
<file path=[Content_Types].xml><?xml version="1.0" encoding="utf-8"?>
<Types xmlns="http://schemas.openxmlformats.org/package/2006/content-types">
  <Default Extension="rels" ContentType="application/vnd.openxmlformats-package.relationships+xml"/>
  <Default Extension="xml" ContentType="application/xml"/>
  <Default Extension="png" ContentType="image/png"/>
  <Default Extension="jpe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theme/theme1.xml" ContentType="application/vnd.openxmlformats-officedocument.theme+xml"/>
  <Override PartName="/ppt/notesMasters/notesMaster1.xml" ContentType="application/vnd.openxmlformats-officedocument.presentationml.notesMaster+xml"/>
  <Override PartName="/ppt/theme/theme2.xml" ContentType="application/vnd.openxmlformats-officedocument.theme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tableStyles.xml" ContentType="application/vnd.openxmlformats-officedocument.presentationml.tableStyle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docProps/app.xml" ContentType="application/vnd.openxmlformats-officedocument.extended-properties+xml"/>
  <Override PartName="/docProps/core.xml" ContentType="application/vnd.openxmlformats-package.core-properties+xml"/>
  <Override PartName="/docProps/custom.xml" ContentType="application/vnd.openxmlformats-officedocument.custom-properties+xml"/>
</Types>
</file>

<file path=_rels/.rels><?xml version="1.0" encoding="UTF-8" standalone="yes"?>
<Relationships xmlns="http://schemas.openxmlformats.org/package/2006/relationships"><Relationship Id="rId1" Type="http://schemas.openxmlformats.org/officeDocument/2006/relationships/officeDocument" Target="ppt/presentation.xml"/><Relationship Id="rId2" Type="http://schemas.openxmlformats.org/officeDocument/2006/relationships/extended-properties" Target="docProps/app.xml"/><Relationship Id="rId3" Type="http://schemas.openxmlformats.org/package/2006/relationships/metadata/core-properties" Target="docProps/core.xml"/><Relationship Id="rId4" Type="http://schemas.openxmlformats.org/officeDocument/2006/relationships/custom-properties" Target="docProps/custom.xml"/></Relationships>
</file>

<file path=ppt/presentation.xml><?xml version="1.0" encoding="utf-8"?>
<p:presentation xmlns:p="http://schemas.openxmlformats.org/presentationml/2006/main" xmlns:r="http://schemas.openxmlformats.org/officeDocument/2006/relationships" xmlns:a="http://schemas.openxmlformats.org/drawingml/2006/main">
  <p:sldMasterIdLst>
    <p:sldMasterId id="2147483678" r:id="rId1"/>
  </p:sldMasterIdLst>
  <p:notesMasterIdLst>
    <p:notesMasterId r:id="rId2"/>
  </p:notesMasterIdLst>
  <p:sldIdLst>
    <p:sldId id="526" r:id="rId3"/>
    <p:sldId id="527" r:id="rId4"/>
    <p:sldId id="528" r:id="rId5"/>
    <p:sldId id="529" r:id="rId6"/>
    <p:sldId id="530" r:id="rId7"/>
    <p:sldId id="531" r:id="rId8"/>
    <p:sldId id="532" r:id="rId9"/>
    <p:sldId id="533" r:id="rId10"/>
    <p:sldId id="534" r:id="rId11"/>
    <p:sldId id="535" r:id="rId12"/>
    <p:sldId id="536" r:id="rId13"/>
    <p:sldId id="537" r:id="rId14"/>
    <p:sldId id="538" r:id="rId15"/>
    <p:sldId id="539" r:id="rId16"/>
    <p:sldId id="540" r:id="rId17"/>
    <p:sldId id="541" r:id="rId18"/>
    <p:sldId id="542" r:id="rId19"/>
    <p:sldId id="543" r:id="rId20"/>
    <p:sldId id="544" r:id="rId21"/>
    <p:sldId id="545" r:id="rId22"/>
    <p:sldId id="546" r:id="rId23"/>
    <p:sldId id="547" r:id="rId24"/>
    <p:sldId id="548" r:id="rId25"/>
    <p:sldId id="549" r:id="rId26"/>
    <p:sldId id="550" r:id="rId27"/>
    <p:sldId id="551" r:id="rId28"/>
    <p:sldId id="552" r:id="rId29"/>
    <p:sldId id="553" r:id="rId30"/>
    <p:sldId id="554" r:id="rId31"/>
    <p:sldId id="555" r:id="rId32"/>
    <p:sldId id="556" r:id="rId33"/>
  </p:sldIdLst>
  <p:sldSz cy="6858000" cx="9144000"/>
  <p:notesSz cx="9144000" cy="6858000"/>
</p:presentation>
</file>

<file path=ppt/presProps.xml><?xml version="1.0" encoding="utf-8"?>
<p:presentationPr xmlns:p="http://schemas.openxmlformats.org/presentationml/2006/main" xmlns:r="http://schemas.openxmlformats.org/officeDocument/2006/relationships" xmlns:a="http://schemas.openxmlformats.org/drawingml/2006/main"/>
</file>

<file path=ppt/tableStyles.xml><?xml version="1.0" encoding="utf-8"?>
<a:tblStyleLst xmlns:a="http://schemas.openxmlformats.org/drawingml/2006/main" def="{5C22544A-7EE6-4342-B048-85BDC9FD1C3A}">
  <a:tblStyle styleId="{2D5ABB26-0587-4C30-8999-92F81FD0307C}" styleName="No Style, No Grid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</a:tblStyle>
</a:tblStyleLst>
</file>

<file path=ppt/viewProps.xml><?xml version="1.0" encoding="utf-8"?>
<p:viewPr xmlns:p="http://schemas.openxmlformats.org/presentationml/2006/main" xmlns:r="http://schemas.openxmlformats.org/officeDocument/2006/relationships" xmlns:a="http://schemas.openxmlformats.org/drawingml/2006/main">
  <p:normalViewPr>
    <p:restoredLeft sz="15620"/>
    <p:restoredTop sz="94660"/>
  </p:normalViewPr>
  <p:slideViewPr>
    <p:cSldViewPr>
      <p:cViewPr varScale="1">
        <p:scale>
          <a:sx n="78" d="100"/>
          <a:sy n="78" d="100"/>
        </p:scale>
        <p:origin x="-1536" y="-84"/>
      </p:cViewPr>
      <p:guideLst>
        <p:guide orient="horz" pos="2880"/>
        <p:guide pos="2160"/>
      </p:guideLst>
    </p:cSldViewPr>
  </p:slideViewPr>
  <p:notesTextViewPr>
    <p:cViewPr>
      <p:scale>
        <a:sx n="100" d="100"/>
        <a:sy n="100" d="100"/>
      </p:scale>
      <p:origin x="0" y="0"/>
    </p:cViewPr>
  </p:notesTextViewPr>
  <p:gridSpacing cx="78028800" cy="78028800"/>
</p:viewPr>
</file>

<file path=ppt/_rels/presentation.xml.rels><?xml version="1.0" encoding="UTF-8" standalone="yes"?>
<Relationships xmlns="http://schemas.openxmlformats.org/package/2006/relationships"><Relationship Id="rId1" Type="http://schemas.openxmlformats.org/officeDocument/2006/relationships/slideMaster" Target="slideMasters/slideMaster1.xml"/><Relationship Id="rId2" Type="http://schemas.openxmlformats.org/officeDocument/2006/relationships/notesMaster" Target="notesMasters/notesMaster1.xml"/><Relationship Id="rId3" Type="http://schemas.openxmlformats.org/officeDocument/2006/relationships/slide" Target="slides/slide1.xml"/><Relationship Id="rId4" Type="http://schemas.openxmlformats.org/officeDocument/2006/relationships/slide" Target="slides/slide2.xml"/><Relationship Id="rId5" Type="http://schemas.openxmlformats.org/officeDocument/2006/relationships/slide" Target="slides/slide3.xml"/><Relationship Id="rId6" Type="http://schemas.openxmlformats.org/officeDocument/2006/relationships/slide" Target="slides/slide4.xml"/><Relationship Id="rId7" Type="http://schemas.openxmlformats.org/officeDocument/2006/relationships/slide" Target="slides/slide5.xml"/><Relationship Id="rId8" Type="http://schemas.openxmlformats.org/officeDocument/2006/relationships/slide" Target="slides/slide6.xml"/><Relationship Id="rId9" Type="http://schemas.openxmlformats.org/officeDocument/2006/relationships/slide" Target="slides/slide7.xml"/><Relationship Id="rId10" Type="http://schemas.openxmlformats.org/officeDocument/2006/relationships/slide" Target="slides/slide8.xml"/><Relationship Id="rId11" Type="http://schemas.openxmlformats.org/officeDocument/2006/relationships/slide" Target="slides/slide9.xml"/><Relationship Id="rId12" Type="http://schemas.openxmlformats.org/officeDocument/2006/relationships/slide" Target="slides/slide10.xml"/><Relationship Id="rId13" Type="http://schemas.openxmlformats.org/officeDocument/2006/relationships/slide" Target="slides/slide11.xml"/><Relationship Id="rId14" Type="http://schemas.openxmlformats.org/officeDocument/2006/relationships/slide" Target="slides/slide12.xml"/><Relationship Id="rId15" Type="http://schemas.openxmlformats.org/officeDocument/2006/relationships/slide" Target="slides/slide13.xml"/><Relationship Id="rId16" Type="http://schemas.openxmlformats.org/officeDocument/2006/relationships/slide" Target="slides/slide14.xml"/><Relationship Id="rId17" Type="http://schemas.openxmlformats.org/officeDocument/2006/relationships/slide" Target="slides/slide15.xml"/><Relationship Id="rId18" Type="http://schemas.openxmlformats.org/officeDocument/2006/relationships/slide" Target="slides/slide16.xml"/><Relationship Id="rId19" Type="http://schemas.openxmlformats.org/officeDocument/2006/relationships/slide" Target="slides/slide17.xml"/><Relationship Id="rId20" Type="http://schemas.openxmlformats.org/officeDocument/2006/relationships/slide" Target="slides/slide18.xml"/><Relationship Id="rId21" Type="http://schemas.openxmlformats.org/officeDocument/2006/relationships/slide" Target="slides/slide19.xml"/><Relationship Id="rId22" Type="http://schemas.openxmlformats.org/officeDocument/2006/relationships/slide" Target="slides/slide20.xml"/><Relationship Id="rId23" Type="http://schemas.openxmlformats.org/officeDocument/2006/relationships/slide" Target="slides/slide21.xml"/><Relationship Id="rId24" Type="http://schemas.openxmlformats.org/officeDocument/2006/relationships/slide" Target="slides/slide22.xml"/><Relationship Id="rId25" Type="http://schemas.openxmlformats.org/officeDocument/2006/relationships/slide" Target="slides/slide23.xml"/><Relationship Id="rId26" Type="http://schemas.openxmlformats.org/officeDocument/2006/relationships/slide" Target="slides/slide24.xml"/><Relationship Id="rId27" Type="http://schemas.openxmlformats.org/officeDocument/2006/relationships/slide" Target="slides/slide25.xml"/><Relationship Id="rId28" Type="http://schemas.openxmlformats.org/officeDocument/2006/relationships/slide" Target="slides/slide26.xml"/><Relationship Id="rId29" Type="http://schemas.openxmlformats.org/officeDocument/2006/relationships/slide" Target="slides/slide27.xml"/><Relationship Id="rId30" Type="http://schemas.openxmlformats.org/officeDocument/2006/relationships/slide" Target="slides/slide28.xml"/><Relationship Id="rId31" Type="http://schemas.openxmlformats.org/officeDocument/2006/relationships/slide" Target="slides/slide29.xml"/><Relationship Id="rId32" Type="http://schemas.openxmlformats.org/officeDocument/2006/relationships/slide" Target="slides/slide30.xml"/><Relationship Id="rId33" Type="http://schemas.openxmlformats.org/officeDocument/2006/relationships/slide" Target="slides/slide31.xml"/><Relationship Id="rId34" Type="http://schemas.openxmlformats.org/officeDocument/2006/relationships/tableStyles" Target="tableStyles.xml"/><Relationship Id="rId35" Type="http://schemas.openxmlformats.org/officeDocument/2006/relationships/presProps" Target="presProps.xml"/><Relationship Id="rId36" Type="http://schemas.openxmlformats.org/officeDocument/2006/relationships/viewProps" Target="viewProps.xml"/><Relationship Id="rId37" Type="http://schemas.openxmlformats.org/officeDocument/2006/relationships/theme" Target="theme/theme1.xml"/></Relationships>
</file>

<file path=ppt/notesMasters/_rels/notesMaster1.xml.rels><?xml version="1.0" encoding="UTF-8" standalone="yes"?>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09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1424" name="Rectangle 2"/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2" y="1"/>
            <a:ext cx="3076575" cy="512763"/>
          </a:xfrm>
          <a:prstGeom prst="rect"/>
          <a:noFill/>
          <a:ln w="9525">
            <a:noFill/>
            <a:miter lim="800000"/>
            <a:headEnd/>
            <a:tailEnd/>
          </a:ln>
          <a:effectLst/>
        </p:spPr>
        <p:txBody>
          <a:bodyPr anchor="t" anchorCtr="0" bIns="45745" compatLnSpc="1" lIns="91492" numCol="1" rIns="91492" tIns="45745" vert="horz" wrap="square">
            <a:prstTxWarp prst="textNoShape"/>
          </a:bodyPr>
          <a:lstStyle>
            <a:lvl1pPr algn="l">
              <a:defRPr sz="1100"/>
            </a:lvl1pPr>
          </a:lstStyle>
          <a:p>
            <a:endParaRPr lang="en-US"/>
          </a:p>
        </p:txBody>
      </p:sp>
      <p:sp>
        <p:nvSpPr>
          <p:cNvPr id="1051425" name="Rectangle 3"/>
          <p:cNvSpPr>
            <a:spLocks noGrp="1" noChangeArrowheads="1"/>
          </p:cNvSpPr>
          <p:nvPr>
            <p:ph type="dt" idx="1"/>
          </p:nvPr>
        </p:nvSpPr>
        <p:spPr bwMode="auto">
          <a:xfrm>
            <a:off x="4021139" y="1"/>
            <a:ext cx="3076575" cy="512763"/>
          </a:xfrm>
          <a:prstGeom prst="rect"/>
          <a:noFill/>
          <a:ln w="9525">
            <a:noFill/>
            <a:miter lim="800000"/>
            <a:headEnd/>
            <a:tailEnd/>
          </a:ln>
          <a:effectLst/>
        </p:spPr>
        <p:txBody>
          <a:bodyPr anchor="t" anchorCtr="0" bIns="45745" compatLnSpc="1" lIns="91492" numCol="1" rIns="91492" tIns="45745" vert="horz" wrap="square">
            <a:prstTxWarp prst="textNoShape"/>
          </a:bodyPr>
          <a:lstStyle>
            <a:lvl1pPr algn="r">
              <a:defRPr sz="1100"/>
            </a:lvl1pPr>
          </a:lstStyle>
          <a:p>
            <a:endParaRPr lang="en-US"/>
          </a:p>
        </p:txBody>
      </p:sp>
      <p:sp>
        <p:nvSpPr>
          <p:cNvPr id="1051426" name="Rectangle 4"/>
          <p:cNvSpPr>
            <a:spLocks noChangeAspect="1" noRot="1" noGrp="1" noChangeArrowheads="1" noTextEdit="1"/>
          </p:cNvSpPr>
          <p:nvPr>
            <p:ph type="sldImg" idx="2"/>
          </p:nvPr>
        </p:nvSpPr>
        <p:spPr bwMode="auto">
          <a:xfrm>
            <a:off x="990600" y="766763"/>
            <a:ext cx="5118100" cy="3838575"/>
          </a:xfrm>
          <a:prstGeom prst="rect"/>
          <a:noFill/>
          <a:ln w="9525">
            <a:solidFill>
              <a:srgbClr val="000000"/>
            </a:solidFill>
            <a:miter lim="800000"/>
            <a:headEnd/>
            <a:tailEnd/>
          </a:ln>
          <a:effectLst/>
        </p:spPr>
      </p:sp>
      <p:sp>
        <p:nvSpPr>
          <p:cNvPr id="1051427" name="Rectangle 5"/>
          <p:cNvSpPr>
            <a:spLocks noGrp="1" noChangeArrowheads="1"/>
          </p:cNvSpPr>
          <p:nvPr>
            <p:ph type="body" sz="quarter" idx="3"/>
          </p:nvPr>
        </p:nvSpPr>
        <p:spPr bwMode="auto">
          <a:xfrm>
            <a:off x="709614" y="4862514"/>
            <a:ext cx="5680075" cy="4605337"/>
          </a:xfrm>
          <a:prstGeom prst="rect"/>
          <a:noFill/>
          <a:ln w="9525">
            <a:noFill/>
            <a:miter lim="800000"/>
            <a:headEnd/>
            <a:tailEnd/>
          </a:ln>
          <a:effectLst/>
        </p:spPr>
        <p:txBody>
          <a:bodyPr anchor="t" anchorCtr="0" bIns="45745" compatLnSpc="1" lIns="91492" numCol="1" rIns="91492" tIns="45745" vert="horz" wrap="square">
            <a:prstTxWarp prst="textNoShape"/>
          </a:bodyPr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</a:p>
        </p:txBody>
      </p:sp>
      <p:sp>
        <p:nvSpPr>
          <p:cNvPr id="1051428" name="Rectangle 6"/>
          <p:cNvSpPr>
            <a:spLocks noGrp="1" noChangeArrowheads="1"/>
          </p:cNvSpPr>
          <p:nvPr>
            <p:ph type="ftr" sz="quarter" idx="4"/>
          </p:nvPr>
        </p:nvSpPr>
        <p:spPr bwMode="auto">
          <a:xfrm>
            <a:off x="2" y="9720264"/>
            <a:ext cx="3076575" cy="512762"/>
          </a:xfrm>
          <a:prstGeom prst="rect"/>
          <a:noFill/>
          <a:ln w="9525">
            <a:noFill/>
            <a:miter lim="800000"/>
            <a:headEnd/>
            <a:tailEnd/>
          </a:ln>
          <a:effectLst/>
        </p:spPr>
        <p:txBody>
          <a:bodyPr anchor="b" anchorCtr="0" bIns="45745" compatLnSpc="1" lIns="91492" numCol="1" rIns="91492" tIns="45745" vert="horz" wrap="square">
            <a:prstTxWarp prst="textNoShape"/>
          </a:bodyPr>
          <a:lstStyle>
            <a:lvl1pPr algn="l">
              <a:defRPr sz="1100"/>
            </a:lvl1pPr>
          </a:lstStyle>
          <a:p>
            <a:endParaRPr lang="en-US"/>
          </a:p>
        </p:txBody>
      </p:sp>
      <p:sp>
        <p:nvSpPr>
          <p:cNvPr id="1051429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xfrm>
            <a:off x="4021139" y="9720264"/>
            <a:ext cx="3076575" cy="512762"/>
          </a:xfrm>
          <a:prstGeom prst="rect"/>
          <a:noFill/>
          <a:ln w="9525">
            <a:noFill/>
            <a:miter lim="800000"/>
            <a:headEnd/>
            <a:tailEnd/>
          </a:ln>
          <a:effectLst/>
        </p:spPr>
        <p:txBody>
          <a:bodyPr anchor="b" anchorCtr="0" bIns="45745" compatLnSpc="1" lIns="91492" numCol="1" rIns="91492" tIns="45745" vert="horz" wrap="square">
            <a:prstTxWarp prst="textNoShape"/>
          </a:bodyPr>
          <a:lstStyle>
            <a:lvl1pPr algn="r">
              <a:defRPr sz="1100"/>
            </a:lvl1pPr>
          </a:lstStyle>
          <a:p>
            <a:fld id="{A9A0EA98-5831-4853-B862-C702E6EB345C}" type="slidenum">
              <a:rPr lang="en-US"/>
              <a:t>‹#›</a:t>
            </a:fld>
            <a:endParaRPr lang="en-US"/>
          </a:p>
        </p:txBody>
      </p:sp>
    </p:spTree>
  </p:cSld>
  <p:clrMap accent1="accent1" accent2="accent2" accent3="accent3" accent4="accent4" accent5="accent5" accent6="accent6" bg1="lt1" bg2="lt2" tx1="dk1" tx2="dk2" hlink="hlink" folHlink="folHlink"/>
  <p:notesStyle>
    <a:lvl1pPr algn="l" fontAlgn="base" rtl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charset="0"/>
        <a:ea typeface="+mn-ea"/>
        <a:cs typeface="+mn-cs"/>
      </a:defRPr>
    </a:lvl1pPr>
    <a:lvl2pPr algn="l" fontAlgn="base" marL="457200" rtl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charset="0"/>
        <a:ea typeface="+mn-ea"/>
        <a:cs typeface="+mn-cs"/>
      </a:defRPr>
    </a:lvl2pPr>
    <a:lvl3pPr algn="l" fontAlgn="base" marL="914400" rtl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charset="0"/>
        <a:ea typeface="+mn-ea"/>
        <a:cs typeface="+mn-cs"/>
      </a:defRPr>
    </a:lvl3pPr>
    <a:lvl4pPr algn="l" fontAlgn="base" marL="1371600" rtl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charset="0"/>
        <a:ea typeface="+mn-ea"/>
        <a:cs typeface="+mn-cs"/>
      </a:defRPr>
    </a:lvl4pPr>
    <a:lvl5pPr algn="l" fontAlgn="base" marL="1828800" rtl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charset="0"/>
        <a:ea typeface="+mn-ea"/>
        <a:cs typeface="+mn-cs"/>
      </a:defRPr>
    </a:lvl5pPr>
    <a:lvl6pPr algn="l" defTabSz="914400" eaLnBrk="1" hangingPunct="1" latinLnBrk="0" marL="2286000" rtl="0">
      <a:defRPr sz="1200" kern="1200">
        <a:solidFill>
          <a:schemeClr val="tx1"/>
        </a:solidFill>
        <a:latin typeface="+mn-lt"/>
        <a:ea typeface="+mn-ea"/>
        <a:cs typeface="+mn-cs"/>
      </a:defRPr>
    </a:lvl6pPr>
    <a:lvl7pPr algn="l" defTabSz="914400" eaLnBrk="1" hangingPunct="1" latinLnBrk="0" marL="2743200" rtl="0">
      <a:defRPr sz="1200" kern="1200">
        <a:solidFill>
          <a:schemeClr val="tx1"/>
        </a:solidFill>
        <a:latin typeface="+mn-lt"/>
        <a:ea typeface="+mn-ea"/>
        <a:cs typeface="+mn-cs"/>
      </a:defRPr>
    </a:lvl7pPr>
    <a:lvl8pPr algn="l" defTabSz="914400" eaLnBrk="1" hangingPunct="1" latinLnBrk="0" marL="3200400" rtl="0">
      <a:defRPr sz="1200" kern="1200">
        <a:solidFill>
          <a:schemeClr val="tx1"/>
        </a:solidFill>
        <a:latin typeface="+mn-lt"/>
        <a:ea typeface="+mn-ea"/>
        <a:cs typeface="+mn-cs"/>
      </a:defRPr>
    </a:lvl8pPr>
    <a:lvl9pPr algn="l" defTabSz="914400" eaLnBrk="1" hangingPunct="1" latinLnBrk="0" marL="3657600" rtl="0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slideLayouts/_rels/slideLayout1.xml.rels><?xml version="1.0" encoding="UTF-8" standalone="yes"?>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type="obj">
  <p:cSld name="Title Slide">
    <p:spTree>
      <p:nvGrpSpPr>
        <p:cNvPr id="105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1409" name="Holder 2"/>
          <p:cNvSpPr>
            <a:spLocks noGrp="1"/>
          </p:cNvSpPr>
          <p:nvPr>
            <p:ph type="ctrTitle"/>
          </p:nvPr>
        </p:nvSpPr>
        <p:spPr>
          <a:xfrm>
            <a:off x="685800" y="2125980"/>
            <a:ext cx="7772400" cy="1440180"/>
          </a:xfrm>
          <a:prstGeom prst="rect"/>
        </p:spPr>
        <p:txBody>
          <a:bodyPr bIns="0" lIns="0" rIns="0" tIns="0" wrap="square">
            <a:spAutoFit/>
          </a:bodyPr>
          <a:p/>
        </p:txBody>
      </p:sp>
      <p:sp>
        <p:nvSpPr>
          <p:cNvPr id="1051410" name="Holder 3"/>
          <p:cNvSpPr>
            <a:spLocks noGrp="1"/>
          </p:cNvSpPr>
          <p:nvPr>
            <p:ph type="subTitle" idx="4"/>
          </p:nvPr>
        </p:nvSpPr>
        <p:spPr>
          <a:xfrm>
            <a:off x="1371600" y="3840480"/>
            <a:ext cx="6400800" cy="1714500"/>
          </a:xfrm>
          <a:prstGeom prst="rect"/>
        </p:spPr>
        <p:txBody>
          <a:bodyPr bIns="0" lIns="0" rIns="0" tIns="0" wrap="square">
            <a:spAutoFit/>
          </a:bodyPr>
          <a:p/>
        </p:txBody>
      </p:sp>
      <p:sp>
        <p:nvSpPr>
          <p:cNvPr id="1051411" name="Holder 4"/>
          <p:cNvSpPr>
            <a:spLocks noGrp="1"/>
          </p:cNvSpPr>
          <p:nvPr>
            <p:ph type="ftr" sz="quarter" idx="5"/>
          </p:nvPr>
        </p:nvSpPr>
        <p:spPr/>
        <p:txBody>
          <a:bodyPr bIns="0" lIns="0" rIns="0" t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/>
        </p:txBody>
      </p:sp>
      <p:sp>
        <p:nvSpPr>
          <p:cNvPr id="1051412" name="Holder 5"/>
          <p:cNvSpPr>
            <a:spLocks noGrp="1"/>
          </p:cNvSpPr>
          <p:nvPr>
            <p:ph type="dt" sz="half" idx="6"/>
          </p:nvPr>
        </p:nvSpPr>
        <p:spPr/>
        <p:txBody>
          <a:bodyPr bIns="0" lIns="0" rIns="0" t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</a:fld>
          </a:p>
        </p:txBody>
      </p:sp>
      <p:sp>
        <p:nvSpPr>
          <p:cNvPr id="1051413" name="Holder 6"/>
          <p:cNvSpPr>
            <a:spLocks noGrp="1"/>
          </p:cNvSpPr>
          <p:nvPr>
            <p:ph type="sldNum" sz="quarter" idx="7"/>
          </p:nvPr>
        </p:nvSpPr>
        <p:spPr/>
        <p:txBody>
          <a:bodyPr bIns="0" lIns="0" rIns="0" t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#</a:t>
            </a:fld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type="obj">
  <p:cSld name="Title and Content">
    <p:spTree>
      <p:nvGrpSpPr>
        <p:cNvPr id="17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8717" name="Holder 2"/>
          <p:cNvSpPr>
            <a:spLocks noGrp="1"/>
          </p:cNvSpPr>
          <p:nvPr>
            <p:ph type="title"/>
          </p:nvPr>
        </p:nvSpPr>
        <p:spPr/>
        <p:txBody>
          <a:bodyPr bIns="0" lIns="0" rIns="0" tIns="0"/>
          <a:lstStyle>
            <a:lvl1pPr>
              <a:defRPr b="1" sz="4000" i="0">
                <a:solidFill>
                  <a:srgbClr val="FFFF00"/>
                </a:solidFill>
                <a:latin typeface="Times New Roman"/>
                <a:cs typeface="Times New Roman"/>
              </a:defRPr>
            </a:lvl1pPr>
          </a:lstStyle>
          <a:p/>
        </p:txBody>
      </p:sp>
      <p:sp>
        <p:nvSpPr>
          <p:cNvPr id="1048718" name="Holder 3"/>
          <p:cNvSpPr>
            <a:spLocks noGrp="1"/>
          </p:cNvSpPr>
          <p:nvPr>
            <p:ph type="body" idx="1"/>
          </p:nvPr>
        </p:nvSpPr>
        <p:spPr/>
        <p:txBody>
          <a:bodyPr bIns="0" lIns="0" rIns="0" tIns="0"/>
          <a:lstStyle>
            <a:lvl1pPr>
              <a:defRPr b="0" i="0">
                <a:solidFill>
                  <a:schemeClr val="tx1"/>
                </a:solidFill>
              </a:defRPr>
            </a:lvl1pPr>
          </a:lstStyle>
          <a:p/>
        </p:txBody>
      </p:sp>
      <p:sp>
        <p:nvSpPr>
          <p:cNvPr id="1048719" name="Holder 4"/>
          <p:cNvSpPr>
            <a:spLocks noGrp="1"/>
          </p:cNvSpPr>
          <p:nvPr>
            <p:ph type="ftr" sz="quarter" idx="5"/>
          </p:nvPr>
        </p:nvSpPr>
        <p:spPr/>
        <p:txBody>
          <a:bodyPr bIns="0" lIns="0" rIns="0" t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/>
        </p:txBody>
      </p:sp>
      <p:sp>
        <p:nvSpPr>
          <p:cNvPr id="1048720" name="Holder 5"/>
          <p:cNvSpPr>
            <a:spLocks noGrp="1"/>
          </p:cNvSpPr>
          <p:nvPr>
            <p:ph type="dt" sz="half" idx="6"/>
          </p:nvPr>
        </p:nvSpPr>
        <p:spPr/>
        <p:txBody>
          <a:bodyPr bIns="0" lIns="0" rIns="0" t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</a:fld>
          </a:p>
        </p:txBody>
      </p:sp>
      <p:sp>
        <p:nvSpPr>
          <p:cNvPr id="1048721" name="Holder 6"/>
          <p:cNvSpPr>
            <a:spLocks noGrp="1"/>
          </p:cNvSpPr>
          <p:nvPr>
            <p:ph type="sldNum" sz="quarter" idx="7"/>
          </p:nvPr>
        </p:nvSpPr>
        <p:spPr/>
        <p:txBody>
          <a:bodyPr bIns="0" lIns="0" rIns="0" t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#</a:t>
            </a:fld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type="obj">
  <p:cSld name="Two Content">
    <p:spTree>
      <p:nvGrpSpPr>
        <p:cNvPr id="106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1414" name="Holder 2"/>
          <p:cNvSpPr>
            <a:spLocks noGrp="1"/>
          </p:cNvSpPr>
          <p:nvPr>
            <p:ph type="title"/>
          </p:nvPr>
        </p:nvSpPr>
        <p:spPr/>
        <p:txBody>
          <a:bodyPr bIns="0" lIns="0" rIns="0" tIns="0"/>
          <a:lstStyle>
            <a:lvl1pPr>
              <a:defRPr b="1" sz="4000" i="0">
                <a:solidFill>
                  <a:srgbClr val="FFFF00"/>
                </a:solidFill>
                <a:latin typeface="Times New Roman"/>
                <a:cs typeface="Times New Roman"/>
              </a:defRPr>
            </a:lvl1pPr>
          </a:lstStyle>
          <a:p/>
        </p:txBody>
      </p:sp>
      <p:sp>
        <p:nvSpPr>
          <p:cNvPr id="1051415" name="Holder 3"/>
          <p:cNvSpPr>
            <a:spLocks noGrp="1"/>
          </p:cNvSpPr>
          <p:nvPr>
            <p:ph sz="half" idx="2"/>
          </p:nvPr>
        </p:nvSpPr>
        <p:spPr>
          <a:xfrm>
            <a:off x="457200" y="1577340"/>
            <a:ext cx="3977640" cy="4526280"/>
          </a:xfrm>
          <a:prstGeom prst="rect"/>
        </p:spPr>
        <p:txBody>
          <a:bodyPr bIns="0" lIns="0" rIns="0" tIns="0" wrap="square">
            <a:spAutoFit/>
          </a:bodyPr>
          <a:p/>
        </p:txBody>
      </p:sp>
      <p:sp>
        <p:nvSpPr>
          <p:cNvPr id="1051416" name="Holder 4"/>
          <p:cNvSpPr>
            <a:spLocks noGrp="1"/>
          </p:cNvSpPr>
          <p:nvPr>
            <p:ph sz="half" idx="3"/>
          </p:nvPr>
        </p:nvSpPr>
        <p:spPr>
          <a:xfrm>
            <a:off x="4709160" y="1577340"/>
            <a:ext cx="3977640" cy="4526280"/>
          </a:xfrm>
          <a:prstGeom prst="rect"/>
        </p:spPr>
        <p:txBody>
          <a:bodyPr bIns="0" lIns="0" rIns="0" tIns="0" wrap="square">
            <a:spAutoFit/>
          </a:bodyPr>
          <a:p/>
        </p:txBody>
      </p:sp>
      <p:sp>
        <p:nvSpPr>
          <p:cNvPr id="1051417" name="Holder 5"/>
          <p:cNvSpPr>
            <a:spLocks noGrp="1"/>
          </p:cNvSpPr>
          <p:nvPr>
            <p:ph type="ftr" sz="quarter" idx="5"/>
          </p:nvPr>
        </p:nvSpPr>
        <p:spPr/>
        <p:txBody>
          <a:bodyPr bIns="0" lIns="0" rIns="0" t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/>
        </p:txBody>
      </p:sp>
      <p:sp>
        <p:nvSpPr>
          <p:cNvPr id="1051418" name="Holder 6"/>
          <p:cNvSpPr>
            <a:spLocks noGrp="1"/>
          </p:cNvSpPr>
          <p:nvPr>
            <p:ph type="dt" sz="half" idx="6"/>
          </p:nvPr>
        </p:nvSpPr>
        <p:spPr/>
        <p:txBody>
          <a:bodyPr bIns="0" lIns="0" rIns="0" t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</a:fld>
          </a:p>
        </p:txBody>
      </p:sp>
      <p:sp>
        <p:nvSpPr>
          <p:cNvPr id="1051419" name="Holder 7"/>
          <p:cNvSpPr>
            <a:spLocks noGrp="1"/>
          </p:cNvSpPr>
          <p:nvPr>
            <p:ph type="sldNum" sz="quarter" idx="7"/>
          </p:nvPr>
        </p:nvSpPr>
        <p:spPr/>
        <p:txBody>
          <a:bodyPr bIns="0" lIns="0" rIns="0" t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#</a:t>
            </a:fld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type="obj">
  <p:cSld name="Title Only">
    <p:spTree>
      <p:nvGrpSpPr>
        <p:cNvPr id="107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1420" name="Holder 2"/>
          <p:cNvSpPr>
            <a:spLocks noGrp="1"/>
          </p:cNvSpPr>
          <p:nvPr>
            <p:ph type="title"/>
          </p:nvPr>
        </p:nvSpPr>
        <p:spPr/>
        <p:txBody>
          <a:bodyPr bIns="0" lIns="0" rIns="0" tIns="0"/>
          <a:lstStyle>
            <a:lvl1pPr>
              <a:defRPr b="1" sz="4000" i="0">
                <a:solidFill>
                  <a:srgbClr val="FFFF00"/>
                </a:solidFill>
                <a:latin typeface="Times New Roman"/>
                <a:cs typeface="Times New Roman"/>
              </a:defRPr>
            </a:lvl1pPr>
          </a:lstStyle>
          <a:p/>
        </p:txBody>
      </p:sp>
      <p:sp>
        <p:nvSpPr>
          <p:cNvPr id="1051421" name="Holder 3"/>
          <p:cNvSpPr>
            <a:spLocks noGrp="1"/>
          </p:cNvSpPr>
          <p:nvPr>
            <p:ph type="ftr" sz="quarter" idx="5"/>
          </p:nvPr>
        </p:nvSpPr>
        <p:spPr/>
        <p:txBody>
          <a:bodyPr bIns="0" lIns="0" rIns="0" t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/>
        </p:txBody>
      </p:sp>
      <p:sp>
        <p:nvSpPr>
          <p:cNvPr id="1051422" name="Holder 4"/>
          <p:cNvSpPr>
            <a:spLocks noGrp="1"/>
          </p:cNvSpPr>
          <p:nvPr>
            <p:ph type="dt" sz="half" idx="6"/>
          </p:nvPr>
        </p:nvSpPr>
        <p:spPr/>
        <p:txBody>
          <a:bodyPr bIns="0" lIns="0" rIns="0" t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</a:fld>
          </a:p>
        </p:txBody>
      </p:sp>
      <p:sp>
        <p:nvSpPr>
          <p:cNvPr id="1051423" name="Holder 5"/>
          <p:cNvSpPr>
            <a:spLocks noGrp="1"/>
          </p:cNvSpPr>
          <p:nvPr>
            <p:ph type="sldNum" sz="quarter" idx="7"/>
          </p:nvPr>
        </p:nvSpPr>
        <p:spPr/>
        <p:txBody>
          <a:bodyPr bIns="0" lIns="0" rIns="0" t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#</a:t>
            </a:fld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type="obj">
  <p:cSld name="Blank">
    <p:spTree>
      <p:nvGrpSpPr>
        <p:cNvPr id="40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8724" name="Holder 2"/>
          <p:cNvSpPr>
            <a:spLocks noGrp="1"/>
          </p:cNvSpPr>
          <p:nvPr>
            <p:ph type="ftr" sz="quarter" idx="5"/>
          </p:nvPr>
        </p:nvSpPr>
        <p:spPr/>
        <p:txBody>
          <a:bodyPr bIns="0" lIns="0" rIns="0" t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/>
        </p:txBody>
      </p:sp>
      <p:sp>
        <p:nvSpPr>
          <p:cNvPr id="1048725" name="Holder 3"/>
          <p:cNvSpPr>
            <a:spLocks noGrp="1"/>
          </p:cNvSpPr>
          <p:nvPr>
            <p:ph type="dt" sz="half" idx="6"/>
          </p:nvPr>
        </p:nvSpPr>
        <p:spPr/>
        <p:txBody>
          <a:bodyPr bIns="0" lIns="0" rIns="0" t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</a:fld>
          </a:p>
        </p:txBody>
      </p:sp>
      <p:sp>
        <p:nvSpPr>
          <p:cNvPr id="1048726" name="Holder 4"/>
          <p:cNvSpPr>
            <a:spLocks noGrp="1"/>
          </p:cNvSpPr>
          <p:nvPr>
            <p:ph type="sldNum" sz="quarter" idx="7"/>
          </p:nvPr>
        </p:nvSpPr>
        <p:spPr/>
        <p:txBody>
          <a:bodyPr bIns="0" lIns="0" rIns="0" t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#</a:t>
            </a:fld>
          </a:p>
        </p:txBody>
      </p:sp>
    </p:spTree>
  </p:cSld>
  <p:clrMapOvr>
    <a:masterClrMapping/>
  </p:clrMapOvr>
</p:sldLayout>
</file>

<file path=ppt/slideMasters/_rels/slideMaster1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slideLayout" Target="../slideLayouts/slideLayout2.xml"/><Relationship Id="rId3" Type="http://schemas.openxmlformats.org/officeDocument/2006/relationships/slideLayout" Target="../slideLayouts/slideLayout3.xml"/><Relationship Id="rId4" Type="http://schemas.openxmlformats.org/officeDocument/2006/relationships/slideLayout" Target="../slideLayouts/slideLayout4.xml"/><Relationship Id="rId5" Type="http://schemas.openxmlformats.org/officeDocument/2006/relationships/slideLayout" Target="../slideLayouts/slideLayout5.xml"/><Relationship Id="rId6" Type="http://schemas.openxmlformats.org/officeDocument/2006/relationships/theme" Target="../theme/theme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8576" name="bg object 16"/>
          <p:cNvSpPr/>
          <p:nvPr/>
        </p:nvSpPr>
        <p:spPr>
          <a:xfrm>
            <a:off x="-1270" y="0"/>
            <a:ext cx="9146540" cy="100330"/>
          </a:xfrm>
          <a:custGeom>
            <a:avLst/>
            <a:ahLst/>
            <a:rect l="l" t="t" r="r" b="b"/>
            <a:pathLst>
              <a:path w="9146540" h="100330">
                <a:moveTo>
                  <a:pt x="9146540" y="0"/>
                </a:moveTo>
                <a:lnTo>
                  <a:pt x="0" y="0"/>
                </a:lnTo>
                <a:lnTo>
                  <a:pt x="0" y="50800"/>
                </a:lnTo>
                <a:lnTo>
                  <a:pt x="0" y="100330"/>
                </a:lnTo>
                <a:lnTo>
                  <a:pt x="9146540" y="100330"/>
                </a:lnTo>
                <a:lnTo>
                  <a:pt x="9146540" y="50800"/>
                </a:lnTo>
                <a:lnTo>
                  <a:pt x="9146540" y="0"/>
                </a:lnTo>
                <a:close/>
              </a:path>
            </a:pathLst>
          </a:custGeom>
          <a:solidFill>
            <a:srgbClr val="0000FF"/>
          </a:solidFill>
        </p:spPr>
        <p:txBody>
          <a:bodyPr bIns="0" lIns="0" rIns="0" rtlCol="0" tIns="0" wrap="square"/>
          <a:p/>
        </p:txBody>
      </p:sp>
      <p:sp>
        <p:nvSpPr>
          <p:cNvPr id="1048577" name="bg object 17"/>
          <p:cNvSpPr/>
          <p:nvPr/>
        </p:nvSpPr>
        <p:spPr>
          <a:xfrm>
            <a:off x="-1270" y="99060"/>
            <a:ext cx="9146540" cy="49530"/>
          </a:xfrm>
          <a:custGeom>
            <a:avLst/>
            <a:ahLst/>
            <a:rect l="l" t="t" r="r" b="b"/>
            <a:pathLst>
              <a:path w="9146540" h="49530">
                <a:moveTo>
                  <a:pt x="9146540" y="0"/>
                </a:moveTo>
                <a:lnTo>
                  <a:pt x="0" y="0"/>
                </a:lnTo>
                <a:lnTo>
                  <a:pt x="0" y="49530"/>
                </a:lnTo>
                <a:lnTo>
                  <a:pt x="9146540" y="49530"/>
                </a:lnTo>
                <a:lnTo>
                  <a:pt x="9146540" y="0"/>
                </a:lnTo>
                <a:close/>
              </a:path>
            </a:pathLst>
          </a:custGeom>
          <a:solidFill>
            <a:srgbClr val="0000FD"/>
          </a:solidFill>
        </p:spPr>
        <p:txBody>
          <a:bodyPr bIns="0" lIns="0" rIns="0" rtlCol="0" tIns="0" wrap="square"/>
          <a:p/>
        </p:txBody>
      </p:sp>
      <p:sp>
        <p:nvSpPr>
          <p:cNvPr id="1048578" name="bg object 18"/>
          <p:cNvSpPr/>
          <p:nvPr/>
        </p:nvSpPr>
        <p:spPr>
          <a:xfrm>
            <a:off x="-1270" y="148590"/>
            <a:ext cx="9146540" cy="49530"/>
          </a:xfrm>
          <a:custGeom>
            <a:avLst/>
            <a:ahLst/>
            <a:rect l="l" t="t" r="r" b="b"/>
            <a:pathLst>
              <a:path w="9146540" h="49530">
                <a:moveTo>
                  <a:pt x="9146540" y="0"/>
                </a:moveTo>
                <a:lnTo>
                  <a:pt x="0" y="0"/>
                </a:lnTo>
                <a:lnTo>
                  <a:pt x="0" y="49529"/>
                </a:lnTo>
                <a:lnTo>
                  <a:pt x="9146540" y="49529"/>
                </a:lnTo>
                <a:lnTo>
                  <a:pt x="9146540" y="0"/>
                </a:lnTo>
                <a:close/>
              </a:path>
            </a:pathLst>
          </a:custGeom>
          <a:solidFill>
            <a:srgbClr val="0000FC"/>
          </a:solidFill>
        </p:spPr>
        <p:txBody>
          <a:bodyPr bIns="0" lIns="0" rIns="0" rtlCol="0" tIns="0" wrap="square"/>
          <a:p/>
        </p:txBody>
      </p:sp>
      <p:sp>
        <p:nvSpPr>
          <p:cNvPr id="1048579" name="bg object 19"/>
          <p:cNvSpPr/>
          <p:nvPr/>
        </p:nvSpPr>
        <p:spPr>
          <a:xfrm>
            <a:off x="-1270" y="198119"/>
            <a:ext cx="9146540" cy="49530"/>
          </a:xfrm>
          <a:custGeom>
            <a:avLst/>
            <a:ahLst/>
            <a:rect l="l" t="t" r="r" b="b"/>
            <a:pathLst>
              <a:path w="9146540" h="49529">
                <a:moveTo>
                  <a:pt x="9146540" y="0"/>
                </a:moveTo>
                <a:lnTo>
                  <a:pt x="0" y="0"/>
                </a:lnTo>
                <a:lnTo>
                  <a:pt x="0" y="49529"/>
                </a:lnTo>
                <a:lnTo>
                  <a:pt x="9146540" y="49529"/>
                </a:lnTo>
                <a:lnTo>
                  <a:pt x="9146540" y="0"/>
                </a:lnTo>
                <a:close/>
              </a:path>
            </a:pathLst>
          </a:custGeom>
          <a:solidFill>
            <a:srgbClr val="0000FB"/>
          </a:solidFill>
        </p:spPr>
        <p:txBody>
          <a:bodyPr bIns="0" lIns="0" rIns="0" rtlCol="0" tIns="0" wrap="square"/>
          <a:p/>
        </p:txBody>
      </p:sp>
      <p:sp>
        <p:nvSpPr>
          <p:cNvPr id="1048580" name="bg object 20"/>
          <p:cNvSpPr/>
          <p:nvPr/>
        </p:nvSpPr>
        <p:spPr>
          <a:xfrm>
            <a:off x="-1270" y="247650"/>
            <a:ext cx="9146540" cy="49530"/>
          </a:xfrm>
          <a:custGeom>
            <a:avLst/>
            <a:ahLst/>
            <a:rect l="l" t="t" r="r" b="b"/>
            <a:pathLst>
              <a:path w="9146540" h="49529">
                <a:moveTo>
                  <a:pt x="9146540" y="0"/>
                </a:moveTo>
                <a:lnTo>
                  <a:pt x="0" y="0"/>
                </a:lnTo>
                <a:lnTo>
                  <a:pt x="0" y="49529"/>
                </a:lnTo>
                <a:lnTo>
                  <a:pt x="9146540" y="49529"/>
                </a:lnTo>
                <a:lnTo>
                  <a:pt x="9146540" y="0"/>
                </a:lnTo>
                <a:close/>
              </a:path>
            </a:pathLst>
          </a:custGeom>
          <a:solidFill>
            <a:srgbClr val="0000FA"/>
          </a:solidFill>
        </p:spPr>
        <p:txBody>
          <a:bodyPr bIns="0" lIns="0" rIns="0" rtlCol="0" tIns="0" wrap="square"/>
          <a:p/>
        </p:txBody>
      </p:sp>
      <p:sp>
        <p:nvSpPr>
          <p:cNvPr id="1048581" name="bg object 21"/>
          <p:cNvSpPr/>
          <p:nvPr/>
        </p:nvSpPr>
        <p:spPr>
          <a:xfrm>
            <a:off x="-1270" y="297179"/>
            <a:ext cx="9146540" cy="49530"/>
          </a:xfrm>
          <a:custGeom>
            <a:avLst/>
            <a:ahLst/>
            <a:rect l="l" t="t" r="r" b="b"/>
            <a:pathLst>
              <a:path w="9146540" h="49529">
                <a:moveTo>
                  <a:pt x="9146540" y="0"/>
                </a:moveTo>
                <a:lnTo>
                  <a:pt x="0" y="0"/>
                </a:lnTo>
                <a:lnTo>
                  <a:pt x="0" y="49529"/>
                </a:lnTo>
                <a:lnTo>
                  <a:pt x="9146540" y="49529"/>
                </a:lnTo>
                <a:lnTo>
                  <a:pt x="9146540" y="0"/>
                </a:lnTo>
                <a:close/>
              </a:path>
            </a:pathLst>
          </a:custGeom>
          <a:solidFill>
            <a:srgbClr val="0000F9"/>
          </a:solidFill>
        </p:spPr>
        <p:txBody>
          <a:bodyPr bIns="0" lIns="0" rIns="0" rtlCol="0" tIns="0" wrap="square"/>
          <a:p/>
        </p:txBody>
      </p:sp>
      <p:sp>
        <p:nvSpPr>
          <p:cNvPr id="1048582" name="bg object 22"/>
          <p:cNvSpPr/>
          <p:nvPr/>
        </p:nvSpPr>
        <p:spPr>
          <a:xfrm>
            <a:off x="-1270" y="346709"/>
            <a:ext cx="9146540" cy="49530"/>
          </a:xfrm>
          <a:custGeom>
            <a:avLst/>
            <a:ahLst/>
            <a:rect l="l" t="t" r="r" b="b"/>
            <a:pathLst>
              <a:path w="9146540" h="49529">
                <a:moveTo>
                  <a:pt x="9146540" y="0"/>
                </a:moveTo>
                <a:lnTo>
                  <a:pt x="0" y="0"/>
                </a:lnTo>
                <a:lnTo>
                  <a:pt x="0" y="49530"/>
                </a:lnTo>
                <a:lnTo>
                  <a:pt x="9146540" y="49530"/>
                </a:lnTo>
                <a:lnTo>
                  <a:pt x="9146540" y="0"/>
                </a:lnTo>
                <a:close/>
              </a:path>
            </a:pathLst>
          </a:custGeom>
          <a:solidFill>
            <a:srgbClr val="0000F8"/>
          </a:solidFill>
        </p:spPr>
        <p:txBody>
          <a:bodyPr bIns="0" lIns="0" rIns="0" rtlCol="0" tIns="0" wrap="square"/>
          <a:p/>
        </p:txBody>
      </p:sp>
      <p:sp>
        <p:nvSpPr>
          <p:cNvPr id="1048583" name="bg object 23"/>
          <p:cNvSpPr/>
          <p:nvPr/>
        </p:nvSpPr>
        <p:spPr>
          <a:xfrm>
            <a:off x="-1270" y="396239"/>
            <a:ext cx="9146540" cy="49530"/>
          </a:xfrm>
          <a:custGeom>
            <a:avLst/>
            <a:ahLst/>
            <a:rect l="l" t="t" r="r" b="b"/>
            <a:pathLst>
              <a:path w="9146540" h="49529">
                <a:moveTo>
                  <a:pt x="9146540" y="0"/>
                </a:moveTo>
                <a:lnTo>
                  <a:pt x="0" y="0"/>
                </a:lnTo>
                <a:lnTo>
                  <a:pt x="0" y="49530"/>
                </a:lnTo>
                <a:lnTo>
                  <a:pt x="9146540" y="49530"/>
                </a:lnTo>
                <a:lnTo>
                  <a:pt x="9146540" y="0"/>
                </a:lnTo>
                <a:close/>
              </a:path>
            </a:pathLst>
          </a:custGeom>
          <a:solidFill>
            <a:srgbClr val="0000F7"/>
          </a:solidFill>
        </p:spPr>
        <p:txBody>
          <a:bodyPr bIns="0" lIns="0" rIns="0" rtlCol="0" tIns="0" wrap="square"/>
          <a:p/>
        </p:txBody>
      </p:sp>
      <p:sp>
        <p:nvSpPr>
          <p:cNvPr id="1048584" name="bg object 24"/>
          <p:cNvSpPr/>
          <p:nvPr/>
        </p:nvSpPr>
        <p:spPr>
          <a:xfrm>
            <a:off x="-1270" y="445770"/>
            <a:ext cx="9146540" cy="50800"/>
          </a:xfrm>
          <a:custGeom>
            <a:avLst/>
            <a:ahLst/>
            <a:rect l="l" t="t" r="r" b="b"/>
            <a:pathLst>
              <a:path w="9146540" h="50800">
                <a:moveTo>
                  <a:pt x="9146540" y="0"/>
                </a:moveTo>
                <a:lnTo>
                  <a:pt x="0" y="0"/>
                </a:lnTo>
                <a:lnTo>
                  <a:pt x="0" y="50800"/>
                </a:lnTo>
                <a:lnTo>
                  <a:pt x="9146540" y="50800"/>
                </a:lnTo>
                <a:lnTo>
                  <a:pt x="9146540" y="0"/>
                </a:lnTo>
                <a:close/>
              </a:path>
            </a:pathLst>
          </a:custGeom>
          <a:solidFill>
            <a:srgbClr val="0000F6"/>
          </a:solidFill>
        </p:spPr>
        <p:txBody>
          <a:bodyPr bIns="0" lIns="0" rIns="0" rtlCol="0" tIns="0" wrap="square"/>
          <a:p/>
        </p:txBody>
      </p:sp>
      <p:sp>
        <p:nvSpPr>
          <p:cNvPr id="1048585" name="bg object 25"/>
          <p:cNvSpPr/>
          <p:nvPr/>
        </p:nvSpPr>
        <p:spPr>
          <a:xfrm>
            <a:off x="-1270" y="496570"/>
            <a:ext cx="9146540" cy="49530"/>
          </a:xfrm>
          <a:custGeom>
            <a:avLst/>
            <a:ahLst/>
            <a:rect l="l" t="t" r="r" b="b"/>
            <a:pathLst>
              <a:path w="9146540" h="49529">
                <a:moveTo>
                  <a:pt x="9146540" y="0"/>
                </a:moveTo>
                <a:lnTo>
                  <a:pt x="0" y="0"/>
                </a:lnTo>
                <a:lnTo>
                  <a:pt x="0" y="49529"/>
                </a:lnTo>
                <a:lnTo>
                  <a:pt x="9146540" y="49529"/>
                </a:lnTo>
                <a:lnTo>
                  <a:pt x="9146540" y="0"/>
                </a:lnTo>
                <a:close/>
              </a:path>
            </a:pathLst>
          </a:custGeom>
          <a:solidFill>
            <a:srgbClr val="0000F5"/>
          </a:solidFill>
        </p:spPr>
        <p:txBody>
          <a:bodyPr bIns="0" lIns="0" rIns="0" rtlCol="0" tIns="0" wrap="square"/>
          <a:p/>
        </p:txBody>
      </p:sp>
      <p:sp>
        <p:nvSpPr>
          <p:cNvPr id="1048586" name="bg object 26"/>
          <p:cNvSpPr/>
          <p:nvPr/>
        </p:nvSpPr>
        <p:spPr>
          <a:xfrm>
            <a:off x="-1270" y="546099"/>
            <a:ext cx="9146540" cy="49530"/>
          </a:xfrm>
          <a:custGeom>
            <a:avLst/>
            <a:ahLst/>
            <a:rect l="l" t="t" r="r" b="b"/>
            <a:pathLst>
              <a:path w="9146540" h="49529">
                <a:moveTo>
                  <a:pt x="9146540" y="0"/>
                </a:moveTo>
                <a:lnTo>
                  <a:pt x="0" y="0"/>
                </a:lnTo>
                <a:lnTo>
                  <a:pt x="0" y="49529"/>
                </a:lnTo>
                <a:lnTo>
                  <a:pt x="9146540" y="49529"/>
                </a:lnTo>
                <a:lnTo>
                  <a:pt x="9146540" y="0"/>
                </a:lnTo>
                <a:close/>
              </a:path>
            </a:pathLst>
          </a:custGeom>
          <a:solidFill>
            <a:srgbClr val="0000F4"/>
          </a:solidFill>
        </p:spPr>
        <p:txBody>
          <a:bodyPr bIns="0" lIns="0" rIns="0" rtlCol="0" tIns="0" wrap="square"/>
          <a:p/>
        </p:txBody>
      </p:sp>
      <p:sp>
        <p:nvSpPr>
          <p:cNvPr id="1048587" name="bg object 27"/>
          <p:cNvSpPr/>
          <p:nvPr/>
        </p:nvSpPr>
        <p:spPr>
          <a:xfrm>
            <a:off x="-1270" y="595629"/>
            <a:ext cx="9146540" cy="49530"/>
          </a:xfrm>
          <a:custGeom>
            <a:avLst/>
            <a:ahLst/>
            <a:rect l="l" t="t" r="r" b="b"/>
            <a:pathLst>
              <a:path w="9146540" h="49529">
                <a:moveTo>
                  <a:pt x="9146540" y="0"/>
                </a:moveTo>
                <a:lnTo>
                  <a:pt x="0" y="0"/>
                </a:lnTo>
                <a:lnTo>
                  <a:pt x="0" y="49530"/>
                </a:lnTo>
                <a:lnTo>
                  <a:pt x="9146540" y="49530"/>
                </a:lnTo>
                <a:lnTo>
                  <a:pt x="9146540" y="0"/>
                </a:lnTo>
                <a:close/>
              </a:path>
            </a:pathLst>
          </a:custGeom>
          <a:solidFill>
            <a:srgbClr val="0000F3"/>
          </a:solidFill>
        </p:spPr>
        <p:txBody>
          <a:bodyPr bIns="0" lIns="0" rIns="0" rtlCol="0" tIns="0" wrap="square"/>
          <a:p/>
        </p:txBody>
      </p:sp>
      <p:sp>
        <p:nvSpPr>
          <p:cNvPr id="1048588" name="bg object 28"/>
          <p:cNvSpPr/>
          <p:nvPr/>
        </p:nvSpPr>
        <p:spPr>
          <a:xfrm>
            <a:off x="-1270" y="645160"/>
            <a:ext cx="9146540" cy="49530"/>
          </a:xfrm>
          <a:custGeom>
            <a:avLst/>
            <a:ahLst/>
            <a:rect l="l" t="t" r="r" b="b"/>
            <a:pathLst>
              <a:path w="9146540" h="49529">
                <a:moveTo>
                  <a:pt x="9146540" y="0"/>
                </a:moveTo>
                <a:lnTo>
                  <a:pt x="0" y="0"/>
                </a:lnTo>
                <a:lnTo>
                  <a:pt x="0" y="49529"/>
                </a:lnTo>
                <a:lnTo>
                  <a:pt x="9146540" y="49529"/>
                </a:lnTo>
                <a:lnTo>
                  <a:pt x="9146540" y="0"/>
                </a:lnTo>
                <a:close/>
              </a:path>
            </a:pathLst>
          </a:custGeom>
          <a:solidFill>
            <a:srgbClr val="0000F2"/>
          </a:solidFill>
        </p:spPr>
        <p:txBody>
          <a:bodyPr bIns="0" lIns="0" rIns="0" rtlCol="0" tIns="0" wrap="square"/>
          <a:p/>
        </p:txBody>
      </p:sp>
      <p:sp>
        <p:nvSpPr>
          <p:cNvPr id="1048589" name="bg object 29"/>
          <p:cNvSpPr/>
          <p:nvPr/>
        </p:nvSpPr>
        <p:spPr>
          <a:xfrm>
            <a:off x="-1270" y="694689"/>
            <a:ext cx="9146540" cy="49530"/>
          </a:xfrm>
          <a:custGeom>
            <a:avLst/>
            <a:ahLst/>
            <a:rect l="l" t="t" r="r" b="b"/>
            <a:pathLst>
              <a:path w="9146540" h="49529">
                <a:moveTo>
                  <a:pt x="9146540" y="0"/>
                </a:moveTo>
                <a:lnTo>
                  <a:pt x="0" y="0"/>
                </a:lnTo>
                <a:lnTo>
                  <a:pt x="0" y="49530"/>
                </a:lnTo>
                <a:lnTo>
                  <a:pt x="9146540" y="49530"/>
                </a:lnTo>
                <a:lnTo>
                  <a:pt x="9146540" y="0"/>
                </a:lnTo>
                <a:close/>
              </a:path>
            </a:pathLst>
          </a:custGeom>
          <a:solidFill>
            <a:srgbClr val="0000F1"/>
          </a:solidFill>
        </p:spPr>
        <p:txBody>
          <a:bodyPr bIns="0" lIns="0" rIns="0" rtlCol="0" tIns="0" wrap="square"/>
          <a:p/>
        </p:txBody>
      </p:sp>
      <p:sp>
        <p:nvSpPr>
          <p:cNvPr id="1048590" name="bg object 30"/>
          <p:cNvSpPr/>
          <p:nvPr/>
        </p:nvSpPr>
        <p:spPr>
          <a:xfrm>
            <a:off x="-1270" y="744220"/>
            <a:ext cx="9146540" cy="50800"/>
          </a:xfrm>
          <a:custGeom>
            <a:avLst/>
            <a:ahLst/>
            <a:rect l="l" t="t" r="r" b="b"/>
            <a:pathLst>
              <a:path w="9146540" h="50800">
                <a:moveTo>
                  <a:pt x="9146540" y="0"/>
                </a:moveTo>
                <a:lnTo>
                  <a:pt x="0" y="0"/>
                </a:lnTo>
                <a:lnTo>
                  <a:pt x="0" y="50800"/>
                </a:lnTo>
                <a:lnTo>
                  <a:pt x="9146540" y="50800"/>
                </a:lnTo>
                <a:lnTo>
                  <a:pt x="9146540" y="0"/>
                </a:lnTo>
                <a:close/>
              </a:path>
            </a:pathLst>
          </a:custGeom>
          <a:solidFill>
            <a:srgbClr val="0000F0"/>
          </a:solidFill>
        </p:spPr>
        <p:txBody>
          <a:bodyPr bIns="0" lIns="0" rIns="0" rtlCol="0" tIns="0" wrap="square"/>
          <a:p/>
        </p:txBody>
      </p:sp>
      <p:sp>
        <p:nvSpPr>
          <p:cNvPr id="1048591" name="bg object 31"/>
          <p:cNvSpPr/>
          <p:nvPr/>
        </p:nvSpPr>
        <p:spPr>
          <a:xfrm>
            <a:off x="-1270" y="795020"/>
            <a:ext cx="9146540" cy="49530"/>
          </a:xfrm>
          <a:custGeom>
            <a:avLst/>
            <a:ahLst/>
            <a:rect l="l" t="t" r="r" b="b"/>
            <a:pathLst>
              <a:path w="9146540" h="49530">
                <a:moveTo>
                  <a:pt x="9146540" y="0"/>
                </a:moveTo>
                <a:lnTo>
                  <a:pt x="0" y="0"/>
                </a:lnTo>
                <a:lnTo>
                  <a:pt x="0" y="49529"/>
                </a:lnTo>
                <a:lnTo>
                  <a:pt x="9146540" y="49529"/>
                </a:lnTo>
                <a:lnTo>
                  <a:pt x="9146540" y="0"/>
                </a:lnTo>
                <a:close/>
              </a:path>
            </a:pathLst>
          </a:custGeom>
          <a:solidFill>
            <a:srgbClr val="0000EF"/>
          </a:solidFill>
        </p:spPr>
        <p:txBody>
          <a:bodyPr bIns="0" lIns="0" rIns="0" rtlCol="0" tIns="0" wrap="square"/>
          <a:p/>
        </p:txBody>
      </p:sp>
      <p:sp>
        <p:nvSpPr>
          <p:cNvPr id="1048592" name="bg object 32"/>
          <p:cNvSpPr/>
          <p:nvPr/>
        </p:nvSpPr>
        <p:spPr>
          <a:xfrm>
            <a:off x="-1270" y="844549"/>
            <a:ext cx="9146540" cy="49530"/>
          </a:xfrm>
          <a:custGeom>
            <a:avLst/>
            <a:ahLst/>
            <a:rect l="l" t="t" r="r" b="b"/>
            <a:pathLst>
              <a:path w="9146540" h="49530">
                <a:moveTo>
                  <a:pt x="9146540" y="0"/>
                </a:moveTo>
                <a:lnTo>
                  <a:pt x="0" y="0"/>
                </a:lnTo>
                <a:lnTo>
                  <a:pt x="0" y="49529"/>
                </a:lnTo>
                <a:lnTo>
                  <a:pt x="9146540" y="49529"/>
                </a:lnTo>
                <a:lnTo>
                  <a:pt x="9146540" y="0"/>
                </a:lnTo>
                <a:close/>
              </a:path>
            </a:pathLst>
          </a:custGeom>
          <a:solidFill>
            <a:srgbClr val="0000EE"/>
          </a:solidFill>
        </p:spPr>
        <p:txBody>
          <a:bodyPr bIns="0" lIns="0" rIns="0" rtlCol="0" tIns="0" wrap="square"/>
          <a:p/>
        </p:txBody>
      </p:sp>
      <p:sp>
        <p:nvSpPr>
          <p:cNvPr id="1048593" name="bg object 33"/>
          <p:cNvSpPr/>
          <p:nvPr/>
        </p:nvSpPr>
        <p:spPr>
          <a:xfrm>
            <a:off x="-1270" y="894079"/>
            <a:ext cx="9146540" cy="49530"/>
          </a:xfrm>
          <a:custGeom>
            <a:avLst/>
            <a:ahLst/>
            <a:rect l="l" t="t" r="r" b="b"/>
            <a:pathLst>
              <a:path w="9146540" h="49530">
                <a:moveTo>
                  <a:pt x="9146540" y="0"/>
                </a:moveTo>
                <a:lnTo>
                  <a:pt x="0" y="0"/>
                </a:lnTo>
                <a:lnTo>
                  <a:pt x="0" y="49530"/>
                </a:lnTo>
                <a:lnTo>
                  <a:pt x="9146540" y="49530"/>
                </a:lnTo>
                <a:lnTo>
                  <a:pt x="9146540" y="0"/>
                </a:lnTo>
                <a:close/>
              </a:path>
            </a:pathLst>
          </a:custGeom>
          <a:solidFill>
            <a:srgbClr val="0000ED"/>
          </a:solidFill>
        </p:spPr>
        <p:txBody>
          <a:bodyPr bIns="0" lIns="0" rIns="0" rtlCol="0" tIns="0" wrap="square"/>
          <a:p/>
        </p:txBody>
      </p:sp>
      <p:sp>
        <p:nvSpPr>
          <p:cNvPr id="1048594" name="bg object 34"/>
          <p:cNvSpPr/>
          <p:nvPr/>
        </p:nvSpPr>
        <p:spPr>
          <a:xfrm>
            <a:off x="-1270" y="943610"/>
            <a:ext cx="9146540" cy="49530"/>
          </a:xfrm>
          <a:custGeom>
            <a:avLst/>
            <a:ahLst/>
            <a:rect l="l" t="t" r="r" b="b"/>
            <a:pathLst>
              <a:path w="9146540" h="49530">
                <a:moveTo>
                  <a:pt x="9146540" y="0"/>
                </a:moveTo>
                <a:lnTo>
                  <a:pt x="0" y="0"/>
                </a:lnTo>
                <a:lnTo>
                  <a:pt x="0" y="49529"/>
                </a:lnTo>
                <a:lnTo>
                  <a:pt x="9146540" y="49529"/>
                </a:lnTo>
                <a:lnTo>
                  <a:pt x="9146540" y="0"/>
                </a:lnTo>
                <a:close/>
              </a:path>
            </a:pathLst>
          </a:custGeom>
          <a:solidFill>
            <a:srgbClr val="0000EC"/>
          </a:solidFill>
        </p:spPr>
        <p:txBody>
          <a:bodyPr bIns="0" lIns="0" rIns="0" rtlCol="0" tIns="0" wrap="square"/>
          <a:p/>
        </p:txBody>
      </p:sp>
      <p:sp>
        <p:nvSpPr>
          <p:cNvPr id="1048595" name="bg object 35"/>
          <p:cNvSpPr/>
          <p:nvPr/>
        </p:nvSpPr>
        <p:spPr>
          <a:xfrm>
            <a:off x="-1270" y="993140"/>
            <a:ext cx="9146540" cy="49530"/>
          </a:xfrm>
          <a:custGeom>
            <a:avLst/>
            <a:ahLst/>
            <a:rect l="l" t="t" r="r" b="b"/>
            <a:pathLst>
              <a:path w="9146540" h="49530">
                <a:moveTo>
                  <a:pt x="9146540" y="0"/>
                </a:moveTo>
                <a:lnTo>
                  <a:pt x="0" y="0"/>
                </a:lnTo>
                <a:lnTo>
                  <a:pt x="0" y="49530"/>
                </a:lnTo>
                <a:lnTo>
                  <a:pt x="9146540" y="49530"/>
                </a:lnTo>
                <a:lnTo>
                  <a:pt x="9146540" y="0"/>
                </a:lnTo>
                <a:close/>
              </a:path>
            </a:pathLst>
          </a:custGeom>
          <a:solidFill>
            <a:srgbClr val="0000EB"/>
          </a:solidFill>
        </p:spPr>
        <p:txBody>
          <a:bodyPr bIns="0" lIns="0" rIns="0" rtlCol="0" tIns="0" wrap="square"/>
          <a:p/>
        </p:txBody>
      </p:sp>
      <p:sp>
        <p:nvSpPr>
          <p:cNvPr id="1048596" name="bg object 36"/>
          <p:cNvSpPr/>
          <p:nvPr/>
        </p:nvSpPr>
        <p:spPr>
          <a:xfrm>
            <a:off x="-1270" y="1042669"/>
            <a:ext cx="9146540" cy="49530"/>
          </a:xfrm>
          <a:custGeom>
            <a:avLst/>
            <a:ahLst/>
            <a:rect l="l" t="t" r="r" b="b"/>
            <a:pathLst>
              <a:path w="9146540" h="49530">
                <a:moveTo>
                  <a:pt x="9146540" y="0"/>
                </a:moveTo>
                <a:lnTo>
                  <a:pt x="0" y="0"/>
                </a:lnTo>
                <a:lnTo>
                  <a:pt x="0" y="49529"/>
                </a:lnTo>
                <a:lnTo>
                  <a:pt x="9146540" y="49529"/>
                </a:lnTo>
                <a:lnTo>
                  <a:pt x="9146540" y="0"/>
                </a:lnTo>
                <a:close/>
              </a:path>
            </a:pathLst>
          </a:custGeom>
          <a:solidFill>
            <a:srgbClr val="0000EA"/>
          </a:solidFill>
        </p:spPr>
        <p:txBody>
          <a:bodyPr bIns="0" lIns="0" rIns="0" rtlCol="0" tIns="0" wrap="square"/>
          <a:p/>
        </p:txBody>
      </p:sp>
      <p:sp>
        <p:nvSpPr>
          <p:cNvPr id="1048597" name="bg object 37"/>
          <p:cNvSpPr/>
          <p:nvPr/>
        </p:nvSpPr>
        <p:spPr>
          <a:xfrm>
            <a:off x="-1270" y="1092199"/>
            <a:ext cx="9146540" cy="49530"/>
          </a:xfrm>
          <a:custGeom>
            <a:avLst/>
            <a:ahLst/>
            <a:rect l="l" t="t" r="r" b="b"/>
            <a:pathLst>
              <a:path w="9146540" h="49530">
                <a:moveTo>
                  <a:pt x="9146540" y="0"/>
                </a:moveTo>
                <a:lnTo>
                  <a:pt x="0" y="0"/>
                </a:lnTo>
                <a:lnTo>
                  <a:pt x="0" y="49529"/>
                </a:lnTo>
                <a:lnTo>
                  <a:pt x="9146540" y="49529"/>
                </a:lnTo>
                <a:lnTo>
                  <a:pt x="9146540" y="0"/>
                </a:lnTo>
                <a:close/>
              </a:path>
            </a:pathLst>
          </a:custGeom>
          <a:solidFill>
            <a:srgbClr val="0000E9"/>
          </a:solidFill>
        </p:spPr>
        <p:txBody>
          <a:bodyPr bIns="0" lIns="0" rIns="0" rtlCol="0" tIns="0" wrap="square"/>
          <a:p/>
        </p:txBody>
      </p:sp>
      <p:sp>
        <p:nvSpPr>
          <p:cNvPr id="1048598" name="bg object 38"/>
          <p:cNvSpPr/>
          <p:nvPr/>
        </p:nvSpPr>
        <p:spPr>
          <a:xfrm>
            <a:off x="-1270" y="1141729"/>
            <a:ext cx="9146540" cy="50800"/>
          </a:xfrm>
          <a:custGeom>
            <a:avLst/>
            <a:ahLst/>
            <a:rect l="l" t="t" r="r" b="b"/>
            <a:pathLst>
              <a:path w="9146540" h="50800">
                <a:moveTo>
                  <a:pt x="9146540" y="0"/>
                </a:moveTo>
                <a:lnTo>
                  <a:pt x="0" y="0"/>
                </a:lnTo>
                <a:lnTo>
                  <a:pt x="0" y="50800"/>
                </a:lnTo>
                <a:lnTo>
                  <a:pt x="9146540" y="50800"/>
                </a:lnTo>
                <a:lnTo>
                  <a:pt x="9146540" y="0"/>
                </a:lnTo>
                <a:close/>
              </a:path>
            </a:pathLst>
          </a:custGeom>
          <a:solidFill>
            <a:srgbClr val="0000E8"/>
          </a:solidFill>
        </p:spPr>
        <p:txBody>
          <a:bodyPr bIns="0" lIns="0" rIns="0" rtlCol="0" tIns="0" wrap="square"/>
          <a:p/>
        </p:txBody>
      </p:sp>
      <p:sp>
        <p:nvSpPr>
          <p:cNvPr id="1048599" name="bg object 39"/>
          <p:cNvSpPr/>
          <p:nvPr/>
        </p:nvSpPr>
        <p:spPr>
          <a:xfrm>
            <a:off x="-1270" y="1192529"/>
            <a:ext cx="9146540" cy="49530"/>
          </a:xfrm>
          <a:custGeom>
            <a:avLst/>
            <a:ahLst/>
            <a:rect l="l" t="t" r="r" b="b"/>
            <a:pathLst>
              <a:path w="9146540" h="49530">
                <a:moveTo>
                  <a:pt x="9146540" y="0"/>
                </a:moveTo>
                <a:lnTo>
                  <a:pt x="0" y="0"/>
                </a:lnTo>
                <a:lnTo>
                  <a:pt x="0" y="49530"/>
                </a:lnTo>
                <a:lnTo>
                  <a:pt x="9146540" y="49530"/>
                </a:lnTo>
                <a:lnTo>
                  <a:pt x="9146540" y="0"/>
                </a:lnTo>
                <a:close/>
              </a:path>
            </a:pathLst>
          </a:custGeom>
          <a:solidFill>
            <a:srgbClr val="0000E7"/>
          </a:solidFill>
        </p:spPr>
        <p:txBody>
          <a:bodyPr bIns="0" lIns="0" rIns="0" rtlCol="0" tIns="0" wrap="square"/>
          <a:p/>
        </p:txBody>
      </p:sp>
      <p:sp>
        <p:nvSpPr>
          <p:cNvPr id="1048600" name="bg object 40"/>
          <p:cNvSpPr/>
          <p:nvPr/>
        </p:nvSpPr>
        <p:spPr>
          <a:xfrm>
            <a:off x="-1270" y="1242060"/>
            <a:ext cx="9146540" cy="49530"/>
          </a:xfrm>
          <a:custGeom>
            <a:avLst/>
            <a:ahLst/>
            <a:rect l="l" t="t" r="r" b="b"/>
            <a:pathLst>
              <a:path w="9146540" h="49530">
                <a:moveTo>
                  <a:pt x="9146540" y="0"/>
                </a:moveTo>
                <a:lnTo>
                  <a:pt x="0" y="0"/>
                </a:lnTo>
                <a:lnTo>
                  <a:pt x="0" y="49529"/>
                </a:lnTo>
                <a:lnTo>
                  <a:pt x="9146540" y="49529"/>
                </a:lnTo>
                <a:lnTo>
                  <a:pt x="9146540" y="0"/>
                </a:lnTo>
                <a:close/>
              </a:path>
            </a:pathLst>
          </a:custGeom>
          <a:solidFill>
            <a:srgbClr val="0000E6"/>
          </a:solidFill>
        </p:spPr>
        <p:txBody>
          <a:bodyPr bIns="0" lIns="0" rIns="0" rtlCol="0" tIns="0" wrap="square"/>
          <a:p/>
        </p:txBody>
      </p:sp>
      <p:sp>
        <p:nvSpPr>
          <p:cNvPr id="1048601" name="bg object 41"/>
          <p:cNvSpPr/>
          <p:nvPr/>
        </p:nvSpPr>
        <p:spPr>
          <a:xfrm>
            <a:off x="-1270" y="1291590"/>
            <a:ext cx="9146540" cy="49530"/>
          </a:xfrm>
          <a:custGeom>
            <a:avLst/>
            <a:ahLst/>
            <a:rect l="l" t="t" r="r" b="b"/>
            <a:pathLst>
              <a:path w="9146540" h="49530">
                <a:moveTo>
                  <a:pt x="9146540" y="0"/>
                </a:moveTo>
                <a:lnTo>
                  <a:pt x="0" y="0"/>
                </a:lnTo>
                <a:lnTo>
                  <a:pt x="0" y="49530"/>
                </a:lnTo>
                <a:lnTo>
                  <a:pt x="9146540" y="49530"/>
                </a:lnTo>
                <a:lnTo>
                  <a:pt x="9146540" y="0"/>
                </a:lnTo>
                <a:close/>
              </a:path>
            </a:pathLst>
          </a:custGeom>
          <a:solidFill>
            <a:srgbClr val="0000E5"/>
          </a:solidFill>
        </p:spPr>
        <p:txBody>
          <a:bodyPr bIns="0" lIns="0" rIns="0" rtlCol="0" tIns="0" wrap="square"/>
          <a:p/>
        </p:txBody>
      </p:sp>
      <p:sp>
        <p:nvSpPr>
          <p:cNvPr id="1048602" name="bg object 42"/>
          <p:cNvSpPr/>
          <p:nvPr/>
        </p:nvSpPr>
        <p:spPr>
          <a:xfrm>
            <a:off x="-1270" y="1341119"/>
            <a:ext cx="9146540" cy="49530"/>
          </a:xfrm>
          <a:custGeom>
            <a:avLst/>
            <a:ahLst/>
            <a:rect l="l" t="t" r="r" b="b"/>
            <a:pathLst>
              <a:path w="9146540" h="49530">
                <a:moveTo>
                  <a:pt x="9146540" y="0"/>
                </a:moveTo>
                <a:lnTo>
                  <a:pt x="0" y="0"/>
                </a:lnTo>
                <a:lnTo>
                  <a:pt x="0" y="49529"/>
                </a:lnTo>
                <a:lnTo>
                  <a:pt x="9146540" y="49529"/>
                </a:lnTo>
                <a:lnTo>
                  <a:pt x="9146540" y="0"/>
                </a:lnTo>
                <a:close/>
              </a:path>
            </a:pathLst>
          </a:custGeom>
          <a:solidFill>
            <a:srgbClr val="0000E4"/>
          </a:solidFill>
        </p:spPr>
        <p:txBody>
          <a:bodyPr bIns="0" lIns="0" rIns="0" rtlCol="0" tIns="0" wrap="square"/>
          <a:p/>
        </p:txBody>
      </p:sp>
      <p:sp>
        <p:nvSpPr>
          <p:cNvPr id="1048603" name="bg object 43"/>
          <p:cNvSpPr/>
          <p:nvPr/>
        </p:nvSpPr>
        <p:spPr>
          <a:xfrm>
            <a:off x="-1270" y="1390649"/>
            <a:ext cx="9146540" cy="49530"/>
          </a:xfrm>
          <a:custGeom>
            <a:avLst/>
            <a:ahLst/>
            <a:rect l="l" t="t" r="r" b="b"/>
            <a:pathLst>
              <a:path w="9146540" h="49530">
                <a:moveTo>
                  <a:pt x="9146540" y="0"/>
                </a:moveTo>
                <a:lnTo>
                  <a:pt x="0" y="0"/>
                </a:lnTo>
                <a:lnTo>
                  <a:pt x="0" y="49529"/>
                </a:lnTo>
                <a:lnTo>
                  <a:pt x="9146540" y="49529"/>
                </a:lnTo>
                <a:lnTo>
                  <a:pt x="9146540" y="0"/>
                </a:lnTo>
                <a:close/>
              </a:path>
            </a:pathLst>
          </a:custGeom>
          <a:solidFill>
            <a:srgbClr val="0000E3"/>
          </a:solidFill>
        </p:spPr>
        <p:txBody>
          <a:bodyPr bIns="0" lIns="0" rIns="0" rtlCol="0" tIns="0" wrap="square"/>
          <a:p/>
        </p:txBody>
      </p:sp>
      <p:sp>
        <p:nvSpPr>
          <p:cNvPr id="1048604" name="bg object 44"/>
          <p:cNvSpPr/>
          <p:nvPr/>
        </p:nvSpPr>
        <p:spPr>
          <a:xfrm>
            <a:off x="-1270" y="1440179"/>
            <a:ext cx="9146540" cy="50800"/>
          </a:xfrm>
          <a:custGeom>
            <a:avLst/>
            <a:ahLst/>
            <a:rect l="l" t="t" r="r" b="b"/>
            <a:pathLst>
              <a:path w="9146540" h="50800">
                <a:moveTo>
                  <a:pt x="9146540" y="0"/>
                </a:moveTo>
                <a:lnTo>
                  <a:pt x="0" y="0"/>
                </a:lnTo>
                <a:lnTo>
                  <a:pt x="0" y="50800"/>
                </a:lnTo>
                <a:lnTo>
                  <a:pt x="9146540" y="50800"/>
                </a:lnTo>
                <a:lnTo>
                  <a:pt x="9146540" y="0"/>
                </a:lnTo>
                <a:close/>
              </a:path>
            </a:pathLst>
          </a:custGeom>
          <a:solidFill>
            <a:srgbClr val="0000E2"/>
          </a:solidFill>
        </p:spPr>
        <p:txBody>
          <a:bodyPr bIns="0" lIns="0" rIns="0" rtlCol="0" tIns="0" wrap="square"/>
          <a:p/>
        </p:txBody>
      </p:sp>
      <p:sp>
        <p:nvSpPr>
          <p:cNvPr id="1048605" name="bg object 45"/>
          <p:cNvSpPr/>
          <p:nvPr/>
        </p:nvSpPr>
        <p:spPr>
          <a:xfrm>
            <a:off x="-1270" y="1490979"/>
            <a:ext cx="9146540" cy="49530"/>
          </a:xfrm>
          <a:custGeom>
            <a:avLst/>
            <a:ahLst/>
            <a:rect l="l" t="t" r="r" b="b"/>
            <a:pathLst>
              <a:path w="9146540" h="49530">
                <a:moveTo>
                  <a:pt x="9146540" y="0"/>
                </a:moveTo>
                <a:lnTo>
                  <a:pt x="0" y="0"/>
                </a:lnTo>
                <a:lnTo>
                  <a:pt x="0" y="49530"/>
                </a:lnTo>
                <a:lnTo>
                  <a:pt x="9146540" y="49530"/>
                </a:lnTo>
                <a:lnTo>
                  <a:pt x="9146540" y="0"/>
                </a:lnTo>
                <a:close/>
              </a:path>
            </a:pathLst>
          </a:custGeom>
          <a:solidFill>
            <a:srgbClr val="0000E1"/>
          </a:solidFill>
        </p:spPr>
        <p:txBody>
          <a:bodyPr bIns="0" lIns="0" rIns="0" rtlCol="0" tIns="0" wrap="square"/>
          <a:p/>
        </p:txBody>
      </p:sp>
      <p:sp>
        <p:nvSpPr>
          <p:cNvPr id="1048606" name="bg object 46"/>
          <p:cNvSpPr/>
          <p:nvPr/>
        </p:nvSpPr>
        <p:spPr>
          <a:xfrm>
            <a:off x="-1270" y="1540510"/>
            <a:ext cx="9146540" cy="49530"/>
          </a:xfrm>
          <a:custGeom>
            <a:avLst/>
            <a:ahLst/>
            <a:rect l="l" t="t" r="r" b="b"/>
            <a:pathLst>
              <a:path w="9146540" h="49530">
                <a:moveTo>
                  <a:pt x="9146540" y="0"/>
                </a:moveTo>
                <a:lnTo>
                  <a:pt x="0" y="0"/>
                </a:lnTo>
                <a:lnTo>
                  <a:pt x="0" y="49529"/>
                </a:lnTo>
                <a:lnTo>
                  <a:pt x="9146540" y="49529"/>
                </a:lnTo>
                <a:lnTo>
                  <a:pt x="9146540" y="0"/>
                </a:lnTo>
                <a:close/>
              </a:path>
            </a:pathLst>
          </a:custGeom>
          <a:solidFill>
            <a:srgbClr val="0000E0"/>
          </a:solidFill>
        </p:spPr>
        <p:txBody>
          <a:bodyPr bIns="0" lIns="0" rIns="0" rtlCol="0" tIns="0" wrap="square"/>
          <a:p/>
        </p:txBody>
      </p:sp>
      <p:sp>
        <p:nvSpPr>
          <p:cNvPr id="1048607" name="bg object 47"/>
          <p:cNvSpPr/>
          <p:nvPr/>
        </p:nvSpPr>
        <p:spPr>
          <a:xfrm>
            <a:off x="-1270" y="1590040"/>
            <a:ext cx="9146540" cy="49530"/>
          </a:xfrm>
          <a:custGeom>
            <a:avLst/>
            <a:ahLst/>
            <a:rect l="l" t="t" r="r" b="b"/>
            <a:pathLst>
              <a:path w="9146540" h="49530">
                <a:moveTo>
                  <a:pt x="9146540" y="0"/>
                </a:moveTo>
                <a:lnTo>
                  <a:pt x="0" y="0"/>
                </a:lnTo>
                <a:lnTo>
                  <a:pt x="0" y="49530"/>
                </a:lnTo>
                <a:lnTo>
                  <a:pt x="9146540" y="49530"/>
                </a:lnTo>
                <a:lnTo>
                  <a:pt x="9146540" y="0"/>
                </a:lnTo>
                <a:close/>
              </a:path>
            </a:pathLst>
          </a:custGeom>
          <a:solidFill>
            <a:srgbClr val="0000DF"/>
          </a:solidFill>
        </p:spPr>
        <p:txBody>
          <a:bodyPr bIns="0" lIns="0" rIns="0" rtlCol="0" tIns="0" wrap="square"/>
          <a:p/>
        </p:txBody>
      </p:sp>
      <p:sp>
        <p:nvSpPr>
          <p:cNvPr id="1048608" name="bg object 48"/>
          <p:cNvSpPr/>
          <p:nvPr/>
        </p:nvSpPr>
        <p:spPr>
          <a:xfrm>
            <a:off x="-1270" y="1639569"/>
            <a:ext cx="9146540" cy="49530"/>
          </a:xfrm>
          <a:custGeom>
            <a:avLst/>
            <a:ahLst/>
            <a:rect l="l" t="t" r="r" b="b"/>
            <a:pathLst>
              <a:path w="9146540" h="49530">
                <a:moveTo>
                  <a:pt x="9146540" y="0"/>
                </a:moveTo>
                <a:lnTo>
                  <a:pt x="0" y="0"/>
                </a:lnTo>
                <a:lnTo>
                  <a:pt x="0" y="49529"/>
                </a:lnTo>
                <a:lnTo>
                  <a:pt x="9146540" y="49529"/>
                </a:lnTo>
                <a:lnTo>
                  <a:pt x="9146540" y="0"/>
                </a:lnTo>
                <a:close/>
              </a:path>
            </a:pathLst>
          </a:custGeom>
          <a:solidFill>
            <a:srgbClr val="0000DE"/>
          </a:solidFill>
        </p:spPr>
        <p:txBody>
          <a:bodyPr bIns="0" lIns="0" rIns="0" rtlCol="0" tIns="0" wrap="square"/>
          <a:p/>
        </p:txBody>
      </p:sp>
      <p:sp>
        <p:nvSpPr>
          <p:cNvPr id="1048609" name="bg object 49"/>
          <p:cNvSpPr/>
          <p:nvPr/>
        </p:nvSpPr>
        <p:spPr>
          <a:xfrm>
            <a:off x="-1270" y="1689100"/>
            <a:ext cx="9146540" cy="49530"/>
          </a:xfrm>
          <a:custGeom>
            <a:avLst/>
            <a:ahLst/>
            <a:rect l="l" t="t" r="r" b="b"/>
            <a:pathLst>
              <a:path w="9146540" h="49530">
                <a:moveTo>
                  <a:pt x="9146540" y="0"/>
                </a:moveTo>
                <a:lnTo>
                  <a:pt x="0" y="0"/>
                </a:lnTo>
                <a:lnTo>
                  <a:pt x="0" y="49529"/>
                </a:lnTo>
                <a:lnTo>
                  <a:pt x="9146540" y="49529"/>
                </a:lnTo>
                <a:lnTo>
                  <a:pt x="9146540" y="0"/>
                </a:lnTo>
                <a:close/>
              </a:path>
            </a:pathLst>
          </a:custGeom>
          <a:solidFill>
            <a:srgbClr val="0000DD"/>
          </a:solidFill>
        </p:spPr>
        <p:txBody>
          <a:bodyPr bIns="0" lIns="0" rIns="0" rtlCol="0" tIns="0" wrap="square"/>
          <a:p/>
        </p:txBody>
      </p:sp>
      <p:sp>
        <p:nvSpPr>
          <p:cNvPr id="1048610" name="bg object 50"/>
          <p:cNvSpPr/>
          <p:nvPr/>
        </p:nvSpPr>
        <p:spPr>
          <a:xfrm>
            <a:off x="-1270" y="1738629"/>
            <a:ext cx="9146540" cy="49530"/>
          </a:xfrm>
          <a:custGeom>
            <a:avLst/>
            <a:ahLst/>
            <a:rect l="l" t="t" r="r" b="b"/>
            <a:pathLst>
              <a:path w="9146540" h="49530">
                <a:moveTo>
                  <a:pt x="9146540" y="0"/>
                </a:moveTo>
                <a:lnTo>
                  <a:pt x="0" y="0"/>
                </a:lnTo>
                <a:lnTo>
                  <a:pt x="0" y="49530"/>
                </a:lnTo>
                <a:lnTo>
                  <a:pt x="9146540" y="49530"/>
                </a:lnTo>
                <a:lnTo>
                  <a:pt x="9146540" y="0"/>
                </a:lnTo>
                <a:close/>
              </a:path>
            </a:pathLst>
          </a:custGeom>
          <a:solidFill>
            <a:srgbClr val="0000DC"/>
          </a:solidFill>
        </p:spPr>
        <p:txBody>
          <a:bodyPr bIns="0" lIns="0" rIns="0" rtlCol="0" tIns="0" wrap="square"/>
          <a:p/>
        </p:txBody>
      </p:sp>
      <p:sp>
        <p:nvSpPr>
          <p:cNvPr id="1048611" name="bg object 51"/>
          <p:cNvSpPr/>
          <p:nvPr/>
        </p:nvSpPr>
        <p:spPr>
          <a:xfrm>
            <a:off x="-1270" y="1788159"/>
            <a:ext cx="9146540" cy="49530"/>
          </a:xfrm>
          <a:custGeom>
            <a:avLst/>
            <a:ahLst/>
            <a:rect l="l" t="t" r="r" b="b"/>
            <a:pathLst>
              <a:path w="9146540" h="49530">
                <a:moveTo>
                  <a:pt x="9146540" y="0"/>
                </a:moveTo>
                <a:lnTo>
                  <a:pt x="0" y="0"/>
                </a:lnTo>
                <a:lnTo>
                  <a:pt x="0" y="49529"/>
                </a:lnTo>
                <a:lnTo>
                  <a:pt x="9146540" y="49529"/>
                </a:lnTo>
                <a:lnTo>
                  <a:pt x="9146540" y="0"/>
                </a:lnTo>
                <a:close/>
              </a:path>
            </a:pathLst>
          </a:custGeom>
          <a:solidFill>
            <a:srgbClr val="0000DB"/>
          </a:solidFill>
        </p:spPr>
        <p:txBody>
          <a:bodyPr bIns="0" lIns="0" rIns="0" rtlCol="0" tIns="0" wrap="square"/>
          <a:p/>
        </p:txBody>
      </p:sp>
      <p:sp>
        <p:nvSpPr>
          <p:cNvPr id="1048612" name="bg object 52"/>
          <p:cNvSpPr/>
          <p:nvPr/>
        </p:nvSpPr>
        <p:spPr>
          <a:xfrm>
            <a:off x="-1270" y="1837690"/>
            <a:ext cx="9146540" cy="50800"/>
          </a:xfrm>
          <a:custGeom>
            <a:avLst/>
            <a:ahLst/>
            <a:rect l="l" t="t" r="r" b="b"/>
            <a:pathLst>
              <a:path w="9146540" h="50800">
                <a:moveTo>
                  <a:pt x="9146540" y="0"/>
                </a:moveTo>
                <a:lnTo>
                  <a:pt x="0" y="0"/>
                </a:lnTo>
                <a:lnTo>
                  <a:pt x="0" y="50800"/>
                </a:lnTo>
                <a:lnTo>
                  <a:pt x="9146540" y="50800"/>
                </a:lnTo>
                <a:lnTo>
                  <a:pt x="9146540" y="0"/>
                </a:lnTo>
                <a:close/>
              </a:path>
            </a:pathLst>
          </a:custGeom>
          <a:solidFill>
            <a:srgbClr val="0000DA"/>
          </a:solidFill>
        </p:spPr>
        <p:txBody>
          <a:bodyPr bIns="0" lIns="0" rIns="0" rtlCol="0" tIns="0" wrap="square"/>
          <a:p/>
        </p:txBody>
      </p:sp>
      <p:sp>
        <p:nvSpPr>
          <p:cNvPr id="1048613" name="bg object 53"/>
          <p:cNvSpPr/>
          <p:nvPr/>
        </p:nvSpPr>
        <p:spPr>
          <a:xfrm>
            <a:off x="-1270" y="1888490"/>
            <a:ext cx="9146540" cy="49530"/>
          </a:xfrm>
          <a:custGeom>
            <a:avLst/>
            <a:ahLst/>
            <a:rect l="l" t="t" r="r" b="b"/>
            <a:pathLst>
              <a:path w="9146540" h="49530">
                <a:moveTo>
                  <a:pt x="9146540" y="0"/>
                </a:moveTo>
                <a:lnTo>
                  <a:pt x="0" y="0"/>
                </a:lnTo>
                <a:lnTo>
                  <a:pt x="0" y="49530"/>
                </a:lnTo>
                <a:lnTo>
                  <a:pt x="9146540" y="49530"/>
                </a:lnTo>
                <a:lnTo>
                  <a:pt x="9146540" y="0"/>
                </a:lnTo>
                <a:close/>
              </a:path>
            </a:pathLst>
          </a:custGeom>
          <a:solidFill>
            <a:srgbClr val="0000D9"/>
          </a:solidFill>
        </p:spPr>
        <p:txBody>
          <a:bodyPr bIns="0" lIns="0" rIns="0" rtlCol="0" tIns="0" wrap="square"/>
          <a:p/>
        </p:txBody>
      </p:sp>
      <p:sp>
        <p:nvSpPr>
          <p:cNvPr id="1048614" name="bg object 54"/>
          <p:cNvSpPr/>
          <p:nvPr/>
        </p:nvSpPr>
        <p:spPr>
          <a:xfrm>
            <a:off x="-1270" y="1938019"/>
            <a:ext cx="9146540" cy="49530"/>
          </a:xfrm>
          <a:custGeom>
            <a:avLst/>
            <a:ahLst/>
            <a:rect l="l" t="t" r="r" b="b"/>
            <a:pathLst>
              <a:path w="9146540" h="49530">
                <a:moveTo>
                  <a:pt x="9146540" y="0"/>
                </a:moveTo>
                <a:lnTo>
                  <a:pt x="0" y="0"/>
                </a:lnTo>
                <a:lnTo>
                  <a:pt x="0" y="49529"/>
                </a:lnTo>
                <a:lnTo>
                  <a:pt x="9146540" y="49529"/>
                </a:lnTo>
                <a:lnTo>
                  <a:pt x="9146540" y="0"/>
                </a:lnTo>
                <a:close/>
              </a:path>
            </a:pathLst>
          </a:custGeom>
          <a:solidFill>
            <a:srgbClr val="0000D8"/>
          </a:solidFill>
        </p:spPr>
        <p:txBody>
          <a:bodyPr bIns="0" lIns="0" rIns="0" rtlCol="0" tIns="0" wrap="square"/>
          <a:p/>
        </p:txBody>
      </p:sp>
      <p:sp>
        <p:nvSpPr>
          <p:cNvPr id="1048615" name="bg object 55"/>
          <p:cNvSpPr/>
          <p:nvPr/>
        </p:nvSpPr>
        <p:spPr>
          <a:xfrm>
            <a:off x="-1270" y="1987550"/>
            <a:ext cx="9146540" cy="49530"/>
          </a:xfrm>
          <a:custGeom>
            <a:avLst/>
            <a:ahLst/>
            <a:rect l="l" t="t" r="r" b="b"/>
            <a:pathLst>
              <a:path w="9146540" h="49530">
                <a:moveTo>
                  <a:pt x="9146540" y="0"/>
                </a:moveTo>
                <a:lnTo>
                  <a:pt x="0" y="0"/>
                </a:lnTo>
                <a:lnTo>
                  <a:pt x="0" y="49529"/>
                </a:lnTo>
                <a:lnTo>
                  <a:pt x="9146540" y="49529"/>
                </a:lnTo>
                <a:lnTo>
                  <a:pt x="9146540" y="0"/>
                </a:lnTo>
                <a:close/>
              </a:path>
            </a:pathLst>
          </a:custGeom>
          <a:solidFill>
            <a:srgbClr val="0000D7"/>
          </a:solidFill>
        </p:spPr>
        <p:txBody>
          <a:bodyPr bIns="0" lIns="0" rIns="0" rtlCol="0" tIns="0" wrap="square"/>
          <a:p/>
        </p:txBody>
      </p:sp>
      <p:sp>
        <p:nvSpPr>
          <p:cNvPr id="1048616" name="bg object 56"/>
          <p:cNvSpPr/>
          <p:nvPr/>
        </p:nvSpPr>
        <p:spPr>
          <a:xfrm>
            <a:off x="-1270" y="2037079"/>
            <a:ext cx="9146540" cy="49530"/>
          </a:xfrm>
          <a:custGeom>
            <a:avLst/>
            <a:ahLst/>
            <a:rect l="l" t="t" r="r" b="b"/>
            <a:pathLst>
              <a:path w="9146540" h="49530">
                <a:moveTo>
                  <a:pt x="9146540" y="0"/>
                </a:moveTo>
                <a:lnTo>
                  <a:pt x="0" y="0"/>
                </a:lnTo>
                <a:lnTo>
                  <a:pt x="0" y="49530"/>
                </a:lnTo>
                <a:lnTo>
                  <a:pt x="9146540" y="49530"/>
                </a:lnTo>
                <a:lnTo>
                  <a:pt x="9146540" y="0"/>
                </a:lnTo>
                <a:close/>
              </a:path>
            </a:pathLst>
          </a:custGeom>
          <a:solidFill>
            <a:srgbClr val="0000D6"/>
          </a:solidFill>
        </p:spPr>
        <p:txBody>
          <a:bodyPr bIns="0" lIns="0" rIns="0" rtlCol="0" tIns="0" wrap="square"/>
          <a:p/>
        </p:txBody>
      </p:sp>
      <p:sp>
        <p:nvSpPr>
          <p:cNvPr id="1048617" name="bg object 57"/>
          <p:cNvSpPr/>
          <p:nvPr/>
        </p:nvSpPr>
        <p:spPr>
          <a:xfrm>
            <a:off x="-1270" y="2086609"/>
            <a:ext cx="9146540" cy="49530"/>
          </a:xfrm>
          <a:custGeom>
            <a:avLst/>
            <a:ahLst/>
            <a:rect l="l" t="t" r="r" b="b"/>
            <a:pathLst>
              <a:path w="9146540" h="49530">
                <a:moveTo>
                  <a:pt x="9146540" y="0"/>
                </a:moveTo>
                <a:lnTo>
                  <a:pt x="0" y="0"/>
                </a:lnTo>
                <a:lnTo>
                  <a:pt x="0" y="49529"/>
                </a:lnTo>
                <a:lnTo>
                  <a:pt x="9146540" y="49529"/>
                </a:lnTo>
                <a:lnTo>
                  <a:pt x="9146540" y="0"/>
                </a:lnTo>
                <a:close/>
              </a:path>
            </a:pathLst>
          </a:custGeom>
          <a:solidFill>
            <a:srgbClr val="0000D5"/>
          </a:solidFill>
        </p:spPr>
        <p:txBody>
          <a:bodyPr bIns="0" lIns="0" rIns="0" rtlCol="0" tIns="0" wrap="square"/>
          <a:p/>
        </p:txBody>
      </p:sp>
      <p:sp>
        <p:nvSpPr>
          <p:cNvPr id="1048618" name="bg object 58"/>
          <p:cNvSpPr/>
          <p:nvPr/>
        </p:nvSpPr>
        <p:spPr>
          <a:xfrm>
            <a:off x="-1270" y="2136140"/>
            <a:ext cx="9146540" cy="49530"/>
          </a:xfrm>
          <a:custGeom>
            <a:avLst/>
            <a:ahLst/>
            <a:rect l="l" t="t" r="r" b="b"/>
            <a:pathLst>
              <a:path w="9146540" h="49530">
                <a:moveTo>
                  <a:pt x="9146540" y="0"/>
                </a:moveTo>
                <a:lnTo>
                  <a:pt x="0" y="0"/>
                </a:lnTo>
                <a:lnTo>
                  <a:pt x="0" y="49530"/>
                </a:lnTo>
                <a:lnTo>
                  <a:pt x="9146540" y="49530"/>
                </a:lnTo>
                <a:lnTo>
                  <a:pt x="9146540" y="0"/>
                </a:lnTo>
                <a:close/>
              </a:path>
            </a:pathLst>
          </a:custGeom>
          <a:solidFill>
            <a:srgbClr val="0000D4"/>
          </a:solidFill>
        </p:spPr>
        <p:txBody>
          <a:bodyPr bIns="0" lIns="0" rIns="0" rtlCol="0" tIns="0" wrap="square"/>
          <a:p/>
        </p:txBody>
      </p:sp>
      <p:sp>
        <p:nvSpPr>
          <p:cNvPr id="1048619" name="bg object 59"/>
          <p:cNvSpPr/>
          <p:nvPr/>
        </p:nvSpPr>
        <p:spPr>
          <a:xfrm>
            <a:off x="-1270" y="2185669"/>
            <a:ext cx="9146540" cy="50800"/>
          </a:xfrm>
          <a:custGeom>
            <a:avLst/>
            <a:ahLst/>
            <a:rect l="l" t="t" r="r" b="b"/>
            <a:pathLst>
              <a:path w="9146540" h="50800">
                <a:moveTo>
                  <a:pt x="9146540" y="0"/>
                </a:moveTo>
                <a:lnTo>
                  <a:pt x="0" y="0"/>
                </a:lnTo>
                <a:lnTo>
                  <a:pt x="0" y="50800"/>
                </a:lnTo>
                <a:lnTo>
                  <a:pt x="9146540" y="50800"/>
                </a:lnTo>
                <a:lnTo>
                  <a:pt x="9146540" y="0"/>
                </a:lnTo>
                <a:close/>
              </a:path>
            </a:pathLst>
          </a:custGeom>
          <a:solidFill>
            <a:srgbClr val="0000D3"/>
          </a:solidFill>
        </p:spPr>
        <p:txBody>
          <a:bodyPr bIns="0" lIns="0" rIns="0" rtlCol="0" tIns="0" wrap="square"/>
          <a:p/>
        </p:txBody>
      </p:sp>
      <p:sp>
        <p:nvSpPr>
          <p:cNvPr id="1048620" name="bg object 60"/>
          <p:cNvSpPr/>
          <p:nvPr/>
        </p:nvSpPr>
        <p:spPr>
          <a:xfrm>
            <a:off x="-1270" y="2236469"/>
            <a:ext cx="9146540" cy="49530"/>
          </a:xfrm>
          <a:custGeom>
            <a:avLst/>
            <a:ahLst/>
            <a:rect l="l" t="t" r="r" b="b"/>
            <a:pathLst>
              <a:path w="9146540" h="49530">
                <a:moveTo>
                  <a:pt x="9146540" y="0"/>
                </a:moveTo>
                <a:lnTo>
                  <a:pt x="0" y="0"/>
                </a:lnTo>
                <a:lnTo>
                  <a:pt x="0" y="49529"/>
                </a:lnTo>
                <a:lnTo>
                  <a:pt x="9146540" y="49529"/>
                </a:lnTo>
                <a:lnTo>
                  <a:pt x="9146540" y="0"/>
                </a:lnTo>
                <a:close/>
              </a:path>
            </a:pathLst>
          </a:custGeom>
          <a:solidFill>
            <a:srgbClr val="0000D2"/>
          </a:solidFill>
        </p:spPr>
        <p:txBody>
          <a:bodyPr bIns="0" lIns="0" rIns="0" rtlCol="0" tIns="0" wrap="square"/>
          <a:p/>
        </p:txBody>
      </p:sp>
      <p:sp>
        <p:nvSpPr>
          <p:cNvPr id="1048621" name="bg object 61"/>
          <p:cNvSpPr/>
          <p:nvPr/>
        </p:nvSpPr>
        <p:spPr>
          <a:xfrm>
            <a:off x="-1270" y="2286000"/>
            <a:ext cx="9146540" cy="49530"/>
          </a:xfrm>
          <a:custGeom>
            <a:avLst/>
            <a:ahLst/>
            <a:rect l="l" t="t" r="r" b="b"/>
            <a:pathLst>
              <a:path w="9146540" h="49530">
                <a:moveTo>
                  <a:pt x="9146540" y="0"/>
                </a:moveTo>
                <a:lnTo>
                  <a:pt x="0" y="0"/>
                </a:lnTo>
                <a:lnTo>
                  <a:pt x="0" y="49529"/>
                </a:lnTo>
                <a:lnTo>
                  <a:pt x="9146540" y="49529"/>
                </a:lnTo>
                <a:lnTo>
                  <a:pt x="9146540" y="0"/>
                </a:lnTo>
                <a:close/>
              </a:path>
            </a:pathLst>
          </a:custGeom>
          <a:solidFill>
            <a:srgbClr val="0000D1"/>
          </a:solidFill>
        </p:spPr>
        <p:txBody>
          <a:bodyPr bIns="0" lIns="0" rIns="0" rtlCol="0" tIns="0" wrap="square"/>
          <a:p/>
        </p:txBody>
      </p:sp>
      <p:sp>
        <p:nvSpPr>
          <p:cNvPr id="1048622" name="bg object 62"/>
          <p:cNvSpPr/>
          <p:nvPr/>
        </p:nvSpPr>
        <p:spPr>
          <a:xfrm>
            <a:off x="-1270" y="2335529"/>
            <a:ext cx="9146540" cy="49530"/>
          </a:xfrm>
          <a:custGeom>
            <a:avLst/>
            <a:ahLst/>
            <a:rect l="l" t="t" r="r" b="b"/>
            <a:pathLst>
              <a:path w="9146540" h="49530">
                <a:moveTo>
                  <a:pt x="9146540" y="0"/>
                </a:moveTo>
                <a:lnTo>
                  <a:pt x="0" y="0"/>
                </a:lnTo>
                <a:lnTo>
                  <a:pt x="0" y="49530"/>
                </a:lnTo>
                <a:lnTo>
                  <a:pt x="9146540" y="49530"/>
                </a:lnTo>
                <a:lnTo>
                  <a:pt x="9146540" y="0"/>
                </a:lnTo>
                <a:close/>
              </a:path>
            </a:pathLst>
          </a:custGeom>
          <a:solidFill>
            <a:srgbClr val="0000D0"/>
          </a:solidFill>
        </p:spPr>
        <p:txBody>
          <a:bodyPr bIns="0" lIns="0" rIns="0" rtlCol="0" tIns="0" wrap="square"/>
          <a:p/>
        </p:txBody>
      </p:sp>
      <p:sp>
        <p:nvSpPr>
          <p:cNvPr id="1048623" name="bg object 63"/>
          <p:cNvSpPr/>
          <p:nvPr/>
        </p:nvSpPr>
        <p:spPr>
          <a:xfrm>
            <a:off x="-1270" y="2385059"/>
            <a:ext cx="9146540" cy="49530"/>
          </a:xfrm>
          <a:custGeom>
            <a:avLst/>
            <a:ahLst/>
            <a:rect l="l" t="t" r="r" b="b"/>
            <a:pathLst>
              <a:path w="9146540" h="49530">
                <a:moveTo>
                  <a:pt x="9146540" y="0"/>
                </a:moveTo>
                <a:lnTo>
                  <a:pt x="0" y="0"/>
                </a:lnTo>
                <a:lnTo>
                  <a:pt x="0" y="49529"/>
                </a:lnTo>
                <a:lnTo>
                  <a:pt x="9146540" y="49529"/>
                </a:lnTo>
                <a:lnTo>
                  <a:pt x="9146540" y="0"/>
                </a:lnTo>
                <a:close/>
              </a:path>
            </a:pathLst>
          </a:custGeom>
          <a:solidFill>
            <a:srgbClr val="0000CF"/>
          </a:solidFill>
        </p:spPr>
        <p:txBody>
          <a:bodyPr bIns="0" lIns="0" rIns="0" rtlCol="0" tIns="0" wrap="square"/>
          <a:p/>
        </p:txBody>
      </p:sp>
      <p:sp>
        <p:nvSpPr>
          <p:cNvPr id="1048624" name="bg object 64"/>
          <p:cNvSpPr/>
          <p:nvPr/>
        </p:nvSpPr>
        <p:spPr>
          <a:xfrm>
            <a:off x="-1270" y="2434590"/>
            <a:ext cx="9146540" cy="49530"/>
          </a:xfrm>
          <a:custGeom>
            <a:avLst/>
            <a:ahLst/>
            <a:rect l="l" t="t" r="r" b="b"/>
            <a:pathLst>
              <a:path w="9146540" h="49530">
                <a:moveTo>
                  <a:pt x="9146540" y="0"/>
                </a:moveTo>
                <a:lnTo>
                  <a:pt x="0" y="0"/>
                </a:lnTo>
                <a:lnTo>
                  <a:pt x="0" y="49530"/>
                </a:lnTo>
                <a:lnTo>
                  <a:pt x="9146540" y="49530"/>
                </a:lnTo>
                <a:lnTo>
                  <a:pt x="9146540" y="0"/>
                </a:lnTo>
                <a:close/>
              </a:path>
            </a:pathLst>
          </a:custGeom>
          <a:solidFill>
            <a:srgbClr val="0000CE"/>
          </a:solidFill>
        </p:spPr>
        <p:txBody>
          <a:bodyPr bIns="0" lIns="0" rIns="0" rtlCol="0" tIns="0" wrap="square"/>
          <a:p/>
        </p:txBody>
      </p:sp>
      <p:sp>
        <p:nvSpPr>
          <p:cNvPr id="1048625" name="bg object 65"/>
          <p:cNvSpPr/>
          <p:nvPr/>
        </p:nvSpPr>
        <p:spPr>
          <a:xfrm>
            <a:off x="-1270" y="2484119"/>
            <a:ext cx="9146540" cy="50800"/>
          </a:xfrm>
          <a:custGeom>
            <a:avLst/>
            <a:ahLst/>
            <a:rect l="l" t="t" r="r" b="b"/>
            <a:pathLst>
              <a:path w="9146540" h="50800">
                <a:moveTo>
                  <a:pt x="9146540" y="0"/>
                </a:moveTo>
                <a:lnTo>
                  <a:pt x="0" y="0"/>
                </a:lnTo>
                <a:lnTo>
                  <a:pt x="0" y="50800"/>
                </a:lnTo>
                <a:lnTo>
                  <a:pt x="9146540" y="50800"/>
                </a:lnTo>
                <a:lnTo>
                  <a:pt x="9146540" y="0"/>
                </a:lnTo>
                <a:close/>
              </a:path>
            </a:pathLst>
          </a:custGeom>
          <a:solidFill>
            <a:srgbClr val="0000CD"/>
          </a:solidFill>
        </p:spPr>
        <p:txBody>
          <a:bodyPr bIns="0" lIns="0" rIns="0" rtlCol="0" tIns="0" wrap="square"/>
          <a:p/>
        </p:txBody>
      </p:sp>
      <p:sp>
        <p:nvSpPr>
          <p:cNvPr id="1048626" name="bg object 66"/>
          <p:cNvSpPr/>
          <p:nvPr/>
        </p:nvSpPr>
        <p:spPr>
          <a:xfrm>
            <a:off x="-1270" y="2534919"/>
            <a:ext cx="9146540" cy="99060"/>
          </a:xfrm>
          <a:custGeom>
            <a:avLst/>
            <a:ahLst/>
            <a:rect l="l" t="t" r="r" b="b"/>
            <a:pathLst>
              <a:path w="9146540" h="99060">
                <a:moveTo>
                  <a:pt x="9146540" y="0"/>
                </a:moveTo>
                <a:lnTo>
                  <a:pt x="0" y="0"/>
                </a:lnTo>
                <a:lnTo>
                  <a:pt x="0" y="49530"/>
                </a:lnTo>
                <a:lnTo>
                  <a:pt x="0" y="99060"/>
                </a:lnTo>
                <a:lnTo>
                  <a:pt x="9146540" y="99060"/>
                </a:lnTo>
                <a:lnTo>
                  <a:pt x="9146540" y="49530"/>
                </a:lnTo>
                <a:lnTo>
                  <a:pt x="9146540" y="0"/>
                </a:lnTo>
                <a:close/>
              </a:path>
            </a:pathLst>
          </a:custGeom>
          <a:solidFill>
            <a:srgbClr val="0000CC"/>
          </a:solidFill>
        </p:spPr>
        <p:txBody>
          <a:bodyPr bIns="0" lIns="0" rIns="0" rtlCol="0" tIns="0" wrap="square"/>
          <a:p/>
        </p:txBody>
      </p:sp>
      <p:sp>
        <p:nvSpPr>
          <p:cNvPr id="1048627" name="bg object 67"/>
          <p:cNvSpPr/>
          <p:nvPr/>
        </p:nvSpPr>
        <p:spPr>
          <a:xfrm>
            <a:off x="-1270" y="2633979"/>
            <a:ext cx="9146540" cy="49530"/>
          </a:xfrm>
          <a:custGeom>
            <a:avLst/>
            <a:ahLst/>
            <a:rect l="l" t="t" r="r" b="b"/>
            <a:pathLst>
              <a:path w="9146540" h="49530">
                <a:moveTo>
                  <a:pt x="9146540" y="0"/>
                </a:moveTo>
                <a:lnTo>
                  <a:pt x="0" y="0"/>
                </a:lnTo>
                <a:lnTo>
                  <a:pt x="0" y="49530"/>
                </a:lnTo>
                <a:lnTo>
                  <a:pt x="9146540" y="49530"/>
                </a:lnTo>
                <a:lnTo>
                  <a:pt x="9146540" y="0"/>
                </a:lnTo>
                <a:close/>
              </a:path>
            </a:pathLst>
          </a:custGeom>
          <a:solidFill>
            <a:srgbClr val="0000CA"/>
          </a:solidFill>
        </p:spPr>
        <p:txBody>
          <a:bodyPr bIns="0" lIns="0" rIns="0" rtlCol="0" tIns="0" wrap="square"/>
          <a:p/>
        </p:txBody>
      </p:sp>
      <p:sp>
        <p:nvSpPr>
          <p:cNvPr id="1048628" name="bg object 68"/>
          <p:cNvSpPr/>
          <p:nvPr/>
        </p:nvSpPr>
        <p:spPr>
          <a:xfrm>
            <a:off x="-1270" y="2683509"/>
            <a:ext cx="9146540" cy="49530"/>
          </a:xfrm>
          <a:custGeom>
            <a:avLst/>
            <a:ahLst/>
            <a:rect l="l" t="t" r="r" b="b"/>
            <a:pathLst>
              <a:path w="9146540" h="49530">
                <a:moveTo>
                  <a:pt x="9146540" y="0"/>
                </a:moveTo>
                <a:lnTo>
                  <a:pt x="0" y="0"/>
                </a:lnTo>
                <a:lnTo>
                  <a:pt x="0" y="49529"/>
                </a:lnTo>
                <a:lnTo>
                  <a:pt x="9146540" y="49529"/>
                </a:lnTo>
                <a:lnTo>
                  <a:pt x="9146540" y="0"/>
                </a:lnTo>
                <a:close/>
              </a:path>
            </a:pathLst>
          </a:custGeom>
          <a:solidFill>
            <a:srgbClr val="0000C9"/>
          </a:solidFill>
        </p:spPr>
        <p:txBody>
          <a:bodyPr bIns="0" lIns="0" rIns="0" rtlCol="0" tIns="0" wrap="square"/>
          <a:p/>
        </p:txBody>
      </p:sp>
      <p:sp>
        <p:nvSpPr>
          <p:cNvPr id="1048629" name="bg object 69"/>
          <p:cNvSpPr/>
          <p:nvPr/>
        </p:nvSpPr>
        <p:spPr>
          <a:xfrm>
            <a:off x="-1270" y="2733040"/>
            <a:ext cx="9146540" cy="49530"/>
          </a:xfrm>
          <a:custGeom>
            <a:avLst/>
            <a:ahLst/>
            <a:rect l="l" t="t" r="r" b="b"/>
            <a:pathLst>
              <a:path w="9146540" h="49530">
                <a:moveTo>
                  <a:pt x="9146540" y="0"/>
                </a:moveTo>
                <a:lnTo>
                  <a:pt x="0" y="0"/>
                </a:lnTo>
                <a:lnTo>
                  <a:pt x="0" y="49530"/>
                </a:lnTo>
                <a:lnTo>
                  <a:pt x="9146540" y="49530"/>
                </a:lnTo>
                <a:lnTo>
                  <a:pt x="9146540" y="0"/>
                </a:lnTo>
                <a:close/>
              </a:path>
            </a:pathLst>
          </a:custGeom>
          <a:solidFill>
            <a:srgbClr val="0000C8"/>
          </a:solidFill>
        </p:spPr>
        <p:txBody>
          <a:bodyPr bIns="0" lIns="0" rIns="0" rtlCol="0" tIns="0" wrap="square"/>
          <a:p/>
        </p:txBody>
      </p:sp>
      <p:sp>
        <p:nvSpPr>
          <p:cNvPr id="1048630" name="bg object 70"/>
          <p:cNvSpPr/>
          <p:nvPr/>
        </p:nvSpPr>
        <p:spPr>
          <a:xfrm>
            <a:off x="-1270" y="2782569"/>
            <a:ext cx="9146540" cy="49530"/>
          </a:xfrm>
          <a:custGeom>
            <a:avLst/>
            <a:ahLst/>
            <a:rect l="l" t="t" r="r" b="b"/>
            <a:pathLst>
              <a:path w="9146540" h="49530">
                <a:moveTo>
                  <a:pt x="9146540" y="0"/>
                </a:moveTo>
                <a:lnTo>
                  <a:pt x="0" y="0"/>
                </a:lnTo>
                <a:lnTo>
                  <a:pt x="0" y="49529"/>
                </a:lnTo>
                <a:lnTo>
                  <a:pt x="9146540" y="49529"/>
                </a:lnTo>
                <a:lnTo>
                  <a:pt x="9146540" y="0"/>
                </a:lnTo>
                <a:close/>
              </a:path>
            </a:pathLst>
          </a:custGeom>
          <a:solidFill>
            <a:srgbClr val="0000C7"/>
          </a:solidFill>
        </p:spPr>
        <p:txBody>
          <a:bodyPr bIns="0" lIns="0" rIns="0" rtlCol="0" tIns="0" wrap="square"/>
          <a:p/>
        </p:txBody>
      </p:sp>
      <p:sp>
        <p:nvSpPr>
          <p:cNvPr id="1048631" name="bg object 71"/>
          <p:cNvSpPr/>
          <p:nvPr/>
        </p:nvSpPr>
        <p:spPr>
          <a:xfrm>
            <a:off x="-1270" y="2832100"/>
            <a:ext cx="9146540" cy="49530"/>
          </a:xfrm>
          <a:custGeom>
            <a:avLst/>
            <a:ahLst/>
            <a:rect l="l" t="t" r="r" b="b"/>
            <a:pathLst>
              <a:path w="9146540" h="49530">
                <a:moveTo>
                  <a:pt x="9146540" y="0"/>
                </a:moveTo>
                <a:lnTo>
                  <a:pt x="0" y="0"/>
                </a:lnTo>
                <a:lnTo>
                  <a:pt x="0" y="49529"/>
                </a:lnTo>
                <a:lnTo>
                  <a:pt x="9146540" y="49529"/>
                </a:lnTo>
                <a:lnTo>
                  <a:pt x="9146540" y="0"/>
                </a:lnTo>
                <a:close/>
              </a:path>
            </a:pathLst>
          </a:custGeom>
          <a:solidFill>
            <a:srgbClr val="0000C6"/>
          </a:solidFill>
        </p:spPr>
        <p:txBody>
          <a:bodyPr bIns="0" lIns="0" rIns="0" rtlCol="0" tIns="0" wrap="square"/>
          <a:p/>
        </p:txBody>
      </p:sp>
      <p:sp>
        <p:nvSpPr>
          <p:cNvPr id="1048632" name="bg object 72"/>
          <p:cNvSpPr/>
          <p:nvPr/>
        </p:nvSpPr>
        <p:spPr>
          <a:xfrm>
            <a:off x="-1270" y="2881629"/>
            <a:ext cx="9146540" cy="50800"/>
          </a:xfrm>
          <a:custGeom>
            <a:avLst/>
            <a:ahLst/>
            <a:rect l="l" t="t" r="r" b="b"/>
            <a:pathLst>
              <a:path w="9146540" h="50800">
                <a:moveTo>
                  <a:pt x="9146540" y="0"/>
                </a:moveTo>
                <a:lnTo>
                  <a:pt x="0" y="0"/>
                </a:lnTo>
                <a:lnTo>
                  <a:pt x="0" y="50800"/>
                </a:lnTo>
                <a:lnTo>
                  <a:pt x="9146540" y="50800"/>
                </a:lnTo>
                <a:lnTo>
                  <a:pt x="9146540" y="0"/>
                </a:lnTo>
                <a:close/>
              </a:path>
            </a:pathLst>
          </a:custGeom>
          <a:solidFill>
            <a:srgbClr val="0000C5"/>
          </a:solidFill>
        </p:spPr>
        <p:txBody>
          <a:bodyPr bIns="0" lIns="0" rIns="0" rtlCol="0" tIns="0" wrap="square"/>
          <a:p/>
        </p:txBody>
      </p:sp>
      <p:sp>
        <p:nvSpPr>
          <p:cNvPr id="1048633" name="bg object 73"/>
          <p:cNvSpPr/>
          <p:nvPr/>
        </p:nvSpPr>
        <p:spPr>
          <a:xfrm>
            <a:off x="-1270" y="2932429"/>
            <a:ext cx="9146540" cy="49530"/>
          </a:xfrm>
          <a:custGeom>
            <a:avLst/>
            <a:ahLst/>
            <a:rect l="l" t="t" r="r" b="b"/>
            <a:pathLst>
              <a:path w="9146540" h="49530">
                <a:moveTo>
                  <a:pt x="9146540" y="0"/>
                </a:moveTo>
                <a:lnTo>
                  <a:pt x="0" y="0"/>
                </a:lnTo>
                <a:lnTo>
                  <a:pt x="0" y="49530"/>
                </a:lnTo>
                <a:lnTo>
                  <a:pt x="9146540" y="49530"/>
                </a:lnTo>
                <a:lnTo>
                  <a:pt x="9146540" y="0"/>
                </a:lnTo>
                <a:close/>
              </a:path>
            </a:pathLst>
          </a:custGeom>
          <a:solidFill>
            <a:srgbClr val="0000C4"/>
          </a:solidFill>
        </p:spPr>
        <p:txBody>
          <a:bodyPr bIns="0" lIns="0" rIns="0" rtlCol="0" tIns="0" wrap="square"/>
          <a:p/>
        </p:txBody>
      </p:sp>
      <p:sp>
        <p:nvSpPr>
          <p:cNvPr id="1048634" name="bg object 74"/>
          <p:cNvSpPr/>
          <p:nvPr/>
        </p:nvSpPr>
        <p:spPr>
          <a:xfrm>
            <a:off x="-1270" y="2981959"/>
            <a:ext cx="9146540" cy="49530"/>
          </a:xfrm>
          <a:custGeom>
            <a:avLst/>
            <a:ahLst/>
            <a:rect l="l" t="t" r="r" b="b"/>
            <a:pathLst>
              <a:path w="9146540" h="49530">
                <a:moveTo>
                  <a:pt x="9146540" y="0"/>
                </a:moveTo>
                <a:lnTo>
                  <a:pt x="0" y="0"/>
                </a:lnTo>
                <a:lnTo>
                  <a:pt x="0" y="49529"/>
                </a:lnTo>
                <a:lnTo>
                  <a:pt x="9146540" y="49529"/>
                </a:lnTo>
                <a:lnTo>
                  <a:pt x="9146540" y="0"/>
                </a:lnTo>
                <a:close/>
              </a:path>
            </a:pathLst>
          </a:custGeom>
          <a:solidFill>
            <a:srgbClr val="0000C3"/>
          </a:solidFill>
        </p:spPr>
        <p:txBody>
          <a:bodyPr bIns="0" lIns="0" rIns="0" rtlCol="0" tIns="0" wrap="square"/>
          <a:p/>
        </p:txBody>
      </p:sp>
      <p:sp>
        <p:nvSpPr>
          <p:cNvPr id="1048635" name="bg object 75"/>
          <p:cNvSpPr/>
          <p:nvPr/>
        </p:nvSpPr>
        <p:spPr>
          <a:xfrm>
            <a:off x="-1270" y="3031490"/>
            <a:ext cx="9146540" cy="49530"/>
          </a:xfrm>
          <a:custGeom>
            <a:avLst/>
            <a:ahLst/>
            <a:rect l="l" t="t" r="r" b="b"/>
            <a:pathLst>
              <a:path w="9146540" h="49530">
                <a:moveTo>
                  <a:pt x="9146540" y="0"/>
                </a:moveTo>
                <a:lnTo>
                  <a:pt x="0" y="0"/>
                </a:lnTo>
                <a:lnTo>
                  <a:pt x="0" y="49530"/>
                </a:lnTo>
                <a:lnTo>
                  <a:pt x="9146540" y="49530"/>
                </a:lnTo>
                <a:lnTo>
                  <a:pt x="9146540" y="0"/>
                </a:lnTo>
                <a:close/>
              </a:path>
            </a:pathLst>
          </a:custGeom>
          <a:solidFill>
            <a:srgbClr val="0000C2"/>
          </a:solidFill>
        </p:spPr>
        <p:txBody>
          <a:bodyPr bIns="0" lIns="0" rIns="0" rtlCol="0" tIns="0" wrap="square"/>
          <a:p/>
        </p:txBody>
      </p:sp>
      <p:sp>
        <p:nvSpPr>
          <p:cNvPr id="1048636" name="bg object 76"/>
          <p:cNvSpPr/>
          <p:nvPr/>
        </p:nvSpPr>
        <p:spPr>
          <a:xfrm>
            <a:off x="-1270" y="3081019"/>
            <a:ext cx="9146540" cy="49530"/>
          </a:xfrm>
          <a:custGeom>
            <a:avLst/>
            <a:ahLst/>
            <a:rect l="l" t="t" r="r" b="b"/>
            <a:pathLst>
              <a:path w="9146540" h="49530">
                <a:moveTo>
                  <a:pt x="9146540" y="0"/>
                </a:moveTo>
                <a:lnTo>
                  <a:pt x="0" y="0"/>
                </a:lnTo>
                <a:lnTo>
                  <a:pt x="0" y="49529"/>
                </a:lnTo>
                <a:lnTo>
                  <a:pt x="9146540" y="49529"/>
                </a:lnTo>
                <a:lnTo>
                  <a:pt x="9146540" y="0"/>
                </a:lnTo>
                <a:close/>
              </a:path>
            </a:pathLst>
          </a:custGeom>
          <a:solidFill>
            <a:srgbClr val="0000C1"/>
          </a:solidFill>
        </p:spPr>
        <p:txBody>
          <a:bodyPr bIns="0" lIns="0" rIns="0" rtlCol="0" tIns="0" wrap="square"/>
          <a:p/>
        </p:txBody>
      </p:sp>
      <p:sp>
        <p:nvSpPr>
          <p:cNvPr id="1048637" name="bg object 77"/>
          <p:cNvSpPr/>
          <p:nvPr/>
        </p:nvSpPr>
        <p:spPr>
          <a:xfrm>
            <a:off x="-1270" y="3130550"/>
            <a:ext cx="9146540" cy="49530"/>
          </a:xfrm>
          <a:custGeom>
            <a:avLst/>
            <a:ahLst/>
            <a:rect l="l" t="t" r="r" b="b"/>
            <a:pathLst>
              <a:path w="9146540" h="49530">
                <a:moveTo>
                  <a:pt x="9146540" y="0"/>
                </a:moveTo>
                <a:lnTo>
                  <a:pt x="0" y="0"/>
                </a:lnTo>
                <a:lnTo>
                  <a:pt x="0" y="49529"/>
                </a:lnTo>
                <a:lnTo>
                  <a:pt x="9146540" y="49529"/>
                </a:lnTo>
                <a:lnTo>
                  <a:pt x="9146540" y="0"/>
                </a:lnTo>
                <a:close/>
              </a:path>
            </a:pathLst>
          </a:custGeom>
          <a:solidFill>
            <a:srgbClr val="0000C0"/>
          </a:solidFill>
        </p:spPr>
        <p:txBody>
          <a:bodyPr bIns="0" lIns="0" rIns="0" rtlCol="0" tIns="0" wrap="square"/>
          <a:p/>
        </p:txBody>
      </p:sp>
      <p:sp>
        <p:nvSpPr>
          <p:cNvPr id="1048638" name="bg object 78"/>
          <p:cNvSpPr/>
          <p:nvPr/>
        </p:nvSpPr>
        <p:spPr>
          <a:xfrm>
            <a:off x="-1270" y="3180079"/>
            <a:ext cx="9146540" cy="50800"/>
          </a:xfrm>
          <a:custGeom>
            <a:avLst/>
            <a:ahLst/>
            <a:rect l="l" t="t" r="r" b="b"/>
            <a:pathLst>
              <a:path w="9146540" h="50800">
                <a:moveTo>
                  <a:pt x="9146540" y="0"/>
                </a:moveTo>
                <a:lnTo>
                  <a:pt x="0" y="0"/>
                </a:lnTo>
                <a:lnTo>
                  <a:pt x="0" y="50800"/>
                </a:lnTo>
                <a:lnTo>
                  <a:pt x="9146540" y="50800"/>
                </a:lnTo>
                <a:lnTo>
                  <a:pt x="9146540" y="0"/>
                </a:lnTo>
                <a:close/>
              </a:path>
            </a:pathLst>
          </a:custGeom>
          <a:solidFill>
            <a:srgbClr val="0000BF"/>
          </a:solidFill>
        </p:spPr>
        <p:txBody>
          <a:bodyPr bIns="0" lIns="0" rIns="0" rtlCol="0" tIns="0" wrap="square"/>
          <a:p/>
        </p:txBody>
      </p:sp>
      <p:sp>
        <p:nvSpPr>
          <p:cNvPr id="1048639" name="bg object 79"/>
          <p:cNvSpPr/>
          <p:nvPr/>
        </p:nvSpPr>
        <p:spPr>
          <a:xfrm>
            <a:off x="-1270" y="3230879"/>
            <a:ext cx="9146540" cy="49530"/>
          </a:xfrm>
          <a:custGeom>
            <a:avLst/>
            <a:ahLst/>
            <a:rect l="l" t="t" r="r" b="b"/>
            <a:pathLst>
              <a:path w="9146540" h="49529">
                <a:moveTo>
                  <a:pt x="9146540" y="0"/>
                </a:moveTo>
                <a:lnTo>
                  <a:pt x="0" y="0"/>
                </a:lnTo>
                <a:lnTo>
                  <a:pt x="0" y="49530"/>
                </a:lnTo>
                <a:lnTo>
                  <a:pt x="9146540" y="49530"/>
                </a:lnTo>
                <a:lnTo>
                  <a:pt x="9146540" y="0"/>
                </a:lnTo>
                <a:close/>
              </a:path>
            </a:pathLst>
          </a:custGeom>
          <a:solidFill>
            <a:srgbClr val="0000BE"/>
          </a:solidFill>
        </p:spPr>
        <p:txBody>
          <a:bodyPr bIns="0" lIns="0" rIns="0" rtlCol="0" tIns="0" wrap="square"/>
          <a:p/>
        </p:txBody>
      </p:sp>
      <p:sp>
        <p:nvSpPr>
          <p:cNvPr id="1048640" name="bg object 80"/>
          <p:cNvSpPr/>
          <p:nvPr/>
        </p:nvSpPr>
        <p:spPr>
          <a:xfrm>
            <a:off x="-1270" y="3280409"/>
            <a:ext cx="9146540" cy="49530"/>
          </a:xfrm>
          <a:custGeom>
            <a:avLst/>
            <a:ahLst/>
            <a:rect l="l" t="t" r="r" b="b"/>
            <a:pathLst>
              <a:path w="9146540" h="49529">
                <a:moveTo>
                  <a:pt x="9146540" y="0"/>
                </a:moveTo>
                <a:lnTo>
                  <a:pt x="0" y="0"/>
                </a:lnTo>
                <a:lnTo>
                  <a:pt x="0" y="49529"/>
                </a:lnTo>
                <a:lnTo>
                  <a:pt x="9146540" y="49529"/>
                </a:lnTo>
                <a:lnTo>
                  <a:pt x="9146540" y="0"/>
                </a:lnTo>
                <a:close/>
              </a:path>
            </a:pathLst>
          </a:custGeom>
          <a:solidFill>
            <a:srgbClr val="0000BD"/>
          </a:solidFill>
        </p:spPr>
        <p:txBody>
          <a:bodyPr bIns="0" lIns="0" rIns="0" rtlCol="0" tIns="0" wrap="square"/>
          <a:p/>
        </p:txBody>
      </p:sp>
      <p:sp>
        <p:nvSpPr>
          <p:cNvPr id="1048641" name="bg object 81"/>
          <p:cNvSpPr/>
          <p:nvPr/>
        </p:nvSpPr>
        <p:spPr>
          <a:xfrm>
            <a:off x="-1270" y="3329939"/>
            <a:ext cx="9146540" cy="49530"/>
          </a:xfrm>
          <a:custGeom>
            <a:avLst/>
            <a:ahLst/>
            <a:rect l="l" t="t" r="r" b="b"/>
            <a:pathLst>
              <a:path w="9146540" h="49529">
                <a:moveTo>
                  <a:pt x="9146540" y="0"/>
                </a:moveTo>
                <a:lnTo>
                  <a:pt x="0" y="0"/>
                </a:lnTo>
                <a:lnTo>
                  <a:pt x="0" y="49530"/>
                </a:lnTo>
                <a:lnTo>
                  <a:pt x="9146540" y="49530"/>
                </a:lnTo>
                <a:lnTo>
                  <a:pt x="9146540" y="0"/>
                </a:lnTo>
                <a:close/>
              </a:path>
            </a:pathLst>
          </a:custGeom>
          <a:solidFill>
            <a:srgbClr val="0000BC"/>
          </a:solidFill>
        </p:spPr>
        <p:txBody>
          <a:bodyPr bIns="0" lIns="0" rIns="0" rtlCol="0" tIns="0" wrap="square"/>
          <a:p/>
        </p:txBody>
      </p:sp>
      <p:sp>
        <p:nvSpPr>
          <p:cNvPr id="1048642" name="bg object 82"/>
          <p:cNvSpPr/>
          <p:nvPr/>
        </p:nvSpPr>
        <p:spPr>
          <a:xfrm>
            <a:off x="-1270" y="3379470"/>
            <a:ext cx="9146540" cy="49530"/>
          </a:xfrm>
          <a:custGeom>
            <a:avLst/>
            <a:ahLst/>
            <a:rect l="l" t="t" r="r" b="b"/>
            <a:pathLst>
              <a:path w="9146540" h="49529">
                <a:moveTo>
                  <a:pt x="9146540" y="0"/>
                </a:moveTo>
                <a:lnTo>
                  <a:pt x="0" y="0"/>
                </a:lnTo>
                <a:lnTo>
                  <a:pt x="0" y="49529"/>
                </a:lnTo>
                <a:lnTo>
                  <a:pt x="9146540" y="49529"/>
                </a:lnTo>
                <a:lnTo>
                  <a:pt x="9146540" y="0"/>
                </a:lnTo>
                <a:close/>
              </a:path>
            </a:pathLst>
          </a:custGeom>
          <a:solidFill>
            <a:srgbClr val="0000BB"/>
          </a:solidFill>
        </p:spPr>
        <p:txBody>
          <a:bodyPr bIns="0" lIns="0" rIns="0" rtlCol="0" tIns="0" wrap="square"/>
          <a:p/>
        </p:txBody>
      </p:sp>
      <p:sp>
        <p:nvSpPr>
          <p:cNvPr id="1048643" name="bg object 83"/>
          <p:cNvSpPr/>
          <p:nvPr/>
        </p:nvSpPr>
        <p:spPr>
          <a:xfrm>
            <a:off x="-1270" y="3429000"/>
            <a:ext cx="9146540" cy="49530"/>
          </a:xfrm>
          <a:custGeom>
            <a:avLst/>
            <a:ahLst/>
            <a:rect l="l" t="t" r="r" b="b"/>
            <a:pathLst>
              <a:path w="9146540" h="49529">
                <a:moveTo>
                  <a:pt x="9146540" y="0"/>
                </a:moveTo>
                <a:lnTo>
                  <a:pt x="0" y="0"/>
                </a:lnTo>
                <a:lnTo>
                  <a:pt x="0" y="49529"/>
                </a:lnTo>
                <a:lnTo>
                  <a:pt x="9146540" y="49529"/>
                </a:lnTo>
                <a:lnTo>
                  <a:pt x="9146540" y="0"/>
                </a:lnTo>
                <a:close/>
              </a:path>
            </a:pathLst>
          </a:custGeom>
          <a:solidFill>
            <a:srgbClr val="0000BA"/>
          </a:solidFill>
        </p:spPr>
        <p:txBody>
          <a:bodyPr bIns="0" lIns="0" rIns="0" rtlCol="0" tIns="0" wrap="square"/>
          <a:p/>
        </p:txBody>
      </p:sp>
      <p:sp>
        <p:nvSpPr>
          <p:cNvPr id="1048644" name="bg object 84"/>
          <p:cNvSpPr/>
          <p:nvPr/>
        </p:nvSpPr>
        <p:spPr>
          <a:xfrm>
            <a:off x="-1270" y="3478529"/>
            <a:ext cx="9146540" cy="49530"/>
          </a:xfrm>
          <a:custGeom>
            <a:avLst/>
            <a:ahLst/>
            <a:rect l="l" t="t" r="r" b="b"/>
            <a:pathLst>
              <a:path w="9146540" h="49529">
                <a:moveTo>
                  <a:pt x="9146540" y="0"/>
                </a:moveTo>
                <a:lnTo>
                  <a:pt x="0" y="0"/>
                </a:lnTo>
                <a:lnTo>
                  <a:pt x="0" y="49530"/>
                </a:lnTo>
                <a:lnTo>
                  <a:pt x="9146540" y="49530"/>
                </a:lnTo>
                <a:lnTo>
                  <a:pt x="9146540" y="0"/>
                </a:lnTo>
                <a:close/>
              </a:path>
            </a:pathLst>
          </a:custGeom>
          <a:solidFill>
            <a:srgbClr val="0000B9"/>
          </a:solidFill>
        </p:spPr>
        <p:txBody>
          <a:bodyPr bIns="0" lIns="0" rIns="0" rtlCol="0" tIns="0" wrap="square"/>
          <a:p/>
        </p:txBody>
      </p:sp>
      <p:sp>
        <p:nvSpPr>
          <p:cNvPr id="1048645" name="bg object 85"/>
          <p:cNvSpPr/>
          <p:nvPr/>
        </p:nvSpPr>
        <p:spPr>
          <a:xfrm>
            <a:off x="-1270" y="3528059"/>
            <a:ext cx="9146540" cy="49530"/>
          </a:xfrm>
          <a:custGeom>
            <a:avLst/>
            <a:ahLst/>
            <a:rect l="l" t="t" r="r" b="b"/>
            <a:pathLst>
              <a:path w="9146540" h="49529">
                <a:moveTo>
                  <a:pt x="9146540" y="0"/>
                </a:moveTo>
                <a:lnTo>
                  <a:pt x="0" y="0"/>
                </a:lnTo>
                <a:lnTo>
                  <a:pt x="0" y="49529"/>
                </a:lnTo>
                <a:lnTo>
                  <a:pt x="9146540" y="49529"/>
                </a:lnTo>
                <a:lnTo>
                  <a:pt x="9146540" y="0"/>
                </a:lnTo>
                <a:close/>
              </a:path>
            </a:pathLst>
          </a:custGeom>
          <a:solidFill>
            <a:srgbClr val="0000B8"/>
          </a:solidFill>
        </p:spPr>
        <p:txBody>
          <a:bodyPr bIns="0" lIns="0" rIns="0" rtlCol="0" tIns="0" wrap="square"/>
          <a:p/>
        </p:txBody>
      </p:sp>
      <p:sp>
        <p:nvSpPr>
          <p:cNvPr id="1048646" name="bg object 86"/>
          <p:cNvSpPr/>
          <p:nvPr/>
        </p:nvSpPr>
        <p:spPr>
          <a:xfrm>
            <a:off x="-1270" y="3577589"/>
            <a:ext cx="9146540" cy="49530"/>
          </a:xfrm>
          <a:custGeom>
            <a:avLst/>
            <a:ahLst/>
            <a:rect l="l" t="t" r="r" b="b"/>
            <a:pathLst>
              <a:path w="9146540" h="49529">
                <a:moveTo>
                  <a:pt x="9146540" y="0"/>
                </a:moveTo>
                <a:lnTo>
                  <a:pt x="0" y="0"/>
                </a:lnTo>
                <a:lnTo>
                  <a:pt x="0" y="49530"/>
                </a:lnTo>
                <a:lnTo>
                  <a:pt x="9146540" y="49530"/>
                </a:lnTo>
                <a:lnTo>
                  <a:pt x="9146540" y="0"/>
                </a:lnTo>
                <a:close/>
              </a:path>
            </a:pathLst>
          </a:custGeom>
          <a:solidFill>
            <a:srgbClr val="0000B7"/>
          </a:solidFill>
        </p:spPr>
        <p:txBody>
          <a:bodyPr bIns="0" lIns="0" rIns="0" rtlCol="0" tIns="0" wrap="square"/>
          <a:p/>
        </p:txBody>
      </p:sp>
      <p:sp>
        <p:nvSpPr>
          <p:cNvPr id="1048647" name="bg object 87"/>
          <p:cNvSpPr/>
          <p:nvPr/>
        </p:nvSpPr>
        <p:spPr>
          <a:xfrm>
            <a:off x="-1270" y="3627120"/>
            <a:ext cx="9146540" cy="50800"/>
          </a:xfrm>
          <a:custGeom>
            <a:avLst/>
            <a:ahLst/>
            <a:rect l="l" t="t" r="r" b="b"/>
            <a:pathLst>
              <a:path w="9146540" h="50800">
                <a:moveTo>
                  <a:pt x="9146540" y="0"/>
                </a:moveTo>
                <a:lnTo>
                  <a:pt x="0" y="0"/>
                </a:lnTo>
                <a:lnTo>
                  <a:pt x="0" y="50799"/>
                </a:lnTo>
                <a:lnTo>
                  <a:pt x="9146540" y="50799"/>
                </a:lnTo>
                <a:lnTo>
                  <a:pt x="9146540" y="0"/>
                </a:lnTo>
                <a:close/>
              </a:path>
            </a:pathLst>
          </a:custGeom>
          <a:solidFill>
            <a:srgbClr val="0000B6"/>
          </a:solidFill>
        </p:spPr>
        <p:txBody>
          <a:bodyPr bIns="0" lIns="0" rIns="0" rtlCol="0" tIns="0" wrap="square"/>
          <a:p/>
        </p:txBody>
      </p:sp>
      <p:sp>
        <p:nvSpPr>
          <p:cNvPr id="1048648" name="bg object 88"/>
          <p:cNvSpPr/>
          <p:nvPr/>
        </p:nvSpPr>
        <p:spPr>
          <a:xfrm>
            <a:off x="-1270" y="3677920"/>
            <a:ext cx="9146540" cy="49530"/>
          </a:xfrm>
          <a:custGeom>
            <a:avLst/>
            <a:ahLst/>
            <a:rect l="l" t="t" r="r" b="b"/>
            <a:pathLst>
              <a:path w="9146540" h="49529">
                <a:moveTo>
                  <a:pt x="9146540" y="0"/>
                </a:moveTo>
                <a:lnTo>
                  <a:pt x="0" y="0"/>
                </a:lnTo>
                <a:lnTo>
                  <a:pt x="0" y="49529"/>
                </a:lnTo>
                <a:lnTo>
                  <a:pt x="9146540" y="49529"/>
                </a:lnTo>
                <a:lnTo>
                  <a:pt x="9146540" y="0"/>
                </a:lnTo>
                <a:close/>
              </a:path>
            </a:pathLst>
          </a:custGeom>
          <a:solidFill>
            <a:srgbClr val="0000B5"/>
          </a:solidFill>
        </p:spPr>
        <p:txBody>
          <a:bodyPr bIns="0" lIns="0" rIns="0" rtlCol="0" tIns="0" wrap="square"/>
          <a:p/>
        </p:txBody>
      </p:sp>
      <p:sp>
        <p:nvSpPr>
          <p:cNvPr id="1048649" name="bg object 89"/>
          <p:cNvSpPr/>
          <p:nvPr/>
        </p:nvSpPr>
        <p:spPr>
          <a:xfrm>
            <a:off x="-1270" y="3727450"/>
            <a:ext cx="9146540" cy="49530"/>
          </a:xfrm>
          <a:custGeom>
            <a:avLst/>
            <a:ahLst/>
            <a:rect l="l" t="t" r="r" b="b"/>
            <a:pathLst>
              <a:path w="9146540" h="49529">
                <a:moveTo>
                  <a:pt x="9146540" y="0"/>
                </a:moveTo>
                <a:lnTo>
                  <a:pt x="0" y="0"/>
                </a:lnTo>
                <a:lnTo>
                  <a:pt x="0" y="49530"/>
                </a:lnTo>
                <a:lnTo>
                  <a:pt x="9146540" y="49530"/>
                </a:lnTo>
                <a:lnTo>
                  <a:pt x="9146540" y="0"/>
                </a:lnTo>
                <a:close/>
              </a:path>
            </a:pathLst>
          </a:custGeom>
          <a:solidFill>
            <a:srgbClr val="0000B4"/>
          </a:solidFill>
        </p:spPr>
        <p:txBody>
          <a:bodyPr bIns="0" lIns="0" rIns="0" rtlCol="0" tIns="0" wrap="square"/>
          <a:p/>
        </p:txBody>
      </p:sp>
      <p:sp>
        <p:nvSpPr>
          <p:cNvPr id="1048650" name="bg object 90"/>
          <p:cNvSpPr/>
          <p:nvPr/>
        </p:nvSpPr>
        <p:spPr>
          <a:xfrm>
            <a:off x="-1270" y="3776979"/>
            <a:ext cx="9146540" cy="49530"/>
          </a:xfrm>
          <a:custGeom>
            <a:avLst/>
            <a:ahLst/>
            <a:rect l="l" t="t" r="r" b="b"/>
            <a:pathLst>
              <a:path w="9146540" h="49529">
                <a:moveTo>
                  <a:pt x="9146540" y="0"/>
                </a:moveTo>
                <a:lnTo>
                  <a:pt x="0" y="0"/>
                </a:lnTo>
                <a:lnTo>
                  <a:pt x="0" y="49530"/>
                </a:lnTo>
                <a:lnTo>
                  <a:pt x="9146540" y="49530"/>
                </a:lnTo>
                <a:lnTo>
                  <a:pt x="9146540" y="0"/>
                </a:lnTo>
                <a:close/>
              </a:path>
            </a:pathLst>
          </a:custGeom>
          <a:solidFill>
            <a:srgbClr val="0000B3"/>
          </a:solidFill>
        </p:spPr>
        <p:txBody>
          <a:bodyPr bIns="0" lIns="0" rIns="0" rtlCol="0" tIns="0" wrap="square"/>
          <a:p/>
        </p:txBody>
      </p:sp>
      <p:sp>
        <p:nvSpPr>
          <p:cNvPr id="1048651" name="bg object 91"/>
          <p:cNvSpPr/>
          <p:nvPr/>
        </p:nvSpPr>
        <p:spPr>
          <a:xfrm>
            <a:off x="-1270" y="3826509"/>
            <a:ext cx="9146540" cy="49530"/>
          </a:xfrm>
          <a:custGeom>
            <a:avLst/>
            <a:ahLst/>
            <a:rect l="l" t="t" r="r" b="b"/>
            <a:pathLst>
              <a:path w="9146540" h="49529">
                <a:moveTo>
                  <a:pt x="9146540" y="0"/>
                </a:moveTo>
                <a:lnTo>
                  <a:pt x="0" y="0"/>
                </a:lnTo>
                <a:lnTo>
                  <a:pt x="0" y="49529"/>
                </a:lnTo>
                <a:lnTo>
                  <a:pt x="9146540" y="49529"/>
                </a:lnTo>
                <a:lnTo>
                  <a:pt x="9146540" y="0"/>
                </a:lnTo>
                <a:close/>
              </a:path>
            </a:pathLst>
          </a:custGeom>
          <a:solidFill>
            <a:srgbClr val="0000B2"/>
          </a:solidFill>
        </p:spPr>
        <p:txBody>
          <a:bodyPr bIns="0" lIns="0" rIns="0" rtlCol="0" tIns="0" wrap="square"/>
          <a:p/>
        </p:txBody>
      </p:sp>
      <p:sp>
        <p:nvSpPr>
          <p:cNvPr id="1048652" name="bg object 92"/>
          <p:cNvSpPr/>
          <p:nvPr/>
        </p:nvSpPr>
        <p:spPr>
          <a:xfrm>
            <a:off x="-1270" y="3876039"/>
            <a:ext cx="9146540" cy="49530"/>
          </a:xfrm>
          <a:custGeom>
            <a:avLst/>
            <a:ahLst/>
            <a:rect l="l" t="t" r="r" b="b"/>
            <a:pathLst>
              <a:path w="9146540" h="49529">
                <a:moveTo>
                  <a:pt x="9146540" y="0"/>
                </a:moveTo>
                <a:lnTo>
                  <a:pt x="0" y="0"/>
                </a:lnTo>
                <a:lnTo>
                  <a:pt x="0" y="49530"/>
                </a:lnTo>
                <a:lnTo>
                  <a:pt x="9146540" y="49530"/>
                </a:lnTo>
                <a:lnTo>
                  <a:pt x="9146540" y="0"/>
                </a:lnTo>
                <a:close/>
              </a:path>
            </a:pathLst>
          </a:custGeom>
          <a:solidFill>
            <a:srgbClr val="0000B1"/>
          </a:solidFill>
        </p:spPr>
        <p:txBody>
          <a:bodyPr bIns="0" lIns="0" rIns="0" rtlCol="0" tIns="0" wrap="square"/>
          <a:p/>
        </p:txBody>
      </p:sp>
      <p:sp>
        <p:nvSpPr>
          <p:cNvPr id="1048653" name="bg object 93"/>
          <p:cNvSpPr/>
          <p:nvPr/>
        </p:nvSpPr>
        <p:spPr>
          <a:xfrm>
            <a:off x="-1270" y="3925570"/>
            <a:ext cx="9146540" cy="50800"/>
          </a:xfrm>
          <a:custGeom>
            <a:avLst/>
            <a:ahLst/>
            <a:rect l="l" t="t" r="r" b="b"/>
            <a:pathLst>
              <a:path w="9146540" h="50800">
                <a:moveTo>
                  <a:pt x="9146540" y="0"/>
                </a:moveTo>
                <a:lnTo>
                  <a:pt x="0" y="0"/>
                </a:lnTo>
                <a:lnTo>
                  <a:pt x="0" y="50799"/>
                </a:lnTo>
                <a:lnTo>
                  <a:pt x="9146540" y="50799"/>
                </a:lnTo>
                <a:lnTo>
                  <a:pt x="9146540" y="0"/>
                </a:lnTo>
                <a:close/>
              </a:path>
            </a:pathLst>
          </a:custGeom>
          <a:solidFill>
            <a:srgbClr val="0000B0"/>
          </a:solidFill>
        </p:spPr>
        <p:txBody>
          <a:bodyPr bIns="0" lIns="0" rIns="0" rtlCol="0" tIns="0" wrap="square"/>
          <a:p/>
        </p:txBody>
      </p:sp>
      <p:sp>
        <p:nvSpPr>
          <p:cNvPr id="1048654" name="bg object 94"/>
          <p:cNvSpPr/>
          <p:nvPr/>
        </p:nvSpPr>
        <p:spPr>
          <a:xfrm>
            <a:off x="-1270" y="3976370"/>
            <a:ext cx="9146540" cy="49530"/>
          </a:xfrm>
          <a:custGeom>
            <a:avLst/>
            <a:ahLst/>
            <a:rect l="l" t="t" r="r" b="b"/>
            <a:pathLst>
              <a:path w="9146540" h="49529">
                <a:moveTo>
                  <a:pt x="9146540" y="0"/>
                </a:moveTo>
                <a:lnTo>
                  <a:pt x="0" y="0"/>
                </a:lnTo>
                <a:lnTo>
                  <a:pt x="0" y="49529"/>
                </a:lnTo>
                <a:lnTo>
                  <a:pt x="9146540" y="49529"/>
                </a:lnTo>
                <a:lnTo>
                  <a:pt x="9146540" y="0"/>
                </a:lnTo>
                <a:close/>
              </a:path>
            </a:pathLst>
          </a:custGeom>
          <a:solidFill>
            <a:srgbClr val="0000AF"/>
          </a:solidFill>
        </p:spPr>
        <p:txBody>
          <a:bodyPr bIns="0" lIns="0" rIns="0" rtlCol="0" tIns="0" wrap="square"/>
          <a:p/>
        </p:txBody>
      </p:sp>
      <p:sp>
        <p:nvSpPr>
          <p:cNvPr id="1048655" name="bg object 95"/>
          <p:cNvSpPr/>
          <p:nvPr/>
        </p:nvSpPr>
        <p:spPr>
          <a:xfrm>
            <a:off x="-1270" y="4025900"/>
            <a:ext cx="9146540" cy="49530"/>
          </a:xfrm>
          <a:custGeom>
            <a:avLst/>
            <a:ahLst/>
            <a:rect l="l" t="t" r="r" b="b"/>
            <a:pathLst>
              <a:path w="9146540" h="49529">
                <a:moveTo>
                  <a:pt x="9146540" y="0"/>
                </a:moveTo>
                <a:lnTo>
                  <a:pt x="0" y="0"/>
                </a:lnTo>
                <a:lnTo>
                  <a:pt x="0" y="49530"/>
                </a:lnTo>
                <a:lnTo>
                  <a:pt x="9146540" y="49530"/>
                </a:lnTo>
                <a:lnTo>
                  <a:pt x="9146540" y="0"/>
                </a:lnTo>
                <a:close/>
              </a:path>
            </a:pathLst>
          </a:custGeom>
          <a:solidFill>
            <a:srgbClr val="0000AE"/>
          </a:solidFill>
        </p:spPr>
        <p:txBody>
          <a:bodyPr bIns="0" lIns="0" rIns="0" rtlCol="0" tIns="0" wrap="square"/>
          <a:p/>
        </p:txBody>
      </p:sp>
      <p:sp>
        <p:nvSpPr>
          <p:cNvPr id="1048656" name="bg object 96"/>
          <p:cNvSpPr/>
          <p:nvPr/>
        </p:nvSpPr>
        <p:spPr>
          <a:xfrm>
            <a:off x="-1270" y="4075429"/>
            <a:ext cx="9146540" cy="49530"/>
          </a:xfrm>
          <a:custGeom>
            <a:avLst/>
            <a:ahLst/>
            <a:rect l="l" t="t" r="r" b="b"/>
            <a:pathLst>
              <a:path w="9146540" h="49529">
                <a:moveTo>
                  <a:pt x="9146540" y="0"/>
                </a:moveTo>
                <a:lnTo>
                  <a:pt x="0" y="0"/>
                </a:lnTo>
                <a:lnTo>
                  <a:pt x="0" y="49530"/>
                </a:lnTo>
                <a:lnTo>
                  <a:pt x="9146540" y="49530"/>
                </a:lnTo>
                <a:lnTo>
                  <a:pt x="9146540" y="0"/>
                </a:lnTo>
                <a:close/>
              </a:path>
            </a:pathLst>
          </a:custGeom>
          <a:solidFill>
            <a:srgbClr val="0000AD"/>
          </a:solidFill>
        </p:spPr>
        <p:txBody>
          <a:bodyPr bIns="0" lIns="0" rIns="0" rtlCol="0" tIns="0" wrap="square"/>
          <a:p/>
        </p:txBody>
      </p:sp>
      <p:sp>
        <p:nvSpPr>
          <p:cNvPr id="1048657" name="bg object 97"/>
          <p:cNvSpPr/>
          <p:nvPr/>
        </p:nvSpPr>
        <p:spPr>
          <a:xfrm>
            <a:off x="-1270" y="4124959"/>
            <a:ext cx="9146540" cy="49530"/>
          </a:xfrm>
          <a:custGeom>
            <a:avLst/>
            <a:ahLst/>
            <a:rect l="l" t="t" r="r" b="b"/>
            <a:pathLst>
              <a:path w="9146540" h="49529">
                <a:moveTo>
                  <a:pt x="9146540" y="0"/>
                </a:moveTo>
                <a:lnTo>
                  <a:pt x="0" y="0"/>
                </a:lnTo>
                <a:lnTo>
                  <a:pt x="0" y="49529"/>
                </a:lnTo>
                <a:lnTo>
                  <a:pt x="9146540" y="49529"/>
                </a:lnTo>
                <a:lnTo>
                  <a:pt x="9146540" y="0"/>
                </a:lnTo>
                <a:close/>
              </a:path>
            </a:pathLst>
          </a:custGeom>
          <a:solidFill>
            <a:srgbClr val="0000AC"/>
          </a:solidFill>
        </p:spPr>
        <p:txBody>
          <a:bodyPr bIns="0" lIns="0" rIns="0" rtlCol="0" tIns="0" wrap="square"/>
          <a:p/>
        </p:txBody>
      </p:sp>
      <p:sp>
        <p:nvSpPr>
          <p:cNvPr id="1048658" name="bg object 98"/>
          <p:cNvSpPr/>
          <p:nvPr/>
        </p:nvSpPr>
        <p:spPr>
          <a:xfrm>
            <a:off x="-1270" y="4174489"/>
            <a:ext cx="9146540" cy="49530"/>
          </a:xfrm>
          <a:custGeom>
            <a:avLst/>
            <a:ahLst/>
            <a:rect l="l" t="t" r="r" b="b"/>
            <a:pathLst>
              <a:path w="9146540" h="49529">
                <a:moveTo>
                  <a:pt x="9146540" y="0"/>
                </a:moveTo>
                <a:lnTo>
                  <a:pt x="0" y="0"/>
                </a:lnTo>
                <a:lnTo>
                  <a:pt x="0" y="49530"/>
                </a:lnTo>
                <a:lnTo>
                  <a:pt x="9146540" y="49530"/>
                </a:lnTo>
                <a:lnTo>
                  <a:pt x="9146540" y="0"/>
                </a:lnTo>
                <a:close/>
              </a:path>
            </a:pathLst>
          </a:custGeom>
          <a:solidFill>
            <a:srgbClr val="0000AB"/>
          </a:solidFill>
        </p:spPr>
        <p:txBody>
          <a:bodyPr bIns="0" lIns="0" rIns="0" rtlCol="0" tIns="0" wrap="square"/>
          <a:p/>
        </p:txBody>
      </p:sp>
      <p:sp>
        <p:nvSpPr>
          <p:cNvPr id="1048659" name="bg object 99"/>
          <p:cNvSpPr/>
          <p:nvPr/>
        </p:nvSpPr>
        <p:spPr>
          <a:xfrm>
            <a:off x="-1270" y="4224020"/>
            <a:ext cx="9146540" cy="49530"/>
          </a:xfrm>
          <a:custGeom>
            <a:avLst/>
            <a:ahLst/>
            <a:rect l="l" t="t" r="r" b="b"/>
            <a:pathLst>
              <a:path w="9146540" h="49529">
                <a:moveTo>
                  <a:pt x="9146540" y="0"/>
                </a:moveTo>
                <a:lnTo>
                  <a:pt x="0" y="0"/>
                </a:lnTo>
                <a:lnTo>
                  <a:pt x="0" y="49529"/>
                </a:lnTo>
                <a:lnTo>
                  <a:pt x="9146540" y="49529"/>
                </a:lnTo>
                <a:lnTo>
                  <a:pt x="9146540" y="0"/>
                </a:lnTo>
                <a:close/>
              </a:path>
            </a:pathLst>
          </a:custGeom>
          <a:solidFill>
            <a:srgbClr val="0000AA"/>
          </a:solidFill>
        </p:spPr>
        <p:txBody>
          <a:bodyPr bIns="0" lIns="0" rIns="0" rtlCol="0" tIns="0" wrap="square"/>
          <a:p/>
        </p:txBody>
      </p:sp>
      <p:sp>
        <p:nvSpPr>
          <p:cNvPr id="1048660" name="bg object 100"/>
          <p:cNvSpPr/>
          <p:nvPr/>
        </p:nvSpPr>
        <p:spPr>
          <a:xfrm>
            <a:off x="-1270" y="4273550"/>
            <a:ext cx="9146540" cy="49530"/>
          </a:xfrm>
          <a:custGeom>
            <a:avLst/>
            <a:ahLst/>
            <a:rect l="l" t="t" r="r" b="b"/>
            <a:pathLst>
              <a:path w="9146540" h="49529">
                <a:moveTo>
                  <a:pt x="9146540" y="0"/>
                </a:moveTo>
                <a:lnTo>
                  <a:pt x="0" y="0"/>
                </a:lnTo>
                <a:lnTo>
                  <a:pt x="0" y="49530"/>
                </a:lnTo>
                <a:lnTo>
                  <a:pt x="9146540" y="49530"/>
                </a:lnTo>
                <a:lnTo>
                  <a:pt x="9146540" y="0"/>
                </a:lnTo>
                <a:close/>
              </a:path>
            </a:pathLst>
          </a:custGeom>
          <a:solidFill>
            <a:srgbClr val="0000A9"/>
          </a:solidFill>
        </p:spPr>
        <p:txBody>
          <a:bodyPr bIns="0" lIns="0" rIns="0" rtlCol="0" tIns="0" wrap="square"/>
          <a:p/>
        </p:txBody>
      </p:sp>
      <p:sp>
        <p:nvSpPr>
          <p:cNvPr id="1048661" name="bg object 101"/>
          <p:cNvSpPr/>
          <p:nvPr/>
        </p:nvSpPr>
        <p:spPr>
          <a:xfrm>
            <a:off x="-1270" y="4323079"/>
            <a:ext cx="9146540" cy="50800"/>
          </a:xfrm>
          <a:custGeom>
            <a:avLst/>
            <a:ahLst/>
            <a:rect l="l" t="t" r="r" b="b"/>
            <a:pathLst>
              <a:path w="9146540" h="50800">
                <a:moveTo>
                  <a:pt x="9146540" y="0"/>
                </a:moveTo>
                <a:lnTo>
                  <a:pt x="0" y="0"/>
                </a:lnTo>
                <a:lnTo>
                  <a:pt x="0" y="50800"/>
                </a:lnTo>
                <a:lnTo>
                  <a:pt x="9146540" y="50800"/>
                </a:lnTo>
                <a:lnTo>
                  <a:pt x="9146540" y="0"/>
                </a:lnTo>
                <a:close/>
              </a:path>
            </a:pathLst>
          </a:custGeom>
          <a:solidFill>
            <a:srgbClr val="0000A8"/>
          </a:solidFill>
        </p:spPr>
        <p:txBody>
          <a:bodyPr bIns="0" lIns="0" rIns="0" rtlCol="0" tIns="0" wrap="square"/>
          <a:p/>
        </p:txBody>
      </p:sp>
      <p:sp>
        <p:nvSpPr>
          <p:cNvPr id="1048662" name="bg object 102"/>
          <p:cNvSpPr/>
          <p:nvPr/>
        </p:nvSpPr>
        <p:spPr>
          <a:xfrm>
            <a:off x="-1270" y="4373879"/>
            <a:ext cx="9146540" cy="49530"/>
          </a:xfrm>
          <a:custGeom>
            <a:avLst/>
            <a:ahLst/>
            <a:rect l="l" t="t" r="r" b="b"/>
            <a:pathLst>
              <a:path w="9146540" h="49529">
                <a:moveTo>
                  <a:pt x="9146540" y="0"/>
                </a:moveTo>
                <a:lnTo>
                  <a:pt x="0" y="0"/>
                </a:lnTo>
                <a:lnTo>
                  <a:pt x="0" y="49530"/>
                </a:lnTo>
                <a:lnTo>
                  <a:pt x="9146540" y="49530"/>
                </a:lnTo>
                <a:lnTo>
                  <a:pt x="9146540" y="0"/>
                </a:lnTo>
                <a:close/>
              </a:path>
            </a:pathLst>
          </a:custGeom>
          <a:solidFill>
            <a:srgbClr val="0000A7"/>
          </a:solidFill>
        </p:spPr>
        <p:txBody>
          <a:bodyPr bIns="0" lIns="0" rIns="0" rtlCol="0" tIns="0" wrap="square"/>
          <a:p/>
        </p:txBody>
      </p:sp>
      <p:sp>
        <p:nvSpPr>
          <p:cNvPr id="1048663" name="bg object 103"/>
          <p:cNvSpPr/>
          <p:nvPr/>
        </p:nvSpPr>
        <p:spPr>
          <a:xfrm>
            <a:off x="-1270" y="4423409"/>
            <a:ext cx="9146540" cy="49530"/>
          </a:xfrm>
          <a:custGeom>
            <a:avLst/>
            <a:ahLst/>
            <a:rect l="l" t="t" r="r" b="b"/>
            <a:pathLst>
              <a:path w="9146540" h="49529">
                <a:moveTo>
                  <a:pt x="9146540" y="0"/>
                </a:moveTo>
                <a:lnTo>
                  <a:pt x="0" y="0"/>
                </a:lnTo>
                <a:lnTo>
                  <a:pt x="0" y="49529"/>
                </a:lnTo>
                <a:lnTo>
                  <a:pt x="9146540" y="49529"/>
                </a:lnTo>
                <a:lnTo>
                  <a:pt x="9146540" y="0"/>
                </a:lnTo>
                <a:close/>
              </a:path>
            </a:pathLst>
          </a:custGeom>
          <a:solidFill>
            <a:srgbClr val="0000A6"/>
          </a:solidFill>
        </p:spPr>
        <p:txBody>
          <a:bodyPr bIns="0" lIns="0" rIns="0" rtlCol="0" tIns="0" wrap="square"/>
          <a:p/>
        </p:txBody>
      </p:sp>
      <p:sp>
        <p:nvSpPr>
          <p:cNvPr id="1048664" name="bg object 104"/>
          <p:cNvSpPr/>
          <p:nvPr/>
        </p:nvSpPr>
        <p:spPr>
          <a:xfrm>
            <a:off x="-1270" y="4472939"/>
            <a:ext cx="9146540" cy="49530"/>
          </a:xfrm>
          <a:custGeom>
            <a:avLst/>
            <a:ahLst/>
            <a:rect l="l" t="t" r="r" b="b"/>
            <a:pathLst>
              <a:path w="9146540" h="49529">
                <a:moveTo>
                  <a:pt x="9146540" y="0"/>
                </a:moveTo>
                <a:lnTo>
                  <a:pt x="0" y="0"/>
                </a:lnTo>
                <a:lnTo>
                  <a:pt x="0" y="49530"/>
                </a:lnTo>
                <a:lnTo>
                  <a:pt x="9146540" y="49530"/>
                </a:lnTo>
                <a:lnTo>
                  <a:pt x="9146540" y="0"/>
                </a:lnTo>
                <a:close/>
              </a:path>
            </a:pathLst>
          </a:custGeom>
          <a:solidFill>
            <a:srgbClr val="0000A5"/>
          </a:solidFill>
        </p:spPr>
        <p:txBody>
          <a:bodyPr bIns="0" lIns="0" rIns="0" rtlCol="0" tIns="0" wrap="square"/>
          <a:p/>
        </p:txBody>
      </p:sp>
      <p:sp>
        <p:nvSpPr>
          <p:cNvPr id="1048665" name="bg object 105"/>
          <p:cNvSpPr/>
          <p:nvPr/>
        </p:nvSpPr>
        <p:spPr>
          <a:xfrm>
            <a:off x="-1270" y="4522470"/>
            <a:ext cx="9146540" cy="49530"/>
          </a:xfrm>
          <a:custGeom>
            <a:avLst/>
            <a:ahLst/>
            <a:rect l="l" t="t" r="r" b="b"/>
            <a:pathLst>
              <a:path w="9146540" h="49529">
                <a:moveTo>
                  <a:pt x="9146540" y="0"/>
                </a:moveTo>
                <a:lnTo>
                  <a:pt x="0" y="0"/>
                </a:lnTo>
                <a:lnTo>
                  <a:pt x="0" y="49529"/>
                </a:lnTo>
                <a:lnTo>
                  <a:pt x="9146540" y="49529"/>
                </a:lnTo>
                <a:lnTo>
                  <a:pt x="9146540" y="0"/>
                </a:lnTo>
                <a:close/>
              </a:path>
            </a:pathLst>
          </a:custGeom>
          <a:solidFill>
            <a:srgbClr val="0000A4"/>
          </a:solidFill>
        </p:spPr>
        <p:txBody>
          <a:bodyPr bIns="0" lIns="0" rIns="0" rtlCol="0" tIns="0" wrap="square"/>
          <a:p/>
        </p:txBody>
      </p:sp>
      <p:sp>
        <p:nvSpPr>
          <p:cNvPr id="1048666" name="bg object 106"/>
          <p:cNvSpPr/>
          <p:nvPr/>
        </p:nvSpPr>
        <p:spPr>
          <a:xfrm>
            <a:off x="-1270" y="4572000"/>
            <a:ext cx="9146540" cy="49530"/>
          </a:xfrm>
          <a:custGeom>
            <a:avLst/>
            <a:ahLst/>
            <a:rect l="l" t="t" r="r" b="b"/>
            <a:pathLst>
              <a:path w="9146540" h="49529">
                <a:moveTo>
                  <a:pt x="9146540" y="0"/>
                </a:moveTo>
                <a:lnTo>
                  <a:pt x="0" y="0"/>
                </a:lnTo>
                <a:lnTo>
                  <a:pt x="0" y="49530"/>
                </a:lnTo>
                <a:lnTo>
                  <a:pt x="9146540" y="49530"/>
                </a:lnTo>
                <a:lnTo>
                  <a:pt x="9146540" y="0"/>
                </a:lnTo>
                <a:close/>
              </a:path>
            </a:pathLst>
          </a:custGeom>
          <a:solidFill>
            <a:srgbClr val="0000A3"/>
          </a:solidFill>
        </p:spPr>
        <p:txBody>
          <a:bodyPr bIns="0" lIns="0" rIns="0" rtlCol="0" tIns="0" wrap="square"/>
          <a:p/>
        </p:txBody>
      </p:sp>
      <p:sp>
        <p:nvSpPr>
          <p:cNvPr id="1048667" name="bg object 107"/>
          <p:cNvSpPr/>
          <p:nvPr/>
        </p:nvSpPr>
        <p:spPr>
          <a:xfrm>
            <a:off x="-1270" y="4621529"/>
            <a:ext cx="9146540" cy="50800"/>
          </a:xfrm>
          <a:custGeom>
            <a:avLst/>
            <a:ahLst/>
            <a:rect l="l" t="t" r="r" b="b"/>
            <a:pathLst>
              <a:path w="9146540" h="50800">
                <a:moveTo>
                  <a:pt x="9146540" y="0"/>
                </a:moveTo>
                <a:lnTo>
                  <a:pt x="0" y="0"/>
                </a:lnTo>
                <a:lnTo>
                  <a:pt x="0" y="50800"/>
                </a:lnTo>
                <a:lnTo>
                  <a:pt x="9146540" y="50800"/>
                </a:lnTo>
                <a:lnTo>
                  <a:pt x="9146540" y="0"/>
                </a:lnTo>
                <a:close/>
              </a:path>
            </a:pathLst>
          </a:custGeom>
          <a:solidFill>
            <a:srgbClr val="0000A2"/>
          </a:solidFill>
        </p:spPr>
        <p:txBody>
          <a:bodyPr bIns="0" lIns="0" rIns="0" rtlCol="0" tIns="0" wrap="square"/>
          <a:p/>
        </p:txBody>
      </p:sp>
      <p:sp>
        <p:nvSpPr>
          <p:cNvPr id="1048668" name="bg object 108"/>
          <p:cNvSpPr/>
          <p:nvPr/>
        </p:nvSpPr>
        <p:spPr>
          <a:xfrm>
            <a:off x="-1270" y="4672329"/>
            <a:ext cx="9146540" cy="49530"/>
          </a:xfrm>
          <a:custGeom>
            <a:avLst/>
            <a:ahLst/>
            <a:rect l="l" t="t" r="r" b="b"/>
            <a:pathLst>
              <a:path w="9146540" h="49529">
                <a:moveTo>
                  <a:pt x="9146540" y="0"/>
                </a:moveTo>
                <a:lnTo>
                  <a:pt x="0" y="0"/>
                </a:lnTo>
                <a:lnTo>
                  <a:pt x="0" y="49530"/>
                </a:lnTo>
                <a:lnTo>
                  <a:pt x="9146540" y="49530"/>
                </a:lnTo>
                <a:lnTo>
                  <a:pt x="9146540" y="0"/>
                </a:lnTo>
                <a:close/>
              </a:path>
            </a:pathLst>
          </a:custGeom>
          <a:solidFill>
            <a:srgbClr val="0000A1"/>
          </a:solidFill>
        </p:spPr>
        <p:txBody>
          <a:bodyPr bIns="0" lIns="0" rIns="0" rtlCol="0" tIns="0" wrap="square"/>
          <a:p/>
        </p:txBody>
      </p:sp>
      <p:sp>
        <p:nvSpPr>
          <p:cNvPr id="1048669" name="bg object 109"/>
          <p:cNvSpPr/>
          <p:nvPr/>
        </p:nvSpPr>
        <p:spPr>
          <a:xfrm>
            <a:off x="-1270" y="4721859"/>
            <a:ext cx="9146540" cy="49530"/>
          </a:xfrm>
          <a:custGeom>
            <a:avLst/>
            <a:ahLst/>
            <a:rect l="l" t="t" r="r" b="b"/>
            <a:pathLst>
              <a:path w="9146540" h="49529">
                <a:moveTo>
                  <a:pt x="9146540" y="0"/>
                </a:moveTo>
                <a:lnTo>
                  <a:pt x="0" y="0"/>
                </a:lnTo>
                <a:lnTo>
                  <a:pt x="0" y="49529"/>
                </a:lnTo>
                <a:lnTo>
                  <a:pt x="9146540" y="49529"/>
                </a:lnTo>
                <a:lnTo>
                  <a:pt x="9146540" y="0"/>
                </a:lnTo>
                <a:close/>
              </a:path>
            </a:pathLst>
          </a:custGeom>
          <a:solidFill>
            <a:srgbClr val="0000A0"/>
          </a:solidFill>
        </p:spPr>
        <p:txBody>
          <a:bodyPr bIns="0" lIns="0" rIns="0" rtlCol="0" tIns="0" wrap="square"/>
          <a:p/>
        </p:txBody>
      </p:sp>
      <p:sp>
        <p:nvSpPr>
          <p:cNvPr id="1048670" name="bg object 110"/>
          <p:cNvSpPr/>
          <p:nvPr/>
        </p:nvSpPr>
        <p:spPr>
          <a:xfrm>
            <a:off x="-1270" y="4771389"/>
            <a:ext cx="9146540" cy="49530"/>
          </a:xfrm>
          <a:custGeom>
            <a:avLst/>
            <a:ahLst/>
            <a:rect l="l" t="t" r="r" b="b"/>
            <a:pathLst>
              <a:path w="9146540" h="49529">
                <a:moveTo>
                  <a:pt x="9146540" y="0"/>
                </a:moveTo>
                <a:lnTo>
                  <a:pt x="0" y="0"/>
                </a:lnTo>
                <a:lnTo>
                  <a:pt x="0" y="49530"/>
                </a:lnTo>
                <a:lnTo>
                  <a:pt x="9146540" y="49530"/>
                </a:lnTo>
                <a:lnTo>
                  <a:pt x="9146540" y="0"/>
                </a:lnTo>
                <a:close/>
              </a:path>
            </a:pathLst>
          </a:custGeom>
          <a:solidFill>
            <a:srgbClr val="00009F"/>
          </a:solidFill>
        </p:spPr>
        <p:txBody>
          <a:bodyPr bIns="0" lIns="0" rIns="0" rtlCol="0" tIns="0" wrap="square"/>
          <a:p/>
        </p:txBody>
      </p:sp>
      <p:sp>
        <p:nvSpPr>
          <p:cNvPr id="1048671" name="bg object 111"/>
          <p:cNvSpPr/>
          <p:nvPr/>
        </p:nvSpPr>
        <p:spPr>
          <a:xfrm>
            <a:off x="-1270" y="4820920"/>
            <a:ext cx="9146540" cy="49530"/>
          </a:xfrm>
          <a:custGeom>
            <a:avLst/>
            <a:ahLst/>
            <a:rect l="l" t="t" r="r" b="b"/>
            <a:pathLst>
              <a:path w="9146540" h="49529">
                <a:moveTo>
                  <a:pt x="9146540" y="0"/>
                </a:moveTo>
                <a:lnTo>
                  <a:pt x="0" y="0"/>
                </a:lnTo>
                <a:lnTo>
                  <a:pt x="0" y="49529"/>
                </a:lnTo>
                <a:lnTo>
                  <a:pt x="9146540" y="49529"/>
                </a:lnTo>
                <a:lnTo>
                  <a:pt x="9146540" y="0"/>
                </a:lnTo>
                <a:close/>
              </a:path>
            </a:pathLst>
          </a:custGeom>
          <a:solidFill>
            <a:srgbClr val="00009E"/>
          </a:solidFill>
        </p:spPr>
        <p:txBody>
          <a:bodyPr bIns="0" lIns="0" rIns="0" rtlCol="0" tIns="0" wrap="square"/>
          <a:p/>
        </p:txBody>
      </p:sp>
      <p:sp>
        <p:nvSpPr>
          <p:cNvPr id="1048672" name="bg object 112"/>
          <p:cNvSpPr/>
          <p:nvPr/>
        </p:nvSpPr>
        <p:spPr>
          <a:xfrm>
            <a:off x="-1270" y="4870450"/>
            <a:ext cx="9146540" cy="49530"/>
          </a:xfrm>
          <a:custGeom>
            <a:avLst/>
            <a:ahLst/>
            <a:rect l="l" t="t" r="r" b="b"/>
            <a:pathLst>
              <a:path w="9146540" h="49529">
                <a:moveTo>
                  <a:pt x="9146540" y="0"/>
                </a:moveTo>
                <a:lnTo>
                  <a:pt x="0" y="0"/>
                </a:lnTo>
                <a:lnTo>
                  <a:pt x="0" y="49530"/>
                </a:lnTo>
                <a:lnTo>
                  <a:pt x="9146540" y="49530"/>
                </a:lnTo>
                <a:lnTo>
                  <a:pt x="9146540" y="0"/>
                </a:lnTo>
                <a:close/>
              </a:path>
            </a:pathLst>
          </a:custGeom>
          <a:solidFill>
            <a:srgbClr val="00009D"/>
          </a:solidFill>
        </p:spPr>
        <p:txBody>
          <a:bodyPr bIns="0" lIns="0" rIns="0" rtlCol="0" tIns="0" wrap="square"/>
          <a:p/>
        </p:txBody>
      </p:sp>
      <p:sp>
        <p:nvSpPr>
          <p:cNvPr id="1048673" name="bg object 113"/>
          <p:cNvSpPr/>
          <p:nvPr/>
        </p:nvSpPr>
        <p:spPr>
          <a:xfrm>
            <a:off x="-1270" y="4919979"/>
            <a:ext cx="9146540" cy="49530"/>
          </a:xfrm>
          <a:custGeom>
            <a:avLst/>
            <a:ahLst/>
            <a:rect l="l" t="t" r="r" b="b"/>
            <a:pathLst>
              <a:path w="9146540" h="49529">
                <a:moveTo>
                  <a:pt x="9146540" y="0"/>
                </a:moveTo>
                <a:lnTo>
                  <a:pt x="0" y="0"/>
                </a:lnTo>
                <a:lnTo>
                  <a:pt x="0" y="49530"/>
                </a:lnTo>
                <a:lnTo>
                  <a:pt x="9146540" y="49530"/>
                </a:lnTo>
                <a:lnTo>
                  <a:pt x="9146540" y="0"/>
                </a:lnTo>
                <a:close/>
              </a:path>
            </a:pathLst>
          </a:custGeom>
          <a:solidFill>
            <a:srgbClr val="00009C"/>
          </a:solidFill>
        </p:spPr>
        <p:txBody>
          <a:bodyPr bIns="0" lIns="0" rIns="0" rtlCol="0" tIns="0" wrap="square"/>
          <a:p/>
        </p:txBody>
      </p:sp>
      <p:sp>
        <p:nvSpPr>
          <p:cNvPr id="1048674" name="bg object 114"/>
          <p:cNvSpPr/>
          <p:nvPr/>
        </p:nvSpPr>
        <p:spPr>
          <a:xfrm>
            <a:off x="-1270" y="4969509"/>
            <a:ext cx="9146540" cy="50800"/>
          </a:xfrm>
          <a:custGeom>
            <a:avLst/>
            <a:ahLst/>
            <a:rect l="l" t="t" r="r" b="b"/>
            <a:pathLst>
              <a:path w="9146540" h="50800">
                <a:moveTo>
                  <a:pt x="9146540" y="0"/>
                </a:moveTo>
                <a:lnTo>
                  <a:pt x="0" y="0"/>
                </a:lnTo>
                <a:lnTo>
                  <a:pt x="0" y="50800"/>
                </a:lnTo>
                <a:lnTo>
                  <a:pt x="9146540" y="50800"/>
                </a:lnTo>
                <a:lnTo>
                  <a:pt x="9146540" y="0"/>
                </a:lnTo>
                <a:close/>
              </a:path>
            </a:pathLst>
          </a:custGeom>
          <a:solidFill>
            <a:srgbClr val="00009B"/>
          </a:solidFill>
        </p:spPr>
        <p:txBody>
          <a:bodyPr bIns="0" lIns="0" rIns="0" rtlCol="0" tIns="0" wrap="square"/>
          <a:p/>
        </p:txBody>
      </p:sp>
      <p:sp>
        <p:nvSpPr>
          <p:cNvPr id="1048675" name="bg object 115"/>
          <p:cNvSpPr/>
          <p:nvPr/>
        </p:nvSpPr>
        <p:spPr>
          <a:xfrm>
            <a:off x="-1270" y="5020309"/>
            <a:ext cx="9146540" cy="49530"/>
          </a:xfrm>
          <a:custGeom>
            <a:avLst/>
            <a:ahLst/>
            <a:rect l="l" t="t" r="r" b="b"/>
            <a:pathLst>
              <a:path w="9146540" h="49529">
                <a:moveTo>
                  <a:pt x="9146540" y="0"/>
                </a:moveTo>
                <a:lnTo>
                  <a:pt x="0" y="0"/>
                </a:lnTo>
                <a:lnTo>
                  <a:pt x="0" y="49529"/>
                </a:lnTo>
                <a:lnTo>
                  <a:pt x="9146540" y="49529"/>
                </a:lnTo>
                <a:lnTo>
                  <a:pt x="9146540" y="0"/>
                </a:lnTo>
                <a:close/>
              </a:path>
            </a:pathLst>
          </a:custGeom>
          <a:solidFill>
            <a:srgbClr val="00009A"/>
          </a:solidFill>
        </p:spPr>
        <p:txBody>
          <a:bodyPr bIns="0" lIns="0" rIns="0" rtlCol="0" tIns="0" wrap="square"/>
          <a:p/>
        </p:txBody>
      </p:sp>
      <p:sp>
        <p:nvSpPr>
          <p:cNvPr id="1048676" name="bg object 116"/>
          <p:cNvSpPr/>
          <p:nvPr/>
        </p:nvSpPr>
        <p:spPr>
          <a:xfrm>
            <a:off x="-1270" y="5069839"/>
            <a:ext cx="9146540" cy="49530"/>
          </a:xfrm>
          <a:custGeom>
            <a:avLst/>
            <a:ahLst/>
            <a:rect l="l" t="t" r="r" b="b"/>
            <a:pathLst>
              <a:path w="9146540" h="49529">
                <a:moveTo>
                  <a:pt x="9146540" y="0"/>
                </a:moveTo>
                <a:lnTo>
                  <a:pt x="0" y="0"/>
                </a:lnTo>
                <a:lnTo>
                  <a:pt x="0" y="49530"/>
                </a:lnTo>
                <a:lnTo>
                  <a:pt x="9146540" y="49530"/>
                </a:lnTo>
                <a:lnTo>
                  <a:pt x="9146540" y="0"/>
                </a:lnTo>
                <a:close/>
              </a:path>
            </a:pathLst>
          </a:custGeom>
          <a:solidFill>
            <a:srgbClr val="000099"/>
          </a:solidFill>
        </p:spPr>
        <p:txBody>
          <a:bodyPr bIns="0" lIns="0" rIns="0" rtlCol="0" tIns="0" wrap="square"/>
          <a:p/>
        </p:txBody>
      </p:sp>
      <p:sp>
        <p:nvSpPr>
          <p:cNvPr id="1048677" name="bg object 117"/>
          <p:cNvSpPr/>
          <p:nvPr/>
        </p:nvSpPr>
        <p:spPr>
          <a:xfrm>
            <a:off x="-1270" y="5119370"/>
            <a:ext cx="9146540" cy="49530"/>
          </a:xfrm>
          <a:custGeom>
            <a:avLst/>
            <a:ahLst/>
            <a:rect l="l" t="t" r="r" b="b"/>
            <a:pathLst>
              <a:path w="9146540" h="49529">
                <a:moveTo>
                  <a:pt x="9146540" y="0"/>
                </a:moveTo>
                <a:lnTo>
                  <a:pt x="0" y="0"/>
                </a:lnTo>
                <a:lnTo>
                  <a:pt x="0" y="49529"/>
                </a:lnTo>
                <a:lnTo>
                  <a:pt x="9146540" y="49529"/>
                </a:lnTo>
                <a:lnTo>
                  <a:pt x="9146540" y="0"/>
                </a:lnTo>
                <a:close/>
              </a:path>
            </a:pathLst>
          </a:custGeom>
          <a:solidFill>
            <a:srgbClr val="000098"/>
          </a:solidFill>
        </p:spPr>
        <p:txBody>
          <a:bodyPr bIns="0" lIns="0" rIns="0" rtlCol="0" tIns="0" wrap="square"/>
          <a:p/>
        </p:txBody>
      </p:sp>
      <p:sp>
        <p:nvSpPr>
          <p:cNvPr id="1048678" name="bg object 118"/>
          <p:cNvSpPr/>
          <p:nvPr/>
        </p:nvSpPr>
        <p:spPr>
          <a:xfrm>
            <a:off x="-1270" y="5168900"/>
            <a:ext cx="9146540" cy="49530"/>
          </a:xfrm>
          <a:custGeom>
            <a:avLst/>
            <a:ahLst/>
            <a:rect l="l" t="t" r="r" b="b"/>
            <a:pathLst>
              <a:path w="9146540" h="49529">
                <a:moveTo>
                  <a:pt x="9146540" y="0"/>
                </a:moveTo>
                <a:lnTo>
                  <a:pt x="0" y="0"/>
                </a:lnTo>
                <a:lnTo>
                  <a:pt x="0" y="49530"/>
                </a:lnTo>
                <a:lnTo>
                  <a:pt x="9146540" y="49530"/>
                </a:lnTo>
                <a:lnTo>
                  <a:pt x="9146540" y="0"/>
                </a:lnTo>
                <a:close/>
              </a:path>
            </a:pathLst>
          </a:custGeom>
          <a:solidFill>
            <a:srgbClr val="000097"/>
          </a:solidFill>
        </p:spPr>
        <p:txBody>
          <a:bodyPr bIns="0" lIns="0" rIns="0" rtlCol="0" tIns="0" wrap="square"/>
          <a:p/>
        </p:txBody>
      </p:sp>
      <p:sp>
        <p:nvSpPr>
          <p:cNvPr id="1048679" name="bg object 119"/>
          <p:cNvSpPr/>
          <p:nvPr/>
        </p:nvSpPr>
        <p:spPr>
          <a:xfrm>
            <a:off x="-1270" y="5218430"/>
            <a:ext cx="9146540" cy="49530"/>
          </a:xfrm>
          <a:custGeom>
            <a:avLst/>
            <a:ahLst/>
            <a:rect l="l" t="t" r="r" b="b"/>
            <a:pathLst>
              <a:path w="9146540" h="49529">
                <a:moveTo>
                  <a:pt x="9146540" y="0"/>
                </a:moveTo>
                <a:lnTo>
                  <a:pt x="0" y="0"/>
                </a:lnTo>
                <a:lnTo>
                  <a:pt x="0" y="49530"/>
                </a:lnTo>
                <a:lnTo>
                  <a:pt x="9146540" y="49530"/>
                </a:lnTo>
                <a:lnTo>
                  <a:pt x="9146540" y="0"/>
                </a:lnTo>
                <a:close/>
              </a:path>
            </a:pathLst>
          </a:custGeom>
          <a:solidFill>
            <a:srgbClr val="000096"/>
          </a:solidFill>
        </p:spPr>
        <p:txBody>
          <a:bodyPr bIns="0" lIns="0" rIns="0" rtlCol="0" tIns="0" wrap="square"/>
          <a:p/>
        </p:txBody>
      </p:sp>
      <p:sp>
        <p:nvSpPr>
          <p:cNvPr id="1048680" name="bg object 120"/>
          <p:cNvSpPr/>
          <p:nvPr/>
        </p:nvSpPr>
        <p:spPr>
          <a:xfrm>
            <a:off x="-1270" y="5267960"/>
            <a:ext cx="9146540" cy="49530"/>
          </a:xfrm>
          <a:custGeom>
            <a:avLst/>
            <a:ahLst/>
            <a:rect l="l" t="t" r="r" b="b"/>
            <a:pathLst>
              <a:path w="9146540" h="49529">
                <a:moveTo>
                  <a:pt x="9146540" y="0"/>
                </a:moveTo>
                <a:lnTo>
                  <a:pt x="0" y="0"/>
                </a:lnTo>
                <a:lnTo>
                  <a:pt x="0" y="49529"/>
                </a:lnTo>
                <a:lnTo>
                  <a:pt x="9146540" y="49529"/>
                </a:lnTo>
                <a:lnTo>
                  <a:pt x="9146540" y="0"/>
                </a:lnTo>
                <a:close/>
              </a:path>
            </a:pathLst>
          </a:custGeom>
          <a:solidFill>
            <a:srgbClr val="000095"/>
          </a:solidFill>
        </p:spPr>
        <p:txBody>
          <a:bodyPr bIns="0" lIns="0" rIns="0" rtlCol="0" tIns="0" wrap="square"/>
          <a:p/>
        </p:txBody>
      </p:sp>
      <p:sp>
        <p:nvSpPr>
          <p:cNvPr id="1048681" name="bg object 121"/>
          <p:cNvSpPr/>
          <p:nvPr/>
        </p:nvSpPr>
        <p:spPr>
          <a:xfrm>
            <a:off x="-1270" y="5317489"/>
            <a:ext cx="9146540" cy="49530"/>
          </a:xfrm>
          <a:custGeom>
            <a:avLst/>
            <a:ahLst/>
            <a:rect l="l" t="t" r="r" b="b"/>
            <a:pathLst>
              <a:path w="9146540" h="49529">
                <a:moveTo>
                  <a:pt x="9146540" y="0"/>
                </a:moveTo>
                <a:lnTo>
                  <a:pt x="0" y="0"/>
                </a:lnTo>
                <a:lnTo>
                  <a:pt x="0" y="49530"/>
                </a:lnTo>
                <a:lnTo>
                  <a:pt x="9146540" y="49530"/>
                </a:lnTo>
                <a:lnTo>
                  <a:pt x="9146540" y="0"/>
                </a:lnTo>
                <a:close/>
              </a:path>
            </a:pathLst>
          </a:custGeom>
          <a:solidFill>
            <a:srgbClr val="000094"/>
          </a:solidFill>
        </p:spPr>
        <p:txBody>
          <a:bodyPr bIns="0" lIns="0" rIns="0" rtlCol="0" tIns="0" wrap="square"/>
          <a:p/>
        </p:txBody>
      </p:sp>
      <p:sp>
        <p:nvSpPr>
          <p:cNvPr id="1048682" name="bg object 122"/>
          <p:cNvSpPr/>
          <p:nvPr/>
        </p:nvSpPr>
        <p:spPr>
          <a:xfrm>
            <a:off x="-1270" y="5367020"/>
            <a:ext cx="9146540" cy="50800"/>
          </a:xfrm>
          <a:custGeom>
            <a:avLst/>
            <a:ahLst/>
            <a:rect l="l" t="t" r="r" b="b"/>
            <a:pathLst>
              <a:path w="9146540" h="50800">
                <a:moveTo>
                  <a:pt x="9146540" y="0"/>
                </a:moveTo>
                <a:lnTo>
                  <a:pt x="0" y="0"/>
                </a:lnTo>
                <a:lnTo>
                  <a:pt x="0" y="50799"/>
                </a:lnTo>
                <a:lnTo>
                  <a:pt x="9146540" y="50799"/>
                </a:lnTo>
                <a:lnTo>
                  <a:pt x="9146540" y="0"/>
                </a:lnTo>
                <a:close/>
              </a:path>
            </a:pathLst>
          </a:custGeom>
          <a:solidFill>
            <a:srgbClr val="000093"/>
          </a:solidFill>
        </p:spPr>
        <p:txBody>
          <a:bodyPr bIns="0" lIns="0" rIns="0" rtlCol="0" tIns="0" wrap="square"/>
          <a:p/>
        </p:txBody>
      </p:sp>
      <p:sp>
        <p:nvSpPr>
          <p:cNvPr id="1048683" name="bg object 123"/>
          <p:cNvSpPr/>
          <p:nvPr/>
        </p:nvSpPr>
        <p:spPr>
          <a:xfrm>
            <a:off x="-1270" y="5417820"/>
            <a:ext cx="9146540" cy="49530"/>
          </a:xfrm>
          <a:custGeom>
            <a:avLst/>
            <a:ahLst/>
            <a:rect l="l" t="t" r="r" b="b"/>
            <a:pathLst>
              <a:path w="9146540" h="49529">
                <a:moveTo>
                  <a:pt x="9146540" y="0"/>
                </a:moveTo>
                <a:lnTo>
                  <a:pt x="0" y="0"/>
                </a:lnTo>
                <a:lnTo>
                  <a:pt x="0" y="49529"/>
                </a:lnTo>
                <a:lnTo>
                  <a:pt x="9146540" y="49529"/>
                </a:lnTo>
                <a:lnTo>
                  <a:pt x="9146540" y="0"/>
                </a:lnTo>
                <a:close/>
              </a:path>
            </a:pathLst>
          </a:custGeom>
          <a:solidFill>
            <a:srgbClr val="000092"/>
          </a:solidFill>
        </p:spPr>
        <p:txBody>
          <a:bodyPr bIns="0" lIns="0" rIns="0" rtlCol="0" tIns="0" wrap="square"/>
          <a:p/>
        </p:txBody>
      </p:sp>
      <p:sp>
        <p:nvSpPr>
          <p:cNvPr id="1048684" name="bg object 124"/>
          <p:cNvSpPr/>
          <p:nvPr/>
        </p:nvSpPr>
        <p:spPr>
          <a:xfrm>
            <a:off x="-1270" y="5467350"/>
            <a:ext cx="9146540" cy="49530"/>
          </a:xfrm>
          <a:custGeom>
            <a:avLst/>
            <a:ahLst/>
            <a:rect l="l" t="t" r="r" b="b"/>
            <a:pathLst>
              <a:path w="9146540" h="49529">
                <a:moveTo>
                  <a:pt x="9146540" y="0"/>
                </a:moveTo>
                <a:lnTo>
                  <a:pt x="0" y="0"/>
                </a:lnTo>
                <a:lnTo>
                  <a:pt x="0" y="49530"/>
                </a:lnTo>
                <a:lnTo>
                  <a:pt x="9146540" y="49530"/>
                </a:lnTo>
                <a:lnTo>
                  <a:pt x="9146540" y="0"/>
                </a:lnTo>
                <a:close/>
              </a:path>
            </a:pathLst>
          </a:custGeom>
          <a:solidFill>
            <a:srgbClr val="000091"/>
          </a:solidFill>
        </p:spPr>
        <p:txBody>
          <a:bodyPr bIns="0" lIns="0" rIns="0" rtlCol="0" tIns="0" wrap="square"/>
          <a:p/>
        </p:txBody>
      </p:sp>
      <p:sp>
        <p:nvSpPr>
          <p:cNvPr id="1048685" name="bg object 125"/>
          <p:cNvSpPr/>
          <p:nvPr/>
        </p:nvSpPr>
        <p:spPr>
          <a:xfrm>
            <a:off x="-1270" y="5516879"/>
            <a:ext cx="9146540" cy="49530"/>
          </a:xfrm>
          <a:custGeom>
            <a:avLst/>
            <a:ahLst/>
            <a:rect l="l" t="t" r="r" b="b"/>
            <a:pathLst>
              <a:path w="9146540" h="49529">
                <a:moveTo>
                  <a:pt x="9146540" y="0"/>
                </a:moveTo>
                <a:lnTo>
                  <a:pt x="0" y="0"/>
                </a:lnTo>
                <a:lnTo>
                  <a:pt x="0" y="49530"/>
                </a:lnTo>
                <a:lnTo>
                  <a:pt x="9146540" y="49530"/>
                </a:lnTo>
                <a:lnTo>
                  <a:pt x="9146540" y="0"/>
                </a:lnTo>
                <a:close/>
              </a:path>
            </a:pathLst>
          </a:custGeom>
          <a:solidFill>
            <a:srgbClr val="000090"/>
          </a:solidFill>
        </p:spPr>
        <p:txBody>
          <a:bodyPr bIns="0" lIns="0" rIns="0" rtlCol="0" tIns="0" wrap="square"/>
          <a:p/>
        </p:txBody>
      </p:sp>
      <p:sp>
        <p:nvSpPr>
          <p:cNvPr id="1048686" name="bg object 126"/>
          <p:cNvSpPr/>
          <p:nvPr/>
        </p:nvSpPr>
        <p:spPr>
          <a:xfrm>
            <a:off x="-1270" y="5566409"/>
            <a:ext cx="9146540" cy="49530"/>
          </a:xfrm>
          <a:custGeom>
            <a:avLst/>
            <a:ahLst/>
            <a:rect l="l" t="t" r="r" b="b"/>
            <a:pathLst>
              <a:path w="9146540" h="49529">
                <a:moveTo>
                  <a:pt x="9146540" y="0"/>
                </a:moveTo>
                <a:lnTo>
                  <a:pt x="0" y="0"/>
                </a:lnTo>
                <a:lnTo>
                  <a:pt x="0" y="49529"/>
                </a:lnTo>
                <a:lnTo>
                  <a:pt x="9146540" y="49529"/>
                </a:lnTo>
                <a:lnTo>
                  <a:pt x="9146540" y="0"/>
                </a:lnTo>
                <a:close/>
              </a:path>
            </a:pathLst>
          </a:custGeom>
          <a:solidFill>
            <a:srgbClr val="00008F"/>
          </a:solidFill>
        </p:spPr>
        <p:txBody>
          <a:bodyPr bIns="0" lIns="0" rIns="0" rtlCol="0" tIns="0" wrap="square"/>
          <a:p/>
        </p:txBody>
      </p:sp>
      <p:sp>
        <p:nvSpPr>
          <p:cNvPr id="1048687" name="bg object 127"/>
          <p:cNvSpPr/>
          <p:nvPr/>
        </p:nvSpPr>
        <p:spPr>
          <a:xfrm>
            <a:off x="-1270" y="5615940"/>
            <a:ext cx="9146540" cy="49530"/>
          </a:xfrm>
          <a:custGeom>
            <a:avLst/>
            <a:ahLst/>
            <a:rect l="l" t="t" r="r" b="b"/>
            <a:pathLst>
              <a:path w="9146540" h="49529">
                <a:moveTo>
                  <a:pt x="9146540" y="0"/>
                </a:moveTo>
                <a:lnTo>
                  <a:pt x="0" y="0"/>
                </a:lnTo>
                <a:lnTo>
                  <a:pt x="0" y="49530"/>
                </a:lnTo>
                <a:lnTo>
                  <a:pt x="9146540" y="49530"/>
                </a:lnTo>
                <a:lnTo>
                  <a:pt x="9146540" y="0"/>
                </a:lnTo>
                <a:close/>
              </a:path>
            </a:pathLst>
          </a:custGeom>
          <a:solidFill>
            <a:srgbClr val="00008E"/>
          </a:solidFill>
        </p:spPr>
        <p:txBody>
          <a:bodyPr bIns="0" lIns="0" rIns="0" rtlCol="0" tIns="0" wrap="square"/>
          <a:p/>
        </p:txBody>
      </p:sp>
      <p:sp>
        <p:nvSpPr>
          <p:cNvPr id="1048688" name="bg object 128"/>
          <p:cNvSpPr/>
          <p:nvPr/>
        </p:nvSpPr>
        <p:spPr>
          <a:xfrm>
            <a:off x="-1270" y="5665469"/>
            <a:ext cx="9146540" cy="50800"/>
          </a:xfrm>
          <a:custGeom>
            <a:avLst/>
            <a:ahLst/>
            <a:rect l="l" t="t" r="r" b="b"/>
            <a:pathLst>
              <a:path w="9146540" h="50800">
                <a:moveTo>
                  <a:pt x="9146540" y="0"/>
                </a:moveTo>
                <a:lnTo>
                  <a:pt x="0" y="0"/>
                </a:lnTo>
                <a:lnTo>
                  <a:pt x="0" y="50799"/>
                </a:lnTo>
                <a:lnTo>
                  <a:pt x="9146540" y="50799"/>
                </a:lnTo>
                <a:lnTo>
                  <a:pt x="9146540" y="0"/>
                </a:lnTo>
                <a:close/>
              </a:path>
            </a:pathLst>
          </a:custGeom>
          <a:solidFill>
            <a:srgbClr val="00008D"/>
          </a:solidFill>
        </p:spPr>
        <p:txBody>
          <a:bodyPr bIns="0" lIns="0" rIns="0" rtlCol="0" tIns="0" wrap="square"/>
          <a:p/>
        </p:txBody>
      </p:sp>
      <p:sp>
        <p:nvSpPr>
          <p:cNvPr id="1048689" name="bg object 129"/>
          <p:cNvSpPr/>
          <p:nvPr/>
        </p:nvSpPr>
        <p:spPr>
          <a:xfrm>
            <a:off x="-1270" y="5716269"/>
            <a:ext cx="9146540" cy="49530"/>
          </a:xfrm>
          <a:custGeom>
            <a:avLst/>
            <a:ahLst/>
            <a:rect l="l" t="t" r="r" b="b"/>
            <a:pathLst>
              <a:path w="9146540" h="49529">
                <a:moveTo>
                  <a:pt x="9146540" y="0"/>
                </a:moveTo>
                <a:lnTo>
                  <a:pt x="0" y="0"/>
                </a:lnTo>
                <a:lnTo>
                  <a:pt x="0" y="49529"/>
                </a:lnTo>
                <a:lnTo>
                  <a:pt x="9146540" y="49529"/>
                </a:lnTo>
                <a:lnTo>
                  <a:pt x="9146540" y="0"/>
                </a:lnTo>
                <a:close/>
              </a:path>
            </a:pathLst>
          </a:custGeom>
          <a:solidFill>
            <a:srgbClr val="00008C"/>
          </a:solidFill>
        </p:spPr>
        <p:txBody>
          <a:bodyPr bIns="0" lIns="0" rIns="0" rtlCol="0" tIns="0" wrap="square"/>
          <a:p/>
        </p:txBody>
      </p:sp>
      <p:sp>
        <p:nvSpPr>
          <p:cNvPr id="1048690" name="bg object 130"/>
          <p:cNvSpPr/>
          <p:nvPr/>
        </p:nvSpPr>
        <p:spPr>
          <a:xfrm>
            <a:off x="-1270" y="5765800"/>
            <a:ext cx="9146540" cy="49530"/>
          </a:xfrm>
          <a:custGeom>
            <a:avLst/>
            <a:ahLst/>
            <a:rect l="l" t="t" r="r" b="b"/>
            <a:pathLst>
              <a:path w="9146540" h="49529">
                <a:moveTo>
                  <a:pt x="9146540" y="0"/>
                </a:moveTo>
                <a:lnTo>
                  <a:pt x="0" y="0"/>
                </a:lnTo>
                <a:lnTo>
                  <a:pt x="0" y="49530"/>
                </a:lnTo>
                <a:lnTo>
                  <a:pt x="9146540" y="49530"/>
                </a:lnTo>
                <a:lnTo>
                  <a:pt x="9146540" y="0"/>
                </a:lnTo>
                <a:close/>
              </a:path>
            </a:pathLst>
          </a:custGeom>
          <a:solidFill>
            <a:srgbClr val="00008B"/>
          </a:solidFill>
        </p:spPr>
        <p:txBody>
          <a:bodyPr bIns="0" lIns="0" rIns="0" rtlCol="0" tIns="0" wrap="square"/>
          <a:p/>
        </p:txBody>
      </p:sp>
      <p:sp>
        <p:nvSpPr>
          <p:cNvPr id="1048691" name="bg object 131"/>
          <p:cNvSpPr/>
          <p:nvPr/>
        </p:nvSpPr>
        <p:spPr>
          <a:xfrm>
            <a:off x="-1270" y="5815330"/>
            <a:ext cx="9146540" cy="49530"/>
          </a:xfrm>
          <a:custGeom>
            <a:avLst/>
            <a:ahLst/>
            <a:rect l="l" t="t" r="r" b="b"/>
            <a:pathLst>
              <a:path w="9146540" h="49529">
                <a:moveTo>
                  <a:pt x="9146540" y="0"/>
                </a:moveTo>
                <a:lnTo>
                  <a:pt x="0" y="0"/>
                </a:lnTo>
                <a:lnTo>
                  <a:pt x="0" y="49530"/>
                </a:lnTo>
                <a:lnTo>
                  <a:pt x="9146540" y="49530"/>
                </a:lnTo>
                <a:lnTo>
                  <a:pt x="9146540" y="0"/>
                </a:lnTo>
                <a:close/>
              </a:path>
            </a:pathLst>
          </a:custGeom>
          <a:solidFill>
            <a:srgbClr val="00008A"/>
          </a:solidFill>
        </p:spPr>
        <p:txBody>
          <a:bodyPr bIns="0" lIns="0" rIns="0" rtlCol="0" tIns="0" wrap="square"/>
          <a:p/>
        </p:txBody>
      </p:sp>
      <p:sp>
        <p:nvSpPr>
          <p:cNvPr id="1048692" name="bg object 132"/>
          <p:cNvSpPr/>
          <p:nvPr/>
        </p:nvSpPr>
        <p:spPr>
          <a:xfrm>
            <a:off x="-1270" y="5864859"/>
            <a:ext cx="9146540" cy="49530"/>
          </a:xfrm>
          <a:custGeom>
            <a:avLst/>
            <a:ahLst/>
            <a:rect l="l" t="t" r="r" b="b"/>
            <a:pathLst>
              <a:path w="9146540" h="49529">
                <a:moveTo>
                  <a:pt x="9146540" y="0"/>
                </a:moveTo>
                <a:lnTo>
                  <a:pt x="0" y="0"/>
                </a:lnTo>
                <a:lnTo>
                  <a:pt x="0" y="49529"/>
                </a:lnTo>
                <a:lnTo>
                  <a:pt x="9146540" y="49529"/>
                </a:lnTo>
                <a:lnTo>
                  <a:pt x="9146540" y="0"/>
                </a:lnTo>
                <a:close/>
              </a:path>
            </a:pathLst>
          </a:custGeom>
          <a:solidFill>
            <a:srgbClr val="000089"/>
          </a:solidFill>
        </p:spPr>
        <p:txBody>
          <a:bodyPr bIns="0" lIns="0" rIns="0" rtlCol="0" tIns="0" wrap="square"/>
          <a:p/>
        </p:txBody>
      </p:sp>
      <p:sp>
        <p:nvSpPr>
          <p:cNvPr id="1048693" name="bg object 133"/>
          <p:cNvSpPr/>
          <p:nvPr/>
        </p:nvSpPr>
        <p:spPr>
          <a:xfrm>
            <a:off x="-1270" y="5914390"/>
            <a:ext cx="9146540" cy="49530"/>
          </a:xfrm>
          <a:custGeom>
            <a:avLst/>
            <a:ahLst/>
            <a:rect l="l" t="t" r="r" b="b"/>
            <a:pathLst>
              <a:path w="9146540" h="49529">
                <a:moveTo>
                  <a:pt x="9146540" y="0"/>
                </a:moveTo>
                <a:lnTo>
                  <a:pt x="0" y="0"/>
                </a:lnTo>
                <a:lnTo>
                  <a:pt x="0" y="49530"/>
                </a:lnTo>
                <a:lnTo>
                  <a:pt x="9146540" y="49530"/>
                </a:lnTo>
                <a:lnTo>
                  <a:pt x="9146540" y="0"/>
                </a:lnTo>
                <a:close/>
              </a:path>
            </a:pathLst>
          </a:custGeom>
          <a:solidFill>
            <a:srgbClr val="000088"/>
          </a:solidFill>
        </p:spPr>
        <p:txBody>
          <a:bodyPr bIns="0" lIns="0" rIns="0" rtlCol="0" tIns="0" wrap="square"/>
          <a:p/>
        </p:txBody>
      </p:sp>
      <p:sp>
        <p:nvSpPr>
          <p:cNvPr id="1048694" name="bg object 134"/>
          <p:cNvSpPr/>
          <p:nvPr/>
        </p:nvSpPr>
        <p:spPr>
          <a:xfrm>
            <a:off x="-1270" y="5963919"/>
            <a:ext cx="9146540" cy="49530"/>
          </a:xfrm>
          <a:custGeom>
            <a:avLst/>
            <a:ahLst/>
            <a:rect l="l" t="t" r="r" b="b"/>
            <a:pathLst>
              <a:path w="9146540" h="49529">
                <a:moveTo>
                  <a:pt x="9146540" y="0"/>
                </a:moveTo>
                <a:lnTo>
                  <a:pt x="0" y="0"/>
                </a:lnTo>
                <a:lnTo>
                  <a:pt x="0" y="49529"/>
                </a:lnTo>
                <a:lnTo>
                  <a:pt x="9146540" y="49529"/>
                </a:lnTo>
                <a:lnTo>
                  <a:pt x="9146540" y="0"/>
                </a:lnTo>
                <a:close/>
              </a:path>
            </a:pathLst>
          </a:custGeom>
          <a:solidFill>
            <a:srgbClr val="000087"/>
          </a:solidFill>
        </p:spPr>
        <p:txBody>
          <a:bodyPr bIns="0" lIns="0" rIns="0" rtlCol="0" tIns="0" wrap="square"/>
          <a:p/>
        </p:txBody>
      </p:sp>
      <p:sp>
        <p:nvSpPr>
          <p:cNvPr id="1048695" name="bg object 135"/>
          <p:cNvSpPr/>
          <p:nvPr/>
        </p:nvSpPr>
        <p:spPr>
          <a:xfrm>
            <a:off x="-1270" y="6013450"/>
            <a:ext cx="9146540" cy="49530"/>
          </a:xfrm>
          <a:custGeom>
            <a:avLst/>
            <a:ahLst/>
            <a:rect l="l" t="t" r="r" b="b"/>
            <a:pathLst>
              <a:path w="9146540" h="49529">
                <a:moveTo>
                  <a:pt x="9146540" y="0"/>
                </a:moveTo>
                <a:lnTo>
                  <a:pt x="0" y="0"/>
                </a:lnTo>
                <a:lnTo>
                  <a:pt x="0" y="49529"/>
                </a:lnTo>
                <a:lnTo>
                  <a:pt x="9146540" y="49529"/>
                </a:lnTo>
                <a:lnTo>
                  <a:pt x="9146540" y="0"/>
                </a:lnTo>
                <a:close/>
              </a:path>
            </a:pathLst>
          </a:custGeom>
          <a:solidFill>
            <a:srgbClr val="000086"/>
          </a:solidFill>
        </p:spPr>
        <p:txBody>
          <a:bodyPr bIns="0" lIns="0" rIns="0" rtlCol="0" tIns="0" wrap="square"/>
          <a:p/>
        </p:txBody>
      </p:sp>
      <p:sp>
        <p:nvSpPr>
          <p:cNvPr id="1048696" name="bg object 136"/>
          <p:cNvSpPr/>
          <p:nvPr/>
        </p:nvSpPr>
        <p:spPr>
          <a:xfrm>
            <a:off x="-1270" y="6062980"/>
            <a:ext cx="9146540" cy="50800"/>
          </a:xfrm>
          <a:custGeom>
            <a:avLst/>
            <a:ahLst/>
            <a:rect l="l" t="t" r="r" b="b"/>
            <a:pathLst>
              <a:path w="9146540" h="50800">
                <a:moveTo>
                  <a:pt x="9146540" y="0"/>
                </a:moveTo>
                <a:lnTo>
                  <a:pt x="0" y="0"/>
                </a:lnTo>
                <a:lnTo>
                  <a:pt x="0" y="50800"/>
                </a:lnTo>
                <a:lnTo>
                  <a:pt x="9146540" y="50800"/>
                </a:lnTo>
                <a:lnTo>
                  <a:pt x="9146540" y="0"/>
                </a:lnTo>
                <a:close/>
              </a:path>
            </a:pathLst>
          </a:custGeom>
          <a:solidFill>
            <a:srgbClr val="000085"/>
          </a:solidFill>
        </p:spPr>
        <p:txBody>
          <a:bodyPr bIns="0" lIns="0" rIns="0" rtlCol="0" tIns="0" wrap="square"/>
          <a:p/>
        </p:txBody>
      </p:sp>
      <p:sp>
        <p:nvSpPr>
          <p:cNvPr id="1048697" name="bg object 137"/>
          <p:cNvSpPr/>
          <p:nvPr/>
        </p:nvSpPr>
        <p:spPr>
          <a:xfrm>
            <a:off x="-1270" y="6113780"/>
            <a:ext cx="9146540" cy="49530"/>
          </a:xfrm>
          <a:custGeom>
            <a:avLst/>
            <a:ahLst/>
            <a:rect l="l" t="t" r="r" b="b"/>
            <a:pathLst>
              <a:path w="9146540" h="49529">
                <a:moveTo>
                  <a:pt x="9146540" y="0"/>
                </a:moveTo>
                <a:lnTo>
                  <a:pt x="0" y="0"/>
                </a:lnTo>
                <a:lnTo>
                  <a:pt x="0" y="49530"/>
                </a:lnTo>
                <a:lnTo>
                  <a:pt x="9146540" y="49530"/>
                </a:lnTo>
                <a:lnTo>
                  <a:pt x="9146540" y="0"/>
                </a:lnTo>
                <a:close/>
              </a:path>
            </a:pathLst>
          </a:custGeom>
          <a:solidFill>
            <a:srgbClr val="000084"/>
          </a:solidFill>
        </p:spPr>
        <p:txBody>
          <a:bodyPr bIns="0" lIns="0" rIns="0" rtlCol="0" tIns="0" wrap="square"/>
          <a:p/>
        </p:txBody>
      </p:sp>
      <p:sp>
        <p:nvSpPr>
          <p:cNvPr id="1048698" name="bg object 138"/>
          <p:cNvSpPr/>
          <p:nvPr/>
        </p:nvSpPr>
        <p:spPr>
          <a:xfrm>
            <a:off x="-1270" y="6163310"/>
            <a:ext cx="9146540" cy="49530"/>
          </a:xfrm>
          <a:custGeom>
            <a:avLst/>
            <a:ahLst/>
            <a:rect l="l" t="t" r="r" b="b"/>
            <a:pathLst>
              <a:path w="9146540" h="49529">
                <a:moveTo>
                  <a:pt x="9146540" y="0"/>
                </a:moveTo>
                <a:lnTo>
                  <a:pt x="0" y="0"/>
                </a:lnTo>
                <a:lnTo>
                  <a:pt x="0" y="49529"/>
                </a:lnTo>
                <a:lnTo>
                  <a:pt x="9146540" y="49529"/>
                </a:lnTo>
                <a:lnTo>
                  <a:pt x="9146540" y="0"/>
                </a:lnTo>
                <a:close/>
              </a:path>
            </a:pathLst>
          </a:custGeom>
          <a:solidFill>
            <a:srgbClr val="000083"/>
          </a:solidFill>
        </p:spPr>
        <p:txBody>
          <a:bodyPr bIns="0" lIns="0" rIns="0" rtlCol="0" tIns="0" wrap="square"/>
          <a:p/>
        </p:txBody>
      </p:sp>
      <p:sp>
        <p:nvSpPr>
          <p:cNvPr id="1048699" name="bg object 139"/>
          <p:cNvSpPr/>
          <p:nvPr/>
        </p:nvSpPr>
        <p:spPr>
          <a:xfrm>
            <a:off x="-1270" y="6212839"/>
            <a:ext cx="9146540" cy="49530"/>
          </a:xfrm>
          <a:custGeom>
            <a:avLst/>
            <a:ahLst/>
            <a:rect l="l" t="t" r="r" b="b"/>
            <a:pathLst>
              <a:path w="9146540" h="49529">
                <a:moveTo>
                  <a:pt x="9146540" y="0"/>
                </a:moveTo>
                <a:lnTo>
                  <a:pt x="0" y="0"/>
                </a:lnTo>
                <a:lnTo>
                  <a:pt x="0" y="49530"/>
                </a:lnTo>
                <a:lnTo>
                  <a:pt x="9146540" y="49530"/>
                </a:lnTo>
                <a:lnTo>
                  <a:pt x="9146540" y="0"/>
                </a:lnTo>
                <a:close/>
              </a:path>
            </a:pathLst>
          </a:custGeom>
          <a:solidFill>
            <a:srgbClr val="000082"/>
          </a:solidFill>
        </p:spPr>
        <p:txBody>
          <a:bodyPr bIns="0" lIns="0" rIns="0" rtlCol="0" tIns="0" wrap="square"/>
          <a:p/>
        </p:txBody>
      </p:sp>
      <p:sp>
        <p:nvSpPr>
          <p:cNvPr id="1048700" name="bg object 140"/>
          <p:cNvSpPr/>
          <p:nvPr/>
        </p:nvSpPr>
        <p:spPr>
          <a:xfrm>
            <a:off x="-1270" y="6262369"/>
            <a:ext cx="9146540" cy="49530"/>
          </a:xfrm>
          <a:custGeom>
            <a:avLst/>
            <a:ahLst/>
            <a:rect l="l" t="t" r="r" b="b"/>
            <a:pathLst>
              <a:path w="9146540" h="49529">
                <a:moveTo>
                  <a:pt x="9146540" y="0"/>
                </a:moveTo>
                <a:lnTo>
                  <a:pt x="0" y="0"/>
                </a:lnTo>
                <a:lnTo>
                  <a:pt x="0" y="49529"/>
                </a:lnTo>
                <a:lnTo>
                  <a:pt x="9146540" y="49529"/>
                </a:lnTo>
                <a:lnTo>
                  <a:pt x="9146540" y="0"/>
                </a:lnTo>
                <a:close/>
              </a:path>
            </a:pathLst>
          </a:custGeom>
          <a:solidFill>
            <a:srgbClr val="000081"/>
          </a:solidFill>
        </p:spPr>
        <p:txBody>
          <a:bodyPr bIns="0" lIns="0" rIns="0" rtlCol="0" tIns="0" wrap="square"/>
          <a:p/>
        </p:txBody>
      </p:sp>
      <p:sp>
        <p:nvSpPr>
          <p:cNvPr id="1048701" name="bg object 141"/>
          <p:cNvSpPr/>
          <p:nvPr/>
        </p:nvSpPr>
        <p:spPr>
          <a:xfrm>
            <a:off x="-1270" y="6311900"/>
            <a:ext cx="9146540" cy="49530"/>
          </a:xfrm>
          <a:custGeom>
            <a:avLst/>
            <a:ahLst/>
            <a:rect l="l" t="t" r="r" b="b"/>
            <a:pathLst>
              <a:path w="9146540" h="49529">
                <a:moveTo>
                  <a:pt x="9146540" y="0"/>
                </a:moveTo>
                <a:lnTo>
                  <a:pt x="0" y="0"/>
                </a:lnTo>
                <a:lnTo>
                  <a:pt x="0" y="49529"/>
                </a:lnTo>
                <a:lnTo>
                  <a:pt x="9146540" y="49529"/>
                </a:lnTo>
                <a:lnTo>
                  <a:pt x="9146540" y="0"/>
                </a:lnTo>
                <a:close/>
              </a:path>
            </a:pathLst>
          </a:custGeom>
          <a:solidFill>
            <a:srgbClr val="000080"/>
          </a:solidFill>
        </p:spPr>
        <p:txBody>
          <a:bodyPr bIns="0" lIns="0" rIns="0" rtlCol="0" tIns="0" wrap="square"/>
          <a:p/>
        </p:txBody>
      </p:sp>
      <p:sp>
        <p:nvSpPr>
          <p:cNvPr id="1048702" name="bg object 142"/>
          <p:cNvSpPr/>
          <p:nvPr/>
        </p:nvSpPr>
        <p:spPr>
          <a:xfrm>
            <a:off x="-1270" y="6361430"/>
            <a:ext cx="9146540" cy="50800"/>
          </a:xfrm>
          <a:custGeom>
            <a:avLst/>
            <a:ahLst/>
            <a:rect l="l" t="t" r="r" b="b"/>
            <a:pathLst>
              <a:path w="9146540" h="50800">
                <a:moveTo>
                  <a:pt x="9146540" y="0"/>
                </a:moveTo>
                <a:lnTo>
                  <a:pt x="0" y="0"/>
                </a:lnTo>
                <a:lnTo>
                  <a:pt x="0" y="50800"/>
                </a:lnTo>
                <a:lnTo>
                  <a:pt x="9146540" y="50800"/>
                </a:lnTo>
                <a:lnTo>
                  <a:pt x="9146540" y="0"/>
                </a:lnTo>
                <a:close/>
              </a:path>
            </a:pathLst>
          </a:custGeom>
          <a:solidFill>
            <a:srgbClr val="00007F"/>
          </a:solidFill>
        </p:spPr>
        <p:txBody>
          <a:bodyPr bIns="0" lIns="0" rIns="0" rtlCol="0" tIns="0" wrap="square"/>
          <a:p/>
        </p:txBody>
      </p:sp>
      <p:sp>
        <p:nvSpPr>
          <p:cNvPr id="1048703" name="bg object 143"/>
          <p:cNvSpPr/>
          <p:nvPr/>
        </p:nvSpPr>
        <p:spPr>
          <a:xfrm>
            <a:off x="-1270" y="6412230"/>
            <a:ext cx="9146540" cy="49530"/>
          </a:xfrm>
          <a:custGeom>
            <a:avLst/>
            <a:ahLst/>
            <a:rect l="l" t="t" r="r" b="b"/>
            <a:pathLst>
              <a:path w="9146540" h="49529">
                <a:moveTo>
                  <a:pt x="9146540" y="0"/>
                </a:moveTo>
                <a:lnTo>
                  <a:pt x="0" y="0"/>
                </a:lnTo>
                <a:lnTo>
                  <a:pt x="0" y="49530"/>
                </a:lnTo>
                <a:lnTo>
                  <a:pt x="9146540" y="49530"/>
                </a:lnTo>
                <a:lnTo>
                  <a:pt x="9146540" y="0"/>
                </a:lnTo>
                <a:close/>
              </a:path>
            </a:pathLst>
          </a:custGeom>
          <a:solidFill>
            <a:srgbClr val="00007E"/>
          </a:solidFill>
        </p:spPr>
        <p:txBody>
          <a:bodyPr bIns="0" lIns="0" rIns="0" rtlCol="0" tIns="0" wrap="square"/>
          <a:p/>
        </p:txBody>
      </p:sp>
      <p:sp>
        <p:nvSpPr>
          <p:cNvPr id="1048704" name="bg object 144"/>
          <p:cNvSpPr/>
          <p:nvPr/>
        </p:nvSpPr>
        <p:spPr>
          <a:xfrm>
            <a:off x="-1270" y="6461760"/>
            <a:ext cx="9146540" cy="49530"/>
          </a:xfrm>
          <a:custGeom>
            <a:avLst/>
            <a:ahLst/>
            <a:rect l="l" t="t" r="r" b="b"/>
            <a:pathLst>
              <a:path w="9146540" h="49529">
                <a:moveTo>
                  <a:pt x="9146540" y="0"/>
                </a:moveTo>
                <a:lnTo>
                  <a:pt x="0" y="0"/>
                </a:lnTo>
                <a:lnTo>
                  <a:pt x="0" y="49529"/>
                </a:lnTo>
                <a:lnTo>
                  <a:pt x="9146540" y="49529"/>
                </a:lnTo>
                <a:lnTo>
                  <a:pt x="9146540" y="0"/>
                </a:lnTo>
                <a:close/>
              </a:path>
            </a:pathLst>
          </a:custGeom>
          <a:solidFill>
            <a:srgbClr val="00007D"/>
          </a:solidFill>
        </p:spPr>
        <p:txBody>
          <a:bodyPr bIns="0" lIns="0" rIns="0" rtlCol="0" tIns="0" wrap="square"/>
          <a:p/>
        </p:txBody>
      </p:sp>
      <p:sp>
        <p:nvSpPr>
          <p:cNvPr id="1048705" name="bg object 145"/>
          <p:cNvSpPr/>
          <p:nvPr/>
        </p:nvSpPr>
        <p:spPr>
          <a:xfrm>
            <a:off x="-1270" y="6511289"/>
            <a:ext cx="9146540" cy="49530"/>
          </a:xfrm>
          <a:custGeom>
            <a:avLst/>
            <a:ahLst/>
            <a:rect l="l" t="t" r="r" b="b"/>
            <a:pathLst>
              <a:path w="9146540" h="49529">
                <a:moveTo>
                  <a:pt x="9146540" y="0"/>
                </a:moveTo>
                <a:lnTo>
                  <a:pt x="0" y="0"/>
                </a:lnTo>
                <a:lnTo>
                  <a:pt x="0" y="49529"/>
                </a:lnTo>
                <a:lnTo>
                  <a:pt x="9146540" y="49529"/>
                </a:lnTo>
                <a:lnTo>
                  <a:pt x="9146540" y="0"/>
                </a:lnTo>
                <a:close/>
              </a:path>
            </a:pathLst>
          </a:custGeom>
          <a:solidFill>
            <a:srgbClr val="00007C"/>
          </a:solidFill>
        </p:spPr>
        <p:txBody>
          <a:bodyPr bIns="0" lIns="0" rIns="0" rtlCol="0" tIns="0" wrap="square"/>
          <a:p/>
        </p:txBody>
      </p:sp>
      <p:sp>
        <p:nvSpPr>
          <p:cNvPr id="1048706" name="bg object 146"/>
          <p:cNvSpPr/>
          <p:nvPr/>
        </p:nvSpPr>
        <p:spPr>
          <a:xfrm>
            <a:off x="-1270" y="6560819"/>
            <a:ext cx="9146540" cy="49530"/>
          </a:xfrm>
          <a:custGeom>
            <a:avLst/>
            <a:ahLst/>
            <a:rect l="l" t="t" r="r" b="b"/>
            <a:pathLst>
              <a:path w="9146540" h="49529">
                <a:moveTo>
                  <a:pt x="9146540" y="0"/>
                </a:moveTo>
                <a:lnTo>
                  <a:pt x="0" y="0"/>
                </a:lnTo>
                <a:lnTo>
                  <a:pt x="0" y="49529"/>
                </a:lnTo>
                <a:lnTo>
                  <a:pt x="9146540" y="49529"/>
                </a:lnTo>
                <a:lnTo>
                  <a:pt x="9146540" y="0"/>
                </a:lnTo>
                <a:close/>
              </a:path>
            </a:pathLst>
          </a:custGeom>
          <a:solidFill>
            <a:srgbClr val="00007B"/>
          </a:solidFill>
        </p:spPr>
        <p:txBody>
          <a:bodyPr bIns="0" lIns="0" rIns="0" rtlCol="0" tIns="0" wrap="square"/>
          <a:p/>
        </p:txBody>
      </p:sp>
      <p:sp>
        <p:nvSpPr>
          <p:cNvPr id="1048707" name="bg object 147"/>
          <p:cNvSpPr/>
          <p:nvPr/>
        </p:nvSpPr>
        <p:spPr>
          <a:xfrm>
            <a:off x="-1270" y="6610350"/>
            <a:ext cx="9146540" cy="49530"/>
          </a:xfrm>
          <a:custGeom>
            <a:avLst/>
            <a:ahLst/>
            <a:rect l="l" t="t" r="r" b="b"/>
            <a:pathLst>
              <a:path w="9146540" h="49529">
                <a:moveTo>
                  <a:pt x="9146540" y="0"/>
                </a:moveTo>
                <a:lnTo>
                  <a:pt x="0" y="0"/>
                </a:lnTo>
                <a:lnTo>
                  <a:pt x="0" y="49530"/>
                </a:lnTo>
                <a:lnTo>
                  <a:pt x="9146540" y="49530"/>
                </a:lnTo>
                <a:lnTo>
                  <a:pt x="9146540" y="0"/>
                </a:lnTo>
                <a:close/>
              </a:path>
            </a:pathLst>
          </a:custGeom>
          <a:solidFill>
            <a:srgbClr val="00007A"/>
          </a:solidFill>
        </p:spPr>
        <p:txBody>
          <a:bodyPr bIns="0" lIns="0" rIns="0" rtlCol="0" tIns="0" wrap="square"/>
          <a:p/>
        </p:txBody>
      </p:sp>
      <p:sp>
        <p:nvSpPr>
          <p:cNvPr id="1048708" name="bg object 148"/>
          <p:cNvSpPr/>
          <p:nvPr/>
        </p:nvSpPr>
        <p:spPr>
          <a:xfrm>
            <a:off x="-1270" y="6659880"/>
            <a:ext cx="9146540" cy="49530"/>
          </a:xfrm>
          <a:custGeom>
            <a:avLst/>
            <a:ahLst/>
            <a:rect l="l" t="t" r="r" b="b"/>
            <a:pathLst>
              <a:path w="9146540" h="49529">
                <a:moveTo>
                  <a:pt x="9146540" y="0"/>
                </a:moveTo>
                <a:lnTo>
                  <a:pt x="0" y="0"/>
                </a:lnTo>
                <a:lnTo>
                  <a:pt x="0" y="49530"/>
                </a:lnTo>
                <a:lnTo>
                  <a:pt x="9146540" y="49530"/>
                </a:lnTo>
                <a:lnTo>
                  <a:pt x="9146540" y="0"/>
                </a:lnTo>
                <a:close/>
              </a:path>
            </a:pathLst>
          </a:custGeom>
          <a:solidFill>
            <a:srgbClr val="000079"/>
          </a:solidFill>
        </p:spPr>
        <p:txBody>
          <a:bodyPr bIns="0" lIns="0" rIns="0" rtlCol="0" tIns="0" wrap="square"/>
          <a:p/>
        </p:txBody>
      </p:sp>
      <p:sp>
        <p:nvSpPr>
          <p:cNvPr id="1048709" name="bg object 149"/>
          <p:cNvSpPr/>
          <p:nvPr/>
        </p:nvSpPr>
        <p:spPr>
          <a:xfrm>
            <a:off x="-1270" y="6709410"/>
            <a:ext cx="9146540" cy="49530"/>
          </a:xfrm>
          <a:custGeom>
            <a:avLst/>
            <a:ahLst/>
            <a:rect l="l" t="t" r="r" b="b"/>
            <a:pathLst>
              <a:path w="9146540" h="49529">
                <a:moveTo>
                  <a:pt x="9146540" y="0"/>
                </a:moveTo>
                <a:lnTo>
                  <a:pt x="0" y="0"/>
                </a:lnTo>
                <a:lnTo>
                  <a:pt x="0" y="49530"/>
                </a:lnTo>
                <a:lnTo>
                  <a:pt x="9146540" y="49530"/>
                </a:lnTo>
                <a:lnTo>
                  <a:pt x="9146540" y="0"/>
                </a:lnTo>
                <a:close/>
              </a:path>
            </a:pathLst>
          </a:custGeom>
          <a:solidFill>
            <a:srgbClr val="000078"/>
          </a:solidFill>
        </p:spPr>
        <p:txBody>
          <a:bodyPr bIns="0" lIns="0" rIns="0" rtlCol="0" tIns="0" wrap="square"/>
          <a:p/>
        </p:txBody>
      </p:sp>
      <p:sp>
        <p:nvSpPr>
          <p:cNvPr id="1048710" name="bg object 150"/>
          <p:cNvSpPr/>
          <p:nvPr/>
        </p:nvSpPr>
        <p:spPr>
          <a:xfrm>
            <a:off x="-1270" y="6758939"/>
            <a:ext cx="9146540" cy="49530"/>
          </a:xfrm>
          <a:custGeom>
            <a:avLst/>
            <a:ahLst/>
            <a:rect l="l" t="t" r="r" b="b"/>
            <a:pathLst>
              <a:path w="9146540" h="49529">
                <a:moveTo>
                  <a:pt x="9146540" y="0"/>
                </a:moveTo>
                <a:lnTo>
                  <a:pt x="0" y="0"/>
                </a:lnTo>
                <a:lnTo>
                  <a:pt x="0" y="49529"/>
                </a:lnTo>
                <a:lnTo>
                  <a:pt x="9146540" y="49529"/>
                </a:lnTo>
                <a:lnTo>
                  <a:pt x="9146540" y="0"/>
                </a:lnTo>
                <a:close/>
              </a:path>
            </a:pathLst>
          </a:custGeom>
          <a:solidFill>
            <a:srgbClr val="000077"/>
          </a:solidFill>
        </p:spPr>
        <p:txBody>
          <a:bodyPr bIns="0" lIns="0" rIns="0" rtlCol="0" tIns="0" wrap="square"/>
          <a:p/>
        </p:txBody>
      </p:sp>
      <p:sp>
        <p:nvSpPr>
          <p:cNvPr id="1048711" name="bg object 151"/>
          <p:cNvSpPr/>
          <p:nvPr/>
        </p:nvSpPr>
        <p:spPr>
          <a:xfrm>
            <a:off x="-1270" y="6808470"/>
            <a:ext cx="9146540" cy="50800"/>
          </a:xfrm>
          <a:custGeom>
            <a:avLst/>
            <a:ahLst/>
            <a:rect l="l" t="t" r="r" b="b"/>
            <a:pathLst>
              <a:path w="9146540" h="50800">
                <a:moveTo>
                  <a:pt x="9146540" y="0"/>
                </a:moveTo>
                <a:lnTo>
                  <a:pt x="0" y="0"/>
                </a:lnTo>
                <a:lnTo>
                  <a:pt x="0" y="50799"/>
                </a:lnTo>
                <a:lnTo>
                  <a:pt x="9146540" y="50799"/>
                </a:lnTo>
                <a:lnTo>
                  <a:pt x="9146540" y="0"/>
                </a:lnTo>
                <a:close/>
              </a:path>
            </a:pathLst>
          </a:custGeom>
          <a:solidFill>
            <a:srgbClr val="000076"/>
          </a:solidFill>
        </p:spPr>
        <p:txBody>
          <a:bodyPr bIns="0" lIns="0" rIns="0" rtlCol="0" tIns="0" wrap="square"/>
          <a:p/>
        </p:txBody>
      </p:sp>
      <p:sp>
        <p:nvSpPr>
          <p:cNvPr id="1048712" name="Holder 2"/>
          <p:cNvSpPr>
            <a:spLocks noGrp="1"/>
          </p:cNvSpPr>
          <p:nvPr>
            <p:ph type="title"/>
          </p:nvPr>
        </p:nvSpPr>
        <p:spPr>
          <a:xfrm>
            <a:off x="1988184" y="144779"/>
            <a:ext cx="5167630" cy="635000"/>
          </a:xfrm>
          <a:prstGeom prst="rect"/>
        </p:spPr>
        <p:txBody>
          <a:bodyPr bIns="0" lIns="0" rIns="0" tIns="0" wrap="square">
            <a:spAutoFit/>
          </a:bodyPr>
          <a:lstStyle>
            <a:lvl1pPr>
              <a:defRPr b="1" sz="4000" i="0">
                <a:solidFill>
                  <a:srgbClr val="FFFF00"/>
                </a:solidFill>
                <a:latin typeface="Times New Roman"/>
                <a:cs typeface="Times New Roman"/>
              </a:defRPr>
            </a:lvl1pPr>
          </a:lstStyle>
          <a:p/>
        </p:txBody>
      </p:sp>
      <p:sp>
        <p:nvSpPr>
          <p:cNvPr id="1048713" name="Holder 3"/>
          <p:cNvSpPr>
            <a:spLocks noGrp="1"/>
          </p:cNvSpPr>
          <p:nvPr>
            <p:ph type="body" idx="1"/>
          </p:nvPr>
        </p:nvSpPr>
        <p:spPr>
          <a:xfrm>
            <a:off x="382270" y="1057909"/>
            <a:ext cx="8379459" cy="3977640"/>
          </a:xfrm>
          <a:prstGeom prst="rect"/>
        </p:spPr>
        <p:txBody>
          <a:bodyPr bIns="0" lIns="0" rIns="0" tIns="0" wrap="square">
            <a:spAutoFit/>
          </a:bodyPr>
          <a:lstStyle>
            <a:lvl1pPr>
              <a:defRPr b="0" i="0">
                <a:solidFill>
                  <a:schemeClr val="tx1"/>
                </a:solidFill>
              </a:defRPr>
            </a:lvl1pPr>
          </a:lstStyle>
          <a:p/>
        </p:txBody>
      </p:sp>
      <p:sp>
        <p:nvSpPr>
          <p:cNvPr id="1048714" name="Holder 4"/>
          <p:cNvSpPr>
            <a:spLocks noGrp="1"/>
          </p:cNvSpPr>
          <p:nvPr>
            <p:ph type="ftr" sz="quarter" idx="5"/>
          </p:nvPr>
        </p:nvSpPr>
        <p:spPr>
          <a:xfrm>
            <a:off x="3108960" y="6377940"/>
            <a:ext cx="2926080" cy="342900"/>
          </a:xfrm>
          <a:prstGeom prst="rect"/>
        </p:spPr>
        <p:txBody>
          <a:bodyPr bIns="0" lIns="0" rIns="0" tIns="0" wrap="square">
            <a:spAutoFit/>
          </a:bodyPr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/>
        </p:txBody>
      </p:sp>
      <p:sp>
        <p:nvSpPr>
          <p:cNvPr id="1048715" name="Holder 5"/>
          <p:cNvSpPr>
            <a:spLocks noGrp="1"/>
          </p:cNvSpPr>
          <p:nvPr>
            <p:ph type="dt" sz="half" idx="6"/>
          </p:nvPr>
        </p:nvSpPr>
        <p:spPr>
          <a:xfrm>
            <a:off x="457200" y="6377940"/>
            <a:ext cx="2103120" cy="342900"/>
          </a:xfrm>
          <a:prstGeom prst="rect"/>
        </p:spPr>
        <p:txBody>
          <a:bodyPr bIns="0" lIns="0" rIns="0" tIns="0" wrap="square">
            <a:spAutoFit/>
          </a:bodyPr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</a:fld>
          </a:p>
        </p:txBody>
      </p:sp>
      <p:sp>
        <p:nvSpPr>
          <p:cNvPr id="1048716" name="Holder 6"/>
          <p:cNvSpPr>
            <a:spLocks noGrp="1"/>
          </p:cNvSpPr>
          <p:nvPr>
            <p:ph type="sldNum" sz="quarter" idx="7"/>
          </p:nvPr>
        </p:nvSpPr>
        <p:spPr>
          <a:xfrm>
            <a:off x="6583680" y="6377940"/>
            <a:ext cx="2103120" cy="342900"/>
          </a:xfrm>
          <a:prstGeom prst="rect"/>
        </p:spPr>
        <p:txBody>
          <a:bodyPr bIns="0" lIns="0" rIns="0" tIns="0" wrap="square">
            <a:spAutoFit/>
          </a:bodyPr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#</a:t>
            </a:fld>
          </a:p>
        </p:txBody>
      </p:sp>
    </p:spTree>
  </p:cSld>
  <p:clrMap accent1="accent1" accent2="accent2" accent3="accent3" accent4="accent4" accent5="accent5" accent6="accent6" bg1="lt1" bg2="lt2" tx1="dk1" tx2="dk2" hlink="hlink" folHlink="folHlink"/>
  <p:sldLayoutIdLst>
    <p:sldLayoutId id="2147483679" r:id="rId1"/>
    <p:sldLayoutId id="2147483680" r:id="rId2"/>
    <p:sldLayoutId id="2147483681" r:id="rId3"/>
    <p:sldLayoutId id="2147483682" r:id="rId4"/>
    <p:sldLayoutId id="2147483683" r:id="rId5"/>
  </p:sldLayoutIdLst>
  <p:txStyles>
    <p:titleStyle>
      <a:lvl1pPr>
        <a:defRPr>
          <a:latin typeface="+mj-lt"/>
          <a:ea typeface="+mj-ea"/>
          <a:cs typeface="+mj-cs"/>
        </a:defRPr>
      </a:lvl1pPr>
    </p:titleStyle>
    <p:bodyStyle>
      <a:lvl1pPr marL="0">
        <a:defRPr>
          <a:latin typeface="+mn-lt"/>
          <a:ea typeface="+mn-ea"/>
          <a:cs typeface="+mn-cs"/>
        </a:defRPr>
      </a:lvl1pPr>
      <a:lvl2pPr marL="457200">
        <a:defRPr>
          <a:latin typeface="+mn-lt"/>
          <a:ea typeface="+mn-ea"/>
          <a:cs typeface="+mn-cs"/>
        </a:defRPr>
      </a:lvl2pPr>
      <a:lvl3pPr marL="914400">
        <a:defRPr>
          <a:latin typeface="+mn-lt"/>
          <a:ea typeface="+mn-ea"/>
          <a:cs typeface="+mn-cs"/>
        </a:defRPr>
      </a:lvl3pPr>
      <a:lvl4pPr marL="1371600">
        <a:defRPr>
          <a:latin typeface="+mn-lt"/>
          <a:ea typeface="+mn-ea"/>
          <a:cs typeface="+mn-cs"/>
        </a:defRPr>
      </a:lvl4pPr>
      <a:lvl5pPr marL="1828800">
        <a:defRPr>
          <a:latin typeface="+mn-lt"/>
          <a:ea typeface="+mn-ea"/>
          <a:cs typeface="+mn-cs"/>
        </a:defRPr>
      </a:lvl5pPr>
      <a:lvl6pPr marL="2286000">
        <a:defRPr>
          <a:latin typeface="+mn-lt"/>
          <a:ea typeface="+mn-ea"/>
          <a:cs typeface="+mn-cs"/>
        </a:defRPr>
      </a:lvl6pPr>
      <a:lvl7pPr marL="2743200">
        <a:defRPr>
          <a:latin typeface="+mn-lt"/>
          <a:ea typeface="+mn-ea"/>
          <a:cs typeface="+mn-cs"/>
        </a:defRPr>
      </a:lvl7pPr>
      <a:lvl8pPr marL="3200400">
        <a:defRPr>
          <a:latin typeface="+mn-lt"/>
          <a:ea typeface="+mn-ea"/>
          <a:cs typeface="+mn-cs"/>
        </a:defRPr>
      </a:lvl8pPr>
      <a:lvl9pPr marL="3657600">
        <a:defRPr>
          <a:latin typeface="+mn-lt"/>
          <a:ea typeface="+mn-ea"/>
          <a:cs typeface="+mn-cs"/>
        </a:defRPr>
      </a:lvl9pPr>
    </p:bodyStyle>
    <p:otherStyle>
      <a:lvl1pPr marL="0">
        <a:defRPr>
          <a:latin typeface="+mn-lt"/>
          <a:ea typeface="+mn-ea"/>
          <a:cs typeface="+mn-cs"/>
        </a:defRPr>
      </a:lvl1pPr>
      <a:lvl2pPr marL="457200">
        <a:defRPr>
          <a:latin typeface="+mn-lt"/>
          <a:ea typeface="+mn-ea"/>
          <a:cs typeface="+mn-cs"/>
        </a:defRPr>
      </a:lvl2pPr>
      <a:lvl3pPr marL="914400">
        <a:defRPr>
          <a:latin typeface="+mn-lt"/>
          <a:ea typeface="+mn-ea"/>
          <a:cs typeface="+mn-cs"/>
        </a:defRPr>
      </a:lvl3pPr>
      <a:lvl4pPr marL="1371600">
        <a:defRPr>
          <a:latin typeface="+mn-lt"/>
          <a:ea typeface="+mn-ea"/>
          <a:cs typeface="+mn-cs"/>
        </a:defRPr>
      </a:lvl4pPr>
      <a:lvl5pPr marL="1828800">
        <a:defRPr>
          <a:latin typeface="+mn-lt"/>
          <a:ea typeface="+mn-ea"/>
          <a:cs typeface="+mn-cs"/>
        </a:defRPr>
      </a:lvl5pPr>
      <a:lvl6pPr marL="2286000">
        <a:defRPr>
          <a:latin typeface="+mn-lt"/>
          <a:ea typeface="+mn-ea"/>
          <a:cs typeface="+mn-cs"/>
        </a:defRPr>
      </a:lvl6pPr>
      <a:lvl7pPr marL="2743200">
        <a:defRPr>
          <a:latin typeface="+mn-lt"/>
          <a:ea typeface="+mn-ea"/>
          <a:cs typeface="+mn-cs"/>
        </a:defRPr>
      </a:lvl7pPr>
      <a:lvl8pPr marL="3200400">
        <a:defRPr>
          <a:latin typeface="+mn-lt"/>
          <a:ea typeface="+mn-ea"/>
          <a:cs typeface="+mn-cs"/>
        </a:defRPr>
      </a:lvl8pPr>
      <a:lvl9pPr marL="3657600">
        <a:defRPr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
<Relationships xmlns="http://schemas.openxmlformats.org/package/2006/relationships"><Relationship Id="rId1" Type="http://schemas.openxmlformats.org/officeDocument/2006/relationships/image" Target="../media/image1.png"/><Relationship Id="rId2" Type="http://schemas.openxmlformats.org/officeDocument/2006/relationships/image" Target="../media/image2.png"/><Relationship Id="rId3" Type="http://schemas.openxmlformats.org/officeDocument/2006/relationships/image" Target="../media/image3.png"/><Relationship Id="rId4" Type="http://schemas.openxmlformats.org/officeDocument/2006/relationships/image" Target="../media/image4.png"/><Relationship Id="rId5" Type="http://schemas.openxmlformats.org/officeDocument/2006/relationships/image" Target="../media/image5.png"/><Relationship Id="rId6" Type="http://schemas.openxmlformats.org/officeDocument/2006/relationships/image" Target="../media/image6.png"/><Relationship Id="rId7" Type="http://schemas.openxmlformats.org/officeDocument/2006/relationships/image" Target="../media/image7.png"/><Relationship Id="rId8" Type="http://schemas.openxmlformats.org/officeDocument/2006/relationships/image" Target="../media/image8.png"/><Relationship Id="rId9" Type="http://schemas.openxmlformats.org/officeDocument/2006/relationships/image" Target="../media/image9.png"/><Relationship Id="rId10" Type="http://schemas.openxmlformats.org/officeDocument/2006/relationships/image" Target="../media/image10.png"/><Relationship Id="rId11" Type="http://schemas.openxmlformats.org/officeDocument/2006/relationships/image" Target="../media/image11.png"/><Relationship Id="rId12" Type="http://schemas.openxmlformats.org/officeDocument/2006/relationships/image" Target="../media/image12.png"/><Relationship Id="rId13" Type="http://schemas.openxmlformats.org/officeDocument/2006/relationships/image" Target="../media/image13.png"/><Relationship Id="rId14" Type="http://schemas.openxmlformats.org/officeDocument/2006/relationships/image" Target="../media/image14.png"/><Relationship Id="rId15" Type="http://schemas.openxmlformats.org/officeDocument/2006/relationships/image" Target="../media/image15.png"/><Relationship Id="rId16" Type="http://schemas.openxmlformats.org/officeDocument/2006/relationships/image" Target="../media/image16.png"/><Relationship Id="rId17" Type="http://schemas.openxmlformats.org/officeDocument/2006/relationships/image" Target="../media/image17.jpeg"/><Relationship Id="rId18" Type="http://schemas.openxmlformats.org/officeDocument/2006/relationships/slideLayout" Target="../slideLayouts/slideLayout5.xml"/></Relationships>
</file>

<file path=ppt/slides/_rels/slide10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.xml.rels><?xml version="1.0" encoding="UTF-8" standalone="yes"?>
<Relationships xmlns="http://schemas.openxmlformats.org/package/2006/relationships"><Relationship Id="rId1" Type="http://schemas.openxmlformats.org/officeDocument/2006/relationships/image" Target="../media/image19.jpeg"/><Relationship Id="rId2" Type="http://schemas.openxmlformats.org/officeDocument/2006/relationships/slideLayout" Target="../slideLayouts/slideLayout5.xml"/></Relationships>
</file>

<file path=ppt/slides/_rels/slide12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3.xml.rels><?xml version="1.0" encoding="UTF-8" standalone="yes"?>
<Relationships xmlns="http://schemas.openxmlformats.org/package/2006/relationships"><Relationship Id="rId1" Type="http://schemas.openxmlformats.org/officeDocument/2006/relationships/image" Target="../media/image20.jpeg"/><Relationship Id="rId2" Type="http://schemas.openxmlformats.org/officeDocument/2006/relationships/slideLayout" Target="../slideLayouts/slideLayout5.xml"/></Relationships>
</file>

<file path=ppt/slides/_rels/slide14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5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6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7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8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9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2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0.xml.rels><?xml version="1.0" encoding="UTF-8" standalone="yes"?>
<Relationships xmlns="http://schemas.openxmlformats.org/package/2006/relationships"><Relationship Id="rId1" Type="http://schemas.openxmlformats.org/officeDocument/2006/relationships/image" Target="../media/image21.jpeg"/><Relationship Id="rId2" Type="http://schemas.openxmlformats.org/officeDocument/2006/relationships/slideLayout" Target="../slideLayouts/slideLayout5.xml"/></Relationships>
</file>

<file path=ppt/slides/_rels/slide21.xml.rels><?xml version="1.0" encoding="UTF-8" standalone="yes"?>
<Relationships xmlns="http://schemas.openxmlformats.org/package/2006/relationships"><Relationship Id="rId1" Type="http://schemas.openxmlformats.org/officeDocument/2006/relationships/image" Target="../media/image22.png"/><Relationship Id="rId2" Type="http://schemas.openxmlformats.org/officeDocument/2006/relationships/slideLayout" Target="../slideLayouts/slideLayout5.xml"/></Relationships>
</file>

<file path=ppt/slides/_rels/slide22.xml.rels><?xml version="1.0" encoding="UTF-8" standalone="yes"?>
<Relationships xmlns="http://schemas.openxmlformats.org/package/2006/relationships"><Relationship Id="rId1" Type="http://schemas.openxmlformats.org/officeDocument/2006/relationships/image" Target="../media/image23.png"/><Relationship Id="rId2" Type="http://schemas.openxmlformats.org/officeDocument/2006/relationships/image" Target="../media/image24.png"/><Relationship Id="rId3" Type="http://schemas.openxmlformats.org/officeDocument/2006/relationships/image" Target="../media/image25.jpeg"/><Relationship Id="rId4" Type="http://schemas.openxmlformats.org/officeDocument/2006/relationships/slideLayout" Target="../slideLayouts/slideLayout5.xml"/></Relationships>
</file>

<file path=ppt/slides/_rels/slide23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4.xml.rels><?xml version="1.0" encoding="UTF-8" standalone="yes"?>
<Relationships xmlns="http://schemas.openxmlformats.org/package/2006/relationships"><Relationship Id="rId1" Type="http://schemas.openxmlformats.org/officeDocument/2006/relationships/image" Target="../media/image26.jpeg"/><Relationship Id="rId2" Type="http://schemas.openxmlformats.org/officeDocument/2006/relationships/slideLayout" Target="../slideLayouts/slideLayout5.xml"/></Relationships>
</file>

<file path=ppt/slides/_rels/slide25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6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27.xml.rels><?xml version="1.0" encoding="UTF-8" standalone="yes"?>
<Relationships xmlns="http://schemas.openxmlformats.org/package/2006/relationships"><Relationship Id="rId1" Type="http://schemas.openxmlformats.org/officeDocument/2006/relationships/image" Target="../media/image27.png"/><Relationship Id="rId2" Type="http://schemas.openxmlformats.org/officeDocument/2006/relationships/slideLayout" Target="../slideLayouts/slideLayout2.xml"/></Relationships>
</file>

<file path=ppt/slides/_rels/slide28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9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30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1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4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5.xml.rels><?xml version="1.0" encoding="UTF-8" standalone="yes"?>
<Relationships xmlns="http://schemas.openxmlformats.org/package/2006/relationships"><Relationship Id="rId1" Type="http://schemas.openxmlformats.org/officeDocument/2006/relationships/image" Target="../media/image18.png"/><Relationship Id="rId2" Type="http://schemas.openxmlformats.org/officeDocument/2006/relationships/slideLayout" Target="../slideLayouts/slideLayout5.xml"/></Relationships>
</file>

<file path=ppt/slides/_rels/slide6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8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47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8" name="object 2"/>
          <p:cNvGrpSpPr/>
          <p:nvPr/>
        </p:nvGrpSpPr>
        <p:grpSpPr>
          <a:xfrm>
            <a:off x="2825750" y="4461509"/>
            <a:ext cx="789940" cy="737870"/>
            <a:chOff x="2825750" y="4461509"/>
            <a:chExt cx="789940" cy="737870"/>
          </a:xfrm>
        </p:grpSpPr>
        <p:sp>
          <p:nvSpPr>
            <p:cNvPr id="1048733" name="object 3"/>
            <p:cNvSpPr/>
            <p:nvPr/>
          </p:nvSpPr>
          <p:spPr>
            <a:xfrm>
              <a:off x="3536950" y="4598669"/>
              <a:ext cx="72390" cy="481330"/>
            </a:xfrm>
            <a:custGeom>
              <a:avLst/>
              <a:ahLst/>
              <a:rect l="l" t="t" r="r" b="b"/>
              <a:pathLst>
                <a:path w="72389" h="481329">
                  <a:moveTo>
                    <a:pt x="1270" y="0"/>
                  </a:moveTo>
                  <a:lnTo>
                    <a:pt x="0" y="0"/>
                  </a:lnTo>
                  <a:lnTo>
                    <a:pt x="0" y="1270"/>
                  </a:lnTo>
                  <a:lnTo>
                    <a:pt x="1270" y="1270"/>
                  </a:lnTo>
                  <a:lnTo>
                    <a:pt x="1270" y="0"/>
                  </a:lnTo>
                  <a:close/>
                </a:path>
                <a:path w="72389" h="481329">
                  <a:moveTo>
                    <a:pt x="3810" y="477532"/>
                  </a:moveTo>
                  <a:lnTo>
                    <a:pt x="0" y="477532"/>
                  </a:lnTo>
                  <a:lnTo>
                    <a:pt x="0" y="481330"/>
                  </a:lnTo>
                  <a:lnTo>
                    <a:pt x="1270" y="481330"/>
                  </a:lnTo>
                  <a:lnTo>
                    <a:pt x="1270" y="480060"/>
                  </a:lnTo>
                  <a:lnTo>
                    <a:pt x="2540" y="480060"/>
                  </a:lnTo>
                  <a:lnTo>
                    <a:pt x="2540" y="478790"/>
                  </a:lnTo>
                  <a:lnTo>
                    <a:pt x="3810" y="478790"/>
                  </a:lnTo>
                  <a:lnTo>
                    <a:pt x="3810" y="477532"/>
                  </a:lnTo>
                  <a:close/>
                </a:path>
                <a:path w="72389" h="481329">
                  <a:moveTo>
                    <a:pt x="5080" y="5080"/>
                  </a:moveTo>
                  <a:lnTo>
                    <a:pt x="3810" y="5080"/>
                  </a:lnTo>
                  <a:lnTo>
                    <a:pt x="3810" y="2540"/>
                  </a:lnTo>
                  <a:lnTo>
                    <a:pt x="2540" y="2540"/>
                  </a:lnTo>
                  <a:lnTo>
                    <a:pt x="2540" y="1282"/>
                  </a:lnTo>
                  <a:lnTo>
                    <a:pt x="0" y="1282"/>
                  </a:lnTo>
                  <a:lnTo>
                    <a:pt x="0" y="6350"/>
                  </a:lnTo>
                  <a:lnTo>
                    <a:pt x="5080" y="6350"/>
                  </a:lnTo>
                  <a:lnTo>
                    <a:pt x="5080" y="5080"/>
                  </a:lnTo>
                  <a:close/>
                </a:path>
                <a:path w="72389" h="481329">
                  <a:moveTo>
                    <a:pt x="8890" y="471182"/>
                  </a:moveTo>
                  <a:lnTo>
                    <a:pt x="0" y="471182"/>
                  </a:lnTo>
                  <a:lnTo>
                    <a:pt x="0" y="477520"/>
                  </a:lnTo>
                  <a:lnTo>
                    <a:pt x="5080" y="477520"/>
                  </a:lnTo>
                  <a:lnTo>
                    <a:pt x="5080" y="476250"/>
                  </a:lnTo>
                  <a:lnTo>
                    <a:pt x="6350" y="476250"/>
                  </a:lnTo>
                  <a:lnTo>
                    <a:pt x="6350" y="473710"/>
                  </a:lnTo>
                  <a:lnTo>
                    <a:pt x="7607" y="473710"/>
                  </a:lnTo>
                  <a:lnTo>
                    <a:pt x="7607" y="472440"/>
                  </a:lnTo>
                  <a:lnTo>
                    <a:pt x="8890" y="472440"/>
                  </a:lnTo>
                  <a:lnTo>
                    <a:pt x="8890" y="471182"/>
                  </a:lnTo>
                  <a:close/>
                </a:path>
                <a:path w="72389" h="481329">
                  <a:moveTo>
                    <a:pt x="10160" y="12700"/>
                  </a:moveTo>
                  <a:lnTo>
                    <a:pt x="8890" y="12700"/>
                  </a:lnTo>
                  <a:lnTo>
                    <a:pt x="8890" y="10160"/>
                  </a:lnTo>
                  <a:lnTo>
                    <a:pt x="7620" y="10160"/>
                  </a:lnTo>
                  <a:lnTo>
                    <a:pt x="7620" y="8890"/>
                  </a:lnTo>
                  <a:lnTo>
                    <a:pt x="6350" y="8890"/>
                  </a:lnTo>
                  <a:lnTo>
                    <a:pt x="6350" y="6362"/>
                  </a:lnTo>
                  <a:lnTo>
                    <a:pt x="0" y="6362"/>
                  </a:lnTo>
                  <a:lnTo>
                    <a:pt x="0" y="13970"/>
                  </a:lnTo>
                  <a:lnTo>
                    <a:pt x="10160" y="13970"/>
                  </a:lnTo>
                  <a:lnTo>
                    <a:pt x="10160" y="12700"/>
                  </a:lnTo>
                  <a:close/>
                </a:path>
                <a:path w="72389" h="481329">
                  <a:moveTo>
                    <a:pt x="13970" y="467360"/>
                  </a:moveTo>
                  <a:lnTo>
                    <a:pt x="13957" y="464832"/>
                  </a:lnTo>
                  <a:lnTo>
                    <a:pt x="0" y="464832"/>
                  </a:lnTo>
                  <a:lnTo>
                    <a:pt x="0" y="471170"/>
                  </a:lnTo>
                  <a:lnTo>
                    <a:pt x="10160" y="471170"/>
                  </a:lnTo>
                  <a:lnTo>
                    <a:pt x="10160" y="469900"/>
                  </a:lnTo>
                  <a:lnTo>
                    <a:pt x="11430" y="469900"/>
                  </a:lnTo>
                  <a:lnTo>
                    <a:pt x="11430" y="468630"/>
                  </a:lnTo>
                  <a:lnTo>
                    <a:pt x="12700" y="468630"/>
                  </a:lnTo>
                  <a:lnTo>
                    <a:pt x="12700" y="467360"/>
                  </a:lnTo>
                  <a:lnTo>
                    <a:pt x="13970" y="467360"/>
                  </a:lnTo>
                  <a:close/>
                </a:path>
                <a:path w="72389" h="481329">
                  <a:moveTo>
                    <a:pt x="13970" y="17780"/>
                  </a:moveTo>
                  <a:lnTo>
                    <a:pt x="12700" y="17780"/>
                  </a:lnTo>
                  <a:lnTo>
                    <a:pt x="12700" y="16510"/>
                  </a:lnTo>
                  <a:lnTo>
                    <a:pt x="11430" y="16510"/>
                  </a:lnTo>
                  <a:lnTo>
                    <a:pt x="11430" y="13982"/>
                  </a:lnTo>
                  <a:lnTo>
                    <a:pt x="0" y="13982"/>
                  </a:lnTo>
                  <a:lnTo>
                    <a:pt x="0" y="20320"/>
                  </a:lnTo>
                  <a:lnTo>
                    <a:pt x="13970" y="20320"/>
                  </a:lnTo>
                  <a:lnTo>
                    <a:pt x="13970" y="17780"/>
                  </a:lnTo>
                  <a:close/>
                </a:path>
                <a:path w="72389" h="481329">
                  <a:moveTo>
                    <a:pt x="19050" y="458482"/>
                  </a:moveTo>
                  <a:lnTo>
                    <a:pt x="0" y="458482"/>
                  </a:lnTo>
                  <a:lnTo>
                    <a:pt x="0" y="464820"/>
                  </a:lnTo>
                  <a:lnTo>
                    <a:pt x="15240" y="464820"/>
                  </a:lnTo>
                  <a:lnTo>
                    <a:pt x="15240" y="463550"/>
                  </a:lnTo>
                  <a:lnTo>
                    <a:pt x="16510" y="463550"/>
                  </a:lnTo>
                  <a:lnTo>
                    <a:pt x="16510" y="462280"/>
                  </a:lnTo>
                  <a:lnTo>
                    <a:pt x="17780" y="462280"/>
                  </a:lnTo>
                  <a:lnTo>
                    <a:pt x="17780" y="459740"/>
                  </a:lnTo>
                  <a:lnTo>
                    <a:pt x="19050" y="459740"/>
                  </a:lnTo>
                  <a:lnTo>
                    <a:pt x="19050" y="458482"/>
                  </a:lnTo>
                  <a:close/>
                </a:path>
                <a:path w="72389" h="481329">
                  <a:moveTo>
                    <a:pt x="19050" y="25400"/>
                  </a:moveTo>
                  <a:lnTo>
                    <a:pt x="17780" y="25400"/>
                  </a:lnTo>
                  <a:lnTo>
                    <a:pt x="17780" y="24130"/>
                  </a:lnTo>
                  <a:lnTo>
                    <a:pt x="16510" y="24130"/>
                  </a:lnTo>
                  <a:lnTo>
                    <a:pt x="16510" y="21590"/>
                  </a:lnTo>
                  <a:lnTo>
                    <a:pt x="15240" y="21590"/>
                  </a:lnTo>
                  <a:lnTo>
                    <a:pt x="15240" y="20332"/>
                  </a:lnTo>
                  <a:lnTo>
                    <a:pt x="0" y="20332"/>
                  </a:lnTo>
                  <a:lnTo>
                    <a:pt x="0" y="26670"/>
                  </a:lnTo>
                  <a:lnTo>
                    <a:pt x="19050" y="26670"/>
                  </a:lnTo>
                  <a:lnTo>
                    <a:pt x="19050" y="25400"/>
                  </a:lnTo>
                  <a:close/>
                </a:path>
                <a:path w="72389" h="481329">
                  <a:moveTo>
                    <a:pt x="21590" y="30480"/>
                  </a:moveTo>
                  <a:lnTo>
                    <a:pt x="20307" y="30480"/>
                  </a:lnTo>
                  <a:lnTo>
                    <a:pt x="20320" y="27940"/>
                  </a:lnTo>
                  <a:lnTo>
                    <a:pt x="19050" y="27940"/>
                  </a:lnTo>
                  <a:lnTo>
                    <a:pt x="19050" y="26682"/>
                  </a:lnTo>
                  <a:lnTo>
                    <a:pt x="0" y="26682"/>
                  </a:lnTo>
                  <a:lnTo>
                    <a:pt x="0" y="33020"/>
                  </a:lnTo>
                  <a:lnTo>
                    <a:pt x="21590" y="33020"/>
                  </a:lnTo>
                  <a:lnTo>
                    <a:pt x="21590" y="30480"/>
                  </a:lnTo>
                  <a:close/>
                </a:path>
                <a:path w="72389" h="481329">
                  <a:moveTo>
                    <a:pt x="24130" y="452132"/>
                  </a:moveTo>
                  <a:lnTo>
                    <a:pt x="0" y="452132"/>
                  </a:lnTo>
                  <a:lnTo>
                    <a:pt x="0" y="458470"/>
                  </a:lnTo>
                  <a:lnTo>
                    <a:pt x="20320" y="458470"/>
                  </a:lnTo>
                  <a:lnTo>
                    <a:pt x="20320" y="457200"/>
                  </a:lnTo>
                  <a:lnTo>
                    <a:pt x="21590" y="457200"/>
                  </a:lnTo>
                  <a:lnTo>
                    <a:pt x="21590" y="454660"/>
                  </a:lnTo>
                  <a:lnTo>
                    <a:pt x="22860" y="454660"/>
                  </a:lnTo>
                  <a:lnTo>
                    <a:pt x="22860" y="453390"/>
                  </a:lnTo>
                  <a:lnTo>
                    <a:pt x="24130" y="453390"/>
                  </a:lnTo>
                  <a:lnTo>
                    <a:pt x="24130" y="452132"/>
                  </a:lnTo>
                  <a:close/>
                </a:path>
                <a:path w="72389" h="481329">
                  <a:moveTo>
                    <a:pt x="25400" y="36830"/>
                  </a:moveTo>
                  <a:lnTo>
                    <a:pt x="24130" y="36830"/>
                  </a:lnTo>
                  <a:lnTo>
                    <a:pt x="24130" y="34290"/>
                  </a:lnTo>
                  <a:lnTo>
                    <a:pt x="22860" y="34290"/>
                  </a:lnTo>
                  <a:lnTo>
                    <a:pt x="22860" y="33032"/>
                  </a:lnTo>
                  <a:lnTo>
                    <a:pt x="0" y="33032"/>
                  </a:lnTo>
                  <a:lnTo>
                    <a:pt x="0" y="39370"/>
                  </a:lnTo>
                  <a:lnTo>
                    <a:pt x="24130" y="39370"/>
                  </a:lnTo>
                  <a:lnTo>
                    <a:pt x="25400" y="39370"/>
                  </a:lnTo>
                  <a:lnTo>
                    <a:pt x="25400" y="36830"/>
                  </a:lnTo>
                  <a:close/>
                </a:path>
                <a:path w="72389" h="481329">
                  <a:moveTo>
                    <a:pt x="29197" y="44450"/>
                  </a:moveTo>
                  <a:lnTo>
                    <a:pt x="27940" y="44450"/>
                  </a:lnTo>
                  <a:lnTo>
                    <a:pt x="27940" y="41910"/>
                  </a:lnTo>
                  <a:lnTo>
                    <a:pt x="26670" y="41910"/>
                  </a:lnTo>
                  <a:lnTo>
                    <a:pt x="26670" y="39382"/>
                  </a:lnTo>
                  <a:lnTo>
                    <a:pt x="24130" y="39382"/>
                  </a:lnTo>
                  <a:lnTo>
                    <a:pt x="0" y="39382"/>
                  </a:lnTo>
                  <a:lnTo>
                    <a:pt x="0" y="45720"/>
                  </a:lnTo>
                  <a:lnTo>
                    <a:pt x="24130" y="45720"/>
                  </a:lnTo>
                  <a:lnTo>
                    <a:pt x="29197" y="45720"/>
                  </a:lnTo>
                  <a:lnTo>
                    <a:pt x="29197" y="44450"/>
                  </a:lnTo>
                  <a:close/>
                </a:path>
                <a:path w="72389" h="481329">
                  <a:moveTo>
                    <a:pt x="29210" y="445782"/>
                  </a:moveTo>
                  <a:lnTo>
                    <a:pt x="24130" y="445782"/>
                  </a:lnTo>
                  <a:lnTo>
                    <a:pt x="0" y="445782"/>
                  </a:lnTo>
                  <a:lnTo>
                    <a:pt x="0" y="452120"/>
                  </a:lnTo>
                  <a:lnTo>
                    <a:pt x="24130" y="452120"/>
                  </a:lnTo>
                  <a:lnTo>
                    <a:pt x="25400" y="452120"/>
                  </a:lnTo>
                  <a:lnTo>
                    <a:pt x="25400" y="449580"/>
                  </a:lnTo>
                  <a:lnTo>
                    <a:pt x="26670" y="449580"/>
                  </a:lnTo>
                  <a:lnTo>
                    <a:pt x="26670" y="448310"/>
                  </a:lnTo>
                  <a:lnTo>
                    <a:pt x="27940" y="448310"/>
                  </a:lnTo>
                  <a:lnTo>
                    <a:pt x="27940" y="447040"/>
                  </a:lnTo>
                  <a:lnTo>
                    <a:pt x="29210" y="447040"/>
                  </a:lnTo>
                  <a:lnTo>
                    <a:pt x="29210" y="445782"/>
                  </a:lnTo>
                  <a:close/>
                </a:path>
                <a:path w="72389" h="481329">
                  <a:moveTo>
                    <a:pt x="31750" y="49530"/>
                  </a:moveTo>
                  <a:lnTo>
                    <a:pt x="30480" y="49530"/>
                  </a:lnTo>
                  <a:lnTo>
                    <a:pt x="30480" y="46990"/>
                  </a:lnTo>
                  <a:lnTo>
                    <a:pt x="29210" y="46990"/>
                  </a:lnTo>
                  <a:lnTo>
                    <a:pt x="29210" y="45732"/>
                  </a:lnTo>
                  <a:lnTo>
                    <a:pt x="24130" y="45732"/>
                  </a:lnTo>
                  <a:lnTo>
                    <a:pt x="0" y="45732"/>
                  </a:lnTo>
                  <a:lnTo>
                    <a:pt x="0" y="52070"/>
                  </a:lnTo>
                  <a:lnTo>
                    <a:pt x="24130" y="52070"/>
                  </a:lnTo>
                  <a:lnTo>
                    <a:pt x="31750" y="52070"/>
                  </a:lnTo>
                  <a:lnTo>
                    <a:pt x="31750" y="49530"/>
                  </a:lnTo>
                  <a:close/>
                </a:path>
                <a:path w="72389" h="481329">
                  <a:moveTo>
                    <a:pt x="33020" y="439432"/>
                  </a:moveTo>
                  <a:lnTo>
                    <a:pt x="24130" y="439432"/>
                  </a:lnTo>
                  <a:lnTo>
                    <a:pt x="0" y="439432"/>
                  </a:lnTo>
                  <a:lnTo>
                    <a:pt x="0" y="445770"/>
                  </a:lnTo>
                  <a:lnTo>
                    <a:pt x="24130" y="445770"/>
                  </a:lnTo>
                  <a:lnTo>
                    <a:pt x="29210" y="445770"/>
                  </a:lnTo>
                  <a:lnTo>
                    <a:pt x="29210" y="444500"/>
                  </a:lnTo>
                  <a:lnTo>
                    <a:pt x="30480" y="444500"/>
                  </a:lnTo>
                  <a:lnTo>
                    <a:pt x="30480" y="443230"/>
                  </a:lnTo>
                  <a:lnTo>
                    <a:pt x="31750" y="443230"/>
                  </a:lnTo>
                  <a:lnTo>
                    <a:pt x="31750" y="440690"/>
                  </a:lnTo>
                  <a:lnTo>
                    <a:pt x="33020" y="440690"/>
                  </a:lnTo>
                  <a:lnTo>
                    <a:pt x="33020" y="439432"/>
                  </a:lnTo>
                  <a:close/>
                </a:path>
                <a:path w="72389" h="481329">
                  <a:moveTo>
                    <a:pt x="34290" y="54610"/>
                  </a:moveTo>
                  <a:lnTo>
                    <a:pt x="33007" y="54610"/>
                  </a:lnTo>
                  <a:lnTo>
                    <a:pt x="33007" y="52082"/>
                  </a:lnTo>
                  <a:lnTo>
                    <a:pt x="24130" y="52082"/>
                  </a:lnTo>
                  <a:lnTo>
                    <a:pt x="0" y="52082"/>
                  </a:lnTo>
                  <a:lnTo>
                    <a:pt x="0" y="58420"/>
                  </a:lnTo>
                  <a:lnTo>
                    <a:pt x="24130" y="58420"/>
                  </a:lnTo>
                  <a:lnTo>
                    <a:pt x="34290" y="58420"/>
                  </a:lnTo>
                  <a:lnTo>
                    <a:pt x="34290" y="54610"/>
                  </a:lnTo>
                  <a:close/>
                </a:path>
                <a:path w="72389" h="481329">
                  <a:moveTo>
                    <a:pt x="36830" y="433082"/>
                  </a:moveTo>
                  <a:lnTo>
                    <a:pt x="24130" y="433082"/>
                  </a:lnTo>
                  <a:lnTo>
                    <a:pt x="0" y="433082"/>
                  </a:lnTo>
                  <a:lnTo>
                    <a:pt x="0" y="439420"/>
                  </a:lnTo>
                  <a:lnTo>
                    <a:pt x="24130" y="439420"/>
                  </a:lnTo>
                  <a:lnTo>
                    <a:pt x="34290" y="439420"/>
                  </a:lnTo>
                  <a:lnTo>
                    <a:pt x="34290" y="436880"/>
                  </a:lnTo>
                  <a:lnTo>
                    <a:pt x="35560" y="436880"/>
                  </a:lnTo>
                  <a:lnTo>
                    <a:pt x="35560" y="435610"/>
                  </a:lnTo>
                  <a:lnTo>
                    <a:pt x="36830" y="435610"/>
                  </a:lnTo>
                  <a:lnTo>
                    <a:pt x="36830" y="433082"/>
                  </a:lnTo>
                  <a:close/>
                </a:path>
                <a:path w="72389" h="481329">
                  <a:moveTo>
                    <a:pt x="38100" y="63500"/>
                  </a:moveTo>
                  <a:lnTo>
                    <a:pt x="36830" y="63500"/>
                  </a:lnTo>
                  <a:lnTo>
                    <a:pt x="36830" y="60960"/>
                  </a:lnTo>
                  <a:lnTo>
                    <a:pt x="35547" y="60960"/>
                  </a:lnTo>
                  <a:lnTo>
                    <a:pt x="35560" y="58432"/>
                  </a:lnTo>
                  <a:lnTo>
                    <a:pt x="24130" y="58432"/>
                  </a:lnTo>
                  <a:lnTo>
                    <a:pt x="0" y="58432"/>
                  </a:lnTo>
                  <a:lnTo>
                    <a:pt x="0" y="64770"/>
                  </a:lnTo>
                  <a:lnTo>
                    <a:pt x="24130" y="64770"/>
                  </a:lnTo>
                  <a:lnTo>
                    <a:pt x="38100" y="64770"/>
                  </a:lnTo>
                  <a:lnTo>
                    <a:pt x="38100" y="63500"/>
                  </a:lnTo>
                  <a:close/>
                </a:path>
                <a:path w="72389" h="481329">
                  <a:moveTo>
                    <a:pt x="40640" y="69850"/>
                  </a:moveTo>
                  <a:lnTo>
                    <a:pt x="39370" y="69850"/>
                  </a:lnTo>
                  <a:lnTo>
                    <a:pt x="39370" y="66040"/>
                  </a:lnTo>
                  <a:lnTo>
                    <a:pt x="38100" y="66040"/>
                  </a:lnTo>
                  <a:lnTo>
                    <a:pt x="38100" y="64782"/>
                  </a:lnTo>
                  <a:lnTo>
                    <a:pt x="24130" y="64782"/>
                  </a:lnTo>
                  <a:lnTo>
                    <a:pt x="0" y="64782"/>
                  </a:lnTo>
                  <a:lnTo>
                    <a:pt x="0" y="71120"/>
                  </a:lnTo>
                  <a:lnTo>
                    <a:pt x="24130" y="71120"/>
                  </a:lnTo>
                  <a:lnTo>
                    <a:pt x="40640" y="71120"/>
                  </a:lnTo>
                  <a:lnTo>
                    <a:pt x="40640" y="69850"/>
                  </a:lnTo>
                  <a:close/>
                </a:path>
                <a:path w="72389" h="481329">
                  <a:moveTo>
                    <a:pt x="41910" y="426732"/>
                  </a:moveTo>
                  <a:lnTo>
                    <a:pt x="24130" y="426732"/>
                  </a:lnTo>
                  <a:lnTo>
                    <a:pt x="0" y="426732"/>
                  </a:lnTo>
                  <a:lnTo>
                    <a:pt x="0" y="433070"/>
                  </a:lnTo>
                  <a:lnTo>
                    <a:pt x="24130" y="433070"/>
                  </a:lnTo>
                  <a:lnTo>
                    <a:pt x="38100" y="433070"/>
                  </a:lnTo>
                  <a:lnTo>
                    <a:pt x="38100" y="431800"/>
                  </a:lnTo>
                  <a:lnTo>
                    <a:pt x="39357" y="431800"/>
                  </a:lnTo>
                  <a:lnTo>
                    <a:pt x="39370" y="429260"/>
                  </a:lnTo>
                  <a:lnTo>
                    <a:pt x="40640" y="429260"/>
                  </a:lnTo>
                  <a:lnTo>
                    <a:pt x="40640" y="427990"/>
                  </a:lnTo>
                  <a:lnTo>
                    <a:pt x="41910" y="427990"/>
                  </a:lnTo>
                  <a:lnTo>
                    <a:pt x="41910" y="426732"/>
                  </a:lnTo>
                  <a:close/>
                </a:path>
                <a:path w="72389" h="481329">
                  <a:moveTo>
                    <a:pt x="43180" y="76200"/>
                  </a:moveTo>
                  <a:lnTo>
                    <a:pt x="41897" y="76200"/>
                  </a:lnTo>
                  <a:lnTo>
                    <a:pt x="41910" y="72390"/>
                  </a:lnTo>
                  <a:lnTo>
                    <a:pt x="40640" y="72390"/>
                  </a:lnTo>
                  <a:lnTo>
                    <a:pt x="40640" y="71132"/>
                  </a:lnTo>
                  <a:lnTo>
                    <a:pt x="24130" y="71132"/>
                  </a:lnTo>
                  <a:lnTo>
                    <a:pt x="0" y="71132"/>
                  </a:lnTo>
                  <a:lnTo>
                    <a:pt x="0" y="77470"/>
                  </a:lnTo>
                  <a:lnTo>
                    <a:pt x="24130" y="77470"/>
                  </a:lnTo>
                  <a:lnTo>
                    <a:pt x="43180" y="77470"/>
                  </a:lnTo>
                  <a:lnTo>
                    <a:pt x="43180" y="76200"/>
                  </a:lnTo>
                  <a:close/>
                </a:path>
                <a:path w="72389" h="481329">
                  <a:moveTo>
                    <a:pt x="45707" y="420382"/>
                  </a:moveTo>
                  <a:lnTo>
                    <a:pt x="24130" y="420382"/>
                  </a:lnTo>
                  <a:lnTo>
                    <a:pt x="0" y="420382"/>
                  </a:lnTo>
                  <a:lnTo>
                    <a:pt x="0" y="426720"/>
                  </a:lnTo>
                  <a:lnTo>
                    <a:pt x="24130" y="426720"/>
                  </a:lnTo>
                  <a:lnTo>
                    <a:pt x="41897" y="426720"/>
                  </a:lnTo>
                  <a:lnTo>
                    <a:pt x="41897" y="425450"/>
                  </a:lnTo>
                  <a:lnTo>
                    <a:pt x="43180" y="425450"/>
                  </a:lnTo>
                  <a:lnTo>
                    <a:pt x="43180" y="424180"/>
                  </a:lnTo>
                  <a:lnTo>
                    <a:pt x="44450" y="424180"/>
                  </a:lnTo>
                  <a:lnTo>
                    <a:pt x="44450" y="421640"/>
                  </a:lnTo>
                  <a:lnTo>
                    <a:pt x="45707" y="421640"/>
                  </a:lnTo>
                  <a:lnTo>
                    <a:pt x="45707" y="420382"/>
                  </a:lnTo>
                  <a:close/>
                </a:path>
                <a:path w="72389" h="481329">
                  <a:moveTo>
                    <a:pt x="45707" y="82550"/>
                  </a:moveTo>
                  <a:lnTo>
                    <a:pt x="44450" y="82550"/>
                  </a:lnTo>
                  <a:lnTo>
                    <a:pt x="44450" y="78740"/>
                  </a:lnTo>
                  <a:lnTo>
                    <a:pt x="43180" y="78740"/>
                  </a:lnTo>
                  <a:lnTo>
                    <a:pt x="43180" y="77482"/>
                  </a:lnTo>
                  <a:lnTo>
                    <a:pt x="24130" y="77482"/>
                  </a:lnTo>
                  <a:lnTo>
                    <a:pt x="0" y="77482"/>
                  </a:lnTo>
                  <a:lnTo>
                    <a:pt x="0" y="83820"/>
                  </a:lnTo>
                  <a:lnTo>
                    <a:pt x="24130" y="83820"/>
                  </a:lnTo>
                  <a:lnTo>
                    <a:pt x="45707" y="83820"/>
                  </a:lnTo>
                  <a:lnTo>
                    <a:pt x="45707" y="82550"/>
                  </a:lnTo>
                  <a:close/>
                </a:path>
                <a:path w="72389" h="481329">
                  <a:moveTo>
                    <a:pt x="48260" y="88900"/>
                  </a:moveTo>
                  <a:lnTo>
                    <a:pt x="46990" y="88900"/>
                  </a:lnTo>
                  <a:lnTo>
                    <a:pt x="46990" y="86360"/>
                  </a:lnTo>
                  <a:lnTo>
                    <a:pt x="45720" y="86360"/>
                  </a:lnTo>
                  <a:lnTo>
                    <a:pt x="45720" y="83832"/>
                  </a:lnTo>
                  <a:lnTo>
                    <a:pt x="24130" y="83832"/>
                  </a:lnTo>
                  <a:lnTo>
                    <a:pt x="0" y="83832"/>
                  </a:lnTo>
                  <a:lnTo>
                    <a:pt x="0" y="90170"/>
                  </a:lnTo>
                  <a:lnTo>
                    <a:pt x="24130" y="90170"/>
                  </a:lnTo>
                  <a:lnTo>
                    <a:pt x="48260" y="90170"/>
                  </a:lnTo>
                  <a:lnTo>
                    <a:pt x="48260" y="88900"/>
                  </a:lnTo>
                  <a:close/>
                </a:path>
                <a:path w="72389" h="481329">
                  <a:moveTo>
                    <a:pt x="49530" y="414032"/>
                  </a:moveTo>
                  <a:lnTo>
                    <a:pt x="48260" y="414032"/>
                  </a:lnTo>
                  <a:lnTo>
                    <a:pt x="24130" y="414032"/>
                  </a:lnTo>
                  <a:lnTo>
                    <a:pt x="0" y="414032"/>
                  </a:lnTo>
                  <a:lnTo>
                    <a:pt x="0" y="420370"/>
                  </a:lnTo>
                  <a:lnTo>
                    <a:pt x="24130" y="420370"/>
                  </a:lnTo>
                  <a:lnTo>
                    <a:pt x="45720" y="420370"/>
                  </a:lnTo>
                  <a:lnTo>
                    <a:pt x="45720" y="419100"/>
                  </a:lnTo>
                  <a:lnTo>
                    <a:pt x="46990" y="419100"/>
                  </a:lnTo>
                  <a:lnTo>
                    <a:pt x="46990" y="417830"/>
                  </a:lnTo>
                  <a:lnTo>
                    <a:pt x="48260" y="417830"/>
                  </a:lnTo>
                  <a:lnTo>
                    <a:pt x="48260" y="415290"/>
                  </a:lnTo>
                  <a:lnTo>
                    <a:pt x="49530" y="415290"/>
                  </a:lnTo>
                  <a:lnTo>
                    <a:pt x="49530" y="414032"/>
                  </a:lnTo>
                  <a:close/>
                </a:path>
                <a:path w="72389" h="481329">
                  <a:moveTo>
                    <a:pt x="49530" y="92710"/>
                  </a:moveTo>
                  <a:lnTo>
                    <a:pt x="48260" y="92710"/>
                  </a:lnTo>
                  <a:lnTo>
                    <a:pt x="48260" y="90182"/>
                  </a:lnTo>
                  <a:lnTo>
                    <a:pt x="24130" y="90182"/>
                  </a:lnTo>
                  <a:lnTo>
                    <a:pt x="0" y="90182"/>
                  </a:lnTo>
                  <a:lnTo>
                    <a:pt x="0" y="96520"/>
                  </a:lnTo>
                  <a:lnTo>
                    <a:pt x="24130" y="96520"/>
                  </a:lnTo>
                  <a:lnTo>
                    <a:pt x="48260" y="96520"/>
                  </a:lnTo>
                  <a:lnTo>
                    <a:pt x="49530" y="96520"/>
                  </a:lnTo>
                  <a:lnTo>
                    <a:pt x="49530" y="92710"/>
                  </a:lnTo>
                  <a:close/>
                </a:path>
                <a:path w="72389" h="481329">
                  <a:moveTo>
                    <a:pt x="52057" y="101600"/>
                  </a:moveTo>
                  <a:lnTo>
                    <a:pt x="50800" y="101600"/>
                  </a:lnTo>
                  <a:lnTo>
                    <a:pt x="50800" y="97790"/>
                  </a:lnTo>
                  <a:lnTo>
                    <a:pt x="49530" y="97790"/>
                  </a:lnTo>
                  <a:lnTo>
                    <a:pt x="49530" y="96532"/>
                  </a:lnTo>
                  <a:lnTo>
                    <a:pt x="48260" y="96532"/>
                  </a:lnTo>
                  <a:lnTo>
                    <a:pt x="24130" y="96532"/>
                  </a:lnTo>
                  <a:lnTo>
                    <a:pt x="0" y="96532"/>
                  </a:lnTo>
                  <a:lnTo>
                    <a:pt x="0" y="102870"/>
                  </a:lnTo>
                  <a:lnTo>
                    <a:pt x="24130" y="102870"/>
                  </a:lnTo>
                  <a:lnTo>
                    <a:pt x="48260" y="102870"/>
                  </a:lnTo>
                  <a:lnTo>
                    <a:pt x="52057" y="102870"/>
                  </a:lnTo>
                  <a:lnTo>
                    <a:pt x="52057" y="101600"/>
                  </a:lnTo>
                  <a:close/>
                </a:path>
                <a:path w="72389" h="481329">
                  <a:moveTo>
                    <a:pt x="53340" y="407682"/>
                  </a:moveTo>
                  <a:lnTo>
                    <a:pt x="48260" y="407682"/>
                  </a:lnTo>
                  <a:lnTo>
                    <a:pt x="24130" y="407682"/>
                  </a:lnTo>
                  <a:lnTo>
                    <a:pt x="0" y="407682"/>
                  </a:lnTo>
                  <a:lnTo>
                    <a:pt x="0" y="414020"/>
                  </a:lnTo>
                  <a:lnTo>
                    <a:pt x="24130" y="414020"/>
                  </a:lnTo>
                  <a:lnTo>
                    <a:pt x="48260" y="414020"/>
                  </a:lnTo>
                  <a:lnTo>
                    <a:pt x="49530" y="414020"/>
                  </a:lnTo>
                  <a:lnTo>
                    <a:pt x="49530" y="412750"/>
                  </a:lnTo>
                  <a:lnTo>
                    <a:pt x="50800" y="412750"/>
                  </a:lnTo>
                  <a:lnTo>
                    <a:pt x="50800" y="411480"/>
                  </a:lnTo>
                  <a:lnTo>
                    <a:pt x="52057" y="411480"/>
                  </a:lnTo>
                  <a:lnTo>
                    <a:pt x="52070" y="408940"/>
                  </a:lnTo>
                  <a:lnTo>
                    <a:pt x="53340" y="408940"/>
                  </a:lnTo>
                  <a:lnTo>
                    <a:pt x="53340" y="407682"/>
                  </a:lnTo>
                  <a:close/>
                </a:path>
                <a:path w="72389" h="481329">
                  <a:moveTo>
                    <a:pt x="53340" y="106680"/>
                  </a:moveTo>
                  <a:lnTo>
                    <a:pt x="52070" y="106680"/>
                  </a:lnTo>
                  <a:lnTo>
                    <a:pt x="52057" y="102882"/>
                  </a:lnTo>
                  <a:lnTo>
                    <a:pt x="48260" y="102882"/>
                  </a:lnTo>
                  <a:lnTo>
                    <a:pt x="24130" y="102882"/>
                  </a:lnTo>
                  <a:lnTo>
                    <a:pt x="0" y="102882"/>
                  </a:lnTo>
                  <a:lnTo>
                    <a:pt x="0" y="107950"/>
                  </a:lnTo>
                  <a:lnTo>
                    <a:pt x="24130" y="107950"/>
                  </a:lnTo>
                  <a:lnTo>
                    <a:pt x="48260" y="107950"/>
                  </a:lnTo>
                  <a:lnTo>
                    <a:pt x="53340" y="107950"/>
                  </a:lnTo>
                  <a:lnTo>
                    <a:pt x="53340" y="106680"/>
                  </a:lnTo>
                  <a:close/>
                </a:path>
                <a:path w="72389" h="481329">
                  <a:moveTo>
                    <a:pt x="54610" y="110490"/>
                  </a:moveTo>
                  <a:lnTo>
                    <a:pt x="53340" y="110490"/>
                  </a:lnTo>
                  <a:lnTo>
                    <a:pt x="53340" y="107962"/>
                  </a:lnTo>
                  <a:lnTo>
                    <a:pt x="48260" y="107962"/>
                  </a:lnTo>
                  <a:lnTo>
                    <a:pt x="24130" y="107962"/>
                  </a:lnTo>
                  <a:lnTo>
                    <a:pt x="0" y="107962"/>
                  </a:lnTo>
                  <a:lnTo>
                    <a:pt x="0" y="115570"/>
                  </a:lnTo>
                  <a:lnTo>
                    <a:pt x="24130" y="115570"/>
                  </a:lnTo>
                  <a:lnTo>
                    <a:pt x="48260" y="115570"/>
                  </a:lnTo>
                  <a:lnTo>
                    <a:pt x="54610" y="115570"/>
                  </a:lnTo>
                  <a:lnTo>
                    <a:pt x="54610" y="110490"/>
                  </a:lnTo>
                  <a:close/>
                </a:path>
                <a:path w="72389" h="481329">
                  <a:moveTo>
                    <a:pt x="57150" y="401332"/>
                  </a:moveTo>
                  <a:lnTo>
                    <a:pt x="48260" y="401332"/>
                  </a:lnTo>
                  <a:lnTo>
                    <a:pt x="24130" y="401332"/>
                  </a:lnTo>
                  <a:lnTo>
                    <a:pt x="0" y="401332"/>
                  </a:lnTo>
                  <a:lnTo>
                    <a:pt x="0" y="407670"/>
                  </a:lnTo>
                  <a:lnTo>
                    <a:pt x="24130" y="407670"/>
                  </a:lnTo>
                  <a:lnTo>
                    <a:pt x="48260" y="407670"/>
                  </a:lnTo>
                  <a:lnTo>
                    <a:pt x="53340" y="407670"/>
                  </a:lnTo>
                  <a:lnTo>
                    <a:pt x="53340" y="406400"/>
                  </a:lnTo>
                  <a:lnTo>
                    <a:pt x="54597" y="406400"/>
                  </a:lnTo>
                  <a:lnTo>
                    <a:pt x="54597" y="405130"/>
                  </a:lnTo>
                  <a:lnTo>
                    <a:pt x="55880" y="405130"/>
                  </a:lnTo>
                  <a:lnTo>
                    <a:pt x="55880" y="402590"/>
                  </a:lnTo>
                  <a:lnTo>
                    <a:pt x="57150" y="402590"/>
                  </a:lnTo>
                  <a:lnTo>
                    <a:pt x="57150" y="401332"/>
                  </a:lnTo>
                  <a:close/>
                </a:path>
                <a:path w="72389" h="481329">
                  <a:moveTo>
                    <a:pt x="57150" y="120650"/>
                  </a:moveTo>
                  <a:lnTo>
                    <a:pt x="55880" y="120650"/>
                  </a:lnTo>
                  <a:lnTo>
                    <a:pt x="55880" y="115582"/>
                  </a:lnTo>
                  <a:lnTo>
                    <a:pt x="48260" y="115582"/>
                  </a:lnTo>
                  <a:lnTo>
                    <a:pt x="24130" y="115582"/>
                  </a:lnTo>
                  <a:lnTo>
                    <a:pt x="0" y="115582"/>
                  </a:lnTo>
                  <a:lnTo>
                    <a:pt x="0" y="121920"/>
                  </a:lnTo>
                  <a:lnTo>
                    <a:pt x="24130" y="121920"/>
                  </a:lnTo>
                  <a:lnTo>
                    <a:pt x="48260" y="121920"/>
                  </a:lnTo>
                  <a:lnTo>
                    <a:pt x="57150" y="121920"/>
                  </a:lnTo>
                  <a:lnTo>
                    <a:pt x="57150" y="120650"/>
                  </a:lnTo>
                  <a:close/>
                </a:path>
                <a:path w="72389" h="481329">
                  <a:moveTo>
                    <a:pt x="58407" y="398780"/>
                  </a:moveTo>
                  <a:lnTo>
                    <a:pt x="48260" y="398780"/>
                  </a:lnTo>
                  <a:lnTo>
                    <a:pt x="39370" y="398780"/>
                  </a:lnTo>
                  <a:lnTo>
                    <a:pt x="39370" y="397510"/>
                  </a:lnTo>
                  <a:lnTo>
                    <a:pt x="25400" y="397510"/>
                  </a:lnTo>
                  <a:lnTo>
                    <a:pt x="25400" y="396240"/>
                  </a:lnTo>
                  <a:lnTo>
                    <a:pt x="24130" y="396240"/>
                  </a:lnTo>
                  <a:lnTo>
                    <a:pt x="12700" y="396240"/>
                  </a:lnTo>
                  <a:lnTo>
                    <a:pt x="12700" y="394982"/>
                  </a:lnTo>
                  <a:lnTo>
                    <a:pt x="0" y="394982"/>
                  </a:lnTo>
                  <a:lnTo>
                    <a:pt x="0" y="401320"/>
                  </a:lnTo>
                  <a:lnTo>
                    <a:pt x="24130" y="401320"/>
                  </a:lnTo>
                  <a:lnTo>
                    <a:pt x="48260" y="401320"/>
                  </a:lnTo>
                  <a:lnTo>
                    <a:pt x="57150" y="401320"/>
                  </a:lnTo>
                  <a:lnTo>
                    <a:pt x="57150" y="400050"/>
                  </a:lnTo>
                  <a:lnTo>
                    <a:pt x="58407" y="400050"/>
                  </a:lnTo>
                  <a:lnTo>
                    <a:pt x="58407" y="398780"/>
                  </a:lnTo>
                  <a:close/>
                </a:path>
                <a:path w="72389" h="481329">
                  <a:moveTo>
                    <a:pt x="58407" y="125730"/>
                  </a:moveTo>
                  <a:lnTo>
                    <a:pt x="57150" y="125730"/>
                  </a:lnTo>
                  <a:lnTo>
                    <a:pt x="57150" y="121932"/>
                  </a:lnTo>
                  <a:lnTo>
                    <a:pt x="48260" y="121932"/>
                  </a:lnTo>
                  <a:lnTo>
                    <a:pt x="24130" y="121932"/>
                  </a:lnTo>
                  <a:lnTo>
                    <a:pt x="0" y="121932"/>
                  </a:lnTo>
                  <a:lnTo>
                    <a:pt x="0" y="128270"/>
                  </a:lnTo>
                  <a:lnTo>
                    <a:pt x="24130" y="128270"/>
                  </a:lnTo>
                  <a:lnTo>
                    <a:pt x="48260" y="128270"/>
                  </a:lnTo>
                  <a:lnTo>
                    <a:pt x="58407" y="128270"/>
                  </a:lnTo>
                  <a:lnTo>
                    <a:pt x="58407" y="125730"/>
                  </a:lnTo>
                  <a:close/>
                </a:path>
                <a:path w="72389" h="481329">
                  <a:moveTo>
                    <a:pt x="59690" y="130810"/>
                  </a:moveTo>
                  <a:lnTo>
                    <a:pt x="58420" y="130810"/>
                  </a:lnTo>
                  <a:lnTo>
                    <a:pt x="58420" y="128282"/>
                  </a:lnTo>
                  <a:lnTo>
                    <a:pt x="48260" y="128282"/>
                  </a:lnTo>
                  <a:lnTo>
                    <a:pt x="24130" y="128282"/>
                  </a:lnTo>
                  <a:lnTo>
                    <a:pt x="0" y="128282"/>
                  </a:lnTo>
                  <a:lnTo>
                    <a:pt x="0" y="134620"/>
                  </a:lnTo>
                  <a:lnTo>
                    <a:pt x="24130" y="134620"/>
                  </a:lnTo>
                  <a:lnTo>
                    <a:pt x="48260" y="134620"/>
                  </a:lnTo>
                  <a:lnTo>
                    <a:pt x="59690" y="134620"/>
                  </a:lnTo>
                  <a:lnTo>
                    <a:pt x="59690" y="130810"/>
                  </a:lnTo>
                  <a:close/>
                </a:path>
                <a:path w="72389" h="481329">
                  <a:moveTo>
                    <a:pt x="60960" y="135890"/>
                  </a:moveTo>
                  <a:lnTo>
                    <a:pt x="59690" y="135890"/>
                  </a:lnTo>
                  <a:lnTo>
                    <a:pt x="59690" y="134632"/>
                  </a:lnTo>
                  <a:lnTo>
                    <a:pt x="48260" y="134632"/>
                  </a:lnTo>
                  <a:lnTo>
                    <a:pt x="24130" y="134632"/>
                  </a:lnTo>
                  <a:lnTo>
                    <a:pt x="0" y="134632"/>
                  </a:lnTo>
                  <a:lnTo>
                    <a:pt x="0" y="140970"/>
                  </a:lnTo>
                  <a:lnTo>
                    <a:pt x="24130" y="140970"/>
                  </a:lnTo>
                  <a:lnTo>
                    <a:pt x="48260" y="140970"/>
                  </a:lnTo>
                  <a:lnTo>
                    <a:pt x="60960" y="140970"/>
                  </a:lnTo>
                  <a:lnTo>
                    <a:pt x="60960" y="135890"/>
                  </a:lnTo>
                  <a:close/>
                </a:path>
                <a:path w="72389" h="481329">
                  <a:moveTo>
                    <a:pt x="62230" y="140982"/>
                  </a:moveTo>
                  <a:lnTo>
                    <a:pt x="48260" y="140982"/>
                  </a:lnTo>
                  <a:lnTo>
                    <a:pt x="24130" y="140982"/>
                  </a:lnTo>
                  <a:lnTo>
                    <a:pt x="0" y="140982"/>
                  </a:lnTo>
                  <a:lnTo>
                    <a:pt x="0" y="147320"/>
                  </a:lnTo>
                  <a:lnTo>
                    <a:pt x="24130" y="147320"/>
                  </a:lnTo>
                  <a:lnTo>
                    <a:pt x="48260" y="147320"/>
                  </a:lnTo>
                  <a:lnTo>
                    <a:pt x="62230" y="147320"/>
                  </a:lnTo>
                  <a:lnTo>
                    <a:pt x="62230" y="140982"/>
                  </a:lnTo>
                  <a:close/>
                </a:path>
                <a:path w="72389" h="481329">
                  <a:moveTo>
                    <a:pt x="63500" y="147332"/>
                  </a:moveTo>
                  <a:lnTo>
                    <a:pt x="48260" y="147332"/>
                  </a:lnTo>
                  <a:lnTo>
                    <a:pt x="24130" y="147332"/>
                  </a:lnTo>
                  <a:lnTo>
                    <a:pt x="0" y="147332"/>
                  </a:lnTo>
                  <a:lnTo>
                    <a:pt x="0" y="152400"/>
                  </a:lnTo>
                  <a:lnTo>
                    <a:pt x="24130" y="152400"/>
                  </a:lnTo>
                  <a:lnTo>
                    <a:pt x="48260" y="152400"/>
                  </a:lnTo>
                  <a:lnTo>
                    <a:pt x="63500" y="152400"/>
                  </a:lnTo>
                  <a:lnTo>
                    <a:pt x="63500" y="147332"/>
                  </a:lnTo>
                  <a:close/>
                </a:path>
                <a:path w="72389" h="481329">
                  <a:moveTo>
                    <a:pt x="64770" y="160020"/>
                  </a:moveTo>
                  <a:lnTo>
                    <a:pt x="64757" y="154940"/>
                  </a:lnTo>
                  <a:lnTo>
                    <a:pt x="63500" y="154940"/>
                  </a:lnTo>
                  <a:lnTo>
                    <a:pt x="63500" y="152412"/>
                  </a:lnTo>
                  <a:lnTo>
                    <a:pt x="48260" y="152412"/>
                  </a:lnTo>
                  <a:lnTo>
                    <a:pt x="24130" y="152412"/>
                  </a:lnTo>
                  <a:lnTo>
                    <a:pt x="0" y="152412"/>
                  </a:lnTo>
                  <a:lnTo>
                    <a:pt x="0" y="160020"/>
                  </a:lnTo>
                  <a:lnTo>
                    <a:pt x="24130" y="160020"/>
                  </a:lnTo>
                  <a:lnTo>
                    <a:pt x="48260" y="160020"/>
                  </a:lnTo>
                  <a:lnTo>
                    <a:pt x="64770" y="160020"/>
                  </a:lnTo>
                  <a:close/>
                </a:path>
                <a:path w="72389" h="481329">
                  <a:moveTo>
                    <a:pt x="66040" y="161290"/>
                  </a:moveTo>
                  <a:lnTo>
                    <a:pt x="64770" y="161290"/>
                  </a:lnTo>
                  <a:lnTo>
                    <a:pt x="64770" y="160032"/>
                  </a:lnTo>
                  <a:lnTo>
                    <a:pt x="48260" y="160032"/>
                  </a:lnTo>
                  <a:lnTo>
                    <a:pt x="24130" y="160032"/>
                  </a:lnTo>
                  <a:lnTo>
                    <a:pt x="0" y="160032"/>
                  </a:lnTo>
                  <a:lnTo>
                    <a:pt x="0" y="166370"/>
                  </a:lnTo>
                  <a:lnTo>
                    <a:pt x="24130" y="166370"/>
                  </a:lnTo>
                  <a:lnTo>
                    <a:pt x="48260" y="166370"/>
                  </a:lnTo>
                  <a:lnTo>
                    <a:pt x="66040" y="166370"/>
                  </a:lnTo>
                  <a:lnTo>
                    <a:pt x="66040" y="161290"/>
                  </a:lnTo>
                  <a:close/>
                </a:path>
                <a:path w="72389" h="481329">
                  <a:moveTo>
                    <a:pt x="69850" y="194310"/>
                  </a:moveTo>
                  <a:lnTo>
                    <a:pt x="68580" y="194310"/>
                  </a:lnTo>
                  <a:lnTo>
                    <a:pt x="68580" y="179070"/>
                  </a:lnTo>
                  <a:lnTo>
                    <a:pt x="67310" y="179070"/>
                  </a:lnTo>
                  <a:lnTo>
                    <a:pt x="67310" y="168910"/>
                  </a:lnTo>
                  <a:lnTo>
                    <a:pt x="66040" y="168910"/>
                  </a:lnTo>
                  <a:lnTo>
                    <a:pt x="66040" y="166382"/>
                  </a:lnTo>
                  <a:lnTo>
                    <a:pt x="48260" y="166382"/>
                  </a:lnTo>
                  <a:lnTo>
                    <a:pt x="24130" y="166382"/>
                  </a:lnTo>
                  <a:lnTo>
                    <a:pt x="0" y="166382"/>
                  </a:lnTo>
                  <a:lnTo>
                    <a:pt x="0" y="210820"/>
                  </a:lnTo>
                  <a:lnTo>
                    <a:pt x="24130" y="210820"/>
                  </a:lnTo>
                  <a:lnTo>
                    <a:pt x="48260" y="210820"/>
                  </a:lnTo>
                  <a:lnTo>
                    <a:pt x="69850" y="210820"/>
                  </a:lnTo>
                  <a:lnTo>
                    <a:pt x="69850" y="194310"/>
                  </a:lnTo>
                  <a:close/>
                </a:path>
                <a:path w="72389" h="481329">
                  <a:moveTo>
                    <a:pt x="72390" y="267982"/>
                  </a:moveTo>
                  <a:lnTo>
                    <a:pt x="48260" y="267982"/>
                  </a:lnTo>
                  <a:lnTo>
                    <a:pt x="24130" y="267982"/>
                  </a:lnTo>
                  <a:lnTo>
                    <a:pt x="0" y="267982"/>
                  </a:lnTo>
                  <a:lnTo>
                    <a:pt x="0" y="297180"/>
                  </a:lnTo>
                  <a:lnTo>
                    <a:pt x="24130" y="297180"/>
                  </a:lnTo>
                  <a:lnTo>
                    <a:pt x="48260" y="297180"/>
                  </a:lnTo>
                  <a:lnTo>
                    <a:pt x="72390" y="297180"/>
                  </a:lnTo>
                  <a:lnTo>
                    <a:pt x="72390" y="267982"/>
                  </a:lnTo>
                  <a:close/>
                </a:path>
                <a:path w="72389" h="481329">
                  <a:moveTo>
                    <a:pt x="72390" y="226060"/>
                  </a:moveTo>
                  <a:lnTo>
                    <a:pt x="71120" y="226060"/>
                  </a:lnTo>
                  <a:lnTo>
                    <a:pt x="71120" y="210832"/>
                  </a:lnTo>
                  <a:lnTo>
                    <a:pt x="48260" y="210832"/>
                  </a:lnTo>
                  <a:lnTo>
                    <a:pt x="24130" y="210832"/>
                  </a:lnTo>
                  <a:lnTo>
                    <a:pt x="0" y="210832"/>
                  </a:lnTo>
                  <a:lnTo>
                    <a:pt x="0" y="267970"/>
                  </a:lnTo>
                  <a:lnTo>
                    <a:pt x="24130" y="267970"/>
                  </a:lnTo>
                  <a:lnTo>
                    <a:pt x="48260" y="267970"/>
                  </a:lnTo>
                  <a:lnTo>
                    <a:pt x="72390" y="267970"/>
                  </a:lnTo>
                  <a:lnTo>
                    <a:pt x="72390" y="22606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bIns="0" lIns="0" rIns="0" rtlCol="0" tIns="0" wrap="square"/>
            <a:p/>
          </p:txBody>
        </p:sp>
        <p:sp>
          <p:nvSpPr>
            <p:cNvPr id="1048734" name="object 4"/>
            <p:cNvSpPr/>
            <p:nvPr/>
          </p:nvSpPr>
          <p:spPr>
            <a:xfrm>
              <a:off x="3511550" y="4568189"/>
              <a:ext cx="25400" cy="538480"/>
            </a:xfrm>
            <a:custGeom>
              <a:avLst/>
              <a:ahLst/>
              <a:rect l="l" t="t" r="r" b="b"/>
              <a:pathLst>
                <a:path w="25400" h="538479">
                  <a:moveTo>
                    <a:pt x="1270" y="0"/>
                  </a:moveTo>
                  <a:lnTo>
                    <a:pt x="0" y="0"/>
                  </a:lnTo>
                  <a:lnTo>
                    <a:pt x="0" y="6349"/>
                  </a:lnTo>
                  <a:lnTo>
                    <a:pt x="6350" y="6349"/>
                  </a:lnTo>
                  <a:lnTo>
                    <a:pt x="6350" y="5079"/>
                  </a:lnTo>
                  <a:lnTo>
                    <a:pt x="5079" y="5079"/>
                  </a:lnTo>
                  <a:lnTo>
                    <a:pt x="5079" y="3809"/>
                  </a:lnTo>
                  <a:lnTo>
                    <a:pt x="3810" y="3809"/>
                  </a:lnTo>
                  <a:lnTo>
                    <a:pt x="3810" y="2539"/>
                  </a:lnTo>
                  <a:lnTo>
                    <a:pt x="2539" y="2539"/>
                  </a:lnTo>
                  <a:lnTo>
                    <a:pt x="2539" y="1269"/>
                  </a:lnTo>
                  <a:lnTo>
                    <a:pt x="1270" y="1269"/>
                  </a:lnTo>
                  <a:lnTo>
                    <a:pt x="1270" y="0"/>
                  </a:lnTo>
                  <a:close/>
                </a:path>
                <a:path w="25400" h="538479">
                  <a:moveTo>
                    <a:pt x="7620" y="6349"/>
                  </a:moveTo>
                  <a:lnTo>
                    <a:pt x="0" y="6349"/>
                  </a:lnTo>
                  <a:lnTo>
                    <a:pt x="0" y="12699"/>
                  </a:lnTo>
                  <a:lnTo>
                    <a:pt x="11429" y="12699"/>
                  </a:lnTo>
                  <a:lnTo>
                    <a:pt x="11429" y="11429"/>
                  </a:lnTo>
                  <a:lnTo>
                    <a:pt x="10160" y="11429"/>
                  </a:lnTo>
                  <a:lnTo>
                    <a:pt x="10160" y="10159"/>
                  </a:lnTo>
                  <a:lnTo>
                    <a:pt x="8889" y="10159"/>
                  </a:lnTo>
                  <a:lnTo>
                    <a:pt x="8889" y="7619"/>
                  </a:lnTo>
                  <a:lnTo>
                    <a:pt x="7620" y="7619"/>
                  </a:lnTo>
                  <a:lnTo>
                    <a:pt x="7620" y="6349"/>
                  </a:lnTo>
                  <a:close/>
                </a:path>
                <a:path w="25400" h="538479">
                  <a:moveTo>
                    <a:pt x="12700" y="12699"/>
                  </a:moveTo>
                  <a:lnTo>
                    <a:pt x="0" y="12699"/>
                  </a:lnTo>
                  <a:lnTo>
                    <a:pt x="0" y="19049"/>
                  </a:lnTo>
                  <a:lnTo>
                    <a:pt x="17779" y="19049"/>
                  </a:lnTo>
                  <a:lnTo>
                    <a:pt x="17779" y="17779"/>
                  </a:lnTo>
                  <a:lnTo>
                    <a:pt x="16510" y="17779"/>
                  </a:lnTo>
                  <a:lnTo>
                    <a:pt x="16510" y="16509"/>
                  </a:lnTo>
                  <a:lnTo>
                    <a:pt x="15239" y="16509"/>
                  </a:lnTo>
                  <a:lnTo>
                    <a:pt x="15239" y="15239"/>
                  </a:lnTo>
                  <a:lnTo>
                    <a:pt x="13970" y="15239"/>
                  </a:lnTo>
                  <a:lnTo>
                    <a:pt x="13970" y="13969"/>
                  </a:lnTo>
                  <a:lnTo>
                    <a:pt x="12700" y="13969"/>
                  </a:lnTo>
                  <a:lnTo>
                    <a:pt x="12700" y="12699"/>
                  </a:lnTo>
                  <a:close/>
                </a:path>
                <a:path w="25400" h="538479">
                  <a:moveTo>
                    <a:pt x="17779" y="19049"/>
                  </a:moveTo>
                  <a:lnTo>
                    <a:pt x="0" y="19049"/>
                  </a:lnTo>
                  <a:lnTo>
                    <a:pt x="0" y="25399"/>
                  </a:lnTo>
                  <a:lnTo>
                    <a:pt x="21589" y="25399"/>
                  </a:lnTo>
                  <a:lnTo>
                    <a:pt x="21589" y="22859"/>
                  </a:lnTo>
                  <a:lnTo>
                    <a:pt x="20320" y="22859"/>
                  </a:lnTo>
                  <a:lnTo>
                    <a:pt x="20320" y="21589"/>
                  </a:lnTo>
                  <a:lnTo>
                    <a:pt x="19050" y="21589"/>
                  </a:lnTo>
                  <a:lnTo>
                    <a:pt x="19050" y="20319"/>
                  </a:lnTo>
                  <a:lnTo>
                    <a:pt x="17779" y="20319"/>
                  </a:lnTo>
                  <a:lnTo>
                    <a:pt x="17779" y="19049"/>
                  </a:lnTo>
                  <a:close/>
                </a:path>
                <a:path w="25400" h="538479">
                  <a:moveTo>
                    <a:pt x="22860" y="25399"/>
                  </a:moveTo>
                  <a:lnTo>
                    <a:pt x="0" y="25399"/>
                  </a:lnTo>
                  <a:lnTo>
                    <a:pt x="0" y="31749"/>
                  </a:lnTo>
                  <a:lnTo>
                    <a:pt x="25400" y="31749"/>
                  </a:lnTo>
                  <a:lnTo>
                    <a:pt x="25400" y="27939"/>
                  </a:lnTo>
                  <a:lnTo>
                    <a:pt x="24129" y="27939"/>
                  </a:lnTo>
                  <a:lnTo>
                    <a:pt x="24129" y="26669"/>
                  </a:lnTo>
                  <a:lnTo>
                    <a:pt x="22860" y="26669"/>
                  </a:lnTo>
                  <a:lnTo>
                    <a:pt x="22860" y="25399"/>
                  </a:lnTo>
                  <a:close/>
                </a:path>
                <a:path w="25400" h="538479">
                  <a:moveTo>
                    <a:pt x="25400" y="31749"/>
                  </a:moveTo>
                  <a:lnTo>
                    <a:pt x="0" y="31749"/>
                  </a:lnTo>
                  <a:lnTo>
                    <a:pt x="0" y="36829"/>
                  </a:lnTo>
                  <a:lnTo>
                    <a:pt x="25400" y="36829"/>
                  </a:lnTo>
                  <a:lnTo>
                    <a:pt x="25400" y="31749"/>
                  </a:lnTo>
                  <a:close/>
                </a:path>
                <a:path w="25400" h="538479">
                  <a:moveTo>
                    <a:pt x="25400" y="36829"/>
                  </a:moveTo>
                  <a:lnTo>
                    <a:pt x="0" y="36829"/>
                  </a:lnTo>
                  <a:lnTo>
                    <a:pt x="0" y="44449"/>
                  </a:lnTo>
                  <a:lnTo>
                    <a:pt x="25400" y="44449"/>
                  </a:lnTo>
                  <a:lnTo>
                    <a:pt x="25400" y="36829"/>
                  </a:lnTo>
                  <a:close/>
                </a:path>
                <a:path w="25400" h="538479">
                  <a:moveTo>
                    <a:pt x="25400" y="44449"/>
                  </a:moveTo>
                  <a:lnTo>
                    <a:pt x="0" y="44449"/>
                  </a:lnTo>
                  <a:lnTo>
                    <a:pt x="0" y="50799"/>
                  </a:lnTo>
                  <a:lnTo>
                    <a:pt x="25400" y="50799"/>
                  </a:lnTo>
                  <a:lnTo>
                    <a:pt x="25400" y="44449"/>
                  </a:lnTo>
                  <a:close/>
                </a:path>
                <a:path w="25400" h="538479">
                  <a:moveTo>
                    <a:pt x="25400" y="50799"/>
                  </a:moveTo>
                  <a:lnTo>
                    <a:pt x="0" y="50799"/>
                  </a:lnTo>
                  <a:lnTo>
                    <a:pt x="0" y="57149"/>
                  </a:lnTo>
                  <a:lnTo>
                    <a:pt x="25400" y="57149"/>
                  </a:lnTo>
                  <a:lnTo>
                    <a:pt x="25400" y="50799"/>
                  </a:lnTo>
                  <a:close/>
                </a:path>
                <a:path w="25400" h="538479">
                  <a:moveTo>
                    <a:pt x="25400" y="57149"/>
                  </a:moveTo>
                  <a:lnTo>
                    <a:pt x="0" y="57149"/>
                  </a:lnTo>
                  <a:lnTo>
                    <a:pt x="0" y="63499"/>
                  </a:lnTo>
                  <a:lnTo>
                    <a:pt x="25400" y="63499"/>
                  </a:lnTo>
                  <a:lnTo>
                    <a:pt x="25400" y="57149"/>
                  </a:lnTo>
                  <a:close/>
                </a:path>
                <a:path w="25400" h="538479">
                  <a:moveTo>
                    <a:pt x="25400" y="63499"/>
                  </a:moveTo>
                  <a:lnTo>
                    <a:pt x="0" y="63499"/>
                  </a:lnTo>
                  <a:lnTo>
                    <a:pt x="0" y="69849"/>
                  </a:lnTo>
                  <a:lnTo>
                    <a:pt x="25400" y="69849"/>
                  </a:lnTo>
                  <a:lnTo>
                    <a:pt x="25400" y="63499"/>
                  </a:lnTo>
                  <a:close/>
                </a:path>
                <a:path w="25400" h="538479">
                  <a:moveTo>
                    <a:pt x="25400" y="69849"/>
                  </a:moveTo>
                  <a:lnTo>
                    <a:pt x="0" y="69849"/>
                  </a:lnTo>
                  <a:lnTo>
                    <a:pt x="0" y="76199"/>
                  </a:lnTo>
                  <a:lnTo>
                    <a:pt x="25400" y="76199"/>
                  </a:lnTo>
                  <a:lnTo>
                    <a:pt x="25400" y="69849"/>
                  </a:lnTo>
                  <a:close/>
                </a:path>
                <a:path w="25400" h="538479">
                  <a:moveTo>
                    <a:pt x="25400" y="76199"/>
                  </a:moveTo>
                  <a:lnTo>
                    <a:pt x="0" y="76199"/>
                  </a:lnTo>
                  <a:lnTo>
                    <a:pt x="0" y="82549"/>
                  </a:lnTo>
                  <a:lnTo>
                    <a:pt x="25400" y="82549"/>
                  </a:lnTo>
                  <a:lnTo>
                    <a:pt x="25400" y="76199"/>
                  </a:lnTo>
                  <a:close/>
                </a:path>
                <a:path w="25400" h="538479">
                  <a:moveTo>
                    <a:pt x="25400" y="82549"/>
                  </a:moveTo>
                  <a:lnTo>
                    <a:pt x="0" y="82549"/>
                  </a:lnTo>
                  <a:lnTo>
                    <a:pt x="0" y="88899"/>
                  </a:lnTo>
                  <a:lnTo>
                    <a:pt x="25400" y="88899"/>
                  </a:lnTo>
                  <a:lnTo>
                    <a:pt x="25400" y="82549"/>
                  </a:lnTo>
                  <a:close/>
                </a:path>
                <a:path w="25400" h="538479">
                  <a:moveTo>
                    <a:pt x="25400" y="88899"/>
                  </a:moveTo>
                  <a:lnTo>
                    <a:pt x="0" y="88899"/>
                  </a:lnTo>
                  <a:lnTo>
                    <a:pt x="0" y="95249"/>
                  </a:lnTo>
                  <a:lnTo>
                    <a:pt x="25400" y="95249"/>
                  </a:lnTo>
                  <a:lnTo>
                    <a:pt x="25400" y="88899"/>
                  </a:lnTo>
                  <a:close/>
                </a:path>
                <a:path w="25400" h="538479">
                  <a:moveTo>
                    <a:pt x="25400" y="95249"/>
                  </a:moveTo>
                  <a:lnTo>
                    <a:pt x="0" y="95249"/>
                  </a:lnTo>
                  <a:lnTo>
                    <a:pt x="0" y="101599"/>
                  </a:lnTo>
                  <a:lnTo>
                    <a:pt x="25400" y="101599"/>
                  </a:lnTo>
                  <a:lnTo>
                    <a:pt x="25400" y="95249"/>
                  </a:lnTo>
                  <a:close/>
                </a:path>
                <a:path w="25400" h="538479">
                  <a:moveTo>
                    <a:pt x="25400" y="101599"/>
                  </a:moveTo>
                  <a:lnTo>
                    <a:pt x="0" y="101599"/>
                  </a:lnTo>
                  <a:lnTo>
                    <a:pt x="0" y="107949"/>
                  </a:lnTo>
                  <a:lnTo>
                    <a:pt x="25400" y="107949"/>
                  </a:lnTo>
                  <a:lnTo>
                    <a:pt x="25400" y="101599"/>
                  </a:lnTo>
                  <a:close/>
                </a:path>
                <a:path w="25400" h="538479">
                  <a:moveTo>
                    <a:pt x="25400" y="107949"/>
                  </a:moveTo>
                  <a:lnTo>
                    <a:pt x="0" y="107949"/>
                  </a:lnTo>
                  <a:lnTo>
                    <a:pt x="0" y="114299"/>
                  </a:lnTo>
                  <a:lnTo>
                    <a:pt x="25400" y="114299"/>
                  </a:lnTo>
                  <a:lnTo>
                    <a:pt x="25400" y="107949"/>
                  </a:lnTo>
                  <a:close/>
                </a:path>
                <a:path w="25400" h="538479">
                  <a:moveTo>
                    <a:pt x="25400" y="114299"/>
                  </a:moveTo>
                  <a:lnTo>
                    <a:pt x="0" y="114299"/>
                  </a:lnTo>
                  <a:lnTo>
                    <a:pt x="0" y="120649"/>
                  </a:lnTo>
                  <a:lnTo>
                    <a:pt x="25400" y="120649"/>
                  </a:lnTo>
                  <a:lnTo>
                    <a:pt x="25400" y="114299"/>
                  </a:lnTo>
                  <a:close/>
                </a:path>
                <a:path w="25400" h="538479">
                  <a:moveTo>
                    <a:pt x="25400" y="120649"/>
                  </a:moveTo>
                  <a:lnTo>
                    <a:pt x="0" y="120649"/>
                  </a:lnTo>
                  <a:lnTo>
                    <a:pt x="0" y="126999"/>
                  </a:lnTo>
                  <a:lnTo>
                    <a:pt x="25400" y="126999"/>
                  </a:lnTo>
                  <a:lnTo>
                    <a:pt x="25400" y="120649"/>
                  </a:lnTo>
                  <a:close/>
                </a:path>
                <a:path w="25400" h="538479">
                  <a:moveTo>
                    <a:pt x="25400" y="126999"/>
                  </a:moveTo>
                  <a:lnTo>
                    <a:pt x="0" y="126999"/>
                  </a:lnTo>
                  <a:lnTo>
                    <a:pt x="0" y="133349"/>
                  </a:lnTo>
                  <a:lnTo>
                    <a:pt x="25400" y="133349"/>
                  </a:lnTo>
                  <a:lnTo>
                    <a:pt x="25400" y="126999"/>
                  </a:lnTo>
                  <a:close/>
                </a:path>
                <a:path w="25400" h="538479">
                  <a:moveTo>
                    <a:pt x="25400" y="133349"/>
                  </a:moveTo>
                  <a:lnTo>
                    <a:pt x="0" y="133349"/>
                  </a:lnTo>
                  <a:lnTo>
                    <a:pt x="0" y="138429"/>
                  </a:lnTo>
                  <a:lnTo>
                    <a:pt x="25400" y="138429"/>
                  </a:lnTo>
                  <a:lnTo>
                    <a:pt x="25400" y="133349"/>
                  </a:lnTo>
                  <a:close/>
                </a:path>
                <a:path w="25400" h="538479">
                  <a:moveTo>
                    <a:pt x="25400" y="138429"/>
                  </a:moveTo>
                  <a:lnTo>
                    <a:pt x="0" y="138429"/>
                  </a:lnTo>
                  <a:lnTo>
                    <a:pt x="0" y="146049"/>
                  </a:lnTo>
                  <a:lnTo>
                    <a:pt x="25400" y="146049"/>
                  </a:lnTo>
                  <a:lnTo>
                    <a:pt x="25400" y="138429"/>
                  </a:lnTo>
                  <a:close/>
                </a:path>
                <a:path w="25400" h="538479">
                  <a:moveTo>
                    <a:pt x="25400" y="146049"/>
                  </a:moveTo>
                  <a:lnTo>
                    <a:pt x="0" y="146049"/>
                  </a:lnTo>
                  <a:lnTo>
                    <a:pt x="0" y="152399"/>
                  </a:lnTo>
                  <a:lnTo>
                    <a:pt x="25400" y="152399"/>
                  </a:lnTo>
                  <a:lnTo>
                    <a:pt x="25400" y="146049"/>
                  </a:lnTo>
                  <a:close/>
                </a:path>
                <a:path w="25400" h="538479">
                  <a:moveTo>
                    <a:pt x="25400" y="152399"/>
                  </a:moveTo>
                  <a:lnTo>
                    <a:pt x="0" y="152399"/>
                  </a:lnTo>
                  <a:lnTo>
                    <a:pt x="0" y="158749"/>
                  </a:lnTo>
                  <a:lnTo>
                    <a:pt x="25400" y="158749"/>
                  </a:lnTo>
                  <a:lnTo>
                    <a:pt x="25400" y="152399"/>
                  </a:lnTo>
                  <a:close/>
                </a:path>
                <a:path w="25400" h="538479">
                  <a:moveTo>
                    <a:pt x="25400" y="158749"/>
                  </a:moveTo>
                  <a:lnTo>
                    <a:pt x="0" y="158749"/>
                  </a:lnTo>
                  <a:lnTo>
                    <a:pt x="0" y="165099"/>
                  </a:lnTo>
                  <a:lnTo>
                    <a:pt x="25400" y="165099"/>
                  </a:lnTo>
                  <a:lnTo>
                    <a:pt x="25400" y="158749"/>
                  </a:lnTo>
                  <a:close/>
                </a:path>
                <a:path w="25400" h="538479">
                  <a:moveTo>
                    <a:pt x="25400" y="165099"/>
                  </a:moveTo>
                  <a:lnTo>
                    <a:pt x="0" y="165099"/>
                  </a:lnTo>
                  <a:lnTo>
                    <a:pt x="0" y="171449"/>
                  </a:lnTo>
                  <a:lnTo>
                    <a:pt x="25400" y="171449"/>
                  </a:lnTo>
                  <a:lnTo>
                    <a:pt x="25400" y="165099"/>
                  </a:lnTo>
                  <a:close/>
                </a:path>
                <a:path w="25400" h="538479">
                  <a:moveTo>
                    <a:pt x="25400" y="171449"/>
                  </a:moveTo>
                  <a:lnTo>
                    <a:pt x="0" y="171449"/>
                  </a:lnTo>
                  <a:lnTo>
                    <a:pt x="0" y="177799"/>
                  </a:lnTo>
                  <a:lnTo>
                    <a:pt x="25400" y="177799"/>
                  </a:lnTo>
                  <a:lnTo>
                    <a:pt x="25400" y="171449"/>
                  </a:lnTo>
                  <a:close/>
                </a:path>
                <a:path w="25400" h="538479">
                  <a:moveTo>
                    <a:pt x="25400" y="177799"/>
                  </a:moveTo>
                  <a:lnTo>
                    <a:pt x="0" y="177799"/>
                  </a:lnTo>
                  <a:lnTo>
                    <a:pt x="0" y="182879"/>
                  </a:lnTo>
                  <a:lnTo>
                    <a:pt x="25400" y="182879"/>
                  </a:lnTo>
                  <a:lnTo>
                    <a:pt x="25400" y="177799"/>
                  </a:lnTo>
                  <a:close/>
                </a:path>
                <a:path w="25400" h="538479">
                  <a:moveTo>
                    <a:pt x="25400" y="182879"/>
                  </a:moveTo>
                  <a:lnTo>
                    <a:pt x="0" y="182879"/>
                  </a:lnTo>
                  <a:lnTo>
                    <a:pt x="0" y="190499"/>
                  </a:lnTo>
                  <a:lnTo>
                    <a:pt x="25400" y="190499"/>
                  </a:lnTo>
                  <a:lnTo>
                    <a:pt x="25400" y="182879"/>
                  </a:lnTo>
                  <a:close/>
                </a:path>
                <a:path w="25400" h="538479">
                  <a:moveTo>
                    <a:pt x="25400" y="190499"/>
                  </a:moveTo>
                  <a:lnTo>
                    <a:pt x="0" y="190499"/>
                  </a:lnTo>
                  <a:lnTo>
                    <a:pt x="0" y="196849"/>
                  </a:lnTo>
                  <a:lnTo>
                    <a:pt x="25400" y="196849"/>
                  </a:lnTo>
                  <a:lnTo>
                    <a:pt x="25400" y="190499"/>
                  </a:lnTo>
                  <a:close/>
                </a:path>
                <a:path w="25400" h="538479">
                  <a:moveTo>
                    <a:pt x="25400" y="196849"/>
                  </a:moveTo>
                  <a:lnTo>
                    <a:pt x="0" y="196849"/>
                  </a:lnTo>
                  <a:lnTo>
                    <a:pt x="0" y="241299"/>
                  </a:lnTo>
                  <a:lnTo>
                    <a:pt x="25400" y="241299"/>
                  </a:lnTo>
                  <a:lnTo>
                    <a:pt x="25400" y="196849"/>
                  </a:lnTo>
                  <a:close/>
                </a:path>
                <a:path w="25400" h="538479">
                  <a:moveTo>
                    <a:pt x="25400" y="241299"/>
                  </a:moveTo>
                  <a:lnTo>
                    <a:pt x="0" y="241299"/>
                  </a:lnTo>
                  <a:lnTo>
                    <a:pt x="0" y="298449"/>
                  </a:lnTo>
                  <a:lnTo>
                    <a:pt x="25400" y="298449"/>
                  </a:lnTo>
                  <a:lnTo>
                    <a:pt x="25400" y="241299"/>
                  </a:lnTo>
                  <a:close/>
                </a:path>
                <a:path w="25400" h="538479">
                  <a:moveTo>
                    <a:pt x="25400" y="298449"/>
                  </a:moveTo>
                  <a:lnTo>
                    <a:pt x="0" y="298449"/>
                  </a:lnTo>
                  <a:lnTo>
                    <a:pt x="0" y="327659"/>
                  </a:lnTo>
                  <a:lnTo>
                    <a:pt x="25400" y="327659"/>
                  </a:lnTo>
                  <a:lnTo>
                    <a:pt x="25400" y="298449"/>
                  </a:lnTo>
                  <a:close/>
                </a:path>
                <a:path w="25400" h="538479">
                  <a:moveTo>
                    <a:pt x="11429" y="422909"/>
                  </a:moveTo>
                  <a:lnTo>
                    <a:pt x="0" y="422909"/>
                  </a:lnTo>
                  <a:lnTo>
                    <a:pt x="0" y="425449"/>
                  </a:lnTo>
                  <a:lnTo>
                    <a:pt x="24130" y="425449"/>
                  </a:lnTo>
                  <a:lnTo>
                    <a:pt x="24130" y="424179"/>
                  </a:lnTo>
                  <a:lnTo>
                    <a:pt x="11429" y="424179"/>
                  </a:lnTo>
                  <a:lnTo>
                    <a:pt x="11429" y="422909"/>
                  </a:lnTo>
                  <a:close/>
                </a:path>
                <a:path w="25400" h="538479">
                  <a:moveTo>
                    <a:pt x="25400" y="425449"/>
                  </a:moveTo>
                  <a:lnTo>
                    <a:pt x="0" y="425449"/>
                  </a:lnTo>
                  <a:lnTo>
                    <a:pt x="0" y="431799"/>
                  </a:lnTo>
                  <a:lnTo>
                    <a:pt x="25400" y="431799"/>
                  </a:lnTo>
                  <a:lnTo>
                    <a:pt x="25400" y="425449"/>
                  </a:lnTo>
                  <a:close/>
                </a:path>
                <a:path w="25400" h="538479">
                  <a:moveTo>
                    <a:pt x="25400" y="431799"/>
                  </a:moveTo>
                  <a:lnTo>
                    <a:pt x="0" y="431799"/>
                  </a:lnTo>
                  <a:lnTo>
                    <a:pt x="0" y="438149"/>
                  </a:lnTo>
                  <a:lnTo>
                    <a:pt x="25400" y="438149"/>
                  </a:lnTo>
                  <a:lnTo>
                    <a:pt x="25400" y="431799"/>
                  </a:lnTo>
                  <a:close/>
                </a:path>
                <a:path w="25400" h="538479">
                  <a:moveTo>
                    <a:pt x="25400" y="438149"/>
                  </a:moveTo>
                  <a:lnTo>
                    <a:pt x="0" y="438149"/>
                  </a:lnTo>
                  <a:lnTo>
                    <a:pt x="0" y="444499"/>
                  </a:lnTo>
                  <a:lnTo>
                    <a:pt x="25400" y="444499"/>
                  </a:lnTo>
                  <a:lnTo>
                    <a:pt x="25400" y="438149"/>
                  </a:lnTo>
                  <a:close/>
                </a:path>
                <a:path w="25400" h="538479">
                  <a:moveTo>
                    <a:pt x="25400" y="444499"/>
                  </a:moveTo>
                  <a:lnTo>
                    <a:pt x="0" y="444499"/>
                  </a:lnTo>
                  <a:lnTo>
                    <a:pt x="0" y="450849"/>
                  </a:lnTo>
                  <a:lnTo>
                    <a:pt x="25400" y="450849"/>
                  </a:lnTo>
                  <a:lnTo>
                    <a:pt x="25400" y="444499"/>
                  </a:lnTo>
                  <a:close/>
                </a:path>
                <a:path w="25400" h="538479">
                  <a:moveTo>
                    <a:pt x="25400" y="450849"/>
                  </a:moveTo>
                  <a:lnTo>
                    <a:pt x="0" y="450849"/>
                  </a:lnTo>
                  <a:lnTo>
                    <a:pt x="0" y="457199"/>
                  </a:lnTo>
                  <a:lnTo>
                    <a:pt x="25400" y="457199"/>
                  </a:lnTo>
                  <a:lnTo>
                    <a:pt x="25400" y="450849"/>
                  </a:lnTo>
                  <a:close/>
                </a:path>
                <a:path w="25400" h="538479">
                  <a:moveTo>
                    <a:pt x="25400" y="457199"/>
                  </a:moveTo>
                  <a:lnTo>
                    <a:pt x="0" y="457199"/>
                  </a:lnTo>
                  <a:lnTo>
                    <a:pt x="0" y="463549"/>
                  </a:lnTo>
                  <a:lnTo>
                    <a:pt x="25400" y="463549"/>
                  </a:lnTo>
                  <a:lnTo>
                    <a:pt x="25400" y="457199"/>
                  </a:lnTo>
                  <a:close/>
                </a:path>
                <a:path w="25400" h="538479">
                  <a:moveTo>
                    <a:pt x="25400" y="463549"/>
                  </a:moveTo>
                  <a:lnTo>
                    <a:pt x="0" y="463549"/>
                  </a:lnTo>
                  <a:lnTo>
                    <a:pt x="0" y="469899"/>
                  </a:lnTo>
                  <a:lnTo>
                    <a:pt x="25400" y="469899"/>
                  </a:lnTo>
                  <a:lnTo>
                    <a:pt x="25400" y="463549"/>
                  </a:lnTo>
                  <a:close/>
                </a:path>
                <a:path w="25400" h="538479">
                  <a:moveTo>
                    <a:pt x="25400" y="469899"/>
                  </a:moveTo>
                  <a:lnTo>
                    <a:pt x="0" y="469899"/>
                  </a:lnTo>
                  <a:lnTo>
                    <a:pt x="0" y="476249"/>
                  </a:lnTo>
                  <a:lnTo>
                    <a:pt x="25400" y="476249"/>
                  </a:lnTo>
                  <a:lnTo>
                    <a:pt x="25400" y="469899"/>
                  </a:lnTo>
                  <a:close/>
                </a:path>
                <a:path w="25400" h="538479">
                  <a:moveTo>
                    <a:pt x="25400" y="476249"/>
                  </a:moveTo>
                  <a:lnTo>
                    <a:pt x="0" y="476249"/>
                  </a:lnTo>
                  <a:lnTo>
                    <a:pt x="0" y="482599"/>
                  </a:lnTo>
                  <a:lnTo>
                    <a:pt x="25400" y="482599"/>
                  </a:lnTo>
                  <a:lnTo>
                    <a:pt x="25400" y="476249"/>
                  </a:lnTo>
                  <a:close/>
                </a:path>
                <a:path w="25400" h="538479">
                  <a:moveTo>
                    <a:pt x="25400" y="482599"/>
                  </a:moveTo>
                  <a:lnTo>
                    <a:pt x="0" y="482599"/>
                  </a:lnTo>
                  <a:lnTo>
                    <a:pt x="0" y="488949"/>
                  </a:lnTo>
                  <a:lnTo>
                    <a:pt x="25400" y="488949"/>
                  </a:lnTo>
                  <a:lnTo>
                    <a:pt x="25400" y="482599"/>
                  </a:lnTo>
                  <a:close/>
                </a:path>
                <a:path w="25400" h="538479">
                  <a:moveTo>
                    <a:pt x="25400" y="488949"/>
                  </a:moveTo>
                  <a:lnTo>
                    <a:pt x="0" y="488949"/>
                  </a:lnTo>
                  <a:lnTo>
                    <a:pt x="0" y="495299"/>
                  </a:lnTo>
                  <a:lnTo>
                    <a:pt x="25400" y="495299"/>
                  </a:lnTo>
                  <a:lnTo>
                    <a:pt x="25400" y="488949"/>
                  </a:lnTo>
                  <a:close/>
                </a:path>
                <a:path w="25400" h="538479">
                  <a:moveTo>
                    <a:pt x="25400" y="495299"/>
                  </a:moveTo>
                  <a:lnTo>
                    <a:pt x="0" y="495299"/>
                  </a:lnTo>
                  <a:lnTo>
                    <a:pt x="0" y="501649"/>
                  </a:lnTo>
                  <a:lnTo>
                    <a:pt x="25400" y="501649"/>
                  </a:lnTo>
                  <a:lnTo>
                    <a:pt x="25400" y="495299"/>
                  </a:lnTo>
                  <a:close/>
                </a:path>
                <a:path w="25400" h="538479">
                  <a:moveTo>
                    <a:pt x="25400" y="501649"/>
                  </a:moveTo>
                  <a:lnTo>
                    <a:pt x="0" y="501649"/>
                  </a:lnTo>
                  <a:lnTo>
                    <a:pt x="0" y="507999"/>
                  </a:lnTo>
                  <a:lnTo>
                    <a:pt x="25400" y="507999"/>
                  </a:lnTo>
                  <a:lnTo>
                    <a:pt x="25400" y="501649"/>
                  </a:lnTo>
                  <a:close/>
                </a:path>
                <a:path w="25400" h="538479">
                  <a:moveTo>
                    <a:pt x="25400" y="507999"/>
                  </a:moveTo>
                  <a:lnTo>
                    <a:pt x="0" y="507999"/>
                  </a:lnTo>
                  <a:lnTo>
                    <a:pt x="0" y="514349"/>
                  </a:lnTo>
                  <a:lnTo>
                    <a:pt x="24130" y="514349"/>
                  </a:lnTo>
                  <a:lnTo>
                    <a:pt x="24130" y="513079"/>
                  </a:lnTo>
                  <a:lnTo>
                    <a:pt x="25400" y="513079"/>
                  </a:lnTo>
                  <a:lnTo>
                    <a:pt x="25400" y="507999"/>
                  </a:lnTo>
                  <a:close/>
                </a:path>
                <a:path w="25400" h="538479">
                  <a:moveTo>
                    <a:pt x="22860" y="514349"/>
                  </a:moveTo>
                  <a:lnTo>
                    <a:pt x="0" y="514349"/>
                  </a:lnTo>
                  <a:lnTo>
                    <a:pt x="0" y="520699"/>
                  </a:lnTo>
                  <a:lnTo>
                    <a:pt x="19050" y="520699"/>
                  </a:lnTo>
                  <a:lnTo>
                    <a:pt x="19050" y="519429"/>
                  </a:lnTo>
                  <a:lnTo>
                    <a:pt x="20320" y="519429"/>
                  </a:lnTo>
                  <a:lnTo>
                    <a:pt x="20320" y="518159"/>
                  </a:lnTo>
                  <a:lnTo>
                    <a:pt x="21589" y="518159"/>
                  </a:lnTo>
                  <a:lnTo>
                    <a:pt x="21589" y="516889"/>
                  </a:lnTo>
                  <a:lnTo>
                    <a:pt x="22860" y="516889"/>
                  </a:lnTo>
                  <a:lnTo>
                    <a:pt x="22860" y="514349"/>
                  </a:lnTo>
                  <a:close/>
                </a:path>
                <a:path w="25400" h="538479">
                  <a:moveTo>
                    <a:pt x="17780" y="520699"/>
                  </a:moveTo>
                  <a:lnTo>
                    <a:pt x="0" y="520699"/>
                  </a:lnTo>
                  <a:lnTo>
                    <a:pt x="0" y="527049"/>
                  </a:lnTo>
                  <a:lnTo>
                    <a:pt x="12700" y="527049"/>
                  </a:lnTo>
                  <a:lnTo>
                    <a:pt x="12700" y="525779"/>
                  </a:lnTo>
                  <a:lnTo>
                    <a:pt x="13970" y="525779"/>
                  </a:lnTo>
                  <a:lnTo>
                    <a:pt x="13970" y="524509"/>
                  </a:lnTo>
                  <a:lnTo>
                    <a:pt x="15239" y="524509"/>
                  </a:lnTo>
                  <a:lnTo>
                    <a:pt x="15239" y="523239"/>
                  </a:lnTo>
                  <a:lnTo>
                    <a:pt x="16510" y="523239"/>
                  </a:lnTo>
                  <a:lnTo>
                    <a:pt x="16510" y="521969"/>
                  </a:lnTo>
                  <a:lnTo>
                    <a:pt x="17780" y="521969"/>
                  </a:lnTo>
                  <a:lnTo>
                    <a:pt x="17780" y="520699"/>
                  </a:lnTo>
                  <a:close/>
                </a:path>
                <a:path w="25400" h="538479">
                  <a:moveTo>
                    <a:pt x="11430" y="527049"/>
                  </a:moveTo>
                  <a:lnTo>
                    <a:pt x="0" y="527049"/>
                  </a:lnTo>
                  <a:lnTo>
                    <a:pt x="0" y="533399"/>
                  </a:lnTo>
                  <a:lnTo>
                    <a:pt x="6350" y="533399"/>
                  </a:lnTo>
                  <a:lnTo>
                    <a:pt x="6350" y="532129"/>
                  </a:lnTo>
                  <a:lnTo>
                    <a:pt x="7620" y="532129"/>
                  </a:lnTo>
                  <a:lnTo>
                    <a:pt x="7620" y="530859"/>
                  </a:lnTo>
                  <a:lnTo>
                    <a:pt x="8889" y="530859"/>
                  </a:lnTo>
                  <a:lnTo>
                    <a:pt x="8889" y="529589"/>
                  </a:lnTo>
                  <a:lnTo>
                    <a:pt x="10160" y="529589"/>
                  </a:lnTo>
                  <a:lnTo>
                    <a:pt x="10160" y="528319"/>
                  </a:lnTo>
                  <a:lnTo>
                    <a:pt x="11430" y="528319"/>
                  </a:lnTo>
                  <a:lnTo>
                    <a:pt x="11430" y="527049"/>
                  </a:lnTo>
                  <a:close/>
                </a:path>
                <a:path w="25400" h="538479">
                  <a:moveTo>
                    <a:pt x="5080" y="533399"/>
                  </a:moveTo>
                  <a:lnTo>
                    <a:pt x="0" y="533399"/>
                  </a:lnTo>
                  <a:lnTo>
                    <a:pt x="0" y="538479"/>
                  </a:lnTo>
                  <a:lnTo>
                    <a:pt x="1270" y="538479"/>
                  </a:lnTo>
                  <a:lnTo>
                    <a:pt x="1270" y="537209"/>
                  </a:lnTo>
                  <a:lnTo>
                    <a:pt x="2539" y="537209"/>
                  </a:lnTo>
                  <a:lnTo>
                    <a:pt x="2539" y="535939"/>
                  </a:lnTo>
                  <a:lnTo>
                    <a:pt x="3810" y="535939"/>
                  </a:lnTo>
                  <a:lnTo>
                    <a:pt x="3810" y="534669"/>
                  </a:lnTo>
                  <a:lnTo>
                    <a:pt x="5080" y="534669"/>
                  </a:lnTo>
                  <a:lnTo>
                    <a:pt x="5080" y="533399"/>
                  </a:lnTo>
                  <a:close/>
                </a:path>
              </a:pathLst>
            </a:custGeom>
            <a:solidFill>
              <a:srgbClr val="313131"/>
            </a:solidFill>
          </p:spPr>
          <p:txBody>
            <a:bodyPr bIns="0" lIns="0" rIns="0" rtlCol="0" tIns="0" wrap="square"/>
            <a:p/>
          </p:txBody>
        </p:sp>
        <p:sp>
          <p:nvSpPr>
            <p:cNvPr id="1048735" name="object 5"/>
            <p:cNvSpPr/>
            <p:nvPr/>
          </p:nvSpPr>
          <p:spPr>
            <a:xfrm>
              <a:off x="3487419" y="4546599"/>
              <a:ext cx="24130" cy="579120"/>
            </a:xfrm>
            <a:custGeom>
              <a:avLst/>
              <a:ahLst/>
              <a:rect l="l" t="t" r="r" b="b"/>
              <a:pathLst>
                <a:path w="24129" h="579120">
                  <a:moveTo>
                    <a:pt x="1269" y="0"/>
                  </a:moveTo>
                  <a:lnTo>
                    <a:pt x="0" y="0"/>
                  </a:lnTo>
                  <a:lnTo>
                    <a:pt x="0" y="2539"/>
                  </a:lnTo>
                  <a:lnTo>
                    <a:pt x="2539" y="2539"/>
                  </a:lnTo>
                  <a:lnTo>
                    <a:pt x="2539" y="1269"/>
                  </a:lnTo>
                  <a:lnTo>
                    <a:pt x="1269" y="1269"/>
                  </a:lnTo>
                  <a:lnTo>
                    <a:pt x="1269" y="0"/>
                  </a:lnTo>
                  <a:close/>
                </a:path>
                <a:path w="24129" h="579120">
                  <a:moveTo>
                    <a:pt x="3809" y="2540"/>
                  </a:moveTo>
                  <a:lnTo>
                    <a:pt x="0" y="2540"/>
                  </a:lnTo>
                  <a:lnTo>
                    <a:pt x="0" y="8889"/>
                  </a:lnTo>
                  <a:lnTo>
                    <a:pt x="10159" y="8889"/>
                  </a:lnTo>
                  <a:lnTo>
                    <a:pt x="10159" y="7619"/>
                  </a:lnTo>
                  <a:lnTo>
                    <a:pt x="8889" y="7619"/>
                  </a:lnTo>
                  <a:lnTo>
                    <a:pt x="8889" y="6350"/>
                  </a:lnTo>
                  <a:lnTo>
                    <a:pt x="7619" y="6350"/>
                  </a:lnTo>
                  <a:lnTo>
                    <a:pt x="7619" y="5080"/>
                  </a:lnTo>
                  <a:lnTo>
                    <a:pt x="6350" y="5080"/>
                  </a:lnTo>
                  <a:lnTo>
                    <a:pt x="6350" y="3810"/>
                  </a:lnTo>
                  <a:lnTo>
                    <a:pt x="3809" y="3810"/>
                  </a:lnTo>
                  <a:lnTo>
                    <a:pt x="3809" y="2540"/>
                  </a:lnTo>
                  <a:close/>
                </a:path>
                <a:path w="24129" h="579120">
                  <a:moveTo>
                    <a:pt x="11429" y="8890"/>
                  </a:moveTo>
                  <a:lnTo>
                    <a:pt x="0" y="8890"/>
                  </a:lnTo>
                  <a:lnTo>
                    <a:pt x="0" y="15239"/>
                  </a:lnTo>
                  <a:lnTo>
                    <a:pt x="16509" y="15239"/>
                  </a:lnTo>
                  <a:lnTo>
                    <a:pt x="16509" y="13969"/>
                  </a:lnTo>
                  <a:lnTo>
                    <a:pt x="15239" y="13969"/>
                  </a:lnTo>
                  <a:lnTo>
                    <a:pt x="15239" y="12700"/>
                  </a:lnTo>
                  <a:lnTo>
                    <a:pt x="13969" y="12700"/>
                  </a:lnTo>
                  <a:lnTo>
                    <a:pt x="13969" y="11430"/>
                  </a:lnTo>
                  <a:lnTo>
                    <a:pt x="12700" y="11430"/>
                  </a:lnTo>
                  <a:lnTo>
                    <a:pt x="12700" y="10160"/>
                  </a:lnTo>
                  <a:lnTo>
                    <a:pt x="11429" y="10160"/>
                  </a:lnTo>
                  <a:lnTo>
                    <a:pt x="11429" y="8890"/>
                  </a:lnTo>
                  <a:close/>
                </a:path>
                <a:path w="24129" h="579120">
                  <a:moveTo>
                    <a:pt x="19050" y="15240"/>
                  </a:moveTo>
                  <a:lnTo>
                    <a:pt x="0" y="15240"/>
                  </a:lnTo>
                  <a:lnTo>
                    <a:pt x="0" y="21589"/>
                  </a:lnTo>
                  <a:lnTo>
                    <a:pt x="24129" y="21589"/>
                  </a:lnTo>
                  <a:lnTo>
                    <a:pt x="24129" y="20319"/>
                  </a:lnTo>
                  <a:lnTo>
                    <a:pt x="22859" y="20319"/>
                  </a:lnTo>
                  <a:lnTo>
                    <a:pt x="22859" y="19050"/>
                  </a:lnTo>
                  <a:lnTo>
                    <a:pt x="21589" y="19050"/>
                  </a:lnTo>
                  <a:lnTo>
                    <a:pt x="21589" y="17780"/>
                  </a:lnTo>
                  <a:lnTo>
                    <a:pt x="20319" y="17780"/>
                  </a:lnTo>
                  <a:lnTo>
                    <a:pt x="20319" y="16510"/>
                  </a:lnTo>
                  <a:lnTo>
                    <a:pt x="19050" y="16510"/>
                  </a:lnTo>
                  <a:lnTo>
                    <a:pt x="19050" y="15240"/>
                  </a:lnTo>
                  <a:close/>
                </a:path>
                <a:path w="24129" h="579120">
                  <a:moveTo>
                    <a:pt x="24129" y="21590"/>
                  </a:moveTo>
                  <a:lnTo>
                    <a:pt x="0" y="21590"/>
                  </a:lnTo>
                  <a:lnTo>
                    <a:pt x="0" y="27939"/>
                  </a:lnTo>
                  <a:lnTo>
                    <a:pt x="24129" y="27939"/>
                  </a:lnTo>
                  <a:lnTo>
                    <a:pt x="24129" y="21590"/>
                  </a:lnTo>
                  <a:close/>
                </a:path>
                <a:path w="24129" h="579120">
                  <a:moveTo>
                    <a:pt x="24129" y="27940"/>
                  </a:moveTo>
                  <a:lnTo>
                    <a:pt x="0" y="27940"/>
                  </a:lnTo>
                  <a:lnTo>
                    <a:pt x="0" y="34289"/>
                  </a:lnTo>
                  <a:lnTo>
                    <a:pt x="24129" y="34289"/>
                  </a:lnTo>
                  <a:lnTo>
                    <a:pt x="24129" y="27940"/>
                  </a:lnTo>
                  <a:close/>
                </a:path>
                <a:path w="24129" h="579120">
                  <a:moveTo>
                    <a:pt x="24129" y="34290"/>
                  </a:moveTo>
                  <a:lnTo>
                    <a:pt x="0" y="34290"/>
                  </a:lnTo>
                  <a:lnTo>
                    <a:pt x="0" y="40639"/>
                  </a:lnTo>
                  <a:lnTo>
                    <a:pt x="24129" y="40639"/>
                  </a:lnTo>
                  <a:lnTo>
                    <a:pt x="24129" y="34290"/>
                  </a:lnTo>
                  <a:close/>
                </a:path>
                <a:path w="24129" h="579120">
                  <a:moveTo>
                    <a:pt x="24129" y="40640"/>
                  </a:moveTo>
                  <a:lnTo>
                    <a:pt x="0" y="40640"/>
                  </a:lnTo>
                  <a:lnTo>
                    <a:pt x="0" y="46989"/>
                  </a:lnTo>
                  <a:lnTo>
                    <a:pt x="24129" y="46989"/>
                  </a:lnTo>
                  <a:lnTo>
                    <a:pt x="24129" y="40640"/>
                  </a:lnTo>
                  <a:close/>
                </a:path>
                <a:path w="24129" h="579120">
                  <a:moveTo>
                    <a:pt x="24129" y="46990"/>
                  </a:moveTo>
                  <a:lnTo>
                    <a:pt x="0" y="46990"/>
                  </a:lnTo>
                  <a:lnTo>
                    <a:pt x="0" y="53339"/>
                  </a:lnTo>
                  <a:lnTo>
                    <a:pt x="24129" y="53339"/>
                  </a:lnTo>
                  <a:lnTo>
                    <a:pt x="24129" y="46990"/>
                  </a:lnTo>
                  <a:close/>
                </a:path>
                <a:path w="24129" h="579120">
                  <a:moveTo>
                    <a:pt x="24129" y="53340"/>
                  </a:moveTo>
                  <a:lnTo>
                    <a:pt x="0" y="53340"/>
                  </a:lnTo>
                  <a:lnTo>
                    <a:pt x="0" y="58419"/>
                  </a:lnTo>
                  <a:lnTo>
                    <a:pt x="24129" y="58419"/>
                  </a:lnTo>
                  <a:lnTo>
                    <a:pt x="24129" y="53340"/>
                  </a:lnTo>
                  <a:close/>
                </a:path>
                <a:path w="24129" h="579120">
                  <a:moveTo>
                    <a:pt x="24129" y="58420"/>
                  </a:moveTo>
                  <a:lnTo>
                    <a:pt x="0" y="58420"/>
                  </a:lnTo>
                  <a:lnTo>
                    <a:pt x="0" y="66039"/>
                  </a:lnTo>
                  <a:lnTo>
                    <a:pt x="24129" y="66039"/>
                  </a:lnTo>
                  <a:lnTo>
                    <a:pt x="24129" y="58420"/>
                  </a:lnTo>
                  <a:close/>
                </a:path>
                <a:path w="24129" h="579120">
                  <a:moveTo>
                    <a:pt x="24129" y="66040"/>
                  </a:moveTo>
                  <a:lnTo>
                    <a:pt x="0" y="66040"/>
                  </a:lnTo>
                  <a:lnTo>
                    <a:pt x="0" y="72389"/>
                  </a:lnTo>
                  <a:lnTo>
                    <a:pt x="24129" y="72389"/>
                  </a:lnTo>
                  <a:lnTo>
                    <a:pt x="24129" y="66040"/>
                  </a:lnTo>
                  <a:close/>
                </a:path>
                <a:path w="24129" h="579120">
                  <a:moveTo>
                    <a:pt x="24129" y="72390"/>
                  </a:moveTo>
                  <a:lnTo>
                    <a:pt x="0" y="72390"/>
                  </a:lnTo>
                  <a:lnTo>
                    <a:pt x="0" y="78739"/>
                  </a:lnTo>
                  <a:lnTo>
                    <a:pt x="24129" y="78739"/>
                  </a:lnTo>
                  <a:lnTo>
                    <a:pt x="24129" y="72390"/>
                  </a:lnTo>
                  <a:close/>
                </a:path>
                <a:path w="24129" h="579120">
                  <a:moveTo>
                    <a:pt x="24129" y="78740"/>
                  </a:moveTo>
                  <a:lnTo>
                    <a:pt x="0" y="78740"/>
                  </a:lnTo>
                  <a:lnTo>
                    <a:pt x="0" y="85089"/>
                  </a:lnTo>
                  <a:lnTo>
                    <a:pt x="24129" y="85089"/>
                  </a:lnTo>
                  <a:lnTo>
                    <a:pt x="24129" y="78740"/>
                  </a:lnTo>
                  <a:close/>
                </a:path>
                <a:path w="24129" h="579120">
                  <a:moveTo>
                    <a:pt x="24129" y="85090"/>
                  </a:moveTo>
                  <a:lnTo>
                    <a:pt x="0" y="85090"/>
                  </a:lnTo>
                  <a:lnTo>
                    <a:pt x="0" y="91439"/>
                  </a:lnTo>
                  <a:lnTo>
                    <a:pt x="24129" y="91439"/>
                  </a:lnTo>
                  <a:lnTo>
                    <a:pt x="24129" y="85090"/>
                  </a:lnTo>
                  <a:close/>
                </a:path>
                <a:path w="24129" h="579120">
                  <a:moveTo>
                    <a:pt x="24129" y="91440"/>
                  </a:moveTo>
                  <a:lnTo>
                    <a:pt x="0" y="91440"/>
                  </a:lnTo>
                  <a:lnTo>
                    <a:pt x="0" y="97789"/>
                  </a:lnTo>
                  <a:lnTo>
                    <a:pt x="24129" y="97789"/>
                  </a:lnTo>
                  <a:lnTo>
                    <a:pt x="24129" y="91440"/>
                  </a:lnTo>
                  <a:close/>
                </a:path>
                <a:path w="24129" h="579120">
                  <a:moveTo>
                    <a:pt x="24129" y="97790"/>
                  </a:moveTo>
                  <a:lnTo>
                    <a:pt x="0" y="97790"/>
                  </a:lnTo>
                  <a:lnTo>
                    <a:pt x="0" y="104139"/>
                  </a:lnTo>
                  <a:lnTo>
                    <a:pt x="24129" y="104139"/>
                  </a:lnTo>
                  <a:lnTo>
                    <a:pt x="24129" y="97790"/>
                  </a:lnTo>
                  <a:close/>
                </a:path>
                <a:path w="24129" h="579120">
                  <a:moveTo>
                    <a:pt x="24129" y="104140"/>
                  </a:moveTo>
                  <a:lnTo>
                    <a:pt x="0" y="104140"/>
                  </a:lnTo>
                  <a:lnTo>
                    <a:pt x="0" y="110489"/>
                  </a:lnTo>
                  <a:lnTo>
                    <a:pt x="24129" y="110489"/>
                  </a:lnTo>
                  <a:lnTo>
                    <a:pt x="24129" y="104140"/>
                  </a:lnTo>
                  <a:close/>
                </a:path>
                <a:path w="24129" h="579120">
                  <a:moveTo>
                    <a:pt x="24129" y="110490"/>
                  </a:moveTo>
                  <a:lnTo>
                    <a:pt x="0" y="110490"/>
                  </a:lnTo>
                  <a:lnTo>
                    <a:pt x="0" y="116839"/>
                  </a:lnTo>
                  <a:lnTo>
                    <a:pt x="24129" y="116839"/>
                  </a:lnTo>
                  <a:lnTo>
                    <a:pt x="24129" y="110490"/>
                  </a:lnTo>
                  <a:close/>
                </a:path>
                <a:path w="24129" h="579120">
                  <a:moveTo>
                    <a:pt x="24129" y="116840"/>
                  </a:moveTo>
                  <a:lnTo>
                    <a:pt x="0" y="116840"/>
                  </a:lnTo>
                  <a:lnTo>
                    <a:pt x="0" y="123189"/>
                  </a:lnTo>
                  <a:lnTo>
                    <a:pt x="24129" y="123189"/>
                  </a:lnTo>
                  <a:lnTo>
                    <a:pt x="24129" y="116840"/>
                  </a:lnTo>
                  <a:close/>
                </a:path>
                <a:path w="24129" h="579120">
                  <a:moveTo>
                    <a:pt x="24129" y="123190"/>
                  </a:moveTo>
                  <a:lnTo>
                    <a:pt x="0" y="123190"/>
                  </a:lnTo>
                  <a:lnTo>
                    <a:pt x="0" y="129539"/>
                  </a:lnTo>
                  <a:lnTo>
                    <a:pt x="24129" y="129539"/>
                  </a:lnTo>
                  <a:lnTo>
                    <a:pt x="24129" y="123190"/>
                  </a:lnTo>
                  <a:close/>
                </a:path>
                <a:path w="24129" h="579120">
                  <a:moveTo>
                    <a:pt x="24129" y="129540"/>
                  </a:moveTo>
                  <a:lnTo>
                    <a:pt x="0" y="129540"/>
                  </a:lnTo>
                  <a:lnTo>
                    <a:pt x="0" y="135889"/>
                  </a:lnTo>
                  <a:lnTo>
                    <a:pt x="24129" y="135889"/>
                  </a:lnTo>
                  <a:lnTo>
                    <a:pt x="24129" y="129540"/>
                  </a:lnTo>
                  <a:close/>
                </a:path>
                <a:path w="24129" h="579120">
                  <a:moveTo>
                    <a:pt x="24129" y="135890"/>
                  </a:moveTo>
                  <a:lnTo>
                    <a:pt x="0" y="135890"/>
                  </a:lnTo>
                  <a:lnTo>
                    <a:pt x="0" y="142239"/>
                  </a:lnTo>
                  <a:lnTo>
                    <a:pt x="24129" y="142239"/>
                  </a:lnTo>
                  <a:lnTo>
                    <a:pt x="24129" y="135890"/>
                  </a:lnTo>
                  <a:close/>
                </a:path>
                <a:path w="24129" h="579120">
                  <a:moveTo>
                    <a:pt x="24129" y="142240"/>
                  </a:moveTo>
                  <a:lnTo>
                    <a:pt x="0" y="142240"/>
                  </a:lnTo>
                  <a:lnTo>
                    <a:pt x="0" y="148589"/>
                  </a:lnTo>
                  <a:lnTo>
                    <a:pt x="24129" y="148589"/>
                  </a:lnTo>
                  <a:lnTo>
                    <a:pt x="24129" y="142240"/>
                  </a:lnTo>
                  <a:close/>
                </a:path>
                <a:path w="24129" h="579120">
                  <a:moveTo>
                    <a:pt x="24129" y="148590"/>
                  </a:moveTo>
                  <a:lnTo>
                    <a:pt x="0" y="148590"/>
                  </a:lnTo>
                  <a:lnTo>
                    <a:pt x="0" y="154939"/>
                  </a:lnTo>
                  <a:lnTo>
                    <a:pt x="24129" y="154939"/>
                  </a:lnTo>
                  <a:lnTo>
                    <a:pt x="24129" y="148590"/>
                  </a:lnTo>
                  <a:close/>
                </a:path>
                <a:path w="24129" h="579120">
                  <a:moveTo>
                    <a:pt x="24129" y="154940"/>
                  </a:moveTo>
                  <a:lnTo>
                    <a:pt x="0" y="154940"/>
                  </a:lnTo>
                  <a:lnTo>
                    <a:pt x="0" y="160019"/>
                  </a:lnTo>
                  <a:lnTo>
                    <a:pt x="24129" y="160019"/>
                  </a:lnTo>
                  <a:lnTo>
                    <a:pt x="24129" y="154940"/>
                  </a:lnTo>
                  <a:close/>
                </a:path>
                <a:path w="24129" h="579120">
                  <a:moveTo>
                    <a:pt x="24129" y="160020"/>
                  </a:moveTo>
                  <a:lnTo>
                    <a:pt x="0" y="160020"/>
                  </a:lnTo>
                  <a:lnTo>
                    <a:pt x="0" y="167639"/>
                  </a:lnTo>
                  <a:lnTo>
                    <a:pt x="24129" y="167639"/>
                  </a:lnTo>
                  <a:lnTo>
                    <a:pt x="24129" y="160020"/>
                  </a:lnTo>
                  <a:close/>
                </a:path>
                <a:path w="24129" h="579120">
                  <a:moveTo>
                    <a:pt x="24129" y="167640"/>
                  </a:moveTo>
                  <a:lnTo>
                    <a:pt x="0" y="167640"/>
                  </a:lnTo>
                  <a:lnTo>
                    <a:pt x="0" y="173989"/>
                  </a:lnTo>
                  <a:lnTo>
                    <a:pt x="24129" y="173989"/>
                  </a:lnTo>
                  <a:lnTo>
                    <a:pt x="24129" y="167640"/>
                  </a:lnTo>
                  <a:close/>
                </a:path>
                <a:path w="24129" h="579120">
                  <a:moveTo>
                    <a:pt x="24129" y="173990"/>
                  </a:moveTo>
                  <a:lnTo>
                    <a:pt x="0" y="173990"/>
                  </a:lnTo>
                  <a:lnTo>
                    <a:pt x="0" y="180339"/>
                  </a:lnTo>
                  <a:lnTo>
                    <a:pt x="24129" y="180339"/>
                  </a:lnTo>
                  <a:lnTo>
                    <a:pt x="24129" y="173990"/>
                  </a:lnTo>
                  <a:close/>
                </a:path>
                <a:path w="24129" h="579120">
                  <a:moveTo>
                    <a:pt x="24129" y="180340"/>
                  </a:moveTo>
                  <a:lnTo>
                    <a:pt x="0" y="180340"/>
                  </a:lnTo>
                  <a:lnTo>
                    <a:pt x="0" y="186689"/>
                  </a:lnTo>
                  <a:lnTo>
                    <a:pt x="24129" y="186689"/>
                  </a:lnTo>
                  <a:lnTo>
                    <a:pt x="24129" y="180340"/>
                  </a:lnTo>
                  <a:close/>
                </a:path>
                <a:path w="24129" h="579120">
                  <a:moveTo>
                    <a:pt x="24129" y="186690"/>
                  </a:moveTo>
                  <a:lnTo>
                    <a:pt x="0" y="186690"/>
                  </a:lnTo>
                  <a:lnTo>
                    <a:pt x="0" y="193039"/>
                  </a:lnTo>
                  <a:lnTo>
                    <a:pt x="24129" y="193039"/>
                  </a:lnTo>
                  <a:lnTo>
                    <a:pt x="24129" y="186690"/>
                  </a:lnTo>
                  <a:close/>
                </a:path>
                <a:path w="24129" h="579120">
                  <a:moveTo>
                    <a:pt x="24129" y="193040"/>
                  </a:moveTo>
                  <a:lnTo>
                    <a:pt x="0" y="193040"/>
                  </a:lnTo>
                  <a:lnTo>
                    <a:pt x="0" y="199389"/>
                  </a:lnTo>
                  <a:lnTo>
                    <a:pt x="24129" y="199389"/>
                  </a:lnTo>
                  <a:lnTo>
                    <a:pt x="24129" y="193040"/>
                  </a:lnTo>
                  <a:close/>
                </a:path>
                <a:path w="24129" h="579120">
                  <a:moveTo>
                    <a:pt x="24129" y="199390"/>
                  </a:moveTo>
                  <a:lnTo>
                    <a:pt x="0" y="199390"/>
                  </a:lnTo>
                  <a:lnTo>
                    <a:pt x="0" y="204469"/>
                  </a:lnTo>
                  <a:lnTo>
                    <a:pt x="24129" y="204469"/>
                  </a:lnTo>
                  <a:lnTo>
                    <a:pt x="24129" y="199390"/>
                  </a:lnTo>
                  <a:close/>
                </a:path>
                <a:path w="24129" h="579120">
                  <a:moveTo>
                    <a:pt x="24129" y="204470"/>
                  </a:moveTo>
                  <a:lnTo>
                    <a:pt x="0" y="204470"/>
                  </a:lnTo>
                  <a:lnTo>
                    <a:pt x="0" y="212089"/>
                  </a:lnTo>
                  <a:lnTo>
                    <a:pt x="24129" y="212089"/>
                  </a:lnTo>
                  <a:lnTo>
                    <a:pt x="24129" y="204470"/>
                  </a:lnTo>
                  <a:close/>
                </a:path>
                <a:path w="24129" h="579120">
                  <a:moveTo>
                    <a:pt x="24129" y="212090"/>
                  </a:moveTo>
                  <a:lnTo>
                    <a:pt x="0" y="212090"/>
                  </a:lnTo>
                  <a:lnTo>
                    <a:pt x="0" y="218439"/>
                  </a:lnTo>
                  <a:lnTo>
                    <a:pt x="24129" y="218439"/>
                  </a:lnTo>
                  <a:lnTo>
                    <a:pt x="24129" y="212090"/>
                  </a:lnTo>
                  <a:close/>
                </a:path>
                <a:path w="24129" h="579120">
                  <a:moveTo>
                    <a:pt x="24129" y="218440"/>
                  </a:moveTo>
                  <a:lnTo>
                    <a:pt x="0" y="218440"/>
                  </a:lnTo>
                  <a:lnTo>
                    <a:pt x="0" y="262889"/>
                  </a:lnTo>
                  <a:lnTo>
                    <a:pt x="24129" y="262889"/>
                  </a:lnTo>
                  <a:lnTo>
                    <a:pt x="24129" y="218440"/>
                  </a:lnTo>
                  <a:close/>
                </a:path>
                <a:path w="24129" h="579120">
                  <a:moveTo>
                    <a:pt x="24129" y="262890"/>
                  </a:moveTo>
                  <a:lnTo>
                    <a:pt x="0" y="262890"/>
                  </a:lnTo>
                  <a:lnTo>
                    <a:pt x="0" y="320039"/>
                  </a:lnTo>
                  <a:lnTo>
                    <a:pt x="24129" y="320039"/>
                  </a:lnTo>
                  <a:lnTo>
                    <a:pt x="24129" y="262890"/>
                  </a:lnTo>
                  <a:close/>
                </a:path>
                <a:path w="24129" h="579120">
                  <a:moveTo>
                    <a:pt x="24129" y="320040"/>
                  </a:moveTo>
                  <a:lnTo>
                    <a:pt x="0" y="320040"/>
                  </a:lnTo>
                  <a:lnTo>
                    <a:pt x="0" y="349250"/>
                  </a:lnTo>
                  <a:lnTo>
                    <a:pt x="24129" y="349250"/>
                  </a:lnTo>
                  <a:lnTo>
                    <a:pt x="24129" y="320040"/>
                  </a:lnTo>
                  <a:close/>
                </a:path>
                <a:path w="24129" h="579120">
                  <a:moveTo>
                    <a:pt x="8889" y="441960"/>
                  </a:moveTo>
                  <a:lnTo>
                    <a:pt x="0" y="441960"/>
                  </a:lnTo>
                  <a:lnTo>
                    <a:pt x="0" y="447039"/>
                  </a:lnTo>
                  <a:lnTo>
                    <a:pt x="24129" y="447039"/>
                  </a:lnTo>
                  <a:lnTo>
                    <a:pt x="24129" y="444500"/>
                  </a:lnTo>
                  <a:lnTo>
                    <a:pt x="21589" y="444500"/>
                  </a:lnTo>
                  <a:lnTo>
                    <a:pt x="21589" y="443230"/>
                  </a:lnTo>
                  <a:lnTo>
                    <a:pt x="8889" y="443230"/>
                  </a:lnTo>
                  <a:lnTo>
                    <a:pt x="8889" y="441960"/>
                  </a:lnTo>
                  <a:close/>
                </a:path>
                <a:path w="24129" h="579120">
                  <a:moveTo>
                    <a:pt x="24129" y="447040"/>
                  </a:moveTo>
                  <a:lnTo>
                    <a:pt x="0" y="447040"/>
                  </a:lnTo>
                  <a:lnTo>
                    <a:pt x="0" y="453389"/>
                  </a:lnTo>
                  <a:lnTo>
                    <a:pt x="24129" y="453389"/>
                  </a:lnTo>
                  <a:lnTo>
                    <a:pt x="24129" y="447040"/>
                  </a:lnTo>
                  <a:close/>
                </a:path>
                <a:path w="24129" h="579120">
                  <a:moveTo>
                    <a:pt x="24129" y="453390"/>
                  </a:moveTo>
                  <a:lnTo>
                    <a:pt x="0" y="453390"/>
                  </a:lnTo>
                  <a:lnTo>
                    <a:pt x="0" y="459739"/>
                  </a:lnTo>
                  <a:lnTo>
                    <a:pt x="24129" y="459739"/>
                  </a:lnTo>
                  <a:lnTo>
                    <a:pt x="24129" y="453390"/>
                  </a:lnTo>
                  <a:close/>
                </a:path>
                <a:path w="24129" h="579120">
                  <a:moveTo>
                    <a:pt x="24129" y="459740"/>
                  </a:moveTo>
                  <a:lnTo>
                    <a:pt x="0" y="459740"/>
                  </a:lnTo>
                  <a:lnTo>
                    <a:pt x="0" y="466089"/>
                  </a:lnTo>
                  <a:lnTo>
                    <a:pt x="24129" y="466089"/>
                  </a:lnTo>
                  <a:lnTo>
                    <a:pt x="24129" y="459740"/>
                  </a:lnTo>
                  <a:close/>
                </a:path>
                <a:path w="24129" h="579120">
                  <a:moveTo>
                    <a:pt x="24129" y="466090"/>
                  </a:moveTo>
                  <a:lnTo>
                    <a:pt x="0" y="466090"/>
                  </a:lnTo>
                  <a:lnTo>
                    <a:pt x="0" y="472439"/>
                  </a:lnTo>
                  <a:lnTo>
                    <a:pt x="24129" y="472439"/>
                  </a:lnTo>
                  <a:lnTo>
                    <a:pt x="24129" y="466090"/>
                  </a:lnTo>
                  <a:close/>
                </a:path>
                <a:path w="24129" h="579120">
                  <a:moveTo>
                    <a:pt x="24129" y="472440"/>
                  </a:moveTo>
                  <a:lnTo>
                    <a:pt x="0" y="472440"/>
                  </a:lnTo>
                  <a:lnTo>
                    <a:pt x="0" y="478789"/>
                  </a:lnTo>
                  <a:lnTo>
                    <a:pt x="24129" y="478789"/>
                  </a:lnTo>
                  <a:lnTo>
                    <a:pt x="24129" y="472440"/>
                  </a:lnTo>
                  <a:close/>
                </a:path>
                <a:path w="24129" h="579120">
                  <a:moveTo>
                    <a:pt x="24129" y="478790"/>
                  </a:moveTo>
                  <a:lnTo>
                    <a:pt x="0" y="478790"/>
                  </a:lnTo>
                  <a:lnTo>
                    <a:pt x="0" y="485139"/>
                  </a:lnTo>
                  <a:lnTo>
                    <a:pt x="24129" y="485139"/>
                  </a:lnTo>
                  <a:lnTo>
                    <a:pt x="24129" y="478790"/>
                  </a:lnTo>
                  <a:close/>
                </a:path>
                <a:path w="24129" h="579120">
                  <a:moveTo>
                    <a:pt x="24129" y="485140"/>
                  </a:moveTo>
                  <a:lnTo>
                    <a:pt x="0" y="485140"/>
                  </a:lnTo>
                  <a:lnTo>
                    <a:pt x="0" y="491489"/>
                  </a:lnTo>
                  <a:lnTo>
                    <a:pt x="24129" y="491489"/>
                  </a:lnTo>
                  <a:lnTo>
                    <a:pt x="24129" y="485140"/>
                  </a:lnTo>
                  <a:close/>
                </a:path>
                <a:path w="24129" h="579120">
                  <a:moveTo>
                    <a:pt x="24129" y="491490"/>
                  </a:moveTo>
                  <a:lnTo>
                    <a:pt x="0" y="491490"/>
                  </a:lnTo>
                  <a:lnTo>
                    <a:pt x="0" y="497839"/>
                  </a:lnTo>
                  <a:lnTo>
                    <a:pt x="24129" y="497839"/>
                  </a:lnTo>
                  <a:lnTo>
                    <a:pt x="24129" y="491490"/>
                  </a:lnTo>
                  <a:close/>
                </a:path>
                <a:path w="24129" h="579120">
                  <a:moveTo>
                    <a:pt x="24129" y="497840"/>
                  </a:moveTo>
                  <a:lnTo>
                    <a:pt x="0" y="497840"/>
                  </a:lnTo>
                  <a:lnTo>
                    <a:pt x="0" y="504189"/>
                  </a:lnTo>
                  <a:lnTo>
                    <a:pt x="24129" y="504189"/>
                  </a:lnTo>
                  <a:lnTo>
                    <a:pt x="24129" y="497840"/>
                  </a:lnTo>
                  <a:close/>
                </a:path>
                <a:path w="24129" h="579120">
                  <a:moveTo>
                    <a:pt x="24129" y="504190"/>
                  </a:moveTo>
                  <a:lnTo>
                    <a:pt x="0" y="504190"/>
                  </a:lnTo>
                  <a:lnTo>
                    <a:pt x="0" y="510539"/>
                  </a:lnTo>
                  <a:lnTo>
                    <a:pt x="24129" y="510539"/>
                  </a:lnTo>
                  <a:lnTo>
                    <a:pt x="24129" y="504190"/>
                  </a:lnTo>
                  <a:close/>
                </a:path>
                <a:path w="24129" h="579120">
                  <a:moveTo>
                    <a:pt x="24129" y="510540"/>
                  </a:moveTo>
                  <a:lnTo>
                    <a:pt x="0" y="510540"/>
                  </a:lnTo>
                  <a:lnTo>
                    <a:pt x="0" y="516889"/>
                  </a:lnTo>
                  <a:lnTo>
                    <a:pt x="24129" y="516889"/>
                  </a:lnTo>
                  <a:lnTo>
                    <a:pt x="24129" y="510540"/>
                  </a:lnTo>
                  <a:close/>
                </a:path>
                <a:path w="24129" h="579120">
                  <a:moveTo>
                    <a:pt x="24129" y="516890"/>
                  </a:moveTo>
                  <a:lnTo>
                    <a:pt x="0" y="516890"/>
                  </a:lnTo>
                  <a:lnTo>
                    <a:pt x="0" y="523239"/>
                  </a:lnTo>
                  <a:lnTo>
                    <a:pt x="24129" y="523239"/>
                  </a:lnTo>
                  <a:lnTo>
                    <a:pt x="24129" y="516890"/>
                  </a:lnTo>
                  <a:close/>
                </a:path>
                <a:path w="24129" h="579120">
                  <a:moveTo>
                    <a:pt x="24129" y="523240"/>
                  </a:moveTo>
                  <a:lnTo>
                    <a:pt x="0" y="523240"/>
                  </a:lnTo>
                  <a:lnTo>
                    <a:pt x="0" y="529589"/>
                  </a:lnTo>
                  <a:lnTo>
                    <a:pt x="24129" y="529589"/>
                  </a:lnTo>
                  <a:lnTo>
                    <a:pt x="24129" y="523240"/>
                  </a:lnTo>
                  <a:close/>
                </a:path>
                <a:path w="24129" h="579120">
                  <a:moveTo>
                    <a:pt x="24129" y="529590"/>
                  </a:moveTo>
                  <a:lnTo>
                    <a:pt x="0" y="529590"/>
                  </a:lnTo>
                  <a:lnTo>
                    <a:pt x="0" y="535939"/>
                  </a:lnTo>
                  <a:lnTo>
                    <a:pt x="24129" y="535939"/>
                  </a:lnTo>
                  <a:lnTo>
                    <a:pt x="24129" y="529590"/>
                  </a:lnTo>
                  <a:close/>
                </a:path>
                <a:path w="24129" h="579120">
                  <a:moveTo>
                    <a:pt x="24129" y="535940"/>
                  </a:moveTo>
                  <a:lnTo>
                    <a:pt x="0" y="535940"/>
                  </a:lnTo>
                  <a:lnTo>
                    <a:pt x="0" y="542289"/>
                  </a:lnTo>
                  <a:lnTo>
                    <a:pt x="24129" y="542289"/>
                  </a:lnTo>
                  <a:lnTo>
                    <a:pt x="24129" y="535940"/>
                  </a:lnTo>
                  <a:close/>
                </a:path>
                <a:path w="24129" h="579120">
                  <a:moveTo>
                    <a:pt x="24129" y="542290"/>
                  </a:moveTo>
                  <a:lnTo>
                    <a:pt x="0" y="542290"/>
                  </a:lnTo>
                  <a:lnTo>
                    <a:pt x="0" y="548639"/>
                  </a:lnTo>
                  <a:lnTo>
                    <a:pt x="24129" y="548639"/>
                  </a:lnTo>
                  <a:lnTo>
                    <a:pt x="24129" y="542290"/>
                  </a:lnTo>
                  <a:close/>
                </a:path>
                <a:path w="24129" h="579120">
                  <a:moveTo>
                    <a:pt x="24129" y="548640"/>
                  </a:moveTo>
                  <a:lnTo>
                    <a:pt x="0" y="548640"/>
                  </a:lnTo>
                  <a:lnTo>
                    <a:pt x="0" y="554989"/>
                  </a:lnTo>
                  <a:lnTo>
                    <a:pt x="24129" y="554989"/>
                  </a:lnTo>
                  <a:lnTo>
                    <a:pt x="24129" y="548640"/>
                  </a:lnTo>
                  <a:close/>
                </a:path>
                <a:path w="24129" h="579120">
                  <a:moveTo>
                    <a:pt x="24129" y="554990"/>
                  </a:moveTo>
                  <a:lnTo>
                    <a:pt x="0" y="554990"/>
                  </a:lnTo>
                  <a:lnTo>
                    <a:pt x="0" y="561339"/>
                  </a:lnTo>
                  <a:lnTo>
                    <a:pt x="24129" y="561339"/>
                  </a:lnTo>
                  <a:lnTo>
                    <a:pt x="24129" y="554990"/>
                  </a:lnTo>
                  <a:close/>
                </a:path>
                <a:path w="24129" h="579120">
                  <a:moveTo>
                    <a:pt x="22860" y="561340"/>
                  </a:moveTo>
                  <a:lnTo>
                    <a:pt x="0" y="561340"/>
                  </a:lnTo>
                  <a:lnTo>
                    <a:pt x="0" y="567689"/>
                  </a:lnTo>
                  <a:lnTo>
                    <a:pt x="16510" y="567689"/>
                  </a:lnTo>
                  <a:lnTo>
                    <a:pt x="16510" y="566419"/>
                  </a:lnTo>
                  <a:lnTo>
                    <a:pt x="17779" y="566419"/>
                  </a:lnTo>
                  <a:lnTo>
                    <a:pt x="17779" y="565150"/>
                  </a:lnTo>
                  <a:lnTo>
                    <a:pt x="19050" y="565150"/>
                  </a:lnTo>
                  <a:lnTo>
                    <a:pt x="19050" y="563880"/>
                  </a:lnTo>
                  <a:lnTo>
                    <a:pt x="21589" y="563880"/>
                  </a:lnTo>
                  <a:lnTo>
                    <a:pt x="21589" y="562610"/>
                  </a:lnTo>
                  <a:lnTo>
                    <a:pt x="22860" y="562610"/>
                  </a:lnTo>
                  <a:lnTo>
                    <a:pt x="22860" y="561340"/>
                  </a:lnTo>
                  <a:close/>
                </a:path>
                <a:path w="24129" h="579120">
                  <a:moveTo>
                    <a:pt x="15239" y="567690"/>
                  </a:moveTo>
                  <a:lnTo>
                    <a:pt x="0" y="567690"/>
                  </a:lnTo>
                  <a:lnTo>
                    <a:pt x="0" y="574039"/>
                  </a:lnTo>
                  <a:lnTo>
                    <a:pt x="8889" y="574039"/>
                  </a:lnTo>
                  <a:lnTo>
                    <a:pt x="8889" y="572769"/>
                  </a:lnTo>
                  <a:lnTo>
                    <a:pt x="10159" y="572769"/>
                  </a:lnTo>
                  <a:lnTo>
                    <a:pt x="10159" y="571500"/>
                  </a:lnTo>
                  <a:lnTo>
                    <a:pt x="12700" y="571500"/>
                  </a:lnTo>
                  <a:lnTo>
                    <a:pt x="12700" y="570230"/>
                  </a:lnTo>
                  <a:lnTo>
                    <a:pt x="13969" y="570230"/>
                  </a:lnTo>
                  <a:lnTo>
                    <a:pt x="13969" y="568960"/>
                  </a:lnTo>
                  <a:lnTo>
                    <a:pt x="15239" y="568960"/>
                  </a:lnTo>
                  <a:lnTo>
                    <a:pt x="15239" y="567690"/>
                  </a:lnTo>
                  <a:close/>
                </a:path>
                <a:path w="24129" h="579120">
                  <a:moveTo>
                    <a:pt x="7619" y="574040"/>
                  </a:moveTo>
                  <a:lnTo>
                    <a:pt x="0" y="574040"/>
                  </a:lnTo>
                  <a:lnTo>
                    <a:pt x="0" y="579119"/>
                  </a:lnTo>
                  <a:lnTo>
                    <a:pt x="2539" y="579119"/>
                  </a:lnTo>
                  <a:lnTo>
                    <a:pt x="2539" y="577850"/>
                  </a:lnTo>
                  <a:lnTo>
                    <a:pt x="3809" y="577850"/>
                  </a:lnTo>
                  <a:lnTo>
                    <a:pt x="3809" y="576580"/>
                  </a:lnTo>
                  <a:lnTo>
                    <a:pt x="6350" y="576580"/>
                  </a:lnTo>
                  <a:lnTo>
                    <a:pt x="6350" y="575310"/>
                  </a:lnTo>
                  <a:lnTo>
                    <a:pt x="7619" y="575310"/>
                  </a:lnTo>
                  <a:lnTo>
                    <a:pt x="7619" y="574040"/>
                  </a:lnTo>
                  <a:close/>
                </a:path>
              </a:pathLst>
            </a:custGeom>
            <a:solidFill>
              <a:srgbClr val="303030"/>
            </a:solidFill>
          </p:spPr>
          <p:txBody>
            <a:bodyPr bIns="0" lIns="0" rIns="0" rtlCol="0" tIns="0" wrap="square"/>
            <a:p/>
          </p:txBody>
        </p:sp>
        <p:sp>
          <p:nvSpPr>
            <p:cNvPr id="1048736" name="object 6"/>
            <p:cNvSpPr/>
            <p:nvPr/>
          </p:nvSpPr>
          <p:spPr>
            <a:xfrm>
              <a:off x="3463290" y="4528819"/>
              <a:ext cx="24130" cy="613410"/>
            </a:xfrm>
            <a:custGeom>
              <a:avLst/>
              <a:ahLst/>
              <a:rect l="l" t="t" r="r" b="b"/>
              <a:pathLst>
                <a:path w="24129" h="613410">
                  <a:moveTo>
                    <a:pt x="1270" y="0"/>
                  </a:moveTo>
                  <a:lnTo>
                    <a:pt x="0" y="0"/>
                  </a:lnTo>
                  <a:lnTo>
                    <a:pt x="0" y="1269"/>
                  </a:lnTo>
                  <a:lnTo>
                    <a:pt x="1270" y="1269"/>
                  </a:lnTo>
                  <a:lnTo>
                    <a:pt x="1270" y="0"/>
                  </a:lnTo>
                  <a:close/>
                </a:path>
                <a:path w="24129" h="613410">
                  <a:moveTo>
                    <a:pt x="3810" y="1269"/>
                  </a:moveTo>
                  <a:lnTo>
                    <a:pt x="0" y="1269"/>
                  </a:lnTo>
                  <a:lnTo>
                    <a:pt x="0" y="7619"/>
                  </a:lnTo>
                  <a:lnTo>
                    <a:pt x="11430" y="7619"/>
                  </a:lnTo>
                  <a:lnTo>
                    <a:pt x="11430" y="6349"/>
                  </a:lnTo>
                  <a:lnTo>
                    <a:pt x="8889" y="6349"/>
                  </a:lnTo>
                  <a:lnTo>
                    <a:pt x="8889" y="5079"/>
                  </a:lnTo>
                  <a:lnTo>
                    <a:pt x="7620" y="5079"/>
                  </a:lnTo>
                  <a:lnTo>
                    <a:pt x="7620" y="3809"/>
                  </a:lnTo>
                  <a:lnTo>
                    <a:pt x="5080" y="3809"/>
                  </a:lnTo>
                  <a:lnTo>
                    <a:pt x="5080" y="2539"/>
                  </a:lnTo>
                  <a:lnTo>
                    <a:pt x="3810" y="2539"/>
                  </a:lnTo>
                  <a:lnTo>
                    <a:pt x="3810" y="1269"/>
                  </a:lnTo>
                  <a:close/>
                </a:path>
                <a:path w="24129" h="613410">
                  <a:moveTo>
                    <a:pt x="12700" y="7619"/>
                  </a:moveTo>
                  <a:lnTo>
                    <a:pt x="0" y="7619"/>
                  </a:lnTo>
                  <a:lnTo>
                    <a:pt x="0" y="13969"/>
                  </a:lnTo>
                  <a:lnTo>
                    <a:pt x="19050" y="13969"/>
                  </a:lnTo>
                  <a:lnTo>
                    <a:pt x="19050" y="12699"/>
                  </a:lnTo>
                  <a:lnTo>
                    <a:pt x="17780" y="12699"/>
                  </a:lnTo>
                  <a:lnTo>
                    <a:pt x="17780" y="11429"/>
                  </a:lnTo>
                  <a:lnTo>
                    <a:pt x="16510" y="11429"/>
                  </a:lnTo>
                  <a:lnTo>
                    <a:pt x="16510" y="10159"/>
                  </a:lnTo>
                  <a:lnTo>
                    <a:pt x="15239" y="10159"/>
                  </a:lnTo>
                  <a:lnTo>
                    <a:pt x="15239" y="8889"/>
                  </a:lnTo>
                  <a:lnTo>
                    <a:pt x="12700" y="8889"/>
                  </a:lnTo>
                  <a:lnTo>
                    <a:pt x="12700" y="7619"/>
                  </a:lnTo>
                  <a:close/>
                </a:path>
                <a:path w="24129" h="613410">
                  <a:moveTo>
                    <a:pt x="21589" y="13969"/>
                  </a:moveTo>
                  <a:lnTo>
                    <a:pt x="0" y="13969"/>
                  </a:lnTo>
                  <a:lnTo>
                    <a:pt x="0" y="20319"/>
                  </a:lnTo>
                  <a:lnTo>
                    <a:pt x="24130" y="20319"/>
                  </a:lnTo>
                  <a:lnTo>
                    <a:pt x="24130" y="16509"/>
                  </a:lnTo>
                  <a:lnTo>
                    <a:pt x="22860" y="16509"/>
                  </a:lnTo>
                  <a:lnTo>
                    <a:pt x="22860" y="15239"/>
                  </a:lnTo>
                  <a:lnTo>
                    <a:pt x="21589" y="15239"/>
                  </a:lnTo>
                  <a:lnTo>
                    <a:pt x="21589" y="13969"/>
                  </a:lnTo>
                  <a:close/>
                </a:path>
                <a:path w="24129" h="613410">
                  <a:moveTo>
                    <a:pt x="24130" y="20319"/>
                  </a:moveTo>
                  <a:lnTo>
                    <a:pt x="0" y="20319"/>
                  </a:lnTo>
                  <a:lnTo>
                    <a:pt x="0" y="26669"/>
                  </a:lnTo>
                  <a:lnTo>
                    <a:pt x="24130" y="26669"/>
                  </a:lnTo>
                  <a:lnTo>
                    <a:pt x="24130" y="20319"/>
                  </a:lnTo>
                  <a:close/>
                </a:path>
                <a:path w="24129" h="613410">
                  <a:moveTo>
                    <a:pt x="24130" y="26669"/>
                  </a:moveTo>
                  <a:lnTo>
                    <a:pt x="0" y="26669"/>
                  </a:lnTo>
                  <a:lnTo>
                    <a:pt x="0" y="33019"/>
                  </a:lnTo>
                  <a:lnTo>
                    <a:pt x="24130" y="33019"/>
                  </a:lnTo>
                  <a:lnTo>
                    <a:pt x="24130" y="26669"/>
                  </a:lnTo>
                  <a:close/>
                </a:path>
                <a:path w="24129" h="613410">
                  <a:moveTo>
                    <a:pt x="24130" y="33019"/>
                  </a:moveTo>
                  <a:lnTo>
                    <a:pt x="0" y="33019"/>
                  </a:lnTo>
                  <a:lnTo>
                    <a:pt x="0" y="39369"/>
                  </a:lnTo>
                  <a:lnTo>
                    <a:pt x="24130" y="39369"/>
                  </a:lnTo>
                  <a:lnTo>
                    <a:pt x="24130" y="33019"/>
                  </a:lnTo>
                  <a:close/>
                </a:path>
                <a:path w="24129" h="613410">
                  <a:moveTo>
                    <a:pt x="24130" y="39369"/>
                  </a:moveTo>
                  <a:lnTo>
                    <a:pt x="0" y="39369"/>
                  </a:lnTo>
                  <a:lnTo>
                    <a:pt x="0" y="45719"/>
                  </a:lnTo>
                  <a:lnTo>
                    <a:pt x="24130" y="45719"/>
                  </a:lnTo>
                  <a:lnTo>
                    <a:pt x="24130" y="39369"/>
                  </a:lnTo>
                  <a:close/>
                </a:path>
                <a:path w="24129" h="613410">
                  <a:moveTo>
                    <a:pt x="24130" y="45719"/>
                  </a:moveTo>
                  <a:lnTo>
                    <a:pt x="0" y="45719"/>
                  </a:lnTo>
                  <a:lnTo>
                    <a:pt x="0" y="52069"/>
                  </a:lnTo>
                  <a:lnTo>
                    <a:pt x="24130" y="52069"/>
                  </a:lnTo>
                  <a:lnTo>
                    <a:pt x="24130" y="45719"/>
                  </a:lnTo>
                  <a:close/>
                </a:path>
                <a:path w="24129" h="613410">
                  <a:moveTo>
                    <a:pt x="24130" y="52069"/>
                  </a:moveTo>
                  <a:lnTo>
                    <a:pt x="0" y="52069"/>
                  </a:lnTo>
                  <a:lnTo>
                    <a:pt x="0" y="58419"/>
                  </a:lnTo>
                  <a:lnTo>
                    <a:pt x="24130" y="58419"/>
                  </a:lnTo>
                  <a:lnTo>
                    <a:pt x="24130" y="52069"/>
                  </a:lnTo>
                  <a:close/>
                </a:path>
                <a:path w="24129" h="613410">
                  <a:moveTo>
                    <a:pt x="24130" y="58419"/>
                  </a:moveTo>
                  <a:lnTo>
                    <a:pt x="0" y="58419"/>
                  </a:lnTo>
                  <a:lnTo>
                    <a:pt x="0" y="64769"/>
                  </a:lnTo>
                  <a:lnTo>
                    <a:pt x="24130" y="64769"/>
                  </a:lnTo>
                  <a:lnTo>
                    <a:pt x="24130" y="58419"/>
                  </a:lnTo>
                  <a:close/>
                </a:path>
                <a:path w="24129" h="613410">
                  <a:moveTo>
                    <a:pt x="24130" y="64769"/>
                  </a:moveTo>
                  <a:lnTo>
                    <a:pt x="0" y="64769"/>
                  </a:lnTo>
                  <a:lnTo>
                    <a:pt x="0" y="71119"/>
                  </a:lnTo>
                  <a:lnTo>
                    <a:pt x="24130" y="71119"/>
                  </a:lnTo>
                  <a:lnTo>
                    <a:pt x="24130" y="64769"/>
                  </a:lnTo>
                  <a:close/>
                </a:path>
                <a:path w="24129" h="613410">
                  <a:moveTo>
                    <a:pt x="24130" y="71119"/>
                  </a:moveTo>
                  <a:lnTo>
                    <a:pt x="0" y="71119"/>
                  </a:lnTo>
                  <a:lnTo>
                    <a:pt x="0" y="76199"/>
                  </a:lnTo>
                  <a:lnTo>
                    <a:pt x="24130" y="76199"/>
                  </a:lnTo>
                  <a:lnTo>
                    <a:pt x="24130" y="71119"/>
                  </a:lnTo>
                  <a:close/>
                </a:path>
                <a:path w="24129" h="613410">
                  <a:moveTo>
                    <a:pt x="24130" y="76200"/>
                  </a:moveTo>
                  <a:lnTo>
                    <a:pt x="0" y="76200"/>
                  </a:lnTo>
                  <a:lnTo>
                    <a:pt x="0" y="83819"/>
                  </a:lnTo>
                  <a:lnTo>
                    <a:pt x="24130" y="83819"/>
                  </a:lnTo>
                  <a:lnTo>
                    <a:pt x="24130" y="76200"/>
                  </a:lnTo>
                  <a:close/>
                </a:path>
                <a:path w="24129" h="613410">
                  <a:moveTo>
                    <a:pt x="24130" y="83819"/>
                  </a:moveTo>
                  <a:lnTo>
                    <a:pt x="0" y="83819"/>
                  </a:lnTo>
                  <a:lnTo>
                    <a:pt x="0" y="90169"/>
                  </a:lnTo>
                  <a:lnTo>
                    <a:pt x="24130" y="90169"/>
                  </a:lnTo>
                  <a:lnTo>
                    <a:pt x="24130" y="83819"/>
                  </a:lnTo>
                  <a:close/>
                </a:path>
                <a:path w="24129" h="613410">
                  <a:moveTo>
                    <a:pt x="24130" y="90169"/>
                  </a:moveTo>
                  <a:lnTo>
                    <a:pt x="0" y="90169"/>
                  </a:lnTo>
                  <a:lnTo>
                    <a:pt x="0" y="96519"/>
                  </a:lnTo>
                  <a:lnTo>
                    <a:pt x="24130" y="96519"/>
                  </a:lnTo>
                  <a:lnTo>
                    <a:pt x="24130" y="90169"/>
                  </a:lnTo>
                  <a:close/>
                </a:path>
                <a:path w="24129" h="613410">
                  <a:moveTo>
                    <a:pt x="24130" y="96519"/>
                  </a:moveTo>
                  <a:lnTo>
                    <a:pt x="0" y="96519"/>
                  </a:lnTo>
                  <a:lnTo>
                    <a:pt x="0" y="102869"/>
                  </a:lnTo>
                  <a:lnTo>
                    <a:pt x="24130" y="102869"/>
                  </a:lnTo>
                  <a:lnTo>
                    <a:pt x="24130" y="96519"/>
                  </a:lnTo>
                  <a:close/>
                </a:path>
                <a:path w="24129" h="613410">
                  <a:moveTo>
                    <a:pt x="24130" y="102869"/>
                  </a:moveTo>
                  <a:lnTo>
                    <a:pt x="0" y="102869"/>
                  </a:lnTo>
                  <a:lnTo>
                    <a:pt x="0" y="109219"/>
                  </a:lnTo>
                  <a:lnTo>
                    <a:pt x="24130" y="109219"/>
                  </a:lnTo>
                  <a:lnTo>
                    <a:pt x="24130" y="102869"/>
                  </a:lnTo>
                  <a:close/>
                </a:path>
                <a:path w="24129" h="613410">
                  <a:moveTo>
                    <a:pt x="24130" y="109219"/>
                  </a:moveTo>
                  <a:lnTo>
                    <a:pt x="0" y="109219"/>
                  </a:lnTo>
                  <a:lnTo>
                    <a:pt x="0" y="115569"/>
                  </a:lnTo>
                  <a:lnTo>
                    <a:pt x="24130" y="115569"/>
                  </a:lnTo>
                  <a:lnTo>
                    <a:pt x="24130" y="109219"/>
                  </a:lnTo>
                  <a:close/>
                </a:path>
                <a:path w="24129" h="613410">
                  <a:moveTo>
                    <a:pt x="24130" y="115569"/>
                  </a:moveTo>
                  <a:lnTo>
                    <a:pt x="0" y="115569"/>
                  </a:lnTo>
                  <a:lnTo>
                    <a:pt x="0" y="121919"/>
                  </a:lnTo>
                  <a:lnTo>
                    <a:pt x="24130" y="121919"/>
                  </a:lnTo>
                  <a:lnTo>
                    <a:pt x="24130" y="115569"/>
                  </a:lnTo>
                  <a:close/>
                </a:path>
                <a:path w="24129" h="613410">
                  <a:moveTo>
                    <a:pt x="24130" y="121919"/>
                  </a:moveTo>
                  <a:lnTo>
                    <a:pt x="0" y="121919"/>
                  </a:lnTo>
                  <a:lnTo>
                    <a:pt x="0" y="128269"/>
                  </a:lnTo>
                  <a:lnTo>
                    <a:pt x="24130" y="128269"/>
                  </a:lnTo>
                  <a:lnTo>
                    <a:pt x="24130" y="121919"/>
                  </a:lnTo>
                  <a:close/>
                </a:path>
                <a:path w="24129" h="613410">
                  <a:moveTo>
                    <a:pt x="24130" y="128269"/>
                  </a:moveTo>
                  <a:lnTo>
                    <a:pt x="0" y="128269"/>
                  </a:lnTo>
                  <a:lnTo>
                    <a:pt x="0" y="134619"/>
                  </a:lnTo>
                  <a:lnTo>
                    <a:pt x="24130" y="134619"/>
                  </a:lnTo>
                  <a:lnTo>
                    <a:pt x="24130" y="128269"/>
                  </a:lnTo>
                  <a:close/>
                </a:path>
                <a:path w="24129" h="613410">
                  <a:moveTo>
                    <a:pt x="24130" y="134619"/>
                  </a:moveTo>
                  <a:lnTo>
                    <a:pt x="0" y="134619"/>
                  </a:lnTo>
                  <a:lnTo>
                    <a:pt x="0" y="140969"/>
                  </a:lnTo>
                  <a:lnTo>
                    <a:pt x="24130" y="140969"/>
                  </a:lnTo>
                  <a:lnTo>
                    <a:pt x="24130" y="134619"/>
                  </a:lnTo>
                  <a:close/>
                </a:path>
                <a:path w="24129" h="613410">
                  <a:moveTo>
                    <a:pt x="24130" y="140969"/>
                  </a:moveTo>
                  <a:lnTo>
                    <a:pt x="0" y="140969"/>
                  </a:lnTo>
                  <a:lnTo>
                    <a:pt x="0" y="147319"/>
                  </a:lnTo>
                  <a:lnTo>
                    <a:pt x="24130" y="147319"/>
                  </a:lnTo>
                  <a:lnTo>
                    <a:pt x="24130" y="140969"/>
                  </a:lnTo>
                  <a:close/>
                </a:path>
                <a:path w="24129" h="613410">
                  <a:moveTo>
                    <a:pt x="24130" y="147319"/>
                  </a:moveTo>
                  <a:lnTo>
                    <a:pt x="0" y="147319"/>
                  </a:lnTo>
                  <a:lnTo>
                    <a:pt x="0" y="153669"/>
                  </a:lnTo>
                  <a:lnTo>
                    <a:pt x="24130" y="153669"/>
                  </a:lnTo>
                  <a:lnTo>
                    <a:pt x="24130" y="147319"/>
                  </a:lnTo>
                  <a:close/>
                </a:path>
                <a:path w="24129" h="613410">
                  <a:moveTo>
                    <a:pt x="24130" y="153669"/>
                  </a:moveTo>
                  <a:lnTo>
                    <a:pt x="0" y="153669"/>
                  </a:lnTo>
                  <a:lnTo>
                    <a:pt x="0" y="160019"/>
                  </a:lnTo>
                  <a:lnTo>
                    <a:pt x="24130" y="160019"/>
                  </a:lnTo>
                  <a:lnTo>
                    <a:pt x="24130" y="153669"/>
                  </a:lnTo>
                  <a:close/>
                </a:path>
                <a:path w="24129" h="613410">
                  <a:moveTo>
                    <a:pt x="24130" y="160019"/>
                  </a:moveTo>
                  <a:lnTo>
                    <a:pt x="0" y="160019"/>
                  </a:lnTo>
                  <a:lnTo>
                    <a:pt x="0" y="166369"/>
                  </a:lnTo>
                  <a:lnTo>
                    <a:pt x="24130" y="166369"/>
                  </a:lnTo>
                  <a:lnTo>
                    <a:pt x="24130" y="160019"/>
                  </a:lnTo>
                  <a:close/>
                </a:path>
                <a:path w="24129" h="613410">
                  <a:moveTo>
                    <a:pt x="24130" y="166369"/>
                  </a:moveTo>
                  <a:lnTo>
                    <a:pt x="0" y="166369"/>
                  </a:lnTo>
                  <a:lnTo>
                    <a:pt x="0" y="172719"/>
                  </a:lnTo>
                  <a:lnTo>
                    <a:pt x="24130" y="172719"/>
                  </a:lnTo>
                  <a:lnTo>
                    <a:pt x="24130" y="166369"/>
                  </a:lnTo>
                  <a:close/>
                </a:path>
                <a:path w="24129" h="613410">
                  <a:moveTo>
                    <a:pt x="24130" y="172719"/>
                  </a:moveTo>
                  <a:lnTo>
                    <a:pt x="0" y="172719"/>
                  </a:lnTo>
                  <a:lnTo>
                    <a:pt x="0" y="177799"/>
                  </a:lnTo>
                  <a:lnTo>
                    <a:pt x="24130" y="177799"/>
                  </a:lnTo>
                  <a:lnTo>
                    <a:pt x="24130" y="172719"/>
                  </a:lnTo>
                  <a:close/>
                </a:path>
                <a:path w="24129" h="613410">
                  <a:moveTo>
                    <a:pt x="24130" y="177800"/>
                  </a:moveTo>
                  <a:lnTo>
                    <a:pt x="0" y="177800"/>
                  </a:lnTo>
                  <a:lnTo>
                    <a:pt x="0" y="185419"/>
                  </a:lnTo>
                  <a:lnTo>
                    <a:pt x="24130" y="185419"/>
                  </a:lnTo>
                  <a:lnTo>
                    <a:pt x="24130" y="177800"/>
                  </a:lnTo>
                  <a:close/>
                </a:path>
                <a:path w="24129" h="613410">
                  <a:moveTo>
                    <a:pt x="24130" y="185419"/>
                  </a:moveTo>
                  <a:lnTo>
                    <a:pt x="0" y="185419"/>
                  </a:lnTo>
                  <a:lnTo>
                    <a:pt x="0" y="191769"/>
                  </a:lnTo>
                  <a:lnTo>
                    <a:pt x="24130" y="191769"/>
                  </a:lnTo>
                  <a:lnTo>
                    <a:pt x="24130" y="185419"/>
                  </a:lnTo>
                  <a:close/>
                </a:path>
                <a:path w="24129" h="613410">
                  <a:moveTo>
                    <a:pt x="24130" y="191769"/>
                  </a:moveTo>
                  <a:lnTo>
                    <a:pt x="0" y="191769"/>
                  </a:lnTo>
                  <a:lnTo>
                    <a:pt x="0" y="198119"/>
                  </a:lnTo>
                  <a:lnTo>
                    <a:pt x="24130" y="198119"/>
                  </a:lnTo>
                  <a:lnTo>
                    <a:pt x="24130" y="191769"/>
                  </a:lnTo>
                  <a:close/>
                </a:path>
                <a:path w="24129" h="613410">
                  <a:moveTo>
                    <a:pt x="24130" y="198119"/>
                  </a:moveTo>
                  <a:lnTo>
                    <a:pt x="0" y="198119"/>
                  </a:lnTo>
                  <a:lnTo>
                    <a:pt x="0" y="204469"/>
                  </a:lnTo>
                  <a:lnTo>
                    <a:pt x="24130" y="204469"/>
                  </a:lnTo>
                  <a:lnTo>
                    <a:pt x="24130" y="198119"/>
                  </a:lnTo>
                  <a:close/>
                </a:path>
                <a:path w="24129" h="613410">
                  <a:moveTo>
                    <a:pt x="24130" y="204469"/>
                  </a:moveTo>
                  <a:lnTo>
                    <a:pt x="0" y="204469"/>
                  </a:lnTo>
                  <a:lnTo>
                    <a:pt x="0" y="210819"/>
                  </a:lnTo>
                  <a:lnTo>
                    <a:pt x="24130" y="210819"/>
                  </a:lnTo>
                  <a:lnTo>
                    <a:pt x="24130" y="204469"/>
                  </a:lnTo>
                  <a:close/>
                </a:path>
                <a:path w="24129" h="613410">
                  <a:moveTo>
                    <a:pt x="24130" y="210819"/>
                  </a:moveTo>
                  <a:lnTo>
                    <a:pt x="0" y="210819"/>
                  </a:lnTo>
                  <a:lnTo>
                    <a:pt x="0" y="217169"/>
                  </a:lnTo>
                  <a:lnTo>
                    <a:pt x="24130" y="217169"/>
                  </a:lnTo>
                  <a:lnTo>
                    <a:pt x="24130" y="210819"/>
                  </a:lnTo>
                  <a:close/>
                </a:path>
                <a:path w="24129" h="613410">
                  <a:moveTo>
                    <a:pt x="24130" y="217169"/>
                  </a:moveTo>
                  <a:lnTo>
                    <a:pt x="0" y="217169"/>
                  </a:lnTo>
                  <a:lnTo>
                    <a:pt x="0" y="222249"/>
                  </a:lnTo>
                  <a:lnTo>
                    <a:pt x="24130" y="222249"/>
                  </a:lnTo>
                  <a:lnTo>
                    <a:pt x="24130" y="217169"/>
                  </a:lnTo>
                  <a:close/>
                </a:path>
                <a:path w="24129" h="613410">
                  <a:moveTo>
                    <a:pt x="24130" y="222250"/>
                  </a:moveTo>
                  <a:lnTo>
                    <a:pt x="0" y="222250"/>
                  </a:lnTo>
                  <a:lnTo>
                    <a:pt x="0" y="229869"/>
                  </a:lnTo>
                  <a:lnTo>
                    <a:pt x="24130" y="229869"/>
                  </a:lnTo>
                  <a:lnTo>
                    <a:pt x="24130" y="222250"/>
                  </a:lnTo>
                  <a:close/>
                </a:path>
                <a:path w="24129" h="613410">
                  <a:moveTo>
                    <a:pt x="24130" y="229869"/>
                  </a:moveTo>
                  <a:lnTo>
                    <a:pt x="0" y="229869"/>
                  </a:lnTo>
                  <a:lnTo>
                    <a:pt x="0" y="236219"/>
                  </a:lnTo>
                  <a:lnTo>
                    <a:pt x="24130" y="236219"/>
                  </a:lnTo>
                  <a:lnTo>
                    <a:pt x="24130" y="229869"/>
                  </a:lnTo>
                  <a:close/>
                </a:path>
                <a:path w="24129" h="613410">
                  <a:moveTo>
                    <a:pt x="24130" y="236219"/>
                  </a:moveTo>
                  <a:lnTo>
                    <a:pt x="0" y="236219"/>
                  </a:lnTo>
                  <a:lnTo>
                    <a:pt x="0" y="280669"/>
                  </a:lnTo>
                  <a:lnTo>
                    <a:pt x="24130" y="280669"/>
                  </a:lnTo>
                  <a:lnTo>
                    <a:pt x="24130" y="236219"/>
                  </a:lnTo>
                  <a:close/>
                </a:path>
                <a:path w="24129" h="613410">
                  <a:moveTo>
                    <a:pt x="24130" y="280669"/>
                  </a:moveTo>
                  <a:lnTo>
                    <a:pt x="0" y="280669"/>
                  </a:lnTo>
                  <a:lnTo>
                    <a:pt x="0" y="337819"/>
                  </a:lnTo>
                  <a:lnTo>
                    <a:pt x="24130" y="337819"/>
                  </a:lnTo>
                  <a:lnTo>
                    <a:pt x="24130" y="280669"/>
                  </a:lnTo>
                  <a:close/>
                </a:path>
                <a:path w="24129" h="613410">
                  <a:moveTo>
                    <a:pt x="24130" y="337819"/>
                  </a:moveTo>
                  <a:lnTo>
                    <a:pt x="0" y="337819"/>
                  </a:lnTo>
                  <a:lnTo>
                    <a:pt x="0" y="367029"/>
                  </a:lnTo>
                  <a:lnTo>
                    <a:pt x="24130" y="367029"/>
                  </a:lnTo>
                  <a:lnTo>
                    <a:pt x="24130" y="337819"/>
                  </a:lnTo>
                  <a:close/>
                </a:path>
                <a:path w="24129" h="613410">
                  <a:moveTo>
                    <a:pt x="6350" y="457199"/>
                  </a:moveTo>
                  <a:lnTo>
                    <a:pt x="0" y="457199"/>
                  </a:lnTo>
                  <a:lnTo>
                    <a:pt x="0" y="458469"/>
                  </a:lnTo>
                  <a:lnTo>
                    <a:pt x="6350" y="458469"/>
                  </a:lnTo>
                  <a:lnTo>
                    <a:pt x="6350" y="457199"/>
                  </a:lnTo>
                  <a:close/>
                </a:path>
                <a:path w="24129" h="613410">
                  <a:moveTo>
                    <a:pt x="19050" y="458469"/>
                  </a:moveTo>
                  <a:lnTo>
                    <a:pt x="0" y="458469"/>
                  </a:lnTo>
                  <a:lnTo>
                    <a:pt x="0" y="464819"/>
                  </a:lnTo>
                  <a:lnTo>
                    <a:pt x="24130" y="464819"/>
                  </a:lnTo>
                  <a:lnTo>
                    <a:pt x="24130" y="459739"/>
                  </a:lnTo>
                  <a:lnTo>
                    <a:pt x="19050" y="459739"/>
                  </a:lnTo>
                  <a:lnTo>
                    <a:pt x="19050" y="458469"/>
                  </a:lnTo>
                  <a:close/>
                </a:path>
                <a:path w="24129" h="613410">
                  <a:moveTo>
                    <a:pt x="24130" y="464819"/>
                  </a:moveTo>
                  <a:lnTo>
                    <a:pt x="0" y="464819"/>
                  </a:lnTo>
                  <a:lnTo>
                    <a:pt x="0" y="471169"/>
                  </a:lnTo>
                  <a:lnTo>
                    <a:pt x="24130" y="471169"/>
                  </a:lnTo>
                  <a:lnTo>
                    <a:pt x="24130" y="464819"/>
                  </a:lnTo>
                  <a:close/>
                </a:path>
                <a:path w="24129" h="613410">
                  <a:moveTo>
                    <a:pt x="24130" y="471169"/>
                  </a:moveTo>
                  <a:lnTo>
                    <a:pt x="0" y="471169"/>
                  </a:lnTo>
                  <a:lnTo>
                    <a:pt x="0" y="477519"/>
                  </a:lnTo>
                  <a:lnTo>
                    <a:pt x="24130" y="477519"/>
                  </a:lnTo>
                  <a:lnTo>
                    <a:pt x="24130" y="471169"/>
                  </a:lnTo>
                  <a:close/>
                </a:path>
                <a:path w="24129" h="613410">
                  <a:moveTo>
                    <a:pt x="24130" y="477519"/>
                  </a:moveTo>
                  <a:lnTo>
                    <a:pt x="0" y="477519"/>
                  </a:lnTo>
                  <a:lnTo>
                    <a:pt x="0" y="483869"/>
                  </a:lnTo>
                  <a:lnTo>
                    <a:pt x="24130" y="483869"/>
                  </a:lnTo>
                  <a:lnTo>
                    <a:pt x="24130" y="477519"/>
                  </a:lnTo>
                  <a:close/>
                </a:path>
                <a:path w="24129" h="613410">
                  <a:moveTo>
                    <a:pt x="24130" y="483869"/>
                  </a:moveTo>
                  <a:lnTo>
                    <a:pt x="0" y="483869"/>
                  </a:lnTo>
                  <a:lnTo>
                    <a:pt x="0" y="490219"/>
                  </a:lnTo>
                  <a:lnTo>
                    <a:pt x="24130" y="490219"/>
                  </a:lnTo>
                  <a:lnTo>
                    <a:pt x="24130" y="483869"/>
                  </a:lnTo>
                  <a:close/>
                </a:path>
                <a:path w="24129" h="613410">
                  <a:moveTo>
                    <a:pt x="24130" y="490219"/>
                  </a:moveTo>
                  <a:lnTo>
                    <a:pt x="0" y="490219"/>
                  </a:lnTo>
                  <a:lnTo>
                    <a:pt x="0" y="496569"/>
                  </a:lnTo>
                  <a:lnTo>
                    <a:pt x="24130" y="496569"/>
                  </a:lnTo>
                  <a:lnTo>
                    <a:pt x="24130" y="490219"/>
                  </a:lnTo>
                  <a:close/>
                </a:path>
                <a:path w="24129" h="613410">
                  <a:moveTo>
                    <a:pt x="24130" y="496569"/>
                  </a:moveTo>
                  <a:lnTo>
                    <a:pt x="0" y="496569"/>
                  </a:lnTo>
                  <a:lnTo>
                    <a:pt x="0" y="502919"/>
                  </a:lnTo>
                  <a:lnTo>
                    <a:pt x="24130" y="502919"/>
                  </a:lnTo>
                  <a:lnTo>
                    <a:pt x="24130" y="496569"/>
                  </a:lnTo>
                  <a:close/>
                </a:path>
                <a:path w="24129" h="613410">
                  <a:moveTo>
                    <a:pt x="24130" y="502919"/>
                  </a:moveTo>
                  <a:lnTo>
                    <a:pt x="0" y="502919"/>
                  </a:lnTo>
                  <a:lnTo>
                    <a:pt x="0" y="509269"/>
                  </a:lnTo>
                  <a:lnTo>
                    <a:pt x="24130" y="509269"/>
                  </a:lnTo>
                  <a:lnTo>
                    <a:pt x="24130" y="502919"/>
                  </a:lnTo>
                  <a:close/>
                </a:path>
                <a:path w="24129" h="613410">
                  <a:moveTo>
                    <a:pt x="24130" y="509269"/>
                  </a:moveTo>
                  <a:lnTo>
                    <a:pt x="0" y="509269"/>
                  </a:lnTo>
                  <a:lnTo>
                    <a:pt x="0" y="515619"/>
                  </a:lnTo>
                  <a:lnTo>
                    <a:pt x="24130" y="515619"/>
                  </a:lnTo>
                  <a:lnTo>
                    <a:pt x="24130" y="509269"/>
                  </a:lnTo>
                  <a:close/>
                </a:path>
                <a:path w="24129" h="613410">
                  <a:moveTo>
                    <a:pt x="24130" y="515619"/>
                  </a:moveTo>
                  <a:lnTo>
                    <a:pt x="0" y="515619"/>
                  </a:lnTo>
                  <a:lnTo>
                    <a:pt x="0" y="521969"/>
                  </a:lnTo>
                  <a:lnTo>
                    <a:pt x="24130" y="521969"/>
                  </a:lnTo>
                  <a:lnTo>
                    <a:pt x="24130" y="515619"/>
                  </a:lnTo>
                  <a:close/>
                </a:path>
                <a:path w="24129" h="613410">
                  <a:moveTo>
                    <a:pt x="24130" y="521969"/>
                  </a:moveTo>
                  <a:lnTo>
                    <a:pt x="0" y="521969"/>
                  </a:lnTo>
                  <a:lnTo>
                    <a:pt x="0" y="528319"/>
                  </a:lnTo>
                  <a:lnTo>
                    <a:pt x="24130" y="528319"/>
                  </a:lnTo>
                  <a:lnTo>
                    <a:pt x="24130" y="521969"/>
                  </a:lnTo>
                  <a:close/>
                </a:path>
                <a:path w="24129" h="613410">
                  <a:moveTo>
                    <a:pt x="24130" y="528319"/>
                  </a:moveTo>
                  <a:lnTo>
                    <a:pt x="0" y="528319"/>
                  </a:lnTo>
                  <a:lnTo>
                    <a:pt x="0" y="534669"/>
                  </a:lnTo>
                  <a:lnTo>
                    <a:pt x="24130" y="534669"/>
                  </a:lnTo>
                  <a:lnTo>
                    <a:pt x="24130" y="528319"/>
                  </a:lnTo>
                  <a:close/>
                </a:path>
                <a:path w="24129" h="613410">
                  <a:moveTo>
                    <a:pt x="24130" y="534669"/>
                  </a:moveTo>
                  <a:lnTo>
                    <a:pt x="0" y="534669"/>
                  </a:lnTo>
                  <a:lnTo>
                    <a:pt x="0" y="541019"/>
                  </a:lnTo>
                  <a:lnTo>
                    <a:pt x="24130" y="541019"/>
                  </a:lnTo>
                  <a:lnTo>
                    <a:pt x="24130" y="534669"/>
                  </a:lnTo>
                  <a:close/>
                </a:path>
                <a:path w="24129" h="613410">
                  <a:moveTo>
                    <a:pt x="24130" y="541019"/>
                  </a:moveTo>
                  <a:lnTo>
                    <a:pt x="0" y="541019"/>
                  </a:lnTo>
                  <a:lnTo>
                    <a:pt x="0" y="547369"/>
                  </a:lnTo>
                  <a:lnTo>
                    <a:pt x="24130" y="547369"/>
                  </a:lnTo>
                  <a:lnTo>
                    <a:pt x="24130" y="541019"/>
                  </a:lnTo>
                  <a:close/>
                </a:path>
                <a:path w="24129" h="613410">
                  <a:moveTo>
                    <a:pt x="24130" y="547369"/>
                  </a:moveTo>
                  <a:lnTo>
                    <a:pt x="0" y="547369"/>
                  </a:lnTo>
                  <a:lnTo>
                    <a:pt x="0" y="553719"/>
                  </a:lnTo>
                  <a:lnTo>
                    <a:pt x="24130" y="553719"/>
                  </a:lnTo>
                  <a:lnTo>
                    <a:pt x="24130" y="547369"/>
                  </a:lnTo>
                  <a:close/>
                </a:path>
                <a:path w="24129" h="613410">
                  <a:moveTo>
                    <a:pt x="24130" y="553719"/>
                  </a:moveTo>
                  <a:lnTo>
                    <a:pt x="0" y="553719"/>
                  </a:lnTo>
                  <a:lnTo>
                    <a:pt x="0" y="560069"/>
                  </a:lnTo>
                  <a:lnTo>
                    <a:pt x="24130" y="560069"/>
                  </a:lnTo>
                  <a:lnTo>
                    <a:pt x="24130" y="553719"/>
                  </a:lnTo>
                  <a:close/>
                </a:path>
                <a:path w="24129" h="613410">
                  <a:moveTo>
                    <a:pt x="24130" y="560069"/>
                  </a:moveTo>
                  <a:lnTo>
                    <a:pt x="0" y="560069"/>
                  </a:lnTo>
                  <a:lnTo>
                    <a:pt x="0" y="566419"/>
                  </a:lnTo>
                  <a:lnTo>
                    <a:pt x="24130" y="566419"/>
                  </a:lnTo>
                  <a:lnTo>
                    <a:pt x="24130" y="560069"/>
                  </a:lnTo>
                  <a:close/>
                </a:path>
                <a:path w="24129" h="613410">
                  <a:moveTo>
                    <a:pt x="24130" y="566419"/>
                  </a:moveTo>
                  <a:lnTo>
                    <a:pt x="0" y="566419"/>
                  </a:lnTo>
                  <a:lnTo>
                    <a:pt x="0" y="572769"/>
                  </a:lnTo>
                  <a:lnTo>
                    <a:pt x="24130" y="572769"/>
                  </a:lnTo>
                  <a:lnTo>
                    <a:pt x="24130" y="566419"/>
                  </a:lnTo>
                  <a:close/>
                </a:path>
                <a:path w="24129" h="613410">
                  <a:moveTo>
                    <a:pt x="24130" y="572769"/>
                  </a:moveTo>
                  <a:lnTo>
                    <a:pt x="0" y="572769"/>
                  </a:lnTo>
                  <a:lnTo>
                    <a:pt x="0" y="579119"/>
                  </a:lnTo>
                  <a:lnTo>
                    <a:pt x="24130" y="579119"/>
                  </a:lnTo>
                  <a:lnTo>
                    <a:pt x="24130" y="572769"/>
                  </a:lnTo>
                  <a:close/>
                </a:path>
                <a:path w="24129" h="613410">
                  <a:moveTo>
                    <a:pt x="24130" y="579119"/>
                  </a:moveTo>
                  <a:lnTo>
                    <a:pt x="0" y="579119"/>
                  </a:lnTo>
                  <a:lnTo>
                    <a:pt x="0" y="585469"/>
                  </a:lnTo>
                  <a:lnTo>
                    <a:pt x="24130" y="585469"/>
                  </a:lnTo>
                  <a:lnTo>
                    <a:pt x="24130" y="579119"/>
                  </a:lnTo>
                  <a:close/>
                </a:path>
                <a:path w="24129" h="613410">
                  <a:moveTo>
                    <a:pt x="24130" y="585469"/>
                  </a:moveTo>
                  <a:lnTo>
                    <a:pt x="0" y="585469"/>
                  </a:lnTo>
                  <a:lnTo>
                    <a:pt x="0" y="591819"/>
                  </a:lnTo>
                  <a:lnTo>
                    <a:pt x="24130" y="591819"/>
                  </a:lnTo>
                  <a:lnTo>
                    <a:pt x="24130" y="585469"/>
                  </a:lnTo>
                  <a:close/>
                </a:path>
                <a:path w="24129" h="613410">
                  <a:moveTo>
                    <a:pt x="24130" y="591819"/>
                  </a:moveTo>
                  <a:lnTo>
                    <a:pt x="0" y="591819"/>
                  </a:lnTo>
                  <a:lnTo>
                    <a:pt x="0" y="598169"/>
                  </a:lnTo>
                  <a:lnTo>
                    <a:pt x="24130" y="598169"/>
                  </a:lnTo>
                  <a:lnTo>
                    <a:pt x="24130" y="591819"/>
                  </a:lnTo>
                  <a:close/>
                </a:path>
                <a:path w="24129" h="613410">
                  <a:moveTo>
                    <a:pt x="22860" y="598169"/>
                  </a:moveTo>
                  <a:lnTo>
                    <a:pt x="0" y="598169"/>
                  </a:lnTo>
                  <a:lnTo>
                    <a:pt x="0" y="604519"/>
                  </a:lnTo>
                  <a:lnTo>
                    <a:pt x="15239" y="604519"/>
                  </a:lnTo>
                  <a:lnTo>
                    <a:pt x="15239" y="603249"/>
                  </a:lnTo>
                  <a:lnTo>
                    <a:pt x="17780" y="603249"/>
                  </a:lnTo>
                  <a:lnTo>
                    <a:pt x="17780" y="601979"/>
                  </a:lnTo>
                  <a:lnTo>
                    <a:pt x="19050" y="601979"/>
                  </a:lnTo>
                  <a:lnTo>
                    <a:pt x="19050" y="600709"/>
                  </a:lnTo>
                  <a:lnTo>
                    <a:pt x="21589" y="600709"/>
                  </a:lnTo>
                  <a:lnTo>
                    <a:pt x="21589" y="599439"/>
                  </a:lnTo>
                  <a:lnTo>
                    <a:pt x="22860" y="599439"/>
                  </a:lnTo>
                  <a:lnTo>
                    <a:pt x="22860" y="598169"/>
                  </a:lnTo>
                  <a:close/>
                </a:path>
                <a:path w="24129" h="613410">
                  <a:moveTo>
                    <a:pt x="13970" y="604519"/>
                  </a:moveTo>
                  <a:lnTo>
                    <a:pt x="0" y="604519"/>
                  </a:lnTo>
                  <a:lnTo>
                    <a:pt x="0" y="610869"/>
                  </a:lnTo>
                  <a:lnTo>
                    <a:pt x="6350" y="610869"/>
                  </a:lnTo>
                  <a:lnTo>
                    <a:pt x="6350" y="609599"/>
                  </a:lnTo>
                  <a:lnTo>
                    <a:pt x="7620" y="609599"/>
                  </a:lnTo>
                  <a:lnTo>
                    <a:pt x="7620" y="608329"/>
                  </a:lnTo>
                  <a:lnTo>
                    <a:pt x="10160" y="608329"/>
                  </a:lnTo>
                  <a:lnTo>
                    <a:pt x="10160" y="607059"/>
                  </a:lnTo>
                  <a:lnTo>
                    <a:pt x="11430" y="607059"/>
                  </a:lnTo>
                  <a:lnTo>
                    <a:pt x="11430" y="605789"/>
                  </a:lnTo>
                  <a:lnTo>
                    <a:pt x="13970" y="605789"/>
                  </a:lnTo>
                  <a:lnTo>
                    <a:pt x="13970" y="604519"/>
                  </a:lnTo>
                  <a:close/>
                </a:path>
                <a:path w="24129" h="613410">
                  <a:moveTo>
                    <a:pt x="3810" y="610869"/>
                  </a:moveTo>
                  <a:lnTo>
                    <a:pt x="0" y="610869"/>
                  </a:lnTo>
                  <a:lnTo>
                    <a:pt x="0" y="613409"/>
                  </a:lnTo>
                  <a:lnTo>
                    <a:pt x="2539" y="613409"/>
                  </a:lnTo>
                  <a:lnTo>
                    <a:pt x="2539" y="612139"/>
                  </a:lnTo>
                  <a:lnTo>
                    <a:pt x="3810" y="612139"/>
                  </a:lnTo>
                  <a:lnTo>
                    <a:pt x="3810" y="610869"/>
                  </a:lnTo>
                  <a:close/>
                </a:path>
              </a:pathLst>
            </a:custGeom>
            <a:solidFill>
              <a:srgbClr val="2F2F2F"/>
            </a:solidFill>
          </p:spPr>
          <p:txBody>
            <a:bodyPr bIns="0" lIns="0" rIns="0" rtlCol="0" tIns="0" wrap="square"/>
            <a:p/>
          </p:txBody>
        </p:sp>
        <p:sp>
          <p:nvSpPr>
            <p:cNvPr id="1048737" name="object 7"/>
            <p:cNvSpPr/>
            <p:nvPr/>
          </p:nvSpPr>
          <p:spPr>
            <a:xfrm>
              <a:off x="3439159" y="4514849"/>
              <a:ext cx="24130" cy="641350"/>
            </a:xfrm>
            <a:custGeom>
              <a:avLst/>
              <a:ahLst/>
              <a:rect l="l" t="t" r="r" b="b"/>
              <a:pathLst>
                <a:path w="24129" h="641350">
                  <a:moveTo>
                    <a:pt x="1269" y="0"/>
                  </a:moveTo>
                  <a:lnTo>
                    <a:pt x="0" y="0"/>
                  </a:lnTo>
                  <a:lnTo>
                    <a:pt x="0" y="2539"/>
                  </a:lnTo>
                  <a:lnTo>
                    <a:pt x="3810" y="2539"/>
                  </a:lnTo>
                  <a:lnTo>
                    <a:pt x="3810" y="1269"/>
                  </a:lnTo>
                  <a:lnTo>
                    <a:pt x="1269" y="1269"/>
                  </a:lnTo>
                  <a:lnTo>
                    <a:pt x="1269" y="0"/>
                  </a:lnTo>
                  <a:close/>
                </a:path>
                <a:path w="24129" h="641350">
                  <a:moveTo>
                    <a:pt x="6350" y="2540"/>
                  </a:moveTo>
                  <a:lnTo>
                    <a:pt x="0" y="2540"/>
                  </a:lnTo>
                  <a:lnTo>
                    <a:pt x="0" y="8889"/>
                  </a:lnTo>
                  <a:lnTo>
                    <a:pt x="15239" y="8889"/>
                  </a:lnTo>
                  <a:lnTo>
                    <a:pt x="15239" y="7619"/>
                  </a:lnTo>
                  <a:lnTo>
                    <a:pt x="12700" y="7619"/>
                  </a:lnTo>
                  <a:lnTo>
                    <a:pt x="12700" y="6350"/>
                  </a:lnTo>
                  <a:lnTo>
                    <a:pt x="10160" y="6350"/>
                  </a:lnTo>
                  <a:lnTo>
                    <a:pt x="10160" y="5080"/>
                  </a:lnTo>
                  <a:lnTo>
                    <a:pt x="8889" y="5080"/>
                  </a:lnTo>
                  <a:lnTo>
                    <a:pt x="8889" y="3810"/>
                  </a:lnTo>
                  <a:lnTo>
                    <a:pt x="6350" y="3810"/>
                  </a:lnTo>
                  <a:lnTo>
                    <a:pt x="6350" y="2540"/>
                  </a:lnTo>
                  <a:close/>
                </a:path>
                <a:path w="24129" h="641350">
                  <a:moveTo>
                    <a:pt x="17779" y="8890"/>
                  </a:moveTo>
                  <a:lnTo>
                    <a:pt x="0" y="8890"/>
                  </a:lnTo>
                  <a:lnTo>
                    <a:pt x="0" y="15239"/>
                  </a:lnTo>
                  <a:lnTo>
                    <a:pt x="24129" y="15239"/>
                  </a:lnTo>
                  <a:lnTo>
                    <a:pt x="24129" y="12700"/>
                  </a:lnTo>
                  <a:lnTo>
                    <a:pt x="21589" y="12700"/>
                  </a:lnTo>
                  <a:lnTo>
                    <a:pt x="21589" y="11430"/>
                  </a:lnTo>
                  <a:lnTo>
                    <a:pt x="20319" y="11430"/>
                  </a:lnTo>
                  <a:lnTo>
                    <a:pt x="20319" y="10160"/>
                  </a:lnTo>
                  <a:lnTo>
                    <a:pt x="17779" y="10160"/>
                  </a:lnTo>
                  <a:lnTo>
                    <a:pt x="17779" y="8890"/>
                  </a:lnTo>
                  <a:close/>
                </a:path>
                <a:path w="24129" h="641350">
                  <a:moveTo>
                    <a:pt x="24129" y="15240"/>
                  </a:moveTo>
                  <a:lnTo>
                    <a:pt x="0" y="15240"/>
                  </a:lnTo>
                  <a:lnTo>
                    <a:pt x="0" y="21589"/>
                  </a:lnTo>
                  <a:lnTo>
                    <a:pt x="24129" y="21589"/>
                  </a:lnTo>
                  <a:lnTo>
                    <a:pt x="24129" y="15240"/>
                  </a:lnTo>
                  <a:close/>
                </a:path>
                <a:path w="24129" h="641350">
                  <a:moveTo>
                    <a:pt x="24129" y="21590"/>
                  </a:moveTo>
                  <a:lnTo>
                    <a:pt x="0" y="21590"/>
                  </a:lnTo>
                  <a:lnTo>
                    <a:pt x="0" y="27939"/>
                  </a:lnTo>
                  <a:lnTo>
                    <a:pt x="24129" y="27939"/>
                  </a:lnTo>
                  <a:lnTo>
                    <a:pt x="24129" y="21590"/>
                  </a:lnTo>
                  <a:close/>
                </a:path>
                <a:path w="24129" h="641350">
                  <a:moveTo>
                    <a:pt x="24129" y="27940"/>
                  </a:moveTo>
                  <a:lnTo>
                    <a:pt x="0" y="27940"/>
                  </a:lnTo>
                  <a:lnTo>
                    <a:pt x="0" y="34289"/>
                  </a:lnTo>
                  <a:lnTo>
                    <a:pt x="24129" y="34289"/>
                  </a:lnTo>
                  <a:lnTo>
                    <a:pt x="24129" y="27940"/>
                  </a:lnTo>
                  <a:close/>
                </a:path>
                <a:path w="24129" h="641350">
                  <a:moveTo>
                    <a:pt x="24129" y="34290"/>
                  </a:moveTo>
                  <a:lnTo>
                    <a:pt x="0" y="34290"/>
                  </a:lnTo>
                  <a:lnTo>
                    <a:pt x="0" y="40639"/>
                  </a:lnTo>
                  <a:lnTo>
                    <a:pt x="24129" y="40639"/>
                  </a:lnTo>
                  <a:lnTo>
                    <a:pt x="24129" y="34290"/>
                  </a:lnTo>
                  <a:close/>
                </a:path>
                <a:path w="24129" h="641350">
                  <a:moveTo>
                    <a:pt x="24129" y="40640"/>
                  </a:moveTo>
                  <a:lnTo>
                    <a:pt x="0" y="40640"/>
                  </a:lnTo>
                  <a:lnTo>
                    <a:pt x="0" y="46989"/>
                  </a:lnTo>
                  <a:lnTo>
                    <a:pt x="24129" y="46989"/>
                  </a:lnTo>
                  <a:lnTo>
                    <a:pt x="24129" y="40640"/>
                  </a:lnTo>
                  <a:close/>
                </a:path>
                <a:path w="24129" h="641350">
                  <a:moveTo>
                    <a:pt x="24129" y="46990"/>
                  </a:moveTo>
                  <a:lnTo>
                    <a:pt x="0" y="46990"/>
                  </a:lnTo>
                  <a:lnTo>
                    <a:pt x="0" y="53339"/>
                  </a:lnTo>
                  <a:lnTo>
                    <a:pt x="24129" y="53339"/>
                  </a:lnTo>
                  <a:lnTo>
                    <a:pt x="24129" y="46990"/>
                  </a:lnTo>
                  <a:close/>
                </a:path>
                <a:path w="24129" h="641350">
                  <a:moveTo>
                    <a:pt x="24129" y="53340"/>
                  </a:moveTo>
                  <a:lnTo>
                    <a:pt x="0" y="53340"/>
                  </a:lnTo>
                  <a:lnTo>
                    <a:pt x="0" y="59689"/>
                  </a:lnTo>
                  <a:lnTo>
                    <a:pt x="24129" y="59689"/>
                  </a:lnTo>
                  <a:lnTo>
                    <a:pt x="24129" y="53340"/>
                  </a:lnTo>
                  <a:close/>
                </a:path>
                <a:path w="24129" h="641350">
                  <a:moveTo>
                    <a:pt x="24129" y="59690"/>
                  </a:moveTo>
                  <a:lnTo>
                    <a:pt x="0" y="59690"/>
                  </a:lnTo>
                  <a:lnTo>
                    <a:pt x="0" y="66039"/>
                  </a:lnTo>
                  <a:lnTo>
                    <a:pt x="24129" y="66039"/>
                  </a:lnTo>
                  <a:lnTo>
                    <a:pt x="24129" y="59690"/>
                  </a:lnTo>
                  <a:close/>
                </a:path>
                <a:path w="24129" h="641350">
                  <a:moveTo>
                    <a:pt x="24129" y="66040"/>
                  </a:moveTo>
                  <a:lnTo>
                    <a:pt x="0" y="66040"/>
                  </a:lnTo>
                  <a:lnTo>
                    <a:pt x="0" y="72389"/>
                  </a:lnTo>
                  <a:lnTo>
                    <a:pt x="24129" y="72389"/>
                  </a:lnTo>
                  <a:lnTo>
                    <a:pt x="24129" y="66040"/>
                  </a:lnTo>
                  <a:close/>
                </a:path>
                <a:path w="24129" h="641350">
                  <a:moveTo>
                    <a:pt x="24129" y="72390"/>
                  </a:moveTo>
                  <a:lnTo>
                    <a:pt x="0" y="72390"/>
                  </a:lnTo>
                  <a:lnTo>
                    <a:pt x="0" y="78739"/>
                  </a:lnTo>
                  <a:lnTo>
                    <a:pt x="24129" y="78739"/>
                  </a:lnTo>
                  <a:lnTo>
                    <a:pt x="24129" y="72390"/>
                  </a:lnTo>
                  <a:close/>
                </a:path>
                <a:path w="24129" h="641350">
                  <a:moveTo>
                    <a:pt x="24129" y="78740"/>
                  </a:moveTo>
                  <a:lnTo>
                    <a:pt x="0" y="78740"/>
                  </a:lnTo>
                  <a:lnTo>
                    <a:pt x="0" y="85089"/>
                  </a:lnTo>
                  <a:lnTo>
                    <a:pt x="24129" y="85089"/>
                  </a:lnTo>
                  <a:lnTo>
                    <a:pt x="24129" y="78740"/>
                  </a:lnTo>
                  <a:close/>
                </a:path>
                <a:path w="24129" h="641350">
                  <a:moveTo>
                    <a:pt x="24129" y="85090"/>
                  </a:moveTo>
                  <a:lnTo>
                    <a:pt x="0" y="85090"/>
                  </a:lnTo>
                  <a:lnTo>
                    <a:pt x="0" y="90169"/>
                  </a:lnTo>
                  <a:lnTo>
                    <a:pt x="24129" y="90169"/>
                  </a:lnTo>
                  <a:lnTo>
                    <a:pt x="24129" y="85090"/>
                  </a:lnTo>
                  <a:close/>
                </a:path>
                <a:path w="24129" h="641350">
                  <a:moveTo>
                    <a:pt x="24129" y="90170"/>
                  </a:moveTo>
                  <a:lnTo>
                    <a:pt x="0" y="90170"/>
                  </a:lnTo>
                  <a:lnTo>
                    <a:pt x="0" y="97789"/>
                  </a:lnTo>
                  <a:lnTo>
                    <a:pt x="24129" y="97789"/>
                  </a:lnTo>
                  <a:lnTo>
                    <a:pt x="24129" y="90170"/>
                  </a:lnTo>
                  <a:close/>
                </a:path>
                <a:path w="24129" h="641350">
                  <a:moveTo>
                    <a:pt x="24129" y="97790"/>
                  </a:moveTo>
                  <a:lnTo>
                    <a:pt x="0" y="97790"/>
                  </a:lnTo>
                  <a:lnTo>
                    <a:pt x="0" y="104139"/>
                  </a:lnTo>
                  <a:lnTo>
                    <a:pt x="24129" y="104139"/>
                  </a:lnTo>
                  <a:lnTo>
                    <a:pt x="24129" y="97790"/>
                  </a:lnTo>
                  <a:close/>
                </a:path>
                <a:path w="24129" h="641350">
                  <a:moveTo>
                    <a:pt x="24129" y="104140"/>
                  </a:moveTo>
                  <a:lnTo>
                    <a:pt x="0" y="104140"/>
                  </a:lnTo>
                  <a:lnTo>
                    <a:pt x="0" y="110489"/>
                  </a:lnTo>
                  <a:lnTo>
                    <a:pt x="24129" y="110489"/>
                  </a:lnTo>
                  <a:lnTo>
                    <a:pt x="24129" y="104140"/>
                  </a:lnTo>
                  <a:close/>
                </a:path>
                <a:path w="24129" h="641350">
                  <a:moveTo>
                    <a:pt x="24129" y="110490"/>
                  </a:moveTo>
                  <a:lnTo>
                    <a:pt x="0" y="110490"/>
                  </a:lnTo>
                  <a:lnTo>
                    <a:pt x="0" y="116839"/>
                  </a:lnTo>
                  <a:lnTo>
                    <a:pt x="24129" y="116839"/>
                  </a:lnTo>
                  <a:lnTo>
                    <a:pt x="24129" y="110490"/>
                  </a:lnTo>
                  <a:close/>
                </a:path>
                <a:path w="24129" h="641350">
                  <a:moveTo>
                    <a:pt x="24129" y="116840"/>
                  </a:moveTo>
                  <a:lnTo>
                    <a:pt x="0" y="116840"/>
                  </a:lnTo>
                  <a:lnTo>
                    <a:pt x="0" y="123189"/>
                  </a:lnTo>
                  <a:lnTo>
                    <a:pt x="24129" y="123189"/>
                  </a:lnTo>
                  <a:lnTo>
                    <a:pt x="24129" y="116840"/>
                  </a:lnTo>
                  <a:close/>
                </a:path>
                <a:path w="24129" h="641350">
                  <a:moveTo>
                    <a:pt x="24129" y="123190"/>
                  </a:moveTo>
                  <a:lnTo>
                    <a:pt x="0" y="123190"/>
                  </a:lnTo>
                  <a:lnTo>
                    <a:pt x="0" y="129539"/>
                  </a:lnTo>
                  <a:lnTo>
                    <a:pt x="24129" y="129539"/>
                  </a:lnTo>
                  <a:lnTo>
                    <a:pt x="24129" y="123190"/>
                  </a:lnTo>
                  <a:close/>
                </a:path>
                <a:path w="24129" h="641350">
                  <a:moveTo>
                    <a:pt x="24129" y="129540"/>
                  </a:moveTo>
                  <a:lnTo>
                    <a:pt x="0" y="129540"/>
                  </a:lnTo>
                  <a:lnTo>
                    <a:pt x="0" y="135889"/>
                  </a:lnTo>
                  <a:lnTo>
                    <a:pt x="24129" y="135889"/>
                  </a:lnTo>
                  <a:lnTo>
                    <a:pt x="24129" y="129540"/>
                  </a:lnTo>
                  <a:close/>
                </a:path>
                <a:path w="24129" h="641350">
                  <a:moveTo>
                    <a:pt x="24129" y="135890"/>
                  </a:moveTo>
                  <a:lnTo>
                    <a:pt x="0" y="135890"/>
                  </a:lnTo>
                  <a:lnTo>
                    <a:pt x="0" y="142239"/>
                  </a:lnTo>
                  <a:lnTo>
                    <a:pt x="24129" y="142239"/>
                  </a:lnTo>
                  <a:lnTo>
                    <a:pt x="24129" y="135890"/>
                  </a:lnTo>
                  <a:close/>
                </a:path>
                <a:path w="24129" h="641350">
                  <a:moveTo>
                    <a:pt x="24129" y="142240"/>
                  </a:moveTo>
                  <a:lnTo>
                    <a:pt x="0" y="142240"/>
                  </a:lnTo>
                  <a:lnTo>
                    <a:pt x="0" y="148589"/>
                  </a:lnTo>
                  <a:lnTo>
                    <a:pt x="24129" y="148589"/>
                  </a:lnTo>
                  <a:lnTo>
                    <a:pt x="24129" y="142240"/>
                  </a:lnTo>
                  <a:close/>
                </a:path>
                <a:path w="24129" h="641350">
                  <a:moveTo>
                    <a:pt x="24129" y="148590"/>
                  </a:moveTo>
                  <a:lnTo>
                    <a:pt x="0" y="148590"/>
                  </a:lnTo>
                  <a:lnTo>
                    <a:pt x="0" y="154939"/>
                  </a:lnTo>
                  <a:lnTo>
                    <a:pt x="24129" y="154939"/>
                  </a:lnTo>
                  <a:lnTo>
                    <a:pt x="24129" y="148590"/>
                  </a:lnTo>
                  <a:close/>
                </a:path>
                <a:path w="24129" h="641350">
                  <a:moveTo>
                    <a:pt x="24129" y="154940"/>
                  </a:moveTo>
                  <a:lnTo>
                    <a:pt x="0" y="154940"/>
                  </a:lnTo>
                  <a:lnTo>
                    <a:pt x="0" y="161289"/>
                  </a:lnTo>
                  <a:lnTo>
                    <a:pt x="24129" y="161289"/>
                  </a:lnTo>
                  <a:lnTo>
                    <a:pt x="24129" y="154940"/>
                  </a:lnTo>
                  <a:close/>
                </a:path>
                <a:path w="24129" h="641350">
                  <a:moveTo>
                    <a:pt x="24129" y="161290"/>
                  </a:moveTo>
                  <a:lnTo>
                    <a:pt x="0" y="161290"/>
                  </a:lnTo>
                  <a:lnTo>
                    <a:pt x="0" y="167639"/>
                  </a:lnTo>
                  <a:lnTo>
                    <a:pt x="24129" y="167639"/>
                  </a:lnTo>
                  <a:lnTo>
                    <a:pt x="24129" y="161290"/>
                  </a:lnTo>
                  <a:close/>
                </a:path>
                <a:path w="24129" h="641350">
                  <a:moveTo>
                    <a:pt x="24129" y="167640"/>
                  </a:moveTo>
                  <a:lnTo>
                    <a:pt x="0" y="167640"/>
                  </a:lnTo>
                  <a:lnTo>
                    <a:pt x="0" y="173989"/>
                  </a:lnTo>
                  <a:lnTo>
                    <a:pt x="24129" y="173989"/>
                  </a:lnTo>
                  <a:lnTo>
                    <a:pt x="24129" y="167640"/>
                  </a:lnTo>
                  <a:close/>
                </a:path>
                <a:path w="24129" h="641350">
                  <a:moveTo>
                    <a:pt x="24129" y="173990"/>
                  </a:moveTo>
                  <a:lnTo>
                    <a:pt x="0" y="173990"/>
                  </a:lnTo>
                  <a:lnTo>
                    <a:pt x="0" y="180339"/>
                  </a:lnTo>
                  <a:lnTo>
                    <a:pt x="24129" y="180339"/>
                  </a:lnTo>
                  <a:lnTo>
                    <a:pt x="24129" y="173990"/>
                  </a:lnTo>
                  <a:close/>
                </a:path>
                <a:path w="24129" h="641350">
                  <a:moveTo>
                    <a:pt x="24129" y="180340"/>
                  </a:moveTo>
                  <a:lnTo>
                    <a:pt x="0" y="180340"/>
                  </a:lnTo>
                  <a:lnTo>
                    <a:pt x="0" y="186689"/>
                  </a:lnTo>
                  <a:lnTo>
                    <a:pt x="24129" y="186689"/>
                  </a:lnTo>
                  <a:lnTo>
                    <a:pt x="24129" y="180340"/>
                  </a:lnTo>
                  <a:close/>
                </a:path>
                <a:path w="24129" h="641350">
                  <a:moveTo>
                    <a:pt x="24129" y="186690"/>
                  </a:moveTo>
                  <a:lnTo>
                    <a:pt x="0" y="186690"/>
                  </a:lnTo>
                  <a:lnTo>
                    <a:pt x="0" y="191769"/>
                  </a:lnTo>
                  <a:lnTo>
                    <a:pt x="24129" y="191769"/>
                  </a:lnTo>
                  <a:lnTo>
                    <a:pt x="24129" y="186690"/>
                  </a:lnTo>
                  <a:close/>
                </a:path>
                <a:path w="24129" h="641350">
                  <a:moveTo>
                    <a:pt x="24129" y="191770"/>
                  </a:moveTo>
                  <a:lnTo>
                    <a:pt x="0" y="191770"/>
                  </a:lnTo>
                  <a:lnTo>
                    <a:pt x="0" y="199389"/>
                  </a:lnTo>
                  <a:lnTo>
                    <a:pt x="24129" y="199389"/>
                  </a:lnTo>
                  <a:lnTo>
                    <a:pt x="24129" y="191770"/>
                  </a:lnTo>
                  <a:close/>
                </a:path>
                <a:path w="24129" h="641350">
                  <a:moveTo>
                    <a:pt x="24129" y="199390"/>
                  </a:moveTo>
                  <a:lnTo>
                    <a:pt x="0" y="199390"/>
                  </a:lnTo>
                  <a:lnTo>
                    <a:pt x="0" y="205739"/>
                  </a:lnTo>
                  <a:lnTo>
                    <a:pt x="24129" y="205739"/>
                  </a:lnTo>
                  <a:lnTo>
                    <a:pt x="24129" y="199390"/>
                  </a:lnTo>
                  <a:close/>
                </a:path>
                <a:path w="24129" h="641350">
                  <a:moveTo>
                    <a:pt x="24129" y="205740"/>
                  </a:moveTo>
                  <a:lnTo>
                    <a:pt x="0" y="205740"/>
                  </a:lnTo>
                  <a:lnTo>
                    <a:pt x="0" y="212089"/>
                  </a:lnTo>
                  <a:lnTo>
                    <a:pt x="24129" y="212089"/>
                  </a:lnTo>
                  <a:lnTo>
                    <a:pt x="24129" y="205740"/>
                  </a:lnTo>
                  <a:close/>
                </a:path>
                <a:path w="24129" h="641350">
                  <a:moveTo>
                    <a:pt x="24129" y="212090"/>
                  </a:moveTo>
                  <a:lnTo>
                    <a:pt x="0" y="212090"/>
                  </a:lnTo>
                  <a:lnTo>
                    <a:pt x="0" y="218439"/>
                  </a:lnTo>
                  <a:lnTo>
                    <a:pt x="24129" y="218439"/>
                  </a:lnTo>
                  <a:lnTo>
                    <a:pt x="24129" y="212090"/>
                  </a:lnTo>
                  <a:close/>
                </a:path>
                <a:path w="24129" h="641350">
                  <a:moveTo>
                    <a:pt x="24129" y="218440"/>
                  </a:moveTo>
                  <a:lnTo>
                    <a:pt x="0" y="218440"/>
                  </a:lnTo>
                  <a:lnTo>
                    <a:pt x="0" y="224789"/>
                  </a:lnTo>
                  <a:lnTo>
                    <a:pt x="24129" y="224789"/>
                  </a:lnTo>
                  <a:lnTo>
                    <a:pt x="24129" y="218440"/>
                  </a:lnTo>
                  <a:close/>
                </a:path>
                <a:path w="24129" h="641350">
                  <a:moveTo>
                    <a:pt x="24129" y="224790"/>
                  </a:moveTo>
                  <a:lnTo>
                    <a:pt x="0" y="224790"/>
                  </a:lnTo>
                  <a:lnTo>
                    <a:pt x="0" y="231139"/>
                  </a:lnTo>
                  <a:lnTo>
                    <a:pt x="24129" y="231139"/>
                  </a:lnTo>
                  <a:lnTo>
                    <a:pt x="24129" y="224790"/>
                  </a:lnTo>
                  <a:close/>
                </a:path>
                <a:path w="24129" h="641350">
                  <a:moveTo>
                    <a:pt x="24129" y="231140"/>
                  </a:moveTo>
                  <a:lnTo>
                    <a:pt x="0" y="231140"/>
                  </a:lnTo>
                  <a:lnTo>
                    <a:pt x="0" y="236219"/>
                  </a:lnTo>
                  <a:lnTo>
                    <a:pt x="24129" y="236219"/>
                  </a:lnTo>
                  <a:lnTo>
                    <a:pt x="24129" y="231140"/>
                  </a:lnTo>
                  <a:close/>
                </a:path>
                <a:path w="24129" h="641350">
                  <a:moveTo>
                    <a:pt x="24129" y="236220"/>
                  </a:moveTo>
                  <a:lnTo>
                    <a:pt x="0" y="236220"/>
                  </a:lnTo>
                  <a:lnTo>
                    <a:pt x="0" y="243839"/>
                  </a:lnTo>
                  <a:lnTo>
                    <a:pt x="24129" y="243839"/>
                  </a:lnTo>
                  <a:lnTo>
                    <a:pt x="24129" y="236220"/>
                  </a:lnTo>
                  <a:close/>
                </a:path>
                <a:path w="24129" h="641350">
                  <a:moveTo>
                    <a:pt x="24129" y="243840"/>
                  </a:moveTo>
                  <a:lnTo>
                    <a:pt x="0" y="243840"/>
                  </a:lnTo>
                  <a:lnTo>
                    <a:pt x="0" y="250189"/>
                  </a:lnTo>
                  <a:lnTo>
                    <a:pt x="24129" y="250189"/>
                  </a:lnTo>
                  <a:lnTo>
                    <a:pt x="24129" y="243840"/>
                  </a:lnTo>
                  <a:close/>
                </a:path>
                <a:path w="24129" h="641350">
                  <a:moveTo>
                    <a:pt x="24129" y="250190"/>
                  </a:moveTo>
                  <a:lnTo>
                    <a:pt x="0" y="250190"/>
                  </a:lnTo>
                  <a:lnTo>
                    <a:pt x="0" y="294639"/>
                  </a:lnTo>
                  <a:lnTo>
                    <a:pt x="24129" y="294639"/>
                  </a:lnTo>
                  <a:lnTo>
                    <a:pt x="24129" y="250190"/>
                  </a:lnTo>
                  <a:close/>
                </a:path>
                <a:path w="24129" h="641350">
                  <a:moveTo>
                    <a:pt x="24129" y="294640"/>
                  </a:moveTo>
                  <a:lnTo>
                    <a:pt x="0" y="294640"/>
                  </a:lnTo>
                  <a:lnTo>
                    <a:pt x="0" y="351789"/>
                  </a:lnTo>
                  <a:lnTo>
                    <a:pt x="24129" y="351789"/>
                  </a:lnTo>
                  <a:lnTo>
                    <a:pt x="24129" y="294640"/>
                  </a:lnTo>
                  <a:close/>
                </a:path>
                <a:path w="24129" h="641350">
                  <a:moveTo>
                    <a:pt x="24129" y="351790"/>
                  </a:moveTo>
                  <a:lnTo>
                    <a:pt x="0" y="351790"/>
                  </a:lnTo>
                  <a:lnTo>
                    <a:pt x="0" y="381000"/>
                  </a:lnTo>
                  <a:lnTo>
                    <a:pt x="24129" y="381000"/>
                  </a:lnTo>
                  <a:lnTo>
                    <a:pt x="24129" y="351790"/>
                  </a:lnTo>
                  <a:close/>
                </a:path>
                <a:path w="24129" h="641350">
                  <a:moveTo>
                    <a:pt x="3809" y="468630"/>
                  </a:moveTo>
                  <a:lnTo>
                    <a:pt x="0" y="468630"/>
                  </a:lnTo>
                  <a:lnTo>
                    <a:pt x="0" y="472439"/>
                  </a:lnTo>
                  <a:lnTo>
                    <a:pt x="24129" y="472439"/>
                  </a:lnTo>
                  <a:lnTo>
                    <a:pt x="24129" y="471169"/>
                  </a:lnTo>
                  <a:lnTo>
                    <a:pt x="17779" y="471169"/>
                  </a:lnTo>
                  <a:lnTo>
                    <a:pt x="17779" y="469900"/>
                  </a:lnTo>
                  <a:lnTo>
                    <a:pt x="3809" y="469900"/>
                  </a:lnTo>
                  <a:lnTo>
                    <a:pt x="3809" y="468630"/>
                  </a:lnTo>
                  <a:close/>
                </a:path>
                <a:path w="24129" h="641350">
                  <a:moveTo>
                    <a:pt x="24129" y="472440"/>
                  </a:moveTo>
                  <a:lnTo>
                    <a:pt x="0" y="472440"/>
                  </a:lnTo>
                  <a:lnTo>
                    <a:pt x="0" y="478789"/>
                  </a:lnTo>
                  <a:lnTo>
                    <a:pt x="24129" y="478789"/>
                  </a:lnTo>
                  <a:lnTo>
                    <a:pt x="24129" y="472440"/>
                  </a:lnTo>
                  <a:close/>
                </a:path>
                <a:path w="24129" h="641350">
                  <a:moveTo>
                    <a:pt x="24129" y="478790"/>
                  </a:moveTo>
                  <a:lnTo>
                    <a:pt x="0" y="478790"/>
                  </a:lnTo>
                  <a:lnTo>
                    <a:pt x="0" y="485139"/>
                  </a:lnTo>
                  <a:lnTo>
                    <a:pt x="24129" y="485139"/>
                  </a:lnTo>
                  <a:lnTo>
                    <a:pt x="24129" y="478790"/>
                  </a:lnTo>
                  <a:close/>
                </a:path>
                <a:path w="24129" h="641350">
                  <a:moveTo>
                    <a:pt x="24129" y="485140"/>
                  </a:moveTo>
                  <a:lnTo>
                    <a:pt x="0" y="485140"/>
                  </a:lnTo>
                  <a:lnTo>
                    <a:pt x="0" y="491489"/>
                  </a:lnTo>
                  <a:lnTo>
                    <a:pt x="24129" y="491489"/>
                  </a:lnTo>
                  <a:lnTo>
                    <a:pt x="24129" y="485140"/>
                  </a:lnTo>
                  <a:close/>
                </a:path>
                <a:path w="24129" h="641350">
                  <a:moveTo>
                    <a:pt x="24129" y="491490"/>
                  </a:moveTo>
                  <a:lnTo>
                    <a:pt x="0" y="491490"/>
                  </a:lnTo>
                  <a:lnTo>
                    <a:pt x="0" y="497839"/>
                  </a:lnTo>
                  <a:lnTo>
                    <a:pt x="24129" y="497839"/>
                  </a:lnTo>
                  <a:lnTo>
                    <a:pt x="24129" y="491490"/>
                  </a:lnTo>
                  <a:close/>
                </a:path>
                <a:path w="24129" h="641350">
                  <a:moveTo>
                    <a:pt x="24129" y="497840"/>
                  </a:moveTo>
                  <a:lnTo>
                    <a:pt x="0" y="497840"/>
                  </a:lnTo>
                  <a:lnTo>
                    <a:pt x="0" y="504189"/>
                  </a:lnTo>
                  <a:lnTo>
                    <a:pt x="24129" y="504189"/>
                  </a:lnTo>
                  <a:lnTo>
                    <a:pt x="24129" y="497840"/>
                  </a:lnTo>
                  <a:close/>
                </a:path>
                <a:path w="24129" h="641350">
                  <a:moveTo>
                    <a:pt x="24129" y="504190"/>
                  </a:moveTo>
                  <a:lnTo>
                    <a:pt x="0" y="504190"/>
                  </a:lnTo>
                  <a:lnTo>
                    <a:pt x="0" y="510539"/>
                  </a:lnTo>
                  <a:lnTo>
                    <a:pt x="24129" y="510539"/>
                  </a:lnTo>
                  <a:lnTo>
                    <a:pt x="24129" y="504190"/>
                  </a:lnTo>
                  <a:close/>
                </a:path>
                <a:path w="24129" h="641350">
                  <a:moveTo>
                    <a:pt x="24129" y="510540"/>
                  </a:moveTo>
                  <a:lnTo>
                    <a:pt x="0" y="510540"/>
                  </a:lnTo>
                  <a:lnTo>
                    <a:pt x="0" y="516889"/>
                  </a:lnTo>
                  <a:lnTo>
                    <a:pt x="24129" y="516889"/>
                  </a:lnTo>
                  <a:lnTo>
                    <a:pt x="24129" y="510540"/>
                  </a:lnTo>
                  <a:close/>
                </a:path>
                <a:path w="24129" h="641350">
                  <a:moveTo>
                    <a:pt x="24129" y="516890"/>
                  </a:moveTo>
                  <a:lnTo>
                    <a:pt x="0" y="516890"/>
                  </a:lnTo>
                  <a:lnTo>
                    <a:pt x="0" y="523239"/>
                  </a:lnTo>
                  <a:lnTo>
                    <a:pt x="24129" y="523239"/>
                  </a:lnTo>
                  <a:lnTo>
                    <a:pt x="24129" y="516890"/>
                  </a:lnTo>
                  <a:close/>
                </a:path>
                <a:path w="24129" h="641350">
                  <a:moveTo>
                    <a:pt x="24129" y="523240"/>
                  </a:moveTo>
                  <a:lnTo>
                    <a:pt x="0" y="523240"/>
                  </a:lnTo>
                  <a:lnTo>
                    <a:pt x="0" y="529589"/>
                  </a:lnTo>
                  <a:lnTo>
                    <a:pt x="24129" y="529589"/>
                  </a:lnTo>
                  <a:lnTo>
                    <a:pt x="24129" y="523240"/>
                  </a:lnTo>
                  <a:close/>
                </a:path>
                <a:path w="24129" h="641350">
                  <a:moveTo>
                    <a:pt x="24129" y="529590"/>
                  </a:moveTo>
                  <a:lnTo>
                    <a:pt x="0" y="529590"/>
                  </a:lnTo>
                  <a:lnTo>
                    <a:pt x="0" y="535939"/>
                  </a:lnTo>
                  <a:lnTo>
                    <a:pt x="24129" y="535939"/>
                  </a:lnTo>
                  <a:lnTo>
                    <a:pt x="24129" y="529590"/>
                  </a:lnTo>
                  <a:close/>
                </a:path>
                <a:path w="24129" h="641350">
                  <a:moveTo>
                    <a:pt x="24129" y="535940"/>
                  </a:moveTo>
                  <a:lnTo>
                    <a:pt x="0" y="535940"/>
                  </a:lnTo>
                  <a:lnTo>
                    <a:pt x="0" y="542289"/>
                  </a:lnTo>
                  <a:lnTo>
                    <a:pt x="24129" y="542289"/>
                  </a:lnTo>
                  <a:lnTo>
                    <a:pt x="24129" y="535940"/>
                  </a:lnTo>
                  <a:close/>
                </a:path>
                <a:path w="24129" h="641350">
                  <a:moveTo>
                    <a:pt x="24129" y="542290"/>
                  </a:moveTo>
                  <a:lnTo>
                    <a:pt x="0" y="542290"/>
                  </a:lnTo>
                  <a:lnTo>
                    <a:pt x="0" y="548639"/>
                  </a:lnTo>
                  <a:lnTo>
                    <a:pt x="24129" y="548639"/>
                  </a:lnTo>
                  <a:lnTo>
                    <a:pt x="24129" y="542290"/>
                  </a:lnTo>
                  <a:close/>
                </a:path>
                <a:path w="24129" h="641350">
                  <a:moveTo>
                    <a:pt x="24129" y="548640"/>
                  </a:moveTo>
                  <a:lnTo>
                    <a:pt x="0" y="548640"/>
                  </a:lnTo>
                  <a:lnTo>
                    <a:pt x="0" y="554989"/>
                  </a:lnTo>
                  <a:lnTo>
                    <a:pt x="24129" y="554989"/>
                  </a:lnTo>
                  <a:lnTo>
                    <a:pt x="24129" y="548640"/>
                  </a:lnTo>
                  <a:close/>
                </a:path>
                <a:path w="24129" h="641350">
                  <a:moveTo>
                    <a:pt x="24129" y="554990"/>
                  </a:moveTo>
                  <a:lnTo>
                    <a:pt x="0" y="554990"/>
                  </a:lnTo>
                  <a:lnTo>
                    <a:pt x="0" y="561339"/>
                  </a:lnTo>
                  <a:lnTo>
                    <a:pt x="24129" y="561339"/>
                  </a:lnTo>
                  <a:lnTo>
                    <a:pt x="24129" y="554990"/>
                  </a:lnTo>
                  <a:close/>
                </a:path>
                <a:path w="24129" h="641350">
                  <a:moveTo>
                    <a:pt x="24129" y="561340"/>
                  </a:moveTo>
                  <a:lnTo>
                    <a:pt x="0" y="561340"/>
                  </a:lnTo>
                  <a:lnTo>
                    <a:pt x="0" y="567689"/>
                  </a:lnTo>
                  <a:lnTo>
                    <a:pt x="24129" y="567689"/>
                  </a:lnTo>
                  <a:lnTo>
                    <a:pt x="24129" y="561340"/>
                  </a:lnTo>
                  <a:close/>
                </a:path>
                <a:path w="24129" h="641350">
                  <a:moveTo>
                    <a:pt x="24129" y="567690"/>
                  </a:moveTo>
                  <a:lnTo>
                    <a:pt x="0" y="567690"/>
                  </a:lnTo>
                  <a:lnTo>
                    <a:pt x="0" y="574039"/>
                  </a:lnTo>
                  <a:lnTo>
                    <a:pt x="24129" y="574039"/>
                  </a:lnTo>
                  <a:lnTo>
                    <a:pt x="24129" y="567690"/>
                  </a:lnTo>
                  <a:close/>
                </a:path>
                <a:path w="24129" h="641350">
                  <a:moveTo>
                    <a:pt x="24129" y="574040"/>
                  </a:moveTo>
                  <a:lnTo>
                    <a:pt x="0" y="574040"/>
                  </a:lnTo>
                  <a:lnTo>
                    <a:pt x="0" y="580389"/>
                  </a:lnTo>
                  <a:lnTo>
                    <a:pt x="24129" y="580389"/>
                  </a:lnTo>
                  <a:lnTo>
                    <a:pt x="24129" y="574040"/>
                  </a:lnTo>
                  <a:close/>
                </a:path>
                <a:path w="24129" h="641350">
                  <a:moveTo>
                    <a:pt x="24129" y="580390"/>
                  </a:moveTo>
                  <a:lnTo>
                    <a:pt x="0" y="580390"/>
                  </a:lnTo>
                  <a:lnTo>
                    <a:pt x="0" y="586739"/>
                  </a:lnTo>
                  <a:lnTo>
                    <a:pt x="24129" y="586739"/>
                  </a:lnTo>
                  <a:lnTo>
                    <a:pt x="24129" y="580390"/>
                  </a:lnTo>
                  <a:close/>
                </a:path>
                <a:path w="24129" h="641350">
                  <a:moveTo>
                    <a:pt x="24129" y="586740"/>
                  </a:moveTo>
                  <a:lnTo>
                    <a:pt x="0" y="586740"/>
                  </a:lnTo>
                  <a:lnTo>
                    <a:pt x="0" y="593089"/>
                  </a:lnTo>
                  <a:lnTo>
                    <a:pt x="24129" y="593089"/>
                  </a:lnTo>
                  <a:lnTo>
                    <a:pt x="24129" y="586740"/>
                  </a:lnTo>
                  <a:close/>
                </a:path>
                <a:path w="24129" h="641350">
                  <a:moveTo>
                    <a:pt x="24129" y="593090"/>
                  </a:moveTo>
                  <a:lnTo>
                    <a:pt x="0" y="593090"/>
                  </a:lnTo>
                  <a:lnTo>
                    <a:pt x="0" y="599439"/>
                  </a:lnTo>
                  <a:lnTo>
                    <a:pt x="24129" y="599439"/>
                  </a:lnTo>
                  <a:lnTo>
                    <a:pt x="24129" y="593090"/>
                  </a:lnTo>
                  <a:close/>
                </a:path>
                <a:path w="24129" h="641350">
                  <a:moveTo>
                    <a:pt x="24129" y="599440"/>
                  </a:moveTo>
                  <a:lnTo>
                    <a:pt x="0" y="599440"/>
                  </a:lnTo>
                  <a:lnTo>
                    <a:pt x="0" y="605789"/>
                  </a:lnTo>
                  <a:lnTo>
                    <a:pt x="24129" y="605789"/>
                  </a:lnTo>
                  <a:lnTo>
                    <a:pt x="24129" y="599440"/>
                  </a:lnTo>
                  <a:close/>
                </a:path>
                <a:path w="24129" h="641350">
                  <a:moveTo>
                    <a:pt x="24129" y="605790"/>
                  </a:moveTo>
                  <a:lnTo>
                    <a:pt x="0" y="605790"/>
                  </a:lnTo>
                  <a:lnTo>
                    <a:pt x="0" y="612139"/>
                  </a:lnTo>
                  <a:lnTo>
                    <a:pt x="24129" y="612139"/>
                  </a:lnTo>
                  <a:lnTo>
                    <a:pt x="24129" y="605790"/>
                  </a:lnTo>
                  <a:close/>
                </a:path>
                <a:path w="24129" h="641350">
                  <a:moveTo>
                    <a:pt x="24129" y="612140"/>
                  </a:moveTo>
                  <a:lnTo>
                    <a:pt x="0" y="612140"/>
                  </a:lnTo>
                  <a:lnTo>
                    <a:pt x="0" y="618489"/>
                  </a:lnTo>
                  <a:lnTo>
                    <a:pt x="24129" y="618489"/>
                  </a:lnTo>
                  <a:lnTo>
                    <a:pt x="24129" y="612140"/>
                  </a:lnTo>
                  <a:close/>
                </a:path>
                <a:path w="24129" h="641350">
                  <a:moveTo>
                    <a:pt x="24129" y="618490"/>
                  </a:moveTo>
                  <a:lnTo>
                    <a:pt x="0" y="618490"/>
                  </a:lnTo>
                  <a:lnTo>
                    <a:pt x="0" y="624839"/>
                  </a:lnTo>
                  <a:lnTo>
                    <a:pt x="24129" y="624839"/>
                  </a:lnTo>
                  <a:lnTo>
                    <a:pt x="24129" y="618490"/>
                  </a:lnTo>
                  <a:close/>
                </a:path>
                <a:path w="24129" h="641350">
                  <a:moveTo>
                    <a:pt x="24129" y="624840"/>
                  </a:moveTo>
                  <a:lnTo>
                    <a:pt x="0" y="624840"/>
                  </a:lnTo>
                  <a:lnTo>
                    <a:pt x="0" y="631189"/>
                  </a:lnTo>
                  <a:lnTo>
                    <a:pt x="20319" y="631189"/>
                  </a:lnTo>
                  <a:lnTo>
                    <a:pt x="20319" y="629919"/>
                  </a:lnTo>
                  <a:lnTo>
                    <a:pt x="22860" y="629919"/>
                  </a:lnTo>
                  <a:lnTo>
                    <a:pt x="22860" y="628650"/>
                  </a:lnTo>
                  <a:lnTo>
                    <a:pt x="24129" y="628650"/>
                  </a:lnTo>
                  <a:lnTo>
                    <a:pt x="24129" y="624840"/>
                  </a:lnTo>
                  <a:close/>
                </a:path>
                <a:path w="24129" h="641350">
                  <a:moveTo>
                    <a:pt x="19050" y="631190"/>
                  </a:moveTo>
                  <a:lnTo>
                    <a:pt x="0" y="631190"/>
                  </a:lnTo>
                  <a:lnTo>
                    <a:pt x="0" y="637539"/>
                  </a:lnTo>
                  <a:lnTo>
                    <a:pt x="8889" y="637539"/>
                  </a:lnTo>
                  <a:lnTo>
                    <a:pt x="8889" y="636269"/>
                  </a:lnTo>
                  <a:lnTo>
                    <a:pt x="11429" y="636269"/>
                  </a:lnTo>
                  <a:lnTo>
                    <a:pt x="11429" y="635000"/>
                  </a:lnTo>
                  <a:lnTo>
                    <a:pt x="13969" y="635000"/>
                  </a:lnTo>
                  <a:lnTo>
                    <a:pt x="13969" y="633730"/>
                  </a:lnTo>
                  <a:lnTo>
                    <a:pt x="16510" y="633730"/>
                  </a:lnTo>
                  <a:lnTo>
                    <a:pt x="16510" y="632460"/>
                  </a:lnTo>
                  <a:lnTo>
                    <a:pt x="19050" y="632460"/>
                  </a:lnTo>
                  <a:lnTo>
                    <a:pt x="19050" y="631190"/>
                  </a:lnTo>
                  <a:close/>
                </a:path>
                <a:path w="24129" h="641350">
                  <a:moveTo>
                    <a:pt x="6350" y="637540"/>
                  </a:moveTo>
                  <a:lnTo>
                    <a:pt x="0" y="637540"/>
                  </a:lnTo>
                  <a:lnTo>
                    <a:pt x="0" y="641350"/>
                  </a:lnTo>
                  <a:lnTo>
                    <a:pt x="1269" y="641350"/>
                  </a:lnTo>
                  <a:lnTo>
                    <a:pt x="1269" y="640080"/>
                  </a:lnTo>
                  <a:lnTo>
                    <a:pt x="3810" y="640080"/>
                  </a:lnTo>
                  <a:lnTo>
                    <a:pt x="3810" y="638810"/>
                  </a:lnTo>
                  <a:lnTo>
                    <a:pt x="6350" y="638810"/>
                  </a:lnTo>
                  <a:lnTo>
                    <a:pt x="6350" y="637540"/>
                  </a:lnTo>
                  <a:close/>
                </a:path>
              </a:pathLst>
            </a:custGeom>
            <a:solidFill>
              <a:srgbClr val="2E2E2E"/>
            </a:solidFill>
          </p:spPr>
          <p:txBody>
            <a:bodyPr bIns="0" lIns="0" rIns="0" rtlCol="0" tIns="0" wrap="square"/>
            <a:p/>
          </p:txBody>
        </p:sp>
        <p:sp>
          <p:nvSpPr>
            <p:cNvPr id="1048738" name="object 8"/>
            <p:cNvSpPr/>
            <p:nvPr/>
          </p:nvSpPr>
          <p:spPr>
            <a:xfrm>
              <a:off x="3415030" y="4502149"/>
              <a:ext cx="24130" cy="664210"/>
            </a:xfrm>
            <a:custGeom>
              <a:avLst/>
              <a:ahLst/>
              <a:rect l="l" t="t" r="r" b="b"/>
              <a:pathLst>
                <a:path w="24129" h="664210">
                  <a:moveTo>
                    <a:pt x="2540" y="0"/>
                  </a:moveTo>
                  <a:lnTo>
                    <a:pt x="0" y="0"/>
                  </a:lnTo>
                  <a:lnTo>
                    <a:pt x="0" y="2539"/>
                  </a:lnTo>
                  <a:lnTo>
                    <a:pt x="3810" y="2539"/>
                  </a:lnTo>
                  <a:lnTo>
                    <a:pt x="3810" y="1269"/>
                  </a:lnTo>
                  <a:lnTo>
                    <a:pt x="2540" y="1269"/>
                  </a:lnTo>
                  <a:lnTo>
                    <a:pt x="2540" y="0"/>
                  </a:lnTo>
                  <a:close/>
                </a:path>
                <a:path w="24129" h="664210">
                  <a:moveTo>
                    <a:pt x="6350" y="2540"/>
                  </a:moveTo>
                  <a:lnTo>
                    <a:pt x="0" y="2540"/>
                  </a:lnTo>
                  <a:lnTo>
                    <a:pt x="0" y="8889"/>
                  </a:lnTo>
                  <a:lnTo>
                    <a:pt x="16510" y="8889"/>
                  </a:lnTo>
                  <a:lnTo>
                    <a:pt x="16510" y="7619"/>
                  </a:lnTo>
                  <a:lnTo>
                    <a:pt x="13970" y="7619"/>
                  </a:lnTo>
                  <a:lnTo>
                    <a:pt x="13970" y="6350"/>
                  </a:lnTo>
                  <a:lnTo>
                    <a:pt x="11430" y="6350"/>
                  </a:lnTo>
                  <a:lnTo>
                    <a:pt x="11430" y="5080"/>
                  </a:lnTo>
                  <a:lnTo>
                    <a:pt x="8890" y="5080"/>
                  </a:lnTo>
                  <a:lnTo>
                    <a:pt x="8890" y="3810"/>
                  </a:lnTo>
                  <a:lnTo>
                    <a:pt x="6350" y="3810"/>
                  </a:lnTo>
                  <a:lnTo>
                    <a:pt x="6350" y="2540"/>
                  </a:lnTo>
                  <a:close/>
                </a:path>
                <a:path w="24129" h="664210">
                  <a:moveTo>
                    <a:pt x="19050" y="8890"/>
                  </a:moveTo>
                  <a:lnTo>
                    <a:pt x="0" y="8890"/>
                  </a:lnTo>
                  <a:lnTo>
                    <a:pt x="0" y="15239"/>
                  </a:lnTo>
                  <a:lnTo>
                    <a:pt x="24130" y="15239"/>
                  </a:lnTo>
                  <a:lnTo>
                    <a:pt x="24130" y="11430"/>
                  </a:lnTo>
                  <a:lnTo>
                    <a:pt x="21590" y="11430"/>
                  </a:lnTo>
                  <a:lnTo>
                    <a:pt x="21590" y="10160"/>
                  </a:lnTo>
                  <a:lnTo>
                    <a:pt x="19050" y="10160"/>
                  </a:lnTo>
                  <a:lnTo>
                    <a:pt x="19050" y="8890"/>
                  </a:lnTo>
                  <a:close/>
                </a:path>
                <a:path w="24129" h="664210">
                  <a:moveTo>
                    <a:pt x="24130" y="15240"/>
                  </a:moveTo>
                  <a:lnTo>
                    <a:pt x="0" y="15240"/>
                  </a:lnTo>
                  <a:lnTo>
                    <a:pt x="0" y="21589"/>
                  </a:lnTo>
                  <a:lnTo>
                    <a:pt x="24130" y="21589"/>
                  </a:lnTo>
                  <a:lnTo>
                    <a:pt x="24130" y="15240"/>
                  </a:lnTo>
                  <a:close/>
                </a:path>
                <a:path w="24129" h="664210">
                  <a:moveTo>
                    <a:pt x="24130" y="21590"/>
                  </a:moveTo>
                  <a:lnTo>
                    <a:pt x="0" y="21590"/>
                  </a:lnTo>
                  <a:lnTo>
                    <a:pt x="0" y="27939"/>
                  </a:lnTo>
                  <a:lnTo>
                    <a:pt x="24130" y="27939"/>
                  </a:lnTo>
                  <a:lnTo>
                    <a:pt x="24130" y="21590"/>
                  </a:lnTo>
                  <a:close/>
                </a:path>
                <a:path w="24129" h="664210">
                  <a:moveTo>
                    <a:pt x="24130" y="27940"/>
                  </a:moveTo>
                  <a:lnTo>
                    <a:pt x="0" y="27940"/>
                  </a:lnTo>
                  <a:lnTo>
                    <a:pt x="0" y="34289"/>
                  </a:lnTo>
                  <a:lnTo>
                    <a:pt x="24130" y="34289"/>
                  </a:lnTo>
                  <a:lnTo>
                    <a:pt x="24130" y="27940"/>
                  </a:lnTo>
                  <a:close/>
                </a:path>
                <a:path w="24129" h="664210">
                  <a:moveTo>
                    <a:pt x="24130" y="34290"/>
                  </a:moveTo>
                  <a:lnTo>
                    <a:pt x="0" y="34290"/>
                  </a:lnTo>
                  <a:lnTo>
                    <a:pt x="0" y="40639"/>
                  </a:lnTo>
                  <a:lnTo>
                    <a:pt x="24130" y="40639"/>
                  </a:lnTo>
                  <a:lnTo>
                    <a:pt x="24130" y="34290"/>
                  </a:lnTo>
                  <a:close/>
                </a:path>
                <a:path w="24129" h="664210">
                  <a:moveTo>
                    <a:pt x="24130" y="40640"/>
                  </a:moveTo>
                  <a:lnTo>
                    <a:pt x="0" y="40640"/>
                  </a:lnTo>
                  <a:lnTo>
                    <a:pt x="0" y="46989"/>
                  </a:lnTo>
                  <a:lnTo>
                    <a:pt x="24130" y="46989"/>
                  </a:lnTo>
                  <a:lnTo>
                    <a:pt x="24130" y="40640"/>
                  </a:lnTo>
                  <a:close/>
                </a:path>
                <a:path w="24129" h="664210">
                  <a:moveTo>
                    <a:pt x="24130" y="46990"/>
                  </a:moveTo>
                  <a:lnTo>
                    <a:pt x="0" y="46990"/>
                  </a:lnTo>
                  <a:lnTo>
                    <a:pt x="0" y="53339"/>
                  </a:lnTo>
                  <a:lnTo>
                    <a:pt x="24130" y="53339"/>
                  </a:lnTo>
                  <a:lnTo>
                    <a:pt x="24130" y="46990"/>
                  </a:lnTo>
                  <a:close/>
                </a:path>
                <a:path w="24129" h="664210">
                  <a:moveTo>
                    <a:pt x="24130" y="53340"/>
                  </a:moveTo>
                  <a:lnTo>
                    <a:pt x="0" y="53340"/>
                  </a:lnTo>
                  <a:lnTo>
                    <a:pt x="0" y="59689"/>
                  </a:lnTo>
                  <a:lnTo>
                    <a:pt x="24130" y="59689"/>
                  </a:lnTo>
                  <a:lnTo>
                    <a:pt x="24130" y="53340"/>
                  </a:lnTo>
                  <a:close/>
                </a:path>
                <a:path w="24129" h="664210">
                  <a:moveTo>
                    <a:pt x="24130" y="59690"/>
                  </a:moveTo>
                  <a:lnTo>
                    <a:pt x="0" y="59690"/>
                  </a:lnTo>
                  <a:lnTo>
                    <a:pt x="0" y="66039"/>
                  </a:lnTo>
                  <a:lnTo>
                    <a:pt x="24130" y="66039"/>
                  </a:lnTo>
                  <a:lnTo>
                    <a:pt x="24130" y="59690"/>
                  </a:lnTo>
                  <a:close/>
                </a:path>
                <a:path w="24129" h="664210">
                  <a:moveTo>
                    <a:pt x="24130" y="66040"/>
                  </a:moveTo>
                  <a:lnTo>
                    <a:pt x="0" y="66040"/>
                  </a:lnTo>
                  <a:lnTo>
                    <a:pt x="0" y="72389"/>
                  </a:lnTo>
                  <a:lnTo>
                    <a:pt x="24130" y="72389"/>
                  </a:lnTo>
                  <a:lnTo>
                    <a:pt x="24130" y="66040"/>
                  </a:lnTo>
                  <a:close/>
                </a:path>
                <a:path w="24129" h="664210">
                  <a:moveTo>
                    <a:pt x="24130" y="72390"/>
                  </a:moveTo>
                  <a:lnTo>
                    <a:pt x="0" y="72390"/>
                  </a:lnTo>
                  <a:lnTo>
                    <a:pt x="0" y="78739"/>
                  </a:lnTo>
                  <a:lnTo>
                    <a:pt x="24130" y="78739"/>
                  </a:lnTo>
                  <a:lnTo>
                    <a:pt x="24130" y="72390"/>
                  </a:lnTo>
                  <a:close/>
                </a:path>
                <a:path w="24129" h="664210">
                  <a:moveTo>
                    <a:pt x="24130" y="78740"/>
                  </a:moveTo>
                  <a:lnTo>
                    <a:pt x="0" y="78740"/>
                  </a:lnTo>
                  <a:lnTo>
                    <a:pt x="0" y="85089"/>
                  </a:lnTo>
                  <a:lnTo>
                    <a:pt x="24130" y="85089"/>
                  </a:lnTo>
                  <a:lnTo>
                    <a:pt x="24130" y="78740"/>
                  </a:lnTo>
                  <a:close/>
                </a:path>
                <a:path w="24129" h="664210">
                  <a:moveTo>
                    <a:pt x="24130" y="85090"/>
                  </a:moveTo>
                  <a:lnTo>
                    <a:pt x="0" y="85090"/>
                  </a:lnTo>
                  <a:lnTo>
                    <a:pt x="0" y="91439"/>
                  </a:lnTo>
                  <a:lnTo>
                    <a:pt x="24130" y="91439"/>
                  </a:lnTo>
                  <a:lnTo>
                    <a:pt x="24130" y="85090"/>
                  </a:lnTo>
                  <a:close/>
                </a:path>
                <a:path w="24129" h="664210">
                  <a:moveTo>
                    <a:pt x="24130" y="91440"/>
                  </a:moveTo>
                  <a:lnTo>
                    <a:pt x="0" y="91440"/>
                  </a:lnTo>
                  <a:lnTo>
                    <a:pt x="0" y="97789"/>
                  </a:lnTo>
                  <a:lnTo>
                    <a:pt x="24130" y="97789"/>
                  </a:lnTo>
                  <a:lnTo>
                    <a:pt x="24130" y="91440"/>
                  </a:lnTo>
                  <a:close/>
                </a:path>
                <a:path w="24129" h="664210">
                  <a:moveTo>
                    <a:pt x="24130" y="97790"/>
                  </a:moveTo>
                  <a:lnTo>
                    <a:pt x="0" y="97790"/>
                  </a:lnTo>
                  <a:lnTo>
                    <a:pt x="0" y="102869"/>
                  </a:lnTo>
                  <a:lnTo>
                    <a:pt x="24130" y="102869"/>
                  </a:lnTo>
                  <a:lnTo>
                    <a:pt x="24130" y="97790"/>
                  </a:lnTo>
                  <a:close/>
                </a:path>
                <a:path w="24129" h="664210">
                  <a:moveTo>
                    <a:pt x="24130" y="102870"/>
                  </a:moveTo>
                  <a:lnTo>
                    <a:pt x="0" y="102870"/>
                  </a:lnTo>
                  <a:lnTo>
                    <a:pt x="0" y="110489"/>
                  </a:lnTo>
                  <a:lnTo>
                    <a:pt x="24130" y="110489"/>
                  </a:lnTo>
                  <a:lnTo>
                    <a:pt x="24130" y="102870"/>
                  </a:lnTo>
                  <a:close/>
                </a:path>
                <a:path w="24129" h="664210">
                  <a:moveTo>
                    <a:pt x="24130" y="110490"/>
                  </a:moveTo>
                  <a:lnTo>
                    <a:pt x="0" y="110490"/>
                  </a:lnTo>
                  <a:lnTo>
                    <a:pt x="0" y="116839"/>
                  </a:lnTo>
                  <a:lnTo>
                    <a:pt x="24130" y="116839"/>
                  </a:lnTo>
                  <a:lnTo>
                    <a:pt x="24130" y="110490"/>
                  </a:lnTo>
                  <a:close/>
                </a:path>
                <a:path w="24129" h="664210">
                  <a:moveTo>
                    <a:pt x="24130" y="116840"/>
                  </a:moveTo>
                  <a:lnTo>
                    <a:pt x="0" y="116840"/>
                  </a:lnTo>
                  <a:lnTo>
                    <a:pt x="0" y="123189"/>
                  </a:lnTo>
                  <a:lnTo>
                    <a:pt x="24130" y="123189"/>
                  </a:lnTo>
                  <a:lnTo>
                    <a:pt x="24130" y="116840"/>
                  </a:lnTo>
                  <a:close/>
                </a:path>
                <a:path w="24129" h="664210">
                  <a:moveTo>
                    <a:pt x="24130" y="123190"/>
                  </a:moveTo>
                  <a:lnTo>
                    <a:pt x="0" y="123190"/>
                  </a:lnTo>
                  <a:lnTo>
                    <a:pt x="0" y="129539"/>
                  </a:lnTo>
                  <a:lnTo>
                    <a:pt x="24130" y="129539"/>
                  </a:lnTo>
                  <a:lnTo>
                    <a:pt x="24130" y="123190"/>
                  </a:lnTo>
                  <a:close/>
                </a:path>
                <a:path w="24129" h="664210">
                  <a:moveTo>
                    <a:pt x="24130" y="129540"/>
                  </a:moveTo>
                  <a:lnTo>
                    <a:pt x="0" y="129540"/>
                  </a:lnTo>
                  <a:lnTo>
                    <a:pt x="0" y="135889"/>
                  </a:lnTo>
                  <a:lnTo>
                    <a:pt x="24130" y="135889"/>
                  </a:lnTo>
                  <a:lnTo>
                    <a:pt x="24130" y="129540"/>
                  </a:lnTo>
                  <a:close/>
                </a:path>
                <a:path w="24129" h="664210">
                  <a:moveTo>
                    <a:pt x="24130" y="135890"/>
                  </a:moveTo>
                  <a:lnTo>
                    <a:pt x="0" y="135890"/>
                  </a:lnTo>
                  <a:lnTo>
                    <a:pt x="0" y="142239"/>
                  </a:lnTo>
                  <a:lnTo>
                    <a:pt x="24130" y="142239"/>
                  </a:lnTo>
                  <a:lnTo>
                    <a:pt x="24130" y="135890"/>
                  </a:lnTo>
                  <a:close/>
                </a:path>
                <a:path w="24129" h="664210">
                  <a:moveTo>
                    <a:pt x="24130" y="142240"/>
                  </a:moveTo>
                  <a:lnTo>
                    <a:pt x="0" y="142240"/>
                  </a:lnTo>
                  <a:lnTo>
                    <a:pt x="0" y="148589"/>
                  </a:lnTo>
                  <a:lnTo>
                    <a:pt x="24130" y="148589"/>
                  </a:lnTo>
                  <a:lnTo>
                    <a:pt x="24130" y="142240"/>
                  </a:lnTo>
                  <a:close/>
                </a:path>
                <a:path w="24129" h="664210">
                  <a:moveTo>
                    <a:pt x="24130" y="148590"/>
                  </a:moveTo>
                  <a:lnTo>
                    <a:pt x="0" y="148590"/>
                  </a:lnTo>
                  <a:lnTo>
                    <a:pt x="0" y="154939"/>
                  </a:lnTo>
                  <a:lnTo>
                    <a:pt x="24130" y="154939"/>
                  </a:lnTo>
                  <a:lnTo>
                    <a:pt x="24130" y="148590"/>
                  </a:lnTo>
                  <a:close/>
                </a:path>
                <a:path w="24129" h="664210">
                  <a:moveTo>
                    <a:pt x="24130" y="154940"/>
                  </a:moveTo>
                  <a:lnTo>
                    <a:pt x="0" y="154940"/>
                  </a:lnTo>
                  <a:lnTo>
                    <a:pt x="0" y="161289"/>
                  </a:lnTo>
                  <a:lnTo>
                    <a:pt x="24130" y="161289"/>
                  </a:lnTo>
                  <a:lnTo>
                    <a:pt x="24130" y="154940"/>
                  </a:lnTo>
                  <a:close/>
                </a:path>
                <a:path w="24129" h="664210">
                  <a:moveTo>
                    <a:pt x="24130" y="161290"/>
                  </a:moveTo>
                  <a:lnTo>
                    <a:pt x="0" y="161290"/>
                  </a:lnTo>
                  <a:lnTo>
                    <a:pt x="0" y="167639"/>
                  </a:lnTo>
                  <a:lnTo>
                    <a:pt x="24130" y="167639"/>
                  </a:lnTo>
                  <a:lnTo>
                    <a:pt x="24130" y="161290"/>
                  </a:lnTo>
                  <a:close/>
                </a:path>
                <a:path w="24129" h="664210">
                  <a:moveTo>
                    <a:pt x="24130" y="167640"/>
                  </a:moveTo>
                  <a:lnTo>
                    <a:pt x="0" y="167640"/>
                  </a:lnTo>
                  <a:lnTo>
                    <a:pt x="0" y="173989"/>
                  </a:lnTo>
                  <a:lnTo>
                    <a:pt x="24130" y="173989"/>
                  </a:lnTo>
                  <a:lnTo>
                    <a:pt x="24130" y="167640"/>
                  </a:lnTo>
                  <a:close/>
                </a:path>
                <a:path w="24129" h="664210">
                  <a:moveTo>
                    <a:pt x="24130" y="173990"/>
                  </a:moveTo>
                  <a:lnTo>
                    <a:pt x="0" y="173990"/>
                  </a:lnTo>
                  <a:lnTo>
                    <a:pt x="0" y="180339"/>
                  </a:lnTo>
                  <a:lnTo>
                    <a:pt x="24130" y="180339"/>
                  </a:lnTo>
                  <a:lnTo>
                    <a:pt x="24130" y="173990"/>
                  </a:lnTo>
                  <a:close/>
                </a:path>
                <a:path w="24129" h="664210">
                  <a:moveTo>
                    <a:pt x="24130" y="180340"/>
                  </a:moveTo>
                  <a:lnTo>
                    <a:pt x="0" y="180340"/>
                  </a:lnTo>
                  <a:lnTo>
                    <a:pt x="0" y="186689"/>
                  </a:lnTo>
                  <a:lnTo>
                    <a:pt x="24130" y="186689"/>
                  </a:lnTo>
                  <a:lnTo>
                    <a:pt x="24130" y="180340"/>
                  </a:lnTo>
                  <a:close/>
                </a:path>
                <a:path w="24129" h="664210">
                  <a:moveTo>
                    <a:pt x="24130" y="186690"/>
                  </a:moveTo>
                  <a:lnTo>
                    <a:pt x="0" y="186690"/>
                  </a:lnTo>
                  <a:lnTo>
                    <a:pt x="0" y="193039"/>
                  </a:lnTo>
                  <a:lnTo>
                    <a:pt x="24130" y="193039"/>
                  </a:lnTo>
                  <a:lnTo>
                    <a:pt x="24130" y="186690"/>
                  </a:lnTo>
                  <a:close/>
                </a:path>
                <a:path w="24129" h="664210">
                  <a:moveTo>
                    <a:pt x="24130" y="193040"/>
                  </a:moveTo>
                  <a:lnTo>
                    <a:pt x="0" y="193040"/>
                  </a:lnTo>
                  <a:lnTo>
                    <a:pt x="0" y="199389"/>
                  </a:lnTo>
                  <a:lnTo>
                    <a:pt x="24130" y="199389"/>
                  </a:lnTo>
                  <a:lnTo>
                    <a:pt x="24130" y="193040"/>
                  </a:lnTo>
                  <a:close/>
                </a:path>
                <a:path w="24129" h="664210">
                  <a:moveTo>
                    <a:pt x="24130" y="199390"/>
                  </a:moveTo>
                  <a:lnTo>
                    <a:pt x="0" y="199390"/>
                  </a:lnTo>
                  <a:lnTo>
                    <a:pt x="0" y="204469"/>
                  </a:lnTo>
                  <a:lnTo>
                    <a:pt x="24130" y="204469"/>
                  </a:lnTo>
                  <a:lnTo>
                    <a:pt x="24130" y="199390"/>
                  </a:lnTo>
                  <a:close/>
                </a:path>
                <a:path w="24129" h="664210">
                  <a:moveTo>
                    <a:pt x="24130" y="204470"/>
                  </a:moveTo>
                  <a:lnTo>
                    <a:pt x="0" y="204470"/>
                  </a:lnTo>
                  <a:lnTo>
                    <a:pt x="0" y="212089"/>
                  </a:lnTo>
                  <a:lnTo>
                    <a:pt x="24130" y="212089"/>
                  </a:lnTo>
                  <a:lnTo>
                    <a:pt x="24130" y="204470"/>
                  </a:lnTo>
                  <a:close/>
                </a:path>
                <a:path w="24129" h="664210">
                  <a:moveTo>
                    <a:pt x="24130" y="212090"/>
                  </a:moveTo>
                  <a:lnTo>
                    <a:pt x="0" y="212090"/>
                  </a:lnTo>
                  <a:lnTo>
                    <a:pt x="0" y="218439"/>
                  </a:lnTo>
                  <a:lnTo>
                    <a:pt x="24130" y="218439"/>
                  </a:lnTo>
                  <a:lnTo>
                    <a:pt x="24130" y="212090"/>
                  </a:lnTo>
                  <a:close/>
                </a:path>
                <a:path w="24129" h="664210">
                  <a:moveTo>
                    <a:pt x="24130" y="218440"/>
                  </a:moveTo>
                  <a:lnTo>
                    <a:pt x="0" y="218440"/>
                  </a:lnTo>
                  <a:lnTo>
                    <a:pt x="0" y="224789"/>
                  </a:lnTo>
                  <a:lnTo>
                    <a:pt x="24130" y="224789"/>
                  </a:lnTo>
                  <a:lnTo>
                    <a:pt x="24130" y="218440"/>
                  </a:lnTo>
                  <a:close/>
                </a:path>
                <a:path w="24129" h="664210">
                  <a:moveTo>
                    <a:pt x="24130" y="224790"/>
                  </a:moveTo>
                  <a:lnTo>
                    <a:pt x="0" y="224790"/>
                  </a:lnTo>
                  <a:lnTo>
                    <a:pt x="0" y="231139"/>
                  </a:lnTo>
                  <a:lnTo>
                    <a:pt x="24130" y="231139"/>
                  </a:lnTo>
                  <a:lnTo>
                    <a:pt x="24130" y="224790"/>
                  </a:lnTo>
                  <a:close/>
                </a:path>
                <a:path w="24129" h="664210">
                  <a:moveTo>
                    <a:pt x="24130" y="231140"/>
                  </a:moveTo>
                  <a:lnTo>
                    <a:pt x="0" y="231140"/>
                  </a:lnTo>
                  <a:lnTo>
                    <a:pt x="0" y="237489"/>
                  </a:lnTo>
                  <a:lnTo>
                    <a:pt x="24130" y="237489"/>
                  </a:lnTo>
                  <a:lnTo>
                    <a:pt x="24130" y="231140"/>
                  </a:lnTo>
                  <a:close/>
                </a:path>
                <a:path w="24129" h="664210">
                  <a:moveTo>
                    <a:pt x="24130" y="237490"/>
                  </a:moveTo>
                  <a:lnTo>
                    <a:pt x="0" y="237490"/>
                  </a:lnTo>
                  <a:lnTo>
                    <a:pt x="0" y="243839"/>
                  </a:lnTo>
                  <a:lnTo>
                    <a:pt x="24130" y="243839"/>
                  </a:lnTo>
                  <a:lnTo>
                    <a:pt x="24130" y="237490"/>
                  </a:lnTo>
                  <a:close/>
                </a:path>
                <a:path w="24129" h="664210">
                  <a:moveTo>
                    <a:pt x="24130" y="243840"/>
                  </a:moveTo>
                  <a:lnTo>
                    <a:pt x="0" y="243840"/>
                  </a:lnTo>
                  <a:lnTo>
                    <a:pt x="0" y="248919"/>
                  </a:lnTo>
                  <a:lnTo>
                    <a:pt x="24130" y="248919"/>
                  </a:lnTo>
                  <a:lnTo>
                    <a:pt x="24130" y="243840"/>
                  </a:lnTo>
                  <a:close/>
                </a:path>
                <a:path w="24129" h="664210">
                  <a:moveTo>
                    <a:pt x="24130" y="248920"/>
                  </a:moveTo>
                  <a:lnTo>
                    <a:pt x="0" y="248920"/>
                  </a:lnTo>
                  <a:lnTo>
                    <a:pt x="0" y="256539"/>
                  </a:lnTo>
                  <a:lnTo>
                    <a:pt x="24130" y="256539"/>
                  </a:lnTo>
                  <a:lnTo>
                    <a:pt x="24130" y="248920"/>
                  </a:lnTo>
                  <a:close/>
                </a:path>
                <a:path w="24129" h="664210">
                  <a:moveTo>
                    <a:pt x="24130" y="256540"/>
                  </a:moveTo>
                  <a:lnTo>
                    <a:pt x="0" y="256540"/>
                  </a:lnTo>
                  <a:lnTo>
                    <a:pt x="0" y="262889"/>
                  </a:lnTo>
                  <a:lnTo>
                    <a:pt x="24130" y="262889"/>
                  </a:lnTo>
                  <a:lnTo>
                    <a:pt x="24130" y="256540"/>
                  </a:lnTo>
                  <a:close/>
                </a:path>
                <a:path w="24129" h="664210">
                  <a:moveTo>
                    <a:pt x="24130" y="262890"/>
                  </a:moveTo>
                  <a:lnTo>
                    <a:pt x="0" y="262890"/>
                  </a:lnTo>
                  <a:lnTo>
                    <a:pt x="0" y="307339"/>
                  </a:lnTo>
                  <a:lnTo>
                    <a:pt x="24130" y="307339"/>
                  </a:lnTo>
                  <a:lnTo>
                    <a:pt x="24130" y="262890"/>
                  </a:lnTo>
                  <a:close/>
                </a:path>
                <a:path w="24129" h="664210">
                  <a:moveTo>
                    <a:pt x="24130" y="307340"/>
                  </a:moveTo>
                  <a:lnTo>
                    <a:pt x="0" y="307340"/>
                  </a:lnTo>
                  <a:lnTo>
                    <a:pt x="0" y="364489"/>
                  </a:lnTo>
                  <a:lnTo>
                    <a:pt x="24130" y="364489"/>
                  </a:lnTo>
                  <a:lnTo>
                    <a:pt x="24130" y="307340"/>
                  </a:lnTo>
                  <a:close/>
                </a:path>
                <a:path w="24129" h="664210">
                  <a:moveTo>
                    <a:pt x="24130" y="364490"/>
                  </a:moveTo>
                  <a:lnTo>
                    <a:pt x="0" y="364490"/>
                  </a:lnTo>
                  <a:lnTo>
                    <a:pt x="0" y="393700"/>
                  </a:lnTo>
                  <a:lnTo>
                    <a:pt x="24130" y="393700"/>
                  </a:lnTo>
                  <a:lnTo>
                    <a:pt x="24130" y="364490"/>
                  </a:lnTo>
                  <a:close/>
                </a:path>
                <a:path w="24129" h="664210">
                  <a:moveTo>
                    <a:pt x="1270" y="478790"/>
                  </a:moveTo>
                  <a:lnTo>
                    <a:pt x="0" y="478790"/>
                  </a:lnTo>
                  <a:lnTo>
                    <a:pt x="0" y="485139"/>
                  </a:lnTo>
                  <a:lnTo>
                    <a:pt x="24130" y="485139"/>
                  </a:lnTo>
                  <a:lnTo>
                    <a:pt x="24130" y="481330"/>
                  </a:lnTo>
                  <a:lnTo>
                    <a:pt x="15240" y="481330"/>
                  </a:lnTo>
                  <a:lnTo>
                    <a:pt x="15240" y="480060"/>
                  </a:lnTo>
                  <a:lnTo>
                    <a:pt x="1270" y="480060"/>
                  </a:lnTo>
                  <a:lnTo>
                    <a:pt x="1270" y="478790"/>
                  </a:lnTo>
                  <a:close/>
                </a:path>
                <a:path w="24129" h="664210">
                  <a:moveTo>
                    <a:pt x="24130" y="485140"/>
                  </a:moveTo>
                  <a:lnTo>
                    <a:pt x="0" y="485140"/>
                  </a:lnTo>
                  <a:lnTo>
                    <a:pt x="0" y="491489"/>
                  </a:lnTo>
                  <a:lnTo>
                    <a:pt x="24130" y="491489"/>
                  </a:lnTo>
                  <a:lnTo>
                    <a:pt x="24130" y="485140"/>
                  </a:lnTo>
                  <a:close/>
                </a:path>
                <a:path w="24129" h="664210">
                  <a:moveTo>
                    <a:pt x="24130" y="491490"/>
                  </a:moveTo>
                  <a:lnTo>
                    <a:pt x="0" y="491490"/>
                  </a:lnTo>
                  <a:lnTo>
                    <a:pt x="0" y="497839"/>
                  </a:lnTo>
                  <a:lnTo>
                    <a:pt x="24130" y="497839"/>
                  </a:lnTo>
                  <a:lnTo>
                    <a:pt x="24130" y="491490"/>
                  </a:lnTo>
                  <a:close/>
                </a:path>
                <a:path w="24129" h="664210">
                  <a:moveTo>
                    <a:pt x="24130" y="497840"/>
                  </a:moveTo>
                  <a:lnTo>
                    <a:pt x="0" y="497840"/>
                  </a:lnTo>
                  <a:lnTo>
                    <a:pt x="0" y="504189"/>
                  </a:lnTo>
                  <a:lnTo>
                    <a:pt x="24130" y="504189"/>
                  </a:lnTo>
                  <a:lnTo>
                    <a:pt x="24130" y="497840"/>
                  </a:lnTo>
                  <a:close/>
                </a:path>
                <a:path w="24129" h="664210">
                  <a:moveTo>
                    <a:pt x="24130" y="504190"/>
                  </a:moveTo>
                  <a:lnTo>
                    <a:pt x="0" y="504190"/>
                  </a:lnTo>
                  <a:lnTo>
                    <a:pt x="0" y="510539"/>
                  </a:lnTo>
                  <a:lnTo>
                    <a:pt x="24130" y="510539"/>
                  </a:lnTo>
                  <a:lnTo>
                    <a:pt x="24130" y="504190"/>
                  </a:lnTo>
                  <a:close/>
                </a:path>
                <a:path w="24129" h="664210">
                  <a:moveTo>
                    <a:pt x="24130" y="510540"/>
                  </a:moveTo>
                  <a:lnTo>
                    <a:pt x="0" y="510540"/>
                  </a:lnTo>
                  <a:lnTo>
                    <a:pt x="0" y="516889"/>
                  </a:lnTo>
                  <a:lnTo>
                    <a:pt x="24130" y="516889"/>
                  </a:lnTo>
                  <a:lnTo>
                    <a:pt x="24130" y="510540"/>
                  </a:lnTo>
                  <a:close/>
                </a:path>
                <a:path w="24129" h="664210">
                  <a:moveTo>
                    <a:pt x="24130" y="516890"/>
                  </a:moveTo>
                  <a:lnTo>
                    <a:pt x="0" y="516890"/>
                  </a:lnTo>
                  <a:lnTo>
                    <a:pt x="0" y="523239"/>
                  </a:lnTo>
                  <a:lnTo>
                    <a:pt x="24130" y="523239"/>
                  </a:lnTo>
                  <a:lnTo>
                    <a:pt x="24130" y="516890"/>
                  </a:lnTo>
                  <a:close/>
                </a:path>
                <a:path w="24129" h="664210">
                  <a:moveTo>
                    <a:pt x="24130" y="523240"/>
                  </a:moveTo>
                  <a:lnTo>
                    <a:pt x="0" y="523240"/>
                  </a:lnTo>
                  <a:lnTo>
                    <a:pt x="0" y="529589"/>
                  </a:lnTo>
                  <a:lnTo>
                    <a:pt x="24130" y="529589"/>
                  </a:lnTo>
                  <a:lnTo>
                    <a:pt x="24130" y="523240"/>
                  </a:lnTo>
                  <a:close/>
                </a:path>
                <a:path w="24129" h="664210">
                  <a:moveTo>
                    <a:pt x="24130" y="529590"/>
                  </a:moveTo>
                  <a:lnTo>
                    <a:pt x="0" y="529590"/>
                  </a:lnTo>
                  <a:lnTo>
                    <a:pt x="0" y="535939"/>
                  </a:lnTo>
                  <a:lnTo>
                    <a:pt x="24130" y="535939"/>
                  </a:lnTo>
                  <a:lnTo>
                    <a:pt x="24130" y="529590"/>
                  </a:lnTo>
                  <a:close/>
                </a:path>
                <a:path w="24129" h="664210">
                  <a:moveTo>
                    <a:pt x="24130" y="535940"/>
                  </a:moveTo>
                  <a:lnTo>
                    <a:pt x="0" y="535940"/>
                  </a:lnTo>
                  <a:lnTo>
                    <a:pt x="0" y="542289"/>
                  </a:lnTo>
                  <a:lnTo>
                    <a:pt x="24130" y="542289"/>
                  </a:lnTo>
                  <a:lnTo>
                    <a:pt x="24130" y="535940"/>
                  </a:lnTo>
                  <a:close/>
                </a:path>
                <a:path w="24129" h="664210">
                  <a:moveTo>
                    <a:pt x="24130" y="542290"/>
                  </a:moveTo>
                  <a:lnTo>
                    <a:pt x="0" y="542290"/>
                  </a:lnTo>
                  <a:lnTo>
                    <a:pt x="0" y="548639"/>
                  </a:lnTo>
                  <a:lnTo>
                    <a:pt x="24130" y="548639"/>
                  </a:lnTo>
                  <a:lnTo>
                    <a:pt x="24130" y="542290"/>
                  </a:lnTo>
                  <a:close/>
                </a:path>
                <a:path w="24129" h="664210">
                  <a:moveTo>
                    <a:pt x="24130" y="548640"/>
                  </a:moveTo>
                  <a:lnTo>
                    <a:pt x="0" y="548640"/>
                  </a:lnTo>
                  <a:lnTo>
                    <a:pt x="0" y="554989"/>
                  </a:lnTo>
                  <a:lnTo>
                    <a:pt x="24130" y="554989"/>
                  </a:lnTo>
                  <a:lnTo>
                    <a:pt x="24130" y="548640"/>
                  </a:lnTo>
                  <a:close/>
                </a:path>
                <a:path w="24129" h="664210">
                  <a:moveTo>
                    <a:pt x="24130" y="554990"/>
                  </a:moveTo>
                  <a:lnTo>
                    <a:pt x="0" y="554990"/>
                  </a:lnTo>
                  <a:lnTo>
                    <a:pt x="0" y="561339"/>
                  </a:lnTo>
                  <a:lnTo>
                    <a:pt x="24130" y="561339"/>
                  </a:lnTo>
                  <a:lnTo>
                    <a:pt x="24130" y="554990"/>
                  </a:lnTo>
                  <a:close/>
                </a:path>
                <a:path w="24129" h="664210">
                  <a:moveTo>
                    <a:pt x="24130" y="561340"/>
                  </a:moveTo>
                  <a:lnTo>
                    <a:pt x="0" y="561340"/>
                  </a:lnTo>
                  <a:lnTo>
                    <a:pt x="0" y="567689"/>
                  </a:lnTo>
                  <a:lnTo>
                    <a:pt x="24130" y="567689"/>
                  </a:lnTo>
                  <a:lnTo>
                    <a:pt x="24130" y="561340"/>
                  </a:lnTo>
                  <a:close/>
                </a:path>
                <a:path w="24129" h="664210">
                  <a:moveTo>
                    <a:pt x="24130" y="567690"/>
                  </a:moveTo>
                  <a:lnTo>
                    <a:pt x="0" y="567690"/>
                  </a:lnTo>
                  <a:lnTo>
                    <a:pt x="0" y="574039"/>
                  </a:lnTo>
                  <a:lnTo>
                    <a:pt x="24130" y="574039"/>
                  </a:lnTo>
                  <a:lnTo>
                    <a:pt x="24130" y="567690"/>
                  </a:lnTo>
                  <a:close/>
                </a:path>
                <a:path w="24129" h="664210">
                  <a:moveTo>
                    <a:pt x="24130" y="574040"/>
                  </a:moveTo>
                  <a:lnTo>
                    <a:pt x="0" y="574040"/>
                  </a:lnTo>
                  <a:lnTo>
                    <a:pt x="0" y="580389"/>
                  </a:lnTo>
                  <a:lnTo>
                    <a:pt x="24130" y="580389"/>
                  </a:lnTo>
                  <a:lnTo>
                    <a:pt x="24130" y="574040"/>
                  </a:lnTo>
                  <a:close/>
                </a:path>
                <a:path w="24129" h="664210">
                  <a:moveTo>
                    <a:pt x="24130" y="580390"/>
                  </a:moveTo>
                  <a:lnTo>
                    <a:pt x="0" y="580390"/>
                  </a:lnTo>
                  <a:lnTo>
                    <a:pt x="0" y="586739"/>
                  </a:lnTo>
                  <a:lnTo>
                    <a:pt x="24130" y="586739"/>
                  </a:lnTo>
                  <a:lnTo>
                    <a:pt x="24130" y="580390"/>
                  </a:lnTo>
                  <a:close/>
                </a:path>
                <a:path w="24129" h="664210">
                  <a:moveTo>
                    <a:pt x="24130" y="586740"/>
                  </a:moveTo>
                  <a:lnTo>
                    <a:pt x="0" y="586740"/>
                  </a:lnTo>
                  <a:lnTo>
                    <a:pt x="0" y="593089"/>
                  </a:lnTo>
                  <a:lnTo>
                    <a:pt x="24130" y="593089"/>
                  </a:lnTo>
                  <a:lnTo>
                    <a:pt x="24130" y="586740"/>
                  </a:lnTo>
                  <a:close/>
                </a:path>
                <a:path w="24129" h="664210">
                  <a:moveTo>
                    <a:pt x="24130" y="593090"/>
                  </a:moveTo>
                  <a:lnTo>
                    <a:pt x="0" y="593090"/>
                  </a:lnTo>
                  <a:lnTo>
                    <a:pt x="0" y="599439"/>
                  </a:lnTo>
                  <a:lnTo>
                    <a:pt x="24130" y="599439"/>
                  </a:lnTo>
                  <a:lnTo>
                    <a:pt x="24130" y="593090"/>
                  </a:lnTo>
                  <a:close/>
                </a:path>
                <a:path w="24129" h="664210">
                  <a:moveTo>
                    <a:pt x="24130" y="599440"/>
                  </a:moveTo>
                  <a:lnTo>
                    <a:pt x="0" y="599440"/>
                  </a:lnTo>
                  <a:lnTo>
                    <a:pt x="0" y="605789"/>
                  </a:lnTo>
                  <a:lnTo>
                    <a:pt x="24130" y="605789"/>
                  </a:lnTo>
                  <a:lnTo>
                    <a:pt x="24130" y="599440"/>
                  </a:lnTo>
                  <a:close/>
                </a:path>
                <a:path w="24129" h="664210">
                  <a:moveTo>
                    <a:pt x="24130" y="605790"/>
                  </a:moveTo>
                  <a:lnTo>
                    <a:pt x="0" y="605790"/>
                  </a:lnTo>
                  <a:lnTo>
                    <a:pt x="0" y="612139"/>
                  </a:lnTo>
                  <a:lnTo>
                    <a:pt x="24130" y="612139"/>
                  </a:lnTo>
                  <a:lnTo>
                    <a:pt x="24130" y="605790"/>
                  </a:lnTo>
                  <a:close/>
                </a:path>
                <a:path w="24129" h="664210">
                  <a:moveTo>
                    <a:pt x="24130" y="612140"/>
                  </a:moveTo>
                  <a:lnTo>
                    <a:pt x="0" y="612140"/>
                  </a:lnTo>
                  <a:lnTo>
                    <a:pt x="0" y="618489"/>
                  </a:lnTo>
                  <a:lnTo>
                    <a:pt x="24130" y="618489"/>
                  </a:lnTo>
                  <a:lnTo>
                    <a:pt x="24130" y="612140"/>
                  </a:lnTo>
                  <a:close/>
                </a:path>
                <a:path w="24129" h="664210">
                  <a:moveTo>
                    <a:pt x="24130" y="618490"/>
                  </a:moveTo>
                  <a:lnTo>
                    <a:pt x="0" y="618490"/>
                  </a:lnTo>
                  <a:lnTo>
                    <a:pt x="0" y="624839"/>
                  </a:lnTo>
                  <a:lnTo>
                    <a:pt x="24130" y="624839"/>
                  </a:lnTo>
                  <a:lnTo>
                    <a:pt x="24130" y="618490"/>
                  </a:lnTo>
                  <a:close/>
                </a:path>
                <a:path w="24129" h="664210">
                  <a:moveTo>
                    <a:pt x="24130" y="624840"/>
                  </a:moveTo>
                  <a:lnTo>
                    <a:pt x="0" y="624840"/>
                  </a:lnTo>
                  <a:lnTo>
                    <a:pt x="0" y="631189"/>
                  </a:lnTo>
                  <a:lnTo>
                    <a:pt x="24130" y="631189"/>
                  </a:lnTo>
                  <a:lnTo>
                    <a:pt x="24130" y="624840"/>
                  </a:lnTo>
                  <a:close/>
                </a:path>
                <a:path w="24129" h="664210">
                  <a:moveTo>
                    <a:pt x="24130" y="631190"/>
                  </a:moveTo>
                  <a:lnTo>
                    <a:pt x="0" y="631190"/>
                  </a:lnTo>
                  <a:lnTo>
                    <a:pt x="0" y="637539"/>
                  </a:lnTo>
                  <a:lnTo>
                    <a:pt x="24130" y="637539"/>
                  </a:lnTo>
                  <a:lnTo>
                    <a:pt x="24130" y="631190"/>
                  </a:lnTo>
                  <a:close/>
                </a:path>
                <a:path w="24129" h="664210">
                  <a:moveTo>
                    <a:pt x="24130" y="637540"/>
                  </a:moveTo>
                  <a:lnTo>
                    <a:pt x="0" y="637540"/>
                  </a:lnTo>
                  <a:lnTo>
                    <a:pt x="0" y="643889"/>
                  </a:lnTo>
                  <a:lnTo>
                    <a:pt x="24130" y="643889"/>
                  </a:lnTo>
                  <a:lnTo>
                    <a:pt x="24130" y="637540"/>
                  </a:lnTo>
                  <a:close/>
                </a:path>
                <a:path w="24129" h="664210">
                  <a:moveTo>
                    <a:pt x="24130" y="643890"/>
                  </a:moveTo>
                  <a:lnTo>
                    <a:pt x="0" y="643890"/>
                  </a:lnTo>
                  <a:lnTo>
                    <a:pt x="0" y="650239"/>
                  </a:lnTo>
                  <a:lnTo>
                    <a:pt x="24130" y="650239"/>
                  </a:lnTo>
                  <a:lnTo>
                    <a:pt x="24130" y="643890"/>
                  </a:lnTo>
                  <a:close/>
                </a:path>
                <a:path w="24129" h="664210">
                  <a:moveTo>
                    <a:pt x="24130" y="650240"/>
                  </a:moveTo>
                  <a:lnTo>
                    <a:pt x="0" y="650240"/>
                  </a:lnTo>
                  <a:lnTo>
                    <a:pt x="0" y="656589"/>
                  </a:lnTo>
                  <a:lnTo>
                    <a:pt x="19050" y="656589"/>
                  </a:lnTo>
                  <a:lnTo>
                    <a:pt x="19050" y="655319"/>
                  </a:lnTo>
                  <a:lnTo>
                    <a:pt x="22860" y="655319"/>
                  </a:lnTo>
                  <a:lnTo>
                    <a:pt x="22860" y="654050"/>
                  </a:lnTo>
                  <a:lnTo>
                    <a:pt x="24130" y="654050"/>
                  </a:lnTo>
                  <a:lnTo>
                    <a:pt x="24130" y="650240"/>
                  </a:lnTo>
                  <a:close/>
                </a:path>
                <a:path w="24129" h="664210">
                  <a:moveTo>
                    <a:pt x="16510" y="656590"/>
                  </a:moveTo>
                  <a:lnTo>
                    <a:pt x="0" y="656590"/>
                  </a:lnTo>
                  <a:lnTo>
                    <a:pt x="0" y="662939"/>
                  </a:lnTo>
                  <a:lnTo>
                    <a:pt x="5080" y="662939"/>
                  </a:lnTo>
                  <a:lnTo>
                    <a:pt x="5080" y="661669"/>
                  </a:lnTo>
                  <a:lnTo>
                    <a:pt x="7620" y="661669"/>
                  </a:lnTo>
                  <a:lnTo>
                    <a:pt x="7620" y="660400"/>
                  </a:lnTo>
                  <a:lnTo>
                    <a:pt x="11430" y="660400"/>
                  </a:lnTo>
                  <a:lnTo>
                    <a:pt x="11430" y="659130"/>
                  </a:lnTo>
                  <a:lnTo>
                    <a:pt x="13970" y="659130"/>
                  </a:lnTo>
                  <a:lnTo>
                    <a:pt x="13970" y="657860"/>
                  </a:lnTo>
                  <a:lnTo>
                    <a:pt x="16510" y="657860"/>
                  </a:lnTo>
                  <a:lnTo>
                    <a:pt x="16510" y="656590"/>
                  </a:lnTo>
                  <a:close/>
                </a:path>
                <a:path w="24129" h="664210">
                  <a:moveTo>
                    <a:pt x="1270" y="662940"/>
                  </a:moveTo>
                  <a:lnTo>
                    <a:pt x="0" y="662940"/>
                  </a:lnTo>
                  <a:lnTo>
                    <a:pt x="0" y="664210"/>
                  </a:lnTo>
                  <a:lnTo>
                    <a:pt x="1270" y="664210"/>
                  </a:lnTo>
                  <a:lnTo>
                    <a:pt x="1270" y="662940"/>
                  </a:lnTo>
                  <a:close/>
                </a:path>
              </a:pathLst>
            </a:custGeom>
            <a:solidFill>
              <a:srgbClr val="2D2D2D"/>
            </a:solidFill>
          </p:spPr>
          <p:txBody>
            <a:bodyPr bIns="0" lIns="0" rIns="0" rtlCol="0" tIns="0" wrap="square"/>
            <a:p/>
          </p:txBody>
        </p:sp>
        <p:sp>
          <p:nvSpPr>
            <p:cNvPr id="1048739" name="object 9"/>
            <p:cNvSpPr/>
            <p:nvPr/>
          </p:nvSpPr>
          <p:spPr>
            <a:xfrm>
              <a:off x="3390900" y="4493259"/>
              <a:ext cx="24130" cy="680720"/>
            </a:xfrm>
            <a:custGeom>
              <a:avLst/>
              <a:ahLst/>
              <a:rect l="l" t="t" r="r" b="b"/>
              <a:pathLst>
                <a:path w="24129" h="680720">
                  <a:moveTo>
                    <a:pt x="2539" y="0"/>
                  </a:moveTo>
                  <a:lnTo>
                    <a:pt x="0" y="0"/>
                  </a:lnTo>
                  <a:lnTo>
                    <a:pt x="0" y="5079"/>
                  </a:lnTo>
                  <a:lnTo>
                    <a:pt x="11429" y="5079"/>
                  </a:lnTo>
                  <a:lnTo>
                    <a:pt x="11429" y="3809"/>
                  </a:lnTo>
                  <a:lnTo>
                    <a:pt x="8889" y="3809"/>
                  </a:lnTo>
                  <a:lnTo>
                    <a:pt x="8889" y="2539"/>
                  </a:lnTo>
                  <a:lnTo>
                    <a:pt x="5079" y="2539"/>
                  </a:lnTo>
                  <a:lnTo>
                    <a:pt x="5079" y="1269"/>
                  </a:lnTo>
                  <a:lnTo>
                    <a:pt x="2539" y="1269"/>
                  </a:lnTo>
                  <a:lnTo>
                    <a:pt x="2539" y="0"/>
                  </a:lnTo>
                  <a:close/>
                </a:path>
                <a:path w="24129" h="680720">
                  <a:moveTo>
                    <a:pt x="15239" y="5080"/>
                  </a:moveTo>
                  <a:lnTo>
                    <a:pt x="0" y="5080"/>
                  </a:lnTo>
                  <a:lnTo>
                    <a:pt x="0" y="11429"/>
                  </a:lnTo>
                  <a:lnTo>
                    <a:pt x="24129" y="11429"/>
                  </a:lnTo>
                  <a:lnTo>
                    <a:pt x="24129" y="8889"/>
                  </a:lnTo>
                  <a:lnTo>
                    <a:pt x="21589" y="8889"/>
                  </a:lnTo>
                  <a:lnTo>
                    <a:pt x="21589" y="7619"/>
                  </a:lnTo>
                  <a:lnTo>
                    <a:pt x="19050" y="7619"/>
                  </a:lnTo>
                  <a:lnTo>
                    <a:pt x="19050" y="6350"/>
                  </a:lnTo>
                  <a:lnTo>
                    <a:pt x="15239" y="6350"/>
                  </a:lnTo>
                  <a:lnTo>
                    <a:pt x="15239" y="5080"/>
                  </a:lnTo>
                  <a:close/>
                </a:path>
                <a:path w="24129" h="680720">
                  <a:moveTo>
                    <a:pt x="24129" y="11430"/>
                  </a:moveTo>
                  <a:lnTo>
                    <a:pt x="0" y="11430"/>
                  </a:lnTo>
                  <a:lnTo>
                    <a:pt x="0" y="17779"/>
                  </a:lnTo>
                  <a:lnTo>
                    <a:pt x="24129" y="17779"/>
                  </a:lnTo>
                  <a:lnTo>
                    <a:pt x="24129" y="11430"/>
                  </a:lnTo>
                  <a:close/>
                </a:path>
                <a:path w="24129" h="680720">
                  <a:moveTo>
                    <a:pt x="24129" y="17780"/>
                  </a:moveTo>
                  <a:lnTo>
                    <a:pt x="0" y="17780"/>
                  </a:lnTo>
                  <a:lnTo>
                    <a:pt x="0" y="24129"/>
                  </a:lnTo>
                  <a:lnTo>
                    <a:pt x="24129" y="24129"/>
                  </a:lnTo>
                  <a:lnTo>
                    <a:pt x="24129" y="17780"/>
                  </a:lnTo>
                  <a:close/>
                </a:path>
                <a:path w="24129" h="680720">
                  <a:moveTo>
                    <a:pt x="24129" y="24130"/>
                  </a:moveTo>
                  <a:lnTo>
                    <a:pt x="0" y="24130"/>
                  </a:lnTo>
                  <a:lnTo>
                    <a:pt x="0" y="30479"/>
                  </a:lnTo>
                  <a:lnTo>
                    <a:pt x="24129" y="30479"/>
                  </a:lnTo>
                  <a:lnTo>
                    <a:pt x="24129" y="24130"/>
                  </a:lnTo>
                  <a:close/>
                </a:path>
                <a:path w="24129" h="680720">
                  <a:moveTo>
                    <a:pt x="24129" y="30480"/>
                  </a:moveTo>
                  <a:lnTo>
                    <a:pt x="0" y="30480"/>
                  </a:lnTo>
                  <a:lnTo>
                    <a:pt x="0" y="36829"/>
                  </a:lnTo>
                  <a:lnTo>
                    <a:pt x="24129" y="36829"/>
                  </a:lnTo>
                  <a:lnTo>
                    <a:pt x="24129" y="30480"/>
                  </a:lnTo>
                  <a:close/>
                </a:path>
                <a:path w="24129" h="680720">
                  <a:moveTo>
                    <a:pt x="24129" y="36830"/>
                  </a:moveTo>
                  <a:lnTo>
                    <a:pt x="0" y="36830"/>
                  </a:lnTo>
                  <a:lnTo>
                    <a:pt x="0" y="43179"/>
                  </a:lnTo>
                  <a:lnTo>
                    <a:pt x="24129" y="43179"/>
                  </a:lnTo>
                  <a:lnTo>
                    <a:pt x="24129" y="36830"/>
                  </a:lnTo>
                  <a:close/>
                </a:path>
                <a:path w="24129" h="680720">
                  <a:moveTo>
                    <a:pt x="24129" y="43180"/>
                  </a:moveTo>
                  <a:lnTo>
                    <a:pt x="0" y="43180"/>
                  </a:lnTo>
                  <a:lnTo>
                    <a:pt x="0" y="49529"/>
                  </a:lnTo>
                  <a:lnTo>
                    <a:pt x="24129" y="49529"/>
                  </a:lnTo>
                  <a:lnTo>
                    <a:pt x="24129" y="43180"/>
                  </a:lnTo>
                  <a:close/>
                </a:path>
                <a:path w="24129" h="680720">
                  <a:moveTo>
                    <a:pt x="24129" y="49530"/>
                  </a:moveTo>
                  <a:lnTo>
                    <a:pt x="0" y="49530"/>
                  </a:lnTo>
                  <a:lnTo>
                    <a:pt x="0" y="55879"/>
                  </a:lnTo>
                  <a:lnTo>
                    <a:pt x="24129" y="55879"/>
                  </a:lnTo>
                  <a:lnTo>
                    <a:pt x="24129" y="49530"/>
                  </a:lnTo>
                  <a:close/>
                </a:path>
                <a:path w="24129" h="680720">
                  <a:moveTo>
                    <a:pt x="24129" y="55880"/>
                  </a:moveTo>
                  <a:lnTo>
                    <a:pt x="0" y="55880"/>
                  </a:lnTo>
                  <a:lnTo>
                    <a:pt x="0" y="62229"/>
                  </a:lnTo>
                  <a:lnTo>
                    <a:pt x="24129" y="62229"/>
                  </a:lnTo>
                  <a:lnTo>
                    <a:pt x="24129" y="55880"/>
                  </a:lnTo>
                  <a:close/>
                </a:path>
                <a:path w="24129" h="680720">
                  <a:moveTo>
                    <a:pt x="24129" y="62230"/>
                  </a:moveTo>
                  <a:lnTo>
                    <a:pt x="0" y="62230"/>
                  </a:lnTo>
                  <a:lnTo>
                    <a:pt x="0" y="68579"/>
                  </a:lnTo>
                  <a:lnTo>
                    <a:pt x="24129" y="68579"/>
                  </a:lnTo>
                  <a:lnTo>
                    <a:pt x="24129" y="62230"/>
                  </a:lnTo>
                  <a:close/>
                </a:path>
                <a:path w="24129" h="680720">
                  <a:moveTo>
                    <a:pt x="24129" y="68580"/>
                  </a:moveTo>
                  <a:lnTo>
                    <a:pt x="0" y="68580"/>
                  </a:lnTo>
                  <a:lnTo>
                    <a:pt x="0" y="74929"/>
                  </a:lnTo>
                  <a:lnTo>
                    <a:pt x="24129" y="74929"/>
                  </a:lnTo>
                  <a:lnTo>
                    <a:pt x="24129" y="68580"/>
                  </a:lnTo>
                  <a:close/>
                </a:path>
                <a:path w="24129" h="680720">
                  <a:moveTo>
                    <a:pt x="24129" y="74930"/>
                  </a:moveTo>
                  <a:lnTo>
                    <a:pt x="0" y="74930"/>
                  </a:lnTo>
                  <a:lnTo>
                    <a:pt x="0" y="81279"/>
                  </a:lnTo>
                  <a:lnTo>
                    <a:pt x="24129" y="81279"/>
                  </a:lnTo>
                  <a:lnTo>
                    <a:pt x="24129" y="74930"/>
                  </a:lnTo>
                  <a:close/>
                </a:path>
                <a:path w="24129" h="680720">
                  <a:moveTo>
                    <a:pt x="24129" y="81280"/>
                  </a:moveTo>
                  <a:lnTo>
                    <a:pt x="0" y="81280"/>
                  </a:lnTo>
                  <a:lnTo>
                    <a:pt x="0" y="87629"/>
                  </a:lnTo>
                  <a:lnTo>
                    <a:pt x="24129" y="87629"/>
                  </a:lnTo>
                  <a:lnTo>
                    <a:pt x="24129" y="81280"/>
                  </a:lnTo>
                  <a:close/>
                </a:path>
                <a:path w="24129" h="680720">
                  <a:moveTo>
                    <a:pt x="24129" y="87630"/>
                  </a:moveTo>
                  <a:lnTo>
                    <a:pt x="0" y="87630"/>
                  </a:lnTo>
                  <a:lnTo>
                    <a:pt x="0" y="93979"/>
                  </a:lnTo>
                  <a:lnTo>
                    <a:pt x="24129" y="93979"/>
                  </a:lnTo>
                  <a:lnTo>
                    <a:pt x="24129" y="87630"/>
                  </a:lnTo>
                  <a:close/>
                </a:path>
                <a:path w="24129" h="680720">
                  <a:moveTo>
                    <a:pt x="24129" y="93980"/>
                  </a:moveTo>
                  <a:lnTo>
                    <a:pt x="0" y="93980"/>
                  </a:lnTo>
                  <a:lnTo>
                    <a:pt x="0" y="100329"/>
                  </a:lnTo>
                  <a:lnTo>
                    <a:pt x="24129" y="100329"/>
                  </a:lnTo>
                  <a:lnTo>
                    <a:pt x="24129" y="93980"/>
                  </a:lnTo>
                  <a:close/>
                </a:path>
                <a:path w="24129" h="680720">
                  <a:moveTo>
                    <a:pt x="24129" y="100330"/>
                  </a:moveTo>
                  <a:lnTo>
                    <a:pt x="0" y="100330"/>
                  </a:lnTo>
                  <a:lnTo>
                    <a:pt x="0" y="106679"/>
                  </a:lnTo>
                  <a:lnTo>
                    <a:pt x="24129" y="106679"/>
                  </a:lnTo>
                  <a:lnTo>
                    <a:pt x="24129" y="100330"/>
                  </a:lnTo>
                  <a:close/>
                </a:path>
                <a:path w="24129" h="680720">
                  <a:moveTo>
                    <a:pt x="24129" y="106680"/>
                  </a:moveTo>
                  <a:lnTo>
                    <a:pt x="0" y="106680"/>
                  </a:lnTo>
                  <a:lnTo>
                    <a:pt x="0" y="111759"/>
                  </a:lnTo>
                  <a:lnTo>
                    <a:pt x="24129" y="111759"/>
                  </a:lnTo>
                  <a:lnTo>
                    <a:pt x="24129" y="106680"/>
                  </a:lnTo>
                  <a:close/>
                </a:path>
                <a:path w="24129" h="680720">
                  <a:moveTo>
                    <a:pt x="24129" y="111760"/>
                  </a:moveTo>
                  <a:lnTo>
                    <a:pt x="0" y="111760"/>
                  </a:lnTo>
                  <a:lnTo>
                    <a:pt x="0" y="119379"/>
                  </a:lnTo>
                  <a:lnTo>
                    <a:pt x="24129" y="119379"/>
                  </a:lnTo>
                  <a:lnTo>
                    <a:pt x="24129" y="111760"/>
                  </a:lnTo>
                  <a:close/>
                </a:path>
                <a:path w="24129" h="680720">
                  <a:moveTo>
                    <a:pt x="24129" y="119380"/>
                  </a:moveTo>
                  <a:lnTo>
                    <a:pt x="0" y="119380"/>
                  </a:lnTo>
                  <a:lnTo>
                    <a:pt x="0" y="125729"/>
                  </a:lnTo>
                  <a:lnTo>
                    <a:pt x="24129" y="125729"/>
                  </a:lnTo>
                  <a:lnTo>
                    <a:pt x="24129" y="119380"/>
                  </a:lnTo>
                  <a:close/>
                </a:path>
                <a:path w="24129" h="680720">
                  <a:moveTo>
                    <a:pt x="24129" y="125730"/>
                  </a:moveTo>
                  <a:lnTo>
                    <a:pt x="0" y="125730"/>
                  </a:lnTo>
                  <a:lnTo>
                    <a:pt x="0" y="132079"/>
                  </a:lnTo>
                  <a:lnTo>
                    <a:pt x="24129" y="132079"/>
                  </a:lnTo>
                  <a:lnTo>
                    <a:pt x="24129" y="125730"/>
                  </a:lnTo>
                  <a:close/>
                </a:path>
                <a:path w="24129" h="680720">
                  <a:moveTo>
                    <a:pt x="24129" y="132080"/>
                  </a:moveTo>
                  <a:lnTo>
                    <a:pt x="0" y="132080"/>
                  </a:lnTo>
                  <a:lnTo>
                    <a:pt x="0" y="138429"/>
                  </a:lnTo>
                  <a:lnTo>
                    <a:pt x="24129" y="138429"/>
                  </a:lnTo>
                  <a:lnTo>
                    <a:pt x="24129" y="132080"/>
                  </a:lnTo>
                  <a:close/>
                </a:path>
                <a:path w="24129" h="680720">
                  <a:moveTo>
                    <a:pt x="24129" y="138430"/>
                  </a:moveTo>
                  <a:lnTo>
                    <a:pt x="0" y="138430"/>
                  </a:lnTo>
                  <a:lnTo>
                    <a:pt x="0" y="144779"/>
                  </a:lnTo>
                  <a:lnTo>
                    <a:pt x="24129" y="144779"/>
                  </a:lnTo>
                  <a:lnTo>
                    <a:pt x="24129" y="138430"/>
                  </a:lnTo>
                  <a:close/>
                </a:path>
                <a:path w="24129" h="680720">
                  <a:moveTo>
                    <a:pt x="24129" y="144780"/>
                  </a:moveTo>
                  <a:lnTo>
                    <a:pt x="0" y="144780"/>
                  </a:lnTo>
                  <a:lnTo>
                    <a:pt x="0" y="151129"/>
                  </a:lnTo>
                  <a:lnTo>
                    <a:pt x="24129" y="151129"/>
                  </a:lnTo>
                  <a:lnTo>
                    <a:pt x="24129" y="144780"/>
                  </a:lnTo>
                  <a:close/>
                </a:path>
                <a:path w="24129" h="680720">
                  <a:moveTo>
                    <a:pt x="24129" y="151130"/>
                  </a:moveTo>
                  <a:lnTo>
                    <a:pt x="0" y="151130"/>
                  </a:lnTo>
                  <a:lnTo>
                    <a:pt x="0" y="157479"/>
                  </a:lnTo>
                  <a:lnTo>
                    <a:pt x="24129" y="157479"/>
                  </a:lnTo>
                  <a:lnTo>
                    <a:pt x="24129" y="151130"/>
                  </a:lnTo>
                  <a:close/>
                </a:path>
                <a:path w="24129" h="680720">
                  <a:moveTo>
                    <a:pt x="24129" y="157480"/>
                  </a:moveTo>
                  <a:lnTo>
                    <a:pt x="0" y="157480"/>
                  </a:lnTo>
                  <a:lnTo>
                    <a:pt x="0" y="163829"/>
                  </a:lnTo>
                  <a:lnTo>
                    <a:pt x="24129" y="163829"/>
                  </a:lnTo>
                  <a:lnTo>
                    <a:pt x="24129" y="157480"/>
                  </a:lnTo>
                  <a:close/>
                </a:path>
                <a:path w="24129" h="680720">
                  <a:moveTo>
                    <a:pt x="24129" y="163830"/>
                  </a:moveTo>
                  <a:lnTo>
                    <a:pt x="0" y="163830"/>
                  </a:lnTo>
                  <a:lnTo>
                    <a:pt x="0" y="170179"/>
                  </a:lnTo>
                  <a:lnTo>
                    <a:pt x="24129" y="170179"/>
                  </a:lnTo>
                  <a:lnTo>
                    <a:pt x="24129" y="163830"/>
                  </a:lnTo>
                  <a:close/>
                </a:path>
                <a:path w="24129" h="680720">
                  <a:moveTo>
                    <a:pt x="24129" y="170180"/>
                  </a:moveTo>
                  <a:lnTo>
                    <a:pt x="0" y="170180"/>
                  </a:lnTo>
                  <a:lnTo>
                    <a:pt x="0" y="176529"/>
                  </a:lnTo>
                  <a:lnTo>
                    <a:pt x="24129" y="176529"/>
                  </a:lnTo>
                  <a:lnTo>
                    <a:pt x="24129" y="170180"/>
                  </a:lnTo>
                  <a:close/>
                </a:path>
                <a:path w="24129" h="680720">
                  <a:moveTo>
                    <a:pt x="24129" y="176530"/>
                  </a:moveTo>
                  <a:lnTo>
                    <a:pt x="0" y="176530"/>
                  </a:lnTo>
                  <a:lnTo>
                    <a:pt x="0" y="182879"/>
                  </a:lnTo>
                  <a:lnTo>
                    <a:pt x="24129" y="182879"/>
                  </a:lnTo>
                  <a:lnTo>
                    <a:pt x="24129" y="176530"/>
                  </a:lnTo>
                  <a:close/>
                </a:path>
                <a:path w="24129" h="680720">
                  <a:moveTo>
                    <a:pt x="24129" y="182880"/>
                  </a:moveTo>
                  <a:lnTo>
                    <a:pt x="0" y="182880"/>
                  </a:lnTo>
                  <a:lnTo>
                    <a:pt x="0" y="189229"/>
                  </a:lnTo>
                  <a:lnTo>
                    <a:pt x="24129" y="189229"/>
                  </a:lnTo>
                  <a:lnTo>
                    <a:pt x="24129" y="182880"/>
                  </a:lnTo>
                  <a:close/>
                </a:path>
                <a:path w="24129" h="680720">
                  <a:moveTo>
                    <a:pt x="24129" y="189230"/>
                  </a:moveTo>
                  <a:lnTo>
                    <a:pt x="0" y="189230"/>
                  </a:lnTo>
                  <a:lnTo>
                    <a:pt x="0" y="195579"/>
                  </a:lnTo>
                  <a:lnTo>
                    <a:pt x="24129" y="195579"/>
                  </a:lnTo>
                  <a:lnTo>
                    <a:pt x="24129" y="189230"/>
                  </a:lnTo>
                  <a:close/>
                </a:path>
                <a:path w="24129" h="680720">
                  <a:moveTo>
                    <a:pt x="24129" y="195580"/>
                  </a:moveTo>
                  <a:lnTo>
                    <a:pt x="0" y="195580"/>
                  </a:lnTo>
                  <a:lnTo>
                    <a:pt x="0" y="201929"/>
                  </a:lnTo>
                  <a:lnTo>
                    <a:pt x="24129" y="201929"/>
                  </a:lnTo>
                  <a:lnTo>
                    <a:pt x="24129" y="195580"/>
                  </a:lnTo>
                  <a:close/>
                </a:path>
                <a:path w="24129" h="680720">
                  <a:moveTo>
                    <a:pt x="24129" y="201930"/>
                  </a:moveTo>
                  <a:lnTo>
                    <a:pt x="0" y="201930"/>
                  </a:lnTo>
                  <a:lnTo>
                    <a:pt x="0" y="208279"/>
                  </a:lnTo>
                  <a:lnTo>
                    <a:pt x="24129" y="208279"/>
                  </a:lnTo>
                  <a:lnTo>
                    <a:pt x="24129" y="201930"/>
                  </a:lnTo>
                  <a:close/>
                </a:path>
                <a:path w="24129" h="680720">
                  <a:moveTo>
                    <a:pt x="24129" y="208280"/>
                  </a:moveTo>
                  <a:lnTo>
                    <a:pt x="0" y="208280"/>
                  </a:lnTo>
                  <a:lnTo>
                    <a:pt x="0" y="213359"/>
                  </a:lnTo>
                  <a:lnTo>
                    <a:pt x="24129" y="213359"/>
                  </a:lnTo>
                  <a:lnTo>
                    <a:pt x="24129" y="208280"/>
                  </a:lnTo>
                  <a:close/>
                </a:path>
                <a:path w="24129" h="680720">
                  <a:moveTo>
                    <a:pt x="24129" y="213360"/>
                  </a:moveTo>
                  <a:lnTo>
                    <a:pt x="0" y="213360"/>
                  </a:lnTo>
                  <a:lnTo>
                    <a:pt x="0" y="220979"/>
                  </a:lnTo>
                  <a:lnTo>
                    <a:pt x="24129" y="220979"/>
                  </a:lnTo>
                  <a:lnTo>
                    <a:pt x="24129" y="213360"/>
                  </a:lnTo>
                  <a:close/>
                </a:path>
                <a:path w="24129" h="680720">
                  <a:moveTo>
                    <a:pt x="24129" y="220980"/>
                  </a:moveTo>
                  <a:lnTo>
                    <a:pt x="0" y="220980"/>
                  </a:lnTo>
                  <a:lnTo>
                    <a:pt x="0" y="227329"/>
                  </a:lnTo>
                  <a:lnTo>
                    <a:pt x="24129" y="227329"/>
                  </a:lnTo>
                  <a:lnTo>
                    <a:pt x="24129" y="220980"/>
                  </a:lnTo>
                  <a:close/>
                </a:path>
                <a:path w="24129" h="680720">
                  <a:moveTo>
                    <a:pt x="24129" y="227330"/>
                  </a:moveTo>
                  <a:lnTo>
                    <a:pt x="0" y="227330"/>
                  </a:lnTo>
                  <a:lnTo>
                    <a:pt x="0" y="233679"/>
                  </a:lnTo>
                  <a:lnTo>
                    <a:pt x="24129" y="233679"/>
                  </a:lnTo>
                  <a:lnTo>
                    <a:pt x="24129" y="227330"/>
                  </a:lnTo>
                  <a:close/>
                </a:path>
                <a:path w="24129" h="680720">
                  <a:moveTo>
                    <a:pt x="24129" y="233680"/>
                  </a:moveTo>
                  <a:lnTo>
                    <a:pt x="0" y="233680"/>
                  </a:lnTo>
                  <a:lnTo>
                    <a:pt x="0" y="240029"/>
                  </a:lnTo>
                  <a:lnTo>
                    <a:pt x="24129" y="240029"/>
                  </a:lnTo>
                  <a:lnTo>
                    <a:pt x="24129" y="233680"/>
                  </a:lnTo>
                  <a:close/>
                </a:path>
                <a:path w="24129" h="680720">
                  <a:moveTo>
                    <a:pt x="24129" y="240030"/>
                  </a:moveTo>
                  <a:lnTo>
                    <a:pt x="0" y="240030"/>
                  </a:lnTo>
                  <a:lnTo>
                    <a:pt x="0" y="246379"/>
                  </a:lnTo>
                  <a:lnTo>
                    <a:pt x="24129" y="246379"/>
                  </a:lnTo>
                  <a:lnTo>
                    <a:pt x="24129" y="240030"/>
                  </a:lnTo>
                  <a:close/>
                </a:path>
                <a:path w="24129" h="680720">
                  <a:moveTo>
                    <a:pt x="24129" y="246380"/>
                  </a:moveTo>
                  <a:lnTo>
                    <a:pt x="0" y="246380"/>
                  </a:lnTo>
                  <a:lnTo>
                    <a:pt x="0" y="252729"/>
                  </a:lnTo>
                  <a:lnTo>
                    <a:pt x="24129" y="252729"/>
                  </a:lnTo>
                  <a:lnTo>
                    <a:pt x="24129" y="246380"/>
                  </a:lnTo>
                  <a:close/>
                </a:path>
                <a:path w="24129" h="680720">
                  <a:moveTo>
                    <a:pt x="24129" y="252730"/>
                  </a:moveTo>
                  <a:lnTo>
                    <a:pt x="0" y="252730"/>
                  </a:lnTo>
                  <a:lnTo>
                    <a:pt x="0" y="257809"/>
                  </a:lnTo>
                  <a:lnTo>
                    <a:pt x="24129" y="257809"/>
                  </a:lnTo>
                  <a:lnTo>
                    <a:pt x="24129" y="252730"/>
                  </a:lnTo>
                  <a:close/>
                </a:path>
                <a:path w="24129" h="680720">
                  <a:moveTo>
                    <a:pt x="24129" y="257810"/>
                  </a:moveTo>
                  <a:lnTo>
                    <a:pt x="0" y="257810"/>
                  </a:lnTo>
                  <a:lnTo>
                    <a:pt x="0" y="265429"/>
                  </a:lnTo>
                  <a:lnTo>
                    <a:pt x="24129" y="265429"/>
                  </a:lnTo>
                  <a:lnTo>
                    <a:pt x="24129" y="257810"/>
                  </a:lnTo>
                  <a:close/>
                </a:path>
                <a:path w="24129" h="680720">
                  <a:moveTo>
                    <a:pt x="24129" y="265430"/>
                  </a:moveTo>
                  <a:lnTo>
                    <a:pt x="0" y="265430"/>
                  </a:lnTo>
                  <a:lnTo>
                    <a:pt x="0" y="271779"/>
                  </a:lnTo>
                  <a:lnTo>
                    <a:pt x="24129" y="271779"/>
                  </a:lnTo>
                  <a:lnTo>
                    <a:pt x="24129" y="265430"/>
                  </a:lnTo>
                  <a:close/>
                </a:path>
                <a:path w="24129" h="680720">
                  <a:moveTo>
                    <a:pt x="24129" y="271780"/>
                  </a:moveTo>
                  <a:lnTo>
                    <a:pt x="0" y="271780"/>
                  </a:lnTo>
                  <a:lnTo>
                    <a:pt x="0" y="316229"/>
                  </a:lnTo>
                  <a:lnTo>
                    <a:pt x="24129" y="316229"/>
                  </a:lnTo>
                  <a:lnTo>
                    <a:pt x="24129" y="271780"/>
                  </a:lnTo>
                  <a:close/>
                </a:path>
                <a:path w="24129" h="680720">
                  <a:moveTo>
                    <a:pt x="24129" y="316230"/>
                  </a:moveTo>
                  <a:lnTo>
                    <a:pt x="0" y="316230"/>
                  </a:lnTo>
                  <a:lnTo>
                    <a:pt x="0" y="373379"/>
                  </a:lnTo>
                  <a:lnTo>
                    <a:pt x="24129" y="373379"/>
                  </a:lnTo>
                  <a:lnTo>
                    <a:pt x="24129" y="316230"/>
                  </a:lnTo>
                  <a:close/>
                </a:path>
                <a:path w="24129" h="680720">
                  <a:moveTo>
                    <a:pt x="24129" y="373380"/>
                  </a:moveTo>
                  <a:lnTo>
                    <a:pt x="0" y="373380"/>
                  </a:lnTo>
                  <a:lnTo>
                    <a:pt x="0" y="402589"/>
                  </a:lnTo>
                  <a:lnTo>
                    <a:pt x="24129" y="402589"/>
                  </a:lnTo>
                  <a:lnTo>
                    <a:pt x="24129" y="373380"/>
                  </a:lnTo>
                  <a:close/>
                </a:path>
                <a:path w="24129" h="680720">
                  <a:moveTo>
                    <a:pt x="12700" y="486409"/>
                  </a:moveTo>
                  <a:lnTo>
                    <a:pt x="0" y="486409"/>
                  </a:lnTo>
                  <a:lnTo>
                    <a:pt x="0" y="487679"/>
                  </a:lnTo>
                  <a:lnTo>
                    <a:pt x="12700" y="487679"/>
                  </a:lnTo>
                  <a:lnTo>
                    <a:pt x="12700" y="486409"/>
                  </a:lnTo>
                  <a:close/>
                </a:path>
                <a:path w="24129" h="680720">
                  <a:moveTo>
                    <a:pt x="24129" y="487680"/>
                  </a:moveTo>
                  <a:lnTo>
                    <a:pt x="0" y="487680"/>
                  </a:lnTo>
                  <a:lnTo>
                    <a:pt x="0" y="494029"/>
                  </a:lnTo>
                  <a:lnTo>
                    <a:pt x="24129" y="494029"/>
                  </a:lnTo>
                  <a:lnTo>
                    <a:pt x="24129" y="487680"/>
                  </a:lnTo>
                  <a:close/>
                </a:path>
                <a:path w="24129" h="680720">
                  <a:moveTo>
                    <a:pt x="24129" y="494030"/>
                  </a:moveTo>
                  <a:lnTo>
                    <a:pt x="0" y="494030"/>
                  </a:lnTo>
                  <a:lnTo>
                    <a:pt x="0" y="500379"/>
                  </a:lnTo>
                  <a:lnTo>
                    <a:pt x="24129" y="500379"/>
                  </a:lnTo>
                  <a:lnTo>
                    <a:pt x="24129" y="494030"/>
                  </a:lnTo>
                  <a:close/>
                </a:path>
                <a:path w="24129" h="680720">
                  <a:moveTo>
                    <a:pt x="24129" y="500380"/>
                  </a:moveTo>
                  <a:lnTo>
                    <a:pt x="0" y="500380"/>
                  </a:lnTo>
                  <a:lnTo>
                    <a:pt x="0" y="506729"/>
                  </a:lnTo>
                  <a:lnTo>
                    <a:pt x="24129" y="506729"/>
                  </a:lnTo>
                  <a:lnTo>
                    <a:pt x="24129" y="500380"/>
                  </a:lnTo>
                  <a:close/>
                </a:path>
                <a:path w="24129" h="680720">
                  <a:moveTo>
                    <a:pt x="24129" y="506730"/>
                  </a:moveTo>
                  <a:lnTo>
                    <a:pt x="0" y="506730"/>
                  </a:lnTo>
                  <a:lnTo>
                    <a:pt x="0" y="513079"/>
                  </a:lnTo>
                  <a:lnTo>
                    <a:pt x="24129" y="513079"/>
                  </a:lnTo>
                  <a:lnTo>
                    <a:pt x="24129" y="506730"/>
                  </a:lnTo>
                  <a:close/>
                </a:path>
                <a:path w="24129" h="680720">
                  <a:moveTo>
                    <a:pt x="24129" y="513080"/>
                  </a:moveTo>
                  <a:lnTo>
                    <a:pt x="0" y="513080"/>
                  </a:lnTo>
                  <a:lnTo>
                    <a:pt x="0" y="519429"/>
                  </a:lnTo>
                  <a:lnTo>
                    <a:pt x="24129" y="519429"/>
                  </a:lnTo>
                  <a:lnTo>
                    <a:pt x="24129" y="513080"/>
                  </a:lnTo>
                  <a:close/>
                </a:path>
                <a:path w="24129" h="680720">
                  <a:moveTo>
                    <a:pt x="24129" y="519430"/>
                  </a:moveTo>
                  <a:lnTo>
                    <a:pt x="0" y="519430"/>
                  </a:lnTo>
                  <a:lnTo>
                    <a:pt x="0" y="525779"/>
                  </a:lnTo>
                  <a:lnTo>
                    <a:pt x="24129" y="525779"/>
                  </a:lnTo>
                  <a:lnTo>
                    <a:pt x="24129" y="519430"/>
                  </a:lnTo>
                  <a:close/>
                </a:path>
                <a:path w="24129" h="680720">
                  <a:moveTo>
                    <a:pt x="24129" y="525780"/>
                  </a:moveTo>
                  <a:lnTo>
                    <a:pt x="0" y="525780"/>
                  </a:lnTo>
                  <a:lnTo>
                    <a:pt x="0" y="532129"/>
                  </a:lnTo>
                  <a:lnTo>
                    <a:pt x="24129" y="532129"/>
                  </a:lnTo>
                  <a:lnTo>
                    <a:pt x="24129" y="525780"/>
                  </a:lnTo>
                  <a:close/>
                </a:path>
                <a:path w="24129" h="680720">
                  <a:moveTo>
                    <a:pt x="24129" y="532130"/>
                  </a:moveTo>
                  <a:lnTo>
                    <a:pt x="0" y="532130"/>
                  </a:lnTo>
                  <a:lnTo>
                    <a:pt x="0" y="538479"/>
                  </a:lnTo>
                  <a:lnTo>
                    <a:pt x="24129" y="538479"/>
                  </a:lnTo>
                  <a:lnTo>
                    <a:pt x="24129" y="532130"/>
                  </a:lnTo>
                  <a:close/>
                </a:path>
                <a:path w="24129" h="680720">
                  <a:moveTo>
                    <a:pt x="24129" y="538480"/>
                  </a:moveTo>
                  <a:lnTo>
                    <a:pt x="0" y="538480"/>
                  </a:lnTo>
                  <a:lnTo>
                    <a:pt x="0" y="544829"/>
                  </a:lnTo>
                  <a:lnTo>
                    <a:pt x="24129" y="544829"/>
                  </a:lnTo>
                  <a:lnTo>
                    <a:pt x="24129" y="538480"/>
                  </a:lnTo>
                  <a:close/>
                </a:path>
                <a:path w="24129" h="680720">
                  <a:moveTo>
                    <a:pt x="24129" y="544830"/>
                  </a:moveTo>
                  <a:lnTo>
                    <a:pt x="0" y="544830"/>
                  </a:lnTo>
                  <a:lnTo>
                    <a:pt x="0" y="551179"/>
                  </a:lnTo>
                  <a:lnTo>
                    <a:pt x="24129" y="551179"/>
                  </a:lnTo>
                  <a:lnTo>
                    <a:pt x="24129" y="544830"/>
                  </a:lnTo>
                  <a:close/>
                </a:path>
                <a:path w="24129" h="680720">
                  <a:moveTo>
                    <a:pt x="24129" y="551180"/>
                  </a:moveTo>
                  <a:lnTo>
                    <a:pt x="0" y="551180"/>
                  </a:lnTo>
                  <a:lnTo>
                    <a:pt x="0" y="557529"/>
                  </a:lnTo>
                  <a:lnTo>
                    <a:pt x="24129" y="557529"/>
                  </a:lnTo>
                  <a:lnTo>
                    <a:pt x="24129" y="551180"/>
                  </a:lnTo>
                  <a:close/>
                </a:path>
                <a:path w="24129" h="680720">
                  <a:moveTo>
                    <a:pt x="24129" y="557530"/>
                  </a:moveTo>
                  <a:lnTo>
                    <a:pt x="0" y="557530"/>
                  </a:lnTo>
                  <a:lnTo>
                    <a:pt x="0" y="563879"/>
                  </a:lnTo>
                  <a:lnTo>
                    <a:pt x="24129" y="563879"/>
                  </a:lnTo>
                  <a:lnTo>
                    <a:pt x="24129" y="557530"/>
                  </a:lnTo>
                  <a:close/>
                </a:path>
                <a:path w="24129" h="680720">
                  <a:moveTo>
                    <a:pt x="24129" y="563880"/>
                  </a:moveTo>
                  <a:lnTo>
                    <a:pt x="0" y="563880"/>
                  </a:lnTo>
                  <a:lnTo>
                    <a:pt x="0" y="570229"/>
                  </a:lnTo>
                  <a:lnTo>
                    <a:pt x="24129" y="570229"/>
                  </a:lnTo>
                  <a:lnTo>
                    <a:pt x="24129" y="563880"/>
                  </a:lnTo>
                  <a:close/>
                </a:path>
                <a:path w="24129" h="680720">
                  <a:moveTo>
                    <a:pt x="24129" y="570230"/>
                  </a:moveTo>
                  <a:lnTo>
                    <a:pt x="0" y="570230"/>
                  </a:lnTo>
                  <a:lnTo>
                    <a:pt x="0" y="576579"/>
                  </a:lnTo>
                  <a:lnTo>
                    <a:pt x="24129" y="576579"/>
                  </a:lnTo>
                  <a:lnTo>
                    <a:pt x="24129" y="570230"/>
                  </a:lnTo>
                  <a:close/>
                </a:path>
                <a:path w="24129" h="680720">
                  <a:moveTo>
                    <a:pt x="24129" y="576580"/>
                  </a:moveTo>
                  <a:lnTo>
                    <a:pt x="0" y="576580"/>
                  </a:lnTo>
                  <a:lnTo>
                    <a:pt x="0" y="582929"/>
                  </a:lnTo>
                  <a:lnTo>
                    <a:pt x="24129" y="582929"/>
                  </a:lnTo>
                  <a:lnTo>
                    <a:pt x="24129" y="576580"/>
                  </a:lnTo>
                  <a:close/>
                </a:path>
                <a:path w="24129" h="680720">
                  <a:moveTo>
                    <a:pt x="24129" y="582930"/>
                  </a:moveTo>
                  <a:lnTo>
                    <a:pt x="0" y="582930"/>
                  </a:lnTo>
                  <a:lnTo>
                    <a:pt x="0" y="589279"/>
                  </a:lnTo>
                  <a:lnTo>
                    <a:pt x="24129" y="589279"/>
                  </a:lnTo>
                  <a:lnTo>
                    <a:pt x="24129" y="582930"/>
                  </a:lnTo>
                  <a:close/>
                </a:path>
                <a:path w="24129" h="680720">
                  <a:moveTo>
                    <a:pt x="24129" y="589280"/>
                  </a:moveTo>
                  <a:lnTo>
                    <a:pt x="0" y="589280"/>
                  </a:lnTo>
                  <a:lnTo>
                    <a:pt x="0" y="595629"/>
                  </a:lnTo>
                  <a:lnTo>
                    <a:pt x="24129" y="595629"/>
                  </a:lnTo>
                  <a:lnTo>
                    <a:pt x="24129" y="589280"/>
                  </a:lnTo>
                  <a:close/>
                </a:path>
                <a:path w="24129" h="680720">
                  <a:moveTo>
                    <a:pt x="24129" y="595630"/>
                  </a:moveTo>
                  <a:lnTo>
                    <a:pt x="0" y="595630"/>
                  </a:lnTo>
                  <a:lnTo>
                    <a:pt x="0" y="601979"/>
                  </a:lnTo>
                  <a:lnTo>
                    <a:pt x="24129" y="601979"/>
                  </a:lnTo>
                  <a:lnTo>
                    <a:pt x="24129" y="595630"/>
                  </a:lnTo>
                  <a:close/>
                </a:path>
                <a:path w="24129" h="680720">
                  <a:moveTo>
                    <a:pt x="24129" y="601980"/>
                  </a:moveTo>
                  <a:lnTo>
                    <a:pt x="0" y="601980"/>
                  </a:lnTo>
                  <a:lnTo>
                    <a:pt x="0" y="608329"/>
                  </a:lnTo>
                  <a:lnTo>
                    <a:pt x="24129" y="608329"/>
                  </a:lnTo>
                  <a:lnTo>
                    <a:pt x="24129" y="601980"/>
                  </a:lnTo>
                  <a:close/>
                </a:path>
                <a:path w="24129" h="680720">
                  <a:moveTo>
                    <a:pt x="24129" y="608330"/>
                  </a:moveTo>
                  <a:lnTo>
                    <a:pt x="0" y="608330"/>
                  </a:lnTo>
                  <a:lnTo>
                    <a:pt x="0" y="614679"/>
                  </a:lnTo>
                  <a:lnTo>
                    <a:pt x="24129" y="614679"/>
                  </a:lnTo>
                  <a:lnTo>
                    <a:pt x="24129" y="608330"/>
                  </a:lnTo>
                  <a:close/>
                </a:path>
                <a:path w="24129" h="680720">
                  <a:moveTo>
                    <a:pt x="24129" y="614680"/>
                  </a:moveTo>
                  <a:lnTo>
                    <a:pt x="0" y="614680"/>
                  </a:lnTo>
                  <a:lnTo>
                    <a:pt x="0" y="621029"/>
                  </a:lnTo>
                  <a:lnTo>
                    <a:pt x="24129" y="621029"/>
                  </a:lnTo>
                  <a:lnTo>
                    <a:pt x="24129" y="614680"/>
                  </a:lnTo>
                  <a:close/>
                </a:path>
                <a:path w="24129" h="680720">
                  <a:moveTo>
                    <a:pt x="24129" y="621030"/>
                  </a:moveTo>
                  <a:lnTo>
                    <a:pt x="0" y="621030"/>
                  </a:lnTo>
                  <a:lnTo>
                    <a:pt x="0" y="627379"/>
                  </a:lnTo>
                  <a:lnTo>
                    <a:pt x="24129" y="627379"/>
                  </a:lnTo>
                  <a:lnTo>
                    <a:pt x="24129" y="621030"/>
                  </a:lnTo>
                  <a:close/>
                </a:path>
                <a:path w="24129" h="680720">
                  <a:moveTo>
                    <a:pt x="24129" y="627380"/>
                  </a:moveTo>
                  <a:lnTo>
                    <a:pt x="0" y="627380"/>
                  </a:lnTo>
                  <a:lnTo>
                    <a:pt x="0" y="633729"/>
                  </a:lnTo>
                  <a:lnTo>
                    <a:pt x="24129" y="633729"/>
                  </a:lnTo>
                  <a:lnTo>
                    <a:pt x="24129" y="627380"/>
                  </a:lnTo>
                  <a:close/>
                </a:path>
                <a:path w="24129" h="680720">
                  <a:moveTo>
                    <a:pt x="24129" y="633730"/>
                  </a:moveTo>
                  <a:lnTo>
                    <a:pt x="0" y="633730"/>
                  </a:lnTo>
                  <a:lnTo>
                    <a:pt x="0" y="640079"/>
                  </a:lnTo>
                  <a:lnTo>
                    <a:pt x="24129" y="640079"/>
                  </a:lnTo>
                  <a:lnTo>
                    <a:pt x="24129" y="633730"/>
                  </a:lnTo>
                  <a:close/>
                </a:path>
                <a:path w="24129" h="680720">
                  <a:moveTo>
                    <a:pt x="24129" y="640080"/>
                  </a:moveTo>
                  <a:lnTo>
                    <a:pt x="0" y="640080"/>
                  </a:lnTo>
                  <a:lnTo>
                    <a:pt x="0" y="646429"/>
                  </a:lnTo>
                  <a:lnTo>
                    <a:pt x="24129" y="646429"/>
                  </a:lnTo>
                  <a:lnTo>
                    <a:pt x="24129" y="640080"/>
                  </a:lnTo>
                  <a:close/>
                </a:path>
                <a:path w="24129" h="680720">
                  <a:moveTo>
                    <a:pt x="24129" y="646430"/>
                  </a:moveTo>
                  <a:lnTo>
                    <a:pt x="0" y="646430"/>
                  </a:lnTo>
                  <a:lnTo>
                    <a:pt x="0" y="652779"/>
                  </a:lnTo>
                  <a:lnTo>
                    <a:pt x="24129" y="652779"/>
                  </a:lnTo>
                  <a:lnTo>
                    <a:pt x="24129" y="646430"/>
                  </a:lnTo>
                  <a:close/>
                </a:path>
                <a:path w="24129" h="680720">
                  <a:moveTo>
                    <a:pt x="24129" y="652780"/>
                  </a:moveTo>
                  <a:lnTo>
                    <a:pt x="0" y="652780"/>
                  </a:lnTo>
                  <a:lnTo>
                    <a:pt x="0" y="659129"/>
                  </a:lnTo>
                  <a:lnTo>
                    <a:pt x="24129" y="659129"/>
                  </a:lnTo>
                  <a:lnTo>
                    <a:pt x="24129" y="652780"/>
                  </a:lnTo>
                  <a:close/>
                </a:path>
                <a:path w="24129" h="680720">
                  <a:moveTo>
                    <a:pt x="24129" y="659130"/>
                  </a:moveTo>
                  <a:lnTo>
                    <a:pt x="0" y="659130"/>
                  </a:lnTo>
                  <a:lnTo>
                    <a:pt x="0" y="665479"/>
                  </a:lnTo>
                  <a:lnTo>
                    <a:pt x="24129" y="665479"/>
                  </a:lnTo>
                  <a:lnTo>
                    <a:pt x="24129" y="659130"/>
                  </a:lnTo>
                  <a:close/>
                </a:path>
                <a:path w="24129" h="680720">
                  <a:moveTo>
                    <a:pt x="24129" y="665480"/>
                  </a:moveTo>
                  <a:lnTo>
                    <a:pt x="0" y="665480"/>
                  </a:lnTo>
                  <a:lnTo>
                    <a:pt x="0" y="671829"/>
                  </a:lnTo>
                  <a:lnTo>
                    <a:pt x="24129" y="671829"/>
                  </a:lnTo>
                  <a:lnTo>
                    <a:pt x="24129" y="665480"/>
                  </a:lnTo>
                  <a:close/>
                </a:path>
                <a:path w="24129" h="680720">
                  <a:moveTo>
                    <a:pt x="24129" y="671830"/>
                  </a:moveTo>
                  <a:lnTo>
                    <a:pt x="0" y="671830"/>
                  </a:lnTo>
                  <a:lnTo>
                    <a:pt x="0" y="678179"/>
                  </a:lnTo>
                  <a:lnTo>
                    <a:pt x="11429" y="678179"/>
                  </a:lnTo>
                  <a:lnTo>
                    <a:pt x="11429" y="676909"/>
                  </a:lnTo>
                  <a:lnTo>
                    <a:pt x="16510" y="676909"/>
                  </a:lnTo>
                  <a:lnTo>
                    <a:pt x="16510" y="675639"/>
                  </a:lnTo>
                  <a:lnTo>
                    <a:pt x="19050" y="675639"/>
                  </a:lnTo>
                  <a:lnTo>
                    <a:pt x="19050" y="674369"/>
                  </a:lnTo>
                  <a:lnTo>
                    <a:pt x="22860" y="674369"/>
                  </a:lnTo>
                  <a:lnTo>
                    <a:pt x="22860" y="673100"/>
                  </a:lnTo>
                  <a:lnTo>
                    <a:pt x="24129" y="673100"/>
                  </a:lnTo>
                  <a:lnTo>
                    <a:pt x="24129" y="671830"/>
                  </a:lnTo>
                  <a:close/>
                </a:path>
                <a:path w="24129" h="680720">
                  <a:moveTo>
                    <a:pt x="7620" y="678180"/>
                  </a:moveTo>
                  <a:lnTo>
                    <a:pt x="0" y="678180"/>
                  </a:lnTo>
                  <a:lnTo>
                    <a:pt x="0" y="680719"/>
                  </a:lnTo>
                  <a:lnTo>
                    <a:pt x="2539" y="680719"/>
                  </a:lnTo>
                  <a:lnTo>
                    <a:pt x="2539" y="679450"/>
                  </a:lnTo>
                  <a:lnTo>
                    <a:pt x="7620" y="679450"/>
                  </a:lnTo>
                  <a:lnTo>
                    <a:pt x="7620" y="678180"/>
                  </a:lnTo>
                  <a:close/>
                </a:path>
              </a:pathLst>
            </a:custGeom>
            <a:solidFill>
              <a:srgbClr val="2C2C2C"/>
            </a:solidFill>
          </p:spPr>
          <p:txBody>
            <a:bodyPr bIns="0" lIns="0" rIns="0" rtlCol="0" tIns="0" wrap="square"/>
            <a:p/>
          </p:txBody>
        </p:sp>
        <p:sp>
          <p:nvSpPr>
            <p:cNvPr id="1048740" name="object 10"/>
            <p:cNvSpPr/>
            <p:nvPr/>
          </p:nvSpPr>
          <p:spPr>
            <a:xfrm>
              <a:off x="3366769" y="4485639"/>
              <a:ext cx="24130" cy="694690"/>
            </a:xfrm>
            <a:custGeom>
              <a:avLst/>
              <a:ahLst/>
              <a:rect l="l" t="t" r="r" b="b"/>
              <a:pathLst>
                <a:path w="24129" h="694689">
                  <a:moveTo>
                    <a:pt x="1269" y="0"/>
                  </a:moveTo>
                  <a:lnTo>
                    <a:pt x="0" y="0"/>
                  </a:lnTo>
                  <a:lnTo>
                    <a:pt x="0" y="6349"/>
                  </a:lnTo>
                  <a:lnTo>
                    <a:pt x="16509" y="6349"/>
                  </a:lnTo>
                  <a:lnTo>
                    <a:pt x="16509" y="5079"/>
                  </a:lnTo>
                  <a:lnTo>
                    <a:pt x="12699" y="5079"/>
                  </a:lnTo>
                  <a:lnTo>
                    <a:pt x="12699" y="3809"/>
                  </a:lnTo>
                  <a:lnTo>
                    <a:pt x="7619" y="3809"/>
                  </a:lnTo>
                  <a:lnTo>
                    <a:pt x="7619" y="2539"/>
                  </a:lnTo>
                  <a:lnTo>
                    <a:pt x="3810" y="2539"/>
                  </a:lnTo>
                  <a:lnTo>
                    <a:pt x="3810" y="1269"/>
                  </a:lnTo>
                  <a:lnTo>
                    <a:pt x="1269" y="1269"/>
                  </a:lnTo>
                  <a:lnTo>
                    <a:pt x="1269" y="0"/>
                  </a:lnTo>
                  <a:close/>
                </a:path>
                <a:path w="24129" h="694689">
                  <a:moveTo>
                    <a:pt x="20319" y="6349"/>
                  </a:moveTo>
                  <a:lnTo>
                    <a:pt x="0" y="6349"/>
                  </a:lnTo>
                  <a:lnTo>
                    <a:pt x="0" y="12699"/>
                  </a:lnTo>
                  <a:lnTo>
                    <a:pt x="24129" y="12699"/>
                  </a:lnTo>
                  <a:lnTo>
                    <a:pt x="24129" y="7619"/>
                  </a:lnTo>
                  <a:lnTo>
                    <a:pt x="20319" y="7619"/>
                  </a:lnTo>
                  <a:lnTo>
                    <a:pt x="20319" y="6349"/>
                  </a:lnTo>
                  <a:close/>
                </a:path>
                <a:path w="24129" h="694689">
                  <a:moveTo>
                    <a:pt x="24129" y="12699"/>
                  </a:moveTo>
                  <a:lnTo>
                    <a:pt x="0" y="12699"/>
                  </a:lnTo>
                  <a:lnTo>
                    <a:pt x="0" y="19049"/>
                  </a:lnTo>
                  <a:lnTo>
                    <a:pt x="24129" y="19049"/>
                  </a:lnTo>
                  <a:lnTo>
                    <a:pt x="24129" y="12699"/>
                  </a:lnTo>
                  <a:close/>
                </a:path>
                <a:path w="24129" h="694689">
                  <a:moveTo>
                    <a:pt x="24129" y="19049"/>
                  </a:moveTo>
                  <a:lnTo>
                    <a:pt x="0" y="19049"/>
                  </a:lnTo>
                  <a:lnTo>
                    <a:pt x="0" y="25399"/>
                  </a:lnTo>
                  <a:lnTo>
                    <a:pt x="24129" y="25399"/>
                  </a:lnTo>
                  <a:lnTo>
                    <a:pt x="24129" y="19049"/>
                  </a:lnTo>
                  <a:close/>
                </a:path>
                <a:path w="24129" h="694689">
                  <a:moveTo>
                    <a:pt x="24129" y="25399"/>
                  </a:moveTo>
                  <a:lnTo>
                    <a:pt x="0" y="25399"/>
                  </a:lnTo>
                  <a:lnTo>
                    <a:pt x="0" y="31749"/>
                  </a:lnTo>
                  <a:lnTo>
                    <a:pt x="24129" y="31749"/>
                  </a:lnTo>
                  <a:lnTo>
                    <a:pt x="24129" y="25399"/>
                  </a:lnTo>
                  <a:close/>
                </a:path>
                <a:path w="24129" h="694689">
                  <a:moveTo>
                    <a:pt x="24129" y="31749"/>
                  </a:moveTo>
                  <a:lnTo>
                    <a:pt x="0" y="31749"/>
                  </a:lnTo>
                  <a:lnTo>
                    <a:pt x="0" y="38099"/>
                  </a:lnTo>
                  <a:lnTo>
                    <a:pt x="24129" y="38099"/>
                  </a:lnTo>
                  <a:lnTo>
                    <a:pt x="24129" y="31749"/>
                  </a:lnTo>
                  <a:close/>
                </a:path>
                <a:path w="24129" h="694689">
                  <a:moveTo>
                    <a:pt x="24129" y="38099"/>
                  </a:moveTo>
                  <a:lnTo>
                    <a:pt x="0" y="38099"/>
                  </a:lnTo>
                  <a:lnTo>
                    <a:pt x="0" y="44449"/>
                  </a:lnTo>
                  <a:lnTo>
                    <a:pt x="24129" y="44449"/>
                  </a:lnTo>
                  <a:lnTo>
                    <a:pt x="24129" y="38099"/>
                  </a:lnTo>
                  <a:close/>
                </a:path>
                <a:path w="24129" h="694689">
                  <a:moveTo>
                    <a:pt x="24129" y="44449"/>
                  </a:moveTo>
                  <a:lnTo>
                    <a:pt x="0" y="44449"/>
                  </a:lnTo>
                  <a:lnTo>
                    <a:pt x="0" y="50799"/>
                  </a:lnTo>
                  <a:lnTo>
                    <a:pt x="24129" y="50799"/>
                  </a:lnTo>
                  <a:lnTo>
                    <a:pt x="24129" y="44449"/>
                  </a:lnTo>
                  <a:close/>
                </a:path>
                <a:path w="24129" h="694689">
                  <a:moveTo>
                    <a:pt x="24129" y="50799"/>
                  </a:moveTo>
                  <a:lnTo>
                    <a:pt x="0" y="50799"/>
                  </a:lnTo>
                  <a:lnTo>
                    <a:pt x="0" y="57149"/>
                  </a:lnTo>
                  <a:lnTo>
                    <a:pt x="24129" y="57149"/>
                  </a:lnTo>
                  <a:lnTo>
                    <a:pt x="24129" y="50799"/>
                  </a:lnTo>
                  <a:close/>
                </a:path>
                <a:path w="24129" h="694689">
                  <a:moveTo>
                    <a:pt x="24129" y="57149"/>
                  </a:moveTo>
                  <a:lnTo>
                    <a:pt x="0" y="57149"/>
                  </a:lnTo>
                  <a:lnTo>
                    <a:pt x="0" y="63499"/>
                  </a:lnTo>
                  <a:lnTo>
                    <a:pt x="24129" y="63499"/>
                  </a:lnTo>
                  <a:lnTo>
                    <a:pt x="24129" y="57149"/>
                  </a:lnTo>
                  <a:close/>
                </a:path>
                <a:path w="24129" h="694689">
                  <a:moveTo>
                    <a:pt x="24129" y="63499"/>
                  </a:moveTo>
                  <a:lnTo>
                    <a:pt x="0" y="63499"/>
                  </a:lnTo>
                  <a:lnTo>
                    <a:pt x="0" y="69849"/>
                  </a:lnTo>
                  <a:lnTo>
                    <a:pt x="24129" y="69849"/>
                  </a:lnTo>
                  <a:lnTo>
                    <a:pt x="24129" y="63499"/>
                  </a:lnTo>
                  <a:close/>
                </a:path>
                <a:path w="24129" h="694689">
                  <a:moveTo>
                    <a:pt x="24129" y="69849"/>
                  </a:moveTo>
                  <a:lnTo>
                    <a:pt x="0" y="69849"/>
                  </a:lnTo>
                  <a:lnTo>
                    <a:pt x="0" y="76199"/>
                  </a:lnTo>
                  <a:lnTo>
                    <a:pt x="24129" y="76199"/>
                  </a:lnTo>
                  <a:lnTo>
                    <a:pt x="24129" y="69849"/>
                  </a:lnTo>
                  <a:close/>
                </a:path>
                <a:path w="24129" h="694689">
                  <a:moveTo>
                    <a:pt x="24129" y="76199"/>
                  </a:moveTo>
                  <a:lnTo>
                    <a:pt x="0" y="76199"/>
                  </a:lnTo>
                  <a:lnTo>
                    <a:pt x="0" y="82549"/>
                  </a:lnTo>
                  <a:lnTo>
                    <a:pt x="24129" y="82549"/>
                  </a:lnTo>
                  <a:lnTo>
                    <a:pt x="24129" y="76199"/>
                  </a:lnTo>
                  <a:close/>
                </a:path>
                <a:path w="24129" h="694689">
                  <a:moveTo>
                    <a:pt x="24129" y="82549"/>
                  </a:moveTo>
                  <a:lnTo>
                    <a:pt x="0" y="82549"/>
                  </a:lnTo>
                  <a:lnTo>
                    <a:pt x="0" y="88899"/>
                  </a:lnTo>
                  <a:lnTo>
                    <a:pt x="24129" y="88899"/>
                  </a:lnTo>
                  <a:lnTo>
                    <a:pt x="24129" y="82549"/>
                  </a:lnTo>
                  <a:close/>
                </a:path>
                <a:path w="24129" h="694689">
                  <a:moveTo>
                    <a:pt x="24129" y="88899"/>
                  </a:moveTo>
                  <a:lnTo>
                    <a:pt x="0" y="88899"/>
                  </a:lnTo>
                  <a:lnTo>
                    <a:pt x="0" y="95249"/>
                  </a:lnTo>
                  <a:lnTo>
                    <a:pt x="24129" y="95249"/>
                  </a:lnTo>
                  <a:lnTo>
                    <a:pt x="24129" y="88899"/>
                  </a:lnTo>
                  <a:close/>
                </a:path>
                <a:path w="24129" h="694689">
                  <a:moveTo>
                    <a:pt x="24129" y="95249"/>
                  </a:moveTo>
                  <a:lnTo>
                    <a:pt x="0" y="95249"/>
                  </a:lnTo>
                  <a:lnTo>
                    <a:pt x="0" y="101599"/>
                  </a:lnTo>
                  <a:lnTo>
                    <a:pt x="24129" y="101599"/>
                  </a:lnTo>
                  <a:lnTo>
                    <a:pt x="24129" y="95249"/>
                  </a:lnTo>
                  <a:close/>
                </a:path>
                <a:path w="24129" h="694689">
                  <a:moveTo>
                    <a:pt x="24129" y="101599"/>
                  </a:moveTo>
                  <a:lnTo>
                    <a:pt x="0" y="101599"/>
                  </a:lnTo>
                  <a:lnTo>
                    <a:pt x="0" y="107949"/>
                  </a:lnTo>
                  <a:lnTo>
                    <a:pt x="24129" y="107949"/>
                  </a:lnTo>
                  <a:lnTo>
                    <a:pt x="24129" y="101599"/>
                  </a:lnTo>
                  <a:close/>
                </a:path>
                <a:path w="24129" h="694689">
                  <a:moveTo>
                    <a:pt x="24129" y="107949"/>
                  </a:moveTo>
                  <a:lnTo>
                    <a:pt x="0" y="107949"/>
                  </a:lnTo>
                  <a:lnTo>
                    <a:pt x="0" y="114299"/>
                  </a:lnTo>
                  <a:lnTo>
                    <a:pt x="24129" y="114299"/>
                  </a:lnTo>
                  <a:lnTo>
                    <a:pt x="24129" y="107949"/>
                  </a:lnTo>
                  <a:close/>
                </a:path>
                <a:path w="24129" h="694689">
                  <a:moveTo>
                    <a:pt x="24129" y="114299"/>
                  </a:moveTo>
                  <a:lnTo>
                    <a:pt x="0" y="114299"/>
                  </a:lnTo>
                  <a:lnTo>
                    <a:pt x="0" y="119379"/>
                  </a:lnTo>
                  <a:lnTo>
                    <a:pt x="24129" y="119379"/>
                  </a:lnTo>
                  <a:lnTo>
                    <a:pt x="24129" y="114299"/>
                  </a:lnTo>
                  <a:close/>
                </a:path>
                <a:path w="24129" h="694689">
                  <a:moveTo>
                    <a:pt x="24129" y="119379"/>
                  </a:moveTo>
                  <a:lnTo>
                    <a:pt x="0" y="119379"/>
                  </a:lnTo>
                  <a:lnTo>
                    <a:pt x="0" y="126999"/>
                  </a:lnTo>
                  <a:lnTo>
                    <a:pt x="24129" y="126999"/>
                  </a:lnTo>
                  <a:lnTo>
                    <a:pt x="24129" y="119379"/>
                  </a:lnTo>
                  <a:close/>
                </a:path>
                <a:path w="24129" h="694689">
                  <a:moveTo>
                    <a:pt x="24129" y="126999"/>
                  </a:moveTo>
                  <a:lnTo>
                    <a:pt x="0" y="126999"/>
                  </a:lnTo>
                  <a:lnTo>
                    <a:pt x="0" y="133349"/>
                  </a:lnTo>
                  <a:lnTo>
                    <a:pt x="24129" y="133349"/>
                  </a:lnTo>
                  <a:lnTo>
                    <a:pt x="24129" y="126999"/>
                  </a:lnTo>
                  <a:close/>
                </a:path>
                <a:path w="24129" h="694689">
                  <a:moveTo>
                    <a:pt x="24129" y="133349"/>
                  </a:moveTo>
                  <a:lnTo>
                    <a:pt x="0" y="133349"/>
                  </a:lnTo>
                  <a:lnTo>
                    <a:pt x="0" y="139699"/>
                  </a:lnTo>
                  <a:lnTo>
                    <a:pt x="24129" y="139699"/>
                  </a:lnTo>
                  <a:lnTo>
                    <a:pt x="24129" y="133349"/>
                  </a:lnTo>
                  <a:close/>
                </a:path>
                <a:path w="24129" h="694689">
                  <a:moveTo>
                    <a:pt x="24129" y="139699"/>
                  </a:moveTo>
                  <a:lnTo>
                    <a:pt x="0" y="139699"/>
                  </a:lnTo>
                  <a:lnTo>
                    <a:pt x="0" y="146049"/>
                  </a:lnTo>
                  <a:lnTo>
                    <a:pt x="24129" y="146049"/>
                  </a:lnTo>
                  <a:lnTo>
                    <a:pt x="24129" y="139699"/>
                  </a:lnTo>
                  <a:close/>
                </a:path>
                <a:path w="24129" h="694689">
                  <a:moveTo>
                    <a:pt x="24129" y="146049"/>
                  </a:moveTo>
                  <a:lnTo>
                    <a:pt x="0" y="146049"/>
                  </a:lnTo>
                  <a:lnTo>
                    <a:pt x="0" y="152399"/>
                  </a:lnTo>
                  <a:lnTo>
                    <a:pt x="24129" y="152399"/>
                  </a:lnTo>
                  <a:lnTo>
                    <a:pt x="24129" y="146049"/>
                  </a:lnTo>
                  <a:close/>
                </a:path>
                <a:path w="24129" h="694689">
                  <a:moveTo>
                    <a:pt x="24129" y="152399"/>
                  </a:moveTo>
                  <a:lnTo>
                    <a:pt x="0" y="152399"/>
                  </a:lnTo>
                  <a:lnTo>
                    <a:pt x="0" y="158749"/>
                  </a:lnTo>
                  <a:lnTo>
                    <a:pt x="24129" y="158749"/>
                  </a:lnTo>
                  <a:lnTo>
                    <a:pt x="24129" y="152399"/>
                  </a:lnTo>
                  <a:close/>
                </a:path>
                <a:path w="24129" h="694689">
                  <a:moveTo>
                    <a:pt x="24129" y="158749"/>
                  </a:moveTo>
                  <a:lnTo>
                    <a:pt x="0" y="158749"/>
                  </a:lnTo>
                  <a:lnTo>
                    <a:pt x="0" y="165099"/>
                  </a:lnTo>
                  <a:lnTo>
                    <a:pt x="24129" y="165099"/>
                  </a:lnTo>
                  <a:lnTo>
                    <a:pt x="24129" y="158749"/>
                  </a:lnTo>
                  <a:close/>
                </a:path>
                <a:path w="24129" h="694689">
                  <a:moveTo>
                    <a:pt x="24129" y="165099"/>
                  </a:moveTo>
                  <a:lnTo>
                    <a:pt x="0" y="165099"/>
                  </a:lnTo>
                  <a:lnTo>
                    <a:pt x="0" y="171449"/>
                  </a:lnTo>
                  <a:lnTo>
                    <a:pt x="24129" y="171449"/>
                  </a:lnTo>
                  <a:lnTo>
                    <a:pt x="24129" y="165099"/>
                  </a:lnTo>
                  <a:close/>
                </a:path>
                <a:path w="24129" h="694689">
                  <a:moveTo>
                    <a:pt x="24129" y="171449"/>
                  </a:moveTo>
                  <a:lnTo>
                    <a:pt x="0" y="171449"/>
                  </a:lnTo>
                  <a:lnTo>
                    <a:pt x="0" y="177799"/>
                  </a:lnTo>
                  <a:lnTo>
                    <a:pt x="24129" y="177799"/>
                  </a:lnTo>
                  <a:lnTo>
                    <a:pt x="24129" y="171449"/>
                  </a:lnTo>
                  <a:close/>
                </a:path>
                <a:path w="24129" h="694689">
                  <a:moveTo>
                    <a:pt x="24129" y="177799"/>
                  </a:moveTo>
                  <a:lnTo>
                    <a:pt x="0" y="177799"/>
                  </a:lnTo>
                  <a:lnTo>
                    <a:pt x="0" y="184149"/>
                  </a:lnTo>
                  <a:lnTo>
                    <a:pt x="24129" y="184149"/>
                  </a:lnTo>
                  <a:lnTo>
                    <a:pt x="24129" y="177799"/>
                  </a:lnTo>
                  <a:close/>
                </a:path>
                <a:path w="24129" h="694689">
                  <a:moveTo>
                    <a:pt x="24129" y="184149"/>
                  </a:moveTo>
                  <a:lnTo>
                    <a:pt x="0" y="184149"/>
                  </a:lnTo>
                  <a:lnTo>
                    <a:pt x="0" y="190499"/>
                  </a:lnTo>
                  <a:lnTo>
                    <a:pt x="24129" y="190499"/>
                  </a:lnTo>
                  <a:lnTo>
                    <a:pt x="24129" y="184149"/>
                  </a:lnTo>
                  <a:close/>
                </a:path>
                <a:path w="24129" h="694689">
                  <a:moveTo>
                    <a:pt x="24129" y="190499"/>
                  </a:moveTo>
                  <a:lnTo>
                    <a:pt x="0" y="190499"/>
                  </a:lnTo>
                  <a:lnTo>
                    <a:pt x="0" y="196849"/>
                  </a:lnTo>
                  <a:lnTo>
                    <a:pt x="24129" y="196849"/>
                  </a:lnTo>
                  <a:lnTo>
                    <a:pt x="24129" y="190499"/>
                  </a:lnTo>
                  <a:close/>
                </a:path>
                <a:path w="24129" h="694689">
                  <a:moveTo>
                    <a:pt x="24129" y="196849"/>
                  </a:moveTo>
                  <a:lnTo>
                    <a:pt x="0" y="196849"/>
                  </a:lnTo>
                  <a:lnTo>
                    <a:pt x="0" y="203199"/>
                  </a:lnTo>
                  <a:lnTo>
                    <a:pt x="24129" y="203199"/>
                  </a:lnTo>
                  <a:lnTo>
                    <a:pt x="24129" y="196849"/>
                  </a:lnTo>
                  <a:close/>
                </a:path>
                <a:path w="24129" h="694689">
                  <a:moveTo>
                    <a:pt x="24129" y="203199"/>
                  </a:moveTo>
                  <a:lnTo>
                    <a:pt x="0" y="203199"/>
                  </a:lnTo>
                  <a:lnTo>
                    <a:pt x="0" y="209549"/>
                  </a:lnTo>
                  <a:lnTo>
                    <a:pt x="24129" y="209549"/>
                  </a:lnTo>
                  <a:lnTo>
                    <a:pt x="24129" y="203199"/>
                  </a:lnTo>
                  <a:close/>
                </a:path>
                <a:path w="24129" h="694689">
                  <a:moveTo>
                    <a:pt x="24129" y="209549"/>
                  </a:moveTo>
                  <a:lnTo>
                    <a:pt x="0" y="209549"/>
                  </a:lnTo>
                  <a:lnTo>
                    <a:pt x="0" y="215899"/>
                  </a:lnTo>
                  <a:lnTo>
                    <a:pt x="24129" y="215899"/>
                  </a:lnTo>
                  <a:lnTo>
                    <a:pt x="24129" y="209549"/>
                  </a:lnTo>
                  <a:close/>
                </a:path>
                <a:path w="24129" h="694689">
                  <a:moveTo>
                    <a:pt x="24129" y="215899"/>
                  </a:moveTo>
                  <a:lnTo>
                    <a:pt x="0" y="215899"/>
                  </a:lnTo>
                  <a:lnTo>
                    <a:pt x="0" y="220979"/>
                  </a:lnTo>
                  <a:lnTo>
                    <a:pt x="24129" y="220979"/>
                  </a:lnTo>
                  <a:lnTo>
                    <a:pt x="24129" y="215899"/>
                  </a:lnTo>
                  <a:close/>
                </a:path>
                <a:path w="24129" h="694689">
                  <a:moveTo>
                    <a:pt x="24129" y="220979"/>
                  </a:moveTo>
                  <a:lnTo>
                    <a:pt x="0" y="220979"/>
                  </a:lnTo>
                  <a:lnTo>
                    <a:pt x="0" y="228599"/>
                  </a:lnTo>
                  <a:lnTo>
                    <a:pt x="24129" y="228599"/>
                  </a:lnTo>
                  <a:lnTo>
                    <a:pt x="24129" y="220979"/>
                  </a:lnTo>
                  <a:close/>
                </a:path>
                <a:path w="24129" h="694689">
                  <a:moveTo>
                    <a:pt x="24129" y="228599"/>
                  </a:moveTo>
                  <a:lnTo>
                    <a:pt x="0" y="228599"/>
                  </a:lnTo>
                  <a:lnTo>
                    <a:pt x="0" y="234949"/>
                  </a:lnTo>
                  <a:lnTo>
                    <a:pt x="24129" y="234949"/>
                  </a:lnTo>
                  <a:lnTo>
                    <a:pt x="24129" y="228599"/>
                  </a:lnTo>
                  <a:close/>
                </a:path>
                <a:path w="24129" h="694689">
                  <a:moveTo>
                    <a:pt x="24129" y="234949"/>
                  </a:moveTo>
                  <a:lnTo>
                    <a:pt x="0" y="234949"/>
                  </a:lnTo>
                  <a:lnTo>
                    <a:pt x="0" y="241299"/>
                  </a:lnTo>
                  <a:lnTo>
                    <a:pt x="24129" y="241299"/>
                  </a:lnTo>
                  <a:lnTo>
                    <a:pt x="24129" y="234949"/>
                  </a:lnTo>
                  <a:close/>
                </a:path>
                <a:path w="24129" h="694689">
                  <a:moveTo>
                    <a:pt x="24129" y="241299"/>
                  </a:moveTo>
                  <a:lnTo>
                    <a:pt x="0" y="241299"/>
                  </a:lnTo>
                  <a:lnTo>
                    <a:pt x="0" y="247649"/>
                  </a:lnTo>
                  <a:lnTo>
                    <a:pt x="24129" y="247649"/>
                  </a:lnTo>
                  <a:lnTo>
                    <a:pt x="24129" y="241299"/>
                  </a:lnTo>
                  <a:close/>
                </a:path>
                <a:path w="24129" h="694689">
                  <a:moveTo>
                    <a:pt x="24129" y="247649"/>
                  </a:moveTo>
                  <a:lnTo>
                    <a:pt x="0" y="247649"/>
                  </a:lnTo>
                  <a:lnTo>
                    <a:pt x="0" y="253999"/>
                  </a:lnTo>
                  <a:lnTo>
                    <a:pt x="24129" y="253999"/>
                  </a:lnTo>
                  <a:lnTo>
                    <a:pt x="24129" y="247649"/>
                  </a:lnTo>
                  <a:close/>
                </a:path>
                <a:path w="24129" h="694689">
                  <a:moveTo>
                    <a:pt x="24129" y="253999"/>
                  </a:moveTo>
                  <a:lnTo>
                    <a:pt x="0" y="253999"/>
                  </a:lnTo>
                  <a:lnTo>
                    <a:pt x="0" y="260349"/>
                  </a:lnTo>
                  <a:lnTo>
                    <a:pt x="24129" y="260349"/>
                  </a:lnTo>
                  <a:lnTo>
                    <a:pt x="24129" y="253999"/>
                  </a:lnTo>
                  <a:close/>
                </a:path>
                <a:path w="24129" h="694689">
                  <a:moveTo>
                    <a:pt x="24129" y="260349"/>
                  </a:moveTo>
                  <a:lnTo>
                    <a:pt x="0" y="260349"/>
                  </a:lnTo>
                  <a:lnTo>
                    <a:pt x="0" y="265429"/>
                  </a:lnTo>
                  <a:lnTo>
                    <a:pt x="24129" y="265429"/>
                  </a:lnTo>
                  <a:lnTo>
                    <a:pt x="24129" y="260349"/>
                  </a:lnTo>
                  <a:close/>
                </a:path>
                <a:path w="24129" h="694689">
                  <a:moveTo>
                    <a:pt x="24129" y="265429"/>
                  </a:moveTo>
                  <a:lnTo>
                    <a:pt x="0" y="265429"/>
                  </a:lnTo>
                  <a:lnTo>
                    <a:pt x="0" y="273049"/>
                  </a:lnTo>
                  <a:lnTo>
                    <a:pt x="24129" y="273049"/>
                  </a:lnTo>
                  <a:lnTo>
                    <a:pt x="24129" y="265429"/>
                  </a:lnTo>
                  <a:close/>
                </a:path>
                <a:path w="24129" h="694689">
                  <a:moveTo>
                    <a:pt x="24129" y="273049"/>
                  </a:moveTo>
                  <a:lnTo>
                    <a:pt x="0" y="273049"/>
                  </a:lnTo>
                  <a:lnTo>
                    <a:pt x="0" y="279399"/>
                  </a:lnTo>
                  <a:lnTo>
                    <a:pt x="24129" y="279399"/>
                  </a:lnTo>
                  <a:lnTo>
                    <a:pt x="24129" y="273049"/>
                  </a:lnTo>
                  <a:close/>
                </a:path>
                <a:path w="24129" h="694689">
                  <a:moveTo>
                    <a:pt x="24129" y="279399"/>
                  </a:moveTo>
                  <a:lnTo>
                    <a:pt x="0" y="279399"/>
                  </a:lnTo>
                  <a:lnTo>
                    <a:pt x="0" y="323849"/>
                  </a:lnTo>
                  <a:lnTo>
                    <a:pt x="24129" y="323849"/>
                  </a:lnTo>
                  <a:lnTo>
                    <a:pt x="24129" y="279399"/>
                  </a:lnTo>
                  <a:close/>
                </a:path>
                <a:path w="24129" h="694689">
                  <a:moveTo>
                    <a:pt x="24129" y="323849"/>
                  </a:moveTo>
                  <a:lnTo>
                    <a:pt x="0" y="323849"/>
                  </a:lnTo>
                  <a:lnTo>
                    <a:pt x="0" y="380999"/>
                  </a:lnTo>
                  <a:lnTo>
                    <a:pt x="24129" y="380999"/>
                  </a:lnTo>
                  <a:lnTo>
                    <a:pt x="24129" y="323849"/>
                  </a:lnTo>
                  <a:close/>
                </a:path>
                <a:path w="24129" h="694689">
                  <a:moveTo>
                    <a:pt x="24129" y="380999"/>
                  </a:moveTo>
                  <a:lnTo>
                    <a:pt x="0" y="380999"/>
                  </a:lnTo>
                  <a:lnTo>
                    <a:pt x="0" y="410209"/>
                  </a:lnTo>
                  <a:lnTo>
                    <a:pt x="24129" y="410209"/>
                  </a:lnTo>
                  <a:lnTo>
                    <a:pt x="24129" y="380999"/>
                  </a:lnTo>
                  <a:close/>
                </a:path>
                <a:path w="24129" h="694689">
                  <a:moveTo>
                    <a:pt x="10160" y="491489"/>
                  </a:moveTo>
                  <a:lnTo>
                    <a:pt x="0" y="491489"/>
                  </a:lnTo>
                  <a:lnTo>
                    <a:pt x="0" y="495299"/>
                  </a:lnTo>
                  <a:lnTo>
                    <a:pt x="24129" y="495299"/>
                  </a:lnTo>
                  <a:lnTo>
                    <a:pt x="24129" y="494029"/>
                  </a:lnTo>
                  <a:lnTo>
                    <a:pt x="22859" y="494029"/>
                  </a:lnTo>
                  <a:lnTo>
                    <a:pt x="22859" y="492759"/>
                  </a:lnTo>
                  <a:lnTo>
                    <a:pt x="10160" y="492759"/>
                  </a:lnTo>
                  <a:lnTo>
                    <a:pt x="10160" y="491489"/>
                  </a:lnTo>
                  <a:close/>
                </a:path>
                <a:path w="24129" h="694689">
                  <a:moveTo>
                    <a:pt x="24129" y="495299"/>
                  </a:moveTo>
                  <a:lnTo>
                    <a:pt x="0" y="495299"/>
                  </a:lnTo>
                  <a:lnTo>
                    <a:pt x="0" y="501649"/>
                  </a:lnTo>
                  <a:lnTo>
                    <a:pt x="24129" y="501649"/>
                  </a:lnTo>
                  <a:lnTo>
                    <a:pt x="24129" y="495299"/>
                  </a:lnTo>
                  <a:close/>
                </a:path>
                <a:path w="24129" h="694689">
                  <a:moveTo>
                    <a:pt x="24129" y="501649"/>
                  </a:moveTo>
                  <a:lnTo>
                    <a:pt x="0" y="501649"/>
                  </a:lnTo>
                  <a:lnTo>
                    <a:pt x="0" y="507999"/>
                  </a:lnTo>
                  <a:lnTo>
                    <a:pt x="24129" y="507999"/>
                  </a:lnTo>
                  <a:lnTo>
                    <a:pt x="24129" y="501649"/>
                  </a:lnTo>
                  <a:close/>
                </a:path>
                <a:path w="24129" h="694689">
                  <a:moveTo>
                    <a:pt x="24129" y="507999"/>
                  </a:moveTo>
                  <a:lnTo>
                    <a:pt x="0" y="507999"/>
                  </a:lnTo>
                  <a:lnTo>
                    <a:pt x="0" y="514349"/>
                  </a:lnTo>
                  <a:lnTo>
                    <a:pt x="24129" y="514349"/>
                  </a:lnTo>
                  <a:lnTo>
                    <a:pt x="24129" y="507999"/>
                  </a:lnTo>
                  <a:close/>
                </a:path>
                <a:path w="24129" h="694689">
                  <a:moveTo>
                    <a:pt x="24129" y="514349"/>
                  </a:moveTo>
                  <a:lnTo>
                    <a:pt x="0" y="514349"/>
                  </a:lnTo>
                  <a:lnTo>
                    <a:pt x="0" y="520699"/>
                  </a:lnTo>
                  <a:lnTo>
                    <a:pt x="24129" y="520699"/>
                  </a:lnTo>
                  <a:lnTo>
                    <a:pt x="24129" y="514349"/>
                  </a:lnTo>
                  <a:close/>
                </a:path>
                <a:path w="24129" h="694689">
                  <a:moveTo>
                    <a:pt x="24129" y="520699"/>
                  </a:moveTo>
                  <a:lnTo>
                    <a:pt x="0" y="520699"/>
                  </a:lnTo>
                  <a:lnTo>
                    <a:pt x="0" y="527049"/>
                  </a:lnTo>
                  <a:lnTo>
                    <a:pt x="24129" y="527049"/>
                  </a:lnTo>
                  <a:lnTo>
                    <a:pt x="24129" y="520699"/>
                  </a:lnTo>
                  <a:close/>
                </a:path>
                <a:path w="24129" h="694689">
                  <a:moveTo>
                    <a:pt x="24129" y="527049"/>
                  </a:moveTo>
                  <a:lnTo>
                    <a:pt x="0" y="527049"/>
                  </a:lnTo>
                  <a:lnTo>
                    <a:pt x="0" y="533399"/>
                  </a:lnTo>
                  <a:lnTo>
                    <a:pt x="24129" y="533399"/>
                  </a:lnTo>
                  <a:lnTo>
                    <a:pt x="24129" y="527049"/>
                  </a:lnTo>
                  <a:close/>
                </a:path>
                <a:path w="24129" h="694689">
                  <a:moveTo>
                    <a:pt x="24129" y="533399"/>
                  </a:moveTo>
                  <a:lnTo>
                    <a:pt x="0" y="533399"/>
                  </a:lnTo>
                  <a:lnTo>
                    <a:pt x="0" y="539749"/>
                  </a:lnTo>
                  <a:lnTo>
                    <a:pt x="24129" y="539749"/>
                  </a:lnTo>
                  <a:lnTo>
                    <a:pt x="24129" y="533399"/>
                  </a:lnTo>
                  <a:close/>
                </a:path>
                <a:path w="24129" h="694689">
                  <a:moveTo>
                    <a:pt x="24129" y="539749"/>
                  </a:moveTo>
                  <a:lnTo>
                    <a:pt x="0" y="539749"/>
                  </a:lnTo>
                  <a:lnTo>
                    <a:pt x="0" y="546099"/>
                  </a:lnTo>
                  <a:lnTo>
                    <a:pt x="24129" y="546099"/>
                  </a:lnTo>
                  <a:lnTo>
                    <a:pt x="24129" y="539749"/>
                  </a:lnTo>
                  <a:close/>
                </a:path>
                <a:path w="24129" h="694689">
                  <a:moveTo>
                    <a:pt x="24129" y="546099"/>
                  </a:moveTo>
                  <a:lnTo>
                    <a:pt x="0" y="546099"/>
                  </a:lnTo>
                  <a:lnTo>
                    <a:pt x="0" y="552449"/>
                  </a:lnTo>
                  <a:lnTo>
                    <a:pt x="24129" y="552449"/>
                  </a:lnTo>
                  <a:lnTo>
                    <a:pt x="24129" y="546099"/>
                  </a:lnTo>
                  <a:close/>
                </a:path>
                <a:path w="24129" h="694689">
                  <a:moveTo>
                    <a:pt x="24129" y="552449"/>
                  </a:moveTo>
                  <a:lnTo>
                    <a:pt x="0" y="552449"/>
                  </a:lnTo>
                  <a:lnTo>
                    <a:pt x="0" y="558799"/>
                  </a:lnTo>
                  <a:lnTo>
                    <a:pt x="24129" y="558799"/>
                  </a:lnTo>
                  <a:lnTo>
                    <a:pt x="24129" y="552449"/>
                  </a:lnTo>
                  <a:close/>
                </a:path>
                <a:path w="24129" h="694689">
                  <a:moveTo>
                    <a:pt x="24129" y="558799"/>
                  </a:moveTo>
                  <a:lnTo>
                    <a:pt x="0" y="558799"/>
                  </a:lnTo>
                  <a:lnTo>
                    <a:pt x="0" y="565149"/>
                  </a:lnTo>
                  <a:lnTo>
                    <a:pt x="24129" y="565149"/>
                  </a:lnTo>
                  <a:lnTo>
                    <a:pt x="24129" y="558799"/>
                  </a:lnTo>
                  <a:close/>
                </a:path>
                <a:path w="24129" h="694689">
                  <a:moveTo>
                    <a:pt x="24129" y="565149"/>
                  </a:moveTo>
                  <a:lnTo>
                    <a:pt x="0" y="565149"/>
                  </a:lnTo>
                  <a:lnTo>
                    <a:pt x="0" y="571499"/>
                  </a:lnTo>
                  <a:lnTo>
                    <a:pt x="24129" y="571499"/>
                  </a:lnTo>
                  <a:lnTo>
                    <a:pt x="24129" y="565149"/>
                  </a:lnTo>
                  <a:close/>
                </a:path>
                <a:path w="24129" h="694689">
                  <a:moveTo>
                    <a:pt x="24129" y="571499"/>
                  </a:moveTo>
                  <a:lnTo>
                    <a:pt x="0" y="571499"/>
                  </a:lnTo>
                  <a:lnTo>
                    <a:pt x="0" y="577849"/>
                  </a:lnTo>
                  <a:lnTo>
                    <a:pt x="24129" y="577849"/>
                  </a:lnTo>
                  <a:lnTo>
                    <a:pt x="24129" y="571499"/>
                  </a:lnTo>
                  <a:close/>
                </a:path>
                <a:path w="24129" h="694689">
                  <a:moveTo>
                    <a:pt x="24129" y="577849"/>
                  </a:moveTo>
                  <a:lnTo>
                    <a:pt x="0" y="577849"/>
                  </a:lnTo>
                  <a:lnTo>
                    <a:pt x="0" y="584199"/>
                  </a:lnTo>
                  <a:lnTo>
                    <a:pt x="24129" y="584199"/>
                  </a:lnTo>
                  <a:lnTo>
                    <a:pt x="24129" y="577849"/>
                  </a:lnTo>
                  <a:close/>
                </a:path>
                <a:path w="24129" h="694689">
                  <a:moveTo>
                    <a:pt x="24129" y="584199"/>
                  </a:moveTo>
                  <a:lnTo>
                    <a:pt x="0" y="584199"/>
                  </a:lnTo>
                  <a:lnTo>
                    <a:pt x="0" y="590549"/>
                  </a:lnTo>
                  <a:lnTo>
                    <a:pt x="24129" y="590549"/>
                  </a:lnTo>
                  <a:lnTo>
                    <a:pt x="24129" y="584199"/>
                  </a:lnTo>
                  <a:close/>
                </a:path>
                <a:path w="24129" h="694689">
                  <a:moveTo>
                    <a:pt x="24129" y="590549"/>
                  </a:moveTo>
                  <a:lnTo>
                    <a:pt x="0" y="590549"/>
                  </a:lnTo>
                  <a:lnTo>
                    <a:pt x="0" y="596899"/>
                  </a:lnTo>
                  <a:lnTo>
                    <a:pt x="24129" y="596899"/>
                  </a:lnTo>
                  <a:lnTo>
                    <a:pt x="24129" y="590549"/>
                  </a:lnTo>
                  <a:close/>
                </a:path>
                <a:path w="24129" h="694689">
                  <a:moveTo>
                    <a:pt x="24129" y="596899"/>
                  </a:moveTo>
                  <a:lnTo>
                    <a:pt x="0" y="596899"/>
                  </a:lnTo>
                  <a:lnTo>
                    <a:pt x="0" y="603249"/>
                  </a:lnTo>
                  <a:lnTo>
                    <a:pt x="24129" y="603249"/>
                  </a:lnTo>
                  <a:lnTo>
                    <a:pt x="24129" y="596899"/>
                  </a:lnTo>
                  <a:close/>
                </a:path>
                <a:path w="24129" h="694689">
                  <a:moveTo>
                    <a:pt x="24129" y="603249"/>
                  </a:moveTo>
                  <a:lnTo>
                    <a:pt x="0" y="603249"/>
                  </a:lnTo>
                  <a:lnTo>
                    <a:pt x="0" y="609599"/>
                  </a:lnTo>
                  <a:lnTo>
                    <a:pt x="24129" y="609599"/>
                  </a:lnTo>
                  <a:lnTo>
                    <a:pt x="24129" y="603249"/>
                  </a:lnTo>
                  <a:close/>
                </a:path>
                <a:path w="24129" h="694689">
                  <a:moveTo>
                    <a:pt x="24129" y="609599"/>
                  </a:moveTo>
                  <a:lnTo>
                    <a:pt x="0" y="609599"/>
                  </a:lnTo>
                  <a:lnTo>
                    <a:pt x="0" y="615949"/>
                  </a:lnTo>
                  <a:lnTo>
                    <a:pt x="24129" y="615949"/>
                  </a:lnTo>
                  <a:lnTo>
                    <a:pt x="24129" y="609599"/>
                  </a:lnTo>
                  <a:close/>
                </a:path>
                <a:path w="24129" h="694689">
                  <a:moveTo>
                    <a:pt x="24129" y="615949"/>
                  </a:moveTo>
                  <a:lnTo>
                    <a:pt x="0" y="615949"/>
                  </a:lnTo>
                  <a:lnTo>
                    <a:pt x="0" y="622299"/>
                  </a:lnTo>
                  <a:lnTo>
                    <a:pt x="24129" y="622299"/>
                  </a:lnTo>
                  <a:lnTo>
                    <a:pt x="24129" y="615949"/>
                  </a:lnTo>
                  <a:close/>
                </a:path>
                <a:path w="24129" h="694689">
                  <a:moveTo>
                    <a:pt x="24129" y="622299"/>
                  </a:moveTo>
                  <a:lnTo>
                    <a:pt x="0" y="622299"/>
                  </a:lnTo>
                  <a:lnTo>
                    <a:pt x="0" y="628649"/>
                  </a:lnTo>
                  <a:lnTo>
                    <a:pt x="24129" y="628649"/>
                  </a:lnTo>
                  <a:lnTo>
                    <a:pt x="24129" y="622299"/>
                  </a:lnTo>
                  <a:close/>
                </a:path>
                <a:path w="24129" h="694689">
                  <a:moveTo>
                    <a:pt x="24129" y="628649"/>
                  </a:moveTo>
                  <a:lnTo>
                    <a:pt x="0" y="628649"/>
                  </a:lnTo>
                  <a:lnTo>
                    <a:pt x="0" y="634999"/>
                  </a:lnTo>
                  <a:lnTo>
                    <a:pt x="24129" y="634999"/>
                  </a:lnTo>
                  <a:lnTo>
                    <a:pt x="24129" y="628649"/>
                  </a:lnTo>
                  <a:close/>
                </a:path>
                <a:path w="24129" h="694689">
                  <a:moveTo>
                    <a:pt x="24129" y="634999"/>
                  </a:moveTo>
                  <a:lnTo>
                    <a:pt x="0" y="634999"/>
                  </a:lnTo>
                  <a:lnTo>
                    <a:pt x="0" y="641349"/>
                  </a:lnTo>
                  <a:lnTo>
                    <a:pt x="24129" y="641349"/>
                  </a:lnTo>
                  <a:lnTo>
                    <a:pt x="24129" y="634999"/>
                  </a:lnTo>
                  <a:close/>
                </a:path>
                <a:path w="24129" h="694689">
                  <a:moveTo>
                    <a:pt x="24129" y="641349"/>
                  </a:moveTo>
                  <a:lnTo>
                    <a:pt x="0" y="641349"/>
                  </a:lnTo>
                  <a:lnTo>
                    <a:pt x="0" y="647699"/>
                  </a:lnTo>
                  <a:lnTo>
                    <a:pt x="24129" y="647699"/>
                  </a:lnTo>
                  <a:lnTo>
                    <a:pt x="24129" y="641349"/>
                  </a:lnTo>
                  <a:close/>
                </a:path>
                <a:path w="24129" h="694689">
                  <a:moveTo>
                    <a:pt x="24129" y="647699"/>
                  </a:moveTo>
                  <a:lnTo>
                    <a:pt x="0" y="647699"/>
                  </a:lnTo>
                  <a:lnTo>
                    <a:pt x="0" y="654049"/>
                  </a:lnTo>
                  <a:lnTo>
                    <a:pt x="24129" y="654049"/>
                  </a:lnTo>
                  <a:lnTo>
                    <a:pt x="24129" y="647699"/>
                  </a:lnTo>
                  <a:close/>
                </a:path>
                <a:path w="24129" h="694689">
                  <a:moveTo>
                    <a:pt x="24129" y="654049"/>
                  </a:moveTo>
                  <a:lnTo>
                    <a:pt x="0" y="654049"/>
                  </a:lnTo>
                  <a:lnTo>
                    <a:pt x="0" y="660399"/>
                  </a:lnTo>
                  <a:lnTo>
                    <a:pt x="24129" y="660399"/>
                  </a:lnTo>
                  <a:lnTo>
                    <a:pt x="24129" y="654049"/>
                  </a:lnTo>
                  <a:close/>
                </a:path>
                <a:path w="24129" h="694689">
                  <a:moveTo>
                    <a:pt x="24129" y="660399"/>
                  </a:moveTo>
                  <a:lnTo>
                    <a:pt x="0" y="660399"/>
                  </a:lnTo>
                  <a:lnTo>
                    <a:pt x="0" y="666749"/>
                  </a:lnTo>
                  <a:lnTo>
                    <a:pt x="24129" y="666749"/>
                  </a:lnTo>
                  <a:lnTo>
                    <a:pt x="24129" y="660399"/>
                  </a:lnTo>
                  <a:close/>
                </a:path>
                <a:path w="24129" h="694689">
                  <a:moveTo>
                    <a:pt x="24129" y="666749"/>
                  </a:moveTo>
                  <a:lnTo>
                    <a:pt x="0" y="666749"/>
                  </a:lnTo>
                  <a:lnTo>
                    <a:pt x="0" y="673099"/>
                  </a:lnTo>
                  <a:lnTo>
                    <a:pt x="24129" y="673099"/>
                  </a:lnTo>
                  <a:lnTo>
                    <a:pt x="24129" y="666749"/>
                  </a:lnTo>
                  <a:close/>
                </a:path>
                <a:path w="24129" h="694689">
                  <a:moveTo>
                    <a:pt x="24129" y="673099"/>
                  </a:moveTo>
                  <a:lnTo>
                    <a:pt x="0" y="673099"/>
                  </a:lnTo>
                  <a:lnTo>
                    <a:pt x="0" y="679449"/>
                  </a:lnTo>
                  <a:lnTo>
                    <a:pt x="24129" y="679449"/>
                  </a:lnTo>
                  <a:lnTo>
                    <a:pt x="24129" y="673099"/>
                  </a:lnTo>
                  <a:close/>
                </a:path>
                <a:path w="24129" h="694689">
                  <a:moveTo>
                    <a:pt x="24129" y="679449"/>
                  </a:moveTo>
                  <a:lnTo>
                    <a:pt x="0" y="679449"/>
                  </a:lnTo>
                  <a:lnTo>
                    <a:pt x="0" y="685799"/>
                  </a:lnTo>
                  <a:lnTo>
                    <a:pt x="24129" y="685799"/>
                  </a:lnTo>
                  <a:lnTo>
                    <a:pt x="24129" y="679449"/>
                  </a:lnTo>
                  <a:close/>
                </a:path>
                <a:path w="24129" h="694689">
                  <a:moveTo>
                    <a:pt x="24129" y="685799"/>
                  </a:moveTo>
                  <a:lnTo>
                    <a:pt x="0" y="685799"/>
                  </a:lnTo>
                  <a:lnTo>
                    <a:pt x="0" y="692149"/>
                  </a:lnTo>
                  <a:lnTo>
                    <a:pt x="12700" y="692149"/>
                  </a:lnTo>
                  <a:lnTo>
                    <a:pt x="12700" y="690879"/>
                  </a:lnTo>
                  <a:lnTo>
                    <a:pt x="16509" y="690879"/>
                  </a:lnTo>
                  <a:lnTo>
                    <a:pt x="16509" y="689609"/>
                  </a:lnTo>
                  <a:lnTo>
                    <a:pt x="22860" y="689609"/>
                  </a:lnTo>
                  <a:lnTo>
                    <a:pt x="22860" y="688339"/>
                  </a:lnTo>
                  <a:lnTo>
                    <a:pt x="24129" y="688339"/>
                  </a:lnTo>
                  <a:lnTo>
                    <a:pt x="24129" y="685799"/>
                  </a:lnTo>
                  <a:close/>
                </a:path>
                <a:path w="24129" h="694689">
                  <a:moveTo>
                    <a:pt x="7619" y="692149"/>
                  </a:moveTo>
                  <a:lnTo>
                    <a:pt x="0" y="692149"/>
                  </a:lnTo>
                  <a:lnTo>
                    <a:pt x="0" y="694689"/>
                  </a:lnTo>
                  <a:lnTo>
                    <a:pt x="2539" y="694689"/>
                  </a:lnTo>
                  <a:lnTo>
                    <a:pt x="2539" y="693419"/>
                  </a:lnTo>
                  <a:lnTo>
                    <a:pt x="7619" y="693419"/>
                  </a:lnTo>
                  <a:lnTo>
                    <a:pt x="7619" y="692149"/>
                  </a:lnTo>
                  <a:close/>
                </a:path>
              </a:pathLst>
            </a:custGeom>
            <a:solidFill>
              <a:srgbClr val="2B2B2B"/>
            </a:solidFill>
          </p:spPr>
          <p:txBody>
            <a:bodyPr bIns="0" lIns="0" rIns="0" rtlCol="0" tIns="0" wrap="square"/>
            <a:p/>
          </p:txBody>
        </p:sp>
        <p:sp>
          <p:nvSpPr>
            <p:cNvPr id="1048741" name="object 11"/>
            <p:cNvSpPr/>
            <p:nvPr/>
          </p:nvSpPr>
          <p:spPr>
            <a:xfrm>
              <a:off x="3342640" y="4480559"/>
              <a:ext cx="24130" cy="704850"/>
            </a:xfrm>
            <a:custGeom>
              <a:avLst/>
              <a:ahLst/>
              <a:rect l="l" t="t" r="r" b="b"/>
              <a:pathLst>
                <a:path w="24129" h="704850">
                  <a:moveTo>
                    <a:pt x="2539" y="0"/>
                  </a:moveTo>
                  <a:lnTo>
                    <a:pt x="0" y="0"/>
                  </a:lnTo>
                  <a:lnTo>
                    <a:pt x="0" y="5079"/>
                  </a:lnTo>
                  <a:lnTo>
                    <a:pt x="17780" y="5079"/>
                  </a:lnTo>
                  <a:lnTo>
                    <a:pt x="17780" y="3809"/>
                  </a:lnTo>
                  <a:lnTo>
                    <a:pt x="12700" y="3809"/>
                  </a:lnTo>
                  <a:lnTo>
                    <a:pt x="12700" y="2539"/>
                  </a:lnTo>
                  <a:lnTo>
                    <a:pt x="7620" y="2539"/>
                  </a:lnTo>
                  <a:lnTo>
                    <a:pt x="7620" y="1269"/>
                  </a:lnTo>
                  <a:lnTo>
                    <a:pt x="2539" y="1269"/>
                  </a:lnTo>
                  <a:lnTo>
                    <a:pt x="2539" y="0"/>
                  </a:lnTo>
                  <a:close/>
                </a:path>
                <a:path w="24129" h="704850">
                  <a:moveTo>
                    <a:pt x="24130" y="5080"/>
                  </a:moveTo>
                  <a:lnTo>
                    <a:pt x="0" y="5080"/>
                  </a:lnTo>
                  <a:lnTo>
                    <a:pt x="0" y="11429"/>
                  </a:lnTo>
                  <a:lnTo>
                    <a:pt x="24130" y="11429"/>
                  </a:lnTo>
                  <a:lnTo>
                    <a:pt x="24130" y="5080"/>
                  </a:lnTo>
                  <a:close/>
                </a:path>
                <a:path w="24129" h="704850">
                  <a:moveTo>
                    <a:pt x="24130" y="11430"/>
                  </a:moveTo>
                  <a:lnTo>
                    <a:pt x="0" y="11430"/>
                  </a:lnTo>
                  <a:lnTo>
                    <a:pt x="0" y="17779"/>
                  </a:lnTo>
                  <a:lnTo>
                    <a:pt x="24130" y="17779"/>
                  </a:lnTo>
                  <a:lnTo>
                    <a:pt x="24130" y="11430"/>
                  </a:lnTo>
                  <a:close/>
                </a:path>
                <a:path w="24129" h="704850">
                  <a:moveTo>
                    <a:pt x="24130" y="17780"/>
                  </a:moveTo>
                  <a:lnTo>
                    <a:pt x="0" y="17780"/>
                  </a:lnTo>
                  <a:lnTo>
                    <a:pt x="0" y="24129"/>
                  </a:lnTo>
                  <a:lnTo>
                    <a:pt x="24130" y="24129"/>
                  </a:lnTo>
                  <a:lnTo>
                    <a:pt x="24130" y="17780"/>
                  </a:lnTo>
                  <a:close/>
                </a:path>
                <a:path w="24129" h="704850">
                  <a:moveTo>
                    <a:pt x="24130" y="24130"/>
                  </a:moveTo>
                  <a:lnTo>
                    <a:pt x="0" y="24130"/>
                  </a:lnTo>
                  <a:lnTo>
                    <a:pt x="0" y="30479"/>
                  </a:lnTo>
                  <a:lnTo>
                    <a:pt x="24130" y="30479"/>
                  </a:lnTo>
                  <a:lnTo>
                    <a:pt x="24130" y="24130"/>
                  </a:lnTo>
                  <a:close/>
                </a:path>
                <a:path w="24129" h="704850">
                  <a:moveTo>
                    <a:pt x="24130" y="30480"/>
                  </a:moveTo>
                  <a:lnTo>
                    <a:pt x="0" y="30480"/>
                  </a:lnTo>
                  <a:lnTo>
                    <a:pt x="0" y="36829"/>
                  </a:lnTo>
                  <a:lnTo>
                    <a:pt x="24130" y="36829"/>
                  </a:lnTo>
                  <a:lnTo>
                    <a:pt x="24130" y="30480"/>
                  </a:lnTo>
                  <a:close/>
                </a:path>
                <a:path w="24129" h="704850">
                  <a:moveTo>
                    <a:pt x="24130" y="36830"/>
                  </a:moveTo>
                  <a:lnTo>
                    <a:pt x="0" y="36830"/>
                  </a:lnTo>
                  <a:lnTo>
                    <a:pt x="0" y="43179"/>
                  </a:lnTo>
                  <a:lnTo>
                    <a:pt x="24130" y="43179"/>
                  </a:lnTo>
                  <a:lnTo>
                    <a:pt x="24130" y="36830"/>
                  </a:lnTo>
                  <a:close/>
                </a:path>
                <a:path w="24129" h="704850">
                  <a:moveTo>
                    <a:pt x="24130" y="43180"/>
                  </a:moveTo>
                  <a:lnTo>
                    <a:pt x="0" y="43180"/>
                  </a:lnTo>
                  <a:lnTo>
                    <a:pt x="0" y="49529"/>
                  </a:lnTo>
                  <a:lnTo>
                    <a:pt x="24130" y="49529"/>
                  </a:lnTo>
                  <a:lnTo>
                    <a:pt x="24130" y="43180"/>
                  </a:lnTo>
                  <a:close/>
                </a:path>
                <a:path w="24129" h="704850">
                  <a:moveTo>
                    <a:pt x="24130" y="49530"/>
                  </a:moveTo>
                  <a:lnTo>
                    <a:pt x="0" y="49530"/>
                  </a:lnTo>
                  <a:lnTo>
                    <a:pt x="0" y="55879"/>
                  </a:lnTo>
                  <a:lnTo>
                    <a:pt x="24130" y="55879"/>
                  </a:lnTo>
                  <a:lnTo>
                    <a:pt x="24130" y="49530"/>
                  </a:lnTo>
                  <a:close/>
                </a:path>
                <a:path w="24129" h="704850">
                  <a:moveTo>
                    <a:pt x="24130" y="55880"/>
                  </a:moveTo>
                  <a:lnTo>
                    <a:pt x="0" y="55880"/>
                  </a:lnTo>
                  <a:lnTo>
                    <a:pt x="0" y="62229"/>
                  </a:lnTo>
                  <a:lnTo>
                    <a:pt x="24130" y="62229"/>
                  </a:lnTo>
                  <a:lnTo>
                    <a:pt x="24130" y="55880"/>
                  </a:lnTo>
                  <a:close/>
                </a:path>
                <a:path w="24129" h="704850">
                  <a:moveTo>
                    <a:pt x="24130" y="62230"/>
                  </a:moveTo>
                  <a:lnTo>
                    <a:pt x="0" y="62230"/>
                  </a:lnTo>
                  <a:lnTo>
                    <a:pt x="0" y="68579"/>
                  </a:lnTo>
                  <a:lnTo>
                    <a:pt x="24130" y="68579"/>
                  </a:lnTo>
                  <a:lnTo>
                    <a:pt x="24130" y="62230"/>
                  </a:lnTo>
                  <a:close/>
                </a:path>
                <a:path w="24129" h="704850">
                  <a:moveTo>
                    <a:pt x="24130" y="68580"/>
                  </a:moveTo>
                  <a:lnTo>
                    <a:pt x="0" y="68580"/>
                  </a:lnTo>
                  <a:lnTo>
                    <a:pt x="0" y="74929"/>
                  </a:lnTo>
                  <a:lnTo>
                    <a:pt x="24130" y="74929"/>
                  </a:lnTo>
                  <a:lnTo>
                    <a:pt x="24130" y="68580"/>
                  </a:lnTo>
                  <a:close/>
                </a:path>
                <a:path w="24129" h="704850">
                  <a:moveTo>
                    <a:pt x="24130" y="74930"/>
                  </a:moveTo>
                  <a:lnTo>
                    <a:pt x="0" y="74930"/>
                  </a:lnTo>
                  <a:lnTo>
                    <a:pt x="0" y="81279"/>
                  </a:lnTo>
                  <a:lnTo>
                    <a:pt x="24130" y="81279"/>
                  </a:lnTo>
                  <a:lnTo>
                    <a:pt x="24130" y="74930"/>
                  </a:lnTo>
                  <a:close/>
                </a:path>
                <a:path w="24129" h="704850">
                  <a:moveTo>
                    <a:pt x="24130" y="81280"/>
                  </a:moveTo>
                  <a:lnTo>
                    <a:pt x="0" y="81280"/>
                  </a:lnTo>
                  <a:lnTo>
                    <a:pt x="0" y="87629"/>
                  </a:lnTo>
                  <a:lnTo>
                    <a:pt x="24130" y="87629"/>
                  </a:lnTo>
                  <a:lnTo>
                    <a:pt x="24130" y="81280"/>
                  </a:lnTo>
                  <a:close/>
                </a:path>
                <a:path w="24129" h="704850">
                  <a:moveTo>
                    <a:pt x="24130" y="87630"/>
                  </a:moveTo>
                  <a:lnTo>
                    <a:pt x="0" y="87630"/>
                  </a:lnTo>
                  <a:lnTo>
                    <a:pt x="0" y="93979"/>
                  </a:lnTo>
                  <a:lnTo>
                    <a:pt x="24130" y="93979"/>
                  </a:lnTo>
                  <a:lnTo>
                    <a:pt x="24130" y="87630"/>
                  </a:lnTo>
                  <a:close/>
                </a:path>
                <a:path w="24129" h="704850">
                  <a:moveTo>
                    <a:pt x="24130" y="93980"/>
                  </a:moveTo>
                  <a:lnTo>
                    <a:pt x="0" y="93980"/>
                  </a:lnTo>
                  <a:lnTo>
                    <a:pt x="0" y="100329"/>
                  </a:lnTo>
                  <a:lnTo>
                    <a:pt x="24130" y="100329"/>
                  </a:lnTo>
                  <a:lnTo>
                    <a:pt x="24130" y="93980"/>
                  </a:lnTo>
                  <a:close/>
                </a:path>
                <a:path w="24129" h="704850">
                  <a:moveTo>
                    <a:pt x="24130" y="100330"/>
                  </a:moveTo>
                  <a:lnTo>
                    <a:pt x="0" y="100330"/>
                  </a:lnTo>
                  <a:lnTo>
                    <a:pt x="0" y="106679"/>
                  </a:lnTo>
                  <a:lnTo>
                    <a:pt x="24130" y="106679"/>
                  </a:lnTo>
                  <a:lnTo>
                    <a:pt x="24130" y="100330"/>
                  </a:lnTo>
                  <a:close/>
                </a:path>
                <a:path w="24129" h="704850">
                  <a:moveTo>
                    <a:pt x="24130" y="106680"/>
                  </a:moveTo>
                  <a:lnTo>
                    <a:pt x="0" y="106680"/>
                  </a:lnTo>
                  <a:lnTo>
                    <a:pt x="0" y="113029"/>
                  </a:lnTo>
                  <a:lnTo>
                    <a:pt x="24130" y="113029"/>
                  </a:lnTo>
                  <a:lnTo>
                    <a:pt x="24130" y="106680"/>
                  </a:lnTo>
                  <a:close/>
                </a:path>
                <a:path w="24129" h="704850">
                  <a:moveTo>
                    <a:pt x="24130" y="113030"/>
                  </a:moveTo>
                  <a:lnTo>
                    <a:pt x="0" y="113030"/>
                  </a:lnTo>
                  <a:lnTo>
                    <a:pt x="0" y="119379"/>
                  </a:lnTo>
                  <a:lnTo>
                    <a:pt x="24130" y="119379"/>
                  </a:lnTo>
                  <a:lnTo>
                    <a:pt x="24130" y="113030"/>
                  </a:lnTo>
                  <a:close/>
                </a:path>
                <a:path w="24129" h="704850">
                  <a:moveTo>
                    <a:pt x="24130" y="119380"/>
                  </a:moveTo>
                  <a:lnTo>
                    <a:pt x="0" y="119380"/>
                  </a:lnTo>
                  <a:lnTo>
                    <a:pt x="0" y="124459"/>
                  </a:lnTo>
                  <a:lnTo>
                    <a:pt x="24130" y="124459"/>
                  </a:lnTo>
                  <a:lnTo>
                    <a:pt x="24130" y="119380"/>
                  </a:lnTo>
                  <a:close/>
                </a:path>
                <a:path w="24129" h="704850">
                  <a:moveTo>
                    <a:pt x="24130" y="124460"/>
                  </a:moveTo>
                  <a:lnTo>
                    <a:pt x="0" y="124460"/>
                  </a:lnTo>
                  <a:lnTo>
                    <a:pt x="0" y="132079"/>
                  </a:lnTo>
                  <a:lnTo>
                    <a:pt x="24130" y="132079"/>
                  </a:lnTo>
                  <a:lnTo>
                    <a:pt x="24130" y="124460"/>
                  </a:lnTo>
                  <a:close/>
                </a:path>
                <a:path w="24129" h="704850">
                  <a:moveTo>
                    <a:pt x="24130" y="132080"/>
                  </a:moveTo>
                  <a:lnTo>
                    <a:pt x="0" y="132080"/>
                  </a:lnTo>
                  <a:lnTo>
                    <a:pt x="0" y="138429"/>
                  </a:lnTo>
                  <a:lnTo>
                    <a:pt x="24130" y="138429"/>
                  </a:lnTo>
                  <a:lnTo>
                    <a:pt x="24130" y="132080"/>
                  </a:lnTo>
                  <a:close/>
                </a:path>
                <a:path w="24129" h="704850">
                  <a:moveTo>
                    <a:pt x="24130" y="138430"/>
                  </a:moveTo>
                  <a:lnTo>
                    <a:pt x="0" y="138430"/>
                  </a:lnTo>
                  <a:lnTo>
                    <a:pt x="0" y="144779"/>
                  </a:lnTo>
                  <a:lnTo>
                    <a:pt x="24130" y="144779"/>
                  </a:lnTo>
                  <a:lnTo>
                    <a:pt x="24130" y="138430"/>
                  </a:lnTo>
                  <a:close/>
                </a:path>
                <a:path w="24129" h="704850">
                  <a:moveTo>
                    <a:pt x="24130" y="144780"/>
                  </a:moveTo>
                  <a:lnTo>
                    <a:pt x="0" y="144780"/>
                  </a:lnTo>
                  <a:lnTo>
                    <a:pt x="0" y="151129"/>
                  </a:lnTo>
                  <a:lnTo>
                    <a:pt x="24130" y="151129"/>
                  </a:lnTo>
                  <a:lnTo>
                    <a:pt x="24130" y="144780"/>
                  </a:lnTo>
                  <a:close/>
                </a:path>
                <a:path w="24129" h="704850">
                  <a:moveTo>
                    <a:pt x="24130" y="151130"/>
                  </a:moveTo>
                  <a:lnTo>
                    <a:pt x="0" y="151130"/>
                  </a:lnTo>
                  <a:lnTo>
                    <a:pt x="0" y="157479"/>
                  </a:lnTo>
                  <a:lnTo>
                    <a:pt x="24130" y="157479"/>
                  </a:lnTo>
                  <a:lnTo>
                    <a:pt x="24130" y="151130"/>
                  </a:lnTo>
                  <a:close/>
                </a:path>
                <a:path w="24129" h="704850">
                  <a:moveTo>
                    <a:pt x="24130" y="157480"/>
                  </a:moveTo>
                  <a:lnTo>
                    <a:pt x="0" y="157480"/>
                  </a:lnTo>
                  <a:lnTo>
                    <a:pt x="0" y="163829"/>
                  </a:lnTo>
                  <a:lnTo>
                    <a:pt x="24130" y="163829"/>
                  </a:lnTo>
                  <a:lnTo>
                    <a:pt x="24130" y="157480"/>
                  </a:lnTo>
                  <a:close/>
                </a:path>
                <a:path w="24129" h="704850">
                  <a:moveTo>
                    <a:pt x="24130" y="163830"/>
                  </a:moveTo>
                  <a:lnTo>
                    <a:pt x="0" y="163830"/>
                  </a:lnTo>
                  <a:lnTo>
                    <a:pt x="0" y="170179"/>
                  </a:lnTo>
                  <a:lnTo>
                    <a:pt x="24130" y="170179"/>
                  </a:lnTo>
                  <a:lnTo>
                    <a:pt x="24130" y="163830"/>
                  </a:lnTo>
                  <a:close/>
                </a:path>
                <a:path w="24129" h="704850">
                  <a:moveTo>
                    <a:pt x="24130" y="170180"/>
                  </a:moveTo>
                  <a:lnTo>
                    <a:pt x="0" y="170180"/>
                  </a:lnTo>
                  <a:lnTo>
                    <a:pt x="0" y="176529"/>
                  </a:lnTo>
                  <a:lnTo>
                    <a:pt x="24130" y="176529"/>
                  </a:lnTo>
                  <a:lnTo>
                    <a:pt x="24130" y="170180"/>
                  </a:lnTo>
                  <a:close/>
                </a:path>
                <a:path w="24129" h="704850">
                  <a:moveTo>
                    <a:pt x="24130" y="176530"/>
                  </a:moveTo>
                  <a:lnTo>
                    <a:pt x="0" y="176530"/>
                  </a:lnTo>
                  <a:lnTo>
                    <a:pt x="0" y="182879"/>
                  </a:lnTo>
                  <a:lnTo>
                    <a:pt x="24130" y="182879"/>
                  </a:lnTo>
                  <a:lnTo>
                    <a:pt x="24130" y="176530"/>
                  </a:lnTo>
                  <a:close/>
                </a:path>
                <a:path w="24129" h="704850">
                  <a:moveTo>
                    <a:pt x="24130" y="182880"/>
                  </a:moveTo>
                  <a:lnTo>
                    <a:pt x="0" y="182880"/>
                  </a:lnTo>
                  <a:lnTo>
                    <a:pt x="0" y="189229"/>
                  </a:lnTo>
                  <a:lnTo>
                    <a:pt x="24130" y="189229"/>
                  </a:lnTo>
                  <a:lnTo>
                    <a:pt x="24130" y="182880"/>
                  </a:lnTo>
                  <a:close/>
                </a:path>
                <a:path w="24129" h="704850">
                  <a:moveTo>
                    <a:pt x="24130" y="189230"/>
                  </a:moveTo>
                  <a:lnTo>
                    <a:pt x="0" y="189230"/>
                  </a:lnTo>
                  <a:lnTo>
                    <a:pt x="0" y="195579"/>
                  </a:lnTo>
                  <a:lnTo>
                    <a:pt x="24130" y="195579"/>
                  </a:lnTo>
                  <a:lnTo>
                    <a:pt x="24130" y="189230"/>
                  </a:lnTo>
                  <a:close/>
                </a:path>
                <a:path w="24129" h="704850">
                  <a:moveTo>
                    <a:pt x="24130" y="195580"/>
                  </a:moveTo>
                  <a:lnTo>
                    <a:pt x="0" y="195580"/>
                  </a:lnTo>
                  <a:lnTo>
                    <a:pt x="0" y="201929"/>
                  </a:lnTo>
                  <a:lnTo>
                    <a:pt x="24130" y="201929"/>
                  </a:lnTo>
                  <a:lnTo>
                    <a:pt x="24130" y="195580"/>
                  </a:lnTo>
                  <a:close/>
                </a:path>
                <a:path w="24129" h="704850">
                  <a:moveTo>
                    <a:pt x="24130" y="201930"/>
                  </a:moveTo>
                  <a:lnTo>
                    <a:pt x="0" y="201930"/>
                  </a:lnTo>
                  <a:lnTo>
                    <a:pt x="0" y="208279"/>
                  </a:lnTo>
                  <a:lnTo>
                    <a:pt x="24130" y="208279"/>
                  </a:lnTo>
                  <a:lnTo>
                    <a:pt x="24130" y="201930"/>
                  </a:lnTo>
                  <a:close/>
                </a:path>
                <a:path w="24129" h="704850">
                  <a:moveTo>
                    <a:pt x="24130" y="208280"/>
                  </a:moveTo>
                  <a:lnTo>
                    <a:pt x="0" y="208280"/>
                  </a:lnTo>
                  <a:lnTo>
                    <a:pt x="0" y="214629"/>
                  </a:lnTo>
                  <a:lnTo>
                    <a:pt x="24130" y="214629"/>
                  </a:lnTo>
                  <a:lnTo>
                    <a:pt x="24130" y="208280"/>
                  </a:lnTo>
                  <a:close/>
                </a:path>
                <a:path w="24129" h="704850">
                  <a:moveTo>
                    <a:pt x="24130" y="214630"/>
                  </a:moveTo>
                  <a:lnTo>
                    <a:pt x="0" y="214630"/>
                  </a:lnTo>
                  <a:lnTo>
                    <a:pt x="0" y="220979"/>
                  </a:lnTo>
                  <a:lnTo>
                    <a:pt x="24130" y="220979"/>
                  </a:lnTo>
                  <a:lnTo>
                    <a:pt x="24130" y="214630"/>
                  </a:lnTo>
                  <a:close/>
                </a:path>
                <a:path w="24129" h="704850">
                  <a:moveTo>
                    <a:pt x="24130" y="220980"/>
                  </a:moveTo>
                  <a:lnTo>
                    <a:pt x="0" y="220980"/>
                  </a:lnTo>
                  <a:lnTo>
                    <a:pt x="0" y="226059"/>
                  </a:lnTo>
                  <a:lnTo>
                    <a:pt x="24130" y="226059"/>
                  </a:lnTo>
                  <a:lnTo>
                    <a:pt x="24130" y="220980"/>
                  </a:lnTo>
                  <a:close/>
                </a:path>
                <a:path w="24129" h="704850">
                  <a:moveTo>
                    <a:pt x="24130" y="226060"/>
                  </a:moveTo>
                  <a:lnTo>
                    <a:pt x="0" y="226060"/>
                  </a:lnTo>
                  <a:lnTo>
                    <a:pt x="0" y="233679"/>
                  </a:lnTo>
                  <a:lnTo>
                    <a:pt x="24130" y="233679"/>
                  </a:lnTo>
                  <a:lnTo>
                    <a:pt x="24130" y="226060"/>
                  </a:lnTo>
                  <a:close/>
                </a:path>
                <a:path w="24129" h="704850">
                  <a:moveTo>
                    <a:pt x="24130" y="233680"/>
                  </a:moveTo>
                  <a:lnTo>
                    <a:pt x="0" y="233680"/>
                  </a:lnTo>
                  <a:lnTo>
                    <a:pt x="0" y="240029"/>
                  </a:lnTo>
                  <a:lnTo>
                    <a:pt x="24130" y="240029"/>
                  </a:lnTo>
                  <a:lnTo>
                    <a:pt x="24130" y="233680"/>
                  </a:lnTo>
                  <a:close/>
                </a:path>
                <a:path w="24129" h="704850">
                  <a:moveTo>
                    <a:pt x="24130" y="240030"/>
                  </a:moveTo>
                  <a:lnTo>
                    <a:pt x="0" y="240030"/>
                  </a:lnTo>
                  <a:lnTo>
                    <a:pt x="0" y="246379"/>
                  </a:lnTo>
                  <a:lnTo>
                    <a:pt x="24130" y="246379"/>
                  </a:lnTo>
                  <a:lnTo>
                    <a:pt x="24130" y="240030"/>
                  </a:lnTo>
                  <a:close/>
                </a:path>
                <a:path w="24129" h="704850">
                  <a:moveTo>
                    <a:pt x="24130" y="246380"/>
                  </a:moveTo>
                  <a:lnTo>
                    <a:pt x="0" y="246380"/>
                  </a:lnTo>
                  <a:lnTo>
                    <a:pt x="0" y="252729"/>
                  </a:lnTo>
                  <a:lnTo>
                    <a:pt x="24130" y="252729"/>
                  </a:lnTo>
                  <a:lnTo>
                    <a:pt x="24130" y="246380"/>
                  </a:lnTo>
                  <a:close/>
                </a:path>
                <a:path w="24129" h="704850">
                  <a:moveTo>
                    <a:pt x="24130" y="252730"/>
                  </a:moveTo>
                  <a:lnTo>
                    <a:pt x="0" y="252730"/>
                  </a:lnTo>
                  <a:lnTo>
                    <a:pt x="0" y="259079"/>
                  </a:lnTo>
                  <a:lnTo>
                    <a:pt x="24130" y="259079"/>
                  </a:lnTo>
                  <a:lnTo>
                    <a:pt x="24130" y="252730"/>
                  </a:lnTo>
                  <a:close/>
                </a:path>
                <a:path w="24129" h="704850">
                  <a:moveTo>
                    <a:pt x="24130" y="259080"/>
                  </a:moveTo>
                  <a:lnTo>
                    <a:pt x="0" y="259080"/>
                  </a:lnTo>
                  <a:lnTo>
                    <a:pt x="0" y="261619"/>
                  </a:lnTo>
                  <a:lnTo>
                    <a:pt x="1270" y="261619"/>
                  </a:lnTo>
                  <a:lnTo>
                    <a:pt x="1270" y="265429"/>
                  </a:lnTo>
                  <a:lnTo>
                    <a:pt x="24130" y="265429"/>
                  </a:lnTo>
                  <a:lnTo>
                    <a:pt x="24130" y="259080"/>
                  </a:lnTo>
                  <a:close/>
                </a:path>
                <a:path w="24129" h="704850">
                  <a:moveTo>
                    <a:pt x="24130" y="265430"/>
                  </a:moveTo>
                  <a:lnTo>
                    <a:pt x="1270" y="265430"/>
                  </a:lnTo>
                  <a:lnTo>
                    <a:pt x="1270" y="266700"/>
                  </a:lnTo>
                  <a:lnTo>
                    <a:pt x="2539" y="266700"/>
                  </a:lnTo>
                  <a:lnTo>
                    <a:pt x="2539" y="270509"/>
                  </a:lnTo>
                  <a:lnTo>
                    <a:pt x="24130" y="270509"/>
                  </a:lnTo>
                  <a:lnTo>
                    <a:pt x="24130" y="265430"/>
                  </a:lnTo>
                  <a:close/>
                </a:path>
                <a:path w="24129" h="704850">
                  <a:moveTo>
                    <a:pt x="24130" y="270510"/>
                  </a:moveTo>
                  <a:lnTo>
                    <a:pt x="2539" y="270510"/>
                  </a:lnTo>
                  <a:lnTo>
                    <a:pt x="2539" y="274319"/>
                  </a:lnTo>
                  <a:lnTo>
                    <a:pt x="3810" y="274319"/>
                  </a:lnTo>
                  <a:lnTo>
                    <a:pt x="3810" y="278129"/>
                  </a:lnTo>
                  <a:lnTo>
                    <a:pt x="24130" y="278129"/>
                  </a:lnTo>
                  <a:lnTo>
                    <a:pt x="24130" y="270510"/>
                  </a:lnTo>
                  <a:close/>
                </a:path>
                <a:path w="24129" h="704850">
                  <a:moveTo>
                    <a:pt x="24130" y="278130"/>
                  </a:moveTo>
                  <a:lnTo>
                    <a:pt x="3810" y="278130"/>
                  </a:lnTo>
                  <a:lnTo>
                    <a:pt x="3810" y="284479"/>
                  </a:lnTo>
                  <a:lnTo>
                    <a:pt x="24130" y="284479"/>
                  </a:lnTo>
                  <a:lnTo>
                    <a:pt x="24130" y="278130"/>
                  </a:lnTo>
                  <a:close/>
                </a:path>
                <a:path w="24129" h="704850">
                  <a:moveTo>
                    <a:pt x="24130" y="284480"/>
                  </a:moveTo>
                  <a:lnTo>
                    <a:pt x="5080" y="284480"/>
                  </a:lnTo>
                  <a:lnTo>
                    <a:pt x="5080" y="289559"/>
                  </a:lnTo>
                  <a:lnTo>
                    <a:pt x="0" y="289559"/>
                  </a:lnTo>
                  <a:lnTo>
                    <a:pt x="0" y="328929"/>
                  </a:lnTo>
                  <a:lnTo>
                    <a:pt x="24130" y="328929"/>
                  </a:lnTo>
                  <a:lnTo>
                    <a:pt x="24130" y="284480"/>
                  </a:lnTo>
                  <a:close/>
                </a:path>
                <a:path w="24129" h="704850">
                  <a:moveTo>
                    <a:pt x="24130" y="328930"/>
                  </a:moveTo>
                  <a:lnTo>
                    <a:pt x="0" y="328930"/>
                  </a:lnTo>
                  <a:lnTo>
                    <a:pt x="0" y="386079"/>
                  </a:lnTo>
                  <a:lnTo>
                    <a:pt x="24130" y="386079"/>
                  </a:lnTo>
                  <a:lnTo>
                    <a:pt x="24130" y="328930"/>
                  </a:lnTo>
                  <a:close/>
                </a:path>
                <a:path w="24129" h="704850">
                  <a:moveTo>
                    <a:pt x="24130" y="386080"/>
                  </a:moveTo>
                  <a:lnTo>
                    <a:pt x="0" y="386080"/>
                  </a:lnTo>
                  <a:lnTo>
                    <a:pt x="0" y="415289"/>
                  </a:lnTo>
                  <a:lnTo>
                    <a:pt x="24130" y="415289"/>
                  </a:lnTo>
                  <a:lnTo>
                    <a:pt x="24130" y="386080"/>
                  </a:lnTo>
                  <a:close/>
                </a:path>
                <a:path w="24129" h="704850">
                  <a:moveTo>
                    <a:pt x="7620" y="494030"/>
                  </a:moveTo>
                  <a:lnTo>
                    <a:pt x="0" y="494030"/>
                  </a:lnTo>
                  <a:lnTo>
                    <a:pt x="0" y="500379"/>
                  </a:lnTo>
                  <a:lnTo>
                    <a:pt x="24130" y="500379"/>
                  </a:lnTo>
                  <a:lnTo>
                    <a:pt x="24130" y="496569"/>
                  </a:lnTo>
                  <a:lnTo>
                    <a:pt x="20319" y="496569"/>
                  </a:lnTo>
                  <a:lnTo>
                    <a:pt x="20319" y="495300"/>
                  </a:lnTo>
                  <a:lnTo>
                    <a:pt x="7620" y="495300"/>
                  </a:lnTo>
                  <a:lnTo>
                    <a:pt x="7620" y="494030"/>
                  </a:lnTo>
                  <a:close/>
                </a:path>
                <a:path w="24129" h="704850">
                  <a:moveTo>
                    <a:pt x="24130" y="500380"/>
                  </a:moveTo>
                  <a:lnTo>
                    <a:pt x="0" y="500380"/>
                  </a:lnTo>
                  <a:lnTo>
                    <a:pt x="0" y="506729"/>
                  </a:lnTo>
                  <a:lnTo>
                    <a:pt x="24130" y="506729"/>
                  </a:lnTo>
                  <a:lnTo>
                    <a:pt x="24130" y="500380"/>
                  </a:lnTo>
                  <a:close/>
                </a:path>
                <a:path w="24129" h="704850">
                  <a:moveTo>
                    <a:pt x="24130" y="506730"/>
                  </a:moveTo>
                  <a:lnTo>
                    <a:pt x="0" y="506730"/>
                  </a:lnTo>
                  <a:lnTo>
                    <a:pt x="0" y="513079"/>
                  </a:lnTo>
                  <a:lnTo>
                    <a:pt x="24130" y="513079"/>
                  </a:lnTo>
                  <a:lnTo>
                    <a:pt x="24130" y="506730"/>
                  </a:lnTo>
                  <a:close/>
                </a:path>
                <a:path w="24129" h="704850">
                  <a:moveTo>
                    <a:pt x="24130" y="513080"/>
                  </a:moveTo>
                  <a:lnTo>
                    <a:pt x="0" y="513080"/>
                  </a:lnTo>
                  <a:lnTo>
                    <a:pt x="0" y="519429"/>
                  </a:lnTo>
                  <a:lnTo>
                    <a:pt x="24130" y="519429"/>
                  </a:lnTo>
                  <a:lnTo>
                    <a:pt x="24130" y="513080"/>
                  </a:lnTo>
                  <a:close/>
                </a:path>
                <a:path w="24129" h="704850">
                  <a:moveTo>
                    <a:pt x="24130" y="519430"/>
                  </a:moveTo>
                  <a:lnTo>
                    <a:pt x="0" y="519430"/>
                  </a:lnTo>
                  <a:lnTo>
                    <a:pt x="0" y="525779"/>
                  </a:lnTo>
                  <a:lnTo>
                    <a:pt x="24130" y="525779"/>
                  </a:lnTo>
                  <a:lnTo>
                    <a:pt x="24130" y="519430"/>
                  </a:lnTo>
                  <a:close/>
                </a:path>
                <a:path w="24129" h="704850">
                  <a:moveTo>
                    <a:pt x="24130" y="525780"/>
                  </a:moveTo>
                  <a:lnTo>
                    <a:pt x="0" y="525780"/>
                  </a:lnTo>
                  <a:lnTo>
                    <a:pt x="0" y="532129"/>
                  </a:lnTo>
                  <a:lnTo>
                    <a:pt x="24130" y="532129"/>
                  </a:lnTo>
                  <a:lnTo>
                    <a:pt x="24130" y="525780"/>
                  </a:lnTo>
                  <a:close/>
                </a:path>
                <a:path w="24129" h="704850">
                  <a:moveTo>
                    <a:pt x="24130" y="532130"/>
                  </a:moveTo>
                  <a:lnTo>
                    <a:pt x="0" y="532130"/>
                  </a:lnTo>
                  <a:lnTo>
                    <a:pt x="0" y="538479"/>
                  </a:lnTo>
                  <a:lnTo>
                    <a:pt x="24130" y="538479"/>
                  </a:lnTo>
                  <a:lnTo>
                    <a:pt x="24130" y="532130"/>
                  </a:lnTo>
                  <a:close/>
                </a:path>
                <a:path w="24129" h="704850">
                  <a:moveTo>
                    <a:pt x="24130" y="538480"/>
                  </a:moveTo>
                  <a:lnTo>
                    <a:pt x="0" y="538480"/>
                  </a:lnTo>
                  <a:lnTo>
                    <a:pt x="0" y="544829"/>
                  </a:lnTo>
                  <a:lnTo>
                    <a:pt x="24130" y="544829"/>
                  </a:lnTo>
                  <a:lnTo>
                    <a:pt x="24130" y="538480"/>
                  </a:lnTo>
                  <a:close/>
                </a:path>
                <a:path w="24129" h="704850">
                  <a:moveTo>
                    <a:pt x="24130" y="544830"/>
                  </a:moveTo>
                  <a:lnTo>
                    <a:pt x="0" y="544830"/>
                  </a:lnTo>
                  <a:lnTo>
                    <a:pt x="0" y="551179"/>
                  </a:lnTo>
                  <a:lnTo>
                    <a:pt x="24130" y="551179"/>
                  </a:lnTo>
                  <a:lnTo>
                    <a:pt x="24130" y="544830"/>
                  </a:lnTo>
                  <a:close/>
                </a:path>
                <a:path w="24129" h="704850">
                  <a:moveTo>
                    <a:pt x="24130" y="551180"/>
                  </a:moveTo>
                  <a:lnTo>
                    <a:pt x="0" y="551180"/>
                  </a:lnTo>
                  <a:lnTo>
                    <a:pt x="0" y="557529"/>
                  </a:lnTo>
                  <a:lnTo>
                    <a:pt x="24130" y="557529"/>
                  </a:lnTo>
                  <a:lnTo>
                    <a:pt x="24130" y="551180"/>
                  </a:lnTo>
                  <a:close/>
                </a:path>
                <a:path w="24129" h="704850">
                  <a:moveTo>
                    <a:pt x="24130" y="557530"/>
                  </a:moveTo>
                  <a:lnTo>
                    <a:pt x="0" y="557530"/>
                  </a:lnTo>
                  <a:lnTo>
                    <a:pt x="0" y="563879"/>
                  </a:lnTo>
                  <a:lnTo>
                    <a:pt x="24130" y="563879"/>
                  </a:lnTo>
                  <a:lnTo>
                    <a:pt x="24130" y="557530"/>
                  </a:lnTo>
                  <a:close/>
                </a:path>
                <a:path w="24129" h="704850">
                  <a:moveTo>
                    <a:pt x="24130" y="563880"/>
                  </a:moveTo>
                  <a:lnTo>
                    <a:pt x="0" y="563880"/>
                  </a:lnTo>
                  <a:lnTo>
                    <a:pt x="0" y="570229"/>
                  </a:lnTo>
                  <a:lnTo>
                    <a:pt x="24130" y="570229"/>
                  </a:lnTo>
                  <a:lnTo>
                    <a:pt x="24130" y="563880"/>
                  </a:lnTo>
                  <a:close/>
                </a:path>
                <a:path w="24129" h="704850">
                  <a:moveTo>
                    <a:pt x="24130" y="570230"/>
                  </a:moveTo>
                  <a:lnTo>
                    <a:pt x="0" y="570230"/>
                  </a:lnTo>
                  <a:lnTo>
                    <a:pt x="0" y="576579"/>
                  </a:lnTo>
                  <a:lnTo>
                    <a:pt x="24130" y="576579"/>
                  </a:lnTo>
                  <a:lnTo>
                    <a:pt x="24130" y="570230"/>
                  </a:lnTo>
                  <a:close/>
                </a:path>
                <a:path w="24129" h="704850">
                  <a:moveTo>
                    <a:pt x="24130" y="576580"/>
                  </a:moveTo>
                  <a:lnTo>
                    <a:pt x="0" y="576580"/>
                  </a:lnTo>
                  <a:lnTo>
                    <a:pt x="0" y="582929"/>
                  </a:lnTo>
                  <a:lnTo>
                    <a:pt x="24130" y="582929"/>
                  </a:lnTo>
                  <a:lnTo>
                    <a:pt x="24130" y="576580"/>
                  </a:lnTo>
                  <a:close/>
                </a:path>
                <a:path w="24129" h="704850">
                  <a:moveTo>
                    <a:pt x="24130" y="582930"/>
                  </a:moveTo>
                  <a:lnTo>
                    <a:pt x="0" y="582930"/>
                  </a:lnTo>
                  <a:lnTo>
                    <a:pt x="0" y="589279"/>
                  </a:lnTo>
                  <a:lnTo>
                    <a:pt x="24130" y="589279"/>
                  </a:lnTo>
                  <a:lnTo>
                    <a:pt x="24130" y="582930"/>
                  </a:lnTo>
                  <a:close/>
                </a:path>
                <a:path w="24129" h="704850">
                  <a:moveTo>
                    <a:pt x="24130" y="589280"/>
                  </a:moveTo>
                  <a:lnTo>
                    <a:pt x="0" y="589280"/>
                  </a:lnTo>
                  <a:lnTo>
                    <a:pt x="0" y="595629"/>
                  </a:lnTo>
                  <a:lnTo>
                    <a:pt x="24130" y="595629"/>
                  </a:lnTo>
                  <a:lnTo>
                    <a:pt x="24130" y="589280"/>
                  </a:lnTo>
                  <a:close/>
                </a:path>
                <a:path w="24129" h="704850">
                  <a:moveTo>
                    <a:pt x="24130" y="595630"/>
                  </a:moveTo>
                  <a:lnTo>
                    <a:pt x="0" y="595630"/>
                  </a:lnTo>
                  <a:lnTo>
                    <a:pt x="0" y="601979"/>
                  </a:lnTo>
                  <a:lnTo>
                    <a:pt x="24130" y="601979"/>
                  </a:lnTo>
                  <a:lnTo>
                    <a:pt x="24130" y="595630"/>
                  </a:lnTo>
                  <a:close/>
                </a:path>
                <a:path w="24129" h="704850">
                  <a:moveTo>
                    <a:pt x="24130" y="601980"/>
                  </a:moveTo>
                  <a:lnTo>
                    <a:pt x="0" y="601980"/>
                  </a:lnTo>
                  <a:lnTo>
                    <a:pt x="0" y="608329"/>
                  </a:lnTo>
                  <a:lnTo>
                    <a:pt x="24130" y="608329"/>
                  </a:lnTo>
                  <a:lnTo>
                    <a:pt x="24130" y="601980"/>
                  </a:lnTo>
                  <a:close/>
                </a:path>
                <a:path w="24129" h="704850">
                  <a:moveTo>
                    <a:pt x="24130" y="608330"/>
                  </a:moveTo>
                  <a:lnTo>
                    <a:pt x="0" y="608330"/>
                  </a:lnTo>
                  <a:lnTo>
                    <a:pt x="0" y="614679"/>
                  </a:lnTo>
                  <a:lnTo>
                    <a:pt x="24130" y="614679"/>
                  </a:lnTo>
                  <a:lnTo>
                    <a:pt x="24130" y="608330"/>
                  </a:lnTo>
                  <a:close/>
                </a:path>
                <a:path w="24129" h="704850">
                  <a:moveTo>
                    <a:pt x="24130" y="614680"/>
                  </a:moveTo>
                  <a:lnTo>
                    <a:pt x="0" y="614680"/>
                  </a:lnTo>
                  <a:lnTo>
                    <a:pt x="0" y="621029"/>
                  </a:lnTo>
                  <a:lnTo>
                    <a:pt x="24130" y="621029"/>
                  </a:lnTo>
                  <a:lnTo>
                    <a:pt x="24130" y="614680"/>
                  </a:lnTo>
                  <a:close/>
                </a:path>
                <a:path w="24129" h="704850">
                  <a:moveTo>
                    <a:pt x="24130" y="621030"/>
                  </a:moveTo>
                  <a:lnTo>
                    <a:pt x="0" y="621030"/>
                  </a:lnTo>
                  <a:lnTo>
                    <a:pt x="0" y="627379"/>
                  </a:lnTo>
                  <a:lnTo>
                    <a:pt x="24130" y="627379"/>
                  </a:lnTo>
                  <a:lnTo>
                    <a:pt x="24130" y="621030"/>
                  </a:lnTo>
                  <a:close/>
                </a:path>
                <a:path w="24129" h="704850">
                  <a:moveTo>
                    <a:pt x="24130" y="627380"/>
                  </a:moveTo>
                  <a:lnTo>
                    <a:pt x="0" y="627380"/>
                  </a:lnTo>
                  <a:lnTo>
                    <a:pt x="0" y="633729"/>
                  </a:lnTo>
                  <a:lnTo>
                    <a:pt x="24130" y="633729"/>
                  </a:lnTo>
                  <a:lnTo>
                    <a:pt x="24130" y="627380"/>
                  </a:lnTo>
                  <a:close/>
                </a:path>
                <a:path w="24129" h="704850">
                  <a:moveTo>
                    <a:pt x="24130" y="633730"/>
                  </a:moveTo>
                  <a:lnTo>
                    <a:pt x="0" y="633730"/>
                  </a:lnTo>
                  <a:lnTo>
                    <a:pt x="0" y="640079"/>
                  </a:lnTo>
                  <a:lnTo>
                    <a:pt x="24130" y="640079"/>
                  </a:lnTo>
                  <a:lnTo>
                    <a:pt x="24130" y="633730"/>
                  </a:lnTo>
                  <a:close/>
                </a:path>
                <a:path w="24129" h="704850">
                  <a:moveTo>
                    <a:pt x="24130" y="640080"/>
                  </a:moveTo>
                  <a:lnTo>
                    <a:pt x="0" y="640080"/>
                  </a:lnTo>
                  <a:lnTo>
                    <a:pt x="0" y="646429"/>
                  </a:lnTo>
                  <a:lnTo>
                    <a:pt x="24130" y="646429"/>
                  </a:lnTo>
                  <a:lnTo>
                    <a:pt x="24130" y="640080"/>
                  </a:lnTo>
                  <a:close/>
                </a:path>
                <a:path w="24129" h="704850">
                  <a:moveTo>
                    <a:pt x="24130" y="646430"/>
                  </a:moveTo>
                  <a:lnTo>
                    <a:pt x="0" y="646430"/>
                  </a:lnTo>
                  <a:lnTo>
                    <a:pt x="0" y="652779"/>
                  </a:lnTo>
                  <a:lnTo>
                    <a:pt x="24130" y="652779"/>
                  </a:lnTo>
                  <a:lnTo>
                    <a:pt x="24130" y="646430"/>
                  </a:lnTo>
                  <a:close/>
                </a:path>
                <a:path w="24129" h="704850">
                  <a:moveTo>
                    <a:pt x="24130" y="652780"/>
                  </a:moveTo>
                  <a:lnTo>
                    <a:pt x="0" y="652780"/>
                  </a:lnTo>
                  <a:lnTo>
                    <a:pt x="0" y="659129"/>
                  </a:lnTo>
                  <a:lnTo>
                    <a:pt x="24130" y="659129"/>
                  </a:lnTo>
                  <a:lnTo>
                    <a:pt x="24130" y="652780"/>
                  </a:lnTo>
                  <a:close/>
                </a:path>
                <a:path w="24129" h="704850">
                  <a:moveTo>
                    <a:pt x="24130" y="659130"/>
                  </a:moveTo>
                  <a:lnTo>
                    <a:pt x="0" y="659130"/>
                  </a:lnTo>
                  <a:lnTo>
                    <a:pt x="0" y="665479"/>
                  </a:lnTo>
                  <a:lnTo>
                    <a:pt x="24130" y="665479"/>
                  </a:lnTo>
                  <a:lnTo>
                    <a:pt x="24130" y="659130"/>
                  </a:lnTo>
                  <a:close/>
                </a:path>
                <a:path w="24129" h="704850">
                  <a:moveTo>
                    <a:pt x="24130" y="665480"/>
                  </a:moveTo>
                  <a:lnTo>
                    <a:pt x="0" y="665480"/>
                  </a:lnTo>
                  <a:lnTo>
                    <a:pt x="0" y="671829"/>
                  </a:lnTo>
                  <a:lnTo>
                    <a:pt x="24130" y="671829"/>
                  </a:lnTo>
                  <a:lnTo>
                    <a:pt x="24130" y="665480"/>
                  </a:lnTo>
                  <a:close/>
                </a:path>
                <a:path w="24129" h="704850">
                  <a:moveTo>
                    <a:pt x="24130" y="671830"/>
                  </a:moveTo>
                  <a:lnTo>
                    <a:pt x="0" y="671830"/>
                  </a:lnTo>
                  <a:lnTo>
                    <a:pt x="0" y="678179"/>
                  </a:lnTo>
                  <a:lnTo>
                    <a:pt x="24130" y="678179"/>
                  </a:lnTo>
                  <a:lnTo>
                    <a:pt x="24130" y="671830"/>
                  </a:lnTo>
                  <a:close/>
                </a:path>
                <a:path w="24129" h="704850">
                  <a:moveTo>
                    <a:pt x="24130" y="678180"/>
                  </a:moveTo>
                  <a:lnTo>
                    <a:pt x="0" y="678180"/>
                  </a:lnTo>
                  <a:lnTo>
                    <a:pt x="0" y="684529"/>
                  </a:lnTo>
                  <a:lnTo>
                    <a:pt x="24130" y="684529"/>
                  </a:lnTo>
                  <a:lnTo>
                    <a:pt x="24130" y="678180"/>
                  </a:lnTo>
                  <a:close/>
                </a:path>
                <a:path w="24129" h="704850">
                  <a:moveTo>
                    <a:pt x="24130" y="684530"/>
                  </a:moveTo>
                  <a:lnTo>
                    <a:pt x="0" y="684530"/>
                  </a:lnTo>
                  <a:lnTo>
                    <a:pt x="0" y="690879"/>
                  </a:lnTo>
                  <a:lnTo>
                    <a:pt x="24130" y="690879"/>
                  </a:lnTo>
                  <a:lnTo>
                    <a:pt x="24130" y="684530"/>
                  </a:lnTo>
                  <a:close/>
                </a:path>
                <a:path w="24129" h="704850">
                  <a:moveTo>
                    <a:pt x="24130" y="690880"/>
                  </a:moveTo>
                  <a:lnTo>
                    <a:pt x="0" y="690880"/>
                  </a:lnTo>
                  <a:lnTo>
                    <a:pt x="0" y="697229"/>
                  </a:lnTo>
                  <a:lnTo>
                    <a:pt x="24130" y="697229"/>
                  </a:lnTo>
                  <a:lnTo>
                    <a:pt x="24130" y="690880"/>
                  </a:lnTo>
                  <a:close/>
                </a:path>
                <a:path w="24129" h="704850">
                  <a:moveTo>
                    <a:pt x="24130" y="697230"/>
                  </a:moveTo>
                  <a:lnTo>
                    <a:pt x="0" y="697230"/>
                  </a:lnTo>
                  <a:lnTo>
                    <a:pt x="0" y="703579"/>
                  </a:lnTo>
                  <a:lnTo>
                    <a:pt x="8889" y="703579"/>
                  </a:lnTo>
                  <a:lnTo>
                    <a:pt x="8889" y="702309"/>
                  </a:lnTo>
                  <a:lnTo>
                    <a:pt x="12700" y="702309"/>
                  </a:lnTo>
                  <a:lnTo>
                    <a:pt x="12700" y="701039"/>
                  </a:lnTo>
                  <a:lnTo>
                    <a:pt x="20320" y="701039"/>
                  </a:lnTo>
                  <a:lnTo>
                    <a:pt x="20320" y="699769"/>
                  </a:lnTo>
                  <a:lnTo>
                    <a:pt x="24130" y="699769"/>
                  </a:lnTo>
                  <a:lnTo>
                    <a:pt x="24130" y="697230"/>
                  </a:lnTo>
                  <a:close/>
                </a:path>
                <a:path w="24129" h="704850">
                  <a:moveTo>
                    <a:pt x="1270" y="703580"/>
                  </a:moveTo>
                  <a:lnTo>
                    <a:pt x="0" y="703580"/>
                  </a:lnTo>
                  <a:lnTo>
                    <a:pt x="0" y="704850"/>
                  </a:lnTo>
                  <a:lnTo>
                    <a:pt x="1270" y="704850"/>
                  </a:lnTo>
                  <a:lnTo>
                    <a:pt x="1270" y="703580"/>
                  </a:lnTo>
                  <a:close/>
                </a:path>
              </a:pathLst>
            </a:custGeom>
            <a:solidFill>
              <a:srgbClr val="2A2A2A"/>
            </a:solidFill>
          </p:spPr>
          <p:txBody>
            <a:bodyPr bIns="0" lIns="0" rIns="0" rtlCol="0" tIns="0" wrap="square"/>
            <a:p/>
          </p:txBody>
        </p:sp>
        <p:sp>
          <p:nvSpPr>
            <p:cNvPr id="1048742" name="object 12"/>
            <p:cNvSpPr/>
            <p:nvPr/>
          </p:nvSpPr>
          <p:spPr>
            <a:xfrm>
              <a:off x="3317240" y="4476749"/>
              <a:ext cx="25400" cy="711200"/>
            </a:xfrm>
            <a:custGeom>
              <a:avLst/>
              <a:ahLst/>
              <a:rect l="l" t="t" r="r" b="b"/>
              <a:pathLst>
                <a:path w="25400" h="711200">
                  <a:moveTo>
                    <a:pt x="6350" y="0"/>
                  </a:moveTo>
                  <a:lnTo>
                    <a:pt x="0" y="0"/>
                  </a:lnTo>
                  <a:lnTo>
                    <a:pt x="0" y="2539"/>
                  </a:lnTo>
                  <a:lnTo>
                    <a:pt x="13970" y="2539"/>
                  </a:lnTo>
                  <a:lnTo>
                    <a:pt x="13970" y="1269"/>
                  </a:lnTo>
                  <a:lnTo>
                    <a:pt x="6350" y="1269"/>
                  </a:lnTo>
                  <a:lnTo>
                    <a:pt x="6350" y="0"/>
                  </a:lnTo>
                  <a:close/>
                </a:path>
                <a:path w="25400" h="711200">
                  <a:moveTo>
                    <a:pt x="24130" y="2540"/>
                  </a:moveTo>
                  <a:lnTo>
                    <a:pt x="0" y="2540"/>
                  </a:lnTo>
                  <a:lnTo>
                    <a:pt x="0" y="8889"/>
                  </a:lnTo>
                  <a:lnTo>
                    <a:pt x="25400" y="8889"/>
                  </a:lnTo>
                  <a:lnTo>
                    <a:pt x="25400" y="3810"/>
                  </a:lnTo>
                  <a:lnTo>
                    <a:pt x="24130" y="3810"/>
                  </a:lnTo>
                  <a:lnTo>
                    <a:pt x="24130" y="2540"/>
                  </a:lnTo>
                  <a:close/>
                </a:path>
                <a:path w="25400" h="711200">
                  <a:moveTo>
                    <a:pt x="25400" y="8890"/>
                  </a:moveTo>
                  <a:lnTo>
                    <a:pt x="0" y="8890"/>
                  </a:lnTo>
                  <a:lnTo>
                    <a:pt x="0" y="15239"/>
                  </a:lnTo>
                  <a:lnTo>
                    <a:pt x="25400" y="15239"/>
                  </a:lnTo>
                  <a:lnTo>
                    <a:pt x="25400" y="8890"/>
                  </a:lnTo>
                  <a:close/>
                </a:path>
                <a:path w="25400" h="711200">
                  <a:moveTo>
                    <a:pt x="25400" y="15240"/>
                  </a:moveTo>
                  <a:lnTo>
                    <a:pt x="0" y="15240"/>
                  </a:lnTo>
                  <a:lnTo>
                    <a:pt x="0" y="21589"/>
                  </a:lnTo>
                  <a:lnTo>
                    <a:pt x="25400" y="21589"/>
                  </a:lnTo>
                  <a:lnTo>
                    <a:pt x="25400" y="15240"/>
                  </a:lnTo>
                  <a:close/>
                </a:path>
                <a:path w="25400" h="711200">
                  <a:moveTo>
                    <a:pt x="25400" y="21590"/>
                  </a:moveTo>
                  <a:lnTo>
                    <a:pt x="0" y="21590"/>
                  </a:lnTo>
                  <a:lnTo>
                    <a:pt x="0" y="27939"/>
                  </a:lnTo>
                  <a:lnTo>
                    <a:pt x="25400" y="27939"/>
                  </a:lnTo>
                  <a:lnTo>
                    <a:pt x="25400" y="21590"/>
                  </a:lnTo>
                  <a:close/>
                </a:path>
                <a:path w="25400" h="711200">
                  <a:moveTo>
                    <a:pt x="25400" y="27940"/>
                  </a:moveTo>
                  <a:lnTo>
                    <a:pt x="0" y="27940"/>
                  </a:lnTo>
                  <a:lnTo>
                    <a:pt x="0" y="34289"/>
                  </a:lnTo>
                  <a:lnTo>
                    <a:pt x="25400" y="34289"/>
                  </a:lnTo>
                  <a:lnTo>
                    <a:pt x="25400" y="27940"/>
                  </a:lnTo>
                  <a:close/>
                </a:path>
                <a:path w="25400" h="711200">
                  <a:moveTo>
                    <a:pt x="25400" y="34290"/>
                  </a:moveTo>
                  <a:lnTo>
                    <a:pt x="0" y="34290"/>
                  </a:lnTo>
                  <a:lnTo>
                    <a:pt x="0" y="40639"/>
                  </a:lnTo>
                  <a:lnTo>
                    <a:pt x="25400" y="40639"/>
                  </a:lnTo>
                  <a:lnTo>
                    <a:pt x="25400" y="34290"/>
                  </a:lnTo>
                  <a:close/>
                </a:path>
                <a:path w="25400" h="711200">
                  <a:moveTo>
                    <a:pt x="25400" y="40640"/>
                  </a:moveTo>
                  <a:lnTo>
                    <a:pt x="0" y="40640"/>
                  </a:lnTo>
                  <a:lnTo>
                    <a:pt x="0" y="46989"/>
                  </a:lnTo>
                  <a:lnTo>
                    <a:pt x="25400" y="46989"/>
                  </a:lnTo>
                  <a:lnTo>
                    <a:pt x="25400" y="40640"/>
                  </a:lnTo>
                  <a:close/>
                </a:path>
                <a:path w="25400" h="711200">
                  <a:moveTo>
                    <a:pt x="25400" y="46990"/>
                  </a:moveTo>
                  <a:lnTo>
                    <a:pt x="0" y="46990"/>
                  </a:lnTo>
                  <a:lnTo>
                    <a:pt x="0" y="53339"/>
                  </a:lnTo>
                  <a:lnTo>
                    <a:pt x="25400" y="53339"/>
                  </a:lnTo>
                  <a:lnTo>
                    <a:pt x="25400" y="46990"/>
                  </a:lnTo>
                  <a:close/>
                </a:path>
                <a:path w="25400" h="711200">
                  <a:moveTo>
                    <a:pt x="25400" y="53340"/>
                  </a:moveTo>
                  <a:lnTo>
                    <a:pt x="0" y="53340"/>
                  </a:lnTo>
                  <a:lnTo>
                    <a:pt x="0" y="59689"/>
                  </a:lnTo>
                  <a:lnTo>
                    <a:pt x="25400" y="59689"/>
                  </a:lnTo>
                  <a:lnTo>
                    <a:pt x="25400" y="53340"/>
                  </a:lnTo>
                  <a:close/>
                </a:path>
                <a:path w="25400" h="711200">
                  <a:moveTo>
                    <a:pt x="25400" y="59690"/>
                  </a:moveTo>
                  <a:lnTo>
                    <a:pt x="0" y="59690"/>
                  </a:lnTo>
                  <a:lnTo>
                    <a:pt x="0" y="66039"/>
                  </a:lnTo>
                  <a:lnTo>
                    <a:pt x="25400" y="66039"/>
                  </a:lnTo>
                  <a:lnTo>
                    <a:pt x="25400" y="59690"/>
                  </a:lnTo>
                  <a:close/>
                </a:path>
                <a:path w="25400" h="711200">
                  <a:moveTo>
                    <a:pt x="25400" y="66040"/>
                  </a:moveTo>
                  <a:lnTo>
                    <a:pt x="0" y="66040"/>
                  </a:lnTo>
                  <a:lnTo>
                    <a:pt x="0" y="72389"/>
                  </a:lnTo>
                  <a:lnTo>
                    <a:pt x="25400" y="72389"/>
                  </a:lnTo>
                  <a:lnTo>
                    <a:pt x="25400" y="66040"/>
                  </a:lnTo>
                  <a:close/>
                </a:path>
                <a:path w="25400" h="711200">
                  <a:moveTo>
                    <a:pt x="25400" y="72390"/>
                  </a:moveTo>
                  <a:lnTo>
                    <a:pt x="0" y="72390"/>
                  </a:lnTo>
                  <a:lnTo>
                    <a:pt x="0" y="78739"/>
                  </a:lnTo>
                  <a:lnTo>
                    <a:pt x="25400" y="78739"/>
                  </a:lnTo>
                  <a:lnTo>
                    <a:pt x="25400" y="72390"/>
                  </a:lnTo>
                  <a:close/>
                </a:path>
                <a:path w="25400" h="711200">
                  <a:moveTo>
                    <a:pt x="25400" y="78740"/>
                  </a:moveTo>
                  <a:lnTo>
                    <a:pt x="0" y="78740"/>
                  </a:lnTo>
                  <a:lnTo>
                    <a:pt x="0" y="85089"/>
                  </a:lnTo>
                  <a:lnTo>
                    <a:pt x="25400" y="85089"/>
                  </a:lnTo>
                  <a:lnTo>
                    <a:pt x="25400" y="78740"/>
                  </a:lnTo>
                  <a:close/>
                </a:path>
                <a:path w="25400" h="711200">
                  <a:moveTo>
                    <a:pt x="25400" y="85090"/>
                  </a:moveTo>
                  <a:lnTo>
                    <a:pt x="0" y="85090"/>
                  </a:lnTo>
                  <a:lnTo>
                    <a:pt x="0" y="91439"/>
                  </a:lnTo>
                  <a:lnTo>
                    <a:pt x="25400" y="91439"/>
                  </a:lnTo>
                  <a:lnTo>
                    <a:pt x="25400" y="85090"/>
                  </a:lnTo>
                  <a:close/>
                </a:path>
                <a:path w="25400" h="711200">
                  <a:moveTo>
                    <a:pt x="25400" y="91440"/>
                  </a:moveTo>
                  <a:lnTo>
                    <a:pt x="0" y="91440"/>
                  </a:lnTo>
                  <a:lnTo>
                    <a:pt x="0" y="97789"/>
                  </a:lnTo>
                  <a:lnTo>
                    <a:pt x="25400" y="97789"/>
                  </a:lnTo>
                  <a:lnTo>
                    <a:pt x="25400" y="91440"/>
                  </a:lnTo>
                  <a:close/>
                </a:path>
                <a:path w="25400" h="711200">
                  <a:moveTo>
                    <a:pt x="25400" y="97790"/>
                  </a:moveTo>
                  <a:lnTo>
                    <a:pt x="0" y="97790"/>
                  </a:lnTo>
                  <a:lnTo>
                    <a:pt x="0" y="104139"/>
                  </a:lnTo>
                  <a:lnTo>
                    <a:pt x="25400" y="104139"/>
                  </a:lnTo>
                  <a:lnTo>
                    <a:pt x="25400" y="97790"/>
                  </a:lnTo>
                  <a:close/>
                </a:path>
                <a:path w="25400" h="711200">
                  <a:moveTo>
                    <a:pt x="25400" y="104140"/>
                  </a:moveTo>
                  <a:lnTo>
                    <a:pt x="0" y="104140"/>
                  </a:lnTo>
                  <a:lnTo>
                    <a:pt x="0" y="110489"/>
                  </a:lnTo>
                  <a:lnTo>
                    <a:pt x="25400" y="110489"/>
                  </a:lnTo>
                  <a:lnTo>
                    <a:pt x="25400" y="104140"/>
                  </a:lnTo>
                  <a:close/>
                </a:path>
                <a:path w="25400" h="711200">
                  <a:moveTo>
                    <a:pt x="25400" y="110490"/>
                  </a:moveTo>
                  <a:lnTo>
                    <a:pt x="0" y="110490"/>
                  </a:lnTo>
                  <a:lnTo>
                    <a:pt x="0" y="116839"/>
                  </a:lnTo>
                  <a:lnTo>
                    <a:pt x="25400" y="116839"/>
                  </a:lnTo>
                  <a:lnTo>
                    <a:pt x="25400" y="110490"/>
                  </a:lnTo>
                  <a:close/>
                </a:path>
                <a:path w="25400" h="711200">
                  <a:moveTo>
                    <a:pt x="25400" y="116840"/>
                  </a:moveTo>
                  <a:lnTo>
                    <a:pt x="0" y="116840"/>
                  </a:lnTo>
                  <a:lnTo>
                    <a:pt x="0" y="123189"/>
                  </a:lnTo>
                  <a:lnTo>
                    <a:pt x="25400" y="123189"/>
                  </a:lnTo>
                  <a:lnTo>
                    <a:pt x="25400" y="116840"/>
                  </a:lnTo>
                  <a:close/>
                </a:path>
                <a:path w="25400" h="711200">
                  <a:moveTo>
                    <a:pt x="25400" y="123190"/>
                  </a:moveTo>
                  <a:lnTo>
                    <a:pt x="0" y="123190"/>
                  </a:lnTo>
                  <a:lnTo>
                    <a:pt x="0" y="128269"/>
                  </a:lnTo>
                  <a:lnTo>
                    <a:pt x="25400" y="128269"/>
                  </a:lnTo>
                  <a:lnTo>
                    <a:pt x="25400" y="123190"/>
                  </a:lnTo>
                  <a:close/>
                </a:path>
                <a:path w="25400" h="711200">
                  <a:moveTo>
                    <a:pt x="25400" y="128270"/>
                  </a:moveTo>
                  <a:lnTo>
                    <a:pt x="0" y="128270"/>
                  </a:lnTo>
                  <a:lnTo>
                    <a:pt x="0" y="135889"/>
                  </a:lnTo>
                  <a:lnTo>
                    <a:pt x="25400" y="135889"/>
                  </a:lnTo>
                  <a:lnTo>
                    <a:pt x="25400" y="128270"/>
                  </a:lnTo>
                  <a:close/>
                </a:path>
                <a:path w="25400" h="711200">
                  <a:moveTo>
                    <a:pt x="25400" y="135890"/>
                  </a:moveTo>
                  <a:lnTo>
                    <a:pt x="0" y="135890"/>
                  </a:lnTo>
                  <a:lnTo>
                    <a:pt x="0" y="142239"/>
                  </a:lnTo>
                  <a:lnTo>
                    <a:pt x="25400" y="142239"/>
                  </a:lnTo>
                  <a:lnTo>
                    <a:pt x="25400" y="135890"/>
                  </a:lnTo>
                  <a:close/>
                </a:path>
                <a:path w="25400" h="711200">
                  <a:moveTo>
                    <a:pt x="25400" y="142240"/>
                  </a:moveTo>
                  <a:lnTo>
                    <a:pt x="0" y="142240"/>
                  </a:lnTo>
                  <a:lnTo>
                    <a:pt x="0" y="148589"/>
                  </a:lnTo>
                  <a:lnTo>
                    <a:pt x="25400" y="148589"/>
                  </a:lnTo>
                  <a:lnTo>
                    <a:pt x="25400" y="142240"/>
                  </a:lnTo>
                  <a:close/>
                </a:path>
                <a:path w="25400" h="711200">
                  <a:moveTo>
                    <a:pt x="25400" y="148590"/>
                  </a:moveTo>
                  <a:lnTo>
                    <a:pt x="0" y="148590"/>
                  </a:lnTo>
                  <a:lnTo>
                    <a:pt x="0" y="154939"/>
                  </a:lnTo>
                  <a:lnTo>
                    <a:pt x="25400" y="154939"/>
                  </a:lnTo>
                  <a:lnTo>
                    <a:pt x="25400" y="148590"/>
                  </a:lnTo>
                  <a:close/>
                </a:path>
                <a:path w="25400" h="711200">
                  <a:moveTo>
                    <a:pt x="25400" y="154940"/>
                  </a:moveTo>
                  <a:lnTo>
                    <a:pt x="0" y="154940"/>
                  </a:lnTo>
                  <a:lnTo>
                    <a:pt x="0" y="161289"/>
                  </a:lnTo>
                  <a:lnTo>
                    <a:pt x="25400" y="161289"/>
                  </a:lnTo>
                  <a:lnTo>
                    <a:pt x="25400" y="154940"/>
                  </a:lnTo>
                  <a:close/>
                </a:path>
                <a:path w="25400" h="711200">
                  <a:moveTo>
                    <a:pt x="25400" y="161290"/>
                  </a:moveTo>
                  <a:lnTo>
                    <a:pt x="0" y="161290"/>
                  </a:lnTo>
                  <a:lnTo>
                    <a:pt x="0" y="167639"/>
                  </a:lnTo>
                  <a:lnTo>
                    <a:pt x="25400" y="167639"/>
                  </a:lnTo>
                  <a:lnTo>
                    <a:pt x="25400" y="161290"/>
                  </a:lnTo>
                  <a:close/>
                </a:path>
                <a:path w="25400" h="711200">
                  <a:moveTo>
                    <a:pt x="25400" y="167640"/>
                  </a:moveTo>
                  <a:lnTo>
                    <a:pt x="0" y="167640"/>
                  </a:lnTo>
                  <a:lnTo>
                    <a:pt x="0" y="173989"/>
                  </a:lnTo>
                  <a:lnTo>
                    <a:pt x="25400" y="173989"/>
                  </a:lnTo>
                  <a:lnTo>
                    <a:pt x="25400" y="167640"/>
                  </a:lnTo>
                  <a:close/>
                </a:path>
                <a:path w="25400" h="711200">
                  <a:moveTo>
                    <a:pt x="25400" y="173990"/>
                  </a:moveTo>
                  <a:lnTo>
                    <a:pt x="0" y="173990"/>
                  </a:lnTo>
                  <a:lnTo>
                    <a:pt x="0" y="180339"/>
                  </a:lnTo>
                  <a:lnTo>
                    <a:pt x="25400" y="180339"/>
                  </a:lnTo>
                  <a:lnTo>
                    <a:pt x="25400" y="173990"/>
                  </a:lnTo>
                  <a:close/>
                </a:path>
                <a:path w="25400" h="711200">
                  <a:moveTo>
                    <a:pt x="25400" y="180340"/>
                  </a:moveTo>
                  <a:lnTo>
                    <a:pt x="0" y="180340"/>
                  </a:lnTo>
                  <a:lnTo>
                    <a:pt x="0" y="186689"/>
                  </a:lnTo>
                  <a:lnTo>
                    <a:pt x="25400" y="186689"/>
                  </a:lnTo>
                  <a:lnTo>
                    <a:pt x="25400" y="180340"/>
                  </a:lnTo>
                  <a:close/>
                </a:path>
                <a:path w="25400" h="711200">
                  <a:moveTo>
                    <a:pt x="25400" y="186690"/>
                  </a:moveTo>
                  <a:lnTo>
                    <a:pt x="0" y="186690"/>
                  </a:lnTo>
                  <a:lnTo>
                    <a:pt x="0" y="193039"/>
                  </a:lnTo>
                  <a:lnTo>
                    <a:pt x="25400" y="193039"/>
                  </a:lnTo>
                  <a:lnTo>
                    <a:pt x="25400" y="186690"/>
                  </a:lnTo>
                  <a:close/>
                </a:path>
                <a:path w="25400" h="711200">
                  <a:moveTo>
                    <a:pt x="25400" y="193040"/>
                  </a:moveTo>
                  <a:lnTo>
                    <a:pt x="0" y="193040"/>
                  </a:lnTo>
                  <a:lnTo>
                    <a:pt x="0" y="195580"/>
                  </a:lnTo>
                  <a:lnTo>
                    <a:pt x="1270" y="195580"/>
                  </a:lnTo>
                  <a:lnTo>
                    <a:pt x="1270" y="196850"/>
                  </a:lnTo>
                  <a:lnTo>
                    <a:pt x="2539" y="196850"/>
                  </a:lnTo>
                  <a:lnTo>
                    <a:pt x="2539" y="199389"/>
                  </a:lnTo>
                  <a:lnTo>
                    <a:pt x="25400" y="199389"/>
                  </a:lnTo>
                  <a:lnTo>
                    <a:pt x="25400" y="193040"/>
                  </a:lnTo>
                  <a:close/>
                </a:path>
                <a:path w="25400" h="711200">
                  <a:moveTo>
                    <a:pt x="25400" y="199390"/>
                  </a:moveTo>
                  <a:lnTo>
                    <a:pt x="3810" y="199390"/>
                  </a:lnTo>
                  <a:lnTo>
                    <a:pt x="3810" y="200660"/>
                  </a:lnTo>
                  <a:lnTo>
                    <a:pt x="5080" y="200660"/>
                  </a:lnTo>
                  <a:lnTo>
                    <a:pt x="5080" y="203200"/>
                  </a:lnTo>
                  <a:lnTo>
                    <a:pt x="6350" y="203200"/>
                  </a:lnTo>
                  <a:lnTo>
                    <a:pt x="6350" y="205739"/>
                  </a:lnTo>
                  <a:lnTo>
                    <a:pt x="25400" y="205739"/>
                  </a:lnTo>
                  <a:lnTo>
                    <a:pt x="25400" y="199390"/>
                  </a:lnTo>
                  <a:close/>
                </a:path>
                <a:path w="25400" h="711200">
                  <a:moveTo>
                    <a:pt x="25400" y="205740"/>
                  </a:moveTo>
                  <a:lnTo>
                    <a:pt x="7620" y="205740"/>
                  </a:lnTo>
                  <a:lnTo>
                    <a:pt x="7620" y="209550"/>
                  </a:lnTo>
                  <a:lnTo>
                    <a:pt x="8889" y="209550"/>
                  </a:lnTo>
                  <a:lnTo>
                    <a:pt x="8889" y="212089"/>
                  </a:lnTo>
                  <a:lnTo>
                    <a:pt x="25400" y="212089"/>
                  </a:lnTo>
                  <a:lnTo>
                    <a:pt x="25400" y="205740"/>
                  </a:lnTo>
                  <a:close/>
                </a:path>
                <a:path w="25400" h="711200">
                  <a:moveTo>
                    <a:pt x="25400" y="212090"/>
                  </a:moveTo>
                  <a:lnTo>
                    <a:pt x="10160" y="212090"/>
                  </a:lnTo>
                  <a:lnTo>
                    <a:pt x="10160" y="215900"/>
                  </a:lnTo>
                  <a:lnTo>
                    <a:pt x="11430" y="215900"/>
                  </a:lnTo>
                  <a:lnTo>
                    <a:pt x="11430" y="218439"/>
                  </a:lnTo>
                  <a:lnTo>
                    <a:pt x="25400" y="218439"/>
                  </a:lnTo>
                  <a:lnTo>
                    <a:pt x="25400" y="212090"/>
                  </a:lnTo>
                  <a:close/>
                </a:path>
                <a:path w="25400" h="711200">
                  <a:moveTo>
                    <a:pt x="25400" y="218440"/>
                  </a:moveTo>
                  <a:lnTo>
                    <a:pt x="12700" y="218440"/>
                  </a:lnTo>
                  <a:lnTo>
                    <a:pt x="12700" y="220980"/>
                  </a:lnTo>
                  <a:lnTo>
                    <a:pt x="13970" y="220980"/>
                  </a:lnTo>
                  <a:lnTo>
                    <a:pt x="13970" y="223519"/>
                  </a:lnTo>
                  <a:lnTo>
                    <a:pt x="15239" y="223519"/>
                  </a:lnTo>
                  <a:lnTo>
                    <a:pt x="15239" y="224789"/>
                  </a:lnTo>
                  <a:lnTo>
                    <a:pt x="25400" y="224789"/>
                  </a:lnTo>
                  <a:lnTo>
                    <a:pt x="25400" y="218440"/>
                  </a:lnTo>
                  <a:close/>
                </a:path>
                <a:path w="25400" h="711200">
                  <a:moveTo>
                    <a:pt x="25400" y="224790"/>
                  </a:moveTo>
                  <a:lnTo>
                    <a:pt x="15239" y="224790"/>
                  </a:lnTo>
                  <a:lnTo>
                    <a:pt x="15239" y="226060"/>
                  </a:lnTo>
                  <a:lnTo>
                    <a:pt x="16510" y="226060"/>
                  </a:lnTo>
                  <a:lnTo>
                    <a:pt x="16510" y="229869"/>
                  </a:lnTo>
                  <a:lnTo>
                    <a:pt x="25400" y="229869"/>
                  </a:lnTo>
                  <a:lnTo>
                    <a:pt x="25400" y="224790"/>
                  </a:lnTo>
                  <a:close/>
                </a:path>
                <a:path w="25400" h="711200">
                  <a:moveTo>
                    <a:pt x="25400" y="229870"/>
                  </a:moveTo>
                  <a:lnTo>
                    <a:pt x="17780" y="229870"/>
                  </a:lnTo>
                  <a:lnTo>
                    <a:pt x="17780" y="234950"/>
                  </a:lnTo>
                  <a:lnTo>
                    <a:pt x="19050" y="234950"/>
                  </a:lnTo>
                  <a:lnTo>
                    <a:pt x="19050" y="237489"/>
                  </a:lnTo>
                  <a:lnTo>
                    <a:pt x="25400" y="237489"/>
                  </a:lnTo>
                  <a:lnTo>
                    <a:pt x="25400" y="229870"/>
                  </a:lnTo>
                  <a:close/>
                </a:path>
                <a:path w="25400" h="711200">
                  <a:moveTo>
                    <a:pt x="25400" y="237490"/>
                  </a:moveTo>
                  <a:lnTo>
                    <a:pt x="19050" y="237490"/>
                  </a:lnTo>
                  <a:lnTo>
                    <a:pt x="19050" y="240030"/>
                  </a:lnTo>
                  <a:lnTo>
                    <a:pt x="20320" y="240030"/>
                  </a:lnTo>
                  <a:lnTo>
                    <a:pt x="20320" y="243839"/>
                  </a:lnTo>
                  <a:lnTo>
                    <a:pt x="25400" y="243839"/>
                  </a:lnTo>
                  <a:lnTo>
                    <a:pt x="25400" y="237490"/>
                  </a:lnTo>
                  <a:close/>
                </a:path>
                <a:path w="25400" h="711200">
                  <a:moveTo>
                    <a:pt x="25400" y="243840"/>
                  </a:moveTo>
                  <a:lnTo>
                    <a:pt x="20320" y="243840"/>
                  </a:lnTo>
                  <a:lnTo>
                    <a:pt x="20320" y="245110"/>
                  </a:lnTo>
                  <a:lnTo>
                    <a:pt x="21589" y="245110"/>
                  </a:lnTo>
                  <a:lnTo>
                    <a:pt x="21589" y="250189"/>
                  </a:lnTo>
                  <a:lnTo>
                    <a:pt x="25400" y="250189"/>
                  </a:lnTo>
                  <a:lnTo>
                    <a:pt x="25400" y="243840"/>
                  </a:lnTo>
                  <a:close/>
                </a:path>
                <a:path w="25400" h="711200">
                  <a:moveTo>
                    <a:pt x="25400" y="250190"/>
                  </a:moveTo>
                  <a:lnTo>
                    <a:pt x="22860" y="250190"/>
                  </a:lnTo>
                  <a:lnTo>
                    <a:pt x="22860" y="255269"/>
                  </a:lnTo>
                  <a:lnTo>
                    <a:pt x="24130" y="255269"/>
                  </a:lnTo>
                  <a:lnTo>
                    <a:pt x="24130" y="256539"/>
                  </a:lnTo>
                  <a:lnTo>
                    <a:pt x="25400" y="256539"/>
                  </a:lnTo>
                  <a:lnTo>
                    <a:pt x="25400" y="250190"/>
                  </a:lnTo>
                  <a:close/>
                </a:path>
                <a:path w="25400" h="711200">
                  <a:moveTo>
                    <a:pt x="25400" y="256540"/>
                  </a:moveTo>
                  <a:lnTo>
                    <a:pt x="24130" y="256540"/>
                  </a:lnTo>
                  <a:lnTo>
                    <a:pt x="24130" y="260350"/>
                  </a:lnTo>
                  <a:lnTo>
                    <a:pt x="25400" y="260350"/>
                  </a:lnTo>
                  <a:lnTo>
                    <a:pt x="25400" y="256540"/>
                  </a:lnTo>
                  <a:close/>
                </a:path>
                <a:path w="25400" h="711200">
                  <a:moveTo>
                    <a:pt x="25400" y="293369"/>
                  </a:moveTo>
                  <a:lnTo>
                    <a:pt x="0" y="293369"/>
                  </a:lnTo>
                  <a:lnTo>
                    <a:pt x="0" y="332739"/>
                  </a:lnTo>
                  <a:lnTo>
                    <a:pt x="25400" y="332739"/>
                  </a:lnTo>
                  <a:lnTo>
                    <a:pt x="25400" y="293369"/>
                  </a:lnTo>
                  <a:close/>
                </a:path>
                <a:path w="25400" h="711200">
                  <a:moveTo>
                    <a:pt x="25400" y="332740"/>
                  </a:moveTo>
                  <a:lnTo>
                    <a:pt x="0" y="332740"/>
                  </a:lnTo>
                  <a:lnTo>
                    <a:pt x="0" y="389889"/>
                  </a:lnTo>
                  <a:lnTo>
                    <a:pt x="25400" y="389889"/>
                  </a:lnTo>
                  <a:lnTo>
                    <a:pt x="25400" y="332740"/>
                  </a:lnTo>
                  <a:close/>
                </a:path>
                <a:path w="25400" h="711200">
                  <a:moveTo>
                    <a:pt x="25400" y="389890"/>
                  </a:moveTo>
                  <a:lnTo>
                    <a:pt x="0" y="389890"/>
                  </a:lnTo>
                  <a:lnTo>
                    <a:pt x="0" y="419100"/>
                  </a:lnTo>
                  <a:lnTo>
                    <a:pt x="25400" y="419100"/>
                  </a:lnTo>
                  <a:lnTo>
                    <a:pt x="25400" y="389890"/>
                  </a:lnTo>
                  <a:close/>
                </a:path>
                <a:path w="25400" h="711200">
                  <a:moveTo>
                    <a:pt x="25400" y="496569"/>
                  </a:moveTo>
                  <a:lnTo>
                    <a:pt x="24130" y="496569"/>
                  </a:lnTo>
                  <a:lnTo>
                    <a:pt x="24130" y="497839"/>
                  </a:lnTo>
                  <a:lnTo>
                    <a:pt x="25400" y="497839"/>
                  </a:lnTo>
                  <a:lnTo>
                    <a:pt x="25400" y="496569"/>
                  </a:lnTo>
                  <a:close/>
                </a:path>
                <a:path w="25400" h="711200">
                  <a:moveTo>
                    <a:pt x="25400" y="497840"/>
                  </a:moveTo>
                  <a:lnTo>
                    <a:pt x="22860" y="497840"/>
                  </a:lnTo>
                  <a:lnTo>
                    <a:pt x="22860" y="499110"/>
                  </a:lnTo>
                  <a:lnTo>
                    <a:pt x="21589" y="499110"/>
                  </a:lnTo>
                  <a:lnTo>
                    <a:pt x="21589" y="500380"/>
                  </a:lnTo>
                  <a:lnTo>
                    <a:pt x="20320" y="500380"/>
                  </a:lnTo>
                  <a:lnTo>
                    <a:pt x="20320" y="501650"/>
                  </a:lnTo>
                  <a:lnTo>
                    <a:pt x="19050" y="501650"/>
                  </a:lnTo>
                  <a:lnTo>
                    <a:pt x="19050" y="502919"/>
                  </a:lnTo>
                  <a:lnTo>
                    <a:pt x="17780" y="502919"/>
                  </a:lnTo>
                  <a:lnTo>
                    <a:pt x="17780" y="504189"/>
                  </a:lnTo>
                  <a:lnTo>
                    <a:pt x="25400" y="504189"/>
                  </a:lnTo>
                  <a:lnTo>
                    <a:pt x="25400" y="497840"/>
                  </a:lnTo>
                  <a:close/>
                </a:path>
                <a:path w="25400" h="711200">
                  <a:moveTo>
                    <a:pt x="25400" y="504190"/>
                  </a:moveTo>
                  <a:lnTo>
                    <a:pt x="17780" y="504190"/>
                  </a:lnTo>
                  <a:lnTo>
                    <a:pt x="17780" y="505460"/>
                  </a:lnTo>
                  <a:lnTo>
                    <a:pt x="16510" y="505460"/>
                  </a:lnTo>
                  <a:lnTo>
                    <a:pt x="16510" y="506730"/>
                  </a:lnTo>
                  <a:lnTo>
                    <a:pt x="15239" y="506730"/>
                  </a:lnTo>
                  <a:lnTo>
                    <a:pt x="15239" y="508000"/>
                  </a:lnTo>
                  <a:lnTo>
                    <a:pt x="13970" y="508000"/>
                  </a:lnTo>
                  <a:lnTo>
                    <a:pt x="13970" y="509269"/>
                  </a:lnTo>
                  <a:lnTo>
                    <a:pt x="12700" y="509269"/>
                  </a:lnTo>
                  <a:lnTo>
                    <a:pt x="12700" y="510539"/>
                  </a:lnTo>
                  <a:lnTo>
                    <a:pt x="25400" y="510539"/>
                  </a:lnTo>
                  <a:lnTo>
                    <a:pt x="25400" y="504190"/>
                  </a:lnTo>
                  <a:close/>
                </a:path>
                <a:path w="25400" h="711200">
                  <a:moveTo>
                    <a:pt x="25400" y="510540"/>
                  </a:moveTo>
                  <a:lnTo>
                    <a:pt x="11430" y="510540"/>
                  </a:lnTo>
                  <a:lnTo>
                    <a:pt x="11430" y="511810"/>
                  </a:lnTo>
                  <a:lnTo>
                    <a:pt x="10160" y="511810"/>
                  </a:lnTo>
                  <a:lnTo>
                    <a:pt x="10160" y="513080"/>
                  </a:lnTo>
                  <a:lnTo>
                    <a:pt x="8889" y="513080"/>
                  </a:lnTo>
                  <a:lnTo>
                    <a:pt x="8889" y="515619"/>
                  </a:lnTo>
                  <a:lnTo>
                    <a:pt x="7620" y="515619"/>
                  </a:lnTo>
                  <a:lnTo>
                    <a:pt x="7620" y="516889"/>
                  </a:lnTo>
                  <a:lnTo>
                    <a:pt x="25400" y="516889"/>
                  </a:lnTo>
                  <a:lnTo>
                    <a:pt x="25400" y="510540"/>
                  </a:lnTo>
                  <a:close/>
                </a:path>
                <a:path w="25400" h="711200">
                  <a:moveTo>
                    <a:pt x="25400" y="516890"/>
                  </a:moveTo>
                  <a:lnTo>
                    <a:pt x="6350" y="516890"/>
                  </a:lnTo>
                  <a:lnTo>
                    <a:pt x="6350" y="518160"/>
                  </a:lnTo>
                  <a:lnTo>
                    <a:pt x="5080" y="518160"/>
                  </a:lnTo>
                  <a:lnTo>
                    <a:pt x="5080" y="519430"/>
                  </a:lnTo>
                  <a:lnTo>
                    <a:pt x="3810" y="519430"/>
                  </a:lnTo>
                  <a:lnTo>
                    <a:pt x="3810" y="520700"/>
                  </a:lnTo>
                  <a:lnTo>
                    <a:pt x="2539" y="520700"/>
                  </a:lnTo>
                  <a:lnTo>
                    <a:pt x="2539" y="521969"/>
                  </a:lnTo>
                  <a:lnTo>
                    <a:pt x="1270" y="521969"/>
                  </a:lnTo>
                  <a:lnTo>
                    <a:pt x="1270" y="523239"/>
                  </a:lnTo>
                  <a:lnTo>
                    <a:pt x="25400" y="523239"/>
                  </a:lnTo>
                  <a:lnTo>
                    <a:pt x="25400" y="516890"/>
                  </a:lnTo>
                  <a:close/>
                </a:path>
                <a:path w="25400" h="711200">
                  <a:moveTo>
                    <a:pt x="25400" y="523240"/>
                  </a:moveTo>
                  <a:lnTo>
                    <a:pt x="0" y="523240"/>
                  </a:lnTo>
                  <a:lnTo>
                    <a:pt x="0" y="529589"/>
                  </a:lnTo>
                  <a:lnTo>
                    <a:pt x="25400" y="529589"/>
                  </a:lnTo>
                  <a:lnTo>
                    <a:pt x="25400" y="523240"/>
                  </a:lnTo>
                  <a:close/>
                </a:path>
                <a:path w="25400" h="711200">
                  <a:moveTo>
                    <a:pt x="25400" y="529590"/>
                  </a:moveTo>
                  <a:lnTo>
                    <a:pt x="0" y="529590"/>
                  </a:lnTo>
                  <a:lnTo>
                    <a:pt x="0" y="535939"/>
                  </a:lnTo>
                  <a:lnTo>
                    <a:pt x="25400" y="535939"/>
                  </a:lnTo>
                  <a:lnTo>
                    <a:pt x="25400" y="529590"/>
                  </a:lnTo>
                  <a:close/>
                </a:path>
                <a:path w="25400" h="711200">
                  <a:moveTo>
                    <a:pt x="25400" y="535940"/>
                  </a:moveTo>
                  <a:lnTo>
                    <a:pt x="0" y="535940"/>
                  </a:lnTo>
                  <a:lnTo>
                    <a:pt x="0" y="542289"/>
                  </a:lnTo>
                  <a:lnTo>
                    <a:pt x="25400" y="542289"/>
                  </a:lnTo>
                  <a:lnTo>
                    <a:pt x="25400" y="535940"/>
                  </a:lnTo>
                  <a:close/>
                </a:path>
                <a:path w="25400" h="711200">
                  <a:moveTo>
                    <a:pt x="25400" y="542290"/>
                  </a:moveTo>
                  <a:lnTo>
                    <a:pt x="0" y="542290"/>
                  </a:lnTo>
                  <a:lnTo>
                    <a:pt x="0" y="548639"/>
                  </a:lnTo>
                  <a:lnTo>
                    <a:pt x="25400" y="548639"/>
                  </a:lnTo>
                  <a:lnTo>
                    <a:pt x="25400" y="542290"/>
                  </a:lnTo>
                  <a:close/>
                </a:path>
                <a:path w="25400" h="711200">
                  <a:moveTo>
                    <a:pt x="25400" y="548640"/>
                  </a:moveTo>
                  <a:lnTo>
                    <a:pt x="0" y="548640"/>
                  </a:lnTo>
                  <a:lnTo>
                    <a:pt x="0" y="554989"/>
                  </a:lnTo>
                  <a:lnTo>
                    <a:pt x="25400" y="554989"/>
                  </a:lnTo>
                  <a:lnTo>
                    <a:pt x="25400" y="548640"/>
                  </a:lnTo>
                  <a:close/>
                </a:path>
                <a:path w="25400" h="711200">
                  <a:moveTo>
                    <a:pt x="25400" y="554990"/>
                  </a:moveTo>
                  <a:lnTo>
                    <a:pt x="0" y="554990"/>
                  </a:lnTo>
                  <a:lnTo>
                    <a:pt x="0" y="561339"/>
                  </a:lnTo>
                  <a:lnTo>
                    <a:pt x="25400" y="561339"/>
                  </a:lnTo>
                  <a:lnTo>
                    <a:pt x="25400" y="554990"/>
                  </a:lnTo>
                  <a:close/>
                </a:path>
                <a:path w="25400" h="711200">
                  <a:moveTo>
                    <a:pt x="25400" y="561340"/>
                  </a:moveTo>
                  <a:lnTo>
                    <a:pt x="0" y="561340"/>
                  </a:lnTo>
                  <a:lnTo>
                    <a:pt x="0" y="567689"/>
                  </a:lnTo>
                  <a:lnTo>
                    <a:pt x="25400" y="567689"/>
                  </a:lnTo>
                  <a:lnTo>
                    <a:pt x="25400" y="561340"/>
                  </a:lnTo>
                  <a:close/>
                </a:path>
                <a:path w="25400" h="711200">
                  <a:moveTo>
                    <a:pt x="25400" y="567690"/>
                  </a:moveTo>
                  <a:lnTo>
                    <a:pt x="0" y="567690"/>
                  </a:lnTo>
                  <a:lnTo>
                    <a:pt x="0" y="574039"/>
                  </a:lnTo>
                  <a:lnTo>
                    <a:pt x="25400" y="574039"/>
                  </a:lnTo>
                  <a:lnTo>
                    <a:pt x="25400" y="567690"/>
                  </a:lnTo>
                  <a:close/>
                </a:path>
                <a:path w="25400" h="711200">
                  <a:moveTo>
                    <a:pt x="25400" y="574040"/>
                  </a:moveTo>
                  <a:lnTo>
                    <a:pt x="0" y="574040"/>
                  </a:lnTo>
                  <a:lnTo>
                    <a:pt x="0" y="580389"/>
                  </a:lnTo>
                  <a:lnTo>
                    <a:pt x="25400" y="580389"/>
                  </a:lnTo>
                  <a:lnTo>
                    <a:pt x="25400" y="574040"/>
                  </a:lnTo>
                  <a:close/>
                </a:path>
                <a:path w="25400" h="711200">
                  <a:moveTo>
                    <a:pt x="25400" y="580390"/>
                  </a:moveTo>
                  <a:lnTo>
                    <a:pt x="0" y="580390"/>
                  </a:lnTo>
                  <a:lnTo>
                    <a:pt x="0" y="586739"/>
                  </a:lnTo>
                  <a:lnTo>
                    <a:pt x="25400" y="586739"/>
                  </a:lnTo>
                  <a:lnTo>
                    <a:pt x="25400" y="580390"/>
                  </a:lnTo>
                  <a:close/>
                </a:path>
                <a:path w="25400" h="711200">
                  <a:moveTo>
                    <a:pt x="25400" y="586740"/>
                  </a:moveTo>
                  <a:lnTo>
                    <a:pt x="0" y="586740"/>
                  </a:lnTo>
                  <a:lnTo>
                    <a:pt x="0" y="593089"/>
                  </a:lnTo>
                  <a:lnTo>
                    <a:pt x="25400" y="593089"/>
                  </a:lnTo>
                  <a:lnTo>
                    <a:pt x="25400" y="586740"/>
                  </a:lnTo>
                  <a:close/>
                </a:path>
                <a:path w="25400" h="711200">
                  <a:moveTo>
                    <a:pt x="25400" y="593090"/>
                  </a:moveTo>
                  <a:lnTo>
                    <a:pt x="0" y="593090"/>
                  </a:lnTo>
                  <a:lnTo>
                    <a:pt x="0" y="599439"/>
                  </a:lnTo>
                  <a:lnTo>
                    <a:pt x="25400" y="599439"/>
                  </a:lnTo>
                  <a:lnTo>
                    <a:pt x="25400" y="593090"/>
                  </a:lnTo>
                  <a:close/>
                </a:path>
                <a:path w="25400" h="711200">
                  <a:moveTo>
                    <a:pt x="25400" y="599440"/>
                  </a:moveTo>
                  <a:lnTo>
                    <a:pt x="0" y="599440"/>
                  </a:lnTo>
                  <a:lnTo>
                    <a:pt x="0" y="605789"/>
                  </a:lnTo>
                  <a:lnTo>
                    <a:pt x="25400" y="605789"/>
                  </a:lnTo>
                  <a:lnTo>
                    <a:pt x="25400" y="599440"/>
                  </a:lnTo>
                  <a:close/>
                </a:path>
                <a:path w="25400" h="711200">
                  <a:moveTo>
                    <a:pt x="25400" y="605790"/>
                  </a:moveTo>
                  <a:lnTo>
                    <a:pt x="0" y="605790"/>
                  </a:lnTo>
                  <a:lnTo>
                    <a:pt x="0" y="612139"/>
                  </a:lnTo>
                  <a:lnTo>
                    <a:pt x="25400" y="612139"/>
                  </a:lnTo>
                  <a:lnTo>
                    <a:pt x="25400" y="605790"/>
                  </a:lnTo>
                  <a:close/>
                </a:path>
                <a:path w="25400" h="711200">
                  <a:moveTo>
                    <a:pt x="25400" y="612140"/>
                  </a:moveTo>
                  <a:lnTo>
                    <a:pt x="0" y="612140"/>
                  </a:lnTo>
                  <a:lnTo>
                    <a:pt x="0" y="618489"/>
                  </a:lnTo>
                  <a:lnTo>
                    <a:pt x="25400" y="618489"/>
                  </a:lnTo>
                  <a:lnTo>
                    <a:pt x="25400" y="612140"/>
                  </a:lnTo>
                  <a:close/>
                </a:path>
                <a:path w="25400" h="711200">
                  <a:moveTo>
                    <a:pt x="25400" y="618490"/>
                  </a:moveTo>
                  <a:lnTo>
                    <a:pt x="0" y="618490"/>
                  </a:lnTo>
                  <a:lnTo>
                    <a:pt x="0" y="624839"/>
                  </a:lnTo>
                  <a:lnTo>
                    <a:pt x="25400" y="624839"/>
                  </a:lnTo>
                  <a:lnTo>
                    <a:pt x="25400" y="618490"/>
                  </a:lnTo>
                  <a:close/>
                </a:path>
                <a:path w="25400" h="711200">
                  <a:moveTo>
                    <a:pt x="25400" y="624840"/>
                  </a:moveTo>
                  <a:lnTo>
                    <a:pt x="0" y="624840"/>
                  </a:lnTo>
                  <a:lnTo>
                    <a:pt x="0" y="631189"/>
                  </a:lnTo>
                  <a:lnTo>
                    <a:pt x="25400" y="631189"/>
                  </a:lnTo>
                  <a:lnTo>
                    <a:pt x="25400" y="624840"/>
                  </a:lnTo>
                  <a:close/>
                </a:path>
                <a:path w="25400" h="711200">
                  <a:moveTo>
                    <a:pt x="25400" y="631190"/>
                  </a:moveTo>
                  <a:lnTo>
                    <a:pt x="0" y="631190"/>
                  </a:lnTo>
                  <a:lnTo>
                    <a:pt x="0" y="637539"/>
                  </a:lnTo>
                  <a:lnTo>
                    <a:pt x="25400" y="637539"/>
                  </a:lnTo>
                  <a:lnTo>
                    <a:pt x="25400" y="631190"/>
                  </a:lnTo>
                  <a:close/>
                </a:path>
                <a:path w="25400" h="711200">
                  <a:moveTo>
                    <a:pt x="25400" y="637540"/>
                  </a:moveTo>
                  <a:lnTo>
                    <a:pt x="0" y="637540"/>
                  </a:lnTo>
                  <a:lnTo>
                    <a:pt x="0" y="643889"/>
                  </a:lnTo>
                  <a:lnTo>
                    <a:pt x="25400" y="643889"/>
                  </a:lnTo>
                  <a:lnTo>
                    <a:pt x="25400" y="637540"/>
                  </a:lnTo>
                  <a:close/>
                </a:path>
                <a:path w="25400" h="711200">
                  <a:moveTo>
                    <a:pt x="25400" y="643890"/>
                  </a:moveTo>
                  <a:lnTo>
                    <a:pt x="0" y="643890"/>
                  </a:lnTo>
                  <a:lnTo>
                    <a:pt x="0" y="650239"/>
                  </a:lnTo>
                  <a:lnTo>
                    <a:pt x="25400" y="650239"/>
                  </a:lnTo>
                  <a:lnTo>
                    <a:pt x="25400" y="643890"/>
                  </a:lnTo>
                  <a:close/>
                </a:path>
                <a:path w="25400" h="711200">
                  <a:moveTo>
                    <a:pt x="25400" y="650240"/>
                  </a:moveTo>
                  <a:lnTo>
                    <a:pt x="0" y="650240"/>
                  </a:lnTo>
                  <a:lnTo>
                    <a:pt x="0" y="656589"/>
                  </a:lnTo>
                  <a:lnTo>
                    <a:pt x="25400" y="656589"/>
                  </a:lnTo>
                  <a:lnTo>
                    <a:pt x="25400" y="650240"/>
                  </a:lnTo>
                  <a:close/>
                </a:path>
                <a:path w="25400" h="711200">
                  <a:moveTo>
                    <a:pt x="25400" y="656590"/>
                  </a:moveTo>
                  <a:lnTo>
                    <a:pt x="0" y="656590"/>
                  </a:lnTo>
                  <a:lnTo>
                    <a:pt x="0" y="662939"/>
                  </a:lnTo>
                  <a:lnTo>
                    <a:pt x="25400" y="662939"/>
                  </a:lnTo>
                  <a:lnTo>
                    <a:pt x="25400" y="656590"/>
                  </a:lnTo>
                  <a:close/>
                </a:path>
                <a:path w="25400" h="711200">
                  <a:moveTo>
                    <a:pt x="25400" y="662940"/>
                  </a:moveTo>
                  <a:lnTo>
                    <a:pt x="0" y="662940"/>
                  </a:lnTo>
                  <a:lnTo>
                    <a:pt x="0" y="669289"/>
                  </a:lnTo>
                  <a:lnTo>
                    <a:pt x="25400" y="669289"/>
                  </a:lnTo>
                  <a:lnTo>
                    <a:pt x="25400" y="662940"/>
                  </a:lnTo>
                  <a:close/>
                </a:path>
                <a:path w="25400" h="711200">
                  <a:moveTo>
                    <a:pt x="25400" y="669290"/>
                  </a:moveTo>
                  <a:lnTo>
                    <a:pt x="0" y="669290"/>
                  </a:lnTo>
                  <a:lnTo>
                    <a:pt x="0" y="675639"/>
                  </a:lnTo>
                  <a:lnTo>
                    <a:pt x="25400" y="675639"/>
                  </a:lnTo>
                  <a:lnTo>
                    <a:pt x="25400" y="669290"/>
                  </a:lnTo>
                  <a:close/>
                </a:path>
                <a:path w="25400" h="711200">
                  <a:moveTo>
                    <a:pt x="25400" y="675640"/>
                  </a:moveTo>
                  <a:lnTo>
                    <a:pt x="0" y="675640"/>
                  </a:lnTo>
                  <a:lnTo>
                    <a:pt x="0" y="681989"/>
                  </a:lnTo>
                  <a:lnTo>
                    <a:pt x="25400" y="681989"/>
                  </a:lnTo>
                  <a:lnTo>
                    <a:pt x="25400" y="675640"/>
                  </a:lnTo>
                  <a:close/>
                </a:path>
                <a:path w="25400" h="711200">
                  <a:moveTo>
                    <a:pt x="25400" y="681990"/>
                  </a:moveTo>
                  <a:lnTo>
                    <a:pt x="0" y="681990"/>
                  </a:lnTo>
                  <a:lnTo>
                    <a:pt x="0" y="688339"/>
                  </a:lnTo>
                  <a:lnTo>
                    <a:pt x="25400" y="688339"/>
                  </a:lnTo>
                  <a:lnTo>
                    <a:pt x="25400" y="681990"/>
                  </a:lnTo>
                  <a:close/>
                </a:path>
                <a:path w="25400" h="711200">
                  <a:moveTo>
                    <a:pt x="25400" y="688340"/>
                  </a:moveTo>
                  <a:lnTo>
                    <a:pt x="0" y="688340"/>
                  </a:lnTo>
                  <a:lnTo>
                    <a:pt x="0" y="694689"/>
                  </a:lnTo>
                  <a:lnTo>
                    <a:pt x="25400" y="694689"/>
                  </a:lnTo>
                  <a:lnTo>
                    <a:pt x="25400" y="688340"/>
                  </a:lnTo>
                  <a:close/>
                </a:path>
                <a:path w="25400" h="711200">
                  <a:moveTo>
                    <a:pt x="25400" y="694690"/>
                  </a:moveTo>
                  <a:lnTo>
                    <a:pt x="0" y="694690"/>
                  </a:lnTo>
                  <a:lnTo>
                    <a:pt x="0" y="701039"/>
                  </a:lnTo>
                  <a:lnTo>
                    <a:pt x="25400" y="701039"/>
                  </a:lnTo>
                  <a:lnTo>
                    <a:pt x="25400" y="694690"/>
                  </a:lnTo>
                  <a:close/>
                </a:path>
                <a:path w="25400" h="711200">
                  <a:moveTo>
                    <a:pt x="25400" y="701040"/>
                  </a:moveTo>
                  <a:lnTo>
                    <a:pt x="0" y="701040"/>
                  </a:lnTo>
                  <a:lnTo>
                    <a:pt x="0" y="707389"/>
                  </a:lnTo>
                  <a:lnTo>
                    <a:pt x="25400" y="707389"/>
                  </a:lnTo>
                  <a:lnTo>
                    <a:pt x="25400" y="701040"/>
                  </a:lnTo>
                  <a:close/>
                </a:path>
                <a:path w="25400" h="711200">
                  <a:moveTo>
                    <a:pt x="25400" y="707390"/>
                  </a:moveTo>
                  <a:lnTo>
                    <a:pt x="0" y="707390"/>
                  </a:lnTo>
                  <a:lnTo>
                    <a:pt x="0" y="711200"/>
                  </a:lnTo>
                  <a:lnTo>
                    <a:pt x="7620" y="711200"/>
                  </a:lnTo>
                  <a:lnTo>
                    <a:pt x="7620" y="709930"/>
                  </a:lnTo>
                  <a:lnTo>
                    <a:pt x="19050" y="709930"/>
                  </a:lnTo>
                  <a:lnTo>
                    <a:pt x="19050" y="708660"/>
                  </a:lnTo>
                  <a:lnTo>
                    <a:pt x="25400" y="708660"/>
                  </a:lnTo>
                  <a:lnTo>
                    <a:pt x="25400" y="707390"/>
                  </a:lnTo>
                  <a:close/>
                </a:path>
              </a:pathLst>
            </a:custGeom>
            <a:solidFill>
              <a:srgbClr val="292929"/>
            </a:solidFill>
          </p:spPr>
          <p:txBody>
            <a:bodyPr bIns="0" lIns="0" rIns="0" rtlCol="0" tIns="0" wrap="square"/>
            <a:p/>
          </p:txBody>
        </p:sp>
        <p:sp>
          <p:nvSpPr>
            <p:cNvPr id="1048743" name="object 13"/>
            <p:cNvSpPr/>
            <p:nvPr/>
          </p:nvSpPr>
          <p:spPr>
            <a:xfrm>
              <a:off x="3293109" y="4472939"/>
              <a:ext cx="24130" cy="716280"/>
            </a:xfrm>
            <a:custGeom>
              <a:avLst/>
              <a:ahLst/>
              <a:rect l="l" t="t" r="r" b="b"/>
              <a:pathLst>
                <a:path w="24129" h="716279">
                  <a:moveTo>
                    <a:pt x="3810" y="0"/>
                  </a:moveTo>
                  <a:lnTo>
                    <a:pt x="0" y="0"/>
                  </a:lnTo>
                  <a:lnTo>
                    <a:pt x="0" y="6349"/>
                  </a:lnTo>
                  <a:lnTo>
                    <a:pt x="24129" y="6349"/>
                  </a:lnTo>
                  <a:lnTo>
                    <a:pt x="24129" y="3809"/>
                  </a:lnTo>
                  <a:lnTo>
                    <a:pt x="22860" y="3809"/>
                  </a:lnTo>
                  <a:lnTo>
                    <a:pt x="22860" y="2539"/>
                  </a:lnTo>
                  <a:lnTo>
                    <a:pt x="19050" y="2539"/>
                  </a:lnTo>
                  <a:lnTo>
                    <a:pt x="19050" y="1269"/>
                  </a:lnTo>
                  <a:lnTo>
                    <a:pt x="3810" y="1269"/>
                  </a:lnTo>
                  <a:lnTo>
                    <a:pt x="3810" y="0"/>
                  </a:lnTo>
                  <a:close/>
                </a:path>
                <a:path w="24129" h="716279">
                  <a:moveTo>
                    <a:pt x="24129" y="6349"/>
                  </a:moveTo>
                  <a:lnTo>
                    <a:pt x="0" y="6349"/>
                  </a:lnTo>
                  <a:lnTo>
                    <a:pt x="0" y="12699"/>
                  </a:lnTo>
                  <a:lnTo>
                    <a:pt x="24129" y="12699"/>
                  </a:lnTo>
                  <a:lnTo>
                    <a:pt x="24129" y="6349"/>
                  </a:lnTo>
                  <a:close/>
                </a:path>
                <a:path w="24129" h="716279">
                  <a:moveTo>
                    <a:pt x="24129" y="12699"/>
                  </a:moveTo>
                  <a:lnTo>
                    <a:pt x="0" y="12699"/>
                  </a:lnTo>
                  <a:lnTo>
                    <a:pt x="0" y="19049"/>
                  </a:lnTo>
                  <a:lnTo>
                    <a:pt x="24129" y="19049"/>
                  </a:lnTo>
                  <a:lnTo>
                    <a:pt x="24129" y="12699"/>
                  </a:lnTo>
                  <a:close/>
                </a:path>
                <a:path w="24129" h="716279">
                  <a:moveTo>
                    <a:pt x="24129" y="19049"/>
                  </a:moveTo>
                  <a:lnTo>
                    <a:pt x="0" y="19049"/>
                  </a:lnTo>
                  <a:lnTo>
                    <a:pt x="0" y="25399"/>
                  </a:lnTo>
                  <a:lnTo>
                    <a:pt x="24129" y="25399"/>
                  </a:lnTo>
                  <a:lnTo>
                    <a:pt x="24129" y="19049"/>
                  </a:lnTo>
                  <a:close/>
                </a:path>
                <a:path w="24129" h="716279">
                  <a:moveTo>
                    <a:pt x="24129" y="25399"/>
                  </a:moveTo>
                  <a:lnTo>
                    <a:pt x="0" y="25399"/>
                  </a:lnTo>
                  <a:lnTo>
                    <a:pt x="0" y="31749"/>
                  </a:lnTo>
                  <a:lnTo>
                    <a:pt x="24129" y="31749"/>
                  </a:lnTo>
                  <a:lnTo>
                    <a:pt x="24129" y="25399"/>
                  </a:lnTo>
                  <a:close/>
                </a:path>
                <a:path w="24129" h="716279">
                  <a:moveTo>
                    <a:pt x="24129" y="31749"/>
                  </a:moveTo>
                  <a:lnTo>
                    <a:pt x="0" y="31749"/>
                  </a:lnTo>
                  <a:lnTo>
                    <a:pt x="0" y="38099"/>
                  </a:lnTo>
                  <a:lnTo>
                    <a:pt x="24129" y="38099"/>
                  </a:lnTo>
                  <a:lnTo>
                    <a:pt x="24129" y="31749"/>
                  </a:lnTo>
                  <a:close/>
                </a:path>
                <a:path w="24129" h="716279">
                  <a:moveTo>
                    <a:pt x="24129" y="38099"/>
                  </a:moveTo>
                  <a:lnTo>
                    <a:pt x="0" y="38099"/>
                  </a:lnTo>
                  <a:lnTo>
                    <a:pt x="0" y="44449"/>
                  </a:lnTo>
                  <a:lnTo>
                    <a:pt x="24129" y="44449"/>
                  </a:lnTo>
                  <a:lnTo>
                    <a:pt x="24129" y="38099"/>
                  </a:lnTo>
                  <a:close/>
                </a:path>
                <a:path w="24129" h="716279">
                  <a:moveTo>
                    <a:pt x="24129" y="44449"/>
                  </a:moveTo>
                  <a:lnTo>
                    <a:pt x="0" y="44449"/>
                  </a:lnTo>
                  <a:lnTo>
                    <a:pt x="0" y="50799"/>
                  </a:lnTo>
                  <a:lnTo>
                    <a:pt x="24129" y="50799"/>
                  </a:lnTo>
                  <a:lnTo>
                    <a:pt x="24129" y="44449"/>
                  </a:lnTo>
                  <a:close/>
                </a:path>
                <a:path w="24129" h="716279">
                  <a:moveTo>
                    <a:pt x="24129" y="50799"/>
                  </a:moveTo>
                  <a:lnTo>
                    <a:pt x="0" y="50799"/>
                  </a:lnTo>
                  <a:lnTo>
                    <a:pt x="0" y="57149"/>
                  </a:lnTo>
                  <a:lnTo>
                    <a:pt x="24129" y="57149"/>
                  </a:lnTo>
                  <a:lnTo>
                    <a:pt x="24129" y="50799"/>
                  </a:lnTo>
                  <a:close/>
                </a:path>
                <a:path w="24129" h="716279">
                  <a:moveTo>
                    <a:pt x="24129" y="57149"/>
                  </a:moveTo>
                  <a:lnTo>
                    <a:pt x="0" y="57149"/>
                  </a:lnTo>
                  <a:lnTo>
                    <a:pt x="0" y="63499"/>
                  </a:lnTo>
                  <a:lnTo>
                    <a:pt x="24129" y="63499"/>
                  </a:lnTo>
                  <a:lnTo>
                    <a:pt x="24129" y="57149"/>
                  </a:lnTo>
                  <a:close/>
                </a:path>
                <a:path w="24129" h="716279">
                  <a:moveTo>
                    <a:pt x="24129" y="63499"/>
                  </a:moveTo>
                  <a:lnTo>
                    <a:pt x="0" y="63499"/>
                  </a:lnTo>
                  <a:lnTo>
                    <a:pt x="0" y="69849"/>
                  </a:lnTo>
                  <a:lnTo>
                    <a:pt x="24129" y="69849"/>
                  </a:lnTo>
                  <a:lnTo>
                    <a:pt x="24129" y="63499"/>
                  </a:lnTo>
                  <a:close/>
                </a:path>
                <a:path w="24129" h="716279">
                  <a:moveTo>
                    <a:pt x="24129" y="69849"/>
                  </a:moveTo>
                  <a:lnTo>
                    <a:pt x="0" y="69849"/>
                  </a:lnTo>
                  <a:lnTo>
                    <a:pt x="0" y="76199"/>
                  </a:lnTo>
                  <a:lnTo>
                    <a:pt x="24129" y="76199"/>
                  </a:lnTo>
                  <a:lnTo>
                    <a:pt x="24129" y="69849"/>
                  </a:lnTo>
                  <a:close/>
                </a:path>
                <a:path w="24129" h="716279">
                  <a:moveTo>
                    <a:pt x="24129" y="76199"/>
                  </a:moveTo>
                  <a:lnTo>
                    <a:pt x="0" y="76199"/>
                  </a:lnTo>
                  <a:lnTo>
                    <a:pt x="0" y="82549"/>
                  </a:lnTo>
                  <a:lnTo>
                    <a:pt x="24129" y="82549"/>
                  </a:lnTo>
                  <a:lnTo>
                    <a:pt x="24129" y="76199"/>
                  </a:lnTo>
                  <a:close/>
                </a:path>
                <a:path w="24129" h="716279">
                  <a:moveTo>
                    <a:pt x="24129" y="82549"/>
                  </a:moveTo>
                  <a:lnTo>
                    <a:pt x="0" y="82549"/>
                  </a:lnTo>
                  <a:lnTo>
                    <a:pt x="0" y="88899"/>
                  </a:lnTo>
                  <a:lnTo>
                    <a:pt x="24129" y="88899"/>
                  </a:lnTo>
                  <a:lnTo>
                    <a:pt x="24129" y="82549"/>
                  </a:lnTo>
                  <a:close/>
                </a:path>
                <a:path w="24129" h="716279">
                  <a:moveTo>
                    <a:pt x="24129" y="88899"/>
                  </a:moveTo>
                  <a:lnTo>
                    <a:pt x="0" y="88899"/>
                  </a:lnTo>
                  <a:lnTo>
                    <a:pt x="0" y="95249"/>
                  </a:lnTo>
                  <a:lnTo>
                    <a:pt x="24129" y="95249"/>
                  </a:lnTo>
                  <a:lnTo>
                    <a:pt x="24129" y="88899"/>
                  </a:lnTo>
                  <a:close/>
                </a:path>
                <a:path w="24129" h="716279">
                  <a:moveTo>
                    <a:pt x="24129" y="95249"/>
                  </a:moveTo>
                  <a:lnTo>
                    <a:pt x="0" y="95249"/>
                  </a:lnTo>
                  <a:lnTo>
                    <a:pt x="0" y="101599"/>
                  </a:lnTo>
                  <a:lnTo>
                    <a:pt x="24129" y="101599"/>
                  </a:lnTo>
                  <a:lnTo>
                    <a:pt x="24129" y="95249"/>
                  </a:lnTo>
                  <a:close/>
                </a:path>
                <a:path w="24129" h="716279">
                  <a:moveTo>
                    <a:pt x="24129" y="101599"/>
                  </a:moveTo>
                  <a:lnTo>
                    <a:pt x="0" y="101599"/>
                  </a:lnTo>
                  <a:lnTo>
                    <a:pt x="0" y="107949"/>
                  </a:lnTo>
                  <a:lnTo>
                    <a:pt x="24129" y="107949"/>
                  </a:lnTo>
                  <a:lnTo>
                    <a:pt x="24129" y="101599"/>
                  </a:lnTo>
                  <a:close/>
                </a:path>
                <a:path w="24129" h="716279">
                  <a:moveTo>
                    <a:pt x="24129" y="107949"/>
                  </a:moveTo>
                  <a:lnTo>
                    <a:pt x="0" y="107949"/>
                  </a:lnTo>
                  <a:lnTo>
                    <a:pt x="0" y="114299"/>
                  </a:lnTo>
                  <a:lnTo>
                    <a:pt x="24129" y="114299"/>
                  </a:lnTo>
                  <a:lnTo>
                    <a:pt x="24129" y="107949"/>
                  </a:lnTo>
                  <a:close/>
                </a:path>
                <a:path w="24129" h="716279">
                  <a:moveTo>
                    <a:pt x="24129" y="114299"/>
                  </a:moveTo>
                  <a:lnTo>
                    <a:pt x="0" y="114299"/>
                  </a:lnTo>
                  <a:lnTo>
                    <a:pt x="0" y="120649"/>
                  </a:lnTo>
                  <a:lnTo>
                    <a:pt x="24129" y="120649"/>
                  </a:lnTo>
                  <a:lnTo>
                    <a:pt x="24129" y="114299"/>
                  </a:lnTo>
                  <a:close/>
                </a:path>
                <a:path w="24129" h="716279">
                  <a:moveTo>
                    <a:pt x="24129" y="120649"/>
                  </a:moveTo>
                  <a:lnTo>
                    <a:pt x="0" y="120649"/>
                  </a:lnTo>
                  <a:lnTo>
                    <a:pt x="0" y="126999"/>
                  </a:lnTo>
                  <a:lnTo>
                    <a:pt x="24129" y="126999"/>
                  </a:lnTo>
                  <a:lnTo>
                    <a:pt x="24129" y="120649"/>
                  </a:lnTo>
                  <a:close/>
                </a:path>
                <a:path w="24129" h="716279">
                  <a:moveTo>
                    <a:pt x="24129" y="126999"/>
                  </a:moveTo>
                  <a:lnTo>
                    <a:pt x="0" y="126999"/>
                  </a:lnTo>
                  <a:lnTo>
                    <a:pt x="0" y="132079"/>
                  </a:lnTo>
                  <a:lnTo>
                    <a:pt x="24129" y="132079"/>
                  </a:lnTo>
                  <a:lnTo>
                    <a:pt x="24129" y="126999"/>
                  </a:lnTo>
                  <a:close/>
                </a:path>
                <a:path w="24129" h="716279">
                  <a:moveTo>
                    <a:pt x="24129" y="132079"/>
                  </a:moveTo>
                  <a:lnTo>
                    <a:pt x="0" y="132079"/>
                  </a:lnTo>
                  <a:lnTo>
                    <a:pt x="0" y="139699"/>
                  </a:lnTo>
                  <a:lnTo>
                    <a:pt x="24129" y="139699"/>
                  </a:lnTo>
                  <a:lnTo>
                    <a:pt x="24129" y="132079"/>
                  </a:lnTo>
                  <a:close/>
                </a:path>
                <a:path w="24129" h="716279">
                  <a:moveTo>
                    <a:pt x="24129" y="139699"/>
                  </a:moveTo>
                  <a:lnTo>
                    <a:pt x="0" y="139699"/>
                  </a:lnTo>
                  <a:lnTo>
                    <a:pt x="0" y="146049"/>
                  </a:lnTo>
                  <a:lnTo>
                    <a:pt x="24129" y="146049"/>
                  </a:lnTo>
                  <a:lnTo>
                    <a:pt x="24129" y="139699"/>
                  </a:lnTo>
                  <a:close/>
                </a:path>
                <a:path w="24129" h="716279">
                  <a:moveTo>
                    <a:pt x="24129" y="146049"/>
                  </a:moveTo>
                  <a:lnTo>
                    <a:pt x="0" y="146049"/>
                  </a:lnTo>
                  <a:lnTo>
                    <a:pt x="0" y="152399"/>
                  </a:lnTo>
                  <a:lnTo>
                    <a:pt x="24129" y="152399"/>
                  </a:lnTo>
                  <a:lnTo>
                    <a:pt x="24129" y="146049"/>
                  </a:lnTo>
                  <a:close/>
                </a:path>
                <a:path w="24129" h="716279">
                  <a:moveTo>
                    <a:pt x="24129" y="152399"/>
                  </a:moveTo>
                  <a:lnTo>
                    <a:pt x="0" y="152399"/>
                  </a:lnTo>
                  <a:lnTo>
                    <a:pt x="0" y="158749"/>
                  </a:lnTo>
                  <a:lnTo>
                    <a:pt x="24129" y="158749"/>
                  </a:lnTo>
                  <a:lnTo>
                    <a:pt x="24129" y="152399"/>
                  </a:lnTo>
                  <a:close/>
                </a:path>
                <a:path w="24129" h="716279">
                  <a:moveTo>
                    <a:pt x="24129" y="158749"/>
                  </a:moveTo>
                  <a:lnTo>
                    <a:pt x="0" y="158749"/>
                  </a:lnTo>
                  <a:lnTo>
                    <a:pt x="0" y="165099"/>
                  </a:lnTo>
                  <a:lnTo>
                    <a:pt x="24129" y="165099"/>
                  </a:lnTo>
                  <a:lnTo>
                    <a:pt x="24129" y="158749"/>
                  </a:lnTo>
                  <a:close/>
                </a:path>
                <a:path w="24129" h="716279">
                  <a:moveTo>
                    <a:pt x="24129" y="165099"/>
                  </a:moveTo>
                  <a:lnTo>
                    <a:pt x="0" y="165099"/>
                  </a:lnTo>
                  <a:lnTo>
                    <a:pt x="0" y="171449"/>
                  </a:lnTo>
                  <a:lnTo>
                    <a:pt x="24129" y="171449"/>
                  </a:lnTo>
                  <a:lnTo>
                    <a:pt x="24129" y="165099"/>
                  </a:lnTo>
                  <a:close/>
                </a:path>
                <a:path w="24129" h="716279">
                  <a:moveTo>
                    <a:pt x="24129" y="171449"/>
                  </a:moveTo>
                  <a:lnTo>
                    <a:pt x="0" y="171449"/>
                  </a:lnTo>
                  <a:lnTo>
                    <a:pt x="0" y="173989"/>
                  </a:lnTo>
                  <a:lnTo>
                    <a:pt x="1269" y="173989"/>
                  </a:lnTo>
                  <a:lnTo>
                    <a:pt x="1269" y="175259"/>
                  </a:lnTo>
                  <a:lnTo>
                    <a:pt x="2539" y="175259"/>
                  </a:lnTo>
                  <a:lnTo>
                    <a:pt x="2539" y="176529"/>
                  </a:lnTo>
                  <a:lnTo>
                    <a:pt x="3810" y="176529"/>
                  </a:lnTo>
                  <a:lnTo>
                    <a:pt x="3810" y="177799"/>
                  </a:lnTo>
                  <a:lnTo>
                    <a:pt x="24129" y="177799"/>
                  </a:lnTo>
                  <a:lnTo>
                    <a:pt x="24129" y="171449"/>
                  </a:lnTo>
                  <a:close/>
                </a:path>
                <a:path w="24129" h="716279">
                  <a:moveTo>
                    <a:pt x="24129" y="177799"/>
                  </a:moveTo>
                  <a:lnTo>
                    <a:pt x="5079" y="177799"/>
                  </a:lnTo>
                  <a:lnTo>
                    <a:pt x="5079" y="179069"/>
                  </a:lnTo>
                  <a:lnTo>
                    <a:pt x="7619" y="179069"/>
                  </a:lnTo>
                  <a:lnTo>
                    <a:pt x="7619" y="180339"/>
                  </a:lnTo>
                  <a:lnTo>
                    <a:pt x="8889" y="180339"/>
                  </a:lnTo>
                  <a:lnTo>
                    <a:pt x="8889" y="181609"/>
                  </a:lnTo>
                  <a:lnTo>
                    <a:pt x="10160" y="181609"/>
                  </a:lnTo>
                  <a:lnTo>
                    <a:pt x="10160" y="182879"/>
                  </a:lnTo>
                  <a:lnTo>
                    <a:pt x="11429" y="182879"/>
                  </a:lnTo>
                  <a:lnTo>
                    <a:pt x="11429" y="184149"/>
                  </a:lnTo>
                  <a:lnTo>
                    <a:pt x="24129" y="184149"/>
                  </a:lnTo>
                  <a:lnTo>
                    <a:pt x="24129" y="177799"/>
                  </a:lnTo>
                  <a:close/>
                </a:path>
                <a:path w="24129" h="716279">
                  <a:moveTo>
                    <a:pt x="24129" y="184149"/>
                  </a:moveTo>
                  <a:lnTo>
                    <a:pt x="12700" y="184149"/>
                  </a:lnTo>
                  <a:lnTo>
                    <a:pt x="12700" y="185419"/>
                  </a:lnTo>
                  <a:lnTo>
                    <a:pt x="13969" y="185419"/>
                  </a:lnTo>
                  <a:lnTo>
                    <a:pt x="13969" y="186689"/>
                  </a:lnTo>
                  <a:lnTo>
                    <a:pt x="15239" y="186689"/>
                  </a:lnTo>
                  <a:lnTo>
                    <a:pt x="15239" y="189229"/>
                  </a:lnTo>
                  <a:lnTo>
                    <a:pt x="16510" y="189229"/>
                  </a:lnTo>
                  <a:lnTo>
                    <a:pt x="16510" y="190499"/>
                  </a:lnTo>
                  <a:lnTo>
                    <a:pt x="24129" y="190499"/>
                  </a:lnTo>
                  <a:lnTo>
                    <a:pt x="24129" y="184149"/>
                  </a:lnTo>
                  <a:close/>
                </a:path>
                <a:path w="24129" h="716279">
                  <a:moveTo>
                    <a:pt x="24129" y="190499"/>
                  </a:moveTo>
                  <a:lnTo>
                    <a:pt x="17779" y="190499"/>
                  </a:lnTo>
                  <a:lnTo>
                    <a:pt x="17779" y="191769"/>
                  </a:lnTo>
                  <a:lnTo>
                    <a:pt x="19050" y="191769"/>
                  </a:lnTo>
                  <a:lnTo>
                    <a:pt x="19050" y="193039"/>
                  </a:lnTo>
                  <a:lnTo>
                    <a:pt x="20319" y="193039"/>
                  </a:lnTo>
                  <a:lnTo>
                    <a:pt x="20319" y="194309"/>
                  </a:lnTo>
                  <a:lnTo>
                    <a:pt x="21589" y="194309"/>
                  </a:lnTo>
                  <a:lnTo>
                    <a:pt x="21589" y="195579"/>
                  </a:lnTo>
                  <a:lnTo>
                    <a:pt x="22860" y="195579"/>
                  </a:lnTo>
                  <a:lnTo>
                    <a:pt x="22860" y="196849"/>
                  </a:lnTo>
                  <a:lnTo>
                    <a:pt x="24129" y="196849"/>
                  </a:lnTo>
                  <a:lnTo>
                    <a:pt x="24129" y="190499"/>
                  </a:lnTo>
                  <a:close/>
                </a:path>
                <a:path w="24129" h="716279">
                  <a:moveTo>
                    <a:pt x="24129" y="196849"/>
                  </a:moveTo>
                  <a:lnTo>
                    <a:pt x="22860" y="196849"/>
                  </a:lnTo>
                  <a:lnTo>
                    <a:pt x="22860" y="198119"/>
                  </a:lnTo>
                  <a:lnTo>
                    <a:pt x="24129" y="198119"/>
                  </a:lnTo>
                  <a:lnTo>
                    <a:pt x="24129" y="196849"/>
                  </a:lnTo>
                  <a:close/>
                </a:path>
                <a:path w="24129" h="716279">
                  <a:moveTo>
                    <a:pt x="24129" y="297179"/>
                  </a:moveTo>
                  <a:lnTo>
                    <a:pt x="0" y="297179"/>
                  </a:lnTo>
                  <a:lnTo>
                    <a:pt x="0" y="336549"/>
                  </a:lnTo>
                  <a:lnTo>
                    <a:pt x="24129" y="336549"/>
                  </a:lnTo>
                  <a:lnTo>
                    <a:pt x="24129" y="297179"/>
                  </a:lnTo>
                  <a:close/>
                </a:path>
                <a:path w="24129" h="716279">
                  <a:moveTo>
                    <a:pt x="24129" y="336549"/>
                  </a:moveTo>
                  <a:lnTo>
                    <a:pt x="0" y="336549"/>
                  </a:lnTo>
                  <a:lnTo>
                    <a:pt x="0" y="393699"/>
                  </a:lnTo>
                  <a:lnTo>
                    <a:pt x="24129" y="393699"/>
                  </a:lnTo>
                  <a:lnTo>
                    <a:pt x="24129" y="336549"/>
                  </a:lnTo>
                  <a:close/>
                </a:path>
                <a:path w="24129" h="716279">
                  <a:moveTo>
                    <a:pt x="24129" y="393699"/>
                  </a:moveTo>
                  <a:lnTo>
                    <a:pt x="0" y="393699"/>
                  </a:lnTo>
                  <a:lnTo>
                    <a:pt x="0" y="422909"/>
                  </a:lnTo>
                  <a:lnTo>
                    <a:pt x="24129" y="422909"/>
                  </a:lnTo>
                  <a:lnTo>
                    <a:pt x="24129" y="393699"/>
                  </a:lnTo>
                  <a:close/>
                </a:path>
                <a:path w="24129" h="716279">
                  <a:moveTo>
                    <a:pt x="24129" y="528319"/>
                  </a:moveTo>
                  <a:lnTo>
                    <a:pt x="22860" y="528319"/>
                  </a:lnTo>
                  <a:lnTo>
                    <a:pt x="22860" y="529589"/>
                  </a:lnTo>
                  <a:lnTo>
                    <a:pt x="21589" y="529589"/>
                  </a:lnTo>
                  <a:lnTo>
                    <a:pt x="21589" y="530859"/>
                  </a:lnTo>
                  <a:lnTo>
                    <a:pt x="20319" y="530859"/>
                  </a:lnTo>
                  <a:lnTo>
                    <a:pt x="20319" y="532129"/>
                  </a:lnTo>
                  <a:lnTo>
                    <a:pt x="19050" y="532129"/>
                  </a:lnTo>
                  <a:lnTo>
                    <a:pt x="19050" y="533399"/>
                  </a:lnTo>
                  <a:lnTo>
                    <a:pt x="24129" y="533399"/>
                  </a:lnTo>
                  <a:lnTo>
                    <a:pt x="24129" y="528319"/>
                  </a:lnTo>
                  <a:close/>
                </a:path>
                <a:path w="24129" h="716279">
                  <a:moveTo>
                    <a:pt x="24129" y="533399"/>
                  </a:moveTo>
                  <a:lnTo>
                    <a:pt x="16510" y="533399"/>
                  </a:lnTo>
                  <a:lnTo>
                    <a:pt x="16510" y="534669"/>
                  </a:lnTo>
                  <a:lnTo>
                    <a:pt x="15239" y="534669"/>
                  </a:lnTo>
                  <a:lnTo>
                    <a:pt x="15239" y="535939"/>
                  </a:lnTo>
                  <a:lnTo>
                    <a:pt x="13969" y="535939"/>
                  </a:lnTo>
                  <a:lnTo>
                    <a:pt x="13969" y="537209"/>
                  </a:lnTo>
                  <a:lnTo>
                    <a:pt x="12700" y="537209"/>
                  </a:lnTo>
                  <a:lnTo>
                    <a:pt x="12700" y="538479"/>
                  </a:lnTo>
                  <a:lnTo>
                    <a:pt x="10160" y="538479"/>
                  </a:lnTo>
                  <a:lnTo>
                    <a:pt x="10160" y="539749"/>
                  </a:lnTo>
                  <a:lnTo>
                    <a:pt x="24129" y="539749"/>
                  </a:lnTo>
                  <a:lnTo>
                    <a:pt x="24129" y="533399"/>
                  </a:lnTo>
                  <a:close/>
                </a:path>
                <a:path w="24129" h="716279">
                  <a:moveTo>
                    <a:pt x="24129" y="539749"/>
                  </a:moveTo>
                  <a:lnTo>
                    <a:pt x="8889" y="539749"/>
                  </a:lnTo>
                  <a:lnTo>
                    <a:pt x="8889" y="541019"/>
                  </a:lnTo>
                  <a:lnTo>
                    <a:pt x="7619" y="541019"/>
                  </a:lnTo>
                  <a:lnTo>
                    <a:pt x="7619" y="542289"/>
                  </a:lnTo>
                  <a:lnTo>
                    <a:pt x="3810" y="542289"/>
                  </a:lnTo>
                  <a:lnTo>
                    <a:pt x="3810" y="543559"/>
                  </a:lnTo>
                  <a:lnTo>
                    <a:pt x="2539" y="543559"/>
                  </a:lnTo>
                  <a:lnTo>
                    <a:pt x="2539" y="544829"/>
                  </a:lnTo>
                  <a:lnTo>
                    <a:pt x="0" y="544829"/>
                  </a:lnTo>
                  <a:lnTo>
                    <a:pt x="0" y="546099"/>
                  </a:lnTo>
                  <a:lnTo>
                    <a:pt x="24129" y="546099"/>
                  </a:lnTo>
                  <a:lnTo>
                    <a:pt x="24129" y="539749"/>
                  </a:lnTo>
                  <a:close/>
                </a:path>
                <a:path w="24129" h="716279">
                  <a:moveTo>
                    <a:pt x="24129" y="546099"/>
                  </a:moveTo>
                  <a:lnTo>
                    <a:pt x="0" y="546099"/>
                  </a:lnTo>
                  <a:lnTo>
                    <a:pt x="0" y="552449"/>
                  </a:lnTo>
                  <a:lnTo>
                    <a:pt x="24129" y="552449"/>
                  </a:lnTo>
                  <a:lnTo>
                    <a:pt x="24129" y="546099"/>
                  </a:lnTo>
                  <a:close/>
                </a:path>
                <a:path w="24129" h="716279">
                  <a:moveTo>
                    <a:pt x="24129" y="552449"/>
                  </a:moveTo>
                  <a:lnTo>
                    <a:pt x="0" y="552449"/>
                  </a:lnTo>
                  <a:lnTo>
                    <a:pt x="0" y="558799"/>
                  </a:lnTo>
                  <a:lnTo>
                    <a:pt x="24129" y="558799"/>
                  </a:lnTo>
                  <a:lnTo>
                    <a:pt x="24129" y="552449"/>
                  </a:lnTo>
                  <a:close/>
                </a:path>
                <a:path w="24129" h="716279">
                  <a:moveTo>
                    <a:pt x="24129" y="558799"/>
                  </a:moveTo>
                  <a:lnTo>
                    <a:pt x="0" y="558799"/>
                  </a:lnTo>
                  <a:lnTo>
                    <a:pt x="0" y="565149"/>
                  </a:lnTo>
                  <a:lnTo>
                    <a:pt x="24129" y="565149"/>
                  </a:lnTo>
                  <a:lnTo>
                    <a:pt x="24129" y="558799"/>
                  </a:lnTo>
                  <a:close/>
                </a:path>
                <a:path w="24129" h="716279">
                  <a:moveTo>
                    <a:pt x="24129" y="565149"/>
                  </a:moveTo>
                  <a:lnTo>
                    <a:pt x="0" y="565149"/>
                  </a:lnTo>
                  <a:lnTo>
                    <a:pt x="0" y="571499"/>
                  </a:lnTo>
                  <a:lnTo>
                    <a:pt x="24129" y="571499"/>
                  </a:lnTo>
                  <a:lnTo>
                    <a:pt x="24129" y="565149"/>
                  </a:lnTo>
                  <a:close/>
                </a:path>
                <a:path w="24129" h="716279">
                  <a:moveTo>
                    <a:pt x="24129" y="571499"/>
                  </a:moveTo>
                  <a:lnTo>
                    <a:pt x="0" y="571499"/>
                  </a:lnTo>
                  <a:lnTo>
                    <a:pt x="0" y="577849"/>
                  </a:lnTo>
                  <a:lnTo>
                    <a:pt x="24129" y="577849"/>
                  </a:lnTo>
                  <a:lnTo>
                    <a:pt x="24129" y="571499"/>
                  </a:lnTo>
                  <a:close/>
                </a:path>
                <a:path w="24129" h="716279">
                  <a:moveTo>
                    <a:pt x="24129" y="577849"/>
                  </a:moveTo>
                  <a:lnTo>
                    <a:pt x="0" y="577849"/>
                  </a:lnTo>
                  <a:lnTo>
                    <a:pt x="0" y="584199"/>
                  </a:lnTo>
                  <a:lnTo>
                    <a:pt x="24129" y="584199"/>
                  </a:lnTo>
                  <a:lnTo>
                    <a:pt x="24129" y="577849"/>
                  </a:lnTo>
                  <a:close/>
                </a:path>
                <a:path w="24129" h="716279">
                  <a:moveTo>
                    <a:pt x="24129" y="584199"/>
                  </a:moveTo>
                  <a:lnTo>
                    <a:pt x="0" y="584199"/>
                  </a:lnTo>
                  <a:lnTo>
                    <a:pt x="0" y="590549"/>
                  </a:lnTo>
                  <a:lnTo>
                    <a:pt x="24129" y="590549"/>
                  </a:lnTo>
                  <a:lnTo>
                    <a:pt x="24129" y="584199"/>
                  </a:lnTo>
                  <a:close/>
                </a:path>
                <a:path w="24129" h="716279">
                  <a:moveTo>
                    <a:pt x="24129" y="590549"/>
                  </a:moveTo>
                  <a:lnTo>
                    <a:pt x="0" y="590549"/>
                  </a:lnTo>
                  <a:lnTo>
                    <a:pt x="0" y="596899"/>
                  </a:lnTo>
                  <a:lnTo>
                    <a:pt x="24129" y="596899"/>
                  </a:lnTo>
                  <a:lnTo>
                    <a:pt x="24129" y="590549"/>
                  </a:lnTo>
                  <a:close/>
                </a:path>
                <a:path w="24129" h="716279">
                  <a:moveTo>
                    <a:pt x="24129" y="596899"/>
                  </a:moveTo>
                  <a:lnTo>
                    <a:pt x="0" y="596899"/>
                  </a:lnTo>
                  <a:lnTo>
                    <a:pt x="0" y="603249"/>
                  </a:lnTo>
                  <a:lnTo>
                    <a:pt x="24129" y="603249"/>
                  </a:lnTo>
                  <a:lnTo>
                    <a:pt x="24129" y="596899"/>
                  </a:lnTo>
                  <a:close/>
                </a:path>
                <a:path w="24129" h="716279">
                  <a:moveTo>
                    <a:pt x="24129" y="603249"/>
                  </a:moveTo>
                  <a:lnTo>
                    <a:pt x="0" y="603249"/>
                  </a:lnTo>
                  <a:lnTo>
                    <a:pt x="0" y="609599"/>
                  </a:lnTo>
                  <a:lnTo>
                    <a:pt x="24129" y="609599"/>
                  </a:lnTo>
                  <a:lnTo>
                    <a:pt x="24129" y="603249"/>
                  </a:lnTo>
                  <a:close/>
                </a:path>
                <a:path w="24129" h="716279">
                  <a:moveTo>
                    <a:pt x="24129" y="609599"/>
                  </a:moveTo>
                  <a:lnTo>
                    <a:pt x="0" y="609599"/>
                  </a:lnTo>
                  <a:lnTo>
                    <a:pt x="0" y="615949"/>
                  </a:lnTo>
                  <a:lnTo>
                    <a:pt x="24129" y="615949"/>
                  </a:lnTo>
                  <a:lnTo>
                    <a:pt x="24129" y="609599"/>
                  </a:lnTo>
                  <a:close/>
                </a:path>
                <a:path w="24129" h="716279">
                  <a:moveTo>
                    <a:pt x="24129" y="615949"/>
                  </a:moveTo>
                  <a:lnTo>
                    <a:pt x="0" y="615949"/>
                  </a:lnTo>
                  <a:lnTo>
                    <a:pt x="0" y="622299"/>
                  </a:lnTo>
                  <a:lnTo>
                    <a:pt x="24129" y="622299"/>
                  </a:lnTo>
                  <a:lnTo>
                    <a:pt x="24129" y="615949"/>
                  </a:lnTo>
                  <a:close/>
                </a:path>
                <a:path w="24129" h="716279">
                  <a:moveTo>
                    <a:pt x="24129" y="622299"/>
                  </a:moveTo>
                  <a:lnTo>
                    <a:pt x="0" y="622299"/>
                  </a:lnTo>
                  <a:lnTo>
                    <a:pt x="0" y="628649"/>
                  </a:lnTo>
                  <a:lnTo>
                    <a:pt x="24129" y="628649"/>
                  </a:lnTo>
                  <a:lnTo>
                    <a:pt x="24129" y="622299"/>
                  </a:lnTo>
                  <a:close/>
                </a:path>
                <a:path w="24129" h="716279">
                  <a:moveTo>
                    <a:pt x="24129" y="628649"/>
                  </a:moveTo>
                  <a:lnTo>
                    <a:pt x="0" y="628649"/>
                  </a:lnTo>
                  <a:lnTo>
                    <a:pt x="0" y="634999"/>
                  </a:lnTo>
                  <a:lnTo>
                    <a:pt x="24129" y="634999"/>
                  </a:lnTo>
                  <a:lnTo>
                    <a:pt x="24129" y="628649"/>
                  </a:lnTo>
                  <a:close/>
                </a:path>
                <a:path w="24129" h="716279">
                  <a:moveTo>
                    <a:pt x="24129" y="634999"/>
                  </a:moveTo>
                  <a:lnTo>
                    <a:pt x="0" y="634999"/>
                  </a:lnTo>
                  <a:lnTo>
                    <a:pt x="0" y="641349"/>
                  </a:lnTo>
                  <a:lnTo>
                    <a:pt x="24129" y="641349"/>
                  </a:lnTo>
                  <a:lnTo>
                    <a:pt x="24129" y="634999"/>
                  </a:lnTo>
                  <a:close/>
                </a:path>
                <a:path w="24129" h="716279">
                  <a:moveTo>
                    <a:pt x="24129" y="641349"/>
                  </a:moveTo>
                  <a:lnTo>
                    <a:pt x="0" y="641349"/>
                  </a:lnTo>
                  <a:lnTo>
                    <a:pt x="0" y="647699"/>
                  </a:lnTo>
                  <a:lnTo>
                    <a:pt x="24129" y="647699"/>
                  </a:lnTo>
                  <a:lnTo>
                    <a:pt x="24129" y="641349"/>
                  </a:lnTo>
                  <a:close/>
                </a:path>
                <a:path w="24129" h="716279">
                  <a:moveTo>
                    <a:pt x="24129" y="647699"/>
                  </a:moveTo>
                  <a:lnTo>
                    <a:pt x="0" y="647699"/>
                  </a:lnTo>
                  <a:lnTo>
                    <a:pt x="0" y="654049"/>
                  </a:lnTo>
                  <a:lnTo>
                    <a:pt x="24129" y="654049"/>
                  </a:lnTo>
                  <a:lnTo>
                    <a:pt x="24129" y="647699"/>
                  </a:lnTo>
                  <a:close/>
                </a:path>
                <a:path w="24129" h="716279">
                  <a:moveTo>
                    <a:pt x="24129" y="654049"/>
                  </a:moveTo>
                  <a:lnTo>
                    <a:pt x="0" y="654049"/>
                  </a:lnTo>
                  <a:lnTo>
                    <a:pt x="0" y="660399"/>
                  </a:lnTo>
                  <a:lnTo>
                    <a:pt x="24129" y="660399"/>
                  </a:lnTo>
                  <a:lnTo>
                    <a:pt x="24129" y="654049"/>
                  </a:lnTo>
                  <a:close/>
                </a:path>
                <a:path w="24129" h="716279">
                  <a:moveTo>
                    <a:pt x="24129" y="660399"/>
                  </a:moveTo>
                  <a:lnTo>
                    <a:pt x="0" y="660399"/>
                  </a:lnTo>
                  <a:lnTo>
                    <a:pt x="0" y="666749"/>
                  </a:lnTo>
                  <a:lnTo>
                    <a:pt x="24129" y="666749"/>
                  </a:lnTo>
                  <a:lnTo>
                    <a:pt x="24129" y="660399"/>
                  </a:lnTo>
                  <a:close/>
                </a:path>
                <a:path w="24129" h="716279">
                  <a:moveTo>
                    <a:pt x="24129" y="666749"/>
                  </a:moveTo>
                  <a:lnTo>
                    <a:pt x="0" y="666749"/>
                  </a:lnTo>
                  <a:lnTo>
                    <a:pt x="0" y="673099"/>
                  </a:lnTo>
                  <a:lnTo>
                    <a:pt x="24129" y="673099"/>
                  </a:lnTo>
                  <a:lnTo>
                    <a:pt x="24129" y="666749"/>
                  </a:lnTo>
                  <a:close/>
                </a:path>
                <a:path w="24129" h="716279">
                  <a:moveTo>
                    <a:pt x="24129" y="673099"/>
                  </a:moveTo>
                  <a:lnTo>
                    <a:pt x="0" y="673099"/>
                  </a:lnTo>
                  <a:lnTo>
                    <a:pt x="0" y="679449"/>
                  </a:lnTo>
                  <a:lnTo>
                    <a:pt x="24129" y="679449"/>
                  </a:lnTo>
                  <a:lnTo>
                    <a:pt x="24129" y="673099"/>
                  </a:lnTo>
                  <a:close/>
                </a:path>
                <a:path w="24129" h="716279">
                  <a:moveTo>
                    <a:pt x="24129" y="679449"/>
                  </a:moveTo>
                  <a:lnTo>
                    <a:pt x="0" y="679449"/>
                  </a:lnTo>
                  <a:lnTo>
                    <a:pt x="0" y="685799"/>
                  </a:lnTo>
                  <a:lnTo>
                    <a:pt x="24129" y="685799"/>
                  </a:lnTo>
                  <a:lnTo>
                    <a:pt x="24129" y="679449"/>
                  </a:lnTo>
                  <a:close/>
                </a:path>
                <a:path w="24129" h="716279">
                  <a:moveTo>
                    <a:pt x="24129" y="685799"/>
                  </a:moveTo>
                  <a:lnTo>
                    <a:pt x="0" y="685799"/>
                  </a:lnTo>
                  <a:lnTo>
                    <a:pt x="0" y="692149"/>
                  </a:lnTo>
                  <a:lnTo>
                    <a:pt x="24129" y="692149"/>
                  </a:lnTo>
                  <a:lnTo>
                    <a:pt x="24129" y="685799"/>
                  </a:lnTo>
                  <a:close/>
                </a:path>
                <a:path w="24129" h="716279">
                  <a:moveTo>
                    <a:pt x="24129" y="692149"/>
                  </a:moveTo>
                  <a:lnTo>
                    <a:pt x="0" y="692149"/>
                  </a:lnTo>
                  <a:lnTo>
                    <a:pt x="0" y="698499"/>
                  </a:lnTo>
                  <a:lnTo>
                    <a:pt x="24129" y="698499"/>
                  </a:lnTo>
                  <a:lnTo>
                    <a:pt x="24129" y="692149"/>
                  </a:lnTo>
                  <a:close/>
                </a:path>
                <a:path w="24129" h="716279">
                  <a:moveTo>
                    <a:pt x="24129" y="698499"/>
                  </a:moveTo>
                  <a:lnTo>
                    <a:pt x="0" y="698499"/>
                  </a:lnTo>
                  <a:lnTo>
                    <a:pt x="0" y="704849"/>
                  </a:lnTo>
                  <a:lnTo>
                    <a:pt x="24129" y="704849"/>
                  </a:lnTo>
                  <a:lnTo>
                    <a:pt x="24129" y="698499"/>
                  </a:lnTo>
                  <a:close/>
                </a:path>
                <a:path w="24129" h="716279">
                  <a:moveTo>
                    <a:pt x="24129" y="704849"/>
                  </a:moveTo>
                  <a:lnTo>
                    <a:pt x="0" y="704849"/>
                  </a:lnTo>
                  <a:lnTo>
                    <a:pt x="0" y="711199"/>
                  </a:lnTo>
                  <a:lnTo>
                    <a:pt x="24129" y="711199"/>
                  </a:lnTo>
                  <a:lnTo>
                    <a:pt x="24129" y="704849"/>
                  </a:lnTo>
                  <a:close/>
                </a:path>
                <a:path w="24129" h="716279">
                  <a:moveTo>
                    <a:pt x="24129" y="711199"/>
                  </a:moveTo>
                  <a:lnTo>
                    <a:pt x="0" y="711199"/>
                  </a:lnTo>
                  <a:lnTo>
                    <a:pt x="0" y="716279"/>
                  </a:lnTo>
                  <a:lnTo>
                    <a:pt x="22860" y="716279"/>
                  </a:lnTo>
                  <a:lnTo>
                    <a:pt x="22860" y="715009"/>
                  </a:lnTo>
                  <a:lnTo>
                    <a:pt x="24129" y="715009"/>
                  </a:lnTo>
                  <a:lnTo>
                    <a:pt x="24129" y="711199"/>
                  </a:lnTo>
                  <a:close/>
                </a:path>
              </a:pathLst>
            </a:custGeom>
            <a:solidFill>
              <a:srgbClr val="282828"/>
            </a:solidFill>
          </p:spPr>
          <p:txBody>
            <a:bodyPr bIns="0" lIns="0" rIns="0" rtlCol="0" tIns="0" wrap="square"/>
            <a:p/>
          </p:txBody>
        </p:sp>
        <p:sp>
          <p:nvSpPr>
            <p:cNvPr id="1048744" name="object 14"/>
            <p:cNvSpPr/>
            <p:nvPr/>
          </p:nvSpPr>
          <p:spPr>
            <a:xfrm>
              <a:off x="3268980" y="4470399"/>
              <a:ext cx="24130" cy="721360"/>
            </a:xfrm>
            <a:custGeom>
              <a:avLst/>
              <a:ahLst/>
              <a:rect l="l" t="t" r="r" b="b"/>
              <a:pathLst>
                <a:path w="24129" h="721360">
                  <a:moveTo>
                    <a:pt x="11430" y="0"/>
                  </a:moveTo>
                  <a:lnTo>
                    <a:pt x="0" y="0"/>
                  </a:lnTo>
                  <a:lnTo>
                    <a:pt x="0" y="2539"/>
                  </a:lnTo>
                  <a:lnTo>
                    <a:pt x="17780" y="2539"/>
                  </a:lnTo>
                  <a:lnTo>
                    <a:pt x="17780" y="1269"/>
                  </a:lnTo>
                  <a:lnTo>
                    <a:pt x="11430" y="1269"/>
                  </a:lnTo>
                  <a:lnTo>
                    <a:pt x="11430" y="0"/>
                  </a:lnTo>
                  <a:close/>
                </a:path>
                <a:path w="24129" h="721360">
                  <a:moveTo>
                    <a:pt x="24130" y="2540"/>
                  </a:moveTo>
                  <a:lnTo>
                    <a:pt x="0" y="2540"/>
                  </a:lnTo>
                  <a:lnTo>
                    <a:pt x="0" y="8889"/>
                  </a:lnTo>
                  <a:lnTo>
                    <a:pt x="24130" y="8889"/>
                  </a:lnTo>
                  <a:lnTo>
                    <a:pt x="24130" y="2540"/>
                  </a:lnTo>
                  <a:close/>
                </a:path>
                <a:path w="24129" h="721360">
                  <a:moveTo>
                    <a:pt x="24130" y="8890"/>
                  </a:moveTo>
                  <a:lnTo>
                    <a:pt x="0" y="8890"/>
                  </a:lnTo>
                  <a:lnTo>
                    <a:pt x="0" y="15239"/>
                  </a:lnTo>
                  <a:lnTo>
                    <a:pt x="24130" y="15239"/>
                  </a:lnTo>
                  <a:lnTo>
                    <a:pt x="24130" y="8890"/>
                  </a:lnTo>
                  <a:close/>
                </a:path>
                <a:path w="24129" h="721360">
                  <a:moveTo>
                    <a:pt x="24130" y="15240"/>
                  </a:moveTo>
                  <a:lnTo>
                    <a:pt x="0" y="15240"/>
                  </a:lnTo>
                  <a:lnTo>
                    <a:pt x="0" y="21589"/>
                  </a:lnTo>
                  <a:lnTo>
                    <a:pt x="24130" y="21589"/>
                  </a:lnTo>
                  <a:lnTo>
                    <a:pt x="24130" y="15240"/>
                  </a:lnTo>
                  <a:close/>
                </a:path>
                <a:path w="24129" h="721360">
                  <a:moveTo>
                    <a:pt x="24130" y="21590"/>
                  </a:moveTo>
                  <a:lnTo>
                    <a:pt x="0" y="21590"/>
                  </a:lnTo>
                  <a:lnTo>
                    <a:pt x="0" y="27939"/>
                  </a:lnTo>
                  <a:lnTo>
                    <a:pt x="24130" y="27939"/>
                  </a:lnTo>
                  <a:lnTo>
                    <a:pt x="24130" y="21590"/>
                  </a:lnTo>
                  <a:close/>
                </a:path>
                <a:path w="24129" h="721360">
                  <a:moveTo>
                    <a:pt x="24130" y="27940"/>
                  </a:moveTo>
                  <a:lnTo>
                    <a:pt x="0" y="27940"/>
                  </a:lnTo>
                  <a:lnTo>
                    <a:pt x="0" y="34289"/>
                  </a:lnTo>
                  <a:lnTo>
                    <a:pt x="24130" y="34289"/>
                  </a:lnTo>
                  <a:lnTo>
                    <a:pt x="24130" y="27940"/>
                  </a:lnTo>
                  <a:close/>
                </a:path>
                <a:path w="24129" h="721360">
                  <a:moveTo>
                    <a:pt x="24130" y="34290"/>
                  </a:moveTo>
                  <a:lnTo>
                    <a:pt x="0" y="34290"/>
                  </a:lnTo>
                  <a:lnTo>
                    <a:pt x="0" y="40639"/>
                  </a:lnTo>
                  <a:lnTo>
                    <a:pt x="24130" y="40639"/>
                  </a:lnTo>
                  <a:lnTo>
                    <a:pt x="24130" y="34290"/>
                  </a:lnTo>
                  <a:close/>
                </a:path>
                <a:path w="24129" h="721360">
                  <a:moveTo>
                    <a:pt x="24130" y="40640"/>
                  </a:moveTo>
                  <a:lnTo>
                    <a:pt x="0" y="40640"/>
                  </a:lnTo>
                  <a:lnTo>
                    <a:pt x="0" y="46989"/>
                  </a:lnTo>
                  <a:lnTo>
                    <a:pt x="24130" y="46989"/>
                  </a:lnTo>
                  <a:lnTo>
                    <a:pt x="24130" y="40640"/>
                  </a:lnTo>
                  <a:close/>
                </a:path>
                <a:path w="24129" h="721360">
                  <a:moveTo>
                    <a:pt x="24130" y="46990"/>
                  </a:moveTo>
                  <a:lnTo>
                    <a:pt x="0" y="46990"/>
                  </a:lnTo>
                  <a:lnTo>
                    <a:pt x="0" y="53339"/>
                  </a:lnTo>
                  <a:lnTo>
                    <a:pt x="24130" y="53339"/>
                  </a:lnTo>
                  <a:lnTo>
                    <a:pt x="24130" y="46990"/>
                  </a:lnTo>
                  <a:close/>
                </a:path>
                <a:path w="24129" h="721360">
                  <a:moveTo>
                    <a:pt x="24130" y="53340"/>
                  </a:moveTo>
                  <a:lnTo>
                    <a:pt x="0" y="53340"/>
                  </a:lnTo>
                  <a:lnTo>
                    <a:pt x="0" y="59689"/>
                  </a:lnTo>
                  <a:lnTo>
                    <a:pt x="24130" y="59689"/>
                  </a:lnTo>
                  <a:lnTo>
                    <a:pt x="24130" y="53340"/>
                  </a:lnTo>
                  <a:close/>
                </a:path>
                <a:path w="24129" h="721360">
                  <a:moveTo>
                    <a:pt x="24130" y="59690"/>
                  </a:moveTo>
                  <a:lnTo>
                    <a:pt x="0" y="59690"/>
                  </a:lnTo>
                  <a:lnTo>
                    <a:pt x="0" y="66039"/>
                  </a:lnTo>
                  <a:lnTo>
                    <a:pt x="24130" y="66039"/>
                  </a:lnTo>
                  <a:lnTo>
                    <a:pt x="24130" y="59690"/>
                  </a:lnTo>
                  <a:close/>
                </a:path>
                <a:path w="24129" h="721360">
                  <a:moveTo>
                    <a:pt x="24130" y="66040"/>
                  </a:moveTo>
                  <a:lnTo>
                    <a:pt x="0" y="66040"/>
                  </a:lnTo>
                  <a:lnTo>
                    <a:pt x="0" y="72389"/>
                  </a:lnTo>
                  <a:lnTo>
                    <a:pt x="24130" y="72389"/>
                  </a:lnTo>
                  <a:lnTo>
                    <a:pt x="24130" y="66040"/>
                  </a:lnTo>
                  <a:close/>
                </a:path>
                <a:path w="24129" h="721360">
                  <a:moveTo>
                    <a:pt x="24130" y="72390"/>
                  </a:moveTo>
                  <a:lnTo>
                    <a:pt x="0" y="72390"/>
                  </a:lnTo>
                  <a:lnTo>
                    <a:pt x="0" y="78739"/>
                  </a:lnTo>
                  <a:lnTo>
                    <a:pt x="24130" y="78739"/>
                  </a:lnTo>
                  <a:lnTo>
                    <a:pt x="24130" y="72390"/>
                  </a:lnTo>
                  <a:close/>
                </a:path>
                <a:path w="24129" h="721360">
                  <a:moveTo>
                    <a:pt x="24130" y="78740"/>
                  </a:moveTo>
                  <a:lnTo>
                    <a:pt x="0" y="78740"/>
                  </a:lnTo>
                  <a:lnTo>
                    <a:pt x="0" y="85089"/>
                  </a:lnTo>
                  <a:lnTo>
                    <a:pt x="24130" y="85089"/>
                  </a:lnTo>
                  <a:lnTo>
                    <a:pt x="24130" y="78740"/>
                  </a:lnTo>
                  <a:close/>
                </a:path>
                <a:path w="24129" h="721360">
                  <a:moveTo>
                    <a:pt x="24130" y="85090"/>
                  </a:moveTo>
                  <a:lnTo>
                    <a:pt x="0" y="85090"/>
                  </a:lnTo>
                  <a:lnTo>
                    <a:pt x="0" y="91439"/>
                  </a:lnTo>
                  <a:lnTo>
                    <a:pt x="24130" y="91439"/>
                  </a:lnTo>
                  <a:lnTo>
                    <a:pt x="24130" y="85090"/>
                  </a:lnTo>
                  <a:close/>
                </a:path>
                <a:path w="24129" h="721360">
                  <a:moveTo>
                    <a:pt x="24130" y="91440"/>
                  </a:moveTo>
                  <a:lnTo>
                    <a:pt x="0" y="91440"/>
                  </a:lnTo>
                  <a:lnTo>
                    <a:pt x="0" y="97789"/>
                  </a:lnTo>
                  <a:lnTo>
                    <a:pt x="24130" y="97789"/>
                  </a:lnTo>
                  <a:lnTo>
                    <a:pt x="24130" y="91440"/>
                  </a:lnTo>
                  <a:close/>
                </a:path>
                <a:path w="24129" h="721360">
                  <a:moveTo>
                    <a:pt x="24130" y="97790"/>
                  </a:moveTo>
                  <a:lnTo>
                    <a:pt x="0" y="97790"/>
                  </a:lnTo>
                  <a:lnTo>
                    <a:pt x="0" y="104139"/>
                  </a:lnTo>
                  <a:lnTo>
                    <a:pt x="24130" y="104139"/>
                  </a:lnTo>
                  <a:lnTo>
                    <a:pt x="24130" y="97790"/>
                  </a:lnTo>
                  <a:close/>
                </a:path>
                <a:path w="24129" h="721360">
                  <a:moveTo>
                    <a:pt x="24130" y="104140"/>
                  </a:moveTo>
                  <a:lnTo>
                    <a:pt x="0" y="104140"/>
                  </a:lnTo>
                  <a:lnTo>
                    <a:pt x="0" y="110489"/>
                  </a:lnTo>
                  <a:lnTo>
                    <a:pt x="24130" y="110489"/>
                  </a:lnTo>
                  <a:lnTo>
                    <a:pt x="24130" y="104140"/>
                  </a:lnTo>
                  <a:close/>
                </a:path>
                <a:path w="24129" h="721360">
                  <a:moveTo>
                    <a:pt x="24130" y="110490"/>
                  </a:moveTo>
                  <a:lnTo>
                    <a:pt x="0" y="110490"/>
                  </a:lnTo>
                  <a:lnTo>
                    <a:pt x="0" y="116839"/>
                  </a:lnTo>
                  <a:lnTo>
                    <a:pt x="24130" y="116839"/>
                  </a:lnTo>
                  <a:lnTo>
                    <a:pt x="24130" y="110490"/>
                  </a:lnTo>
                  <a:close/>
                </a:path>
                <a:path w="24129" h="721360">
                  <a:moveTo>
                    <a:pt x="24130" y="116840"/>
                  </a:moveTo>
                  <a:lnTo>
                    <a:pt x="0" y="116840"/>
                  </a:lnTo>
                  <a:lnTo>
                    <a:pt x="0" y="123189"/>
                  </a:lnTo>
                  <a:lnTo>
                    <a:pt x="24130" y="123189"/>
                  </a:lnTo>
                  <a:lnTo>
                    <a:pt x="24130" y="116840"/>
                  </a:lnTo>
                  <a:close/>
                </a:path>
                <a:path w="24129" h="721360">
                  <a:moveTo>
                    <a:pt x="24130" y="123190"/>
                  </a:moveTo>
                  <a:lnTo>
                    <a:pt x="0" y="123190"/>
                  </a:lnTo>
                  <a:lnTo>
                    <a:pt x="0" y="129539"/>
                  </a:lnTo>
                  <a:lnTo>
                    <a:pt x="24130" y="129539"/>
                  </a:lnTo>
                  <a:lnTo>
                    <a:pt x="24130" y="123190"/>
                  </a:lnTo>
                  <a:close/>
                </a:path>
                <a:path w="24129" h="721360">
                  <a:moveTo>
                    <a:pt x="24130" y="129540"/>
                  </a:moveTo>
                  <a:lnTo>
                    <a:pt x="0" y="129540"/>
                  </a:lnTo>
                  <a:lnTo>
                    <a:pt x="0" y="134619"/>
                  </a:lnTo>
                  <a:lnTo>
                    <a:pt x="24130" y="134619"/>
                  </a:lnTo>
                  <a:lnTo>
                    <a:pt x="24130" y="129540"/>
                  </a:lnTo>
                  <a:close/>
                </a:path>
                <a:path w="24129" h="721360">
                  <a:moveTo>
                    <a:pt x="24130" y="134620"/>
                  </a:moveTo>
                  <a:lnTo>
                    <a:pt x="0" y="134620"/>
                  </a:lnTo>
                  <a:lnTo>
                    <a:pt x="0" y="142239"/>
                  </a:lnTo>
                  <a:lnTo>
                    <a:pt x="24130" y="142239"/>
                  </a:lnTo>
                  <a:lnTo>
                    <a:pt x="24130" y="134620"/>
                  </a:lnTo>
                  <a:close/>
                </a:path>
                <a:path w="24129" h="721360">
                  <a:moveTo>
                    <a:pt x="24130" y="142240"/>
                  </a:moveTo>
                  <a:lnTo>
                    <a:pt x="0" y="142240"/>
                  </a:lnTo>
                  <a:lnTo>
                    <a:pt x="0" y="148589"/>
                  </a:lnTo>
                  <a:lnTo>
                    <a:pt x="24130" y="148589"/>
                  </a:lnTo>
                  <a:lnTo>
                    <a:pt x="24130" y="142240"/>
                  </a:lnTo>
                  <a:close/>
                </a:path>
                <a:path w="24129" h="721360">
                  <a:moveTo>
                    <a:pt x="24130" y="148590"/>
                  </a:moveTo>
                  <a:lnTo>
                    <a:pt x="0" y="148590"/>
                  </a:lnTo>
                  <a:lnTo>
                    <a:pt x="0" y="154939"/>
                  </a:lnTo>
                  <a:lnTo>
                    <a:pt x="24130" y="154939"/>
                  </a:lnTo>
                  <a:lnTo>
                    <a:pt x="24130" y="148590"/>
                  </a:lnTo>
                  <a:close/>
                </a:path>
                <a:path w="24129" h="721360">
                  <a:moveTo>
                    <a:pt x="24130" y="154940"/>
                  </a:moveTo>
                  <a:lnTo>
                    <a:pt x="0" y="154940"/>
                  </a:lnTo>
                  <a:lnTo>
                    <a:pt x="0" y="161289"/>
                  </a:lnTo>
                  <a:lnTo>
                    <a:pt x="24130" y="161289"/>
                  </a:lnTo>
                  <a:lnTo>
                    <a:pt x="24130" y="154940"/>
                  </a:lnTo>
                  <a:close/>
                </a:path>
                <a:path w="24129" h="721360">
                  <a:moveTo>
                    <a:pt x="24130" y="161290"/>
                  </a:moveTo>
                  <a:lnTo>
                    <a:pt x="0" y="161290"/>
                  </a:lnTo>
                  <a:lnTo>
                    <a:pt x="0" y="163830"/>
                  </a:lnTo>
                  <a:lnTo>
                    <a:pt x="3810" y="163830"/>
                  </a:lnTo>
                  <a:lnTo>
                    <a:pt x="3810" y="165100"/>
                  </a:lnTo>
                  <a:lnTo>
                    <a:pt x="6350" y="165100"/>
                  </a:lnTo>
                  <a:lnTo>
                    <a:pt x="6350" y="166369"/>
                  </a:lnTo>
                  <a:lnTo>
                    <a:pt x="10160" y="166369"/>
                  </a:lnTo>
                  <a:lnTo>
                    <a:pt x="10160" y="167639"/>
                  </a:lnTo>
                  <a:lnTo>
                    <a:pt x="24130" y="167639"/>
                  </a:lnTo>
                  <a:lnTo>
                    <a:pt x="24130" y="161290"/>
                  </a:lnTo>
                  <a:close/>
                </a:path>
                <a:path w="24129" h="721360">
                  <a:moveTo>
                    <a:pt x="24130" y="167640"/>
                  </a:moveTo>
                  <a:lnTo>
                    <a:pt x="11430" y="167640"/>
                  </a:lnTo>
                  <a:lnTo>
                    <a:pt x="11430" y="168910"/>
                  </a:lnTo>
                  <a:lnTo>
                    <a:pt x="13970" y="168910"/>
                  </a:lnTo>
                  <a:lnTo>
                    <a:pt x="13970" y="170180"/>
                  </a:lnTo>
                  <a:lnTo>
                    <a:pt x="15240" y="170180"/>
                  </a:lnTo>
                  <a:lnTo>
                    <a:pt x="15240" y="171450"/>
                  </a:lnTo>
                  <a:lnTo>
                    <a:pt x="17780" y="171450"/>
                  </a:lnTo>
                  <a:lnTo>
                    <a:pt x="17780" y="172719"/>
                  </a:lnTo>
                  <a:lnTo>
                    <a:pt x="19050" y="172719"/>
                  </a:lnTo>
                  <a:lnTo>
                    <a:pt x="19050" y="173989"/>
                  </a:lnTo>
                  <a:lnTo>
                    <a:pt x="24130" y="173989"/>
                  </a:lnTo>
                  <a:lnTo>
                    <a:pt x="24130" y="167640"/>
                  </a:lnTo>
                  <a:close/>
                </a:path>
                <a:path w="24129" h="721360">
                  <a:moveTo>
                    <a:pt x="24130" y="173990"/>
                  </a:moveTo>
                  <a:lnTo>
                    <a:pt x="20320" y="173990"/>
                  </a:lnTo>
                  <a:lnTo>
                    <a:pt x="20320" y="175260"/>
                  </a:lnTo>
                  <a:lnTo>
                    <a:pt x="24130" y="175260"/>
                  </a:lnTo>
                  <a:lnTo>
                    <a:pt x="24130" y="173990"/>
                  </a:lnTo>
                  <a:close/>
                </a:path>
                <a:path w="24129" h="721360">
                  <a:moveTo>
                    <a:pt x="24130" y="299719"/>
                  </a:moveTo>
                  <a:lnTo>
                    <a:pt x="0" y="299719"/>
                  </a:lnTo>
                  <a:lnTo>
                    <a:pt x="0" y="339089"/>
                  </a:lnTo>
                  <a:lnTo>
                    <a:pt x="24130" y="339089"/>
                  </a:lnTo>
                  <a:lnTo>
                    <a:pt x="24130" y="299719"/>
                  </a:lnTo>
                  <a:close/>
                </a:path>
                <a:path w="24129" h="721360">
                  <a:moveTo>
                    <a:pt x="24130" y="339090"/>
                  </a:moveTo>
                  <a:lnTo>
                    <a:pt x="0" y="339090"/>
                  </a:lnTo>
                  <a:lnTo>
                    <a:pt x="0" y="396239"/>
                  </a:lnTo>
                  <a:lnTo>
                    <a:pt x="24130" y="396239"/>
                  </a:lnTo>
                  <a:lnTo>
                    <a:pt x="24130" y="339090"/>
                  </a:lnTo>
                  <a:close/>
                </a:path>
                <a:path w="24129" h="721360">
                  <a:moveTo>
                    <a:pt x="24130" y="396240"/>
                  </a:moveTo>
                  <a:lnTo>
                    <a:pt x="0" y="396240"/>
                  </a:lnTo>
                  <a:lnTo>
                    <a:pt x="0" y="425450"/>
                  </a:lnTo>
                  <a:lnTo>
                    <a:pt x="24130" y="425450"/>
                  </a:lnTo>
                  <a:lnTo>
                    <a:pt x="24130" y="396240"/>
                  </a:lnTo>
                  <a:close/>
                </a:path>
                <a:path w="24129" h="721360">
                  <a:moveTo>
                    <a:pt x="24130" y="548640"/>
                  </a:moveTo>
                  <a:lnTo>
                    <a:pt x="22860" y="548640"/>
                  </a:lnTo>
                  <a:lnTo>
                    <a:pt x="22860" y="549910"/>
                  </a:lnTo>
                  <a:lnTo>
                    <a:pt x="20320" y="549910"/>
                  </a:lnTo>
                  <a:lnTo>
                    <a:pt x="20320" y="551180"/>
                  </a:lnTo>
                  <a:lnTo>
                    <a:pt x="19050" y="551180"/>
                  </a:lnTo>
                  <a:lnTo>
                    <a:pt x="19050" y="552450"/>
                  </a:lnTo>
                  <a:lnTo>
                    <a:pt x="15240" y="552450"/>
                  </a:lnTo>
                  <a:lnTo>
                    <a:pt x="15240" y="553719"/>
                  </a:lnTo>
                  <a:lnTo>
                    <a:pt x="12700" y="553719"/>
                  </a:lnTo>
                  <a:lnTo>
                    <a:pt x="12700" y="554989"/>
                  </a:lnTo>
                  <a:lnTo>
                    <a:pt x="24130" y="554989"/>
                  </a:lnTo>
                  <a:lnTo>
                    <a:pt x="24130" y="548640"/>
                  </a:lnTo>
                  <a:close/>
                </a:path>
                <a:path w="24129" h="721360">
                  <a:moveTo>
                    <a:pt x="24130" y="554990"/>
                  </a:moveTo>
                  <a:lnTo>
                    <a:pt x="10160" y="554990"/>
                  </a:lnTo>
                  <a:lnTo>
                    <a:pt x="10160" y="556260"/>
                  </a:lnTo>
                  <a:lnTo>
                    <a:pt x="3810" y="556260"/>
                  </a:lnTo>
                  <a:lnTo>
                    <a:pt x="3810" y="557530"/>
                  </a:lnTo>
                  <a:lnTo>
                    <a:pt x="1270" y="557530"/>
                  </a:lnTo>
                  <a:lnTo>
                    <a:pt x="1270" y="558800"/>
                  </a:lnTo>
                  <a:lnTo>
                    <a:pt x="0" y="558800"/>
                  </a:lnTo>
                  <a:lnTo>
                    <a:pt x="0" y="561339"/>
                  </a:lnTo>
                  <a:lnTo>
                    <a:pt x="24130" y="561339"/>
                  </a:lnTo>
                  <a:lnTo>
                    <a:pt x="24130" y="554990"/>
                  </a:lnTo>
                  <a:close/>
                </a:path>
                <a:path w="24129" h="721360">
                  <a:moveTo>
                    <a:pt x="24130" y="561340"/>
                  </a:moveTo>
                  <a:lnTo>
                    <a:pt x="0" y="561340"/>
                  </a:lnTo>
                  <a:lnTo>
                    <a:pt x="0" y="567689"/>
                  </a:lnTo>
                  <a:lnTo>
                    <a:pt x="24130" y="567689"/>
                  </a:lnTo>
                  <a:lnTo>
                    <a:pt x="24130" y="561340"/>
                  </a:lnTo>
                  <a:close/>
                </a:path>
                <a:path w="24129" h="721360">
                  <a:moveTo>
                    <a:pt x="24130" y="567690"/>
                  </a:moveTo>
                  <a:lnTo>
                    <a:pt x="0" y="567690"/>
                  </a:lnTo>
                  <a:lnTo>
                    <a:pt x="0" y="574039"/>
                  </a:lnTo>
                  <a:lnTo>
                    <a:pt x="24130" y="574039"/>
                  </a:lnTo>
                  <a:lnTo>
                    <a:pt x="24130" y="567690"/>
                  </a:lnTo>
                  <a:close/>
                </a:path>
                <a:path w="24129" h="721360">
                  <a:moveTo>
                    <a:pt x="24130" y="574040"/>
                  </a:moveTo>
                  <a:lnTo>
                    <a:pt x="0" y="574040"/>
                  </a:lnTo>
                  <a:lnTo>
                    <a:pt x="0" y="580389"/>
                  </a:lnTo>
                  <a:lnTo>
                    <a:pt x="24130" y="580389"/>
                  </a:lnTo>
                  <a:lnTo>
                    <a:pt x="24130" y="574040"/>
                  </a:lnTo>
                  <a:close/>
                </a:path>
                <a:path w="24129" h="721360">
                  <a:moveTo>
                    <a:pt x="24130" y="580390"/>
                  </a:moveTo>
                  <a:lnTo>
                    <a:pt x="0" y="580390"/>
                  </a:lnTo>
                  <a:lnTo>
                    <a:pt x="0" y="586739"/>
                  </a:lnTo>
                  <a:lnTo>
                    <a:pt x="24130" y="586739"/>
                  </a:lnTo>
                  <a:lnTo>
                    <a:pt x="24130" y="580390"/>
                  </a:lnTo>
                  <a:close/>
                </a:path>
                <a:path w="24129" h="721360">
                  <a:moveTo>
                    <a:pt x="24130" y="586740"/>
                  </a:moveTo>
                  <a:lnTo>
                    <a:pt x="0" y="586740"/>
                  </a:lnTo>
                  <a:lnTo>
                    <a:pt x="0" y="593089"/>
                  </a:lnTo>
                  <a:lnTo>
                    <a:pt x="24130" y="593089"/>
                  </a:lnTo>
                  <a:lnTo>
                    <a:pt x="24130" y="586740"/>
                  </a:lnTo>
                  <a:close/>
                </a:path>
                <a:path w="24129" h="721360">
                  <a:moveTo>
                    <a:pt x="24130" y="593090"/>
                  </a:moveTo>
                  <a:lnTo>
                    <a:pt x="0" y="593090"/>
                  </a:lnTo>
                  <a:lnTo>
                    <a:pt x="0" y="599439"/>
                  </a:lnTo>
                  <a:lnTo>
                    <a:pt x="24130" y="599439"/>
                  </a:lnTo>
                  <a:lnTo>
                    <a:pt x="24130" y="593090"/>
                  </a:lnTo>
                  <a:close/>
                </a:path>
                <a:path w="24129" h="721360">
                  <a:moveTo>
                    <a:pt x="24130" y="599440"/>
                  </a:moveTo>
                  <a:lnTo>
                    <a:pt x="0" y="599440"/>
                  </a:lnTo>
                  <a:lnTo>
                    <a:pt x="0" y="605789"/>
                  </a:lnTo>
                  <a:lnTo>
                    <a:pt x="24130" y="605789"/>
                  </a:lnTo>
                  <a:lnTo>
                    <a:pt x="24130" y="599440"/>
                  </a:lnTo>
                  <a:close/>
                </a:path>
                <a:path w="24129" h="721360">
                  <a:moveTo>
                    <a:pt x="24130" y="605790"/>
                  </a:moveTo>
                  <a:lnTo>
                    <a:pt x="0" y="605790"/>
                  </a:lnTo>
                  <a:lnTo>
                    <a:pt x="0" y="612139"/>
                  </a:lnTo>
                  <a:lnTo>
                    <a:pt x="24130" y="612139"/>
                  </a:lnTo>
                  <a:lnTo>
                    <a:pt x="24130" y="605790"/>
                  </a:lnTo>
                  <a:close/>
                </a:path>
                <a:path w="24129" h="721360">
                  <a:moveTo>
                    <a:pt x="24130" y="612140"/>
                  </a:moveTo>
                  <a:lnTo>
                    <a:pt x="0" y="612140"/>
                  </a:lnTo>
                  <a:lnTo>
                    <a:pt x="0" y="618489"/>
                  </a:lnTo>
                  <a:lnTo>
                    <a:pt x="24130" y="618489"/>
                  </a:lnTo>
                  <a:lnTo>
                    <a:pt x="24130" y="612140"/>
                  </a:lnTo>
                  <a:close/>
                </a:path>
                <a:path w="24129" h="721360">
                  <a:moveTo>
                    <a:pt x="24130" y="618490"/>
                  </a:moveTo>
                  <a:lnTo>
                    <a:pt x="0" y="618490"/>
                  </a:lnTo>
                  <a:lnTo>
                    <a:pt x="0" y="624839"/>
                  </a:lnTo>
                  <a:lnTo>
                    <a:pt x="24130" y="624839"/>
                  </a:lnTo>
                  <a:lnTo>
                    <a:pt x="24130" y="618490"/>
                  </a:lnTo>
                  <a:close/>
                </a:path>
                <a:path w="24129" h="721360">
                  <a:moveTo>
                    <a:pt x="24130" y="624840"/>
                  </a:moveTo>
                  <a:lnTo>
                    <a:pt x="0" y="624840"/>
                  </a:lnTo>
                  <a:lnTo>
                    <a:pt x="0" y="631189"/>
                  </a:lnTo>
                  <a:lnTo>
                    <a:pt x="24130" y="631189"/>
                  </a:lnTo>
                  <a:lnTo>
                    <a:pt x="24130" y="624840"/>
                  </a:lnTo>
                  <a:close/>
                </a:path>
                <a:path w="24129" h="721360">
                  <a:moveTo>
                    <a:pt x="24130" y="631190"/>
                  </a:moveTo>
                  <a:lnTo>
                    <a:pt x="0" y="631190"/>
                  </a:lnTo>
                  <a:lnTo>
                    <a:pt x="0" y="637539"/>
                  </a:lnTo>
                  <a:lnTo>
                    <a:pt x="24130" y="637539"/>
                  </a:lnTo>
                  <a:lnTo>
                    <a:pt x="24130" y="631190"/>
                  </a:lnTo>
                  <a:close/>
                </a:path>
                <a:path w="24129" h="721360">
                  <a:moveTo>
                    <a:pt x="24130" y="637540"/>
                  </a:moveTo>
                  <a:lnTo>
                    <a:pt x="0" y="637540"/>
                  </a:lnTo>
                  <a:lnTo>
                    <a:pt x="0" y="643889"/>
                  </a:lnTo>
                  <a:lnTo>
                    <a:pt x="24130" y="643889"/>
                  </a:lnTo>
                  <a:lnTo>
                    <a:pt x="24130" y="637540"/>
                  </a:lnTo>
                  <a:close/>
                </a:path>
                <a:path w="24129" h="721360">
                  <a:moveTo>
                    <a:pt x="24130" y="643890"/>
                  </a:moveTo>
                  <a:lnTo>
                    <a:pt x="0" y="643890"/>
                  </a:lnTo>
                  <a:lnTo>
                    <a:pt x="0" y="650239"/>
                  </a:lnTo>
                  <a:lnTo>
                    <a:pt x="24130" y="650239"/>
                  </a:lnTo>
                  <a:lnTo>
                    <a:pt x="24130" y="643890"/>
                  </a:lnTo>
                  <a:close/>
                </a:path>
                <a:path w="24129" h="721360">
                  <a:moveTo>
                    <a:pt x="24130" y="650240"/>
                  </a:moveTo>
                  <a:lnTo>
                    <a:pt x="0" y="650240"/>
                  </a:lnTo>
                  <a:lnTo>
                    <a:pt x="0" y="656589"/>
                  </a:lnTo>
                  <a:lnTo>
                    <a:pt x="24130" y="656589"/>
                  </a:lnTo>
                  <a:lnTo>
                    <a:pt x="24130" y="650240"/>
                  </a:lnTo>
                  <a:close/>
                </a:path>
                <a:path w="24129" h="721360">
                  <a:moveTo>
                    <a:pt x="24130" y="656590"/>
                  </a:moveTo>
                  <a:lnTo>
                    <a:pt x="0" y="656590"/>
                  </a:lnTo>
                  <a:lnTo>
                    <a:pt x="0" y="662939"/>
                  </a:lnTo>
                  <a:lnTo>
                    <a:pt x="24130" y="662939"/>
                  </a:lnTo>
                  <a:lnTo>
                    <a:pt x="24130" y="656590"/>
                  </a:lnTo>
                  <a:close/>
                </a:path>
                <a:path w="24129" h="721360">
                  <a:moveTo>
                    <a:pt x="24130" y="662940"/>
                  </a:moveTo>
                  <a:lnTo>
                    <a:pt x="0" y="662940"/>
                  </a:lnTo>
                  <a:lnTo>
                    <a:pt x="0" y="669289"/>
                  </a:lnTo>
                  <a:lnTo>
                    <a:pt x="24130" y="669289"/>
                  </a:lnTo>
                  <a:lnTo>
                    <a:pt x="24130" y="662940"/>
                  </a:lnTo>
                  <a:close/>
                </a:path>
                <a:path w="24129" h="721360">
                  <a:moveTo>
                    <a:pt x="24130" y="669290"/>
                  </a:moveTo>
                  <a:lnTo>
                    <a:pt x="0" y="669290"/>
                  </a:lnTo>
                  <a:lnTo>
                    <a:pt x="0" y="675639"/>
                  </a:lnTo>
                  <a:lnTo>
                    <a:pt x="24130" y="675639"/>
                  </a:lnTo>
                  <a:lnTo>
                    <a:pt x="24130" y="669290"/>
                  </a:lnTo>
                  <a:close/>
                </a:path>
                <a:path w="24129" h="721360">
                  <a:moveTo>
                    <a:pt x="24130" y="675640"/>
                  </a:moveTo>
                  <a:lnTo>
                    <a:pt x="0" y="675640"/>
                  </a:lnTo>
                  <a:lnTo>
                    <a:pt x="0" y="681989"/>
                  </a:lnTo>
                  <a:lnTo>
                    <a:pt x="24130" y="681989"/>
                  </a:lnTo>
                  <a:lnTo>
                    <a:pt x="24130" y="675640"/>
                  </a:lnTo>
                  <a:close/>
                </a:path>
                <a:path w="24129" h="721360">
                  <a:moveTo>
                    <a:pt x="24130" y="681990"/>
                  </a:moveTo>
                  <a:lnTo>
                    <a:pt x="0" y="681990"/>
                  </a:lnTo>
                  <a:lnTo>
                    <a:pt x="0" y="688339"/>
                  </a:lnTo>
                  <a:lnTo>
                    <a:pt x="24130" y="688339"/>
                  </a:lnTo>
                  <a:lnTo>
                    <a:pt x="24130" y="681990"/>
                  </a:lnTo>
                  <a:close/>
                </a:path>
                <a:path w="24129" h="721360">
                  <a:moveTo>
                    <a:pt x="24130" y="688340"/>
                  </a:moveTo>
                  <a:lnTo>
                    <a:pt x="0" y="688340"/>
                  </a:lnTo>
                  <a:lnTo>
                    <a:pt x="0" y="694689"/>
                  </a:lnTo>
                  <a:lnTo>
                    <a:pt x="24130" y="694689"/>
                  </a:lnTo>
                  <a:lnTo>
                    <a:pt x="24130" y="688340"/>
                  </a:lnTo>
                  <a:close/>
                </a:path>
                <a:path w="24129" h="721360">
                  <a:moveTo>
                    <a:pt x="24130" y="694690"/>
                  </a:moveTo>
                  <a:lnTo>
                    <a:pt x="0" y="694690"/>
                  </a:lnTo>
                  <a:lnTo>
                    <a:pt x="0" y="701039"/>
                  </a:lnTo>
                  <a:lnTo>
                    <a:pt x="24130" y="701039"/>
                  </a:lnTo>
                  <a:lnTo>
                    <a:pt x="24130" y="694690"/>
                  </a:lnTo>
                  <a:close/>
                </a:path>
                <a:path w="24129" h="721360">
                  <a:moveTo>
                    <a:pt x="24130" y="701040"/>
                  </a:moveTo>
                  <a:lnTo>
                    <a:pt x="0" y="701040"/>
                  </a:lnTo>
                  <a:lnTo>
                    <a:pt x="0" y="707389"/>
                  </a:lnTo>
                  <a:lnTo>
                    <a:pt x="24130" y="707389"/>
                  </a:lnTo>
                  <a:lnTo>
                    <a:pt x="24130" y="701040"/>
                  </a:lnTo>
                  <a:close/>
                </a:path>
                <a:path w="24129" h="721360">
                  <a:moveTo>
                    <a:pt x="24130" y="707390"/>
                  </a:moveTo>
                  <a:lnTo>
                    <a:pt x="0" y="707390"/>
                  </a:lnTo>
                  <a:lnTo>
                    <a:pt x="0" y="713739"/>
                  </a:lnTo>
                  <a:lnTo>
                    <a:pt x="24130" y="713739"/>
                  </a:lnTo>
                  <a:lnTo>
                    <a:pt x="24130" y="707390"/>
                  </a:lnTo>
                  <a:close/>
                </a:path>
                <a:path w="24129" h="721360">
                  <a:moveTo>
                    <a:pt x="24130" y="713740"/>
                  </a:moveTo>
                  <a:lnTo>
                    <a:pt x="0" y="713740"/>
                  </a:lnTo>
                  <a:lnTo>
                    <a:pt x="0" y="720089"/>
                  </a:lnTo>
                  <a:lnTo>
                    <a:pt x="22860" y="720089"/>
                  </a:lnTo>
                  <a:lnTo>
                    <a:pt x="22860" y="718819"/>
                  </a:lnTo>
                  <a:lnTo>
                    <a:pt x="24130" y="718819"/>
                  </a:lnTo>
                  <a:lnTo>
                    <a:pt x="24130" y="713740"/>
                  </a:lnTo>
                  <a:close/>
                </a:path>
                <a:path w="24129" h="721360">
                  <a:moveTo>
                    <a:pt x="13970" y="720090"/>
                  </a:moveTo>
                  <a:lnTo>
                    <a:pt x="0" y="720090"/>
                  </a:lnTo>
                  <a:lnTo>
                    <a:pt x="0" y="721360"/>
                  </a:lnTo>
                  <a:lnTo>
                    <a:pt x="13970" y="721360"/>
                  </a:lnTo>
                  <a:lnTo>
                    <a:pt x="13970" y="720090"/>
                  </a:lnTo>
                  <a:close/>
                </a:path>
              </a:pathLst>
            </a:custGeom>
            <a:solidFill>
              <a:srgbClr val="272727"/>
            </a:solidFill>
          </p:spPr>
          <p:txBody>
            <a:bodyPr bIns="0" lIns="0" rIns="0" rtlCol="0" tIns="0" wrap="square"/>
            <a:p/>
          </p:txBody>
        </p:sp>
        <p:sp>
          <p:nvSpPr>
            <p:cNvPr id="1048745" name="object 15"/>
            <p:cNvSpPr/>
            <p:nvPr/>
          </p:nvSpPr>
          <p:spPr>
            <a:xfrm>
              <a:off x="3244850" y="4469129"/>
              <a:ext cx="24130" cy="723900"/>
            </a:xfrm>
            <a:custGeom>
              <a:avLst/>
              <a:ahLst/>
              <a:rect l="l" t="t" r="r" b="b"/>
              <a:pathLst>
                <a:path w="24129" h="723900">
                  <a:moveTo>
                    <a:pt x="2540" y="0"/>
                  </a:moveTo>
                  <a:lnTo>
                    <a:pt x="0" y="0"/>
                  </a:lnTo>
                  <a:lnTo>
                    <a:pt x="0" y="3810"/>
                  </a:lnTo>
                  <a:lnTo>
                    <a:pt x="24129" y="3810"/>
                  </a:lnTo>
                  <a:lnTo>
                    <a:pt x="24129" y="1270"/>
                  </a:lnTo>
                  <a:lnTo>
                    <a:pt x="2540" y="1270"/>
                  </a:lnTo>
                  <a:lnTo>
                    <a:pt x="2540" y="0"/>
                  </a:lnTo>
                  <a:close/>
                </a:path>
                <a:path w="24129" h="723900">
                  <a:moveTo>
                    <a:pt x="24129" y="3810"/>
                  </a:moveTo>
                  <a:lnTo>
                    <a:pt x="0" y="3810"/>
                  </a:lnTo>
                  <a:lnTo>
                    <a:pt x="0" y="10160"/>
                  </a:lnTo>
                  <a:lnTo>
                    <a:pt x="24129" y="10160"/>
                  </a:lnTo>
                  <a:lnTo>
                    <a:pt x="24129" y="3810"/>
                  </a:lnTo>
                  <a:close/>
                </a:path>
                <a:path w="24129" h="723900">
                  <a:moveTo>
                    <a:pt x="24129" y="10160"/>
                  </a:moveTo>
                  <a:lnTo>
                    <a:pt x="0" y="10160"/>
                  </a:lnTo>
                  <a:lnTo>
                    <a:pt x="0" y="16510"/>
                  </a:lnTo>
                  <a:lnTo>
                    <a:pt x="24129" y="16510"/>
                  </a:lnTo>
                  <a:lnTo>
                    <a:pt x="24129" y="10160"/>
                  </a:lnTo>
                  <a:close/>
                </a:path>
                <a:path w="24129" h="723900">
                  <a:moveTo>
                    <a:pt x="24129" y="16510"/>
                  </a:moveTo>
                  <a:lnTo>
                    <a:pt x="0" y="16510"/>
                  </a:lnTo>
                  <a:lnTo>
                    <a:pt x="0" y="22860"/>
                  </a:lnTo>
                  <a:lnTo>
                    <a:pt x="24129" y="22860"/>
                  </a:lnTo>
                  <a:lnTo>
                    <a:pt x="24129" y="16510"/>
                  </a:lnTo>
                  <a:close/>
                </a:path>
                <a:path w="24129" h="723900">
                  <a:moveTo>
                    <a:pt x="24129" y="22860"/>
                  </a:moveTo>
                  <a:lnTo>
                    <a:pt x="0" y="22860"/>
                  </a:lnTo>
                  <a:lnTo>
                    <a:pt x="0" y="29210"/>
                  </a:lnTo>
                  <a:lnTo>
                    <a:pt x="24129" y="29210"/>
                  </a:lnTo>
                  <a:lnTo>
                    <a:pt x="24129" y="22860"/>
                  </a:lnTo>
                  <a:close/>
                </a:path>
                <a:path w="24129" h="723900">
                  <a:moveTo>
                    <a:pt x="24129" y="29210"/>
                  </a:moveTo>
                  <a:lnTo>
                    <a:pt x="0" y="29210"/>
                  </a:lnTo>
                  <a:lnTo>
                    <a:pt x="0" y="35560"/>
                  </a:lnTo>
                  <a:lnTo>
                    <a:pt x="24129" y="35560"/>
                  </a:lnTo>
                  <a:lnTo>
                    <a:pt x="24129" y="29210"/>
                  </a:lnTo>
                  <a:close/>
                </a:path>
                <a:path w="24129" h="723900">
                  <a:moveTo>
                    <a:pt x="24129" y="35560"/>
                  </a:moveTo>
                  <a:lnTo>
                    <a:pt x="0" y="35560"/>
                  </a:lnTo>
                  <a:lnTo>
                    <a:pt x="0" y="41910"/>
                  </a:lnTo>
                  <a:lnTo>
                    <a:pt x="24129" y="41910"/>
                  </a:lnTo>
                  <a:lnTo>
                    <a:pt x="24129" y="35560"/>
                  </a:lnTo>
                  <a:close/>
                </a:path>
                <a:path w="24129" h="723900">
                  <a:moveTo>
                    <a:pt x="24129" y="41910"/>
                  </a:moveTo>
                  <a:lnTo>
                    <a:pt x="0" y="41910"/>
                  </a:lnTo>
                  <a:lnTo>
                    <a:pt x="0" y="48260"/>
                  </a:lnTo>
                  <a:lnTo>
                    <a:pt x="24129" y="48260"/>
                  </a:lnTo>
                  <a:lnTo>
                    <a:pt x="24129" y="41910"/>
                  </a:lnTo>
                  <a:close/>
                </a:path>
                <a:path w="24129" h="723900">
                  <a:moveTo>
                    <a:pt x="24129" y="48260"/>
                  </a:moveTo>
                  <a:lnTo>
                    <a:pt x="0" y="48260"/>
                  </a:lnTo>
                  <a:lnTo>
                    <a:pt x="0" y="54610"/>
                  </a:lnTo>
                  <a:lnTo>
                    <a:pt x="24129" y="54610"/>
                  </a:lnTo>
                  <a:lnTo>
                    <a:pt x="24129" y="48260"/>
                  </a:lnTo>
                  <a:close/>
                </a:path>
                <a:path w="24129" h="723900">
                  <a:moveTo>
                    <a:pt x="24129" y="54610"/>
                  </a:moveTo>
                  <a:lnTo>
                    <a:pt x="0" y="54610"/>
                  </a:lnTo>
                  <a:lnTo>
                    <a:pt x="0" y="60960"/>
                  </a:lnTo>
                  <a:lnTo>
                    <a:pt x="24129" y="60960"/>
                  </a:lnTo>
                  <a:lnTo>
                    <a:pt x="24129" y="54610"/>
                  </a:lnTo>
                  <a:close/>
                </a:path>
                <a:path w="24129" h="723900">
                  <a:moveTo>
                    <a:pt x="24129" y="60960"/>
                  </a:moveTo>
                  <a:lnTo>
                    <a:pt x="0" y="60960"/>
                  </a:lnTo>
                  <a:lnTo>
                    <a:pt x="0" y="67310"/>
                  </a:lnTo>
                  <a:lnTo>
                    <a:pt x="24129" y="67310"/>
                  </a:lnTo>
                  <a:lnTo>
                    <a:pt x="24129" y="60960"/>
                  </a:lnTo>
                  <a:close/>
                </a:path>
                <a:path w="24129" h="723900">
                  <a:moveTo>
                    <a:pt x="24129" y="67310"/>
                  </a:moveTo>
                  <a:lnTo>
                    <a:pt x="0" y="67310"/>
                  </a:lnTo>
                  <a:lnTo>
                    <a:pt x="0" y="73660"/>
                  </a:lnTo>
                  <a:lnTo>
                    <a:pt x="24129" y="73660"/>
                  </a:lnTo>
                  <a:lnTo>
                    <a:pt x="24129" y="67310"/>
                  </a:lnTo>
                  <a:close/>
                </a:path>
                <a:path w="24129" h="723900">
                  <a:moveTo>
                    <a:pt x="24129" y="73660"/>
                  </a:moveTo>
                  <a:lnTo>
                    <a:pt x="0" y="73660"/>
                  </a:lnTo>
                  <a:lnTo>
                    <a:pt x="0" y="80010"/>
                  </a:lnTo>
                  <a:lnTo>
                    <a:pt x="24129" y="80010"/>
                  </a:lnTo>
                  <a:lnTo>
                    <a:pt x="24129" y="73660"/>
                  </a:lnTo>
                  <a:close/>
                </a:path>
                <a:path w="24129" h="723900">
                  <a:moveTo>
                    <a:pt x="24129" y="80010"/>
                  </a:moveTo>
                  <a:lnTo>
                    <a:pt x="0" y="80010"/>
                  </a:lnTo>
                  <a:lnTo>
                    <a:pt x="0" y="86360"/>
                  </a:lnTo>
                  <a:lnTo>
                    <a:pt x="24129" y="86360"/>
                  </a:lnTo>
                  <a:lnTo>
                    <a:pt x="24129" y="80010"/>
                  </a:lnTo>
                  <a:close/>
                </a:path>
                <a:path w="24129" h="723900">
                  <a:moveTo>
                    <a:pt x="24129" y="86360"/>
                  </a:moveTo>
                  <a:lnTo>
                    <a:pt x="0" y="86360"/>
                  </a:lnTo>
                  <a:lnTo>
                    <a:pt x="0" y="92710"/>
                  </a:lnTo>
                  <a:lnTo>
                    <a:pt x="24129" y="92710"/>
                  </a:lnTo>
                  <a:lnTo>
                    <a:pt x="24129" y="86360"/>
                  </a:lnTo>
                  <a:close/>
                </a:path>
                <a:path w="24129" h="723900">
                  <a:moveTo>
                    <a:pt x="24129" y="92710"/>
                  </a:moveTo>
                  <a:lnTo>
                    <a:pt x="0" y="92710"/>
                  </a:lnTo>
                  <a:lnTo>
                    <a:pt x="0" y="99060"/>
                  </a:lnTo>
                  <a:lnTo>
                    <a:pt x="24129" y="99060"/>
                  </a:lnTo>
                  <a:lnTo>
                    <a:pt x="24129" y="92710"/>
                  </a:lnTo>
                  <a:close/>
                </a:path>
                <a:path w="24129" h="723900">
                  <a:moveTo>
                    <a:pt x="24129" y="99060"/>
                  </a:moveTo>
                  <a:lnTo>
                    <a:pt x="0" y="99060"/>
                  </a:lnTo>
                  <a:lnTo>
                    <a:pt x="0" y="105410"/>
                  </a:lnTo>
                  <a:lnTo>
                    <a:pt x="24129" y="105410"/>
                  </a:lnTo>
                  <a:lnTo>
                    <a:pt x="24129" y="99060"/>
                  </a:lnTo>
                  <a:close/>
                </a:path>
                <a:path w="24129" h="723900">
                  <a:moveTo>
                    <a:pt x="24129" y="105410"/>
                  </a:moveTo>
                  <a:lnTo>
                    <a:pt x="0" y="105410"/>
                  </a:lnTo>
                  <a:lnTo>
                    <a:pt x="0" y="111760"/>
                  </a:lnTo>
                  <a:lnTo>
                    <a:pt x="24129" y="111760"/>
                  </a:lnTo>
                  <a:lnTo>
                    <a:pt x="24129" y="105410"/>
                  </a:lnTo>
                  <a:close/>
                </a:path>
                <a:path w="24129" h="723900">
                  <a:moveTo>
                    <a:pt x="24129" y="111760"/>
                  </a:moveTo>
                  <a:lnTo>
                    <a:pt x="0" y="111760"/>
                  </a:lnTo>
                  <a:lnTo>
                    <a:pt x="0" y="118110"/>
                  </a:lnTo>
                  <a:lnTo>
                    <a:pt x="24129" y="118110"/>
                  </a:lnTo>
                  <a:lnTo>
                    <a:pt x="24129" y="111760"/>
                  </a:lnTo>
                  <a:close/>
                </a:path>
                <a:path w="24129" h="723900">
                  <a:moveTo>
                    <a:pt x="24129" y="118110"/>
                  </a:moveTo>
                  <a:lnTo>
                    <a:pt x="0" y="118110"/>
                  </a:lnTo>
                  <a:lnTo>
                    <a:pt x="0" y="124460"/>
                  </a:lnTo>
                  <a:lnTo>
                    <a:pt x="24129" y="124460"/>
                  </a:lnTo>
                  <a:lnTo>
                    <a:pt x="24129" y="118110"/>
                  </a:lnTo>
                  <a:close/>
                </a:path>
                <a:path w="24129" h="723900">
                  <a:moveTo>
                    <a:pt x="24129" y="124460"/>
                  </a:moveTo>
                  <a:lnTo>
                    <a:pt x="0" y="124460"/>
                  </a:lnTo>
                  <a:lnTo>
                    <a:pt x="0" y="130810"/>
                  </a:lnTo>
                  <a:lnTo>
                    <a:pt x="24129" y="130810"/>
                  </a:lnTo>
                  <a:lnTo>
                    <a:pt x="24129" y="124460"/>
                  </a:lnTo>
                  <a:close/>
                </a:path>
                <a:path w="24129" h="723900">
                  <a:moveTo>
                    <a:pt x="24129" y="130810"/>
                  </a:moveTo>
                  <a:lnTo>
                    <a:pt x="0" y="130810"/>
                  </a:lnTo>
                  <a:lnTo>
                    <a:pt x="0" y="135890"/>
                  </a:lnTo>
                  <a:lnTo>
                    <a:pt x="24129" y="135890"/>
                  </a:lnTo>
                  <a:lnTo>
                    <a:pt x="24129" y="130810"/>
                  </a:lnTo>
                  <a:close/>
                </a:path>
                <a:path w="24129" h="723900">
                  <a:moveTo>
                    <a:pt x="24129" y="135890"/>
                  </a:moveTo>
                  <a:lnTo>
                    <a:pt x="0" y="135890"/>
                  </a:lnTo>
                  <a:lnTo>
                    <a:pt x="0" y="143510"/>
                  </a:lnTo>
                  <a:lnTo>
                    <a:pt x="24129" y="143510"/>
                  </a:lnTo>
                  <a:lnTo>
                    <a:pt x="24129" y="135890"/>
                  </a:lnTo>
                  <a:close/>
                </a:path>
                <a:path w="24129" h="723900">
                  <a:moveTo>
                    <a:pt x="24129" y="143510"/>
                  </a:moveTo>
                  <a:lnTo>
                    <a:pt x="0" y="143510"/>
                  </a:lnTo>
                  <a:lnTo>
                    <a:pt x="0" y="149860"/>
                  </a:lnTo>
                  <a:lnTo>
                    <a:pt x="24129" y="149860"/>
                  </a:lnTo>
                  <a:lnTo>
                    <a:pt x="24129" y="143510"/>
                  </a:lnTo>
                  <a:close/>
                </a:path>
                <a:path w="24129" h="723900">
                  <a:moveTo>
                    <a:pt x="24129" y="149860"/>
                  </a:moveTo>
                  <a:lnTo>
                    <a:pt x="0" y="149860"/>
                  </a:lnTo>
                  <a:lnTo>
                    <a:pt x="0" y="156210"/>
                  </a:lnTo>
                  <a:lnTo>
                    <a:pt x="24129" y="156210"/>
                  </a:lnTo>
                  <a:lnTo>
                    <a:pt x="24129" y="149860"/>
                  </a:lnTo>
                  <a:close/>
                </a:path>
                <a:path w="24129" h="723900">
                  <a:moveTo>
                    <a:pt x="24129" y="156210"/>
                  </a:moveTo>
                  <a:lnTo>
                    <a:pt x="0" y="156210"/>
                  </a:lnTo>
                  <a:lnTo>
                    <a:pt x="0" y="158750"/>
                  </a:lnTo>
                  <a:lnTo>
                    <a:pt x="2539" y="158750"/>
                  </a:lnTo>
                  <a:lnTo>
                    <a:pt x="2539" y="160020"/>
                  </a:lnTo>
                  <a:lnTo>
                    <a:pt x="10160" y="160020"/>
                  </a:lnTo>
                  <a:lnTo>
                    <a:pt x="10160" y="161290"/>
                  </a:lnTo>
                  <a:lnTo>
                    <a:pt x="13970" y="161290"/>
                  </a:lnTo>
                  <a:lnTo>
                    <a:pt x="13970" y="162560"/>
                  </a:lnTo>
                  <a:lnTo>
                    <a:pt x="24129" y="162560"/>
                  </a:lnTo>
                  <a:lnTo>
                    <a:pt x="24129" y="156210"/>
                  </a:lnTo>
                  <a:close/>
                </a:path>
                <a:path w="24129" h="723900">
                  <a:moveTo>
                    <a:pt x="24129" y="162560"/>
                  </a:moveTo>
                  <a:lnTo>
                    <a:pt x="21589" y="162560"/>
                  </a:lnTo>
                  <a:lnTo>
                    <a:pt x="21589" y="163830"/>
                  </a:lnTo>
                  <a:lnTo>
                    <a:pt x="24129" y="163830"/>
                  </a:lnTo>
                  <a:lnTo>
                    <a:pt x="24129" y="162560"/>
                  </a:lnTo>
                  <a:close/>
                </a:path>
                <a:path w="24129" h="723900">
                  <a:moveTo>
                    <a:pt x="24129" y="300990"/>
                  </a:moveTo>
                  <a:lnTo>
                    <a:pt x="0" y="300990"/>
                  </a:lnTo>
                  <a:lnTo>
                    <a:pt x="0" y="340360"/>
                  </a:lnTo>
                  <a:lnTo>
                    <a:pt x="24129" y="340360"/>
                  </a:lnTo>
                  <a:lnTo>
                    <a:pt x="24129" y="300990"/>
                  </a:lnTo>
                  <a:close/>
                </a:path>
                <a:path w="24129" h="723900">
                  <a:moveTo>
                    <a:pt x="24129" y="340360"/>
                  </a:moveTo>
                  <a:lnTo>
                    <a:pt x="0" y="340360"/>
                  </a:lnTo>
                  <a:lnTo>
                    <a:pt x="0" y="397510"/>
                  </a:lnTo>
                  <a:lnTo>
                    <a:pt x="24129" y="397510"/>
                  </a:lnTo>
                  <a:lnTo>
                    <a:pt x="24129" y="340360"/>
                  </a:lnTo>
                  <a:close/>
                </a:path>
                <a:path w="24129" h="723900">
                  <a:moveTo>
                    <a:pt x="24129" y="397510"/>
                  </a:moveTo>
                  <a:lnTo>
                    <a:pt x="0" y="397510"/>
                  </a:lnTo>
                  <a:lnTo>
                    <a:pt x="0" y="426720"/>
                  </a:lnTo>
                  <a:lnTo>
                    <a:pt x="24129" y="426720"/>
                  </a:lnTo>
                  <a:lnTo>
                    <a:pt x="24129" y="397510"/>
                  </a:lnTo>
                  <a:close/>
                </a:path>
                <a:path w="24129" h="723900">
                  <a:moveTo>
                    <a:pt x="24129" y="560070"/>
                  </a:moveTo>
                  <a:lnTo>
                    <a:pt x="21589" y="560070"/>
                  </a:lnTo>
                  <a:lnTo>
                    <a:pt x="21589" y="561340"/>
                  </a:lnTo>
                  <a:lnTo>
                    <a:pt x="19050" y="561340"/>
                  </a:lnTo>
                  <a:lnTo>
                    <a:pt x="19050" y="562610"/>
                  </a:lnTo>
                  <a:lnTo>
                    <a:pt x="24129" y="562610"/>
                  </a:lnTo>
                  <a:lnTo>
                    <a:pt x="24129" y="560070"/>
                  </a:lnTo>
                  <a:close/>
                </a:path>
                <a:path w="24129" h="723900">
                  <a:moveTo>
                    <a:pt x="24129" y="562610"/>
                  </a:moveTo>
                  <a:lnTo>
                    <a:pt x="16510" y="562610"/>
                  </a:lnTo>
                  <a:lnTo>
                    <a:pt x="16510" y="563880"/>
                  </a:lnTo>
                  <a:lnTo>
                    <a:pt x="10160" y="563880"/>
                  </a:lnTo>
                  <a:lnTo>
                    <a:pt x="10160" y="565150"/>
                  </a:lnTo>
                  <a:lnTo>
                    <a:pt x="7620" y="565150"/>
                  </a:lnTo>
                  <a:lnTo>
                    <a:pt x="7620" y="566420"/>
                  </a:lnTo>
                  <a:lnTo>
                    <a:pt x="0" y="566420"/>
                  </a:lnTo>
                  <a:lnTo>
                    <a:pt x="0" y="568960"/>
                  </a:lnTo>
                  <a:lnTo>
                    <a:pt x="24129" y="568960"/>
                  </a:lnTo>
                  <a:lnTo>
                    <a:pt x="24129" y="562610"/>
                  </a:lnTo>
                  <a:close/>
                </a:path>
                <a:path w="24129" h="723900">
                  <a:moveTo>
                    <a:pt x="24129" y="568960"/>
                  </a:moveTo>
                  <a:lnTo>
                    <a:pt x="0" y="568960"/>
                  </a:lnTo>
                  <a:lnTo>
                    <a:pt x="0" y="575310"/>
                  </a:lnTo>
                  <a:lnTo>
                    <a:pt x="24129" y="575310"/>
                  </a:lnTo>
                  <a:lnTo>
                    <a:pt x="24129" y="568960"/>
                  </a:lnTo>
                  <a:close/>
                </a:path>
                <a:path w="24129" h="723900">
                  <a:moveTo>
                    <a:pt x="24129" y="575310"/>
                  </a:moveTo>
                  <a:lnTo>
                    <a:pt x="0" y="575310"/>
                  </a:lnTo>
                  <a:lnTo>
                    <a:pt x="0" y="581660"/>
                  </a:lnTo>
                  <a:lnTo>
                    <a:pt x="24129" y="581660"/>
                  </a:lnTo>
                  <a:lnTo>
                    <a:pt x="24129" y="575310"/>
                  </a:lnTo>
                  <a:close/>
                </a:path>
                <a:path w="24129" h="723900">
                  <a:moveTo>
                    <a:pt x="24129" y="581660"/>
                  </a:moveTo>
                  <a:lnTo>
                    <a:pt x="0" y="581660"/>
                  </a:lnTo>
                  <a:lnTo>
                    <a:pt x="0" y="588010"/>
                  </a:lnTo>
                  <a:lnTo>
                    <a:pt x="24129" y="588010"/>
                  </a:lnTo>
                  <a:lnTo>
                    <a:pt x="24129" y="581660"/>
                  </a:lnTo>
                  <a:close/>
                </a:path>
                <a:path w="24129" h="723900">
                  <a:moveTo>
                    <a:pt x="24129" y="588010"/>
                  </a:moveTo>
                  <a:lnTo>
                    <a:pt x="0" y="588010"/>
                  </a:lnTo>
                  <a:lnTo>
                    <a:pt x="0" y="594360"/>
                  </a:lnTo>
                  <a:lnTo>
                    <a:pt x="24129" y="594360"/>
                  </a:lnTo>
                  <a:lnTo>
                    <a:pt x="24129" y="588010"/>
                  </a:lnTo>
                  <a:close/>
                </a:path>
                <a:path w="24129" h="723900">
                  <a:moveTo>
                    <a:pt x="24129" y="594360"/>
                  </a:moveTo>
                  <a:lnTo>
                    <a:pt x="0" y="594360"/>
                  </a:lnTo>
                  <a:lnTo>
                    <a:pt x="0" y="600710"/>
                  </a:lnTo>
                  <a:lnTo>
                    <a:pt x="24129" y="600710"/>
                  </a:lnTo>
                  <a:lnTo>
                    <a:pt x="24129" y="594360"/>
                  </a:lnTo>
                  <a:close/>
                </a:path>
                <a:path w="24129" h="723900">
                  <a:moveTo>
                    <a:pt x="24129" y="600710"/>
                  </a:moveTo>
                  <a:lnTo>
                    <a:pt x="0" y="600710"/>
                  </a:lnTo>
                  <a:lnTo>
                    <a:pt x="0" y="607060"/>
                  </a:lnTo>
                  <a:lnTo>
                    <a:pt x="24129" y="607060"/>
                  </a:lnTo>
                  <a:lnTo>
                    <a:pt x="24129" y="600710"/>
                  </a:lnTo>
                  <a:close/>
                </a:path>
                <a:path w="24129" h="723900">
                  <a:moveTo>
                    <a:pt x="24129" y="607060"/>
                  </a:moveTo>
                  <a:lnTo>
                    <a:pt x="0" y="607060"/>
                  </a:lnTo>
                  <a:lnTo>
                    <a:pt x="0" y="613410"/>
                  </a:lnTo>
                  <a:lnTo>
                    <a:pt x="24129" y="613410"/>
                  </a:lnTo>
                  <a:lnTo>
                    <a:pt x="24129" y="607060"/>
                  </a:lnTo>
                  <a:close/>
                </a:path>
                <a:path w="24129" h="723900">
                  <a:moveTo>
                    <a:pt x="24129" y="613410"/>
                  </a:moveTo>
                  <a:lnTo>
                    <a:pt x="0" y="613410"/>
                  </a:lnTo>
                  <a:lnTo>
                    <a:pt x="0" y="619760"/>
                  </a:lnTo>
                  <a:lnTo>
                    <a:pt x="24129" y="619760"/>
                  </a:lnTo>
                  <a:lnTo>
                    <a:pt x="24129" y="613410"/>
                  </a:lnTo>
                  <a:close/>
                </a:path>
                <a:path w="24129" h="723900">
                  <a:moveTo>
                    <a:pt x="24129" y="619760"/>
                  </a:moveTo>
                  <a:lnTo>
                    <a:pt x="0" y="619760"/>
                  </a:lnTo>
                  <a:lnTo>
                    <a:pt x="0" y="626110"/>
                  </a:lnTo>
                  <a:lnTo>
                    <a:pt x="24129" y="626110"/>
                  </a:lnTo>
                  <a:lnTo>
                    <a:pt x="24129" y="619760"/>
                  </a:lnTo>
                  <a:close/>
                </a:path>
                <a:path w="24129" h="723900">
                  <a:moveTo>
                    <a:pt x="24129" y="626110"/>
                  </a:moveTo>
                  <a:lnTo>
                    <a:pt x="0" y="626110"/>
                  </a:lnTo>
                  <a:lnTo>
                    <a:pt x="0" y="632460"/>
                  </a:lnTo>
                  <a:lnTo>
                    <a:pt x="24129" y="632460"/>
                  </a:lnTo>
                  <a:lnTo>
                    <a:pt x="24129" y="626110"/>
                  </a:lnTo>
                  <a:close/>
                </a:path>
                <a:path w="24129" h="723900">
                  <a:moveTo>
                    <a:pt x="24129" y="632460"/>
                  </a:moveTo>
                  <a:lnTo>
                    <a:pt x="0" y="632460"/>
                  </a:lnTo>
                  <a:lnTo>
                    <a:pt x="0" y="638810"/>
                  </a:lnTo>
                  <a:lnTo>
                    <a:pt x="24129" y="638810"/>
                  </a:lnTo>
                  <a:lnTo>
                    <a:pt x="24129" y="632460"/>
                  </a:lnTo>
                  <a:close/>
                </a:path>
                <a:path w="24129" h="723900">
                  <a:moveTo>
                    <a:pt x="24129" y="638810"/>
                  </a:moveTo>
                  <a:lnTo>
                    <a:pt x="0" y="638810"/>
                  </a:lnTo>
                  <a:lnTo>
                    <a:pt x="0" y="645160"/>
                  </a:lnTo>
                  <a:lnTo>
                    <a:pt x="24129" y="645160"/>
                  </a:lnTo>
                  <a:lnTo>
                    <a:pt x="24129" y="638810"/>
                  </a:lnTo>
                  <a:close/>
                </a:path>
                <a:path w="24129" h="723900">
                  <a:moveTo>
                    <a:pt x="24129" y="645160"/>
                  </a:moveTo>
                  <a:lnTo>
                    <a:pt x="0" y="645160"/>
                  </a:lnTo>
                  <a:lnTo>
                    <a:pt x="0" y="651510"/>
                  </a:lnTo>
                  <a:lnTo>
                    <a:pt x="24129" y="651510"/>
                  </a:lnTo>
                  <a:lnTo>
                    <a:pt x="24129" y="645160"/>
                  </a:lnTo>
                  <a:close/>
                </a:path>
                <a:path w="24129" h="723900">
                  <a:moveTo>
                    <a:pt x="24129" y="651510"/>
                  </a:moveTo>
                  <a:lnTo>
                    <a:pt x="0" y="651510"/>
                  </a:lnTo>
                  <a:lnTo>
                    <a:pt x="0" y="657860"/>
                  </a:lnTo>
                  <a:lnTo>
                    <a:pt x="24129" y="657860"/>
                  </a:lnTo>
                  <a:lnTo>
                    <a:pt x="24129" y="651510"/>
                  </a:lnTo>
                  <a:close/>
                </a:path>
                <a:path w="24129" h="723900">
                  <a:moveTo>
                    <a:pt x="24129" y="657860"/>
                  </a:moveTo>
                  <a:lnTo>
                    <a:pt x="0" y="657860"/>
                  </a:lnTo>
                  <a:lnTo>
                    <a:pt x="0" y="664210"/>
                  </a:lnTo>
                  <a:lnTo>
                    <a:pt x="24129" y="664210"/>
                  </a:lnTo>
                  <a:lnTo>
                    <a:pt x="24129" y="657860"/>
                  </a:lnTo>
                  <a:close/>
                </a:path>
                <a:path w="24129" h="723900">
                  <a:moveTo>
                    <a:pt x="24129" y="664210"/>
                  </a:moveTo>
                  <a:lnTo>
                    <a:pt x="0" y="664210"/>
                  </a:lnTo>
                  <a:lnTo>
                    <a:pt x="0" y="670560"/>
                  </a:lnTo>
                  <a:lnTo>
                    <a:pt x="24129" y="670560"/>
                  </a:lnTo>
                  <a:lnTo>
                    <a:pt x="24129" y="664210"/>
                  </a:lnTo>
                  <a:close/>
                </a:path>
                <a:path w="24129" h="723900">
                  <a:moveTo>
                    <a:pt x="24129" y="670560"/>
                  </a:moveTo>
                  <a:lnTo>
                    <a:pt x="0" y="670560"/>
                  </a:lnTo>
                  <a:lnTo>
                    <a:pt x="0" y="676910"/>
                  </a:lnTo>
                  <a:lnTo>
                    <a:pt x="24129" y="676910"/>
                  </a:lnTo>
                  <a:lnTo>
                    <a:pt x="24129" y="670560"/>
                  </a:lnTo>
                  <a:close/>
                </a:path>
                <a:path w="24129" h="723900">
                  <a:moveTo>
                    <a:pt x="24129" y="676910"/>
                  </a:moveTo>
                  <a:lnTo>
                    <a:pt x="0" y="676910"/>
                  </a:lnTo>
                  <a:lnTo>
                    <a:pt x="0" y="683260"/>
                  </a:lnTo>
                  <a:lnTo>
                    <a:pt x="24129" y="683260"/>
                  </a:lnTo>
                  <a:lnTo>
                    <a:pt x="24129" y="676910"/>
                  </a:lnTo>
                  <a:close/>
                </a:path>
                <a:path w="24129" h="723900">
                  <a:moveTo>
                    <a:pt x="24129" y="683260"/>
                  </a:moveTo>
                  <a:lnTo>
                    <a:pt x="0" y="683260"/>
                  </a:lnTo>
                  <a:lnTo>
                    <a:pt x="0" y="689610"/>
                  </a:lnTo>
                  <a:lnTo>
                    <a:pt x="24129" y="689610"/>
                  </a:lnTo>
                  <a:lnTo>
                    <a:pt x="24129" y="683260"/>
                  </a:lnTo>
                  <a:close/>
                </a:path>
                <a:path w="24129" h="723900">
                  <a:moveTo>
                    <a:pt x="24129" y="689610"/>
                  </a:moveTo>
                  <a:lnTo>
                    <a:pt x="0" y="689610"/>
                  </a:lnTo>
                  <a:lnTo>
                    <a:pt x="0" y="695960"/>
                  </a:lnTo>
                  <a:lnTo>
                    <a:pt x="24129" y="695960"/>
                  </a:lnTo>
                  <a:lnTo>
                    <a:pt x="24129" y="689610"/>
                  </a:lnTo>
                  <a:close/>
                </a:path>
                <a:path w="24129" h="723900">
                  <a:moveTo>
                    <a:pt x="24129" y="695960"/>
                  </a:moveTo>
                  <a:lnTo>
                    <a:pt x="0" y="695960"/>
                  </a:lnTo>
                  <a:lnTo>
                    <a:pt x="0" y="702310"/>
                  </a:lnTo>
                  <a:lnTo>
                    <a:pt x="24129" y="702310"/>
                  </a:lnTo>
                  <a:lnTo>
                    <a:pt x="24129" y="695960"/>
                  </a:lnTo>
                  <a:close/>
                </a:path>
                <a:path w="24129" h="723900">
                  <a:moveTo>
                    <a:pt x="24129" y="702310"/>
                  </a:moveTo>
                  <a:lnTo>
                    <a:pt x="0" y="702310"/>
                  </a:lnTo>
                  <a:lnTo>
                    <a:pt x="0" y="708660"/>
                  </a:lnTo>
                  <a:lnTo>
                    <a:pt x="24129" y="708660"/>
                  </a:lnTo>
                  <a:lnTo>
                    <a:pt x="24129" y="702310"/>
                  </a:lnTo>
                  <a:close/>
                </a:path>
                <a:path w="24129" h="723900">
                  <a:moveTo>
                    <a:pt x="24129" y="708660"/>
                  </a:moveTo>
                  <a:lnTo>
                    <a:pt x="0" y="708660"/>
                  </a:lnTo>
                  <a:lnTo>
                    <a:pt x="0" y="715010"/>
                  </a:lnTo>
                  <a:lnTo>
                    <a:pt x="24129" y="715010"/>
                  </a:lnTo>
                  <a:lnTo>
                    <a:pt x="24129" y="708660"/>
                  </a:lnTo>
                  <a:close/>
                </a:path>
                <a:path w="24129" h="723900">
                  <a:moveTo>
                    <a:pt x="24129" y="715010"/>
                  </a:moveTo>
                  <a:lnTo>
                    <a:pt x="0" y="715010"/>
                  </a:lnTo>
                  <a:lnTo>
                    <a:pt x="0" y="723900"/>
                  </a:lnTo>
                  <a:lnTo>
                    <a:pt x="12700" y="723900"/>
                  </a:lnTo>
                  <a:lnTo>
                    <a:pt x="12700" y="722630"/>
                  </a:lnTo>
                  <a:lnTo>
                    <a:pt x="24129" y="722630"/>
                  </a:lnTo>
                  <a:lnTo>
                    <a:pt x="24129" y="715010"/>
                  </a:lnTo>
                  <a:close/>
                </a:path>
              </a:pathLst>
            </a:custGeom>
            <a:solidFill>
              <a:srgbClr val="262626"/>
            </a:solidFill>
          </p:spPr>
          <p:txBody>
            <a:bodyPr bIns="0" lIns="0" rIns="0" rtlCol="0" tIns="0" wrap="square"/>
            <a:p/>
          </p:txBody>
        </p:sp>
        <p:sp>
          <p:nvSpPr>
            <p:cNvPr id="1048746" name="object 16"/>
            <p:cNvSpPr/>
            <p:nvPr/>
          </p:nvSpPr>
          <p:spPr>
            <a:xfrm>
              <a:off x="3220720" y="4469129"/>
              <a:ext cx="24130" cy="723900"/>
            </a:xfrm>
            <a:custGeom>
              <a:avLst/>
              <a:ahLst/>
              <a:rect l="l" t="t" r="r" b="b"/>
              <a:pathLst>
                <a:path w="24130" h="723900">
                  <a:moveTo>
                    <a:pt x="24130" y="0"/>
                  </a:moveTo>
                  <a:lnTo>
                    <a:pt x="0" y="0"/>
                  </a:lnTo>
                  <a:lnTo>
                    <a:pt x="0" y="3810"/>
                  </a:lnTo>
                  <a:lnTo>
                    <a:pt x="24130" y="3810"/>
                  </a:lnTo>
                  <a:lnTo>
                    <a:pt x="24130" y="0"/>
                  </a:lnTo>
                  <a:close/>
                </a:path>
                <a:path w="24130" h="723900">
                  <a:moveTo>
                    <a:pt x="24130" y="3810"/>
                  </a:moveTo>
                  <a:lnTo>
                    <a:pt x="0" y="3810"/>
                  </a:lnTo>
                  <a:lnTo>
                    <a:pt x="0" y="10160"/>
                  </a:lnTo>
                  <a:lnTo>
                    <a:pt x="24130" y="10160"/>
                  </a:lnTo>
                  <a:lnTo>
                    <a:pt x="24130" y="3810"/>
                  </a:lnTo>
                  <a:close/>
                </a:path>
                <a:path w="24130" h="723900">
                  <a:moveTo>
                    <a:pt x="24130" y="10160"/>
                  </a:moveTo>
                  <a:lnTo>
                    <a:pt x="0" y="10160"/>
                  </a:lnTo>
                  <a:lnTo>
                    <a:pt x="0" y="16510"/>
                  </a:lnTo>
                  <a:lnTo>
                    <a:pt x="24130" y="16510"/>
                  </a:lnTo>
                  <a:lnTo>
                    <a:pt x="24130" y="10160"/>
                  </a:lnTo>
                  <a:close/>
                </a:path>
                <a:path w="24130" h="723900">
                  <a:moveTo>
                    <a:pt x="24130" y="16510"/>
                  </a:moveTo>
                  <a:lnTo>
                    <a:pt x="0" y="16510"/>
                  </a:lnTo>
                  <a:lnTo>
                    <a:pt x="0" y="22860"/>
                  </a:lnTo>
                  <a:lnTo>
                    <a:pt x="24130" y="22860"/>
                  </a:lnTo>
                  <a:lnTo>
                    <a:pt x="24130" y="16510"/>
                  </a:lnTo>
                  <a:close/>
                </a:path>
                <a:path w="24130" h="723900">
                  <a:moveTo>
                    <a:pt x="24130" y="22860"/>
                  </a:moveTo>
                  <a:lnTo>
                    <a:pt x="0" y="22860"/>
                  </a:lnTo>
                  <a:lnTo>
                    <a:pt x="0" y="29210"/>
                  </a:lnTo>
                  <a:lnTo>
                    <a:pt x="24130" y="29210"/>
                  </a:lnTo>
                  <a:lnTo>
                    <a:pt x="24130" y="22860"/>
                  </a:lnTo>
                  <a:close/>
                </a:path>
                <a:path w="24130" h="723900">
                  <a:moveTo>
                    <a:pt x="24130" y="29210"/>
                  </a:moveTo>
                  <a:lnTo>
                    <a:pt x="0" y="29210"/>
                  </a:lnTo>
                  <a:lnTo>
                    <a:pt x="0" y="35560"/>
                  </a:lnTo>
                  <a:lnTo>
                    <a:pt x="24130" y="35560"/>
                  </a:lnTo>
                  <a:lnTo>
                    <a:pt x="24130" y="29210"/>
                  </a:lnTo>
                  <a:close/>
                </a:path>
                <a:path w="24130" h="723900">
                  <a:moveTo>
                    <a:pt x="24130" y="35560"/>
                  </a:moveTo>
                  <a:lnTo>
                    <a:pt x="0" y="35560"/>
                  </a:lnTo>
                  <a:lnTo>
                    <a:pt x="0" y="41910"/>
                  </a:lnTo>
                  <a:lnTo>
                    <a:pt x="24130" y="41910"/>
                  </a:lnTo>
                  <a:lnTo>
                    <a:pt x="24130" y="35560"/>
                  </a:lnTo>
                  <a:close/>
                </a:path>
                <a:path w="24130" h="723900">
                  <a:moveTo>
                    <a:pt x="24130" y="41910"/>
                  </a:moveTo>
                  <a:lnTo>
                    <a:pt x="0" y="41910"/>
                  </a:lnTo>
                  <a:lnTo>
                    <a:pt x="0" y="48260"/>
                  </a:lnTo>
                  <a:lnTo>
                    <a:pt x="24130" y="48260"/>
                  </a:lnTo>
                  <a:lnTo>
                    <a:pt x="24130" y="41910"/>
                  </a:lnTo>
                  <a:close/>
                </a:path>
                <a:path w="24130" h="723900">
                  <a:moveTo>
                    <a:pt x="24130" y="48260"/>
                  </a:moveTo>
                  <a:lnTo>
                    <a:pt x="0" y="48260"/>
                  </a:lnTo>
                  <a:lnTo>
                    <a:pt x="0" y="54610"/>
                  </a:lnTo>
                  <a:lnTo>
                    <a:pt x="24130" y="54610"/>
                  </a:lnTo>
                  <a:lnTo>
                    <a:pt x="24130" y="48260"/>
                  </a:lnTo>
                  <a:close/>
                </a:path>
                <a:path w="24130" h="723900">
                  <a:moveTo>
                    <a:pt x="24130" y="54610"/>
                  </a:moveTo>
                  <a:lnTo>
                    <a:pt x="0" y="54610"/>
                  </a:lnTo>
                  <a:lnTo>
                    <a:pt x="0" y="60960"/>
                  </a:lnTo>
                  <a:lnTo>
                    <a:pt x="24130" y="60960"/>
                  </a:lnTo>
                  <a:lnTo>
                    <a:pt x="24130" y="54610"/>
                  </a:lnTo>
                  <a:close/>
                </a:path>
                <a:path w="24130" h="723900">
                  <a:moveTo>
                    <a:pt x="24130" y="60960"/>
                  </a:moveTo>
                  <a:lnTo>
                    <a:pt x="0" y="60960"/>
                  </a:lnTo>
                  <a:lnTo>
                    <a:pt x="0" y="67310"/>
                  </a:lnTo>
                  <a:lnTo>
                    <a:pt x="24130" y="67310"/>
                  </a:lnTo>
                  <a:lnTo>
                    <a:pt x="24130" y="60960"/>
                  </a:lnTo>
                  <a:close/>
                </a:path>
                <a:path w="24130" h="723900">
                  <a:moveTo>
                    <a:pt x="24130" y="67310"/>
                  </a:moveTo>
                  <a:lnTo>
                    <a:pt x="0" y="67310"/>
                  </a:lnTo>
                  <a:lnTo>
                    <a:pt x="0" y="73660"/>
                  </a:lnTo>
                  <a:lnTo>
                    <a:pt x="24130" y="73660"/>
                  </a:lnTo>
                  <a:lnTo>
                    <a:pt x="24130" y="67310"/>
                  </a:lnTo>
                  <a:close/>
                </a:path>
                <a:path w="24130" h="723900">
                  <a:moveTo>
                    <a:pt x="24130" y="73660"/>
                  </a:moveTo>
                  <a:lnTo>
                    <a:pt x="0" y="73660"/>
                  </a:lnTo>
                  <a:lnTo>
                    <a:pt x="0" y="80010"/>
                  </a:lnTo>
                  <a:lnTo>
                    <a:pt x="24130" y="80010"/>
                  </a:lnTo>
                  <a:lnTo>
                    <a:pt x="24130" y="73660"/>
                  </a:lnTo>
                  <a:close/>
                </a:path>
                <a:path w="24130" h="723900">
                  <a:moveTo>
                    <a:pt x="24130" y="80010"/>
                  </a:moveTo>
                  <a:lnTo>
                    <a:pt x="0" y="80010"/>
                  </a:lnTo>
                  <a:lnTo>
                    <a:pt x="0" y="86360"/>
                  </a:lnTo>
                  <a:lnTo>
                    <a:pt x="24130" y="86360"/>
                  </a:lnTo>
                  <a:lnTo>
                    <a:pt x="24130" y="80010"/>
                  </a:lnTo>
                  <a:close/>
                </a:path>
                <a:path w="24130" h="723900">
                  <a:moveTo>
                    <a:pt x="24130" y="86360"/>
                  </a:moveTo>
                  <a:lnTo>
                    <a:pt x="0" y="86360"/>
                  </a:lnTo>
                  <a:lnTo>
                    <a:pt x="0" y="92710"/>
                  </a:lnTo>
                  <a:lnTo>
                    <a:pt x="24130" y="92710"/>
                  </a:lnTo>
                  <a:lnTo>
                    <a:pt x="24130" y="86360"/>
                  </a:lnTo>
                  <a:close/>
                </a:path>
                <a:path w="24130" h="723900">
                  <a:moveTo>
                    <a:pt x="24130" y="92710"/>
                  </a:moveTo>
                  <a:lnTo>
                    <a:pt x="0" y="92710"/>
                  </a:lnTo>
                  <a:lnTo>
                    <a:pt x="0" y="99060"/>
                  </a:lnTo>
                  <a:lnTo>
                    <a:pt x="24130" y="99060"/>
                  </a:lnTo>
                  <a:lnTo>
                    <a:pt x="24130" y="92710"/>
                  </a:lnTo>
                  <a:close/>
                </a:path>
                <a:path w="24130" h="723900">
                  <a:moveTo>
                    <a:pt x="24130" y="99060"/>
                  </a:moveTo>
                  <a:lnTo>
                    <a:pt x="0" y="99060"/>
                  </a:lnTo>
                  <a:lnTo>
                    <a:pt x="0" y="105410"/>
                  </a:lnTo>
                  <a:lnTo>
                    <a:pt x="24130" y="105410"/>
                  </a:lnTo>
                  <a:lnTo>
                    <a:pt x="24130" y="99060"/>
                  </a:lnTo>
                  <a:close/>
                </a:path>
                <a:path w="24130" h="723900">
                  <a:moveTo>
                    <a:pt x="24130" y="105410"/>
                  </a:moveTo>
                  <a:lnTo>
                    <a:pt x="0" y="105410"/>
                  </a:lnTo>
                  <a:lnTo>
                    <a:pt x="0" y="111760"/>
                  </a:lnTo>
                  <a:lnTo>
                    <a:pt x="24130" y="111760"/>
                  </a:lnTo>
                  <a:lnTo>
                    <a:pt x="24130" y="105410"/>
                  </a:lnTo>
                  <a:close/>
                </a:path>
                <a:path w="24130" h="723900">
                  <a:moveTo>
                    <a:pt x="24130" y="111760"/>
                  </a:moveTo>
                  <a:lnTo>
                    <a:pt x="0" y="111760"/>
                  </a:lnTo>
                  <a:lnTo>
                    <a:pt x="0" y="118110"/>
                  </a:lnTo>
                  <a:lnTo>
                    <a:pt x="24130" y="118110"/>
                  </a:lnTo>
                  <a:lnTo>
                    <a:pt x="24130" y="111760"/>
                  </a:lnTo>
                  <a:close/>
                </a:path>
                <a:path w="24130" h="723900">
                  <a:moveTo>
                    <a:pt x="24130" y="118110"/>
                  </a:moveTo>
                  <a:lnTo>
                    <a:pt x="0" y="118110"/>
                  </a:lnTo>
                  <a:lnTo>
                    <a:pt x="0" y="124460"/>
                  </a:lnTo>
                  <a:lnTo>
                    <a:pt x="24130" y="124460"/>
                  </a:lnTo>
                  <a:lnTo>
                    <a:pt x="24130" y="118110"/>
                  </a:lnTo>
                  <a:close/>
                </a:path>
                <a:path w="24130" h="723900">
                  <a:moveTo>
                    <a:pt x="24130" y="124460"/>
                  </a:moveTo>
                  <a:lnTo>
                    <a:pt x="0" y="124460"/>
                  </a:lnTo>
                  <a:lnTo>
                    <a:pt x="0" y="130810"/>
                  </a:lnTo>
                  <a:lnTo>
                    <a:pt x="24130" y="130810"/>
                  </a:lnTo>
                  <a:lnTo>
                    <a:pt x="24130" y="124460"/>
                  </a:lnTo>
                  <a:close/>
                </a:path>
                <a:path w="24130" h="723900">
                  <a:moveTo>
                    <a:pt x="24130" y="130810"/>
                  </a:moveTo>
                  <a:lnTo>
                    <a:pt x="0" y="130810"/>
                  </a:lnTo>
                  <a:lnTo>
                    <a:pt x="0" y="135890"/>
                  </a:lnTo>
                  <a:lnTo>
                    <a:pt x="24130" y="135890"/>
                  </a:lnTo>
                  <a:lnTo>
                    <a:pt x="24130" y="130810"/>
                  </a:lnTo>
                  <a:close/>
                </a:path>
                <a:path w="24130" h="723900">
                  <a:moveTo>
                    <a:pt x="24130" y="135890"/>
                  </a:moveTo>
                  <a:lnTo>
                    <a:pt x="0" y="135890"/>
                  </a:lnTo>
                  <a:lnTo>
                    <a:pt x="0" y="143510"/>
                  </a:lnTo>
                  <a:lnTo>
                    <a:pt x="24130" y="143510"/>
                  </a:lnTo>
                  <a:lnTo>
                    <a:pt x="24130" y="135890"/>
                  </a:lnTo>
                  <a:close/>
                </a:path>
                <a:path w="24130" h="723900">
                  <a:moveTo>
                    <a:pt x="24130" y="143510"/>
                  </a:moveTo>
                  <a:lnTo>
                    <a:pt x="0" y="143510"/>
                  </a:lnTo>
                  <a:lnTo>
                    <a:pt x="0" y="149860"/>
                  </a:lnTo>
                  <a:lnTo>
                    <a:pt x="24130" y="149860"/>
                  </a:lnTo>
                  <a:lnTo>
                    <a:pt x="24130" y="143510"/>
                  </a:lnTo>
                  <a:close/>
                </a:path>
                <a:path w="24130" h="723900">
                  <a:moveTo>
                    <a:pt x="24130" y="149860"/>
                  </a:moveTo>
                  <a:lnTo>
                    <a:pt x="0" y="149860"/>
                  </a:lnTo>
                  <a:lnTo>
                    <a:pt x="0" y="156210"/>
                  </a:lnTo>
                  <a:lnTo>
                    <a:pt x="24130" y="156210"/>
                  </a:lnTo>
                  <a:lnTo>
                    <a:pt x="24130" y="149860"/>
                  </a:lnTo>
                  <a:close/>
                </a:path>
                <a:path w="24130" h="723900">
                  <a:moveTo>
                    <a:pt x="24130" y="156210"/>
                  </a:moveTo>
                  <a:lnTo>
                    <a:pt x="13969" y="156210"/>
                  </a:lnTo>
                  <a:lnTo>
                    <a:pt x="13969" y="157480"/>
                  </a:lnTo>
                  <a:lnTo>
                    <a:pt x="22860" y="157480"/>
                  </a:lnTo>
                  <a:lnTo>
                    <a:pt x="22860" y="158750"/>
                  </a:lnTo>
                  <a:lnTo>
                    <a:pt x="24130" y="158750"/>
                  </a:lnTo>
                  <a:lnTo>
                    <a:pt x="24130" y="156210"/>
                  </a:lnTo>
                  <a:close/>
                </a:path>
                <a:path w="24130" h="723900">
                  <a:moveTo>
                    <a:pt x="24130" y="300990"/>
                  </a:moveTo>
                  <a:lnTo>
                    <a:pt x="0" y="300990"/>
                  </a:lnTo>
                  <a:lnTo>
                    <a:pt x="0" y="340360"/>
                  </a:lnTo>
                  <a:lnTo>
                    <a:pt x="24130" y="340360"/>
                  </a:lnTo>
                  <a:lnTo>
                    <a:pt x="24130" y="300990"/>
                  </a:lnTo>
                  <a:close/>
                </a:path>
                <a:path w="24130" h="723900">
                  <a:moveTo>
                    <a:pt x="24130" y="340360"/>
                  </a:moveTo>
                  <a:lnTo>
                    <a:pt x="0" y="340360"/>
                  </a:lnTo>
                  <a:lnTo>
                    <a:pt x="0" y="397510"/>
                  </a:lnTo>
                  <a:lnTo>
                    <a:pt x="24130" y="397510"/>
                  </a:lnTo>
                  <a:lnTo>
                    <a:pt x="24130" y="340360"/>
                  </a:lnTo>
                  <a:close/>
                </a:path>
                <a:path w="24130" h="723900">
                  <a:moveTo>
                    <a:pt x="24130" y="397510"/>
                  </a:moveTo>
                  <a:lnTo>
                    <a:pt x="0" y="397510"/>
                  </a:lnTo>
                  <a:lnTo>
                    <a:pt x="0" y="426720"/>
                  </a:lnTo>
                  <a:lnTo>
                    <a:pt x="24130" y="426720"/>
                  </a:lnTo>
                  <a:lnTo>
                    <a:pt x="24130" y="397510"/>
                  </a:lnTo>
                  <a:close/>
                </a:path>
                <a:path w="24130" h="723900">
                  <a:moveTo>
                    <a:pt x="24130" y="566420"/>
                  </a:moveTo>
                  <a:lnTo>
                    <a:pt x="12700" y="566420"/>
                  </a:lnTo>
                  <a:lnTo>
                    <a:pt x="12700" y="567690"/>
                  </a:lnTo>
                  <a:lnTo>
                    <a:pt x="0" y="567690"/>
                  </a:lnTo>
                  <a:lnTo>
                    <a:pt x="0" y="568960"/>
                  </a:lnTo>
                  <a:lnTo>
                    <a:pt x="24130" y="568960"/>
                  </a:lnTo>
                  <a:lnTo>
                    <a:pt x="24130" y="566420"/>
                  </a:lnTo>
                  <a:close/>
                </a:path>
                <a:path w="24130" h="723900">
                  <a:moveTo>
                    <a:pt x="24130" y="568960"/>
                  </a:moveTo>
                  <a:lnTo>
                    <a:pt x="0" y="568960"/>
                  </a:lnTo>
                  <a:lnTo>
                    <a:pt x="0" y="575310"/>
                  </a:lnTo>
                  <a:lnTo>
                    <a:pt x="24130" y="575310"/>
                  </a:lnTo>
                  <a:lnTo>
                    <a:pt x="24130" y="568960"/>
                  </a:lnTo>
                  <a:close/>
                </a:path>
                <a:path w="24130" h="723900">
                  <a:moveTo>
                    <a:pt x="24130" y="575310"/>
                  </a:moveTo>
                  <a:lnTo>
                    <a:pt x="0" y="575310"/>
                  </a:lnTo>
                  <a:lnTo>
                    <a:pt x="0" y="581660"/>
                  </a:lnTo>
                  <a:lnTo>
                    <a:pt x="24130" y="581660"/>
                  </a:lnTo>
                  <a:lnTo>
                    <a:pt x="24130" y="575310"/>
                  </a:lnTo>
                  <a:close/>
                </a:path>
                <a:path w="24130" h="723900">
                  <a:moveTo>
                    <a:pt x="24130" y="581660"/>
                  </a:moveTo>
                  <a:lnTo>
                    <a:pt x="0" y="581660"/>
                  </a:lnTo>
                  <a:lnTo>
                    <a:pt x="0" y="588010"/>
                  </a:lnTo>
                  <a:lnTo>
                    <a:pt x="24130" y="588010"/>
                  </a:lnTo>
                  <a:lnTo>
                    <a:pt x="24130" y="581660"/>
                  </a:lnTo>
                  <a:close/>
                </a:path>
                <a:path w="24130" h="723900">
                  <a:moveTo>
                    <a:pt x="24130" y="588010"/>
                  </a:moveTo>
                  <a:lnTo>
                    <a:pt x="0" y="588010"/>
                  </a:lnTo>
                  <a:lnTo>
                    <a:pt x="0" y="594360"/>
                  </a:lnTo>
                  <a:lnTo>
                    <a:pt x="24130" y="594360"/>
                  </a:lnTo>
                  <a:lnTo>
                    <a:pt x="24130" y="588010"/>
                  </a:lnTo>
                  <a:close/>
                </a:path>
                <a:path w="24130" h="723900">
                  <a:moveTo>
                    <a:pt x="24130" y="594360"/>
                  </a:moveTo>
                  <a:lnTo>
                    <a:pt x="0" y="594360"/>
                  </a:lnTo>
                  <a:lnTo>
                    <a:pt x="0" y="600710"/>
                  </a:lnTo>
                  <a:lnTo>
                    <a:pt x="24130" y="600710"/>
                  </a:lnTo>
                  <a:lnTo>
                    <a:pt x="24130" y="594360"/>
                  </a:lnTo>
                  <a:close/>
                </a:path>
                <a:path w="24130" h="723900">
                  <a:moveTo>
                    <a:pt x="24130" y="600710"/>
                  </a:moveTo>
                  <a:lnTo>
                    <a:pt x="0" y="600710"/>
                  </a:lnTo>
                  <a:lnTo>
                    <a:pt x="0" y="607060"/>
                  </a:lnTo>
                  <a:lnTo>
                    <a:pt x="24130" y="607060"/>
                  </a:lnTo>
                  <a:lnTo>
                    <a:pt x="24130" y="600710"/>
                  </a:lnTo>
                  <a:close/>
                </a:path>
                <a:path w="24130" h="723900">
                  <a:moveTo>
                    <a:pt x="24130" y="607060"/>
                  </a:moveTo>
                  <a:lnTo>
                    <a:pt x="0" y="607060"/>
                  </a:lnTo>
                  <a:lnTo>
                    <a:pt x="0" y="613410"/>
                  </a:lnTo>
                  <a:lnTo>
                    <a:pt x="24130" y="613410"/>
                  </a:lnTo>
                  <a:lnTo>
                    <a:pt x="24130" y="607060"/>
                  </a:lnTo>
                  <a:close/>
                </a:path>
                <a:path w="24130" h="723900">
                  <a:moveTo>
                    <a:pt x="24130" y="613410"/>
                  </a:moveTo>
                  <a:lnTo>
                    <a:pt x="0" y="613410"/>
                  </a:lnTo>
                  <a:lnTo>
                    <a:pt x="0" y="619760"/>
                  </a:lnTo>
                  <a:lnTo>
                    <a:pt x="24130" y="619760"/>
                  </a:lnTo>
                  <a:lnTo>
                    <a:pt x="24130" y="613410"/>
                  </a:lnTo>
                  <a:close/>
                </a:path>
                <a:path w="24130" h="723900">
                  <a:moveTo>
                    <a:pt x="24130" y="619760"/>
                  </a:moveTo>
                  <a:lnTo>
                    <a:pt x="0" y="619760"/>
                  </a:lnTo>
                  <a:lnTo>
                    <a:pt x="0" y="626110"/>
                  </a:lnTo>
                  <a:lnTo>
                    <a:pt x="24130" y="626110"/>
                  </a:lnTo>
                  <a:lnTo>
                    <a:pt x="24130" y="619760"/>
                  </a:lnTo>
                  <a:close/>
                </a:path>
                <a:path w="24130" h="723900">
                  <a:moveTo>
                    <a:pt x="24130" y="626110"/>
                  </a:moveTo>
                  <a:lnTo>
                    <a:pt x="0" y="626110"/>
                  </a:lnTo>
                  <a:lnTo>
                    <a:pt x="0" y="632460"/>
                  </a:lnTo>
                  <a:lnTo>
                    <a:pt x="24130" y="632460"/>
                  </a:lnTo>
                  <a:lnTo>
                    <a:pt x="24130" y="626110"/>
                  </a:lnTo>
                  <a:close/>
                </a:path>
                <a:path w="24130" h="723900">
                  <a:moveTo>
                    <a:pt x="24130" y="632460"/>
                  </a:moveTo>
                  <a:lnTo>
                    <a:pt x="0" y="632460"/>
                  </a:lnTo>
                  <a:lnTo>
                    <a:pt x="0" y="638810"/>
                  </a:lnTo>
                  <a:lnTo>
                    <a:pt x="24130" y="638810"/>
                  </a:lnTo>
                  <a:lnTo>
                    <a:pt x="24130" y="632460"/>
                  </a:lnTo>
                  <a:close/>
                </a:path>
                <a:path w="24130" h="723900">
                  <a:moveTo>
                    <a:pt x="24130" y="638810"/>
                  </a:moveTo>
                  <a:lnTo>
                    <a:pt x="0" y="638810"/>
                  </a:lnTo>
                  <a:lnTo>
                    <a:pt x="0" y="645160"/>
                  </a:lnTo>
                  <a:lnTo>
                    <a:pt x="24130" y="645160"/>
                  </a:lnTo>
                  <a:lnTo>
                    <a:pt x="24130" y="638810"/>
                  </a:lnTo>
                  <a:close/>
                </a:path>
                <a:path w="24130" h="723900">
                  <a:moveTo>
                    <a:pt x="24130" y="645160"/>
                  </a:moveTo>
                  <a:lnTo>
                    <a:pt x="0" y="645160"/>
                  </a:lnTo>
                  <a:lnTo>
                    <a:pt x="0" y="651510"/>
                  </a:lnTo>
                  <a:lnTo>
                    <a:pt x="24130" y="651510"/>
                  </a:lnTo>
                  <a:lnTo>
                    <a:pt x="24130" y="645160"/>
                  </a:lnTo>
                  <a:close/>
                </a:path>
                <a:path w="24130" h="723900">
                  <a:moveTo>
                    <a:pt x="24130" y="651510"/>
                  </a:moveTo>
                  <a:lnTo>
                    <a:pt x="0" y="651510"/>
                  </a:lnTo>
                  <a:lnTo>
                    <a:pt x="0" y="657860"/>
                  </a:lnTo>
                  <a:lnTo>
                    <a:pt x="24130" y="657860"/>
                  </a:lnTo>
                  <a:lnTo>
                    <a:pt x="24130" y="651510"/>
                  </a:lnTo>
                  <a:close/>
                </a:path>
                <a:path w="24130" h="723900">
                  <a:moveTo>
                    <a:pt x="24130" y="657860"/>
                  </a:moveTo>
                  <a:lnTo>
                    <a:pt x="0" y="657860"/>
                  </a:lnTo>
                  <a:lnTo>
                    <a:pt x="0" y="664210"/>
                  </a:lnTo>
                  <a:lnTo>
                    <a:pt x="24130" y="664210"/>
                  </a:lnTo>
                  <a:lnTo>
                    <a:pt x="24130" y="657860"/>
                  </a:lnTo>
                  <a:close/>
                </a:path>
                <a:path w="24130" h="723900">
                  <a:moveTo>
                    <a:pt x="24130" y="664210"/>
                  </a:moveTo>
                  <a:lnTo>
                    <a:pt x="0" y="664210"/>
                  </a:lnTo>
                  <a:lnTo>
                    <a:pt x="0" y="670560"/>
                  </a:lnTo>
                  <a:lnTo>
                    <a:pt x="24130" y="670560"/>
                  </a:lnTo>
                  <a:lnTo>
                    <a:pt x="24130" y="664210"/>
                  </a:lnTo>
                  <a:close/>
                </a:path>
                <a:path w="24130" h="723900">
                  <a:moveTo>
                    <a:pt x="24130" y="670560"/>
                  </a:moveTo>
                  <a:lnTo>
                    <a:pt x="0" y="670560"/>
                  </a:lnTo>
                  <a:lnTo>
                    <a:pt x="0" y="676910"/>
                  </a:lnTo>
                  <a:lnTo>
                    <a:pt x="24130" y="676910"/>
                  </a:lnTo>
                  <a:lnTo>
                    <a:pt x="24130" y="670560"/>
                  </a:lnTo>
                  <a:close/>
                </a:path>
                <a:path w="24130" h="723900">
                  <a:moveTo>
                    <a:pt x="24130" y="676910"/>
                  </a:moveTo>
                  <a:lnTo>
                    <a:pt x="0" y="676910"/>
                  </a:lnTo>
                  <a:lnTo>
                    <a:pt x="0" y="683260"/>
                  </a:lnTo>
                  <a:lnTo>
                    <a:pt x="24130" y="683260"/>
                  </a:lnTo>
                  <a:lnTo>
                    <a:pt x="24130" y="676910"/>
                  </a:lnTo>
                  <a:close/>
                </a:path>
                <a:path w="24130" h="723900">
                  <a:moveTo>
                    <a:pt x="24130" y="683260"/>
                  </a:moveTo>
                  <a:lnTo>
                    <a:pt x="0" y="683260"/>
                  </a:lnTo>
                  <a:lnTo>
                    <a:pt x="0" y="689610"/>
                  </a:lnTo>
                  <a:lnTo>
                    <a:pt x="24130" y="689610"/>
                  </a:lnTo>
                  <a:lnTo>
                    <a:pt x="24130" y="683260"/>
                  </a:lnTo>
                  <a:close/>
                </a:path>
                <a:path w="24130" h="723900">
                  <a:moveTo>
                    <a:pt x="24130" y="689610"/>
                  </a:moveTo>
                  <a:lnTo>
                    <a:pt x="0" y="689610"/>
                  </a:lnTo>
                  <a:lnTo>
                    <a:pt x="0" y="695960"/>
                  </a:lnTo>
                  <a:lnTo>
                    <a:pt x="24130" y="695960"/>
                  </a:lnTo>
                  <a:lnTo>
                    <a:pt x="24130" y="689610"/>
                  </a:lnTo>
                  <a:close/>
                </a:path>
                <a:path w="24130" h="723900">
                  <a:moveTo>
                    <a:pt x="24130" y="695960"/>
                  </a:moveTo>
                  <a:lnTo>
                    <a:pt x="0" y="695960"/>
                  </a:lnTo>
                  <a:lnTo>
                    <a:pt x="0" y="702310"/>
                  </a:lnTo>
                  <a:lnTo>
                    <a:pt x="24130" y="702310"/>
                  </a:lnTo>
                  <a:lnTo>
                    <a:pt x="24130" y="695960"/>
                  </a:lnTo>
                  <a:close/>
                </a:path>
                <a:path w="24130" h="723900">
                  <a:moveTo>
                    <a:pt x="24130" y="702310"/>
                  </a:moveTo>
                  <a:lnTo>
                    <a:pt x="0" y="702310"/>
                  </a:lnTo>
                  <a:lnTo>
                    <a:pt x="0" y="708660"/>
                  </a:lnTo>
                  <a:lnTo>
                    <a:pt x="24130" y="708660"/>
                  </a:lnTo>
                  <a:lnTo>
                    <a:pt x="24130" y="702310"/>
                  </a:lnTo>
                  <a:close/>
                </a:path>
                <a:path w="24130" h="723900">
                  <a:moveTo>
                    <a:pt x="24130" y="708660"/>
                  </a:moveTo>
                  <a:lnTo>
                    <a:pt x="0" y="708660"/>
                  </a:lnTo>
                  <a:lnTo>
                    <a:pt x="0" y="715010"/>
                  </a:lnTo>
                  <a:lnTo>
                    <a:pt x="24130" y="715010"/>
                  </a:lnTo>
                  <a:lnTo>
                    <a:pt x="24130" y="708660"/>
                  </a:lnTo>
                  <a:close/>
                </a:path>
                <a:path w="24130" h="723900">
                  <a:moveTo>
                    <a:pt x="24130" y="715010"/>
                  </a:moveTo>
                  <a:lnTo>
                    <a:pt x="0" y="715010"/>
                  </a:lnTo>
                  <a:lnTo>
                    <a:pt x="0" y="723900"/>
                  </a:lnTo>
                  <a:lnTo>
                    <a:pt x="24130" y="723900"/>
                  </a:lnTo>
                  <a:lnTo>
                    <a:pt x="24130" y="715010"/>
                  </a:lnTo>
                  <a:close/>
                </a:path>
              </a:pathLst>
            </a:custGeom>
            <a:solidFill>
              <a:srgbClr val="252525"/>
            </a:solidFill>
          </p:spPr>
          <p:txBody>
            <a:bodyPr bIns="0" lIns="0" rIns="0" rtlCol="0" tIns="0" wrap="square"/>
            <a:p/>
          </p:txBody>
        </p:sp>
        <p:sp>
          <p:nvSpPr>
            <p:cNvPr id="1048747" name="object 17"/>
            <p:cNvSpPr/>
            <p:nvPr/>
          </p:nvSpPr>
          <p:spPr>
            <a:xfrm>
              <a:off x="3196590" y="4467859"/>
              <a:ext cx="24130" cy="725170"/>
            </a:xfrm>
            <a:custGeom>
              <a:avLst/>
              <a:ahLst/>
              <a:rect l="l" t="t" r="r" b="b"/>
              <a:pathLst>
                <a:path w="24130" h="725170">
                  <a:moveTo>
                    <a:pt x="24130" y="1269"/>
                  </a:moveTo>
                  <a:lnTo>
                    <a:pt x="0" y="1269"/>
                  </a:lnTo>
                  <a:lnTo>
                    <a:pt x="0" y="5079"/>
                  </a:lnTo>
                  <a:lnTo>
                    <a:pt x="24130" y="5079"/>
                  </a:lnTo>
                  <a:lnTo>
                    <a:pt x="24130" y="1269"/>
                  </a:lnTo>
                  <a:close/>
                </a:path>
                <a:path w="24130" h="725170">
                  <a:moveTo>
                    <a:pt x="16510" y="0"/>
                  </a:moveTo>
                  <a:lnTo>
                    <a:pt x="15240" y="0"/>
                  </a:lnTo>
                  <a:lnTo>
                    <a:pt x="15240" y="1269"/>
                  </a:lnTo>
                  <a:lnTo>
                    <a:pt x="16510" y="1269"/>
                  </a:lnTo>
                  <a:lnTo>
                    <a:pt x="16510" y="0"/>
                  </a:lnTo>
                  <a:close/>
                </a:path>
                <a:path w="24130" h="725170">
                  <a:moveTo>
                    <a:pt x="24130" y="5080"/>
                  </a:moveTo>
                  <a:lnTo>
                    <a:pt x="0" y="5080"/>
                  </a:lnTo>
                  <a:lnTo>
                    <a:pt x="0" y="11429"/>
                  </a:lnTo>
                  <a:lnTo>
                    <a:pt x="24130" y="11429"/>
                  </a:lnTo>
                  <a:lnTo>
                    <a:pt x="24130" y="5080"/>
                  </a:lnTo>
                  <a:close/>
                </a:path>
                <a:path w="24130" h="725170">
                  <a:moveTo>
                    <a:pt x="24130" y="11430"/>
                  </a:moveTo>
                  <a:lnTo>
                    <a:pt x="0" y="11430"/>
                  </a:lnTo>
                  <a:lnTo>
                    <a:pt x="0" y="17779"/>
                  </a:lnTo>
                  <a:lnTo>
                    <a:pt x="24130" y="17779"/>
                  </a:lnTo>
                  <a:lnTo>
                    <a:pt x="24130" y="11430"/>
                  </a:lnTo>
                  <a:close/>
                </a:path>
                <a:path w="24130" h="725170">
                  <a:moveTo>
                    <a:pt x="24130" y="17780"/>
                  </a:moveTo>
                  <a:lnTo>
                    <a:pt x="0" y="17780"/>
                  </a:lnTo>
                  <a:lnTo>
                    <a:pt x="0" y="24129"/>
                  </a:lnTo>
                  <a:lnTo>
                    <a:pt x="24130" y="24129"/>
                  </a:lnTo>
                  <a:lnTo>
                    <a:pt x="24130" y="17780"/>
                  </a:lnTo>
                  <a:close/>
                </a:path>
                <a:path w="24130" h="725170">
                  <a:moveTo>
                    <a:pt x="24130" y="24130"/>
                  </a:moveTo>
                  <a:lnTo>
                    <a:pt x="0" y="24130"/>
                  </a:lnTo>
                  <a:lnTo>
                    <a:pt x="0" y="30479"/>
                  </a:lnTo>
                  <a:lnTo>
                    <a:pt x="24130" y="30479"/>
                  </a:lnTo>
                  <a:lnTo>
                    <a:pt x="24130" y="24130"/>
                  </a:lnTo>
                  <a:close/>
                </a:path>
                <a:path w="24130" h="725170">
                  <a:moveTo>
                    <a:pt x="24130" y="30480"/>
                  </a:moveTo>
                  <a:lnTo>
                    <a:pt x="0" y="30480"/>
                  </a:lnTo>
                  <a:lnTo>
                    <a:pt x="0" y="36829"/>
                  </a:lnTo>
                  <a:lnTo>
                    <a:pt x="24130" y="36829"/>
                  </a:lnTo>
                  <a:lnTo>
                    <a:pt x="24130" y="30480"/>
                  </a:lnTo>
                  <a:close/>
                </a:path>
                <a:path w="24130" h="725170">
                  <a:moveTo>
                    <a:pt x="24130" y="36830"/>
                  </a:moveTo>
                  <a:lnTo>
                    <a:pt x="0" y="36830"/>
                  </a:lnTo>
                  <a:lnTo>
                    <a:pt x="0" y="43179"/>
                  </a:lnTo>
                  <a:lnTo>
                    <a:pt x="24130" y="43179"/>
                  </a:lnTo>
                  <a:lnTo>
                    <a:pt x="24130" y="36830"/>
                  </a:lnTo>
                  <a:close/>
                </a:path>
                <a:path w="24130" h="725170">
                  <a:moveTo>
                    <a:pt x="24130" y="43180"/>
                  </a:moveTo>
                  <a:lnTo>
                    <a:pt x="0" y="43180"/>
                  </a:lnTo>
                  <a:lnTo>
                    <a:pt x="0" y="49529"/>
                  </a:lnTo>
                  <a:lnTo>
                    <a:pt x="24130" y="49529"/>
                  </a:lnTo>
                  <a:lnTo>
                    <a:pt x="24130" y="43180"/>
                  </a:lnTo>
                  <a:close/>
                </a:path>
                <a:path w="24130" h="725170">
                  <a:moveTo>
                    <a:pt x="24130" y="49530"/>
                  </a:moveTo>
                  <a:lnTo>
                    <a:pt x="0" y="49530"/>
                  </a:lnTo>
                  <a:lnTo>
                    <a:pt x="0" y="55879"/>
                  </a:lnTo>
                  <a:lnTo>
                    <a:pt x="24130" y="55879"/>
                  </a:lnTo>
                  <a:lnTo>
                    <a:pt x="24130" y="49530"/>
                  </a:lnTo>
                  <a:close/>
                </a:path>
                <a:path w="24130" h="725170">
                  <a:moveTo>
                    <a:pt x="24130" y="55880"/>
                  </a:moveTo>
                  <a:lnTo>
                    <a:pt x="0" y="55880"/>
                  </a:lnTo>
                  <a:lnTo>
                    <a:pt x="0" y="62229"/>
                  </a:lnTo>
                  <a:lnTo>
                    <a:pt x="24130" y="62229"/>
                  </a:lnTo>
                  <a:lnTo>
                    <a:pt x="24130" y="55880"/>
                  </a:lnTo>
                  <a:close/>
                </a:path>
                <a:path w="24130" h="725170">
                  <a:moveTo>
                    <a:pt x="24130" y="62230"/>
                  </a:moveTo>
                  <a:lnTo>
                    <a:pt x="0" y="62230"/>
                  </a:lnTo>
                  <a:lnTo>
                    <a:pt x="0" y="68579"/>
                  </a:lnTo>
                  <a:lnTo>
                    <a:pt x="24130" y="68579"/>
                  </a:lnTo>
                  <a:lnTo>
                    <a:pt x="24130" y="62230"/>
                  </a:lnTo>
                  <a:close/>
                </a:path>
                <a:path w="24130" h="725170">
                  <a:moveTo>
                    <a:pt x="24130" y="68580"/>
                  </a:moveTo>
                  <a:lnTo>
                    <a:pt x="0" y="68580"/>
                  </a:lnTo>
                  <a:lnTo>
                    <a:pt x="0" y="74929"/>
                  </a:lnTo>
                  <a:lnTo>
                    <a:pt x="24130" y="74929"/>
                  </a:lnTo>
                  <a:lnTo>
                    <a:pt x="24130" y="68580"/>
                  </a:lnTo>
                  <a:close/>
                </a:path>
                <a:path w="24130" h="725170">
                  <a:moveTo>
                    <a:pt x="24130" y="74930"/>
                  </a:moveTo>
                  <a:lnTo>
                    <a:pt x="0" y="74930"/>
                  </a:lnTo>
                  <a:lnTo>
                    <a:pt x="0" y="81279"/>
                  </a:lnTo>
                  <a:lnTo>
                    <a:pt x="24130" y="81279"/>
                  </a:lnTo>
                  <a:lnTo>
                    <a:pt x="24130" y="74930"/>
                  </a:lnTo>
                  <a:close/>
                </a:path>
                <a:path w="24130" h="725170">
                  <a:moveTo>
                    <a:pt x="24130" y="81280"/>
                  </a:moveTo>
                  <a:lnTo>
                    <a:pt x="0" y="81280"/>
                  </a:lnTo>
                  <a:lnTo>
                    <a:pt x="0" y="87629"/>
                  </a:lnTo>
                  <a:lnTo>
                    <a:pt x="24130" y="87629"/>
                  </a:lnTo>
                  <a:lnTo>
                    <a:pt x="24130" y="81280"/>
                  </a:lnTo>
                  <a:close/>
                </a:path>
                <a:path w="24130" h="725170">
                  <a:moveTo>
                    <a:pt x="24130" y="87630"/>
                  </a:moveTo>
                  <a:lnTo>
                    <a:pt x="0" y="87630"/>
                  </a:lnTo>
                  <a:lnTo>
                    <a:pt x="0" y="93979"/>
                  </a:lnTo>
                  <a:lnTo>
                    <a:pt x="24130" y="93979"/>
                  </a:lnTo>
                  <a:lnTo>
                    <a:pt x="24130" y="87630"/>
                  </a:lnTo>
                  <a:close/>
                </a:path>
                <a:path w="24130" h="725170">
                  <a:moveTo>
                    <a:pt x="24130" y="93980"/>
                  </a:moveTo>
                  <a:lnTo>
                    <a:pt x="0" y="93980"/>
                  </a:lnTo>
                  <a:lnTo>
                    <a:pt x="0" y="100329"/>
                  </a:lnTo>
                  <a:lnTo>
                    <a:pt x="24130" y="100329"/>
                  </a:lnTo>
                  <a:lnTo>
                    <a:pt x="24130" y="93980"/>
                  </a:lnTo>
                  <a:close/>
                </a:path>
                <a:path w="24130" h="725170">
                  <a:moveTo>
                    <a:pt x="24130" y="100330"/>
                  </a:moveTo>
                  <a:lnTo>
                    <a:pt x="0" y="100330"/>
                  </a:lnTo>
                  <a:lnTo>
                    <a:pt x="0" y="106679"/>
                  </a:lnTo>
                  <a:lnTo>
                    <a:pt x="24130" y="106679"/>
                  </a:lnTo>
                  <a:lnTo>
                    <a:pt x="24130" y="100330"/>
                  </a:lnTo>
                  <a:close/>
                </a:path>
                <a:path w="24130" h="725170">
                  <a:moveTo>
                    <a:pt x="24130" y="106680"/>
                  </a:moveTo>
                  <a:lnTo>
                    <a:pt x="0" y="106680"/>
                  </a:lnTo>
                  <a:lnTo>
                    <a:pt x="0" y="113029"/>
                  </a:lnTo>
                  <a:lnTo>
                    <a:pt x="24130" y="113029"/>
                  </a:lnTo>
                  <a:lnTo>
                    <a:pt x="24130" y="106680"/>
                  </a:lnTo>
                  <a:close/>
                </a:path>
                <a:path w="24130" h="725170">
                  <a:moveTo>
                    <a:pt x="24130" y="113030"/>
                  </a:moveTo>
                  <a:lnTo>
                    <a:pt x="0" y="113030"/>
                  </a:lnTo>
                  <a:lnTo>
                    <a:pt x="0" y="119379"/>
                  </a:lnTo>
                  <a:lnTo>
                    <a:pt x="24130" y="119379"/>
                  </a:lnTo>
                  <a:lnTo>
                    <a:pt x="24130" y="113030"/>
                  </a:lnTo>
                  <a:close/>
                </a:path>
                <a:path w="24130" h="725170">
                  <a:moveTo>
                    <a:pt x="24130" y="119380"/>
                  </a:moveTo>
                  <a:lnTo>
                    <a:pt x="0" y="119380"/>
                  </a:lnTo>
                  <a:lnTo>
                    <a:pt x="0" y="125729"/>
                  </a:lnTo>
                  <a:lnTo>
                    <a:pt x="24130" y="125729"/>
                  </a:lnTo>
                  <a:lnTo>
                    <a:pt x="24130" y="119380"/>
                  </a:lnTo>
                  <a:close/>
                </a:path>
                <a:path w="24130" h="725170">
                  <a:moveTo>
                    <a:pt x="24130" y="125730"/>
                  </a:moveTo>
                  <a:lnTo>
                    <a:pt x="0" y="125730"/>
                  </a:lnTo>
                  <a:lnTo>
                    <a:pt x="0" y="132079"/>
                  </a:lnTo>
                  <a:lnTo>
                    <a:pt x="24130" y="132079"/>
                  </a:lnTo>
                  <a:lnTo>
                    <a:pt x="24130" y="125730"/>
                  </a:lnTo>
                  <a:close/>
                </a:path>
                <a:path w="24130" h="725170">
                  <a:moveTo>
                    <a:pt x="24130" y="132080"/>
                  </a:moveTo>
                  <a:lnTo>
                    <a:pt x="0" y="132080"/>
                  </a:lnTo>
                  <a:lnTo>
                    <a:pt x="0" y="137159"/>
                  </a:lnTo>
                  <a:lnTo>
                    <a:pt x="24130" y="137159"/>
                  </a:lnTo>
                  <a:lnTo>
                    <a:pt x="24130" y="132080"/>
                  </a:lnTo>
                  <a:close/>
                </a:path>
                <a:path w="24130" h="725170">
                  <a:moveTo>
                    <a:pt x="24130" y="137160"/>
                  </a:moveTo>
                  <a:lnTo>
                    <a:pt x="0" y="137160"/>
                  </a:lnTo>
                  <a:lnTo>
                    <a:pt x="0" y="144779"/>
                  </a:lnTo>
                  <a:lnTo>
                    <a:pt x="24130" y="144779"/>
                  </a:lnTo>
                  <a:lnTo>
                    <a:pt x="24130" y="137160"/>
                  </a:lnTo>
                  <a:close/>
                </a:path>
                <a:path w="24130" h="725170">
                  <a:moveTo>
                    <a:pt x="24130" y="144780"/>
                  </a:moveTo>
                  <a:lnTo>
                    <a:pt x="0" y="144780"/>
                  </a:lnTo>
                  <a:lnTo>
                    <a:pt x="0" y="151129"/>
                  </a:lnTo>
                  <a:lnTo>
                    <a:pt x="24130" y="151129"/>
                  </a:lnTo>
                  <a:lnTo>
                    <a:pt x="24130" y="144780"/>
                  </a:lnTo>
                  <a:close/>
                </a:path>
                <a:path w="24130" h="725170">
                  <a:moveTo>
                    <a:pt x="24130" y="151130"/>
                  </a:moveTo>
                  <a:lnTo>
                    <a:pt x="0" y="151130"/>
                  </a:lnTo>
                  <a:lnTo>
                    <a:pt x="0" y="157479"/>
                  </a:lnTo>
                  <a:lnTo>
                    <a:pt x="24130" y="157479"/>
                  </a:lnTo>
                  <a:lnTo>
                    <a:pt x="24130" y="151130"/>
                  </a:lnTo>
                  <a:close/>
                </a:path>
                <a:path w="24130" h="725170">
                  <a:moveTo>
                    <a:pt x="19050" y="157480"/>
                  </a:moveTo>
                  <a:lnTo>
                    <a:pt x="0" y="157480"/>
                  </a:lnTo>
                  <a:lnTo>
                    <a:pt x="0" y="160019"/>
                  </a:lnTo>
                  <a:lnTo>
                    <a:pt x="3810" y="160019"/>
                  </a:lnTo>
                  <a:lnTo>
                    <a:pt x="3810" y="158750"/>
                  </a:lnTo>
                  <a:lnTo>
                    <a:pt x="19050" y="158750"/>
                  </a:lnTo>
                  <a:lnTo>
                    <a:pt x="19050" y="157480"/>
                  </a:lnTo>
                  <a:close/>
                </a:path>
                <a:path w="24130" h="725170">
                  <a:moveTo>
                    <a:pt x="24130" y="302259"/>
                  </a:moveTo>
                  <a:lnTo>
                    <a:pt x="0" y="302259"/>
                  </a:lnTo>
                  <a:lnTo>
                    <a:pt x="0" y="341629"/>
                  </a:lnTo>
                  <a:lnTo>
                    <a:pt x="24130" y="341629"/>
                  </a:lnTo>
                  <a:lnTo>
                    <a:pt x="24130" y="302259"/>
                  </a:lnTo>
                  <a:close/>
                </a:path>
                <a:path w="24130" h="725170">
                  <a:moveTo>
                    <a:pt x="24130" y="341630"/>
                  </a:moveTo>
                  <a:lnTo>
                    <a:pt x="0" y="341630"/>
                  </a:lnTo>
                  <a:lnTo>
                    <a:pt x="0" y="398779"/>
                  </a:lnTo>
                  <a:lnTo>
                    <a:pt x="24130" y="398779"/>
                  </a:lnTo>
                  <a:lnTo>
                    <a:pt x="24130" y="341630"/>
                  </a:lnTo>
                  <a:close/>
                </a:path>
                <a:path w="24130" h="725170">
                  <a:moveTo>
                    <a:pt x="24130" y="398780"/>
                  </a:moveTo>
                  <a:lnTo>
                    <a:pt x="0" y="398780"/>
                  </a:lnTo>
                  <a:lnTo>
                    <a:pt x="0" y="427989"/>
                  </a:lnTo>
                  <a:lnTo>
                    <a:pt x="24130" y="427989"/>
                  </a:lnTo>
                  <a:lnTo>
                    <a:pt x="24130" y="398780"/>
                  </a:lnTo>
                  <a:close/>
                </a:path>
                <a:path w="24130" h="725170">
                  <a:moveTo>
                    <a:pt x="6350" y="567689"/>
                  </a:moveTo>
                  <a:lnTo>
                    <a:pt x="0" y="567689"/>
                  </a:lnTo>
                  <a:lnTo>
                    <a:pt x="0" y="570229"/>
                  </a:lnTo>
                  <a:lnTo>
                    <a:pt x="24130" y="570229"/>
                  </a:lnTo>
                  <a:lnTo>
                    <a:pt x="24130" y="568959"/>
                  </a:lnTo>
                  <a:lnTo>
                    <a:pt x="6350" y="568959"/>
                  </a:lnTo>
                  <a:lnTo>
                    <a:pt x="6350" y="567689"/>
                  </a:lnTo>
                  <a:close/>
                </a:path>
                <a:path w="24130" h="725170">
                  <a:moveTo>
                    <a:pt x="24130" y="570230"/>
                  </a:moveTo>
                  <a:lnTo>
                    <a:pt x="0" y="570230"/>
                  </a:lnTo>
                  <a:lnTo>
                    <a:pt x="0" y="576579"/>
                  </a:lnTo>
                  <a:lnTo>
                    <a:pt x="24130" y="576579"/>
                  </a:lnTo>
                  <a:lnTo>
                    <a:pt x="24130" y="570230"/>
                  </a:lnTo>
                  <a:close/>
                </a:path>
                <a:path w="24130" h="725170">
                  <a:moveTo>
                    <a:pt x="24130" y="576580"/>
                  </a:moveTo>
                  <a:lnTo>
                    <a:pt x="0" y="576580"/>
                  </a:lnTo>
                  <a:lnTo>
                    <a:pt x="0" y="582929"/>
                  </a:lnTo>
                  <a:lnTo>
                    <a:pt x="24130" y="582929"/>
                  </a:lnTo>
                  <a:lnTo>
                    <a:pt x="24130" y="576580"/>
                  </a:lnTo>
                  <a:close/>
                </a:path>
                <a:path w="24130" h="725170">
                  <a:moveTo>
                    <a:pt x="24130" y="582930"/>
                  </a:moveTo>
                  <a:lnTo>
                    <a:pt x="0" y="582930"/>
                  </a:lnTo>
                  <a:lnTo>
                    <a:pt x="0" y="589279"/>
                  </a:lnTo>
                  <a:lnTo>
                    <a:pt x="24130" y="589279"/>
                  </a:lnTo>
                  <a:lnTo>
                    <a:pt x="24130" y="582930"/>
                  </a:lnTo>
                  <a:close/>
                </a:path>
                <a:path w="24130" h="725170">
                  <a:moveTo>
                    <a:pt x="24130" y="589280"/>
                  </a:moveTo>
                  <a:lnTo>
                    <a:pt x="0" y="589280"/>
                  </a:lnTo>
                  <a:lnTo>
                    <a:pt x="0" y="595629"/>
                  </a:lnTo>
                  <a:lnTo>
                    <a:pt x="24130" y="595629"/>
                  </a:lnTo>
                  <a:lnTo>
                    <a:pt x="24130" y="589280"/>
                  </a:lnTo>
                  <a:close/>
                </a:path>
                <a:path w="24130" h="725170">
                  <a:moveTo>
                    <a:pt x="24130" y="595630"/>
                  </a:moveTo>
                  <a:lnTo>
                    <a:pt x="0" y="595630"/>
                  </a:lnTo>
                  <a:lnTo>
                    <a:pt x="0" y="601979"/>
                  </a:lnTo>
                  <a:lnTo>
                    <a:pt x="24130" y="601979"/>
                  </a:lnTo>
                  <a:lnTo>
                    <a:pt x="24130" y="595630"/>
                  </a:lnTo>
                  <a:close/>
                </a:path>
                <a:path w="24130" h="725170">
                  <a:moveTo>
                    <a:pt x="24130" y="601980"/>
                  </a:moveTo>
                  <a:lnTo>
                    <a:pt x="0" y="601980"/>
                  </a:lnTo>
                  <a:lnTo>
                    <a:pt x="0" y="608329"/>
                  </a:lnTo>
                  <a:lnTo>
                    <a:pt x="24130" y="608329"/>
                  </a:lnTo>
                  <a:lnTo>
                    <a:pt x="24130" y="601980"/>
                  </a:lnTo>
                  <a:close/>
                </a:path>
                <a:path w="24130" h="725170">
                  <a:moveTo>
                    <a:pt x="24130" y="608330"/>
                  </a:moveTo>
                  <a:lnTo>
                    <a:pt x="0" y="608330"/>
                  </a:lnTo>
                  <a:lnTo>
                    <a:pt x="0" y="614679"/>
                  </a:lnTo>
                  <a:lnTo>
                    <a:pt x="24130" y="614679"/>
                  </a:lnTo>
                  <a:lnTo>
                    <a:pt x="24130" y="608330"/>
                  </a:lnTo>
                  <a:close/>
                </a:path>
                <a:path w="24130" h="725170">
                  <a:moveTo>
                    <a:pt x="24130" y="614680"/>
                  </a:moveTo>
                  <a:lnTo>
                    <a:pt x="0" y="614680"/>
                  </a:lnTo>
                  <a:lnTo>
                    <a:pt x="0" y="621029"/>
                  </a:lnTo>
                  <a:lnTo>
                    <a:pt x="24130" y="621029"/>
                  </a:lnTo>
                  <a:lnTo>
                    <a:pt x="24130" y="614680"/>
                  </a:lnTo>
                  <a:close/>
                </a:path>
                <a:path w="24130" h="725170">
                  <a:moveTo>
                    <a:pt x="24130" y="621030"/>
                  </a:moveTo>
                  <a:lnTo>
                    <a:pt x="0" y="621030"/>
                  </a:lnTo>
                  <a:lnTo>
                    <a:pt x="0" y="627379"/>
                  </a:lnTo>
                  <a:lnTo>
                    <a:pt x="24130" y="627379"/>
                  </a:lnTo>
                  <a:lnTo>
                    <a:pt x="24130" y="621030"/>
                  </a:lnTo>
                  <a:close/>
                </a:path>
                <a:path w="24130" h="725170">
                  <a:moveTo>
                    <a:pt x="24130" y="627380"/>
                  </a:moveTo>
                  <a:lnTo>
                    <a:pt x="0" y="627380"/>
                  </a:lnTo>
                  <a:lnTo>
                    <a:pt x="0" y="633729"/>
                  </a:lnTo>
                  <a:lnTo>
                    <a:pt x="24130" y="633729"/>
                  </a:lnTo>
                  <a:lnTo>
                    <a:pt x="24130" y="627380"/>
                  </a:lnTo>
                  <a:close/>
                </a:path>
                <a:path w="24130" h="725170">
                  <a:moveTo>
                    <a:pt x="24130" y="633730"/>
                  </a:moveTo>
                  <a:lnTo>
                    <a:pt x="0" y="633730"/>
                  </a:lnTo>
                  <a:lnTo>
                    <a:pt x="0" y="640079"/>
                  </a:lnTo>
                  <a:lnTo>
                    <a:pt x="24130" y="640079"/>
                  </a:lnTo>
                  <a:lnTo>
                    <a:pt x="24130" y="633730"/>
                  </a:lnTo>
                  <a:close/>
                </a:path>
                <a:path w="24130" h="725170">
                  <a:moveTo>
                    <a:pt x="24130" y="640080"/>
                  </a:moveTo>
                  <a:lnTo>
                    <a:pt x="0" y="640080"/>
                  </a:lnTo>
                  <a:lnTo>
                    <a:pt x="0" y="646429"/>
                  </a:lnTo>
                  <a:lnTo>
                    <a:pt x="24130" y="646429"/>
                  </a:lnTo>
                  <a:lnTo>
                    <a:pt x="24130" y="640080"/>
                  </a:lnTo>
                  <a:close/>
                </a:path>
                <a:path w="24130" h="725170">
                  <a:moveTo>
                    <a:pt x="24130" y="646430"/>
                  </a:moveTo>
                  <a:lnTo>
                    <a:pt x="0" y="646430"/>
                  </a:lnTo>
                  <a:lnTo>
                    <a:pt x="0" y="652779"/>
                  </a:lnTo>
                  <a:lnTo>
                    <a:pt x="24130" y="652779"/>
                  </a:lnTo>
                  <a:lnTo>
                    <a:pt x="24130" y="646430"/>
                  </a:lnTo>
                  <a:close/>
                </a:path>
                <a:path w="24130" h="725170">
                  <a:moveTo>
                    <a:pt x="24130" y="652780"/>
                  </a:moveTo>
                  <a:lnTo>
                    <a:pt x="0" y="652780"/>
                  </a:lnTo>
                  <a:lnTo>
                    <a:pt x="0" y="659129"/>
                  </a:lnTo>
                  <a:lnTo>
                    <a:pt x="24130" y="659129"/>
                  </a:lnTo>
                  <a:lnTo>
                    <a:pt x="24130" y="652780"/>
                  </a:lnTo>
                  <a:close/>
                </a:path>
                <a:path w="24130" h="725170">
                  <a:moveTo>
                    <a:pt x="24130" y="659130"/>
                  </a:moveTo>
                  <a:lnTo>
                    <a:pt x="0" y="659130"/>
                  </a:lnTo>
                  <a:lnTo>
                    <a:pt x="0" y="665479"/>
                  </a:lnTo>
                  <a:lnTo>
                    <a:pt x="24130" y="665479"/>
                  </a:lnTo>
                  <a:lnTo>
                    <a:pt x="24130" y="659130"/>
                  </a:lnTo>
                  <a:close/>
                </a:path>
                <a:path w="24130" h="725170">
                  <a:moveTo>
                    <a:pt x="24130" y="665480"/>
                  </a:moveTo>
                  <a:lnTo>
                    <a:pt x="0" y="665480"/>
                  </a:lnTo>
                  <a:lnTo>
                    <a:pt x="0" y="671829"/>
                  </a:lnTo>
                  <a:lnTo>
                    <a:pt x="24130" y="671829"/>
                  </a:lnTo>
                  <a:lnTo>
                    <a:pt x="24130" y="665480"/>
                  </a:lnTo>
                  <a:close/>
                </a:path>
                <a:path w="24130" h="725170">
                  <a:moveTo>
                    <a:pt x="24130" y="671830"/>
                  </a:moveTo>
                  <a:lnTo>
                    <a:pt x="0" y="671830"/>
                  </a:lnTo>
                  <a:lnTo>
                    <a:pt x="0" y="678179"/>
                  </a:lnTo>
                  <a:lnTo>
                    <a:pt x="24130" y="678179"/>
                  </a:lnTo>
                  <a:lnTo>
                    <a:pt x="24130" y="671830"/>
                  </a:lnTo>
                  <a:close/>
                </a:path>
                <a:path w="24130" h="725170">
                  <a:moveTo>
                    <a:pt x="24130" y="678180"/>
                  </a:moveTo>
                  <a:lnTo>
                    <a:pt x="0" y="678180"/>
                  </a:lnTo>
                  <a:lnTo>
                    <a:pt x="0" y="684529"/>
                  </a:lnTo>
                  <a:lnTo>
                    <a:pt x="24130" y="684529"/>
                  </a:lnTo>
                  <a:lnTo>
                    <a:pt x="24130" y="678180"/>
                  </a:lnTo>
                  <a:close/>
                </a:path>
                <a:path w="24130" h="725170">
                  <a:moveTo>
                    <a:pt x="24130" y="684530"/>
                  </a:moveTo>
                  <a:lnTo>
                    <a:pt x="0" y="684530"/>
                  </a:lnTo>
                  <a:lnTo>
                    <a:pt x="0" y="690879"/>
                  </a:lnTo>
                  <a:lnTo>
                    <a:pt x="24130" y="690879"/>
                  </a:lnTo>
                  <a:lnTo>
                    <a:pt x="24130" y="684530"/>
                  </a:lnTo>
                  <a:close/>
                </a:path>
                <a:path w="24130" h="725170">
                  <a:moveTo>
                    <a:pt x="24130" y="690880"/>
                  </a:moveTo>
                  <a:lnTo>
                    <a:pt x="0" y="690880"/>
                  </a:lnTo>
                  <a:lnTo>
                    <a:pt x="0" y="697229"/>
                  </a:lnTo>
                  <a:lnTo>
                    <a:pt x="24130" y="697229"/>
                  </a:lnTo>
                  <a:lnTo>
                    <a:pt x="24130" y="690880"/>
                  </a:lnTo>
                  <a:close/>
                </a:path>
                <a:path w="24130" h="725170">
                  <a:moveTo>
                    <a:pt x="24130" y="697230"/>
                  </a:moveTo>
                  <a:lnTo>
                    <a:pt x="0" y="697230"/>
                  </a:lnTo>
                  <a:lnTo>
                    <a:pt x="0" y="703579"/>
                  </a:lnTo>
                  <a:lnTo>
                    <a:pt x="24130" y="703579"/>
                  </a:lnTo>
                  <a:lnTo>
                    <a:pt x="24130" y="697230"/>
                  </a:lnTo>
                  <a:close/>
                </a:path>
                <a:path w="24130" h="725170">
                  <a:moveTo>
                    <a:pt x="24130" y="703580"/>
                  </a:moveTo>
                  <a:lnTo>
                    <a:pt x="0" y="703580"/>
                  </a:lnTo>
                  <a:lnTo>
                    <a:pt x="0" y="709929"/>
                  </a:lnTo>
                  <a:lnTo>
                    <a:pt x="24130" y="709929"/>
                  </a:lnTo>
                  <a:lnTo>
                    <a:pt x="24130" y="703580"/>
                  </a:lnTo>
                  <a:close/>
                </a:path>
                <a:path w="24130" h="725170">
                  <a:moveTo>
                    <a:pt x="24130" y="709930"/>
                  </a:moveTo>
                  <a:lnTo>
                    <a:pt x="0" y="709930"/>
                  </a:lnTo>
                  <a:lnTo>
                    <a:pt x="0" y="716279"/>
                  </a:lnTo>
                  <a:lnTo>
                    <a:pt x="24130" y="716279"/>
                  </a:lnTo>
                  <a:lnTo>
                    <a:pt x="24130" y="709930"/>
                  </a:lnTo>
                  <a:close/>
                </a:path>
                <a:path w="24130" h="725170">
                  <a:moveTo>
                    <a:pt x="24130" y="716280"/>
                  </a:moveTo>
                  <a:lnTo>
                    <a:pt x="0" y="716280"/>
                  </a:lnTo>
                  <a:lnTo>
                    <a:pt x="0" y="725169"/>
                  </a:lnTo>
                  <a:lnTo>
                    <a:pt x="24130" y="725169"/>
                  </a:lnTo>
                  <a:lnTo>
                    <a:pt x="24130" y="716280"/>
                  </a:lnTo>
                  <a:close/>
                </a:path>
              </a:pathLst>
            </a:custGeom>
            <a:solidFill>
              <a:srgbClr val="242424"/>
            </a:solidFill>
          </p:spPr>
          <p:txBody>
            <a:bodyPr bIns="0" lIns="0" rIns="0" rtlCol="0" tIns="0" wrap="square"/>
            <a:p/>
          </p:txBody>
        </p:sp>
        <p:sp>
          <p:nvSpPr>
            <p:cNvPr id="1048748" name="object 18"/>
            <p:cNvSpPr/>
            <p:nvPr/>
          </p:nvSpPr>
          <p:spPr>
            <a:xfrm>
              <a:off x="3172459" y="4469129"/>
              <a:ext cx="24130" cy="723900"/>
            </a:xfrm>
            <a:custGeom>
              <a:avLst/>
              <a:ahLst/>
              <a:rect l="l" t="t" r="r" b="b"/>
              <a:pathLst>
                <a:path w="24130" h="723900">
                  <a:moveTo>
                    <a:pt x="24129" y="0"/>
                  </a:moveTo>
                  <a:lnTo>
                    <a:pt x="0" y="0"/>
                  </a:lnTo>
                  <a:lnTo>
                    <a:pt x="0" y="3810"/>
                  </a:lnTo>
                  <a:lnTo>
                    <a:pt x="24129" y="3810"/>
                  </a:lnTo>
                  <a:lnTo>
                    <a:pt x="24129" y="0"/>
                  </a:lnTo>
                  <a:close/>
                </a:path>
                <a:path w="24130" h="723900">
                  <a:moveTo>
                    <a:pt x="24129" y="3810"/>
                  </a:moveTo>
                  <a:lnTo>
                    <a:pt x="0" y="3810"/>
                  </a:lnTo>
                  <a:lnTo>
                    <a:pt x="0" y="10160"/>
                  </a:lnTo>
                  <a:lnTo>
                    <a:pt x="24129" y="10160"/>
                  </a:lnTo>
                  <a:lnTo>
                    <a:pt x="24129" y="3810"/>
                  </a:lnTo>
                  <a:close/>
                </a:path>
                <a:path w="24130" h="723900">
                  <a:moveTo>
                    <a:pt x="24129" y="10160"/>
                  </a:moveTo>
                  <a:lnTo>
                    <a:pt x="0" y="10160"/>
                  </a:lnTo>
                  <a:lnTo>
                    <a:pt x="0" y="16510"/>
                  </a:lnTo>
                  <a:lnTo>
                    <a:pt x="24129" y="16510"/>
                  </a:lnTo>
                  <a:lnTo>
                    <a:pt x="24129" y="10160"/>
                  </a:lnTo>
                  <a:close/>
                </a:path>
                <a:path w="24130" h="723900">
                  <a:moveTo>
                    <a:pt x="24129" y="16510"/>
                  </a:moveTo>
                  <a:lnTo>
                    <a:pt x="0" y="16510"/>
                  </a:lnTo>
                  <a:lnTo>
                    <a:pt x="0" y="22860"/>
                  </a:lnTo>
                  <a:lnTo>
                    <a:pt x="24129" y="22860"/>
                  </a:lnTo>
                  <a:lnTo>
                    <a:pt x="24129" y="16510"/>
                  </a:lnTo>
                  <a:close/>
                </a:path>
                <a:path w="24130" h="723900">
                  <a:moveTo>
                    <a:pt x="24129" y="22860"/>
                  </a:moveTo>
                  <a:lnTo>
                    <a:pt x="0" y="22860"/>
                  </a:lnTo>
                  <a:lnTo>
                    <a:pt x="0" y="29210"/>
                  </a:lnTo>
                  <a:lnTo>
                    <a:pt x="24129" y="29210"/>
                  </a:lnTo>
                  <a:lnTo>
                    <a:pt x="24129" y="22860"/>
                  </a:lnTo>
                  <a:close/>
                </a:path>
                <a:path w="24130" h="723900">
                  <a:moveTo>
                    <a:pt x="24129" y="29210"/>
                  </a:moveTo>
                  <a:lnTo>
                    <a:pt x="0" y="29210"/>
                  </a:lnTo>
                  <a:lnTo>
                    <a:pt x="0" y="35560"/>
                  </a:lnTo>
                  <a:lnTo>
                    <a:pt x="24129" y="35560"/>
                  </a:lnTo>
                  <a:lnTo>
                    <a:pt x="24129" y="29210"/>
                  </a:lnTo>
                  <a:close/>
                </a:path>
                <a:path w="24130" h="723900">
                  <a:moveTo>
                    <a:pt x="24129" y="35560"/>
                  </a:moveTo>
                  <a:lnTo>
                    <a:pt x="0" y="35560"/>
                  </a:lnTo>
                  <a:lnTo>
                    <a:pt x="0" y="41910"/>
                  </a:lnTo>
                  <a:lnTo>
                    <a:pt x="24129" y="41910"/>
                  </a:lnTo>
                  <a:lnTo>
                    <a:pt x="24129" y="35560"/>
                  </a:lnTo>
                  <a:close/>
                </a:path>
                <a:path w="24130" h="723900">
                  <a:moveTo>
                    <a:pt x="24129" y="41910"/>
                  </a:moveTo>
                  <a:lnTo>
                    <a:pt x="0" y="41910"/>
                  </a:lnTo>
                  <a:lnTo>
                    <a:pt x="0" y="48260"/>
                  </a:lnTo>
                  <a:lnTo>
                    <a:pt x="24129" y="48260"/>
                  </a:lnTo>
                  <a:lnTo>
                    <a:pt x="24129" y="41910"/>
                  </a:lnTo>
                  <a:close/>
                </a:path>
                <a:path w="24130" h="723900">
                  <a:moveTo>
                    <a:pt x="24129" y="48260"/>
                  </a:moveTo>
                  <a:lnTo>
                    <a:pt x="0" y="48260"/>
                  </a:lnTo>
                  <a:lnTo>
                    <a:pt x="0" y="54610"/>
                  </a:lnTo>
                  <a:lnTo>
                    <a:pt x="24129" y="54610"/>
                  </a:lnTo>
                  <a:lnTo>
                    <a:pt x="24129" y="48260"/>
                  </a:lnTo>
                  <a:close/>
                </a:path>
                <a:path w="24130" h="723900">
                  <a:moveTo>
                    <a:pt x="24129" y="54610"/>
                  </a:moveTo>
                  <a:lnTo>
                    <a:pt x="0" y="54610"/>
                  </a:lnTo>
                  <a:lnTo>
                    <a:pt x="0" y="60960"/>
                  </a:lnTo>
                  <a:lnTo>
                    <a:pt x="24129" y="60960"/>
                  </a:lnTo>
                  <a:lnTo>
                    <a:pt x="24129" y="54610"/>
                  </a:lnTo>
                  <a:close/>
                </a:path>
                <a:path w="24130" h="723900">
                  <a:moveTo>
                    <a:pt x="24129" y="60960"/>
                  </a:moveTo>
                  <a:lnTo>
                    <a:pt x="0" y="60960"/>
                  </a:lnTo>
                  <a:lnTo>
                    <a:pt x="0" y="67310"/>
                  </a:lnTo>
                  <a:lnTo>
                    <a:pt x="24129" y="67310"/>
                  </a:lnTo>
                  <a:lnTo>
                    <a:pt x="24129" y="60960"/>
                  </a:lnTo>
                  <a:close/>
                </a:path>
                <a:path w="24130" h="723900">
                  <a:moveTo>
                    <a:pt x="24129" y="67310"/>
                  </a:moveTo>
                  <a:lnTo>
                    <a:pt x="0" y="67310"/>
                  </a:lnTo>
                  <a:lnTo>
                    <a:pt x="0" y="73660"/>
                  </a:lnTo>
                  <a:lnTo>
                    <a:pt x="24129" y="73660"/>
                  </a:lnTo>
                  <a:lnTo>
                    <a:pt x="24129" y="67310"/>
                  </a:lnTo>
                  <a:close/>
                </a:path>
                <a:path w="24130" h="723900">
                  <a:moveTo>
                    <a:pt x="24129" y="73660"/>
                  </a:moveTo>
                  <a:lnTo>
                    <a:pt x="0" y="73660"/>
                  </a:lnTo>
                  <a:lnTo>
                    <a:pt x="0" y="80010"/>
                  </a:lnTo>
                  <a:lnTo>
                    <a:pt x="24129" y="80010"/>
                  </a:lnTo>
                  <a:lnTo>
                    <a:pt x="24129" y="73660"/>
                  </a:lnTo>
                  <a:close/>
                </a:path>
                <a:path w="24130" h="723900">
                  <a:moveTo>
                    <a:pt x="24129" y="80010"/>
                  </a:moveTo>
                  <a:lnTo>
                    <a:pt x="0" y="80010"/>
                  </a:lnTo>
                  <a:lnTo>
                    <a:pt x="0" y="86360"/>
                  </a:lnTo>
                  <a:lnTo>
                    <a:pt x="24129" y="86360"/>
                  </a:lnTo>
                  <a:lnTo>
                    <a:pt x="24129" y="80010"/>
                  </a:lnTo>
                  <a:close/>
                </a:path>
                <a:path w="24130" h="723900">
                  <a:moveTo>
                    <a:pt x="24129" y="86360"/>
                  </a:moveTo>
                  <a:lnTo>
                    <a:pt x="0" y="86360"/>
                  </a:lnTo>
                  <a:lnTo>
                    <a:pt x="0" y="92710"/>
                  </a:lnTo>
                  <a:lnTo>
                    <a:pt x="24129" y="92710"/>
                  </a:lnTo>
                  <a:lnTo>
                    <a:pt x="24129" y="86360"/>
                  </a:lnTo>
                  <a:close/>
                </a:path>
                <a:path w="24130" h="723900">
                  <a:moveTo>
                    <a:pt x="24129" y="92710"/>
                  </a:moveTo>
                  <a:lnTo>
                    <a:pt x="0" y="92710"/>
                  </a:lnTo>
                  <a:lnTo>
                    <a:pt x="0" y="99060"/>
                  </a:lnTo>
                  <a:lnTo>
                    <a:pt x="24129" y="99060"/>
                  </a:lnTo>
                  <a:lnTo>
                    <a:pt x="24129" y="92710"/>
                  </a:lnTo>
                  <a:close/>
                </a:path>
                <a:path w="24130" h="723900">
                  <a:moveTo>
                    <a:pt x="24129" y="99060"/>
                  </a:moveTo>
                  <a:lnTo>
                    <a:pt x="0" y="99060"/>
                  </a:lnTo>
                  <a:lnTo>
                    <a:pt x="0" y="105410"/>
                  </a:lnTo>
                  <a:lnTo>
                    <a:pt x="24129" y="105410"/>
                  </a:lnTo>
                  <a:lnTo>
                    <a:pt x="24129" y="99060"/>
                  </a:lnTo>
                  <a:close/>
                </a:path>
                <a:path w="24130" h="723900">
                  <a:moveTo>
                    <a:pt x="24129" y="105410"/>
                  </a:moveTo>
                  <a:lnTo>
                    <a:pt x="0" y="105410"/>
                  </a:lnTo>
                  <a:lnTo>
                    <a:pt x="0" y="111760"/>
                  </a:lnTo>
                  <a:lnTo>
                    <a:pt x="24129" y="111760"/>
                  </a:lnTo>
                  <a:lnTo>
                    <a:pt x="24129" y="105410"/>
                  </a:lnTo>
                  <a:close/>
                </a:path>
                <a:path w="24130" h="723900">
                  <a:moveTo>
                    <a:pt x="24129" y="111760"/>
                  </a:moveTo>
                  <a:lnTo>
                    <a:pt x="0" y="111760"/>
                  </a:lnTo>
                  <a:lnTo>
                    <a:pt x="0" y="118110"/>
                  </a:lnTo>
                  <a:lnTo>
                    <a:pt x="24129" y="118110"/>
                  </a:lnTo>
                  <a:lnTo>
                    <a:pt x="24129" y="111760"/>
                  </a:lnTo>
                  <a:close/>
                </a:path>
                <a:path w="24130" h="723900">
                  <a:moveTo>
                    <a:pt x="24129" y="118110"/>
                  </a:moveTo>
                  <a:lnTo>
                    <a:pt x="0" y="118110"/>
                  </a:lnTo>
                  <a:lnTo>
                    <a:pt x="0" y="124460"/>
                  </a:lnTo>
                  <a:lnTo>
                    <a:pt x="24129" y="124460"/>
                  </a:lnTo>
                  <a:lnTo>
                    <a:pt x="24129" y="118110"/>
                  </a:lnTo>
                  <a:close/>
                </a:path>
                <a:path w="24130" h="723900">
                  <a:moveTo>
                    <a:pt x="24129" y="124460"/>
                  </a:moveTo>
                  <a:lnTo>
                    <a:pt x="0" y="124460"/>
                  </a:lnTo>
                  <a:lnTo>
                    <a:pt x="0" y="130810"/>
                  </a:lnTo>
                  <a:lnTo>
                    <a:pt x="24129" y="130810"/>
                  </a:lnTo>
                  <a:lnTo>
                    <a:pt x="24129" y="124460"/>
                  </a:lnTo>
                  <a:close/>
                </a:path>
                <a:path w="24130" h="723900">
                  <a:moveTo>
                    <a:pt x="24129" y="130810"/>
                  </a:moveTo>
                  <a:lnTo>
                    <a:pt x="0" y="130810"/>
                  </a:lnTo>
                  <a:lnTo>
                    <a:pt x="0" y="135890"/>
                  </a:lnTo>
                  <a:lnTo>
                    <a:pt x="24129" y="135890"/>
                  </a:lnTo>
                  <a:lnTo>
                    <a:pt x="24129" y="130810"/>
                  </a:lnTo>
                  <a:close/>
                </a:path>
                <a:path w="24130" h="723900">
                  <a:moveTo>
                    <a:pt x="24129" y="135890"/>
                  </a:moveTo>
                  <a:lnTo>
                    <a:pt x="0" y="135890"/>
                  </a:lnTo>
                  <a:lnTo>
                    <a:pt x="0" y="143510"/>
                  </a:lnTo>
                  <a:lnTo>
                    <a:pt x="24129" y="143510"/>
                  </a:lnTo>
                  <a:lnTo>
                    <a:pt x="24129" y="135890"/>
                  </a:lnTo>
                  <a:close/>
                </a:path>
                <a:path w="24130" h="723900">
                  <a:moveTo>
                    <a:pt x="24129" y="143510"/>
                  </a:moveTo>
                  <a:lnTo>
                    <a:pt x="0" y="143510"/>
                  </a:lnTo>
                  <a:lnTo>
                    <a:pt x="0" y="149860"/>
                  </a:lnTo>
                  <a:lnTo>
                    <a:pt x="24129" y="149860"/>
                  </a:lnTo>
                  <a:lnTo>
                    <a:pt x="24129" y="143510"/>
                  </a:lnTo>
                  <a:close/>
                </a:path>
                <a:path w="24130" h="723900">
                  <a:moveTo>
                    <a:pt x="24129" y="149860"/>
                  </a:moveTo>
                  <a:lnTo>
                    <a:pt x="0" y="149860"/>
                  </a:lnTo>
                  <a:lnTo>
                    <a:pt x="0" y="156210"/>
                  </a:lnTo>
                  <a:lnTo>
                    <a:pt x="24129" y="156210"/>
                  </a:lnTo>
                  <a:lnTo>
                    <a:pt x="24129" y="149860"/>
                  </a:lnTo>
                  <a:close/>
                </a:path>
                <a:path w="24130" h="723900">
                  <a:moveTo>
                    <a:pt x="24129" y="156210"/>
                  </a:moveTo>
                  <a:lnTo>
                    <a:pt x="0" y="156210"/>
                  </a:lnTo>
                  <a:lnTo>
                    <a:pt x="0" y="162560"/>
                  </a:lnTo>
                  <a:lnTo>
                    <a:pt x="15239" y="162560"/>
                  </a:lnTo>
                  <a:lnTo>
                    <a:pt x="15239" y="161290"/>
                  </a:lnTo>
                  <a:lnTo>
                    <a:pt x="19049" y="161290"/>
                  </a:lnTo>
                  <a:lnTo>
                    <a:pt x="19049" y="160020"/>
                  </a:lnTo>
                  <a:lnTo>
                    <a:pt x="21589" y="160020"/>
                  </a:lnTo>
                  <a:lnTo>
                    <a:pt x="21589" y="158750"/>
                  </a:lnTo>
                  <a:lnTo>
                    <a:pt x="24129" y="158750"/>
                  </a:lnTo>
                  <a:lnTo>
                    <a:pt x="24129" y="156210"/>
                  </a:lnTo>
                  <a:close/>
                </a:path>
                <a:path w="24130" h="723900">
                  <a:moveTo>
                    <a:pt x="8889" y="162560"/>
                  </a:moveTo>
                  <a:lnTo>
                    <a:pt x="0" y="162560"/>
                  </a:lnTo>
                  <a:lnTo>
                    <a:pt x="0" y="167640"/>
                  </a:lnTo>
                  <a:lnTo>
                    <a:pt x="1269" y="167640"/>
                  </a:lnTo>
                  <a:lnTo>
                    <a:pt x="1269" y="166370"/>
                  </a:lnTo>
                  <a:lnTo>
                    <a:pt x="5080" y="166370"/>
                  </a:lnTo>
                  <a:lnTo>
                    <a:pt x="5080" y="165100"/>
                  </a:lnTo>
                  <a:lnTo>
                    <a:pt x="7619" y="165100"/>
                  </a:lnTo>
                  <a:lnTo>
                    <a:pt x="7619" y="163830"/>
                  </a:lnTo>
                  <a:lnTo>
                    <a:pt x="8889" y="163830"/>
                  </a:lnTo>
                  <a:lnTo>
                    <a:pt x="8889" y="162560"/>
                  </a:lnTo>
                  <a:close/>
                </a:path>
                <a:path w="24130" h="723900">
                  <a:moveTo>
                    <a:pt x="24129" y="300990"/>
                  </a:moveTo>
                  <a:lnTo>
                    <a:pt x="0" y="300990"/>
                  </a:lnTo>
                  <a:lnTo>
                    <a:pt x="0" y="340360"/>
                  </a:lnTo>
                  <a:lnTo>
                    <a:pt x="24129" y="340360"/>
                  </a:lnTo>
                  <a:lnTo>
                    <a:pt x="24129" y="300990"/>
                  </a:lnTo>
                  <a:close/>
                </a:path>
                <a:path w="24130" h="723900">
                  <a:moveTo>
                    <a:pt x="24129" y="340360"/>
                  </a:moveTo>
                  <a:lnTo>
                    <a:pt x="0" y="340360"/>
                  </a:lnTo>
                  <a:lnTo>
                    <a:pt x="0" y="397510"/>
                  </a:lnTo>
                  <a:lnTo>
                    <a:pt x="24129" y="397510"/>
                  </a:lnTo>
                  <a:lnTo>
                    <a:pt x="24129" y="340360"/>
                  </a:lnTo>
                  <a:close/>
                </a:path>
                <a:path w="24130" h="723900">
                  <a:moveTo>
                    <a:pt x="24129" y="397510"/>
                  </a:moveTo>
                  <a:lnTo>
                    <a:pt x="0" y="397510"/>
                  </a:lnTo>
                  <a:lnTo>
                    <a:pt x="0" y="426720"/>
                  </a:lnTo>
                  <a:lnTo>
                    <a:pt x="24129" y="426720"/>
                  </a:lnTo>
                  <a:lnTo>
                    <a:pt x="24129" y="397510"/>
                  </a:lnTo>
                  <a:close/>
                </a:path>
                <a:path w="24130" h="723900">
                  <a:moveTo>
                    <a:pt x="1269" y="557530"/>
                  </a:moveTo>
                  <a:lnTo>
                    <a:pt x="0" y="557530"/>
                  </a:lnTo>
                  <a:lnTo>
                    <a:pt x="0" y="562610"/>
                  </a:lnTo>
                  <a:lnTo>
                    <a:pt x="11429" y="562610"/>
                  </a:lnTo>
                  <a:lnTo>
                    <a:pt x="11429" y="561340"/>
                  </a:lnTo>
                  <a:lnTo>
                    <a:pt x="7619" y="561340"/>
                  </a:lnTo>
                  <a:lnTo>
                    <a:pt x="7619" y="560070"/>
                  </a:lnTo>
                  <a:lnTo>
                    <a:pt x="5080" y="560070"/>
                  </a:lnTo>
                  <a:lnTo>
                    <a:pt x="5080" y="558800"/>
                  </a:lnTo>
                  <a:lnTo>
                    <a:pt x="1269" y="558800"/>
                  </a:lnTo>
                  <a:lnTo>
                    <a:pt x="1269" y="557530"/>
                  </a:lnTo>
                  <a:close/>
                </a:path>
                <a:path w="24130" h="723900">
                  <a:moveTo>
                    <a:pt x="17779" y="562610"/>
                  </a:moveTo>
                  <a:lnTo>
                    <a:pt x="0" y="562610"/>
                  </a:lnTo>
                  <a:lnTo>
                    <a:pt x="0" y="568960"/>
                  </a:lnTo>
                  <a:lnTo>
                    <a:pt x="24129" y="568960"/>
                  </a:lnTo>
                  <a:lnTo>
                    <a:pt x="24129" y="565150"/>
                  </a:lnTo>
                  <a:lnTo>
                    <a:pt x="20319" y="565150"/>
                  </a:lnTo>
                  <a:lnTo>
                    <a:pt x="20319" y="563880"/>
                  </a:lnTo>
                  <a:lnTo>
                    <a:pt x="17779" y="563880"/>
                  </a:lnTo>
                  <a:lnTo>
                    <a:pt x="17779" y="562610"/>
                  </a:lnTo>
                  <a:close/>
                </a:path>
                <a:path w="24130" h="723900">
                  <a:moveTo>
                    <a:pt x="24129" y="568960"/>
                  </a:moveTo>
                  <a:lnTo>
                    <a:pt x="0" y="568960"/>
                  </a:lnTo>
                  <a:lnTo>
                    <a:pt x="0" y="575310"/>
                  </a:lnTo>
                  <a:lnTo>
                    <a:pt x="24129" y="575310"/>
                  </a:lnTo>
                  <a:lnTo>
                    <a:pt x="24129" y="568960"/>
                  </a:lnTo>
                  <a:close/>
                </a:path>
                <a:path w="24130" h="723900">
                  <a:moveTo>
                    <a:pt x="24129" y="575310"/>
                  </a:moveTo>
                  <a:lnTo>
                    <a:pt x="0" y="575310"/>
                  </a:lnTo>
                  <a:lnTo>
                    <a:pt x="0" y="581660"/>
                  </a:lnTo>
                  <a:lnTo>
                    <a:pt x="24129" y="581660"/>
                  </a:lnTo>
                  <a:lnTo>
                    <a:pt x="24129" y="575310"/>
                  </a:lnTo>
                  <a:close/>
                </a:path>
                <a:path w="24130" h="723900">
                  <a:moveTo>
                    <a:pt x="24129" y="581660"/>
                  </a:moveTo>
                  <a:lnTo>
                    <a:pt x="0" y="581660"/>
                  </a:lnTo>
                  <a:lnTo>
                    <a:pt x="0" y="588010"/>
                  </a:lnTo>
                  <a:lnTo>
                    <a:pt x="24129" y="588010"/>
                  </a:lnTo>
                  <a:lnTo>
                    <a:pt x="24129" y="581660"/>
                  </a:lnTo>
                  <a:close/>
                </a:path>
                <a:path w="24130" h="723900">
                  <a:moveTo>
                    <a:pt x="24129" y="588010"/>
                  </a:moveTo>
                  <a:lnTo>
                    <a:pt x="0" y="588010"/>
                  </a:lnTo>
                  <a:lnTo>
                    <a:pt x="0" y="594360"/>
                  </a:lnTo>
                  <a:lnTo>
                    <a:pt x="24129" y="594360"/>
                  </a:lnTo>
                  <a:lnTo>
                    <a:pt x="24129" y="588010"/>
                  </a:lnTo>
                  <a:close/>
                </a:path>
                <a:path w="24130" h="723900">
                  <a:moveTo>
                    <a:pt x="24129" y="594360"/>
                  </a:moveTo>
                  <a:lnTo>
                    <a:pt x="0" y="594360"/>
                  </a:lnTo>
                  <a:lnTo>
                    <a:pt x="0" y="600710"/>
                  </a:lnTo>
                  <a:lnTo>
                    <a:pt x="24129" y="600710"/>
                  </a:lnTo>
                  <a:lnTo>
                    <a:pt x="24129" y="594360"/>
                  </a:lnTo>
                  <a:close/>
                </a:path>
                <a:path w="24130" h="723900">
                  <a:moveTo>
                    <a:pt x="24129" y="600710"/>
                  </a:moveTo>
                  <a:lnTo>
                    <a:pt x="0" y="600710"/>
                  </a:lnTo>
                  <a:lnTo>
                    <a:pt x="0" y="607060"/>
                  </a:lnTo>
                  <a:lnTo>
                    <a:pt x="24129" y="607060"/>
                  </a:lnTo>
                  <a:lnTo>
                    <a:pt x="24129" y="600710"/>
                  </a:lnTo>
                  <a:close/>
                </a:path>
                <a:path w="24130" h="723900">
                  <a:moveTo>
                    <a:pt x="24129" y="607060"/>
                  </a:moveTo>
                  <a:lnTo>
                    <a:pt x="0" y="607060"/>
                  </a:lnTo>
                  <a:lnTo>
                    <a:pt x="0" y="613410"/>
                  </a:lnTo>
                  <a:lnTo>
                    <a:pt x="24129" y="613410"/>
                  </a:lnTo>
                  <a:lnTo>
                    <a:pt x="24129" y="607060"/>
                  </a:lnTo>
                  <a:close/>
                </a:path>
                <a:path w="24130" h="723900">
                  <a:moveTo>
                    <a:pt x="24129" y="613410"/>
                  </a:moveTo>
                  <a:lnTo>
                    <a:pt x="0" y="613410"/>
                  </a:lnTo>
                  <a:lnTo>
                    <a:pt x="0" y="619760"/>
                  </a:lnTo>
                  <a:lnTo>
                    <a:pt x="24129" y="619760"/>
                  </a:lnTo>
                  <a:lnTo>
                    <a:pt x="24129" y="613410"/>
                  </a:lnTo>
                  <a:close/>
                </a:path>
                <a:path w="24130" h="723900">
                  <a:moveTo>
                    <a:pt x="24129" y="619760"/>
                  </a:moveTo>
                  <a:lnTo>
                    <a:pt x="0" y="619760"/>
                  </a:lnTo>
                  <a:lnTo>
                    <a:pt x="0" y="626110"/>
                  </a:lnTo>
                  <a:lnTo>
                    <a:pt x="24129" y="626110"/>
                  </a:lnTo>
                  <a:lnTo>
                    <a:pt x="24129" y="619760"/>
                  </a:lnTo>
                  <a:close/>
                </a:path>
                <a:path w="24130" h="723900">
                  <a:moveTo>
                    <a:pt x="24129" y="626110"/>
                  </a:moveTo>
                  <a:lnTo>
                    <a:pt x="0" y="626110"/>
                  </a:lnTo>
                  <a:lnTo>
                    <a:pt x="0" y="632460"/>
                  </a:lnTo>
                  <a:lnTo>
                    <a:pt x="24129" y="632460"/>
                  </a:lnTo>
                  <a:lnTo>
                    <a:pt x="24129" y="626110"/>
                  </a:lnTo>
                  <a:close/>
                </a:path>
                <a:path w="24130" h="723900">
                  <a:moveTo>
                    <a:pt x="24129" y="632460"/>
                  </a:moveTo>
                  <a:lnTo>
                    <a:pt x="0" y="632460"/>
                  </a:lnTo>
                  <a:lnTo>
                    <a:pt x="0" y="638810"/>
                  </a:lnTo>
                  <a:lnTo>
                    <a:pt x="24129" y="638810"/>
                  </a:lnTo>
                  <a:lnTo>
                    <a:pt x="24129" y="632460"/>
                  </a:lnTo>
                  <a:close/>
                </a:path>
                <a:path w="24130" h="723900">
                  <a:moveTo>
                    <a:pt x="24129" y="638810"/>
                  </a:moveTo>
                  <a:lnTo>
                    <a:pt x="0" y="638810"/>
                  </a:lnTo>
                  <a:lnTo>
                    <a:pt x="0" y="645160"/>
                  </a:lnTo>
                  <a:lnTo>
                    <a:pt x="24129" y="645160"/>
                  </a:lnTo>
                  <a:lnTo>
                    <a:pt x="24129" y="638810"/>
                  </a:lnTo>
                  <a:close/>
                </a:path>
                <a:path w="24130" h="723900">
                  <a:moveTo>
                    <a:pt x="24129" y="645160"/>
                  </a:moveTo>
                  <a:lnTo>
                    <a:pt x="0" y="645160"/>
                  </a:lnTo>
                  <a:lnTo>
                    <a:pt x="0" y="651510"/>
                  </a:lnTo>
                  <a:lnTo>
                    <a:pt x="24129" y="651510"/>
                  </a:lnTo>
                  <a:lnTo>
                    <a:pt x="24129" y="645160"/>
                  </a:lnTo>
                  <a:close/>
                </a:path>
                <a:path w="24130" h="723900">
                  <a:moveTo>
                    <a:pt x="24129" y="651510"/>
                  </a:moveTo>
                  <a:lnTo>
                    <a:pt x="0" y="651510"/>
                  </a:lnTo>
                  <a:lnTo>
                    <a:pt x="0" y="657860"/>
                  </a:lnTo>
                  <a:lnTo>
                    <a:pt x="24129" y="657860"/>
                  </a:lnTo>
                  <a:lnTo>
                    <a:pt x="24129" y="651510"/>
                  </a:lnTo>
                  <a:close/>
                </a:path>
                <a:path w="24130" h="723900">
                  <a:moveTo>
                    <a:pt x="24129" y="657860"/>
                  </a:moveTo>
                  <a:lnTo>
                    <a:pt x="0" y="657860"/>
                  </a:lnTo>
                  <a:lnTo>
                    <a:pt x="0" y="664210"/>
                  </a:lnTo>
                  <a:lnTo>
                    <a:pt x="24129" y="664210"/>
                  </a:lnTo>
                  <a:lnTo>
                    <a:pt x="24129" y="657860"/>
                  </a:lnTo>
                  <a:close/>
                </a:path>
                <a:path w="24130" h="723900">
                  <a:moveTo>
                    <a:pt x="24129" y="664210"/>
                  </a:moveTo>
                  <a:lnTo>
                    <a:pt x="0" y="664210"/>
                  </a:lnTo>
                  <a:lnTo>
                    <a:pt x="0" y="670560"/>
                  </a:lnTo>
                  <a:lnTo>
                    <a:pt x="24129" y="670560"/>
                  </a:lnTo>
                  <a:lnTo>
                    <a:pt x="24129" y="664210"/>
                  </a:lnTo>
                  <a:close/>
                </a:path>
                <a:path w="24130" h="723900">
                  <a:moveTo>
                    <a:pt x="24129" y="670560"/>
                  </a:moveTo>
                  <a:lnTo>
                    <a:pt x="0" y="670560"/>
                  </a:lnTo>
                  <a:lnTo>
                    <a:pt x="0" y="676910"/>
                  </a:lnTo>
                  <a:lnTo>
                    <a:pt x="24129" y="676910"/>
                  </a:lnTo>
                  <a:lnTo>
                    <a:pt x="24129" y="670560"/>
                  </a:lnTo>
                  <a:close/>
                </a:path>
                <a:path w="24130" h="723900">
                  <a:moveTo>
                    <a:pt x="24129" y="676910"/>
                  </a:moveTo>
                  <a:lnTo>
                    <a:pt x="0" y="676910"/>
                  </a:lnTo>
                  <a:lnTo>
                    <a:pt x="0" y="683260"/>
                  </a:lnTo>
                  <a:lnTo>
                    <a:pt x="24129" y="683260"/>
                  </a:lnTo>
                  <a:lnTo>
                    <a:pt x="24129" y="676910"/>
                  </a:lnTo>
                  <a:close/>
                </a:path>
                <a:path w="24130" h="723900">
                  <a:moveTo>
                    <a:pt x="24129" y="683260"/>
                  </a:moveTo>
                  <a:lnTo>
                    <a:pt x="0" y="683260"/>
                  </a:lnTo>
                  <a:lnTo>
                    <a:pt x="0" y="689610"/>
                  </a:lnTo>
                  <a:lnTo>
                    <a:pt x="24129" y="689610"/>
                  </a:lnTo>
                  <a:lnTo>
                    <a:pt x="24129" y="683260"/>
                  </a:lnTo>
                  <a:close/>
                </a:path>
                <a:path w="24130" h="723900">
                  <a:moveTo>
                    <a:pt x="24129" y="689610"/>
                  </a:moveTo>
                  <a:lnTo>
                    <a:pt x="0" y="689610"/>
                  </a:lnTo>
                  <a:lnTo>
                    <a:pt x="0" y="695960"/>
                  </a:lnTo>
                  <a:lnTo>
                    <a:pt x="24129" y="695960"/>
                  </a:lnTo>
                  <a:lnTo>
                    <a:pt x="24129" y="689610"/>
                  </a:lnTo>
                  <a:close/>
                </a:path>
                <a:path w="24130" h="723900">
                  <a:moveTo>
                    <a:pt x="24129" y="695960"/>
                  </a:moveTo>
                  <a:lnTo>
                    <a:pt x="0" y="695960"/>
                  </a:lnTo>
                  <a:lnTo>
                    <a:pt x="0" y="702310"/>
                  </a:lnTo>
                  <a:lnTo>
                    <a:pt x="24129" y="702310"/>
                  </a:lnTo>
                  <a:lnTo>
                    <a:pt x="24129" y="695960"/>
                  </a:lnTo>
                  <a:close/>
                </a:path>
                <a:path w="24130" h="723900">
                  <a:moveTo>
                    <a:pt x="24129" y="702310"/>
                  </a:moveTo>
                  <a:lnTo>
                    <a:pt x="0" y="702310"/>
                  </a:lnTo>
                  <a:lnTo>
                    <a:pt x="0" y="708660"/>
                  </a:lnTo>
                  <a:lnTo>
                    <a:pt x="24129" y="708660"/>
                  </a:lnTo>
                  <a:lnTo>
                    <a:pt x="24129" y="702310"/>
                  </a:lnTo>
                  <a:close/>
                </a:path>
                <a:path w="24130" h="723900">
                  <a:moveTo>
                    <a:pt x="24129" y="708660"/>
                  </a:moveTo>
                  <a:lnTo>
                    <a:pt x="0" y="708660"/>
                  </a:lnTo>
                  <a:lnTo>
                    <a:pt x="0" y="715010"/>
                  </a:lnTo>
                  <a:lnTo>
                    <a:pt x="24129" y="715010"/>
                  </a:lnTo>
                  <a:lnTo>
                    <a:pt x="24129" y="708660"/>
                  </a:lnTo>
                  <a:close/>
                </a:path>
                <a:path w="24130" h="723900">
                  <a:moveTo>
                    <a:pt x="24129" y="715010"/>
                  </a:moveTo>
                  <a:lnTo>
                    <a:pt x="0" y="715010"/>
                  </a:lnTo>
                  <a:lnTo>
                    <a:pt x="0" y="722630"/>
                  </a:lnTo>
                  <a:lnTo>
                    <a:pt x="13969" y="722630"/>
                  </a:lnTo>
                  <a:lnTo>
                    <a:pt x="13969" y="723900"/>
                  </a:lnTo>
                  <a:lnTo>
                    <a:pt x="24129" y="723900"/>
                  </a:lnTo>
                  <a:lnTo>
                    <a:pt x="24129" y="715010"/>
                  </a:lnTo>
                  <a:close/>
                </a:path>
              </a:pathLst>
            </a:custGeom>
            <a:solidFill>
              <a:srgbClr val="232323"/>
            </a:solidFill>
          </p:spPr>
          <p:txBody>
            <a:bodyPr bIns="0" lIns="0" rIns="0" rtlCol="0" tIns="0" wrap="square"/>
            <a:p/>
          </p:txBody>
        </p:sp>
        <p:sp>
          <p:nvSpPr>
            <p:cNvPr id="1048749" name="object 19"/>
            <p:cNvSpPr/>
            <p:nvPr/>
          </p:nvSpPr>
          <p:spPr>
            <a:xfrm>
              <a:off x="3147059" y="4469129"/>
              <a:ext cx="25400" cy="722630"/>
            </a:xfrm>
            <a:custGeom>
              <a:avLst/>
              <a:ahLst/>
              <a:rect l="l" t="t" r="r" b="b"/>
              <a:pathLst>
                <a:path w="25400" h="722629">
                  <a:moveTo>
                    <a:pt x="25400" y="0"/>
                  </a:moveTo>
                  <a:lnTo>
                    <a:pt x="20319" y="0"/>
                  </a:lnTo>
                  <a:lnTo>
                    <a:pt x="20319" y="1270"/>
                  </a:lnTo>
                  <a:lnTo>
                    <a:pt x="5079" y="1270"/>
                  </a:lnTo>
                  <a:lnTo>
                    <a:pt x="5079" y="2540"/>
                  </a:lnTo>
                  <a:lnTo>
                    <a:pt x="0" y="2540"/>
                  </a:lnTo>
                  <a:lnTo>
                    <a:pt x="0" y="3810"/>
                  </a:lnTo>
                  <a:lnTo>
                    <a:pt x="25400" y="3810"/>
                  </a:lnTo>
                  <a:lnTo>
                    <a:pt x="25400" y="0"/>
                  </a:lnTo>
                  <a:close/>
                </a:path>
                <a:path w="25400" h="722629">
                  <a:moveTo>
                    <a:pt x="25400" y="3810"/>
                  </a:moveTo>
                  <a:lnTo>
                    <a:pt x="0" y="3810"/>
                  </a:lnTo>
                  <a:lnTo>
                    <a:pt x="0" y="10160"/>
                  </a:lnTo>
                  <a:lnTo>
                    <a:pt x="25400" y="10160"/>
                  </a:lnTo>
                  <a:lnTo>
                    <a:pt x="25400" y="3810"/>
                  </a:lnTo>
                  <a:close/>
                </a:path>
                <a:path w="25400" h="722629">
                  <a:moveTo>
                    <a:pt x="25400" y="10160"/>
                  </a:moveTo>
                  <a:lnTo>
                    <a:pt x="0" y="10160"/>
                  </a:lnTo>
                  <a:lnTo>
                    <a:pt x="0" y="16510"/>
                  </a:lnTo>
                  <a:lnTo>
                    <a:pt x="25400" y="16510"/>
                  </a:lnTo>
                  <a:lnTo>
                    <a:pt x="25400" y="10160"/>
                  </a:lnTo>
                  <a:close/>
                </a:path>
                <a:path w="25400" h="722629">
                  <a:moveTo>
                    <a:pt x="25400" y="16510"/>
                  </a:moveTo>
                  <a:lnTo>
                    <a:pt x="0" y="16510"/>
                  </a:lnTo>
                  <a:lnTo>
                    <a:pt x="0" y="22860"/>
                  </a:lnTo>
                  <a:lnTo>
                    <a:pt x="25400" y="22860"/>
                  </a:lnTo>
                  <a:lnTo>
                    <a:pt x="25400" y="16510"/>
                  </a:lnTo>
                  <a:close/>
                </a:path>
                <a:path w="25400" h="722629">
                  <a:moveTo>
                    <a:pt x="25400" y="22860"/>
                  </a:moveTo>
                  <a:lnTo>
                    <a:pt x="0" y="22860"/>
                  </a:lnTo>
                  <a:lnTo>
                    <a:pt x="0" y="29210"/>
                  </a:lnTo>
                  <a:lnTo>
                    <a:pt x="25400" y="29210"/>
                  </a:lnTo>
                  <a:lnTo>
                    <a:pt x="25400" y="22860"/>
                  </a:lnTo>
                  <a:close/>
                </a:path>
                <a:path w="25400" h="722629">
                  <a:moveTo>
                    <a:pt x="25400" y="29210"/>
                  </a:moveTo>
                  <a:lnTo>
                    <a:pt x="0" y="29210"/>
                  </a:lnTo>
                  <a:lnTo>
                    <a:pt x="0" y="35560"/>
                  </a:lnTo>
                  <a:lnTo>
                    <a:pt x="25400" y="35560"/>
                  </a:lnTo>
                  <a:lnTo>
                    <a:pt x="25400" y="29210"/>
                  </a:lnTo>
                  <a:close/>
                </a:path>
                <a:path w="25400" h="722629">
                  <a:moveTo>
                    <a:pt x="25400" y="35560"/>
                  </a:moveTo>
                  <a:lnTo>
                    <a:pt x="0" y="35560"/>
                  </a:lnTo>
                  <a:lnTo>
                    <a:pt x="0" y="41910"/>
                  </a:lnTo>
                  <a:lnTo>
                    <a:pt x="25400" y="41910"/>
                  </a:lnTo>
                  <a:lnTo>
                    <a:pt x="25400" y="35560"/>
                  </a:lnTo>
                  <a:close/>
                </a:path>
                <a:path w="25400" h="722629">
                  <a:moveTo>
                    <a:pt x="25400" y="41910"/>
                  </a:moveTo>
                  <a:lnTo>
                    <a:pt x="0" y="41910"/>
                  </a:lnTo>
                  <a:lnTo>
                    <a:pt x="0" y="48260"/>
                  </a:lnTo>
                  <a:lnTo>
                    <a:pt x="25400" y="48260"/>
                  </a:lnTo>
                  <a:lnTo>
                    <a:pt x="25400" y="41910"/>
                  </a:lnTo>
                  <a:close/>
                </a:path>
                <a:path w="25400" h="722629">
                  <a:moveTo>
                    <a:pt x="25400" y="48260"/>
                  </a:moveTo>
                  <a:lnTo>
                    <a:pt x="0" y="48260"/>
                  </a:lnTo>
                  <a:lnTo>
                    <a:pt x="0" y="54610"/>
                  </a:lnTo>
                  <a:lnTo>
                    <a:pt x="25400" y="54610"/>
                  </a:lnTo>
                  <a:lnTo>
                    <a:pt x="25400" y="48260"/>
                  </a:lnTo>
                  <a:close/>
                </a:path>
                <a:path w="25400" h="722629">
                  <a:moveTo>
                    <a:pt x="25400" y="54610"/>
                  </a:moveTo>
                  <a:lnTo>
                    <a:pt x="0" y="54610"/>
                  </a:lnTo>
                  <a:lnTo>
                    <a:pt x="0" y="60960"/>
                  </a:lnTo>
                  <a:lnTo>
                    <a:pt x="25400" y="60960"/>
                  </a:lnTo>
                  <a:lnTo>
                    <a:pt x="25400" y="54610"/>
                  </a:lnTo>
                  <a:close/>
                </a:path>
                <a:path w="25400" h="722629">
                  <a:moveTo>
                    <a:pt x="25400" y="60960"/>
                  </a:moveTo>
                  <a:lnTo>
                    <a:pt x="0" y="60960"/>
                  </a:lnTo>
                  <a:lnTo>
                    <a:pt x="0" y="67310"/>
                  </a:lnTo>
                  <a:lnTo>
                    <a:pt x="25400" y="67310"/>
                  </a:lnTo>
                  <a:lnTo>
                    <a:pt x="25400" y="60960"/>
                  </a:lnTo>
                  <a:close/>
                </a:path>
                <a:path w="25400" h="722629">
                  <a:moveTo>
                    <a:pt x="25400" y="67310"/>
                  </a:moveTo>
                  <a:lnTo>
                    <a:pt x="0" y="67310"/>
                  </a:lnTo>
                  <a:lnTo>
                    <a:pt x="0" y="73660"/>
                  </a:lnTo>
                  <a:lnTo>
                    <a:pt x="25400" y="73660"/>
                  </a:lnTo>
                  <a:lnTo>
                    <a:pt x="25400" y="67310"/>
                  </a:lnTo>
                  <a:close/>
                </a:path>
                <a:path w="25400" h="722629">
                  <a:moveTo>
                    <a:pt x="25400" y="73660"/>
                  </a:moveTo>
                  <a:lnTo>
                    <a:pt x="0" y="73660"/>
                  </a:lnTo>
                  <a:lnTo>
                    <a:pt x="0" y="80010"/>
                  </a:lnTo>
                  <a:lnTo>
                    <a:pt x="25400" y="80010"/>
                  </a:lnTo>
                  <a:lnTo>
                    <a:pt x="25400" y="73660"/>
                  </a:lnTo>
                  <a:close/>
                </a:path>
                <a:path w="25400" h="722629">
                  <a:moveTo>
                    <a:pt x="25400" y="80010"/>
                  </a:moveTo>
                  <a:lnTo>
                    <a:pt x="0" y="80010"/>
                  </a:lnTo>
                  <a:lnTo>
                    <a:pt x="0" y="86360"/>
                  </a:lnTo>
                  <a:lnTo>
                    <a:pt x="25400" y="86360"/>
                  </a:lnTo>
                  <a:lnTo>
                    <a:pt x="25400" y="80010"/>
                  </a:lnTo>
                  <a:close/>
                </a:path>
                <a:path w="25400" h="722629">
                  <a:moveTo>
                    <a:pt x="25400" y="86360"/>
                  </a:moveTo>
                  <a:lnTo>
                    <a:pt x="0" y="86360"/>
                  </a:lnTo>
                  <a:lnTo>
                    <a:pt x="0" y="92710"/>
                  </a:lnTo>
                  <a:lnTo>
                    <a:pt x="25400" y="92710"/>
                  </a:lnTo>
                  <a:lnTo>
                    <a:pt x="25400" y="86360"/>
                  </a:lnTo>
                  <a:close/>
                </a:path>
                <a:path w="25400" h="722629">
                  <a:moveTo>
                    <a:pt x="25400" y="92710"/>
                  </a:moveTo>
                  <a:lnTo>
                    <a:pt x="0" y="92710"/>
                  </a:lnTo>
                  <a:lnTo>
                    <a:pt x="0" y="99060"/>
                  </a:lnTo>
                  <a:lnTo>
                    <a:pt x="25400" y="99060"/>
                  </a:lnTo>
                  <a:lnTo>
                    <a:pt x="25400" y="92710"/>
                  </a:lnTo>
                  <a:close/>
                </a:path>
                <a:path w="25400" h="722629">
                  <a:moveTo>
                    <a:pt x="25400" y="99060"/>
                  </a:moveTo>
                  <a:lnTo>
                    <a:pt x="0" y="99060"/>
                  </a:lnTo>
                  <a:lnTo>
                    <a:pt x="0" y="105410"/>
                  </a:lnTo>
                  <a:lnTo>
                    <a:pt x="25400" y="105410"/>
                  </a:lnTo>
                  <a:lnTo>
                    <a:pt x="25400" y="99060"/>
                  </a:lnTo>
                  <a:close/>
                </a:path>
                <a:path w="25400" h="722629">
                  <a:moveTo>
                    <a:pt x="25400" y="105410"/>
                  </a:moveTo>
                  <a:lnTo>
                    <a:pt x="0" y="105410"/>
                  </a:lnTo>
                  <a:lnTo>
                    <a:pt x="0" y="111760"/>
                  </a:lnTo>
                  <a:lnTo>
                    <a:pt x="25400" y="111760"/>
                  </a:lnTo>
                  <a:lnTo>
                    <a:pt x="25400" y="105410"/>
                  </a:lnTo>
                  <a:close/>
                </a:path>
                <a:path w="25400" h="722629">
                  <a:moveTo>
                    <a:pt x="25400" y="111760"/>
                  </a:moveTo>
                  <a:lnTo>
                    <a:pt x="0" y="111760"/>
                  </a:lnTo>
                  <a:lnTo>
                    <a:pt x="0" y="118110"/>
                  </a:lnTo>
                  <a:lnTo>
                    <a:pt x="25400" y="118110"/>
                  </a:lnTo>
                  <a:lnTo>
                    <a:pt x="25400" y="111760"/>
                  </a:lnTo>
                  <a:close/>
                </a:path>
                <a:path w="25400" h="722629">
                  <a:moveTo>
                    <a:pt x="25400" y="118110"/>
                  </a:moveTo>
                  <a:lnTo>
                    <a:pt x="0" y="118110"/>
                  </a:lnTo>
                  <a:lnTo>
                    <a:pt x="0" y="124460"/>
                  </a:lnTo>
                  <a:lnTo>
                    <a:pt x="25400" y="124460"/>
                  </a:lnTo>
                  <a:lnTo>
                    <a:pt x="25400" y="118110"/>
                  </a:lnTo>
                  <a:close/>
                </a:path>
                <a:path w="25400" h="722629">
                  <a:moveTo>
                    <a:pt x="25400" y="124460"/>
                  </a:moveTo>
                  <a:lnTo>
                    <a:pt x="0" y="124460"/>
                  </a:lnTo>
                  <a:lnTo>
                    <a:pt x="0" y="130810"/>
                  </a:lnTo>
                  <a:lnTo>
                    <a:pt x="25400" y="130810"/>
                  </a:lnTo>
                  <a:lnTo>
                    <a:pt x="25400" y="124460"/>
                  </a:lnTo>
                  <a:close/>
                </a:path>
                <a:path w="25400" h="722629">
                  <a:moveTo>
                    <a:pt x="25400" y="130810"/>
                  </a:moveTo>
                  <a:lnTo>
                    <a:pt x="0" y="130810"/>
                  </a:lnTo>
                  <a:lnTo>
                    <a:pt x="0" y="135890"/>
                  </a:lnTo>
                  <a:lnTo>
                    <a:pt x="25400" y="135890"/>
                  </a:lnTo>
                  <a:lnTo>
                    <a:pt x="25400" y="130810"/>
                  </a:lnTo>
                  <a:close/>
                </a:path>
                <a:path w="25400" h="722629">
                  <a:moveTo>
                    <a:pt x="25400" y="135890"/>
                  </a:moveTo>
                  <a:lnTo>
                    <a:pt x="0" y="135890"/>
                  </a:lnTo>
                  <a:lnTo>
                    <a:pt x="0" y="143510"/>
                  </a:lnTo>
                  <a:lnTo>
                    <a:pt x="25400" y="143510"/>
                  </a:lnTo>
                  <a:lnTo>
                    <a:pt x="25400" y="135890"/>
                  </a:lnTo>
                  <a:close/>
                </a:path>
                <a:path w="25400" h="722629">
                  <a:moveTo>
                    <a:pt x="25400" y="143510"/>
                  </a:moveTo>
                  <a:lnTo>
                    <a:pt x="0" y="143510"/>
                  </a:lnTo>
                  <a:lnTo>
                    <a:pt x="0" y="149860"/>
                  </a:lnTo>
                  <a:lnTo>
                    <a:pt x="25400" y="149860"/>
                  </a:lnTo>
                  <a:lnTo>
                    <a:pt x="25400" y="143510"/>
                  </a:lnTo>
                  <a:close/>
                </a:path>
                <a:path w="25400" h="722629">
                  <a:moveTo>
                    <a:pt x="25400" y="149860"/>
                  </a:moveTo>
                  <a:lnTo>
                    <a:pt x="0" y="149860"/>
                  </a:lnTo>
                  <a:lnTo>
                    <a:pt x="0" y="156210"/>
                  </a:lnTo>
                  <a:lnTo>
                    <a:pt x="25400" y="156210"/>
                  </a:lnTo>
                  <a:lnTo>
                    <a:pt x="25400" y="149860"/>
                  </a:lnTo>
                  <a:close/>
                </a:path>
                <a:path w="25400" h="722629">
                  <a:moveTo>
                    <a:pt x="25400" y="156210"/>
                  </a:moveTo>
                  <a:lnTo>
                    <a:pt x="0" y="156210"/>
                  </a:lnTo>
                  <a:lnTo>
                    <a:pt x="0" y="162560"/>
                  </a:lnTo>
                  <a:lnTo>
                    <a:pt x="25400" y="162560"/>
                  </a:lnTo>
                  <a:lnTo>
                    <a:pt x="25400" y="156210"/>
                  </a:lnTo>
                  <a:close/>
                </a:path>
                <a:path w="25400" h="722629">
                  <a:moveTo>
                    <a:pt x="25400" y="162560"/>
                  </a:moveTo>
                  <a:lnTo>
                    <a:pt x="0" y="162560"/>
                  </a:lnTo>
                  <a:lnTo>
                    <a:pt x="0" y="168910"/>
                  </a:lnTo>
                  <a:lnTo>
                    <a:pt x="24129" y="168910"/>
                  </a:lnTo>
                  <a:lnTo>
                    <a:pt x="24129" y="167640"/>
                  </a:lnTo>
                  <a:lnTo>
                    <a:pt x="25400" y="167640"/>
                  </a:lnTo>
                  <a:lnTo>
                    <a:pt x="25400" y="162560"/>
                  </a:lnTo>
                  <a:close/>
                </a:path>
                <a:path w="25400" h="722629">
                  <a:moveTo>
                    <a:pt x="20319" y="168910"/>
                  </a:moveTo>
                  <a:lnTo>
                    <a:pt x="0" y="168910"/>
                  </a:lnTo>
                  <a:lnTo>
                    <a:pt x="0" y="175260"/>
                  </a:lnTo>
                  <a:lnTo>
                    <a:pt x="12700" y="175260"/>
                  </a:lnTo>
                  <a:lnTo>
                    <a:pt x="12700" y="173990"/>
                  </a:lnTo>
                  <a:lnTo>
                    <a:pt x="15239" y="173990"/>
                  </a:lnTo>
                  <a:lnTo>
                    <a:pt x="15239" y="172720"/>
                  </a:lnTo>
                  <a:lnTo>
                    <a:pt x="17779" y="172720"/>
                  </a:lnTo>
                  <a:lnTo>
                    <a:pt x="17779" y="171450"/>
                  </a:lnTo>
                  <a:lnTo>
                    <a:pt x="19049" y="171450"/>
                  </a:lnTo>
                  <a:lnTo>
                    <a:pt x="19049" y="170180"/>
                  </a:lnTo>
                  <a:lnTo>
                    <a:pt x="20319" y="170180"/>
                  </a:lnTo>
                  <a:lnTo>
                    <a:pt x="20319" y="168910"/>
                  </a:lnTo>
                  <a:close/>
                </a:path>
                <a:path w="25400" h="722629">
                  <a:moveTo>
                    <a:pt x="8889" y="175260"/>
                  </a:moveTo>
                  <a:lnTo>
                    <a:pt x="0" y="175260"/>
                  </a:lnTo>
                  <a:lnTo>
                    <a:pt x="0" y="181610"/>
                  </a:lnTo>
                  <a:lnTo>
                    <a:pt x="2539" y="181610"/>
                  </a:lnTo>
                  <a:lnTo>
                    <a:pt x="2539" y="180340"/>
                  </a:lnTo>
                  <a:lnTo>
                    <a:pt x="3810" y="180340"/>
                  </a:lnTo>
                  <a:lnTo>
                    <a:pt x="3810" y="179070"/>
                  </a:lnTo>
                  <a:lnTo>
                    <a:pt x="6350" y="179070"/>
                  </a:lnTo>
                  <a:lnTo>
                    <a:pt x="6350" y="177800"/>
                  </a:lnTo>
                  <a:lnTo>
                    <a:pt x="7619" y="177800"/>
                  </a:lnTo>
                  <a:lnTo>
                    <a:pt x="7619" y="176530"/>
                  </a:lnTo>
                  <a:lnTo>
                    <a:pt x="8889" y="176530"/>
                  </a:lnTo>
                  <a:lnTo>
                    <a:pt x="8889" y="175260"/>
                  </a:lnTo>
                  <a:close/>
                </a:path>
                <a:path w="25400" h="722629">
                  <a:moveTo>
                    <a:pt x="1269" y="181610"/>
                  </a:moveTo>
                  <a:lnTo>
                    <a:pt x="0" y="181610"/>
                  </a:lnTo>
                  <a:lnTo>
                    <a:pt x="0" y="182880"/>
                  </a:lnTo>
                  <a:lnTo>
                    <a:pt x="1269" y="182880"/>
                  </a:lnTo>
                  <a:lnTo>
                    <a:pt x="1269" y="181610"/>
                  </a:lnTo>
                  <a:close/>
                </a:path>
                <a:path w="25400" h="722629">
                  <a:moveTo>
                    <a:pt x="25400" y="300990"/>
                  </a:moveTo>
                  <a:lnTo>
                    <a:pt x="0" y="300990"/>
                  </a:lnTo>
                  <a:lnTo>
                    <a:pt x="0" y="340360"/>
                  </a:lnTo>
                  <a:lnTo>
                    <a:pt x="25400" y="340360"/>
                  </a:lnTo>
                  <a:lnTo>
                    <a:pt x="25400" y="300990"/>
                  </a:lnTo>
                  <a:close/>
                </a:path>
                <a:path w="25400" h="722629">
                  <a:moveTo>
                    <a:pt x="25400" y="340360"/>
                  </a:moveTo>
                  <a:lnTo>
                    <a:pt x="0" y="340360"/>
                  </a:lnTo>
                  <a:lnTo>
                    <a:pt x="0" y="397510"/>
                  </a:lnTo>
                  <a:lnTo>
                    <a:pt x="25400" y="397510"/>
                  </a:lnTo>
                  <a:lnTo>
                    <a:pt x="25400" y="340360"/>
                  </a:lnTo>
                  <a:close/>
                </a:path>
                <a:path w="25400" h="722629">
                  <a:moveTo>
                    <a:pt x="25400" y="397510"/>
                  </a:moveTo>
                  <a:lnTo>
                    <a:pt x="0" y="397510"/>
                  </a:lnTo>
                  <a:lnTo>
                    <a:pt x="0" y="426720"/>
                  </a:lnTo>
                  <a:lnTo>
                    <a:pt x="25400" y="426720"/>
                  </a:lnTo>
                  <a:lnTo>
                    <a:pt x="25400" y="397510"/>
                  </a:lnTo>
                  <a:close/>
                </a:path>
                <a:path w="25400" h="722629">
                  <a:moveTo>
                    <a:pt x="1269" y="542290"/>
                  </a:moveTo>
                  <a:lnTo>
                    <a:pt x="0" y="542290"/>
                  </a:lnTo>
                  <a:lnTo>
                    <a:pt x="0" y="543560"/>
                  </a:lnTo>
                  <a:lnTo>
                    <a:pt x="1269" y="543560"/>
                  </a:lnTo>
                  <a:lnTo>
                    <a:pt x="1269" y="542290"/>
                  </a:lnTo>
                  <a:close/>
                </a:path>
                <a:path w="25400" h="722629">
                  <a:moveTo>
                    <a:pt x="2539" y="543560"/>
                  </a:moveTo>
                  <a:lnTo>
                    <a:pt x="0" y="543560"/>
                  </a:lnTo>
                  <a:lnTo>
                    <a:pt x="0" y="549910"/>
                  </a:lnTo>
                  <a:lnTo>
                    <a:pt x="10159" y="549910"/>
                  </a:lnTo>
                  <a:lnTo>
                    <a:pt x="10159" y="548640"/>
                  </a:lnTo>
                  <a:lnTo>
                    <a:pt x="7619" y="548640"/>
                  </a:lnTo>
                  <a:lnTo>
                    <a:pt x="7619" y="547370"/>
                  </a:lnTo>
                  <a:lnTo>
                    <a:pt x="6350" y="547370"/>
                  </a:lnTo>
                  <a:lnTo>
                    <a:pt x="6350" y="546100"/>
                  </a:lnTo>
                  <a:lnTo>
                    <a:pt x="3810" y="546100"/>
                  </a:lnTo>
                  <a:lnTo>
                    <a:pt x="3810" y="544830"/>
                  </a:lnTo>
                  <a:lnTo>
                    <a:pt x="2539" y="544830"/>
                  </a:lnTo>
                  <a:lnTo>
                    <a:pt x="2539" y="543560"/>
                  </a:lnTo>
                  <a:close/>
                </a:path>
                <a:path w="25400" h="722629">
                  <a:moveTo>
                    <a:pt x="12700" y="549910"/>
                  </a:moveTo>
                  <a:lnTo>
                    <a:pt x="0" y="549910"/>
                  </a:lnTo>
                  <a:lnTo>
                    <a:pt x="0" y="556260"/>
                  </a:lnTo>
                  <a:lnTo>
                    <a:pt x="20319" y="556260"/>
                  </a:lnTo>
                  <a:lnTo>
                    <a:pt x="20319" y="554990"/>
                  </a:lnTo>
                  <a:lnTo>
                    <a:pt x="17779" y="554990"/>
                  </a:lnTo>
                  <a:lnTo>
                    <a:pt x="17779" y="553720"/>
                  </a:lnTo>
                  <a:lnTo>
                    <a:pt x="15239" y="553720"/>
                  </a:lnTo>
                  <a:lnTo>
                    <a:pt x="15239" y="552450"/>
                  </a:lnTo>
                  <a:lnTo>
                    <a:pt x="13969" y="552450"/>
                  </a:lnTo>
                  <a:lnTo>
                    <a:pt x="13969" y="551180"/>
                  </a:lnTo>
                  <a:lnTo>
                    <a:pt x="12700" y="551180"/>
                  </a:lnTo>
                  <a:lnTo>
                    <a:pt x="12700" y="549910"/>
                  </a:lnTo>
                  <a:close/>
                </a:path>
                <a:path w="25400" h="722629">
                  <a:moveTo>
                    <a:pt x="24130" y="556260"/>
                  </a:moveTo>
                  <a:lnTo>
                    <a:pt x="0" y="556260"/>
                  </a:lnTo>
                  <a:lnTo>
                    <a:pt x="0" y="562610"/>
                  </a:lnTo>
                  <a:lnTo>
                    <a:pt x="25400" y="562610"/>
                  </a:lnTo>
                  <a:lnTo>
                    <a:pt x="25400" y="557530"/>
                  </a:lnTo>
                  <a:lnTo>
                    <a:pt x="24130" y="557530"/>
                  </a:lnTo>
                  <a:lnTo>
                    <a:pt x="24130" y="556260"/>
                  </a:lnTo>
                  <a:close/>
                </a:path>
                <a:path w="25400" h="722629">
                  <a:moveTo>
                    <a:pt x="25400" y="562610"/>
                  </a:moveTo>
                  <a:lnTo>
                    <a:pt x="0" y="562610"/>
                  </a:lnTo>
                  <a:lnTo>
                    <a:pt x="0" y="568960"/>
                  </a:lnTo>
                  <a:lnTo>
                    <a:pt x="25400" y="568960"/>
                  </a:lnTo>
                  <a:lnTo>
                    <a:pt x="25400" y="562610"/>
                  </a:lnTo>
                  <a:close/>
                </a:path>
                <a:path w="25400" h="722629">
                  <a:moveTo>
                    <a:pt x="25400" y="568960"/>
                  </a:moveTo>
                  <a:lnTo>
                    <a:pt x="0" y="568960"/>
                  </a:lnTo>
                  <a:lnTo>
                    <a:pt x="0" y="575310"/>
                  </a:lnTo>
                  <a:lnTo>
                    <a:pt x="25400" y="575310"/>
                  </a:lnTo>
                  <a:lnTo>
                    <a:pt x="25400" y="568960"/>
                  </a:lnTo>
                  <a:close/>
                </a:path>
                <a:path w="25400" h="722629">
                  <a:moveTo>
                    <a:pt x="25400" y="575310"/>
                  </a:moveTo>
                  <a:lnTo>
                    <a:pt x="0" y="575310"/>
                  </a:lnTo>
                  <a:lnTo>
                    <a:pt x="0" y="581660"/>
                  </a:lnTo>
                  <a:lnTo>
                    <a:pt x="25400" y="581660"/>
                  </a:lnTo>
                  <a:lnTo>
                    <a:pt x="25400" y="575310"/>
                  </a:lnTo>
                  <a:close/>
                </a:path>
                <a:path w="25400" h="722629">
                  <a:moveTo>
                    <a:pt x="25400" y="581660"/>
                  </a:moveTo>
                  <a:lnTo>
                    <a:pt x="0" y="581660"/>
                  </a:lnTo>
                  <a:lnTo>
                    <a:pt x="0" y="588010"/>
                  </a:lnTo>
                  <a:lnTo>
                    <a:pt x="25400" y="588010"/>
                  </a:lnTo>
                  <a:lnTo>
                    <a:pt x="25400" y="581660"/>
                  </a:lnTo>
                  <a:close/>
                </a:path>
                <a:path w="25400" h="722629">
                  <a:moveTo>
                    <a:pt x="25400" y="588010"/>
                  </a:moveTo>
                  <a:lnTo>
                    <a:pt x="0" y="588010"/>
                  </a:lnTo>
                  <a:lnTo>
                    <a:pt x="0" y="594360"/>
                  </a:lnTo>
                  <a:lnTo>
                    <a:pt x="25400" y="594360"/>
                  </a:lnTo>
                  <a:lnTo>
                    <a:pt x="25400" y="588010"/>
                  </a:lnTo>
                  <a:close/>
                </a:path>
                <a:path w="25400" h="722629">
                  <a:moveTo>
                    <a:pt x="25400" y="594360"/>
                  </a:moveTo>
                  <a:lnTo>
                    <a:pt x="0" y="594360"/>
                  </a:lnTo>
                  <a:lnTo>
                    <a:pt x="0" y="600710"/>
                  </a:lnTo>
                  <a:lnTo>
                    <a:pt x="25400" y="600710"/>
                  </a:lnTo>
                  <a:lnTo>
                    <a:pt x="25400" y="594360"/>
                  </a:lnTo>
                  <a:close/>
                </a:path>
                <a:path w="25400" h="722629">
                  <a:moveTo>
                    <a:pt x="25400" y="600710"/>
                  </a:moveTo>
                  <a:lnTo>
                    <a:pt x="0" y="600710"/>
                  </a:lnTo>
                  <a:lnTo>
                    <a:pt x="0" y="607060"/>
                  </a:lnTo>
                  <a:lnTo>
                    <a:pt x="25400" y="607060"/>
                  </a:lnTo>
                  <a:lnTo>
                    <a:pt x="25400" y="600710"/>
                  </a:lnTo>
                  <a:close/>
                </a:path>
                <a:path w="25400" h="722629">
                  <a:moveTo>
                    <a:pt x="25400" y="607060"/>
                  </a:moveTo>
                  <a:lnTo>
                    <a:pt x="0" y="607060"/>
                  </a:lnTo>
                  <a:lnTo>
                    <a:pt x="0" y="613410"/>
                  </a:lnTo>
                  <a:lnTo>
                    <a:pt x="25400" y="613410"/>
                  </a:lnTo>
                  <a:lnTo>
                    <a:pt x="25400" y="607060"/>
                  </a:lnTo>
                  <a:close/>
                </a:path>
                <a:path w="25400" h="722629">
                  <a:moveTo>
                    <a:pt x="25400" y="613410"/>
                  </a:moveTo>
                  <a:lnTo>
                    <a:pt x="0" y="613410"/>
                  </a:lnTo>
                  <a:lnTo>
                    <a:pt x="0" y="619760"/>
                  </a:lnTo>
                  <a:lnTo>
                    <a:pt x="25400" y="619760"/>
                  </a:lnTo>
                  <a:lnTo>
                    <a:pt x="25400" y="613410"/>
                  </a:lnTo>
                  <a:close/>
                </a:path>
                <a:path w="25400" h="722629">
                  <a:moveTo>
                    <a:pt x="25400" y="619760"/>
                  </a:moveTo>
                  <a:lnTo>
                    <a:pt x="0" y="619760"/>
                  </a:lnTo>
                  <a:lnTo>
                    <a:pt x="0" y="626110"/>
                  </a:lnTo>
                  <a:lnTo>
                    <a:pt x="25400" y="626110"/>
                  </a:lnTo>
                  <a:lnTo>
                    <a:pt x="25400" y="619760"/>
                  </a:lnTo>
                  <a:close/>
                </a:path>
                <a:path w="25400" h="722629">
                  <a:moveTo>
                    <a:pt x="25400" y="626110"/>
                  </a:moveTo>
                  <a:lnTo>
                    <a:pt x="0" y="626110"/>
                  </a:lnTo>
                  <a:lnTo>
                    <a:pt x="0" y="632460"/>
                  </a:lnTo>
                  <a:lnTo>
                    <a:pt x="25400" y="632460"/>
                  </a:lnTo>
                  <a:lnTo>
                    <a:pt x="25400" y="626110"/>
                  </a:lnTo>
                  <a:close/>
                </a:path>
                <a:path w="25400" h="722629">
                  <a:moveTo>
                    <a:pt x="25400" y="632460"/>
                  </a:moveTo>
                  <a:lnTo>
                    <a:pt x="0" y="632460"/>
                  </a:lnTo>
                  <a:lnTo>
                    <a:pt x="0" y="638810"/>
                  </a:lnTo>
                  <a:lnTo>
                    <a:pt x="25400" y="638810"/>
                  </a:lnTo>
                  <a:lnTo>
                    <a:pt x="25400" y="632460"/>
                  </a:lnTo>
                  <a:close/>
                </a:path>
                <a:path w="25400" h="722629">
                  <a:moveTo>
                    <a:pt x="25400" y="638810"/>
                  </a:moveTo>
                  <a:lnTo>
                    <a:pt x="0" y="638810"/>
                  </a:lnTo>
                  <a:lnTo>
                    <a:pt x="0" y="645160"/>
                  </a:lnTo>
                  <a:lnTo>
                    <a:pt x="25400" y="645160"/>
                  </a:lnTo>
                  <a:lnTo>
                    <a:pt x="25400" y="638810"/>
                  </a:lnTo>
                  <a:close/>
                </a:path>
                <a:path w="25400" h="722629">
                  <a:moveTo>
                    <a:pt x="25400" y="645160"/>
                  </a:moveTo>
                  <a:lnTo>
                    <a:pt x="0" y="645160"/>
                  </a:lnTo>
                  <a:lnTo>
                    <a:pt x="0" y="651510"/>
                  </a:lnTo>
                  <a:lnTo>
                    <a:pt x="25400" y="651510"/>
                  </a:lnTo>
                  <a:lnTo>
                    <a:pt x="25400" y="645160"/>
                  </a:lnTo>
                  <a:close/>
                </a:path>
                <a:path w="25400" h="722629">
                  <a:moveTo>
                    <a:pt x="25400" y="651510"/>
                  </a:moveTo>
                  <a:lnTo>
                    <a:pt x="0" y="651510"/>
                  </a:lnTo>
                  <a:lnTo>
                    <a:pt x="0" y="657860"/>
                  </a:lnTo>
                  <a:lnTo>
                    <a:pt x="25400" y="657860"/>
                  </a:lnTo>
                  <a:lnTo>
                    <a:pt x="25400" y="651510"/>
                  </a:lnTo>
                  <a:close/>
                </a:path>
                <a:path w="25400" h="722629">
                  <a:moveTo>
                    <a:pt x="25400" y="657860"/>
                  </a:moveTo>
                  <a:lnTo>
                    <a:pt x="0" y="657860"/>
                  </a:lnTo>
                  <a:lnTo>
                    <a:pt x="0" y="664210"/>
                  </a:lnTo>
                  <a:lnTo>
                    <a:pt x="25400" y="664210"/>
                  </a:lnTo>
                  <a:lnTo>
                    <a:pt x="25400" y="657860"/>
                  </a:lnTo>
                  <a:close/>
                </a:path>
                <a:path w="25400" h="722629">
                  <a:moveTo>
                    <a:pt x="25400" y="664210"/>
                  </a:moveTo>
                  <a:lnTo>
                    <a:pt x="0" y="664210"/>
                  </a:lnTo>
                  <a:lnTo>
                    <a:pt x="0" y="670560"/>
                  </a:lnTo>
                  <a:lnTo>
                    <a:pt x="25400" y="670560"/>
                  </a:lnTo>
                  <a:lnTo>
                    <a:pt x="25400" y="664210"/>
                  </a:lnTo>
                  <a:close/>
                </a:path>
                <a:path w="25400" h="722629">
                  <a:moveTo>
                    <a:pt x="25400" y="670560"/>
                  </a:moveTo>
                  <a:lnTo>
                    <a:pt x="0" y="670560"/>
                  </a:lnTo>
                  <a:lnTo>
                    <a:pt x="0" y="676910"/>
                  </a:lnTo>
                  <a:lnTo>
                    <a:pt x="25400" y="676910"/>
                  </a:lnTo>
                  <a:lnTo>
                    <a:pt x="25400" y="670560"/>
                  </a:lnTo>
                  <a:close/>
                </a:path>
                <a:path w="25400" h="722629">
                  <a:moveTo>
                    <a:pt x="25400" y="676910"/>
                  </a:moveTo>
                  <a:lnTo>
                    <a:pt x="0" y="676910"/>
                  </a:lnTo>
                  <a:lnTo>
                    <a:pt x="0" y="683260"/>
                  </a:lnTo>
                  <a:lnTo>
                    <a:pt x="25400" y="683260"/>
                  </a:lnTo>
                  <a:lnTo>
                    <a:pt x="25400" y="676910"/>
                  </a:lnTo>
                  <a:close/>
                </a:path>
                <a:path w="25400" h="722629">
                  <a:moveTo>
                    <a:pt x="25400" y="683260"/>
                  </a:moveTo>
                  <a:lnTo>
                    <a:pt x="0" y="683260"/>
                  </a:lnTo>
                  <a:lnTo>
                    <a:pt x="0" y="689610"/>
                  </a:lnTo>
                  <a:lnTo>
                    <a:pt x="25400" y="689610"/>
                  </a:lnTo>
                  <a:lnTo>
                    <a:pt x="25400" y="683260"/>
                  </a:lnTo>
                  <a:close/>
                </a:path>
                <a:path w="25400" h="722629">
                  <a:moveTo>
                    <a:pt x="25400" y="689610"/>
                  </a:moveTo>
                  <a:lnTo>
                    <a:pt x="0" y="689610"/>
                  </a:lnTo>
                  <a:lnTo>
                    <a:pt x="0" y="695960"/>
                  </a:lnTo>
                  <a:lnTo>
                    <a:pt x="25400" y="695960"/>
                  </a:lnTo>
                  <a:lnTo>
                    <a:pt x="25400" y="689610"/>
                  </a:lnTo>
                  <a:close/>
                </a:path>
                <a:path w="25400" h="722629">
                  <a:moveTo>
                    <a:pt x="25400" y="695960"/>
                  </a:moveTo>
                  <a:lnTo>
                    <a:pt x="0" y="695960"/>
                  </a:lnTo>
                  <a:lnTo>
                    <a:pt x="0" y="702310"/>
                  </a:lnTo>
                  <a:lnTo>
                    <a:pt x="25400" y="702310"/>
                  </a:lnTo>
                  <a:lnTo>
                    <a:pt x="25400" y="695960"/>
                  </a:lnTo>
                  <a:close/>
                </a:path>
                <a:path w="25400" h="722629">
                  <a:moveTo>
                    <a:pt x="25400" y="702310"/>
                  </a:moveTo>
                  <a:lnTo>
                    <a:pt x="0" y="702310"/>
                  </a:lnTo>
                  <a:lnTo>
                    <a:pt x="0" y="708660"/>
                  </a:lnTo>
                  <a:lnTo>
                    <a:pt x="25400" y="708660"/>
                  </a:lnTo>
                  <a:lnTo>
                    <a:pt x="25400" y="702310"/>
                  </a:lnTo>
                  <a:close/>
                </a:path>
                <a:path w="25400" h="722629">
                  <a:moveTo>
                    <a:pt x="25400" y="708660"/>
                  </a:moveTo>
                  <a:lnTo>
                    <a:pt x="0" y="708660"/>
                  </a:lnTo>
                  <a:lnTo>
                    <a:pt x="0" y="715010"/>
                  </a:lnTo>
                  <a:lnTo>
                    <a:pt x="25400" y="715010"/>
                  </a:lnTo>
                  <a:lnTo>
                    <a:pt x="25400" y="708660"/>
                  </a:lnTo>
                  <a:close/>
                </a:path>
                <a:path w="25400" h="722629">
                  <a:moveTo>
                    <a:pt x="25400" y="715010"/>
                  </a:moveTo>
                  <a:lnTo>
                    <a:pt x="0" y="715010"/>
                  </a:lnTo>
                  <a:lnTo>
                    <a:pt x="0" y="720090"/>
                  </a:lnTo>
                  <a:lnTo>
                    <a:pt x="3809" y="720090"/>
                  </a:lnTo>
                  <a:lnTo>
                    <a:pt x="3809" y="721360"/>
                  </a:lnTo>
                  <a:lnTo>
                    <a:pt x="8889" y="721360"/>
                  </a:lnTo>
                  <a:lnTo>
                    <a:pt x="8889" y="722630"/>
                  </a:lnTo>
                  <a:lnTo>
                    <a:pt x="25400" y="722630"/>
                  </a:lnTo>
                  <a:lnTo>
                    <a:pt x="25400" y="715010"/>
                  </a:lnTo>
                  <a:close/>
                </a:path>
              </a:pathLst>
            </a:custGeom>
            <a:solidFill>
              <a:srgbClr val="222222"/>
            </a:solidFill>
          </p:spPr>
          <p:txBody>
            <a:bodyPr bIns="0" lIns="0" rIns="0" rtlCol="0" tIns="0" wrap="square"/>
            <a:p/>
          </p:txBody>
        </p:sp>
        <p:sp>
          <p:nvSpPr>
            <p:cNvPr id="1048750" name="object 20"/>
            <p:cNvSpPr/>
            <p:nvPr/>
          </p:nvSpPr>
          <p:spPr>
            <a:xfrm>
              <a:off x="3122929" y="4471669"/>
              <a:ext cx="24130" cy="717550"/>
            </a:xfrm>
            <a:custGeom>
              <a:avLst/>
              <a:ahLst/>
              <a:rect l="l" t="t" r="r" b="b"/>
              <a:pathLst>
                <a:path w="24130" h="717550">
                  <a:moveTo>
                    <a:pt x="24130" y="0"/>
                  </a:moveTo>
                  <a:lnTo>
                    <a:pt x="19050" y="0"/>
                  </a:lnTo>
                  <a:lnTo>
                    <a:pt x="19050" y="1269"/>
                  </a:lnTo>
                  <a:lnTo>
                    <a:pt x="24130" y="1269"/>
                  </a:lnTo>
                  <a:lnTo>
                    <a:pt x="24130" y="0"/>
                  </a:lnTo>
                  <a:close/>
                </a:path>
                <a:path w="24130" h="717550">
                  <a:moveTo>
                    <a:pt x="24130" y="1269"/>
                  </a:moveTo>
                  <a:lnTo>
                    <a:pt x="8889" y="1269"/>
                  </a:lnTo>
                  <a:lnTo>
                    <a:pt x="8889" y="2539"/>
                  </a:lnTo>
                  <a:lnTo>
                    <a:pt x="3809" y="2539"/>
                  </a:lnTo>
                  <a:lnTo>
                    <a:pt x="3809" y="3809"/>
                  </a:lnTo>
                  <a:lnTo>
                    <a:pt x="0" y="3809"/>
                  </a:lnTo>
                  <a:lnTo>
                    <a:pt x="0" y="7619"/>
                  </a:lnTo>
                  <a:lnTo>
                    <a:pt x="24130" y="7619"/>
                  </a:lnTo>
                  <a:lnTo>
                    <a:pt x="24130" y="1269"/>
                  </a:lnTo>
                  <a:close/>
                </a:path>
                <a:path w="24130" h="717550">
                  <a:moveTo>
                    <a:pt x="24130" y="7619"/>
                  </a:moveTo>
                  <a:lnTo>
                    <a:pt x="0" y="7619"/>
                  </a:lnTo>
                  <a:lnTo>
                    <a:pt x="0" y="13969"/>
                  </a:lnTo>
                  <a:lnTo>
                    <a:pt x="24130" y="13969"/>
                  </a:lnTo>
                  <a:lnTo>
                    <a:pt x="24130" y="7619"/>
                  </a:lnTo>
                  <a:close/>
                </a:path>
                <a:path w="24130" h="717550">
                  <a:moveTo>
                    <a:pt x="24130" y="13969"/>
                  </a:moveTo>
                  <a:lnTo>
                    <a:pt x="0" y="13969"/>
                  </a:lnTo>
                  <a:lnTo>
                    <a:pt x="0" y="20319"/>
                  </a:lnTo>
                  <a:lnTo>
                    <a:pt x="24130" y="20319"/>
                  </a:lnTo>
                  <a:lnTo>
                    <a:pt x="24130" y="13969"/>
                  </a:lnTo>
                  <a:close/>
                </a:path>
                <a:path w="24130" h="717550">
                  <a:moveTo>
                    <a:pt x="24130" y="20319"/>
                  </a:moveTo>
                  <a:lnTo>
                    <a:pt x="0" y="20319"/>
                  </a:lnTo>
                  <a:lnTo>
                    <a:pt x="0" y="26669"/>
                  </a:lnTo>
                  <a:lnTo>
                    <a:pt x="24130" y="26669"/>
                  </a:lnTo>
                  <a:lnTo>
                    <a:pt x="24130" y="20319"/>
                  </a:lnTo>
                  <a:close/>
                </a:path>
                <a:path w="24130" h="717550">
                  <a:moveTo>
                    <a:pt x="24130" y="26669"/>
                  </a:moveTo>
                  <a:lnTo>
                    <a:pt x="0" y="26669"/>
                  </a:lnTo>
                  <a:lnTo>
                    <a:pt x="0" y="33019"/>
                  </a:lnTo>
                  <a:lnTo>
                    <a:pt x="24130" y="33019"/>
                  </a:lnTo>
                  <a:lnTo>
                    <a:pt x="24130" y="26669"/>
                  </a:lnTo>
                  <a:close/>
                </a:path>
                <a:path w="24130" h="717550">
                  <a:moveTo>
                    <a:pt x="24130" y="33019"/>
                  </a:moveTo>
                  <a:lnTo>
                    <a:pt x="0" y="33019"/>
                  </a:lnTo>
                  <a:lnTo>
                    <a:pt x="0" y="39369"/>
                  </a:lnTo>
                  <a:lnTo>
                    <a:pt x="24130" y="39369"/>
                  </a:lnTo>
                  <a:lnTo>
                    <a:pt x="24130" y="33019"/>
                  </a:lnTo>
                  <a:close/>
                </a:path>
                <a:path w="24130" h="717550">
                  <a:moveTo>
                    <a:pt x="24130" y="39369"/>
                  </a:moveTo>
                  <a:lnTo>
                    <a:pt x="0" y="39369"/>
                  </a:lnTo>
                  <a:lnTo>
                    <a:pt x="0" y="45719"/>
                  </a:lnTo>
                  <a:lnTo>
                    <a:pt x="24130" y="45719"/>
                  </a:lnTo>
                  <a:lnTo>
                    <a:pt x="24130" y="39369"/>
                  </a:lnTo>
                  <a:close/>
                </a:path>
                <a:path w="24130" h="717550">
                  <a:moveTo>
                    <a:pt x="24130" y="45719"/>
                  </a:moveTo>
                  <a:lnTo>
                    <a:pt x="0" y="45719"/>
                  </a:lnTo>
                  <a:lnTo>
                    <a:pt x="0" y="52069"/>
                  </a:lnTo>
                  <a:lnTo>
                    <a:pt x="24130" y="52069"/>
                  </a:lnTo>
                  <a:lnTo>
                    <a:pt x="24130" y="45719"/>
                  </a:lnTo>
                  <a:close/>
                </a:path>
                <a:path w="24130" h="717550">
                  <a:moveTo>
                    <a:pt x="24130" y="52069"/>
                  </a:moveTo>
                  <a:lnTo>
                    <a:pt x="0" y="52069"/>
                  </a:lnTo>
                  <a:lnTo>
                    <a:pt x="0" y="58419"/>
                  </a:lnTo>
                  <a:lnTo>
                    <a:pt x="24130" y="58419"/>
                  </a:lnTo>
                  <a:lnTo>
                    <a:pt x="24130" y="52069"/>
                  </a:lnTo>
                  <a:close/>
                </a:path>
                <a:path w="24130" h="717550">
                  <a:moveTo>
                    <a:pt x="24130" y="58419"/>
                  </a:moveTo>
                  <a:lnTo>
                    <a:pt x="0" y="58419"/>
                  </a:lnTo>
                  <a:lnTo>
                    <a:pt x="0" y="64769"/>
                  </a:lnTo>
                  <a:lnTo>
                    <a:pt x="24130" y="64769"/>
                  </a:lnTo>
                  <a:lnTo>
                    <a:pt x="24130" y="58419"/>
                  </a:lnTo>
                  <a:close/>
                </a:path>
                <a:path w="24130" h="717550">
                  <a:moveTo>
                    <a:pt x="24130" y="64769"/>
                  </a:moveTo>
                  <a:lnTo>
                    <a:pt x="0" y="64769"/>
                  </a:lnTo>
                  <a:lnTo>
                    <a:pt x="0" y="71119"/>
                  </a:lnTo>
                  <a:lnTo>
                    <a:pt x="24130" y="71119"/>
                  </a:lnTo>
                  <a:lnTo>
                    <a:pt x="24130" y="64769"/>
                  </a:lnTo>
                  <a:close/>
                </a:path>
                <a:path w="24130" h="717550">
                  <a:moveTo>
                    <a:pt x="24130" y="71119"/>
                  </a:moveTo>
                  <a:lnTo>
                    <a:pt x="0" y="71119"/>
                  </a:lnTo>
                  <a:lnTo>
                    <a:pt x="0" y="77469"/>
                  </a:lnTo>
                  <a:lnTo>
                    <a:pt x="24130" y="77469"/>
                  </a:lnTo>
                  <a:lnTo>
                    <a:pt x="24130" y="71119"/>
                  </a:lnTo>
                  <a:close/>
                </a:path>
                <a:path w="24130" h="717550">
                  <a:moveTo>
                    <a:pt x="24130" y="77469"/>
                  </a:moveTo>
                  <a:lnTo>
                    <a:pt x="0" y="77469"/>
                  </a:lnTo>
                  <a:lnTo>
                    <a:pt x="0" y="83819"/>
                  </a:lnTo>
                  <a:lnTo>
                    <a:pt x="24130" y="83819"/>
                  </a:lnTo>
                  <a:lnTo>
                    <a:pt x="24130" y="77469"/>
                  </a:lnTo>
                  <a:close/>
                </a:path>
                <a:path w="24130" h="717550">
                  <a:moveTo>
                    <a:pt x="24130" y="83819"/>
                  </a:moveTo>
                  <a:lnTo>
                    <a:pt x="0" y="83819"/>
                  </a:lnTo>
                  <a:lnTo>
                    <a:pt x="0" y="90169"/>
                  </a:lnTo>
                  <a:lnTo>
                    <a:pt x="24130" y="90169"/>
                  </a:lnTo>
                  <a:lnTo>
                    <a:pt x="24130" y="83819"/>
                  </a:lnTo>
                  <a:close/>
                </a:path>
                <a:path w="24130" h="717550">
                  <a:moveTo>
                    <a:pt x="24130" y="90169"/>
                  </a:moveTo>
                  <a:lnTo>
                    <a:pt x="0" y="90169"/>
                  </a:lnTo>
                  <a:lnTo>
                    <a:pt x="0" y="96519"/>
                  </a:lnTo>
                  <a:lnTo>
                    <a:pt x="24130" y="96519"/>
                  </a:lnTo>
                  <a:lnTo>
                    <a:pt x="24130" y="90169"/>
                  </a:lnTo>
                  <a:close/>
                </a:path>
                <a:path w="24130" h="717550">
                  <a:moveTo>
                    <a:pt x="24130" y="96519"/>
                  </a:moveTo>
                  <a:lnTo>
                    <a:pt x="0" y="96519"/>
                  </a:lnTo>
                  <a:lnTo>
                    <a:pt x="0" y="102869"/>
                  </a:lnTo>
                  <a:lnTo>
                    <a:pt x="24130" y="102869"/>
                  </a:lnTo>
                  <a:lnTo>
                    <a:pt x="24130" y="96519"/>
                  </a:lnTo>
                  <a:close/>
                </a:path>
                <a:path w="24130" h="717550">
                  <a:moveTo>
                    <a:pt x="24130" y="102869"/>
                  </a:moveTo>
                  <a:lnTo>
                    <a:pt x="0" y="102869"/>
                  </a:lnTo>
                  <a:lnTo>
                    <a:pt x="0" y="109219"/>
                  </a:lnTo>
                  <a:lnTo>
                    <a:pt x="24130" y="109219"/>
                  </a:lnTo>
                  <a:lnTo>
                    <a:pt x="24130" y="102869"/>
                  </a:lnTo>
                  <a:close/>
                </a:path>
                <a:path w="24130" h="717550">
                  <a:moveTo>
                    <a:pt x="24130" y="109219"/>
                  </a:moveTo>
                  <a:lnTo>
                    <a:pt x="0" y="109219"/>
                  </a:lnTo>
                  <a:lnTo>
                    <a:pt x="0" y="115569"/>
                  </a:lnTo>
                  <a:lnTo>
                    <a:pt x="24130" y="115569"/>
                  </a:lnTo>
                  <a:lnTo>
                    <a:pt x="24130" y="109219"/>
                  </a:lnTo>
                  <a:close/>
                </a:path>
                <a:path w="24130" h="717550">
                  <a:moveTo>
                    <a:pt x="24130" y="115569"/>
                  </a:moveTo>
                  <a:lnTo>
                    <a:pt x="0" y="115569"/>
                  </a:lnTo>
                  <a:lnTo>
                    <a:pt x="0" y="121919"/>
                  </a:lnTo>
                  <a:lnTo>
                    <a:pt x="24130" y="121919"/>
                  </a:lnTo>
                  <a:lnTo>
                    <a:pt x="24130" y="115569"/>
                  </a:lnTo>
                  <a:close/>
                </a:path>
                <a:path w="24130" h="717550">
                  <a:moveTo>
                    <a:pt x="24130" y="121919"/>
                  </a:moveTo>
                  <a:lnTo>
                    <a:pt x="0" y="121919"/>
                  </a:lnTo>
                  <a:lnTo>
                    <a:pt x="0" y="128269"/>
                  </a:lnTo>
                  <a:lnTo>
                    <a:pt x="24130" y="128269"/>
                  </a:lnTo>
                  <a:lnTo>
                    <a:pt x="24130" y="121919"/>
                  </a:lnTo>
                  <a:close/>
                </a:path>
                <a:path w="24130" h="717550">
                  <a:moveTo>
                    <a:pt x="24130" y="128269"/>
                  </a:moveTo>
                  <a:lnTo>
                    <a:pt x="0" y="128269"/>
                  </a:lnTo>
                  <a:lnTo>
                    <a:pt x="0" y="133349"/>
                  </a:lnTo>
                  <a:lnTo>
                    <a:pt x="24130" y="133349"/>
                  </a:lnTo>
                  <a:lnTo>
                    <a:pt x="24130" y="128269"/>
                  </a:lnTo>
                  <a:close/>
                </a:path>
                <a:path w="24130" h="717550">
                  <a:moveTo>
                    <a:pt x="24130" y="133350"/>
                  </a:moveTo>
                  <a:lnTo>
                    <a:pt x="0" y="133350"/>
                  </a:lnTo>
                  <a:lnTo>
                    <a:pt x="0" y="140969"/>
                  </a:lnTo>
                  <a:lnTo>
                    <a:pt x="24130" y="140969"/>
                  </a:lnTo>
                  <a:lnTo>
                    <a:pt x="24130" y="133350"/>
                  </a:lnTo>
                  <a:close/>
                </a:path>
                <a:path w="24130" h="717550">
                  <a:moveTo>
                    <a:pt x="24130" y="140969"/>
                  </a:moveTo>
                  <a:lnTo>
                    <a:pt x="0" y="140969"/>
                  </a:lnTo>
                  <a:lnTo>
                    <a:pt x="0" y="147319"/>
                  </a:lnTo>
                  <a:lnTo>
                    <a:pt x="24130" y="147319"/>
                  </a:lnTo>
                  <a:lnTo>
                    <a:pt x="24130" y="140969"/>
                  </a:lnTo>
                  <a:close/>
                </a:path>
                <a:path w="24130" h="717550">
                  <a:moveTo>
                    <a:pt x="24130" y="147319"/>
                  </a:moveTo>
                  <a:lnTo>
                    <a:pt x="0" y="147319"/>
                  </a:lnTo>
                  <a:lnTo>
                    <a:pt x="0" y="153669"/>
                  </a:lnTo>
                  <a:lnTo>
                    <a:pt x="24130" y="153669"/>
                  </a:lnTo>
                  <a:lnTo>
                    <a:pt x="24130" y="147319"/>
                  </a:lnTo>
                  <a:close/>
                </a:path>
                <a:path w="24130" h="717550">
                  <a:moveTo>
                    <a:pt x="24130" y="153669"/>
                  </a:moveTo>
                  <a:lnTo>
                    <a:pt x="0" y="153669"/>
                  </a:lnTo>
                  <a:lnTo>
                    <a:pt x="0" y="160019"/>
                  </a:lnTo>
                  <a:lnTo>
                    <a:pt x="24130" y="160019"/>
                  </a:lnTo>
                  <a:lnTo>
                    <a:pt x="24130" y="153669"/>
                  </a:lnTo>
                  <a:close/>
                </a:path>
                <a:path w="24130" h="717550">
                  <a:moveTo>
                    <a:pt x="24130" y="160019"/>
                  </a:moveTo>
                  <a:lnTo>
                    <a:pt x="0" y="160019"/>
                  </a:lnTo>
                  <a:lnTo>
                    <a:pt x="0" y="166369"/>
                  </a:lnTo>
                  <a:lnTo>
                    <a:pt x="24130" y="166369"/>
                  </a:lnTo>
                  <a:lnTo>
                    <a:pt x="24130" y="160019"/>
                  </a:lnTo>
                  <a:close/>
                </a:path>
                <a:path w="24130" h="717550">
                  <a:moveTo>
                    <a:pt x="24130" y="166369"/>
                  </a:moveTo>
                  <a:lnTo>
                    <a:pt x="0" y="166369"/>
                  </a:lnTo>
                  <a:lnTo>
                    <a:pt x="0" y="172719"/>
                  </a:lnTo>
                  <a:lnTo>
                    <a:pt x="24130" y="172719"/>
                  </a:lnTo>
                  <a:lnTo>
                    <a:pt x="24130" y="166369"/>
                  </a:lnTo>
                  <a:close/>
                </a:path>
                <a:path w="24130" h="717550">
                  <a:moveTo>
                    <a:pt x="24130" y="172719"/>
                  </a:moveTo>
                  <a:lnTo>
                    <a:pt x="0" y="172719"/>
                  </a:lnTo>
                  <a:lnTo>
                    <a:pt x="0" y="179069"/>
                  </a:lnTo>
                  <a:lnTo>
                    <a:pt x="24130" y="179069"/>
                  </a:lnTo>
                  <a:lnTo>
                    <a:pt x="24130" y="172719"/>
                  </a:lnTo>
                  <a:close/>
                </a:path>
                <a:path w="24130" h="717550">
                  <a:moveTo>
                    <a:pt x="24130" y="179069"/>
                  </a:moveTo>
                  <a:lnTo>
                    <a:pt x="0" y="179069"/>
                  </a:lnTo>
                  <a:lnTo>
                    <a:pt x="0" y="185419"/>
                  </a:lnTo>
                  <a:lnTo>
                    <a:pt x="19050" y="185419"/>
                  </a:lnTo>
                  <a:lnTo>
                    <a:pt x="19050" y="184149"/>
                  </a:lnTo>
                  <a:lnTo>
                    <a:pt x="20319" y="184149"/>
                  </a:lnTo>
                  <a:lnTo>
                    <a:pt x="20319" y="182879"/>
                  </a:lnTo>
                  <a:lnTo>
                    <a:pt x="21589" y="182879"/>
                  </a:lnTo>
                  <a:lnTo>
                    <a:pt x="21589" y="181609"/>
                  </a:lnTo>
                  <a:lnTo>
                    <a:pt x="22859" y="181609"/>
                  </a:lnTo>
                  <a:lnTo>
                    <a:pt x="22859" y="180339"/>
                  </a:lnTo>
                  <a:lnTo>
                    <a:pt x="24130" y="180339"/>
                  </a:lnTo>
                  <a:lnTo>
                    <a:pt x="24130" y="179069"/>
                  </a:lnTo>
                  <a:close/>
                </a:path>
                <a:path w="24130" h="717550">
                  <a:moveTo>
                    <a:pt x="17780" y="185419"/>
                  </a:moveTo>
                  <a:lnTo>
                    <a:pt x="0" y="185419"/>
                  </a:lnTo>
                  <a:lnTo>
                    <a:pt x="0" y="191769"/>
                  </a:lnTo>
                  <a:lnTo>
                    <a:pt x="12699" y="191769"/>
                  </a:lnTo>
                  <a:lnTo>
                    <a:pt x="12699" y="190499"/>
                  </a:lnTo>
                  <a:lnTo>
                    <a:pt x="13969" y="190499"/>
                  </a:lnTo>
                  <a:lnTo>
                    <a:pt x="13969" y="189229"/>
                  </a:lnTo>
                  <a:lnTo>
                    <a:pt x="15240" y="189229"/>
                  </a:lnTo>
                  <a:lnTo>
                    <a:pt x="15240" y="187959"/>
                  </a:lnTo>
                  <a:lnTo>
                    <a:pt x="16510" y="187959"/>
                  </a:lnTo>
                  <a:lnTo>
                    <a:pt x="16510" y="186689"/>
                  </a:lnTo>
                  <a:lnTo>
                    <a:pt x="17780" y="186689"/>
                  </a:lnTo>
                  <a:lnTo>
                    <a:pt x="17780" y="185419"/>
                  </a:lnTo>
                  <a:close/>
                </a:path>
                <a:path w="24130" h="717550">
                  <a:moveTo>
                    <a:pt x="11429" y="191769"/>
                  </a:moveTo>
                  <a:lnTo>
                    <a:pt x="0" y="191769"/>
                  </a:lnTo>
                  <a:lnTo>
                    <a:pt x="0" y="198119"/>
                  </a:lnTo>
                  <a:lnTo>
                    <a:pt x="8889" y="198119"/>
                  </a:lnTo>
                  <a:lnTo>
                    <a:pt x="8889" y="195579"/>
                  </a:lnTo>
                  <a:lnTo>
                    <a:pt x="10159" y="195579"/>
                  </a:lnTo>
                  <a:lnTo>
                    <a:pt x="10159" y="193039"/>
                  </a:lnTo>
                  <a:lnTo>
                    <a:pt x="11429" y="193039"/>
                  </a:lnTo>
                  <a:lnTo>
                    <a:pt x="11429" y="191769"/>
                  </a:lnTo>
                  <a:close/>
                </a:path>
                <a:path w="24130" h="717550">
                  <a:moveTo>
                    <a:pt x="7619" y="198119"/>
                  </a:moveTo>
                  <a:lnTo>
                    <a:pt x="0" y="198119"/>
                  </a:lnTo>
                  <a:lnTo>
                    <a:pt x="0" y="204469"/>
                  </a:lnTo>
                  <a:lnTo>
                    <a:pt x="3810" y="204469"/>
                  </a:lnTo>
                  <a:lnTo>
                    <a:pt x="3810" y="203199"/>
                  </a:lnTo>
                  <a:lnTo>
                    <a:pt x="5080" y="203199"/>
                  </a:lnTo>
                  <a:lnTo>
                    <a:pt x="5080" y="200659"/>
                  </a:lnTo>
                  <a:lnTo>
                    <a:pt x="6350" y="200659"/>
                  </a:lnTo>
                  <a:lnTo>
                    <a:pt x="6350" y="199389"/>
                  </a:lnTo>
                  <a:lnTo>
                    <a:pt x="7619" y="199389"/>
                  </a:lnTo>
                  <a:lnTo>
                    <a:pt x="7619" y="198119"/>
                  </a:lnTo>
                  <a:close/>
                </a:path>
                <a:path w="24130" h="717550">
                  <a:moveTo>
                    <a:pt x="2540" y="204469"/>
                  </a:moveTo>
                  <a:lnTo>
                    <a:pt x="0" y="204469"/>
                  </a:lnTo>
                  <a:lnTo>
                    <a:pt x="0" y="208279"/>
                  </a:lnTo>
                  <a:lnTo>
                    <a:pt x="1269" y="208279"/>
                  </a:lnTo>
                  <a:lnTo>
                    <a:pt x="1269" y="205739"/>
                  </a:lnTo>
                  <a:lnTo>
                    <a:pt x="2540" y="205739"/>
                  </a:lnTo>
                  <a:lnTo>
                    <a:pt x="2540" y="204469"/>
                  </a:lnTo>
                  <a:close/>
                </a:path>
                <a:path w="24130" h="717550">
                  <a:moveTo>
                    <a:pt x="24130" y="298449"/>
                  </a:moveTo>
                  <a:lnTo>
                    <a:pt x="0" y="298449"/>
                  </a:lnTo>
                  <a:lnTo>
                    <a:pt x="0" y="337819"/>
                  </a:lnTo>
                  <a:lnTo>
                    <a:pt x="24130" y="337819"/>
                  </a:lnTo>
                  <a:lnTo>
                    <a:pt x="24130" y="298449"/>
                  </a:lnTo>
                  <a:close/>
                </a:path>
                <a:path w="24130" h="717550">
                  <a:moveTo>
                    <a:pt x="24130" y="337819"/>
                  </a:moveTo>
                  <a:lnTo>
                    <a:pt x="0" y="337819"/>
                  </a:lnTo>
                  <a:lnTo>
                    <a:pt x="0" y="394969"/>
                  </a:lnTo>
                  <a:lnTo>
                    <a:pt x="24130" y="394969"/>
                  </a:lnTo>
                  <a:lnTo>
                    <a:pt x="24130" y="337819"/>
                  </a:lnTo>
                  <a:close/>
                </a:path>
                <a:path w="24130" h="717550">
                  <a:moveTo>
                    <a:pt x="24130" y="394969"/>
                  </a:moveTo>
                  <a:lnTo>
                    <a:pt x="0" y="394969"/>
                  </a:lnTo>
                  <a:lnTo>
                    <a:pt x="0" y="424179"/>
                  </a:lnTo>
                  <a:lnTo>
                    <a:pt x="24130" y="424179"/>
                  </a:lnTo>
                  <a:lnTo>
                    <a:pt x="24130" y="394969"/>
                  </a:lnTo>
                  <a:close/>
                </a:path>
                <a:path w="24130" h="717550">
                  <a:moveTo>
                    <a:pt x="1269" y="514349"/>
                  </a:moveTo>
                  <a:lnTo>
                    <a:pt x="0" y="514349"/>
                  </a:lnTo>
                  <a:lnTo>
                    <a:pt x="0" y="515619"/>
                  </a:lnTo>
                  <a:lnTo>
                    <a:pt x="1269" y="515619"/>
                  </a:lnTo>
                  <a:lnTo>
                    <a:pt x="1269" y="514349"/>
                  </a:lnTo>
                  <a:close/>
                </a:path>
                <a:path w="24130" h="717550">
                  <a:moveTo>
                    <a:pt x="2540" y="515619"/>
                  </a:moveTo>
                  <a:lnTo>
                    <a:pt x="0" y="515619"/>
                  </a:lnTo>
                  <a:lnTo>
                    <a:pt x="0" y="521969"/>
                  </a:lnTo>
                  <a:lnTo>
                    <a:pt x="6350" y="521969"/>
                  </a:lnTo>
                  <a:lnTo>
                    <a:pt x="6350" y="520699"/>
                  </a:lnTo>
                  <a:lnTo>
                    <a:pt x="5080" y="520699"/>
                  </a:lnTo>
                  <a:lnTo>
                    <a:pt x="5080" y="519429"/>
                  </a:lnTo>
                  <a:lnTo>
                    <a:pt x="3810" y="519429"/>
                  </a:lnTo>
                  <a:lnTo>
                    <a:pt x="3810" y="516889"/>
                  </a:lnTo>
                  <a:lnTo>
                    <a:pt x="2540" y="516889"/>
                  </a:lnTo>
                  <a:lnTo>
                    <a:pt x="2540" y="515619"/>
                  </a:lnTo>
                  <a:close/>
                </a:path>
                <a:path w="24130" h="717550">
                  <a:moveTo>
                    <a:pt x="7619" y="521969"/>
                  </a:moveTo>
                  <a:lnTo>
                    <a:pt x="0" y="521969"/>
                  </a:lnTo>
                  <a:lnTo>
                    <a:pt x="0" y="528319"/>
                  </a:lnTo>
                  <a:lnTo>
                    <a:pt x="11429" y="528319"/>
                  </a:lnTo>
                  <a:lnTo>
                    <a:pt x="11429" y="527049"/>
                  </a:lnTo>
                  <a:lnTo>
                    <a:pt x="10159" y="527049"/>
                  </a:lnTo>
                  <a:lnTo>
                    <a:pt x="10159" y="525779"/>
                  </a:lnTo>
                  <a:lnTo>
                    <a:pt x="8889" y="525779"/>
                  </a:lnTo>
                  <a:lnTo>
                    <a:pt x="8889" y="524509"/>
                  </a:lnTo>
                  <a:lnTo>
                    <a:pt x="7619" y="524509"/>
                  </a:lnTo>
                  <a:lnTo>
                    <a:pt x="7619" y="521969"/>
                  </a:lnTo>
                  <a:close/>
                </a:path>
                <a:path w="24130" h="717550">
                  <a:moveTo>
                    <a:pt x="12700" y="528319"/>
                  </a:moveTo>
                  <a:lnTo>
                    <a:pt x="0" y="528319"/>
                  </a:lnTo>
                  <a:lnTo>
                    <a:pt x="0" y="534669"/>
                  </a:lnTo>
                  <a:lnTo>
                    <a:pt x="19050" y="534669"/>
                  </a:lnTo>
                  <a:lnTo>
                    <a:pt x="19050" y="533399"/>
                  </a:lnTo>
                  <a:lnTo>
                    <a:pt x="17780" y="533399"/>
                  </a:lnTo>
                  <a:lnTo>
                    <a:pt x="17780" y="532129"/>
                  </a:lnTo>
                  <a:lnTo>
                    <a:pt x="16510" y="532129"/>
                  </a:lnTo>
                  <a:lnTo>
                    <a:pt x="16510" y="530859"/>
                  </a:lnTo>
                  <a:lnTo>
                    <a:pt x="15240" y="530859"/>
                  </a:lnTo>
                  <a:lnTo>
                    <a:pt x="15240" y="529589"/>
                  </a:lnTo>
                  <a:lnTo>
                    <a:pt x="12700" y="529589"/>
                  </a:lnTo>
                  <a:lnTo>
                    <a:pt x="12700" y="528319"/>
                  </a:lnTo>
                  <a:close/>
                </a:path>
                <a:path w="24130" h="717550">
                  <a:moveTo>
                    <a:pt x="20319" y="534669"/>
                  </a:moveTo>
                  <a:lnTo>
                    <a:pt x="0" y="534669"/>
                  </a:lnTo>
                  <a:lnTo>
                    <a:pt x="0" y="541019"/>
                  </a:lnTo>
                  <a:lnTo>
                    <a:pt x="24130" y="541019"/>
                  </a:lnTo>
                  <a:lnTo>
                    <a:pt x="24130" y="538479"/>
                  </a:lnTo>
                  <a:lnTo>
                    <a:pt x="22859" y="538479"/>
                  </a:lnTo>
                  <a:lnTo>
                    <a:pt x="22859" y="537209"/>
                  </a:lnTo>
                  <a:lnTo>
                    <a:pt x="21589" y="537209"/>
                  </a:lnTo>
                  <a:lnTo>
                    <a:pt x="21589" y="535939"/>
                  </a:lnTo>
                  <a:lnTo>
                    <a:pt x="20319" y="535939"/>
                  </a:lnTo>
                  <a:lnTo>
                    <a:pt x="20319" y="534669"/>
                  </a:lnTo>
                  <a:close/>
                </a:path>
                <a:path w="24130" h="717550">
                  <a:moveTo>
                    <a:pt x="24130" y="541019"/>
                  </a:moveTo>
                  <a:lnTo>
                    <a:pt x="0" y="541019"/>
                  </a:lnTo>
                  <a:lnTo>
                    <a:pt x="0" y="547369"/>
                  </a:lnTo>
                  <a:lnTo>
                    <a:pt x="24130" y="547369"/>
                  </a:lnTo>
                  <a:lnTo>
                    <a:pt x="24130" y="541019"/>
                  </a:lnTo>
                  <a:close/>
                </a:path>
                <a:path w="24130" h="717550">
                  <a:moveTo>
                    <a:pt x="24130" y="547369"/>
                  </a:moveTo>
                  <a:lnTo>
                    <a:pt x="0" y="547369"/>
                  </a:lnTo>
                  <a:lnTo>
                    <a:pt x="0" y="553719"/>
                  </a:lnTo>
                  <a:lnTo>
                    <a:pt x="24130" y="553719"/>
                  </a:lnTo>
                  <a:lnTo>
                    <a:pt x="24130" y="547369"/>
                  </a:lnTo>
                  <a:close/>
                </a:path>
                <a:path w="24130" h="717550">
                  <a:moveTo>
                    <a:pt x="24130" y="553719"/>
                  </a:moveTo>
                  <a:lnTo>
                    <a:pt x="0" y="553719"/>
                  </a:lnTo>
                  <a:lnTo>
                    <a:pt x="0" y="560069"/>
                  </a:lnTo>
                  <a:lnTo>
                    <a:pt x="24130" y="560069"/>
                  </a:lnTo>
                  <a:lnTo>
                    <a:pt x="24130" y="553719"/>
                  </a:lnTo>
                  <a:close/>
                </a:path>
                <a:path w="24130" h="717550">
                  <a:moveTo>
                    <a:pt x="24130" y="560069"/>
                  </a:moveTo>
                  <a:lnTo>
                    <a:pt x="0" y="560069"/>
                  </a:lnTo>
                  <a:lnTo>
                    <a:pt x="0" y="566419"/>
                  </a:lnTo>
                  <a:lnTo>
                    <a:pt x="24130" y="566419"/>
                  </a:lnTo>
                  <a:lnTo>
                    <a:pt x="24130" y="560069"/>
                  </a:lnTo>
                  <a:close/>
                </a:path>
                <a:path w="24130" h="717550">
                  <a:moveTo>
                    <a:pt x="24130" y="566419"/>
                  </a:moveTo>
                  <a:lnTo>
                    <a:pt x="0" y="566419"/>
                  </a:lnTo>
                  <a:lnTo>
                    <a:pt x="0" y="572769"/>
                  </a:lnTo>
                  <a:lnTo>
                    <a:pt x="24130" y="572769"/>
                  </a:lnTo>
                  <a:lnTo>
                    <a:pt x="24130" y="566419"/>
                  </a:lnTo>
                  <a:close/>
                </a:path>
                <a:path w="24130" h="717550">
                  <a:moveTo>
                    <a:pt x="24130" y="572769"/>
                  </a:moveTo>
                  <a:lnTo>
                    <a:pt x="0" y="572769"/>
                  </a:lnTo>
                  <a:lnTo>
                    <a:pt x="0" y="579119"/>
                  </a:lnTo>
                  <a:lnTo>
                    <a:pt x="24130" y="579119"/>
                  </a:lnTo>
                  <a:lnTo>
                    <a:pt x="24130" y="572769"/>
                  </a:lnTo>
                  <a:close/>
                </a:path>
                <a:path w="24130" h="717550">
                  <a:moveTo>
                    <a:pt x="24130" y="579119"/>
                  </a:moveTo>
                  <a:lnTo>
                    <a:pt x="0" y="579119"/>
                  </a:lnTo>
                  <a:lnTo>
                    <a:pt x="0" y="585469"/>
                  </a:lnTo>
                  <a:lnTo>
                    <a:pt x="24130" y="585469"/>
                  </a:lnTo>
                  <a:lnTo>
                    <a:pt x="24130" y="579119"/>
                  </a:lnTo>
                  <a:close/>
                </a:path>
                <a:path w="24130" h="717550">
                  <a:moveTo>
                    <a:pt x="24130" y="585469"/>
                  </a:moveTo>
                  <a:lnTo>
                    <a:pt x="0" y="585469"/>
                  </a:lnTo>
                  <a:lnTo>
                    <a:pt x="0" y="591819"/>
                  </a:lnTo>
                  <a:lnTo>
                    <a:pt x="24130" y="591819"/>
                  </a:lnTo>
                  <a:lnTo>
                    <a:pt x="24130" y="585469"/>
                  </a:lnTo>
                  <a:close/>
                </a:path>
                <a:path w="24130" h="717550">
                  <a:moveTo>
                    <a:pt x="24130" y="591819"/>
                  </a:moveTo>
                  <a:lnTo>
                    <a:pt x="0" y="591819"/>
                  </a:lnTo>
                  <a:lnTo>
                    <a:pt x="0" y="598169"/>
                  </a:lnTo>
                  <a:lnTo>
                    <a:pt x="24130" y="598169"/>
                  </a:lnTo>
                  <a:lnTo>
                    <a:pt x="24130" y="591819"/>
                  </a:lnTo>
                  <a:close/>
                </a:path>
                <a:path w="24130" h="717550">
                  <a:moveTo>
                    <a:pt x="24130" y="598169"/>
                  </a:moveTo>
                  <a:lnTo>
                    <a:pt x="0" y="598169"/>
                  </a:lnTo>
                  <a:lnTo>
                    <a:pt x="0" y="604519"/>
                  </a:lnTo>
                  <a:lnTo>
                    <a:pt x="24130" y="604519"/>
                  </a:lnTo>
                  <a:lnTo>
                    <a:pt x="24130" y="598169"/>
                  </a:lnTo>
                  <a:close/>
                </a:path>
                <a:path w="24130" h="717550">
                  <a:moveTo>
                    <a:pt x="24130" y="604519"/>
                  </a:moveTo>
                  <a:lnTo>
                    <a:pt x="0" y="604519"/>
                  </a:lnTo>
                  <a:lnTo>
                    <a:pt x="0" y="610869"/>
                  </a:lnTo>
                  <a:lnTo>
                    <a:pt x="24130" y="610869"/>
                  </a:lnTo>
                  <a:lnTo>
                    <a:pt x="24130" y="604519"/>
                  </a:lnTo>
                  <a:close/>
                </a:path>
                <a:path w="24130" h="717550">
                  <a:moveTo>
                    <a:pt x="24130" y="610869"/>
                  </a:moveTo>
                  <a:lnTo>
                    <a:pt x="0" y="610869"/>
                  </a:lnTo>
                  <a:lnTo>
                    <a:pt x="0" y="617219"/>
                  </a:lnTo>
                  <a:lnTo>
                    <a:pt x="24130" y="617219"/>
                  </a:lnTo>
                  <a:lnTo>
                    <a:pt x="24130" y="610869"/>
                  </a:lnTo>
                  <a:close/>
                </a:path>
                <a:path w="24130" h="717550">
                  <a:moveTo>
                    <a:pt x="24130" y="617219"/>
                  </a:moveTo>
                  <a:lnTo>
                    <a:pt x="0" y="617219"/>
                  </a:lnTo>
                  <a:lnTo>
                    <a:pt x="0" y="623569"/>
                  </a:lnTo>
                  <a:lnTo>
                    <a:pt x="24130" y="623569"/>
                  </a:lnTo>
                  <a:lnTo>
                    <a:pt x="24130" y="617219"/>
                  </a:lnTo>
                  <a:close/>
                </a:path>
                <a:path w="24130" h="717550">
                  <a:moveTo>
                    <a:pt x="24130" y="623569"/>
                  </a:moveTo>
                  <a:lnTo>
                    <a:pt x="0" y="623569"/>
                  </a:lnTo>
                  <a:lnTo>
                    <a:pt x="0" y="629919"/>
                  </a:lnTo>
                  <a:lnTo>
                    <a:pt x="24130" y="629919"/>
                  </a:lnTo>
                  <a:lnTo>
                    <a:pt x="24130" y="623569"/>
                  </a:lnTo>
                  <a:close/>
                </a:path>
                <a:path w="24130" h="717550">
                  <a:moveTo>
                    <a:pt x="24130" y="629919"/>
                  </a:moveTo>
                  <a:lnTo>
                    <a:pt x="0" y="629919"/>
                  </a:lnTo>
                  <a:lnTo>
                    <a:pt x="0" y="636269"/>
                  </a:lnTo>
                  <a:lnTo>
                    <a:pt x="24130" y="636269"/>
                  </a:lnTo>
                  <a:lnTo>
                    <a:pt x="24130" y="629919"/>
                  </a:lnTo>
                  <a:close/>
                </a:path>
                <a:path w="24130" h="717550">
                  <a:moveTo>
                    <a:pt x="24130" y="636269"/>
                  </a:moveTo>
                  <a:lnTo>
                    <a:pt x="0" y="636269"/>
                  </a:lnTo>
                  <a:lnTo>
                    <a:pt x="0" y="642619"/>
                  </a:lnTo>
                  <a:lnTo>
                    <a:pt x="24130" y="642619"/>
                  </a:lnTo>
                  <a:lnTo>
                    <a:pt x="24130" y="636269"/>
                  </a:lnTo>
                  <a:close/>
                </a:path>
                <a:path w="24130" h="717550">
                  <a:moveTo>
                    <a:pt x="24130" y="642619"/>
                  </a:moveTo>
                  <a:lnTo>
                    <a:pt x="0" y="642619"/>
                  </a:lnTo>
                  <a:lnTo>
                    <a:pt x="0" y="648969"/>
                  </a:lnTo>
                  <a:lnTo>
                    <a:pt x="24130" y="648969"/>
                  </a:lnTo>
                  <a:lnTo>
                    <a:pt x="24130" y="642619"/>
                  </a:lnTo>
                  <a:close/>
                </a:path>
                <a:path w="24130" h="717550">
                  <a:moveTo>
                    <a:pt x="24130" y="648969"/>
                  </a:moveTo>
                  <a:lnTo>
                    <a:pt x="0" y="648969"/>
                  </a:lnTo>
                  <a:lnTo>
                    <a:pt x="0" y="655319"/>
                  </a:lnTo>
                  <a:lnTo>
                    <a:pt x="24130" y="655319"/>
                  </a:lnTo>
                  <a:lnTo>
                    <a:pt x="24130" y="648969"/>
                  </a:lnTo>
                  <a:close/>
                </a:path>
                <a:path w="24130" h="717550">
                  <a:moveTo>
                    <a:pt x="24130" y="655319"/>
                  </a:moveTo>
                  <a:lnTo>
                    <a:pt x="0" y="655319"/>
                  </a:lnTo>
                  <a:lnTo>
                    <a:pt x="0" y="661669"/>
                  </a:lnTo>
                  <a:lnTo>
                    <a:pt x="24130" y="661669"/>
                  </a:lnTo>
                  <a:lnTo>
                    <a:pt x="24130" y="655319"/>
                  </a:lnTo>
                  <a:close/>
                </a:path>
                <a:path w="24130" h="717550">
                  <a:moveTo>
                    <a:pt x="24130" y="661669"/>
                  </a:moveTo>
                  <a:lnTo>
                    <a:pt x="0" y="661669"/>
                  </a:lnTo>
                  <a:lnTo>
                    <a:pt x="0" y="668019"/>
                  </a:lnTo>
                  <a:lnTo>
                    <a:pt x="24130" y="668019"/>
                  </a:lnTo>
                  <a:lnTo>
                    <a:pt x="24130" y="661669"/>
                  </a:lnTo>
                  <a:close/>
                </a:path>
                <a:path w="24130" h="717550">
                  <a:moveTo>
                    <a:pt x="24130" y="668019"/>
                  </a:moveTo>
                  <a:lnTo>
                    <a:pt x="0" y="668019"/>
                  </a:lnTo>
                  <a:lnTo>
                    <a:pt x="0" y="674369"/>
                  </a:lnTo>
                  <a:lnTo>
                    <a:pt x="24130" y="674369"/>
                  </a:lnTo>
                  <a:lnTo>
                    <a:pt x="24130" y="668019"/>
                  </a:lnTo>
                  <a:close/>
                </a:path>
                <a:path w="24130" h="717550">
                  <a:moveTo>
                    <a:pt x="24130" y="674369"/>
                  </a:moveTo>
                  <a:lnTo>
                    <a:pt x="0" y="674369"/>
                  </a:lnTo>
                  <a:lnTo>
                    <a:pt x="0" y="680719"/>
                  </a:lnTo>
                  <a:lnTo>
                    <a:pt x="24130" y="680719"/>
                  </a:lnTo>
                  <a:lnTo>
                    <a:pt x="24130" y="674369"/>
                  </a:lnTo>
                  <a:close/>
                </a:path>
                <a:path w="24130" h="717550">
                  <a:moveTo>
                    <a:pt x="24130" y="680719"/>
                  </a:moveTo>
                  <a:lnTo>
                    <a:pt x="0" y="680719"/>
                  </a:lnTo>
                  <a:lnTo>
                    <a:pt x="0" y="687069"/>
                  </a:lnTo>
                  <a:lnTo>
                    <a:pt x="24130" y="687069"/>
                  </a:lnTo>
                  <a:lnTo>
                    <a:pt x="24130" y="680719"/>
                  </a:lnTo>
                  <a:close/>
                </a:path>
                <a:path w="24130" h="717550">
                  <a:moveTo>
                    <a:pt x="24130" y="687069"/>
                  </a:moveTo>
                  <a:lnTo>
                    <a:pt x="0" y="687069"/>
                  </a:lnTo>
                  <a:lnTo>
                    <a:pt x="0" y="693419"/>
                  </a:lnTo>
                  <a:lnTo>
                    <a:pt x="24130" y="693419"/>
                  </a:lnTo>
                  <a:lnTo>
                    <a:pt x="24130" y="687069"/>
                  </a:lnTo>
                  <a:close/>
                </a:path>
                <a:path w="24130" h="717550">
                  <a:moveTo>
                    <a:pt x="24130" y="693419"/>
                  </a:moveTo>
                  <a:lnTo>
                    <a:pt x="0" y="693419"/>
                  </a:lnTo>
                  <a:lnTo>
                    <a:pt x="0" y="699769"/>
                  </a:lnTo>
                  <a:lnTo>
                    <a:pt x="24130" y="699769"/>
                  </a:lnTo>
                  <a:lnTo>
                    <a:pt x="24130" y="693419"/>
                  </a:lnTo>
                  <a:close/>
                </a:path>
                <a:path w="24130" h="717550">
                  <a:moveTo>
                    <a:pt x="24130" y="699769"/>
                  </a:moveTo>
                  <a:lnTo>
                    <a:pt x="0" y="699769"/>
                  </a:lnTo>
                  <a:lnTo>
                    <a:pt x="0" y="706119"/>
                  </a:lnTo>
                  <a:lnTo>
                    <a:pt x="24130" y="706119"/>
                  </a:lnTo>
                  <a:lnTo>
                    <a:pt x="24130" y="699769"/>
                  </a:lnTo>
                  <a:close/>
                </a:path>
                <a:path w="24130" h="717550">
                  <a:moveTo>
                    <a:pt x="24130" y="706119"/>
                  </a:moveTo>
                  <a:lnTo>
                    <a:pt x="0" y="706119"/>
                  </a:lnTo>
                  <a:lnTo>
                    <a:pt x="0" y="712469"/>
                  </a:lnTo>
                  <a:lnTo>
                    <a:pt x="24130" y="712469"/>
                  </a:lnTo>
                  <a:lnTo>
                    <a:pt x="24130" y="706119"/>
                  </a:lnTo>
                  <a:close/>
                </a:path>
                <a:path w="24130" h="717550">
                  <a:moveTo>
                    <a:pt x="24130" y="712469"/>
                  </a:moveTo>
                  <a:lnTo>
                    <a:pt x="0" y="712469"/>
                  </a:lnTo>
                  <a:lnTo>
                    <a:pt x="0" y="715009"/>
                  </a:lnTo>
                  <a:lnTo>
                    <a:pt x="3809" y="715009"/>
                  </a:lnTo>
                  <a:lnTo>
                    <a:pt x="3809" y="716279"/>
                  </a:lnTo>
                  <a:lnTo>
                    <a:pt x="17780" y="716279"/>
                  </a:lnTo>
                  <a:lnTo>
                    <a:pt x="17780" y="717549"/>
                  </a:lnTo>
                  <a:lnTo>
                    <a:pt x="24130" y="717549"/>
                  </a:lnTo>
                  <a:lnTo>
                    <a:pt x="24130" y="712469"/>
                  </a:lnTo>
                  <a:close/>
                </a:path>
              </a:pathLst>
            </a:custGeom>
            <a:solidFill>
              <a:srgbClr val="212121"/>
            </a:solidFill>
          </p:spPr>
          <p:txBody>
            <a:bodyPr bIns="0" lIns="0" rIns="0" rtlCol="0" tIns="0" wrap="square"/>
            <a:p/>
          </p:txBody>
        </p:sp>
        <p:sp>
          <p:nvSpPr>
            <p:cNvPr id="1048751" name="object 21"/>
            <p:cNvSpPr/>
            <p:nvPr/>
          </p:nvSpPr>
          <p:spPr>
            <a:xfrm>
              <a:off x="3098800" y="4475479"/>
              <a:ext cx="24130" cy="711200"/>
            </a:xfrm>
            <a:custGeom>
              <a:avLst/>
              <a:ahLst/>
              <a:rect l="l" t="t" r="r" b="b"/>
              <a:pathLst>
                <a:path w="24130" h="711200">
                  <a:moveTo>
                    <a:pt x="24130" y="0"/>
                  </a:moveTo>
                  <a:lnTo>
                    <a:pt x="19050" y="0"/>
                  </a:lnTo>
                  <a:lnTo>
                    <a:pt x="19050" y="1270"/>
                  </a:lnTo>
                  <a:lnTo>
                    <a:pt x="12700" y="1270"/>
                  </a:lnTo>
                  <a:lnTo>
                    <a:pt x="12700" y="2540"/>
                  </a:lnTo>
                  <a:lnTo>
                    <a:pt x="6350" y="2540"/>
                  </a:lnTo>
                  <a:lnTo>
                    <a:pt x="6350" y="3810"/>
                  </a:lnTo>
                  <a:lnTo>
                    <a:pt x="24130" y="3810"/>
                  </a:lnTo>
                  <a:lnTo>
                    <a:pt x="24130" y="0"/>
                  </a:lnTo>
                  <a:close/>
                </a:path>
                <a:path w="24130" h="711200">
                  <a:moveTo>
                    <a:pt x="24130" y="3810"/>
                  </a:moveTo>
                  <a:lnTo>
                    <a:pt x="0" y="3810"/>
                  </a:lnTo>
                  <a:lnTo>
                    <a:pt x="0" y="10160"/>
                  </a:lnTo>
                  <a:lnTo>
                    <a:pt x="24130" y="10160"/>
                  </a:lnTo>
                  <a:lnTo>
                    <a:pt x="24130" y="3810"/>
                  </a:lnTo>
                  <a:close/>
                </a:path>
                <a:path w="24130" h="711200">
                  <a:moveTo>
                    <a:pt x="24130" y="10160"/>
                  </a:moveTo>
                  <a:lnTo>
                    <a:pt x="0" y="10160"/>
                  </a:lnTo>
                  <a:lnTo>
                    <a:pt x="0" y="16510"/>
                  </a:lnTo>
                  <a:lnTo>
                    <a:pt x="24130" y="16510"/>
                  </a:lnTo>
                  <a:lnTo>
                    <a:pt x="24130" y="10160"/>
                  </a:lnTo>
                  <a:close/>
                </a:path>
                <a:path w="24130" h="711200">
                  <a:moveTo>
                    <a:pt x="24130" y="16510"/>
                  </a:moveTo>
                  <a:lnTo>
                    <a:pt x="0" y="16510"/>
                  </a:lnTo>
                  <a:lnTo>
                    <a:pt x="0" y="22860"/>
                  </a:lnTo>
                  <a:lnTo>
                    <a:pt x="24130" y="22860"/>
                  </a:lnTo>
                  <a:lnTo>
                    <a:pt x="24130" y="16510"/>
                  </a:lnTo>
                  <a:close/>
                </a:path>
                <a:path w="24130" h="711200">
                  <a:moveTo>
                    <a:pt x="24130" y="22860"/>
                  </a:moveTo>
                  <a:lnTo>
                    <a:pt x="0" y="22860"/>
                  </a:lnTo>
                  <a:lnTo>
                    <a:pt x="0" y="29210"/>
                  </a:lnTo>
                  <a:lnTo>
                    <a:pt x="24130" y="29210"/>
                  </a:lnTo>
                  <a:lnTo>
                    <a:pt x="24130" y="22860"/>
                  </a:lnTo>
                  <a:close/>
                </a:path>
                <a:path w="24130" h="711200">
                  <a:moveTo>
                    <a:pt x="24130" y="29210"/>
                  </a:moveTo>
                  <a:lnTo>
                    <a:pt x="0" y="29210"/>
                  </a:lnTo>
                  <a:lnTo>
                    <a:pt x="0" y="35560"/>
                  </a:lnTo>
                  <a:lnTo>
                    <a:pt x="24130" y="35560"/>
                  </a:lnTo>
                  <a:lnTo>
                    <a:pt x="24130" y="29210"/>
                  </a:lnTo>
                  <a:close/>
                </a:path>
                <a:path w="24130" h="711200">
                  <a:moveTo>
                    <a:pt x="24130" y="35560"/>
                  </a:moveTo>
                  <a:lnTo>
                    <a:pt x="0" y="35560"/>
                  </a:lnTo>
                  <a:lnTo>
                    <a:pt x="0" y="41910"/>
                  </a:lnTo>
                  <a:lnTo>
                    <a:pt x="24130" y="41910"/>
                  </a:lnTo>
                  <a:lnTo>
                    <a:pt x="24130" y="35560"/>
                  </a:lnTo>
                  <a:close/>
                </a:path>
                <a:path w="24130" h="711200">
                  <a:moveTo>
                    <a:pt x="24130" y="41910"/>
                  </a:moveTo>
                  <a:lnTo>
                    <a:pt x="0" y="41910"/>
                  </a:lnTo>
                  <a:lnTo>
                    <a:pt x="0" y="48260"/>
                  </a:lnTo>
                  <a:lnTo>
                    <a:pt x="24130" y="48260"/>
                  </a:lnTo>
                  <a:lnTo>
                    <a:pt x="24130" y="41910"/>
                  </a:lnTo>
                  <a:close/>
                </a:path>
                <a:path w="24130" h="711200">
                  <a:moveTo>
                    <a:pt x="24130" y="48260"/>
                  </a:moveTo>
                  <a:lnTo>
                    <a:pt x="0" y="48260"/>
                  </a:lnTo>
                  <a:lnTo>
                    <a:pt x="0" y="54610"/>
                  </a:lnTo>
                  <a:lnTo>
                    <a:pt x="24130" y="54610"/>
                  </a:lnTo>
                  <a:lnTo>
                    <a:pt x="24130" y="48260"/>
                  </a:lnTo>
                  <a:close/>
                </a:path>
                <a:path w="24130" h="711200">
                  <a:moveTo>
                    <a:pt x="24130" y="54610"/>
                  </a:moveTo>
                  <a:lnTo>
                    <a:pt x="0" y="54610"/>
                  </a:lnTo>
                  <a:lnTo>
                    <a:pt x="0" y="60960"/>
                  </a:lnTo>
                  <a:lnTo>
                    <a:pt x="24130" y="60960"/>
                  </a:lnTo>
                  <a:lnTo>
                    <a:pt x="24130" y="54610"/>
                  </a:lnTo>
                  <a:close/>
                </a:path>
                <a:path w="24130" h="711200">
                  <a:moveTo>
                    <a:pt x="24130" y="60960"/>
                  </a:moveTo>
                  <a:lnTo>
                    <a:pt x="0" y="60960"/>
                  </a:lnTo>
                  <a:lnTo>
                    <a:pt x="0" y="67310"/>
                  </a:lnTo>
                  <a:lnTo>
                    <a:pt x="24130" y="67310"/>
                  </a:lnTo>
                  <a:lnTo>
                    <a:pt x="24130" y="60960"/>
                  </a:lnTo>
                  <a:close/>
                </a:path>
                <a:path w="24130" h="711200">
                  <a:moveTo>
                    <a:pt x="24130" y="67310"/>
                  </a:moveTo>
                  <a:lnTo>
                    <a:pt x="0" y="67310"/>
                  </a:lnTo>
                  <a:lnTo>
                    <a:pt x="0" y="73660"/>
                  </a:lnTo>
                  <a:lnTo>
                    <a:pt x="24130" y="73660"/>
                  </a:lnTo>
                  <a:lnTo>
                    <a:pt x="24130" y="67310"/>
                  </a:lnTo>
                  <a:close/>
                </a:path>
                <a:path w="24130" h="711200">
                  <a:moveTo>
                    <a:pt x="24130" y="73660"/>
                  </a:moveTo>
                  <a:lnTo>
                    <a:pt x="0" y="73660"/>
                  </a:lnTo>
                  <a:lnTo>
                    <a:pt x="0" y="80010"/>
                  </a:lnTo>
                  <a:lnTo>
                    <a:pt x="24130" y="80010"/>
                  </a:lnTo>
                  <a:lnTo>
                    <a:pt x="24130" y="73660"/>
                  </a:lnTo>
                  <a:close/>
                </a:path>
                <a:path w="24130" h="711200">
                  <a:moveTo>
                    <a:pt x="24130" y="80010"/>
                  </a:moveTo>
                  <a:lnTo>
                    <a:pt x="0" y="80010"/>
                  </a:lnTo>
                  <a:lnTo>
                    <a:pt x="0" y="86360"/>
                  </a:lnTo>
                  <a:lnTo>
                    <a:pt x="24130" y="86360"/>
                  </a:lnTo>
                  <a:lnTo>
                    <a:pt x="24130" y="80010"/>
                  </a:lnTo>
                  <a:close/>
                </a:path>
                <a:path w="24130" h="711200">
                  <a:moveTo>
                    <a:pt x="24130" y="86360"/>
                  </a:moveTo>
                  <a:lnTo>
                    <a:pt x="0" y="86360"/>
                  </a:lnTo>
                  <a:lnTo>
                    <a:pt x="0" y="92710"/>
                  </a:lnTo>
                  <a:lnTo>
                    <a:pt x="24130" y="92710"/>
                  </a:lnTo>
                  <a:lnTo>
                    <a:pt x="24130" y="86360"/>
                  </a:lnTo>
                  <a:close/>
                </a:path>
                <a:path w="24130" h="711200">
                  <a:moveTo>
                    <a:pt x="24130" y="92710"/>
                  </a:moveTo>
                  <a:lnTo>
                    <a:pt x="0" y="92710"/>
                  </a:lnTo>
                  <a:lnTo>
                    <a:pt x="0" y="99060"/>
                  </a:lnTo>
                  <a:lnTo>
                    <a:pt x="24130" y="99060"/>
                  </a:lnTo>
                  <a:lnTo>
                    <a:pt x="24130" y="92710"/>
                  </a:lnTo>
                  <a:close/>
                </a:path>
                <a:path w="24130" h="711200">
                  <a:moveTo>
                    <a:pt x="24130" y="99060"/>
                  </a:moveTo>
                  <a:lnTo>
                    <a:pt x="0" y="99060"/>
                  </a:lnTo>
                  <a:lnTo>
                    <a:pt x="0" y="105410"/>
                  </a:lnTo>
                  <a:lnTo>
                    <a:pt x="24130" y="105410"/>
                  </a:lnTo>
                  <a:lnTo>
                    <a:pt x="24130" y="99060"/>
                  </a:lnTo>
                  <a:close/>
                </a:path>
                <a:path w="24130" h="711200">
                  <a:moveTo>
                    <a:pt x="24130" y="105410"/>
                  </a:moveTo>
                  <a:lnTo>
                    <a:pt x="0" y="105410"/>
                  </a:lnTo>
                  <a:lnTo>
                    <a:pt x="0" y="111760"/>
                  </a:lnTo>
                  <a:lnTo>
                    <a:pt x="24130" y="111760"/>
                  </a:lnTo>
                  <a:lnTo>
                    <a:pt x="24130" y="105410"/>
                  </a:lnTo>
                  <a:close/>
                </a:path>
                <a:path w="24130" h="711200">
                  <a:moveTo>
                    <a:pt x="24130" y="111760"/>
                  </a:moveTo>
                  <a:lnTo>
                    <a:pt x="0" y="111760"/>
                  </a:lnTo>
                  <a:lnTo>
                    <a:pt x="0" y="118110"/>
                  </a:lnTo>
                  <a:lnTo>
                    <a:pt x="24130" y="118110"/>
                  </a:lnTo>
                  <a:lnTo>
                    <a:pt x="24130" y="111760"/>
                  </a:lnTo>
                  <a:close/>
                </a:path>
                <a:path w="24130" h="711200">
                  <a:moveTo>
                    <a:pt x="24130" y="118110"/>
                  </a:moveTo>
                  <a:lnTo>
                    <a:pt x="0" y="118110"/>
                  </a:lnTo>
                  <a:lnTo>
                    <a:pt x="0" y="124460"/>
                  </a:lnTo>
                  <a:lnTo>
                    <a:pt x="24130" y="124460"/>
                  </a:lnTo>
                  <a:lnTo>
                    <a:pt x="24130" y="118110"/>
                  </a:lnTo>
                  <a:close/>
                </a:path>
                <a:path w="24130" h="711200">
                  <a:moveTo>
                    <a:pt x="24130" y="124460"/>
                  </a:moveTo>
                  <a:lnTo>
                    <a:pt x="0" y="124460"/>
                  </a:lnTo>
                  <a:lnTo>
                    <a:pt x="0" y="129540"/>
                  </a:lnTo>
                  <a:lnTo>
                    <a:pt x="24130" y="129540"/>
                  </a:lnTo>
                  <a:lnTo>
                    <a:pt x="24130" y="124460"/>
                  </a:lnTo>
                  <a:close/>
                </a:path>
                <a:path w="24130" h="711200">
                  <a:moveTo>
                    <a:pt x="24130" y="129540"/>
                  </a:moveTo>
                  <a:lnTo>
                    <a:pt x="0" y="129540"/>
                  </a:lnTo>
                  <a:lnTo>
                    <a:pt x="0" y="137160"/>
                  </a:lnTo>
                  <a:lnTo>
                    <a:pt x="24130" y="137160"/>
                  </a:lnTo>
                  <a:lnTo>
                    <a:pt x="24130" y="129540"/>
                  </a:lnTo>
                  <a:close/>
                </a:path>
                <a:path w="24130" h="711200">
                  <a:moveTo>
                    <a:pt x="24130" y="137160"/>
                  </a:moveTo>
                  <a:lnTo>
                    <a:pt x="0" y="137160"/>
                  </a:lnTo>
                  <a:lnTo>
                    <a:pt x="0" y="143510"/>
                  </a:lnTo>
                  <a:lnTo>
                    <a:pt x="24130" y="143510"/>
                  </a:lnTo>
                  <a:lnTo>
                    <a:pt x="24130" y="137160"/>
                  </a:lnTo>
                  <a:close/>
                </a:path>
                <a:path w="24130" h="711200">
                  <a:moveTo>
                    <a:pt x="24130" y="143510"/>
                  </a:moveTo>
                  <a:lnTo>
                    <a:pt x="0" y="143510"/>
                  </a:lnTo>
                  <a:lnTo>
                    <a:pt x="0" y="149860"/>
                  </a:lnTo>
                  <a:lnTo>
                    <a:pt x="24130" y="149860"/>
                  </a:lnTo>
                  <a:lnTo>
                    <a:pt x="24130" y="143510"/>
                  </a:lnTo>
                  <a:close/>
                </a:path>
                <a:path w="24130" h="711200">
                  <a:moveTo>
                    <a:pt x="24130" y="149860"/>
                  </a:moveTo>
                  <a:lnTo>
                    <a:pt x="0" y="149860"/>
                  </a:lnTo>
                  <a:lnTo>
                    <a:pt x="0" y="156210"/>
                  </a:lnTo>
                  <a:lnTo>
                    <a:pt x="24130" y="156210"/>
                  </a:lnTo>
                  <a:lnTo>
                    <a:pt x="24130" y="149860"/>
                  </a:lnTo>
                  <a:close/>
                </a:path>
                <a:path w="24130" h="711200">
                  <a:moveTo>
                    <a:pt x="24130" y="156210"/>
                  </a:moveTo>
                  <a:lnTo>
                    <a:pt x="0" y="156210"/>
                  </a:lnTo>
                  <a:lnTo>
                    <a:pt x="0" y="162560"/>
                  </a:lnTo>
                  <a:lnTo>
                    <a:pt x="24130" y="162560"/>
                  </a:lnTo>
                  <a:lnTo>
                    <a:pt x="24130" y="156210"/>
                  </a:lnTo>
                  <a:close/>
                </a:path>
                <a:path w="24130" h="711200">
                  <a:moveTo>
                    <a:pt x="24130" y="162560"/>
                  </a:moveTo>
                  <a:lnTo>
                    <a:pt x="0" y="162560"/>
                  </a:lnTo>
                  <a:lnTo>
                    <a:pt x="0" y="168910"/>
                  </a:lnTo>
                  <a:lnTo>
                    <a:pt x="24130" y="168910"/>
                  </a:lnTo>
                  <a:lnTo>
                    <a:pt x="24130" y="162560"/>
                  </a:lnTo>
                  <a:close/>
                </a:path>
                <a:path w="24130" h="711200">
                  <a:moveTo>
                    <a:pt x="24130" y="168910"/>
                  </a:moveTo>
                  <a:lnTo>
                    <a:pt x="0" y="168910"/>
                  </a:lnTo>
                  <a:lnTo>
                    <a:pt x="0" y="175260"/>
                  </a:lnTo>
                  <a:lnTo>
                    <a:pt x="24130" y="175260"/>
                  </a:lnTo>
                  <a:lnTo>
                    <a:pt x="24130" y="168910"/>
                  </a:lnTo>
                  <a:close/>
                </a:path>
                <a:path w="24130" h="711200">
                  <a:moveTo>
                    <a:pt x="24130" y="175260"/>
                  </a:moveTo>
                  <a:lnTo>
                    <a:pt x="0" y="175260"/>
                  </a:lnTo>
                  <a:lnTo>
                    <a:pt x="0" y="181610"/>
                  </a:lnTo>
                  <a:lnTo>
                    <a:pt x="24130" y="181610"/>
                  </a:lnTo>
                  <a:lnTo>
                    <a:pt x="24130" y="175260"/>
                  </a:lnTo>
                  <a:close/>
                </a:path>
                <a:path w="24130" h="711200">
                  <a:moveTo>
                    <a:pt x="24130" y="181610"/>
                  </a:moveTo>
                  <a:lnTo>
                    <a:pt x="0" y="181610"/>
                  </a:lnTo>
                  <a:lnTo>
                    <a:pt x="0" y="187960"/>
                  </a:lnTo>
                  <a:lnTo>
                    <a:pt x="24130" y="187960"/>
                  </a:lnTo>
                  <a:lnTo>
                    <a:pt x="24130" y="181610"/>
                  </a:lnTo>
                  <a:close/>
                </a:path>
                <a:path w="24130" h="711200">
                  <a:moveTo>
                    <a:pt x="24130" y="187960"/>
                  </a:moveTo>
                  <a:lnTo>
                    <a:pt x="0" y="187960"/>
                  </a:lnTo>
                  <a:lnTo>
                    <a:pt x="0" y="194310"/>
                  </a:lnTo>
                  <a:lnTo>
                    <a:pt x="24130" y="194310"/>
                  </a:lnTo>
                  <a:lnTo>
                    <a:pt x="24130" y="187960"/>
                  </a:lnTo>
                  <a:close/>
                </a:path>
                <a:path w="24130" h="711200">
                  <a:moveTo>
                    <a:pt x="24130" y="194310"/>
                  </a:moveTo>
                  <a:lnTo>
                    <a:pt x="0" y="194310"/>
                  </a:lnTo>
                  <a:lnTo>
                    <a:pt x="0" y="200660"/>
                  </a:lnTo>
                  <a:lnTo>
                    <a:pt x="24130" y="200660"/>
                  </a:lnTo>
                  <a:lnTo>
                    <a:pt x="24130" y="194310"/>
                  </a:lnTo>
                  <a:close/>
                </a:path>
                <a:path w="24130" h="711200">
                  <a:moveTo>
                    <a:pt x="24130" y="200660"/>
                  </a:moveTo>
                  <a:lnTo>
                    <a:pt x="0" y="200660"/>
                  </a:lnTo>
                  <a:lnTo>
                    <a:pt x="0" y="207010"/>
                  </a:lnTo>
                  <a:lnTo>
                    <a:pt x="22859" y="207010"/>
                  </a:lnTo>
                  <a:lnTo>
                    <a:pt x="22859" y="205740"/>
                  </a:lnTo>
                  <a:lnTo>
                    <a:pt x="24130" y="205740"/>
                  </a:lnTo>
                  <a:lnTo>
                    <a:pt x="24130" y="200660"/>
                  </a:lnTo>
                  <a:close/>
                </a:path>
                <a:path w="24130" h="711200">
                  <a:moveTo>
                    <a:pt x="22860" y="207010"/>
                  </a:moveTo>
                  <a:lnTo>
                    <a:pt x="0" y="207010"/>
                  </a:lnTo>
                  <a:lnTo>
                    <a:pt x="0" y="213360"/>
                  </a:lnTo>
                  <a:lnTo>
                    <a:pt x="19050" y="213360"/>
                  </a:lnTo>
                  <a:lnTo>
                    <a:pt x="19050" y="212090"/>
                  </a:lnTo>
                  <a:lnTo>
                    <a:pt x="20319" y="212090"/>
                  </a:lnTo>
                  <a:lnTo>
                    <a:pt x="20319" y="209550"/>
                  </a:lnTo>
                  <a:lnTo>
                    <a:pt x="21589" y="209550"/>
                  </a:lnTo>
                  <a:lnTo>
                    <a:pt x="21589" y="208280"/>
                  </a:lnTo>
                  <a:lnTo>
                    <a:pt x="22860" y="208280"/>
                  </a:lnTo>
                  <a:lnTo>
                    <a:pt x="22860" y="207010"/>
                  </a:lnTo>
                  <a:close/>
                </a:path>
                <a:path w="24130" h="711200">
                  <a:moveTo>
                    <a:pt x="19050" y="213360"/>
                  </a:moveTo>
                  <a:lnTo>
                    <a:pt x="0" y="213360"/>
                  </a:lnTo>
                  <a:lnTo>
                    <a:pt x="0" y="219710"/>
                  </a:lnTo>
                  <a:lnTo>
                    <a:pt x="15240" y="219710"/>
                  </a:lnTo>
                  <a:lnTo>
                    <a:pt x="15240" y="218440"/>
                  </a:lnTo>
                  <a:lnTo>
                    <a:pt x="16510" y="218440"/>
                  </a:lnTo>
                  <a:lnTo>
                    <a:pt x="16510" y="217170"/>
                  </a:lnTo>
                  <a:lnTo>
                    <a:pt x="17780" y="217170"/>
                  </a:lnTo>
                  <a:lnTo>
                    <a:pt x="17780" y="214630"/>
                  </a:lnTo>
                  <a:lnTo>
                    <a:pt x="19050" y="214630"/>
                  </a:lnTo>
                  <a:lnTo>
                    <a:pt x="19050" y="213360"/>
                  </a:lnTo>
                  <a:close/>
                </a:path>
                <a:path w="24130" h="711200">
                  <a:moveTo>
                    <a:pt x="15239" y="219710"/>
                  </a:moveTo>
                  <a:lnTo>
                    <a:pt x="0" y="219710"/>
                  </a:lnTo>
                  <a:lnTo>
                    <a:pt x="0" y="226060"/>
                  </a:lnTo>
                  <a:lnTo>
                    <a:pt x="12700" y="226060"/>
                  </a:lnTo>
                  <a:lnTo>
                    <a:pt x="12700" y="223520"/>
                  </a:lnTo>
                  <a:lnTo>
                    <a:pt x="13969" y="223520"/>
                  </a:lnTo>
                  <a:lnTo>
                    <a:pt x="13969" y="220980"/>
                  </a:lnTo>
                  <a:lnTo>
                    <a:pt x="15239" y="220980"/>
                  </a:lnTo>
                  <a:lnTo>
                    <a:pt x="15239" y="219710"/>
                  </a:lnTo>
                  <a:close/>
                </a:path>
                <a:path w="24130" h="711200">
                  <a:moveTo>
                    <a:pt x="11430" y="226060"/>
                  </a:moveTo>
                  <a:lnTo>
                    <a:pt x="0" y="226060"/>
                  </a:lnTo>
                  <a:lnTo>
                    <a:pt x="0" y="231140"/>
                  </a:lnTo>
                  <a:lnTo>
                    <a:pt x="10160" y="231140"/>
                  </a:lnTo>
                  <a:lnTo>
                    <a:pt x="10160" y="229870"/>
                  </a:lnTo>
                  <a:lnTo>
                    <a:pt x="11430" y="229870"/>
                  </a:lnTo>
                  <a:lnTo>
                    <a:pt x="11430" y="226060"/>
                  </a:lnTo>
                  <a:close/>
                </a:path>
                <a:path w="24130" h="711200">
                  <a:moveTo>
                    <a:pt x="10160" y="231140"/>
                  </a:moveTo>
                  <a:lnTo>
                    <a:pt x="0" y="231140"/>
                  </a:lnTo>
                  <a:lnTo>
                    <a:pt x="0" y="238760"/>
                  </a:lnTo>
                  <a:lnTo>
                    <a:pt x="7620" y="238760"/>
                  </a:lnTo>
                  <a:lnTo>
                    <a:pt x="7620" y="237490"/>
                  </a:lnTo>
                  <a:lnTo>
                    <a:pt x="8890" y="237490"/>
                  </a:lnTo>
                  <a:lnTo>
                    <a:pt x="8890" y="233680"/>
                  </a:lnTo>
                  <a:lnTo>
                    <a:pt x="10160" y="233680"/>
                  </a:lnTo>
                  <a:lnTo>
                    <a:pt x="10160" y="231140"/>
                  </a:lnTo>
                  <a:close/>
                </a:path>
                <a:path w="24130" h="711200">
                  <a:moveTo>
                    <a:pt x="7619" y="238760"/>
                  </a:moveTo>
                  <a:lnTo>
                    <a:pt x="0" y="238760"/>
                  </a:lnTo>
                  <a:lnTo>
                    <a:pt x="0" y="245110"/>
                  </a:lnTo>
                  <a:lnTo>
                    <a:pt x="6350" y="245110"/>
                  </a:lnTo>
                  <a:lnTo>
                    <a:pt x="6350" y="241300"/>
                  </a:lnTo>
                  <a:lnTo>
                    <a:pt x="7619" y="241300"/>
                  </a:lnTo>
                  <a:lnTo>
                    <a:pt x="7619" y="238760"/>
                  </a:lnTo>
                  <a:close/>
                </a:path>
                <a:path w="24130" h="711200">
                  <a:moveTo>
                    <a:pt x="5080" y="245110"/>
                  </a:moveTo>
                  <a:lnTo>
                    <a:pt x="0" y="245110"/>
                  </a:lnTo>
                  <a:lnTo>
                    <a:pt x="0" y="251460"/>
                  </a:lnTo>
                  <a:lnTo>
                    <a:pt x="3810" y="251460"/>
                  </a:lnTo>
                  <a:lnTo>
                    <a:pt x="3810" y="250190"/>
                  </a:lnTo>
                  <a:lnTo>
                    <a:pt x="5080" y="250190"/>
                  </a:lnTo>
                  <a:lnTo>
                    <a:pt x="5080" y="245110"/>
                  </a:lnTo>
                  <a:close/>
                </a:path>
                <a:path w="24130" h="711200">
                  <a:moveTo>
                    <a:pt x="3810" y="251460"/>
                  </a:moveTo>
                  <a:lnTo>
                    <a:pt x="0" y="251460"/>
                  </a:lnTo>
                  <a:lnTo>
                    <a:pt x="0" y="257810"/>
                  </a:lnTo>
                  <a:lnTo>
                    <a:pt x="2540" y="257810"/>
                  </a:lnTo>
                  <a:lnTo>
                    <a:pt x="2540" y="255270"/>
                  </a:lnTo>
                  <a:lnTo>
                    <a:pt x="3810" y="255270"/>
                  </a:lnTo>
                  <a:lnTo>
                    <a:pt x="3810" y="251460"/>
                  </a:lnTo>
                  <a:close/>
                </a:path>
                <a:path w="24130" h="711200">
                  <a:moveTo>
                    <a:pt x="2540" y="257810"/>
                  </a:moveTo>
                  <a:lnTo>
                    <a:pt x="0" y="257810"/>
                  </a:lnTo>
                  <a:lnTo>
                    <a:pt x="0" y="264160"/>
                  </a:lnTo>
                  <a:lnTo>
                    <a:pt x="1270" y="264160"/>
                  </a:lnTo>
                  <a:lnTo>
                    <a:pt x="1270" y="261620"/>
                  </a:lnTo>
                  <a:lnTo>
                    <a:pt x="2540" y="261620"/>
                  </a:lnTo>
                  <a:lnTo>
                    <a:pt x="2540" y="257810"/>
                  </a:lnTo>
                  <a:close/>
                </a:path>
                <a:path w="24130" h="711200">
                  <a:moveTo>
                    <a:pt x="1269" y="264160"/>
                  </a:moveTo>
                  <a:lnTo>
                    <a:pt x="0" y="264160"/>
                  </a:lnTo>
                  <a:lnTo>
                    <a:pt x="0" y="267970"/>
                  </a:lnTo>
                  <a:lnTo>
                    <a:pt x="1269" y="267970"/>
                  </a:lnTo>
                  <a:lnTo>
                    <a:pt x="1269" y="264160"/>
                  </a:lnTo>
                  <a:close/>
                </a:path>
                <a:path w="24130" h="711200">
                  <a:moveTo>
                    <a:pt x="24130" y="294640"/>
                  </a:moveTo>
                  <a:lnTo>
                    <a:pt x="0" y="294640"/>
                  </a:lnTo>
                  <a:lnTo>
                    <a:pt x="0" y="334010"/>
                  </a:lnTo>
                  <a:lnTo>
                    <a:pt x="24130" y="334010"/>
                  </a:lnTo>
                  <a:lnTo>
                    <a:pt x="24130" y="294640"/>
                  </a:lnTo>
                  <a:close/>
                </a:path>
                <a:path w="24130" h="711200">
                  <a:moveTo>
                    <a:pt x="24130" y="334010"/>
                  </a:moveTo>
                  <a:lnTo>
                    <a:pt x="0" y="334010"/>
                  </a:lnTo>
                  <a:lnTo>
                    <a:pt x="0" y="391160"/>
                  </a:lnTo>
                  <a:lnTo>
                    <a:pt x="24130" y="391160"/>
                  </a:lnTo>
                  <a:lnTo>
                    <a:pt x="24130" y="334010"/>
                  </a:lnTo>
                  <a:close/>
                </a:path>
                <a:path w="24130" h="711200">
                  <a:moveTo>
                    <a:pt x="24130" y="391160"/>
                  </a:moveTo>
                  <a:lnTo>
                    <a:pt x="0" y="391160"/>
                  </a:lnTo>
                  <a:lnTo>
                    <a:pt x="0" y="420370"/>
                  </a:lnTo>
                  <a:lnTo>
                    <a:pt x="24130" y="420370"/>
                  </a:lnTo>
                  <a:lnTo>
                    <a:pt x="24130" y="391160"/>
                  </a:lnTo>
                  <a:close/>
                </a:path>
                <a:path w="24130" h="711200">
                  <a:moveTo>
                    <a:pt x="1270" y="453390"/>
                  </a:moveTo>
                  <a:lnTo>
                    <a:pt x="0" y="453390"/>
                  </a:lnTo>
                  <a:lnTo>
                    <a:pt x="0" y="454660"/>
                  </a:lnTo>
                  <a:lnTo>
                    <a:pt x="1270" y="454660"/>
                  </a:lnTo>
                  <a:lnTo>
                    <a:pt x="1270" y="453390"/>
                  </a:lnTo>
                  <a:close/>
                </a:path>
                <a:path w="24130" h="711200">
                  <a:moveTo>
                    <a:pt x="1269" y="454660"/>
                  </a:moveTo>
                  <a:lnTo>
                    <a:pt x="0" y="454660"/>
                  </a:lnTo>
                  <a:lnTo>
                    <a:pt x="0" y="461010"/>
                  </a:lnTo>
                  <a:lnTo>
                    <a:pt x="2540" y="461010"/>
                  </a:lnTo>
                  <a:lnTo>
                    <a:pt x="2540" y="457200"/>
                  </a:lnTo>
                  <a:lnTo>
                    <a:pt x="1269" y="457200"/>
                  </a:lnTo>
                  <a:lnTo>
                    <a:pt x="1269" y="454660"/>
                  </a:lnTo>
                  <a:close/>
                </a:path>
                <a:path w="24130" h="711200">
                  <a:moveTo>
                    <a:pt x="2539" y="461010"/>
                  </a:moveTo>
                  <a:lnTo>
                    <a:pt x="0" y="461010"/>
                  </a:lnTo>
                  <a:lnTo>
                    <a:pt x="0" y="473710"/>
                  </a:lnTo>
                  <a:lnTo>
                    <a:pt x="6350" y="473710"/>
                  </a:lnTo>
                  <a:lnTo>
                    <a:pt x="6350" y="469900"/>
                  </a:lnTo>
                  <a:lnTo>
                    <a:pt x="5080" y="469900"/>
                  </a:lnTo>
                  <a:lnTo>
                    <a:pt x="5080" y="466090"/>
                  </a:lnTo>
                  <a:lnTo>
                    <a:pt x="3810" y="466090"/>
                  </a:lnTo>
                  <a:lnTo>
                    <a:pt x="3810" y="462280"/>
                  </a:lnTo>
                  <a:lnTo>
                    <a:pt x="2539" y="462280"/>
                  </a:lnTo>
                  <a:lnTo>
                    <a:pt x="2539" y="461010"/>
                  </a:lnTo>
                  <a:close/>
                </a:path>
                <a:path w="24130" h="711200">
                  <a:moveTo>
                    <a:pt x="6350" y="473710"/>
                  </a:moveTo>
                  <a:lnTo>
                    <a:pt x="0" y="473710"/>
                  </a:lnTo>
                  <a:lnTo>
                    <a:pt x="0" y="478790"/>
                  </a:lnTo>
                  <a:lnTo>
                    <a:pt x="7619" y="478790"/>
                  </a:lnTo>
                  <a:lnTo>
                    <a:pt x="7620" y="474980"/>
                  </a:lnTo>
                  <a:lnTo>
                    <a:pt x="6350" y="474980"/>
                  </a:lnTo>
                  <a:lnTo>
                    <a:pt x="6350" y="473710"/>
                  </a:lnTo>
                  <a:close/>
                </a:path>
                <a:path w="24130" h="711200">
                  <a:moveTo>
                    <a:pt x="8890" y="478790"/>
                  </a:moveTo>
                  <a:lnTo>
                    <a:pt x="0" y="478790"/>
                  </a:lnTo>
                  <a:lnTo>
                    <a:pt x="0" y="486410"/>
                  </a:lnTo>
                  <a:lnTo>
                    <a:pt x="11430" y="486410"/>
                  </a:lnTo>
                  <a:lnTo>
                    <a:pt x="11430" y="483870"/>
                  </a:lnTo>
                  <a:lnTo>
                    <a:pt x="10160" y="483870"/>
                  </a:lnTo>
                  <a:lnTo>
                    <a:pt x="10160" y="481330"/>
                  </a:lnTo>
                  <a:lnTo>
                    <a:pt x="8890" y="481330"/>
                  </a:lnTo>
                  <a:lnTo>
                    <a:pt x="8890" y="478790"/>
                  </a:lnTo>
                  <a:close/>
                </a:path>
                <a:path w="24130" h="711200">
                  <a:moveTo>
                    <a:pt x="12700" y="486410"/>
                  </a:moveTo>
                  <a:lnTo>
                    <a:pt x="0" y="486410"/>
                  </a:lnTo>
                  <a:lnTo>
                    <a:pt x="0" y="492760"/>
                  </a:lnTo>
                  <a:lnTo>
                    <a:pt x="15239" y="492760"/>
                  </a:lnTo>
                  <a:lnTo>
                    <a:pt x="15239" y="491490"/>
                  </a:lnTo>
                  <a:lnTo>
                    <a:pt x="13969" y="491490"/>
                  </a:lnTo>
                  <a:lnTo>
                    <a:pt x="13969" y="488950"/>
                  </a:lnTo>
                  <a:lnTo>
                    <a:pt x="12700" y="488950"/>
                  </a:lnTo>
                  <a:lnTo>
                    <a:pt x="12700" y="486410"/>
                  </a:lnTo>
                  <a:close/>
                </a:path>
                <a:path w="24130" h="711200">
                  <a:moveTo>
                    <a:pt x="15240" y="492760"/>
                  </a:moveTo>
                  <a:lnTo>
                    <a:pt x="0" y="492760"/>
                  </a:lnTo>
                  <a:lnTo>
                    <a:pt x="0" y="499110"/>
                  </a:lnTo>
                  <a:lnTo>
                    <a:pt x="17780" y="499110"/>
                  </a:lnTo>
                  <a:lnTo>
                    <a:pt x="17780" y="496570"/>
                  </a:lnTo>
                  <a:lnTo>
                    <a:pt x="16510" y="496570"/>
                  </a:lnTo>
                  <a:lnTo>
                    <a:pt x="16510" y="494030"/>
                  </a:lnTo>
                  <a:lnTo>
                    <a:pt x="15240" y="494030"/>
                  </a:lnTo>
                  <a:lnTo>
                    <a:pt x="15240" y="492760"/>
                  </a:lnTo>
                  <a:close/>
                </a:path>
                <a:path w="24130" h="711200">
                  <a:moveTo>
                    <a:pt x="19050" y="499110"/>
                  </a:moveTo>
                  <a:lnTo>
                    <a:pt x="0" y="499110"/>
                  </a:lnTo>
                  <a:lnTo>
                    <a:pt x="0" y="505460"/>
                  </a:lnTo>
                  <a:lnTo>
                    <a:pt x="21589" y="505460"/>
                  </a:lnTo>
                  <a:lnTo>
                    <a:pt x="21589" y="504190"/>
                  </a:lnTo>
                  <a:lnTo>
                    <a:pt x="20319" y="504190"/>
                  </a:lnTo>
                  <a:lnTo>
                    <a:pt x="20319" y="501650"/>
                  </a:lnTo>
                  <a:lnTo>
                    <a:pt x="19050" y="501650"/>
                  </a:lnTo>
                  <a:lnTo>
                    <a:pt x="19050" y="499110"/>
                  </a:lnTo>
                  <a:close/>
                </a:path>
                <a:path w="24130" h="711200">
                  <a:moveTo>
                    <a:pt x="21589" y="505460"/>
                  </a:moveTo>
                  <a:lnTo>
                    <a:pt x="0" y="505460"/>
                  </a:lnTo>
                  <a:lnTo>
                    <a:pt x="0" y="511810"/>
                  </a:lnTo>
                  <a:lnTo>
                    <a:pt x="24130" y="511810"/>
                  </a:lnTo>
                  <a:lnTo>
                    <a:pt x="24130" y="509270"/>
                  </a:lnTo>
                  <a:lnTo>
                    <a:pt x="22859" y="509270"/>
                  </a:lnTo>
                  <a:lnTo>
                    <a:pt x="22859" y="506730"/>
                  </a:lnTo>
                  <a:lnTo>
                    <a:pt x="21589" y="506730"/>
                  </a:lnTo>
                  <a:lnTo>
                    <a:pt x="21589" y="505460"/>
                  </a:lnTo>
                  <a:close/>
                </a:path>
                <a:path w="24130" h="711200">
                  <a:moveTo>
                    <a:pt x="24130" y="511810"/>
                  </a:moveTo>
                  <a:lnTo>
                    <a:pt x="0" y="511810"/>
                  </a:lnTo>
                  <a:lnTo>
                    <a:pt x="0" y="518160"/>
                  </a:lnTo>
                  <a:lnTo>
                    <a:pt x="24130" y="518160"/>
                  </a:lnTo>
                  <a:lnTo>
                    <a:pt x="24130" y="511810"/>
                  </a:lnTo>
                  <a:close/>
                </a:path>
                <a:path w="24130" h="711200">
                  <a:moveTo>
                    <a:pt x="24130" y="518160"/>
                  </a:moveTo>
                  <a:lnTo>
                    <a:pt x="0" y="518160"/>
                  </a:lnTo>
                  <a:lnTo>
                    <a:pt x="0" y="524510"/>
                  </a:lnTo>
                  <a:lnTo>
                    <a:pt x="24130" y="524510"/>
                  </a:lnTo>
                  <a:lnTo>
                    <a:pt x="24130" y="518160"/>
                  </a:lnTo>
                  <a:close/>
                </a:path>
                <a:path w="24130" h="711200">
                  <a:moveTo>
                    <a:pt x="24130" y="524510"/>
                  </a:moveTo>
                  <a:lnTo>
                    <a:pt x="0" y="524510"/>
                  </a:lnTo>
                  <a:lnTo>
                    <a:pt x="0" y="530860"/>
                  </a:lnTo>
                  <a:lnTo>
                    <a:pt x="24130" y="530860"/>
                  </a:lnTo>
                  <a:lnTo>
                    <a:pt x="24130" y="524510"/>
                  </a:lnTo>
                  <a:close/>
                </a:path>
                <a:path w="24130" h="711200">
                  <a:moveTo>
                    <a:pt x="24130" y="530860"/>
                  </a:moveTo>
                  <a:lnTo>
                    <a:pt x="0" y="530860"/>
                  </a:lnTo>
                  <a:lnTo>
                    <a:pt x="0" y="537210"/>
                  </a:lnTo>
                  <a:lnTo>
                    <a:pt x="24130" y="537210"/>
                  </a:lnTo>
                  <a:lnTo>
                    <a:pt x="24130" y="530860"/>
                  </a:lnTo>
                  <a:close/>
                </a:path>
                <a:path w="24130" h="711200">
                  <a:moveTo>
                    <a:pt x="24130" y="537210"/>
                  </a:moveTo>
                  <a:lnTo>
                    <a:pt x="0" y="537210"/>
                  </a:lnTo>
                  <a:lnTo>
                    <a:pt x="0" y="543560"/>
                  </a:lnTo>
                  <a:lnTo>
                    <a:pt x="24130" y="543560"/>
                  </a:lnTo>
                  <a:lnTo>
                    <a:pt x="24130" y="537210"/>
                  </a:lnTo>
                  <a:close/>
                </a:path>
                <a:path w="24130" h="711200">
                  <a:moveTo>
                    <a:pt x="24130" y="543560"/>
                  </a:moveTo>
                  <a:lnTo>
                    <a:pt x="0" y="543560"/>
                  </a:lnTo>
                  <a:lnTo>
                    <a:pt x="0" y="549910"/>
                  </a:lnTo>
                  <a:lnTo>
                    <a:pt x="24130" y="549910"/>
                  </a:lnTo>
                  <a:lnTo>
                    <a:pt x="24130" y="543560"/>
                  </a:lnTo>
                  <a:close/>
                </a:path>
                <a:path w="24130" h="711200">
                  <a:moveTo>
                    <a:pt x="24130" y="549910"/>
                  </a:moveTo>
                  <a:lnTo>
                    <a:pt x="0" y="549910"/>
                  </a:lnTo>
                  <a:lnTo>
                    <a:pt x="0" y="556260"/>
                  </a:lnTo>
                  <a:lnTo>
                    <a:pt x="24130" y="556260"/>
                  </a:lnTo>
                  <a:lnTo>
                    <a:pt x="24130" y="549910"/>
                  </a:lnTo>
                  <a:close/>
                </a:path>
                <a:path w="24130" h="711200">
                  <a:moveTo>
                    <a:pt x="24130" y="556260"/>
                  </a:moveTo>
                  <a:lnTo>
                    <a:pt x="0" y="556260"/>
                  </a:lnTo>
                  <a:lnTo>
                    <a:pt x="0" y="562610"/>
                  </a:lnTo>
                  <a:lnTo>
                    <a:pt x="24130" y="562610"/>
                  </a:lnTo>
                  <a:lnTo>
                    <a:pt x="24130" y="556260"/>
                  </a:lnTo>
                  <a:close/>
                </a:path>
                <a:path w="24130" h="711200">
                  <a:moveTo>
                    <a:pt x="24130" y="562610"/>
                  </a:moveTo>
                  <a:lnTo>
                    <a:pt x="0" y="562610"/>
                  </a:lnTo>
                  <a:lnTo>
                    <a:pt x="0" y="568960"/>
                  </a:lnTo>
                  <a:lnTo>
                    <a:pt x="24130" y="568960"/>
                  </a:lnTo>
                  <a:lnTo>
                    <a:pt x="24130" y="562610"/>
                  </a:lnTo>
                  <a:close/>
                </a:path>
                <a:path w="24130" h="711200">
                  <a:moveTo>
                    <a:pt x="24130" y="568960"/>
                  </a:moveTo>
                  <a:lnTo>
                    <a:pt x="0" y="568960"/>
                  </a:lnTo>
                  <a:lnTo>
                    <a:pt x="0" y="575310"/>
                  </a:lnTo>
                  <a:lnTo>
                    <a:pt x="24130" y="575310"/>
                  </a:lnTo>
                  <a:lnTo>
                    <a:pt x="24130" y="568960"/>
                  </a:lnTo>
                  <a:close/>
                </a:path>
                <a:path w="24130" h="711200">
                  <a:moveTo>
                    <a:pt x="24130" y="575310"/>
                  </a:moveTo>
                  <a:lnTo>
                    <a:pt x="0" y="575310"/>
                  </a:lnTo>
                  <a:lnTo>
                    <a:pt x="0" y="581660"/>
                  </a:lnTo>
                  <a:lnTo>
                    <a:pt x="24130" y="581660"/>
                  </a:lnTo>
                  <a:lnTo>
                    <a:pt x="24130" y="575310"/>
                  </a:lnTo>
                  <a:close/>
                </a:path>
                <a:path w="24130" h="711200">
                  <a:moveTo>
                    <a:pt x="24130" y="581660"/>
                  </a:moveTo>
                  <a:lnTo>
                    <a:pt x="0" y="581660"/>
                  </a:lnTo>
                  <a:lnTo>
                    <a:pt x="0" y="588010"/>
                  </a:lnTo>
                  <a:lnTo>
                    <a:pt x="24130" y="588010"/>
                  </a:lnTo>
                  <a:lnTo>
                    <a:pt x="24130" y="581660"/>
                  </a:lnTo>
                  <a:close/>
                </a:path>
                <a:path w="24130" h="711200">
                  <a:moveTo>
                    <a:pt x="24130" y="588010"/>
                  </a:moveTo>
                  <a:lnTo>
                    <a:pt x="0" y="588010"/>
                  </a:lnTo>
                  <a:lnTo>
                    <a:pt x="0" y="594360"/>
                  </a:lnTo>
                  <a:lnTo>
                    <a:pt x="24130" y="594360"/>
                  </a:lnTo>
                  <a:lnTo>
                    <a:pt x="24130" y="588010"/>
                  </a:lnTo>
                  <a:close/>
                </a:path>
                <a:path w="24130" h="711200">
                  <a:moveTo>
                    <a:pt x="24130" y="594360"/>
                  </a:moveTo>
                  <a:lnTo>
                    <a:pt x="0" y="594360"/>
                  </a:lnTo>
                  <a:lnTo>
                    <a:pt x="0" y="600710"/>
                  </a:lnTo>
                  <a:lnTo>
                    <a:pt x="24130" y="600710"/>
                  </a:lnTo>
                  <a:lnTo>
                    <a:pt x="24130" y="594360"/>
                  </a:lnTo>
                  <a:close/>
                </a:path>
                <a:path w="24130" h="711200">
                  <a:moveTo>
                    <a:pt x="24130" y="600710"/>
                  </a:moveTo>
                  <a:lnTo>
                    <a:pt x="0" y="600710"/>
                  </a:lnTo>
                  <a:lnTo>
                    <a:pt x="0" y="607060"/>
                  </a:lnTo>
                  <a:lnTo>
                    <a:pt x="24130" y="607060"/>
                  </a:lnTo>
                  <a:lnTo>
                    <a:pt x="24130" y="600710"/>
                  </a:lnTo>
                  <a:close/>
                </a:path>
                <a:path w="24130" h="711200">
                  <a:moveTo>
                    <a:pt x="24130" y="607060"/>
                  </a:moveTo>
                  <a:lnTo>
                    <a:pt x="0" y="607060"/>
                  </a:lnTo>
                  <a:lnTo>
                    <a:pt x="0" y="613410"/>
                  </a:lnTo>
                  <a:lnTo>
                    <a:pt x="24130" y="613410"/>
                  </a:lnTo>
                  <a:lnTo>
                    <a:pt x="24130" y="607060"/>
                  </a:lnTo>
                  <a:close/>
                </a:path>
                <a:path w="24130" h="711200">
                  <a:moveTo>
                    <a:pt x="24130" y="613410"/>
                  </a:moveTo>
                  <a:lnTo>
                    <a:pt x="0" y="613410"/>
                  </a:lnTo>
                  <a:lnTo>
                    <a:pt x="0" y="619760"/>
                  </a:lnTo>
                  <a:lnTo>
                    <a:pt x="24130" y="619760"/>
                  </a:lnTo>
                  <a:lnTo>
                    <a:pt x="24130" y="613410"/>
                  </a:lnTo>
                  <a:close/>
                </a:path>
                <a:path w="24130" h="711200">
                  <a:moveTo>
                    <a:pt x="24130" y="619760"/>
                  </a:moveTo>
                  <a:lnTo>
                    <a:pt x="0" y="619760"/>
                  </a:lnTo>
                  <a:lnTo>
                    <a:pt x="0" y="626110"/>
                  </a:lnTo>
                  <a:lnTo>
                    <a:pt x="24130" y="626110"/>
                  </a:lnTo>
                  <a:lnTo>
                    <a:pt x="24130" y="619760"/>
                  </a:lnTo>
                  <a:close/>
                </a:path>
                <a:path w="24130" h="711200">
                  <a:moveTo>
                    <a:pt x="24130" y="626110"/>
                  </a:moveTo>
                  <a:lnTo>
                    <a:pt x="0" y="626110"/>
                  </a:lnTo>
                  <a:lnTo>
                    <a:pt x="0" y="632460"/>
                  </a:lnTo>
                  <a:lnTo>
                    <a:pt x="24130" y="632460"/>
                  </a:lnTo>
                  <a:lnTo>
                    <a:pt x="24130" y="626110"/>
                  </a:lnTo>
                  <a:close/>
                </a:path>
                <a:path w="24130" h="711200">
                  <a:moveTo>
                    <a:pt x="24130" y="632460"/>
                  </a:moveTo>
                  <a:lnTo>
                    <a:pt x="0" y="632460"/>
                  </a:lnTo>
                  <a:lnTo>
                    <a:pt x="0" y="638810"/>
                  </a:lnTo>
                  <a:lnTo>
                    <a:pt x="24130" y="638810"/>
                  </a:lnTo>
                  <a:lnTo>
                    <a:pt x="24130" y="632460"/>
                  </a:lnTo>
                  <a:close/>
                </a:path>
                <a:path w="24130" h="711200">
                  <a:moveTo>
                    <a:pt x="24130" y="638810"/>
                  </a:moveTo>
                  <a:lnTo>
                    <a:pt x="0" y="638810"/>
                  </a:lnTo>
                  <a:lnTo>
                    <a:pt x="0" y="645160"/>
                  </a:lnTo>
                  <a:lnTo>
                    <a:pt x="24130" y="645160"/>
                  </a:lnTo>
                  <a:lnTo>
                    <a:pt x="24130" y="638810"/>
                  </a:lnTo>
                  <a:close/>
                </a:path>
                <a:path w="24130" h="711200">
                  <a:moveTo>
                    <a:pt x="24130" y="645160"/>
                  </a:moveTo>
                  <a:lnTo>
                    <a:pt x="0" y="645160"/>
                  </a:lnTo>
                  <a:lnTo>
                    <a:pt x="0" y="651510"/>
                  </a:lnTo>
                  <a:lnTo>
                    <a:pt x="24130" y="651510"/>
                  </a:lnTo>
                  <a:lnTo>
                    <a:pt x="24130" y="645160"/>
                  </a:lnTo>
                  <a:close/>
                </a:path>
                <a:path w="24130" h="711200">
                  <a:moveTo>
                    <a:pt x="24130" y="651510"/>
                  </a:moveTo>
                  <a:lnTo>
                    <a:pt x="0" y="651510"/>
                  </a:lnTo>
                  <a:lnTo>
                    <a:pt x="0" y="657860"/>
                  </a:lnTo>
                  <a:lnTo>
                    <a:pt x="24130" y="657860"/>
                  </a:lnTo>
                  <a:lnTo>
                    <a:pt x="24130" y="651510"/>
                  </a:lnTo>
                  <a:close/>
                </a:path>
                <a:path w="24130" h="711200">
                  <a:moveTo>
                    <a:pt x="24130" y="657860"/>
                  </a:moveTo>
                  <a:lnTo>
                    <a:pt x="0" y="657860"/>
                  </a:lnTo>
                  <a:lnTo>
                    <a:pt x="0" y="664210"/>
                  </a:lnTo>
                  <a:lnTo>
                    <a:pt x="24130" y="664210"/>
                  </a:lnTo>
                  <a:lnTo>
                    <a:pt x="24130" y="657860"/>
                  </a:lnTo>
                  <a:close/>
                </a:path>
                <a:path w="24130" h="711200">
                  <a:moveTo>
                    <a:pt x="24130" y="664210"/>
                  </a:moveTo>
                  <a:lnTo>
                    <a:pt x="0" y="664210"/>
                  </a:lnTo>
                  <a:lnTo>
                    <a:pt x="0" y="670560"/>
                  </a:lnTo>
                  <a:lnTo>
                    <a:pt x="24130" y="670560"/>
                  </a:lnTo>
                  <a:lnTo>
                    <a:pt x="24130" y="664210"/>
                  </a:lnTo>
                  <a:close/>
                </a:path>
                <a:path w="24130" h="711200">
                  <a:moveTo>
                    <a:pt x="24130" y="670560"/>
                  </a:moveTo>
                  <a:lnTo>
                    <a:pt x="0" y="670560"/>
                  </a:lnTo>
                  <a:lnTo>
                    <a:pt x="0" y="676910"/>
                  </a:lnTo>
                  <a:lnTo>
                    <a:pt x="24130" y="676910"/>
                  </a:lnTo>
                  <a:lnTo>
                    <a:pt x="24130" y="670560"/>
                  </a:lnTo>
                  <a:close/>
                </a:path>
                <a:path w="24130" h="711200">
                  <a:moveTo>
                    <a:pt x="24130" y="676910"/>
                  </a:moveTo>
                  <a:lnTo>
                    <a:pt x="0" y="676910"/>
                  </a:lnTo>
                  <a:lnTo>
                    <a:pt x="0" y="683260"/>
                  </a:lnTo>
                  <a:lnTo>
                    <a:pt x="24130" y="683260"/>
                  </a:lnTo>
                  <a:lnTo>
                    <a:pt x="24130" y="676910"/>
                  </a:lnTo>
                  <a:close/>
                </a:path>
                <a:path w="24130" h="711200">
                  <a:moveTo>
                    <a:pt x="24130" y="683260"/>
                  </a:moveTo>
                  <a:lnTo>
                    <a:pt x="0" y="683260"/>
                  </a:lnTo>
                  <a:lnTo>
                    <a:pt x="0" y="689610"/>
                  </a:lnTo>
                  <a:lnTo>
                    <a:pt x="24130" y="689610"/>
                  </a:lnTo>
                  <a:lnTo>
                    <a:pt x="24130" y="683260"/>
                  </a:lnTo>
                  <a:close/>
                </a:path>
                <a:path w="24130" h="711200">
                  <a:moveTo>
                    <a:pt x="24130" y="689610"/>
                  </a:moveTo>
                  <a:lnTo>
                    <a:pt x="0" y="689610"/>
                  </a:lnTo>
                  <a:lnTo>
                    <a:pt x="0" y="695960"/>
                  </a:lnTo>
                  <a:lnTo>
                    <a:pt x="24130" y="695960"/>
                  </a:lnTo>
                  <a:lnTo>
                    <a:pt x="24130" y="689610"/>
                  </a:lnTo>
                  <a:close/>
                </a:path>
                <a:path w="24130" h="711200">
                  <a:moveTo>
                    <a:pt x="24130" y="695960"/>
                  </a:moveTo>
                  <a:lnTo>
                    <a:pt x="0" y="695960"/>
                  </a:lnTo>
                  <a:lnTo>
                    <a:pt x="0" y="702310"/>
                  </a:lnTo>
                  <a:lnTo>
                    <a:pt x="24130" y="702310"/>
                  </a:lnTo>
                  <a:lnTo>
                    <a:pt x="24130" y="695960"/>
                  </a:lnTo>
                  <a:close/>
                </a:path>
                <a:path w="24130" h="711200">
                  <a:moveTo>
                    <a:pt x="24130" y="702310"/>
                  </a:moveTo>
                  <a:lnTo>
                    <a:pt x="0" y="702310"/>
                  </a:lnTo>
                  <a:lnTo>
                    <a:pt x="0" y="707390"/>
                  </a:lnTo>
                  <a:lnTo>
                    <a:pt x="1269" y="707390"/>
                  </a:lnTo>
                  <a:lnTo>
                    <a:pt x="1269" y="708660"/>
                  </a:lnTo>
                  <a:lnTo>
                    <a:pt x="24130" y="708660"/>
                  </a:lnTo>
                  <a:lnTo>
                    <a:pt x="24130" y="702310"/>
                  </a:lnTo>
                  <a:close/>
                </a:path>
                <a:path w="24130" h="711200">
                  <a:moveTo>
                    <a:pt x="24130" y="708660"/>
                  </a:moveTo>
                  <a:lnTo>
                    <a:pt x="13969" y="708660"/>
                  </a:lnTo>
                  <a:lnTo>
                    <a:pt x="13969" y="709930"/>
                  </a:lnTo>
                  <a:lnTo>
                    <a:pt x="22860" y="709930"/>
                  </a:lnTo>
                  <a:lnTo>
                    <a:pt x="22860" y="711200"/>
                  </a:lnTo>
                  <a:lnTo>
                    <a:pt x="24130" y="711200"/>
                  </a:lnTo>
                  <a:lnTo>
                    <a:pt x="24130" y="708660"/>
                  </a:lnTo>
                  <a:close/>
                </a:path>
              </a:pathLst>
            </a:custGeom>
            <a:solidFill>
              <a:srgbClr val="202020"/>
            </a:solidFill>
          </p:spPr>
          <p:txBody>
            <a:bodyPr bIns="0" lIns="0" rIns="0" rtlCol="0" tIns="0" wrap="square"/>
            <a:p/>
          </p:txBody>
        </p:sp>
        <p:sp>
          <p:nvSpPr>
            <p:cNvPr id="1048752" name="object 22"/>
            <p:cNvSpPr/>
            <p:nvPr/>
          </p:nvSpPr>
          <p:spPr>
            <a:xfrm>
              <a:off x="3074670" y="4480559"/>
              <a:ext cx="24130" cy="702310"/>
            </a:xfrm>
            <a:custGeom>
              <a:avLst/>
              <a:ahLst/>
              <a:rect l="l" t="t" r="r" b="b"/>
              <a:pathLst>
                <a:path w="24130" h="702310">
                  <a:moveTo>
                    <a:pt x="24130" y="0"/>
                  </a:moveTo>
                  <a:lnTo>
                    <a:pt x="17780" y="0"/>
                  </a:lnTo>
                  <a:lnTo>
                    <a:pt x="17780" y="1269"/>
                  </a:lnTo>
                  <a:lnTo>
                    <a:pt x="13969" y="1269"/>
                  </a:lnTo>
                  <a:lnTo>
                    <a:pt x="13969" y="2539"/>
                  </a:lnTo>
                  <a:lnTo>
                    <a:pt x="8890" y="2539"/>
                  </a:lnTo>
                  <a:lnTo>
                    <a:pt x="8890" y="3809"/>
                  </a:lnTo>
                  <a:lnTo>
                    <a:pt x="5080" y="3809"/>
                  </a:lnTo>
                  <a:lnTo>
                    <a:pt x="5080" y="5079"/>
                  </a:lnTo>
                  <a:lnTo>
                    <a:pt x="24130" y="5079"/>
                  </a:lnTo>
                  <a:lnTo>
                    <a:pt x="24130" y="0"/>
                  </a:lnTo>
                  <a:close/>
                </a:path>
                <a:path w="24130" h="702310">
                  <a:moveTo>
                    <a:pt x="24130" y="5080"/>
                  </a:moveTo>
                  <a:lnTo>
                    <a:pt x="1269" y="5080"/>
                  </a:lnTo>
                  <a:lnTo>
                    <a:pt x="1269" y="6350"/>
                  </a:lnTo>
                  <a:lnTo>
                    <a:pt x="0" y="6350"/>
                  </a:lnTo>
                  <a:lnTo>
                    <a:pt x="0" y="11429"/>
                  </a:lnTo>
                  <a:lnTo>
                    <a:pt x="24130" y="11429"/>
                  </a:lnTo>
                  <a:lnTo>
                    <a:pt x="24130" y="5080"/>
                  </a:lnTo>
                  <a:close/>
                </a:path>
                <a:path w="24130" h="702310">
                  <a:moveTo>
                    <a:pt x="24130" y="11430"/>
                  </a:moveTo>
                  <a:lnTo>
                    <a:pt x="0" y="11430"/>
                  </a:lnTo>
                  <a:lnTo>
                    <a:pt x="0" y="17779"/>
                  </a:lnTo>
                  <a:lnTo>
                    <a:pt x="24130" y="17779"/>
                  </a:lnTo>
                  <a:lnTo>
                    <a:pt x="24130" y="11430"/>
                  </a:lnTo>
                  <a:close/>
                </a:path>
                <a:path w="24130" h="702310">
                  <a:moveTo>
                    <a:pt x="24130" y="17780"/>
                  </a:moveTo>
                  <a:lnTo>
                    <a:pt x="0" y="17780"/>
                  </a:lnTo>
                  <a:lnTo>
                    <a:pt x="0" y="24129"/>
                  </a:lnTo>
                  <a:lnTo>
                    <a:pt x="24130" y="24129"/>
                  </a:lnTo>
                  <a:lnTo>
                    <a:pt x="24130" y="17780"/>
                  </a:lnTo>
                  <a:close/>
                </a:path>
                <a:path w="24130" h="702310">
                  <a:moveTo>
                    <a:pt x="24130" y="24130"/>
                  </a:moveTo>
                  <a:lnTo>
                    <a:pt x="0" y="24130"/>
                  </a:lnTo>
                  <a:lnTo>
                    <a:pt x="0" y="30479"/>
                  </a:lnTo>
                  <a:lnTo>
                    <a:pt x="24130" y="30479"/>
                  </a:lnTo>
                  <a:lnTo>
                    <a:pt x="24130" y="24130"/>
                  </a:lnTo>
                  <a:close/>
                </a:path>
                <a:path w="24130" h="702310">
                  <a:moveTo>
                    <a:pt x="24130" y="30480"/>
                  </a:moveTo>
                  <a:lnTo>
                    <a:pt x="0" y="30480"/>
                  </a:lnTo>
                  <a:lnTo>
                    <a:pt x="0" y="36829"/>
                  </a:lnTo>
                  <a:lnTo>
                    <a:pt x="24130" y="36829"/>
                  </a:lnTo>
                  <a:lnTo>
                    <a:pt x="24130" y="30480"/>
                  </a:lnTo>
                  <a:close/>
                </a:path>
                <a:path w="24130" h="702310">
                  <a:moveTo>
                    <a:pt x="24130" y="36830"/>
                  </a:moveTo>
                  <a:lnTo>
                    <a:pt x="0" y="36830"/>
                  </a:lnTo>
                  <a:lnTo>
                    <a:pt x="0" y="43179"/>
                  </a:lnTo>
                  <a:lnTo>
                    <a:pt x="24130" y="43179"/>
                  </a:lnTo>
                  <a:lnTo>
                    <a:pt x="24130" y="36830"/>
                  </a:lnTo>
                  <a:close/>
                </a:path>
                <a:path w="24130" h="702310">
                  <a:moveTo>
                    <a:pt x="24130" y="43180"/>
                  </a:moveTo>
                  <a:lnTo>
                    <a:pt x="0" y="43180"/>
                  </a:lnTo>
                  <a:lnTo>
                    <a:pt x="0" y="49529"/>
                  </a:lnTo>
                  <a:lnTo>
                    <a:pt x="24130" y="49529"/>
                  </a:lnTo>
                  <a:lnTo>
                    <a:pt x="24130" y="43180"/>
                  </a:lnTo>
                  <a:close/>
                </a:path>
                <a:path w="24130" h="702310">
                  <a:moveTo>
                    <a:pt x="24130" y="49530"/>
                  </a:moveTo>
                  <a:lnTo>
                    <a:pt x="0" y="49530"/>
                  </a:lnTo>
                  <a:lnTo>
                    <a:pt x="0" y="55879"/>
                  </a:lnTo>
                  <a:lnTo>
                    <a:pt x="24130" y="55879"/>
                  </a:lnTo>
                  <a:lnTo>
                    <a:pt x="24130" y="49530"/>
                  </a:lnTo>
                  <a:close/>
                </a:path>
                <a:path w="24130" h="702310">
                  <a:moveTo>
                    <a:pt x="24130" y="55880"/>
                  </a:moveTo>
                  <a:lnTo>
                    <a:pt x="0" y="55880"/>
                  </a:lnTo>
                  <a:lnTo>
                    <a:pt x="0" y="62229"/>
                  </a:lnTo>
                  <a:lnTo>
                    <a:pt x="24130" y="62229"/>
                  </a:lnTo>
                  <a:lnTo>
                    <a:pt x="24130" y="55880"/>
                  </a:lnTo>
                  <a:close/>
                </a:path>
                <a:path w="24130" h="702310">
                  <a:moveTo>
                    <a:pt x="24130" y="62230"/>
                  </a:moveTo>
                  <a:lnTo>
                    <a:pt x="0" y="62230"/>
                  </a:lnTo>
                  <a:lnTo>
                    <a:pt x="0" y="68579"/>
                  </a:lnTo>
                  <a:lnTo>
                    <a:pt x="24130" y="68579"/>
                  </a:lnTo>
                  <a:lnTo>
                    <a:pt x="24130" y="62230"/>
                  </a:lnTo>
                  <a:close/>
                </a:path>
                <a:path w="24130" h="702310">
                  <a:moveTo>
                    <a:pt x="24130" y="68580"/>
                  </a:moveTo>
                  <a:lnTo>
                    <a:pt x="0" y="68580"/>
                  </a:lnTo>
                  <a:lnTo>
                    <a:pt x="0" y="74929"/>
                  </a:lnTo>
                  <a:lnTo>
                    <a:pt x="24130" y="74929"/>
                  </a:lnTo>
                  <a:lnTo>
                    <a:pt x="24130" y="68580"/>
                  </a:lnTo>
                  <a:close/>
                </a:path>
                <a:path w="24130" h="702310">
                  <a:moveTo>
                    <a:pt x="24130" y="74930"/>
                  </a:moveTo>
                  <a:lnTo>
                    <a:pt x="0" y="74930"/>
                  </a:lnTo>
                  <a:lnTo>
                    <a:pt x="0" y="81279"/>
                  </a:lnTo>
                  <a:lnTo>
                    <a:pt x="24130" y="81279"/>
                  </a:lnTo>
                  <a:lnTo>
                    <a:pt x="24130" y="74930"/>
                  </a:lnTo>
                  <a:close/>
                </a:path>
                <a:path w="24130" h="702310">
                  <a:moveTo>
                    <a:pt x="24130" y="81280"/>
                  </a:moveTo>
                  <a:lnTo>
                    <a:pt x="0" y="81280"/>
                  </a:lnTo>
                  <a:lnTo>
                    <a:pt x="0" y="87629"/>
                  </a:lnTo>
                  <a:lnTo>
                    <a:pt x="24130" y="87629"/>
                  </a:lnTo>
                  <a:lnTo>
                    <a:pt x="24130" y="81280"/>
                  </a:lnTo>
                  <a:close/>
                </a:path>
                <a:path w="24130" h="702310">
                  <a:moveTo>
                    <a:pt x="24130" y="87630"/>
                  </a:moveTo>
                  <a:lnTo>
                    <a:pt x="0" y="87630"/>
                  </a:lnTo>
                  <a:lnTo>
                    <a:pt x="0" y="93979"/>
                  </a:lnTo>
                  <a:lnTo>
                    <a:pt x="24130" y="93979"/>
                  </a:lnTo>
                  <a:lnTo>
                    <a:pt x="24130" y="87630"/>
                  </a:lnTo>
                  <a:close/>
                </a:path>
                <a:path w="24130" h="702310">
                  <a:moveTo>
                    <a:pt x="24130" y="93980"/>
                  </a:moveTo>
                  <a:lnTo>
                    <a:pt x="0" y="93980"/>
                  </a:lnTo>
                  <a:lnTo>
                    <a:pt x="0" y="100329"/>
                  </a:lnTo>
                  <a:lnTo>
                    <a:pt x="24130" y="100329"/>
                  </a:lnTo>
                  <a:lnTo>
                    <a:pt x="24130" y="93980"/>
                  </a:lnTo>
                  <a:close/>
                </a:path>
                <a:path w="24130" h="702310">
                  <a:moveTo>
                    <a:pt x="24130" y="100330"/>
                  </a:moveTo>
                  <a:lnTo>
                    <a:pt x="0" y="100330"/>
                  </a:lnTo>
                  <a:lnTo>
                    <a:pt x="0" y="106679"/>
                  </a:lnTo>
                  <a:lnTo>
                    <a:pt x="24130" y="106679"/>
                  </a:lnTo>
                  <a:lnTo>
                    <a:pt x="24130" y="100330"/>
                  </a:lnTo>
                  <a:close/>
                </a:path>
                <a:path w="24130" h="702310">
                  <a:moveTo>
                    <a:pt x="24130" y="106680"/>
                  </a:moveTo>
                  <a:lnTo>
                    <a:pt x="0" y="106680"/>
                  </a:lnTo>
                  <a:lnTo>
                    <a:pt x="0" y="113029"/>
                  </a:lnTo>
                  <a:lnTo>
                    <a:pt x="24130" y="113029"/>
                  </a:lnTo>
                  <a:lnTo>
                    <a:pt x="24130" y="106680"/>
                  </a:lnTo>
                  <a:close/>
                </a:path>
                <a:path w="24130" h="702310">
                  <a:moveTo>
                    <a:pt x="24130" y="113030"/>
                  </a:moveTo>
                  <a:lnTo>
                    <a:pt x="0" y="113030"/>
                  </a:lnTo>
                  <a:lnTo>
                    <a:pt x="0" y="119379"/>
                  </a:lnTo>
                  <a:lnTo>
                    <a:pt x="24130" y="119379"/>
                  </a:lnTo>
                  <a:lnTo>
                    <a:pt x="24130" y="113030"/>
                  </a:lnTo>
                  <a:close/>
                </a:path>
                <a:path w="24130" h="702310">
                  <a:moveTo>
                    <a:pt x="24130" y="119380"/>
                  </a:moveTo>
                  <a:lnTo>
                    <a:pt x="0" y="119380"/>
                  </a:lnTo>
                  <a:lnTo>
                    <a:pt x="0" y="124459"/>
                  </a:lnTo>
                  <a:lnTo>
                    <a:pt x="24130" y="124459"/>
                  </a:lnTo>
                  <a:lnTo>
                    <a:pt x="24130" y="119380"/>
                  </a:lnTo>
                  <a:close/>
                </a:path>
                <a:path w="24130" h="702310">
                  <a:moveTo>
                    <a:pt x="24130" y="124460"/>
                  </a:moveTo>
                  <a:lnTo>
                    <a:pt x="0" y="124460"/>
                  </a:lnTo>
                  <a:lnTo>
                    <a:pt x="0" y="132079"/>
                  </a:lnTo>
                  <a:lnTo>
                    <a:pt x="24130" y="132079"/>
                  </a:lnTo>
                  <a:lnTo>
                    <a:pt x="24130" y="124460"/>
                  </a:lnTo>
                  <a:close/>
                </a:path>
                <a:path w="24130" h="702310">
                  <a:moveTo>
                    <a:pt x="24130" y="132080"/>
                  </a:moveTo>
                  <a:lnTo>
                    <a:pt x="0" y="132080"/>
                  </a:lnTo>
                  <a:lnTo>
                    <a:pt x="0" y="138429"/>
                  </a:lnTo>
                  <a:lnTo>
                    <a:pt x="24130" y="138429"/>
                  </a:lnTo>
                  <a:lnTo>
                    <a:pt x="24130" y="132080"/>
                  </a:lnTo>
                  <a:close/>
                </a:path>
                <a:path w="24130" h="702310">
                  <a:moveTo>
                    <a:pt x="24130" y="138430"/>
                  </a:moveTo>
                  <a:lnTo>
                    <a:pt x="0" y="138430"/>
                  </a:lnTo>
                  <a:lnTo>
                    <a:pt x="0" y="144779"/>
                  </a:lnTo>
                  <a:lnTo>
                    <a:pt x="24130" y="144779"/>
                  </a:lnTo>
                  <a:lnTo>
                    <a:pt x="24130" y="138430"/>
                  </a:lnTo>
                  <a:close/>
                </a:path>
                <a:path w="24130" h="702310">
                  <a:moveTo>
                    <a:pt x="24130" y="144780"/>
                  </a:moveTo>
                  <a:lnTo>
                    <a:pt x="0" y="144780"/>
                  </a:lnTo>
                  <a:lnTo>
                    <a:pt x="0" y="151129"/>
                  </a:lnTo>
                  <a:lnTo>
                    <a:pt x="24130" y="151129"/>
                  </a:lnTo>
                  <a:lnTo>
                    <a:pt x="24130" y="144780"/>
                  </a:lnTo>
                  <a:close/>
                </a:path>
                <a:path w="24130" h="702310">
                  <a:moveTo>
                    <a:pt x="24130" y="151130"/>
                  </a:moveTo>
                  <a:lnTo>
                    <a:pt x="0" y="151130"/>
                  </a:lnTo>
                  <a:lnTo>
                    <a:pt x="0" y="157479"/>
                  </a:lnTo>
                  <a:lnTo>
                    <a:pt x="24130" y="157479"/>
                  </a:lnTo>
                  <a:lnTo>
                    <a:pt x="24130" y="151130"/>
                  </a:lnTo>
                  <a:close/>
                </a:path>
                <a:path w="24130" h="702310">
                  <a:moveTo>
                    <a:pt x="24130" y="157480"/>
                  </a:moveTo>
                  <a:lnTo>
                    <a:pt x="0" y="157480"/>
                  </a:lnTo>
                  <a:lnTo>
                    <a:pt x="0" y="163829"/>
                  </a:lnTo>
                  <a:lnTo>
                    <a:pt x="24130" y="163829"/>
                  </a:lnTo>
                  <a:lnTo>
                    <a:pt x="24130" y="157480"/>
                  </a:lnTo>
                  <a:close/>
                </a:path>
                <a:path w="24130" h="702310">
                  <a:moveTo>
                    <a:pt x="24130" y="163830"/>
                  </a:moveTo>
                  <a:lnTo>
                    <a:pt x="0" y="163830"/>
                  </a:lnTo>
                  <a:lnTo>
                    <a:pt x="0" y="170179"/>
                  </a:lnTo>
                  <a:lnTo>
                    <a:pt x="24130" y="170179"/>
                  </a:lnTo>
                  <a:lnTo>
                    <a:pt x="24130" y="163830"/>
                  </a:lnTo>
                  <a:close/>
                </a:path>
                <a:path w="24130" h="702310">
                  <a:moveTo>
                    <a:pt x="24130" y="170180"/>
                  </a:moveTo>
                  <a:lnTo>
                    <a:pt x="0" y="170180"/>
                  </a:lnTo>
                  <a:lnTo>
                    <a:pt x="0" y="176529"/>
                  </a:lnTo>
                  <a:lnTo>
                    <a:pt x="24130" y="176529"/>
                  </a:lnTo>
                  <a:lnTo>
                    <a:pt x="24130" y="170180"/>
                  </a:lnTo>
                  <a:close/>
                </a:path>
                <a:path w="24130" h="702310">
                  <a:moveTo>
                    <a:pt x="24130" y="176530"/>
                  </a:moveTo>
                  <a:lnTo>
                    <a:pt x="0" y="176530"/>
                  </a:lnTo>
                  <a:lnTo>
                    <a:pt x="0" y="182879"/>
                  </a:lnTo>
                  <a:lnTo>
                    <a:pt x="24130" y="182879"/>
                  </a:lnTo>
                  <a:lnTo>
                    <a:pt x="24130" y="176530"/>
                  </a:lnTo>
                  <a:close/>
                </a:path>
                <a:path w="24130" h="702310">
                  <a:moveTo>
                    <a:pt x="24130" y="182880"/>
                  </a:moveTo>
                  <a:lnTo>
                    <a:pt x="0" y="182880"/>
                  </a:lnTo>
                  <a:lnTo>
                    <a:pt x="0" y="189229"/>
                  </a:lnTo>
                  <a:lnTo>
                    <a:pt x="24130" y="189229"/>
                  </a:lnTo>
                  <a:lnTo>
                    <a:pt x="24130" y="182880"/>
                  </a:lnTo>
                  <a:close/>
                </a:path>
                <a:path w="24130" h="702310">
                  <a:moveTo>
                    <a:pt x="24130" y="189230"/>
                  </a:moveTo>
                  <a:lnTo>
                    <a:pt x="0" y="189230"/>
                  </a:lnTo>
                  <a:lnTo>
                    <a:pt x="0" y="195579"/>
                  </a:lnTo>
                  <a:lnTo>
                    <a:pt x="24130" y="195579"/>
                  </a:lnTo>
                  <a:lnTo>
                    <a:pt x="24130" y="189230"/>
                  </a:lnTo>
                  <a:close/>
                </a:path>
                <a:path w="24130" h="702310">
                  <a:moveTo>
                    <a:pt x="24130" y="195580"/>
                  </a:moveTo>
                  <a:lnTo>
                    <a:pt x="0" y="195580"/>
                  </a:lnTo>
                  <a:lnTo>
                    <a:pt x="0" y="201929"/>
                  </a:lnTo>
                  <a:lnTo>
                    <a:pt x="24130" y="201929"/>
                  </a:lnTo>
                  <a:lnTo>
                    <a:pt x="24130" y="195580"/>
                  </a:lnTo>
                  <a:close/>
                </a:path>
                <a:path w="24130" h="702310">
                  <a:moveTo>
                    <a:pt x="24130" y="201930"/>
                  </a:moveTo>
                  <a:lnTo>
                    <a:pt x="0" y="201930"/>
                  </a:lnTo>
                  <a:lnTo>
                    <a:pt x="0" y="208279"/>
                  </a:lnTo>
                  <a:lnTo>
                    <a:pt x="24130" y="208279"/>
                  </a:lnTo>
                  <a:lnTo>
                    <a:pt x="24130" y="201930"/>
                  </a:lnTo>
                  <a:close/>
                </a:path>
                <a:path w="24130" h="702310">
                  <a:moveTo>
                    <a:pt x="24130" y="208280"/>
                  </a:moveTo>
                  <a:lnTo>
                    <a:pt x="0" y="208280"/>
                  </a:lnTo>
                  <a:lnTo>
                    <a:pt x="0" y="214629"/>
                  </a:lnTo>
                  <a:lnTo>
                    <a:pt x="24130" y="214629"/>
                  </a:lnTo>
                  <a:lnTo>
                    <a:pt x="24130" y="208280"/>
                  </a:lnTo>
                  <a:close/>
                </a:path>
                <a:path w="24130" h="702310">
                  <a:moveTo>
                    <a:pt x="24130" y="214630"/>
                  </a:moveTo>
                  <a:lnTo>
                    <a:pt x="0" y="214630"/>
                  </a:lnTo>
                  <a:lnTo>
                    <a:pt x="0" y="220979"/>
                  </a:lnTo>
                  <a:lnTo>
                    <a:pt x="24130" y="220979"/>
                  </a:lnTo>
                  <a:lnTo>
                    <a:pt x="24130" y="214630"/>
                  </a:lnTo>
                  <a:close/>
                </a:path>
                <a:path w="24130" h="702310">
                  <a:moveTo>
                    <a:pt x="24130" y="220980"/>
                  </a:moveTo>
                  <a:lnTo>
                    <a:pt x="0" y="220980"/>
                  </a:lnTo>
                  <a:lnTo>
                    <a:pt x="0" y="226059"/>
                  </a:lnTo>
                  <a:lnTo>
                    <a:pt x="24130" y="226059"/>
                  </a:lnTo>
                  <a:lnTo>
                    <a:pt x="24130" y="220980"/>
                  </a:lnTo>
                  <a:close/>
                </a:path>
                <a:path w="24130" h="702310">
                  <a:moveTo>
                    <a:pt x="24130" y="226060"/>
                  </a:moveTo>
                  <a:lnTo>
                    <a:pt x="0" y="226060"/>
                  </a:lnTo>
                  <a:lnTo>
                    <a:pt x="0" y="233679"/>
                  </a:lnTo>
                  <a:lnTo>
                    <a:pt x="24130" y="233679"/>
                  </a:lnTo>
                  <a:lnTo>
                    <a:pt x="24130" y="226060"/>
                  </a:lnTo>
                  <a:close/>
                </a:path>
                <a:path w="24130" h="702310">
                  <a:moveTo>
                    <a:pt x="24130" y="233680"/>
                  </a:moveTo>
                  <a:lnTo>
                    <a:pt x="0" y="233680"/>
                  </a:lnTo>
                  <a:lnTo>
                    <a:pt x="0" y="240029"/>
                  </a:lnTo>
                  <a:lnTo>
                    <a:pt x="24130" y="240029"/>
                  </a:lnTo>
                  <a:lnTo>
                    <a:pt x="24130" y="233680"/>
                  </a:lnTo>
                  <a:close/>
                </a:path>
                <a:path w="24130" h="702310">
                  <a:moveTo>
                    <a:pt x="24130" y="240030"/>
                  </a:moveTo>
                  <a:lnTo>
                    <a:pt x="0" y="240030"/>
                  </a:lnTo>
                  <a:lnTo>
                    <a:pt x="0" y="246379"/>
                  </a:lnTo>
                  <a:lnTo>
                    <a:pt x="24130" y="246379"/>
                  </a:lnTo>
                  <a:lnTo>
                    <a:pt x="24130" y="240030"/>
                  </a:lnTo>
                  <a:close/>
                </a:path>
                <a:path w="24130" h="702310">
                  <a:moveTo>
                    <a:pt x="24130" y="246380"/>
                  </a:moveTo>
                  <a:lnTo>
                    <a:pt x="0" y="246380"/>
                  </a:lnTo>
                  <a:lnTo>
                    <a:pt x="0" y="252729"/>
                  </a:lnTo>
                  <a:lnTo>
                    <a:pt x="24130" y="252729"/>
                  </a:lnTo>
                  <a:lnTo>
                    <a:pt x="24130" y="246380"/>
                  </a:lnTo>
                  <a:close/>
                </a:path>
                <a:path w="24130" h="702310">
                  <a:moveTo>
                    <a:pt x="24130" y="252730"/>
                  </a:moveTo>
                  <a:lnTo>
                    <a:pt x="0" y="252730"/>
                  </a:lnTo>
                  <a:lnTo>
                    <a:pt x="0" y="259079"/>
                  </a:lnTo>
                  <a:lnTo>
                    <a:pt x="24130" y="259079"/>
                  </a:lnTo>
                  <a:lnTo>
                    <a:pt x="24130" y="252730"/>
                  </a:lnTo>
                  <a:close/>
                </a:path>
                <a:path w="24130" h="702310">
                  <a:moveTo>
                    <a:pt x="24130" y="259080"/>
                  </a:moveTo>
                  <a:lnTo>
                    <a:pt x="0" y="259080"/>
                  </a:lnTo>
                  <a:lnTo>
                    <a:pt x="0" y="265429"/>
                  </a:lnTo>
                  <a:lnTo>
                    <a:pt x="24130" y="265429"/>
                  </a:lnTo>
                  <a:lnTo>
                    <a:pt x="24130" y="259080"/>
                  </a:lnTo>
                  <a:close/>
                </a:path>
                <a:path w="24130" h="702310">
                  <a:moveTo>
                    <a:pt x="24130" y="265430"/>
                  </a:moveTo>
                  <a:lnTo>
                    <a:pt x="0" y="265430"/>
                  </a:lnTo>
                  <a:lnTo>
                    <a:pt x="0" y="270509"/>
                  </a:lnTo>
                  <a:lnTo>
                    <a:pt x="24130" y="270509"/>
                  </a:lnTo>
                  <a:lnTo>
                    <a:pt x="24130" y="265430"/>
                  </a:lnTo>
                  <a:close/>
                </a:path>
                <a:path w="24130" h="702310">
                  <a:moveTo>
                    <a:pt x="22860" y="270510"/>
                  </a:moveTo>
                  <a:lnTo>
                    <a:pt x="0" y="270510"/>
                  </a:lnTo>
                  <a:lnTo>
                    <a:pt x="0" y="278129"/>
                  </a:lnTo>
                  <a:lnTo>
                    <a:pt x="21590" y="278129"/>
                  </a:lnTo>
                  <a:lnTo>
                    <a:pt x="21590" y="276859"/>
                  </a:lnTo>
                  <a:lnTo>
                    <a:pt x="22860" y="276859"/>
                  </a:lnTo>
                  <a:lnTo>
                    <a:pt x="22860" y="270510"/>
                  </a:lnTo>
                  <a:close/>
                </a:path>
                <a:path w="24130" h="702310">
                  <a:moveTo>
                    <a:pt x="21590" y="278130"/>
                  </a:moveTo>
                  <a:lnTo>
                    <a:pt x="0" y="278130"/>
                  </a:lnTo>
                  <a:lnTo>
                    <a:pt x="0" y="284479"/>
                  </a:lnTo>
                  <a:lnTo>
                    <a:pt x="21590" y="284479"/>
                  </a:lnTo>
                  <a:lnTo>
                    <a:pt x="21590" y="278130"/>
                  </a:lnTo>
                  <a:close/>
                </a:path>
                <a:path w="24130" h="702310">
                  <a:moveTo>
                    <a:pt x="20320" y="284480"/>
                  </a:moveTo>
                  <a:lnTo>
                    <a:pt x="0" y="284480"/>
                  </a:lnTo>
                  <a:lnTo>
                    <a:pt x="0" y="328929"/>
                  </a:lnTo>
                  <a:lnTo>
                    <a:pt x="24130" y="328929"/>
                  </a:lnTo>
                  <a:lnTo>
                    <a:pt x="24130" y="289559"/>
                  </a:lnTo>
                  <a:lnTo>
                    <a:pt x="20320" y="289559"/>
                  </a:lnTo>
                  <a:lnTo>
                    <a:pt x="20320" y="284480"/>
                  </a:lnTo>
                  <a:close/>
                </a:path>
                <a:path w="24130" h="702310">
                  <a:moveTo>
                    <a:pt x="24130" y="328930"/>
                  </a:moveTo>
                  <a:lnTo>
                    <a:pt x="0" y="328930"/>
                  </a:lnTo>
                  <a:lnTo>
                    <a:pt x="0" y="386079"/>
                  </a:lnTo>
                  <a:lnTo>
                    <a:pt x="24130" y="386079"/>
                  </a:lnTo>
                  <a:lnTo>
                    <a:pt x="24130" y="328930"/>
                  </a:lnTo>
                  <a:close/>
                </a:path>
                <a:path w="24130" h="702310">
                  <a:moveTo>
                    <a:pt x="24130" y="386080"/>
                  </a:moveTo>
                  <a:lnTo>
                    <a:pt x="0" y="386080"/>
                  </a:lnTo>
                  <a:lnTo>
                    <a:pt x="0" y="435609"/>
                  </a:lnTo>
                  <a:lnTo>
                    <a:pt x="22860" y="435609"/>
                  </a:lnTo>
                  <a:lnTo>
                    <a:pt x="22860" y="426719"/>
                  </a:lnTo>
                  <a:lnTo>
                    <a:pt x="21590" y="426719"/>
                  </a:lnTo>
                  <a:lnTo>
                    <a:pt x="21590" y="419100"/>
                  </a:lnTo>
                  <a:lnTo>
                    <a:pt x="20320" y="419100"/>
                  </a:lnTo>
                  <a:lnTo>
                    <a:pt x="20320" y="415289"/>
                  </a:lnTo>
                  <a:lnTo>
                    <a:pt x="24130" y="415289"/>
                  </a:lnTo>
                  <a:lnTo>
                    <a:pt x="24130" y="386080"/>
                  </a:lnTo>
                  <a:close/>
                </a:path>
                <a:path w="24130" h="702310">
                  <a:moveTo>
                    <a:pt x="22859" y="435610"/>
                  </a:moveTo>
                  <a:lnTo>
                    <a:pt x="0" y="435610"/>
                  </a:lnTo>
                  <a:lnTo>
                    <a:pt x="0" y="449579"/>
                  </a:lnTo>
                  <a:lnTo>
                    <a:pt x="24130" y="449579"/>
                  </a:lnTo>
                  <a:lnTo>
                    <a:pt x="24130" y="438150"/>
                  </a:lnTo>
                  <a:lnTo>
                    <a:pt x="22859" y="438150"/>
                  </a:lnTo>
                  <a:lnTo>
                    <a:pt x="22859" y="435610"/>
                  </a:lnTo>
                  <a:close/>
                </a:path>
                <a:path w="24130" h="702310">
                  <a:moveTo>
                    <a:pt x="24130" y="449580"/>
                  </a:moveTo>
                  <a:lnTo>
                    <a:pt x="0" y="449580"/>
                  </a:lnTo>
                  <a:lnTo>
                    <a:pt x="0" y="455929"/>
                  </a:lnTo>
                  <a:lnTo>
                    <a:pt x="24130" y="455929"/>
                  </a:lnTo>
                  <a:lnTo>
                    <a:pt x="24130" y="449580"/>
                  </a:lnTo>
                  <a:close/>
                </a:path>
                <a:path w="24130" h="702310">
                  <a:moveTo>
                    <a:pt x="24130" y="455930"/>
                  </a:moveTo>
                  <a:lnTo>
                    <a:pt x="0" y="455930"/>
                  </a:lnTo>
                  <a:lnTo>
                    <a:pt x="0" y="468629"/>
                  </a:lnTo>
                  <a:lnTo>
                    <a:pt x="24130" y="468629"/>
                  </a:lnTo>
                  <a:lnTo>
                    <a:pt x="24130" y="455930"/>
                  </a:lnTo>
                  <a:close/>
                </a:path>
                <a:path w="24130" h="702310">
                  <a:moveTo>
                    <a:pt x="24130" y="468630"/>
                  </a:moveTo>
                  <a:lnTo>
                    <a:pt x="0" y="468630"/>
                  </a:lnTo>
                  <a:lnTo>
                    <a:pt x="0" y="473709"/>
                  </a:lnTo>
                  <a:lnTo>
                    <a:pt x="24130" y="473709"/>
                  </a:lnTo>
                  <a:lnTo>
                    <a:pt x="24130" y="468630"/>
                  </a:lnTo>
                  <a:close/>
                </a:path>
                <a:path w="24130" h="702310">
                  <a:moveTo>
                    <a:pt x="24130" y="473710"/>
                  </a:moveTo>
                  <a:lnTo>
                    <a:pt x="0" y="473710"/>
                  </a:lnTo>
                  <a:lnTo>
                    <a:pt x="0" y="481329"/>
                  </a:lnTo>
                  <a:lnTo>
                    <a:pt x="24130" y="481329"/>
                  </a:lnTo>
                  <a:lnTo>
                    <a:pt x="24130" y="473710"/>
                  </a:lnTo>
                  <a:close/>
                </a:path>
                <a:path w="24130" h="702310">
                  <a:moveTo>
                    <a:pt x="24130" y="481330"/>
                  </a:moveTo>
                  <a:lnTo>
                    <a:pt x="0" y="481330"/>
                  </a:lnTo>
                  <a:lnTo>
                    <a:pt x="0" y="487679"/>
                  </a:lnTo>
                  <a:lnTo>
                    <a:pt x="24130" y="487679"/>
                  </a:lnTo>
                  <a:lnTo>
                    <a:pt x="24130" y="481330"/>
                  </a:lnTo>
                  <a:close/>
                </a:path>
                <a:path w="24130" h="702310">
                  <a:moveTo>
                    <a:pt x="24130" y="487680"/>
                  </a:moveTo>
                  <a:lnTo>
                    <a:pt x="0" y="487680"/>
                  </a:lnTo>
                  <a:lnTo>
                    <a:pt x="0" y="494029"/>
                  </a:lnTo>
                  <a:lnTo>
                    <a:pt x="24130" y="494029"/>
                  </a:lnTo>
                  <a:lnTo>
                    <a:pt x="24130" y="487680"/>
                  </a:lnTo>
                  <a:close/>
                </a:path>
                <a:path w="24130" h="702310">
                  <a:moveTo>
                    <a:pt x="24130" y="494030"/>
                  </a:moveTo>
                  <a:lnTo>
                    <a:pt x="0" y="494030"/>
                  </a:lnTo>
                  <a:lnTo>
                    <a:pt x="0" y="500379"/>
                  </a:lnTo>
                  <a:lnTo>
                    <a:pt x="24130" y="500379"/>
                  </a:lnTo>
                  <a:lnTo>
                    <a:pt x="24130" y="494030"/>
                  </a:lnTo>
                  <a:close/>
                </a:path>
                <a:path w="24130" h="702310">
                  <a:moveTo>
                    <a:pt x="24130" y="500380"/>
                  </a:moveTo>
                  <a:lnTo>
                    <a:pt x="0" y="500380"/>
                  </a:lnTo>
                  <a:lnTo>
                    <a:pt x="0" y="506729"/>
                  </a:lnTo>
                  <a:lnTo>
                    <a:pt x="24130" y="506729"/>
                  </a:lnTo>
                  <a:lnTo>
                    <a:pt x="24130" y="500380"/>
                  </a:lnTo>
                  <a:close/>
                </a:path>
                <a:path w="24130" h="702310">
                  <a:moveTo>
                    <a:pt x="24130" y="506730"/>
                  </a:moveTo>
                  <a:lnTo>
                    <a:pt x="0" y="506730"/>
                  </a:lnTo>
                  <a:lnTo>
                    <a:pt x="0" y="513079"/>
                  </a:lnTo>
                  <a:lnTo>
                    <a:pt x="24130" y="513079"/>
                  </a:lnTo>
                  <a:lnTo>
                    <a:pt x="24130" y="506730"/>
                  </a:lnTo>
                  <a:close/>
                </a:path>
                <a:path w="24130" h="702310">
                  <a:moveTo>
                    <a:pt x="24130" y="513080"/>
                  </a:moveTo>
                  <a:lnTo>
                    <a:pt x="0" y="513080"/>
                  </a:lnTo>
                  <a:lnTo>
                    <a:pt x="0" y="519429"/>
                  </a:lnTo>
                  <a:lnTo>
                    <a:pt x="24130" y="519429"/>
                  </a:lnTo>
                  <a:lnTo>
                    <a:pt x="24130" y="513080"/>
                  </a:lnTo>
                  <a:close/>
                </a:path>
                <a:path w="24130" h="702310">
                  <a:moveTo>
                    <a:pt x="24130" y="519430"/>
                  </a:moveTo>
                  <a:lnTo>
                    <a:pt x="0" y="519430"/>
                  </a:lnTo>
                  <a:lnTo>
                    <a:pt x="0" y="525779"/>
                  </a:lnTo>
                  <a:lnTo>
                    <a:pt x="24130" y="525779"/>
                  </a:lnTo>
                  <a:lnTo>
                    <a:pt x="24130" y="519430"/>
                  </a:lnTo>
                  <a:close/>
                </a:path>
                <a:path w="24130" h="702310">
                  <a:moveTo>
                    <a:pt x="24130" y="525780"/>
                  </a:moveTo>
                  <a:lnTo>
                    <a:pt x="0" y="525780"/>
                  </a:lnTo>
                  <a:lnTo>
                    <a:pt x="0" y="532129"/>
                  </a:lnTo>
                  <a:lnTo>
                    <a:pt x="24130" y="532129"/>
                  </a:lnTo>
                  <a:lnTo>
                    <a:pt x="24130" y="525780"/>
                  </a:lnTo>
                  <a:close/>
                </a:path>
                <a:path w="24130" h="702310">
                  <a:moveTo>
                    <a:pt x="24130" y="532130"/>
                  </a:moveTo>
                  <a:lnTo>
                    <a:pt x="0" y="532130"/>
                  </a:lnTo>
                  <a:lnTo>
                    <a:pt x="0" y="538479"/>
                  </a:lnTo>
                  <a:lnTo>
                    <a:pt x="24130" y="538479"/>
                  </a:lnTo>
                  <a:lnTo>
                    <a:pt x="24130" y="532130"/>
                  </a:lnTo>
                  <a:close/>
                </a:path>
                <a:path w="24130" h="702310">
                  <a:moveTo>
                    <a:pt x="24130" y="538480"/>
                  </a:moveTo>
                  <a:lnTo>
                    <a:pt x="0" y="538480"/>
                  </a:lnTo>
                  <a:lnTo>
                    <a:pt x="0" y="544829"/>
                  </a:lnTo>
                  <a:lnTo>
                    <a:pt x="24130" y="544829"/>
                  </a:lnTo>
                  <a:lnTo>
                    <a:pt x="24130" y="538480"/>
                  </a:lnTo>
                  <a:close/>
                </a:path>
                <a:path w="24130" h="702310">
                  <a:moveTo>
                    <a:pt x="24130" y="544830"/>
                  </a:moveTo>
                  <a:lnTo>
                    <a:pt x="0" y="544830"/>
                  </a:lnTo>
                  <a:lnTo>
                    <a:pt x="0" y="551179"/>
                  </a:lnTo>
                  <a:lnTo>
                    <a:pt x="24130" y="551179"/>
                  </a:lnTo>
                  <a:lnTo>
                    <a:pt x="24130" y="544830"/>
                  </a:lnTo>
                  <a:close/>
                </a:path>
                <a:path w="24130" h="702310">
                  <a:moveTo>
                    <a:pt x="24130" y="551180"/>
                  </a:moveTo>
                  <a:lnTo>
                    <a:pt x="0" y="551180"/>
                  </a:lnTo>
                  <a:lnTo>
                    <a:pt x="0" y="557529"/>
                  </a:lnTo>
                  <a:lnTo>
                    <a:pt x="24130" y="557529"/>
                  </a:lnTo>
                  <a:lnTo>
                    <a:pt x="24130" y="551180"/>
                  </a:lnTo>
                  <a:close/>
                </a:path>
                <a:path w="24130" h="702310">
                  <a:moveTo>
                    <a:pt x="24130" y="557530"/>
                  </a:moveTo>
                  <a:lnTo>
                    <a:pt x="0" y="557530"/>
                  </a:lnTo>
                  <a:lnTo>
                    <a:pt x="0" y="563879"/>
                  </a:lnTo>
                  <a:lnTo>
                    <a:pt x="24130" y="563879"/>
                  </a:lnTo>
                  <a:lnTo>
                    <a:pt x="24130" y="557530"/>
                  </a:lnTo>
                  <a:close/>
                </a:path>
                <a:path w="24130" h="702310">
                  <a:moveTo>
                    <a:pt x="24130" y="563880"/>
                  </a:moveTo>
                  <a:lnTo>
                    <a:pt x="0" y="563880"/>
                  </a:lnTo>
                  <a:lnTo>
                    <a:pt x="0" y="570229"/>
                  </a:lnTo>
                  <a:lnTo>
                    <a:pt x="24130" y="570229"/>
                  </a:lnTo>
                  <a:lnTo>
                    <a:pt x="24130" y="563880"/>
                  </a:lnTo>
                  <a:close/>
                </a:path>
                <a:path w="24130" h="702310">
                  <a:moveTo>
                    <a:pt x="24130" y="570230"/>
                  </a:moveTo>
                  <a:lnTo>
                    <a:pt x="0" y="570230"/>
                  </a:lnTo>
                  <a:lnTo>
                    <a:pt x="0" y="576579"/>
                  </a:lnTo>
                  <a:lnTo>
                    <a:pt x="24130" y="576579"/>
                  </a:lnTo>
                  <a:lnTo>
                    <a:pt x="24130" y="570230"/>
                  </a:lnTo>
                  <a:close/>
                </a:path>
                <a:path w="24130" h="702310">
                  <a:moveTo>
                    <a:pt x="24130" y="576580"/>
                  </a:moveTo>
                  <a:lnTo>
                    <a:pt x="0" y="576580"/>
                  </a:lnTo>
                  <a:lnTo>
                    <a:pt x="0" y="582929"/>
                  </a:lnTo>
                  <a:lnTo>
                    <a:pt x="24130" y="582929"/>
                  </a:lnTo>
                  <a:lnTo>
                    <a:pt x="24130" y="576580"/>
                  </a:lnTo>
                  <a:close/>
                </a:path>
                <a:path w="24130" h="702310">
                  <a:moveTo>
                    <a:pt x="24130" y="582930"/>
                  </a:moveTo>
                  <a:lnTo>
                    <a:pt x="0" y="582930"/>
                  </a:lnTo>
                  <a:lnTo>
                    <a:pt x="0" y="589279"/>
                  </a:lnTo>
                  <a:lnTo>
                    <a:pt x="24130" y="589279"/>
                  </a:lnTo>
                  <a:lnTo>
                    <a:pt x="24130" y="582930"/>
                  </a:lnTo>
                  <a:close/>
                </a:path>
                <a:path w="24130" h="702310">
                  <a:moveTo>
                    <a:pt x="24130" y="589280"/>
                  </a:moveTo>
                  <a:lnTo>
                    <a:pt x="0" y="589280"/>
                  </a:lnTo>
                  <a:lnTo>
                    <a:pt x="0" y="595629"/>
                  </a:lnTo>
                  <a:lnTo>
                    <a:pt x="24130" y="595629"/>
                  </a:lnTo>
                  <a:lnTo>
                    <a:pt x="24130" y="589280"/>
                  </a:lnTo>
                  <a:close/>
                </a:path>
                <a:path w="24130" h="702310">
                  <a:moveTo>
                    <a:pt x="24130" y="595630"/>
                  </a:moveTo>
                  <a:lnTo>
                    <a:pt x="0" y="595630"/>
                  </a:lnTo>
                  <a:lnTo>
                    <a:pt x="0" y="601979"/>
                  </a:lnTo>
                  <a:lnTo>
                    <a:pt x="24130" y="601979"/>
                  </a:lnTo>
                  <a:lnTo>
                    <a:pt x="24130" y="595630"/>
                  </a:lnTo>
                  <a:close/>
                </a:path>
                <a:path w="24130" h="702310">
                  <a:moveTo>
                    <a:pt x="24130" y="601980"/>
                  </a:moveTo>
                  <a:lnTo>
                    <a:pt x="0" y="601980"/>
                  </a:lnTo>
                  <a:lnTo>
                    <a:pt x="0" y="608329"/>
                  </a:lnTo>
                  <a:lnTo>
                    <a:pt x="24130" y="608329"/>
                  </a:lnTo>
                  <a:lnTo>
                    <a:pt x="24130" y="601980"/>
                  </a:lnTo>
                  <a:close/>
                </a:path>
                <a:path w="24130" h="702310">
                  <a:moveTo>
                    <a:pt x="24130" y="608330"/>
                  </a:moveTo>
                  <a:lnTo>
                    <a:pt x="0" y="608330"/>
                  </a:lnTo>
                  <a:lnTo>
                    <a:pt x="0" y="614679"/>
                  </a:lnTo>
                  <a:lnTo>
                    <a:pt x="24130" y="614679"/>
                  </a:lnTo>
                  <a:lnTo>
                    <a:pt x="24130" y="608330"/>
                  </a:lnTo>
                  <a:close/>
                </a:path>
                <a:path w="24130" h="702310">
                  <a:moveTo>
                    <a:pt x="24130" y="614680"/>
                  </a:moveTo>
                  <a:lnTo>
                    <a:pt x="0" y="614680"/>
                  </a:lnTo>
                  <a:lnTo>
                    <a:pt x="0" y="621029"/>
                  </a:lnTo>
                  <a:lnTo>
                    <a:pt x="24130" y="621029"/>
                  </a:lnTo>
                  <a:lnTo>
                    <a:pt x="24130" y="614680"/>
                  </a:lnTo>
                  <a:close/>
                </a:path>
                <a:path w="24130" h="702310">
                  <a:moveTo>
                    <a:pt x="24130" y="621030"/>
                  </a:moveTo>
                  <a:lnTo>
                    <a:pt x="0" y="621030"/>
                  </a:lnTo>
                  <a:lnTo>
                    <a:pt x="0" y="627379"/>
                  </a:lnTo>
                  <a:lnTo>
                    <a:pt x="24130" y="627379"/>
                  </a:lnTo>
                  <a:lnTo>
                    <a:pt x="24130" y="621030"/>
                  </a:lnTo>
                  <a:close/>
                </a:path>
                <a:path w="24130" h="702310">
                  <a:moveTo>
                    <a:pt x="24130" y="627380"/>
                  </a:moveTo>
                  <a:lnTo>
                    <a:pt x="0" y="627380"/>
                  </a:lnTo>
                  <a:lnTo>
                    <a:pt x="0" y="633729"/>
                  </a:lnTo>
                  <a:lnTo>
                    <a:pt x="24130" y="633729"/>
                  </a:lnTo>
                  <a:lnTo>
                    <a:pt x="24130" y="627380"/>
                  </a:lnTo>
                  <a:close/>
                </a:path>
                <a:path w="24130" h="702310">
                  <a:moveTo>
                    <a:pt x="24130" y="633730"/>
                  </a:moveTo>
                  <a:lnTo>
                    <a:pt x="0" y="633730"/>
                  </a:lnTo>
                  <a:lnTo>
                    <a:pt x="0" y="640079"/>
                  </a:lnTo>
                  <a:lnTo>
                    <a:pt x="24130" y="640079"/>
                  </a:lnTo>
                  <a:lnTo>
                    <a:pt x="24130" y="633730"/>
                  </a:lnTo>
                  <a:close/>
                </a:path>
                <a:path w="24130" h="702310">
                  <a:moveTo>
                    <a:pt x="24130" y="640080"/>
                  </a:moveTo>
                  <a:lnTo>
                    <a:pt x="0" y="640080"/>
                  </a:lnTo>
                  <a:lnTo>
                    <a:pt x="0" y="646429"/>
                  </a:lnTo>
                  <a:lnTo>
                    <a:pt x="24130" y="646429"/>
                  </a:lnTo>
                  <a:lnTo>
                    <a:pt x="24130" y="640080"/>
                  </a:lnTo>
                  <a:close/>
                </a:path>
                <a:path w="24130" h="702310">
                  <a:moveTo>
                    <a:pt x="24130" y="646430"/>
                  </a:moveTo>
                  <a:lnTo>
                    <a:pt x="0" y="646430"/>
                  </a:lnTo>
                  <a:lnTo>
                    <a:pt x="0" y="652779"/>
                  </a:lnTo>
                  <a:lnTo>
                    <a:pt x="24130" y="652779"/>
                  </a:lnTo>
                  <a:lnTo>
                    <a:pt x="24130" y="646430"/>
                  </a:lnTo>
                  <a:close/>
                </a:path>
                <a:path w="24130" h="702310">
                  <a:moveTo>
                    <a:pt x="24130" y="652780"/>
                  </a:moveTo>
                  <a:lnTo>
                    <a:pt x="0" y="652780"/>
                  </a:lnTo>
                  <a:lnTo>
                    <a:pt x="0" y="659129"/>
                  </a:lnTo>
                  <a:lnTo>
                    <a:pt x="24130" y="659129"/>
                  </a:lnTo>
                  <a:lnTo>
                    <a:pt x="24130" y="652780"/>
                  </a:lnTo>
                  <a:close/>
                </a:path>
                <a:path w="24130" h="702310">
                  <a:moveTo>
                    <a:pt x="24130" y="659130"/>
                  </a:moveTo>
                  <a:lnTo>
                    <a:pt x="0" y="659130"/>
                  </a:lnTo>
                  <a:lnTo>
                    <a:pt x="0" y="665479"/>
                  </a:lnTo>
                  <a:lnTo>
                    <a:pt x="24130" y="665479"/>
                  </a:lnTo>
                  <a:lnTo>
                    <a:pt x="24130" y="659130"/>
                  </a:lnTo>
                  <a:close/>
                </a:path>
                <a:path w="24130" h="702310">
                  <a:moveTo>
                    <a:pt x="24130" y="665480"/>
                  </a:moveTo>
                  <a:lnTo>
                    <a:pt x="0" y="665480"/>
                  </a:lnTo>
                  <a:lnTo>
                    <a:pt x="0" y="671829"/>
                  </a:lnTo>
                  <a:lnTo>
                    <a:pt x="24130" y="671829"/>
                  </a:lnTo>
                  <a:lnTo>
                    <a:pt x="24130" y="665480"/>
                  </a:lnTo>
                  <a:close/>
                </a:path>
                <a:path w="24130" h="702310">
                  <a:moveTo>
                    <a:pt x="24130" y="671830"/>
                  </a:moveTo>
                  <a:lnTo>
                    <a:pt x="0" y="671830"/>
                  </a:lnTo>
                  <a:lnTo>
                    <a:pt x="0" y="678179"/>
                  </a:lnTo>
                  <a:lnTo>
                    <a:pt x="24130" y="678179"/>
                  </a:lnTo>
                  <a:lnTo>
                    <a:pt x="24130" y="671830"/>
                  </a:lnTo>
                  <a:close/>
                </a:path>
                <a:path w="24130" h="702310">
                  <a:moveTo>
                    <a:pt x="24130" y="678180"/>
                  </a:moveTo>
                  <a:lnTo>
                    <a:pt x="0" y="678180"/>
                  </a:lnTo>
                  <a:lnTo>
                    <a:pt x="0" y="684529"/>
                  </a:lnTo>
                  <a:lnTo>
                    <a:pt x="24130" y="684529"/>
                  </a:lnTo>
                  <a:lnTo>
                    <a:pt x="24130" y="678180"/>
                  </a:lnTo>
                  <a:close/>
                </a:path>
                <a:path w="24130" h="702310">
                  <a:moveTo>
                    <a:pt x="24130" y="684530"/>
                  </a:moveTo>
                  <a:lnTo>
                    <a:pt x="0" y="684530"/>
                  </a:lnTo>
                  <a:lnTo>
                    <a:pt x="0" y="690879"/>
                  </a:lnTo>
                  <a:lnTo>
                    <a:pt x="24130" y="690879"/>
                  </a:lnTo>
                  <a:lnTo>
                    <a:pt x="24130" y="684530"/>
                  </a:lnTo>
                  <a:close/>
                </a:path>
                <a:path w="24130" h="702310">
                  <a:moveTo>
                    <a:pt x="24130" y="690880"/>
                  </a:moveTo>
                  <a:lnTo>
                    <a:pt x="0" y="690880"/>
                  </a:lnTo>
                  <a:lnTo>
                    <a:pt x="0" y="697229"/>
                  </a:lnTo>
                  <a:lnTo>
                    <a:pt x="24130" y="697229"/>
                  </a:lnTo>
                  <a:lnTo>
                    <a:pt x="24130" y="690880"/>
                  </a:lnTo>
                  <a:close/>
                </a:path>
                <a:path w="24130" h="702310">
                  <a:moveTo>
                    <a:pt x="24130" y="697230"/>
                  </a:moveTo>
                  <a:lnTo>
                    <a:pt x="0" y="697230"/>
                  </a:lnTo>
                  <a:lnTo>
                    <a:pt x="0" y="698500"/>
                  </a:lnTo>
                  <a:lnTo>
                    <a:pt x="8890" y="698500"/>
                  </a:lnTo>
                  <a:lnTo>
                    <a:pt x="8890" y="699769"/>
                  </a:lnTo>
                  <a:lnTo>
                    <a:pt x="15240" y="699769"/>
                  </a:lnTo>
                  <a:lnTo>
                    <a:pt x="15240" y="701039"/>
                  </a:lnTo>
                  <a:lnTo>
                    <a:pt x="21590" y="701039"/>
                  </a:lnTo>
                  <a:lnTo>
                    <a:pt x="21590" y="702309"/>
                  </a:lnTo>
                  <a:lnTo>
                    <a:pt x="24130" y="702309"/>
                  </a:lnTo>
                  <a:lnTo>
                    <a:pt x="24130" y="697230"/>
                  </a:lnTo>
                  <a:close/>
                </a:path>
              </a:pathLst>
            </a:custGeom>
            <a:solidFill>
              <a:srgbClr val="1F1F1F"/>
            </a:solidFill>
          </p:spPr>
          <p:txBody>
            <a:bodyPr bIns="0" lIns="0" rIns="0" rtlCol="0" tIns="0" wrap="square"/>
            <a:p/>
          </p:txBody>
        </p:sp>
        <p:sp>
          <p:nvSpPr>
            <p:cNvPr id="1048753" name="object 23"/>
            <p:cNvSpPr/>
            <p:nvPr/>
          </p:nvSpPr>
          <p:spPr>
            <a:xfrm>
              <a:off x="3050540" y="4486909"/>
              <a:ext cx="24130" cy="690880"/>
            </a:xfrm>
            <a:custGeom>
              <a:avLst/>
              <a:ahLst/>
              <a:rect l="l" t="t" r="r" b="b"/>
              <a:pathLst>
                <a:path w="24130" h="690879">
                  <a:moveTo>
                    <a:pt x="24130" y="0"/>
                  </a:moveTo>
                  <a:lnTo>
                    <a:pt x="20320" y="0"/>
                  </a:lnTo>
                  <a:lnTo>
                    <a:pt x="20320" y="1269"/>
                  </a:lnTo>
                  <a:lnTo>
                    <a:pt x="16510" y="1269"/>
                  </a:lnTo>
                  <a:lnTo>
                    <a:pt x="16510" y="2539"/>
                  </a:lnTo>
                  <a:lnTo>
                    <a:pt x="12700" y="2539"/>
                  </a:lnTo>
                  <a:lnTo>
                    <a:pt x="12700" y="3809"/>
                  </a:lnTo>
                  <a:lnTo>
                    <a:pt x="8890" y="3809"/>
                  </a:lnTo>
                  <a:lnTo>
                    <a:pt x="8890" y="5079"/>
                  </a:lnTo>
                  <a:lnTo>
                    <a:pt x="24130" y="5079"/>
                  </a:lnTo>
                  <a:lnTo>
                    <a:pt x="24130" y="0"/>
                  </a:lnTo>
                  <a:close/>
                </a:path>
                <a:path w="24130" h="690879">
                  <a:moveTo>
                    <a:pt x="24130" y="5080"/>
                  </a:moveTo>
                  <a:lnTo>
                    <a:pt x="5080" y="5080"/>
                  </a:lnTo>
                  <a:lnTo>
                    <a:pt x="5080" y="6350"/>
                  </a:lnTo>
                  <a:lnTo>
                    <a:pt x="2540" y="6350"/>
                  </a:lnTo>
                  <a:lnTo>
                    <a:pt x="2540" y="7619"/>
                  </a:lnTo>
                  <a:lnTo>
                    <a:pt x="0" y="7619"/>
                  </a:lnTo>
                  <a:lnTo>
                    <a:pt x="0" y="11429"/>
                  </a:lnTo>
                  <a:lnTo>
                    <a:pt x="24130" y="11429"/>
                  </a:lnTo>
                  <a:lnTo>
                    <a:pt x="24130" y="5080"/>
                  </a:lnTo>
                  <a:close/>
                </a:path>
                <a:path w="24130" h="690879">
                  <a:moveTo>
                    <a:pt x="24130" y="11430"/>
                  </a:moveTo>
                  <a:lnTo>
                    <a:pt x="0" y="11430"/>
                  </a:lnTo>
                  <a:lnTo>
                    <a:pt x="0" y="17779"/>
                  </a:lnTo>
                  <a:lnTo>
                    <a:pt x="24130" y="17779"/>
                  </a:lnTo>
                  <a:lnTo>
                    <a:pt x="24130" y="11430"/>
                  </a:lnTo>
                  <a:close/>
                </a:path>
                <a:path w="24130" h="690879">
                  <a:moveTo>
                    <a:pt x="24130" y="17780"/>
                  </a:moveTo>
                  <a:lnTo>
                    <a:pt x="0" y="17780"/>
                  </a:lnTo>
                  <a:lnTo>
                    <a:pt x="0" y="24129"/>
                  </a:lnTo>
                  <a:lnTo>
                    <a:pt x="24130" y="24129"/>
                  </a:lnTo>
                  <a:lnTo>
                    <a:pt x="24130" y="17780"/>
                  </a:lnTo>
                  <a:close/>
                </a:path>
                <a:path w="24130" h="690879">
                  <a:moveTo>
                    <a:pt x="24130" y="24130"/>
                  </a:moveTo>
                  <a:lnTo>
                    <a:pt x="0" y="24130"/>
                  </a:lnTo>
                  <a:lnTo>
                    <a:pt x="0" y="30479"/>
                  </a:lnTo>
                  <a:lnTo>
                    <a:pt x="24130" y="30479"/>
                  </a:lnTo>
                  <a:lnTo>
                    <a:pt x="24130" y="24130"/>
                  </a:lnTo>
                  <a:close/>
                </a:path>
                <a:path w="24130" h="690879">
                  <a:moveTo>
                    <a:pt x="24130" y="30480"/>
                  </a:moveTo>
                  <a:lnTo>
                    <a:pt x="0" y="30480"/>
                  </a:lnTo>
                  <a:lnTo>
                    <a:pt x="0" y="36829"/>
                  </a:lnTo>
                  <a:lnTo>
                    <a:pt x="24130" y="36829"/>
                  </a:lnTo>
                  <a:lnTo>
                    <a:pt x="24130" y="30480"/>
                  </a:lnTo>
                  <a:close/>
                </a:path>
                <a:path w="24130" h="690879">
                  <a:moveTo>
                    <a:pt x="24130" y="36830"/>
                  </a:moveTo>
                  <a:lnTo>
                    <a:pt x="0" y="36830"/>
                  </a:lnTo>
                  <a:lnTo>
                    <a:pt x="0" y="43179"/>
                  </a:lnTo>
                  <a:lnTo>
                    <a:pt x="24130" y="43179"/>
                  </a:lnTo>
                  <a:lnTo>
                    <a:pt x="24130" y="36830"/>
                  </a:lnTo>
                  <a:close/>
                </a:path>
                <a:path w="24130" h="690879">
                  <a:moveTo>
                    <a:pt x="24130" y="43180"/>
                  </a:moveTo>
                  <a:lnTo>
                    <a:pt x="0" y="43180"/>
                  </a:lnTo>
                  <a:lnTo>
                    <a:pt x="0" y="49529"/>
                  </a:lnTo>
                  <a:lnTo>
                    <a:pt x="24130" y="49529"/>
                  </a:lnTo>
                  <a:lnTo>
                    <a:pt x="24130" y="43180"/>
                  </a:lnTo>
                  <a:close/>
                </a:path>
                <a:path w="24130" h="690879">
                  <a:moveTo>
                    <a:pt x="24130" y="49530"/>
                  </a:moveTo>
                  <a:lnTo>
                    <a:pt x="0" y="49530"/>
                  </a:lnTo>
                  <a:lnTo>
                    <a:pt x="0" y="55879"/>
                  </a:lnTo>
                  <a:lnTo>
                    <a:pt x="24130" y="55879"/>
                  </a:lnTo>
                  <a:lnTo>
                    <a:pt x="24130" y="49530"/>
                  </a:lnTo>
                  <a:close/>
                </a:path>
                <a:path w="24130" h="690879">
                  <a:moveTo>
                    <a:pt x="24130" y="55880"/>
                  </a:moveTo>
                  <a:lnTo>
                    <a:pt x="0" y="55880"/>
                  </a:lnTo>
                  <a:lnTo>
                    <a:pt x="0" y="62229"/>
                  </a:lnTo>
                  <a:lnTo>
                    <a:pt x="24130" y="62229"/>
                  </a:lnTo>
                  <a:lnTo>
                    <a:pt x="24130" y="55880"/>
                  </a:lnTo>
                  <a:close/>
                </a:path>
                <a:path w="24130" h="690879">
                  <a:moveTo>
                    <a:pt x="24130" y="62230"/>
                  </a:moveTo>
                  <a:lnTo>
                    <a:pt x="0" y="62230"/>
                  </a:lnTo>
                  <a:lnTo>
                    <a:pt x="0" y="68579"/>
                  </a:lnTo>
                  <a:lnTo>
                    <a:pt x="24130" y="68579"/>
                  </a:lnTo>
                  <a:lnTo>
                    <a:pt x="24130" y="62230"/>
                  </a:lnTo>
                  <a:close/>
                </a:path>
                <a:path w="24130" h="690879">
                  <a:moveTo>
                    <a:pt x="24130" y="68580"/>
                  </a:moveTo>
                  <a:lnTo>
                    <a:pt x="0" y="68580"/>
                  </a:lnTo>
                  <a:lnTo>
                    <a:pt x="0" y="74929"/>
                  </a:lnTo>
                  <a:lnTo>
                    <a:pt x="24130" y="74929"/>
                  </a:lnTo>
                  <a:lnTo>
                    <a:pt x="24130" y="68580"/>
                  </a:lnTo>
                  <a:close/>
                </a:path>
                <a:path w="24130" h="690879">
                  <a:moveTo>
                    <a:pt x="24130" y="74930"/>
                  </a:moveTo>
                  <a:lnTo>
                    <a:pt x="0" y="74930"/>
                  </a:lnTo>
                  <a:lnTo>
                    <a:pt x="0" y="81279"/>
                  </a:lnTo>
                  <a:lnTo>
                    <a:pt x="24130" y="81279"/>
                  </a:lnTo>
                  <a:lnTo>
                    <a:pt x="24130" y="74930"/>
                  </a:lnTo>
                  <a:close/>
                </a:path>
                <a:path w="24130" h="690879">
                  <a:moveTo>
                    <a:pt x="24130" y="81280"/>
                  </a:moveTo>
                  <a:lnTo>
                    <a:pt x="0" y="81280"/>
                  </a:lnTo>
                  <a:lnTo>
                    <a:pt x="0" y="87629"/>
                  </a:lnTo>
                  <a:lnTo>
                    <a:pt x="24130" y="87629"/>
                  </a:lnTo>
                  <a:lnTo>
                    <a:pt x="24130" y="81280"/>
                  </a:lnTo>
                  <a:close/>
                </a:path>
                <a:path w="24130" h="690879">
                  <a:moveTo>
                    <a:pt x="24130" y="87630"/>
                  </a:moveTo>
                  <a:lnTo>
                    <a:pt x="0" y="87630"/>
                  </a:lnTo>
                  <a:lnTo>
                    <a:pt x="0" y="93979"/>
                  </a:lnTo>
                  <a:lnTo>
                    <a:pt x="24130" y="93979"/>
                  </a:lnTo>
                  <a:lnTo>
                    <a:pt x="24130" y="87630"/>
                  </a:lnTo>
                  <a:close/>
                </a:path>
                <a:path w="24130" h="690879">
                  <a:moveTo>
                    <a:pt x="24130" y="93980"/>
                  </a:moveTo>
                  <a:lnTo>
                    <a:pt x="0" y="93980"/>
                  </a:lnTo>
                  <a:lnTo>
                    <a:pt x="0" y="100329"/>
                  </a:lnTo>
                  <a:lnTo>
                    <a:pt x="24130" y="100329"/>
                  </a:lnTo>
                  <a:lnTo>
                    <a:pt x="24130" y="93980"/>
                  </a:lnTo>
                  <a:close/>
                </a:path>
                <a:path w="24130" h="690879">
                  <a:moveTo>
                    <a:pt x="24130" y="100330"/>
                  </a:moveTo>
                  <a:lnTo>
                    <a:pt x="0" y="100330"/>
                  </a:lnTo>
                  <a:lnTo>
                    <a:pt x="0" y="106679"/>
                  </a:lnTo>
                  <a:lnTo>
                    <a:pt x="24130" y="106679"/>
                  </a:lnTo>
                  <a:lnTo>
                    <a:pt x="24130" y="100330"/>
                  </a:lnTo>
                  <a:close/>
                </a:path>
                <a:path w="24130" h="690879">
                  <a:moveTo>
                    <a:pt x="24130" y="106680"/>
                  </a:moveTo>
                  <a:lnTo>
                    <a:pt x="0" y="106680"/>
                  </a:lnTo>
                  <a:lnTo>
                    <a:pt x="0" y="113029"/>
                  </a:lnTo>
                  <a:lnTo>
                    <a:pt x="24130" y="113029"/>
                  </a:lnTo>
                  <a:lnTo>
                    <a:pt x="24130" y="106680"/>
                  </a:lnTo>
                  <a:close/>
                </a:path>
                <a:path w="24130" h="690879">
                  <a:moveTo>
                    <a:pt x="24130" y="113030"/>
                  </a:moveTo>
                  <a:lnTo>
                    <a:pt x="0" y="113030"/>
                  </a:lnTo>
                  <a:lnTo>
                    <a:pt x="0" y="118109"/>
                  </a:lnTo>
                  <a:lnTo>
                    <a:pt x="24130" y="118109"/>
                  </a:lnTo>
                  <a:lnTo>
                    <a:pt x="24130" y="113030"/>
                  </a:lnTo>
                  <a:close/>
                </a:path>
                <a:path w="24130" h="690879">
                  <a:moveTo>
                    <a:pt x="24130" y="118110"/>
                  </a:moveTo>
                  <a:lnTo>
                    <a:pt x="0" y="118110"/>
                  </a:lnTo>
                  <a:lnTo>
                    <a:pt x="0" y="125729"/>
                  </a:lnTo>
                  <a:lnTo>
                    <a:pt x="24130" y="125729"/>
                  </a:lnTo>
                  <a:lnTo>
                    <a:pt x="24130" y="118110"/>
                  </a:lnTo>
                  <a:close/>
                </a:path>
                <a:path w="24130" h="690879">
                  <a:moveTo>
                    <a:pt x="24130" y="125730"/>
                  </a:moveTo>
                  <a:lnTo>
                    <a:pt x="0" y="125730"/>
                  </a:lnTo>
                  <a:lnTo>
                    <a:pt x="0" y="132079"/>
                  </a:lnTo>
                  <a:lnTo>
                    <a:pt x="24130" y="132079"/>
                  </a:lnTo>
                  <a:lnTo>
                    <a:pt x="24130" y="125730"/>
                  </a:lnTo>
                  <a:close/>
                </a:path>
                <a:path w="24130" h="690879">
                  <a:moveTo>
                    <a:pt x="24130" y="132080"/>
                  </a:moveTo>
                  <a:lnTo>
                    <a:pt x="0" y="132080"/>
                  </a:lnTo>
                  <a:lnTo>
                    <a:pt x="0" y="138429"/>
                  </a:lnTo>
                  <a:lnTo>
                    <a:pt x="24130" y="138429"/>
                  </a:lnTo>
                  <a:lnTo>
                    <a:pt x="24130" y="132080"/>
                  </a:lnTo>
                  <a:close/>
                </a:path>
                <a:path w="24130" h="690879">
                  <a:moveTo>
                    <a:pt x="24130" y="138430"/>
                  </a:moveTo>
                  <a:lnTo>
                    <a:pt x="0" y="138430"/>
                  </a:lnTo>
                  <a:lnTo>
                    <a:pt x="0" y="144779"/>
                  </a:lnTo>
                  <a:lnTo>
                    <a:pt x="24130" y="144779"/>
                  </a:lnTo>
                  <a:lnTo>
                    <a:pt x="24130" y="138430"/>
                  </a:lnTo>
                  <a:close/>
                </a:path>
                <a:path w="24130" h="690879">
                  <a:moveTo>
                    <a:pt x="24130" y="144780"/>
                  </a:moveTo>
                  <a:lnTo>
                    <a:pt x="0" y="144780"/>
                  </a:lnTo>
                  <a:lnTo>
                    <a:pt x="0" y="151129"/>
                  </a:lnTo>
                  <a:lnTo>
                    <a:pt x="24130" y="151129"/>
                  </a:lnTo>
                  <a:lnTo>
                    <a:pt x="24130" y="144780"/>
                  </a:lnTo>
                  <a:close/>
                </a:path>
                <a:path w="24130" h="690879">
                  <a:moveTo>
                    <a:pt x="24130" y="151130"/>
                  </a:moveTo>
                  <a:lnTo>
                    <a:pt x="0" y="151130"/>
                  </a:lnTo>
                  <a:lnTo>
                    <a:pt x="0" y="157479"/>
                  </a:lnTo>
                  <a:lnTo>
                    <a:pt x="24130" y="157479"/>
                  </a:lnTo>
                  <a:lnTo>
                    <a:pt x="24130" y="151130"/>
                  </a:lnTo>
                  <a:close/>
                </a:path>
                <a:path w="24130" h="690879">
                  <a:moveTo>
                    <a:pt x="24130" y="157480"/>
                  </a:moveTo>
                  <a:lnTo>
                    <a:pt x="0" y="157480"/>
                  </a:lnTo>
                  <a:lnTo>
                    <a:pt x="0" y="163829"/>
                  </a:lnTo>
                  <a:lnTo>
                    <a:pt x="24130" y="163829"/>
                  </a:lnTo>
                  <a:lnTo>
                    <a:pt x="24130" y="157480"/>
                  </a:lnTo>
                  <a:close/>
                </a:path>
                <a:path w="24130" h="690879">
                  <a:moveTo>
                    <a:pt x="24130" y="163830"/>
                  </a:moveTo>
                  <a:lnTo>
                    <a:pt x="0" y="163830"/>
                  </a:lnTo>
                  <a:lnTo>
                    <a:pt x="0" y="170179"/>
                  </a:lnTo>
                  <a:lnTo>
                    <a:pt x="24130" y="170179"/>
                  </a:lnTo>
                  <a:lnTo>
                    <a:pt x="24130" y="163830"/>
                  </a:lnTo>
                  <a:close/>
                </a:path>
                <a:path w="24130" h="690879">
                  <a:moveTo>
                    <a:pt x="24130" y="170180"/>
                  </a:moveTo>
                  <a:lnTo>
                    <a:pt x="0" y="170180"/>
                  </a:lnTo>
                  <a:lnTo>
                    <a:pt x="0" y="176529"/>
                  </a:lnTo>
                  <a:lnTo>
                    <a:pt x="24130" y="176529"/>
                  </a:lnTo>
                  <a:lnTo>
                    <a:pt x="24130" y="170180"/>
                  </a:lnTo>
                  <a:close/>
                </a:path>
                <a:path w="24130" h="690879">
                  <a:moveTo>
                    <a:pt x="24130" y="176530"/>
                  </a:moveTo>
                  <a:lnTo>
                    <a:pt x="0" y="176530"/>
                  </a:lnTo>
                  <a:lnTo>
                    <a:pt x="0" y="182879"/>
                  </a:lnTo>
                  <a:lnTo>
                    <a:pt x="24130" y="182879"/>
                  </a:lnTo>
                  <a:lnTo>
                    <a:pt x="24130" y="176530"/>
                  </a:lnTo>
                  <a:close/>
                </a:path>
                <a:path w="24130" h="690879">
                  <a:moveTo>
                    <a:pt x="24130" y="182880"/>
                  </a:moveTo>
                  <a:lnTo>
                    <a:pt x="0" y="182880"/>
                  </a:lnTo>
                  <a:lnTo>
                    <a:pt x="0" y="189229"/>
                  </a:lnTo>
                  <a:lnTo>
                    <a:pt x="24130" y="189229"/>
                  </a:lnTo>
                  <a:lnTo>
                    <a:pt x="24130" y="182880"/>
                  </a:lnTo>
                  <a:close/>
                </a:path>
                <a:path w="24130" h="690879">
                  <a:moveTo>
                    <a:pt x="24130" y="189230"/>
                  </a:moveTo>
                  <a:lnTo>
                    <a:pt x="0" y="189230"/>
                  </a:lnTo>
                  <a:lnTo>
                    <a:pt x="0" y="195579"/>
                  </a:lnTo>
                  <a:lnTo>
                    <a:pt x="24130" y="195579"/>
                  </a:lnTo>
                  <a:lnTo>
                    <a:pt x="24130" y="189230"/>
                  </a:lnTo>
                  <a:close/>
                </a:path>
                <a:path w="24130" h="690879">
                  <a:moveTo>
                    <a:pt x="24130" y="195580"/>
                  </a:moveTo>
                  <a:lnTo>
                    <a:pt x="0" y="195580"/>
                  </a:lnTo>
                  <a:lnTo>
                    <a:pt x="0" y="201929"/>
                  </a:lnTo>
                  <a:lnTo>
                    <a:pt x="24130" y="201929"/>
                  </a:lnTo>
                  <a:lnTo>
                    <a:pt x="24130" y="195580"/>
                  </a:lnTo>
                  <a:close/>
                </a:path>
                <a:path w="24130" h="690879">
                  <a:moveTo>
                    <a:pt x="24130" y="201930"/>
                  </a:moveTo>
                  <a:lnTo>
                    <a:pt x="0" y="201930"/>
                  </a:lnTo>
                  <a:lnTo>
                    <a:pt x="0" y="208279"/>
                  </a:lnTo>
                  <a:lnTo>
                    <a:pt x="24130" y="208279"/>
                  </a:lnTo>
                  <a:lnTo>
                    <a:pt x="24130" y="201930"/>
                  </a:lnTo>
                  <a:close/>
                </a:path>
                <a:path w="24130" h="690879">
                  <a:moveTo>
                    <a:pt x="24130" y="208280"/>
                  </a:moveTo>
                  <a:lnTo>
                    <a:pt x="0" y="208280"/>
                  </a:lnTo>
                  <a:lnTo>
                    <a:pt x="0" y="214629"/>
                  </a:lnTo>
                  <a:lnTo>
                    <a:pt x="24130" y="214629"/>
                  </a:lnTo>
                  <a:lnTo>
                    <a:pt x="24130" y="208280"/>
                  </a:lnTo>
                  <a:close/>
                </a:path>
                <a:path w="24130" h="690879">
                  <a:moveTo>
                    <a:pt x="24130" y="214630"/>
                  </a:moveTo>
                  <a:lnTo>
                    <a:pt x="0" y="214630"/>
                  </a:lnTo>
                  <a:lnTo>
                    <a:pt x="0" y="219709"/>
                  </a:lnTo>
                  <a:lnTo>
                    <a:pt x="24130" y="219709"/>
                  </a:lnTo>
                  <a:lnTo>
                    <a:pt x="24130" y="214630"/>
                  </a:lnTo>
                  <a:close/>
                </a:path>
                <a:path w="24130" h="690879">
                  <a:moveTo>
                    <a:pt x="24130" y="219710"/>
                  </a:moveTo>
                  <a:lnTo>
                    <a:pt x="0" y="219710"/>
                  </a:lnTo>
                  <a:lnTo>
                    <a:pt x="0" y="227329"/>
                  </a:lnTo>
                  <a:lnTo>
                    <a:pt x="24130" y="227329"/>
                  </a:lnTo>
                  <a:lnTo>
                    <a:pt x="24130" y="219710"/>
                  </a:lnTo>
                  <a:close/>
                </a:path>
                <a:path w="24130" h="690879">
                  <a:moveTo>
                    <a:pt x="24130" y="227330"/>
                  </a:moveTo>
                  <a:lnTo>
                    <a:pt x="0" y="227330"/>
                  </a:lnTo>
                  <a:lnTo>
                    <a:pt x="0" y="233679"/>
                  </a:lnTo>
                  <a:lnTo>
                    <a:pt x="24130" y="233679"/>
                  </a:lnTo>
                  <a:lnTo>
                    <a:pt x="24130" y="227330"/>
                  </a:lnTo>
                  <a:close/>
                </a:path>
                <a:path w="24130" h="690879">
                  <a:moveTo>
                    <a:pt x="24130" y="233680"/>
                  </a:moveTo>
                  <a:lnTo>
                    <a:pt x="0" y="233680"/>
                  </a:lnTo>
                  <a:lnTo>
                    <a:pt x="0" y="240029"/>
                  </a:lnTo>
                  <a:lnTo>
                    <a:pt x="24130" y="240029"/>
                  </a:lnTo>
                  <a:lnTo>
                    <a:pt x="24130" y="233680"/>
                  </a:lnTo>
                  <a:close/>
                </a:path>
                <a:path w="24130" h="690879">
                  <a:moveTo>
                    <a:pt x="24130" y="240030"/>
                  </a:moveTo>
                  <a:lnTo>
                    <a:pt x="0" y="240030"/>
                  </a:lnTo>
                  <a:lnTo>
                    <a:pt x="0" y="246379"/>
                  </a:lnTo>
                  <a:lnTo>
                    <a:pt x="24130" y="246379"/>
                  </a:lnTo>
                  <a:lnTo>
                    <a:pt x="24130" y="240030"/>
                  </a:lnTo>
                  <a:close/>
                </a:path>
                <a:path w="24130" h="690879">
                  <a:moveTo>
                    <a:pt x="24130" y="246380"/>
                  </a:moveTo>
                  <a:lnTo>
                    <a:pt x="0" y="246380"/>
                  </a:lnTo>
                  <a:lnTo>
                    <a:pt x="0" y="252729"/>
                  </a:lnTo>
                  <a:lnTo>
                    <a:pt x="24130" y="252729"/>
                  </a:lnTo>
                  <a:lnTo>
                    <a:pt x="24130" y="246380"/>
                  </a:lnTo>
                  <a:close/>
                </a:path>
                <a:path w="24130" h="690879">
                  <a:moveTo>
                    <a:pt x="24130" y="252730"/>
                  </a:moveTo>
                  <a:lnTo>
                    <a:pt x="0" y="252730"/>
                  </a:lnTo>
                  <a:lnTo>
                    <a:pt x="0" y="259079"/>
                  </a:lnTo>
                  <a:lnTo>
                    <a:pt x="24130" y="259079"/>
                  </a:lnTo>
                  <a:lnTo>
                    <a:pt x="24130" y="252730"/>
                  </a:lnTo>
                  <a:close/>
                </a:path>
                <a:path w="24130" h="690879">
                  <a:moveTo>
                    <a:pt x="24130" y="259080"/>
                  </a:moveTo>
                  <a:lnTo>
                    <a:pt x="0" y="259080"/>
                  </a:lnTo>
                  <a:lnTo>
                    <a:pt x="0" y="264159"/>
                  </a:lnTo>
                  <a:lnTo>
                    <a:pt x="24130" y="264159"/>
                  </a:lnTo>
                  <a:lnTo>
                    <a:pt x="24130" y="259080"/>
                  </a:lnTo>
                  <a:close/>
                </a:path>
                <a:path w="24130" h="690879">
                  <a:moveTo>
                    <a:pt x="24130" y="264160"/>
                  </a:moveTo>
                  <a:lnTo>
                    <a:pt x="0" y="264160"/>
                  </a:lnTo>
                  <a:lnTo>
                    <a:pt x="0" y="271779"/>
                  </a:lnTo>
                  <a:lnTo>
                    <a:pt x="24130" y="271779"/>
                  </a:lnTo>
                  <a:lnTo>
                    <a:pt x="24130" y="264160"/>
                  </a:lnTo>
                  <a:close/>
                </a:path>
                <a:path w="24130" h="690879">
                  <a:moveTo>
                    <a:pt x="24130" y="271780"/>
                  </a:moveTo>
                  <a:lnTo>
                    <a:pt x="0" y="271780"/>
                  </a:lnTo>
                  <a:lnTo>
                    <a:pt x="0" y="278129"/>
                  </a:lnTo>
                  <a:lnTo>
                    <a:pt x="24130" y="278129"/>
                  </a:lnTo>
                  <a:lnTo>
                    <a:pt x="24130" y="271780"/>
                  </a:lnTo>
                  <a:close/>
                </a:path>
                <a:path w="24130" h="690879">
                  <a:moveTo>
                    <a:pt x="24130" y="278130"/>
                  </a:moveTo>
                  <a:lnTo>
                    <a:pt x="0" y="278130"/>
                  </a:lnTo>
                  <a:lnTo>
                    <a:pt x="0" y="322579"/>
                  </a:lnTo>
                  <a:lnTo>
                    <a:pt x="24130" y="322579"/>
                  </a:lnTo>
                  <a:lnTo>
                    <a:pt x="24130" y="278130"/>
                  </a:lnTo>
                  <a:close/>
                </a:path>
                <a:path w="24130" h="690879">
                  <a:moveTo>
                    <a:pt x="24130" y="322580"/>
                  </a:moveTo>
                  <a:lnTo>
                    <a:pt x="0" y="322580"/>
                  </a:lnTo>
                  <a:lnTo>
                    <a:pt x="0" y="379729"/>
                  </a:lnTo>
                  <a:lnTo>
                    <a:pt x="24130" y="379729"/>
                  </a:lnTo>
                  <a:lnTo>
                    <a:pt x="24130" y="322580"/>
                  </a:lnTo>
                  <a:close/>
                </a:path>
                <a:path w="24130" h="690879">
                  <a:moveTo>
                    <a:pt x="24130" y="379730"/>
                  </a:moveTo>
                  <a:lnTo>
                    <a:pt x="0" y="379730"/>
                  </a:lnTo>
                  <a:lnTo>
                    <a:pt x="0" y="429259"/>
                  </a:lnTo>
                  <a:lnTo>
                    <a:pt x="24130" y="429259"/>
                  </a:lnTo>
                  <a:lnTo>
                    <a:pt x="24130" y="379730"/>
                  </a:lnTo>
                  <a:close/>
                </a:path>
                <a:path w="24130" h="690879">
                  <a:moveTo>
                    <a:pt x="24130" y="429260"/>
                  </a:moveTo>
                  <a:lnTo>
                    <a:pt x="0" y="429260"/>
                  </a:lnTo>
                  <a:lnTo>
                    <a:pt x="0" y="443229"/>
                  </a:lnTo>
                  <a:lnTo>
                    <a:pt x="24130" y="443229"/>
                  </a:lnTo>
                  <a:lnTo>
                    <a:pt x="24130" y="429260"/>
                  </a:lnTo>
                  <a:close/>
                </a:path>
                <a:path w="24130" h="690879">
                  <a:moveTo>
                    <a:pt x="24130" y="443230"/>
                  </a:moveTo>
                  <a:lnTo>
                    <a:pt x="0" y="443230"/>
                  </a:lnTo>
                  <a:lnTo>
                    <a:pt x="0" y="449579"/>
                  </a:lnTo>
                  <a:lnTo>
                    <a:pt x="24130" y="449579"/>
                  </a:lnTo>
                  <a:lnTo>
                    <a:pt x="24130" y="443230"/>
                  </a:lnTo>
                  <a:close/>
                </a:path>
                <a:path w="24130" h="690879">
                  <a:moveTo>
                    <a:pt x="24130" y="449580"/>
                  </a:moveTo>
                  <a:lnTo>
                    <a:pt x="0" y="449580"/>
                  </a:lnTo>
                  <a:lnTo>
                    <a:pt x="0" y="462279"/>
                  </a:lnTo>
                  <a:lnTo>
                    <a:pt x="24130" y="462279"/>
                  </a:lnTo>
                  <a:lnTo>
                    <a:pt x="24130" y="449580"/>
                  </a:lnTo>
                  <a:close/>
                </a:path>
                <a:path w="24130" h="690879">
                  <a:moveTo>
                    <a:pt x="24130" y="462280"/>
                  </a:moveTo>
                  <a:lnTo>
                    <a:pt x="0" y="462280"/>
                  </a:lnTo>
                  <a:lnTo>
                    <a:pt x="0" y="467359"/>
                  </a:lnTo>
                  <a:lnTo>
                    <a:pt x="24130" y="467359"/>
                  </a:lnTo>
                  <a:lnTo>
                    <a:pt x="24130" y="462280"/>
                  </a:lnTo>
                  <a:close/>
                </a:path>
                <a:path w="24130" h="690879">
                  <a:moveTo>
                    <a:pt x="24130" y="467360"/>
                  </a:moveTo>
                  <a:lnTo>
                    <a:pt x="0" y="467360"/>
                  </a:lnTo>
                  <a:lnTo>
                    <a:pt x="0" y="474979"/>
                  </a:lnTo>
                  <a:lnTo>
                    <a:pt x="24130" y="474979"/>
                  </a:lnTo>
                  <a:lnTo>
                    <a:pt x="24130" y="467360"/>
                  </a:lnTo>
                  <a:close/>
                </a:path>
                <a:path w="24130" h="690879">
                  <a:moveTo>
                    <a:pt x="24130" y="474980"/>
                  </a:moveTo>
                  <a:lnTo>
                    <a:pt x="0" y="474980"/>
                  </a:lnTo>
                  <a:lnTo>
                    <a:pt x="0" y="481329"/>
                  </a:lnTo>
                  <a:lnTo>
                    <a:pt x="24130" y="481329"/>
                  </a:lnTo>
                  <a:lnTo>
                    <a:pt x="24130" y="474980"/>
                  </a:lnTo>
                  <a:close/>
                </a:path>
                <a:path w="24130" h="690879">
                  <a:moveTo>
                    <a:pt x="24130" y="481330"/>
                  </a:moveTo>
                  <a:lnTo>
                    <a:pt x="0" y="481330"/>
                  </a:lnTo>
                  <a:lnTo>
                    <a:pt x="0" y="487679"/>
                  </a:lnTo>
                  <a:lnTo>
                    <a:pt x="24130" y="487679"/>
                  </a:lnTo>
                  <a:lnTo>
                    <a:pt x="24130" y="481330"/>
                  </a:lnTo>
                  <a:close/>
                </a:path>
                <a:path w="24130" h="690879">
                  <a:moveTo>
                    <a:pt x="24130" y="487680"/>
                  </a:moveTo>
                  <a:lnTo>
                    <a:pt x="0" y="487680"/>
                  </a:lnTo>
                  <a:lnTo>
                    <a:pt x="0" y="494029"/>
                  </a:lnTo>
                  <a:lnTo>
                    <a:pt x="24130" y="494029"/>
                  </a:lnTo>
                  <a:lnTo>
                    <a:pt x="24130" y="487680"/>
                  </a:lnTo>
                  <a:close/>
                </a:path>
                <a:path w="24130" h="690879">
                  <a:moveTo>
                    <a:pt x="24130" y="494030"/>
                  </a:moveTo>
                  <a:lnTo>
                    <a:pt x="0" y="494030"/>
                  </a:lnTo>
                  <a:lnTo>
                    <a:pt x="0" y="500379"/>
                  </a:lnTo>
                  <a:lnTo>
                    <a:pt x="24130" y="500379"/>
                  </a:lnTo>
                  <a:lnTo>
                    <a:pt x="24130" y="494030"/>
                  </a:lnTo>
                  <a:close/>
                </a:path>
                <a:path w="24130" h="690879">
                  <a:moveTo>
                    <a:pt x="24130" y="500380"/>
                  </a:moveTo>
                  <a:lnTo>
                    <a:pt x="0" y="500380"/>
                  </a:lnTo>
                  <a:lnTo>
                    <a:pt x="0" y="506729"/>
                  </a:lnTo>
                  <a:lnTo>
                    <a:pt x="24130" y="506729"/>
                  </a:lnTo>
                  <a:lnTo>
                    <a:pt x="24130" y="500380"/>
                  </a:lnTo>
                  <a:close/>
                </a:path>
                <a:path w="24130" h="690879">
                  <a:moveTo>
                    <a:pt x="24130" y="506730"/>
                  </a:moveTo>
                  <a:lnTo>
                    <a:pt x="0" y="506730"/>
                  </a:lnTo>
                  <a:lnTo>
                    <a:pt x="0" y="513079"/>
                  </a:lnTo>
                  <a:lnTo>
                    <a:pt x="24130" y="513079"/>
                  </a:lnTo>
                  <a:lnTo>
                    <a:pt x="24130" y="506730"/>
                  </a:lnTo>
                  <a:close/>
                </a:path>
                <a:path w="24130" h="690879">
                  <a:moveTo>
                    <a:pt x="24130" y="513080"/>
                  </a:moveTo>
                  <a:lnTo>
                    <a:pt x="0" y="513080"/>
                  </a:lnTo>
                  <a:lnTo>
                    <a:pt x="0" y="519429"/>
                  </a:lnTo>
                  <a:lnTo>
                    <a:pt x="24130" y="519429"/>
                  </a:lnTo>
                  <a:lnTo>
                    <a:pt x="24130" y="513080"/>
                  </a:lnTo>
                  <a:close/>
                </a:path>
                <a:path w="24130" h="690879">
                  <a:moveTo>
                    <a:pt x="24130" y="519430"/>
                  </a:moveTo>
                  <a:lnTo>
                    <a:pt x="0" y="519430"/>
                  </a:lnTo>
                  <a:lnTo>
                    <a:pt x="0" y="525779"/>
                  </a:lnTo>
                  <a:lnTo>
                    <a:pt x="24130" y="525779"/>
                  </a:lnTo>
                  <a:lnTo>
                    <a:pt x="24130" y="519430"/>
                  </a:lnTo>
                  <a:close/>
                </a:path>
                <a:path w="24130" h="690879">
                  <a:moveTo>
                    <a:pt x="24130" y="525780"/>
                  </a:moveTo>
                  <a:lnTo>
                    <a:pt x="0" y="525780"/>
                  </a:lnTo>
                  <a:lnTo>
                    <a:pt x="0" y="532129"/>
                  </a:lnTo>
                  <a:lnTo>
                    <a:pt x="24130" y="532129"/>
                  </a:lnTo>
                  <a:lnTo>
                    <a:pt x="24130" y="525780"/>
                  </a:lnTo>
                  <a:close/>
                </a:path>
                <a:path w="24130" h="690879">
                  <a:moveTo>
                    <a:pt x="24130" y="532130"/>
                  </a:moveTo>
                  <a:lnTo>
                    <a:pt x="0" y="532130"/>
                  </a:lnTo>
                  <a:lnTo>
                    <a:pt x="0" y="538479"/>
                  </a:lnTo>
                  <a:lnTo>
                    <a:pt x="24130" y="538479"/>
                  </a:lnTo>
                  <a:lnTo>
                    <a:pt x="24130" y="532130"/>
                  </a:lnTo>
                  <a:close/>
                </a:path>
                <a:path w="24130" h="690879">
                  <a:moveTo>
                    <a:pt x="24130" y="538480"/>
                  </a:moveTo>
                  <a:lnTo>
                    <a:pt x="0" y="538480"/>
                  </a:lnTo>
                  <a:lnTo>
                    <a:pt x="0" y="544829"/>
                  </a:lnTo>
                  <a:lnTo>
                    <a:pt x="24130" y="544829"/>
                  </a:lnTo>
                  <a:lnTo>
                    <a:pt x="24130" y="538480"/>
                  </a:lnTo>
                  <a:close/>
                </a:path>
                <a:path w="24130" h="690879">
                  <a:moveTo>
                    <a:pt x="24130" y="544830"/>
                  </a:moveTo>
                  <a:lnTo>
                    <a:pt x="0" y="544830"/>
                  </a:lnTo>
                  <a:lnTo>
                    <a:pt x="0" y="551179"/>
                  </a:lnTo>
                  <a:lnTo>
                    <a:pt x="24130" y="551179"/>
                  </a:lnTo>
                  <a:lnTo>
                    <a:pt x="24130" y="544830"/>
                  </a:lnTo>
                  <a:close/>
                </a:path>
                <a:path w="24130" h="690879">
                  <a:moveTo>
                    <a:pt x="24130" y="551180"/>
                  </a:moveTo>
                  <a:lnTo>
                    <a:pt x="0" y="551180"/>
                  </a:lnTo>
                  <a:lnTo>
                    <a:pt x="0" y="557529"/>
                  </a:lnTo>
                  <a:lnTo>
                    <a:pt x="24130" y="557529"/>
                  </a:lnTo>
                  <a:lnTo>
                    <a:pt x="24130" y="551180"/>
                  </a:lnTo>
                  <a:close/>
                </a:path>
                <a:path w="24130" h="690879">
                  <a:moveTo>
                    <a:pt x="24130" y="557530"/>
                  </a:moveTo>
                  <a:lnTo>
                    <a:pt x="0" y="557530"/>
                  </a:lnTo>
                  <a:lnTo>
                    <a:pt x="0" y="563879"/>
                  </a:lnTo>
                  <a:lnTo>
                    <a:pt x="24130" y="563879"/>
                  </a:lnTo>
                  <a:lnTo>
                    <a:pt x="24130" y="557530"/>
                  </a:lnTo>
                  <a:close/>
                </a:path>
                <a:path w="24130" h="690879">
                  <a:moveTo>
                    <a:pt x="24130" y="563880"/>
                  </a:moveTo>
                  <a:lnTo>
                    <a:pt x="0" y="563880"/>
                  </a:lnTo>
                  <a:lnTo>
                    <a:pt x="0" y="570229"/>
                  </a:lnTo>
                  <a:lnTo>
                    <a:pt x="24130" y="570229"/>
                  </a:lnTo>
                  <a:lnTo>
                    <a:pt x="24130" y="563880"/>
                  </a:lnTo>
                  <a:close/>
                </a:path>
                <a:path w="24130" h="690879">
                  <a:moveTo>
                    <a:pt x="24130" y="570230"/>
                  </a:moveTo>
                  <a:lnTo>
                    <a:pt x="0" y="570230"/>
                  </a:lnTo>
                  <a:lnTo>
                    <a:pt x="0" y="576579"/>
                  </a:lnTo>
                  <a:lnTo>
                    <a:pt x="24130" y="576579"/>
                  </a:lnTo>
                  <a:lnTo>
                    <a:pt x="24130" y="570230"/>
                  </a:lnTo>
                  <a:close/>
                </a:path>
                <a:path w="24130" h="690879">
                  <a:moveTo>
                    <a:pt x="24130" y="576580"/>
                  </a:moveTo>
                  <a:lnTo>
                    <a:pt x="0" y="576580"/>
                  </a:lnTo>
                  <a:lnTo>
                    <a:pt x="0" y="582929"/>
                  </a:lnTo>
                  <a:lnTo>
                    <a:pt x="24130" y="582929"/>
                  </a:lnTo>
                  <a:lnTo>
                    <a:pt x="24130" y="576580"/>
                  </a:lnTo>
                  <a:close/>
                </a:path>
                <a:path w="24130" h="690879">
                  <a:moveTo>
                    <a:pt x="24130" y="582930"/>
                  </a:moveTo>
                  <a:lnTo>
                    <a:pt x="0" y="582930"/>
                  </a:lnTo>
                  <a:lnTo>
                    <a:pt x="0" y="589279"/>
                  </a:lnTo>
                  <a:lnTo>
                    <a:pt x="24130" y="589279"/>
                  </a:lnTo>
                  <a:lnTo>
                    <a:pt x="24130" y="582930"/>
                  </a:lnTo>
                  <a:close/>
                </a:path>
                <a:path w="24130" h="690879">
                  <a:moveTo>
                    <a:pt x="24130" y="589280"/>
                  </a:moveTo>
                  <a:lnTo>
                    <a:pt x="0" y="589280"/>
                  </a:lnTo>
                  <a:lnTo>
                    <a:pt x="0" y="595629"/>
                  </a:lnTo>
                  <a:lnTo>
                    <a:pt x="24130" y="595629"/>
                  </a:lnTo>
                  <a:lnTo>
                    <a:pt x="24130" y="589280"/>
                  </a:lnTo>
                  <a:close/>
                </a:path>
                <a:path w="24130" h="690879">
                  <a:moveTo>
                    <a:pt x="24130" y="595630"/>
                  </a:moveTo>
                  <a:lnTo>
                    <a:pt x="0" y="595630"/>
                  </a:lnTo>
                  <a:lnTo>
                    <a:pt x="0" y="601979"/>
                  </a:lnTo>
                  <a:lnTo>
                    <a:pt x="24130" y="601979"/>
                  </a:lnTo>
                  <a:lnTo>
                    <a:pt x="24130" y="595630"/>
                  </a:lnTo>
                  <a:close/>
                </a:path>
                <a:path w="24130" h="690879">
                  <a:moveTo>
                    <a:pt x="24130" y="601980"/>
                  </a:moveTo>
                  <a:lnTo>
                    <a:pt x="0" y="601980"/>
                  </a:lnTo>
                  <a:lnTo>
                    <a:pt x="0" y="608329"/>
                  </a:lnTo>
                  <a:lnTo>
                    <a:pt x="24130" y="608329"/>
                  </a:lnTo>
                  <a:lnTo>
                    <a:pt x="24130" y="601980"/>
                  </a:lnTo>
                  <a:close/>
                </a:path>
                <a:path w="24130" h="690879">
                  <a:moveTo>
                    <a:pt x="24130" y="608330"/>
                  </a:moveTo>
                  <a:lnTo>
                    <a:pt x="0" y="608330"/>
                  </a:lnTo>
                  <a:lnTo>
                    <a:pt x="0" y="614679"/>
                  </a:lnTo>
                  <a:lnTo>
                    <a:pt x="24130" y="614679"/>
                  </a:lnTo>
                  <a:lnTo>
                    <a:pt x="24130" y="608330"/>
                  </a:lnTo>
                  <a:close/>
                </a:path>
                <a:path w="24130" h="690879">
                  <a:moveTo>
                    <a:pt x="24130" y="614680"/>
                  </a:moveTo>
                  <a:lnTo>
                    <a:pt x="0" y="614680"/>
                  </a:lnTo>
                  <a:lnTo>
                    <a:pt x="0" y="621029"/>
                  </a:lnTo>
                  <a:lnTo>
                    <a:pt x="24130" y="621029"/>
                  </a:lnTo>
                  <a:lnTo>
                    <a:pt x="24130" y="614680"/>
                  </a:lnTo>
                  <a:close/>
                </a:path>
                <a:path w="24130" h="690879">
                  <a:moveTo>
                    <a:pt x="24130" y="621030"/>
                  </a:moveTo>
                  <a:lnTo>
                    <a:pt x="0" y="621030"/>
                  </a:lnTo>
                  <a:lnTo>
                    <a:pt x="0" y="627379"/>
                  </a:lnTo>
                  <a:lnTo>
                    <a:pt x="24130" y="627379"/>
                  </a:lnTo>
                  <a:lnTo>
                    <a:pt x="24130" y="621030"/>
                  </a:lnTo>
                  <a:close/>
                </a:path>
                <a:path w="24130" h="690879">
                  <a:moveTo>
                    <a:pt x="24130" y="627380"/>
                  </a:moveTo>
                  <a:lnTo>
                    <a:pt x="0" y="627380"/>
                  </a:lnTo>
                  <a:lnTo>
                    <a:pt x="0" y="633729"/>
                  </a:lnTo>
                  <a:lnTo>
                    <a:pt x="24130" y="633729"/>
                  </a:lnTo>
                  <a:lnTo>
                    <a:pt x="24130" y="627380"/>
                  </a:lnTo>
                  <a:close/>
                </a:path>
                <a:path w="24130" h="690879">
                  <a:moveTo>
                    <a:pt x="24130" y="633730"/>
                  </a:moveTo>
                  <a:lnTo>
                    <a:pt x="0" y="633730"/>
                  </a:lnTo>
                  <a:lnTo>
                    <a:pt x="0" y="640079"/>
                  </a:lnTo>
                  <a:lnTo>
                    <a:pt x="24130" y="640079"/>
                  </a:lnTo>
                  <a:lnTo>
                    <a:pt x="24130" y="633730"/>
                  </a:lnTo>
                  <a:close/>
                </a:path>
                <a:path w="24130" h="690879">
                  <a:moveTo>
                    <a:pt x="24130" y="640080"/>
                  </a:moveTo>
                  <a:lnTo>
                    <a:pt x="0" y="640080"/>
                  </a:lnTo>
                  <a:lnTo>
                    <a:pt x="0" y="646429"/>
                  </a:lnTo>
                  <a:lnTo>
                    <a:pt x="24130" y="646429"/>
                  </a:lnTo>
                  <a:lnTo>
                    <a:pt x="24130" y="640080"/>
                  </a:lnTo>
                  <a:close/>
                </a:path>
                <a:path w="24130" h="690879">
                  <a:moveTo>
                    <a:pt x="24130" y="646430"/>
                  </a:moveTo>
                  <a:lnTo>
                    <a:pt x="0" y="646430"/>
                  </a:lnTo>
                  <a:lnTo>
                    <a:pt x="0" y="652779"/>
                  </a:lnTo>
                  <a:lnTo>
                    <a:pt x="24130" y="652779"/>
                  </a:lnTo>
                  <a:lnTo>
                    <a:pt x="24130" y="646430"/>
                  </a:lnTo>
                  <a:close/>
                </a:path>
                <a:path w="24130" h="690879">
                  <a:moveTo>
                    <a:pt x="24130" y="652780"/>
                  </a:moveTo>
                  <a:lnTo>
                    <a:pt x="0" y="652780"/>
                  </a:lnTo>
                  <a:lnTo>
                    <a:pt x="0" y="659129"/>
                  </a:lnTo>
                  <a:lnTo>
                    <a:pt x="24130" y="659129"/>
                  </a:lnTo>
                  <a:lnTo>
                    <a:pt x="24130" y="652780"/>
                  </a:lnTo>
                  <a:close/>
                </a:path>
                <a:path w="24130" h="690879">
                  <a:moveTo>
                    <a:pt x="24130" y="659130"/>
                  </a:moveTo>
                  <a:lnTo>
                    <a:pt x="0" y="659130"/>
                  </a:lnTo>
                  <a:lnTo>
                    <a:pt x="0" y="665479"/>
                  </a:lnTo>
                  <a:lnTo>
                    <a:pt x="24130" y="665479"/>
                  </a:lnTo>
                  <a:lnTo>
                    <a:pt x="24130" y="659130"/>
                  </a:lnTo>
                  <a:close/>
                </a:path>
                <a:path w="24130" h="690879">
                  <a:moveTo>
                    <a:pt x="24130" y="665480"/>
                  </a:moveTo>
                  <a:lnTo>
                    <a:pt x="0" y="665480"/>
                  </a:lnTo>
                  <a:lnTo>
                    <a:pt x="0" y="671829"/>
                  </a:lnTo>
                  <a:lnTo>
                    <a:pt x="24130" y="671829"/>
                  </a:lnTo>
                  <a:lnTo>
                    <a:pt x="24130" y="665480"/>
                  </a:lnTo>
                  <a:close/>
                </a:path>
                <a:path w="24130" h="690879">
                  <a:moveTo>
                    <a:pt x="24130" y="671830"/>
                  </a:moveTo>
                  <a:lnTo>
                    <a:pt x="0" y="671830"/>
                  </a:lnTo>
                  <a:lnTo>
                    <a:pt x="0" y="678179"/>
                  </a:lnTo>
                  <a:lnTo>
                    <a:pt x="24130" y="678179"/>
                  </a:lnTo>
                  <a:lnTo>
                    <a:pt x="24130" y="671830"/>
                  </a:lnTo>
                  <a:close/>
                </a:path>
                <a:path w="24130" h="690879">
                  <a:moveTo>
                    <a:pt x="24130" y="678180"/>
                  </a:moveTo>
                  <a:lnTo>
                    <a:pt x="0" y="678180"/>
                  </a:lnTo>
                  <a:lnTo>
                    <a:pt x="0" y="684529"/>
                  </a:lnTo>
                  <a:lnTo>
                    <a:pt x="24130" y="684529"/>
                  </a:lnTo>
                  <a:lnTo>
                    <a:pt x="24130" y="678180"/>
                  </a:lnTo>
                  <a:close/>
                </a:path>
                <a:path w="24130" h="690879">
                  <a:moveTo>
                    <a:pt x="24130" y="684530"/>
                  </a:moveTo>
                  <a:lnTo>
                    <a:pt x="5080" y="684530"/>
                  </a:lnTo>
                  <a:lnTo>
                    <a:pt x="5080" y="685800"/>
                  </a:lnTo>
                  <a:lnTo>
                    <a:pt x="8890" y="685800"/>
                  </a:lnTo>
                  <a:lnTo>
                    <a:pt x="8890" y="687069"/>
                  </a:lnTo>
                  <a:lnTo>
                    <a:pt x="13970" y="687069"/>
                  </a:lnTo>
                  <a:lnTo>
                    <a:pt x="13970" y="688339"/>
                  </a:lnTo>
                  <a:lnTo>
                    <a:pt x="17780" y="688339"/>
                  </a:lnTo>
                  <a:lnTo>
                    <a:pt x="17780" y="689609"/>
                  </a:lnTo>
                  <a:lnTo>
                    <a:pt x="21590" y="689609"/>
                  </a:lnTo>
                  <a:lnTo>
                    <a:pt x="21590" y="690879"/>
                  </a:lnTo>
                  <a:lnTo>
                    <a:pt x="24130" y="690879"/>
                  </a:lnTo>
                  <a:lnTo>
                    <a:pt x="24130" y="684530"/>
                  </a:lnTo>
                  <a:close/>
                </a:path>
              </a:pathLst>
            </a:custGeom>
            <a:solidFill>
              <a:srgbClr val="1E1E1E"/>
            </a:solidFill>
          </p:spPr>
          <p:txBody>
            <a:bodyPr bIns="0" lIns="0" rIns="0" rtlCol="0" tIns="0" wrap="square"/>
            <a:p/>
          </p:txBody>
        </p:sp>
        <p:sp>
          <p:nvSpPr>
            <p:cNvPr id="1048754" name="object 24"/>
            <p:cNvSpPr/>
            <p:nvPr/>
          </p:nvSpPr>
          <p:spPr>
            <a:xfrm>
              <a:off x="3026410" y="4494529"/>
              <a:ext cx="24130" cy="675640"/>
            </a:xfrm>
            <a:custGeom>
              <a:avLst/>
              <a:ahLst/>
              <a:rect l="l" t="t" r="r" b="b"/>
              <a:pathLst>
                <a:path w="24130" h="675639">
                  <a:moveTo>
                    <a:pt x="24129" y="0"/>
                  </a:moveTo>
                  <a:lnTo>
                    <a:pt x="21589" y="0"/>
                  </a:lnTo>
                  <a:lnTo>
                    <a:pt x="21589" y="1270"/>
                  </a:lnTo>
                  <a:lnTo>
                    <a:pt x="17779" y="1270"/>
                  </a:lnTo>
                  <a:lnTo>
                    <a:pt x="17779" y="2540"/>
                  </a:lnTo>
                  <a:lnTo>
                    <a:pt x="15239" y="2540"/>
                  </a:lnTo>
                  <a:lnTo>
                    <a:pt x="15239" y="3810"/>
                  </a:lnTo>
                  <a:lnTo>
                    <a:pt x="24129" y="3810"/>
                  </a:lnTo>
                  <a:lnTo>
                    <a:pt x="24129" y="0"/>
                  </a:lnTo>
                  <a:close/>
                </a:path>
                <a:path w="24130" h="675639">
                  <a:moveTo>
                    <a:pt x="24129" y="3810"/>
                  </a:moveTo>
                  <a:lnTo>
                    <a:pt x="11429" y="3810"/>
                  </a:lnTo>
                  <a:lnTo>
                    <a:pt x="11429" y="5080"/>
                  </a:lnTo>
                  <a:lnTo>
                    <a:pt x="8889" y="5080"/>
                  </a:lnTo>
                  <a:lnTo>
                    <a:pt x="8889" y="6350"/>
                  </a:lnTo>
                  <a:lnTo>
                    <a:pt x="5079" y="6350"/>
                  </a:lnTo>
                  <a:lnTo>
                    <a:pt x="5079" y="7620"/>
                  </a:lnTo>
                  <a:lnTo>
                    <a:pt x="2539" y="7620"/>
                  </a:lnTo>
                  <a:lnTo>
                    <a:pt x="2539" y="8890"/>
                  </a:lnTo>
                  <a:lnTo>
                    <a:pt x="0" y="8890"/>
                  </a:lnTo>
                  <a:lnTo>
                    <a:pt x="0" y="10160"/>
                  </a:lnTo>
                  <a:lnTo>
                    <a:pt x="24129" y="10160"/>
                  </a:lnTo>
                  <a:lnTo>
                    <a:pt x="24129" y="3810"/>
                  </a:lnTo>
                  <a:close/>
                </a:path>
                <a:path w="24130" h="675639">
                  <a:moveTo>
                    <a:pt x="24129" y="10160"/>
                  </a:moveTo>
                  <a:lnTo>
                    <a:pt x="0" y="10160"/>
                  </a:lnTo>
                  <a:lnTo>
                    <a:pt x="0" y="16510"/>
                  </a:lnTo>
                  <a:lnTo>
                    <a:pt x="24129" y="16510"/>
                  </a:lnTo>
                  <a:lnTo>
                    <a:pt x="24129" y="10160"/>
                  </a:lnTo>
                  <a:close/>
                </a:path>
                <a:path w="24130" h="675639">
                  <a:moveTo>
                    <a:pt x="24129" y="16510"/>
                  </a:moveTo>
                  <a:lnTo>
                    <a:pt x="0" y="16510"/>
                  </a:lnTo>
                  <a:lnTo>
                    <a:pt x="0" y="22860"/>
                  </a:lnTo>
                  <a:lnTo>
                    <a:pt x="24129" y="22860"/>
                  </a:lnTo>
                  <a:lnTo>
                    <a:pt x="24129" y="16510"/>
                  </a:lnTo>
                  <a:close/>
                </a:path>
                <a:path w="24130" h="675639">
                  <a:moveTo>
                    <a:pt x="24129" y="22860"/>
                  </a:moveTo>
                  <a:lnTo>
                    <a:pt x="0" y="22860"/>
                  </a:lnTo>
                  <a:lnTo>
                    <a:pt x="0" y="29210"/>
                  </a:lnTo>
                  <a:lnTo>
                    <a:pt x="24129" y="29210"/>
                  </a:lnTo>
                  <a:lnTo>
                    <a:pt x="24129" y="22860"/>
                  </a:lnTo>
                  <a:close/>
                </a:path>
                <a:path w="24130" h="675639">
                  <a:moveTo>
                    <a:pt x="24129" y="29210"/>
                  </a:moveTo>
                  <a:lnTo>
                    <a:pt x="0" y="29210"/>
                  </a:lnTo>
                  <a:lnTo>
                    <a:pt x="0" y="35560"/>
                  </a:lnTo>
                  <a:lnTo>
                    <a:pt x="24129" y="35560"/>
                  </a:lnTo>
                  <a:lnTo>
                    <a:pt x="24129" y="29210"/>
                  </a:lnTo>
                  <a:close/>
                </a:path>
                <a:path w="24130" h="675639">
                  <a:moveTo>
                    <a:pt x="24129" y="35560"/>
                  </a:moveTo>
                  <a:lnTo>
                    <a:pt x="0" y="35560"/>
                  </a:lnTo>
                  <a:lnTo>
                    <a:pt x="0" y="41910"/>
                  </a:lnTo>
                  <a:lnTo>
                    <a:pt x="24129" y="41910"/>
                  </a:lnTo>
                  <a:lnTo>
                    <a:pt x="24129" y="35560"/>
                  </a:lnTo>
                  <a:close/>
                </a:path>
                <a:path w="24130" h="675639">
                  <a:moveTo>
                    <a:pt x="24129" y="41910"/>
                  </a:moveTo>
                  <a:lnTo>
                    <a:pt x="0" y="41910"/>
                  </a:lnTo>
                  <a:lnTo>
                    <a:pt x="0" y="48260"/>
                  </a:lnTo>
                  <a:lnTo>
                    <a:pt x="24129" y="48260"/>
                  </a:lnTo>
                  <a:lnTo>
                    <a:pt x="24129" y="41910"/>
                  </a:lnTo>
                  <a:close/>
                </a:path>
                <a:path w="24130" h="675639">
                  <a:moveTo>
                    <a:pt x="24129" y="48260"/>
                  </a:moveTo>
                  <a:lnTo>
                    <a:pt x="0" y="48260"/>
                  </a:lnTo>
                  <a:lnTo>
                    <a:pt x="0" y="54610"/>
                  </a:lnTo>
                  <a:lnTo>
                    <a:pt x="24129" y="54610"/>
                  </a:lnTo>
                  <a:lnTo>
                    <a:pt x="24129" y="48260"/>
                  </a:lnTo>
                  <a:close/>
                </a:path>
                <a:path w="24130" h="675639">
                  <a:moveTo>
                    <a:pt x="24129" y="54610"/>
                  </a:moveTo>
                  <a:lnTo>
                    <a:pt x="0" y="54610"/>
                  </a:lnTo>
                  <a:lnTo>
                    <a:pt x="0" y="60960"/>
                  </a:lnTo>
                  <a:lnTo>
                    <a:pt x="24129" y="60960"/>
                  </a:lnTo>
                  <a:lnTo>
                    <a:pt x="24129" y="54610"/>
                  </a:lnTo>
                  <a:close/>
                </a:path>
                <a:path w="24130" h="675639">
                  <a:moveTo>
                    <a:pt x="24129" y="60960"/>
                  </a:moveTo>
                  <a:lnTo>
                    <a:pt x="0" y="60960"/>
                  </a:lnTo>
                  <a:lnTo>
                    <a:pt x="0" y="67310"/>
                  </a:lnTo>
                  <a:lnTo>
                    <a:pt x="24129" y="67310"/>
                  </a:lnTo>
                  <a:lnTo>
                    <a:pt x="24129" y="60960"/>
                  </a:lnTo>
                  <a:close/>
                </a:path>
                <a:path w="24130" h="675639">
                  <a:moveTo>
                    <a:pt x="24129" y="67310"/>
                  </a:moveTo>
                  <a:lnTo>
                    <a:pt x="0" y="67310"/>
                  </a:lnTo>
                  <a:lnTo>
                    <a:pt x="0" y="73660"/>
                  </a:lnTo>
                  <a:lnTo>
                    <a:pt x="24129" y="73660"/>
                  </a:lnTo>
                  <a:lnTo>
                    <a:pt x="24129" y="67310"/>
                  </a:lnTo>
                  <a:close/>
                </a:path>
                <a:path w="24130" h="675639">
                  <a:moveTo>
                    <a:pt x="24129" y="73660"/>
                  </a:moveTo>
                  <a:lnTo>
                    <a:pt x="0" y="73660"/>
                  </a:lnTo>
                  <a:lnTo>
                    <a:pt x="0" y="80010"/>
                  </a:lnTo>
                  <a:lnTo>
                    <a:pt x="24129" y="80010"/>
                  </a:lnTo>
                  <a:lnTo>
                    <a:pt x="24129" y="73660"/>
                  </a:lnTo>
                  <a:close/>
                </a:path>
                <a:path w="24130" h="675639">
                  <a:moveTo>
                    <a:pt x="24129" y="80010"/>
                  </a:moveTo>
                  <a:lnTo>
                    <a:pt x="0" y="80010"/>
                  </a:lnTo>
                  <a:lnTo>
                    <a:pt x="0" y="86360"/>
                  </a:lnTo>
                  <a:lnTo>
                    <a:pt x="24129" y="86360"/>
                  </a:lnTo>
                  <a:lnTo>
                    <a:pt x="24129" y="80010"/>
                  </a:lnTo>
                  <a:close/>
                </a:path>
                <a:path w="24130" h="675639">
                  <a:moveTo>
                    <a:pt x="24129" y="86360"/>
                  </a:moveTo>
                  <a:lnTo>
                    <a:pt x="0" y="86360"/>
                  </a:lnTo>
                  <a:lnTo>
                    <a:pt x="0" y="92710"/>
                  </a:lnTo>
                  <a:lnTo>
                    <a:pt x="24129" y="92710"/>
                  </a:lnTo>
                  <a:lnTo>
                    <a:pt x="24129" y="86360"/>
                  </a:lnTo>
                  <a:close/>
                </a:path>
                <a:path w="24130" h="675639">
                  <a:moveTo>
                    <a:pt x="24129" y="92710"/>
                  </a:moveTo>
                  <a:lnTo>
                    <a:pt x="0" y="92710"/>
                  </a:lnTo>
                  <a:lnTo>
                    <a:pt x="0" y="99060"/>
                  </a:lnTo>
                  <a:lnTo>
                    <a:pt x="24129" y="99060"/>
                  </a:lnTo>
                  <a:lnTo>
                    <a:pt x="24129" y="92710"/>
                  </a:lnTo>
                  <a:close/>
                </a:path>
                <a:path w="24130" h="675639">
                  <a:moveTo>
                    <a:pt x="24129" y="99060"/>
                  </a:moveTo>
                  <a:lnTo>
                    <a:pt x="0" y="99060"/>
                  </a:lnTo>
                  <a:lnTo>
                    <a:pt x="0" y="105410"/>
                  </a:lnTo>
                  <a:lnTo>
                    <a:pt x="24129" y="105410"/>
                  </a:lnTo>
                  <a:lnTo>
                    <a:pt x="24129" y="99060"/>
                  </a:lnTo>
                  <a:close/>
                </a:path>
                <a:path w="24130" h="675639">
                  <a:moveTo>
                    <a:pt x="24129" y="105410"/>
                  </a:moveTo>
                  <a:lnTo>
                    <a:pt x="0" y="105410"/>
                  </a:lnTo>
                  <a:lnTo>
                    <a:pt x="0" y="110490"/>
                  </a:lnTo>
                  <a:lnTo>
                    <a:pt x="24129" y="110490"/>
                  </a:lnTo>
                  <a:lnTo>
                    <a:pt x="24129" y="105410"/>
                  </a:lnTo>
                  <a:close/>
                </a:path>
                <a:path w="24130" h="675639">
                  <a:moveTo>
                    <a:pt x="24129" y="110490"/>
                  </a:moveTo>
                  <a:lnTo>
                    <a:pt x="0" y="110490"/>
                  </a:lnTo>
                  <a:lnTo>
                    <a:pt x="0" y="118110"/>
                  </a:lnTo>
                  <a:lnTo>
                    <a:pt x="24129" y="118110"/>
                  </a:lnTo>
                  <a:lnTo>
                    <a:pt x="24129" y="110490"/>
                  </a:lnTo>
                  <a:close/>
                </a:path>
                <a:path w="24130" h="675639">
                  <a:moveTo>
                    <a:pt x="24129" y="118110"/>
                  </a:moveTo>
                  <a:lnTo>
                    <a:pt x="0" y="118110"/>
                  </a:lnTo>
                  <a:lnTo>
                    <a:pt x="0" y="124460"/>
                  </a:lnTo>
                  <a:lnTo>
                    <a:pt x="24129" y="124460"/>
                  </a:lnTo>
                  <a:lnTo>
                    <a:pt x="24129" y="118110"/>
                  </a:lnTo>
                  <a:close/>
                </a:path>
                <a:path w="24130" h="675639">
                  <a:moveTo>
                    <a:pt x="24129" y="124460"/>
                  </a:moveTo>
                  <a:lnTo>
                    <a:pt x="0" y="124460"/>
                  </a:lnTo>
                  <a:lnTo>
                    <a:pt x="0" y="130810"/>
                  </a:lnTo>
                  <a:lnTo>
                    <a:pt x="24129" y="130810"/>
                  </a:lnTo>
                  <a:lnTo>
                    <a:pt x="24129" y="124460"/>
                  </a:lnTo>
                  <a:close/>
                </a:path>
                <a:path w="24130" h="675639">
                  <a:moveTo>
                    <a:pt x="24129" y="130810"/>
                  </a:moveTo>
                  <a:lnTo>
                    <a:pt x="0" y="130810"/>
                  </a:lnTo>
                  <a:lnTo>
                    <a:pt x="0" y="137160"/>
                  </a:lnTo>
                  <a:lnTo>
                    <a:pt x="24129" y="137160"/>
                  </a:lnTo>
                  <a:lnTo>
                    <a:pt x="24129" y="130810"/>
                  </a:lnTo>
                  <a:close/>
                </a:path>
                <a:path w="24130" h="675639">
                  <a:moveTo>
                    <a:pt x="24129" y="137160"/>
                  </a:moveTo>
                  <a:lnTo>
                    <a:pt x="0" y="137160"/>
                  </a:lnTo>
                  <a:lnTo>
                    <a:pt x="0" y="143510"/>
                  </a:lnTo>
                  <a:lnTo>
                    <a:pt x="24129" y="143510"/>
                  </a:lnTo>
                  <a:lnTo>
                    <a:pt x="24129" y="137160"/>
                  </a:lnTo>
                  <a:close/>
                </a:path>
                <a:path w="24130" h="675639">
                  <a:moveTo>
                    <a:pt x="24129" y="143510"/>
                  </a:moveTo>
                  <a:lnTo>
                    <a:pt x="0" y="143510"/>
                  </a:lnTo>
                  <a:lnTo>
                    <a:pt x="0" y="149860"/>
                  </a:lnTo>
                  <a:lnTo>
                    <a:pt x="24129" y="149860"/>
                  </a:lnTo>
                  <a:lnTo>
                    <a:pt x="24129" y="143510"/>
                  </a:lnTo>
                  <a:close/>
                </a:path>
                <a:path w="24130" h="675639">
                  <a:moveTo>
                    <a:pt x="24129" y="149860"/>
                  </a:moveTo>
                  <a:lnTo>
                    <a:pt x="0" y="149860"/>
                  </a:lnTo>
                  <a:lnTo>
                    <a:pt x="0" y="156210"/>
                  </a:lnTo>
                  <a:lnTo>
                    <a:pt x="24129" y="156210"/>
                  </a:lnTo>
                  <a:lnTo>
                    <a:pt x="24129" y="149860"/>
                  </a:lnTo>
                  <a:close/>
                </a:path>
                <a:path w="24130" h="675639">
                  <a:moveTo>
                    <a:pt x="24129" y="156210"/>
                  </a:moveTo>
                  <a:lnTo>
                    <a:pt x="0" y="156210"/>
                  </a:lnTo>
                  <a:lnTo>
                    <a:pt x="0" y="162560"/>
                  </a:lnTo>
                  <a:lnTo>
                    <a:pt x="24129" y="162560"/>
                  </a:lnTo>
                  <a:lnTo>
                    <a:pt x="24129" y="156210"/>
                  </a:lnTo>
                  <a:close/>
                </a:path>
                <a:path w="24130" h="675639">
                  <a:moveTo>
                    <a:pt x="24129" y="162560"/>
                  </a:moveTo>
                  <a:lnTo>
                    <a:pt x="0" y="162560"/>
                  </a:lnTo>
                  <a:lnTo>
                    <a:pt x="0" y="168910"/>
                  </a:lnTo>
                  <a:lnTo>
                    <a:pt x="24129" y="168910"/>
                  </a:lnTo>
                  <a:lnTo>
                    <a:pt x="24129" y="162560"/>
                  </a:lnTo>
                  <a:close/>
                </a:path>
                <a:path w="24130" h="675639">
                  <a:moveTo>
                    <a:pt x="24129" y="168910"/>
                  </a:moveTo>
                  <a:lnTo>
                    <a:pt x="0" y="168910"/>
                  </a:lnTo>
                  <a:lnTo>
                    <a:pt x="0" y="175260"/>
                  </a:lnTo>
                  <a:lnTo>
                    <a:pt x="24129" y="175260"/>
                  </a:lnTo>
                  <a:lnTo>
                    <a:pt x="24129" y="168910"/>
                  </a:lnTo>
                  <a:close/>
                </a:path>
                <a:path w="24130" h="675639">
                  <a:moveTo>
                    <a:pt x="24129" y="175260"/>
                  </a:moveTo>
                  <a:lnTo>
                    <a:pt x="0" y="175260"/>
                  </a:lnTo>
                  <a:lnTo>
                    <a:pt x="0" y="181610"/>
                  </a:lnTo>
                  <a:lnTo>
                    <a:pt x="24129" y="181610"/>
                  </a:lnTo>
                  <a:lnTo>
                    <a:pt x="24129" y="175260"/>
                  </a:lnTo>
                  <a:close/>
                </a:path>
                <a:path w="24130" h="675639">
                  <a:moveTo>
                    <a:pt x="24129" y="181610"/>
                  </a:moveTo>
                  <a:lnTo>
                    <a:pt x="0" y="181610"/>
                  </a:lnTo>
                  <a:lnTo>
                    <a:pt x="0" y="187960"/>
                  </a:lnTo>
                  <a:lnTo>
                    <a:pt x="24129" y="187960"/>
                  </a:lnTo>
                  <a:lnTo>
                    <a:pt x="24129" y="181610"/>
                  </a:lnTo>
                  <a:close/>
                </a:path>
                <a:path w="24130" h="675639">
                  <a:moveTo>
                    <a:pt x="24129" y="187960"/>
                  </a:moveTo>
                  <a:lnTo>
                    <a:pt x="0" y="187960"/>
                  </a:lnTo>
                  <a:lnTo>
                    <a:pt x="0" y="194310"/>
                  </a:lnTo>
                  <a:lnTo>
                    <a:pt x="24129" y="194310"/>
                  </a:lnTo>
                  <a:lnTo>
                    <a:pt x="24129" y="187960"/>
                  </a:lnTo>
                  <a:close/>
                </a:path>
                <a:path w="24130" h="675639">
                  <a:moveTo>
                    <a:pt x="24129" y="194310"/>
                  </a:moveTo>
                  <a:lnTo>
                    <a:pt x="0" y="194310"/>
                  </a:lnTo>
                  <a:lnTo>
                    <a:pt x="0" y="200660"/>
                  </a:lnTo>
                  <a:lnTo>
                    <a:pt x="24129" y="200660"/>
                  </a:lnTo>
                  <a:lnTo>
                    <a:pt x="24129" y="194310"/>
                  </a:lnTo>
                  <a:close/>
                </a:path>
                <a:path w="24130" h="675639">
                  <a:moveTo>
                    <a:pt x="24129" y="200660"/>
                  </a:moveTo>
                  <a:lnTo>
                    <a:pt x="0" y="200660"/>
                  </a:lnTo>
                  <a:lnTo>
                    <a:pt x="0" y="207010"/>
                  </a:lnTo>
                  <a:lnTo>
                    <a:pt x="24129" y="207010"/>
                  </a:lnTo>
                  <a:lnTo>
                    <a:pt x="24129" y="200660"/>
                  </a:lnTo>
                  <a:close/>
                </a:path>
                <a:path w="24130" h="675639">
                  <a:moveTo>
                    <a:pt x="24129" y="207010"/>
                  </a:moveTo>
                  <a:lnTo>
                    <a:pt x="0" y="207010"/>
                  </a:lnTo>
                  <a:lnTo>
                    <a:pt x="0" y="212090"/>
                  </a:lnTo>
                  <a:lnTo>
                    <a:pt x="24129" y="212090"/>
                  </a:lnTo>
                  <a:lnTo>
                    <a:pt x="24129" y="207010"/>
                  </a:lnTo>
                  <a:close/>
                </a:path>
                <a:path w="24130" h="675639">
                  <a:moveTo>
                    <a:pt x="24129" y="212090"/>
                  </a:moveTo>
                  <a:lnTo>
                    <a:pt x="0" y="212090"/>
                  </a:lnTo>
                  <a:lnTo>
                    <a:pt x="0" y="219710"/>
                  </a:lnTo>
                  <a:lnTo>
                    <a:pt x="24129" y="219710"/>
                  </a:lnTo>
                  <a:lnTo>
                    <a:pt x="24129" y="212090"/>
                  </a:lnTo>
                  <a:close/>
                </a:path>
                <a:path w="24130" h="675639">
                  <a:moveTo>
                    <a:pt x="24129" y="219710"/>
                  </a:moveTo>
                  <a:lnTo>
                    <a:pt x="0" y="219710"/>
                  </a:lnTo>
                  <a:lnTo>
                    <a:pt x="0" y="226060"/>
                  </a:lnTo>
                  <a:lnTo>
                    <a:pt x="24129" y="226060"/>
                  </a:lnTo>
                  <a:lnTo>
                    <a:pt x="24129" y="219710"/>
                  </a:lnTo>
                  <a:close/>
                </a:path>
                <a:path w="24130" h="675639">
                  <a:moveTo>
                    <a:pt x="24129" y="226060"/>
                  </a:moveTo>
                  <a:lnTo>
                    <a:pt x="0" y="226060"/>
                  </a:lnTo>
                  <a:lnTo>
                    <a:pt x="0" y="232410"/>
                  </a:lnTo>
                  <a:lnTo>
                    <a:pt x="24129" y="232410"/>
                  </a:lnTo>
                  <a:lnTo>
                    <a:pt x="24129" y="226060"/>
                  </a:lnTo>
                  <a:close/>
                </a:path>
                <a:path w="24130" h="675639">
                  <a:moveTo>
                    <a:pt x="24129" y="232410"/>
                  </a:moveTo>
                  <a:lnTo>
                    <a:pt x="0" y="232410"/>
                  </a:lnTo>
                  <a:lnTo>
                    <a:pt x="0" y="238760"/>
                  </a:lnTo>
                  <a:lnTo>
                    <a:pt x="24129" y="238760"/>
                  </a:lnTo>
                  <a:lnTo>
                    <a:pt x="24129" y="232410"/>
                  </a:lnTo>
                  <a:close/>
                </a:path>
                <a:path w="24130" h="675639">
                  <a:moveTo>
                    <a:pt x="24129" y="238760"/>
                  </a:moveTo>
                  <a:lnTo>
                    <a:pt x="0" y="238760"/>
                  </a:lnTo>
                  <a:lnTo>
                    <a:pt x="0" y="245110"/>
                  </a:lnTo>
                  <a:lnTo>
                    <a:pt x="24129" y="245110"/>
                  </a:lnTo>
                  <a:lnTo>
                    <a:pt x="24129" y="238760"/>
                  </a:lnTo>
                  <a:close/>
                </a:path>
                <a:path w="24130" h="675639">
                  <a:moveTo>
                    <a:pt x="24129" y="245110"/>
                  </a:moveTo>
                  <a:lnTo>
                    <a:pt x="0" y="245110"/>
                  </a:lnTo>
                  <a:lnTo>
                    <a:pt x="0" y="251460"/>
                  </a:lnTo>
                  <a:lnTo>
                    <a:pt x="24129" y="251460"/>
                  </a:lnTo>
                  <a:lnTo>
                    <a:pt x="24129" y="245110"/>
                  </a:lnTo>
                  <a:close/>
                </a:path>
                <a:path w="24130" h="675639">
                  <a:moveTo>
                    <a:pt x="24129" y="251460"/>
                  </a:moveTo>
                  <a:lnTo>
                    <a:pt x="0" y="251460"/>
                  </a:lnTo>
                  <a:lnTo>
                    <a:pt x="0" y="256540"/>
                  </a:lnTo>
                  <a:lnTo>
                    <a:pt x="24129" y="256540"/>
                  </a:lnTo>
                  <a:lnTo>
                    <a:pt x="24129" y="251460"/>
                  </a:lnTo>
                  <a:close/>
                </a:path>
                <a:path w="24130" h="675639">
                  <a:moveTo>
                    <a:pt x="24129" y="256540"/>
                  </a:moveTo>
                  <a:lnTo>
                    <a:pt x="0" y="256540"/>
                  </a:lnTo>
                  <a:lnTo>
                    <a:pt x="0" y="264160"/>
                  </a:lnTo>
                  <a:lnTo>
                    <a:pt x="24129" y="264160"/>
                  </a:lnTo>
                  <a:lnTo>
                    <a:pt x="24129" y="256540"/>
                  </a:lnTo>
                  <a:close/>
                </a:path>
                <a:path w="24130" h="675639">
                  <a:moveTo>
                    <a:pt x="24129" y="264160"/>
                  </a:moveTo>
                  <a:lnTo>
                    <a:pt x="0" y="264160"/>
                  </a:lnTo>
                  <a:lnTo>
                    <a:pt x="0" y="270510"/>
                  </a:lnTo>
                  <a:lnTo>
                    <a:pt x="24129" y="270510"/>
                  </a:lnTo>
                  <a:lnTo>
                    <a:pt x="24129" y="264160"/>
                  </a:lnTo>
                  <a:close/>
                </a:path>
                <a:path w="24130" h="675639">
                  <a:moveTo>
                    <a:pt x="24129" y="270510"/>
                  </a:moveTo>
                  <a:lnTo>
                    <a:pt x="0" y="270510"/>
                  </a:lnTo>
                  <a:lnTo>
                    <a:pt x="0" y="314960"/>
                  </a:lnTo>
                  <a:lnTo>
                    <a:pt x="24129" y="314960"/>
                  </a:lnTo>
                  <a:lnTo>
                    <a:pt x="24129" y="270510"/>
                  </a:lnTo>
                  <a:close/>
                </a:path>
                <a:path w="24130" h="675639">
                  <a:moveTo>
                    <a:pt x="24129" y="314960"/>
                  </a:moveTo>
                  <a:lnTo>
                    <a:pt x="0" y="314960"/>
                  </a:lnTo>
                  <a:lnTo>
                    <a:pt x="0" y="372110"/>
                  </a:lnTo>
                  <a:lnTo>
                    <a:pt x="24129" y="372110"/>
                  </a:lnTo>
                  <a:lnTo>
                    <a:pt x="24129" y="314960"/>
                  </a:lnTo>
                  <a:close/>
                </a:path>
                <a:path w="24130" h="675639">
                  <a:moveTo>
                    <a:pt x="24129" y="372110"/>
                  </a:moveTo>
                  <a:lnTo>
                    <a:pt x="0" y="372110"/>
                  </a:lnTo>
                  <a:lnTo>
                    <a:pt x="0" y="421640"/>
                  </a:lnTo>
                  <a:lnTo>
                    <a:pt x="24129" y="421640"/>
                  </a:lnTo>
                  <a:lnTo>
                    <a:pt x="24129" y="372110"/>
                  </a:lnTo>
                  <a:close/>
                </a:path>
                <a:path w="24130" h="675639">
                  <a:moveTo>
                    <a:pt x="24129" y="421640"/>
                  </a:moveTo>
                  <a:lnTo>
                    <a:pt x="0" y="421640"/>
                  </a:lnTo>
                  <a:lnTo>
                    <a:pt x="0" y="435610"/>
                  </a:lnTo>
                  <a:lnTo>
                    <a:pt x="24129" y="435610"/>
                  </a:lnTo>
                  <a:lnTo>
                    <a:pt x="24129" y="421640"/>
                  </a:lnTo>
                  <a:close/>
                </a:path>
                <a:path w="24130" h="675639">
                  <a:moveTo>
                    <a:pt x="24129" y="435610"/>
                  </a:moveTo>
                  <a:lnTo>
                    <a:pt x="0" y="435610"/>
                  </a:lnTo>
                  <a:lnTo>
                    <a:pt x="0" y="441960"/>
                  </a:lnTo>
                  <a:lnTo>
                    <a:pt x="24129" y="441960"/>
                  </a:lnTo>
                  <a:lnTo>
                    <a:pt x="24129" y="435610"/>
                  </a:lnTo>
                  <a:close/>
                </a:path>
                <a:path w="24130" h="675639">
                  <a:moveTo>
                    <a:pt x="24129" y="441960"/>
                  </a:moveTo>
                  <a:lnTo>
                    <a:pt x="0" y="441960"/>
                  </a:lnTo>
                  <a:lnTo>
                    <a:pt x="0" y="454660"/>
                  </a:lnTo>
                  <a:lnTo>
                    <a:pt x="24129" y="454660"/>
                  </a:lnTo>
                  <a:lnTo>
                    <a:pt x="24129" y="441960"/>
                  </a:lnTo>
                  <a:close/>
                </a:path>
                <a:path w="24130" h="675639">
                  <a:moveTo>
                    <a:pt x="24129" y="454660"/>
                  </a:moveTo>
                  <a:lnTo>
                    <a:pt x="0" y="454660"/>
                  </a:lnTo>
                  <a:lnTo>
                    <a:pt x="0" y="459740"/>
                  </a:lnTo>
                  <a:lnTo>
                    <a:pt x="24129" y="459740"/>
                  </a:lnTo>
                  <a:lnTo>
                    <a:pt x="24129" y="454660"/>
                  </a:lnTo>
                  <a:close/>
                </a:path>
                <a:path w="24130" h="675639">
                  <a:moveTo>
                    <a:pt x="24129" y="459740"/>
                  </a:moveTo>
                  <a:lnTo>
                    <a:pt x="0" y="459740"/>
                  </a:lnTo>
                  <a:lnTo>
                    <a:pt x="0" y="467360"/>
                  </a:lnTo>
                  <a:lnTo>
                    <a:pt x="24129" y="467360"/>
                  </a:lnTo>
                  <a:lnTo>
                    <a:pt x="24129" y="459740"/>
                  </a:lnTo>
                  <a:close/>
                </a:path>
                <a:path w="24130" h="675639">
                  <a:moveTo>
                    <a:pt x="24129" y="467360"/>
                  </a:moveTo>
                  <a:lnTo>
                    <a:pt x="0" y="467360"/>
                  </a:lnTo>
                  <a:lnTo>
                    <a:pt x="0" y="473710"/>
                  </a:lnTo>
                  <a:lnTo>
                    <a:pt x="24129" y="473710"/>
                  </a:lnTo>
                  <a:lnTo>
                    <a:pt x="24129" y="467360"/>
                  </a:lnTo>
                  <a:close/>
                </a:path>
                <a:path w="24130" h="675639">
                  <a:moveTo>
                    <a:pt x="24129" y="473710"/>
                  </a:moveTo>
                  <a:lnTo>
                    <a:pt x="0" y="473710"/>
                  </a:lnTo>
                  <a:lnTo>
                    <a:pt x="0" y="480060"/>
                  </a:lnTo>
                  <a:lnTo>
                    <a:pt x="24129" y="480060"/>
                  </a:lnTo>
                  <a:lnTo>
                    <a:pt x="24129" y="473710"/>
                  </a:lnTo>
                  <a:close/>
                </a:path>
                <a:path w="24130" h="675639">
                  <a:moveTo>
                    <a:pt x="24129" y="480060"/>
                  </a:moveTo>
                  <a:lnTo>
                    <a:pt x="0" y="480060"/>
                  </a:lnTo>
                  <a:lnTo>
                    <a:pt x="0" y="486410"/>
                  </a:lnTo>
                  <a:lnTo>
                    <a:pt x="24129" y="486410"/>
                  </a:lnTo>
                  <a:lnTo>
                    <a:pt x="24129" y="480060"/>
                  </a:lnTo>
                  <a:close/>
                </a:path>
                <a:path w="24130" h="675639">
                  <a:moveTo>
                    <a:pt x="24129" y="486410"/>
                  </a:moveTo>
                  <a:lnTo>
                    <a:pt x="0" y="486410"/>
                  </a:lnTo>
                  <a:lnTo>
                    <a:pt x="0" y="492760"/>
                  </a:lnTo>
                  <a:lnTo>
                    <a:pt x="24129" y="492760"/>
                  </a:lnTo>
                  <a:lnTo>
                    <a:pt x="24129" y="486410"/>
                  </a:lnTo>
                  <a:close/>
                </a:path>
                <a:path w="24130" h="675639">
                  <a:moveTo>
                    <a:pt x="24129" y="492760"/>
                  </a:moveTo>
                  <a:lnTo>
                    <a:pt x="0" y="492760"/>
                  </a:lnTo>
                  <a:lnTo>
                    <a:pt x="0" y="499110"/>
                  </a:lnTo>
                  <a:lnTo>
                    <a:pt x="24129" y="499110"/>
                  </a:lnTo>
                  <a:lnTo>
                    <a:pt x="24129" y="492760"/>
                  </a:lnTo>
                  <a:close/>
                </a:path>
                <a:path w="24130" h="675639">
                  <a:moveTo>
                    <a:pt x="24129" y="499110"/>
                  </a:moveTo>
                  <a:lnTo>
                    <a:pt x="0" y="499110"/>
                  </a:lnTo>
                  <a:lnTo>
                    <a:pt x="0" y="505460"/>
                  </a:lnTo>
                  <a:lnTo>
                    <a:pt x="24129" y="505460"/>
                  </a:lnTo>
                  <a:lnTo>
                    <a:pt x="24129" y="499110"/>
                  </a:lnTo>
                  <a:close/>
                </a:path>
                <a:path w="24130" h="675639">
                  <a:moveTo>
                    <a:pt x="24129" y="505460"/>
                  </a:moveTo>
                  <a:lnTo>
                    <a:pt x="0" y="505460"/>
                  </a:lnTo>
                  <a:lnTo>
                    <a:pt x="0" y="511810"/>
                  </a:lnTo>
                  <a:lnTo>
                    <a:pt x="24129" y="511810"/>
                  </a:lnTo>
                  <a:lnTo>
                    <a:pt x="24129" y="505460"/>
                  </a:lnTo>
                  <a:close/>
                </a:path>
                <a:path w="24130" h="675639">
                  <a:moveTo>
                    <a:pt x="24129" y="511810"/>
                  </a:moveTo>
                  <a:lnTo>
                    <a:pt x="0" y="511810"/>
                  </a:lnTo>
                  <a:lnTo>
                    <a:pt x="0" y="518160"/>
                  </a:lnTo>
                  <a:lnTo>
                    <a:pt x="24129" y="518160"/>
                  </a:lnTo>
                  <a:lnTo>
                    <a:pt x="24129" y="511810"/>
                  </a:lnTo>
                  <a:close/>
                </a:path>
                <a:path w="24130" h="675639">
                  <a:moveTo>
                    <a:pt x="24129" y="518160"/>
                  </a:moveTo>
                  <a:lnTo>
                    <a:pt x="0" y="518160"/>
                  </a:lnTo>
                  <a:lnTo>
                    <a:pt x="0" y="524510"/>
                  </a:lnTo>
                  <a:lnTo>
                    <a:pt x="24129" y="524510"/>
                  </a:lnTo>
                  <a:lnTo>
                    <a:pt x="24129" y="518160"/>
                  </a:lnTo>
                  <a:close/>
                </a:path>
                <a:path w="24130" h="675639">
                  <a:moveTo>
                    <a:pt x="24129" y="524510"/>
                  </a:moveTo>
                  <a:lnTo>
                    <a:pt x="0" y="524510"/>
                  </a:lnTo>
                  <a:lnTo>
                    <a:pt x="0" y="530860"/>
                  </a:lnTo>
                  <a:lnTo>
                    <a:pt x="24129" y="530860"/>
                  </a:lnTo>
                  <a:lnTo>
                    <a:pt x="24129" y="524510"/>
                  </a:lnTo>
                  <a:close/>
                </a:path>
                <a:path w="24130" h="675639">
                  <a:moveTo>
                    <a:pt x="24129" y="530860"/>
                  </a:moveTo>
                  <a:lnTo>
                    <a:pt x="0" y="530860"/>
                  </a:lnTo>
                  <a:lnTo>
                    <a:pt x="0" y="537210"/>
                  </a:lnTo>
                  <a:lnTo>
                    <a:pt x="24129" y="537210"/>
                  </a:lnTo>
                  <a:lnTo>
                    <a:pt x="24129" y="530860"/>
                  </a:lnTo>
                  <a:close/>
                </a:path>
                <a:path w="24130" h="675639">
                  <a:moveTo>
                    <a:pt x="24129" y="537210"/>
                  </a:moveTo>
                  <a:lnTo>
                    <a:pt x="0" y="537210"/>
                  </a:lnTo>
                  <a:lnTo>
                    <a:pt x="0" y="543560"/>
                  </a:lnTo>
                  <a:lnTo>
                    <a:pt x="24129" y="543560"/>
                  </a:lnTo>
                  <a:lnTo>
                    <a:pt x="24129" y="537210"/>
                  </a:lnTo>
                  <a:close/>
                </a:path>
                <a:path w="24130" h="675639">
                  <a:moveTo>
                    <a:pt x="24129" y="543560"/>
                  </a:moveTo>
                  <a:lnTo>
                    <a:pt x="0" y="543560"/>
                  </a:lnTo>
                  <a:lnTo>
                    <a:pt x="0" y="549910"/>
                  </a:lnTo>
                  <a:lnTo>
                    <a:pt x="24129" y="549910"/>
                  </a:lnTo>
                  <a:lnTo>
                    <a:pt x="24129" y="543560"/>
                  </a:lnTo>
                  <a:close/>
                </a:path>
                <a:path w="24130" h="675639">
                  <a:moveTo>
                    <a:pt x="24129" y="549910"/>
                  </a:moveTo>
                  <a:lnTo>
                    <a:pt x="0" y="549910"/>
                  </a:lnTo>
                  <a:lnTo>
                    <a:pt x="0" y="556260"/>
                  </a:lnTo>
                  <a:lnTo>
                    <a:pt x="24129" y="556260"/>
                  </a:lnTo>
                  <a:lnTo>
                    <a:pt x="24129" y="549910"/>
                  </a:lnTo>
                  <a:close/>
                </a:path>
                <a:path w="24130" h="675639">
                  <a:moveTo>
                    <a:pt x="24129" y="556260"/>
                  </a:moveTo>
                  <a:lnTo>
                    <a:pt x="0" y="556260"/>
                  </a:lnTo>
                  <a:lnTo>
                    <a:pt x="0" y="562610"/>
                  </a:lnTo>
                  <a:lnTo>
                    <a:pt x="24129" y="562610"/>
                  </a:lnTo>
                  <a:lnTo>
                    <a:pt x="24129" y="556260"/>
                  </a:lnTo>
                  <a:close/>
                </a:path>
                <a:path w="24130" h="675639">
                  <a:moveTo>
                    <a:pt x="24129" y="562610"/>
                  </a:moveTo>
                  <a:lnTo>
                    <a:pt x="0" y="562610"/>
                  </a:lnTo>
                  <a:lnTo>
                    <a:pt x="0" y="568960"/>
                  </a:lnTo>
                  <a:lnTo>
                    <a:pt x="24129" y="568960"/>
                  </a:lnTo>
                  <a:lnTo>
                    <a:pt x="24129" y="562610"/>
                  </a:lnTo>
                  <a:close/>
                </a:path>
                <a:path w="24130" h="675639">
                  <a:moveTo>
                    <a:pt x="24129" y="568960"/>
                  </a:moveTo>
                  <a:lnTo>
                    <a:pt x="0" y="568960"/>
                  </a:lnTo>
                  <a:lnTo>
                    <a:pt x="0" y="575310"/>
                  </a:lnTo>
                  <a:lnTo>
                    <a:pt x="24129" y="575310"/>
                  </a:lnTo>
                  <a:lnTo>
                    <a:pt x="24129" y="568960"/>
                  </a:lnTo>
                  <a:close/>
                </a:path>
                <a:path w="24130" h="675639">
                  <a:moveTo>
                    <a:pt x="24129" y="575310"/>
                  </a:moveTo>
                  <a:lnTo>
                    <a:pt x="0" y="575310"/>
                  </a:lnTo>
                  <a:lnTo>
                    <a:pt x="0" y="581660"/>
                  </a:lnTo>
                  <a:lnTo>
                    <a:pt x="24129" y="581660"/>
                  </a:lnTo>
                  <a:lnTo>
                    <a:pt x="24129" y="575310"/>
                  </a:lnTo>
                  <a:close/>
                </a:path>
                <a:path w="24130" h="675639">
                  <a:moveTo>
                    <a:pt x="24129" y="581660"/>
                  </a:moveTo>
                  <a:lnTo>
                    <a:pt x="0" y="581660"/>
                  </a:lnTo>
                  <a:lnTo>
                    <a:pt x="0" y="588010"/>
                  </a:lnTo>
                  <a:lnTo>
                    <a:pt x="24129" y="588010"/>
                  </a:lnTo>
                  <a:lnTo>
                    <a:pt x="24129" y="581660"/>
                  </a:lnTo>
                  <a:close/>
                </a:path>
                <a:path w="24130" h="675639">
                  <a:moveTo>
                    <a:pt x="24129" y="588010"/>
                  </a:moveTo>
                  <a:lnTo>
                    <a:pt x="0" y="588010"/>
                  </a:lnTo>
                  <a:lnTo>
                    <a:pt x="0" y="594360"/>
                  </a:lnTo>
                  <a:lnTo>
                    <a:pt x="24129" y="594360"/>
                  </a:lnTo>
                  <a:lnTo>
                    <a:pt x="24129" y="588010"/>
                  </a:lnTo>
                  <a:close/>
                </a:path>
                <a:path w="24130" h="675639">
                  <a:moveTo>
                    <a:pt x="24129" y="594360"/>
                  </a:moveTo>
                  <a:lnTo>
                    <a:pt x="0" y="594360"/>
                  </a:lnTo>
                  <a:lnTo>
                    <a:pt x="0" y="600710"/>
                  </a:lnTo>
                  <a:lnTo>
                    <a:pt x="24129" y="600710"/>
                  </a:lnTo>
                  <a:lnTo>
                    <a:pt x="24129" y="594360"/>
                  </a:lnTo>
                  <a:close/>
                </a:path>
                <a:path w="24130" h="675639">
                  <a:moveTo>
                    <a:pt x="24129" y="600710"/>
                  </a:moveTo>
                  <a:lnTo>
                    <a:pt x="0" y="600710"/>
                  </a:lnTo>
                  <a:lnTo>
                    <a:pt x="0" y="607060"/>
                  </a:lnTo>
                  <a:lnTo>
                    <a:pt x="24129" y="607060"/>
                  </a:lnTo>
                  <a:lnTo>
                    <a:pt x="24129" y="600710"/>
                  </a:lnTo>
                  <a:close/>
                </a:path>
                <a:path w="24130" h="675639">
                  <a:moveTo>
                    <a:pt x="24129" y="607060"/>
                  </a:moveTo>
                  <a:lnTo>
                    <a:pt x="0" y="607060"/>
                  </a:lnTo>
                  <a:lnTo>
                    <a:pt x="0" y="613410"/>
                  </a:lnTo>
                  <a:lnTo>
                    <a:pt x="24129" y="613410"/>
                  </a:lnTo>
                  <a:lnTo>
                    <a:pt x="24129" y="607060"/>
                  </a:lnTo>
                  <a:close/>
                </a:path>
                <a:path w="24130" h="675639">
                  <a:moveTo>
                    <a:pt x="24129" y="613410"/>
                  </a:moveTo>
                  <a:lnTo>
                    <a:pt x="0" y="613410"/>
                  </a:lnTo>
                  <a:lnTo>
                    <a:pt x="0" y="619760"/>
                  </a:lnTo>
                  <a:lnTo>
                    <a:pt x="24129" y="619760"/>
                  </a:lnTo>
                  <a:lnTo>
                    <a:pt x="24129" y="613410"/>
                  </a:lnTo>
                  <a:close/>
                </a:path>
                <a:path w="24130" h="675639">
                  <a:moveTo>
                    <a:pt x="24129" y="619760"/>
                  </a:moveTo>
                  <a:lnTo>
                    <a:pt x="0" y="619760"/>
                  </a:lnTo>
                  <a:lnTo>
                    <a:pt x="0" y="626110"/>
                  </a:lnTo>
                  <a:lnTo>
                    <a:pt x="24129" y="626110"/>
                  </a:lnTo>
                  <a:lnTo>
                    <a:pt x="24129" y="619760"/>
                  </a:lnTo>
                  <a:close/>
                </a:path>
                <a:path w="24130" h="675639">
                  <a:moveTo>
                    <a:pt x="24129" y="626110"/>
                  </a:moveTo>
                  <a:lnTo>
                    <a:pt x="0" y="626110"/>
                  </a:lnTo>
                  <a:lnTo>
                    <a:pt x="0" y="632460"/>
                  </a:lnTo>
                  <a:lnTo>
                    <a:pt x="24129" y="632460"/>
                  </a:lnTo>
                  <a:lnTo>
                    <a:pt x="24129" y="626110"/>
                  </a:lnTo>
                  <a:close/>
                </a:path>
                <a:path w="24130" h="675639">
                  <a:moveTo>
                    <a:pt x="24129" y="632460"/>
                  </a:moveTo>
                  <a:lnTo>
                    <a:pt x="0" y="632460"/>
                  </a:lnTo>
                  <a:lnTo>
                    <a:pt x="0" y="638810"/>
                  </a:lnTo>
                  <a:lnTo>
                    <a:pt x="24129" y="638810"/>
                  </a:lnTo>
                  <a:lnTo>
                    <a:pt x="24129" y="632460"/>
                  </a:lnTo>
                  <a:close/>
                </a:path>
                <a:path w="24130" h="675639">
                  <a:moveTo>
                    <a:pt x="24129" y="638810"/>
                  </a:moveTo>
                  <a:lnTo>
                    <a:pt x="0" y="638810"/>
                  </a:lnTo>
                  <a:lnTo>
                    <a:pt x="0" y="645160"/>
                  </a:lnTo>
                  <a:lnTo>
                    <a:pt x="24129" y="645160"/>
                  </a:lnTo>
                  <a:lnTo>
                    <a:pt x="24129" y="638810"/>
                  </a:lnTo>
                  <a:close/>
                </a:path>
                <a:path w="24130" h="675639">
                  <a:moveTo>
                    <a:pt x="24129" y="645160"/>
                  </a:moveTo>
                  <a:lnTo>
                    <a:pt x="0" y="645160"/>
                  </a:lnTo>
                  <a:lnTo>
                    <a:pt x="0" y="651510"/>
                  </a:lnTo>
                  <a:lnTo>
                    <a:pt x="24129" y="651510"/>
                  </a:lnTo>
                  <a:lnTo>
                    <a:pt x="24129" y="645160"/>
                  </a:lnTo>
                  <a:close/>
                </a:path>
                <a:path w="24130" h="675639">
                  <a:moveTo>
                    <a:pt x="24129" y="651510"/>
                  </a:moveTo>
                  <a:lnTo>
                    <a:pt x="0" y="651510"/>
                  </a:lnTo>
                  <a:lnTo>
                    <a:pt x="0" y="657860"/>
                  </a:lnTo>
                  <a:lnTo>
                    <a:pt x="24129" y="657860"/>
                  </a:lnTo>
                  <a:lnTo>
                    <a:pt x="24129" y="651510"/>
                  </a:lnTo>
                  <a:close/>
                </a:path>
                <a:path w="24130" h="675639">
                  <a:moveTo>
                    <a:pt x="24129" y="657860"/>
                  </a:moveTo>
                  <a:lnTo>
                    <a:pt x="0" y="657860"/>
                  </a:lnTo>
                  <a:lnTo>
                    <a:pt x="0" y="664210"/>
                  </a:lnTo>
                  <a:lnTo>
                    <a:pt x="24129" y="664210"/>
                  </a:lnTo>
                  <a:lnTo>
                    <a:pt x="24129" y="657860"/>
                  </a:lnTo>
                  <a:close/>
                </a:path>
                <a:path w="24130" h="675639">
                  <a:moveTo>
                    <a:pt x="24129" y="664210"/>
                  </a:moveTo>
                  <a:lnTo>
                    <a:pt x="0" y="664210"/>
                  </a:lnTo>
                  <a:lnTo>
                    <a:pt x="0" y="668020"/>
                  </a:lnTo>
                  <a:lnTo>
                    <a:pt x="2539" y="668020"/>
                  </a:lnTo>
                  <a:lnTo>
                    <a:pt x="2539" y="669290"/>
                  </a:lnTo>
                  <a:lnTo>
                    <a:pt x="7619" y="669290"/>
                  </a:lnTo>
                  <a:lnTo>
                    <a:pt x="7619" y="670560"/>
                  </a:lnTo>
                  <a:lnTo>
                    <a:pt x="24129" y="670560"/>
                  </a:lnTo>
                  <a:lnTo>
                    <a:pt x="24129" y="664210"/>
                  </a:lnTo>
                  <a:close/>
                </a:path>
                <a:path w="24130" h="675639">
                  <a:moveTo>
                    <a:pt x="24129" y="670560"/>
                  </a:moveTo>
                  <a:lnTo>
                    <a:pt x="11429" y="670560"/>
                  </a:lnTo>
                  <a:lnTo>
                    <a:pt x="11429" y="671830"/>
                  </a:lnTo>
                  <a:lnTo>
                    <a:pt x="13969" y="671830"/>
                  </a:lnTo>
                  <a:lnTo>
                    <a:pt x="13969" y="673100"/>
                  </a:lnTo>
                  <a:lnTo>
                    <a:pt x="17779" y="673100"/>
                  </a:lnTo>
                  <a:lnTo>
                    <a:pt x="17779" y="674370"/>
                  </a:lnTo>
                  <a:lnTo>
                    <a:pt x="21589" y="674370"/>
                  </a:lnTo>
                  <a:lnTo>
                    <a:pt x="21589" y="675640"/>
                  </a:lnTo>
                  <a:lnTo>
                    <a:pt x="24129" y="675640"/>
                  </a:lnTo>
                  <a:lnTo>
                    <a:pt x="24129" y="670560"/>
                  </a:lnTo>
                  <a:close/>
                </a:path>
              </a:pathLst>
            </a:custGeom>
            <a:solidFill>
              <a:srgbClr val="1D1D1D"/>
            </a:solidFill>
          </p:spPr>
          <p:txBody>
            <a:bodyPr bIns="0" lIns="0" rIns="0" rtlCol="0" tIns="0" wrap="square"/>
            <a:p/>
          </p:txBody>
        </p:sp>
        <p:sp>
          <p:nvSpPr>
            <p:cNvPr id="1048755" name="object 25"/>
            <p:cNvSpPr/>
            <p:nvPr/>
          </p:nvSpPr>
          <p:spPr>
            <a:xfrm>
              <a:off x="3002279" y="4504689"/>
              <a:ext cx="24130" cy="656590"/>
            </a:xfrm>
            <a:custGeom>
              <a:avLst/>
              <a:ahLst/>
              <a:rect l="l" t="t" r="r" b="b"/>
              <a:pathLst>
                <a:path w="24130" h="656589">
                  <a:moveTo>
                    <a:pt x="24130" y="0"/>
                  </a:moveTo>
                  <a:lnTo>
                    <a:pt x="21589" y="0"/>
                  </a:lnTo>
                  <a:lnTo>
                    <a:pt x="21589" y="1269"/>
                  </a:lnTo>
                  <a:lnTo>
                    <a:pt x="19050" y="1269"/>
                  </a:lnTo>
                  <a:lnTo>
                    <a:pt x="19050" y="2539"/>
                  </a:lnTo>
                  <a:lnTo>
                    <a:pt x="16509" y="2539"/>
                  </a:lnTo>
                  <a:lnTo>
                    <a:pt x="16509" y="3809"/>
                  </a:lnTo>
                  <a:lnTo>
                    <a:pt x="12700" y="3809"/>
                  </a:lnTo>
                  <a:lnTo>
                    <a:pt x="12700" y="5079"/>
                  </a:lnTo>
                  <a:lnTo>
                    <a:pt x="10159" y="5079"/>
                  </a:lnTo>
                  <a:lnTo>
                    <a:pt x="10159" y="6349"/>
                  </a:lnTo>
                  <a:lnTo>
                    <a:pt x="24130" y="6349"/>
                  </a:lnTo>
                  <a:lnTo>
                    <a:pt x="24130" y="0"/>
                  </a:lnTo>
                  <a:close/>
                </a:path>
                <a:path w="24130" h="656589">
                  <a:moveTo>
                    <a:pt x="24130" y="6349"/>
                  </a:moveTo>
                  <a:lnTo>
                    <a:pt x="7619" y="6349"/>
                  </a:lnTo>
                  <a:lnTo>
                    <a:pt x="7619" y="7619"/>
                  </a:lnTo>
                  <a:lnTo>
                    <a:pt x="5080" y="7619"/>
                  </a:lnTo>
                  <a:lnTo>
                    <a:pt x="5080" y="8889"/>
                  </a:lnTo>
                  <a:lnTo>
                    <a:pt x="2539" y="8889"/>
                  </a:lnTo>
                  <a:lnTo>
                    <a:pt x="2539" y="10159"/>
                  </a:lnTo>
                  <a:lnTo>
                    <a:pt x="1269" y="10159"/>
                  </a:lnTo>
                  <a:lnTo>
                    <a:pt x="1269" y="11429"/>
                  </a:lnTo>
                  <a:lnTo>
                    <a:pt x="0" y="11429"/>
                  </a:lnTo>
                  <a:lnTo>
                    <a:pt x="0" y="12699"/>
                  </a:lnTo>
                  <a:lnTo>
                    <a:pt x="24130" y="12699"/>
                  </a:lnTo>
                  <a:lnTo>
                    <a:pt x="24130" y="6349"/>
                  </a:lnTo>
                  <a:close/>
                </a:path>
                <a:path w="24130" h="656589">
                  <a:moveTo>
                    <a:pt x="24130" y="12699"/>
                  </a:moveTo>
                  <a:lnTo>
                    <a:pt x="0" y="12699"/>
                  </a:lnTo>
                  <a:lnTo>
                    <a:pt x="0" y="19049"/>
                  </a:lnTo>
                  <a:lnTo>
                    <a:pt x="24130" y="19049"/>
                  </a:lnTo>
                  <a:lnTo>
                    <a:pt x="24130" y="12699"/>
                  </a:lnTo>
                  <a:close/>
                </a:path>
                <a:path w="24130" h="656589">
                  <a:moveTo>
                    <a:pt x="24130" y="19049"/>
                  </a:moveTo>
                  <a:lnTo>
                    <a:pt x="0" y="19049"/>
                  </a:lnTo>
                  <a:lnTo>
                    <a:pt x="0" y="25399"/>
                  </a:lnTo>
                  <a:lnTo>
                    <a:pt x="24130" y="25399"/>
                  </a:lnTo>
                  <a:lnTo>
                    <a:pt x="24130" y="19049"/>
                  </a:lnTo>
                  <a:close/>
                </a:path>
                <a:path w="24130" h="656589">
                  <a:moveTo>
                    <a:pt x="24130" y="25399"/>
                  </a:moveTo>
                  <a:lnTo>
                    <a:pt x="0" y="25399"/>
                  </a:lnTo>
                  <a:lnTo>
                    <a:pt x="0" y="31749"/>
                  </a:lnTo>
                  <a:lnTo>
                    <a:pt x="24130" y="31749"/>
                  </a:lnTo>
                  <a:lnTo>
                    <a:pt x="24130" y="25399"/>
                  </a:lnTo>
                  <a:close/>
                </a:path>
                <a:path w="24130" h="656589">
                  <a:moveTo>
                    <a:pt x="24130" y="31749"/>
                  </a:moveTo>
                  <a:lnTo>
                    <a:pt x="0" y="31749"/>
                  </a:lnTo>
                  <a:lnTo>
                    <a:pt x="0" y="38099"/>
                  </a:lnTo>
                  <a:lnTo>
                    <a:pt x="24130" y="38099"/>
                  </a:lnTo>
                  <a:lnTo>
                    <a:pt x="24130" y="31749"/>
                  </a:lnTo>
                  <a:close/>
                </a:path>
                <a:path w="24130" h="656589">
                  <a:moveTo>
                    <a:pt x="24130" y="38099"/>
                  </a:moveTo>
                  <a:lnTo>
                    <a:pt x="0" y="38099"/>
                  </a:lnTo>
                  <a:lnTo>
                    <a:pt x="0" y="44449"/>
                  </a:lnTo>
                  <a:lnTo>
                    <a:pt x="24130" y="44449"/>
                  </a:lnTo>
                  <a:lnTo>
                    <a:pt x="24130" y="38099"/>
                  </a:lnTo>
                  <a:close/>
                </a:path>
                <a:path w="24130" h="656589">
                  <a:moveTo>
                    <a:pt x="24130" y="44449"/>
                  </a:moveTo>
                  <a:lnTo>
                    <a:pt x="0" y="44449"/>
                  </a:lnTo>
                  <a:lnTo>
                    <a:pt x="0" y="50799"/>
                  </a:lnTo>
                  <a:lnTo>
                    <a:pt x="24130" y="50799"/>
                  </a:lnTo>
                  <a:lnTo>
                    <a:pt x="24130" y="44449"/>
                  </a:lnTo>
                  <a:close/>
                </a:path>
                <a:path w="24130" h="656589">
                  <a:moveTo>
                    <a:pt x="24130" y="50799"/>
                  </a:moveTo>
                  <a:lnTo>
                    <a:pt x="0" y="50799"/>
                  </a:lnTo>
                  <a:lnTo>
                    <a:pt x="0" y="57149"/>
                  </a:lnTo>
                  <a:lnTo>
                    <a:pt x="24130" y="57149"/>
                  </a:lnTo>
                  <a:lnTo>
                    <a:pt x="24130" y="50799"/>
                  </a:lnTo>
                  <a:close/>
                </a:path>
                <a:path w="24130" h="656589">
                  <a:moveTo>
                    <a:pt x="24130" y="57149"/>
                  </a:moveTo>
                  <a:lnTo>
                    <a:pt x="0" y="57149"/>
                  </a:lnTo>
                  <a:lnTo>
                    <a:pt x="0" y="63499"/>
                  </a:lnTo>
                  <a:lnTo>
                    <a:pt x="24130" y="63499"/>
                  </a:lnTo>
                  <a:lnTo>
                    <a:pt x="24130" y="57149"/>
                  </a:lnTo>
                  <a:close/>
                </a:path>
                <a:path w="24130" h="656589">
                  <a:moveTo>
                    <a:pt x="24130" y="63499"/>
                  </a:moveTo>
                  <a:lnTo>
                    <a:pt x="0" y="63499"/>
                  </a:lnTo>
                  <a:lnTo>
                    <a:pt x="0" y="69849"/>
                  </a:lnTo>
                  <a:lnTo>
                    <a:pt x="24130" y="69849"/>
                  </a:lnTo>
                  <a:lnTo>
                    <a:pt x="24130" y="63499"/>
                  </a:lnTo>
                  <a:close/>
                </a:path>
                <a:path w="24130" h="656589">
                  <a:moveTo>
                    <a:pt x="24130" y="69849"/>
                  </a:moveTo>
                  <a:lnTo>
                    <a:pt x="0" y="69849"/>
                  </a:lnTo>
                  <a:lnTo>
                    <a:pt x="0" y="76199"/>
                  </a:lnTo>
                  <a:lnTo>
                    <a:pt x="24130" y="76199"/>
                  </a:lnTo>
                  <a:lnTo>
                    <a:pt x="24130" y="69849"/>
                  </a:lnTo>
                  <a:close/>
                </a:path>
                <a:path w="24130" h="656589">
                  <a:moveTo>
                    <a:pt x="24130" y="76199"/>
                  </a:moveTo>
                  <a:lnTo>
                    <a:pt x="0" y="76199"/>
                  </a:lnTo>
                  <a:lnTo>
                    <a:pt x="0" y="82549"/>
                  </a:lnTo>
                  <a:lnTo>
                    <a:pt x="24130" y="82549"/>
                  </a:lnTo>
                  <a:lnTo>
                    <a:pt x="24130" y="76199"/>
                  </a:lnTo>
                  <a:close/>
                </a:path>
                <a:path w="24130" h="656589">
                  <a:moveTo>
                    <a:pt x="24130" y="82549"/>
                  </a:moveTo>
                  <a:lnTo>
                    <a:pt x="0" y="82549"/>
                  </a:lnTo>
                  <a:lnTo>
                    <a:pt x="0" y="88899"/>
                  </a:lnTo>
                  <a:lnTo>
                    <a:pt x="24130" y="88899"/>
                  </a:lnTo>
                  <a:lnTo>
                    <a:pt x="24130" y="82549"/>
                  </a:lnTo>
                  <a:close/>
                </a:path>
                <a:path w="24130" h="656589">
                  <a:moveTo>
                    <a:pt x="24130" y="88899"/>
                  </a:moveTo>
                  <a:lnTo>
                    <a:pt x="0" y="88899"/>
                  </a:lnTo>
                  <a:lnTo>
                    <a:pt x="0" y="95249"/>
                  </a:lnTo>
                  <a:lnTo>
                    <a:pt x="24130" y="95249"/>
                  </a:lnTo>
                  <a:lnTo>
                    <a:pt x="24130" y="88899"/>
                  </a:lnTo>
                  <a:close/>
                </a:path>
                <a:path w="24130" h="656589">
                  <a:moveTo>
                    <a:pt x="24130" y="95249"/>
                  </a:moveTo>
                  <a:lnTo>
                    <a:pt x="0" y="95249"/>
                  </a:lnTo>
                  <a:lnTo>
                    <a:pt x="0" y="100329"/>
                  </a:lnTo>
                  <a:lnTo>
                    <a:pt x="24130" y="100329"/>
                  </a:lnTo>
                  <a:lnTo>
                    <a:pt x="24130" y="95249"/>
                  </a:lnTo>
                  <a:close/>
                </a:path>
                <a:path w="24130" h="656589">
                  <a:moveTo>
                    <a:pt x="24130" y="100329"/>
                  </a:moveTo>
                  <a:lnTo>
                    <a:pt x="0" y="100329"/>
                  </a:lnTo>
                  <a:lnTo>
                    <a:pt x="0" y="107949"/>
                  </a:lnTo>
                  <a:lnTo>
                    <a:pt x="24130" y="107949"/>
                  </a:lnTo>
                  <a:lnTo>
                    <a:pt x="24130" y="100329"/>
                  </a:lnTo>
                  <a:close/>
                </a:path>
                <a:path w="24130" h="656589">
                  <a:moveTo>
                    <a:pt x="24130" y="107949"/>
                  </a:moveTo>
                  <a:lnTo>
                    <a:pt x="0" y="107949"/>
                  </a:lnTo>
                  <a:lnTo>
                    <a:pt x="0" y="114299"/>
                  </a:lnTo>
                  <a:lnTo>
                    <a:pt x="24130" y="114299"/>
                  </a:lnTo>
                  <a:lnTo>
                    <a:pt x="24130" y="107949"/>
                  </a:lnTo>
                  <a:close/>
                </a:path>
                <a:path w="24130" h="656589">
                  <a:moveTo>
                    <a:pt x="24130" y="114299"/>
                  </a:moveTo>
                  <a:lnTo>
                    <a:pt x="0" y="114299"/>
                  </a:lnTo>
                  <a:lnTo>
                    <a:pt x="0" y="120649"/>
                  </a:lnTo>
                  <a:lnTo>
                    <a:pt x="24130" y="120649"/>
                  </a:lnTo>
                  <a:lnTo>
                    <a:pt x="24130" y="114299"/>
                  </a:lnTo>
                  <a:close/>
                </a:path>
                <a:path w="24130" h="656589">
                  <a:moveTo>
                    <a:pt x="24130" y="120649"/>
                  </a:moveTo>
                  <a:lnTo>
                    <a:pt x="0" y="120649"/>
                  </a:lnTo>
                  <a:lnTo>
                    <a:pt x="0" y="126999"/>
                  </a:lnTo>
                  <a:lnTo>
                    <a:pt x="24130" y="126999"/>
                  </a:lnTo>
                  <a:lnTo>
                    <a:pt x="24130" y="120649"/>
                  </a:lnTo>
                  <a:close/>
                </a:path>
                <a:path w="24130" h="656589">
                  <a:moveTo>
                    <a:pt x="24130" y="126999"/>
                  </a:moveTo>
                  <a:lnTo>
                    <a:pt x="0" y="126999"/>
                  </a:lnTo>
                  <a:lnTo>
                    <a:pt x="0" y="133349"/>
                  </a:lnTo>
                  <a:lnTo>
                    <a:pt x="24130" y="133349"/>
                  </a:lnTo>
                  <a:lnTo>
                    <a:pt x="24130" y="126999"/>
                  </a:lnTo>
                  <a:close/>
                </a:path>
                <a:path w="24130" h="656589">
                  <a:moveTo>
                    <a:pt x="24130" y="133349"/>
                  </a:moveTo>
                  <a:lnTo>
                    <a:pt x="0" y="133349"/>
                  </a:lnTo>
                  <a:lnTo>
                    <a:pt x="0" y="139699"/>
                  </a:lnTo>
                  <a:lnTo>
                    <a:pt x="24130" y="139699"/>
                  </a:lnTo>
                  <a:lnTo>
                    <a:pt x="24130" y="133349"/>
                  </a:lnTo>
                  <a:close/>
                </a:path>
                <a:path w="24130" h="656589">
                  <a:moveTo>
                    <a:pt x="24130" y="139699"/>
                  </a:moveTo>
                  <a:lnTo>
                    <a:pt x="0" y="139699"/>
                  </a:lnTo>
                  <a:lnTo>
                    <a:pt x="0" y="146049"/>
                  </a:lnTo>
                  <a:lnTo>
                    <a:pt x="24130" y="146049"/>
                  </a:lnTo>
                  <a:lnTo>
                    <a:pt x="24130" y="139699"/>
                  </a:lnTo>
                  <a:close/>
                </a:path>
                <a:path w="24130" h="656589">
                  <a:moveTo>
                    <a:pt x="24130" y="146049"/>
                  </a:moveTo>
                  <a:lnTo>
                    <a:pt x="0" y="146049"/>
                  </a:lnTo>
                  <a:lnTo>
                    <a:pt x="0" y="152399"/>
                  </a:lnTo>
                  <a:lnTo>
                    <a:pt x="24130" y="152399"/>
                  </a:lnTo>
                  <a:lnTo>
                    <a:pt x="24130" y="146049"/>
                  </a:lnTo>
                  <a:close/>
                </a:path>
                <a:path w="24130" h="656589">
                  <a:moveTo>
                    <a:pt x="24130" y="152399"/>
                  </a:moveTo>
                  <a:lnTo>
                    <a:pt x="0" y="152399"/>
                  </a:lnTo>
                  <a:lnTo>
                    <a:pt x="0" y="158749"/>
                  </a:lnTo>
                  <a:lnTo>
                    <a:pt x="24130" y="158749"/>
                  </a:lnTo>
                  <a:lnTo>
                    <a:pt x="24130" y="152399"/>
                  </a:lnTo>
                  <a:close/>
                </a:path>
                <a:path w="24130" h="656589">
                  <a:moveTo>
                    <a:pt x="24130" y="158749"/>
                  </a:moveTo>
                  <a:lnTo>
                    <a:pt x="0" y="158749"/>
                  </a:lnTo>
                  <a:lnTo>
                    <a:pt x="0" y="165099"/>
                  </a:lnTo>
                  <a:lnTo>
                    <a:pt x="24130" y="165099"/>
                  </a:lnTo>
                  <a:lnTo>
                    <a:pt x="24130" y="158749"/>
                  </a:lnTo>
                  <a:close/>
                </a:path>
                <a:path w="24130" h="656589">
                  <a:moveTo>
                    <a:pt x="24130" y="165099"/>
                  </a:moveTo>
                  <a:lnTo>
                    <a:pt x="0" y="165099"/>
                  </a:lnTo>
                  <a:lnTo>
                    <a:pt x="0" y="171449"/>
                  </a:lnTo>
                  <a:lnTo>
                    <a:pt x="24130" y="171449"/>
                  </a:lnTo>
                  <a:lnTo>
                    <a:pt x="24130" y="165099"/>
                  </a:lnTo>
                  <a:close/>
                </a:path>
                <a:path w="24130" h="656589">
                  <a:moveTo>
                    <a:pt x="24130" y="171449"/>
                  </a:moveTo>
                  <a:lnTo>
                    <a:pt x="0" y="171449"/>
                  </a:lnTo>
                  <a:lnTo>
                    <a:pt x="0" y="177799"/>
                  </a:lnTo>
                  <a:lnTo>
                    <a:pt x="24130" y="177799"/>
                  </a:lnTo>
                  <a:lnTo>
                    <a:pt x="24130" y="171449"/>
                  </a:lnTo>
                  <a:close/>
                </a:path>
                <a:path w="24130" h="656589">
                  <a:moveTo>
                    <a:pt x="24130" y="177799"/>
                  </a:moveTo>
                  <a:lnTo>
                    <a:pt x="0" y="177799"/>
                  </a:lnTo>
                  <a:lnTo>
                    <a:pt x="0" y="184149"/>
                  </a:lnTo>
                  <a:lnTo>
                    <a:pt x="24130" y="184149"/>
                  </a:lnTo>
                  <a:lnTo>
                    <a:pt x="24130" y="177799"/>
                  </a:lnTo>
                  <a:close/>
                </a:path>
                <a:path w="24130" h="656589">
                  <a:moveTo>
                    <a:pt x="24130" y="184149"/>
                  </a:moveTo>
                  <a:lnTo>
                    <a:pt x="0" y="184149"/>
                  </a:lnTo>
                  <a:lnTo>
                    <a:pt x="0" y="190499"/>
                  </a:lnTo>
                  <a:lnTo>
                    <a:pt x="24130" y="190499"/>
                  </a:lnTo>
                  <a:lnTo>
                    <a:pt x="24130" y="184149"/>
                  </a:lnTo>
                  <a:close/>
                </a:path>
                <a:path w="24130" h="656589">
                  <a:moveTo>
                    <a:pt x="24130" y="190499"/>
                  </a:moveTo>
                  <a:lnTo>
                    <a:pt x="0" y="190499"/>
                  </a:lnTo>
                  <a:lnTo>
                    <a:pt x="0" y="196849"/>
                  </a:lnTo>
                  <a:lnTo>
                    <a:pt x="24130" y="196849"/>
                  </a:lnTo>
                  <a:lnTo>
                    <a:pt x="24130" y="190499"/>
                  </a:lnTo>
                  <a:close/>
                </a:path>
                <a:path w="24130" h="656589">
                  <a:moveTo>
                    <a:pt x="24130" y="196849"/>
                  </a:moveTo>
                  <a:lnTo>
                    <a:pt x="0" y="196849"/>
                  </a:lnTo>
                  <a:lnTo>
                    <a:pt x="0" y="201929"/>
                  </a:lnTo>
                  <a:lnTo>
                    <a:pt x="24130" y="201929"/>
                  </a:lnTo>
                  <a:lnTo>
                    <a:pt x="24130" y="196849"/>
                  </a:lnTo>
                  <a:close/>
                </a:path>
                <a:path w="24130" h="656589">
                  <a:moveTo>
                    <a:pt x="24130" y="201929"/>
                  </a:moveTo>
                  <a:lnTo>
                    <a:pt x="0" y="201929"/>
                  </a:lnTo>
                  <a:lnTo>
                    <a:pt x="0" y="209549"/>
                  </a:lnTo>
                  <a:lnTo>
                    <a:pt x="24130" y="209549"/>
                  </a:lnTo>
                  <a:lnTo>
                    <a:pt x="24130" y="201929"/>
                  </a:lnTo>
                  <a:close/>
                </a:path>
                <a:path w="24130" h="656589">
                  <a:moveTo>
                    <a:pt x="24130" y="209549"/>
                  </a:moveTo>
                  <a:lnTo>
                    <a:pt x="0" y="209549"/>
                  </a:lnTo>
                  <a:lnTo>
                    <a:pt x="0" y="215899"/>
                  </a:lnTo>
                  <a:lnTo>
                    <a:pt x="24130" y="215899"/>
                  </a:lnTo>
                  <a:lnTo>
                    <a:pt x="24130" y="209549"/>
                  </a:lnTo>
                  <a:close/>
                </a:path>
                <a:path w="24130" h="656589">
                  <a:moveTo>
                    <a:pt x="24130" y="215899"/>
                  </a:moveTo>
                  <a:lnTo>
                    <a:pt x="0" y="215899"/>
                  </a:lnTo>
                  <a:lnTo>
                    <a:pt x="0" y="222249"/>
                  </a:lnTo>
                  <a:lnTo>
                    <a:pt x="24130" y="222249"/>
                  </a:lnTo>
                  <a:lnTo>
                    <a:pt x="24130" y="215899"/>
                  </a:lnTo>
                  <a:close/>
                </a:path>
                <a:path w="24130" h="656589">
                  <a:moveTo>
                    <a:pt x="24130" y="222249"/>
                  </a:moveTo>
                  <a:lnTo>
                    <a:pt x="0" y="222249"/>
                  </a:lnTo>
                  <a:lnTo>
                    <a:pt x="0" y="228599"/>
                  </a:lnTo>
                  <a:lnTo>
                    <a:pt x="24130" y="228599"/>
                  </a:lnTo>
                  <a:lnTo>
                    <a:pt x="24130" y="222249"/>
                  </a:lnTo>
                  <a:close/>
                </a:path>
                <a:path w="24130" h="656589">
                  <a:moveTo>
                    <a:pt x="24130" y="228599"/>
                  </a:moveTo>
                  <a:lnTo>
                    <a:pt x="0" y="228599"/>
                  </a:lnTo>
                  <a:lnTo>
                    <a:pt x="0" y="234949"/>
                  </a:lnTo>
                  <a:lnTo>
                    <a:pt x="24130" y="234949"/>
                  </a:lnTo>
                  <a:lnTo>
                    <a:pt x="24130" y="228599"/>
                  </a:lnTo>
                  <a:close/>
                </a:path>
                <a:path w="24130" h="656589">
                  <a:moveTo>
                    <a:pt x="24130" y="234949"/>
                  </a:moveTo>
                  <a:lnTo>
                    <a:pt x="0" y="234949"/>
                  </a:lnTo>
                  <a:lnTo>
                    <a:pt x="0" y="241299"/>
                  </a:lnTo>
                  <a:lnTo>
                    <a:pt x="24130" y="241299"/>
                  </a:lnTo>
                  <a:lnTo>
                    <a:pt x="24130" y="234949"/>
                  </a:lnTo>
                  <a:close/>
                </a:path>
                <a:path w="24130" h="656589">
                  <a:moveTo>
                    <a:pt x="24130" y="241299"/>
                  </a:moveTo>
                  <a:lnTo>
                    <a:pt x="0" y="241299"/>
                  </a:lnTo>
                  <a:lnTo>
                    <a:pt x="0" y="246379"/>
                  </a:lnTo>
                  <a:lnTo>
                    <a:pt x="24130" y="246379"/>
                  </a:lnTo>
                  <a:lnTo>
                    <a:pt x="24130" y="241299"/>
                  </a:lnTo>
                  <a:close/>
                </a:path>
                <a:path w="24130" h="656589">
                  <a:moveTo>
                    <a:pt x="24130" y="246379"/>
                  </a:moveTo>
                  <a:lnTo>
                    <a:pt x="0" y="246379"/>
                  </a:lnTo>
                  <a:lnTo>
                    <a:pt x="0" y="253999"/>
                  </a:lnTo>
                  <a:lnTo>
                    <a:pt x="24130" y="253999"/>
                  </a:lnTo>
                  <a:lnTo>
                    <a:pt x="24130" y="246379"/>
                  </a:lnTo>
                  <a:close/>
                </a:path>
                <a:path w="24130" h="656589">
                  <a:moveTo>
                    <a:pt x="24130" y="253999"/>
                  </a:moveTo>
                  <a:lnTo>
                    <a:pt x="0" y="253999"/>
                  </a:lnTo>
                  <a:lnTo>
                    <a:pt x="0" y="260349"/>
                  </a:lnTo>
                  <a:lnTo>
                    <a:pt x="24130" y="260349"/>
                  </a:lnTo>
                  <a:lnTo>
                    <a:pt x="24130" y="253999"/>
                  </a:lnTo>
                  <a:close/>
                </a:path>
                <a:path w="24130" h="656589">
                  <a:moveTo>
                    <a:pt x="24130" y="260349"/>
                  </a:moveTo>
                  <a:lnTo>
                    <a:pt x="0" y="260349"/>
                  </a:lnTo>
                  <a:lnTo>
                    <a:pt x="0" y="304799"/>
                  </a:lnTo>
                  <a:lnTo>
                    <a:pt x="24130" y="304799"/>
                  </a:lnTo>
                  <a:lnTo>
                    <a:pt x="24130" y="260349"/>
                  </a:lnTo>
                  <a:close/>
                </a:path>
                <a:path w="24130" h="656589">
                  <a:moveTo>
                    <a:pt x="24130" y="304799"/>
                  </a:moveTo>
                  <a:lnTo>
                    <a:pt x="0" y="304799"/>
                  </a:lnTo>
                  <a:lnTo>
                    <a:pt x="0" y="361949"/>
                  </a:lnTo>
                  <a:lnTo>
                    <a:pt x="24130" y="361949"/>
                  </a:lnTo>
                  <a:lnTo>
                    <a:pt x="24130" y="304799"/>
                  </a:lnTo>
                  <a:close/>
                </a:path>
                <a:path w="24130" h="656589">
                  <a:moveTo>
                    <a:pt x="24130" y="361949"/>
                  </a:moveTo>
                  <a:lnTo>
                    <a:pt x="0" y="361949"/>
                  </a:lnTo>
                  <a:lnTo>
                    <a:pt x="0" y="411479"/>
                  </a:lnTo>
                  <a:lnTo>
                    <a:pt x="24130" y="411479"/>
                  </a:lnTo>
                  <a:lnTo>
                    <a:pt x="24130" y="361949"/>
                  </a:lnTo>
                  <a:close/>
                </a:path>
                <a:path w="24130" h="656589">
                  <a:moveTo>
                    <a:pt x="24130" y="411479"/>
                  </a:moveTo>
                  <a:lnTo>
                    <a:pt x="0" y="411479"/>
                  </a:lnTo>
                  <a:lnTo>
                    <a:pt x="0" y="425449"/>
                  </a:lnTo>
                  <a:lnTo>
                    <a:pt x="24130" y="425449"/>
                  </a:lnTo>
                  <a:lnTo>
                    <a:pt x="24130" y="411479"/>
                  </a:lnTo>
                  <a:close/>
                </a:path>
                <a:path w="24130" h="656589">
                  <a:moveTo>
                    <a:pt x="24130" y="425449"/>
                  </a:moveTo>
                  <a:lnTo>
                    <a:pt x="0" y="425449"/>
                  </a:lnTo>
                  <a:lnTo>
                    <a:pt x="0" y="431799"/>
                  </a:lnTo>
                  <a:lnTo>
                    <a:pt x="24130" y="431799"/>
                  </a:lnTo>
                  <a:lnTo>
                    <a:pt x="24130" y="425449"/>
                  </a:lnTo>
                  <a:close/>
                </a:path>
                <a:path w="24130" h="656589">
                  <a:moveTo>
                    <a:pt x="24130" y="431799"/>
                  </a:moveTo>
                  <a:lnTo>
                    <a:pt x="0" y="431799"/>
                  </a:lnTo>
                  <a:lnTo>
                    <a:pt x="0" y="444499"/>
                  </a:lnTo>
                  <a:lnTo>
                    <a:pt x="24130" y="444499"/>
                  </a:lnTo>
                  <a:lnTo>
                    <a:pt x="24130" y="431799"/>
                  </a:lnTo>
                  <a:close/>
                </a:path>
                <a:path w="24130" h="656589">
                  <a:moveTo>
                    <a:pt x="24130" y="444499"/>
                  </a:moveTo>
                  <a:lnTo>
                    <a:pt x="0" y="444499"/>
                  </a:lnTo>
                  <a:lnTo>
                    <a:pt x="0" y="449579"/>
                  </a:lnTo>
                  <a:lnTo>
                    <a:pt x="24130" y="449579"/>
                  </a:lnTo>
                  <a:lnTo>
                    <a:pt x="24130" y="444499"/>
                  </a:lnTo>
                  <a:close/>
                </a:path>
                <a:path w="24130" h="656589">
                  <a:moveTo>
                    <a:pt x="24130" y="449579"/>
                  </a:moveTo>
                  <a:lnTo>
                    <a:pt x="0" y="449579"/>
                  </a:lnTo>
                  <a:lnTo>
                    <a:pt x="0" y="457199"/>
                  </a:lnTo>
                  <a:lnTo>
                    <a:pt x="24130" y="457199"/>
                  </a:lnTo>
                  <a:lnTo>
                    <a:pt x="24130" y="449579"/>
                  </a:lnTo>
                  <a:close/>
                </a:path>
                <a:path w="24130" h="656589">
                  <a:moveTo>
                    <a:pt x="24130" y="457199"/>
                  </a:moveTo>
                  <a:lnTo>
                    <a:pt x="0" y="457199"/>
                  </a:lnTo>
                  <a:lnTo>
                    <a:pt x="0" y="463549"/>
                  </a:lnTo>
                  <a:lnTo>
                    <a:pt x="24130" y="463549"/>
                  </a:lnTo>
                  <a:lnTo>
                    <a:pt x="24130" y="457199"/>
                  </a:lnTo>
                  <a:close/>
                </a:path>
                <a:path w="24130" h="656589">
                  <a:moveTo>
                    <a:pt x="24130" y="463549"/>
                  </a:moveTo>
                  <a:lnTo>
                    <a:pt x="0" y="463549"/>
                  </a:lnTo>
                  <a:lnTo>
                    <a:pt x="0" y="469899"/>
                  </a:lnTo>
                  <a:lnTo>
                    <a:pt x="24130" y="469899"/>
                  </a:lnTo>
                  <a:lnTo>
                    <a:pt x="24130" y="463549"/>
                  </a:lnTo>
                  <a:close/>
                </a:path>
                <a:path w="24130" h="656589">
                  <a:moveTo>
                    <a:pt x="24130" y="469899"/>
                  </a:moveTo>
                  <a:lnTo>
                    <a:pt x="0" y="469899"/>
                  </a:lnTo>
                  <a:lnTo>
                    <a:pt x="0" y="476249"/>
                  </a:lnTo>
                  <a:lnTo>
                    <a:pt x="24130" y="476249"/>
                  </a:lnTo>
                  <a:lnTo>
                    <a:pt x="24130" y="469899"/>
                  </a:lnTo>
                  <a:close/>
                </a:path>
                <a:path w="24130" h="656589">
                  <a:moveTo>
                    <a:pt x="24130" y="476249"/>
                  </a:moveTo>
                  <a:lnTo>
                    <a:pt x="0" y="476249"/>
                  </a:lnTo>
                  <a:lnTo>
                    <a:pt x="0" y="482599"/>
                  </a:lnTo>
                  <a:lnTo>
                    <a:pt x="24130" y="482599"/>
                  </a:lnTo>
                  <a:lnTo>
                    <a:pt x="24130" y="476249"/>
                  </a:lnTo>
                  <a:close/>
                </a:path>
                <a:path w="24130" h="656589">
                  <a:moveTo>
                    <a:pt x="24130" y="482599"/>
                  </a:moveTo>
                  <a:lnTo>
                    <a:pt x="0" y="482599"/>
                  </a:lnTo>
                  <a:lnTo>
                    <a:pt x="0" y="488949"/>
                  </a:lnTo>
                  <a:lnTo>
                    <a:pt x="24130" y="488949"/>
                  </a:lnTo>
                  <a:lnTo>
                    <a:pt x="24130" y="482599"/>
                  </a:lnTo>
                  <a:close/>
                </a:path>
                <a:path w="24130" h="656589">
                  <a:moveTo>
                    <a:pt x="24130" y="488949"/>
                  </a:moveTo>
                  <a:lnTo>
                    <a:pt x="0" y="488949"/>
                  </a:lnTo>
                  <a:lnTo>
                    <a:pt x="0" y="495299"/>
                  </a:lnTo>
                  <a:lnTo>
                    <a:pt x="24130" y="495299"/>
                  </a:lnTo>
                  <a:lnTo>
                    <a:pt x="24130" y="488949"/>
                  </a:lnTo>
                  <a:close/>
                </a:path>
                <a:path w="24130" h="656589">
                  <a:moveTo>
                    <a:pt x="24130" y="495299"/>
                  </a:moveTo>
                  <a:lnTo>
                    <a:pt x="0" y="495299"/>
                  </a:lnTo>
                  <a:lnTo>
                    <a:pt x="0" y="501649"/>
                  </a:lnTo>
                  <a:lnTo>
                    <a:pt x="24130" y="501649"/>
                  </a:lnTo>
                  <a:lnTo>
                    <a:pt x="24130" y="495299"/>
                  </a:lnTo>
                  <a:close/>
                </a:path>
                <a:path w="24130" h="656589">
                  <a:moveTo>
                    <a:pt x="24130" y="501649"/>
                  </a:moveTo>
                  <a:lnTo>
                    <a:pt x="0" y="501649"/>
                  </a:lnTo>
                  <a:lnTo>
                    <a:pt x="0" y="507999"/>
                  </a:lnTo>
                  <a:lnTo>
                    <a:pt x="24130" y="507999"/>
                  </a:lnTo>
                  <a:lnTo>
                    <a:pt x="24130" y="501649"/>
                  </a:lnTo>
                  <a:close/>
                </a:path>
                <a:path w="24130" h="656589">
                  <a:moveTo>
                    <a:pt x="24130" y="507999"/>
                  </a:moveTo>
                  <a:lnTo>
                    <a:pt x="0" y="507999"/>
                  </a:lnTo>
                  <a:lnTo>
                    <a:pt x="0" y="514349"/>
                  </a:lnTo>
                  <a:lnTo>
                    <a:pt x="24130" y="514349"/>
                  </a:lnTo>
                  <a:lnTo>
                    <a:pt x="24130" y="507999"/>
                  </a:lnTo>
                  <a:close/>
                </a:path>
                <a:path w="24130" h="656589">
                  <a:moveTo>
                    <a:pt x="24130" y="514349"/>
                  </a:moveTo>
                  <a:lnTo>
                    <a:pt x="0" y="514349"/>
                  </a:lnTo>
                  <a:lnTo>
                    <a:pt x="0" y="520699"/>
                  </a:lnTo>
                  <a:lnTo>
                    <a:pt x="24130" y="520699"/>
                  </a:lnTo>
                  <a:lnTo>
                    <a:pt x="24130" y="514349"/>
                  </a:lnTo>
                  <a:close/>
                </a:path>
                <a:path w="24130" h="656589">
                  <a:moveTo>
                    <a:pt x="24130" y="520699"/>
                  </a:moveTo>
                  <a:lnTo>
                    <a:pt x="0" y="520699"/>
                  </a:lnTo>
                  <a:lnTo>
                    <a:pt x="0" y="527049"/>
                  </a:lnTo>
                  <a:lnTo>
                    <a:pt x="24130" y="527049"/>
                  </a:lnTo>
                  <a:lnTo>
                    <a:pt x="24130" y="520699"/>
                  </a:lnTo>
                  <a:close/>
                </a:path>
                <a:path w="24130" h="656589">
                  <a:moveTo>
                    <a:pt x="24130" y="527049"/>
                  </a:moveTo>
                  <a:lnTo>
                    <a:pt x="0" y="527049"/>
                  </a:lnTo>
                  <a:lnTo>
                    <a:pt x="0" y="533399"/>
                  </a:lnTo>
                  <a:lnTo>
                    <a:pt x="24130" y="533399"/>
                  </a:lnTo>
                  <a:lnTo>
                    <a:pt x="24130" y="527049"/>
                  </a:lnTo>
                  <a:close/>
                </a:path>
                <a:path w="24130" h="656589">
                  <a:moveTo>
                    <a:pt x="24130" y="533399"/>
                  </a:moveTo>
                  <a:lnTo>
                    <a:pt x="0" y="533399"/>
                  </a:lnTo>
                  <a:lnTo>
                    <a:pt x="0" y="539749"/>
                  </a:lnTo>
                  <a:lnTo>
                    <a:pt x="24130" y="539749"/>
                  </a:lnTo>
                  <a:lnTo>
                    <a:pt x="24130" y="533399"/>
                  </a:lnTo>
                  <a:close/>
                </a:path>
                <a:path w="24130" h="656589">
                  <a:moveTo>
                    <a:pt x="24130" y="539749"/>
                  </a:moveTo>
                  <a:lnTo>
                    <a:pt x="0" y="539749"/>
                  </a:lnTo>
                  <a:lnTo>
                    <a:pt x="0" y="546099"/>
                  </a:lnTo>
                  <a:lnTo>
                    <a:pt x="24130" y="546099"/>
                  </a:lnTo>
                  <a:lnTo>
                    <a:pt x="24130" y="539749"/>
                  </a:lnTo>
                  <a:close/>
                </a:path>
                <a:path w="24130" h="656589">
                  <a:moveTo>
                    <a:pt x="24130" y="546099"/>
                  </a:moveTo>
                  <a:lnTo>
                    <a:pt x="0" y="546099"/>
                  </a:lnTo>
                  <a:lnTo>
                    <a:pt x="0" y="552449"/>
                  </a:lnTo>
                  <a:lnTo>
                    <a:pt x="24130" y="552449"/>
                  </a:lnTo>
                  <a:lnTo>
                    <a:pt x="24130" y="546099"/>
                  </a:lnTo>
                  <a:close/>
                </a:path>
                <a:path w="24130" h="656589">
                  <a:moveTo>
                    <a:pt x="24130" y="552449"/>
                  </a:moveTo>
                  <a:lnTo>
                    <a:pt x="0" y="552449"/>
                  </a:lnTo>
                  <a:lnTo>
                    <a:pt x="0" y="558799"/>
                  </a:lnTo>
                  <a:lnTo>
                    <a:pt x="24130" y="558799"/>
                  </a:lnTo>
                  <a:lnTo>
                    <a:pt x="24130" y="552449"/>
                  </a:lnTo>
                  <a:close/>
                </a:path>
                <a:path w="24130" h="656589">
                  <a:moveTo>
                    <a:pt x="24130" y="558799"/>
                  </a:moveTo>
                  <a:lnTo>
                    <a:pt x="0" y="558799"/>
                  </a:lnTo>
                  <a:lnTo>
                    <a:pt x="0" y="565149"/>
                  </a:lnTo>
                  <a:lnTo>
                    <a:pt x="24130" y="565149"/>
                  </a:lnTo>
                  <a:lnTo>
                    <a:pt x="24130" y="558799"/>
                  </a:lnTo>
                  <a:close/>
                </a:path>
                <a:path w="24130" h="656589">
                  <a:moveTo>
                    <a:pt x="24130" y="565149"/>
                  </a:moveTo>
                  <a:lnTo>
                    <a:pt x="0" y="565149"/>
                  </a:lnTo>
                  <a:lnTo>
                    <a:pt x="0" y="571499"/>
                  </a:lnTo>
                  <a:lnTo>
                    <a:pt x="24130" y="571499"/>
                  </a:lnTo>
                  <a:lnTo>
                    <a:pt x="24130" y="565149"/>
                  </a:lnTo>
                  <a:close/>
                </a:path>
                <a:path w="24130" h="656589">
                  <a:moveTo>
                    <a:pt x="24130" y="571499"/>
                  </a:moveTo>
                  <a:lnTo>
                    <a:pt x="0" y="571499"/>
                  </a:lnTo>
                  <a:lnTo>
                    <a:pt x="0" y="577849"/>
                  </a:lnTo>
                  <a:lnTo>
                    <a:pt x="24130" y="577849"/>
                  </a:lnTo>
                  <a:lnTo>
                    <a:pt x="24130" y="571499"/>
                  </a:lnTo>
                  <a:close/>
                </a:path>
                <a:path w="24130" h="656589">
                  <a:moveTo>
                    <a:pt x="24130" y="577849"/>
                  </a:moveTo>
                  <a:lnTo>
                    <a:pt x="0" y="577849"/>
                  </a:lnTo>
                  <a:lnTo>
                    <a:pt x="0" y="584199"/>
                  </a:lnTo>
                  <a:lnTo>
                    <a:pt x="24130" y="584199"/>
                  </a:lnTo>
                  <a:lnTo>
                    <a:pt x="24130" y="577849"/>
                  </a:lnTo>
                  <a:close/>
                </a:path>
                <a:path w="24130" h="656589">
                  <a:moveTo>
                    <a:pt x="24130" y="584199"/>
                  </a:moveTo>
                  <a:lnTo>
                    <a:pt x="0" y="584199"/>
                  </a:lnTo>
                  <a:lnTo>
                    <a:pt x="0" y="590549"/>
                  </a:lnTo>
                  <a:lnTo>
                    <a:pt x="24130" y="590549"/>
                  </a:lnTo>
                  <a:lnTo>
                    <a:pt x="24130" y="584199"/>
                  </a:lnTo>
                  <a:close/>
                </a:path>
                <a:path w="24130" h="656589">
                  <a:moveTo>
                    <a:pt x="24130" y="590549"/>
                  </a:moveTo>
                  <a:lnTo>
                    <a:pt x="0" y="590549"/>
                  </a:lnTo>
                  <a:lnTo>
                    <a:pt x="0" y="596899"/>
                  </a:lnTo>
                  <a:lnTo>
                    <a:pt x="24130" y="596899"/>
                  </a:lnTo>
                  <a:lnTo>
                    <a:pt x="24130" y="590549"/>
                  </a:lnTo>
                  <a:close/>
                </a:path>
                <a:path w="24130" h="656589">
                  <a:moveTo>
                    <a:pt x="24130" y="596899"/>
                  </a:moveTo>
                  <a:lnTo>
                    <a:pt x="0" y="596899"/>
                  </a:lnTo>
                  <a:lnTo>
                    <a:pt x="0" y="603249"/>
                  </a:lnTo>
                  <a:lnTo>
                    <a:pt x="24130" y="603249"/>
                  </a:lnTo>
                  <a:lnTo>
                    <a:pt x="24130" y="596899"/>
                  </a:lnTo>
                  <a:close/>
                </a:path>
                <a:path w="24130" h="656589">
                  <a:moveTo>
                    <a:pt x="24130" y="603249"/>
                  </a:moveTo>
                  <a:lnTo>
                    <a:pt x="0" y="603249"/>
                  </a:lnTo>
                  <a:lnTo>
                    <a:pt x="0" y="609599"/>
                  </a:lnTo>
                  <a:lnTo>
                    <a:pt x="24130" y="609599"/>
                  </a:lnTo>
                  <a:lnTo>
                    <a:pt x="24130" y="603249"/>
                  </a:lnTo>
                  <a:close/>
                </a:path>
                <a:path w="24130" h="656589">
                  <a:moveTo>
                    <a:pt x="24130" y="609599"/>
                  </a:moveTo>
                  <a:lnTo>
                    <a:pt x="0" y="609599"/>
                  </a:lnTo>
                  <a:lnTo>
                    <a:pt x="0" y="615949"/>
                  </a:lnTo>
                  <a:lnTo>
                    <a:pt x="24130" y="615949"/>
                  </a:lnTo>
                  <a:lnTo>
                    <a:pt x="24130" y="609599"/>
                  </a:lnTo>
                  <a:close/>
                </a:path>
                <a:path w="24130" h="656589">
                  <a:moveTo>
                    <a:pt x="24130" y="615949"/>
                  </a:moveTo>
                  <a:lnTo>
                    <a:pt x="0" y="615949"/>
                  </a:lnTo>
                  <a:lnTo>
                    <a:pt x="0" y="622299"/>
                  </a:lnTo>
                  <a:lnTo>
                    <a:pt x="24130" y="622299"/>
                  </a:lnTo>
                  <a:lnTo>
                    <a:pt x="24130" y="615949"/>
                  </a:lnTo>
                  <a:close/>
                </a:path>
                <a:path w="24130" h="656589">
                  <a:moveTo>
                    <a:pt x="24130" y="622299"/>
                  </a:moveTo>
                  <a:lnTo>
                    <a:pt x="0" y="622299"/>
                  </a:lnTo>
                  <a:lnTo>
                    <a:pt x="0" y="628649"/>
                  </a:lnTo>
                  <a:lnTo>
                    <a:pt x="24130" y="628649"/>
                  </a:lnTo>
                  <a:lnTo>
                    <a:pt x="24130" y="622299"/>
                  </a:lnTo>
                  <a:close/>
                </a:path>
                <a:path w="24130" h="656589">
                  <a:moveTo>
                    <a:pt x="24130" y="628649"/>
                  </a:moveTo>
                  <a:lnTo>
                    <a:pt x="0" y="628649"/>
                  </a:lnTo>
                  <a:lnTo>
                    <a:pt x="0" y="634999"/>
                  </a:lnTo>
                  <a:lnTo>
                    <a:pt x="24130" y="634999"/>
                  </a:lnTo>
                  <a:lnTo>
                    <a:pt x="24130" y="628649"/>
                  </a:lnTo>
                  <a:close/>
                </a:path>
                <a:path w="24130" h="656589">
                  <a:moveTo>
                    <a:pt x="24130" y="634999"/>
                  </a:moveTo>
                  <a:lnTo>
                    <a:pt x="0" y="634999"/>
                  </a:lnTo>
                  <a:lnTo>
                    <a:pt x="0" y="641349"/>
                  </a:lnTo>
                  <a:lnTo>
                    <a:pt x="24130" y="641349"/>
                  </a:lnTo>
                  <a:lnTo>
                    <a:pt x="24130" y="634999"/>
                  </a:lnTo>
                  <a:close/>
                </a:path>
                <a:path w="24130" h="656589">
                  <a:moveTo>
                    <a:pt x="24130" y="641349"/>
                  </a:moveTo>
                  <a:lnTo>
                    <a:pt x="0" y="641349"/>
                  </a:lnTo>
                  <a:lnTo>
                    <a:pt x="0" y="646429"/>
                  </a:lnTo>
                  <a:lnTo>
                    <a:pt x="2539" y="646429"/>
                  </a:lnTo>
                  <a:lnTo>
                    <a:pt x="2539" y="647699"/>
                  </a:lnTo>
                  <a:lnTo>
                    <a:pt x="24130" y="647699"/>
                  </a:lnTo>
                  <a:lnTo>
                    <a:pt x="24130" y="641349"/>
                  </a:lnTo>
                  <a:close/>
                </a:path>
                <a:path w="24130" h="656589">
                  <a:moveTo>
                    <a:pt x="24130" y="647699"/>
                  </a:moveTo>
                  <a:lnTo>
                    <a:pt x="5080" y="647699"/>
                  </a:lnTo>
                  <a:lnTo>
                    <a:pt x="5080" y="648969"/>
                  </a:lnTo>
                  <a:lnTo>
                    <a:pt x="6350" y="648969"/>
                  </a:lnTo>
                  <a:lnTo>
                    <a:pt x="6350" y="650239"/>
                  </a:lnTo>
                  <a:lnTo>
                    <a:pt x="10159" y="650239"/>
                  </a:lnTo>
                  <a:lnTo>
                    <a:pt x="10159" y="651509"/>
                  </a:lnTo>
                  <a:lnTo>
                    <a:pt x="12700" y="651509"/>
                  </a:lnTo>
                  <a:lnTo>
                    <a:pt x="12700" y="652779"/>
                  </a:lnTo>
                  <a:lnTo>
                    <a:pt x="16509" y="652779"/>
                  </a:lnTo>
                  <a:lnTo>
                    <a:pt x="16509" y="654049"/>
                  </a:lnTo>
                  <a:lnTo>
                    <a:pt x="24130" y="654049"/>
                  </a:lnTo>
                  <a:lnTo>
                    <a:pt x="24130" y="647699"/>
                  </a:lnTo>
                  <a:close/>
                </a:path>
                <a:path w="24130" h="656589">
                  <a:moveTo>
                    <a:pt x="24130" y="654049"/>
                  </a:moveTo>
                  <a:lnTo>
                    <a:pt x="19050" y="654049"/>
                  </a:lnTo>
                  <a:lnTo>
                    <a:pt x="19050" y="655319"/>
                  </a:lnTo>
                  <a:lnTo>
                    <a:pt x="21589" y="655319"/>
                  </a:lnTo>
                  <a:lnTo>
                    <a:pt x="21589" y="656589"/>
                  </a:lnTo>
                  <a:lnTo>
                    <a:pt x="24130" y="656589"/>
                  </a:lnTo>
                  <a:lnTo>
                    <a:pt x="24130" y="654049"/>
                  </a:lnTo>
                  <a:close/>
                </a:path>
              </a:pathLst>
            </a:custGeom>
            <a:solidFill>
              <a:srgbClr val="1C1C1C"/>
            </a:solidFill>
          </p:spPr>
          <p:txBody>
            <a:bodyPr bIns="0" lIns="0" rIns="0" rtlCol="0" tIns="0" wrap="square"/>
            <a:p/>
          </p:txBody>
        </p:sp>
        <p:sp>
          <p:nvSpPr>
            <p:cNvPr id="1048756" name="object 26"/>
            <p:cNvSpPr/>
            <p:nvPr/>
          </p:nvSpPr>
          <p:spPr>
            <a:xfrm>
              <a:off x="2978150" y="4516119"/>
              <a:ext cx="24130" cy="633730"/>
            </a:xfrm>
            <a:custGeom>
              <a:avLst/>
              <a:ahLst/>
              <a:rect l="l" t="t" r="r" b="b"/>
              <a:pathLst>
                <a:path w="24130" h="633729">
                  <a:moveTo>
                    <a:pt x="24130" y="0"/>
                  </a:moveTo>
                  <a:lnTo>
                    <a:pt x="22860" y="0"/>
                  </a:lnTo>
                  <a:lnTo>
                    <a:pt x="22860" y="1269"/>
                  </a:lnTo>
                  <a:lnTo>
                    <a:pt x="24130" y="1269"/>
                  </a:lnTo>
                  <a:lnTo>
                    <a:pt x="24130" y="0"/>
                  </a:lnTo>
                  <a:close/>
                </a:path>
                <a:path w="24130" h="633729">
                  <a:moveTo>
                    <a:pt x="24130" y="1269"/>
                  </a:moveTo>
                  <a:lnTo>
                    <a:pt x="20319" y="1269"/>
                  </a:lnTo>
                  <a:lnTo>
                    <a:pt x="20319" y="2539"/>
                  </a:lnTo>
                  <a:lnTo>
                    <a:pt x="17780" y="2539"/>
                  </a:lnTo>
                  <a:lnTo>
                    <a:pt x="17780" y="3809"/>
                  </a:lnTo>
                  <a:lnTo>
                    <a:pt x="16510" y="3809"/>
                  </a:lnTo>
                  <a:lnTo>
                    <a:pt x="16510" y="5079"/>
                  </a:lnTo>
                  <a:lnTo>
                    <a:pt x="13969" y="5079"/>
                  </a:lnTo>
                  <a:lnTo>
                    <a:pt x="13969" y="6349"/>
                  </a:lnTo>
                  <a:lnTo>
                    <a:pt x="11430" y="6349"/>
                  </a:lnTo>
                  <a:lnTo>
                    <a:pt x="11430" y="7619"/>
                  </a:lnTo>
                  <a:lnTo>
                    <a:pt x="24130" y="7619"/>
                  </a:lnTo>
                  <a:lnTo>
                    <a:pt x="24130" y="1269"/>
                  </a:lnTo>
                  <a:close/>
                </a:path>
                <a:path w="24130" h="633729">
                  <a:moveTo>
                    <a:pt x="24130" y="7619"/>
                  </a:moveTo>
                  <a:lnTo>
                    <a:pt x="10160" y="7619"/>
                  </a:lnTo>
                  <a:lnTo>
                    <a:pt x="10160" y="8889"/>
                  </a:lnTo>
                  <a:lnTo>
                    <a:pt x="7619" y="8889"/>
                  </a:lnTo>
                  <a:lnTo>
                    <a:pt x="7619" y="10159"/>
                  </a:lnTo>
                  <a:lnTo>
                    <a:pt x="6350" y="10159"/>
                  </a:lnTo>
                  <a:lnTo>
                    <a:pt x="6350" y="11429"/>
                  </a:lnTo>
                  <a:lnTo>
                    <a:pt x="3810" y="11429"/>
                  </a:lnTo>
                  <a:lnTo>
                    <a:pt x="3810" y="12699"/>
                  </a:lnTo>
                  <a:lnTo>
                    <a:pt x="2539" y="12699"/>
                  </a:lnTo>
                  <a:lnTo>
                    <a:pt x="2539" y="13969"/>
                  </a:lnTo>
                  <a:lnTo>
                    <a:pt x="24130" y="13969"/>
                  </a:lnTo>
                  <a:lnTo>
                    <a:pt x="24130" y="7619"/>
                  </a:lnTo>
                  <a:close/>
                </a:path>
                <a:path w="24130" h="633729">
                  <a:moveTo>
                    <a:pt x="24130" y="13969"/>
                  </a:moveTo>
                  <a:lnTo>
                    <a:pt x="0" y="13969"/>
                  </a:lnTo>
                  <a:lnTo>
                    <a:pt x="0" y="20319"/>
                  </a:lnTo>
                  <a:lnTo>
                    <a:pt x="24130" y="20319"/>
                  </a:lnTo>
                  <a:lnTo>
                    <a:pt x="24130" y="13969"/>
                  </a:lnTo>
                  <a:close/>
                </a:path>
                <a:path w="24130" h="633729">
                  <a:moveTo>
                    <a:pt x="24130" y="20319"/>
                  </a:moveTo>
                  <a:lnTo>
                    <a:pt x="0" y="20319"/>
                  </a:lnTo>
                  <a:lnTo>
                    <a:pt x="0" y="26669"/>
                  </a:lnTo>
                  <a:lnTo>
                    <a:pt x="24130" y="26669"/>
                  </a:lnTo>
                  <a:lnTo>
                    <a:pt x="24130" y="20319"/>
                  </a:lnTo>
                  <a:close/>
                </a:path>
                <a:path w="24130" h="633729">
                  <a:moveTo>
                    <a:pt x="24130" y="26669"/>
                  </a:moveTo>
                  <a:lnTo>
                    <a:pt x="0" y="26669"/>
                  </a:lnTo>
                  <a:lnTo>
                    <a:pt x="0" y="33019"/>
                  </a:lnTo>
                  <a:lnTo>
                    <a:pt x="24130" y="33019"/>
                  </a:lnTo>
                  <a:lnTo>
                    <a:pt x="24130" y="26669"/>
                  </a:lnTo>
                  <a:close/>
                </a:path>
                <a:path w="24130" h="633729">
                  <a:moveTo>
                    <a:pt x="24130" y="33019"/>
                  </a:moveTo>
                  <a:lnTo>
                    <a:pt x="0" y="33019"/>
                  </a:lnTo>
                  <a:lnTo>
                    <a:pt x="0" y="39369"/>
                  </a:lnTo>
                  <a:lnTo>
                    <a:pt x="24130" y="39369"/>
                  </a:lnTo>
                  <a:lnTo>
                    <a:pt x="24130" y="33019"/>
                  </a:lnTo>
                  <a:close/>
                </a:path>
                <a:path w="24130" h="633729">
                  <a:moveTo>
                    <a:pt x="24130" y="39369"/>
                  </a:moveTo>
                  <a:lnTo>
                    <a:pt x="0" y="39369"/>
                  </a:lnTo>
                  <a:lnTo>
                    <a:pt x="0" y="45719"/>
                  </a:lnTo>
                  <a:lnTo>
                    <a:pt x="24130" y="45719"/>
                  </a:lnTo>
                  <a:lnTo>
                    <a:pt x="24130" y="39369"/>
                  </a:lnTo>
                  <a:close/>
                </a:path>
                <a:path w="24130" h="633729">
                  <a:moveTo>
                    <a:pt x="24130" y="45719"/>
                  </a:moveTo>
                  <a:lnTo>
                    <a:pt x="0" y="45719"/>
                  </a:lnTo>
                  <a:lnTo>
                    <a:pt x="0" y="52069"/>
                  </a:lnTo>
                  <a:lnTo>
                    <a:pt x="24130" y="52069"/>
                  </a:lnTo>
                  <a:lnTo>
                    <a:pt x="24130" y="45719"/>
                  </a:lnTo>
                  <a:close/>
                </a:path>
                <a:path w="24130" h="633729">
                  <a:moveTo>
                    <a:pt x="24130" y="52069"/>
                  </a:moveTo>
                  <a:lnTo>
                    <a:pt x="0" y="52069"/>
                  </a:lnTo>
                  <a:lnTo>
                    <a:pt x="0" y="58419"/>
                  </a:lnTo>
                  <a:lnTo>
                    <a:pt x="24130" y="58419"/>
                  </a:lnTo>
                  <a:lnTo>
                    <a:pt x="24130" y="52069"/>
                  </a:lnTo>
                  <a:close/>
                </a:path>
                <a:path w="24130" h="633729">
                  <a:moveTo>
                    <a:pt x="24130" y="58419"/>
                  </a:moveTo>
                  <a:lnTo>
                    <a:pt x="0" y="58419"/>
                  </a:lnTo>
                  <a:lnTo>
                    <a:pt x="0" y="64769"/>
                  </a:lnTo>
                  <a:lnTo>
                    <a:pt x="24130" y="64769"/>
                  </a:lnTo>
                  <a:lnTo>
                    <a:pt x="24130" y="58419"/>
                  </a:lnTo>
                  <a:close/>
                </a:path>
                <a:path w="24130" h="633729">
                  <a:moveTo>
                    <a:pt x="24130" y="64769"/>
                  </a:moveTo>
                  <a:lnTo>
                    <a:pt x="0" y="64769"/>
                  </a:lnTo>
                  <a:lnTo>
                    <a:pt x="0" y="71119"/>
                  </a:lnTo>
                  <a:lnTo>
                    <a:pt x="24130" y="71119"/>
                  </a:lnTo>
                  <a:lnTo>
                    <a:pt x="24130" y="64769"/>
                  </a:lnTo>
                  <a:close/>
                </a:path>
                <a:path w="24130" h="633729">
                  <a:moveTo>
                    <a:pt x="24130" y="71119"/>
                  </a:moveTo>
                  <a:lnTo>
                    <a:pt x="0" y="71119"/>
                  </a:lnTo>
                  <a:lnTo>
                    <a:pt x="0" y="77469"/>
                  </a:lnTo>
                  <a:lnTo>
                    <a:pt x="24130" y="77469"/>
                  </a:lnTo>
                  <a:lnTo>
                    <a:pt x="24130" y="71119"/>
                  </a:lnTo>
                  <a:close/>
                </a:path>
                <a:path w="24130" h="633729">
                  <a:moveTo>
                    <a:pt x="24130" y="77469"/>
                  </a:moveTo>
                  <a:lnTo>
                    <a:pt x="0" y="77469"/>
                  </a:lnTo>
                  <a:lnTo>
                    <a:pt x="0" y="83819"/>
                  </a:lnTo>
                  <a:lnTo>
                    <a:pt x="24130" y="83819"/>
                  </a:lnTo>
                  <a:lnTo>
                    <a:pt x="24130" y="77469"/>
                  </a:lnTo>
                  <a:close/>
                </a:path>
                <a:path w="24130" h="633729">
                  <a:moveTo>
                    <a:pt x="24130" y="83819"/>
                  </a:moveTo>
                  <a:lnTo>
                    <a:pt x="0" y="83819"/>
                  </a:lnTo>
                  <a:lnTo>
                    <a:pt x="0" y="88899"/>
                  </a:lnTo>
                  <a:lnTo>
                    <a:pt x="24130" y="88899"/>
                  </a:lnTo>
                  <a:lnTo>
                    <a:pt x="24130" y="83819"/>
                  </a:lnTo>
                  <a:close/>
                </a:path>
                <a:path w="24130" h="633729">
                  <a:moveTo>
                    <a:pt x="24130" y="88900"/>
                  </a:moveTo>
                  <a:lnTo>
                    <a:pt x="0" y="88900"/>
                  </a:lnTo>
                  <a:lnTo>
                    <a:pt x="0" y="96519"/>
                  </a:lnTo>
                  <a:lnTo>
                    <a:pt x="24130" y="96519"/>
                  </a:lnTo>
                  <a:lnTo>
                    <a:pt x="24130" y="88900"/>
                  </a:lnTo>
                  <a:close/>
                </a:path>
                <a:path w="24130" h="633729">
                  <a:moveTo>
                    <a:pt x="24130" y="96519"/>
                  </a:moveTo>
                  <a:lnTo>
                    <a:pt x="0" y="96519"/>
                  </a:lnTo>
                  <a:lnTo>
                    <a:pt x="0" y="102869"/>
                  </a:lnTo>
                  <a:lnTo>
                    <a:pt x="24130" y="102869"/>
                  </a:lnTo>
                  <a:lnTo>
                    <a:pt x="24130" y="96519"/>
                  </a:lnTo>
                  <a:close/>
                </a:path>
                <a:path w="24130" h="633729">
                  <a:moveTo>
                    <a:pt x="24130" y="102869"/>
                  </a:moveTo>
                  <a:lnTo>
                    <a:pt x="0" y="102869"/>
                  </a:lnTo>
                  <a:lnTo>
                    <a:pt x="0" y="109219"/>
                  </a:lnTo>
                  <a:lnTo>
                    <a:pt x="24130" y="109219"/>
                  </a:lnTo>
                  <a:lnTo>
                    <a:pt x="24130" y="102869"/>
                  </a:lnTo>
                  <a:close/>
                </a:path>
                <a:path w="24130" h="633729">
                  <a:moveTo>
                    <a:pt x="24130" y="109219"/>
                  </a:moveTo>
                  <a:lnTo>
                    <a:pt x="0" y="109219"/>
                  </a:lnTo>
                  <a:lnTo>
                    <a:pt x="0" y="115569"/>
                  </a:lnTo>
                  <a:lnTo>
                    <a:pt x="24130" y="115569"/>
                  </a:lnTo>
                  <a:lnTo>
                    <a:pt x="24130" y="109219"/>
                  </a:lnTo>
                  <a:close/>
                </a:path>
                <a:path w="24130" h="633729">
                  <a:moveTo>
                    <a:pt x="24130" y="115569"/>
                  </a:moveTo>
                  <a:lnTo>
                    <a:pt x="0" y="115569"/>
                  </a:lnTo>
                  <a:lnTo>
                    <a:pt x="0" y="121919"/>
                  </a:lnTo>
                  <a:lnTo>
                    <a:pt x="24130" y="121919"/>
                  </a:lnTo>
                  <a:lnTo>
                    <a:pt x="24130" y="115569"/>
                  </a:lnTo>
                  <a:close/>
                </a:path>
                <a:path w="24130" h="633729">
                  <a:moveTo>
                    <a:pt x="24130" y="121919"/>
                  </a:moveTo>
                  <a:lnTo>
                    <a:pt x="0" y="121919"/>
                  </a:lnTo>
                  <a:lnTo>
                    <a:pt x="0" y="128269"/>
                  </a:lnTo>
                  <a:lnTo>
                    <a:pt x="24130" y="128269"/>
                  </a:lnTo>
                  <a:lnTo>
                    <a:pt x="24130" y="121919"/>
                  </a:lnTo>
                  <a:close/>
                </a:path>
                <a:path w="24130" h="633729">
                  <a:moveTo>
                    <a:pt x="24130" y="128269"/>
                  </a:moveTo>
                  <a:lnTo>
                    <a:pt x="0" y="128269"/>
                  </a:lnTo>
                  <a:lnTo>
                    <a:pt x="0" y="134619"/>
                  </a:lnTo>
                  <a:lnTo>
                    <a:pt x="24130" y="134619"/>
                  </a:lnTo>
                  <a:lnTo>
                    <a:pt x="24130" y="128269"/>
                  </a:lnTo>
                  <a:close/>
                </a:path>
                <a:path w="24130" h="633729">
                  <a:moveTo>
                    <a:pt x="24130" y="134619"/>
                  </a:moveTo>
                  <a:lnTo>
                    <a:pt x="0" y="134619"/>
                  </a:lnTo>
                  <a:lnTo>
                    <a:pt x="0" y="140969"/>
                  </a:lnTo>
                  <a:lnTo>
                    <a:pt x="24130" y="140969"/>
                  </a:lnTo>
                  <a:lnTo>
                    <a:pt x="24130" y="134619"/>
                  </a:lnTo>
                  <a:close/>
                </a:path>
                <a:path w="24130" h="633729">
                  <a:moveTo>
                    <a:pt x="24130" y="140969"/>
                  </a:moveTo>
                  <a:lnTo>
                    <a:pt x="0" y="140969"/>
                  </a:lnTo>
                  <a:lnTo>
                    <a:pt x="0" y="147319"/>
                  </a:lnTo>
                  <a:lnTo>
                    <a:pt x="24130" y="147319"/>
                  </a:lnTo>
                  <a:lnTo>
                    <a:pt x="24130" y="140969"/>
                  </a:lnTo>
                  <a:close/>
                </a:path>
                <a:path w="24130" h="633729">
                  <a:moveTo>
                    <a:pt x="24130" y="147319"/>
                  </a:moveTo>
                  <a:lnTo>
                    <a:pt x="0" y="147319"/>
                  </a:lnTo>
                  <a:lnTo>
                    <a:pt x="0" y="153669"/>
                  </a:lnTo>
                  <a:lnTo>
                    <a:pt x="24130" y="153669"/>
                  </a:lnTo>
                  <a:lnTo>
                    <a:pt x="24130" y="147319"/>
                  </a:lnTo>
                  <a:close/>
                </a:path>
                <a:path w="24130" h="633729">
                  <a:moveTo>
                    <a:pt x="24130" y="153669"/>
                  </a:moveTo>
                  <a:lnTo>
                    <a:pt x="0" y="153669"/>
                  </a:lnTo>
                  <a:lnTo>
                    <a:pt x="0" y="160019"/>
                  </a:lnTo>
                  <a:lnTo>
                    <a:pt x="24130" y="160019"/>
                  </a:lnTo>
                  <a:lnTo>
                    <a:pt x="24130" y="153669"/>
                  </a:lnTo>
                  <a:close/>
                </a:path>
                <a:path w="24130" h="633729">
                  <a:moveTo>
                    <a:pt x="24130" y="160019"/>
                  </a:moveTo>
                  <a:lnTo>
                    <a:pt x="0" y="160019"/>
                  </a:lnTo>
                  <a:lnTo>
                    <a:pt x="0" y="166369"/>
                  </a:lnTo>
                  <a:lnTo>
                    <a:pt x="24130" y="166369"/>
                  </a:lnTo>
                  <a:lnTo>
                    <a:pt x="24130" y="160019"/>
                  </a:lnTo>
                  <a:close/>
                </a:path>
                <a:path w="24130" h="633729">
                  <a:moveTo>
                    <a:pt x="24130" y="166369"/>
                  </a:moveTo>
                  <a:lnTo>
                    <a:pt x="0" y="166369"/>
                  </a:lnTo>
                  <a:lnTo>
                    <a:pt x="0" y="172719"/>
                  </a:lnTo>
                  <a:lnTo>
                    <a:pt x="24130" y="172719"/>
                  </a:lnTo>
                  <a:lnTo>
                    <a:pt x="24130" y="166369"/>
                  </a:lnTo>
                  <a:close/>
                </a:path>
                <a:path w="24130" h="633729">
                  <a:moveTo>
                    <a:pt x="24130" y="172719"/>
                  </a:moveTo>
                  <a:lnTo>
                    <a:pt x="0" y="172719"/>
                  </a:lnTo>
                  <a:lnTo>
                    <a:pt x="0" y="179069"/>
                  </a:lnTo>
                  <a:lnTo>
                    <a:pt x="24130" y="179069"/>
                  </a:lnTo>
                  <a:lnTo>
                    <a:pt x="24130" y="172719"/>
                  </a:lnTo>
                  <a:close/>
                </a:path>
                <a:path w="24130" h="633729">
                  <a:moveTo>
                    <a:pt x="24130" y="179069"/>
                  </a:moveTo>
                  <a:lnTo>
                    <a:pt x="0" y="179069"/>
                  </a:lnTo>
                  <a:lnTo>
                    <a:pt x="0" y="185419"/>
                  </a:lnTo>
                  <a:lnTo>
                    <a:pt x="24130" y="185419"/>
                  </a:lnTo>
                  <a:lnTo>
                    <a:pt x="24130" y="179069"/>
                  </a:lnTo>
                  <a:close/>
                </a:path>
                <a:path w="24130" h="633729">
                  <a:moveTo>
                    <a:pt x="24130" y="185419"/>
                  </a:moveTo>
                  <a:lnTo>
                    <a:pt x="0" y="185419"/>
                  </a:lnTo>
                  <a:lnTo>
                    <a:pt x="0" y="190499"/>
                  </a:lnTo>
                  <a:lnTo>
                    <a:pt x="24130" y="190499"/>
                  </a:lnTo>
                  <a:lnTo>
                    <a:pt x="24130" y="185419"/>
                  </a:lnTo>
                  <a:close/>
                </a:path>
                <a:path w="24130" h="633729">
                  <a:moveTo>
                    <a:pt x="24130" y="190500"/>
                  </a:moveTo>
                  <a:lnTo>
                    <a:pt x="0" y="190500"/>
                  </a:lnTo>
                  <a:lnTo>
                    <a:pt x="0" y="198119"/>
                  </a:lnTo>
                  <a:lnTo>
                    <a:pt x="24130" y="198119"/>
                  </a:lnTo>
                  <a:lnTo>
                    <a:pt x="24130" y="190500"/>
                  </a:lnTo>
                  <a:close/>
                </a:path>
                <a:path w="24130" h="633729">
                  <a:moveTo>
                    <a:pt x="24130" y="198119"/>
                  </a:moveTo>
                  <a:lnTo>
                    <a:pt x="0" y="198119"/>
                  </a:lnTo>
                  <a:lnTo>
                    <a:pt x="0" y="204469"/>
                  </a:lnTo>
                  <a:lnTo>
                    <a:pt x="24130" y="204469"/>
                  </a:lnTo>
                  <a:lnTo>
                    <a:pt x="24130" y="198119"/>
                  </a:lnTo>
                  <a:close/>
                </a:path>
                <a:path w="24130" h="633729">
                  <a:moveTo>
                    <a:pt x="24130" y="204469"/>
                  </a:moveTo>
                  <a:lnTo>
                    <a:pt x="0" y="204469"/>
                  </a:lnTo>
                  <a:lnTo>
                    <a:pt x="0" y="210819"/>
                  </a:lnTo>
                  <a:lnTo>
                    <a:pt x="24130" y="210819"/>
                  </a:lnTo>
                  <a:lnTo>
                    <a:pt x="24130" y="204469"/>
                  </a:lnTo>
                  <a:close/>
                </a:path>
                <a:path w="24130" h="633729">
                  <a:moveTo>
                    <a:pt x="24130" y="210819"/>
                  </a:moveTo>
                  <a:lnTo>
                    <a:pt x="0" y="210819"/>
                  </a:lnTo>
                  <a:lnTo>
                    <a:pt x="0" y="217169"/>
                  </a:lnTo>
                  <a:lnTo>
                    <a:pt x="24130" y="217169"/>
                  </a:lnTo>
                  <a:lnTo>
                    <a:pt x="24130" y="210819"/>
                  </a:lnTo>
                  <a:close/>
                </a:path>
                <a:path w="24130" h="633729">
                  <a:moveTo>
                    <a:pt x="24130" y="217169"/>
                  </a:moveTo>
                  <a:lnTo>
                    <a:pt x="0" y="217169"/>
                  </a:lnTo>
                  <a:lnTo>
                    <a:pt x="0" y="223519"/>
                  </a:lnTo>
                  <a:lnTo>
                    <a:pt x="24130" y="223519"/>
                  </a:lnTo>
                  <a:lnTo>
                    <a:pt x="24130" y="217169"/>
                  </a:lnTo>
                  <a:close/>
                </a:path>
                <a:path w="24130" h="633729">
                  <a:moveTo>
                    <a:pt x="24130" y="223519"/>
                  </a:moveTo>
                  <a:lnTo>
                    <a:pt x="0" y="223519"/>
                  </a:lnTo>
                  <a:lnTo>
                    <a:pt x="0" y="229869"/>
                  </a:lnTo>
                  <a:lnTo>
                    <a:pt x="24130" y="229869"/>
                  </a:lnTo>
                  <a:lnTo>
                    <a:pt x="24130" y="223519"/>
                  </a:lnTo>
                  <a:close/>
                </a:path>
                <a:path w="24130" h="633729">
                  <a:moveTo>
                    <a:pt x="24130" y="229869"/>
                  </a:moveTo>
                  <a:lnTo>
                    <a:pt x="0" y="229869"/>
                  </a:lnTo>
                  <a:lnTo>
                    <a:pt x="0" y="234949"/>
                  </a:lnTo>
                  <a:lnTo>
                    <a:pt x="24130" y="234949"/>
                  </a:lnTo>
                  <a:lnTo>
                    <a:pt x="24130" y="229869"/>
                  </a:lnTo>
                  <a:close/>
                </a:path>
                <a:path w="24130" h="633729">
                  <a:moveTo>
                    <a:pt x="24130" y="234950"/>
                  </a:moveTo>
                  <a:lnTo>
                    <a:pt x="0" y="234950"/>
                  </a:lnTo>
                  <a:lnTo>
                    <a:pt x="0" y="242569"/>
                  </a:lnTo>
                  <a:lnTo>
                    <a:pt x="24130" y="242569"/>
                  </a:lnTo>
                  <a:lnTo>
                    <a:pt x="24130" y="234950"/>
                  </a:lnTo>
                  <a:close/>
                </a:path>
                <a:path w="24130" h="633729">
                  <a:moveTo>
                    <a:pt x="24130" y="242569"/>
                  </a:moveTo>
                  <a:lnTo>
                    <a:pt x="0" y="242569"/>
                  </a:lnTo>
                  <a:lnTo>
                    <a:pt x="0" y="248919"/>
                  </a:lnTo>
                  <a:lnTo>
                    <a:pt x="24130" y="248919"/>
                  </a:lnTo>
                  <a:lnTo>
                    <a:pt x="24130" y="242569"/>
                  </a:lnTo>
                  <a:close/>
                </a:path>
                <a:path w="24130" h="633729">
                  <a:moveTo>
                    <a:pt x="24130" y="248919"/>
                  </a:moveTo>
                  <a:lnTo>
                    <a:pt x="0" y="248919"/>
                  </a:lnTo>
                  <a:lnTo>
                    <a:pt x="0" y="293369"/>
                  </a:lnTo>
                  <a:lnTo>
                    <a:pt x="24130" y="293369"/>
                  </a:lnTo>
                  <a:lnTo>
                    <a:pt x="24130" y="248919"/>
                  </a:lnTo>
                  <a:close/>
                </a:path>
                <a:path w="24130" h="633729">
                  <a:moveTo>
                    <a:pt x="24130" y="293369"/>
                  </a:moveTo>
                  <a:lnTo>
                    <a:pt x="0" y="293369"/>
                  </a:lnTo>
                  <a:lnTo>
                    <a:pt x="0" y="350519"/>
                  </a:lnTo>
                  <a:lnTo>
                    <a:pt x="24130" y="350519"/>
                  </a:lnTo>
                  <a:lnTo>
                    <a:pt x="24130" y="293369"/>
                  </a:lnTo>
                  <a:close/>
                </a:path>
                <a:path w="24130" h="633729">
                  <a:moveTo>
                    <a:pt x="24130" y="350519"/>
                  </a:moveTo>
                  <a:lnTo>
                    <a:pt x="0" y="350519"/>
                  </a:lnTo>
                  <a:lnTo>
                    <a:pt x="0" y="400049"/>
                  </a:lnTo>
                  <a:lnTo>
                    <a:pt x="24130" y="400049"/>
                  </a:lnTo>
                  <a:lnTo>
                    <a:pt x="24130" y="350519"/>
                  </a:lnTo>
                  <a:close/>
                </a:path>
                <a:path w="24130" h="633729">
                  <a:moveTo>
                    <a:pt x="24130" y="400050"/>
                  </a:moveTo>
                  <a:lnTo>
                    <a:pt x="0" y="400050"/>
                  </a:lnTo>
                  <a:lnTo>
                    <a:pt x="0" y="414019"/>
                  </a:lnTo>
                  <a:lnTo>
                    <a:pt x="24130" y="414019"/>
                  </a:lnTo>
                  <a:lnTo>
                    <a:pt x="24130" y="400050"/>
                  </a:lnTo>
                  <a:close/>
                </a:path>
                <a:path w="24130" h="633729">
                  <a:moveTo>
                    <a:pt x="24130" y="414019"/>
                  </a:moveTo>
                  <a:lnTo>
                    <a:pt x="0" y="414019"/>
                  </a:lnTo>
                  <a:lnTo>
                    <a:pt x="0" y="420369"/>
                  </a:lnTo>
                  <a:lnTo>
                    <a:pt x="24130" y="420369"/>
                  </a:lnTo>
                  <a:lnTo>
                    <a:pt x="24130" y="414019"/>
                  </a:lnTo>
                  <a:close/>
                </a:path>
                <a:path w="24130" h="633729">
                  <a:moveTo>
                    <a:pt x="24130" y="420369"/>
                  </a:moveTo>
                  <a:lnTo>
                    <a:pt x="0" y="420369"/>
                  </a:lnTo>
                  <a:lnTo>
                    <a:pt x="0" y="433069"/>
                  </a:lnTo>
                  <a:lnTo>
                    <a:pt x="24130" y="433069"/>
                  </a:lnTo>
                  <a:lnTo>
                    <a:pt x="24130" y="420369"/>
                  </a:lnTo>
                  <a:close/>
                </a:path>
                <a:path w="24130" h="633729">
                  <a:moveTo>
                    <a:pt x="24130" y="433069"/>
                  </a:moveTo>
                  <a:lnTo>
                    <a:pt x="0" y="433069"/>
                  </a:lnTo>
                  <a:lnTo>
                    <a:pt x="0" y="438149"/>
                  </a:lnTo>
                  <a:lnTo>
                    <a:pt x="24130" y="438149"/>
                  </a:lnTo>
                  <a:lnTo>
                    <a:pt x="24130" y="433069"/>
                  </a:lnTo>
                  <a:close/>
                </a:path>
                <a:path w="24130" h="633729">
                  <a:moveTo>
                    <a:pt x="24130" y="438150"/>
                  </a:moveTo>
                  <a:lnTo>
                    <a:pt x="0" y="438150"/>
                  </a:lnTo>
                  <a:lnTo>
                    <a:pt x="0" y="445769"/>
                  </a:lnTo>
                  <a:lnTo>
                    <a:pt x="24130" y="445769"/>
                  </a:lnTo>
                  <a:lnTo>
                    <a:pt x="24130" y="438150"/>
                  </a:lnTo>
                  <a:close/>
                </a:path>
                <a:path w="24130" h="633729">
                  <a:moveTo>
                    <a:pt x="24130" y="445769"/>
                  </a:moveTo>
                  <a:lnTo>
                    <a:pt x="0" y="445769"/>
                  </a:lnTo>
                  <a:lnTo>
                    <a:pt x="0" y="452119"/>
                  </a:lnTo>
                  <a:lnTo>
                    <a:pt x="24130" y="452119"/>
                  </a:lnTo>
                  <a:lnTo>
                    <a:pt x="24130" y="445769"/>
                  </a:lnTo>
                  <a:close/>
                </a:path>
                <a:path w="24130" h="633729">
                  <a:moveTo>
                    <a:pt x="24130" y="452119"/>
                  </a:moveTo>
                  <a:lnTo>
                    <a:pt x="0" y="452119"/>
                  </a:lnTo>
                  <a:lnTo>
                    <a:pt x="0" y="458469"/>
                  </a:lnTo>
                  <a:lnTo>
                    <a:pt x="24130" y="458469"/>
                  </a:lnTo>
                  <a:lnTo>
                    <a:pt x="24130" y="452119"/>
                  </a:lnTo>
                  <a:close/>
                </a:path>
                <a:path w="24130" h="633729">
                  <a:moveTo>
                    <a:pt x="24130" y="458469"/>
                  </a:moveTo>
                  <a:lnTo>
                    <a:pt x="0" y="458469"/>
                  </a:lnTo>
                  <a:lnTo>
                    <a:pt x="0" y="464819"/>
                  </a:lnTo>
                  <a:lnTo>
                    <a:pt x="24130" y="464819"/>
                  </a:lnTo>
                  <a:lnTo>
                    <a:pt x="24130" y="458469"/>
                  </a:lnTo>
                  <a:close/>
                </a:path>
                <a:path w="24130" h="633729">
                  <a:moveTo>
                    <a:pt x="24130" y="464819"/>
                  </a:moveTo>
                  <a:lnTo>
                    <a:pt x="0" y="464819"/>
                  </a:lnTo>
                  <a:lnTo>
                    <a:pt x="0" y="471169"/>
                  </a:lnTo>
                  <a:lnTo>
                    <a:pt x="24130" y="471169"/>
                  </a:lnTo>
                  <a:lnTo>
                    <a:pt x="24130" y="464819"/>
                  </a:lnTo>
                  <a:close/>
                </a:path>
                <a:path w="24130" h="633729">
                  <a:moveTo>
                    <a:pt x="24130" y="471169"/>
                  </a:moveTo>
                  <a:lnTo>
                    <a:pt x="0" y="471169"/>
                  </a:lnTo>
                  <a:lnTo>
                    <a:pt x="0" y="477519"/>
                  </a:lnTo>
                  <a:lnTo>
                    <a:pt x="24130" y="477519"/>
                  </a:lnTo>
                  <a:lnTo>
                    <a:pt x="24130" y="471169"/>
                  </a:lnTo>
                  <a:close/>
                </a:path>
                <a:path w="24130" h="633729">
                  <a:moveTo>
                    <a:pt x="24130" y="477519"/>
                  </a:moveTo>
                  <a:lnTo>
                    <a:pt x="0" y="477519"/>
                  </a:lnTo>
                  <a:lnTo>
                    <a:pt x="0" y="483869"/>
                  </a:lnTo>
                  <a:lnTo>
                    <a:pt x="24130" y="483869"/>
                  </a:lnTo>
                  <a:lnTo>
                    <a:pt x="24130" y="477519"/>
                  </a:lnTo>
                  <a:close/>
                </a:path>
                <a:path w="24130" h="633729">
                  <a:moveTo>
                    <a:pt x="24130" y="483869"/>
                  </a:moveTo>
                  <a:lnTo>
                    <a:pt x="0" y="483869"/>
                  </a:lnTo>
                  <a:lnTo>
                    <a:pt x="0" y="490219"/>
                  </a:lnTo>
                  <a:lnTo>
                    <a:pt x="24130" y="490219"/>
                  </a:lnTo>
                  <a:lnTo>
                    <a:pt x="24130" y="483869"/>
                  </a:lnTo>
                  <a:close/>
                </a:path>
                <a:path w="24130" h="633729">
                  <a:moveTo>
                    <a:pt x="24130" y="490219"/>
                  </a:moveTo>
                  <a:lnTo>
                    <a:pt x="0" y="490219"/>
                  </a:lnTo>
                  <a:lnTo>
                    <a:pt x="0" y="496569"/>
                  </a:lnTo>
                  <a:lnTo>
                    <a:pt x="24130" y="496569"/>
                  </a:lnTo>
                  <a:lnTo>
                    <a:pt x="24130" y="490219"/>
                  </a:lnTo>
                  <a:close/>
                </a:path>
                <a:path w="24130" h="633729">
                  <a:moveTo>
                    <a:pt x="24130" y="496569"/>
                  </a:moveTo>
                  <a:lnTo>
                    <a:pt x="0" y="496569"/>
                  </a:lnTo>
                  <a:lnTo>
                    <a:pt x="0" y="502919"/>
                  </a:lnTo>
                  <a:lnTo>
                    <a:pt x="24130" y="502919"/>
                  </a:lnTo>
                  <a:lnTo>
                    <a:pt x="24130" y="496569"/>
                  </a:lnTo>
                  <a:close/>
                </a:path>
                <a:path w="24130" h="633729">
                  <a:moveTo>
                    <a:pt x="24130" y="502919"/>
                  </a:moveTo>
                  <a:lnTo>
                    <a:pt x="0" y="502919"/>
                  </a:lnTo>
                  <a:lnTo>
                    <a:pt x="0" y="509269"/>
                  </a:lnTo>
                  <a:lnTo>
                    <a:pt x="24130" y="509269"/>
                  </a:lnTo>
                  <a:lnTo>
                    <a:pt x="24130" y="502919"/>
                  </a:lnTo>
                  <a:close/>
                </a:path>
                <a:path w="24130" h="633729">
                  <a:moveTo>
                    <a:pt x="24130" y="509269"/>
                  </a:moveTo>
                  <a:lnTo>
                    <a:pt x="0" y="509269"/>
                  </a:lnTo>
                  <a:lnTo>
                    <a:pt x="0" y="515619"/>
                  </a:lnTo>
                  <a:lnTo>
                    <a:pt x="24130" y="515619"/>
                  </a:lnTo>
                  <a:lnTo>
                    <a:pt x="24130" y="509269"/>
                  </a:lnTo>
                  <a:close/>
                </a:path>
                <a:path w="24130" h="633729">
                  <a:moveTo>
                    <a:pt x="24130" y="515619"/>
                  </a:moveTo>
                  <a:lnTo>
                    <a:pt x="0" y="515619"/>
                  </a:lnTo>
                  <a:lnTo>
                    <a:pt x="0" y="521969"/>
                  </a:lnTo>
                  <a:lnTo>
                    <a:pt x="24130" y="521969"/>
                  </a:lnTo>
                  <a:lnTo>
                    <a:pt x="24130" y="515619"/>
                  </a:lnTo>
                  <a:close/>
                </a:path>
                <a:path w="24130" h="633729">
                  <a:moveTo>
                    <a:pt x="24130" y="521969"/>
                  </a:moveTo>
                  <a:lnTo>
                    <a:pt x="0" y="521969"/>
                  </a:lnTo>
                  <a:lnTo>
                    <a:pt x="0" y="528319"/>
                  </a:lnTo>
                  <a:lnTo>
                    <a:pt x="24130" y="528319"/>
                  </a:lnTo>
                  <a:lnTo>
                    <a:pt x="24130" y="521969"/>
                  </a:lnTo>
                  <a:close/>
                </a:path>
                <a:path w="24130" h="633729">
                  <a:moveTo>
                    <a:pt x="24130" y="528319"/>
                  </a:moveTo>
                  <a:lnTo>
                    <a:pt x="0" y="528319"/>
                  </a:lnTo>
                  <a:lnTo>
                    <a:pt x="0" y="534669"/>
                  </a:lnTo>
                  <a:lnTo>
                    <a:pt x="24130" y="534669"/>
                  </a:lnTo>
                  <a:lnTo>
                    <a:pt x="24130" y="528319"/>
                  </a:lnTo>
                  <a:close/>
                </a:path>
                <a:path w="24130" h="633729">
                  <a:moveTo>
                    <a:pt x="24130" y="534669"/>
                  </a:moveTo>
                  <a:lnTo>
                    <a:pt x="0" y="534669"/>
                  </a:lnTo>
                  <a:lnTo>
                    <a:pt x="0" y="541019"/>
                  </a:lnTo>
                  <a:lnTo>
                    <a:pt x="24130" y="541019"/>
                  </a:lnTo>
                  <a:lnTo>
                    <a:pt x="24130" y="534669"/>
                  </a:lnTo>
                  <a:close/>
                </a:path>
                <a:path w="24130" h="633729">
                  <a:moveTo>
                    <a:pt x="24130" y="541019"/>
                  </a:moveTo>
                  <a:lnTo>
                    <a:pt x="0" y="541019"/>
                  </a:lnTo>
                  <a:lnTo>
                    <a:pt x="0" y="547369"/>
                  </a:lnTo>
                  <a:lnTo>
                    <a:pt x="24130" y="547369"/>
                  </a:lnTo>
                  <a:lnTo>
                    <a:pt x="24130" y="541019"/>
                  </a:lnTo>
                  <a:close/>
                </a:path>
                <a:path w="24130" h="633729">
                  <a:moveTo>
                    <a:pt x="24130" y="547369"/>
                  </a:moveTo>
                  <a:lnTo>
                    <a:pt x="0" y="547369"/>
                  </a:lnTo>
                  <a:lnTo>
                    <a:pt x="0" y="553719"/>
                  </a:lnTo>
                  <a:lnTo>
                    <a:pt x="24130" y="553719"/>
                  </a:lnTo>
                  <a:lnTo>
                    <a:pt x="24130" y="547369"/>
                  </a:lnTo>
                  <a:close/>
                </a:path>
                <a:path w="24130" h="633729">
                  <a:moveTo>
                    <a:pt x="24130" y="553719"/>
                  </a:moveTo>
                  <a:lnTo>
                    <a:pt x="0" y="553719"/>
                  </a:lnTo>
                  <a:lnTo>
                    <a:pt x="0" y="560069"/>
                  </a:lnTo>
                  <a:lnTo>
                    <a:pt x="24130" y="560069"/>
                  </a:lnTo>
                  <a:lnTo>
                    <a:pt x="24130" y="553719"/>
                  </a:lnTo>
                  <a:close/>
                </a:path>
                <a:path w="24130" h="633729">
                  <a:moveTo>
                    <a:pt x="24130" y="560069"/>
                  </a:moveTo>
                  <a:lnTo>
                    <a:pt x="0" y="560069"/>
                  </a:lnTo>
                  <a:lnTo>
                    <a:pt x="0" y="566419"/>
                  </a:lnTo>
                  <a:lnTo>
                    <a:pt x="24130" y="566419"/>
                  </a:lnTo>
                  <a:lnTo>
                    <a:pt x="24130" y="560069"/>
                  </a:lnTo>
                  <a:close/>
                </a:path>
                <a:path w="24130" h="633729">
                  <a:moveTo>
                    <a:pt x="24130" y="566419"/>
                  </a:moveTo>
                  <a:lnTo>
                    <a:pt x="0" y="566419"/>
                  </a:lnTo>
                  <a:lnTo>
                    <a:pt x="0" y="572769"/>
                  </a:lnTo>
                  <a:lnTo>
                    <a:pt x="24130" y="572769"/>
                  </a:lnTo>
                  <a:lnTo>
                    <a:pt x="24130" y="566419"/>
                  </a:lnTo>
                  <a:close/>
                </a:path>
                <a:path w="24130" h="633729">
                  <a:moveTo>
                    <a:pt x="24130" y="572769"/>
                  </a:moveTo>
                  <a:lnTo>
                    <a:pt x="0" y="572769"/>
                  </a:lnTo>
                  <a:lnTo>
                    <a:pt x="0" y="579119"/>
                  </a:lnTo>
                  <a:lnTo>
                    <a:pt x="24130" y="579119"/>
                  </a:lnTo>
                  <a:lnTo>
                    <a:pt x="24130" y="572769"/>
                  </a:lnTo>
                  <a:close/>
                </a:path>
                <a:path w="24130" h="633729">
                  <a:moveTo>
                    <a:pt x="24130" y="579119"/>
                  </a:moveTo>
                  <a:lnTo>
                    <a:pt x="0" y="579119"/>
                  </a:lnTo>
                  <a:lnTo>
                    <a:pt x="0" y="585469"/>
                  </a:lnTo>
                  <a:lnTo>
                    <a:pt x="24130" y="585469"/>
                  </a:lnTo>
                  <a:lnTo>
                    <a:pt x="24130" y="579119"/>
                  </a:lnTo>
                  <a:close/>
                </a:path>
                <a:path w="24130" h="633729">
                  <a:moveTo>
                    <a:pt x="24130" y="585469"/>
                  </a:moveTo>
                  <a:lnTo>
                    <a:pt x="0" y="585469"/>
                  </a:lnTo>
                  <a:lnTo>
                    <a:pt x="0" y="591819"/>
                  </a:lnTo>
                  <a:lnTo>
                    <a:pt x="24130" y="591819"/>
                  </a:lnTo>
                  <a:lnTo>
                    <a:pt x="24130" y="585469"/>
                  </a:lnTo>
                  <a:close/>
                </a:path>
                <a:path w="24130" h="633729">
                  <a:moveTo>
                    <a:pt x="24130" y="591819"/>
                  </a:moveTo>
                  <a:lnTo>
                    <a:pt x="0" y="591819"/>
                  </a:lnTo>
                  <a:lnTo>
                    <a:pt x="0" y="598169"/>
                  </a:lnTo>
                  <a:lnTo>
                    <a:pt x="24130" y="598169"/>
                  </a:lnTo>
                  <a:lnTo>
                    <a:pt x="24130" y="591819"/>
                  </a:lnTo>
                  <a:close/>
                </a:path>
                <a:path w="24130" h="633729">
                  <a:moveTo>
                    <a:pt x="24130" y="598169"/>
                  </a:moveTo>
                  <a:lnTo>
                    <a:pt x="0" y="598169"/>
                  </a:lnTo>
                  <a:lnTo>
                    <a:pt x="0" y="604519"/>
                  </a:lnTo>
                  <a:lnTo>
                    <a:pt x="24130" y="604519"/>
                  </a:lnTo>
                  <a:lnTo>
                    <a:pt x="24130" y="598169"/>
                  </a:lnTo>
                  <a:close/>
                </a:path>
                <a:path w="24130" h="633729">
                  <a:moveTo>
                    <a:pt x="24130" y="604519"/>
                  </a:moveTo>
                  <a:lnTo>
                    <a:pt x="0" y="604519"/>
                  </a:lnTo>
                  <a:lnTo>
                    <a:pt x="0" y="610869"/>
                  </a:lnTo>
                  <a:lnTo>
                    <a:pt x="24130" y="610869"/>
                  </a:lnTo>
                  <a:lnTo>
                    <a:pt x="24130" y="604519"/>
                  </a:lnTo>
                  <a:close/>
                </a:path>
                <a:path w="24130" h="633729">
                  <a:moveTo>
                    <a:pt x="24130" y="610869"/>
                  </a:moveTo>
                  <a:lnTo>
                    <a:pt x="0" y="610869"/>
                  </a:lnTo>
                  <a:lnTo>
                    <a:pt x="0" y="617219"/>
                  </a:lnTo>
                  <a:lnTo>
                    <a:pt x="24130" y="617219"/>
                  </a:lnTo>
                  <a:lnTo>
                    <a:pt x="24130" y="610869"/>
                  </a:lnTo>
                  <a:close/>
                </a:path>
                <a:path w="24130" h="633729">
                  <a:moveTo>
                    <a:pt x="24130" y="617219"/>
                  </a:moveTo>
                  <a:lnTo>
                    <a:pt x="0" y="617219"/>
                  </a:lnTo>
                  <a:lnTo>
                    <a:pt x="0" y="619759"/>
                  </a:lnTo>
                  <a:lnTo>
                    <a:pt x="1269" y="619759"/>
                  </a:lnTo>
                  <a:lnTo>
                    <a:pt x="1269" y="621029"/>
                  </a:lnTo>
                  <a:lnTo>
                    <a:pt x="3810" y="621029"/>
                  </a:lnTo>
                  <a:lnTo>
                    <a:pt x="3810" y="622299"/>
                  </a:lnTo>
                  <a:lnTo>
                    <a:pt x="5080" y="622299"/>
                  </a:lnTo>
                  <a:lnTo>
                    <a:pt x="5080" y="623569"/>
                  </a:lnTo>
                  <a:lnTo>
                    <a:pt x="24130" y="623569"/>
                  </a:lnTo>
                  <a:lnTo>
                    <a:pt x="24130" y="617219"/>
                  </a:lnTo>
                  <a:close/>
                </a:path>
                <a:path w="24130" h="633729">
                  <a:moveTo>
                    <a:pt x="24130" y="623569"/>
                  </a:moveTo>
                  <a:lnTo>
                    <a:pt x="7619" y="623569"/>
                  </a:lnTo>
                  <a:lnTo>
                    <a:pt x="7619" y="624839"/>
                  </a:lnTo>
                  <a:lnTo>
                    <a:pt x="8889" y="624839"/>
                  </a:lnTo>
                  <a:lnTo>
                    <a:pt x="8889" y="626109"/>
                  </a:lnTo>
                  <a:lnTo>
                    <a:pt x="11430" y="626109"/>
                  </a:lnTo>
                  <a:lnTo>
                    <a:pt x="11430" y="627379"/>
                  </a:lnTo>
                  <a:lnTo>
                    <a:pt x="12700" y="627379"/>
                  </a:lnTo>
                  <a:lnTo>
                    <a:pt x="12700" y="628649"/>
                  </a:lnTo>
                  <a:lnTo>
                    <a:pt x="15239" y="628649"/>
                  </a:lnTo>
                  <a:lnTo>
                    <a:pt x="15239" y="629919"/>
                  </a:lnTo>
                  <a:lnTo>
                    <a:pt x="24130" y="629919"/>
                  </a:lnTo>
                  <a:lnTo>
                    <a:pt x="24130" y="623569"/>
                  </a:lnTo>
                  <a:close/>
                </a:path>
                <a:path w="24130" h="633729">
                  <a:moveTo>
                    <a:pt x="24130" y="629919"/>
                  </a:moveTo>
                  <a:lnTo>
                    <a:pt x="17780" y="629919"/>
                  </a:lnTo>
                  <a:lnTo>
                    <a:pt x="17780" y="631189"/>
                  </a:lnTo>
                  <a:lnTo>
                    <a:pt x="20319" y="631189"/>
                  </a:lnTo>
                  <a:lnTo>
                    <a:pt x="20319" y="632459"/>
                  </a:lnTo>
                  <a:lnTo>
                    <a:pt x="21589" y="632459"/>
                  </a:lnTo>
                  <a:lnTo>
                    <a:pt x="21589" y="633729"/>
                  </a:lnTo>
                  <a:lnTo>
                    <a:pt x="24130" y="633729"/>
                  </a:lnTo>
                  <a:lnTo>
                    <a:pt x="24130" y="629919"/>
                  </a:lnTo>
                  <a:close/>
                </a:path>
              </a:pathLst>
            </a:custGeom>
            <a:solidFill>
              <a:srgbClr val="1B1B1B"/>
            </a:solidFill>
          </p:spPr>
          <p:txBody>
            <a:bodyPr bIns="0" lIns="0" rIns="0" rtlCol="0" tIns="0" wrap="square"/>
            <a:p/>
          </p:txBody>
        </p:sp>
        <p:sp>
          <p:nvSpPr>
            <p:cNvPr id="1048757" name="object 27"/>
            <p:cNvSpPr/>
            <p:nvPr/>
          </p:nvSpPr>
          <p:spPr>
            <a:xfrm>
              <a:off x="2952750" y="4531359"/>
              <a:ext cx="25400" cy="604520"/>
            </a:xfrm>
            <a:custGeom>
              <a:avLst/>
              <a:ahLst/>
              <a:rect l="l" t="t" r="r" b="b"/>
              <a:pathLst>
                <a:path w="25400" h="604520">
                  <a:moveTo>
                    <a:pt x="25400" y="0"/>
                  </a:moveTo>
                  <a:lnTo>
                    <a:pt x="24130" y="0"/>
                  </a:lnTo>
                  <a:lnTo>
                    <a:pt x="24130" y="1269"/>
                  </a:lnTo>
                  <a:lnTo>
                    <a:pt x="21589" y="1269"/>
                  </a:lnTo>
                  <a:lnTo>
                    <a:pt x="21589" y="2539"/>
                  </a:lnTo>
                  <a:lnTo>
                    <a:pt x="20319" y="2539"/>
                  </a:lnTo>
                  <a:lnTo>
                    <a:pt x="20319" y="3809"/>
                  </a:lnTo>
                  <a:lnTo>
                    <a:pt x="17780" y="3809"/>
                  </a:lnTo>
                  <a:lnTo>
                    <a:pt x="17780" y="5079"/>
                  </a:lnTo>
                  <a:lnTo>
                    <a:pt x="25400" y="5079"/>
                  </a:lnTo>
                  <a:lnTo>
                    <a:pt x="25400" y="0"/>
                  </a:lnTo>
                  <a:close/>
                </a:path>
                <a:path w="25400" h="604520">
                  <a:moveTo>
                    <a:pt x="25400" y="5080"/>
                  </a:moveTo>
                  <a:lnTo>
                    <a:pt x="16510" y="5080"/>
                  </a:lnTo>
                  <a:lnTo>
                    <a:pt x="16510" y="6350"/>
                  </a:lnTo>
                  <a:lnTo>
                    <a:pt x="15239" y="6350"/>
                  </a:lnTo>
                  <a:lnTo>
                    <a:pt x="15239" y="7619"/>
                  </a:lnTo>
                  <a:lnTo>
                    <a:pt x="12700" y="7619"/>
                  </a:lnTo>
                  <a:lnTo>
                    <a:pt x="12700" y="8889"/>
                  </a:lnTo>
                  <a:lnTo>
                    <a:pt x="11430" y="8889"/>
                  </a:lnTo>
                  <a:lnTo>
                    <a:pt x="11430" y="10159"/>
                  </a:lnTo>
                  <a:lnTo>
                    <a:pt x="10160" y="10159"/>
                  </a:lnTo>
                  <a:lnTo>
                    <a:pt x="10160" y="11429"/>
                  </a:lnTo>
                  <a:lnTo>
                    <a:pt x="25400" y="11429"/>
                  </a:lnTo>
                  <a:lnTo>
                    <a:pt x="25400" y="5080"/>
                  </a:lnTo>
                  <a:close/>
                </a:path>
                <a:path w="25400" h="604520">
                  <a:moveTo>
                    <a:pt x="25400" y="11430"/>
                  </a:moveTo>
                  <a:lnTo>
                    <a:pt x="7619" y="11430"/>
                  </a:lnTo>
                  <a:lnTo>
                    <a:pt x="7619" y="12700"/>
                  </a:lnTo>
                  <a:lnTo>
                    <a:pt x="6350" y="12700"/>
                  </a:lnTo>
                  <a:lnTo>
                    <a:pt x="6350" y="13969"/>
                  </a:lnTo>
                  <a:lnTo>
                    <a:pt x="5080" y="13969"/>
                  </a:lnTo>
                  <a:lnTo>
                    <a:pt x="5080" y="15239"/>
                  </a:lnTo>
                  <a:lnTo>
                    <a:pt x="3810" y="15239"/>
                  </a:lnTo>
                  <a:lnTo>
                    <a:pt x="3810" y="16509"/>
                  </a:lnTo>
                  <a:lnTo>
                    <a:pt x="2539" y="16509"/>
                  </a:lnTo>
                  <a:lnTo>
                    <a:pt x="2539" y="17779"/>
                  </a:lnTo>
                  <a:lnTo>
                    <a:pt x="25400" y="17779"/>
                  </a:lnTo>
                  <a:lnTo>
                    <a:pt x="25400" y="11430"/>
                  </a:lnTo>
                  <a:close/>
                </a:path>
                <a:path w="25400" h="604520">
                  <a:moveTo>
                    <a:pt x="25400" y="17780"/>
                  </a:moveTo>
                  <a:lnTo>
                    <a:pt x="1269" y="17780"/>
                  </a:lnTo>
                  <a:lnTo>
                    <a:pt x="1269" y="19050"/>
                  </a:lnTo>
                  <a:lnTo>
                    <a:pt x="0" y="19050"/>
                  </a:lnTo>
                  <a:lnTo>
                    <a:pt x="0" y="24129"/>
                  </a:lnTo>
                  <a:lnTo>
                    <a:pt x="25400" y="24129"/>
                  </a:lnTo>
                  <a:lnTo>
                    <a:pt x="25400" y="17780"/>
                  </a:lnTo>
                  <a:close/>
                </a:path>
                <a:path w="25400" h="604520">
                  <a:moveTo>
                    <a:pt x="25400" y="24130"/>
                  </a:moveTo>
                  <a:lnTo>
                    <a:pt x="0" y="24130"/>
                  </a:lnTo>
                  <a:lnTo>
                    <a:pt x="0" y="30479"/>
                  </a:lnTo>
                  <a:lnTo>
                    <a:pt x="25400" y="30479"/>
                  </a:lnTo>
                  <a:lnTo>
                    <a:pt x="25400" y="24130"/>
                  </a:lnTo>
                  <a:close/>
                </a:path>
                <a:path w="25400" h="604520">
                  <a:moveTo>
                    <a:pt x="25400" y="30480"/>
                  </a:moveTo>
                  <a:lnTo>
                    <a:pt x="0" y="30480"/>
                  </a:lnTo>
                  <a:lnTo>
                    <a:pt x="0" y="36829"/>
                  </a:lnTo>
                  <a:lnTo>
                    <a:pt x="25400" y="36829"/>
                  </a:lnTo>
                  <a:lnTo>
                    <a:pt x="25400" y="30480"/>
                  </a:lnTo>
                  <a:close/>
                </a:path>
                <a:path w="25400" h="604520">
                  <a:moveTo>
                    <a:pt x="25400" y="36830"/>
                  </a:moveTo>
                  <a:lnTo>
                    <a:pt x="0" y="36830"/>
                  </a:lnTo>
                  <a:lnTo>
                    <a:pt x="0" y="43179"/>
                  </a:lnTo>
                  <a:lnTo>
                    <a:pt x="25400" y="43179"/>
                  </a:lnTo>
                  <a:lnTo>
                    <a:pt x="25400" y="36830"/>
                  </a:lnTo>
                  <a:close/>
                </a:path>
                <a:path w="25400" h="604520">
                  <a:moveTo>
                    <a:pt x="25400" y="43180"/>
                  </a:moveTo>
                  <a:lnTo>
                    <a:pt x="0" y="43180"/>
                  </a:lnTo>
                  <a:lnTo>
                    <a:pt x="0" y="49529"/>
                  </a:lnTo>
                  <a:lnTo>
                    <a:pt x="25400" y="49529"/>
                  </a:lnTo>
                  <a:lnTo>
                    <a:pt x="25400" y="43180"/>
                  </a:lnTo>
                  <a:close/>
                </a:path>
                <a:path w="25400" h="604520">
                  <a:moveTo>
                    <a:pt x="25400" y="49530"/>
                  </a:moveTo>
                  <a:lnTo>
                    <a:pt x="0" y="49530"/>
                  </a:lnTo>
                  <a:lnTo>
                    <a:pt x="0" y="55879"/>
                  </a:lnTo>
                  <a:lnTo>
                    <a:pt x="25400" y="55879"/>
                  </a:lnTo>
                  <a:lnTo>
                    <a:pt x="25400" y="49530"/>
                  </a:lnTo>
                  <a:close/>
                </a:path>
                <a:path w="25400" h="604520">
                  <a:moveTo>
                    <a:pt x="25400" y="55880"/>
                  </a:moveTo>
                  <a:lnTo>
                    <a:pt x="0" y="55880"/>
                  </a:lnTo>
                  <a:lnTo>
                    <a:pt x="0" y="62229"/>
                  </a:lnTo>
                  <a:lnTo>
                    <a:pt x="25400" y="62229"/>
                  </a:lnTo>
                  <a:lnTo>
                    <a:pt x="25400" y="55880"/>
                  </a:lnTo>
                  <a:close/>
                </a:path>
                <a:path w="25400" h="604520">
                  <a:moveTo>
                    <a:pt x="25400" y="62230"/>
                  </a:moveTo>
                  <a:lnTo>
                    <a:pt x="0" y="62230"/>
                  </a:lnTo>
                  <a:lnTo>
                    <a:pt x="0" y="68579"/>
                  </a:lnTo>
                  <a:lnTo>
                    <a:pt x="25400" y="68579"/>
                  </a:lnTo>
                  <a:lnTo>
                    <a:pt x="25400" y="62230"/>
                  </a:lnTo>
                  <a:close/>
                </a:path>
                <a:path w="25400" h="604520">
                  <a:moveTo>
                    <a:pt x="25400" y="68580"/>
                  </a:moveTo>
                  <a:lnTo>
                    <a:pt x="0" y="68580"/>
                  </a:lnTo>
                  <a:lnTo>
                    <a:pt x="0" y="73659"/>
                  </a:lnTo>
                  <a:lnTo>
                    <a:pt x="25400" y="73659"/>
                  </a:lnTo>
                  <a:lnTo>
                    <a:pt x="25400" y="68580"/>
                  </a:lnTo>
                  <a:close/>
                </a:path>
                <a:path w="25400" h="604520">
                  <a:moveTo>
                    <a:pt x="25400" y="73660"/>
                  </a:moveTo>
                  <a:lnTo>
                    <a:pt x="0" y="73660"/>
                  </a:lnTo>
                  <a:lnTo>
                    <a:pt x="0" y="81279"/>
                  </a:lnTo>
                  <a:lnTo>
                    <a:pt x="25400" y="81279"/>
                  </a:lnTo>
                  <a:lnTo>
                    <a:pt x="25400" y="73660"/>
                  </a:lnTo>
                  <a:close/>
                </a:path>
                <a:path w="25400" h="604520">
                  <a:moveTo>
                    <a:pt x="25400" y="81280"/>
                  </a:moveTo>
                  <a:lnTo>
                    <a:pt x="0" y="81280"/>
                  </a:lnTo>
                  <a:lnTo>
                    <a:pt x="0" y="87629"/>
                  </a:lnTo>
                  <a:lnTo>
                    <a:pt x="25400" y="87629"/>
                  </a:lnTo>
                  <a:lnTo>
                    <a:pt x="25400" y="81280"/>
                  </a:lnTo>
                  <a:close/>
                </a:path>
                <a:path w="25400" h="604520">
                  <a:moveTo>
                    <a:pt x="25400" y="87630"/>
                  </a:moveTo>
                  <a:lnTo>
                    <a:pt x="0" y="87630"/>
                  </a:lnTo>
                  <a:lnTo>
                    <a:pt x="0" y="93979"/>
                  </a:lnTo>
                  <a:lnTo>
                    <a:pt x="25400" y="93979"/>
                  </a:lnTo>
                  <a:lnTo>
                    <a:pt x="25400" y="87630"/>
                  </a:lnTo>
                  <a:close/>
                </a:path>
                <a:path w="25400" h="604520">
                  <a:moveTo>
                    <a:pt x="25400" y="93980"/>
                  </a:moveTo>
                  <a:lnTo>
                    <a:pt x="0" y="93980"/>
                  </a:lnTo>
                  <a:lnTo>
                    <a:pt x="0" y="100329"/>
                  </a:lnTo>
                  <a:lnTo>
                    <a:pt x="25400" y="100329"/>
                  </a:lnTo>
                  <a:lnTo>
                    <a:pt x="25400" y="93980"/>
                  </a:lnTo>
                  <a:close/>
                </a:path>
                <a:path w="25400" h="604520">
                  <a:moveTo>
                    <a:pt x="25400" y="100330"/>
                  </a:moveTo>
                  <a:lnTo>
                    <a:pt x="0" y="100330"/>
                  </a:lnTo>
                  <a:lnTo>
                    <a:pt x="0" y="106679"/>
                  </a:lnTo>
                  <a:lnTo>
                    <a:pt x="25400" y="106679"/>
                  </a:lnTo>
                  <a:lnTo>
                    <a:pt x="25400" y="100330"/>
                  </a:lnTo>
                  <a:close/>
                </a:path>
                <a:path w="25400" h="604520">
                  <a:moveTo>
                    <a:pt x="25400" y="106680"/>
                  </a:moveTo>
                  <a:lnTo>
                    <a:pt x="0" y="106680"/>
                  </a:lnTo>
                  <a:lnTo>
                    <a:pt x="0" y="113029"/>
                  </a:lnTo>
                  <a:lnTo>
                    <a:pt x="25400" y="113029"/>
                  </a:lnTo>
                  <a:lnTo>
                    <a:pt x="25400" y="106680"/>
                  </a:lnTo>
                  <a:close/>
                </a:path>
                <a:path w="25400" h="604520">
                  <a:moveTo>
                    <a:pt x="25400" y="113030"/>
                  </a:moveTo>
                  <a:lnTo>
                    <a:pt x="0" y="113030"/>
                  </a:lnTo>
                  <a:lnTo>
                    <a:pt x="0" y="119379"/>
                  </a:lnTo>
                  <a:lnTo>
                    <a:pt x="25400" y="119379"/>
                  </a:lnTo>
                  <a:lnTo>
                    <a:pt x="25400" y="113030"/>
                  </a:lnTo>
                  <a:close/>
                </a:path>
                <a:path w="25400" h="604520">
                  <a:moveTo>
                    <a:pt x="25400" y="119380"/>
                  </a:moveTo>
                  <a:lnTo>
                    <a:pt x="0" y="119380"/>
                  </a:lnTo>
                  <a:lnTo>
                    <a:pt x="0" y="125729"/>
                  </a:lnTo>
                  <a:lnTo>
                    <a:pt x="25400" y="125729"/>
                  </a:lnTo>
                  <a:lnTo>
                    <a:pt x="25400" y="119380"/>
                  </a:lnTo>
                  <a:close/>
                </a:path>
                <a:path w="25400" h="604520">
                  <a:moveTo>
                    <a:pt x="25400" y="125730"/>
                  </a:moveTo>
                  <a:lnTo>
                    <a:pt x="0" y="125730"/>
                  </a:lnTo>
                  <a:lnTo>
                    <a:pt x="0" y="132079"/>
                  </a:lnTo>
                  <a:lnTo>
                    <a:pt x="25400" y="132079"/>
                  </a:lnTo>
                  <a:lnTo>
                    <a:pt x="25400" y="125730"/>
                  </a:lnTo>
                  <a:close/>
                </a:path>
                <a:path w="25400" h="604520">
                  <a:moveTo>
                    <a:pt x="25400" y="132080"/>
                  </a:moveTo>
                  <a:lnTo>
                    <a:pt x="0" y="132080"/>
                  </a:lnTo>
                  <a:lnTo>
                    <a:pt x="0" y="138429"/>
                  </a:lnTo>
                  <a:lnTo>
                    <a:pt x="25400" y="138429"/>
                  </a:lnTo>
                  <a:lnTo>
                    <a:pt x="25400" y="132080"/>
                  </a:lnTo>
                  <a:close/>
                </a:path>
                <a:path w="25400" h="604520">
                  <a:moveTo>
                    <a:pt x="25400" y="138430"/>
                  </a:moveTo>
                  <a:lnTo>
                    <a:pt x="0" y="138430"/>
                  </a:lnTo>
                  <a:lnTo>
                    <a:pt x="0" y="144779"/>
                  </a:lnTo>
                  <a:lnTo>
                    <a:pt x="25400" y="144779"/>
                  </a:lnTo>
                  <a:lnTo>
                    <a:pt x="25400" y="138430"/>
                  </a:lnTo>
                  <a:close/>
                </a:path>
                <a:path w="25400" h="604520">
                  <a:moveTo>
                    <a:pt x="25400" y="144780"/>
                  </a:moveTo>
                  <a:lnTo>
                    <a:pt x="0" y="144780"/>
                  </a:lnTo>
                  <a:lnTo>
                    <a:pt x="0" y="151129"/>
                  </a:lnTo>
                  <a:lnTo>
                    <a:pt x="25400" y="151129"/>
                  </a:lnTo>
                  <a:lnTo>
                    <a:pt x="25400" y="144780"/>
                  </a:lnTo>
                  <a:close/>
                </a:path>
                <a:path w="25400" h="604520">
                  <a:moveTo>
                    <a:pt x="25400" y="151130"/>
                  </a:moveTo>
                  <a:lnTo>
                    <a:pt x="0" y="151130"/>
                  </a:lnTo>
                  <a:lnTo>
                    <a:pt x="0" y="157479"/>
                  </a:lnTo>
                  <a:lnTo>
                    <a:pt x="25400" y="157479"/>
                  </a:lnTo>
                  <a:lnTo>
                    <a:pt x="25400" y="151130"/>
                  </a:lnTo>
                  <a:close/>
                </a:path>
                <a:path w="25400" h="604520">
                  <a:moveTo>
                    <a:pt x="25400" y="157480"/>
                  </a:moveTo>
                  <a:lnTo>
                    <a:pt x="0" y="157480"/>
                  </a:lnTo>
                  <a:lnTo>
                    <a:pt x="0" y="163829"/>
                  </a:lnTo>
                  <a:lnTo>
                    <a:pt x="25400" y="163829"/>
                  </a:lnTo>
                  <a:lnTo>
                    <a:pt x="25400" y="157480"/>
                  </a:lnTo>
                  <a:close/>
                </a:path>
                <a:path w="25400" h="604520">
                  <a:moveTo>
                    <a:pt x="25400" y="163830"/>
                  </a:moveTo>
                  <a:lnTo>
                    <a:pt x="0" y="163830"/>
                  </a:lnTo>
                  <a:lnTo>
                    <a:pt x="0" y="170179"/>
                  </a:lnTo>
                  <a:lnTo>
                    <a:pt x="25400" y="170179"/>
                  </a:lnTo>
                  <a:lnTo>
                    <a:pt x="25400" y="163830"/>
                  </a:lnTo>
                  <a:close/>
                </a:path>
                <a:path w="25400" h="604520">
                  <a:moveTo>
                    <a:pt x="25400" y="170180"/>
                  </a:moveTo>
                  <a:lnTo>
                    <a:pt x="0" y="170180"/>
                  </a:lnTo>
                  <a:lnTo>
                    <a:pt x="0" y="175259"/>
                  </a:lnTo>
                  <a:lnTo>
                    <a:pt x="25400" y="175259"/>
                  </a:lnTo>
                  <a:lnTo>
                    <a:pt x="25400" y="170180"/>
                  </a:lnTo>
                  <a:close/>
                </a:path>
                <a:path w="25400" h="604520">
                  <a:moveTo>
                    <a:pt x="25400" y="175260"/>
                  </a:moveTo>
                  <a:lnTo>
                    <a:pt x="0" y="175260"/>
                  </a:lnTo>
                  <a:lnTo>
                    <a:pt x="0" y="182879"/>
                  </a:lnTo>
                  <a:lnTo>
                    <a:pt x="25400" y="182879"/>
                  </a:lnTo>
                  <a:lnTo>
                    <a:pt x="25400" y="175260"/>
                  </a:lnTo>
                  <a:close/>
                </a:path>
                <a:path w="25400" h="604520">
                  <a:moveTo>
                    <a:pt x="25400" y="182880"/>
                  </a:moveTo>
                  <a:lnTo>
                    <a:pt x="0" y="182880"/>
                  </a:lnTo>
                  <a:lnTo>
                    <a:pt x="0" y="189229"/>
                  </a:lnTo>
                  <a:lnTo>
                    <a:pt x="25400" y="189229"/>
                  </a:lnTo>
                  <a:lnTo>
                    <a:pt x="25400" y="182880"/>
                  </a:lnTo>
                  <a:close/>
                </a:path>
                <a:path w="25400" h="604520">
                  <a:moveTo>
                    <a:pt x="25400" y="189230"/>
                  </a:moveTo>
                  <a:lnTo>
                    <a:pt x="0" y="189230"/>
                  </a:lnTo>
                  <a:lnTo>
                    <a:pt x="0" y="195579"/>
                  </a:lnTo>
                  <a:lnTo>
                    <a:pt x="25400" y="195579"/>
                  </a:lnTo>
                  <a:lnTo>
                    <a:pt x="25400" y="189230"/>
                  </a:lnTo>
                  <a:close/>
                </a:path>
                <a:path w="25400" h="604520">
                  <a:moveTo>
                    <a:pt x="25400" y="195580"/>
                  </a:moveTo>
                  <a:lnTo>
                    <a:pt x="0" y="195580"/>
                  </a:lnTo>
                  <a:lnTo>
                    <a:pt x="0" y="201929"/>
                  </a:lnTo>
                  <a:lnTo>
                    <a:pt x="25400" y="201929"/>
                  </a:lnTo>
                  <a:lnTo>
                    <a:pt x="25400" y="195580"/>
                  </a:lnTo>
                  <a:close/>
                </a:path>
                <a:path w="25400" h="604520">
                  <a:moveTo>
                    <a:pt x="25400" y="201930"/>
                  </a:moveTo>
                  <a:lnTo>
                    <a:pt x="0" y="201930"/>
                  </a:lnTo>
                  <a:lnTo>
                    <a:pt x="0" y="208279"/>
                  </a:lnTo>
                  <a:lnTo>
                    <a:pt x="25400" y="208279"/>
                  </a:lnTo>
                  <a:lnTo>
                    <a:pt x="25400" y="201930"/>
                  </a:lnTo>
                  <a:close/>
                </a:path>
                <a:path w="25400" h="604520">
                  <a:moveTo>
                    <a:pt x="25400" y="208280"/>
                  </a:moveTo>
                  <a:lnTo>
                    <a:pt x="0" y="208280"/>
                  </a:lnTo>
                  <a:lnTo>
                    <a:pt x="0" y="214629"/>
                  </a:lnTo>
                  <a:lnTo>
                    <a:pt x="25400" y="214629"/>
                  </a:lnTo>
                  <a:lnTo>
                    <a:pt x="25400" y="208280"/>
                  </a:lnTo>
                  <a:close/>
                </a:path>
                <a:path w="25400" h="604520">
                  <a:moveTo>
                    <a:pt x="25400" y="214630"/>
                  </a:moveTo>
                  <a:lnTo>
                    <a:pt x="0" y="214630"/>
                  </a:lnTo>
                  <a:lnTo>
                    <a:pt x="0" y="219709"/>
                  </a:lnTo>
                  <a:lnTo>
                    <a:pt x="25400" y="219709"/>
                  </a:lnTo>
                  <a:lnTo>
                    <a:pt x="25400" y="214630"/>
                  </a:lnTo>
                  <a:close/>
                </a:path>
                <a:path w="25400" h="604520">
                  <a:moveTo>
                    <a:pt x="25400" y="219710"/>
                  </a:moveTo>
                  <a:lnTo>
                    <a:pt x="0" y="219710"/>
                  </a:lnTo>
                  <a:lnTo>
                    <a:pt x="0" y="227329"/>
                  </a:lnTo>
                  <a:lnTo>
                    <a:pt x="25400" y="227329"/>
                  </a:lnTo>
                  <a:lnTo>
                    <a:pt x="25400" y="219710"/>
                  </a:lnTo>
                  <a:close/>
                </a:path>
                <a:path w="25400" h="604520">
                  <a:moveTo>
                    <a:pt x="25400" y="227330"/>
                  </a:moveTo>
                  <a:lnTo>
                    <a:pt x="0" y="227330"/>
                  </a:lnTo>
                  <a:lnTo>
                    <a:pt x="0" y="233679"/>
                  </a:lnTo>
                  <a:lnTo>
                    <a:pt x="25400" y="233679"/>
                  </a:lnTo>
                  <a:lnTo>
                    <a:pt x="25400" y="227330"/>
                  </a:lnTo>
                  <a:close/>
                </a:path>
                <a:path w="25400" h="604520">
                  <a:moveTo>
                    <a:pt x="25400" y="233680"/>
                  </a:moveTo>
                  <a:lnTo>
                    <a:pt x="0" y="233680"/>
                  </a:lnTo>
                  <a:lnTo>
                    <a:pt x="0" y="278129"/>
                  </a:lnTo>
                  <a:lnTo>
                    <a:pt x="25400" y="278129"/>
                  </a:lnTo>
                  <a:lnTo>
                    <a:pt x="25400" y="233680"/>
                  </a:lnTo>
                  <a:close/>
                </a:path>
                <a:path w="25400" h="604520">
                  <a:moveTo>
                    <a:pt x="25400" y="278130"/>
                  </a:moveTo>
                  <a:lnTo>
                    <a:pt x="0" y="278130"/>
                  </a:lnTo>
                  <a:lnTo>
                    <a:pt x="0" y="335279"/>
                  </a:lnTo>
                  <a:lnTo>
                    <a:pt x="25400" y="335279"/>
                  </a:lnTo>
                  <a:lnTo>
                    <a:pt x="25400" y="278130"/>
                  </a:lnTo>
                  <a:close/>
                </a:path>
                <a:path w="25400" h="604520">
                  <a:moveTo>
                    <a:pt x="25400" y="335280"/>
                  </a:moveTo>
                  <a:lnTo>
                    <a:pt x="0" y="335280"/>
                  </a:lnTo>
                  <a:lnTo>
                    <a:pt x="0" y="384809"/>
                  </a:lnTo>
                  <a:lnTo>
                    <a:pt x="25400" y="384809"/>
                  </a:lnTo>
                  <a:lnTo>
                    <a:pt x="25400" y="335280"/>
                  </a:lnTo>
                  <a:close/>
                </a:path>
                <a:path w="25400" h="604520">
                  <a:moveTo>
                    <a:pt x="25400" y="384810"/>
                  </a:moveTo>
                  <a:lnTo>
                    <a:pt x="0" y="384810"/>
                  </a:lnTo>
                  <a:lnTo>
                    <a:pt x="0" y="398779"/>
                  </a:lnTo>
                  <a:lnTo>
                    <a:pt x="25400" y="398779"/>
                  </a:lnTo>
                  <a:lnTo>
                    <a:pt x="25400" y="384810"/>
                  </a:lnTo>
                  <a:close/>
                </a:path>
                <a:path w="25400" h="604520">
                  <a:moveTo>
                    <a:pt x="25400" y="398780"/>
                  </a:moveTo>
                  <a:lnTo>
                    <a:pt x="0" y="398780"/>
                  </a:lnTo>
                  <a:lnTo>
                    <a:pt x="0" y="405129"/>
                  </a:lnTo>
                  <a:lnTo>
                    <a:pt x="25400" y="405129"/>
                  </a:lnTo>
                  <a:lnTo>
                    <a:pt x="25400" y="398780"/>
                  </a:lnTo>
                  <a:close/>
                </a:path>
                <a:path w="25400" h="604520">
                  <a:moveTo>
                    <a:pt x="25400" y="405130"/>
                  </a:moveTo>
                  <a:lnTo>
                    <a:pt x="0" y="405130"/>
                  </a:lnTo>
                  <a:lnTo>
                    <a:pt x="0" y="417829"/>
                  </a:lnTo>
                  <a:lnTo>
                    <a:pt x="25400" y="417829"/>
                  </a:lnTo>
                  <a:lnTo>
                    <a:pt x="25400" y="405130"/>
                  </a:lnTo>
                  <a:close/>
                </a:path>
                <a:path w="25400" h="604520">
                  <a:moveTo>
                    <a:pt x="25400" y="417830"/>
                  </a:moveTo>
                  <a:lnTo>
                    <a:pt x="0" y="417830"/>
                  </a:lnTo>
                  <a:lnTo>
                    <a:pt x="0" y="422909"/>
                  </a:lnTo>
                  <a:lnTo>
                    <a:pt x="25400" y="422909"/>
                  </a:lnTo>
                  <a:lnTo>
                    <a:pt x="25400" y="417830"/>
                  </a:lnTo>
                  <a:close/>
                </a:path>
                <a:path w="25400" h="604520">
                  <a:moveTo>
                    <a:pt x="25400" y="422910"/>
                  </a:moveTo>
                  <a:lnTo>
                    <a:pt x="0" y="422910"/>
                  </a:lnTo>
                  <a:lnTo>
                    <a:pt x="0" y="430529"/>
                  </a:lnTo>
                  <a:lnTo>
                    <a:pt x="25400" y="430529"/>
                  </a:lnTo>
                  <a:lnTo>
                    <a:pt x="25400" y="422910"/>
                  </a:lnTo>
                  <a:close/>
                </a:path>
                <a:path w="25400" h="604520">
                  <a:moveTo>
                    <a:pt x="25400" y="430530"/>
                  </a:moveTo>
                  <a:lnTo>
                    <a:pt x="0" y="430530"/>
                  </a:lnTo>
                  <a:lnTo>
                    <a:pt x="0" y="436879"/>
                  </a:lnTo>
                  <a:lnTo>
                    <a:pt x="25400" y="436879"/>
                  </a:lnTo>
                  <a:lnTo>
                    <a:pt x="25400" y="430530"/>
                  </a:lnTo>
                  <a:close/>
                </a:path>
                <a:path w="25400" h="604520">
                  <a:moveTo>
                    <a:pt x="25400" y="436880"/>
                  </a:moveTo>
                  <a:lnTo>
                    <a:pt x="0" y="436880"/>
                  </a:lnTo>
                  <a:lnTo>
                    <a:pt x="0" y="443229"/>
                  </a:lnTo>
                  <a:lnTo>
                    <a:pt x="25400" y="443229"/>
                  </a:lnTo>
                  <a:lnTo>
                    <a:pt x="25400" y="436880"/>
                  </a:lnTo>
                  <a:close/>
                </a:path>
                <a:path w="25400" h="604520">
                  <a:moveTo>
                    <a:pt x="25400" y="443230"/>
                  </a:moveTo>
                  <a:lnTo>
                    <a:pt x="0" y="443230"/>
                  </a:lnTo>
                  <a:lnTo>
                    <a:pt x="0" y="449579"/>
                  </a:lnTo>
                  <a:lnTo>
                    <a:pt x="25400" y="449579"/>
                  </a:lnTo>
                  <a:lnTo>
                    <a:pt x="25400" y="443230"/>
                  </a:lnTo>
                  <a:close/>
                </a:path>
                <a:path w="25400" h="604520">
                  <a:moveTo>
                    <a:pt x="25400" y="449580"/>
                  </a:moveTo>
                  <a:lnTo>
                    <a:pt x="0" y="449580"/>
                  </a:lnTo>
                  <a:lnTo>
                    <a:pt x="0" y="455929"/>
                  </a:lnTo>
                  <a:lnTo>
                    <a:pt x="25400" y="455929"/>
                  </a:lnTo>
                  <a:lnTo>
                    <a:pt x="25400" y="449580"/>
                  </a:lnTo>
                  <a:close/>
                </a:path>
                <a:path w="25400" h="604520">
                  <a:moveTo>
                    <a:pt x="25400" y="455930"/>
                  </a:moveTo>
                  <a:lnTo>
                    <a:pt x="0" y="455930"/>
                  </a:lnTo>
                  <a:lnTo>
                    <a:pt x="0" y="462279"/>
                  </a:lnTo>
                  <a:lnTo>
                    <a:pt x="25400" y="462279"/>
                  </a:lnTo>
                  <a:lnTo>
                    <a:pt x="25400" y="455930"/>
                  </a:lnTo>
                  <a:close/>
                </a:path>
                <a:path w="25400" h="604520">
                  <a:moveTo>
                    <a:pt x="25400" y="462280"/>
                  </a:moveTo>
                  <a:lnTo>
                    <a:pt x="0" y="462280"/>
                  </a:lnTo>
                  <a:lnTo>
                    <a:pt x="0" y="468629"/>
                  </a:lnTo>
                  <a:lnTo>
                    <a:pt x="25400" y="468629"/>
                  </a:lnTo>
                  <a:lnTo>
                    <a:pt x="25400" y="462280"/>
                  </a:lnTo>
                  <a:close/>
                </a:path>
                <a:path w="25400" h="604520">
                  <a:moveTo>
                    <a:pt x="25400" y="468630"/>
                  </a:moveTo>
                  <a:lnTo>
                    <a:pt x="0" y="468630"/>
                  </a:lnTo>
                  <a:lnTo>
                    <a:pt x="0" y="474979"/>
                  </a:lnTo>
                  <a:lnTo>
                    <a:pt x="25400" y="474979"/>
                  </a:lnTo>
                  <a:lnTo>
                    <a:pt x="25400" y="468630"/>
                  </a:lnTo>
                  <a:close/>
                </a:path>
                <a:path w="25400" h="604520">
                  <a:moveTo>
                    <a:pt x="25400" y="474980"/>
                  </a:moveTo>
                  <a:lnTo>
                    <a:pt x="0" y="474980"/>
                  </a:lnTo>
                  <a:lnTo>
                    <a:pt x="0" y="481329"/>
                  </a:lnTo>
                  <a:lnTo>
                    <a:pt x="25400" y="481329"/>
                  </a:lnTo>
                  <a:lnTo>
                    <a:pt x="25400" y="474980"/>
                  </a:lnTo>
                  <a:close/>
                </a:path>
                <a:path w="25400" h="604520">
                  <a:moveTo>
                    <a:pt x="25400" y="481330"/>
                  </a:moveTo>
                  <a:lnTo>
                    <a:pt x="0" y="481330"/>
                  </a:lnTo>
                  <a:lnTo>
                    <a:pt x="0" y="487679"/>
                  </a:lnTo>
                  <a:lnTo>
                    <a:pt x="25400" y="487679"/>
                  </a:lnTo>
                  <a:lnTo>
                    <a:pt x="25400" y="481330"/>
                  </a:lnTo>
                  <a:close/>
                </a:path>
                <a:path w="25400" h="604520">
                  <a:moveTo>
                    <a:pt x="25400" y="487680"/>
                  </a:moveTo>
                  <a:lnTo>
                    <a:pt x="0" y="487680"/>
                  </a:lnTo>
                  <a:lnTo>
                    <a:pt x="0" y="494029"/>
                  </a:lnTo>
                  <a:lnTo>
                    <a:pt x="25400" y="494029"/>
                  </a:lnTo>
                  <a:lnTo>
                    <a:pt x="25400" y="487680"/>
                  </a:lnTo>
                  <a:close/>
                </a:path>
                <a:path w="25400" h="604520">
                  <a:moveTo>
                    <a:pt x="25400" y="494030"/>
                  </a:moveTo>
                  <a:lnTo>
                    <a:pt x="0" y="494030"/>
                  </a:lnTo>
                  <a:lnTo>
                    <a:pt x="0" y="500379"/>
                  </a:lnTo>
                  <a:lnTo>
                    <a:pt x="25400" y="500379"/>
                  </a:lnTo>
                  <a:lnTo>
                    <a:pt x="25400" y="494030"/>
                  </a:lnTo>
                  <a:close/>
                </a:path>
                <a:path w="25400" h="604520">
                  <a:moveTo>
                    <a:pt x="25400" y="500380"/>
                  </a:moveTo>
                  <a:lnTo>
                    <a:pt x="0" y="500380"/>
                  </a:lnTo>
                  <a:lnTo>
                    <a:pt x="0" y="506729"/>
                  </a:lnTo>
                  <a:lnTo>
                    <a:pt x="25400" y="506729"/>
                  </a:lnTo>
                  <a:lnTo>
                    <a:pt x="25400" y="500380"/>
                  </a:lnTo>
                  <a:close/>
                </a:path>
                <a:path w="25400" h="604520">
                  <a:moveTo>
                    <a:pt x="25400" y="506730"/>
                  </a:moveTo>
                  <a:lnTo>
                    <a:pt x="0" y="506730"/>
                  </a:lnTo>
                  <a:lnTo>
                    <a:pt x="0" y="513079"/>
                  </a:lnTo>
                  <a:lnTo>
                    <a:pt x="25400" y="513079"/>
                  </a:lnTo>
                  <a:lnTo>
                    <a:pt x="25400" y="506730"/>
                  </a:lnTo>
                  <a:close/>
                </a:path>
                <a:path w="25400" h="604520">
                  <a:moveTo>
                    <a:pt x="25400" y="513080"/>
                  </a:moveTo>
                  <a:lnTo>
                    <a:pt x="0" y="513080"/>
                  </a:lnTo>
                  <a:lnTo>
                    <a:pt x="0" y="519429"/>
                  </a:lnTo>
                  <a:lnTo>
                    <a:pt x="25400" y="519429"/>
                  </a:lnTo>
                  <a:lnTo>
                    <a:pt x="25400" y="513080"/>
                  </a:lnTo>
                  <a:close/>
                </a:path>
                <a:path w="25400" h="604520">
                  <a:moveTo>
                    <a:pt x="25400" y="519430"/>
                  </a:moveTo>
                  <a:lnTo>
                    <a:pt x="0" y="519430"/>
                  </a:lnTo>
                  <a:lnTo>
                    <a:pt x="0" y="525779"/>
                  </a:lnTo>
                  <a:lnTo>
                    <a:pt x="25400" y="525779"/>
                  </a:lnTo>
                  <a:lnTo>
                    <a:pt x="25400" y="519430"/>
                  </a:lnTo>
                  <a:close/>
                </a:path>
                <a:path w="25400" h="604520">
                  <a:moveTo>
                    <a:pt x="25400" y="525780"/>
                  </a:moveTo>
                  <a:lnTo>
                    <a:pt x="0" y="525780"/>
                  </a:lnTo>
                  <a:lnTo>
                    <a:pt x="0" y="532129"/>
                  </a:lnTo>
                  <a:lnTo>
                    <a:pt x="25400" y="532129"/>
                  </a:lnTo>
                  <a:lnTo>
                    <a:pt x="25400" y="525780"/>
                  </a:lnTo>
                  <a:close/>
                </a:path>
                <a:path w="25400" h="604520">
                  <a:moveTo>
                    <a:pt x="25400" y="532130"/>
                  </a:moveTo>
                  <a:lnTo>
                    <a:pt x="0" y="532130"/>
                  </a:lnTo>
                  <a:lnTo>
                    <a:pt x="0" y="538479"/>
                  </a:lnTo>
                  <a:lnTo>
                    <a:pt x="25400" y="538479"/>
                  </a:lnTo>
                  <a:lnTo>
                    <a:pt x="25400" y="532130"/>
                  </a:lnTo>
                  <a:close/>
                </a:path>
                <a:path w="25400" h="604520">
                  <a:moveTo>
                    <a:pt x="25400" y="538480"/>
                  </a:moveTo>
                  <a:lnTo>
                    <a:pt x="0" y="538480"/>
                  </a:lnTo>
                  <a:lnTo>
                    <a:pt x="0" y="544829"/>
                  </a:lnTo>
                  <a:lnTo>
                    <a:pt x="25400" y="544829"/>
                  </a:lnTo>
                  <a:lnTo>
                    <a:pt x="25400" y="538480"/>
                  </a:lnTo>
                  <a:close/>
                </a:path>
                <a:path w="25400" h="604520">
                  <a:moveTo>
                    <a:pt x="25400" y="544830"/>
                  </a:moveTo>
                  <a:lnTo>
                    <a:pt x="0" y="544830"/>
                  </a:lnTo>
                  <a:lnTo>
                    <a:pt x="0" y="551179"/>
                  </a:lnTo>
                  <a:lnTo>
                    <a:pt x="25400" y="551179"/>
                  </a:lnTo>
                  <a:lnTo>
                    <a:pt x="25400" y="544830"/>
                  </a:lnTo>
                  <a:close/>
                </a:path>
                <a:path w="25400" h="604520">
                  <a:moveTo>
                    <a:pt x="25400" y="551180"/>
                  </a:moveTo>
                  <a:lnTo>
                    <a:pt x="0" y="551180"/>
                  </a:lnTo>
                  <a:lnTo>
                    <a:pt x="0" y="557529"/>
                  </a:lnTo>
                  <a:lnTo>
                    <a:pt x="25400" y="557529"/>
                  </a:lnTo>
                  <a:lnTo>
                    <a:pt x="25400" y="551180"/>
                  </a:lnTo>
                  <a:close/>
                </a:path>
                <a:path w="25400" h="604520">
                  <a:moveTo>
                    <a:pt x="25400" y="557530"/>
                  </a:moveTo>
                  <a:lnTo>
                    <a:pt x="0" y="557530"/>
                  </a:lnTo>
                  <a:lnTo>
                    <a:pt x="0" y="563879"/>
                  </a:lnTo>
                  <a:lnTo>
                    <a:pt x="25400" y="563879"/>
                  </a:lnTo>
                  <a:lnTo>
                    <a:pt x="25400" y="557530"/>
                  </a:lnTo>
                  <a:close/>
                </a:path>
                <a:path w="25400" h="604520">
                  <a:moveTo>
                    <a:pt x="25400" y="563880"/>
                  </a:moveTo>
                  <a:lnTo>
                    <a:pt x="0" y="563880"/>
                  </a:lnTo>
                  <a:lnTo>
                    <a:pt x="0" y="570229"/>
                  </a:lnTo>
                  <a:lnTo>
                    <a:pt x="25400" y="570229"/>
                  </a:lnTo>
                  <a:lnTo>
                    <a:pt x="25400" y="563880"/>
                  </a:lnTo>
                  <a:close/>
                </a:path>
                <a:path w="25400" h="604520">
                  <a:moveTo>
                    <a:pt x="25400" y="570230"/>
                  </a:moveTo>
                  <a:lnTo>
                    <a:pt x="0" y="570230"/>
                  </a:lnTo>
                  <a:lnTo>
                    <a:pt x="0" y="576579"/>
                  </a:lnTo>
                  <a:lnTo>
                    <a:pt x="25400" y="576579"/>
                  </a:lnTo>
                  <a:lnTo>
                    <a:pt x="25400" y="570230"/>
                  </a:lnTo>
                  <a:close/>
                </a:path>
                <a:path w="25400" h="604520">
                  <a:moveTo>
                    <a:pt x="25400" y="576580"/>
                  </a:moveTo>
                  <a:lnTo>
                    <a:pt x="0" y="576580"/>
                  </a:lnTo>
                  <a:lnTo>
                    <a:pt x="0" y="582929"/>
                  </a:lnTo>
                  <a:lnTo>
                    <a:pt x="25400" y="582929"/>
                  </a:lnTo>
                  <a:lnTo>
                    <a:pt x="25400" y="576580"/>
                  </a:lnTo>
                  <a:close/>
                </a:path>
                <a:path w="25400" h="604520">
                  <a:moveTo>
                    <a:pt x="25400" y="582930"/>
                  </a:moveTo>
                  <a:lnTo>
                    <a:pt x="0" y="582930"/>
                  </a:lnTo>
                  <a:lnTo>
                    <a:pt x="0" y="585469"/>
                  </a:lnTo>
                  <a:lnTo>
                    <a:pt x="1269" y="585469"/>
                  </a:lnTo>
                  <a:lnTo>
                    <a:pt x="1269" y="586739"/>
                  </a:lnTo>
                  <a:lnTo>
                    <a:pt x="2539" y="586739"/>
                  </a:lnTo>
                  <a:lnTo>
                    <a:pt x="2539" y="588009"/>
                  </a:lnTo>
                  <a:lnTo>
                    <a:pt x="3810" y="588009"/>
                  </a:lnTo>
                  <a:lnTo>
                    <a:pt x="3810" y="589279"/>
                  </a:lnTo>
                  <a:lnTo>
                    <a:pt x="25400" y="589279"/>
                  </a:lnTo>
                  <a:lnTo>
                    <a:pt x="25400" y="582930"/>
                  </a:lnTo>
                  <a:close/>
                </a:path>
                <a:path w="25400" h="604520">
                  <a:moveTo>
                    <a:pt x="25400" y="589280"/>
                  </a:moveTo>
                  <a:lnTo>
                    <a:pt x="6350" y="589280"/>
                  </a:lnTo>
                  <a:lnTo>
                    <a:pt x="6350" y="590550"/>
                  </a:lnTo>
                  <a:lnTo>
                    <a:pt x="7619" y="590550"/>
                  </a:lnTo>
                  <a:lnTo>
                    <a:pt x="7619" y="591819"/>
                  </a:lnTo>
                  <a:lnTo>
                    <a:pt x="8889" y="591819"/>
                  </a:lnTo>
                  <a:lnTo>
                    <a:pt x="8889" y="593089"/>
                  </a:lnTo>
                  <a:lnTo>
                    <a:pt x="11430" y="593089"/>
                  </a:lnTo>
                  <a:lnTo>
                    <a:pt x="11430" y="594359"/>
                  </a:lnTo>
                  <a:lnTo>
                    <a:pt x="12700" y="594359"/>
                  </a:lnTo>
                  <a:lnTo>
                    <a:pt x="12700" y="595629"/>
                  </a:lnTo>
                  <a:lnTo>
                    <a:pt x="25400" y="595629"/>
                  </a:lnTo>
                  <a:lnTo>
                    <a:pt x="25400" y="589280"/>
                  </a:lnTo>
                  <a:close/>
                </a:path>
                <a:path w="25400" h="604520">
                  <a:moveTo>
                    <a:pt x="25400" y="595630"/>
                  </a:moveTo>
                  <a:lnTo>
                    <a:pt x="13969" y="595630"/>
                  </a:lnTo>
                  <a:lnTo>
                    <a:pt x="13969" y="596900"/>
                  </a:lnTo>
                  <a:lnTo>
                    <a:pt x="15239" y="596900"/>
                  </a:lnTo>
                  <a:lnTo>
                    <a:pt x="15239" y="598169"/>
                  </a:lnTo>
                  <a:lnTo>
                    <a:pt x="17780" y="598169"/>
                  </a:lnTo>
                  <a:lnTo>
                    <a:pt x="17780" y="599439"/>
                  </a:lnTo>
                  <a:lnTo>
                    <a:pt x="19050" y="599439"/>
                  </a:lnTo>
                  <a:lnTo>
                    <a:pt x="19050" y="600709"/>
                  </a:lnTo>
                  <a:lnTo>
                    <a:pt x="20319" y="600709"/>
                  </a:lnTo>
                  <a:lnTo>
                    <a:pt x="20319" y="601979"/>
                  </a:lnTo>
                  <a:lnTo>
                    <a:pt x="25400" y="601979"/>
                  </a:lnTo>
                  <a:lnTo>
                    <a:pt x="25400" y="595630"/>
                  </a:lnTo>
                  <a:close/>
                </a:path>
                <a:path w="25400" h="604520">
                  <a:moveTo>
                    <a:pt x="25400" y="601980"/>
                  </a:moveTo>
                  <a:lnTo>
                    <a:pt x="22860" y="601980"/>
                  </a:lnTo>
                  <a:lnTo>
                    <a:pt x="22860" y="603250"/>
                  </a:lnTo>
                  <a:lnTo>
                    <a:pt x="24130" y="603250"/>
                  </a:lnTo>
                  <a:lnTo>
                    <a:pt x="24130" y="604519"/>
                  </a:lnTo>
                  <a:lnTo>
                    <a:pt x="25400" y="604519"/>
                  </a:lnTo>
                  <a:lnTo>
                    <a:pt x="25400" y="601980"/>
                  </a:lnTo>
                  <a:close/>
                </a:path>
              </a:pathLst>
            </a:custGeom>
            <a:solidFill>
              <a:srgbClr val="1A1A1A"/>
            </a:solidFill>
          </p:spPr>
          <p:txBody>
            <a:bodyPr bIns="0" lIns="0" rIns="0" rtlCol="0" tIns="0" wrap="square"/>
            <a:p/>
          </p:txBody>
        </p:sp>
        <p:sp>
          <p:nvSpPr>
            <p:cNvPr id="1048758" name="object 28"/>
            <p:cNvSpPr/>
            <p:nvPr/>
          </p:nvSpPr>
          <p:spPr>
            <a:xfrm>
              <a:off x="2928620" y="4550409"/>
              <a:ext cx="24130" cy="565150"/>
            </a:xfrm>
            <a:custGeom>
              <a:avLst/>
              <a:ahLst/>
              <a:rect l="l" t="t" r="r" b="b"/>
              <a:pathLst>
                <a:path w="24130" h="565150">
                  <a:moveTo>
                    <a:pt x="24130" y="0"/>
                  </a:moveTo>
                  <a:lnTo>
                    <a:pt x="22860" y="0"/>
                  </a:lnTo>
                  <a:lnTo>
                    <a:pt x="22860" y="1269"/>
                  </a:lnTo>
                  <a:lnTo>
                    <a:pt x="21590" y="1269"/>
                  </a:lnTo>
                  <a:lnTo>
                    <a:pt x="21590" y="2539"/>
                  </a:lnTo>
                  <a:lnTo>
                    <a:pt x="20319" y="2539"/>
                  </a:lnTo>
                  <a:lnTo>
                    <a:pt x="20319" y="3809"/>
                  </a:lnTo>
                  <a:lnTo>
                    <a:pt x="19050" y="3809"/>
                  </a:lnTo>
                  <a:lnTo>
                    <a:pt x="19050" y="5079"/>
                  </a:lnTo>
                  <a:lnTo>
                    <a:pt x="24130" y="5079"/>
                  </a:lnTo>
                  <a:lnTo>
                    <a:pt x="24130" y="0"/>
                  </a:lnTo>
                  <a:close/>
                </a:path>
                <a:path w="24130" h="565150">
                  <a:moveTo>
                    <a:pt x="24130" y="5080"/>
                  </a:moveTo>
                  <a:lnTo>
                    <a:pt x="17780" y="5080"/>
                  </a:lnTo>
                  <a:lnTo>
                    <a:pt x="17780" y="6350"/>
                  </a:lnTo>
                  <a:lnTo>
                    <a:pt x="16510" y="6350"/>
                  </a:lnTo>
                  <a:lnTo>
                    <a:pt x="16510" y="7619"/>
                  </a:lnTo>
                  <a:lnTo>
                    <a:pt x="15240" y="7619"/>
                  </a:lnTo>
                  <a:lnTo>
                    <a:pt x="15240" y="8889"/>
                  </a:lnTo>
                  <a:lnTo>
                    <a:pt x="13969" y="8889"/>
                  </a:lnTo>
                  <a:lnTo>
                    <a:pt x="13969" y="10159"/>
                  </a:lnTo>
                  <a:lnTo>
                    <a:pt x="12700" y="10159"/>
                  </a:lnTo>
                  <a:lnTo>
                    <a:pt x="12700" y="11429"/>
                  </a:lnTo>
                  <a:lnTo>
                    <a:pt x="24130" y="11429"/>
                  </a:lnTo>
                  <a:lnTo>
                    <a:pt x="24130" y="5080"/>
                  </a:lnTo>
                  <a:close/>
                </a:path>
                <a:path w="24130" h="565150">
                  <a:moveTo>
                    <a:pt x="24130" y="11430"/>
                  </a:moveTo>
                  <a:lnTo>
                    <a:pt x="10160" y="11430"/>
                  </a:lnTo>
                  <a:lnTo>
                    <a:pt x="10160" y="12700"/>
                  </a:lnTo>
                  <a:lnTo>
                    <a:pt x="8890" y="12700"/>
                  </a:lnTo>
                  <a:lnTo>
                    <a:pt x="8890" y="13969"/>
                  </a:lnTo>
                  <a:lnTo>
                    <a:pt x="7619" y="13969"/>
                  </a:lnTo>
                  <a:lnTo>
                    <a:pt x="7619" y="15239"/>
                  </a:lnTo>
                  <a:lnTo>
                    <a:pt x="6350" y="15239"/>
                  </a:lnTo>
                  <a:lnTo>
                    <a:pt x="6350" y="16509"/>
                  </a:lnTo>
                  <a:lnTo>
                    <a:pt x="5080" y="16509"/>
                  </a:lnTo>
                  <a:lnTo>
                    <a:pt x="5080" y="17779"/>
                  </a:lnTo>
                  <a:lnTo>
                    <a:pt x="24130" y="17779"/>
                  </a:lnTo>
                  <a:lnTo>
                    <a:pt x="24130" y="11430"/>
                  </a:lnTo>
                  <a:close/>
                </a:path>
                <a:path w="24130" h="565150">
                  <a:moveTo>
                    <a:pt x="24130" y="17780"/>
                  </a:moveTo>
                  <a:lnTo>
                    <a:pt x="3810" y="17780"/>
                  </a:lnTo>
                  <a:lnTo>
                    <a:pt x="3810" y="19050"/>
                  </a:lnTo>
                  <a:lnTo>
                    <a:pt x="2540" y="19050"/>
                  </a:lnTo>
                  <a:lnTo>
                    <a:pt x="2540" y="20319"/>
                  </a:lnTo>
                  <a:lnTo>
                    <a:pt x="1269" y="20319"/>
                  </a:lnTo>
                  <a:lnTo>
                    <a:pt x="1269" y="21589"/>
                  </a:lnTo>
                  <a:lnTo>
                    <a:pt x="0" y="21589"/>
                  </a:lnTo>
                  <a:lnTo>
                    <a:pt x="0" y="24129"/>
                  </a:lnTo>
                  <a:lnTo>
                    <a:pt x="24130" y="24129"/>
                  </a:lnTo>
                  <a:lnTo>
                    <a:pt x="24130" y="17780"/>
                  </a:lnTo>
                  <a:close/>
                </a:path>
                <a:path w="24130" h="565150">
                  <a:moveTo>
                    <a:pt x="24130" y="24130"/>
                  </a:moveTo>
                  <a:lnTo>
                    <a:pt x="0" y="24130"/>
                  </a:lnTo>
                  <a:lnTo>
                    <a:pt x="0" y="30479"/>
                  </a:lnTo>
                  <a:lnTo>
                    <a:pt x="24130" y="30479"/>
                  </a:lnTo>
                  <a:lnTo>
                    <a:pt x="24130" y="24130"/>
                  </a:lnTo>
                  <a:close/>
                </a:path>
                <a:path w="24130" h="565150">
                  <a:moveTo>
                    <a:pt x="24130" y="30480"/>
                  </a:moveTo>
                  <a:lnTo>
                    <a:pt x="0" y="30480"/>
                  </a:lnTo>
                  <a:lnTo>
                    <a:pt x="0" y="36829"/>
                  </a:lnTo>
                  <a:lnTo>
                    <a:pt x="24130" y="36829"/>
                  </a:lnTo>
                  <a:lnTo>
                    <a:pt x="24130" y="30480"/>
                  </a:lnTo>
                  <a:close/>
                </a:path>
                <a:path w="24130" h="565150">
                  <a:moveTo>
                    <a:pt x="24130" y="36830"/>
                  </a:moveTo>
                  <a:lnTo>
                    <a:pt x="0" y="36830"/>
                  </a:lnTo>
                  <a:lnTo>
                    <a:pt x="0" y="43179"/>
                  </a:lnTo>
                  <a:lnTo>
                    <a:pt x="24130" y="43179"/>
                  </a:lnTo>
                  <a:lnTo>
                    <a:pt x="24130" y="36830"/>
                  </a:lnTo>
                  <a:close/>
                </a:path>
                <a:path w="24130" h="565150">
                  <a:moveTo>
                    <a:pt x="24130" y="43180"/>
                  </a:moveTo>
                  <a:lnTo>
                    <a:pt x="0" y="43180"/>
                  </a:lnTo>
                  <a:lnTo>
                    <a:pt x="0" y="49529"/>
                  </a:lnTo>
                  <a:lnTo>
                    <a:pt x="24130" y="49529"/>
                  </a:lnTo>
                  <a:lnTo>
                    <a:pt x="24130" y="43180"/>
                  </a:lnTo>
                  <a:close/>
                </a:path>
                <a:path w="24130" h="565150">
                  <a:moveTo>
                    <a:pt x="24130" y="49530"/>
                  </a:moveTo>
                  <a:lnTo>
                    <a:pt x="0" y="49530"/>
                  </a:lnTo>
                  <a:lnTo>
                    <a:pt x="0" y="54609"/>
                  </a:lnTo>
                  <a:lnTo>
                    <a:pt x="24130" y="54609"/>
                  </a:lnTo>
                  <a:lnTo>
                    <a:pt x="24130" y="49530"/>
                  </a:lnTo>
                  <a:close/>
                </a:path>
                <a:path w="24130" h="565150">
                  <a:moveTo>
                    <a:pt x="24130" y="54610"/>
                  </a:moveTo>
                  <a:lnTo>
                    <a:pt x="0" y="54610"/>
                  </a:lnTo>
                  <a:lnTo>
                    <a:pt x="0" y="62229"/>
                  </a:lnTo>
                  <a:lnTo>
                    <a:pt x="24130" y="62229"/>
                  </a:lnTo>
                  <a:lnTo>
                    <a:pt x="24130" y="54610"/>
                  </a:lnTo>
                  <a:close/>
                </a:path>
                <a:path w="24130" h="565150">
                  <a:moveTo>
                    <a:pt x="24130" y="62230"/>
                  </a:moveTo>
                  <a:lnTo>
                    <a:pt x="0" y="62230"/>
                  </a:lnTo>
                  <a:lnTo>
                    <a:pt x="0" y="68579"/>
                  </a:lnTo>
                  <a:lnTo>
                    <a:pt x="24130" y="68579"/>
                  </a:lnTo>
                  <a:lnTo>
                    <a:pt x="24130" y="62230"/>
                  </a:lnTo>
                  <a:close/>
                </a:path>
                <a:path w="24130" h="565150">
                  <a:moveTo>
                    <a:pt x="24130" y="68580"/>
                  </a:moveTo>
                  <a:lnTo>
                    <a:pt x="0" y="68580"/>
                  </a:lnTo>
                  <a:lnTo>
                    <a:pt x="0" y="74929"/>
                  </a:lnTo>
                  <a:lnTo>
                    <a:pt x="24130" y="74929"/>
                  </a:lnTo>
                  <a:lnTo>
                    <a:pt x="24130" y="68580"/>
                  </a:lnTo>
                  <a:close/>
                </a:path>
                <a:path w="24130" h="565150">
                  <a:moveTo>
                    <a:pt x="24130" y="74930"/>
                  </a:moveTo>
                  <a:lnTo>
                    <a:pt x="0" y="74930"/>
                  </a:lnTo>
                  <a:lnTo>
                    <a:pt x="0" y="81279"/>
                  </a:lnTo>
                  <a:lnTo>
                    <a:pt x="24130" y="81279"/>
                  </a:lnTo>
                  <a:lnTo>
                    <a:pt x="24130" y="74930"/>
                  </a:lnTo>
                  <a:close/>
                </a:path>
                <a:path w="24130" h="565150">
                  <a:moveTo>
                    <a:pt x="24130" y="81280"/>
                  </a:moveTo>
                  <a:lnTo>
                    <a:pt x="0" y="81280"/>
                  </a:lnTo>
                  <a:lnTo>
                    <a:pt x="0" y="87629"/>
                  </a:lnTo>
                  <a:lnTo>
                    <a:pt x="24130" y="87629"/>
                  </a:lnTo>
                  <a:lnTo>
                    <a:pt x="24130" y="81280"/>
                  </a:lnTo>
                  <a:close/>
                </a:path>
                <a:path w="24130" h="565150">
                  <a:moveTo>
                    <a:pt x="24130" y="87630"/>
                  </a:moveTo>
                  <a:lnTo>
                    <a:pt x="0" y="87630"/>
                  </a:lnTo>
                  <a:lnTo>
                    <a:pt x="0" y="93979"/>
                  </a:lnTo>
                  <a:lnTo>
                    <a:pt x="24130" y="93979"/>
                  </a:lnTo>
                  <a:lnTo>
                    <a:pt x="24130" y="87630"/>
                  </a:lnTo>
                  <a:close/>
                </a:path>
                <a:path w="24130" h="565150">
                  <a:moveTo>
                    <a:pt x="24130" y="93980"/>
                  </a:moveTo>
                  <a:lnTo>
                    <a:pt x="0" y="93980"/>
                  </a:lnTo>
                  <a:lnTo>
                    <a:pt x="0" y="100329"/>
                  </a:lnTo>
                  <a:lnTo>
                    <a:pt x="24130" y="100329"/>
                  </a:lnTo>
                  <a:lnTo>
                    <a:pt x="24130" y="93980"/>
                  </a:lnTo>
                  <a:close/>
                </a:path>
                <a:path w="24130" h="565150">
                  <a:moveTo>
                    <a:pt x="24130" y="100330"/>
                  </a:moveTo>
                  <a:lnTo>
                    <a:pt x="0" y="100330"/>
                  </a:lnTo>
                  <a:lnTo>
                    <a:pt x="0" y="106679"/>
                  </a:lnTo>
                  <a:lnTo>
                    <a:pt x="24130" y="106679"/>
                  </a:lnTo>
                  <a:lnTo>
                    <a:pt x="24130" y="100330"/>
                  </a:lnTo>
                  <a:close/>
                </a:path>
                <a:path w="24130" h="565150">
                  <a:moveTo>
                    <a:pt x="24130" y="106680"/>
                  </a:moveTo>
                  <a:lnTo>
                    <a:pt x="0" y="106680"/>
                  </a:lnTo>
                  <a:lnTo>
                    <a:pt x="0" y="113029"/>
                  </a:lnTo>
                  <a:lnTo>
                    <a:pt x="24130" y="113029"/>
                  </a:lnTo>
                  <a:lnTo>
                    <a:pt x="24130" y="106680"/>
                  </a:lnTo>
                  <a:close/>
                </a:path>
                <a:path w="24130" h="565150">
                  <a:moveTo>
                    <a:pt x="24130" y="113030"/>
                  </a:moveTo>
                  <a:lnTo>
                    <a:pt x="0" y="113030"/>
                  </a:lnTo>
                  <a:lnTo>
                    <a:pt x="0" y="119379"/>
                  </a:lnTo>
                  <a:lnTo>
                    <a:pt x="24130" y="119379"/>
                  </a:lnTo>
                  <a:lnTo>
                    <a:pt x="24130" y="113030"/>
                  </a:lnTo>
                  <a:close/>
                </a:path>
                <a:path w="24130" h="565150">
                  <a:moveTo>
                    <a:pt x="24130" y="119380"/>
                  </a:moveTo>
                  <a:lnTo>
                    <a:pt x="0" y="119380"/>
                  </a:lnTo>
                  <a:lnTo>
                    <a:pt x="0" y="125729"/>
                  </a:lnTo>
                  <a:lnTo>
                    <a:pt x="24130" y="125729"/>
                  </a:lnTo>
                  <a:lnTo>
                    <a:pt x="24130" y="119380"/>
                  </a:lnTo>
                  <a:close/>
                </a:path>
                <a:path w="24130" h="565150">
                  <a:moveTo>
                    <a:pt x="24130" y="125730"/>
                  </a:moveTo>
                  <a:lnTo>
                    <a:pt x="0" y="125730"/>
                  </a:lnTo>
                  <a:lnTo>
                    <a:pt x="0" y="132079"/>
                  </a:lnTo>
                  <a:lnTo>
                    <a:pt x="24130" y="132079"/>
                  </a:lnTo>
                  <a:lnTo>
                    <a:pt x="24130" y="125730"/>
                  </a:lnTo>
                  <a:close/>
                </a:path>
                <a:path w="24130" h="565150">
                  <a:moveTo>
                    <a:pt x="24130" y="132080"/>
                  </a:moveTo>
                  <a:lnTo>
                    <a:pt x="0" y="132080"/>
                  </a:lnTo>
                  <a:lnTo>
                    <a:pt x="0" y="138429"/>
                  </a:lnTo>
                  <a:lnTo>
                    <a:pt x="24130" y="138429"/>
                  </a:lnTo>
                  <a:lnTo>
                    <a:pt x="24130" y="132080"/>
                  </a:lnTo>
                  <a:close/>
                </a:path>
                <a:path w="24130" h="565150">
                  <a:moveTo>
                    <a:pt x="24130" y="138430"/>
                  </a:moveTo>
                  <a:lnTo>
                    <a:pt x="0" y="138430"/>
                  </a:lnTo>
                  <a:lnTo>
                    <a:pt x="0" y="144779"/>
                  </a:lnTo>
                  <a:lnTo>
                    <a:pt x="24130" y="144779"/>
                  </a:lnTo>
                  <a:lnTo>
                    <a:pt x="24130" y="138430"/>
                  </a:lnTo>
                  <a:close/>
                </a:path>
                <a:path w="24130" h="565150">
                  <a:moveTo>
                    <a:pt x="24130" y="144780"/>
                  </a:moveTo>
                  <a:lnTo>
                    <a:pt x="0" y="144780"/>
                  </a:lnTo>
                  <a:lnTo>
                    <a:pt x="0" y="151129"/>
                  </a:lnTo>
                  <a:lnTo>
                    <a:pt x="24130" y="151129"/>
                  </a:lnTo>
                  <a:lnTo>
                    <a:pt x="24130" y="144780"/>
                  </a:lnTo>
                  <a:close/>
                </a:path>
                <a:path w="24130" h="565150">
                  <a:moveTo>
                    <a:pt x="24130" y="151130"/>
                  </a:moveTo>
                  <a:lnTo>
                    <a:pt x="0" y="151130"/>
                  </a:lnTo>
                  <a:lnTo>
                    <a:pt x="0" y="156209"/>
                  </a:lnTo>
                  <a:lnTo>
                    <a:pt x="24130" y="156209"/>
                  </a:lnTo>
                  <a:lnTo>
                    <a:pt x="24130" y="151130"/>
                  </a:lnTo>
                  <a:close/>
                </a:path>
                <a:path w="24130" h="565150">
                  <a:moveTo>
                    <a:pt x="24130" y="156210"/>
                  </a:moveTo>
                  <a:lnTo>
                    <a:pt x="0" y="156210"/>
                  </a:lnTo>
                  <a:lnTo>
                    <a:pt x="0" y="163829"/>
                  </a:lnTo>
                  <a:lnTo>
                    <a:pt x="24130" y="163829"/>
                  </a:lnTo>
                  <a:lnTo>
                    <a:pt x="24130" y="156210"/>
                  </a:lnTo>
                  <a:close/>
                </a:path>
                <a:path w="24130" h="565150">
                  <a:moveTo>
                    <a:pt x="24130" y="163830"/>
                  </a:moveTo>
                  <a:lnTo>
                    <a:pt x="0" y="163830"/>
                  </a:lnTo>
                  <a:lnTo>
                    <a:pt x="0" y="170179"/>
                  </a:lnTo>
                  <a:lnTo>
                    <a:pt x="24130" y="170179"/>
                  </a:lnTo>
                  <a:lnTo>
                    <a:pt x="24130" y="163830"/>
                  </a:lnTo>
                  <a:close/>
                </a:path>
                <a:path w="24130" h="565150">
                  <a:moveTo>
                    <a:pt x="24130" y="170180"/>
                  </a:moveTo>
                  <a:lnTo>
                    <a:pt x="0" y="170180"/>
                  </a:lnTo>
                  <a:lnTo>
                    <a:pt x="0" y="176529"/>
                  </a:lnTo>
                  <a:lnTo>
                    <a:pt x="24130" y="176529"/>
                  </a:lnTo>
                  <a:lnTo>
                    <a:pt x="24130" y="170180"/>
                  </a:lnTo>
                  <a:close/>
                </a:path>
                <a:path w="24130" h="565150">
                  <a:moveTo>
                    <a:pt x="24130" y="176530"/>
                  </a:moveTo>
                  <a:lnTo>
                    <a:pt x="0" y="176530"/>
                  </a:lnTo>
                  <a:lnTo>
                    <a:pt x="0" y="182879"/>
                  </a:lnTo>
                  <a:lnTo>
                    <a:pt x="24130" y="182879"/>
                  </a:lnTo>
                  <a:lnTo>
                    <a:pt x="24130" y="176530"/>
                  </a:lnTo>
                  <a:close/>
                </a:path>
                <a:path w="24130" h="565150">
                  <a:moveTo>
                    <a:pt x="24130" y="182880"/>
                  </a:moveTo>
                  <a:lnTo>
                    <a:pt x="0" y="182880"/>
                  </a:lnTo>
                  <a:lnTo>
                    <a:pt x="0" y="189229"/>
                  </a:lnTo>
                  <a:lnTo>
                    <a:pt x="24130" y="189229"/>
                  </a:lnTo>
                  <a:lnTo>
                    <a:pt x="24130" y="182880"/>
                  </a:lnTo>
                  <a:close/>
                </a:path>
                <a:path w="24130" h="565150">
                  <a:moveTo>
                    <a:pt x="24130" y="189230"/>
                  </a:moveTo>
                  <a:lnTo>
                    <a:pt x="0" y="189230"/>
                  </a:lnTo>
                  <a:lnTo>
                    <a:pt x="0" y="195579"/>
                  </a:lnTo>
                  <a:lnTo>
                    <a:pt x="24130" y="195579"/>
                  </a:lnTo>
                  <a:lnTo>
                    <a:pt x="24130" y="189230"/>
                  </a:lnTo>
                  <a:close/>
                </a:path>
                <a:path w="24130" h="565150">
                  <a:moveTo>
                    <a:pt x="24130" y="195580"/>
                  </a:moveTo>
                  <a:lnTo>
                    <a:pt x="0" y="195580"/>
                  </a:lnTo>
                  <a:lnTo>
                    <a:pt x="0" y="200659"/>
                  </a:lnTo>
                  <a:lnTo>
                    <a:pt x="24130" y="200659"/>
                  </a:lnTo>
                  <a:lnTo>
                    <a:pt x="24130" y="195580"/>
                  </a:lnTo>
                  <a:close/>
                </a:path>
                <a:path w="24130" h="565150">
                  <a:moveTo>
                    <a:pt x="24130" y="200660"/>
                  </a:moveTo>
                  <a:lnTo>
                    <a:pt x="0" y="200660"/>
                  </a:lnTo>
                  <a:lnTo>
                    <a:pt x="0" y="208279"/>
                  </a:lnTo>
                  <a:lnTo>
                    <a:pt x="24130" y="208279"/>
                  </a:lnTo>
                  <a:lnTo>
                    <a:pt x="24130" y="200660"/>
                  </a:lnTo>
                  <a:close/>
                </a:path>
                <a:path w="24130" h="565150">
                  <a:moveTo>
                    <a:pt x="24130" y="208280"/>
                  </a:moveTo>
                  <a:lnTo>
                    <a:pt x="0" y="208280"/>
                  </a:lnTo>
                  <a:lnTo>
                    <a:pt x="0" y="214629"/>
                  </a:lnTo>
                  <a:lnTo>
                    <a:pt x="24130" y="214629"/>
                  </a:lnTo>
                  <a:lnTo>
                    <a:pt x="24130" y="208280"/>
                  </a:lnTo>
                  <a:close/>
                </a:path>
                <a:path w="24130" h="565150">
                  <a:moveTo>
                    <a:pt x="24130" y="214630"/>
                  </a:moveTo>
                  <a:lnTo>
                    <a:pt x="0" y="214630"/>
                  </a:lnTo>
                  <a:lnTo>
                    <a:pt x="0" y="259079"/>
                  </a:lnTo>
                  <a:lnTo>
                    <a:pt x="24130" y="259079"/>
                  </a:lnTo>
                  <a:lnTo>
                    <a:pt x="24130" y="214630"/>
                  </a:lnTo>
                  <a:close/>
                </a:path>
                <a:path w="24130" h="565150">
                  <a:moveTo>
                    <a:pt x="24130" y="259080"/>
                  </a:moveTo>
                  <a:lnTo>
                    <a:pt x="0" y="259080"/>
                  </a:lnTo>
                  <a:lnTo>
                    <a:pt x="0" y="316229"/>
                  </a:lnTo>
                  <a:lnTo>
                    <a:pt x="24130" y="316229"/>
                  </a:lnTo>
                  <a:lnTo>
                    <a:pt x="24130" y="259080"/>
                  </a:lnTo>
                  <a:close/>
                </a:path>
                <a:path w="24130" h="565150">
                  <a:moveTo>
                    <a:pt x="24130" y="316230"/>
                  </a:moveTo>
                  <a:lnTo>
                    <a:pt x="0" y="316230"/>
                  </a:lnTo>
                  <a:lnTo>
                    <a:pt x="0" y="365759"/>
                  </a:lnTo>
                  <a:lnTo>
                    <a:pt x="24130" y="365759"/>
                  </a:lnTo>
                  <a:lnTo>
                    <a:pt x="24130" y="316230"/>
                  </a:lnTo>
                  <a:close/>
                </a:path>
                <a:path w="24130" h="565150">
                  <a:moveTo>
                    <a:pt x="24130" y="365760"/>
                  </a:moveTo>
                  <a:lnTo>
                    <a:pt x="0" y="365760"/>
                  </a:lnTo>
                  <a:lnTo>
                    <a:pt x="0" y="379729"/>
                  </a:lnTo>
                  <a:lnTo>
                    <a:pt x="24130" y="379729"/>
                  </a:lnTo>
                  <a:lnTo>
                    <a:pt x="24130" y="365760"/>
                  </a:lnTo>
                  <a:close/>
                </a:path>
                <a:path w="24130" h="565150">
                  <a:moveTo>
                    <a:pt x="24130" y="379730"/>
                  </a:moveTo>
                  <a:lnTo>
                    <a:pt x="0" y="379730"/>
                  </a:lnTo>
                  <a:lnTo>
                    <a:pt x="0" y="386079"/>
                  </a:lnTo>
                  <a:lnTo>
                    <a:pt x="24130" y="386079"/>
                  </a:lnTo>
                  <a:lnTo>
                    <a:pt x="24130" y="379730"/>
                  </a:lnTo>
                  <a:close/>
                </a:path>
                <a:path w="24130" h="565150">
                  <a:moveTo>
                    <a:pt x="24130" y="386080"/>
                  </a:moveTo>
                  <a:lnTo>
                    <a:pt x="0" y="386080"/>
                  </a:lnTo>
                  <a:lnTo>
                    <a:pt x="0" y="398779"/>
                  </a:lnTo>
                  <a:lnTo>
                    <a:pt x="24130" y="398779"/>
                  </a:lnTo>
                  <a:lnTo>
                    <a:pt x="24130" y="386080"/>
                  </a:lnTo>
                  <a:close/>
                </a:path>
                <a:path w="24130" h="565150">
                  <a:moveTo>
                    <a:pt x="24130" y="398780"/>
                  </a:moveTo>
                  <a:lnTo>
                    <a:pt x="0" y="398780"/>
                  </a:lnTo>
                  <a:lnTo>
                    <a:pt x="0" y="403859"/>
                  </a:lnTo>
                  <a:lnTo>
                    <a:pt x="24130" y="403859"/>
                  </a:lnTo>
                  <a:lnTo>
                    <a:pt x="24130" y="398780"/>
                  </a:lnTo>
                  <a:close/>
                </a:path>
                <a:path w="24130" h="565150">
                  <a:moveTo>
                    <a:pt x="24130" y="403860"/>
                  </a:moveTo>
                  <a:lnTo>
                    <a:pt x="0" y="403860"/>
                  </a:lnTo>
                  <a:lnTo>
                    <a:pt x="0" y="411479"/>
                  </a:lnTo>
                  <a:lnTo>
                    <a:pt x="24130" y="411479"/>
                  </a:lnTo>
                  <a:lnTo>
                    <a:pt x="24130" y="403860"/>
                  </a:lnTo>
                  <a:close/>
                </a:path>
                <a:path w="24130" h="565150">
                  <a:moveTo>
                    <a:pt x="24130" y="411480"/>
                  </a:moveTo>
                  <a:lnTo>
                    <a:pt x="0" y="411480"/>
                  </a:lnTo>
                  <a:lnTo>
                    <a:pt x="0" y="417829"/>
                  </a:lnTo>
                  <a:lnTo>
                    <a:pt x="24130" y="417829"/>
                  </a:lnTo>
                  <a:lnTo>
                    <a:pt x="24130" y="411480"/>
                  </a:lnTo>
                  <a:close/>
                </a:path>
                <a:path w="24130" h="565150">
                  <a:moveTo>
                    <a:pt x="24130" y="417830"/>
                  </a:moveTo>
                  <a:lnTo>
                    <a:pt x="0" y="417830"/>
                  </a:lnTo>
                  <a:lnTo>
                    <a:pt x="0" y="424179"/>
                  </a:lnTo>
                  <a:lnTo>
                    <a:pt x="24130" y="424179"/>
                  </a:lnTo>
                  <a:lnTo>
                    <a:pt x="24130" y="417830"/>
                  </a:lnTo>
                  <a:close/>
                </a:path>
                <a:path w="24130" h="565150">
                  <a:moveTo>
                    <a:pt x="24130" y="424180"/>
                  </a:moveTo>
                  <a:lnTo>
                    <a:pt x="0" y="424180"/>
                  </a:lnTo>
                  <a:lnTo>
                    <a:pt x="0" y="430529"/>
                  </a:lnTo>
                  <a:lnTo>
                    <a:pt x="24130" y="430529"/>
                  </a:lnTo>
                  <a:lnTo>
                    <a:pt x="24130" y="424180"/>
                  </a:lnTo>
                  <a:close/>
                </a:path>
                <a:path w="24130" h="565150">
                  <a:moveTo>
                    <a:pt x="24130" y="430530"/>
                  </a:moveTo>
                  <a:lnTo>
                    <a:pt x="0" y="430530"/>
                  </a:lnTo>
                  <a:lnTo>
                    <a:pt x="0" y="436879"/>
                  </a:lnTo>
                  <a:lnTo>
                    <a:pt x="24130" y="436879"/>
                  </a:lnTo>
                  <a:lnTo>
                    <a:pt x="24130" y="430530"/>
                  </a:lnTo>
                  <a:close/>
                </a:path>
                <a:path w="24130" h="565150">
                  <a:moveTo>
                    <a:pt x="24130" y="436880"/>
                  </a:moveTo>
                  <a:lnTo>
                    <a:pt x="0" y="436880"/>
                  </a:lnTo>
                  <a:lnTo>
                    <a:pt x="0" y="443229"/>
                  </a:lnTo>
                  <a:lnTo>
                    <a:pt x="24130" y="443229"/>
                  </a:lnTo>
                  <a:lnTo>
                    <a:pt x="24130" y="436880"/>
                  </a:lnTo>
                  <a:close/>
                </a:path>
                <a:path w="24130" h="565150">
                  <a:moveTo>
                    <a:pt x="24130" y="443230"/>
                  </a:moveTo>
                  <a:lnTo>
                    <a:pt x="0" y="443230"/>
                  </a:lnTo>
                  <a:lnTo>
                    <a:pt x="0" y="449579"/>
                  </a:lnTo>
                  <a:lnTo>
                    <a:pt x="24130" y="449579"/>
                  </a:lnTo>
                  <a:lnTo>
                    <a:pt x="24130" y="443230"/>
                  </a:lnTo>
                  <a:close/>
                </a:path>
                <a:path w="24130" h="565150">
                  <a:moveTo>
                    <a:pt x="24130" y="449580"/>
                  </a:moveTo>
                  <a:lnTo>
                    <a:pt x="0" y="449580"/>
                  </a:lnTo>
                  <a:lnTo>
                    <a:pt x="0" y="455929"/>
                  </a:lnTo>
                  <a:lnTo>
                    <a:pt x="24130" y="455929"/>
                  </a:lnTo>
                  <a:lnTo>
                    <a:pt x="24130" y="449580"/>
                  </a:lnTo>
                  <a:close/>
                </a:path>
                <a:path w="24130" h="565150">
                  <a:moveTo>
                    <a:pt x="24130" y="455930"/>
                  </a:moveTo>
                  <a:lnTo>
                    <a:pt x="0" y="455930"/>
                  </a:lnTo>
                  <a:lnTo>
                    <a:pt x="0" y="462279"/>
                  </a:lnTo>
                  <a:lnTo>
                    <a:pt x="24130" y="462279"/>
                  </a:lnTo>
                  <a:lnTo>
                    <a:pt x="24130" y="455930"/>
                  </a:lnTo>
                  <a:close/>
                </a:path>
                <a:path w="24130" h="565150">
                  <a:moveTo>
                    <a:pt x="24130" y="462280"/>
                  </a:moveTo>
                  <a:lnTo>
                    <a:pt x="0" y="462280"/>
                  </a:lnTo>
                  <a:lnTo>
                    <a:pt x="0" y="468629"/>
                  </a:lnTo>
                  <a:lnTo>
                    <a:pt x="24130" y="468629"/>
                  </a:lnTo>
                  <a:lnTo>
                    <a:pt x="24130" y="462280"/>
                  </a:lnTo>
                  <a:close/>
                </a:path>
                <a:path w="24130" h="565150">
                  <a:moveTo>
                    <a:pt x="24130" y="468630"/>
                  </a:moveTo>
                  <a:lnTo>
                    <a:pt x="0" y="468630"/>
                  </a:lnTo>
                  <a:lnTo>
                    <a:pt x="0" y="474979"/>
                  </a:lnTo>
                  <a:lnTo>
                    <a:pt x="24130" y="474979"/>
                  </a:lnTo>
                  <a:lnTo>
                    <a:pt x="24130" y="468630"/>
                  </a:lnTo>
                  <a:close/>
                </a:path>
                <a:path w="24130" h="565150">
                  <a:moveTo>
                    <a:pt x="24130" y="474980"/>
                  </a:moveTo>
                  <a:lnTo>
                    <a:pt x="0" y="474980"/>
                  </a:lnTo>
                  <a:lnTo>
                    <a:pt x="0" y="481329"/>
                  </a:lnTo>
                  <a:lnTo>
                    <a:pt x="24130" y="481329"/>
                  </a:lnTo>
                  <a:lnTo>
                    <a:pt x="24130" y="474980"/>
                  </a:lnTo>
                  <a:close/>
                </a:path>
                <a:path w="24130" h="565150">
                  <a:moveTo>
                    <a:pt x="24130" y="481330"/>
                  </a:moveTo>
                  <a:lnTo>
                    <a:pt x="0" y="481330"/>
                  </a:lnTo>
                  <a:lnTo>
                    <a:pt x="0" y="487679"/>
                  </a:lnTo>
                  <a:lnTo>
                    <a:pt x="24130" y="487679"/>
                  </a:lnTo>
                  <a:lnTo>
                    <a:pt x="24130" y="481330"/>
                  </a:lnTo>
                  <a:close/>
                </a:path>
                <a:path w="24130" h="565150">
                  <a:moveTo>
                    <a:pt x="24130" y="487680"/>
                  </a:moveTo>
                  <a:lnTo>
                    <a:pt x="0" y="487680"/>
                  </a:lnTo>
                  <a:lnTo>
                    <a:pt x="0" y="494029"/>
                  </a:lnTo>
                  <a:lnTo>
                    <a:pt x="24130" y="494029"/>
                  </a:lnTo>
                  <a:lnTo>
                    <a:pt x="24130" y="487680"/>
                  </a:lnTo>
                  <a:close/>
                </a:path>
                <a:path w="24130" h="565150">
                  <a:moveTo>
                    <a:pt x="24130" y="494030"/>
                  </a:moveTo>
                  <a:lnTo>
                    <a:pt x="0" y="494030"/>
                  </a:lnTo>
                  <a:lnTo>
                    <a:pt x="0" y="500379"/>
                  </a:lnTo>
                  <a:lnTo>
                    <a:pt x="24130" y="500379"/>
                  </a:lnTo>
                  <a:lnTo>
                    <a:pt x="24130" y="494030"/>
                  </a:lnTo>
                  <a:close/>
                </a:path>
                <a:path w="24130" h="565150">
                  <a:moveTo>
                    <a:pt x="24130" y="500380"/>
                  </a:moveTo>
                  <a:lnTo>
                    <a:pt x="0" y="500380"/>
                  </a:lnTo>
                  <a:lnTo>
                    <a:pt x="0" y="506729"/>
                  </a:lnTo>
                  <a:lnTo>
                    <a:pt x="24130" y="506729"/>
                  </a:lnTo>
                  <a:lnTo>
                    <a:pt x="24130" y="500380"/>
                  </a:lnTo>
                  <a:close/>
                </a:path>
                <a:path w="24130" h="565150">
                  <a:moveTo>
                    <a:pt x="24130" y="506730"/>
                  </a:moveTo>
                  <a:lnTo>
                    <a:pt x="0" y="506730"/>
                  </a:lnTo>
                  <a:lnTo>
                    <a:pt x="0" y="513079"/>
                  </a:lnTo>
                  <a:lnTo>
                    <a:pt x="24130" y="513079"/>
                  </a:lnTo>
                  <a:lnTo>
                    <a:pt x="24130" y="506730"/>
                  </a:lnTo>
                  <a:close/>
                </a:path>
                <a:path w="24130" h="565150">
                  <a:moveTo>
                    <a:pt x="24130" y="513080"/>
                  </a:moveTo>
                  <a:lnTo>
                    <a:pt x="0" y="513080"/>
                  </a:lnTo>
                  <a:lnTo>
                    <a:pt x="0" y="519429"/>
                  </a:lnTo>
                  <a:lnTo>
                    <a:pt x="24130" y="519429"/>
                  </a:lnTo>
                  <a:lnTo>
                    <a:pt x="24130" y="513080"/>
                  </a:lnTo>
                  <a:close/>
                </a:path>
                <a:path w="24130" h="565150">
                  <a:moveTo>
                    <a:pt x="24130" y="519430"/>
                  </a:moveTo>
                  <a:lnTo>
                    <a:pt x="0" y="519430"/>
                  </a:lnTo>
                  <a:lnTo>
                    <a:pt x="0" y="525779"/>
                  </a:lnTo>
                  <a:lnTo>
                    <a:pt x="24130" y="525779"/>
                  </a:lnTo>
                  <a:lnTo>
                    <a:pt x="24130" y="519430"/>
                  </a:lnTo>
                  <a:close/>
                </a:path>
                <a:path w="24130" h="565150">
                  <a:moveTo>
                    <a:pt x="24130" y="525780"/>
                  </a:moveTo>
                  <a:lnTo>
                    <a:pt x="0" y="525780"/>
                  </a:lnTo>
                  <a:lnTo>
                    <a:pt x="0" y="532129"/>
                  </a:lnTo>
                  <a:lnTo>
                    <a:pt x="24130" y="532129"/>
                  </a:lnTo>
                  <a:lnTo>
                    <a:pt x="24130" y="525780"/>
                  </a:lnTo>
                  <a:close/>
                </a:path>
                <a:path w="24130" h="565150">
                  <a:moveTo>
                    <a:pt x="24130" y="532130"/>
                  </a:moveTo>
                  <a:lnTo>
                    <a:pt x="0" y="532130"/>
                  </a:lnTo>
                  <a:lnTo>
                    <a:pt x="0" y="538479"/>
                  </a:lnTo>
                  <a:lnTo>
                    <a:pt x="24130" y="538479"/>
                  </a:lnTo>
                  <a:lnTo>
                    <a:pt x="24130" y="532130"/>
                  </a:lnTo>
                  <a:close/>
                </a:path>
                <a:path w="24130" h="565150">
                  <a:moveTo>
                    <a:pt x="24130" y="538480"/>
                  </a:moveTo>
                  <a:lnTo>
                    <a:pt x="0" y="538480"/>
                  </a:lnTo>
                  <a:lnTo>
                    <a:pt x="0" y="543559"/>
                  </a:lnTo>
                  <a:lnTo>
                    <a:pt x="1269" y="543559"/>
                  </a:lnTo>
                  <a:lnTo>
                    <a:pt x="1269" y="544829"/>
                  </a:lnTo>
                  <a:lnTo>
                    <a:pt x="24130" y="544829"/>
                  </a:lnTo>
                  <a:lnTo>
                    <a:pt x="24130" y="538480"/>
                  </a:lnTo>
                  <a:close/>
                </a:path>
                <a:path w="24130" h="565150">
                  <a:moveTo>
                    <a:pt x="24130" y="544830"/>
                  </a:moveTo>
                  <a:lnTo>
                    <a:pt x="2540" y="544830"/>
                  </a:lnTo>
                  <a:lnTo>
                    <a:pt x="2540" y="546100"/>
                  </a:lnTo>
                  <a:lnTo>
                    <a:pt x="3810" y="546100"/>
                  </a:lnTo>
                  <a:lnTo>
                    <a:pt x="3810" y="547369"/>
                  </a:lnTo>
                  <a:lnTo>
                    <a:pt x="5080" y="547369"/>
                  </a:lnTo>
                  <a:lnTo>
                    <a:pt x="5080" y="548639"/>
                  </a:lnTo>
                  <a:lnTo>
                    <a:pt x="6350" y="548639"/>
                  </a:lnTo>
                  <a:lnTo>
                    <a:pt x="6350" y="549909"/>
                  </a:lnTo>
                  <a:lnTo>
                    <a:pt x="7619" y="549909"/>
                  </a:lnTo>
                  <a:lnTo>
                    <a:pt x="7619" y="551179"/>
                  </a:lnTo>
                  <a:lnTo>
                    <a:pt x="24130" y="551179"/>
                  </a:lnTo>
                  <a:lnTo>
                    <a:pt x="24130" y="544830"/>
                  </a:lnTo>
                  <a:close/>
                </a:path>
                <a:path w="24130" h="565150">
                  <a:moveTo>
                    <a:pt x="24130" y="551180"/>
                  </a:moveTo>
                  <a:lnTo>
                    <a:pt x="8890" y="551180"/>
                  </a:lnTo>
                  <a:lnTo>
                    <a:pt x="8890" y="552450"/>
                  </a:lnTo>
                  <a:lnTo>
                    <a:pt x="10160" y="552450"/>
                  </a:lnTo>
                  <a:lnTo>
                    <a:pt x="10160" y="553719"/>
                  </a:lnTo>
                  <a:lnTo>
                    <a:pt x="11430" y="553719"/>
                  </a:lnTo>
                  <a:lnTo>
                    <a:pt x="11430" y="554989"/>
                  </a:lnTo>
                  <a:lnTo>
                    <a:pt x="12700" y="554989"/>
                  </a:lnTo>
                  <a:lnTo>
                    <a:pt x="12700" y="556259"/>
                  </a:lnTo>
                  <a:lnTo>
                    <a:pt x="13969" y="556259"/>
                  </a:lnTo>
                  <a:lnTo>
                    <a:pt x="13969" y="557529"/>
                  </a:lnTo>
                  <a:lnTo>
                    <a:pt x="24130" y="557529"/>
                  </a:lnTo>
                  <a:lnTo>
                    <a:pt x="24130" y="551180"/>
                  </a:lnTo>
                  <a:close/>
                </a:path>
                <a:path w="24130" h="565150">
                  <a:moveTo>
                    <a:pt x="24130" y="557530"/>
                  </a:moveTo>
                  <a:lnTo>
                    <a:pt x="15240" y="557530"/>
                  </a:lnTo>
                  <a:lnTo>
                    <a:pt x="15240" y="558800"/>
                  </a:lnTo>
                  <a:lnTo>
                    <a:pt x="16510" y="558800"/>
                  </a:lnTo>
                  <a:lnTo>
                    <a:pt x="16510" y="560069"/>
                  </a:lnTo>
                  <a:lnTo>
                    <a:pt x="19050" y="560069"/>
                  </a:lnTo>
                  <a:lnTo>
                    <a:pt x="19050" y="561339"/>
                  </a:lnTo>
                  <a:lnTo>
                    <a:pt x="20319" y="561339"/>
                  </a:lnTo>
                  <a:lnTo>
                    <a:pt x="20319" y="562609"/>
                  </a:lnTo>
                  <a:lnTo>
                    <a:pt x="21590" y="562609"/>
                  </a:lnTo>
                  <a:lnTo>
                    <a:pt x="21590" y="563879"/>
                  </a:lnTo>
                  <a:lnTo>
                    <a:pt x="24130" y="563879"/>
                  </a:lnTo>
                  <a:lnTo>
                    <a:pt x="24130" y="557530"/>
                  </a:lnTo>
                  <a:close/>
                </a:path>
                <a:path w="24130" h="565150">
                  <a:moveTo>
                    <a:pt x="24130" y="563880"/>
                  </a:moveTo>
                  <a:lnTo>
                    <a:pt x="22860" y="563880"/>
                  </a:lnTo>
                  <a:lnTo>
                    <a:pt x="22860" y="565150"/>
                  </a:lnTo>
                  <a:lnTo>
                    <a:pt x="24130" y="565150"/>
                  </a:lnTo>
                  <a:lnTo>
                    <a:pt x="24130" y="563880"/>
                  </a:lnTo>
                  <a:close/>
                </a:path>
              </a:pathLst>
            </a:custGeom>
            <a:solidFill>
              <a:srgbClr val="191919"/>
            </a:solidFill>
          </p:spPr>
          <p:txBody>
            <a:bodyPr bIns="0" lIns="0" rIns="0" rtlCol="0" tIns="0" wrap="square"/>
            <a:p/>
          </p:txBody>
        </p:sp>
        <p:sp>
          <p:nvSpPr>
            <p:cNvPr id="1048759" name="object 29"/>
            <p:cNvSpPr/>
            <p:nvPr/>
          </p:nvSpPr>
          <p:spPr>
            <a:xfrm>
              <a:off x="2904489" y="4573269"/>
              <a:ext cx="24130" cy="519430"/>
            </a:xfrm>
            <a:custGeom>
              <a:avLst/>
              <a:ahLst/>
              <a:rect l="l" t="t" r="r" b="b"/>
              <a:pathLst>
                <a:path w="24130" h="519429">
                  <a:moveTo>
                    <a:pt x="24130" y="0"/>
                  </a:moveTo>
                  <a:lnTo>
                    <a:pt x="22860" y="0"/>
                  </a:lnTo>
                  <a:lnTo>
                    <a:pt x="22860" y="1269"/>
                  </a:lnTo>
                  <a:lnTo>
                    <a:pt x="24130" y="1269"/>
                  </a:lnTo>
                  <a:lnTo>
                    <a:pt x="24130" y="0"/>
                  </a:lnTo>
                  <a:close/>
                </a:path>
                <a:path w="24130" h="519429">
                  <a:moveTo>
                    <a:pt x="24130" y="1269"/>
                  </a:moveTo>
                  <a:lnTo>
                    <a:pt x="22860" y="1269"/>
                  </a:lnTo>
                  <a:lnTo>
                    <a:pt x="22860" y="2539"/>
                  </a:lnTo>
                  <a:lnTo>
                    <a:pt x="21590" y="2539"/>
                  </a:lnTo>
                  <a:lnTo>
                    <a:pt x="21590" y="3809"/>
                  </a:lnTo>
                  <a:lnTo>
                    <a:pt x="20320" y="3809"/>
                  </a:lnTo>
                  <a:lnTo>
                    <a:pt x="20320" y="5079"/>
                  </a:lnTo>
                  <a:lnTo>
                    <a:pt x="19050" y="5079"/>
                  </a:lnTo>
                  <a:lnTo>
                    <a:pt x="19050" y="6349"/>
                  </a:lnTo>
                  <a:lnTo>
                    <a:pt x="17780" y="6349"/>
                  </a:lnTo>
                  <a:lnTo>
                    <a:pt x="17780" y="7619"/>
                  </a:lnTo>
                  <a:lnTo>
                    <a:pt x="24130" y="7619"/>
                  </a:lnTo>
                  <a:lnTo>
                    <a:pt x="24130" y="1269"/>
                  </a:lnTo>
                  <a:close/>
                </a:path>
                <a:path w="24130" h="519429">
                  <a:moveTo>
                    <a:pt x="24130" y="7619"/>
                  </a:moveTo>
                  <a:lnTo>
                    <a:pt x="16510" y="7619"/>
                  </a:lnTo>
                  <a:lnTo>
                    <a:pt x="16510" y="8889"/>
                  </a:lnTo>
                  <a:lnTo>
                    <a:pt x="15240" y="8889"/>
                  </a:lnTo>
                  <a:lnTo>
                    <a:pt x="15240" y="10159"/>
                  </a:lnTo>
                  <a:lnTo>
                    <a:pt x="13970" y="10159"/>
                  </a:lnTo>
                  <a:lnTo>
                    <a:pt x="13970" y="12699"/>
                  </a:lnTo>
                  <a:lnTo>
                    <a:pt x="12700" y="12699"/>
                  </a:lnTo>
                  <a:lnTo>
                    <a:pt x="12700" y="13969"/>
                  </a:lnTo>
                  <a:lnTo>
                    <a:pt x="24130" y="13969"/>
                  </a:lnTo>
                  <a:lnTo>
                    <a:pt x="24130" y="7619"/>
                  </a:lnTo>
                  <a:close/>
                </a:path>
                <a:path w="24130" h="519429">
                  <a:moveTo>
                    <a:pt x="24130" y="13969"/>
                  </a:moveTo>
                  <a:lnTo>
                    <a:pt x="11430" y="13969"/>
                  </a:lnTo>
                  <a:lnTo>
                    <a:pt x="11430" y="15239"/>
                  </a:lnTo>
                  <a:lnTo>
                    <a:pt x="10160" y="15239"/>
                  </a:lnTo>
                  <a:lnTo>
                    <a:pt x="10160" y="16509"/>
                  </a:lnTo>
                  <a:lnTo>
                    <a:pt x="8890" y="16509"/>
                  </a:lnTo>
                  <a:lnTo>
                    <a:pt x="8890" y="17779"/>
                  </a:lnTo>
                  <a:lnTo>
                    <a:pt x="7620" y="17779"/>
                  </a:lnTo>
                  <a:lnTo>
                    <a:pt x="7620" y="20319"/>
                  </a:lnTo>
                  <a:lnTo>
                    <a:pt x="24130" y="20319"/>
                  </a:lnTo>
                  <a:lnTo>
                    <a:pt x="24130" y="13969"/>
                  </a:lnTo>
                  <a:close/>
                </a:path>
                <a:path w="24130" h="519429">
                  <a:moveTo>
                    <a:pt x="24130" y="20319"/>
                  </a:moveTo>
                  <a:lnTo>
                    <a:pt x="6350" y="20319"/>
                  </a:lnTo>
                  <a:lnTo>
                    <a:pt x="6350" y="21589"/>
                  </a:lnTo>
                  <a:lnTo>
                    <a:pt x="5080" y="21589"/>
                  </a:lnTo>
                  <a:lnTo>
                    <a:pt x="5080" y="22859"/>
                  </a:lnTo>
                  <a:lnTo>
                    <a:pt x="3810" y="22859"/>
                  </a:lnTo>
                  <a:lnTo>
                    <a:pt x="3810" y="24129"/>
                  </a:lnTo>
                  <a:lnTo>
                    <a:pt x="2540" y="24129"/>
                  </a:lnTo>
                  <a:lnTo>
                    <a:pt x="2540" y="26669"/>
                  </a:lnTo>
                  <a:lnTo>
                    <a:pt x="24130" y="26669"/>
                  </a:lnTo>
                  <a:lnTo>
                    <a:pt x="24130" y="20319"/>
                  </a:lnTo>
                  <a:close/>
                </a:path>
                <a:path w="24130" h="519429">
                  <a:moveTo>
                    <a:pt x="24130" y="26669"/>
                  </a:moveTo>
                  <a:lnTo>
                    <a:pt x="1270" y="26669"/>
                  </a:lnTo>
                  <a:lnTo>
                    <a:pt x="1270" y="27939"/>
                  </a:lnTo>
                  <a:lnTo>
                    <a:pt x="0" y="27939"/>
                  </a:lnTo>
                  <a:lnTo>
                    <a:pt x="0" y="31749"/>
                  </a:lnTo>
                  <a:lnTo>
                    <a:pt x="24130" y="31749"/>
                  </a:lnTo>
                  <a:lnTo>
                    <a:pt x="24130" y="26669"/>
                  </a:lnTo>
                  <a:close/>
                </a:path>
                <a:path w="24130" h="519429">
                  <a:moveTo>
                    <a:pt x="24130" y="31750"/>
                  </a:moveTo>
                  <a:lnTo>
                    <a:pt x="0" y="31750"/>
                  </a:lnTo>
                  <a:lnTo>
                    <a:pt x="0" y="39369"/>
                  </a:lnTo>
                  <a:lnTo>
                    <a:pt x="24130" y="39369"/>
                  </a:lnTo>
                  <a:lnTo>
                    <a:pt x="24130" y="31750"/>
                  </a:lnTo>
                  <a:close/>
                </a:path>
                <a:path w="24130" h="519429">
                  <a:moveTo>
                    <a:pt x="24130" y="39369"/>
                  </a:moveTo>
                  <a:lnTo>
                    <a:pt x="0" y="39369"/>
                  </a:lnTo>
                  <a:lnTo>
                    <a:pt x="0" y="45719"/>
                  </a:lnTo>
                  <a:lnTo>
                    <a:pt x="24130" y="45719"/>
                  </a:lnTo>
                  <a:lnTo>
                    <a:pt x="24130" y="39369"/>
                  </a:lnTo>
                  <a:close/>
                </a:path>
                <a:path w="24130" h="519429">
                  <a:moveTo>
                    <a:pt x="24130" y="45719"/>
                  </a:moveTo>
                  <a:lnTo>
                    <a:pt x="0" y="45719"/>
                  </a:lnTo>
                  <a:lnTo>
                    <a:pt x="0" y="52069"/>
                  </a:lnTo>
                  <a:lnTo>
                    <a:pt x="24130" y="52069"/>
                  </a:lnTo>
                  <a:lnTo>
                    <a:pt x="24130" y="45719"/>
                  </a:lnTo>
                  <a:close/>
                </a:path>
                <a:path w="24130" h="519429">
                  <a:moveTo>
                    <a:pt x="24130" y="52069"/>
                  </a:moveTo>
                  <a:lnTo>
                    <a:pt x="0" y="52069"/>
                  </a:lnTo>
                  <a:lnTo>
                    <a:pt x="0" y="58419"/>
                  </a:lnTo>
                  <a:lnTo>
                    <a:pt x="24130" y="58419"/>
                  </a:lnTo>
                  <a:lnTo>
                    <a:pt x="24130" y="52069"/>
                  </a:lnTo>
                  <a:close/>
                </a:path>
                <a:path w="24130" h="519429">
                  <a:moveTo>
                    <a:pt x="24130" y="58419"/>
                  </a:moveTo>
                  <a:lnTo>
                    <a:pt x="0" y="58419"/>
                  </a:lnTo>
                  <a:lnTo>
                    <a:pt x="0" y="64769"/>
                  </a:lnTo>
                  <a:lnTo>
                    <a:pt x="24130" y="64769"/>
                  </a:lnTo>
                  <a:lnTo>
                    <a:pt x="24130" y="58419"/>
                  </a:lnTo>
                  <a:close/>
                </a:path>
                <a:path w="24130" h="519429">
                  <a:moveTo>
                    <a:pt x="24130" y="64769"/>
                  </a:moveTo>
                  <a:lnTo>
                    <a:pt x="0" y="64769"/>
                  </a:lnTo>
                  <a:lnTo>
                    <a:pt x="0" y="71119"/>
                  </a:lnTo>
                  <a:lnTo>
                    <a:pt x="24130" y="71119"/>
                  </a:lnTo>
                  <a:lnTo>
                    <a:pt x="24130" y="64769"/>
                  </a:lnTo>
                  <a:close/>
                </a:path>
                <a:path w="24130" h="519429">
                  <a:moveTo>
                    <a:pt x="24130" y="71119"/>
                  </a:moveTo>
                  <a:lnTo>
                    <a:pt x="0" y="71119"/>
                  </a:lnTo>
                  <a:lnTo>
                    <a:pt x="0" y="77469"/>
                  </a:lnTo>
                  <a:lnTo>
                    <a:pt x="24130" y="77469"/>
                  </a:lnTo>
                  <a:lnTo>
                    <a:pt x="24130" y="71119"/>
                  </a:lnTo>
                  <a:close/>
                </a:path>
                <a:path w="24130" h="519429">
                  <a:moveTo>
                    <a:pt x="24130" y="77469"/>
                  </a:moveTo>
                  <a:lnTo>
                    <a:pt x="0" y="77469"/>
                  </a:lnTo>
                  <a:lnTo>
                    <a:pt x="0" y="83819"/>
                  </a:lnTo>
                  <a:lnTo>
                    <a:pt x="24130" y="83819"/>
                  </a:lnTo>
                  <a:lnTo>
                    <a:pt x="24130" y="77469"/>
                  </a:lnTo>
                  <a:close/>
                </a:path>
                <a:path w="24130" h="519429">
                  <a:moveTo>
                    <a:pt x="24130" y="83819"/>
                  </a:moveTo>
                  <a:lnTo>
                    <a:pt x="0" y="83819"/>
                  </a:lnTo>
                  <a:lnTo>
                    <a:pt x="0" y="90169"/>
                  </a:lnTo>
                  <a:lnTo>
                    <a:pt x="24130" y="90169"/>
                  </a:lnTo>
                  <a:lnTo>
                    <a:pt x="24130" y="83819"/>
                  </a:lnTo>
                  <a:close/>
                </a:path>
                <a:path w="24130" h="519429">
                  <a:moveTo>
                    <a:pt x="24130" y="90169"/>
                  </a:moveTo>
                  <a:lnTo>
                    <a:pt x="0" y="90169"/>
                  </a:lnTo>
                  <a:lnTo>
                    <a:pt x="0" y="96519"/>
                  </a:lnTo>
                  <a:lnTo>
                    <a:pt x="24130" y="96519"/>
                  </a:lnTo>
                  <a:lnTo>
                    <a:pt x="24130" y="90169"/>
                  </a:lnTo>
                  <a:close/>
                </a:path>
                <a:path w="24130" h="519429">
                  <a:moveTo>
                    <a:pt x="24130" y="96519"/>
                  </a:moveTo>
                  <a:lnTo>
                    <a:pt x="0" y="96519"/>
                  </a:lnTo>
                  <a:lnTo>
                    <a:pt x="0" y="102869"/>
                  </a:lnTo>
                  <a:lnTo>
                    <a:pt x="24130" y="102869"/>
                  </a:lnTo>
                  <a:lnTo>
                    <a:pt x="24130" y="96519"/>
                  </a:lnTo>
                  <a:close/>
                </a:path>
                <a:path w="24130" h="519429">
                  <a:moveTo>
                    <a:pt x="24130" y="102869"/>
                  </a:moveTo>
                  <a:lnTo>
                    <a:pt x="0" y="102869"/>
                  </a:lnTo>
                  <a:lnTo>
                    <a:pt x="0" y="109219"/>
                  </a:lnTo>
                  <a:lnTo>
                    <a:pt x="24130" y="109219"/>
                  </a:lnTo>
                  <a:lnTo>
                    <a:pt x="24130" y="102869"/>
                  </a:lnTo>
                  <a:close/>
                </a:path>
                <a:path w="24130" h="519429">
                  <a:moveTo>
                    <a:pt x="24130" y="109219"/>
                  </a:moveTo>
                  <a:lnTo>
                    <a:pt x="0" y="109219"/>
                  </a:lnTo>
                  <a:lnTo>
                    <a:pt x="0" y="115569"/>
                  </a:lnTo>
                  <a:lnTo>
                    <a:pt x="24130" y="115569"/>
                  </a:lnTo>
                  <a:lnTo>
                    <a:pt x="24130" y="109219"/>
                  </a:lnTo>
                  <a:close/>
                </a:path>
                <a:path w="24130" h="519429">
                  <a:moveTo>
                    <a:pt x="24130" y="115569"/>
                  </a:moveTo>
                  <a:lnTo>
                    <a:pt x="0" y="115569"/>
                  </a:lnTo>
                  <a:lnTo>
                    <a:pt x="0" y="121919"/>
                  </a:lnTo>
                  <a:lnTo>
                    <a:pt x="24130" y="121919"/>
                  </a:lnTo>
                  <a:lnTo>
                    <a:pt x="24130" y="115569"/>
                  </a:lnTo>
                  <a:close/>
                </a:path>
                <a:path w="24130" h="519429">
                  <a:moveTo>
                    <a:pt x="24130" y="121919"/>
                  </a:moveTo>
                  <a:lnTo>
                    <a:pt x="0" y="121919"/>
                  </a:lnTo>
                  <a:lnTo>
                    <a:pt x="0" y="128269"/>
                  </a:lnTo>
                  <a:lnTo>
                    <a:pt x="24130" y="128269"/>
                  </a:lnTo>
                  <a:lnTo>
                    <a:pt x="24130" y="121919"/>
                  </a:lnTo>
                  <a:close/>
                </a:path>
                <a:path w="24130" h="519429">
                  <a:moveTo>
                    <a:pt x="24130" y="128269"/>
                  </a:moveTo>
                  <a:lnTo>
                    <a:pt x="0" y="128269"/>
                  </a:lnTo>
                  <a:lnTo>
                    <a:pt x="0" y="133349"/>
                  </a:lnTo>
                  <a:lnTo>
                    <a:pt x="24130" y="133349"/>
                  </a:lnTo>
                  <a:lnTo>
                    <a:pt x="24130" y="128269"/>
                  </a:lnTo>
                  <a:close/>
                </a:path>
                <a:path w="24130" h="519429">
                  <a:moveTo>
                    <a:pt x="24130" y="133350"/>
                  </a:moveTo>
                  <a:lnTo>
                    <a:pt x="0" y="133350"/>
                  </a:lnTo>
                  <a:lnTo>
                    <a:pt x="0" y="140969"/>
                  </a:lnTo>
                  <a:lnTo>
                    <a:pt x="24130" y="140969"/>
                  </a:lnTo>
                  <a:lnTo>
                    <a:pt x="24130" y="133350"/>
                  </a:lnTo>
                  <a:close/>
                </a:path>
                <a:path w="24130" h="519429">
                  <a:moveTo>
                    <a:pt x="24130" y="140969"/>
                  </a:moveTo>
                  <a:lnTo>
                    <a:pt x="0" y="140969"/>
                  </a:lnTo>
                  <a:lnTo>
                    <a:pt x="0" y="147319"/>
                  </a:lnTo>
                  <a:lnTo>
                    <a:pt x="24130" y="147319"/>
                  </a:lnTo>
                  <a:lnTo>
                    <a:pt x="24130" y="140969"/>
                  </a:lnTo>
                  <a:close/>
                </a:path>
                <a:path w="24130" h="519429">
                  <a:moveTo>
                    <a:pt x="24130" y="147319"/>
                  </a:moveTo>
                  <a:lnTo>
                    <a:pt x="0" y="147319"/>
                  </a:lnTo>
                  <a:lnTo>
                    <a:pt x="0" y="153669"/>
                  </a:lnTo>
                  <a:lnTo>
                    <a:pt x="24130" y="153669"/>
                  </a:lnTo>
                  <a:lnTo>
                    <a:pt x="24130" y="147319"/>
                  </a:lnTo>
                  <a:close/>
                </a:path>
                <a:path w="24130" h="519429">
                  <a:moveTo>
                    <a:pt x="24130" y="153669"/>
                  </a:moveTo>
                  <a:lnTo>
                    <a:pt x="0" y="153669"/>
                  </a:lnTo>
                  <a:lnTo>
                    <a:pt x="0" y="160019"/>
                  </a:lnTo>
                  <a:lnTo>
                    <a:pt x="24130" y="160019"/>
                  </a:lnTo>
                  <a:lnTo>
                    <a:pt x="24130" y="153669"/>
                  </a:lnTo>
                  <a:close/>
                </a:path>
                <a:path w="24130" h="519429">
                  <a:moveTo>
                    <a:pt x="24130" y="160019"/>
                  </a:moveTo>
                  <a:lnTo>
                    <a:pt x="0" y="160019"/>
                  </a:lnTo>
                  <a:lnTo>
                    <a:pt x="0" y="166369"/>
                  </a:lnTo>
                  <a:lnTo>
                    <a:pt x="24130" y="166369"/>
                  </a:lnTo>
                  <a:lnTo>
                    <a:pt x="24130" y="160019"/>
                  </a:lnTo>
                  <a:close/>
                </a:path>
                <a:path w="24130" h="519429">
                  <a:moveTo>
                    <a:pt x="24130" y="166369"/>
                  </a:moveTo>
                  <a:lnTo>
                    <a:pt x="0" y="166369"/>
                  </a:lnTo>
                  <a:lnTo>
                    <a:pt x="0" y="172719"/>
                  </a:lnTo>
                  <a:lnTo>
                    <a:pt x="24130" y="172719"/>
                  </a:lnTo>
                  <a:lnTo>
                    <a:pt x="24130" y="166369"/>
                  </a:lnTo>
                  <a:close/>
                </a:path>
                <a:path w="24130" h="519429">
                  <a:moveTo>
                    <a:pt x="24130" y="172719"/>
                  </a:moveTo>
                  <a:lnTo>
                    <a:pt x="0" y="172719"/>
                  </a:lnTo>
                  <a:lnTo>
                    <a:pt x="0" y="177799"/>
                  </a:lnTo>
                  <a:lnTo>
                    <a:pt x="24130" y="177799"/>
                  </a:lnTo>
                  <a:lnTo>
                    <a:pt x="24130" y="172719"/>
                  </a:lnTo>
                  <a:close/>
                </a:path>
                <a:path w="24130" h="519429">
                  <a:moveTo>
                    <a:pt x="24130" y="177800"/>
                  </a:moveTo>
                  <a:lnTo>
                    <a:pt x="0" y="177800"/>
                  </a:lnTo>
                  <a:lnTo>
                    <a:pt x="0" y="185419"/>
                  </a:lnTo>
                  <a:lnTo>
                    <a:pt x="24130" y="185419"/>
                  </a:lnTo>
                  <a:lnTo>
                    <a:pt x="24130" y="177800"/>
                  </a:lnTo>
                  <a:close/>
                </a:path>
                <a:path w="24130" h="519429">
                  <a:moveTo>
                    <a:pt x="24130" y="185419"/>
                  </a:moveTo>
                  <a:lnTo>
                    <a:pt x="0" y="185419"/>
                  </a:lnTo>
                  <a:lnTo>
                    <a:pt x="0" y="191769"/>
                  </a:lnTo>
                  <a:lnTo>
                    <a:pt x="24130" y="191769"/>
                  </a:lnTo>
                  <a:lnTo>
                    <a:pt x="24130" y="185419"/>
                  </a:lnTo>
                  <a:close/>
                </a:path>
                <a:path w="24130" h="519429">
                  <a:moveTo>
                    <a:pt x="24130" y="191769"/>
                  </a:moveTo>
                  <a:lnTo>
                    <a:pt x="0" y="191769"/>
                  </a:lnTo>
                  <a:lnTo>
                    <a:pt x="0" y="236219"/>
                  </a:lnTo>
                  <a:lnTo>
                    <a:pt x="24130" y="236219"/>
                  </a:lnTo>
                  <a:lnTo>
                    <a:pt x="24130" y="191769"/>
                  </a:lnTo>
                  <a:close/>
                </a:path>
                <a:path w="24130" h="519429">
                  <a:moveTo>
                    <a:pt x="24130" y="236219"/>
                  </a:moveTo>
                  <a:lnTo>
                    <a:pt x="0" y="236219"/>
                  </a:lnTo>
                  <a:lnTo>
                    <a:pt x="0" y="293369"/>
                  </a:lnTo>
                  <a:lnTo>
                    <a:pt x="24130" y="293369"/>
                  </a:lnTo>
                  <a:lnTo>
                    <a:pt x="24130" y="236219"/>
                  </a:lnTo>
                  <a:close/>
                </a:path>
                <a:path w="24130" h="519429">
                  <a:moveTo>
                    <a:pt x="24130" y="293369"/>
                  </a:moveTo>
                  <a:lnTo>
                    <a:pt x="0" y="293369"/>
                  </a:lnTo>
                  <a:lnTo>
                    <a:pt x="0" y="342899"/>
                  </a:lnTo>
                  <a:lnTo>
                    <a:pt x="24130" y="342899"/>
                  </a:lnTo>
                  <a:lnTo>
                    <a:pt x="24130" y="293369"/>
                  </a:lnTo>
                  <a:close/>
                </a:path>
                <a:path w="24130" h="519429">
                  <a:moveTo>
                    <a:pt x="24130" y="342900"/>
                  </a:moveTo>
                  <a:lnTo>
                    <a:pt x="0" y="342900"/>
                  </a:lnTo>
                  <a:lnTo>
                    <a:pt x="0" y="356869"/>
                  </a:lnTo>
                  <a:lnTo>
                    <a:pt x="24130" y="356869"/>
                  </a:lnTo>
                  <a:lnTo>
                    <a:pt x="24130" y="342900"/>
                  </a:lnTo>
                  <a:close/>
                </a:path>
                <a:path w="24130" h="519429">
                  <a:moveTo>
                    <a:pt x="24130" y="356869"/>
                  </a:moveTo>
                  <a:lnTo>
                    <a:pt x="0" y="356869"/>
                  </a:lnTo>
                  <a:lnTo>
                    <a:pt x="0" y="363219"/>
                  </a:lnTo>
                  <a:lnTo>
                    <a:pt x="24130" y="363219"/>
                  </a:lnTo>
                  <a:lnTo>
                    <a:pt x="24130" y="356869"/>
                  </a:lnTo>
                  <a:close/>
                </a:path>
                <a:path w="24130" h="519429">
                  <a:moveTo>
                    <a:pt x="24130" y="363219"/>
                  </a:moveTo>
                  <a:lnTo>
                    <a:pt x="0" y="363219"/>
                  </a:lnTo>
                  <a:lnTo>
                    <a:pt x="0" y="375919"/>
                  </a:lnTo>
                  <a:lnTo>
                    <a:pt x="24130" y="375919"/>
                  </a:lnTo>
                  <a:lnTo>
                    <a:pt x="24130" y="363219"/>
                  </a:lnTo>
                  <a:close/>
                </a:path>
                <a:path w="24130" h="519429">
                  <a:moveTo>
                    <a:pt x="24130" y="375919"/>
                  </a:moveTo>
                  <a:lnTo>
                    <a:pt x="0" y="375919"/>
                  </a:lnTo>
                  <a:lnTo>
                    <a:pt x="0" y="380999"/>
                  </a:lnTo>
                  <a:lnTo>
                    <a:pt x="24130" y="380999"/>
                  </a:lnTo>
                  <a:lnTo>
                    <a:pt x="24130" y="375919"/>
                  </a:lnTo>
                  <a:close/>
                </a:path>
                <a:path w="24130" h="519429">
                  <a:moveTo>
                    <a:pt x="24130" y="381000"/>
                  </a:moveTo>
                  <a:lnTo>
                    <a:pt x="0" y="381000"/>
                  </a:lnTo>
                  <a:lnTo>
                    <a:pt x="0" y="388619"/>
                  </a:lnTo>
                  <a:lnTo>
                    <a:pt x="24130" y="388619"/>
                  </a:lnTo>
                  <a:lnTo>
                    <a:pt x="24130" y="381000"/>
                  </a:lnTo>
                  <a:close/>
                </a:path>
                <a:path w="24130" h="519429">
                  <a:moveTo>
                    <a:pt x="24130" y="388619"/>
                  </a:moveTo>
                  <a:lnTo>
                    <a:pt x="0" y="388619"/>
                  </a:lnTo>
                  <a:lnTo>
                    <a:pt x="0" y="394969"/>
                  </a:lnTo>
                  <a:lnTo>
                    <a:pt x="24130" y="394969"/>
                  </a:lnTo>
                  <a:lnTo>
                    <a:pt x="24130" y="388619"/>
                  </a:lnTo>
                  <a:close/>
                </a:path>
                <a:path w="24130" h="519429">
                  <a:moveTo>
                    <a:pt x="24130" y="394969"/>
                  </a:moveTo>
                  <a:lnTo>
                    <a:pt x="0" y="394969"/>
                  </a:lnTo>
                  <a:lnTo>
                    <a:pt x="0" y="401319"/>
                  </a:lnTo>
                  <a:lnTo>
                    <a:pt x="24130" y="401319"/>
                  </a:lnTo>
                  <a:lnTo>
                    <a:pt x="24130" y="394969"/>
                  </a:lnTo>
                  <a:close/>
                </a:path>
                <a:path w="24130" h="519429">
                  <a:moveTo>
                    <a:pt x="24130" y="401319"/>
                  </a:moveTo>
                  <a:lnTo>
                    <a:pt x="0" y="401319"/>
                  </a:lnTo>
                  <a:lnTo>
                    <a:pt x="0" y="407669"/>
                  </a:lnTo>
                  <a:lnTo>
                    <a:pt x="24130" y="407669"/>
                  </a:lnTo>
                  <a:lnTo>
                    <a:pt x="24130" y="401319"/>
                  </a:lnTo>
                  <a:close/>
                </a:path>
                <a:path w="24130" h="519429">
                  <a:moveTo>
                    <a:pt x="24130" y="407669"/>
                  </a:moveTo>
                  <a:lnTo>
                    <a:pt x="0" y="407669"/>
                  </a:lnTo>
                  <a:lnTo>
                    <a:pt x="0" y="414019"/>
                  </a:lnTo>
                  <a:lnTo>
                    <a:pt x="24130" y="414019"/>
                  </a:lnTo>
                  <a:lnTo>
                    <a:pt x="24130" y="407669"/>
                  </a:lnTo>
                  <a:close/>
                </a:path>
                <a:path w="24130" h="519429">
                  <a:moveTo>
                    <a:pt x="24130" y="414019"/>
                  </a:moveTo>
                  <a:lnTo>
                    <a:pt x="0" y="414019"/>
                  </a:lnTo>
                  <a:lnTo>
                    <a:pt x="0" y="420369"/>
                  </a:lnTo>
                  <a:lnTo>
                    <a:pt x="24130" y="420369"/>
                  </a:lnTo>
                  <a:lnTo>
                    <a:pt x="24130" y="414019"/>
                  </a:lnTo>
                  <a:close/>
                </a:path>
                <a:path w="24130" h="519429">
                  <a:moveTo>
                    <a:pt x="24130" y="420369"/>
                  </a:moveTo>
                  <a:lnTo>
                    <a:pt x="0" y="420369"/>
                  </a:lnTo>
                  <a:lnTo>
                    <a:pt x="0" y="426719"/>
                  </a:lnTo>
                  <a:lnTo>
                    <a:pt x="24130" y="426719"/>
                  </a:lnTo>
                  <a:lnTo>
                    <a:pt x="24130" y="420369"/>
                  </a:lnTo>
                  <a:close/>
                </a:path>
                <a:path w="24130" h="519429">
                  <a:moveTo>
                    <a:pt x="24130" y="426719"/>
                  </a:moveTo>
                  <a:lnTo>
                    <a:pt x="0" y="426719"/>
                  </a:lnTo>
                  <a:lnTo>
                    <a:pt x="0" y="433069"/>
                  </a:lnTo>
                  <a:lnTo>
                    <a:pt x="24130" y="433069"/>
                  </a:lnTo>
                  <a:lnTo>
                    <a:pt x="24130" y="426719"/>
                  </a:lnTo>
                  <a:close/>
                </a:path>
                <a:path w="24130" h="519429">
                  <a:moveTo>
                    <a:pt x="24130" y="433069"/>
                  </a:moveTo>
                  <a:lnTo>
                    <a:pt x="0" y="433069"/>
                  </a:lnTo>
                  <a:lnTo>
                    <a:pt x="0" y="439419"/>
                  </a:lnTo>
                  <a:lnTo>
                    <a:pt x="24130" y="439419"/>
                  </a:lnTo>
                  <a:lnTo>
                    <a:pt x="24130" y="433069"/>
                  </a:lnTo>
                  <a:close/>
                </a:path>
                <a:path w="24130" h="519429">
                  <a:moveTo>
                    <a:pt x="24130" y="439419"/>
                  </a:moveTo>
                  <a:lnTo>
                    <a:pt x="0" y="439419"/>
                  </a:lnTo>
                  <a:lnTo>
                    <a:pt x="0" y="445769"/>
                  </a:lnTo>
                  <a:lnTo>
                    <a:pt x="24130" y="445769"/>
                  </a:lnTo>
                  <a:lnTo>
                    <a:pt x="24130" y="439419"/>
                  </a:lnTo>
                  <a:close/>
                </a:path>
                <a:path w="24130" h="519429">
                  <a:moveTo>
                    <a:pt x="24130" y="445769"/>
                  </a:moveTo>
                  <a:lnTo>
                    <a:pt x="0" y="445769"/>
                  </a:lnTo>
                  <a:lnTo>
                    <a:pt x="0" y="452119"/>
                  </a:lnTo>
                  <a:lnTo>
                    <a:pt x="24130" y="452119"/>
                  </a:lnTo>
                  <a:lnTo>
                    <a:pt x="24130" y="445769"/>
                  </a:lnTo>
                  <a:close/>
                </a:path>
                <a:path w="24130" h="519429">
                  <a:moveTo>
                    <a:pt x="24130" y="452119"/>
                  </a:moveTo>
                  <a:lnTo>
                    <a:pt x="0" y="452119"/>
                  </a:lnTo>
                  <a:lnTo>
                    <a:pt x="0" y="458469"/>
                  </a:lnTo>
                  <a:lnTo>
                    <a:pt x="24130" y="458469"/>
                  </a:lnTo>
                  <a:lnTo>
                    <a:pt x="24130" y="452119"/>
                  </a:lnTo>
                  <a:close/>
                </a:path>
                <a:path w="24130" h="519429">
                  <a:moveTo>
                    <a:pt x="24130" y="458469"/>
                  </a:moveTo>
                  <a:lnTo>
                    <a:pt x="0" y="458469"/>
                  </a:lnTo>
                  <a:lnTo>
                    <a:pt x="0" y="464819"/>
                  </a:lnTo>
                  <a:lnTo>
                    <a:pt x="24130" y="464819"/>
                  </a:lnTo>
                  <a:lnTo>
                    <a:pt x="24130" y="458469"/>
                  </a:lnTo>
                  <a:close/>
                </a:path>
                <a:path w="24130" h="519429">
                  <a:moveTo>
                    <a:pt x="24130" y="464819"/>
                  </a:moveTo>
                  <a:lnTo>
                    <a:pt x="0" y="464819"/>
                  </a:lnTo>
                  <a:lnTo>
                    <a:pt x="0" y="471169"/>
                  </a:lnTo>
                  <a:lnTo>
                    <a:pt x="24130" y="471169"/>
                  </a:lnTo>
                  <a:lnTo>
                    <a:pt x="24130" y="464819"/>
                  </a:lnTo>
                  <a:close/>
                </a:path>
                <a:path w="24130" h="519429">
                  <a:moveTo>
                    <a:pt x="24130" y="471169"/>
                  </a:moveTo>
                  <a:lnTo>
                    <a:pt x="0" y="471169"/>
                  </a:lnTo>
                  <a:lnTo>
                    <a:pt x="0" y="477519"/>
                  </a:lnTo>
                  <a:lnTo>
                    <a:pt x="24130" y="477519"/>
                  </a:lnTo>
                  <a:lnTo>
                    <a:pt x="24130" y="471169"/>
                  </a:lnTo>
                  <a:close/>
                </a:path>
                <a:path w="24130" h="519429">
                  <a:moveTo>
                    <a:pt x="24130" y="477519"/>
                  </a:moveTo>
                  <a:lnTo>
                    <a:pt x="0" y="477519"/>
                  </a:lnTo>
                  <a:lnTo>
                    <a:pt x="0" y="483869"/>
                  </a:lnTo>
                  <a:lnTo>
                    <a:pt x="24130" y="483869"/>
                  </a:lnTo>
                  <a:lnTo>
                    <a:pt x="24130" y="477519"/>
                  </a:lnTo>
                  <a:close/>
                </a:path>
                <a:path w="24130" h="519429">
                  <a:moveTo>
                    <a:pt x="24130" y="483869"/>
                  </a:moveTo>
                  <a:lnTo>
                    <a:pt x="0" y="483869"/>
                  </a:lnTo>
                  <a:lnTo>
                    <a:pt x="0" y="490219"/>
                  </a:lnTo>
                  <a:lnTo>
                    <a:pt x="24130" y="490219"/>
                  </a:lnTo>
                  <a:lnTo>
                    <a:pt x="24130" y="483869"/>
                  </a:lnTo>
                  <a:close/>
                </a:path>
                <a:path w="24130" h="519429">
                  <a:moveTo>
                    <a:pt x="24130" y="490219"/>
                  </a:moveTo>
                  <a:lnTo>
                    <a:pt x="0" y="490219"/>
                  </a:lnTo>
                  <a:lnTo>
                    <a:pt x="0" y="491489"/>
                  </a:lnTo>
                  <a:lnTo>
                    <a:pt x="1270" y="491489"/>
                  </a:lnTo>
                  <a:lnTo>
                    <a:pt x="1270" y="492759"/>
                  </a:lnTo>
                  <a:lnTo>
                    <a:pt x="2540" y="492759"/>
                  </a:lnTo>
                  <a:lnTo>
                    <a:pt x="2540" y="494029"/>
                  </a:lnTo>
                  <a:lnTo>
                    <a:pt x="3810" y="494029"/>
                  </a:lnTo>
                  <a:lnTo>
                    <a:pt x="3810" y="496569"/>
                  </a:lnTo>
                  <a:lnTo>
                    <a:pt x="24130" y="496569"/>
                  </a:lnTo>
                  <a:lnTo>
                    <a:pt x="24130" y="490219"/>
                  </a:lnTo>
                  <a:close/>
                </a:path>
                <a:path w="24130" h="519429">
                  <a:moveTo>
                    <a:pt x="24130" y="496569"/>
                  </a:moveTo>
                  <a:lnTo>
                    <a:pt x="5080" y="496569"/>
                  </a:lnTo>
                  <a:lnTo>
                    <a:pt x="5080" y="497839"/>
                  </a:lnTo>
                  <a:lnTo>
                    <a:pt x="6350" y="497839"/>
                  </a:lnTo>
                  <a:lnTo>
                    <a:pt x="6350" y="499109"/>
                  </a:lnTo>
                  <a:lnTo>
                    <a:pt x="7620" y="499109"/>
                  </a:lnTo>
                  <a:lnTo>
                    <a:pt x="7620" y="501649"/>
                  </a:lnTo>
                  <a:lnTo>
                    <a:pt x="8890" y="501649"/>
                  </a:lnTo>
                  <a:lnTo>
                    <a:pt x="8890" y="502919"/>
                  </a:lnTo>
                  <a:lnTo>
                    <a:pt x="24130" y="502919"/>
                  </a:lnTo>
                  <a:lnTo>
                    <a:pt x="24130" y="496569"/>
                  </a:lnTo>
                  <a:close/>
                </a:path>
                <a:path w="24130" h="519429">
                  <a:moveTo>
                    <a:pt x="24130" y="502919"/>
                  </a:moveTo>
                  <a:lnTo>
                    <a:pt x="10160" y="502919"/>
                  </a:lnTo>
                  <a:lnTo>
                    <a:pt x="10160" y="504189"/>
                  </a:lnTo>
                  <a:lnTo>
                    <a:pt x="11430" y="504189"/>
                  </a:lnTo>
                  <a:lnTo>
                    <a:pt x="11430" y="506729"/>
                  </a:lnTo>
                  <a:lnTo>
                    <a:pt x="12700" y="506729"/>
                  </a:lnTo>
                  <a:lnTo>
                    <a:pt x="12700" y="507999"/>
                  </a:lnTo>
                  <a:lnTo>
                    <a:pt x="13970" y="507999"/>
                  </a:lnTo>
                  <a:lnTo>
                    <a:pt x="13970" y="509269"/>
                  </a:lnTo>
                  <a:lnTo>
                    <a:pt x="24130" y="509269"/>
                  </a:lnTo>
                  <a:lnTo>
                    <a:pt x="24130" y="502919"/>
                  </a:lnTo>
                  <a:close/>
                </a:path>
                <a:path w="24130" h="519429">
                  <a:moveTo>
                    <a:pt x="24130" y="509269"/>
                  </a:moveTo>
                  <a:lnTo>
                    <a:pt x="15240" y="509269"/>
                  </a:lnTo>
                  <a:lnTo>
                    <a:pt x="15240" y="510539"/>
                  </a:lnTo>
                  <a:lnTo>
                    <a:pt x="16510" y="510539"/>
                  </a:lnTo>
                  <a:lnTo>
                    <a:pt x="16510" y="513079"/>
                  </a:lnTo>
                  <a:lnTo>
                    <a:pt x="17780" y="513079"/>
                  </a:lnTo>
                  <a:lnTo>
                    <a:pt x="17780" y="514349"/>
                  </a:lnTo>
                  <a:lnTo>
                    <a:pt x="19050" y="514349"/>
                  </a:lnTo>
                  <a:lnTo>
                    <a:pt x="19050" y="515619"/>
                  </a:lnTo>
                  <a:lnTo>
                    <a:pt x="24130" y="515619"/>
                  </a:lnTo>
                  <a:lnTo>
                    <a:pt x="24130" y="509269"/>
                  </a:lnTo>
                  <a:close/>
                </a:path>
                <a:path w="24130" h="519429">
                  <a:moveTo>
                    <a:pt x="24130" y="515619"/>
                  </a:moveTo>
                  <a:lnTo>
                    <a:pt x="20320" y="515619"/>
                  </a:lnTo>
                  <a:lnTo>
                    <a:pt x="20320" y="516889"/>
                  </a:lnTo>
                  <a:lnTo>
                    <a:pt x="21590" y="516889"/>
                  </a:lnTo>
                  <a:lnTo>
                    <a:pt x="21590" y="518159"/>
                  </a:lnTo>
                  <a:lnTo>
                    <a:pt x="22860" y="518159"/>
                  </a:lnTo>
                  <a:lnTo>
                    <a:pt x="22860" y="519429"/>
                  </a:lnTo>
                  <a:lnTo>
                    <a:pt x="24130" y="519429"/>
                  </a:lnTo>
                  <a:lnTo>
                    <a:pt x="24130" y="515619"/>
                  </a:lnTo>
                  <a:close/>
                </a:path>
              </a:pathLst>
            </a:custGeom>
            <a:solidFill>
              <a:srgbClr val="181818"/>
            </a:solidFill>
          </p:spPr>
          <p:txBody>
            <a:bodyPr bIns="0" lIns="0" rIns="0" rtlCol="0" tIns="0" wrap="square"/>
            <a:p/>
          </p:txBody>
        </p:sp>
        <p:sp>
          <p:nvSpPr>
            <p:cNvPr id="1048760" name="object 30"/>
            <p:cNvSpPr/>
            <p:nvPr/>
          </p:nvSpPr>
          <p:spPr>
            <a:xfrm>
              <a:off x="2880360" y="4602479"/>
              <a:ext cx="24130" cy="459740"/>
            </a:xfrm>
            <a:custGeom>
              <a:avLst/>
              <a:ahLst/>
              <a:rect l="l" t="t" r="r" b="b"/>
              <a:pathLst>
                <a:path w="24130" h="459739">
                  <a:moveTo>
                    <a:pt x="24129" y="0"/>
                  </a:moveTo>
                  <a:lnTo>
                    <a:pt x="22859" y="0"/>
                  </a:lnTo>
                  <a:lnTo>
                    <a:pt x="22859" y="1270"/>
                  </a:lnTo>
                  <a:lnTo>
                    <a:pt x="21589" y="1270"/>
                  </a:lnTo>
                  <a:lnTo>
                    <a:pt x="21589" y="2540"/>
                  </a:lnTo>
                  <a:lnTo>
                    <a:pt x="24129" y="2540"/>
                  </a:lnTo>
                  <a:lnTo>
                    <a:pt x="24129" y="0"/>
                  </a:lnTo>
                  <a:close/>
                </a:path>
                <a:path w="24130" h="459739">
                  <a:moveTo>
                    <a:pt x="24129" y="2540"/>
                  </a:moveTo>
                  <a:lnTo>
                    <a:pt x="20319" y="2540"/>
                  </a:lnTo>
                  <a:lnTo>
                    <a:pt x="20319" y="5080"/>
                  </a:lnTo>
                  <a:lnTo>
                    <a:pt x="19050" y="5080"/>
                  </a:lnTo>
                  <a:lnTo>
                    <a:pt x="19050" y="6350"/>
                  </a:lnTo>
                  <a:lnTo>
                    <a:pt x="17779" y="6350"/>
                  </a:lnTo>
                  <a:lnTo>
                    <a:pt x="17779" y="7620"/>
                  </a:lnTo>
                  <a:lnTo>
                    <a:pt x="16509" y="7620"/>
                  </a:lnTo>
                  <a:lnTo>
                    <a:pt x="16509" y="10160"/>
                  </a:lnTo>
                  <a:lnTo>
                    <a:pt x="24129" y="10160"/>
                  </a:lnTo>
                  <a:lnTo>
                    <a:pt x="24129" y="2540"/>
                  </a:lnTo>
                  <a:close/>
                </a:path>
                <a:path w="24130" h="459739">
                  <a:moveTo>
                    <a:pt x="24129" y="10160"/>
                  </a:moveTo>
                  <a:lnTo>
                    <a:pt x="15239" y="10160"/>
                  </a:lnTo>
                  <a:lnTo>
                    <a:pt x="15239" y="11430"/>
                  </a:lnTo>
                  <a:lnTo>
                    <a:pt x="13969" y="11430"/>
                  </a:lnTo>
                  <a:lnTo>
                    <a:pt x="13969" y="13970"/>
                  </a:lnTo>
                  <a:lnTo>
                    <a:pt x="12700" y="13970"/>
                  </a:lnTo>
                  <a:lnTo>
                    <a:pt x="12700" y="16510"/>
                  </a:lnTo>
                  <a:lnTo>
                    <a:pt x="24129" y="16510"/>
                  </a:lnTo>
                  <a:lnTo>
                    <a:pt x="24129" y="10160"/>
                  </a:lnTo>
                  <a:close/>
                </a:path>
                <a:path w="24130" h="459739">
                  <a:moveTo>
                    <a:pt x="24129" y="16510"/>
                  </a:moveTo>
                  <a:lnTo>
                    <a:pt x="11429" y="16510"/>
                  </a:lnTo>
                  <a:lnTo>
                    <a:pt x="11429" y="17780"/>
                  </a:lnTo>
                  <a:lnTo>
                    <a:pt x="10159" y="17780"/>
                  </a:lnTo>
                  <a:lnTo>
                    <a:pt x="10159" y="20320"/>
                  </a:lnTo>
                  <a:lnTo>
                    <a:pt x="8889" y="20320"/>
                  </a:lnTo>
                  <a:lnTo>
                    <a:pt x="8889" y="21590"/>
                  </a:lnTo>
                  <a:lnTo>
                    <a:pt x="7619" y="21590"/>
                  </a:lnTo>
                  <a:lnTo>
                    <a:pt x="7619" y="22860"/>
                  </a:lnTo>
                  <a:lnTo>
                    <a:pt x="24129" y="22860"/>
                  </a:lnTo>
                  <a:lnTo>
                    <a:pt x="24129" y="16510"/>
                  </a:lnTo>
                  <a:close/>
                </a:path>
                <a:path w="24130" h="459739">
                  <a:moveTo>
                    <a:pt x="24129" y="22860"/>
                  </a:moveTo>
                  <a:lnTo>
                    <a:pt x="7619" y="22860"/>
                  </a:lnTo>
                  <a:lnTo>
                    <a:pt x="7619" y="24130"/>
                  </a:lnTo>
                  <a:lnTo>
                    <a:pt x="6350" y="24130"/>
                  </a:lnTo>
                  <a:lnTo>
                    <a:pt x="6350" y="25400"/>
                  </a:lnTo>
                  <a:lnTo>
                    <a:pt x="5079" y="25400"/>
                  </a:lnTo>
                  <a:lnTo>
                    <a:pt x="5079" y="26670"/>
                  </a:lnTo>
                  <a:lnTo>
                    <a:pt x="3809" y="26670"/>
                  </a:lnTo>
                  <a:lnTo>
                    <a:pt x="3809" y="29210"/>
                  </a:lnTo>
                  <a:lnTo>
                    <a:pt x="24129" y="29210"/>
                  </a:lnTo>
                  <a:lnTo>
                    <a:pt x="24129" y="22860"/>
                  </a:lnTo>
                  <a:close/>
                </a:path>
                <a:path w="24130" h="459739">
                  <a:moveTo>
                    <a:pt x="24129" y="29210"/>
                  </a:moveTo>
                  <a:lnTo>
                    <a:pt x="2539" y="29210"/>
                  </a:lnTo>
                  <a:lnTo>
                    <a:pt x="2539" y="30480"/>
                  </a:lnTo>
                  <a:lnTo>
                    <a:pt x="1269" y="30480"/>
                  </a:lnTo>
                  <a:lnTo>
                    <a:pt x="1269" y="31750"/>
                  </a:lnTo>
                  <a:lnTo>
                    <a:pt x="0" y="31750"/>
                  </a:lnTo>
                  <a:lnTo>
                    <a:pt x="0" y="35560"/>
                  </a:lnTo>
                  <a:lnTo>
                    <a:pt x="24129" y="35560"/>
                  </a:lnTo>
                  <a:lnTo>
                    <a:pt x="24129" y="29210"/>
                  </a:lnTo>
                  <a:close/>
                </a:path>
                <a:path w="24130" h="459739">
                  <a:moveTo>
                    <a:pt x="24129" y="35560"/>
                  </a:moveTo>
                  <a:lnTo>
                    <a:pt x="0" y="35560"/>
                  </a:lnTo>
                  <a:lnTo>
                    <a:pt x="0" y="41910"/>
                  </a:lnTo>
                  <a:lnTo>
                    <a:pt x="24129" y="41910"/>
                  </a:lnTo>
                  <a:lnTo>
                    <a:pt x="24129" y="35560"/>
                  </a:lnTo>
                  <a:close/>
                </a:path>
                <a:path w="24130" h="459739">
                  <a:moveTo>
                    <a:pt x="24129" y="41910"/>
                  </a:moveTo>
                  <a:lnTo>
                    <a:pt x="0" y="41910"/>
                  </a:lnTo>
                  <a:lnTo>
                    <a:pt x="0" y="48260"/>
                  </a:lnTo>
                  <a:lnTo>
                    <a:pt x="24129" y="48260"/>
                  </a:lnTo>
                  <a:lnTo>
                    <a:pt x="24129" y="41910"/>
                  </a:lnTo>
                  <a:close/>
                </a:path>
                <a:path w="24130" h="459739">
                  <a:moveTo>
                    <a:pt x="24129" y="48260"/>
                  </a:moveTo>
                  <a:lnTo>
                    <a:pt x="0" y="48260"/>
                  </a:lnTo>
                  <a:lnTo>
                    <a:pt x="0" y="54610"/>
                  </a:lnTo>
                  <a:lnTo>
                    <a:pt x="24129" y="54610"/>
                  </a:lnTo>
                  <a:lnTo>
                    <a:pt x="24129" y="48260"/>
                  </a:lnTo>
                  <a:close/>
                </a:path>
                <a:path w="24130" h="459739">
                  <a:moveTo>
                    <a:pt x="24129" y="54610"/>
                  </a:moveTo>
                  <a:lnTo>
                    <a:pt x="0" y="54610"/>
                  </a:lnTo>
                  <a:lnTo>
                    <a:pt x="0" y="60960"/>
                  </a:lnTo>
                  <a:lnTo>
                    <a:pt x="24129" y="60960"/>
                  </a:lnTo>
                  <a:lnTo>
                    <a:pt x="24129" y="54610"/>
                  </a:lnTo>
                  <a:close/>
                </a:path>
                <a:path w="24130" h="459739">
                  <a:moveTo>
                    <a:pt x="24129" y="60960"/>
                  </a:moveTo>
                  <a:lnTo>
                    <a:pt x="0" y="60960"/>
                  </a:lnTo>
                  <a:lnTo>
                    <a:pt x="0" y="67310"/>
                  </a:lnTo>
                  <a:lnTo>
                    <a:pt x="24129" y="67310"/>
                  </a:lnTo>
                  <a:lnTo>
                    <a:pt x="24129" y="60960"/>
                  </a:lnTo>
                  <a:close/>
                </a:path>
                <a:path w="24130" h="459739">
                  <a:moveTo>
                    <a:pt x="24129" y="67310"/>
                  </a:moveTo>
                  <a:lnTo>
                    <a:pt x="0" y="67310"/>
                  </a:lnTo>
                  <a:lnTo>
                    <a:pt x="0" y="73660"/>
                  </a:lnTo>
                  <a:lnTo>
                    <a:pt x="24129" y="73660"/>
                  </a:lnTo>
                  <a:lnTo>
                    <a:pt x="24129" y="67310"/>
                  </a:lnTo>
                  <a:close/>
                </a:path>
                <a:path w="24130" h="459739">
                  <a:moveTo>
                    <a:pt x="24129" y="73660"/>
                  </a:moveTo>
                  <a:lnTo>
                    <a:pt x="0" y="73660"/>
                  </a:lnTo>
                  <a:lnTo>
                    <a:pt x="0" y="80010"/>
                  </a:lnTo>
                  <a:lnTo>
                    <a:pt x="24129" y="80010"/>
                  </a:lnTo>
                  <a:lnTo>
                    <a:pt x="24129" y="73660"/>
                  </a:lnTo>
                  <a:close/>
                </a:path>
                <a:path w="24130" h="459739">
                  <a:moveTo>
                    <a:pt x="24129" y="80010"/>
                  </a:moveTo>
                  <a:lnTo>
                    <a:pt x="0" y="80010"/>
                  </a:lnTo>
                  <a:lnTo>
                    <a:pt x="0" y="86360"/>
                  </a:lnTo>
                  <a:lnTo>
                    <a:pt x="24129" y="86360"/>
                  </a:lnTo>
                  <a:lnTo>
                    <a:pt x="24129" y="80010"/>
                  </a:lnTo>
                  <a:close/>
                </a:path>
                <a:path w="24130" h="459739">
                  <a:moveTo>
                    <a:pt x="24129" y="86360"/>
                  </a:moveTo>
                  <a:lnTo>
                    <a:pt x="0" y="86360"/>
                  </a:lnTo>
                  <a:lnTo>
                    <a:pt x="0" y="92710"/>
                  </a:lnTo>
                  <a:lnTo>
                    <a:pt x="24129" y="92710"/>
                  </a:lnTo>
                  <a:lnTo>
                    <a:pt x="24129" y="86360"/>
                  </a:lnTo>
                  <a:close/>
                </a:path>
                <a:path w="24130" h="459739">
                  <a:moveTo>
                    <a:pt x="24129" y="92710"/>
                  </a:moveTo>
                  <a:lnTo>
                    <a:pt x="0" y="92710"/>
                  </a:lnTo>
                  <a:lnTo>
                    <a:pt x="0" y="99060"/>
                  </a:lnTo>
                  <a:lnTo>
                    <a:pt x="24129" y="99060"/>
                  </a:lnTo>
                  <a:lnTo>
                    <a:pt x="24129" y="92710"/>
                  </a:lnTo>
                  <a:close/>
                </a:path>
                <a:path w="24130" h="459739">
                  <a:moveTo>
                    <a:pt x="24129" y="99060"/>
                  </a:moveTo>
                  <a:lnTo>
                    <a:pt x="0" y="99060"/>
                  </a:lnTo>
                  <a:lnTo>
                    <a:pt x="0" y="104140"/>
                  </a:lnTo>
                  <a:lnTo>
                    <a:pt x="24129" y="104140"/>
                  </a:lnTo>
                  <a:lnTo>
                    <a:pt x="24129" y="99060"/>
                  </a:lnTo>
                  <a:close/>
                </a:path>
                <a:path w="24130" h="459739">
                  <a:moveTo>
                    <a:pt x="24129" y="104140"/>
                  </a:moveTo>
                  <a:lnTo>
                    <a:pt x="0" y="104140"/>
                  </a:lnTo>
                  <a:lnTo>
                    <a:pt x="0" y="111760"/>
                  </a:lnTo>
                  <a:lnTo>
                    <a:pt x="24129" y="111760"/>
                  </a:lnTo>
                  <a:lnTo>
                    <a:pt x="24129" y="104140"/>
                  </a:lnTo>
                  <a:close/>
                </a:path>
                <a:path w="24130" h="459739">
                  <a:moveTo>
                    <a:pt x="24129" y="111760"/>
                  </a:moveTo>
                  <a:lnTo>
                    <a:pt x="0" y="111760"/>
                  </a:lnTo>
                  <a:lnTo>
                    <a:pt x="0" y="118110"/>
                  </a:lnTo>
                  <a:lnTo>
                    <a:pt x="24129" y="118110"/>
                  </a:lnTo>
                  <a:lnTo>
                    <a:pt x="24129" y="111760"/>
                  </a:lnTo>
                  <a:close/>
                </a:path>
                <a:path w="24130" h="459739">
                  <a:moveTo>
                    <a:pt x="24129" y="118110"/>
                  </a:moveTo>
                  <a:lnTo>
                    <a:pt x="0" y="118110"/>
                  </a:lnTo>
                  <a:lnTo>
                    <a:pt x="0" y="124460"/>
                  </a:lnTo>
                  <a:lnTo>
                    <a:pt x="24129" y="124460"/>
                  </a:lnTo>
                  <a:lnTo>
                    <a:pt x="24129" y="118110"/>
                  </a:lnTo>
                  <a:close/>
                </a:path>
                <a:path w="24130" h="459739">
                  <a:moveTo>
                    <a:pt x="24129" y="124460"/>
                  </a:moveTo>
                  <a:lnTo>
                    <a:pt x="0" y="124460"/>
                  </a:lnTo>
                  <a:lnTo>
                    <a:pt x="0" y="130810"/>
                  </a:lnTo>
                  <a:lnTo>
                    <a:pt x="24129" y="130810"/>
                  </a:lnTo>
                  <a:lnTo>
                    <a:pt x="24129" y="124460"/>
                  </a:lnTo>
                  <a:close/>
                </a:path>
                <a:path w="24130" h="459739">
                  <a:moveTo>
                    <a:pt x="24129" y="130810"/>
                  </a:moveTo>
                  <a:lnTo>
                    <a:pt x="0" y="130810"/>
                  </a:lnTo>
                  <a:lnTo>
                    <a:pt x="0" y="137160"/>
                  </a:lnTo>
                  <a:lnTo>
                    <a:pt x="24129" y="137160"/>
                  </a:lnTo>
                  <a:lnTo>
                    <a:pt x="24129" y="130810"/>
                  </a:lnTo>
                  <a:close/>
                </a:path>
                <a:path w="24130" h="459739">
                  <a:moveTo>
                    <a:pt x="24129" y="137160"/>
                  </a:moveTo>
                  <a:lnTo>
                    <a:pt x="0" y="137160"/>
                  </a:lnTo>
                  <a:lnTo>
                    <a:pt x="0" y="143510"/>
                  </a:lnTo>
                  <a:lnTo>
                    <a:pt x="24129" y="143510"/>
                  </a:lnTo>
                  <a:lnTo>
                    <a:pt x="24129" y="137160"/>
                  </a:lnTo>
                  <a:close/>
                </a:path>
                <a:path w="24130" h="459739">
                  <a:moveTo>
                    <a:pt x="24129" y="143510"/>
                  </a:moveTo>
                  <a:lnTo>
                    <a:pt x="0" y="143510"/>
                  </a:lnTo>
                  <a:lnTo>
                    <a:pt x="0" y="148590"/>
                  </a:lnTo>
                  <a:lnTo>
                    <a:pt x="24129" y="148590"/>
                  </a:lnTo>
                  <a:lnTo>
                    <a:pt x="24129" y="143510"/>
                  </a:lnTo>
                  <a:close/>
                </a:path>
                <a:path w="24130" h="459739">
                  <a:moveTo>
                    <a:pt x="24129" y="148590"/>
                  </a:moveTo>
                  <a:lnTo>
                    <a:pt x="0" y="148590"/>
                  </a:lnTo>
                  <a:lnTo>
                    <a:pt x="0" y="156210"/>
                  </a:lnTo>
                  <a:lnTo>
                    <a:pt x="24129" y="156210"/>
                  </a:lnTo>
                  <a:lnTo>
                    <a:pt x="24129" y="148590"/>
                  </a:lnTo>
                  <a:close/>
                </a:path>
                <a:path w="24130" h="459739">
                  <a:moveTo>
                    <a:pt x="24129" y="156210"/>
                  </a:moveTo>
                  <a:lnTo>
                    <a:pt x="0" y="156210"/>
                  </a:lnTo>
                  <a:lnTo>
                    <a:pt x="0" y="162560"/>
                  </a:lnTo>
                  <a:lnTo>
                    <a:pt x="24129" y="162560"/>
                  </a:lnTo>
                  <a:lnTo>
                    <a:pt x="24129" y="156210"/>
                  </a:lnTo>
                  <a:close/>
                </a:path>
                <a:path w="24130" h="459739">
                  <a:moveTo>
                    <a:pt x="24129" y="162560"/>
                  </a:moveTo>
                  <a:lnTo>
                    <a:pt x="0" y="162560"/>
                  </a:lnTo>
                  <a:lnTo>
                    <a:pt x="0" y="207010"/>
                  </a:lnTo>
                  <a:lnTo>
                    <a:pt x="24129" y="207010"/>
                  </a:lnTo>
                  <a:lnTo>
                    <a:pt x="24129" y="162560"/>
                  </a:lnTo>
                  <a:close/>
                </a:path>
                <a:path w="24130" h="459739">
                  <a:moveTo>
                    <a:pt x="24129" y="207010"/>
                  </a:moveTo>
                  <a:lnTo>
                    <a:pt x="0" y="207010"/>
                  </a:lnTo>
                  <a:lnTo>
                    <a:pt x="0" y="264160"/>
                  </a:lnTo>
                  <a:lnTo>
                    <a:pt x="24129" y="264160"/>
                  </a:lnTo>
                  <a:lnTo>
                    <a:pt x="24129" y="207010"/>
                  </a:lnTo>
                  <a:close/>
                </a:path>
                <a:path w="24130" h="459739">
                  <a:moveTo>
                    <a:pt x="24129" y="264160"/>
                  </a:moveTo>
                  <a:lnTo>
                    <a:pt x="0" y="264160"/>
                  </a:lnTo>
                  <a:lnTo>
                    <a:pt x="0" y="313690"/>
                  </a:lnTo>
                  <a:lnTo>
                    <a:pt x="24129" y="313690"/>
                  </a:lnTo>
                  <a:lnTo>
                    <a:pt x="24129" y="264160"/>
                  </a:lnTo>
                  <a:close/>
                </a:path>
                <a:path w="24130" h="459739">
                  <a:moveTo>
                    <a:pt x="24129" y="313690"/>
                  </a:moveTo>
                  <a:lnTo>
                    <a:pt x="0" y="313690"/>
                  </a:lnTo>
                  <a:lnTo>
                    <a:pt x="0" y="327660"/>
                  </a:lnTo>
                  <a:lnTo>
                    <a:pt x="24129" y="327660"/>
                  </a:lnTo>
                  <a:lnTo>
                    <a:pt x="24129" y="313690"/>
                  </a:lnTo>
                  <a:close/>
                </a:path>
                <a:path w="24130" h="459739">
                  <a:moveTo>
                    <a:pt x="24129" y="327660"/>
                  </a:moveTo>
                  <a:lnTo>
                    <a:pt x="0" y="327660"/>
                  </a:lnTo>
                  <a:lnTo>
                    <a:pt x="0" y="334010"/>
                  </a:lnTo>
                  <a:lnTo>
                    <a:pt x="24129" y="334010"/>
                  </a:lnTo>
                  <a:lnTo>
                    <a:pt x="24129" y="327660"/>
                  </a:lnTo>
                  <a:close/>
                </a:path>
                <a:path w="24130" h="459739">
                  <a:moveTo>
                    <a:pt x="24129" y="334010"/>
                  </a:moveTo>
                  <a:lnTo>
                    <a:pt x="0" y="334010"/>
                  </a:lnTo>
                  <a:lnTo>
                    <a:pt x="0" y="346710"/>
                  </a:lnTo>
                  <a:lnTo>
                    <a:pt x="24129" y="346710"/>
                  </a:lnTo>
                  <a:lnTo>
                    <a:pt x="24129" y="334010"/>
                  </a:lnTo>
                  <a:close/>
                </a:path>
                <a:path w="24130" h="459739">
                  <a:moveTo>
                    <a:pt x="24129" y="346710"/>
                  </a:moveTo>
                  <a:lnTo>
                    <a:pt x="0" y="346710"/>
                  </a:lnTo>
                  <a:lnTo>
                    <a:pt x="0" y="351790"/>
                  </a:lnTo>
                  <a:lnTo>
                    <a:pt x="24129" y="351790"/>
                  </a:lnTo>
                  <a:lnTo>
                    <a:pt x="24129" y="346710"/>
                  </a:lnTo>
                  <a:close/>
                </a:path>
                <a:path w="24130" h="459739">
                  <a:moveTo>
                    <a:pt x="24129" y="351790"/>
                  </a:moveTo>
                  <a:lnTo>
                    <a:pt x="0" y="351790"/>
                  </a:lnTo>
                  <a:lnTo>
                    <a:pt x="0" y="359410"/>
                  </a:lnTo>
                  <a:lnTo>
                    <a:pt x="24129" y="359410"/>
                  </a:lnTo>
                  <a:lnTo>
                    <a:pt x="24129" y="351790"/>
                  </a:lnTo>
                  <a:close/>
                </a:path>
                <a:path w="24130" h="459739">
                  <a:moveTo>
                    <a:pt x="24129" y="359410"/>
                  </a:moveTo>
                  <a:lnTo>
                    <a:pt x="0" y="359410"/>
                  </a:lnTo>
                  <a:lnTo>
                    <a:pt x="0" y="365760"/>
                  </a:lnTo>
                  <a:lnTo>
                    <a:pt x="24129" y="365760"/>
                  </a:lnTo>
                  <a:lnTo>
                    <a:pt x="24129" y="359410"/>
                  </a:lnTo>
                  <a:close/>
                </a:path>
                <a:path w="24130" h="459739">
                  <a:moveTo>
                    <a:pt x="24129" y="365760"/>
                  </a:moveTo>
                  <a:lnTo>
                    <a:pt x="0" y="365760"/>
                  </a:lnTo>
                  <a:lnTo>
                    <a:pt x="0" y="372110"/>
                  </a:lnTo>
                  <a:lnTo>
                    <a:pt x="24129" y="372110"/>
                  </a:lnTo>
                  <a:lnTo>
                    <a:pt x="24129" y="365760"/>
                  </a:lnTo>
                  <a:close/>
                </a:path>
                <a:path w="24130" h="459739">
                  <a:moveTo>
                    <a:pt x="24129" y="372110"/>
                  </a:moveTo>
                  <a:lnTo>
                    <a:pt x="0" y="372110"/>
                  </a:lnTo>
                  <a:lnTo>
                    <a:pt x="0" y="378460"/>
                  </a:lnTo>
                  <a:lnTo>
                    <a:pt x="24129" y="378460"/>
                  </a:lnTo>
                  <a:lnTo>
                    <a:pt x="24129" y="372110"/>
                  </a:lnTo>
                  <a:close/>
                </a:path>
                <a:path w="24130" h="459739">
                  <a:moveTo>
                    <a:pt x="24129" y="378460"/>
                  </a:moveTo>
                  <a:lnTo>
                    <a:pt x="0" y="378460"/>
                  </a:lnTo>
                  <a:lnTo>
                    <a:pt x="0" y="384810"/>
                  </a:lnTo>
                  <a:lnTo>
                    <a:pt x="24129" y="384810"/>
                  </a:lnTo>
                  <a:lnTo>
                    <a:pt x="24129" y="378460"/>
                  </a:lnTo>
                  <a:close/>
                </a:path>
                <a:path w="24130" h="459739">
                  <a:moveTo>
                    <a:pt x="24129" y="384810"/>
                  </a:moveTo>
                  <a:lnTo>
                    <a:pt x="0" y="384810"/>
                  </a:lnTo>
                  <a:lnTo>
                    <a:pt x="0" y="391160"/>
                  </a:lnTo>
                  <a:lnTo>
                    <a:pt x="24129" y="391160"/>
                  </a:lnTo>
                  <a:lnTo>
                    <a:pt x="24129" y="384810"/>
                  </a:lnTo>
                  <a:close/>
                </a:path>
                <a:path w="24130" h="459739">
                  <a:moveTo>
                    <a:pt x="24129" y="391160"/>
                  </a:moveTo>
                  <a:lnTo>
                    <a:pt x="0" y="391160"/>
                  </a:lnTo>
                  <a:lnTo>
                    <a:pt x="0" y="397510"/>
                  </a:lnTo>
                  <a:lnTo>
                    <a:pt x="24129" y="397510"/>
                  </a:lnTo>
                  <a:lnTo>
                    <a:pt x="24129" y="391160"/>
                  </a:lnTo>
                  <a:close/>
                </a:path>
                <a:path w="24130" h="459739">
                  <a:moveTo>
                    <a:pt x="24129" y="397510"/>
                  </a:moveTo>
                  <a:lnTo>
                    <a:pt x="0" y="397510"/>
                  </a:lnTo>
                  <a:lnTo>
                    <a:pt x="0" y="403860"/>
                  </a:lnTo>
                  <a:lnTo>
                    <a:pt x="24129" y="403860"/>
                  </a:lnTo>
                  <a:lnTo>
                    <a:pt x="24129" y="397510"/>
                  </a:lnTo>
                  <a:close/>
                </a:path>
                <a:path w="24130" h="459739">
                  <a:moveTo>
                    <a:pt x="24129" y="403860"/>
                  </a:moveTo>
                  <a:lnTo>
                    <a:pt x="0" y="403860"/>
                  </a:lnTo>
                  <a:lnTo>
                    <a:pt x="0" y="410210"/>
                  </a:lnTo>
                  <a:lnTo>
                    <a:pt x="24129" y="410210"/>
                  </a:lnTo>
                  <a:lnTo>
                    <a:pt x="24129" y="403860"/>
                  </a:lnTo>
                  <a:close/>
                </a:path>
                <a:path w="24130" h="459739">
                  <a:moveTo>
                    <a:pt x="24129" y="410210"/>
                  </a:moveTo>
                  <a:lnTo>
                    <a:pt x="0" y="410210"/>
                  </a:lnTo>
                  <a:lnTo>
                    <a:pt x="0" y="416560"/>
                  </a:lnTo>
                  <a:lnTo>
                    <a:pt x="24129" y="416560"/>
                  </a:lnTo>
                  <a:lnTo>
                    <a:pt x="24129" y="410210"/>
                  </a:lnTo>
                  <a:close/>
                </a:path>
                <a:path w="24130" h="459739">
                  <a:moveTo>
                    <a:pt x="24129" y="416560"/>
                  </a:moveTo>
                  <a:lnTo>
                    <a:pt x="0" y="416560"/>
                  </a:lnTo>
                  <a:lnTo>
                    <a:pt x="0" y="422910"/>
                  </a:lnTo>
                  <a:lnTo>
                    <a:pt x="24129" y="422910"/>
                  </a:lnTo>
                  <a:lnTo>
                    <a:pt x="24129" y="416560"/>
                  </a:lnTo>
                  <a:close/>
                </a:path>
                <a:path w="24130" h="459739">
                  <a:moveTo>
                    <a:pt x="24129" y="422910"/>
                  </a:moveTo>
                  <a:lnTo>
                    <a:pt x="0" y="422910"/>
                  </a:lnTo>
                  <a:lnTo>
                    <a:pt x="0" y="425450"/>
                  </a:lnTo>
                  <a:lnTo>
                    <a:pt x="1269" y="425450"/>
                  </a:lnTo>
                  <a:lnTo>
                    <a:pt x="1269" y="427990"/>
                  </a:lnTo>
                  <a:lnTo>
                    <a:pt x="2539" y="427990"/>
                  </a:lnTo>
                  <a:lnTo>
                    <a:pt x="2539" y="429260"/>
                  </a:lnTo>
                  <a:lnTo>
                    <a:pt x="24129" y="429260"/>
                  </a:lnTo>
                  <a:lnTo>
                    <a:pt x="24129" y="422910"/>
                  </a:lnTo>
                  <a:close/>
                </a:path>
                <a:path w="24130" h="459739">
                  <a:moveTo>
                    <a:pt x="24129" y="429260"/>
                  </a:moveTo>
                  <a:lnTo>
                    <a:pt x="3809" y="429260"/>
                  </a:lnTo>
                  <a:lnTo>
                    <a:pt x="3809" y="431800"/>
                  </a:lnTo>
                  <a:lnTo>
                    <a:pt x="5079" y="431800"/>
                  </a:lnTo>
                  <a:lnTo>
                    <a:pt x="5079" y="434340"/>
                  </a:lnTo>
                  <a:lnTo>
                    <a:pt x="6350" y="434340"/>
                  </a:lnTo>
                  <a:lnTo>
                    <a:pt x="6350" y="435610"/>
                  </a:lnTo>
                  <a:lnTo>
                    <a:pt x="24129" y="435610"/>
                  </a:lnTo>
                  <a:lnTo>
                    <a:pt x="24129" y="429260"/>
                  </a:lnTo>
                  <a:close/>
                </a:path>
                <a:path w="24130" h="459739">
                  <a:moveTo>
                    <a:pt x="24129" y="435610"/>
                  </a:moveTo>
                  <a:lnTo>
                    <a:pt x="7619" y="435610"/>
                  </a:lnTo>
                  <a:lnTo>
                    <a:pt x="7619" y="438150"/>
                  </a:lnTo>
                  <a:lnTo>
                    <a:pt x="8889" y="438150"/>
                  </a:lnTo>
                  <a:lnTo>
                    <a:pt x="8889" y="439420"/>
                  </a:lnTo>
                  <a:lnTo>
                    <a:pt x="10159" y="439420"/>
                  </a:lnTo>
                  <a:lnTo>
                    <a:pt x="10159" y="441960"/>
                  </a:lnTo>
                  <a:lnTo>
                    <a:pt x="24129" y="441960"/>
                  </a:lnTo>
                  <a:lnTo>
                    <a:pt x="24129" y="435610"/>
                  </a:lnTo>
                  <a:close/>
                </a:path>
                <a:path w="24130" h="459739">
                  <a:moveTo>
                    <a:pt x="24129" y="441960"/>
                  </a:moveTo>
                  <a:lnTo>
                    <a:pt x="11429" y="441960"/>
                  </a:lnTo>
                  <a:lnTo>
                    <a:pt x="11429" y="444500"/>
                  </a:lnTo>
                  <a:lnTo>
                    <a:pt x="12700" y="444500"/>
                  </a:lnTo>
                  <a:lnTo>
                    <a:pt x="12700" y="445770"/>
                  </a:lnTo>
                  <a:lnTo>
                    <a:pt x="13969" y="445770"/>
                  </a:lnTo>
                  <a:lnTo>
                    <a:pt x="13969" y="448310"/>
                  </a:lnTo>
                  <a:lnTo>
                    <a:pt x="24129" y="448310"/>
                  </a:lnTo>
                  <a:lnTo>
                    <a:pt x="24129" y="441960"/>
                  </a:lnTo>
                  <a:close/>
                </a:path>
                <a:path w="24130" h="459739">
                  <a:moveTo>
                    <a:pt x="24129" y="448310"/>
                  </a:moveTo>
                  <a:lnTo>
                    <a:pt x="15239" y="448310"/>
                  </a:lnTo>
                  <a:lnTo>
                    <a:pt x="15239" y="449580"/>
                  </a:lnTo>
                  <a:lnTo>
                    <a:pt x="16509" y="449580"/>
                  </a:lnTo>
                  <a:lnTo>
                    <a:pt x="16509" y="452120"/>
                  </a:lnTo>
                  <a:lnTo>
                    <a:pt x="17779" y="452120"/>
                  </a:lnTo>
                  <a:lnTo>
                    <a:pt x="17779" y="453390"/>
                  </a:lnTo>
                  <a:lnTo>
                    <a:pt x="19050" y="453390"/>
                  </a:lnTo>
                  <a:lnTo>
                    <a:pt x="19050" y="454660"/>
                  </a:lnTo>
                  <a:lnTo>
                    <a:pt x="24129" y="454660"/>
                  </a:lnTo>
                  <a:lnTo>
                    <a:pt x="24129" y="448310"/>
                  </a:lnTo>
                  <a:close/>
                </a:path>
                <a:path w="24130" h="459739">
                  <a:moveTo>
                    <a:pt x="24129" y="454660"/>
                  </a:moveTo>
                  <a:lnTo>
                    <a:pt x="20319" y="454660"/>
                  </a:lnTo>
                  <a:lnTo>
                    <a:pt x="20319" y="457200"/>
                  </a:lnTo>
                  <a:lnTo>
                    <a:pt x="21589" y="457200"/>
                  </a:lnTo>
                  <a:lnTo>
                    <a:pt x="21589" y="458470"/>
                  </a:lnTo>
                  <a:lnTo>
                    <a:pt x="22859" y="458470"/>
                  </a:lnTo>
                  <a:lnTo>
                    <a:pt x="22859" y="459740"/>
                  </a:lnTo>
                  <a:lnTo>
                    <a:pt x="24129" y="459740"/>
                  </a:lnTo>
                  <a:lnTo>
                    <a:pt x="24129" y="454660"/>
                  </a:lnTo>
                  <a:close/>
                </a:path>
              </a:pathLst>
            </a:custGeom>
            <a:solidFill>
              <a:srgbClr val="171717"/>
            </a:solidFill>
          </p:spPr>
          <p:txBody>
            <a:bodyPr bIns="0" lIns="0" rIns="0" rtlCol="0" tIns="0" wrap="square"/>
            <a:p/>
          </p:txBody>
        </p:sp>
        <p:sp>
          <p:nvSpPr>
            <p:cNvPr id="1048761" name="object 31"/>
            <p:cNvSpPr/>
            <p:nvPr/>
          </p:nvSpPr>
          <p:spPr>
            <a:xfrm>
              <a:off x="2856230" y="4636769"/>
              <a:ext cx="24130" cy="388620"/>
            </a:xfrm>
            <a:custGeom>
              <a:avLst/>
              <a:ahLst/>
              <a:rect l="l" t="t" r="r" b="b"/>
              <a:pathLst>
                <a:path w="24130" h="388620">
                  <a:moveTo>
                    <a:pt x="24130" y="0"/>
                  </a:moveTo>
                  <a:lnTo>
                    <a:pt x="22859" y="0"/>
                  </a:lnTo>
                  <a:lnTo>
                    <a:pt x="22859" y="1269"/>
                  </a:lnTo>
                  <a:lnTo>
                    <a:pt x="24130" y="1269"/>
                  </a:lnTo>
                  <a:lnTo>
                    <a:pt x="24130" y="0"/>
                  </a:lnTo>
                  <a:close/>
                </a:path>
                <a:path w="24130" h="388620">
                  <a:moveTo>
                    <a:pt x="24130" y="1269"/>
                  </a:moveTo>
                  <a:lnTo>
                    <a:pt x="22859" y="1269"/>
                  </a:lnTo>
                  <a:lnTo>
                    <a:pt x="22859" y="2539"/>
                  </a:lnTo>
                  <a:lnTo>
                    <a:pt x="21589" y="2539"/>
                  </a:lnTo>
                  <a:lnTo>
                    <a:pt x="21589" y="5079"/>
                  </a:lnTo>
                  <a:lnTo>
                    <a:pt x="20319" y="5079"/>
                  </a:lnTo>
                  <a:lnTo>
                    <a:pt x="20319" y="7619"/>
                  </a:lnTo>
                  <a:lnTo>
                    <a:pt x="24130" y="7619"/>
                  </a:lnTo>
                  <a:lnTo>
                    <a:pt x="24130" y="1269"/>
                  </a:lnTo>
                  <a:close/>
                </a:path>
                <a:path w="24130" h="388620">
                  <a:moveTo>
                    <a:pt x="24130" y="7619"/>
                  </a:moveTo>
                  <a:lnTo>
                    <a:pt x="19050" y="7619"/>
                  </a:lnTo>
                  <a:lnTo>
                    <a:pt x="19050" y="10159"/>
                  </a:lnTo>
                  <a:lnTo>
                    <a:pt x="17780" y="10159"/>
                  </a:lnTo>
                  <a:lnTo>
                    <a:pt x="17780" y="12699"/>
                  </a:lnTo>
                  <a:lnTo>
                    <a:pt x="16509" y="12699"/>
                  </a:lnTo>
                  <a:lnTo>
                    <a:pt x="16509" y="13969"/>
                  </a:lnTo>
                  <a:lnTo>
                    <a:pt x="24130" y="13969"/>
                  </a:lnTo>
                  <a:lnTo>
                    <a:pt x="24130" y="7619"/>
                  </a:lnTo>
                  <a:close/>
                </a:path>
                <a:path w="24130" h="388620">
                  <a:moveTo>
                    <a:pt x="24130" y="13969"/>
                  </a:moveTo>
                  <a:lnTo>
                    <a:pt x="16509" y="13969"/>
                  </a:lnTo>
                  <a:lnTo>
                    <a:pt x="16509" y="15239"/>
                  </a:lnTo>
                  <a:lnTo>
                    <a:pt x="15239" y="15239"/>
                  </a:lnTo>
                  <a:lnTo>
                    <a:pt x="15239" y="17779"/>
                  </a:lnTo>
                  <a:lnTo>
                    <a:pt x="13969" y="17779"/>
                  </a:lnTo>
                  <a:lnTo>
                    <a:pt x="13969" y="20319"/>
                  </a:lnTo>
                  <a:lnTo>
                    <a:pt x="24130" y="20319"/>
                  </a:lnTo>
                  <a:lnTo>
                    <a:pt x="24130" y="13969"/>
                  </a:lnTo>
                  <a:close/>
                </a:path>
                <a:path w="24130" h="388620">
                  <a:moveTo>
                    <a:pt x="24130" y="20319"/>
                  </a:moveTo>
                  <a:lnTo>
                    <a:pt x="12700" y="20319"/>
                  </a:lnTo>
                  <a:lnTo>
                    <a:pt x="12700" y="22859"/>
                  </a:lnTo>
                  <a:lnTo>
                    <a:pt x="11430" y="22859"/>
                  </a:lnTo>
                  <a:lnTo>
                    <a:pt x="11430" y="25399"/>
                  </a:lnTo>
                  <a:lnTo>
                    <a:pt x="10159" y="25399"/>
                  </a:lnTo>
                  <a:lnTo>
                    <a:pt x="10159" y="26669"/>
                  </a:lnTo>
                  <a:lnTo>
                    <a:pt x="24130" y="26669"/>
                  </a:lnTo>
                  <a:lnTo>
                    <a:pt x="24130" y="20319"/>
                  </a:lnTo>
                  <a:close/>
                </a:path>
                <a:path w="24130" h="388620">
                  <a:moveTo>
                    <a:pt x="24130" y="26669"/>
                  </a:moveTo>
                  <a:lnTo>
                    <a:pt x="10159" y="26669"/>
                  </a:lnTo>
                  <a:lnTo>
                    <a:pt x="10159" y="27939"/>
                  </a:lnTo>
                  <a:lnTo>
                    <a:pt x="8889" y="27939"/>
                  </a:lnTo>
                  <a:lnTo>
                    <a:pt x="8889" y="30479"/>
                  </a:lnTo>
                  <a:lnTo>
                    <a:pt x="7619" y="30479"/>
                  </a:lnTo>
                  <a:lnTo>
                    <a:pt x="7619" y="33019"/>
                  </a:lnTo>
                  <a:lnTo>
                    <a:pt x="24130" y="33019"/>
                  </a:lnTo>
                  <a:lnTo>
                    <a:pt x="24130" y="26669"/>
                  </a:lnTo>
                  <a:close/>
                </a:path>
                <a:path w="24130" h="388620">
                  <a:moveTo>
                    <a:pt x="24130" y="33019"/>
                  </a:moveTo>
                  <a:lnTo>
                    <a:pt x="7619" y="33019"/>
                  </a:lnTo>
                  <a:lnTo>
                    <a:pt x="7619" y="34289"/>
                  </a:lnTo>
                  <a:lnTo>
                    <a:pt x="6350" y="34289"/>
                  </a:lnTo>
                  <a:lnTo>
                    <a:pt x="6350" y="36829"/>
                  </a:lnTo>
                  <a:lnTo>
                    <a:pt x="5080" y="36829"/>
                  </a:lnTo>
                  <a:lnTo>
                    <a:pt x="5080" y="39369"/>
                  </a:lnTo>
                  <a:lnTo>
                    <a:pt x="24130" y="39369"/>
                  </a:lnTo>
                  <a:lnTo>
                    <a:pt x="24130" y="33019"/>
                  </a:lnTo>
                  <a:close/>
                </a:path>
                <a:path w="24130" h="388620">
                  <a:moveTo>
                    <a:pt x="24130" y="39369"/>
                  </a:moveTo>
                  <a:lnTo>
                    <a:pt x="5080" y="39369"/>
                  </a:lnTo>
                  <a:lnTo>
                    <a:pt x="5080" y="40639"/>
                  </a:lnTo>
                  <a:lnTo>
                    <a:pt x="3809" y="40639"/>
                  </a:lnTo>
                  <a:lnTo>
                    <a:pt x="3809" y="43179"/>
                  </a:lnTo>
                  <a:lnTo>
                    <a:pt x="2539" y="43179"/>
                  </a:lnTo>
                  <a:lnTo>
                    <a:pt x="2539" y="45719"/>
                  </a:lnTo>
                  <a:lnTo>
                    <a:pt x="24130" y="45719"/>
                  </a:lnTo>
                  <a:lnTo>
                    <a:pt x="24130" y="39369"/>
                  </a:lnTo>
                  <a:close/>
                </a:path>
                <a:path w="24130" h="388620">
                  <a:moveTo>
                    <a:pt x="24130" y="45719"/>
                  </a:moveTo>
                  <a:lnTo>
                    <a:pt x="1269" y="45719"/>
                  </a:lnTo>
                  <a:lnTo>
                    <a:pt x="1269" y="49529"/>
                  </a:lnTo>
                  <a:lnTo>
                    <a:pt x="0" y="49529"/>
                  </a:lnTo>
                  <a:lnTo>
                    <a:pt x="0" y="52069"/>
                  </a:lnTo>
                  <a:lnTo>
                    <a:pt x="24130" y="52069"/>
                  </a:lnTo>
                  <a:lnTo>
                    <a:pt x="24130" y="45719"/>
                  </a:lnTo>
                  <a:close/>
                </a:path>
                <a:path w="24130" h="388620">
                  <a:moveTo>
                    <a:pt x="24130" y="52069"/>
                  </a:moveTo>
                  <a:lnTo>
                    <a:pt x="0" y="52069"/>
                  </a:lnTo>
                  <a:lnTo>
                    <a:pt x="0" y="58419"/>
                  </a:lnTo>
                  <a:lnTo>
                    <a:pt x="24130" y="58419"/>
                  </a:lnTo>
                  <a:lnTo>
                    <a:pt x="24130" y="52069"/>
                  </a:lnTo>
                  <a:close/>
                </a:path>
                <a:path w="24130" h="388620">
                  <a:moveTo>
                    <a:pt x="24130" y="58419"/>
                  </a:moveTo>
                  <a:lnTo>
                    <a:pt x="0" y="58419"/>
                  </a:lnTo>
                  <a:lnTo>
                    <a:pt x="0" y="64769"/>
                  </a:lnTo>
                  <a:lnTo>
                    <a:pt x="24130" y="64769"/>
                  </a:lnTo>
                  <a:lnTo>
                    <a:pt x="24130" y="58419"/>
                  </a:lnTo>
                  <a:close/>
                </a:path>
                <a:path w="24130" h="388620">
                  <a:moveTo>
                    <a:pt x="24130" y="64769"/>
                  </a:moveTo>
                  <a:lnTo>
                    <a:pt x="0" y="64769"/>
                  </a:lnTo>
                  <a:lnTo>
                    <a:pt x="0" y="69849"/>
                  </a:lnTo>
                  <a:lnTo>
                    <a:pt x="24130" y="69849"/>
                  </a:lnTo>
                  <a:lnTo>
                    <a:pt x="24130" y="64769"/>
                  </a:lnTo>
                  <a:close/>
                </a:path>
                <a:path w="24130" h="388620">
                  <a:moveTo>
                    <a:pt x="24130" y="69850"/>
                  </a:moveTo>
                  <a:lnTo>
                    <a:pt x="0" y="69850"/>
                  </a:lnTo>
                  <a:lnTo>
                    <a:pt x="0" y="77469"/>
                  </a:lnTo>
                  <a:lnTo>
                    <a:pt x="24130" y="77469"/>
                  </a:lnTo>
                  <a:lnTo>
                    <a:pt x="24130" y="69850"/>
                  </a:lnTo>
                  <a:close/>
                </a:path>
                <a:path w="24130" h="388620">
                  <a:moveTo>
                    <a:pt x="24130" y="77469"/>
                  </a:moveTo>
                  <a:lnTo>
                    <a:pt x="0" y="77469"/>
                  </a:lnTo>
                  <a:lnTo>
                    <a:pt x="0" y="83819"/>
                  </a:lnTo>
                  <a:lnTo>
                    <a:pt x="24130" y="83819"/>
                  </a:lnTo>
                  <a:lnTo>
                    <a:pt x="24130" y="77469"/>
                  </a:lnTo>
                  <a:close/>
                </a:path>
                <a:path w="24130" h="388620">
                  <a:moveTo>
                    <a:pt x="24130" y="83819"/>
                  </a:moveTo>
                  <a:lnTo>
                    <a:pt x="0" y="83819"/>
                  </a:lnTo>
                  <a:lnTo>
                    <a:pt x="0" y="90169"/>
                  </a:lnTo>
                  <a:lnTo>
                    <a:pt x="24130" y="90169"/>
                  </a:lnTo>
                  <a:lnTo>
                    <a:pt x="24130" y="83819"/>
                  </a:lnTo>
                  <a:close/>
                </a:path>
                <a:path w="24130" h="388620">
                  <a:moveTo>
                    <a:pt x="24130" y="90169"/>
                  </a:moveTo>
                  <a:lnTo>
                    <a:pt x="0" y="90169"/>
                  </a:lnTo>
                  <a:lnTo>
                    <a:pt x="0" y="96519"/>
                  </a:lnTo>
                  <a:lnTo>
                    <a:pt x="24130" y="96519"/>
                  </a:lnTo>
                  <a:lnTo>
                    <a:pt x="24130" y="90169"/>
                  </a:lnTo>
                  <a:close/>
                </a:path>
                <a:path w="24130" h="388620">
                  <a:moveTo>
                    <a:pt x="24130" y="96519"/>
                  </a:moveTo>
                  <a:lnTo>
                    <a:pt x="0" y="96519"/>
                  </a:lnTo>
                  <a:lnTo>
                    <a:pt x="0" y="102869"/>
                  </a:lnTo>
                  <a:lnTo>
                    <a:pt x="24130" y="102869"/>
                  </a:lnTo>
                  <a:lnTo>
                    <a:pt x="24130" y="96519"/>
                  </a:lnTo>
                  <a:close/>
                </a:path>
                <a:path w="24130" h="388620">
                  <a:moveTo>
                    <a:pt x="24130" y="102869"/>
                  </a:moveTo>
                  <a:lnTo>
                    <a:pt x="0" y="102869"/>
                  </a:lnTo>
                  <a:lnTo>
                    <a:pt x="0" y="109219"/>
                  </a:lnTo>
                  <a:lnTo>
                    <a:pt x="24130" y="109219"/>
                  </a:lnTo>
                  <a:lnTo>
                    <a:pt x="24130" y="102869"/>
                  </a:lnTo>
                  <a:close/>
                </a:path>
                <a:path w="24130" h="388620">
                  <a:moveTo>
                    <a:pt x="24130" y="109219"/>
                  </a:moveTo>
                  <a:lnTo>
                    <a:pt x="0" y="109219"/>
                  </a:lnTo>
                  <a:lnTo>
                    <a:pt x="0" y="114299"/>
                  </a:lnTo>
                  <a:lnTo>
                    <a:pt x="24130" y="114299"/>
                  </a:lnTo>
                  <a:lnTo>
                    <a:pt x="24130" y="109219"/>
                  </a:lnTo>
                  <a:close/>
                </a:path>
                <a:path w="24130" h="388620">
                  <a:moveTo>
                    <a:pt x="24130" y="114300"/>
                  </a:moveTo>
                  <a:lnTo>
                    <a:pt x="0" y="114300"/>
                  </a:lnTo>
                  <a:lnTo>
                    <a:pt x="0" y="121919"/>
                  </a:lnTo>
                  <a:lnTo>
                    <a:pt x="24130" y="121919"/>
                  </a:lnTo>
                  <a:lnTo>
                    <a:pt x="24130" y="114300"/>
                  </a:lnTo>
                  <a:close/>
                </a:path>
                <a:path w="24130" h="388620">
                  <a:moveTo>
                    <a:pt x="24130" y="121919"/>
                  </a:moveTo>
                  <a:lnTo>
                    <a:pt x="0" y="121919"/>
                  </a:lnTo>
                  <a:lnTo>
                    <a:pt x="0" y="128269"/>
                  </a:lnTo>
                  <a:lnTo>
                    <a:pt x="24130" y="128269"/>
                  </a:lnTo>
                  <a:lnTo>
                    <a:pt x="24130" y="121919"/>
                  </a:lnTo>
                  <a:close/>
                </a:path>
                <a:path w="24130" h="388620">
                  <a:moveTo>
                    <a:pt x="24130" y="128269"/>
                  </a:moveTo>
                  <a:lnTo>
                    <a:pt x="0" y="128269"/>
                  </a:lnTo>
                  <a:lnTo>
                    <a:pt x="0" y="172719"/>
                  </a:lnTo>
                  <a:lnTo>
                    <a:pt x="24130" y="172719"/>
                  </a:lnTo>
                  <a:lnTo>
                    <a:pt x="24130" y="128269"/>
                  </a:lnTo>
                  <a:close/>
                </a:path>
                <a:path w="24130" h="388620">
                  <a:moveTo>
                    <a:pt x="24130" y="172719"/>
                  </a:moveTo>
                  <a:lnTo>
                    <a:pt x="0" y="172719"/>
                  </a:lnTo>
                  <a:lnTo>
                    <a:pt x="0" y="229869"/>
                  </a:lnTo>
                  <a:lnTo>
                    <a:pt x="24130" y="229869"/>
                  </a:lnTo>
                  <a:lnTo>
                    <a:pt x="24130" y="172719"/>
                  </a:lnTo>
                  <a:close/>
                </a:path>
                <a:path w="24130" h="388620">
                  <a:moveTo>
                    <a:pt x="24130" y="229869"/>
                  </a:moveTo>
                  <a:lnTo>
                    <a:pt x="0" y="229869"/>
                  </a:lnTo>
                  <a:lnTo>
                    <a:pt x="0" y="279399"/>
                  </a:lnTo>
                  <a:lnTo>
                    <a:pt x="24130" y="279399"/>
                  </a:lnTo>
                  <a:lnTo>
                    <a:pt x="24130" y="229869"/>
                  </a:lnTo>
                  <a:close/>
                </a:path>
                <a:path w="24130" h="388620">
                  <a:moveTo>
                    <a:pt x="24130" y="279400"/>
                  </a:moveTo>
                  <a:lnTo>
                    <a:pt x="0" y="279400"/>
                  </a:lnTo>
                  <a:lnTo>
                    <a:pt x="0" y="293369"/>
                  </a:lnTo>
                  <a:lnTo>
                    <a:pt x="24130" y="293369"/>
                  </a:lnTo>
                  <a:lnTo>
                    <a:pt x="24130" y="279400"/>
                  </a:lnTo>
                  <a:close/>
                </a:path>
                <a:path w="24130" h="388620">
                  <a:moveTo>
                    <a:pt x="24130" y="293369"/>
                  </a:moveTo>
                  <a:lnTo>
                    <a:pt x="0" y="293369"/>
                  </a:lnTo>
                  <a:lnTo>
                    <a:pt x="0" y="299719"/>
                  </a:lnTo>
                  <a:lnTo>
                    <a:pt x="24130" y="299719"/>
                  </a:lnTo>
                  <a:lnTo>
                    <a:pt x="24130" y="293369"/>
                  </a:lnTo>
                  <a:close/>
                </a:path>
                <a:path w="24130" h="388620">
                  <a:moveTo>
                    <a:pt x="24130" y="299719"/>
                  </a:moveTo>
                  <a:lnTo>
                    <a:pt x="0" y="299719"/>
                  </a:lnTo>
                  <a:lnTo>
                    <a:pt x="0" y="312419"/>
                  </a:lnTo>
                  <a:lnTo>
                    <a:pt x="24130" y="312419"/>
                  </a:lnTo>
                  <a:lnTo>
                    <a:pt x="24130" y="299719"/>
                  </a:lnTo>
                  <a:close/>
                </a:path>
                <a:path w="24130" h="388620">
                  <a:moveTo>
                    <a:pt x="24130" y="312419"/>
                  </a:moveTo>
                  <a:lnTo>
                    <a:pt x="0" y="312419"/>
                  </a:lnTo>
                  <a:lnTo>
                    <a:pt x="0" y="317499"/>
                  </a:lnTo>
                  <a:lnTo>
                    <a:pt x="24130" y="317499"/>
                  </a:lnTo>
                  <a:lnTo>
                    <a:pt x="24130" y="312419"/>
                  </a:lnTo>
                  <a:close/>
                </a:path>
                <a:path w="24130" h="388620">
                  <a:moveTo>
                    <a:pt x="24130" y="317500"/>
                  </a:moveTo>
                  <a:lnTo>
                    <a:pt x="0" y="317500"/>
                  </a:lnTo>
                  <a:lnTo>
                    <a:pt x="0" y="325119"/>
                  </a:lnTo>
                  <a:lnTo>
                    <a:pt x="24130" y="325119"/>
                  </a:lnTo>
                  <a:lnTo>
                    <a:pt x="24130" y="317500"/>
                  </a:lnTo>
                  <a:close/>
                </a:path>
                <a:path w="24130" h="388620">
                  <a:moveTo>
                    <a:pt x="24130" y="325119"/>
                  </a:moveTo>
                  <a:lnTo>
                    <a:pt x="0" y="325119"/>
                  </a:lnTo>
                  <a:lnTo>
                    <a:pt x="0" y="331469"/>
                  </a:lnTo>
                  <a:lnTo>
                    <a:pt x="24130" y="331469"/>
                  </a:lnTo>
                  <a:lnTo>
                    <a:pt x="24130" y="325119"/>
                  </a:lnTo>
                  <a:close/>
                </a:path>
                <a:path w="24130" h="388620">
                  <a:moveTo>
                    <a:pt x="24130" y="331469"/>
                  </a:moveTo>
                  <a:lnTo>
                    <a:pt x="0" y="331469"/>
                  </a:lnTo>
                  <a:lnTo>
                    <a:pt x="0" y="337819"/>
                  </a:lnTo>
                  <a:lnTo>
                    <a:pt x="24130" y="337819"/>
                  </a:lnTo>
                  <a:lnTo>
                    <a:pt x="24130" y="331469"/>
                  </a:lnTo>
                  <a:close/>
                </a:path>
                <a:path w="24130" h="388620">
                  <a:moveTo>
                    <a:pt x="24130" y="337819"/>
                  </a:moveTo>
                  <a:lnTo>
                    <a:pt x="1269" y="337819"/>
                  </a:lnTo>
                  <a:lnTo>
                    <a:pt x="1269" y="341629"/>
                  </a:lnTo>
                  <a:lnTo>
                    <a:pt x="2539" y="341629"/>
                  </a:lnTo>
                  <a:lnTo>
                    <a:pt x="2539" y="344169"/>
                  </a:lnTo>
                  <a:lnTo>
                    <a:pt x="24130" y="344169"/>
                  </a:lnTo>
                  <a:lnTo>
                    <a:pt x="24130" y="337819"/>
                  </a:lnTo>
                  <a:close/>
                </a:path>
                <a:path w="24130" h="388620">
                  <a:moveTo>
                    <a:pt x="24130" y="344169"/>
                  </a:moveTo>
                  <a:lnTo>
                    <a:pt x="3809" y="344169"/>
                  </a:lnTo>
                  <a:lnTo>
                    <a:pt x="3809" y="347979"/>
                  </a:lnTo>
                  <a:lnTo>
                    <a:pt x="5080" y="347979"/>
                  </a:lnTo>
                  <a:lnTo>
                    <a:pt x="5080" y="350519"/>
                  </a:lnTo>
                  <a:lnTo>
                    <a:pt x="24130" y="350519"/>
                  </a:lnTo>
                  <a:lnTo>
                    <a:pt x="24130" y="344169"/>
                  </a:lnTo>
                  <a:close/>
                </a:path>
                <a:path w="24130" h="388620">
                  <a:moveTo>
                    <a:pt x="24130" y="350519"/>
                  </a:moveTo>
                  <a:lnTo>
                    <a:pt x="5080" y="350519"/>
                  </a:lnTo>
                  <a:lnTo>
                    <a:pt x="5080" y="351789"/>
                  </a:lnTo>
                  <a:lnTo>
                    <a:pt x="6350" y="351789"/>
                  </a:lnTo>
                  <a:lnTo>
                    <a:pt x="6350" y="354329"/>
                  </a:lnTo>
                  <a:lnTo>
                    <a:pt x="7619" y="354329"/>
                  </a:lnTo>
                  <a:lnTo>
                    <a:pt x="7619" y="356869"/>
                  </a:lnTo>
                  <a:lnTo>
                    <a:pt x="24130" y="356869"/>
                  </a:lnTo>
                  <a:lnTo>
                    <a:pt x="24130" y="350519"/>
                  </a:lnTo>
                  <a:close/>
                </a:path>
                <a:path w="24130" h="388620">
                  <a:moveTo>
                    <a:pt x="24130" y="356869"/>
                  </a:moveTo>
                  <a:lnTo>
                    <a:pt x="8889" y="356869"/>
                  </a:lnTo>
                  <a:lnTo>
                    <a:pt x="8889" y="359409"/>
                  </a:lnTo>
                  <a:lnTo>
                    <a:pt x="10159" y="359409"/>
                  </a:lnTo>
                  <a:lnTo>
                    <a:pt x="10159" y="363219"/>
                  </a:lnTo>
                  <a:lnTo>
                    <a:pt x="24130" y="363219"/>
                  </a:lnTo>
                  <a:lnTo>
                    <a:pt x="24130" y="356869"/>
                  </a:lnTo>
                  <a:close/>
                </a:path>
                <a:path w="24130" h="388620">
                  <a:moveTo>
                    <a:pt x="24130" y="363219"/>
                  </a:moveTo>
                  <a:lnTo>
                    <a:pt x="11430" y="363219"/>
                  </a:lnTo>
                  <a:lnTo>
                    <a:pt x="11430" y="365759"/>
                  </a:lnTo>
                  <a:lnTo>
                    <a:pt x="12700" y="365759"/>
                  </a:lnTo>
                  <a:lnTo>
                    <a:pt x="12700" y="368299"/>
                  </a:lnTo>
                  <a:lnTo>
                    <a:pt x="13969" y="368299"/>
                  </a:lnTo>
                  <a:lnTo>
                    <a:pt x="13969" y="369569"/>
                  </a:lnTo>
                  <a:lnTo>
                    <a:pt x="24130" y="369569"/>
                  </a:lnTo>
                  <a:lnTo>
                    <a:pt x="24130" y="363219"/>
                  </a:lnTo>
                  <a:close/>
                </a:path>
                <a:path w="24130" h="388620">
                  <a:moveTo>
                    <a:pt x="24130" y="369569"/>
                  </a:moveTo>
                  <a:lnTo>
                    <a:pt x="13969" y="369569"/>
                  </a:lnTo>
                  <a:lnTo>
                    <a:pt x="13969" y="370839"/>
                  </a:lnTo>
                  <a:lnTo>
                    <a:pt x="15239" y="370839"/>
                  </a:lnTo>
                  <a:lnTo>
                    <a:pt x="15239" y="373379"/>
                  </a:lnTo>
                  <a:lnTo>
                    <a:pt x="16509" y="373379"/>
                  </a:lnTo>
                  <a:lnTo>
                    <a:pt x="16509" y="375919"/>
                  </a:lnTo>
                  <a:lnTo>
                    <a:pt x="24130" y="375919"/>
                  </a:lnTo>
                  <a:lnTo>
                    <a:pt x="24130" y="369569"/>
                  </a:lnTo>
                  <a:close/>
                </a:path>
                <a:path w="24130" h="388620">
                  <a:moveTo>
                    <a:pt x="24130" y="375919"/>
                  </a:moveTo>
                  <a:lnTo>
                    <a:pt x="17780" y="375919"/>
                  </a:lnTo>
                  <a:lnTo>
                    <a:pt x="17780" y="378459"/>
                  </a:lnTo>
                  <a:lnTo>
                    <a:pt x="19050" y="378459"/>
                  </a:lnTo>
                  <a:lnTo>
                    <a:pt x="19050" y="380999"/>
                  </a:lnTo>
                  <a:lnTo>
                    <a:pt x="20319" y="380999"/>
                  </a:lnTo>
                  <a:lnTo>
                    <a:pt x="20319" y="382269"/>
                  </a:lnTo>
                  <a:lnTo>
                    <a:pt x="24130" y="382269"/>
                  </a:lnTo>
                  <a:lnTo>
                    <a:pt x="24130" y="375919"/>
                  </a:lnTo>
                  <a:close/>
                </a:path>
                <a:path w="24130" h="388620">
                  <a:moveTo>
                    <a:pt x="24130" y="382269"/>
                  </a:moveTo>
                  <a:lnTo>
                    <a:pt x="20319" y="382269"/>
                  </a:lnTo>
                  <a:lnTo>
                    <a:pt x="20319" y="383539"/>
                  </a:lnTo>
                  <a:lnTo>
                    <a:pt x="21589" y="383539"/>
                  </a:lnTo>
                  <a:lnTo>
                    <a:pt x="21589" y="386079"/>
                  </a:lnTo>
                  <a:lnTo>
                    <a:pt x="22859" y="386079"/>
                  </a:lnTo>
                  <a:lnTo>
                    <a:pt x="22859" y="388619"/>
                  </a:lnTo>
                  <a:lnTo>
                    <a:pt x="24130" y="388619"/>
                  </a:lnTo>
                  <a:lnTo>
                    <a:pt x="24130" y="382269"/>
                  </a:lnTo>
                  <a:close/>
                </a:path>
              </a:pathLst>
            </a:custGeom>
            <a:solidFill>
              <a:srgbClr val="161616"/>
            </a:solidFill>
          </p:spPr>
          <p:txBody>
            <a:bodyPr bIns="0" lIns="0" rIns="0" rtlCol="0" tIns="0" wrap="square"/>
            <a:p/>
          </p:txBody>
        </p:sp>
        <p:sp>
          <p:nvSpPr>
            <p:cNvPr id="1048762" name="object 32"/>
            <p:cNvSpPr/>
            <p:nvPr/>
          </p:nvSpPr>
          <p:spPr>
            <a:xfrm>
              <a:off x="2832100" y="4691379"/>
              <a:ext cx="24130" cy="279400"/>
            </a:xfrm>
            <a:custGeom>
              <a:avLst/>
              <a:ahLst/>
              <a:rect l="l" t="t" r="r" b="b"/>
              <a:pathLst>
                <a:path w="24130" h="279400">
                  <a:moveTo>
                    <a:pt x="24130" y="0"/>
                  </a:moveTo>
                  <a:lnTo>
                    <a:pt x="22860" y="0"/>
                  </a:lnTo>
                  <a:lnTo>
                    <a:pt x="22860" y="3810"/>
                  </a:lnTo>
                  <a:lnTo>
                    <a:pt x="24130" y="3810"/>
                  </a:lnTo>
                  <a:lnTo>
                    <a:pt x="24130" y="0"/>
                  </a:lnTo>
                  <a:close/>
                </a:path>
                <a:path w="24130" h="279400">
                  <a:moveTo>
                    <a:pt x="24130" y="3810"/>
                  </a:moveTo>
                  <a:lnTo>
                    <a:pt x="21589" y="3810"/>
                  </a:lnTo>
                  <a:lnTo>
                    <a:pt x="21589" y="8890"/>
                  </a:lnTo>
                  <a:lnTo>
                    <a:pt x="20319" y="8890"/>
                  </a:lnTo>
                  <a:lnTo>
                    <a:pt x="20319" y="10160"/>
                  </a:lnTo>
                  <a:lnTo>
                    <a:pt x="24130" y="10160"/>
                  </a:lnTo>
                  <a:lnTo>
                    <a:pt x="24130" y="3810"/>
                  </a:lnTo>
                  <a:close/>
                </a:path>
                <a:path w="24130" h="279400">
                  <a:moveTo>
                    <a:pt x="24130" y="10160"/>
                  </a:moveTo>
                  <a:lnTo>
                    <a:pt x="20319" y="10160"/>
                  </a:lnTo>
                  <a:lnTo>
                    <a:pt x="20319" y="12700"/>
                  </a:lnTo>
                  <a:lnTo>
                    <a:pt x="19050" y="12700"/>
                  </a:lnTo>
                  <a:lnTo>
                    <a:pt x="19050" y="15240"/>
                  </a:lnTo>
                  <a:lnTo>
                    <a:pt x="24130" y="15240"/>
                  </a:lnTo>
                  <a:lnTo>
                    <a:pt x="24130" y="10160"/>
                  </a:lnTo>
                  <a:close/>
                </a:path>
                <a:path w="24130" h="279400">
                  <a:moveTo>
                    <a:pt x="24130" y="15240"/>
                  </a:moveTo>
                  <a:lnTo>
                    <a:pt x="17780" y="15240"/>
                  </a:lnTo>
                  <a:lnTo>
                    <a:pt x="17780" y="19050"/>
                  </a:lnTo>
                  <a:lnTo>
                    <a:pt x="16510" y="19050"/>
                  </a:lnTo>
                  <a:lnTo>
                    <a:pt x="16510" y="22860"/>
                  </a:lnTo>
                  <a:lnTo>
                    <a:pt x="24130" y="22860"/>
                  </a:lnTo>
                  <a:lnTo>
                    <a:pt x="24130" y="15240"/>
                  </a:lnTo>
                  <a:close/>
                </a:path>
                <a:path w="24130" h="279400">
                  <a:moveTo>
                    <a:pt x="24130" y="22860"/>
                  </a:moveTo>
                  <a:lnTo>
                    <a:pt x="15239" y="22860"/>
                  </a:lnTo>
                  <a:lnTo>
                    <a:pt x="15239" y="25400"/>
                  </a:lnTo>
                  <a:lnTo>
                    <a:pt x="13969" y="25400"/>
                  </a:lnTo>
                  <a:lnTo>
                    <a:pt x="13969" y="29210"/>
                  </a:lnTo>
                  <a:lnTo>
                    <a:pt x="24130" y="29210"/>
                  </a:lnTo>
                  <a:lnTo>
                    <a:pt x="24130" y="22860"/>
                  </a:lnTo>
                  <a:close/>
                </a:path>
                <a:path w="24130" h="279400">
                  <a:moveTo>
                    <a:pt x="24130" y="29210"/>
                  </a:moveTo>
                  <a:lnTo>
                    <a:pt x="13969" y="29210"/>
                  </a:lnTo>
                  <a:lnTo>
                    <a:pt x="13969" y="30480"/>
                  </a:lnTo>
                  <a:lnTo>
                    <a:pt x="12700" y="30480"/>
                  </a:lnTo>
                  <a:lnTo>
                    <a:pt x="12700" y="35560"/>
                  </a:lnTo>
                  <a:lnTo>
                    <a:pt x="24130" y="35560"/>
                  </a:lnTo>
                  <a:lnTo>
                    <a:pt x="24130" y="29210"/>
                  </a:lnTo>
                  <a:close/>
                </a:path>
                <a:path w="24130" h="279400">
                  <a:moveTo>
                    <a:pt x="24130" y="35560"/>
                  </a:moveTo>
                  <a:lnTo>
                    <a:pt x="12700" y="35560"/>
                  </a:lnTo>
                  <a:lnTo>
                    <a:pt x="12700" y="36830"/>
                  </a:lnTo>
                  <a:lnTo>
                    <a:pt x="11430" y="36830"/>
                  </a:lnTo>
                  <a:lnTo>
                    <a:pt x="11430" y="41910"/>
                  </a:lnTo>
                  <a:lnTo>
                    <a:pt x="24130" y="41910"/>
                  </a:lnTo>
                  <a:lnTo>
                    <a:pt x="24130" y="35560"/>
                  </a:lnTo>
                  <a:close/>
                </a:path>
                <a:path w="24130" h="279400">
                  <a:moveTo>
                    <a:pt x="24130" y="41910"/>
                  </a:moveTo>
                  <a:lnTo>
                    <a:pt x="10160" y="41910"/>
                  </a:lnTo>
                  <a:lnTo>
                    <a:pt x="10160" y="48260"/>
                  </a:lnTo>
                  <a:lnTo>
                    <a:pt x="24130" y="48260"/>
                  </a:lnTo>
                  <a:lnTo>
                    <a:pt x="24130" y="41910"/>
                  </a:lnTo>
                  <a:close/>
                </a:path>
                <a:path w="24130" h="279400">
                  <a:moveTo>
                    <a:pt x="24130" y="48260"/>
                  </a:moveTo>
                  <a:lnTo>
                    <a:pt x="8889" y="48260"/>
                  </a:lnTo>
                  <a:lnTo>
                    <a:pt x="8889" y="54610"/>
                  </a:lnTo>
                  <a:lnTo>
                    <a:pt x="24130" y="54610"/>
                  </a:lnTo>
                  <a:lnTo>
                    <a:pt x="24130" y="48260"/>
                  </a:lnTo>
                  <a:close/>
                </a:path>
                <a:path w="24130" h="279400">
                  <a:moveTo>
                    <a:pt x="24130" y="54610"/>
                  </a:moveTo>
                  <a:lnTo>
                    <a:pt x="7619" y="54610"/>
                  </a:lnTo>
                  <a:lnTo>
                    <a:pt x="7619" y="59690"/>
                  </a:lnTo>
                  <a:lnTo>
                    <a:pt x="24130" y="59690"/>
                  </a:lnTo>
                  <a:lnTo>
                    <a:pt x="24130" y="54610"/>
                  </a:lnTo>
                  <a:close/>
                </a:path>
                <a:path w="24130" h="279400">
                  <a:moveTo>
                    <a:pt x="24130" y="59690"/>
                  </a:moveTo>
                  <a:lnTo>
                    <a:pt x="6350" y="59690"/>
                  </a:lnTo>
                  <a:lnTo>
                    <a:pt x="6350" y="67310"/>
                  </a:lnTo>
                  <a:lnTo>
                    <a:pt x="24130" y="67310"/>
                  </a:lnTo>
                  <a:lnTo>
                    <a:pt x="24130" y="59690"/>
                  </a:lnTo>
                  <a:close/>
                </a:path>
                <a:path w="24130" h="279400">
                  <a:moveTo>
                    <a:pt x="24130" y="67310"/>
                  </a:moveTo>
                  <a:lnTo>
                    <a:pt x="5080" y="67310"/>
                  </a:lnTo>
                  <a:lnTo>
                    <a:pt x="5080" y="73660"/>
                  </a:lnTo>
                  <a:lnTo>
                    <a:pt x="24130" y="73660"/>
                  </a:lnTo>
                  <a:lnTo>
                    <a:pt x="24130" y="67310"/>
                  </a:lnTo>
                  <a:close/>
                </a:path>
                <a:path w="24130" h="279400">
                  <a:moveTo>
                    <a:pt x="24130" y="73660"/>
                  </a:moveTo>
                  <a:lnTo>
                    <a:pt x="5080" y="73660"/>
                  </a:lnTo>
                  <a:lnTo>
                    <a:pt x="5080" y="77470"/>
                  </a:lnTo>
                  <a:lnTo>
                    <a:pt x="3810" y="77470"/>
                  </a:lnTo>
                  <a:lnTo>
                    <a:pt x="3810" y="86360"/>
                  </a:lnTo>
                  <a:lnTo>
                    <a:pt x="2539" y="86360"/>
                  </a:lnTo>
                  <a:lnTo>
                    <a:pt x="2539" y="96520"/>
                  </a:lnTo>
                  <a:lnTo>
                    <a:pt x="1269" y="96520"/>
                  </a:lnTo>
                  <a:lnTo>
                    <a:pt x="1269" y="118110"/>
                  </a:lnTo>
                  <a:lnTo>
                    <a:pt x="24130" y="118110"/>
                  </a:lnTo>
                  <a:lnTo>
                    <a:pt x="24130" y="73660"/>
                  </a:lnTo>
                  <a:close/>
                </a:path>
                <a:path w="24130" h="279400">
                  <a:moveTo>
                    <a:pt x="24130" y="118110"/>
                  </a:moveTo>
                  <a:lnTo>
                    <a:pt x="1269" y="118110"/>
                  </a:lnTo>
                  <a:lnTo>
                    <a:pt x="1269" y="120650"/>
                  </a:lnTo>
                  <a:lnTo>
                    <a:pt x="0" y="120650"/>
                  </a:lnTo>
                  <a:lnTo>
                    <a:pt x="0" y="154940"/>
                  </a:lnTo>
                  <a:lnTo>
                    <a:pt x="1269" y="154940"/>
                  </a:lnTo>
                  <a:lnTo>
                    <a:pt x="1269" y="175260"/>
                  </a:lnTo>
                  <a:lnTo>
                    <a:pt x="24130" y="175260"/>
                  </a:lnTo>
                  <a:lnTo>
                    <a:pt x="24130" y="118110"/>
                  </a:lnTo>
                  <a:close/>
                </a:path>
                <a:path w="24130" h="279400">
                  <a:moveTo>
                    <a:pt x="24130" y="175260"/>
                  </a:moveTo>
                  <a:lnTo>
                    <a:pt x="2539" y="175260"/>
                  </a:lnTo>
                  <a:lnTo>
                    <a:pt x="2539" y="189230"/>
                  </a:lnTo>
                  <a:lnTo>
                    <a:pt x="3810" y="189230"/>
                  </a:lnTo>
                  <a:lnTo>
                    <a:pt x="3810" y="200660"/>
                  </a:lnTo>
                  <a:lnTo>
                    <a:pt x="5080" y="200660"/>
                  </a:lnTo>
                  <a:lnTo>
                    <a:pt x="5080" y="209550"/>
                  </a:lnTo>
                  <a:lnTo>
                    <a:pt x="6350" y="209550"/>
                  </a:lnTo>
                  <a:lnTo>
                    <a:pt x="6350" y="217170"/>
                  </a:lnTo>
                  <a:lnTo>
                    <a:pt x="7619" y="217170"/>
                  </a:lnTo>
                  <a:lnTo>
                    <a:pt x="7619" y="224790"/>
                  </a:lnTo>
                  <a:lnTo>
                    <a:pt x="24130" y="224790"/>
                  </a:lnTo>
                  <a:lnTo>
                    <a:pt x="24130" y="175260"/>
                  </a:lnTo>
                  <a:close/>
                </a:path>
                <a:path w="24130" h="279400">
                  <a:moveTo>
                    <a:pt x="24130" y="224790"/>
                  </a:moveTo>
                  <a:lnTo>
                    <a:pt x="8889" y="224790"/>
                  </a:lnTo>
                  <a:lnTo>
                    <a:pt x="8889" y="231140"/>
                  </a:lnTo>
                  <a:lnTo>
                    <a:pt x="10160" y="231140"/>
                  </a:lnTo>
                  <a:lnTo>
                    <a:pt x="10160" y="238760"/>
                  </a:lnTo>
                  <a:lnTo>
                    <a:pt x="24130" y="238760"/>
                  </a:lnTo>
                  <a:lnTo>
                    <a:pt x="24130" y="224790"/>
                  </a:lnTo>
                  <a:close/>
                </a:path>
                <a:path w="24130" h="279400">
                  <a:moveTo>
                    <a:pt x="24130" y="238760"/>
                  </a:moveTo>
                  <a:lnTo>
                    <a:pt x="11430" y="238760"/>
                  </a:lnTo>
                  <a:lnTo>
                    <a:pt x="11430" y="245110"/>
                  </a:lnTo>
                  <a:lnTo>
                    <a:pt x="24130" y="245110"/>
                  </a:lnTo>
                  <a:lnTo>
                    <a:pt x="24130" y="238760"/>
                  </a:lnTo>
                  <a:close/>
                </a:path>
                <a:path w="24130" h="279400">
                  <a:moveTo>
                    <a:pt x="24130" y="245110"/>
                  </a:moveTo>
                  <a:lnTo>
                    <a:pt x="12700" y="245110"/>
                  </a:lnTo>
                  <a:lnTo>
                    <a:pt x="12700" y="250190"/>
                  </a:lnTo>
                  <a:lnTo>
                    <a:pt x="13969" y="250190"/>
                  </a:lnTo>
                  <a:lnTo>
                    <a:pt x="13969" y="254000"/>
                  </a:lnTo>
                  <a:lnTo>
                    <a:pt x="15239" y="254000"/>
                  </a:lnTo>
                  <a:lnTo>
                    <a:pt x="15239" y="257810"/>
                  </a:lnTo>
                  <a:lnTo>
                    <a:pt x="24130" y="257810"/>
                  </a:lnTo>
                  <a:lnTo>
                    <a:pt x="24130" y="245110"/>
                  </a:lnTo>
                  <a:close/>
                </a:path>
                <a:path w="24130" h="279400">
                  <a:moveTo>
                    <a:pt x="24130" y="257810"/>
                  </a:moveTo>
                  <a:lnTo>
                    <a:pt x="16510" y="257810"/>
                  </a:lnTo>
                  <a:lnTo>
                    <a:pt x="16510" y="261620"/>
                  </a:lnTo>
                  <a:lnTo>
                    <a:pt x="17780" y="261620"/>
                  </a:lnTo>
                  <a:lnTo>
                    <a:pt x="17780" y="262890"/>
                  </a:lnTo>
                  <a:lnTo>
                    <a:pt x="24130" y="262890"/>
                  </a:lnTo>
                  <a:lnTo>
                    <a:pt x="24130" y="257810"/>
                  </a:lnTo>
                  <a:close/>
                </a:path>
                <a:path w="24130" h="279400">
                  <a:moveTo>
                    <a:pt x="24130" y="262890"/>
                  </a:moveTo>
                  <a:lnTo>
                    <a:pt x="17780" y="262890"/>
                  </a:lnTo>
                  <a:lnTo>
                    <a:pt x="17780" y="265430"/>
                  </a:lnTo>
                  <a:lnTo>
                    <a:pt x="19050" y="265430"/>
                  </a:lnTo>
                  <a:lnTo>
                    <a:pt x="19050" y="269240"/>
                  </a:lnTo>
                  <a:lnTo>
                    <a:pt x="20319" y="269240"/>
                  </a:lnTo>
                  <a:lnTo>
                    <a:pt x="20319" y="270510"/>
                  </a:lnTo>
                  <a:lnTo>
                    <a:pt x="24130" y="270510"/>
                  </a:lnTo>
                  <a:lnTo>
                    <a:pt x="24130" y="262890"/>
                  </a:lnTo>
                  <a:close/>
                </a:path>
                <a:path w="24130" h="279400">
                  <a:moveTo>
                    <a:pt x="24130" y="270510"/>
                  </a:moveTo>
                  <a:lnTo>
                    <a:pt x="20319" y="270510"/>
                  </a:lnTo>
                  <a:lnTo>
                    <a:pt x="20319" y="273050"/>
                  </a:lnTo>
                  <a:lnTo>
                    <a:pt x="21589" y="273050"/>
                  </a:lnTo>
                  <a:lnTo>
                    <a:pt x="21589" y="276860"/>
                  </a:lnTo>
                  <a:lnTo>
                    <a:pt x="24130" y="276860"/>
                  </a:lnTo>
                  <a:lnTo>
                    <a:pt x="24130" y="270510"/>
                  </a:lnTo>
                  <a:close/>
                </a:path>
                <a:path w="24130" h="279400">
                  <a:moveTo>
                    <a:pt x="24130" y="276860"/>
                  </a:moveTo>
                  <a:lnTo>
                    <a:pt x="22860" y="276860"/>
                  </a:lnTo>
                  <a:lnTo>
                    <a:pt x="22860" y="279400"/>
                  </a:lnTo>
                  <a:lnTo>
                    <a:pt x="24130" y="279400"/>
                  </a:lnTo>
                  <a:lnTo>
                    <a:pt x="24130" y="276860"/>
                  </a:lnTo>
                  <a:close/>
                </a:path>
              </a:pathLst>
            </a:custGeom>
            <a:solidFill>
              <a:srgbClr val="151515"/>
            </a:solidFill>
          </p:spPr>
          <p:txBody>
            <a:bodyPr bIns="0" lIns="0" rIns="0" rtlCol="0" tIns="0" wrap="square"/>
            <a:p/>
          </p:txBody>
        </p:sp>
        <p:sp>
          <p:nvSpPr>
            <p:cNvPr id="1048763" name="object 33"/>
            <p:cNvSpPr/>
            <p:nvPr/>
          </p:nvSpPr>
          <p:spPr>
            <a:xfrm>
              <a:off x="3086100" y="4889499"/>
              <a:ext cx="521970" cy="153670"/>
            </a:xfrm>
            <a:custGeom>
              <a:avLst/>
              <a:ahLst/>
              <a:rect l="l" t="t" r="r" b="b"/>
              <a:pathLst>
                <a:path w="521970" h="153670">
                  <a:moveTo>
                    <a:pt x="521970" y="0"/>
                  </a:moveTo>
                  <a:lnTo>
                    <a:pt x="7620" y="0"/>
                  </a:lnTo>
                  <a:lnTo>
                    <a:pt x="0" y="0"/>
                  </a:lnTo>
                  <a:lnTo>
                    <a:pt x="1270" y="7620"/>
                  </a:lnTo>
                  <a:lnTo>
                    <a:pt x="3810" y="22860"/>
                  </a:lnTo>
                  <a:lnTo>
                    <a:pt x="6350" y="36830"/>
                  </a:lnTo>
                  <a:lnTo>
                    <a:pt x="6350" y="38100"/>
                  </a:lnTo>
                  <a:lnTo>
                    <a:pt x="8890" y="52070"/>
                  </a:lnTo>
                  <a:lnTo>
                    <a:pt x="12700" y="63500"/>
                  </a:lnTo>
                  <a:lnTo>
                    <a:pt x="12700" y="64770"/>
                  </a:lnTo>
                  <a:lnTo>
                    <a:pt x="13970" y="64770"/>
                  </a:lnTo>
                  <a:lnTo>
                    <a:pt x="17780" y="76200"/>
                  </a:lnTo>
                  <a:lnTo>
                    <a:pt x="17780" y="77470"/>
                  </a:lnTo>
                  <a:lnTo>
                    <a:pt x="24130" y="87630"/>
                  </a:lnTo>
                  <a:lnTo>
                    <a:pt x="29210" y="96520"/>
                  </a:lnTo>
                  <a:lnTo>
                    <a:pt x="29210" y="97790"/>
                  </a:lnTo>
                  <a:lnTo>
                    <a:pt x="33020" y="101600"/>
                  </a:lnTo>
                  <a:lnTo>
                    <a:pt x="35560" y="105410"/>
                  </a:lnTo>
                  <a:lnTo>
                    <a:pt x="40640" y="111760"/>
                  </a:lnTo>
                  <a:lnTo>
                    <a:pt x="45720" y="116840"/>
                  </a:lnTo>
                  <a:lnTo>
                    <a:pt x="50800" y="121920"/>
                  </a:lnTo>
                  <a:lnTo>
                    <a:pt x="52070" y="121920"/>
                  </a:lnTo>
                  <a:lnTo>
                    <a:pt x="57150" y="127000"/>
                  </a:lnTo>
                  <a:lnTo>
                    <a:pt x="62230" y="130810"/>
                  </a:lnTo>
                  <a:lnTo>
                    <a:pt x="68580" y="134620"/>
                  </a:lnTo>
                  <a:lnTo>
                    <a:pt x="74930" y="138430"/>
                  </a:lnTo>
                  <a:lnTo>
                    <a:pt x="81280" y="140970"/>
                  </a:lnTo>
                  <a:lnTo>
                    <a:pt x="87630" y="143510"/>
                  </a:lnTo>
                  <a:lnTo>
                    <a:pt x="93980" y="146050"/>
                  </a:lnTo>
                  <a:lnTo>
                    <a:pt x="93980" y="147320"/>
                  </a:lnTo>
                  <a:lnTo>
                    <a:pt x="101600" y="148590"/>
                  </a:lnTo>
                  <a:lnTo>
                    <a:pt x="107950" y="151130"/>
                  </a:lnTo>
                  <a:lnTo>
                    <a:pt x="115570" y="151130"/>
                  </a:lnTo>
                  <a:lnTo>
                    <a:pt x="123190" y="152400"/>
                  </a:lnTo>
                  <a:lnTo>
                    <a:pt x="137160" y="152400"/>
                  </a:lnTo>
                  <a:lnTo>
                    <a:pt x="138430" y="153670"/>
                  </a:lnTo>
                  <a:lnTo>
                    <a:pt x="138430" y="152400"/>
                  </a:lnTo>
                  <a:lnTo>
                    <a:pt x="147320" y="152400"/>
                  </a:lnTo>
                  <a:lnTo>
                    <a:pt x="157480" y="152400"/>
                  </a:lnTo>
                  <a:lnTo>
                    <a:pt x="158750" y="152400"/>
                  </a:lnTo>
                  <a:lnTo>
                    <a:pt x="167640" y="151130"/>
                  </a:lnTo>
                  <a:lnTo>
                    <a:pt x="176517" y="148590"/>
                  </a:lnTo>
                  <a:lnTo>
                    <a:pt x="175247" y="142214"/>
                  </a:lnTo>
                  <a:lnTo>
                    <a:pt x="176517" y="148590"/>
                  </a:lnTo>
                  <a:lnTo>
                    <a:pt x="177800" y="148590"/>
                  </a:lnTo>
                  <a:lnTo>
                    <a:pt x="185420" y="144780"/>
                  </a:lnTo>
                  <a:lnTo>
                    <a:pt x="194310" y="140970"/>
                  </a:lnTo>
                  <a:lnTo>
                    <a:pt x="195567" y="140970"/>
                  </a:lnTo>
                  <a:lnTo>
                    <a:pt x="204470" y="138430"/>
                  </a:lnTo>
                  <a:lnTo>
                    <a:pt x="204470" y="137160"/>
                  </a:lnTo>
                  <a:lnTo>
                    <a:pt x="213360" y="133350"/>
                  </a:lnTo>
                  <a:lnTo>
                    <a:pt x="218440" y="129540"/>
                  </a:lnTo>
                  <a:lnTo>
                    <a:pt x="224790" y="124460"/>
                  </a:lnTo>
                  <a:lnTo>
                    <a:pt x="229870" y="120650"/>
                  </a:lnTo>
                  <a:lnTo>
                    <a:pt x="231140" y="119380"/>
                  </a:lnTo>
                  <a:lnTo>
                    <a:pt x="236220" y="114300"/>
                  </a:lnTo>
                  <a:lnTo>
                    <a:pt x="231140" y="110490"/>
                  </a:lnTo>
                  <a:lnTo>
                    <a:pt x="227317" y="105410"/>
                  </a:lnTo>
                  <a:lnTo>
                    <a:pt x="222732" y="111150"/>
                  </a:lnTo>
                  <a:lnTo>
                    <a:pt x="222250" y="110490"/>
                  </a:lnTo>
                  <a:lnTo>
                    <a:pt x="217170" y="114300"/>
                  </a:lnTo>
                  <a:lnTo>
                    <a:pt x="210820" y="119380"/>
                  </a:lnTo>
                  <a:lnTo>
                    <a:pt x="211162" y="119849"/>
                  </a:lnTo>
                  <a:lnTo>
                    <a:pt x="207010" y="121920"/>
                  </a:lnTo>
                  <a:lnTo>
                    <a:pt x="198120" y="127000"/>
                  </a:lnTo>
                  <a:lnTo>
                    <a:pt x="198335" y="127304"/>
                  </a:lnTo>
                  <a:lnTo>
                    <a:pt x="190500" y="129540"/>
                  </a:lnTo>
                  <a:lnTo>
                    <a:pt x="181610" y="133350"/>
                  </a:lnTo>
                  <a:lnTo>
                    <a:pt x="172720" y="135890"/>
                  </a:lnTo>
                  <a:lnTo>
                    <a:pt x="172847" y="136220"/>
                  </a:lnTo>
                  <a:lnTo>
                    <a:pt x="165100" y="138430"/>
                  </a:lnTo>
                  <a:lnTo>
                    <a:pt x="156210" y="139700"/>
                  </a:lnTo>
                  <a:lnTo>
                    <a:pt x="147320" y="140970"/>
                  </a:lnTo>
                  <a:lnTo>
                    <a:pt x="138430" y="140970"/>
                  </a:lnTo>
                  <a:lnTo>
                    <a:pt x="124460" y="139700"/>
                  </a:lnTo>
                  <a:lnTo>
                    <a:pt x="116840" y="139700"/>
                  </a:lnTo>
                  <a:lnTo>
                    <a:pt x="110490" y="138430"/>
                  </a:lnTo>
                  <a:lnTo>
                    <a:pt x="104140" y="135890"/>
                  </a:lnTo>
                  <a:lnTo>
                    <a:pt x="98958" y="134861"/>
                  </a:lnTo>
                  <a:lnTo>
                    <a:pt x="99060" y="134620"/>
                  </a:lnTo>
                  <a:lnTo>
                    <a:pt x="92557" y="132461"/>
                  </a:lnTo>
                  <a:lnTo>
                    <a:pt x="92710" y="132080"/>
                  </a:lnTo>
                  <a:lnTo>
                    <a:pt x="86360" y="129540"/>
                  </a:lnTo>
                  <a:lnTo>
                    <a:pt x="81026" y="127419"/>
                  </a:lnTo>
                  <a:lnTo>
                    <a:pt x="81280" y="127000"/>
                  </a:lnTo>
                  <a:lnTo>
                    <a:pt x="74930" y="124460"/>
                  </a:lnTo>
                  <a:lnTo>
                    <a:pt x="69850" y="120650"/>
                  </a:lnTo>
                  <a:lnTo>
                    <a:pt x="64770" y="116840"/>
                  </a:lnTo>
                  <a:lnTo>
                    <a:pt x="59690" y="111760"/>
                  </a:lnTo>
                  <a:lnTo>
                    <a:pt x="59143" y="112496"/>
                  </a:lnTo>
                  <a:lnTo>
                    <a:pt x="54610" y="107950"/>
                  </a:lnTo>
                  <a:lnTo>
                    <a:pt x="50800" y="104140"/>
                  </a:lnTo>
                  <a:lnTo>
                    <a:pt x="45720" y="97790"/>
                  </a:lnTo>
                  <a:lnTo>
                    <a:pt x="43180" y="93980"/>
                  </a:lnTo>
                  <a:lnTo>
                    <a:pt x="39839" y="90652"/>
                  </a:lnTo>
                  <a:lnTo>
                    <a:pt x="40640" y="90170"/>
                  </a:lnTo>
                  <a:lnTo>
                    <a:pt x="34290" y="81280"/>
                  </a:lnTo>
                  <a:lnTo>
                    <a:pt x="29210" y="71120"/>
                  </a:lnTo>
                  <a:lnTo>
                    <a:pt x="28867" y="71297"/>
                  </a:lnTo>
                  <a:lnTo>
                    <a:pt x="25400" y="59690"/>
                  </a:lnTo>
                  <a:lnTo>
                    <a:pt x="25057" y="59829"/>
                  </a:lnTo>
                  <a:lnTo>
                    <a:pt x="21590" y="48260"/>
                  </a:lnTo>
                  <a:lnTo>
                    <a:pt x="17780" y="35560"/>
                  </a:lnTo>
                  <a:lnTo>
                    <a:pt x="15240" y="20320"/>
                  </a:lnTo>
                  <a:lnTo>
                    <a:pt x="14490" y="12700"/>
                  </a:lnTo>
                  <a:lnTo>
                    <a:pt x="521970" y="12700"/>
                  </a:lnTo>
                  <a:lnTo>
                    <a:pt x="521970" y="0"/>
                  </a:lnTo>
                  <a:close/>
                </a:path>
              </a:pathLst>
            </a:custGeom>
            <a:solidFill>
              <a:srgbClr val="BFBFBF"/>
            </a:solidFill>
          </p:spPr>
          <p:txBody>
            <a:bodyPr bIns="0" lIns="0" rIns="0" rtlCol="0" tIns="0" wrap="square"/>
            <a:p/>
          </p:txBody>
        </p:sp>
        <p:sp>
          <p:nvSpPr>
            <p:cNvPr id="1048764" name="object 34"/>
            <p:cNvSpPr/>
            <p:nvPr/>
          </p:nvSpPr>
          <p:spPr>
            <a:xfrm>
              <a:off x="2890520" y="4966969"/>
              <a:ext cx="713740" cy="231775"/>
            </a:xfrm>
            <a:custGeom>
              <a:avLst/>
              <a:ahLst/>
              <a:rect l="l" t="t" r="r" b="b"/>
              <a:pathLst>
                <a:path w="713739" h="231775">
                  <a:moveTo>
                    <a:pt x="713740" y="25400"/>
                  </a:moveTo>
                  <a:lnTo>
                    <a:pt x="703580" y="24130"/>
                  </a:lnTo>
                  <a:lnTo>
                    <a:pt x="450850" y="0"/>
                  </a:lnTo>
                  <a:lnTo>
                    <a:pt x="448310" y="0"/>
                  </a:lnTo>
                  <a:lnTo>
                    <a:pt x="445770" y="2540"/>
                  </a:lnTo>
                  <a:lnTo>
                    <a:pt x="434340" y="16510"/>
                  </a:lnTo>
                  <a:lnTo>
                    <a:pt x="427990" y="22860"/>
                  </a:lnTo>
                  <a:lnTo>
                    <a:pt x="428637" y="23355"/>
                  </a:lnTo>
                  <a:lnTo>
                    <a:pt x="422897" y="27940"/>
                  </a:lnTo>
                  <a:lnTo>
                    <a:pt x="417830" y="34290"/>
                  </a:lnTo>
                  <a:lnTo>
                    <a:pt x="421640" y="38100"/>
                  </a:lnTo>
                  <a:lnTo>
                    <a:pt x="426720" y="41910"/>
                  </a:lnTo>
                  <a:lnTo>
                    <a:pt x="431800" y="36830"/>
                  </a:lnTo>
                  <a:lnTo>
                    <a:pt x="436880" y="31750"/>
                  </a:lnTo>
                  <a:lnTo>
                    <a:pt x="438150" y="31750"/>
                  </a:lnTo>
                  <a:lnTo>
                    <a:pt x="443230" y="25400"/>
                  </a:lnTo>
                  <a:lnTo>
                    <a:pt x="453491" y="13081"/>
                  </a:lnTo>
                  <a:lnTo>
                    <a:pt x="693420" y="35991"/>
                  </a:lnTo>
                  <a:lnTo>
                    <a:pt x="683260" y="52070"/>
                  </a:lnTo>
                  <a:lnTo>
                    <a:pt x="668020" y="74930"/>
                  </a:lnTo>
                  <a:lnTo>
                    <a:pt x="651510" y="96520"/>
                  </a:lnTo>
                  <a:lnTo>
                    <a:pt x="635000" y="115570"/>
                  </a:lnTo>
                  <a:lnTo>
                    <a:pt x="617220" y="133350"/>
                  </a:lnTo>
                  <a:lnTo>
                    <a:pt x="599998" y="149339"/>
                  </a:lnTo>
                  <a:lnTo>
                    <a:pt x="599440" y="148590"/>
                  </a:lnTo>
                  <a:lnTo>
                    <a:pt x="580390" y="162560"/>
                  </a:lnTo>
                  <a:lnTo>
                    <a:pt x="560616" y="174917"/>
                  </a:lnTo>
                  <a:lnTo>
                    <a:pt x="560070" y="173990"/>
                  </a:lnTo>
                  <a:lnTo>
                    <a:pt x="538480" y="185420"/>
                  </a:lnTo>
                  <a:lnTo>
                    <a:pt x="490220" y="201930"/>
                  </a:lnTo>
                  <a:lnTo>
                    <a:pt x="431800" y="213360"/>
                  </a:lnTo>
                  <a:lnTo>
                    <a:pt x="364490" y="218440"/>
                  </a:lnTo>
                  <a:lnTo>
                    <a:pt x="327660" y="219710"/>
                  </a:lnTo>
                  <a:lnTo>
                    <a:pt x="295910" y="218440"/>
                  </a:lnTo>
                  <a:lnTo>
                    <a:pt x="265430" y="217170"/>
                  </a:lnTo>
                  <a:lnTo>
                    <a:pt x="237451" y="214744"/>
                  </a:lnTo>
                  <a:lnTo>
                    <a:pt x="209550" y="209550"/>
                  </a:lnTo>
                  <a:lnTo>
                    <a:pt x="185369" y="204724"/>
                  </a:lnTo>
                  <a:lnTo>
                    <a:pt x="185420" y="204470"/>
                  </a:lnTo>
                  <a:lnTo>
                    <a:pt x="162560" y="198120"/>
                  </a:lnTo>
                  <a:lnTo>
                    <a:pt x="140970" y="190500"/>
                  </a:lnTo>
                  <a:lnTo>
                    <a:pt x="121602" y="182029"/>
                  </a:lnTo>
                  <a:lnTo>
                    <a:pt x="121920" y="181610"/>
                  </a:lnTo>
                  <a:lnTo>
                    <a:pt x="102870" y="170180"/>
                  </a:lnTo>
                  <a:lnTo>
                    <a:pt x="85090" y="158750"/>
                  </a:lnTo>
                  <a:lnTo>
                    <a:pt x="85001" y="158965"/>
                  </a:lnTo>
                  <a:lnTo>
                    <a:pt x="68580" y="146050"/>
                  </a:lnTo>
                  <a:lnTo>
                    <a:pt x="52654" y="132588"/>
                  </a:lnTo>
                  <a:lnTo>
                    <a:pt x="53340" y="132080"/>
                  </a:lnTo>
                  <a:lnTo>
                    <a:pt x="38100" y="116840"/>
                  </a:lnTo>
                  <a:lnTo>
                    <a:pt x="24130" y="99060"/>
                  </a:lnTo>
                  <a:lnTo>
                    <a:pt x="10160" y="80010"/>
                  </a:lnTo>
                  <a:lnTo>
                    <a:pt x="5080" y="83820"/>
                  </a:lnTo>
                  <a:lnTo>
                    <a:pt x="0" y="86360"/>
                  </a:lnTo>
                  <a:lnTo>
                    <a:pt x="0" y="87630"/>
                  </a:lnTo>
                  <a:lnTo>
                    <a:pt x="13970" y="106680"/>
                  </a:lnTo>
                  <a:lnTo>
                    <a:pt x="27940" y="124460"/>
                  </a:lnTo>
                  <a:lnTo>
                    <a:pt x="29210" y="124460"/>
                  </a:lnTo>
                  <a:lnTo>
                    <a:pt x="44450" y="140970"/>
                  </a:lnTo>
                  <a:lnTo>
                    <a:pt x="60960" y="154940"/>
                  </a:lnTo>
                  <a:lnTo>
                    <a:pt x="60960" y="156210"/>
                  </a:lnTo>
                  <a:lnTo>
                    <a:pt x="77470" y="168910"/>
                  </a:lnTo>
                  <a:lnTo>
                    <a:pt x="78740" y="168910"/>
                  </a:lnTo>
                  <a:lnTo>
                    <a:pt x="78740" y="170180"/>
                  </a:lnTo>
                  <a:lnTo>
                    <a:pt x="96520" y="181610"/>
                  </a:lnTo>
                  <a:lnTo>
                    <a:pt x="115570" y="191770"/>
                  </a:lnTo>
                  <a:lnTo>
                    <a:pt x="115570" y="193040"/>
                  </a:lnTo>
                  <a:lnTo>
                    <a:pt x="135890" y="201930"/>
                  </a:lnTo>
                  <a:lnTo>
                    <a:pt x="158750" y="209550"/>
                  </a:lnTo>
                  <a:lnTo>
                    <a:pt x="181610" y="217170"/>
                  </a:lnTo>
                  <a:lnTo>
                    <a:pt x="182880" y="217170"/>
                  </a:lnTo>
                  <a:lnTo>
                    <a:pt x="208280" y="222250"/>
                  </a:lnTo>
                  <a:lnTo>
                    <a:pt x="234950" y="226060"/>
                  </a:lnTo>
                  <a:lnTo>
                    <a:pt x="264160" y="229870"/>
                  </a:lnTo>
                  <a:lnTo>
                    <a:pt x="265430" y="229870"/>
                  </a:lnTo>
                  <a:lnTo>
                    <a:pt x="295910" y="231152"/>
                  </a:lnTo>
                  <a:lnTo>
                    <a:pt x="327660" y="231152"/>
                  </a:lnTo>
                  <a:lnTo>
                    <a:pt x="365747" y="231152"/>
                  </a:lnTo>
                  <a:lnTo>
                    <a:pt x="400050" y="228600"/>
                  </a:lnTo>
                  <a:lnTo>
                    <a:pt x="401320" y="228600"/>
                  </a:lnTo>
                  <a:lnTo>
                    <a:pt x="434340" y="224790"/>
                  </a:lnTo>
                  <a:lnTo>
                    <a:pt x="464820" y="219710"/>
                  </a:lnTo>
                  <a:lnTo>
                    <a:pt x="494030" y="213360"/>
                  </a:lnTo>
                  <a:lnTo>
                    <a:pt x="519430" y="205740"/>
                  </a:lnTo>
                  <a:lnTo>
                    <a:pt x="520700" y="205740"/>
                  </a:lnTo>
                  <a:lnTo>
                    <a:pt x="543560" y="196850"/>
                  </a:lnTo>
                  <a:lnTo>
                    <a:pt x="544830" y="196850"/>
                  </a:lnTo>
                  <a:lnTo>
                    <a:pt x="566420" y="186690"/>
                  </a:lnTo>
                  <a:lnTo>
                    <a:pt x="566420" y="185420"/>
                  </a:lnTo>
                  <a:lnTo>
                    <a:pt x="586740" y="172720"/>
                  </a:lnTo>
                  <a:lnTo>
                    <a:pt x="607060" y="158750"/>
                  </a:lnTo>
                  <a:lnTo>
                    <a:pt x="643890" y="124460"/>
                  </a:lnTo>
                  <a:lnTo>
                    <a:pt x="678180" y="82550"/>
                  </a:lnTo>
                  <a:lnTo>
                    <a:pt x="693420" y="59690"/>
                  </a:lnTo>
                  <a:lnTo>
                    <a:pt x="693420" y="58420"/>
                  </a:lnTo>
                  <a:lnTo>
                    <a:pt x="708660" y="34290"/>
                  </a:lnTo>
                  <a:lnTo>
                    <a:pt x="713740" y="25400"/>
                  </a:lnTo>
                  <a:close/>
                </a:path>
              </a:pathLst>
            </a:custGeom>
            <a:solidFill>
              <a:srgbClr val="BFBFBF"/>
            </a:solidFill>
          </p:spPr>
          <p:txBody>
            <a:bodyPr bIns="0" lIns="0" rIns="0" rtlCol="0" tIns="0" wrap="square"/>
            <a:p/>
          </p:txBody>
        </p:sp>
        <p:sp>
          <p:nvSpPr>
            <p:cNvPr id="1048765" name="object 35"/>
            <p:cNvSpPr/>
            <p:nvPr/>
          </p:nvSpPr>
          <p:spPr>
            <a:xfrm>
              <a:off x="2825750" y="4461509"/>
              <a:ext cx="420370" cy="593090"/>
            </a:xfrm>
            <a:custGeom>
              <a:avLst/>
              <a:ahLst/>
              <a:rect l="l" t="t" r="r" b="b"/>
              <a:pathLst>
                <a:path w="420369" h="593089">
                  <a:moveTo>
                    <a:pt x="420370" y="1270"/>
                  </a:moveTo>
                  <a:lnTo>
                    <a:pt x="386080" y="0"/>
                  </a:lnTo>
                  <a:lnTo>
                    <a:pt x="384810" y="0"/>
                  </a:lnTo>
                  <a:lnTo>
                    <a:pt x="341630" y="1270"/>
                  </a:lnTo>
                  <a:lnTo>
                    <a:pt x="300990" y="6350"/>
                  </a:lnTo>
                  <a:lnTo>
                    <a:pt x="299720" y="6350"/>
                  </a:lnTo>
                  <a:lnTo>
                    <a:pt x="261620" y="13970"/>
                  </a:lnTo>
                  <a:lnTo>
                    <a:pt x="226060" y="25400"/>
                  </a:lnTo>
                  <a:lnTo>
                    <a:pt x="224790" y="25400"/>
                  </a:lnTo>
                  <a:lnTo>
                    <a:pt x="208280" y="31750"/>
                  </a:lnTo>
                  <a:lnTo>
                    <a:pt x="207010" y="31750"/>
                  </a:lnTo>
                  <a:lnTo>
                    <a:pt x="190500" y="39370"/>
                  </a:lnTo>
                  <a:lnTo>
                    <a:pt x="175260" y="48260"/>
                  </a:lnTo>
                  <a:lnTo>
                    <a:pt x="173990" y="48260"/>
                  </a:lnTo>
                  <a:lnTo>
                    <a:pt x="158750" y="57150"/>
                  </a:lnTo>
                  <a:lnTo>
                    <a:pt x="143510" y="67310"/>
                  </a:lnTo>
                  <a:lnTo>
                    <a:pt x="129540" y="77470"/>
                  </a:lnTo>
                  <a:lnTo>
                    <a:pt x="115570" y="90170"/>
                  </a:lnTo>
                  <a:lnTo>
                    <a:pt x="102870" y="101600"/>
                  </a:lnTo>
                  <a:lnTo>
                    <a:pt x="102870" y="102870"/>
                  </a:lnTo>
                  <a:lnTo>
                    <a:pt x="90170" y="115570"/>
                  </a:lnTo>
                  <a:lnTo>
                    <a:pt x="78740" y="128270"/>
                  </a:lnTo>
                  <a:lnTo>
                    <a:pt x="78740" y="129540"/>
                  </a:lnTo>
                  <a:lnTo>
                    <a:pt x="67310" y="143510"/>
                  </a:lnTo>
                  <a:lnTo>
                    <a:pt x="58420" y="157480"/>
                  </a:lnTo>
                  <a:lnTo>
                    <a:pt x="48260" y="172720"/>
                  </a:lnTo>
                  <a:lnTo>
                    <a:pt x="40640" y="187960"/>
                  </a:lnTo>
                  <a:lnTo>
                    <a:pt x="33020" y="203200"/>
                  </a:lnTo>
                  <a:lnTo>
                    <a:pt x="33020" y="204470"/>
                  </a:lnTo>
                  <a:lnTo>
                    <a:pt x="26670" y="220980"/>
                  </a:lnTo>
                  <a:lnTo>
                    <a:pt x="25400" y="220980"/>
                  </a:lnTo>
                  <a:lnTo>
                    <a:pt x="20320" y="237490"/>
                  </a:lnTo>
                  <a:lnTo>
                    <a:pt x="15240" y="255270"/>
                  </a:lnTo>
                  <a:lnTo>
                    <a:pt x="6350" y="290830"/>
                  </a:lnTo>
                  <a:lnTo>
                    <a:pt x="6350" y="292100"/>
                  </a:lnTo>
                  <a:lnTo>
                    <a:pt x="2540" y="330200"/>
                  </a:lnTo>
                  <a:lnTo>
                    <a:pt x="0" y="369570"/>
                  </a:lnTo>
                  <a:lnTo>
                    <a:pt x="1270" y="397510"/>
                  </a:lnTo>
                  <a:lnTo>
                    <a:pt x="1270" y="398780"/>
                  </a:lnTo>
                  <a:lnTo>
                    <a:pt x="7620" y="452120"/>
                  </a:lnTo>
                  <a:lnTo>
                    <a:pt x="20320" y="502920"/>
                  </a:lnTo>
                  <a:lnTo>
                    <a:pt x="39370" y="549910"/>
                  </a:lnTo>
                  <a:lnTo>
                    <a:pt x="64770" y="591820"/>
                  </a:lnTo>
                  <a:lnTo>
                    <a:pt x="64770" y="593090"/>
                  </a:lnTo>
                  <a:lnTo>
                    <a:pt x="69850" y="589280"/>
                  </a:lnTo>
                  <a:lnTo>
                    <a:pt x="74930" y="585470"/>
                  </a:lnTo>
                  <a:lnTo>
                    <a:pt x="62230" y="565150"/>
                  </a:lnTo>
                  <a:lnTo>
                    <a:pt x="61747" y="565518"/>
                  </a:lnTo>
                  <a:lnTo>
                    <a:pt x="50800" y="544830"/>
                  </a:lnTo>
                  <a:lnTo>
                    <a:pt x="40640" y="521970"/>
                  </a:lnTo>
                  <a:lnTo>
                    <a:pt x="31838" y="499351"/>
                  </a:lnTo>
                  <a:lnTo>
                    <a:pt x="33020" y="499110"/>
                  </a:lnTo>
                  <a:lnTo>
                    <a:pt x="25400" y="474980"/>
                  </a:lnTo>
                  <a:lnTo>
                    <a:pt x="20320" y="449580"/>
                  </a:lnTo>
                  <a:lnTo>
                    <a:pt x="20142" y="449618"/>
                  </a:lnTo>
                  <a:lnTo>
                    <a:pt x="16510" y="424180"/>
                  </a:lnTo>
                  <a:lnTo>
                    <a:pt x="13970" y="397510"/>
                  </a:lnTo>
                  <a:lnTo>
                    <a:pt x="12712" y="370090"/>
                  </a:lnTo>
                  <a:lnTo>
                    <a:pt x="13919" y="331470"/>
                  </a:lnTo>
                  <a:lnTo>
                    <a:pt x="19050" y="293370"/>
                  </a:lnTo>
                  <a:lnTo>
                    <a:pt x="26416" y="258991"/>
                  </a:lnTo>
                  <a:lnTo>
                    <a:pt x="26670" y="259080"/>
                  </a:lnTo>
                  <a:lnTo>
                    <a:pt x="31750" y="241300"/>
                  </a:lnTo>
                  <a:lnTo>
                    <a:pt x="38100" y="224790"/>
                  </a:lnTo>
                  <a:lnTo>
                    <a:pt x="44018" y="209384"/>
                  </a:lnTo>
                  <a:lnTo>
                    <a:pt x="44450" y="209550"/>
                  </a:lnTo>
                  <a:lnTo>
                    <a:pt x="52070" y="193040"/>
                  </a:lnTo>
                  <a:lnTo>
                    <a:pt x="59690" y="179070"/>
                  </a:lnTo>
                  <a:lnTo>
                    <a:pt x="68059" y="164719"/>
                  </a:lnTo>
                  <a:lnTo>
                    <a:pt x="68580" y="165100"/>
                  </a:lnTo>
                  <a:lnTo>
                    <a:pt x="77470" y="149860"/>
                  </a:lnTo>
                  <a:lnTo>
                    <a:pt x="88900" y="135890"/>
                  </a:lnTo>
                  <a:lnTo>
                    <a:pt x="100330" y="123190"/>
                  </a:lnTo>
                  <a:lnTo>
                    <a:pt x="111760" y="111760"/>
                  </a:lnTo>
                  <a:lnTo>
                    <a:pt x="124460" y="99060"/>
                  </a:lnTo>
                  <a:lnTo>
                    <a:pt x="123786" y="98564"/>
                  </a:lnTo>
                  <a:lnTo>
                    <a:pt x="137160" y="87630"/>
                  </a:lnTo>
                  <a:lnTo>
                    <a:pt x="151130" y="77470"/>
                  </a:lnTo>
                  <a:lnTo>
                    <a:pt x="166370" y="68580"/>
                  </a:lnTo>
                  <a:lnTo>
                    <a:pt x="179946" y="58712"/>
                  </a:lnTo>
                  <a:lnTo>
                    <a:pt x="180340" y="59690"/>
                  </a:lnTo>
                  <a:lnTo>
                    <a:pt x="196850" y="50800"/>
                  </a:lnTo>
                  <a:lnTo>
                    <a:pt x="196519" y="50368"/>
                  </a:lnTo>
                  <a:lnTo>
                    <a:pt x="212090" y="43180"/>
                  </a:lnTo>
                  <a:lnTo>
                    <a:pt x="228447" y="37338"/>
                  </a:lnTo>
                  <a:lnTo>
                    <a:pt x="228600" y="38100"/>
                  </a:lnTo>
                  <a:lnTo>
                    <a:pt x="265430" y="26670"/>
                  </a:lnTo>
                  <a:lnTo>
                    <a:pt x="265328" y="26454"/>
                  </a:lnTo>
                  <a:lnTo>
                    <a:pt x="303530" y="19050"/>
                  </a:lnTo>
                  <a:lnTo>
                    <a:pt x="303466" y="18910"/>
                  </a:lnTo>
                  <a:lnTo>
                    <a:pt x="342900" y="13970"/>
                  </a:lnTo>
                  <a:lnTo>
                    <a:pt x="386080" y="12700"/>
                  </a:lnTo>
                  <a:lnTo>
                    <a:pt x="420370" y="12700"/>
                  </a:lnTo>
                  <a:lnTo>
                    <a:pt x="420370" y="7620"/>
                  </a:lnTo>
                  <a:lnTo>
                    <a:pt x="420370" y="1270"/>
                  </a:lnTo>
                  <a:close/>
                </a:path>
              </a:pathLst>
            </a:custGeom>
            <a:solidFill>
              <a:srgbClr val="BFBFBF"/>
            </a:solidFill>
          </p:spPr>
          <p:txBody>
            <a:bodyPr bIns="0" lIns="0" rIns="0" rtlCol="0" tIns="0" wrap="square"/>
            <a:p/>
          </p:txBody>
        </p:sp>
        <p:sp>
          <p:nvSpPr>
            <p:cNvPr id="1048766" name="object 36"/>
            <p:cNvSpPr/>
            <p:nvPr/>
          </p:nvSpPr>
          <p:spPr>
            <a:xfrm>
              <a:off x="3246120" y="4462779"/>
              <a:ext cx="369570" cy="439420"/>
            </a:xfrm>
            <a:custGeom>
              <a:avLst/>
              <a:ahLst/>
              <a:rect l="l" t="t" r="r" b="b"/>
              <a:pathLst>
                <a:path w="369570" h="439420">
                  <a:moveTo>
                    <a:pt x="106680" y="304800"/>
                  </a:moveTo>
                  <a:lnTo>
                    <a:pt x="105410" y="287020"/>
                  </a:lnTo>
                  <a:lnTo>
                    <a:pt x="105410" y="285750"/>
                  </a:lnTo>
                  <a:lnTo>
                    <a:pt x="101600" y="269240"/>
                  </a:lnTo>
                  <a:lnTo>
                    <a:pt x="97790" y="252730"/>
                  </a:lnTo>
                  <a:lnTo>
                    <a:pt x="92710" y="237490"/>
                  </a:lnTo>
                  <a:lnTo>
                    <a:pt x="87630" y="224790"/>
                  </a:lnTo>
                  <a:lnTo>
                    <a:pt x="87630" y="223520"/>
                  </a:lnTo>
                  <a:lnTo>
                    <a:pt x="85090" y="218440"/>
                  </a:lnTo>
                  <a:lnTo>
                    <a:pt x="81280" y="212090"/>
                  </a:lnTo>
                  <a:lnTo>
                    <a:pt x="77470" y="205740"/>
                  </a:lnTo>
                  <a:lnTo>
                    <a:pt x="73647" y="200660"/>
                  </a:lnTo>
                  <a:lnTo>
                    <a:pt x="69850" y="196850"/>
                  </a:lnTo>
                  <a:lnTo>
                    <a:pt x="69850" y="195580"/>
                  </a:lnTo>
                  <a:lnTo>
                    <a:pt x="66040" y="191770"/>
                  </a:lnTo>
                  <a:lnTo>
                    <a:pt x="60947" y="187960"/>
                  </a:lnTo>
                  <a:lnTo>
                    <a:pt x="57150" y="191770"/>
                  </a:lnTo>
                  <a:lnTo>
                    <a:pt x="52070" y="195580"/>
                  </a:lnTo>
                  <a:lnTo>
                    <a:pt x="57150" y="200660"/>
                  </a:lnTo>
                  <a:lnTo>
                    <a:pt x="60401" y="203936"/>
                  </a:lnTo>
                  <a:lnTo>
                    <a:pt x="59690" y="204470"/>
                  </a:lnTo>
                  <a:lnTo>
                    <a:pt x="63500" y="209550"/>
                  </a:lnTo>
                  <a:lnTo>
                    <a:pt x="67297" y="213360"/>
                  </a:lnTo>
                  <a:lnTo>
                    <a:pt x="70091" y="217081"/>
                  </a:lnTo>
                  <a:lnTo>
                    <a:pt x="69850" y="217170"/>
                  </a:lnTo>
                  <a:lnTo>
                    <a:pt x="73647" y="223520"/>
                  </a:lnTo>
                  <a:lnTo>
                    <a:pt x="76200" y="229870"/>
                  </a:lnTo>
                  <a:lnTo>
                    <a:pt x="81280" y="242570"/>
                  </a:lnTo>
                  <a:lnTo>
                    <a:pt x="81559" y="242455"/>
                  </a:lnTo>
                  <a:lnTo>
                    <a:pt x="85090" y="256540"/>
                  </a:lnTo>
                  <a:lnTo>
                    <a:pt x="90170" y="271780"/>
                  </a:lnTo>
                  <a:lnTo>
                    <a:pt x="92710" y="288290"/>
                  </a:lnTo>
                  <a:lnTo>
                    <a:pt x="95250" y="307340"/>
                  </a:lnTo>
                  <a:lnTo>
                    <a:pt x="101600" y="306070"/>
                  </a:lnTo>
                  <a:lnTo>
                    <a:pt x="106680" y="304800"/>
                  </a:lnTo>
                  <a:close/>
                </a:path>
                <a:path w="369570" h="439420">
                  <a:moveTo>
                    <a:pt x="369570" y="403860"/>
                  </a:moveTo>
                  <a:lnTo>
                    <a:pt x="368300" y="403860"/>
                  </a:lnTo>
                  <a:lnTo>
                    <a:pt x="368300" y="369570"/>
                  </a:lnTo>
                  <a:lnTo>
                    <a:pt x="365760" y="337820"/>
                  </a:lnTo>
                  <a:lnTo>
                    <a:pt x="361950" y="307340"/>
                  </a:lnTo>
                  <a:lnTo>
                    <a:pt x="361950" y="306070"/>
                  </a:lnTo>
                  <a:lnTo>
                    <a:pt x="356870" y="278130"/>
                  </a:lnTo>
                  <a:lnTo>
                    <a:pt x="351790" y="250190"/>
                  </a:lnTo>
                  <a:lnTo>
                    <a:pt x="344170" y="224790"/>
                  </a:lnTo>
                  <a:lnTo>
                    <a:pt x="342900" y="224790"/>
                  </a:lnTo>
                  <a:lnTo>
                    <a:pt x="335280" y="200660"/>
                  </a:lnTo>
                  <a:lnTo>
                    <a:pt x="323850" y="177800"/>
                  </a:lnTo>
                  <a:lnTo>
                    <a:pt x="312420" y="157480"/>
                  </a:lnTo>
                  <a:lnTo>
                    <a:pt x="312420" y="156210"/>
                  </a:lnTo>
                  <a:lnTo>
                    <a:pt x="285750" y="118110"/>
                  </a:lnTo>
                  <a:lnTo>
                    <a:pt x="252730" y="85090"/>
                  </a:lnTo>
                  <a:lnTo>
                    <a:pt x="215900" y="57150"/>
                  </a:lnTo>
                  <a:lnTo>
                    <a:pt x="172720" y="34290"/>
                  </a:lnTo>
                  <a:lnTo>
                    <a:pt x="148590" y="25400"/>
                  </a:lnTo>
                  <a:lnTo>
                    <a:pt x="148590" y="24130"/>
                  </a:lnTo>
                  <a:lnTo>
                    <a:pt x="123190" y="16510"/>
                  </a:lnTo>
                  <a:lnTo>
                    <a:pt x="121920" y="16510"/>
                  </a:lnTo>
                  <a:lnTo>
                    <a:pt x="95250" y="10160"/>
                  </a:lnTo>
                  <a:lnTo>
                    <a:pt x="66040" y="5080"/>
                  </a:lnTo>
                  <a:lnTo>
                    <a:pt x="64770" y="5080"/>
                  </a:lnTo>
                  <a:lnTo>
                    <a:pt x="34290" y="2540"/>
                  </a:lnTo>
                  <a:lnTo>
                    <a:pt x="33020" y="2540"/>
                  </a:lnTo>
                  <a:lnTo>
                    <a:pt x="0" y="0"/>
                  </a:lnTo>
                  <a:lnTo>
                    <a:pt x="0" y="6350"/>
                  </a:lnTo>
                  <a:lnTo>
                    <a:pt x="0" y="11430"/>
                  </a:lnTo>
                  <a:lnTo>
                    <a:pt x="33020" y="13970"/>
                  </a:lnTo>
                  <a:lnTo>
                    <a:pt x="63500" y="17780"/>
                  </a:lnTo>
                  <a:lnTo>
                    <a:pt x="119380" y="29210"/>
                  </a:lnTo>
                  <a:lnTo>
                    <a:pt x="167640" y="45720"/>
                  </a:lnTo>
                  <a:lnTo>
                    <a:pt x="208280" y="67310"/>
                  </a:lnTo>
                  <a:lnTo>
                    <a:pt x="245110" y="95250"/>
                  </a:lnTo>
                  <a:lnTo>
                    <a:pt x="260959" y="109880"/>
                  </a:lnTo>
                  <a:lnTo>
                    <a:pt x="260350" y="110490"/>
                  </a:lnTo>
                  <a:lnTo>
                    <a:pt x="275590" y="127000"/>
                  </a:lnTo>
                  <a:lnTo>
                    <a:pt x="289560" y="144780"/>
                  </a:lnTo>
                  <a:lnTo>
                    <a:pt x="290093" y="144386"/>
                  </a:lnTo>
                  <a:lnTo>
                    <a:pt x="302260" y="163830"/>
                  </a:lnTo>
                  <a:lnTo>
                    <a:pt x="302729" y="163474"/>
                  </a:lnTo>
                  <a:lnTo>
                    <a:pt x="312902" y="182689"/>
                  </a:lnTo>
                  <a:lnTo>
                    <a:pt x="312420" y="182880"/>
                  </a:lnTo>
                  <a:lnTo>
                    <a:pt x="323850" y="205740"/>
                  </a:lnTo>
                  <a:lnTo>
                    <a:pt x="339090" y="254000"/>
                  </a:lnTo>
                  <a:lnTo>
                    <a:pt x="350520" y="308610"/>
                  </a:lnTo>
                  <a:lnTo>
                    <a:pt x="355600" y="370840"/>
                  </a:lnTo>
                  <a:lnTo>
                    <a:pt x="356870" y="403860"/>
                  </a:lnTo>
                  <a:lnTo>
                    <a:pt x="356870" y="433070"/>
                  </a:lnTo>
                  <a:lnTo>
                    <a:pt x="361950" y="433070"/>
                  </a:lnTo>
                  <a:lnTo>
                    <a:pt x="361950" y="439420"/>
                  </a:lnTo>
                  <a:lnTo>
                    <a:pt x="369570" y="439420"/>
                  </a:lnTo>
                  <a:lnTo>
                    <a:pt x="369570" y="433070"/>
                  </a:lnTo>
                  <a:lnTo>
                    <a:pt x="369570" y="403860"/>
                  </a:lnTo>
                  <a:close/>
                </a:path>
              </a:pathLst>
            </a:custGeom>
            <a:solidFill>
              <a:srgbClr val="BFBFBF"/>
            </a:solidFill>
          </p:spPr>
          <p:txBody>
            <a:bodyPr bIns="0" lIns="0" rIns="0" rtlCol="0" tIns="0" wrap="square"/>
            <a:p/>
          </p:txBody>
        </p:sp>
        <p:sp>
          <p:nvSpPr>
            <p:cNvPr id="1048767" name="object 37"/>
            <p:cNvSpPr/>
            <p:nvPr/>
          </p:nvSpPr>
          <p:spPr>
            <a:xfrm>
              <a:off x="3088640" y="4618989"/>
              <a:ext cx="223520" cy="151130"/>
            </a:xfrm>
            <a:custGeom>
              <a:avLst/>
              <a:ahLst/>
              <a:rect l="l" t="t" r="r" b="b"/>
              <a:pathLst>
                <a:path w="223520" h="151129">
                  <a:moveTo>
                    <a:pt x="223520" y="35560"/>
                  </a:moveTo>
                  <a:lnTo>
                    <a:pt x="218427" y="31750"/>
                  </a:lnTo>
                  <a:lnTo>
                    <a:pt x="218427" y="30480"/>
                  </a:lnTo>
                  <a:lnTo>
                    <a:pt x="214630" y="26670"/>
                  </a:lnTo>
                  <a:lnTo>
                    <a:pt x="209550" y="22860"/>
                  </a:lnTo>
                  <a:lnTo>
                    <a:pt x="204470" y="20320"/>
                  </a:lnTo>
                  <a:lnTo>
                    <a:pt x="204470" y="19050"/>
                  </a:lnTo>
                  <a:lnTo>
                    <a:pt x="199377" y="16510"/>
                  </a:lnTo>
                  <a:lnTo>
                    <a:pt x="194310" y="13970"/>
                  </a:lnTo>
                  <a:lnTo>
                    <a:pt x="189230" y="11430"/>
                  </a:lnTo>
                  <a:lnTo>
                    <a:pt x="187960" y="11430"/>
                  </a:lnTo>
                  <a:lnTo>
                    <a:pt x="182880" y="8890"/>
                  </a:lnTo>
                  <a:lnTo>
                    <a:pt x="171450" y="5080"/>
                  </a:lnTo>
                  <a:lnTo>
                    <a:pt x="160020" y="2540"/>
                  </a:lnTo>
                  <a:lnTo>
                    <a:pt x="158750" y="2540"/>
                  </a:lnTo>
                  <a:lnTo>
                    <a:pt x="146050" y="0"/>
                  </a:lnTo>
                  <a:lnTo>
                    <a:pt x="133350" y="0"/>
                  </a:lnTo>
                  <a:lnTo>
                    <a:pt x="132080" y="0"/>
                  </a:lnTo>
                  <a:lnTo>
                    <a:pt x="124460" y="0"/>
                  </a:lnTo>
                  <a:lnTo>
                    <a:pt x="118110" y="1270"/>
                  </a:lnTo>
                  <a:lnTo>
                    <a:pt x="116840" y="1270"/>
                  </a:lnTo>
                  <a:lnTo>
                    <a:pt x="109220" y="2540"/>
                  </a:lnTo>
                  <a:lnTo>
                    <a:pt x="102870" y="2540"/>
                  </a:lnTo>
                  <a:lnTo>
                    <a:pt x="101600" y="2540"/>
                  </a:lnTo>
                  <a:lnTo>
                    <a:pt x="95250" y="5080"/>
                  </a:lnTo>
                  <a:lnTo>
                    <a:pt x="88900" y="7620"/>
                  </a:lnTo>
                  <a:lnTo>
                    <a:pt x="81280" y="10160"/>
                  </a:lnTo>
                  <a:lnTo>
                    <a:pt x="74930" y="12700"/>
                  </a:lnTo>
                  <a:lnTo>
                    <a:pt x="74930" y="13970"/>
                  </a:lnTo>
                  <a:lnTo>
                    <a:pt x="68580" y="16510"/>
                  </a:lnTo>
                  <a:lnTo>
                    <a:pt x="63500" y="20320"/>
                  </a:lnTo>
                  <a:lnTo>
                    <a:pt x="62230" y="20320"/>
                  </a:lnTo>
                  <a:lnTo>
                    <a:pt x="57150" y="24130"/>
                  </a:lnTo>
                  <a:lnTo>
                    <a:pt x="55880" y="25400"/>
                  </a:lnTo>
                  <a:lnTo>
                    <a:pt x="50800" y="30480"/>
                  </a:lnTo>
                  <a:lnTo>
                    <a:pt x="45720" y="35560"/>
                  </a:lnTo>
                  <a:lnTo>
                    <a:pt x="40640" y="40640"/>
                  </a:lnTo>
                  <a:lnTo>
                    <a:pt x="39370" y="40640"/>
                  </a:lnTo>
                  <a:lnTo>
                    <a:pt x="35560" y="46990"/>
                  </a:lnTo>
                  <a:lnTo>
                    <a:pt x="30480" y="53340"/>
                  </a:lnTo>
                  <a:lnTo>
                    <a:pt x="27940" y="57150"/>
                  </a:lnTo>
                  <a:lnTo>
                    <a:pt x="26670" y="57150"/>
                  </a:lnTo>
                  <a:lnTo>
                    <a:pt x="24130" y="62230"/>
                  </a:lnTo>
                  <a:lnTo>
                    <a:pt x="19050" y="71120"/>
                  </a:lnTo>
                  <a:lnTo>
                    <a:pt x="13970" y="81280"/>
                  </a:lnTo>
                  <a:lnTo>
                    <a:pt x="13970" y="82550"/>
                  </a:lnTo>
                  <a:lnTo>
                    <a:pt x="10160" y="92710"/>
                  </a:lnTo>
                  <a:lnTo>
                    <a:pt x="10160" y="93980"/>
                  </a:lnTo>
                  <a:lnTo>
                    <a:pt x="6350" y="106680"/>
                  </a:lnTo>
                  <a:lnTo>
                    <a:pt x="3810" y="119380"/>
                  </a:lnTo>
                  <a:lnTo>
                    <a:pt x="3810" y="120650"/>
                  </a:lnTo>
                  <a:lnTo>
                    <a:pt x="1270" y="133350"/>
                  </a:lnTo>
                  <a:lnTo>
                    <a:pt x="1270" y="134620"/>
                  </a:lnTo>
                  <a:lnTo>
                    <a:pt x="0" y="148590"/>
                  </a:lnTo>
                  <a:lnTo>
                    <a:pt x="5080" y="149860"/>
                  </a:lnTo>
                  <a:lnTo>
                    <a:pt x="11430" y="151130"/>
                  </a:lnTo>
                  <a:lnTo>
                    <a:pt x="13970" y="135890"/>
                  </a:lnTo>
                  <a:lnTo>
                    <a:pt x="16294" y="123113"/>
                  </a:lnTo>
                  <a:lnTo>
                    <a:pt x="16510" y="123190"/>
                  </a:lnTo>
                  <a:lnTo>
                    <a:pt x="19050" y="109220"/>
                  </a:lnTo>
                  <a:lnTo>
                    <a:pt x="21348" y="97675"/>
                  </a:lnTo>
                  <a:lnTo>
                    <a:pt x="21590" y="97790"/>
                  </a:lnTo>
                  <a:lnTo>
                    <a:pt x="25057" y="87376"/>
                  </a:lnTo>
                  <a:lnTo>
                    <a:pt x="25400" y="87630"/>
                  </a:lnTo>
                  <a:lnTo>
                    <a:pt x="30480" y="77470"/>
                  </a:lnTo>
                  <a:lnTo>
                    <a:pt x="35560" y="68580"/>
                  </a:lnTo>
                  <a:lnTo>
                    <a:pt x="37630" y="64427"/>
                  </a:lnTo>
                  <a:lnTo>
                    <a:pt x="38100" y="64770"/>
                  </a:lnTo>
                  <a:lnTo>
                    <a:pt x="40170" y="60617"/>
                  </a:lnTo>
                  <a:lnTo>
                    <a:pt x="40640" y="60960"/>
                  </a:lnTo>
                  <a:lnTo>
                    <a:pt x="45720" y="54610"/>
                  </a:lnTo>
                  <a:lnTo>
                    <a:pt x="49047" y="49060"/>
                  </a:lnTo>
                  <a:lnTo>
                    <a:pt x="49530" y="49530"/>
                  </a:lnTo>
                  <a:lnTo>
                    <a:pt x="54610" y="44450"/>
                  </a:lnTo>
                  <a:lnTo>
                    <a:pt x="59690" y="39370"/>
                  </a:lnTo>
                  <a:lnTo>
                    <a:pt x="64770" y="34290"/>
                  </a:lnTo>
                  <a:lnTo>
                    <a:pt x="69316" y="30886"/>
                  </a:lnTo>
                  <a:lnTo>
                    <a:pt x="69850" y="31750"/>
                  </a:lnTo>
                  <a:lnTo>
                    <a:pt x="74930" y="27940"/>
                  </a:lnTo>
                  <a:lnTo>
                    <a:pt x="81280" y="24130"/>
                  </a:lnTo>
                  <a:lnTo>
                    <a:pt x="80975" y="23749"/>
                  </a:lnTo>
                  <a:lnTo>
                    <a:pt x="86360" y="21590"/>
                  </a:lnTo>
                  <a:lnTo>
                    <a:pt x="93980" y="19050"/>
                  </a:lnTo>
                  <a:lnTo>
                    <a:pt x="93802" y="18618"/>
                  </a:lnTo>
                  <a:lnTo>
                    <a:pt x="99060" y="16510"/>
                  </a:lnTo>
                  <a:lnTo>
                    <a:pt x="105410" y="15240"/>
                  </a:lnTo>
                  <a:lnTo>
                    <a:pt x="111760" y="13970"/>
                  </a:lnTo>
                  <a:lnTo>
                    <a:pt x="119380" y="12700"/>
                  </a:lnTo>
                  <a:lnTo>
                    <a:pt x="125730" y="12700"/>
                  </a:lnTo>
                  <a:lnTo>
                    <a:pt x="133350" y="12700"/>
                  </a:lnTo>
                  <a:lnTo>
                    <a:pt x="144780" y="12700"/>
                  </a:lnTo>
                  <a:lnTo>
                    <a:pt x="156260" y="13855"/>
                  </a:lnTo>
                  <a:lnTo>
                    <a:pt x="167741" y="16281"/>
                  </a:lnTo>
                  <a:lnTo>
                    <a:pt x="167627" y="16510"/>
                  </a:lnTo>
                  <a:lnTo>
                    <a:pt x="177800" y="20320"/>
                  </a:lnTo>
                  <a:lnTo>
                    <a:pt x="183121" y="22453"/>
                  </a:lnTo>
                  <a:lnTo>
                    <a:pt x="182880" y="22860"/>
                  </a:lnTo>
                  <a:lnTo>
                    <a:pt x="187960" y="25400"/>
                  </a:lnTo>
                  <a:lnTo>
                    <a:pt x="188480" y="24536"/>
                  </a:lnTo>
                  <a:lnTo>
                    <a:pt x="193027" y="27940"/>
                  </a:lnTo>
                  <a:lnTo>
                    <a:pt x="197192" y="30022"/>
                  </a:lnTo>
                  <a:lnTo>
                    <a:pt x="196850" y="30480"/>
                  </a:lnTo>
                  <a:lnTo>
                    <a:pt x="201930" y="33020"/>
                  </a:lnTo>
                  <a:lnTo>
                    <a:pt x="205727" y="36830"/>
                  </a:lnTo>
                  <a:lnTo>
                    <a:pt x="210820" y="40640"/>
                  </a:lnTo>
                  <a:lnTo>
                    <a:pt x="214630" y="44450"/>
                  </a:lnTo>
                  <a:lnTo>
                    <a:pt x="218427" y="39370"/>
                  </a:lnTo>
                  <a:lnTo>
                    <a:pt x="223520" y="35560"/>
                  </a:lnTo>
                  <a:close/>
                </a:path>
              </a:pathLst>
            </a:custGeom>
            <a:solidFill>
              <a:srgbClr val="BFBFBF"/>
            </a:solidFill>
          </p:spPr>
          <p:txBody>
            <a:bodyPr bIns="0" lIns="0" rIns="0" rtlCol="0" tIns="0" wrap="square"/>
            <a:p/>
          </p:txBody>
        </p:sp>
        <p:sp>
          <p:nvSpPr>
            <p:cNvPr id="1048768" name="object 38"/>
            <p:cNvSpPr/>
            <p:nvPr/>
          </p:nvSpPr>
          <p:spPr>
            <a:xfrm>
              <a:off x="3087370" y="4753609"/>
              <a:ext cx="266700" cy="21590"/>
            </a:xfrm>
            <a:custGeom>
              <a:avLst/>
              <a:ahLst/>
              <a:rect l="l" t="t" r="r" b="b"/>
              <a:pathLst>
                <a:path w="266700" h="21589">
                  <a:moveTo>
                    <a:pt x="266700" y="21590"/>
                  </a:moveTo>
                  <a:lnTo>
                    <a:pt x="265430" y="13970"/>
                  </a:lnTo>
                  <a:lnTo>
                    <a:pt x="260350" y="15240"/>
                  </a:lnTo>
                  <a:lnTo>
                    <a:pt x="260350" y="8890"/>
                  </a:lnTo>
                  <a:lnTo>
                    <a:pt x="13970" y="8890"/>
                  </a:lnTo>
                  <a:lnTo>
                    <a:pt x="15240" y="1270"/>
                  </a:lnTo>
                  <a:lnTo>
                    <a:pt x="8890" y="0"/>
                  </a:lnTo>
                  <a:lnTo>
                    <a:pt x="2540" y="0"/>
                  </a:lnTo>
                  <a:lnTo>
                    <a:pt x="1270" y="13970"/>
                  </a:lnTo>
                  <a:lnTo>
                    <a:pt x="0" y="21590"/>
                  </a:lnTo>
                  <a:lnTo>
                    <a:pt x="6350" y="21590"/>
                  </a:lnTo>
                  <a:lnTo>
                    <a:pt x="260350" y="21590"/>
                  </a:lnTo>
                  <a:lnTo>
                    <a:pt x="266700" y="21590"/>
                  </a:lnTo>
                  <a:close/>
                </a:path>
              </a:pathLst>
            </a:custGeom>
            <a:solidFill>
              <a:srgbClr val="BFBFBF"/>
            </a:solidFill>
          </p:spPr>
          <p:txBody>
            <a:bodyPr bIns="0" lIns="0" rIns="0" rtlCol="0" tIns="0" wrap="square"/>
            <a:p/>
          </p:txBody>
        </p:sp>
      </p:grpSp>
      <p:grpSp>
        <p:nvGrpSpPr>
          <p:cNvPr id="49" name="object 39"/>
          <p:cNvGrpSpPr/>
          <p:nvPr/>
        </p:nvGrpSpPr>
        <p:grpSpPr>
          <a:xfrm>
            <a:off x="3722430" y="4461570"/>
            <a:ext cx="541020" cy="721360"/>
            <a:chOff x="3722430" y="4461570"/>
            <a:chExt cx="541020" cy="721360"/>
          </a:xfrm>
        </p:grpSpPr>
        <p:pic>
          <p:nvPicPr>
            <p:cNvPr id="2097153" name="object 40"/>
            <p:cNvPicPr>
              <a:picLocks/>
            </p:cNvPicPr>
            <p:nvPr/>
          </p:nvPicPr>
          <p:blipFill>
            <a:blip xmlns:r="http://schemas.openxmlformats.org/officeDocument/2006/relationships" r:embed="rId1" cstate="print"/>
            <a:stretch>
              <a:fillRect/>
            </a:stretch>
          </p:blipFill>
          <p:spPr>
            <a:xfrm>
              <a:off x="4009389" y="4467859"/>
              <a:ext cx="248920" cy="288289"/>
            </a:xfrm>
            <a:prstGeom prst="rect"/>
          </p:spPr>
        </p:pic>
        <p:sp>
          <p:nvSpPr>
            <p:cNvPr id="1048769" name="object 41"/>
            <p:cNvSpPr/>
            <p:nvPr/>
          </p:nvSpPr>
          <p:spPr>
            <a:xfrm>
              <a:off x="3992879" y="4530089"/>
              <a:ext cx="16510" cy="311150"/>
            </a:xfrm>
            <a:custGeom>
              <a:avLst/>
              <a:ahLst/>
              <a:rect l="l" t="t" r="r" b="b"/>
              <a:pathLst>
                <a:path w="16510" h="311150">
                  <a:moveTo>
                    <a:pt x="16510" y="0"/>
                  </a:moveTo>
                  <a:lnTo>
                    <a:pt x="15240" y="0"/>
                  </a:lnTo>
                  <a:lnTo>
                    <a:pt x="15240" y="2539"/>
                  </a:lnTo>
                  <a:lnTo>
                    <a:pt x="13970" y="2539"/>
                  </a:lnTo>
                  <a:lnTo>
                    <a:pt x="13970" y="5079"/>
                  </a:lnTo>
                  <a:lnTo>
                    <a:pt x="12700" y="5079"/>
                  </a:lnTo>
                  <a:lnTo>
                    <a:pt x="12700" y="6349"/>
                  </a:lnTo>
                  <a:lnTo>
                    <a:pt x="16510" y="6349"/>
                  </a:lnTo>
                  <a:lnTo>
                    <a:pt x="16510" y="0"/>
                  </a:lnTo>
                  <a:close/>
                </a:path>
                <a:path w="16510" h="311150">
                  <a:moveTo>
                    <a:pt x="16510" y="6349"/>
                  </a:moveTo>
                  <a:lnTo>
                    <a:pt x="11430" y="6349"/>
                  </a:lnTo>
                  <a:lnTo>
                    <a:pt x="11430" y="7619"/>
                  </a:lnTo>
                  <a:lnTo>
                    <a:pt x="10160" y="7619"/>
                  </a:lnTo>
                  <a:lnTo>
                    <a:pt x="10160" y="10159"/>
                  </a:lnTo>
                  <a:lnTo>
                    <a:pt x="8890" y="10159"/>
                  </a:lnTo>
                  <a:lnTo>
                    <a:pt x="8890" y="11429"/>
                  </a:lnTo>
                  <a:lnTo>
                    <a:pt x="7620" y="11429"/>
                  </a:lnTo>
                  <a:lnTo>
                    <a:pt x="7620" y="12699"/>
                  </a:lnTo>
                  <a:lnTo>
                    <a:pt x="16510" y="12699"/>
                  </a:lnTo>
                  <a:lnTo>
                    <a:pt x="16510" y="6349"/>
                  </a:lnTo>
                  <a:close/>
                </a:path>
                <a:path w="16510" h="311150">
                  <a:moveTo>
                    <a:pt x="16510" y="12699"/>
                  </a:moveTo>
                  <a:lnTo>
                    <a:pt x="6350" y="12699"/>
                  </a:lnTo>
                  <a:lnTo>
                    <a:pt x="6350" y="13969"/>
                  </a:lnTo>
                  <a:lnTo>
                    <a:pt x="5080" y="13969"/>
                  </a:lnTo>
                  <a:lnTo>
                    <a:pt x="5080" y="16509"/>
                  </a:lnTo>
                  <a:lnTo>
                    <a:pt x="3810" y="16509"/>
                  </a:lnTo>
                  <a:lnTo>
                    <a:pt x="3810" y="17779"/>
                  </a:lnTo>
                  <a:lnTo>
                    <a:pt x="2540" y="17779"/>
                  </a:lnTo>
                  <a:lnTo>
                    <a:pt x="2540" y="19049"/>
                  </a:lnTo>
                  <a:lnTo>
                    <a:pt x="16510" y="19049"/>
                  </a:lnTo>
                  <a:lnTo>
                    <a:pt x="16510" y="12699"/>
                  </a:lnTo>
                  <a:close/>
                </a:path>
                <a:path w="16510" h="311150">
                  <a:moveTo>
                    <a:pt x="16510" y="19049"/>
                  </a:moveTo>
                  <a:lnTo>
                    <a:pt x="1270" y="19049"/>
                  </a:lnTo>
                  <a:lnTo>
                    <a:pt x="1270" y="21589"/>
                  </a:lnTo>
                  <a:lnTo>
                    <a:pt x="0" y="21589"/>
                  </a:lnTo>
                  <a:lnTo>
                    <a:pt x="0" y="25399"/>
                  </a:lnTo>
                  <a:lnTo>
                    <a:pt x="16510" y="25399"/>
                  </a:lnTo>
                  <a:lnTo>
                    <a:pt x="16510" y="19049"/>
                  </a:lnTo>
                  <a:close/>
                </a:path>
                <a:path w="16510" h="311150">
                  <a:moveTo>
                    <a:pt x="16510" y="25399"/>
                  </a:moveTo>
                  <a:lnTo>
                    <a:pt x="0" y="25399"/>
                  </a:lnTo>
                  <a:lnTo>
                    <a:pt x="0" y="30479"/>
                  </a:lnTo>
                  <a:lnTo>
                    <a:pt x="16510" y="30479"/>
                  </a:lnTo>
                  <a:lnTo>
                    <a:pt x="16510" y="25399"/>
                  </a:lnTo>
                  <a:close/>
                </a:path>
                <a:path w="16510" h="311150">
                  <a:moveTo>
                    <a:pt x="16510" y="30479"/>
                  </a:moveTo>
                  <a:lnTo>
                    <a:pt x="0" y="30479"/>
                  </a:lnTo>
                  <a:lnTo>
                    <a:pt x="0" y="38099"/>
                  </a:lnTo>
                  <a:lnTo>
                    <a:pt x="16510" y="38099"/>
                  </a:lnTo>
                  <a:lnTo>
                    <a:pt x="16510" y="30479"/>
                  </a:lnTo>
                  <a:close/>
                </a:path>
                <a:path w="16510" h="311150">
                  <a:moveTo>
                    <a:pt x="16510" y="38099"/>
                  </a:moveTo>
                  <a:lnTo>
                    <a:pt x="0" y="38099"/>
                  </a:lnTo>
                  <a:lnTo>
                    <a:pt x="0" y="43179"/>
                  </a:lnTo>
                  <a:lnTo>
                    <a:pt x="16510" y="43179"/>
                  </a:lnTo>
                  <a:lnTo>
                    <a:pt x="16510" y="38099"/>
                  </a:lnTo>
                  <a:close/>
                </a:path>
                <a:path w="16510" h="311150">
                  <a:moveTo>
                    <a:pt x="16510" y="43179"/>
                  </a:moveTo>
                  <a:lnTo>
                    <a:pt x="0" y="43179"/>
                  </a:lnTo>
                  <a:lnTo>
                    <a:pt x="0" y="57149"/>
                  </a:lnTo>
                  <a:lnTo>
                    <a:pt x="16510" y="57149"/>
                  </a:lnTo>
                  <a:lnTo>
                    <a:pt x="16510" y="43179"/>
                  </a:lnTo>
                  <a:close/>
                </a:path>
                <a:path w="16510" h="311150">
                  <a:moveTo>
                    <a:pt x="16510" y="57149"/>
                  </a:moveTo>
                  <a:lnTo>
                    <a:pt x="0" y="57149"/>
                  </a:lnTo>
                  <a:lnTo>
                    <a:pt x="0" y="63499"/>
                  </a:lnTo>
                  <a:lnTo>
                    <a:pt x="16510" y="63499"/>
                  </a:lnTo>
                  <a:lnTo>
                    <a:pt x="16510" y="57149"/>
                  </a:lnTo>
                  <a:close/>
                </a:path>
                <a:path w="16510" h="311150">
                  <a:moveTo>
                    <a:pt x="16510" y="63499"/>
                  </a:moveTo>
                  <a:lnTo>
                    <a:pt x="0" y="63499"/>
                  </a:lnTo>
                  <a:lnTo>
                    <a:pt x="0" y="69849"/>
                  </a:lnTo>
                  <a:lnTo>
                    <a:pt x="16510" y="69849"/>
                  </a:lnTo>
                  <a:lnTo>
                    <a:pt x="16510" y="63499"/>
                  </a:lnTo>
                  <a:close/>
                </a:path>
                <a:path w="16510" h="311150">
                  <a:moveTo>
                    <a:pt x="16510" y="69849"/>
                  </a:moveTo>
                  <a:lnTo>
                    <a:pt x="0" y="69849"/>
                  </a:lnTo>
                  <a:lnTo>
                    <a:pt x="0" y="76199"/>
                  </a:lnTo>
                  <a:lnTo>
                    <a:pt x="16510" y="76199"/>
                  </a:lnTo>
                  <a:lnTo>
                    <a:pt x="16510" y="69849"/>
                  </a:lnTo>
                  <a:close/>
                </a:path>
                <a:path w="16510" h="311150">
                  <a:moveTo>
                    <a:pt x="16510" y="76199"/>
                  </a:moveTo>
                  <a:lnTo>
                    <a:pt x="0" y="76199"/>
                  </a:lnTo>
                  <a:lnTo>
                    <a:pt x="0" y="93979"/>
                  </a:lnTo>
                  <a:lnTo>
                    <a:pt x="16510" y="93979"/>
                  </a:lnTo>
                  <a:lnTo>
                    <a:pt x="16510" y="76199"/>
                  </a:lnTo>
                  <a:close/>
                </a:path>
                <a:path w="16510" h="311150">
                  <a:moveTo>
                    <a:pt x="16510" y="93979"/>
                  </a:moveTo>
                  <a:lnTo>
                    <a:pt x="0" y="93979"/>
                  </a:lnTo>
                  <a:lnTo>
                    <a:pt x="0" y="100329"/>
                  </a:lnTo>
                  <a:lnTo>
                    <a:pt x="16510" y="100329"/>
                  </a:lnTo>
                  <a:lnTo>
                    <a:pt x="16510" y="93979"/>
                  </a:lnTo>
                  <a:close/>
                </a:path>
                <a:path w="16510" h="311150">
                  <a:moveTo>
                    <a:pt x="16510" y="100329"/>
                  </a:moveTo>
                  <a:lnTo>
                    <a:pt x="0" y="100329"/>
                  </a:lnTo>
                  <a:lnTo>
                    <a:pt x="0" y="126999"/>
                  </a:lnTo>
                  <a:lnTo>
                    <a:pt x="16510" y="126999"/>
                  </a:lnTo>
                  <a:lnTo>
                    <a:pt x="16510" y="100329"/>
                  </a:lnTo>
                  <a:close/>
                </a:path>
                <a:path w="16510" h="311150">
                  <a:moveTo>
                    <a:pt x="16510" y="126999"/>
                  </a:moveTo>
                  <a:lnTo>
                    <a:pt x="0" y="126999"/>
                  </a:lnTo>
                  <a:lnTo>
                    <a:pt x="0" y="133349"/>
                  </a:lnTo>
                  <a:lnTo>
                    <a:pt x="16510" y="133349"/>
                  </a:lnTo>
                  <a:lnTo>
                    <a:pt x="16510" y="126999"/>
                  </a:lnTo>
                  <a:close/>
                </a:path>
                <a:path w="16510" h="311150">
                  <a:moveTo>
                    <a:pt x="16510" y="133349"/>
                  </a:moveTo>
                  <a:lnTo>
                    <a:pt x="0" y="133349"/>
                  </a:lnTo>
                  <a:lnTo>
                    <a:pt x="0" y="146049"/>
                  </a:lnTo>
                  <a:lnTo>
                    <a:pt x="16510" y="146049"/>
                  </a:lnTo>
                  <a:lnTo>
                    <a:pt x="16510" y="133349"/>
                  </a:lnTo>
                  <a:close/>
                </a:path>
                <a:path w="16510" h="311150">
                  <a:moveTo>
                    <a:pt x="16510" y="146049"/>
                  </a:moveTo>
                  <a:lnTo>
                    <a:pt x="0" y="146049"/>
                  </a:lnTo>
                  <a:lnTo>
                    <a:pt x="0" y="152399"/>
                  </a:lnTo>
                  <a:lnTo>
                    <a:pt x="16510" y="152399"/>
                  </a:lnTo>
                  <a:lnTo>
                    <a:pt x="16510" y="146049"/>
                  </a:lnTo>
                  <a:close/>
                </a:path>
                <a:path w="16510" h="311150">
                  <a:moveTo>
                    <a:pt x="16510" y="152399"/>
                  </a:moveTo>
                  <a:lnTo>
                    <a:pt x="0" y="152399"/>
                  </a:lnTo>
                  <a:lnTo>
                    <a:pt x="0" y="158749"/>
                  </a:lnTo>
                  <a:lnTo>
                    <a:pt x="16510" y="158749"/>
                  </a:lnTo>
                  <a:lnTo>
                    <a:pt x="16510" y="152399"/>
                  </a:lnTo>
                  <a:close/>
                </a:path>
                <a:path w="16510" h="311150">
                  <a:moveTo>
                    <a:pt x="16510" y="158749"/>
                  </a:moveTo>
                  <a:lnTo>
                    <a:pt x="0" y="158749"/>
                  </a:lnTo>
                  <a:lnTo>
                    <a:pt x="0" y="165099"/>
                  </a:lnTo>
                  <a:lnTo>
                    <a:pt x="16510" y="165099"/>
                  </a:lnTo>
                  <a:lnTo>
                    <a:pt x="16510" y="158749"/>
                  </a:lnTo>
                  <a:close/>
                </a:path>
                <a:path w="16510" h="311150">
                  <a:moveTo>
                    <a:pt x="16510" y="165099"/>
                  </a:moveTo>
                  <a:lnTo>
                    <a:pt x="0" y="165099"/>
                  </a:lnTo>
                  <a:lnTo>
                    <a:pt x="0" y="170179"/>
                  </a:lnTo>
                  <a:lnTo>
                    <a:pt x="16510" y="170179"/>
                  </a:lnTo>
                  <a:lnTo>
                    <a:pt x="16510" y="165099"/>
                  </a:lnTo>
                  <a:close/>
                </a:path>
                <a:path w="16510" h="311150">
                  <a:moveTo>
                    <a:pt x="16510" y="170179"/>
                  </a:moveTo>
                  <a:lnTo>
                    <a:pt x="0" y="170179"/>
                  </a:lnTo>
                  <a:lnTo>
                    <a:pt x="0" y="177799"/>
                  </a:lnTo>
                  <a:lnTo>
                    <a:pt x="16510" y="177799"/>
                  </a:lnTo>
                  <a:lnTo>
                    <a:pt x="16510" y="170179"/>
                  </a:lnTo>
                  <a:close/>
                </a:path>
                <a:path w="16510" h="311150">
                  <a:moveTo>
                    <a:pt x="16510" y="177799"/>
                  </a:moveTo>
                  <a:lnTo>
                    <a:pt x="0" y="177799"/>
                  </a:lnTo>
                  <a:lnTo>
                    <a:pt x="0" y="184149"/>
                  </a:lnTo>
                  <a:lnTo>
                    <a:pt x="16510" y="184149"/>
                  </a:lnTo>
                  <a:lnTo>
                    <a:pt x="16510" y="177799"/>
                  </a:lnTo>
                  <a:close/>
                </a:path>
                <a:path w="16510" h="311150">
                  <a:moveTo>
                    <a:pt x="16510" y="184149"/>
                  </a:moveTo>
                  <a:lnTo>
                    <a:pt x="0" y="184149"/>
                  </a:lnTo>
                  <a:lnTo>
                    <a:pt x="0" y="190499"/>
                  </a:lnTo>
                  <a:lnTo>
                    <a:pt x="16510" y="190499"/>
                  </a:lnTo>
                  <a:lnTo>
                    <a:pt x="16510" y="184149"/>
                  </a:lnTo>
                  <a:close/>
                </a:path>
                <a:path w="16510" h="311150">
                  <a:moveTo>
                    <a:pt x="16510" y="190499"/>
                  </a:moveTo>
                  <a:lnTo>
                    <a:pt x="0" y="190499"/>
                  </a:lnTo>
                  <a:lnTo>
                    <a:pt x="0" y="195579"/>
                  </a:lnTo>
                  <a:lnTo>
                    <a:pt x="16510" y="195579"/>
                  </a:lnTo>
                  <a:lnTo>
                    <a:pt x="16510" y="190499"/>
                  </a:lnTo>
                  <a:close/>
                </a:path>
                <a:path w="16510" h="311150">
                  <a:moveTo>
                    <a:pt x="16510" y="195579"/>
                  </a:moveTo>
                  <a:lnTo>
                    <a:pt x="0" y="195579"/>
                  </a:lnTo>
                  <a:lnTo>
                    <a:pt x="0" y="209549"/>
                  </a:lnTo>
                  <a:lnTo>
                    <a:pt x="16510" y="209549"/>
                  </a:lnTo>
                  <a:lnTo>
                    <a:pt x="16510" y="195579"/>
                  </a:lnTo>
                  <a:close/>
                </a:path>
                <a:path w="16510" h="311150">
                  <a:moveTo>
                    <a:pt x="16510" y="209549"/>
                  </a:moveTo>
                  <a:lnTo>
                    <a:pt x="0" y="209549"/>
                  </a:lnTo>
                  <a:lnTo>
                    <a:pt x="0" y="215899"/>
                  </a:lnTo>
                  <a:lnTo>
                    <a:pt x="16510" y="215899"/>
                  </a:lnTo>
                  <a:lnTo>
                    <a:pt x="16510" y="209549"/>
                  </a:lnTo>
                  <a:close/>
                </a:path>
                <a:path w="16510" h="311150">
                  <a:moveTo>
                    <a:pt x="16510" y="215899"/>
                  </a:moveTo>
                  <a:lnTo>
                    <a:pt x="0" y="215899"/>
                  </a:lnTo>
                  <a:lnTo>
                    <a:pt x="0" y="285749"/>
                  </a:lnTo>
                  <a:lnTo>
                    <a:pt x="5080" y="285749"/>
                  </a:lnTo>
                  <a:lnTo>
                    <a:pt x="5080" y="278129"/>
                  </a:lnTo>
                  <a:lnTo>
                    <a:pt x="6350" y="278129"/>
                  </a:lnTo>
                  <a:lnTo>
                    <a:pt x="6350" y="271779"/>
                  </a:lnTo>
                  <a:lnTo>
                    <a:pt x="7620" y="271779"/>
                  </a:lnTo>
                  <a:lnTo>
                    <a:pt x="7620" y="265429"/>
                  </a:lnTo>
                  <a:lnTo>
                    <a:pt x="8890" y="265429"/>
                  </a:lnTo>
                  <a:lnTo>
                    <a:pt x="8890" y="257809"/>
                  </a:lnTo>
                  <a:lnTo>
                    <a:pt x="10160" y="257809"/>
                  </a:lnTo>
                  <a:lnTo>
                    <a:pt x="10160" y="251459"/>
                  </a:lnTo>
                  <a:lnTo>
                    <a:pt x="11430" y="251459"/>
                  </a:lnTo>
                  <a:lnTo>
                    <a:pt x="11430" y="246379"/>
                  </a:lnTo>
                  <a:lnTo>
                    <a:pt x="12700" y="246379"/>
                  </a:lnTo>
                  <a:lnTo>
                    <a:pt x="12700" y="241299"/>
                  </a:lnTo>
                  <a:lnTo>
                    <a:pt x="13970" y="241299"/>
                  </a:lnTo>
                  <a:lnTo>
                    <a:pt x="13970" y="236219"/>
                  </a:lnTo>
                  <a:lnTo>
                    <a:pt x="15240" y="236219"/>
                  </a:lnTo>
                  <a:lnTo>
                    <a:pt x="15240" y="231139"/>
                  </a:lnTo>
                  <a:lnTo>
                    <a:pt x="16510" y="231139"/>
                  </a:lnTo>
                  <a:lnTo>
                    <a:pt x="16510" y="215899"/>
                  </a:lnTo>
                  <a:close/>
                </a:path>
                <a:path w="16510" h="311150">
                  <a:moveTo>
                    <a:pt x="3810" y="285749"/>
                  </a:moveTo>
                  <a:lnTo>
                    <a:pt x="0" y="285749"/>
                  </a:lnTo>
                  <a:lnTo>
                    <a:pt x="0" y="311149"/>
                  </a:lnTo>
                  <a:lnTo>
                    <a:pt x="1270" y="311149"/>
                  </a:lnTo>
                  <a:lnTo>
                    <a:pt x="1270" y="300989"/>
                  </a:lnTo>
                  <a:lnTo>
                    <a:pt x="2540" y="300989"/>
                  </a:lnTo>
                  <a:lnTo>
                    <a:pt x="2540" y="293369"/>
                  </a:lnTo>
                  <a:lnTo>
                    <a:pt x="3810" y="293369"/>
                  </a:lnTo>
                  <a:lnTo>
                    <a:pt x="3810" y="285749"/>
                  </a:lnTo>
                  <a:close/>
                </a:path>
              </a:pathLst>
            </a:custGeom>
            <a:solidFill>
              <a:srgbClr val="252525"/>
            </a:solidFill>
          </p:spPr>
          <p:txBody>
            <a:bodyPr bIns="0" lIns="0" rIns="0" rtlCol="0" tIns="0" wrap="square"/>
            <a:p/>
          </p:txBody>
        </p:sp>
        <p:sp>
          <p:nvSpPr>
            <p:cNvPr id="1048770" name="object 42"/>
            <p:cNvSpPr/>
            <p:nvPr/>
          </p:nvSpPr>
          <p:spPr>
            <a:xfrm>
              <a:off x="3976369" y="4554219"/>
              <a:ext cx="16510" cy="623570"/>
            </a:xfrm>
            <a:custGeom>
              <a:avLst/>
              <a:ahLst/>
              <a:rect l="l" t="t" r="r" b="b"/>
              <a:pathLst>
                <a:path w="16510" h="623570">
                  <a:moveTo>
                    <a:pt x="16509" y="0"/>
                  </a:moveTo>
                  <a:lnTo>
                    <a:pt x="15239" y="0"/>
                  </a:lnTo>
                  <a:lnTo>
                    <a:pt x="15239" y="1269"/>
                  </a:lnTo>
                  <a:lnTo>
                    <a:pt x="16509" y="1269"/>
                  </a:lnTo>
                  <a:lnTo>
                    <a:pt x="16509" y="0"/>
                  </a:lnTo>
                  <a:close/>
                </a:path>
                <a:path w="16510" h="623570">
                  <a:moveTo>
                    <a:pt x="16509" y="1269"/>
                  </a:moveTo>
                  <a:lnTo>
                    <a:pt x="15239" y="1269"/>
                  </a:lnTo>
                  <a:lnTo>
                    <a:pt x="15239" y="2539"/>
                  </a:lnTo>
                  <a:lnTo>
                    <a:pt x="13969" y="2539"/>
                  </a:lnTo>
                  <a:lnTo>
                    <a:pt x="13969" y="3809"/>
                  </a:lnTo>
                  <a:lnTo>
                    <a:pt x="12700" y="3809"/>
                  </a:lnTo>
                  <a:lnTo>
                    <a:pt x="12700" y="6349"/>
                  </a:lnTo>
                  <a:lnTo>
                    <a:pt x="16509" y="6349"/>
                  </a:lnTo>
                  <a:lnTo>
                    <a:pt x="16509" y="1269"/>
                  </a:lnTo>
                  <a:close/>
                </a:path>
                <a:path w="16510" h="623570">
                  <a:moveTo>
                    <a:pt x="16509" y="6350"/>
                  </a:moveTo>
                  <a:lnTo>
                    <a:pt x="11429" y="6350"/>
                  </a:lnTo>
                  <a:lnTo>
                    <a:pt x="11429" y="8889"/>
                  </a:lnTo>
                  <a:lnTo>
                    <a:pt x="10159" y="8889"/>
                  </a:lnTo>
                  <a:lnTo>
                    <a:pt x="10159" y="11429"/>
                  </a:lnTo>
                  <a:lnTo>
                    <a:pt x="8889" y="11429"/>
                  </a:lnTo>
                  <a:lnTo>
                    <a:pt x="8889" y="13969"/>
                  </a:lnTo>
                  <a:lnTo>
                    <a:pt x="16509" y="13969"/>
                  </a:lnTo>
                  <a:lnTo>
                    <a:pt x="16509" y="6350"/>
                  </a:lnTo>
                  <a:close/>
                </a:path>
                <a:path w="16510" h="623570">
                  <a:moveTo>
                    <a:pt x="16509" y="13969"/>
                  </a:moveTo>
                  <a:lnTo>
                    <a:pt x="7619" y="13969"/>
                  </a:lnTo>
                  <a:lnTo>
                    <a:pt x="7619" y="16509"/>
                  </a:lnTo>
                  <a:lnTo>
                    <a:pt x="6350" y="16509"/>
                  </a:lnTo>
                  <a:lnTo>
                    <a:pt x="6350" y="19049"/>
                  </a:lnTo>
                  <a:lnTo>
                    <a:pt x="16509" y="19049"/>
                  </a:lnTo>
                  <a:lnTo>
                    <a:pt x="16509" y="13969"/>
                  </a:lnTo>
                  <a:close/>
                </a:path>
                <a:path w="16510" h="623570">
                  <a:moveTo>
                    <a:pt x="16509" y="19050"/>
                  </a:moveTo>
                  <a:lnTo>
                    <a:pt x="5079" y="19050"/>
                  </a:lnTo>
                  <a:lnTo>
                    <a:pt x="5079" y="21589"/>
                  </a:lnTo>
                  <a:lnTo>
                    <a:pt x="3809" y="21589"/>
                  </a:lnTo>
                  <a:lnTo>
                    <a:pt x="3809" y="24129"/>
                  </a:lnTo>
                  <a:lnTo>
                    <a:pt x="2539" y="24129"/>
                  </a:lnTo>
                  <a:lnTo>
                    <a:pt x="2539" y="27939"/>
                  </a:lnTo>
                  <a:lnTo>
                    <a:pt x="1269" y="27939"/>
                  </a:lnTo>
                  <a:lnTo>
                    <a:pt x="1269" y="30479"/>
                  </a:lnTo>
                  <a:lnTo>
                    <a:pt x="0" y="30479"/>
                  </a:lnTo>
                  <a:lnTo>
                    <a:pt x="0" y="33019"/>
                  </a:lnTo>
                  <a:lnTo>
                    <a:pt x="16509" y="33019"/>
                  </a:lnTo>
                  <a:lnTo>
                    <a:pt x="16509" y="19050"/>
                  </a:lnTo>
                  <a:close/>
                </a:path>
                <a:path w="16510" h="623570">
                  <a:moveTo>
                    <a:pt x="16509" y="33019"/>
                  </a:moveTo>
                  <a:lnTo>
                    <a:pt x="0" y="33019"/>
                  </a:lnTo>
                  <a:lnTo>
                    <a:pt x="0" y="39369"/>
                  </a:lnTo>
                  <a:lnTo>
                    <a:pt x="16509" y="39369"/>
                  </a:lnTo>
                  <a:lnTo>
                    <a:pt x="16509" y="33019"/>
                  </a:lnTo>
                  <a:close/>
                </a:path>
                <a:path w="16510" h="623570">
                  <a:moveTo>
                    <a:pt x="16509" y="39369"/>
                  </a:moveTo>
                  <a:lnTo>
                    <a:pt x="0" y="39369"/>
                  </a:lnTo>
                  <a:lnTo>
                    <a:pt x="0" y="45719"/>
                  </a:lnTo>
                  <a:lnTo>
                    <a:pt x="16509" y="45719"/>
                  </a:lnTo>
                  <a:lnTo>
                    <a:pt x="16509" y="39369"/>
                  </a:lnTo>
                  <a:close/>
                </a:path>
                <a:path w="16510" h="623570">
                  <a:moveTo>
                    <a:pt x="16509" y="45719"/>
                  </a:moveTo>
                  <a:lnTo>
                    <a:pt x="0" y="45719"/>
                  </a:lnTo>
                  <a:lnTo>
                    <a:pt x="0" y="52069"/>
                  </a:lnTo>
                  <a:lnTo>
                    <a:pt x="16509" y="52069"/>
                  </a:lnTo>
                  <a:lnTo>
                    <a:pt x="16509" y="45719"/>
                  </a:lnTo>
                  <a:close/>
                </a:path>
                <a:path w="16510" h="623570">
                  <a:moveTo>
                    <a:pt x="16509" y="52069"/>
                  </a:moveTo>
                  <a:lnTo>
                    <a:pt x="0" y="52069"/>
                  </a:lnTo>
                  <a:lnTo>
                    <a:pt x="0" y="69849"/>
                  </a:lnTo>
                  <a:lnTo>
                    <a:pt x="16509" y="69849"/>
                  </a:lnTo>
                  <a:lnTo>
                    <a:pt x="16509" y="52069"/>
                  </a:lnTo>
                  <a:close/>
                </a:path>
                <a:path w="16510" h="623570">
                  <a:moveTo>
                    <a:pt x="16509" y="69850"/>
                  </a:moveTo>
                  <a:lnTo>
                    <a:pt x="0" y="69850"/>
                  </a:lnTo>
                  <a:lnTo>
                    <a:pt x="0" y="76199"/>
                  </a:lnTo>
                  <a:lnTo>
                    <a:pt x="16509" y="76199"/>
                  </a:lnTo>
                  <a:lnTo>
                    <a:pt x="16509" y="69850"/>
                  </a:lnTo>
                  <a:close/>
                </a:path>
                <a:path w="16510" h="623570">
                  <a:moveTo>
                    <a:pt x="16509" y="76200"/>
                  </a:moveTo>
                  <a:lnTo>
                    <a:pt x="0" y="76200"/>
                  </a:lnTo>
                  <a:lnTo>
                    <a:pt x="0" y="102869"/>
                  </a:lnTo>
                  <a:lnTo>
                    <a:pt x="16509" y="102869"/>
                  </a:lnTo>
                  <a:lnTo>
                    <a:pt x="16509" y="76200"/>
                  </a:lnTo>
                  <a:close/>
                </a:path>
                <a:path w="16510" h="623570">
                  <a:moveTo>
                    <a:pt x="16509" y="102869"/>
                  </a:moveTo>
                  <a:lnTo>
                    <a:pt x="0" y="102869"/>
                  </a:lnTo>
                  <a:lnTo>
                    <a:pt x="0" y="109219"/>
                  </a:lnTo>
                  <a:lnTo>
                    <a:pt x="16509" y="109219"/>
                  </a:lnTo>
                  <a:lnTo>
                    <a:pt x="16509" y="102869"/>
                  </a:lnTo>
                  <a:close/>
                </a:path>
                <a:path w="16510" h="623570">
                  <a:moveTo>
                    <a:pt x="16509" y="109219"/>
                  </a:moveTo>
                  <a:lnTo>
                    <a:pt x="0" y="109219"/>
                  </a:lnTo>
                  <a:lnTo>
                    <a:pt x="0" y="121919"/>
                  </a:lnTo>
                  <a:lnTo>
                    <a:pt x="16509" y="121919"/>
                  </a:lnTo>
                  <a:lnTo>
                    <a:pt x="16509" y="109219"/>
                  </a:lnTo>
                  <a:close/>
                </a:path>
                <a:path w="16510" h="623570">
                  <a:moveTo>
                    <a:pt x="16509" y="121919"/>
                  </a:moveTo>
                  <a:lnTo>
                    <a:pt x="0" y="121919"/>
                  </a:lnTo>
                  <a:lnTo>
                    <a:pt x="0" y="128269"/>
                  </a:lnTo>
                  <a:lnTo>
                    <a:pt x="16509" y="128269"/>
                  </a:lnTo>
                  <a:lnTo>
                    <a:pt x="16509" y="121919"/>
                  </a:lnTo>
                  <a:close/>
                </a:path>
                <a:path w="16510" h="623570">
                  <a:moveTo>
                    <a:pt x="16509" y="128269"/>
                  </a:moveTo>
                  <a:lnTo>
                    <a:pt x="0" y="128269"/>
                  </a:lnTo>
                  <a:lnTo>
                    <a:pt x="0" y="134619"/>
                  </a:lnTo>
                  <a:lnTo>
                    <a:pt x="16509" y="134619"/>
                  </a:lnTo>
                  <a:lnTo>
                    <a:pt x="16509" y="128269"/>
                  </a:lnTo>
                  <a:close/>
                </a:path>
                <a:path w="16510" h="623570">
                  <a:moveTo>
                    <a:pt x="16509" y="134619"/>
                  </a:moveTo>
                  <a:lnTo>
                    <a:pt x="0" y="134619"/>
                  </a:lnTo>
                  <a:lnTo>
                    <a:pt x="0" y="140969"/>
                  </a:lnTo>
                  <a:lnTo>
                    <a:pt x="16509" y="140969"/>
                  </a:lnTo>
                  <a:lnTo>
                    <a:pt x="16509" y="134619"/>
                  </a:lnTo>
                  <a:close/>
                </a:path>
                <a:path w="16510" h="623570">
                  <a:moveTo>
                    <a:pt x="16509" y="140969"/>
                  </a:moveTo>
                  <a:lnTo>
                    <a:pt x="0" y="140969"/>
                  </a:lnTo>
                  <a:lnTo>
                    <a:pt x="0" y="146049"/>
                  </a:lnTo>
                  <a:lnTo>
                    <a:pt x="16509" y="146049"/>
                  </a:lnTo>
                  <a:lnTo>
                    <a:pt x="16509" y="140969"/>
                  </a:lnTo>
                  <a:close/>
                </a:path>
                <a:path w="16510" h="623570">
                  <a:moveTo>
                    <a:pt x="16509" y="146050"/>
                  </a:moveTo>
                  <a:lnTo>
                    <a:pt x="0" y="146050"/>
                  </a:lnTo>
                  <a:lnTo>
                    <a:pt x="0" y="153669"/>
                  </a:lnTo>
                  <a:lnTo>
                    <a:pt x="16509" y="153669"/>
                  </a:lnTo>
                  <a:lnTo>
                    <a:pt x="16509" y="146050"/>
                  </a:lnTo>
                  <a:close/>
                </a:path>
                <a:path w="16510" h="623570">
                  <a:moveTo>
                    <a:pt x="16509" y="153669"/>
                  </a:moveTo>
                  <a:lnTo>
                    <a:pt x="0" y="153669"/>
                  </a:lnTo>
                  <a:lnTo>
                    <a:pt x="0" y="160019"/>
                  </a:lnTo>
                  <a:lnTo>
                    <a:pt x="16509" y="160019"/>
                  </a:lnTo>
                  <a:lnTo>
                    <a:pt x="16509" y="153669"/>
                  </a:lnTo>
                  <a:close/>
                </a:path>
                <a:path w="16510" h="623570">
                  <a:moveTo>
                    <a:pt x="16509" y="160019"/>
                  </a:moveTo>
                  <a:lnTo>
                    <a:pt x="0" y="160019"/>
                  </a:lnTo>
                  <a:lnTo>
                    <a:pt x="0" y="166369"/>
                  </a:lnTo>
                  <a:lnTo>
                    <a:pt x="16509" y="166369"/>
                  </a:lnTo>
                  <a:lnTo>
                    <a:pt x="16509" y="160019"/>
                  </a:lnTo>
                  <a:close/>
                </a:path>
                <a:path w="16510" h="623570">
                  <a:moveTo>
                    <a:pt x="16509" y="166369"/>
                  </a:moveTo>
                  <a:lnTo>
                    <a:pt x="0" y="166369"/>
                  </a:lnTo>
                  <a:lnTo>
                    <a:pt x="0" y="171449"/>
                  </a:lnTo>
                  <a:lnTo>
                    <a:pt x="16509" y="171449"/>
                  </a:lnTo>
                  <a:lnTo>
                    <a:pt x="16509" y="166369"/>
                  </a:lnTo>
                  <a:close/>
                </a:path>
                <a:path w="16510" h="623570">
                  <a:moveTo>
                    <a:pt x="16509" y="171450"/>
                  </a:moveTo>
                  <a:lnTo>
                    <a:pt x="0" y="171450"/>
                  </a:lnTo>
                  <a:lnTo>
                    <a:pt x="0" y="185419"/>
                  </a:lnTo>
                  <a:lnTo>
                    <a:pt x="16509" y="185419"/>
                  </a:lnTo>
                  <a:lnTo>
                    <a:pt x="16509" y="171450"/>
                  </a:lnTo>
                  <a:close/>
                </a:path>
                <a:path w="16510" h="623570">
                  <a:moveTo>
                    <a:pt x="16509" y="185419"/>
                  </a:moveTo>
                  <a:lnTo>
                    <a:pt x="0" y="185419"/>
                  </a:lnTo>
                  <a:lnTo>
                    <a:pt x="0" y="191769"/>
                  </a:lnTo>
                  <a:lnTo>
                    <a:pt x="16509" y="191769"/>
                  </a:lnTo>
                  <a:lnTo>
                    <a:pt x="16509" y="185419"/>
                  </a:lnTo>
                  <a:close/>
                </a:path>
                <a:path w="16510" h="623570">
                  <a:moveTo>
                    <a:pt x="16509" y="191769"/>
                  </a:moveTo>
                  <a:lnTo>
                    <a:pt x="0" y="191769"/>
                  </a:lnTo>
                  <a:lnTo>
                    <a:pt x="0" y="261619"/>
                  </a:lnTo>
                  <a:lnTo>
                    <a:pt x="16509" y="261619"/>
                  </a:lnTo>
                  <a:lnTo>
                    <a:pt x="16509" y="191769"/>
                  </a:lnTo>
                  <a:close/>
                </a:path>
                <a:path w="16510" h="623570">
                  <a:moveTo>
                    <a:pt x="16509" y="261619"/>
                  </a:moveTo>
                  <a:lnTo>
                    <a:pt x="0" y="261619"/>
                  </a:lnTo>
                  <a:lnTo>
                    <a:pt x="0" y="623569"/>
                  </a:lnTo>
                  <a:lnTo>
                    <a:pt x="11429" y="623569"/>
                  </a:lnTo>
                  <a:lnTo>
                    <a:pt x="11429" y="370839"/>
                  </a:lnTo>
                  <a:lnTo>
                    <a:pt x="12700" y="370839"/>
                  </a:lnTo>
                  <a:lnTo>
                    <a:pt x="12700" y="332739"/>
                  </a:lnTo>
                  <a:lnTo>
                    <a:pt x="13970" y="332739"/>
                  </a:lnTo>
                  <a:lnTo>
                    <a:pt x="13970" y="308609"/>
                  </a:lnTo>
                  <a:lnTo>
                    <a:pt x="15239" y="308609"/>
                  </a:lnTo>
                  <a:lnTo>
                    <a:pt x="15239" y="297179"/>
                  </a:lnTo>
                  <a:lnTo>
                    <a:pt x="16509" y="297179"/>
                  </a:lnTo>
                  <a:lnTo>
                    <a:pt x="16509" y="261619"/>
                  </a:lnTo>
                  <a:close/>
                </a:path>
              </a:pathLst>
            </a:custGeom>
            <a:solidFill>
              <a:srgbClr val="242424"/>
            </a:solidFill>
          </p:spPr>
          <p:txBody>
            <a:bodyPr bIns="0" lIns="0" rIns="0" rtlCol="0" tIns="0" wrap="square"/>
            <a:p/>
          </p:txBody>
        </p:sp>
        <p:sp>
          <p:nvSpPr>
            <p:cNvPr id="1048771" name="object 43"/>
            <p:cNvSpPr/>
            <p:nvPr/>
          </p:nvSpPr>
          <p:spPr>
            <a:xfrm>
              <a:off x="3959859" y="4483099"/>
              <a:ext cx="16510" cy="694690"/>
            </a:xfrm>
            <a:custGeom>
              <a:avLst/>
              <a:ahLst/>
              <a:rect l="l" t="t" r="r" b="b"/>
              <a:pathLst>
                <a:path w="16510" h="694689">
                  <a:moveTo>
                    <a:pt x="11430" y="0"/>
                  </a:moveTo>
                  <a:lnTo>
                    <a:pt x="0" y="0"/>
                  </a:lnTo>
                  <a:lnTo>
                    <a:pt x="0" y="2539"/>
                  </a:lnTo>
                  <a:lnTo>
                    <a:pt x="11430" y="2539"/>
                  </a:lnTo>
                  <a:lnTo>
                    <a:pt x="11430" y="0"/>
                  </a:lnTo>
                  <a:close/>
                </a:path>
                <a:path w="16510" h="694689">
                  <a:moveTo>
                    <a:pt x="11430" y="2540"/>
                  </a:moveTo>
                  <a:lnTo>
                    <a:pt x="0" y="2540"/>
                  </a:lnTo>
                  <a:lnTo>
                    <a:pt x="0" y="15239"/>
                  </a:lnTo>
                  <a:lnTo>
                    <a:pt x="11430" y="15239"/>
                  </a:lnTo>
                  <a:lnTo>
                    <a:pt x="11430" y="2540"/>
                  </a:lnTo>
                  <a:close/>
                </a:path>
                <a:path w="16510" h="694689">
                  <a:moveTo>
                    <a:pt x="11430" y="15240"/>
                  </a:moveTo>
                  <a:lnTo>
                    <a:pt x="0" y="15240"/>
                  </a:lnTo>
                  <a:lnTo>
                    <a:pt x="0" y="21589"/>
                  </a:lnTo>
                  <a:lnTo>
                    <a:pt x="11430" y="21589"/>
                  </a:lnTo>
                  <a:lnTo>
                    <a:pt x="11430" y="15240"/>
                  </a:lnTo>
                  <a:close/>
                </a:path>
                <a:path w="16510" h="694689">
                  <a:moveTo>
                    <a:pt x="11430" y="21590"/>
                  </a:moveTo>
                  <a:lnTo>
                    <a:pt x="0" y="21590"/>
                  </a:lnTo>
                  <a:lnTo>
                    <a:pt x="0" y="27939"/>
                  </a:lnTo>
                  <a:lnTo>
                    <a:pt x="11430" y="27939"/>
                  </a:lnTo>
                  <a:lnTo>
                    <a:pt x="11430" y="21590"/>
                  </a:lnTo>
                  <a:close/>
                </a:path>
                <a:path w="16510" h="694689">
                  <a:moveTo>
                    <a:pt x="11430" y="27940"/>
                  </a:moveTo>
                  <a:lnTo>
                    <a:pt x="0" y="27940"/>
                  </a:lnTo>
                  <a:lnTo>
                    <a:pt x="0" y="33019"/>
                  </a:lnTo>
                  <a:lnTo>
                    <a:pt x="11430" y="33019"/>
                  </a:lnTo>
                  <a:lnTo>
                    <a:pt x="11430" y="27940"/>
                  </a:lnTo>
                  <a:close/>
                </a:path>
                <a:path w="16510" h="694689">
                  <a:moveTo>
                    <a:pt x="11430" y="33020"/>
                  </a:moveTo>
                  <a:lnTo>
                    <a:pt x="0" y="33020"/>
                  </a:lnTo>
                  <a:lnTo>
                    <a:pt x="0" y="40639"/>
                  </a:lnTo>
                  <a:lnTo>
                    <a:pt x="11430" y="40639"/>
                  </a:lnTo>
                  <a:lnTo>
                    <a:pt x="11430" y="33020"/>
                  </a:lnTo>
                  <a:close/>
                </a:path>
                <a:path w="16510" h="694689">
                  <a:moveTo>
                    <a:pt x="11430" y="40640"/>
                  </a:moveTo>
                  <a:lnTo>
                    <a:pt x="0" y="40640"/>
                  </a:lnTo>
                  <a:lnTo>
                    <a:pt x="0" y="46989"/>
                  </a:lnTo>
                  <a:lnTo>
                    <a:pt x="11430" y="46989"/>
                  </a:lnTo>
                  <a:lnTo>
                    <a:pt x="11430" y="40640"/>
                  </a:lnTo>
                  <a:close/>
                </a:path>
                <a:path w="16510" h="694689">
                  <a:moveTo>
                    <a:pt x="11430" y="46990"/>
                  </a:moveTo>
                  <a:lnTo>
                    <a:pt x="0" y="46990"/>
                  </a:lnTo>
                  <a:lnTo>
                    <a:pt x="0" y="53339"/>
                  </a:lnTo>
                  <a:lnTo>
                    <a:pt x="11430" y="53339"/>
                  </a:lnTo>
                  <a:lnTo>
                    <a:pt x="11430" y="46990"/>
                  </a:lnTo>
                  <a:close/>
                </a:path>
                <a:path w="16510" h="694689">
                  <a:moveTo>
                    <a:pt x="11430" y="53340"/>
                  </a:moveTo>
                  <a:lnTo>
                    <a:pt x="0" y="53340"/>
                  </a:lnTo>
                  <a:lnTo>
                    <a:pt x="0" y="59689"/>
                  </a:lnTo>
                  <a:lnTo>
                    <a:pt x="11430" y="59689"/>
                  </a:lnTo>
                  <a:lnTo>
                    <a:pt x="11430" y="53340"/>
                  </a:lnTo>
                  <a:close/>
                </a:path>
                <a:path w="16510" h="694689">
                  <a:moveTo>
                    <a:pt x="11430" y="59690"/>
                  </a:moveTo>
                  <a:lnTo>
                    <a:pt x="0" y="59690"/>
                  </a:lnTo>
                  <a:lnTo>
                    <a:pt x="0" y="66039"/>
                  </a:lnTo>
                  <a:lnTo>
                    <a:pt x="11430" y="66039"/>
                  </a:lnTo>
                  <a:lnTo>
                    <a:pt x="11430" y="59690"/>
                  </a:lnTo>
                  <a:close/>
                </a:path>
                <a:path w="16510" h="694689">
                  <a:moveTo>
                    <a:pt x="11430" y="66040"/>
                  </a:moveTo>
                  <a:lnTo>
                    <a:pt x="0" y="66040"/>
                  </a:lnTo>
                  <a:lnTo>
                    <a:pt x="0" y="72389"/>
                  </a:lnTo>
                  <a:lnTo>
                    <a:pt x="11430" y="72389"/>
                  </a:lnTo>
                  <a:lnTo>
                    <a:pt x="11430" y="66040"/>
                  </a:lnTo>
                  <a:close/>
                </a:path>
                <a:path w="16510" h="694689">
                  <a:moveTo>
                    <a:pt x="11430" y="72390"/>
                  </a:moveTo>
                  <a:lnTo>
                    <a:pt x="0" y="72390"/>
                  </a:lnTo>
                  <a:lnTo>
                    <a:pt x="0" y="77469"/>
                  </a:lnTo>
                  <a:lnTo>
                    <a:pt x="11430" y="77469"/>
                  </a:lnTo>
                  <a:lnTo>
                    <a:pt x="11430" y="72390"/>
                  </a:lnTo>
                  <a:close/>
                </a:path>
                <a:path w="16510" h="694689">
                  <a:moveTo>
                    <a:pt x="11430" y="77470"/>
                  </a:moveTo>
                  <a:lnTo>
                    <a:pt x="0" y="77470"/>
                  </a:lnTo>
                  <a:lnTo>
                    <a:pt x="0" y="85089"/>
                  </a:lnTo>
                  <a:lnTo>
                    <a:pt x="11430" y="85089"/>
                  </a:lnTo>
                  <a:lnTo>
                    <a:pt x="11430" y="77470"/>
                  </a:lnTo>
                  <a:close/>
                </a:path>
                <a:path w="16510" h="694689">
                  <a:moveTo>
                    <a:pt x="11430" y="85090"/>
                  </a:moveTo>
                  <a:lnTo>
                    <a:pt x="0" y="85090"/>
                  </a:lnTo>
                  <a:lnTo>
                    <a:pt x="0" y="90169"/>
                  </a:lnTo>
                  <a:lnTo>
                    <a:pt x="11430" y="90169"/>
                  </a:lnTo>
                  <a:lnTo>
                    <a:pt x="11430" y="85090"/>
                  </a:lnTo>
                  <a:close/>
                </a:path>
                <a:path w="16510" h="694689">
                  <a:moveTo>
                    <a:pt x="11430" y="90170"/>
                  </a:moveTo>
                  <a:lnTo>
                    <a:pt x="0" y="90170"/>
                  </a:lnTo>
                  <a:lnTo>
                    <a:pt x="0" y="104139"/>
                  </a:lnTo>
                  <a:lnTo>
                    <a:pt x="11430" y="104139"/>
                  </a:lnTo>
                  <a:lnTo>
                    <a:pt x="11430" y="90170"/>
                  </a:lnTo>
                  <a:close/>
                </a:path>
                <a:path w="16510" h="694689">
                  <a:moveTo>
                    <a:pt x="11430" y="104140"/>
                  </a:moveTo>
                  <a:lnTo>
                    <a:pt x="0" y="104140"/>
                  </a:lnTo>
                  <a:lnTo>
                    <a:pt x="0" y="110489"/>
                  </a:lnTo>
                  <a:lnTo>
                    <a:pt x="11430" y="110489"/>
                  </a:lnTo>
                  <a:lnTo>
                    <a:pt x="11430" y="104140"/>
                  </a:lnTo>
                  <a:close/>
                </a:path>
                <a:path w="16510" h="694689">
                  <a:moveTo>
                    <a:pt x="16510" y="104140"/>
                  </a:moveTo>
                  <a:lnTo>
                    <a:pt x="15239" y="104140"/>
                  </a:lnTo>
                  <a:lnTo>
                    <a:pt x="15239" y="106680"/>
                  </a:lnTo>
                  <a:lnTo>
                    <a:pt x="13969" y="106680"/>
                  </a:lnTo>
                  <a:lnTo>
                    <a:pt x="13969" y="109219"/>
                  </a:lnTo>
                  <a:lnTo>
                    <a:pt x="12700" y="109219"/>
                  </a:lnTo>
                  <a:lnTo>
                    <a:pt x="12700" y="110489"/>
                  </a:lnTo>
                  <a:lnTo>
                    <a:pt x="16510" y="110489"/>
                  </a:lnTo>
                  <a:lnTo>
                    <a:pt x="16510" y="104140"/>
                  </a:lnTo>
                  <a:close/>
                </a:path>
                <a:path w="16510" h="694689">
                  <a:moveTo>
                    <a:pt x="11430" y="110490"/>
                  </a:moveTo>
                  <a:lnTo>
                    <a:pt x="0" y="110490"/>
                  </a:lnTo>
                  <a:lnTo>
                    <a:pt x="0" y="116839"/>
                  </a:lnTo>
                  <a:lnTo>
                    <a:pt x="16510" y="116839"/>
                  </a:lnTo>
                  <a:lnTo>
                    <a:pt x="16510" y="111760"/>
                  </a:lnTo>
                  <a:lnTo>
                    <a:pt x="11430" y="111760"/>
                  </a:lnTo>
                  <a:lnTo>
                    <a:pt x="11430" y="110490"/>
                  </a:lnTo>
                  <a:close/>
                </a:path>
                <a:path w="16510" h="694689">
                  <a:moveTo>
                    <a:pt x="16510" y="110490"/>
                  </a:moveTo>
                  <a:lnTo>
                    <a:pt x="12700" y="110490"/>
                  </a:lnTo>
                  <a:lnTo>
                    <a:pt x="12700" y="111760"/>
                  </a:lnTo>
                  <a:lnTo>
                    <a:pt x="16510" y="111760"/>
                  </a:lnTo>
                  <a:lnTo>
                    <a:pt x="16510" y="110490"/>
                  </a:lnTo>
                  <a:close/>
                </a:path>
                <a:path w="16510" h="694689">
                  <a:moveTo>
                    <a:pt x="16510" y="116840"/>
                  </a:moveTo>
                  <a:lnTo>
                    <a:pt x="0" y="116840"/>
                  </a:lnTo>
                  <a:lnTo>
                    <a:pt x="0" y="123189"/>
                  </a:lnTo>
                  <a:lnTo>
                    <a:pt x="16510" y="123189"/>
                  </a:lnTo>
                  <a:lnTo>
                    <a:pt x="16510" y="116840"/>
                  </a:lnTo>
                  <a:close/>
                </a:path>
                <a:path w="16510" h="694689">
                  <a:moveTo>
                    <a:pt x="16510" y="123190"/>
                  </a:moveTo>
                  <a:lnTo>
                    <a:pt x="0" y="123190"/>
                  </a:lnTo>
                  <a:lnTo>
                    <a:pt x="0" y="140969"/>
                  </a:lnTo>
                  <a:lnTo>
                    <a:pt x="16510" y="140969"/>
                  </a:lnTo>
                  <a:lnTo>
                    <a:pt x="16510" y="123190"/>
                  </a:lnTo>
                  <a:close/>
                </a:path>
                <a:path w="16510" h="694689">
                  <a:moveTo>
                    <a:pt x="16510" y="140970"/>
                  </a:moveTo>
                  <a:lnTo>
                    <a:pt x="0" y="140970"/>
                  </a:lnTo>
                  <a:lnTo>
                    <a:pt x="0" y="147319"/>
                  </a:lnTo>
                  <a:lnTo>
                    <a:pt x="16510" y="147319"/>
                  </a:lnTo>
                  <a:lnTo>
                    <a:pt x="16510" y="140970"/>
                  </a:lnTo>
                  <a:close/>
                </a:path>
                <a:path w="16510" h="694689">
                  <a:moveTo>
                    <a:pt x="16510" y="147320"/>
                  </a:moveTo>
                  <a:lnTo>
                    <a:pt x="0" y="147320"/>
                  </a:lnTo>
                  <a:lnTo>
                    <a:pt x="0" y="173989"/>
                  </a:lnTo>
                  <a:lnTo>
                    <a:pt x="16510" y="173989"/>
                  </a:lnTo>
                  <a:lnTo>
                    <a:pt x="16510" y="147320"/>
                  </a:lnTo>
                  <a:close/>
                </a:path>
                <a:path w="16510" h="694689">
                  <a:moveTo>
                    <a:pt x="16510" y="173990"/>
                  </a:moveTo>
                  <a:lnTo>
                    <a:pt x="0" y="173990"/>
                  </a:lnTo>
                  <a:lnTo>
                    <a:pt x="0" y="180339"/>
                  </a:lnTo>
                  <a:lnTo>
                    <a:pt x="16510" y="180339"/>
                  </a:lnTo>
                  <a:lnTo>
                    <a:pt x="16510" y="173990"/>
                  </a:lnTo>
                  <a:close/>
                </a:path>
                <a:path w="16510" h="694689">
                  <a:moveTo>
                    <a:pt x="16510" y="180340"/>
                  </a:moveTo>
                  <a:lnTo>
                    <a:pt x="0" y="180340"/>
                  </a:lnTo>
                  <a:lnTo>
                    <a:pt x="0" y="193039"/>
                  </a:lnTo>
                  <a:lnTo>
                    <a:pt x="16510" y="193039"/>
                  </a:lnTo>
                  <a:lnTo>
                    <a:pt x="16510" y="180340"/>
                  </a:lnTo>
                  <a:close/>
                </a:path>
                <a:path w="16510" h="694689">
                  <a:moveTo>
                    <a:pt x="16510" y="193040"/>
                  </a:moveTo>
                  <a:lnTo>
                    <a:pt x="0" y="193040"/>
                  </a:lnTo>
                  <a:lnTo>
                    <a:pt x="0" y="199389"/>
                  </a:lnTo>
                  <a:lnTo>
                    <a:pt x="16510" y="199389"/>
                  </a:lnTo>
                  <a:lnTo>
                    <a:pt x="16510" y="193040"/>
                  </a:lnTo>
                  <a:close/>
                </a:path>
                <a:path w="16510" h="694689">
                  <a:moveTo>
                    <a:pt x="16510" y="199390"/>
                  </a:moveTo>
                  <a:lnTo>
                    <a:pt x="0" y="199390"/>
                  </a:lnTo>
                  <a:lnTo>
                    <a:pt x="0" y="205739"/>
                  </a:lnTo>
                  <a:lnTo>
                    <a:pt x="16510" y="205739"/>
                  </a:lnTo>
                  <a:lnTo>
                    <a:pt x="16510" y="199390"/>
                  </a:lnTo>
                  <a:close/>
                </a:path>
                <a:path w="16510" h="694689">
                  <a:moveTo>
                    <a:pt x="16510" y="205740"/>
                  </a:moveTo>
                  <a:lnTo>
                    <a:pt x="0" y="205740"/>
                  </a:lnTo>
                  <a:lnTo>
                    <a:pt x="0" y="212089"/>
                  </a:lnTo>
                  <a:lnTo>
                    <a:pt x="16510" y="212089"/>
                  </a:lnTo>
                  <a:lnTo>
                    <a:pt x="16510" y="205740"/>
                  </a:lnTo>
                  <a:close/>
                </a:path>
                <a:path w="16510" h="694689">
                  <a:moveTo>
                    <a:pt x="16510" y="212090"/>
                  </a:moveTo>
                  <a:lnTo>
                    <a:pt x="0" y="212090"/>
                  </a:lnTo>
                  <a:lnTo>
                    <a:pt x="0" y="217169"/>
                  </a:lnTo>
                  <a:lnTo>
                    <a:pt x="16510" y="217169"/>
                  </a:lnTo>
                  <a:lnTo>
                    <a:pt x="16510" y="212090"/>
                  </a:lnTo>
                  <a:close/>
                </a:path>
                <a:path w="16510" h="694689">
                  <a:moveTo>
                    <a:pt x="16510" y="217170"/>
                  </a:moveTo>
                  <a:lnTo>
                    <a:pt x="0" y="217170"/>
                  </a:lnTo>
                  <a:lnTo>
                    <a:pt x="0" y="224789"/>
                  </a:lnTo>
                  <a:lnTo>
                    <a:pt x="16510" y="224789"/>
                  </a:lnTo>
                  <a:lnTo>
                    <a:pt x="16510" y="217170"/>
                  </a:lnTo>
                  <a:close/>
                </a:path>
                <a:path w="16510" h="694689">
                  <a:moveTo>
                    <a:pt x="16510" y="224790"/>
                  </a:moveTo>
                  <a:lnTo>
                    <a:pt x="0" y="224790"/>
                  </a:lnTo>
                  <a:lnTo>
                    <a:pt x="0" y="231139"/>
                  </a:lnTo>
                  <a:lnTo>
                    <a:pt x="16510" y="231139"/>
                  </a:lnTo>
                  <a:lnTo>
                    <a:pt x="16510" y="224790"/>
                  </a:lnTo>
                  <a:close/>
                </a:path>
                <a:path w="16510" h="694689">
                  <a:moveTo>
                    <a:pt x="16510" y="231140"/>
                  </a:moveTo>
                  <a:lnTo>
                    <a:pt x="0" y="231140"/>
                  </a:lnTo>
                  <a:lnTo>
                    <a:pt x="0" y="237489"/>
                  </a:lnTo>
                  <a:lnTo>
                    <a:pt x="16510" y="237489"/>
                  </a:lnTo>
                  <a:lnTo>
                    <a:pt x="16510" y="231140"/>
                  </a:lnTo>
                  <a:close/>
                </a:path>
                <a:path w="16510" h="694689">
                  <a:moveTo>
                    <a:pt x="16510" y="237490"/>
                  </a:moveTo>
                  <a:lnTo>
                    <a:pt x="0" y="237490"/>
                  </a:lnTo>
                  <a:lnTo>
                    <a:pt x="0" y="242569"/>
                  </a:lnTo>
                  <a:lnTo>
                    <a:pt x="16510" y="242569"/>
                  </a:lnTo>
                  <a:lnTo>
                    <a:pt x="16510" y="237490"/>
                  </a:lnTo>
                  <a:close/>
                </a:path>
                <a:path w="16510" h="694689">
                  <a:moveTo>
                    <a:pt x="16510" y="242570"/>
                  </a:moveTo>
                  <a:lnTo>
                    <a:pt x="0" y="242570"/>
                  </a:lnTo>
                  <a:lnTo>
                    <a:pt x="0" y="256539"/>
                  </a:lnTo>
                  <a:lnTo>
                    <a:pt x="16510" y="256539"/>
                  </a:lnTo>
                  <a:lnTo>
                    <a:pt x="16510" y="242570"/>
                  </a:lnTo>
                  <a:close/>
                </a:path>
                <a:path w="16510" h="694689">
                  <a:moveTo>
                    <a:pt x="16510" y="256540"/>
                  </a:moveTo>
                  <a:lnTo>
                    <a:pt x="0" y="256540"/>
                  </a:lnTo>
                  <a:lnTo>
                    <a:pt x="0" y="262889"/>
                  </a:lnTo>
                  <a:lnTo>
                    <a:pt x="16510" y="262889"/>
                  </a:lnTo>
                  <a:lnTo>
                    <a:pt x="16510" y="256540"/>
                  </a:lnTo>
                  <a:close/>
                </a:path>
                <a:path w="16510" h="694689">
                  <a:moveTo>
                    <a:pt x="16510" y="262890"/>
                  </a:moveTo>
                  <a:lnTo>
                    <a:pt x="0" y="262890"/>
                  </a:lnTo>
                  <a:lnTo>
                    <a:pt x="0" y="332739"/>
                  </a:lnTo>
                  <a:lnTo>
                    <a:pt x="16510" y="332739"/>
                  </a:lnTo>
                  <a:lnTo>
                    <a:pt x="16510" y="262890"/>
                  </a:lnTo>
                  <a:close/>
                </a:path>
                <a:path w="16510" h="694689">
                  <a:moveTo>
                    <a:pt x="16510" y="332740"/>
                  </a:moveTo>
                  <a:lnTo>
                    <a:pt x="0" y="332740"/>
                  </a:lnTo>
                  <a:lnTo>
                    <a:pt x="0" y="694689"/>
                  </a:lnTo>
                  <a:lnTo>
                    <a:pt x="16510" y="694689"/>
                  </a:lnTo>
                  <a:lnTo>
                    <a:pt x="16510" y="332740"/>
                  </a:lnTo>
                  <a:close/>
                </a:path>
              </a:pathLst>
            </a:custGeom>
            <a:solidFill>
              <a:srgbClr val="232323"/>
            </a:solidFill>
          </p:spPr>
          <p:txBody>
            <a:bodyPr bIns="0" lIns="0" rIns="0" rtlCol="0" tIns="0" wrap="square"/>
            <a:p/>
          </p:txBody>
        </p:sp>
        <p:sp>
          <p:nvSpPr>
            <p:cNvPr id="1048772" name="object 44"/>
            <p:cNvSpPr/>
            <p:nvPr/>
          </p:nvSpPr>
          <p:spPr>
            <a:xfrm>
              <a:off x="3943349" y="4483099"/>
              <a:ext cx="16510" cy="332740"/>
            </a:xfrm>
            <a:custGeom>
              <a:avLst/>
              <a:ahLst/>
              <a:rect l="l" t="t" r="r" b="b"/>
              <a:pathLst>
                <a:path w="16510" h="332739">
                  <a:moveTo>
                    <a:pt x="0" y="332739"/>
                  </a:moveTo>
                  <a:lnTo>
                    <a:pt x="16509" y="332739"/>
                  </a:lnTo>
                  <a:lnTo>
                    <a:pt x="16509" y="0"/>
                  </a:lnTo>
                  <a:lnTo>
                    <a:pt x="0" y="0"/>
                  </a:lnTo>
                  <a:lnTo>
                    <a:pt x="0" y="332739"/>
                  </a:lnTo>
                  <a:close/>
                </a:path>
              </a:pathLst>
            </a:custGeom>
            <a:solidFill>
              <a:srgbClr val="222222"/>
            </a:solidFill>
          </p:spPr>
          <p:txBody>
            <a:bodyPr bIns="0" lIns="0" rIns="0" rtlCol="0" tIns="0" wrap="square"/>
            <a:p/>
          </p:txBody>
        </p:sp>
        <p:sp>
          <p:nvSpPr>
            <p:cNvPr id="1048773" name="object 45"/>
            <p:cNvSpPr/>
            <p:nvPr/>
          </p:nvSpPr>
          <p:spPr>
            <a:xfrm>
              <a:off x="3943349" y="4815839"/>
              <a:ext cx="16510" cy="361950"/>
            </a:xfrm>
            <a:custGeom>
              <a:avLst/>
              <a:ahLst/>
              <a:rect l="l" t="t" r="r" b="b"/>
              <a:pathLst>
                <a:path w="16510" h="361950">
                  <a:moveTo>
                    <a:pt x="16510" y="0"/>
                  </a:moveTo>
                  <a:lnTo>
                    <a:pt x="0" y="0"/>
                  </a:lnTo>
                  <a:lnTo>
                    <a:pt x="0" y="361949"/>
                  </a:lnTo>
                  <a:lnTo>
                    <a:pt x="16510" y="361949"/>
                  </a:lnTo>
                  <a:lnTo>
                    <a:pt x="16510" y="0"/>
                  </a:lnTo>
                  <a:close/>
                </a:path>
              </a:pathLst>
            </a:custGeom>
            <a:solidFill>
              <a:srgbClr val="222222"/>
            </a:solidFill>
          </p:spPr>
          <p:txBody>
            <a:bodyPr bIns="0" lIns="0" rIns="0" rtlCol="0" tIns="0" wrap="square"/>
            <a:p/>
          </p:txBody>
        </p:sp>
        <p:sp>
          <p:nvSpPr>
            <p:cNvPr id="1048774" name="object 46"/>
            <p:cNvSpPr/>
            <p:nvPr/>
          </p:nvSpPr>
          <p:spPr>
            <a:xfrm>
              <a:off x="3926839" y="4483099"/>
              <a:ext cx="16510" cy="332740"/>
            </a:xfrm>
            <a:custGeom>
              <a:avLst/>
              <a:ahLst/>
              <a:rect l="l" t="t" r="r" b="b"/>
              <a:pathLst>
                <a:path w="16510" h="332739">
                  <a:moveTo>
                    <a:pt x="0" y="332739"/>
                  </a:moveTo>
                  <a:lnTo>
                    <a:pt x="16509" y="332739"/>
                  </a:lnTo>
                  <a:lnTo>
                    <a:pt x="16509" y="0"/>
                  </a:lnTo>
                  <a:lnTo>
                    <a:pt x="0" y="0"/>
                  </a:lnTo>
                  <a:lnTo>
                    <a:pt x="0" y="332739"/>
                  </a:lnTo>
                  <a:close/>
                </a:path>
              </a:pathLst>
            </a:custGeom>
            <a:solidFill>
              <a:srgbClr val="212121"/>
            </a:solidFill>
          </p:spPr>
          <p:txBody>
            <a:bodyPr bIns="0" lIns="0" rIns="0" rtlCol="0" tIns="0" wrap="square"/>
            <a:p/>
          </p:txBody>
        </p:sp>
        <p:sp>
          <p:nvSpPr>
            <p:cNvPr id="1048775" name="object 47"/>
            <p:cNvSpPr/>
            <p:nvPr/>
          </p:nvSpPr>
          <p:spPr>
            <a:xfrm>
              <a:off x="3926839" y="4815839"/>
              <a:ext cx="16510" cy="361950"/>
            </a:xfrm>
            <a:custGeom>
              <a:avLst/>
              <a:ahLst/>
              <a:rect l="l" t="t" r="r" b="b"/>
              <a:pathLst>
                <a:path w="16510" h="361950">
                  <a:moveTo>
                    <a:pt x="16510" y="0"/>
                  </a:moveTo>
                  <a:lnTo>
                    <a:pt x="0" y="0"/>
                  </a:lnTo>
                  <a:lnTo>
                    <a:pt x="0" y="361949"/>
                  </a:lnTo>
                  <a:lnTo>
                    <a:pt x="16510" y="361949"/>
                  </a:lnTo>
                  <a:lnTo>
                    <a:pt x="16510" y="0"/>
                  </a:lnTo>
                  <a:close/>
                </a:path>
              </a:pathLst>
            </a:custGeom>
            <a:solidFill>
              <a:srgbClr val="212121"/>
            </a:solidFill>
          </p:spPr>
          <p:txBody>
            <a:bodyPr bIns="0" lIns="0" rIns="0" rtlCol="0" tIns="0" wrap="square"/>
            <a:p/>
          </p:txBody>
        </p:sp>
        <p:sp>
          <p:nvSpPr>
            <p:cNvPr id="1048776" name="object 48"/>
            <p:cNvSpPr/>
            <p:nvPr/>
          </p:nvSpPr>
          <p:spPr>
            <a:xfrm>
              <a:off x="3910329" y="4483099"/>
              <a:ext cx="16510" cy="332740"/>
            </a:xfrm>
            <a:custGeom>
              <a:avLst/>
              <a:ahLst/>
              <a:rect l="l" t="t" r="r" b="b"/>
              <a:pathLst>
                <a:path w="16510" h="332739">
                  <a:moveTo>
                    <a:pt x="0" y="332739"/>
                  </a:moveTo>
                  <a:lnTo>
                    <a:pt x="16509" y="332739"/>
                  </a:lnTo>
                  <a:lnTo>
                    <a:pt x="16509" y="0"/>
                  </a:lnTo>
                  <a:lnTo>
                    <a:pt x="0" y="0"/>
                  </a:lnTo>
                  <a:lnTo>
                    <a:pt x="0" y="332739"/>
                  </a:lnTo>
                  <a:close/>
                </a:path>
              </a:pathLst>
            </a:custGeom>
            <a:solidFill>
              <a:srgbClr val="202020"/>
            </a:solidFill>
          </p:spPr>
          <p:txBody>
            <a:bodyPr bIns="0" lIns="0" rIns="0" rtlCol="0" tIns="0" wrap="square"/>
            <a:p/>
          </p:txBody>
        </p:sp>
        <p:sp>
          <p:nvSpPr>
            <p:cNvPr id="1048777" name="object 49"/>
            <p:cNvSpPr/>
            <p:nvPr/>
          </p:nvSpPr>
          <p:spPr>
            <a:xfrm>
              <a:off x="3910329" y="4815839"/>
              <a:ext cx="16510" cy="361950"/>
            </a:xfrm>
            <a:custGeom>
              <a:avLst/>
              <a:ahLst/>
              <a:rect l="l" t="t" r="r" b="b"/>
              <a:pathLst>
                <a:path w="16510" h="361950">
                  <a:moveTo>
                    <a:pt x="16510" y="0"/>
                  </a:moveTo>
                  <a:lnTo>
                    <a:pt x="0" y="0"/>
                  </a:lnTo>
                  <a:lnTo>
                    <a:pt x="0" y="361949"/>
                  </a:lnTo>
                  <a:lnTo>
                    <a:pt x="16510" y="361949"/>
                  </a:lnTo>
                  <a:lnTo>
                    <a:pt x="16510" y="0"/>
                  </a:lnTo>
                  <a:close/>
                </a:path>
              </a:pathLst>
            </a:custGeom>
            <a:solidFill>
              <a:srgbClr val="202020"/>
            </a:solidFill>
          </p:spPr>
          <p:txBody>
            <a:bodyPr bIns="0" lIns="0" rIns="0" rtlCol="0" tIns="0" wrap="square"/>
            <a:p/>
          </p:txBody>
        </p:sp>
        <p:sp>
          <p:nvSpPr>
            <p:cNvPr id="1048778" name="object 50"/>
            <p:cNvSpPr/>
            <p:nvPr/>
          </p:nvSpPr>
          <p:spPr>
            <a:xfrm>
              <a:off x="3893819" y="4483099"/>
              <a:ext cx="16510" cy="332740"/>
            </a:xfrm>
            <a:custGeom>
              <a:avLst/>
              <a:ahLst/>
              <a:rect l="l" t="t" r="r" b="b"/>
              <a:pathLst>
                <a:path w="16510" h="332739">
                  <a:moveTo>
                    <a:pt x="0" y="332739"/>
                  </a:moveTo>
                  <a:lnTo>
                    <a:pt x="16509" y="332739"/>
                  </a:lnTo>
                  <a:lnTo>
                    <a:pt x="16509" y="0"/>
                  </a:lnTo>
                  <a:lnTo>
                    <a:pt x="0" y="0"/>
                  </a:lnTo>
                  <a:lnTo>
                    <a:pt x="0" y="332739"/>
                  </a:lnTo>
                  <a:close/>
                </a:path>
              </a:pathLst>
            </a:custGeom>
            <a:solidFill>
              <a:srgbClr val="1F1F1F"/>
            </a:solidFill>
          </p:spPr>
          <p:txBody>
            <a:bodyPr bIns="0" lIns="0" rIns="0" rtlCol="0" tIns="0" wrap="square"/>
            <a:p/>
          </p:txBody>
        </p:sp>
        <p:sp>
          <p:nvSpPr>
            <p:cNvPr id="1048779" name="object 51"/>
            <p:cNvSpPr/>
            <p:nvPr/>
          </p:nvSpPr>
          <p:spPr>
            <a:xfrm>
              <a:off x="3893819" y="4815839"/>
              <a:ext cx="16510" cy="361950"/>
            </a:xfrm>
            <a:custGeom>
              <a:avLst/>
              <a:ahLst/>
              <a:rect l="l" t="t" r="r" b="b"/>
              <a:pathLst>
                <a:path w="16510" h="361950">
                  <a:moveTo>
                    <a:pt x="16509" y="0"/>
                  </a:moveTo>
                  <a:lnTo>
                    <a:pt x="0" y="0"/>
                  </a:lnTo>
                  <a:lnTo>
                    <a:pt x="0" y="361949"/>
                  </a:lnTo>
                  <a:lnTo>
                    <a:pt x="16509" y="361949"/>
                  </a:lnTo>
                  <a:lnTo>
                    <a:pt x="16509" y="0"/>
                  </a:lnTo>
                  <a:close/>
                </a:path>
              </a:pathLst>
            </a:custGeom>
            <a:solidFill>
              <a:srgbClr val="1F1F1F"/>
            </a:solidFill>
          </p:spPr>
          <p:txBody>
            <a:bodyPr bIns="0" lIns="0" rIns="0" rtlCol="0" tIns="0" wrap="square"/>
            <a:p/>
          </p:txBody>
        </p:sp>
        <p:sp>
          <p:nvSpPr>
            <p:cNvPr id="1048780" name="object 52"/>
            <p:cNvSpPr/>
            <p:nvPr/>
          </p:nvSpPr>
          <p:spPr>
            <a:xfrm>
              <a:off x="3877309" y="4483099"/>
              <a:ext cx="16510" cy="332740"/>
            </a:xfrm>
            <a:custGeom>
              <a:avLst/>
              <a:ahLst/>
              <a:rect l="l" t="t" r="r" b="b"/>
              <a:pathLst>
                <a:path w="16510" h="332739">
                  <a:moveTo>
                    <a:pt x="0" y="332739"/>
                  </a:moveTo>
                  <a:lnTo>
                    <a:pt x="16509" y="332739"/>
                  </a:lnTo>
                  <a:lnTo>
                    <a:pt x="16509" y="0"/>
                  </a:lnTo>
                  <a:lnTo>
                    <a:pt x="0" y="0"/>
                  </a:lnTo>
                  <a:lnTo>
                    <a:pt x="0" y="332739"/>
                  </a:lnTo>
                  <a:close/>
                </a:path>
              </a:pathLst>
            </a:custGeom>
            <a:solidFill>
              <a:srgbClr val="1E1E1E"/>
            </a:solidFill>
          </p:spPr>
          <p:txBody>
            <a:bodyPr bIns="0" lIns="0" rIns="0" rtlCol="0" tIns="0" wrap="square"/>
            <a:p/>
          </p:txBody>
        </p:sp>
        <p:sp>
          <p:nvSpPr>
            <p:cNvPr id="1048781" name="object 53"/>
            <p:cNvSpPr/>
            <p:nvPr/>
          </p:nvSpPr>
          <p:spPr>
            <a:xfrm>
              <a:off x="3877309" y="4815839"/>
              <a:ext cx="16510" cy="361950"/>
            </a:xfrm>
            <a:custGeom>
              <a:avLst/>
              <a:ahLst/>
              <a:rect l="l" t="t" r="r" b="b"/>
              <a:pathLst>
                <a:path w="16510" h="361950">
                  <a:moveTo>
                    <a:pt x="16510" y="0"/>
                  </a:moveTo>
                  <a:lnTo>
                    <a:pt x="0" y="0"/>
                  </a:lnTo>
                  <a:lnTo>
                    <a:pt x="0" y="361949"/>
                  </a:lnTo>
                  <a:lnTo>
                    <a:pt x="16510" y="361949"/>
                  </a:lnTo>
                  <a:lnTo>
                    <a:pt x="16510" y="0"/>
                  </a:lnTo>
                  <a:close/>
                </a:path>
              </a:pathLst>
            </a:custGeom>
            <a:solidFill>
              <a:srgbClr val="1E1E1E"/>
            </a:solidFill>
          </p:spPr>
          <p:txBody>
            <a:bodyPr bIns="0" lIns="0" rIns="0" rtlCol="0" tIns="0" wrap="square"/>
            <a:p/>
          </p:txBody>
        </p:sp>
        <p:sp>
          <p:nvSpPr>
            <p:cNvPr id="1048782" name="object 54"/>
            <p:cNvSpPr/>
            <p:nvPr/>
          </p:nvSpPr>
          <p:spPr>
            <a:xfrm>
              <a:off x="3860799" y="4483099"/>
              <a:ext cx="16510" cy="332740"/>
            </a:xfrm>
            <a:custGeom>
              <a:avLst/>
              <a:ahLst/>
              <a:rect l="l" t="t" r="r" b="b"/>
              <a:pathLst>
                <a:path w="16510" h="332739">
                  <a:moveTo>
                    <a:pt x="0" y="332739"/>
                  </a:moveTo>
                  <a:lnTo>
                    <a:pt x="16509" y="332739"/>
                  </a:lnTo>
                  <a:lnTo>
                    <a:pt x="16509" y="0"/>
                  </a:lnTo>
                  <a:lnTo>
                    <a:pt x="0" y="0"/>
                  </a:lnTo>
                  <a:lnTo>
                    <a:pt x="0" y="332739"/>
                  </a:lnTo>
                  <a:close/>
                </a:path>
              </a:pathLst>
            </a:custGeom>
            <a:solidFill>
              <a:srgbClr val="1D1D1D"/>
            </a:solidFill>
          </p:spPr>
          <p:txBody>
            <a:bodyPr bIns="0" lIns="0" rIns="0" rtlCol="0" tIns="0" wrap="square"/>
            <a:p/>
          </p:txBody>
        </p:sp>
        <p:sp>
          <p:nvSpPr>
            <p:cNvPr id="1048783" name="object 55"/>
            <p:cNvSpPr/>
            <p:nvPr/>
          </p:nvSpPr>
          <p:spPr>
            <a:xfrm>
              <a:off x="3860799" y="4815839"/>
              <a:ext cx="16510" cy="361950"/>
            </a:xfrm>
            <a:custGeom>
              <a:avLst/>
              <a:ahLst/>
              <a:rect l="l" t="t" r="r" b="b"/>
              <a:pathLst>
                <a:path w="16510" h="361950">
                  <a:moveTo>
                    <a:pt x="16510" y="0"/>
                  </a:moveTo>
                  <a:lnTo>
                    <a:pt x="0" y="0"/>
                  </a:lnTo>
                  <a:lnTo>
                    <a:pt x="0" y="361949"/>
                  </a:lnTo>
                  <a:lnTo>
                    <a:pt x="16510" y="361949"/>
                  </a:lnTo>
                  <a:lnTo>
                    <a:pt x="16510" y="0"/>
                  </a:lnTo>
                  <a:close/>
                </a:path>
              </a:pathLst>
            </a:custGeom>
            <a:solidFill>
              <a:srgbClr val="1D1D1D"/>
            </a:solidFill>
          </p:spPr>
          <p:txBody>
            <a:bodyPr bIns="0" lIns="0" rIns="0" rtlCol="0" tIns="0" wrap="square"/>
            <a:p/>
          </p:txBody>
        </p:sp>
        <p:sp>
          <p:nvSpPr>
            <p:cNvPr id="1048784" name="object 56"/>
            <p:cNvSpPr/>
            <p:nvPr/>
          </p:nvSpPr>
          <p:spPr>
            <a:xfrm>
              <a:off x="3844289" y="4483099"/>
              <a:ext cx="16510" cy="332740"/>
            </a:xfrm>
            <a:custGeom>
              <a:avLst/>
              <a:ahLst/>
              <a:rect l="l" t="t" r="r" b="b"/>
              <a:pathLst>
                <a:path w="16510" h="332739">
                  <a:moveTo>
                    <a:pt x="0" y="332739"/>
                  </a:moveTo>
                  <a:lnTo>
                    <a:pt x="16509" y="332739"/>
                  </a:lnTo>
                  <a:lnTo>
                    <a:pt x="16509" y="0"/>
                  </a:lnTo>
                  <a:lnTo>
                    <a:pt x="0" y="0"/>
                  </a:lnTo>
                  <a:lnTo>
                    <a:pt x="0" y="332739"/>
                  </a:lnTo>
                  <a:close/>
                </a:path>
              </a:pathLst>
            </a:custGeom>
            <a:solidFill>
              <a:srgbClr val="1C1C1C"/>
            </a:solidFill>
          </p:spPr>
          <p:txBody>
            <a:bodyPr bIns="0" lIns="0" rIns="0" rtlCol="0" tIns="0" wrap="square"/>
            <a:p/>
          </p:txBody>
        </p:sp>
        <p:sp>
          <p:nvSpPr>
            <p:cNvPr id="1048785" name="object 57"/>
            <p:cNvSpPr/>
            <p:nvPr/>
          </p:nvSpPr>
          <p:spPr>
            <a:xfrm>
              <a:off x="3844289" y="4815839"/>
              <a:ext cx="16510" cy="361950"/>
            </a:xfrm>
            <a:custGeom>
              <a:avLst/>
              <a:ahLst/>
              <a:rect l="l" t="t" r="r" b="b"/>
              <a:pathLst>
                <a:path w="16510" h="361950">
                  <a:moveTo>
                    <a:pt x="16510" y="0"/>
                  </a:moveTo>
                  <a:lnTo>
                    <a:pt x="0" y="0"/>
                  </a:lnTo>
                  <a:lnTo>
                    <a:pt x="0" y="361949"/>
                  </a:lnTo>
                  <a:lnTo>
                    <a:pt x="16510" y="361949"/>
                  </a:lnTo>
                  <a:lnTo>
                    <a:pt x="16510" y="0"/>
                  </a:lnTo>
                  <a:close/>
                </a:path>
              </a:pathLst>
            </a:custGeom>
            <a:solidFill>
              <a:srgbClr val="1C1C1C"/>
            </a:solidFill>
          </p:spPr>
          <p:txBody>
            <a:bodyPr bIns="0" lIns="0" rIns="0" rtlCol="0" tIns="0" wrap="square"/>
            <a:p/>
          </p:txBody>
        </p:sp>
        <p:sp>
          <p:nvSpPr>
            <p:cNvPr id="1048786" name="object 58"/>
            <p:cNvSpPr/>
            <p:nvPr/>
          </p:nvSpPr>
          <p:spPr>
            <a:xfrm>
              <a:off x="3827779" y="4483099"/>
              <a:ext cx="16510" cy="332740"/>
            </a:xfrm>
            <a:custGeom>
              <a:avLst/>
              <a:ahLst/>
              <a:rect l="l" t="t" r="r" b="b"/>
              <a:pathLst>
                <a:path w="16510" h="332739">
                  <a:moveTo>
                    <a:pt x="0" y="332739"/>
                  </a:moveTo>
                  <a:lnTo>
                    <a:pt x="16509" y="332739"/>
                  </a:lnTo>
                  <a:lnTo>
                    <a:pt x="16509" y="0"/>
                  </a:lnTo>
                  <a:lnTo>
                    <a:pt x="0" y="0"/>
                  </a:lnTo>
                  <a:lnTo>
                    <a:pt x="0" y="332739"/>
                  </a:lnTo>
                  <a:close/>
                </a:path>
              </a:pathLst>
            </a:custGeom>
            <a:solidFill>
              <a:srgbClr val="1B1B1B"/>
            </a:solidFill>
          </p:spPr>
          <p:txBody>
            <a:bodyPr bIns="0" lIns="0" rIns="0" rtlCol="0" tIns="0" wrap="square"/>
            <a:p/>
          </p:txBody>
        </p:sp>
        <p:sp>
          <p:nvSpPr>
            <p:cNvPr id="1048787" name="object 59"/>
            <p:cNvSpPr/>
            <p:nvPr/>
          </p:nvSpPr>
          <p:spPr>
            <a:xfrm>
              <a:off x="3827779" y="4815839"/>
              <a:ext cx="16510" cy="361950"/>
            </a:xfrm>
            <a:custGeom>
              <a:avLst/>
              <a:ahLst/>
              <a:rect l="l" t="t" r="r" b="b"/>
              <a:pathLst>
                <a:path w="16510" h="361950">
                  <a:moveTo>
                    <a:pt x="16510" y="0"/>
                  </a:moveTo>
                  <a:lnTo>
                    <a:pt x="0" y="0"/>
                  </a:lnTo>
                  <a:lnTo>
                    <a:pt x="0" y="361949"/>
                  </a:lnTo>
                  <a:lnTo>
                    <a:pt x="16510" y="361949"/>
                  </a:lnTo>
                  <a:lnTo>
                    <a:pt x="16510" y="0"/>
                  </a:lnTo>
                  <a:close/>
                </a:path>
              </a:pathLst>
            </a:custGeom>
            <a:solidFill>
              <a:srgbClr val="1B1B1B"/>
            </a:solidFill>
          </p:spPr>
          <p:txBody>
            <a:bodyPr bIns="0" lIns="0" rIns="0" rtlCol="0" tIns="0" wrap="square"/>
            <a:p/>
          </p:txBody>
        </p:sp>
        <p:sp>
          <p:nvSpPr>
            <p:cNvPr id="1048788" name="object 60"/>
            <p:cNvSpPr/>
            <p:nvPr/>
          </p:nvSpPr>
          <p:spPr>
            <a:xfrm>
              <a:off x="3809999" y="4483099"/>
              <a:ext cx="17780" cy="332740"/>
            </a:xfrm>
            <a:custGeom>
              <a:avLst/>
              <a:ahLst/>
              <a:rect l="l" t="t" r="r" b="b"/>
              <a:pathLst>
                <a:path w="17779" h="332739">
                  <a:moveTo>
                    <a:pt x="0" y="332739"/>
                  </a:moveTo>
                  <a:lnTo>
                    <a:pt x="17779" y="332739"/>
                  </a:lnTo>
                  <a:lnTo>
                    <a:pt x="17779" y="0"/>
                  </a:lnTo>
                  <a:lnTo>
                    <a:pt x="0" y="0"/>
                  </a:lnTo>
                  <a:lnTo>
                    <a:pt x="0" y="332739"/>
                  </a:lnTo>
                  <a:close/>
                </a:path>
              </a:pathLst>
            </a:custGeom>
            <a:solidFill>
              <a:srgbClr val="1A1A1A"/>
            </a:solidFill>
          </p:spPr>
          <p:txBody>
            <a:bodyPr bIns="0" lIns="0" rIns="0" rtlCol="0" tIns="0" wrap="square"/>
            <a:p/>
          </p:txBody>
        </p:sp>
        <p:sp>
          <p:nvSpPr>
            <p:cNvPr id="1048789" name="object 61"/>
            <p:cNvSpPr/>
            <p:nvPr/>
          </p:nvSpPr>
          <p:spPr>
            <a:xfrm>
              <a:off x="3809999" y="4815839"/>
              <a:ext cx="17780" cy="361950"/>
            </a:xfrm>
            <a:custGeom>
              <a:avLst/>
              <a:ahLst/>
              <a:rect l="l" t="t" r="r" b="b"/>
              <a:pathLst>
                <a:path w="17779" h="361950">
                  <a:moveTo>
                    <a:pt x="17779" y="0"/>
                  </a:moveTo>
                  <a:lnTo>
                    <a:pt x="0" y="0"/>
                  </a:lnTo>
                  <a:lnTo>
                    <a:pt x="0" y="361949"/>
                  </a:lnTo>
                  <a:lnTo>
                    <a:pt x="17779" y="361949"/>
                  </a:lnTo>
                  <a:lnTo>
                    <a:pt x="17779" y="0"/>
                  </a:lnTo>
                  <a:close/>
                </a:path>
              </a:pathLst>
            </a:custGeom>
            <a:solidFill>
              <a:srgbClr val="1A1A1A"/>
            </a:solidFill>
          </p:spPr>
          <p:txBody>
            <a:bodyPr bIns="0" lIns="0" rIns="0" rtlCol="0" tIns="0" wrap="square"/>
            <a:p/>
          </p:txBody>
        </p:sp>
        <p:sp>
          <p:nvSpPr>
            <p:cNvPr id="1048790" name="object 62"/>
            <p:cNvSpPr/>
            <p:nvPr/>
          </p:nvSpPr>
          <p:spPr>
            <a:xfrm>
              <a:off x="3793489" y="4483099"/>
              <a:ext cx="16510" cy="332740"/>
            </a:xfrm>
            <a:custGeom>
              <a:avLst/>
              <a:ahLst/>
              <a:rect l="l" t="t" r="r" b="b"/>
              <a:pathLst>
                <a:path w="16510" h="332739">
                  <a:moveTo>
                    <a:pt x="0" y="332739"/>
                  </a:moveTo>
                  <a:lnTo>
                    <a:pt x="16509" y="332739"/>
                  </a:lnTo>
                  <a:lnTo>
                    <a:pt x="16509" y="0"/>
                  </a:lnTo>
                  <a:lnTo>
                    <a:pt x="0" y="0"/>
                  </a:lnTo>
                  <a:lnTo>
                    <a:pt x="0" y="332739"/>
                  </a:lnTo>
                  <a:close/>
                </a:path>
              </a:pathLst>
            </a:custGeom>
            <a:solidFill>
              <a:srgbClr val="191919"/>
            </a:solidFill>
          </p:spPr>
          <p:txBody>
            <a:bodyPr bIns="0" lIns="0" rIns="0" rtlCol="0" tIns="0" wrap="square"/>
            <a:p/>
          </p:txBody>
        </p:sp>
        <p:sp>
          <p:nvSpPr>
            <p:cNvPr id="1048791" name="object 63"/>
            <p:cNvSpPr/>
            <p:nvPr/>
          </p:nvSpPr>
          <p:spPr>
            <a:xfrm>
              <a:off x="3793489" y="4815839"/>
              <a:ext cx="16510" cy="361950"/>
            </a:xfrm>
            <a:custGeom>
              <a:avLst/>
              <a:ahLst/>
              <a:rect l="l" t="t" r="r" b="b"/>
              <a:pathLst>
                <a:path w="16510" h="361950">
                  <a:moveTo>
                    <a:pt x="16510" y="0"/>
                  </a:moveTo>
                  <a:lnTo>
                    <a:pt x="0" y="0"/>
                  </a:lnTo>
                  <a:lnTo>
                    <a:pt x="0" y="361949"/>
                  </a:lnTo>
                  <a:lnTo>
                    <a:pt x="16510" y="361949"/>
                  </a:lnTo>
                  <a:lnTo>
                    <a:pt x="16510" y="0"/>
                  </a:lnTo>
                  <a:close/>
                </a:path>
              </a:pathLst>
            </a:custGeom>
            <a:solidFill>
              <a:srgbClr val="191919"/>
            </a:solidFill>
          </p:spPr>
          <p:txBody>
            <a:bodyPr bIns="0" lIns="0" rIns="0" rtlCol="0" tIns="0" wrap="square"/>
            <a:p/>
          </p:txBody>
        </p:sp>
        <p:sp>
          <p:nvSpPr>
            <p:cNvPr id="1048792" name="object 64"/>
            <p:cNvSpPr/>
            <p:nvPr/>
          </p:nvSpPr>
          <p:spPr>
            <a:xfrm>
              <a:off x="3776979" y="4483099"/>
              <a:ext cx="16510" cy="332740"/>
            </a:xfrm>
            <a:custGeom>
              <a:avLst/>
              <a:ahLst/>
              <a:rect l="l" t="t" r="r" b="b"/>
              <a:pathLst>
                <a:path w="16510" h="332739">
                  <a:moveTo>
                    <a:pt x="0" y="332739"/>
                  </a:moveTo>
                  <a:lnTo>
                    <a:pt x="16509" y="332739"/>
                  </a:lnTo>
                  <a:lnTo>
                    <a:pt x="16509" y="0"/>
                  </a:lnTo>
                  <a:lnTo>
                    <a:pt x="0" y="0"/>
                  </a:lnTo>
                  <a:lnTo>
                    <a:pt x="0" y="332739"/>
                  </a:lnTo>
                  <a:close/>
                </a:path>
              </a:pathLst>
            </a:custGeom>
            <a:solidFill>
              <a:srgbClr val="181818"/>
            </a:solidFill>
          </p:spPr>
          <p:txBody>
            <a:bodyPr bIns="0" lIns="0" rIns="0" rtlCol="0" tIns="0" wrap="square"/>
            <a:p/>
          </p:txBody>
        </p:sp>
        <p:sp>
          <p:nvSpPr>
            <p:cNvPr id="1048793" name="object 65"/>
            <p:cNvSpPr/>
            <p:nvPr/>
          </p:nvSpPr>
          <p:spPr>
            <a:xfrm>
              <a:off x="3776979" y="4815839"/>
              <a:ext cx="16510" cy="361950"/>
            </a:xfrm>
            <a:custGeom>
              <a:avLst/>
              <a:ahLst/>
              <a:rect l="l" t="t" r="r" b="b"/>
              <a:pathLst>
                <a:path w="16510" h="361950">
                  <a:moveTo>
                    <a:pt x="16510" y="0"/>
                  </a:moveTo>
                  <a:lnTo>
                    <a:pt x="0" y="0"/>
                  </a:lnTo>
                  <a:lnTo>
                    <a:pt x="0" y="361949"/>
                  </a:lnTo>
                  <a:lnTo>
                    <a:pt x="16510" y="361949"/>
                  </a:lnTo>
                  <a:lnTo>
                    <a:pt x="16510" y="0"/>
                  </a:lnTo>
                  <a:close/>
                </a:path>
              </a:pathLst>
            </a:custGeom>
            <a:solidFill>
              <a:srgbClr val="181818"/>
            </a:solidFill>
          </p:spPr>
          <p:txBody>
            <a:bodyPr bIns="0" lIns="0" rIns="0" rtlCol="0" tIns="0" wrap="square"/>
            <a:p/>
          </p:txBody>
        </p:sp>
        <p:sp>
          <p:nvSpPr>
            <p:cNvPr id="1048794" name="object 66"/>
            <p:cNvSpPr/>
            <p:nvPr/>
          </p:nvSpPr>
          <p:spPr>
            <a:xfrm>
              <a:off x="3760469" y="4483099"/>
              <a:ext cx="16510" cy="332740"/>
            </a:xfrm>
            <a:custGeom>
              <a:avLst/>
              <a:ahLst/>
              <a:rect l="l" t="t" r="r" b="b"/>
              <a:pathLst>
                <a:path w="16510" h="332739">
                  <a:moveTo>
                    <a:pt x="0" y="332739"/>
                  </a:moveTo>
                  <a:lnTo>
                    <a:pt x="16509" y="332739"/>
                  </a:lnTo>
                  <a:lnTo>
                    <a:pt x="16509" y="0"/>
                  </a:lnTo>
                  <a:lnTo>
                    <a:pt x="0" y="0"/>
                  </a:lnTo>
                  <a:lnTo>
                    <a:pt x="0" y="332739"/>
                  </a:lnTo>
                  <a:close/>
                </a:path>
              </a:pathLst>
            </a:custGeom>
            <a:solidFill>
              <a:srgbClr val="171717"/>
            </a:solidFill>
          </p:spPr>
          <p:txBody>
            <a:bodyPr bIns="0" lIns="0" rIns="0" rtlCol="0" tIns="0" wrap="square"/>
            <a:p/>
          </p:txBody>
        </p:sp>
        <p:sp>
          <p:nvSpPr>
            <p:cNvPr id="1048795" name="object 67"/>
            <p:cNvSpPr/>
            <p:nvPr/>
          </p:nvSpPr>
          <p:spPr>
            <a:xfrm>
              <a:off x="3760469" y="4815839"/>
              <a:ext cx="16510" cy="361950"/>
            </a:xfrm>
            <a:custGeom>
              <a:avLst/>
              <a:ahLst/>
              <a:rect l="l" t="t" r="r" b="b"/>
              <a:pathLst>
                <a:path w="16510" h="361950">
                  <a:moveTo>
                    <a:pt x="16509" y="0"/>
                  </a:moveTo>
                  <a:lnTo>
                    <a:pt x="0" y="0"/>
                  </a:lnTo>
                  <a:lnTo>
                    <a:pt x="0" y="361949"/>
                  </a:lnTo>
                  <a:lnTo>
                    <a:pt x="16509" y="361949"/>
                  </a:lnTo>
                  <a:lnTo>
                    <a:pt x="16509" y="0"/>
                  </a:lnTo>
                  <a:close/>
                </a:path>
              </a:pathLst>
            </a:custGeom>
            <a:solidFill>
              <a:srgbClr val="171717"/>
            </a:solidFill>
          </p:spPr>
          <p:txBody>
            <a:bodyPr bIns="0" lIns="0" rIns="0" rtlCol="0" tIns="0" wrap="square"/>
            <a:p/>
          </p:txBody>
        </p:sp>
        <p:sp>
          <p:nvSpPr>
            <p:cNvPr id="1048796" name="object 68"/>
            <p:cNvSpPr/>
            <p:nvPr/>
          </p:nvSpPr>
          <p:spPr>
            <a:xfrm>
              <a:off x="3743959" y="4483099"/>
              <a:ext cx="16510" cy="332740"/>
            </a:xfrm>
            <a:custGeom>
              <a:avLst/>
              <a:ahLst/>
              <a:rect l="l" t="t" r="r" b="b"/>
              <a:pathLst>
                <a:path w="16510" h="332739">
                  <a:moveTo>
                    <a:pt x="0" y="332739"/>
                  </a:moveTo>
                  <a:lnTo>
                    <a:pt x="16509" y="332739"/>
                  </a:lnTo>
                  <a:lnTo>
                    <a:pt x="16509" y="0"/>
                  </a:lnTo>
                  <a:lnTo>
                    <a:pt x="0" y="0"/>
                  </a:lnTo>
                  <a:lnTo>
                    <a:pt x="0" y="332739"/>
                  </a:lnTo>
                  <a:close/>
                </a:path>
              </a:pathLst>
            </a:custGeom>
            <a:solidFill>
              <a:srgbClr val="161616"/>
            </a:solidFill>
          </p:spPr>
          <p:txBody>
            <a:bodyPr bIns="0" lIns="0" rIns="0" rtlCol="0" tIns="0" wrap="square"/>
            <a:p/>
          </p:txBody>
        </p:sp>
        <p:sp>
          <p:nvSpPr>
            <p:cNvPr id="1048797" name="object 69"/>
            <p:cNvSpPr/>
            <p:nvPr/>
          </p:nvSpPr>
          <p:spPr>
            <a:xfrm>
              <a:off x="3743959" y="4815839"/>
              <a:ext cx="16510" cy="361950"/>
            </a:xfrm>
            <a:custGeom>
              <a:avLst/>
              <a:ahLst/>
              <a:rect l="l" t="t" r="r" b="b"/>
              <a:pathLst>
                <a:path w="16510" h="361950">
                  <a:moveTo>
                    <a:pt x="16510" y="0"/>
                  </a:moveTo>
                  <a:lnTo>
                    <a:pt x="0" y="0"/>
                  </a:lnTo>
                  <a:lnTo>
                    <a:pt x="0" y="361949"/>
                  </a:lnTo>
                  <a:lnTo>
                    <a:pt x="16510" y="361949"/>
                  </a:lnTo>
                  <a:lnTo>
                    <a:pt x="16510" y="0"/>
                  </a:lnTo>
                  <a:close/>
                </a:path>
              </a:pathLst>
            </a:custGeom>
            <a:solidFill>
              <a:srgbClr val="161616"/>
            </a:solidFill>
          </p:spPr>
          <p:txBody>
            <a:bodyPr bIns="0" lIns="0" rIns="0" rtlCol="0" tIns="0" wrap="square"/>
            <a:p/>
          </p:txBody>
        </p:sp>
        <p:sp>
          <p:nvSpPr>
            <p:cNvPr id="1048798" name="object 70"/>
            <p:cNvSpPr/>
            <p:nvPr/>
          </p:nvSpPr>
          <p:spPr>
            <a:xfrm>
              <a:off x="3728719" y="4483099"/>
              <a:ext cx="15240" cy="332740"/>
            </a:xfrm>
            <a:custGeom>
              <a:avLst/>
              <a:ahLst/>
              <a:rect l="l" t="t" r="r" b="b"/>
              <a:pathLst>
                <a:path w="15239" h="332739">
                  <a:moveTo>
                    <a:pt x="0" y="332739"/>
                  </a:moveTo>
                  <a:lnTo>
                    <a:pt x="15240" y="332739"/>
                  </a:lnTo>
                  <a:lnTo>
                    <a:pt x="15240" y="0"/>
                  </a:lnTo>
                  <a:lnTo>
                    <a:pt x="0" y="0"/>
                  </a:lnTo>
                  <a:lnTo>
                    <a:pt x="0" y="332739"/>
                  </a:lnTo>
                  <a:close/>
                </a:path>
              </a:pathLst>
            </a:custGeom>
            <a:solidFill>
              <a:srgbClr val="151515"/>
            </a:solidFill>
          </p:spPr>
          <p:txBody>
            <a:bodyPr bIns="0" lIns="0" rIns="0" rtlCol="0" tIns="0" wrap="square"/>
            <a:p/>
          </p:txBody>
        </p:sp>
        <p:sp>
          <p:nvSpPr>
            <p:cNvPr id="1048799" name="object 71"/>
            <p:cNvSpPr/>
            <p:nvPr/>
          </p:nvSpPr>
          <p:spPr>
            <a:xfrm>
              <a:off x="3728719" y="4815839"/>
              <a:ext cx="15240" cy="361950"/>
            </a:xfrm>
            <a:custGeom>
              <a:avLst/>
              <a:ahLst/>
              <a:rect l="l" t="t" r="r" b="b"/>
              <a:pathLst>
                <a:path w="15239" h="361950">
                  <a:moveTo>
                    <a:pt x="15239" y="0"/>
                  </a:moveTo>
                  <a:lnTo>
                    <a:pt x="0" y="0"/>
                  </a:lnTo>
                  <a:lnTo>
                    <a:pt x="0" y="361949"/>
                  </a:lnTo>
                  <a:lnTo>
                    <a:pt x="15239" y="361949"/>
                  </a:lnTo>
                  <a:lnTo>
                    <a:pt x="15239" y="0"/>
                  </a:lnTo>
                  <a:close/>
                </a:path>
              </a:pathLst>
            </a:custGeom>
            <a:solidFill>
              <a:srgbClr val="151515"/>
            </a:solidFill>
          </p:spPr>
          <p:txBody>
            <a:bodyPr bIns="0" lIns="0" rIns="0" rtlCol="0" tIns="0" wrap="square"/>
            <a:p/>
          </p:txBody>
        </p:sp>
        <p:sp>
          <p:nvSpPr>
            <p:cNvPr id="1048800" name="object 72"/>
            <p:cNvSpPr/>
            <p:nvPr/>
          </p:nvSpPr>
          <p:spPr>
            <a:xfrm>
              <a:off x="3728719" y="4467859"/>
              <a:ext cx="528320" cy="708660"/>
            </a:xfrm>
            <a:custGeom>
              <a:avLst/>
              <a:ahLst/>
              <a:rect l="l" t="t" r="r" b="b"/>
              <a:pathLst>
                <a:path w="528320" h="708660">
                  <a:moveTo>
                    <a:pt x="0" y="15239"/>
                  </a:moveTo>
                  <a:lnTo>
                    <a:pt x="241300" y="15239"/>
                  </a:lnTo>
                  <a:lnTo>
                    <a:pt x="241300" y="129539"/>
                  </a:lnTo>
                  <a:lnTo>
                    <a:pt x="250189" y="111759"/>
                  </a:lnTo>
                  <a:lnTo>
                    <a:pt x="257809" y="95250"/>
                  </a:lnTo>
                  <a:lnTo>
                    <a:pt x="266700" y="80009"/>
                  </a:lnTo>
                  <a:lnTo>
                    <a:pt x="276859" y="67309"/>
                  </a:lnTo>
                  <a:lnTo>
                    <a:pt x="284479" y="54609"/>
                  </a:lnTo>
                  <a:lnTo>
                    <a:pt x="312419" y="27939"/>
                  </a:lnTo>
                  <a:lnTo>
                    <a:pt x="341629" y="11429"/>
                  </a:lnTo>
                  <a:lnTo>
                    <a:pt x="353059" y="6350"/>
                  </a:lnTo>
                  <a:lnTo>
                    <a:pt x="365759" y="3809"/>
                  </a:lnTo>
                  <a:lnTo>
                    <a:pt x="377189" y="1269"/>
                  </a:lnTo>
                  <a:lnTo>
                    <a:pt x="389889" y="0"/>
                  </a:lnTo>
                  <a:lnTo>
                    <a:pt x="403859" y="0"/>
                  </a:lnTo>
                  <a:lnTo>
                    <a:pt x="417829" y="1269"/>
                  </a:lnTo>
                  <a:lnTo>
                    <a:pt x="433069" y="2539"/>
                  </a:lnTo>
                  <a:lnTo>
                    <a:pt x="478789" y="13969"/>
                  </a:lnTo>
                  <a:lnTo>
                    <a:pt x="510539" y="27939"/>
                  </a:lnTo>
                  <a:lnTo>
                    <a:pt x="528319" y="36829"/>
                  </a:lnTo>
                  <a:lnTo>
                    <a:pt x="448309" y="226059"/>
                  </a:lnTo>
                  <a:lnTo>
                    <a:pt x="426719" y="217169"/>
                  </a:lnTo>
                  <a:lnTo>
                    <a:pt x="416559" y="213359"/>
                  </a:lnTo>
                  <a:lnTo>
                    <a:pt x="407669" y="210819"/>
                  </a:lnTo>
                  <a:lnTo>
                    <a:pt x="398779" y="208279"/>
                  </a:lnTo>
                  <a:lnTo>
                    <a:pt x="391159" y="207009"/>
                  </a:lnTo>
                  <a:lnTo>
                    <a:pt x="383539" y="207009"/>
                  </a:lnTo>
                  <a:lnTo>
                    <a:pt x="375919" y="207009"/>
                  </a:lnTo>
                  <a:lnTo>
                    <a:pt x="370839" y="207009"/>
                  </a:lnTo>
                  <a:lnTo>
                    <a:pt x="364489" y="207009"/>
                  </a:lnTo>
                  <a:lnTo>
                    <a:pt x="358139" y="208279"/>
                  </a:lnTo>
                  <a:lnTo>
                    <a:pt x="353059" y="208279"/>
                  </a:lnTo>
                  <a:lnTo>
                    <a:pt x="346709" y="210819"/>
                  </a:lnTo>
                  <a:lnTo>
                    <a:pt x="341629" y="212089"/>
                  </a:lnTo>
                  <a:lnTo>
                    <a:pt x="336550" y="214629"/>
                  </a:lnTo>
                  <a:lnTo>
                    <a:pt x="331469" y="217169"/>
                  </a:lnTo>
                  <a:lnTo>
                    <a:pt x="326389" y="219709"/>
                  </a:lnTo>
                  <a:lnTo>
                    <a:pt x="322579" y="223519"/>
                  </a:lnTo>
                  <a:lnTo>
                    <a:pt x="317500" y="226059"/>
                  </a:lnTo>
                  <a:lnTo>
                    <a:pt x="313689" y="229869"/>
                  </a:lnTo>
                  <a:lnTo>
                    <a:pt x="309879" y="234950"/>
                  </a:lnTo>
                  <a:lnTo>
                    <a:pt x="306069" y="238759"/>
                  </a:lnTo>
                  <a:lnTo>
                    <a:pt x="284479" y="275589"/>
                  </a:lnTo>
                  <a:lnTo>
                    <a:pt x="269239" y="336550"/>
                  </a:lnTo>
                  <a:lnTo>
                    <a:pt x="260350" y="400050"/>
                  </a:lnTo>
                  <a:lnTo>
                    <a:pt x="257809" y="476250"/>
                  </a:lnTo>
                  <a:lnTo>
                    <a:pt x="257809" y="708659"/>
                  </a:lnTo>
                  <a:lnTo>
                    <a:pt x="0" y="708659"/>
                  </a:lnTo>
                  <a:lnTo>
                    <a:pt x="0" y="15239"/>
                  </a:lnTo>
                  <a:close/>
                </a:path>
              </a:pathLst>
            </a:custGeom>
            <a:ln w="12579">
              <a:solidFill>
                <a:srgbClr val="BFBFBF"/>
              </a:solidFill>
            </a:ln>
          </p:spPr>
          <p:txBody>
            <a:bodyPr bIns="0" lIns="0" rIns="0" rtlCol="0" tIns="0" wrap="square"/>
            <a:p/>
          </p:txBody>
        </p:sp>
      </p:grpSp>
      <p:grpSp>
        <p:nvGrpSpPr>
          <p:cNvPr id="50" name="object 73"/>
          <p:cNvGrpSpPr/>
          <p:nvPr/>
        </p:nvGrpSpPr>
        <p:grpSpPr>
          <a:xfrm>
            <a:off x="4217730" y="4476810"/>
            <a:ext cx="803910" cy="706120"/>
            <a:chOff x="4217730" y="4476810"/>
            <a:chExt cx="803910" cy="706120"/>
          </a:xfrm>
        </p:grpSpPr>
        <p:pic>
          <p:nvPicPr>
            <p:cNvPr id="2097154" name="object 74"/>
            <p:cNvPicPr>
              <a:picLocks/>
            </p:cNvPicPr>
            <p:nvPr/>
          </p:nvPicPr>
          <p:blipFill>
            <a:blip xmlns:r="http://schemas.openxmlformats.org/officeDocument/2006/relationships" r:embed="rId2" cstate="print"/>
            <a:stretch>
              <a:fillRect/>
            </a:stretch>
          </p:blipFill>
          <p:spPr>
            <a:xfrm>
              <a:off x="4917439" y="4483100"/>
              <a:ext cx="99060" cy="240030"/>
            </a:xfrm>
            <a:prstGeom prst="rect"/>
          </p:spPr>
        </p:pic>
        <p:sp>
          <p:nvSpPr>
            <p:cNvPr id="1048801" name="object 75"/>
            <p:cNvSpPr/>
            <p:nvPr/>
          </p:nvSpPr>
          <p:spPr>
            <a:xfrm>
              <a:off x="4892039" y="4483100"/>
              <a:ext cx="25400" cy="302260"/>
            </a:xfrm>
            <a:custGeom>
              <a:avLst/>
              <a:ahLst/>
              <a:rect l="l" t="t" r="r" b="b"/>
              <a:pathLst>
                <a:path w="25400" h="302260">
                  <a:moveTo>
                    <a:pt x="25400" y="0"/>
                  </a:moveTo>
                  <a:lnTo>
                    <a:pt x="0" y="0"/>
                  </a:lnTo>
                  <a:lnTo>
                    <a:pt x="0" y="2539"/>
                  </a:lnTo>
                  <a:lnTo>
                    <a:pt x="25400" y="2539"/>
                  </a:lnTo>
                  <a:lnTo>
                    <a:pt x="25400" y="0"/>
                  </a:lnTo>
                  <a:close/>
                </a:path>
                <a:path w="25400" h="302260">
                  <a:moveTo>
                    <a:pt x="25400" y="2540"/>
                  </a:moveTo>
                  <a:lnTo>
                    <a:pt x="0" y="2540"/>
                  </a:lnTo>
                  <a:lnTo>
                    <a:pt x="0" y="8889"/>
                  </a:lnTo>
                  <a:lnTo>
                    <a:pt x="25400" y="8889"/>
                  </a:lnTo>
                  <a:lnTo>
                    <a:pt x="25400" y="2540"/>
                  </a:lnTo>
                  <a:close/>
                </a:path>
                <a:path w="25400" h="302260">
                  <a:moveTo>
                    <a:pt x="25400" y="8890"/>
                  </a:moveTo>
                  <a:lnTo>
                    <a:pt x="0" y="8890"/>
                  </a:lnTo>
                  <a:lnTo>
                    <a:pt x="0" y="15239"/>
                  </a:lnTo>
                  <a:lnTo>
                    <a:pt x="25400" y="15239"/>
                  </a:lnTo>
                  <a:lnTo>
                    <a:pt x="25400" y="8890"/>
                  </a:lnTo>
                  <a:close/>
                </a:path>
                <a:path w="25400" h="302260">
                  <a:moveTo>
                    <a:pt x="25400" y="15240"/>
                  </a:moveTo>
                  <a:lnTo>
                    <a:pt x="0" y="15240"/>
                  </a:lnTo>
                  <a:lnTo>
                    <a:pt x="0" y="21589"/>
                  </a:lnTo>
                  <a:lnTo>
                    <a:pt x="25400" y="21589"/>
                  </a:lnTo>
                  <a:lnTo>
                    <a:pt x="25400" y="15240"/>
                  </a:lnTo>
                  <a:close/>
                </a:path>
                <a:path w="25400" h="302260">
                  <a:moveTo>
                    <a:pt x="25400" y="21590"/>
                  </a:moveTo>
                  <a:lnTo>
                    <a:pt x="0" y="21590"/>
                  </a:lnTo>
                  <a:lnTo>
                    <a:pt x="0" y="27939"/>
                  </a:lnTo>
                  <a:lnTo>
                    <a:pt x="25400" y="27939"/>
                  </a:lnTo>
                  <a:lnTo>
                    <a:pt x="25400" y="21590"/>
                  </a:lnTo>
                  <a:close/>
                </a:path>
                <a:path w="25400" h="302260">
                  <a:moveTo>
                    <a:pt x="25400" y="27940"/>
                  </a:moveTo>
                  <a:lnTo>
                    <a:pt x="0" y="27940"/>
                  </a:lnTo>
                  <a:lnTo>
                    <a:pt x="0" y="34289"/>
                  </a:lnTo>
                  <a:lnTo>
                    <a:pt x="25400" y="34289"/>
                  </a:lnTo>
                  <a:lnTo>
                    <a:pt x="25400" y="27940"/>
                  </a:lnTo>
                  <a:close/>
                </a:path>
                <a:path w="25400" h="302260">
                  <a:moveTo>
                    <a:pt x="25400" y="34290"/>
                  </a:moveTo>
                  <a:lnTo>
                    <a:pt x="0" y="34290"/>
                  </a:lnTo>
                  <a:lnTo>
                    <a:pt x="0" y="40639"/>
                  </a:lnTo>
                  <a:lnTo>
                    <a:pt x="25400" y="40639"/>
                  </a:lnTo>
                  <a:lnTo>
                    <a:pt x="25400" y="34290"/>
                  </a:lnTo>
                  <a:close/>
                </a:path>
                <a:path w="25400" h="302260">
                  <a:moveTo>
                    <a:pt x="25400" y="40640"/>
                  </a:moveTo>
                  <a:lnTo>
                    <a:pt x="0" y="40640"/>
                  </a:lnTo>
                  <a:lnTo>
                    <a:pt x="0" y="45719"/>
                  </a:lnTo>
                  <a:lnTo>
                    <a:pt x="25400" y="45719"/>
                  </a:lnTo>
                  <a:lnTo>
                    <a:pt x="25400" y="40640"/>
                  </a:lnTo>
                  <a:close/>
                </a:path>
                <a:path w="25400" h="302260">
                  <a:moveTo>
                    <a:pt x="25400" y="45720"/>
                  </a:moveTo>
                  <a:lnTo>
                    <a:pt x="0" y="45720"/>
                  </a:lnTo>
                  <a:lnTo>
                    <a:pt x="0" y="52069"/>
                  </a:lnTo>
                  <a:lnTo>
                    <a:pt x="25400" y="52069"/>
                  </a:lnTo>
                  <a:lnTo>
                    <a:pt x="25400" y="45720"/>
                  </a:lnTo>
                  <a:close/>
                </a:path>
                <a:path w="25400" h="302260">
                  <a:moveTo>
                    <a:pt x="25400" y="52070"/>
                  </a:moveTo>
                  <a:lnTo>
                    <a:pt x="0" y="52070"/>
                  </a:lnTo>
                  <a:lnTo>
                    <a:pt x="0" y="58419"/>
                  </a:lnTo>
                  <a:lnTo>
                    <a:pt x="25400" y="58419"/>
                  </a:lnTo>
                  <a:lnTo>
                    <a:pt x="25400" y="52070"/>
                  </a:lnTo>
                  <a:close/>
                </a:path>
                <a:path w="25400" h="302260">
                  <a:moveTo>
                    <a:pt x="25400" y="58420"/>
                  </a:moveTo>
                  <a:lnTo>
                    <a:pt x="0" y="58420"/>
                  </a:lnTo>
                  <a:lnTo>
                    <a:pt x="0" y="64769"/>
                  </a:lnTo>
                  <a:lnTo>
                    <a:pt x="25400" y="64769"/>
                  </a:lnTo>
                  <a:lnTo>
                    <a:pt x="25400" y="58420"/>
                  </a:lnTo>
                  <a:close/>
                </a:path>
                <a:path w="25400" h="302260">
                  <a:moveTo>
                    <a:pt x="25400" y="64770"/>
                  </a:moveTo>
                  <a:lnTo>
                    <a:pt x="0" y="64770"/>
                  </a:lnTo>
                  <a:lnTo>
                    <a:pt x="0" y="71119"/>
                  </a:lnTo>
                  <a:lnTo>
                    <a:pt x="25400" y="71119"/>
                  </a:lnTo>
                  <a:lnTo>
                    <a:pt x="25400" y="64770"/>
                  </a:lnTo>
                  <a:close/>
                </a:path>
                <a:path w="25400" h="302260">
                  <a:moveTo>
                    <a:pt x="25400" y="71120"/>
                  </a:moveTo>
                  <a:lnTo>
                    <a:pt x="0" y="71120"/>
                  </a:lnTo>
                  <a:lnTo>
                    <a:pt x="0" y="77469"/>
                  </a:lnTo>
                  <a:lnTo>
                    <a:pt x="25400" y="77469"/>
                  </a:lnTo>
                  <a:lnTo>
                    <a:pt x="25400" y="71120"/>
                  </a:lnTo>
                  <a:close/>
                </a:path>
                <a:path w="25400" h="302260">
                  <a:moveTo>
                    <a:pt x="25400" y="77470"/>
                  </a:moveTo>
                  <a:lnTo>
                    <a:pt x="0" y="77470"/>
                  </a:lnTo>
                  <a:lnTo>
                    <a:pt x="0" y="85089"/>
                  </a:lnTo>
                  <a:lnTo>
                    <a:pt x="25400" y="85089"/>
                  </a:lnTo>
                  <a:lnTo>
                    <a:pt x="25400" y="77470"/>
                  </a:lnTo>
                  <a:close/>
                </a:path>
                <a:path w="25400" h="302260">
                  <a:moveTo>
                    <a:pt x="25400" y="85090"/>
                  </a:moveTo>
                  <a:lnTo>
                    <a:pt x="0" y="85090"/>
                  </a:lnTo>
                  <a:lnTo>
                    <a:pt x="0" y="91439"/>
                  </a:lnTo>
                  <a:lnTo>
                    <a:pt x="25400" y="91439"/>
                  </a:lnTo>
                  <a:lnTo>
                    <a:pt x="25400" y="85090"/>
                  </a:lnTo>
                  <a:close/>
                </a:path>
                <a:path w="25400" h="302260">
                  <a:moveTo>
                    <a:pt x="25400" y="91440"/>
                  </a:moveTo>
                  <a:lnTo>
                    <a:pt x="0" y="91440"/>
                  </a:lnTo>
                  <a:lnTo>
                    <a:pt x="0" y="97789"/>
                  </a:lnTo>
                  <a:lnTo>
                    <a:pt x="25400" y="97789"/>
                  </a:lnTo>
                  <a:lnTo>
                    <a:pt x="25400" y="91440"/>
                  </a:lnTo>
                  <a:close/>
                </a:path>
                <a:path w="25400" h="302260">
                  <a:moveTo>
                    <a:pt x="25400" y="97790"/>
                  </a:moveTo>
                  <a:lnTo>
                    <a:pt x="0" y="97790"/>
                  </a:lnTo>
                  <a:lnTo>
                    <a:pt x="0" y="104139"/>
                  </a:lnTo>
                  <a:lnTo>
                    <a:pt x="25400" y="104139"/>
                  </a:lnTo>
                  <a:lnTo>
                    <a:pt x="25400" y="97790"/>
                  </a:lnTo>
                  <a:close/>
                </a:path>
                <a:path w="25400" h="302260">
                  <a:moveTo>
                    <a:pt x="25400" y="104140"/>
                  </a:moveTo>
                  <a:lnTo>
                    <a:pt x="0" y="104140"/>
                  </a:lnTo>
                  <a:lnTo>
                    <a:pt x="0" y="110489"/>
                  </a:lnTo>
                  <a:lnTo>
                    <a:pt x="25400" y="110489"/>
                  </a:lnTo>
                  <a:lnTo>
                    <a:pt x="25400" y="104140"/>
                  </a:lnTo>
                  <a:close/>
                </a:path>
                <a:path w="25400" h="302260">
                  <a:moveTo>
                    <a:pt x="25400" y="110490"/>
                  </a:moveTo>
                  <a:lnTo>
                    <a:pt x="0" y="110490"/>
                  </a:lnTo>
                  <a:lnTo>
                    <a:pt x="0" y="116839"/>
                  </a:lnTo>
                  <a:lnTo>
                    <a:pt x="25400" y="116839"/>
                  </a:lnTo>
                  <a:lnTo>
                    <a:pt x="25400" y="110490"/>
                  </a:lnTo>
                  <a:close/>
                </a:path>
                <a:path w="25400" h="302260">
                  <a:moveTo>
                    <a:pt x="25400" y="116840"/>
                  </a:moveTo>
                  <a:lnTo>
                    <a:pt x="0" y="116840"/>
                  </a:lnTo>
                  <a:lnTo>
                    <a:pt x="0" y="123189"/>
                  </a:lnTo>
                  <a:lnTo>
                    <a:pt x="25400" y="123189"/>
                  </a:lnTo>
                  <a:lnTo>
                    <a:pt x="25400" y="116840"/>
                  </a:lnTo>
                  <a:close/>
                </a:path>
                <a:path w="25400" h="302260">
                  <a:moveTo>
                    <a:pt x="25400" y="123190"/>
                  </a:moveTo>
                  <a:lnTo>
                    <a:pt x="0" y="123190"/>
                  </a:lnTo>
                  <a:lnTo>
                    <a:pt x="0" y="129539"/>
                  </a:lnTo>
                  <a:lnTo>
                    <a:pt x="25400" y="129539"/>
                  </a:lnTo>
                  <a:lnTo>
                    <a:pt x="25400" y="123190"/>
                  </a:lnTo>
                  <a:close/>
                </a:path>
                <a:path w="25400" h="302260">
                  <a:moveTo>
                    <a:pt x="25400" y="129540"/>
                  </a:moveTo>
                  <a:lnTo>
                    <a:pt x="0" y="129540"/>
                  </a:lnTo>
                  <a:lnTo>
                    <a:pt x="0" y="135889"/>
                  </a:lnTo>
                  <a:lnTo>
                    <a:pt x="25400" y="135889"/>
                  </a:lnTo>
                  <a:lnTo>
                    <a:pt x="25400" y="129540"/>
                  </a:lnTo>
                  <a:close/>
                </a:path>
                <a:path w="25400" h="302260">
                  <a:moveTo>
                    <a:pt x="25400" y="135890"/>
                  </a:moveTo>
                  <a:lnTo>
                    <a:pt x="0" y="135890"/>
                  </a:lnTo>
                  <a:lnTo>
                    <a:pt x="0" y="140969"/>
                  </a:lnTo>
                  <a:lnTo>
                    <a:pt x="25400" y="140969"/>
                  </a:lnTo>
                  <a:lnTo>
                    <a:pt x="25400" y="135890"/>
                  </a:lnTo>
                  <a:close/>
                </a:path>
                <a:path w="25400" h="302260">
                  <a:moveTo>
                    <a:pt x="25400" y="140970"/>
                  </a:moveTo>
                  <a:lnTo>
                    <a:pt x="0" y="140970"/>
                  </a:lnTo>
                  <a:lnTo>
                    <a:pt x="0" y="147319"/>
                  </a:lnTo>
                  <a:lnTo>
                    <a:pt x="25400" y="147319"/>
                  </a:lnTo>
                  <a:lnTo>
                    <a:pt x="25400" y="140970"/>
                  </a:lnTo>
                  <a:close/>
                </a:path>
                <a:path w="25400" h="302260">
                  <a:moveTo>
                    <a:pt x="25400" y="147320"/>
                  </a:moveTo>
                  <a:lnTo>
                    <a:pt x="0" y="147320"/>
                  </a:lnTo>
                  <a:lnTo>
                    <a:pt x="0" y="153669"/>
                  </a:lnTo>
                  <a:lnTo>
                    <a:pt x="25400" y="153669"/>
                  </a:lnTo>
                  <a:lnTo>
                    <a:pt x="25400" y="147320"/>
                  </a:lnTo>
                  <a:close/>
                </a:path>
                <a:path w="25400" h="302260">
                  <a:moveTo>
                    <a:pt x="25400" y="153670"/>
                  </a:moveTo>
                  <a:lnTo>
                    <a:pt x="0" y="153670"/>
                  </a:lnTo>
                  <a:lnTo>
                    <a:pt x="0" y="160019"/>
                  </a:lnTo>
                  <a:lnTo>
                    <a:pt x="25400" y="160019"/>
                  </a:lnTo>
                  <a:lnTo>
                    <a:pt x="25400" y="153670"/>
                  </a:lnTo>
                  <a:close/>
                </a:path>
                <a:path w="25400" h="302260">
                  <a:moveTo>
                    <a:pt x="25400" y="160020"/>
                  </a:moveTo>
                  <a:lnTo>
                    <a:pt x="0" y="160020"/>
                  </a:lnTo>
                  <a:lnTo>
                    <a:pt x="0" y="166369"/>
                  </a:lnTo>
                  <a:lnTo>
                    <a:pt x="25400" y="166369"/>
                  </a:lnTo>
                  <a:lnTo>
                    <a:pt x="25400" y="160020"/>
                  </a:lnTo>
                  <a:close/>
                </a:path>
                <a:path w="25400" h="302260">
                  <a:moveTo>
                    <a:pt x="25400" y="166370"/>
                  </a:moveTo>
                  <a:lnTo>
                    <a:pt x="0" y="166370"/>
                  </a:lnTo>
                  <a:lnTo>
                    <a:pt x="0" y="172719"/>
                  </a:lnTo>
                  <a:lnTo>
                    <a:pt x="25400" y="172719"/>
                  </a:lnTo>
                  <a:lnTo>
                    <a:pt x="25400" y="166370"/>
                  </a:lnTo>
                  <a:close/>
                </a:path>
                <a:path w="25400" h="302260">
                  <a:moveTo>
                    <a:pt x="25400" y="172720"/>
                  </a:moveTo>
                  <a:lnTo>
                    <a:pt x="0" y="172720"/>
                  </a:lnTo>
                  <a:lnTo>
                    <a:pt x="0" y="180339"/>
                  </a:lnTo>
                  <a:lnTo>
                    <a:pt x="25400" y="180339"/>
                  </a:lnTo>
                  <a:lnTo>
                    <a:pt x="25400" y="172720"/>
                  </a:lnTo>
                  <a:close/>
                </a:path>
                <a:path w="25400" h="302260">
                  <a:moveTo>
                    <a:pt x="25400" y="180340"/>
                  </a:moveTo>
                  <a:lnTo>
                    <a:pt x="0" y="180340"/>
                  </a:lnTo>
                  <a:lnTo>
                    <a:pt x="0" y="185419"/>
                  </a:lnTo>
                  <a:lnTo>
                    <a:pt x="25400" y="185419"/>
                  </a:lnTo>
                  <a:lnTo>
                    <a:pt x="25400" y="180340"/>
                  </a:lnTo>
                  <a:close/>
                </a:path>
                <a:path w="25400" h="302260">
                  <a:moveTo>
                    <a:pt x="25400" y="185420"/>
                  </a:moveTo>
                  <a:lnTo>
                    <a:pt x="0" y="185420"/>
                  </a:lnTo>
                  <a:lnTo>
                    <a:pt x="0" y="193039"/>
                  </a:lnTo>
                  <a:lnTo>
                    <a:pt x="25400" y="193039"/>
                  </a:lnTo>
                  <a:lnTo>
                    <a:pt x="25400" y="185420"/>
                  </a:lnTo>
                  <a:close/>
                </a:path>
                <a:path w="25400" h="302260">
                  <a:moveTo>
                    <a:pt x="25400" y="193040"/>
                  </a:moveTo>
                  <a:lnTo>
                    <a:pt x="0" y="193040"/>
                  </a:lnTo>
                  <a:lnTo>
                    <a:pt x="0" y="198119"/>
                  </a:lnTo>
                  <a:lnTo>
                    <a:pt x="25400" y="198119"/>
                  </a:lnTo>
                  <a:lnTo>
                    <a:pt x="25400" y="193040"/>
                  </a:lnTo>
                  <a:close/>
                </a:path>
                <a:path w="25400" h="302260">
                  <a:moveTo>
                    <a:pt x="25400" y="198120"/>
                  </a:moveTo>
                  <a:lnTo>
                    <a:pt x="0" y="198120"/>
                  </a:lnTo>
                  <a:lnTo>
                    <a:pt x="0" y="205739"/>
                  </a:lnTo>
                  <a:lnTo>
                    <a:pt x="25400" y="205739"/>
                  </a:lnTo>
                  <a:lnTo>
                    <a:pt x="25400" y="198120"/>
                  </a:lnTo>
                  <a:close/>
                </a:path>
                <a:path w="25400" h="302260">
                  <a:moveTo>
                    <a:pt x="25400" y="205740"/>
                  </a:moveTo>
                  <a:lnTo>
                    <a:pt x="0" y="205740"/>
                  </a:lnTo>
                  <a:lnTo>
                    <a:pt x="0" y="212089"/>
                  </a:lnTo>
                  <a:lnTo>
                    <a:pt x="25400" y="212089"/>
                  </a:lnTo>
                  <a:lnTo>
                    <a:pt x="25400" y="205740"/>
                  </a:lnTo>
                  <a:close/>
                </a:path>
                <a:path w="25400" h="302260">
                  <a:moveTo>
                    <a:pt x="25400" y="212090"/>
                  </a:moveTo>
                  <a:lnTo>
                    <a:pt x="0" y="212090"/>
                  </a:lnTo>
                  <a:lnTo>
                    <a:pt x="0" y="218439"/>
                  </a:lnTo>
                  <a:lnTo>
                    <a:pt x="25400" y="218439"/>
                  </a:lnTo>
                  <a:lnTo>
                    <a:pt x="25400" y="212090"/>
                  </a:lnTo>
                  <a:close/>
                </a:path>
                <a:path w="25400" h="302260">
                  <a:moveTo>
                    <a:pt x="25400" y="218440"/>
                  </a:moveTo>
                  <a:lnTo>
                    <a:pt x="0" y="218440"/>
                  </a:lnTo>
                  <a:lnTo>
                    <a:pt x="0" y="224789"/>
                  </a:lnTo>
                  <a:lnTo>
                    <a:pt x="25400" y="224789"/>
                  </a:lnTo>
                  <a:lnTo>
                    <a:pt x="25400" y="218440"/>
                  </a:lnTo>
                  <a:close/>
                </a:path>
                <a:path w="25400" h="302260">
                  <a:moveTo>
                    <a:pt x="25400" y="224790"/>
                  </a:moveTo>
                  <a:lnTo>
                    <a:pt x="0" y="224790"/>
                  </a:lnTo>
                  <a:lnTo>
                    <a:pt x="0" y="231139"/>
                  </a:lnTo>
                  <a:lnTo>
                    <a:pt x="25400" y="231139"/>
                  </a:lnTo>
                  <a:lnTo>
                    <a:pt x="25400" y="224790"/>
                  </a:lnTo>
                  <a:close/>
                </a:path>
                <a:path w="25400" h="302260">
                  <a:moveTo>
                    <a:pt x="25400" y="231140"/>
                  </a:moveTo>
                  <a:lnTo>
                    <a:pt x="0" y="231140"/>
                  </a:lnTo>
                  <a:lnTo>
                    <a:pt x="0" y="237489"/>
                  </a:lnTo>
                  <a:lnTo>
                    <a:pt x="25400" y="237489"/>
                  </a:lnTo>
                  <a:lnTo>
                    <a:pt x="25400" y="231140"/>
                  </a:lnTo>
                  <a:close/>
                </a:path>
                <a:path w="25400" h="302260">
                  <a:moveTo>
                    <a:pt x="25400" y="237490"/>
                  </a:moveTo>
                  <a:lnTo>
                    <a:pt x="0" y="237490"/>
                  </a:lnTo>
                  <a:lnTo>
                    <a:pt x="0" y="243839"/>
                  </a:lnTo>
                  <a:lnTo>
                    <a:pt x="25400" y="243839"/>
                  </a:lnTo>
                  <a:lnTo>
                    <a:pt x="25400" y="237490"/>
                  </a:lnTo>
                  <a:close/>
                </a:path>
                <a:path w="25400" h="302260">
                  <a:moveTo>
                    <a:pt x="24130" y="243840"/>
                  </a:moveTo>
                  <a:lnTo>
                    <a:pt x="0" y="243840"/>
                  </a:lnTo>
                  <a:lnTo>
                    <a:pt x="0" y="250189"/>
                  </a:lnTo>
                  <a:lnTo>
                    <a:pt x="22860" y="250189"/>
                  </a:lnTo>
                  <a:lnTo>
                    <a:pt x="22860" y="246380"/>
                  </a:lnTo>
                  <a:lnTo>
                    <a:pt x="24130" y="246380"/>
                  </a:lnTo>
                  <a:lnTo>
                    <a:pt x="24130" y="243840"/>
                  </a:lnTo>
                  <a:close/>
                </a:path>
                <a:path w="25400" h="302260">
                  <a:moveTo>
                    <a:pt x="21589" y="250190"/>
                  </a:moveTo>
                  <a:lnTo>
                    <a:pt x="0" y="250190"/>
                  </a:lnTo>
                  <a:lnTo>
                    <a:pt x="0" y="256539"/>
                  </a:lnTo>
                  <a:lnTo>
                    <a:pt x="20320" y="256539"/>
                  </a:lnTo>
                  <a:lnTo>
                    <a:pt x="20319" y="252730"/>
                  </a:lnTo>
                  <a:lnTo>
                    <a:pt x="21589" y="252730"/>
                  </a:lnTo>
                  <a:lnTo>
                    <a:pt x="21589" y="250190"/>
                  </a:lnTo>
                  <a:close/>
                </a:path>
                <a:path w="25400" h="302260">
                  <a:moveTo>
                    <a:pt x="19050" y="256540"/>
                  </a:moveTo>
                  <a:lnTo>
                    <a:pt x="0" y="256540"/>
                  </a:lnTo>
                  <a:lnTo>
                    <a:pt x="0" y="261619"/>
                  </a:lnTo>
                  <a:lnTo>
                    <a:pt x="17779" y="261619"/>
                  </a:lnTo>
                  <a:lnTo>
                    <a:pt x="17780" y="259080"/>
                  </a:lnTo>
                  <a:lnTo>
                    <a:pt x="19050" y="259080"/>
                  </a:lnTo>
                  <a:lnTo>
                    <a:pt x="19050" y="256540"/>
                  </a:lnTo>
                  <a:close/>
                </a:path>
                <a:path w="25400" h="302260">
                  <a:moveTo>
                    <a:pt x="16510" y="261620"/>
                  </a:moveTo>
                  <a:lnTo>
                    <a:pt x="0" y="261620"/>
                  </a:lnTo>
                  <a:lnTo>
                    <a:pt x="0" y="267969"/>
                  </a:lnTo>
                  <a:lnTo>
                    <a:pt x="15240" y="267969"/>
                  </a:lnTo>
                  <a:lnTo>
                    <a:pt x="15240" y="265430"/>
                  </a:lnTo>
                  <a:lnTo>
                    <a:pt x="16510" y="265430"/>
                  </a:lnTo>
                  <a:lnTo>
                    <a:pt x="16510" y="261620"/>
                  </a:lnTo>
                  <a:close/>
                </a:path>
                <a:path w="25400" h="302260">
                  <a:moveTo>
                    <a:pt x="13970" y="267970"/>
                  </a:moveTo>
                  <a:lnTo>
                    <a:pt x="0" y="267970"/>
                  </a:lnTo>
                  <a:lnTo>
                    <a:pt x="0" y="274319"/>
                  </a:lnTo>
                  <a:lnTo>
                    <a:pt x="12700" y="274319"/>
                  </a:lnTo>
                  <a:lnTo>
                    <a:pt x="12700" y="271780"/>
                  </a:lnTo>
                  <a:lnTo>
                    <a:pt x="13970" y="271780"/>
                  </a:lnTo>
                  <a:lnTo>
                    <a:pt x="13970" y="267970"/>
                  </a:lnTo>
                  <a:close/>
                </a:path>
                <a:path w="25400" h="302260">
                  <a:moveTo>
                    <a:pt x="11429" y="274320"/>
                  </a:moveTo>
                  <a:lnTo>
                    <a:pt x="0" y="274320"/>
                  </a:lnTo>
                  <a:lnTo>
                    <a:pt x="0" y="280669"/>
                  </a:lnTo>
                  <a:lnTo>
                    <a:pt x="10160" y="280669"/>
                  </a:lnTo>
                  <a:lnTo>
                    <a:pt x="10160" y="278130"/>
                  </a:lnTo>
                  <a:lnTo>
                    <a:pt x="11430" y="278130"/>
                  </a:lnTo>
                  <a:lnTo>
                    <a:pt x="11429" y="274320"/>
                  </a:lnTo>
                  <a:close/>
                </a:path>
                <a:path w="25400" h="302260">
                  <a:moveTo>
                    <a:pt x="8889" y="280670"/>
                  </a:moveTo>
                  <a:lnTo>
                    <a:pt x="0" y="280670"/>
                  </a:lnTo>
                  <a:lnTo>
                    <a:pt x="0" y="288289"/>
                  </a:lnTo>
                  <a:lnTo>
                    <a:pt x="6350" y="288289"/>
                  </a:lnTo>
                  <a:lnTo>
                    <a:pt x="6350" y="287019"/>
                  </a:lnTo>
                  <a:lnTo>
                    <a:pt x="7620" y="287019"/>
                  </a:lnTo>
                  <a:lnTo>
                    <a:pt x="7620" y="284480"/>
                  </a:lnTo>
                  <a:lnTo>
                    <a:pt x="8889" y="284480"/>
                  </a:lnTo>
                  <a:lnTo>
                    <a:pt x="8889" y="280670"/>
                  </a:lnTo>
                  <a:close/>
                </a:path>
                <a:path w="25400" h="302260">
                  <a:moveTo>
                    <a:pt x="6350" y="288290"/>
                  </a:moveTo>
                  <a:lnTo>
                    <a:pt x="0" y="288290"/>
                  </a:lnTo>
                  <a:lnTo>
                    <a:pt x="0" y="293369"/>
                  </a:lnTo>
                  <a:lnTo>
                    <a:pt x="5080" y="293369"/>
                  </a:lnTo>
                  <a:lnTo>
                    <a:pt x="5080" y="289560"/>
                  </a:lnTo>
                  <a:lnTo>
                    <a:pt x="6350" y="289560"/>
                  </a:lnTo>
                  <a:lnTo>
                    <a:pt x="6350" y="288290"/>
                  </a:lnTo>
                  <a:close/>
                </a:path>
                <a:path w="25400" h="302260">
                  <a:moveTo>
                    <a:pt x="3810" y="293370"/>
                  </a:moveTo>
                  <a:lnTo>
                    <a:pt x="0" y="293370"/>
                  </a:lnTo>
                  <a:lnTo>
                    <a:pt x="0" y="300989"/>
                  </a:lnTo>
                  <a:lnTo>
                    <a:pt x="1270" y="300989"/>
                  </a:lnTo>
                  <a:lnTo>
                    <a:pt x="1270" y="299719"/>
                  </a:lnTo>
                  <a:lnTo>
                    <a:pt x="2540" y="299719"/>
                  </a:lnTo>
                  <a:lnTo>
                    <a:pt x="2539" y="295910"/>
                  </a:lnTo>
                  <a:lnTo>
                    <a:pt x="3810" y="295910"/>
                  </a:lnTo>
                  <a:lnTo>
                    <a:pt x="3810" y="293370"/>
                  </a:lnTo>
                  <a:close/>
                </a:path>
                <a:path w="25400" h="302260">
                  <a:moveTo>
                    <a:pt x="1270" y="300990"/>
                  </a:moveTo>
                  <a:lnTo>
                    <a:pt x="0" y="300990"/>
                  </a:lnTo>
                  <a:lnTo>
                    <a:pt x="0" y="302260"/>
                  </a:lnTo>
                  <a:lnTo>
                    <a:pt x="1270" y="302260"/>
                  </a:lnTo>
                  <a:lnTo>
                    <a:pt x="1270" y="300990"/>
                  </a:lnTo>
                  <a:close/>
                </a:path>
              </a:pathLst>
            </a:custGeom>
            <a:solidFill>
              <a:srgbClr val="303030"/>
            </a:solidFill>
          </p:spPr>
          <p:txBody>
            <a:bodyPr bIns="0" lIns="0" rIns="0" rtlCol="0" tIns="0" wrap="square"/>
            <a:p/>
          </p:txBody>
        </p:sp>
        <p:sp>
          <p:nvSpPr>
            <p:cNvPr id="1048802" name="object 76"/>
            <p:cNvSpPr/>
            <p:nvPr/>
          </p:nvSpPr>
          <p:spPr>
            <a:xfrm>
              <a:off x="4866639" y="4483100"/>
              <a:ext cx="25400" cy="364490"/>
            </a:xfrm>
            <a:custGeom>
              <a:avLst/>
              <a:ahLst/>
              <a:rect l="l" t="t" r="r" b="b"/>
              <a:pathLst>
                <a:path w="25400" h="364489">
                  <a:moveTo>
                    <a:pt x="25400" y="0"/>
                  </a:moveTo>
                  <a:lnTo>
                    <a:pt x="0" y="0"/>
                  </a:lnTo>
                  <a:lnTo>
                    <a:pt x="0" y="2539"/>
                  </a:lnTo>
                  <a:lnTo>
                    <a:pt x="25400" y="2539"/>
                  </a:lnTo>
                  <a:lnTo>
                    <a:pt x="25400" y="0"/>
                  </a:lnTo>
                  <a:close/>
                </a:path>
                <a:path w="25400" h="364489">
                  <a:moveTo>
                    <a:pt x="25400" y="2540"/>
                  </a:moveTo>
                  <a:lnTo>
                    <a:pt x="0" y="2540"/>
                  </a:lnTo>
                  <a:lnTo>
                    <a:pt x="0" y="8889"/>
                  </a:lnTo>
                  <a:lnTo>
                    <a:pt x="25400" y="8889"/>
                  </a:lnTo>
                  <a:lnTo>
                    <a:pt x="25400" y="2540"/>
                  </a:lnTo>
                  <a:close/>
                </a:path>
                <a:path w="25400" h="364489">
                  <a:moveTo>
                    <a:pt x="25400" y="8890"/>
                  </a:moveTo>
                  <a:lnTo>
                    <a:pt x="0" y="8890"/>
                  </a:lnTo>
                  <a:lnTo>
                    <a:pt x="0" y="15239"/>
                  </a:lnTo>
                  <a:lnTo>
                    <a:pt x="25400" y="15239"/>
                  </a:lnTo>
                  <a:lnTo>
                    <a:pt x="25400" y="8890"/>
                  </a:lnTo>
                  <a:close/>
                </a:path>
                <a:path w="25400" h="364489">
                  <a:moveTo>
                    <a:pt x="25400" y="15240"/>
                  </a:moveTo>
                  <a:lnTo>
                    <a:pt x="0" y="15240"/>
                  </a:lnTo>
                  <a:lnTo>
                    <a:pt x="0" y="21589"/>
                  </a:lnTo>
                  <a:lnTo>
                    <a:pt x="25400" y="21589"/>
                  </a:lnTo>
                  <a:lnTo>
                    <a:pt x="25400" y="15240"/>
                  </a:lnTo>
                  <a:close/>
                </a:path>
                <a:path w="25400" h="364489">
                  <a:moveTo>
                    <a:pt x="25400" y="21590"/>
                  </a:moveTo>
                  <a:lnTo>
                    <a:pt x="0" y="21590"/>
                  </a:lnTo>
                  <a:lnTo>
                    <a:pt x="0" y="27939"/>
                  </a:lnTo>
                  <a:lnTo>
                    <a:pt x="25400" y="27939"/>
                  </a:lnTo>
                  <a:lnTo>
                    <a:pt x="25400" y="21590"/>
                  </a:lnTo>
                  <a:close/>
                </a:path>
                <a:path w="25400" h="364489">
                  <a:moveTo>
                    <a:pt x="25400" y="27940"/>
                  </a:moveTo>
                  <a:lnTo>
                    <a:pt x="0" y="27940"/>
                  </a:lnTo>
                  <a:lnTo>
                    <a:pt x="0" y="34289"/>
                  </a:lnTo>
                  <a:lnTo>
                    <a:pt x="25400" y="34289"/>
                  </a:lnTo>
                  <a:lnTo>
                    <a:pt x="25400" y="27940"/>
                  </a:lnTo>
                  <a:close/>
                </a:path>
                <a:path w="25400" h="364489">
                  <a:moveTo>
                    <a:pt x="25400" y="34290"/>
                  </a:moveTo>
                  <a:lnTo>
                    <a:pt x="0" y="34290"/>
                  </a:lnTo>
                  <a:lnTo>
                    <a:pt x="0" y="40639"/>
                  </a:lnTo>
                  <a:lnTo>
                    <a:pt x="25400" y="40639"/>
                  </a:lnTo>
                  <a:lnTo>
                    <a:pt x="25400" y="34290"/>
                  </a:lnTo>
                  <a:close/>
                </a:path>
                <a:path w="25400" h="364489">
                  <a:moveTo>
                    <a:pt x="25400" y="40640"/>
                  </a:moveTo>
                  <a:lnTo>
                    <a:pt x="0" y="40640"/>
                  </a:lnTo>
                  <a:lnTo>
                    <a:pt x="0" y="45719"/>
                  </a:lnTo>
                  <a:lnTo>
                    <a:pt x="25400" y="45719"/>
                  </a:lnTo>
                  <a:lnTo>
                    <a:pt x="25400" y="40640"/>
                  </a:lnTo>
                  <a:close/>
                </a:path>
                <a:path w="25400" h="364489">
                  <a:moveTo>
                    <a:pt x="25400" y="45720"/>
                  </a:moveTo>
                  <a:lnTo>
                    <a:pt x="0" y="45720"/>
                  </a:lnTo>
                  <a:lnTo>
                    <a:pt x="0" y="52069"/>
                  </a:lnTo>
                  <a:lnTo>
                    <a:pt x="25400" y="52069"/>
                  </a:lnTo>
                  <a:lnTo>
                    <a:pt x="25400" y="45720"/>
                  </a:lnTo>
                  <a:close/>
                </a:path>
                <a:path w="25400" h="364489">
                  <a:moveTo>
                    <a:pt x="25400" y="52070"/>
                  </a:moveTo>
                  <a:lnTo>
                    <a:pt x="0" y="52070"/>
                  </a:lnTo>
                  <a:lnTo>
                    <a:pt x="0" y="58419"/>
                  </a:lnTo>
                  <a:lnTo>
                    <a:pt x="25400" y="58419"/>
                  </a:lnTo>
                  <a:lnTo>
                    <a:pt x="25400" y="52070"/>
                  </a:lnTo>
                  <a:close/>
                </a:path>
                <a:path w="25400" h="364489">
                  <a:moveTo>
                    <a:pt x="25400" y="58420"/>
                  </a:moveTo>
                  <a:lnTo>
                    <a:pt x="0" y="58420"/>
                  </a:lnTo>
                  <a:lnTo>
                    <a:pt x="0" y="64769"/>
                  </a:lnTo>
                  <a:lnTo>
                    <a:pt x="25400" y="64769"/>
                  </a:lnTo>
                  <a:lnTo>
                    <a:pt x="25400" y="58420"/>
                  </a:lnTo>
                  <a:close/>
                </a:path>
                <a:path w="25400" h="364489">
                  <a:moveTo>
                    <a:pt x="25400" y="64770"/>
                  </a:moveTo>
                  <a:lnTo>
                    <a:pt x="0" y="64770"/>
                  </a:lnTo>
                  <a:lnTo>
                    <a:pt x="0" y="71119"/>
                  </a:lnTo>
                  <a:lnTo>
                    <a:pt x="25400" y="71119"/>
                  </a:lnTo>
                  <a:lnTo>
                    <a:pt x="25400" y="64770"/>
                  </a:lnTo>
                  <a:close/>
                </a:path>
                <a:path w="25400" h="364489">
                  <a:moveTo>
                    <a:pt x="25400" y="71120"/>
                  </a:moveTo>
                  <a:lnTo>
                    <a:pt x="0" y="71120"/>
                  </a:lnTo>
                  <a:lnTo>
                    <a:pt x="0" y="77469"/>
                  </a:lnTo>
                  <a:lnTo>
                    <a:pt x="25400" y="77469"/>
                  </a:lnTo>
                  <a:lnTo>
                    <a:pt x="25400" y="71120"/>
                  </a:lnTo>
                  <a:close/>
                </a:path>
                <a:path w="25400" h="364489">
                  <a:moveTo>
                    <a:pt x="25400" y="77470"/>
                  </a:moveTo>
                  <a:lnTo>
                    <a:pt x="0" y="77470"/>
                  </a:lnTo>
                  <a:lnTo>
                    <a:pt x="0" y="85089"/>
                  </a:lnTo>
                  <a:lnTo>
                    <a:pt x="25400" y="85089"/>
                  </a:lnTo>
                  <a:lnTo>
                    <a:pt x="25400" y="77470"/>
                  </a:lnTo>
                  <a:close/>
                </a:path>
                <a:path w="25400" h="364489">
                  <a:moveTo>
                    <a:pt x="25400" y="85090"/>
                  </a:moveTo>
                  <a:lnTo>
                    <a:pt x="0" y="85090"/>
                  </a:lnTo>
                  <a:lnTo>
                    <a:pt x="0" y="91439"/>
                  </a:lnTo>
                  <a:lnTo>
                    <a:pt x="25400" y="91439"/>
                  </a:lnTo>
                  <a:lnTo>
                    <a:pt x="25400" y="85090"/>
                  </a:lnTo>
                  <a:close/>
                </a:path>
                <a:path w="25400" h="364489">
                  <a:moveTo>
                    <a:pt x="25400" y="91440"/>
                  </a:moveTo>
                  <a:lnTo>
                    <a:pt x="0" y="91440"/>
                  </a:lnTo>
                  <a:lnTo>
                    <a:pt x="0" y="97789"/>
                  </a:lnTo>
                  <a:lnTo>
                    <a:pt x="25400" y="97789"/>
                  </a:lnTo>
                  <a:lnTo>
                    <a:pt x="25400" y="91440"/>
                  </a:lnTo>
                  <a:close/>
                </a:path>
                <a:path w="25400" h="364489">
                  <a:moveTo>
                    <a:pt x="25400" y="97790"/>
                  </a:moveTo>
                  <a:lnTo>
                    <a:pt x="0" y="97790"/>
                  </a:lnTo>
                  <a:lnTo>
                    <a:pt x="0" y="104139"/>
                  </a:lnTo>
                  <a:lnTo>
                    <a:pt x="25400" y="104139"/>
                  </a:lnTo>
                  <a:lnTo>
                    <a:pt x="25400" y="97790"/>
                  </a:lnTo>
                  <a:close/>
                </a:path>
                <a:path w="25400" h="364489">
                  <a:moveTo>
                    <a:pt x="25400" y="104140"/>
                  </a:moveTo>
                  <a:lnTo>
                    <a:pt x="0" y="104140"/>
                  </a:lnTo>
                  <a:lnTo>
                    <a:pt x="0" y="110489"/>
                  </a:lnTo>
                  <a:lnTo>
                    <a:pt x="25400" y="110489"/>
                  </a:lnTo>
                  <a:lnTo>
                    <a:pt x="25400" y="104140"/>
                  </a:lnTo>
                  <a:close/>
                </a:path>
                <a:path w="25400" h="364489">
                  <a:moveTo>
                    <a:pt x="25400" y="110490"/>
                  </a:moveTo>
                  <a:lnTo>
                    <a:pt x="0" y="110490"/>
                  </a:lnTo>
                  <a:lnTo>
                    <a:pt x="0" y="116839"/>
                  </a:lnTo>
                  <a:lnTo>
                    <a:pt x="25400" y="116839"/>
                  </a:lnTo>
                  <a:lnTo>
                    <a:pt x="25400" y="110490"/>
                  </a:lnTo>
                  <a:close/>
                </a:path>
                <a:path w="25400" h="364489">
                  <a:moveTo>
                    <a:pt x="25400" y="116840"/>
                  </a:moveTo>
                  <a:lnTo>
                    <a:pt x="0" y="116840"/>
                  </a:lnTo>
                  <a:lnTo>
                    <a:pt x="0" y="123189"/>
                  </a:lnTo>
                  <a:lnTo>
                    <a:pt x="25400" y="123189"/>
                  </a:lnTo>
                  <a:lnTo>
                    <a:pt x="25400" y="116840"/>
                  </a:lnTo>
                  <a:close/>
                </a:path>
                <a:path w="25400" h="364489">
                  <a:moveTo>
                    <a:pt x="25400" y="123190"/>
                  </a:moveTo>
                  <a:lnTo>
                    <a:pt x="0" y="123190"/>
                  </a:lnTo>
                  <a:lnTo>
                    <a:pt x="0" y="129539"/>
                  </a:lnTo>
                  <a:lnTo>
                    <a:pt x="25400" y="129539"/>
                  </a:lnTo>
                  <a:lnTo>
                    <a:pt x="25400" y="123190"/>
                  </a:lnTo>
                  <a:close/>
                </a:path>
                <a:path w="25400" h="364489">
                  <a:moveTo>
                    <a:pt x="25400" y="129540"/>
                  </a:moveTo>
                  <a:lnTo>
                    <a:pt x="0" y="129540"/>
                  </a:lnTo>
                  <a:lnTo>
                    <a:pt x="0" y="135889"/>
                  </a:lnTo>
                  <a:lnTo>
                    <a:pt x="25400" y="135889"/>
                  </a:lnTo>
                  <a:lnTo>
                    <a:pt x="25400" y="129540"/>
                  </a:lnTo>
                  <a:close/>
                </a:path>
                <a:path w="25400" h="364489">
                  <a:moveTo>
                    <a:pt x="25400" y="135890"/>
                  </a:moveTo>
                  <a:lnTo>
                    <a:pt x="0" y="135890"/>
                  </a:lnTo>
                  <a:lnTo>
                    <a:pt x="0" y="140969"/>
                  </a:lnTo>
                  <a:lnTo>
                    <a:pt x="25400" y="140969"/>
                  </a:lnTo>
                  <a:lnTo>
                    <a:pt x="25400" y="135890"/>
                  </a:lnTo>
                  <a:close/>
                </a:path>
                <a:path w="25400" h="364489">
                  <a:moveTo>
                    <a:pt x="25400" y="140970"/>
                  </a:moveTo>
                  <a:lnTo>
                    <a:pt x="0" y="140970"/>
                  </a:lnTo>
                  <a:lnTo>
                    <a:pt x="0" y="147319"/>
                  </a:lnTo>
                  <a:lnTo>
                    <a:pt x="25400" y="147319"/>
                  </a:lnTo>
                  <a:lnTo>
                    <a:pt x="25400" y="140970"/>
                  </a:lnTo>
                  <a:close/>
                </a:path>
                <a:path w="25400" h="364489">
                  <a:moveTo>
                    <a:pt x="25400" y="147320"/>
                  </a:moveTo>
                  <a:lnTo>
                    <a:pt x="0" y="147320"/>
                  </a:lnTo>
                  <a:lnTo>
                    <a:pt x="0" y="153669"/>
                  </a:lnTo>
                  <a:lnTo>
                    <a:pt x="25400" y="153669"/>
                  </a:lnTo>
                  <a:lnTo>
                    <a:pt x="25400" y="147320"/>
                  </a:lnTo>
                  <a:close/>
                </a:path>
                <a:path w="25400" h="364489">
                  <a:moveTo>
                    <a:pt x="25400" y="153670"/>
                  </a:moveTo>
                  <a:lnTo>
                    <a:pt x="0" y="153670"/>
                  </a:lnTo>
                  <a:lnTo>
                    <a:pt x="0" y="160019"/>
                  </a:lnTo>
                  <a:lnTo>
                    <a:pt x="25400" y="160019"/>
                  </a:lnTo>
                  <a:lnTo>
                    <a:pt x="25400" y="153670"/>
                  </a:lnTo>
                  <a:close/>
                </a:path>
                <a:path w="25400" h="364489">
                  <a:moveTo>
                    <a:pt x="25400" y="160020"/>
                  </a:moveTo>
                  <a:lnTo>
                    <a:pt x="0" y="160020"/>
                  </a:lnTo>
                  <a:lnTo>
                    <a:pt x="0" y="166369"/>
                  </a:lnTo>
                  <a:lnTo>
                    <a:pt x="25400" y="166369"/>
                  </a:lnTo>
                  <a:lnTo>
                    <a:pt x="25400" y="160020"/>
                  </a:lnTo>
                  <a:close/>
                </a:path>
                <a:path w="25400" h="364489">
                  <a:moveTo>
                    <a:pt x="25400" y="166370"/>
                  </a:moveTo>
                  <a:lnTo>
                    <a:pt x="0" y="166370"/>
                  </a:lnTo>
                  <a:lnTo>
                    <a:pt x="0" y="172719"/>
                  </a:lnTo>
                  <a:lnTo>
                    <a:pt x="25400" y="172719"/>
                  </a:lnTo>
                  <a:lnTo>
                    <a:pt x="25400" y="166370"/>
                  </a:lnTo>
                  <a:close/>
                </a:path>
                <a:path w="25400" h="364489">
                  <a:moveTo>
                    <a:pt x="25400" y="172720"/>
                  </a:moveTo>
                  <a:lnTo>
                    <a:pt x="0" y="172720"/>
                  </a:lnTo>
                  <a:lnTo>
                    <a:pt x="0" y="180339"/>
                  </a:lnTo>
                  <a:lnTo>
                    <a:pt x="25400" y="180339"/>
                  </a:lnTo>
                  <a:lnTo>
                    <a:pt x="25400" y="172720"/>
                  </a:lnTo>
                  <a:close/>
                </a:path>
                <a:path w="25400" h="364489">
                  <a:moveTo>
                    <a:pt x="25400" y="180340"/>
                  </a:moveTo>
                  <a:lnTo>
                    <a:pt x="0" y="180340"/>
                  </a:lnTo>
                  <a:lnTo>
                    <a:pt x="0" y="185419"/>
                  </a:lnTo>
                  <a:lnTo>
                    <a:pt x="25400" y="185419"/>
                  </a:lnTo>
                  <a:lnTo>
                    <a:pt x="25400" y="180340"/>
                  </a:lnTo>
                  <a:close/>
                </a:path>
                <a:path w="25400" h="364489">
                  <a:moveTo>
                    <a:pt x="25400" y="185420"/>
                  </a:moveTo>
                  <a:lnTo>
                    <a:pt x="0" y="185420"/>
                  </a:lnTo>
                  <a:lnTo>
                    <a:pt x="0" y="193039"/>
                  </a:lnTo>
                  <a:lnTo>
                    <a:pt x="25400" y="193039"/>
                  </a:lnTo>
                  <a:lnTo>
                    <a:pt x="25400" y="185420"/>
                  </a:lnTo>
                  <a:close/>
                </a:path>
                <a:path w="25400" h="364489">
                  <a:moveTo>
                    <a:pt x="25400" y="193040"/>
                  </a:moveTo>
                  <a:lnTo>
                    <a:pt x="0" y="193040"/>
                  </a:lnTo>
                  <a:lnTo>
                    <a:pt x="0" y="198119"/>
                  </a:lnTo>
                  <a:lnTo>
                    <a:pt x="25400" y="198119"/>
                  </a:lnTo>
                  <a:lnTo>
                    <a:pt x="25400" y="193040"/>
                  </a:lnTo>
                  <a:close/>
                </a:path>
                <a:path w="25400" h="364489">
                  <a:moveTo>
                    <a:pt x="25400" y="198120"/>
                  </a:moveTo>
                  <a:lnTo>
                    <a:pt x="0" y="198120"/>
                  </a:lnTo>
                  <a:lnTo>
                    <a:pt x="0" y="205739"/>
                  </a:lnTo>
                  <a:lnTo>
                    <a:pt x="25400" y="205739"/>
                  </a:lnTo>
                  <a:lnTo>
                    <a:pt x="25400" y="198120"/>
                  </a:lnTo>
                  <a:close/>
                </a:path>
                <a:path w="25400" h="364489">
                  <a:moveTo>
                    <a:pt x="25400" y="205740"/>
                  </a:moveTo>
                  <a:lnTo>
                    <a:pt x="0" y="205740"/>
                  </a:lnTo>
                  <a:lnTo>
                    <a:pt x="0" y="212089"/>
                  </a:lnTo>
                  <a:lnTo>
                    <a:pt x="25400" y="212089"/>
                  </a:lnTo>
                  <a:lnTo>
                    <a:pt x="25400" y="205740"/>
                  </a:lnTo>
                  <a:close/>
                </a:path>
                <a:path w="25400" h="364489">
                  <a:moveTo>
                    <a:pt x="25400" y="212090"/>
                  </a:moveTo>
                  <a:lnTo>
                    <a:pt x="0" y="212090"/>
                  </a:lnTo>
                  <a:lnTo>
                    <a:pt x="0" y="218439"/>
                  </a:lnTo>
                  <a:lnTo>
                    <a:pt x="25400" y="218439"/>
                  </a:lnTo>
                  <a:lnTo>
                    <a:pt x="25400" y="212090"/>
                  </a:lnTo>
                  <a:close/>
                </a:path>
                <a:path w="25400" h="364489">
                  <a:moveTo>
                    <a:pt x="25400" y="218440"/>
                  </a:moveTo>
                  <a:lnTo>
                    <a:pt x="0" y="218440"/>
                  </a:lnTo>
                  <a:lnTo>
                    <a:pt x="0" y="224789"/>
                  </a:lnTo>
                  <a:lnTo>
                    <a:pt x="25400" y="224789"/>
                  </a:lnTo>
                  <a:lnTo>
                    <a:pt x="25400" y="218440"/>
                  </a:lnTo>
                  <a:close/>
                </a:path>
                <a:path w="25400" h="364489">
                  <a:moveTo>
                    <a:pt x="25400" y="224790"/>
                  </a:moveTo>
                  <a:lnTo>
                    <a:pt x="0" y="224790"/>
                  </a:lnTo>
                  <a:lnTo>
                    <a:pt x="0" y="231139"/>
                  </a:lnTo>
                  <a:lnTo>
                    <a:pt x="25400" y="231139"/>
                  </a:lnTo>
                  <a:lnTo>
                    <a:pt x="25400" y="224790"/>
                  </a:lnTo>
                  <a:close/>
                </a:path>
                <a:path w="25400" h="364489">
                  <a:moveTo>
                    <a:pt x="25400" y="231140"/>
                  </a:moveTo>
                  <a:lnTo>
                    <a:pt x="0" y="231140"/>
                  </a:lnTo>
                  <a:lnTo>
                    <a:pt x="0" y="237489"/>
                  </a:lnTo>
                  <a:lnTo>
                    <a:pt x="25400" y="237489"/>
                  </a:lnTo>
                  <a:lnTo>
                    <a:pt x="25400" y="231140"/>
                  </a:lnTo>
                  <a:close/>
                </a:path>
                <a:path w="25400" h="364489">
                  <a:moveTo>
                    <a:pt x="25400" y="237490"/>
                  </a:moveTo>
                  <a:lnTo>
                    <a:pt x="0" y="237490"/>
                  </a:lnTo>
                  <a:lnTo>
                    <a:pt x="0" y="243839"/>
                  </a:lnTo>
                  <a:lnTo>
                    <a:pt x="25400" y="243839"/>
                  </a:lnTo>
                  <a:lnTo>
                    <a:pt x="25400" y="237490"/>
                  </a:lnTo>
                  <a:close/>
                </a:path>
                <a:path w="25400" h="364489">
                  <a:moveTo>
                    <a:pt x="25400" y="243840"/>
                  </a:moveTo>
                  <a:lnTo>
                    <a:pt x="0" y="243840"/>
                  </a:lnTo>
                  <a:lnTo>
                    <a:pt x="0" y="250189"/>
                  </a:lnTo>
                  <a:lnTo>
                    <a:pt x="25400" y="250189"/>
                  </a:lnTo>
                  <a:lnTo>
                    <a:pt x="25400" y="243840"/>
                  </a:lnTo>
                  <a:close/>
                </a:path>
                <a:path w="25400" h="364489">
                  <a:moveTo>
                    <a:pt x="25400" y="250190"/>
                  </a:moveTo>
                  <a:lnTo>
                    <a:pt x="0" y="250190"/>
                  </a:lnTo>
                  <a:lnTo>
                    <a:pt x="0" y="256539"/>
                  </a:lnTo>
                  <a:lnTo>
                    <a:pt x="25400" y="256539"/>
                  </a:lnTo>
                  <a:lnTo>
                    <a:pt x="25400" y="250190"/>
                  </a:lnTo>
                  <a:close/>
                </a:path>
                <a:path w="25400" h="364489">
                  <a:moveTo>
                    <a:pt x="25400" y="256540"/>
                  </a:moveTo>
                  <a:lnTo>
                    <a:pt x="0" y="256540"/>
                  </a:lnTo>
                  <a:lnTo>
                    <a:pt x="0" y="261619"/>
                  </a:lnTo>
                  <a:lnTo>
                    <a:pt x="25400" y="261619"/>
                  </a:lnTo>
                  <a:lnTo>
                    <a:pt x="25400" y="256540"/>
                  </a:lnTo>
                  <a:close/>
                </a:path>
                <a:path w="25400" h="364489">
                  <a:moveTo>
                    <a:pt x="25400" y="261620"/>
                  </a:moveTo>
                  <a:lnTo>
                    <a:pt x="0" y="261620"/>
                  </a:lnTo>
                  <a:lnTo>
                    <a:pt x="0" y="267969"/>
                  </a:lnTo>
                  <a:lnTo>
                    <a:pt x="25400" y="267969"/>
                  </a:lnTo>
                  <a:lnTo>
                    <a:pt x="25400" y="261620"/>
                  </a:lnTo>
                  <a:close/>
                </a:path>
                <a:path w="25400" h="364489">
                  <a:moveTo>
                    <a:pt x="25400" y="267970"/>
                  </a:moveTo>
                  <a:lnTo>
                    <a:pt x="0" y="267970"/>
                  </a:lnTo>
                  <a:lnTo>
                    <a:pt x="0" y="274319"/>
                  </a:lnTo>
                  <a:lnTo>
                    <a:pt x="25400" y="274319"/>
                  </a:lnTo>
                  <a:lnTo>
                    <a:pt x="25400" y="267970"/>
                  </a:lnTo>
                  <a:close/>
                </a:path>
                <a:path w="25400" h="364489">
                  <a:moveTo>
                    <a:pt x="25400" y="274320"/>
                  </a:moveTo>
                  <a:lnTo>
                    <a:pt x="0" y="274320"/>
                  </a:lnTo>
                  <a:lnTo>
                    <a:pt x="0" y="280669"/>
                  </a:lnTo>
                  <a:lnTo>
                    <a:pt x="25400" y="280669"/>
                  </a:lnTo>
                  <a:lnTo>
                    <a:pt x="25400" y="274320"/>
                  </a:lnTo>
                  <a:close/>
                </a:path>
                <a:path w="25400" h="364489">
                  <a:moveTo>
                    <a:pt x="25400" y="280670"/>
                  </a:moveTo>
                  <a:lnTo>
                    <a:pt x="0" y="280670"/>
                  </a:lnTo>
                  <a:lnTo>
                    <a:pt x="0" y="288289"/>
                  </a:lnTo>
                  <a:lnTo>
                    <a:pt x="25400" y="288289"/>
                  </a:lnTo>
                  <a:lnTo>
                    <a:pt x="25400" y="280670"/>
                  </a:lnTo>
                  <a:close/>
                </a:path>
                <a:path w="25400" h="364489">
                  <a:moveTo>
                    <a:pt x="25400" y="288290"/>
                  </a:moveTo>
                  <a:lnTo>
                    <a:pt x="0" y="288290"/>
                  </a:lnTo>
                  <a:lnTo>
                    <a:pt x="0" y="293369"/>
                  </a:lnTo>
                  <a:lnTo>
                    <a:pt x="25400" y="293369"/>
                  </a:lnTo>
                  <a:lnTo>
                    <a:pt x="25400" y="288290"/>
                  </a:lnTo>
                  <a:close/>
                </a:path>
                <a:path w="25400" h="364489">
                  <a:moveTo>
                    <a:pt x="25400" y="293370"/>
                  </a:moveTo>
                  <a:lnTo>
                    <a:pt x="0" y="293370"/>
                  </a:lnTo>
                  <a:lnTo>
                    <a:pt x="0" y="300989"/>
                  </a:lnTo>
                  <a:lnTo>
                    <a:pt x="25400" y="300989"/>
                  </a:lnTo>
                  <a:lnTo>
                    <a:pt x="25400" y="293370"/>
                  </a:lnTo>
                  <a:close/>
                </a:path>
                <a:path w="25400" h="364489">
                  <a:moveTo>
                    <a:pt x="25400" y="300990"/>
                  </a:moveTo>
                  <a:lnTo>
                    <a:pt x="0" y="300990"/>
                  </a:lnTo>
                  <a:lnTo>
                    <a:pt x="0" y="307339"/>
                  </a:lnTo>
                  <a:lnTo>
                    <a:pt x="24130" y="307339"/>
                  </a:lnTo>
                  <a:lnTo>
                    <a:pt x="24130" y="306069"/>
                  </a:lnTo>
                  <a:lnTo>
                    <a:pt x="25400" y="306069"/>
                  </a:lnTo>
                  <a:lnTo>
                    <a:pt x="25400" y="300990"/>
                  </a:lnTo>
                  <a:close/>
                </a:path>
                <a:path w="25400" h="364489">
                  <a:moveTo>
                    <a:pt x="24130" y="307340"/>
                  </a:moveTo>
                  <a:lnTo>
                    <a:pt x="0" y="307340"/>
                  </a:lnTo>
                  <a:lnTo>
                    <a:pt x="0" y="313689"/>
                  </a:lnTo>
                  <a:lnTo>
                    <a:pt x="21589" y="313689"/>
                  </a:lnTo>
                  <a:lnTo>
                    <a:pt x="21589" y="311150"/>
                  </a:lnTo>
                  <a:lnTo>
                    <a:pt x="22860" y="311150"/>
                  </a:lnTo>
                  <a:lnTo>
                    <a:pt x="22860" y="308610"/>
                  </a:lnTo>
                  <a:lnTo>
                    <a:pt x="24130" y="308610"/>
                  </a:lnTo>
                  <a:lnTo>
                    <a:pt x="24130" y="307340"/>
                  </a:lnTo>
                  <a:close/>
                </a:path>
                <a:path w="25400" h="364489">
                  <a:moveTo>
                    <a:pt x="21589" y="313690"/>
                  </a:moveTo>
                  <a:lnTo>
                    <a:pt x="0" y="313690"/>
                  </a:lnTo>
                  <a:lnTo>
                    <a:pt x="0" y="320039"/>
                  </a:lnTo>
                  <a:lnTo>
                    <a:pt x="19050" y="320039"/>
                  </a:lnTo>
                  <a:lnTo>
                    <a:pt x="19050" y="317500"/>
                  </a:lnTo>
                  <a:lnTo>
                    <a:pt x="20319" y="317500"/>
                  </a:lnTo>
                  <a:lnTo>
                    <a:pt x="20319" y="314960"/>
                  </a:lnTo>
                  <a:lnTo>
                    <a:pt x="21589" y="314960"/>
                  </a:lnTo>
                  <a:lnTo>
                    <a:pt x="21589" y="313690"/>
                  </a:lnTo>
                  <a:close/>
                </a:path>
                <a:path w="25400" h="364489">
                  <a:moveTo>
                    <a:pt x="19050" y="320040"/>
                  </a:moveTo>
                  <a:lnTo>
                    <a:pt x="0" y="320040"/>
                  </a:lnTo>
                  <a:lnTo>
                    <a:pt x="0" y="326389"/>
                  </a:lnTo>
                  <a:lnTo>
                    <a:pt x="16510" y="326389"/>
                  </a:lnTo>
                  <a:lnTo>
                    <a:pt x="16510" y="323850"/>
                  </a:lnTo>
                  <a:lnTo>
                    <a:pt x="17779" y="323850"/>
                  </a:lnTo>
                  <a:lnTo>
                    <a:pt x="17779" y="321310"/>
                  </a:lnTo>
                  <a:lnTo>
                    <a:pt x="19050" y="321310"/>
                  </a:lnTo>
                  <a:lnTo>
                    <a:pt x="19050" y="320040"/>
                  </a:lnTo>
                  <a:close/>
                </a:path>
                <a:path w="25400" h="364489">
                  <a:moveTo>
                    <a:pt x="16510" y="326390"/>
                  </a:moveTo>
                  <a:lnTo>
                    <a:pt x="0" y="326390"/>
                  </a:lnTo>
                  <a:lnTo>
                    <a:pt x="0" y="332739"/>
                  </a:lnTo>
                  <a:lnTo>
                    <a:pt x="13970" y="332739"/>
                  </a:lnTo>
                  <a:lnTo>
                    <a:pt x="13970" y="330200"/>
                  </a:lnTo>
                  <a:lnTo>
                    <a:pt x="15240" y="330200"/>
                  </a:lnTo>
                  <a:lnTo>
                    <a:pt x="15240" y="327660"/>
                  </a:lnTo>
                  <a:lnTo>
                    <a:pt x="16510" y="327660"/>
                  </a:lnTo>
                  <a:lnTo>
                    <a:pt x="16510" y="326390"/>
                  </a:lnTo>
                  <a:close/>
                </a:path>
                <a:path w="25400" h="364489">
                  <a:moveTo>
                    <a:pt x="13970" y="332740"/>
                  </a:moveTo>
                  <a:lnTo>
                    <a:pt x="0" y="332740"/>
                  </a:lnTo>
                  <a:lnTo>
                    <a:pt x="0" y="345439"/>
                  </a:lnTo>
                  <a:lnTo>
                    <a:pt x="8889" y="345439"/>
                  </a:lnTo>
                  <a:lnTo>
                    <a:pt x="8889" y="342900"/>
                  </a:lnTo>
                  <a:lnTo>
                    <a:pt x="10160" y="342900"/>
                  </a:lnTo>
                  <a:lnTo>
                    <a:pt x="10160" y="339089"/>
                  </a:lnTo>
                  <a:lnTo>
                    <a:pt x="11429" y="339089"/>
                  </a:lnTo>
                  <a:lnTo>
                    <a:pt x="11429" y="336550"/>
                  </a:lnTo>
                  <a:lnTo>
                    <a:pt x="12700" y="336550"/>
                  </a:lnTo>
                  <a:lnTo>
                    <a:pt x="12700" y="334010"/>
                  </a:lnTo>
                  <a:lnTo>
                    <a:pt x="13970" y="334010"/>
                  </a:lnTo>
                  <a:lnTo>
                    <a:pt x="13970" y="332740"/>
                  </a:lnTo>
                  <a:close/>
                </a:path>
                <a:path w="25400" h="364489">
                  <a:moveTo>
                    <a:pt x="7620" y="345440"/>
                  </a:moveTo>
                  <a:lnTo>
                    <a:pt x="0" y="345440"/>
                  </a:lnTo>
                  <a:lnTo>
                    <a:pt x="0" y="358139"/>
                  </a:lnTo>
                  <a:lnTo>
                    <a:pt x="3810" y="358139"/>
                  </a:lnTo>
                  <a:lnTo>
                    <a:pt x="3810" y="355600"/>
                  </a:lnTo>
                  <a:lnTo>
                    <a:pt x="5080" y="355600"/>
                  </a:lnTo>
                  <a:lnTo>
                    <a:pt x="5080" y="351789"/>
                  </a:lnTo>
                  <a:lnTo>
                    <a:pt x="6350" y="351789"/>
                  </a:lnTo>
                  <a:lnTo>
                    <a:pt x="6350" y="349250"/>
                  </a:lnTo>
                  <a:lnTo>
                    <a:pt x="7620" y="349250"/>
                  </a:lnTo>
                  <a:lnTo>
                    <a:pt x="7620" y="345440"/>
                  </a:lnTo>
                  <a:close/>
                </a:path>
                <a:path w="25400" h="364489">
                  <a:moveTo>
                    <a:pt x="2539" y="358140"/>
                  </a:moveTo>
                  <a:lnTo>
                    <a:pt x="0" y="358140"/>
                  </a:lnTo>
                  <a:lnTo>
                    <a:pt x="0" y="364489"/>
                  </a:lnTo>
                  <a:lnTo>
                    <a:pt x="1270" y="364489"/>
                  </a:lnTo>
                  <a:lnTo>
                    <a:pt x="1270" y="360680"/>
                  </a:lnTo>
                  <a:lnTo>
                    <a:pt x="2540" y="360680"/>
                  </a:lnTo>
                  <a:lnTo>
                    <a:pt x="2539" y="358140"/>
                  </a:lnTo>
                  <a:close/>
                </a:path>
              </a:pathLst>
            </a:custGeom>
            <a:solidFill>
              <a:srgbClr val="2F2F2F"/>
            </a:solidFill>
          </p:spPr>
          <p:txBody>
            <a:bodyPr bIns="0" lIns="0" rIns="0" rtlCol="0" tIns="0" wrap="square"/>
            <a:p/>
          </p:txBody>
        </p:sp>
        <p:sp>
          <p:nvSpPr>
            <p:cNvPr id="1048803" name="object 77"/>
            <p:cNvSpPr/>
            <p:nvPr/>
          </p:nvSpPr>
          <p:spPr>
            <a:xfrm>
              <a:off x="4842509" y="4483100"/>
              <a:ext cx="24130" cy="422909"/>
            </a:xfrm>
            <a:custGeom>
              <a:avLst/>
              <a:ahLst/>
              <a:rect l="l" t="t" r="r" b="b"/>
              <a:pathLst>
                <a:path w="24129" h="422910">
                  <a:moveTo>
                    <a:pt x="24129" y="0"/>
                  </a:moveTo>
                  <a:lnTo>
                    <a:pt x="0" y="0"/>
                  </a:lnTo>
                  <a:lnTo>
                    <a:pt x="0" y="2539"/>
                  </a:lnTo>
                  <a:lnTo>
                    <a:pt x="24129" y="2539"/>
                  </a:lnTo>
                  <a:lnTo>
                    <a:pt x="24129" y="0"/>
                  </a:lnTo>
                  <a:close/>
                </a:path>
                <a:path w="24129" h="422910">
                  <a:moveTo>
                    <a:pt x="24129" y="2540"/>
                  </a:moveTo>
                  <a:lnTo>
                    <a:pt x="0" y="2540"/>
                  </a:lnTo>
                  <a:lnTo>
                    <a:pt x="0" y="8889"/>
                  </a:lnTo>
                  <a:lnTo>
                    <a:pt x="24129" y="8889"/>
                  </a:lnTo>
                  <a:lnTo>
                    <a:pt x="24129" y="2540"/>
                  </a:lnTo>
                  <a:close/>
                </a:path>
                <a:path w="24129" h="422910">
                  <a:moveTo>
                    <a:pt x="24129" y="8890"/>
                  </a:moveTo>
                  <a:lnTo>
                    <a:pt x="0" y="8890"/>
                  </a:lnTo>
                  <a:lnTo>
                    <a:pt x="0" y="15239"/>
                  </a:lnTo>
                  <a:lnTo>
                    <a:pt x="24129" y="15239"/>
                  </a:lnTo>
                  <a:lnTo>
                    <a:pt x="24129" y="8890"/>
                  </a:lnTo>
                  <a:close/>
                </a:path>
                <a:path w="24129" h="422910">
                  <a:moveTo>
                    <a:pt x="24129" y="15240"/>
                  </a:moveTo>
                  <a:lnTo>
                    <a:pt x="0" y="15240"/>
                  </a:lnTo>
                  <a:lnTo>
                    <a:pt x="0" y="21589"/>
                  </a:lnTo>
                  <a:lnTo>
                    <a:pt x="24129" y="21589"/>
                  </a:lnTo>
                  <a:lnTo>
                    <a:pt x="24129" y="15240"/>
                  </a:lnTo>
                  <a:close/>
                </a:path>
                <a:path w="24129" h="422910">
                  <a:moveTo>
                    <a:pt x="24129" y="21590"/>
                  </a:moveTo>
                  <a:lnTo>
                    <a:pt x="0" y="21590"/>
                  </a:lnTo>
                  <a:lnTo>
                    <a:pt x="0" y="27939"/>
                  </a:lnTo>
                  <a:lnTo>
                    <a:pt x="24129" y="27939"/>
                  </a:lnTo>
                  <a:lnTo>
                    <a:pt x="24129" y="21590"/>
                  </a:lnTo>
                  <a:close/>
                </a:path>
                <a:path w="24129" h="422910">
                  <a:moveTo>
                    <a:pt x="24129" y="27940"/>
                  </a:moveTo>
                  <a:lnTo>
                    <a:pt x="0" y="27940"/>
                  </a:lnTo>
                  <a:lnTo>
                    <a:pt x="0" y="34289"/>
                  </a:lnTo>
                  <a:lnTo>
                    <a:pt x="24129" y="34289"/>
                  </a:lnTo>
                  <a:lnTo>
                    <a:pt x="24129" y="27940"/>
                  </a:lnTo>
                  <a:close/>
                </a:path>
                <a:path w="24129" h="422910">
                  <a:moveTo>
                    <a:pt x="24129" y="34290"/>
                  </a:moveTo>
                  <a:lnTo>
                    <a:pt x="0" y="34290"/>
                  </a:lnTo>
                  <a:lnTo>
                    <a:pt x="0" y="40639"/>
                  </a:lnTo>
                  <a:lnTo>
                    <a:pt x="24129" y="40639"/>
                  </a:lnTo>
                  <a:lnTo>
                    <a:pt x="24129" y="34290"/>
                  </a:lnTo>
                  <a:close/>
                </a:path>
                <a:path w="24129" h="422910">
                  <a:moveTo>
                    <a:pt x="24129" y="40640"/>
                  </a:moveTo>
                  <a:lnTo>
                    <a:pt x="0" y="40640"/>
                  </a:lnTo>
                  <a:lnTo>
                    <a:pt x="0" y="45719"/>
                  </a:lnTo>
                  <a:lnTo>
                    <a:pt x="24129" y="45719"/>
                  </a:lnTo>
                  <a:lnTo>
                    <a:pt x="24129" y="40640"/>
                  </a:lnTo>
                  <a:close/>
                </a:path>
                <a:path w="24129" h="422910">
                  <a:moveTo>
                    <a:pt x="24129" y="45720"/>
                  </a:moveTo>
                  <a:lnTo>
                    <a:pt x="0" y="45720"/>
                  </a:lnTo>
                  <a:lnTo>
                    <a:pt x="0" y="52069"/>
                  </a:lnTo>
                  <a:lnTo>
                    <a:pt x="24129" y="52069"/>
                  </a:lnTo>
                  <a:lnTo>
                    <a:pt x="24129" y="45720"/>
                  </a:lnTo>
                  <a:close/>
                </a:path>
                <a:path w="24129" h="422910">
                  <a:moveTo>
                    <a:pt x="24129" y="52070"/>
                  </a:moveTo>
                  <a:lnTo>
                    <a:pt x="0" y="52070"/>
                  </a:lnTo>
                  <a:lnTo>
                    <a:pt x="0" y="58419"/>
                  </a:lnTo>
                  <a:lnTo>
                    <a:pt x="24129" y="58419"/>
                  </a:lnTo>
                  <a:lnTo>
                    <a:pt x="24129" y="52070"/>
                  </a:lnTo>
                  <a:close/>
                </a:path>
                <a:path w="24129" h="422910">
                  <a:moveTo>
                    <a:pt x="24129" y="58420"/>
                  </a:moveTo>
                  <a:lnTo>
                    <a:pt x="0" y="58420"/>
                  </a:lnTo>
                  <a:lnTo>
                    <a:pt x="0" y="64769"/>
                  </a:lnTo>
                  <a:lnTo>
                    <a:pt x="24129" y="64769"/>
                  </a:lnTo>
                  <a:lnTo>
                    <a:pt x="24129" y="58420"/>
                  </a:lnTo>
                  <a:close/>
                </a:path>
                <a:path w="24129" h="422910">
                  <a:moveTo>
                    <a:pt x="24129" y="64770"/>
                  </a:moveTo>
                  <a:lnTo>
                    <a:pt x="0" y="64770"/>
                  </a:lnTo>
                  <a:lnTo>
                    <a:pt x="0" y="71119"/>
                  </a:lnTo>
                  <a:lnTo>
                    <a:pt x="24129" y="71119"/>
                  </a:lnTo>
                  <a:lnTo>
                    <a:pt x="24129" y="64770"/>
                  </a:lnTo>
                  <a:close/>
                </a:path>
                <a:path w="24129" h="422910">
                  <a:moveTo>
                    <a:pt x="24129" y="71120"/>
                  </a:moveTo>
                  <a:lnTo>
                    <a:pt x="0" y="71120"/>
                  </a:lnTo>
                  <a:lnTo>
                    <a:pt x="0" y="77469"/>
                  </a:lnTo>
                  <a:lnTo>
                    <a:pt x="24129" y="77469"/>
                  </a:lnTo>
                  <a:lnTo>
                    <a:pt x="24129" y="71120"/>
                  </a:lnTo>
                  <a:close/>
                </a:path>
                <a:path w="24129" h="422910">
                  <a:moveTo>
                    <a:pt x="24129" y="77470"/>
                  </a:moveTo>
                  <a:lnTo>
                    <a:pt x="0" y="77470"/>
                  </a:lnTo>
                  <a:lnTo>
                    <a:pt x="0" y="85089"/>
                  </a:lnTo>
                  <a:lnTo>
                    <a:pt x="24129" y="85089"/>
                  </a:lnTo>
                  <a:lnTo>
                    <a:pt x="24129" y="77470"/>
                  </a:lnTo>
                  <a:close/>
                </a:path>
                <a:path w="24129" h="422910">
                  <a:moveTo>
                    <a:pt x="24129" y="85090"/>
                  </a:moveTo>
                  <a:lnTo>
                    <a:pt x="0" y="85090"/>
                  </a:lnTo>
                  <a:lnTo>
                    <a:pt x="0" y="91439"/>
                  </a:lnTo>
                  <a:lnTo>
                    <a:pt x="24129" y="91439"/>
                  </a:lnTo>
                  <a:lnTo>
                    <a:pt x="24129" y="85090"/>
                  </a:lnTo>
                  <a:close/>
                </a:path>
                <a:path w="24129" h="422910">
                  <a:moveTo>
                    <a:pt x="24129" y="91440"/>
                  </a:moveTo>
                  <a:lnTo>
                    <a:pt x="0" y="91440"/>
                  </a:lnTo>
                  <a:lnTo>
                    <a:pt x="0" y="97789"/>
                  </a:lnTo>
                  <a:lnTo>
                    <a:pt x="24129" y="97789"/>
                  </a:lnTo>
                  <a:lnTo>
                    <a:pt x="24129" y="91440"/>
                  </a:lnTo>
                  <a:close/>
                </a:path>
                <a:path w="24129" h="422910">
                  <a:moveTo>
                    <a:pt x="24129" y="97790"/>
                  </a:moveTo>
                  <a:lnTo>
                    <a:pt x="0" y="97790"/>
                  </a:lnTo>
                  <a:lnTo>
                    <a:pt x="0" y="104139"/>
                  </a:lnTo>
                  <a:lnTo>
                    <a:pt x="24129" y="104139"/>
                  </a:lnTo>
                  <a:lnTo>
                    <a:pt x="24129" y="97790"/>
                  </a:lnTo>
                  <a:close/>
                </a:path>
                <a:path w="24129" h="422910">
                  <a:moveTo>
                    <a:pt x="24129" y="104140"/>
                  </a:moveTo>
                  <a:lnTo>
                    <a:pt x="0" y="104140"/>
                  </a:lnTo>
                  <a:lnTo>
                    <a:pt x="0" y="110489"/>
                  </a:lnTo>
                  <a:lnTo>
                    <a:pt x="24129" y="110489"/>
                  </a:lnTo>
                  <a:lnTo>
                    <a:pt x="24129" y="104140"/>
                  </a:lnTo>
                  <a:close/>
                </a:path>
                <a:path w="24129" h="422910">
                  <a:moveTo>
                    <a:pt x="24129" y="110490"/>
                  </a:moveTo>
                  <a:lnTo>
                    <a:pt x="0" y="110490"/>
                  </a:lnTo>
                  <a:lnTo>
                    <a:pt x="0" y="116839"/>
                  </a:lnTo>
                  <a:lnTo>
                    <a:pt x="24129" y="116839"/>
                  </a:lnTo>
                  <a:lnTo>
                    <a:pt x="24129" y="110490"/>
                  </a:lnTo>
                  <a:close/>
                </a:path>
                <a:path w="24129" h="422910">
                  <a:moveTo>
                    <a:pt x="24129" y="116840"/>
                  </a:moveTo>
                  <a:lnTo>
                    <a:pt x="0" y="116840"/>
                  </a:lnTo>
                  <a:lnTo>
                    <a:pt x="0" y="123189"/>
                  </a:lnTo>
                  <a:lnTo>
                    <a:pt x="24129" y="123189"/>
                  </a:lnTo>
                  <a:lnTo>
                    <a:pt x="24129" y="116840"/>
                  </a:lnTo>
                  <a:close/>
                </a:path>
                <a:path w="24129" h="422910">
                  <a:moveTo>
                    <a:pt x="24129" y="123190"/>
                  </a:moveTo>
                  <a:lnTo>
                    <a:pt x="0" y="123190"/>
                  </a:lnTo>
                  <a:lnTo>
                    <a:pt x="0" y="129539"/>
                  </a:lnTo>
                  <a:lnTo>
                    <a:pt x="24129" y="129539"/>
                  </a:lnTo>
                  <a:lnTo>
                    <a:pt x="24129" y="123190"/>
                  </a:lnTo>
                  <a:close/>
                </a:path>
                <a:path w="24129" h="422910">
                  <a:moveTo>
                    <a:pt x="24129" y="129540"/>
                  </a:moveTo>
                  <a:lnTo>
                    <a:pt x="0" y="129540"/>
                  </a:lnTo>
                  <a:lnTo>
                    <a:pt x="0" y="135889"/>
                  </a:lnTo>
                  <a:lnTo>
                    <a:pt x="24129" y="135889"/>
                  </a:lnTo>
                  <a:lnTo>
                    <a:pt x="24129" y="129540"/>
                  </a:lnTo>
                  <a:close/>
                </a:path>
                <a:path w="24129" h="422910">
                  <a:moveTo>
                    <a:pt x="24129" y="135890"/>
                  </a:moveTo>
                  <a:lnTo>
                    <a:pt x="0" y="135890"/>
                  </a:lnTo>
                  <a:lnTo>
                    <a:pt x="0" y="140969"/>
                  </a:lnTo>
                  <a:lnTo>
                    <a:pt x="24129" y="140969"/>
                  </a:lnTo>
                  <a:lnTo>
                    <a:pt x="24129" y="135890"/>
                  </a:lnTo>
                  <a:close/>
                </a:path>
                <a:path w="24129" h="422910">
                  <a:moveTo>
                    <a:pt x="24129" y="140970"/>
                  </a:moveTo>
                  <a:lnTo>
                    <a:pt x="0" y="140970"/>
                  </a:lnTo>
                  <a:lnTo>
                    <a:pt x="0" y="147319"/>
                  </a:lnTo>
                  <a:lnTo>
                    <a:pt x="24129" y="147319"/>
                  </a:lnTo>
                  <a:lnTo>
                    <a:pt x="24129" y="140970"/>
                  </a:lnTo>
                  <a:close/>
                </a:path>
                <a:path w="24129" h="422910">
                  <a:moveTo>
                    <a:pt x="24129" y="147320"/>
                  </a:moveTo>
                  <a:lnTo>
                    <a:pt x="0" y="147320"/>
                  </a:lnTo>
                  <a:lnTo>
                    <a:pt x="0" y="153669"/>
                  </a:lnTo>
                  <a:lnTo>
                    <a:pt x="24129" y="153669"/>
                  </a:lnTo>
                  <a:lnTo>
                    <a:pt x="24129" y="147320"/>
                  </a:lnTo>
                  <a:close/>
                </a:path>
                <a:path w="24129" h="422910">
                  <a:moveTo>
                    <a:pt x="24129" y="153670"/>
                  </a:moveTo>
                  <a:lnTo>
                    <a:pt x="0" y="153670"/>
                  </a:lnTo>
                  <a:lnTo>
                    <a:pt x="0" y="160019"/>
                  </a:lnTo>
                  <a:lnTo>
                    <a:pt x="24129" y="160019"/>
                  </a:lnTo>
                  <a:lnTo>
                    <a:pt x="24129" y="153670"/>
                  </a:lnTo>
                  <a:close/>
                </a:path>
                <a:path w="24129" h="422910">
                  <a:moveTo>
                    <a:pt x="24129" y="160020"/>
                  </a:moveTo>
                  <a:lnTo>
                    <a:pt x="0" y="160020"/>
                  </a:lnTo>
                  <a:lnTo>
                    <a:pt x="0" y="166369"/>
                  </a:lnTo>
                  <a:lnTo>
                    <a:pt x="24129" y="166369"/>
                  </a:lnTo>
                  <a:lnTo>
                    <a:pt x="24129" y="160020"/>
                  </a:lnTo>
                  <a:close/>
                </a:path>
                <a:path w="24129" h="422910">
                  <a:moveTo>
                    <a:pt x="24129" y="166370"/>
                  </a:moveTo>
                  <a:lnTo>
                    <a:pt x="0" y="166370"/>
                  </a:lnTo>
                  <a:lnTo>
                    <a:pt x="0" y="172719"/>
                  </a:lnTo>
                  <a:lnTo>
                    <a:pt x="24129" y="172719"/>
                  </a:lnTo>
                  <a:lnTo>
                    <a:pt x="24129" y="166370"/>
                  </a:lnTo>
                  <a:close/>
                </a:path>
                <a:path w="24129" h="422910">
                  <a:moveTo>
                    <a:pt x="24129" y="172720"/>
                  </a:moveTo>
                  <a:lnTo>
                    <a:pt x="0" y="172720"/>
                  </a:lnTo>
                  <a:lnTo>
                    <a:pt x="0" y="180339"/>
                  </a:lnTo>
                  <a:lnTo>
                    <a:pt x="24129" y="180339"/>
                  </a:lnTo>
                  <a:lnTo>
                    <a:pt x="24129" y="172720"/>
                  </a:lnTo>
                  <a:close/>
                </a:path>
                <a:path w="24129" h="422910">
                  <a:moveTo>
                    <a:pt x="24129" y="180340"/>
                  </a:moveTo>
                  <a:lnTo>
                    <a:pt x="0" y="180340"/>
                  </a:lnTo>
                  <a:lnTo>
                    <a:pt x="0" y="185419"/>
                  </a:lnTo>
                  <a:lnTo>
                    <a:pt x="24129" y="185419"/>
                  </a:lnTo>
                  <a:lnTo>
                    <a:pt x="24129" y="180340"/>
                  </a:lnTo>
                  <a:close/>
                </a:path>
                <a:path w="24129" h="422910">
                  <a:moveTo>
                    <a:pt x="24129" y="185420"/>
                  </a:moveTo>
                  <a:lnTo>
                    <a:pt x="0" y="185420"/>
                  </a:lnTo>
                  <a:lnTo>
                    <a:pt x="0" y="193039"/>
                  </a:lnTo>
                  <a:lnTo>
                    <a:pt x="24129" y="193039"/>
                  </a:lnTo>
                  <a:lnTo>
                    <a:pt x="24129" y="185420"/>
                  </a:lnTo>
                  <a:close/>
                </a:path>
                <a:path w="24129" h="422910">
                  <a:moveTo>
                    <a:pt x="24129" y="193040"/>
                  </a:moveTo>
                  <a:lnTo>
                    <a:pt x="0" y="193040"/>
                  </a:lnTo>
                  <a:lnTo>
                    <a:pt x="0" y="198119"/>
                  </a:lnTo>
                  <a:lnTo>
                    <a:pt x="24129" y="198119"/>
                  </a:lnTo>
                  <a:lnTo>
                    <a:pt x="24129" y="193040"/>
                  </a:lnTo>
                  <a:close/>
                </a:path>
                <a:path w="24129" h="422910">
                  <a:moveTo>
                    <a:pt x="24129" y="198120"/>
                  </a:moveTo>
                  <a:lnTo>
                    <a:pt x="0" y="198120"/>
                  </a:lnTo>
                  <a:lnTo>
                    <a:pt x="0" y="205739"/>
                  </a:lnTo>
                  <a:lnTo>
                    <a:pt x="24129" y="205739"/>
                  </a:lnTo>
                  <a:lnTo>
                    <a:pt x="24129" y="198120"/>
                  </a:lnTo>
                  <a:close/>
                </a:path>
                <a:path w="24129" h="422910">
                  <a:moveTo>
                    <a:pt x="24129" y="205740"/>
                  </a:moveTo>
                  <a:lnTo>
                    <a:pt x="0" y="205740"/>
                  </a:lnTo>
                  <a:lnTo>
                    <a:pt x="0" y="212089"/>
                  </a:lnTo>
                  <a:lnTo>
                    <a:pt x="24129" y="212089"/>
                  </a:lnTo>
                  <a:lnTo>
                    <a:pt x="24129" y="205740"/>
                  </a:lnTo>
                  <a:close/>
                </a:path>
                <a:path w="24129" h="422910">
                  <a:moveTo>
                    <a:pt x="24129" y="212090"/>
                  </a:moveTo>
                  <a:lnTo>
                    <a:pt x="0" y="212090"/>
                  </a:lnTo>
                  <a:lnTo>
                    <a:pt x="0" y="218439"/>
                  </a:lnTo>
                  <a:lnTo>
                    <a:pt x="24129" y="218439"/>
                  </a:lnTo>
                  <a:lnTo>
                    <a:pt x="24129" y="212090"/>
                  </a:lnTo>
                  <a:close/>
                </a:path>
                <a:path w="24129" h="422910">
                  <a:moveTo>
                    <a:pt x="24129" y="218440"/>
                  </a:moveTo>
                  <a:lnTo>
                    <a:pt x="0" y="218440"/>
                  </a:lnTo>
                  <a:lnTo>
                    <a:pt x="0" y="224789"/>
                  </a:lnTo>
                  <a:lnTo>
                    <a:pt x="24129" y="224789"/>
                  </a:lnTo>
                  <a:lnTo>
                    <a:pt x="24129" y="218440"/>
                  </a:lnTo>
                  <a:close/>
                </a:path>
                <a:path w="24129" h="422910">
                  <a:moveTo>
                    <a:pt x="24129" y="224790"/>
                  </a:moveTo>
                  <a:lnTo>
                    <a:pt x="0" y="224790"/>
                  </a:lnTo>
                  <a:lnTo>
                    <a:pt x="0" y="231139"/>
                  </a:lnTo>
                  <a:lnTo>
                    <a:pt x="24129" y="231139"/>
                  </a:lnTo>
                  <a:lnTo>
                    <a:pt x="24129" y="224790"/>
                  </a:lnTo>
                  <a:close/>
                </a:path>
                <a:path w="24129" h="422910">
                  <a:moveTo>
                    <a:pt x="24129" y="231140"/>
                  </a:moveTo>
                  <a:lnTo>
                    <a:pt x="0" y="231140"/>
                  </a:lnTo>
                  <a:lnTo>
                    <a:pt x="0" y="237489"/>
                  </a:lnTo>
                  <a:lnTo>
                    <a:pt x="24129" y="237489"/>
                  </a:lnTo>
                  <a:lnTo>
                    <a:pt x="24129" y="231140"/>
                  </a:lnTo>
                  <a:close/>
                </a:path>
                <a:path w="24129" h="422910">
                  <a:moveTo>
                    <a:pt x="24129" y="237490"/>
                  </a:moveTo>
                  <a:lnTo>
                    <a:pt x="0" y="237490"/>
                  </a:lnTo>
                  <a:lnTo>
                    <a:pt x="0" y="243839"/>
                  </a:lnTo>
                  <a:lnTo>
                    <a:pt x="24129" y="243839"/>
                  </a:lnTo>
                  <a:lnTo>
                    <a:pt x="24129" y="237490"/>
                  </a:lnTo>
                  <a:close/>
                </a:path>
                <a:path w="24129" h="422910">
                  <a:moveTo>
                    <a:pt x="24129" y="243840"/>
                  </a:moveTo>
                  <a:lnTo>
                    <a:pt x="0" y="243840"/>
                  </a:lnTo>
                  <a:lnTo>
                    <a:pt x="0" y="250189"/>
                  </a:lnTo>
                  <a:lnTo>
                    <a:pt x="24129" y="250189"/>
                  </a:lnTo>
                  <a:lnTo>
                    <a:pt x="24129" y="243840"/>
                  </a:lnTo>
                  <a:close/>
                </a:path>
                <a:path w="24129" h="422910">
                  <a:moveTo>
                    <a:pt x="24129" y="250190"/>
                  </a:moveTo>
                  <a:lnTo>
                    <a:pt x="0" y="250190"/>
                  </a:lnTo>
                  <a:lnTo>
                    <a:pt x="0" y="256539"/>
                  </a:lnTo>
                  <a:lnTo>
                    <a:pt x="24129" y="256539"/>
                  </a:lnTo>
                  <a:lnTo>
                    <a:pt x="24129" y="250190"/>
                  </a:lnTo>
                  <a:close/>
                </a:path>
                <a:path w="24129" h="422910">
                  <a:moveTo>
                    <a:pt x="24129" y="256540"/>
                  </a:moveTo>
                  <a:lnTo>
                    <a:pt x="0" y="256540"/>
                  </a:lnTo>
                  <a:lnTo>
                    <a:pt x="0" y="261619"/>
                  </a:lnTo>
                  <a:lnTo>
                    <a:pt x="24129" y="261619"/>
                  </a:lnTo>
                  <a:lnTo>
                    <a:pt x="24129" y="256540"/>
                  </a:lnTo>
                  <a:close/>
                </a:path>
                <a:path w="24129" h="422910">
                  <a:moveTo>
                    <a:pt x="24129" y="261620"/>
                  </a:moveTo>
                  <a:lnTo>
                    <a:pt x="0" y="261620"/>
                  </a:lnTo>
                  <a:lnTo>
                    <a:pt x="0" y="267969"/>
                  </a:lnTo>
                  <a:lnTo>
                    <a:pt x="24129" y="267969"/>
                  </a:lnTo>
                  <a:lnTo>
                    <a:pt x="24129" y="261620"/>
                  </a:lnTo>
                  <a:close/>
                </a:path>
                <a:path w="24129" h="422910">
                  <a:moveTo>
                    <a:pt x="24129" y="267970"/>
                  </a:moveTo>
                  <a:lnTo>
                    <a:pt x="0" y="267970"/>
                  </a:lnTo>
                  <a:lnTo>
                    <a:pt x="0" y="274319"/>
                  </a:lnTo>
                  <a:lnTo>
                    <a:pt x="24129" y="274319"/>
                  </a:lnTo>
                  <a:lnTo>
                    <a:pt x="24129" y="267970"/>
                  </a:lnTo>
                  <a:close/>
                </a:path>
                <a:path w="24129" h="422910">
                  <a:moveTo>
                    <a:pt x="24129" y="274320"/>
                  </a:moveTo>
                  <a:lnTo>
                    <a:pt x="0" y="274320"/>
                  </a:lnTo>
                  <a:lnTo>
                    <a:pt x="0" y="280669"/>
                  </a:lnTo>
                  <a:lnTo>
                    <a:pt x="24129" y="280669"/>
                  </a:lnTo>
                  <a:lnTo>
                    <a:pt x="24129" y="274320"/>
                  </a:lnTo>
                  <a:close/>
                </a:path>
                <a:path w="24129" h="422910">
                  <a:moveTo>
                    <a:pt x="24129" y="280670"/>
                  </a:moveTo>
                  <a:lnTo>
                    <a:pt x="0" y="280670"/>
                  </a:lnTo>
                  <a:lnTo>
                    <a:pt x="0" y="288289"/>
                  </a:lnTo>
                  <a:lnTo>
                    <a:pt x="24129" y="288289"/>
                  </a:lnTo>
                  <a:lnTo>
                    <a:pt x="24129" y="280670"/>
                  </a:lnTo>
                  <a:close/>
                </a:path>
                <a:path w="24129" h="422910">
                  <a:moveTo>
                    <a:pt x="24129" y="288290"/>
                  </a:moveTo>
                  <a:lnTo>
                    <a:pt x="0" y="288290"/>
                  </a:lnTo>
                  <a:lnTo>
                    <a:pt x="0" y="293369"/>
                  </a:lnTo>
                  <a:lnTo>
                    <a:pt x="24129" y="293369"/>
                  </a:lnTo>
                  <a:lnTo>
                    <a:pt x="24129" y="288290"/>
                  </a:lnTo>
                  <a:close/>
                </a:path>
                <a:path w="24129" h="422910">
                  <a:moveTo>
                    <a:pt x="24129" y="293370"/>
                  </a:moveTo>
                  <a:lnTo>
                    <a:pt x="0" y="293370"/>
                  </a:lnTo>
                  <a:lnTo>
                    <a:pt x="0" y="300989"/>
                  </a:lnTo>
                  <a:lnTo>
                    <a:pt x="24129" y="300989"/>
                  </a:lnTo>
                  <a:lnTo>
                    <a:pt x="24129" y="293370"/>
                  </a:lnTo>
                  <a:close/>
                </a:path>
                <a:path w="24129" h="422910">
                  <a:moveTo>
                    <a:pt x="24129" y="300990"/>
                  </a:moveTo>
                  <a:lnTo>
                    <a:pt x="0" y="300990"/>
                  </a:lnTo>
                  <a:lnTo>
                    <a:pt x="0" y="307339"/>
                  </a:lnTo>
                  <a:lnTo>
                    <a:pt x="24129" y="307339"/>
                  </a:lnTo>
                  <a:lnTo>
                    <a:pt x="24129" y="300990"/>
                  </a:lnTo>
                  <a:close/>
                </a:path>
                <a:path w="24129" h="422910">
                  <a:moveTo>
                    <a:pt x="24129" y="307340"/>
                  </a:moveTo>
                  <a:lnTo>
                    <a:pt x="0" y="307340"/>
                  </a:lnTo>
                  <a:lnTo>
                    <a:pt x="0" y="313689"/>
                  </a:lnTo>
                  <a:lnTo>
                    <a:pt x="24129" y="313689"/>
                  </a:lnTo>
                  <a:lnTo>
                    <a:pt x="24129" y="307340"/>
                  </a:lnTo>
                  <a:close/>
                </a:path>
                <a:path w="24129" h="422910">
                  <a:moveTo>
                    <a:pt x="24129" y="313690"/>
                  </a:moveTo>
                  <a:lnTo>
                    <a:pt x="0" y="313690"/>
                  </a:lnTo>
                  <a:lnTo>
                    <a:pt x="0" y="320039"/>
                  </a:lnTo>
                  <a:lnTo>
                    <a:pt x="24129" y="320039"/>
                  </a:lnTo>
                  <a:lnTo>
                    <a:pt x="24129" y="313690"/>
                  </a:lnTo>
                  <a:close/>
                </a:path>
                <a:path w="24129" h="422910">
                  <a:moveTo>
                    <a:pt x="24129" y="320040"/>
                  </a:moveTo>
                  <a:lnTo>
                    <a:pt x="0" y="320040"/>
                  </a:lnTo>
                  <a:lnTo>
                    <a:pt x="0" y="326389"/>
                  </a:lnTo>
                  <a:lnTo>
                    <a:pt x="24129" y="326389"/>
                  </a:lnTo>
                  <a:lnTo>
                    <a:pt x="24129" y="320040"/>
                  </a:lnTo>
                  <a:close/>
                </a:path>
                <a:path w="24129" h="422910">
                  <a:moveTo>
                    <a:pt x="24129" y="326390"/>
                  </a:moveTo>
                  <a:lnTo>
                    <a:pt x="0" y="326390"/>
                  </a:lnTo>
                  <a:lnTo>
                    <a:pt x="0" y="332739"/>
                  </a:lnTo>
                  <a:lnTo>
                    <a:pt x="24129" y="332739"/>
                  </a:lnTo>
                  <a:lnTo>
                    <a:pt x="24129" y="326390"/>
                  </a:lnTo>
                  <a:close/>
                </a:path>
                <a:path w="24129" h="422910">
                  <a:moveTo>
                    <a:pt x="24129" y="332740"/>
                  </a:moveTo>
                  <a:lnTo>
                    <a:pt x="0" y="332740"/>
                  </a:lnTo>
                  <a:lnTo>
                    <a:pt x="0" y="345439"/>
                  </a:lnTo>
                  <a:lnTo>
                    <a:pt x="24129" y="345439"/>
                  </a:lnTo>
                  <a:lnTo>
                    <a:pt x="24129" y="332740"/>
                  </a:lnTo>
                  <a:close/>
                </a:path>
                <a:path w="24129" h="422910">
                  <a:moveTo>
                    <a:pt x="24129" y="345440"/>
                  </a:moveTo>
                  <a:lnTo>
                    <a:pt x="0" y="345440"/>
                  </a:lnTo>
                  <a:lnTo>
                    <a:pt x="0" y="358139"/>
                  </a:lnTo>
                  <a:lnTo>
                    <a:pt x="24129" y="358139"/>
                  </a:lnTo>
                  <a:lnTo>
                    <a:pt x="24129" y="345440"/>
                  </a:lnTo>
                  <a:close/>
                </a:path>
                <a:path w="24129" h="422910">
                  <a:moveTo>
                    <a:pt x="24129" y="358140"/>
                  </a:moveTo>
                  <a:lnTo>
                    <a:pt x="0" y="358140"/>
                  </a:lnTo>
                  <a:lnTo>
                    <a:pt x="0" y="364489"/>
                  </a:lnTo>
                  <a:lnTo>
                    <a:pt x="24129" y="364489"/>
                  </a:lnTo>
                  <a:lnTo>
                    <a:pt x="24129" y="358140"/>
                  </a:lnTo>
                  <a:close/>
                </a:path>
                <a:path w="24129" h="422910">
                  <a:moveTo>
                    <a:pt x="24129" y="364490"/>
                  </a:moveTo>
                  <a:lnTo>
                    <a:pt x="0" y="364490"/>
                  </a:lnTo>
                  <a:lnTo>
                    <a:pt x="0" y="370839"/>
                  </a:lnTo>
                  <a:lnTo>
                    <a:pt x="22860" y="370839"/>
                  </a:lnTo>
                  <a:lnTo>
                    <a:pt x="22860" y="367030"/>
                  </a:lnTo>
                  <a:lnTo>
                    <a:pt x="24129" y="367030"/>
                  </a:lnTo>
                  <a:lnTo>
                    <a:pt x="24129" y="364490"/>
                  </a:lnTo>
                  <a:close/>
                </a:path>
                <a:path w="24129" h="422910">
                  <a:moveTo>
                    <a:pt x="21589" y="370840"/>
                  </a:moveTo>
                  <a:lnTo>
                    <a:pt x="0" y="370840"/>
                  </a:lnTo>
                  <a:lnTo>
                    <a:pt x="0" y="377189"/>
                  </a:lnTo>
                  <a:lnTo>
                    <a:pt x="20319" y="377189"/>
                  </a:lnTo>
                  <a:lnTo>
                    <a:pt x="20319" y="373380"/>
                  </a:lnTo>
                  <a:lnTo>
                    <a:pt x="21589" y="373380"/>
                  </a:lnTo>
                  <a:lnTo>
                    <a:pt x="21589" y="370840"/>
                  </a:lnTo>
                  <a:close/>
                </a:path>
                <a:path w="24129" h="422910">
                  <a:moveTo>
                    <a:pt x="19049" y="377190"/>
                  </a:moveTo>
                  <a:lnTo>
                    <a:pt x="0" y="377190"/>
                  </a:lnTo>
                  <a:lnTo>
                    <a:pt x="0" y="383539"/>
                  </a:lnTo>
                  <a:lnTo>
                    <a:pt x="17779" y="383539"/>
                  </a:lnTo>
                  <a:lnTo>
                    <a:pt x="17779" y="379730"/>
                  </a:lnTo>
                  <a:lnTo>
                    <a:pt x="19049" y="379730"/>
                  </a:lnTo>
                  <a:lnTo>
                    <a:pt x="19049" y="377190"/>
                  </a:lnTo>
                  <a:close/>
                </a:path>
                <a:path w="24129" h="422910">
                  <a:moveTo>
                    <a:pt x="16509" y="383540"/>
                  </a:moveTo>
                  <a:lnTo>
                    <a:pt x="0" y="383540"/>
                  </a:lnTo>
                  <a:lnTo>
                    <a:pt x="0" y="389889"/>
                  </a:lnTo>
                  <a:lnTo>
                    <a:pt x="13970" y="389889"/>
                  </a:lnTo>
                  <a:lnTo>
                    <a:pt x="13970" y="388619"/>
                  </a:lnTo>
                  <a:lnTo>
                    <a:pt x="15239" y="388619"/>
                  </a:lnTo>
                  <a:lnTo>
                    <a:pt x="15239" y="386080"/>
                  </a:lnTo>
                  <a:lnTo>
                    <a:pt x="16509" y="386080"/>
                  </a:lnTo>
                  <a:lnTo>
                    <a:pt x="16509" y="383540"/>
                  </a:lnTo>
                  <a:close/>
                </a:path>
                <a:path w="24129" h="422910">
                  <a:moveTo>
                    <a:pt x="13970" y="389890"/>
                  </a:moveTo>
                  <a:lnTo>
                    <a:pt x="0" y="389890"/>
                  </a:lnTo>
                  <a:lnTo>
                    <a:pt x="0" y="396239"/>
                  </a:lnTo>
                  <a:lnTo>
                    <a:pt x="11429" y="396239"/>
                  </a:lnTo>
                  <a:lnTo>
                    <a:pt x="11429" y="394969"/>
                  </a:lnTo>
                  <a:lnTo>
                    <a:pt x="12700" y="394969"/>
                  </a:lnTo>
                  <a:lnTo>
                    <a:pt x="12700" y="392430"/>
                  </a:lnTo>
                  <a:lnTo>
                    <a:pt x="13970" y="392430"/>
                  </a:lnTo>
                  <a:lnTo>
                    <a:pt x="13970" y="389890"/>
                  </a:lnTo>
                  <a:close/>
                </a:path>
                <a:path w="24129" h="422910">
                  <a:moveTo>
                    <a:pt x="11429" y="396240"/>
                  </a:moveTo>
                  <a:lnTo>
                    <a:pt x="0" y="396240"/>
                  </a:lnTo>
                  <a:lnTo>
                    <a:pt x="0" y="402589"/>
                  </a:lnTo>
                  <a:lnTo>
                    <a:pt x="8889" y="402589"/>
                  </a:lnTo>
                  <a:lnTo>
                    <a:pt x="8889" y="401319"/>
                  </a:lnTo>
                  <a:lnTo>
                    <a:pt x="10160" y="401319"/>
                  </a:lnTo>
                  <a:lnTo>
                    <a:pt x="10159" y="398780"/>
                  </a:lnTo>
                  <a:lnTo>
                    <a:pt x="11429" y="398780"/>
                  </a:lnTo>
                  <a:lnTo>
                    <a:pt x="11429" y="396240"/>
                  </a:lnTo>
                  <a:close/>
                </a:path>
                <a:path w="24129" h="422910">
                  <a:moveTo>
                    <a:pt x="8889" y="402590"/>
                  </a:moveTo>
                  <a:lnTo>
                    <a:pt x="0" y="402590"/>
                  </a:lnTo>
                  <a:lnTo>
                    <a:pt x="0" y="408939"/>
                  </a:lnTo>
                  <a:lnTo>
                    <a:pt x="6350" y="408939"/>
                  </a:lnTo>
                  <a:lnTo>
                    <a:pt x="6350" y="407669"/>
                  </a:lnTo>
                  <a:lnTo>
                    <a:pt x="7619" y="407669"/>
                  </a:lnTo>
                  <a:lnTo>
                    <a:pt x="7619" y="405130"/>
                  </a:lnTo>
                  <a:lnTo>
                    <a:pt x="8889" y="405130"/>
                  </a:lnTo>
                  <a:lnTo>
                    <a:pt x="8889" y="402590"/>
                  </a:lnTo>
                  <a:close/>
                </a:path>
                <a:path w="24129" h="422910">
                  <a:moveTo>
                    <a:pt x="6350" y="408940"/>
                  </a:moveTo>
                  <a:lnTo>
                    <a:pt x="0" y="408940"/>
                  </a:lnTo>
                  <a:lnTo>
                    <a:pt x="0" y="415289"/>
                  </a:lnTo>
                  <a:lnTo>
                    <a:pt x="3810" y="415289"/>
                  </a:lnTo>
                  <a:lnTo>
                    <a:pt x="3810" y="414019"/>
                  </a:lnTo>
                  <a:lnTo>
                    <a:pt x="5079" y="414019"/>
                  </a:lnTo>
                  <a:lnTo>
                    <a:pt x="5080" y="410210"/>
                  </a:lnTo>
                  <a:lnTo>
                    <a:pt x="6350" y="410210"/>
                  </a:lnTo>
                  <a:lnTo>
                    <a:pt x="6350" y="408940"/>
                  </a:lnTo>
                  <a:close/>
                </a:path>
                <a:path w="24129" h="422910">
                  <a:moveTo>
                    <a:pt x="3810" y="415290"/>
                  </a:moveTo>
                  <a:lnTo>
                    <a:pt x="0" y="415290"/>
                  </a:lnTo>
                  <a:lnTo>
                    <a:pt x="0" y="421639"/>
                  </a:lnTo>
                  <a:lnTo>
                    <a:pt x="1269" y="421639"/>
                  </a:lnTo>
                  <a:lnTo>
                    <a:pt x="1269" y="420369"/>
                  </a:lnTo>
                  <a:lnTo>
                    <a:pt x="2539" y="420369"/>
                  </a:lnTo>
                  <a:lnTo>
                    <a:pt x="2539" y="416560"/>
                  </a:lnTo>
                  <a:lnTo>
                    <a:pt x="3810" y="416560"/>
                  </a:lnTo>
                  <a:lnTo>
                    <a:pt x="3810" y="415290"/>
                  </a:lnTo>
                  <a:close/>
                </a:path>
                <a:path w="24129" h="422910">
                  <a:moveTo>
                    <a:pt x="1270" y="421640"/>
                  </a:moveTo>
                  <a:lnTo>
                    <a:pt x="0" y="421640"/>
                  </a:lnTo>
                  <a:lnTo>
                    <a:pt x="0" y="422910"/>
                  </a:lnTo>
                  <a:lnTo>
                    <a:pt x="1270" y="422910"/>
                  </a:lnTo>
                  <a:lnTo>
                    <a:pt x="1270" y="421640"/>
                  </a:lnTo>
                  <a:close/>
                </a:path>
              </a:pathLst>
            </a:custGeom>
            <a:solidFill>
              <a:srgbClr val="2E2E2E"/>
            </a:solidFill>
          </p:spPr>
          <p:txBody>
            <a:bodyPr bIns="0" lIns="0" rIns="0" rtlCol="0" tIns="0" wrap="square"/>
            <a:p/>
          </p:txBody>
        </p:sp>
        <p:sp>
          <p:nvSpPr>
            <p:cNvPr id="1048804" name="object 78"/>
            <p:cNvSpPr/>
            <p:nvPr/>
          </p:nvSpPr>
          <p:spPr>
            <a:xfrm>
              <a:off x="4817109" y="4483100"/>
              <a:ext cx="25400" cy="485140"/>
            </a:xfrm>
            <a:custGeom>
              <a:avLst/>
              <a:ahLst/>
              <a:rect l="l" t="t" r="r" b="b"/>
              <a:pathLst>
                <a:path w="25400" h="485139">
                  <a:moveTo>
                    <a:pt x="25400" y="0"/>
                  </a:moveTo>
                  <a:lnTo>
                    <a:pt x="0" y="0"/>
                  </a:lnTo>
                  <a:lnTo>
                    <a:pt x="0" y="2539"/>
                  </a:lnTo>
                  <a:lnTo>
                    <a:pt x="25400" y="2539"/>
                  </a:lnTo>
                  <a:lnTo>
                    <a:pt x="25400" y="0"/>
                  </a:lnTo>
                  <a:close/>
                </a:path>
                <a:path w="25400" h="485139">
                  <a:moveTo>
                    <a:pt x="25400" y="2540"/>
                  </a:moveTo>
                  <a:lnTo>
                    <a:pt x="0" y="2540"/>
                  </a:lnTo>
                  <a:lnTo>
                    <a:pt x="0" y="8889"/>
                  </a:lnTo>
                  <a:lnTo>
                    <a:pt x="25400" y="8889"/>
                  </a:lnTo>
                  <a:lnTo>
                    <a:pt x="25400" y="2540"/>
                  </a:lnTo>
                  <a:close/>
                </a:path>
                <a:path w="25400" h="485139">
                  <a:moveTo>
                    <a:pt x="25400" y="8890"/>
                  </a:moveTo>
                  <a:lnTo>
                    <a:pt x="0" y="8890"/>
                  </a:lnTo>
                  <a:lnTo>
                    <a:pt x="0" y="15239"/>
                  </a:lnTo>
                  <a:lnTo>
                    <a:pt x="25400" y="15239"/>
                  </a:lnTo>
                  <a:lnTo>
                    <a:pt x="25400" y="8890"/>
                  </a:lnTo>
                  <a:close/>
                </a:path>
                <a:path w="25400" h="485139">
                  <a:moveTo>
                    <a:pt x="25400" y="15240"/>
                  </a:moveTo>
                  <a:lnTo>
                    <a:pt x="0" y="15240"/>
                  </a:lnTo>
                  <a:lnTo>
                    <a:pt x="0" y="21589"/>
                  </a:lnTo>
                  <a:lnTo>
                    <a:pt x="25400" y="21589"/>
                  </a:lnTo>
                  <a:lnTo>
                    <a:pt x="25400" y="15240"/>
                  </a:lnTo>
                  <a:close/>
                </a:path>
                <a:path w="25400" h="485139">
                  <a:moveTo>
                    <a:pt x="25400" y="21590"/>
                  </a:moveTo>
                  <a:lnTo>
                    <a:pt x="0" y="21590"/>
                  </a:lnTo>
                  <a:lnTo>
                    <a:pt x="0" y="27939"/>
                  </a:lnTo>
                  <a:lnTo>
                    <a:pt x="25400" y="27939"/>
                  </a:lnTo>
                  <a:lnTo>
                    <a:pt x="25400" y="21590"/>
                  </a:lnTo>
                  <a:close/>
                </a:path>
                <a:path w="25400" h="485139">
                  <a:moveTo>
                    <a:pt x="25400" y="27940"/>
                  </a:moveTo>
                  <a:lnTo>
                    <a:pt x="0" y="27940"/>
                  </a:lnTo>
                  <a:lnTo>
                    <a:pt x="0" y="34289"/>
                  </a:lnTo>
                  <a:lnTo>
                    <a:pt x="25400" y="34289"/>
                  </a:lnTo>
                  <a:lnTo>
                    <a:pt x="25400" y="27940"/>
                  </a:lnTo>
                  <a:close/>
                </a:path>
                <a:path w="25400" h="485139">
                  <a:moveTo>
                    <a:pt x="25400" y="34290"/>
                  </a:moveTo>
                  <a:lnTo>
                    <a:pt x="0" y="34290"/>
                  </a:lnTo>
                  <a:lnTo>
                    <a:pt x="0" y="40639"/>
                  </a:lnTo>
                  <a:lnTo>
                    <a:pt x="25400" y="40639"/>
                  </a:lnTo>
                  <a:lnTo>
                    <a:pt x="25400" y="34290"/>
                  </a:lnTo>
                  <a:close/>
                </a:path>
                <a:path w="25400" h="485139">
                  <a:moveTo>
                    <a:pt x="25400" y="40640"/>
                  </a:moveTo>
                  <a:lnTo>
                    <a:pt x="0" y="40640"/>
                  </a:lnTo>
                  <a:lnTo>
                    <a:pt x="0" y="45719"/>
                  </a:lnTo>
                  <a:lnTo>
                    <a:pt x="25400" y="45719"/>
                  </a:lnTo>
                  <a:lnTo>
                    <a:pt x="25400" y="40640"/>
                  </a:lnTo>
                  <a:close/>
                </a:path>
                <a:path w="25400" h="485139">
                  <a:moveTo>
                    <a:pt x="25400" y="45720"/>
                  </a:moveTo>
                  <a:lnTo>
                    <a:pt x="0" y="45720"/>
                  </a:lnTo>
                  <a:lnTo>
                    <a:pt x="0" y="52069"/>
                  </a:lnTo>
                  <a:lnTo>
                    <a:pt x="25400" y="52069"/>
                  </a:lnTo>
                  <a:lnTo>
                    <a:pt x="25400" y="45720"/>
                  </a:lnTo>
                  <a:close/>
                </a:path>
                <a:path w="25400" h="485139">
                  <a:moveTo>
                    <a:pt x="25400" y="52070"/>
                  </a:moveTo>
                  <a:lnTo>
                    <a:pt x="0" y="52070"/>
                  </a:lnTo>
                  <a:lnTo>
                    <a:pt x="0" y="58419"/>
                  </a:lnTo>
                  <a:lnTo>
                    <a:pt x="25400" y="58419"/>
                  </a:lnTo>
                  <a:lnTo>
                    <a:pt x="25400" y="52070"/>
                  </a:lnTo>
                  <a:close/>
                </a:path>
                <a:path w="25400" h="485139">
                  <a:moveTo>
                    <a:pt x="25400" y="58420"/>
                  </a:moveTo>
                  <a:lnTo>
                    <a:pt x="0" y="58420"/>
                  </a:lnTo>
                  <a:lnTo>
                    <a:pt x="0" y="64769"/>
                  </a:lnTo>
                  <a:lnTo>
                    <a:pt x="25400" y="64769"/>
                  </a:lnTo>
                  <a:lnTo>
                    <a:pt x="25400" y="58420"/>
                  </a:lnTo>
                  <a:close/>
                </a:path>
                <a:path w="25400" h="485139">
                  <a:moveTo>
                    <a:pt x="25400" y="64770"/>
                  </a:moveTo>
                  <a:lnTo>
                    <a:pt x="0" y="64770"/>
                  </a:lnTo>
                  <a:lnTo>
                    <a:pt x="0" y="71119"/>
                  </a:lnTo>
                  <a:lnTo>
                    <a:pt x="25400" y="71119"/>
                  </a:lnTo>
                  <a:lnTo>
                    <a:pt x="25400" y="64770"/>
                  </a:lnTo>
                  <a:close/>
                </a:path>
                <a:path w="25400" h="485139">
                  <a:moveTo>
                    <a:pt x="25400" y="71120"/>
                  </a:moveTo>
                  <a:lnTo>
                    <a:pt x="0" y="71120"/>
                  </a:lnTo>
                  <a:lnTo>
                    <a:pt x="0" y="77469"/>
                  </a:lnTo>
                  <a:lnTo>
                    <a:pt x="25400" y="77469"/>
                  </a:lnTo>
                  <a:lnTo>
                    <a:pt x="25400" y="71120"/>
                  </a:lnTo>
                  <a:close/>
                </a:path>
                <a:path w="25400" h="485139">
                  <a:moveTo>
                    <a:pt x="25400" y="77470"/>
                  </a:moveTo>
                  <a:lnTo>
                    <a:pt x="0" y="77470"/>
                  </a:lnTo>
                  <a:lnTo>
                    <a:pt x="0" y="85089"/>
                  </a:lnTo>
                  <a:lnTo>
                    <a:pt x="25400" y="85089"/>
                  </a:lnTo>
                  <a:lnTo>
                    <a:pt x="25400" y="77470"/>
                  </a:lnTo>
                  <a:close/>
                </a:path>
                <a:path w="25400" h="485139">
                  <a:moveTo>
                    <a:pt x="25400" y="85090"/>
                  </a:moveTo>
                  <a:lnTo>
                    <a:pt x="0" y="85090"/>
                  </a:lnTo>
                  <a:lnTo>
                    <a:pt x="0" y="91439"/>
                  </a:lnTo>
                  <a:lnTo>
                    <a:pt x="25400" y="91439"/>
                  </a:lnTo>
                  <a:lnTo>
                    <a:pt x="25400" y="85090"/>
                  </a:lnTo>
                  <a:close/>
                </a:path>
                <a:path w="25400" h="485139">
                  <a:moveTo>
                    <a:pt x="25400" y="91440"/>
                  </a:moveTo>
                  <a:lnTo>
                    <a:pt x="0" y="91440"/>
                  </a:lnTo>
                  <a:lnTo>
                    <a:pt x="0" y="97789"/>
                  </a:lnTo>
                  <a:lnTo>
                    <a:pt x="25400" y="97789"/>
                  </a:lnTo>
                  <a:lnTo>
                    <a:pt x="25400" y="91440"/>
                  </a:lnTo>
                  <a:close/>
                </a:path>
                <a:path w="25400" h="485139">
                  <a:moveTo>
                    <a:pt x="25400" y="97790"/>
                  </a:moveTo>
                  <a:lnTo>
                    <a:pt x="0" y="97790"/>
                  </a:lnTo>
                  <a:lnTo>
                    <a:pt x="0" y="104139"/>
                  </a:lnTo>
                  <a:lnTo>
                    <a:pt x="25400" y="104139"/>
                  </a:lnTo>
                  <a:lnTo>
                    <a:pt x="25400" y="97790"/>
                  </a:lnTo>
                  <a:close/>
                </a:path>
                <a:path w="25400" h="485139">
                  <a:moveTo>
                    <a:pt x="25400" y="104140"/>
                  </a:moveTo>
                  <a:lnTo>
                    <a:pt x="0" y="104140"/>
                  </a:lnTo>
                  <a:lnTo>
                    <a:pt x="0" y="110489"/>
                  </a:lnTo>
                  <a:lnTo>
                    <a:pt x="25400" y="110489"/>
                  </a:lnTo>
                  <a:lnTo>
                    <a:pt x="25400" y="104140"/>
                  </a:lnTo>
                  <a:close/>
                </a:path>
                <a:path w="25400" h="485139">
                  <a:moveTo>
                    <a:pt x="25400" y="110490"/>
                  </a:moveTo>
                  <a:lnTo>
                    <a:pt x="0" y="110490"/>
                  </a:lnTo>
                  <a:lnTo>
                    <a:pt x="0" y="116839"/>
                  </a:lnTo>
                  <a:lnTo>
                    <a:pt x="25400" y="116839"/>
                  </a:lnTo>
                  <a:lnTo>
                    <a:pt x="25400" y="110490"/>
                  </a:lnTo>
                  <a:close/>
                </a:path>
                <a:path w="25400" h="485139">
                  <a:moveTo>
                    <a:pt x="25400" y="116840"/>
                  </a:moveTo>
                  <a:lnTo>
                    <a:pt x="0" y="116840"/>
                  </a:lnTo>
                  <a:lnTo>
                    <a:pt x="0" y="123189"/>
                  </a:lnTo>
                  <a:lnTo>
                    <a:pt x="25400" y="123189"/>
                  </a:lnTo>
                  <a:lnTo>
                    <a:pt x="25400" y="116840"/>
                  </a:lnTo>
                  <a:close/>
                </a:path>
                <a:path w="25400" h="485139">
                  <a:moveTo>
                    <a:pt x="25400" y="123190"/>
                  </a:moveTo>
                  <a:lnTo>
                    <a:pt x="0" y="123190"/>
                  </a:lnTo>
                  <a:lnTo>
                    <a:pt x="0" y="129539"/>
                  </a:lnTo>
                  <a:lnTo>
                    <a:pt x="25400" y="129539"/>
                  </a:lnTo>
                  <a:lnTo>
                    <a:pt x="25400" y="123190"/>
                  </a:lnTo>
                  <a:close/>
                </a:path>
                <a:path w="25400" h="485139">
                  <a:moveTo>
                    <a:pt x="25400" y="129540"/>
                  </a:moveTo>
                  <a:lnTo>
                    <a:pt x="0" y="129540"/>
                  </a:lnTo>
                  <a:lnTo>
                    <a:pt x="0" y="135889"/>
                  </a:lnTo>
                  <a:lnTo>
                    <a:pt x="25400" y="135889"/>
                  </a:lnTo>
                  <a:lnTo>
                    <a:pt x="25400" y="129540"/>
                  </a:lnTo>
                  <a:close/>
                </a:path>
                <a:path w="25400" h="485139">
                  <a:moveTo>
                    <a:pt x="25400" y="135890"/>
                  </a:moveTo>
                  <a:lnTo>
                    <a:pt x="0" y="135890"/>
                  </a:lnTo>
                  <a:lnTo>
                    <a:pt x="0" y="140969"/>
                  </a:lnTo>
                  <a:lnTo>
                    <a:pt x="25400" y="140969"/>
                  </a:lnTo>
                  <a:lnTo>
                    <a:pt x="25400" y="135890"/>
                  </a:lnTo>
                  <a:close/>
                </a:path>
                <a:path w="25400" h="485139">
                  <a:moveTo>
                    <a:pt x="25400" y="140970"/>
                  </a:moveTo>
                  <a:lnTo>
                    <a:pt x="0" y="140970"/>
                  </a:lnTo>
                  <a:lnTo>
                    <a:pt x="0" y="147319"/>
                  </a:lnTo>
                  <a:lnTo>
                    <a:pt x="25400" y="147319"/>
                  </a:lnTo>
                  <a:lnTo>
                    <a:pt x="25400" y="140970"/>
                  </a:lnTo>
                  <a:close/>
                </a:path>
                <a:path w="25400" h="485139">
                  <a:moveTo>
                    <a:pt x="25400" y="147320"/>
                  </a:moveTo>
                  <a:lnTo>
                    <a:pt x="0" y="147320"/>
                  </a:lnTo>
                  <a:lnTo>
                    <a:pt x="0" y="153669"/>
                  </a:lnTo>
                  <a:lnTo>
                    <a:pt x="25400" y="153669"/>
                  </a:lnTo>
                  <a:lnTo>
                    <a:pt x="25400" y="147320"/>
                  </a:lnTo>
                  <a:close/>
                </a:path>
                <a:path w="25400" h="485139">
                  <a:moveTo>
                    <a:pt x="25400" y="153670"/>
                  </a:moveTo>
                  <a:lnTo>
                    <a:pt x="0" y="153670"/>
                  </a:lnTo>
                  <a:lnTo>
                    <a:pt x="0" y="160019"/>
                  </a:lnTo>
                  <a:lnTo>
                    <a:pt x="25400" y="160019"/>
                  </a:lnTo>
                  <a:lnTo>
                    <a:pt x="25400" y="153670"/>
                  </a:lnTo>
                  <a:close/>
                </a:path>
                <a:path w="25400" h="485139">
                  <a:moveTo>
                    <a:pt x="25400" y="160020"/>
                  </a:moveTo>
                  <a:lnTo>
                    <a:pt x="0" y="160020"/>
                  </a:lnTo>
                  <a:lnTo>
                    <a:pt x="0" y="166369"/>
                  </a:lnTo>
                  <a:lnTo>
                    <a:pt x="25400" y="166369"/>
                  </a:lnTo>
                  <a:lnTo>
                    <a:pt x="25400" y="160020"/>
                  </a:lnTo>
                  <a:close/>
                </a:path>
                <a:path w="25400" h="485139">
                  <a:moveTo>
                    <a:pt x="25400" y="166370"/>
                  </a:moveTo>
                  <a:lnTo>
                    <a:pt x="0" y="166370"/>
                  </a:lnTo>
                  <a:lnTo>
                    <a:pt x="0" y="172719"/>
                  </a:lnTo>
                  <a:lnTo>
                    <a:pt x="25400" y="172719"/>
                  </a:lnTo>
                  <a:lnTo>
                    <a:pt x="25400" y="166370"/>
                  </a:lnTo>
                  <a:close/>
                </a:path>
                <a:path w="25400" h="485139">
                  <a:moveTo>
                    <a:pt x="25400" y="172720"/>
                  </a:moveTo>
                  <a:lnTo>
                    <a:pt x="0" y="172720"/>
                  </a:lnTo>
                  <a:lnTo>
                    <a:pt x="0" y="180339"/>
                  </a:lnTo>
                  <a:lnTo>
                    <a:pt x="25400" y="180339"/>
                  </a:lnTo>
                  <a:lnTo>
                    <a:pt x="25400" y="172720"/>
                  </a:lnTo>
                  <a:close/>
                </a:path>
                <a:path w="25400" h="485139">
                  <a:moveTo>
                    <a:pt x="25400" y="180340"/>
                  </a:moveTo>
                  <a:lnTo>
                    <a:pt x="0" y="180340"/>
                  </a:lnTo>
                  <a:lnTo>
                    <a:pt x="0" y="185419"/>
                  </a:lnTo>
                  <a:lnTo>
                    <a:pt x="25400" y="185419"/>
                  </a:lnTo>
                  <a:lnTo>
                    <a:pt x="25400" y="180340"/>
                  </a:lnTo>
                  <a:close/>
                </a:path>
                <a:path w="25400" h="485139">
                  <a:moveTo>
                    <a:pt x="25400" y="185420"/>
                  </a:moveTo>
                  <a:lnTo>
                    <a:pt x="0" y="185420"/>
                  </a:lnTo>
                  <a:lnTo>
                    <a:pt x="0" y="193039"/>
                  </a:lnTo>
                  <a:lnTo>
                    <a:pt x="25400" y="193039"/>
                  </a:lnTo>
                  <a:lnTo>
                    <a:pt x="25400" y="185420"/>
                  </a:lnTo>
                  <a:close/>
                </a:path>
                <a:path w="25400" h="485139">
                  <a:moveTo>
                    <a:pt x="25400" y="193040"/>
                  </a:moveTo>
                  <a:lnTo>
                    <a:pt x="0" y="193040"/>
                  </a:lnTo>
                  <a:lnTo>
                    <a:pt x="0" y="198119"/>
                  </a:lnTo>
                  <a:lnTo>
                    <a:pt x="25400" y="198119"/>
                  </a:lnTo>
                  <a:lnTo>
                    <a:pt x="25400" y="193040"/>
                  </a:lnTo>
                  <a:close/>
                </a:path>
                <a:path w="25400" h="485139">
                  <a:moveTo>
                    <a:pt x="25400" y="198120"/>
                  </a:moveTo>
                  <a:lnTo>
                    <a:pt x="0" y="198120"/>
                  </a:lnTo>
                  <a:lnTo>
                    <a:pt x="0" y="205739"/>
                  </a:lnTo>
                  <a:lnTo>
                    <a:pt x="25400" y="205739"/>
                  </a:lnTo>
                  <a:lnTo>
                    <a:pt x="25400" y="198120"/>
                  </a:lnTo>
                  <a:close/>
                </a:path>
                <a:path w="25400" h="485139">
                  <a:moveTo>
                    <a:pt x="25400" y="205740"/>
                  </a:moveTo>
                  <a:lnTo>
                    <a:pt x="0" y="205740"/>
                  </a:lnTo>
                  <a:lnTo>
                    <a:pt x="0" y="212089"/>
                  </a:lnTo>
                  <a:lnTo>
                    <a:pt x="25400" y="212089"/>
                  </a:lnTo>
                  <a:lnTo>
                    <a:pt x="25400" y="205740"/>
                  </a:lnTo>
                  <a:close/>
                </a:path>
                <a:path w="25400" h="485139">
                  <a:moveTo>
                    <a:pt x="25400" y="212090"/>
                  </a:moveTo>
                  <a:lnTo>
                    <a:pt x="0" y="212090"/>
                  </a:lnTo>
                  <a:lnTo>
                    <a:pt x="0" y="218439"/>
                  </a:lnTo>
                  <a:lnTo>
                    <a:pt x="25400" y="218439"/>
                  </a:lnTo>
                  <a:lnTo>
                    <a:pt x="25400" y="212090"/>
                  </a:lnTo>
                  <a:close/>
                </a:path>
                <a:path w="25400" h="485139">
                  <a:moveTo>
                    <a:pt x="25400" y="218440"/>
                  </a:moveTo>
                  <a:lnTo>
                    <a:pt x="0" y="218440"/>
                  </a:lnTo>
                  <a:lnTo>
                    <a:pt x="0" y="224789"/>
                  </a:lnTo>
                  <a:lnTo>
                    <a:pt x="25400" y="224789"/>
                  </a:lnTo>
                  <a:lnTo>
                    <a:pt x="25400" y="218440"/>
                  </a:lnTo>
                  <a:close/>
                </a:path>
                <a:path w="25400" h="485139">
                  <a:moveTo>
                    <a:pt x="25400" y="224790"/>
                  </a:moveTo>
                  <a:lnTo>
                    <a:pt x="0" y="224790"/>
                  </a:lnTo>
                  <a:lnTo>
                    <a:pt x="0" y="231139"/>
                  </a:lnTo>
                  <a:lnTo>
                    <a:pt x="25400" y="231139"/>
                  </a:lnTo>
                  <a:lnTo>
                    <a:pt x="25400" y="224790"/>
                  </a:lnTo>
                  <a:close/>
                </a:path>
                <a:path w="25400" h="485139">
                  <a:moveTo>
                    <a:pt x="25400" y="231140"/>
                  </a:moveTo>
                  <a:lnTo>
                    <a:pt x="0" y="231140"/>
                  </a:lnTo>
                  <a:lnTo>
                    <a:pt x="0" y="237489"/>
                  </a:lnTo>
                  <a:lnTo>
                    <a:pt x="25400" y="237489"/>
                  </a:lnTo>
                  <a:lnTo>
                    <a:pt x="25400" y="231140"/>
                  </a:lnTo>
                  <a:close/>
                </a:path>
                <a:path w="25400" h="485139">
                  <a:moveTo>
                    <a:pt x="25400" y="237490"/>
                  </a:moveTo>
                  <a:lnTo>
                    <a:pt x="0" y="237490"/>
                  </a:lnTo>
                  <a:lnTo>
                    <a:pt x="0" y="243839"/>
                  </a:lnTo>
                  <a:lnTo>
                    <a:pt x="25400" y="243839"/>
                  </a:lnTo>
                  <a:lnTo>
                    <a:pt x="25400" y="237490"/>
                  </a:lnTo>
                  <a:close/>
                </a:path>
                <a:path w="25400" h="485139">
                  <a:moveTo>
                    <a:pt x="25400" y="243840"/>
                  </a:moveTo>
                  <a:lnTo>
                    <a:pt x="0" y="243840"/>
                  </a:lnTo>
                  <a:lnTo>
                    <a:pt x="0" y="250189"/>
                  </a:lnTo>
                  <a:lnTo>
                    <a:pt x="25400" y="250189"/>
                  </a:lnTo>
                  <a:lnTo>
                    <a:pt x="25400" y="243840"/>
                  </a:lnTo>
                  <a:close/>
                </a:path>
                <a:path w="25400" h="485139">
                  <a:moveTo>
                    <a:pt x="25400" y="250190"/>
                  </a:moveTo>
                  <a:lnTo>
                    <a:pt x="0" y="250190"/>
                  </a:lnTo>
                  <a:lnTo>
                    <a:pt x="0" y="256539"/>
                  </a:lnTo>
                  <a:lnTo>
                    <a:pt x="25400" y="256539"/>
                  </a:lnTo>
                  <a:lnTo>
                    <a:pt x="25400" y="250190"/>
                  </a:lnTo>
                  <a:close/>
                </a:path>
                <a:path w="25400" h="485139">
                  <a:moveTo>
                    <a:pt x="25400" y="256540"/>
                  </a:moveTo>
                  <a:lnTo>
                    <a:pt x="0" y="256540"/>
                  </a:lnTo>
                  <a:lnTo>
                    <a:pt x="0" y="261619"/>
                  </a:lnTo>
                  <a:lnTo>
                    <a:pt x="25400" y="261619"/>
                  </a:lnTo>
                  <a:lnTo>
                    <a:pt x="25400" y="256540"/>
                  </a:lnTo>
                  <a:close/>
                </a:path>
                <a:path w="25400" h="485139">
                  <a:moveTo>
                    <a:pt x="25400" y="261620"/>
                  </a:moveTo>
                  <a:lnTo>
                    <a:pt x="0" y="261620"/>
                  </a:lnTo>
                  <a:lnTo>
                    <a:pt x="0" y="267969"/>
                  </a:lnTo>
                  <a:lnTo>
                    <a:pt x="25400" y="267969"/>
                  </a:lnTo>
                  <a:lnTo>
                    <a:pt x="25400" y="261620"/>
                  </a:lnTo>
                  <a:close/>
                </a:path>
                <a:path w="25400" h="485139">
                  <a:moveTo>
                    <a:pt x="25400" y="267970"/>
                  </a:moveTo>
                  <a:lnTo>
                    <a:pt x="0" y="267970"/>
                  </a:lnTo>
                  <a:lnTo>
                    <a:pt x="0" y="274319"/>
                  </a:lnTo>
                  <a:lnTo>
                    <a:pt x="25400" y="274319"/>
                  </a:lnTo>
                  <a:lnTo>
                    <a:pt x="25400" y="267970"/>
                  </a:lnTo>
                  <a:close/>
                </a:path>
                <a:path w="25400" h="485139">
                  <a:moveTo>
                    <a:pt x="25400" y="274320"/>
                  </a:moveTo>
                  <a:lnTo>
                    <a:pt x="0" y="274320"/>
                  </a:lnTo>
                  <a:lnTo>
                    <a:pt x="0" y="280669"/>
                  </a:lnTo>
                  <a:lnTo>
                    <a:pt x="25400" y="280669"/>
                  </a:lnTo>
                  <a:lnTo>
                    <a:pt x="25400" y="274320"/>
                  </a:lnTo>
                  <a:close/>
                </a:path>
                <a:path w="25400" h="485139">
                  <a:moveTo>
                    <a:pt x="25400" y="280670"/>
                  </a:moveTo>
                  <a:lnTo>
                    <a:pt x="0" y="280670"/>
                  </a:lnTo>
                  <a:lnTo>
                    <a:pt x="0" y="288289"/>
                  </a:lnTo>
                  <a:lnTo>
                    <a:pt x="25400" y="288289"/>
                  </a:lnTo>
                  <a:lnTo>
                    <a:pt x="25400" y="280670"/>
                  </a:lnTo>
                  <a:close/>
                </a:path>
                <a:path w="25400" h="485139">
                  <a:moveTo>
                    <a:pt x="25400" y="288290"/>
                  </a:moveTo>
                  <a:lnTo>
                    <a:pt x="0" y="288290"/>
                  </a:lnTo>
                  <a:lnTo>
                    <a:pt x="0" y="293369"/>
                  </a:lnTo>
                  <a:lnTo>
                    <a:pt x="25400" y="293369"/>
                  </a:lnTo>
                  <a:lnTo>
                    <a:pt x="25400" y="288290"/>
                  </a:lnTo>
                  <a:close/>
                </a:path>
                <a:path w="25400" h="485139">
                  <a:moveTo>
                    <a:pt x="25400" y="293370"/>
                  </a:moveTo>
                  <a:lnTo>
                    <a:pt x="0" y="293370"/>
                  </a:lnTo>
                  <a:lnTo>
                    <a:pt x="0" y="300989"/>
                  </a:lnTo>
                  <a:lnTo>
                    <a:pt x="25400" y="300989"/>
                  </a:lnTo>
                  <a:lnTo>
                    <a:pt x="25400" y="293370"/>
                  </a:lnTo>
                  <a:close/>
                </a:path>
                <a:path w="25400" h="485139">
                  <a:moveTo>
                    <a:pt x="25400" y="300990"/>
                  </a:moveTo>
                  <a:lnTo>
                    <a:pt x="0" y="300990"/>
                  </a:lnTo>
                  <a:lnTo>
                    <a:pt x="0" y="307339"/>
                  </a:lnTo>
                  <a:lnTo>
                    <a:pt x="25400" y="307339"/>
                  </a:lnTo>
                  <a:lnTo>
                    <a:pt x="25400" y="300990"/>
                  </a:lnTo>
                  <a:close/>
                </a:path>
                <a:path w="25400" h="485139">
                  <a:moveTo>
                    <a:pt x="25400" y="307340"/>
                  </a:moveTo>
                  <a:lnTo>
                    <a:pt x="0" y="307340"/>
                  </a:lnTo>
                  <a:lnTo>
                    <a:pt x="0" y="313689"/>
                  </a:lnTo>
                  <a:lnTo>
                    <a:pt x="25400" y="313689"/>
                  </a:lnTo>
                  <a:lnTo>
                    <a:pt x="25400" y="307340"/>
                  </a:lnTo>
                  <a:close/>
                </a:path>
                <a:path w="25400" h="485139">
                  <a:moveTo>
                    <a:pt x="25400" y="313690"/>
                  </a:moveTo>
                  <a:lnTo>
                    <a:pt x="0" y="313690"/>
                  </a:lnTo>
                  <a:lnTo>
                    <a:pt x="0" y="320039"/>
                  </a:lnTo>
                  <a:lnTo>
                    <a:pt x="25400" y="320039"/>
                  </a:lnTo>
                  <a:lnTo>
                    <a:pt x="25400" y="313690"/>
                  </a:lnTo>
                  <a:close/>
                </a:path>
                <a:path w="25400" h="485139">
                  <a:moveTo>
                    <a:pt x="25400" y="320040"/>
                  </a:moveTo>
                  <a:lnTo>
                    <a:pt x="0" y="320040"/>
                  </a:lnTo>
                  <a:lnTo>
                    <a:pt x="0" y="326389"/>
                  </a:lnTo>
                  <a:lnTo>
                    <a:pt x="25400" y="326389"/>
                  </a:lnTo>
                  <a:lnTo>
                    <a:pt x="25400" y="320040"/>
                  </a:lnTo>
                  <a:close/>
                </a:path>
                <a:path w="25400" h="485139">
                  <a:moveTo>
                    <a:pt x="25400" y="326390"/>
                  </a:moveTo>
                  <a:lnTo>
                    <a:pt x="0" y="326390"/>
                  </a:lnTo>
                  <a:lnTo>
                    <a:pt x="0" y="332739"/>
                  </a:lnTo>
                  <a:lnTo>
                    <a:pt x="25400" y="332739"/>
                  </a:lnTo>
                  <a:lnTo>
                    <a:pt x="25400" y="326390"/>
                  </a:lnTo>
                  <a:close/>
                </a:path>
                <a:path w="25400" h="485139">
                  <a:moveTo>
                    <a:pt x="25400" y="332740"/>
                  </a:moveTo>
                  <a:lnTo>
                    <a:pt x="0" y="332740"/>
                  </a:lnTo>
                  <a:lnTo>
                    <a:pt x="0" y="345439"/>
                  </a:lnTo>
                  <a:lnTo>
                    <a:pt x="25400" y="345439"/>
                  </a:lnTo>
                  <a:lnTo>
                    <a:pt x="25400" y="332740"/>
                  </a:lnTo>
                  <a:close/>
                </a:path>
                <a:path w="25400" h="485139">
                  <a:moveTo>
                    <a:pt x="25400" y="345440"/>
                  </a:moveTo>
                  <a:lnTo>
                    <a:pt x="0" y="345440"/>
                  </a:lnTo>
                  <a:lnTo>
                    <a:pt x="0" y="358139"/>
                  </a:lnTo>
                  <a:lnTo>
                    <a:pt x="25400" y="358139"/>
                  </a:lnTo>
                  <a:lnTo>
                    <a:pt x="25400" y="345440"/>
                  </a:lnTo>
                  <a:close/>
                </a:path>
                <a:path w="25400" h="485139">
                  <a:moveTo>
                    <a:pt x="25400" y="358140"/>
                  </a:moveTo>
                  <a:lnTo>
                    <a:pt x="0" y="358140"/>
                  </a:lnTo>
                  <a:lnTo>
                    <a:pt x="0" y="364489"/>
                  </a:lnTo>
                  <a:lnTo>
                    <a:pt x="25400" y="364489"/>
                  </a:lnTo>
                  <a:lnTo>
                    <a:pt x="25400" y="358140"/>
                  </a:lnTo>
                  <a:close/>
                </a:path>
                <a:path w="25400" h="485139">
                  <a:moveTo>
                    <a:pt x="25400" y="364490"/>
                  </a:moveTo>
                  <a:lnTo>
                    <a:pt x="0" y="364490"/>
                  </a:lnTo>
                  <a:lnTo>
                    <a:pt x="0" y="370839"/>
                  </a:lnTo>
                  <a:lnTo>
                    <a:pt x="25400" y="370839"/>
                  </a:lnTo>
                  <a:lnTo>
                    <a:pt x="25400" y="364490"/>
                  </a:lnTo>
                  <a:close/>
                </a:path>
                <a:path w="25400" h="485139">
                  <a:moveTo>
                    <a:pt x="25400" y="370840"/>
                  </a:moveTo>
                  <a:lnTo>
                    <a:pt x="0" y="370840"/>
                  </a:lnTo>
                  <a:lnTo>
                    <a:pt x="0" y="377189"/>
                  </a:lnTo>
                  <a:lnTo>
                    <a:pt x="25400" y="377189"/>
                  </a:lnTo>
                  <a:lnTo>
                    <a:pt x="25400" y="370840"/>
                  </a:lnTo>
                  <a:close/>
                </a:path>
                <a:path w="25400" h="485139">
                  <a:moveTo>
                    <a:pt x="25400" y="377190"/>
                  </a:moveTo>
                  <a:lnTo>
                    <a:pt x="0" y="377190"/>
                  </a:lnTo>
                  <a:lnTo>
                    <a:pt x="0" y="383539"/>
                  </a:lnTo>
                  <a:lnTo>
                    <a:pt x="25400" y="383539"/>
                  </a:lnTo>
                  <a:lnTo>
                    <a:pt x="25400" y="377190"/>
                  </a:lnTo>
                  <a:close/>
                </a:path>
                <a:path w="25400" h="485139">
                  <a:moveTo>
                    <a:pt x="25400" y="383540"/>
                  </a:moveTo>
                  <a:lnTo>
                    <a:pt x="0" y="383540"/>
                  </a:lnTo>
                  <a:lnTo>
                    <a:pt x="0" y="389889"/>
                  </a:lnTo>
                  <a:lnTo>
                    <a:pt x="25400" y="389889"/>
                  </a:lnTo>
                  <a:lnTo>
                    <a:pt x="25400" y="383540"/>
                  </a:lnTo>
                  <a:close/>
                </a:path>
                <a:path w="25400" h="485139">
                  <a:moveTo>
                    <a:pt x="25400" y="389890"/>
                  </a:moveTo>
                  <a:lnTo>
                    <a:pt x="0" y="389890"/>
                  </a:lnTo>
                  <a:lnTo>
                    <a:pt x="0" y="396239"/>
                  </a:lnTo>
                  <a:lnTo>
                    <a:pt x="25400" y="396239"/>
                  </a:lnTo>
                  <a:lnTo>
                    <a:pt x="25400" y="389890"/>
                  </a:lnTo>
                  <a:close/>
                </a:path>
                <a:path w="25400" h="485139">
                  <a:moveTo>
                    <a:pt x="25400" y="396240"/>
                  </a:moveTo>
                  <a:lnTo>
                    <a:pt x="0" y="396240"/>
                  </a:lnTo>
                  <a:lnTo>
                    <a:pt x="0" y="402589"/>
                  </a:lnTo>
                  <a:lnTo>
                    <a:pt x="25400" y="402589"/>
                  </a:lnTo>
                  <a:lnTo>
                    <a:pt x="25400" y="396240"/>
                  </a:lnTo>
                  <a:close/>
                </a:path>
                <a:path w="25400" h="485139">
                  <a:moveTo>
                    <a:pt x="25400" y="402590"/>
                  </a:moveTo>
                  <a:lnTo>
                    <a:pt x="0" y="402590"/>
                  </a:lnTo>
                  <a:lnTo>
                    <a:pt x="0" y="408939"/>
                  </a:lnTo>
                  <a:lnTo>
                    <a:pt x="25400" y="408939"/>
                  </a:lnTo>
                  <a:lnTo>
                    <a:pt x="25400" y="402590"/>
                  </a:lnTo>
                  <a:close/>
                </a:path>
                <a:path w="25400" h="485139">
                  <a:moveTo>
                    <a:pt x="25400" y="408940"/>
                  </a:moveTo>
                  <a:lnTo>
                    <a:pt x="0" y="408940"/>
                  </a:lnTo>
                  <a:lnTo>
                    <a:pt x="0" y="415289"/>
                  </a:lnTo>
                  <a:lnTo>
                    <a:pt x="25400" y="415289"/>
                  </a:lnTo>
                  <a:lnTo>
                    <a:pt x="25400" y="408940"/>
                  </a:lnTo>
                  <a:close/>
                </a:path>
                <a:path w="25400" h="485139">
                  <a:moveTo>
                    <a:pt x="25400" y="415290"/>
                  </a:moveTo>
                  <a:lnTo>
                    <a:pt x="0" y="415290"/>
                  </a:lnTo>
                  <a:lnTo>
                    <a:pt x="0" y="421639"/>
                  </a:lnTo>
                  <a:lnTo>
                    <a:pt x="25400" y="421639"/>
                  </a:lnTo>
                  <a:lnTo>
                    <a:pt x="25400" y="415290"/>
                  </a:lnTo>
                  <a:close/>
                </a:path>
                <a:path w="25400" h="485139">
                  <a:moveTo>
                    <a:pt x="25400" y="421640"/>
                  </a:moveTo>
                  <a:lnTo>
                    <a:pt x="0" y="421640"/>
                  </a:lnTo>
                  <a:lnTo>
                    <a:pt x="0" y="427989"/>
                  </a:lnTo>
                  <a:lnTo>
                    <a:pt x="24129" y="427989"/>
                  </a:lnTo>
                  <a:lnTo>
                    <a:pt x="24129" y="426719"/>
                  </a:lnTo>
                  <a:lnTo>
                    <a:pt x="25400" y="426719"/>
                  </a:lnTo>
                  <a:lnTo>
                    <a:pt x="25400" y="421640"/>
                  </a:lnTo>
                  <a:close/>
                </a:path>
                <a:path w="25400" h="485139">
                  <a:moveTo>
                    <a:pt x="24129" y="427990"/>
                  </a:moveTo>
                  <a:lnTo>
                    <a:pt x="0" y="427990"/>
                  </a:lnTo>
                  <a:lnTo>
                    <a:pt x="0" y="434339"/>
                  </a:lnTo>
                  <a:lnTo>
                    <a:pt x="21589" y="434339"/>
                  </a:lnTo>
                  <a:lnTo>
                    <a:pt x="21589" y="433069"/>
                  </a:lnTo>
                  <a:lnTo>
                    <a:pt x="22860" y="433069"/>
                  </a:lnTo>
                  <a:lnTo>
                    <a:pt x="22860" y="429260"/>
                  </a:lnTo>
                  <a:lnTo>
                    <a:pt x="24129" y="429260"/>
                  </a:lnTo>
                  <a:lnTo>
                    <a:pt x="24129" y="427990"/>
                  </a:lnTo>
                  <a:close/>
                </a:path>
                <a:path w="25400" h="485139">
                  <a:moveTo>
                    <a:pt x="21589" y="434340"/>
                  </a:moveTo>
                  <a:lnTo>
                    <a:pt x="0" y="434340"/>
                  </a:lnTo>
                  <a:lnTo>
                    <a:pt x="0" y="440689"/>
                  </a:lnTo>
                  <a:lnTo>
                    <a:pt x="19050" y="440689"/>
                  </a:lnTo>
                  <a:lnTo>
                    <a:pt x="19050" y="438150"/>
                  </a:lnTo>
                  <a:lnTo>
                    <a:pt x="20319" y="438150"/>
                  </a:lnTo>
                  <a:lnTo>
                    <a:pt x="20319" y="435610"/>
                  </a:lnTo>
                  <a:lnTo>
                    <a:pt x="21589" y="435610"/>
                  </a:lnTo>
                  <a:lnTo>
                    <a:pt x="21589" y="434340"/>
                  </a:lnTo>
                  <a:close/>
                </a:path>
                <a:path w="25400" h="485139">
                  <a:moveTo>
                    <a:pt x="19050" y="440690"/>
                  </a:moveTo>
                  <a:lnTo>
                    <a:pt x="0" y="440690"/>
                  </a:lnTo>
                  <a:lnTo>
                    <a:pt x="0" y="447039"/>
                  </a:lnTo>
                  <a:lnTo>
                    <a:pt x="16509" y="447039"/>
                  </a:lnTo>
                  <a:lnTo>
                    <a:pt x="16509" y="444500"/>
                  </a:lnTo>
                  <a:lnTo>
                    <a:pt x="17779" y="444500"/>
                  </a:lnTo>
                  <a:lnTo>
                    <a:pt x="17780" y="441960"/>
                  </a:lnTo>
                  <a:lnTo>
                    <a:pt x="19050" y="441960"/>
                  </a:lnTo>
                  <a:lnTo>
                    <a:pt x="19050" y="440690"/>
                  </a:lnTo>
                  <a:close/>
                </a:path>
                <a:path w="25400" h="485139">
                  <a:moveTo>
                    <a:pt x="16510" y="447040"/>
                  </a:moveTo>
                  <a:lnTo>
                    <a:pt x="0" y="447040"/>
                  </a:lnTo>
                  <a:lnTo>
                    <a:pt x="0" y="453389"/>
                  </a:lnTo>
                  <a:lnTo>
                    <a:pt x="13969" y="453389"/>
                  </a:lnTo>
                  <a:lnTo>
                    <a:pt x="13969" y="450850"/>
                  </a:lnTo>
                  <a:lnTo>
                    <a:pt x="15239" y="450850"/>
                  </a:lnTo>
                  <a:lnTo>
                    <a:pt x="15239" y="448310"/>
                  </a:lnTo>
                  <a:lnTo>
                    <a:pt x="16510" y="448310"/>
                  </a:lnTo>
                  <a:lnTo>
                    <a:pt x="16510" y="447040"/>
                  </a:lnTo>
                  <a:close/>
                </a:path>
                <a:path w="25400" h="485139">
                  <a:moveTo>
                    <a:pt x="13969" y="453390"/>
                  </a:moveTo>
                  <a:lnTo>
                    <a:pt x="0" y="453390"/>
                  </a:lnTo>
                  <a:lnTo>
                    <a:pt x="0" y="459739"/>
                  </a:lnTo>
                  <a:lnTo>
                    <a:pt x="11430" y="459739"/>
                  </a:lnTo>
                  <a:lnTo>
                    <a:pt x="11430" y="457200"/>
                  </a:lnTo>
                  <a:lnTo>
                    <a:pt x="12700" y="457200"/>
                  </a:lnTo>
                  <a:lnTo>
                    <a:pt x="12700" y="454660"/>
                  </a:lnTo>
                  <a:lnTo>
                    <a:pt x="13969" y="454660"/>
                  </a:lnTo>
                  <a:lnTo>
                    <a:pt x="13969" y="453390"/>
                  </a:lnTo>
                  <a:close/>
                </a:path>
                <a:path w="25400" h="485139">
                  <a:moveTo>
                    <a:pt x="10159" y="459740"/>
                  </a:moveTo>
                  <a:lnTo>
                    <a:pt x="0" y="459740"/>
                  </a:lnTo>
                  <a:lnTo>
                    <a:pt x="0" y="466089"/>
                  </a:lnTo>
                  <a:lnTo>
                    <a:pt x="8889" y="466089"/>
                  </a:lnTo>
                  <a:lnTo>
                    <a:pt x="8889" y="463550"/>
                  </a:lnTo>
                  <a:lnTo>
                    <a:pt x="10160" y="463550"/>
                  </a:lnTo>
                  <a:lnTo>
                    <a:pt x="10159" y="459740"/>
                  </a:lnTo>
                  <a:close/>
                </a:path>
                <a:path w="25400" h="485139">
                  <a:moveTo>
                    <a:pt x="7619" y="466090"/>
                  </a:moveTo>
                  <a:lnTo>
                    <a:pt x="0" y="466090"/>
                  </a:lnTo>
                  <a:lnTo>
                    <a:pt x="0" y="472439"/>
                  </a:lnTo>
                  <a:lnTo>
                    <a:pt x="6350" y="472439"/>
                  </a:lnTo>
                  <a:lnTo>
                    <a:pt x="6350" y="469900"/>
                  </a:lnTo>
                  <a:lnTo>
                    <a:pt x="7619" y="469900"/>
                  </a:lnTo>
                  <a:lnTo>
                    <a:pt x="7619" y="466090"/>
                  </a:lnTo>
                  <a:close/>
                </a:path>
                <a:path w="25400" h="485139">
                  <a:moveTo>
                    <a:pt x="5080" y="472440"/>
                  </a:moveTo>
                  <a:lnTo>
                    <a:pt x="0" y="472440"/>
                  </a:lnTo>
                  <a:lnTo>
                    <a:pt x="0" y="478789"/>
                  </a:lnTo>
                  <a:lnTo>
                    <a:pt x="3810" y="478789"/>
                  </a:lnTo>
                  <a:lnTo>
                    <a:pt x="3809" y="476250"/>
                  </a:lnTo>
                  <a:lnTo>
                    <a:pt x="5079" y="476250"/>
                  </a:lnTo>
                  <a:lnTo>
                    <a:pt x="5080" y="472440"/>
                  </a:lnTo>
                  <a:close/>
                </a:path>
                <a:path w="25400" h="485139">
                  <a:moveTo>
                    <a:pt x="2539" y="478790"/>
                  </a:moveTo>
                  <a:lnTo>
                    <a:pt x="0" y="478790"/>
                  </a:lnTo>
                  <a:lnTo>
                    <a:pt x="0" y="485139"/>
                  </a:lnTo>
                  <a:lnTo>
                    <a:pt x="1269" y="485139"/>
                  </a:lnTo>
                  <a:lnTo>
                    <a:pt x="1269" y="482600"/>
                  </a:lnTo>
                  <a:lnTo>
                    <a:pt x="2539" y="482600"/>
                  </a:lnTo>
                  <a:lnTo>
                    <a:pt x="2539" y="478790"/>
                  </a:lnTo>
                  <a:close/>
                </a:path>
              </a:pathLst>
            </a:custGeom>
            <a:solidFill>
              <a:srgbClr val="2D2D2D"/>
            </a:solidFill>
          </p:spPr>
          <p:txBody>
            <a:bodyPr bIns="0" lIns="0" rIns="0" rtlCol="0" tIns="0" wrap="square"/>
            <a:p/>
          </p:txBody>
        </p:sp>
        <p:sp>
          <p:nvSpPr>
            <p:cNvPr id="1048805" name="object 79"/>
            <p:cNvSpPr/>
            <p:nvPr/>
          </p:nvSpPr>
          <p:spPr>
            <a:xfrm>
              <a:off x="4792979" y="4483100"/>
              <a:ext cx="24130" cy="543560"/>
            </a:xfrm>
            <a:custGeom>
              <a:avLst/>
              <a:ahLst/>
              <a:rect l="l" t="t" r="r" b="b"/>
              <a:pathLst>
                <a:path w="24129" h="543560">
                  <a:moveTo>
                    <a:pt x="24130" y="0"/>
                  </a:moveTo>
                  <a:lnTo>
                    <a:pt x="0" y="0"/>
                  </a:lnTo>
                  <a:lnTo>
                    <a:pt x="0" y="2539"/>
                  </a:lnTo>
                  <a:lnTo>
                    <a:pt x="24130" y="2539"/>
                  </a:lnTo>
                  <a:lnTo>
                    <a:pt x="24130" y="0"/>
                  </a:lnTo>
                  <a:close/>
                </a:path>
                <a:path w="24129" h="543560">
                  <a:moveTo>
                    <a:pt x="24130" y="2540"/>
                  </a:moveTo>
                  <a:lnTo>
                    <a:pt x="0" y="2540"/>
                  </a:lnTo>
                  <a:lnTo>
                    <a:pt x="0" y="8889"/>
                  </a:lnTo>
                  <a:lnTo>
                    <a:pt x="24130" y="8889"/>
                  </a:lnTo>
                  <a:lnTo>
                    <a:pt x="24130" y="2540"/>
                  </a:lnTo>
                  <a:close/>
                </a:path>
                <a:path w="24129" h="543560">
                  <a:moveTo>
                    <a:pt x="24130" y="8890"/>
                  </a:moveTo>
                  <a:lnTo>
                    <a:pt x="0" y="8890"/>
                  </a:lnTo>
                  <a:lnTo>
                    <a:pt x="0" y="15239"/>
                  </a:lnTo>
                  <a:lnTo>
                    <a:pt x="24130" y="15239"/>
                  </a:lnTo>
                  <a:lnTo>
                    <a:pt x="24130" y="8890"/>
                  </a:lnTo>
                  <a:close/>
                </a:path>
                <a:path w="24129" h="543560">
                  <a:moveTo>
                    <a:pt x="24130" y="15240"/>
                  </a:moveTo>
                  <a:lnTo>
                    <a:pt x="0" y="15240"/>
                  </a:lnTo>
                  <a:lnTo>
                    <a:pt x="0" y="21589"/>
                  </a:lnTo>
                  <a:lnTo>
                    <a:pt x="24130" y="21589"/>
                  </a:lnTo>
                  <a:lnTo>
                    <a:pt x="24130" y="15240"/>
                  </a:lnTo>
                  <a:close/>
                </a:path>
                <a:path w="24129" h="543560">
                  <a:moveTo>
                    <a:pt x="24130" y="21590"/>
                  </a:moveTo>
                  <a:lnTo>
                    <a:pt x="0" y="21590"/>
                  </a:lnTo>
                  <a:lnTo>
                    <a:pt x="0" y="27939"/>
                  </a:lnTo>
                  <a:lnTo>
                    <a:pt x="24130" y="27939"/>
                  </a:lnTo>
                  <a:lnTo>
                    <a:pt x="24130" y="21590"/>
                  </a:lnTo>
                  <a:close/>
                </a:path>
                <a:path w="24129" h="543560">
                  <a:moveTo>
                    <a:pt x="24130" y="27940"/>
                  </a:moveTo>
                  <a:lnTo>
                    <a:pt x="0" y="27940"/>
                  </a:lnTo>
                  <a:lnTo>
                    <a:pt x="0" y="34289"/>
                  </a:lnTo>
                  <a:lnTo>
                    <a:pt x="24130" y="34289"/>
                  </a:lnTo>
                  <a:lnTo>
                    <a:pt x="24130" y="27940"/>
                  </a:lnTo>
                  <a:close/>
                </a:path>
                <a:path w="24129" h="543560">
                  <a:moveTo>
                    <a:pt x="24130" y="34290"/>
                  </a:moveTo>
                  <a:lnTo>
                    <a:pt x="0" y="34290"/>
                  </a:lnTo>
                  <a:lnTo>
                    <a:pt x="0" y="40639"/>
                  </a:lnTo>
                  <a:lnTo>
                    <a:pt x="24130" y="40639"/>
                  </a:lnTo>
                  <a:lnTo>
                    <a:pt x="24130" y="34290"/>
                  </a:lnTo>
                  <a:close/>
                </a:path>
                <a:path w="24129" h="543560">
                  <a:moveTo>
                    <a:pt x="24130" y="40640"/>
                  </a:moveTo>
                  <a:lnTo>
                    <a:pt x="0" y="40640"/>
                  </a:lnTo>
                  <a:lnTo>
                    <a:pt x="0" y="45719"/>
                  </a:lnTo>
                  <a:lnTo>
                    <a:pt x="24130" y="45719"/>
                  </a:lnTo>
                  <a:lnTo>
                    <a:pt x="24130" y="40640"/>
                  </a:lnTo>
                  <a:close/>
                </a:path>
                <a:path w="24129" h="543560">
                  <a:moveTo>
                    <a:pt x="24130" y="45720"/>
                  </a:moveTo>
                  <a:lnTo>
                    <a:pt x="0" y="45720"/>
                  </a:lnTo>
                  <a:lnTo>
                    <a:pt x="0" y="52069"/>
                  </a:lnTo>
                  <a:lnTo>
                    <a:pt x="24130" y="52069"/>
                  </a:lnTo>
                  <a:lnTo>
                    <a:pt x="24130" y="45720"/>
                  </a:lnTo>
                  <a:close/>
                </a:path>
                <a:path w="24129" h="543560">
                  <a:moveTo>
                    <a:pt x="24130" y="52070"/>
                  </a:moveTo>
                  <a:lnTo>
                    <a:pt x="0" y="52070"/>
                  </a:lnTo>
                  <a:lnTo>
                    <a:pt x="0" y="58419"/>
                  </a:lnTo>
                  <a:lnTo>
                    <a:pt x="24130" y="58419"/>
                  </a:lnTo>
                  <a:lnTo>
                    <a:pt x="24130" y="52070"/>
                  </a:lnTo>
                  <a:close/>
                </a:path>
                <a:path w="24129" h="543560">
                  <a:moveTo>
                    <a:pt x="24130" y="58420"/>
                  </a:moveTo>
                  <a:lnTo>
                    <a:pt x="0" y="58420"/>
                  </a:lnTo>
                  <a:lnTo>
                    <a:pt x="0" y="64769"/>
                  </a:lnTo>
                  <a:lnTo>
                    <a:pt x="24130" y="64769"/>
                  </a:lnTo>
                  <a:lnTo>
                    <a:pt x="24130" y="58420"/>
                  </a:lnTo>
                  <a:close/>
                </a:path>
                <a:path w="24129" h="543560">
                  <a:moveTo>
                    <a:pt x="24130" y="64770"/>
                  </a:moveTo>
                  <a:lnTo>
                    <a:pt x="0" y="64770"/>
                  </a:lnTo>
                  <a:lnTo>
                    <a:pt x="0" y="71119"/>
                  </a:lnTo>
                  <a:lnTo>
                    <a:pt x="24130" y="71119"/>
                  </a:lnTo>
                  <a:lnTo>
                    <a:pt x="24130" y="64770"/>
                  </a:lnTo>
                  <a:close/>
                </a:path>
                <a:path w="24129" h="543560">
                  <a:moveTo>
                    <a:pt x="24130" y="71120"/>
                  </a:moveTo>
                  <a:lnTo>
                    <a:pt x="0" y="71120"/>
                  </a:lnTo>
                  <a:lnTo>
                    <a:pt x="0" y="77469"/>
                  </a:lnTo>
                  <a:lnTo>
                    <a:pt x="24130" y="77469"/>
                  </a:lnTo>
                  <a:lnTo>
                    <a:pt x="24130" y="71120"/>
                  </a:lnTo>
                  <a:close/>
                </a:path>
                <a:path w="24129" h="543560">
                  <a:moveTo>
                    <a:pt x="24130" y="77470"/>
                  </a:moveTo>
                  <a:lnTo>
                    <a:pt x="0" y="77470"/>
                  </a:lnTo>
                  <a:lnTo>
                    <a:pt x="0" y="85089"/>
                  </a:lnTo>
                  <a:lnTo>
                    <a:pt x="24130" y="85089"/>
                  </a:lnTo>
                  <a:lnTo>
                    <a:pt x="24130" y="77470"/>
                  </a:lnTo>
                  <a:close/>
                </a:path>
                <a:path w="24129" h="543560">
                  <a:moveTo>
                    <a:pt x="24130" y="85090"/>
                  </a:moveTo>
                  <a:lnTo>
                    <a:pt x="0" y="85090"/>
                  </a:lnTo>
                  <a:lnTo>
                    <a:pt x="0" y="91439"/>
                  </a:lnTo>
                  <a:lnTo>
                    <a:pt x="24130" y="91439"/>
                  </a:lnTo>
                  <a:lnTo>
                    <a:pt x="24130" y="85090"/>
                  </a:lnTo>
                  <a:close/>
                </a:path>
                <a:path w="24129" h="543560">
                  <a:moveTo>
                    <a:pt x="24130" y="91440"/>
                  </a:moveTo>
                  <a:lnTo>
                    <a:pt x="0" y="91440"/>
                  </a:lnTo>
                  <a:lnTo>
                    <a:pt x="0" y="97789"/>
                  </a:lnTo>
                  <a:lnTo>
                    <a:pt x="24130" y="97789"/>
                  </a:lnTo>
                  <a:lnTo>
                    <a:pt x="24130" y="91440"/>
                  </a:lnTo>
                  <a:close/>
                </a:path>
                <a:path w="24129" h="543560">
                  <a:moveTo>
                    <a:pt x="24130" y="97790"/>
                  </a:moveTo>
                  <a:lnTo>
                    <a:pt x="0" y="97790"/>
                  </a:lnTo>
                  <a:lnTo>
                    <a:pt x="0" y="104139"/>
                  </a:lnTo>
                  <a:lnTo>
                    <a:pt x="24130" y="104139"/>
                  </a:lnTo>
                  <a:lnTo>
                    <a:pt x="24130" y="97790"/>
                  </a:lnTo>
                  <a:close/>
                </a:path>
                <a:path w="24129" h="543560">
                  <a:moveTo>
                    <a:pt x="24130" y="104140"/>
                  </a:moveTo>
                  <a:lnTo>
                    <a:pt x="0" y="104140"/>
                  </a:lnTo>
                  <a:lnTo>
                    <a:pt x="0" y="110489"/>
                  </a:lnTo>
                  <a:lnTo>
                    <a:pt x="24130" y="110489"/>
                  </a:lnTo>
                  <a:lnTo>
                    <a:pt x="24130" y="104140"/>
                  </a:lnTo>
                  <a:close/>
                </a:path>
                <a:path w="24129" h="543560">
                  <a:moveTo>
                    <a:pt x="24130" y="110490"/>
                  </a:moveTo>
                  <a:lnTo>
                    <a:pt x="0" y="110490"/>
                  </a:lnTo>
                  <a:lnTo>
                    <a:pt x="0" y="116839"/>
                  </a:lnTo>
                  <a:lnTo>
                    <a:pt x="24130" y="116839"/>
                  </a:lnTo>
                  <a:lnTo>
                    <a:pt x="24130" y="110490"/>
                  </a:lnTo>
                  <a:close/>
                </a:path>
                <a:path w="24129" h="543560">
                  <a:moveTo>
                    <a:pt x="24130" y="116840"/>
                  </a:moveTo>
                  <a:lnTo>
                    <a:pt x="0" y="116840"/>
                  </a:lnTo>
                  <a:lnTo>
                    <a:pt x="0" y="123189"/>
                  </a:lnTo>
                  <a:lnTo>
                    <a:pt x="24130" y="123189"/>
                  </a:lnTo>
                  <a:lnTo>
                    <a:pt x="24130" y="116840"/>
                  </a:lnTo>
                  <a:close/>
                </a:path>
                <a:path w="24129" h="543560">
                  <a:moveTo>
                    <a:pt x="24130" y="123190"/>
                  </a:moveTo>
                  <a:lnTo>
                    <a:pt x="0" y="123190"/>
                  </a:lnTo>
                  <a:lnTo>
                    <a:pt x="0" y="129539"/>
                  </a:lnTo>
                  <a:lnTo>
                    <a:pt x="24130" y="129539"/>
                  </a:lnTo>
                  <a:lnTo>
                    <a:pt x="24130" y="123190"/>
                  </a:lnTo>
                  <a:close/>
                </a:path>
                <a:path w="24129" h="543560">
                  <a:moveTo>
                    <a:pt x="24130" y="129540"/>
                  </a:moveTo>
                  <a:lnTo>
                    <a:pt x="0" y="129540"/>
                  </a:lnTo>
                  <a:lnTo>
                    <a:pt x="0" y="135889"/>
                  </a:lnTo>
                  <a:lnTo>
                    <a:pt x="24130" y="135889"/>
                  </a:lnTo>
                  <a:lnTo>
                    <a:pt x="24130" y="129540"/>
                  </a:lnTo>
                  <a:close/>
                </a:path>
                <a:path w="24129" h="543560">
                  <a:moveTo>
                    <a:pt x="24130" y="135890"/>
                  </a:moveTo>
                  <a:lnTo>
                    <a:pt x="0" y="135890"/>
                  </a:lnTo>
                  <a:lnTo>
                    <a:pt x="0" y="140969"/>
                  </a:lnTo>
                  <a:lnTo>
                    <a:pt x="24130" y="140969"/>
                  </a:lnTo>
                  <a:lnTo>
                    <a:pt x="24130" y="135890"/>
                  </a:lnTo>
                  <a:close/>
                </a:path>
                <a:path w="24129" h="543560">
                  <a:moveTo>
                    <a:pt x="24130" y="140970"/>
                  </a:moveTo>
                  <a:lnTo>
                    <a:pt x="0" y="140970"/>
                  </a:lnTo>
                  <a:lnTo>
                    <a:pt x="0" y="147319"/>
                  </a:lnTo>
                  <a:lnTo>
                    <a:pt x="24130" y="147319"/>
                  </a:lnTo>
                  <a:lnTo>
                    <a:pt x="24130" y="140970"/>
                  </a:lnTo>
                  <a:close/>
                </a:path>
                <a:path w="24129" h="543560">
                  <a:moveTo>
                    <a:pt x="24130" y="147320"/>
                  </a:moveTo>
                  <a:lnTo>
                    <a:pt x="0" y="147320"/>
                  </a:lnTo>
                  <a:lnTo>
                    <a:pt x="0" y="153669"/>
                  </a:lnTo>
                  <a:lnTo>
                    <a:pt x="24130" y="153669"/>
                  </a:lnTo>
                  <a:lnTo>
                    <a:pt x="24130" y="147320"/>
                  </a:lnTo>
                  <a:close/>
                </a:path>
                <a:path w="24129" h="543560">
                  <a:moveTo>
                    <a:pt x="24130" y="153670"/>
                  </a:moveTo>
                  <a:lnTo>
                    <a:pt x="0" y="153670"/>
                  </a:lnTo>
                  <a:lnTo>
                    <a:pt x="0" y="160019"/>
                  </a:lnTo>
                  <a:lnTo>
                    <a:pt x="24130" y="160019"/>
                  </a:lnTo>
                  <a:lnTo>
                    <a:pt x="24130" y="153670"/>
                  </a:lnTo>
                  <a:close/>
                </a:path>
                <a:path w="24129" h="543560">
                  <a:moveTo>
                    <a:pt x="24130" y="160020"/>
                  </a:moveTo>
                  <a:lnTo>
                    <a:pt x="0" y="160020"/>
                  </a:lnTo>
                  <a:lnTo>
                    <a:pt x="0" y="166369"/>
                  </a:lnTo>
                  <a:lnTo>
                    <a:pt x="24130" y="166369"/>
                  </a:lnTo>
                  <a:lnTo>
                    <a:pt x="24130" y="160020"/>
                  </a:lnTo>
                  <a:close/>
                </a:path>
                <a:path w="24129" h="543560">
                  <a:moveTo>
                    <a:pt x="24130" y="166370"/>
                  </a:moveTo>
                  <a:lnTo>
                    <a:pt x="0" y="166370"/>
                  </a:lnTo>
                  <a:lnTo>
                    <a:pt x="0" y="172719"/>
                  </a:lnTo>
                  <a:lnTo>
                    <a:pt x="24130" y="172719"/>
                  </a:lnTo>
                  <a:lnTo>
                    <a:pt x="24130" y="166370"/>
                  </a:lnTo>
                  <a:close/>
                </a:path>
                <a:path w="24129" h="543560">
                  <a:moveTo>
                    <a:pt x="24130" y="172720"/>
                  </a:moveTo>
                  <a:lnTo>
                    <a:pt x="0" y="172720"/>
                  </a:lnTo>
                  <a:lnTo>
                    <a:pt x="0" y="180339"/>
                  </a:lnTo>
                  <a:lnTo>
                    <a:pt x="24130" y="180339"/>
                  </a:lnTo>
                  <a:lnTo>
                    <a:pt x="24130" y="172720"/>
                  </a:lnTo>
                  <a:close/>
                </a:path>
                <a:path w="24129" h="543560">
                  <a:moveTo>
                    <a:pt x="24130" y="180340"/>
                  </a:moveTo>
                  <a:lnTo>
                    <a:pt x="0" y="180340"/>
                  </a:lnTo>
                  <a:lnTo>
                    <a:pt x="0" y="185419"/>
                  </a:lnTo>
                  <a:lnTo>
                    <a:pt x="24130" y="185419"/>
                  </a:lnTo>
                  <a:lnTo>
                    <a:pt x="24130" y="180340"/>
                  </a:lnTo>
                  <a:close/>
                </a:path>
                <a:path w="24129" h="543560">
                  <a:moveTo>
                    <a:pt x="24130" y="185420"/>
                  </a:moveTo>
                  <a:lnTo>
                    <a:pt x="0" y="185420"/>
                  </a:lnTo>
                  <a:lnTo>
                    <a:pt x="0" y="193039"/>
                  </a:lnTo>
                  <a:lnTo>
                    <a:pt x="24130" y="193039"/>
                  </a:lnTo>
                  <a:lnTo>
                    <a:pt x="24130" y="185420"/>
                  </a:lnTo>
                  <a:close/>
                </a:path>
                <a:path w="24129" h="543560">
                  <a:moveTo>
                    <a:pt x="24130" y="193040"/>
                  </a:moveTo>
                  <a:lnTo>
                    <a:pt x="0" y="193040"/>
                  </a:lnTo>
                  <a:lnTo>
                    <a:pt x="0" y="198119"/>
                  </a:lnTo>
                  <a:lnTo>
                    <a:pt x="24130" y="198119"/>
                  </a:lnTo>
                  <a:lnTo>
                    <a:pt x="24130" y="193040"/>
                  </a:lnTo>
                  <a:close/>
                </a:path>
                <a:path w="24129" h="543560">
                  <a:moveTo>
                    <a:pt x="24130" y="198120"/>
                  </a:moveTo>
                  <a:lnTo>
                    <a:pt x="0" y="198120"/>
                  </a:lnTo>
                  <a:lnTo>
                    <a:pt x="0" y="205739"/>
                  </a:lnTo>
                  <a:lnTo>
                    <a:pt x="24130" y="205739"/>
                  </a:lnTo>
                  <a:lnTo>
                    <a:pt x="24130" y="198120"/>
                  </a:lnTo>
                  <a:close/>
                </a:path>
                <a:path w="24129" h="543560">
                  <a:moveTo>
                    <a:pt x="24130" y="205740"/>
                  </a:moveTo>
                  <a:lnTo>
                    <a:pt x="0" y="205740"/>
                  </a:lnTo>
                  <a:lnTo>
                    <a:pt x="0" y="212089"/>
                  </a:lnTo>
                  <a:lnTo>
                    <a:pt x="24130" y="212089"/>
                  </a:lnTo>
                  <a:lnTo>
                    <a:pt x="24130" y="205740"/>
                  </a:lnTo>
                  <a:close/>
                </a:path>
                <a:path w="24129" h="543560">
                  <a:moveTo>
                    <a:pt x="24130" y="212090"/>
                  </a:moveTo>
                  <a:lnTo>
                    <a:pt x="0" y="212090"/>
                  </a:lnTo>
                  <a:lnTo>
                    <a:pt x="0" y="218439"/>
                  </a:lnTo>
                  <a:lnTo>
                    <a:pt x="24130" y="218439"/>
                  </a:lnTo>
                  <a:lnTo>
                    <a:pt x="24130" y="212090"/>
                  </a:lnTo>
                  <a:close/>
                </a:path>
                <a:path w="24129" h="543560">
                  <a:moveTo>
                    <a:pt x="24130" y="218440"/>
                  </a:moveTo>
                  <a:lnTo>
                    <a:pt x="0" y="218440"/>
                  </a:lnTo>
                  <a:lnTo>
                    <a:pt x="0" y="224789"/>
                  </a:lnTo>
                  <a:lnTo>
                    <a:pt x="24130" y="224789"/>
                  </a:lnTo>
                  <a:lnTo>
                    <a:pt x="24130" y="218440"/>
                  </a:lnTo>
                  <a:close/>
                </a:path>
                <a:path w="24129" h="543560">
                  <a:moveTo>
                    <a:pt x="24130" y="224790"/>
                  </a:moveTo>
                  <a:lnTo>
                    <a:pt x="0" y="224790"/>
                  </a:lnTo>
                  <a:lnTo>
                    <a:pt x="0" y="231139"/>
                  </a:lnTo>
                  <a:lnTo>
                    <a:pt x="24130" y="231139"/>
                  </a:lnTo>
                  <a:lnTo>
                    <a:pt x="24130" y="224790"/>
                  </a:lnTo>
                  <a:close/>
                </a:path>
                <a:path w="24129" h="543560">
                  <a:moveTo>
                    <a:pt x="24130" y="231140"/>
                  </a:moveTo>
                  <a:lnTo>
                    <a:pt x="0" y="231140"/>
                  </a:lnTo>
                  <a:lnTo>
                    <a:pt x="0" y="237489"/>
                  </a:lnTo>
                  <a:lnTo>
                    <a:pt x="24130" y="237489"/>
                  </a:lnTo>
                  <a:lnTo>
                    <a:pt x="24130" y="231140"/>
                  </a:lnTo>
                  <a:close/>
                </a:path>
                <a:path w="24129" h="543560">
                  <a:moveTo>
                    <a:pt x="24130" y="237490"/>
                  </a:moveTo>
                  <a:lnTo>
                    <a:pt x="0" y="237490"/>
                  </a:lnTo>
                  <a:lnTo>
                    <a:pt x="0" y="243839"/>
                  </a:lnTo>
                  <a:lnTo>
                    <a:pt x="24130" y="243839"/>
                  </a:lnTo>
                  <a:lnTo>
                    <a:pt x="24130" y="237490"/>
                  </a:lnTo>
                  <a:close/>
                </a:path>
                <a:path w="24129" h="543560">
                  <a:moveTo>
                    <a:pt x="24130" y="243840"/>
                  </a:moveTo>
                  <a:lnTo>
                    <a:pt x="0" y="243840"/>
                  </a:lnTo>
                  <a:lnTo>
                    <a:pt x="0" y="250189"/>
                  </a:lnTo>
                  <a:lnTo>
                    <a:pt x="24130" y="250189"/>
                  </a:lnTo>
                  <a:lnTo>
                    <a:pt x="24130" y="243840"/>
                  </a:lnTo>
                  <a:close/>
                </a:path>
                <a:path w="24129" h="543560">
                  <a:moveTo>
                    <a:pt x="24130" y="250190"/>
                  </a:moveTo>
                  <a:lnTo>
                    <a:pt x="0" y="250190"/>
                  </a:lnTo>
                  <a:lnTo>
                    <a:pt x="0" y="256539"/>
                  </a:lnTo>
                  <a:lnTo>
                    <a:pt x="24130" y="256539"/>
                  </a:lnTo>
                  <a:lnTo>
                    <a:pt x="24130" y="250190"/>
                  </a:lnTo>
                  <a:close/>
                </a:path>
                <a:path w="24129" h="543560">
                  <a:moveTo>
                    <a:pt x="24130" y="256540"/>
                  </a:moveTo>
                  <a:lnTo>
                    <a:pt x="0" y="256540"/>
                  </a:lnTo>
                  <a:lnTo>
                    <a:pt x="0" y="261619"/>
                  </a:lnTo>
                  <a:lnTo>
                    <a:pt x="24130" y="261619"/>
                  </a:lnTo>
                  <a:lnTo>
                    <a:pt x="24130" y="256540"/>
                  </a:lnTo>
                  <a:close/>
                </a:path>
                <a:path w="24129" h="543560">
                  <a:moveTo>
                    <a:pt x="24130" y="261620"/>
                  </a:moveTo>
                  <a:lnTo>
                    <a:pt x="0" y="261620"/>
                  </a:lnTo>
                  <a:lnTo>
                    <a:pt x="0" y="267969"/>
                  </a:lnTo>
                  <a:lnTo>
                    <a:pt x="24130" y="267969"/>
                  </a:lnTo>
                  <a:lnTo>
                    <a:pt x="24130" y="261620"/>
                  </a:lnTo>
                  <a:close/>
                </a:path>
                <a:path w="24129" h="543560">
                  <a:moveTo>
                    <a:pt x="24130" y="267970"/>
                  </a:moveTo>
                  <a:lnTo>
                    <a:pt x="0" y="267970"/>
                  </a:lnTo>
                  <a:lnTo>
                    <a:pt x="0" y="274319"/>
                  </a:lnTo>
                  <a:lnTo>
                    <a:pt x="24130" y="274319"/>
                  </a:lnTo>
                  <a:lnTo>
                    <a:pt x="24130" y="267970"/>
                  </a:lnTo>
                  <a:close/>
                </a:path>
                <a:path w="24129" h="543560">
                  <a:moveTo>
                    <a:pt x="24130" y="274320"/>
                  </a:moveTo>
                  <a:lnTo>
                    <a:pt x="0" y="274320"/>
                  </a:lnTo>
                  <a:lnTo>
                    <a:pt x="0" y="280669"/>
                  </a:lnTo>
                  <a:lnTo>
                    <a:pt x="24130" y="280669"/>
                  </a:lnTo>
                  <a:lnTo>
                    <a:pt x="24130" y="274320"/>
                  </a:lnTo>
                  <a:close/>
                </a:path>
                <a:path w="24129" h="543560">
                  <a:moveTo>
                    <a:pt x="24130" y="280670"/>
                  </a:moveTo>
                  <a:lnTo>
                    <a:pt x="0" y="280670"/>
                  </a:lnTo>
                  <a:lnTo>
                    <a:pt x="0" y="288289"/>
                  </a:lnTo>
                  <a:lnTo>
                    <a:pt x="24130" y="288289"/>
                  </a:lnTo>
                  <a:lnTo>
                    <a:pt x="24130" y="280670"/>
                  </a:lnTo>
                  <a:close/>
                </a:path>
                <a:path w="24129" h="543560">
                  <a:moveTo>
                    <a:pt x="24130" y="288290"/>
                  </a:moveTo>
                  <a:lnTo>
                    <a:pt x="0" y="288290"/>
                  </a:lnTo>
                  <a:lnTo>
                    <a:pt x="0" y="293369"/>
                  </a:lnTo>
                  <a:lnTo>
                    <a:pt x="24130" y="293369"/>
                  </a:lnTo>
                  <a:lnTo>
                    <a:pt x="24130" y="288290"/>
                  </a:lnTo>
                  <a:close/>
                </a:path>
                <a:path w="24129" h="543560">
                  <a:moveTo>
                    <a:pt x="24130" y="293370"/>
                  </a:moveTo>
                  <a:lnTo>
                    <a:pt x="0" y="293370"/>
                  </a:lnTo>
                  <a:lnTo>
                    <a:pt x="0" y="300989"/>
                  </a:lnTo>
                  <a:lnTo>
                    <a:pt x="24130" y="300989"/>
                  </a:lnTo>
                  <a:lnTo>
                    <a:pt x="24130" y="293370"/>
                  </a:lnTo>
                  <a:close/>
                </a:path>
                <a:path w="24129" h="543560">
                  <a:moveTo>
                    <a:pt x="24130" y="300990"/>
                  </a:moveTo>
                  <a:lnTo>
                    <a:pt x="0" y="300990"/>
                  </a:lnTo>
                  <a:lnTo>
                    <a:pt x="0" y="307339"/>
                  </a:lnTo>
                  <a:lnTo>
                    <a:pt x="24130" y="307339"/>
                  </a:lnTo>
                  <a:lnTo>
                    <a:pt x="24130" y="300990"/>
                  </a:lnTo>
                  <a:close/>
                </a:path>
                <a:path w="24129" h="543560">
                  <a:moveTo>
                    <a:pt x="24130" y="307340"/>
                  </a:moveTo>
                  <a:lnTo>
                    <a:pt x="0" y="307340"/>
                  </a:lnTo>
                  <a:lnTo>
                    <a:pt x="0" y="313689"/>
                  </a:lnTo>
                  <a:lnTo>
                    <a:pt x="24130" y="313689"/>
                  </a:lnTo>
                  <a:lnTo>
                    <a:pt x="24130" y="307340"/>
                  </a:lnTo>
                  <a:close/>
                </a:path>
                <a:path w="24129" h="543560">
                  <a:moveTo>
                    <a:pt x="24130" y="313690"/>
                  </a:moveTo>
                  <a:lnTo>
                    <a:pt x="0" y="313690"/>
                  </a:lnTo>
                  <a:lnTo>
                    <a:pt x="0" y="320039"/>
                  </a:lnTo>
                  <a:lnTo>
                    <a:pt x="24130" y="320039"/>
                  </a:lnTo>
                  <a:lnTo>
                    <a:pt x="24130" y="313690"/>
                  </a:lnTo>
                  <a:close/>
                </a:path>
                <a:path w="24129" h="543560">
                  <a:moveTo>
                    <a:pt x="24130" y="320040"/>
                  </a:moveTo>
                  <a:lnTo>
                    <a:pt x="0" y="320040"/>
                  </a:lnTo>
                  <a:lnTo>
                    <a:pt x="0" y="326389"/>
                  </a:lnTo>
                  <a:lnTo>
                    <a:pt x="24130" y="326389"/>
                  </a:lnTo>
                  <a:lnTo>
                    <a:pt x="24130" y="320040"/>
                  </a:lnTo>
                  <a:close/>
                </a:path>
                <a:path w="24129" h="543560">
                  <a:moveTo>
                    <a:pt x="24130" y="326390"/>
                  </a:moveTo>
                  <a:lnTo>
                    <a:pt x="0" y="326390"/>
                  </a:lnTo>
                  <a:lnTo>
                    <a:pt x="0" y="332739"/>
                  </a:lnTo>
                  <a:lnTo>
                    <a:pt x="24130" y="332739"/>
                  </a:lnTo>
                  <a:lnTo>
                    <a:pt x="24130" y="326390"/>
                  </a:lnTo>
                  <a:close/>
                </a:path>
                <a:path w="24129" h="543560">
                  <a:moveTo>
                    <a:pt x="24130" y="332740"/>
                  </a:moveTo>
                  <a:lnTo>
                    <a:pt x="0" y="332740"/>
                  </a:lnTo>
                  <a:lnTo>
                    <a:pt x="0" y="345439"/>
                  </a:lnTo>
                  <a:lnTo>
                    <a:pt x="24130" y="345439"/>
                  </a:lnTo>
                  <a:lnTo>
                    <a:pt x="24130" y="332740"/>
                  </a:lnTo>
                  <a:close/>
                </a:path>
                <a:path w="24129" h="543560">
                  <a:moveTo>
                    <a:pt x="24130" y="345440"/>
                  </a:moveTo>
                  <a:lnTo>
                    <a:pt x="0" y="345440"/>
                  </a:lnTo>
                  <a:lnTo>
                    <a:pt x="0" y="358139"/>
                  </a:lnTo>
                  <a:lnTo>
                    <a:pt x="24130" y="358139"/>
                  </a:lnTo>
                  <a:lnTo>
                    <a:pt x="24130" y="345440"/>
                  </a:lnTo>
                  <a:close/>
                </a:path>
                <a:path w="24129" h="543560">
                  <a:moveTo>
                    <a:pt x="24130" y="358140"/>
                  </a:moveTo>
                  <a:lnTo>
                    <a:pt x="0" y="358140"/>
                  </a:lnTo>
                  <a:lnTo>
                    <a:pt x="0" y="364489"/>
                  </a:lnTo>
                  <a:lnTo>
                    <a:pt x="24130" y="364489"/>
                  </a:lnTo>
                  <a:lnTo>
                    <a:pt x="24130" y="358140"/>
                  </a:lnTo>
                  <a:close/>
                </a:path>
                <a:path w="24129" h="543560">
                  <a:moveTo>
                    <a:pt x="24130" y="364490"/>
                  </a:moveTo>
                  <a:lnTo>
                    <a:pt x="0" y="364490"/>
                  </a:lnTo>
                  <a:lnTo>
                    <a:pt x="0" y="370839"/>
                  </a:lnTo>
                  <a:lnTo>
                    <a:pt x="24130" y="370839"/>
                  </a:lnTo>
                  <a:lnTo>
                    <a:pt x="24130" y="364490"/>
                  </a:lnTo>
                  <a:close/>
                </a:path>
                <a:path w="24129" h="543560">
                  <a:moveTo>
                    <a:pt x="24130" y="370840"/>
                  </a:moveTo>
                  <a:lnTo>
                    <a:pt x="0" y="370840"/>
                  </a:lnTo>
                  <a:lnTo>
                    <a:pt x="0" y="377189"/>
                  </a:lnTo>
                  <a:lnTo>
                    <a:pt x="24130" y="377189"/>
                  </a:lnTo>
                  <a:lnTo>
                    <a:pt x="24130" y="370840"/>
                  </a:lnTo>
                  <a:close/>
                </a:path>
                <a:path w="24129" h="543560">
                  <a:moveTo>
                    <a:pt x="24130" y="377190"/>
                  </a:moveTo>
                  <a:lnTo>
                    <a:pt x="0" y="377190"/>
                  </a:lnTo>
                  <a:lnTo>
                    <a:pt x="0" y="383539"/>
                  </a:lnTo>
                  <a:lnTo>
                    <a:pt x="24130" y="383539"/>
                  </a:lnTo>
                  <a:lnTo>
                    <a:pt x="24130" y="377190"/>
                  </a:lnTo>
                  <a:close/>
                </a:path>
                <a:path w="24129" h="543560">
                  <a:moveTo>
                    <a:pt x="24130" y="383540"/>
                  </a:moveTo>
                  <a:lnTo>
                    <a:pt x="0" y="383540"/>
                  </a:lnTo>
                  <a:lnTo>
                    <a:pt x="0" y="389889"/>
                  </a:lnTo>
                  <a:lnTo>
                    <a:pt x="24130" y="389889"/>
                  </a:lnTo>
                  <a:lnTo>
                    <a:pt x="24130" y="383540"/>
                  </a:lnTo>
                  <a:close/>
                </a:path>
                <a:path w="24129" h="543560">
                  <a:moveTo>
                    <a:pt x="24130" y="389890"/>
                  </a:moveTo>
                  <a:lnTo>
                    <a:pt x="0" y="389890"/>
                  </a:lnTo>
                  <a:lnTo>
                    <a:pt x="0" y="396239"/>
                  </a:lnTo>
                  <a:lnTo>
                    <a:pt x="24130" y="396239"/>
                  </a:lnTo>
                  <a:lnTo>
                    <a:pt x="24130" y="389890"/>
                  </a:lnTo>
                  <a:close/>
                </a:path>
                <a:path w="24129" h="543560">
                  <a:moveTo>
                    <a:pt x="24130" y="396240"/>
                  </a:moveTo>
                  <a:lnTo>
                    <a:pt x="0" y="396240"/>
                  </a:lnTo>
                  <a:lnTo>
                    <a:pt x="0" y="402589"/>
                  </a:lnTo>
                  <a:lnTo>
                    <a:pt x="24130" y="402589"/>
                  </a:lnTo>
                  <a:lnTo>
                    <a:pt x="24130" y="396240"/>
                  </a:lnTo>
                  <a:close/>
                </a:path>
                <a:path w="24129" h="543560">
                  <a:moveTo>
                    <a:pt x="24130" y="402590"/>
                  </a:moveTo>
                  <a:lnTo>
                    <a:pt x="0" y="402590"/>
                  </a:lnTo>
                  <a:lnTo>
                    <a:pt x="0" y="408939"/>
                  </a:lnTo>
                  <a:lnTo>
                    <a:pt x="24130" y="408939"/>
                  </a:lnTo>
                  <a:lnTo>
                    <a:pt x="24130" y="402590"/>
                  </a:lnTo>
                  <a:close/>
                </a:path>
                <a:path w="24129" h="543560">
                  <a:moveTo>
                    <a:pt x="24130" y="408940"/>
                  </a:moveTo>
                  <a:lnTo>
                    <a:pt x="0" y="408940"/>
                  </a:lnTo>
                  <a:lnTo>
                    <a:pt x="0" y="415289"/>
                  </a:lnTo>
                  <a:lnTo>
                    <a:pt x="24130" y="415289"/>
                  </a:lnTo>
                  <a:lnTo>
                    <a:pt x="24130" y="408940"/>
                  </a:lnTo>
                  <a:close/>
                </a:path>
                <a:path w="24129" h="543560">
                  <a:moveTo>
                    <a:pt x="24130" y="415290"/>
                  </a:moveTo>
                  <a:lnTo>
                    <a:pt x="0" y="415290"/>
                  </a:lnTo>
                  <a:lnTo>
                    <a:pt x="0" y="421639"/>
                  </a:lnTo>
                  <a:lnTo>
                    <a:pt x="24130" y="421639"/>
                  </a:lnTo>
                  <a:lnTo>
                    <a:pt x="24130" y="415290"/>
                  </a:lnTo>
                  <a:close/>
                </a:path>
                <a:path w="24129" h="543560">
                  <a:moveTo>
                    <a:pt x="24130" y="421640"/>
                  </a:moveTo>
                  <a:lnTo>
                    <a:pt x="0" y="421640"/>
                  </a:lnTo>
                  <a:lnTo>
                    <a:pt x="0" y="427989"/>
                  </a:lnTo>
                  <a:lnTo>
                    <a:pt x="24130" y="427989"/>
                  </a:lnTo>
                  <a:lnTo>
                    <a:pt x="24130" y="421640"/>
                  </a:lnTo>
                  <a:close/>
                </a:path>
                <a:path w="24129" h="543560">
                  <a:moveTo>
                    <a:pt x="24130" y="427990"/>
                  </a:moveTo>
                  <a:lnTo>
                    <a:pt x="0" y="427990"/>
                  </a:lnTo>
                  <a:lnTo>
                    <a:pt x="0" y="434339"/>
                  </a:lnTo>
                  <a:lnTo>
                    <a:pt x="24130" y="434339"/>
                  </a:lnTo>
                  <a:lnTo>
                    <a:pt x="24130" y="427990"/>
                  </a:lnTo>
                  <a:close/>
                </a:path>
                <a:path w="24129" h="543560">
                  <a:moveTo>
                    <a:pt x="24130" y="434340"/>
                  </a:moveTo>
                  <a:lnTo>
                    <a:pt x="0" y="434340"/>
                  </a:lnTo>
                  <a:lnTo>
                    <a:pt x="0" y="440689"/>
                  </a:lnTo>
                  <a:lnTo>
                    <a:pt x="24130" y="440689"/>
                  </a:lnTo>
                  <a:lnTo>
                    <a:pt x="24130" y="434340"/>
                  </a:lnTo>
                  <a:close/>
                </a:path>
                <a:path w="24129" h="543560">
                  <a:moveTo>
                    <a:pt x="24130" y="440690"/>
                  </a:moveTo>
                  <a:lnTo>
                    <a:pt x="0" y="440690"/>
                  </a:lnTo>
                  <a:lnTo>
                    <a:pt x="0" y="447039"/>
                  </a:lnTo>
                  <a:lnTo>
                    <a:pt x="24130" y="447039"/>
                  </a:lnTo>
                  <a:lnTo>
                    <a:pt x="24130" y="440690"/>
                  </a:lnTo>
                  <a:close/>
                </a:path>
                <a:path w="24129" h="543560">
                  <a:moveTo>
                    <a:pt x="24130" y="447040"/>
                  </a:moveTo>
                  <a:lnTo>
                    <a:pt x="0" y="447040"/>
                  </a:lnTo>
                  <a:lnTo>
                    <a:pt x="0" y="453389"/>
                  </a:lnTo>
                  <a:lnTo>
                    <a:pt x="24130" y="453389"/>
                  </a:lnTo>
                  <a:lnTo>
                    <a:pt x="24130" y="447040"/>
                  </a:lnTo>
                  <a:close/>
                </a:path>
                <a:path w="24129" h="543560">
                  <a:moveTo>
                    <a:pt x="24130" y="453390"/>
                  </a:moveTo>
                  <a:lnTo>
                    <a:pt x="0" y="453390"/>
                  </a:lnTo>
                  <a:lnTo>
                    <a:pt x="0" y="459739"/>
                  </a:lnTo>
                  <a:lnTo>
                    <a:pt x="24130" y="459739"/>
                  </a:lnTo>
                  <a:lnTo>
                    <a:pt x="24130" y="453390"/>
                  </a:lnTo>
                  <a:close/>
                </a:path>
                <a:path w="24129" h="543560">
                  <a:moveTo>
                    <a:pt x="24130" y="459740"/>
                  </a:moveTo>
                  <a:lnTo>
                    <a:pt x="0" y="459740"/>
                  </a:lnTo>
                  <a:lnTo>
                    <a:pt x="0" y="466089"/>
                  </a:lnTo>
                  <a:lnTo>
                    <a:pt x="24130" y="466089"/>
                  </a:lnTo>
                  <a:lnTo>
                    <a:pt x="24130" y="459740"/>
                  </a:lnTo>
                  <a:close/>
                </a:path>
                <a:path w="24129" h="543560">
                  <a:moveTo>
                    <a:pt x="24130" y="466090"/>
                  </a:moveTo>
                  <a:lnTo>
                    <a:pt x="0" y="466090"/>
                  </a:lnTo>
                  <a:lnTo>
                    <a:pt x="0" y="472439"/>
                  </a:lnTo>
                  <a:lnTo>
                    <a:pt x="24130" y="472439"/>
                  </a:lnTo>
                  <a:lnTo>
                    <a:pt x="24130" y="466090"/>
                  </a:lnTo>
                  <a:close/>
                </a:path>
                <a:path w="24129" h="543560">
                  <a:moveTo>
                    <a:pt x="24130" y="472440"/>
                  </a:moveTo>
                  <a:lnTo>
                    <a:pt x="0" y="472440"/>
                  </a:lnTo>
                  <a:lnTo>
                    <a:pt x="0" y="478789"/>
                  </a:lnTo>
                  <a:lnTo>
                    <a:pt x="24130" y="478789"/>
                  </a:lnTo>
                  <a:lnTo>
                    <a:pt x="24130" y="472440"/>
                  </a:lnTo>
                  <a:close/>
                </a:path>
                <a:path w="24129" h="543560">
                  <a:moveTo>
                    <a:pt x="24130" y="478790"/>
                  </a:moveTo>
                  <a:lnTo>
                    <a:pt x="0" y="478790"/>
                  </a:lnTo>
                  <a:lnTo>
                    <a:pt x="0" y="485139"/>
                  </a:lnTo>
                  <a:lnTo>
                    <a:pt x="24130" y="485139"/>
                  </a:lnTo>
                  <a:lnTo>
                    <a:pt x="24130" y="478790"/>
                  </a:lnTo>
                  <a:close/>
                </a:path>
                <a:path w="24129" h="543560">
                  <a:moveTo>
                    <a:pt x="24130" y="485140"/>
                  </a:moveTo>
                  <a:lnTo>
                    <a:pt x="0" y="485140"/>
                  </a:lnTo>
                  <a:lnTo>
                    <a:pt x="0" y="491489"/>
                  </a:lnTo>
                  <a:lnTo>
                    <a:pt x="22860" y="491489"/>
                  </a:lnTo>
                  <a:lnTo>
                    <a:pt x="22860" y="487680"/>
                  </a:lnTo>
                  <a:lnTo>
                    <a:pt x="24130" y="487680"/>
                  </a:lnTo>
                  <a:lnTo>
                    <a:pt x="24130" y="485140"/>
                  </a:lnTo>
                  <a:close/>
                </a:path>
                <a:path w="24129" h="543560">
                  <a:moveTo>
                    <a:pt x="21589" y="491490"/>
                  </a:moveTo>
                  <a:lnTo>
                    <a:pt x="0" y="491490"/>
                  </a:lnTo>
                  <a:lnTo>
                    <a:pt x="0" y="497839"/>
                  </a:lnTo>
                  <a:lnTo>
                    <a:pt x="20320" y="497839"/>
                  </a:lnTo>
                  <a:lnTo>
                    <a:pt x="20320" y="494030"/>
                  </a:lnTo>
                  <a:lnTo>
                    <a:pt x="21589" y="494030"/>
                  </a:lnTo>
                  <a:lnTo>
                    <a:pt x="21589" y="491490"/>
                  </a:lnTo>
                  <a:close/>
                </a:path>
                <a:path w="24129" h="543560">
                  <a:moveTo>
                    <a:pt x="19050" y="497840"/>
                  </a:moveTo>
                  <a:lnTo>
                    <a:pt x="0" y="497840"/>
                  </a:lnTo>
                  <a:lnTo>
                    <a:pt x="0" y="504189"/>
                  </a:lnTo>
                  <a:lnTo>
                    <a:pt x="17780" y="504189"/>
                  </a:lnTo>
                  <a:lnTo>
                    <a:pt x="17780" y="500380"/>
                  </a:lnTo>
                  <a:lnTo>
                    <a:pt x="19050" y="500380"/>
                  </a:lnTo>
                  <a:lnTo>
                    <a:pt x="19050" y="497840"/>
                  </a:lnTo>
                  <a:close/>
                </a:path>
                <a:path w="24129" h="543560">
                  <a:moveTo>
                    <a:pt x="16510" y="504190"/>
                  </a:moveTo>
                  <a:lnTo>
                    <a:pt x="0" y="504190"/>
                  </a:lnTo>
                  <a:lnTo>
                    <a:pt x="0" y="534669"/>
                  </a:lnTo>
                  <a:lnTo>
                    <a:pt x="5080" y="534669"/>
                  </a:lnTo>
                  <a:lnTo>
                    <a:pt x="5080" y="532130"/>
                  </a:lnTo>
                  <a:lnTo>
                    <a:pt x="6350" y="532130"/>
                  </a:lnTo>
                  <a:lnTo>
                    <a:pt x="6350" y="528319"/>
                  </a:lnTo>
                  <a:lnTo>
                    <a:pt x="7620" y="528319"/>
                  </a:lnTo>
                  <a:lnTo>
                    <a:pt x="7620" y="525780"/>
                  </a:lnTo>
                  <a:lnTo>
                    <a:pt x="8889" y="525780"/>
                  </a:lnTo>
                  <a:lnTo>
                    <a:pt x="8889" y="521969"/>
                  </a:lnTo>
                  <a:lnTo>
                    <a:pt x="10160" y="521969"/>
                  </a:lnTo>
                  <a:lnTo>
                    <a:pt x="10160" y="519430"/>
                  </a:lnTo>
                  <a:lnTo>
                    <a:pt x="11430" y="519430"/>
                  </a:lnTo>
                  <a:lnTo>
                    <a:pt x="11430" y="515619"/>
                  </a:lnTo>
                  <a:lnTo>
                    <a:pt x="12700" y="515619"/>
                  </a:lnTo>
                  <a:lnTo>
                    <a:pt x="12700" y="513080"/>
                  </a:lnTo>
                  <a:lnTo>
                    <a:pt x="13970" y="513080"/>
                  </a:lnTo>
                  <a:lnTo>
                    <a:pt x="13970" y="509269"/>
                  </a:lnTo>
                  <a:lnTo>
                    <a:pt x="15239" y="509269"/>
                  </a:lnTo>
                  <a:lnTo>
                    <a:pt x="15239" y="506730"/>
                  </a:lnTo>
                  <a:lnTo>
                    <a:pt x="16510" y="506730"/>
                  </a:lnTo>
                  <a:lnTo>
                    <a:pt x="16510" y="504190"/>
                  </a:lnTo>
                  <a:close/>
                </a:path>
                <a:path w="24129" h="543560">
                  <a:moveTo>
                    <a:pt x="3810" y="534670"/>
                  </a:moveTo>
                  <a:lnTo>
                    <a:pt x="0" y="534670"/>
                  </a:lnTo>
                  <a:lnTo>
                    <a:pt x="0" y="541019"/>
                  </a:lnTo>
                  <a:lnTo>
                    <a:pt x="2539" y="541019"/>
                  </a:lnTo>
                  <a:lnTo>
                    <a:pt x="2540" y="537210"/>
                  </a:lnTo>
                  <a:lnTo>
                    <a:pt x="3810" y="537210"/>
                  </a:lnTo>
                  <a:lnTo>
                    <a:pt x="3810" y="534670"/>
                  </a:lnTo>
                  <a:close/>
                </a:path>
                <a:path w="24129" h="543560">
                  <a:moveTo>
                    <a:pt x="1270" y="541020"/>
                  </a:moveTo>
                  <a:lnTo>
                    <a:pt x="0" y="541020"/>
                  </a:lnTo>
                  <a:lnTo>
                    <a:pt x="0" y="543560"/>
                  </a:lnTo>
                  <a:lnTo>
                    <a:pt x="1270" y="543560"/>
                  </a:lnTo>
                  <a:lnTo>
                    <a:pt x="1270" y="541020"/>
                  </a:lnTo>
                  <a:close/>
                </a:path>
              </a:pathLst>
            </a:custGeom>
            <a:solidFill>
              <a:srgbClr val="2C2C2C"/>
            </a:solidFill>
          </p:spPr>
          <p:txBody>
            <a:bodyPr bIns="0" lIns="0" rIns="0" rtlCol="0" tIns="0" wrap="square"/>
            <a:p/>
          </p:txBody>
        </p:sp>
        <p:sp>
          <p:nvSpPr>
            <p:cNvPr id="1048806" name="object 80"/>
            <p:cNvSpPr/>
            <p:nvPr/>
          </p:nvSpPr>
          <p:spPr>
            <a:xfrm>
              <a:off x="4767579" y="4483100"/>
              <a:ext cx="25400" cy="605790"/>
            </a:xfrm>
            <a:custGeom>
              <a:avLst/>
              <a:ahLst/>
              <a:rect l="l" t="t" r="r" b="b"/>
              <a:pathLst>
                <a:path w="25400" h="605789">
                  <a:moveTo>
                    <a:pt x="25400" y="0"/>
                  </a:moveTo>
                  <a:lnTo>
                    <a:pt x="0" y="0"/>
                  </a:lnTo>
                  <a:lnTo>
                    <a:pt x="0" y="2539"/>
                  </a:lnTo>
                  <a:lnTo>
                    <a:pt x="25400" y="2539"/>
                  </a:lnTo>
                  <a:lnTo>
                    <a:pt x="25400" y="0"/>
                  </a:lnTo>
                  <a:close/>
                </a:path>
                <a:path w="25400" h="605789">
                  <a:moveTo>
                    <a:pt x="25400" y="2540"/>
                  </a:moveTo>
                  <a:lnTo>
                    <a:pt x="0" y="2540"/>
                  </a:lnTo>
                  <a:lnTo>
                    <a:pt x="0" y="8889"/>
                  </a:lnTo>
                  <a:lnTo>
                    <a:pt x="25400" y="8889"/>
                  </a:lnTo>
                  <a:lnTo>
                    <a:pt x="25400" y="2540"/>
                  </a:lnTo>
                  <a:close/>
                </a:path>
                <a:path w="25400" h="605789">
                  <a:moveTo>
                    <a:pt x="25400" y="8890"/>
                  </a:moveTo>
                  <a:lnTo>
                    <a:pt x="0" y="8890"/>
                  </a:lnTo>
                  <a:lnTo>
                    <a:pt x="0" y="15239"/>
                  </a:lnTo>
                  <a:lnTo>
                    <a:pt x="25400" y="15239"/>
                  </a:lnTo>
                  <a:lnTo>
                    <a:pt x="25400" y="8890"/>
                  </a:lnTo>
                  <a:close/>
                </a:path>
                <a:path w="25400" h="605789">
                  <a:moveTo>
                    <a:pt x="25400" y="15240"/>
                  </a:moveTo>
                  <a:lnTo>
                    <a:pt x="0" y="15240"/>
                  </a:lnTo>
                  <a:lnTo>
                    <a:pt x="0" y="21589"/>
                  </a:lnTo>
                  <a:lnTo>
                    <a:pt x="25400" y="21589"/>
                  </a:lnTo>
                  <a:lnTo>
                    <a:pt x="25400" y="15240"/>
                  </a:lnTo>
                  <a:close/>
                </a:path>
                <a:path w="25400" h="605789">
                  <a:moveTo>
                    <a:pt x="25400" y="21590"/>
                  </a:moveTo>
                  <a:lnTo>
                    <a:pt x="0" y="21590"/>
                  </a:lnTo>
                  <a:lnTo>
                    <a:pt x="0" y="27939"/>
                  </a:lnTo>
                  <a:lnTo>
                    <a:pt x="25400" y="27939"/>
                  </a:lnTo>
                  <a:lnTo>
                    <a:pt x="25400" y="21590"/>
                  </a:lnTo>
                  <a:close/>
                </a:path>
                <a:path w="25400" h="605789">
                  <a:moveTo>
                    <a:pt x="25400" y="27940"/>
                  </a:moveTo>
                  <a:lnTo>
                    <a:pt x="0" y="27940"/>
                  </a:lnTo>
                  <a:lnTo>
                    <a:pt x="0" y="34289"/>
                  </a:lnTo>
                  <a:lnTo>
                    <a:pt x="25400" y="34289"/>
                  </a:lnTo>
                  <a:lnTo>
                    <a:pt x="25400" y="27940"/>
                  </a:lnTo>
                  <a:close/>
                </a:path>
                <a:path w="25400" h="605789">
                  <a:moveTo>
                    <a:pt x="25400" y="34290"/>
                  </a:moveTo>
                  <a:lnTo>
                    <a:pt x="0" y="34290"/>
                  </a:lnTo>
                  <a:lnTo>
                    <a:pt x="0" y="40639"/>
                  </a:lnTo>
                  <a:lnTo>
                    <a:pt x="25400" y="40639"/>
                  </a:lnTo>
                  <a:lnTo>
                    <a:pt x="25400" y="34290"/>
                  </a:lnTo>
                  <a:close/>
                </a:path>
                <a:path w="25400" h="605789">
                  <a:moveTo>
                    <a:pt x="25400" y="40640"/>
                  </a:moveTo>
                  <a:lnTo>
                    <a:pt x="0" y="40640"/>
                  </a:lnTo>
                  <a:lnTo>
                    <a:pt x="0" y="45719"/>
                  </a:lnTo>
                  <a:lnTo>
                    <a:pt x="25400" y="45719"/>
                  </a:lnTo>
                  <a:lnTo>
                    <a:pt x="25400" y="40640"/>
                  </a:lnTo>
                  <a:close/>
                </a:path>
                <a:path w="25400" h="605789">
                  <a:moveTo>
                    <a:pt x="25400" y="45720"/>
                  </a:moveTo>
                  <a:lnTo>
                    <a:pt x="0" y="45720"/>
                  </a:lnTo>
                  <a:lnTo>
                    <a:pt x="0" y="52069"/>
                  </a:lnTo>
                  <a:lnTo>
                    <a:pt x="25400" y="52069"/>
                  </a:lnTo>
                  <a:lnTo>
                    <a:pt x="25400" y="45720"/>
                  </a:lnTo>
                  <a:close/>
                </a:path>
                <a:path w="25400" h="605789">
                  <a:moveTo>
                    <a:pt x="25400" y="52070"/>
                  </a:moveTo>
                  <a:lnTo>
                    <a:pt x="0" y="52070"/>
                  </a:lnTo>
                  <a:lnTo>
                    <a:pt x="0" y="58419"/>
                  </a:lnTo>
                  <a:lnTo>
                    <a:pt x="25400" y="58419"/>
                  </a:lnTo>
                  <a:lnTo>
                    <a:pt x="25400" y="52070"/>
                  </a:lnTo>
                  <a:close/>
                </a:path>
                <a:path w="25400" h="605789">
                  <a:moveTo>
                    <a:pt x="25400" y="58420"/>
                  </a:moveTo>
                  <a:lnTo>
                    <a:pt x="0" y="58420"/>
                  </a:lnTo>
                  <a:lnTo>
                    <a:pt x="0" y="64769"/>
                  </a:lnTo>
                  <a:lnTo>
                    <a:pt x="25400" y="64769"/>
                  </a:lnTo>
                  <a:lnTo>
                    <a:pt x="25400" y="58420"/>
                  </a:lnTo>
                  <a:close/>
                </a:path>
                <a:path w="25400" h="605789">
                  <a:moveTo>
                    <a:pt x="25400" y="64770"/>
                  </a:moveTo>
                  <a:lnTo>
                    <a:pt x="0" y="64770"/>
                  </a:lnTo>
                  <a:lnTo>
                    <a:pt x="0" y="71119"/>
                  </a:lnTo>
                  <a:lnTo>
                    <a:pt x="25400" y="71119"/>
                  </a:lnTo>
                  <a:lnTo>
                    <a:pt x="25400" y="64770"/>
                  </a:lnTo>
                  <a:close/>
                </a:path>
                <a:path w="25400" h="605789">
                  <a:moveTo>
                    <a:pt x="25400" y="71120"/>
                  </a:moveTo>
                  <a:lnTo>
                    <a:pt x="0" y="71120"/>
                  </a:lnTo>
                  <a:lnTo>
                    <a:pt x="0" y="77469"/>
                  </a:lnTo>
                  <a:lnTo>
                    <a:pt x="25400" y="77469"/>
                  </a:lnTo>
                  <a:lnTo>
                    <a:pt x="25400" y="71120"/>
                  </a:lnTo>
                  <a:close/>
                </a:path>
                <a:path w="25400" h="605789">
                  <a:moveTo>
                    <a:pt x="25400" y="77470"/>
                  </a:moveTo>
                  <a:lnTo>
                    <a:pt x="0" y="77470"/>
                  </a:lnTo>
                  <a:lnTo>
                    <a:pt x="0" y="85089"/>
                  </a:lnTo>
                  <a:lnTo>
                    <a:pt x="25400" y="85089"/>
                  </a:lnTo>
                  <a:lnTo>
                    <a:pt x="25400" y="77470"/>
                  </a:lnTo>
                  <a:close/>
                </a:path>
                <a:path w="25400" h="605789">
                  <a:moveTo>
                    <a:pt x="25400" y="85090"/>
                  </a:moveTo>
                  <a:lnTo>
                    <a:pt x="0" y="85090"/>
                  </a:lnTo>
                  <a:lnTo>
                    <a:pt x="0" y="91439"/>
                  </a:lnTo>
                  <a:lnTo>
                    <a:pt x="25400" y="91439"/>
                  </a:lnTo>
                  <a:lnTo>
                    <a:pt x="25400" y="85090"/>
                  </a:lnTo>
                  <a:close/>
                </a:path>
                <a:path w="25400" h="605789">
                  <a:moveTo>
                    <a:pt x="25400" y="91440"/>
                  </a:moveTo>
                  <a:lnTo>
                    <a:pt x="0" y="91440"/>
                  </a:lnTo>
                  <a:lnTo>
                    <a:pt x="0" y="97789"/>
                  </a:lnTo>
                  <a:lnTo>
                    <a:pt x="25400" y="97789"/>
                  </a:lnTo>
                  <a:lnTo>
                    <a:pt x="25400" y="91440"/>
                  </a:lnTo>
                  <a:close/>
                </a:path>
                <a:path w="25400" h="605789">
                  <a:moveTo>
                    <a:pt x="25400" y="97790"/>
                  </a:moveTo>
                  <a:lnTo>
                    <a:pt x="0" y="97790"/>
                  </a:lnTo>
                  <a:lnTo>
                    <a:pt x="0" y="104139"/>
                  </a:lnTo>
                  <a:lnTo>
                    <a:pt x="25400" y="104139"/>
                  </a:lnTo>
                  <a:lnTo>
                    <a:pt x="25400" y="97790"/>
                  </a:lnTo>
                  <a:close/>
                </a:path>
                <a:path w="25400" h="605789">
                  <a:moveTo>
                    <a:pt x="25400" y="104140"/>
                  </a:moveTo>
                  <a:lnTo>
                    <a:pt x="0" y="104140"/>
                  </a:lnTo>
                  <a:lnTo>
                    <a:pt x="0" y="110489"/>
                  </a:lnTo>
                  <a:lnTo>
                    <a:pt x="25400" y="110489"/>
                  </a:lnTo>
                  <a:lnTo>
                    <a:pt x="25400" y="104140"/>
                  </a:lnTo>
                  <a:close/>
                </a:path>
                <a:path w="25400" h="605789">
                  <a:moveTo>
                    <a:pt x="25400" y="110490"/>
                  </a:moveTo>
                  <a:lnTo>
                    <a:pt x="0" y="110490"/>
                  </a:lnTo>
                  <a:lnTo>
                    <a:pt x="0" y="116839"/>
                  </a:lnTo>
                  <a:lnTo>
                    <a:pt x="25400" y="116839"/>
                  </a:lnTo>
                  <a:lnTo>
                    <a:pt x="25400" y="110490"/>
                  </a:lnTo>
                  <a:close/>
                </a:path>
                <a:path w="25400" h="605789">
                  <a:moveTo>
                    <a:pt x="25400" y="116840"/>
                  </a:moveTo>
                  <a:lnTo>
                    <a:pt x="0" y="116840"/>
                  </a:lnTo>
                  <a:lnTo>
                    <a:pt x="0" y="123189"/>
                  </a:lnTo>
                  <a:lnTo>
                    <a:pt x="25400" y="123189"/>
                  </a:lnTo>
                  <a:lnTo>
                    <a:pt x="25400" y="116840"/>
                  </a:lnTo>
                  <a:close/>
                </a:path>
                <a:path w="25400" h="605789">
                  <a:moveTo>
                    <a:pt x="25400" y="123190"/>
                  </a:moveTo>
                  <a:lnTo>
                    <a:pt x="0" y="123190"/>
                  </a:lnTo>
                  <a:lnTo>
                    <a:pt x="0" y="129539"/>
                  </a:lnTo>
                  <a:lnTo>
                    <a:pt x="25400" y="129539"/>
                  </a:lnTo>
                  <a:lnTo>
                    <a:pt x="25400" y="123190"/>
                  </a:lnTo>
                  <a:close/>
                </a:path>
                <a:path w="25400" h="605789">
                  <a:moveTo>
                    <a:pt x="25400" y="129540"/>
                  </a:moveTo>
                  <a:lnTo>
                    <a:pt x="0" y="129540"/>
                  </a:lnTo>
                  <a:lnTo>
                    <a:pt x="0" y="135889"/>
                  </a:lnTo>
                  <a:lnTo>
                    <a:pt x="25400" y="135889"/>
                  </a:lnTo>
                  <a:lnTo>
                    <a:pt x="25400" y="129540"/>
                  </a:lnTo>
                  <a:close/>
                </a:path>
                <a:path w="25400" h="605789">
                  <a:moveTo>
                    <a:pt x="25400" y="135890"/>
                  </a:moveTo>
                  <a:lnTo>
                    <a:pt x="0" y="135890"/>
                  </a:lnTo>
                  <a:lnTo>
                    <a:pt x="0" y="140969"/>
                  </a:lnTo>
                  <a:lnTo>
                    <a:pt x="25400" y="140969"/>
                  </a:lnTo>
                  <a:lnTo>
                    <a:pt x="25400" y="135890"/>
                  </a:lnTo>
                  <a:close/>
                </a:path>
                <a:path w="25400" h="605789">
                  <a:moveTo>
                    <a:pt x="25400" y="140970"/>
                  </a:moveTo>
                  <a:lnTo>
                    <a:pt x="0" y="140970"/>
                  </a:lnTo>
                  <a:lnTo>
                    <a:pt x="0" y="147319"/>
                  </a:lnTo>
                  <a:lnTo>
                    <a:pt x="25400" y="147319"/>
                  </a:lnTo>
                  <a:lnTo>
                    <a:pt x="25400" y="140970"/>
                  </a:lnTo>
                  <a:close/>
                </a:path>
                <a:path w="25400" h="605789">
                  <a:moveTo>
                    <a:pt x="25400" y="147320"/>
                  </a:moveTo>
                  <a:lnTo>
                    <a:pt x="0" y="147320"/>
                  </a:lnTo>
                  <a:lnTo>
                    <a:pt x="0" y="153669"/>
                  </a:lnTo>
                  <a:lnTo>
                    <a:pt x="25400" y="153669"/>
                  </a:lnTo>
                  <a:lnTo>
                    <a:pt x="25400" y="147320"/>
                  </a:lnTo>
                  <a:close/>
                </a:path>
                <a:path w="25400" h="605789">
                  <a:moveTo>
                    <a:pt x="25400" y="153670"/>
                  </a:moveTo>
                  <a:lnTo>
                    <a:pt x="0" y="153670"/>
                  </a:lnTo>
                  <a:lnTo>
                    <a:pt x="0" y="160019"/>
                  </a:lnTo>
                  <a:lnTo>
                    <a:pt x="25400" y="160019"/>
                  </a:lnTo>
                  <a:lnTo>
                    <a:pt x="25400" y="153670"/>
                  </a:lnTo>
                  <a:close/>
                </a:path>
                <a:path w="25400" h="605789">
                  <a:moveTo>
                    <a:pt x="25400" y="160020"/>
                  </a:moveTo>
                  <a:lnTo>
                    <a:pt x="0" y="160020"/>
                  </a:lnTo>
                  <a:lnTo>
                    <a:pt x="0" y="166369"/>
                  </a:lnTo>
                  <a:lnTo>
                    <a:pt x="25400" y="166369"/>
                  </a:lnTo>
                  <a:lnTo>
                    <a:pt x="25400" y="160020"/>
                  </a:lnTo>
                  <a:close/>
                </a:path>
                <a:path w="25400" h="605789">
                  <a:moveTo>
                    <a:pt x="25400" y="166370"/>
                  </a:moveTo>
                  <a:lnTo>
                    <a:pt x="0" y="166370"/>
                  </a:lnTo>
                  <a:lnTo>
                    <a:pt x="0" y="172719"/>
                  </a:lnTo>
                  <a:lnTo>
                    <a:pt x="25400" y="172719"/>
                  </a:lnTo>
                  <a:lnTo>
                    <a:pt x="25400" y="166370"/>
                  </a:lnTo>
                  <a:close/>
                </a:path>
                <a:path w="25400" h="605789">
                  <a:moveTo>
                    <a:pt x="25400" y="172720"/>
                  </a:moveTo>
                  <a:lnTo>
                    <a:pt x="0" y="172720"/>
                  </a:lnTo>
                  <a:lnTo>
                    <a:pt x="0" y="180339"/>
                  </a:lnTo>
                  <a:lnTo>
                    <a:pt x="25400" y="180339"/>
                  </a:lnTo>
                  <a:lnTo>
                    <a:pt x="25400" y="172720"/>
                  </a:lnTo>
                  <a:close/>
                </a:path>
                <a:path w="25400" h="605789">
                  <a:moveTo>
                    <a:pt x="25400" y="180340"/>
                  </a:moveTo>
                  <a:lnTo>
                    <a:pt x="0" y="180340"/>
                  </a:lnTo>
                  <a:lnTo>
                    <a:pt x="0" y="185419"/>
                  </a:lnTo>
                  <a:lnTo>
                    <a:pt x="25400" y="185419"/>
                  </a:lnTo>
                  <a:lnTo>
                    <a:pt x="25400" y="180340"/>
                  </a:lnTo>
                  <a:close/>
                </a:path>
                <a:path w="25400" h="605789">
                  <a:moveTo>
                    <a:pt x="25400" y="185420"/>
                  </a:moveTo>
                  <a:lnTo>
                    <a:pt x="0" y="185420"/>
                  </a:lnTo>
                  <a:lnTo>
                    <a:pt x="0" y="193039"/>
                  </a:lnTo>
                  <a:lnTo>
                    <a:pt x="25400" y="193039"/>
                  </a:lnTo>
                  <a:lnTo>
                    <a:pt x="25400" y="185420"/>
                  </a:lnTo>
                  <a:close/>
                </a:path>
                <a:path w="25400" h="605789">
                  <a:moveTo>
                    <a:pt x="25400" y="193040"/>
                  </a:moveTo>
                  <a:lnTo>
                    <a:pt x="0" y="193040"/>
                  </a:lnTo>
                  <a:lnTo>
                    <a:pt x="0" y="198119"/>
                  </a:lnTo>
                  <a:lnTo>
                    <a:pt x="25400" y="198119"/>
                  </a:lnTo>
                  <a:lnTo>
                    <a:pt x="25400" y="193040"/>
                  </a:lnTo>
                  <a:close/>
                </a:path>
                <a:path w="25400" h="605789">
                  <a:moveTo>
                    <a:pt x="25400" y="198120"/>
                  </a:moveTo>
                  <a:lnTo>
                    <a:pt x="0" y="198120"/>
                  </a:lnTo>
                  <a:lnTo>
                    <a:pt x="0" y="205739"/>
                  </a:lnTo>
                  <a:lnTo>
                    <a:pt x="25400" y="205739"/>
                  </a:lnTo>
                  <a:lnTo>
                    <a:pt x="25400" y="198120"/>
                  </a:lnTo>
                  <a:close/>
                </a:path>
                <a:path w="25400" h="605789">
                  <a:moveTo>
                    <a:pt x="25400" y="205740"/>
                  </a:moveTo>
                  <a:lnTo>
                    <a:pt x="0" y="205740"/>
                  </a:lnTo>
                  <a:lnTo>
                    <a:pt x="0" y="212089"/>
                  </a:lnTo>
                  <a:lnTo>
                    <a:pt x="25400" y="212089"/>
                  </a:lnTo>
                  <a:lnTo>
                    <a:pt x="25400" y="205740"/>
                  </a:lnTo>
                  <a:close/>
                </a:path>
                <a:path w="25400" h="605789">
                  <a:moveTo>
                    <a:pt x="25400" y="212090"/>
                  </a:moveTo>
                  <a:lnTo>
                    <a:pt x="0" y="212090"/>
                  </a:lnTo>
                  <a:lnTo>
                    <a:pt x="0" y="218439"/>
                  </a:lnTo>
                  <a:lnTo>
                    <a:pt x="25400" y="218439"/>
                  </a:lnTo>
                  <a:lnTo>
                    <a:pt x="25400" y="212090"/>
                  </a:lnTo>
                  <a:close/>
                </a:path>
                <a:path w="25400" h="605789">
                  <a:moveTo>
                    <a:pt x="25400" y="218440"/>
                  </a:moveTo>
                  <a:lnTo>
                    <a:pt x="0" y="218440"/>
                  </a:lnTo>
                  <a:lnTo>
                    <a:pt x="0" y="224789"/>
                  </a:lnTo>
                  <a:lnTo>
                    <a:pt x="25400" y="224789"/>
                  </a:lnTo>
                  <a:lnTo>
                    <a:pt x="25400" y="218440"/>
                  </a:lnTo>
                  <a:close/>
                </a:path>
                <a:path w="25400" h="605789">
                  <a:moveTo>
                    <a:pt x="25400" y="224790"/>
                  </a:moveTo>
                  <a:lnTo>
                    <a:pt x="0" y="224790"/>
                  </a:lnTo>
                  <a:lnTo>
                    <a:pt x="0" y="231139"/>
                  </a:lnTo>
                  <a:lnTo>
                    <a:pt x="25400" y="231139"/>
                  </a:lnTo>
                  <a:lnTo>
                    <a:pt x="25400" y="224790"/>
                  </a:lnTo>
                  <a:close/>
                </a:path>
                <a:path w="25400" h="605789">
                  <a:moveTo>
                    <a:pt x="25400" y="231140"/>
                  </a:moveTo>
                  <a:lnTo>
                    <a:pt x="0" y="231140"/>
                  </a:lnTo>
                  <a:lnTo>
                    <a:pt x="0" y="237489"/>
                  </a:lnTo>
                  <a:lnTo>
                    <a:pt x="25400" y="237489"/>
                  </a:lnTo>
                  <a:lnTo>
                    <a:pt x="25400" y="231140"/>
                  </a:lnTo>
                  <a:close/>
                </a:path>
                <a:path w="25400" h="605789">
                  <a:moveTo>
                    <a:pt x="25400" y="237490"/>
                  </a:moveTo>
                  <a:lnTo>
                    <a:pt x="0" y="237490"/>
                  </a:lnTo>
                  <a:lnTo>
                    <a:pt x="0" y="243839"/>
                  </a:lnTo>
                  <a:lnTo>
                    <a:pt x="25400" y="243839"/>
                  </a:lnTo>
                  <a:lnTo>
                    <a:pt x="25400" y="237490"/>
                  </a:lnTo>
                  <a:close/>
                </a:path>
                <a:path w="25400" h="605789">
                  <a:moveTo>
                    <a:pt x="25400" y="243840"/>
                  </a:moveTo>
                  <a:lnTo>
                    <a:pt x="0" y="243840"/>
                  </a:lnTo>
                  <a:lnTo>
                    <a:pt x="0" y="250189"/>
                  </a:lnTo>
                  <a:lnTo>
                    <a:pt x="25400" y="250189"/>
                  </a:lnTo>
                  <a:lnTo>
                    <a:pt x="25400" y="243840"/>
                  </a:lnTo>
                  <a:close/>
                </a:path>
                <a:path w="25400" h="605789">
                  <a:moveTo>
                    <a:pt x="25400" y="250190"/>
                  </a:moveTo>
                  <a:lnTo>
                    <a:pt x="0" y="250190"/>
                  </a:lnTo>
                  <a:lnTo>
                    <a:pt x="0" y="256539"/>
                  </a:lnTo>
                  <a:lnTo>
                    <a:pt x="25400" y="256539"/>
                  </a:lnTo>
                  <a:lnTo>
                    <a:pt x="25400" y="250190"/>
                  </a:lnTo>
                  <a:close/>
                </a:path>
                <a:path w="25400" h="605789">
                  <a:moveTo>
                    <a:pt x="25400" y="256540"/>
                  </a:moveTo>
                  <a:lnTo>
                    <a:pt x="0" y="256540"/>
                  </a:lnTo>
                  <a:lnTo>
                    <a:pt x="0" y="261619"/>
                  </a:lnTo>
                  <a:lnTo>
                    <a:pt x="25400" y="261619"/>
                  </a:lnTo>
                  <a:lnTo>
                    <a:pt x="25400" y="256540"/>
                  </a:lnTo>
                  <a:close/>
                </a:path>
                <a:path w="25400" h="605789">
                  <a:moveTo>
                    <a:pt x="25400" y="261620"/>
                  </a:moveTo>
                  <a:lnTo>
                    <a:pt x="0" y="261620"/>
                  </a:lnTo>
                  <a:lnTo>
                    <a:pt x="0" y="267969"/>
                  </a:lnTo>
                  <a:lnTo>
                    <a:pt x="25400" y="267969"/>
                  </a:lnTo>
                  <a:lnTo>
                    <a:pt x="25400" y="261620"/>
                  </a:lnTo>
                  <a:close/>
                </a:path>
                <a:path w="25400" h="605789">
                  <a:moveTo>
                    <a:pt x="25400" y="267970"/>
                  </a:moveTo>
                  <a:lnTo>
                    <a:pt x="0" y="267970"/>
                  </a:lnTo>
                  <a:lnTo>
                    <a:pt x="0" y="274319"/>
                  </a:lnTo>
                  <a:lnTo>
                    <a:pt x="25400" y="274319"/>
                  </a:lnTo>
                  <a:lnTo>
                    <a:pt x="25400" y="267970"/>
                  </a:lnTo>
                  <a:close/>
                </a:path>
                <a:path w="25400" h="605789">
                  <a:moveTo>
                    <a:pt x="25400" y="274320"/>
                  </a:moveTo>
                  <a:lnTo>
                    <a:pt x="0" y="274320"/>
                  </a:lnTo>
                  <a:lnTo>
                    <a:pt x="0" y="280669"/>
                  </a:lnTo>
                  <a:lnTo>
                    <a:pt x="25400" y="280669"/>
                  </a:lnTo>
                  <a:lnTo>
                    <a:pt x="25400" y="274320"/>
                  </a:lnTo>
                  <a:close/>
                </a:path>
                <a:path w="25400" h="605789">
                  <a:moveTo>
                    <a:pt x="25400" y="280670"/>
                  </a:moveTo>
                  <a:lnTo>
                    <a:pt x="0" y="280670"/>
                  </a:lnTo>
                  <a:lnTo>
                    <a:pt x="0" y="288289"/>
                  </a:lnTo>
                  <a:lnTo>
                    <a:pt x="25400" y="288289"/>
                  </a:lnTo>
                  <a:lnTo>
                    <a:pt x="25400" y="280670"/>
                  </a:lnTo>
                  <a:close/>
                </a:path>
                <a:path w="25400" h="605789">
                  <a:moveTo>
                    <a:pt x="25400" y="288290"/>
                  </a:moveTo>
                  <a:lnTo>
                    <a:pt x="0" y="288290"/>
                  </a:lnTo>
                  <a:lnTo>
                    <a:pt x="0" y="293369"/>
                  </a:lnTo>
                  <a:lnTo>
                    <a:pt x="25400" y="293369"/>
                  </a:lnTo>
                  <a:lnTo>
                    <a:pt x="25400" y="288290"/>
                  </a:lnTo>
                  <a:close/>
                </a:path>
                <a:path w="25400" h="605789">
                  <a:moveTo>
                    <a:pt x="25400" y="293370"/>
                  </a:moveTo>
                  <a:lnTo>
                    <a:pt x="0" y="293370"/>
                  </a:lnTo>
                  <a:lnTo>
                    <a:pt x="0" y="300989"/>
                  </a:lnTo>
                  <a:lnTo>
                    <a:pt x="25400" y="300989"/>
                  </a:lnTo>
                  <a:lnTo>
                    <a:pt x="25400" y="293370"/>
                  </a:lnTo>
                  <a:close/>
                </a:path>
                <a:path w="25400" h="605789">
                  <a:moveTo>
                    <a:pt x="25400" y="300990"/>
                  </a:moveTo>
                  <a:lnTo>
                    <a:pt x="0" y="300990"/>
                  </a:lnTo>
                  <a:lnTo>
                    <a:pt x="0" y="307339"/>
                  </a:lnTo>
                  <a:lnTo>
                    <a:pt x="25400" y="307339"/>
                  </a:lnTo>
                  <a:lnTo>
                    <a:pt x="25400" y="300990"/>
                  </a:lnTo>
                  <a:close/>
                </a:path>
                <a:path w="25400" h="605789">
                  <a:moveTo>
                    <a:pt x="25400" y="307340"/>
                  </a:moveTo>
                  <a:lnTo>
                    <a:pt x="0" y="307340"/>
                  </a:lnTo>
                  <a:lnTo>
                    <a:pt x="0" y="313689"/>
                  </a:lnTo>
                  <a:lnTo>
                    <a:pt x="25400" y="313689"/>
                  </a:lnTo>
                  <a:lnTo>
                    <a:pt x="25400" y="307340"/>
                  </a:lnTo>
                  <a:close/>
                </a:path>
                <a:path w="25400" h="605789">
                  <a:moveTo>
                    <a:pt x="25400" y="313690"/>
                  </a:moveTo>
                  <a:lnTo>
                    <a:pt x="0" y="313690"/>
                  </a:lnTo>
                  <a:lnTo>
                    <a:pt x="0" y="320039"/>
                  </a:lnTo>
                  <a:lnTo>
                    <a:pt x="25400" y="320039"/>
                  </a:lnTo>
                  <a:lnTo>
                    <a:pt x="25400" y="313690"/>
                  </a:lnTo>
                  <a:close/>
                </a:path>
                <a:path w="25400" h="605789">
                  <a:moveTo>
                    <a:pt x="25400" y="320040"/>
                  </a:moveTo>
                  <a:lnTo>
                    <a:pt x="0" y="320040"/>
                  </a:lnTo>
                  <a:lnTo>
                    <a:pt x="0" y="326389"/>
                  </a:lnTo>
                  <a:lnTo>
                    <a:pt x="25400" y="326389"/>
                  </a:lnTo>
                  <a:lnTo>
                    <a:pt x="25400" y="320040"/>
                  </a:lnTo>
                  <a:close/>
                </a:path>
                <a:path w="25400" h="605789">
                  <a:moveTo>
                    <a:pt x="25400" y="326390"/>
                  </a:moveTo>
                  <a:lnTo>
                    <a:pt x="0" y="326390"/>
                  </a:lnTo>
                  <a:lnTo>
                    <a:pt x="0" y="332739"/>
                  </a:lnTo>
                  <a:lnTo>
                    <a:pt x="25400" y="332739"/>
                  </a:lnTo>
                  <a:lnTo>
                    <a:pt x="25400" y="326390"/>
                  </a:lnTo>
                  <a:close/>
                </a:path>
                <a:path w="25400" h="605789">
                  <a:moveTo>
                    <a:pt x="25400" y="332740"/>
                  </a:moveTo>
                  <a:lnTo>
                    <a:pt x="0" y="332740"/>
                  </a:lnTo>
                  <a:lnTo>
                    <a:pt x="0" y="345439"/>
                  </a:lnTo>
                  <a:lnTo>
                    <a:pt x="25400" y="345439"/>
                  </a:lnTo>
                  <a:lnTo>
                    <a:pt x="25400" y="332740"/>
                  </a:lnTo>
                  <a:close/>
                </a:path>
                <a:path w="25400" h="605789">
                  <a:moveTo>
                    <a:pt x="25400" y="345440"/>
                  </a:moveTo>
                  <a:lnTo>
                    <a:pt x="0" y="345440"/>
                  </a:lnTo>
                  <a:lnTo>
                    <a:pt x="0" y="358139"/>
                  </a:lnTo>
                  <a:lnTo>
                    <a:pt x="25400" y="358139"/>
                  </a:lnTo>
                  <a:lnTo>
                    <a:pt x="25400" y="345440"/>
                  </a:lnTo>
                  <a:close/>
                </a:path>
                <a:path w="25400" h="605789">
                  <a:moveTo>
                    <a:pt x="25400" y="358140"/>
                  </a:moveTo>
                  <a:lnTo>
                    <a:pt x="0" y="358140"/>
                  </a:lnTo>
                  <a:lnTo>
                    <a:pt x="0" y="364489"/>
                  </a:lnTo>
                  <a:lnTo>
                    <a:pt x="25400" y="364489"/>
                  </a:lnTo>
                  <a:lnTo>
                    <a:pt x="25400" y="358140"/>
                  </a:lnTo>
                  <a:close/>
                </a:path>
                <a:path w="25400" h="605789">
                  <a:moveTo>
                    <a:pt x="25400" y="364490"/>
                  </a:moveTo>
                  <a:lnTo>
                    <a:pt x="0" y="364490"/>
                  </a:lnTo>
                  <a:lnTo>
                    <a:pt x="0" y="370839"/>
                  </a:lnTo>
                  <a:lnTo>
                    <a:pt x="25400" y="370839"/>
                  </a:lnTo>
                  <a:lnTo>
                    <a:pt x="25400" y="364490"/>
                  </a:lnTo>
                  <a:close/>
                </a:path>
                <a:path w="25400" h="605789">
                  <a:moveTo>
                    <a:pt x="25400" y="370840"/>
                  </a:moveTo>
                  <a:lnTo>
                    <a:pt x="0" y="370840"/>
                  </a:lnTo>
                  <a:lnTo>
                    <a:pt x="0" y="377189"/>
                  </a:lnTo>
                  <a:lnTo>
                    <a:pt x="25400" y="377189"/>
                  </a:lnTo>
                  <a:lnTo>
                    <a:pt x="25400" y="370840"/>
                  </a:lnTo>
                  <a:close/>
                </a:path>
                <a:path w="25400" h="605789">
                  <a:moveTo>
                    <a:pt x="25400" y="377190"/>
                  </a:moveTo>
                  <a:lnTo>
                    <a:pt x="0" y="377190"/>
                  </a:lnTo>
                  <a:lnTo>
                    <a:pt x="0" y="383539"/>
                  </a:lnTo>
                  <a:lnTo>
                    <a:pt x="25400" y="383539"/>
                  </a:lnTo>
                  <a:lnTo>
                    <a:pt x="25400" y="377190"/>
                  </a:lnTo>
                  <a:close/>
                </a:path>
                <a:path w="25400" h="605789">
                  <a:moveTo>
                    <a:pt x="25400" y="383540"/>
                  </a:moveTo>
                  <a:lnTo>
                    <a:pt x="0" y="383540"/>
                  </a:lnTo>
                  <a:lnTo>
                    <a:pt x="0" y="389889"/>
                  </a:lnTo>
                  <a:lnTo>
                    <a:pt x="25400" y="389889"/>
                  </a:lnTo>
                  <a:lnTo>
                    <a:pt x="25400" y="383540"/>
                  </a:lnTo>
                  <a:close/>
                </a:path>
                <a:path w="25400" h="605789">
                  <a:moveTo>
                    <a:pt x="25400" y="389890"/>
                  </a:moveTo>
                  <a:lnTo>
                    <a:pt x="0" y="389890"/>
                  </a:lnTo>
                  <a:lnTo>
                    <a:pt x="0" y="396239"/>
                  </a:lnTo>
                  <a:lnTo>
                    <a:pt x="25400" y="396239"/>
                  </a:lnTo>
                  <a:lnTo>
                    <a:pt x="25400" y="389890"/>
                  </a:lnTo>
                  <a:close/>
                </a:path>
                <a:path w="25400" h="605789">
                  <a:moveTo>
                    <a:pt x="25400" y="396240"/>
                  </a:moveTo>
                  <a:lnTo>
                    <a:pt x="0" y="396240"/>
                  </a:lnTo>
                  <a:lnTo>
                    <a:pt x="0" y="402589"/>
                  </a:lnTo>
                  <a:lnTo>
                    <a:pt x="25400" y="402589"/>
                  </a:lnTo>
                  <a:lnTo>
                    <a:pt x="25400" y="396240"/>
                  </a:lnTo>
                  <a:close/>
                </a:path>
                <a:path w="25400" h="605789">
                  <a:moveTo>
                    <a:pt x="25400" y="402590"/>
                  </a:moveTo>
                  <a:lnTo>
                    <a:pt x="0" y="402590"/>
                  </a:lnTo>
                  <a:lnTo>
                    <a:pt x="0" y="408939"/>
                  </a:lnTo>
                  <a:lnTo>
                    <a:pt x="25400" y="408939"/>
                  </a:lnTo>
                  <a:lnTo>
                    <a:pt x="25400" y="402590"/>
                  </a:lnTo>
                  <a:close/>
                </a:path>
                <a:path w="25400" h="605789">
                  <a:moveTo>
                    <a:pt x="25400" y="408940"/>
                  </a:moveTo>
                  <a:lnTo>
                    <a:pt x="0" y="408940"/>
                  </a:lnTo>
                  <a:lnTo>
                    <a:pt x="0" y="415289"/>
                  </a:lnTo>
                  <a:lnTo>
                    <a:pt x="25400" y="415289"/>
                  </a:lnTo>
                  <a:lnTo>
                    <a:pt x="25400" y="408940"/>
                  </a:lnTo>
                  <a:close/>
                </a:path>
                <a:path w="25400" h="605789">
                  <a:moveTo>
                    <a:pt x="25400" y="415290"/>
                  </a:moveTo>
                  <a:lnTo>
                    <a:pt x="0" y="415290"/>
                  </a:lnTo>
                  <a:lnTo>
                    <a:pt x="0" y="421639"/>
                  </a:lnTo>
                  <a:lnTo>
                    <a:pt x="25400" y="421639"/>
                  </a:lnTo>
                  <a:lnTo>
                    <a:pt x="25400" y="415290"/>
                  </a:lnTo>
                  <a:close/>
                </a:path>
                <a:path w="25400" h="605789">
                  <a:moveTo>
                    <a:pt x="25400" y="421640"/>
                  </a:moveTo>
                  <a:lnTo>
                    <a:pt x="0" y="421640"/>
                  </a:lnTo>
                  <a:lnTo>
                    <a:pt x="0" y="427989"/>
                  </a:lnTo>
                  <a:lnTo>
                    <a:pt x="25400" y="427989"/>
                  </a:lnTo>
                  <a:lnTo>
                    <a:pt x="25400" y="421640"/>
                  </a:lnTo>
                  <a:close/>
                </a:path>
                <a:path w="25400" h="605789">
                  <a:moveTo>
                    <a:pt x="25400" y="427990"/>
                  </a:moveTo>
                  <a:lnTo>
                    <a:pt x="0" y="427990"/>
                  </a:lnTo>
                  <a:lnTo>
                    <a:pt x="0" y="434339"/>
                  </a:lnTo>
                  <a:lnTo>
                    <a:pt x="25400" y="434339"/>
                  </a:lnTo>
                  <a:lnTo>
                    <a:pt x="25400" y="427990"/>
                  </a:lnTo>
                  <a:close/>
                </a:path>
                <a:path w="25400" h="605789">
                  <a:moveTo>
                    <a:pt x="25400" y="434340"/>
                  </a:moveTo>
                  <a:lnTo>
                    <a:pt x="0" y="434340"/>
                  </a:lnTo>
                  <a:lnTo>
                    <a:pt x="0" y="440689"/>
                  </a:lnTo>
                  <a:lnTo>
                    <a:pt x="25400" y="440689"/>
                  </a:lnTo>
                  <a:lnTo>
                    <a:pt x="25400" y="434340"/>
                  </a:lnTo>
                  <a:close/>
                </a:path>
                <a:path w="25400" h="605789">
                  <a:moveTo>
                    <a:pt x="25400" y="440690"/>
                  </a:moveTo>
                  <a:lnTo>
                    <a:pt x="0" y="440690"/>
                  </a:lnTo>
                  <a:lnTo>
                    <a:pt x="0" y="447039"/>
                  </a:lnTo>
                  <a:lnTo>
                    <a:pt x="25400" y="447039"/>
                  </a:lnTo>
                  <a:lnTo>
                    <a:pt x="25400" y="440690"/>
                  </a:lnTo>
                  <a:close/>
                </a:path>
                <a:path w="25400" h="605789">
                  <a:moveTo>
                    <a:pt x="25400" y="447040"/>
                  </a:moveTo>
                  <a:lnTo>
                    <a:pt x="0" y="447040"/>
                  </a:lnTo>
                  <a:lnTo>
                    <a:pt x="0" y="453389"/>
                  </a:lnTo>
                  <a:lnTo>
                    <a:pt x="25400" y="453389"/>
                  </a:lnTo>
                  <a:lnTo>
                    <a:pt x="25400" y="447040"/>
                  </a:lnTo>
                  <a:close/>
                </a:path>
                <a:path w="25400" h="605789">
                  <a:moveTo>
                    <a:pt x="25400" y="453390"/>
                  </a:moveTo>
                  <a:lnTo>
                    <a:pt x="0" y="453390"/>
                  </a:lnTo>
                  <a:lnTo>
                    <a:pt x="0" y="459739"/>
                  </a:lnTo>
                  <a:lnTo>
                    <a:pt x="25400" y="459739"/>
                  </a:lnTo>
                  <a:lnTo>
                    <a:pt x="25400" y="453390"/>
                  </a:lnTo>
                  <a:close/>
                </a:path>
                <a:path w="25400" h="605789">
                  <a:moveTo>
                    <a:pt x="25400" y="459740"/>
                  </a:moveTo>
                  <a:lnTo>
                    <a:pt x="0" y="459740"/>
                  </a:lnTo>
                  <a:lnTo>
                    <a:pt x="0" y="466089"/>
                  </a:lnTo>
                  <a:lnTo>
                    <a:pt x="25400" y="466089"/>
                  </a:lnTo>
                  <a:lnTo>
                    <a:pt x="25400" y="459740"/>
                  </a:lnTo>
                  <a:close/>
                </a:path>
                <a:path w="25400" h="605789">
                  <a:moveTo>
                    <a:pt x="25400" y="466090"/>
                  </a:moveTo>
                  <a:lnTo>
                    <a:pt x="0" y="466090"/>
                  </a:lnTo>
                  <a:lnTo>
                    <a:pt x="0" y="472439"/>
                  </a:lnTo>
                  <a:lnTo>
                    <a:pt x="25400" y="472439"/>
                  </a:lnTo>
                  <a:lnTo>
                    <a:pt x="25400" y="466090"/>
                  </a:lnTo>
                  <a:close/>
                </a:path>
                <a:path w="25400" h="605789">
                  <a:moveTo>
                    <a:pt x="25400" y="472440"/>
                  </a:moveTo>
                  <a:lnTo>
                    <a:pt x="0" y="472440"/>
                  </a:lnTo>
                  <a:lnTo>
                    <a:pt x="0" y="478789"/>
                  </a:lnTo>
                  <a:lnTo>
                    <a:pt x="25400" y="478789"/>
                  </a:lnTo>
                  <a:lnTo>
                    <a:pt x="25400" y="472440"/>
                  </a:lnTo>
                  <a:close/>
                </a:path>
                <a:path w="25400" h="605789">
                  <a:moveTo>
                    <a:pt x="25400" y="478790"/>
                  </a:moveTo>
                  <a:lnTo>
                    <a:pt x="0" y="478790"/>
                  </a:lnTo>
                  <a:lnTo>
                    <a:pt x="0" y="485139"/>
                  </a:lnTo>
                  <a:lnTo>
                    <a:pt x="25400" y="485139"/>
                  </a:lnTo>
                  <a:lnTo>
                    <a:pt x="25400" y="478790"/>
                  </a:lnTo>
                  <a:close/>
                </a:path>
                <a:path w="25400" h="605789">
                  <a:moveTo>
                    <a:pt x="25400" y="485140"/>
                  </a:moveTo>
                  <a:lnTo>
                    <a:pt x="0" y="485140"/>
                  </a:lnTo>
                  <a:lnTo>
                    <a:pt x="0" y="491489"/>
                  </a:lnTo>
                  <a:lnTo>
                    <a:pt x="25400" y="491489"/>
                  </a:lnTo>
                  <a:lnTo>
                    <a:pt x="25400" y="485140"/>
                  </a:lnTo>
                  <a:close/>
                </a:path>
                <a:path w="25400" h="605789">
                  <a:moveTo>
                    <a:pt x="25400" y="491490"/>
                  </a:moveTo>
                  <a:lnTo>
                    <a:pt x="0" y="491490"/>
                  </a:lnTo>
                  <a:lnTo>
                    <a:pt x="0" y="497839"/>
                  </a:lnTo>
                  <a:lnTo>
                    <a:pt x="25400" y="497839"/>
                  </a:lnTo>
                  <a:lnTo>
                    <a:pt x="25400" y="491490"/>
                  </a:lnTo>
                  <a:close/>
                </a:path>
                <a:path w="25400" h="605789">
                  <a:moveTo>
                    <a:pt x="25400" y="497840"/>
                  </a:moveTo>
                  <a:lnTo>
                    <a:pt x="0" y="497840"/>
                  </a:lnTo>
                  <a:lnTo>
                    <a:pt x="0" y="504189"/>
                  </a:lnTo>
                  <a:lnTo>
                    <a:pt x="25400" y="504189"/>
                  </a:lnTo>
                  <a:lnTo>
                    <a:pt x="25400" y="497840"/>
                  </a:lnTo>
                  <a:close/>
                </a:path>
                <a:path w="25400" h="605789">
                  <a:moveTo>
                    <a:pt x="25400" y="504190"/>
                  </a:moveTo>
                  <a:lnTo>
                    <a:pt x="0" y="504190"/>
                  </a:lnTo>
                  <a:lnTo>
                    <a:pt x="0" y="534669"/>
                  </a:lnTo>
                  <a:lnTo>
                    <a:pt x="25400" y="534669"/>
                  </a:lnTo>
                  <a:lnTo>
                    <a:pt x="25400" y="504190"/>
                  </a:lnTo>
                  <a:close/>
                </a:path>
                <a:path w="25400" h="605789">
                  <a:moveTo>
                    <a:pt x="25400" y="534670"/>
                  </a:moveTo>
                  <a:lnTo>
                    <a:pt x="0" y="534670"/>
                  </a:lnTo>
                  <a:lnTo>
                    <a:pt x="0" y="541019"/>
                  </a:lnTo>
                  <a:lnTo>
                    <a:pt x="25400" y="541019"/>
                  </a:lnTo>
                  <a:lnTo>
                    <a:pt x="25400" y="534670"/>
                  </a:lnTo>
                  <a:close/>
                </a:path>
                <a:path w="25400" h="605789">
                  <a:moveTo>
                    <a:pt x="25400" y="541020"/>
                  </a:moveTo>
                  <a:lnTo>
                    <a:pt x="0" y="541020"/>
                  </a:lnTo>
                  <a:lnTo>
                    <a:pt x="0" y="547369"/>
                  </a:lnTo>
                  <a:lnTo>
                    <a:pt x="25400" y="547369"/>
                  </a:lnTo>
                  <a:lnTo>
                    <a:pt x="25400" y="541020"/>
                  </a:lnTo>
                  <a:close/>
                </a:path>
                <a:path w="25400" h="605789">
                  <a:moveTo>
                    <a:pt x="24130" y="547370"/>
                  </a:moveTo>
                  <a:lnTo>
                    <a:pt x="0" y="547370"/>
                  </a:lnTo>
                  <a:lnTo>
                    <a:pt x="0" y="553719"/>
                  </a:lnTo>
                  <a:lnTo>
                    <a:pt x="22860" y="553719"/>
                  </a:lnTo>
                  <a:lnTo>
                    <a:pt x="22860" y="549910"/>
                  </a:lnTo>
                  <a:lnTo>
                    <a:pt x="24130" y="549910"/>
                  </a:lnTo>
                  <a:lnTo>
                    <a:pt x="24130" y="547370"/>
                  </a:lnTo>
                  <a:close/>
                </a:path>
                <a:path w="25400" h="605789">
                  <a:moveTo>
                    <a:pt x="21589" y="553720"/>
                  </a:moveTo>
                  <a:lnTo>
                    <a:pt x="0" y="553720"/>
                  </a:lnTo>
                  <a:lnTo>
                    <a:pt x="0" y="560069"/>
                  </a:lnTo>
                  <a:lnTo>
                    <a:pt x="19050" y="560069"/>
                  </a:lnTo>
                  <a:lnTo>
                    <a:pt x="19050" y="558800"/>
                  </a:lnTo>
                  <a:lnTo>
                    <a:pt x="20320" y="558800"/>
                  </a:lnTo>
                  <a:lnTo>
                    <a:pt x="20320" y="556260"/>
                  </a:lnTo>
                  <a:lnTo>
                    <a:pt x="21589" y="556260"/>
                  </a:lnTo>
                  <a:lnTo>
                    <a:pt x="21589" y="553720"/>
                  </a:lnTo>
                  <a:close/>
                </a:path>
                <a:path w="25400" h="605789">
                  <a:moveTo>
                    <a:pt x="19050" y="560070"/>
                  </a:moveTo>
                  <a:lnTo>
                    <a:pt x="0" y="560070"/>
                  </a:lnTo>
                  <a:lnTo>
                    <a:pt x="0" y="566419"/>
                  </a:lnTo>
                  <a:lnTo>
                    <a:pt x="16510" y="566419"/>
                  </a:lnTo>
                  <a:lnTo>
                    <a:pt x="16510" y="565150"/>
                  </a:lnTo>
                  <a:lnTo>
                    <a:pt x="17780" y="565150"/>
                  </a:lnTo>
                  <a:lnTo>
                    <a:pt x="17779" y="562610"/>
                  </a:lnTo>
                  <a:lnTo>
                    <a:pt x="19050" y="562610"/>
                  </a:lnTo>
                  <a:lnTo>
                    <a:pt x="19050" y="560070"/>
                  </a:lnTo>
                  <a:close/>
                </a:path>
                <a:path w="25400" h="605789">
                  <a:moveTo>
                    <a:pt x="16510" y="566420"/>
                  </a:moveTo>
                  <a:lnTo>
                    <a:pt x="0" y="566420"/>
                  </a:lnTo>
                  <a:lnTo>
                    <a:pt x="0" y="572769"/>
                  </a:lnTo>
                  <a:lnTo>
                    <a:pt x="13970" y="572769"/>
                  </a:lnTo>
                  <a:lnTo>
                    <a:pt x="13970" y="571500"/>
                  </a:lnTo>
                  <a:lnTo>
                    <a:pt x="15239" y="571500"/>
                  </a:lnTo>
                  <a:lnTo>
                    <a:pt x="15239" y="568960"/>
                  </a:lnTo>
                  <a:lnTo>
                    <a:pt x="16510" y="568960"/>
                  </a:lnTo>
                  <a:lnTo>
                    <a:pt x="16510" y="566420"/>
                  </a:lnTo>
                  <a:close/>
                </a:path>
                <a:path w="25400" h="605789">
                  <a:moveTo>
                    <a:pt x="13970" y="572770"/>
                  </a:moveTo>
                  <a:lnTo>
                    <a:pt x="0" y="572770"/>
                  </a:lnTo>
                  <a:lnTo>
                    <a:pt x="0" y="579119"/>
                  </a:lnTo>
                  <a:lnTo>
                    <a:pt x="11429" y="579119"/>
                  </a:lnTo>
                  <a:lnTo>
                    <a:pt x="11429" y="577850"/>
                  </a:lnTo>
                  <a:lnTo>
                    <a:pt x="12700" y="577850"/>
                  </a:lnTo>
                  <a:lnTo>
                    <a:pt x="12700" y="575310"/>
                  </a:lnTo>
                  <a:lnTo>
                    <a:pt x="13970" y="575310"/>
                  </a:lnTo>
                  <a:lnTo>
                    <a:pt x="13970" y="572770"/>
                  </a:lnTo>
                  <a:close/>
                </a:path>
                <a:path w="25400" h="605789">
                  <a:moveTo>
                    <a:pt x="11430" y="579120"/>
                  </a:moveTo>
                  <a:lnTo>
                    <a:pt x="0" y="579120"/>
                  </a:lnTo>
                  <a:lnTo>
                    <a:pt x="0" y="586739"/>
                  </a:lnTo>
                  <a:lnTo>
                    <a:pt x="8889" y="586739"/>
                  </a:lnTo>
                  <a:lnTo>
                    <a:pt x="8890" y="584200"/>
                  </a:lnTo>
                  <a:lnTo>
                    <a:pt x="10160" y="584200"/>
                  </a:lnTo>
                  <a:lnTo>
                    <a:pt x="10160" y="581660"/>
                  </a:lnTo>
                  <a:lnTo>
                    <a:pt x="11430" y="581660"/>
                  </a:lnTo>
                  <a:lnTo>
                    <a:pt x="11430" y="579120"/>
                  </a:lnTo>
                  <a:close/>
                </a:path>
                <a:path w="25400" h="605789">
                  <a:moveTo>
                    <a:pt x="7620" y="586740"/>
                  </a:moveTo>
                  <a:lnTo>
                    <a:pt x="0" y="586740"/>
                  </a:lnTo>
                  <a:lnTo>
                    <a:pt x="0" y="593089"/>
                  </a:lnTo>
                  <a:lnTo>
                    <a:pt x="6350" y="593089"/>
                  </a:lnTo>
                  <a:lnTo>
                    <a:pt x="6350" y="590550"/>
                  </a:lnTo>
                  <a:lnTo>
                    <a:pt x="7620" y="590550"/>
                  </a:lnTo>
                  <a:lnTo>
                    <a:pt x="7620" y="586740"/>
                  </a:lnTo>
                  <a:close/>
                </a:path>
                <a:path w="25400" h="605789">
                  <a:moveTo>
                    <a:pt x="5079" y="593090"/>
                  </a:moveTo>
                  <a:lnTo>
                    <a:pt x="0" y="593090"/>
                  </a:lnTo>
                  <a:lnTo>
                    <a:pt x="0" y="599439"/>
                  </a:lnTo>
                  <a:lnTo>
                    <a:pt x="3810" y="599439"/>
                  </a:lnTo>
                  <a:lnTo>
                    <a:pt x="3810" y="596900"/>
                  </a:lnTo>
                  <a:lnTo>
                    <a:pt x="5080" y="596900"/>
                  </a:lnTo>
                  <a:lnTo>
                    <a:pt x="5079" y="593090"/>
                  </a:lnTo>
                  <a:close/>
                </a:path>
                <a:path w="25400" h="605789">
                  <a:moveTo>
                    <a:pt x="2540" y="599440"/>
                  </a:moveTo>
                  <a:lnTo>
                    <a:pt x="0" y="599440"/>
                  </a:lnTo>
                  <a:lnTo>
                    <a:pt x="0" y="605789"/>
                  </a:lnTo>
                  <a:lnTo>
                    <a:pt x="1270" y="605789"/>
                  </a:lnTo>
                  <a:lnTo>
                    <a:pt x="1270" y="603250"/>
                  </a:lnTo>
                  <a:lnTo>
                    <a:pt x="2539" y="603250"/>
                  </a:lnTo>
                  <a:lnTo>
                    <a:pt x="2540" y="599440"/>
                  </a:lnTo>
                  <a:close/>
                </a:path>
              </a:pathLst>
            </a:custGeom>
            <a:solidFill>
              <a:srgbClr val="2B2B2B"/>
            </a:solidFill>
          </p:spPr>
          <p:txBody>
            <a:bodyPr bIns="0" lIns="0" rIns="0" rtlCol="0" tIns="0" wrap="square"/>
            <a:p/>
          </p:txBody>
        </p:sp>
        <p:sp>
          <p:nvSpPr>
            <p:cNvPr id="1048807" name="object 81"/>
            <p:cNvSpPr/>
            <p:nvPr/>
          </p:nvSpPr>
          <p:spPr>
            <a:xfrm>
              <a:off x="4743449" y="4483100"/>
              <a:ext cx="24130" cy="664210"/>
            </a:xfrm>
            <a:custGeom>
              <a:avLst/>
              <a:ahLst/>
              <a:rect l="l" t="t" r="r" b="b"/>
              <a:pathLst>
                <a:path w="24129" h="664210">
                  <a:moveTo>
                    <a:pt x="24129" y="0"/>
                  </a:moveTo>
                  <a:lnTo>
                    <a:pt x="12700" y="0"/>
                  </a:lnTo>
                  <a:lnTo>
                    <a:pt x="12700" y="2539"/>
                  </a:lnTo>
                  <a:lnTo>
                    <a:pt x="24129" y="2539"/>
                  </a:lnTo>
                  <a:lnTo>
                    <a:pt x="24129" y="0"/>
                  </a:lnTo>
                  <a:close/>
                </a:path>
                <a:path w="24129" h="664210">
                  <a:moveTo>
                    <a:pt x="24129" y="2540"/>
                  </a:moveTo>
                  <a:lnTo>
                    <a:pt x="11429" y="2540"/>
                  </a:lnTo>
                  <a:lnTo>
                    <a:pt x="11429" y="6350"/>
                  </a:lnTo>
                  <a:lnTo>
                    <a:pt x="10160" y="6350"/>
                  </a:lnTo>
                  <a:lnTo>
                    <a:pt x="10160" y="8889"/>
                  </a:lnTo>
                  <a:lnTo>
                    <a:pt x="24129" y="8889"/>
                  </a:lnTo>
                  <a:lnTo>
                    <a:pt x="24129" y="2540"/>
                  </a:lnTo>
                  <a:close/>
                </a:path>
                <a:path w="24129" h="664210">
                  <a:moveTo>
                    <a:pt x="24129" y="8890"/>
                  </a:moveTo>
                  <a:lnTo>
                    <a:pt x="10160" y="8890"/>
                  </a:lnTo>
                  <a:lnTo>
                    <a:pt x="10160" y="11430"/>
                  </a:lnTo>
                  <a:lnTo>
                    <a:pt x="8889" y="11430"/>
                  </a:lnTo>
                  <a:lnTo>
                    <a:pt x="8889" y="15239"/>
                  </a:lnTo>
                  <a:lnTo>
                    <a:pt x="24129" y="15239"/>
                  </a:lnTo>
                  <a:lnTo>
                    <a:pt x="24129" y="8890"/>
                  </a:lnTo>
                  <a:close/>
                </a:path>
                <a:path w="24129" h="664210">
                  <a:moveTo>
                    <a:pt x="24129" y="15240"/>
                  </a:moveTo>
                  <a:lnTo>
                    <a:pt x="7620" y="15240"/>
                  </a:lnTo>
                  <a:lnTo>
                    <a:pt x="7620" y="19050"/>
                  </a:lnTo>
                  <a:lnTo>
                    <a:pt x="6350" y="19050"/>
                  </a:lnTo>
                  <a:lnTo>
                    <a:pt x="6350" y="21589"/>
                  </a:lnTo>
                  <a:lnTo>
                    <a:pt x="24129" y="21589"/>
                  </a:lnTo>
                  <a:lnTo>
                    <a:pt x="24129" y="15240"/>
                  </a:lnTo>
                  <a:close/>
                </a:path>
                <a:path w="24129" h="664210">
                  <a:moveTo>
                    <a:pt x="24129" y="21590"/>
                  </a:moveTo>
                  <a:lnTo>
                    <a:pt x="6350" y="21590"/>
                  </a:lnTo>
                  <a:lnTo>
                    <a:pt x="6350" y="22860"/>
                  </a:lnTo>
                  <a:lnTo>
                    <a:pt x="5079" y="22860"/>
                  </a:lnTo>
                  <a:lnTo>
                    <a:pt x="5079" y="27939"/>
                  </a:lnTo>
                  <a:lnTo>
                    <a:pt x="24129" y="27939"/>
                  </a:lnTo>
                  <a:lnTo>
                    <a:pt x="24129" y="21590"/>
                  </a:lnTo>
                  <a:close/>
                </a:path>
                <a:path w="24129" h="664210">
                  <a:moveTo>
                    <a:pt x="24129" y="27940"/>
                  </a:moveTo>
                  <a:lnTo>
                    <a:pt x="3810" y="27940"/>
                  </a:lnTo>
                  <a:lnTo>
                    <a:pt x="3810" y="31750"/>
                  </a:lnTo>
                  <a:lnTo>
                    <a:pt x="2539" y="31750"/>
                  </a:lnTo>
                  <a:lnTo>
                    <a:pt x="2539" y="34289"/>
                  </a:lnTo>
                  <a:lnTo>
                    <a:pt x="24129" y="34289"/>
                  </a:lnTo>
                  <a:lnTo>
                    <a:pt x="24129" y="27940"/>
                  </a:lnTo>
                  <a:close/>
                </a:path>
                <a:path w="24129" h="664210">
                  <a:moveTo>
                    <a:pt x="24129" y="34290"/>
                  </a:moveTo>
                  <a:lnTo>
                    <a:pt x="2539" y="34290"/>
                  </a:lnTo>
                  <a:lnTo>
                    <a:pt x="2539" y="35560"/>
                  </a:lnTo>
                  <a:lnTo>
                    <a:pt x="1270" y="35560"/>
                  </a:lnTo>
                  <a:lnTo>
                    <a:pt x="1270" y="40639"/>
                  </a:lnTo>
                  <a:lnTo>
                    <a:pt x="24129" y="40639"/>
                  </a:lnTo>
                  <a:lnTo>
                    <a:pt x="24129" y="34290"/>
                  </a:lnTo>
                  <a:close/>
                </a:path>
                <a:path w="24129" h="664210">
                  <a:moveTo>
                    <a:pt x="24129" y="40640"/>
                  </a:moveTo>
                  <a:lnTo>
                    <a:pt x="0" y="40640"/>
                  </a:lnTo>
                  <a:lnTo>
                    <a:pt x="0" y="45719"/>
                  </a:lnTo>
                  <a:lnTo>
                    <a:pt x="24129" y="45719"/>
                  </a:lnTo>
                  <a:lnTo>
                    <a:pt x="24129" y="40640"/>
                  </a:lnTo>
                  <a:close/>
                </a:path>
                <a:path w="24129" h="664210">
                  <a:moveTo>
                    <a:pt x="24129" y="45720"/>
                  </a:moveTo>
                  <a:lnTo>
                    <a:pt x="0" y="45720"/>
                  </a:lnTo>
                  <a:lnTo>
                    <a:pt x="0" y="52069"/>
                  </a:lnTo>
                  <a:lnTo>
                    <a:pt x="24129" y="52069"/>
                  </a:lnTo>
                  <a:lnTo>
                    <a:pt x="24129" y="45720"/>
                  </a:lnTo>
                  <a:close/>
                </a:path>
                <a:path w="24129" h="664210">
                  <a:moveTo>
                    <a:pt x="24129" y="52070"/>
                  </a:moveTo>
                  <a:lnTo>
                    <a:pt x="0" y="52070"/>
                  </a:lnTo>
                  <a:lnTo>
                    <a:pt x="0" y="58419"/>
                  </a:lnTo>
                  <a:lnTo>
                    <a:pt x="24129" y="58419"/>
                  </a:lnTo>
                  <a:lnTo>
                    <a:pt x="24129" y="52070"/>
                  </a:lnTo>
                  <a:close/>
                </a:path>
                <a:path w="24129" h="664210">
                  <a:moveTo>
                    <a:pt x="24129" y="58420"/>
                  </a:moveTo>
                  <a:lnTo>
                    <a:pt x="0" y="58420"/>
                  </a:lnTo>
                  <a:lnTo>
                    <a:pt x="0" y="64769"/>
                  </a:lnTo>
                  <a:lnTo>
                    <a:pt x="24129" y="64769"/>
                  </a:lnTo>
                  <a:lnTo>
                    <a:pt x="24129" y="58420"/>
                  </a:lnTo>
                  <a:close/>
                </a:path>
                <a:path w="24129" h="664210">
                  <a:moveTo>
                    <a:pt x="24129" y="64770"/>
                  </a:moveTo>
                  <a:lnTo>
                    <a:pt x="0" y="64770"/>
                  </a:lnTo>
                  <a:lnTo>
                    <a:pt x="0" y="71119"/>
                  </a:lnTo>
                  <a:lnTo>
                    <a:pt x="24129" y="71119"/>
                  </a:lnTo>
                  <a:lnTo>
                    <a:pt x="24129" y="64770"/>
                  </a:lnTo>
                  <a:close/>
                </a:path>
                <a:path w="24129" h="664210">
                  <a:moveTo>
                    <a:pt x="24129" y="71120"/>
                  </a:moveTo>
                  <a:lnTo>
                    <a:pt x="0" y="71120"/>
                  </a:lnTo>
                  <a:lnTo>
                    <a:pt x="0" y="77469"/>
                  </a:lnTo>
                  <a:lnTo>
                    <a:pt x="24129" y="77469"/>
                  </a:lnTo>
                  <a:lnTo>
                    <a:pt x="24129" y="71120"/>
                  </a:lnTo>
                  <a:close/>
                </a:path>
                <a:path w="24129" h="664210">
                  <a:moveTo>
                    <a:pt x="24129" y="77470"/>
                  </a:moveTo>
                  <a:lnTo>
                    <a:pt x="0" y="77470"/>
                  </a:lnTo>
                  <a:lnTo>
                    <a:pt x="0" y="85089"/>
                  </a:lnTo>
                  <a:lnTo>
                    <a:pt x="24129" y="85089"/>
                  </a:lnTo>
                  <a:lnTo>
                    <a:pt x="24129" y="77470"/>
                  </a:lnTo>
                  <a:close/>
                </a:path>
                <a:path w="24129" h="664210">
                  <a:moveTo>
                    <a:pt x="24129" y="85090"/>
                  </a:moveTo>
                  <a:lnTo>
                    <a:pt x="0" y="85090"/>
                  </a:lnTo>
                  <a:lnTo>
                    <a:pt x="0" y="91439"/>
                  </a:lnTo>
                  <a:lnTo>
                    <a:pt x="24129" y="91439"/>
                  </a:lnTo>
                  <a:lnTo>
                    <a:pt x="24129" y="85090"/>
                  </a:lnTo>
                  <a:close/>
                </a:path>
                <a:path w="24129" h="664210">
                  <a:moveTo>
                    <a:pt x="24129" y="91440"/>
                  </a:moveTo>
                  <a:lnTo>
                    <a:pt x="0" y="91440"/>
                  </a:lnTo>
                  <a:lnTo>
                    <a:pt x="0" y="97789"/>
                  </a:lnTo>
                  <a:lnTo>
                    <a:pt x="24129" y="97789"/>
                  </a:lnTo>
                  <a:lnTo>
                    <a:pt x="24129" y="91440"/>
                  </a:lnTo>
                  <a:close/>
                </a:path>
                <a:path w="24129" h="664210">
                  <a:moveTo>
                    <a:pt x="24129" y="97790"/>
                  </a:moveTo>
                  <a:lnTo>
                    <a:pt x="0" y="97790"/>
                  </a:lnTo>
                  <a:lnTo>
                    <a:pt x="0" y="104139"/>
                  </a:lnTo>
                  <a:lnTo>
                    <a:pt x="24129" y="104139"/>
                  </a:lnTo>
                  <a:lnTo>
                    <a:pt x="24129" y="97790"/>
                  </a:lnTo>
                  <a:close/>
                </a:path>
                <a:path w="24129" h="664210">
                  <a:moveTo>
                    <a:pt x="24129" y="104140"/>
                  </a:moveTo>
                  <a:lnTo>
                    <a:pt x="0" y="104140"/>
                  </a:lnTo>
                  <a:lnTo>
                    <a:pt x="0" y="110489"/>
                  </a:lnTo>
                  <a:lnTo>
                    <a:pt x="24129" y="110489"/>
                  </a:lnTo>
                  <a:lnTo>
                    <a:pt x="24129" y="104140"/>
                  </a:lnTo>
                  <a:close/>
                </a:path>
                <a:path w="24129" h="664210">
                  <a:moveTo>
                    <a:pt x="24129" y="110490"/>
                  </a:moveTo>
                  <a:lnTo>
                    <a:pt x="0" y="110490"/>
                  </a:lnTo>
                  <a:lnTo>
                    <a:pt x="0" y="116839"/>
                  </a:lnTo>
                  <a:lnTo>
                    <a:pt x="24129" y="116839"/>
                  </a:lnTo>
                  <a:lnTo>
                    <a:pt x="24129" y="110490"/>
                  </a:lnTo>
                  <a:close/>
                </a:path>
                <a:path w="24129" h="664210">
                  <a:moveTo>
                    <a:pt x="24129" y="116840"/>
                  </a:moveTo>
                  <a:lnTo>
                    <a:pt x="0" y="116840"/>
                  </a:lnTo>
                  <a:lnTo>
                    <a:pt x="0" y="123189"/>
                  </a:lnTo>
                  <a:lnTo>
                    <a:pt x="24129" y="123189"/>
                  </a:lnTo>
                  <a:lnTo>
                    <a:pt x="24129" y="116840"/>
                  </a:lnTo>
                  <a:close/>
                </a:path>
                <a:path w="24129" h="664210">
                  <a:moveTo>
                    <a:pt x="24129" y="123190"/>
                  </a:moveTo>
                  <a:lnTo>
                    <a:pt x="0" y="123190"/>
                  </a:lnTo>
                  <a:lnTo>
                    <a:pt x="0" y="129539"/>
                  </a:lnTo>
                  <a:lnTo>
                    <a:pt x="24129" y="129539"/>
                  </a:lnTo>
                  <a:lnTo>
                    <a:pt x="24129" y="123190"/>
                  </a:lnTo>
                  <a:close/>
                </a:path>
                <a:path w="24129" h="664210">
                  <a:moveTo>
                    <a:pt x="24129" y="129540"/>
                  </a:moveTo>
                  <a:lnTo>
                    <a:pt x="0" y="129540"/>
                  </a:lnTo>
                  <a:lnTo>
                    <a:pt x="0" y="135889"/>
                  </a:lnTo>
                  <a:lnTo>
                    <a:pt x="24129" y="135889"/>
                  </a:lnTo>
                  <a:lnTo>
                    <a:pt x="24129" y="129540"/>
                  </a:lnTo>
                  <a:close/>
                </a:path>
                <a:path w="24129" h="664210">
                  <a:moveTo>
                    <a:pt x="24129" y="135890"/>
                  </a:moveTo>
                  <a:lnTo>
                    <a:pt x="0" y="135890"/>
                  </a:lnTo>
                  <a:lnTo>
                    <a:pt x="0" y="140969"/>
                  </a:lnTo>
                  <a:lnTo>
                    <a:pt x="24129" y="140969"/>
                  </a:lnTo>
                  <a:lnTo>
                    <a:pt x="24129" y="135890"/>
                  </a:lnTo>
                  <a:close/>
                </a:path>
                <a:path w="24129" h="664210">
                  <a:moveTo>
                    <a:pt x="24129" y="140970"/>
                  </a:moveTo>
                  <a:lnTo>
                    <a:pt x="0" y="140970"/>
                  </a:lnTo>
                  <a:lnTo>
                    <a:pt x="0" y="147319"/>
                  </a:lnTo>
                  <a:lnTo>
                    <a:pt x="24129" y="147319"/>
                  </a:lnTo>
                  <a:lnTo>
                    <a:pt x="24129" y="140970"/>
                  </a:lnTo>
                  <a:close/>
                </a:path>
                <a:path w="24129" h="664210">
                  <a:moveTo>
                    <a:pt x="24129" y="147320"/>
                  </a:moveTo>
                  <a:lnTo>
                    <a:pt x="0" y="147320"/>
                  </a:lnTo>
                  <a:lnTo>
                    <a:pt x="0" y="153669"/>
                  </a:lnTo>
                  <a:lnTo>
                    <a:pt x="24129" y="153669"/>
                  </a:lnTo>
                  <a:lnTo>
                    <a:pt x="24129" y="147320"/>
                  </a:lnTo>
                  <a:close/>
                </a:path>
                <a:path w="24129" h="664210">
                  <a:moveTo>
                    <a:pt x="24129" y="153670"/>
                  </a:moveTo>
                  <a:lnTo>
                    <a:pt x="0" y="153670"/>
                  </a:lnTo>
                  <a:lnTo>
                    <a:pt x="0" y="160019"/>
                  </a:lnTo>
                  <a:lnTo>
                    <a:pt x="24129" y="160019"/>
                  </a:lnTo>
                  <a:lnTo>
                    <a:pt x="24129" y="153670"/>
                  </a:lnTo>
                  <a:close/>
                </a:path>
                <a:path w="24129" h="664210">
                  <a:moveTo>
                    <a:pt x="24129" y="160020"/>
                  </a:moveTo>
                  <a:lnTo>
                    <a:pt x="0" y="160020"/>
                  </a:lnTo>
                  <a:lnTo>
                    <a:pt x="0" y="166369"/>
                  </a:lnTo>
                  <a:lnTo>
                    <a:pt x="24129" y="166369"/>
                  </a:lnTo>
                  <a:lnTo>
                    <a:pt x="24129" y="160020"/>
                  </a:lnTo>
                  <a:close/>
                </a:path>
                <a:path w="24129" h="664210">
                  <a:moveTo>
                    <a:pt x="24129" y="166370"/>
                  </a:moveTo>
                  <a:lnTo>
                    <a:pt x="0" y="166370"/>
                  </a:lnTo>
                  <a:lnTo>
                    <a:pt x="0" y="172719"/>
                  </a:lnTo>
                  <a:lnTo>
                    <a:pt x="24129" y="172719"/>
                  </a:lnTo>
                  <a:lnTo>
                    <a:pt x="24129" y="166370"/>
                  </a:lnTo>
                  <a:close/>
                </a:path>
                <a:path w="24129" h="664210">
                  <a:moveTo>
                    <a:pt x="24129" y="172720"/>
                  </a:moveTo>
                  <a:lnTo>
                    <a:pt x="0" y="172720"/>
                  </a:lnTo>
                  <a:lnTo>
                    <a:pt x="0" y="180339"/>
                  </a:lnTo>
                  <a:lnTo>
                    <a:pt x="24129" y="180339"/>
                  </a:lnTo>
                  <a:lnTo>
                    <a:pt x="24129" y="172720"/>
                  </a:lnTo>
                  <a:close/>
                </a:path>
                <a:path w="24129" h="664210">
                  <a:moveTo>
                    <a:pt x="24129" y="180340"/>
                  </a:moveTo>
                  <a:lnTo>
                    <a:pt x="0" y="180340"/>
                  </a:lnTo>
                  <a:lnTo>
                    <a:pt x="0" y="185419"/>
                  </a:lnTo>
                  <a:lnTo>
                    <a:pt x="24129" y="185419"/>
                  </a:lnTo>
                  <a:lnTo>
                    <a:pt x="24129" y="180340"/>
                  </a:lnTo>
                  <a:close/>
                </a:path>
                <a:path w="24129" h="664210">
                  <a:moveTo>
                    <a:pt x="24129" y="185420"/>
                  </a:moveTo>
                  <a:lnTo>
                    <a:pt x="0" y="185420"/>
                  </a:lnTo>
                  <a:lnTo>
                    <a:pt x="0" y="193039"/>
                  </a:lnTo>
                  <a:lnTo>
                    <a:pt x="24129" y="193039"/>
                  </a:lnTo>
                  <a:lnTo>
                    <a:pt x="24129" y="185420"/>
                  </a:lnTo>
                  <a:close/>
                </a:path>
                <a:path w="24129" h="664210">
                  <a:moveTo>
                    <a:pt x="24129" y="193040"/>
                  </a:moveTo>
                  <a:lnTo>
                    <a:pt x="0" y="193040"/>
                  </a:lnTo>
                  <a:lnTo>
                    <a:pt x="0" y="198119"/>
                  </a:lnTo>
                  <a:lnTo>
                    <a:pt x="24129" y="198119"/>
                  </a:lnTo>
                  <a:lnTo>
                    <a:pt x="24129" y="193040"/>
                  </a:lnTo>
                  <a:close/>
                </a:path>
                <a:path w="24129" h="664210">
                  <a:moveTo>
                    <a:pt x="24129" y="198120"/>
                  </a:moveTo>
                  <a:lnTo>
                    <a:pt x="0" y="198120"/>
                  </a:lnTo>
                  <a:lnTo>
                    <a:pt x="0" y="205739"/>
                  </a:lnTo>
                  <a:lnTo>
                    <a:pt x="24129" y="205739"/>
                  </a:lnTo>
                  <a:lnTo>
                    <a:pt x="24129" y="198120"/>
                  </a:lnTo>
                  <a:close/>
                </a:path>
                <a:path w="24129" h="664210">
                  <a:moveTo>
                    <a:pt x="24129" y="205740"/>
                  </a:moveTo>
                  <a:lnTo>
                    <a:pt x="0" y="205740"/>
                  </a:lnTo>
                  <a:lnTo>
                    <a:pt x="0" y="212089"/>
                  </a:lnTo>
                  <a:lnTo>
                    <a:pt x="24129" y="212089"/>
                  </a:lnTo>
                  <a:lnTo>
                    <a:pt x="24129" y="205740"/>
                  </a:lnTo>
                  <a:close/>
                </a:path>
                <a:path w="24129" h="664210">
                  <a:moveTo>
                    <a:pt x="24129" y="212090"/>
                  </a:moveTo>
                  <a:lnTo>
                    <a:pt x="0" y="212090"/>
                  </a:lnTo>
                  <a:lnTo>
                    <a:pt x="0" y="218439"/>
                  </a:lnTo>
                  <a:lnTo>
                    <a:pt x="24129" y="218439"/>
                  </a:lnTo>
                  <a:lnTo>
                    <a:pt x="24129" y="212090"/>
                  </a:lnTo>
                  <a:close/>
                </a:path>
                <a:path w="24129" h="664210">
                  <a:moveTo>
                    <a:pt x="24129" y="218440"/>
                  </a:moveTo>
                  <a:lnTo>
                    <a:pt x="0" y="218440"/>
                  </a:lnTo>
                  <a:lnTo>
                    <a:pt x="0" y="224789"/>
                  </a:lnTo>
                  <a:lnTo>
                    <a:pt x="24129" y="224789"/>
                  </a:lnTo>
                  <a:lnTo>
                    <a:pt x="24129" y="218440"/>
                  </a:lnTo>
                  <a:close/>
                </a:path>
                <a:path w="24129" h="664210">
                  <a:moveTo>
                    <a:pt x="24129" y="224790"/>
                  </a:moveTo>
                  <a:lnTo>
                    <a:pt x="0" y="224790"/>
                  </a:lnTo>
                  <a:lnTo>
                    <a:pt x="0" y="231139"/>
                  </a:lnTo>
                  <a:lnTo>
                    <a:pt x="24129" y="231139"/>
                  </a:lnTo>
                  <a:lnTo>
                    <a:pt x="24129" y="224790"/>
                  </a:lnTo>
                  <a:close/>
                </a:path>
                <a:path w="24129" h="664210">
                  <a:moveTo>
                    <a:pt x="24129" y="231140"/>
                  </a:moveTo>
                  <a:lnTo>
                    <a:pt x="0" y="231140"/>
                  </a:lnTo>
                  <a:lnTo>
                    <a:pt x="0" y="237489"/>
                  </a:lnTo>
                  <a:lnTo>
                    <a:pt x="24129" y="237489"/>
                  </a:lnTo>
                  <a:lnTo>
                    <a:pt x="24129" y="231140"/>
                  </a:lnTo>
                  <a:close/>
                </a:path>
                <a:path w="24129" h="664210">
                  <a:moveTo>
                    <a:pt x="24129" y="237490"/>
                  </a:moveTo>
                  <a:lnTo>
                    <a:pt x="0" y="237490"/>
                  </a:lnTo>
                  <a:lnTo>
                    <a:pt x="0" y="243839"/>
                  </a:lnTo>
                  <a:lnTo>
                    <a:pt x="24129" y="243839"/>
                  </a:lnTo>
                  <a:lnTo>
                    <a:pt x="24129" y="237490"/>
                  </a:lnTo>
                  <a:close/>
                </a:path>
                <a:path w="24129" h="664210">
                  <a:moveTo>
                    <a:pt x="24129" y="243840"/>
                  </a:moveTo>
                  <a:lnTo>
                    <a:pt x="0" y="243840"/>
                  </a:lnTo>
                  <a:lnTo>
                    <a:pt x="0" y="250189"/>
                  </a:lnTo>
                  <a:lnTo>
                    <a:pt x="24129" y="250189"/>
                  </a:lnTo>
                  <a:lnTo>
                    <a:pt x="24129" y="243840"/>
                  </a:lnTo>
                  <a:close/>
                </a:path>
                <a:path w="24129" h="664210">
                  <a:moveTo>
                    <a:pt x="24129" y="250190"/>
                  </a:moveTo>
                  <a:lnTo>
                    <a:pt x="0" y="250190"/>
                  </a:lnTo>
                  <a:lnTo>
                    <a:pt x="0" y="256539"/>
                  </a:lnTo>
                  <a:lnTo>
                    <a:pt x="24129" y="256539"/>
                  </a:lnTo>
                  <a:lnTo>
                    <a:pt x="24129" y="250190"/>
                  </a:lnTo>
                  <a:close/>
                </a:path>
                <a:path w="24129" h="664210">
                  <a:moveTo>
                    <a:pt x="24129" y="256540"/>
                  </a:moveTo>
                  <a:lnTo>
                    <a:pt x="0" y="256540"/>
                  </a:lnTo>
                  <a:lnTo>
                    <a:pt x="0" y="261619"/>
                  </a:lnTo>
                  <a:lnTo>
                    <a:pt x="24129" y="261619"/>
                  </a:lnTo>
                  <a:lnTo>
                    <a:pt x="24129" y="256540"/>
                  </a:lnTo>
                  <a:close/>
                </a:path>
                <a:path w="24129" h="664210">
                  <a:moveTo>
                    <a:pt x="24129" y="261620"/>
                  </a:moveTo>
                  <a:lnTo>
                    <a:pt x="0" y="261620"/>
                  </a:lnTo>
                  <a:lnTo>
                    <a:pt x="0" y="267969"/>
                  </a:lnTo>
                  <a:lnTo>
                    <a:pt x="24129" y="267969"/>
                  </a:lnTo>
                  <a:lnTo>
                    <a:pt x="24129" y="261620"/>
                  </a:lnTo>
                  <a:close/>
                </a:path>
                <a:path w="24129" h="664210">
                  <a:moveTo>
                    <a:pt x="24129" y="267970"/>
                  </a:moveTo>
                  <a:lnTo>
                    <a:pt x="0" y="267970"/>
                  </a:lnTo>
                  <a:lnTo>
                    <a:pt x="0" y="274319"/>
                  </a:lnTo>
                  <a:lnTo>
                    <a:pt x="24129" y="274319"/>
                  </a:lnTo>
                  <a:lnTo>
                    <a:pt x="24129" y="267970"/>
                  </a:lnTo>
                  <a:close/>
                </a:path>
                <a:path w="24129" h="664210">
                  <a:moveTo>
                    <a:pt x="24129" y="274320"/>
                  </a:moveTo>
                  <a:lnTo>
                    <a:pt x="0" y="274320"/>
                  </a:lnTo>
                  <a:lnTo>
                    <a:pt x="0" y="280669"/>
                  </a:lnTo>
                  <a:lnTo>
                    <a:pt x="24129" y="280669"/>
                  </a:lnTo>
                  <a:lnTo>
                    <a:pt x="24129" y="274320"/>
                  </a:lnTo>
                  <a:close/>
                </a:path>
                <a:path w="24129" h="664210">
                  <a:moveTo>
                    <a:pt x="24129" y="280670"/>
                  </a:moveTo>
                  <a:lnTo>
                    <a:pt x="0" y="280670"/>
                  </a:lnTo>
                  <a:lnTo>
                    <a:pt x="0" y="288289"/>
                  </a:lnTo>
                  <a:lnTo>
                    <a:pt x="24129" y="288289"/>
                  </a:lnTo>
                  <a:lnTo>
                    <a:pt x="24129" y="280670"/>
                  </a:lnTo>
                  <a:close/>
                </a:path>
                <a:path w="24129" h="664210">
                  <a:moveTo>
                    <a:pt x="24129" y="288290"/>
                  </a:moveTo>
                  <a:lnTo>
                    <a:pt x="0" y="288290"/>
                  </a:lnTo>
                  <a:lnTo>
                    <a:pt x="0" y="293369"/>
                  </a:lnTo>
                  <a:lnTo>
                    <a:pt x="24129" y="293369"/>
                  </a:lnTo>
                  <a:lnTo>
                    <a:pt x="24129" y="288290"/>
                  </a:lnTo>
                  <a:close/>
                </a:path>
                <a:path w="24129" h="664210">
                  <a:moveTo>
                    <a:pt x="24129" y="293370"/>
                  </a:moveTo>
                  <a:lnTo>
                    <a:pt x="0" y="293370"/>
                  </a:lnTo>
                  <a:lnTo>
                    <a:pt x="0" y="300989"/>
                  </a:lnTo>
                  <a:lnTo>
                    <a:pt x="24129" y="300989"/>
                  </a:lnTo>
                  <a:lnTo>
                    <a:pt x="24129" y="293370"/>
                  </a:lnTo>
                  <a:close/>
                </a:path>
                <a:path w="24129" h="664210">
                  <a:moveTo>
                    <a:pt x="24129" y="300990"/>
                  </a:moveTo>
                  <a:lnTo>
                    <a:pt x="0" y="300990"/>
                  </a:lnTo>
                  <a:lnTo>
                    <a:pt x="0" y="307339"/>
                  </a:lnTo>
                  <a:lnTo>
                    <a:pt x="24129" y="307339"/>
                  </a:lnTo>
                  <a:lnTo>
                    <a:pt x="24129" y="300990"/>
                  </a:lnTo>
                  <a:close/>
                </a:path>
                <a:path w="24129" h="664210">
                  <a:moveTo>
                    <a:pt x="24129" y="307340"/>
                  </a:moveTo>
                  <a:lnTo>
                    <a:pt x="0" y="307340"/>
                  </a:lnTo>
                  <a:lnTo>
                    <a:pt x="0" y="313689"/>
                  </a:lnTo>
                  <a:lnTo>
                    <a:pt x="24129" y="313689"/>
                  </a:lnTo>
                  <a:lnTo>
                    <a:pt x="24129" y="307340"/>
                  </a:lnTo>
                  <a:close/>
                </a:path>
                <a:path w="24129" h="664210">
                  <a:moveTo>
                    <a:pt x="24129" y="313690"/>
                  </a:moveTo>
                  <a:lnTo>
                    <a:pt x="0" y="313690"/>
                  </a:lnTo>
                  <a:lnTo>
                    <a:pt x="0" y="320039"/>
                  </a:lnTo>
                  <a:lnTo>
                    <a:pt x="24129" y="320039"/>
                  </a:lnTo>
                  <a:lnTo>
                    <a:pt x="24129" y="313690"/>
                  </a:lnTo>
                  <a:close/>
                </a:path>
                <a:path w="24129" h="664210">
                  <a:moveTo>
                    <a:pt x="24129" y="320040"/>
                  </a:moveTo>
                  <a:lnTo>
                    <a:pt x="0" y="320040"/>
                  </a:lnTo>
                  <a:lnTo>
                    <a:pt x="0" y="326389"/>
                  </a:lnTo>
                  <a:lnTo>
                    <a:pt x="24129" y="326389"/>
                  </a:lnTo>
                  <a:lnTo>
                    <a:pt x="24129" y="320040"/>
                  </a:lnTo>
                  <a:close/>
                </a:path>
                <a:path w="24129" h="664210">
                  <a:moveTo>
                    <a:pt x="24129" y="326390"/>
                  </a:moveTo>
                  <a:lnTo>
                    <a:pt x="0" y="326390"/>
                  </a:lnTo>
                  <a:lnTo>
                    <a:pt x="0" y="332739"/>
                  </a:lnTo>
                  <a:lnTo>
                    <a:pt x="24129" y="332739"/>
                  </a:lnTo>
                  <a:lnTo>
                    <a:pt x="24129" y="326390"/>
                  </a:lnTo>
                  <a:close/>
                </a:path>
                <a:path w="24129" h="664210">
                  <a:moveTo>
                    <a:pt x="24129" y="332740"/>
                  </a:moveTo>
                  <a:lnTo>
                    <a:pt x="0" y="332740"/>
                  </a:lnTo>
                  <a:lnTo>
                    <a:pt x="0" y="345439"/>
                  </a:lnTo>
                  <a:lnTo>
                    <a:pt x="24129" y="345439"/>
                  </a:lnTo>
                  <a:lnTo>
                    <a:pt x="24129" y="332740"/>
                  </a:lnTo>
                  <a:close/>
                </a:path>
                <a:path w="24129" h="664210">
                  <a:moveTo>
                    <a:pt x="24129" y="345440"/>
                  </a:moveTo>
                  <a:lnTo>
                    <a:pt x="0" y="345440"/>
                  </a:lnTo>
                  <a:lnTo>
                    <a:pt x="0" y="358139"/>
                  </a:lnTo>
                  <a:lnTo>
                    <a:pt x="24129" y="358139"/>
                  </a:lnTo>
                  <a:lnTo>
                    <a:pt x="24129" y="345440"/>
                  </a:lnTo>
                  <a:close/>
                </a:path>
                <a:path w="24129" h="664210">
                  <a:moveTo>
                    <a:pt x="24129" y="358140"/>
                  </a:moveTo>
                  <a:lnTo>
                    <a:pt x="0" y="358140"/>
                  </a:lnTo>
                  <a:lnTo>
                    <a:pt x="0" y="364489"/>
                  </a:lnTo>
                  <a:lnTo>
                    <a:pt x="24129" y="364489"/>
                  </a:lnTo>
                  <a:lnTo>
                    <a:pt x="24129" y="358140"/>
                  </a:lnTo>
                  <a:close/>
                </a:path>
                <a:path w="24129" h="664210">
                  <a:moveTo>
                    <a:pt x="24129" y="364490"/>
                  </a:moveTo>
                  <a:lnTo>
                    <a:pt x="0" y="364490"/>
                  </a:lnTo>
                  <a:lnTo>
                    <a:pt x="0" y="370839"/>
                  </a:lnTo>
                  <a:lnTo>
                    <a:pt x="24129" y="370839"/>
                  </a:lnTo>
                  <a:lnTo>
                    <a:pt x="24129" y="364490"/>
                  </a:lnTo>
                  <a:close/>
                </a:path>
                <a:path w="24129" h="664210">
                  <a:moveTo>
                    <a:pt x="24129" y="370840"/>
                  </a:moveTo>
                  <a:lnTo>
                    <a:pt x="0" y="370840"/>
                  </a:lnTo>
                  <a:lnTo>
                    <a:pt x="0" y="377189"/>
                  </a:lnTo>
                  <a:lnTo>
                    <a:pt x="24129" y="377189"/>
                  </a:lnTo>
                  <a:lnTo>
                    <a:pt x="24129" y="370840"/>
                  </a:lnTo>
                  <a:close/>
                </a:path>
                <a:path w="24129" h="664210">
                  <a:moveTo>
                    <a:pt x="24129" y="377190"/>
                  </a:moveTo>
                  <a:lnTo>
                    <a:pt x="0" y="377190"/>
                  </a:lnTo>
                  <a:lnTo>
                    <a:pt x="0" y="383539"/>
                  </a:lnTo>
                  <a:lnTo>
                    <a:pt x="24129" y="383539"/>
                  </a:lnTo>
                  <a:lnTo>
                    <a:pt x="24129" y="377190"/>
                  </a:lnTo>
                  <a:close/>
                </a:path>
                <a:path w="24129" h="664210">
                  <a:moveTo>
                    <a:pt x="24129" y="383540"/>
                  </a:moveTo>
                  <a:lnTo>
                    <a:pt x="0" y="383540"/>
                  </a:lnTo>
                  <a:lnTo>
                    <a:pt x="0" y="389889"/>
                  </a:lnTo>
                  <a:lnTo>
                    <a:pt x="24129" y="389889"/>
                  </a:lnTo>
                  <a:lnTo>
                    <a:pt x="24129" y="383540"/>
                  </a:lnTo>
                  <a:close/>
                </a:path>
                <a:path w="24129" h="664210">
                  <a:moveTo>
                    <a:pt x="24129" y="389890"/>
                  </a:moveTo>
                  <a:lnTo>
                    <a:pt x="0" y="389890"/>
                  </a:lnTo>
                  <a:lnTo>
                    <a:pt x="0" y="396239"/>
                  </a:lnTo>
                  <a:lnTo>
                    <a:pt x="24129" y="396239"/>
                  </a:lnTo>
                  <a:lnTo>
                    <a:pt x="24129" y="389890"/>
                  </a:lnTo>
                  <a:close/>
                </a:path>
                <a:path w="24129" h="664210">
                  <a:moveTo>
                    <a:pt x="24129" y="396240"/>
                  </a:moveTo>
                  <a:lnTo>
                    <a:pt x="0" y="396240"/>
                  </a:lnTo>
                  <a:lnTo>
                    <a:pt x="0" y="402589"/>
                  </a:lnTo>
                  <a:lnTo>
                    <a:pt x="24129" y="402589"/>
                  </a:lnTo>
                  <a:lnTo>
                    <a:pt x="24129" y="396240"/>
                  </a:lnTo>
                  <a:close/>
                </a:path>
                <a:path w="24129" h="664210">
                  <a:moveTo>
                    <a:pt x="24129" y="402590"/>
                  </a:moveTo>
                  <a:lnTo>
                    <a:pt x="0" y="402590"/>
                  </a:lnTo>
                  <a:lnTo>
                    <a:pt x="0" y="408939"/>
                  </a:lnTo>
                  <a:lnTo>
                    <a:pt x="24129" y="408939"/>
                  </a:lnTo>
                  <a:lnTo>
                    <a:pt x="24129" y="402590"/>
                  </a:lnTo>
                  <a:close/>
                </a:path>
                <a:path w="24129" h="664210">
                  <a:moveTo>
                    <a:pt x="24129" y="408940"/>
                  </a:moveTo>
                  <a:lnTo>
                    <a:pt x="0" y="408940"/>
                  </a:lnTo>
                  <a:lnTo>
                    <a:pt x="0" y="415289"/>
                  </a:lnTo>
                  <a:lnTo>
                    <a:pt x="24129" y="415289"/>
                  </a:lnTo>
                  <a:lnTo>
                    <a:pt x="24129" y="408940"/>
                  </a:lnTo>
                  <a:close/>
                </a:path>
                <a:path w="24129" h="664210">
                  <a:moveTo>
                    <a:pt x="24129" y="415290"/>
                  </a:moveTo>
                  <a:lnTo>
                    <a:pt x="0" y="415290"/>
                  </a:lnTo>
                  <a:lnTo>
                    <a:pt x="0" y="421639"/>
                  </a:lnTo>
                  <a:lnTo>
                    <a:pt x="24129" y="421639"/>
                  </a:lnTo>
                  <a:lnTo>
                    <a:pt x="24129" y="415290"/>
                  </a:lnTo>
                  <a:close/>
                </a:path>
                <a:path w="24129" h="664210">
                  <a:moveTo>
                    <a:pt x="24129" y="421640"/>
                  </a:moveTo>
                  <a:lnTo>
                    <a:pt x="0" y="421640"/>
                  </a:lnTo>
                  <a:lnTo>
                    <a:pt x="0" y="427989"/>
                  </a:lnTo>
                  <a:lnTo>
                    <a:pt x="24129" y="427989"/>
                  </a:lnTo>
                  <a:lnTo>
                    <a:pt x="24129" y="421640"/>
                  </a:lnTo>
                  <a:close/>
                </a:path>
                <a:path w="24129" h="664210">
                  <a:moveTo>
                    <a:pt x="24129" y="427990"/>
                  </a:moveTo>
                  <a:lnTo>
                    <a:pt x="0" y="427990"/>
                  </a:lnTo>
                  <a:lnTo>
                    <a:pt x="0" y="434339"/>
                  </a:lnTo>
                  <a:lnTo>
                    <a:pt x="24129" y="434339"/>
                  </a:lnTo>
                  <a:lnTo>
                    <a:pt x="24129" y="427990"/>
                  </a:lnTo>
                  <a:close/>
                </a:path>
                <a:path w="24129" h="664210">
                  <a:moveTo>
                    <a:pt x="24129" y="434340"/>
                  </a:moveTo>
                  <a:lnTo>
                    <a:pt x="0" y="434340"/>
                  </a:lnTo>
                  <a:lnTo>
                    <a:pt x="0" y="440689"/>
                  </a:lnTo>
                  <a:lnTo>
                    <a:pt x="24129" y="440689"/>
                  </a:lnTo>
                  <a:lnTo>
                    <a:pt x="24129" y="434340"/>
                  </a:lnTo>
                  <a:close/>
                </a:path>
                <a:path w="24129" h="664210">
                  <a:moveTo>
                    <a:pt x="24129" y="440690"/>
                  </a:moveTo>
                  <a:lnTo>
                    <a:pt x="0" y="440690"/>
                  </a:lnTo>
                  <a:lnTo>
                    <a:pt x="0" y="447039"/>
                  </a:lnTo>
                  <a:lnTo>
                    <a:pt x="24129" y="447039"/>
                  </a:lnTo>
                  <a:lnTo>
                    <a:pt x="24129" y="440690"/>
                  </a:lnTo>
                  <a:close/>
                </a:path>
                <a:path w="24129" h="664210">
                  <a:moveTo>
                    <a:pt x="24129" y="447040"/>
                  </a:moveTo>
                  <a:lnTo>
                    <a:pt x="0" y="447040"/>
                  </a:lnTo>
                  <a:lnTo>
                    <a:pt x="0" y="453389"/>
                  </a:lnTo>
                  <a:lnTo>
                    <a:pt x="24129" y="453389"/>
                  </a:lnTo>
                  <a:lnTo>
                    <a:pt x="24129" y="447040"/>
                  </a:lnTo>
                  <a:close/>
                </a:path>
                <a:path w="24129" h="664210">
                  <a:moveTo>
                    <a:pt x="24129" y="453390"/>
                  </a:moveTo>
                  <a:lnTo>
                    <a:pt x="0" y="453390"/>
                  </a:lnTo>
                  <a:lnTo>
                    <a:pt x="0" y="459739"/>
                  </a:lnTo>
                  <a:lnTo>
                    <a:pt x="24129" y="459739"/>
                  </a:lnTo>
                  <a:lnTo>
                    <a:pt x="24129" y="453390"/>
                  </a:lnTo>
                  <a:close/>
                </a:path>
                <a:path w="24129" h="664210">
                  <a:moveTo>
                    <a:pt x="24129" y="459740"/>
                  </a:moveTo>
                  <a:lnTo>
                    <a:pt x="0" y="459740"/>
                  </a:lnTo>
                  <a:lnTo>
                    <a:pt x="0" y="466089"/>
                  </a:lnTo>
                  <a:lnTo>
                    <a:pt x="24129" y="466089"/>
                  </a:lnTo>
                  <a:lnTo>
                    <a:pt x="24129" y="459740"/>
                  </a:lnTo>
                  <a:close/>
                </a:path>
                <a:path w="24129" h="664210">
                  <a:moveTo>
                    <a:pt x="24129" y="466090"/>
                  </a:moveTo>
                  <a:lnTo>
                    <a:pt x="0" y="466090"/>
                  </a:lnTo>
                  <a:lnTo>
                    <a:pt x="0" y="472439"/>
                  </a:lnTo>
                  <a:lnTo>
                    <a:pt x="24129" y="472439"/>
                  </a:lnTo>
                  <a:lnTo>
                    <a:pt x="24129" y="466090"/>
                  </a:lnTo>
                  <a:close/>
                </a:path>
                <a:path w="24129" h="664210">
                  <a:moveTo>
                    <a:pt x="24129" y="472440"/>
                  </a:moveTo>
                  <a:lnTo>
                    <a:pt x="0" y="472440"/>
                  </a:lnTo>
                  <a:lnTo>
                    <a:pt x="0" y="478789"/>
                  </a:lnTo>
                  <a:lnTo>
                    <a:pt x="24129" y="478789"/>
                  </a:lnTo>
                  <a:lnTo>
                    <a:pt x="24129" y="472440"/>
                  </a:lnTo>
                  <a:close/>
                </a:path>
                <a:path w="24129" h="664210">
                  <a:moveTo>
                    <a:pt x="24129" y="478790"/>
                  </a:moveTo>
                  <a:lnTo>
                    <a:pt x="0" y="478790"/>
                  </a:lnTo>
                  <a:lnTo>
                    <a:pt x="0" y="485139"/>
                  </a:lnTo>
                  <a:lnTo>
                    <a:pt x="24129" y="485139"/>
                  </a:lnTo>
                  <a:lnTo>
                    <a:pt x="24129" y="478790"/>
                  </a:lnTo>
                  <a:close/>
                </a:path>
                <a:path w="24129" h="664210">
                  <a:moveTo>
                    <a:pt x="24129" y="485140"/>
                  </a:moveTo>
                  <a:lnTo>
                    <a:pt x="0" y="485140"/>
                  </a:lnTo>
                  <a:lnTo>
                    <a:pt x="0" y="491489"/>
                  </a:lnTo>
                  <a:lnTo>
                    <a:pt x="24129" y="491489"/>
                  </a:lnTo>
                  <a:lnTo>
                    <a:pt x="24129" y="485140"/>
                  </a:lnTo>
                  <a:close/>
                </a:path>
                <a:path w="24129" h="664210">
                  <a:moveTo>
                    <a:pt x="24129" y="491490"/>
                  </a:moveTo>
                  <a:lnTo>
                    <a:pt x="0" y="491490"/>
                  </a:lnTo>
                  <a:lnTo>
                    <a:pt x="0" y="497839"/>
                  </a:lnTo>
                  <a:lnTo>
                    <a:pt x="24129" y="497839"/>
                  </a:lnTo>
                  <a:lnTo>
                    <a:pt x="24129" y="491490"/>
                  </a:lnTo>
                  <a:close/>
                </a:path>
                <a:path w="24129" h="664210">
                  <a:moveTo>
                    <a:pt x="24129" y="497840"/>
                  </a:moveTo>
                  <a:lnTo>
                    <a:pt x="0" y="497840"/>
                  </a:lnTo>
                  <a:lnTo>
                    <a:pt x="0" y="504189"/>
                  </a:lnTo>
                  <a:lnTo>
                    <a:pt x="24129" y="504189"/>
                  </a:lnTo>
                  <a:lnTo>
                    <a:pt x="24129" y="497840"/>
                  </a:lnTo>
                  <a:close/>
                </a:path>
                <a:path w="24129" h="664210">
                  <a:moveTo>
                    <a:pt x="24129" y="504190"/>
                  </a:moveTo>
                  <a:lnTo>
                    <a:pt x="0" y="504190"/>
                  </a:lnTo>
                  <a:lnTo>
                    <a:pt x="0" y="534669"/>
                  </a:lnTo>
                  <a:lnTo>
                    <a:pt x="24129" y="534669"/>
                  </a:lnTo>
                  <a:lnTo>
                    <a:pt x="24129" y="504190"/>
                  </a:lnTo>
                  <a:close/>
                </a:path>
                <a:path w="24129" h="664210">
                  <a:moveTo>
                    <a:pt x="24129" y="534670"/>
                  </a:moveTo>
                  <a:lnTo>
                    <a:pt x="0" y="534670"/>
                  </a:lnTo>
                  <a:lnTo>
                    <a:pt x="0" y="541019"/>
                  </a:lnTo>
                  <a:lnTo>
                    <a:pt x="24129" y="541019"/>
                  </a:lnTo>
                  <a:lnTo>
                    <a:pt x="24129" y="534670"/>
                  </a:lnTo>
                  <a:close/>
                </a:path>
                <a:path w="24129" h="664210">
                  <a:moveTo>
                    <a:pt x="24129" y="541020"/>
                  </a:moveTo>
                  <a:lnTo>
                    <a:pt x="0" y="541020"/>
                  </a:lnTo>
                  <a:lnTo>
                    <a:pt x="0" y="547369"/>
                  </a:lnTo>
                  <a:lnTo>
                    <a:pt x="24129" y="547369"/>
                  </a:lnTo>
                  <a:lnTo>
                    <a:pt x="24129" y="541020"/>
                  </a:lnTo>
                  <a:close/>
                </a:path>
                <a:path w="24129" h="664210">
                  <a:moveTo>
                    <a:pt x="24129" y="547370"/>
                  </a:moveTo>
                  <a:lnTo>
                    <a:pt x="0" y="547370"/>
                  </a:lnTo>
                  <a:lnTo>
                    <a:pt x="0" y="553719"/>
                  </a:lnTo>
                  <a:lnTo>
                    <a:pt x="24129" y="553719"/>
                  </a:lnTo>
                  <a:lnTo>
                    <a:pt x="24129" y="547370"/>
                  </a:lnTo>
                  <a:close/>
                </a:path>
                <a:path w="24129" h="664210">
                  <a:moveTo>
                    <a:pt x="24129" y="553720"/>
                  </a:moveTo>
                  <a:lnTo>
                    <a:pt x="0" y="553720"/>
                  </a:lnTo>
                  <a:lnTo>
                    <a:pt x="0" y="560069"/>
                  </a:lnTo>
                  <a:lnTo>
                    <a:pt x="24129" y="560069"/>
                  </a:lnTo>
                  <a:lnTo>
                    <a:pt x="24129" y="553720"/>
                  </a:lnTo>
                  <a:close/>
                </a:path>
                <a:path w="24129" h="664210">
                  <a:moveTo>
                    <a:pt x="24129" y="560070"/>
                  </a:moveTo>
                  <a:lnTo>
                    <a:pt x="0" y="560070"/>
                  </a:lnTo>
                  <a:lnTo>
                    <a:pt x="0" y="566419"/>
                  </a:lnTo>
                  <a:lnTo>
                    <a:pt x="24129" y="566419"/>
                  </a:lnTo>
                  <a:lnTo>
                    <a:pt x="24129" y="560070"/>
                  </a:lnTo>
                  <a:close/>
                </a:path>
                <a:path w="24129" h="664210">
                  <a:moveTo>
                    <a:pt x="24129" y="566420"/>
                  </a:moveTo>
                  <a:lnTo>
                    <a:pt x="0" y="566420"/>
                  </a:lnTo>
                  <a:lnTo>
                    <a:pt x="0" y="572769"/>
                  </a:lnTo>
                  <a:lnTo>
                    <a:pt x="24129" y="572769"/>
                  </a:lnTo>
                  <a:lnTo>
                    <a:pt x="24129" y="566420"/>
                  </a:lnTo>
                  <a:close/>
                </a:path>
                <a:path w="24129" h="664210">
                  <a:moveTo>
                    <a:pt x="24129" y="572770"/>
                  </a:moveTo>
                  <a:lnTo>
                    <a:pt x="0" y="572770"/>
                  </a:lnTo>
                  <a:lnTo>
                    <a:pt x="0" y="579119"/>
                  </a:lnTo>
                  <a:lnTo>
                    <a:pt x="24129" y="579119"/>
                  </a:lnTo>
                  <a:lnTo>
                    <a:pt x="24129" y="572770"/>
                  </a:lnTo>
                  <a:close/>
                </a:path>
                <a:path w="24129" h="664210">
                  <a:moveTo>
                    <a:pt x="24129" y="579120"/>
                  </a:moveTo>
                  <a:lnTo>
                    <a:pt x="0" y="579120"/>
                  </a:lnTo>
                  <a:lnTo>
                    <a:pt x="0" y="586739"/>
                  </a:lnTo>
                  <a:lnTo>
                    <a:pt x="24129" y="586739"/>
                  </a:lnTo>
                  <a:lnTo>
                    <a:pt x="24129" y="579120"/>
                  </a:lnTo>
                  <a:close/>
                </a:path>
                <a:path w="24129" h="664210">
                  <a:moveTo>
                    <a:pt x="24129" y="586740"/>
                  </a:moveTo>
                  <a:lnTo>
                    <a:pt x="0" y="586740"/>
                  </a:lnTo>
                  <a:lnTo>
                    <a:pt x="0" y="593089"/>
                  </a:lnTo>
                  <a:lnTo>
                    <a:pt x="24129" y="593089"/>
                  </a:lnTo>
                  <a:lnTo>
                    <a:pt x="24129" y="586740"/>
                  </a:lnTo>
                  <a:close/>
                </a:path>
                <a:path w="24129" h="664210">
                  <a:moveTo>
                    <a:pt x="24129" y="593090"/>
                  </a:moveTo>
                  <a:lnTo>
                    <a:pt x="0" y="593090"/>
                  </a:lnTo>
                  <a:lnTo>
                    <a:pt x="0" y="599439"/>
                  </a:lnTo>
                  <a:lnTo>
                    <a:pt x="24129" y="599439"/>
                  </a:lnTo>
                  <a:lnTo>
                    <a:pt x="24129" y="593090"/>
                  </a:lnTo>
                  <a:close/>
                </a:path>
                <a:path w="24129" h="664210">
                  <a:moveTo>
                    <a:pt x="24129" y="599440"/>
                  </a:moveTo>
                  <a:lnTo>
                    <a:pt x="0" y="599440"/>
                  </a:lnTo>
                  <a:lnTo>
                    <a:pt x="0" y="605789"/>
                  </a:lnTo>
                  <a:lnTo>
                    <a:pt x="24129" y="605789"/>
                  </a:lnTo>
                  <a:lnTo>
                    <a:pt x="24129" y="599440"/>
                  </a:lnTo>
                  <a:close/>
                </a:path>
                <a:path w="24129" h="664210">
                  <a:moveTo>
                    <a:pt x="24129" y="605790"/>
                  </a:moveTo>
                  <a:lnTo>
                    <a:pt x="0" y="605790"/>
                  </a:lnTo>
                  <a:lnTo>
                    <a:pt x="0" y="612139"/>
                  </a:lnTo>
                  <a:lnTo>
                    <a:pt x="22860" y="612139"/>
                  </a:lnTo>
                  <a:lnTo>
                    <a:pt x="22859" y="608330"/>
                  </a:lnTo>
                  <a:lnTo>
                    <a:pt x="24129" y="608330"/>
                  </a:lnTo>
                  <a:lnTo>
                    <a:pt x="24129" y="605790"/>
                  </a:lnTo>
                  <a:close/>
                </a:path>
                <a:path w="24129" h="664210">
                  <a:moveTo>
                    <a:pt x="21589" y="612140"/>
                  </a:moveTo>
                  <a:lnTo>
                    <a:pt x="0" y="612140"/>
                  </a:lnTo>
                  <a:lnTo>
                    <a:pt x="0" y="618489"/>
                  </a:lnTo>
                  <a:lnTo>
                    <a:pt x="20319" y="618489"/>
                  </a:lnTo>
                  <a:lnTo>
                    <a:pt x="20320" y="614680"/>
                  </a:lnTo>
                  <a:lnTo>
                    <a:pt x="21590" y="614680"/>
                  </a:lnTo>
                  <a:lnTo>
                    <a:pt x="21589" y="612140"/>
                  </a:lnTo>
                  <a:close/>
                </a:path>
                <a:path w="24129" h="664210">
                  <a:moveTo>
                    <a:pt x="19050" y="618490"/>
                  </a:moveTo>
                  <a:lnTo>
                    <a:pt x="0" y="618490"/>
                  </a:lnTo>
                  <a:lnTo>
                    <a:pt x="0" y="624839"/>
                  </a:lnTo>
                  <a:lnTo>
                    <a:pt x="17779" y="624839"/>
                  </a:lnTo>
                  <a:lnTo>
                    <a:pt x="17780" y="621030"/>
                  </a:lnTo>
                  <a:lnTo>
                    <a:pt x="19050" y="621030"/>
                  </a:lnTo>
                  <a:lnTo>
                    <a:pt x="19050" y="618490"/>
                  </a:lnTo>
                  <a:close/>
                </a:path>
                <a:path w="24129" h="664210">
                  <a:moveTo>
                    <a:pt x="16509" y="624840"/>
                  </a:moveTo>
                  <a:lnTo>
                    <a:pt x="0" y="624840"/>
                  </a:lnTo>
                  <a:lnTo>
                    <a:pt x="0" y="631189"/>
                  </a:lnTo>
                  <a:lnTo>
                    <a:pt x="15240" y="631189"/>
                  </a:lnTo>
                  <a:lnTo>
                    <a:pt x="15239" y="627380"/>
                  </a:lnTo>
                  <a:lnTo>
                    <a:pt x="16510" y="627380"/>
                  </a:lnTo>
                  <a:lnTo>
                    <a:pt x="16509" y="624840"/>
                  </a:lnTo>
                  <a:close/>
                </a:path>
                <a:path w="24129" h="664210">
                  <a:moveTo>
                    <a:pt x="13970" y="631190"/>
                  </a:moveTo>
                  <a:lnTo>
                    <a:pt x="0" y="631190"/>
                  </a:lnTo>
                  <a:lnTo>
                    <a:pt x="0" y="636269"/>
                  </a:lnTo>
                  <a:lnTo>
                    <a:pt x="12700" y="636269"/>
                  </a:lnTo>
                  <a:lnTo>
                    <a:pt x="12700" y="633730"/>
                  </a:lnTo>
                  <a:lnTo>
                    <a:pt x="13969" y="633730"/>
                  </a:lnTo>
                  <a:lnTo>
                    <a:pt x="13970" y="631190"/>
                  </a:lnTo>
                  <a:close/>
                </a:path>
                <a:path w="24129" h="664210">
                  <a:moveTo>
                    <a:pt x="11430" y="636270"/>
                  </a:moveTo>
                  <a:lnTo>
                    <a:pt x="0" y="636270"/>
                  </a:lnTo>
                  <a:lnTo>
                    <a:pt x="0" y="642619"/>
                  </a:lnTo>
                  <a:lnTo>
                    <a:pt x="10159" y="642619"/>
                  </a:lnTo>
                  <a:lnTo>
                    <a:pt x="10159" y="640080"/>
                  </a:lnTo>
                  <a:lnTo>
                    <a:pt x="11429" y="640080"/>
                  </a:lnTo>
                  <a:lnTo>
                    <a:pt x="11430" y="636270"/>
                  </a:lnTo>
                  <a:close/>
                </a:path>
                <a:path w="24129" h="664210">
                  <a:moveTo>
                    <a:pt x="8889" y="642620"/>
                  </a:moveTo>
                  <a:lnTo>
                    <a:pt x="0" y="642620"/>
                  </a:lnTo>
                  <a:lnTo>
                    <a:pt x="0" y="648969"/>
                  </a:lnTo>
                  <a:lnTo>
                    <a:pt x="7620" y="648969"/>
                  </a:lnTo>
                  <a:lnTo>
                    <a:pt x="7620" y="646430"/>
                  </a:lnTo>
                  <a:lnTo>
                    <a:pt x="8890" y="646430"/>
                  </a:lnTo>
                  <a:lnTo>
                    <a:pt x="8889" y="642620"/>
                  </a:lnTo>
                  <a:close/>
                </a:path>
                <a:path w="24129" h="664210">
                  <a:moveTo>
                    <a:pt x="6350" y="648970"/>
                  </a:moveTo>
                  <a:lnTo>
                    <a:pt x="0" y="648970"/>
                  </a:lnTo>
                  <a:lnTo>
                    <a:pt x="0" y="655319"/>
                  </a:lnTo>
                  <a:lnTo>
                    <a:pt x="5079" y="655319"/>
                  </a:lnTo>
                  <a:lnTo>
                    <a:pt x="5080" y="652780"/>
                  </a:lnTo>
                  <a:lnTo>
                    <a:pt x="6350" y="652780"/>
                  </a:lnTo>
                  <a:lnTo>
                    <a:pt x="6350" y="648970"/>
                  </a:lnTo>
                  <a:close/>
                </a:path>
                <a:path w="24129" h="664210">
                  <a:moveTo>
                    <a:pt x="3809" y="655320"/>
                  </a:moveTo>
                  <a:lnTo>
                    <a:pt x="0" y="655320"/>
                  </a:lnTo>
                  <a:lnTo>
                    <a:pt x="0" y="661669"/>
                  </a:lnTo>
                  <a:lnTo>
                    <a:pt x="2540" y="661669"/>
                  </a:lnTo>
                  <a:lnTo>
                    <a:pt x="2539" y="657860"/>
                  </a:lnTo>
                  <a:lnTo>
                    <a:pt x="3809" y="657860"/>
                  </a:lnTo>
                  <a:lnTo>
                    <a:pt x="3809" y="655320"/>
                  </a:lnTo>
                  <a:close/>
                </a:path>
                <a:path w="24129" h="664210">
                  <a:moveTo>
                    <a:pt x="1270" y="661670"/>
                  </a:moveTo>
                  <a:lnTo>
                    <a:pt x="0" y="661670"/>
                  </a:lnTo>
                  <a:lnTo>
                    <a:pt x="0" y="664210"/>
                  </a:lnTo>
                  <a:lnTo>
                    <a:pt x="1270" y="664210"/>
                  </a:lnTo>
                  <a:lnTo>
                    <a:pt x="1270" y="661670"/>
                  </a:lnTo>
                  <a:close/>
                </a:path>
              </a:pathLst>
            </a:custGeom>
            <a:solidFill>
              <a:srgbClr val="2A2A2A"/>
            </a:solidFill>
          </p:spPr>
          <p:txBody>
            <a:bodyPr bIns="0" lIns="0" rIns="0" rtlCol="0" tIns="0" wrap="square"/>
            <a:p/>
          </p:txBody>
        </p:sp>
        <p:sp>
          <p:nvSpPr>
            <p:cNvPr id="1048808" name="object 82"/>
            <p:cNvSpPr/>
            <p:nvPr/>
          </p:nvSpPr>
          <p:spPr>
            <a:xfrm>
              <a:off x="4718049" y="4527550"/>
              <a:ext cx="25400" cy="650240"/>
            </a:xfrm>
            <a:custGeom>
              <a:avLst/>
              <a:ahLst/>
              <a:rect l="l" t="t" r="r" b="b"/>
              <a:pathLst>
                <a:path w="25400" h="650239">
                  <a:moveTo>
                    <a:pt x="25400" y="0"/>
                  </a:moveTo>
                  <a:lnTo>
                    <a:pt x="24129" y="0"/>
                  </a:lnTo>
                  <a:lnTo>
                    <a:pt x="24129" y="1269"/>
                  </a:lnTo>
                  <a:lnTo>
                    <a:pt x="25400" y="1269"/>
                  </a:lnTo>
                  <a:lnTo>
                    <a:pt x="25400" y="0"/>
                  </a:lnTo>
                  <a:close/>
                </a:path>
                <a:path w="25400" h="650239">
                  <a:moveTo>
                    <a:pt x="25400" y="1270"/>
                  </a:moveTo>
                  <a:lnTo>
                    <a:pt x="24129" y="1270"/>
                  </a:lnTo>
                  <a:lnTo>
                    <a:pt x="24129" y="3810"/>
                  </a:lnTo>
                  <a:lnTo>
                    <a:pt x="22860" y="3810"/>
                  </a:lnTo>
                  <a:lnTo>
                    <a:pt x="22860" y="7619"/>
                  </a:lnTo>
                  <a:lnTo>
                    <a:pt x="25400" y="7619"/>
                  </a:lnTo>
                  <a:lnTo>
                    <a:pt x="25400" y="1270"/>
                  </a:lnTo>
                  <a:close/>
                </a:path>
                <a:path w="25400" h="650239">
                  <a:moveTo>
                    <a:pt x="25400" y="7620"/>
                  </a:moveTo>
                  <a:lnTo>
                    <a:pt x="21589" y="7620"/>
                  </a:lnTo>
                  <a:lnTo>
                    <a:pt x="21589" y="12700"/>
                  </a:lnTo>
                  <a:lnTo>
                    <a:pt x="20320" y="12700"/>
                  </a:lnTo>
                  <a:lnTo>
                    <a:pt x="20320" y="13969"/>
                  </a:lnTo>
                  <a:lnTo>
                    <a:pt x="25400" y="13969"/>
                  </a:lnTo>
                  <a:lnTo>
                    <a:pt x="25400" y="7620"/>
                  </a:lnTo>
                  <a:close/>
                </a:path>
                <a:path w="25400" h="650239">
                  <a:moveTo>
                    <a:pt x="25400" y="13970"/>
                  </a:moveTo>
                  <a:lnTo>
                    <a:pt x="20320" y="13970"/>
                  </a:lnTo>
                  <a:lnTo>
                    <a:pt x="20320" y="16510"/>
                  </a:lnTo>
                  <a:lnTo>
                    <a:pt x="19050" y="16510"/>
                  </a:lnTo>
                  <a:lnTo>
                    <a:pt x="19050" y="20319"/>
                  </a:lnTo>
                  <a:lnTo>
                    <a:pt x="25400" y="20319"/>
                  </a:lnTo>
                  <a:lnTo>
                    <a:pt x="25400" y="13970"/>
                  </a:lnTo>
                  <a:close/>
                </a:path>
                <a:path w="25400" h="650239">
                  <a:moveTo>
                    <a:pt x="25400" y="20320"/>
                  </a:moveTo>
                  <a:lnTo>
                    <a:pt x="17779" y="20320"/>
                  </a:lnTo>
                  <a:lnTo>
                    <a:pt x="17779" y="24130"/>
                  </a:lnTo>
                  <a:lnTo>
                    <a:pt x="16510" y="24130"/>
                  </a:lnTo>
                  <a:lnTo>
                    <a:pt x="16510" y="26669"/>
                  </a:lnTo>
                  <a:lnTo>
                    <a:pt x="25400" y="26669"/>
                  </a:lnTo>
                  <a:lnTo>
                    <a:pt x="25400" y="20320"/>
                  </a:lnTo>
                  <a:close/>
                </a:path>
                <a:path w="25400" h="650239">
                  <a:moveTo>
                    <a:pt x="25400" y="26670"/>
                  </a:moveTo>
                  <a:lnTo>
                    <a:pt x="16510" y="26670"/>
                  </a:lnTo>
                  <a:lnTo>
                    <a:pt x="16510" y="29210"/>
                  </a:lnTo>
                  <a:lnTo>
                    <a:pt x="15239" y="29210"/>
                  </a:lnTo>
                  <a:lnTo>
                    <a:pt x="15239" y="33019"/>
                  </a:lnTo>
                  <a:lnTo>
                    <a:pt x="25400" y="33019"/>
                  </a:lnTo>
                  <a:lnTo>
                    <a:pt x="25400" y="26670"/>
                  </a:lnTo>
                  <a:close/>
                </a:path>
                <a:path w="25400" h="650239">
                  <a:moveTo>
                    <a:pt x="25400" y="33020"/>
                  </a:moveTo>
                  <a:lnTo>
                    <a:pt x="13970" y="33020"/>
                  </a:lnTo>
                  <a:lnTo>
                    <a:pt x="13970" y="36830"/>
                  </a:lnTo>
                  <a:lnTo>
                    <a:pt x="12700" y="36830"/>
                  </a:lnTo>
                  <a:lnTo>
                    <a:pt x="12700" y="40639"/>
                  </a:lnTo>
                  <a:lnTo>
                    <a:pt x="25400" y="40639"/>
                  </a:lnTo>
                  <a:lnTo>
                    <a:pt x="25400" y="33020"/>
                  </a:lnTo>
                  <a:close/>
                </a:path>
                <a:path w="25400" h="650239">
                  <a:moveTo>
                    <a:pt x="25400" y="40640"/>
                  </a:moveTo>
                  <a:lnTo>
                    <a:pt x="11429" y="40640"/>
                  </a:lnTo>
                  <a:lnTo>
                    <a:pt x="11429" y="45719"/>
                  </a:lnTo>
                  <a:lnTo>
                    <a:pt x="10160" y="45719"/>
                  </a:lnTo>
                  <a:lnTo>
                    <a:pt x="10160" y="46989"/>
                  </a:lnTo>
                  <a:lnTo>
                    <a:pt x="25400" y="46989"/>
                  </a:lnTo>
                  <a:lnTo>
                    <a:pt x="25400" y="40640"/>
                  </a:lnTo>
                  <a:close/>
                </a:path>
                <a:path w="25400" h="650239">
                  <a:moveTo>
                    <a:pt x="25400" y="46990"/>
                  </a:moveTo>
                  <a:lnTo>
                    <a:pt x="10160" y="46990"/>
                  </a:lnTo>
                  <a:lnTo>
                    <a:pt x="10160" y="49530"/>
                  </a:lnTo>
                  <a:lnTo>
                    <a:pt x="8889" y="49530"/>
                  </a:lnTo>
                  <a:lnTo>
                    <a:pt x="8889" y="53339"/>
                  </a:lnTo>
                  <a:lnTo>
                    <a:pt x="25400" y="53339"/>
                  </a:lnTo>
                  <a:lnTo>
                    <a:pt x="25400" y="46990"/>
                  </a:lnTo>
                  <a:close/>
                </a:path>
                <a:path w="25400" h="650239">
                  <a:moveTo>
                    <a:pt x="25400" y="53340"/>
                  </a:moveTo>
                  <a:lnTo>
                    <a:pt x="7620" y="53340"/>
                  </a:lnTo>
                  <a:lnTo>
                    <a:pt x="7620" y="57150"/>
                  </a:lnTo>
                  <a:lnTo>
                    <a:pt x="6350" y="57150"/>
                  </a:lnTo>
                  <a:lnTo>
                    <a:pt x="6350" y="59689"/>
                  </a:lnTo>
                  <a:lnTo>
                    <a:pt x="25400" y="59689"/>
                  </a:lnTo>
                  <a:lnTo>
                    <a:pt x="25400" y="53340"/>
                  </a:lnTo>
                  <a:close/>
                </a:path>
                <a:path w="25400" h="650239">
                  <a:moveTo>
                    <a:pt x="25400" y="59690"/>
                  </a:moveTo>
                  <a:lnTo>
                    <a:pt x="6350" y="59690"/>
                  </a:lnTo>
                  <a:lnTo>
                    <a:pt x="6350" y="62230"/>
                  </a:lnTo>
                  <a:lnTo>
                    <a:pt x="5079" y="62230"/>
                  </a:lnTo>
                  <a:lnTo>
                    <a:pt x="5079" y="66039"/>
                  </a:lnTo>
                  <a:lnTo>
                    <a:pt x="25400" y="66039"/>
                  </a:lnTo>
                  <a:lnTo>
                    <a:pt x="25400" y="59690"/>
                  </a:lnTo>
                  <a:close/>
                </a:path>
                <a:path w="25400" h="650239">
                  <a:moveTo>
                    <a:pt x="25400" y="66040"/>
                  </a:moveTo>
                  <a:lnTo>
                    <a:pt x="3810" y="66040"/>
                  </a:lnTo>
                  <a:lnTo>
                    <a:pt x="3810" y="69850"/>
                  </a:lnTo>
                  <a:lnTo>
                    <a:pt x="2539" y="69850"/>
                  </a:lnTo>
                  <a:lnTo>
                    <a:pt x="2539" y="72389"/>
                  </a:lnTo>
                  <a:lnTo>
                    <a:pt x="25400" y="72389"/>
                  </a:lnTo>
                  <a:lnTo>
                    <a:pt x="25400" y="66040"/>
                  </a:lnTo>
                  <a:close/>
                </a:path>
                <a:path w="25400" h="650239">
                  <a:moveTo>
                    <a:pt x="25400" y="72390"/>
                  </a:moveTo>
                  <a:lnTo>
                    <a:pt x="2539" y="72390"/>
                  </a:lnTo>
                  <a:lnTo>
                    <a:pt x="2539" y="74930"/>
                  </a:lnTo>
                  <a:lnTo>
                    <a:pt x="1270" y="74930"/>
                  </a:lnTo>
                  <a:lnTo>
                    <a:pt x="1270" y="78739"/>
                  </a:lnTo>
                  <a:lnTo>
                    <a:pt x="25400" y="78739"/>
                  </a:lnTo>
                  <a:lnTo>
                    <a:pt x="25400" y="72390"/>
                  </a:lnTo>
                  <a:close/>
                </a:path>
                <a:path w="25400" h="650239">
                  <a:moveTo>
                    <a:pt x="25400" y="78740"/>
                  </a:moveTo>
                  <a:lnTo>
                    <a:pt x="0" y="78740"/>
                  </a:lnTo>
                  <a:lnTo>
                    <a:pt x="0" y="85089"/>
                  </a:lnTo>
                  <a:lnTo>
                    <a:pt x="25400" y="85089"/>
                  </a:lnTo>
                  <a:lnTo>
                    <a:pt x="25400" y="78740"/>
                  </a:lnTo>
                  <a:close/>
                </a:path>
                <a:path w="25400" h="650239">
                  <a:moveTo>
                    <a:pt x="25400" y="85090"/>
                  </a:moveTo>
                  <a:lnTo>
                    <a:pt x="0" y="85090"/>
                  </a:lnTo>
                  <a:lnTo>
                    <a:pt x="0" y="91439"/>
                  </a:lnTo>
                  <a:lnTo>
                    <a:pt x="25400" y="91439"/>
                  </a:lnTo>
                  <a:lnTo>
                    <a:pt x="25400" y="85090"/>
                  </a:lnTo>
                  <a:close/>
                </a:path>
                <a:path w="25400" h="650239">
                  <a:moveTo>
                    <a:pt x="25400" y="91440"/>
                  </a:moveTo>
                  <a:lnTo>
                    <a:pt x="0" y="91440"/>
                  </a:lnTo>
                  <a:lnTo>
                    <a:pt x="0" y="96519"/>
                  </a:lnTo>
                  <a:lnTo>
                    <a:pt x="25400" y="96519"/>
                  </a:lnTo>
                  <a:lnTo>
                    <a:pt x="25400" y="91440"/>
                  </a:lnTo>
                  <a:close/>
                </a:path>
                <a:path w="25400" h="650239">
                  <a:moveTo>
                    <a:pt x="25400" y="96520"/>
                  </a:moveTo>
                  <a:lnTo>
                    <a:pt x="0" y="96520"/>
                  </a:lnTo>
                  <a:lnTo>
                    <a:pt x="0" y="102869"/>
                  </a:lnTo>
                  <a:lnTo>
                    <a:pt x="25400" y="102869"/>
                  </a:lnTo>
                  <a:lnTo>
                    <a:pt x="25400" y="96520"/>
                  </a:lnTo>
                  <a:close/>
                </a:path>
                <a:path w="25400" h="650239">
                  <a:moveTo>
                    <a:pt x="25400" y="102870"/>
                  </a:moveTo>
                  <a:lnTo>
                    <a:pt x="0" y="102870"/>
                  </a:lnTo>
                  <a:lnTo>
                    <a:pt x="0" y="109219"/>
                  </a:lnTo>
                  <a:lnTo>
                    <a:pt x="25400" y="109219"/>
                  </a:lnTo>
                  <a:lnTo>
                    <a:pt x="25400" y="102870"/>
                  </a:lnTo>
                  <a:close/>
                </a:path>
                <a:path w="25400" h="650239">
                  <a:moveTo>
                    <a:pt x="25400" y="109220"/>
                  </a:moveTo>
                  <a:lnTo>
                    <a:pt x="0" y="109220"/>
                  </a:lnTo>
                  <a:lnTo>
                    <a:pt x="0" y="115569"/>
                  </a:lnTo>
                  <a:lnTo>
                    <a:pt x="25400" y="115569"/>
                  </a:lnTo>
                  <a:lnTo>
                    <a:pt x="25400" y="109220"/>
                  </a:lnTo>
                  <a:close/>
                </a:path>
                <a:path w="25400" h="650239">
                  <a:moveTo>
                    <a:pt x="25400" y="115570"/>
                  </a:moveTo>
                  <a:lnTo>
                    <a:pt x="0" y="115570"/>
                  </a:lnTo>
                  <a:lnTo>
                    <a:pt x="0" y="121919"/>
                  </a:lnTo>
                  <a:lnTo>
                    <a:pt x="25400" y="121919"/>
                  </a:lnTo>
                  <a:lnTo>
                    <a:pt x="25400" y="115570"/>
                  </a:lnTo>
                  <a:close/>
                </a:path>
                <a:path w="25400" h="650239">
                  <a:moveTo>
                    <a:pt x="25400" y="121920"/>
                  </a:moveTo>
                  <a:lnTo>
                    <a:pt x="0" y="121920"/>
                  </a:lnTo>
                  <a:lnTo>
                    <a:pt x="0" y="128269"/>
                  </a:lnTo>
                  <a:lnTo>
                    <a:pt x="25400" y="128269"/>
                  </a:lnTo>
                  <a:lnTo>
                    <a:pt x="25400" y="121920"/>
                  </a:lnTo>
                  <a:close/>
                </a:path>
                <a:path w="25400" h="650239">
                  <a:moveTo>
                    <a:pt x="25400" y="128270"/>
                  </a:moveTo>
                  <a:lnTo>
                    <a:pt x="0" y="128270"/>
                  </a:lnTo>
                  <a:lnTo>
                    <a:pt x="0" y="135889"/>
                  </a:lnTo>
                  <a:lnTo>
                    <a:pt x="25400" y="135889"/>
                  </a:lnTo>
                  <a:lnTo>
                    <a:pt x="25400" y="128270"/>
                  </a:lnTo>
                  <a:close/>
                </a:path>
                <a:path w="25400" h="650239">
                  <a:moveTo>
                    <a:pt x="25400" y="135890"/>
                  </a:moveTo>
                  <a:lnTo>
                    <a:pt x="0" y="135890"/>
                  </a:lnTo>
                  <a:lnTo>
                    <a:pt x="0" y="140969"/>
                  </a:lnTo>
                  <a:lnTo>
                    <a:pt x="25400" y="140969"/>
                  </a:lnTo>
                  <a:lnTo>
                    <a:pt x="25400" y="135890"/>
                  </a:lnTo>
                  <a:close/>
                </a:path>
                <a:path w="25400" h="650239">
                  <a:moveTo>
                    <a:pt x="25400" y="140970"/>
                  </a:moveTo>
                  <a:lnTo>
                    <a:pt x="0" y="140970"/>
                  </a:lnTo>
                  <a:lnTo>
                    <a:pt x="0" y="148589"/>
                  </a:lnTo>
                  <a:lnTo>
                    <a:pt x="25400" y="148589"/>
                  </a:lnTo>
                  <a:lnTo>
                    <a:pt x="25400" y="140970"/>
                  </a:lnTo>
                  <a:close/>
                </a:path>
                <a:path w="25400" h="650239">
                  <a:moveTo>
                    <a:pt x="25400" y="148590"/>
                  </a:moveTo>
                  <a:lnTo>
                    <a:pt x="0" y="148590"/>
                  </a:lnTo>
                  <a:lnTo>
                    <a:pt x="0" y="153669"/>
                  </a:lnTo>
                  <a:lnTo>
                    <a:pt x="25400" y="153669"/>
                  </a:lnTo>
                  <a:lnTo>
                    <a:pt x="25400" y="148590"/>
                  </a:lnTo>
                  <a:close/>
                </a:path>
                <a:path w="25400" h="650239">
                  <a:moveTo>
                    <a:pt x="25400" y="153670"/>
                  </a:moveTo>
                  <a:lnTo>
                    <a:pt x="0" y="153670"/>
                  </a:lnTo>
                  <a:lnTo>
                    <a:pt x="0" y="161289"/>
                  </a:lnTo>
                  <a:lnTo>
                    <a:pt x="25400" y="161289"/>
                  </a:lnTo>
                  <a:lnTo>
                    <a:pt x="25400" y="153670"/>
                  </a:lnTo>
                  <a:close/>
                </a:path>
                <a:path w="25400" h="650239">
                  <a:moveTo>
                    <a:pt x="25400" y="161290"/>
                  </a:moveTo>
                  <a:lnTo>
                    <a:pt x="0" y="161290"/>
                  </a:lnTo>
                  <a:lnTo>
                    <a:pt x="0" y="167639"/>
                  </a:lnTo>
                  <a:lnTo>
                    <a:pt x="25400" y="167639"/>
                  </a:lnTo>
                  <a:lnTo>
                    <a:pt x="25400" y="161290"/>
                  </a:lnTo>
                  <a:close/>
                </a:path>
                <a:path w="25400" h="650239">
                  <a:moveTo>
                    <a:pt x="25400" y="167640"/>
                  </a:moveTo>
                  <a:lnTo>
                    <a:pt x="0" y="167640"/>
                  </a:lnTo>
                  <a:lnTo>
                    <a:pt x="0" y="173989"/>
                  </a:lnTo>
                  <a:lnTo>
                    <a:pt x="25400" y="173989"/>
                  </a:lnTo>
                  <a:lnTo>
                    <a:pt x="25400" y="167640"/>
                  </a:lnTo>
                  <a:close/>
                </a:path>
                <a:path w="25400" h="650239">
                  <a:moveTo>
                    <a:pt x="25400" y="173990"/>
                  </a:moveTo>
                  <a:lnTo>
                    <a:pt x="0" y="173990"/>
                  </a:lnTo>
                  <a:lnTo>
                    <a:pt x="0" y="180339"/>
                  </a:lnTo>
                  <a:lnTo>
                    <a:pt x="25400" y="180339"/>
                  </a:lnTo>
                  <a:lnTo>
                    <a:pt x="25400" y="173990"/>
                  </a:lnTo>
                  <a:close/>
                </a:path>
                <a:path w="25400" h="650239">
                  <a:moveTo>
                    <a:pt x="25400" y="180340"/>
                  </a:moveTo>
                  <a:lnTo>
                    <a:pt x="0" y="180340"/>
                  </a:lnTo>
                  <a:lnTo>
                    <a:pt x="0" y="186689"/>
                  </a:lnTo>
                  <a:lnTo>
                    <a:pt x="25400" y="186689"/>
                  </a:lnTo>
                  <a:lnTo>
                    <a:pt x="25400" y="180340"/>
                  </a:lnTo>
                  <a:close/>
                </a:path>
                <a:path w="25400" h="650239">
                  <a:moveTo>
                    <a:pt x="25400" y="186690"/>
                  </a:moveTo>
                  <a:lnTo>
                    <a:pt x="0" y="186690"/>
                  </a:lnTo>
                  <a:lnTo>
                    <a:pt x="0" y="193039"/>
                  </a:lnTo>
                  <a:lnTo>
                    <a:pt x="25400" y="193039"/>
                  </a:lnTo>
                  <a:lnTo>
                    <a:pt x="25400" y="186690"/>
                  </a:lnTo>
                  <a:close/>
                </a:path>
                <a:path w="25400" h="650239">
                  <a:moveTo>
                    <a:pt x="25400" y="193040"/>
                  </a:moveTo>
                  <a:lnTo>
                    <a:pt x="0" y="193040"/>
                  </a:lnTo>
                  <a:lnTo>
                    <a:pt x="0" y="199389"/>
                  </a:lnTo>
                  <a:lnTo>
                    <a:pt x="25400" y="199389"/>
                  </a:lnTo>
                  <a:lnTo>
                    <a:pt x="25400" y="193040"/>
                  </a:lnTo>
                  <a:close/>
                </a:path>
                <a:path w="25400" h="650239">
                  <a:moveTo>
                    <a:pt x="25400" y="199390"/>
                  </a:moveTo>
                  <a:lnTo>
                    <a:pt x="0" y="199390"/>
                  </a:lnTo>
                  <a:lnTo>
                    <a:pt x="0" y="205739"/>
                  </a:lnTo>
                  <a:lnTo>
                    <a:pt x="25400" y="205739"/>
                  </a:lnTo>
                  <a:lnTo>
                    <a:pt x="25400" y="199390"/>
                  </a:lnTo>
                  <a:close/>
                </a:path>
                <a:path w="25400" h="650239">
                  <a:moveTo>
                    <a:pt x="25400" y="205740"/>
                  </a:moveTo>
                  <a:lnTo>
                    <a:pt x="0" y="205740"/>
                  </a:lnTo>
                  <a:lnTo>
                    <a:pt x="0" y="212089"/>
                  </a:lnTo>
                  <a:lnTo>
                    <a:pt x="25400" y="212089"/>
                  </a:lnTo>
                  <a:lnTo>
                    <a:pt x="25400" y="205740"/>
                  </a:lnTo>
                  <a:close/>
                </a:path>
                <a:path w="25400" h="650239">
                  <a:moveTo>
                    <a:pt x="25400" y="212090"/>
                  </a:moveTo>
                  <a:lnTo>
                    <a:pt x="0" y="212090"/>
                  </a:lnTo>
                  <a:lnTo>
                    <a:pt x="0" y="217169"/>
                  </a:lnTo>
                  <a:lnTo>
                    <a:pt x="25400" y="217169"/>
                  </a:lnTo>
                  <a:lnTo>
                    <a:pt x="25400" y="212090"/>
                  </a:lnTo>
                  <a:close/>
                </a:path>
                <a:path w="25400" h="650239">
                  <a:moveTo>
                    <a:pt x="25400" y="217170"/>
                  </a:moveTo>
                  <a:lnTo>
                    <a:pt x="0" y="217170"/>
                  </a:lnTo>
                  <a:lnTo>
                    <a:pt x="0" y="223519"/>
                  </a:lnTo>
                  <a:lnTo>
                    <a:pt x="25400" y="223519"/>
                  </a:lnTo>
                  <a:lnTo>
                    <a:pt x="25400" y="217170"/>
                  </a:lnTo>
                  <a:close/>
                </a:path>
                <a:path w="25400" h="650239">
                  <a:moveTo>
                    <a:pt x="25400" y="223520"/>
                  </a:moveTo>
                  <a:lnTo>
                    <a:pt x="0" y="223520"/>
                  </a:lnTo>
                  <a:lnTo>
                    <a:pt x="0" y="229869"/>
                  </a:lnTo>
                  <a:lnTo>
                    <a:pt x="25400" y="229869"/>
                  </a:lnTo>
                  <a:lnTo>
                    <a:pt x="25400" y="223520"/>
                  </a:lnTo>
                  <a:close/>
                </a:path>
                <a:path w="25400" h="650239">
                  <a:moveTo>
                    <a:pt x="25400" y="229870"/>
                  </a:moveTo>
                  <a:lnTo>
                    <a:pt x="0" y="229870"/>
                  </a:lnTo>
                  <a:lnTo>
                    <a:pt x="0" y="236219"/>
                  </a:lnTo>
                  <a:lnTo>
                    <a:pt x="25400" y="236219"/>
                  </a:lnTo>
                  <a:lnTo>
                    <a:pt x="25400" y="229870"/>
                  </a:lnTo>
                  <a:close/>
                </a:path>
                <a:path w="25400" h="650239">
                  <a:moveTo>
                    <a:pt x="25400" y="236220"/>
                  </a:moveTo>
                  <a:lnTo>
                    <a:pt x="0" y="236220"/>
                  </a:lnTo>
                  <a:lnTo>
                    <a:pt x="0" y="243839"/>
                  </a:lnTo>
                  <a:lnTo>
                    <a:pt x="25400" y="243839"/>
                  </a:lnTo>
                  <a:lnTo>
                    <a:pt x="25400" y="236220"/>
                  </a:lnTo>
                  <a:close/>
                </a:path>
                <a:path w="25400" h="650239">
                  <a:moveTo>
                    <a:pt x="25400" y="243840"/>
                  </a:moveTo>
                  <a:lnTo>
                    <a:pt x="0" y="243840"/>
                  </a:lnTo>
                  <a:lnTo>
                    <a:pt x="0" y="248919"/>
                  </a:lnTo>
                  <a:lnTo>
                    <a:pt x="25400" y="248919"/>
                  </a:lnTo>
                  <a:lnTo>
                    <a:pt x="25400" y="243840"/>
                  </a:lnTo>
                  <a:close/>
                </a:path>
                <a:path w="25400" h="650239">
                  <a:moveTo>
                    <a:pt x="25400" y="248920"/>
                  </a:moveTo>
                  <a:lnTo>
                    <a:pt x="0" y="248920"/>
                  </a:lnTo>
                  <a:lnTo>
                    <a:pt x="0" y="256539"/>
                  </a:lnTo>
                  <a:lnTo>
                    <a:pt x="25400" y="256539"/>
                  </a:lnTo>
                  <a:lnTo>
                    <a:pt x="25400" y="248920"/>
                  </a:lnTo>
                  <a:close/>
                </a:path>
                <a:path w="25400" h="650239">
                  <a:moveTo>
                    <a:pt x="25400" y="256540"/>
                  </a:moveTo>
                  <a:lnTo>
                    <a:pt x="0" y="256540"/>
                  </a:lnTo>
                  <a:lnTo>
                    <a:pt x="0" y="262889"/>
                  </a:lnTo>
                  <a:lnTo>
                    <a:pt x="25400" y="262889"/>
                  </a:lnTo>
                  <a:lnTo>
                    <a:pt x="25400" y="256540"/>
                  </a:lnTo>
                  <a:close/>
                </a:path>
                <a:path w="25400" h="650239">
                  <a:moveTo>
                    <a:pt x="25400" y="262890"/>
                  </a:moveTo>
                  <a:lnTo>
                    <a:pt x="0" y="262890"/>
                  </a:lnTo>
                  <a:lnTo>
                    <a:pt x="0" y="269239"/>
                  </a:lnTo>
                  <a:lnTo>
                    <a:pt x="25400" y="269239"/>
                  </a:lnTo>
                  <a:lnTo>
                    <a:pt x="25400" y="262890"/>
                  </a:lnTo>
                  <a:close/>
                </a:path>
                <a:path w="25400" h="650239">
                  <a:moveTo>
                    <a:pt x="25400" y="269240"/>
                  </a:moveTo>
                  <a:lnTo>
                    <a:pt x="0" y="269240"/>
                  </a:lnTo>
                  <a:lnTo>
                    <a:pt x="0" y="275589"/>
                  </a:lnTo>
                  <a:lnTo>
                    <a:pt x="25400" y="275589"/>
                  </a:lnTo>
                  <a:lnTo>
                    <a:pt x="25400" y="269240"/>
                  </a:lnTo>
                  <a:close/>
                </a:path>
                <a:path w="25400" h="650239">
                  <a:moveTo>
                    <a:pt x="25400" y="275590"/>
                  </a:moveTo>
                  <a:lnTo>
                    <a:pt x="0" y="275590"/>
                  </a:lnTo>
                  <a:lnTo>
                    <a:pt x="0" y="281939"/>
                  </a:lnTo>
                  <a:lnTo>
                    <a:pt x="25400" y="281939"/>
                  </a:lnTo>
                  <a:lnTo>
                    <a:pt x="25400" y="275590"/>
                  </a:lnTo>
                  <a:close/>
                </a:path>
                <a:path w="25400" h="650239">
                  <a:moveTo>
                    <a:pt x="25400" y="281940"/>
                  </a:moveTo>
                  <a:lnTo>
                    <a:pt x="0" y="281940"/>
                  </a:lnTo>
                  <a:lnTo>
                    <a:pt x="0" y="288289"/>
                  </a:lnTo>
                  <a:lnTo>
                    <a:pt x="25400" y="288289"/>
                  </a:lnTo>
                  <a:lnTo>
                    <a:pt x="25400" y="281940"/>
                  </a:lnTo>
                  <a:close/>
                </a:path>
                <a:path w="25400" h="650239">
                  <a:moveTo>
                    <a:pt x="25400" y="288290"/>
                  </a:moveTo>
                  <a:lnTo>
                    <a:pt x="0" y="288290"/>
                  </a:lnTo>
                  <a:lnTo>
                    <a:pt x="0" y="300989"/>
                  </a:lnTo>
                  <a:lnTo>
                    <a:pt x="25400" y="300989"/>
                  </a:lnTo>
                  <a:lnTo>
                    <a:pt x="25400" y="288290"/>
                  </a:lnTo>
                  <a:close/>
                </a:path>
                <a:path w="25400" h="650239">
                  <a:moveTo>
                    <a:pt x="25400" y="300990"/>
                  </a:moveTo>
                  <a:lnTo>
                    <a:pt x="0" y="300990"/>
                  </a:lnTo>
                  <a:lnTo>
                    <a:pt x="0" y="313689"/>
                  </a:lnTo>
                  <a:lnTo>
                    <a:pt x="25400" y="313689"/>
                  </a:lnTo>
                  <a:lnTo>
                    <a:pt x="25400" y="300990"/>
                  </a:lnTo>
                  <a:close/>
                </a:path>
                <a:path w="25400" h="650239">
                  <a:moveTo>
                    <a:pt x="25400" y="313690"/>
                  </a:moveTo>
                  <a:lnTo>
                    <a:pt x="0" y="313690"/>
                  </a:lnTo>
                  <a:lnTo>
                    <a:pt x="0" y="320039"/>
                  </a:lnTo>
                  <a:lnTo>
                    <a:pt x="25400" y="320039"/>
                  </a:lnTo>
                  <a:lnTo>
                    <a:pt x="25400" y="313690"/>
                  </a:lnTo>
                  <a:close/>
                </a:path>
                <a:path w="25400" h="650239">
                  <a:moveTo>
                    <a:pt x="25400" y="320040"/>
                  </a:moveTo>
                  <a:lnTo>
                    <a:pt x="0" y="320040"/>
                  </a:lnTo>
                  <a:lnTo>
                    <a:pt x="0" y="326389"/>
                  </a:lnTo>
                  <a:lnTo>
                    <a:pt x="25400" y="326389"/>
                  </a:lnTo>
                  <a:lnTo>
                    <a:pt x="25400" y="320040"/>
                  </a:lnTo>
                  <a:close/>
                </a:path>
                <a:path w="25400" h="650239">
                  <a:moveTo>
                    <a:pt x="25400" y="326390"/>
                  </a:moveTo>
                  <a:lnTo>
                    <a:pt x="0" y="326390"/>
                  </a:lnTo>
                  <a:lnTo>
                    <a:pt x="0" y="332739"/>
                  </a:lnTo>
                  <a:lnTo>
                    <a:pt x="25400" y="332739"/>
                  </a:lnTo>
                  <a:lnTo>
                    <a:pt x="25400" y="326390"/>
                  </a:lnTo>
                  <a:close/>
                </a:path>
                <a:path w="25400" h="650239">
                  <a:moveTo>
                    <a:pt x="25400" y="332740"/>
                  </a:moveTo>
                  <a:lnTo>
                    <a:pt x="0" y="332740"/>
                  </a:lnTo>
                  <a:lnTo>
                    <a:pt x="0" y="339089"/>
                  </a:lnTo>
                  <a:lnTo>
                    <a:pt x="25400" y="339089"/>
                  </a:lnTo>
                  <a:lnTo>
                    <a:pt x="25400" y="332740"/>
                  </a:lnTo>
                  <a:close/>
                </a:path>
                <a:path w="25400" h="650239">
                  <a:moveTo>
                    <a:pt x="25400" y="339090"/>
                  </a:moveTo>
                  <a:lnTo>
                    <a:pt x="0" y="339090"/>
                  </a:lnTo>
                  <a:lnTo>
                    <a:pt x="0" y="345439"/>
                  </a:lnTo>
                  <a:lnTo>
                    <a:pt x="25400" y="345439"/>
                  </a:lnTo>
                  <a:lnTo>
                    <a:pt x="25400" y="339090"/>
                  </a:lnTo>
                  <a:close/>
                </a:path>
                <a:path w="25400" h="650239">
                  <a:moveTo>
                    <a:pt x="25400" y="345440"/>
                  </a:moveTo>
                  <a:lnTo>
                    <a:pt x="0" y="345440"/>
                  </a:lnTo>
                  <a:lnTo>
                    <a:pt x="0" y="351789"/>
                  </a:lnTo>
                  <a:lnTo>
                    <a:pt x="25400" y="351789"/>
                  </a:lnTo>
                  <a:lnTo>
                    <a:pt x="25400" y="345440"/>
                  </a:lnTo>
                  <a:close/>
                </a:path>
                <a:path w="25400" h="650239">
                  <a:moveTo>
                    <a:pt x="25400" y="351790"/>
                  </a:moveTo>
                  <a:lnTo>
                    <a:pt x="0" y="351790"/>
                  </a:lnTo>
                  <a:lnTo>
                    <a:pt x="0" y="358139"/>
                  </a:lnTo>
                  <a:lnTo>
                    <a:pt x="25400" y="358139"/>
                  </a:lnTo>
                  <a:lnTo>
                    <a:pt x="25400" y="351790"/>
                  </a:lnTo>
                  <a:close/>
                </a:path>
                <a:path w="25400" h="650239">
                  <a:moveTo>
                    <a:pt x="25400" y="358140"/>
                  </a:moveTo>
                  <a:lnTo>
                    <a:pt x="0" y="358140"/>
                  </a:lnTo>
                  <a:lnTo>
                    <a:pt x="0" y="364489"/>
                  </a:lnTo>
                  <a:lnTo>
                    <a:pt x="25400" y="364489"/>
                  </a:lnTo>
                  <a:lnTo>
                    <a:pt x="25400" y="358140"/>
                  </a:lnTo>
                  <a:close/>
                </a:path>
                <a:path w="25400" h="650239">
                  <a:moveTo>
                    <a:pt x="25400" y="364490"/>
                  </a:moveTo>
                  <a:lnTo>
                    <a:pt x="0" y="364490"/>
                  </a:lnTo>
                  <a:lnTo>
                    <a:pt x="0" y="370839"/>
                  </a:lnTo>
                  <a:lnTo>
                    <a:pt x="25400" y="370839"/>
                  </a:lnTo>
                  <a:lnTo>
                    <a:pt x="25400" y="364490"/>
                  </a:lnTo>
                  <a:close/>
                </a:path>
                <a:path w="25400" h="650239">
                  <a:moveTo>
                    <a:pt x="25400" y="370840"/>
                  </a:moveTo>
                  <a:lnTo>
                    <a:pt x="0" y="370840"/>
                  </a:lnTo>
                  <a:lnTo>
                    <a:pt x="0" y="377189"/>
                  </a:lnTo>
                  <a:lnTo>
                    <a:pt x="25400" y="377189"/>
                  </a:lnTo>
                  <a:lnTo>
                    <a:pt x="25400" y="370840"/>
                  </a:lnTo>
                  <a:close/>
                </a:path>
                <a:path w="25400" h="650239">
                  <a:moveTo>
                    <a:pt x="25400" y="377190"/>
                  </a:moveTo>
                  <a:lnTo>
                    <a:pt x="0" y="377190"/>
                  </a:lnTo>
                  <a:lnTo>
                    <a:pt x="0" y="383539"/>
                  </a:lnTo>
                  <a:lnTo>
                    <a:pt x="25400" y="383539"/>
                  </a:lnTo>
                  <a:lnTo>
                    <a:pt x="25400" y="377190"/>
                  </a:lnTo>
                  <a:close/>
                </a:path>
                <a:path w="25400" h="650239">
                  <a:moveTo>
                    <a:pt x="25400" y="383540"/>
                  </a:moveTo>
                  <a:lnTo>
                    <a:pt x="0" y="383540"/>
                  </a:lnTo>
                  <a:lnTo>
                    <a:pt x="0" y="389889"/>
                  </a:lnTo>
                  <a:lnTo>
                    <a:pt x="25400" y="389889"/>
                  </a:lnTo>
                  <a:lnTo>
                    <a:pt x="25400" y="383540"/>
                  </a:lnTo>
                  <a:close/>
                </a:path>
                <a:path w="25400" h="650239">
                  <a:moveTo>
                    <a:pt x="25400" y="389890"/>
                  </a:moveTo>
                  <a:lnTo>
                    <a:pt x="0" y="389890"/>
                  </a:lnTo>
                  <a:lnTo>
                    <a:pt x="0" y="396239"/>
                  </a:lnTo>
                  <a:lnTo>
                    <a:pt x="25400" y="396239"/>
                  </a:lnTo>
                  <a:lnTo>
                    <a:pt x="25400" y="389890"/>
                  </a:lnTo>
                  <a:close/>
                </a:path>
                <a:path w="25400" h="650239">
                  <a:moveTo>
                    <a:pt x="25400" y="396240"/>
                  </a:moveTo>
                  <a:lnTo>
                    <a:pt x="0" y="396240"/>
                  </a:lnTo>
                  <a:lnTo>
                    <a:pt x="0" y="402589"/>
                  </a:lnTo>
                  <a:lnTo>
                    <a:pt x="25400" y="402589"/>
                  </a:lnTo>
                  <a:lnTo>
                    <a:pt x="25400" y="396240"/>
                  </a:lnTo>
                  <a:close/>
                </a:path>
                <a:path w="25400" h="650239">
                  <a:moveTo>
                    <a:pt x="25400" y="402590"/>
                  </a:moveTo>
                  <a:lnTo>
                    <a:pt x="0" y="402590"/>
                  </a:lnTo>
                  <a:lnTo>
                    <a:pt x="0" y="408939"/>
                  </a:lnTo>
                  <a:lnTo>
                    <a:pt x="25400" y="408939"/>
                  </a:lnTo>
                  <a:lnTo>
                    <a:pt x="25400" y="402590"/>
                  </a:lnTo>
                  <a:close/>
                </a:path>
                <a:path w="25400" h="650239">
                  <a:moveTo>
                    <a:pt x="25400" y="408940"/>
                  </a:moveTo>
                  <a:lnTo>
                    <a:pt x="0" y="408940"/>
                  </a:lnTo>
                  <a:lnTo>
                    <a:pt x="0" y="415289"/>
                  </a:lnTo>
                  <a:lnTo>
                    <a:pt x="25400" y="415289"/>
                  </a:lnTo>
                  <a:lnTo>
                    <a:pt x="25400" y="408940"/>
                  </a:lnTo>
                  <a:close/>
                </a:path>
                <a:path w="25400" h="650239">
                  <a:moveTo>
                    <a:pt x="25400" y="415290"/>
                  </a:moveTo>
                  <a:lnTo>
                    <a:pt x="0" y="415290"/>
                  </a:lnTo>
                  <a:lnTo>
                    <a:pt x="0" y="421639"/>
                  </a:lnTo>
                  <a:lnTo>
                    <a:pt x="25400" y="421639"/>
                  </a:lnTo>
                  <a:lnTo>
                    <a:pt x="25400" y="415290"/>
                  </a:lnTo>
                  <a:close/>
                </a:path>
                <a:path w="25400" h="650239">
                  <a:moveTo>
                    <a:pt x="25400" y="421640"/>
                  </a:moveTo>
                  <a:lnTo>
                    <a:pt x="0" y="421640"/>
                  </a:lnTo>
                  <a:lnTo>
                    <a:pt x="0" y="427989"/>
                  </a:lnTo>
                  <a:lnTo>
                    <a:pt x="25400" y="427989"/>
                  </a:lnTo>
                  <a:lnTo>
                    <a:pt x="25400" y="421640"/>
                  </a:lnTo>
                  <a:close/>
                </a:path>
                <a:path w="25400" h="650239">
                  <a:moveTo>
                    <a:pt x="25400" y="427990"/>
                  </a:moveTo>
                  <a:lnTo>
                    <a:pt x="0" y="427990"/>
                  </a:lnTo>
                  <a:lnTo>
                    <a:pt x="0" y="434339"/>
                  </a:lnTo>
                  <a:lnTo>
                    <a:pt x="25400" y="434339"/>
                  </a:lnTo>
                  <a:lnTo>
                    <a:pt x="25400" y="427990"/>
                  </a:lnTo>
                  <a:close/>
                </a:path>
                <a:path w="25400" h="650239">
                  <a:moveTo>
                    <a:pt x="25400" y="434340"/>
                  </a:moveTo>
                  <a:lnTo>
                    <a:pt x="0" y="434340"/>
                  </a:lnTo>
                  <a:lnTo>
                    <a:pt x="0" y="440689"/>
                  </a:lnTo>
                  <a:lnTo>
                    <a:pt x="25400" y="440689"/>
                  </a:lnTo>
                  <a:lnTo>
                    <a:pt x="25400" y="434340"/>
                  </a:lnTo>
                  <a:close/>
                </a:path>
                <a:path w="25400" h="650239">
                  <a:moveTo>
                    <a:pt x="25400" y="440690"/>
                  </a:moveTo>
                  <a:lnTo>
                    <a:pt x="0" y="440690"/>
                  </a:lnTo>
                  <a:lnTo>
                    <a:pt x="0" y="447039"/>
                  </a:lnTo>
                  <a:lnTo>
                    <a:pt x="25400" y="447039"/>
                  </a:lnTo>
                  <a:lnTo>
                    <a:pt x="25400" y="440690"/>
                  </a:lnTo>
                  <a:close/>
                </a:path>
                <a:path w="25400" h="650239">
                  <a:moveTo>
                    <a:pt x="25400" y="447040"/>
                  </a:moveTo>
                  <a:lnTo>
                    <a:pt x="0" y="447040"/>
                  </a:lnTo>
                  <a:lnTo>
                    <a:pt x="0" y="453389"/>
                  </a:lnTo>
                  <a:lnTo>
                    <a:pt x="25400" y="453389"/>
                  </a:lnTo>
                  <a:lnTo>
                    <a:pt x="25400" y="447040"/>
                  </a:lnTo>
                  <a:close/>
                </a:path>
                <a:path w="25400" h="650239">
                  <a:moveTo>
                    <a:pt x="25400" y="453390"/>
                  </a:moveTo>
                  <a:lnTo>
                    <a:pt x="0" y="453390"/>
                  </a:lnTo>
                  <a:lnTo>
                    <a:pt x="0" y="459739"/>
                  </a:lnTo>
                  <a:lnTo>
                    <a:pt x="25400" y="459739"/>
                  </a:lnTo>
                  <a:lnTo>
                    <a:pt x="25400" y="453390"/>
                  </a:lnTo>
                  <a:close/>
                </a:path>
                <a:path w="25400" h="650239">
                  <a:moveTo>
                    <a:pt x="25400" y="459740"/>
                  </a:moveTo>
                  <a:lnTo>
                    <a:pt x="0" y="459740"/>
                  </a:lnTo>
                  <a:lnTo>
                    <a:pt x="0" y="490219"/>
                  </a:lnTo>
                  <a:lnTo>
                    <a:pt x="25400" y="490219"/>
                  </a:lnTo>
                  <a:lnTo>
                    <a:pt x="25400" y="459740"/>
                  </a:lnTo>
                  <a:close/>
                </a:path>
                <a:path w="25400" h="650239">
                  <a:moveTo>
                    <a:pt x="25400" y="490220"/>
                  </a:moveTo>
                  <a:lnTo>
                    <a:pt x="0" y="490220"/>
                  </a:lnTo>
                  <a:lnTo>
                    <a:pt x="0" y="496569"/>
                  </a:lnTo>
                  <a:lnTo>
                    <a:pt x="25400" y="496569"/>
                  </a:lnTo>
                  <a:lnTo>
                    <a:pt x="25400" y="490220"/>
                  </a:lnTo>
                  <a:close/>
                </a:path>
                <a:path w="25400" h="650239">
                  <a:moveTo>
                    <a:pt x="25400" y="496570"/>
                  </a:moveTo>
                  <a:lnTo>
                    <a:pt x="0" y="496570"/>
                  </a:lnTo>
                  <a:lnTo>
                    <a:pt x="0" y="502919"/>
                  </a:lnTo>
                  <a:lnTo>
                    <a:pt x="25400" y="502919"/>
                  </a:lnTo>
                  <a:lnTo>
                    <a:pt x="25400" y="496570"/>
                  </a:lnTo>
                  <a:close/>
                </a:path>
                <a:path w="25400" h="650239">
                  <a:moveTo>
                    <a:pt x="25400" y="502920"/>
                  </a:moveTo>
                  <a:lnTo>
                    <a:pt x="0" y="502920"/>
                  </a:lnTo>
                  <a:lnTo>
                    <a:pt x="0" y="509269"/>
                  </a:lnTo>
                  <a:lnTo>
                    <a:pt x="25400" y="509269"/>
                  </a:lnTo>
                  <a:lnTo>
                    <a:pt x="25400" y="502920"/>
                  </a:lnTo>
                  <a:close/>
                </a:path>
                <a:path w="25400" h="650239">
                  <a:moveTo>
                    <a:pt x="25400" y="509270"/>
                  </a:moveTo>
                  <a:lnTo>
                    <a:pt x="0" y="509270"/>
                  </a:lnTo>
                  <a:lnTo>
                    <a:pt x="0" y="515619"/>
                  </a:lnTo>
                  <a:lnTo>
                    <a:pt x="25400" y="515619"/>
                  </a:lnTo>
                  <a:lnTo>
                    <a:pt x="25400" y="509270"/>
                  </a:lnTo>
                  <a:close/>
                </a:path>
                <a:path w="25400" h="650239">
                  <a:moveTo>
                    <a:pt x="25400" y="515620"/>
                  </a:moveTo>
                  <a:lnTo>
                    <a:pt x="0" y="515620"/>
                  </a:lnTo>
                  <a:lnTo>
                    <a:pt x="0" y="521969"/>
                  </a:lnTo>
                  <a:lnTo>
                    <a:pt x="25400" y="521969"/>
                  </a:lnTo>
                  <a:lnTo>
                    <a:pt x="25400" y="515620"/>
                  </a:lnTo>
                  <a:close/>
                </a:path>
                <a:path w="25400" h="650239">
                  <a:moveTo>
                    <a:pt x="25400" y="521970"/>
                  </a:moveTo>
                  <a:lnTo>
                    <a:pt x="0" y="521970"/>
                  </a:lnTo>
                  <a:lnTo>
                    <a:pt x="0" y="528319"/>
                  </a:lnTo>
                  <a:lnTo>
                    <a:pt x="25400" y="528319"/>
                  </a:lnTo>
                  <a:lnTo>
                    <a:pt x="25400" y="521970"/>
                  </a:lnTo>
                  <a:close/>
                </a:path>
                <a:path w="25400" h="650239">
                  <a:moveTo>
                    <a:pt x="25400" y="528320"/>
                  </a:moveTo>
                  <a:lnTo>
                    <a:pt x="0" y="528320"/>
                  </a:lnTo>
                  <a:lnTo>
                    <a:pt x="0" y="534669"/>
                  </a:lnTo>
                  <a:lnTo>
                    <a:pt x="25400" y="534669"/>
                  </a:lnTo>
                  <a:lnTo>
                    <a:pt x="25400" y="528320"/>
                  </a:lnTo>
                  <a:close/>
                </a:path>
                <a:path w="25400" h="650239">
                  <a:moveTo>
                    <a:pt x="25400" y="534670"/>
                  </a:moveTo>
                  <a:lnTo>
                    <a:pt x="0" y="534670"/>
                  </a:lnTo>
                  <a:lnTo>
                    <a:pt x="0" y="542289"/>
                  </a:lnTo>
                  <a:lnTo>
                    <a:pt x="25400" y="542289"/>
                  </a:lnTo>
                  <a:lnTo>
                    <a:pt x="25400" y="534670"/>
                  </a:lnTo>
                  <a:close/>
                </a:path>
                <a:path w="25400" h="650239">
                  <a:moveTo>
                    <a:pt x="25400" y="542290"/>
                  </a:moveTo>
                  <a:lnTo>
                    <a:pt x="0" y="542290"/>
                  </a:lnTo>
                  <a:lnTo>
                    <a:pt x="0" y="548639"/>
                  </a:lnTo>
                  <a:lnTo>
                    <a:pt x="25400" y="548639"/>
                  </a:lnTo>
                  <a:lnTo>
                    <a:pt x="25400" y="542290"/>
                  </a:lnTo>
                  <a:close/>
                </a:path>
                <a:path w="25400" h="650239">
                  <a:moveTo>
                    <a:pt x="25400" y="548640"/>
                  </a:moveTo>
                  <a:lnTo>
                    <a:pt x="0" y="548640"/>
                  </a:lnTo>
                  <a:lnTo>
                    <a:pt x="0" y="554989"/>
                  </a:lnTo>
                  <a:lnTo>
                    <a:pt x="25400" y="554989"/>
                  </a:lnTo>
                  <a:lnTo>
                    <a:pt x="25400" y="548640"/>
                  </a:lnTo>
                  <a:close/>
                </a:path>
                <a:path w="25400" h="650239">
                  <a:moveTo>
                    <a:pt x="25400" y="554990"/>
                  </a:moveTo>
                  <a:lnTo>
                    <a:pt x="0" y="554990"/>
                  </a:lnTo>
                  <a:lnTo>
                    <a:pt x="0" y="561339"/>
                  </a:lnTo>
                  <a:lnTo>
                    <a:pt x="25400" y="561339"/>
                  </a:lnTo>
                  <a:lnTo>
                    <a:pt x="25400" y="554990"/>
                  </a:lnTo>
                  <a:close/>
                </a:path>
                <a:path w="25400" h="650239">
                  <a:moveTo>
                    <a:pt x="25400" y="561340"/>
                  </a:moveTo>
                  <a:lnTo>
                    <a:pt x="0" y="561340"/>
                  </a:lnTo>
                  <a:lnTo>
                    <a:pt x="0" y="567689"/>
                  </a:lnTo>
                  <a:lnTo>
                    <a:pt x="25400" y="567689"/>
                  </a:lnTo>
                  <a:lnTo>
                    <a:pt x="25400" y="561340"/>
                  </a:lnTo>
                  <a:close/>
                </a:path>
                <a:path w="25400" h="650239">
                  <a:moveTo>
                    <a:pt x="25400" y="567690"/>
                  </a:moveTo>
                  <a:lnTo>
                    <a:pt x="0" y="567690"/>
                  </a:lnTo>
                  <a:lnTo>
                    <a:pt x="0" y="574039"/>
                  </a:lnTo>
                  <a:lnTo>
                    <a:pt x="25400" y="574039"/>
                  </a:lnTo>
                  <a:lnTo>
                    <a:pt x="25400" y="567690"/>
                  </a:lnTo>
                  <a:close/>
                </a:path>
                <a:path w="25400" h="650239">
                  <a:moveTo>
                    <a:pt x="25400" y="574040"/>
                  </a:moveTo>
                  <a:lnTo>
                    <a:pt x="0" y="574040"/>
                  </a:lnTo>
                  <a:lnTo>
                    <a:pt x="0" y="580389"/>
                  </a:lnTo>
                  <a:lnTo>
                    <a:pt x="25400" y="580389"/>
                  </a:lnTo>
                  <a:lnTo>
                    <a:pt x="25400" y="574040"/>
                  </a:lnTo>
                  <a:close/>
                </a:path>
                <a:path w="25400" h="650239">
                  <a:moveTo>
                    <a:pt x="25400" y="580390"/>
                  </a:moveTo>
                  <a:lnTo>
                    <a:pt x="0" y="580390"/>
                  </a:lnTo>
                  <a:lnTo>
                    <a:pt x="0" y="586739"/>
                  </a:lnTo>
                  <a:lnTo>
                    <a:pt x="25400" y="586739"/>
                  </a:lnTo>
                  <a:lnTo>
                    <a:pt x="25400" y="580390"/>
                  </a:lnTo>
                  <a:close/>
                </a:path>
                <a:path w="25400" h="650239">
                  <a:moveTo>
                    <a:pt x="25400" y="586740"/>
                  </a:moveTo>
                  <a:lnTo>
                    <a:pt x="0" y="586740"/>
                  </a:lnTo>
                  <a:lnTo>
                    <a:pt x="0" y="591819"/>
                  </a:lnTo>
                  <a:lnTo>
                    <a:pt x="25400" y="591819"/>
                  </a:lnTo>
                  <a:lnTo>
                    <a:pt x="25400" y="586740"/>
                  </a:lnTo>
                  <a:close/>
                </a:path>
                <a:path w="25400" h="650239">
                  <a:moveTo>
                    <a:pt x="25400" y="591820"/>
                  </a:moveTo>
                  <a:lnTo>
                    <a:pt x="0" y="591820"/>
                  </a:lnTo>
                  <a:lnTo>
                    <a:pt x="0" y="598169"/>
                  </a:lnTo>
                  <a:lnTo>
                    <a:pt x="25400" y="598169"/>
                  </a:lnTo>
                  <a:lnTo>
                    <a:pt x="25400" y="591820"/>
                  </a:lnTo>
                  <a:close/>
                </a:path>
                <a:path w="25400" h="650239">
                  <a:moveTo>
                    <a:pt x="25400" y="598170"/>
                  </a:moveTo>
                  <a:lnTo>
                    <a:pt x="0" y="598170"/>
                  </a:lnTo>
                  <a:lnTo>
                    <a:pt x="0" y="604519"/>
                  </a:lnTo>
                  <a:lnTo>
                    <a:pt x="25400" y="604519"/>
                  </a:lnTo>
                  <a:lnTo>
                    <a:pt x="25400" y="598170"/>
                  </a:lnTo>
                  <a:close/>
                </a:path>
                <a:path w="25400" h="650239">
                  <a:moveTo>
                    <a:pt x="25400" y="604520"/>
                  </a:moveTo>
                  <a:lnTo>
                    <a:pt x="0" y="604520"/>
                  </a:lnTo>
                  <a:lnTo>
                    <a:pt x="0" y="610869"/>
                  </a:lnTo>
                  <a:lnTo>
                    <a:pt x="25400" y="610869"/>
                  </a:lnTo>
                  <a:lnTo>
                    <a:pt x="25400" y="604520"/>
                  </a:lnTo>
                  <a:close/>
                </a:path>
                <a:path w="25400" h="650239">
                  <a:moveTo>
                    <a:pt x="25400" y="610870"/>
                  </a:moveTo>
                  <a:lnTo>
                    <a:pt x="0" y="610870"/>
                  </a:lnTo>
                  <a:lnTo>
                    <a:pt x="0" y="617219"/>
                  </a:lnTo>
                  <a:lnTo>
                    <a:pt x="25400" y="617219"/>
                  </a:lnTo>
                  <a:lnTo>
                    <a:pt x="25400" y="610870"/>
                  </a:lnTo>
                  <a:close/>
                </a:path>
                <a:path w="25400" h="650239">
                  <a:moveTo>
                    <a:pt x="25400" y="617220"/>
                  </a:moveTo>
                  <a:lnTo>
                    <a:pt x="0" y="617220"/>
                  </a:lnTo>
                  <a:lnTo>
                    <a:pt x="0" y="623569"/>
                  </a:lnTo>
                  <a:lnTo>
                    <a:pt x="25400" y="623569"/>
                  </a:lnTo>
                  <a:lnTo>
                    <a:pt x="25400" y="617220"/>
                  </a:lnTo>
                  <a:close/>
                </a:path>
                <a:path w="25400" h="650239">
                  <a:moveTo>
                    <a:pt x="24130" y="623570"/>
                  </a:moveTo>
                  <a:lnTo>
                    <a:pt x="0" y="623570"/>
                  </a:lnTo>
                  <a:lnTo>
                    <a:pt x="0" y="629919"/>
                  </a:lnTo>
                  <a:lnTo>
                    <a:pt x="22860" y="629919"/>
                  </a:lnTo>
                  <a:lnTo>
                    <a:pt x="22859" y="626110"/>
                  </a:lnTo>
                  <a:lnTo>
                    <a:pt x="24130" y="626110"/>
                  </a:lnTo>
                  <a:lnTo>
                    <a:pt x="24130" y="623570"/>
                  </a:lnTo>
                  <a:close/>
                </a:path>
                <a:path w="25400" h="650239">
                  <a:moveTo>
                    <a:pt x="21589" y="629920"/>
                  </a:moveTo>
                  <a:lnTo>
                    <a:pt x="0" y="629920"/>
                  </a:lnTo>
                  <a:lnTo>
                    <a:pt x="0" y="636269"/>
                  </a:lnTo>
                  <a:lnTo>
                    <a:pt x="20319" y="636269"/>
                  </a:lnTo>
                  <a:lnTo>
                    <a:pt x="20320" y="632460"/>
                  </a:lnTo>
                  <a:lnTo>
                    <a:pt x="21589" y="632460"/>
                  </a:lnTo>
                  <a:lnTo>
                    <a:pt x="21589" y="629920"/>
                  </a:lnTo>
                  <a:close/>
                </a:path>
                <a:path w="25400" h="650239">
                  <a:moveTo>
                    <a:pt x="19050" y="636270"/>
                  </a:moveTo>
                  <a:lnTo>
                    <a:pt x="0" y="636270"/>
                  </a:lnTo>
                  <a:lnTo>
                    <a:pt x="0" y="650239"/>
                  </a:lnTo>
                  <a:lnTo>
                    <a:pt x="13970" y="650239"/>
                  </a:lnTo>
                  <a:lnTo>
                    <a:pt x="13970" y="647700"/>
                  </a:lnTo>
                  <a:lnTo>
                    <a:pt x="15239" y="647700"/>
                  </a:lnTo>
                  <a:lnTo>
                    <a:pt x="15239" y="645160"/>
                  </a:lnTo>
                  <a:lnTo>
                    <a:pt x="16509" y="645160"/>
                  </a:lnTo>
                  <a:lnTo>
                    <a:pt x="16509" y="641350"/>
                  </a:lnTo>
                  <a:lnTo>
                    <a:pt x="17780" y="641350"/>
                  </a:lnTo>
                  <a:lnTo>
                    <a:pt x="17780" y="638810"/>
                  </a:lnTo>
                  <a:lnTo>
                    <a:pt x="19050" y="638810"/>
                  </a:lnTo>
                  <a:lnTo>
                    <a:pt x="19050" y="636270"/>
                  </a:lnTo>
                  <a:close/>
                </a:path>
              </a:pathLst>
            </a:custGeom>
            <a:solidFill>
              <a:srgbClr val="292929"/>
            </a:solidFill>
          </p:spPr>
          <p:txBody>
            <a:bodyPr bIns="0" lIns="0" rIns="0" rtlCol="0" tIns="0" wrap="square"/>
            <a:p/>
          </p:txBody>
        </p:sp>
        <p:sp>
          <p:nvSpPr>
            <p:cNvPr id="1048809" name="object 83"/>
            <p:cNvSpPr/>
            <p:nvPr/>
          </p:nvSpPr>
          <p:spPr>
            <a:xfrm>
              <a:off x="4693919" y="4610100"/>
              <a:ext cx="24130" cy="567690"/>
            </a:xfrm>
            <a:custGeom>
              <a:avLst/>
              <a:ahLst/>
              <a:rect l="l" t="t" r="r" b="b"/>
              <a:pathLst>
                <a:path w="24129" h="567689">
                  <a:moveTo>
                    <a:pt x="24129" y="0"/>
                  </a:moveTo>
                  <a:lnTo>
                    <a:pt x="22859" y="0"/>
                  </a:lnTo>
                  <a:lnTo>
                    <a:pt x="22859" y="2539"/>
                  </a:lnTo>
                  <a:lnTo>
                    <a:pt x="24129" y="2539"/>
                  </a:lnTo>
                  <a:lnTo>
                    <a:pt x="24129" y="0"/>
                  </a:lnTo>
                  <a:close/>
                </a:path>
                <a:path w="24129" h="567689">
                  <a:moveTo>
                    <a:pt x="24129" y="2540"/>
                  </a:moveTo>
                  <a:lnTo>
                    <a:pt x="22859" y="2540"/>
                  </a:lnTo>
                  <a:lnTo>
                    <a:pt x="22859" y="3810"/>
                  </a:lnTo>
                  <a:lnTo>
                    <a:pt x="21589" y="3810"/>
                  </a:lnTo>
                  <a:lnTo>
                    <a:pt x="21589" y="8889"/>
                  </a:lnTo>
                  <a:lnTo>
                    <a:pt x="24129" y="8889"/>
                  </a:lnTo>
                  <a:lnTo>
                    <a:pt x="24129" y="2540"/>
                  </a:lnTo>
                  <a:close/>
                </a:path>
                <a:path w="24129" h="567689">
                  <a:moveTo>
                    <a:pt x="24129" y="8890"/>
                  </a:moveTo>
                  <a:lnTo>
                    <a:pt x="20319" y="8890"/>
                  </a:lnTo>
                  <a:lnTo>
                    <a:pt x="20319" y="12700"/>
                  </a:lnTo>
                  <a:lnTo>
                    <a:pt x="19050" y="12700"/>
                  </a:lnTo>
                  <a:lnTo>
                    <a:pt x="19050" y="13969"/>
                  </a:lnTo>
                  <a:lnTo>
                    <a:pt x="24129" y="13969"/>
                  </a:lnTo>
                  <a:lnTo>
                    <a:pt x="24129" y="8890"/>
                  </a:lnTo>
                  <a:close/>
                </a:path>
                <a:path w="24129" h="567689">
                  <a:moveTo>
                    <a:pt x="24129" y="13970"/>
                  </a:moveTo>
                  <a:lnTo>
                    <a:pt x="19050" y="13970"/>
                  </a:lnTo>
                  <a:lnTo>
                    <a:pt x="19050" y="16510"/>
                  </a:lnTo>
                  <a:lnTo>
                    <a:pt x="17779" y="16510"/>
                  </a:lnTo>
                  <a:lnTo>
                    <a:pt x="17779" y="20319"/>
                  </a:lnTo>
                  <a:lnTo>
                    <a:pt x="24129" y="20319"/>
                  </a:lnTo>
                  <a:lnTo>
                    <a:pt x="24129" y="13970"/>
                  </a:lnTo>
                  <a:close/>
                </a:path>
                <a:path w="24129" h="567689">
                  <a:moveTo>
                    <a:pt x="24129" y="20320"/>
                  </a:moveTo>
                  <a:lnTo>
                    <a:pt x="16509" y="20320"/>
                  </a:lnTo>
                  <a:lnTo>
                    <a:pt x="16509" y="25400"/>
                  </a:lnTo>
                  <a:lnTo>
                    <a:pt x="15239" y="25400"/>
                  </a:lnTo>
                  <a:lnTo>
                    <a:pt x="15239" y="26669"/>
                  </a:lnTo>
                  <a:lnTo>
                    <a:pt x="24129" y="26669"/>
                  </a:lnTo>
                  <a:lnTo>
                    <a:pt x="24129" y="20320"/>
                  </a:lnTo>
                  <a:close/>
                </a:path>
                <a:path w="24129" h="567689">
                  <a:moveTo>
                    <a:pt x="24129" y="26670"/>
                  </a:moveTo>
                  <a:lnTo>
                    <a:pt x="15239" y="26670"/>
                  </a:lnTo>
                  <a:lnTo>
                    <a:pt x="15239" y="29210"/>
                  </a:lnTo>
                  <a:lnTo>
                    <a:pt x="13969" y="29210"/>
                  </a:lnTo>
                  <a:lnTo>
                    <a:pt x="13969" y="33019"/>
                  </a:lnTo>
                  <a:lnTo>
                    <a:pt x="24129" y="33019"/>
                  </a:lnTo>
                  <a:lnTo>
                    <a:pt x="24129" y="26670"/>
                  </a:lnTo>
                  <a:close/>
                </a:path>
                <a:path w="24129" h="567689">
                  <a:moveTo>
                    <a:pt x="24129" y="33020"/>
                  </a:moveTo>
                  <a:lnTo>
                    <a:pt x="12700" y="33020"/>
                  </a:lnTo>
                  <a:lnTo>
                    <a:pt x="12700" y="36830"/>
                  </a:lnTo>
                  <a:lnTo>
                    <a:pt x="11429" y="36830"/>
                  </a:lnTo>
                  <a:lnTo>
                    <a:pt x="11429" y="39369"/>
                  </a:lnTo>
                  <a:lnTo>
                    <a:pt x="24129" y="39369"/>
                  </a:lnTo>
                  <a:lnTo>
                    <a:pt x="24129" y="33020"/>
                  </a:lnTo>
                  <a:close/>
                </a:path>
                <a:path w="24129" h="567689">
                  <a:moveTo>
                    <a:pt x="24129" y="39370"/>
                  </a:moveTo>
                  <a:lnTo>
                    <a:pt x="11429" y="39370"/>
                  </a:lnTo>
                  <a:lnTo>
                    <a:pt x="11429" y="41910"/>
                  </a:lnTo>
                  <a:lnTo>
                    <a:pt x="10159" y="41910"/>
                  </a:lnTo>
                  <a:lnTo>
                    <a:pt x="10159" y="45719"/>
                  </a:lnTo>
                  <a:lnTo>
                    <a:pt x="24129" y="45719"/>
                  </a:lnTo>
                  <a:lnTo>
                    <a:pt x="24129" y="39370"/>
                  </a:lnTo>
                  <a:close/>
                </a:path>
                <a:path w="24129" h="567689">
                  <a:moveTo>
                    <a:pt x="24129" y="45720"/>
                  </a:moveTo>
                  <a:lnTo>
                    <a:pt x="8889" y="45720"/>
                  </a:lnTo>
                  <a:lnTo>
                    <a:pt x="8889" y="49530"/>
                  </a:lnTo>
                  <a:lnTo>
                    <a:pt x="7619" y="49530"/>
                  </a:lnTo>
                  <a:lnTo>
                    <a:pt x="7619" y="53339"/>
                  </a:lnTo>
                  <a:lnTo>
                    <a:pt x="24129" y="53339"/>
                  </a:lnTo>
                  <a:lnTo>
                    <a:pt x="24129" y="45720"/>
                  </a:lnTo>
                  <a:close/>
                </a:path>
                <a:path w="24129" h="567689">
                  <a:moveTo>
                    <a:pt x="24129" y="53340"/>
                  </a:moveTo>
                  <a:lnTo>
                    <a:pt x="6350" y="53340"/>
                  </a:lnTo>
                  <a:lnTo>
                    <a:pt x="6350" y="58419"/>
                  </a:lnTo>
                  <a:lnTo>
                    <a:pt x="24129" y="58419"/>
                  </a:lnTo>
                  <a:lnTo>
                    <a:pt x="24129" y="53340"/>
                  </a:lnTo>
                  <a:close/>
                </a:path>
                <a:path w="24129" h="567689">
                  <a:moveTo>
                    <a:pt x="24129" y="58420"/>
                  </a:moveTo>
                  <a:lnTo>
                    <a:pt x="5079" y="58420"/>
                  </a:lnTo>
                  <a:lnTo>
                    <a:pt x="5079" y="62230"/>
                  </a:lnTo>
                  <a:lnTo>
                    <a:pt x="3809" y="62230"/>
                  </a:lnTo>
                  <a:lnTo>
                    <a:pt x="3809" y="66039"/>
                  </a:lnTo>
                  <a:lnTo>
                    <a:pt x="24129" y="66039"/>
                  </a:lnTo>
                  <a:lnTo>
                    <a:pt x="24129" y="58420"/>
                  </a:lnTo>
                  <a:close/>
                </a:path>
                <a:path w="24129" h="567689">
                  <a:moveTo>
                    <a:pt x="24129" y="66040"/>
                  </a:moveTo>
                  <a:lnTo>
                    <a:pt x="2539" y="66040"/>
                  </a:lnTo>
                  <a:lnTo>
                    <a:pt x="2539" y="71119"/>
                  </a:lnTo>
                  <a:lnTo>
                    <a:pt x="24129" y="71119"/>
                  </a:lnTo>
                  <a:lnTo>
                    <a:pt x="24129" y="66040"/>
                  </a:lnTo>
                  <a:close/>
                </a:path>
                <a:path w="24129" h="567689">
                  <a:moveTo>
                    <a:pt x="24129" y="71120"/>
                  </a:moveTo>
                  <a:lnTo>
                    <a:pt x="1269" y="71120"/>
                  </a:lnTo>
                  <a:lnTo>
                    <a:pt x="1269" y="74930"/>
                  </a:lnTo>
                  <a:lnTo>
                    <a:pt x="0" y="74930"/>
                  </a:lnTo>
                  <a:lnTo>
                    <a:pt x="0" y="78739"/>
                  </a:lnTo>
                  <a:lnTo>
                    <a:pt x="24129" y="78739"/>
                  </a:lnTo>
                  <a:lnTo>
                    <a:pt x="24129" y="71120"/>
                  </a:lnTo>
                  <a:close/>
                </a:path>
                <a:path w="24129" h="567689">
                  <a:moveTo>
                    <a:pt x="24129" y="78740"/>
                  </a:moveTo>
                  <a:lnTo>
                    <a:pt x="0" y="78740"/>
                  </a:lnTo>
                  <a:lnTo>
                    <a:pt x="0" y="85089"/>
                  </a:lnTo>
                  <a:lnTo>
                    <a:pt x="24129" y="85089"/>
                  </a:lnTo>
                  <a:lnTo>
                    <a:pt x="24129" y="78740"/>
                  </a:lnTo>
                  <a:close/>
                </a:path>
                <a:path w="24129" h="567689">
                  <a:moveTo>
                    <a:pt x="24129" y="85090"/>
                  </a:moveTo>
                  <a:lnTo>
                    <a:pt x="0" y="85090"/>
                  </a:lnTo>
                  <a:lnTo>
                    <a:pt x="0" y="91439"/>
                  </a:lnTo>
                  <a:lnTo>
                    <a:pt x="24129" y="91439"/>
                  </a:lnTo>
                  <a:lnTo>
                    <a:pt x="24129" y="85090"/>
                  </a:lnTo>
                  <a:close/>
                </a:path>
                <a:path w="24129" h="567689">
                  <a:moveTo>
                    <a:pt x="24129" y="91440"/>
                  </a:moveTo>
                  <a:lnTo>
                    <a:pt x="0" y="91440"/>
                  </a:lnTo>
                  <a:lnTo>
                    <a:pt x="0" y="97789"/>
                  </a:lnTo>
                  <a:lnTo>
                    <a:pt x="24129" y="97789"/>
                  </a:lnTo>
                  <a:lnTo>
                    <a:pt x="24129" y="91440"/>
                  </a:lnTo>
                  <a:close/>
                </a:path>
                <a:path w="24129" h="567689">
                  <a:moveTo>
                    <a:pt x="24129" y="97790"/>
                  </a:moveTo>
                  <a:lnTo>
                    <a:pt x="0" y="97790"/>
                  </a:lnTo>
                  <a:lnTo>
                    <a:pt x="0" y="104139"/>
                  </a:lnTo>
                  <a:lnTo>
                    <a:pt x="24129" y="104139"/>
                  </a:lnTo>
                  <a:lnTo>
                    <a:pt x="24129" y="97790"/>
                  </a:lnTo>
                  <a:close/>
                </a:path>
                <a:path w="24129" h="567689">
                  <a:moveTo>
                    <a:pt x="24129" y="104140"/>
                  </a:moveTo>
                  <a:lnTo>
                    <a:pt x="0" y="104140"/>
                  </a:lnTo>
                  <a:lnTo>
                    <a:pt x="0" y="110489"/>
                  </a:lnTo>
                  <a:lnTo>
                    <a:pt x="24129" y="110489"/>
                  </a:lnTo>
                  <a:lnTo>
                    <a:pt x="24129" y="104140"/>
                  </a:lnTo>
                  <a:close/>
                </a:path>
                <a:path w="24129" h="567689">
                  <a:moveTo>
                    <a:pt x="24129" y="110490"/>
                  </a:moveTo>
                  <a:lnTo>
                    <a:pt x="0" y="110490"/>
                  </a:lnTo>
                  <a:lnTo>
                    <a:pt x="0" y="116839"/>
                  </a:lnTo>
                  <a:lnTo>
                    <a:pt x="24129" y="116839"/>
                  </a:lnTo>
                  <a:lnTo>
                    <a:pt x="24129" y="110490"/>
                  </a:lnTo>
                  <a:close/>
                </a:path>
                <a:path w="24129" h="567689">
                  <a:moveTo>
                    <a:pt x="24129" y="116840"/>
                  </a:moveTo>
                  <a:lnTo>
                    <a:pt x="0" y="116840"/>
                  </a:lnTo>
                  <a:lnTo>
                    <a:pt x="0" y="123189"/>
                  </a:lnTo>
                  <a:lnTo>
                    <a:pt x="24129" y="123189"/>
                  </a:lnTo>
                  <a:lnTo>
                    <a:pt x="24129" y="116840"/>
                  </a:lnTo>
                  <a:close/>
                </a:path>
                <a:path w="24129" h="567689">
                  <a:moveTo>
                    <a:pt x="24129" y="123190"/>
                  </a:moveTo>
                  <a:lnTo>
                    <a:pt x="0" y="123190"/>
                  </a:lnTo>
                  <a:lnTo>
                    <a:pt x="0" y="129539"/>
                  </a:lnTo>
                  <a:lnTo>
                    <a:pt x="24129" y="129539"/>
                  </a:lnTo>
                  <a:lnTo>
                    <a:pt x="24129" y="123190"/>
                  </a:lnTo>
                  <a:close/>
                </a:path>
                <a:path w="24129" h="567689">
                  <a:moveTo>
                    <a:pt x="24129" y="129540"/>
                  </a:moveTo>
                  <a:lnTo>
                    <a:pt x="0" y="129540"/>
                  </a:lnTo>
                  <a:lnTo>
                    <a:pt x="0" y="134619"/>
                  </a:lnTo>
                  <a:lnTo>
                    <a:pt x="24129" y="134619"/>
                  </a:lnTo>
                  <a:lnTo>
                    <a:pt x="24129" y="129540"/>
                  </a:lnTo>
                  <a:close/>
                </a:path>
                <a:path w="24129" h="567689">
                  <a:moveTo>
                    <a:pt x="24129" y="134620"/>
                  </a:moveTo>
                  <a:lnTo>
                    <a:pt x="0" y="134620"/>
                  </a:lnTo>
                  <a:lnTo>
                    <a:pt x="0" y="140969"/>
                  </a:lnTo>
                  <a:lnTo>
                    <a:pt x="24129" y="140969"/>
                  </a:lnTo>
                  <a:lnTo>
                    <a:pt x="24129" y="134620"/>
                  </a:lnTo>
                  <a:close/>
                </a:path>
                <a:path w="24129" h="567689">
                  <a:moveTo>
                    <a:pt x="24129" y="140970"/>
                  </a:moveTo>
                  <a:lnTo>
                    <a:pt x="0" y="140970"/>
                  </a:lnTo>
                  <a:lnTo>
                    <a:pt x="0" y="147319"/>
                  </a:lnTo>
                  <a:lnTo>
                    <a:pt x="24129" y="147319"/>
                  </a:lnTo>
                  <a:lnTo>
                    <a:pt x="24129" y="140970"/>
                  </a:lnTo>
                  <a:close/>
                </a:path>
                <a:path w="24129" h="567689">
                  <a:moveTo>
                    <a:pt x="24129" y="147320"/>
                  </a:moveTo>
                  <a:lnTo>
                    <a:pt x="0" y="147320"/>
                  </a:lnTo>
                  <a:lnTo>
                    <a:pt x="0" y="153669"/>
                  </a:lnTo>
                  <a:lnTo>
                    <a:pt x="24129" y="153669"/>
                  </a:lnTo>
                  <a:lnTo>
                    <a:pt x="24129" y="147320"/>
                  </a:lnTo>
                  <a:close/>
                </a:path>
                <a:path w="24129" h="567689">
                  <a:moveTo>
                    <a:pt x="24129" y="153670"/>
                  </a:moveTo>
                  <a:lnTo>
                    <a:pt x="0" y="153670"/>
                  </a:lnTo>
                  <a:lnTo>
                    <a:pt x="0" y="161289"/>
                  </a:lnTo>
                  <a:lnTo>
                    <a:pt x="24129" y="161289"/>
                  </a:lnTo>
                  <a:lnTo>
                    <a:pt x="24129" y="153670"/>
                  </a:lnTo>
                  <a:close/>
                </a:path>
                <a:path w="24129" h="567689">
                  <a:moveTo>
                    <a:pt x="24129" y="161290"/>
                  </a:moveTo>
                  <a:lnTo>
                    <a:pt x="0" y="161290"/>
                  </a:lnTo>
                  <a:lnTo>
                    <a:pt x="0" y="166369"/>
                  </a:lnTo>
                  <a:lnTo>
                    <a:pt x="24129" y="166369"/>
                  </a:lnTo>
                  <a:lnTo>
                    <a:pt x="24129" y="161290"/>
                  </a:lnTo>
                  <a:close/>
                </a:path>
                <a:path w="24129" h="567689">
                  <a:moveTo>
                    <a:pt x="24129" y="166370"/>
                  </a:moveTo>
                  <a:lnTo>
                    <a:pt x="0" y="166370"/>
                  </a:lnTo>
                  <a:lnTo>
                    <a:pt x="0" y="173989"/>
                  </a:lnTo>
                  <a:lnTo>
                    <a:pt x="24129" y="173989"/>
                  </a:lnTo>
                  <a:lnTo>
                    <a:pt x="24129" y="166370"/>
                  </a:lnTo>
                  <a:close/>
                </a:path>
                <a:path w="24129" h="567689">
                  <a:moveTo>
                    <a:pt x="24129" y="173990"/>
                  </a:moveTo>
                  <a:lnTo>
                    <a:pt x="0" y="173990"/>
                  </a:lnTo>
                  <a:lnTo>
                    <a:pt x="0" y="180339"/>
                  </a:lnTo>
                  <a:lnTo>
                    <a:pt x="24129" y="180339"/>
                  </a:lnTo>
                  <a:lnTo>
                    <a:pt x="24129" y="173990"/>
                  </a:lnTo>
                  <a:close/>
                </a:path>
                <a:path w="24129" h="567689">
                  <a:moveTo>
                    <a:pt x="24129" y="180340"/>
                  </a:moveTo>
                  <a:lnTo>
                    <a:pt x="0" y="180340"/>
                  </a:lnTo>
                  <a:lnTo>
                    <a:pt x="0" y="186689"/>
                  </a:lnTo>
                  <a:lnTo>
                    <a:pt x="24129" y="186689"/>
                  </a:lnTo>
                  <a:lnTo>
                    <a:pt x="24129" y="180340"/>
                  </a:lnTo>
                  <a:close/>
                </a:path>
                <a:path w="24129" h="567689">
                  <a:moveTo>
                    <a:pt x="24129" y="186690"/>
                  </a:moveTo>
                  <a:lnTo>
                    <a:pt x="0" y="186690"/>
                  </a:lnTo>
                  <a:lnTo>
                    <a:pt x="0" y="193039"/>
                  </a:lnTo>
                  <a:lnTo>
                    <a:pt x="24129" y="193039"/>
                  </a:lnTo>
                  <a:lnTo>
                    <a:pt x="24129" y="186690"/>
                  </a:lnTo>
                  <a:close/>
                </a:path>
                <a:path w="24129" h="567689">
                  <a:moveTo>
                    <a:pt x="24129" y="193040"/>
                  </a:moveTo>
                  <a:lnTo>
                    <a:pt x="0" y="193040"/>
                  </a:lnTo>
                  <a:lnTo>
                    <a:pt x="0" y="199389"/>
                  </a:lnTo>
                  <a:lnTo>
                    <a:pt x="24129" y="199389"/>
                  </a:lnTo>
                  <a:lnTo>
                    <a:pt x="24129" y="193040"/>
                  </a:lnTo>
                  <a:close/>
                </a:path>
                <a:path w="24129" h="567689">
                  <a:moveTo>
                    <a:pt x="24129" y="199390"/>
                  </a:moveTo>
                  <a:lnTo>
                    <a:pt x="0" y="199390"/>
                  </a:lnTo>
                  <a:lnTo>
                    <a:pt x="0" y="205739"/>
                  </a:lnTo>
                  <a:lnTo>
                    <a:pt x="24129" y="205739"/>
                  </a:lnTo>
                  <a:lnTo>
                    <a:pt x="24129" y="199390"/>
                  </a:lnTo>
                  <a:close/>
                </a:path>
                <a:path w="24129" h="567689">
                  <a:moveTo>
                    <a:pt x="24129" y="205740"/>
                  </a:moveTo>
                  <a:lnTo>
                    <a:pt x="0" y="205740"/>
                  </a:lnTo>
                  <a:lnTo>
                    <a:pt x="0" y="218439"/>
                  </a:lnTo>
                  <a:lnTo>
                    <a:pt x="24129" y="218439"/>
                  </a:lnTo>
                  <a:lnTo>
                    <a:pt x="24129" y="205740"/>
                  </a:lnTo>
                  <a:close/>
                </a:path>
                <a:path w="24129" h="567689">
                  <a:moveTo>
                    <a:pt x="24129" y="218440"/>
                  </a:moveTo>
                  <a:lnTo>
                    <a:pt x="0" y="218440"/>
                  </a:lnTo>
                  <a:lnTo>
                    <a:pt x="0" y="231139"/>
                  </a:lnTo>
                  <a:lnTo>
                    <a:pt x="24129" y="231139"/>
                  </a:lnTo>
                  <a:lnTo>
                    <a:pt x="24129" y="218440"/>
                  </a:lnTo>
                  <a:close/>
                </a:path>
                <a:path w="24129" h="567689">
                  <a:moveTo>
                    <a:pt x="24129" y="231140"/>
                  </a:moveTo>
                  <a:lnTo>
                    <a:pt x="0" y="231140"/>
                  </a:lnTo>
                  <a:lnTo>
                    <a:pt x="0" y="237489"/>
                  </a:lnTo>
                  <a:lnTo>
                    <a:pt x="24129" y="237489"/>
                  </a:lnTo>
                  <a:lnTo>
                    <a:pt x="24129" y="231140"/>
                  </a:lnTo>
                  <a:close/>
                </a:path>
                <a:path w="24129" h="567689">
                  <a:moveTo>
                    <a:pt x="24129" y="237490"/>
                  </a:moveTo>
                  <a:lnTo>
                    <a:pt x="0" y="237490"/>
                  </a:lnTo>
                  <a:lnTo>
                    <a:pt x="0" y="243839"/>
                  </a:lnTo>
                  <a:lnTo>
                    <a:pt x="24129" y="243839"/>
                  </a:lnTo>
                  <a:lnTo>
                    <a:pt x="24129" y="237490"/>
                  </a:lnTo>
                  <a:close/>
                </a:path>
                <a:path w="24129" h="567689">
                  <a:moveTo>
                    <a:pt x="24129" y="243840"/>
                  </a:moveTo>
                  <a:lnTo>
                    <a:pt x="0" y="243840"/>
                  </a:lnTo>
                  <a:lnTo>
                    <a:pt x="0" y="250189"/>
                  </a:lnTo>
                  <a:lnTo>
                    <a:pt x="24129" y="250189"/>
                  </a:lnTo>
                  <a:lnTo>
                    <a:pt x="24129" y="243840"/>
                  </a:lnTo>
                  <a:close/>
                </a:path>
                <a:path w="24129" h="567689">
                  <a:moveTo>
                    <a:pt x="24129" y="250190"/>
                  </a:moveTo>
                  <a:lnTo>
                    <a:pt x="0" y="250190"/>
                  </a:lnTo>
                  <a:lnTo>
                    <a:pt x="0" y="256539"/>
                  </a:lnTo>
                  <a:lnTo>
                    <a:pt x="24129" y="256539"/>
                  </a:lnTo>
                  <a:lnTo>
                    <a:pt x="24129" y="250190"/>
                  </a:lnTo>
                  <a:close/>
                </a:path>
                <a:path w="24129" h="567689">
                  <a:moveTo>
                    <a:pt x="24129" y="256540"/>
                  </a:moveTo>
                  <a:lnTo>
                    <a:pt x="0" y="256540"/>
                  </a:lnTo>
                  <a:lnTo>
                    <a:pt x="0" y="262889"/>
                  </a:lnTo>
                  <a:lnTo>
                    <a:pt x="24129" y="262889"/>
                  </a:lnTo>
                  <a:lnTo>
                    <a:pt x="24129" y="256540"/>
                  </a:lnTo>
                  <a:close/>
                </a:path>
                <a:path w="24129" h="567689">
                  <a:moveTo>
                    <a:pt x="24129" y="262890"/>
                  </a:moveTo>
                  <a:lnTo>
                    <a:pt x="0" y="262890"/>
                  </a:lnTo>
                  <a:lnTo>
                    <a:pt x="0" y="269239"/>
                  </a:lnTo>
                  <a:lnTo>
                    <a:pt x="24129" y="269239"/>
                  </a:lnTo>
                  <a:lnTo>
                    <a:pt x="24129" y="262890"/>
                  </a:lnTo>
                  <a:close/>
                </a:path>
                <a:path w="24129" h="567689">
                  <a:moveTo>
                    <a:pt x="24129" y="269240"/>
                  </a:moveTo>
                  <a:lnTo>
                    <a:pt x="0" y="269240"/>
                  </a:lnTo>
                  <a:lnTo>
                    <a:pt x="0" y="275589"/>
                  </a:lnTo>
                  <a:lnTo>
                    <a:pt x="24129" y="275589"/>
                  </a:lnTo>
                  <a:lnTo>
                    <a:pt x="24129" y="269240"/>
                  </a:lnTo>
                  <a:close/>
                </a:path>
                <a:path w="24129" h="567689">
                  <a:moveTo>
                    <a:pt x="24129" y="275590"/>
                  </a:moveTo>
                  <a:lnTo>
                    <a:pt x="0" y="275590"/>
                  </a:lnTo>
                  <a:lnTo>
                    <a:pt x="0" y="281939"/>
                  </a:lnTo>
                  <a:lnTo>
                    <a:pt x="24129" y="281939"/>
                  </a:lnTo>
                  <a:lnTo>
                    <a:pt x="24129" y="275590"/>
                  </a:lnTo>
                  <a:close/>
                </a:path>
                <a:path w="24129" h="567689">
                  <a:moveTo>
                    <a:pt x="24129" y="281940"/>
                  </a:moveTo>
                  <a:lnTo>
                    <a:pt x="0" y="281940"/>
                  </a:lnTo>
                  <a:lnTo>
                    <a:pt x="0" y="288289"/>
                  </a:lnTo>
                  <a:lnTo>
                    <a:pt x="24129" y="288289"/>
                  </a:lnTo>
                  <a:lnTo>
                    <a:pt x="24129" y="281940"/>
                  </a:lnTo>
                  <a:close/>
                </a:path>
                <a:path w="24129" h="567689">
                  <a:moveTo>
                    <a:pt x="24129" y="288290"/>
                  </a:moveTo>
                  <a:lnTo>
                    <a:pt x="0" y="288290"/>
                  </a:lnTo>
                  <a:lnTo>
                    <a:pt x="0" y="294639"/>
                  </a:lnTo>
                  <a:lnTo>
                    <a:pt x="24129" y="294639"/>
                  </a:lnTo>
                  <a:lnTo>
                    <a:pt x="24129" y="288290"/>
                  </a:lnTo>
                  <a:close/>
                </a:path>
                <a:path w="24129" h="567689">
                  <a:moveTo>
                    <a:pt x="24129" y="294640"/>
                  </a:moveTo>
                  <a:lnTo>
                    <a:pt x="0" y="294640"/>
                  </a:lnTo>
                  <a:lnTo>
                    <a:pt x="0" y="300989"/>
                  </a:lnTo>
                  <a:lnTo>
                    <a:pt x="24129" y="300989"/>
                  </a:lnTo>
                  <a:lnTo>
                    <a:pt x="24129" y="294640"/>
                  </a:lnTo>
                  <a:close/>
                </a:path>
                <a:path w="24129" h="567689">
                  <a:moveTo>
                    <a:pt x="24129" y="300990"/>
                  </a:moveTo>
                  <a:lnTo>
                    <a:pt x="0" y="300990"/>
                  </a:lnTo>
                  <a:lnTo>
                    <a:pt x="0" y="307339"/>
                  </a:lnTo>
                  <a:lnTo>
                    <a:pt x="24129" y="307339"/>
                  </a:lnTo>
                  <a:lnTo>
                    <a:pt x="24129" y="300990"/>
                  </a:lnTo>
                  <a:close/>
                </a:path>
                <a:path w="24129" h="567689">
                  <a:moveTo>
                    <a:pt x="24129" y="307340"/>
                  </a:moveTo>
                  <a:lnTo>
                    <a:pt x="0" y="307340"/>
                  </a:lnTo>
                  <a:lnTo>
                    <a:pt x="0" y="313689"/>
                  </a:lnTo>
                  <a:lnTo>
                    <a:pt x="24129" y="313689"/>
                  </a:lnTo>
                  <a:lnTo>
                    <a:pt x="24129" y="307340"/>
                  </a:lnTo>
                  <a:close/>
                </a:path>
                <a:path w="24129" h="567689">
                  <a:moveTo>
                    <a:pt x="24129" y="313690"/>
                  </a:moveTo>
                  <a:lnTo>
                    <a:pt x="0" y="313690"/>
                  </a:lnTo>
                  <a:lnTo>
                    <a:pt x="0" y="320039"/>
                  </a:lnTo>
                  <a:lnTo>
                    <a:pt x="24129" y="320039"/>
                  </a:lnTo>
                  <a:lnTo>
                    <a:pt x="24129" y="313690"/>
                  </a:lnTo>
                  <a:close/>
                </a:path>
                <a:path w="24129" h="567689">
                  <a:moveTo>
                    <a:pt x="24129" y="320040"/>
                  </a:moveTo>
                  <a:lnTo>
                    <a:pt x="0" y="320040"/>
                  </a:lnTo>
                  <a:lnTo>
                    <a:pt x="0" y="326389"/>
                  </a:lnTo>
                  <a:lnTo>
                    <a:pt x="24129" y="326389"/>
                  </a:lnTo>
                  <a:lnTo>
                    <a:pt x="24129" y="320040"/>
                  </a:lnTo>
                  <a:close/>
                </a:path>
                <a:path w="24129" h="567689">
                  <a:moveTo>
                    <a:pt x="24129" y="326390"/>
                  </a:moveTo>
                  <a:lnTo>
                    <a:pt x="0" y="326390"/>
                  </a:lnTo>
                  <a:lnTo>
                    <a:pt x="0" y="332739"/>
                  </a:lnTo>
                  <a:lnTo>
                    <a:pt x="24129" y="332739"/>
                  </a:lnTo>
                  <a:lnTo>
                    <a:pt x="24129" y="326390"/>
                  </a:lnTo>
                  <a:close/>
                </a:path>
                <a:path w="24129" h="567689">
                  <a:moveTo>
                    <a:pt x="24129" y="332740"/>
                  </a:moveTo>
                  <a:lnTo>
                    <a:pt x="0" y="332740"/>
                  </a:lnTo>
                  <a:lnTo>
                    <a:pt x="0" y="339089"/>
                  </a:lnTo>
                  <a:lnTo>
                    <a:pt x="24129" y="339089"/>
                  </a:lnTo>
                  <a:lnTo>
                    <a:pt x="24129" y="332740"/>
                  </a:lnTo>
                  <a:close/>
                </a:path>
                <a:path w="24129" h="567689">
                  <a:moveTo>
                    <a:pt x="24129" y="339090"/>
                  </a:moveTo>
                  <a:lnTo>
                    <a:pt x="0" y="339090"/>
                  </a:lnTo>
                  <a:lnTo>
                    <a:pt x="0" y="345439"/>
                  </a:lnTo>
                  <a:lnTo>
                    <a:pt x="24129" y="345439"/>
                  </a:lnTo>
                  <a:lnTo>
                    <a:pt x="24129" y="339090"/>
                  </a:lnTo>
                  <a:close/>
                </a:path>
                <a:path w="24129" h="567689">
                  <a:moveTo>
                    <a:pt x="24129" y="345440"/>
                  </a:moveTo>
                  <a:lnTo>
                    <a:pt x="0" y="345440"/>
                  </a:lnTo>
                  <a:lnTo>
                    <a:pt x="0" y="351789"/>
                  </a:lnTo>
                  <a:lnTo>
                    <a:pt x="24129" y="351789"/>
                  </a:lnTo>
                  <a:lnTo>
                    <a:pt x="24129" y="345440"/>
                  </a:lnTo>
                  <a:close/>
                </a:path>
                <a:path w="24129" h="567689">
                  <a:moveTo>
                    <a:pt x="24129" y="351790"/>
                  </a:moveTo>
                  <a:lnTo>
                    <a:pt x="0" y="351790"/>
                  </a:lnTo>
                  <a:lnTo>
                    <a:pt x="0" y="358139"/>
                  </a:lnTo>
                  <a:lnTo>
                    <a:pt x="24129" y="358139"/>
                  </a:lnTo>
                  <a:lnTo>
                    <a:pt x="24129" y="351790"/>
                  </a:lnTo>
                  <a:close/>
                </a:path>
                <a:path w="24129" h="567689">
                  <a:moveTo>
                    <a:pt x="24129" y="358140"/>
                  </a:moveTo>
                  <a:lnTo>
                    <a:pt x="0" y="358140"/>
                  </a:lnTo>
                  <a:lnTo>
                    <a:pt x="0" y="364489"/>
                  </a:lnTo>
                  <a:lnTo>
                    <a:pt x="24129" y="364489"/>
                  </a:lnTo>
                  <a:lnTo>
                    <a:pt x="24129" y="358140"/>
                  </a:lnTo>
                  <a:close/>
                </a:path>
                <a:path w="24129" h="567689">
                  <a:moveTo>
                    <a:pt x="24129" y="364490"/>
                  </a:moveTo>
                  <a:lnTo>
                    <a:pt x="0" y="364490"/>
                  </a:lnTo>
                  <a:lnTo>
                    <a:pt x="0" y="370839"/>
                  </a:lnTo>
                  <a:lnTo>
                    <a:pt x="24129" y="370839"/>
                  </a:lnTo>
                  <a:lnTo>
                    <a:pt x="24129" y="364490"/>
                  </a:lnTo>
                  <a:close/>
                </a:path>
                <a:path w="24129" h="567689">
                  <a:moveTo>
                    <a:pt x="24129" y="370840"/>
                  </a:moveTo>
                  <a:lnTo>
                    <a:pt x="0" y="370840"/>
                  </a:lnTo>
                  <a:lnTo>
                    <a:pt x="0" y="377189"/>
                  </a:lnTo>
                  <a:lnTo>
                    <a:pt x="24129" y="377189"/>
                  </a:lnTo>
                  <a:lnTo>
                    <a:pt x="24129" y="370840"/>
                  </a:lnTo>
                  <a:close/>
                </a:path>
                <a:path w="24129" h="567689">
                  <a:moveTo>
                    <a:pt x="24129" y="377190"/>
                  </a:moveTo>
                  <a:lnTo>
                    <a:pt x="0" y="377190"/>
                  </a:lnTo>
                  <a:lnTo>
                    <a:pt x="0" y="407669"/>
                  </a:lnTo>
                  <a:lnTo>
                    <a:pt x="24129" y="407669"/>
                  </a:lnTo>
                  <a:lnTo>
                    <a:pt x="24129" y="377190"/>
                  </a:lnTo>
                  <a:close/>
                </a:path>
                <a:path w="24129" h="567689">
                  <a:moveTo>
                    <a:pt x="24129" y="407670"/>
                  </a:moveTo>
                  <a:lnTo>
                    <a:pt x="0" y="407670"/>
                  </a:lnTo>
                  <a:lnTo>
                    <a:pt x="0" y="414019"/>
                  </a:lnTo>
                  <a:lnTo>
                    <a:pt x="24129" y="414019"/>
                  </a:lnTo>
                  <a:lnTo>
                    <a:pt x="24129" y="407670"/>
                  </a:lnTo>
                  <a:close/>
                </a:path>
                <a:path w="24129" h="567689">
                  <a:moveTo>
                    <a:pt x="24129" y="414020"/>
                  </a:moveTo>
                  <a:lnTo>
                    <a:pt x="0" y="414020"/>
                  </a:lnTo>
                  <a:lnTo>
                    <a:pt x="0" y="420369"/>
                  </a:lnTo>
                  <a:lnTo>
                    <a:pt x="24129" y="420369"/>
                  </a:lnTo>
                  <a:lnTo>
                    <a:pt x="24129" y="414020"/>
                  </a:lnTo>
                  <a:close/>
                </a:path>
                <a:path w="24129" h="567689">
                  <a:moveTo>
                    <a:pt x="24129" y="420370"/>
                  </a:moveTo>
                  <a:lnTo>
                    <a:pt x="0" y="420370"/>
                  </a:lnTo>
                  <a:lnTo>
                    <a:pt x="0" y="426719"/>
                  </a:lnTo>
                  <a:lnTo>
                    <a:pt x="24129" y="426719"/>
                  </a:lnTo>
                  <a:lnTo>
                    <a:pt x="24129" y="420370"/>
                  </a:lnTo>
                  <a:close/>
                </a:path>
                <a:path w="24129" h="567689">
                  <a:moveTo>
                    <a:pt x="24129" y="426720"/>
                  </a:moveTo>
                  <a:lnTo>
                    <a:pt x="0" y="426720"/>
                  </a:lnTo>
                  <a:lnTo>
                    <a:pt x="0" y="433069"/>
                  </a:lnTo>
                  <a:lnTo>
                    <a:pt x="24129" y="433069"/>
                  </a:lnTo>
                  <a:lnTo>
                    <a:pt x="24129" y="426720"/>
                  </a:lnTo>
                  <a:close/>
                </a:path>
                <a:path w="24129" h="567689">
                  <a:moveTo>
                    <a:pt x="24129" y="433070"/>
                  </a:moveTo>
                  <a:lnTo>
                    <a:pt x="0" y="433070"/>
                  </a:lnTo>
                  <a:lnTo>
                    <a:pt x="0" y="439419"/>
                  </a:lnTo>
                  <a:lnTo>
                    <a:pt x="24129" y="439419"/>
                  </a:lnTo>
                  <a:lnTo>
                    <a:pt x="24129" y="433070"/>
                  </a:lnTo>
                  <a:close/>
                </a:path>
                <a:path w="24129" h="567689">
                  <a:moveTo>
                    <a:pt x="24129" y="439420"/>
                  </a:moveTo>
                  <a:lnTo>
                    <a:pt x="0" y="439420"/>
                  </a:lnTo>
                  <a:lnTo>
                    <a:pt x="0" y="445769"/>
                  </a:lnTo>
                  <a:lnTo>
                    <a:pt x="24129" y="445769"/>
                  </a:lnTo>
                  <a:lnTo>
                    <a:pt x="24129" y="439420"/>
                  </a:lnTo>
                  <a:close/>
                </a:path>
                <a:path w="24129" h="567689">
                  <a:moveTo>
                    <a:pt x="24129" y="445770"/>
                  </a:moveTo>
                  <a:lnTo>
                    <a:pt x="0" y="445770"/>
                  </a:lnTo>
                  <a:lnTo>
                    <a:pt x="0" y="452119"/>
                  </a:lnTo>
                  <a:lnTo>
                    <a:pt x="24129" y="452119"/>
                  </a:lnTo>
                  <a:lnTo>
                    <a:pt x="24129" y="445770"/>
                  </a:lnTo>
                  <a:close/>
                </a:path>
                <a:path w="24129" h="567689">
                  <a:moveTo>
                    <a:pt x="24129" y="452120"/>
                  </a:moveTo>
                  <a:lnTo>
                    <a:pt x="0" y="452120"/>
                  </a:lnTo>
                  <a:lnTo>
                    <a:pt x="0" y="459739"/>
                  </a:lnTo>
                  <a:lnTo>
                    <a:pt x="24129" y="459739"/>
                  </a:lnTo>
                  <a:lnTo>
                    <a:pt x="24129" y="452120"/>
                  </a:lnTo>
                  <a:close/>
                </a:path>
                <a:path w="24129" h="567689">
                  <a:moveTo>
                    <a:pt x="24129" y="459740"/>
                  </a:moveTo>
                  <a:lnTo>
                    <a:pt x="0" y="459740"/>
                  </a:lnTo>
                  <a:lnTo>
                    <a:pt x="0" y="466089"/>
                  </a:lnTo>
                  <a:lnTo>
                    <a:pt x="24129" y="466089"/>
                  </a:lnTo>
                  <a:lnTo>
                    <a:pt x="24129" y="459740"/>
                  </a:lnTo>
                  <a:close/>
                </a:path>
                <a:path w="24129" h="567689">
                  <a:moveTo>
                    <a:pt x="24129" y="466090"/>
                  </a:moveTo>
                  <a:lnTo>
                    <a:pt x="0" y="466090"/>
                  </a:lnTo>
                  <a:lnTo>
                    <a:pt x="0" y="472439"/>
                  </a:lnTo>
                  <a:lnTo>
                    <a:pt x="24129" y="472439"/>
                  </a:lnTo>
                  <a:lnTo>
                    <a:pt x="24129" y="466090"/>
                  </a:lnTo>
                  <a:close/>
                </a:path>
                <a:path w="24129" h="567689">
                  <a:moveTo>
                    <a:pt x="24129" y="472440"/>
                  </a:moveTo>
                  <a:lnTo>
                    <a:pt x="0" y="472440"/>
                  </a:lnTo>
                  <a:lnTo>
                    <a:pt x="0" y="478789"/>
                  </a:lnTo>
                  <a:lnTo>
                    <a:pt x="24129" y="478789"/>
                  </a:lnTo>
                  <a:lnTo>
                    <a:pt x="24129" y="472440"/>
                  </a:lnTo>
                  <a:close/>
                </a:path>
                <a:path w="24129" h="567689">
                  <a:moveTo>
                    <a:pt x="24129" y="478790"/>
                  </a:moveTo>
                  <a:lnTo>
                    <a:pt x="0" y="478790"/>
                  </a:lnTo>
                  <a:lnTo>
                    <a:pt x="0" y="485139"/>
                  </a:lnTo>
                  <a:lnTo>
                    <a:pt x="24129" y="485139"/>
                  </a:lnTo>
                  <a:lnTo>
                    <a:pt x="24129" y="478790"/>
                  </a:lnTo>
                  <a:close/>
                </a:path>
                <a:path w="24129" h="567689">
                  <a:moveTo>
                    <a:pt x="24129" y="485140"/>
                  </a:moveTo>
                  <a:lnTo>
                    <a:pt x="0" y="485140"/>
                  </a:lnTo>
                  <a:lnTo>
                    <a:pt x="0" y="491489"/>
                  </a:lnTo>
                  <a:lnTo>
                    <a:pt x="24129" y="491489"/>
                  </a:lnTo>
                  <a:lnTo>
                    <a:pt x="24129" y="485140"/>
                  </a:lnTo>
                  <a:close/>
                </a:path>
                <a:path w="24129" h="567689">
                  <a:moveTo>
                    <a:pt x="24129" y="491490"/>
                  </a:moveTo>
                  <a:lnTo>
                    <a:pt x="0" y="491490"/>
                  </a:lnTo>
                  <a:lnTo>
                    <a:pt x="0" y="497839"/>
                  </a:lnTo>
                  <a:lnTo>
                    <a:pt x="24129" y="497839"/>
                  </a:lnTo>
                  <a:lnTo>
                    <a:pt x="24129" y="491490"/>
                  </a:lnTo>
                  <a:close/>
                </a:path>
                <a:path w="24129" h="567689">
                  <a:moveTo>
                    <a:pt x="24129" y="497840"/>
                  </a:moveTo>
                  <a:lnTo>
                    <a:pt x="0" y="497840"/>
                  </a:lnTo>
                  <a:lnTo>
                    <a:pt x="0" y="504189"/>
                  </a:lnTo>
                  <a:lnTo>
                    <a:pt x="24129" y="504189"/>
                  </a:lnTo>
                  <a:lnTo>
                    <a:pt x="24129" y="497840"/>
                  </a:lnTo>
                  <a:close/>
                </a:path>
                <a:path w="24129" h="567689">
                  <a:moveTo>
                    <a:pt x="24129" y="504190"/>
                  </a:moveTo>
                  <a:lnTo>
                    <a:pt x="0" y="504190"/>
                  </a:lnTo>
                  <a:lnTo>
                    <a:pt x="0" y="509269"/>
                  </a:lnTo>
                  <a:lnTo>
                    <a:pt x="24129" y="509269"/>
                  </a:lnTo>
                  <a:lnTo>
                    <a:pt x="24129" y="504190"/>
                  </a:lnTo>
                  <a:close/>
                </a:path>
                <a:path w="24129" h="567689">
                  <a:moveTo>
                    <a:pt x="24129" y="509270"/>
                  </a:moveTo>
                  <a:lnTo>
                    <a:pt x="0" y="509270"/>
                  </a:lnTo>
                  <a:lnTo>
                    <a:pt x="0" y="515619"/>
                  </a:lnTo>
                  <a:lnTo>
                    <a:pt x="24129" y="515619"/>
                  </a:lnTo>
                  <a:lnTo>
                    <a:pt x="24129" y="509270"/>
                  </a:lnTo>
                  <a:close/>
                </a:path>
                <a:path w="24129" h="567689">
                  <a:moveTo>
                    <a:pt x="24129" y="515620"/>
                  </a:moveTo>
                  <a:lnTo>
                    <a:pt x="0" y="515620"/>
                  </a:lnTo>
                  <a:lnTo>
                    <a:pt x="0" y="521969"/>
                  </a:lnTo>
                  <a:lnTo>
                    <a:pt x="24129" y="521969"/>
                  </a:lnTo>
                  <a:lnTo>
                    <a:pt x="24129" y="515620"/>
                  </a:lnTo>
                  <a:close/>
                </a:path>
                <a:path w="24129" h="567689">
                  <a:moveTo>
                    <a:pt x="24129" y="521970"/>
                  </a:moveTo>
                  <a:lnTo>
                    <a:pt x="0" y="521970"/>
                  </a:lnTo>
                  <a:lnTo>
                    <a:pt x="0" y="528319"/>
                  </a:lnTo>
                  <a:lnTo>
                    <a:pt x="24129" y="528319"/>
                  </a:lnTo>
                  <a:lnTo>
                    <a:pt x="24129" y="521970"/>
                  </a:lnTo>
                  <a:close/>
                </a:path>
                <a:path w="24129" h="567689">
                  <a:moveTo>
                    <a:pt x="24129" y="528320"/>
                  </a:moveTo>
                  <a:lnTo>
                    <a:pt x="0" y="528320"/>
                  </a:lnTo>
                  <a:lnTo>
                    <a:pt x="0" y="534669"/>
                  </a:lnTo>
                  <a:lnTo>
                    <a:pt x="24129" y="534669"/>
                  </a:lnTo>
                  <a:lnTo>
                    <a:pt x="24129" y="528320"/>
                  </a:lnTo>
                  <a:close/>
                </a:path>
                <a:path w="24129" h="567689">
                  <a:moveTo>
                    <a:pt x="24129" y="534670"/>
                  </a:moveTo>
                  <a:lnTo>
                    <a:pt x="0" y="534670"/>
                  </a:lnTo>
                  <a:lnTo>
                    <a:pt x="0" y="541019"/>
                  </a:lnTo>
                  <a:lnTo>
                    <a:pt x="24129" y="541019"/>
                  </a:lnTo>
                  <a:lnTo>
                    <a:pt x="24129" y="534670"/>
                  </a:lnTo>
                  <a:close/>
                </a:path>
                <a:path w="24129" h="567689">
                  <a:moveTo>
                    <a:pt x="24129" y="541020"/>
                  </a:moveTo>
                  <a:lnTo>
                    <a:pt x="0" y="541020"/>
                  </a:lnTo>
                  <a:lnTo>
                    <a:pt x="0" y="547369"/>
                  </a:lnTo>
                  <a:lnTo>
                    <a:pt x="24129" y="547369"/>
                  </a:lnTo>
                  <a:lnTo>
                    <a:pt x="24129" y="541020"/>
                  </a:lnTo>
                  <a:close/>
                </a:path>
                <a:path w="24129" h="567689">
                  <a:moveTo>
                    <a:pt x="24129" y="547370"/>
                  </a:moveTo>
                  <a:lnTo>
                    <a:pt x="0" y="547370"/>
                  </a:lnTo>
                  <a:lnTo>
                    <a:pt x="0" y="553719"/>
                  </a:lnTo>
                  <a:lnTo>
                    <a:pt x="24129" y="553719"/>
                  </a:lnTo>
                  <a:lnTo>
                    <a:pt x="24129" y="547370"/>
                  </a:lnTo>
                  <a:close/>
                </a:path>
                <a:path w="24129" h="567689">
                  <a:moveTo>
                    <a:pt x="24129" y="553720"/>
                  </a:moveTo>
                  <a:lnTo>
                    <a:pt x="0" y="553720"/>
                  </a:lnTo>
                  <a:lnTo>
                    <a:pt x="0" y="567689"/>
                  </a:lnTo>
                  <a:lnTo>
                    <a:pt x="24129" y="567689"/>
                  </a:lnTo>
                  <a:lnTo>
                    <a:pt x="24129" y="553720"/>
                  </a:lnTo>
                  <a:close/>
                </a:path>
              </a:pathLst>
            </a:custGeom>
            <a:solidFill>
              <a:srgbClr val="282828"/>
            </a:solidFill>
          </p:spPr>
          <p:txBody>
            <a:bodyPr bIns="0" lIns="0" rIns="0" rtlCol="0" tIns="0" wrap="square"/>
            <a:p/>
          </p:txBody>
        </p:sp>
        <p:sp>
          <p:nvSpPr>
            <p:cNvPr id="1048810" name="object 84"/>
            <p:cNvSpPr/>
            <p:nvPr/>
          </p:nvSpPr>
          <p:spPr>
            <a:xfrm>
              <a:off x="4668519" y="4688840"/>
              <a:ext cx="25400" cy="488950"/>
            </a:xfrm>
            <a:custGeom>
              <a:avLst/>
              <a:ahLst/>
              <a:rect l="l" t="t" r="r" b="b"/>
              <a:pathLst>
                <a:path w="25400" h="488950">
                  <a:moveTo>
                    <a:pt x="25400" y="0"/>
                  </a:moveTo>
                  <a:lnTo>
                    <a:pt x="24129" y="0"/>
                  </a:lnTo>
                  <a:lnTo>
                    <a:pt x="24129" y="3809"/>
                  </a:lnTo>
                  <a:lnTo>
                    <a:pt x="22859" y="3809"/>
                  </a:lnTo>
                  <a:lnTo>
                    <a:pt x="22859" y="6349"/>
                  </a:lnTo>
                  <a:lnTo>
                    <a:pt x="25400" y="6349"/>
                  </a:lnTo>
                  <a:lnTo>
                    <a:pt x="25400" y="0"/>
                  </a:lnTo>
                  <a:close/>
                </a:path>
                <a:path w="25400" h="488950">
                  <a:moveTo>
                    <a:pt x="25400" y="6349"/>
                  </a:moveTo>
                  <a:lnTo>
                    <a:pt x="22859" y="6349"/>
                  </a:lnTo>
                  <a:lnTo>
                    <a:pt x="22859" y="8889"/>
                  </a:lnTo>
                  <a:lnTo>
                    <a:pt x="21589" y="8889"/>
                  </a:lnTo>
                  <a:lnTo>
                    <a:pt x="21589" y="12699"/>
                  </a:lnTo>
                  <a:lnTo>
                    <a:pt x="25400" y="12699"/>
                  </a:lnTo>
                  <a:lnTo>
                    <a:pt x="25400" y="6349"/>
                  </a:lnTo>
                  <a:close/>
                </a:path>
                <a:path w="25400" h="488950">
                  <a:moveTo>
                    <a:pt x="25400" y="12699"/>
                  </a:moveTo>
                  <a:lnTo>
                    <a:pt x="20319" y="12699"/>
                  </a:lnTo>
                  <a:lnTo>
                    <a:pt x="20319" y="16509"/>
                  </a:lnTo>
                  <a:lnTo>
                    <a:pt x="19050" y="16509"/>
                  </a:lnTo>
                  <a:lnTo>
                    <a:pt x="19050" y="19049"/>
                  </a:lnTo>
                  <a:lnTo>
                    <a:pt x="25400" y="19049"/>
                  </a:lnTo>
                  <a:lnTo>
                    <a:pt x="25400" y="12699"/>
                  </a:lnTo>
                  <a:close/>
                </a:path>
                <a:path w="25400" h="488950">
                  <a:moveTo>
                    <a:pt x="25400" y="19049"/>
                  </a:moveTo>
                  <a:lnTo>
                    <a:pt x="19050" y="19049"/>
                  </a:lnTo>
                  <a:lnTo>
                    <a:pt x="19050" y="20319"/>
                  </a:lnTo>
                  <a:lnTo>
                    <a:pt x="17779" y="20319"/>
                  </a:lnTo>
                  <a:lnTo>
                    <a:pt x="17779" y="25399"/>
                  </a:lnTo>
                  <a:lnTo>
                    <a:pt x="25400" y="25399"/>
                  </a:lnTo>
                  <a:lnTo>
                    <a:pt x="25400" y="19049"/>
                  </a:lnTo>
                  <a:close/>
                </a:path>
                <a:path w="25400" h="488950">
                  <a:moveTo>
                    <a:pt x="25400" y="25399"/>
                  </a:moveTo>
                  <a:lnTo>
                    <a:pt x="16509" y="25399"/>
                  </a:lnTo>
                  <a:lnTo>
                    <a:pt x="16509" y="29209"/>
                  </a:lnTo>
                  <a:lnTo>
                    <a:pt x="15239" y="29209"/>
                  </a:lnTo>
                  <a:lnTo>
                    <a:pt x="15239" y="31749"/>
                  </a:lnTo>
                  <a:lnTo>
                    <a:pt x="25400" y="31749"/>
                  </a:lnTo>
                  <a:lnTo>
                    <a:pt x="25400" y="25399"/>
                  </a:lnTo>
                  <a:close/>
                </a:path>
                <a:path w="25400" h="488950">
                  <a:moveTo>
                    <a:pt x="25400" y="31749"/>
                  </a:moveTo>
                  <a:lnTo>
                    <a:pt x="15239" y="31749"/>
                  </a:lnTo>
                  <a:lnTo>
                    <a:pt x="15239" y="33019"/>
                  </a:lnTo>
                  <a:lnTo>
                    <a:pt x="13969" y="33019"/>
                  </a:lnTo>
                  <a:lnTo>
                    <a:pt x="13969" y="36829"/>
                  </a:lnTo>
                  <a:lnTo>
                    <a:pt x="12700" y="36829"/>
                  </a:lnTo>
                  <a:lnTo>
                    <a:pt x="12700" y="38099"/>
                  </a:lnTo>
                  <a:lnTo>
                    <a:pt x="25400" y="38099"/>
                  </a:lnTo>
                  <a:lnTo>
                    <a:pt x="25400" y="31749"/>
                  </a:lnTo>
                  <a:close/>
                </a:path>
                <a:path w="25400" h="488950">
                  <a:moveTo>
                    <a:pt x="25400" y="38099"/>
                  </a:moveTo>
                  <a:lnTo>
                    <a:pt x="12700" y="38099"/>
                  </a:lnTo>
                  <a:lnTo>
                    <a:pt x="12700" y="41909"/>
                  </a:lnTo>
                  <a:lnTo>
                    <a:pt x="11429" y="41909"/>
                  </a:lnTo>
                  <a:lnTo>
                    <a:pt x="11429" y="44449"/>
                  </a:lnTo>
                  <a:lnTo>
                    <a:pt x="25400" y="44449"/>
                  </a:lnTo>
                  <a:lnTo>
                    <a:pt x="25400" y="38099"/>
                  </a:lnTo>
                  <a:close/>
                </a:path>
                <a:path w="25400" h="488950">
                  <a:moveTo>
                    <a:pt x="25400" y="44449"/>
                  </a:moveTo>
                  <a:lnTo>
                    <a:pt x="11429" y="44449"/>
                  </a:lnTo>
                  <a:lnTo>
                    <a:pt x="11429" y="45719"/>
                  </a:lnTo>
                  <a:lnTo>
                    <a:pt x="10159" y="45719"/>
                  </a:lnTo>
                  <a:lnTo>
                    <a:pt x="10159" y="49529"/>
                  </a:lnTo>
                  <a:lnTo>
                    <a:pt x="8889" y="49529"/>
                  </a:lnTo>
                  <a:lnTo>
                    <a:pt x="8889" y="50799"/>
                  </a:lnTo>
                  <a:lnTo>
                    <a:pt x="25400" y="50799"/>
                  </a:lnTo>
                  <a:lnTo>
                    <a:pt x="25400" y="44449"/>
                  </a:lnTo>
                  <a:close/>
                </a:path>
                <a:path w="25400" h="488950">
                  <a:moveTo>
                    <a:pt x="25400" y="50799"/>
                  </a:moveTo>
                  <a:lnTo>
                    <a:pt x="8889" y="50799"/>
                  </a:lnTo>
                  <a:lnTo>
                    <a:pt x="8889" y="54609"/>
                  </a:lnTo>
                  <a:lnTo>
                    <a:pt x="7619" y="54609"/>
                  </a:lnTo>
                  <a:lnTo>
                    <a:pt x="7619" y="55879"/>
                  </a:lnTo>
                  <a:lnTo>
                    <a:pt x="25400" y="55879"/>
                  </a:lnTo>
                  <a:lnTo>
                    <a:pt x="25400" y="50799"/>
                  </a:lnTo>
                  <a:close/>
                </a:path>
                <a:path w="25400" h="488950">
                  <a:moveTo>
                    <a:pt x="25400" y="55879"/>
                  </a:moveTo>
                  <a:lnTo>
                    <a:pt x="7619" y="55879"/>
                  </a:lnTo>
                  <a:lnTo>
                    <a:pt x="7619" y="58419"/>
                  </a:lnTo>
                  <a:lnTo>
                    <a:pt x="6350" y="58419"/>
                  </a:lnTo>
                  <a:lnTo>
                    <a:pt x="6350" y="62229"/>
                  </a:lnTo>
                  <a:lnTo>
                    <a:pt x="25400" y="62229"/>
                  </a:lnTo>
                  <a:lnTo>
                    <a:pt x="25400" y="55879"/>
                  </a:lnTo>
                  <a:close/>
                </a:path>
                <a:path w="25400" h="488950">
                  <a:moveTo>
                    <a:pt x="25400" y="62229"/>
                  </a:moveTo>
                  <a:lnTo>
                    <a:pt x="5079" y="62229"/>
                  </a:lnTo>
                  <a:lnTo>
                    <a:pt x="5079" y="66039"/>
                  </a:lnTo>
                  <a:lnTo>
                    <a:pt x="3809" y="66039"/>
                  </a:lnTo>
                  <a:lnTo>
                    <a:pt x="3809" y="68579"/>
                  </a:lnTo>
                  <a:lnTo>
                    <a:pt x="25400" y="68579"/>
                  </a:lnTo>
                  <a:lnTo>
                    <a:pt x="25400" y="62229"/>
                  </a:lnTo>
                  <a:close/>
                </a:path>
                <a:path w="25400" h="488950">
                  <a:moveTo>
                    <a:pt x="25400" y="68579"/>
                  </a:moveTo>
                  <a:lnTo>
                    <a:pt x="3809" y="68579"/>
                  </a:lnTo>
                  <a:lnTo>
                    <a:pt x="3809" y="71119"/>
                  </a:lnTo>
                  <a:lnTo>
                    <a:pt x="2539" y="71119"/>
                  </a:lnTo>
                  <a:lnTo>
                    <a:pt x="2539" y="74929"/>
                  </a:lnTo>
                  <a:lnTo>
                    <a:pt x="25400" y="74929"/>
                  </a:lnTo>
                  <a:lnTo>
                    <a:pt x="25400" y="68579"/>
                  </a:lnTo>
                  <a:close/>
                </a:path>
                <a:path w="25400" h="488950">
                  <a:moveTo>
                    <a:pt x="25400" y="74929"/>
                  </a:moveTo>
                  <a:lnTo>
                    <a:pt x="1269" y="74929"/>
                  </a:lnTo>
                  <a:lnTo>
                    <a:pt x="1269" y="78739"/>
                  </a:lnTo>
                  <a:lnTo>
                    <a:pt x="0" y="78739"/>
                  </a:lnTo>
                  <a:lnTo>
                    <a:pt x="0" y="82549"/>
                  </a:lnTo>
                  <a:lnTo>
                    <a:pt x="25400" y="82549"/>
                  </a:lnTo>
                  <a:lnTo>
                    <a:pt x="25400" y="74929"/>
                  </a:lnTo>
                  <a:close/>
                </a:path>
                <a:path w="25400" h="488950">
                  <a:moveTo>
                    <a:pt x="25400" y="82549"/>
                  </a:moveTo>
                  <a:lnTo>
                    <a:pt x="0" y="82549"/>
                  </a:lnTo>
                  <a:lnTo>
                    <a:pt x="0" y="87629"/>
                  </a:lnTo>
                  <a:lnTo>
                    <a:pt x="25400" y="87629"/>
                  </a:lnTo>
                  <a:lnTo>
                    <a:pt x="25400" y="82549"/>
                  </a:lnTo>
                  <a:close/>
                </a:path>
                <a:path w="25400" h="488950">
                  <a:moveTo>
                    <a:pt x="25400" y="87629"/>
                  </a:moveTo>
                  <a:lnTo>
                    <a:pt x="0" y="87629"/>
                  </a:lnTo>
                  <a:lnTo>
                    <a:pt x="0" y="95249"/>
                  </a:lnTo>
                  <a:lnTo>
                    <a:pt x="25400" y="95249"/>
                  </a:lnTo>
                  <a:lnTo>
                    <a:pt x="25400" y="87629"/>
                  </a:lnTo>
                  <a:close/>
                </a:path>
                <a:path w="25400" h="488950">
                  <a:moveTo>
                    <a:pt x="25400" y="95249"/>
                  </a:moveTo>
                  <a:lnTo>
                    <a:pt x="0" y="95249"/>
                  </a:lnTo>
                  <a:lnTo>
                    <a:pt x="0" y="101599"/>
                  </a:lnTo>
                  <a:lnTo>
                    <a:pt x="25400" y="101599"/>
                  </a:lnTo>
                  <a:lnTo>
                    <a:pt x="25400" y="95249"/>
                  </a:lnTo>
                  <a:close/>
                </a:path>
                <a:path w="25400" h="488950">
                  <a:moveTo>
                    <a:pt x="25400" y="101599"/>
                  </a:moveTo>
                  <a:lnTo>
                    <a:pt x="0" y="101599"/>
                  </a:lnTo>
                  <a:lnTo>
                    <a:pt x="0" y="107949"/>
                  </a:lnTo>
                  <a:lnTo>
                    <a:pt x="25400" y="107949"/>
                  </a:lnTo>
                  <a:lnTo>
                    <a:pt x="25400" y="101599"/>
                  </a:lnTo>
                  <a:close/>
                </a:path>
                <a:path w="25400" h="488950">
                  <a:moveTo>
                    <a:pt x="25400" y="107949"/>
                  </a:moveTo>
                  <a:lnTo>
                    <a:pt x="0" y="107949"/>
                  </a:lnTo>
                  <a:lnTo>
                    <a:pt x="0" y="114299"/>
                  </a:lnTo>
                  <a:lnTo>
                    <a:pt x="25400" y="114299"/>
                  </a:lnTo>
                  <a:lnTo>
                    <a:pt x="25400" y="107949"/>
                  </a:lnTo>
                  <a:close/>
                </a:path>
                <a:path w="25400" h="488950">
                  <a:moveTo>
                    <a:pt x="25400" y="114299"/>
                  </a:moveTo>
                  <a:lnTo>
                    <a:pt x="0" y="114299"/>
                  </a:lnTo>
                  <a:lnTo>
                    <a:pt x="0" y="120649"/>
                  </a:lnTo>
                  <a:lnTo>
                    <a:pt x="25400" y="120649"/>
                  </a:lnTo>
                  <a:lnTo>
                    <a:pt x="25400" y="114299"/>
                  </a:lnTo>
                  <a:close/>
                </a:path>
                <a:path w="25400" h="488950">
                  <a:moveTo>
                    <a:pt x="25400" y="120649"/>
                  </a:moveTo>
                  <a:lnTo>
                    <a:pt x="0" y="120649"/>
                  </a:lnTo>
                  <a:lnTo>
                    <a:pt x="0" y="126999"/>
                  </a:lnTo>
                  <a:lnTo>
                    <a:pt x="25400" y="126999"/>
                  </a:lnTo>
                  <a:lnTo>
                    <a:pt x="25400" y="120649"/>
                  </a:lnTo>
                  <a:close/>
                </a:path>
                <a:path w="25400" h="488950">
                  <a:moveTo>
                    <a:pt x="25400" y="126999"/>
                  </a:moveTo>
                  <a:lnTo>
                    <a:pt x="0" y="126999"/>
                  </a:lnTo>
                  <a:lnTo>
                    <a:pt x="0" y="139699"/>
                  </a:lnTo>
                  <a:lnTo>
                    <a:pt x="25400" y="139699"/>
                  </a:lnTo>
                  <a:lnTo>
                    <a:pt x="25400" y="126999"/>
                  </a:lnTo>
                  <a:close/>
                </a:path>
                <a:path w="25400" h="488950">
                  <a:moveTo>
                    <a:pt x="25400" y="139699"/>
                  </a:moveTo>
                  <a:lnTo>
                    <a:pt x="0" y="139699"/>
                  </a:lnTo>
                  <a:lnTo>
                    <a:pt x="0" y="152399"/>
                  </a:lnTo>
                  <a:lnTo>
                    <a:pt x="25400" y="152399"/>
                  </a:lnTo>
                  <a:lnTo>
                    <a:pt x="25400" y="139699"/>
                  </a:lnTo>
                  <a:close/>
                </a:path>
                <a:path w="25400" h="488950">
                  <a:moveTo>
                    <a:pt x="25400" y="152399"/>
                  </a:moveTo>
                  <a:lnTo>
                    <a:pt x="0" y="152399"/>
                  </a:lnTo>
                  <a:lnTo>
                    <a:pt x="0" y="158749"/>
                  </a:lnTo>
                  <a:lnTo>
                    <a:pt x="25400" y="158749"/>
                  </a:lnTo>
                  <a:lnTo>
                    <a:pt x="25400" y="152399"/>
                  </a:lnTo>
                  <a:close/>
                </a:path>
                <a:path w="25400" h="488950">
                  <a:moveTo>
                    <a:pt x="25400" y="158749"/>
                  </a:moveTo>
                  <a:lnTo>
                    <a:pt x="0" y="158749"/>
                  </a:lnTo>
                  <a:lnTo>
                    <a:pt x="0" y="165099"/>
                  </a:lnTo>
                  <a:lnTo>
                    <a:pt x="25400" y="165099"/>
                  </a:lnTo>
                  <a:lnTo>
                    <a:pt x="25400" y="158749"/>
                  </a:lnTo>
                  <a:close/>
                </a:path>
                <a:path w="25400" h="488950">
                  <a:moveTo>
                    <a:pt x="25400" y="165099"/>
                  </a:moveTo>
                  <a:lnTo>
                    <a:pt x="0" y="165099"/>
                  </a:lnTo>
                  <a:lnTo>
                    <a:pt x="0" y="171449"/>
                  </a:lnTo>
                  <a:lnTo>
                    <a:pt x="25400" y="171449"/>
                  </a:lnTo>
                  <a:lnTo>
                    <a:pt x="25400" y="165099"/>
                  </a:lnTo>
                  <a:close/>
                </a:path>
                <a:path w="25400" h="488950">
                  <a:moveTo>
                    <a:pt x="25400" y="171449"/>
                  </a:moveTo>
                  <a:lnTo>
                    <a:pt x="0" y="171449"/>
                  </a:lnTo>
                  <a:lnTo>
                    <a:pt x="0" y="177799"/>
                  </a:lnTo>
                  <a:lnTo>
                    <a:pt x="25400" y="177799"/>
                  </a:lnTo>
                  <a:lnTo>
                    <a:pt x="25400" y="171449"/>
                  </a:lnTo>
                  <a:close/>
                </a:path>
                <a:path w="25400" h="488950">
                  <a:moveTo>
                    <a:pt x="25400" y="177799"/>
                  </a:moveTo>
                  <a:lnTo>
                    <a:pt x="0" y="177799"/>
                  </a:lnTo>
                  <a:lnTo>
                    <a:pt x="0" y="184149"/>
                  </a:lnTo>
                  <a:lnTo>
                    <a:pt x="25400" y="184149"/>
                  </a:lnTo>
                  <a:lnTo>
                    <a:pt x="25400" y="177799"/>
                  </a:lnTo>
                  <a:close/>
                </a:path>
                <a:path w="25400" h="488950">
                  <a:moveTo>
                    <a:pt x="25400" y="184149"/>
                  </a:moveTo>
                  <a:lnTo>
                    <a:pt x="0" y="184149"/>
                  </a:lnTo>
                  <a:lnTo>
                    <a:pt x="0" y="190499"/>
                  </a:lnTo>
                  <a:lnTo>
                    <a:pt x="25400" y="190499"/>
                  </a:lnTo>
                  <a:lnTo>
                    <a:pt x="25400" y="184149"/>
                  </a:lnTo>
                  <a:close/>
                </a:path>
                <a:path w="25400" h="488950">
                  <a:moveTo>
                    <a:pt x="25400" y="190499"/>
                  </a:moveTo>
                  <a:lnTo>
                    <a:pt x="0" y="190499"/>
                  </a:lnTo>
                  <a:lnTo>
                    <a:pt x="0" y="196849"/>
                  </a:lnTo>
                  <a:lnTo>
                    <a:pt x="25400" y="196849"/>
                  </a:lnTo>
                  <a:lnTo>
                    <a:pt x="25400" y="190499"/>
                  </a:lnTo>
                  <a:close/>
                </a:path>
                <a:path w="25400" h="488950">
                  <a:moveTo>
                    <a:pt x="25400" y="196849"/>
                  </a:moveTo>
                  <a:lnTo>
                    <a:pt x="0" y="196849"/>
                  </a:lnTo>
                  <a:lnTo>
                    <a:pt x="0" y="203199"/>
                  </a:lnTo>
                  <a:lnTo>
                    <a:pt x="25400" y="203199"/>
                  </a:lnTo>
                  <a:lnTo>
                    <a:pt x="25400" y="196849"/>
                  </a:lnTo>
                  <a:close/>
                </a:path>
                <a:path w="25400" h="488950">
                  <a:moveTo>
                    <a:pt x="25400" y="203199"/>
                  </a:moveTo>
                  <a:lnTo>
                    <a:pt x="0" y="203199"/>
                  </a:lnTo>
                  <a:lnTo>
                    <a:pt x="0" y="209549"/>
                  </a:lnTo>
                  <a:lnTo>
                    <a:pt x="25400" y="209549"/>
                  </a:lnTo>
                  <a:lnTo>
                    <a:pt x="25400" y="203199"/>
                  </a:lnTo>
                  <a:close/>
                </a:path>
                <a:path w="25400" h="488950">
                  <a:moveTo>
                    <a:pt x="25400" y="209549"/>
                  </a:moveTo>
                  <a:lnTo>
                    <a:pt x="0" y="209549"/>
                  </a:lnTo>
                  <a:lnTo>
                    <a:pt x="0" y="215899"/>
                  </a:lnTo>
                  <a:lnTo>
                    <a:pt x="25400" y="215899"/>
                  </a:lnTo>
                  <a:lnTo>
                    <a:pt x="25400" y="209549"/>
                  </a:lnTo>
                  <a:close/>
                </a:path>
                <a:path w="25400" h="488950">
                  <a:moveTo>
                    <a:pt x="25400" y="215899"/>
                  </a:moveTo>
                  <a:lnTo>
                    <a:pt x="0" y="215899"/>
                  </a:lnTo>
                  <a:lnTo>
                    <a:pt x="0" y="222249"/>
                  </a:lnTo>
                  <a:lnTo>
                    <a:pt x="25400" y="222249"/>
                  </a:lnTo>
                  <a:lnTo>
                    <a:pt x="25400" y="215899"/>
                  </a:lnTo>
                  <a:close/>
                </a:path>
                <a:path w="25400" h="488950">
                  <a:moveTo>
                    <a:pt x="25400" y="222249"/>
                  </a:moveTo>
                  <a:lnTo>
                    <a:pt x="0" y="222249"/>
                  </a:lnTo>
                  <a:lnTo>
                    <a:pt x="0" y="228599"/>
                  </a:lnTo>
                  <a:lnTo>
                    <a:pt x="25400" y="228599"/>
                  </a:lnTo>
                  <a:lnTo>
                    <a:pt x="25400" y="222249"/>
                  </a:lnTo>
                  <a:close/>
                </a:path>
                <a:path w="25400" h="488950">
                  <a:moveTo>
                    <a:pt x="25400" y="228599"/>
                  </a:moveTo>
                  <a:lnTo>
                    <a:pt x="0" y="228599"/>
                  </a:lnTo>
                  <a:lnTo>
                    <a:pt x="0" y="234949"/>
                  </a:lnTo>
                  <a:lnTo>
                    <a:pt x="25400" y="234949"/>
                  </a:lnTo>
                  <a:lnTo>
                    <a:pt x="25400" y="228599"/>
                  </a:lnTo>
                  <a:close/>
                </a:path>
                <a:path w="25400" h="488950">
                  <a:moveTo>
                    <a:pt x="25400" y="234949"/>
                  </a:moveTo>
                  <a:lnTo>
                    <a:pt x="0" y="234949"/>
                  </a:lnTo>
                  <a:lnTo>
                    <a:pt x="0" y="241299"/>
                  </a:lnTo>
                  <a:lnTo>
                    <a:pt x="25400" y="241299"/>
                  </a:lnTo>
                  <a:lnTo>
                    <a:pt x="25400" y="234949"/>
                  </a:lnTo>
                  <a:close/>
                </a:path>
                <a:path w="25400" h="488950">
                  <a:moveTo>
                    <a:pt x="25400" y="241299"/>
                  </a:moveTo>
                  <a:lnTo>
                    <a:pt x="0" y="241299"/>
                  </a:lnTo>
                  <a:lnTo>
                    <a:pt x="0" y="247649"/>
                  </a:lnTo>
                  <a:lnTo>
                    <a:pt x="25400" y="247649"/>
                  </a:lnTo>
                  <a:lnTo>
                    <a:pt x="25400" y="241299"/>
                  </a:lnTo>
                  <a:close/>
                </a:path>
                <a:path w="25400" h="488950">
                  <a:moveTo>
                    <a:pt x="25400" y="247649"/>
                  </a:moveTo>
                  <a:lnTo>
                    <a:pt x="0" y="247649"/>
                  </a:lnTo>
                  <a:lnTo>
                    <a:pt x="0" y="253999"/>
                  </a:lnTo>
                  <a:lnTo>
                    <a:pt x="25400" y="253999"/>
                  </a:lnTo>
                  <a:lnTo>
                    <a:pt x="25400" y="247649"/>
                  </a:lnTo>
                  <a:close/>
                </a:path>
                <a:path w="25400" h="488950">
                  <a:moveTo>
                    <a:pt x="25400" y="253999"/>
                  </a:moveTo>
                  <a:lnTo>
                    <a:pt x="0" y="253999"/>
                  </a:lnTo>
                  <a:lnTo>
                    <a:pt x="0" y="260349"/>
                  </a:lnTo>
                  <a:lnTo>
                    <a:pt x="25400" y="260349"/>
                  </a:lnTo>
                  <a:lnTo>
                    <a:pt x="25400" y="253999"/>
                  </a:lnTo>
                  <a:close/>
                </a:path>
                <a:path w="25400" h="488950">
                  <a:moveTo>
                    <a:pt x="25400" y="260349"/>
                  </a:moveTo>
                  <a:lnTo>
                    <a:pt x="0" y="260349"/>
                  </a:lnTo>
                  <a:lnTo>
                    <a:pt x="0" y="266699"/>
                  </a:lnTo>
                  <a:lnTo>
                    <a:pt x="25400" y="266699"/>
                  </a:lnTo>
                  <a:lnTo>
                    <a:pt x="25400" y="260349"/>
                  </a:lnTo>
                  <a:close/>
                </a:path>
                <a:path w="25400" h="488950">
                  <a:moveTo>
                    <a:pt x="25400" y="266699"/>
                  </a:moveTo>
                  <a:lnTo>
                    <a:pt x="0" y="266699"/>
                  </a:lnTo>
                  <a:lnTo>
                    <a:pt x="0" y="273049"/>
                  </a:lnTo>
                  <a:lnTo>
                    <a:pt x="25400" y="273049"/>
                  </a:lnTo>
                  <a:lnTo>
                    <a:pt x="25400" y="266699"/>
                  </a:lnTo>
                  <a:close/>
                </a:path>
                <a:path w="25400" h="488950">
                  <a:moveTo>
                    <a:pt x="25400" y="273049"/>
                  </a:moveTo>
                  <a:lnTo>
                    <a:pt x="0" y="273049"/>
                  </a:lnTo>
                  <a:lnTo>
                    <a:pt x="0" y="279399"/>
                  </a:lnTo>
                  <a:lnTo>
                    <a:pt x="25400" y="279399"/>
                  </a:lnTo>
                  <a:lnTo>
                    <a:pt x="25400" y="273049"/>
                  </a:lnTo>
                  <a:close/>
                </a:path>
                <a:path w="25400" h="488950">
                  <a:moveTo>
                    <a:pt x="25400" y="279399"/>
                  </a:moveTo>
                  <a:lnTo>
                    <a:pt x="0" y="279399"/>
                  </a:lnTo>
                  <a:lnTo>
                    <a:pt x="0" y="285749"/>
                  </a:lnTo>
                  <a:lnTo>
                    <a:pt x="25400" y="285749"/>
                  </a:lnTo>
                  <a:lnTo>
                    <a:pt x="25400" y="279399"/>
                  </a:lnTo>
                  <a:close/>
                </a:path>
                <a:path w="25400" h="488950">
                  <a:moveTo>
                    <a:pt x="25400" y="285749"/>
                  </a:moveTo>
                  <a:lnTo>
                    <a:pt x="0" y="285749"/>
                  </a:lnTo>
                  <a:lnTo>
                    <a:pt x="0" y="292099"/>
                  </a:lnTo>
                  <a:lnTo>
                    <a:pt x="25400" y="292099"/>
                  </a:lnTo>
                  <a:lnTo>
                    <a:pt x="25400" y="285749"/>
                  </a:lnTo>
                  <a:close/>
                </a:path>
                <a:path w="25400" h="488950">
                  <a:moveTo>
                    <a:pt x="25400" y="292099"/>
                  </a:moveTo>
                  <a:lnTo>
                    <a:pt x="0" y="292099"/>
                  </a:lnTo>
                  <a:lnTo>
                    <a:pt x="0" y="298449"/>
                  </a:lnTo>
                  <a:lnTo>
                    <a:pt x="25400" y="298449"/>
                  </a:lnTo>
                  <a:lnTo>
                    <a:pt x="25400" y="292099"/>
                  </a:lnTo>
                  <a:close/>
                </a:path>
                <a:path w="25400" h="488950">
                  <a:moveTo>
                    <a:pt x="25400" y="298449"/>
                  </a:moveTo>
                  <a:lnTo>
                    <a:pt x="0" y="298449"/>
                  </a:lnTo>
                  <a:lnTo>
                    <a:pt x="0" y="328929"/>
                  </a:lnTo>
                  <a:lnTo>
                    <a:pt x="25400" y="328929"/>
                  </a:lnTo>
                  <a:lnTo>
                    <a:pt x="25400" y="298449"/>
                  </a:lnTo>
                  <a:close/>
                </a:path>
                <a:path w="25400" h="488950">
                  <a:moveTo>
                    <a:pt x="25400" y="328929"/>
                  </a:moveTo>
                  <a:lnTo>
                    <a:pt x="0" y="328929"/>
                  </a:lnTo>
                  <a:lnTo>
                    <a:pt x="0" y="335279"/>
                  </a:lnTo>
                  <a:lnTo>
                    <a:pt x="25400" y="335279"/>
                  </a:lnTo>
                  <a:lnTo>
                    <a:pt x="25400" y="328929"/>
                  </a:lnTo>
                  <a:close/>
                </a:path>
                <a:path w="25400" h="488950">
                  <a:moveTo>
                    <a:pt x="25400" y="335279"/>
                  </a:moveTo>
                  <a:lnTo>
                    <a:pt x="0" y="335279"/>
                  </a:lnTo>
                  <a:lnTo>
                    <a:pt x="0" y="341629"/>
                  </a:lnTo>
                  <a:lnTo>
                    <a:pt x="25400" y="341629"/>
                  </a:lnTo>
                  <a:lnTo>
                    <a:pt x="25400" y="335279"/>
                  </a:lnTo>
                  <a:close/>
                </a:path>
                <a:path w="25400" h="488950">
                  <a:moveTo>
                    <a:pt x="25400" y="341629"/>
                  </a:moveTo>
                  <a:lnTo>
                    <a:pt x="0" y="341629"/>
                  </a:lnTo>
                  <a:lnTo>
                    <a:pt x="0" y="347979"/>
                  </a:lnTo>
                  <a:lnTo>
                    <a:pt x="25400" y="347979"/>
                  </a:lnTo>
                  <a:lnTo>
                    <a:pt x="25400" y="341629"/>
                  </a:lnTo>
                  <a:close/>
                </a:path>
                <a:path w="25400" h="488950">
                  <a:moveTo>
                    <a:pt x="25400" y="347979"/>
                  </a:moveTo>
                  <a:lnTo>
                    <a:pt x="0" y="347979"/>
                  </a:lnTo>
                  <a:lnTo>
                    <a:pt x="0" y="354329"/>
                  </a:lnTo>
                  <a:lnTo>
                    <a:pt x="25400" y="354329"/>
                  </a:lnTo>
                  <a:lnTo>
                    <a:pt x="25400" y="347979"/>
                  </a:lnTo>
                  <a:close/>
                </a:path>
                <a:path w="25400" h="488950">
                  <a:moveTo>
                    <a:pt x="25400" y="354329"/>
                  </a:moveTo>
                  <a:lnTo>
                    <a:pt x="0" y="354329"/>
                  </a:lnTo>
                  <a:lnTo>
                    <a:pt x="0" y="360679"/>
                  </a:lnTo>
                  <a:lnTo>
                    <a:pt x="25400" y="360679"/>
                  </a:lnTo>
                  <a:lnTo>
                    <a:pt x="25400" y="354329"/>
                  </a:lnTo>
                  <a:close/>
                </a:path>
                <a:path w="25400" h="488950">
                  <a:moveTo>
                    <a:pt x="25400" y="360679"/>
                  </a:moveTo>
                  <a:lnTo>
                    <a:pt x="0" y="360679"/>
                  </a:lnTo>
                  <a:lnTo>
                    <a:pt x="0" y="367029"/>
                  </a:lnTo>
                  <a:lnTo>
                    <a:pt x="25400" y="367029"/>
                  </a:lnTo>
                  <a:lnTo>
                    <a:pt x="25400" y="360679"/>
                  </a:lnTo>
                  <a:close/>
                </a:path>
                <a:path w="25400" h="488950">
                  <a:moveTo>
                    <a:pt x="25400" y="367029"/>
                  </a:moveTo>
                  <a:lnTo>
                    <a:pt x="0" y="367029"/>
                  </a:lnTo>
                  <a:lnTo>
                    <a:pt x="0" y="373379"/>
                  </a:lnTo>
                  <a:lnTo>
                    <a:pt x="25400" y="373379"/>
                  </a:lnTo>
                  <a:lnTo>
                    <a:pt x="25400" y="367029"/>
                  </a:lnTo>
                  <a:close/>
                </a:path>
                <a:path w="25400" h="488950">
                  <a:moveTo>
                    <a:pt x="25400" y="373379"/>
                  </a:moveTo>
                  <a:lnTo>
                    <a:pt x="0" y="373379"/>
                  </a:lnTo>
                  <a:lnTo>
                    <a:pt x="0" y="380999"/>
                  </a:lnTo>
                  <a:lnTo>
                    <a:pt x="25400" y="380999"/>
                  </a:lnTo>
                  <a:lnTo>
                    <a:pt x="25400" y="373379"/>
                  </a:lnTo>
                  <a:close/>
                </a:path>
                <a:path w="25400" h="488950">
                  <a:moveTo>
                    <a:pt x="25400" y="380999"/>
                  </a:moveTo>
                  <a:lnTo>
                    <a:pt x="0" y="380999"/>
                  </a:lnTo>
                  <a:lnTo>
                    <a:pt x="0" y="387349"/>
                  </a:lnTo>
                  <a:lnTo>
                    <a:pt x="25400" y="387349"/>
                  </a:lnTo>
                  <a:lnTo>
                    <a:pt x="25400" y="380999"/>
                  </a:lnTo>
                  <a:close/>
                </a:path>
                <a:path w="25400" h="488950">
                  <a:moveTo>
                    <a:pt x="25400" y="387349"/>
                  </a:moveTo>
                  <a:lnTo>
                    <a:pt x="0" y="387349"/>
                  </a:lnTo>
                  <a:lnTo>
                    <a:pt x="0" y="393699"/>
                  </a:lnTo>
                  <a:lnTo>
                    <a:pt x="25400" y="393699"/>
                  </a:lnTo>
                  <a:lnTo>
                    <a:pt x="25400" y="387349"/>
                  </a:lnTo>
                  <a:close/>
                </a:path>
                <a:path w="25400" h="488950">
                  <a:moveTo>
                    <a:pt x="25400" y="393699"/>
                  </a:moveTo>
                  <a:lnTo>
                    <a:pt x="0" y="393699"/>
                  </a:lnTo>
                  <a:lnTo>
                    <a:pt x="0" y="400049"/>
                  </a:lnTo>
                  <a:lnTo>
                    <a:pt x="25400" y="400049"/>
                  </a:lnTo>
                  <a:lnTo>
                    <a:pt x="25400" y="393699"/>
                  </a:lnTo>
                  <a:close/>
                </a:path>
                <a:path w="25400" h="488950">
                  <a:moveTo>
                    <a:pt x="25400" y="400049"/>
                  </a:moveTo>
                  <a:lnTo>
                    <a:pt x="0" y="400049"/>
                  </a:lnTo>
                  <a:lnTo>
                    <a:pt x="0" y="406399"/>
                  </a:lnTo>
                  <a:lnTo>
                    <a:pt x="25400" y="406399"/>
                  </a:lnTo>
                  <a:lnTo>
                    <a:pt x="25400" y="400049"/>
                  </a:lnTo>
                  <a:close/>
                </a:path>
                <a:path w="25400" h="488950">
                  <a:moveTo>
                    <a:pt x="25400" y="406399"/>
                  </a:moveTo>
                  <a:lnTo>
                    <a:pt x="0" y="406399"/>
                  </a:lnTo>
                  <a:lnTo>
                    <a:pt x="0" y="412749"/>
                  </a:lnTo>
                  <a:lnTo>
                    <a:pt x="25400" y="412749"/>
                  </a:lnTo>
                  <a:lnTo>
                    <a:pt x="25400" y="406399"/>
                  </a:lnTo>
                  <a:close/>
                </a:path>
                <a:path w="25400" h="488950">
                  <a:moveTo>
                    <a:pt x="25400" y="412749"/>
                  </a:moveTo>
                  <a:lnTo>
                    <a:pt x="0" y="412749"/>
                  </a:lnTo>
                  <a:lnTo>
                    <a:pt x="0" y="419099"/>
                  </a:lnTo>
                  <a:lnTo>
                    <a:pt x="25400" y="419099"/>
                  </a:lnTo>
                  <a:lnTo>
                    <a:pt x="25400" y="412749"/>
                  </a:lnTo>
                  <a:close/>
                </a:path>
                <a:path w="25400" h="488950">
                  <a:moveTo>
                    <a:pt x="25400" y="419099"/>
                  </a:moveTo>
                  <a:lnTo>
                    <a:pt x="0" y="419099"/>
                  </a:lnTo>
                  <a:lnTo>
                    <a:pt x="0" y="425449"/>
                  </a:lnTo>
                  <a:lnTo>
                    <a:pt x="25400" y="425449"/>
                  </a:lnTo>
                  <a:lnTo>
                    <a:pt x="25400" y="419099"/>
                  </a:lnTo>
                  <a:close/>
                </a:path>
                <a:path w="25400" h="488950">
                  <a:moveTo>
                    <a:pt x="25400" y="425449"/>
                  </a:moveTo>
                  <a:lnTo>
                    <a:pt x="0" y="425449"/>
                  </a:lnTo>
                  <a:lnTo>
                    <a:pt x="0" y="430529"/>
                  </a:lnTo>
                  <a:lnTo>
                    <a:pt x="25400" y="430529"/>
                  </a:lnTo>
                  <a:lnTo>
                    <a:pt x="25400" y="425449"/>
                  </a:lnTo>
                  <a:close/>
                </a:path>
                <a:path w="25400" h="488950">
                  <a:moveTo>
                    <a:pt x="25400" y="430529"/>
                  </a:moveTo>
                  <a:lnTo>
                    <a:pt x="0" y="430529"/>
                  </a:lnTo>
                  <a:lnTo>
                    <a:pt x="0" y="436879"/>
                  </a:lnTo>
                  <a:lnTo>
                    <a:pt x="25400" y="436879"/>
                  </a:lnTo>
                  <a:lnTo>
                    <a:pt x="25400" y="430529"/>
                  </a:lnTo>
                  <a:close/>
                </a:path>
                <a:path w="25400" h="488950">
                  <a:moveTo>
                    <a:pt x="25400" y="436879"/>
                  </a:moveTo>
                  <a:lnTo>
                    <a:pt x="0" y="436879"/>
                  </a:lnTo>
                  <a:lnTo>
                    <a:pt x="0" y="443229"/>
                  </a:lnTo>
                  <a:lnTo>
                    <a:pt x="25400" y="443229"/>
                  </a:lnTo>
                  <a:lnTo>
                    <a:pt x="25400" y="436879"/>
                  </a:lnTo>
                  <a:close/>
                </a:path>
                <a:path w="25400" h="488950">
                  <a:moveTo>
                    <a:pt x="25400" y="443229"/>
                  </a:moveTo>
                  <a:lnTo>
                    <a:pt x="0" y="443229"/>
                  </a:lnTo>
                  <a:lnTo>
                    <a:pt x="0" y="449579"/>
                  </a:lnTo>
                  <a:lnTo>
                    <a:pt x="25400" y="449579"/>
                  </a:lnTo>
                  <a:lnTo>
                    <a:pt x="25400" y="443229"/>
                  </a:lnTo>
                  <a:close/>
                </a:path>
                <a:path w="25400" h="488950">
                  <a:moveTo>
                    <a:pt x="25400" y="449579"/>
                  </a:moveTo>
                  <a:lnTo>
                    <a:pt x="0" y="449579"/>
                  </a:lnTo>
                  <a:lnTo>
                    <a:pt x="0" y="455929"/>
                  </a:lnTo>
                  <a:lnTo>
                    <a:pt x="25400" y="455929"/>
                  </a:lnTo>
                  <a:lnTo>
                    <a:pt x="25400" y="449579"/>
                  </a:lnTo>
                  <a:close/>
                </a:path>
                <a:path w="25400" h="488950">
                  <a:moveTo>
                    <a:pt x="25400" y="455929"/>
                  </a:moveTo>
                  <a:lnTo>
                    <a:pt x="0" y="455929"/>
                  </a:lnTo>
                  <a:lnTo>
                    <a:pt x="0" y="462279"/>
                  </a:lnTo>
                  <a:lnTo>
                    <a:pt x="25400" y="462279"/>
                  </a:lnTo>
                  <a:lnTo>
                    <a:pt x="25400" y="455929"/>
                  </a:lnTo>
                  <a:close/>
                </a:path>
                <a:path w="25400" h="488950">
                  <a:moveTo>
                    <a:pt x="25400" y="462279"/>
                  </a:moveTo>
                  <a:lnTo>
                    <a:pt x="0" y="462279"/>
                  </a:lnTo>
                  <a:lnTo>
                    <a:pt x="0" y="468629"/>
                  </a:lnTo>
                  <a:lnTo>
                    <a:pt x="25400" y="468629"/>
                  </a:lnTo>
                  <a:lnTo>
                    <a:pt x="25400" y="462279"/>
                  </a:lnTo>
                  <a:close/>
                </a:path>
                <a:path w="25400" h="488950">
                  <a:moveTo>
                    <a:pt x="25400" y="468629"/>
                  </a:moveTo>
                  <a:lnTo>
                    <a:pt x="0" y="468629"/>
                  </a:lnTo>
                  <a:lnTo>
                    <a:pt x="0" y="474979"/>
                  </a:lnTo>
                  <a:lnTo>
                    <a:pt x="25400" y="474979"/>
                  </a:lnTo>
                  <a:lnTo>
                    <a:pt x="25400" y="468629"/>
                  </a:lnTo>
                  <a:close/>
                </a:path>
                <a:path w="25400" h="488950">
                  <a:moveTo>
                    <a:pt x="25400" y="474979"/>
                  </a:moveTo>
                  <a:lnTo>
                    <a:pt x="0" y="474979"/>
                  </a:lnTo>
                  <a:lnTo>
                    <a:pt x="0" y="488949"/>
                  </a:lnTo>
                  <a:lnTo>
                    <a:pt x="25400" y="488949"/>
                  </a:lnTo>
                  <a:lnTo>
                    <a:pt x="25400" y="474979"/>
                  </a:lnTo>
                  <a:close/>
                </a:path>
              </a:pathLst>
            </a:custGeom>
            <a:solidFill>
              <a:srgbClr val="272727"/>
            </a:solidFill>
          </p:spPr>
          <p:txBody>
            <a:bodyPr bIns="0" lIns="0" rIns="0" rtlCol="0" tIns="0" wrap="square"/>
            <a:p/>
          </p:txBody>
        </p:sp>
        <p:sp>
          <p:nvSpPr>
            <p:cNvPr id="1048811" name="object 85"/>
            <p:cNvSpPr/>
            <p:nvPr/>
          </p:nvSpPr>
          <p:spPr>
            <a:xfrm>
              <a:off x="4644389" y="4771390"/>
              <a:ext cx="24130" cy="406400"/>
            </a:xfrm>
            <a:custGeom>
              <a:avLst/>
              <a:ahLst/>
              <a:rect l="l" t="t" r="r" b="b"/>
              <a:pathLst>
                <a:path w="24129" h="406400">
                  <a:moveTo>
                    <a:pt x="24130" y="0"/>
                  </a:moveTo>
                  <a:lnTo>
                    <a:pt x="22860" y="0"/>
                  </a:lnTo>
                  <a:lnTo>
                    <a:pt x="22860" y="5079"/>
                  </a:lnTo>
                  <a:lnTo>
                    <a:pt x="24130" y="5079"/>
                  </a:lnTo>
                  <a:lnTo>
                    <a:pt x="24130" y="0"/>
                  </a:lnTo>
                  <a:close/>
                </a:path>
                <a:path w="24129" h="406400">
                  <a:moveTo>
                    <a:pt x="24130" y="5079"/>
                  </a:moveTo>
                  <a:lnTo>
                    <a:pt x="21589" y="5079"/>
                  </a:lnTo>
                  <a:lnTo>
                    <a:pt x="21589" y="8889"/>
                  </a:lnTo>
                  <a:lnTo>
                    <a:pt x="20320" y="8889"/>
                  </a:lnTo>
                  <a:lnTo>
                    <a:pt x="20320" y="12699"/>
                  </a:lnTo>
                  <a:lnTo>
                    <a:pt x="24130" y="12699"/>
                  </a:lnTo>
                  <a:lnTo>
                    <a:pt x="24130" y="5079"/>
                  </a:lnTo>
                  <a:close/>
                </a:path>
                <a:path w="24129" h="406400">
                  <a:moveTo>
                    <a:pt x="24130" y="12699"/>
                  </a:moveTo>
                  <a:lnTo>
                    <a:pt x="19050" y="12699"/>
                  </a:lnTo>
                  <a:lnTo>
                    <a:pt x="19050" y="16509"/>
                  </a:lnTo>
                  <a:lnTo>
                    <a:pt x="17780" y="16509"/>
                  </a:lnTo>
                  <a:lnTo>
                    <a:pt x="17780" y="19049"/>
                  </a:lnTo>
                  <a:lnTo>
                    <a:pt x="24130" y="19049"/>
                  </a:lnTo>
                  <a:lnTo>
                    <a:pt x="24130" y="12699"/>
                  </a:lnTo>
                  <a:close/>
                </a:path>
                <a:path w="24129" h="406400">
                  <a:moveTo>
                    <a:pt x="24130" y="19049"/>
                  </a:moveTo>
                  <a:lnTo>
                    <a:pt x="17780" y="19049"/>
                  </a:lnTo>
                  <a:lnTo>
                    <a:pt x="17780" y="21589"/>
                  </a:lnTo>
                  <a:lnTo>
                    <a:pt x="16510" y="21589"/>
                  </a:lnTo>
                  <a:lnTo>
                    <a:pt x="16510" y="25399"/>
                  </a:lnTo>
                  <a:lnTo>
                    <a:pt x="24130" y="25399"/>
                  </a:lnTo>
                  <a:lnTo>
                    <a:pt x="24130" y="19049"/>
                  </a:lnTo>
                  <a:close/>
                </a:path>
                <a:path w="24129" h="406400">
                  <a:moveTo>
                    <a:pt x="24130" y="25399"/>
                  </a:moveTo>
                  <a:lnTo>
                    <a:pt x="15239" y="25399"/>
                  </a:lnTo>
                  <a:lnTo>
                    <a:pt x="15239" y="29209"/>
                  </a:lnTo>
                  <a:lnTo>
                    <a:pt x="13970" y="29209"/>
                  </a:lnTo>
                  <a:lnTo>
                    <a:pt x="13970" y="31749"/>
                  </a:lnTo>
                  <a:lnTo>
                    <a:pt x="24130" y="31749"/>
                  </a:lnTo>
                  <a:lnTo>
                    <a:pt x="24130" y="25399"/>
                  </a:lnTo>
                  <a:close/>
                </a:path>
                <a:path w="24129" h="406400">
                  <a:moveTo>
                    <a:pt x="24130" y="31749"/>
                  </a:moveTo>
                  <a:lnTo>
                    <a:pt x="13970" y="31749"/>
                  </a:lnTo>
                  <a:lnTo>
                    <a:pt x="13970" y="33019"/>
                  </a:lnTo>
                  <a:lnTo>
                    <a:pt x="12700" y="33019"/>
                  </a:lnTo>
                  <a:lnTo>
                    <a:pt x="12700" y="38099"/>
                  </a:lnTo>
                  <a:lnTo>
                    <a:pt x="24130" y="38099"/>
                  </a:lnTo>
                  <a:lnTo>
                    <a:pt x="24130" y="31749"/>
                  </a:lnTo>
                  <a:close/>
                </a:path>
                <a:path w="24129" h="406400">
                  <a:moveTo>
                    <a:pt x="24130" y="38099"/>
                  </a:moveTo>
                  <a:lnTo>
                    <a:pt x="11430" y="38099"/>
                  </a:lnTo>
                  <a:lnTo>
                    <a:pt x="11430" y="41909"/>
                  </a:lnTo>
                  <a:lnTo>
                    <a:pt x="10160" y="41909"/>
                  </a:lnTo>
                  <a:lnTo>
                    <a:pt x="10160" y="44449"/>
                  </a:lnTo>
                  <a:lnTo>
                    <a:pt x="24130" y="44449"/>
                  </a:lnTo>
                  <a:lnTo>
                    <a:pt x="24130" y="38099"/>
                  </a:lnTo>
                  <a:close/>
                </a:path>
                <a:path w="24129" h="406400">
                  <a:moveTo>
                    <a:pt x="24130" y="44449"/>
                  </a:moveTo>
                  <a:lnTo>
                    <a:pt x="10160" y="44449"/>
                  </a:lnTo>
                  <a:lnTo>
                    <a:pt x="10160" y="45719"/>
                  </a:lnTo>
                  <a:lnTo>
                    <a:pt x="8889" y="45719"/>
                  </a:lnTo>
                  <a:lnTo>
                    <a:pt x="8889" y="50799"/>
                  </a:lnTo>
                  <a:lnTo>
                    <a:pt x="7620" y="50799"/>
                  </a:lnTo>
                  <a:lnTo>
                    <a:pt x="7620" y="54609"/>
                  </a:lnTo>
                  <a:lnTo>
                    <a:pt x="6350" y="54609"/>
                  </a:lnTo>
                  <a:lnTo>
                    <a:pt x="6350" y="57149"/>
                  </a:lnTo>
                  <a:lnTo>
                    <a:pt x="24130" y="57149"/>
                  </a:lnTo>
                  <a:lnTo>
                    <a:pt x="24130" y="44449"/>
                  </a:lnTo>
                  <a:close/>
                </a:path>
                <a:path w="24129" h="406400">
                  <a:moveTo>
                    <a:pt x="24130" y="57149"/>
                  </a:moveTo>
                  <a:lnTo>
                    <a:pt x="6350" y="57149"/>
                  </a:lnTo>
                  <a:lnTo>
                    <a:pt x="6350" y="58419"/>
                  </a:lnTo>
                  <a:lnTo>
                    <a:pt x="5080" y="58419"/>
                  </a:lnTo>
                  <a:lnTo>
                    <a:pt x="5080" y="62229"/>
                  </a:lnTo>
                  <a:lnTo>
                    <a:pt x="3810" y="62229"/>
                  </a:lnTo>
                  <a:lnTo>
                    <a:pt x="3810" y="67309"/>
                  </a:lnTo>
                  <a:lnTo>
                    <a:pt x="2539" y="67309"/>
                  </a:lnTo>
                  <a:lnTo>
                    <a:pt x="2539" y="69849"/>
                  </a:lnTo>
                  <a:lnTo>
                    <a:pt x="24130" y="69849"/>
                  </a:lnTo>
                  <a:lnTo>
                    <a:pt x="24130" y="57149"/>
                  </a:lnTo>
                  <a:close/>
                </a:path>
                <a:path w="24129" h="406400">
                  <a:moveTo>
                    <a:pt x="24130" y="69849"/>
                  </a:moveTo>
                  <a:lnTo>
                    <a:pt x="2539" y="69849"/>
                  </a:lnTo>
                  <a:lnTo>
                    <a:pt x="2539" y="71119"/>
                  </a:lnTo>
                  <a:lnTo>
                    <a:pt x="1270" y="71119"/>
                  </a:lnTo>
                  <a:lnTo>
                    <a:pt x="1270" y="74929"/>
                  </a:lnTo>
                  <a:lnTo>
                    <a:pt x="0" y="74929"/>
                  </a:lnTo>
                  <a:lnTo>
                    <a:pt x="0" y="76199"/>
                  </a:lnTo>
                  <a:lnTo>
                    <a:pt x="24130" y="76199"/>
                  </a:lnTo>
                  <a:lnTo>
                    <a:pt x="24130" y="69849"/>
                  </a:lnTo>
                  <a:close/>
                </a:path>
                <a:path w="24129" h="406400">
                  <a:moveTo>
                    <a:pt x="24130" y="76199"/>
                  </a:moveTo>
                  <a:lnTo>
                    <a:pt x="0" y="76199"/>
                  </a:lnTo>
                  <a:lnTo>
                    <a:pt x="0" y="82549"/>
                  </a:lnTo>
                  <a:lnTo>
                    <a:pt x="24130" y="82549"/>
                  </a:lnTo>
                  <a:lnTo>
                    <a:pt x="24130" y="76199"/>
                  </a:lnTo>
                  <a:close/>
                </a:path>
                <a:path w="24129" h="406400">
                  <a:moveTo>
                    <a:pt x="24130" y="82549"/>
                  </a:moveTo>
                  <a:lnTo>
                    <a:pt x="0" y="82549"/>
                  </a:lnTo>
                  <a:lnTo>
                    <a:pt x="0" y="88899"/>
                  </a:lnTo>
                  <a:lnTo>
                    <a:pt x="24130" y="88899"/>
                  </a:lnTo>
                  <a:lnTo>
                    <a:pt x="24130" y="82549"/>
                  </a:lnTo>
                  <a:close/>
                </a:path>
                <a:path w="24129" h="406400">
                  <a:moveTo>
                    <a:pt x="24130" y="88899"/>
                  </a:moveTo>
                  <a:lnTo>
                    <a:pt x="0" y="88899"/>
                  </a:lnTo>
                  <a:lnTo>
                    <a:pt x="0" y="95249"/>
                  </a:lnTo>
                  <a:lnTo>
                    <a:pt x="24130" y="95249"/>
                  </a:lnTo>
                  <a:lnTo>
                    <a:pt x="24130" y="88899"/>
                  </a:lnTo>
                  <a:close/>
                </a:path>
                <a:path w="24129" h="406400">
                  <a:moveTo>
                    <a:pt x="24130" y="95249"/>
                  </a:moveTo>
                  <a:lnTo>
                    <a:pt x="0" y="95249"/>
                  </a:lnTo>
                  <a:lnTo>
                    <a:pt x="0" y="101599"/>
                  </a:lnTo>
                  <a:lnTo>
                    <a:pt x="24130" y="101599"/>
                  </a:lnTo>
                  <a:lnTo>
                    <a:pt x="24130" y="95249"/>
                  </a:lnTo>
                  <a:close/>
                </a:path>
                <a:path w="24129" h="406400">
                  <a:moveTo>
                    <a:pt x="24130" y="101599"/>
                  </a:moveTo>
                  <a:lnTo>
                    <a:pt x="0" y="101599"/>
                  </a:lnTo>
                  <a:lnTo>
                    <a:pt x="0" y="107949"/>
                  </a:lnTo>
                  <a:lnTo>
                    <a:pt x="24130" y="107949"/>
                  </a:lnTo>
                  <a:lnTo>
                    <a:pt x="24130" y="101599"/>
                  </a:lnTo>
                  <a:close/>
                </a:path>
                <a:path w="24129" h="406400">
                  <a:moveTo>
                    <a:pt x="24130" y="107949"/>
                  </a:moveTo>
                  <a:lnTo>
                    <a:pt x="0" y="107949"/>
                  </a:lnTo>
                  <a:lnTo>
                    <a:pt x="0" y="114299"/>
                  </a:lnTo>
                  <a:lnTo>
                    <a:pt x="24130" y="114299"/>
                  </a:lnTo>
                  <a:lnTo>
                    <a:pt x="24130" y="107949"/>
                  </a:lnTo>
                  <a:close/>
                </a:path>
                <a:path w="24129" h="406400">
                  <a:moveTo>
                    <a:pt x="24130" y="114299"/>
                  </a:moveTo>
                  <a:lnTo>
                    <a:pt x="0" y="114299"/>
                  </a:lnTo>
                  <a:lnTo>
                    <a:pt x="0" y="120649"/>
                  </a:lnTo>
                  <a:lnTo>
                    <a:pt x="24130" y="120649"/>
                  </a:lnTo>
                  <a:lnTo>
                    <a:pt x="24130" y="114299"/>
                  </a:lnTo>
                  <a:close/>
                </a:path>
                <a:path w="24129" h="406400">
                  <a:moveTo>
                    <a:pt x="24130" y="120649"/>
                  </a:moveTo>
                  <a:lnTo>
                    <a:pt x="0" y="120649"/>
                  </a:lnTo>
                  <a:lnTo>
                    <a:pt x="0" y="126999"/>
                  </a:lnTo>
                  <a:lnTo>
                    <a:pt x="24130" y="126999"/>
                  </a:lnTo>
                  <a:lnTo>
                    <a:pt x="24130" y="120649"/>
                  </a:lnTo>
                  <a:close/>
                </a:path>
                <a:path w="24129" h="406400">
                  <a:moveTo>
                    <a:pt x="24130" y="126999"/>
                  </a:moveTo>
                  <a:lnTo>
                    <a:pt x="0" y="126999"/>
                  </a:lnTo>
                  <a:lnTo>
                    <a:pt x="0" y="133349"/>
                  </a:lnTo>
                  <a:lnTo>
                    <a:pt x="24130" y="133349"/>
                  </a:lnTo>
                  <a:lnTo>
                    <a:pt x="24130" y="126999"/>
                  </a:lnTo>
                  <a:close/>
                </a:path>
                <a:path w="24129" h="406400">
                  <a:moveTo>
                    <a:pt x="24130" y="133349"/>
                  </a:moveTo>
                  <a:lnTo>
                    <a:pt x="0" y="133349"/>
                  </a:lnTo>
                  <a:lnTo>
                    <a:pt x="0" y="139699"/>
                  </a:lnTo>
                  <a:lnTo>
                    <a:pt x="24130" y="139699"/>
                  </a:lnTo>
                  <a:lnTo>
                    <a:pt x="24130" y="133349"/>
                  </a:lnTo>
                  <a:close/>
                </a:path>
                <a:path w="24129" h="406400">
                  <a:moveTo>
                    <a:pt x="24130" y="139699"/>
                  </a:moveTo>
                  <a:lnTo>
                    <a:pt x="0" y="139699"/>
                  </a:lnTo>
                  <a:lnTo>
                    <a:pt x="0" y="146049"/>
                  </a:lnTo>
                  <a:lnTo>
                    <a:pt x="24130" y="146049"/>
                  </a:lnTo>
                  <a:lnTo>
                    <a:pt x="24130" y="139699"/>
                  </a:lnTo>
                  <a:close/>
                </a:path>
                <a:path w="24129" h="406400">
                  <a:moveTo>
                    <a:pt x="24130" y="146049"/>
                  </a:moveTo>
                  <a:lnTo>
                    <a:pt x="0" y="146049"/>
                  </a:lnTo>
                  <a:lnTo>
                    <a:pt x="0" y="152399"/>
                  </a:lnTo>
                  <a:lnTo>
                    <a:pt x="24130" y="152399"/>
                  </a:lnTo>
                  <a:lnTo>
                    <a:pt x="24130" y="146049"/>
                  </a:lnTo>
                  <a:close/>
                </a:path>
                <a:path w="24129" h="406400">
                  <a:moveTo>
                    <a:pt x="24130" y="152399"/>
                  </a:moveTo>
                  <a:lnTo>
                    <a:pt x="0" y="152399"/>
                  </a:lnTo>
                  <a:lnTo>
                    <a:pt x="0" y="158749"/>
                  </a:lnTo>
                  <a:lnTo>
                    <a:pt x="24130" y="158749"/>
                  </a:lnTo>
                  <a:lnTo>
                    <a:pt x="24130" y="152399"/>
                  </a:lnTo>
                  <a:close/>
                </a:path>
                <a:path w="24129" h="406400">
                  <a:moveTo>
                    <a:pt x="24130" y="158749"/>
                  </a:moveTo>
                  <a:lnTo>
                    <a:pt x="0" y="158749"/>
                  </a:lnTo>
                  <a:lnTo>
                    <a:pt x="0" y="165099"/>
                  </a:lnTo>
                  <a:lnTo>
                    <a:pt x="24130" y="165099"/>
                  </a:lnTo>
                  <a:lnTo>
                    <a:pt x="24130" y="158749"/>
                  </a:lnTo>
                  <a:close/>
                </a:path>
                <a:path w="24129" h="406400">
                  <a:moveTo>
                    <a:pt x="24130" y="165099"/>
                  </a:moveTo>
                  <a:lnTo>
                    <a:pt x="0" y="165099"/>
                  </a:lnTo>
                  <a:lnTo>
                    <a:pt x="0" y="171449"/>
                  </a:lnTo>
                  <a:lnTo>
                    <a:pt x="24130" y="171449"/>
                  </a:lnTo>
                  <a:lnTo>
                    <a:pt x="24130" y="165099"/>
                  </a:lnTo>
                  <a:close/>
                </a:path>
                <a:path w="24129" h="406400">
                  <a:moveTo>
                    <a:pt x="24130" y="171449"/>
                  </a:moveTo>
                  <a:lnTo>
                    <a:pt x="0" y="171449"/>
                  </a:lnTo>
                  <a:lnTo>
                    <a:pt x="0" y="177799"/>
                  </a:lnTo>
                  <a:lnTo>
                    <a:pt x="24130" y="177799"/>
                  </a:lnTo>
                  <a:lnTo>
                    <a:pt x="24130" y="171449"/>
                  </a:lnTo>
                  <a:close/>
                </a:path>
                <a:path w="24129" h="406400">
                  <a:moveTo>
                    <a:pt x="24130" y="177799"/>
                  </a:moveTo>
                  <a:lnTo>
                    <a:pt x="0" y="177799"/>
                  </a:lnTo>
                  <a:lnTo>
                    <a:pt x="0" y="184149"/>
                  </a:lnTo>
                  <a:lnTo>
                    <a:pt x="24130" y="184149"/>
                  </a:lnTo>
                  <a:lnTo>
                    <a:pt x="24130" y="177799"/>
                  </a:lnTo>
                  <a:close/>
                </a:path>
                <a:path w="24129" h="406400">
                  <a:moveTo>
                    <a:pt x="24130" y="184149"/>
                  </a:moveTo>
                  <a:lnTo>
                    <a:pt x="0" y="184149"/>
                  </a:lnTo>
                  <a:lnTo>
                    <a:pt x="0" y="190499"/>
                  </a:lnTo>
                  <a:lnTo>
                    <a:pt x="24130" y="190499"/>
                  </a:lnTo>
                  <a:lnTo>
                    <a:pt x="24130" y="184149"/>
                  </a:lnTo>
                  <a:close/>
                </a:path>
                <a:path w="24129" h="406400">
                  <a:moveTo>
                    <a:pt x="24130" y="190499"/>
                  </a:moveTo>
                  <a:lnTo>
                    <a:pt x="0" y="190499"/>
                  </a:lnTo>
                  <a:lnTo>
                    <a:pt x="0" y="196849"/>
                  </a:lnTo>
                  <a:lnTo>
                    <a:pt x="24130" y="196849"/>
                  </a:lnTo>
                  <a:lnTo>
                    <a:pt x="24130" y="190499"/>
                  </a:lnTo>
                  <a:close/>
                </a:path>
                <a:path w="24129" h="406400">
                  <a:moveTo>
                    <a:pt x="24130" y="196849"/>
                  </a:moveTo>
                  <a:lnTo>
                    <a:pt x="0" y="196849"/>
                  </a:lnTo>
                  <a:lnTo>
                    <a:pt x="0" y="203199"/>
                  </a:lnTo>
                  <a:lnTo>
                    <a:pt x="24130" y="203199"/>
                  </a:lnTo>
                  <a:lnTo>
                    <a:pt x="24130" y="196849"/>
                  </a:lnTo>
                  <a:close/>
                </a:path>
                <a:path w="24129" h="406400">
                  <a:moveTo>
                    <a:pt x="24130" y="203199"/>
                  </a:moveTo>
                  <a:lnTo>
                    <a:pt x="0" y="203199"/>
                  </a:lnTo>
                  <a:lnTo>
                    <a:pt x="0" y="209549"/>
                  </a:lnTo>
                  <a:lnTo>
                    <a:pt x="24130" y="209549"/>
                  </a:lnTo>
                  <a:lnTo>
                    <a:pt x="24130" y="203199"/>
                  </a:lnTo>
                  <a:close/>
                </a:path>
                <a:path w="24129" h="406400">
                  <a:moveTo>
                    <a:pt x="24130" y="209549"/>
                  </a:moveTo>
                  <a:lnTo>
                    <a:pt x="0" y="209549"/>
                  </a:lnTo>
                  <a:lnTo>
                    <a:pt x="0" y="215899"/>
                  </a:lnTo>
                  <a:lnTo>
                    <a:pt x="24130" y="215899"/>
                  </a:lnTo>
                  <a:lnTo>
                    <a:pt x="24130" y="209549"/>
                  </a:lnTo>
                  <a:close/>
                </a:path>
                <a:path w="24129" h="406400">
                  <a:moveTo>
                    <a:pt x="24130" y="215899"/>
                  </a:moveTo>
                  <a:lnTo>
                    <a:pt x="0" y="215899"/>
                  </a:lnTo>
                  <a:lnTo>
                    <a:pt x="0" y="246379"/>
                  </a:lnTo>
                  <a:lnTo>
                    <a:pt x="24130" y="246379"/>
                  </a:lnTo>
                  <a:lnTo>
                    <a:pt x="24130" y="215899"/>
                  </a:lnTo>
                  <a:close/>
                </a:path>
                <a:path w="24129" h="406400">
                  <a:moveTo>
                    <a:pt x="24130" y="246379"/>
                  </a:moveTo>
                  <a:lnTo>
                    <a:pt x="0" y="246379"/>
                  </a:lnTo>
                  <a:lnTo>
                    <a:pt x="0" y="252729"/>
                  </a:lnTo>
                  <a:lnTo>
                    <a:pt x="24130" y="252729"/>
                  </a:lnTo>
                  <a:lnTo>
                    <a:pt x="24130" y="246379"/>
                  </a:lnTo>
                  <a:close/>
                </a:path>
                <a:path w="24129" h="406400">
                  <a:moveTo>
                    <a:pt x="24130" y="252729"/>
                  </a:moveTo>
                  <a:lnTo>
                    <a:pt x="0" y="252729"/>
                  </a:lnTo>
                  <a:lnTo>
                    <a:pt x="0" y="259079"/>
                  </a:lnTo>
                  <a:lnTo>
                    <a:pt x="24130" y="259079"/>
                  </a:lnTo>
                  <a:lnTo>
                    <a:pt x="24130" y="252729"/>
                  </a:lnTo>
                  <a:close/>
                </a:path>
                <a:path w="24129" h="406400">
                  <a:moveTo>
                    <a:pt x="24130" y="259079"/>
                  </a:moveTo>
                  <a:lnTo>
                    <a:pt x="0" y="259079"/>
                  </a:lnTo>
                  <a:lnTo>
                    <a:pt x="0" y="265429"/>
                  </a:lnTo>
                  <a:lnTo>
                    <a:pt x="24130" y="265429"/>
                  </a:lnTo>
                  <a:lnTo>
                    <a:pt x="24130" y="259079"/>
                  </a:lnTo>
                  <a:close/>
                </a:path>
                <a:path w="24129" h="406400">
                  <a:moveTo>
                    <a:pt x="24130" y="265429"/>
                  </a:moveTo>
                  <a:lnTo>
                    <a:pt x="0" y="265429"/>
                  </a:lnTo>
                  <a:lnTo>
                    <a:pt x="0" y="271779"/>
                  </a:lnTo>
                  <a:lnTo>
                    <a:pt x="24130" y="271779"/>
                  </a:lnTo>
                  <a:lnTo>
                    <a:pt x="24130" y="265429"/>
                  </a:lnTo>
                  <a:close/>
                </a:path>
                <a:path w="24129" h="406400">
                  <a:moveTo>
                    <a:pt x="24130" y="271779"/>
                  </a:moveTo>
                  <a:lnTo>
                    <a:pt x="0" y="271779"/>
                  </a:lnTo>
                  <a:lnTo>
                    <a:pt x="0" y="278129"/>
                  </a:lnTo>
                  <a:lnTo>
                    <a:pt x="24130" y="278129"/>
                  </a:lnTo>
                  <a:lnTo>
                    <a:pt x="24130" y="271779"/>
                  </a:lnTo>
                  <a:close/>
                </a:path>
                <a:path w="24129" h="406400">
                  <a:moveTo>
                    <a:pt x="24130" y="278129"/>
                  </a:moveTo>
                  <a:lnTo>
                    <a:pt x="0" y="278129"/>
                  </a:lnTo>
                  <a:lnTo>
                    <a:pt x="0" y="284479"/>
                  </a:lnTo>
                  <a:lnTo>
                    <a:pt x="24130" y="284479"/>
                  </a:lnTo>
                  <a:lnTo>
                    <a:pt x="24130" y="278129"/>
                  </a:lnTo>
                  <a:close/>
                </a:path>
                <a:path w="24129" h="406400">
                  <a:moveTo>
                    <a:pt x="24130" y="284479"/>
                  </a:moveTo>
                  <a:lnTo>
                    <a:pt x="0" y="284479"/>
                  </a:lnTo>
                  <a:lnTo>
                    <a:pt x="0" y="290829"/>
                  </a:lnTo>
                  <a:lnTo>
                    <a:pt x="24130" y="290829"/>
                  </a:lnTo>
                  <a:lnTo>
                    <a:pt x="24130" y="284479"/>
                  </a:lnTo>
                  <a:close/>
                </a:path>
                <a:path w="24129" h="406400">
                  <a:moveTo>
                    <a:pt x="24130" y="290829"/>
                  </a:moveTo>
                  <a:lnTo>
                    <a:pt x="0" y="290829"/>
                  </a:lnTo>
                  <a:lnTo>
                    <a:pt x="0" y="298449"/>
                  </a:lnTo>
                  <a:lnTo>
                    <a:pt x="24130" y="298449"/>
                  </a:lnTo>
                  <a:lnTo>
                    <a:pt x="24130" y="290829"/>
                  </a:lnTo>
                  <a:close/>
                </a:path>
                <a:path w="24129" h="406400">
                  <a:moveTo>
                    <a:pt x="24130" y="298449"/>
                  </a:moveTo>
                  <a:lnTo>
                    <a:pt x="0" y="298449"/>
                  </a:lnTo>
                  <a:lnTo>
                    <a:pt x="0" y="304799"/>
                  </a:lnTo>
                  <a:lnTo>
                    <a:pt x="24130" y="304799"/>
                  </a:lnTo>
                  <a:lnTo>
                    <a:pt x="24130" y="298449"/>
                  </a:lnTo>
                  <a:close/>
                </a:path>
                <a:path w="24129" h="406400">
                  <a:moveTo>
                    <a:pt x="24130" y="304799"/>
                  </a:moveTo>
                  <a:lnTo>
                    <a:pt x="0" y="304799"/>
                  </a:lnTo>
                  <a:lnTo>
                    <a:pt x="0" y="311149"/>
                  </a:lnTo>
                  <a:lnTo>
                    <a:pt x="24130" y="311149"/>
                  </a:lnTo>
                  <a:lnTo>
                    <a:pt x="24130" y="304799"/>
                  </a:lnTo>
                  <a:close/>
                </a:path>
                <a:path w="24129" h="406400">
                  <a:moveTo>
                    <a:pt x="24130" y="311149"/>
                  </a:moveTo>
                  <a:lnTo>
                    <a:pt x="0" y="311149"/>
                  </a:lnTo>
                  <a:lnTo>
                    <a:pt x="0" y="317499"/>
                  </a:lnTo>
                  <a:lnTo>
                    <a:pt x="24130" y="317499"/>
                  </a:lnTo>
                  <a:lnTo>
                    <a:pt x="24130" y="311149"/>
                  </a:lnTo>
                  <a:close/>
                </a:path>
                <a:path w="24129" h="406400">
                  <a:moveTo>
                    <a:pt x="24130" y="317499"/>
                  </a:moveTo>
                  <a:lnTo>
                    <a:pt x="0" y="317499"/>
                  </a:lnTo>
                  <a:lnTo>
                    <a:pt x="0" y="323849"/>
                  </a:lnTo>
                  <a:lnTo>
                    <a:pt x="24130" y="323849"/>
                  </a:lnTo>
                  <a:lnTo>
                    <a:pt x="24130" y="317499"/>
                  </a:lnTo>
                  <a:close/>
                </a:path>
                <a:path w="24129" h="406400">
                  <a:moveTo>
                    <a:pt x="24130" y="323849"/>
                  </a:moveTo>
                  <a:lnTo>
                    <a:pt x="0" y="323849"/>
                  </a:lnTo>
                  <a:lnTo>
                    <a:pt x="0" y="330199"/>
                  </a:lnTo>
                  <a:lnTo>
                    <a:pt x="24130" y="330199"/>
                  </a:lnTo>
                  <a:lnTo>
                    <a:pt x="24130" y="323849"/>
                  </a:lnTo>
                  <a:close/>
                </a:path>
                <a:path w="24129" h="406400">
                  <a:moveTo>
                    <a:pt x="24130" y="330199"/>
                  </a:moveTo>
                  <a:lnTo>
                    <a:pt x="0" y="330199"/>
                  </a:lnTo>
                  <a:lnTo>
                    <a:pt x="0" y="336549"/>
                  </a:lnTo>
                  <a:lnTo>
                    <a:pt x="24130" y="336549"/>
                  </a:lnTo>
                  <a:lnTo>
                    <a:pt x="24130" y="330199"/>
                  </a:lnTo>
                  <a:close/>
                </a:path>
                <a:path w="24129" h="406400">
                  <a:moveTo>
                    <a:pt x="24130" y="336549"/>
                  </a:moveTo>
                  <a:lnTo>
                    <a:pt x="0" y="336549"/>
                  </a:lnTo>
                  <a:lnTo>
                    <a:pt x="0" y="342899"/>
                  </a:lnTo>
                  <a:lnTo>
                    <a:pt x="24130" y="342899"/>
                  </a:lnTo>
                  <a:lnTo>
                    <a:pt x="24130" y="336549"/>
                  </a:lnTo>
                  <a:close/>
                </a:path>
                <a:path w="24129" h="406400">
                  <a:moveTo>
                    <a:pt x="24130" y="342899"/>
                  </a:moveTo>
                  <a:lnTo>
                    <a:pt x="0" y="342899"/>
                  </a:lnTo>
                  <a:lnTo>
                    <a:pt x="0" y="347979"/>
                  </a:lnTo>
                  <a:lnTo>
                    <a:pt x="24130" y="347979"/>
                  </a:lnTo>
                  <a:lnTo>
                    <a:pt x="24130" y="342899"/>
                  </a:lnTo>
                  <a:close/>
                </a:path>
                <a:path w="24129" h="406400">
                  <a:moveTo>
                    <a:pt x="24130" y="347979"/>
                  </a:moveTo>
                  <a:lnTo>
                    <a:pt x="0" y="347979"/>
                  </a:lnTo>
                  <a:lnTo>
                    <a:pt x="0" y="354329"/>
                  </a:lnTo>
                  <a:lnTo>
                    <a:pt x="24130" y="354329"/>
                  </a:lnTo>
                  <a:lnTo>
                    <a:pt x="24130" y="347979"/>
                  </a:lnTo>
                  <a:close/>
                </a:path>
                <a:path w="24129" h="406400">
                  <a:moveTo>
                    <a:pt x="24130" y="354329"/>
                  </a:moveTo>
                  <a:lnTo>
                    <a:pt x="0" y="354329"/>
                  </a:lnTo>
                  <a:lnTo>
                    <a:pt x="0" y="360679"/>
                  </a:lnTo>
                  <a:lnTo>
                    <a:pt x="24130" y="360679"/>
                  </a:lnTo>
                  <a:lnTo>
                    <a:pt x="24130" y="354329"/>
                  </a:lnTo>
                  <a:close/>
                </a:path>
                <a:path w="24129" h="406400">
                  <a:moveTo>
                    <a:pt x="24130" y="360679"/>
                  </a:moveTo>
                  <a:lnTo>
                    <a:pt x="0" y="360679"/>
                  </a:lnTo>
                  <a:lnTo>
                    <a:pt x="0" y="367029"/>
                  </a:lnTo>
                  <a:lnTo>
                    <a:pt x="24130" y="367029"/>
                  </a:lnTo>
                  <a:lnTo>
                    <a:pt x="24130" y="360679"/>
                  </a:lnTo>
                  <a:close/>
                </a:path>
                <a:path w="24129" h="406400">
                  <a:moveTo>
                    <a:pt x="24130" y="367029"/>
                  </a:moveTo>
                  <a:lnTo>
                    <a:pt x="0" y="367029"/>
                  </a:lnTo>
                  <a:lnTo>
                    <a:pt x="0" y="373379"/>
                  </a:lnTo>
                  <a:lnTo>
                    <a:pt x="24130" y="373379"/>
                  </a:lnTo>
                  <a:lnTo>
                    <a:pt x="24130" y="367029"/>
                  </a:lnTo>
                  <a:close/>
                </a:path>
                <a:path w="24129" h="406400">
                  <a:moveTo>
                    <a:pt x="24130" y="373379"/>
                  </a:moveTo>
                  <a:lnTo>
                    <a:pt x="0" y="373379"/>
                  </a:lnTo>
                  <a:lnTo>
                    <a:pt x="0" y="379729"/>
                  </a:lnTo>
                  <a:lnTo>
                    <a:pt x="24130" y="379729"/>
                  </a:lnTo>
                  <a:lnTo>
                    <a:pt x="24130" y="373379"/>
                  </a:lnTo>
                  <a:close/>
                </a:path>
                <a:path w="24129" h="406400">
                  <a:moveTo>
                    <a:pt x="24130" y="379729"/>
                  </a:moveTo>
                  <a:lnTo>
                    <a:pt x="0" y="379729"/>
                  </a:lnTo>
                  <a:lnTo>
                    <a:pt x="0" y="386079"/>
                  </a:lnTo>
                  <a:lnTo>
                    <a:pt x="24130" y="386079"/>
                  </a:lnTo>
                  <a:lnTo>
                    <a:pt x="24130" y="379729"/>
                  </a:lnTo>
                  <a:close/>
                </a:path>
                <a:path w="24129" h="406400">
                  <a:moveTo>
                    <a:pt x="24130" y="386079"/>
                  </a:moveTo>
                  <a:lnTo>
                    <a:pt x="0" y="386079"/>
                  </a:lnTo>
                  <a:lnTo>
                    <a:pt x="0" y="392429"/>
                  </a:lnTo>
                  <a:lnTo>
                    <a:pt x="24130" y="392429"/>
                  </a:lnTo>
                  <a:lnTo>
                    <a:pt x="24130" y="386079"/>
                  </a:lnTo>
                  <a:close/>
                </a:path>
                <a:path w="24129" h="406400">
                  <a:moveTo>
                    <a:pt x="24130" y="392429"/>
                  </a:moveTo>
                  <a:lnTo>
                    <a:pt x="0" y="392429"/>
                  </a:lnTo>
                  <a:lnTo>
                    <a:pt x="0" y="406399"/>
                  </a:lnTo>
                  <a:lnTo>
                    <a:pt x="24130" y="406399"/>
                  </a:lnTo>
                  <a:lnTo>
                    <a:pt x="24130" y="392429"/>
                  </a:lnTo>
                  <a:close/>
                </a:path>
              </a:pathLst>
            </a:custGeom>
            <a:solidFill>
              <a:srgbClr val="262626"/>
            </a:solidFill>
          </p:spPr>
          <p:txBody>
            <a:bodyPr bIns="0" lIns="0" rIns="0" rtlCol="0" tIns="0" wrap="square"/>
            <a:p/>
          </p:txBody>
        </p:sp>
        <p:sp>
          <p:nvSpPr>
            <p:cNvPr id="1048812" name="object 86"/>
            <p:cNvSpPr/>
            <p:nvPr/>
          </p:nvSpPr>
          <p:spPr>
            <a:xfrm>
              <a:off x="4618989" y="4850130"/>
              <a:ext cx="25400" cy="327660"/>
            </a:xfrm>
            <a:custGeom>
              <a:avLst/>
              <a:ahLst/>
              <a:rect l="l" t="t" r="r" b="b"/>
              <a:pathLst>
                <a:path w="25400" h="327660">
                  <a:moveTo>
                    <a:pt x="25400" y="0"/>
                  </a:moveTo>
                  <a:lnTo>
                    <a:pt x="24130" y="0"/>
                  </a:lnTo>
                  <a:lnTo>
                    <a:pt x="24130" y="3810"/>
                  </a:lnTo>
                  <a:lnTo>
                    <a:pt x="25400" y="3810"/>
                  </a:lnTo>
                  <a:lnTo>
                    <a:pt x="25400" y="0"/>
                  </a:lnTo>
                  <a:close/>
                </a:path>
                <a:path w="25400" h="327660">
                  <a:moveTo>
                    <a:pt x="25400" y="3810"/>
                  </a:moveTo>
                  <a:lnTo>
                    <a:pt x="24130" y="3810"/>
                  </a:lnTo>
                  <a:lnTo>
                    <a:pt x="24130" y="5080"/>
                  </a:lnTo>
                  <a:lnTo>
                    <a:pt x="22860" y="5080"/>
                  </a:lnTo>
                  <a:lnTo>
                    <a:pt x="22860" y="8890"/>
                  </a:lnTo>
                  <a:lnTo>
                    <a:pt x="21589" y="8890"/>
                  </a:lnTo>
                  <a:lnTo>
                    <a:pt x="21589" y="10160"/>
                  </a:lnTo>
                  <a:lnTo>
                    <a:pt x="25400" y="10160"/>
                  </a:lnTo>
                  <a:lnTo>
                    <a:pt x="25400" y="3810"/>
                  </a:lnTo>
                  <a:close/>
                </a:path>
                <a:path w="25400" h="327660">
                  <a:moveTo>
                    <a:pt x="25400" y="10160"/>
                  </a:moveTo>
                  <a:lnTo>
                    <a:pt x="21589" y="10160"/>
                  </a:lnTo>
                  <a:lnTo>
                    <a:pt x="21589" y="12700"/>
                  </a:lnTo>
                  <a:lnTo>
                    <a:pt x="20320" y="12700"/>
                  </a:lnTo>
                  <a:lnTo>
                    <a:pt x="20320" y="16510"/>
                  </a:lnTo>
                  <a:lnTo>
                    <a:pt x="25400" y="16510"/>
                  </a:lnTo>
                  <a:lnTo>
                    <a:pt x="25400" y="10160"/>
                  </a:lnTo>
                  <a:close/>
                </a:path>
                <a:path w="25400" h="327660">
                  <a:moveTo>
                    <a:pt x="25400" y="16510"/>
                  </a:moveTo>
                  <a:lnTo>
                    <a:pt x="19050" y="16510"/>
                  </a:lnTo>
                  <a:lnTo>
                    <a:pt x="19050" y="21590"/>
                  </a:lnTo>
                  <a:lnTo>
                    <a:pt x="17780" y="21590"/>
                  </a:lnTo>
                  <a:lnTo>
                    <a:pt x="17780" y="22860"/>
                  </a:lnTo>
                  <a:lnTo>
                    <a:pt x="25400" y="22860"/>
                  </a:lnTo>
                  <a:lnTo>
                    <a:pt x="25400" y="16510"/>
                  </a:lnTo>
                  <a:close/>
                </a:path>
                <a:path w="25400" h="327660">
                  <a:moveTo>
                    <a:pt x="25400" y="22860"/>
                  </a:moveTo>
                  <a:lnTo>
                    <a:pt x="17780" y="22860"/>
                  </a:lnTo>
                  <a:lnTo>
                    <a:pt x="17780" y="25400"/>
                  </a:lnTo>
                  <a:lnTo>
                    <a:pt x="16510" y="25400"/>
                  </a:lnTo>
                  <a:lnTo>
                    <a:pt x="16510" y="29210"/>
                  </a:lnTo>
                  <a:lnTo>
                    <a:pt x="25400" y="29210"/>
                  </a:lnTo>
                  <a:lnTo>
                    <a:pt x="25400" y="22860"/>
                  </a:lnTo>
                  <a:close/>
                </a:path>
                <a:path w="25400" h="327660">
                  <a:moveTo>
                    <a:pt x="25400" y="29210"/>
                  </a:moveTo>
                  <a:lnTo>
                    <a:pt x="15239" y="29210"/>
                  </a:lnTo>
                  <a:lnTo>
                    <a:pt x="15239" y="33020"/>
                  </a:lnTo>
                  <a:lnTo>
                    <a:pt x="13970" y="33020"/>
                  </a:lnTo>
                  <a:lnTo>
                    <a:pt x="13970" y="35560"/>
                  </a:lnTo>
                  <a:lnTo>
                    <a:pt x="25400" y="35560"/>
                  </a:lnTo>
                  <a:lnTo>
                    <a:pt x="25400" y="29210"/>
                  </a:lnTo>
                  <a:close/>
                </a:path>
                <a:path w="25400" h="327660">
                  <a:moveTo>
                    <a:pt x="25400" y="35560"/>
                  </a:moveTo>
                  <a:lnTo>
                    <a:pt x="13970" y="35560"/>
                  </a:lnTo>
                  <a:lnTo>
                    <a:pt x="13970" y="38100"/>
                  </a:lnTo>
                  <a:lnTo>
                    <a:pt x="12700" y="38100"/>
                  </a:lnTo>
                  <a:lnTo>
                    <a:pt x="12700" y="41910"/>
                  </a:lnTo>
                  <a:lnTo>
                    <a:pt x="25400" y="41910"/>
                  </a:lnTo>
                  <a:lnTo>
                    <a:pt x="25400" y="35560"/>
                  </a:lnTo>
                  <a:close/>
                </a:path>
                <a:path w="25400" h="327660">
                  <a:moveTo>
                    <a:pt x="25400" y="41910"/>
                  </a:moveTo>
                  <a:lnTo>
                    <a:pt x="11430" y="41910"/>
                  </a:lnTo>
                  <a:lnTo>
                    <a:pt x="11430" y="45720"/>
                  </a:lnTo>
                  <a:lnTo>
                    <a:pt x="10160" y="45720"/>
                  </a:lnTo>
                  <a:lnTo>
                    <a:pt x="10160" y="48260"/>
                  </a:lnTo>
                  <a:lnTo>
                    <a:pt x="25400" y="48260"/>
                  </a:lnTo>
                  <a:lnTo>
                    <a:pt x="25400" y="41910"/>
                  </a:lnTo>
                  <a:close/>
                </a:path>
                <a:path w="25400" h="327660">
                  <a:moveTo>
                    <a:pt x="25400" y="48260"/>
                  </a:moveTo>
                  <a:lnTo>
                    <a:pt x="10160" y="48260"/>
                  </a:lnTo>
                  <a:lnTo>
                    <a:pt x="10160" y="50800"/>
                  </a:lnTo>
                  <a:lnTo>
                    <a:pt x="8889" y="50800"/>
                  </a:lnTo>
                  <a:lnTo>
                    <a:pt x="8889" y="54610"/>
                  </a:lnTo>
                  <a:lnTo>
                    <a:pt x="25400" y="54610"/>
                  </a:lnTo>
                  <a:lnTo>
                    <a:pt x="25400" y="48260"/>
                  </a:lnTo>
                  <a:close/>
                </a:path>
                <a:path w="25400" h="327660">
                  <a:moveTo>
                    <a:pt x="25400" y="54610"/>
                  </a:moveTo>
                  <a:lnTo>
                    <a:pt x="7620" y="54610"/>
                  </a:lnTo>
                  <a:lnTo>
                    <a:pt x="7620" y="58420"/>
                  </a:lnTo>
                  <a:lnTo>
                    <a:pt x="6350" y="58420"/>
                  </a:lnTo>
                  <a:lnTo>
                    <a:pt x="6350" y="60960"/>
                  </a:lnTo>
                  <a:lnTo>
                    <a:pt x="25400" y="60960"/>
                  </a:lnTo>
                  <a:lnTo>
                    <a:pt x="25400" y="54610"/>
                  </a:lnTo>
                  <a:close/>
                </a:path>
                <a:path w="25400" h="327660">
                  <a:moveTo>
                    <a:pt x="1270" y="62230"/>
                  </a:moveTo>
                  <a:lnTo>
                    <a:pt x="0" y="62230"/>
                  </a:lnTo>
                  <a:lnTo>
                    <a:pt x="0" y="67310"/>
                  </a:lnTo>
                  <a:lnTo>
                    <a:pt x="2540" y="67310"/>
                  </a:lnTo>
                  <a:lnTo>
                    <a:pt x="2540" y="66040"/>
                  </a:lnTo>
                  <a:lnTo>
                    <a:pt x="1270" y="66040"/>
                  </a:lnTo>
                  <a:lnTo>
                    <a:pt x="1270" y="62230"/>
                  </a:lnTo>
                  <a:close/>
                </a:path>
                <a:path w="25400" h="327660">
                  <a:moveTo>
                    <a:pt x="25400" y="60960"/>
                  </a:moveTo>
                  <a:lnTo>
                    <a:pt x="6350" y="60960"/>
                  </a:lnTo>
                  <a:lnTo>
                    <a:pt x="6350" y="62230"/>
                  </a:lnTo>
                  <a:lnTo>
                    <a:pt x="5080" y="62230"/>
                  </a:lnTo>
                  <a:lnTo>
                    <a:pt x="5080" y="67310"/>
                  </a:lnTo>
                  <a:lnTo>
                    <a:pt x="25400" y="67310"/>
                  </a:lnTo>
                  <a:lnTo>
                    <a:pt x="25400" y="60960"/>
                  </a:lnTo>
                  <a:close/>
                </a:path>
                <a:path w="25400" h="327660">
                  <a:moveTo>
                    <a:pt x="2539" y="67310"/>
                  </a:moveTo>
                  <a:lnTo>
                    <a:pt x="0" y="67310"/>
                  </a:lnTo>
                  <a:lnTo>
                    <a:pt x="0" y="73660"/>
                  </a:lnTo>
                  <a:lnTo>
                    <a:pt x="25400" y="73660"/>
                  </a:lnTo>
                  <a:lnTo>
                    <a:pt x="25400" y="71120"/>
                  </a:lnTo>
                  <a:lnTo>
                    <a:pt x="2539" y="71120"/>
                  </a:lnTo>
                  <a:lnTo>
                    <a:pt x="2539" y="67310"/>
                  </a:lnTo>
                  <a:close/>
                </a:path>
                <a:path w="25400" h="327660">
                  <a:moveTo>
                    <a:pt x="25400" y="67310"/>
                  </a:moveTo>
                  <a:lnTo>
                    <a:pt x="3810" y="67310"/>
                  </a:lnTo>
                  <a:lnTo>
                    <a:pt x="3810" y="71120"/>
                  </a:lnTo>
                  <a:lnTo>
                    <a:pt x="25400" y="71120"/>
                  </a:lnTo>
                  <a:lnTo>
                    <a:pt x="25400" y="67310"/>
                  </a:lnTo>
                  <a:close/>
                </a:path>
                <a:path w="25400" h="327660">
                  <a:moveTo>
                    <a:pt x="25400" y="73660"/>
                  </a:moveTo>
                  <a:lnTo>
                    <a:pt x="0" y="73660"/>
                  </a:lnTo>
                  <a:lnTo>
                    <a:pt x="0" y="80010"/>
                  </a:lnTo>
                  <a:lnTo>
                    <a:pt x="25400" y="80010"/>
                  </a:lnTo>
                  <a:lnTo>
                    <a:pt x="25400" y="73660"/>
                  </a:lnTo>
                  <a:close/>
                </a:path>
                <a:path w="25400" h="327660">
                  <a:moveTo>
                    <a:pt x="25400" y="80010"/>
                  </a:moveTo>
                  <a:lnTo>
                    <a:pt x="0" y="80010"/>
                  </a:lnTo>
                  <a:lnTo>
                    <a:pt x="0" y="86360"/>
                  </a:lnTo>
                  <a:lnTo>
                    <a:pt x="25400" y="86360"/>
                  </a:lnTo>
                  <a:lnTo>
                    <a:pt x="25400" y="80010"/>
                  </a:lnTo>
                  <a:close/>
                </a:path>
                <a:path w="25400" h="327660">
                  <a:moveTo>
                    <a:pt x="25400" y="86360"/>
                  </a:moveTo>
                  <a:lnTo>
                    <a:pt x="0" y="86360"/>
                  </a:lnTo>
                  <a:lnTo>
                    <a:pt x="0" y="92710"/>
                  </a:lnTo>
                  <a:lnTo>
                    <a:pt x="25400" y="92710"/>
                  </a:lnTo>
                  <a:lnTo>
                    <a:pt x="25400" y="86360"/>
                  </a:lnTo>
                  <a:close/>
                </a:path>
                <a:path w="25400" h="327660">
                  <a:moveTo>
                    <a:pt x="25400" y="92710"/>
                  </a:moveTo>
                  <a:lnTo>
                    <a:pt x="0" y="92710"/>
                  </a:lnTo>
                  <a:lnTo>
                    <a:pt x="0" y="99060"/>
                  </a:lnTo>
                  <a:lnTo>
                    <a:pt x="25400" y="99060"/>
                  </a:lnTo>
                  <a:lnTo>
                    <a:pt x="25400" y="92710"/>
                  </a:lnTo>
                  <a:close/>
                </a:path>
                <a:path w="25400" h="327660">
                  <a:moveTo>
                    <a:pt x="25400" y="99060"/>
                  </a:moveTo>
                  <a:lnTo>
                    <a:pt x="0" y="99060"/>
                  </a:lnTo>
                  <a:lnTo>
                    <a:pt x="0" y="105410"/>
                  </a:lnTo>
                  <a:lnTo>
                    <a:pt x="25400" y="105410"/>
                  </a:lnTo>
                  <a:lnTo>
                    <a:pt x="25400" y="99060"/>
                  </a:lnTo>
                  <a:close/>
                </a:path>
                <a:path w="25400" h="327660">
                  <a:moveTo>
                    <a:pt x="25400" y="105410"/>
                  </a:moveTo>
                  <a:lnTo>
                    <a:pt x="0" y="105410"/>
                  </a:lnTo>
                  <a:lnTo>
                    <a:pt x="0" y="111760"/>
                  </a:lnTo>
                  <a:lnTo>
                    <a:pt x="25400" y="111760"/>
                  </a:lnTo>
                  <a:lnTo>
                    <a:pt x="25400" y="105410"/>
                  </a:lnTo>
                  <a:close/>
                </a:path>
                <a:path w="25400" h="327660">
                  <a:moveTo>
                    <a:pt x="25400" y="111760"/>
                  </a:moveTo>
                  <a:lnTo>
                    <a:pt x="0" y="111760"/>
                  </a:lnTo>
                  <a:lnTo>
                    <a:pt x="0" y="118110"/>
                  </a:lnTo>
                  <a:lnTo>
                    <a:pt x="25400" y="118110"/>
                  </a:lnTo>
                  <a:lnTo>
                    <a:pt x="25400" y="111760"/>
                  </a:lnTo>
                  <a:close/>
                </a:path>
                <a:path w="25400" h="327660">
                  <a:moveTo>
                    <a:pt x="25400" y="118110"/>
                  </a:moveTo>
                  <a:lnTo>
                    <a:pt x="0" y="118110"/>
                  </a:lnTo>
                  <a:lnTo>
                    <a:pt x="0" y="124460"/>
                  </a:lnTo>
                  <a:lnTo>
                    <a:pt x="25400" y="124460"/>
                  </a:lnTo>
                  <a:lnTo>
                    <a:pt x="25400" y="118110"/>
                  </a:lnTo>
                  <a:close/>
                </a:path>
                <a:path w="25400" h="327660">
                  <a:moveTo>
                    <a:pt x="25400" y="124460"/>
                  </a:moveTo>
                  <a:lnTo>
                    <a:pt x="0" y="124460"/>
                  </a:lnTo>
                  <a:lnTo>
                    <a:pt x="0" y="130810"/>
                  </a:lnTo>
                  <a:lnTo>
                    <a:pt x="25400" y="130810"/>
                  </a:lnTo>
                  <a:lnTo>
                    <a:pt x="25400" y="124460"/>
                  </a:lnTo>
                  <a:close/>
                </a:path>
                <a:path w="25400" h="327660">
                  <a:moveTo>
                    <a:pt x="25400" y="130810"/>
                  </a:moveTo>
                  <a:lnTo>
                    <a:pt x="0" y="130810"/>
                  </a:lnTo>
                  <a:lnTo>
                    <a:pt x="0" y="137160"/>
                  </a:lnTo>
                  <a:lnTo>
                    <a:pt x="25400" y="137160"/>
                  </a:lnTo>
                  <a:lnTo>
                    <a:pt x="25400" y="130810"/>
                  </a:lnTo>
                  <a:close/>
                </a:path>
                <a:path w="25400" h="327660">
                  <a:moveTo>
                    <a:pt x="25400" y="137160"/>
                  </a:moveTo>
                  <a:lnTo>
                    <a:pt x="0" y="137160"/>
                  </a:lnTo>
                  <a:lnTo>
                    <a:pt x="0" y="167640"/>
                  </a:lnTo>
                  <a:lnTo>
                    <a:pt x="25400" y="167640"/>
                  </a:lnTo>
                  <a:lnTo>
                    <a:pt x="25400" y="137160"/>
                  </a:lnTo>
                  <a:close/>
                </a:path>
                <a:path w="25400" h="327660">
                  <a:moveTo>
                    <a:pt x="25400" y="167640"/>
                  </a:moveTo>
                  <a:lnTo>
                    <a:pt x="0" y="167640"/>
                  </a:lnTo>
                  <a:lnTo>
                    <a:pt x="0" y="173990"/>
                  </a:lnTo>
                  <a:lnTo>
                    <a:pt x="25400" y="173990"/>
                  </a:lnTo>
                  <a:lnTo>
                    <a:pt x="25400" y="167640"/>
                  </a:lnTo>
                  <a:close/>
                </a:path>
                <a:path w="25400" h="327660">
                  <a:moveTo>
                    <a:pt x="25400" y="173990"/>
                  </a:moveTo>
                  <a:lnTo>
                    <a:pt x="0" y="173990"/>
                  </a:lnTo>
                  <a:lnTo>
                    <a:pt x="0" y="180340"/>
                  </a:lnTo>
                  <a:lnTo>
                    <a:pt x="25400" y="180340"/>
                  </a:lnTo>
                  <a:lnTo>
                    <a:pt x="25400" y="173990"/>
                  </a:lnTo>
                  <a:close/>
                </a:path>
                <a:path w="25400" h="327660">
                  <a:moveTo>
                    <a:pt x="25400" y="180340"/>
                  </a:moveTo>
                  <a:lnTo>
                    <a:pt x="0" y="180340"/>
                  </a:lnTo>
                  <a:lnTo>
                    <a:pt x="0" y="186690"/>
                  </a:lnTo>
                  <a:lnTo>
                    <a:pt x="25400" y="186690"/>
                  </a:lnTo>
                  <a:lnTo>
                    <a:pt x="25400" y="180340"/>
                  </a:lnTo>
                  <a:close/>
                </a:path>
                <a:path w="25400" h="327660">
                  <a:moveTo>
                    <a:pt x="25400" y="186690"/>
                  </a:moveTo>
                  <a:lnTo>
                    <a:pt x="0" y="186690"/>
                  </a:lnTo>
                  <a:lnTo>
                    <a:pt x="0" y="193040"/>
                  </a:lnTo>
                  <a:lnTo>
                    <a:pt x="25400" y="193040"/>
                  </a:lnTo>
                  <a:lnTo>
                    <a:pt x="25400" y="186690"/>
                  </a:lnTo>
                  <a:close/>
                </a:path>
                <a:path w="25400" h="327660">
                  <a:moveTo>
                    <a:pt x="25400" y="193040"/>
                  </a:moveTo>
                  <a:lnTo>
                    <a:pt x="0" y="193040"/>
                  </a:lnTo>
                  <a:lnTo>
                    <a:pt x="0" y="199390"/>
                  </a:lnTo>
                  <a:lnTo>
                    <a:pt x="25400" y="199390"/>
                  </a:lnTo>
                  <a:lnTo>
                    <a:pt x="25400" y="193040"/>
                  </a:lnTo>
                  <a:close/>
                </a:path>
                <a:path w="25400" h="327660">
                  <a:moveTo>
                    <a:pt x="25400" y="199390"/>
                  </a:moveTo>
                  <a:lnTo>
                    <a:pt x="0" y="199390"/>
                  </a:lnTo>
                  <a:lnTo>
                    <a:pt x="0" y="205740"/>
                  </a:lnTo>
                  <a:lnTo>
                    <a:pt x="25400" y="205740"/>
                  </a:lnTo>
                  <a:lnTo>
                    <a:pt x="25400" y="199390"/>
                  </a:lnTo>
                  <a:close/>
                </a:path>
                <a:path w="25400" h="327660">
                  <a:moveTo>
                    <a:pt x="25400" y="205740"/>
                  </a:moveTo>
                  <a:lnTo>
                    <a:pt x="0" y="205740"/>
                  </a:lnTo>
                  <a:lnTo>
                    <a:pt x="0" y="212090"/>
                  </a:lnTo>
                  <a:lnTo>
                    <a:pt x="25400" y="212090"/>
                  </a:lnTo>
                  <a:lnTo>
                    <a:pt x="25400" y="205740"/>
                  </a:lnTo>
                  <a:close/>
                </a:path>
                <a:path w="25400" h="327660">
                  <a:moveTo>
                    <a:pt x="25400" y="212090"/>
                  </a:moveTo>
                  <a:lnTo>
                    <a:pt x="0" y="212090"/>
                  </a:lnTo>
                  <a:lnTo>
                    <a:pt x="0" y="219710"/>
                  </a:lnTo>
                  <a:lnTo>
                    <a:pt x="25400" y="219710"/>
                  </a:lnTo>
                  <a:lnTo>
                    <a:pt x="25400" y="212090"/>
                  </a:lnTo>
                  <a:close/>
                </a:path>
                <a:path w="25400" h="327660">
                  <a:moveTo>
                    <a:pt x="25400" y="219710"/>
                  </a:moveTo>
                  <a:lnTo>
                    <a:pt x="0" y="219710"/>
                  </a:lnTo>
                  <a:lnTo>
                    <a:pt x="0" y="226060"/>
                  </a:lnTo>
                  <a:lnTo>
                    <a:pt x="25400" y="226060"/>
                  </a:lnTo>
                  <a:lnTo>
                    <a:pt x="25400" y="219710"/>
                  </a:lnTo>
                  <a:close/>
                </a:path>
                <a:path w="25400" h="327660">
                  <a:moveTo>
                    <a:pt x="25400" y="226060"/>
                  </a:moveTo>
                  <a:lnTo>
                    <a:pt x="0" y="226060"/>
                  </a:lnTo>
                  <a:lnTo>
                    <a:pt x="0" y="232410"/>
                  </a:lnTo>
                  <a:lnTo>
                    <a:pt x="25400" y="232410"/>
                  </a:lnTo>
                  <a:lnTo>
                    <a:pt x="25400" y="226060"/>
                  </a:lnTo>
                  <a:close/>
                </a:path>
                <a:path w="25400" h="327660">
                  <a:moveTo>
                    <a:pt x="25400" y="232410"/>
                  </a:moveTo>
                  <a:lnTo>
                    <a:pt x="0" y="232410"/>
                  </a:lnTo>
                  <a:lnTo>
                    <a:pt x="0" y="238760"/>
                  </a:lnTo>
                  <a:lnTo>
                    <a:pt x="25400" y="238760"/>
                  </a:lnTo>
                  <a:lnTo>
                    <a:pt x="25400" y="232410"/>
                  </a:lnTo>
                  <a:close/>
                </a:path>
                <a:path w="25400" h="327660">
                  <a:moveTo>
                    <a:pt x="25400" y="238760"/>
                  </a:moveTo>
                  <a:lnTo>
                    <a:pt x="0" y="238760"/>
                  </a:lnTo>
                  <a:lnTo>
                    <a:pt x="0" y="245110"/>
                  </a:lnTo>
                  <a:lnTo>
                    <a:pt x="25400" y="245110"/>
                  </a:lnTo>
                  <a:lnTo>
                    <a:pt x="25400" y="238760"/>
                  </a:lnTo>
                  <a:close/>
                </a:path>
                <a:path w="25400" h="327660">
                  <a:moveTo>
                    <a:pt x="25400" y="245110"/>
                  </a:moveTo>
                  <a:lnTo>
                    <a:pt x="0" y="245110"/>
                  </a:lnTo>
                  <a:lnTo>
                    <a:pt x="0" y="251460"/>
                  </a:lnTo>
                  <a:lnTo>
                    <a:pt x="25400" y="251460"/>
                  </a:lnTo>
                  <a:lnTo>
                    <a:pt x="25400" y="245110"/>
                  </a:lnTo>
                  <a:close/>
                </a:path>
                <a:path w="25400" h="327660">
                  <a:moveTo>
                    <a:pt x="25400" y="251460"/>
                  </a:moveTo>
                  <a:lnTo>
                    <a:pt x="0" y="251460"/>
                  </a:lnTo>
                  <a:lnTo>
                    <a:pt x="0" y="257810"/>
                  </a:lnTo>
                  <a:lnTo>
                    <a:pt x="25400" y="257810"/>
                  </a:lnTo>
                  <a:lnTo>
                    <a:pt x="25400" y="251460"/>
                  </a:lnTo>
                  <a:close/>
                </a:path>
                <a:path w="25400" h="327660">
                  <a:moveTo>
                    <a:pt x="25400" y="257810"/>
                  </a:moveTo>
                  <a:lnTo>
                    <a:pt x="0" y="257810"/>
                  </a:lnTo>
                  <a:lnTo>
                    <a:pt x="0" y="264160"/>
                  </a:lnTo>
                  <a:lnTo>
                    <a:pt x="25400" y="264160"/>
                  </a:lnTo>
                  <a:lnTo>
                    <a:pt x="25400" y="257810"/>
                  </a:lnTo>
                  <a:close/>
                </a:path>
                <a:path w="25400" h="327660">
                  <a:moveTo>
                    <a:pt x="25400" y="264160"/>
                  </a:moveTo>
                  <a:lnTo>
                    <a:pt x="0" y="264160"/>
                  </a:lnTo>
                  <a:lnTo>
                    <a:pt x="0" y="269240"/>
                  </a:lnTo>
                  <a:lnTo>
                    <a:pt x="25400" y="269240"/>
                  </a:lnTo>
                  <a:lnTo>
                    <a:pt x="25400" y="264160"/>
                  </a:lnTo>
                  <a:close/>
                </a:path>
                <a:path w="25400" h="327660">
                  <a:moveTo>
                    <a:pt x="25400" y="269240"/>
                  </a:moveTo>
                  <a:lnTo>
                    <a:pt x="0" y="269240"/>
                  </a:lnTo>
                  <a:lnTo>
                    <a:pt x="0" y="275590"/>
                  </a:lnTo>
                  <a:lnTo>
                    <a:pt x="25400" y="275590"/>
                  </a:lnTo>
                  <a:lnTo>
                    <a:pt x="25400" y="269240"/>
                  </a:lnTo>
                  <a:close/>
                </a:path>
                <a:path w="25400" h="327660">
                  <a:moveTo>
                    <a:pt x="25400" y="275590"/>
                  </a:moveTo>
                  <a:lnTo>
                    <a:pt x="0" y="275590"/>
                  </a:lnTo>
                  <a:lnTo>
                    <a:pt x="0" y="281940"/>
                  </a:lnTo>
                  <a:lnTo>
                    <a:pt x="25400" y="281940"/>
                  </a:lnTo>
                  <a:lnTo>
                    <a:pt x="25400" y="275590"/>
                  </a:lnTo>
                  <a:close/>
                </a:path>
                <a:path w="25400" h="327660">
                  <a:moveTo>
                    <a:pt x="25400" y="281940"/>
                  </a:moveTo>
                  <a:lnTo>
                    <a:pt x="0" y="281940"/>
                  </a:lnTo>
                  <a:lnTo>
                    <a:pt x="0" y="288290"/>
                  </a:lnTo>
                  <a:lnTo>
                    <a:pt x="25400" y="288290"/>
                  </a:lnTo>
                  <a:lnTo>
                    <a:pt x="25400" y="281940"/>
                  </a:lnTo>
                  <a:close/>
                </a:path>
                <a:path w="25400" h="327660">
                  <a:moveTo>
                    <a:pt x="25400" y="288290"/>
                  </a:moveTo>
                  <a:lnTo>
                    <a:pt x="0" y="288290"/>
                  </a:lnTo>
                  <a:lnTo>
                    <a:pt x="0" y="294640"/>
                  </a:lnTo>
                  <a:lnTo>
                    <a:pt x="25400" y="294640"/>
                  </a:lnTo>
                  <a:lnTo>
                    <a:pt x="25400" y="288290"/>
                  </a:lnTo>
                  <a:close/>
                </a:path>
                <a:path w="25400" h="327660">
                  <a:moveTo>
                    <a:pt x="25400" y="294640"/>
                  </a:moveTo>
                  <a:lnTo>
                    <a:pt x="0" y="294640"/>
                  </a:lnTo>
                  <a:lnTo>
                    <a:pt x="0" y="300990"/>
                  </a:lnTo>
                  <a:lnTo>
                    <a:pt x="25400" y="300990"/>
                  </a:lnTo>
                  <a:lnTo>
                    <a:pt x="25400" y="294640"/>
                  </a:lnTo>
                  <a:close/>
                </a:path>
                <a:path w="25400" h="327660">
                  <a:moveTo>
                    <a:pt x="25400" y="300990"/>
                  </a:moveTo>
                  <a:lnTo>
                    <a:pt x="0" y="300990"/>
                  </a:lnTo>
                  <a:lnTo>
                    <a:pt x="0" y="307340"/>
                  </a:lnTo>
                  <a:lnTo>
                    <a:pt x="25400" y="307340"/>
                  </a:lnTo>
                  <a:lnTo>
                    <a:pt x="25400" y="300990"/>
                  </a:lnTo>
                  <a:close/>
                </a:path>
                <a:path w="25400" h="327660">
                  <a:moveTo>
                    <a:pt x="25400" y="307340"/>
                  </a:moveTo>
                  <a:lnTo>
                    <a:pt x="0" y="307340"/>
                  </a:lnTo>
                  <a:lnTo>
                    <a:pt x="0" y="313690"/>
                  </a:lnTo>
                  <a:lnTo>
                    <a:pt x="25400" y="313690"/>
                  </a:lnTo>
                  <a:lnTo>
                    <a:pt x="25400" y="307340"/>
                  </a:lnTo>
                  <a:close/>
                </a:path>
                <a:path w="25400" h="327660">
                  <a:moveTo>
                    <a:pt x="25400" y="313690"/>
                  </a:moveTo>
                  <a:lnTo>
                    <a:pt x="0" y="313690"/>
                  </a:lnTo>
                  <a:lnTo>
                    <a:pt x="0" y="327660"/>
                  </a:lnTo>
                  <a:lnTo>
                    <a:pt x="25400" y="327660"/>
                  </a:lnTo>
                  <a:lnTo>
                    <a:pt x="25400" y="313690"/>
                  </a:lnTo>
                  <a:close/>
                </a:path>
              </a:pathLst>
            </a:custGeom>
            <a:solidFill>
              <a:srgbClr val="252525"/>
            </a:solidFill>
          </p:spPr>
          <p:txBody>
            <a:bodyPr bIns="0" lIns="0" rIns="0" rtlCol="0" tIns="0" wrap="square"/>
            <a:p/>
          </p:txBody>
        </p:sp>
        <p:sp>
          <p:nvSpPr>
            <p:cNvPr id="1048813" name="object 87"/>
            <p:cNvSpPr/>
            <p:nvPr/>
          </p:nvSpPr>
          <p:spPr>
            <a:xfrm>
              <a:off x="4594859" y="4831080"/>
              <a:ext cx="24130" cy="346710"/>
            </a:xfrm>
            <a:custGeom>
              <a:avLst/>
              <a:ahLst/>
              <a:rect l="l" t="t" r="r" b="b"/>
              <a:pathLst>
                <a:path w="24129" h="346710">
                  <a:moveTo>
                    <a:pt x="1270" y="0"/>
                  </a:moveTo>
                  <a:lnTo>
                    <a:pt x="0" y="0"/>
                  </a:lnTo>
                  <a:lnTo>
                    <a:pt x="0" y="10160"/>
                  </a:lnTo>
                  <a:lnTo>
                    <a:pt x="3809" y="10160"/>
                  </a:lnTo>
                  <a:lnTo>
                    <a:pt x="3809" y="7620"/>
                  </a:lnTo>
                  <a:lnTo>
                    <a:pt x="2539" y="7620"/>
                  </a:lnTo>
                  <a:lnTo>
                    <a:pt x="2539" y="3810"/>
                  </a:lnTo>
                  <a:lnTo>
                    <a:pt x="1269" y="3810"/>
                  </a:lnTo>
                  <a:lnTo>
                    <a:pt x="1270" y="0"/>
                  </a:lnTo>
                  <a:close/>
                </a:path>
                <a:path w="24129" h="346710">
                  <a:moveTo>
                    <a:pt x="3810" y="10160"/>
                  </a:moveTo>
                  <a:lnTo>
                    <a:pt x="0" y="10160"/>
                  </a:lnTo>
                  <a:lnTo>
                    <a:pt x="0" y="16510"/>
                  </a:lnTo>
                  <a:lnTo>
                    <a:pt x="5080" y="16510"/>
                  </a:lnTo>
                  <a:lnTo>
                    <a:pt x="5079" y="12700"/>
                  </a:lnTo>
                  <a:lnTo>
                    <a:pt x="3810" y="12700"/>
                  </a:lnTo>
                  <a:lnTo>
                    <a:pt x="3810" y="10160"/>
                  </a:lnTo>
                  <a:close/>
                </a:path>
                <a:path w="24129" h="346710">
                  <a:moveTo>
                    <a:pt x="6350" y="16510"/>
                  </a:moveTo>
                  <a:lnTo>
                    <a:pt x="0" y="16510"/>
                  </a:lnTo>
                  <a:lnTo>
                    <a:pt x="0" y="22860"/>
                  </a:lnTo>
                  <a:lnTo>
                    <a:pt x="7620" y="22860"/>
                  </a:lnTo>
                  <a:lnTo>
                    <a:pt x="7620" y="21590"/>
                  </a:lnTo>
                  <a:lnTo>
                    <a:pt x="6350" y="21590"/>
                  </a:lnTo>
                  <a:lnTo>
                    <a:pt x="6350" y="16510"/>
                  </a:lnTo>
                  <a:close/>
                </a:path>
                <a:path w="24129" h="346710">
                  <a:moveTo>
                    <a:pt x="7619" y="22860"/>
                  </a:moveTo>
                  <a:lnTo>
                    <a:pt x="0" y="22860"/>
                  </a:lnTo>
                  <a:lnTo>
                    <a:pt x="0" y="29210"/>
                  </a:lnTo>
                  <a:lnTo>
                    <a:pt x="8889" y="29210"/>
                  </a:lnTo>
                  <a:lnTo>
                    <a:pt x="8889" y="25400"/>
                  </a:lnTo>
                  <a:lnTo>
                    <a:pt x="7619" y="25400"/>
                  </a:lnTo>
                  <a:lnTo>
                    <a:pt x="7619" y="22860"/>
                  </a:lnTo>
                  <a:close/>
                </a:path>
                <a:path w="24129" h="346710">
                  <a:moveTo>
                    <a:pt x="10160" y="29210"/>
                  </a:moveTo>
                  <a:lnTo>
                    <a:pt x="0" y="29210"/>
                  </a:lnTo>
                  <a:lnTo>
                    <a:pt x="0" y="35560"/>
                  </a:lnTo>
                  <a:lnTo>
                    <a:pt x="11429" y="35560"/>
                  </a:lnTo>
                  <a:lnTo>
                    <a:pt x="11429" y="34290"/>
                  </a:lnTo>
                  <a:lnTo>
                    <a:pt x="10159" y="34290"/>
                  </a:lnTo>
                  <a:lnTo>
                    <a:pt x="10160" y="29210"/>
                  </a:lnTo>
                  <a:close/>
                </a:path>
                <a:path w="24129" h="346710">
                  <a:moveTo>
                    <a:pt x="11429" y="35560"/>
                  </a:moveTo>
                  <a:lnTo>
                    <a:pt x="0" y="35560"/>
                  </a:lnTo>
                  <a:lnTo>
                    <a:pt x="0" y="41910"/>
                  </a:lnTo>
                  <a:lnTo>
                    <a:pt x="12699" y="41910"/>
                  </a:lnTo>
                  <a:lnTo>
                    <a:pt x="12700" y="38100"/>
                  </a:lnTo>
                  <a:lnTo>
                    <a:pt x="11429" y="38100"/>
                  </a:lnTo>
                  <a:lnTo>
                    <a:pt x="11429" y="35560"/>
                  </a:lnTo>
                  <a:close/>
                </a:path>
                <a:path w="24129" h="346710">
                  <a:moveTo>
                    <a:pt x="13969" y="41910"/>
                  </a:moveTo>
                  <a:lnTo>
                    <a:pt x="0" y="41910"/>
                  </a:lnTo>
                  <a:lnTo>
                    <a:pt x="0" y="48260"/>
                  </a:lnTo>
                  <a:lnTo>
                    <a:pt x="15239" y="48260"/>
                  </a:lnTo>
                  <a:lnTo>
                    <a:pt x="15239" y="46990"/>
                  </a:lnTo>
                  <a:lnTo>
                    <a:pt x="13970" y="46990"/>
                  </a:lnTo>
                  <a:lnTo>
                    <a:pt x="13969" y="41910"/>
                  </a:lnTo>
                  <a:close/>
                </a:path>
                <a:path w="24129" h="346710">
                  <a:moveTo>
                    <a:pt x="15239" y="48260"/>
                  </a:moveTo>
                  <a:lnTo>
                    <a:pt x="0" y="48260"/>
                  </a:lnTo>
                  <a:lnTo>
                    <a:pt x="0" y="54610"/>
                  </a:lnTo>
                  <a:lnTo>
                    <a:pt x="16510" y="54610"/>
                  </a:lnTo>
                  <a:lnTo>
                    <a:pt x="16510" y="50800"/>
                  </a:lnTo>
                  <a:lnTo>
                    <a:pt x="15239" y="50800"/>
                  </a:lnTo>
                  <a:lnTo>
                    <a:pt x="15239" y="48260"/>
                  </a:lnTo>
                  <a:close/>
                </a:path>
                <a:path w="24129" h="346710">
                  <a:moveTo>
                    <a:pt x="16509" y="54610"/>
                  </a:moveTo>
                  <a:lnTo>
                    <a:pt x="0" y="54610"/>
                  </a:lnTo>
                  <a:lnTo>
                    <a:pt x="0" y="60960"/>
                  </a:lnTo>
                  <a:lnTo>
                    <a:pt x="19050" y="60960"/>
                  </a:lnTo>
                  <a:lnTo>
                    <a:pt x="19050" y="59690"/>
                  </a:lnTo>
                  <a:lnTo>
                    <a:pt x="17779" y="59690"/>
                  </a:lnTo>
                  <a:lnTo>
                    <a:pt x="17779" y="55880"/>
                  </a:lnTo>
                  <a:lnTo>
                    <a:pt x="16509" y="55880"/>
                  </a:lnTo>
                  <a:lnTo>
                    <a:pt x="16509" y="54610"/>
                  </a:lnTo>
                  <a:close/>
                </a:path>
                <a:path w="24129" h="346710">
                  <a:moveTo>
                    <a:pt x="19050" y="60960"/>
                  </a:moveTo>
                  <a:lnTo>
                    <a:pt x="0" y="60960"/>
                  </a:lnTo>
                  <a:lnTo>
                    <a:pt x="0" y="67310"/>
                  </a:lnTo>
                  <a:lnTo>
                    <a:pt x="20319" y="67310"/>
                  </a:lnTo>
                  <a:lnTo>
                    <a:pt x="20319" y="63500"/>
                  </a:lnTo>
                  <a:lnTo>
                    <a:pt x="19050" y="63500"/>
                  </a:lnTo>
                  <a:lnTo>
                    <a:pt x="19050" y="60960"/>
                  </a:lnTo>
                  <a:close/>
                </a:path>
                <a:path w="24129" h="346710">
                  <a:moveTo>
                    <a:pt x="20320" y="67310"/>
                  </a:moveTo>
                  <a:lnTo>
                    <a:pt x="0" y="67310"/>
                  </a:lnTo>
                  <a:lnTo>
                    <a:pt x="0" y="73660"/>
                  </a:lnTo>
                  <a:lnTo>
                    <a:pt x="22859" y="73660"/>
                  </a:lnTo>
                  <a:lnTo>
                    <a:pt x="22859" y="72390"/>
                  </a:lnTo>
                  <a:lnTo>
                    <a:pt x="21589" y="72390"/>
                  </a:lnTo>
                  <a:lnTo>
                    <a:pt x="21589" y="68580"/>
                  </a:lnTo>
                  <a:lnTo>
                    <a:pt x="20320" y="68580"/>
                  </a:lnTo>
                  <a:lnTo>
                    <a:pt x="20320" y="67310"/>
                  </a:lnTo>
                  <a:close/>
                </a:path>
                <a:path w="24129" h="346710">
                  <a:moveTo>
                    <a:pt x="22860" y="73660"/>
                  </a:moveTo>
                  <a:lnTo>
                    <a:pt x="0" y="73660"/>
                  </a:lnTo>
                  <a:lnTo>
                    <a:pt x="0" y="80010"/>
                  </a:lnTo>
                  <a:lnTo>
                    <a:pt x="24129" y="80010"/>
                  </a:lnTo>
                  <a:lnTo>
                    <a:pt x="24129" y="77470"/>
                  </a:lnTo>
                  <a:lnTo>
                    <a:pt x="22860" y="77470"/>
                  </a:lnTo>
                  <a:lnTo>
                    <a:pt x="22860" y="73660"/>
                  </a:lnTo>
                  <a:close/>
                </a:path>
                <a:path w="24129" h="346710">
                  <a:moveTo>
                    <a:pt x="24129" y="80010"/>
                  </a:moveTo>
                  <a:lnTo>
                    <a:pt x="0" y="80010"/>
                  </a:lnTo>
                  <a:lnTo>
                    <a:pt x="0" y="86360"/>
                  </a:lnTo>
                  <a:lnTo>
                    <a:pt x="24129" y="86360"/>
                  </a:lnTo>
                  <a:lnTo>
                    <a:pt x="24129" y="80010"/>
                  </a:lnTo>
                  <a:close/>
                </a:path>
                <a:path w="24129" h="346710">
                  <a:moveTo>
                    <a:pt x="24129" y="86360"/>
                  </a:moveTo>
                  <a:lnTo>
                    <a:pt x="0" y="86360"/>
                  </a:lnTo>
                  <a:lnTo>
                    <a:pt x="0" y="92710"/>
                  </a:lnTo>
                  <a:lnTo>
                    <a:pt x="24129" y="92710"/>
                  </a:lnTo>
                  <a:lnTo>
                    <a:pt x="24129" y="86360"/>
                  </a:lnTo>
                  <a:close/>
                </a:path>
                <a:path w="24129" h="346710">
                  <a:moveTo>
                    <a:pt x="24129" y="92710"/>
                  </a:moveTo>
                  <a:lnTo>
                    <a:pt x="0" y="92710"/>
                  </a:lnTo>
                  <a:lnTo>
                    <a:pt x="0" y="99060"/>
                  </a:lnTo>
                  <a:lnTo>
                    <a:pt x="24129" y="99060"/>
                  </a:lnTo>
                  <a:lnTo>
                    <a:pt x="24129" y="92710"/>
                  </a:lnTo>
                  <a:close/>
                </a:path>
                <a:path w="24129" h="346710">
                  <a:moveTo>
                    <a:pt x="24129" y="99060"/>
                  </a:moveTo>
                  <a:lnTo>
                    <a:pt x="0" y="99060"/>
                  </a:lnTo>
                  <a:lnTo>
                    <a:pt x="0" y="105410"/>
                  </a:lnTo>
                  <a:lnTo>
                    <a:pt x="24129" y="105410"/>
                  </a:lnTo>
                  <a:lnTo>
                    <a:pt x="24129" y="99060"/>
                  </a:lnTo>
                  <a:close/>
                </a:path>
                <a:path w="24129" h="346710">
                  <a:moveTo>
                    <a:pt x="24129" y="105410"/>
                  </a:moveTo>
                  <a:lnTo>
                    <a:pt x="0" y="105410"/>
                  </a:lnTo>
                  <a:lnTo>
                    <a:pt x="0" y="111760"/>
                  </a:lnTo>
                  <a:lnTo>
                    <a:pt x="24129" y="111760"/>
                  </a:lnTo>
                  <a:lnTo>
                    <a:pt x="24129" y="105410"/>
                  </a:lnTo>
                  <a:close/>
                </a:path>
                <a:path w="24129" h="346710">
                  <a:moveTo>
                    <a:pt x="24129" y="111760"/>
                  </a:moveTo>
                  <a:lnTo>
                    <a:pt x="0" y="111760"/>
                  </a:lnTo>
                  <a:lnTo>
                    <a:pt x="0" y="118110"/>
                  </a:lnTo>
                  <a:lnTo>
                    <a:pt x="24129" y="118110"/>
                  </a:lnTo>
                  <a:lnTo>
                    <a:pt x="24129" y="111760"/>
                  </a:lnTo>
                  <a:close/>
                </a:path>
                <a:path w="24129" h="346710">
                  <a:moveTo>
                    <a:pt x="24129" y="118110"/>
                  </a:moveTo>
                  <a:lnTo>
                    <a:pt x="0" y="118110"/>
                  </a:lnTo>
                  <a:lnTo>
                    <a:pt x="0" y="124460"/>
                  </a:lnTo>
                  <a:lnTo>
                    <a:pt x="24129" y="124460"/>
                  </a:lnTo>
                  <a:lnTo>
                    <a:pt x="24129" y="118110"/>
                  </a:lnTo>
                  <a:close/>
                </a:path>
                <a:path w="24129" h="346710">
                  <a:moveTo>
                    <a:pt x="24129" y="124460"/>
                  </a:moveTo>
                  <a:lnTo>
                    <a:pt x="0" y="124460"/>
                  </a:lnTo>
                  <a:lnTo>
                    <a:pt x="0" y="130810"/>
                  </a:lnTo>
                  <a:lnTo>
                    <a:pt x="24129" y="130810"/>
                  </a:lnTo>
                  <a:lnTo>
                    <a:pt x="24129" y="124460"/>
                  </a:lnTo>
                  <a:close/>
                </a:path>
                <a:path w="24129" h="346710">
                  <a:moveTo>
                    <a:pt x="24129" y="130810"/>
                  </a:moveTo>
                  <a:lnTo>
                    <a:pt x="0" y="130810"/>
                  </a:lnTo>
                  <a:lnTo>
                    <a:pt x="0" y="137160"/>
                  </a:lnTo>
                  <a:lnTo>
                    <a:pt x="24129" y="137160"/>
                  </a:lnTo>
                  <a:lnTo>
                    <a:pt x="24129" y="130810"/>
                  </a:lnTo>
                  <a:close/>
                </a:path>
                <a:path w="24129" h="346710">
                  <a:moveTo>
                    <a:pt x="24129" y="137160"/>
                  </a:moveTo>
                  <a:lnTo>
                    <a:pt x="0" y="137160"/>
                  </a:lnTo>
                  <a:lnTo>
                    <a:pt x="0" y="143510"/>
                  </a:lnTo>
                  <a:lnTo>
                    <a:pt x="24129" y="143510"/>
                  </a:lnTo>
                  <a:lnTo>
                    <a:pt x="24129" y="137160"/>
                  </a:lnTo>
                  <a:close/>
                </a:path>
                <a:path w="24129" h="346710">
                  <a:moveTo>
                    <a:pt x="24129" y="143510"/>
                  </a:moveTo>
                  <a:lnTo>
                    <a:pt x="0" y="143510"/>
                  </a:lnTo>
                  <a:lnTo>
                    <a:pt x="0" y="149860"/>
                  </a:lnTo>
                  <a:lnTo>
                    <a:pt x="24129" y="149860"/>
                  </a:lnTo>
                  <a:lnTo>
                    <a:pt x="24129" y="143510"/>
                  </a:lnTo>
                  <a:close/>
                </a:path>
                <a:path w="24129" h="346710">
                  <a:moveTo>
                    <a:pt x="24129" y="149860"/>
                  </a:moveTo>
                  <a:lnTo>
                    <a:pt x="0" y="149860"/>
                  </a:lnTo>
                  <a:lnTo>
                    <a:pt x="0" y="156210"/>
                  </a:lnTo>
                  <a:lnTo>
                    <a:pt x="24129" y="156210"/>
                  </a:lnTo>
                  <a:lnTo>
                    <a:pt x="24129" y="149860"/>
                  </a:lnTo>
                  <a:close/>
                </a:path>
                <a:path w="24129" h="346710">
                  <a:moveTo>
                    <a:pt x="24129" y="156210"/>
                  </a:moveTo>
                  <a:lnTo>
                    <a:pt x="0" y="156210"/>
                  </a:lnTo>
                  <a:lnTo>
                    <a:pt x="0" y="186690"/>
                  </a:lnTo>
                  <a:lnTo>
                    <a:pt x="24129" y="186690"/>
                  </a:lnTo>
                  <a:lnTo>
                    <a:pt x="24129" y="156210"/>
                  </a:lnTo>
                  <a:close/>
                </a:path>
                <a:path w="24129" h="346710">
                  <a:moveTo>
                    <a:pt x="24129" y="186690"/>
                  </a:moveTo>
                  <a:lnTo>
                    <a:pt x="0" y="186690"/>
                  </a:lnTo>
                  <a:lnTo>
                    <a:pt x="0" y="193040"/>
                  </a:lnTo>
                  <a:lnTo>
                    <a:pt x="24129" y="193040"/>
                  </a:lnTo>
                  <a:lnTo>
                    <a:pt x="24129" y="186690"/>
                  </a:lnTo>
                  <a:close/>
                </a:path>
                <a:path w="24129" h="346710">
                  <a:moveTo>
                    <a:pt x="24129" y="193040"/>
                  </a:moveTo>
                  <a:lnTo>
                    <a:pt x="0" y="193040"/>
                  </a:lnTo>
                  <a:lnTo>
                    <a:pt x="0" y="199390"/>
                  </a:lnTo>
                  <a:lnTo>
                    <a:pt x="24129" y="199390"/>
                  </a:lnTo>
                  <a:lnTo>
                    <a:pt x="24129" y="193040"/>
                  </a:lnTo>
                  <a:close/>
                </a:path>
                <a:path w="24129" h="346710">
                  <a:moveTo>
                    <a:pt x="24129" y="199390"/>
                  </a:moveTo>
                  <a:lnTo>
                    <a:pt x="0" y="199390"/>
                  </a:lnTo>
                  <a:lnTo>
                    <a:pt x="0" y="205740"/>
                  </a:lnTo>
                  <a:lnTo>
                    <a:pt x="24129" y="205740"/>
                  </a:lnTo>
                  <a:lnTo>
                    <a:pt x="24129" y="199390"/>
                  </a:lnTo>
                  <a:close/>
                </a:path>
                <a:path w="24129" h="346710">
                  <a:moveTo>
                    <a:pt x="24129" y="205740"/>
                  </a:moveTo>
                  <a:lnTo>
                    <a:pt x="0" y="205740"/>
                  </a:lnTo>
                  <a:lnTo>
                    <a:pt x="0" y="212090"/>
                  </a:lnTo>
                  <a:lnTo>
                    <a:pt x="24129" y="212090"/>
                  </a:lnTo>
                  <a:lnTo>
                    <a:pt x="24129" y="205740"/>
                  </a:lnTo>
                  <a:close/>
                </a:path>
                <a:path w="24129" h="346710">
                  <a:moveTo>
                    <a:pt x="24129" y="212090"/>
                  </a:moveTo>
                  <a:lnTo>
                    <a:pt x="0" y="212090"/>
                  </a:lnTo>
                  <a:lnTo>
                    <a:pt x="0" y="218440"/>
                  </a:lnTo>
                  <a:lnTo>
                    <a:pt x="24129" y="218440"/>
                  </a:lnTo>
                  <a:lnTo>
                    <a:pt x="24129" y="212090"/>
                  </a:lnTo>
                  <a:close/>
                </a:path>
                <a:path w="24129" h="346710">
                  <a:moveTo>
                    <a:pt x="24129" y="218440"/>
                  </a:moveTo>
                  <a:lnTo>
                    <a:pt x="0" y="218440"/>
                  </a:lnTo>
                  <a:lnTo>
                    <a:pt x="0" y="224790"/>
                  </a:lnTo>
                  <a:lnTo>
                    <a:pt x="24129" y="224790"/>
                  </a:lnTo>
                  <a:lnTo>
                    <a:pt x="24129" y="218440"/>
                  </a:lnTo>
                  <a:close/>
                </a:path>
                <a:path w="24129" h="346710">
                  <a:moveTo>
                    <a:pt x="24129" y="224790"/>
                  </a:moveTo>
                  <a:lnTo>
                    <a:pt x="0" y="224790"/>
                  </a:lnTo>
                  <a:lnTo>
                    <a:pt x="0" y="231140"/>
                  </a:lnTo>
                  <a:lnTo>
                    <a:pt x="24129" y="231140"/>
                  </a:lnTo>
                  <a:lnTo>
                    <a:pt x="24129" y="224790"/>
                  </a:lnTo>
                  <a:close/>
                </a:path>
                <a:path w="24129" h="346710">
                  <a:moveTo>
                    <a:pt x="24129" y="231140"/>
                  </a:moveTo>
                  <a:lnTo>
                    <a:pt x="0" y="231140"/>
                  </a:lnTo>
                  <a:lnTo>
                    <a:pt x="0" y="238760"/>
                  </a:lnTo>
                  <a:lnTo>
                    <a:pt x="24129" y="238760"/>
                  </a:lnTo>
                  <a:lnTo>
                    <a:pt x="24129" y="231140"/>
                  </a:lnTo>
                  <a:close/>
                </a:path>
                <a:path w="24129" h="346710">
                  <a:moveTo>
                    <a:pt x="24129" y="238760"/>
                  </a:moveTo>
                  <a:lnTo>
                    <a:pt x="0" y="238760"/>
                  </a:lnTo>
                  <a:lnTo>
                    <a:pt x="0" y="245110"/>
                  </a:lnTo>
                  <a:lnTo>
                    <a:pt x="24129" y="245110"/>
                  </a:lnTo>
                  <a:lnTo>
                    <a:pt x="24129" y="238760"/>
                  </a:lnTo>
                  <a:close/>
                </a:path>
                <a:path w="24129" h="346710">
                  <a:moveTo>
                    <a:pt x="24129" y="245110"/>
                  </a:moveTo>
                  <a:lnTo>
                    <a:pt x="0" y="245110"/>
                  </a:lnTo>
                  <a:lnTo>
                    <a:pt x="0" y="251460"/>
                  </a:lnTo>
                  <a:lnTo>
                    <a:pt x="24129" y="251460"/>
                  </a:lnTo>
                  <a:lnTo>
                    <a:pt x="24129" y="245110"/>
                  </a:lnTo>
                  <a:close/>
                </a:path>
                <a:path w="24129" h="346710">
                  <a:moveTo>
                    <a:pt x="24129" y="251460"/>
                  </a:moveTo>
                  <a:lnTo>
                    <a:pt x="0" y="251460"/>
                  </a:lnTo>
                  <a:lnTo>
                    <a:pt x="0" y="257810"/>
                  </a:lnTo>
                  <a:lnTo>
                    <a:pt x="24129" y="257810"/>
                  </a:lnTo>
                  <a:lnTo>
                    <a:pt x="24129" y="251460"/>
                  </a:lnTo>
                  <a:close/>
                </a:path>
                <a:path w="24129" h="346710">
                  <a:moveTo>
                    <a:pt x="24129" y="257810"/>
                  </a:moveTo>
                  <a:lnTo>
                    <a:pt x="0" y="257810"/>
                  </a:lnTo>
                  <a:lnTo>
                    <a:pt x="0" y="264160"/>
                  </a:lnTo>
                  <a:lnTo>
                    <a:pt x="24129" y="264160"/>
                  </a:lnTo>
                  <a:lnTo>
                    <a:pt x="24129" y="257810"/>
                  </a:lnTo>
                  <a:close/>
                </a:path>
                <a:path w="24129" h="346710">
                  <a:moveTo>
                    <a:pt x="24129" y="264160"/>
                  </a:moveTo>
                  <a:lnTo>
                    <a:pt x="0" y="264160"/>
                  </a:lnTo>
                  <a:lnTo>
                    <a:pt x="0" y="270510"/>
                  </a:lnTo>
                  <a:lnTo>
                    <a:pt x="24129" y="270510"/>
                  </a:lnTo>
                  <a:lnTo>
                    <a:pt x="24129" y="264160"/>
                  </a:lnTo>
                  <a:close/>
                </a:path>
                <a:path w="24129" h="346710">
                  <a:moveTo>
                    <a:pt x="24129" y="270510"/>
                  </a:moveTo>
                  <a:lnTo>
                    <a:pt x="0" y="270510"/>
                  </a:lnTo>
                  <a:lnTo>
                    <a:pt x="0" y="276860"/>
                  </a:lnTo>
                  <a:lnTo>
                    <a:pt x="24129" y="276860"/>
                  </a:lnTo>
                  <a:lnTo>
                    <a:pt x="24129" y="270510"/>
                  </a:lnTo>
                  <a:close/>
                </a:path>
                <a:path w="24129" h="346710">
                  <a:moveTo>
                    <a:pt x="24129" y="276860"/>
                  </a:moveTo>
                  <a:lnTo>
                    <a:pt x="0" y="276860"/>
                  </a:lnTo>
                  <a:lnTo>
                    <a:pt x="0" y="283210"/>
                  </a:lnTo>
                  <a:lnTo>
                    <a:pt x="24129" y="283210"/>
                  </a:lnTo>
                  <a:lnTo>
                    <a:pt x="24129" y="276860"/>
                  </a:lnTo>
                  <a:close/>
                </a:path>
                <a:path w="24129" h="346710">
                  <a:moveTo>
                    <a:pt x="24129" y="283210"/>
                  </a:moveTo>
                  <a:lnTo>
                    <a:pt x="0" y="283210"/>
                  </a:lnTo>
                  <a:lnTo>
                    <a:pt x="0" y="288290"/>
                  </a:lnTo>
                  <a:lnTo>
                    <a:pt x="24129" y="288290"/>
                  </a:lnTo>
                  <a:lnTo>
                    <a:pt x="24129" y="283210"/>
                  </a:lnTo>
                  <a:close/>
                </a:path>
                <a:path w="24129" h="346710">
                  <a:moveTo>
                    <a:pt x="24129" y="288290"/>
                  </a:moveTo>
                  <a:lnTo>
                    <a:pt x="0" y="288290"/>
                  </a:lnTo>
                  <a:lnTo>
                    <a:pt x="0" y="294640"/>
                  </a:lnTo>
                  <a:lnTo>
                    <a:pt x="24129" y="294640"/>
                  </a:lnTo>
                  <a:lnTo>
                    <a:pt x="24129" y="288290"/>
                  </a:lnTo>
                  <a:close/>
                </a:path>
                <a:path w="24129" h="346710">
                  <a:moveTo>
                    <a:pt x="24129" y="294640"/>
                  </a:moveTo>
                  <a:lnTo>
                    <a:pt x="0" y="294640"/>
                  </a:lnTo>
                  <a:lnTo>
                    <a:pt x="0" y="300990"/>
                  </a:lnTo>
                  <a:lnTo>
                    <a:pt x="24129" y="300990"/>
                  </a:lnTo>
                  <a:lnTo>
                    <a:pt x="24129" y="294640"/>
                  </a:lnTo>
                  <a:close/>
                </a:path>
                <a:path w="24129" h="346710">
                  <a:moveTo>
                    <a:pt x="24129" y="300990"/>
                  </a:moveTo>
                  <a:lnTo>
                    <a:pt x="0" y="300990"/>
                  </a:lnTo>
                  <a:lnTo>
                    <a:pt x="0" y="307340"/>
                  </a:lnTo>
                  <a:lnTo>
                    <a:pt x="24129" y="307340"/>
                  </a:lnTo>
                  <a:lnTo>
                    <a:pt x="24129" y="300990"/>
                  </a:lnTo>
                  <a:close/>
                </a:path>
                <a:path w="24129" h="346710">
                  <a:moveTo>
                    <a:pt x="24129" y="307340"/>
                  </a:moveTo>
                  <a:lnTo>
                    <a:pt x="0" y="307340"/>
                  </a:lnTo>
                  <a:lnTo>
                    <a:pt x="0" y="313690"/>
                  </a:lnTo>
                  <a:lnTo>
                    <a:pt x="24129" y="313690"/>
                  </a:lnTo>
                  <a:lnTo>
                    <a:pt x="24129" y="307340"/>
                  </a:lnTo>
                  <a:close/>
                </a:path>
                <a:path w="24129" h="346710">
                  <a:moveTo>
                    <a:pt x="24129" y="313690"/>
                  </a:moveTo>
                  <a:lnTo>
                    <a:pt x="0" y="313690"/>
                  </a:lnTo>
                  <a:lnTo>
                    <a:pt x="0" y="320040"/>
                  </a:lnTo>
                  <a:lnTo>
                    <a:pt x="24129" y="320040"/>
                  </a:lnTo>
                  <a:lnTo>
                    <a:pt x="24129" y="313690"/>
                  </a:lnTo>
                  <a:close/>
                </a:path>
                <a:path w="24129" h="346710">
                  <a:moveTo>
                    <a:pt x="24129" y="320040"/>
                  </a:moveTo>
                  <a:lnTo>
                    <a:pt x="0" y="320040"/>
                  </a:lnTo>
                  <a:lnTo>
                    <a:pt x="0" y="326390"/>
                  </a:lnTo>
                  <a:lnTo>
                    <a:pt x="24129" y="326390"/>
                  </a:lnTo>
                  <a:lnTo>
                    <a:pt x="24129" y="320040"/>
                  </a:lnTo>
                  <a:close/>
                </a:path>
                <a:path w="24129" h="346710">
                  <a:moveTo>
                    <a:pt x="24129" y="326390"/>
                  </a:moveTo>
                  <a:lnTo>
                    <a:pt x="0" y="326390"/>
                  </a:lnTo>
                  <a:lnTo>
                    <a:pt x="0" y="332740"/>
                  </a:lnTo>
                  <a:lnTo>
                    <a:pt x="24129" y="332740"/>
                  </a:lnTo>
                  <a:lnTo>
                    <a:pt x="24129" y="326390"/>
                  </a:lnTo>
                  <a:close/>
                </a:path>
                <a:path w="24129" h="346710">
                  <a:moveTo>
                    <a:pt x="24129" y="332740"/>
                  </a:moveTo>
                  <a:lnTo>
                    <a:pt x="0" y="332740"/>
                  </a:lnTo>
                  <a:lnTo>
                    <a:pt x="0" y="346710"/>
                  </a:lnTo>
                  <a:lnTo>
                    <a:pt x="24129" y="346710"/>
                  </a:lnTo>
                  <a:lnTo>
                    <a:pt x="24129" y="332740"/>
                  </a:lnTo>
                  <a:close/>
                </a:path>
              </a:pathLst>
            </a:custGeom>
            <a:solidFill>
              <a:srgbClr val="242424"/>
            </a:solidFill>
          </p:spPr>
          <p:txBody>
            <a:bodyPr bIns="0" lIns="0" rIns="0" rtlCol="0" tIns="0" wrap="square"/>
            <a:p/>
          </p:txBody>
        </p:sp>
        <p:sp>
          <p:nvSpPr>
            <p:cNvPr id="1048814" name="object 88"/>
            <p:cNvSpPr/>
            <p:nvPr/>
          </p:nvSpPr>
          <p:spPr>
            <a:xfrm>
              <a:off x="4569459" y="4744720"/>
              <a:ext cx="25400" cy="433070"/>
            </a:xfrm>
            <a:custGeom>
              <a:avLst/>
              <a:ahLst/>
              <a:rect l="l" t="t" r="r" b="b"/>
              <a:pathLst>
                <a:path w="25400" h="433070">
                  <a:moveTo>
                    <a:pt x="1269" y="0"/>
                  </a:moveTo>
                  <a:lnTo>
                    <a:pt x="0" y="0"/>
                  </a:lnTo>
                  <a:lnTo>
                    <a:pt x="0" y="6349"/>
                  </a:lnTo>
                  <a:lnTo>
                    <a:pt x="2539" y="6349"/>
                  </a:lnTo>
                  <a:lnTo>
                    <a:pt x="2539" y="3809"/>
                  </a:lnTo>
                  <a:lnTo>
                    <a:pt x="1269" y="3809"/>
                  </a:lnTo>
                  <a:lnTo>
                    <a:pt x="1269" y="0"/>
                  </a:lnTo>
                  <a:close/>
                </a:path>
                <a:path w="25400" h="433070">
                  <a:moveTo>
                    <a:pt x="2539" y="6350"/>
                  </a:moveTo>
                  <a:lnTo>
                    <a:pt x="0" y="6350"/>
                  </a:lnTo>
                  <a:lnTo>
                    <a:pt x="0" y="12699"/>
                  </a:lnTo>
                  <a:lnTo>
                    <a:pt x="3810" y="12699"/>
                  </a:lnTo>
                  <a:lnTo>
                    <a:pt x="3809" y="8889"/>
                  </a:lnTo>
                  <a:lnTo>
                    <a:pt x="2539" y="8889"/>
                  </a:lnTo>
                  <a:lnTo>
                    <a:pt x="2539" y="6350"/>
                  </a:lnTo>
                  <a:close/>
                </a:path>
                <a:path w="25400" h="433070">
                  <a:moveTo>
                    <a:pt x="5079" y="12700"/>
                  </a:moveTo>
                  <a:lnTo>
                    <a:pt x="0" y="12700"/>
                  </a:lnTo>
                  <a:lnTo>
                    <a:pt x="0" y="19049"/>
                  </a:lnTo>
                  <a:lnTo>
                    <a:pt x="6350" y="19049"/>
                  </a:lnTo>
                  <a:lnTo>
                    <a:pt x="6349" y="16509"/>
                  </a:lnTo>
                  <a:lnTo>
                    <a:pt x="5079" y="16509"/>
                  </a:lnTo>
                  <a:lnTo>
                    <a:pt x="5079" y="12700"/>
                  </a:lnTo>
                  <a:close/>
                </a:path>
                <a:path w="25400" h="433070">
                  <a:moveTo>
                    <a:pt x="6350" y="19050"/>
                  </a:moveTo>
                  <a:lnTo>
                    <a:pt x="0" y="19050"/>
                  </a:lnTo>
                  <a:lnTo>
                    <a:pt x="0" y="26669"/>
                  </a:lnTo>
                  <a:lnTo>
                    <a:pt x="8889" y="26669"/>
                  </a:lnTo>
                  <a:lnTo>
                    <a:pt x="8889" y="25399"/>
                  </a:lnTo>
                  <a:lnTo>
                    <a:pt x="7619" y="25399"/>
                  </a:lnTo>
                  <a:lnTo>
                    <a:pt x="7620" y="21589"/>
                  </a:lnTo>
                  <a:lnTo>
                    <a:pt x="6350" y="21589"/>
                  </a:lnTo>
                  <a:lnTo>
                    <a:pt x="6350" y="19050"/>
                  </a:lnTo>
                  <a:close/>
                </a:path>
                <a:path w="25400" h="433070">
                  <a:moveTo>
                    <a:pt x="8889" y="26669"/>
                  </a:moveTo>
                  <a:lnTo>
                    <a:pt x="0" y="26669"/>
                  </a:lnTo>
                  <a:lnTo>
                    <a:pt x="0" y="31749"/>
                  </a:lnTo>
                  <a:lnTo>
                    <a:pt x="10159" y="31749"/>
                  </a:lnTo>
                  <a:lnTo>
                    <a:pt x="10160" y="29209"/>
                  </a:lnTo>
                  <a:lnTo>
                    <a:pt x="8889" y="29209"/>
                  </a:lnTo>
                  <a:lnTo>
                    <a:pt x="8889" y="26669"/>
                  </a:lnTo>
                  <a:close/>
                </a:path>
                <a:path w="25400" h="433070">
                  <a:moveTo>
                    <a:pt x="10159" y="31750"/>
                  </a:moveTo>
                  <a:lnTo>
                    <a:pt x="0" y="31750"/>
                  </a:lnTo>
                  <a:lnTo>
                    <a:pt x="0" y="39369"/>
                  </a:lnTo>
                  <a:lnTo>
                    <a:pt x="12700" y="39369"/>
                  </a:lnTo>
                  <a:lnTo>
                    <a:pt x="12700" y="38099"/>
                  </a:lnTo>
                  <a:lnTo>
                    <a:pt x="11430" y="38099"/>
                  </a:lnTo>
                  <a:lnTo>
                    <a:pt x="11429" y="34289"/>
                  </a:lnTo>
                  <a:lnTo>
                    <a:pt x="10159" y="34289"/>
                  </a:lnTo>
                  <a:lnTo>
                    <a:pt x="10159" y="31750"/>
                  </a:lnTo>
                  <a:close/>
                </a:path>
                <a:path w="25400" h="433070">
                  <a:moveTo>
                    <a:pt x="12700" y="39369"/>
                  </a:moveTo>
                  <a:lnTo>
                    <a:pt x="0" y="39369"/>
                  </a:lnTo>
                  <a:lnTo>
                    <a:pt x="0" y="45719"/>
                  </a:lnTo>
                  <a:lnTo>
                    <a:pt x="13970" y="45719"/>
                  </a:lnTo>
                  <a:lnTo>
                    <a:pt x="13970" y="43179"/>
                  </a:lnTo>
                  <a:lnTo>
                    <a:pt x="12700" y="43179"/>
                  </a:lnTo>
                  <a:lnTo>
                    <a:pt x="12700" y="39369"/>
                  </a:lnTo>
                  <a:close/>
                </a:path>
                <a:path w="25400" h="433070">
                  <a:moveTo>
                    <a:pt x="13969" y="45719"/>
                  </a:moveTo>
                  <a:lnTo>
                    <a:pt x="0" y="45719"/>
                  </a:lnTo>
                  <a:lnTo>
                    <a:pt x="0" y="52069"/>
                  </a:lnTo>
                  <a:lnTo>
                    <a:pt x="16510" y="52069"/>
                  </a:lnTo>
                  <a:lnTo>
                    <a:pt x="16510" y="50799"/>
                  </a:lnTo>
                  <a:lnTo>
                    <a:pt x="15239" y="50799"/>
                  </a:lnTo>
                  <a:lnTo>
                    <a:pt x="15239" y="46989"/>
                  </a:lnTo>
                  <a:lnTo>
                    <a:pt x="13969" y="46989"/>
                  </a:lnTo>
                  <a:lnTo>
                    <a:pt x="13969" y="45719"/>
                  </a:lnTo>
                  <a:close/>
                </a:path>
                <a:path w="25400" h="433070">
                  <a:moveTo>
                    <a:pt x="16510" y="52069"/>
                  </a:moveTo>
                  <a:lnTo>
                    <a:pt x="0" y="52069"/>
                  </a:lnTo>
                  <a:lnTo>
                    <a:pt x="0" y="58419"/>
                  </a:lnTo>
                  <a:lnTo>
                    <a:pt x="17779" y="58419"/>
                  </a:lnTo>
                  <a:lnTo>
                    <a:pt x="17779" y="55879"/>
                  </a:lnTo>
                  <a:lnTo>
                    <a:pt x="16510" y="55879"/>
                  </a:lnTo>
                  <a:lnTo>
                    <a:pt x="16510" y="52069"/>
                  </a:lnTo>
                  <a:close/>
                </a:path>
                <a:path w="25400" h="433070">
                  <a:moveTo>
                    <a:pt x="17779" y="58419"/>
                  </a:moveTo>
                  <a:lnTo>
                    <a:pt x="0" y="58419"/>
                  </a:lnTo>
                  <a:lnTo>
                    <a:pt x="0" y="64769"/>
                  </a:lnTo>
                  <a:lnTo>
                    <a:pt x="19049" y="64769"/>
                  </a:lnTo>
                  <a:lnTo>
                    <a:pt x="19050" y="59689"/>
                  </a:lnTo>
                  <a:lnTo>
                    <a:pt x="17779" y="59689"/>
                  </a:lnTo>
                  <a:lnTo>
                    <a:pt x="17779" y="58419"/>
                  </a:lnTo>
                  <a:close/>
                </a:path>
                <a:path w="25400" h="433070">
                  <a:moveTo>
                    <a:pt x="20319" y="64769"/>
                  </a:moveTo>
                  <a:lnTo>
                    <a:pt x="0" y="64769"/>
                  </a:lnTo>
                  <a:lnTo>
                    <a:pt x="0" y="71119"/>
                  </a:lnTo>
                  <a:lnTo>
                    <a:pt x="21589" y="71119"/>
                  </a:lnTo>
                  <a:lnTo>
                    <a:pt x="21589" y="68579"/>
                  </a:lnTo>
                  <a:lnTo>
                    <a:pt x="20319" y="68579"/>
                  </a:lnTo>
                  <a:lnTo>
                    <a:pt x="20319" y="64769"/>
                  </a:lnTo>
                  <a:close/>
                </a:path>
                <a:path w="25400" h="433070">
                  <a:moveTo>
                    <a:pt x="21589" y="71119"/>
                  </a:moveTo>
                  <a:lnTo>
                    <a:pt x="0" y="71119"/>
                  </a:lnTo>
                  <a:lnTo>
                    <a:pt x="0" y="83819"/>
                  </a:lnTo>
                  <a:lnTo>
                    <a:pt x="25400" y="83819"/>
                  </a:lnTo>
                  <a:lnTo>
                    <a:pt x="25400" y="81279"/>
                  </a:lnTo>
                  <a:lnTo>
                    <a:pt x="24129" y="81279"/>
                  </a:lnTo>
                  <a:lnTo>
                    <a:pt x="24129" y="77469"/>
                  </a:lnTo>
                  <a:lnTo>
                    <a:pt x="22860" y="77469"/>
                  </a:lnTo>
                  <a:lnTo>
                    <a:pt x="22859" y="72389"/>
                  </a:lnTo>
                  <a:lnTo>
                    <a:pt x="21589" y="72389"/>
                  </a:lnTo>
                  <a:lnTo>
                    <a:pt x="21589" y="71119"/>
                  </a:lnTo>
                  <a:close/>
                </a:path>
                <a:path w="25400" h="433070">
                  <a:moveTo>
                    <a:pt x="25400" y="83819"/>
                  </a:moveTo>
                  <a:lnTo>
                    <a:pt x="0" y="83819"/>
                  </a:lnTo>
                  <a:lnTo>
                    <a:pt x="0" y="96519"/>
                  </a:lnTo>
                  <a:lnTo>
                    <a:pt x="25400" y="96519"/>
                  </a:lnTo>
                  <a:lnTo>
                    <a:pt x="25400" y="83819"/>
                  </a:lnTo>
                  <a:close/>
                </a:path>
                <a:path w="25400" h="433070">
                  <a:moveTo>
                    <a:pt x="25400" y="96519"/>
                  </a:moveTo>
                  <a:lnTo>
                    <a:pt x="0" y="96519"/>
                  </a:lnTo>
                  <a:lnTo>
                    <a:pt x="0" y="102869"/>
                  </a:lnTo>
                  <a:lnTo>
                    <a:pt x="25400" y="102869"/>
                  </a:lnTo>
                  <a:lnTo>
                    <a:pt x="25400" y="96519"/>
                  </a:lnTo>
                  <a:close/>
                </a:path>
                <a:path w="25400" h="433070">
                  <a:moveTo>
                    <a:pt x="25400" y="102869"/>
                  </a:moveTo>
                  <a:lnTo>
                    <a:pt x="0" y="102869"/>
                  </a:lnTo>
                  <a:lnTo>
                    <a:pt x="0" y="109219"/>
                  </a:lnTo>
                  <a:lnTo>
                    <a:pt x="25400" y="109219"/>
                  </a:lnTo>
                  <a:lnTo>
                    <a:pt x="25400" y="102869"/>
                  </a:lnTo>
                  <a:close/>
                </a:path>
                <a:path w="25400" h="433070">
                  <a:moveTo>
                    <a:pt x="25400" y="109219"/>
                  </a:moveTo>
                  <a:lnTo>
                    <a:pt x="0" y="109219"/>
                  </a:lnTo>
                  <a:lnTo>
                    <a:pt x="0" y="115569"/>
                  </a:lnTo>
                  <a:lnTo>
                    <a:pt x="25400" y="115569"/>
                  </a:lnTo>
                  <a:lnTo>
                    <a:pt x="25400" y="109219"/>
                  </a:lnTo>
                  <a:close/>
                </a:path>
                <a:path w="25400" h="433070">
                  <a:moveTo>
                    <a:pt x="25400" y="115569"/>
                  </a:moveTo>
                  <a:lnTo>
                    <a:pt x="0" y="115569"/>
                  </a:lnTo>
                  <a:lnTo>
                    <a:pt x="0" y="121919"/>
                  </a:lnTo>
                  <a:lnTo>
                    <a:pt x="25400" y="121919"/>
                  </a:lnTo>
                  <a:lnTo>
                    <a:pt x="25400" y="115569"/>
                  </a:lnTo>
                  <a:close/>
                </a:path>
                <a:path w="25400" h="433070">
                  <a:moveTo>
                    <a:pt x="25400" y="121919"/>
                  </a:moveTo>
                  <a:lnTo>
                    <a:pt x="0" y="121919"/>
                  </a:lnTo>
                  <a:lnTo>
                    <a:pt x="0" y="128269"/>
                  </a:lnTo>
                  <a:lnTo>
                    <a:pt x="25400" y="128269"/>
                  </a:lnTo>
                  <a:lnTo>
                    <a:pt x="25400" y="121919"/>
                  </a:lnTo>
                  <a:close/>
                </a:path>
                <a:path w="25400" h="433070">
                  <a:moveTo>
                    <a:pt x="25400" y="128269"/>
                  </a:moveTo>
                  <a:lnTo>
                    <a:pt x="0" y="128269"/>
                  </a:lnTo>
                  <a:lnTo>
                    <a:pt x="0" y="134619"/>
                  </a:lnTo>
                  <a:lnTo>
                    <a:pt x="25400" y="134619"/>
                  </a:lnTo>
                  <a:lnTo>
                    <a:pt x="25400" y="128269"/>
                  </a:lnTo>
                  <a:close/>
                </a:path>
                <a:path w="25400" h="433070">
                  <a:moveTo>
                    <a:pt x="25400" y="134619"/>
                  </a:moveTo>
                  <a:lnTo>
                    <a:pt x="0" y="134619"/>
                  </a:lnTo>
                  <a:lnTo>
                    <a:pt x="0" y="140969"/>
                  </a:lnTo>
                  <a:lnTo>
                    <a:pt x="25400" y="140969"/>
                  </a:lnTo>
                  <a:lnTo>
                    <a:pt x="25400" y="134619"/>
                  </a:lnTo>
                  <a:close/>
                </a:path>
                <a:path w="25400" h="433070">
                  <a:moveTo>
                    <a:pt x="25400" y="140969"/>
                  </a:moveTo>
                  <a:lnTo>
                    <a:pt x="0" y="140969"/>
                  </a:lnTo>
                  <a:lnTo>
                    <a:pt x="0" y="147319"/>
                  </a:lnTo>
                  <a:lnTo>
                    <a:pt x="25400" y="147319"/>
                  </a:lnTo>
                  <a:lnTo>
                    <a:pt x="25400" y="140969"/>
                  </a:lnTo>
                  <a:close/>
                </a:path>
                <a:path w="25400" h="433070">
                  <a:moveTo>
                    <a:pt x="25400" y="147319"/>
                  </a:moveTo>
                  <a:lnTo>
                    <a:pt x="0" y="147319"/>
                  </a:lnTo>
                  <a:lnTo>
                    <a:pt x="0" y="153669"/>
                  </a:lnTo>
                  <a:lnTo>
                    <a:pt x="25400" y="153669"/>
                  </a:lnTo>
                  <a:lnTo>
                    <a:pt x="25400" y="147319"/>
                  </a:lnTo>
                  <a:close/>
                </a:path>
                <a:path w="25400" h="433070">
                  <a:moveTo>
                    <a:pt x="25400" y="153669"/>
                  </a:moveTo>
                  <a:lnTo>
                    <a:pt x="0" y="153669"/>
                  </a:lnTo>
                  <a:lnTo>
                    <a:pt x="0" y="160019"/>
                  </a:lnTo>
                  <a:lnTo>
                    <a:pt x="25400" y="160019"/>
                  </a:lnTo>
                  <a:lnTo>
                    <a:pt x="25400" y="153669"/>
                  </a:lnTo>
                  <a:close/>
                </a:path>
                <a:path w="25400" h="433070">
                  <a:moveTo>
                    <a:pt x="25400" y="160019"/>
                  </a:moveTo>
                  <a:lnTo>
                    <a:pt x="0" y="160019"/>
                  </a:lnTo>
                  <a:lnTo>
                    <a:pt x="0" y="166369"/>
                  </a:lnTo>
                  <a:lnTo>
                    <a:pt x="25400" y="166369"/>
                  </a:lnTo>
                  <a:lnTo>
                    <a:pt x="25400" y="160019"/>
                  </a:lnTo>
                  <a:close/>
                </a:path>
                <a:path w="25400" h="433070">
                  <a:moveTo>
                    <a:pt x="25400" y="166369"/>
                  </a:moveTo>
                  <a:lnTo>
                    <a:pt x="0" y="166369"/>
                  </a:lnTo>
                  <a:lnTo>
                    <a:pt x="0" y="172719"/>
                  </a:lnTo>
                  <a:lnTo>
                    <a:pt x="25400" y="172719"/>
                  </a:lnTo>
                  <a:lnTo>
                    <a:pt x="25400" y="166369"/>
                  </a:lnTo>
                  <a:close/>
                </a:path>
                <a:path w="25400" h="433070">
                  <a:moveTo>
                    <a:pt x="25400" y="172719"/>
                  </a:moveTo>
                  <a:lnTo>
                    <a:pt x="0" y="172719"/>
                  </a:lnTo>
                  <a:lnTo>
                    <a:pt x="0" y="179069"/>
                  </a:lnTo>
                  <a:lnTo>
                    <a:pt x="25400" y="179069"/>
                  </a:lnTo>
                  <a:lnTo>
                    <a:pt x="25400" y="172719"/>
                  </a:lnTo>
                  <a:close/>
                </a:path>
                <a:path w="25400" h="433070">
                  <a:moveTo>
                    <a:pt x="25400" y="179069"/>
                  </a:moveTo>
                  <a:lnTo>
                    <a:pt x="0" y="179069"/>
                  </a:lnTo>
                  <a:lnTo>
                    <a:pt x="0" y="185419"/>
                  </a:lnTo>
                  <a:lnTo>
                    <a:pt x="25400" y="185419"/>
                  </a:lnTo>
                  <a:lnTo>
                    <a:pt x="25400" y="179069"/>
                  </a:lnTo>
                  <a:close/>
                </a:path>
                <a:path w="25400" h="433070">
                  <a:moveTo>
                    <a:pt x="25400" y="185419"/>
                  </a:moveTo>
                  <a:lnTo>
                    <a:pt x="0" y="185419"/>
                  </a:lnTo>
                  <a:lnTo>
                    <a:pt x="0" y="191769"/>
                  </a:lnTo>
                  <a:lnTo>
                    <a:pt x="25400" y="191769"/>
                  </a:lnTo>
                  <a:lnTo>
                    <a:pt x="25400" y="185419"/>
                  </a:lnTo>
                  <a:close/>
                </a:path>
                <a:path w="25400" h="433070">
                  <a:moveTo>
                    <a:pt x="25400" y="191769"/>
                  </a:moveTo>
                  <a:lnTo>
                    <a:pt x="0" y="191769"/>
                  </a:lnTo>
                  <a:lnTo>
                    <a:pt x="0" y="198119"/>
                  </a:lnTo>
                  <a:lnTo>
                    <a:pt x="25400" y="198119"/>
                  </a:lnTo>
                  <a:lnTo>
                    <a:pt x="25400" y="191769"/>
                  </a:lnTo>
                  <a:close/>
                </a:path>
                <a:path w="25400" h="433070">
                  <a:moveTo>
                    <a:pt x="25400" y="198119"/>
                  </a:moveTo>
                  <a:lnTo>
                    <a:pt x="0" y="198119"/>
                  </a:lnTo>
                  <a:lnTo>
                    <a:pt x="0" y="204469"/>
                  </a:lnTo>
                  <a:lnTo>
                    <a:pt x="25400" y="204469"/>
                  </a:lnTo>
                  <a:lnTo>
                    <a:pt x="25400" y="198119"/>
                  </a:lnTo>
                  <a:close/>
                </a:path>
                <a:path w="25400" h="433070">
                  <a:moveTo>
                    <a:pt x="25400" y="204469"/>
                  </a:moveTo>
                  <a:lnTo>
                    <a:pt x="0" y="204469"/>
                  </a:lnTo>
                  <a:lnTo>
                    <a:pt x="0" y="210819"/>
                  </a:lnTo>
                  <a:lnTo>
                    <a:pt x="25400" y="210819"/>
                  </a:lnTo>
                  <a:lnTo>
                    <a:pt x="25400" y="204469"/>
                  </a:lnTo>
                  <a:close/>
                </a:path>
                <a:path w="25400" h="433070">
                  <a:moveTo>
                    <a:pt x="25400" y="210819"/>
                  </a:moveTo>
                  <a:lnTo>
                    <a:pt x="0" y="210819"/>
                  </a:lnTo>
                  <a:lnTo>
                    <a:pt x="0" y="217169"/>
                  </a:lnTo>
                  <a:lnTo>
                    <a:pt x="25400" y="217169"/>
                  </a:lnTo>
                  <a:lnTo>
                    <a:pt x="25400" y="210819"/>
                  </a:lnTo>
                  <a:close/>
                </a:path>
                <a:path w="25400" h="433070">
                  <a:moveTo>
                    <a:pt x="25400" y="217169"/>
                  </a:moveTo>
                  <a:lnTo>
                    <a:pt x="0" y="217169"/>
                  </a:lnTo>
                  <a:lnTo>
                    <a:pt x="0" y="223519"/>
                  </a:lnTo>
                  <a:lnTo>
                    <a:pt x="25400" y="223519"/>
                  </a:lnTo>
                  <a:lnTo>
                    <a:pt x="25400" y="217169"/>
                  </a:lnTo>
                  <a:close/>
                </a:path>
                <a:path w="25400" h="433070">
                  <a:moveTo>
                    <a:pt x="25400" y="223519"/>
                  </a:moveTo>
                  <a:lnTo>
                    <a:pt x="0" y="223519"/>
                  </a:lnTo>
                  <a:lnTo>
                    <a:pt x="0" y="229869"/>
                  </a:lnTo>
                  <a:lnTo>
                    <a:pt x="25400" y="229869"/>
                  </a:lnTo>
                  <a:lnTo>
                    <a:pt x="25400" y="223519"/>
                  </a:lnTo>
                  <a:close/>
                </a:path>
                <a:path w="25400" h="433070">
                  <a:moveTo>
                    <a:pt x="25400" y="229869"/>
                  </a:moveTo>
                  <a:lnTo>
                    <a:pt x="0" y="229869"/>
                  </a:lnTo>
                  <a:lnTo>
                    <a:pt x="0" y="236219"/>
                  </a:lnTo>
                  <a:lnTo>
                    <a:pt x="25400" y="236219"/>
                  </a:lnTo>
                  <a:lnTo>
                    <a:pt x="25400" y="229869"/>
                  </a:lnTo>
                  <a:close/>
                </a:path>
                <a:path w="25400" h="433070">
                  <a:moveTo>
                    <a:pt x="25400" y="236219"/>
                  </a:moveTo>
                  <a:lnTo>
                    <a:pt x="0" y="236219"/>
                  </a:lnTo>
                  <a:lnTo>
                    <a:pt x="0" y="242569"/>
                  </a:lnTo>
                  <a:lnTo>
                    <a:pt x="25400" y="242569"/>
                  </a:lnTo>
                  <a:lnTo>
                    <a:pt x="25400" y="236219"/>
                  </a:lnTo>
                  <a:close/>
                </a:path>
                <a:path w="25400" h="433070">
                  <a:moveTo>
                    <a:pt x="25400" y="242569"/>
                  </a:moveTo>
                  <a:lnTo>
                    <a:pt x="0" y="242569"/>
                  </a:lnTo>
                  <a:lnTo>
                    <a:pt x="0" y="273049"/>
                  </a:lnTo>
                  <a:lnTo>
                    <a:pt x="25400" y="273049"/>
                  </a:lnTo>
                  <a:lnTo>
                    <a:pt x="25400" y="242569"/>
                  </a:lnTo>
                  <a:close/>
                </a:path>
                <a:path w="25400" h="433070">
                  <a:moveTo>
                    <a:pt x="25400" y="273050"/>
                  </a:moveTo>
                  <a:lnTo>
                    <a:pt x="0" y="273050"/>
                  </a:lnTo>
                  <a:lnTo>
                    <a:pt x="0" y="279399"/>
                  </a:lnTo>
                  <a:lnTo>
                    <a:pt x="25400" y="279399"/>
                  </a:lnTo>
                  <a:lnTo>
                    <a:pt x="25400" y="273050"/>
                  </a:lnTo>
                  <a:close/>
                </a:path>
                <a:path w="25400" h="433070">
                  <a:moveTo>
                    <a:pt x="25400" y="279400"/>
                  </a:moveTo>
                  <a:lnTo>
                    <a:pt x="0" y="279400"/>
                  </a:lnTo>
                  <a:lnTo>
                    <a:pt x="0" y="285749"/>
                  </a:lnTo>
                  <a:lnTo>
                    <a:pt x="25400" y="285749"/>
                  </a:lnTo>
                  <a:lnTo>
                    <a:pt x="25400" y="279400"/>
                  </a:lnTo>
                  <a:close/>
                </a:path>
                <a:path w="25400" h="433070">
                  <a:moveTo>
                    <a:pt x="25400" y="285750"/>
                  </a:moveTo>
                  <a:lnTo>
                    <a:pt x="0" y="285750"/>
                  </a:lnTo>
                  <a:lnTo>
                    <a:pt x="0" y="292099"/>
                  </a:lnTo>
                  <a:lnTo>
                    <a:pt x="25400" y="292099"/>
                  </a:lnTo>
                  <a:lnTo>
                    <a:pt x="25400" y="285750"/>
                  </a:lnTo>
                  <a:close/>
                </a:path>
                <a:path w="25400" h="433070">
                  <a:moveTo>
                    <a:pt x="25400" y="292100"/>
                  </a:moveTo>
                  <a:lnTo>
                    <a:pt x="0" y="292100"/>
                  </a:lnTo>
                  <a:lnTo>
                    <a:pt x="0" y="298449"/>
                  </a:lnTo>
                  <a:lnTo>
                    <a:pt x="25400" y="298449"/>
                  </a:lnTo>
                  <a:lnTo>
                    <a:pt x="25400" y="292100"/>
                  </a:lnTo>
                  <a:close/>
                </a:path>
                <a:path w="25400" h="433070">
                  <a:moveTo>
                    <a:pt x="25400" y="298450"/>
                  </a:moveTo>
                  <a:lnTo>
                    <a:pt x="0" y="298450"/>
                  </a:lnTo>
                  <a:lnTo>
                    <a:pt x="0" y="304799"/>
                  </a:lnTo>
                  <a:lnTo>
                    <a:pt x="25400" y="304799"/>
                  </a:lnTo>
                  <a:lnTo>
                    <a:pt x="25400" y="298450"/>
                  </a:lnTo>
                  <a:close/>
                </a:path>
                <a:path w="25400" h="433070">
                  <a:moveTo>
                    <a:pt x="25400" y="304800"/>
                  </a:moveTo>
                  <a:lnTo>
                    <a:pt x="0" y="304800"/>
                  </a:lnTo>
                  <a:lnTo>
                    <a:pt x="0" y="311149"/>
                  </a:lnTo>
                  <a:lnTo>
                    <a:pt x="25400" y="311149"/>
                  </a:lnTo>
                  <a:lnTo>
                    <a:pt x="25400" y="304800"/>
                  </a:lnTo>
                  <a:close/>
                </a:path>
                <a:path w="25400" h="433070">
                  <a:moveTo>
                    <a:pt x="25400" y="311150"/>
                  </a:moveTo>
                  <a:lnTo>
                    <a:pt x="0" y="311150"/>
                  </a:lnTo>
                  <a:lnTo>
                    <a:pt x="0" y="317499"/>
                  </a:lnTo>
                  <a:lnTo>
                    <a:pt x="25400" y="317499"/>
                  </a:lnTo>
                  <a:lnTo>
                    <a:pt x="25400" y="311150"/>
                  </a:lnTo>
                  <a:close/>
                </a:path>
                <a:path w="25400" h="433070">
                  <a:moveTo>
                    <a:pt x="25400" y="317500"/>
                  </a:moveTo>
                  <a:lnTo>
                    <a:pt x="0" y="317500"/>
                  </a:lnTo>
                  <a:lnTo>
                    <a:pt x="0" y="325119"/>
                  </a:lnTo>
                  <a:lnTo>
                    <a:pt x="25400" y="325119"/>
                  </a:lnTo>
                  <a:lnTo>
                    <a:pt x="25400" y="317500"/>
                  </a:lnTo>
                  <a:close/>
                </a:path>
                <a:path w="25400" h="433070">
                  <a:moveTo>
                    <a:pt x="25400" y="325119"/>
                  </a:moveTo>
                  <a:lnTo>
                    <a:pt x="0" y="325119"/>
                  </a:lnTo>
                  <a:lnTo>
                    <a:pt x="0" y="331469"/>
                  </a:lnTo>
                  <a:lnTo>
                    <a:pt x="25400" y="331469"/>
                  </a:lnTo>
                  <a:lnTo>
                    <a:pt x="25400" y="325119"/>
                  </a:lnTo>
                  <a:close/>
                </a:path>
                <a:path w="25400" h="433070">
                  <a:moveTo>
                    <a:pt x="25400" y="331469"/>
                  </a:moveTo>
                  <a:lnTo>
                    <a:pt x="0" y="331469"/>
                  </a:lnTo>
                  <a:lnTo>
                    <a:pt x="0" y="337819"/>
                  </a:lnTo>
                  <a:lnTo>
                    <a:pt x="25400" y="337819"/>
                  </a:lnTo>
                  <a:lnTo>
                    <a:pt x="25400" y="331469"/>
                  </a:lnTo>
                  <a:close/>
                </a:path>
                <a:path w="25400" h="433070">
                  <a:moveTo>
                    <a:pt x="25400" y="337819"/>
                  </a:moveTo>
                  <a:lnTo>
                    <a:pt x="0" y="337819"/>
                  </a:lnTo>
                  <a:lnTo>
                    <a:pt x="0" y="344169"/>
                  </a:lnTo>
                  <a:lnTo>
                    <a:pt x="25400" y="344169"/>
                  </a:lnTo>
                  <a:lnTo>
                    <a:pt x="25400" y="337819"/>
                  </a:lnTo>
                  <a:close/>
                </a:path>
                <a:path w="25400" h="433070">
                  <a:moveTo>
                    <a:pt x="25400" y="344169"/>
                  </a:moveTo>
                  <a:lnTo>
                    <a:pt x="0" y="344169"/>
                  </a:lnTo>
                  <a:lnTo>
                    <a:pt x="0" y="350519"/>
                  </a:lnTo>
                  <a:lnTo>
                    <a:pt x="25400" y="350519"/>
                  </a:lnTo>
                  <a:lnTo>
                    <a:pt x="25400" y="344169"/>
                  </a:lnTo>
                  <a:close/>
                </a:path>
                <a:path w="25400" h="433070">
                  <a:moveTo>
                    <a:pt x="25400" y="350519"/>
                  </a:moveTo>
                  <a:lnTo>
                    <a:pt x="0" y="350519"/>
                  </a:lnTo>
                  <a:lnTo>
                    <a:pt x="0" y="356869"/>
                  </a:lnTo>
                  <a:lnTo>
                    <a:pt x="25400" y="356869"/>
                  </a:lnTo>
                  <a:lnTo>
                    <a:pt x="25400" y="350519"/>
                  </a:lnTo>
                  <a:close/>
                </a:path>
                <a:path w="25400" h="433070">
                  <a:moveTo>
                    <a:pt x="25400" y="356869"/>
                  </a:moveTo>
                  <a:lnTo>
                    <a:pt x="0" y="356869"/>
                  </a:lnTo>
                  <a:lnTo>
                    <a:pt x="0" y="363219"/>
                  </a:lnTo>
                  <a:lnTo>
                    <a:pt x="25400" y="363219"/>
                  </a:lnTo>
                  <a:lnTo>
                    <a:pt x="25400" y="356869"/>
                  </a:lnTo>
                  <a:close/>
                </a:path>
                <a:path w="25400" h="433070">
                  <a:moveTo>
                    <a:pt x="25400" y="363219"/>
                  </a:moveTo>
                  <a:lnTo>
                    <a:pt x="0" y="363219"/>
                  </a:lnTo>
                  <a:lnTo>
                    <a:pt x="0" y="369569"/>
                  </a:lnTo>
                  <a:lnTo>
                    <a:pt x="25400" y="369569"/>
                  </a:lnTo>
                  <a:lnTo>
                    <a:pt x="25400" y="363219"/>
                  </a:lnTo>
                  <a:close/>
                </a:path>
                <a:path w="25400" h="433070">
                  <a:moveTo>
                    <a:pt x="25400" y="369569"/>
                  </a:moveTo>
                  <a:lnTo>
                    <a:pt x="0" y="369569"/>
                  </a:lnTo>
                  <a:lnTo>
                    <a:pt x="0" y="374649"/>
                  </a:lnTo>
                  <a:lnTo>
                    <a:pt x="25400" y="374649"/>
                  </a:lnTo>
                  <a:lnTo>
                    <a:pt x="25400" y="369569"/>
                  </a:lnTo>
                  <a:close/>
                </a:path>
                <a:path w="25400" h="433070">
                  <a:moveTo>
                    <a:pt x="25400" y="374650"/>
                  </a:moveTo>
                  <a:lnTo>
                    <a:pt x="0" y="374650"/>
                  </a:lnTo>
                  <a:lnTo>
                    <a:pt x="0" y="380999"/>
                  </a:lnTo>
                  <a:lnTo>
                    <a:pt x="25400" y="380999"/>
                  </a:lnTo>
                  <a:lnTo>
                    <a:pt x="25400" y="374650"/>
                  </a:lnTo>
                  <a:close/>
                </a:path>
                <a:path w="25400" h="433070">
                  <a:moveTo>
                    <a:pt x="25400" y="381000"/>
                  </a:moveTo>
                  <a:lnTo>
                    <a:pt x="0" y="381000"/>
                  </a:lnTo>
                  <a:lnTo>
                    <a:pt x="0" y="387349"/>
                  </a:lnTo>
                  <a:lnTo>
                    <a:pt x="25400" y="387349"/>
                  </a:lnTo>
                  <a:lnTo>
                    <a:pt x="25400" y="381000"/>
                  </a:lnTo>
                  <a:close/>
                </a:path>
                <a:path w="25400" h="433070">
                  <a:moveTo>
                    <a:pt x="25400" y="387350"/>
                  </a:moveTo>
                  <a:lnTo>
                    <a:pt x="0" y="387350"/>
                  </a:lnTo>
                  <a:lnTo>
                    <a:pt x="0" y="393699"/>
                  </a:lnTo>
                  <a:lnTo>
                    <a:pt x="25400" y="393699"/>
                  </a:lnTo>
                  <a:lnTo>
                    <a:pt x="25400" y="387350"/>
                  </a:lnTo>
                  <a:close/>
                </a:path>
                <a:path w="25400" h="433070">
                  <a:moveTo>
                    <a:pt x="25400" y="393700"/>
                  </a:moveTo>
                  <a:lnTo>
                    <a:pt x="0" y="393700"/>
                  </a:lnTo>
                  <a:lnTo>
                    <a:pt x="0" y="400049"/>
                  </a:lnTo>
                  <a:lnTo>
                    <a:pt x="25400" y="400049"/>
                  </a:lnTo>
                  <a:lnTo>
                    <a:pt x="25400" y="393700"/>
                  </a:lnTo>
                  <a:close/>
                </a:path>
                <a:path w="25400" h="433070">
                  <a:moveTo>
                    <a:pt x="25400" y="400050"/>
                  </a:moveTo>
                  <a:lnTo>
                    <a:pt x="0" y="400050"/>
                  </a:lnTo>
                  <a:lnTo>
                    <a:pt x="0" y="406399"/>
                  </a:lnTo>
                  <a:lnTo>
                    <a:pt x="25400" y="406399"/>
                  </a:lnTo>
                  <a:lnTo>
                    <a:pt x="25400" y="400050"/>
                  </a:lnTo>
                  <a:close/>
                </a:path>
                <a:path w="25400" h="433070">
                  <a:moveTo>
                    <a:pt x="25400" y="406400"/>
                  </a:moveTo>
                  <a:lnTo>
                    <a:pt x="0" y="406400"/>
                  </a:lnTo>
                  <a:lnTo>
                    <a:pt x="0" y="412749"/>
                  </a:lnTo>
                  <a:lnTo>
                    <a:pt x="25400" y="412749"/>
                  </a:lnTo>
                  <a:lnTo>
                    <a:pt x="25400" y="406400"/>
                  </a:lnTo>
                  <a:close/>
                </a:path>
                <a:path w="25400" h="433070">
                  <a:moveTo>
                    <a:pt x="25400" y="412750"/>
                  </a:moveTo>
                  <a:lnTo>
                    <a:pt x="0" y="412750"/>
                  </a:lnTo>
                  <a:lnTo>
                    <a:pt x="0" y="419099"/>
                  </a:lnTo>
                  <a:lnTo>
                    <a:pt x="25400" y="419099"/>
                  </a:lnTo>
                  <a:lnTo>
                    <a:pt x="25400" y="412750"/>
                  </a:lnTo>
                  <a:close/>
                </a:path>
                <a:path w="25400" h="433070">
                  <a:moveTo>
                    <a:pt x="25400" y="419100"/>
                  </a:moveTo>
                  <a:lnTo>
                    <a:pt x="0" y="419100"/>
                  </a:lnTo>
                  <a:lnTo>
                    <a:pt x="0" y="433069"/>
                  </a:lnTo>
                  <a:lnTo>
                    <a:pt x="25400" y="433069"/>
                  </a:lnTo>
                  <a:lnTo>
                    <a:pt x="25400" y="419100"/>
                  </a:lnTo>
                  <a:close/>
                </a:path>
              </a:pathLst>
            </a:custGeom>
            <a:solidFill>
              <a:srgbClr val="232323"/>
            </a:solidFill>
          </p:spPr>
          <p:txBody>
            <a:bodyPr bIns="0" lIns="0" rIns="0" rtlCol="0" tIns="0" wrap="square"/>
            <a:p/>
          </p:txBody>
        </p:sp>
        <p:sp>
          <p:nvSpPr>
            <p:cNvPr id="1048815" name="object 89"/>
            <p:cNvSpPr/>
            <p:nvPr/>
          </p:nvSpPr>
          <p:spPr>
            <a:xfrm>
              <a:off x="4545329" y="4662170"/>
              <a:ext cx="24130" cy="515620"/>
            </a:xfrm>
            <a:custGeom>
              <a:avLst/>
              <a:ahLst/>
              <a:rect l="l" t="t" r="r" b="b"/>
              <a:pathLst>
                <a:path w="24129" h="515620">
                  <a:moveTo>
                    <a:pt x="1270" y="0"/>
                  </a:moveTo>
                  <a:lnTo>
                    <a:pt x="0" y="0"/>
                  </a:lnTo>
                  <a:lnTo>
                    <a:pt x="0" y="1269"/>
                  </a:lnTo>
                  <a:lnTo>
                    <a:pt x="1270" y="1269"/>
                  </a:lnTo>
                  <a:lnTo>
                    <a:pt x="1270" y="0"/>
                  </a:lnTo>
                  <a:close/>
                </a:path>
                <a:path w="24129" h="515620">
                  <a:moveTo>
                    <a:pt x="1270" y="1269"/>
                  </a:moveTo>
                  <a:lnTo>
                    <a:pt x="0" y="1269"/>
                  </a:lnTo>
                  <a:lnTo>
                    <a:pt x="0" y="6349"/>
                  </a:lnTo>
                  <a:lnTo>
                    <a:pt x="2539" y="6349"/>
                  </a:lnTo>
                  <a:lnTo>
                    <a:pt x="2539" y="5079"/>
                  </a:lnTo>
                  <a:lnTo>
                    <a:pt x="1270" y="5079"/>
                  </a:lnTo>
                  <a:lnTo>
                    <a:pt x="1270" y="1269"/>
                  </a:lnTo>
                  <a:close/>
                </a:path>
                <a:path w="24129" h="515620">
                  <a:moveTo>
                    <a:pt x="2540" y="6350"/>
                  </a:moveTo>
                  <a:lnTo>
                    <a:pt x="0" y="6350"/>
                  </a:lnTo>
                  <a:lnTo>
                    <a:pt x="0" y="13969"/>
                  </a:lnTo>
                  <a:lnTo>
                    <a:pt x="5080" y="13969"/>
                  </a:lnTo>
                  <a:lnTo>
                    <a:pt x="5080" y="12699"/>
                  </a:lnTo>
                  <a:lnTo>
                    <a:pt x="3810" y="12699"/>
                  </a:lnTo>
                  <a:lnTo>
                    <a:pt x="3810" y="8889"/>
                  </a:lnTo>
                  <a:lnTo>
                    <a:pt x="2540" y="8889"/>
                  </a:lnTo>
                  <a:lnTo>
                    <a:pt x="2540" y="6350"/>
                  </a:lnTo>
                  <a:close/>
                </a:path>
                <a:path w="24129" h="515620">
                  <a:moveTo>
                    <a:pt x="5080" y="13969"/>
                  </a:moveTo>
                  <a:lnTo>
                    <a:pt x="0" y="13969"/>
                  </a:lnTo>
                  <a:lnTo>
                    <a:pt x="0" y="19049"/>
                  </a:lnTo>
                  <a:lnTo>
                    <a:pt x="6350" y="19049"/>
                  </a:lnTo>
                  <a:lnTo>
                    <a:pt x="6350" y="17779"/>
                  </a:lnTo>
                  <a:lnTo>
                    <a:pt x="5080" y="17779"/>
                  </a:lnTo>
                  <a:lnTo>
                    <a:pt x="5080" y="13969"/>
                  </a:lnTo>
                  <a:close/>
                </a:path>
                <a:path w="24129" h="515620">
                  <a:moveTo>
                    <a:pt x="6350" y="19050"/>
                  </a:moveTo>
                  <a:lnTo>
                    <a:pt x="0" y="19050"/>
                  </a:lnTo>
                  <a:lnTo>
                    <a:pt x="0" y="26669"/>
                  </a:lnTo>
                  <a:lnTo>
                    <a:pt x="7620" y="26669"/>
                  </a:lnTo>
                  <a:lnTo>
                    <a:pt x="7620" y="21589"/>
                  </a:lnTo>
                  <a:lnTo>
                    <a:pt x="6350" y="21589"/>
                  </a:lnTo>
                  <a:lnTo>
                    <a:pt x="6350" y="19050"/>
                  </a:lnTo>
                  <a:close/>
                </a:path>
                <a:path w="24129" h="515620">
                  <a:moveTo>
                    <a:pt x="8890" y="26669"/>
                  </a:moveTo>
                  <a:lnTo>
                    <a:pt x="0" y="26669"/>
                  </a:lnTo>
                  <a:lnTo>
                    <a:pt x="0" y="33019"/>
                  </a:lnTo>
                  <a:lnTo>
                    <a:pt x="10160" y="33019"/>
                  </a:lnTo>
                  <a:lnTo>
                    <a:pt x="10160" y="30479"/>
                  </a:lnTo>
                  <a:lnTo>
                    <a:pt x="8889" y="30479"/>
                  </a:lnTo>
                  <a:lnTo>
                    <a:pt x="8890" y="26669"/>
                  </a:lnTo>
                  <a:close/>
                </a:path>
                <a:path w="24129" h="515620">
                  <a:moveTo>
                    <a:pt x="10160" y="33019"/>
                  </a:moveTo>
                  <a:lnTo>
                    <a:pt x="0" y="33019"/>
                  </a:lnTo>
                  <a:lnTo>
                    <a:pt x="0" y="39369"/>
                  </a:lnTo>
                  <a:lnTo>
                    <a:pt x="11430" y="39369"/>
                  </a:lnTo>
                  <a:lnTo>
                    <a:pt x="11429" y="34289"/>
                  </a:lnTo>
                  <a:lnTo>
                    <a:pt x="10160" y="34289"/>
                  </a:lnTo>
                  <a:lnTo>
                    <a:pt x="10160" y="33019"/>
                  </a:lnTo>
                  <a:close/>
                </a:path>
                <a:path w="24129" h="515620">
                  <a:moveTo>
                    <a:pt x="12700" y="39369"/>
                  </a:moveTo>
                  <a:lnTo>
                    <a:pt x="0" y="39369"/>
                  </a:lnTo>
                  <a:lnTo>
                    <a:pt x="0" y="45719"/>
                  </a:lnTo>
                  <a:lnTo>
                    <a:pt x="13970" y="45719"/>
                  </a:lnTo>
                  <a:lnTo>
                    <a:pt x="13970" y="43179"/>
                  </a:lnTo>
                  <a:lnTo>
                    <a:pt x="12700" y="43179"/>
                  </a:lnTo>
                  <a:lnTo>
                    <a:pt x="12700" y="39369"/>
                  </a:lnTo>
                  <a:close/>
                </a:path>
                <a:path w="24129" h="515620">
                  <a:moveTo>
                    <a:pt x="13970" y="45719"/>
                  </a:moveTo>
                  <a:lnTo>
                    <a:pt x="0" y="45719"/>
                  </a:lnTo>
                  <a:lnTo>
                    <a:pt x="0" y="52069"/>
                  </a:lnTo>
                  <a:lnTo>
                    <a:pt x="15239" y="52069"/>
                  </a:lnTo>
                  <a:lnTo>
                    <a:pt x="15240" y="48259"/>
                  </a:lnTo>
                  <a:lnTo>
                    <a:pt x="13970" y="48259"/>
                  </a:lnTo>
                  <a:lnTo>
                    <a:pt x="13970" y="45719"/>
                  </a:lnTo>
                  <a:close/>
                </a:path>
                <a:path w="24129" h="515620">
                  <a:moveTo>
                    <a:pt x="16510" y="52069"/>
                  </a:moveTo>
                  <a:lnTo>
                    <a:pt x="0" y="52069"/>
                  </a:lnTo>
                  <a:lnTo>
                    <a:pt x="0" y="58419"/>
                  </a:lnTo>
                  <a:lnTo>
                    <a:pt x="17780" y="58419"/>
                  </a:lnTo>
                  <a:lnTo>
                    <a:pt x="17780" y="55879"/>
                  </a:lnTo>
                  <a:lnTo>
                    <a:pt x="16510" y="55879"/>
                  </a:lnTo>
                  <a:lnTo>
                    <a:pt x="16510" y="52069"/>
                  </a:lnTo>
                  <a:close/>
                </a:path>
                <a:path w="24129" h="515620">
                  <a:moveTo>
                    <a:pt x="17780" y="58419"/>
                  </a:moveTo>
                  <a:lnTo>
                    <a:pt x="0" y="58419"/>
                  </a:lnTo>
                  <a:lnTo>
                    <a:pt x="0" y="64769"/>
                  </a:lnTo>
                  <a:lnTo>
                    <a:pt x="19050" y="64769"/>
                  </a:lnTo>
                  <a:lnTo>
                    <a:pt x="19050" y="60959"/>
                  </a:lnTo>
                  <a:lnTo>
                    <a:pt x="17780" y="60959"/>
                  </a:lnTo>
                  <a:lnTo>
                    <a:pt x="17780" y="58419"/>
                  </a:lnTo>
                  <a:close/>
                </a:path>
                <a:path w="24129" h="515620">
                  <a:moveTo>
                    <a:pt x="20320" y="64769"/>
                  </a:moveTo>
                  <a:lnTo>
                    <a:pt x="0" y="64769"/>
                  </a:lnTo>
                  <a:lnTo>
                    <a:pt x="0" y="71119"/>
                  </a:lnTo>
                  <a:lnTo>
                    <a:pt x="21590" y="71119"/>
                  </a:lnTo>
                  <a:lnTo>
                    <a:pt x="21590" y="69849"/>
                  </a:lnTo>
                  <a:lnTo>
                    <a:pt x="20320" y="69849"/>
                  </a:lnTo>
                  <a:lnTo>
                    <a:pt x="20320" y="64769"/>
                  </a:lnTo>
                  <a:close/>
                </a:path>
                <a:path w="24129" h="515620">
                  <a:moveTo>
                    <a:pt x="21590" y="71119"/>
                  </a:moveTo>
                  <a:lnTo>
                    <a:pt x="0" y="71119"/>
                  </a:lnTo>
                  <a:lnTo>
                    <a:pt x="0" y="77469"/>
                  </a:lnTo>
                  <a:lnTo>
                    <a:pt x="22860" y="77469"/>
                  </a:lnTo>
                  <a:lnTo>
                    <a:pt x="22860" y="73659"/>
                  </a:lnTo>
                  <a:lnTo>
                    <a:pt x="21590" y="73659"/>
                  </a:lnTo>
                  <a:lnTo>
                    <a:pt x="21590" y="71119"/>
                  </a:lnTo>
                  <a:close/>
                </a:path>
                <a:path w="24129" h="515620">
                  <a:moveTo>
                    <a:pt x="24130" y="77469"/>
                  </a:moveTo>
                  <a:lnTo>
                    <a:pt x="0" y="77469"/>
                  </a:lnTo>
                  <a:lnTo>
                    <a:pt x="0" y="82549"/>
                  </a:lnTo>
                  <a:lnTo>
                    <a:pt x="24130" y="82549"/>
                  </a:lnTo>
                  <a:lnTo>
                    <a:pt x="24130" y="77469"/>
                  </a:lnTo>
                  <a:close/>
                </a:path>
                <a:path w="24129" h="515620">
                  <a:moveTo>
                    <a:pt x="24130" y="82550"/>
                  </a:moveTo>
                  <a:lnTo>
                    <a:pt x="0" y="82550"/>
                  </a:lnTo>
                  <a:lnTo>
                    <a:pt x="0" y="88899"/>
                  </a:lnTo>
                  <a:lnTo>
                    <a:pt x="24130" y="88899"/>
                  </a:lnTo>
                  <a:lnTo>
                    <a:pt x="24130" y="82550"/>
                  </a:lnTo>
                  <a:close/>
                </a:path>
                <a:path w="24129" h="515620">
                  <a:moveTo>
                    <a:pt x="24130" y="88900"/>
                  </a:moveTo>
                  <a:lnTo>
                    <a:pt x="0" y="88900"/>
                  </a:lnTo>
                  <a:lnTo>
                    <a:pt x="0" y="95249"/>
                  </a:lnTo>
                  <a:lnTo>
                    <a:pt x="24130" y="95249"/>
                  </a:lnTo>
                  <a:lnTo>
                    <a:pt x="24130" y="88900"/>
                  </a:lnTo>
                  <a:close/>
                </a:path>
                <a:path w="24129" h="515620">
                  <a:moveTo>
                    <a:pt x="24130" y="95250"/>
                  </a:moveTo>
                  <a:lnTo>
                    <a:pt x="0" y="95250"/>
                  </a:lnTo>
                  <a:lnTo>
                    <a:pt x="0" y="101599"/>
                  </a:lnTo>
                  <a:lnTo>
                    <a:pt x="24130" y="101599"/>
                  </a:lnTo>
                  <a:lnTo>
                    <a:pt x="24130" y="95250"/>
                  </a:lnTo>
                  <a:close/>
                </a:path>
                <a:path w="24129" h="515620">
                  <a:moveTo>
                    <a:pt x="24130" y="101600"/>
                  </a:moveTo>
                  <a:lnTo>
                    <a:pt x="0" y="101600"/>
                  </a:lnTo>
                  <a:lnTo>
                    <a:pt x="0" y="109219"/>
                  </a:lnTo>
                  <a:lnTo>
                    <a:pt x="24130" y="109219"/>
                  </a:lnTo>
                  <a:lnTo>
                    <a:pt x="24130" y="101600"/>
                  </a:lnTo>
                  <a:close/>
                </a:path>
                <a:path w="24129" h="515620">
                  <a:moveTo>
                    <a:pt x="24130" y="109219"/>
                  </a:moveTo>
                  <a:lnTo>
                    <a:pt x="0" y="109219"/>
                  </a:lnTo>
                  <a:lnTo>
                    <a:pt x="0" y="114299"/>
                  </a:lnTo>
                  <a:lnTo>
                    <a:pt x="24130" y="114299"/>
                  </a:lnTo>
                  <a:lnTo>
                    <a:pt x="24130" y="109219"/>
                  </a:lnTo>
                  <a:close/>
                </a:path>
                <a:path w="24129" h="515620">
                  <a:moveTo>
                    <a:pt x="24130" y="114300"/>
                  </a:moveTo>
                  <a:lnTo>
                    <a:pt x="0" y="114300"/>
                  </a:lnTo>
                  <a:lnTo>
                    <a:pt x="0" y="121919"/>
                  </a:lnTo>
                  <a:lnTo>
                    <a:pt x="24130" y="121919"/>
                  </a:lnTo>
                  <a:lnTo>
                    <a:pt x="24130" y="114300"/>
                  </a:lnTo>
                  <a:close/>
                </a:path>
                <a:path w="24129" h="515620">
                  <a:moveTo>
                    <a:pt x="24130" y="121919"/>
                  </a:moveTo>
                  <a:lnTo>
                    <a:pt x="0" y="121919"/>
                  </a:lnTo>
                  <a:lnTo>
                    <a:pt x="0" y="128269"/>
                  </a:lnTo>
                  <a:lnTo>
                    <a:pt x="24130" y="128269"/>
                  </a:lnTo>
                  <a:lnTo>
                    <a:pt x="24130" y="121919"/>
                  </a:lnTo>
                  <a:close/>
                </a:path>
                <a:path w="24129" h="515620">
                  <a:moveTo>
                    <a:pt x="24130" y="128269"/>
                  </a:moveTo>
                  <a:lnTo>
                    <a:pt x="0" y="128269"/>
                  </a:lnTo>
                  <a:lnTo>
                    <a:pt x="0" y="134619"/>
                  </a:lnTo>
                  <a:lnTo>
                    <a:pt x="24130" y="134619"/>
                  </a:lnTo>
                  <a:lnTo>
                    <a:pt x="24130" y="128269"/>
                  </a:lnTo>
                  <a:close/>
                </a:path>
                <a:path w="24129" h="515620">
                  <a:moveTo>
                    <a:pt x="24130" y="134619"/>
                  </a:moveTo>
                  <a:lnTo>
                    <a:pt x="0" y="134619"/>
                  </a:lnTo>
                  <a:lnTo>
                    <a:pt x="0" y="140969"/>
                  </a:lnTo>
                  <a:lnTo>
                    <a:pt x="24130" y="140969"/>
                  </a:lnTo>
                  <a:lnTo>
                    <a:pt x="24130" y="134619"/>
                  </a:lnTo>
                  <a:close/>
                </a:path>
                <a:path w="24129" h="515620">
                  <a:moveTo>
                    <a:pt x="24130" y="140969"/>
                  </a:moveTo>
                  <a:lnTo>
                    <a:pt x="0" y="140969"/>
                  </a:lnTo>
                  <a:lnTo>
                    <a:pt x="0" y="147319"/>
                  </a:lnTo>
                  <a:lnTo>
                    <a:pt x="24130" y="147319"/>
                  </a:lnTo>
                  <a:lnTo>
                    <a:pt x="24130" y="140969"/>
                  </a:lnTo>
                  <a:close/>
                </a:path>
                <a:path w="24129" h="515620">
                  <a:moveTo>
                    <a:pt x="24130" y="147319"/>
                  </a:moveTo>
                  <a:lnTo>
                    <a:pt x="0" y="147319"/>
                  </a:lnTo>
                  <a:lnTo>
                    <a:pt x="0" y="153669"/>
                  </a:lnTo>
                  <a:lnTo>
                    <a:pt x="24130" y="153669"/>
                  </a:lnTo>
                  <a:lnTo>
                    <a:pt x="24130" y="147319"/>
                  </a:lnTo>
                  <a:close/>
                </a:path>
                <a:path w="24129" h="515620">
                  <a:moveTo>
                    <a:pt x="24130" y="153669"/>
                  </a:moveTo>
                  <a:lnTo>
                    <a:pt x="0" y="153669"/>
                  </a:lnTo>
                  <a:lnTo>
                    <a:pt x="0" y="166369"/>
                  </a:lnTo>
                  <a:lnTo>
                    <a:pt x="24130" y="166369"/>
                  </a:lnTo>
                  <a:lnTo>
                    <a:pt x="24130" y="153669"/>
                  </a:lnTo>
                  <a:close/>
                </a:path>
                <a:path w="24129" h="515620">
                  <a:moveTo>
                    <a:pt x="24130" y="166369"/>
                  </a:moveTo>
                  <a:lnTo>
                    <a:pt x="0" y="166369"/>
                  </a:lnTo>
                  <a:lnTo>
                    <a:pt x="0" y="179069"/>
                  </a:lnTo>
                  <a:lnTo>
                    <a:pt x="24130" y="179069"/>
                  </a:lnTo>
                  <a:lnTo>
                    <a:pt x="24130" y="166369"/>
                  </a:lnTo>
                  <a:close/>
                </a:path>
                <a:path w="24129" h="515620">
                  <a:moveTo>
                    <a:pt x="24130" y="179069"/>
                  </a:moveTo>
                  <a:lnTo>
                    <a:pt x="0" y="179069"/>
                  </a:lnTo>
                  <a:lnTo>
                    <a:pt x="0" y="185419"/>
                  </a:lnTo>
                  <a:lnTo>
                    <a:pt x="24130" y="185419"/>
                  </a:lnTo>
                  <a:lnTo>
                    <a:pt x="24130" y="179069"/>
                  </a:lnTo>
                  <a:close/>
                </a:path>
                <a:path w="24129" h="515620">
                  <a:moveTo>
                    <a:pt x="24130" y="185419"/>
                  </a:moveTo>
                  <a:lnTo>
                    <a:pt x="0" y="185419"/>
                  </a:lnTo>
                  <a:lnTo>
                    <a:pt x="0" y="191769"/>
                  </a:lnTo>
                  <a:lnTo>
                    <a:pt x="24130" y="191769"/>
                  </a:lnTo>
                  <a:lnTo>
                    <a:pt x="24130" y="185419"/>
                  </a:lnTo>
                  <a:close/>
                </a:path>
                <a:path w="24129" h="515620">
                  <a:moveTo>
                    <a:pt x="24130" y="191769"/>
                  </a:moveTo>
                  <a:lnTo>
                    <a:pt x="0" y="191769"/>
                  </a:lnTo>
                  <a:lnTo>
                    <a:pt x="0" y="198119"/>
                  </a:lnTo>
                  <a:lnTo>
                    <a:pt x="24130" y="198119"/>
                  </a:lnTo>
                  <a:lnTo>
                    <a:pt x="24130" y="191769"/>
                  </a:lnTo>
                  <a:close/>
                </a:path>
                <a:path w="24129" h="515620">
                  <a:moveTo>
                    <a:pt x="24130" y="198119"/>
                  </a:moveTo>
                  <a:lnTo>
                    <a:pt x="0" y="198119"/>
                  </a:lnTo>
                  <a:lnTo>
                    <a:pt x="0" y="204469"/>
                  </a:lnTo>
                  <a:lnTo>
                    <a:pt x="24130" y="204469"/>
                  </a:lnTo>
                  <a:lnTo>
                    <a:pt x="24130" y="198119"/>
                  </a:lnTo>
                  <a:close/>
                </a:path>
                <a:path w="24129" h="515620">
                  <a:moveTo>
                    <a:pt x="24130" y="204469"/>
                  </a:moveTo>
                  <a:lnTo>
                    <a:pt x="0" y="204469"/>
                  </a:lnTo>
                  <a:lnTo>
                    <a:pt x="0" y="210819"/>
                  </a:lnTo>
                  <a:lnTo>
                    <a:pt x="24130" y="210819"/>
                  </a:lnTo>
                  <a:lnTo>
                    <a:pt x="24130" y="204469"/>
                  </a:lnTo>
                  <a:close/>
                </a:path>
                <a:path w="24129" h="515620">
                  <a:moveTo>
                    <a:pt x="24130" y="210819"/>
                  </a:moveTo>
                  <a:lnTo>
                    <a:pt x="0" y="210819"/>
                  </a:lnTo>
                  <a:lnTo>
                    <a:pt x="0" y="217169"/>
                  </a:lnTo>
                  <a:lnTo>
                    <a:pt x="24130" y="217169"/>
                  </a:lnTo>
                  <a:lnTo>
                    <a:pt x="24130" y="210819"/>
                  </a:lnTo>
                  <a:close/>
                </a:path>
                <a:path w="24129" h="515620">
                  <a:moveTo>
                    <a:pt x="24130" y="217169"/>
                  </a:moveTo>
                  <a:lnTo>
                    <a:pt x="0" y="217169"/>
                  </a:lnTo>
                  <a:lnTo>
                    <a:pt x="0" y="223519"/>
                  </a:lnTo>
                  <a:lnTo>
                    <a:pt x="24130" y="223519"/>
                  </a:lnTo>
                  <a:lnTo>
                    <a:pt x="24130" y="217169"/>
                  </a:lnTo>
                  <a:close/>
                </a:path>
                <a:path w="24129" h="515620">
                  <a:moveTo>
                    <a:pt x="24130" y="223519"/>
                  </a:moveTo>
                  <a:lnTo>
                    <a:pt x="0" y="223519"/>
                  </a:lnTo>
                  <a:lnTo>
                    <a:pt x="0" y="229869"/>
                  </a:lnTo>
                  <a:lnTo>
                    <a:pt x="24130" y="229869"/>
                  </a:lnTo>
                  <a:lnTo>
                    <a:pt x="24130" y="223519"/>
                  </a:lnTo>
                  <a:close/>
                </a:path>
                <a:path w="24129" h="515620">
                  <a:moveTo>
                    <a:pt x="24130" y="229869"/>
                  </a:moveTo>
                  <a:lnTo>
                    <a:pt x="0" y="229869"/>
                  </a:lnTo>
                  <a:lnTo>
                    <a:pt x="0" y="236219"/>
                  </a:lnTo>
                  <a:lnTo>
                    <a:pt x="24130" y="236219"/>
                  </a:lnTo>
                  <a:lnTo>
                    <a:pt x="24130" y="229869"/>
                  </a:lnTo>
                  <a:close/>
                </a:path>
                <a:path w="24129" h="515620">
                  <a:moveTo>
                    <a:pt x="24130" y="236219"/>
                  </a:moveTo>
                  <a:lnTo>
                    <a:pt x="0" y="236219"/>
                  </a:lnTo>
                  <a:lnTo>
                    <a:pt x="0" y="242569"/>
                  </a:lnTo>
                  <a:lnTo>
                    <a:pt x="24130" y="242569"/>
                  </a:lnTo>
                  <a:lnTo>
                    <a:pt x="24130" y="236219"/>
                  </a:lnTo>
                  <a:close/>
                </a:path>
                <a:path w="24129" h="515620">
                  <a:moveTo>
                    <a:pt x="24130" y="242569"/>
                  </a:moveTo>
                  <a:lnTo>
                    <a:pt x="0" y="242569"/>
                  </a:lnTo>
                  <a:lnTo>
                    <a:pt x="0" y="248919"/>
                  </a:lnTo>
                  <a:lnTo>
                    <a:pt x="24130" y="248919"/>
                  </a:lnTo>
                  <a:lnTo>
                    <a:pt x="24130" y="242569"/>
                  </a:lnTo>
                  <a:close/>
                </a:path>
                <a:path w="24129" h="515620">
                  <a:moveTo>
                    <a:pt x="24130" y="248919"/>
                  </a:moveTo>
                  <a:lnTo>
                    <a:pt x="0" y="248919"/>
                  </a:lnTo>
                  <a:lnTo>
                    <a:pt x="0" y="255269"/>
                  </a:lnTo>
                  <a:lnTo>
                    <a:pt x="24130" y="255269"/>
                  </a:lnTo>
                  <a:lnTo>
                    <a:pt x="24130" y="248919"/>
                  </a:lnTo>
                  <a:close/>
                </a:path>
                <a:path w="24129" h="515620">
                  <a:moveTo>
                    <a:pt x="24130" y="255269"/>
                  </a:moveTo>
                  <a:lnTo>
                    <a:pt x="0" y="255269"/>
                  </a:lnTo>
                  <a:lnTo>
                    <a:pt x="0" y="261619"/>
                  </a:lnTo>
                  <a:lnTo>
                    <a:pt x="24130" y="261619"/>
                  </a:lnTo>
                  <a:lnTo>
                    <a:pt x="24130" y="255269"/>
                  </a:lnTo>
                  <a:close/>
                </a:path>
                <a:path w="24129" h="515620">
                  <a:moveTo>
                    <a:pt x="24130" y="261619"/>
                  </a:moveTo>
                  <a:lnTo>
                    <a:pt x="0" y="261619"/>
                  </a:lnTo>
                  <a:lnTo>
                    <a:pt x="0" y="267969"/>
                  </a:lnTo>
                  <a:lnTo>
                    <a:pt x="24130" y="267969"/>
                  </a:lnTo>
                  <a:lnTo>
                    <a:pt x="24130" y="261619"/>
                  </a:lnTo>
                  <a:close/>
                </a:path>
                <a:path w="24129" h="515620">
                  <a:moveTo>
                    <a:pt x="24130" y="267969"/>
                  </a:moveTo>
                  <a:lnTo>
                    <a:pt x="0" y="267969"/>
                  </a:lnTo>
                  <a:lnTo>
                    <a:pt x="0" y="274319"/>
                  </a:lnTo>
                  <a:lnTo>
                    <a:pt x="24130" y="274319"/>
                  </a:lnTo>
                  <a:lnTo>
                    <a:pt x="24130" y="267969"/>
                  </a:lnTo>
                  <a:close/>
                </a:path>
                <a:path w="24129" h="515620">
                  <a:moveTo>
                    <a:pt x="24130" y="274319"/>
                  </a:moveTo>
                  <a:lnTo>
                    <a:pt x="0" y="274319"/>
                  </a:lnTo>
                  <a:lnTo>
                    <a:pt x="0" y="280669"/>
                  </a:lnTo>
                  <a:lnTo>
                    <a:pt x="24130" y="280669"/>
                  </a:lnTo>
                  <a:lnTo>
                    <a:pt x="24130" y="274319"/>
                  </a:lnTo>
                  <a:close/>
                </a:path>
                <a:path w="24129" h="515620">
                  <a:moveTo>
                    <a:pt x="24130" y="280669"/>
                  </a:moveTo>
                  <a:lnTo>
                    <a:pt x="0" y="280669"/>
                  </a:lnTo>
                  <a:lnTo>
                    <a:pt x="0" y="287019"/>
                  </a:lnTo>
                  <a:lnTo>
                    <a:pt x="24130" y="287019"/>
                  </a:lnTo>
                  <a:lnTo>
                    <a:pt x="24130" y="280669"/>
                  </a:lnTo>
                  <a:close/>
                </a:path>
                <a:path w="24129" h="515620">
                  <a:moveTo>
                    <a:pt x="24130" y="287019"/>
                  </a:moveTo>
                  <a:lnTo>
                    <a:pt x="0" y="287019"/>
                  </a:lnTo>
                  <a:lnTo>
                    <a:pt x="0" y="293369"/>
                  </a:lnTo>
                  <a:lnTo>
                    <a:pt x="24130" y="293369"/>
                  </a:lnTo>
                  <a:lnTo>
                    <a:pt x="24130" y="287019"/>
                  </a:lnTo>
                  <a:close/>
                </a:path>
                <a:path w="24129" h="515620">
                  <a:moveTo>
                    <a:pt x="24130" y="293369"/>
                  </a:moveTo>
                  <a:lnTo>
                    <a:pt x="0" y="293369"/>
                  </a:lnTo>
                  <a:lnTo>
                    <a:pt x="0" y="299719"/>
                  </a:lnTo>
                  <a:lnTo>
                    <a:pt x="24130" y="299719"/>
                  </a:lnTo>
                  <a:lnTo>
                    <a:pt x="24130" y="293369"/>
                  </a:lnTo>
                  <a:close/>
                </a:path>
                <a:path w="24129" h="515620">
                  <a:moveTo>
                    <a:pt x="24130" y="299719"/>
                  </a:moveTo>
                  <a:lnTo>
                    <a:pt x="0" y="299719"/>
                  </a:lnTo>
                  <a:lnTo>
                    <a:pt x="0" y="306069"/>
                  </a:lnTo>
                  <a:lnTo>
                    <a:pt x="24130" y="306069"/>
                  </a:lnTo>
                  <a:lnTo>
                    <a:pt x="24130" y="299719"/>
                  </a:lnTo>
                  <a:close/>
                </a:path>
                <a:path w="24129" h="515620">
                  <a:moveTo>
                    <a:pt x="24130" y="306069"/>
                  </a:moveTo>
                  <a:lnTo>
                    <a:pt x="0" y="306069"/>
                  </a:lnTo>
                  <a:lnTo>
                    <a:pt x="0" y="312419"/>
                  </a:lnTo>
                  <a:lnTo>
                    <a:pt x="24130" y="312419"/>
                  </a:lnTo>
                  <a:lnTo>
                    <a:pt x="24130" y="306069"/>
                  </a:lnTo>
                  <a:close/>
                </a:path>
                <a:path w="24129" h="515620">
                  <a:moveTo>
                    <a:pt x="24130" y="312419"/>
                  </a:moveTo>
                  <a:lnTo>
                    <a:pt x="0" y="312419"/>
                  </a:lnTo>
                  <a:lnTo>
                    <a:pt x="0" y="318769"/>
                  </a:lnTo>
                  <a:lnTo>
                    <a:pt x="24130" y="318769"/>
                  </a:lnTo>
                  <a:lnTo>
                    <a:pt x="24130" y="312419"/>
                  </a:lnTo>
                  <a:close/>
                </a:path>
                <a:path w="24129" h="515620">
                  <a:moveTo>
                    <a:pt x="24130" y="318769"/>
                  </a:moveTo>
                  <a:lnTo>
                    <a:pt x="0" y="318769"/>
                  </a:lnTo>
                  <a:lnTo>
                    <a:pt x="0" y="325119"/>
                  </a:lnTo>
                  <a:lnTo>
                    <a:pt x="24130" y="325119"/>
                  </a:lnTo>
                  <a:lnTo>
                    <a:pt x="24130" y="318769"/>
                  </a:lnTo>
                  <a:close/>
                </a:path>
                <a:path w="24129" h="515620">
                  <a:moveTo>
                    <a:pt x="24130" y="325119"/>
                  </a:moveTo>
                  <a:lnTo>
                    <a:pt x="0" y="325119"/>
                  </a:lnTo>
                  <a:lnTo>
                    <a:pt x="0" y="355599"/>
                  </a:lnTo>
                  <a:lnTo>
                    <a:pt x="24130" y="355599"/>
                  </a:lnTo>
                  <a:lnTo>
                    <a:pt x="24130" y="325119"/>
                  </a:lnTo>
                  <a:close/>
                </a:path>
                <a:path w="24129" h="515620">
                  <a:moveTo>
                    <a:pt x="24130" y="355600"/>
                  </a:moveTo>
                  <a:lnTo>
                    <a:pt x="0" y="355600"/>
                  </a:lnTo>
                  <a:lnTo>
                    <a:pt x="0" y="361949"/>
                  </a:lnTo>
                  <a:lnTo>
                    <a:pt x="24130" y="361949"/>
                  </a:lnTo>
                  <a:lnTo>
                    <a:pt x="24130" y="355600"/>
                  </a:lnTo>
                  <a:close/>
                </a:path>
                <a:path w="24129" h="515620">
                  <a:moveTo>
                    <a:pt x="24130" y="361950"/>
                  </a:moveTo>
                  <a:lnTo>
                    <a:pt x="0" y="361950"/>
                  </a:lnTo>
                  <a:lnTo>
                    <a:pt x="0" y="368299"/>
                  </a:lnTo>
                  <a:lnTo>
                    <a:pt x="24130" y="368299"/>
                  </a:lnTo>
                  <a:lnTo>
                    <a:pt x="24130" y="361950"/>
                  </a:lnTo>
                  <a:close/>
                </a:path>
                <a:path w="24129" h="515620">
                  <a:moveTo>
                    <a:pt x="24130" y="368300"/>
                  </a:moveTo>
                  <a:lnTo>
                    <a:pt x="0" y="368300"/>
                  </a:lnTo>
                  <a:lnTo>
                    <a:pt x="0" y="374649"/>
                  </a:lnTo>
                  <a:lnTo>
                    <a:pt x="24130" y="374649"/>
                  </a:lnTo>
                  <a:lnTo>
                    <a:pt x="24130" y="368300"/>
                  </a:lnTo>
                  <a:close/>
                </a:path>
                <a:path w="24129" h="515620">
                  <a:moveTo>
                    <a:pt x="24130" y="374650"/>
                  </a:moveTo>
                  <a:lnTo>
                    <a:pt x="0" y="374650"/>
                  </a:lnTo>
                  <a:lnTo>
                    <a:pt x="0" y="380999"/>
                  </a:lnTo>
                  <a:lnTo>
                    <a:pt x="24130" y="380999"/>
                  </a:lnTo>
                  <a:lnTo>
                    <a:pt x="24130" y="374650"/>
                  </a:lnTo>
                  <a:close/>
                </a:path>
                <a:path w="24129" h="515620">
                  <a:moveTo>
                    <a:pt x="24130" y="381000"/>
                  </a:moveTo>
                  <a:lnTo>
                    <a:pt x="0" y="381000"/>
                  </a:lnTo>
                  <a:lnTo>
                    <a:pt x="0" y="387349"/>
                  </a:lnTo>
                  <a:lnTo>
                    <a:pt x="24130" y="387349"/>
                  </a:lnTo>
                  <a:lnTo>
                    <a:pt x="24130" y="381000"/>
                  </a:lnTo>
                  <a:close/>
                </a:path>
                <a:path w="24129" h="515620">
                  <a:moveTo>
                    <a:pt x="24130" y="387350"/>
                  </a:moveTo>
                  <a:lnTo>
                    <a:pt x="0" y="387350"/>
                  </a:lnTo>
                  <a:lnTo>
                    <a:pt x="0" y="393699"/>
                  </a:lnTo>
                  <a:lnTo>
                    <a:pt x="24130" y="393699"/>
                  </a:lnTo>
                  <a:lnTo>
                    <a:pt x="24130" y="387350"/>
                  </a:lnTo>
                  <a:close/>
                </a:path>
                <a:path w="24129" h="515620">
                  <a:moveTo>
                    <a:pt x="24130" y="393700"/>
                  </a:moveTo>
                  <a:lnTo>
                    <a:pt x="0" y="393700"/>
                  </a:lnTo>
                  <a:lnTo>
                    <a:pt x="0" y="400049"/>
                  </a:lnTo>
                  <a:lnTo>
                    <a:pt x="24130" y="400049"/>
                  </a:lnTo>
                  <a:lnTo>
                    <a:pt x="24130" y="393700"/>
                  </a:lnTo>
                  <a:close/>
                </a:path>
                <a:path w="24129" h="515620">
                  <a:moveTo>
                    <a:pt x="24130" y="400050"/>
                  </a:moveTo>
                  <a:lnTo>
                    <a:pt x="0" y="400050"/>
                  </a:lnTo>
                  <a:lnTo>
                    <a:pt x="0" y="407669"/>
                  </a:lnTo>
                  <a:lnTo>
                    <a:pt x="24130" y="407669"/>
                  </a:lnTo>
                  <a:lnTo>
                    <a:pt x="24130" y="400050"/>
                  </a:lnTo>
                  <a:close/>
                </a:path>
                <a:path w="24129" h="515620">
                  <a:moveTo>
                    <a:pt x="24130" y="407669"/>
                  </a:moveTo>
                  <a:lnTo>
                    <a:pt x="0" y="407669"/>
                  </a:lnTo>
                  <a:lnTo>
                    <a:pt x="0" y="414019"/>
                  </a:lnTo>
                  <a:lnTo>
                    <a:pt x="24130" y="414019"/>
                  </a:lnTo>
                  <a:lnTo>
                    <a:pt x="24130" y="407669"/>
                  </a:lnTo>
                  <a:close/>
                </a:path>
                <a:path w="24129" h="515620">
                  <a:moveTo>
                    <a:pt x="24130" y="414019"/>
                  </a:moveTo>
                  <a:lnTo>
                    <a:pt x="0" y="414019"/>
                  </a:lnTo>
                  <a:lnTo>
                    <a:pt x="0" y="420369"/>
                  </a:lnTo>
                  <a:lnTo>
                    <a:pt x="24130" y="420369"/>
                  </a:lnTo>
                  <a:lnTo>
                    <a:pt x="24130" y="414019"/>
                  </a:lnTo>
                  <a:close/>
                </a:path>
                <a:path w="24129" h="515620">
                  <a:moveTo>
                    <a:pt x="24130" y="420369"/>
                  </a:moveTo>
                  <a:lnTo>
                    <a:pt x="0" y="420369"/>
                  </a:lnTo>
                  <a:lnTo>
                    <a:pt x="0" y="426719"/>
                  </a:lnTo>
                  <a:lnTo>
                    <a:pt x="24130" y="426719"/>
                  </a:lnTo>
                  <a:lnTo>
                    <a:pt x="24130" y="420369"/>
                  </a:lnTo>
                  <a:close/>
                </a:path>
                <a:path w="24129" h="515620">
                  <a:moveTo>
                    <a:pt x="24130" y="426719"/>
                  </a:moveTo>
                  <a:lnTo>
                    <a:pt x="0" y="426719"/>
                  </a:lnTo>
                  <a:lnTo>
                    <a:pt x="0" y="433069"/>
                  </a:lnTo>
                  <a:lnTo>
                    <a:pt x="24130" y="433069"/>
                  </a:lnTo>
                  <a:lnTo>
                    <a:pt x="24130" y="426719"/>
                  </a:lnTo>
                  <a:close/>
                </a:path>
                <a:path w="24129" h="515620">
                  <a:moveTo>
                    <a:pt x="24130" y="433069"/>
                  </a:moveTo>
                  <a:lnTo>
                    <a:pt x="0" y="433069"/>
                  </a:lnTo>
                  <a:lnTo>
                    <a:pt x="0" y="439419"/>
                  </a:lnTo>
                  <a:lnTo>
                    <a:pt x="24130" y="439419"/>
                  </a:lnTo>
                  <a:lnTo>
                    <a:pt x="24130" y="433069"/>
                  </a:lnTo>
                  <a:close/>
                </a:path>
                <a:path w="24129" h="515620">
                  <a:moveTo>
                    <a:pt x="24130" y="439419"/>
                  </a:moveTo>
                  <a:lnTo>
                    <a:pt x="0" y="439419"/>
                  </a:lnTo>
                  <a:lnTo>
                    <a:pt x="0" y="445769"/>
                  </a:lnTo>
                  <a:lnTo>
                    <a:pt x="24130" y="445769"/>
                  </a:lnTo>
                  <a:lnTo>
                    <a:pt x="24130" y="439419"/>
                  </a:lnTo>
                  <a:close/>
                </a:path>
                <a:path w="24129" h="515620">
                  <a:moveTo>
                    <a:pt x="24130" y="445769"/>
                  </a:moveTo>
                  <a:lnTo>
                    <a:pt x="0" y="445769"/>
                  </a:lnTo>
                  <a:lnTo>
                    <a:pt x="0" y="452119"/>
                  </a:lnTo>
                  <a:lnTo>
                    <a:pt x="24130" y="452119"/>
                  </a:lnTo>
                  <a:lnTo>
                    <a:pt x="24130" y="445769"/>
                  </a:lnTo>
                  <a:close/>
                </a:path>
                <a:path w="24129" h="515620">
                  <a:moveTo>
                    <a:pt x="24130" y="452119"/>
                  </a:moveTo>
                  <a:lnTo>
                    <a:pt x="0" y="452119"/>
                  </a:lnTo>
                  <a:lnTo>
                    <a:pt x="0" y="457199"/>
                  </a:lnTo>
                  <a:lnTo>
                    <a:pt x="24130" y="457199"/>
                  </a:lnTo>
                  <a:lnTo>
                    <a:pt x="24130" y="452119"/>
                  </a:lnTo>
                  <a:close/>
                </a:path>
                <a:path w="24129" h="515620">
                  <a:moveTo>
                    <a:pt x="24130" y="457200"/>
                  </a:moveTo>
                  <a:lnTo>
                    <a:pt x="0" y="457200"/>
                  </a:lnTo>
                  <a:lnTo>
                    <a:pt x="0" y="463549"/>
                  </a:lnTo>
                  <a:lnTo>
                    <a:pt x="24130" y="463549"/>
                  </a:lnTo>
                  <a:lnTo>
                    <a:pt x="24130" y="457200"/>
                  </a:lnTo>
                  <a:close/>
                </a:path>
                <a:path w="24129" h="515620">
                  <a:moveTo>
                    <a:pt x="24130" y="463550"/>
                  </a:moveTo>
                  <a:lnTo>
                    <a:pt x="0" y="463550"/>
                  </a:lnTo>
                  <a:lnTo>
                    <a:pt x="0" y="469899"/>
                  </a:lnTo>
                  <a:lnTo>
                    <a:pt x="24130" y="469899"/>
                  </a:lnTo>
                  <a:lnTo>
                    <a:pt x="24130" y="463550"/>
                  </a:lnTo>
                  <a:close/>
                </a:path>
                <a:path w="24129" h="515620">
                  <a:moveTo>
                    <a:pt x="24130" y="469900"/>
                  </a:moveTo>
                  <a:lnTo>
                    <a:pt x="0" y="469900"/>
                  </a:lnTo>
                  <a:lnTo>
                    <a:pt x="0" y="476249"/>
                  </a:lnTo>
                  <a:lnTo>
                    <a:pt x="24130" y="476249"/>
                  </a:lnTo>
                  <a:lnTo>
                    <a:pt x="24130" y="469900"/>
                  </a:lnTo>
                  <a:close/>
                </a:path>
                <a:path w="24129" h="515620">
                  <a:moveTo>
                    <a:pt x="24130" y="476250"/>
                  </a:moveTo>
                  <a:lnTo>
                    <a:pt x="0" y="476250"/>
                  </a:lnTo>
                  <a:lnTo>
                    <a:pt x="0" y="482599"/>
                  </a:lnTo>
                  <a:lnTo>
                    <a:pt x="24130" y="482599"/>
                  </a:lnTo>
                  <a:lnTo>
                    <a:pt x="24130" y="476250"/>
                  </a:lnTo>
                  <a:close/>
                </a:path>
                <a:path w="24129" h="515620">
                  <a:moveTo>
                    <a:pt x="24130" y="482600"/>
                  </a:moveTo>
                  <a:lnTo>
                    <a:pt x="0" y="482600"/>
                  </a:lnTo>
                  <a:lnTo>
                    <a:pt x="0" y="488949"/>
                  </a:lnTo>
                  <a:lnTo>
                    <a:pt x="24130" y="488949"/>
                  </a:lnTo>
                  <a:lnTo>
                    <a:pt x="24130" y="482600"/>
                  </a:lnTo>
                  <a:close/>
                </a:path>
                <a:path w="24129" h="515620">
                  <a:moveTo>
                    <a:pt x="24130" y="488950"/>
                  </a:moveTo>
                  <a:lnTo>
                    <a:pt x="0" y="488950"/>
                  </a:lnTo>
                  <a:lnTo>
                    <a:pt x="0" y="495299"/>
                  </a:lnTo>
                  <a:lnTo>
                    <a:pt x="24130" y="495299"/>
                  </a:lnTo>
                  <a:lnTo>
                    <a:pt x="24130" y="488950"/>
                  </a:lnTo>
                  <a:close/>
                </a:path>
                <a:path w="24129" h="515620">
                  <a:moveTo>
                    <a:pt x="24130" y="495300"/>
                  </a:moveTo>
                  <a:lnTo>
                    <a:pt x="0" y="495300"/>
                  </a:lnTo>
                  <a:lnTo>
                    <a:pt x="0" y="501649"/>
                  </a:lnTo>
                  <a:lnTo>
                    <a:pt x="24130" y="501649"/>
                  </a:lnTo>
                  <a:lnTo>
                    <a:pt x="24130" y="495300"/>
                  </a:lnTo>
                  <a:close/>
                </a:path>
                <a:path w="24129" h="515620">
                  <a:moveTo>
                    <a:pt x="24130" y="501650"/>
                  </a:moveTo>
                  <a:lnTo>
                    <a:pt x="0" y="501650"/>
                  </a:lnTo>
                  <a:lnTo>
                    <a:pt x="0" y="515619"/>
                  </a:lnTo>
                  <a:lnTo>
                    <a:pt x="24130" y="515619"/>
                  </a:lnTo>
                  <a:lnTo>
                    <a:pt x="24130" y="501650"/>
                  </a:lnTo>
                  <a:close/>
                </a:path>
              </a:pathLst>
            </a:custGeom>
            <a:solidFill>
              <a:srgbClr val="222222"/>
            </a:solidFill>
          </p:spPr>
          <p:txBody>
            <a:bodyPr bIns="0" lIns="0" rIns="0" rtlCol="0" tIns="0" wrap="square"/>
            <a:p/>
          </p:txBody>
        </p:sp>
        <p:sp>
          <p:nvSpPr>
            <p:cNvPr id="1048816" name="object 90"/>
            <p:cNvSpPr/>
            <p:nvPr/>
          </p:nvSpPr>
          <p:spPr>
            <a:xfrm>
              <a:off x="4519929" y="4575810"/>
              <a:ext cx="25400" cy="601980"/>
            </a:xfrm>
            <a:custGeom>
              <a:avLst/>
              <a:ahLst/>
              <a:rect l="l" t="t" r="r" b="b"/>
              <a:pathLst>
                <a:path w="25400" h="601979">
                  <a:moveTo>
                    <a:pt x="1270" y="0"/>
                  </a:moveTo>
                  <a:lnTo>
                    <a:pt x="0" y="0"/>
                  </a:lnTo>
                  <a:lnTo>
                    <a:pt x="0" y="5079"/>
                  </a:lnTo>
                  <a:lnTo>
                    <a:pt x="1270" y="5079"/>
                  </a:lnTo>
                  <a:lnTo>
                    <a:pt x="1270" y="0"/>
                  </a:lnTo>
                  <a:close/>
                </a:path>
                <a:path w="25400" h="601979">
                  <a:moveTo>
                    <a:pt x="2539" y="5080"/>
                  </a:moveTo>
                  <a:lnTo>
                    <a:pt x="0" y="5080"/>
                  </a:lnTo>
                  <a:lnTo>
                    <a:pt x="0" y="11429"/>
                  </a:lnTo>
                  <a:lnTo>
                    <a:pt x="3810" y="11429"/>
                  </a:lnTo>
                  <a:lnTo>
                    <a:pt x="3810" y="8889"/>
                  </a:lnTo>
                  <a:lnTo>
                    <a:pt x="2540" y="8889"/>
                  </a:lnTo>
                  <a:lnTo>
                    <a:pt x="2539" y="5080"/>
                  </a:lnTo>
                  <a:close/>
                </a:path>
                <a:path w="25400" h="601979">
                  <a:moveTo>
                    <a:pt x="3810" y="11430"/>
                  </a:moveTo>
                  <a:lnTo>
                    <a:pt x="0" y="11430"/>
                  </a:lnTo>
                  <a:lnTo>
                    <a:pt x="0" y="17779"/>
                  </a:lnTo>
                  <a:lnTo>
                    <a:pt x="5080" y="17779"/>
                  </a:lnTo>
                  <a:lnTo>
                    <a:pt x="5080" y="13969"/>
                  </a:lnTo>
                  <a:lnTo>
                    <a:pt x="3810" y="13969"/>
                  </a:lnTo>
                  <a:lnTo>
                    <a:pt x="3810" y="11430"/>
                  </a:lnTo>
                  <a:close/>
                </a:path>
                <a:path w="25400" h="601979">
                  <a:moveTo>
                    <a:pt x="6350" y="17780"/>
                  </a:moveTo>
                  <a:lnTo>
                    <a:pt x="0" y="17780"/>
                  </a:lnTo>
                  <a:lnTo>
                    <a:pt x="0" y="24129"/>
                  </a:lnTo>
                  <a:lnTo>
                    <a:pt x="7620" y="24129"/>
                  </a:lnTo>
                  <a:lnTo>
                    <a:pt x="7620" y="21589"/>
                  </a:lnTo>
                  <a:lnTo>
                    <a:pt x="6350" y="21589"/>
                  </a:lnTo>
                  <a:lnTo>
                    <a:pt x="6350" y="17780"/>
                  </a:lnTo>
                  <a:close/>
                </a:path>
                <a:path w="25400" h="601979">
                  <a:moveTo>
                    <a:pt x="7620" y="24130"/>
                  </a:moveTo>
                  <a:lnTo>
                    <a:pt x="0" y="24130"/>
                  </a:lnTo>
                  <a:lnTo>
                    <a:pt x="0" y="30479"/>
                  </a:lnTo>
                  <a:lnTo>
                    <a:pt x="8890" y="30479"/>
                  </a:lnTo>
                  <a:lnTo>
                    <a:pt x="8889" y="26669"/>
                  </a:lnTo>
                  <a:lnTo>
                    <a:pt x="7620" y="26669"/>
                  </a:lnTo>
                  <a:lnTo>
                    <a:pt x="7620" y="24130"/>
                  </a:lnTo>
                  <a:close/>
                </a:path>
                <a:path w="25400" h="601979">
                  <a:moveTo>
                    <a:pt x="10160" y="30480"/>
                  </a:moveTo>
                  <a:lnTo>
                    <a:pt x="0" y="30480"/>
                  </a:lnTo>
                  <a:lnTo>
                    <a:pt x="0" y="36829"/>
                  </a:lnTo>
                  <a:lnTo>
                    <a:pt x="11430" y="36829"/>
                  </a:lnTo>
                  <a:lnTo>
                    <a:pt x="11430" y="35559"/>
                  </a:lnTo>
                  <a:lnTo>
                    <a:pt x="10160" y="35559"/>
                  </a:lnTo>
                  <a:lnTo>
                    <a:pt x="10160" y="30480"/>
                  </a:lnTo>
                  <a:close/>
                </a:path>
                <a:path w="25400" h="601979">
                  <a:moveTo>
                    <a:pt x="11430" y="36830"/>
                  </a:moveTo>
                  <a:lnTo>
                    <a:pt x="0" y="36830"/>
                  </a:lnTo>
                  <a:lnTo>
                    <a:pt x="0" y="43179"/>
                  </a:lnTo>
                  <a:lnTo>
                    <a:pt x="12700" y="43179"/>
                  </a:lnTo>
                  <a:lnTo>
                    <a:pt x="12700" y="39369"/>
                  </a:lnTo>
                  <a:lnTo>
                    <a:pt x="11430" y="39369"/>
                  </a:lnTo>
                  <a:lnTo>
                    <a:pt x="11430" y="36830"/>
                  </a:lnTo>
                  <a:close/>
                </a:path>
                <a:path w="25400" h="601979">
                  <a:moveTo>
                    <a:pt x="13970" y="43180"/>
                  </a:moveTo>
                  <a:lnTo>
                    <a:pt x="0" y="43180"/>
                  </a:lnTo>
                  <a:lnTo>
                    <a:pt x="0" y="48259"/>
                  </a:lnTo>
                  <a:lnTo>
                    <a:pt x="13970" y="48259"/>
                  </a:lnTo>
                  <a:lnTo>
                    <a:pt x="13970" y="43180"/>
                  </a:lnTo>
                  <a:close/>
                </a:path>
                <a:path w="25400" h="601979">
                  <a:moveTo>
                    <a:pt x="15240" y="48260"/>
                  </a:moveTo>
                  <a:lnTo>
                    <a:pt x="0" y="48260"/>
                  </a:lnTo>
                  <a:lnTo>
                    <a:pt x="0" y="54609"/>
                  </a:lnTo>
                  <a:lnTo>
                    <a:pt x="16510" y="54609"/>
                  </a:lnTo>
                  <a:lnTo>
                    <a:pt x="16510" y="52069"/>
                  </a:lnTo>
                  <a:lnTo>
                    <a:pt x="15239" y="52069"/>
                  </a:lnTo>
                  <a:lnTo>
                    <a:pt x="15240" y="48260"/>
                  </a:lnTo>
                  <a:close/>
                </a:path>
                <a:path w="25400" h="601979">
                  <a:moveTo>
                    <a:pt x="16510" y="54610"/>
                  </a:moveTo>
                  <a:lnTo>
                    <a:pt x="0" y="54610"/>
                  </a:lnTo>
                  <a:lnTo>
                    <a:pt x="0" y="60959"/>
                  </a:lnTo>
                  <a:lnTo>
                    <a:pt x="17779" y="60959"/>
                  </a:lnTo>
                  <a:lnTo>
                    <a:pt x="17779" y="57150"/>
                  </a:lnTo>
                  <a:lnTo>
                    <a:pt x="16510" y="57150"/>
                  </a:lnTo>
                  <a:lnTo>
                    <a:pt x="16510" y="54610"/>
                  </a:lnTo>
                  <a:close/>
                </a:path>
                <a:path w="25400" h="601979">
                  <a:moveTo>
                    <a:pt x="19050" y="60960"/>
                  </a:moveTo>
                  <a:lnTo>
                    <a:pt x="0" y="60960"/>
                  </a:lnTo>
                  <a:lnTo>
                    <a:pt x="0" y="67309"/>
                  </a:lnTo>
                  <a:lnTo>
                    <a:pt x="20320" y="67309"/>
                  </a:lnTo>
                  <a:lnTo>
                    <a:pt x="20320" y="64769"/>
                  </a:lnTo>
                  <a:lnTo>
                    <a:pt x="19050" y="64769"/>
                  </a:lnTo>
                  <a:lnTo>
                    <a:pt x="19050" y="60960"/>
                  </a:lnTo>
                  <a:close/>
                </a:path>
                <a:path w="25400" h="601979">
                  <a:moveTo>
                    <a:pt x="20320" y="67310"/>
                  </a:moveTo>
                  <a:lnTo>
                    <a:pt x="0" y="67310"/>
                  </a:lnTo>
                  <a:lnTo>
                    <a:pt x="0" y="73659"/>
                  </a:lnTo>
                  <a:lnTo>
                    <a:pt x="21590" y="73659"/>
                  </a:lnTo>
                  <a:lnTo>
                    <a:pt x="21590" y="69850"/>
                  </a:lnTo>
                  <a:lnTo>
                    <a:pt x="20320" y="69850"/>
                  </a:lnTo>
                  <a:lnTo>
                    <a:pt x="20320" y="67310"/>
                  </a:lnTo>
                  <a:close/>
                </a:path>
                <a:path w="25400" h="601979">
                  <a:moveTo>
                    <a:pt x="22860" y="73660"/>
                  </a:moveTo>
                  <a:lnTo>
                    <a:pt x="0" y="73660"/>
                  </a:lnTo>
                  <a:lnTo>
                    <a:pt x="0" y="80009"/>
                  </a:lnTo>
                  <a:lnTo>
                    <a:pt x="24130" y="80009"/>
                  </a:lnTo>
                  <a:lnTo>
                    <a:pt x="24130" y="77469"/>
                  </a:lnTo>
                  <a:lnTo>
                    <a:pt x="22860" y="77469"/>
                  </a:lnTo>
                  <a:lnTo>
                    <a:pt x="22860" y="73660"/>
                  </a:lnTo>
                  <a:close/>
                </a:path>
                <a:path w="25400" h="601979">
                  <a:moveTo>
                    <a:pt x="24130" y="80010"/>
                  </a:moveTo>
                  <a:lnTo>
                    <a:pt x="0" y="80010"/>
                  </a:lnTo>
                  <a:lnTo>
                    <a:pt x="0" y="87629"/>
                  </a:lnTo>
                  <a:lnTo>
                    <a:pt x="25400" y="87629"/>
                  </a:lnTo>
                  <a:lnTo>
                    <a:pt x="25400" y="82550"/>
                  </a:lnTo>
                  <a:lnTo>
                    <a:pt x="24130" y="82550"/>
                  </a:lnTo>
                  <a:lnTo>
                    <a:pt x="24130" y="80010"/>
                  </a:lnTo>
                  <a:close/>
                </a:path>
                <a:path w="25400" h="601979">
                  <a:moveTo>
                    <a:pt x="25400" y="87630"/>
                  </a:moveTo>
                  <a:lnTo>
                    <a:pt x="0" y="87630"/>
                  </a:lnTo>
                  <a:lnTo>
                    <a:pt x="0" y="92709"/>
                  </a:lnTo>
                  <a:lnTo>
                    <a:pt x="25400" y="92709"/>
                  </a:lnTo>
                  <a:lnTo>
                    <a:pt x="25400" y="87630"/>
                  </a:lnTo>
                  <a:close/>
                </a:path>
                <a:path w="25400" h="601979">
                  <a:moveTo>
                    <a:pt x="25400" y="92710"/>
                  </a:moveTo>
                  <a:lnTo>
                    <a:pt x="0" y="92710"/>
                  </a:lnTo>
                  <a:lnTo>
                    <a:pt x="0" y="100329"/>
                  </a:lnTo>
                  <a:lnTo>
                    <a:pt x="25400" y="100329"/>
                  </a:lnTo>
                  <a:lnTo>
                    <a:pt x="25400" y="92710"/>
                  </a:lnTo>
                  <a:close/>
                </a:path>
                <a:path w="25400" h="601979">
                  <a:moveTo>
                    <a:pt x="25400" y="100330"/>
                  </a:moveTo>
                  <a:lnTo>
                    <a:pt x="0" y="100330"/>
                  </a:lnTo>
                  <a:lnTo>
                    <a:pt x="0" y="105409"/>
                  </a:lnTo>
                  <a:lnTo>
                    <a:pt x="25400" y="105409"/>
                  </a:lnTo>
                  <a:lnTo>
                    <a:pt x="25400" y="100330"/>
                  </a:lnTo>
                  <a:close/>
                </a:path>
                <a:path w="25400" h="601979">
                  <a:moveTo>
                    <a:pt x="25400" y="105410"/>
                  </a:moveTo>
                  <a:lnTo>
                    <a:pt x="0" y="105410"/>
                  </a:lnTo>
                  <a:lnTo>
                    <a:pt x="0" y="113029"/>
                  </a:lnTo>
                  <a:lnTo>
                    <a:pt x="25400" y="113029"/>
                  </a:lnTo>
                  <a:lnTo>
                    <a:pt x="25400" y="105410"/>
                  </a:lnTo>
                  <a:close/>
                </a:path>
                <a:path w="25400" h="601979">
                  <a:moveTo>
                    <a:pt x="25400" y="113030"/>
                  </a:moveTo>
                  <a:lnTo>
                    <a:pt x="0" y="113030"/>
                  </a:lnTo>
                  <a:lnTo>
                    <a:pt x="0" y="119379"/>
                  </a:lnTo>
                  <a:lnTo>
                    <a:pt x="25400" y="119379"/>
                  </a:lnTo>
                  <a:lnTo>
                    <a:pt x="25400" y="113030"/>
                  </a:lnTo>
                  <a:close/>
                </a:path>
                <a:path w="25400" h="601979">
                  <a:moveTo>
                    <a:pt x="25400" y="119380"/>
                  </a:moveTo>
                  <a:lnTo>
                    <a:pt x="0" y="119380"/>
                  </a:lnTo>
                  <a:lnTo>
                    <a:pt x="0" y="125729"/>
                  </a:lnTo>
                  <a:lnTo>
                    <a:pt x="25400" y="125729"/>
                  </a:lnTo>
                  <a:lnTo>
                    <a:pt x="25400" y="119380"/>
                  </a:lnTo>
                  <a:close/>
                </a:path>
                <a:path w="25400" h="601979">
                  <a:moveTo>
                    <a:pt x="25400" y="125730"/>
                  </a:moveTo>
                  <a:lnTo>
                    <a:pt x="0" y="125730"/>
                  </a:lnTo>
                  <a:lnTo>
                    <a:pt x="0" y="132079"/>
                  </a:lnTo>
                  <a:lnTo>
                    <a:pt x="25400" y="132079"/>
                  </a:lnTo>
                  <a:lnTo>
                    <a:pt x="25400" y="125730"/>
                  </a:lnTo>
                  <a:close/>
                </a:path>
                <a:path w="25400" h="601979">
                  <a:moveTo>
                    <a:pt x="25400" y="132080"/>
                  </a:moveTo>
                  <a:lnTo>
                    <a:pt x="0" y="132080"/>
                  </a:lnTo>
                  <a:lnTo>
                    <a:pt x="0" y="138429"/>
                  </a:lnTo>
                  <a:lnTo>
                    <a:pt x="25400" y="138429"/>
                  </a:lnTo>
                  <a:lnTo>
                    <a:pt x="25400" y="132080"/>
                  </a:lnTo>
                  <a:close/>
                </a:path>
                <a:path w="25400" h="601979">
                  <a:moveTo>
                    <a:pt x="25400" y="138430"/>
                  </a:moveTo>
                  <a:lnTo>
                    <a:pt x="0" y="138430"/>
                  </a:lnTo>
                  <a:lnTo>
                    <a:pt x="0" y="144779"/>
                  </a:lnTo>
                  <a:lnTo>
                    <a:pt x="25400" y="144779"/>
                  </a:lnTo>
                  <a:lnTo>
                    <a:pt x="25400" y="138430"/>
                  </a:lnTo>
                  <a:close/>
                </a:path>
                <a:path w="25400" h="601979">
                  <a:moveTo>
                    <a:pt x="25400" y="144780"/>
                  </a:moveTo>
                  <a:lnTo>
                    <a:pt x="0" y="144780"/>
                  </a:lnTo>
                  <a:lnTo>
                    <a:pt x="0" y="151129"/>
                  </a:lnTo>
                  <a:lnTo>
                    <a:pt x="25400" y="151129"/>
                  </a:lnTo>
                  <a:lnTo>
                    <a:pt x="25400" y="144780"/>
                  </a:lnTo>
                  <a:close/>
                </a:path>
                <a:path w="25400" h="601979">
                  <a:moveTo>
                    <a:pt x="25400" y="151130"/>
                  </a:moveTo>
                  <a:lnTo>
                    <a:pt x="0" y="151130"/>
                  </a:lnTo>
                  <a:lnTo>
                    <a:pt x="0" y="157479"/>
                  </a:lnTo>
                  <a:lnTo>
                    <a:pt x="25400" y="157479"/>
                  </a:lnTo>
                  <a:lnTo>
                    <a:pt x="25400" y="151130"/>
                  </a:lnTo>
                  <a:close/>
                </a:path>
                <a:path w="25400" h="601979">
                  <a:moveTo>
                    <a:pt x="25400" y="157480"/>
                  </a:moveTo>
                  <a:lnTo>
                    <a:pt x="0" y="157480"/>
                  </a:lnTo>
                  <a:lnTo>
                    <a:pt x="0" y="163829"/>
                  </a:lnTo>
                  <a:lnTo>
                    <a:pt x="25400" y="163829"/>
                  </a:lnTo>
                  <a:lnTo>
                    <a:pt x="25400" y="157480"/>
                  </a:lnTo>
                  <a:close/>
                </a:path>
                <a:path w="25400" h="601979">
                  <a:moveTo>
                    <a:pt x="25400" y="163830"/>
                  </a:moveTo>
                  <a:lnTo>
                    <a:pt x="0" y="163830"/>
                  </a:lnTo>
                  <a:lnTo>
                    <a:pt x="0" y="168909"/>
                  </a:lnTo>
                  <a:lnTo>
                    <a:pt x="25400" y="168909"/>
                  </a:lnTo>
                  <a:lnTo>
                    <a:pt x="25400" y="163830"/>
                  </a:lnTo>
                  <a:close/>
                </a:path>
                <a:path w="25400" h="601979">
                  <a:moveTo>
                    <a:pt x="25400" y="168910"/>
                  </a:moveTo>
                  <a:lnTo>
                    <a:pt x="0" y="168910"/>
                  </a:lnTo>
                  <a:lnTo>
                    <a:pt x="0" y="175259"/>
                  </a:lnTo>
                  <a:lnTo>
                    <a:pt x="25400" y="175259"/>
                  </a:lnTo>
                  <a:lnTo>
                    <a:pt x="25400" y="168910"/>
                  </a:lnTo>
                  <a:close/>
                </a:path>
                <a:path w="25400" h="601979">
                  <a:moveTo>
                    <a:pt x="25400" y="175260"/>
                  </a:moveTo>
                  <a:lnTo>
                    <a:pt x="0" y="175260"/>
                  </a:lnTo>
                  <a:lnTo>
                    <a:pt x="0" y="181609"/>
                  </a:lnTo>
                  <a:lnTo>
                    <a:pt x="25400" y="181609"/>
                  </a:lnTo>
                  <a:lnTo>
                    <a:pt x="25400" y="175260"/>
                  </a:lnTo>
                  <a:close/>
                </a:path>
                <a:path w="25400" h="601979">
                  <a:moveTo>
                    <a:pt x="25400" y="181610"/>
                  </a:moveTo>
                  <a:lnTo>
                    <a:pt x="0" y="181610"/>
                  </a:lnTo>
                  <a:lnTo>
                    <a:pt x="0" y="187959"/>
                  </a:lnTo>
                  <a:lnTo>
                    <a:pt x="25400" y="187959"/>
                  </a:lnTo>
                  <a:lnTo>
                    <a:pt x="25400" y="181610"/>
                  </a:lnTo>
                  <a:close/>
                </a:path>
                <a:path w="25400" h="601979">
                  <a:moveTo>
                    <a:pt x="25400" y="187960"/>
                  </a:moveTo>
                  <a:lnTo>
                    <a:pt x="0" y="187960"/>
                  </a:lnTo>
                  <a:lnTo>
                    <a:pt x="0" y="195579"/>
                  </a:lnTo>
                  <a:lnTo>
                    <a:pt x="25400" y="195579"/>
                  </a:lnTo>
                  <a:lnTo>
                    <a:pt x="25400" y="187960"/>
                  </a:lnTo>
                  <a:close/>
                </a:path>
                <a:path w="25400" h="601979">
                  <a:moveTo>
                    <a:pt x="25400" y="195580"/>
                  </a:moveTo>
                  <a:lnTo>
                    <a:pt x="0" y="195580"/>
                  </a:lnTo>
                  <a:lnTo>
                    <a:pt x="0" y="200659"/>
                  </a:lnTo>
                  <a:lnTo>
                    <a:pt x="25400" y="200659"/>
                  </a:lnTo>
                  <a:lnTo>
                    <a:pt x="25400" y="195580"/>
                  </a:lnTo>
                  <a:close/>
                </a:path>
                <a:path w="25400" h="601979">
                  <a:moveTo>
                    <a:pt x="25400" y="200660"/>
                  </a:moveTo>
                  <a:lnTo>
                    <a:pt x="0" y="200660"/>
                  </a:lnTo>
                  <a:lnTo>
                    <a:pt x="0" y="208279"/>
                  </a:lnTo>
                  <a:lnTo>
                    <a:pt x="25400" y="208279"/>
                  </a:lnTo>
                  <a:lnTo>
                    <a:pt x="25400" y="200660"/>
                  </a:lnTo>
                  <a:close/>
                </a:path>
                <a:path w="25400" h="601979">
                  <a:moveTo>
                    <a:pt x="25400" y="208280"/>
                  </a:moveTo>
                  <a:lnTo>
                    <a:pt x="0" y="208280"/>
                  </a:lnTo>
                  <a:lnTo>
                    <a:pt x="0" y="214629"/>
                  </a:lnTo>
                  <a:lnTo>
                    <a:pt x="25400" y="214629"/>
                  </a:lnTo>
                  <a:lnTo>
                    <a:pt x="25400" y="208280"/>
                  </a:lnTo>
                  <a:close/>
                </a:path>
                <a:path w="25400" h="601979">
                  <a:moveTo>
                    <a:pt x="25400" y="214630"/>
                  </a:moveTo>
                  <a:lnTo>
                    <a:pt x="0" y="214630"/>
                  </a:lnTo>
                  <a:lnTo>
                    <a:pt x="0" y="220979"/>
                  </a:lnTo>
                  <a:lnTo>
                    <a:pt x="25400" y="220979"/>
                  </a:lnTo>
                  <a:lnTo>
                    <a:pt x="25400" y="214630"/>
                  </a:lnTo>
                  <a:close/>
                </a:path>
                <a:path w="25400" h="601979">
                  <a:moveTo>
                    <a:pt x="25400" y="220980"/>
                  </a:moveTo>
                  <a:lnTo>
                    <a:pt x="0" y="220980"/>
                  </a:lnTo>
                  <a:lnTo>
                    <a:pt x="0" y="227329"/>
                  </a:lnTo>
                  <a:lnTo>
                    <a:pt x="25400" y="227329"/>
                  </a:lnTo>
                  <a:lnTo>
                    <a:pt x="25400" y="220980"/>
                  </a:lnTo>
                  <a:close/>
                </a:path>
                <a:path w="25400" h="601979">
                  <a:moveTo>
                    <a:pt x="25400" y="227330"/>
                  </a:moveTo>
                  <a:lnTo>
                    <a:pt x="0" y="227330"/>
                  </a:lnTo>
                  <a:lnTo>
                    <a:pt x="0" y="233679"/>
                  </a:lnTo>
                  <a:lnTo>
                    <a:pt x="25400" y="233679"/>
                  </a:lnTo>
                  <a:lnTo>
                    <a:pt x="25400" y="227330"/>
                  </a:lnTo>
                  <a:close/>
                </a:path>
                <a:path w="25400" h="601979">
                  <a:moveTo>
                    <a:pt x="25400" y="233680"/>
                  </a:moveTo>
                  <a:lnTo>
                    <a:pt x="0" y="233680"/>
                  </a:lnTo>
                  <a:lnTo>
                    <a:pt x="0" y="240029"/>
                  </a:lnTo>
                  <a:lnTo>
                    <a:pt x="25400" y="240029"/>
                  </a:lnTo>
                  <a:lnTo>
                    <a:pt x="25400" y="233680"/>
                  </a:lnTo>
                  <a:close/>
                </a:path>
                <a:path w="25400" h="601979">
                  <a:moveTo>
                    <a:pt x="25400" y="240030"/>
                  </a:moveTo>
                  <a:lnTo>
                    <a:pt x="0" y="240030"/>
                  </a:lnTo>
                  <a:lnTo>
                    <a:pt x="0" y="252729"/>
                  </a:lnTo>
                  <a:lnTo>
                    <a:pt x="25400" y="252729"/>
                  </a:lnTo>
                  <a:lnTo>
                    <a:pt x="25400" y="240030"/>
                  </a:lnTo>
                  <a:close/>
                </a:path>
                <a:path w="25400" h="601979">
                  <a:moveTo>
                    <a:pt x="25400" y="252730"/>
                  </a:moveTo>
                  <a:lnTo>
                    <a:pt x="0" y="252730"/>
                  </a:lnTo>
                  <a:lnTo>
                    <a:pt x="0" y="265429"/>
                  </a:lnTo>
                  <a:lnTo>
                    <a:pt x="25400" y="265429"/>
                  </a:lnTo>
                  <a:lnTo>
                    <a:pt x="25400" y="252730"/>
                  </a:lnTo>
                  <a:close/>
                </a:path>
                <a:path w="25400" h="601979">
                  <a:moveTo>
                    <a:pt x="25400" y="265430"/>
                  </a:moveTo>
                  <a:lnTo>
                    <a:pt x="0" y="265430"/>
                  </a:lnTo>
                  <a:lnTo>
                    <a:pt x="0" y="271779"/>
                  </a:lnTo>
                  <a:lnTo>
                    <a:pt x="25400" y="271779"/>
                  </a:lnTo>
                  <a:lnTo>
                    <a:pt x="25400" y="265430"/>
                  </a:lnTo>
                  <a:close/>
                </a:path>
                <a:path w="25400" h="601979">
                  <a:moveTo>
                    <a:pt x="25400" y="271780"/>
                  </a:moveTo>
                  <a:lnTo>
                    <a:pt x="0" y="271780"/>
                  </a:lnTo>
                  <a:lnTo>
                    <a:pt x="0" y="278129"/>
                  </a:lnTo>
                  <a:lnTo>
                    <a:pt x="25400" y="278129"/>
                  </a:lnTo>
                  <a:lnTo>
                    <a:pt x="25400" y="271780"/>
                  </a:lnTo>
                  <a:close/>
                </a:path>
                <a:path w="25400" h="601979">
                  <a:moveTo>
                    <a:pt x="25400" y="278130"/>
                  </a:moveTo>
                  <a:lnTo>
                    <a:pt x="0" y="278130"/>
                  </a:lnTo>
                  <a:lnTo>
                    <a:pt x="0" y="284479"/>
                  </a:lnTo>
                  <a:lnTo>
                    <a:pt x="25400" y="284479"/>
                  </a:lnTo>
                  <a:lnTo>
                    <a:pt x="25400" y="278130"/>
                  </a:lnTo>
                  <a:close/>
                </a:path>
                <a:path w="25400" h="601979">
                  <a:moveTo>
                    <a:pt x="25400" y="284480"/>
                  </a:moveTo>
                  <a:lnTo>
                    <a:pt x="0" y="284480"/>
                  </a:lnTo>
                  <a:lnTo>
                    <a:pt x="0" y="290829"/>
                  </a:lnTo>
                  <a:lnTo>
                    <a:pt x="25400" y="290829"/>
                  </a:lnTo>
                  <a:lnTo>
                    <a:pt x="25400" y="284480"/>
                  </a:lnTo>
                  <a:close/>
                </a:path>
                <a:path w="25400" h="601979">
                  <a:moveTo>
                    <a:pt x="25400" y="290830"/>
                  </a:moveTo>
                  <a:lnTo>
                    <a:pt x="0" y="290830"/>
                  </a:lnTo>
                  <a:lnTo>
                    <a:pt x="0" y="297179"/>
                  </a:lnTo>
                  <a:lnTo>
                    <a:pt x="25400" y="297179"/>
                  </a:lnTo>
                  <a:lnTo>
                    <a:pt x="25400" y="290830"/>
                  </a:lnTo>
                  <a:close/>
                </a:path>
                <a:path w="25400" h="601979">
                  <a:moveTo>
                    <a:pt x="25400" y="297180"/>
                  </a:moveTo>
                  <a:lnTo>
                    <a:pt x="0" y="297180"/>
                  </a:lnTo>
                  <a:lnTo>
                    <a:pt x="0" y="303529"/>
                  </a:lnTo>
                  <a:lnTo>
                    <a:pt x="25400" y="303529"/>
                  </a:lnTo>
                  <a:lnTo>
                    <a:pt x="25400" y="297180"/>
                  </a:lnTo>
                  <a:close/>
                </a:path>
                <a:path w="25400" h="601979">
                  <a:moveTo>
                    <a:pt x="25400" y="303530"/>
                  </a:moveTo>
                  <a:lnTo>
                    <a:pt x="0" y="303530"/>
                  </a:lnTo>
                  <a:lnTo>
                    <a:pt x="0" y="309879"/>
                  </a:lnTo>
                  <a:lnTo>
                    <a:pt x="25400" y="309879"/>
                  </a:lnTo>
                  <a:lnTo>
                    <a:pt x="25400" y="303530"/>
                  </a:lnTo>
                  <a:close/>
                </a:path>
                <a:path w="25400" h="601979">
                  <a:moveTo>
                    <a:pt x="25400" y="309880"/>
                  </a:moveTo>
                  <a:lnTo>
                    <a:pt x="0" y="309880"/>
                  </a:lnTo>
                  <a:lnTo>
                    <a:pt x="0" y="316229"/>
                  </a:lnTo>
                  <a:lnTo>
                    <a:pt x="25400" y="316229"/>
                  </a:lnTo>
                  <a:lnTo>
                    <a:pt x="25400" y="309880"/>
                  </a:lnTo>
                  <a:close/>
                </a:path>
                <a:path w="25400" h="601979">
                  <a:moveTo>
                    <a:pt x="25400" y="316230"/>
                  </a:moveTo>
                  <a:lnTo>
                    <a:pt x="0" y="316230"/>
                  </a:lnTo>
                  <a:lnTo>
                    <a:pt x="0" y="322579"/>
                  </a:lnTo>
                  <a:lnTo>
                    <a:pt x="25400" y="322579"/>
                  </a:lnTo>
                  <a:lnTo>
                    <a:pt x="25400" y="316230"/>
                  </a:lnTo>
                  <a:close/>
                </a:path>
                <a:path w="25400" h="601979">
                  <a:moveTo>
                    <a:pt x="25400" y="322580"/>
                  </a:moveTo>
                  <a:lnTo>
                    <a:pt x="0" y="322580"/>
                  </a:lnTo>
                  <a:lnTo>
                    <a:pt x="0" y="328929"/>
                  </a:lnTo>
                  <a:lnTo>
                    <a:pt x="25400" y="328929"/>
                  </a:lnTo>
                  <a:lnTo>
                    <a:pt x="25400" y="322580"/>
                  </a:lnTo>
                  <a:close/>
                </a:path>
                <a:path w="25400" h="601979">
                  <a:moveTo>
                    <a:pt x="25400" y="328930"/>
                  </a:moveTo>
                  <a:lnTo>
                    <a:pt x="0" y="328930"/>
                  </a:lnTo>
                  <a:lnTo>
                    <a:pt x="0" y="335279"/>
                  </a:lnTo>
                  <a:lnTo>
                    <a:pt x="25400" y="335279"/>
                  </a:lnTo>
                  <a:lnTo>
                    <a:pt x="25400" y="328930"/>
                  </a:lnTo>
                  <a:close/>
                </a:path>
                <a:path w="25400" h="601979">
                  <a:moveTo>
                    <a:pt x="25400" y="335280"/>
                  </a:moveTo>
                  <a:lnTo>
                    <a:pt x="0" y="335280"/>
                  </a:lnTo>
                  <a:lnTo>
                    <a:pt x="0" y="341629"/>
                  </a:lnTo>
                  <a:lnTo>
                    <a:pt x="25400" y="341629"/>
                  </a:lnTo>
                  <a:lnTo>
                    <a:pt x="25400" y="335280"/>
                  </a:lnTo>
                  <a:close/>
                </a:path>
                <a:path w="25400" h="601979">
                  <a:moveTo>
                    <a:pt x="25400" y="341630"/>
                  </a:moveTo>
                  <a:lnTo>
                    <a:pt x="0" y="341630"/>
                  </a:lnTo>
                  <a:lnTo>
                    <a:pt x="0" y="347979"/>
                  </a:lnTo>
                  <a:lnTo>
                    <a:pt x="25400" y="347979"/>
                  </a:lnTo>
                  <a:lnTo>
                    <a:pt x="25400" y="341630"/>
                  </a:lnTo>
                  <a:close/>
                </a:path>
                <a:path w="25400" h="601979">
                  <a:moveTo>
                    <a:pt x="25400" y="347980"/>
                  </a:moveTo>
                  <a:lnTo>
                    <a:pt x="0" y="347980"/>
                  </a:lnTo>
                  <a:lnTo>
                    <a:pt x="0" y="354329"/>
                  </a:lnTo>
                  <a:lnTo>
                    <a:pt x="25400" y="354329"/>
                  </a:lnTo>
                  <a:lnTo>
                    <a:pt x="25400" y="347980"/>
                  </a:lnTo>
                  <a:close/>
                </a:path>
                <a:path w="25400" h="601979">
                  <a:moveTo>
                    <a:pt x="25400" y="354330"/>
                  </a:moveTo>
                  <a:lnTo>
                    <a:pt x="0" y="354330"/>
                  </a:lnTo>
                  <a:lnTo>
                    <a:pt x="0" y="360679"/>
                  </a:lnTo>
                  <a:lnTo>
                    <a:pt x="25400" y="360679"/>
                  </a:lnTo>
                  <a:lnTo>
                    <a:pt x="25400" y="354330"/>
                  </a:lnTo>
                  <a:close/>
                </a:path>
                <a:path w="25400" h="601979">
                  <a:moveTo>
                    <a:pt x="25400" y="360680"/>
                  </a:moveTo>
                  <a:lnTo>
                    <a:pt x="0" y="360680"/>
                  </a:lnTo>
                  <a:lnTo>
                    <a:pt x="0" y="367029"/>
                  </a:lnTo>
                  <a:lnTo>
                    <a:pt x="25400" y="367029"/>
                  </a:lnTo>
                  <a:lnTo>
                    <a:pt x="25400" y="360680"/>
                  </a:lnTo>
                  <a:close/>
                </a:path>
                <a:path w="25400" h="601979">
                  <a:moveTo>
                    <a:pt x="25400" y="367030"/>
                  </a:moveTo>
                  <a:lnTo>
                    <a:pt x="0" y="367030"/>
                  </a:lnTo>
                  <a:lnTo>
                    <a:pt x="0" y="373379"/>
                  </a:lnTo>
                  <a:lnTo>
                    <a:pt x="25400" y="373379"/>
                  </a:lnTo>
                  <a:lnTo>
                    <a:pt x="25400" y="367030"/>
                  </a:lnTo>
                  <a:close/>
                </a:path>
                <a:path w="25400" h="601979">
                  <a:moveTo>
                    <a:pt x="25400" y="373380"/>
                  </a:moveTo>
                  <a:lnTo>
                    <a:pt x="0" y="373380"/>
                  </a:lnTo>
                  <a:lnTo>
                    <a:pt x="0" y="379729"/>
                  </a:lnTo>
                  <a:lnTo>
                    <a:pt x="25400" y="379729"/>
                  </a:lnTo>
                  <a:lnTo>
                    <a:pt x="25400" y="373380"/>
                  </a:lnTo>
                  <a:close/>
                </a:path>
                <a:path w="25400" h="601979">
                  <a:moveTo>
                    <a:pt x="25400" y="379730"/>
                  </a:moveTo>
                  <a:lnTo>
                    <a:pt x="0" y="379730"/>
                  </a:lnTo>
                  <a:lnTo>
                    <a:pt x="0" y="386079"/>
                  </a:lnTo>
                  <a:lnTo>
                    <a:pt x="25400" y="386079"/>
                  </a:lnTo>
                  <a:lnTo>
                    <a:pt x="25400" y="379730"/>
                  </a:lnTo>
                  <a:close/>
                </a:path>
                <a:path w="25400" h="601979">
                  <a:moveTo>
                    <a:pt x="25400" y="386080"/>
                  </a:moveTo>
                  <a:lnTo>
                    <a:pt x="0" y="386080"/>
                  </a:lnTo>
                  <a:lnTo>
                    <a:pt x="0" y="392429"/>
                  </a:lnTo>
                  <a:lnTo>
                    <a:pt x="25400" y="392429"/>
                  </a:lnTo>
                  <a:lnTo>
                    <a:pt x="25400" y="386080"/>
                  </a:lnTo>
                  <a:close/>
                </a:path>
                <a:path w="25400" h="601979">
                  <a:moveTo>
                    <a:pt x="25400" y="392430"/>
                  </a:moveTo>
                  <a:lnTo>
                    <a:pt x="0" y="392430"/>
                  </a:lnTo>
                  <a:lnTo>
                    <a:pt x="0" y="398779"/>
                  </a:lnTo>
                  <a:lnTo>
                    <a:pt x="25400" y="398779"/>
                  </a:lnTo>
                  <a:lnTo>
                    <a:pt x="25400" y="392430"/>
                  </a:lnTo>
                  <a:close/>
                </a:path>
                <a:path w="25400" h="601979">
                  <a:moveTo>
                    <a:pt x="25400" y="398780"/>
                  </a:moveTo>
                  <a:lnTo>
                    <a:pt x="0" y="398780"/>
                  </a:lnTo>
                  <a:lnTo>
                    <a:pt x="0" y="405129"/>
                  </a:lnTo>
                  <a:lnTo>
                    <a:pt x="25400" y="405129"/>
                  </a:lnTo>
                  <a:lnTo>
                    <a:pt x="25400" y="398780"/>
                  </a:lnTo>
                  <a:close/>
                </a:path>
                <a:path w="25400" h="601979">
                  <a:moveTo>
                    <a:pt x="25400" y="405130"/>
                  </a:moveTo>
                  <a:lnTo>
                    <a:pt x="0" y="405130"/>
                  </a:lnTo>
                  <a:lnTo>
                    <a:pt x="0" y="411479"/>
                  </a:lnTo>
                  <a:lnTo>
                    <a:pt x="25400" y="411479"/>
                  </a:lnTo>
                  <a:lnTo>
                    <a:pt x="25400" y="405130"/>
                  </a:lnTo>
                  <a:close/>
                </a:path>
                <a:path w="25400" h="601979">
                  <a:moveTo>
                    <a:pt x="25400" y="411480"/>
                  </a:moveTo>
                  <a:lnTo>
                    <a:pt x="0" y="411480"/>
                  </a:lnTo>
                  <a:lnTo>
                    <a:pt x="0" y="441959"/>
                  </a:lnTo>
                  <a:lnTo>
                    <a:pt x="25400" y="441959"/>
                  </a:lnTo>
                  <a:lnTo>
                    <a:pt x="25400" y="411480"/>
                  </a:lnTo>
                  <a:close/>
                </a:path>
                <a:path w="25400" h="601979">
                  <a:moveTo>
                    <a:pt x="25400" y="441960"/>
                  </a:moveTo>
                  <a:lnTo>
                    <a:pt x="0" y="441960"/>
                  </a:lnTo>
                  <a:lnTo>
                    <a:pt x="0" y="448309"/>
                  </a:lnTo>
                  <a:lnTo>
                    <a:pt x="25400" y="448309"/>
                  </a:lnTo>
                  <a:lnTo>
                    <a:pt x="25400" y="441960"/>
                  </a:lnTo>
                  <a:close/>
                </a:path>
                <a:path w="25400" h="601979">
                  <a:moveTo>
                    <a:pt x="25400" y="448310"/>
                  </a:moveTo>
                  <a:lnTo>
                    <a:pt x="0" y="448310"/>
                  </a:lnTo>
                  <a:lnTo>
                    <a:pt x="0" y="454659"/>
                  </a:lnTo>
                  <a:lnTo>
                    <a:pt x="25400" y="454659"/>
                  </a:lnTo>
                  <a:lnTo>
                    <a:pt x="25400" y="448310"/>
                  </a:lnTo>
                  <a:close/>
                </a:path>
                <a:path w="25400" h="601979">
                  <a:moveTo>
                    <a:pt x="25400" y="454660"/>
                  </a:moveTo>
                  <a:lnTo>
                    <a:pt x="0" y="454660"/>
                  </a:lnTo>
                  <a:lnTo>
                    <a:pt x="0" y="461009"/>
                  </a:lnTo>
                  <a:lnTo>
                    <a:pt x="25400" y="461009"/>
                  </a:lnTo>
                  <a:lnTo>
                    <a:pt x="25400" y="454660"/>
                  </a:lnTo>
                  <a:close/>
                </a:path>
                <a:path w="25400" h="601979">
                  <a:moveTo>
                    <a:pt x="25400" y="461010"/>
                  </a:moveTo>
                  <a:lnTo>
                    <a:pt x="0" y="461010"/>
                  </a:lnTo>
                  <a:lnTo>
                    <a:pt x="0" y="467359"/>
                  </a:lnTo>
                  <a:lnTo>
                    <a:pt x="25400" y="467359"/>
                  </a:lnTo>
                  <a:lnTo>
                    <a:pt x="25400" y="461010"/>
                  </a:lnTo>
                  <a:close/>
                </a:path>
                <a:path w="25400" h="601979">
                  <a:moveTo>
                    <a:pt x="25400" y="467360"/>
                  </a:moveTo>
                  <a:lnTo>
                    <a:pt x="0" y="467360"/>
                  </a:lnTo>
                  <a:lnTo>
                    <a:pt x="0" y="473709"/>
                  </a:lnTo>
                  <a:lnTo>
                    <a:pt x="25400" y="473709"/>
                  </a:lnTo>
                  <a:lnTo>
                    <a:pt x="25400" y="467360"/>
                  </a:lnTo>
                  <a:close/>
                </a:path>
                <a:path w="25400" h="601979">
                  <a:moveTo>
                    <a:pt x="25400" y="473710"/>
                  </a:moveTo>
                  <a:lnTo>
                    <a:pt x="0" y="473710"/>
                  </a:lnTo>
                  <a:lnTo>
                    <a:pt x="0" y="480059"/>
                  </a:lnTo>
                  <a:lnTo>
                    <a:pt x="25400" y="480059"/>
                  </a:lnTo>
                  <a:lnTo>
                    <a:pt x="25400" y="473710"/>
                  </a:lnTo>
                  <a:close/>
                </a:path>
                <a:path w="25400" h="601979">
                  <a:moveTo>
                    <a:pt x="25400" y="480060"/>
                  </a:moveTo>
                  <a:lnTo>
                    <a:pt x="0" y="480060"/>
                  </a:lnTo>
                  <a:lnTo>
                    <a:pt x="0" y="486409"/>
                  </a:lnTo>
                  <a:lnTo>
                    <a:pt x="25400" y="486409"/>
                  </a:lnTo>
                  <a:lnTo>
                    <a:pt x="25400" y="480060"/>
                  </a:lnTo>
                  <a:close/>
                </a:path>
                <a:path w="25400" h="601979">
                  <a:moveTo>
                    <a:pt x="25400" y="486410"/>
                  </a:moveTo>
                  <a:lnTo>
                    <a:pt x="0" y="486410"/>
                  </a:lnTo>
                  <a:lnTo>
                    <a:pt x="0" y="494029"/>
                  </a:lnTo>
                  <a:lnTo>
                    <a:pt x="25400" y="494029"/>
                  </a:lnTo>
                  <a:lnTo>
                    <a:pt x="25400" y="486410"/>
                  </a:lnTo>
                  <a:close/>
                </a:path>
                <a:path w="25400" h="601979">
                  <a:moveTo>
                    <a:pt x="25400" y="494030"/>
                  </a:moveTo>
                  <a:lnTo>
                    <a:pt x="0" y="494030"/>
                  </a:lnTo>
                  <a:lnTo>
                    <a:pt x="0" y="500379"/>
                  </a:lnTo>
                  <a:lnTo>
                    <a:pt x="25400" y="500379"/>
                  </a:lnTo>
                  <a:lnTo>
                    <a:pt x="25400" y="494030"/>
                  </a:lnTo>
                  <a:close/>
                </a:path>
                <a:path w="25400" h="601979">
                  <a:moveTo>
                    <a:pt x="25400" y="500380"/>
                  </a:moveTo>
                  <a:lnTo>
                    <a:pt x="0" y="500380"/>
                  </a:lnTo>
                  <a:lnTo>
                    <a:pt x="0" y="506729"/>
                  </a:lnTo>
                  <a:lnTo>
                    <a:pt x="25400" y="506729"/>
                  </a:lnTo>
                  <a:lnTo>
                    <a:pt x="25400" y="500380"/>
                  </a:lnTo>
                  <a:close/>
                </a:path>
                <a:path w="25400" h="601979">
                  <a:moveTo>
                    <a:pt x="25400" y="506730"/>
                  </a:moveTo>
                  <a:lnTo>
                    <a:pt x="0" y="506730"/>
                  </a:lnTo>
                  <a:lnTo>
                    <a:pt x="0" y="513079"/>
                  </a:lnTo>
                  <a:lnTo>
                    <a:pt x="25400" y="513079"/>
                  </a:lnTo>
                  <a:lnTo>
                    <a:pt x="25400" y="506730"/>
                  </a:lnTo>
                  <a:close/>
                </a:path>
                <a:path w="25400" h="601979">
                  <a:moveTo>
                    <a:pt x="25400" y="513080"/>
                  </a:moveTo>
                  <a:lnTo>
                    <a:pt x="0" y="513080"/>
                  </a:lnTo>
                  <a:lnTo>
                    <a:pt x="0" y="519429"/>
                  </a:lnTo>
                  <a:lnTo>
                    <a:pt x="25400" y="519429"/>
                  </a:lnTo>
                  <a:lnTo>
                    <a:pt x="25400" y="513080"/>
                  </a:lnTo>
                  <a:close/>
                </a:path>
                <a:path w="25400" h="601979">
                  <a:moveTo>
                    <a:pt x="25400" y="519430"/>
                  </a:moveTo>
                  <a:lnTo>
                    <a:pt x="0" y="519430"/>
                  </a:lnTo>
                  <a:lnTo>
                    <a:pt x="0" y="525779"/>
                  </a:lnTo>
                  <a:lnTo>
                    <a:pt x="25400" y="525779"/>
                  </a:lnTo>
                  <a:lnTo>
                    <a:pt x="25400" y="519430"/>
                  </a:lnTo>
                  <a:close/>
                </a:path>
                <a:path w="25400" h="601979">
                  <a:moveTo>
                    <a:pt x="25400" y="525780"/>
                  </a:moveTo>
                  <a:lnTo>
                    <a:pt x="0" y="525780"/>
                  </a:lnTo>
                  <a:lnTo>
                    <a:pt x="0" y="532129"/>
                  </a:lnTo>
                  <a:lnTo>
                    <a:pt x="25400" y="532129"/>
                  </a:lnTo>
                  <a:lnTo>
                    <a:pt x="25400" y="525780"/>
                  </a:lnTo>
                  <a:close/>
                </a:path>
                <a:path w="25400" h="601979">
                  <a:moveTo>
                    <a:pt x="25400" y="532130"/>
                  </a:moveTo>
                  <a:lnTo>
                    <a:pt x="0" y="532130"/>
                  </a:lnTo>
                  <a:lnTo>
                    <a:pt x="0" y="538479"/>
                  </a:lnTo>
                  <a:lnTo>
                    <a:pt x="25400" y="538479"/>
                  </a:lnTo>
                  <a:lnTo>
                    <a:pt x="25400" y="532130"/>
                  </a:lnTo>
                  <a:close/>
                </a:path>
                <a:path w="25400" h="601979">
                  <a:moveTo>
                    <a:pt x="25400" y="538480"/>
                  </a:moveTo>
                  <a:lnTo>
                    <a:pt x="0" y="538480"/>
                  </a:lnTo>
                  <a:lnTo>
                    <a:pt x="0" y="543559"/>
                  </a:lnTo>
                  <a:lnTo>
                    <a:pt x="25400" y="543559"/>
                  </a:lnTo>
                  <a:lnTo>
                    <a:pt x="25400" y="538480"/>
                  </a:lnTo>
                  <a:close/>
                </a:path>
                <a:path w="25400" h="601979">
                  <a:moveTo>
                    <a:pt x="25400" y="543560"/>
                  </a:moveTo>
                  <a:lnTo>
                    <a:pt x="0" y="543560"/>
                  </a:lnTo>
                  <a:lnTo>
                    <a:pt x="0" y="549909"/>
                  </a:lnTo>
                  <a:lnTo>
                    <a:pt x="25400" y="549909"/>
                  </a:lnTo>
                  <a:lnTo>
                    <a:pt x="25400" y="543560"/>
                  </a:lnTo>
                  <a:close/>
                </a:path>
                <a:path w="25400" h="601979">
                  <a:moveTo>
                    <a:pt x="25400" y="549910"/>
                  </a:moveTo>
                  <a:lnTo>
                    <a:pt x="0" y="549910"/>
                  </a:lnTo>
                  <a:lnTo>
                    <a:pt x="0" y="556259"/>
                  </a:lnTo>
                  <a:lnTo>
                    <a:pt x="25400" y="556259"/>
                  </a:lnTo>
                  <a:lnTo>
                    <a:pt x="25400" y="549910"/>
                  </a:lnTo>
                  <a:close/>
                </a:path>
                <a:path w="25400" h="601979">
                  <a:moveTo>
                    <a:pt x="25400" y="556260"/>
                  </a:moveTo>
                  <a:lnTo>
                    <a:pt x="0" y="556260"/>
                  </a:lnTo>
                  <a:lnTo>
                    <a:pt x="0" y="562609"/>
                  </a:lnTo>
                  <a:lnTo>
                    <a:pt x="25400" y="562609"/>
                  </a:lnTo>
                  <a:lnTo>
                    <a:pt x="25400" y="556260"/>
                  </a:lnTo>
                  <a:close/>
                </a:path>
                <a:path w="25400" h="601979">
                  <a:moveTo>
                    <a:pt x="25400" y="562610"/>
                  </a:moveTo>
                  <a:lnTo>
                    <a:pt x="0" y="562610"/>
                  </a:lnTo>
                  <a:lnTo>
                    <a:pt x="0" y="568959"/>
                  </a:lnTo>
                  <a:lnTo>
                    <a:pt x="25400" y="568959"/>
                  </a:lnTo>
                  <a:lnTo>
                    <a:pt x="25400" y="562610"/>
                  </a:lnTo>
                  <a:close/>
                </a:path>
                <a:path w="25400" h="601979">
                  <a:moveTo>
                    <a:pt x="25400" y="568960"/>
                  </a:moveTo>
                  <a:lnTo>
                    <a:pt x="0" y="568960"/>
                  </a:lnTo>
                  <a:lnTo>
                    <a:pt x="0" y="575309"/>
                  </a:lnTo>
                  <a:lnTo>
                    <a:pt x="25400" y="575309"/>
                  </a:lnTo>
                  <a:lnTo>
                    <a:pt x="25400" y="568960"/>
                  </a:lnTo>
                  <a:close/>
                </a:path>
                <a:path w="25400" h="601979">
                  <a:moveTo>
                    <a:pt x="25400" y="575310"/>
                  </a:moveTo>
                  <a:lnTo>
                    <a:pt x="0" y="575310"/>
                  </a:lnTo>
                  <a:lnTo>
                    <a:pt x="0" y="581659"/>
                  </a:lnTo>
                  <a:lnTo>
                    <a:pt x="25400" y="581659"/>
                  </a:lnTo>
                  <a:lnTo>
                    <a:pt x="25400" y="575310"/>
                  </a:lnTo>
                  <a:close/>
                </a:path>
                <a:path w="25400" h="601979">
                  <a:moveTo>
                    <a:pt x="25400" y="581660"/>
                  </a:moveTo>
                  <a:lnTo>
                    <a:pt x="0" y="581660"/>
                  </a:lnTo>
                  <a:lnTo>
                    <a:pt x="0" y="588009"/>
                  </a:lnTo>
                  <a:lnTo>
                    <a:pt x="25400" y="588009"/>
                  </a:lnTo>
                  <a:lnTo>
                    <a:pt x="25400" y="581660"/>
                  </a:lnTo>
                  <a:close/>
                </a:path>
                <a:path w="25400" h="601979">
                  <a:moveTo>
                    <a:pt x="25400" y="588010"/>
                  </a:moveTo>
                  <a:lnTo>
                    <a:pt x="0" y="588010"/>
                  </a:lnTo>
                  <a:lnTo>
                    <a:pt x="0" y="601979"/>
                  </a:lnTo>
                  <a:lnTo>
                    <a:pt x="25400" y="601979"/>
                  </a:lnTo>
                  <a:lnTo>
                    <a:pt x="25400" y="588010"/>
                  </a:lnTo>
                  <a:close/>
                </a:path>
              </a:pathLst>
            </a:custGeom>
            <a:solidFill>
              <a:srgbClr val="212121"/>
            </a:solidFill>
          </p:spPr>
          <p:txBody>
            <a:bodyPr bIns="0" lIns="0" rIns="0" rtlCol="0" tIns="0" wrap="square"/>
            <a:p/>
          </p:txBody>
        </p:sp>
        <p:sp>
          <p:nvSpPr>
            <p:cNvPr id="1048817" name="object 91"/>
            <p:cNvSpPr/>
            <p:nvPr/>
          </p:nvSpPr>
          <p:spPr>
            <a:xfrm>
              <a:off x="4495799" y="4494530"/>
              <a:ext cx="24130" cy="683260"/>
            </a:xfrm>
            <a:custGeom>
              <a:avLst/>
              <a:ahLst/>
              <a:rect l="l" t="t" r="r" b="b"/>
              <a:pathLst>
                <a:path w="24129" h="683260">
                  <a:moveTo>
                    <a:pt x="1270" y="0"/>
                  </a:moveTo>
                  <a:lnTo>
                    <a:pt x="0" y="0"/>
                  </a:lnTo>
                  <a:lnTo>
                    <a:pt x="0" y="3810"/>
                  </a:lnTo>
                  <a:lnTo>
                    <a:pt x="1270" y="3810"/>
                  </a:lnTo>
                  <a:lnTo>
                    <a:pt x="1270" y="0"/>
                  </a:lnTo>
                  <a:close/>
                </a:path>
                <a:path w="24129" h="683260">
                  <a:moveTo>
                    <a:pt x="2540" y="3810"/>
                  </a:moveTo>
                  <a:lnTo>
                    <a:pt x="0" y="3810"/>
                  </a:lnTo>
                  <a:lnTo>
                    <a:pt x="0" y="10160"/>
                  </a:lnTo>
                  <a:lnTo>
                    <a:pt x="3810" y="10160"/>
                  </a:lnTo>
                  <a:lnTo>
                    <a:pt x="3810" y="8890"/>
                  </a:lnTo>
                  <a:lnTo>
                    <a:pt x="2539" y="8890"/>
                  </a:lnTo>
                  <a:lnTo>
                    <a:pt x="2540" y="3810"/>
                  </a:lnTo>
                  <a:close/>
                </a:path>
                <a:path w="24129" h="683260">
                  <a:moveTo>
                    <a:pt x="3810" y="10160"/>
                  </a:moveTo>
                  <a:lnTo>
                    <a:pt x="0" y="10160"/>
                  </a:lnTo>
                  <a:lnTo>
                    <a:pt x="0" y="16510"/>
                  </a:lnTo>
                  <a:lnTo>
                    <a:pt x="5079" y="16510"/>
                  </a:lnTo>
                  <a:lnTo>
                    <a:pt x="5079" y="12700"/>
                  </a:lnTo>
                  <a:lnTo>
                    <a:pt x="3810" y="12700"/>
                  </a:lnTo>
                  <a:lnTo>
                    <a:pt x="3810" y="10160"/>
                  </a:lnTo>
                  <a:close/>
                </a:path>
                <a:path w="24129" h="683260">
                  <a:moveTo>
                    <a:pt x="5079" y="16510"/>
                  </a:moveTo>
                  <a:lnTo>
                    <a:pt x="0" y="16510"/>
                  </a:lnTo>
                  <a:lnTo>
                    <a:pt x="0" y="22860"/>
                  </a:lnTo>
                  <a:lnTo>
                    <a:pt x="7620" y="22860"/>
                  </a:lnTo>
                  <a:lnTo>
                    <a:pt x="7620" y="21590"/>
                  </a:lnTo>
                  <a:lnTo>
                    <a:pt x="6350" y="21590"/>
                  </a:lnTo>
                  <a:lnTo>
                    <a:pt x="6350" y="17780"/>
                  </a:lnTo>
                  <a:lnTo>
                    <a:pt x="5079" y="17780"/>
                  </a:lnTo>
                  <a:lnTo>
                    <a:pt x="5079" y="16510"/>
                  </a:lnTo>
                  <a:close/>
                </a:path>
                <a:path w="24129" h="683260">
                  <a:moveTo>
                    <a:pt x="7619" y="22860"/>
                  </a:moveTo>
                  <a:lnTo>
                    <a:pt x="0" y="22860"/>
                  </a:lnTo>
                  <a:lnTo>
                    <a:pt x="0" y="29210"/>
                  </a:lnTo>
                  <a:lnTo>
                    <a:pt x="8889" y="29210"/>
                  </a:lnTo>
                  <a:lnTo>
                    <a:pt x="8889" y="25400"/>
                  </a:lnTo>
                  <a:lnTo>
                    <a:pt x="7619" y="25400"/>
                  </a:lnTo>
                  <a:lnTo>
                    <a:pt x="7619" y="22860"/>
                  </a:lnTo>
                  <a:close/>
                </a:path>
                <a:path w="24129" h="683260">
                  <a:moveTo>
                    <a:pt x="8889" y="29210"/>
                  </a:moveTo>
                  <a:lnTo>
                    <a:pt x="0" y="29210"/>
                  </a:lnTo>
                  <a:lnTo>
                    <a:pt x="0" y="34290"/>
                  </a:lnTo>
                  <a:lnTo>
                    <a:pt x="10160" y="34290"/>
                  </a:lnTo>
                  <a:lnTo>
                    <a:pt x="10159" y="30480"/>
                  </a:lnTo>
                  <a:lnTo>
                    <a:pt x="8889" y="30480"/>
                  </a:lnTo>
                  <a:lnTo>
                    <a:pt x="8889" y="29210"/>
                  </a:lnTo>
                  <a:close/>
                </a:path>
                <a:path w="24129" h="683260">
                  <a:moveTo>
                    <a:pt x="11430" y="34290"/>
                  </a:moveTo>
                  <a:lnTo>
                    <a:pt x="0" y="34290"/>
                  </a:lnTo>
                  <a:lnTo>
                    <a:pt x="0" y="40640"/>
                  </a:lnTo>
                  <a:lnTo>
                    <a:pt x="12700" y="40640"/>
                  </a:lnTo>
                  <a:lnTo>
                    <a:pt x="12700" y="39370"/>
                  </a:lnTo>
                  <a:lnTo>
                    <a:pt x="11429" y="39370"/>
                  </a:lnTo>
                  <a:lnTo>
                    <a:pt x="11430" y="34290"/>
                  </a:lnTo>
                  <a:close/>
                </a:path>
                <a:path w="24129" h="683260">
                  <a:moveTo>
                    <a:pt x="12700" y="40640"/>
                  </a:moveTo>
                  <a:lnTo>
                    <a:pt x="0" y="40640"/>
                  </a:lnTo>
                  <a:lnTo>
                    <a:pt x="0" y="46990"/>
                  </a:lnTo>
                  <a:lnTo>
                    <a:pt x="13969" y="46990"/>
                  </a:lnTo>
                  <a:lnTo>
                    <a:pt x="13970" y="43180"/>
                  </a:lnTo>
                  <a:lnTo>
                    <a:pt x="12700" y="43180"/>
                  </a:lnTo>
                  <a:lnTo>
                    <a:pt x="12700" y="40640"/>
                  </a:lnTo>
                  <a:close/>
                </a:path>
                <a:path w="24129" h="683260">
                  <a:moveTo>
                    <a:pt x="15239" y="46990"/>
                  </a:moveTo>
                  <a:lnTo>
                    <a:pt x="0" y="46990"/>
                  </a:lnTo>
                  <a:lnTo>
                    <a:pt x="0" y="53340"/>
                  </a:lnTo>
                  <a:lnTo>
                    <a:pt x="16510" y="53340"/>
                  </a:lnTo>
                  <a:lnTo>
                    <a:pt x="16510" y="52070"/>
                  </a:lnTo>
                  <a:lnTo>
                    <a:pt x="15240" y="52070"/>
                  </a:lnTo>
                  <a:lnTo>
                    <a:pt x="15239" y="46990"/>
                  </a:lnTo>
                  <a:close/>
                </a:path>
                <a:path w="24129" h="683260">
                  <a:moveTo>
                    <a:pt x="16510" y="53340"/>
                  </a:moveTo>
                  <a:lnTo>
                    <a:pt x="0" y="53340"/>
                  </a:lnTo>
                  <a:lnTo>
                    <a:pt x="0" y="59690"/>
                  </a:lnTo>
                  <a:lnTo>
                    <a:pt x="17780" y="59690"/>
                  </a:lnTo>
                  <a:lnTo>
                    <a:pt x="17779" y="55880"/>
                  </a:lnTo>
                  <a:lnTo>
                    <a:pt x="16510" y="55880"/>
                  </a:lnTo>
                  <a:lnTo>
                    <a:pt x="16510" y="53340"/>
                  </a:lnTo>
                  <a:close/>
                </a:path>
                <a:path w="24129" h="683260">
                  <a:moveTo>
                    <a:pt x="19050" y="59690"/>
                  </a:moveTo>
                  <a:lnTo>
                    <a:pt x="0" y="59690"/>
                  </a:lnTo>
                  <a:lnTo>
                    <a:pt x="0" y="66040"/>
                  </a:lnTo>
                  <a:lnTo>
                    <a:pt x="20320" y="66040"/>
                  </a:lnTo>
                  <a:lnTo>
                    <a:pt x="20320" y="64770"/>
                  </a:lnTo>
                  <a:lnTo>
                    <a:pt x="19050" y="64770"/>
                  </a:lnTo>
                  <a:lnTo>
                    <a:pt x="19050" y="59690"/>
                  </a:lnTo>
                  <a:close/>
                </a:path>
                <a:path w="24129" h="683260">
                  <a:moveTo>
                    <a:pt x="20320" y="66040"/>
                  </a:moveTo>
                  <a:lnTo>
                    <a:pt x="0" y="66040"/>
                  </a:lnTo>
                  <a:lnTo>
                    <a:pt x="0" y="73660"/>
                  </a:lnTo>
                  <a:lnTo>
                    <a:pt x="21589" y="73660"/>
                  </a:lnTo>
                  <a:lnTo>
                    <a:pt x="21590" y="68580"/>
                  </a:lnTo>
                  <a:lnTo>
                    <a:pt x="20320" y="68580"/>
                  </a:lnTo>
                  <a:lnTo>
                    <a:pt x="20320" y="66040"/>
                  </a:lnTo>
                  <a:close/>
                </a:path>
                <a:path w="24129" h="683260">
                  <a:moveTo>
                    <a:pt x="22860" y="73660"/>
                  </a:moveTo>
                  <a:lnTo>
                    <a:pt x="0" y="73660"/>
                  </a:lnTo>
                  <a:lnTo>
                    <a:pt x="0" y="80010"/>
                  </a:lnTo>
                  <a:lnTo>
                    <a:pt x="24129" y="80010"/>
                  </a:lnTo>
                  <a:lnTo>
                    <a:pt x="24129" y="77470"/>
                  </a:lnTo>
                  <a:lnTo>
                    <a:pt x="22859" y="77470"/>
                  </a:lnTo>
                  <a:lnTo>
                    <a:pt x="22860" y="73660"/>
                  </a:lnTo>
                  <a:close/>
                </a:path>
                <a:path w="24129" h="683260">
                  <a:moveTo>
                    <a:pt x="24129" y="80010"/>
                  </a:moveTo>
                  <a:lnTo>
                    <a:pt x="0" y="80010"/>
                  </a:lnTo>
                  <a:lnTo>
                    <a:pt x="0" y="86360"/>
                  </a:lnTo>
                  <a:lnTo>
                    <a:pt x="24129" y="86360"/>
                  </a:lnTo>
                  <a:lnTo>
                    <a:pt x="24129" y="80010"/>
                  </a:lnTo>
                  <a:close/>
                </a:path>
                <a:path w="24129" h="683260">
                  <a:moveTo>
                    <a:pt x="24129" y="86360"/>
                  </a:moveTo>
                  <a:lnTo>
                    <a:pt x="0" y="86360"/>
                  </a:lnTo>
                  <a:lnTo>
                    <a:pt x="0" y="92710"/>
                  </a:lnTo>
                  <a:lnTo>
                    <a:pt x="24129" y="92710"/>
                  </a:lnTo>
                  <a:lnTo>
                    <a:pt x="24129" y="86360"/>
                  </a:lnTo>
                  <a:close/>
                </a:path>
                <a:path w="24129" h="683260">
                  <a:moveTo>
                    <a:pt x="24129" y="92710"/>
                  </a:moveTo>
                  <a:lnTo>
                    <a:pt x="0" y="92710"/>
                  </a:lnTo>
                  <a:lnTo>
                    <a:pt x="0" y="99060"/>
                  </a:lnTo>
                  <a:lnTo>
                    <a:pt x="24129" y="99060"/>
                  </a:lnTo>
                  <a:lnTo>
                    <a:pt x="24129" y="92710"/>
                  </a:lnTo>
                  <a:close/>
                </a:path>
                <a:path w="24129" h="683260">
                  <a:moveTo>
                    <a:pt x="24129" y="99060"/>
                  </a:moveTo>
                  <a:lnTo>
                    <a:pt x="0" y="99060"/>
                  </a:lnTo>
                  <a:lnTo>
                    <a:pt x="0" y="105410"/>
                  </a:lnTo>
                  <a:lnTo>
                    <a:pt x="24129" y="105410"/>
                  </a:lnTo>
                  <a:lnTo>
                    <a:pt x="24129" y="99060"/>
                  </a:lnTo>
                  <a:close/>
                </a:path>
                <a:path w="24129" h="683260">
                  <a:moveTo>
                    <a:pt x="24129" y="105410"/>
                  </a:moveTo>
                  <a:lnTo>
                    <a:pt x="0" y="105410"/>
                  </a:lnTo>
                  <a:lnTo>
                    <a:pt x="0" y="111760"/>
                  </a:lnTo>
                  <a:lnTo>
                    <a:pt x="24129" y="111760"/>
                  </a:lnTo>
                  <a:lnTo>
                    <a:pt x="24129" y="105410"/>
                  </a:lnTo>
                  <a:close/>
                </a:path>
                <a:path w="24129" h="683260">
                  <a:moveTo>
                    <a:pt x="24129" y="111760"/>
                  </a:moveTo>
                  <a:lnTo>
                    <a:pt x="0" y="111760"/>
                  </a:lnTo>
                  <a:lnTo>
                    <a:pt x="0" y="118110"/>
                  </a:lnTo>
                  <a:lnTo>
                    <a:pt x="24129" y="118110"/>
                  </a:lnTo>
                  <a:lnTo>
                    <a:pt x="24129" y="111760"/>
                  </a:lnTo>
                  <a:close/>
                </a:path>
                <a:path w="24129" h="683260">
                  <a:moveTo>
                    <a:pt x="24129" y="118110"/>
                  </a:moveTo>
                  <a:lnTo>
                    <a:pt x="0" y="118110"/>
                  </a:lnTo>
                  <a:lnTo>
                    <a:pt x="0" y="124460"/>
                  </a:lnTo>
                  <a:lnTo>
                    <a:pt x="24129" y="124460"/>
                  </a:lnTo>
                  <a:lnTo>
                    <a:pt x="24129" y="118110"/>
                  </a:lnTo>
                  <a:close/>
                </a:path>
                <a:path w="24129" h="683260">
                  <a:moveTo>
                    <a:pt x="24129" y="124460"/>
                  </a:moveTo>
                  <a:lnTo>
                    <a:pt x="0" y="124460"/>
                  </a:lnTo>
                  <a:lnTo>
                    <a:pt x="0" y="129540"/>
                  </a:lnTo>
                  <a:lnTo>
                    <a:pt x="24129" y="129540"/>
                  </a:lnTo>
                  <a:lnTo>
                    <a:pt x="24129" y="124460"/>
                  </a:lnTo>
                  <a:close/>
                </a:path>
                <a:path w="24129" h="683260">
                  <a:moveTo>
                    <a:pt x="24129" y="129540"/>
                  </a:moveTo>
                  <a:lnTo>
                    <a:pt x="0" y="129540"/>
                  </a:lnTo>
                  <a:lnTo>
                    <a:pt x="0" y="135890"/>
                  </a:lnTo>
                  <a:lnTo>
                    <a:pt x="24129" y="135890"/>
                  </a:lnTo>
                  <a:lnTo>
                    <a:pt x="24129" y="129540"/>
                  </a:lnTo>
                  <a:close/>
                </a:path>
                <a:path w="24129" h="683260">
                  <a:moveTo>
                    <a:pt x="24129" y="135890"/>
                  </a:moveTo>
                  <a:lnTo>
                    <a:pt x="0" y="135890"/>
                  </a:lnTo>
                  <a:lnTo>
                    <a:pt x="0" y="142240"/>
                  </a:lnTo>
                  <a:lnTo>
                    <a:pt x="24129" y="142240"/>
                  </a:lnTo>
                  <a:lnTo>
                    <a:pt x="24129" y="135890"/>
                  </a:lnTo>
                  <a:close/>
                </a:path>
                <a:path w="24129" h="683260">
                  <a:moveTo>
                    <a:pt x="24129" y="142240"/>
                  </a:moveTo>
                  <a:lnTo>
                    <a:pt x="0" y="142240"/>
                  </a:lnTo>
                  <a:lnTo>
                    <a:pt x="0" y="148590"/>
                  </a:lnTo>
                  <a:lnTo>
                    <a:pt x="24129" y="148590"/>
                  </a:lnTo>
                  <a:lnTo>
                    <a:pt x="24129" y="142240"/>
                  </a:lnTo>
                  <a:close/>
                </a:path>
                <a:path w="24129" h="683260">
                  <a:moveTo>
                    <a:pt x="24129" y="148590"/>
                  </a:moveTo>
                  <a:lnTo>
                    <a:pt x="0" y="148590"/>
                  </a:lnTo>
                  <a:lnTo>
                    <a:pt x="0" y="154940"/>
                  </a:lnTo>
                  <a:lnTo>
                    <a:pt x="24129" y="154940"/>
                  </a:lnTo>
                  <a:lnTo>
                    <a:pt x="24129" y="148590"/>
                  </a:lnTo>
                  <a:close/>
                </a:path>
                <a:path w="24129" h="683260">
                  <a:moveTo>
                    <a:pt x="24129" y="154940"/>
                  </a:moveTo>
                  <a:lnTo>
                    <a:pt x="0" y="154940"/>
                  </a:lnTo>
                  <a:lnTo>
                    <a:pt x="0" y="161290"/>
                  </a:lnTo>
                  <a:lnTo>
                    <a:pt x="24129" y="161290"/>
                  </a:lnTo>
                  <a:lnTo>
                    <a:pt x="24129" y="154940"/>
                  </a:lnTo>
                  <a:close/>
                </a:path>
                <a:path w="24129" h="683260">
                  <a:moveTo>
                    <a:pt x="24129" y="161290"/>
                  </a:moveTo>
                  <a:lnTo>
                    <a:pt x="0" y="161290"/>
                  </a:lnTo>
                  <a:lnTo>
                    <a:pt x="0" y="168910"/>
                  </a:lnTo>
                  <a:lnTo>
                    <a:pt x="24129" y="168910"/>
                  </a:lnTo>
                  <a:lnTo>
                    <a:pt x="24129" y="161290"/>
                  </a:lnTo>
                  <a:close/>
                </a:path>
                <a:path w="24129" h="683260">
                  <a:moveTo>
                    <a:pt x="24129" y="168910"/>
                  </a:moveTo>
                  <a:lnTo>
                    <a:pt x="0" y="168910"/>
                  </a:lnTo>
                  <a:lnTo>
                    <a:pt x="0" y="173990"/>
                  </a:lnTo>
                  <a:lnTo>
                    <a:pt x="24129" y="173990"/>
                  </a:lnTo>
                  <a:lnTo>
                    <a:pt x="24129" y="168910"/>
                  </a:lnTo>
                  <a:close/>
                </a:path>
                <a:path w="24129" h="683260">
                  <a:moveTo>
                    <a:pt x="24129" y="173990"/>
                  </a:moveTo>
                  <a:lnTo>
                    <a:pt x="0" y="173990"/>
                  </a:lnTo>
                  <a:lnTo>
                    <a:pt x="0" y="181610"/>
                  </a:lnTo>
                  <a:lnTo>
                    <a:pt x="24129" y="181610"/>
                  </a:lnTo>
                  <a:lnTo>
                    <a:pt x="24129" y="173990"/>
                  </a:lnTo>
                  <a:close/>
                </a:path>
                <a:path w="24129" h="683260">
                  <a:moveTo>
                    <a:pt x="24129" y="181610"/>
                  </a:moveTo>
                  <a:lnTo>
                    <a:pt x="0" y="181610"/>
                  </a:lnTo>
                  <a:lnTo>
                    <a:pt x="0" y="186690"/>
                  </a:lnTo>
                  <a:lnTo>
                    <a:pt x="24129" y="186690"/>
                  </a:lnTo>
                  <a:lnTo>
                    <a:pt x="24129" y="181610"/>
                  </a:lnTo>
                  <a:close/>
                </a:path>
                <a:path w="24129" h="683260">
                  <a:moveTo>
                    <a:pt x="24129" y="186690"/>
                  </a:moveTo>
                  <a:lnTo>
                    <a:pt x="0" y="186690"/>
                  </a:lnTo>
                  <a:lnTo>
                    <a:pt x="0" y="194310"/>
                  </a:lnTo>
                  <a:lnTo>
                    <a:pt x="24129" y="194310"/>
                  </a:lnTo>
                  <a:lnTo>
                    <a:pt x="24129" y="186690"/>
                  </a:lnTo>
                  <a:close/>
                </a:path>
                <a:path w="24129" h="683260">
                  <a:moveTo>
                    <a:pt x="24129" y="194310"/>
                  </a:moveTo>
                  <a:lnTo>
                    <a:pt x="0" y="194310"/>
                  </a:lnTo>
                  <a:lnTo>
                    <a:pt x="0" y="200660"/>
                  </a:lnTo>
                  <a:lnTo>
                    <a:pt x="24129" y="200660"/>
                  </a:lnTo>
                  <a:lnTo>
                    <a:pt x="24129" y="194310"/>
                  </a:lnTo>
                  <a:close/>
                </a:path>
                <a:path w="24129" h="683260">
                  <a:moveTo>
                    <a:pt x="24129" y="200660"/>
                  </a:moveTo>
                  <a:lnTo>
                    <a:pt x="0" y="200660"/>
                  </a:lnTo>
                  <a:lnTo>
                    <a:pt x="0" y="207010"/>
                  </a:lnTo>
                  <a:lnTo>
                    <a:pt x="24129" y="207010"/>
                  </a:lnTo>
                  <a:lnTo>
                    <a:pt x="24129" y="200660"/>
                  </a:lnTo>
                  <a:close/>
                </a:path>
                <a:path w="24129" h="683260">
                  <a:moveTo>
                    <a:pt x="24129" y="207010"/>
                  </a:moveTo>
                  <a:lnTo>
                    <a:pt x="0" y="207010"/>
                  </a:lnTo>
                  <a:lnTo>
                    <a:pt x="0" y="213360"/>
                  </a:lnTo>
                  <a:lnTo>
                    <a:pt x="24129" y="213360"/>
                  </a:lnTo>
                  <a:lnTo>
                    <a:pt x="24129" y="207010"/>
                  </a:lnTo>
                  <a:close/>
                </a:path>
                <a:path w="24129" h="683260">
                  <a:moveTo>
                    <a:pt x="24129" y="213360"/>
                  </a:moveTo>
                  <a:lnTo>
                    <a:pt x="0" y="213360"/>
                  </a:lnTo>
                  <a:lnTo>
                    <a:pt x="0" y="219710"/>
                  </a:lnTo>
                  <a:lnTo>
                    <a:pt x="24129" y="219710"/>
                  </a:lnTo>
                  <a:lnTo>
                    <a:pt x="24129" y="213360"/>
                  </a:lnTo>
                  <a:close/>
                </a:path>
                <a:path w="24129" h="683260">
                  <a:moveTo>
                    <a:pt x="24129" y="219710"/>
                  </a:moveTo>
                  <a:lnTo>
                    <a:pt x="0" y="219710"/>
                  </a:lnTo>
                  <a:lnTo>
                    <a:pt x="0" y="226060"/>
                  </a:lnTo>
                  <a:lnTo>
                    <a:pt x="24129" y="226060"/>
                  </a:lnTo>
                  <a:lnTo>
                    <a:pt x="24129" y="219710"/>
                  </a:lnTo>
                  <a:close/>
                </a:path>
                <a:path w="24129" h="683260">
                  <a:moveTo>
                    <a:pt x="24129" y="226060"/>
                  </a:moveTo>
                  <a:lnTo>
                    <a:pt x="0" y="226060"/>
                  </a:lnTo>
                  <a:lnTo>
                    <a:pt x="0" y="232410"/>
                  </a:lnTo>
                  <a:lnTo>
                    <a:pt x="24129" y="232410"/>
                  </a:lnTo>
                  <a:lnTo>
                    <a:pt x="24129" y="226060"/>
                  </a:lnTo>
                  <a:close/>
                </a:path>
                <a:path w="24129" h="683260">
                  <a:moveTo>
                    <a:pt x="24129" y="232410"/>
                  </a:moveTo>
                  <a:lnTo>
                    <a:pt x="0" y="232410"/>
                  </a:lnTo>
                  <a:lnTo>
                    <a:pt x="0" y="238760"/>
                  </a:lnTo>
                  <a:lnTo>
                    <a:pt x="24129" y="238760"/>
                  </a:lnTo>
                  <a:lnTo>
                    <a:pt x="24129" y="232410"/>
                  </a:lnTo>
                  <a:close/>
                </a:path>
                <a:path w="24129" h="683260">
                  <a:moveTo>
                    <a:pt x="24129" y="238760"/>
                  </a:moveTo>
                  <a:lnTo>
                    <a:pt x="0" y="238760"/>
                  </a:lnTo>
                  <a:lnTo>
                    <a:pt x="0" y="245110"/>
                  </a:lnTo>
                  <a:lnTo>
                    <a:pt x="24129" y="245110"/>
                  </a:lnTo>
                  <a:lnTo>
                    <a:pt x="24129" y="238760"/>
                  </a:lnTo>
                  <a:close/>
                </a:path>
                <a:path w="24129" h="683260">
                  <a:moveTo>
                    <a:pt x="24129" y="245110"/>
                  </a:moveTo>
                  <a:lnTo>
                    <a:pt x="0" y="245110"/>
                  </a:lnTo>
                  <a:lnTo>
                    <a:pt x="0" y="250190"/>
                  </a:lnTo>
                  <a:lnTo>
                    <a:pt x="24129" y="250190"/>
                  </a:lnTo>
                  <a:lnTo>
                    <a:pt x="24129" y="245110"/>
                  </a:lnTo>
                  <a:close/>
                </a:path>
                <a:path w="24129" h="683260">
                  <a:moveTo>
                    <a:pt x="24129" y="250190"/>
                  </a:moveTo>
                  <a:lnTo>
                    <a:pt x="0" y="250190"/>
                  </a:lnTo>
                  <a:lnTo>
                    <a:pt x="0" y="256540"/>
                  </a:lnTo>
                  <a:lnTo>
                    <a:pt x="24129" y="256540"/>
                  </a:lnTo>
                  <a:lnTo>
                    <a:pt x="24129" y="250190"/>
                  </a:lnTo>
                  <a:close/>
                </a:path>
                <a:path w="24129" h="683260">
                  <a:moveTo>
                    <a:pt x="24129" y="256540"/>
                  </a:moveTo>
                  <a:lnTo>
                    <a:pt x="0" y="256540"/>
                  </a:lnTo>
                  <a:lnTo>
                    <a:pt x="0" y="262890"/>
                  </a:lnTo>
                  <a:lnTo>
                    <a:pt x="24129" y="262890"/>
                  </a:lnTo>
                  <a:lnTo>
                    <a:pt x="24129" y="256540"/>
                  </a:lnTo>
                  <a:close/>
                </a:path>
                <a:path w="24129" h="683260">
                  <a:moveTo>
                    <a:pt x="24129" y="262890"/>
                  </a:moveTo>
                  <a:lnTo>
                    <a:pt x="0" y="262890"/>
                  </a:lnTo>
                  <a:lnTo>
                    <a:pt x="0" y="269240"/>
                  </a:lnTo>
                  <a:lnTo>
                    <a:pt x="24129" y="269240"/>
                  </a:lnTo>
                  <a:lnTo>
                    <a:pt x="24129" y="262890"/>
                  </a:lnTo>
                  <a:close/>
                </a:path>
                <a:path w="24129" h="683260">
                  <a:moveTo>
                    <a:pt x="24129" y="269240"/>
                  </a:moveTo>
                  <a:lnTo>
                    <a:pt x="0" y="269240"/>
                  </a:lnTo>
                  <a:lnTo>
                    <a:pt x="0" y="276860"/>
                  </a:lnTo>
                  <a:lnTo>
                    <a:pt x="24129" y="276860"/>
                  </a:lnTo>
                  <a:lnTo>
                    <a:pt x="24129" y="269240"/>
                  </a:lnTo>
                  <a:close/>
                </a:path>
                <a:path w="24129" h="683260">
                  <a:moveTo>
                    <a:pt x="24129" y="276860"/>
                  </a:moveTo>
                  <a:lnTo>
                    <a:pt x="0" y="276860"/>
                  </a:lnTo>
                  <a:lnTo>
                    <a:pt x="0" y="281940"/>
                  </a:lnTo>
                  <a:lnTo>
                    <a:pt x="24129" y="281940"/>
                  </a:lnTo>
                  <a:lnTo>
                    <a:pt x="24129" y="276860"/>
                  </a:lnTo>
                  <a:close/>
                </a:path>
                <a:path w="24129" h="683260">
                  <a:moveTo>
                    <a:pt x="24129" y="281940"/>
                  </a:moveTo>
                  <a:lnTo>
                    <a:pt x="0" y="281940"/>
                  </a:lnTo>
                  <a:lnTo>
                    <a:pt x="0" y="289560"/>
                  </a:lnTo>
                  <a:lnTo>
                    <a:pt x="24129" y="289560"/>
                  </a:lnTo>
                  <a:lnTo>
                    <a:pt x="24129" y="281940"/>
                  </a:lnTo>
                  <a:close/>
                </a:path>
                <a:path w="24129" h="683260">
                  <a:moveTo>
                    <a:pt x="24129" y="289560"/>
                  </a:moveTo>
                  <a:lnTo>
                    <a:pt x="0" y="289560"/>
                  </a:lnTo>
                  <a:lnTo>
                    <a:pt x="0" y="295910"/>
                  </a:lnTo>
                  <a:lnTo>
                    <a:pt x="24129" y="295910"/>
                  </a:lnTo>
                  <a:lnTo>
                    <a:pt x="24129" y="289560"/>
                  </a:lnTo>
                  <a:close/>
                </a:path>
                <a:path w="24129" h="683260">
                  <a:moveTo>
                    <a:pt x="24129" y="295910"/>
                  </a:moveTo>
                  <a:lnTo>
                    <a:pt x="0" y="295910"/>
                  </a:lnTo>
                  <a:lnTo>
                    <a:pt x="0" y="302260"/>
                  </a:lnTo>
                  <a:lnTo>
                    <a:pt x="24129" y="302260"/>
                  </a:lnTo>
                  <a:lnTo>
                    <a:pt x="24129" y="295910"/>
                  </a:lnTo>
                  <a:close/>
                </a:path>
                <a:path w="24129" h="683260">
                  <a:moveTo>
                    <a:pt x="24129" y="302260"/>
                  </a:moveTo>
                  <a:lnTo>
                    <a:pt x="0" y="302260"/>
                  </a:lnTo>
                  <a:lnTo>
                    <a:pt x="0" y="308610"/>
                  </a:lnTo>
                  <a:lnTo>
                    <a:pt x="24129" y="308610"/>
                  </a:lnTo>
                  <a:lnTo>
                    <a:pt x="24129" y="302260"/>
                  </a:lnTo>
                  <a:close/>
                </a:path>
                <a:path w="24129" h="683260">
                  <a:moveTo>
                    <a:pt x="24129" y="308610"/>
                  </a:moveTo>
                  <a:lnTo>
                    <a:pt x="0" y="308610"/>
                  </a:lnTo>
                  <a:lnTo>
                    <a:pt x="0" y="314960"/>
                  </a:lnTo>
                  <a:lnTo>
                    <a:pt x="24129" y="314960"/>
                  </a:lnTo>
                  <a:lnTo>
                    <a:pt x="24129" y="308610"/>
                  </a:lnTo>
                  <a:close/>
                </a:path>
                <a:path w="24129" h="683260">
                  <a:moveTo>
                    <a:pt x="24129" y="314960"/>
                  </a:moveTo>
                  <a:lnTo>
                    <a:pt x="0" y="314960"/>
                  </a:lnTo>
                  <a:lnTo>
                    <a:pt x="0" y="321310"/>
                  </a:lnTo>
                  <a:lnTo>
                    <a:pt x="24129" y="321310"/>
                  </a:lnTo>
                  <a:lnTo>
                    <a:pt x="24129" y="314960"/>
                  </a:lnTo>
                  <a:close/>
                </a:path>
                <a:path w="24129" h="683260">
                  <a:moveTo>
                    <a:pt x="24129" y="321310"/>
                  </a:moveTo>
                  <a:lnTo>
                    <a:pt x="0" y="321310"/>
                  </a:lnTo>
                  <a:lnTo>
                    <a:pt x="0" y="334010"/>
                  </a:lnTo>
                  <a:lnTo>
                    <a:pt x="24129" y="334010"/>
                  </a:lnTo>
                  <a:lnTo>
                    <a:pt x="24129" y="321310"/>
                  </a:lnTo>
                  <a:close/>
                </a:path>
                <a:path w="24129" h="683260">
                  <a:moveTo>
                    <a:pt x="24129" y="334010"/>
                  </a:moveTo>
                  <a:lnTo>
                    <a:pt x="0" y="334010"/>
                  </a:lnTo>
                  <a:lnTo>
                    <a:pt x="0" y="346710"/>
                  </a:lnTo>
                  <a:lnTo>
                    <a:pt x="24129" y="346710"/>
                  </a:lnTo>
                  <a:lnTo>
                    <a:pt x="24129" y="334010"/>
                  </a:lnTo>
                  <a:close/>
                </a:path>
                <a:path w="24129" h="683260">
                  <a:moveTo>
                    <a:pt x="24129" y="346710"/>
                  </a:moveTo>
                  <a:lnTo>
                    <a:pt x="0" y="346710"/>
                  </a:lnTo>
                  <a:lnTo>
                    <a:pt x="0" y="353060"/>
                  </a:lnTo>
                  <a:lnTo>
                    <a:pt x="24129" y="353060"/>
                  </a:lnTo>
                  <a:lnTo>
                    <a:pt x="24129" y="346710"/>
                  </a:lnTo>
                  <a:close/>
                </a:path>
                <a:path w="24129" h="683260">
                  <a:moveTo>
                    <a:pt x="24129" y="353060"/>
                  </a:moveTo>
                  <a:lnTo>
                    <a:pt x="0" y="353060"/>
                  </a:lnTo>
                  <a:lnTo>
                    <a:pt x="0" y="359410"/>
                  </a:lnTo>
                  <a:lnTo>
                    <a:pt x="24129" y="359410"/>
                  </a:lnTo>
                  <a:lnTo>
                    <a:pt x="24129" y="353060"/>
                  </a:lnTo>
                  <a:close/>
                </a:path>
                <a:path w="24129" h="683260">
                  <a:moveTo>
                    <a:pt x="24129" y="359410"/>
                  </a:moveTo>
                  <a:lnTo>
                    <a:pt x="0" y="359410"/>
                  </a:lnTo>
                  <a:lnTo>
                    <a:pt x="0" y="365760"/>
                  </a:lnTo>
                  <a:lnTo>
                    <a:pt x="24129" y="365760"/>
                  </a:lnTo>
                  <a:lnTo>
                    <a:pt x="24129" y="359410"/>
                  </a:lnTo>
                  <a:close/>
                </a:path>
                <a:path w="24129" h="683260">
                  <a:moveTo>
                    <a:pt x="24129" y="365760"/>
                  </a:moveTo>
                  <a:lnTo>
                    <a:pt x="0" y="365760"/>
                  </a:lnTo>
                  <a:lnTo>
                    <a:pt x="0" y="372110"/>
                  </a:lnTo>
                  <a:lnTo>
                    <a:pt x="24129" y="372110"/>
                  </a:lnTo>
                  <a:lnTo>
                    <a:pt x="24129" y="365760"/>
                  </a:lnTo>
                  <a:close/>
                </a:path>
                <a:path w="24129" h="683260">
                  <a:moveTo>
                    <a:pt x="24129" y="372110"/>
                  </a:moveTo>
                  <a:lnTo>
                    <a:pt x="0" y="372110"/>
                  </a:lnTo>
                  <a:lnTo>
                    <a:pt x="0" y="378460"/>
                  </a:lnTo>
                  <a:lnTo>
                    <a:pt x="24129" y="378460"/>
                  </a:lnTo>
                  <a:lnTo>
                    <a:pt x="24129" y="372110"/>
                  </a:lnTo>
                  <a:close/>
                </a:path>
                <a:path w="24129" h="683260">
                  <a:moveTo>
                    <a:pt x="24129" y="378460"/>
                  </a:moveTo>
                  <a:lnTo>
                    <a:pt x="0" y="378460"/>
                  </a:lnTo>
                  <a:lnTo>
                    <a:pt x="0" y="384810"/>
                  </a:lnTo>
                  <a:lnTo>
                    <a:pt x="24129" y="384810"/>
                  </a:lnTo>
                  <a:lnTo>
                    <a:pt x="24129" y="378460"/>
                  </a:lnTo>
                  <a:close/>
                </a:path>
                <a:path w="24129" h="683260">
                  <a:moveTo>
                    <a:pt x="24129" y="384810"/>
                  </a:moveTo>
                  <a:lnTo>
                    <a:pt x="0" y="384810"/>
                  </a:lnTo>
                  <a:lnTo>
                    <a:pt x="0" y="391160"/>
                  </a:lnTo>
                  <a:lnTo>
                    <a:pt x="24129" y="391160"/>
                  </a:lnTo>
                  <a:lnTo>
                    <a:pt x="24129" y="384810"/>
                  </a:lnTo>
                  <a:close/>
                </a:path>
                <a:path w="24129" h="683260">
                  <a:moveTo>
                    <a:pt x="24129" y="391160"/>
                  </a:moveTo>
                  <a:lnTo>
                    <a:pt x="0" y="391160"/>
                  </a:lnTo>
                  <a:lnTo>
                    <a:pt x="0" y="397510"/>
                  </a:lnTo>
                  <a:lnTo>
                    <a:pt x="24129" y="397510"/>
                  </a:lnTo>
                  <a:lnTo>
                    <a:pt x="24129" y="391160"/>
                  </a:lnTo>
                  <a:close/>
                </a:path>
                <a:path w="24129" h="683260">
                  <a:moveTo>
                    <a:pt x="24129" y="397510"/>
                  </a:moveTo>
                  <a:lnTo>
                    <a:pt x="0" y="397510"/>
                  </a:lnTo>
                  <a:lnTo>
                    <a:pt x="0" y="403860"/>
                  </a:lnTo>
                  <a:lnTo>
                    <a:pt x="24129" y="403860"/>
                  </a:lnTo>
                  <a:lnTo>
                    <a:pt x="24129" y="397510"/>
                  </a:lnTo>
                  <a:close/>
                </a:path>
                <a:path w="24129" h="683260">
                  <a:moveTo>
                    <a:pt x="24129" y="403860"/>
                  </a:moveTo>
                  <a:lnTo>
                    <a:pt x="0" y="403860"/>
                  </a:lnTo>
                  <a:lnTo>
                    <a:pt x="0" y="410210"/>
                  </a:lnTo>
                  <a:lnTo>
                    <a:pt x="24129" y="410210"/>
                  </a:lnTo>
                  <a:lnTo>
                    <a:pt x="24129" y="403860"/>
                  </a:lnTo>
                  <a:close/>
                </a:path>
                <a:path w="24129" h="683260">
                  <a:moveTo>
                    <a:pt x="24129" y="410210"/>
                  </a:moveTo>
                  <a:lnTo>
                    <a:pt x="0" y="410210"/>
                  </a:lnTo>
                  <a:lnTo>
                    <a:pt x="0" y="416560"/>
                  </a:lnTo>
                  <a:lnTo>
                    <a:pt x="24129" y="416560"/>
                  </a:lnTo>
                  <a:lnTo>
                    <a:pt x="24129" y="410210"/>
                  </a:lnTo>
                  <a:close/>
                </a:path>
                <a:path w="24129" h="683260">
                  <a:moveTo>
                    <a:pt x="24129" y="416560"/>
                  </a:moveTo>
                  <a:lnTo>
                    <a:pt x="0" y="416560"/>
                  </a:lnTo>
                  <a:lnTo>
                    <a:pt x="0" y="422910"/>
                  </a:lnTo>
                  <a:lnTo>
                    <a:pt x="24129" y="422910"/>
                  </a:lnTo>
                  <a:lnTo>
                    <a:pt x="24129" y="416560"/>
                  </a:lnTo>
                  <a:close/>
                </a:path>
                <a:path w="24129" h="683260">
                  <a:moveTo>
                    <a:pt x="24129" y="422910"/>
                  </a:moveTo>
                  <a:lnTo>
                    <a:pt x="0" y="422910"/>
                  </a:lnTo>
                  <a:lnTo>
                    <a:pt x="0" y="429260"/>
                  </a:lnTo>
                  <a:lnTo>
                    <a:pt x="24129" y="429260"/>
                  </a:lnTo>
                  <a:lnTo>
                    <a:pt x="24129" y="422910"/>
                  </a:lnTo>
                  <a:close/>
                </a:path>
                <a:path w="24129" h="683260">
                  <a:moveTo>
                    <a:pt x="24129" y="429260"/>
                  </a:moveTo>
                  <a:lnTo>
                    <a:pt x="0" y="429260"/>
                  </a:lnTo>
                  <a:lnTo>
                    <a:pt x="0" y="435610"/>
                  </a:lnTo>
                  <a:lnTo>
                    <a:pt x="24129" y="435610"/>
                  </a:lnTo>
                  <a:lnTo>
                    <a:pt x="24129" y="429260"/>
                  </a:lnTo>
                  <a:close/>
                </a:path>
                <a:path w="24129" h="683260">
                  <a:moveTo>
                    <a:pt x="24129" y="435610"/>
                  </a:moveTo>
                  <a:lnTo>
                    <a:pt x="0" y="435610"/>
                  </a:lnTo>
                  <a:lnTo>
                    <a:pt x="0" y="441960"/>
                  </a:lnTo>
                  <a:lnTo>
                    <a:pt x="24129" y="441960"/>
                  </a:lnTo>
                  <a:lnTo>
                    <a:pt x="24129" y="435610"/>
                  </a:lnTo>
                  <a:close/>
                </a:path>
                <a:path w="24129" h="683260">
                  <a:moveTo>
                    <a:pt x="24129" y="441960"/>
                  </a:moveTo>
                  <a:lnTo>
                    <a:pt x="0" y="441960"/>
                  </a:lnTo>
                  <a:lnTo>
                    <a:pt x="0" y="448310"/>
                  </a:lnTo>
                  <a:lnTo>
                    <a:pt x="24129" y="448310"/>
                  </a:lnTo>
                  <a:lnTo>
                    <a:pt x="24129" y="441960"/>
                  </a:lnTo>
                  <a:close/>
                </a:path>
                <a:path w="24129" h="683260">
                  <a:moveTo>
                    <a:pt x="24129" y="448310"/>
                  </a:moveTo>
                  <a:lnTo>
                    <a:pt x="0" y="448310"/>
                  </a:lnTo>
                  <a:lnTo>
                    <a:pt x="0" y="454660"/>
                  </a:lnTo>
                  <a:lnTo>
                    <a:pt x="24129" y="454660"/>
                  </a:lnTo>
                  <a:lnTo>
                    <a:pt x="24129" y="448310"/>
                  </a:lnTo>
                  <a:close/>
                </a:path>
                <a:path w="24129" h="683260">
                  <a:moveTo>
                    <a:pt x="24129" y="454660"/>
                  </a:moveTo>
                  <a:lnTo>
                    <a:pt x="0" y="454660"/>
                  </a:lnTo>
                  <a:lnTo>
                    <a:pt x="0" y="461010"/>
                  </a:lnTo>
                  <a:lnTo>
                    <a:pt x="24129" y="461010"/>
                  </a:lnTo>
                  <a:lnTo>
                    <a:pt x="24129" y="454660"/>
                  </a:lnTo>
                  <a:close/>
                </a:path>
                <a:path w="24129" h="683260">
                  <a:moveTo>
                    <a:pt x="24129" y="461010"/>
                  </a:moveTo>
                  <a:lnTo>
                    <a:pt x="0" y="461010"/>
                  </a:lnTo>
                  <a:lnTo>
                    <a:pt x="0" y="467360"/>
                  </a:lnTo>
                  <a:lnTo>
                    <a:pt x="24129" y="467360"/>
                  </a:lnTo>
                  <a:lnTo>
                    <a:pt x="24129" y="461010"/>
                  </a:lnTo>
                  <a:close/>
                </a:path>
                <a:path w="24129" h="683260">
                  <a:moveTo>
                    <a:pt x="24129" y="467360"/>
                  </a:moveTo>
                  <a:lnTo>
                    <a:pt x="0" y="467360"/>
                  </a:lnTo>
                  <a:lnTo>
                    <a:pt x="0" y="473710"/>
                  </a:lnTo>
                  <a:lnTo>
                    <a:pt x="24129" y="473710"/>
                  </a:lnTo>
                  <a:lnTo>
                    <a:pt x="24129" y="467360"/>
                  </a:lnTo>
                  <a:close/>
                </a:path>
                <a:path w="24129" h="683260">
                  <a:moveTo>
                    <a:pt x="24129" y="473710"/>
                  </a:moveTo>
                  <a:lnTo>
                    <a:pt x="0" y="473710"/>
                  </a:lnTo>
                  <a:lnTo>
                    <a:pt x="0" y="480060"/>
                  </a:lnTo>
                  <a:lnTo>
                    <a:pt x="24129" y="480060"/>
                  </a:lnTo>
                  <a:lnTo>
                    <a:pt x="24129" y="473710"/>
                  </a:lnTo>
                  <a:close/>
                </a:path>
                <a:path w="24129" h="683260">
                  <a:moveTo>
                    <a:pt x="24129" y="480060"/>
                  </a:moveTo>
                  <a:lnTo>
                    <a:pt x="0" y="480060"/>
                  </a:lnTo>
                  <a:lnTo>
                    <a:pt x="0" y="486410"/>
                  </a:lnTo>
                  <a:lnTo>
                    <a:pt x="24129" y="486410"/>
                  </a:lnTo>
                  <a:lnTo>
                    <a:pt x="24129" y="480060"/>
                  </a:lnTo>
                  <a:close/>
                </a:path>
                <a:path w="24129" h="683260">
                  <a:moveTo>
                    <a:pt x="24129" y="486410"/>
                  </a:moveTo>
                  <a:lnTo>
                    <a:pt x="0" y="486410"/>
                  </a:lnTo>
                  <a:lnTo>
                    <a:pt x="0" y="492760"/>
                  </a:lnTo>
                  <a:lnTo>
                    <a:pt x="24129" y="492760"/>
                  </a:lnTo>
                  <a:lnTo>
                    <a:pt x="24129" y="486410"/>
                  </a:lnTo>
                  <a:close/>
                </a:path>
                <a:path w="24129" h="683260">
                  <a:moveTo>
                    <a:pt x="24129" y="492760"/>
                  </a:moveTo>
                  <a:lnTo>
                    <a:pt x="0" y="492760"/>
                  </a:lnTo>
                  <a:lnTo>
                    <a:pt x="0" y="523240"/>
                  </a:lnTo>
                  <a:lnTo>
                    <a:pt x="24129" y="523240"/>
                  </a:lnTo>
                  <a:lnTo>
                    <a:pt x="24129" y="492760"/>
                  </a:lnTo>
                  <a:close/>
                </a:path>
                <a:path w="24129" h="683260">
                  <a:moveTo>
                    <a:pt x="24129" y="523240"/>
                  </a:moveTo>
                  <a:lnTo>
                    <a:pt x="0" y="523240"/>
                  </a:lnTo>
                  <a:lnTo>
                    <a:pt x="0" y="529590"/>
                  </a:lnTo>
                  <a:lnTo>
                    <a:pt x="24129" y="529590"/>
                  </a:lnTo>
                  <a:lnTo>
                    <a:pt x="24129" y="523240"/>
                  </a:lnTo>
                  <a:close/>
                </a:path>
                <a:path w="24129" h="683260">
                  <a:moveTo>
                    <a:pt x="24129" y="529590"/>
                  </a:moveTo>
                  <a:lnTo>
                    <a:pt x="0" y="529590"/>
                  </a:lnTo>
                  <a:lnTo>
                    <a:pt x="0" y="535940"/>
                  </a:lnTo>
                  <a:lnTo>
                    <a:pt x="24129" y="535940"/>
                  </a:lnTo>
                  <a:lnTo>
                    <a:pt x="24129" y="529590"/>
                  </a:lnTo>
                  <a:close/>
                </a:path>
                <a:path w="24129" h="683260">
                  <a:moveTo>
                    <a:pt x="24129" y="535940"/>
                  </a:moveTo>
                  <a:lnTo>
                    <a:pt x="0" y="535940"/>
                  </a:lnTo>
                  <a:lnTo>
                    <a:pt x="0" y="542290"/>
                  </a:lnTo>
                  <a:lnTo>
                    <a:pt x="24129" y="542290"/>
                  </a:lnTo>
                  <a:lnTo>
                    <a:pt x="24129" y="535940"/>
                  </a:lnTo>
                  <a:close/>
                </a:path>
                <a:path w="24129" h="683260">
                  <a:moveTo>
                    <a:pt x="24129" y="542290"/>
                  </a:moveTo>
                  <a:lnTo>
                    <a:pt x="0" y="542290"/>
                  </a:lnTo>
                  <a:lnTo>
                    <a:pt x="0" y="548640"/>
                  </a:lnTo>
                  <a:lnTo>
                    <a:pt x="24129" y="548640"/>
                  </a:lnTo>
                  <a:lnTo>
                    <a:pt x="24129" y="542290"/>
                  </a:lnTo>
                  <a:close/>
                </a:path>
                <a:path w="24129" h="683260">
                  <a:moveTo>
                    <a:pt x="24129" y="548640"/>
                  </a:moveTo>
                  <a:lnTo>
                    <a:pt x="0" y="548640"/>
                  </a:lnTo>
                  <a:lnTo>
                    <a:pt x="0" y="554990"/>
                  </a:lnTo>
                  <a:lnTo>
                    <a:pt x="24129" y="554990"/>
                  </a:lnTo>
                  <a:lnTo>
                    <a:pt x="24129" y="548640"/>
                  </a:lnTo>
                  <a:close/>
                </a:path>
                <a:path w="24129" h="683260">
                  <a:moveTo>
                    <a:pt x="24129" y="554990"/>
                  </a:moveTo>
                  <a:lnTo>
                    <a:pt x="0" y="554990"/>
                  </a:lnTo>
                  <a:lnTo>
                    <a:pt x="0" y="561340"/>
                  </a:lnTo>
                  <a:lnTo>
                    <a:pt x="24129" y="561340"/>
                  </a:lnTo>
                  <a:lnTo>
                    <a:pt x="24129" y="554990"/>
                  </a:lnTo>
                  <a:close/>
                </a:path>
                <a:path w="24129" h="683260">
                  <a:moveTo>
                    <a:pt x="24129" y="561340"/>
                  </a:moveTo>
                  <a:lnTo>
                    <a:pt x="0" y="561340"/>
                  </a:lnTo>
                  <a:lnTo>
                    <a:pt x="0" y="567690"/>
                  </a:lnTo>
                  <a:lnTo>
                    <a:pt x="24129" y="567690"/>
                  </a:lnTo>
                  <a:lnTo>
                    <a:pt x="24129" y="561340"/>
                  </a:lnTo>
                  <a:close/>
                </a:path>
                <a:path w="24129" h="683260">
                  <a:moveTo>
                    <a:pt x="24129" y="567690"/>
                  </a:moveTo>
                  <a:lnTo>
                    <a:pt x="0" y="567690"/>
                  </a:lnTo>
                  <a:lnTo>
                    <a:pt x="0" y="575310"/>
                  </a:lnTo>
                  <a:lnTo>
                    <a:pt x="24129" y="575310"/>
                  </a:lnTo>
                  <a:lnTo>
                    <a:pt x="24129" y="567690"/>
                  </a:lnTo>
                  <a:close/>
                </a:path>
                <a:path w="24129" h="683260">
                  <a:moveTo>
                    <a:pt x="24129" y="575310"/>
                  </a:moveTo>
                  <a:lnTo>
                    <a:pt x="0" y="575310"/>
                  </a:lnTo>
                  <a:lnTo>
                    <a:pt x="0" y="581660"/>
                  </a:lnTo>
                  <a:lnTo>
                    <a:pt x="24129" y="581660"/>
                  </a:lnTo>
                  <a:lnTo>
                    <a:pt x="24129" y="575310"/>
                  </a:lnTo>
                  <a:close/>
                </a:path>
                <a:path w="24129" h="683260">
                  <a:moveTo>
                    <a:pt x="24129" y="581660"/>
                  </a:moveTo>
                  <a:lnTo>
                    <a:pt x="0" y="581660"/>
                  </a:lnTo>
                  <a:lnTo>
                    <a:pt x="0" y="588010"/>
                  </a:lnTo>
                  <a:lnTo>
                    <a:pt x="24129" y="588010"/>
                  </a:lnTo>
                  <a:lnTo>
                    <a:pt x="24129" y="581660"/>
                  </a:lnTo>
                  <a:close/>
                </a:path>
                <a:path w="24129" h="683260">
                  <a:moveTo>
                    <a:pt x="24129" y="588010"/>
                  </a:moveTo>
                  <a:lnTo>
                    <a:pt x="0" y="588010"/>
                  </a:lnTo>
                  <a:lnTo>
                    <a:pt x="0" y="594360"/>
                  </a:lnTo>
                  <a:lnTo>
                    <a:pt x="24129" y="594360"/>
                  </a:lnTo>
                  <a:lnTo>
                    <a:pt x="24129" y="588010"/>
                  </a:lnTo>
                  <a:close/>
                </a:path>
                <a:path w="24129" h="683260">
                  <a:moveTo>
                    <a:pt x="24129" y="594360"/>
                  </a:moveTo>
                  <a:lnTo>
                    <a:pt x="0" y="594360"/>
                  </a:lnTo>
                  <a:lnTo>
                    <a:pt x="0" y="600710"/>
                  </a:lnTo>
                  <a:lnTo>
                    <a:pt x="24129" y="600710"/>
                  </a:lnTo>
                  <a:lnTo>
                    <a:pt x="24129" y="594360"/>
                  </a:lnTo>
                  <a:close/>
                </a:path>
                <a:path w="24129" h="683260">
                  <a:moveTo>
                    <a:pt x="24129" y="600710"/>
                  </a:moveTo>
                  <a:lnTo>
                    <a:pt x="0" y="600710"/>
                  </a:lnTo>
                  <a:lnTo>
                    <a:pt x="0" y="607060"/>
                  </a:lnTo>
                  <a:lnTo>
                    <a:pt x="24129" y="607060"/>
                  </a:lnTo>
                  <a:lnTo>
                    <a:pt x="24129" y="600710"/>
                  </a:lnTo>
                  <a:close/>
                </a:path>
                <a:path w="24129" h="683260">
                  <a:moveTo>
                    <a:pt x="24129" y="607060"/>
                  </a:moveTo>
                  <a:lnTo>
                    <a:pt x="0" y="607060"/>
                  </a:lnTo>
                  <a:lnTo>
                    <a:pt x="0" y="613410"/>
                  </a:lnTo>
                  <a:lnTo>
                    <a:pt x="24129" y="613410"/>
                  </a:lnTo>
                  <a:lnTo>
                    <a:pt x="24129" y="607060"/>
                  </a:lnTo>
                  <a:close/>
                </a:path>
                <a:path w="24129" h="683260">
                  <a:moveTo>
                    <a:pt x="24129" y="613410"/>
                  </a:moveTo>
                  <a:lnTo>
                    <a:pt x="0" y="613410"/>
                  </a:lnTo>
                  <a:lnTo>
                    <a:pt x="0" y="619760"/>
                  </a:lnTo>
                  <a:lnTo>
                    <a:pt x="24129" y="619760"/>
                  </a:lnTo>
                  <a:lnTo>
                    <a:pt x="24129" y="613410"/>
                  </a:lnTo>
                  <a:close/>
                </a:path>
                <a:path w="24129" h="683260">
                  <a:moveTo>
                    <a:pt x="24129" y="619760"/>
                  </a:moveTo>
                  <a:lnTo>
                    <a:pt x="0" y="619760"/>
                  </a:lnTo>
                  <a:lnTo>
                    <a:pt x="0" y="624840"/>
                  </a:lnTo>
                  <a:lnTo>
                    <a:pt x="24129" y="624840"/>
                  </a:lnTo>
                  <a:lnTo>
                    <a:pt x="24129" y="619760"/>
                  </a:lnTo>
                  <a:close/>
                </a:path>
                <a:path w="24129" h="683260">
                  <a:moveTo>
                    <a:pt x="24129" y="624840"/>
                  </a:moveTo>
                  <a:lnTo>
                    <a:pt x="0" y="624840"/>
                  </a:lnTo>
                  <a:lnTo>
                    <a:pt x="0" y="631190"/>
                  </a:lnTo>
                  <a:lnTo>
                    <a:pt x="24129" y="631190"/>
                  </a:lnTo>
                  <a:lnTo>
                    <a:pt x="24129" y="624840"/>
                  </a:lnTo>
                  <a:close/>
                </a:path>
                <a:path w="24129" h="683260">
                  <a:moveTo>
                    <a:pt x="24129" y="631190"/>
                  </a:moveTo>
                  <a:lnTo>
                    <a:pt x="0" y="631190"/>
                  </a:lnTo>
                  <a:lnTo>
                    <a:pt x="0" y="637540"/>
                  </a:lnTo>
                  <a:lnTo>
                    <a:pt x="24129" y="637540"/>
                  </a:lnTo>
                  <a:lnTo>
                    <a:pt x="24129" y="631190"/>
                  </a:lnTo>
                  <a:close/>
                </a:path>
                <a:path w="24129" h="683260">
                  <a:moveTo>
                    <a:pt x="24129" y="637540"/>
                  </a:moveTo>
                  <a:lnTo>
                    <a:pt x="0" y="637540"/>
                  </a:lnTo>
                  <a:lnTo>
                    <a:pt x="0" y="643890"/>
                  </a:lnTo>
                  <a:lnTo>
                    <a:pt x="24129" y="643890"/>
                  </a:lnTo>
                  <a:lnTo>
                    <a:pt x="24129" y="637540"/>
                  </a:lnTo>
                  <a:close/>
                </a:path>
                <a:path w="24129" h="683260">
                  <a:moveTo>
                    <a:pt x="24129" y="643890"/>
                  </a:moveTo>
                  <a:lnTo>
                    <a:pt x="0" y="643890"/>
                  </a:lnTo>
                  <a:lnTo>
                    <a:pt x="0" y="650240"/>
                  </a:lnTo>
                  <a:lnTo>
                    <a:pt x="24129" y="650240"/>
                  </a:lnTo>
                  <a:lnTo>
                    <a:pt x="24129" y="643890"/>
                  </a:lnTo>
                  <a:close/>
                </a:path>
                <a:path w="24129" h="683260">
                  <a:moveTo>
                    <a:pt x="24129" y="650240"/>
                  </a:moveTo>
                  <a:lnTo>
                    <a:pt x="0" y="650240"/>
                  </a:lnTo>
                  <a:lnTo>
                    <a:pt x="0" y="656590"/>
                  </a:lnTo>
                  <a:lnTo>
                    <a:pt x="24129" y="656590"/>
                  </a:lnTo>
                  <a:lnTo>
                    <a:pt x="24129" y="650240"/>
                  </a:lnTo>
                  <a:close/>
                </a:path>
                <a:path w="24129" h="683260">
                  <a:moveTo>
                    <a:pt x="24129" y="656590"/>
                  </a:moveTo>
                  <a:lnTo>
                    <a:pt x="0" y="656590"/>
                  </a:lnTo>
                  <a:lnTo>
                    <a:pt x="0" y="662940"/>
                  </a:lnTo>
                  <a:lnTo>
                    <a:pt x="24129" y="662940"/>
                  </a:lnTo>
                  <a:lnTo>
                    <a:pt x="24129" y="656590"/>
                  </a:lnTo>
                  <a:close/>
                </a:path>
                <a:path w="24129" h="683260">
                  <a:moveTo>
                    <a:pt x="24129" y="662940"/>
                  </a:moveTo>
                  <a:lnTo>
                    <a:pt x="0" y="662940"/>
                  </a:lnTo>
                  <a:lnTo>
                    <a:pt x="0" y="665480"/>
                  </a:lnTo>
                  <a:lnTo>
                    <a:pt x="1270" y="665480"/>
                  </a:lnTo>
                  <a:lnTo>
                    <a:pt x="1270" y="668020"/>
                  </a:lnTo>
                  <a:lnTo>
                    <a:pt x="2539" y="668020"/>
                  </a:lnTo>
                  <a:lnTo>
                    <a:pt x="2539" y="669290"/>
                  </a:lnTo>
                  <a:lnTo>
                    <a:pt x="24129" y="669290"/>
                  </a:lnTo>
                  <a:lnTo>
                    <a:pt x="24129" y="662940"/>
                  </a:lnTo>
                  <a:close/>
                </a:path>
                <a:path w="24129" h="683260">
                  <a:moveTo>
                    <a:pt x="24129" y="669290"/>
                  </a:moveTo>
                  <a:lnTo>
                    <a:pt x="2539" y="669290"/>
                  </a:lnTo>
                  <a:lnTo>
                    <a:pt x="2539" y="671830"/>
                  </a:lnTo>
                  <a:lnTo>
                    <a:pt x="3810" y="671830"/>
                  </a:lnTo>
                  <a:lnTo>
                    <a:pt x="3810" y="674370"/>
                  </a:lnTo>
                  <a:lnTo>
                    <a:pt x="5079" y="674370"/>
                  </a:lnTo>
                  <a:lnTo>
                    <a:pt x="5079" y="678180"/>
                  </a:lnTo>
                  <a:lnTo>
                    <a:pt x="6350" y="678180"/>
                  </a:lnTo>
                  <a:lnTo>
                    <a:pt x="6350" y="680720"/>
                  </a:lnTo>
                  <a:lnTo>
                    <a:pt x="7620" y="680720"/>
                  </a:lnTo>
                  <a:lnTo>
                    <a:pt x="7620" y="683260"/>
                  </a:lnTo>
                  <a:lnTo>
                    <a:pt x="24129" y="683260"/>
                  </a:lnTo>
                  <a:lnTo>
                    <a:pt x="24129" y="669290"/>
                  </a:lnTo>
                  <a:close/>
                </a:path>
              </a:pathLst>
            </a:custGeom>
            <a:solidFill>
              <a:srgbClr val="202020"/>
            </a:solidFill>
          </p:spPr>
          <p:txBody>
            <a:bodyPr bIns="0" lIns="0" rIns="0" rtlCol="0" tIns="0" wrap="square"/>
            <a:p/>
          </p:txBody>
        </p:sp>
        <p:sp>
          <p:nvSpPr>
            <p:cNvPr id="1048818" name="object 92"/>
            <p:cNvSpPr/>
            <p:nvPr/>
          </p:nvSpPr>
          <p:spPr>
            <a:xfrm>
              <a:off x="4470399" y="4483100"/>
              <a:ext cx="25400" cy="673100"/>
            </a:xfrm>
            <a:custGeom>
              <a:avLst/>
              <a:ahLst/>
              <a:rect l="l" t="t" r="r" b="b"/>
              <a:pathLst>
                <a:path w="25400" h="673100">
                  <a:moveTo>
                    <a:pt x="22860" y="0"/>
                  </a:moveTo>
                  <a:lnTo>
                    <a:pt x="0" y="0"/>
                  </a:lnTo>
                  <a:lnTo>
                    <a:pt x="0" y="2539"/>
                  </a:lnTo>
                  <a:lnTo>
                    <a:pt x="22860" y="2539"/>
                  </a:lnTo>
                  <a:lnTo>
                    <a:pt x="22860" y="0"/>
                  </a:lnTo>
                  <a:close/>
                </a:path>
                <a:path w="25400" h="673100">
                  <a:moveTo>
                    <a:pt x="24129" y="2540"/>
                  </a:moveTo>
                  <a:lnTo>
                    <a:pt x="0" y="2540"/>
                  </a:lnTo>
                  <a:lnTo>
                    <a:pt x="0" y="8889"/>
                  </a:lnTo>
                  <a:lnTo>
                    <a:pt x="25400" y="8889"/>
                  </a:lnTo>
                  <a:lnTo>
                    <a:pt x="25400" y="7619"/>
                  </a:lnTo>
                  <a:lnTo>
                    <a:pt x="24130" y="7619"/>
                  </a:lnTo>
                  <a:lnTo>
                    <a:pt x="24129" y="2540"/>
                  </a:lnTo>
                  <a:close/>
                </a:path>
                <a:path w="25400" h="673100">
                  <a:moveTo>
                    <a:pt x="25400" y="8890"/>
                  </a:moveTo>
                  <a:lnTo>
                    <a:pt x="0" y="8890"/>
                  </a:lnTo>
                  <a:lnTo>
                    <a:pt x="0" y="15239"/>
                  </a:lnTo>
                  <a:lnTo>
                    <a:pt x="25400" y="15239"/>
                  </a:lnTo>
                  <a:lnTo>
                    <a:pt x="25400" y="8890"/>
                  </a:lnTo>
                  <a:close/>
                </a:path>
                <a:path w="25400" h="673100">
                  <a:moveTo>
                    <a:pt x="25400" y="15240"/>
                  </a:moveTo>
                  <a:lnTo>
                    <a:pt x="0" y="15240"/>
                  </a:lnTo>
                  <a:lnTo>
                    <a:pt x="0" y="21589"/>
                  </a:lnTo>
                  <a:lnTo>
                    <a:pt x="25400" y="21589"/>
                  </a:lnTo>
                  <a:lnTo>
                    <a:pt x="25400" y="15240"/>
                  </a:lnTo>
                  <a:close/>
                </a:path>
                <a:path w="25400" h="673100">
                  <a:moveTo>
                    <a:pt x="25400" y="21590"/>
                  </a:moveTo>
                  <a:lnTo>
                    <a:pt x="0" y="21590"/>
                  </a:lnTo>
                  <a:lnTo>
                    <a:pt x="0" y="27939"/>
                  </a:lnTo>
                  <a:lnTo>
                    <a:pt x="25400" y="27939"/>
                  </a:lnTo>
                  <a:lnTo>
                    <a:pt x="25400" y="21590"/>
                  </a:lnTo>
                  <a:close/>
                </a:path>
                <a:path w="25400" h="673100">
                  <a:moveTo>
                    <a:pt x="25400" y="27940"/>
                  </a:moveTo>
                  <a:lnTo>
                    <a:pt x="0" y="27940"/>
                  </a:lnTo>
                  <a:lnTo>
                    <a:pt x="0" y="34289"/>
                  </a:lnTo>
                  <a:lnTo>
                    <a:pt x="25400" y="34289"/>
                  </a:lnTo>
                  <a:lnTo>
                    <a:pt x="25400" y="27940"/>
                  </a:lnTo>
                  <a:close/>
                </a:path>
                <a:path w="25400" h="673100">
                  <a:moveTo>
                    <a:pt x="25400" y="34290"/>
                  </a:moveTo>
                  <a:lnTo>
                    <a:pt x="0" y="34290"/>
                  </a:lnTo>
                  <a:lnTo>
                    <a:pt x="0" y="40639"/>
                  </a:lnTo>
                  <a:lnTo>
                    <a:pt x="25400" y="40639"/>
                  </a:lnTo>
                  <a:lnTo>
                    <a:pt x="25400" y="34290"/>
                  </a:lnTo>
                  <a:close/>
                </a:path>
                <a:path w="25400" h="673100">
                  <a:moveTo>
                    <a:pt x="25400" y="40640"/>
                  </a:moveTo>
                  <a:lnTo>
                    <a:pt x="0" y="40640"/>
                  </a:lnTo>
                  <a:lnTo>
                    <a:pt x="0" y="45719"/>
                  </a:lnTo>
                  <a:lnTo>
                    <a:pt x="25400" y="45719"/>
                  </a:lnTo>
                  <a:lnTo>
                    <a:pt x="25400" y="40640"/>
                  </a:lnTo>
                  <a:close/>
                </a:path>
                <a:path w="25400" h="673100">
                  <a:moveTo>
                    <a:pt x="25400" y="45720"/>
                  </a:moveTo>
                  <a:lnTo>
                    <a:pt x="0" y="45720"/>
                  </a:lnTo>
                  <a:lnTo>
                    <a:pt x="0" y="52069"/>
                  </a:lnTo>
                  <a:lnTo>
                    <a:pt x="25400" y="52069"/>
                  </a:lnTo>
                  <a:lnTo>
                    <a:pt x="25400" y="45720"/>
                  </a:lnTo>
                  <a:close/>
                </a:path>
                <a:path w="25400" h="673100">
                  <a:moveTo>
                    <a:pt x="25400" y="52070"/>
                  </a:moveTo>
                  <a:lnTo>
                    <a:pt x="0" y="52070"/>
                  </a:lnTo>
                  <a:lnTo>
                    <a:pt x="0" y="58419"/>
                  </a:lnTo>
                  <a:lnTo>
                    <a:pt x="25400" y="58419"/>
                  </a:lnTo>
                  <a:lnTo>
                    <a:pt x="25400" y="52070"/>
                  </a:lnTo>
                  <a:close/>
                </a:path>
                <a:path w="25400" h="673100">
                  <a:moveTo>
                    <a:pt x="25400" y="58420"/>
                  </a:moveTo>
                  <a:lnTo>
                    <a:pt x="0" y="58420"/>
                  </a:lnTo>
                  <a:lnTo>
                    <a:pt x="0" y="64769"/>
                  </a:lnTo>
                  <a:lnTo>
                    <a:pt x="25400" y="64769"/>
                  </a:lnTo>
                  <a:lnTo>
                    <a:pt x="25400" y="58420"/>
                  </a:lnTo>
                  <a:close/>
                </a:path>
                <a:path w="25400" h="673100">
                  <a:moveTo>
                    <a:pt x="25400" y="64770"/>
                  </a:moveTo>
                  <a:lnTo>
                    <a:pt x="0" y="64770"/>
                  </a:lnTo>
                  <a:lnTo>
                    <a:pt x="0" y="71119"/>
                  </a:lnTo>
                  <a:lnTo>
                    <a:pt x="25400" y="71119"/>
                  </a:lnTo>
                  <a:lnTo>
                    <a:pt x="25400" y="64770"/>
                  </a:lnTo>
                  <a:close/>
                </a:path>
                <a:path w="25400" h="673100">
                  <a:moveTo>
                    <a:pt x="25400" y="71120"/>
                  </a:moveTo>
                  <a:lnTo>
                    <a:pt x="0" y="71120"/>
                  </a:lnTo>
                  <a:lnTo>
                    <a:pt x="0" y="77469"/>
                  </a:lnTo>
                  <a:lnTo>
                    <a:pt x="25400" y="77469"/>
                  </a:lnTo>
                  <a:lnTo>
                    <a:pt x="25400" y="71120"/>
                  </a:lnTo>
                  <a:close/>
                </a:path>
                <a:path w="25400" h="673100">
                  <a:moveTo>
                    <a:pt x="25400" y="77470"/>
                  </a:moveTo>
                  <a:lnTo>
                    <a:pt x="0" y="77470"/>
                  </a:lnTo>
                  <a:lnTo>
                    <a:pt x="0" y="85089"/>
                  </a:lnTo>
                  <a:lnTo>
                    <a:pt x="25400" y="85089"/>
                  </a:lnTo>
                  <a:lnTo>
                    <a:pt x="25400" y="77470"/>
                  </a:lnTo>
                  <a:close/>
                </a:path>
                <a:path w="25400" h="673100">
                  <a:moveTo>
                    <a:pt x="25400" y="85090"/>
                  </a:moveTo>
                  <a:lnTo>
                    <a:pt x="0" y="85090"/>
                  </a:lnTo>
                  <a:lnTo>
                    <a:pt x="0" y="91439"/>
                  </a:lnTo>
                  <a:lnTo>
                    <a:pt x="25400" y="91439"/>
                  </a:lnTo>
                  <a:lnTo>
                    <a:pt x="25400" y="85090"/>
                  </a:lnTo>
                  <a:close/>
                </a:path>
                <a:path w="25400" h="673100">
                  <a:moveTo>
                    <a:pt x="25400" y="91440"/>
                  </a:moveTo>
                  <a:lnTo>
                    <a:pt x="0" y="91440"/>
                  </a:lnTo>
                  <a:lnTo>
                    <a:pt x="0" y="97789"/>
                  </a:lnTo>
                  <a:lnTo>
                    <a:pt x="25400" y="97789"/>
                  </a:lnTo>
                  <a:lnTo>
                    <a:pt x="25400" y="91440"/>
                  </a:lnTo>
                  <a:close/>
                </a:path>
                <a:path w="25400" h="673100">
                  <a:moveTo>
                    <a:pt x="25400" y="97790"/>
                  </a:moveTo>
                  <a:lnTo>
                    <a:pt x="0" y="97790"/>
                  </a:lnTo>
                  <a:lnTo>
                    <a:pt x="0" y="104139"/>
                  </a:lnTo>
                  <a:lnTo>
                    <a:pt x="25400" y="104139"/>
                  </a:lnTo>
                  <a:lnTo>
                    <a:pt x="25400" y="97790"/>
                  </a:lnTo>
                  <a:close/>
                </a:path>
                <a:path w="25400" h="673100">
                  <a:moveTo>
                    <a:pt x="25400" y="104140"/>
                  </a:moveTo>
                  <a:lnTo>
                    <a:pt x="0" y="104140"/>
                  </a:lnTo>
                  <a:lnTo>
                    <a:pt x="0" y="110489"/>
                  </a:lnTo>
                  <a:lnTo>
                    <a:pt x="25400" y="110489"/>
                  </a:lnTo>
                  <a:lnTo>
                    <a:pt x="25400" y="104140"/>
                  </a:lnTo>
                  <a:close/>
                </a:path>
                <a:path w="25400" h="673100">
                  <a:moveTo>
                    <a:pt x="25400" y="110490"/>
                  </a:moveTo>
                  <a:lnTo>
                    <a:pt x="0" y="110490"/>
                  </a:lnTo>
                  <a:lnTo>
                    <a:pt x="0" y="116839"/>
                  </a:lnTo>
                  <a:lnTo>
                    <a:pt x="25400" y="116839"/>
                  </a:lnTo>
                  <a:lnTo>
                    <a:pt x="25400" y="110490"/>
                  </a:lnTo>
                  <a:close/>
                </a:path>
                <a:path w="25400" h="673100">
                  <a:moveTo>
                    <a:pt x="25400" y="116840"/>
                  </a:moveTo>
                  <a:lnTo>
                    <a:pt x="0" y="116840"/>
                  </a:lnTo>
                  <a:lnTo>
                    <a:pt x="0" y="123189"/>
                  </a:lnTo>
                  <a:lnTo>
                    <a:pt x="25400" y="123189"/>
                  </a:lnTo>
                  <a:lnTo>
                    <a:pt x="25400" y="116840"/>
                  </a:lnTo>
                  <a:close/>
                </a:path>
                <a:path w="25400" h="673100">
                  <a:moveTo>
                    <a:pt x="25400" y="123190"/>
                  </a:moveTo>
                  <a:lnTo>
                    <a:pt x="0" y="123190"/>
                  </a:lnTo>
                  <a:lnTo>
                    <a:pt x="0" y="129539"/>
                  </a:lnTo>
                  <a:lnTo>
                    <a:pt x="25400" y="129539"/>
                  </a:lnTo>
                  <a:lnTo>
                    <a:pt x="25400" y="123190"/>
                  </a:lnTo>
                  <a:close/>
                </a:path>
                <a:path w="25400" h="673100">
                  <a:moveTo>
                    <a:pt x="25400" y="129540"/>
                  </a:moveTo>
                  <a:lnTo>
                    <a:pt x="0" y="129540"/>
                  </a:lnTo>
                  <a:lnTo>
                    <a:pt x="0" y="135889"/>
                  </a:lnTo>
                  <a:lnTo>
                    <a:pt x="25400" y="135889"/>
                  </a:lnTo>
                  <a:lnTo>
                    <a:pt x="25400" y="129540"/>
                  </a:lnTo>
                  <a:close/>
                </a:path>
                <a:path w="25400" h="673100">
                  <a:moveTo>
                    <a:pt x="25400" y="135890"/>
                  </a:moveTo>
                  <a:lnTo>
                    <a:pt x="0" y="135890"/>
                  </a:lnTo>
                  <a:lnTo>
                    <a:pt x="0" y="140969"/>
                  </a:lnTo>
                  <a:lnTo>
                    <a:pt x="25400" y="140969"/>
                  </a:lnTo>
                  <a:lnTo>
                    <a:pt x="25400" y="135890"/>
                  </a:lnTo>
                  <a:close/>
                </a:path>
                <a:path w="25400" h="673100">
                  <a:moveTo>
                    <a:pt x="25400" y="140970"/>
                  </a:moveTo>
                  <a:lnTo>
                    <a:pt x="0" y="140970"/>
                  </a:lnTo>
                  <a:lnTo>
                    <a:pt x="0" y="147319"/>
                  </a:lnTo>
                  <a:lnTo>
                    <a:pt x="25400" y="147319"/>
                  </a:lnTo>
                  <a:lnTo>
                    <a:pt x="25400" y="140970"/>
                  </a:lnTo>
                  <a:close/>
                </a:path>
                <a:path w="25400" h="673100">
                  <a:moveTo>
                    <a:pt x="25400" y="147320"/>
                  </a:moveTo>
                  <a:lnTo>
                    <a:pt x="0" y="147320"/>
                  </a:lnTo>
                  <a:lnTo>
                    <a:pt x="0" y="153669"/>
                  </a:lnTo>
                  <a:lnTo>
                    <a:pt x="25400" y="153669"/>
                  </a:lnTo>
                  <a:lnTo>
                    <a:pt x="25400" y="147320"/>
                  </a:lnTo>
                  <a:close/>
                </a:path>
                <a:path w="25400" h="673100">
                  <a:moveTo>
                    <a:pt x="25400" y="153670"/>
                  </a:moveTo>
                  <a:lnTo>
                    <a:pt x="0" y="153670"/>
                  </a:lnTo>
                  <a:lnTo>
                    <a:pt x="0" y="160019"/>
                  </a:lnTo>
                  <a:lnTo>
                    <a:pt x="25400" y="160019"/>
                  </a:lnTo>
                  <a:lnTo>
                    <a:pt x="25400" y="153670"/>
                  </a:lnTo>
                  <a:close/>
                </a:path>
                <a:path w="25400" h="673100">
                  <a:moveTo>
                    <a:pt x="25400" y="160020"/>
                  </a:moveTo>
                  <a:lnTo>
                    <a:pt x="0" y="160020"/>
                  </a:lnTo>
                  <a:lnTo>
                    <a:pt x="0" y="166369"/>
                  </a:lnTo>
                  <a:lnTo>
                    <a:pt x="25400" y="166369"/>
                  </a:lnTo>
                  <a:lnTo>
                    <a:pt x="25400" y="160020"/>
                  </a:lnTo>
                  <a:close/>
                </a:path>
                <a:path w="25400" h="673100">
                  <a:moveTo>
                    <a:pt x="25400" y="166370"/>
                  </a:moveTo>
                  <a:lnTo>
                    <a:pt x="0" y="166370"/>
                  </a:lnTo>
                  <a:lnTo>
                    <a:pt x="0" y="172719"/>
                  </a:lnTo>
                  <a:lnTo>
                    <a:pt x="25400" y="172719"/>
                  </a:lnTo>
                  <a:lnTo>
                    <a:pt x="25400" y="166370"/>
                  </a:lnTo>
                  <a:close/>
                </a:path>
                <a:path w="25400" h="673100">
                  <a:moveTo>
                    <a:pt x="25400" y="172720"/>
                  </a:moveTo>
                  <a:lnTo>
                    <a:pt x="0" y="172720"/>
                  </a:lnTo>
                  <a:lnTo>
                    <a:pt x="0" y="180339"/>
                  </a:lnTo>
                  <a:lnTo>
                    <a:pt x="25400" y="180339"/>
                  </a:lnTo>
                  <a:lnTo>
                    <a:pt x="25400" y="172720"/>
                  </a:lnTo>
                  <a:close/>
                </a:path>
                <a:path w="25400" h="673100">
                  <a:moveTo>
                    <a:pt x="25400" y="180340"/>
                  </a:moveTo>
                  <a:lnTo>
                    <a:pt x="0" y="180340"/>
                  </a:lnTo>
                  <a:lnTo>
                    <a:pt x="0" y="185419"/>
                  </a:lnTo>
                  <a:lnTo>
                    <a:pt x="25400" y="185419"/>
                  </a:lnTo>
                  <a:lnTo>
                    <a:pt x="25400" y="180340"/>
                  </a:lnTo>
                  <a:close/>
                </a:path>
                <a:path w="25400" h="673100">
                  <a:moveTo>
                    <a:pt x="25400" y="185420"/>
                  </a:moveTo>
                  <a:lnTo>
                    <a:pt x="0" y="185420"/>
                  </a:lnTo>
                  <a:lnTo>
                    <a:pt x="0" y="193039"/>
                  </a:lnTo>
                  <a:lnTo>
                    <a:pt x="25400" y="193039"/>
                  </a:lnTo>
                  <a:lnTo>
                    <a:pt x="25400" y="185420"/>
                  </a:lnTo>
                  <a:close/>
                </a:path>
                <a:path w="25400" h="673100">
                  <a:moveTo>
                    <a:pt x="25400" y="193040"/>
                  </a:moveTo>
                  <a:lnTo>
                    <a:pt x="0" y="193040"/>
                  </a:lnTo>
                  <a:lnTo>
                    <a:pt x="0" y="198119"/>
                  </a:lnTo>
                  <a:lnTo>
                    <a:pt x="25400" y="198119"/>
                  </a:lnTo>
                  <a:lnTo>
                    <a:pt x="25400" y="193040"/>
                  </a:lnTo>
                  <a:close/>
                </a:path>
                <a:path w="25400" h="673100">
                  <a:moveTo>
                    <a:pt x="25400" y="198120"/>
                  </a:moveTo>
                  <a:lnTo>
                    <a:pt x="0" y="198120"/>
                  </a:lnTo>
                  <a:lnTo>
                    <a:pt x="0" y="205739"/>
                  </a:lnTo>
                  <a:lnTo>
                    <a:pt x="25400" y="205739"/>
                  </a:lnTo>
                  <a:lnTo>
                    <a:pt x="25400" y="198120"/>
                  </a:lnTo>
                  <a:close/>
                </a:path>
                <a:path w="25400" h="673100">
                  <a:moveTo>
                    <a:pt x="25400" y="205740"/>
                  </a:moveTo>
                  <a:lnTo>
                    <a:pt x="0" y="205740"/>
                  </a:lnTo>
                  <a:lnTo>
                    <a:pt x="0" y="212089"/>
                  </a:lnTo>
                  <a:lnTo>
                    <a:pt x="25400" y="212089"/>
                  </a:lnTo>
                  <a:lnTo>
                    <a:pt x="25400" y="205740"/>
                  </a:lnTo>
                  <a:close/>
                </a:path>
                <a:path w="25400" h="673100">
                  <a:moveTo>
                    <a:pt x="25400" y="212090"/>
                  </a:moveTo>
                  <a:lnTo>
                    <a:pt x="0" y="212090"/>
                  </a:lnTo>
                  <a:lnTo>
                    <a:pt x="0" y="218439"/>
                  </a:lnTo>
                  <a:lnTo>
                    <a:pt x="25400" y="218439"/>
                  </a:lnTo>
                  <a:lnTo>
                    <a:pt x="25400" y="212090"/>
                  </a:lnTo>
                  <a:close/>
                </a:path>
                <a:path w="25400" h="673100">
                  <a:moveTo>
                    <a:pt x="25400" y="218440"/>
                  </a:moveTo>
                  <a:lnTo>
                    <a:pt x="0" y="218440"/>
                  </a:lnTo>
                  <a:lnTo>
                    <a:pt x="0" y="224789"/>
                  </a:lnTo>
                  <a:lnTo>
                    <a:pt x="25400" y="224789"/>
                  </a:lnTo>
                  <a:lnTo>
                    <a:pt x="25400" y="218440"/>
                  </a:lnTo>
                  <a:close/>
                </a:path>
                <a:path w="25400" h="673100">
                  <a:moveTo>
                    <a:pt x="25400" y="224790"/>
                  </a:moveTo>
                  <a:lnTo>
                    <a:pt x="0" y="224790"/>
                  </a:lnTo>
                  <a:lnTo>
                    <a:pt x="0" y="231139"/>
                  </a:lnTo>
                  <a:lnTo>
                    <a:pt x="25400" y="231139"/>
                  </a:lnTo>
                  <a:lnTo>
                    <a:pt x="25400" y="224790"/>
                  </a:lnTo>
                  <a:close/>
                </a:path>
                <a:path w="25400" h="673100">
                  <a:moveTo>
                    <a:pt x="25400" y="231140"/>
                  </a:moveTo>
                  <a:lnTo>
                    <a:pt x="0" y="231140"/>
                  </a:lnTo>
                  <a:lnTo>
                    <a:pt x="0" y="237489"/>
                  </a:lnTo>
                  <a:lnTo>
                    <a:pt x="25400" y="237489"/>
                  </a:lnTo>
                  <a:lnTo>
                    <a:pt x="25400" y="231140"/>
                  </a:lnTo>
                  <a:close/>
                </a:path>
                <a:path w="25400" h="673100">
                  <a:moveTo>
                    <a:pt x="25400" y="237490"/>
                  </a:moveTo>
                  <a:lnTo>
                    <a:pt x="0" y="237490"/>
                  </a:lnTo>
                  <a:lnTo>
                    <a:pt x="0" y="243839"/>
                  </a:lnTo>
                  <a:lnTo>
                    <a:pt x="25400" y="243839"/>
                  </a:lnTo>
                  <a:lnTo>
                    <a:pt x="25400" y="237490"/>
                  </a:lnTo>
                  <a:close/>
                </a:path>
                <a:path w="25400" h="673100">
                  <a:moveTo>
                    <a:pt x="25400" y="243840"/>
                  </a:moveTo>
                  <a:lnTo>
                    <a:pt x="0" y="243840"/>
                  </a:lnTo>
                  <a:lnTo>
                    <a:pt x="0" y="250189"/>
                  </a:lnTo>
                  <a:lnTo>
                    <a:pt x="25400" y="250189"/>
                  </a:lnTo>
                  <a:lnTo>
                    <a:pt x="25400" y="243840"/>
                  </a:lnTo>
                  <a:close/>
                </a:path>
                <a:path w="25400" h="673100">
                  <a:moveTo>
                    <a:pt x="25400" y="250190"/>
                  </a:moveTo>
                  <a:lnTo>
                    <a:pt x="0" y="250190"/>
                  </a:lnTo>
                  <a:lnTo>
                    <a:pt x="0" y="256539"/>
                  </a:lnTo>
                  <a:lnTo>
                    <a:pt x="25400" y="256539"/>
                  </a:lnTo>
                  <a:lnTo>
                    <a:pt x="25400" y="250190"/>
                  </a:lnTo>
                  <a:close/>
                </a:path>
                <a:path w="25400" h="673100">
                  <a:moveTo>
                    <a:pt x="25400" y="256540"/>
                  </a:moveTo>
                  <a:lnTo>
                    <a:pt x="0" y="256540"/>
                  </a:lnTo>
                  <a:lnTo>
                    <a:pt x="0" y="261619"/>
                  </a:lnTo>
                  <a:lnTo>
                    <a:pt x="25400" y="261619"/>
                  </a:lnTo>
                  <a:lnTo>
                    <a:pt x="25400" y="256540"/>
                  </a:lnTo>
                  <a:close/>
                </a:path>
                <a:path w="25400" h="673100">
                  <a:moveTo>
                    <a:pt x="25400" y="261620"/>
                  </a:moveTo>
                  <a:lnTo>
                    <a:pt x="0" y="261620"/>
                  </a:lnTo>
                  <a:lnTo>
                    <a:pt x="0" y="267969"/>
                  </a:lnTo>
                  <a:lnTo>
                    <a:pt x="25400" y="267969"/>
                  </a:lnTo>
                  <a:lnTo>
                    <a:pt x="25400" y="261620"/>
                  </a:lnTo>
                  <a:close/>
                </a:path>
                <a:path w="25400" h="673100">
                  <a:moveTo>
                    <a:pt x="25400" y="267970"/>
                  </a:moveTo>
                  <a:lnTo>
                    <a:pt x="0" y="267970"/>
                  </a:lnTo>
                  <a:lnTo>
                    <a:pt x="0" y="274319"/>
                  </a:lnTo>
                  <a:lnTo>
                    <a:pt x="25400" y="274319"/>
                  </a:lnTo>
                  <a:lnTo>
                    <a:pt x="25400" y="267970"/>
                  </a:lnTo>
                  <a:close/>
                </a:path>
                <a:path w="25400" h="673100">
                  <a:moveTo>
                    <a:pt x="25400" y="274320"/>
                  </a:moveTo>
                  <a:lnTo>
                    <a:pt x="0" y="274320"/>
                  </a:lnTo>
                  <a:lnTo>
                    <a:pt x="0" y="280669"/>
                  </a:lnTo>
                  <a:lnTo>
                    <a:pt x="25400" y="280669"/>
                  </a:lnTo>
                  <a:lnTo>
                    <a:pt x="25400" y="274320"/>
                  </a:lnTo>
                  <a:close/>
                </a:path>
                <a:path w="25400" h="673100">
                  <a:moveTo>
                    <a:pt x="25400" y="280670"/>
                  </a:moveTo>
                  <a:lnTo>
                    <a:pt x="0" y="280670"/>
                  </a:lnTo>
                  <a:lnTo>
                    <a:pt x="0" y="288289"/>
                  </a:lnTo>
                  <a:lnTo>
                    <a:pt x="25400" y="288289"/>
                  </a:lnTo>
                  <a:lnTo>
                    <a:pt x="25400" y="280670"/>
                  </a:lnTo>
                  <a:close/>
                </a:path>
                <a:path w="25400" h="673100">
                  <a:moveTo>
                    <a:pt x="25400" y="288290"/>
                  </a:moveTo>
                  <a:lnTo>
                    <a:pt x="0" y="288290"/>
                  </a:lnTo>
                  <a:lnTo>
                    <a:pt x="0" y="293369"/>
                  </a:lnTo>
                  <a:lnTo>
                    <a:pt x="25400" y="293369"/>
                  </a:lnTo>
                  <a:lnTo>
                    <a:pt x="25400" y="288290"/>
                  </a:lnTo>
                  <a:close/>
                </a:path>
                <a:path w="25400" h="673100">
                  <a:moveTo>
                    <a:pt x="25400" y="293370"/>
                  </a:moveTo>
                  <a:lnTo>
                    <a:pt x="0" y="293370"/>
                  </a:lnTo>
                  <a:lnTo>
                    <a:pt x="0" y="300989"/>
                  </a:lnTo>
                  <a:lnTo>
                    <a:pt x="25400" y="300989"/>
                  </a:lnTo>
                  <a:lnTo>
                    <a:pt x="25400" y="293370"/>
                  </a:lnTo>
                  <a:close/>
                </a:path>
                <a:path w="25400" h="673100">
                  <a:moveTo>
                    <a:pt x="25400" y="300990"/>
                  </a:moveTo>
                  <a:lnTo>
                    <a:pt x="0" y="300990"/>
                  </a:lnTo>
                  <a:lnTo>
                    <a:pt x="0" y="307339"/>
                  </a:lnTo>
                  <a:lnTo>
                    <a:pt x="25400" y="307339"/>
                  </a:lnTo>
                  <a:lnTo>
                    <a:pt x="25400" y="300990"/>
                  </a:lnTo>
                  <a:close/>
                </a:path>
                <a:path w="25400" h="673100">
                  <a:moveTo>
                    <a:pt x="25400" y="307340"/>
                  </a:moveTo>
                  <a:lnTo>
                    <a:pt x="0" y="307340"/>
                  </a:lnTo>
                  <a:lnTo>
                    <a:pt x="0" y="313689"/>
                  </a:lnTo>
                  <a:lnTo>
                    <a:pt x="25400" y="313689"/>
                  </a:lnTo>
                  <a:lnTo>
                    <a:pt x="25400" y="307340"/>
                  </a:lnTo>
                  <a:close/>
                </a:path>
                <a:path w="25400" h="673100">
                  <a:moveTo>
                    <a:pt x="25400" y="313690"/>
                  </a:moveTo>
                  <a:lnTo>
                    <a:pt x="0" y="313690"/>
                  </a:lnTo>
                  <a:lnTo>
                    <a:pt x="0" y="320039"/>
                  </a:lnTo>
                  <a:lnTo>
                    <a:pt x="25400" y="320039"/>
                  </a:lnTo>
                  <a:lnTo>
                    <a:pt x="25400" y="313690"/>
                  </a:lnTo>
                  <a:close/>
                </a:path>
                <a:path w="25400" h="673100">
                  <a:moveTo>
                    <a:pt x="25400" y="320040"/>
                  </a:moveTo>
                  <a:lnTo>
                    <a:pt x="0" y="320040"/>
                  </a:lnTo>
                  <a:lnTo>
                    <a:pt x="0" y="326389"/>
                  </a:lnTo>
                  <a:lnTo>
                    <a:pt x="25400" y="326389"/>
                  </a:lnTo>
                  <a:lnTo>
                    <a:pt x="25400" y="320040"/>
                  </a:lnTo>
                  <a:close/>
                </a:path>
                <a:path w="25400" h="673100">
                  <a:moveTo>
                    <a:pt x="25400" y="326390"/>
                  </a:moveTo>
                  <a:lnTo>
                    <a:pt x="0" y="326390"/>
                  </a:lnTo>
                  <a:lnTo>
                    <a:pt x="0" y="332739"/>
                  </a:lnTo>
                  <a:lnTo>
                    <a:pt x="25400" y="332739"/>
                  </a:lnTo>
                  <a:lnTo>
                    <a:pt x="25400" y="326390"/>
                  </a:lnTo>
                  <a:close/>
                </a:path>
                <a:path w="25400" h="673100">
                  <a:moveTo>
                    <a:pt x="25400" y="332740"/>
                  </a:moveTo>
                  <a:lnTo>
                    <a:pt x="0" y="332740"/>
                  </a:lnTo>
                  <a:lnTo>
                    <a:pt x="0" y="345439"/>
                  </a:lnTo>
                  <a:lnTo>
                    <a:pt x="25400" y="345439"/>
                  </a:lnTo>
                  <a:lnTo>
                    <a:pt x="25400" y="332740"/>
                  </a:lnTo>
                  <a:close/>
                </a:path>
                <a:path w="25400" h="673100">
                  <a:moveTo>
                    <a:pt x="25400" y="345440"/>
                  </a:moveTo>
                  <a:lnTo>
                    <a:pt x="0" y="345440"/>
                  </a:lnTo>
                  <a:lnTo>
                    <a:pt x="0" y="358139"/>
                  </a:lnTo>
                  <a:lnTo>
                    <a:pt x="25400" y="358139"/>
                  </a:lnTo>
                  <a:lnTo>
                    <a:pt x="25400" y="345440"/>
                  </a:lnTo>
                  <a:close/>
                </a:path>
                <a:path w="25400" h="673100">
                  <a:moveTo>
                    <a:pt x="25400" y="358140"/>
                  </a:moveTo>
                  <a:lnTo>
                    <a:pt x="0" y="358140"/>
                  </a:lnTo>
                  <a:lnTo>
                    <a:pt x="0" y="364489"/>
                  </a:lnTo>
                  <a:lnTo>
                    <a:pt x="25400" y="364489"/>
                  </a:lnTo>
                  <a:lnTo>
                    <a:pt x="25400" y="358140"/>
                  </a:lnTo>
                  <a:close/>
                </a:path>
                <a:path w="25400" h="673100">
                  <a:moveTo>
                    <a:pt x="25400" y="364490"/>
                  </a:moveTo>
                  <a:lnTo>
                    <a:pt x="0" y="364490"/>
                  </a:lnTo>
                  <a:lnTo>
                    <a:pt x="0" y="370839"/>
                  </a:lnTo>
                  <a:lnTo>
                    <a:pt x="25400" y="370839"/>
                  </a:lnTo>
                  <a:lnTo>
                    <a:pt x="25400" y="364490"/>
                  </a:lnTo>
                  <a:close/>
                </a:path>
                <a:path w="25400" h="673100">
                  <a:moveTo>
                    <a:pt x="25400" y="370840"/>
                  </a:moveTo>
                  <a:lnTo>
                    <a:pt x="0" y="370840"/>
                  </a:lnTo>
                  <a:lnTo>
                    <a:pt x="0" y="377189"/>
                  </a:lnTo>
                  <a:lnTo>
                    <a:pt x="25400" y="377189"/>
                  </a:lnTo>
                  <a:lnTo>
                    <a:pt x="25400" y="370840"/>
                  </a:lnTo>
                  <a:close/>
                </a:path>
                <a:path w="25400" h="673100">
                  <a:moveTo>
                    <a:pt x="25400" y="377190"/>
                  </a:moveTo>
                  <a:lnTo>
                    <a:pt x="0" y="377190"/>
                  </a:lnTo>
                  <a:lnTo>
                    <a:pt x="0" y="383539"/>
                  </a:lnTo>
                  <a:lnTo>
                    <a:pt x="25400" y="383539"/>
                  </a:lnTo>
                  <a:lnTo>
                    <a:pt x="25400" y="377190"/>
                  </a:lnTo>
                  <a:close/>
                </a:path>
                <a:path w="25400" h="673100">
                  <a:moveTo>
                    <a:pt x="25400" y="383540"/>
                  </a:moveTo>
                  <a:lnTo>
                    <a:pt x="0" y="383540"/>
                  </a:lnTo>
                  <a:lnTo>
                    <a:pt x="0" y="389889"/>
                  </a:lnTo>
                  <a:lnTo>
                    <a:pt x="25400" y="389889"/>
                  </a:lnTo>
                  <a:lnTo>
                    <a:pt x="25400" y="383540"/>
                  </a:lnTo>
                  <a:close/>
                </a:path>
                <a:path w="25400" h="673100">
                  <a:moveTo>
                    <a:pt x="25400" y="389890"/>
                  </a:moveTo>
                  <a:lnTo>
                    <a:pt x="0" y="389890"/>
                  </a:lnTo>
                  <a:lnTo>
                    <a:pt x="0" y="396239"/>
                  </a:lnTo>
                  <a:lnTo>
                    <a:pt x="25400" y="396239"/>
                  </a:lnTo>
                  <a:lnTo>
                    <a:pt x="25400" y="389890"/>
                  </a:lnTo>
                  <a:close/>
                </a:path>
                <a:path w="25400" h="673100">
                  <a:moveTo>
                    <a:pt x="25400" y="396240"/>
                  </a:moveTo>
                  <a:lnTo>
                    <a:pt x="0" y="396240"/>
                  </a:lnTo>
                  <a:lnTo>
                    <a:pt x="0" y="402589"/>
                  </a:lnTo>
                  <a:lnTo>
                    <a:pt x="25400" y="402589"/>
                  </a:lnTo>
                  <a:lnTo>
                    <a:pt x="25400" y="396240"/>
                  </a:lnTo>
                  <a:close/>
                </a:path>
                <a:path w="25400" h="673100">
                  <a:moveTo>
                    <a:pt x="25400" y="402590"/>
                  </a:moveTo>
                  <a:lnTo>
                    <a:pt x="0" y="402590"/>
                  </a:lnTo>
                  <a:lnTo>
                    <a:pt x="0" y="408939"/>
                  </a:lnTo>
                  <a:lnTo>
                    <a:pt x="25400" y="408939"/>
                  </a:lnTo>
                  <a:lnTo>
                    <a:pt x="25400" y="402590"/>
                  </a:lnTo>
                  <a:close/>
                </a:path>
                <a:path w="25400" h="673100">
                  <a:moveTo>
                    <a:pt x="25400" y="408940"/>
                  </a:moveTo>
                  <a:lnTo>
                    <a:pt x="0" y="408940"/>
                  </a:lnTo>
                  <a:lnTo>
                    <a:pt x="0" y="415289"/>
                  </a:lnTo>
                  <a:lnTo>
                    <a:pt x="25400" y="415289"/>
                  </a:lnTo>
                  <a:lnTo>
                    <a:pt x="25400" y="408940"/>
                  </a:lnTo>
                  <a:close/>
                </a:path>
                <a:path w="25400" h="673100">
                  <a:moveTo>
                    <a:pt x="25400" y="415290"/>
                  </a:moveTo>
                  <a:lnTo>
                    <a:pt x="0" y="415290"/>
                  </a:lnTo>
                  <a:lnTo>
                    <a:pt x="0" y="421639"/>
                  </a:lnTo>
                  <a:lnTo>
                    <a:pt x="25400" y="421639"/>
                  </a:lnTo>
                  <a:lnTo>
                    <a:pt x="25400" y="415290"/>
                  </a:lnTo>
                  <a:close/>
                </a:path>
                <a:path w="25400" h="673100">
                  <a:moveTo>
                    <a:pt x="25400" y="421640"/>
                  </a:moveTo>
                  <a:lnTo>
                    <a:pt x="0" y="421640"/>
                  </a:lnTo>
                  <a:lnTo>
                    <a:pt x="0" y="427989"/>
                  </a:lnTo>
                  <a:lnTo>
                    <a:pt x="25400" y="427989"/>
                  </a:lnTo>
                  <a:lnTo>
                    <a:pt x="25400" y="421640"/>
                  </a:lnTo>
                  <a:close/>
                </a:path>
                <a:path w="25400" h="673100">
                  <a:moveTo>
                    <a:pt x="25400" y="427990"/>
                  </a:moveTo>
                  <a:lnTo>
                    <a:pt x="0" y="427990"/>
                  </a:lnTo>
                  <a:lnTo>
                    <a:pt x="0" y="434339"/>
                  </a:lnTo>
                  <a:lnTo>
                    <a:pt x="25400" y="434339"/>
                  </a:lnTo>
                  <a:lnTo>
                    <a:pt x="25400" y="427990"/>
                  </a:lnTo>
                  <a:close/>
                </a:path>
                <a:path w="25400" h="673100">
                  <a:moveTo>
                    <a:pt x="25400" y="434340"/>
                  </a:moveTo>
                  <a:lnTo>
                    <a:pt x="0" y="434340"/>
                  </a:lnTo>
                  <a:lnTo>
                    <a:pt x="0" y="440689"/>
                  </a:lnTo>
                  <a:lnTo>
                    <a:pt x="25400" y="440689"/>
                  </a:lnTo>
                  <a:lnTo>
                    <a:pt x="25400" y="434340"/>
                  </a:lnTo>
                  <a:close/>
                </a:path>
                <a:path w="25400" h="673100">
                  <a:moveTo>
                    <a:pt x="25400" y="440690"/>
                  </a:moveTo>
                  <a:lnTo>
                    <a:pt x="0" y="440690"/>
                  </a:lnTo>
                  <a:lnTo>
                    <a:pt x="0" y="447039"/>
                  </a:lnTo>
                  <a:lnTo>
                    <a:pt x="25400" y="447039"/>
                  </a:lnTo>
                  <a:lnTo>
                    <a:pt x="25400" y="440690"/>
                  </a:lnTo>
                  <a:close/>
                </a:path>
                <a:path w="25400" h="673100">
                  <a:moveTo>
                    <a:pt x="25400" y="447040"/>
                  </a:moveTo>
                  <a:lnTo>
                    <a:pt x="0" y="447040"/>
                  </a:lnTo>
                  <a:lnTo>
                    <a:pt x="0" y="453389"/>
                  </a:lnTo>
                  <a:lnTo>
                    <a:pt x="25400" y="453389"/>
                  </a:lnTo>
                  <a:lnTo>
                    <a:pt x="25400" y="447040"/>
                  </a:lnTo>
                  <a:close/>
                </a:path>
                <a:path w="25400" h="673100">
                  <a:moveTo>
                    <a:pt x="25400" y="453390"/>
                  </a:moveTo>
                  <a:lnTo>
                    <a:pt x="0" y="453390"/>
                  </a:lnTo>
                  <a:lnTo>
                    <a:pt x="0" y="459739"/>
                  </a:lnTo>
                  <a:lnTo>
                    <a:pt x="25400" y="459739"/>
                  </a:lnTo>
                  <a:lnTo>
                    <a:pt x="25400" y="453390"/>
                  </a:lnTo>
                  <a:close/>
                </a:path>
                <a:path w="25400" h="673100">
                  <a:moveTo>
                    <a:pt x="25400" y="459740"/>
                  </a:moveTo>
                  <a:lnTo>
                    <a:pt x="0" y="459740"/>
                  </a:lnTo>
                  <a:lnTo>
                    <a:pt x="0" y="466089"/>
                  </a:lnTo>
                  <a:lnTo>
                    <a:pt x="25400" y="466089"/>
                  </a:lnTo>
                  <a:lnTo>
                    <a:pt x="25400" y="459740"/>
                  </a:lnTo>
                  <a:close/>
                </a:path>
                <a:path w="25400" h="673100">
                  <a:moveTo>
                    <a:pt x="25400" y="466090"/>
                  </a:moveTo>
                  <a:lnTo>
                    <a:pt x="0" y="466090"/>
                  </a:lnTo>
                  <a:lnTo>
                    <a:pt x="0" y="472439"/>
                  </a:lnTo>
                  <a:lnTo>
                    <a:pt x="25400" y="472439"/>
                  </a:lnTo>
                  <a:lnTo>
                    <a:pt x="25400" y="466090"/>
                  </a:lnTo>
                  <a:close/>
                </a:path>
                <a:path w="25400" h="673100">
                  <a:moveTo>
                    <a:pt x="25400" y="472440"/>
                  </a:moveTo>
                  <a:lnTo>
                    <a:pt x="0" y="472440"/>
                  </a:lnTo>
                  <a:lnTo>
                    <a:pt x="0" y="478789"/>
                  </a:lnTo>
                  <a:lnTo>
                    <a:pt x="25400" y="478789"/>
                  </a:lnTo>
                  <a:lnTo>
                    <a:pt x="25400" y="472440"/>
                  </a:lnTo>
                  <a:close/>
                </a:path>
                <a:path w="25400" h="673100">
                  <a:moveTo>
                    <a:pt x="25400" y="478790"/>
                  </a:moveTo>
                  <a:lnTo>
                    <a:pt x="0" y="478790"/>
                  </a:lnTo>
                  <a:lnTo>
                    <a:pt x="0" y="485139"/>
                  </a:lnTo>
                  <a:lnTo>
                    <a:pt x="25400" y="485139"/>
                  </a:lnTo>
                  <a:lnTo>
                    <a:pt x="25400" y="478790"/>
                  </a:lnTo>
                  <a:close/>
                </a:path>
                <a:path w="25400" h="673100">
                  <a:moveTo>
                    <a:pt x="25400" y="485140"/>
                  </a:moveTo>
                  <a:lnTo>
                    <a:pt x="0" y="485140"/>
                  </a:lnTo>
                  <a:lnTo>
                    <a:pt x="0" y="491489"/>
                  </a:lnTo>
                  <a:lnTo>
                    <a:pt x="25400" y="491489"/>
                  </a:lnTo>
                  <a:lnTo>
                    <a:pt x="25400" y="485140"/>
                  </a:lnTo>
                  <a:close/>
                </a:path>
                <a:path w="25400" h="673100">
                  <a:moveTo>
                    <a:pt x="25400" y="491490"/>
                  </a:moveTo>
                  <a:lnTo>
                    <a:pt x="0" y="491490"/>
                  </a:lnTo>
                  <a:lnTo>
                    <a:pt x="0" y="497839"/>
                  </a:lnTo>
                  <a:lnTo>
                    <a:pt x="25400" y="497839"/>
                  </a:lnTo>
                  <a:lnTo>
                    <a:pt x="25400" y="491490"/>
                  </a:lnTo>
                  <a:close/>
                </a:path>
                <a:path w="25400" h="673100">
                  <a:moveTo>
                    <a:pt x="25400" y="497840"/>
                  </a:moveTo>
                  <a:lnTo>
                    <a:pt x="0" y="497840"/>
                  </a:lnTo>
                  <a:lnTo>
                    <a:pt x="0" y="504189"/>
                  </a:lnTo>
                  <a:lnTo>
                    <a:pt x="25400" y="504189"/>
                  </a:lnTo>
                  <a:lnTo>
                    <a:pt x="25400" y="497840"/>
                  </a:lnTo>
                  <a:close/>
                </a:path>
                <a:path w="25400" h="673100">
                  <a:moveTo>
                    <a:pt x="25400" y="504190"/>
                  </a:moveTo>
                  <a:lnTo>
                    <a:pt x="0" y="504190"/>
                  </a:lnTo>
                  <a:lnTo>
                    <a:pt x="0" y="534669"/>
                  </a:lnTo>
                  <a:lnTo>
                    <a:pt x="25400" y="534669"/>
                  </a:lnTo>
                  <a:lnTo>
                    <a:pt x="25400" y="504190"/>
                  </a:lnTo>
                  <a:close/>
                </a:path>
                <a:path w="25400" h="673100">
                  <a:moveTo>
                    <a:pt x="25400" y="534670"/>
                  </a:moveTo>
                  <a:lnTo>
                    <a:pt x="0" y="534670"/>
                  </a:lnTo>
                  <a:lnTo>
                    <a:pt x="0" y="541019"/>
                  </a:lnTo>
                  <a:lnTo>
                    <a:pt x="25400" y="541019"/>
                  </a:lnTo>
                  <a:lnTo>
                    <a:pt x="25400" y="534670"/>
                  </a:lnTo>
                  <a:close/>
                </a:path>
                <a:path w="25400" h="673100">
                  <a:moveTo>
                    <a:pt x="25400" y="541020"/>
                  </a:moveTo>
                  <a:lnTo>
                    <a:pt x="0" y="541020"/>
                  </a:lnTo>
                  <a:lnTo>
                    <a:pt x="0" y="547369"/>
                  </a:lnTo>
                  <a:lnTo>
                    <a:pt x="25400" y="547369"/>
                  </a:lnTo>
                  <a:lnTo>
                    <a:pt x="25400" y="541020"/>
                  </a:lnTo>
                  <a:close/>
                </a:path>
                <a:path w="25400" h="673100">
                  <a:moveTo>
                    <a:pt x="25400" y="547370"/>
                  </a:moveTo>
                  <a:lnTo>
                    <a:pt x="0" y="547370"/>
                  </a:lnTo>
                  <a:lnTo>
                    <a:pt x="0" y="553719"/>
                  </a:lnTo>
                  <a:lnTo>
                    <a:pt x="25400" y="553719"/>
                  </a:lnTo>
                  <a:lnTo>
                    <a:pt x="25400" y="547370"/>
                  </a:lnTo>
                  <a:close/>
                </a:path>
                <a:path w="25400" h="673100">
                  <a:moveTo>
                    <a:pt x="25400" y="553720"/>
                  </a:moveTo>
                  <a:lnTo>
                    <a:pt x="0" y="553720"/>
                  </a:lnTo>
                  <a:lnTo>
                    <a:pt x="0" y="560069"/>
                  </a:lnTo>
                  <a:lnTo>
                    <a:pt x="25400" y="560069"/>
                  </a:lnTo>
                  <a:lnTo>
                    <a:pt x="25400" y="553720"/>
                  </a:lnTo>
                  <a:close/>
                </a:path>
                <a:path w="25400" h="673100">
                  <a:moveTo>
                    <a:pt x="25400" y="560070"/>
                  </a:moveTo>
                  <a:lnTo>
                    <a:pt x="0" y="560070"/>
                  </a:lnTo>
                  <a:lnTo>
                    <a:pt x="0" y="566419"/>
                  </a:lnTo>
                  <a:lnTo>
                    <a:pt x="25400" y="566419"/>
                  </a:lnTo>
                  <a:lnTo>
                    <a:pt x="25400" y="560070"/>
                  </a:lnTo>
                  <a:close/>
                </a:path>
                <a:path w="25400" h="673100">
                  <a:moveTo>
                    <a:pt x="25400" y="566420"/>
                  </a:moveTo>
                  <a:lnTo>
                    <a:pt x="0" y="566420"/>
                  </a:lnTo>
                  <a:lnTo>
                    <a:pt x="0" y="572769"/>
                  </a:lnTo>
                  <a:lnTo>
                    <a:pt x="25400" y="572769"/>
                  </a:lnTo>
                  <a:lnTo>
                    <a:pt x="25400" y="566420"/>
                  </a:lnTo>
                  <a:close/>
                </a:path>
                <a:path w="25400" h="673100">
                  <a:moveTo>
                    <a:pt x="25400" y="572770"/>
                  </a:moveTo>
                  <a:lnTo>
                    <a:pt x="0" y="572770"/>
                  </a:lnTo>
                  <a:lnTo>
                    <a:pt x="0" y="579119"/>
                  </a:lnTo>
                  <a:lnTo>
                    <a:pt x="25400" y="579119"/>
                  </a:lnTo>
                  <a:lnTo>
                    <a:pt x="25400" y="572770"/>
                  </a:lnTo>
                  <a:close/>
                </a:path>
                <a:path w="25400" h="673100">
                  <a:moveTo>
                    <a:pt x="25400" y="579120"/>
                  </a:moveTo>
                  <a:lnTo>
                    <a:pt x="0" y="579120"/>
                  </a:lnTo>
                  <a:lnTo>
                    <a:pt x="0" y="586739"/>
                  </a:lnTo>
                  <a:lnTo>
                    <a:pt x="25400" y="586739"/>
                  </a:lnTo>
                  <a:lnTo>
                    <a:pt x="25400" y="579120"/>
                  </a:lnTo>
                  <a:close/>
                </a:path>
                <a:path w="25400" h="673100">
                  <a:moveTo>
                    <a:pt x="25400" y="586740"/>
                  </a:moveTo>
                  <a:lnTo>
                    <a:pt x="0" y="586740"/>
                  </a:lnTo>
                  <a:lnTo>
                    <a:pt x="0" y="593089"/>
                  </a:lnTo>
                  <a:lnTo>
                    <a:pt x="25400" y="593089"/>
                  </a:lnTo>
                  <a:lnTo>
                    <a:pt x="25400" y="586740"/>
                  </a:lnTo>
                  <a:close/>
                </a:path>
                <a:path w="25400" h="673100">
                  <a:moveTo>
                    <a:pt x="25400" y="593090"/>
                  </a:moveTo>
                  <a:lnTo>
                    <a:pt x="0" y="593090"/>
                  </a:lnTo>
                  <a:lnTo>
                    <a:pt x="0" y="599439"/>
                  </a:lnTo>
                  <a:lnTo>
                    <a:pt x="25400" y="599439"/>
                  </a:lnTo>
                  <a:lnTo>
                    <a:pt x="25400" y="593090"/>
                  </a:lnTo>
                  <a:close/>
                </a:path>
                <a:path w="25400" h="673100">
                  <a:moveTo>
                    <a:pt x="25400" y="599440"/>
                  </a:moveTo>
                  <a:lnTo>
                    <a:pt x="0" y="599440"/>
                  </a:lnTo>
                  <a:lnTo>
                    <a:pt x="0" y="605789"/>
                  </a:lnTo>
                  <a:lnTo>
                    <a:pt x="25400" y="605789"/>
                  </a:lnTo>
                  <a:lnTo>
                    <a:pt x="25400" y="599440"/>
                  </a:lnTo>
                  <a:close/>
                </a:path>
                <a:path w="25400" h="673100">
                  <a:moveTo>
                    <a:pt x="25400" y="605790"/>
                  </a:moveTo>
                  <a:lnTo>
                    <a:pt x="0" y="605790"/>
                  </a:lnTo>
                  <a:lnTo>
                    <a:pt x="0" y="612139"/>
                  </a:lnTo>
                  <a:lnTo>
                    <a:pt x="25400" y="612139"/>
                  </a:lnTo>
                  <a:lnTo>
                    <a:pt x="25400" y="605790"/>
                  </a:lnTo>
                  <a:close/>
                </a:path>
                <a:path w="25400" h="673100">
                  <a:moveTo>
                    <a:pt x="25400" y="612140"/>
                  </a:moveTo>
                  <a:lnTo>
                    <a:pt x="0" y="612140"/>
                  </a:lnTo>
                  <a:lnTo>
                    <a:pt x="0" y="613410"/>
                  </a:lnTo>
                  <a:lnTo>
                    <a:pt x="1270" y="613410"/>
                  </a:lnTo>
                  <a:lnTo>
                    <a:pt x="1270" y="617219"/>
                  </a:lnTo>
                  <a:lnTo>
                    <a:pt x="2539" y="617219"/>
                  </a:lnTo>
                  <a:lnTo>
                    <a:pt x="2539" y="618489"/>
                  </a:lnTo>
                  <a:lnTo>
                    <a:pt x="25400" y="618489"/>
                  </a:lnTo>
                  <a:lnTo>
                    <a:pt x="25400" y="612140"/>
                  </a:lnTo>
                  <a:close/>
                </a:path>
                <a:path w="25400" h="673100">
                  <a:moveTo>
                    <a:pt x="25400" y="618490"/>
                  </a:moveTo>
                  <a:lnTo>
                    <a:pt x="2539" y="618490"/>
                  </a:lnTo>
                  <a:lnTo>
                    <a:pt x="2539" y="619760"/>
                  </a:lnTo>
                  <a:lnTo>
                    <a:pt x="3810" y="619760"/>
                  </a:lnTo>
                  <a:lnTo>
                    <a:pt x="3810" y="623569"/>
                  </a:lnTo>
                  <a:lnTo>
                    <a:pt x="5079" y="623569"/>
                  </a:lnTo>
                  <a:lnTo>
                    <a:pt x="5079" y="624839"/>
                  </a:lnTo>
                  <a:lnTo>
                    <a:pt x="25400" y="624839"/>
                  </a:lnTo>
                  <a:lnTo>
                    <a:pt x="25400" y="618490"/>
                  </a:lnTo>
                  <a:close/>
                </a:path>
                <a:path w="25400" h="673100">
                  <a:moveTo>
                    <a:pt x="25400" y="624840"/>
                  </a:moveTo>
                  <a:lnTo>
                    <a:pt x="5079" y="624840"/>
                  </a:lnTo>
                  <a:lnTo>
                    <a:pt x="5079" y="626110"/>
                  </a:lnTo>
                  <a:lnTo>
                    <a:pt x="6350" y="626110"/>
                  </a:lnTo>
                  <a:lnTo>
                    <a:pt x="6350" y="629919"/>
                  </a:lnTo>
                  <a:lnTo>
                    <a:pt x="7620" y="629919"/>
                  </a:lnTo>
                  <a:lnTo>
                    <a:pt x="7620" y="631189"/>
                  </a:lnTo>
                  <a:lnTo>
                    <a:pt x="25400" y="631189"/>
                  </a:lnTo>
                  <a:lnTo>
                    <a:pt x="25400" y="624840"/>
                  </a:lnTo>
                  <a:close/>
                </a:path>
                <a:path w="25400" h="673100">
                  <a:moveTo>
                    <a:pt x="25400" y="631190"/>
                  </a:moveTo>
                  <a:lnTo>
                    <a:pt x="7620" y="631190"/>
                  </a:lnTo>
                  <a:lnTo>
                    <a:pt x="7620" y="632460"/>
                  </a:lnTo>
                  <a:lnTo>
                    <a:pt x="8889" y="632460"/>
                  </a:lnTo>
                  <a:lnTo>
                    <a:pt x="8889" y="636269"/>
                  </a:lnTo>
                  <a:lnTo>
                    <a:pt x="25400" y="636269"/>
                  </a:lnTo>
                  <a:lnTo>
                    <a:pt x="25400" y="631190"/>
                  </a:lnTo>
                  <a:close/>
                </a:path>
                <a:path w="25400" h="673100">
                  <a:moveTo>
                    <a:pt x="25400" y="636270"/>
                  </a:moveTo>
                  <a:lnTo>
                    <a:pt x="10160" y="636270"/>
                  </a:lnTo>
                  <a:lnTo>
                    <a:pt x="10160" y="638810"/>
                  </a:lnTo>
                  <a:lnTo>
                    <a:pt x="11429" y="638810"/>
                  </a:lnTo>
                  <a:lnTo>
                    <a:pt x="11429" y="642619"/>
                  </a:lnTo>
                  <a:lnTo>
                    <a:pt x="25400" y="642619"/>
                  </a:lnTo>
                  <a:lnTo>
                    <a:pt x="25400" y="636270"/>
                  </a:lnTo>
                  <a:close/>
                </a:path>
                <a:path w="25400" h="673100">
                  <a:moveTo>
                    <a:pt x="25400" y="642620"/>
                  </a:moveTo>
                  <a:lnTo>
                    <a:pt x="12700" y="642620"/>
                  </a:lnTo>
                  <a:lnTo>
                    <a:pt x="12700" y="645160"/>
                  </a:lnTo>
                  <a:lnTo>
                    <a:pt x="13970" y="645160"/>
                  </a:lnTo>
                  <a:lnTo>
                    <a:pt x="13970" y="648969"/>
                  </a:lnTo>
                  <a:lnTo>
                    <a:pt x="25400" y="648969"/>
                  </a:lnTo>
                  <a:lnTo>
                    <a:pt x="25400" y="642620"/>
                  </a:lnTo>
                  <a:close/>
                </a:path>
                <a:path w="25400" h="673100">
                  <a:moveTo>
                    <a:pt x="25400" y="648970"/>
                  </a:moveTo>
                  <a:lnTo>
                    <a:pt x="15239" y="648970"/>
                  </a:lnTo>
                  <a:lnTo>
                    <a:pt x="15239" y="651510"/>
                  </a:lnTo>
                  <a:lnTo>
                    <a:pt x="16510" y="651510"/>
                  </a:lnTo>
                  <a:lnTo>
                    <a:pt x="16510" y="654050"/>
                  </a:lnTo>
                  <a:lnTo>
                    <a:pt x="17779" y="654050"/>
                  </a:lnTo>
                  <a:lnTo>
                    <a:pt x="17779" y="655319"/>
                  </a:lnTo>
                  <a:lnTo>
                    <a:pt x="25400" y="655319"/>
                  </a:lnTo>
                  <a:lnTo>
                    <a:pt x="25400" y="648970"/>
                  </a:lnTo>
                  <a:close/>
                </a:path>
                <a:path w="25400" h="673100">
                  <a:moveTo>
                    <a:pt x="25400" y="655320"/>
                  </a:moveTo>
                  <a:lnTo>
                    <a:pt x="17779" y="655320"/>
                  </a:lnTo>
                  <a:lnTo>
                    <a:pt x="17779" y="657860"/>
                  </a:lnTo>
                  <a:lnTo>
                    <a:pt x="19050" y="657860"/>
                  </a:lnTo>
                  <a:lnTo>
                    <a:pt x="19050" y="660400"/>
                  </a:lnTo>
                  <a:lnTo>
                    <a:pt x="20320" y="660400"/>
                  </a:lnTo>
                  <a:lnTo>
                    <a:pt x="20320" y="661669"/>
                  </a:lnTo>
                  <a:lnTo>
                    <a:pt x="25400" y="661669"/>
                  </a:lnTo>
                  <a:lnTo>
                    <a:pt x="25400" y="655320"/>
                  </a:lnTo>
                  <a:close/>
                </a:path>
                <a:path w="25400" h="673100">
                  <a:moveTo>
                    <a:pt x="25400" y="661670"/>
                  </a:moveTo>
                  <a:lnTo>
                    <a:pt x="20320" y="661670"/>
                  </a:lnTo>
                  <a:lnTo>
                    <a:pt x="20320" y="664210"/>
                  </a:lnTo>
                  <a:lnTo>
                    <a:pt x="21589" y="664210"/>
                  </a:lnTo>
                  <a:lnTo>
                    <a:pt x="21589" y="666750"/>
                  </a:lnTo>
                  <a:lnTo>
                    <a:pt x="22860" y="666750"/>
                  </a:lnTo>
                  <a:lnTo>
                    <a:pt x="22860" y="668019"/>
                  </a:lnTo>
                  <a:lnTo>
                    <a:pt x="25400" y="668019"/>
                  </a:lnTo>
                  <a:lnTo>
                    <a:pt x="25400" y="661670"/>
                  </a:lnTo>
                  <a:close/>
                </a:path>
                <a:path w="25400" h="673100">
                  <a:moveTo>
                    <a:pt x="25400" y="668020"/>
                  </a:moveTo>
                  <a:lnTo>
                    <a:pt x="22860" y="668020"/>
                  </a:lnTo>
                  <a:lnTo>
                    <a:pt x="22860" y="670560"/>
                  </a:lnTo>
                  <a:lnTo>
                    <a:pt x="24129" y="670560"/>
                  </a:lnTo>
                  <a:lnTo>
                    <a:pt x="24129" y="673100"/>
                  </a:lnTo>
                  <a:lnTo>
                    <a:pt x="25400" y="673100"/>
                  </a:lnTo>
                  <a:lnTo>
                    <a:pt x="25400" y="668020"/>
                  </a:lnTo>
                  <a:close/>
                </a:path>
              </a:pathLst>
            </a:custGeom>
            <a:solidFill>
              <a:srgbClr val="1F1F1F"/>
            </a:solidFill>
          </p:spPr>
          <p:txBody>
            <a:bodyPr bIns="0" lIns="0" rIns="0" rtlCol="0" tIns="0" wrap="square"/>
            <a:p/>
          </p:txBody>
        </p:sp>
        <p:sp>
          <p:nvSpPr>
            <p:cNvPr id="1048819" name="object 93"/>
            <p:cNvSpPr/>
            <p:nvPr/>
          </p:nvSpPr>
          <p:spPr>
            <a:xfrm>
              <a:off x="4446269" y="4483100"/>
              <a:ext cx="24130" cy="610870"/>
            </a:xfrm>
            <a:custGeom>
              <a:avLst/>
              <a:ahLst/>
              <a:rect l="l" t="t" r="r" b="b"/>
              <a:pathLst>
                <a:path w="24129" h="610870">
                  <a:moveTo>
                    <a:pt x="24129" y="0"/>
                  </a:moveTo>
                  <a:lnTo>
                    <a:pt x="0" y="0"/>
                  </a:lnTo>
                  <a:lnTo>
                    <a:pt x="0" y="2539"/>
                  </a:lnTo>
                  <a:lnTo>
                    <a:pt x="24129" y="2539"/>
                  </a:lnTo>
                  <a:lnTo>
                    <a:pt x="24129" y="0"/>
                  </a:lnTo>
                  <a:close/>
                </a:path>
                <a:path w="24129" h="610870">
                  <a:moveTo>
                    <a:pt x="24129" y="2540"/>
                  </a:moveTo>
                  <a:lnTo>
                    <a:pt x="0" y="2540"/>
                  </a:lnTo>
                  <a:lnTo>
                    <a:pt x="0" y="8889"/>
                  </a:lnTo>
                  <a:lnTo>
                    <a:pt x="24129" y="8889"/>
                  </a:lnTo>
                  <a:lnTo>
                    <a:pt x="24129" y="2540"/>
                  </a:lnTo>
                  <a:close/>
                </a:path>
                <a:path w="24129" h="610870">
                  <a:moveTo>
                    <a:pt x="24129" y="8890"/>
                  </a:moveTo>
                  <a:lnTo>
                    <a:pt x="0" y="8890"/>
                  </a:lnTo>
                  <a:lnTo>
                    <a:pt x="0" y="15239"/>
                  </a:lnTo>
                  <a:lnTo>
                    <a:pt x="24129" y="15239"/>
                  </a:lnTo>
                  <a:lnTo>
                    <a:pt x="24129" y="8890"/>
                  </a:lnTo>
                  <a:close/>
                </a:path>
                <a:path w="24129" h="610870">
                  <a:moveTo>
                    <a:pt x="24129" y="15240"/>
                  </a:moveTo>
                  <a:lnTo>
                    <a:pt x="0" y="15240"/>
                  </a:lnTo>
                  <a:lnTo>
                    <a:pt x="0" y="21589"/>
                  </a:lnTo>
                  <a:lnTo>
                    <a:pt x="24129" y="21589"/>
                  </a:lnTo>
                  <a:lnTo>
                    <a:pt x="24129" y="15240"/>
                  </a:lnTo>
                  <a:close/>
                </a:path>
                <a:path w="24129" h="610870">
                  <a:moveTo>
                    <a:pt x="24129" y="21590"/>
                  </a:moveTo>
                  <a:lnTo>
                    <a:pt x="0" y="21590"/>
                  </a:lnTo>
                  <a:lnTo>
                    <a:pt x="0" y="27939"/>
                  </a:lnTo>
                  <a:lnTo>
                    <a:pt x="24129" y="27939"/>
                  </a:lnTo>
                  <a:lnTo>
                    <a:pt x="24129" y="21590"/>
                  </a:lnTo>
                  <a:close/>
                </a:path>
                <a:path w="24129" h="610870">
                  <a:moveTo>
                    <a:pt x="24129" y="27940"/>
                  </a:moveTo>
                  <a:lnTo>
                    <a:pt x="0" y="27940"/>
                  </a:lnTo>
                  <a:lnTo>
                    <a:pt x="0" y="34289"/>
                  </a:lnTo>
                  <a:lnTo>
                    <a:pt x="24129" y="34289"/>
                  </a:lnTo>
                  <a:lnTo>
                    <a:pt x="24129" y="27940"/>
                  </a:lnTo>
                  <a:close/>
                </a:path>
                <a:path w="24129" h="610870">
                  <a:moveTo>
                    <a:pt x="24129" y="34290"/>
                  </a:moveTo>
                  <a:lnTo>
                    <a:pt x="0" y="34290"/>
                  </a:lnTo>
                  <a:lnTo>
                    <a:pt x="0" y="40639"/>
                  </a:lnTo>
                  <a:lnTo>
                    <a:pt x="24129" y="40639"/>
                  </a:lnTo>
                  <a:lnTo>
                    <a:pt x="24129" y="34290"/>
                  </a:lnTo>
                  <a:close/>
                </a:path>
                <a:path w="24129" h="610870">
                  <a:moveTo>
                    <a:pt x="24129" y="40640"/>
                  </a:moveTo>
                  <a:lnTo>
                    <a:pt x="0" y="40640"/>
                  </a:lnTo>
                  <a:lnTo>
                    <a:pt x="0" y="45719"/>
                  </a:lnTo>
                  <a:lnTo>
                    <a:pt x="24129" y="45719"/>
                  </a:lnTo>
                  <a:lnTo>
                    <a:pt x="24129" y="40640"/>
                  </a:lnTo>
                  <a:close/>
                </a:path>
                <a:path w="24129" h="610870">
                  <a:moveTo>
                    <a:pt x="24129" y="45720"/>
                  </a:moveTo>
                  <a:lnTo>
                    <a:pt x="0" y="45720"/>
                  </a:lnTo>
                  <a:lnTo>
                    <a:pt x="0" y="52069"/>
                  </a:lnTo>
                  <a:lnTo>
                    <a:pt x="24129" y="52069"/>
                  </a:lnTo>
                  <a:lnTo>
                    <a:pt x="24129" y="45720"/>
                  </a:lnTo>
                  <a:close/>
                </a:path>
                <a:path w="24129" h="610870">
                  <a:moveTo>
                    <a:pt x="24129" y="52070"/>
                  </a:moveTo>
                  <a:lnTo>
                    <a:pt x="0" y="52070"/>
                  </a:lnTo>
                  <a:lnTo>
                    <a:pt x="0" y="58419"/>
                  </a:lnTo>
                  <a:lnTo>
                    <a:pt x="24129" y="58419"/>
                  </a:lnTo>
                  <a:lnTo>
                    <a:pt x="24129" y="52070"/>
                  </a:lnTo>
                  <a:close/>
                </a:path>
                <a:path w="24129" h="610870">
                  <a:moveTo>
                    <a:pt x="24129" y="58420"/>
                  </a:moveTo>
                  <a:lnTo>
                    <a:pt x="0" y="58420"/>
                  </a:lnTo>
                  <a:lnTo>
                    <a:pt x="0" y="64769"/>
                  </a:lnTo>
                  <a:lnTo>
                    <a:pt x="24129" y="64769"/>
                  </a:lnTo>
                  <a:lnTo>
                    <a:pt x="24129" y="58420"/>
                  </a:lnTo>
                  <a:close/>
                </a:path>
                <a:path w="24129" h="610870">
                  <a:moveTo>
                    <a:pt x="24129" y="64770"/>
                  </a:moveTo>
                  <a:lnTo>
                    <a:pt x="0" y="64770"/>
                  </a:lnTo>
                  <a:lnTo>
                    <a:pt x="0" y="71119"/>
                  </a:lnTo>
                  <a:lnTo>
                    <a:pt x="24129" y="71119"/>
                  </a:lnTo>
                  <a:lnTo>
                    <a:pt x="24129" y="64770"/>
                  </a:lnTo>
                  <a:close/>
                </a:path>
                <a:path w="24129" h="610870">
                  <a:moveTo>
                    <a:pt x="24129" y="71120"/>
                  </a:moveTo>
                  <a:lnTo>
                    <a:pt x="0" y="71120"/>
                  </a:lnTo>
                  <a:lnTo>
                    <a:pt x="0" y="77469"/>
                  </a:lnTo>
                  <a:lnTo>
                    <a:pt x="24129" y="77469"/>
                  </a:lnTo>
                  <a:lnTo>
                    <a:pt x="24129" y="71120"/>
                  </a:lnTo>
                  <a:close/>
                </a:path>
                <a:path w="24129" h="610870">
                  <a:moveTo>
                    <a:pt x="24129" y="77470"/>
                  </a:moveTo>
                  <a:lnTo>
                    <a:pt x="0" y="77470"/>
                  </a:lnTo>
                  <a:lnTo>
                    <a:pt x="0" y="85089"/>
                  </a:lnTo>
                  <a:lnTo>
                    <a:pt x="24129" y="85089"/>
                  </a:lnTo>
                  <a:lnTo>
                    <a:pt x="24129" y="77470"/>
                  </a:lnTo>
                  <a:close/>
                </a:path>
                <a:path w="24129" h="610870">
                  <a:moveTo>
                    <a:pt x="24129" y="85090"/>
                  </a:moveTo>
                  <a:lnTo>
                    <a:pt x="0" y="85090"/>
                  </a:lnTo>
                  <a:lnTo>
                    <a:pt x="0" y="91439"/>
                  </a:lnTo>
                  <a:lnTo>
                    <a:pt x="24129" y="91439"/>
                  </a:lnTo>
                  <a:lnTo>
                    <a:pt x="24129" y="85090"/>
                  </a:lnTo>
                  <a:close/>
                </a:path>
                <a:path w="24129" h="610870">
                  <a:moveTo>
                    <a:pt x="24129" y="91440"/>
                  </a:moveTo>
                  <a:lnTo>
                    <a:pt x="0" y="91440"/>
                  </a:lnTo>
                  <a:lnTo>
                    <a:pt x="0" y="97789"/>
                  </a:lnTo>
                  <a:lnTo>
                    <a:pt x="24129" y="97789"/>
                  </a:lnTo>
                  <a:lnTo>
                    <a:pt x="24129" y="91440"/>
                  </a:lnTo>
                  <a:close/>
                </a:path>
                <a:path w="24129" h="610870">
                  <a:moveTo>
                    <a:pt x="24129" y="97790"/>
                  </a:moveTo>
                  <a:lnTo>
                    <a:pt x="0" y="97790"/>
                  </a:lnTo>
                  <a:lnTo>
                    <a:pt x="0" y="104139"/>
                  </a:lnTo>
                  <a:lnTo>
                    <a:pt x="24129" y="104139"/>
                  </a:lnTo>
                  <a:lnTo>
                    <a:pt x="24129" y="97790"/>
                  </a:lnTo>
                  <a:close/>
                </a:path>
                <a:path w="24129" h="610870">
                  <a:moveTo>
                    <a:pt x="24129" y="104140"/>
                  </a:moveTo>
                  <a:lnTo>
                    <a:pt x="0" y="104140"/>
                  </a:lnTo>
                  <a:lnTo>
                    <a:pt x="0" y="110489"/>
                  </a:lnTo>
                  <a:lnTo>
                    <a:pt x="24129" y="110489"/>
                  </a:lnTo>
                  <a:lnTo>
                    <a:pt x="24129" y="104140"/>
                  </a:lnTo>
                  <a:close/>
                </a:path>
                <a:path w="24129" h="610870">
                  <a:moveTo>
                    <a:pt x="24129" y="110490"/>
                  </a:moveTo>
                  <a:lnTo>
                    <a:pt x="0" y="110490"/>
                  </a:lnTo>
                  <a:lnTo>
                    <a:pt x="0" y="116839"/>
                  </a:lnTo>
                  <a:lnTo>
                    <a:pt x="24129" y="116839"/>
                  </a:lnTo>
                  <a:lnTo>
                    <a:pt x="24129" y="110490"/>
                  </a:lnTo>
                  <a:close/>
                </a:path>
                <a:path w="24129" h="610870">
                  <a:moveTo>
                    <a:pt x="24129" y="116840"/>
                  </a:moveTo>
                  <a:lnTo>
                    <a:pt x="0" y="116840"/>
                  </a:lnTo>
                  <a:lnTo>
                    <a:pt x="0" y="123189"/>
                  </a:lnTo>
                  <a:lnTo>
                    <a:pt x="24129" y="123189"/>
                  </a:lnTo>
                  <a:lnTo>
                    <a:pt x="24129" y="116840"/>
                  </a:lnTo>
                  <a:close/>
                </a:path>
                <a:path w="24129" h="610870">
                  <a:moveTo>
                    <a:pt x="24129" y="123190"/>
                  </a:moveTo>
                  <a:lnTo>
                    <a:pt x="0" y="123190"/>
                  </a:lnTo>
                  <a:lnTo>
                    <a:pt x="0" y="129539"/>
                  </a:lnTo>
                  <a:lnTo>
                    <a:pt x="24129" y="129539"/>
                  </a:lnTo>
                  <a:lnTo>
                    <a:pt x="24129" y="123190"/>
                  </a:lnTo>
                  <a:close/>
                </a:path>
                <a:path w="24129" h="610870">
                  <a:moveTo>
                    <a:pt x="24129" y="129540"/>
                  </a:moveTo>
                  <a:lnTo>
                    <a:pt x="0" y="129540"/>
                  </a:lnTo>
                  <a:lnTo>
                    <a:pt x="0" y="135889"/>
                  </a:lnTo>
                  <a:lnTo>
                    <a:pt x="24129" y="135889"/>
                  </a:lnTo>
                  <a:lnTo>
                    <a:pt x="24129" y="129540"/>
                  </a:lnTo>
                  <a:close/>
                </a:path>
                <a:path w="24129" h="610870">
                  <a:moveTo>
                    <a:pt x="24129" y="135890"/>
                  </a:moveTo>
                  <a:lnTo>
                    <a:pt x="0" y="135890"/>
                  </a:lnTo>
                  <a:lnTo>
                    <a:pt x="0" y="140969"/>
                  </a:lnTo>
                  <a:lnTo>
                    <a:pt x="24129" y="140969"/>
                  </a:lnTo>
                  <a:lnTo>
                    <a:pt x="24129" y="135890"/>
                  </a:lnTo>
                  <a:close/>
                </a:path>
                <a:path w="24129" h="610870">
                  <a:moveTo>
                    <a:pt x="24129" y="140970"/>
                  </a:moveTo>
                  <a:lnTo>
                    <a:pt x="0" y="140970"/>
                  </a:lnTo>
                  <a:lnTo>
                    <a:pt x="0" y="147319"/>
                  </a:lnTo>
                  <a:lnTo>
                    <a:pt x="24129" y="147319"/>
                  </a:lnTo>
                  <a:lnTo>
                    <a:pt x="24129" y="140970"/>
                  </a:lnTo>
                  <a:close/>
                </a:path>
                <a:path w="24129" h="610870">
                  <a:moveTo>
                    <a:pt x="24129" y="147320"/>
                  </a:moveTo>
                  <a:lnTo>
                    <a:pt x="0" y="147320"/>
                  </a:lnTo>
                  <a:lnTo>
                    <a:pt x="0" y="153669"/>
                  </a:lnTo>
                  <a:lnTo>
                    <a:pt x="24129" y="153669"/>
                  </a:lnTo>
                  <a:lnTo>
                    <a:pt x="24129" y="147320"/>
                  </a:lnTo>
                  <a:close/>
                </a:path>
                <a:path w="24129" h="610870">
                  <a:moveTo>
                    <a:pt x="24129" y="153670"/>
                  </a:moveTo>
                  <a:lnTo>
                    <a:pt x="0" y="153670"/>
                  </a:lnTo>
                  <a:lnTo>
                    <a:pt x="0" y="160019"/>
                  </a:lnTo>
                  <a:lnTo>
                    <a:pt x="24129" y="160019"/>
                  </a:lnTo>
                  <a:lnTo>
                    <a:pt x="24129" y="153670"/>
                  </a:lnTo>
                  <a:close/>
                </a:path>
                <a:path w="24129" h="610870">
                  <a:moveTo>
                    <a:pt x="24129" y="160020"/>
                  </a:moveTo>
                  <a:lnTo>
                    <a:pt x="0" y="160020"/>
                  </a:lnTo>
                  <a:lnTo>
                    <a:pt x="0" y="166369"/>
                  </a:lnTo>
                  <a:lnTo>
                    <a:pt x="24129" y="166369"/>
                  </a:lnTo>
                  <a:lnTo>
                    <a:pt x="24129" y="160020"/>
                  </a:lnTo>
                  <a:close/>
                </a:path>
                <a:path w="24129" h="610870">
                  <a:moveTo>
                    <a:pt x="24129" y="166370"/>
                  </a:moveTo>
                  <a:lnTo>
                    <a:pt x="0" y="166370"/>
                  </a:lnTo>
                  <a:lnTo>
                    <a:pt x="0" y="172719"/>
                  </a:lnTo>
                  <a:lnTo>
                    <a:pt x="24129" y="172719"/>
                  </a:lnTo>
                  <a:lnTo>
                    <a:pt x="24129" y="166370"/>
                  </a:lnTo>
                  <a:close/>
                </a:path>
                <a:path w="24129" h="610870">
                  <a:moveTo>
                    <a:pt x="24129" y="172720"/>
                  </a:moveTo>
                  <a:lnTo>
                    <a:pt x="0" y="172720"/>
                  </a:lnTo>
                  <a:lnTo>
                    <a:pt x="0" y="180339"/>
                  </a:lnTo>
                  <a:lnTo>
                    <a:pt x="24129" y="180339"/>
                  </a:lnTo>
                  <a:lnTo>
                    <a:pt x="24129" y="172720"/>
                  </a:lnTo>
                  <a:close/>
                </a:path>
                <a:path w="24129" h="610870">
                  <a:moveTo>
                    <a:pt x="24129" y="180340"/>
                  </a:moveTo>
                  <a:lnTo>
                    <a:pt x="0" y="180340"/>
                  </a:lnTo>
                  <a:lnTo>
                    <a:pt x="0" y="185419"/>
                  </a:lnTo>
                  <a:lnTo>
                    <a:pt x="24129" y="185419"/>
                  </a:lnTo>
                  <a:lnTo>
                    <a:pt x="24129" y="180340"/>
                  </a:lnTo>
                  <a:close/>
                </a:path>
                <a:path w="24129" h="610870">
                  <a:moveTo>
                    <a:pt x="24129" y="185420"/>
                  </a:moveTo>
                  <a:lnTo>
                    <a:pt x="0" y="185420"/>
                  </a:lnTo>
                  <a:lnTo>
                    <a:pt x="0" y="193039"/>
                  </a:lnTo>
                  <a:lnTo>
                    <a:pt x="24129" y="193039"/>
                  </a:lnTo>
                  <a:lnTo>
                    <a:pt x="24129" y="185420"/>
                  </a:lnTo>
                  <a:close/>
                </a:path>
                <a:path w="24129" h="610870">
                  <a:moveTo>
                    <a:pt x="24129" y="193040"/>
                  </a:moveTo>
                  <a:lnTo>
                    <a:pt x="0" y="193040"/>
                  </a:lnTo>
                  <a:lnTo>
                    <a:pt x="0" y="198119"/>
                  </a:lnTo>
                  <a:lnTo>
                    <a:pt x="24129" y="198119"/>
                  </a:lnTo>
                  <a:lnTo>
                    <a:pt x="24129" y="193040"/>
                  </a:lnTo>
                  <a:close/>
                </a:path>
                <a:path w="24129" h="610870">
                  <a:moveTo>
                    <a:pt x="24129" y="198120"/>
                  </a:moveTo>
                  <a:lnTo>
                    <a:pt x="0" y="198120"/>
                  </a:lnTo>
                  <a:lnTo>
                    <a:pt x="0" y="205739"/>
                  </a:lnTo>
                  <a:lnTo>
                    <a:pt x="24129" y="205739"/>
                  </a:lnTo>
                  <a:lnTo>
                    <a:pt x="24129" y="198120"/>
                  </a:lnTo>
                  <a:close/>
                </a:path>
                <a:path w="24129" h="610870">
                  <a:moveTo>
                    <a:pt x="24129" y="205740"/>
                  </a:moveTo>
                  <a:lnTo>
                    <a:pt x="0" y="205740"/>
                  </a:lnTo>
                  <a:lnTo>
                    <a:pt x="0" y="212089"/>
                  </a:lnTo>
                  <a:lnTo>
                    <a:pt x="24129" y="212089"/>
                  </a:lnTo>
                  <a:lnTo>
                    <a:pt x="24129" y="205740"/>
                  </a:lnTo>
                  <a:close/>
                </a:path>
                <a:path w="24129" h="610870">
                  <a:moveTo>
                    <a:pt x="24129" y="212090"/>
                  </a:moveTo>
                  <a:lnTo>
                    <a:pt x="0" y="212090"/>
                  </a:lnTo>
                  <a:lnTo>
                    <a:pt x="0" y="218439"/>
                  </a:lnTo>
                  <a:lnTo>
                    <a:pt x="24129" y="218439"/>
                  </a:lnTo>
                  <a:lnTo>
                    <a:pt x="24129" y="212090"/>
                  </a:lnTo>
                  <a:close/>
                </a:path>
                <a:path w="24129" h="610870">
                  <a:moveTo>
                    <a:pt x="24129" y="218440"/>
                  </a:moveTo>
                  <a:lnTo>
                    <a:pt x="0" y="218440"/>
                  </a:lnTo>
                  <a:lnTo>
                    <a:pt x="0" y="224789"/>
                  </a:lnTo>
                  <a:lnTo>
                    <a:pt x="24129" y="224789"/>
                  </a:lnTo>
                  <a:lnTo>
                    <a:pt x="24129" y="218440"/>
                  </a:lnTo>
                  <a:close/>
                </a:path>
                <a:path w="24129" h="610870">
                  <a:moveTo>
                    <a:pt x="24129" y="224790"/>
                  </a:moveTo>
                  <a:lnTo>
                    <a:pt x="0" y="224790"/>
                  </a:lnTo>
                  <a:lnTo>
                    <a:pt x="0" y="231139"/>
                  </a:lnTo>
                  <a:lnTo>
                    <a:pt x="24129" y="231139"/>
                  </a:lnTo>
                  <a:lnTo>
                    <a:pt x="24129" y="224790"/>
                  </a:lnTo>
                  <a:close/>
                </a:path>
                <a:path w="24129" h="610870">
                  <a:moveTo>
                    <a:pt x="24129" y="231140"/>
                  </a:moveTo>
                  <a:lnTo>
                    <a:pt x="0" y="231140"/>
                  </a:lnTo>
                  <a:lnTo>
                    <a:pt x="0" y="237489"/>
                  </a:lnTo>
                  <a:lnTo>
                    <a:pt x="24129" y="237489"/>
                  </a:lnTo>
                  <a:lnTo>
                    <a:pt x="24129" y="231140"/>
                  </a:lnTo>
                  <a:close/>
                </a:path>
                <a:path w="24129" h="610870">
                  <a:moveTo>
                    <a:pt x="24129" y="237490"/>
                  </a:moveTo>
                  <a:lnTo>
                    <a:pt x="0" y="237490"/>
                  </a:lnTo>
                  <a:lnTo>
                    <a:pt x="0" y="243839"/>
                  </a:lnTo>
                  <a:lnTo>
                    <a:pt x="24129" y="243839"/>
                  </a:lnTo>
                  <a:lnTo>
                    <a:pt x="24129" y="237490"/>
                  </a:lnTo>
                  <a:close/>
                </a:path>
                <a:path w="24129" h="610870">
                  <a:moveTo>
                    <a:pt x="24129" y="243840"/>
                  </a:moveTo>
                  <a:lnTo>
                    <a:pt x="0" y="243840"/>
                  </a:lnTo>
                  <a:lnTo>
                    <a:pt x="0" y="250189"/>
                  </a:lnTo>
                  <a:lnTo>
                    <a:pt x="24129" y="250189"/>
                  </a:lnTo>
                  <a:lnTo>
                    <a:pt x="24129" y="243840"/>
                  </a:lnTo>
                  <a:close/>
                </a:path>
                <a:path w="24129" h="610870">
                  <a:moveTo>
                    <a:pt x="24129" y="250190"/>
                  </a:moveTo>
                  <a:lnTo>
                    <a:pt x="0" y="250190"/>
                  </a:lnTo>
                  <a:lnTo>
                    <a:pt x="0" y="256539"/>
                  </a:lnTo>
                  <a:lnTo>
                    <a:pt x="24129" y="256539"/>
                  </a:lnTo>
                  <a:lnTo>
                    <a:pt x="24129" y="250190"/>
                  </a:lnTo>
                  <a:close/>
                </a:path>
                <a:path w="24129" h="610870">
                  <a:moveTo>
                    <a:pt x="24129" y="256540"/>
                  </a:moveTo>
                  <a:lnTo>
                    <a:pt x="0" y="256540"/>
                  </a:lnTo>
                  <a:lnTo>
                    <a:pt x="0" y="261619"/>
                  </a:lnTo>
                  <a:lnTo>
                    <a:pt x="24129" y="261619"/>
                  </a:lnTo>
                  <a:lnTo>
                    <a:pt x="24129" y="256540"/>
                  </a:lnTo>
                  <a:close/>
                </a:path>
                <a:path w="24129" h="610870">
                  <a:moveTo>
                    <a:pt x="24129" y="261620"/>
                  </a:moveTo>
                  <a:lnTo>
                    <a:pt x="0" y="261620"/>
                  </a:lnTo>
                  <a:lnTo>
                    <a:pt x="0" y="267969"/>
                  </a:lnTo>
                  <a:lnTo>
                    <a:pt x="24129" y="267969"/>
                  </a:lnTo>
                  <a:lnTo>
                    <a:pt x="24129" y="261620"/>
                  </a:lnTo>
                  <a:close/>
                </a:path>
                <a:path w="24129" h="610870">
                  <a:moveTo>
                    <a:pt x="24129" y="267970"/>
                  </a:moveTo>
                  <a:lnTo>
                    <a:pt x="0" y="267970"/>
                  </a:lnTo>
                  <a:lnTo>
                    <a:pt x="0" y="274319"/>
                  </a:lnTo>
                  <a:lnTo>
                    <a:pt x="24129" y="274319"/>
                  </a:lnTo>
                  <a:lnTo>
                    <a:pt x="24129" y="267970"/>
                  </a:lnTo>
                  <a:close/>
                </a:path>
                <a:path w="24129" h="610870">
                  <a:moveTo>
                    <a:pt x="24129" y="274320"/>
                  </a:moveTo>
                  <a:lnTo>
                    <a:pt x="0" y="274320"/>
                  </a:lnTo>
                  <a:lnTo>
                    <a:pt x="0" y="280669"/>
                  </a:lnTo>
                  <a:lnTo>
                    <a:pt x="24129" y="280669"/>
                  </a:lnTo>
                  <a:lnTo>
                    <a:pt x="24129" y="274320"/>
                  </a:lnTo>
                  <a:close/>
                </a:path>
                <a:path w="24129" h="610870">
                  <a:moveTo>
                    <a:pt x="24129" y="280670"/>
                  </a:moveTo>
                  <a:lnTo>
                    <a:pt x="0" y="280670"/>
                  </a:lnTo>
                  <a:lnTo>
                    <a:pt x="0" y="288289"/>
                  </a:lnTo>
                  <a:lnTo>
                    <a:pt x="24129" y="288289"/>
                  </a:lnTo>
                  <a:lnTo>
                    <a:pt x="24129" y="280670"/>
                  </a:lnTo>
                  <a:close/>
                </a:path>
                <a:path w="24129" h="610870">
                  <a:moveTo>
                    <a:pt x="24129" y="288290"/>
                  </a:moveTo>
                  <a:lnTo>
                    <a:pt x="0" y="288290"/>
                  </a:lnTo>
                  <a:lnTo>
                    <a:pt x="0" y="293369"/>
                  </a:lnTo>
                  <a:lnTo>
                    <a:pt x="24129" y="293369"/>
                  </a:lnTo>
                  <a:lnTo>
                    <a:pt x="24129" y="288290"/>
                  </a:lnTo>
                  <a:close/>
                </a:path>
                <a:path w="24129" h="610870">
                  <a:moveTo>
                    <a:pt x="24129" y="293370"/>
                  </a:moveTo>
                  <a:lnTo>
                    <a:pt x="0" y="293370"/>
                  </a:lnTo>
                  <a:lnTo>
                    <a:pt x="0" y="300989"/>
                  </a:lnTo>
                  <a:lnTo>
                    <a:pt x="24129" y="300989"/>
                  </a:lnTo>
                  <a:lnTo>
                    <a:pt x="24129" y="293370"/>
                  </a:lnTo>
                  <a:close/>
                </a:path>
                <a:path w="24129" h="610870">
                  <a:moveTo>
                    <a:pt x="24129" y="300990"/>
                  </a:moveTo>
                  <a:lnTo>
                    <a:pt x="0" y="300990"/>
                  </a:lnTo>
                  <a:lnTo>
                    <a:pt x="0" y="307339"/>
                  </a:lnTo>
                  <a:lnTo>
                    <a:pt x="24129" y="307339"/>
                  </a:lnTo>
                  <a:lnTo>
                    <a:pt x="24129" y="300990"/>
                  </a:lnTo>
                  <a:close/>
                </a:path>
                <a:path w="24129" h="610870">
                  <a:moveTo>
                    <a:pt x="24129" y="307340"/>
                  </a:moveTo>
                  <a:lnTo>
                    <a:pt x="0" y="307340"/>
                  </a:lnTo>
                  <a:lnTo>
                    <a:pt x="0" y="313689"/>
                  </a:lnTo>
                  <a:lnTo>
                    <a:pt x="24129" y="313689"/>
                  </a:lnTo>
                  <a:lnTo>
                    <a:pt x="24129" y="307340"/>
                  </a:lnTo>
                  <a:close/>
                </a:path>
                <a:path w="24129" h="610870">
                  <a:moveTo>
                    <a:pt x="24129" y="313690"/>
                  </a:moveTo>
                  <a:lnTo>
                    <a:pt x="0" y="313690"/>
                  </a:lnTo>
                  <a:lnTo>
                    <a:pt x="0" y="320039"/>
                  </a:lnTo>
                  <a:lnTo>
                    <a:pt x="24129" y="320039"/>
                  </a:lnTo>
                  <a:lnTo>
                    <a:pt x="24129" y="313690"/>
                  </a:lnTo>
                  <a:close/>
                </a:path>
                <a:path w="24129" h="610870">
                  <a:moveTo>
                    <a:pt x="24129" y="320040"/>
                  </a:moveTo>
                  <a:lnTo>
                    <a:pt x="0" y="320040"/>
                  </a:lnTo>
                  <a:lnTo>
                    <a:pt x="0" y="326389"/>
                  </a:lnTo>
                  <a:lnTo>
                    <a:pt x="24129" y="326389"/>
                  </a:lnTo>
                  <a:lnTo>
                    <a:pt x="24129" y="320040"/>
                  </a:lnTo>
                  <a:close/>
                </a:path>
                <a:path w="24129" h="610870">
                  <a:moveTo>
                    <a:pt x="24129" y="326390"/>
                  </a:moveTo>
                  <a:lnTo>
                    <a:pt x="0" y="326390"/>
                  </a:lnTo>
                  <a:lnTo>
                    <a:pt x="0" y="332739"/>
                  </a:lnTo>
                  <a:lnTo>
                    <a:pt x="24129" y="332739"/>
                  </a:lnTo>
                  <a:lnTo>
                    <a:pt x="24129" y="326390"/>
                  </a:lnTo>
                  <a:close/>
                </a:path>
                <a:path w="24129" h="610870">
                  <a:moveTo>
                    <a:pt x="24129" y="332740"/>
                  </a:moveTo>
                  <a:lnTo>
                    <a:pt x="0" y="332740"/>
                  </a:lnTo>
                  <a:lnTo>
                    <a:pt x="0" y="345439"/>
                  </a:lnTo>
                  <a:lnTo>
                    <a:pt x="24129" y="345439"/>
                  </a:lnTo>
                  <a:lnTo>
                    <a:pt x="24129" y="332740"/>
                  </a:lnTo>
                  <a:close/>
                </a:path>
                <a:path w="24129" h="610870">
                  <a:moveTo>
                    <a:pt x="24129" y="345440"/>
                  </a:moveTo>
                  <a:lnTo>
                    <a:pt x="0" y="345440"/>
                  </a:lnTo>
                  <a:lnTo>
                    <a:pt x="0" y="358139"/>
                  </a:lnTo>
                  <a:lnTo>
                    <a:pt x="24129" y="358139"/>
                  </a:lnTo>
                  <a:lnTo>
                    <a:pt x="24129" y="345440"/>
                  </a:lnTo>
                  <a:close/>
                </a:path>
                <a:path w="24129" h="610870">
                  <a:moveTo>
                    <a:pt x="24129" y="358140"/>
                  </a:moveTo>
                  <a:lnTo>
                    <a:pt x="0" y="358140"/>
                  </a:lnTo>
                  <a:lnTo>
                    <a:pt x="0" y="364489"/>
                  </a:lnTo>
                  <a:lnTo>
                    <a:pt x="24129" y="364489"/>
                  </a:lnTo>
                  <a:lnTo>
                    <a:pt x="24129" y="358140"/>
                  </a:lnTo>
                  <a:close/>
                </a:path>
                <a:path w="24129" h="610870">
                  <a:moveTo>
                    <a:pt x="24129" y="364490"/>
                  </a:moveTo>
                  <a:lnTo>
                    <a:pt x="0" y="364490"/>
                  </a:lnTo>
                  <a:lnTo>
                    <a:pt x="0" y="370839"/>
                  </a:lnTo>
                  <a:lnTo>
                    <a:pt x="24129" y="370839"/>
                  </a:lnTo>
                  <a:lnTo>
                    <a:pt x="24129" y="364490"/>
                  </a:lnTo>
                  <a:close/>
                </a:path>
                <a:path w="24129" h="610870">
                  <a:moveTo>
                    <a:pt x="24129" y="370840"/>
                  </a:moveTo>
                  <a:lnTo>
                    <a:pt x="0" y="370840"/>
                  </a:lnTo>
                  <a:lnTo>
                    <a:pt x="0" y="377189"/>
                  </a:lnTo>
                  <a:lnTo>
                    <a:pt x="24129" y="377189"/>
                  </a:lnTo>
                  <a:lnTo>
                    <a:pt x="24129" y="370840"/>
                  </a:lnTo>
                  <a:close/>
                </a:path>
                <a:path w="24129" h="610870">
                  <a:moveTo>
                    <a:pt x="24129" y="377190"/>
                  </a:moveTo>
                  <a:lnTo>
                    <a:pt x="0" y="377190"/>
                  </a:lnTo>
                  <a:lnTo>
                    <a:pt x="0" y="383539"/>
                  </a:lnTo>
                  <a:lnTo>
                    <a:pt x="24129" y="383539"/>
                  </a:lnTo>
                  <a:lnTo>
                    <a:pt x="24129" y="377190"/>
                  </a:lnTo>
                  <a:close/>
                </a:path>
                <a:path w="24129" h="610870">
                  <a:moveTo>
                    <a:pt x="24129" y="383540"/>
                  </a:moveTo>
                  <a:lnTo>
                    <a:pt x="0" y="383540"/>
                  </a:lnTo>
                  <a:lnTo>
                    <a:pt x="0" y="389889"/>
                  </a:lnTo>
                  <a:lnTo>
                    <a:pt x="24129" y="389889"/>
                  </a:lnTo>
                  <a:lnTo>
                    <a:pt x="24129" y="383540"/>
                  </a:lnTo>
                  <a:close/>
                </a:path>
                <a:path w="24129" h="610870">
                  <a:moveTo>
                    <a:pt x="24129" y="389890"/>
                  </a:moveTo>
                  <a:lnTo>
                    <a:pt x="0" y="389890"/>
                  </a:lnTo>
                  <a:lnTo>
                    <a:pt x="0" y="396239"/>
                  </a:lnTo>
                  <a:lnTo>
                    <a:pt x="24129" y="396239"/>
                  </a:lnTo>
                  <a:lnTo>
                    <a:pt x="24129" y="389890"/>
                  </a:lnTo>
                  <a:close/>
                </a:path>
                <a:path w="24129" h="610870">
                  <a:moveTo>
                    <a:pt x="24129" y="396240"/>
                  </a:moveTo>
                  <a:lnTo>
                    <a:pt x="0" y="396240"/>
                  </a:lnTo>
                  <a:lnTo>
                    <a:pt x="0" y="402589"/>
                  </a:lnTo>
                  <a:lnTo>
                    <a:pt x="24129" y="402589"/>
                  </a:lnTo>
                  <a:lnTo>
                    <a:pt x="24129" y="396240"/>
                  </a:lnTo>
                  <a:close/>
                </a:path>
                <a:path w="24129" h="610870">
                  <a:moveTo>
                    <a:pt x="24129" y="402590"/>
                  </a:moveTo>
                  <a:lnTo>
                    <a:pt x="0" y="402590"/>
                  </a:lnTo>
                  <a:lnTo>
                    <a:pt x="0" y="408939"/>
                  </a:lnTo>
                  <a:lnTo>
                    <a:pt x="24129" y="408939"/>
                  </a:lnTo>
                  <a:lnTo>
                    <a:pt x="24129" y="402590"/>
                  </a:lnTo>
                  <a:close/>
                </a:path>
                <a:path w="24129" h="610870">
                  <a:moveTo>
                    <a:pt x="24129" y="408940"/>
                  </a:moveTo>
                  <a:lnTo>
                    <a:pt x="0" y="408940"/>
                  </a:lnTo>
                  <a:lnTo>
                    <a:pt x="0" y="415289"/>
                  </a:lnTo>
                  <a:lnTo>
                    <a:pt x="24129" y="415289"/>
                  </a:lnTo>
                  <a:lnTo>
                    <a:pt x="24129" y="408940"/>
                  </a:lnTo>
                  <a:close/>
                </a:path>
                <a:path w="24129" h="610870">
                  <a:moveTo>
                    <a:pt x="24129" y="415290"/>
                  </a:moveTo>
                  <a:lnTo>
                    <a:pt x="0" y="415290"/>
                  </a:lnTo>
                  <a:lnTo>
                    <a:pt x="0" y="421639"/>
                  </a:lnTo>
                  <a:lnTo>
                    <a:pt x="24129" y="421639"/>
                  </a:lnTo>
                  <a:lnTo>
                    <a:pt x="24129" y="415290"/>
                  </a:lnTo>
                  <a:close/>
                </a:path>
                <a:path w="24129" h="610870">
                  <a:moveTo>
                    <a:pt x="24129" y="421640"/>
                  </a:moveTo>
                  <a:lnTo>
                    <a:pt x="0" y="421640"/>
                  </a:lnTo>
                  <a:lnTo>
                    <a:pt x="0" y="427989"/>
                  </a:lnTo>
                  <a:lnTo>
                    <a:pt x="24129" y="427989"/>
                  </a:lnTo>
                  <a:lnTo>
                    <a:pt x="24129" y="421640"/>
                  </a:lnTo>
                  <a:close/>
                </a:path>
                <a:path w="24129" h="610870">
                  <a:moveTo>
                    <a:pt x="24129" y="427990"/>
                  </a:moveTo>
                  <a:lnTo>
                    <a:pt x="0" y="427990"/>
                  </a:lnTo>
                  <a:lnTo>
                    <a:pt x="0" y="434339"/>
                  </a:lnTo>
                  <a:lnTo>
                    <a:pt x="24129" y="434339"/>
                  </a:lnTo>
                  <a:lnTo>
                    <a:pt x="24129" y="427990"/>
                  </a:lnTo>
                  <a:close/>
                </a:path>
                <a:path w="24129" h="610870">
                  <a:moveTo>
                    <a:pt x="24129" y="434340"/>
                  </a:moveTo>
                  <a:lnTo>
                    <a:pt x="0" y="434340"/>
                  </a:lnTo>
                  <a:lnTo>
                    <a:pt x="0" y="440689"/>
                  </a:lnTo>
                  <a:lnTo>
                    <a:pt x="24129" y="440689"/>
                  </a:lnTo>
                  <a:lnTo>
                    <a:pt x="24129" y="434340"/>
                  </a:lnTo>
                  <a:close/>
                </a:path>
                <a:path w="24129" h="610870">
                  <a:moveTo>
                    <a:pt x="24129" y="440690"/>
                  </a:moveTo>
                  <a:lnTo>
                    <a:pt x="0" y="440690"/>
                  </a:lnTo>
                  <a:lnTo>
                    <a:pt x="0" y="447039"/>
                  </a:lnTo>
                  <a:lnTo>
                    <a:pt x="24129" y="447039"/>
                  </a:lnTo>
                  <a:lnTo>
                    <a:pt x="24129" y="440690"/>
                  </a:lnTo>
                  <a:close/>
                </a:path>
                <a:path w="24129" h="610870">
                  <a:moveTo>
                    <a:pt x="24129" y="447040"/>
                  </a:moveTo>
                  <a:lnTo>
                    <a:pt x="0" y="447040"/>
                  </a:lnTo>
                  <a:lnTo>
                    <a:pt x="0" y="453389"/>
                  </a:lnTo>
                  <a:lnTo>
                    <a:pt x="24129" y="453389"/>
                  </a:lnTo>
                  <a:lnTo>
                    <a:pt x="24129" y="447040"/>
                  </a:lnTo>
                  <a:close/>
                </a:path>
                <a:path w="24129" h="610870">
                  <a:moveTo>
                    <a:pt x="24129" y="453390"/>
                  </a:moveTo>
                  <a:lnTo>
                    <a:pt x="0" y="453390"/>
                  </a:lnTo>
                  <a:lnTo>
                    <a:pt x="0" y="459739"/>
                  </a:lnTo>
                  <a:lnTo>
                    <a:pt x="24129" y="459739"/>
                  </a:lnTo>
                  <a:lnTo>
                    <a:pt x="24129" y="453390"/>
                  </a:lnTo>
                  <a:close/>
                </a:path>
                <a:path w="24129" h="610870">
                  <a:moveTo>
                    <a:pt x="24129" y="459740"/>
                  </a:moveTo>
                  <a:lnTo>
                    <a:pt x="0" y="459740"/>
                  </a:lnTo>
                  <a:lnTo>
                    <a:pt x="0" y="466089"/>
                  </a:lnTo>
                  <a:lnTo>
                    <a:pt x="24129" y="466089"/>
                  </a:lnTo>
                  <a:lnTo>
                    <a:pt x="24129" y="459740"/>
                  </a:lnTo>
                  <a:close/>
                </a:path>
                <a:path w="24129" h="610870">
                  <a:moveTo>
                    <a:pt x="24129" y="466090"/>
                  </a:moveTo>
                  <a:lnTo>
                    <a:pt x="0" y="466090"/>
                  </a:lnTo>
                  <a:lnTo>
                    <a:pt x="0" y="472439"/>
                  </a:lnTo>
                  <a:lnTo>
                    <a:pt x="24129" y="472439"/>
                  </a:lnTo>
                  <a:lnTo>
                    <a:pt x="24129" y="466090"/>
                  </a:lnTo>
                  <a:close/>
                </a:path>
                <a:path w="24129" h="610870">
                  <a:moveTo>
                    <a:pt x="24129" y="472440"/>
                  </a:moveTo>
                  <a:lnTo>
                    <a:pt x="0" y="472440"/>
                  </a:lnTo>
                  <a:lnTo>
                    <a:pt x="0" y="478789"/>
                  </a:lnTo>
                  <a:lnTo>
                    <a:pt x="24129" y="478789"/>
                  </a:lnTo>
                  <a:lnTo>
                    <a:pt x="24129" y="472440"/>
                  </a:lnTo>
                  <a:close/>
                </a:path>
                <a:path w="24129" h="610870">
                  <a:moveTo>
                    <a:pt x="24129" y="478790"/>
                  </a:moveTo>
                  <a:lnTo>
                    <a:pt x="0" y="478790"/>
                  </a:lnTo>
                  <a:lnTo>
                    <a:pt x="0" y="485139"/>
                  </a:lnTo>
                  <a:lnTo>
                    <a:pt x="24129" y="485139"/>
                  </a:lnTo>
                  <a:lnTo>
                    <a:pt x="24129" y="478790"/>
                  </a:lnTo>
                  <a:close/>
                </a:path>
                <a:path w="24129" h="610870">
                  <a:moveTo>
                    <a:pt x="24129" y="485140"/>
                  </a:moveTo>
                  <a:lnTo>
                    <a:pt x="0" y="485140"/>
                  </a:lnTo>
                  <a:lnTo>
                    <a:pt x="0" y="491489"/>
                  </a:lnTo>
                  <a:lnTo>
                    <a:pt x="24129" y="491489"/>
                  </a:lnTo>
                  <a:lnTo>
                    <a:pt x="24129" y="485140"/>
                  </a:lnTo>
                  <a:close/>
                </a:path>
                <a:path w="24129" h="610870">
                  <a:moveTo>
                    <a:pt x="24129" y="491490"/>
                  </a:moveTo>
                  <a:lnTo>
                    <a:pt x="0" y="491490"/>
                  </a:lnTo>
                  <a:lnTo>
                    <a:pt x="0" y="497839"/>
                  </a:lnTo>
                  <a:lnTo>
                    <a:pt x="24129" y="497839"/>
                  </a:lnTo>
                  <a:lnTo>
                    <a:pt x="24129" y="491490"/>
                  </a:lnTo>
                  <a:close/>
                </a:path>
                <a:path w="24129" h="610870">
                  <a:moveTo>
                    <a:pt x="24129" y="497840"/>
                  </a:moveTo>
                  <a:lnTo>
                    <a:pt x="0" y="497840"/>
                  </a:lnTo>
                  <a:lnTo>
                    <a:pt x="0" y="504189"/>
                  </a:lnTo>
                  <a:lnTo>
                    <a:pt x="24129" y="504189"/>
                  </a:lnTo>
                  <a:lnTo>
                    <a:pt x="24129" y="497840"/>
                  </a:lnTo>
                  <a:close/>
                </a:path>
                <a:path w="24129" h="610870">
                  <a:moveTo>
                    <a:pt x="24129" y="504190"/>
                  </a:moveTo>
                  <a:lnTo>
                    <a:pt x="0" y="504190"/>
                  </a:lnTo>
                  <a:lnTo>
                    <a:pt x="0" y="534669"/>
                  </a:lnTo>
                  <a:lnTo>
                    <a:pt x="24129" y="534669"/>
                  </a:lnTo>
                  <a:lnTo>
                    <a:pt x="24129" y="504190"/>
                  </a:lnTo>
                  <a:close/>
                </a:path>
                <a:path w="24129" h="610870">
                  <a:moveTo>
                    <a:pt x="24129" y="534670"/>
                  </a:moveTo>
                  <a:lnTo>
                    <a:pt x="0" y="534670"/>
                  </a:lnTo>
                  <a:lnTo>
                    <a:pt x="0" y="541019"/>
                  </a:lnTo>
                  <a:lnTo>
                    <a:pt x="24129" y="541019"/>
                  </a:lnTo>
                  <a:lnTo>
                    <a:pt x="24129" y="534670"/>
                  </a:lnTo>
                  <a:close/>
                </a:path>
                <a:path w="24129" h="610870">
                  <a:moveTo>
                    <a:pt x="24129" y="541020"/>
                  </a:moveTo>
                  <a:lnTo>
                    <a:pt x="0" y="541020"/>
                  </a:lnTo>
                  <a:lnTo>
                    <a:pt x="0" y="547369"/>
                  </a:lnTo>
                  <a:lnTo>
                    <a:pt x="24129" y="547369"/>
                  </a:lnTo>
                  <a:lnTo>
                    <a:pt x="24129" y="541020"/>
                  </a:lnTo>
                  <a:close/>
                </a:path>
                <a:path w="24129" h="610870">
                  <a:moveTo>
                    <a:pt x="24129" y="547370"/>
                  </a:moveTo>
                  <a:lnTo>
                    <a:pt x="0" y="547370"/>
                  </a:lnTo>
                  <a:lnTo>
                    <a:pt x="0" y="553719"/>
                  </a:lnTo>
                  <a:lnTo>
                    <a:pt x="24129" y="553719"/>
                  </a:lnTo>
                  <a:lnTo>
                    <a:pt x="24129" y="547370"/>
                  </a:lnTo>
                  <a:close/>
                </a:path>
                <a:path w="24129" h="610870">
                  <a:moveTo>
                    <a:pt x="24129" y="553720"/>
                  </a:moveTo>
                  <a:lnTo>
                    <a:pt x="1269" y="553720"/>
                  </a:lnTo>
                  <a:lnTo>
                    <a:pt x="1269" y="557530"/>
                  </a:lnTo>
                  <a:lnTo>
                    <a:pt x="2539" y="557530"/>
                  </a:lnTo>
                  <a:lnTo>
                    <a:pt x="2539" y="560069"/>
                  </a:lnTo>
                  <a:lnTo>
                    <a:pt x="24129" y="560069"/>
                  </a:lnTo>
                  <a:lnTo>
                    <a:pt x="24129" y="553720"/>
                  </a:lnTo>
                  <a:close/>
                </a:path>
                <a:path w="24129" h="610870">
                  <a:moveTo>
                    <a:pt x="24129" y="560070"/>
                  </a:moveTo>
                  <a:lnTo>
                    <a:pt x="3809" y="560070"/>
                  </a:lnTo>
                  <a:lnTo>
                    <a:pt x="3809" y="563880"/>
                  </a:lnTo>
                  <a:lnTo>
                    <a:pt x="5079" y="563880"/>
                  </a:lnTo>
                  <a:lnTo>
                    <a:pt x="5079" y="566419"/>
                  </a:lnTo>
                  <a:lnTo>
                    <a:pt x="24129" y="566419"/>
                  </a:lnTo>
                  <a:lnTo>
                    <a:pt x="24129" y="560070"/>
                  </a:lnTo>
                  <a:close/>
                </a:path>
                <a:path w="24129" h="610870">
                  <a:moveTo>
                    <a:pt x="24129" y="566420"/>
                  </a:moveTo>
                  <a:lnTo>
                    <a:pt x="6350" y="566420"/>
                  </a:lnTo>
                  <a:lnTo>
                    <a:pt x="6350" y="568960"/>
                  </a:lnTo>
                  <a:lnTo>
                    <a:pt x="7619" y="568960"/>
                  </a:lnTo>
                  <a:lnTo>
                    <a:pt x="7619" y="572769"/>
                  </a:lnTo>
                  <a:lnTo>
                    <a:pt x="24129" y="572769"/>
                  </a:lnTo>
                  <a:lnTo>
                    <a:pt x="24129" y="566420"/>
                  </a:lnTo>
                  <a:close/>
                </a:path>
                <a:path w="24129" h="610870">
                  <a:moveTo>
                    <a:pt x="24129" y="572770"/>
                  </a:moveTo>
                  <a:lnTo>
                    <a:pt x="8889" y="572770"/>
                  </a:lnTo>
                  <a:lnTo>
                    <a:pt x="8889" y="575310"/>
                  </a:lnTo>
                  <a:lnTo>
                    <a:pt x="10159" y="575310"/>
                  </a:lnTo>
                  <a:lnTo>
                    <a:pt x="10159" y="579119"/>
                  </a:lnTo>
                  <a:lnTo>
                    <a:pt x="24129" y="579119"/>
                  </a:lnTo>
                  <a:lnTo>
                    <a:pt x="24129" y="572770"/>
                  </a:lnTo>
                  <a:close/>
                </a:path>
                <a:path w="24129" h="610870">
                  <a:moveTo>
                    <a:pt x="24129" y="579120"/>
                  </a:moveTo>
                  <a:lnTo>
                    <a:pt x="11429" y="579120"/>
                  </a:lnTo>
                  <a:lnTo>
                    <a:pt x="11429" y="581660"/>
                  </a:lnTo>
                  <a:lnTo>
                    <a:pt x="12700" y="581660"/>
                  </a:lnTo>
                  <a:lnTo>
                    <a:pt x="12700" y="585469"/>
                  </a:lnTo>
                  <a:lnTo>
                    <a:pt x="13969" y="585469"/>
                  </a:lnTo>
                  <a:lnTo>
                    <a:pt x="13969" y="586739"/>
                  </a:lnTo>
                  <a:lnTo>
                    <a:pt x="24129" y="586739"/>
                  </a:lnTo>
                  <a:lnTo>
                    <a:pt x="24129" y="579120"/>
                  </a:lnTo>
                  <a:close/>
                </a:path>
                <a:path w="24129" h="610870">
                  <a:moveTo>
                    <a:pt x="24129" y="586740"/>
                  </a:moveTo>
                  <a:lnTo>
                    <a:pt x="13969" y="586740"/>
                  </a:lnTo>
                  <a:lnTo>
                    <a:pt x="13969" y="588010"/>
                  </a:lnTo>
                  <a:lnTo>
                    <a:pt x="15239" y="588010"/>
                  </a:lnTo>
                  <a:lnTo>
                    <a:pt x="15239" y="591819"/>
                  </a:lnTo>
                  <a:lnTo>
                    <a:pt x="16509" y="591819"/>
                  </a:lnTo>
                  <a:lnTo>
                    <a:pt x="16509" y="593089"/>
                  </a:lnTo>
                  <a:lnTo>
                    <a:pt x="24129" y="593089"/>
                  </a:lnTo>
                  <a:lnTo>
                    <a:pt x="24129" y="586740"/>
                  </a:lnTo>
                  <a:close/>
                </a:path>
                <a:path w="24129" h="610870">
                  <a:moveTo>
                    <a:pt x="24129" y="593090"/>
                  </a:moveTo>
                  <a:lnTo>
                    <a:pt x="16509" y="593090"/>
                  </a:lnTo>
                  <a:lnTo>
                    <a:pt x="16509" y="594360"/>
                  </a:lnTo>
                  <a:lnTo>
                    <a:pt x="17779" y="594360"/>
                  </a:lnTo>
                  <a:lnTo>
                    <a:pt x="17779" y="598169"/>
                  </a:lnTo>
                  <a:lnTo>
                    <a:pt x="19050" y="598169"/>
                  </a:lnTo>
                  <a:lnTo>
                    <a:pt x="19050" y="599439"/>
                  </a:lnTo>
                  <a:lnTo>
                    <a:pt x="24129" y="599439"/>
                  </a:lnTo>
                  <a:lnTo>
                    <a:pt x="24129" y="593090"/>
                  </a:lnTo>
                  <a:close/>
                </a:path>
                <a:path w="24129" h="610870">
                  <a:moveTo>
                    <a:pt x="24129" y="599440"/>
                  </a:moveTo>
                  <a:lnTo>
                    <a:pt x="19050" y="599440"/>
                  </a:lnTo>
                  <a:lnTo>
                    <a:pt x="19050" y="600710"/>
                  </a:lnTo>
                  <a:lnTo>
                    <a:pt x="20319" y="600710"/>
                  </a:lnTo>
                  <a:lnTo>
                    <a:pt x="20319" y="604519"/>
                  </a:lnTo>
                  <a:lnTo>
                    <a:pt x="21589" y="604519"/>
                  </a:lnTo>
                  <a:lnTo>
                    <a:pt x="21589" y="605789"/>
                  </a:lnTo>
                  <a:lnTo>
                    <a:pt x="24129" y="605789"/>
                  </a:lnTo>
                  <a:lnTo>
                    <a:pt x="24129" y="599440"/>
                  </a:lnTo>
                  <a:close/>
                </a:path>
                <a:path w="24129" h="610870">
                  <a:moveTo>
                    <a:pt x="24129" y="605790"/>
                  </a:moveTo>
                  <a:lnTo>
                    <a:pt x="21589" y="605790"/>
                  </a:lnTo>
                  <a:lnTo>
                    <a:pt x="21589" y="607060"/>
                  </a:lnTo>
                  <a:lnTo>
                    <a:pt x="22859" y="607060"/>
                  </a:lnTo>
                  <a:lnTo>
                    <a:pt x="22859" y="610869"/>
                  </a:lnTo>
                  <a:lnTo>
                    <a:pt x="24129" y="610869"/>
                  </a:lnTo>
                  <a:lnTo>
                    <a:pt x="24129" y="605790"/>
                  </a:lnTo>
                  <a:close/>
                </a:path>
              </a:pathLst>
            </a:custGeom>
            <a:solidFill>
              <a:srgbClr val="1E1E1E"/>
            </a:solidFill>
          </p:spPr>
          <p:txBody>
            <a:bodyPr bIns="0" lIns="0" rIns="0" rtlCol="0" tIns="0" wrap="square"/>
            <a:p/>
          </p:txBody>
        </p:sp>
        <p:sp>
          <p:nvSpPr>
            <p:cNvPr id="1048820" name="object 94"/>
            <p:cNvSpPr/>
            <p:nvPr/>
          </p:nvSpPr>
          <p:spPr>
            <a:xfrm>
              <a:off x="4420869" y="4483100"/>
              <a:ext cx="25400" cy="551180"/>
            </a:xfrm>
            <a:custGeom>
              <a:avLst/>
              <a:ahLst/>
              <a:rect l="l" t="t" r="r" b="b"/>
              <a:pathLst>
                <a:path w="25400" h="551179">
                  <a:moveTo>
                    <a:pt x="25400" y="0"/>
                  </a:moveTo>
                  <a:lnTo>
                    <a:pt x="0" y="0"/>
                  </a:lnTo>
                  <a:lnTo>
                    <a:pt x="0" y="2539"/>
                  </a:lnTo>
                  <a:lnTo>
                    <a:pt x="25400" y="2539"/>
                  </a:lnTo>
                  <a:lnTo>
                    <a:pt x="25400" y="0"/>
                  </a:lnTo>
                  <a:close/>
                </a:path>
                <a:path w="25400" h="551179">
                  <a:moveTo>
                    <a:pt x="25400" y="2540"/>
                  </a:moveTo>
                  <a:lnTo>
                    <a:pt x="0" y="2540"/>
                  </a:lnTo>
                  <a:lnTo>
                    <a:pt x="0" y="8889"/>
                  </a:lnTo>
                  <a:lnTo>
                    <a:pt x="25400" y="8889"/>
                  </a:lnTo>
                  <a:lnTo>
                    <a:pt x="25400" y="2540"/>
                  </a:lnTo>
                  <a:close/>
                </a:path>
                <a:path w="25400" h="551179">
                  <a:moveTo>
                    <a:pt x="25400" y="8890"/>
                  </a:moveTo>
                  <a:lnTo>
                    <a:pt x="0" y="8890"/>
                  </a:lnTo>
                  <a:lnTo>
                    <a:pt x="0" y="15239"/>
                  </a:lnTo>
                  <a:lnTo>
                    <a:pt x="25400" y="15239"/>
                  </a:lnTo>
                  <a:lnTo>
                    <a:pt x="25400" y="8890"/>
                  </a:lnTo>
                  <a:close/>
                </a:path>
                <a:path w="25400" h="551179">
                  <a:moveTo>
                    <a:pt x="25400" y="15240"/>
                  </a:moveTo>
                  <a:lnTo>
                    <a:pt x="0" y="15240"/>
                  </a:lnTo>
                  <a:lnTo>
                    <a:pt x="0" y="21589"/>
                  </a:lnTo>
                  <a:lnTo>
                    <a:pt x="25400" y="21589"/>
                  </a:lnTo>
                  <a:lnTo>
                    <a:pt x="25400" y="15240"/>
                  </a:lnTo>
                  <a:close/>
                </a:path>
                <a:path w="25400" h="551179">
                  <a:moveTo>
                    <a:pt x="25400" y="21590"/>
                  </a:moveTo>
                  <a:lnTo>
                    <a:pt x="0" y="21590"/>
                  </a:lnTo>
                  <a:lnTo>
                    <a:pt x="0" y="27939"/>
                  </a:lnTo>
                  <a:lnTo>
                    <a:pt x="25400" y="27939"/>
                  </a:lnTo>
                  <a:lnTo>
                    <a:pt x="25400" y="21590"/>
                  </a:lnTo>
                  <a:close/>
                </a:path>
                <a:path w="25400" h="551179">
                  <a:moveTo>
                    <a:pt x="25400" y="27940"/>
                  </a:moveTo>
                  <a:lnTo>
                    <a:pt x="0" y="27940"/>
                  </a:lnTo>
                  <a:lnTo>
                    <a:pt x="0" y="34289"/>
                  </a:lnTo>
                  <a:lnTo>
                    <a:pt x="25400" y="34289"/>
                  </a:lnTo>
                  <a:lnTo>
                    <a:pt x="25400" y="27940"/>
                  </a:lnTo>
                  <a:close/>
                </a:path>
                <a:path w="25400" h="551179">
                  <a:moveTo>
                    <a:pt x="25400" y="34290"/>
                  </a:moveTo>
                  <a:lnTo>
                    <a:pt x="0" y="34290"/>
                  </a:lnTo>
                  <a:lnTo>
                    <a:pt x="0" y="40639"/>
                  </a:lnTo>
                  <a:lnTo>
                    <a:pt x="25400" y="40639"/>
                  </a:lnTo>
                  <a:lnTo>
                    <a:pt x="25400" y="34290"/>
                  </a:lnTo>
                  <a:close/>
                </a:path>
                <a:path w="25400" h="551179">
                  <a:moveTo>
                    <a:pt x="25400" y="40640"/>
                  </a:moveTo>
                  <a:lnTo>
                    <a:pt x="0" y="40640"/>
                  </a:lnTo>
                  <a:lnTo>
                    <a:pt x="0" y="45719"/>
                  </a:lnTo>
                  <a:lnTo>
                    <a:pt x="25400" y="45719"/>
                  </a:lnTo>
                  <a:lnTo>
                    <a:pt x="25400" y="40640"/>
                  </a:lnTo>
                  <a:close/>
                </a:path>
                <a:path w="25400" h="551179">
                  <a:moveTo>
                    <a:pt x="25400" y="45720"/>
                  </a:moveTo>
                  <a:lnTo>
                    <a:pt x="0" y="45720"/>
                  </a:lnTo>
                  <a:lnTo>
                    <a:pt x="0" y="52069"/>
                  </a:lnTo>
                  <a:lnTo>
                    <a:pt x="25400" y="52069"/>
                  </a:lnTo>
                  <a:lnTo>
                    <a:pt x="25400" y="45720"/>
                  </a:lnTo>
                  <a:close/>
                </a:path>
                <a:path w="25400" h="551179">
                  <a:moveTo>
                    <a:pt x="25400" y="52070"/>
                  </a:moveTo>
                  <a:lnTo>
                    <a:pt x="0" y="52070"/>
                  </a:lnTo>
                  <a:lnTo>
                    <a:pt x="0" y="58419"/>
                  </a:lnTo>
                  <a:lnTo>
                    <a:pt x="25400" y="58419"/>
                  </a:lnTo>
                  <a:lnTo>
                    <a:pt x="25400" y="52070"/>
                  </a:lnTo>
                  <a:close/>
                </a:path>
                <a:path w="25400" h="551179">
                  <a:moveTo>
                    <a:pt x="25400" y="58420"/>
                  </a:moveTo>
                  <a:lnTo>
                    <a:pt x="0" y="58420"/>
                  </a:lnTo>
                  <a:lnTo>
                    <a:pt x="0" y="64769"/>
                  </a:lnTo>
                  <a:lnTo>
                    <a:pt x="25400" y="64769"/>
                  </a:lnTo>
                  <a:lnTo>
                    <a:pt x="25400" y="58420"/>
                  </a:lnTo>
                  <a:close/>
                </a:path>
                <a:path w="25400" h="551179">
                  <a:moveTo>
                    <a:pt x="25400" y="64770"/>
                  </a:moveTo>
                  <a:lnTo>
                    <a:pt x="0" y="64770"/>
                  </a:lnTo>
                  <a:lnTo>
                    <a:pt x="0" y="71119"/>
                  </a:lnTo>
                  <a:lnTo>
                    <a:pt x="25400" y="71119"/>
                  </a:lnTo>
                  <a:lnTo>
                    <a:pt x="25400" y="64770"/>
                  </a:lnTo>
                  <a:close/>
                </a:path>
                <a:path w="25400" h="551179">
                  <a:moveTo>
                    <a:pt x="25400" y="71120"/>
                  </a:moveTo>
                  <a:lnTo>
                    <a:pt x="0" y="71120"/>
                  </a:lnTo>
                  <a:lnTo>
                    <a:pt x="0" y="77469"/>
                  </a:lnTo>
                  <a:lnTo>
                    <a:pt x="25400" y="77469"/>
                  </a:lnTo>
                  <a:lnTo>
                    <a:pt x="25400" y="71120"/>
                  </a:lnTo>
                  <a:close/>
                </a:path>
                <a:path w="25400" h="551179">
                  <a:moveTo>
                    <a:pt x="25400" y="77470"/>
                  </a:moveTo>
                  <a:lnTo>
                    <a:pt x="0" y="77470"/>
                  </a:lnTo>
                  <a:lnTo>
                    <a:pt x="0" y="85089"/>
                  </a:lnTo>
                  <a:lnTo>
                    <a:pt x="25400" y="85089"/>
                  </a:lnTo>
                  <a:lnTo>
                    <a:pt x="25400" y="77470"/>
                  </a:lnTo>
                  <a:close/>
                </a:path>
                <a:path w="25400" h="551179">
                  <a:moveTo>
                    <a:pt x="25400" y="85090"/>
                  </a:moveTo>
                  <a:lnTo>
                    <a:pt x="0" y="85090"/>
                  </a:lnTo>
                  <a:lnTo>
                    <a:pt x="0" y="91439"/>
                  </a:lnTo>
                  <a:lnTo>
                    <a:pt x="25400" y="91439"/>
                  </a:lnTo>
                  <a:lnTo>
                    <a:pt x="25400" y="85090"/>
                  </a:lnTo>
                  <a:close/>
                </a:path>
                <a:path w="25400" h="551179">
                  <a:moveTo>
                    <a:pt x="25400" y="91440"/>
                  </a:moveTo>
                  <a:lnTo>
                    <a:pt x="0" y="91440"/>
                  </a:lnTo>
                  <a:lnTo>
                    <a:pt x="0" y="97789"/>
                  </a:lnTo>
                  <a:lnTo>
                    <a:pt x="25400" y="97789"/>
                  </a:lnTo>
                  <a:lnTo>
                    <a:pt x="25400" y="91440"/>
                  </a:lnTo>
                  <a:close/>
                </a:path>
                <a:path w="25400" h="551179">
                  <a:moveTo>
                    <a:pt x="25400" y="97790"/>
                  </a:moveTo>
                  <a:lnTo>
                    <a:pt x="0" y="97790"/>
                  </a:lnTo>
                  <a:lnTo>
                    <a:pt x="0" y="104139"/>
                  </a:lnTo>
                  <a:lnTo>
                    <a:pt x="25400" y="104139"/>
                  </a:lnTo>
                  <a:lnTo>
                    <a:pt x="25400" y="97790"/>
                  </a:lnTo>
                  <a:close/>
                </a:path>
                <a:path w="25400" h="551179">
                  <a:moveTo>
                    <a:pt x="25400" y="104140"/>
                  </a:moveTo>
                  <a:lnTo>
                    <a:pt x="0" y="104140"/>
                  </a:lnTo>
                  <a:lnTo>
                    <a:pt x="0" y="110489"/>
                  </a:lnTo>
                  <a:lnTo>
                    <a:pt x="25400" y="110489"/>
                  </a:lnTo>
                  <a:lnTo>
                    <a:pt x="25400" y="104140"/>
                  </a:lnTo>
                  <a:close/>
                </a:path>
                <a:path w="25400" h="551179">
                  <a:moveTo>
                    <a:pt x="25400" y="110490"/>
                  </a:moveTo>
                  <a:lnTo>
                    <a:pt x="0" y="110490"/>
                  </a:lnTo>
                  <a:lnTo>
                    <a:pt x="0" y="116839"/>
                  </a:lnTo>
                  <a:lnTo>
                    <a:pt x="25400" y="116839"/>
                  </a:lnTo>
                  <a:lnTo>
                    <a:pt x="25400" y="110490"/>
                  </a:lnTo>
                  <a:close/>
                </a:path>
                <a:path w="25400" h="551179">
                  <a:moveTo>
                    <a:pt x="25400" y="116840"/>
                  </a:moveTo>
                  <a:lnTo>
                    <a:pt x="0" y="116840"/>
                  </a:lnTo>
                  <a:lnTo>
                    <a:pt x="0" y="123189"/>
                  </a:lnTo>
                  <a:lnTo>
                    <a:pt x="25400" y="123189"/>
                  </a:lnTo>
                  <a:lnTo>
                    <a:pt x="25400" y="116840"/>
                  </a:lnTo>
                  <a:close/>
                </a:path>
                <a:path w="25400" h="551179">
                  <a:moveTo>
                    <a:pt x="25400" y="123190"/>
                  </a:moveTo>
                  <a:lnTo>
                    <a:pt x="0" y="123190"/>
                  </a:lnTo>
                  <a:lnTo>
                    <a:pt x="0" y="129539"/>
                  </a:lnTo>
                  <a:lnTo>
                    <a:pt x="25400" y="129539"/>
                  </a:lnTo>
                  <a:lnTo>
                    <a:pt x="25400" y="123190"/>
                  </a:lnTo>
                  <a:close/>
                </a:path>
                <a:path w="25400" h="551179">
                  <a:moveTo>
                    <a:pt x="25400" y="129540"/>
                  </a:moveTo>
                  <a:lnTo>
                    <a:pt x="0" y="129540"/>
                  </a:lnTo>
                  <a:lnTo>
                    <a:pt x="0" y="135889"/>
                  </a:lnTo>
                  <a:lnTo>
                    <a:pt x="25400" y="135889"/>
                  </a:lnTo>
                  <a:lnTo>
                    <a:pt x="25400" y="129540"/>
                  </a:lnTo>
                  <a:close/>
                </a:path>
                <a:path w="25400" h="551179">
                  <a:moveTo>
                    <a:pt x="25400" y="135890"/>
                  </a:moveTo>
                  <a:lnTo>
                    <a:pt x="0" y="135890"/>
                  </a:lnTo>
                  <a:lnTo>
                    <a:pt x="0" y="140969"/>
                  </a:lnTo>
                  <a:lnTo>
                    <a:pt x="25400" y="140969"/>
                  </a:lnTo>
                  <a:lnTo>
                    <a:pt x="25400" y="135890"/>
                  </a:lnTo>
                  <a:close/>
                </a:path>
                <a:path w="25400" h="551179">
                  <a:moveTo>
                    <a:pt x="25400" y="140970"/>
                  </a:moveTo>
                  <a:lnTo>
                    <a:pt x="0" y="140970"/>
                  </a:lnTo>
                  <a:lnTo>
                    <a:pt x="0" y="147319"/>
                  </a:lnTo>
                  <a:lnTo>
                    <a:pt x="25400" y="147319"/>
                  </a:lnTo>
                  <a:lnTo>
                    <a:pt x="25400" y="140970"/>
                  </a:lnTo>
                  <a:close/>
                </a:path>
                <a:path w="25400" h="551179">
                  <a:moveTo>
                    <a:pt x="25400" y="147320"/>
                  </a:moveTo>
                  <a:lnTo>
                    <a:pt x="0" y="147320"/>
                  </a:lnTo>
                  <a:lnTo>
                    <a:pt x="0" y="153669"/>
                  </a:lnTo>
                  <a:lnTo>
                    <a:pt x="25400" y="153669"/>
                  </a:lnTo>
                  <a:lnTo>
                    <a:pt x="25400" y="147320"/>
                  </a:lnTo>
                  <a:close/>
                </a:path>
                <a:path w="25400" h="551179">
                  <a:moveTo>
                    <a:pt x="25400" y="153670"/>
                  </a:moveTo>
                  <a:lnTo>
                    <a:pt x="0" y="153670"/>
                  </a:lnTo>
                  <a:lnTo>
                    <a:pt x="0" y="160019"/>
                  </a:lnTo>
                  <a:lnTo>
                    <a:pt x="25400" y="160019"/>
                  </a:lnTo>
                  <a:lnTo>
                    <a:pt x="25400" y="153670"/>
                  </a:lnTo>
                  <a:close/>
                </a:path>
                <a:path w="25400" h="551179">
                  <a:moveTo>
                    <a:pt x="25400" y="160020"/>
                  </a:moveTo>
                  <a:lnTo>
                    <a:pt x="0" y="160020"/>
                  </a:lnTo>
                  <a:lnTo>
                    <a:pt x="0" y="166369"/>
                  </a:lnTo>
                  <a:lnTo>
                    <a:pt x="25400" y="166369"/>
                  </a:lnTo>
                  <a:lnTo>
                    <a:pt x="25400" y="160020"/>
                  </a:lnTo>
                  <a:close/>
                </a:path>
                <a:path w="25400" h="551179">
                  <a:moveTo>
                    <a:pt x="25400" y="166370"/>
                  </a:moveTo>
                  <a:lnTo>
                    <a:pt x="0" y="166370"/>
                  </a:lnTo>
                  <a:lnTo>
                    <a:pt x="0" y="172719"/>
                  </a:lnTo>
                  <a:lnTo>
                    <a:pt x="25400" y="172719"/>
                  </a:lnTo>
                  <a:lnTo>
                    <a:pt x="25400" y="166370"/>
                  </a:lnTo>
                  <a:close/>
                </a:path>
                <a:path w="25400" h="551179">
                  <a:moveTo>
                    <a:pt x="25400" y="172720"/>
                  </a:moveTo>
                  <a:lnTo>
                    <a:pt x="0" y="172720"/>
                  </a:lnTo>
                  <a:lnTo>
                    <a:pt x="0" y="180339"/>
                  </a:lnTo>
                  <a:lnTo>
                    <a:pt x="25400" y="180339"/>
                  </a:lnTo>
                  <a:lnTo>
                    <a:pt x="25400" y="172720"/>
                  </a:lnTo>
                  <a:close/>
                </a:path>
                <a:path w="25400" h="551179">
                  <a:moveTo>
                    <a:pt x="25400" y="180340"/>
                  </a:moveTo>
                  <a:lnTo>
                    <a:pt x="0" y="180340"/>
                  </a:lnTo>
                  <a:lnTo>
                    <a:pt x="0" y="185419"/>
                  </a:lnTo>
                  <a:lnTo>
                    <a:pt x="25400" y="185419"/>
                  </a:lnTo>
                  <a:lnTo>
                    <a:pt x="25400" y="180340"/>
                  </a:lnTo>
                  <a:close/>
                </a:path>
                <a:path w="25400" h="551179">
                  <a:moveTo>
                    <a:pt x="25400" y="185420"/>
                  </a:moveTo>
                  <a:lnTo>
                    <a:pt x="0" y="185420"/>
                  </a:lnTo>
                  <a:lnTo>
                    <a:pt x="0" y="193039"/>
                  </a:lnTo>
                  <a:lnTo>
                    <a:pt x="25400" y="193039"/>
                  </a:lnTo>
                  <a:lnTo>
                    <a:pt x="25400" y="185420"/>
                  </a:lnTo>
                  <a:close/>
                </a:path>
                <a:path w="25400" h="551179">
                  <a:moveTo>
                    <a:pt x="25400" y="193040"/>
                  </a:moveTo>
                  <a:lnTo>
                    <a:pt x="0" y="193040"/>
                  </a:lnTo>
                  <a:lnTo>
                    <a:pt x="0" y="198119"/>
                  </a:lnTo>
                  <a:lnTo>
                    <a:pt x="25400" y="198119"/>
                  </a:lnTo>
                  <a:lnTo>
                    <a:pt x="25400" y="193040"/>
                  </a:lnTo>
                  <a:close/>
                </a:path>
                <a:path w="25400" h="551179">
                  <a:moveTo>
                    <a:pt x="25400" y="198120"/>
                  </a:moveTo>
                  <a:lnTo>
                    <a:pt x="0" y="198120"/>
                  </a:lnTo>
                  <a:lnTo>
                    <a:pt x="0" y="205739"/>
                  </a:lnTo>
                  <a:lnTo>
                    <a:pt x="25400" y="205739"/>
                  </a:lnTo>
                  <a:lnTo>
                    <a:pt x="25400" y="198120"/>
                  </a:lnTo>
                  <a:close/>
                </a:path>
                <a:path w="25400" h="551179">
                  <a:moveTo>
                    <a:pt x="25400" y="205740"/>
                  </a:moveTo>
                  <a:lnTo>
                    <a:pt x="0" y="205740"/>
                  </a:lnTo>
                  <a:lnTo>
                    <a:pt x="0" y="212089"/>
                  </a:lnTo>
                  <a:lnTo>
                    <a:pt x="25400" y="212089"/>
                  </a:lnTo>
                  <a:lnTo>
                    <a:pt x="25400" y="205740"/>
                  </a:lnTo>
                  <a:close/>
                </a:path>
                <a:path w="25400" h="551179">
                  <a:moveTo>
                    <a:pt x="25400" y="212090"/>
                  </a:moveTo>
                  <a:lnTo>
                    <a:pt x="0" y="212090"/>
                  </a:lnTo>
                  <a:lnTo>
                    <a:pt x="0" y="218439"/>
                  </a:lnTo>
                  <a:lnTo>
                    <a:pt x="25400" y="218439"/>
                  </a:lnTo>
                  <a:lnTo>
                    <a:pt x="25400" y="212090"/>
                  </a:lnTo>
                  <a:close/>
                </a:path>
                <a:path w="25400" h="551179">
                  <a:moveTo>
                    <a:pt x="25400" y="218440"/>
                  </a:moveTo>
                  <a:lnTo>
                    <a:pt x="0" y="218440"/>
                  </a:lnTo>
                  <a:lnTo>
                    <a:pt x="0" y="224789"/>
                  </a:lnTo>
                  <a:lnTo>
                    <a:pt x="25400" y="224789"/>
                  </a:lnTo>
                  <a:lnTo>
                    <a:pt x="25400" y="218440"/>
                  </a:lnTo>
                  <a:close/>
                </a:path>
                <a:path w="25400" h="551179">
                  <a:moveTo>
                    <a:pt x="25400" y="224790"/>
                  </a:moveTo>
                  <a:lnTo>
                    <a:pt x="0" y="224790"/>
                  </a:lnTo>
                  <a:lnTo>
                    <a:pt x="0" y="231139"/>
                  </a:lnTo>
                  <a:lnTo>
                    <a:pt x="25400" y="231139"/>
                  </a:lnTo>
                  <a:lnTo>
                    <a:pt x="25400" y="224790"/>
                  </a:lnTo>
                  <a:close/>
                </a:path>
                <a:path w="25400" h="551179">
                  <a:moveTo>
                    <a:pt x="25400" y="231140"/>
                  </a:moveTo>
                  <a:lnTo>
                    <a:pt x="0" y="231140"/>
                  </a:lnTo>
                  <a:lnTo>
                    <a:pt x="0" y="237489"/>
                  </a:lnTo>
                  <a:lnTo>
                    <a:pt x="25400" y="237489"/>
                  </a:lnTo>
                  <a:lnTo>
                    <a:pt x="25400" y="231140"/>
                  </a:lnTo>
                  <a:close/>
                </a:path>
                <a:path w="25400" h="551179">
                  <a:moveTo>
                    <a:pt x="25400" y="237490"/>
                  </a:moveTo>
                  <a:lnTo>
                    <a:pt x="0" y="237490"/>
                  </a:lnTo>
                  <a:lnTo>
                    <a:pt x="0" y="243839"/>
                  </a:lnTo>
                  <a:lnTo>
                    <a:pt x="25400" y="243839"/>
                  </a:lnTo>
                  <a:lnTo>
                    <a:pt x="25400" y="237490"/>
                  </a:lnTo>
                  <a:close/>
                </a:path>
                <a:path w="25400" h="551179">
                  <a:moveTo>
                    <a:pt x="25400" y="243840"/>
                  </a:moveTo>
                  <a:lnTo>
                    <a:pt x="0" y="243840"/>
                  </a:lnTo>
                  <a:lnTo>
                    <a:pt x="0" y="250189"/>
                  </a:lnTo>
                  <a:lnTo>
                    <a:pt x="25400" y="250189"/>
                  </a:lnTo>
                  <a:lnTo>
                    <a:pt x="25400" y="243840"/>
                  </a:lnTo>
                  <a:close/>
                </a:path>
                <a:path w="25400" h="551179">
                  <a:moveTo>
                    <a:pt x="25400" y="250190"/>
                  </a:moveTo>
                  <a:lnTo>
                    <a:pt x="0" y="250190"/>
                  </a:lnTo>
                  <a:lnTo>
                    <a:pt x="0" y="256539"/>
                  </a:lnTo>
                  <a:lnTo>
                    <a:pt x="25400" y="256539"/>
                  </a:lnTo>
                  <a:lnTo>
                    <a:pt x="25400" y="250190"/>
                  </a:lnTo>
                  <a:close/>
                </a:path>
                <a:path w="25400" h="551179">
                  <a:moveTo>
                    <a:pt x="25400" y="256540"/>
                  </a:moveTo>
                  <a:lnTo>
                    <a:pt x="0" y="256540"/>
                  </a:lnTo>
                  <a:lnTo>
                    <a:pt x="0" y="261619"/>
                  </a:lnTo>
                  <a:lnTo>
                    <a:pt x="25400" y="261619"/>
                  </a:lnTo>
                  <a:lnTo>
                    <a:pt x="25400" y="256540"/>
                  </a:lnTo>
                  <a:close/>
                </a:path>
                <a:path w="25400" h="551179">
                  <a:moveTo>
                    <a:pt x="25400" y="261620"/>
                  </a:moveTo>
                  <a:lnTo>
                    <a:pt x="0" y="261620"/>
                  </a:lnTo>
                  <a:lnTo>
                    <a:pt x="0" y="267969"/>
                  </a:lnTo>
                  <a:lnTo>
                    <a:pt x="25400" y="267969"/>
                  </a:lnTo>
                  <a:lnTo>
                    <a:pt x="25400" y="261620"/>
                  </a:lnTo>
                  <a:close/>
                </a:path>
                <a:path w="25400" h="551179">
                  <a:moveTo>
                    <a:pt x="25400" y="267970"/>
                  </a:moveTo>
                  <a:lnTo>
                    <a:pt x="0" y="267970"/>
                  </a:lnTo>
                  <a:lnTo>
                    <a:pt x="0" y="274319"/>
                  </a:lnTo>
                  <a:lnTo>
                    <a:pt x="25400" y="274319"/>
                  </a:lnTo>
                  <a:lnTo>
                    <a:pt x="25400" y="267970"/>
                  </a:lnTo>
                  <a:close/>
                </a:path>
                <a:path w="25400" h="551179">
                  <a:moveTo>
                    <a:pt x="25400" y="274320"/>
                  </a:moveTo>
                  <a:lnTo>
                    <a:pt x="0" y="274320"/>
                  </a:lnTo>
                  <a:lnTo>
                    <a:pt x="0" y="280669"/>
                  </a:lnTo>
                  <a:lnTo>
                    <a:pt x="25400" y="280669"/>
                  </a:lnTo>
                  <a:lnTo>
                    <a:pt x="25400" y="274320"/>
                  </a:lnTo>
                  <a:close/>
                </a:path>
                <a:path w="25400" h="551179">
                  <a:moveTo>
                    <a:pt x="25400" y="280670"/>
                  </a:moveTo>
                  <a:lnTo>
                    <a:pt x="0" y="280670"/>
                  </a:lnTo>
                  <a:lnTo>
                    <a:pt x="0" y="288289"/>
                  </a:lnTo>
                  <a:lnTo>
                    <a:pt x="25400" y="288289"/>
                  </a:lnTo>
                  <a:lnTo>
                    <a:pt x="25400" y="280670"/>
                  </a:lnTo>
                  <a:close/>
                </a:path>
                <a:path w="25400" h="551179">
                  <a:moveTo>
                    <a:pt x="25400" y="288290"/>
                  </a:moveTo>
                  <a:lnTo>
                    <a:pt x="0" y="288290"/>
                  </a:lnTo>
                  <a:lnTo>
                    <a:pt x="0" y="293369"/>
                  </a:lnTo>
                  <a:lnTo>
                    <a:pt x="25400" y="293369"/>
                  </a:lnTo>
                  <a:lnTo>
                    <a:pt x="25400" y="288290"/>
                  </a:lnTo>
                  <a:close/>
                </a:path>
                <a:path w="25400" h="551179">
                  <a:moveTo>
                    <a:pt x="25400" y="293370"/>
                  </a:moveTo>
                  <a:lnTo>
                    <a:pt x="0" y="293370"/>
                  </a:lnTo>
                  <a:lnTo>
                    <a:pt x="0" y="300989"/>
                  </a:lnTo>
                  <a:lnTo>
                    <a:pt x="25400" y="300989"/>
                  </a:lnTo>
                  <a:lnTo>
                    <a:pt x="25400" y="293370"/>
                  </a:lnTo>
                  <a:close/>
                </a:path>
                <a:path w="25400" h="551179">
                  <a:moveTo>
                    <a:pt x="25400" y="300990"/>
                  </a:moveTo>
                  <a:lnTo>
                    <a:pt x="0" y="300990"/>
                  </a:lnTo>
                  <a:lnTo>
                    <a:pt x="0" y="307339"/>
                  </a:lnTo>
                  <a:lnTo>
                    <a:pt x="25400" y="307339"/>
                  </a:lnTo>
                  <a:lnTo>
                    <a:pt x="25400" y="300990"/>
                  </a:lnTo>
                  <a:close/>
                </a:path>
                <a:path w="25400" h="551179">
                  <a:moveTo>
                    <a:pt x="25400" y="307340"/>
                  </a:moveTo>
                  <a:lnTo>
                    <a:pt x="0" y="307340"/>
                  </a:lnTo>
                  <a:lnTo>
                    <a:pt x="0" y="313689"/>
                  </a:lnTo>
                  <a:lnTo>
                    <a:pt x="25400" y="313689"/>
                  </a:lnTo>
                  <a:lnTo>
                    <a:pt x="25400" y="307340"/>
                  </a:lnTo>
                  <a:close/>
                </a:path>
                <a:path w="25400" h="551179">
                  <a:moveTo>
                    <a:pt x="25400" y="313690"/>
                  </a:moveTo>
                  <a:lnTo>
                    <a:pt x="0" y="313690"/>
                  </a:lnTo>
                  <a:lnTo>
                    <a:pt x="0" y="320039"/>
                  </a:lnTo>
                  <a:lnTo>
                    <a:pt x="25400" y="320039"/>
                  </a:lnTo>
                  <a:lnTo>
                    <a:pt x="25400" y="313690"/>
                  </a:lnTo>
                  <a:close/>
                </a:path>
                <a:path w="25400" h="551179">
                  <a:moveTo>
                    <a:pt x="25400" y="320040"/>
                  </a:moveTo>
                  <a:lnTo>
                    <a:pt x="0" y="320040"/>
                  </a:lnTo>
                  <a:lnTo>
                    <a:pt x="0" y="326389"/>
                  </a:lnTo>
                  <a:lnTo>
                    <a:pt x="25400" y="326389"/>
                  </a:lnTo>
                  <a:lnTo>
                    <a:pt x="25400" y="320040"/>
                  </a:lnTo>
                  <a:close/>
                </a:path>
                <a:path w="25400" h="551179">
                  <a:moveTo>
                    <a:pt x="25400" y="326390"/>
                  </a:moveTo>
                  <a:lnTo>
                    <a:pt x="0" y="326390"/>
                  </a:lnTo>
                  <a:lnTo>
                    <a:pt x="0" y="332739"/>
                  </a:lnTo>
                  <a:lnTo>
                    <a:pt x="25400" y="332739"/>
                  </a:lnTo>
                  <a:lnTo>
                    <a:pt x="25400" y="326390"/>
                  </a:lnTo>
                  <a:close/>
                </a:path>
                <a:path w="25400" h="551179">
                  <a:moveTo>
                    <a:pt x="25400" y="332740"/>
                  </a:moveTo>
                  <a:lnTo>
                    <a:pt x="0" y="332740"/>
                  </a:lnTo>
                  <a:lnTo>
                    <a:pt x="0" y="345439"/>
                  </a:lnTo>
                  <a:lnTo>
                    <a:pt x="25400" y="345439"/>
                  </a:lnTo>
                  <a:lnTo>
                    <a:pt x="25400" y="332740"/>
                  </a:lnTo>
                  <a:close/>
                </a:path>
                <a:path w="25400" h="551179">
                  <a:moveTo>
                    <a:pt x="25400" y="345440"/>
                  </a:moveTo>
                  <a:lnTo>
                    <a:pt x="0" y="345440"/>
                  </a:lnTo>
                  <a:lnTo>
                    <a:pt x="0" y="358139"/>
                  </a:lnTo>
                  <a:lnTo>
                    <a:pt x="25400" y="358139"/>
                  </a:lnTo>
                  <a:lnTo>
                    <a:pt x="25400" y="345440"/>
                  </a:lnTo>
                  <a:close/>
                </a:path>
                <a:path w="25400" h="551179">
                  <a:moveTo>
                    <a:pt x="25400" y="358140"/>
                  </a:moveTo>
                  <a:lnTo>
                    <a:pt x="0" y="358140"/>
                  </a:lnTo>
                  <a:lnTo>
                    <a:pt x="0" y="364489"/>
                  </a:lnTo>
                  <a:lnTo>
                    <a:pt x="25400" y="364489"/>
                  </a:lnTo>
                  <a:lnTo>
                    <a:pt x="25400" y="358140"/>
                  </a:lnTo>
                  <a:close/>
                </a:path>
                <a:path w="25400" h="551179">
                  <a:moveTo>
                    <a:pt x="25400" y="364490"/>
                  </a:moveTo>
                  <a:lnTo>
                    <a:pt x="0" y="364490"/>
                  </a:lnTo>
                  <a:lnTo>
                    <a:pt x="0" y="370839"/>
                  </a:lnTo>
                  <a:lnTo>
                    <a:pt x="25400" y="370839"/>
                  </a:lnTo>
                  <a:lnTo>
                    <a:pt x="25400" y="364490"/>
                  </a:lnTo>
                  <a:close/>
                </a:path>
                <a:path w="25400" h="551179">
                  <a:moveTo>
                    <a:pt x="25400" y="370840"/>
                  </a:moveTo>
                  <a:lnTo>
                    <a:pt x="0" y="370840"/>
                  </a:lnTo>
                  <a:lnTo>
                    <a:pt x="0" y="377189"/>
                  </a:lnTo>
                  <a:lnTo>
                    <a:pt x="25400" y="377189"/>
                  </a:lnTo>
                  <a:lnTo>
                    <a:pt x="25400" y="370840"/>
                  </a:lnTo>
                  <a:close/>
                </a:path>
                <a:path w="25400" h="551179">
                  <a:moveTo>
                    <a:pt x="25400" y="377190"/>
                  </a:moveTo>
                  <a:lnTo>
                    <a:pt x="0" y="377190"/>
                  </a:lnTo>
                  <a:lnTo>
                    <a:pt x="0" y="383539"/>
                  </a:lnTo>
                  <a:lnTo>
                    <a:pt x="25400" y="383539"/>
                  </a:lnTo>
                  <a:lnTo>
                    <a:pt x="25400" y="377190"/>
                  </a:lnTo>
                  <a:close/>
                </a:path>
                <a:path w="25400" h="551179">
                  <a:moveTo>
                    <a:pt x="25400" y="383540"/>
                  </a:moveTo>
                  <a:lnTo>
                    <a:pt x="0" y="383540"/>
                  </a:lnTo>
                  <a:lnTo>
                    <a:pt x="0" y="389889"/>
                  </a:lnTo>
                  <a:lnTo>
                    <a:pt x="25400" y="389889"/>
                  </a:lnTo>
                  <a:lnTo>
                    <a:pt x="25400" y="383540"/>
                  </a:lnTo>
                  <a:close/>
                </a:path>
                <a:path w="25400" h="551179">
                  <a:moveTo>
                    <a:pt x="25400" y="389890"/>
                  </a:moveTo>
                  <a:lnTo>
                    <a:pt x="0" y="389890"/>
                  </a:lnTo>
                  <a:lnTo>
                    <a:pt x="0" y="396239"/>
                  </a:lnTo>
                  <a:lnTo>
                    <a:pt x="25400" y="396239"/>
                  </a:lnTo>
                  <a:lnTo>
                    <a:pt x="25400" y="389890"/>
                  </a:lnTo>
                  <a:close/>
                </a:path>
                <a:path w="25400" h="551179">
                  <a:moveTo>
                    <a:pt x="25400" y="396240"/>
                  </a:moveTo>
                  <a:lnTo>
                    <a:pt x="0" y="396240"/>
                  </a:lnTo>
                  <a:lnTo>
                    <a:pt x="0" y="402589"/>
                  </a:lnTo>
                  <a:lnTo>
                    <a:pt x="25400" y="402589"/>
                  </a:lnTo>
                  <a:lnTo>
                    <a:pt x="25400" y="396240"/>
                  </a:lnTo>
                  <a:close/>
                </a:path>
                <a:path w="25400" h="551179">
                  <a:moveTo>
                    <a:pt x="25400" y="402590"/>
                  </a:moveTo>
                  <a:lnTo>
                    <a:pt x="0" y="402590"/>
                  </a:lnTo>
                  <a:lnTo>
                    <a:pt x="0" y="408939"/>
                  </a:lnTo>
                  <a:lnTo>
                    <a:pt x="25400" y="408939"/>
                  </a:lnTo>
                  <a:lnTo>
                    <a:pt x="25400" y="402590"/>
                  </a:lnTo>
                  <a:close/>
                </a:path>
                <a:path w="25400" h="551179">
                  <a:moveTo>
                    <a:pt x="25400" y="408940"/>
                  </a:moveTo>
                  <a:lnTo>
                    <a:pt x="0" y="408940"/>
                  </a:lnTo>
                  <a:lnTo>
                    <a:pt x="0" y="415289"/>
                  </a:lnTo>
                  <a:lnTo>
                    <a:pt x="25400" y="415289"/>
                  </a:lnTo>
                  <a:lnTo>
                    <a:pt x="25400" y="408940"/>
                  </a:lnTo>
                  <a:close/>
                </a:path>
                <a:path w="25400" h="551179">
                  <a:moveTo>
                    <a:pt x="25400" y="415290"/>
                  </a:moveTo>
                  <a:lnTo>
                    <a:pt x="0" y="415290"/>
                  </a:lnTo>
                  <a:lnTo>
                    <a:pt x="0" y="421639"/>
                  </a:lnTo>
                  <a:lnTo>
                    <a:pt x="25400" y="421639"/>
                  </a:lnTo>
                  <a:lnTo>
                    <a:pt x="25400" y="415290"/>
                  </a:lnTo>
                  <a:close/>
                </a:path>
                <a:path w="25400" h="551179">
                  <a:moveTo>
                    <a:pt x="25400" y="421640"/>
                  </a:moveTo>
                  <a:lnTo>
                    <a:pt x="0" y="421640"/>
                  </a:lnTo>
                  <a:lnTo>
                    <a:pt x="0" y="427989"/>
                  </a:lnTo>
                  <a:lnTo>
                    <a:pt x="25400" y="427989"/>
                  </a:lnTo>
                  <a:lnTo>
                    <a:pt x="25400" y="421640"/>
                  </a:lnTo>
                  <a:close/>
                </a:path>
                <a:path w="25400" h="551179">
                  <a:moveTo>
                    <a:pt x="25400" y="427990"/>
                  </a:moveTo>
                  <a:lnTo>
                    <a:pt x="0" y="427990"/>
                  </a:lnTo>
                  <a:lnTo>
                    <a:pt x="0" y="434339"/>
                  </a:lnTo>
                  <a:lnTo>
                    <a:pt x="25400" y="434339"/>
                  </a:lnTo>
                  <a:lnTo>
                    <a:pt x="25400" y="427990"/>
                  </a:lnTo>
                  <a:close/>
                </a:path>
                <a:path w="25400" h="551179">
                  <a:moveTo>
                    <a:pt x="25400" y="434340"/>
                  </a:moveTo>
                  <a:lnTo>
                    <a:pt x="0" y="434340"/>
                  </a:lnTo>
                  <a:lnTo>
                    <a:pt x="0" y="440689"/>
                  </a:lnTo>
                  <a:lnTo>
                    <a:pt x="25400" y="440689"/>
                  </a:lnTo>
                  <a:lnTo>
                    <a:pt x="25400" y="434340"/>
                  </a:lnTo>
                  <a:close/>
                </a:path>
                <a:path w="25400" h="551179">
                  <a:moveTo>
                    <a:pt x="25400" y="440690"/>
                  </a:moveTo>
                  <a:lnTo>
                    <a:pt x="0" y="440690"/>
                  </a:lnTo>
                  <a:lnTo>
                    <a:pt x="0" y="447039"/>
                  </a:lnTo>
                  <a:lnTo>
                    <a:pt x="25400" y="447039"/>
                  </a:lnTo>
                  <a:lnTo>
                    <a:pt x="25400" y="440690"/>
                  </a:lnTo>
                  <a:close/>
                </a:path>
                <a:path w="25400" h="551179">
                  <a:moveTo>
                    <a:pt x="25400" y="447040"/>
                  </a:moveTo>
                  <a:lnTo>
                    <a:pt x="0" y="447040"/>
                  </a:lnTo>
                  <a:lnTo>
                    <a:pt x="0" y="453389"/>
                  </a:lnTo>
                  <a:lnTo>
                    <a:pt x="25400" y="453389"/>
                  </a:lnTo>
                  <a:lnTo>
                    <a:pt x="25400" y="447040"/>
                  </a:lnTo>
                  <a:close/>
                </a:path>
                <a:path w="25400" h="551179">
                  <a:moveTo>
                    <a:pt x="25400" y="453390"/>
                  </a:moveTo>
                  <a:lnTo>
                    <a:pt x="0" y="453390"/>
                  </a:lnTo>
                  <a:lnTo>
                    <a:pt x="0" y="459739"/>
                  </a:lnTo>
                  <a:lnTo>
                    <a:pt x="25400" y="459739"/>
                  </a:lnTo>
                  <a:lnTo>
                    <a:pt x="25400" y="453390"/>
                  </a:lnTo>
                  <a:close/>
                </a:path>
                <a:path w="25400" h="551179">
                  <a:moveTo>
                    <a:pt x="25400" y="459740"/>
                  </a:moveTo>
                  <a:lnTo>
                    <a:pt x="0" y="459740"/>
                  </a:lnTo>
                  <a:lnTo>
                    <a:pt x="0" y="466089"/>
                  </a:lnTo>
                  <a:lnTo>
                    <a:pt x="25400" y="466089"/>
                  </a:lnTo>
                  <a:lnTo>
                    <a:pt x="25400" y="459740"/>
                  </a:lnTo>
                  <a:close/>
                </a:path>
                <a:path w="25400" h="551179">
                  <a:moveTo>
                    <a:pt x="25400" y="466090"/>
                  </a:moveTo>
                  <a:lnTo>
                    <a:pt x="0" y="466090"/>
                  </a:lnTo>
                  <a:lnTo>
                    <a:pt x="0" y="472439"/>
                  </a:lnTo>
                  <a:lnTo>
                    <a:pt x="25400" y="472439"/>
                  </a:lnTo>
                  <a:lnTo>
                    <a:pt x="25400" y="466090"/>
                  </a:lnTo>
                  <a:close/>
                </a:path>
                <a:path w="25400" h="551179">
                  <a:moveTo>
                    <a:pt x="25400" y="472440"/>
                  </a:moveTo>
                  <a:lnTo>
                    <a:pt x="0" y="472440"/>
                  </a:lnTo>
                  <a:lnTo>
                    <a:pt x="0" y="478789"/>
                  </a:lnTo>
                  <a:lnTo>
                    <a:pt x="25400" y="478789"/>
                  </a:lnTo>
                  <a:lnTo>
                    <a:pt x="25400" y="472440"/>
                  </a:lnTo>
                  <a:close/>
                </a:path>
                <a:path w="25400" h="551179">
                  <a:moveTo>
                    <a:pt x="25400" y="478790"/>
                  </a:moveTo>
                  <a:lnTo>
                    <a:pt x="0" y="478790"/>
                  </a:lnTo>
                  <a:lnTo>
                    <a:pt x="0" y="485139"/>
                  </a:lnTo>
                  <a:lnTo>
                    <a:pt x="25400" y="485139"/>
                  </a:lnTo>
                  <a:lnTo>
                    <a:pt x="25400" y="478790"/>
                  </a:lnTo>
                  <a:close/>
                </a:path>
                <a:path w="25400" h="551179">
                  <a:moveTo>
                    <a:pt x="25400" y="485140"/>
                  </a:moveTo>
                  <a:lnTo>
                    <a:pt x="0" y="485140"/>
                  </a:lnTo>
                  <a:lnTo>
                    <a:pt x="0" y="490219"/>
                  </a:lnTo>
                  <a:lnTo>
                    <a:pt x="1269" y="490219"/>
                  </a:lnTo>
                  <a:lnTo>
                    <a:pt x="1269" y="491489"/>
                  </a:lnTo>
                  <a:lnTo>
                    <a:pt x="25400" y="491489"/>
                  </a:lnTo>
                  <a:lnTo>
                    <a:pt x="25400" y="485140"/>
                  </a:lnTo>
                  <a:close/>
                </a:path>
                <a:path w="25400" h="551179">
                  <a:moveTo>
                    <a:pt x="25400" y="491490"/>
                  </a:moveTo>
                  <a:lnTo>
                    <a:pt x="1269" y="491490"/>
                  </a:lnTo>
                  <a:lnTo>
                    <a:pt x="1269" y="494030"/>
                  </a:lnTo>
                  <a:lnTo>
                    <a:pt x="2539" y="494030"/>
                  </a:lnTo>
                  <a:lnTo>
                    <a:pt x="2539" y="496569"/>
                  </a:lnTo>
                  <a:lnTo>
                    <a:pt x="3809" y="496569"/>
                  </a:lnTo>
                  <a:lnTo>
                    <a:pt x="3809" y="497839"/>
                  </a:lnTo>
                  <a:lnTo>
                    <a:pt x="25400" y="497839"/>
                  </a:lnTo>
                  <a:lnTo>
                    <a:pt x="25400" y="491490"/>
                  </a:lnTo>
                  <a:close/>
                </a:path>
                <a:path w="25400" h="551179">
                  <a:moveTo>
                    <a:pt x="25400" y="497840"/>
                  </a:moveTo>
                  <a:lnTo>
                    <a:pt x="3809" y="497840"/>
                  </a:lnTo>
                  <a:lnTo>
                    <a:pt x="3809" y="500380"/>
                  </a:lnTo>
                  <a:lnTo>
                    <a:pt x="5079" y="500380"/>
                  </a:lnTo>
                  <a:lnTo>
                    <a:pt x="5079" y="502919"/>
                  </a:lnTo>
                  <a:lnTo>
                    <a:pt x="6350" y="502919"/>
                  </a:lnTo>
                  <a:lnTo>
                    <a:pt x="6350" y="504189"/>
                  </a:lnTo>
                  <a:lnTo>
                    <a:pt x="25400" y="504189"/>
                  </a:lnTo>
                  <a:lnTo>
                    <a:pt x="25400" y="497840"/>
                  </a:lnTo>
                  <a:close/>
                </a:path>
                <a:path w="25400" h="551179">
                  <a:moveTo>
                    <a:pt x="25400" y="504190"/>
                  </a:moveTo>
                  <a:lnTo>
                    <a:pt x="6350" y="504190"/>
                  </a:lnTo>
                  <a:lnTo>
                    <a:pt x="6350" y="506730"/>
                  </a:lnTo>
                  <a:lnTo>
                    <a:pt x="7619" y="506730"/>
                  </a:lnTo>
                  <a:lnTo>
                    <a:pt x="7619" y="509269"/>
                  </a:lnTo>
                  <a:lnTo>
                    <a:pt x="8889" y="509269"/>
                  </a:lnTo>
                  <a:lnTo>
                    <a:pt x="8889" y="513080"/>
                  </a:lnTo>
                  <a:lnTo>
                    <a:pt x="10159" y="513080"/>
                  </a:lnTo>
                  <a:lnTo>
                    <a:pt x="10159" y="515619"/>
                  </a:lnTo>
                  <a:lnTo>
                    <a:pt x="11429" y="515619"/>
                  </a:lnTo>
                  <a:lnTo>
                    <a:pt x="11429" y="519430"/>
                  </a:lnTo>
                  <a:lnTo>
                    <a:pt x="12700" y="519430"/>
                  </a:lnTo>
                  <a:lnTo>
                    <a:pt x="12700" y="521969"/>
                  </a:lnTo>
                  <a:lnTo>
                    <a:pt x="13969" y="521969"/>
                  </a:lnTo>
                  <a:lnTo>
                    <a:pt x="13969" y="525780"/>
                  </a:lnTo>
                  <a:lnTo>
                    <a:pt x="15239" y="525780"/>
                  </a:lnTo>
                  <a:lnTo>
                    <a:pt x="15239" y="528319"/>
                  </a:lnTo>
                  <a:lnTo>
                    <a:pt x="16509" y="528319"/>
                  </a:lnTo>
                  <a:lnTo>
                    <a:pt x="16509" y="532130"/>
                  </a:lnTo>
                  <a:lnTo>
                    <a:pt x="17779" y="532130"/>
                  </a:lnTo>
                  <a:lnTo>
                    <a:pt x="17779" y="534669"/>
                  </a:lnTo>
                  <a:lnTo>
                    <a:pt x="25400" y="534669"/>
                  </a:lnTo>
                  <a:lnTo>
                    <a:pt x="25400" y="504190"/>
                  </a:lnTo>
                  <a:close/>
                </a:path>
                <a:path w="25400" h="551179">
                  <a:moveTo>
                    <a:pt x="25400" y="534670"/>
                  </a:moveTo>
                  <a:lnTo>
                    <a:pt x="19050" y="534670"/>
                  </a:lnTo>
                  <a:lnTo>
                    <a:pt x="19050" y="538480"/>
                  </a:lnTo>
                  <a:lnTo>
                    <a:pt x="20319" y="538480"/>
                  </a:lnTo>
                  <a:lnTo>
                    <a:pt x="20319" y="541019"/>
                  </a:lnTo>
                  <a:lnTo>
                    <a:pt x="25400" y="541019"/>
                  </a:lnTo>
                  <a:lnTo>
                    <a:pt x="25400" y="534670"/>
                  </a:lnTo>
                  <a:close/>
                </a:path>
                <a:path w="25400" h="551179">
                  <a:moveTo>
                    <a:pt x="25400" y="541020"/>
                  </a:moveTo>
                  <a:lnTo>
                    <a:pt x="21589" y="541020"/>
                  </a:lnTo>
                  <a:lnTo>
                    <a:pt x="21589" y="544830"/>
                  </a:lnTo>
                  <a:lnTo>
                    <a:pt x="22859" y="544830"/>
                  </a:lnTo>
                  <a:lnTo>
                    <a:pt x="22859" y="547369"/>
                  </a:lnTo>
                  <a:lnTo>
                    <a:pt x="25400" y="547369"/>
                  </a:lnTo>
                  <a:lnTo>
                    <a:pt x="25400" y="541020"/>
                  </a:lnTo>
                  <a:close/>
                </a:path>
                <a:path w="25400" h="551179">
                  <a:moveTo>
                    <a:pt x="25400" y="547370"/>
                  </a:moveTo>
                  <a:lnTo>
                    <a:pt x="24129" y="547370"/>
                  </a:lnTo>
                  <a:lnTo>
                    <a:pt x="24129" y="551180"/>
                  </a:lnTo>
                  <a:lnTo>
                    <a:pt x="25400" y="551180"/>
                  </a:lnTo>
                  <a:lnTo>
                    <a:pt x="25400" y="547370"/>
                  </a:lnTo>
                  <a:close/>
                </a:path>
              </a:pathLst>
            </a:custGeom>
            <a:solidFill>
              <a:srgbClr val="1D1D1D"/>
            </a:solidFill>
          </p:spPr>
          <p:txBody>
            <a:bodyPr bIns="0" lIns="0" rIns="0" rtlCol="0" tIns="0" wrap="square"/>
            <a:p/>
          </p:txBody>
        </p:sp>
        <p:sp>
          <p:nvSpPr>
            <p:cNvPr id="1048821" name="object 95"/>
            <p:cNvSpPr/>
            <p:nvPr/>
          </p:nvSpPr>
          <p:spPr>
            <a:xfrm>
              <a:off x="4396739" y="4483100"/>
              <a:ext cx="24130" cy="487680"/>
            </a:xfrm>
            <a:custGeom>
              <a:avLst/>
              <a:ahLst/>
              <a:rect l="l" t="t" r="r" b="b"/>
              <a:pathLst>
                <a:path w="24129" h="487679">
                  <a:moveTo>
                    <a:pt x="24130" y="0"/>
                  </a:moveTo>
                  <a:lnTo>
                    <a:pt x="0" y="0"/>
                  </a:lnTo>
                  <a:lnTo>
                    <a:pt x="0" y="2539"/>
                  </a:lnTo>
                  <a:lnTo>
                    <a:pt x="24130" y="2539"/>
                  </a:lnTo>
                  <a:lnTo>
                    <a:pt x="24130" y="0"/>
                  </a:lnTo>
                  <a:close/>
                </a:path>
                <a:path w="24129" h="487679">
                  <a:moveTo>
                    <a:pt x="24130" y="2540"/>
                  </a:moveTo>
                  <a:lnTo>
                    <a:pt x="0" y="2540"/>
                  </a:lnTo>
                  <a:lnTo>
                    <a:pt x="0" y="8889"/>
                  </a:lnTo>
                  <a:lnTo>
                    <a:pt x="24130" y="8889"/>
                  </a:lnTo>
                  <a:lnTo>
                    <a:pt x="24130" y="2540"/>
                  </a:lnTo>
                  <a:close/>
                </a:path>
                <a:path w="24129" h="487679">
                  <a:moveTo>
                    <a:pt x="24130" y="8890"/>
                  </a:moveTo>
                  <a:lnTo>
                    <a:pt x="0" y="8890"/>
                  </a:lnTo>
                  <a:lnTo>
                    <a:pt x="0" y="15239"/>
                  </a:lnTo>
                  <a:lnTo>
                    <a:pt x="24130" y="15239"/>
                  </a:lnTo>
                  <a:lnTo>
                    <a:pt x="24130" y="8890"/>
                  </a:lnTo>
                  <a:close/>
                </a:path>
                <a:path w="24129" h="487679">
                  <a:moveTo>
                    <a:pt x="24130" y="15240"/>
                  </a:moveTo>
                  <a:lnTo>
                    <a:pt x="0" y="15240"/>
                  </a:lnTo>
                  <a:lnTo>
                    <a:pt x="0" y="21589"/>
                  </a:lnTo>
                  <a:lnTo>
                    <a:pt x="24130" y="21589"/>
                  </a:lnTo>
                  <a:lnTo>
                    <a:pt x="24130" y="15240"/>
                  </a:lnTo>
                  <a:close/>
                </a:path>
                <a:path w="24129" h="487679">
                  <a:moveTo>
                    <a:pt x="24130" y="21590"/>
                  </a:moveTo>
                  <a:lnTo>
                    <a:pt x="0" y="21590"/>
                  </a:lnTo>
                  <a:lnTo>
                    <a:pt x="0" y="27939"/>
                  </a:lnTo>
                  <a:lnTo>
                    <a:pt x="24130" y="27939"/>
                  </a:lnTo>
                  <a:lnTo>
                    <a:pt x="24130" y="21590"/>
                  </a:lnTo>
                  <a:close/>
                </a:path>
                <a:path w="24129" h="487679">
                  <a:moveTo>
                    <a:pt x="24130" y="27940"/>
                  </a:moveTo>
                  <a:lnTo>
                    <a:pt x="0" y="27940"/>
                  </a:lnTo>
                  <a:lnTo>
                    <a:pt x="0" y="34289"/>
                  </a:lnTo>
                  <a:lnTo>
                    <a:pt x="24130" y="34289"/>
                  </a:lnTo>
                  <a:lnTo>
                    <a:pt x="24130" y="27940"/>
                  </a:lnTo>
                  <a:close/>
                </a:path>
                <a:path w="24129" h="487679">
                  <a:moveTo>
                    <a:pt x="24130" y="34290"/>
                  </a:moveTo>
                  <a:lnTo>
                    <a:pt x="0" y="34290"/>
                  </a:lnTo>
                  <a:lnTo>
                    <a:pt x="0" y="40639"/>
                  </a:lnTo>
                  <a:lnTo>
                    <a:pt x="24130" y="40639"/>
                  </a:lnTo>
                  <a:lnTo>
                    <a:pt x="24130" y="34290"/>
                  </a:lnTo>
                  <a:close/>
                </a:path>
                <a:path w="24129" h="487679">
                  <a:moveTo>
                    <a:pt x="24130" y="40640"/>
                  </a:moveTo>
                  <a:lnTo>
                    <a:pt x="0" y="40640"/>
                  </a:lnTo>
                  <a:lnTo>
                    <a:pt x="0" y="45719"/>
                  </a:lnTo>
                  <a:lnTo>
                    <a:pt x="24130" y="45719"/>
                  </a:lnTo>
                  <a:lnTo>
                    <a:pt x="24130" y="40640"/>
                  </a:lnTo>
                  <a:close/>
                </a:path>
                <a:path w="24129" h="487679">
                  <a:moveTo>
                    <a:pt x="24130" y="45720"/>
                  </a:moveTo>
                  <a:lnTo>
                    <a:pt x="0" y="45720"/>
                  </a:lnTo>
                  <a:lnTo>
                    <a:pt x="0" y="52069"/>
                  </a:lnTo>
                  <a:lnTo>
                    <a:pt x="24130" y="52069"/>
                  </a:lnTo>
                  <a:lnTo>
                    <a:pt x="24130" y="45720"/>
                  </a:lnTo>
                  <a:close/>
                </a:path>
                <a:path w="24129" h="487679">
                  <a:moveTo>
                    <a:pt x="24130" y="52070"/>
                  </a:moveTo>
                  <a:lnTo>
                    <a:pt x="0" y="52070"/>
                  </a:lnTo>
                  <a:lnTo>
                    <a:pt x="0" y="58419"/>
                  </a:lnTo>
                  <a:lnTo>
                    <a:pt x="24130" y="58419"/>
                  </a:lnTo>
                  <a:lnTo>
                    <a:pt x="24130" y="52070"/>
                  </a:lnTo>
                  <a:close/>
                </a:path>
                <a:path w="24129" h="487679">
                  <a:moveTo>
                    <a:pt x="24130" y="58420"/>
                  </a:moveTo>
                  <a:lnTo>
                    <a:pt x="0" y="58420"/>
                  </a:lnTo>
                  <a:lnTo>
                    <a:pt x="0" y="64769"/>
                  </a:lnTo>
                  <a:lnTo>
                    <a:pt x="24130" y="64769"/>
                  </a:lnTo>
                  <a:lnTo>
                    <a:pt x="24130" y="58420"/>
                  </a:lnTo>
                  <a:close/>
                </a:path>
                <a:path w="24129" h="487679">
                  <a:moveTo>
                    <a:pt x="24130" y="64770"/>
                  </a:moveTo>
                  <a:lnTo>
                    <a:pt x="0" y="64770"/>
                  </a:lnTo>
                  <a:lnTo>
                    <a:pt x="0" y="71119"/>
                  </a:lnTo>
                  <a:lnTo>
                    <a:pt x="24130" y="71119"/>
                  </a:lnTo>
                  <a:lnTo>
                    <a:pt x="24130" y="64770"/>
                  </a:lnTo>
                  <a:close/>
                </a:path>
                <a:path w="24129" h="487679">
                  <a:moveTo>
                    <a:pt x="24130" y="71120"/>
                  </a:moveTo>
                  <a:lnTo>
                    <a:pt x="0" y="71120"/>
                  </a:lnTo>
                  <a:lnTo>
                    <a:pt x="0" y="77469"/>
                  </a:lnTo>
                  <a:lnTo>
                    <a:pt x="24130" y="77469"/>
                  </a:lnTo>
                  <a:lnTo>
                    <a:pt x="24130" y="71120"/>
                  </a:lnTo>
                  <a:close/>
                </a:path>
                <a:path w="24129" h="487679">
                  <a:moveTo>
                    <a:pt x="24130" y="77470"/>
                  </a:moveTo>
                  <a:lnTo>
                    <a:pt x="0" y="77470"/>
                  </a:lnTo>
                  <a:lnTo>
                    <a:pt x="0" y="85089"/>
                  </a:lnTo>
                  <a:lnTo>
                    <a:pt x="24130" y="85089"/>
                  </a:lnTo>
                  <a:lnTo>
                    <a:pt x="24130" y="77470"/>
                  </a:lnTo>
                  <a:close/>
                </a:path>
                <a:path w="24129" h="487679">
                  <a:moveTo>
                    <a:pt x="24130" y="85090"/>
                  </a:moveTo>
                  <a:lnTo>
                    <a:pt x="0" y="85090"/>
                  </a:lnTo>
                  <a:lnTo>
                    <a:pt x="0" y="91439"/>
                  </a:lnTo>
                  <a:lnTo>
                    <a:pt x="24130" y="91439"/>
                  </a:lnTo>
                  <a:lnTo>
                    <a:pt x="24130" y="85090"/>
                  </a:lnTo>
                  <a:close/>
                </a:path>
                <a:path w="24129" h="487679">
                  <a:moveTo>
                    <a:pt x="24130" y="91440"/>
                  </a:moveTo>
                  <a:lnTo>
                    <a:pt x="0" y="91440"/>
                  </a:lnTo>
                  <a:lnTo>
                    <a:pt x="0" y="97789"/>
                  </a:lnTo>
                  <a:lnTo>
                    <a:pt x="24130" y="97789"/>
                  </a:lnTo>
                  <a:lnTo>
                    <a:pt x="24130" y="91440"/>
                  </a:lnTo>
                  <a:close/>
                </a:path>
                <a:path w="24129" h="487679">
                  <a:moveTo>
                    <a:pt x="24130" y="97790"/>
                  </a:moveTo>
                  <a:lnTo>
                    <a:pt x="0" y="97790"/>
                  </a:lnTo>
                  <a:lnTo>
                    <a:pt x="0" y="104139"/>
                  </a:lnTo>
                  <a:lnTo>
                    <a:pt x="24130" y="104139"/>
                  </a:lnTo>
                  <a:lnTo>
                    <a:pt x="24130" y="97790"/>
                  </a:lnTo>
                  <a:close/>
                </a:path>
                <a:path w="24129" h="487679">
                  <a:moveTo>
                    <a:pt x="24130" y="104140"/>
                  </a:moveTo>
                  <a:lnTo>
                    <a:pt x="0" y="104140"/>
                  </a:lnTo>
                  <a:lnTo>
                    <a:pt x="0" y="110489"/>
                  </a:lnTo>
                  <a:lnTo>
                    <a:pt x="24130" y="110489"/>
                  </a:lnTo>
                  <a:lnTo>
                    <a:pt x="24130" y="104140"/>
                  </a:lnTo>
                  <a:close/>
                </a:path>
                <a:path w="24129" h="487679">
                  <a:moveTo>
                    <a:pt x="24130" y="110490"/>
                  </a:moveTo>
                  <a:lnTo>
                    <a:pt x="0" y="110490"/>
                  </a:lnTo>
                  <a:lnTo>
                    <a:pt x="0" y="116839"/>
                  </a:lnTo>
                  <a:lnTo>
                    <a:pt x="24130" y="116839"/>
                  </a:lnTo>
                  <a:lnTo>
                    <a:pt x="24130" y="110490"/>
                  </a:lnTo>
                  <a:close/>
                </a:path>
                <a:path w="24129" h="487679">
                  <a:moveTo>
                    <a:pt x="24130" y="116840"/>
                  </a:moveTo>
                  <a:lnTo>
                    <a:pt x="0" y="116840"/>
                  </a:lnTo>
                  <a:lnTo>
                    <a:pt x="0" y="123189"/>
                  </a:lnTo>
                  <a:lnTo>
                    <a:pt x="24130" y="123189"/>
                  </a:lnTo>
                  <a:lnTo>
                    <a:pt x="24130" y="116840"/>
                  </a:lnTo>
                  <a:close/>
                </a:path>
                <a:path w="24129" h="487679">
                  <a:moveTo>
                    <a:pt x="24130" y="123190"/>
                  </a:moveTo>
                  <a:lnTo>
                    <a:pt x="0" y="123190"/>
                  </a:lnTo>
                  <a:lnTo>
                    <a:pt x="0" y="129539"/>
                  </a:lnTo>
                  <a:lnTo>
                    <a:pt x="24130" y="129539"/>
                  </a:lnTo>
                  <a:lnTo>
                    <a:pt x="24130" y="123190"/>
                  </a:lnTo>
                  <a:close/>
                </a:path>
                <a:path w="24129" h="487679">
                  <a:moveTo>
                    <a:pt x="24130" y="129540"/>
                  </a:moveTo>
                  <a:lnTo>
                    <a:pt x="0" y="129540"/>
                  </a:lnTo>
                  <a:lnTo>
                    <a:pt x="0" y="135889"/>
                  </a:lnTo>
                  <a:lnTo>
                    <a:pt x="24130" y="135889"/>
                  </a:lnTo>
                  <a:lnTo>
                    <a:pt x="24130" y="129540"/>
                  </a:lnTo>
                  <a:close/>
                </a:path>
                <a:path w="24129" h="487679">
                  <a:moveTo>
                    <a:pt x="24130" y="135890"/>
                  </a:moveTo>
                  <a:lnTo>
                    <a:pt x="0" y="135890"/>
                  </a:lnTo>
                  <a:lnTo>
                    <a:pt x="0" y="140969"/>
                  </a:lnTo>
                  <a:lnTo>
                    <a:pt x="24130" y="140969"/>
                  </a:lnTo>
                  <a:lnTo>
                    <a:pt x="24130" y="135890"/>
                  </a:lnTo>
                  <a:close/>
                </a:path>
                <a:path w="24129" h="487679">
                  <a:moveTo>
                    <a:pt x="24130" y="140970"/>
                  </a:moveTo>
                  <a:lnTo>
                    <a:pt x="0" y="140970"/>
                  </a:lnTo>
                  <a:lnTo>
                    <a:pt x="0" y="147319"/>
                  </a:lnTo>
                  <a:lnTo>
                    <a:pt x="24130" y="147319"/>
                  </a:lnTo>
                  <a:lnTo>
                    <a:pt x="24130" y="140970"/>
                  </a:lnTo>
                  <a:close/>
                </a:path>
                <a:path w="24129" h="487679">
                  <a:moveTo>
                    <a:pt x="24130" y="147320"/>
                  </a:moveTo>
                  <a:lnTo>
                    <a:pt x="0" y="147320"/>
                  </a:lnTo>
                  <a:lnTo>
                    <a:pt x="0" y="153669"/>
                  </a:lnTo>
                  <a:lnTo>
                    <a:pt x="24130" y="153669"/>
                  </a:lnTo>
                  <a:lnTo>
                    <a:pt x="24130" y="147320"/>
                  </a:lnTo>
                  <a:close/>
                </a:path>
                <a:path w="24129" h="487679">
                  <a:moveTo>
                    <a:pt x="24130" y="153670"/>
                  </a:moveTo>
                  <a:lnTo>
                    <a:pt x="0" y="153670"/>
                  </a:lnTo>
                  <a:lnTo>
                    <a:pt x="0" y="160019"/>
                  </a:lnTo>
                  <a:lnTo>
                    <a:pt x="24130" y="160019"/>
                  </a:lnTo>
                  <a:lnTo>
                    <a:pt x="24130" y="153670"/>
                  </a:lnTo>
                  <a:close/>
                </a:path>
                <a:path w="24129" h="487679">
                  <a:moveTo>
                    <a:pt x="24130" y="160020"/>
                  </a:moveTo>
                  <a:lnTo>
                    <a:pt x="0" y="160020"/>
                  </a:lnTo>
                  <a:lnTo>
                    <a:pt x="0" y="166369"/>
                  </a:lnTo>
                  <a:lnTo>
                    <a:pt x="24130" y="166369"/>
                  </a:lnTo>
                  <a:lnTo>
                    <a:pt x="24130" y="160020"/>
                  </a:lnTo>
                  <a:close/>
                </a:path>
                <a:path w="24129" h="487679">
                  <a:moveTo>
                    <a:pt x="24130" y="166370"/>
                  </a:moveTo>
                  <a:lnTo>
                    <a:pt x="0" y="166370"/>
                  </a:lnTo>
                  <a:lnTo>
                    <a:pt x="0" y="172719"/>
                  </a:lnTo>
                  <a:lnTo>
                    <a:pt x="24130" y="172719"/>
                  </a:lnTo>
                  <a:lnTo>
                    <a:pt x="24130" y="166370"/>
                  </a:lnTo>
                  <a:close/>
                </a:path>
                <a:path w="24129" h="487679">
                  <a:moveTo>
                    <a:pt x="24130" y="172720"/>
                  </a:moveTo>
                  <a:lnTo>
                    <a:pt x="0" y="172720"/>
                  </a:lnTo>
                  <a:lnTo>
                    <a:pt x="0" y="180339"/>
                  </a:lnTo>
                  <a:lnTo>
                    <a:pt x="24130" y="180339"/>
                  </a:lnTo>
                  <a:lnTo>
                    <a:pt x="24130" y="172720"/>
                  </a:lnTo>
                  <a:close/>
                </a:path>
                <a:path w="24129" h="487679">
                  <a:moveTo>
                    <a:pt x="24130" y="180340"/>
                  </a:moveTo>
                  <a:lnTo>
                    <a:pt x="0" y="180340"/>
                  </a:lnTo>
                  <a:lnTo>
                    <a:pt x="0" y="185419"/>
                  </a:lnTo>
                  <a:lnTo>
                    <a:pt x="24130" y="185419"/>
                  </a:lnTo>
                  <a:lnTo>
                    <a:pt x="24130" y="180340"/>
                  </a:lnTo>
                  <a:close/>
                </a:path>
                <a:path w="24129" h="487679">
                  <a:moveTo>
                    <a:pt x="24130" y="185420"/>
                  </a:moveTo>
                  <a:lnTo>
                    <a:pt x="0" y="185420"/>
                  </a:lnTo>
                  <a:lnTo>
                    <a:pt x="0" y="193039"/>
                  </a:lnTo>
                  <a:lnTo>
                    <a:pt x="24130" y="193039"/>
                  </a:lnTo>
                  <a:lnTo>
                    <a:pt x="24130" y="185420"/>
                  </a:lnTo>
                  <a:close/>
                </a:path>
                <a:path w="24129" h="487679">
                  <a:moveTo>
                    <a:pt x="24130" y="193040"/>
                  </a:moveTo>
                  <a:lnTo>
                    <a:pt x="0" y="193040"/>
                  </a:lnTo>
                  <a:lnTo>
                    <a:pt x="0" y="198119"/>
                  </a:lnTo>
                  <a:lnTo>
                    <a:pt x="24130" y="198119"/>
                  </a:lnTo>
                  <a:lnTo>
                    <a:pt x="24130" y="193040"/>
                  </a:lnTo>
                  <a:close/>
                </a:path>
                <a:path w="24129" h="487679">
                  <a:moveTo>
                    <a:pt x="24130" y="198120"/>
                  </a:moveTo>
                  <a:lnTo>
                    <a:pt x="0" y="198120"/>
                  </a:lnTo>
                  <a:lnTo>
                    <a:pt x="0" y="205739"/>
                  </a:lnTo>
                  <a:lnTo>
                    <a:pt x="24130" y="205739"/>
                  </a:lnTo>
                  <a:lnTo>
                    <a:pt x="24130" y="198120"/>
                  </a:lnTo>
                  <a:close/>
                </a:path>
                <a:path w="24129" h="487679">
                  <a:moveTo>
                    <a:pt x="24130" y="205740"/>
                  </a:moveTo>
                  <a:lnTo>
                    <a:pt x="0" y="205740"/>
                  </a:lnTo>
                  <a:lnTo>
                    <a:pt x="0" y="212089"/>
                  </a:lnTo>
                  <a:lnTo>
                    <a:pt x="24130" y="212089"/>
                  </a:lnTo>
                  <a:lnTo>
                    <a:pt x="24130" y="205740"/>
                  </a:lnTo>
                  <a:close/>
                </a:path>
                <a:path w="24129" h="487679">
                  <a:moveTo>
                    <a:pt x="24130" y="212090"/>
                  </a:moveTo>
                  <a:lnTo>
                    <a:pt x="0" y="212090"/>
                  </a:lnTo>
                  <a:lnTo>
                    <a:pt x="0" y="218439"/>
                  </a:lnTo>
                  <a:lnTo>
                    <a:pt x="24130" y="218439"/>
                  </a:lnTo>
                  <a:lnTo>
                    <a:pt x="24130" y="212090"/>
                  </a:lnTo>
                  <a:close/>
                </a:path>
                <a:path w="24129" h="487679">
                  <a:moveTo>
                    <a:pt x="24130" y="218440"/>
                  </a:moveTo>
                  <a:lnTo>
                    <a:pt x="0" y="218440"/>
                  </a:lnTo>
                  <a:lnTo>
                    <a:pt x="0" y="224789"/>
                  </a:lnTo>
                  <a:lnTo>
                    <a:pt x="24130" y="224789"/>
                  </a:lnTo>
                  <a:lnTo>
                    <a:pt x="24130" y="218440"/>
                  </a:lnTo>
                  <a:close/>
                </a:path>
                <a:path w="24129" h="487679">
                  <a:moveTo>
                    <a:pt x="24130" y="224790"/>
                  </a:moveTo>
                  <a:lnTo>
                    <a:pt x="0" y="224790"/>
                  </a:lnTo>
                  <a:lnTo>
                    <a:pt x="0" y="231139"/>
                  </a:lnTo>
                  <a:lnTo>
                    <a:pt x="24130" y="231139"/>
                  </a:lnTo>
                  <a:lnTo>
                    <a:pt x="24130" y="224790"/>
                  </a:lnTo>
                  <a:close/>
                </a:path>
                <a:path w="24129" h="487679">
                  <a:moveTo>
                    <a:pt x="24130" y="231140"/>
                  </a:moveTo>
                  <a:lnTo>
                    <a:pt x="0" y="231140"/>
                  </a:lnTo>
                  <a:lnTo>
                    <a:pt x="0" y="237489"/>
                  </a:lnTo>
                  <a:lnTo>
                    <a:pt x="24130" y="237489"/>
                  </a:lnTo>
                  <a:lnTo>
                    <a:pt x="24130" y="231140"/>
                  </a:lnTo>
                  <a:close/>
                </a:path>
                <a:path w="24129" h="487679">
                  <a:moveTo>
                    <a:pt x="24130" y="237490"/>
                  </a:moveTo>
                  <a:lnTo>
                    <a:pt x="0" y="237490"/>
                  </a:lnTo>
                  <a:lnTo>
                    <a:pt x="0" y="243839"/>
                  </a:lnTo>
                  <a:lnTo>
                    <a:pt x="24130" y="243839"/>
                  </a:lnTo>
                  <a:lnTo>
                    <a:pt x="24130" y="237490"/>
                  </a:lnTo>
                  <a:close/>
                </a:path>
                <a:path w="24129" h="487679">
                  <a:moveTo>
                    <a:pt x="24130" y="243840"/>
                  </a:moveTo>
                  <a:lnTo>
                    <a:pt x="0" y="243840"/>
                  </a:lnTo>
                  <a:lnTo>
                    <a:pt x="0" y="250189"/>
                  </a:lnTo>
                  <a:lnTo>
                    <a:pt x="24130" y="250189"/>
                  </a:lnTo>
                  <a:lnTo>
                    <a:pt x="24130" y="243840"/>
                  </a:lnTo>
                  <a:close/>
                </a:path>
                <a:path w="24129" h="487679">
                  <a:moveTo>
                    <a:pt x="24130" y="250190"/>
                  </a:moveTo>
                  <a:lnTo>
                    <a:pt x="0" y="250190"/>
                  </a:lnTo>
                  <a:lnTo>
                    <a:pt x="0" y="256539"/>
                  </a:lnTo>
                  <a:lnTo>
                    <a:pt x="24130" y="256539"/>
                  </a:lnTo>
                  <a:lnTo>
                    <a:pt x="24130" y="250190"/>
                  </a:lnTo>
                  <a:close/>
                </a:path>
                <a:path w="24129" h="487679">
                  <a:moveTo>
                    <a:pt x="24130" y="256540"/>
                  </a:moveTo>
                  <a:lnTo>
                    <a:pt x="0" y="256540"/>
                  </a:lnTo>
                  <a:lnTo>
                    <a:pt x="0" y="261619"/>
                  </a:lnTo>
                  <a:lnTo>
                    <a:pt x="24130" y="261619"/>
                  </a:lnTo>
                  <a:lnTo>
                    <a:pt x="24130" y="256540"/>
                  </a:lnTo>
                  <a:close/>
                </a:path>
                <a:path w="24129" h="487679">
                  <a:moveTo>
                    <a:pt x="24130" y="261620"/>
                  </a:moveTo>
                  <a:lnTo>
                    <a:pt x="0" y="261620"/>
                  </a:lnTo>
                  <a:lnTo>
                    <a:pt x="0" y="267969"/>
                  </a:lnTo>
                  <a:lnTo>
                    <a:pt x="24130" y="267969"/>
                  </a:lnTo>
                  <a:lnTo>
                    <a:pt x="24130" y="261620"/>
                  </a:lnTo>
                  <a:close/>
                </a:path>
                <a:path w="24129" h="487679">
                  <a:moveTo>
                    <a:pt x="24130" y="267970"/>
                  </a:moveTo>
                  <a:lnTo>
                    <a:pt x="0" y="267970"/>
                  </a:lnTo>
                  <a:lnTo>
                    <a:pt x="0" y="274319"/>
                  </a:lnTo>
                  <a:lnTo>
                    <a:pt x="24130" y="274319"/>
                  </a:lnTo>
                  <a:lnTo>
                    <a:pt x="24130" y="267970"/>
                  </a:lnTo>
                  <a:close/>
                </a:path>
                <a:path w="24129" h="487679">
                  <a:moveTo>
                    <a:pt x="24130" y="274320"/>
                  </a:moveTo>
                  <a:lnTo>
                    <a:pt x="0" y="274320"/>
                  </a:lnTo>
                  <a:lnTo>
                    <a:pt x="0" y="280669"/>
                  </a:lnTo>
                  <a:lnTo>
                    <a:pt x="24130" y="280669"/>
                  </a:lnTo>
                  <a:lnTo>
                    <a:pt x="24130" y="274320"/>
                  </a:lnTo>
                  <a:close/>
                </a:path>
                <a:path w="24129" h="487679">
                  <a:moveTo>
                    <a:pt x="24130" y="280670"/>
                  </a:moveTo>
                  <a:lnTo>
                    <a:pt x="0" y="280670"/>
                  </a:lnTo>
                  <a:lnTo>
                    <a:pt x="0" y="288289"/>
                  </a:lnTo>
                  <a:lnTo>
                    <a:pt x="24130" y="288289"/>
                  </a:lnTo>
                  <a:lnTo>
                    <a:pt x="24130" y="280670"/>
                  </a:lnTo>
                  <a:close/>
                </a:path>
                <a:path w="24129" h="487679">
                  <a:moveTo>
                    <a:pt x="24130" y="288290"/>
                  </a:moveTo>
                  <a:lnTo>
                    <a:pt x="0" y="288290"/>
                  </a:lnTo>
                  <a:lnTo>
                    <a:pt x="0" y="293369"/>
                  </a:lnTo>
                  <a:lnTo>
                    <a:pt x="24130" y="293369"/>
                  </a:lnTo>
                  <a:lnTo>
                    <a:pt x="24130" y="288290"/>
                  </a:lnTo>
                  <a:close/>
                </a:path>
                <a:path w="24129" h="487679">
                  <a:moveTo>
                    <a:pt x="24130" y="293370"/>
                  </a:moveTo>
                  <a:lnTo>
                    <a:pt x="0" y="293370"/>
                  </a:lnTo>
                  <a:lnTo>
                    <a:pt x="0" y="300989"/>
                  </a:lnTo>
                  <a:lnTo>
                    <a:pt x="24130" y="300989"/>
                  </a:lnTo>
                  <a:lnTo>
                    <a:pt x="24130" y="293370"/>
                  </a:lnTo>
                  <a:close/>
                </a:path>
                <a:path w="24129" h="487679">
                  <a:moveTo>
                    <a:pt x="24130" y="300990"/>
                  </a:moveTo>
                  <a:lnTo>
                    <a:pt x="0" y="300990"/>
                  </a:lnTo>
                  <a:lnTo>
                    <a:pt x="0" y="307339"/>
                  </a:lnTo>
                  <a:lnTo>
                    <a:pt x="24130" y="307339"/>
                  </a:lnTo>
                  <a:lnTo>
                    <a:pt x="24130" y="300990"/>
                  </a:lnTo>
                  <a:close/>
                </a:path>
                <a:path w="24129" h="487679">
                  <a:moveTo>
                    <a:pt x="24130" y="307340"/>
                  </a:moveTo>
                  <a:lnTo>
                    <a:pt x="0" y="307340"/>
                  </a:lnTo>
                  <a:lnTo>
                    <a:pt x="0" y="313689"/>
                  </a:lnTo>
                  <a:lnTo>
                    <a:pt x="24130" y="313689"/>
                  </a:lnTo>
                  <a:lnTo>
                    <a:pt x="24130" y="307340"/>
                  </a:lnTo>
                  <a:close/>
                </a:path>
                <a:path w="24129" h="487679">
                  <a:moveTo>
                    <a:pt x="24130" y="313690"/>
                  </a:moveTo>
                  <a:lnTo>
                    <a:pt x="0" y="313690"/>
                  </a:lnTo>
                  <a:lnTo>
                    <a:pt x="0" y="320039"/>
                  </a:lnTo>
                  <a:lnTo>
                    <a:pt x="24130" y="320039"/>
                  </a:lnTo>
                  <a:lnTo>
                    <a:pt x="24130" y="313690"/>
                  </a:lnTo>
                  <a:close/>
                </a:path>
                <a:path w="24129" h="487679">
                  <a:moveTo>
                    <a:pt x="24130" y="320040"/>
                  </a:moveTo>
                  <a:lnTo>
                    <a:pt x="0" y="320040"/>
                  </a:lnTo>
                  <a:lnTo>
                    <a:pt x="0" y="326389"/>
                  </a:lnTo>
                  <a:lnTo>
                    <a:pt x="24130" y="326389"/>
                  </a:lnTo>
                  <a:lnTo>
                    <a:pt x="24130" y="320040"/>
                  </a:lnTo>
                  <a:close/>
                </a:path>
                <a:path w="24129" h="487679">
                  <a:moveTo>
                    <a:pt x="24130" y="326390"/>
                  </a:moveTo>
                  <a:lnTo>
                    <a:pt x="0" y="326390"/>
                  </a:lnTo>
                  <a:lnTo>
                    <a:pt x="0" y="332739"/>
                  </a:lnTo>
                  <a:lnTo>
                    <a:pt x="24130" y="332739"/>
                  </a:lnTo>
                  <a:lnTo>
                    <a:pt x="24130" y="326390"/>
                  </a:lnTo>
                  <a:close/>
                </a:path>
                <a:path w="24129" h="487679">
                  <a:moveTo>
                    <a:pt x="24130" y="332740"/>
                  </a:moveTo>
                  <a:lnTo>
                    <a:pt x="0" y="332740"/>
                  </a:lnTo>
                  <a:lnTo>
                    <a:pt x="0" y="345439"/>
                  </a:lnTo>
                  <a:lnTo>
                    <a:pt x="24130" y="345439"/>
                  </a:lnTo>
                  <a:lnTo>
                    <a:pt x="24130" y="332740"/>
                  </a:lnTo>
                  <a:close/>
                </a:path>
                <a:path w="24129" h="487679">
                  <a:moveTo>
                    <a:pt x="24130" y="345440"/>
                  </a:moveTo>
                  <a:lnTo>
                    <a:pt x="0" y="345440"/>
                  </a:lnTo>
                  <a:lnTo>
                    <a:pt x="0" y="358139"/>
                  </a:lnTo>
                  <a:lnTo>
                    <a:pt x="24130" y="358139"/>
                  </a:lnTo>
                  <a:lnTo>
                    <a:pt x="24130" y="345440"/>
                  </a:lnTo>
                  <a:close/>
                </a:path>
                <a:path w="24129" h="487679">
                  <a:moveTo>
                    <a:pt x="24130" y="358140"/>
                  </a:moveTo>
                  <a:lnTo>
                    <a:pt x="0" y="358140"/>
                  </a:lnTo>
                  <a:lnTo>
                    <a:pt x="0" y="364489"/>
                  </a:lnTo>
                  <a:lnTo>
                    <a:pt x="24130" y="364489"/>
                  </a:lnTo>
                  <a:lnTo>
                    <a:pt x="24130" y="358140"/>
                  </a:lnTo>
                  <a:close/>
                </a:path>
                <a:path w="24129" h="487679">
                  <a:moveTo>
                    <a:pt x="24130" y="364490"/>
                  </a:moveTo>
                  <a:lnTo>
                    <a:pt x="0" y="364490"/>
                  </a:lnTo>
                  <a:lnTo>
                    <a:pt x="0" y="370839"/>
                  </a:lnTo>
                  <a:lnTo>
                    <a:pt x="24130" y="370839"/>
                  </a:lnTo>
                  <a:lnTo>
                    <a:pt x="24130" y="364490"/>
                  </a:lnTo>
                  <a:close/>
                </a:path>
                <a:path w="24129" h="487679">
                  <a:moveTo>
                    <a:pt x="24130" y="370840"/>
                  </a:moveTo>
                  <a:lnTo>
                    <a:pt x="0" y="370840"/>
                  </a:lnTo>
                  <a:lnTo>
                    <a:pt x="0" y="377189"/>
                  </a:lnTo>
                  <a:lnTo>
                    <a:pt x="24130" y="377189"/>
                  </a:lnTo>
                  <a:lnTo>
                    <a:pt x="24130" y="370840"/>
                  </a:lnTo>
                  <a:close/>
                </a:path>
                <a:path w="24129" h="487679">
                  <a:moveTo>
                    <a:pt x="24130" y="377190"/>
                  </a:moveTo>
                  <a:lnTo>
                    <a:pt x="0" y="377190"/>
                  </a:lnTo>
                  <a:lnTo>
                    <a:pt x="0" y="383539"/>
                  </a:lnTo>
                  <a:lnTo>
                    <a:pt x="24130" y="383539"/>
                  </a:lnTo>
                  <a:lnTo>
                    <a:pt x="24130" y="377190"/>
                  </a:lnTo>
                  <a:close/>
                </a:path>
                <a:path w="24129" h="487679">
                  <a:moveTo>
                    <a:pt x="24130" y="383540"/>
                  </a:moveTo>
                  <a:lnTo>
                    <a:pt x="0" y="383540"/>
                  </a:lnTo>
                  <a:lnTo>
                    <a:pt x="0" y="389889"/>
                  </a:lnTo>
                  <a:lnTo>
                    <a:pt x="24130" y="389889"/>
                  </a:lnTo>
                  <a:lnTo>
                    <a:pt x="24130" y="383540"/>
                  </a:lnTo>
                  <a:close/>
                </a:path>
                <a:path w="24129" h="487679">
                  <a:moveTo>
                    <a:pt x="24130" y="389890"/>
                  </a:moveTo>
                  <a:lnTo>
                    <a:pt x="0" y="389890"/>
                  </a:lnTo>
                  <a:lnTo>
                    <a:pt x="0" y="396239"/>
                  </a:lnTo>
                  <a:lnTo>
                    <a:pt x="24130" y="396239"/>
                  </a:lnTo>
                  <a:lnTo>
                    <a:pt x="24130" y="389890"/>
                  </a:lnTo>
                  <a:close/>
                </a:path>
                <a:path w="24129" h="487679">
                  <a:moveTo>
                    <a:pt x="24130" y="396240"/>
                  </a:moveTo>
                  <a:lnTo>
                    <a:pt x="0" y="396240"/>
                  </a:lnTo>
                  <a:lnTo>
                    <a:pt x="0" y="402589"/>
                  </a:lnTo>
                  <a:lnTo>
                    <a:pt x="24130" y="402589"/>
                  </a:lnTo>
                  <a:lnTo>
                    <a:pt x="24130" y="396240"/>
                  </a:lnTo>
                  <a:close/>
                </a:path>
                <a:path w="24129" h="487679">
                  <a:moveTo>
                    <a:pt x="24130" y="402590"/>
                  </a:moveTo>
                  <a:lnTo>
                    <a:pt x="0" y="402590"/>
                  </a:lnTo>
                  <a:lnTo>
                    <a:pt x="0" y="408939"/>
                  </a:lnTo>
                  <a:lnTo>
                    <a:pt x="24130" y="408939"/>
                  </a:lnTo>
                  <a:lnTo>
                    <a:pt x="24130" y="402590"/>
                  </a:lnTo>
                  <a:close/>
                </a:path>
                <a:path w="24129" h="487679">
                  <a:moveTo>
                    <a:pt x="24130" y="408940"/>
                  </a:moveTo>
                  <a:lnTo>
                    <a:pt x="0" y="408940"/>
                  </a:lnTo>
                  <a:lnTo>
                    <a:pt x="0" y="415289"/>
                  </a:lnTo>
                  <a:lnTo>
                    <a:pt x="24130" y="415289"/>
                  </a:lnTo>
                  <a:lnTo>
                    <a:pt x="24130" y="408940"/>
                  </a:lnTo>
                  <a:close/>
                </a:path>
                <a:path w="24129" h="487679">
                  <a:moveTo>
                    <a:pt x="24130" y="415290"/>
                  </a:moveTo>
                  <a:lnTo>
                    <a:pt x="0" y="415290"/>
                  </a:lnTo>
                  <a:lnTo>
                    <a:pt x="0" y="421639"/>
                  </a:lnTo>
                  <a:lnTo>
                    <a:pt x="24130" y="421639"/>
                  </a:lnTo>
                  <a:lnTo>
                    <a:pt x="24130" y="415290"/>
                  </a:lnTo>
                  <a:close/>
                </a:path>
                <a:path w="24129" h="487679">
                  <a:moveTo>
                    <a:pt x="24130" y="421640"/>
                  </a:moveTo>
                  <a:lnTo>
                    <a:pt x="0" y="421640"/>
                  </a:lnTo>
                  <a:lnTo>
                    <a:pt x="0" y="427989"/>
                  </a:lnTo>
                  <a:lnTo>
                    <a:pt x="24130" y="427989"/>
                  </a:lnTo>
                  <a:lnTo>
                    <a:pt x="24130" y="421640"/>
                  </a:lnTo>
                  <a:close/>
                </a:path>
                <a:path w="24129" h="487679">
                  <a:moveTo>
                    <a:pt x="24130" y="427990"/>
                  </a:moveTo>
                  <a:lnTo>
                    <a:pt x="0" y="427990"/>
                  </a:lnTo>
                  <a:lnTo>
                    <a:pt x="0" y="430530"/>
                  </a:lnTo>
                  <a:lnTo>
                    <a:pt x="1270" y="430530"/>
                  </a:lnTo>
                  <a:lnTo>
                    <a:pt x="1270" y="434339"/>
                  </a:lnTo>
                  <a:lnTo>
                    <a:pt x="24130" y="434339"/>
                  </a:lnTo>
                  <a:lnTo>
                    <a:pt x="24130" y="427990"/>
                  </a:lnTo>
                  <a:close/>
                </a:path>
                <a:path w="24129" h="487679">
                  <a:moveTo>
                    <a:pt x="24130" y="434340"/>
                  </a:moveTo>
                  <a:lnTo>
                    <a:pt x="2539" y="434340"/>
                  </a:lnTo>
                  <a:lnTo>
                    <a:pt x="2539" y="436880"/>
                  </a:lnTo>
                  <a:lnTo>
                    <a:pt x="3810" y="436880"/>
                  </a:lnTo>
                  <a:lnTo>
                    <a:pt x="3810" y="440689"/>
                  </a:lnTo>
                  <a:lnTo>
                    <a:pt x="24130" y="440689"/>
                  </a:lnTo>
                  <a:lnTo>
                    <a:pt x="24130" y="434340"/>
                  </a:lnTo>
                  <a:close/>
                </a:path>
                <a:path w="24129" h="487679">
                  <a:moveTo>
                    <a:pt x="24130" y="440690"/>
                  </a:moveTo>
                  <a:lnTo>
                    <a:pt x="5080" y="440690"/>
                  </a:lnTo>
                  <a:lnTo>
                    <a:pt x="5080" y="443230"/>
                  </a:lnTo>
                  <a:lnTo>
                    <a:pt x="6350" y="443230"/>
                  </a:lnTo>
                  <a:lnTo>
                    <a:pt x="6350" y="447039"/>
                  </a:lnTo>
                  <a:lnTo>
                    <a:pt x="24130" y="447039"/>
                  </a:lnTo>
                  <a:lnTo>
                    <a:pt x="24130" y="440690"/>
                  </a:lnTo>
                  <a:close/>
                </a:path>
                <a:path w="24129" h="487679">
                  <a:moveTo>
                    <a:pt x="24130" y="447040"/>
                  </a:moveTo>
                  <a:lnTo>
                    <a:pt x="7620" y="447040"/>
                  </a:lnTo>
                  <a:lnTo>
                    <a:pt x="7620" y="449580"/>
                  </a:lnTo>
                  <a:lnTo>
                    <a:pt x="8889" y="449580"/>
                  </a:lnTo>
                  <a:lnTo>
                    <a:pt x="8889" y="453389"/>
                  </a:lnTo>
                  <a:lnTo>
                    <a:pt x="24130" y="453389"/>
                  </a:lnTo>
                  <a:lnTo>
                    <a:pt x="24130" y="447040"/>
                  </a:lnTo>
                  <a:close/>
                </a:path>
                <a:path w="24129" h="487679">
                  <a:moveTo>
                    <a:pt x="24130" y="453390"/>
                  </a:moveTo>
                  <a:lnTo>
                    <a:pt x="10160" y="453390"/>
                  </a:lnTo>
                  <a:lnTo>
                    <a:pt x="10160" y="455930"/>
                  </a:lnTo>
                  <a:lnTo>
                    <a:pt x="11430" y="455930"/>
                  </a:lnTo>
                  <a:lnTo>
                    <a:pt x="11430" y="459739"/>
                  </a:lnTo>
                  <a:lnTo>
                    <a:pt x="24130" y="459739"/>
                  </a:lnTo>
                  <a:lnTo>
                    <a:pt x="24130" y="453390"/>
                  </a:lnTo>
                  <a:close/>
                </a:path>
                <a:path w="24129" h="487679">
                  <a:moveTo>
                    <a:pt x="24130" y="459740"/>
                  </a:moveTo>
                  <a:lnTo>
                    <a:pt x="12700" y="459740"/>
                  </a:lnTo>
                  <a:lnTo>
                    <a:pt x="12700" y="462280"/>
                  </a:lnTo>
                  <a:lnTo>
                    <a:pt x="13970" y="462280"/>
                  </a:lnTo>
                  <a:lnTo>
                    <a:pt x="13970" y="466089"/>
                  </a:lnTo>
                  <a:lnTo>
                    <a:pt x="24130" y="466089"/>
                  </a:lnTo>
                  <a:lnTo>
                    <a:pt x="24130" y="459740"/>
                  </a:lnTo>
                  <a:close/>
                </a:path>
                <a:path w="24129" h="487679">
                  <a:moveTo>
                    <a:pt x="24130" y="466090"/>
                  </a:moveTo>
                  <a:lnTo>
                    <a:pt x="15239" y="466090"/>
                  </a:lnTo>
                  <a:lnTo>
                    <a:pt x="15239" y="468630"/>
                  </a:lnTo>
                  <a:lnTo>
                    <a:pt x="16510" y="468630"/>
                  </a:lnTo>
                  <a:lnTo>
                    <a:pt x="16510" y="472439"/>
                  </a:lnTo>
                  <a:lnTo>
                    <a:pt x="24130" y="472439"/>
                  </a:lnTo>
                  <a:lnTo>
                    <a:pt x="24130" y="466090"/>
                  </a:lnTo>
                  <a:close/>
                </a:path>
                <a:path w="24129" h="487679">
                  <a:moveTo>
                    <a:pt x="24130" y="472440"/>
                  </a:moveTo>
                  <a:lnTo>
                    <a:pt x="17780" y="472440"/>
                  </a:lnTo>
                  <a:lnTo>
                    <a:pt x="17780" y="474980"/>
                  </a:lnTo>
                  <a:lnTo>
                    <a:pt x="19050" y="474980"/>
                  </a:lnTo>
                  <a:lnTo>
                    <a:pt x="19050" y="477519"/>
                  </a:lnTo>
                  <a:lnTo>
                    <a:pt x="20320" y="477519"/>
                  </a:lnTo>
                  <a:lnTo>
                    <a:pt x="20320" y="478789"/>
                  </a:lnTo>
                  <a:lnTo>
                    <a:pt x="24130" y="478789"/>
                  </a:lnTo>
                  <a:lnTo>
                    <a:pt x="24130" y="472440"/>
                  </a:lnTo>
                  <a:close/>
                </a:path>
                <a:path w="24129" h="487679">
                  <a:moveTo>
                    <a:pt x="24130" y="478790"/>
                  </a:moveTo>
                  <a:lnTo>
                    <a:pt x="20320" y="478790"/>
                  </a:lnTo>
                  <a:lnTo>
                    <a:pt x="20320" y="481330"/>
                  </a:lnTo>
                  <a:lnTo>
                    <a:pt x="21589" y="481330"/>
                  </a:lnTo>
                  <a:lnTo>
                    <a:pt x="21589" y="483869"/>
                  </a:lnTo>
                  <a:lnTo>
                    <a:pt x="22860" y="483869"/>
                  </a:lnTo>
                  <a:lnTo>
                    <a:pt x="22860" y="485139"/>
                  </a:lnTo>
                  <a:lnTo>
                    <a:pt x="24130" y="485139"/>
                  </a:lnTo>
                  <a:lnTo>
                    <a:pt x="24130" y="478790"/>
                  </a:lnTo>
                  <a:close/>
                </a:path>
                <a:path w="24129" h="487679">
                  <a:moveTo>
                    <a:pt x="24130" y="485140"/>
                  </a:moveTo>
                  <a:lnTo>
                    <a:pt x="22860" y="485140"/>
                  </a:lnTo>
                  <a:lnTo>
                    <a:pt x="22860" y="487680"/>
                  </a:lnTo>
                  <a:lnTo>
                    <a:pt x="24130" y="487680"/>
                  </a:lnTo>
                  <a:lnTo>
                    <a:pt x="24130" y="485140"/>
                  </a:lnTo>
                  <a:close/>
                </a:path>
              </a:pathLst>
            </a:custGeom>
            <a:solidFill>
              <a:srgbClr val="1C1C1C"/>
            </a:solidFill>
          </p:spPr>
          <p:txBody>
            <a:bodyPr bIns="0" lIns="0" rIns="0" rtlCol="0" tIns="0" wrap="square"/>
            <a:p/>
          </p:txBody>
        </p:sp>
        <p:sp>
          <p:nvSpPr>
            <p:cNvPr id="1048822" name="object 96"/>
            <p:cNvSpPr/>
            <p:nvPr/>
          </p:nvSpPr>
          <p:spPr>
            <a:xfrm>
              <a:off x="4371339" y="4483100"/>
              <a:ext cx="25400" cy="427990"/>
            </a:xfrm>
            <a:custGeom>
              <a:avLst/>
              <a:ahLst/>
              <a:rect l="l" t="t" r="r" b="b"/>
              <a:pathLst>
                <a:path w="25400" h="427989">
                  <a:moveTo>
                    <a:pt x="25400" y="0"/>
                  </a:moveTo>
                  <a:lnTo>
                    <a:pt x="0" y="0"/>
                  </a:lnTo>
                  <a:lnTo>
                    <a:pt x="0" y="2539"/>
                  </a:lnTo>
                  <a:lnTo>
                    <a:pt x="25400" y="2539"/>
                  </a:lnTo>
                  <a:lnTo>
                    <a:pt x="25400" y="0"/>
                  </a:lnTo>
                  <a:close/>
                </a:path>
                <a:path w="25400" h="427989">
                  <a:moveTo>
                    <a:pt x="25400" y="2540"/>
                  </a:moveTo>
                  <a:lnTo>
                    <a:pt x="0" y="2540"/>
                  </a:lnTo>
                  <a:lnTo>
                    <a:pt x="0" y="8889"/>
                  </a:lnTo>
                  <a:lnTo>
                    <a:pt x="25400" y="8889"/>
                  </a:lnTo>
                  <a:lnTo>
                    <a:pt x="25400" y="2540"/>
                  </a:lnTo>
                  <a:close/>
                </a:path>
                <a:path w="25400" h="427989">
                  <a:moveTo>
                    <a:pt x="25400" y="8890"/>
                  </a:moveTo>
                  <a:lnTo>
                    <a:pt x="0" y="8890"/>
                  </a:lnTo>
                  <a:lnTo>
                    <a:pt x="0" y="15239"/>
                  </a:lnTo>
                  <a:lnTo>
                    <a:pt x="25400" y="15239"/>
                  </a:lnTo>
                  <a:lnTo>
                    <a:pt x="25400" y="8890"/>
                  </a:lnTo>
                  <a:close/>
                </a:path>
                <a:path w="25400" h="427989">
                  <a:moveTo>
                    <a:pt x="25400" y="15240"/>
                  </a:moveTo>
                  <a:lnTo>
                    <a:pt x="0" y="15240"/>
                  </a:lnTo>
                  <a:lnTo>
                    <a:pt x="0" y="21589"/>
                  </a:lnTo>
                  <a:lnTo>
                    <a:pt x="25400" y="21589"/>
                  </a:lnTo>
                  <a:lnTo>
                    <a:pt x="25400" y="15240"/>
                  </a:lnTo>
                  <a:close/>
                </a:path>
                <a:path w="25400" h="427989">
                  <a:moveTo>
                    <a:pt x="25400" y="21590"/>
                  </a:moveTo>
                  <a:lnTo>
                    <a:pt x="0" y="21590"/>
                  </a:lnTo>
                  <a:lnTo>
                    <a:pt x="0" y="27939"/>
                  </a:lnTo>
                  <a:lnTo>
                    <a:pt x="25400" y="27939"/>
                  </a:lnTo>
                  <a:lnTo>
                    <a:pt x="25400" y="21590"/>
                  </a:lnTo>
                  <a:close/>
                </a:path>
                <a:path w="25400" h="427989">
                  <a:moveTo>
                    <a:pt x="25400" y="27940"/>
                  </a:moveTo>
                  <a:lnTo>
                    <a:pt x="0" y="27940"/>
                  </a:lnTo>
                  <a:lnTo>
                    <a:pt x="0" y="34289"/>
                  </a:lnTo>
                  <a:lnTo>
                    <a:pt x="25400" y="34289"/>
                  </a:lnTo>
                  <a:lnTo>
                    <a:pt x="25400" y="27940"/>
                  </a:lnTo>
                  <a:close/>
                </a:path>
                <a:path w="25400" h="427989">
                  <a:moveTo>
                    <a:pt x="25400" y="34290"/>
                  </a:moveTo>
                  <a:lnTo>
                    <a:pt x="0" y="34290"/>
                  </a:lnTo>
                  <a:lnTo>
                    <a:pt x="0" y="40639"/>
                  </a:lnTo>
                  <a:lnTo>
                    <a:pt x="25400" y="40639"/>
                  </a:lnTo>
                  <a:lnTo>
                    <a:pt x="25400" y="34290"/>
                  </a:lnTo>
                  <a:close/>
                </a:path>
                <a:path w="25400" h="427989">
                  <a:moveTo>
                    <a:pt x="25400" y="40640"/>
                  </a:moveTo>
                  <a:lnTo>
                    <a:pt x="0" y="40640"/>
                  </a:lnTo>
                  <a:lnTo>
                    <a:pt x="0" y="45719"/>
                  </a:lnTo>
                  <a:lnTo>
                    <a:pt x="25400" y="45719"/>
                  </a:lnTo>
                  <a:lnTo>
                    <a:pt x="25400" y="40640"/>
                  </a:lnTo>
                  <a:close/>
                </a:path>
                <a:path w="25400" h="427989">
                  <a:moveTo>
                    <a:pt x="25400" y="45720"/>
                  </a:moveTo>
                  <a:lnTo>
                    <a:pt x="0" y="45720"/>
                  </a:lnTo>
                  <a:lnTo>
                    <a:pt x="0" y="52069"/>
                  </a:lnTo>
                  <a:lnTo>
                    <a:pt x="25400" y="52069"/>
                  </a:lnTo>
                  <a:lnTo>
                    <a:pt x="25400" y="45720"/>
                  </a:lnTo>
                  <a:close/>
                </a:path>
                <a:path w="25400" h="427989">
                  <a:moveTo>
                    <a:pt x="25400" y="52070"/>
                  </a:moveTo>
                  <a:lnTo>
                    <a:pt x="0" y="52070"/>
                  </a:lnTo>
                  <a:lnTo>
                    <a:pt x="0" y="58419"/>
                  </a:lnTo>
                  <a:lnTo>
                    <a:pt x="25400" y="58419"/>
                  </a:lnTo>
                  <a:lnTo>
                    <a:pt x="25400" y="52070"/>
                  </a:lnTo>
                  <a:close/>
                </a:path>
                <a:path w="25400" h="427989">
                  <a:moveTo>
                    <a:pt x="25400" y="58420"/>
                  </a:moveTo>
                  <a:lnTo>
                    <a:pt x="0" y="58420"/>
                  </a:lnTo>
                  <a:lnTo>
                    <a:pt x="0" y="64769"/>
                  </a:lnTo>
                  <a:lnTo>
                    <a:pt x="25400" y="64769"/>
                  </a:lnTo>
                  <a:lnTo>
                    <a:pt x="25400" y="58420"/>
                  </a:lnTo>
                  <a:close/>
                </a:path>
                <a:path w="25400" h="427989">
                  <a:moveTo>
                    <a:pt x="25400" y="64770"/>
                  </a:moveTo>
                  <a:lnTo>
                    <a:pt x="0" y="64770"/>
                  </a:lnTo>
                  <a:lnTo>
                    <a:pt x="0" y="71119"/>
                  </a:lnTo>
                  <a:lnTo>
                    <a:pt x="25400" y="71119"/>
                  </a:lnTo>
                  <a:lnTo>
                    <a:pt x="25400" y="64770"/>
                  </a:lnTo>
                  <a:close/>
                </a:path>
                <a:path w="25400" h="427989">
                  <a:moveTo>
                    <a:pt x="25400" y="71120"/>
                  </a:moveTo>
                  <a:lnTo>
                    <a:pt x="0" y="71120"/>
                  </a:lnTo>
                  <a:lnTo>
                    <a:pt x="0" y="77469"/>
                  </a:lnTo>
                  <a:lnTo>
                    <a:pt x="25400" y="77469"/>
                  </a:lnTo>
                  <a:lnTo>
                    <a:pt x="25400" y="71120"/>
                  </a:lnTo>
                  <a:close/>
                </a:path>
                <a:path w="25400" h="427989">
                  <a:moveTo>
                    <a:pt x="25400" y="77470"/>
                  </a:moveTo>
                  <a:lnTo>
                    <a:pt x="0" y="77470"/>
                  </a:lnTo>
                  <a:lnTo>
                    <a:pt x="0" y="85089"/>
                  </a:lnTo>
                  <a:lnTo>
                    <a:pt x="25400" y="85089"/>
                  </a:lnTo>
                  <a:lnTo>
                    <a:pt x="25400" y="77470"/>
                  </a:lnTo>
                  <a:close/>
                </a:path>
                <a:path w="25400" h="427989">
                  <a:moveTo>
                    <a:pt x="25400" y="85090"/>
                  </a:moveTo>
                  <a:lnTo>
                    <a:pt x="0" y="85090"/>
                  </a:lnTo>
                  <a:lnTo>
                    <a:pt x="0" y="91439"/>
                  </a:lnTo>
                  <a:lnTo>
                    <a:pt x="25400" y="91439"/>
                  </a:lnTo>
                  <a:lnTo>
                    <a:pt x="25400" y="85090"/>
                  </a:lnTo>
                  <a:close/>
                </a:path>
                <a:path w="25400" h="427989">
                  <a:moveTo>
                    <a:pt x="25400" y="91440"/>
                  </a:moveTo>
                  <a:lnTo>
                    <a:pt x="0" y="91440"/>
                  </a:lnTo>
                  <a:lnTo>
                    <a:pt x="0" y="97789"/>
                  </a:lnTo>
                  <a:lnTo>
                    <a:pt x="25400" y="97789"/>
                  </a:lnTo>
                  <a:lnTo>
                    <a:pt x="25400" y="91440"/>
                  </a:lnTo>
                  <a:close/>
                </a:path>
                <a:path w="25400" h="427989">
                  <a:moveTo>
                    <a:pt x="25400" y="97790"/>
                  </a:moveTo>
                  <a:lnTo>
                    <a:pt x="0" y="97790"/>
                  </a:lnTo>
                  <a:lnTo>
                    <a:pt x="0" y="104139"/>
                  </a:lnTo>
                  <a:lnTo>
                    <a:pt x="25400" y="104139"/>
                  </a:lnTo>
                  <a:lnTo>
                    <a:pt x="25400" y="97790"/>
                  </a:lnTo>
                  <a:close/>
                </a:path>
                <a:path w="25400" h="427989">
                  <a:moveTo>
                    <a:pt x="25400" y="104140"/>
                  </a:moveTo>
                  <a:lnTo>
                    <a:pt x="0" y="104140"/>
                  </a:lnTo>
                  <a:lnTo>
                    <a:pt x="0" y="110489"/>
                  </a:lnTo>
                  <a:lnTo>
                    <a:pt x="25400" y="110489"/>
                  </a:lnTo>
                  <a:lnTo>
                    <a:pt x="25400" y="104140"/>
                  </a:lnTo>
                  <a:close/>
                </a:path>
                <a:path w="25400" h="427989">
                  <a:moveTo>
                    <a:pt x="25400" y="110490"/>
                  </a:moveTo>
                  <a:lnTo>
                    <a:pt x="0" y="110490"/>
                  </a:lnTo>
                  <a:lnTo>
                    <a:pt x="0" y="116839"/>
                  </a:lnTo>
                  <a:lnTo>
                    <a:pt x="25400" y="116839"/>
                  </a:lnTo>
                  <a:lnTo>
                    <a:pt x="25400" y="110490"/>
                  </a:lnTo>
                  <a:close/>
                </a:path>
                <a:path w="25400" h="427989">
                  <a:moveTo>
                    <a:pt x="25400" y="116840"/>
                  </a:moveTo>
                  <a:lnTo>
                    <a:pt x="0" y="116840"/>
                  </a:lnTo>
                  <a:lnTo>
                    <a:pt x="0" y="123189"/>
                  </a:lnTo>
                  <a:lnTo>
                    <a:pt x="25400" y="123189"/>
                  </a:lnTo>
                  <a:lnTo>
                    <a:pt x="25400" y="116840"/>
                  </a:lnTo>
                  <a:close/>
                </a:path>
                <a:path w="25400" h="427989">
                  <a:moveTo>
                    <a:pt x="25400" y="123190"/>
                  </a:moveTo>
                  <a:lnTo>
                    <a:pt x="0" y="123190"/>
                  </a:lnTo>
                  <a:lnTo>
                    <a:pt x="0" y="129539"/>
                  </a:lnTo>
                  <a:lnTo>
                    <a:pt x="25400" y="129539"/>
                  </a:lnTo>
                  <a:lnTo>
                    <a:pt x="25400" y="123190"/>
                  </a:lnTo>
                  <a:close/>
                </a:path>
                <a:path w="25400" h="427989">
                  <a:moveTo>
                    <a:pt x="25400" y="129540"/>
                  </a:moveTo>
                  <a:lnTo>
                    <a:pt x="0" y="129540"/>
                  </a:lnTo>
                  <a:lnTo>
                    <a:pt x="0" y="135889"/>
                  </a:lnTo>
                  <a:lnTo>
                    <a:pt x="25400" y="135889"/>
                  </a:lnTo>
                  <a:lnTo>
                    <a:pt x="25400" y="129540"/>
                  </a:lnTo>
                  <a:close/>
                </a:path>
                <a:path w="25400" h="427989">
                  <a:moveTo>
                    <a:pt x="25400" y="135890"/>
                  </a:moveTo>
                  <a:lnTo>
                    <a:pt x="0" y="135890"/>
                  </a:lnTo>
                  <a:lnTo>
                    <a:pt x="0" y="140969"/>
                  </a:lnTo>
                  <a:lnTo>
                    <a:pt x="25400" y="140969"/>
                  </a:lnTo>
                  <a:lnTo>
                    <a:pt x="25400" y="135890"/>
                  </a:lnTo>
                  <a:close/>
                </a:path>
                <a:path w="25400" h="427989">
                  <a:moveTo>
                    <a:pt x="25400" y="140970"/>
                  </a:moveTo>
                  <a:lnTo>
                    <a:pt x="0" y="140970"/>
                  </a:lnTo>
                  <a:lnTo>
                    <a:pt x="0" y="147319"/>
                  </a:lnTo>
                  <a:lnTo>
                    <a:pt x="25400" y="147319"/>
                  </a:lnTo>
                  <a:lnTo>
                    <a:pt x="25400" y="140970"/>
                  </a:lnTo>
                  <a:close/>
                </a:path>
                <a:path w="25400" h="427989">
                  <a:moveTo>
                    <a:pt x="25400" y="147320"/>
                  </a:moveTo>
                  <a:lnTo>
                    <a:pt x="0" y="147320"/>
                  </a:lnTo>
                  <a:lnTo>
                    <a:pt x="0" y="153669"/>
                  </a:lnTo>
                  <a:lnTo>
                    <a:pt x="25400" y="153669"/>
                  </a:lnTo>
                  <a:lnTo>
                    <a:pt x="25400" y="147320"/>
                  </a:lnTo>
                  <a:close/>
                </a:path>
                <a:path w="25400" h="427989">
                  <a:moveTo>
                    <a:pt x="25400" y="153670"/>
                  </a:moveTo>
                  <a:lnTo>
                    <a:pt x="0" y="153670"/>
                  </a:lnTo>
                  <a:lnTo>
                    <a:pt x="0" y="160019"/>
                  </a:lnTo>
                  <a:lnTo>
                    <a:pt x="25400" y="160019"/>
                  </a:lnTo>
                  <a:lnTo>
                    <a:pt x="25400" y="153670"/>
                  </a:lnTo>
                  <a:close/>
                </a:path>
                <a:path w="25400" h="427989">
                  <a:moveTo>
                    <a:pt x="25400" y="160020"/>
                  </a:moveTo>
                  <a:lnTo>
                    <a:pt x="0" y="160020"/>
                  </a:lnTo>
                  <a:lnTo>
                    <a:pt x="0" y="166369"/>
                  </a:lnTo>
                  <a:lnTo>
                    <a:pt x="25400" y="166369"/>
                  </a:lnTo>
                  <a:lnTo>
                    <a:pt x="25400" y="160020"/>
                  </a:lnTo>
                  <a:close/>
                </a:path>
                <a:path w="25400" h="427989">
                  <a:moveTo>
                    <a:pt x="25400" y="166370"/>
                  </a:moveTo>
                  <a:lnTo>
                    <a:pt x="0" y="166370"/>
                  </a:lnTo>
                  <a:lnTo>
                    <a:pt x="0" y="172719"/>
                  </a:lnTo>
                  <a:lnTo>
                    <a:pt x="25400" y="172719"/>
                  </a:lnTo>
                  <a:lnTo>
                    <a:pt x="25400" y="166370"/>
                  </a:lnTo>
                  <a:close/>
                </a:path>
                <a:path w="25400" h="427989">
                  <a:moveTo>
                    <a:pt x="25400" y="172720"/>
                  </a:moveTo>
                  <a:lnTo>
                    <a:pt x="0" y="172720"/>
                  </a:lnTo>
                  <a:lnTo>
                    <a:pt x="0" y="180339"/>
                  </a:lnTo>
                  <a:lnTo>
                    <a:pt x="25400" y="180339"/>
                  </a:lnTo>
                  <a:lnTo>
                    <a:pt x="25400" y="172720"/>
                  </a:lnTo>
                  <a:close/>
                </a:path>
                <a:path w="25400" h="427989">
                  <a:moveTo>
                    <a:pt x="25400" y="180340"/>
                  </a:moveTo>
                  <a:lnTo>
                    <a:pt x="0" y="180340"/>
                  </a:lnTo>
                  <a:lnTo>
                    <a:pt x="0" y="185419"/>
                  </a:lnTo>
                  <a:lnTo>
                    <a:pt x="25400" y="185419"/>
                  </a:lnTo>
                  <a:lnTo>
                    <a:pt x="25400" y="180340"/>
                  </a:lnTo>
                  <a:close/>
                </a:path>
                <a:path w="25400" h="427989">
                  <a:moveTo>
                    <a:pt x="25400" y="185420"/>
                  </a:moveTo>
                  <a:lnTo>
                    <a:pt x="0" y="185420"/>
                  </a:lnTo>
                  <a:lnTo>
                    <a:pt x="0" y="193039"/>
                  </a:lnTo>
                  <a:lnTo>
                    <a:pt x="25400" y="193039"/>
                  </a:lnTo>
                  <a:lnTo>
                    <a:pt x="25400" y="185420"/>
                  </a:lnTo>
                  <a:close/>
                </a:path>
                <a:path w="25400" h="427989">
                  <a:moveTo>
                    <a:pt x="25400" y="193040"/>
                  </a:moveTo>
                  <a:lnTo>
                    <a:pt x="0" y="193040"/>
                  </a:lnTo>
                  <a:lnTo>
                    <a:pt x="0" y="198119"/>
                  </a:lnTo>
                  <a:lnTo>
                    <a:pt x="25400" y="198119"/>
                  </a:lnTo>
                  <a:lnTo>
                    <a:pt x="25400" y="193040"/>
                  </a:lnTo>
                  <a:close/>
                </a:path>
                <a:path w="25400" h="427989">
                  <a:moveTo>
                    <a:pt x="25400" y="198120"/>
                  </a:moveTo>
                  <a:lnTo>
                    <a:pt x="0" y="198120"/>
                  </a:lnTo>
                  <a:lnTo>
                    <a:pt x="0" y="205739"/>
                  </a:lnTo>
                  <a:lnTo>
                    <a:pt x="25400" y="205739"/>
                  </a:lnTo>
                  <a:lnTo>
                    <a:pt x="25400" y="198120"/>
                  </a:lnTo>
                  <a:close/>
                </a:path>
                <a:path w="25400" h="427989">
                  <a:moveTo>
                    <a:pt x="25400" y="205740"/>
                  </a:moveTo>
                  <a:lnTo>
                    <a:pt x="0" y="205740"/>
                  </a:lnTo>
                  <a:lnTo>
                    <a:pt x="0" y="212089"/>
                  </a:lnTo>
                  <a:lnTo>
                    <a:pt x="25400" y="212089"/>
                  </a:lnTo>
                  <a:lnTo>
                    <a:pt x="25400" y="205740"/>
                  </a:lnTo>
                  <a:close/>
                </a:path>
                <a:path w="25400" h="427989">
                  <a:moveTo>
                    <a:pt x="25400" y="212090"/>
                  </a:moveTo>
                  <a:lnTo>
                    <a:pt x="0" y="212090"/>
                  </a:lnTo>
                  <a:lnTo>
                    <a:pt x="0" y="218439"/>
                  </a:lnTo>
                  <a:lnTo>
                    <a:pt x="25400" y="218439"/>
                  </a:lnTo>
                  <a:lnTo>
                    <a:pt x="25400" y="212090"/>
                  </a:lnTo>
                  <a:close/>
                </a:path>
                <a:path w="25400" h="427989">
                  <a:moveTo>
                    <a:pt x="25400" y="218440"/>
                  </a:moveTo>
                  <a:lnTo>
                    <a:pt x="0" y="218440"/>
                  </a:lnTo>
                  <a:lnTo>
                    <a:pt x="0" y="224789"/>
                  </a:lnTo>
                  <a:lnTo>
                    <a:pt x="25400" y="224789"/>
                  </a:lnTo>
                  <a:lnTo>
                    <a:pt x="25400" y="218440"/>
                  </a:lnTo>
                  <a:close/>
                </a:path>
                <a:path w="25400" h="427989">
                  <a:moveTo>
                    <a:pt x="25400" y="224790"/>
                  </a:moveTo>
                  <a:lnTo>
                    <a:pt x="0" y="224790"/>
                  </a:lnTo>
                  <a:lnTo>
                    <a:pt x="0" y="231139"/>
                  </a:lnTo>
                  <a:lnTo>
                    <a:pt x="25400" y="231139"/>
                  </a:lnTo>
                  <a:lnTo>
                    <a:pt x="25400" y="224790"/>
                  </a:lnTo>
                  <a:close/>
                </a:path>
                <a:path w="25400" h="427989">
                  <a:moveTo>
                    <a:pt x="25400" y="231140"/>
                  </a:moveTo>
                  <a:lnTo>
                    <a:pt x="0" y="231140"/>
                  </a:lnTo>
                  <a:lnTo>
                    <a:pt x="0" y="237489"/>
                  </a:lnTo>
                  <a:lnTo>
                    <a:pt x="25400" y="237489"/>
                  </a:lnTo>
                  <a:lnTo>
                    <a:pt x="25400" y="231140"/>
                  </a:lnTo>
                  <a:close/>
                </a:path>
                <a:path w="25400" h="427989">
                  <a:moveTo>
                    <a:pt x="25400" y="237490"/>
                  </a:moveTo>
                  <a:lnTo>
                    <a:pt x="0" y="237490"/>
                  </a:lnTo>
                  <a:lnTo>
                    <a:pt x="0" y="243839"/>
                  </a:lnTo>
                  <a:lnTo>
                    <a:pt x="25400" y="243839"/>
                  </a:lnTo>
                  <a:lnTo>
                    <a:pt x="25400" y="237490"/>
                  </a:lnTo>
                  <a:close/>
                </a:path>
                <a:path w="25400" h="427989">
                  <a:moveTo>
                    <a:pt x="25400" y="243840"/>
                  </a:moveTo>
                  <a:lnTo>
                    <a:pt x="0" y="243840"/>
                  </a:lnTo>
                  <a:lnTo>
                    <a:pt x="0" y="250189"/>
                  </a:lnTo>
                  <a:lnTo>
                    <a:pt x="25400" y="250189"/>
                  </a:lnTo>
                  <a:lnTo>
                    <a:pt x="25400" y="243840"/>
                  </a:lnTo>
                  <a:close/>
                </a:path>
                <a:path w="25400" h="427989">
                  <a:moveTo>
                    <a:pt x="25400" y="250190"/>
                  </a:moveTo>
                  <a:lnTo>
                    <a:pt x="0" y="250190"/>
                  </a:lnTo>
                  <a:lnTo>
                    <a:pt x="0" y="256539"/>
                  </a:lnTo>
                  <a:lnTo>
                    <a:pt x="25400" y="256539"/>
                  </a:lnTo>
                  <a:lnTo>
                    <a:pt x="25400" y="250190"/>
                  </a:lnTo>
                  <a:close/>
                </a:path>
                <a:path w="25400" h="427989">
                  <a:moveTo>
                    <a:pt x="25400" y="256540"/>
                  </a:moveTo>
                  <a:lnTo>
                    <a:pt x="0" y="256540"/>
                  </a:lnTo>
                  <a:lnTo>
                    <a:pt x="0" y="261619"/>
                  </a:lnTo>
                  <a:lnTo>
                    <a:pt x="25400" y="261619"/>
                  </a:lnTo>
                  <a:lnTo>
                    <a:pt x="25400" y="256540"/>
                  </a:lnTo>
                  <a:close/>
                </a:path>
                <a:path w="25400" h="427989">
                  <a:moveTo>
                    <a:pt x="25400" y="261620"/>
                  </a:moveTo>
                  <a:lnTo>
                    <a:pt x="0" y="261620"/>
                  </a:lnTo>
                  <a:lnTo>
                    <a:pt x="0" y="267969"/>
                  </a:lnTo>
                  <a:lnTo>
                    <a:pt x="25400" y="267969"/>
                  </a:lnTo>
                  <a:lnTo>
                    <a:pt x="25400" y="261620"/>
                  </a:lnTo>
                  <a:close/>
                </a:path>
                <a:path w="25400" h="427989">
                  <a:moveTo>
                    <a:pt x="25400" y="267970"/>
                  </a:moveTo>
                  <a:lnTo>
                    <a:pt x="0" y="267970"/>
                  </a:lnTo>
                  <a:lnTo>
                    <a:pt x="0" y="274319"/>
                  </a:lnTo>
                  <a:lnTo>
                    <a:pt x="25400" y="274319"/>
                  </a:lnTo>
                  <a:lnTo>
                    <a:pt x="25400" y="267970"/>
                  </a:lnTo>
                  <a:close/>
                </a:path>
                <a:path w="25400" h="427989">
                  <a:moveTo>
                    <a:pt x="25400" y="274320"/>
                  </a:moveTo>
                  <a:lnTo>
                    <a:pt x="0" y="274320"/>
                  </a:lnTo>
                  <a:lnTo>
                    <a:pt x="0" y="280669"/>
                  </a:lnTo>
                  <a:lnTo>
                    <a:pt x="25400" y="280669"/>
                  </a:lnTo>
                  <a:lnTo>
                    <a:pt x="25400" y="274320"/>
                  </a:lnTo>
                  <a:close/>
                </a:path>
                <a:path w="25400" h="427989">
                  <a:moveTo>
                    <a:pt x="25400" y="280670"/>
                  </a:moveTo>
                  <a:lnTo>
                    <a:pt x="0" y="280670"/>
                  </a:lnTo>
                  <a:lnTo>
                    <a:pt x="0" y="288289"/>
                  </a:lnTo>
                  <a:lnTo>
                    <a:pt x="25400" y="288289"/>
                  </a:lnTo>
                  <a:lnTo>
                    <a:pt x="25400" y="280670"/>
                  </a:lnTo>
                  <a:close/>
                </a:path>
                <a:path w="25400" h="427989">
                  <a:moveTo>
                    <a:pt x="25400" y="288290"/>
                  </a:moveTo>
                  <a:lnTo>
                    <a:pt x="0" y="288290"/>
                  </a:lnTo>
                  <a:lnTo>
                    <a:pt x="0" y="293369"/>
                  </a:lnTo>
                  <a:lnTo>
                    <a:pt x="25400" y="293369"/>
                  </a:lnTo>
                  <a:lnTo>
                    <a:pt x="25400" y="288290"/>
                  </a:lnTo>
                  <a:close/>
                </a:path>
                <a:path w="25400" h="427989">
                  <a:moveTo>
                    <a:pt x="25400" y="293370"/>
                  </a:moveTo>
                  <a:lnTo>
                    <a:pt x="0" y="293370"/>
                  </a:lnTo>
                  <a:lnTo>
                    <a:pt x="0" y="300989"/>
                  </a:lnTo>
                  <a:lnTo>
                    <a:pt x="25400" y="300989"/>
                  </a:lnTo>
                  <a:lnTo>
                    <a:pt x="25400" y="293370"/>
                  </a:lnTo>
                  <a:close/>
                </a:path>
                <a:path w="25400" h="427989">
                  <a:moveTo>
                    <a:pt x="25400" y="300990"/>
                  </a:moveTo>
                  <a:lnTo>
                    <a:pt x="0" y="300990"/>
                  </a:lnTo>
                  <a:lnTo>
                    <a:pt x="0" y="307339"/>
                  </a:lnTo>
                  <a:lnTo>
                    <a:pt x="25400" y="307339"/>
                  </a:lnTo>
                  <a:lnTo>
                    <a:pt x="25400" y="300990"/>
                  </a:lnTo>
                  <a:close/>
                </a:path>
                <a:path w="25400" h="427989">
                  <a:moveTo>
                    <a:pt x="25400" y="307340"/>
                  </a:moveTo>
                  <a:lnTo>
                    <a:pt x="0" y="307340"/>
                  </a:lnTo>
                  <a:lnTo>
                    <a:pt x="0" y="313689"/>
                  </a:lnTo>
                  <a:lnTo>
                    <a:pt x="25400" y="313689"/>
                  </a:lnTo>
                  <a:lnTo>
                    <a:pt x="25400" y="307340"/>
                  </a:lnTo>
                  <a:close/>
                </a:path>
                <a:path w="25400" h="427989">
                  <a:moveTo>
                    <a:pt x="25400" y="313690"/>
                  </a:moveTo>
                  <a:lnTo>
                    <a:pt x="0" y="313690"/>
                  </a:lnTo>
                  <a:lnTo>
                    <a:pt x="0" y="320039"/>
                  </a:lnTo>
                  <a:lnTo>
                    <a:pt x="25400" y="320039"/>
                  </a:lnTo>
                  <a:lnTo>
                    <a:pt x="25400" y="313690"/>
                  </a:lnTo>
                  <a:close/>
                </a:path>
                <a:path w="25400" h="427989">
                  <a:moveTo>
                    <a:pt x="25400" y="320040"/>
                  </a:moveTo>
                  <a:lnTo>
                    <a:pt x="0" y="320040"/>
                  </a:lnTo>
                  <a:lnTo>
                    <a:pt x="0" y="326389"/>
                  </a:lnTo>
                  <a:lnTo>
                    <a:pt x="25400" y="326389"/>
                  </a:lnTo>
                  <a:lnTo>
                    <a:pt x="25400" y="320040"/>
                  </a:lnTo>
                  <a:close/>
                </a:path>
                <a:path w="25400" h="427989">
                  <a:moveTo>
                    <a:pt x="25400" y="326390"/>
                  </a:moveTo>
                  <a:lnTo>
                    <a:pt x="0" y="326390"/>
                  </a:lnTo>
                  <a:lnTo>
                    <a:pt x="0" y="332739"/>
                  </a:lnTo>
                  <a:lnTo>
                    <a:pt x="25400" y="332739"/>
                  </a:lnTo>
                  <a:lnTo>
                    <a:pt x="25400" y="326390"/>
                  </a:lnTo>
                  <a:close/>
                </a:path>
                <a:path w="25400" h="427989">
                  <a:moveTo>
                    <a:pt x="25400" y="332740"/>
                  </a:moveTo>
                  <a:lnTo>
                    <a:pt x="0" y="332740"/>
                  </a:lnTo>
                  <a:lnTo>
                    <a:pt x="0" y="345439"/>
                  </a:lnTo>
                  <a:lnTo>
                    <a:pt x="25400" y="345439"/>
                  </a:lnTo>
                  <a:lnTo>
                    <a:pt x="25400" y="332740"/>
                  </a:lnTo>
                  <a:close/>
                </a:path>
                <a:path w="25400" h="427989">
                  <a:moveTo>
                    <a:pt x="25400" y="345440"/>
                  </a:moveTo>
                  <a:lnTo>
                    <a:pt x="0" y="345440"/>
                  </a:lnTo>
                  <a:lnTo>
                    <a:pt x="0" y="358139"/>
                  </a:lnTo>
                  <a:lnTo>
                    <a:pt x="25400" y="358139"/>
                  </a:lnTo>
                  <a:lnTo>
                    <a:pt x="25400" y="345440"/>
                  </a:lnTo>
                  <a:close/>
                </a:path>
                <a:path w="25400" h="427989">
                  <a:moveTo>
                    <a:pt x="25400" y="358140"/>
                  </a:moveTo>
                  <a:lnTo>
                    <a:pt x="0" y="358140"/>
                  </a:lnTo>
                  <a:lnTo>
                    <a:pt x="0" y="364489"/>
                  </a:lnTo>
                  <a:lnTo>
                    <a:pt x="25400" y="364489"/>
                  </a:lnTo>
                  <a:lnTo>
                    <a:pt x="25400" y="358140"/>
                  </a:lnTo>
                  <a:close/>
                </a:path>
                <a:path w="25400" h="427989">
                  <a:moveTo>
                    <a:pt x="25400" y="364490"/>
                  </a:moveTo>
                  <a:lnTo>
                    <a:pt x="0" y="364490"/>
                  </a:lnTo>
                  <a:lnTo>
                    <a:pt x="0" y="368300"/>
                  </a:lnTo>
                  <a:lnTo>
                    <a:pt x="1270" y="368300"/>
                  </a:lnTo>
                  <a:lnTo>
                    <a:pt x="1270" y="370839"/>
                  </a:lnTo>
                  <a:lnTo>
                    <a:pt x="25400" y="370839"/>
                  </a:lnTo>
                  <a:lnTo>
                    <a:pt x="25400" y="364490"/>
                  </a:lnTo>
                  <a:close/>
                </a:path>
                <a:path w="25400" h="427989">
                  <a:moveTo>
                    <a:pt x="25400" y="370840"/>
                  </a:moveTo>
                  <a:lnTo>
                    <a:pt x="2539" y="370840"/>
                  </a:lnTo>
                  <a:lnTo>
                    <a:pt x="2539" y="374650"/>
                  </a:lnTo>
                  <a:lnTo>
                    <a:pt x="3810" y="374650"/>
                  </a:lnTo>
                  <a:lnTo>
                    <a:pt x="3810" y="377189"/>
                  </a:lnTo>
                  <a:lnTo>
                    <a:pt x="25400" y="377189"/>
                  </a:lnTo>
                  <a:lnTo>
                    <a:pt x="25400" y="370840"/>
                  </a:lnTo>
                  <a:close/>
                </a:path>
                <a:path w="25400" h="427989">
                  <a:moveTo>
                    <a:pt x="25400" y="377190"/>
                  </a:moveTo>
                  <a:lnTo>
                    <a:pt x="5080" y="377190"/>
                  </a:lnTo>
                  <a:lnTo>
                    <a:pt x="5080" y="381000"/>
                  </a:lnTo>
                  <a:lnTo>
                    <a:pt x="6350" y="381000"/>
                  </a:lnTo>
                  <a:lnTo>
                    <a:pt x="6350" y="383539"/>
                  </a:lnTo>
                  <a:lnTo>
                    <a:pt x="25400" y="383539"/>
                  </a:lnTo>
                  <a:lnTo>
                    <a:pt x="25400" y="377190"/>
                  </a:lnTo>
                  <a:close/>
                </a:path>
                <a:path w="25400" h="427989">
                  <a:moveTo>
                    <a:pt x="25400" y="383540"/>
                  </a:moveTo>
                  <a:lnTo>
                    <a:pt x="7620" y="383540"/>
                  </a:lnTo>
                  <a:lnTo>
                    <a:pt x="7620" y="387350"/>
                  </a:lnTo>
                  <a:lnTo>
                    <a:pt x="8889" y="387350"/>
                  </a:lnTo>
                  <a:lnTo>
                    <a:pt x="8889" y="389889"/>
                  </a:lnTo>
                  <a:lnTo>
                    <a:pt x="25400" y="389889"/>
                  </a:lnTo>
                  <a:lnTo>
                    <a:pt x="25400" y="383540"/>
                  </a:lnTo>
                  <a:close/>
                </a:path>
                <a:path w="25400" h="427989">
                  <a:moveTo>
                    <a:pt x="25400" y="389890"/>
                  </a:moveTo>
                  <a:lnTo>
                    <a:pt x="10160" y="389890"/>
                  </a:lnTo>
                  <a:lnTo>
                    <a:pt x="10160" y="392430"/>
                  </a:lnTo>
                  <a:lnTo>
                    <a:pt x="11430" y="392430"/>
                  </a:lnTo>
                  <a:lnTo>
                    <a:pt x="11430" y="396239"/>
                  </a:lnTo>
                  <a:lnTo>
                    <a:pt x="25400" y="396239"/>
                  </a:lnTo>
                  <a:lnTo>
                    <a:pt x="25400" y="389890"/>
                  </a:lnTo>
                  <a:close/>
                </a:path>
                <a:path w="25400" h="427989">
                  <a:moveTo>
                    <a:pt x="25400" y="396240"/>
                  </a:moveTo>
                  <a:lnTo>
                    <a:pt x="12700" y="396240"/>
                  </a:lnTo>
                  <a:lnTo>
                    <a:pt x="12700" y="398780"/>
                  </a:lnTo>
                  <a:lnTo>
                    <a:pt x="13970" y="398780"/>
                  </a:lnTo>
                  <a:lnTo>
                    <a:pt x="13970" y="402589"/>
                  </a:lnTo>
                  <a:lnTo>
                    <a:pt x="25400" y="402589"/>
                  </a:lnTo>
                  <a:lnTo>
                    <a:pt x="25400" y="396240"/>
                  </a:lnTo>
                  <a:close/>
                </a:path>
                <a:path w="25400" h="427989">
                  <a:moveTo>
                    <a:pt x="25400" y="402590"/>
                  </a:moveTo>
                  <a:lnTo>
                    <a:pt x="15239" y="402590"/>
                  </a:lnTo>
                  <a:lnTo>
                    <a:pt x="15239" y="405130"/>
                  </a:lnTo>
                  <a:lnTo>
                    <a:pt x="16510" y="405130"/>
                  </a:lnTo>
                  <a:lnTo>
                    <a:pt x="16510" y="408939"/>
                  </a:lnTo>
                  <a:lnTo>
                    <a:pt x="25400" y="408939"/>
                  </a:lnTo>
                  <a:lnTo>
                    <a:pt x="25400" y="402590"/>
                  </a:lnTo>
                  <a:close/>
                </a:path>
                <a:path w="25400" h="427989">
                  <a:moveTo>
                    <a:pt x="25400" y="408940"/>
                  </a:moveTo>
                  <a:lnTo>
                    <a:pt x="17780" y="408940"/>
                  </a:lnTo>
                  <a:lnTo>
                    <a:pt x="17780" y="411480"/>
                  </a:lnTo>
                  <a:lnTo>
                    <a:pt x="19050" y="411480"/>
                  </a:lnTo>
                  <a:lnTo>
                    <a:pt x="19050" y="415289"/>
                  </a:lnTo>
                  <a:lnTo>
                    <a:pt x="25400" y="415289"/>
                  </a:lnTo>
                  <a:lnTo>
                    <a:pt x="25400" y="408940"/>
                  </a:lnTo>
                  <a:close/>
                </a:path>
                <a:path w="25400" h="427989">
                  <a:moveTo>
                    <a:pt x="25400" y="415290"/>
                  </a:moveTo>
                  <a:lnTo>
                    <a:pt x="20320" y="415290"/>
                  </a:lnTo>
                  <a:lnTo>
                    <a:pt x="20320" y="417830"/>
                  </a:lnTo>
                  <a:lnTo>
                    <a:pt x="21589" y="417830"/>
                  </a:lnTo>
                  <a:lnTo>
                    <a:pt x="21589" y="421639"/>
                  </a:lnTo>
                  <a:lnTo>
                    <a:pt x="25400" y="421639"/>
                  </a:lnTo>
                  <a:lnTo>
                    <a:pt x="25400" y="415290"/>
                  </a:lnTo>
                  <a:close/>
                </a:path>
                <a:path w="25400" h="427989">
                  <a:moveTo>
                    <a:pt x="25400" y="421640"/>
                  </a:moveTo>
                  <a:lnTo>
                    <a:pt x="22860" y="421640"/>
                  </a:lnTo>
                  <a:lnTo>
                    <a:pt x="22860" y="424180"/>
                  </a:lnTo>
                  <a:lnTo>
                    <a:pt x="24130" y="424180"/>
                  </a:lnTo>
                  <a:lnTo>
                    <a:pt x="24130" y="427989"/>
                  </a:lnTo>
                  <a:lnTo>
                    <a:pt x="25400" y="427989"/>
                  </a:lnTo>
                  <a:lnTo>
                    <a:pt x="25400" y="421640"/>
                  </a:lnTo>
                  <a:close/>
                </a:path>
              </a:pathLst>
            </a:custGeom>
            <a:solidFill>
              <a:srgbClr val="1B1B1B"/>
            </a:solidFill>
          </p:spPr>
          <p:txBody>
            <a:bodyPr bIns="0" lIns="0" rIns="0" rtlCol="0" tIns="0" wrap="square"/>
            <a:p/>
          </p:txBody>
        </p:sp>
        <p:sp>
          <p:nvSpPr>
            <p:cNvPr id="1048823" name="object 97"/>
            <p:cNvSpPr/>
            <p:nvPr/>
          </p:nvSpPr>
          <p:spPr>
            <a:xfrm>
              <a:off x="4347209" y="4483100"/>
              <a:ext cx="24130" cy="364490"/>
            </a:xfrm>
            <a:custGeom>
              <a:avLst/>
              <a:ahLst/>
              <a:rect l="l" t="t" r="r" b="b"/>
              <a:pathLst>
                <a:path w="24129" h="364489">
                  <a:moveTo>
                    <a:pt x="24129" y="0"/>
                  </a:moveTo>
                  <a:lnTo>
                    <a:pt x="0" y="0"/>
                  </a:lnTo>
                  <a:lnTo>
                    <a:pt x="0" y="2539"/>
                  </a:lnTo>
                  <a:lnTo>
                    <a:pt x="24129" y="2539"/>
                  </a:lnTo>
                  <a:lnTo>
                    <a:pt x="24129" y="0"/>
                  </a:lnTo>
                  <a:close/>
                </a:path>
                <a:path w="24129" h="364489">
                  <a:moveTo>
                    <a:pt x="24129" y="2540"/>
                  </a:moveTo>
                  <a:lnTo>
                    <a:pt x="0" y="2540"/>
                  </a:lnTo>
                  <a:lnTo>
                    <a:pt x="0" y="8889"/>
                  </a:lnTo>
                  <a:lnTo>
                    <a:pt x="24129" y="8889"/>
                  </a:lnTo>
                  <a:lnTo>
                    <a:pt x="24129" y="2540"/>
                  </a:lnTo>
                  <a:close/>
                </a:path>
                <a:path w="24129" h="364489">
                  <a:moveTo>
                    <a:pt x="24129" y="8890"/>
                  </a:moveTo>
                  <a:lnTo>
                    <a:pt x="0" y="8890"/>
                  </a:lnTo>
                  <a:lnTo>
                    <a:pt x="0" y="15239"/>
                  </a:lnTo>
                  <a:lnTo>
                    <a:pt x="24129" y="15239"/>
                  </a:lnTo>
                  <a:lnTo>
                    <a:pt x="24129" y="8890"/>
                  </a:lnTo>
                  <a:close/>
                </a:path>
                <a:path w="24129" h="364489">
                  <a:moveTo>
                    <a:pt x="24129" y="15240"/>
                  </a:moveTo>
                  <a:lnTo>
                    <a:pt x="0" y="15240"/>
                  </a:lnTo>
                  <a:lnTo>
                    <a:pt x="0" y="21589"/>
                  </a:lnTo>
                  <a:lnTo>
                    <a:pt x="24129" y="21589"/>
                  </a:lnTo>
                  <a:lnTo>
                    <a:pt x="24129" y="15240"/>
                  </a:lnTo>
                  <a:close/>
                </a:path>
                <a:path w="24129" h="364489">
                  <a:moveTo>
                    <a:pt x="24129" y="21590"/>
                  </a:moveTo>
                  <a:lnTo>
                    <a:pt x="0" y="21590"/>
                  </a:lnTo>
                  <a:lnTo>
                    <a:pt x="0" y="27939"/>
                  </a:lnTo>
                  <a:lnTo>
                    <a:pt x="24129" y="27939"/>
                  </a:lnTo>
                  <a:lnTo>
                    <a:pt x="24129" y="21590"/>
                  </a:lnTo>
                  <a:close/>
                </a:path>
                <a:path w="24129" h="364489">
                  <a:moveTo>
                    <a:pt x="24129" y="27940"/>
                  </a:moveTo>
                  <a:lnTo>
                    <a:pt x="0" y="27940"/>
                  </a:lnTo>
                  <a:lnTo>
                    <a:pt x="0" y="34289"/>
                  </a:lnTo>
                  <a:lnTo>
                    <a:pt x="24129" y="34289"/>
                  </a:lnTo>
                  <a:lnTo>
                    <a:pt x="24129" y="27940"/>
                  </a:lnTo>
                  <a:close/>
                </a:path>
                <a:path w="24129" h="364489">
                  <a:moveTo>
                    <a:pt x="24129" y="34290"/>
                  </a:moveTo>
                  <a:lnTo>
                    <a:pt x="0" y="34290"/>
                  </a:lnTo>
                  <a:lnTo>
                    <a:pt x="0" y="40639"/>
                  </a:lnTo>
                  <a:lnTo>
                    <a:pt x="24129" y="40639"/>
                  </a:lnTo>
                  <a:lnTo>
                    <a:pt x="24129" y="34290"/>
                  </a:lnTo>
                  <a:close/>
                </a:path>
                <a:path w="24129" h="364489">
                  <a:moveTo>
                    <a:pt x="24129" y="40640"/>
                  </a:moveTo>
                  <a:lnTo>
                    <a:pt x="0" y="40640"/>
                  </a:lnTo>
                  <a:lnTo>
                    <a:pt x="0" y="45719"/>
                  </a:lnTo>
                  <a:lnTo>
                    <a:pt x="24129" y="45719"/>
                  </a:lnTo>
                  <a:lnTo>
                    <a:pt x="24129" y="40640"/>
                  </a:lnTo>
                  <a:close/>
                </a:path>
                <a:path w="24129" h="364489">
                  <a:moveTo>
                    <a:pt x="24129" y="45720"/>
                  </a:moveTo>
                  <a:lnTo>
                    <a:pt x="0" y="45720"/>
                  </a:lnTo>
                  <a:lnTo>
                    <a:pt x="0" y="52069"/>
                  </a:lnTo>
                  <a:lnTo>
                    <a:pt x="24129" y="52069"/>
                  </a:lnTo>
                  <a:lnTo>
                    <a:pt x="24129" y="45720"/>
                  </a:lnTo>
                  <a:close/>
                </a:path>
                <a:path w="24129" h="364489">
                  <a:moveTo>
                    <a:pt x="24129" y="52070"/>
                  </a:moveTo>
                  <a:lnTo>
                    <a:pt x="0" y="52070"/>
                  </a:lnTo>
                  <a:lnTo>
                    <a:pt x="0" y="58419"/>
                  </a:lnTo>
                  <a:lnTo>
                    <a:pt x="24129" y="58419"/>
                  </a:lnTo>
                  <a:lnTo>
                    <a:pt x="24129" y="52070"/>
                  </a:lnTo>
                  <a:close/>
                </a:path>
                <a:path w="24129" h="364489">
                  <a:moveTo>
                    <a:pt x="24129" y="58420"/>
                  </a:moveTo>
                  <a:lnTo>
                    <a:pt x="0" y="58420"/>
                  </a:lnTo>
                  <a:lnTo>
                    <a:pt x="0" y="64769"/>
                  </a:lnTo>
                  <a:lnTo>
                    <a:pt x="24129" y="64769"/>
                  </a:lnTo>
                  <a:lnTo>
                    <a:pt x="24129" y="58420"/>
                  </a:lnTo>
                  <a:close/>
                </a:path>
                <a:path w="24129" h="364489">
                  <a:moveTo>
                    <a:pt x="24129" y="64770"/>
                  </a:moveTo>
                  <a:lnTo>
                    <a:pt x="0" y="64770"/>
                  </a:lnTo>
                  <a:lnTo>
                    <a:pt x="0" y="71119"/>
                  </a:lnTo>
                  <a:lnTo>
                    <a:pt x="24129" y="71119"/>
                  </a:lnTo>
                  <a:lnTo>
                    <a:pt x="24129" y="64770"/>
                  </a:lnTo>
                  <a:close/>
                </a:path>
                <a:path w="24129" h="364489">
                  <a:moveTo>
                    <a:pt x="24129" y="71120"/>
                  </a:moveTo>
                  <a:lnTo>
                    <a:pt x="0" y="71120"/>
                  </a:lnTo>
                  <a:lnTo>
                    <a:pt x="0" y="77469"/>
                  </a:lnTo>
                  <a:lnTo>
                    <a:pt x="24129" y="77469"/>
                  </a:lnTo>
                  <a:lnTo>
                    <a:pt x="24129" y="71120"/>
                  </a:lnTo>
                  <a:close/>
                </a:path>
                <a:path w="24129" h="364489">
                  <a:moveTo>
                    <a:pt x="24129" y="77470"/>
                  </a:moveTo>
                  <a:lnTo>
                    <a:pt x="0" y="77470"/>
                  </a:lnTo>
                  <a:lnTo>
                    <a:pt x="0" y="85089"/>
                  </a:lnTo>
                  <a:lnTo>
                    <a:pt x="24129" y="85089"/>
                  </a:lnTo>
                  <a:lnTo>
                    <a:pt x="24129" y="77470"/>
                  </a:lnTo>
                  <a:close/>
                </a:path>
                <a:path w="24129" h="364489">
                  <a:moveTo>
                    <a:pt x="24129" y="85090"/>
                  </a:moveTo>
                  <a:lnTo>
                    <a:pt x="0" y="85090"/>
                  </a:lnTo>
                  <a:lnTo>
                    <a:pt x="0" y="91439"/>
                  </a:lnTo>
                  <a:lnTo>
                    <a:pt x="24129" y="91439"/>
                  </a:lnTo>
                  <a:lnTo>
                    <a:pt x="24129" y="85090"/>
                  </a:lnTo>
                  <a:close/>
                </a:path>
                <a:path w="24129" h="364489">
                  <a:moveTo>
                    <a:pt x="24129" y="91440"/>
                  </a:moveTo>
                  <a:lnTo>
                    <a:pt x="0" y="91440"/>
                  </a:lnTo>
                  <a:lnTo>
                    <a:pt x="0" y="97789"/>
                  </a:lnTo>
                  <a:lnTo>
                    <a:pt x="24129" y="97789"/>
                  </a:lnTo>
                  <a:lnTo>
                    <a:pt x="24129" y="91440"/>
                  </a:lnTo>
                  <a:close/>
                </a:path>
                <a:path w="24129" h="364489">
                  <a:moveTo>
                    <a:pt x="24129" y="97790"/>
                  </a:moveTo>
                  <a:lnTo>
                    <a:pt x="0" y="97790"/>
                  </a:lnTo>
                  <a:lnTo>
                    <a:pt x="0" y="104139"/>
                  </a:lnTo>
                  <a:lnTo>
                    <a:pt x="24129" y="104139"/>
                  </a:lnTo>
                  <a:lnTo>
                    <a:pt x="24129" y="97790"/>
                  </a:lnTo>
                  <a:close/>
                </a:path>
                <a:path w="24129" h="364489">
                  <a:moveTo>
                    <a:pt x="24129" y="104140"/>
                  </a:moveTo>
                  <a:lnTo>
                    <a:pt x="0" y="104140"/>
                  </a:lnTo>
                  <a:lnTo>
                    <a:pt x="0" y="110489"/>
                  </a:lnTo>
                  <a:lnTo>
                    <a:pt x="24129" y="110489"/>
                  </a:lnTo>
                  <a:lnTo>
                    <a:pt x="24129" y="104140"/>
                  </a:lnTo>
                  <a:close/>
                </a:path>
                <a:path w="24129" h="364489">
                  <a:moveTo>
                    <a:pt x="24129" y="110490"/>
                  </a:moveTo>
                  <a:lnTo>
                    <a:pt x="0" y="110490"/>
                  </a:lnTo>
                  <a:lnTo>
                    <a:pt x="0" y="116839"/>
                  </a:lnTo>
                  <a:lnTo>
                    <a:pt x="24129" y="116839"/>
                  </a:lnTo>
                  <a:lnTo>
                    <a:pt x="24129" y="110490"/>
                  </a:lnTo>
                  <a:close/>
                </a:path>
                <a:path w="24129" h="364489">
                  <a:moveTo>
                    <a:pt x="24129" y="116840"/>
                  </a:moveTo>
                  <a:lnTo>
                    <a:pt x="0" y="116840"/>
                  </a:lnTo>
                  <a:lnTo>
                    <a:pt x="0" y="123189"/>
                  </a:lnTo>
                  <a:lnTo>
                    <a:pt x="24129" y="123189"/>
                  </a:lnTo>
                  <a:lnTo>
                    <a:pt x="24129" y="116840"/>
                  </a:lnTo>
                  <a:close/>
                </a:path>
                <a:path w="24129" h="364489">
                  <a:moveTo>
                    <a:pt x="24129" y="123190"/>
                  </a:moveTo>
                  <a:lnTo>
                    <a:pt x="0" y="123190"/>
                  </a:lnTo>
                  <a:lnTo>
                    <a:pt x="0" y="129539"/>
                  </a:lnTo>
                  <a:lnTo>
                    <a:pt x="24129" y="129539"/>
                  </a:lnTo>
                  <a:lnTo>
                    <a:pt x="24129" y="123190"/>
                  </a:lnTo>
                  <a:close/>
                </a:path>
                <a:path w="24129" h="364489">
                  <a:moveTo>
                    <a:pt x="24129" y="129540"/>
                  </a:moveTo>
                  <a:lnTo>
                    <a:pt x="0" y="129540"/>
                  </a:lnTo>
                  <a:lnTo>
                    <a:pt x="0" y="135889"/>
                  </a:lnTo>
                  <a:lnTo>
                    <a:pt x="24129" y="135889"/>
                  </a:lnTo>
                  <a:lnTo>
                    <a:pt x="24129" y="129540"/>
                  </a:lnTo>
                  <a:close/>
                </a:path>
                <a:path w="24129" h="364489">
                  <a:moveTo>
                    <a:pt x="24129" y="135890"/>
                  </a:moveTo>
                  <a:lnTo>
                    <a:pt x="0" y="135890"/>
                  </a:lnTo>
                  <a:lnTo>
                    <a:pt x="0" y="140969"/>
                  </a:lnTo>
                  <a:lnTo>
                    <a:pt x="24129" y="140969"/>
                  </a:lnTo>
                  <a:lnTo>
                    <a:pt x="24129" y="135890"/>
                  </a:lnTo>
                  <a:close/>
                </a:path>
                <a:path w="24129" h="364489">
                  <a:moveTo>
                    <a:pt x="24129" y="140970"/>
                  </a:moveTo>
                  <a:lnTo>
                    <a:pt x="0" y="140970"/>
                  </a:lnTo>
                  <a:lnTo>
                    <a:pt x="0" y="147319"/>
                  </a:lnTo>
                  <a:lnTo>
                    <a:pt x="24129" y="147319"/>
                  </a:lnTo>
                  <a:lnTo>
                    <a:pt x="24129" y="140970"/>
                  </a:lnTo>
                  <a:close/>
                </a:path>
                <a:path w="24129" h="364489">
                  <a:moveTo>
                    <a:pt x="24129" y="147320"/>
                  </a:moveTo>
                  <a:lnTo>
                    <a:pt x="0" y="147320"/>
                  </a:lnTo>
                  <a:lnTo>
                    <a:pt x="0" y="153669"/>
                  </a:lnTo>
                  <a:lnTo>
                    <a:pt x="24129" y="153669"/>
                  </a:lnTo>
                  <a:lnTo>
                    <a:pt x="24129" y="147320"/>
                  </a:lnTo>
                  <a:close/>
                </a:path>
                <a:path w="24129" h="364489">
                  <a:moveTo>
                    <a:pt x="24129" y="153670"/>
                  </a:moveTo>
                  <a:lnTo>
                    <a:pt x="0" y="153670"/>
                  </a:lnTo>
                  <a:lnTo>
                    <a:pt x="0" y="160019"/>
                  </a:lnTo>
                  <a:lnTo>
                    <a:pt x="24129" y="160019"/>
                  </a:lnTo>
                  <a:lnTo>
                    <a:pt x="24129" y="153670"/>
                  </a:lnTo>
                  <a:close/>
                </a:path>
                <a:path w="24129" h="364489">
                  <a:moveTo>
                    <a:pt x="24129" y="160020"/>
                  </a:moveTo>
                  <a:lnTo>
                    <a:pt x="0" y="160020"/>
                  </a:lnTo>
                  <a:lnTo>
                    <a:pt x="0" y="166369"/>
                  </a:lnTo>
                  <a:lnTo>
                    <a:pt x="24129" y="166369"/>
                  </a:lnTo>
                  <a:lnTo>
                    <a:pt x="24129" y="160020"/>
                  </a:lnTo>
                  <a:close/>
                </a:path>
                <a:path w="24129" h="364489">
                  <a:moveTo>
                    <a:pt x="24129" y="166370"/>
                  </a:moveTo>
                  <a:lnTo>
                    <a:pt x="0" y="166370"/>
                  </a:lnTo>
                  <a:lnTo>
                    <a:pt x="0" y="172719"/>
                  </a:lnTo>
                  <a:lnTo>
                    <a:pt x="24129" y="172719"/>
                  </a:lnTo>
                  <a:lnTo>
                    <a:pt x="24129" y="166370"/>
                  </a:lnTo>
                  <a:close/>
                </a:path>
                <a:path w="24129" h="364489">
                  <a:moveTo>
                    <a:pt x="24129" y="172720"/>
                  </a:moveTo>
                  <a:lnTo>
                    <a:pt x="0" y="172720"/>
                  </a:lnTo>
                  <a:lnTo>
                    <a:pt x="0" y="180339"/>
                  </a:lnTo>
                  <a:lnTo>
                    <a:pt x="24129" y="180339"/>
                  </a:lnTo>
                  <a:lnTo>
                    <a:pt x="24129" y="172720"/>
                  </a:lnTo>
                  <a:close/>
                </a:path>
                <a:path w="24129" h="364489">
                  <a:moveTo>
                    <a:pt x="24129" y="180340"/>
                  </a:moveTo>
                  <a:lnTo>
                    <a:pt x="0" y="180340"/>
                  </a:lnTo>
                  <a:lnTo>
                    <a:pt x="0" y="185419"/>
                  </a:lnTo>
                  <a:lnTo>
                    <a:pt x="24129" y="185419"/>
                  </a:lnTo>
                  <a:lnTo>
                    <a:pt x="24129" y="180340"/>
                  </a:lnTo>
                  <a:close/>
                </a:path>
                <a:path w="24129" h="364489">
                  <a:moveTo>
                    <a:pt x="24129" y="185420"/>
                  </a:moveTo>
                  <a:lnTo>
                    <a:pt x="0" y="185420"/>
                  </a:lnTo>
                  <a:lnTo>
                    <a:pt x="0" y="193039"/>
                  </a:lnTo>
                  <a:lnTo>
                    <a:pt x="24129" y="193039"/>
                  </a:lnTo>
                  <a:lnTo>
                    <a:pt x="24129" y="185420"/>
                  </a:lnTo>
                  <a:close/>
                </a:path>
                <a:path w="24129" h="364489">
                  <a:moveTo>
                    <a:pt x="24129" y="193040"/>
                  </a:moveTo>
                  <a:lnTo>
                    <a:pt x="0" y="193040"/>
                  </a:lnTo>
                  <a:lnTo>
                    <a:pt x="0" y="198119"/>
                  </a:lnTo>
                  <a:lnTo>
                    <a:pt x="24129" y="198119"/>
                  </a:lnTo>
                  <a:lnTo>
                    <a:pt x="24129" y="193040"/>
                  </a:lnTo>
                  <a:close/>
                </a:path>
                <a:path w="24129" h="364489">
                  <a:moveTo>
                    <a:pt x="24129" y="198120"/>
                  </a:moveTo>
                  <a:lnTo>
                    <a:pt x="0" y="198120"/>
                  </a:lnTo>
                  <a:lnTo>
                    <a:pt x="0" y="205739"/>
                  </a:lnTo>
                  <a:lnTo>
                    <a:pt x="24129" y="205739"/>
                  </a:lnTo>
                  <a:lnTo>
                    <a:pt x="24129" y="198120"/>
                  </a:lnTo>
                  <a:close/>
                </a:path>
                <a:path w="24129" h="364489">
                  <a:moveTo>
                    <a:pt x="24129" y="205740"/>
                  </a:moveTo>
                  <a:lnTo>
                    <a:pt x="0" y="205740"/>
                  </a:lnTo>
                  <a:lnTo>
                    <a:pt x="0" y="212089"/>
                  </a:lnTo>
                  <a:lnTo>
                    <a:pt x="24129" y="212089"/>
                  </a:lnTo>
                  <a:lnTo>
                    <a:pt x="24129" y="205740"/>
                  </a:lnTo>
                  <a:close/>
                </a:path>
                <a:path w="24129" h="364489">
                  <a:moveTo>
                    <a:pt x="24129" y="212090"/>
                  </a:moveTo>
                  <a:lnTo>
                    <a:pt x="0" y="212090"/>
                  </a:lnTo>
                  <a:lnTo>
                    <a:pt x="0" y="218439"/>
                  </a:lnTo>
                  <a:lnTo>
                    <a:pt x="24129" y="218439"/>
                  </a:lnTo>
                  <a:lnTo>
                    <a:pt x="24129" y="212090"/>
                  </a:lnTo>
                  <a:close/>
                </a:path>
                <a:path w="24129" h="364489">
                  <a:moveTo>
                    <a:pt x="24129" y="218440"/>
                  </a:moveTo>
                  <a:lnTo>
                    <a:pt x="0" y="218440"/>
                  </a:lnTo>
                  <a:lnTo>
                    <a:pt x="0" y="224789"/>
                  </a:lnTo>
                  <a:lnTo>
                    <a:pt x="24129" y="224789"/>
                  </a:lnTo>
                  <a:lnTo>
                    <a:pt x="24129" y="218440"/>
                  </a:lnTo>
                  <a:close/>
                </a:path>
                <a:path w="24129" h="364489">
                  <a:moveTo>
                    <a:pt x="24129" y="224790"/>
                  </a:moveTo>
                  <a:lnTo>
                    <a:pt x="0" y="224790"/>
                  </a:lnTo>
                  <a:lnTo>
                    <a:pt x="0" y="231139"/>
                  </a:lnTo>
                  <a:lnTo>
                    <a:pt x="24129" y="231139"/>
                  </a:lnTo>
                  <a:lnTo>
                    <a:pt x="24129" y="224790"/>
                  </a:lnTo>
                  <a:close/>
                </a:path>
                <a:path w="24129" h="364489">
                  <a:moveTo>
                    <a:pt x="24129" y="231140"/>
                  </a:moveTo>
                  <a:lnTo>
                    <a:pt x="0" y="231140"/>
                  </a:lnTo>
                  <a:lnTo>
                    <a:pt x="0" y="237489"/>
                  </a:lnTo>
                  <a:lnTo>
                    <a:pt x="24129" y="237489"/>
                  </a:lnTo>
                  <a:lnTo>
                    <a:pt x="24129" y="231140"/>
                  </a:lnTo>
                  <a:close/>
                </a:path>
                <a:path w="24129" h="364489">
                  <a:moveTo>
                    <a:pt x="24129" y="237490"/>
                  </a:moveTo>
                  <a:lnTo>
                    <a:pt x="0" y="237490"/>
                  </a:lnTo>
                  <a:lnTo>
                    <a:pt x="0" y="243839"/>
                  </a:lnTo>
                  <a:lnTo>
                    <a:pt x="24129" y="243839"/>
                  </a:lnTo>
                  <a:lnTo>
                    <a:pt x="24129" y="237490"/>
                  </a:lnTo>
                  <a:close/>
                </a:path>
                <a:path w="24129" h="364489">
                  <a:moveTo>
                    <a:pt x="24129" y="243840"/>
                  </a:moveTo>
                  <a:lnTo>
                    <a:pt x="0" y="243840"/>
                  </a:lnTo>
                  <a:lnTo>
                    <a:pt x="0" y="250189"/>
                  </a:lnTo>
                  <a:lnTo>
                    <a:pt x="24129" y="250189"/>
                  </a:lnTo>
                  <a:lnTo>
                    <a:pt x="24129" y="243840"/>
                  </a:lnTo>
                  <a:close/>
                </a:path>
                <a:path w="24129" h="364489">
                  <a:moveTo>
                    <a:pt x="24129" y="250190"/>
                  </a:moveTo>
                  <a:lnTo>
                    <a:pt x="0" y="250190"/>
                  </a:lnTo>
                  <a:lnTo>
                    <a:pt x="0" y="256539"/>
                  </a:lnTo>
                  <a:lnTo>
                    <a:pt x="24129" y="256539"/>
                  </a:lnTo>
                  <a:lnTo>
                    <a:pt x="24129" y="250190"/>
                  </a:lnTo>
                  <a:close/>
                </a:path>
                <a:path w="24129" h="364489">
                  <a:moveTo>
                    <a:pt x="24129" y="256540"/>
                  </a:moveTo>
                  <a:lnTo>
                    <a:pt x="0" y="256540"/>
                  </a:lnTo>
                  <a:lnTo>
                    <a:pt x="0" y="261619"/>
                  </a:lnTo>
                  <a:lnTo>
                    <a:pt x="24129" y="261619"/>
                  </a:lnTo>
                  <a:lnTo>
                    <a:pt x="24129" y="256540"/>
                  </a:lnTo>
                  <a:close/>
                </a:path>
                <a:path w="24129" h="364489">
                  <a:moveTo>
                    <a:pt x="24129" y="261620"/>
                  </a:moveTo>
                  <a:lnTo>
                    <a:pt x="0" y="261620"/>
                  </a:lnTo>
                  <a:lnTo>
                    <a:pt x="0" y="267969"/>
                  </a:lnTo>
                  <a:lnTo>
                    <a:pt x="24129" y="267969"/>
                  </a:lnTo>
                  <a:lnTo>
                    <a:pt x="24129" y="261620"/>
                  </a:lnTo>
                  <a:close/>
                </a:path>
                <a:path w="24129" h="364489">
                  <a:moveTo>
                    <a:pt x="24129" y="267970"/>
                  </a:moveTo>
                  <a:lnTo>
                    <a:pt x="0" y="267970"/>
                  </a:lnTo>
                  <a:lnTo>
                    <a:pt x="0" y="274319"/>
                  </a:lnTo>
                  <a:lnTo>
                    <a:pt x="24129" y="274319"/>
                  </a:lnTo>
                  <a:lnTo>
                    <a:pt x="24129" y="267970"/>
                  </a:lnTo>
                  <a:close/>
                </a:path>
                <a:path w="24129" h="364489">
                  <a:moveTo>
                    <a:pt x="24129" y="274320"/>
                  </a:moveTo>
                  <a:lnTo>
                    <a:pt x="0" y="274320"/>
                  </a:lnTo>
                  <a:lnTo>
                    <a:pt x="0" y="280669"/>
                  </a:lnTo>
                  <a:lnTo>
                    <a:pt x="24129" y="280669"/>
                  </a:lnTo>
                  <a:lnTo>
                    <a:pt x="24129" y="274320"/>
                  </a:lnTo>
                  <a:close/>
                </a:path>
                <a:path w="24129" h="364489">
                  <a:moveTo>
                    <a:pt x="24129" y="280670"/>
                  </a:moveTo>
                  <a:lnTo>
                    <a:pt x="0" y="280670"/>
                  </a:lnTo>
                  <a:lnTo>
                    <a:pt x="0" y="288289"/>
                  </a:lnTo>
                  <a:lnTo>
                    <a:pt x="24129" y="288289"/>
                  </a:lnTo>
                  <a:lnTo>
                    <a:pt x="24129" y="280670"/>
                  </a:lnTo>
                  <a:close/>
                </a:path>
                <a:path w="24129" h="364489">
                  <a:moveTo>
                    <a:pt x="24129" y="288290"/>
                  </a:moveTo>
                  <a:lnTo>
                    <a:pt x="0" y="288290"/>
                  </a:lnTo>
                  <a:lnTo>
                    <a:pt x="0" y="293369"/>
                  </a:lnTo>
                  <a:lnTo>
                    <a:pt x="24129" y="293369"/>
                  </a:lnTo>
                  <a:lnTo>
                    <a:pt x="24129" y="288290"/>
                  </a:lnTo>
                  <a:close/>
                </a:path>
                <a:path w="24129" h="364489">
                  <a:moveTo>
                    <a:pt x="24129" y="293370"/>
                  </a:moveTo>
                  <a:lnTo>
                    <a:pt x="0" y="293370"/>
                  </a:lnTo>
                  <a:lnTo>
                    <a:pt x="0" y="300989"/>
                  </a:lnTo>
                  <a:lnTo>
                    <a:pt x="24129" y="300989"/>
                  </a:lnTo>
                  <a:lnTo>
                    <a:pt x="24129" y="293370"/>
                  </a:lnTo>
                  <a:close/>
                </a:path>
                <a:path w="24129" h="364489">
                  <a:moveTo>
                    <a:pt x="24129" y="300990"/>
                  </a:moveTo>
                  <a:lnTo>
                    <a:pt x="0" y="300990"/>
                  </a:lnTo>
                  <a:lnTo>
                    <a:pt x="0" y="307339"/>
                  </a:lnTo>
                  <a:lnTo>
                    <a:pt x="24129" y="307339"/>
                  </a:lnTo>
                  <a:lnTo>
                    <a:pt x="24129" y="300990"/>
                  </a:lnTo>
                  <a:close/>
                </a:path>
                <a:path w="24129" h="364489">
                  <a:moveTo>
                    <a:pt x="24129" y="307340"/>
                  </a:moveTo>
                  <a:lnTo>
                    <a:pt x="1269" y="307340"/>
                  </a:lnTo>
                  <a:lnTo>
                    <a:pt x="1269" y="311150"/>
                  </a:lnTo>
                  <a:lnTo>
                    <a:pt x="2539" y="311150"/>
                  </a:lnTo>
                  <a:lnTo>
                    <a:pt x="2539" y="313689"/>
                  </a:lnTo>
                  <a:lnTo>
                    <a:pt x="24129" y="313689"/>
                  </a:lnTo>
                  <a:lnTo>
                    <a:pt x="24129" y="307340"/>
                  </a:lnTo>
                  <a:close/>
                </a:path>
                <a:path w="24129" h="364489">
                  <a:moveTo>
                    <a:pt x="24129" y="313690"/>
                  </a:moveTo>
                  <a:lnTo>
                    <a:pt x="3810" y="313690"/>
                  </a:lnTo>
                  <a:lnTo>
                    <a:pt x="3810" y="317500"/>
                  </a:lnTo>
                  <a:lnTo>
                    <a:pt x="5079" y="317500"/>
                  </a:lnTo>
                  <a:lnTo>
                    <a:pt x="5079" y="320039"/>
                  </a:lnTo>
                  <a:lnTo>
                    <a:pt x="24129" y="320039"/>
                  </a:lnTo>
                  <a:lnTo>
                    <a:pt x="24129" y="313690"/>
                  </a:lnTo>
                  <a:close/>
                </a:path>
                <a:path w="24129" h="364489">
                  <a:moveTo>
                    <a:pt x="24129" y="320040"/>
                  </a:moveTo>
                  <a:lnTo>
                    <a:pt x="6350" y="320040"/>
                  </a:lnTo>
                  <a:lnTo>
                    <a:pt x="6350" y="323850"/>
                  </a:lnTo>
                  <a:lnTo>
                    <a:pt x="7619" y="323850"/>
                  </a:lnTo>
                  <a:lnTo>
                    <a:pt x="7619" y="326389"/>
                  </a:lnTo>
                  <a:lnTo>
                    <a:pt x="24129" y="326389"/>
                  </a:lnTo>
                  <a:lnTo>
                    <a:pt x="24129" y="320040"/>
                  </a:lnTo>
                  <a:close/>
                </a:path>
                <a:path w="24129" h="364489">
                  <a:moveTo>
                    <a:pt x="24129" y="326390"/>
                  </a:moveTo>
                  <a:lnTo>
                    <a:pt x="8889" y="326390"/>
                  </a:lnTo>
                  <a:lnTo>
                    <a:pt x="8889" y="330200"/>
                  </a:lnTo>
                  <a:lnTo>
                    <a:pt x="10160" y="330200"/>
                  </a:lnTo>
                  <a:lnTo>
                    <a:pt x="10160" y="332739"/>
                  </a:lnTo>
                  <a:lnTo>
                    <a:pt x="24129" y="332739"/>
                  </a:lnTo>
                  <a:lnTo>
                    <a:pt x="24129" y="326390"/>
                  </a:lnTo>
                  <a:close/>
                </a:path>
                <a:path w="24129" h="364489">
                  <a:moveTo>
                    <a:pt x="24129" y="332740"/>
                  </a:moveTo>
                  <a:lnTo>
                    <a:pt x="11429" y="332740"/>
                  </a:lnTo>
                  <a:lnTo>
                    <a:pt x="11429" y="336550"/>
                  </a:lnTo>
                  <a:lnTo>
                    <a:pt x="12700" y="336550"/>
                  </a:lnTo>
                  <a:lnTo>
                    <a:pt x="12700" y="339089"/>
                  </a:lnTo>
                  <a:lnTo>
                    <a:pt x="13969" y="339089"/>
                  </a:lnTo>
                  <a:lnTo>
                    <a:pt x="13969" y="342900"/>
                  </a:lnTo>
                  <a:lnTo>
                    <a:pt x="15239" y="342900"/>
                  </a:lnTo>
                  <a:lnTo>
                    <a:pt x="15239" y="345439"/>
                  </a:lnTo>
                  <a:lnTo>
                    <a:pt x="24129" y="345439"/>
                  </a:lnTo>
                  <a:lnTo>
                    <a:pt x="24129" y="332740"/>
                  </a:lnTo>
                  <a:close/>
                </a:path>
                <a:path w="24129" h="364489">
                  <a:moveTo>
                    <a:pt x="24129" y="345440"/>
                  </a:moveTo>
                  <a:lnTo>
                    <a:pt x="16510" y="345440"/>
                  </a:lnTo>
                  <a:lnTo>
                    <a:pt x="16510" y="349250"/>
                  </a:lnTo>
                  <a:lnTo>
                    <a:pt x="17779" y="349250"/>
                  </a:lnTo>
                  <a:lnTo>
                    <a:pt x="17779" y="351789"/>
                  </a:lnTo>
                  <a:lnTo>
                    <a:pt x="19050" y="351789"/>
                  </a:lnTo>
                  <a:lnTo>
                    <a:pt x="19050" y="355600"/>
                  </a:lnTo>
                  <a:lnTo>
                    <a:pt x="20319" y="355600"/>
                  </a:lnTo>
                  <a:lnTo>
                    <a:pt x="20319" y="358139"/>
                  </a:lnTo>
                  <a:lnTo>
                    <a:pt x="24129" y="358139"/>
                  </a:lnTo>
                  <a:lnTo>
                    <a:pt x="24129" y="345440"/>
                  </a:lnTo>
                  <a:close/>
                </a:path>
                <a:path w="24129" h="364489">
                  <a:moveTo>
                    <a:pt x="24129" y="358140"/>
                  </a:moveTo>
                  <a:lnTo>
                    <a:pt x="21589" y="358140"/>
                  </a:lnTo>
                  <a:lnTo>
                    <a:pt x="21589" y="361950"/>
                  </a:lnTo>
                  <a:lnTo>
                    <a:pt x="22860" y="361950"/>
                  </a:lnTo>
                  <a:lnTo>
                    <a:pt x="22860" y="364489"/>
                  </a:lnTo>
                  <a:lnTo>
                    <a:pt x="24129" y="364489"/>
                  </a:lnTo>
                  <a:lnTo>
                    <a:pt x="24129" y="358140"/>
                  </a:lnTo>
                  <a:close/>
                </a:path>
              </a:pathLst>
            </a:custGeom>
            <a:solidFill>
              <a:srgbClr val="1A1A1A"/>
            </a:solidFill>
          </p:spPr>
          <p:txBody>
            <a:bodyPr bIns="0" lIns="0" rIns="0" rtlCol="0" tIns="0" wrap="square"/>
            <a:p/>
          </p:txBody>
        </p:sp>
        <p:sp>
          <p:nvSpPr>
            <p:cNvPr id="1048824" name="object 98"/>
            <p:cNvSpPr/>
            <p:nvPr/>
          </p:nvSpPr>
          <p:spPr>
            <a:xfrm>
              <a:off x="4321809" y="4483100"/>
              <a:ext cx="25400" cy="304800"/>
            </a:xfrm>
            <a:custGeom>
              <a:avLst/>
              <a:ahLst/>
              <a:rect l="l" t="t" r="r" b="b"/>
              <a:pathLst>
                <a:path w="25400" h="304800">
                  <a:moveTo>
                    <a:pt x="25400" y="0"/>
                  </a:moveTo>
                  <a:lnTo>
                    <a:pt x="0" y="0"/>
                  </a:lnTo>
                  <a:lnTo>
                    <a:pt x="0" y="2539"/>
                  </a:lnTo>
                  <a:lnTo>
                    <a:pt x="25400" y="2539"/>
                  </a:lnTo>
                  <a:lnTo>
                    <a:pt x="25400" y="0"/>
                  </a:lnTo>
                  <a:close/>
                </a:path>
                <a:path w="25400" h="304800">
                  <a:moveTo>
                    <a:pt x="25400" y="2540"/>
                  </a:moveTo>
                  <a:lnTo>
                    <a:pt x="0" y="2540"/>
                  </a:lnTo>
                  <a:lnTo>
                    <a:pt x="0" y="8889"/>
                  </a:lnTo>
                  <a:lnTo>
                    <a:pt x="25400" y="8889"/>
                  </a:lnTo>
                  <a:lnTo>
                    <a:pt x="25400" y="2540"/>
                  </a:lnTo>
                  <a:close/>
                </a:path>
                <a:path w="25400" h="304800">
                  <a:moveTo>
                    <a:pt x="25400" y="8890"/>
                  </a:moveTo>
                  <a:lnTo>
                    <a:pt x="0" y="8890"/>
                  </a:lnTo>
                  <a:lnTo>
                    <a:pt x="0" y="15239"/>
                  </a:lnTo>
                  <a:lnTo>
                    <a:pt x="25400" y="15239"/>
                  </a:lnTo>
                  <a:lnTo>
                    <a:pt x="25400" y="8890"/>
                  </a:lnTo>
                  <a:close/>
                </a:path>
                <a:path w="25400" h="304800">
                  <a:moveTo>
                    <a:pt x="25400" y="15240"/>
                  </a:moveTo>
                  <a:lnTo>
                    <a:pt x="0" y="15240"/>
                  </a:lnTo>
                  <a:lnTo>
                    <a:pt x="0" y="21589"/>
                  </a:lnTo>
                  <a:lnTo>
                    <a:pt x="25400" y="21589"/>
                  </a:lnTo>
                  <a:lnTo>
                    <a:pt x="25400" y="15240"/>
                  </a:lnTo>
                  <a:close/>
                </a:path>
                <a:path w="25400" h="304800">
                  <a:moveTo>
                    <a:pt x="25400" y="21590"/>
                  </a:moveTo>
                  <a:lnTo>
                    <a:pt x="0" y="21590"/>
                  </a:lnTo>
                  <a:lnTo>
                    <a:pt x="0" y="27939"/>
                  </a:lnTo>
                  <a:lnTo>
                    <a:pt x="25400" y="27939"/>
                  </a:lnTo>
                  <a:lnTo>
                    <a:pt x="25400" y="21590"/>
                  </a:lnTo>
                  <a:close/>
                </a:path>
                <a:path w="25400" h="304800">
                  <a:moveTo>
                    <a:pt x="25400" y="27940"/>
                  </a:moveTo>
                  <a:lnTo>
                    <a:pt x="0" y="27940"/>
                  </a:lnTo>
                  <a:lnTo>
                    <a:pt x="0" y="34289"/>
                  </a:lnTo>
                  <a:lnTo>
                    <a:pt x="25400" y="34289"/>
                  </a:lnTo>
                  <a:lnTo>
                    <a:pt x="25400" y="27940"/>
                  </a:lnTo>
                  <a:close/>
                </a:path>
                <a:path w="25400" h="304800">
                  <a:moveTo>
                    <a:pt x="25400" y="34290"/>
                  </a:moveTo>
                  <a:lnTo>
                    <a:pt x="0" y="34290"/>
                  </a:lnTo>
                  <a:lnTo>
                    <a:pt x="0" y="40639"/>
                  </a:lnTo>
                  <a:lnTo>
                    <a:pt x="25400" y="40639"/>
                  </a:lnTo>
                  <a:lnTo>
                    <a:pt x="25400" y="34290"/>
                  </a:lnTo>
                  <a:close/>
                </a:path>
                <a:path w="25400" h="304800">
                  <a:moveTo>
                    <a:pt x="25400" y="40640"/>
                  </a:moveTo>
                  <a:lnTo>
                    <a:pt x="0" y="40640"/>
                  </a:lnTo>
                  <a:lnTo>
                    <a:pt x="0" y="45719"/>
                  </a:lnTo>
                  <a:lnTo>
                    <a:pt x="25400" y="45719"/>
                  </a:lnTo>
                  <a:lnTo>
                    <a:pt x="25400" y="40640"/>
                  </a:lnTo>
                  <a:close/>
                </a:path>
                <a:path w="25400" h="304800">
                  <a:moveTo>
                    <a:pt x="25400" y="45720"/>
                  </a:moveTo>
                  <a:lnTo>
                    <a:pt x="0" y="45720"/>
                  </a:lnTo>
                  <a:lnTo>
                    <a:pt x="0" y="52069"/>
                  </a:lnTo>
                  <a:lnTo>
                    <a:pt x="25400" y="52069"/>
                  </a:lnTo>
                  <a:lnTo>
                    <a:pt x="25400" y="45720"/>
                  </a:lnTo>
                  <a:close/>
                </a:path>
                <a:path w="25400" h="304800">
                  <a:moveTo>
                    <a:pt x="25400" y="52070"/>
                  </a:moveTo>
                  <a:lnTo>
                    <a:pt x="0" y="52070"/>
                  </a:lnTo>
                  <a:lnTo>
                    <a:pt x="0" y="58419"/>
                  </a:lnTo>
                  <a:lnTo>
                    <a:pt x="25400" y="58419"/>
                  </a:lnTo>
                  <a:lnTo>
                    <a:pt x="25400" y="52070"/>
                  </a:lnTo>
                  <a:close/>
                </a:path>
                <a:path w="25400" h="304800">
                  <a:moveTo>
                    <a:pt x="25400" y="58420"/>
                  </a:moveTo>
                  <a:lnTo>
                    <a:pt x="0" y="58420"/>
                  </a:lnTo>
                  <a:lnTo>
                    <a:pt x="0" y="64769"/>
                  </a:lnTo>
                  <a:lnTo>
                    <a:pt x="25400" y="64769"/>
                  </a:lnTo>
                  <a:lnTo>
                    <a:pt x="25400" y="58420"/>
                  </a:lnTo>
                  <a:close/>
                </a:path>
                <a:path w="25400" h="304800">
                  <a:moveTo>
                    <a:pt x="25400" y="64770"/>
                  </a:moveTo>
                  <a:lnTo>
                    <a:pt x="0" y="64770"/>
                  </a:lnTo>
                  <a:lnTo>
                    <a:pt x="0" y="71119"/>
                  </a:lnTo>
                  <a:lnTo>
                    <a:pt x="25400" y="71119"/>
                  </a:lnTo>
                  <a:lnTo>
                    <a:pt x="25400" y="64770"/>
                  </a:lnTo>
                  <a:close/>
                </a:path>
                <a:path w="25400" h="304800">
                  <a:moveTo>
                    <a:pt x="25400" y="71120"/>
                  </a:moveTo>
                  <a:lnTo>
                    <a:pt x="0" y="71120"/>
                  </a:lnTo>
                  <a:lnTo>
                    <a:pt x="0" y="77469"/>
                  </a:lnTo>
                  <a:lnTo>
                    <a:pt x="25400" y="77469"/>
                  </a:lnTo>
                  <a:lnTo>
                    <a:pt x="25400" y="71120"/>
                  </a:lnTo>
                  <a:close/>
                </a:path>
                <a:path w="25400" h="304800">
                  <a:moveTo>
                    <a:pt x="25400" y="77470"/>
                  </a:moveTo>
                  <a:lnTo>
                    <a:pt x="0" y="77470"/>
                  </a:lnTo>
                  <a:lnTo>
                    <a:pt x="0" y="85089"/>
                  </a:lnTo>
                  <a:lnTo>
                    <a:pt x="25400" y="85089"/>
                  </a:lnTo>
                  <a:lnTo>
                    <a:pt x="25400" y="77470"/>
                  </a:lnTo>
                  <a:close/>
                </a:path>
                <a:path w="25400" h="304800">
                  <a:moveTo>
                    <a:pt x="25400" y="85090"/>
                  </a:moveTo>
                  <a:lnTo>
                    <a:pt x="0" y="85090"/>
                  </a:lnTo>
                  <a:lnTo>
                    <a:pt x="0" y="91439"/>
                  </a:lnTo>
                  <a:lnTo>
                    <a:pt x="25400" y="91439"/>
                  </a:lnTo>
                  <a:lnTo>
                    <a:pt x="25400" y="85090"/>
                  </a:lnTo>
                  <a:close/>
                </a:path>
                <a:path w="25400" h="304800">
                  <a:moveTo>
                    <a:pt x="25400" y="91440"/>
                  </a:moveTo>
                  <a:lnTo>
                    <a:pt x="0" y="91440"/>
                  </a:lnTo>
                  <a:lnTo>
                    <a:pt x="0" y="97789"/>
                  </a:lnTo>
                  <a:lnTo>
                    <a:pt x="25400" y="97789"/>
                  </a:lnTo>
                  <a:lnTo>
                    <a:pt x="25400" y="91440"/>
                  </a:lnTo>
                  <a:close/>
                </a:path>
                <a:path w="25400" h="304800">
                  <a:moveTo>
                    <a:pt x="25400" y="97790"/>
                  </a:moveTo>
                  <a:lnTo>
                    <a:pt x="0" y="97790"/>
                  </a:lnTo>
                  <a:lnTo>
                    <a:pt x="0" y="104139"/>
                  </a:lnTo>
                  <a:lnTo>
                    <a:pt x="25400" y="104139"/>
                  </a:lnTo>
                  <a:lnTo>
                    <a:pt x="25400" y="97790"/>
                  </a:lnTo>
                  <a:close/>
                </a:path>
                <a:path w="25400" h="304800">
                  <a:moveTo>
                    <a:pt x="25400" y="104140"/>
                  </a:moveTo>
                  <a:lnTo>
                    <a:pt x="0" y="104140"/>
                  </a:lnTo>
                  <a:lnTo>
                    <a:pt x="0" y="110489"/>
                  </a:lnTo>
                  <a:lnTo>
                    <a:pt x="25400" y="110489"/>
                  </a:lnTo>
                  <a:lnTo>
                    <a:pt x="25400" y="104140"/>
                  </a:lnTo>
                  <a:close/>
                </a:path>
                <a:path w="25400" h="304800">
                  <a:moveTo>
                    <a:pt x="25400" y="110490"/>
                  </a:moveTo>
                  <a:lnTo>
                    <a:pt x="0" y="110490"/>
                  </a:lnTo>
                  <a:lnTo>
                    <a:pt x="0" y="116839"/>
                  </a:lnTo>
                  <a:lnTo>
                    <a:pt x="25400" y="116839"/>
                  </a:lnTo>
                  <a:lnTo>
                    <a:pt x="25400" y="110490"/>
                  </a:lnTo>
                  <a:close/>
                </a:path>
                <a:path w="25400" h="304800">
                  <a:moveTo>
                    <a:pt x="25400" y="116840"/>
                  </a:moveTo>
                  <a:lnTo>
                    <a:pt x="0" y="116840"/>
                  </a:lnTo>
                  <a:lnTo>
                    <a:pt x="0" y="123189"/>
                  </a:lnTo>
                  <a:lnTo>
                    <a:pt x="25400" y="123189"/>
                  </a:lnTo>
                  <a:lnTo>
                    <a:pt x="25400" y="116840"/>
                  </a:lnTo>
                  <a:close/>
                </a:path>
                <a:path w="25400" h="304800">
                  <a:moveTo>
                    <a:pt x="25400" y="123190"/>
                  </a:moveTo>
                  <a:lnTo>
                    <a:pt x="0" y="123190"/>
                  </a:lnTo>
                  <a:lnTo>
                    <a:pt x="0" y="129539"/>
                  </a:lnTo>
                  <a:lnTo>
                    <a:pt x="25400" y="129539"/>
                  </a:lnTo>
                  <a:lnTo>
                    <a:pt x="25400" y="123190"/>
                  </a:lnTo>
                  <a:close/>
                </a:path>
                <a:path w="25400" h="304800">
                  <a:moveTo>
                    <a:pt x="25400" y="129540"/>
                  </a:moveTo>
                  <a:lnTo>
                    <a:pt x="0" y="129540"/>
                  </a:lnTo>
                  <a:lnTo>
                    <a:pt x="0" y="135889"/>
                  </a:lnTo>
                  <a:lnTo>
                    <a:pt x="25400" y="135889"/>
                  </a:lnTo>
                  <a:lnTo>
                    <a:pt x="25400" y="129540"/>
                  </a:lnTo>
                  <a:close/>
                </a:path>
                <a:path w="25400" h="304800">
                  <a:moveTo>
                    <a:pt x="25400" y="135890"/>
                  </a:moveTo>
                  <a:lnTo>
                    <a:pt x="0" y="135890"/>
                  </a:lnTo>
                  <a:lnTo>
                    <a:pt x="0" y="140969"/>
                  </a:lnTo>
                  <a:lnTo>
                    <a:pt x="25400" y="140969"/>
                  </a:lnTo>
                  <a:lnTo>
                    <a:pt x="25400" y="135890"/>
                  </a:lnTo>
                  <a:close/>
                </a:path>
                <a:path w="25400" h="304800">
                  <a:moveTo>
                    <a:pt x="25400" y="140970"/>
                  </a:moveTo>
                  <a:lnTo>
                    <a:pt x="0" y="140970"/>
                  </a:lnTo>
                  <a:lnTo>
                    <a:pt x="0" y="147319"/>
                  </a:lnTo>
                  <a:lnTo>
                    <a:pt x="25400" y="147319"/>
                  </a:lnTo>
                  <a:lnTo>
                    <a:pt x="25400" y="140970"/>
                  </a:lnTo>
                  <a:close/>
                </a:path>
                <a:path w="25400" h="304800">
                  <a:moveTo>
                    <a:pt x="25400" y="147320"/>
                  </a:moveTo>
                  <a:lnTo>
                    <a:pt x="0" y="147320"/>
                  </a:lnTo>
                  <a:lnTo>
                    <a:pt x="0" y="153669"/>
                  </a:lnTo>
                  <a:lnTo>
                    <a:pt x="25400" y="153669"/>
                  </a:lnTo>
                  <a:lnTo>
                    <a:pt x="25400" y="147320"/>
                  </a:lnTo>
                  <a:close/>
                </a:path>
                <a:path w="25400" h="304800">
                  <a:moveTo>
                    <a:pt x="25400" y="153670"/>
                  </a:moveTo>
                  <a:lnTo>
                    <a:pt x="0" y="153670"/>
                  </a:lnTo>
                  <a:lnTo>
                    <a:pt x="0" y="160019"/>
                  </a:lnTo>
                  <a:lnTo>
                    <a:pt x="25400" y="160019"/>
                  </a:lnTo>
                  <a:lnTo>
                    <a:pt x="25400" y="153670"/>
                  </a:lnTo>
                  <a:close/>
                </a:path>
                <a:path w="25400" h="304800">
                  <a:moveTo>
                    <a:pt x="25400" y="160020"/>
                  </a:moveTo>
                  <a:lnTo>
                    <a:pt x="0" y="160020"/>
                  </a:lnTo>
                  <a:lnTo>
                    <a:pt x="0" y="166369"/>
                  </a:lnTo>
                  <a:lnTo>
                    <a:pt x="25400" y="166369"/>
                  </a:lnTo>
                  <a:lnTo>
                    <a:pt x="25400" y="160020"/>
                  </a:lnTo>
                  <a:close/>
                </a:path>
                <a:path w="25400" h="304800">
                  <a:moveTo>
                    <a:pt x="25400" y="166370"/>
                  </a:moveTo>
                  <a:lnTo>
                    <a:pt x="0" y="166370"/>
                  </a:lnTo>
                  <a:lnTo>
                    <a:pt x="0" y="172719"/>
                  </a:lnTo>
                  <a:lnTo>
                    <a:pt x="25400" y="172719"/>
                  </a:lnTo>
                  <a:lnTo>
                    <a:pt x="25400" y="166370"/>
                  </a:lnTo>
                  <a:close/>
                </a:path>
                <a:path w="25400" h="304800">
                  <a:moveTo>
                    <a:pt x="25400" y="172720"/>
                  </a:moveTo>
                  <a:lnTo>
                    <a:pt x="0" y="172720"/>
                  </a:lnTo>
                  <a:lnTo>
                    <a:pt x="0" y="180339"/>
                  </a:lnTo>
                  <a:lnTo>
                    <a:pt x="25400" y="180339"/>
                  </a:lnTo>
                  <a:lnTo>
                    <a:pt x="25400" y="172720"/>
                  </a:lnTo>
                  <a:close/>
                </a:path>
                <a:path w="25400" h="304800">
                  <a:moveTo>
                    <a:pt x="25400" y="180340"/>
                  </a:moveTo>
                  <a:lnTo>
                    <a:pt x="0" y="180340"/>
                  </a:lnTo>
                  <a:lnTo>
                    <a:pt x="0" y="185419"/>
                  </a:lnTo>
                  <a:lnTo>
                    <a:pt x="25400" y="185419"/>
                  </a:lnTo>
                  <a:lnTo>
                    <a:pt x="25400" y="180340"/>
                  </a:lnTo>
                  <a:close/>
                </a:path>
                <a:path w="25400" h="304800">
                  <a:moveTo>
                    <a:pt x="25400" y="185420"/>
                  </a:moveTo>
                  <a:lnTo>
                    <a:pt x="0" y="185420"/>
                  </a:lnTo>
                  <a:lnTo>
                    <a:pt x="0" y="193039"/>
                  </a:lnTo>
                  <a:lnTo>
                    <a:pt x="25400" y="193039"/>
                  </a:lnTo>
                  <a:lnTo>
                    <a:pt x="25400" y="185420"/>
                  </a:lnTo>
                  <a:close/>
                </a:path>
                <a:path w="25400" h="304800">
                  <a:moveTo>
                    <a:pt x="25400" y="193040"/>
                  </a:moveTo>
                  <a:lnTo>
                    <a:pt x="0" y="193040"/>
                  </a:lnTo>
                  <a:lnTo>
                    <a:pt x="0" y="198119"/>
                  </a:lnTo>
                  <a:lnTo>
                    <a:pt x="25400" y="198119"/>
                  </a:lnTo>
                  <a:lnTo>
                    <a:pt x="25400" y="193040"/>
                  </a:lnTo>
                  <a:close/>
                </a:path>
                <a:path w="25400" h="304800">
                  <a:moveTo>
                    <a:pt x="25400" y="198120"/>
                  </a:moveTo>
                  <a:lnTo>
                    <a:pt x="0" y="198120"/>
                  </a:lnTo>
                  <a:lnTo>
                    <a:pt x="0" y="205739"/>
                  </a:lnTo>
                  <a:lnTo>
                    <a:pt x="25400" y="205739"/>
                  </a:lnTo>
                  <a:lnTo>
                    <a:pt x="25400" y="198120"/>
                  </a:lnTo>
                  <a:close/>
                </a:path>
                <a:path w="25400" h="304800">
                  <a:moveTo>
                    <a:pt x="25400" y="205740"/>
                  </a:moveTo>
                  <a:lnTo>
                    <a:pt x="0" y="205740"/>
                  </a:lnTo>
                  <a:lnTo>
                    <a:pt x="0" y="212089"/>
                  </a:lnTo>
                  <a:lnTo>
                    <a:pt x="25400" y="212089"/>
                  </a:lnTo>
                  <a:lnTo>
                    <a:pt x="25400" y="205740"/>
                  </a:lnTo>
                  <a:close/>
                </a:path>
                <a:path w="25400" h="304800">
                  <a:moveTo>
                    <a:pt x="25400" y="212090"/>
                  </a:moveTo>
                  <a:lnTo>
                    <a:pt x="0" y="212090"/>
                  </a:lnTo>
                  <a:lnTo>
                    <a:pt x="0" y="218439"/>
                  </a:lnTo>
                  <a:lnTo>
                    <a:pt x="25400" y="218439"/>
                  </a:lnTo>
                  <a:lnTo>
                    <a:pt x="25400" y="212090"/>
                  </a:lnTo>
                  <a:close/>
                </a:path>
                <a:path w="25400" h="304800">
                  <a:moveTo>
                    <a:pt x="25400" y="218440"/>
                  </a:moveTo>
                  <a:lnTo>
                    <a:pt x="0" y="218440"/>
                  </a:lnTo>
                  <a:lnTo>
                    <a:pt x="0" y="224789"/>
                  </a:lnTo>
                  <a:lnTo>
                    <a:pt x="25400" y="224789"/>
                  </a:lnTo>
                  <a:lnTo>
                    <a:pt x="25400" y="218440"/>
                  </a:lnTo>
                  <a:close/>
                </a:path>
                <a:path w="25400" h="304800">
                  <a:moveTo>
                    <a:pt x="25400" y="224790"/>
                  </a:moveTo>
                  <a:lnTo>
                    <a:pt x="0" y="224790"/>
                  </a:lnTo>
                  <a:lnTo>
                    <a:pt x="0" y="231139"/>
                  </a:lnTo>
                  <a:lnTo>
                    <a:pt x="25400" y="231139"/>
                  </a:lnTo>
                  <a:lnTo>
                    <a:pt x="25400" y="224790"/>
                  </a:lnTo>
                  <a:close/>
                </a:path>
                <a:path w="25400" h="304800">
                  <a:moveTo>
                    <a:pt x="25400" y="231140"/>
                  </a:moveTo>
                  <a:lnTo>
                    <a:pt x="0" y="231140"/>
                  </a:lnTo>
                  <a:lnTo>
                    <a:pt x="0" y="237489"/>
                  </a:lnTo>
                  <a:lnTo>
                    <a:pt x="25400" y="237489"/>
                  </a:lnTo>
                  <a:lnTo>
                    <a:pt x="25400" y="231140"/>
                  </a:lnTo>
                  <a:close/>
                </a:path>
                <a:path w="25400" h="304800">
                  <a:moveTo>
                    <a:pt x="25400" y="237490"/>
                  </a:moveTo>
                  <a:lnTo>
                    <a:pt x="0" y="237490"/>
                  </a:lnTo>
                  <a:lnTo>
                    <a:pt x="0" y="243839"/>
                  </a:lnTo>
                  <a:lnTo>
                    <a:pt x="25400" y="243839"/>
                  </a:lnTo>
                  <a:lnTo>
                    <a:pt x="25400" y="237490"/>
                  </a:lnTo>
                  <a:close/>
                </a:path>
                <a:path w="25400" h="304800">
                  <a:moveTo>
                    <a:pt x="25400" y="243840"/>
                  </a:moveTo>
                  <a:lnTo>
                    <a:pt x="0" y="243840"/>
                  </a:lnTo>
                  <a:lnTo>
                    <a:pt x="0" y="245110"/>
                  </a:lnTo>
                  <a:lnTo>
                    <a:pt x="1269" y="245110"/>
                  </a:lnTo>
                  <a:lnTo>
                    <a:pt x="1269" y="247650"/>
                  </a:lnTo>
                  <a:lnTo>
                    <a:pt x="2539" y="247650"/>
                  </a:lnTo>
                  <a:lnTo>
                    <a:pt x="2539" y="250189"/>
                  </a:lnTo>
                  <a:lnTo>
                    <a:pt x="25400" y="250189"/>
                  </a:lnTo>
                  <a:lnTo>
                    <a:pt x="25400" y="243840"/>
                  </a:lnTo>
                  <a:close/>
                </a:path>
                <a:path w="25400" h="304800">
                  <a:moveTo>
                    <a:pt x="25400" y="250190"/>
                  </a:moveTo>
                  <a:lnTo>
                    <a:pt x="2539" y="250190"/>
                  </a:lnTo>
                  <a:lnTo>
                    <a:pt x="2539" y="251460"/>
                  </a:lnTo>
                  <a:lnTo>
                    <a:pt x="3810" y="251460"/>
                  </a:lnTo>
                  <a:lnTo>
                    <a:pt x="3810" y="254000"/>
                  </a:lnTo>
                  <a:lnTo>
                    <a:pt x="5079" y="254000"/>
                  </a:lnTo>
                  <a:lnTo>
                    <a:pt x="5079" y="256539"/>
                  </a:lnTo>
                  <a:lnTo>
                    <a:pt x="25400" y="256539"/>
                  </a:lnTo>
                  <a:lnTo>
                    <a:pt x="25400" y="250190"/>
                  </a:lnTo>
                  <a:close/>
                </a:path>
                <a:path w="25400" h="304800">
                  <a:moveTo>
                    <a:pt x="25400" y="256540"/>
                  </a:moveTo>
                  <a:lnTo>
                    <a:pt x="5079" y="256540"/>
                  </a:lnTo>
                  <a:lnTo>
                    <a:pt x="5079" y="257810"/>
                  </a:lnTo>
                  <a:lnTo>
                    <a:pt x="6350" y="257810"/>
                  </a:lnTo>
                  <a:lnTo>
                    <a:pt x="6350" y="260350"/>
                  </a:lnTo>
                  <a:lnTo>
                    <a:pt x="7619" y="260350"/>
                  </a:lnTo>
                  <a:lnTo>
                    <a:pt x="7619" y="261619"/>
                  </a:lnTo>
                  <a:lnTo>
                    <a:pt x="25400" y="261619"/>
                  </a:lnTo>
                  <a:lnTo>
                    <a:pt x="25400" y="256540"/>
                  </a:lnTo>
                  <a:close/>
                </a:path>
                <a:path w="25400" h="304800">
                  <a:moveTo>
                    <a:pt x="25400" y="261620"/>
                  </a:moveTo>
                  <a:lnTo>
                    <a:pt x="7619" y="261620"/>
                  </a:lnTo>
                  <a:lnTo>
                    <a:pt x="7619" y="264160"/>
                  </a:lnTo>
                  <a:lnTo>
                    <a:pt x="8889" y="264160"/>
                  </a:lnTo>
                  <a:lnTo>
                    <a:pt x="8889" y="266700"/>
                  </a:lnTo>
                  <a:lnTo>
                    <a:pt x="10160" y="266700"/>
                  </a:lnTo>
                  <a:lnTo>
                    <a:pt x="10160" y="267969"/>
                  </a:lnTo>
                  <a:lnTo>
                    <a:pt x="25400" y="267969"/>
                  </a:lnTo>
                  <a:lnTo>
                    <a:pt x="25400" y="261620"/>
                  </a:lnTo>
                  <a:close/>
                </a:path>
                <a:path w="25400" h="304800">
                  <a:moveTo>
                    <a:pt x="25400" y="267970"/>
                  </a:moveTo>
                  <a:lnTo>
                    <a:pt x="10160" y="267970"/>
                  </a:lnTo>
                  <a:lnTo>
                    <a:pt x="10160" y="270510"/>
                  </a:lnTo>
                  <a:lnTo>
                    <a:pt x="11429" y="270510"/>
                  </a:lnTo>
                  <a:lnTo>
                    <a:pt x="11429" y="273050"/>
                  </a:lnTo>
                  <a:lnTo>
                    <a:pt x="12700" y="273050"/>
                  </a:lnTo>
                  <a:lnTo>
                    <a:pt x="12700" y="274319"/>
                  </a:lnTo>
                  <a:lnTo>
                    <a:pt x="25400" y="274319"/>
                  </a:lnTo>
                  <a:lnTo>
                    <a:pt x="25400" y="267970"/>
                  </a:lnTo>
                  <a:close/>
                </a:path>
                <a:path w="25400" h="304800">
                  <a:moveTo>
                    <a:pt x="25400" y="274320"/>
                  </a:moveTo>
                  <a:lnTo>
                    <a:pt x="12700" y="274320"/>
                  </a:lnTo>
                  <a:lnTo>
                    <a:pt x="12700" y="276860"/>
                  </a:lnTo>
                  <a:lnTo>
                    <a:pt x="13969" y="276860"/>
                  </a:lnTo>
                  <a:lnTo>
                    <a:pt x="13969" y="279400"/>
                  </a:lnTo>
                  <a:lnTo>
                    <a:pt x="15239" y="279400"/>
                  </a:lnTo>
                  <a:lnTo>
                    <a:pt x="15239" y="280669"/>
                  </a:lnTo>
                  <a:lnTo>
                    <a:pt x="25400" y="280669"/>
                  </a:lnTo>
                  <a:lnTo>
                    <a:pt x="25400" y="274320"/>
                  </a:lnTo>
                  <a:close/>
                </a:path>
                <a:path w="25400" h="304800">
                  <a:moveTo>
                    <a:pt x="25400" y="280670"/>
                  </a:moveTo>
                  <a:lnTo>
                    <a:pt x="15239" y="280670"/>
                  </a:lnTo>
                  <a:lnTo>
                    <a:pt x="15239" y="283210"/>
                  </a:lnTo>
                  <a:lnTo>
                    <a:pt x="16510" y="283210"/>
                  </a:lnTo>
                  <a:lnTo>
                    <a:pt x="16510" y="285750"/>
                  </a:lnTo>
                  <a:lnTo>
                    <a:pt x="17779" y="285750"/>
                  </a:lnTo>
                  <a:lnTo>
                    <a:pt x="17779" y="288289"/>
                  </a:lnTo>
                  <a:lnTo>
                    <a:pt x="25400" y="288289"/>
                  </a:lnTo>
                  <a:lnTo>
                    <a:pt x="25400" y="280670"/>
                  </a:lnTo>
                  <a:close/>
                </a:path>
                <a:path w="25400" h="304800">
                  <a:moveTo>
                    <a:pt x="25400" y="288290"/>
                  </a:moveTo>
                  <a:lnTo>
                    <a:pt x="17779" y="288290"/>
                  </a:lnTo>
                  <a:lnTo>
                    <a:pt x="17779" y="289560"/>
                  </a:lnTo>
                  <a:lnTo>
                    <a:pt x="19050" y="289560"/>
                  </a:lnTo>
                  <a:lnTo>
                    <a:pt x="19050" y="292100"/>
                  </a:lnTo>
                  <a:lnTo>
                    <a:pt x="20319" y="292100"/>
                  </a:lnTo>
                  <a:lnTo>
                    <a:pt x="20319" y="293369"/>
                  </a:lnTo>
                  <a:lnTo>
                    <a:pt x="25400" y="293369"/>
                  </a:lnTo>
                  <a:lnTo>
                    <a:pt x="25400" y="288290"/>
                  </a:lnTo>
                  <a:close/>
                </a:path>
                <a:path w="25400" h="304800">
                  <a:moveTo>
                    <a:pt x="25400" y="293370"/>
                  </a:moveTo>
                  <a:lnTo>
                    <a:pt x="20319" y="293370"/>
                  </a:lnTo>
                  <a:lnTo>
                    <a:pt x="20319" y="295910"/>
                  </a:lnTo>
                  <a:lnTo>
                    <a:pt x="21589" y="295910"/>
                  </a:lnTo>
                  <a:lnTo>
                    <a:pt x="21589" y="298450"/>
                  </a:lnTo>
                  <a:lnTo>
                    <a:pt x="22860" y="298450"/>
                  </a:lnTo>
                  <a:lnTo>
                    <a:pt x="22860" y="300989"/>
                  </a:lnTo>
                  <a:lnTo>
                    <a:pt x="25400" y="300989"/>
                  </a:lnTo>
                  <a:lnTo>
                    <a:pt x="25400" y="293370"/>
                  </a:lnTo>
                  <a:close/>
                </a:path>
                <a:path w="25400" h="304800">
                  <a:moveTo>
                    <a:pt x="25400" y="300990"/>
                  </a:moveTo>
                  <a:lnTo>
                    <a:pt x="22860" y="300990"/>
                  </a:lnTo>
                  <a:lnTo>
                    <a:pt x="22860" y="302260"/>
                  </a:lnTo>
                  <a:lnTo>
                    <a:pt x="24129" y="302260"/>
                  </a:lnTo>
                  <a:lnTo>
                    <a:pt x="24129" y="304800"/>
                  </a:lnTo>
                  <a:lnTo>
                    <a:pt x="25400" y="304800"/>
                  </a:lnTo>
                  <a:lnTo>
                    <a:pt x="25400" y="300990"/>
                  </a:lnTo>
                  <a:close/>
                </a:path>
              </a:pathLst>
            </a:custGeom>
            <a:solidFill>
              <a:srgbClr val="191919"/>
            </a:solidFill>
          </p:spPr>
          <p:txBody>
            <a:bodyPr bIns="0" lIns="0" rIns="0" rtlCol="0" tIns="0" wrap="square"/>
            <a:p/>
          </p:txBody>
        </p:sp>
        <p:pic>
          <p:nvPicPr>
            <p:cNvPr id="2097155" name="object 99"/>
            <p:cNvPicPr>
              <a:picLocks/>
            </p:cNvPicPr>
            <p:nvPr/>
          </p:nvPicPr>
          <p:blipFill>
            <a:blip xmlns:r="http://schemas.openxmlformats.org/officeDocument/2006/relationships" r:embed="rId3" cstate="print"/>
            <a:stretch>
              <a:fillRect/>
            </a:stretch>
          </p:blipFill>
          <p:spPr>
            <a:xfrm>
              <a:off x="4224019" y="4483100"/>
              <a:ext cx="97789" cy="241300"/>
            </a:xfrm>
            <a:prstGeom prst="rect"/>
          </p:spPr>
        </p:pic>
        <p:sp>
          <p:nvSpPr>
            <p:cNvPr id="1048825" name="object 100"/>
            <p:cNvSpPr/>
            <p:nvPr/>
          </p:nvSpPr>
          <p:spPr>
            <a:xfrm>
              <a:off x="4224019" y="4483100"/>
              <a:ext cx="791210" cy="693420"/>
            </a:xfrm>
            <a:custGeom>
              <a:avLst/>
              <a:ahLst/>
              <a:rect l="l" t="t" r="r" b="b"/>
              <a:pathLst>
                <a:path w="791210" h="693420">
                  <a:moveTo>
                    <a:pt x="0" y="0"/>
                  </a:moveTo>
                  <a:lnTo>
                    <a:pt x="267969" y="0"/>
                  </a:lnTo>
                  <a:lnTo>
                    <a:pt x="397509" y="439419"/>
                  </a:lnTo>
                  <a:lnTo>
                    <a:pt x="532129" y="0"/>
                  </a:lnTo>
                  <a:lnTo>
                    <a:pt x="791209" y="0"/>
                  </a:lnTo>
                  <a:lnTo>
                    <a:pt x="506729" y="693419"/>
                  </a:lnTo>
                  <a:lnTo>
                    <a:pt x="279400" y="693419"/>
                  </a:lnTo>
                  <a:lnTo>
                    <a:pt x="0" y="0"/>
                  </a:lnTo>
                  <a:close/>
                </a:path>
              </a:pathLst>
            </a:custGeom>
            <a:ln w="12579">
              <a:solidFill>
                <a:srgbClr val="BFBFBF"/>
              </a:solidFill>
            </a:ln>
          </p:spPr>
          <p:txBody>
            <a:bodyPr bIns="0" lIns="0" rIns="0" rtlCol="0" tIns="0" wrap="square"/>
            <a:p/>
          </p:txBody>
        </p:sp>
      </p:grpSp>
      <p:sp>
        <p:nvSpPr>
          <p:cNvPr id="1048826" name="object 101"/>
          <p:cNvSpPr/>
          <p:nvPr/>
        </p:nvSpPr>
        <p:spPr>
          <a:xfrm>
            <a:off x="5356859" y="4218940"/>
            <a:ext cx="0" cy="182880"/>
          </a:xfrm>
          <a:custGeom>
            <a:avLst/>
            <a:ahLst/>
            <a:rect l="l" t="t" r="r" b="b"/>
            <a:pathLst>
              <a:path w="0" h="182879">
                <a:moveTo>
                  <a:pt x="0" y="0"/>
                </a:moveTo>
                <a:lnTo>
                  <a:pt x="0" y="182880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bIns="0" lIns="0" rIns="0" rtlCol="0" tIns="0" wrap="square"/>
          <a:p/>
        </p:txBody>
      </p:sp>
      <p:sp>
        <p:nvSpPr>
          <p:cNvPr id="1048827" name="object 102"/>
          <p:cNvSpPr/>
          <p:nvPr/>
        </p:nvSpPr>
        <p:spPr>
          <a:xfrm>
            <a:off x="5356859" y="4483100"/>
            <a:ext cx="0" cy="694690"/>
          </a:xfrm>
          <a:custGeom>
            <a:avLst/>
            <a:ahLst/>
            <a:rect l="l" t="t" r="r" b="b"/>
            <a:pathLst>
              <a:path w="0" h="694689">
                <a:moveTo>
                  <a:pt x="0" y="0"/>
                </a:moveTo>
                <a:lnTo>
                  <a:pt x="0" y="694689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bIns="0" lIns="0" rIns="0" rtlCol="0" tIns="0" wrap="square"/>
          <a:p/>
        </p:txBody>
      </p:sp>
      <p:sp>
        <p:nvSpPr>
          <p:cNvPr id="1048828" name="object 103"/>
          <p:cNvSpPr/>
          <p:nvPr/>
        </p:nvSpPr>
        <p:spPr>
          <a:xfrm>
            <a:off x="5349240" y="4218940"/>
            <a:ext cx="7620" cy="182880"/>
          </a:xfrm>
          <a:custGeom>
            <a:avLst/>
            <a:ahLst/>
            <a:rect l="l" t="t" r="r" b="b"/>
            <a:pathLst>
              <a:path w="7620" h="182879">
                <a:moveTo>
                  <a:pt x="7620" y="0"/>
                </a:moveTo>
                <a:lnTo>
                  <a:pt x="0" y="0"/>
                </a:lnTo>
                <a:lnTo>
                  <a:pt x="0" y="182880"/>
                </a:lnTo>
                <a:lnTo>
                  <a:pt x="7620" y="182880"/>
                </a:lnTo>
                <a:lnTo>
                  <a:pt x="762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bIns="0" lIns="0" rIns="0" rtlCol="0" tIns="0" wrap="square"/>
          <a:p/>
        </p:txBody>
      </p:sp>
      <p:sp>
        <p:nvSpPr>
          <p:cNvPr id="1048829" name="object 104"/>
          <p:cNvSpPr/>
          <p:nvPr/>
        </p:nvSpPr>
        <p:spPr>
          <a:xfrm>
            <a:off x="5349240" y="4483100"/>
            <a:ext cx="7620" cy="694690"/>
          </a:xfrm>
          <a:custGeom>
            <a:avLst/>
            <a:ahLst/>
            <a:rect l="l" t="t" r="r" b="b"/>
            <a:pathLst>
              <a:path w="7620" h="694689">
                <a:moveTo>
                  <a:pt x="7620" y="0"/>
                </a:moveTo>
                <a:lnTo>
                  <a:pt x="0" y="0"/>
                </a:lnTo>
                <a:lnTo>
                  <a:pt x="0" y="694689"/>
                </a:lnTo>
                <a:lnTo>
                  <a:pt x="7620" y="694689"/>
                </a:lnTo>
                <a:lnTo>
                  <a:pt x="762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bIns="0" lIns="0" rIns="0" rtlCol="0" tIns="0" wrap="square"/>
          <a:p/>
        </p:txBody>
      </p:sp>
      <p:sp>
        <p:nvSpPr>
          <p:cNvPr id="1048830" name="object 105"/>
          <p:cNvSpPr/>
          <p:nvPr/>
        </p:nvSpPr>
        <p:spPr>
          <a:xfrm>
            <a:off x="5340350" y="4218940"/>
            <a:ext cx="8890" cy="182880"/>
          </a:xfrm>
          <a:custGeom>
            <a:avLst/>
            <a:ahLst/>
            <a:rect l="l" t="t" r="r" b="b"/>
            <a:pathLst>
              <a:path w="8889" h="182879">
                <a:moveTo>
                  <a:pt x="8889" y="0"/>
                </a:moveTo>
                <a:lnTo>
                  <a:pt x="0" y="0"/>
                </a:lnTo>
                <a:lnTo>
                  <a:pt x="0" y="182880"/>
                </a:lnTo>
                <a:lnTo>
                  <a:pt x="8889" y="182880"/>
                </a:lnTo>
                <a:lnTo>
                  <a:pt x="8889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bIns="0" lIns="0" rIns="0" rtlCol="0" tIns="0" wrap="square"/>
          <a:p/>
        </p:txBody>
      </p:sp>
      <p:sp>
        <p:nvSpPr>
          <p:cNvPr id="1048831" name="object 106"/>
          <p:cNvSpPr/>
          <p:nvPr/>
        </p:nvSpPr>
        <p:spPr>
          <a:xfrm>
            <a:off x="5340350" y="4483100"/>
            <a:ext cx="8890" cy="694690"/>
          </a:xfrm>
          <a:custGeom>
            <a:avLst/>
            <a:ahLst/>
            <a:rect l="l" t="t" r="r" b="b"/>
            <a:pathLst>
              <a:path w="8889" h="694689">
                <a:moveTo>
                  <a:pt x="8889" y="0"/>
                </a:moveTo>
                <a:lnTo>
                  <a:pt x="0" y="0"/>
                </a:lnTo>
                <a:lnTo>
                  <a:pt x="0" y="694689"/>
                </a:lnTo>
                <a:lnTo>
                  <a:pt x="8889" y="694689"/>
                </a:lnTo>
                <a:lnTo>
                  <a:pt x="8889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bIns="0" lIns="0" rIns="0" rtlCol="0" tIns="0" wrap="square"/>
          <a:p/>
        </p:txBody>
      </p:sp>
      <p:sp>
        <p:nvSpPr>
          <p:cNvPr id="1048832" name="object 107"/>
          <p:cNvSpPr/>
          <p:nvPr/>
        </p:nvSpPr>
        <p:spPr>
          <a:xfrm>
            <a:off x="5332729" y="4218940"/>
            <a:ext cx="7620" cy="182880"/>
          </a:xfrm>
          <a:custGeom>
            <a:avLst/>
            <a:ahLst/>
            <a:rect l="l" t="t" r="r" b="b"/>
            <a:pathLst>
              <a:path w="7620" h="182879">
                <a:moveTo>
                  <a:pt x="7620" y="0"/>
                </a:moveTo>
                <a:lnTo>
                  <a:pt x="0" y="0"/>
                </a:lnTo>
                <a:lnTo>
                  <a:pt x="0" y="182880"/>
                </a:lnTo>
                <a:lnTo>
                  <a:pt x="7620" y="182880"/>
                </a:lnTo>
                <a:lnTo>
                  <a:pt x="762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bIns="0" lIns="0" rIns="0" rtlCol="0" tIns="0" wrap="square"/>
          <a:p/>
        </p:txBody>
      </p:sp>
      <p:sp>
        <p:nvSpPr>
          <p:cNvPr id="1048833" name="object 108"/>
          <p:cNvSpPr/>
          <p:nvPr/>
        </p:nvSpPr>
        <p:spPr>
          <a:xfrm>
            <a:off x="5332729" y="4483100"/>
            <a:ext cx="7620" cy="694690"/>
          </a:xfrm>
          <a:custGeom>
            <a:avLst/>
            <a:ahLst/>
            <a:rect l="l" t="t" r="r" b="b"/>
            <a:pathLst>
              <a:path w="7620" h="694689">
                <a:moveTo>
                  <a:pt x="7620" y="0"/>
                </a:moveTo>
                <a:lnTo>
                  <a:pt x="0" y="0"/>
                </a:lnTo>
                <a:lnTo>
                  <a:pt x="0" y="694689"/>
                </a:lnTo>
                <a:lnTo>
                  <a:pt x="7620" y="694689"/>
                </a:lnTo>
                <a:lnTo>
                  <a:pt x="762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bIns="0" lIns="0" rIns="0" rtlCol="0" tIns="0" wrap="square"/>
          <a:p/>
        </p:txBody>
      </p:sp>
      <p:sp>
        <p:nvSpPr>
          <p:cNvPr id="1048834" name="object 109"/>
          <p:cNvSpPr/>
          <p:nvPr/>
        </p:nvSpPr>
        <p:spPr>
          <a:xfrm>
            <a:off x="5323840" y="4218940"/>
            <a:ext cx="8890" cy="182880"/>
          </a:xfrm>
          <a:custGeom>
            <a:avLst/>
            <a:ahLst/>
            <a:rect l="l" t="t" r="r" b="b"/>
            <a:pathLst>
              <a:path w="8889" h="182879">
                <a:moveTo>
                  <a:pt x="8889" y="0"/>
                </a:moveTo>
                <a:lnTo>
                  <a:pt x="0" y="0"/>
                </a:lnTo>
                <a:lnTo>
                  <a:pt x="0" y="182880"/>
                </a:lnTo>
                <a:lnTo>
                  <a:pt x="8889" y="182880"/>
                </a:lnTo>
                <a:lnTo>
                  <a:pt x="8889" y="0"/>
                </a:lnTo>
                <a:close/>
              </a:path>
            </a:pathLst>
          </a:custGeom>
          <a:solidFill>
            <a:srgbClr val="313131"/>
          </a:solidFill>
        </p:spPr>
        <p:txBody>
          <a:bodyPr bIns="0" lIns="0" rIns="0" rtlCol="0" tIns="0" wrap="square"/>
          <a:p/>
        </p:txBody>
      </p:sp>
      <p:sp>
        <p:nvSpPr>
          <p:cNvPr id="1048835" name="object 110"/>
          <p:cNvSpPr/>
          <p:nvPr/>
        </p:nvSpPr>
        <p:spPr>
          <a:xfrm>
            <a:off x="5323840" y="4483100"/>
            <a:ext cx="8890" cy="694690"/>
          </a:xfrm>
          <a:custGeom>
            <a:avLst/>
            <a:ahLst/>
            <a:rect l="l" t="t" r="r" b="b"/>
            <a:pathLst>
              <a:path w="8889" h="694689">
                <a:moveTo>
                  <a:pt x="8889" y="0"/>
                </a:moveTo>
                <a:lnTo>
                  <a:pt x="0" y="0"/>
                </a:lnTo>
                <a:lnTo>
                  <a:pt x="0" y="694689"/>
                </a:lnTo>
                <a:lnTo>
                  <a:pt x="8889" y="694689"/>
                </a:lnTo>
                <a:lnTo>
                  <a:pt x="8889" y="0"/>
                </a:lnTo>
                <a:close/>
              </a:path>
            </a:pathLst>
          </a:custGeom>
          <a:solidFill>
            <a:srgbClr val="313131"/>
          </a:solidFill>
        </p:spPr>
        <p:txBody>
          <a:bodyPr bIns="0" lIns="0" rIns="0" rtlCol="0" tIns="0" wrap="square"/>
          <a:p/>
        </p:txBody>
      </p:sp>
      <p:sp>
        <p:nvSpPr>
          <p:cNvPr id="1048836" name="object 111"/>
          <p:cNvSpPr/>
          <p:nvPr/>
        </p:nvSpPr>
        <p:spPr>
          <a:xfrm>
            <a:off x="5316220" y="4218940"/>
            <a:ext cx="7620" cy="182880"/>
          </a:xfrm>
          <a:custGeom>
            <a:avLst/>
            <a:ahLst/>
            <a:rect l="l" t="t" r="r" b="b"/>
            <a:pathLst>
              <a:path w="7620" h="182879">
                <a:moveTo>
                  <a:pt x="7619" y="0"/>
                </a:moveTo>
                <a:lnTo>
                  <a:pt x="0" y="0"/>
                </a:lnTo>
                <a:lnTo>
                  <a:pt x="0" y="182880"/>
                </a:lnTo>
                <a:lnTo>
                  <a:pt x="7619" y="182880"/>
                </a:lnTo>
                <a:lnTo>
                  <a:pt x="7619" y="0"/>
                </a:lnTo>
                <a:close/>
              </a:path>
            </a:pathLst>
          </a:custGeom>
          <a:solidFill>
            <a:srgbClr val="303030"/>
          </a:solidFill>
        </p:spPr>
        <p:txBody>
          <a:bodyPr bIns="0" lIns="0" rIns="0" rtlCol="0" tIns="0" wrap="square"/>
          <a:p/>
        </p:txBody>
      </p:sp>
      <p:sp>
        <p:nvSpPr>
          <p:cNvPr id="1048837" name="object 112"/>
          <p:cNvSpPr/>
          <p:nvPr/>
        </p:nvSpPr>
        <p:spPr>
          <a:xfrm>
            <a:off x="5316220" y="4483100"/>
            <a:ext cx="7620" cy="694690"/>
          </a:xfrm>
          <a:custGeom>
            <a:avLst/>
            <a:ahLst/>
            <a:rect l="l" t="t" r="r" b="b"/>
            <a:pathLst>
              <a:path w="7620" h="694689">
                <a:moveTo>
                  <a:pt x="7619" y="0"/>
                </a:moveTo>
                <a:lnTo>
                  <a:pt x="0" y="0"/>
                </a:lnTo>
                <a:lnTo>
                  <a:pt x="0" y="694689"/>
                </a:lnTo>
                <a:lnTo>
                  <a:pt x="7619" y="694689"/>
                </a:lnTo>
                <a:lnTo>
                  <a:pt x="7619" y="0"/>
                </a:lnTo>
                <a:close/>
              </a:path>
            </a:pathLst>
          </a:custGeom>
          <a:solidFill>
            <a:srgbClr val="303030"/>
          </a:solidFill>
        </p:spPr>
        <p:txBody>
          <a:bodyPr bIns="0" lIns="0" rIns="0" rtlCol="0" tIns="0" wrap="square"/>
          <a:p/>
        </p:txBody>
      </p:sp>
      <p:sp>
        <p:nvSpPr>
          <p:cNvPr id="1048838" name="object 113"/>
          <p:cNvSpPr/>
          <p:nvPr/>
        </p:nvSpPr>
        <p:spPr>
          <a:xfrm>
            <a:off x="5308600" y="4218940"/>
            <a:ext cx="7620" cy="182880"/>
          </a:xfrm>
          <a:custGeom>
            <a:avLst/>
            <a:ahLst/>
            <a:rect l="l" t="t" r="r" b="b"/>
            <a:pathLst>
              <a:path w="7620" h="182879">
                <a:moveTo>
                  <a:pt x="7620" y="0"/>
                </a:moveTo>
                <a:lnTo>
                  <a:pt x="0" y="0"/>
                </a:lnTo>
                <a:lnTo>
                  <a:pt x="0" y="182880"/>
                </a:lnTo>
                <a:lnTo>
                  <a:pt x="7620" y="182880"/>
                </a:lnTo>
                <a:lnTo>
                  <a:pt x="7620" y="0"/>
                </a:lnTo>
                <a:close/>
              </a:path>
            </a:pathLst>
          </a:custGeom>
          <a:solidFill>
            <a:srgbClr val="2F2F2F"/>
          </a:solidFill>
        </p:spPr>
        <p:txBody>
          <a:bodyPr bIns="0" lIns="0" rIns="0" rtlCol="0" tIns="0" wrap="square"/>
          <a:p/>
        </p:txBody>
      </p:sp>
      <p:sp>
        <p:nvSpPr>
          <p:cNvPr id="1048839" name="object 114"/>
          <p:cNvSpPr/>
          <p:nvPr/>
        </p:nvSpPr>
        <p:spPr>
          <a:xfrm>
            <a:off x="5308600" y="4483100"/>
            <a:ext cx="7620" cy="694690"/>
          </a:xfrm>
          <a:custGeom>
            <a:avLst/>
            <a:ahLst/>
            <a:rect l="l" t="t" r="r" b="b"/>
            <a:pathLst>
              <a:path w="7620" h="694689">
                <a:moveTo>
                  <a:pt x="7620" y="0"/>
                </a:moveTo>
                <a:lnTo>
                  <a:pt x="0" y="0"/>
                </a:lnTo>
                <a:lnTo>
                  <a:pt x="0" y="694689"/>
                </a:lnTo>
                <a:lnTo>
                  <a:pt x="7620" y="694689"/>
                </a:lnTo>
                <a:lnTo>
                  <a:pt x="7620" y="0"/>
                </a:lnTo>
                <a:close/>
              </a:path>
            </a:pathLst>
          </a:custGeom>
          <a:solidFill>
            <a:srgbClr val="2F2F2F"/>
          </a:solidFill>
        </p:spPr>
        <p:txBody>
          <a:bodyPr bIns="0" lIns="0" rIns="0" rtlCol="0" tIns="0" wrap="square"/>
          <a:p/>
        </p:txBody>
      </p:sp>
      <p:sp>
        <p:nvSpPr>
          <p:cNvPr id="1048840" name="object 115"/>
          <p:cNvSpPr/>
          <p:nvPr/>
        </p:nvSpPr>
        <p:spPr>
          <a:xfrm>
            <a:off x="5299709" y="4218940"/>
            <a:ext cx="8890" cy="182880"/>
          </a:xfrm>
          <a:custGeom>
            <a:avLst/>
            <a:ahLst/>
            <a:rect l="l" t="t" r="r" b="b"/>
            <a:pathLst>
              <a:path w="8889" h="182879">
                <a:moveTo>
                  <a:pt x="8889" y="0"/>
                </a:moveTo>
                <a:lnTo>
                  <a:pt x="0" y="0"/>
                </a:lnTo>
                <a:lnTo>
                  <a:pt x="0" y="182880"/>
                </a:lnTo>
                <a:lnTo>
                  <a:pt x="8889" y="182880"/>
                </a:lnTo>
                <a:lnTo>
                  <a:pt x="8889" y="0"/>
                </a:lnTo>
                <a:close/>
              </a:path>
            </a:pathLst>
          </a:custGeom>
          <a:solidFill>
            <a:srgbClr val="2E2E2E"/>
          </a:solidFill>
        </p:spPr>
        <p:txBody>
          <a:bodyPr bIns="0" lIns="0" rIns="0" rtlCol="0" tIns="0" wrap="square"/>
          <a:p/>
        </p:txBody>
      </p:sp>
      <p:sp>
        <p:nvSpPr>
          <p:cNvPr id="1048841" name="object 116"/>
          <p:cNvSpPr/>
          <p:nvPr/>
        </p:nvSpPr>
        <p:spPr>
          <a:xfrm>
            <a:off x="5299709" y="4483100"/>
            <a:ext cx="8890" cy="694690"/>
          </a:xfrm>
          <a:custGeom>
            <a:avLst/>
            <a:ahLst/>
            <a:rect l="l" t="t" r="r" b="b"/>
            <a:pathLst>
              <a:path w="8889" h="694689">
                <a:moveTo>
                  <a:pt x="8889" y="0"/>
                </a:moveTo>
                <a:lnTo>
                  <a:pt x="0" y="0"/>
                </a:lnTo>
                <a:lnTo>
                  <a:pt x="0" y="694689"/>
                </a:lnTo>
                <a:lnTo>
                  <a:pt x="8889" y="694689"/>
                </a:lnTo>
                <a:lnTo>
                  <a:pt x="8889" y="0"/>
                </a:lnTo>
                <a:close/>
              </a:path>
            </a:pathLst>
          </a:custGeom>
          <a:solidFill>
            <a:srgbClr val="2E2E2E"/>
          </a:solidFill>
        </p:spPr>
        <p:txBody>
          <a:bodyPr bIns="0" lIns="0" rIns="0" rtlCol="0" tIns="0" wrap="square"/>
          <a:p/>
        </p:txBody>
      </p:sp>
      <p:sp>
        <p:nvSpPr>
          <p:cNvPr id="1048842" name="object 117"/>
          <p:cNvSpPr/>
          <p:nvPr/>
        </p:nvSpPr>
        <p:spPr>
          <a:xfrm>
            <a:off x="5292090" y="4218940"/>
            <a:ext cx="7620" cy="182880"/>
          </a:xfrm>
          <a:custGeom>
            <a:avLst/>
            <a:ahLst/>
            <a:rect l="l" t="t" r="r" b="b"/>
            <a:pathLst>
              <a:path w="7620" h="182879">
                <a:moveTo>
                  <a:pt x="7620" y="0"/>
                </a:moveTo>
                <a:lnTo>
                  <a:pt x="0" y="0"/>
                </a:lnTo>
                <a:lnTo>
                  <a:pt x="0" y="182880"/>
                </a:lnTo>
                <a:lnTo>
                  <a:pt x="7620" y="182880"/>
                </a:lnTo>
                <a:lnTo>
                  <a:pt x="7620" y="0"/>
                </a:lnTo>
                <a:close/>
              </a:path>
            </a:pathLst>
          </a:custGeom>
          <a:solidFill>
            <a:srgbClr val="2D2D2D"/>
          </a:solidFill>
        </p:spPr>
        <p:txBody>
          <a:bodyPr bIns="0" lIns="0" rIns="0" rtlCol="0" tIns="0" wrap="square"/>
          <a:p/>
        </p:txBody>
      </p:sp>
      <p:sp>
        <p:nvSpPr>
          <p:cNvPr id="1048843" name="object 118"/>
          <p:cNvSpPr/>
          <p:nvPr/>
        </p:nvSpPr>
        <p:spPr>
          <a:xfrm>
            <a:off x="5292090" y="4483100"/>
            <a:ext cx="7620" cy="694690"/>
          </a:xfrm>
          <a:custGeom>
            <a:avLst/>
            <a:ahLst/>
            <a:rect l="l" t="t" r="r" b="b"/>
            <a:pathLst>
              <a:path w="7620" h="694689">
                <a:moveTo>
                  <a:pt x="7620" y="0"/>
                </a:moveTo>
                <a:lnTo>
                  <a:pt x="0" y="0"/>
                </a:lnTo>
                <a:lnTo>
                  <a:pt x="0" y="694689"/>
                </a:lnTo>
                <a:lnTo>
                  <a:pt x="7620" y="694689"/>
                </a:lnTo>
                <a:lnTo>
                  <a:pt x="7620" y="0"/>
                </a:lnTo>
                <a:close/>
              </a:path>
            </a:pathLst>
          </a:custGeom>
          <a:solidFill>
            <a:srgbClr val="2D2D2D"/>
          </a:solidFill>
        </p:spPr>
        <p:txBody>
          <a:bodyPr bIns="0" lIns="0" rIns="0" rtlCol="0" tIns="0" wrap="square"/>
          <a:p/>
        </p:txBody>
      </p:sp>
      <p:sp>
        <p:nvSpPr>
          <p:cNvPr id="1048844" name="object 119"/>
          <p:cNvSpPr/>
          <p:nvPr/>
        </p:nvSpPr>
        <p:spPr>
          <a:xfrm>
            <a:off x="5284470" y="4218940"/>
            <a:ext cx="7620" cy="182880"/>
          </a:xfrm>
          <a:custGeom>
            <a:avLst/>
            <a:ahLst/>
            <a:rect l="l" t="t" r="r" b="b"/>
            <a:pathLst>
              <a:path w="7620" h="182879">
                <a:moveTo>
                  <a:pt x="7619" y="0"/>
                </a:moveTo>
                <a:lnTo>
                  <a:pt x="0" y="0"/>
                </a:lnTo>
                <a:lnTo>
                  <a:pt x="0" y="182880"/>
                </a:lnTo>
                <a:lnTo>
                  <a:pt x="7619" y="182880"/>
                </a:lnTo>
                <a:lnTo>
                  <a:pt x="7619" y="0"/>
                </a:lnTo>
                <a:close/>
              </a:path>
            </a:pathLst>
          </a:custGeom>
          <a:solidFill>
            <a:srgbClr val="2C2C2C"/>
          </a:solidFill>
        </p:spPr>
        <p:txBody>
          <a:bodyPr bIns="0" lIns="0" rIns="0" rtlCol="0" tIns="0" wrap="square"/>
          <a:p/>
        </p:txBody>
      </p:sp>
      <p:sp>
        <p:nvSpPr>
          <p:cNvPr id="1048845" name="object 120"/>
          <p:cNvSpPr/>
          <p:nvPr/>
        </p:nvSpPr>
        <p:spPr>
          <a:xfrm>
            <a:off x="5284470" y="4483100"/>
            <a:ext cx="7620" cy="694690"/>
          </a:xfrm>
          <a:custGeom>
            <a:avLst/>
            <a:ahLst/>
            <a:rect l="l" t="t" r="r" b="b"/>
            <a:pathLst>
              <a:path w="7620" h="694689">
                <a:moveTo>
                  <a:pt x="7619" y="0"/>
                </a:moveTo>
                <a:lnTo>
                  <a:pt x="0" y="0"/>
                </a:lnTo>
                <a:lnTo>
                  <a:pt x="0" y="694689"/>
                </a:lnTo>
                <a:lnTo>
                  <a:pt x="7619" y="694689"/>
                </a:lnTo>
                <a:lnTo>
                  <a:pt x="7619" y="0"/>
                </a:lnTo>
                <a:close/>
              </a:path>
            </a:pathLst>
          </a:custGeom>
          <a:solidFill>
            <a:srgbClr val="2C2C2C"/>
          </a:solidFill>
        </p:spPr>
        <p:txBody>
          <a:bodyPr bIns="0" lIns="0" rIns="0" rtlCol="0" tIns="0" wrap="square"/>
          <a:p/>
        </p:txBody>
      </p:sp>
      <p:sp>
        <p:nvSpPr>
          <p:cNvPr id="1048846" name="object 121"/>
          <p:cNvSpPr/>
          <p:nvPr/>
        </p:nvSpPr>
        <p:spPr>
          <a:xfrm>
            <a:off x="5275579" y="4218940"/>
            <a:ext cx="8890" cy="182880"/>
          </a:xfrm>
          <a:custGeom>
            <a:avLst/>
            <a:ahLst/>
            <a:rect l="l" t="t" r="r" b="b"/>
            <a:pathLst>
              <a:path w="8889" h="182879">
                <a:moveTo>
                  <a:pt x="8890" y="0"/>
                </a:moveTo>
                <a:lnTo>
                  <a:pt x="0" y="0"/>
                </a:lnTo>
                <a:lnTo>
                  <a:pt x="0" y="182880"/>
                </a:lnTo>
                <a:lnTo>
                  <a:pt x="8890" y="182880"/>
                </a:lnTo>
                <a:lnTo>
                  <a:pt x="8890" y="0"/>
                </a:lnTo>
                <a:close/>
              </a:path>
            </a:pathLst>
          </a:custGeom>
          <a:solidFill>
            <a:srgbClr val="2B2B2B"/>
          </a:solidFill>
        </p:spPr>
        <p:txBody>
          <a:bodyPr bIns="0" lIns="0" rIns="0" rtlCol="0" tIns="0" wrap="square"/>
          <a:p/>
        </p:txBody>
      </p:sp>
      <p:sp>
        <p:nvSpPr>
          <p:cNvPr id="1048847" name="object 122"/>
          <p:cNvSpPr/>
          <p:nvPr/>
        </p:nvSpPr>
        <p:spPr>
          <a:xfrm>
            <a:off x="5275579" y="4483100"/>
            <a:ext cx="8890" cy="694690"/>
          </a:xfrm>
          <a:custGeom>
            <a:avLst/>
            <a:ahLst/>
            <a:rect l="l" t="t" r="r" b="b"/>
            <a:pathLst>
              <a:path w="8889" h="694689">
                <a:moveTo>
                  <a:pt x="8890" y="0"/>
                </a:moveTo>
                <a:lnTo>
                  <a:pt x="0" y="0"/>
                </a:lnTo>
                <a:lnTo>
                  <a:pt x="0" y="694689"/>
                </a:lnTo>
                <a:lnTo>
                  <a:pt x="8890" y="694689"/>
                </a:lnTo>
                <a:lnTo>
                  <a:pt x="8890" y="0"/>
                </a:lnTo>
                <a:close/>
              </a:path>
            </a:pathLst>
          </a:custGeom>
          <a:solidFill>
            <a:srgbClr val="2B2B2B"/>
          </a:solidFill>
        </p:spPr>
        <p:txBody>
          <a:bodyPr bIns="0" lIns="0" rIns="0" rtlCol="0" tIns="0" wrap="square"/>
          <a:p/>
        </p:txBody>
      </p:sp>
      <p:sp>
        <p:nvSpPr>
          <p:cNvPr id="1048848" name="object 123"/>
          <p:cNvSpPr/>
          <p:nvPr/>
        </p:nvSpPr>
        <p:spPr>
          <a:xfrm>
            <a:off x="5267959" y="4218940"/>
            <a:ext cx="7620" cy="182880"/>
          </a:xfrm>
          <a:custGeom>
            <a:avLst/>
            <a:ahLst/>
            <a:rect l="l" t="t" r="r" b="b"/>
            <a:pathLst>
              <a:path w="7620" h="182879">
                <a:moveTo>
                  <a:pt x="7619" y="0"/>
                </a:moveTo>
                <a:lnTo>
                  <a:pt x="0" y="0"/>
                </a:lnTo>
                <a:lnTo>
                  <a:pt x="0" y="182880"/>
                </a:lnTo>
                <a:lnTo>
                  <a:pt x="7619" y="182880"/>
                </a:lnTo>
                <a:lnTo>
                  <a:pt x="7619" y="0"/>
                </a:lnTo>
                <a:close/>
              </a:path>
            </a:pathLst>
          </a:custGeom>
          <a:solidFill>
            <a:srgbClr val="2A2A2A"/>
          </a:solidFill>
        </p:spPr>
        <p:txBody>
          <a:bodyPr bIns="0" lIns="0" rIns="0" rtlCol="0" tIns="0" wrap="square"/>
          <a:p/>
        </p:txBody>
      </p:sp>
      <p:sp>
        <p:nvSpPr>
          <p:cNvPr id="1048849" name="object 124"/>
          <p:cNvSpPr/>
          <p:nvPr/>
        </p:nvSpPr>
        <p:spPr>
          <a:xfrm>
            <a:off x="5267959" y="4483100"/>
            <a:ext cx="7620" cy="694690"/>
          </a:xfrm>
          <a:custGeom>
            <a:avLst/>
            <a:ahLst/>
            <a:rect l="l" t="t" r="r" b="b"/>
            <a:pathLst>
              <a:path w="7620" h="694689">
                <a:moveTo>
                  <a:pt x="7619" y="0"/>
                </a:moveTo>
                <a:lnTo>
                  <a:pt x="0" y="0"/>
                </a:lnTo>
                <a:lnTo>
                  <a:pt x="0" y="694689"/>
                </a:lnTo>
                <a:lnTo>
                  <a:pt x="7619" y="694689"/>
                </a:lnTo>
                <a:lnTo>
                  <a:pt x="7619" y="0"/>
                </a:lnTo>
                <a:close/>
              </a:path>
            </a:pathLst>
          </a:custGeom>
          <a:solidFill>
            <a:srgbClr val="2A2A2A"/>
          </a:solidFill>
        </p:spPr>
        <p:txBody>
          <a:bodyPr bIns="0" lIns="0" rIns="0" rtlCol="0" tIns="0" wrap="square"/>
          <a:p/>
        </p:txBody>
      </p:sp>
      <p:sp>
        <p:nvSpPr>
          <p:cNvPr id="1048850" name="object 125"/>
          <p:cNvSpPr/>
          <p:nvPr/>
        </p:nvSpPr>
        <p:spPr>
          <a:xfrm>
            <a:off x="5259070" y="4218940"/>
            <a:ext cx="8890" cy="182880"/>
          </a:xfrm>
          <a:custGeom>
            <a:avLst/>
            <a:ahLst/>
            <a:rect l="l" t="t" r="r" b="b"/>
            <a:pathLst>
              <a:path w="8889" h="182879">
                <a:moveTo>
                  <a:pt x="8889" y="0"/>
                </a:moveTo>
                <a:lnTo>
                  <a:pt x="0" y="0"/>
                </a:lnTo>
                <a:lnTo>
                  <a:pt x="0" y="182880"/>
                </a:lnTo>
                <a:lnTo>
                  <a:pt x="8889" y="182880"/>
                </a:lnTo>
                <a:lnTo>
                  <a:pt x="8889" y="0"/>
                </a:lnTo>
                <a:close/>
              </a:path>
            </a:pathLst>
          </a:custGeom>
          <a:solidFill>
            <a:srgbClr val="292929"/>
          </a:solidFill>
        </p:spPr>
        <p:txBody>
          <a:bodyPr bIns="0" lIns="0" rIns="0" rtlCol="0" tIns="0" wrap="square"/>
          <a:p/>
        </p:txBody>
      </p:sp>
      <p:sp>
        <p:nvSpPr>
          <p:cNvPr id="1048851" name="object 126"/>
          <p:cNvSpPr/>
          <p:nvPr/>
        </p:nvSpPr>
        <p:spPr>
          <a:xfrm>
            <a:off x="5259070" y="4483100"/>
            <a:ext cx="8890" cy="694690"/>
          </a:xfrm>
          <a:custGeom>
            <a:avLst/>
            <a:ahLst/>
            <a:rect l="l" t="t" r="r" b="b"/>
            <a:pathLst>
              <a:path w="8889" h="694689">
                <a:moveTo>
                  <a:pt x="8889" y="0"/>
                </a:moveTo>
                <a:lnTo>
                  <a:pt x="0" y="0"/>
                </a:lnTo>
                <a:lnTo>
                  <a:pt x="0" y="694689"/>
                </a:lnTo>
                <a:lnTo>
                  <a:pt x="8889" y="694689"/>
                </a:lnTo>
                <a:lnTo>
                  <a:pt x="8889" y="0"/>
                </a:lnTo>
                <a:close/>
              </a:path>
            </a:pathLst>
          </a:custGeom>
          <a:solidFill>
            <a:srgbClr val="292929"/>
          </a:solidFill>
        </p:spPr>
        <p:txBody>
          <a:bodyPr bIns="0" lIns="0" rIns="0" rtlCol="0" tIns="0" wrap="square"/>
          <a:p/>
        </p:txBody>
      </p:sp>
      <p:sp>
        <p:nvSpPr>
          <p:cNvPr id="1048852" name="object 127"/>
          <p:cNvSpPr/>
          <p:nvPr/>
        </p:nvSpPr>
        <p:spPr>
          <a:xfrm>
            <a:off x="5251450" y="4218940"/>
            <a:ext cx="7620" cy="182880"/>
          </a:xfrm>
          <a:custGeom>
            <a:avLst/>
            <a:ahLst/>
            <a:rect l="l" t="t" r="r" b="b"/>
            <a:pathLst>
              <a:path w="7620" h="182879">
                <a:moveTo>
                  <a:pt x="7620" y="0"/>
                </a:moveTo>
                <a:lnTo>
                  <a:pt x="0" y="0"/>
                </a:lnTo>
                <a:lnTo>
                  <a:pt x="0" y="182880"/>
                </a:lnTo>
                <a:lnTo>
                  <a:pt x="7620" y="182880"/>
                </a:lnTo>
                <a:lnTo>
                  <a:pt x="7620" y="0"/>
                </a:lnTo>
                <a:close/>
              </a:path>
            </a:pathLst>
          </a:custGeom>
          <a:solidFill>
            <a:srgbClr val="282828"/>
          </a:solidFill>
        </p:spPr>
        <p:txBody>
          <a:bodyPr bIns="0" lIns="0" rIns="0" rtlCol="0" tIns="0" wrap="square"/>
          <a:p/>
        </p:txBody>
      </p:sp>
      <p:sp>
        <p:nvSpPr>
          <p:cNvPr id="1048853" name="object 128"/>
          <p:cNvSpPr/>
          <p:nvPr/>
        </p:nvSpPr>
        <p:spPr>
          <a:xfrm>
            <a:off x="5251450" y="4483100"/>
            <a:ext cx="7620" cy="694690"/>
          </a:xfrm>
          <a:custGeom>
            <a:avLst/>
            <a:ahLst/>
            <a:rect l="l" t="t" r="r" b="b"/>
            <a:pathLst>
              <a:path w="7620" h="694689">
                <a:moveTo>
                  <a:pt x="7620" y="0"/>
                </a:moveTo>
                <a:lnTo>
                  <a:pt x="0" y="0"/>
                </a:lnTo>
                <a:lnTo>
                  <a:pt x="0" y="694689"/>
                </a:lnTo>
                <a:lnTo>
                  <a:pt x="7620" y="694689"/>
                </a:lnTo>
                <a:lnTo>
                  <a:pt x="7620" y="0"/>
                </a:lnTo>
                <a:close/>
              </a:path>
            </a:pathLst>
          </a:custGeom>
          <a:solidFill>
            <a:srgbClr val="282828"/>
          </a:solidFill>
        </p:spPr>
        <p:txBody>
          <a:bodyPr bIns="0" lIns="0" rIns="0" rtlCol="0" tIns="0" wrap="square"/>
          <a:p/>
        </p:txBody>
      </p:sp>
      <p:sp>
        <p:nvSpPr>
          <p:cNvPr id="1048854" name="object 129"/>
          <p:cNvSpPr/>
          <p:nvPr/>
        </p:nvSpPr>
        <p:spPr>
          <a:xfrm>
            <a:off x="5243829" y="4218940"/>
            <a:ext cx="7620" cy="182880"/>
          </a:xfrm>
          <a:custGeom>
            <a:avLst/>
            <a:ahLst/>
            <a:rect l="l" t="t" r="r" b="b"/>
            <a:pathLst>
              <a:path w="7620" h="182879">
                <a:moveTo>
                  <a:pt x="7620" y="0"/>
                </a:moveTo>
                <a:lnTo>
                  <a:pt x="0" y="0"/>
                </a:lnTo>
                <a:lnTo>
                  <a:pt x="0" y="182880"/>
                </a:lnTo>
                <a:lnTo>
                  <a:pt x="7620" y="182880"/>
                </a:lnTo>
                <a:lnTo>
                  <a:pt x="7620" y="0"/>
                </a:lnTo>
                <a:close/>
              </a:path>
            </a:pathLst>
          </a:custGeom>
          <a:solidFill>
            <a:srgbClr val="272727"/>
          </a:solidFill>
        </p:spPr>
        <p:txBody>
          <a:bodyPr bIns="0" lIns="0" rIns="0" rtlCol="0" tIns="0" wrap="square"/>
          <a:p/>
        </p:txBody>
      </p:sp>
      <p:sp>
        <p:nvSpPr>
          <p:cNvPr id="1048855" name="object 130"/>
          <p:cNvSpPr/>
          <p:nvPr/>
        </p:nvSpPr>
        <p:spPr>
          <a:xfrm>
            <a:off x="5243829" y="4483100"/>
            <a:ext cx="7620" cy="694690"/>
          </a:xfrm>
          <a:custGeom>
            <a:avLst/>
            <a:ahLst/>
            <a:rect l="l" t="t" r="r" b="b"/>
            <a:pathLst>
              <a:path w="7620" h="694689">
                <a:moveTo>
                  <a:pt x="7620" y="0"/>
                </a:moveTo>
                <a:lnTo>
                  <a:pt x="0" y="0"/>
                </a:lnTo>
                <a:lnTo>
                  <a:pt x="0" y="694689"/>
                </a:lnTo>
                <a:lnTo>
                  <a:pt x="7620" y="694689"/>
                </a:lnTo>
                <a:lnTo>
                  <a:pt x="7620" y="0"/>
                </a:lnTo>
                <a:close/>
              </a:path>
            </a:pathLst>
          </a:custGeom>
          <a:solidFill>
            <a:srgbClr val="272727"/>
          </a:solidFill>
        </p:spPr>
        <p:txBody>
          <a:bodyPr bIns="0" lIns="0" rIns="0" rtlCol="0" tIns="0" wrap="square"/>
          <a:p/>
        </p:txBody>
      </p:sp>
      <p:sp>
        <p:nvSpPr>
          <p:cNvPr id="1048856" name="object 131"/>
          <p:cNvSpPr/>
          <p:nvPr/>
        </p:nvSpPr>
        <p:spPr>
          <a:xfrm>
            <a:off x="5234940" y="4218940"/>
            <a:ext cx="8890" cy="182880"/>
          </a:xfrm>
          <a:custGeom>
            <a:avLst/>
            <a:ahLst/>
            <a:rect l="l" t="t" r="r" b="b"/>
            <a:pathLst>
              <a:path w="8889" h="182879">
                <a:moveTo>
                  <a:pt x="8889" y="0"/>
                </a:moveTo>
                <a:lnTo>
                  <a:pt x="0" y="0"/>
                </a:lnTo>
                <a:lnTo>
                  <a:pt x="0" y="182880"/>
                </a:lnTo>
                <a:lnTo>
                  <a:pt x="8889" y="182880"/>
                </a:lnTo>
                <a:lnTo>
                  <a:pt x="8889" y="0"/>
                </a:lnTo>
                <a:close/>
              </a:path>
            </a:pathLst>
          </a:custGeom>
          <a:solidFill>
            <a:srgbClr val="262626"/>
          </a:solidFill>
        </p:spPr>
        <p:txBody>
          <a:bodyPr bIns="0" lIns="0" rIns="0" rtlCol="0" tIns="0" wrap="square"/>
          <a:p/>
        </p:txBody>
      </p:sp>
      <p:sp>
        <p:nvSpPr>
          <p:cNvPr id="1048857" name="object 132"/>
          <p:cNvSpPr/>
          <p:nvPr/>
        </p:nvSpPr>
        <p:spPr>
          <a:xfrm>
            <a:off x="5234940" y="4483100"/>
            <a:ext cx="8890" cy="694690"/>
          </a:xfrm>
          <a:custGeom>
            <a:avLst/>
            <a:ahLst/>
            <a:rect l="l" t="t" r="r" b="b"/>
            <a:pathLst>
              <a:path w="8889" h="694689">
                <a:moveTo>
                  <a:pt x="8889" y="0"/>
                </a:moveTo>
                <a:lnTo>
                  <a:pt x="0" y="0"/>
                </a:lnTo>
                <a:lnTo>
                  <a:pt x="0" y="694689"/>
                </a:lnTo>
                <a:lnTo>
                  <a:pt x="8889" y="694689"/>
                </a:lnTo>
                <a:lnTo>
                  <a:pt x="8889" y="0"/>
                </a:lnTo>
                <a:close/>
              </a:path>
            </a:pathLst>
          </a:custGeom>
          <a:solidFill>
            <a:srgbClr val="262626"/>
          </a:solidFill>
        </p:spPr>
        <p:txBody>
          <a:bodyPr bIns="0" lIns="0" rIns="0" rtlCol="0" tIns="0" wrap="square"/>
          <a:p/>
        </p:txBody>
      </p:sp>
      <p:sp>
        <p:nvSpPr>
          <p:cNvPr id="1048858" name="object 133"/>
          <p:cNvSpPr/>
          <p:nvPr/>
        </p:nvSpPr>
        <p:spPr>
          <a:xfrm>
            <a:off x="5227320" y="4218940"/>
            <a:ext cx="7620" cy="182880"/>
          </a:xfrm>
          <a:custGeom>
            <a:avLst/>
            <a:ahLst/>
            <a:rect l="l" t="t" r="r" b="b"/>
            <a:pathLst>
              <a:path w="7620" h="182879">
                <a:moveTo>
                  <a:pt x="7619" y="0"/>
                </a:moveTo>
                <a:lnTo>
                  <a:pt x="0" y="0"/>
                </a:lnTo>
                <a:lnTo>
                  <a:pt x="0" y="182880"/>
                </a:lnTo>
                <a:lnTo>
                  <a:pt x="7619" y="182880"/>
                </a:lnTo>
                <a:lnTo>
                  <a:pt x="7619" y="0"/>
                </a:lnTo>
                <a:close/>
              </a:path>
            </a:pathLst>
          </a:custGeom>
          <a:solidFill>
            <a:srgbClr val="252525"/>
          </a:solidFill>
        </p:spPr>
        <p:txBody>
          <a:bodyPr bIns="0" lIns="0" rIns="0" rtlCol="0" tIns="0" wrap="square"/>
          <a:p/>
        </p:txBody>
      </p:sp>
      <p:sp>
        <p:nvSpPr>
          <p:cNvPr id="1048859" name="object 134"/>
          <p:cNvSpPr/>
          <p:nvPr/>
        </p:nvSpPr>
        <p:spPr>
          <a:xfrm>
            <a:off x="5227320" y="4483100"/>
            <a:ext cx="7620" cy="694690"/>
          </a:xfrm>
          <a:custGeom>
            <a:avLst/>
            <a:ahLst/>
            <a:rect l="l" t="t" r="r" b="b"/>
            <a:pathLst>
              <a:path w="7620" h="694689">
                <a:moveTo>
                  <a:pt x="7619" y="0"/>
                </a:moveTo>
                <a:lnTo>
                  <a:pt x="0" y="0"/>
                </a:lnTo>
                <a:lnTo>
                  <a:pt x="0" y="694689"/>
                </a:lnTo>
                <a:lnTo>
                  <a:pt x="7619" y="694689"/>
                </a:lnTo>
                <a:lnTo>
                  <a:pt x="7619" y="0"/>
                </a:lnTo>
                <a:close/>
              </a:path>
            </a:pathLst>
          </a:custGeom>
          <a:solidFill>
            <a:srgbClr val="252525"/>
          </a:solidFill>
        </p:spPr>
        <p:txBody>
          <a:bodyPr bIns="0" lIns="0" rIns="0" rtlCol="0" tIns="0" wrap="square"/>
          <a:p/>
        </p:txBody>
      </p:sp>
      <p:sp>
        <p:nvSpPr>
          <p:cNvPr id="1048860" name="object 135"/>
          <p:cNvSpPr/>
          <p:nvPr/>
        </p:nvSpPr>
        <p:spPr>
          <a:xfrm>
            <a:off x="5218429" y="4218940"/>
            <a:ext cx="8890" cy="182880"/>
          </a:xfrm>
          <a:custGeom>
            <a:avLst/>
            <a:ahLst/>
            <a:rect l="l" t="t" r="r" b="b"/>
            <a:pathLst>
              <a:path w="8889" h="182879">
                <a:moveTo>
                  <a:pt x="8890" y="0"/>
                </a:moveTo>
                <a:lnTo>
                  <a:pt x="0" y="0"/>
                </a:lnTo>
                <a:lnTo>
                  <a:pt x="0" y="182880"/>
                </a:lnTo>
                <a:lnTo>
                  <a:pt x="8890" y="182880"/>
                </a:lnTo>
                <a:lnTo>
                  <a:pt x="8890" y="0"/>
                </a:lnTo>
                <a:close/>
              </a:path>
            </a:pathLst>
          </a:custGeom>
          <a:solidFill>
            <a:srgbClr val="242424"/>
          </a:solidFill>
        </p:spPr>
        <p:txBody>
          <a:bodyPr bIns="0" lIns="0" rIns="0" rtlCol="0" tIns="0" wrap="square"/>
          <a:p/>
        </p:txBody>
      </p:sp>
      <p:sp>
        <p:nvSpPr>
          <p:cNvPr id="1048861" name="object 136"/>
          <p:cNvSpPr/>
          <p:nvPr/>
        </p:nvSpPr>
        <p:spPr>
          <a:xfrm>
            <a:off x="5218429" y="4483100"/>
            <a:ext cx="8890" cy="694690"/>
          </a:xfrm>
          <a:custGeom>
            <a:avLst/>
            <a:ahLst/>
            <a:rect l="l" t="t" r="r" b="b"/>
            <a:pathLst>
              <a:path w="8889" h="694689">
                <a:moveTo>
                  <a:pt x="8890" y="0"/>
                </a:moveTo>
                <a:lnTo>
                  <a:pt x="0" y="0"/>
                </a:lnTo>
                <a:lnTo>
                  <a:pt x="0" y="694689"/>
                </a:lnTo>
                <a:lnTo>
                  <a:pt x="8890" y="694689"/>
                </a:lnTo>
                <a:lnTo>
                  <a:pt x="8890" y="0"/>
                </a:lnTo>
                <a:close/>
              </a:path>
            </a:pathLst>
          </a:custGeom>
          <a:solidFill>
            <a:srgbClr val="242424"/>
          </a:solidFill>
        </p:spPr>
        <p:txBody>
          <a:bodyPr bIns="0" lIns="0" rIns="0" rtlCol="0" tIns="0" wrap="square"/>
          <a:p/>
        </p:txBody>
      </p:sp>
      <p:sp>
        <p:nvSpPr>
          <p:cNvPr id="1048862" name="object 137"/>
          <p:cNvSpPr/>
          <p:nvPr/>
        </p:nvSpPr>
        <p:spPr>
          <a:xfrm>
            <a:off x="5210809" y="4218940"/>
            <a:ext cx="7620" cy="182880"/>
          </a:xfrm>
          <a:custGeom>
            <a:avLst/>
            <a:ahLst/>
            <a:rect l="l" t="t" r="r" b="b"/>
            <a:pathLst>
              <a:path w="7620" h="182879">
                <a:moveTo>
                  <a:pt x="7619" y="0"/>
                </a:moveTo>
                <a:lnTo>
                  <a:pt x="0" y="0"/>
                </a:lnTo>
                <a:lnTo>
                  <a:pt x="0" y="182880"/>
                </a:lnTo>
                <a:lnTo>
                  <a:pt x="7619" y="182880"/>
                </a:lnTo>
                <a:lnTo>
                  <a:pt x="7619" y="0"/>
                </a:lnTo>
                <a:close/>
              </a:path>
            </a:pathLst>
          </a:custGeom>
          <a:solidFill>
            <a:srgbClr val="232323"/>
          </a:solidFill>
        </p:spPr>
        <p:txBody>
          <a:bodyPr bIns="0" lIns="0" rIns="0" rtlCol="0" tIns="0" wrap="square"/>
          <a:p/>
        </p:txBody>
      </p:sp>
      <p:sp>
        <p:nvSpPr>
          <p:cNvPr id="1048863" name="object 138"/>
          <p:cNvSpPr/>
          <p:nvPr/>
        </p:nvSpPr>
        <p:spPr>
          <a:xfrm>
            <a:off x="5210809" y="4483100"/>
            <a:ext cx="7620" cy="694690"/>
          </a:xfrm>
          <a:custGeom>
            <a:avLst/>
            <a:ahLst/>
            <a:rect l="l" t="t" r="r" b="b"/>
            <a:pathLst>
              <a:path w="7620" h="694689">
                <a:moveTo>
                  <a:pt x="7619" y="0"/>
                </a:moveTo>
                <a:lnTo>
                  <a:pt x="0" y="0"/>
                </a:lnTo>
                <a:lnTo>
                  <a:pt x="0" y="694689"/>
                </a:lnTo>
                <a:lnTo>
                  <a:pt x="7619" y="694689"/>
                </a:lnTo>
                <a:lnTo>
                  <a:pt x="7619" y="0"/>
                </a:lnTo>
                <a:close/>
              </a:path>
            </a:pathLst>
          </a:custGeom>
          <a:solidFill>
            <a:srgbClr val="232323"/>
          </a:solidFill>
        </p:spPr>
        <p:txBody>
          <a:bodyPr bIns="0" lIns="0" rIns="0" rtlCol="0" tIns="0" wrap="square"/>
          <a:p/>
        </p:txBody>
      </p:sp>
      <p:sp>
        <p:nvSpPr>
          <p:cNvPr id="1048864" name="object 139"/>
          <p:cNvSpPr/>
          <p:nvPr/>
        </p:nvSpPr>
        <p:spPr>
          <a:xfrm>
            <a:off x="5203190" y="4218940"/>
            <a:ext cx="7620" cy="182880"/>
          </a:xfrm>
          <a:custGeom>
            <a:avLst/>
            <a:ahLst/>
            <a:rect l="l" t="t" r="r" b="b"/>
            <a:pathLst>
              <a:path w="7620" h="182879">
                <a:moveTo>
                  <a:pt x="7620" y="0"/>
                </a:moveTo>
                <a:lnTo>
                  <a:pt x="0" y="0"/>
                </a:lnTo>
                <a:lnTo>
                  <a:pt x="0" y="182880"/>
                </a:lnTo>
                <a:lnTo>
                  <a:pt x="7620" y="182880"/>
                </a:lnTo>
                <a:lnTo>
                  <a:pt x="7620" y="0"/>
                </a:lnTo>
                <a:close/>
              </a:path>
            </a:pathLst>
          </a:custGeom>
          <a:solidFill>
            <a:srgbClr val="222222"/>
          </a:solidFill>
        </p:spPr>
        <p:txBody>
          <a:bodyPr bIns="0" lIns="0" rIns="0" rtlCol="0" tIns="0" wrap="square"/>
          <a:p/>
        </p:txBody>
      </p:sp>
      <p:sp>
        <p:nvSpPr>
          <p:cNvPr id="1048865" name="object 140"/>
          <p:cNvSpPr/>
          <p:nvPr/>
        </p:nvSpPr>
        <p:spPr>
          <a:xfrm>
            <a:off x="5203190" y="4483100"/>
            <a:ext cx="7620" cy="694690"/>
          </a:xfrm>
          <a:custGeom>
            <a:avLst/>
            <a:ahLst/>
            <a:rect l="l" t="t" r="r" b="b"/>
            <a:pathLst>
              <a:path w="7620" h="694689">
                <a:moveTo>
                  <a:pt x="7620" y="0"/>
                </a:moveTo>
                <a:lnTo>
                  <a:pt x="0" y="0"/>
                </a:lnTo>
                <a:lnTo>
                  <a:pt x="0" y="694689"/>
                </a:lnTo>
                <a:lnTo>
                  <a:pt x="7620" y="694689"/>
                </a:lnTo>
                <a:lnTo>
                  <a:pt x="7620" y="0"/>
                </a:lnTo>
                <a:close/>
              </a:path>
            </a:pathLst>
          </a:custGeom>
          <a:solidFill>
            <a:srgbClr val="222222"/>
          </a:solidFill>
        </p:spPr>
        <p:txBody>
          <a:bodyPr bIns="0" lIns="0" rIns="0" rtlCol="0" tIns="0" wrap="square"/>
          <a:p/>
        </p:txBody>
      </p:sp>
      <p:sp>
        <p:nvSpPr>
          <p:cNvPr id="1048866" name="object 141"/>
          <p:cNvSpPr/>
          <p:nvPr/>
        </p:nvSpPr>
        <p:spPr>
          <a:xfrm>
            <a:off x="5194300" y="4218940"/>
            <a:ext cx="8890" cy="182880"/>
          </a:xfrm>
          <a:custGeom>
            <a:avLst/>
            <a:ahLst/>
            <a:rect l="l" t="t" r="r" b="b"/>
            <a:pathLst>
              <a:path w="8889" h="182879">
                <a:moveTo>
                  <a:pt x="8889" y="0"/>
                </a:moveTo>
                <a:lnTo>
                  <a:pt x="0" y="0"/>
                </a:lnTo>
                <a:lnTo>
                  <a:pt x="0" y="182880"/>
                </a:lnTo>
                <a:lnTo>
                  <a:pt x="8889" y="182880"/>
                </a:lnTo>
                <a:lnTo>
                  <a:pt x="8889" y="0"/>
                </a:lnTo>
                <a:close/>
              </a:path>
            </a:pathLst>
          </a:custGeom>
          <a:solidFill>
            <a:srgbClr val="212121"/>
          </a:solidFill>
        </p:spPr>
        <p:txBody>
          <a:bodyPr bIns="0" lIns="0" rIns="0" rtlCol="0" tIns="0" wrap="square"/>
          <a:p/>
        </p:txBody>
      </p:sp>
      <p:sp>
        <p:nvSpPr>
          <p:cNvPr id="1048867" name="object 142"/>
          <p:cNvSpPr/>
          <p:nvPr/>
        </p:nvSpPr>
        <p:spPr>
          <a:xfrm>
            <a:off x="5194300" y="4483100"/>
            <a:ext cx="8890" cy="694690"/>
          </a:xfrm>
          <a:custGeom>
            <a:avLst/>
            <a:ahLst/>
            <a:rect l="l" t="t" r="r" b="b"/>
            <a:pathLst>
              <a:path w="8889" h="694689">
                <a:moveTo>
                  <a:pt x="8889" y="0"/>
                </a:moveTo>
                <a:lnTo>
                  <a:pt x="0" y="0"/>
                </a:lnTo>
                <a:lnTo>
                  <a:pt x="0" y="694689"/>
                </a:lnTo>
                <a:lnTo>
                  <a:pt x="8889" y="694689"/>
                </a:lnTo>
                <a:lnTo>
                  <a:pt x="8889" y="0"/>
                </a:lnTo>
                <a:close/>
              </a:path>
            </a:pathLst>
          </a:custGeom>
          <a:solidFill>
            <a:srgbClr val="212121"/>
          </a:solidFill>
        </p:spPr>
        <p:txBody>
          <a:bodyPr bIns="0" lIns="0" rIns="0" rtlCol="0" tIns="0" wrap="square"/>
          <a:p/>
        </p:txBody>
      </p:sp>
      <p:sp>
        <p:nvSpPr>
          <p:cNvPr id="1048868" name="object 143"/>
          <p:cNvSpPr/>
          <p:nvPr/>
        </p:nvSpPr>
        <p:spPr>
          <a:xfrm>
            <a:off x="5186679" y="4218940"/>
            <a:ext cx="7620" cy="182880"/>
          </a:xfrm>
          <a:custGeom>
            <a:avLst/>
            <a:ahLst/>
            <a:rect l="l" t="t" r="r" b="b"/>
            <a:pathLst>
              <a:path w="7620" h="182879">
                <a:moveTo>
                  <a:pt x="7620" y="0"/>
                </a:moveTo>
                <a:lnTo>
                  <a:pt x="0" y="0"/>
                </a:lnTo>
                <a:lnTo>
                  <a:pt x="0" y="182880"/>
                </a:lnTo>
                <a:lnTo>
                  <a:pt x="7620" y="182880"/>
                </a:lnTo>
                <a:lnTo>
                  <a:pt x="7620" y="0"/>
                </a:lnTo>
                <a:close/>
              </a:path>
            </a:pathLst>
          </a:custGeom>
          <a:solidFill>
            <a:srgbClr val="202020"/>
          </a:solidFill>
        </p:spPr>
        <p:txBody>
          <a:bodyPr bIns="0" lIns="0" rIns="0" rtlCol="0" tIns="0" wrap="square"/>
          <a:p/>
        </p:txBody>
      </p:sp>
      <p:sp>
        <p:nvSpPr>
          <p:cNvPr id="1048869" name="object 144"/>
          <p:cNvSpPr/>
          <p:nvPr/>
        </p:nvSpPr>
        <p:spPr>
          <a:xfrm>
            <a:off x="5186679" y="4483100"/>
            <a:ext cx="7620" cy="694690"/>
          </a:xfrm>
          <a:custGeom>
            <a:avLst/>
            <a:ahLst/>
            <a:rect l="l" t="t" r="r" b="b"/>
            <a:pathLst>
              <a:path w="7620" h="694689">
                <a:moveTo>
                  <a:pt x="7620" y="0"/>
                </a:moveTo>
                <a:lnTo>
                  <a:pt x="0" y="0"/>
                </a:lnTo>
                <a:lnTo>
                  <a:pt x="0" y="694689"/>
                </a:lnTo>
                <a:lnTo>
                  <a:pt x="7620" y="694689"/>
                </a:lnTo>
                <a:lnTo>
                  <a:pt x="7620" y="0"/>
                </a:lnTo>
                <a:close/>
              </a:path>
            </a:pathLst>
          </a:custGeom>
          <a:solidFill>
            <a:srgbClr val="202020"/>
          </a:solidFill>
        </p:spPr>
        <p:txBody>
          <a:bodyPr bIns="0" lIns="0" rIns="0" rtlCol="0" tIns="0" wrap="square"/>
          <a:p/>
        </p:txBody>
      </p:sp>
      <p:sp>
        <p:nvSpPr>
          <p:cNvPr id="1048870" name="object 145"/>
          <p:cNvSpPr/>
          <p:nvPr/>
        </p:nvSpPr>
        <p:spPr>
          <a:xfrm>
            <a:off x="5179059" y="4218940"/>
            <a:ext cx="7620" cy="182880"/>
          </a:xfrm>
          <a:custGeom>
            <a:avLst/>
            <a:ahLst/>
            <a:rect l="l" t="t" r="r" b="b"/>
            <a:pathLst>
              <a:path w="7620" h="182879">
                <a:moveTo>
                  <a:pt x="7619" y="0"/>
                </a:moveTo>
                <a:lnTo>
                  <a:pt x="0" y="0"/>
                </a:lnTo>
                <a:lnTo>
                  <a:pt x="0" y="182880"/>
                </a:lnTo>
                <a:lnTo>
                  <a:pt x="7619" y="182880"/>
                </a:lnTo>
                <a:lnTo>
                  <a:pt x="7619" y="0"/>
                </a:lnTo>
                <a:close/>
              </a:path>
            </a:pathLst>
          </a:custGeom>
          <a:solidFill>
            <a:srgbClr val="1F1F1F"/>
          </a:solidFill>
        </p:spPr>
        <p:txBody>
          <a:bodyPr bIns="0" lIns="0" rIns="0" rtlCol="0" tIns="0" wrap="square"/>
          <a:p/>
        </p:txBody>
      </p:sp>
      <p:sp>
        <p:nvSpPr>
          <p:cNvPr id="1048871" name="object 146"/>
          <p:cNvSpPr/>
          <p:nvPr/>
        </p:nvSpPr>
        <p:spPr>
          <a:xfrm>
            <a:off x="5179059" y="4483100"/>
            <a:ext cx="7620" cy="694690"/>
          </a:xfrm>
          <a:custGeom>
            <a:avLst/>
            <a:ahLst/>
            <a:rect l="l" t="t" r="r" b="b"/>
            <a:pathLst>
              <a:path w="7620" h="694689">
                <a:moveTo>
                  <a:pt x="7619" y="0"/>
                </a:moveTo>
                <a:lnTo>
                  <a:pt x="0" y="0"/>
                </a:lnTo>
                <a:lnTo>
                  <a:pt x="0" y="694689"/>
                </a:lnTo>
                <a:lnTo>
                  <a:pt x="7619" y="694689"/>
                </a:lnTo>
                <a:lnTo>
                  <a:pt x="7619" y="0"/>
                </a:lnTo>
                <a:close/>
              </a:path>
            </a:pathLst>
          </a:custGeom>
          <a:solidFill>
            <a:srgbClr val="1F1F1F"/>
          </a:solidFill>
        </p:spPr>
        <p:txBody>
          <a:bodyPr bIns="0" lIns="0" rIns="0" rtlCol="0" tIns="0" wrap="square"/>
          <a:p/>
        </p:txBody>
      </p:sp>
      <p:sp>
        <p:nvSpPr>
          <p:cNvPr id="1048872" name="object 147"/>
          <p:cNvSpPr/>
          <p:nvPr/>
        </p:nvSpPr>
        <p:spPr>
          <a:xfrm>
            <a:off x="5170170" y="4218940"/>
            <a:ext cx="8890" cy="182880"/>
          </a:xfrm>
          <a:custGeom>
            <a:avLst/>
            <a:ahLst/>
            <a:rect l="l" t="t" r="r" b="b"/>
            <a:pathLst>
              <a:path w="8889" h="182879">
                <a:moveTo>
                  <a:pt x="8889" y="0"/>
                </a:moveTo>
                <a:lnTo>
                  <a:pt x="0" y="0"/>
                </a:lnTo>
                <a:lnTo>
                  <a:pt x="0" y="182880"/>
                </a:lnTo>
                <a:lnTo>
                  <a:pt x="8889" y="182880"/>
                </a:lnTo>
                <a:lnTo>
                  <a:pt x="8889" y="0"/>
                </a:lnTo>
                <a:close/>
              </a:path>
            </a:pathLst>
          </a:custGeom>
          <a:solidFill>
            <a:srgbClr val="1E1E1E"/>
          </a:solidFill>
        </p:spPr>
        <p:txBody>
          <a:bodyPr bIns="0" lIns="0" rIns="0" rtlCol="0" tIns="0" wrap="square"/>
          <a:p/>
        </p:txBody>
      </p:sp>
      <p:sp>
        <p:nvSpPr>
          <p:cNvPr id="1048873" name="object 148"/>
          <p:cNvSpPr/>
          <p:nvPr/>
        </p:nvSpPr>
        <p:spPr>
          <a:xfrm>
            <a:off x="5170170" y="4483100"/>
            <a:ext cx="8890" cy="694690"/>
          </a:xfrm>
          <a:custGeom>
            <a:avLst/>
            <a:ahLst/>
            <a:rect l="l" t="t" r="r" b="b"/>
            <a:pathLst>
              <a:path w="8889" h="694689">
                <a:moveTo>
                  <a:pt x="8889" y="0"/>
                </a:moveTo>
                <a:lnTo>
                  <a:pt x="0" y="0"/>
                </a:lnTo>
                <a:lnTo>
                  <a:pt x="0" y="694689"/>
                </a:lnTo>
                <a:lnTo>
                  <a:pt x="8889" y="694689"/>
                </a:lnTo>
                <a:lnTo>
                  <a:pt x="8889" y="0"/>
                </a:lnTo>
                <a:close/>
              </a:path>
            </a:pathLst>
          </a:custGeom>
          <a:solidFill>
            <a:srgbClr val="1E1E1E"/>
          </a:solidFill>
        </p:spPr>
        <p:txBody>
          <a:bodyPr bIns="0" lIns="0" rIns="0" rtlCol="0" tIns="0" wrap="square"/>
          <a:p/>
        </p:txBody>
      </p:sp>
      <p:sp>
        <p:nvSpPr>
          <p:cNvPr id="1048874" name="object 149"/>
          <p:cNvSpPr/>
          <p:nvPr/>
        </p:nvSpPr>
        <p:spPr>
          <a:xfrm>
            <a:off x="5162550" y="4218940"/>
            <a:ext cx="7620" cy="182880"/>
          </a:xfrm>
          <a:custGeom>
            <a:avLst/>
            <a:ahLst/>
            <a:rect l="l" t="t" r="r" b="b"/>
            <a:pathLst>
              <a:path w="7620" h="182879">
                <a:moveTo>
                  <a:pt x="7620" y="0"/>
                </a:moveTo>
                <a:lnTo>
                  <a:pt x="0" y="0"/>
                </a:lnTo>
                <a:lnTo>
                  <a:pt x="0" y="182880"/>
                </a:lnTo>
                <a:lnTo>
                  <a:pt x="7620" y="182880"/>
                </a:lnTo>
                <a:lnTo>
                  <a:pt x="7620" y="0"/>
                </a:lnTo>
                <a:close/>
              </a:path>
            </a:pathLst>
          </a:custGeom>
          <a:solidFill>
            <a:srgbClr val="1D1D1D"/>
          </a:solidFill>
        </p:spPr>
        <p:txBody>
          <a:bodyPr bIns="0" lIns="0" rIns="0" rtlCol="0" tIns="0" wrap="square"/>
          <a:p/>
        </p:txBody>
      </p:sp>
      <p:sp>
        <p:nvSpPr>
          <p:cNvPr id="1048875" name="object 150"/>
          <p:cNvSpPr/>
          <p:nvPr/>
        </p:nvSpPr>
        <p:spPr>
          <a:xfrm>
            <a:off x="5162550" y="4483100"/>
            <a:ext cx="7620" cy="694690"/>
          </a:xfrm>
          <a:custGeom>
            <a:avLst/>
            <a:ahLst/>
            <a:rect l="l" t="t" r="r" b="b"/>
            <a:pathLst>
              <a:path w="7620" h="694689">
                <a:moveTo>
                  <a:pt x="7620" y="0"/>
                </a:moveTo>
                <a:lnTo>
                  <a:pt x="0" y="0"/>
                </a:lnTo>
                <a:lnTo>
                  <a:pt x="0" y="694689"/>
                </a:lnTo>
                <a:lnTo>
                  <a:pt x="7620" y="694689"/>
                </a:lnTo>
                <a:lnTo>
                  <a:pt x="7620" y="0"/>
                </a:lnTo>
                <a:close/>
              </a:path>
            </a:pathLst>
          </a:custGeom>
          <a:solidFill>
            <a:srgbClr val="1D1D1D"/>
          </a:solidFill>
        </p:spPr>
        <p:txBody>
          <a:bodyPr bIns="0" lIns="0" rIns="0" rtlCol="0" tIns="0" wrap="square"/>
          <a:p/>
        </p:txBody>
      </p:sp>
      <p:sp>
        <p:nvSpPr>
          <p:cNvPr id="1048876" name="object 151"/>
          <p:cNvSpPr/>
          <p:nvPr/>
        </p:nvSpPr>
        <p:spPr>
          <a:xfrm>
            <a:off x="5153659" y="4218940"/>
            <a:ext cx="8890" cy="182880"/>
          </a:xfrm>
          <a:custGeom>
            <a:avLst/>
            <a:ahLst/>
            <a:rect l="l" t="t" r="r" b="b"/>
            <a:pathLst>
              <a:path w="8889" h="182879">
                <a:moveTo>
                  <a:pt x="8889" y="0"/>
                </a:moveTo>
                <a:lnTo>
                  <a:pt x="0" y="0"/>
                </a:lnTo>
                <a:lnTo>
                  <a:pt x="0" y="182880"/>
                </a:lnTo>
                <a:lnTo>
                  <a:pt x="8889" y="182880"/>
                </a:lnTo>
                <a:lnTo>
                  <a:pt x="8889" y="0"/>
                </a:lnTo>
                <a:close/>
              </a:path>
            </a:pathLst>
          </a:custGeom>
          <a:solidFill>
            <a:srgbClr val="1C1C1C"/>
          </a:solidFill>
        </p:spPr>
        <p:txBody>
          <a:bodyPr bIns="0" lIns="0" rIns="0" rtlCol="0" tIns="0" wrap="square"/>
          <a:p/>
        </p:txBody>
      </p:sp>
      <p:sp>
        <p:nvSpPr>
          <p:cNvPr id="1048877" name="object 152"/>
          <p:cNvSpPr/>
          <p:nvPr/>
        </p:nvSpPr>
        <p:spPr>
          <a:xfrm>
            <a:off x="5153659" y="4483100"/>
            <a:ext cx="8890" cy="694690"/>
          </a:xfrm>
          <a:custGeom>
            <a:avLst/>
            <a:ahLst/>
            <a:rect l="l" t="t" r="r" b="b"/>
            <a:pathLst>
              <a:path w="8889" h="694689">
                <a:moveTo>
                  <a:pt x="8889" y="0"/>
                </a:moveTo>
                <a:lnTo>
                  <a:pt x="0" y="0"/>
                </a:lnTo>
                <a:lnTo>
                  <a:pt x="0" y="694689"/>
                </a:lnTo>
                <a:lnTo>
                  <a:pt x="8889" y="694689"/>
                </a:lnTo>
                <a:lnTo>
                  <a:pt x="8889" y="0"/>
                </a:lnTo>
                <a:close/>
              </a:path>
            </a:pathLst>
          </a:custGeom>
          <a:solidFill>
            <a:srgbClr val="1C1C1C"/>
          </a:solidFill>
        </p:spPr>
        <p:txBody>
          <a:bodyPr bIns="0" lIns="0" rIns="0" rtlCol="0" tIns="0" wrap="square"/>
          <a:p/>
        </p:txBody>
      </p:sp>
      <p:sp>
        <p:nvSpPr>
          <p:cNvPr id="1048878" name="object 153"/>
          <p:cNvSpPr/>
          <p:nvPr/>
        </p:nvSpPr>
        <p:spPr>
          <a:xfrm>
            <a:off x="5146040" y="4218940"/>
            <a:ext cx="7620" cy="182880"/>
          </a:xfrm>
          <a:custGeom>
            <a:avLst/>
            <a:ahLst/>
            <a:rect l="l" t="t" r="r" b="b"/>
            <a:pathLst>
              <a:path w="7620" h="182879">
                <a:moveTo>
                  <a:pt x="7620" y="0"/>
                </a:moveTo>
                <a:lnTo>
                  <a:pt x="0" y="0"/>
                </a:lnTo>
                <a:lnTo>
                  <a:pt x="0" y="182880"/>
                </a:lnTo>
                <a:lnTo>
                  <a:pt x="7620" y="182880"/>
                </a:lnTo>
                <a:lnTo>
                  <a:pt x="7620" y="0"/>
                </a:lnTo>
                <a:close/>
              </a:path>
            </a:pathLst>
          </a:custGeom>
          <a:solidFill>
            <a:srgbClr val="1B1B1B"/>
          </a:solidFill>
        </p:spPr>
        <p:txBody>
          <a:bodyPr bIns="0" lIns="0" rIns="0" rtlCol="0" tIns="0" wrap="square"/>
          <a:p/>
        </p:txBody>
      </p:sp>
      <p:sp>
        <p:nvSpPr>
          <p:cNvPr id="1048879" name="object 154"/>
          <p:cNvSpPr/>
          <p:nvPr/>
        </p:nvSpPr>
        <p:spPr>
          <a:xfrm>
            <a:off x="5146040" y="4483100"/>
            <a:ext cx="7620" cy="694690"/>
          </a:xfrm>
          <a:custGeom>
            <a:avLst/>
            <a:ahLst/>
            <a:rect l="l" t="t" r="r" b="b"/>
            <a:pathLst>
              <a:path w="7620" h="694689">
                <a:moveTo>
                  <a:pt x="7620" y="0"/>
                </a:moveTo>
                <a:lnTo>
                  <a:pt x="0" y="0"/>
                </a:lnTo>
                <a:lnTo>
                  <a:pt x="0" y="694689"/>
                </a:lnTo>
                <a:lnTo>
                  <a:pt x="7620" y="694689"/>
                </a:lnTo>
                <a:lnTo>
                  <a:pt x="7620" y="0"/>
                </a:lnTo>
                <a:close/>
              </a:path>
            </a:pathLst>
          </a:custGeom>
          <a:solidFill>
            <a:srgbClr val="1B1B1B"/>
          </a:solidFill>
        </p:spPr>
        <p:txBody>
          <a:bodyPr bIns="0" lIns="0" rIns="0" rtlCol="0" tIns="0" wrap="square"/>
          <a:p/>
        </p:txBody>
      </p:sp>
      <p:sp>
        <p:nvSpPr>
          <p:cNvPr id="1048880" name="object 155"/>
          <p:cNvSpPr/>
          <p:nvPr/>
        </p:nvSpPr>
        <p:spPr>
          <a:xfrm>
            <a:off x="5138420" y="4218940"/>
            <a:ext cx="7620" cy="182880"/>
          </a:xfrm>
          <a:custGeom>
            <a:avLst/>
            <a:ahLst/>
            <a:rect l="l" t="t" r="r" b="b"/>
            <a:pathLst>
              <a:path w="7620" h="182879">
                <a:moveTo>
                  <a:pt x="7619" y="0"/>
                </a:moveTo>
                <a:lnTo>
                  <a:pt x="0" y="0"/>
                </a:lnTo>
                <a:lnTo>
                  <a:pt x="0" y="182880"/>
                </a:lnTo>
                <a:lnTo>
                  <a:pt x="7619" y="182880"/>
                </a:lnTo>
                <a:lnTo>
                  <a:pt x="7619" y="0"/>
                </a:lnTo>
                <a:close/>
              </a:path>
            </a:pathLst>
          </a:custGeom>
          <a:solidFill>
            <a:srgbClr val="1A1A1A"/>
          </a:solidFill>
        </p:spPr>
        <p:txBody>
          <a:bodyPr bIns="0" lIns="0" rIns="0" rtlCol="0" tIns="0" wrap="square"/>
          <a:p/>
        </p:txBody>
      </p:sp>
      <p:sp>
        <p:nvSpPr>
          <p:cNvPr id="1048881" name="object 156"/>
          <p:cNvSpPr/>
          <p:nvPr/>
        </p:nvSpPr>
        <p:spPr>
          <a:xfrm>
            <a:off x="5138420" y="4483100"/>
            <a:ext cx="7620" cy="694690"/>
          </a:xfrm>
          <a:custGeom>
            <a:avLst/>
            <a:ahLst/>
            <a:rect l="l" t="t" r="r" b="b"/>
            <a:pathLst>
              <a:path w="7620" h="694689">
                <a:moveTo>
                  <a:pt x="7619" y="0"/>
                </a:moveTo>
                <a:lnTo>
                  <a:pt x="0" y="0"/>
                </a:lnTo>
                <a:lnTo>
                  <a:pt x="0" y="694689"/>
                </a:lnTo>
                <a:lnTo>
                  <a:pt x="7619" y="694689"/>
                </a:lnTo>
                <a:lnTo>
                  <a:pt x="7619" y="0"/>
                </a:lnTo>
                <a:close/>
              </a:path>
            </a:pathLst>
          </a:custGeom>
          <a:solidFill>
            <a:srgbClr val="1A1A1A"/>
          </a:solidFill>
        </p:spPr>
        <p:txBody>
          <a:bodyPr bIns="0" lIns="0" rIns="0" rtlCol="0" tIns="0" wrap="square"/>
          <a:p/>
        </p:txBody>
      </p:sp>
      <p:sp>
        <p:nvSpPr>
          <p:cNvPr id="1048882" name="object 157"/>
          <p:cNvSpPr/>
          <p:nvPr/>
        </p:nvSpPr>
        <p:spPr>
          <a:xfrm>
            <a:off x="5129529" y="4218940"/>
            <a:ext cx="8890" cy="182880"/>
          </a:xfrm>
          <a:custGeom>
            <a:avLst/>
            <a:ahLst/>
            <a:rect l="l" t="t" r="r" b="b"/>
            <a:pathLst>
              <a:path w="8889" h="182879">
                <a:moveTo>
                  <a:pt x="8890" y="0"/>
                </a:moveTo>
                <a:lnTo>
                  <a:pt x="0" y="0"/>
                </a:lnTo>
                <a:lnTo>
                  <a:pt x="0" y="182880"/>
                </a:lnTo>
                <a:lnTo>
                  <a:pt x="8890" y="182880"/>
                </a:lnTo>
                <a:lnTo>
                  <a:pt x="8890" y="0"/>
                </a:lnTo>
                <a:close/>
              </a:path>
            </a:pathLst>
          </a:custGeom>
          <a:solidFill>
            <a:srgbClr val="191919"/>
          </a:solidFill>
        </p:spPr>
        <p:txBody>
          <a:bodyPr bIns="0" lIns="0" rIns="0" rtlCol="0" tIns="0" wrap="square"/>
          <a:p/>
        </p:txBody>
      </p:sp>
      <p:sp>
        <p:nvSpPr>
          <p:cNvPr id="1048883" name="object 158"/>
          <p:cNvSpPr/>
          <p:nvPr/>
        </p:nvSpPr>
        <p:spPr>
          <a:xfrm>
            <a:off x="5129529" y="4483100"/>
            <a:ext cx="8890" cy="694690"/>
          </a:xfrm>
          <a:custGeom>
            <a:avLst/>
            <a:ahLst/>
            <a:rect l="l" t="t" r="r" b="b"/>
            <a:pathLst>
              <a:path w="8889" h="694689">
                <a:moveTo>
                  <a:pt x="8890" y="0"/>
                </a:moveTo>
                <a:lnTo>
                  <a:pt x="0" y="0"/>
                </a:lnTo>
                <a:lnTo>
                  <a:pt x="0" y="694689"/>
                </a:lnTo>
                <a:lnTo>
                  <a:pt x="8890" y="694689"/>
                </a:lnTo>
                <a:lnTo>
                  <a:pt x="8890" y="0"/>
                </a:lnTo>
                <a:close/>
              </a:path>
            </a:pathLst>
          </a:custGeom>
          <a:solidFill>
            <a:srgbClr val="191919"/>
          </a:solidFill>
        </p:spPr>
        <p:txBody>
          <a:bodyPr bIns="0" lIns="0" rIns="0" rtlCol="0" tIns="0" wrap="square"/>
          <a:p/>
        </p:txBody>
      </p:sp>
      <p:sp>
        <p:nvSpPr>
          <p:cNvPr id="1048884" name="object 159"/>
          <p:cNvSpPr/>
          <p:nvPr/>
        </p:nvSpPr>
        <p:spPr>
          <a:xfrm>
            <a:off x="5121909" y="4218940"/>
            <a:ext cx="7620" cy="182880"/>
          </a:xfrm>
          <a:custGeom>
            <a:avLst/>
            <a:ahLst/>
            <a:rect l="l" t="t" r="r" b="b"/>
            <a:pathLst>
              <a:path w="7620" h="182879">
                <a:moveTo>
                  <a:pt x="7619" y="0"/>
                </a:moveTo>
                <a:lnTo>
                  <a:pt x="0" y="0"/>
                </a:lnTo>
                <a:lnTo>
                  <a:pt x="0" y="182880"/>
                </a:lnTo>
                <a:lnTo>
                  <a:pt x="7619" y="182880"/>
                </a:lnTo>
                <a:lnTo>
                  <a:pt x="7619" y="0"/>
                </a:lnTo>
                <a:close/>
              </a:path>
            </a:pathLst>
          </a:custGeom>
          <a:solidFill>
            <a:srgbClr val="181818"/>
          </a:solidFill>
        </p:spPr>
        <p:txBody>
          <a:bodyPr bIns="0" lIns="0" rIns="0" rtlCol="0" tIns="0" wrap="square"/>
          <a:p/>
        </p:txBody>
      </p:sp>
      <p:sp>
        <p:nvSpPr>
          <p:cNvPr id="1048885" name="object 160"/>
          <p:cNvSpPr/>
          <p:nvPr/>
        </p:nvSpPr>
        <p:spPr>
          <a:xfrm>
            <a:off x="5121909" y="4483100"/>
            <a:ext cx="7620" cy="694690"/>
          </a:xfrm>
          <a:custGeom>
            <a:avLst/>
            <a:ahLst/>
            <a:rect l="l" t="t" r="r" b="b"/>
            <a:pathLst>
              <a:path w="7620" h="694689">
                <a:moveTo>
                  <a:pt x="7619" y="0"/>
                </a:moveTo>
                <a:lnTo>
                  <a:pt x="0" y="0"/>
                </a:lnTo>
                <a:lnTo>
                  <a:pt x="0" y="694689"/>
                </a:lnTo>
                <a:lnTo>
                  <a:pt x="7619" y="694689"/>
                </a:lnTo>
                <a:lnTo>
                  <a:pt x="7619" y="0"/>
                </a:lnTo>
                <a:close/>
              </a:path>
            </a:pathLst>
          </a:custGeom>
          <a:solidFill>
            <a:srgbClr val="181818"/>
          </a:solidFill>
        </p:spPr>
        <p:txBody>
          <a:bodyPr bIns="0" lIns="0" rIns="0" rtlCol="0" tIns="0" wrap="square"/>
          <a:p/>
        </p:txBody>
      </p:sp>
      <p:sp>
        <p:nvSpPr>
          <p:cNvPr id="1048886" name="object 161"/>
          <p:cNvSpPr/>
          <p:nvPr/>
        </p:nvSpPr>
        <p:spPr>
          <a:xfrm>
            <a:off x="5114290" y="4218940"/>
            <a:ext cx="7620" cy="182880"/>
          </a:xfrm>
          <a:custGeom>
            <a:avLst/>
            <a:ahLst/>
            <a:rect l="l" t="t" r="r" b="b"/>
            <a:pathLst>
              <a:path w="7620" h="182879">
                <a:moveTo>
                  <a:pt x="7620" y="0"/>
                </a:moveTo>
                <a:lnTo>
                  <a:pt x="0" y="0"/>
                </a:lnTo>
                <a:lnTo>
                  <a:pt x="0" y="182880"/>
                </a:lnTo>
                <a:lnTo>
                  <a:pt x="7620" y="182880"/>
                </a:lnTo>
                <a:lnTo>
                  <a:pt x="7620" y="0"/>
                </a:lnTo>
                <a:close/>
              </a:path>
            </a:pathLst>
          </a:custGeom>
          <a:solidFill>
            <a:srgbClr val="171717"/>
          </a:solidFill>
        </p:spPr>
        <p:txBody>
          <a:bodyPr bIns="0" lIns="0" rIns="0" rtlCol="0" tIns="0" wrap="square"/>
          <a:p/>
        </p:txBody>
      </p:sp>
      <p:sp>
        <p:nvSpPr>
          <p:cNvPr id="1048887" name="object 162"/>
          <p:cNvSpPr/>
          <p:nvPr/>
        </p:nvSpPr>
        <p:spPr>
          <a:xfrm>
            <a:off x="5114290" y="4483100"/>
            <a:ext cx="7620" cy="694690"/>
          </a:xfrm>
          <a:custGeom>
            <a:avLst/>
            <a:ahLst/>
            <a:rect l="l" t="t" r="r" b="b"/>
            <a:pathLst>
              <a:path w="7620" h="694689">
                <a:moveTo>
                  <a:pt x="7620" y="0"/>
                </a:moveTo>
                <a:lnTo>
                  <a:pt x="0" y="0"/>
                </a:lnTo>
                <a:lnTo>
                  <a:pt x="0" y="694689"/>
                </a:lnTo>
                <a:lnTo>
                  <a:pt x="7620" y="694689"/>
                </a:lnTo>
                <a:lnTo>
                  <a:pt x="7620" y="0"/>
                </a:lnTo>
                <a:close/>
              </a:path>
            </a:pathLst>
          </a:custGeom>
          <a:solidFill>
            <a:srgbClr val="171717"/>
          </a:solidFill>
        </p:spPr>
        <p:txBody>
          <a:bodyPr bIns="0" lIns="0" rIns="0" rtlCol="0" tIns="0" wrap="square"/>
          <a:p/>
        </p:txBody>
      </p:sp>
      <p:sp>
        <p:nvSpPr>
          <p:cNvPr id="1048888" name="object 163"/>
          <p:cNvSpPr/>
          <p:nvPr/>
        </p:nvSpPr>
        <p:spPr>
          <a:xfrm>
            <a:off x="5105400" y="4218940"/>
            <a:ext cx="8890" cy="182880"/>
          </a:xfrm>
          <a:custGeom>
            <a:avLst/>
            <a:ahLst/>
            <a:rect l="l" t="t" r="r" b="b"/>
            <a:pathLst>
              <a:path w="8889" h="182879">
                <a:moveTo>
                  <a:pt x="8889" y="0"/>
                </a:moveTo>
                <a:lnTo>
                  <a:pt x="0" y="0"/>
                </a:lnTo>
                <a:lnTo>
                  <a:pt x="0" y="182880"/>
                </a:lnTo>
                <a:lnTo>
                  <a:pt x="8889" y="182880"/>
                </a:lnTo>
                <a:lnTo>
                  <a:pt x="8889" y="0"/>
                </a:lnTo>
                <a:close/>
              </a:path>
            </a:pathLst>
          </a:custGeom>
          <a:solidFill>
            <a:srgbClr val="161616"/>
          </a:solidFill>
        </p:spPr>
        <p:txBody>
          <a:bodyPr bIns="0" lIns="0" rIns="0" rtlCol="0" tIns="0" wrap="square"/>
          <a:p/>
        </p:txBody>
      </p:sp>
      <p:sp>
        <p:nvSpPr>
          <p:cNvPr id="1048889" name="object 164"/>
          <p:cNvSpPr/>
          <p:nvPr/>
        </p:nvSpPr>
        <p:spPr>
          <a:xfrm>
            <a:off x="5105400" y="4483100"/>
            <a:ext cx="8890" cy="694690"/>
          </a:xfrm>
          <a:custGeom>
            <a:avLst/>
            <a:ahLst/>
            <a:rect l="l" t="t" r="r" b="b"/>
            <a:pathLst>
              <a:path w="8889" h="694689">
                <a:moveTo>
                  <a:pt x="8889" y="0"/>
                </a:moveTo>
                <a:lnTo>
                  <a:pt x="0" y="0"/>
                </a:lnTo>
                <a:lnTo>
                  <a:pt x="0" y="694689"/>
                </a:lnTo>
                <a:lnTo>
                  <a:pt x="8889" y="694689"/>
                </a:lnTo>
                <a:lnTo>
                  <a:pt x="8889" y="0"/>
                </a:lnTo>
                <a:close/>
              </a:path>
            </a:pathLst>
          </a:custGeom>
          <a:solidFill>
            <a:srgbClr val="161616"/>
          </a:solidFill>
        </p:spPr>
        <p:txBody>
          <a:bodyPr bIns="0" lIns="0" rIns="0" rtlCol="0" tIns="0" wrap="square"/>
          <a:p/>
        </p:txBody>
      </p:sp>
      <p:sp>
        <p:nvSpPr>
          <p:cNvPr id="1048890" name="object 165"/>
          <p:cNvSpPr/>
          <p:nvPr/>
        </p:nvSpPr>
        <p:spPr>
          <a:xfrm>
            <a:off x="5099050" y="4218940"/>
            <a:ext cx="6350" cy="182880"/>
          </a:xfrm>
          <a:custGeom>
            <a:avLst/>
            <a:ahLst/>
            <a:rect l="l" t="t" r="r" b="b"/>
            <a:pathLst>
              <a:path w="6350" h="182879">
                <a:moveTo>
                  <a:pt x="6350" y="0"/>
                </a:moveTo>
                <a:lnTo>
                  <a:pt x="0" y="0"/>
                </a:lnTo>
                <a:lnTo>
                  <a:pt x="0" y="182880"/>
                </a:lnTo>
                <a:lnTo>
                  <a:pt x="6350" y="182880"/>
                </a:lnTo>
                <a:lnTo>
                  <a:pt x="6350" y="0"/>
                </a:lnTo>
                <a:close/>
              </a:path>
            </a:pathLst>
          </a:custGeom>
          <a:solidFill>
            <a:srgbClr val="151515"/>
          </a:solidFill>
        </p:spPr>
        <p:txBody>
          <a:bodyPr bIns="0" lIns="0" rIns="0" rtlCol="0" tIns="0" wrap="square"/>
          <a:p/>
        </p:txBody>
      </p:sp>
      <p:sp>
        <p:nvSpPr>
          <p:cNvPr id="1048891" name="object 166"/>
          <p:cNvSpPr/>
          <p:nvPr/>
        </p:nvSpPr>
        <p:spPr>
          <a:xfrm>
            <a:off x="5099050" y="4483100"/>
            <a:ext cx="6350" cy="694690"/>
          </a:xfrm>
          <a:custGeom>
            <a:avLst/>
            <a:ahLst/>
            <a:rect l="l" t="t" r="r" b="b"/>
            <a:pathLst>
              <a:path w="6350" h="694689">
                <a:moveTo>
                  <a:pt x="6350" y="0"/>
                </a:moveTo>
                <a:lnTo>
                  <a:pt x="0" y="0"/>
                </a:lnTo>
                <a:lnTo>
                  <a:pt x="0" y="694689"/>
                </a:lnTo>
                <a:lnTo>
                  <a:pt x="6350" y="694689"/>
                </a:lnTo>
                <a:lnTo>
                  <a:pt x="6350" y="0"/>
                </a:lnTo>
                <a:close/>
              </a:path>
            </a:pathLst>
          </a:custGeom>
          <a:solidFill>
            <a:srgbClr val="151515"/>
          </a:solidFill>
        </p:spPr>
        <p:txBody>
          <a:bodyPr bIns="0" lIns="0" rIns="0" rtlCol="0" tIns="0" wrap="square"/>
          <a:p/>
        </p:txBody>
      </p:sp>
      <p:sp>
        <p:nvSpPr>
          <p:cNvPr id="1048892" name="object 167"/>
          <p:cNvSpPr/>
          <p:nvPr/>
        </p:nvSpPr>
        <p:spPr>
          <a:xfrm>
            <a:off x="5092700" y="4213859"/>
            <a:ext cx="269240" cy="193040"/>
          </a:xfrm>
          <a:custGeom>
            <a:avLst/>
            <a:ahLst/>
            <a:rect l="l" t="t" r="r" b="b"/>
            <a:pathLst>
              <a:path w="269239" h="193039">
                <a:moveTo>
                  <a:pt x="269240" y="0"/>
                </a:moveTo>
                <a:lnTo>
                  <a:pt x="262890" y="0"/>
                </a:lnTo>
                <a:lnTo>
                  <a:pt x="256540" y="0"/>
                </a:lnTo>
                <a:lnTo>
                  <a:pt x="256540" y="12700"/>
                </a:lnTo>
                <a:lnTo>
                  <a:pt x="256540" y="180340"/>
                </a:lnTo>
                <a:lnTo>
                  <a:pt x="12700" y="180340"/>
                </a:lnTo>
                <a:lnTo>
                  <a:pt x="12700" y="12700"/>
                </a:lnTo>
                <a:lnTo>
                  <a:pt x="256540" y="12700"/>
                </a:lnTo>
                <a:lnTo>
                  <a:pt x="256540" y="0"/>
                </a:lnTo>
                <a:lnTo>
                  <a:pt x="6350" y="0"/>
                </a:lnTo>
                <a:lnTo>
                  <a:pt x="0" y="0"/>
                </a:lnTo>
                <a:lnTo>
                  <a:pt x="0" y="5080"/>
                </a:lnTo>
                <a:lnTo>
                  <a:pt x="0" y="186690"/>
                </a:lnTo>
                <a:lnTo>
                  <a:pt x="0" y="193040"/>
                </a:lnTo>
                <a:lnTo>
                  <a:pt x="6350" y="193040"/>
                </a:lnTo>
                <a:lnTo>
                  <a:pt x="262890" y="193040"/>
                </a:lnTo>
                <a:lnTo>
                  <a:pt x="269240" y="193040"/>
                </a:lnTo>
                <a:lnTo>
                  <a:pt x="269240" y="186690"/>
                </a:lnTo>
                <a:lnTo>
                  <a:pt x="269240" y="5080"/>
                </a:lnTo>
                <a:lnTo>
                  <a:pt x="269240" y="0"/>
                </a:lnTo>
                <a:close/>
              </a:path>
            </a:pathLst>
          </a:custGeom>
          <a:solidFill>
            <a:srgbClr val="BFBFBF"/>
          </a:solidFill>
        </p:spPr>
        <p:txBody>
          <a:bodyPr bIns="0" lIns="0" rIns="0" rtlCol="0" tIns="0" wrap="square"/>
          <a:p/>
        </p:txBody>
      </p:sp>
      <p:sp>
        <p:nvSpPr>
          <p:cNvPr id="1048893" name="object 168"/>
          <p:cNvSpPr/>
          <p:nvPr/>
        </p:nvSpPr>
        <p:spPr>
          <a:xfrm>
            <a:off x="5092700" y="4476750"/>
            <a:ext cx="269240" cy="706120"/>
          </a:xfrm>
          <a:custGeom>
            <a:avLst/>
            <a:ahLst/>
            <a:rect l="l" t="t" r="r" b="b"/>
            <a:pathLst>
              <a:path w="269239" h="706120">
                <a:moveTo>
                  <a:pt x="269240" y="0"/>
                </a:moveTo>
                <a:lnTo>
                  <a:pt x="262890" y="0"/>
                </a:lnTo>
                <a:lnTo>
                  <a:pt x="256540" y="0"/>
                </a:lnTo>
                <a:lnTo>
                  <a:pt x="256540" y="12700"/>
                </a:lnTo>
                <a:lnTo>
                  <a:pt x="256540" y="693420"/>
                </a:lnTo>
                <a:lnTo>
                  <a:pt x="12700" y="693420"/>
                </a:lnTo>
                <a:lnTo>
                  <a:pt x="12700" y="12700"/>
                </a:lnTo>
                <a:lnTo>
                  <a:pt x="256540" y="12700"/>
                </a:lnTo>
                <a:lnTo>
                  <a:pt x="256540" y="0"/>
                </a:lnTo>
                <a:lnTo>
                  <a:pt x="6350" y="0"/>
                </a:lnTo>
                <a:lnTo>
                  <a:pt x="0" y="0"/>
                </a:lnTo>
                <a:lnTo>
                  <a:pt x="0" y="6350"/>
                </a:lnTo>
                <a:lnTo>
                  <a:pt x="0" y="699770"/>
                </a:lnTo>
                <a:lnTo>
                  <a:pt x="0" y="706120"/>
                </a:lnTo>
                <a:lnTo>
                  <a:pt x="6350" y="706120"/>
                </a:lnTo>
                <a:lnTo>
                  <a:pt x="262890" y="706120"/>
                </a:lnTo>
                <a:lnTo>
                  <a:pt x="269240" y="706120"/>
                </a:lnTo>
                <a:lnTo>
                  <a:pt x="269240" y="699770"/>
                </a:lnTo>
                <a:lnTo>
                  <a:pt x="269240" y="6350"/>
                </a:lnTo>
                <a:lnTo>
                  <a:pt x="269240" y="0"/>
                </a:lnTo>
                <a:close/>
              </a:path>
            </a:pathLst>
          </a:custGeom>
          <a:solidFill>
            <a:srgbClr val="BFBFBF"/>
          </a:solidFill>
        </p:spPr>
        <p:txBody>
          <a:bodyPr bIns="0" lIns="0" rIns="0" rtlCol="0" tIns="0" wrap="square"/>
          <a:p/>
        </p:txBody>
      </p:sp>
      <p:grpSp>
        <p:nvGrpSpPr>
          <p:cNvPr id="51" name="object 169"/>
          <p:cNvGrpSpPr/>
          <p:nvPr/>
        </p:nvGrpSpPr>
        <p:grpSpPr>
          <a:xfrm>
            <a:off x="5482650" y="4461570"/>
            <a:ext cx="787400" cy="737870"/>
            <a:chOff x="5482650" y="4461570"/>
            <a:chExt cx="787400" cy="737870"/>
          </a:xfrm>
        </p:grpSpPr>
        <p:sp>
          <p:nvSpPr>
            <p:cNvPr id="1048894" name="object 170"/>
            <p:cNvSpPr/>
            <p:nvPr/>
          </p:nvSpPr>
          <p:spPr>
            <a:xfrm>
              <a:off x="6191250" y="4587252"/>
              <a:ext cx="72390" cy="492759"/>
            </a:xfrm>
            <a:custGeom>
              <a:avLst/>
              <a:ahLst/>
              <a:rect l="l" t="t" r="r" b="b"/>
              <a:pathLst>
                <a:path w="72389" h="492760">
                  <a:moveTo>
                    <a:pt x="2540" y="488950"/>
                  </a:moveTo>
                  <a:lnTo>
                    <a:pt x="0" y="488950"/>
                  </a:lnTo>
                  <a:lnTo>
                    <a:pt x="0" y="492747"/>
                  </a:lnTo>
                  <a:lnTo>
                    <a:pt x="1257" y="492747"/>
                  </a:lnTo>
                  <a:lnTo>
                    <a:pt x="1270" y="490207"/>
                  </a:lnTo>
                  <a:lnTo>
                    <a:pt x="2540" y="490207"/>
                  </a:lnTo>
                  <a:lnTo>
                    <a:pt x="2540" y="488950"/>
                  </a:lnTo>
                  <a:close/>
                </a:path>
                <a:path w="72389" h="492760">
                  <a:moveTo>
                    <a:pt x="2540" y="127000"/>
                  </a:moveTo>
                  <a:lnTo>
                    <a:pt x="0" y="127000"/>
                  </a:lnTo>
                  <a:lnTo>
                    <a:pt x="0" y="128257"/>
                  </a:lnTo>
                  <a:lnTo>
                    <a:pt x="2540" y="128257"/>
                  </a:lnTo>
                  <a:lnTo>
                    <a:pt x="2540" y="127000"/>
                  </a:lnTo>
                  <a:close/>
                </a:path>
                <a:path w="72389" h="492760">
                  <a:moveTo>
                    <a:pt x="5080" y="5067"/>
                  </a:moveTo>
                  <a:lnTo>
                    <a:pt x="3810" y="5067"/>
                  </a:lnTo>
                  <a:lnTo>
                    <a:pt x="3810" y="3797"/>
                  </a:lnTo>
                  <a:lnTo>
                    <a:pt x="2540" y="3797"/>
                  </a:lnTo>
                  <a:lnTo>
                    <a:pt x="2540" y="1257"/>
                  </a:lnTo>
                  <a:lnTo>
                    <a:pt x="1270" y="1257"/>
                  </a:lnTo>
                  <a:lnTo>
                    <a:pt x="1270" y="0"/>
                  </a:lnTo>
                  <a:lnTo>
                    <a:pt x="0" y="0"/>
                  </a:lnTo>
                  <a:lnTo>
                    <a:pt x="0" y="6337"/>
                  </a:lnTo>
                  <a:lnTo>
                    <a:pt x="5080" y="6337"/>
                  </a:lnTo>
                  <a:lnTo>
                    <a:pt x="5080" y="5067"/>
                  </a:lnTo>
                  <a:close/>
                </a:path>
                <a:path w="72389" h="492760">
                  <a:moveTo>
                    <a:pt x="8890" y="482600"/>
                  </a:moveTo>
                  <a:lnTo>
                    <a:pt x="0" y="482600"/>
                  </a:lnTo>
                  <a:lnTo>
                    <a:pt x="0" y="488937"/>
                  </a:lnTo>
                  <a:lnTo>
                    <a:pt x="3797" y="488937"/>
                  </a:lnTo>
                  <a:lnTo>
                    <a:pt x="3797" y="487667"/>
                  </a:lnTo>
                  <a:lnTo>
                    <a:pt x="5080" y="487667"/>
                  </a:lnTo>
                  <a:lnTo>
                    <a:pt x="5080" y="486397"/>
                  </a:lnTo>
                  <a:lnTo>
                    <a:pt x="6350" y="486397"/>
                  </a:lnTo>
                  <a:lnTo>
                    <a:pt x="6350" y="485127"/>
                  </a:lnTo>
                  <a:lnTo>
                    <a:pt x="7607" y="485127"/>
                  </a:lnTo>
                  <a:lnTo>
                    <a:pt x="7607" y="483857"/>
                  </a:lnTo>
                  <a:lnTo>
                    <a:pt x="8890" y="483857"/>
                  </a:lnTo>
                  <a:lnTo>
                    <a:pt x="8890" y="482600"/>
                  </a:lnTo>
                  <a:close/>
                </a:path>
                <a:path w="72389" h="492760">
                  <a:moveTo>
                    <a:pt x="8890" y="11417"/>
                  </a:moveTo>
                  <a:lnTo>
                    <a:pt x="7607" y="11417"/>
                  </a:lnTo>
                  <a:lnTo>
                    <a:pt x="7607" y="8877"/>
                  </a:lnTo>
                  <a:lnTo>
                    <a:pt x="6350" y="8877"/>
                  </a:lnTo>
                  <a:lnTo>
                    <a:pt x="6350" y="7607"/>
                  </a:lnTo>
                  <a:lnTo>
                    <a:pt x="5080" y="7607"/>
                  </a:lnTo>
                  <a:lnTo>
                    <a:pt x="5080" y="6350"/>
                  </a:lnTo>
                  <a:lnTo>
                    <a:pt x="0" y="6350"/>
                  </a:lnTo>
                  <a:lnTo>
                    <a:pt x="0" y="12687"/>
                  </a:lnTo>
                  <a:lnTo>
                    <a:pt x="8890" y="12687"/>
                  </a:lnTo>
                  <a:lnTo>
                    <a:pt x="8890" y="11417"/>
                  </a:lnTo>
                  <a:close/>
                </a:path>
                <a:path w="72389" h="492760">
                  <a:moveTo>
                    <a:pt x="12700" y="476250"/>
                  </a:moveTo>
                  <a:lnTo>
                    <a:pt x="0" y="476250"/>
                  </a:lnTo>
                  <a:lnTo>
                    <a:pt x="0" y="482587"/>
                  </a:lnTo>
                  <a:lnTo>
                    <a:pt x="8890" y="482587"/>
                  </a:lnTo>
                  <a:lnTo>
                    <a:pt x="8890" y="481317"/>
                  </a:lnTo>
                  <a:lnTo>
                    <a:pt x="10147" y="481317"/>
                  </a:lnTo>
                  <a:lnTo>
                    <a:pt x="10147" y="480047"/>
                  </a:lnTo>
                  <a:lnTo>
                    <a:pt x="11430" y="480047"/>
                  </a:lnTo>
                  <a:lnTo>
                    <a:pt x="11430" y="478777"/>
                  </a:lnTo>
                  <a:lnTo>
                    <a:pt x="12700" y="478777"/>
                  </a:lnTo>
                  <a:lnTo>
                    <a:pt x="12700" y="476250"/>
                  </a:lnTo>
                  <a:close/>
                </a:path>
                <a:path w="72389" h="492760">
                  <a:moveTo>
                    <a:pt x="13957" y="17767"/>
                  </a:moveTo>
                  <a:lnTo>
                    <a:pt x="12700" y="17767"/>
                  </a:lnTo>
                  <a:lnTo>
                    <a:pt x="12700" y="16497"/>
                  </a:lnTo>
                  <a:lnTo>
                    <a:pt x="11430" y="16497"/>
                  </a:lnTo>
                  <a:lnTo>
                    <a:pt x="11430" y="13957"/>
                  </a:lnTo>
                  <a:lnTo>
                    <a:pt x="10160" y="13957"/>
                  </a:lnTo>
                  <a:lnTo>
                    <a:pt x="10160" y="12700"/>
                  </a:lnTo>
                  <a:lnTo>
                    <a:pt x="0" y="12700"/>
                  </a:lnTo>
                  <a:lnTo>
                    <a:pt x="0" y="19037"/>
                  </a:lnTo>
                  <a:lnTo>
                    <a:pt x="13957" y="19037"/>
                  </a:lnTo>
                  <a:lnTo>
                    <a:pt x="13957" y="17767"/>
                  </a:lnTo>
                  <a:close/>
                </a:path>
                <a:path w="72389" h="492760">
                  <a:moveTo>
                    <a:pt x="17780" y="469900"/>
                  </a:moveTo>
                  <a:lnTo>
                    <a:pt x="0" y="469900"/>
                  </a:lnTo>
                  <a:lnTo>
                    <a:pt x="0" y="476237"/>
                  </a:lnTo>
                  <a:lnTo>
                    <a:pt x="13970" y="476237"/>
                  </a:lnTo>
                  <a:lnTo>
                    <a:pt x="13970" y="474967"/>
                  </a:lnTo>
                  <a:lnTo>
                    <a:pt x="15240" y="474967"/>
                  </a:lnTo>
                  <a:lnTo>
                    <a:pt x="15240" y="473697"/>
                  </a:lnTo>
                  <a:lnTo>
                    <a:pt x="16497" y="473697"/>
                  </a:lnTo>
                  <a:lnTo>
                    <a:pt x="16497" y="471157"/>
                  </a:lnTo>
                  <a:lnTo>
                    <a:pt x="17780" y="471157"/>
                  </a:lnTo>
                  <a:lnTo>
                    <a:pt x="17780" y="469900"/>
                  </a:lnTo>
                  <a:close/>
                </a:path>
                <a:path w="72389" h="492760">
                  <a:moveTo>
                    <a:pt x="17780" y="24117"/>
                  </a:moveTo>
                  <a:lnTo>
                    <a:pt x="16510" y="24117"/>
                  </a:lnTo>
                  <a:lnTo>
                    <a:pt x="16510" y="22847"/>
                  </a:lnTo>
                  <a:lnTo>
                    <a:pt x="15240" y="22847"/>
                  </a:lnTo>
                  <a:lnTo>
                    <a:pt x="15240" y="20307"/>
                  </a:lnTo>
                  <a:lnTo>
                    <a:pt x="13970" y="20307"/>
                  </a:lnTo>
                  <a:lnTo>
                    <a:pt x="13970" y="19050"/>
                  </a:lnTo>
                  <a:lnTo>
                    <a:pt x="0" y="19050"/>
                  </a:lnTo>
                  <a:lnTo>
                    <a:pt x="0" y="25387"/>
                  </a:lnTo>
                  <a:lnTo>
                    <a:pt x="17780" y="25387"/>
                  </a:lnTo>
                  <a:lnTo>
                    <a:pt x="17780" y="24117"/>
                  </a:lnTo>
                  <a:close/>
                </a:path>
                <a:path w="72389" h="492760">
                  <a:moveTo>
                    <a:pt x="21590" y="463550"/>
                  </a:moveTo>
                  <a:lnTo>
                    <a:pt x="0" y="463550"/>
                  </a:lnTo>
                  <a:lnTo>
                    <a:pt x="0" y="469887"/>
                  </a:lnTo>
                  <a:lnTo>
                    <a:pt x="19050" y="469887"/>
                  </a:lnTo>
                  <a:lnTo>
                    <a:pt x="19050" y="467347"/>
                  </a:lnTo>
                  <a:lnTo>
                    <a:pt x="20320" y="467347"/>
                  </a:lnTo>
                  <a:lnTo>
                    <a:pt x="20320" y="466077"/>
                  </a:lnTo>
                  <a:lnTo>
                    <a:pt x="21590" y="466077"/>
                  </a:lnTo>
                  <a:lnTo>
                    <a:pt x="21590" y="463550"/>
                  </a:lnTo>
                  <a:close/>
                </a:path>
                <a:path w="72389" h="492760">
                  <a:moveTo>
                    <a:pt x="21590" y="30467"/>
                  </a:moveTo>
                  <a:lnTo>
                    <a:pt x="20320" y="30467"/>
                  </a:lnTo>
                  <a:lnTo>
                    <a:pt x="20320" y="27927"/>
                  </a:lnTo>
                  <a:lnTo>
                    <a:pt x="19050" y="27927"/>
                  </a:lnTo>
                  <a:lnTo>
                    <a:pt x="19050" y="26657"/>
                  </a:lnTo>
                  <a:lnTo>
                    <a:pt x="17780" y="26657"/>
                  </a:lnTo>
                  <a:lnTo>
                    <a:pt x="17780" y="25400"/>
                  </a:lnTo>
                  <a:lnTo>
                    <a:pt x="0" y="25400"/>
                  </a:lnTo>
                  <a:lnTo>
                    <a:pt x="0" y="31737"/>
                  </a:lnTo>
                  <a:lnTo>
                    <a:pt x="21590" y="31737"/>
                  </a:lnTo>
                  <a:lnTo>
                    <a:pt x="21590" y="30467"/>
                  </a:lnTo>
                  <a:close/>
                </a:path>
                <a:path w="72389" h="492760">
                  <a:moveTo>
                    <a:pt x="24130" y="341617"/>
                  </a:moveTo>
                  <a:lnTo>
                    <a:pt x="12700" y="341617"/>
                  </a:lnTo>
                  <a:lnTo>
                    <a:pt x="12700" y="340347"/>
                  </a:lnTo>
                  <a:lnTo>
                    <a:pt x="2540" y="340347"/>
                  </a:lnTo>
                  <a:lnTo>
                    <a:pt x="2540" y="339077"/>
                  </a:lnTo>
                  <a:lnTo>
                    <a:pt x="0" y="339077"/>
                  </a:lnTo>
                  <a:lnTo>
                    <a:pt x="0" y="342887"/>
                  </a:lnTo>
                  <a:lnTo>
                    <a:pt x="24130" y="342887"/>
                  </a:lnTo>
                  <a:lnTo>
                    <a:pt x="24130" y="341617"/>
                  </a:lnTo>
                  <a:close/>
                </a:path>
                <a:path w="72389" h="492760">
                  <a:moveTo>
                    <a:pt x="25400" y="36817"/>
                  </a:moveTo>
                  <a:lnTo>
                    <a:pt x="24130" y="36817"/>
                  </a:lnTo>
                  <a:lnTo>
                    <a:pt x="24130" y="34277"/>
                  </a:lnTo>
                  <a:lnTo>
                    <a:pt x="22860" y="34277"/>
                  </a:lnTo>
                  <a:lnTo>
                    <a:pt x="22860" y="33007"/>
                  </a:lnTo>
                  <a:lnTo>
                    <a:pt x="21590" y="33007"/>
                  </a:lnTo>
                  <a:lnTo>
                    <a:pt x="21590" y="31750"/>
                  </a:lnTo>
                  <a:lnTo>
                    <a:pt x="0" y="31750"/>
                  </a:lnTo>
                  <a:lnTo>
                    <a:pt x="0" y="38087"/>
                  </a:lnTo>
                  <a:lnTo>
                    <a:pt x="24130" y="38087"/>
                  </a:lnTo>
                  <a:lnTo>
                    <a:pt x="25400" y="38087"/>
                  </a:lnTo>
                  <a:lnTo>
                    <a:pt x="25400" y="36817"/>
                  </a:lnTo>
                  <a:close/>
                </a:path>
                <a:path w="72389" h="492760">
                  <a:moveTo>
                    <a:pt x="26670" y="457200"/>
                  </a:moveTo>
                  <a:lnTo>
                    <a:pt x="24130" y="457200"/>
                  </a:lnTo>
                  <a:lnTo>
                    <a:pt x="0" y="457200"/>
                  </a:lnTo>
                  <a:lnTo>
                    <a:pt x="0" y="463537"/>
                  </a:lnTo>
                  <a:lnTo>
                    <a:pt x="22860" y="463537"/>
                  </a:lnTo>
                  <a:lnTo>
                    <a:pt x="22860" y="462267"/>
                  </a:lnTo>
                  <a:lnTo>
                    <a:pt x="24130" y="462267"/>
                  </a:lnTo>
                  <a:lnTo>
                    <a:pt x="24130" y="460997"/>
                  </a:lnTo>
                  <a:lnTo>
                    <a:pt x="25400" y="460997"/>
                  </a:lnTo>
                  <a:lnTo>
                    <a:pt x="25400" y="458457"/>
                  </a:lnTo>
                  <a:lnTo>
                    <a:pt x="26670" y="458457"/>
                  </a:lnTo>
                  <a:lnTo>
                    <a:pt x="26670" y="457200"/>
                  </a:lnTo>
                  <a:close/>
                </a:path>
                <a:path w="72389" h="492760">
                  <a:moveTo>
                    <a:pt x="27940" y="40627"/>
                  </a:moveTo>
                  <a:lnTo>
                    <a:pt x="26657" y="40627"/>
                  </a:lnTo>
                  <a:lnTo>
                    <a:pt x="26657" y="39357"/>
                  </a:lnTo>
                  <a:lnTo>
                    <a:pt x="25400" y="39357"/>
                  </a:lnTo>
                  <a:lnTo>
                    <a:pt x="25400" y="38100"/>
                  </a:lnTo>
                  <a:lnTo>
                    <a:pt x="24130" y="38100"/>
                  </a:lnTo>
                  <a:lnTo>
                    <a:pt x="0" y="38100"/>
                  </a:lnTo>
                  <a:lnTo>
                    <a:pt x="0" y="43167"/>
                  </a:lnTo>
                  <a:lnTo>
                    <a:pt x="24130" y="43167"/>
                  </a:lnTo>
                  <a:lnTo>
                    <a:pt x="27940" y="43167"/>
                  </a:lnTo>
                  <a:lnTo>
                    <a:pt x="27940" y="40627"/>
                  </a:lnTo>
                  <a:close/>
                </a:path>
                <a:path w="72389" h="492760">
                  <a:moveTo>
                    <a:pt x="30480" y="450850"/>
                  </a:moveTo>
                  <a:lnTo>
                    <a:pt x="24130" y="450850"/>
                  </a:lnTo>
                  <a:lnTo>
                    <a:pt x="0" y="450850"/>
                  </a:lnTo>
                  <a:lnTo>
                    <a:pt x="0" y="457187"/>
                  </a:lnTo>
                  <a:lnTo>
                    <a:pt x="24130" y="457187"/>
                  </a:lnTo>
                  <a:lnTo>
                    <a:pt x="27940" y="457187"/>
                  </a:lnTo>
                  <a:lnTo>
                    <a:pt x="27940" y="454647"/>
                  </a:lnTo>
                  <a:lnTo>
                    <a:pt x="29210" y="454647"/>
                  </a:lnTo>
                  <a:lnTo>
                    <a:pt x="29210" y="453377"/>
                  </a:lnTo>
                  <a:lnTo>
                    <a:pt x="30480" y="453377"/>
                  </a:lnTo>
                  <a:lnTo>
                    <a:pt x="30480" y="450850"/>
                  </a:lnTo>
                  <a:close/>
                </a:path>
                <a:path w="72389" h="492760">
                  <a:moveTo>
                    <a:pt x="31750" y="48247"/>
                  </a:moveTo>
                  <a:lnTo>
                    <a:pt x="30480" y="48247"/>
                  </a:lnTo>
                  <a:lnTo>
                    <a:pt x="30480" y="45707"/>
                  </a:lnTo>
                  <a:lnTo>
                    <a:pt x="29210" y="45707"/>
                  </a:lnTo>
                  <a:lnTo>
                    <a:pt x="29210" y="43180"/>
                  </a:lnTo>
                  <a:lnTo>
                    <a:pt x="24130" y="43180"/>
                  </a:lnTo>
                  <a:lnTo>
                    <a:pt x="0" y="43180"/>
                  </a:lnTo>
                  <a:lnTo>
                    <a:pt x="0" y="50787"/>
                  </a:lnTo>
                  <a:lnTo>
                    <a:pt x="24130" y="50787"/>
                  </a:lnTo>
                  <a:lnTo>
                    <a:pt x="31750" y="50787"/>
                  </a:lnTo>
                  <a:lnTo>
                    <a:pt x="31750" y="48247"/>
                  </a:lnTo>
                  <a:close/>
                </a:path>
                <a:path w="72389" h="492760">
                  <a:moveTo>
                    <a:pt x="34290" y="444500"/>
                  </a:moveTo>
                  <a:lnTo>
                    <a:pt x="24130" y="444500"/>
                  </a:lnTo>
                  <a:lnTo>
                    <a:pt x="0" y="444500"/>
                  </a:lnTo>
                  <a:lnTo>
                    <a:pt x="0" y="450837"/>
                  </a:lnTo>
                  <a:lnTo>
                    <a:pt x="24130" y="450837"/>
                  </a:lnTo>
                  <a:lnTo>
                    <a:pt x="31750" y="450837"/>
                  </a:lnTo>
                  <a:lnTo>
                    <a:pt x="31750" y="448297"/>
                  </a:lnTo>
                  <a:lnTo>
                    <a:pt x="33020" y="448297"/>
                  </a:lnTo>
                  <a:lnTo>
                    <a:pt x="33020" y="445757"/>
                  </a:lnTo>
                  <a:lnTo>
                    <a:pt x="34290" y="445757"/>
                  </a:lnTo>
                  <a:lnTo>
                    <a:pt x="34290" y="444500"/>
                  </a:lnTo>
                  <a:close/>
                </a:path>
                <a:path w="72389" h="492760">
                  <a:moveTo>
                    <a:pt x="35560" y="55867"/>
                  </a:moveTo>
                  <a:lnTo>
                    <a:pt x="34290" y="55867"/>
                  </a:lnTo>
                  <a:lnTo>
                    <a:pt x="34290" y="53327"/>
                  </a:lnTo>
                  <a:lnTo>
                    <a:pt x="33007" y="53327"/>
                  </a:lnTo>
                  <a:lnTo>
                    <a:pt x="33007" y="50800"/>
                  </a:lnTo>
                  <a:lnTo>
                    <a:pt x="24130" y="50800"/>
                  </a:lnTo>
                  <a:lnTo>
                    <a:pt x="0" y="50800"/>
                  </a:lnTo>
                  <a:lnTo>
                    <a:pt x="0" y="57137"/>
                  </a:lnTo>
                  <a:lnTo>
                    <a:pt x="24130" y="57137"/>
                  </a:lnTo>
                  <a:lnTo>
                    <a:pt x="35560" y="57137"/>
                  </a:lnTo>
                  <a:lnTo>
                    <a:pt x="35560" y="55867"/>
                  </a:lnTo>
                  <a:close/>
                </a:path>
                <a:path w="72389" h="492760">
                  <a:moveTo>
                    <a:pt x="36830" y="438150"/>
                  </a:moveTo>
                  <a:lnTo>
                    <a:pt x="24130" y="438150"/>
                  </a:lnTo>
                  <a:lnTo>
                    <a:pt x="0" y="438150"/>
                  </a:lnTo>
                  <a:lnTo>
                    <a:pt x="0" y="444487"/>
                  </a:lnTo>
                  <a:lnTo>
                    <a:pt x="24130" y="444487"/>
                  </a:lnTo>
                  <a:lnTo>
                    <a:pt x="34290" y="444487"/>
                  </a:lnTo>
                  <a:lnTo>
                    <a:pt x="34290" y="443217"/>
                  </a:lnTo>
                  <a:lnTo>
                    <a:pt x="35560" y="443217"/>
                  </a:lnTo>
                  <a:lnTo>
                    <a:pt x="35560" y="440677"/>
                  </a:lnTo>
                  <a:lnTo>
                    <a:pt x="36830" y="440677"/>
                  </a:lnTo>
                  <a:lnTo>
                    <a:pt x="36830" y="438150"/>
                  </a:lnTo>
                  <a:close/>
                </a:path>
                <a:path w="72389" h="492760">
                  <a:moveTo>
                    <a:pt x="38100" y="60947"/>
                  </a:moveTo>
                  <a:lnTo>
                    <a:pt x="36830" y="60947"/>
                  </a:lnTo>
                  <a:lnTo>
                    <a:pt x="36830" y="58407"/>
                  </a:lnTo>
                  <a:lnTo>
                    <a:pt x="35547" y="58407"/>
                  </a:lnTo>
                  <a:lnTo>
                    <a:pt x="35547" y="57150"/>
                  </a:lnTo>
                  <a:lnTo>
                    <a:pt x="24130" y="57150"/>
                  </a:lnTo>
                  <a:lnTo>
                    <a:pt x="0" y="57150"/>
                  </a:lnTo>
                  <a:lnTo>
                    <a:pt x="0" y="63487"/>
                  </a:lnTo>
                  <a:lnTo>
                    <a:pt x="24130" y="63487"/>
                  </a:lnTo>
                  <a:lnTo>
                    <a:pt x="38100" y="63487"/>
                  </a:lnTo>
                  <a:lnTo>
                    <a:pt x="38100" y="60947"/>
                  </a:lnTo>
                  <a:close/>
                </a:path>
                <a:path w="72389" h="492760">
                  <a:moveTo>
                    <a:pt x="40640" y="431800"/>
                  </a:moveTo>
                  <a:lnTo>
                    <a:pt x="24130" y="431800"/>
                  </a:lnTo>
                  <a:lnTo>
                    <a:pt x="0" y="431800"/>
                  </a:lnTo>
                  <a:lnTo>
                    <a:pt x="0" y="438137"/>
                  </a:lnTo>
                  <a:lnTo>
                    <a:pt x="24130" y="438137"/>
                  </a:lnTo>
                  <a:lnTo>
                    <a:pt x="38100" y="438137"/>
                  </a:lnTo>
                  <a:lnTo>
                    <a:pt x="38100" y="436867"/>
                  </a:lnTo>
                  <a:lnTo>
                    <a:pt x="39370" y="436867"/>
                  </a:lnTo>
                  <a:lnTo>
                    <a:pt x="39357" y="434327"/>
                  </a:lnTo>
                  <a:lnTo>
                    <a:pt x="40640" y="434327"/>
                  </a:lnTo>
                  <a:lnTo>
                    <a:pt x="40640" y="431800"/>
                  </a:lnTo>
                  <a:close/>
                </a:path>
                <a:path w="72389" h="492760">
                  <a:moveTo>
                    <a:pt x="41910" y="68567"/>
                  </a:moveTo>
                  <a:lnTo>
                    <a:pt x="40640" y="68567"/>
                  </a:lnTo>
                  <a:lnTo>
                    <a:pt x="40640" y="66027"/>
                  </a:lnTo>
                  <a:lnTo>
                    <a:pt x="39357" y="66027"/>
                  </a:lnTo>
                  <a:lnTo>
                    <a:pt x="39370" y="63500"/>
                  </a:lnTo>
                  <a:lnTo>
                    <a:pt x="24130" y="63500"/>
                  </a:lnTo>
                  <a:lnTo>
                    <a:pt x="0" y="63500"/>
                  </a:lnTo>
                  <a:lnTo>
                    <a:pt x="0" y="69837"/>
                  </a:lnTo>
                  <a:lnTo>
                    <a:pt x="24130" y="69837"/>
                  </a:lnTo>
                  <a:lnTo>
                    <a:pt x="41910" y="69837"/>
                  </a:lnTo>
                  <a:lnTo>
                    <a:pt x="41910" y="68567"/>
                  </a:lnTo>
                  <a:close/>
                </a:path>
                <a:path w="72389" h="492760">
                  <a:moveTo>
                    <a:pt x="44450" y="425450"/>
                  </a:moveTo>
                  <a:lnTo>
                    <a:pt x="24130" y="425450"/>
                  </a:lnTo>
                  <a:lnTo>
                    <a:pt x="0" y="425450"/>
                  </a:lnTo>
                  <a:lnTo>
                    <a:pt x="0" y="431787"/>
                  </a:lnTo>
                  <a:lnTo>
                    <a:pt x="24130" y="431787"/>
                  </a:lnTo>
                  <a:lnTo>
                    <a:pt x="41910" y="431787"/>
                  </a:lnTo>
                  <a:lnTo>
                    <a:pt x="41910" y="429247"/>
                  </a:lnTo>
                  <a:lnTo>
                    <a:pt x="43180" y="429247"/>
                  </a:lnTo>
                  <a:lnTo>
                    <a:pt x="43180" y="426707"/>
                  </a:lnTo>
                  <a:lnTo>
                    <a:pt x="44450" y="426707"/>
                  </a:lnTo>
                  <a:lnTo>
                    <a:pt x="44450" y="425450"/>
                  </a:lnTo>
                  <a:close/>
                </a:path>
                <a:path w="72389" h="492760">
                  <a:moveTo>
                    <a:pt x="44450" y="74917"/>
                  </a:moveTo>
                  <a:lnTo>
                    <a:pt x="43180" y="74917"/>
                  </a:lnTo>
                  <a:lnTo>
                    <a:pt x="43180" y="71107"/>
                  </a:lnTo>
                  <a:lnTo>
                    <a:pt x="41910" y="71107"/>
                  </a:lnTo>
                  <a:lnTo>
                    <a:pt x="41910" y="69850"/>
                  </a:lnTo>
                  <a:lnTo>
                    <a:pt x="24130" y="69850"/>
                  </a:lnTo>
                  <a:lnTo>
                    <a:pt x="0" y="69850"/>
                  </a:lnTo>
                  <a:lnTo>
                    <a:pt x="0" y="76187"/>
                  </a:lnTo>
                  <a:lnTo>
                    <a:pt x="24130" y="76187"/>
                  </a:lnTo>
                  <a:lnTo>
                    <a:pt x="44450" y="76187"/>
                  </a:lnTo>
                  <a:lnTo>
                    <a:pt x="44450" y="74917"/>
                  </a:lnTo>
                  <a:close/>
                </a:path>
                <a:path w="72389" h="492760">
                  <a:moveTo>
                    <a:pt x="46990" y="419100"/>
                  </a:moveTo>
                  <a:lnTo>
                    <a:pt x="24130" y="419100"/>
                  </a:lnTo>
                  <a:lnTo>
                    <a:pt x="0" y="419100"/>
                  </a:lnTo>
                  <a:lnTo>
                    <a:pt x="0" y="425437"/>
                  </a:lnTo>
                  <a:lnTo>
                    <a:pt x="24130" y="425437"/>
                  </a:lnTo>
                  <a:lnTo>
                    <a:pt x="44450" y="425437"/>
                  </a:lnTo>
                  <a:lnTo>
                    <a:pt x="44450" y="424167"/>
                  </a:lnTo>
                  <a:lnTo>
                    <a:pt x="45720" y="424167"/>
                  </a:lnTo>
                  <a:lnTo>
                    <a:pt x="45720" y="421627"/>
                  </a:lnTo>
                  <a:lnTo>
                    <a:pt x="46990" y="421627"/>
                  </a:lnTo>
                  <a:lnTo>
                    <a:pt x="46990" y="419100"/>
                  </a:lnTo>
                  <a:close/>
                </a:path>
                <a:path w="72389" h="492760">
                  <a:moveTo>
                    <a:pt x="46990" y="120650"/>
                  </a:moveTo>
                  <a:lnTo>
                    <a:pt x="24130" y="120650"/>
                  </a:lnTo>
                  <a:lnTo>
                    <a:pt x="0" y="120650"/>
                  </a:lnTo>
                  <a:lnTo>
                    <a:pt x="0" y="126987"/>
                  </a:lnTo>
                  <a:lnTo>
                    <a:pt x="11430" y="126987"/>
                  </a:lnTo>
                  <a:lnTo>
                    <a:pt x="11430" y="125717"/>
                  </a:lnTo>
                  <a:lnTo>
                    <a:pt x="20307" y="125717"/>
                  </a:lnTo>
                  <a:lnTo>
                    <a:pt x="20307" y="124447"/>
                  </a:lnTo>
                  <a:lnTo>
                    <a:pt x="24130" y="124447"/>
                  </a:lnTo>
                  <a:lnTo>
                    <a:pt x="29210" y="124447"/>
                  </a:lnTo>
                  <a:lnTo>
                    <a:pt x="29210" y="123177"/>
                  </a:lnTo>
                  <a:lnTo>
                    <a:pt x="38100" y="123177"/>
                  </a:lnTo>
                  <a:lnTo>
                    <a:pt x="38100" y="121907"/>
                  </a:lnTo>
                  <a:lnTo>
                    <a:pt x="46990" y="121907"/>
                  </a:lnTo>
                  <a:lnTo>
                    <a:pt x="46990" y="120650"/>
                  </a:lnTo>
                  <a:close/>
                </a:path>
                <a:path w="72389" h="492760">
                  <a:moveTo>
                    <a:pt x="46990" y="79997"/>
                  </a:moveTo>
                  <a:lnTo>
                    <a:pt x="45707" y="79997"/>
                  </a:lnTo>
                  <a:lnTo>
                    <a:pt x="45720" y="77457"/>
                  </a:lnTo>
                  <a:lnTo>
                    <a:pt x="44450" y="77457"/>
                  </a:lnTo>
                  <a:lnTo>
                    <a:pt x="44450" y="76200"/>
                  </a:lnTo>
                  <a:lnTo>
                    <a:pt x="24130" y="76200"/>
                  </a:lnTo>
                  <a:lnTo>
                    <a:pt x="0" y="76200"/>
                  </a:lnTo>
                  <a:lnTo>
                    <a:pt x="0" y="82537"/>
                  </a:lnTo>
                  <a:lnTo>
                    <a:pt x="24130" y="82537"/>
                  </a:lnTo>
                  <a:lnTo>
                    <a:pt x="46990" y="82537"/>
                  </a:lnTo>
                  <a:lnTo>
                    <a:pt x="46990" y="79997"/>
                  </a:lnTo>
                  <a:close/>
                </a:path>
                <a:path w="72389" h="492760">
                  <a:moveTo>
                    <a:pt x="49530" y="86347"/>
                  </a:moveTo>
                  <a:lnTo>
                    <a:pt x="48260" y="86347"/>
                  </a:lnTo>
                  <a:lnTo>
                    <a:pt x="48260" y="83807"/>
                  </a:lnTo>
                  <a:lnTo>
                    <a:pt x="46990" y="83807"/>
                  </a:lnTo>
                  <a:lnTo>
                    <a:pt x="46990" y="82550"/>
                  </a:lnTo>
                  <a:lnTo>
                    <a:pt x="24130" y="82550"/>
                  </a:lnTo>
                  <a:lnTo>
                    <a:pt x="0" y="82550"/>
                  </a:lnTo>
                  <a:lnTo>
                    <a:pt x="0" y="88887"/>
                  </a:lnTo>
                  <a:lnTo>
                    <a:pt x="24130" y="88887"/>
                  </a:lnTo>
                  <a:lnTo>
                    <a:pt x="48260" y="88887"/>
                  </a:lnTo>
                  <a:lnTo>
                    <a:pt x="49530" y="88887"/>
                  </a:lnTo>
                  <a:lnTo>
                    <a:pt x="49530" y="86347"/>
                  </a:lnTo>
                  <a:close/>
                </a:path>
                <a:path w="72389" h="492760">
                  <a:moveTo>
                    <a:pt x="50800" y="412750"/>
                  </a:moveTo>
                  <a:lnTo>
                    <a:pt x="48260" y="412750"/>
                  </a:lnTo>
                  <a:lnTo>
                    <a:pt x="24130" y="412750"/>
                  </a:lnTo>
                  <a:lnTo>
                    <a:pt x="0" y="412750"/>
                  </a:lnTo>
                  <a:lnTo>
                    <a:pt x="0" y="419087"/>
                  </a:lnTo>
                  <a:lnTo>
                    <a:pt x="24130" y="419087"/>
                  </a:lnTo>
                  <a:lnTo>
                    <a:pt x="48260" y="419087"/>
                  </a:lnTo>
                  <a:lnTo>
                    <a:pt x="48260" y="416547"/>
                  </a:lnTo>
                  <a:lnTo>
                    <a:pt x="49530" y="416547"/>
                  </a:lnTo>
                  <a:lnTo>
                    <a:pt x="49530" y="414007"/>
                  </a:lnTo>
                  <a:lnTo>
                    <a:pt x="50800" y="414007"/>
                  </a:lnTo>
                  <a:lnTo>
                    <a:pt x="50800" y="412750"/>
                  </a:lnTo>
                  <a:close/>
                </a:path>
                <a:path w="72389" h="492760">
                  <a:moveTo>
                    <a:pt x="52070" y="92697"/>
                  </a:moveTo>
                  <a:lnTo>
                    <a:pt x="50800" y="92697"/>
                  </a:lnTo>
                  <a:lnTo>
                    <a:pt x="50800" y="88900"/>
                  </a:lnTo>
                  <a:lnTo>
                    <a:pt x="48260" y="88900"/>
                  </a:lnTo>
                  <a:lnTo>
                    <a:pt x="24130" y="88900"/>
                  </a:lnTo>
                  <a:lnTo>
                    <a:pt x="0" y="88900"/>
                  </a:lnTo>
                  <a:lnTo>
                    <a:pt x="0" y="95237"/>
                  </a:lnTo>
                  <a:lnTo>
                    <a:pt x="24130" y="95237"/>
                  </a:lnTo>
                  <a:lnTo>
                    <a:pt x="48260" y="95237"/>
                  </a:lnTo>
                  <a:lnTo>
                    <a:pt x="52070" y="95237"/>
                  </a:lnTo>
                  <a:lnTo>
                    <a:pt x="52070" y="92697"/>
                  </a:lnTo>
                  <a:close/>
                </a:path>
                <a:path w="72389" h="492760">
                  <a:moveTo>
                    <a:pt x="53340" y="406400"/>
                  </a:moveTo>
                  <a:lnTo>
                    <a:pt x="48260" y="406400"/>
                  </a:lnTo>
                  <a:lnTo>
                    <a:pt x="24130" y="406400"/>
                  </a:lnTo>
                  <a:lnTo>
                    <a:pt x="0" y="406400"/>
                  </a:lnTo>
                  <a:lnTo>
                    <a:pt x="0" y="412737"/>
                  </a:lnTo>
                  <a:lnTo>
                    <a:pt x="24130" y="412737"/>
                  </a:lnTo>
                  <a:lnTo>
                    <a:pt x="48260" y="412737"/>
                  </a:lnTo>
                  <a:lnTo>
                    <a:pt x="50800" y="412737"/>
                  </a:lnTo>
                  <a:lnTo>
                    <a:pt x="50800" y="411467"/>
                  </a:lnTo>
                  <a:lnTo>
                    <a:pt x="52070" y="411467"/>
                  </a:lnTo>
                  <a:lnTo>
                    <a:pt x="52070" y="408927"/>
                  </a:lnTo>
                  <a:lnTo>
                    <a:pt x="53340" y="408927"/>
                  </a:lnTo>
                  <a:lnTo>
                    <a:pt x="53340" y="406400"/>
                  </a:lnTo>
                  <a:close/>
                </a:path>
                <a:path w="72389" h="492760">
                  <a:moveTo>
                    <a:pt x="54610" y="99047"/>
                  </a:moveTo>
                  <a:lnTo>
                    <a:pt x="53340" y="99047"/>
                  </a:lnTo>
                  <a:lnTo>
                    <a:pt x="53340" y="96507"/>
                  </a:lnTo>
                  <a:lnTo>
                    <a:pt x="52057" y="96507"/>
                  </a:lnTo>
                  <a:lnTo>
                    <a:pt x="52057" y="95250"/>
                  </a:lnTo>
                  <a:lnTo>
                    <a:pt x="48260" y="95250"/>
                  </a:lnTo>
                  <a:lnTo>
                    <a:pt x="24130" y="95250"/>
                  </a:lnTo>
                  <a:lnTo>
                    <a:pt x="0" y="95250"/>
                  </a:lnTo>
                  <a:lnTo>
                    <a:pt x="0" y="101587"/>
                  </a:lnTo>
                  <a:lnTo>
                    <a:pt x="24130" y="101587"/>
                  </a:lnTo>
                  <a:lnTo>
                    <a:pt x="48260" y="101587"/>
                  </a:lnTo>
                  <a:lnTo>
                    <a:pt x="54610" y="101587"/>
                  </a:lnTo>
                  <a:lnTo>
                    <a:pt x="54610" y="99047"/>
                  </a:lnTo>
                  <a:close/>
                </a:path>
                <a:path w="72389" h="492760">
                  <a:moveTo>
                    <a:pt x="55880" y="400050"/>
                  </a:moveTo>
                  <a:lnTo>
                    <a:pt x="48260" y="400050"/>
                  </a:lnTo>
                  <a:lnTo>
                    <a:pt x="24130" y="400050"/>
                  </a:lnTo>
                  <a:lnTo>
                    <a:pt x="0" y="400050"/>
                  </a:lnTo>
                  <a:lnTo>
                    <a:pt x="0" y="406387"/>
                  </a:lnTo>
                  <a:lnTo>
                    <a:pt x="24130" y="406387"/>
                  </a:lnTo>
                  <a:lnTo>
                    <a:pt x="48260" y="406387"/>
                  </a:lnTo>
                  <a:lnTo>
                    <a:pt x="54610" y="406387"/>
                  </a:lnTo>
                  <a:lnTo>
                    <a:pt x="54610" y="402577"/>
                  </a:lnTo>
                  <a:lnTo>
                    <a:pt x="55880" y="402577"/>
                  </a:lnTo>
                  <a:lnTo>
                    <a:pt x="55880" y="400050"/>
                  </a:lnTo>
                  <a:close/>
                </a:path>
                <a:path w="72389" h="492760">
                  <a:moveTo>
                    <a:pt x="57150" y="106667"/>
                  </a:moveTo>
                  <a:lnTo>
                    <a:pt x="55880" y="106667"/>
                  </a:lnTo>
                  <a:lnTo>
                    <a:pt x="55880" y="102857"/>
                  </a:lnTo>
                  <a:lnTo>
                    <a:pt x="54610" y="102857"/>
                  </a:lnTo>
                  <a:lnTo>
                    <a:pt x="54610" y="101600"/>
                  </a:lnTo>
                  <a:lnTo>
                    <a:pt x="48260" y="101600"/>
                  </a:lnTo>
                  <a:lnTo>
                    <a:pt x="24130" y="101600"/>
                  </a:lnTo>
                  <a:lnTo>
                    <a:pt x="0" y="101600"/>
                  </a:lnTo>
                  <a:lnTo>
                    <a:pt x="0" y="107937"/>
                  </a:lnTo>
                  <a:lnTo>
                    <a:pt x="24130" y="107937"/>
                  </a:lnTo>
                  <a:lnTo>
                    <a:pt x="48260" y="107937"/>
                  </a:lnTo>
                  <a:lnTo>
                    <a:pt x="57150" y="107937"/>
                  </a:lnTo>
                  <a:lnTo>
                    <a:pt x="57150" y="106667"/>
                  </a:lnTo>
                  <a:close/>
                </a:path>
                <a:path w="72389" h="492760">
                  <a:moveTo>
                    <a:pt x="58420" y="393700"/>
                  </a:moveTo>
                  <a:lnTo>
                    <a:pt x="48260" y="393700"/>
                  </a:lnTo>
                  <a:lnTo>
                    <a:pt x="24130" y="393700"/>
                  </a:lnTo>
                  <a:lnTo>
                    <a:pt x="0" y="393700"/>
                  </a:lnTo>
                  <a:lnTo>
                    <a:pt x="0" y="400037"/>
                  </a:lnTo>
                  <a:lnTo>
                    <a:pt x="24130" y="400037"/>
                  </a:lnTo>
                  <a:lnTo>
                    <a:pt x="48260" y="400037"/>
                  </a:lnTo>
                  <a:lnTo>
                    <a:pt x="57150" y="400037"/>
                  </a:lnTo>
                  <a:lnTo>
                    <a:pt x="57150" y="396227"/>
                  </a:lnTo>
                  <a:lnTo>
                    <a:pt x="58420" y="396227"/>
                  </a:lnTo>
                  <a:lnTo>
                    <a:pt x="58420" y="393700"/>
                  </a:lnTo>
                  <a:close/>
                </a:path>
                <a:path w="72389" h="492760">
                  <a:moveTo>
                    <a:pt x="59690" y="113017"/>
                  </a:moveTo>
                  <a:lnTo>
                    <a:pt x="58420" y="113017"/>
                  </a:lnTo>
                  <a:lnTo>
                    <a:pt x="58420" y="110477"/>
                  </a:lnTo>
                  <a:lnTo>
                    <a:pt x="57150" y="110477"/>
                  </a:lnTo>
                  <a:lnTo>
                    <a:pt x="57150" y="107950"/>
                  </a:lnTo>
                  <a:lnTo>
                    <a:pt x="48260" y="107950"/>
                  </a:lnTo>
                  <a:lnTo>
                    <a:pt x="24130" y="107950"/>
                  </a:lnTo>
                  <a:lnTo>
                    <a:pt x="0" y="107950"/>
                  </a:lnTo>
                  <a:lnTo>
                    <a:pt x="0" y="114287"/>
                  </a:lnTo>
                  <a:lnTo>
                    <a:pt x="24130" y="114287"/>
                  </a:lnTo>
                  <a:lnTo>
                    <a:pt x="48260" y="114287"/>
                  </a:lnTo>
                  <a:lnTo>
                    <a:pt x="59690" y="114287"/>
                  </a:lnTo>
                  <a:lnTo>
                    <a:pt x="59690" y="113017"/>
                  </a:lnTo>
                  <a:close/>
                </a:path>
                <a:path w="72389" h="492760">
                  <a:moveTo>
                    <a:pt x="60960" y="387350"/>
                  </a:moveTo>
                  <a:lnTo>
                    <a:pt x="48260" y="387350"/>
                  </a:lnTo>
                  <a:lnTo>
                    <a:pt x="24130" y="387350"/>
                  </a:lnTo>
                  <a:lnTo>
                    <a:pt x="0" y="387350"/>
                  </a:lnTo>
                  <a:lnTo>
                    <a:pt x="0" y="393687"/>
                  </a:lnTo>
                  <a:lnTo>
                    <a:pt x="24130" y="393687"/>
                  </a:lnTo>
                  <a:lnTo>
                    <a:pt x="48260" y="393687"/>
                  </a:lnTo>
                  <a:lnTo>
                    <a:pt x="59690" y="393687"/>
                  </a:lnTo>
                  <a:lnTo>
                    <a:pt x="59690" y="389877"/>
                  </a:lnTo>
                  <a:lnTo>
                    <a:pt x="60947" y="389877"/>
                  </a:lnTo>
                  <a:lnTo>
                    <a:pt x="60960" y="387350"/>
                  </a:lnTo>
                  <a:close/>
                </a:path>
                <a:path w="72389" h="492760">
                  <a:moveTo>
                    <a:pt x="60960" y="116827"/>
                  </a:moveTo>
                  <a:lnTo>
                    <a:pt x="59690" y="116827"/>
                  </a:lnTo>
                  <a:lnTo>
                    <a:pt x="59690" y="114300"/>
                  </a:lnTo>
                  <a:lnTo>
                    <a:pt x="48260" y="114300"/>
                  </a:lnTo>
                  <a:lnTo>
                    <a:pt x="24130" y="114300"/>
                  </a:lnTo>
                  <a:lnTo>
                    <a:pt x="0" y="114300"/>
                  </a:lnTo>
                  <a:lnTo>
                    <a:pt x="0" y="120637"/>
                  </a:lnTo>
                  <a:lnTo>
                    <a:pt x="24130" y="120637"/>
                  </a:lnTo>
                  <a:lnTo>
                    <a:pt x="48260" y="120637"/>
                  </a:lnTo>
                  <a:lnTo>
                    <a:pt x="55880" y="120637"/>
                  </a:lnTo>
                  <a:lnTo>
                    <a:pt x="55880" y="119367"/>
                  </a:lnTo>
                  <a:lnTo>
                    <a:pt x="60960" y="119367"/>
                  </a:lnTo>
                  <a:lnTo>
                    <a:pt x="60960" y="116827"/>
                  </a:lnTo>
                  <a:close/>
                </a:path>
                <a:path w="72389" h="492760">
                  <a:moveTo>
                    <a:pt x="63500" y="379730"/>
                  </a:moveTo>
                  <a:lnTo>
                    <a:pt x="48260" y="379730"/>
                  </a:lnTo>
                  <a:lnTo>
                    <a:pt x="24130" y="379730"/>
                  </a:lnTo>
                  <a:lnTo>
                    <a:pt x="0" y="379730"/>
                  </a:lnTo>
                  <a:lnTo>
                    <a:pt x="0" y="387337"/>
                  </a:lnTo>
                  <a:lnTo>
                    <a:pt x="24130" y="387337"/>
                  </a:lnTo>
                  <a:lnTo>
                    <a:pt x="48260" y="387337"/>
                  </a:lnTo>
                  <a:lnTo>
                    <a:pt x="62230" y="387337"/>
                  </a:lnTo>
                  <a:lnTo>
                    <a:pt x="62230" y="383527"/>
                  </a:lnTo>
                  <a:lnTo>
                    <a:pt x="63500" y="383527"/>
                  </a:lnTo>
                  <a:lnTo>
                    <a:pt x="63500" y="379730"/>
                  </a:lnTo>
                  <a:close/>
                </a:path>
                <a:path w="72389" h="492760">
                  <a:moveTo>
                    <a:pt x="66040" y="374650"/>
                  </a:moveTo>
                  <a:lnTo>
                    <a:pt x="48260" y="374650"/>
                  </a:lnTo>
                  <a:lnTo>
                    <a:pt x="24130" y="374650"/>
                  </a:lnTo>
                  <a:lnTo>
                    <a:pt x="0" y="374650"/>
                  </a:lnTo>
                  <a:lnTo>
                    <a:pt x="0" y="379717"/>
                  </a:lnTo>
                  <a:lnTo>
                    <a:pt x="24130" y="379717"/>
                  </a:lnTo>
                  <a:lnTo>
                    <a:pt x="48260" y="379717"/>
                  </a:lnTo>
                  <a:lnTo>
                    <a:pt x="64770" y="379717"/>
                  </a:lnTo>
                  <a:lnTo>
                    <a:pt x="64770" y="375907"/>
                  </a:lnTo>
                  <a:lnTo>
                    <a:pt x="66040" y="375907"/>
                  </a:lnTo>
                  <a:lnTo>
                    <a:pt x="66040" y="374650"/>
                  </a:lnTo>
                  <a:close/>
                </a:path>
                <a:path w="72389" h="492760">
                  <a:moveTo>
                    <a:pt x="67310" y="368300"/>
                  </a:moveTo>
                  <a:lnTo>
                    <a:pt x="48260" y="368300"/>
                  </a:lnTo>
                  <a:lnTo>
                    <a:pt x="24130" y="368300"/>
                  </a:lnTo>
                  <a:lnTo>
                    <a:pt x="0" y="368300"/>
                  </a:lnTo>
                  <a:lnTo>
                    <a:pt x="0" y="374637"/>
                  </a:lnTo>
                  <a:lnTo>
                    <a:pt x="24130" y="374637"/>
                  </a:lnTo>
                  <a:lnTo>
                    <a:pt x="48260" y="374637"/>
                  </a:lnTo>
                  <a:lnTo>
                    <a:pt x="66040" y="374637"/>
                  </a:lnTo>
                  <a:lnTo>
                    <a:pt x="66040" y="372097"/>
                  </a:lnTo>
                  <a:lnTo>
                    <a:pt x="67310" y="372097"/>
                  </a:lnTo>
                  <a:lnTo>
                    <a:pt x="67310" y="368300"/>
                  </a:lnTo>
                  <a:close/>
                </a:path>
                <a:path w="72389" h="492760">
                  <a:moveTo>
                    <a:pt x="69850" y="361950"/>
                  </a:moveTo>
                  <a:lnTo>
                    <a:pt x="48260" y="361950"/>
                  </a:lnTo>
                  <a:lnTo>
                    <a:pt x="24130" y="361950"/>
                  </a:lnTo>
                  <a:lnTo>
                    <a:pt x="0" y="361950"/>
                  </a:lnTo>
                  <a:lnTo>
                    <a:pt x="0" y="368287"/>
                  </a:lnTo>
                  <a:lnTo>
                    <a:pt x="24130" y="368287"/>
                  </a:lnTo>
                  <a:lnTo>
                    <a:pt x="48260" y="368287"/>
                  </a:lnTo>
                  <a:lnTo>
                    <a:pt x="68580" y="368287"/>
                  </a:lnTo>
                  <a:lnTo>
                    <a:pt x="68580" y="364477"/>
                  </a:lnTo>
                  <a:lnTo>
                    <a:pt x="69850" y="364477"/>
                  </a:lnTo>
                  <a:lnTo>
                    <a:pt x="69850" y="361950"/>
                  </a:lnTo>
                  <a:close/>
                </a:path>
                <a:path w="72389" h="492760">
                  <a:moveTo>
                    <a:pt x="71120" y="355600"/>
                  </a:moveTo>
                  <a:lnTo>
                    <a:pt x="48260" y="355600"/>
                  </a:lnTo>
                  <a:lnTo>
                    <a:pt x="24130" y="355600"/>
                  </a:lnTo>
                  <a:lnTo>
                    <a:pt x="0" y="355600"/>
                  </a:lnTo>
                  <a:lnTo>
                    <a:pt x="0" y="361937"/>
                  </a:lnTo>
                  <a:lnTo>
                    <a:pt x="24130" y="361937"/>
                  </a:lnTo>
                  <a:lnTo>
                    <a:pt x="48260" y="361937"/>
                  </a:lnTo>
                  <a:lnTo>
                    <a:pt x="69850" y="361937"/>
                  </a:lnTo>
                  <a:lnTo>
                    <a:pt x="69850" y="359397"/>
                  </a:lnTo>
                  <a:lnTo>
                    <a:pt x="71107" y="359397"/>
                  </a:lnTo>
                  <a:lnTo>
                    <a:pt x="71120" y="355600"/>
                  </a:lnTo>
                  <a:close/>
                </a:path>
                <a:path w="72389" h="492760">
                  <a:moveTo>
                    <a:pt x="72390" y="349250"/>
                  </a:moveTo>
                  <a:lnTo>
                    <a:pt x="48260" y="349250"/>
                  </a:lnTo>
                  <a:lnTo>
                    <a:pt x="24130" y="349250"/>
                  </a:lnTo>
                  <a:lnTo>
                    <a:pt x="0" y="349250"/>
                  </a:lnTo>
                  <a:lnTo>
                    <a:pt x="0" y="355587"/>
                  </a:lnTo>
                  <a:lnTo>
                    <a:pt x="24130" y="355587"/>
                  </a:lnTo>
                  <a:lnTo>
                    <a:pt x="48260" y="355587"/>
                  </a:lnTo>
                  <a:lnTo>
                    <a:pt x="71120" y="355587"/>
                  </a:lnTo>
                  <a:lnTo>
                    <a:pt x="71120" y="354317"/>
                  </a:lnTo>
                  <a:lnTo>
                    <a:pt x="72390" y="354317"/>
                  </a:lnTo>
                  <a:lnTo>
                    <a:pt x="72390" y="349250"/>
                  </a:lnTo>
                  <a:close/>
                </a:path>
                <a:path w="72389" h="492760">
                  <a:moveTo>
                    <a:pt x="72390" y="346697"/>
                  </a:moveTo>
                  <a:lnTo>
                    <a:pt x="57150" y="346697"/>
                  </a:lnTo>
                  <a:lnTo>
                    <a:pt x="57150" y="345427"/>
                  </a:lnTo>
                  <a:lnTo>
                    <a:pt x="48260" y="345427"/>
                  </a:lnTo>
                  <a:lnTo>
                    <a:pt x="46990" y="345427"/>
                  </a:lnTo>
                  <a:lnTo>
                    <a:pt x="46990" y="344157"/>
                  </a:lnTo>
                  <a:lnTo>
                    <a:pt x="35560" y="344157"/>
                  </a:lnTo>
                  <a:lnTo>
                    <a:pt x="35560" y="342900"/>
                  </a:lnTo>
                  <a:lnTo>
                    <a:pt x="24130" y="342900"/>
                  </a:lnTo>
                  <a:lnTo>
                    <a:pt x="0" y="342900"/>
                  </a:lnTo>
                  <a:lnTo>
                    <a:pt x="0" y="349237"/>
                  </a:lnTo>
                  <a:lnTo>
                    <a:pt x="24130" y="349237"/>
                  </a:lnTo>
                  <a:lnTo>
                    <a:pt x="48260" y="349237"/>
                  </a:lnTo>
                  <a:lnTo>
                    <a:pt x="72390" y="349237"/>
                  </a:lnTo>
                  <a:lnTo>
                    <a:pt x="72390" y="346697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bIns="0" lIns="0" rIns="0" rtlCol="0" tIns="0" wrap="square"/>
            <a:p/>
          </p:txBody>
        </p:sp>
        <p:sp>
          <p:nvSpPr>
            <p:cNvPr id="1048895" name="object 171"/>
            <p:cNvSpPr/>
            <p:nvPr/>
          </p:nvSpPr>
          <p:spPr>
            <a:xfrm>
              <a:off x="6167119" y="4559299"/>
              <a:ext cx="24130" cy="546100"/>
            </a:xfrm>
            <a:custGeom>
              <a:avLst/>
              <a:ahLst/>
              <a:rect l="l" t="t" r="r" b="b"/>
              <a:pathLst>
                <a:path w="24129" h="546100">
                  <a:moveTo>
                    <a:pt x="1269" y="0"/>
                  </a:moveTo>
                  <a:lnTo>
                    <a:pt x="0" y="0"/>
                  </a:lnTo>
                  <a:lnTo>
                    <a:pt x="0" y="2539"/>
                  </a:lnTo>
                  <a:lnTo>
                    <a:pt x="2539" y="2539"/>
                  </a:lnTo>
                  <a:lnTo>
                    <a:pt x="2539" y="1269"/>
                  </a:lnTo>
                  <a:lnTo>
                    <a:pt x="1269" y="1269"/>
                  </a:lnTo>
                  <a:lnTo>
                    <a:pt x="1269" y="0"/>
                  </a:lnTo>
                  <a:close/>
                </a:path>
                <a:path w="24129" h="546100">
                  <a:moveTo>
                    <a:pt x="3809" y="2540"/>
                  </a:moveTo>
                  <a:lnTo>
                    <a:pt x="0" y="2540"/>
                  </a:lnTo>
                  <a:lnTo>
                    <a:pt x="0" y="8889"/>
                  </a:lnTo>
                  <a:lnTo>
                    <a:pt x="8889" y="8889"/>
                  </a:lnTo>
                  <a:lnTo>
                    <a:pt x="8889" y="7619"/>
                  </a:lnTo>
                  <a:lnTo>
                    <a:pt x="7619" y="7619"/>
                  </a:lnTo>
                  <a:lnTo>
                    <a:pt x="7619" y="6350"/>
                  </a:lnTo>
                  <a:lnTo>
                    <a:pt x="6350" y="6350"/>
                  </a:lnTo>
                  <a:lnTo>
                    <a:pt x="6350" y="5080"/>
                  </a:lnTo>
                  <a:lnTo>
                    <a:pt x="5079" y="5080"/>
                  </a:lnTo>
                  <a:lnTo>
                    <a:pt x="5079" y="3810"/>
                  </a:lnTo>
                  <a:lnTo>
                    <a:pt x="3809" y="3810"/>
                  </a:lnTo>
                  <a:lnTo>
                    <a:pt x="3809" y="2540"/>
                  </a:lnTo>
                  <a:close/>
                </a:path>
                <a:path w="24129" h="546100">
                  <a:moveTo>
                    <a:pt x="8889" y="8890"/>
                  </a:moveTo>
                  <a:lnTo>
                    <a:pt x="0" y="8890"/>
                  </a:lnTo>
                  <a:lnTo>
                    <a:pt x="0" y="15239"/>
                  </a:lnTo>
                  <a:lnTo>
                    <a:pt x="13970" y="15239"/>
                  </a:lnTo>
                  <a:lnTo>
                    <a:pt x="13970" y="13970"/>
                  </a:lnTo>
                  <a:lnTo>
                    <a:pt x="12699" y="13970"/>
                  </a:lnTo>
                  <a:lnTo>
                    <a:pt x="12699" y="12700"/>
                  </a:lnTo>
                  <a:lnTo>
                    <a:pt x="11429" y="12700"/>
                  </a:lnTo>
                  <a:lnTo>
                    <a:pt x="11429" y="11430"/>
                  </a:lnTo>
                  <a:lnTo>
                    <a:pt x="10159" y="11430"/>
                  </a:lnTo>
                  <a:lnTo>
                    <a:pt x="10159" y="10160"/>
                  </a:lnTo>
                  <a:lnTo>
                    <a:pt x="8889" y="10160"/>
                  </a:lnTo>
                  <a:lnTo>
                    <a:pt x="8889" y="8890"/>
                  </a:lnTo>
                  <a:close/>
                </a:path>
                <a:path w="24129" h="546100">
                  <a:moveTo>
                    <a:pt x="15239" y="15240"/>
                  </a:moveTo>
                  <a:lnTo>
                    <a:pt x="0" y="15240"/>
                  </a:lnTo>
                  <a:lnTo>
                    <a:pt x="0" y="21589"/>
                  </a:lnTo>
                  <a:lnTo>
                    <a:pt x="19049" y="21589"/>
                  </a:lnTo>
                  <a:lnTo>
                    <a:pt x="19049" y="20319"/>
                  </a:lnTo>
                  <a:lnTo>
                    <a:pt x="17779" y="20319"/>
                  </a:lnTo>
                  <a:lnTo>
                    <a:pt x="17779" y="17780"/>
                  </a:lnTo>
                  <a:lnTo>
                    <a:pt x="16509" y="17780"/>
                  </a:lnTo>
                  <a:lnTo>
                    <a:pt x="16509" y="16510"/>
                  </a:lnTo>
                  <a:lnTo>
                    <a:pt x="15239" y="16510"/>
                  </a:lnTo>
                  <a:lnTo>
                    <a:pt x="15239" y="15240"/>
                  </a:lnTo>
                  <a:close/>
                </a:path>
                <a:path w="24129" h="546100">
                  <a:moveTo>
                    <a:pt x="20320" y="21590"/>
                  </a:moveTo>
                  <a:lnTo>
                    <a:pt x="0" y="21590"/>
                  </a:lnTo>
                  <a:lnTo>
                    <a:pt x="0" y="27939"/>
                  </a:lnTo>
                  <a:lnTo>
                    <a:pt x="24129" y="27939"/>
                  </a:lnTo>
                  <a:lnTo>
                    <a:pt x="24129" y="26669"/>
                  </a:lnTo>
                  <a:lnTo>
                    <a:pt x="22860" y="26669"/>
                  </a:lnTo>
                  <a:lnTo>
                    <a:pt x="22859" y="24130"/>
                  </a:lnTo>
                  <a:lnTo>
                    <a:pt x="21589" y="24130"/>
                  </a:lnTo>
                  <a:lnTo>
                    <a:pt x="21589" y="22860"/>
                  </a:lnTo>
                  <a:lnTo>
                    <a:pt x="20320" y="22860"/>
                  </a:lnTo>
                  <a:lnTo>
                    <a:pt x="20320" y="21590"/>
                  </a:lnTo>
                  <a:close/>
                </a:path>
                <a:path w="24129" h="546100">
                  <a:moveTo>
                    <a:pt x="24129" y="27940"/>
                  </a:moveTo>
                  <a:lnTo>
                    <a:pt x="0" y="27940"/>
                  </a:lnTo>
                  <a:lnTo>
                    <a:pt x="0" y="34289"/>
                  </a:lnTo>
                  <a:lnTo>
                    <a:pt x="24129" y="34289"/>
                  </a:lnTo>
                  <a:lnTo>
                    <a:pt x="24129" y="27940"/>
                  </a:lnTo>
                  <a:close/>
                </a:path>
                <a:path w="24129" h="546100">
                  <a:moveTo>
                    <a:pt x="24129" y="34290"/>
                  </a:moveTo>
                  <a:lnTo>
                    <a:pt x="0" y="34290"/>
                  </a:lnTo>
                  <a:lnTo>
                    <a:pt x="0" y="40639"/>
                  </a:lnTo>
                  <a:lnTo>
                    <a:pt x="24129" y="40639"/>
                  </a:lnTo>
                  <a:lnTo>
                    <a:pt x="24129" y="34290"/>
                  </a:lnTo>
                  <a:close/>
                </a:path>
                <a:path w="24129" h="546100">
                  <a:moveTo>
                    <a:pt x="24129" y="40640"/>
                  </a:moveTo>
                  <a:lnTo>
                    <a:pt x="0" y="40640"/>
                  </a:lnTo>
                  <a:lnTo>
                    <a:pt x="0" y="46989"/>
                  </a:lnTo>
                  <a:lnTo>
                    <a:pt x="24129" y="46989"/>
                  </a:lnTo>
                  <a:lnTo>
                    <a:pt x="24129" y="40640"/>
                  </a:lnTo>
                  <a:close/>
                </a:path>
                <a:path w="24129" h="546100">
                  <a:moveTo>
                    <a:pt x="24129" y="46990"/>
                  </a:moveTo>
                  <a:lnTo>
                    <a:pt x="0" y="46990"/>
                  </a:lnTo>
                  <a:lnTo>
                    <a:pt x="0" y="53339"/>
                  </a:lnTo>
                  <a:lnTo>
                    <a:pt x="24129" y="53339"/>
                  </a:lnTo>
                  <a:lnTo>
                    <a:pt x="24129" y="46990"/>
                  </a:lnTo>
                  <a:close/>
                </a:path>
                <a:path w="24129" h="546100">
                  <a:moveTo>
                    <a:pt x="24129" y="53340"/>
                  </a:moveTo>
                  <a:lnTo>
                    <a:pt x="0" y="53340"/>
                  </a:lnTo>
                  <a:lnTo>
                    <a:pt x="0" y="59689"/>
                  </a:lnTo>
                  <a:lnTo>
                    <a:pt x="24129" y="59689"/>
                  </a:lnTo>
                  <a:lnTo>
                    <a:pt x="24129" y="53340"/>
                  </a:lnTo>
                  <a:close/>
                </a:path>
                <a:path w="24129" h="546100">
                  <a:moveTo>
                    <a:pt x="24129" y="59690"/>
                  </a:moveTo>
                  <a:lnTo>
                    <a:pt x="0" y="59690"/>
                  </a:lnTo>
                  <a:lnTo>
                    <a:pt x="0" y="66039"/>
                  </a:lnTo>
                  <a:lnTo>
                    <a:pt x="24129" y="66039"/>
                  </a:lnTo>
                  <a:lnTo>
                    <a:pt x="24129" y="59690"/>
                  </a:lnTo>
                  <a:close/>
                </a:path>
                <a:path w="24129" h="546100">
                  <a:moveTo>
                    <a:pt x="24129" y="66040"/>
                  </a:moveTo>
                  <a:lnTo>
                    <a:pt x="0" y="66040"/>
                  </a:lnTo>
                  <a:lnTo>
                    <a:pt x="0" y="71119"/>
                  </a:lnTo>
                  <a:lnTo>
                    <a:pt x="24129" y="71119"/>
                  </a:lnTo>
                  <a:lnTo>
                    <a:pt x="24129" y="66040"/>
                  </a:lnTo>
                  <a:close/>
                </a:path>
                <a:path w="24129" h="546100">
                  <a:moveTo>
                    <a:pt x="24129" y="71120"/>
                  </a:moveTo>
                  <a:lnTo>
                    <a:pt x="0" y="71120"/>
                  </a:lnTo>
                  <a:lnTo>
                    <a:pt x="0" y="78739"/>
                  </a:lnTo>
                  <a:lnTo>
                    <a:pt x="24129" y="78739"/>
                  </a:lnTo>
                  <a:lnTo>
                    <a:pt x="24129" y="71120"/>
                  </a:lnTo>
                  <a:close/>
                </a:path>
                <a:path w="24129" h="546100">
                  <a:moveTo>
                    <a:pt x="24129" y="78740"/>
                  </a:moveTo>
                  <a:lnTo>
                    <a:pt x="0" y="78740"/>
                  </a:lnTo>
                  <a:lnTo>
                    <a:pt x="0" y="85089"/>
                  </a:lnTo>
                  <a:lnTo>
                    <a:pt x="24129" y="85089"/>
                  </a:lnTo>
                  <a:lnTo>
                    <a:pt x="24129" y="78740"/>
                  </a:lnTo>
                  <a:close/>
                </a:path>
                <a:path w="24129" h="546100">
                  <a:moveTo>
                    <a:pt x="24129" y="85090"/>
                  </a:moveTo>
                  <a:lnTo>
                    <a:pt x="0" y="85090"/>
                  </a:lnTo>
                  <a:lnTo>
                    <a:pt x="0" y="91439"/>
                  </a:lnTo>
                  <a:lnTo>
                    <a:pt x="24129" y="91439"/>
                  </a:lnTo>
                  <a:lnTo>
                    <a:pt x="24129" y="85090"/>
                  </a:lnTo>
                  <a:close/>
                </a:path>
                <a:path w="24129" h="546100">
                  <a:moveTo>
                    <a:pt x="24129" y="91440"/>
                  </a:moveTo>
                  <a:lnTo>
                    <a:pt x="0" y="91440"/>
                  </a:lnTo>
                  <a:lnTo>
                    <a:pt x="0" y="97789"/>
                  </a:lnTo>
                  <a:lnTo>
                    <a:pt x="24129" y="97789"/>
                  </a:lnTo>
                  <a:lnTo>
                    <a:pt x="24129" y="91440"/>
                  </a:lnTo>
                  <a:close/>
                </a:path>
                <a:path w="24129" h="546100">
                  <a:moveTo>
                    <a:pt x="24129" y="97790"/>
                  </a:moveTo>
                  <a:lnTo>
                    <a:pt x="0" y="97790"/>
                  </a:lnTo>
                  <a:lnTo>
                    <a:pt x="0" y="104139"/>
                  </a:lnTo>
                  <a:lnTo>
                    <a:pt x="24129" y="104139"/>
                  </a:lnTo>
                  <a:lnTo>
                    <a:pt x="24129" y="97790"/>
                  </a:lnTo>
                  <a:close/>
                </a:path>
                <a:path w="24129" h="546100">
                  <a:moveTo>
                    <a:pt x="24129" y="104140"/>
                  </a:moveTo>
                  <a:lnTo>
                    <a:pt x="0" y="104140"/>
                  </a:lnTo>
                  <a:lnTo>
                    <a:pt x="0" y="110489"/>
                  </a:lnTo>
                  <a:lnTo>
                    <a:pt x="24129" y="110489"/>
                  </a:lnTo>
                  <a:lnTo>
                    <a:pt x="24129" y="104140"/>
                  </a:lnTo>
                  <a:close/>
                </a:path>
                <a:path w="24129" h="546100">
                  <a:moveTo>
                    <a:pt x="24129" y="110490"/>
                  </a:moveTo>
                  <a:lnTo>
                    <a:pt x="0" y="110490"/>
                  </a:lnTo>
                  <a:lnTo>
                    <a:pt x="0" y="116839"/>
                  </a:lnTo>
                  <a:lnTo>
                    <a:pt x="24129" y="116839"/>
                  </a:lnTo>
                  <a:lnTo>
                    <a:pt x="24129" y="110490"/>
                  </a:lnTo>
                  <a:close/>
                </a:path>
                <a:path w="24129" h="546100">
                  <a:moveTo>
                    <a:pt x="24129" y="116840"/>
                  </a:moveTo>
                  <a:lnTo>
                    <a:pt x="0" y="116840"/>
                  </a:lnTo>
                  <a:lnTo>
                    <a:pt x="0" y="123189"/>
                  </a:lnTo>
                  <a:lnTo>
                    <a:pt x="24129" y="123189"/>
                  </a:lnTo>
                  <a:lnTo>
                    <a:pt x="24129" y="116840"/>
                  </a:lnTo>
                  <a:close/>
                </a:path>
                <a:path w="24129" h="546100">
                  <a:moveTo>
                    <a:pt x="24129" y="123190"/>
                  </a:moveTo>
                  <a:lnTo>
                    <a:pt x="0" y="123190"/>
                  </a:lnTo>
                  <a:lnTo>
                    <a:pt x="0" y="129539"/>
                  </a:lnTo>
                  <a:lnTo>
                    <a:pt x="24129" y="129539"/>
                  </a:lnTo>
                  <a:lnTo>
                    <a:pt x="24129" y="123190"/>
                  </a:lnTo>
                  <a:close/>
                </a:path>
                <a:path w="24129" h="546100">
                  <a:moveTo>
                    <a:pt x="24129" y="129540"/>
                  </a:moveTo>
                  <a:lnTo>
                    <a:pt x="0" y="129540"/>
                  </a:lnTo>
                  <a:lnTo>
                    <a:pt x="0" y="135889"/>
                  </a:lnTo>
                  <a:lnTo>
                    <a:pt x="24129" y="135889"/>
                  </a:lnTo>
                  <a:lnTo>
                    <a:pt x="24129" y="129540"/>
                  </a:lnTo>
                  <a:close/>
                </a:path>
                <a:path w="24129" h="546100">
                  <a:moveTo>
                    <a:pt x="24129" y="135890"/>
                  </a:moveTo>
                  <a:lnTo>
                    <a:pt x="0" y="135890"/>
                  </a:lnTo>
                  <a:lnTo>
                    <a:pt x="0" y="142239"/>
                  </a:lnTo>
                  <a:lnTo>
                    <a:pt x="24129" y="142239"/>
                  </a:lnTo>
                  <a:lnTo>
                    <a:pt x="24129" y="135890"/>
                  </a:lnTo>
                  <a:close/>
                </a:path>
                <a:path w="24129" h="546100">
                  <a:moveTo>
                    <a:pt x="24129" y="142240"/>
                  </a:moveTo>
                  <a:lnTo>
                    <a:pt x="0" y="142240"/>
                  </a:lnTo>
                  <a:lnTo>
                    <a:pt x="0" y="148589"/>
                  </a:lnTo>
                  <a:lnTo>
                    <a:pt x="24129" y="148589"/>
                  </a:lnTo>
                  <a:lnTo>
                    <a:pt x="24129" y="142240"/>
                  </a:lnTo>
                  <a:close/>
                </a:path>
                <a:path w="24129" h="546100">
                  <a:moveTo>
                    <a:pt x="24129" y="148590"/>
                  </a:moveTo>
                  <a:lnTo>
                    <a:pt x="0" y="148590"/>
                  </a:lnTo>
                  <a:lnTo>
                    <a:pt x="0" y="154939"/>
                  </a:lnTo>
                  <a:lnTo>
                    <a:pt x="24129" y="154939"/>
                  </a:lnTo>
                  <a:lnTo>
                    <a:pt x="24129" y="148590"/>
                  </a:lnTo>
                  <a:close/>
                </a:path>
                <a:path w="24129" h="546100">
                  <a:moveTo>
                    <a:pt x="24129" y="154940"/>
                  </a:moveTo>
                  <a:lnTo>
                    <a:pt x="0" y="154940"/>
                  </a:lnTo>
                  <a:lnTo>
                    <a:pt x="0" y="158750"/>
                  </a:lnTo>
                  <a:lnTo>
                    <a:pt x="7620" y="158750"/>
                  </a:lnTo>
                  <a:lnTo>
                    <a:pt x="7620" y="157480"/>
                  </a:lnTo>
                  <a:lnTo>
                    <a:pt x="16509" y="157480"/>
                  </a:lnTo>
                  <a:lnTo>
                    <a:pt x="16509" y="156210"/>
                  </a:lnTo>
                  <a:lnTo>
                    <a:pt x="24129" y="156210"/>
                  </a:lnTo>
                  <a:lnTo>
                    <a:pt x="24129" y="154940"/>
                  </a:lnTo>
                  <a:close/>
                </a:path>
                <a:path w="24129" h="546100">
                  <a:moveTo>
                    <a:pt x="3809" y="364490"/>
                  </a:moveTo>
                  <a:lnTo>
                    <a:pt x="0" y="364490"/>
                  </a:lnTo>
                  <a:lnTo>
                    <a:pt x="0" y="370839"/>
                  </a:lnTo>
                  <a:lnTo>
                    <a:pt x="24129" y="370839"/>
                  </a:lnTo>
                  <a:lnTo>
                    <a:pt x="24129" y="367030"/>
                  </a:lnTo>
                  <a:lnTo>
                    <a:pt x="15239" y="367030"/>
                  </a:lnTo>
                  <a:lnTo>
                    <a:pt x="15239" y="365760"/>
                  </a:lnTo>
                  <a:lnTo>
                    <a:pt x="3809" y="365760"/>
                  </a:lnTo>
                  <a:lnTo>
                    <a:pt x="3809" y="364490"/>
                  </a:lnTo>
                  <a:close/>
                </a:path>
                <a:path w="24129" h="546100">
                  <a:moveTo>
                    <a:pt x="24129" y="370840"/>
                  </a:moveTo>
                  <a:lnTo>
                    <a:pt x="0" y="370840"/>
                  </a:lnTo>
                  <a:lnTo>
                    <a:pt x="0" y="377189"/>
                  </a:lnTo>
                  <a:lnTo>
                    <a:pt x="24129" y="377189"/>
                  </a:lnTo>
                  <a:lnTo>
                    <a:pt x="24129" y="370840"/>
                  </a:lnTo>
                  <a:close/>
                </a:path>
                <a:path w="24129" h="546100">
                  <a:moveTo>
                    <a:pt x="24129" y="377190"/>
                  </a:moveTo>
                  <a:lnTo>
                    <a:pt x="0" y="377190"/>
                  </a:lnTo>
                  <a:lnTo>
                    <a:pt x="0" y="383539"/>
                  </a:lnTo>
                  <a:lnTo>
                    <a:pt x="24129" y="383539"/>
                  </a:lnTo>
                  <a:lnTo>
                    <a:pt x="24129" y="377190"/>
                  </a:lnTo>
                  <a:close/>
                </a:path>
                <a:path w="24129" h="546100">
                  <a:moveTo>
                    <a:pt x="24129" y="383540"/>
                  </a:moveTo>
                  <a:lnTo>
                    <a:pt x="0" y="383540"/>
                  </a:lnTo>
                  <a:lnTo>
                    <a:pt x="0" y="389889"/>
                  </a:lnTo>
                  <a:lnTo>
                    <a:pt x="24129" y="389889"/>
                  </a:lnTo>
                  <a:lnTo>
                    <a:pt x="24129" y="383540"/>
                  </a:lnTo>
                  <a:close/>
                </a:path>
                <a:path w="24129" h="546100">
                  <a:moveTo>
                    <a:pt x="24129" y="389890"/>
                  </a:moveTo>
                  <a:lnTo>
                    <a:pt x="0" y="389890"/>
                  </a:lnTo>
                  <a:lnTo>
                    <a:pt x="0" y="396239"/>
                  </a:lnTo>
                  <a:lnTo>
                    <a:pt x="24129" y="396239"/>
                  </a:lnTo>
                  <a:lnTo>
                    <a:pt x="24129" y="389890"/>
                  </a:lnTo>
                  <a:close/>
                </a:path>
                <a:path w="24129" h="546100">
                  <a:moveTo>
                    <a:pt x="24129" y="396240"/>
                  </a:moveTo>
                  <a:lnTo>
                    <a:pt x="0" y="396240"/>
                  </a:lnTo>
                  <a:lnTo>
                    <a:pt x="0" y="402589"/>
                  </a:lnTo>
                  <a:lnTo>
                    <a:pt x="24129" y="402589"/>
                  </a:lnTo>
                  <a:lnTo>
                    <a:pt x="24129" y="396240"/>
                  </a:lnTo>
                  <a:close/>
                </a:path>
                <a:path w="24129" h="546100">
                  <a:moveTo>
                    <a:pt x="24129" y="402590"/>
                  </a:moveTo>
                  <a:lnTo>
                    <a:pt x="0" y="402590"/>
                  </a:lnTo>
                  <a:lnTo>
                    <a:pt x="0" y="407669"/>
                  </a:lnTo>
                  <a:lnTo>
                    <a:pt x="24129" y="407669"/>
                  </a:lnTo>
                  <a:lnTo>
                    <a:pt x="24129" y="402590"/>
                  </a:lnTo>
                  <a:close/>
                </a:path>
                <a:path w="24129" h="546100">
                  <a:moveTo>
                    <a:pt x="24129" y="407670"/>
                  </a:moveTo>
                  <a:lnTo>
                    <a:pt x="0" y="407670"/>
                  </a:lnTo>
                  <a:lnTo>
                    <a:pt x="0" y="415289"/>
                  </a:lnTo>
                  <a:lnTo>
                    <a:pt x="24129" y="415289"/>
                  </a:lnTo>
                  <a:lnTo>
                    <a:pt x="24129" y="407670"/>
                  </a:lnTo>
                  <a:close/>
                </a:path>
                <a:path w="24129" h="546100">
                  <a:moveTo>
                    <a:pt x="24129" y="415290"/>
                  </a:moveTo>
                  <a:lnTo>
                    <a:pt x="0" y="415290"/>
                  </a:lnTo>
                  <a:lnTo>
                    <a:pt x="0" y="421639"/>
                  </a:lnTo>
                  <a:lnTo>
                    <a:pt x="24129" y="421639"/>
                  </a:lnTo>
                  <a:lnTo>
                    <a:pt x="24129" y="415290"/>
                  </a:lnTo>
                  <a:close/>
                </a:path>
                <a:path w="24129" h="546100">
                  <a:moveTo>
                    <a:pt x="24129" y="421640"/>
                  </a:moveTo>
                  <a:lnTo>
                    <a:pt x="0" y="421640"/>
                  </a:lnTo>
                  <a:lnTo>
                    <a:pt x="0" y="427989"/>
                  </a:lnTo>
                  <a:lnTo>
                    <a:pt x="24129" y="427989"/>
                  </a:lnTo>
                  <a:lnTo>
                    <a:pt x="24129" y="421640"/>
                  </a:lnTo>
                  <a:close/>
                </a:path>
                <a:path w="24129" h="546100">
                  <a:moveTo>
                    <a:pt x="24129" y="427990"/>
                  </a:moveTo>
                  <a:lnTo>
                    <a:pt x="0" y="427990"/>
                  </a:lnTo>
                  <a:lnTo>
                    <a:pt x="0" y="434339"/>
                  </a:lnTo>
                  <a:lnTo>
                    <a:pt x="24129" y="434339"/>
                  </a:lnTo>
                  <a:lnTo>
                    <a:pt x="24129" y="427990"/>
                  </a:lnTo>
                  <a:close/>
                </a:path>
                <a:path w="24129" h="546100">
                  <a:moveTo>
                    <a:pt x="24129" y="434340"/>
                  </a:moveTo>
                  <a:lnTo>
                    <a:pt x="0" y="434340"/>
                  </a:lnTo>
                  <a:lnTo>
                    <a:pt x="0" y="440689"/>
                  </a:lnTo>
                  <a:lnTo>
                    <a:pt x="24129" y="440689"/>
                  </a:lnTo>
                  <a:lnTo>
                    <a:pt x="24129" y="434340"/>
                  </a:lnTo>
                  <a:close/>
                </a:path>
                <a:path w="24129" h="546100">
                  <a:moveTo>
                    <a:pt x="24129" y="440690"/>
                  </a:moveTo>
                  <a:lnTo>
                    <a:pt x="0" y="440690"/>
                  </a:lnTo>
                  <a:lnTo>
                    <a:pt x="0" y="447039"/>
                  </a:lnTo>
                  <a:lnTo>
                    <a:pt x="24129" y="447039"/>
                  </a:lnTo>
                  <a:lnTo>
                    <a:pt x="24129" y="440690"/>
                  </a:lnTo>
                  <a:close/>
                </a:path>
                <a:path w="24129" h="546100">
                  <a:moveTo>
                    <a:pt x="24129" y="447040"/>
                  </a:moveTo>
                  <a:lnTo>
                    <a:pt x="0" y="447040"/>
                  </a:lnTo>
                  <a:lnTo>
                    <a:pt x="0" y="453389"/>
                  </a:lnTo>
                  <a:lnTo>
                    <a:pt x="24129" y="453389"/>
                  </a:lnTo>
                  <a:lnTo>
                    <a:pt x="24129" y="447040"/>
                  </a:lnTo>
                  <a:close/>
                </a:path>
                <a:path w="24129" h="546100">
                  <a:moveTo>
                    <a:pt x="24129" y="453390"/>
                  </a:moveTo>
                  <a:lnTo>
                    <a:pt x="0" y="453390"/>
                  </a:lnTo>
                  <a:lnTo>
                    <a:pt x="0" y="459739"/>
                  </a:lnTo>
                  <a:lnTo>
                    <a:pt x="24129" y="459739"/>
                  </a:lnTo>
                  <a:lnTo>
                    <a:pt x="24129" y="453390"/>
                  </a:lnTo>
                  <a:close/>
                </a:path>
                <a:path w="24129" h="546100">
                  <a:moveTo>
                    <a:pt x="24129" y="459740"/>
                  </a:moveTo>
                  <a:lnTo>
                    <a:pt x="0" y="459740"/>
                  </a:lnTo>
                  <a:lnTo>
                    <a:pt x="0" y="466089"/>
                  </a:lnTo>
                  <a:lnTo>
                    <a:pt x="24129" y="466089"/>
                  </a:lnTo>
                  <a:lnTo>
                    <a:pt x="24129" y="459740"/>
                  </a:lnTo>
                  <a:close/>
                </a:path>
                <a:path w="24129" h="546100">
                  <a:moveTo>
                    <a:pt x="24129" y="466090"/>
                  </a:moveTo>
                  <a:lnTo>
                    <a:pt x="0" y="466090"/>
                  </a:lnTo>
                  <a:lnTo>
                    <a:pt x="0" y="472439"/>
                  </a:lnTo>
                  <a:lnTo>
                    <a:pt x="24129" y="472439"/>
                  </a:lnTo>
                  <a:lnTo>
                    <a:pt x="24129" y="466090"/>
                  </a:lnTo>
                  <a:close/>
                </a:path>
                <a:path w="24129" h="546100">
                  <a:moveTo>
                    <a:pt x="24129" y="472440"/>
                  </a:moveTo>
                  <a:lnTo>
                    <a:pt x="0" y="472440"/>
                  </a:lnTo>
                  <a:lnTo>
                    <a:pt x="0" y="478789"/>
                  </a:lnTo>
                  <a:lnTo>
                    <a:pt x="24129" y="478789"/>
                  </a:lnTo>
                  <a:lnTo>
                    <a:pt x="24129" y="472440"/>
                  </a:lnTo>
                  <a:close/>
                </a:path>
                <a:path w="24129" h="546100">
                  <a:moveTo>
                    <a:pt x="24129" y="478790"/>
                  </a:moveTo>
                  <a:lnTo>
                    <a:pt x="0" y="478790"/>
                  </a:lnTo>
                  <a:lnTo>
                    <a:pt x="0" y="485139"/>
                  </a:lnTo>
                  <a:lnTo>
                    <a:pt x="24129" y="485139"/>
                  </a:lnTo>
                  <a:lnTo>
                    <a:pt x="24129" y="478790"/>
                  </a:lnTo>
                  <a:close/>
                </a:path>
                <a:path w="24129" h="546100">
                  <a:moveTo>
                    <a:pt x="24129" y="485140"/>
                  </a:moveTo>
                  <a:lnTo>
                    <a:pt x="0" y="485140"/>
                  </a:lnTo>
                  <a:lnTo>
                    <a:pt x="0" y="491489"/>
                  </a:lnTo>
                  <a:lnTo>
                    <a:pt x="24129" y="491489"/>
                  </a:lnTo>
                  <a:lnTo>
                    <a:pt x="24129" y="485140"/>
                  </a:lnTo>
                  <a:close/>
                </a:path>
                <a:path w="24129" h="546100">
                  <a:moveTo>
                    <a:pt x="24129" y="491490"/>
                  </a:moveTo>
                  <a:lnTo>
                    <a:pt x="0" y="491490"/>
                  </a:lnTo>
                  <a:lnTo>
                    <a:pt x="0" y="497839"/>
                  </a:lnTo>
                  <a:lnTo>
                    <a:pt x="24129" y="497839"/>
                  </a:lnTo>
                  <a:lnTo>
                    <a:pt x="24129" y="491490"/>
                  </a:lnTo>
                  <a:close/>
                </a:path>
                <a:path w="24129" h="546100">
                  <a:moveTo>
                    <a:pt x="24129" y="497840"/>
                  </a:moveTo>
                  <a:lnTo>
                    <a:pt x="0" y="497840"/>
                  </a:lnTo>
                  <a:lnTo>
                    <a:pt x="0" y="504189"/>
                  </a:lnTo>
                  <a:lnTo>
                    <a:pt x="24129" y="504189"/>
                  </a:lnTo>
                  <a:lnTo>
                    <a:pt x="24129" y="497840"/>
                  </a:lnTo>
                  <a:close/>
                </a:path>
                <a:path w="24129" h="546100">
                  <a:moveTo>
                    <a:pt x="24129" y="504190"/>
                  </a:moveTo>
                  <a:lnTo>
                    <a:pt x="0" y="504190"/>
                  </a:lnTo>
                  <a:lnTo>
                    <a:pt x="0" y="510539"/>
                  </a:lnTo>
                  <a:lnTo>
                    <a:pt x="24129" y="510539"/>
                  </a:lnTo>
                  <a:lnTo>
                    <a:pt x="24129" y="504190"/>
                  </a:lnTo>
                  <a:close/>
                </a:path>
                <a:path w="24129" h="546100">
                  <a:moveTo>
                    <a:pt x="24129" y="510540"/>
                  </a:moveTo>
                  <a:lnTo>
                    <a:pt x="0" y="510540"/>
                  </a:lnTo>
                  <a:lnTo>
                    <a:pt x="0" y="516889"/>
                  </a:lnTo>
                  <a:lnTo>
                    <a:pt x="24129" y="516889"/>
                  </a:lnTo>
                  <a:lnTo>
                    <a:pt x="24129" y="510540"/>
                  </a:lnTo>
                  <a:close/>
                </a:path>
                <a:path w="24129" h="546100">
                  <a:moveTo>
                    <a:pt x="24129" y="516890"/>
                  </a:moveTo>
                  <a:lnTo>
                    <a:pt x="0" y="516890"/>
                  </a:lnTo>
                  <a:lnTo>
                    <a:pt x="0" y="523239"/>
                  </a:lnTo>
                  <a:lnTo>
                    <a:pt x="22859" y="523239"/>
                  </a:lnTo>
                  <a:lnTo>
                    <a:pt x="22859" y="521969"/>
                  </a:lnTo>
                  <a:lnTo>
                    <a:pt x="24129" y="521969"/>
                  </a:lnTo>
                  <a:lnTo>
                    <a:pt x="24129" y="516890"/>
                  </a:lnTo>
                  <a:close/>
                </a:path>
                <a:path w="24129" h="546100">
                  <a:moveTo>
                    <a:pt x="21589" y="523240"/>
                  </a:moveTo>
                  <a:lnTo>
                    <a:pt x="0" y="523240"/>
                  </a:lnTo>
                  <a:lnTo>
                    <a:pt x="0" y="529589"/>
                  </a:lnTo>
                  <a:lnTo>
                    <a:pt x="16510" y="529589"/>
                  </a:lnTo>
                  <a:lnTo>
                    <a:pt x="16510" y="528319"/>
                  </a:lnTo>
                  <a:lnTo>
                    <a:pt x="17779" y="528319"/>
                  </a:lnTo>
                  <a:lnTo>
                    <a:pt x="17779" y="527050"/>
                  </a:lnTo>
                  <a:lnTo>
                    <a:pt x="19049" y="527050"/>
                  </a:lnTo>
                  <a:lnTo>
                    <a:pt x="19049" y="525780"/>
                  </a:lnTo>
                  <a:lnTo>
                    <a:pt x="20320" y="525780"/>
                  </a:lnTo>
                  <a:lnTo>
                    <a:pt x="20320" y="524510"/>
                  </a:lnTo>
                  <a:lnTo>
                    <a:pt x="21589" y="524510"/>
                  </a:lnTo>
                  <a:lnTo>
                    <a:pt x="21589" y="523240"/>
                  </a:lnTo>
                  <a:close/>
                </a:path>
                <a:path w="24129" h="546100">
                  <a:moveTo>
                    <a:pt x="15239" y="529590"/>
                  </a:moveTo>
                  <a:lnTo>
                    <a:pt x="0" y="529590"/>
                  </a:lnTo>
                  <a:lnTo>
                    <a:pt x="0" y="535939"/>
                  </a:lnTo>
                  <a:lnTo>
                    <a:pt x="11429" y="535939"/>
                  </a:lnTo>
                  <a:lnTo>
                    <a:pt x="11429" y="534669"/>
                  </a:lnTo>
                  <a:lnTo>
                    <a:pt x="12699" y="534669"/>
                  </a:lnTo>
                  <a:lnTo>
                    <a:pt x="12700" y="532130"/>
                  </a:lnTo>
                  <a:lnTo>
                    <a:pt x="13969" y="532130"/>
                  </a:lnTo>
                  <a:lnTo>
                    <a:pt x="13969" y="530860"/>
                  </a:lnTo>
                  <a:lnTo>
                    <a:pt x="15239" y="530860"/>
                  </a:lnTo>
                  <a:lnTo>
                    <a:pt x="15239" y="529590"/>
                  </a:lnTo>
                  <a:close/>
                </a:path>
                <a:path w="24129" h="546100">
                  <a:moveTo>
                    <a:pt x="10159" y="535940"/>
                  </a:moveTo>
                  <a:lnTo>
                    <a:pt x="0" y="535940"/>
                  </a:lnTo>
                  <a:lnTo>
                    <a:pt x="0" y="542289"/>
                  </a:lnTo>
                  <a:lnTo>
                    <a:pt x="5079" y="542289"/>
                  </a:lnTo>
                  <a:lnTo>
                    <a:pt x="5079" y="541019"/>
                  </a:lnTo>
                  <a:lnTo>
                    <a:pt x="6350" y="541019"/>
                  </a:lnTo>
                  <a:lnTo>
                    <a:pt x="6350" y="539750"/>
                  </a:lnTo>
                  <a:lnTo>
                    <a:pt x="7620" y="539750"/>
                  </a:lnTo>
                  <a:lnTo>
                    <a:pt x="7620" y="538480"/>
                  </a:lnTo>
                  <a:lnTo>
                    <a:pt x="8889" y="538480"/>
                  </a:lnTo>
                  <a:lnTo>
                    <a:pt x="8889" y="537210"/>
                  </a:lnTo>
                  <a:lnTo>
                    <a:pt x="10159" y="537210"/>
                  </a:lnTo>
                  <a:lnTo>
                    <a:pt x="10159" y="535940"/>
                  </a:lnTo>
                  <a:close/>
                </a:path>
                <a:path w="24129" h="546100">
                  <a:moveTo>
                    <a:pt x="3809" y="542290"/>
                  </a:moveTo>
                  <a:lnTo>
                    <a:pt x="0" y="542290"/>
                  </a:lnTo>
                  <a:lnTo>
                    <a:pt x="0" y="546100"/>
                  </a:lnTo>
                  <a:lnTo>
                    <a:pt x="1269" y="546100"/>
                  </a:lnTo>
                  <a:lnTo>
                    <a:pt x="1269" y="544830"/>
                  </a:lnTo>
                  <a:lnTo>
                    <a:pt x="2539" y="544830"/>
                  </a:lnTo>
                  <a:lnTo>
                    <a:pt x="2539" y="543560"/>
                  </a:lnTo>
                  <a:lnTo>
                    <a:pt x="3809" y="543560"/>
                  </a:lnTo>
                  <a:lnTo>
                    <a:pt x="3809" y="542290"/>
                  </a:lnTo>
                  <a:close/>
                </a:path>
              </a:pathLst>
            </a:custGeom>
            <a:solidFill>
              <a:srgbClr val="313131"/>
            </a:solidFill>
          </p:spPr>
          <p:txBody>
            <a:bodyPr bIns="0" lIns="0" rIns="0" rtlCol="0" tIns="0" wrap="square"/>
            <a:p/>
          </p:txBody>
        </p:sp>
        <p:sp>
          <p:nvSpPr>
            <p:cNvPr id="1048896" name="object 172"/>
            <p:cNvSpPr/>
            <p:nvPr/>
          </p:nvSpPr>
          <p:spPr>
            <a:xfrm>
              <a:off x="6142989" y="4538979"/>
              <a:ext cx="24130" cy="586740"/>
            </a:xfrm>
            <a:custGeom>
              <a:avLst/>
              <a:ahLst/>
              <a:rect l="l" t="t" r="r" b="b"/>
              <a:pathLst>
                <a:path w="24129" h="586739">
                  <a:moveTo>
                    <a:pt x="1270" y="0"/>
                  </a:moveTo>
                  <a:lnTo>
                    <a:pt x="0" y="0"/>
                  </a:lnTo>
                  <a:lnTo>
                    <a:pt x="0" y="3810"/>
                  </a:lnTo>
                  <a:lnTo>
                    <a:pt x="5079" y="3810"/>
                  </a:lnTo>
                  <a:lnTo>
                    <a:pt x="5079" y="2540"/>
                  </a:lnTo>
                  <a:lnTo>
                    <a:pt x="3810" y="2540"/>
                  </a:lnTo>
                  <a:lnTo>
                    <a:pt x="3810" y="1270"/>
                  </a:lnTo>
                  <a:lnTo>
                    <a:pt x="1270" y="1270"/>
                  </a:lnTo>
                  <a:lnTo>
                    <a:pt x="1270" y="0"/>
                  </a:lnTo>
                  <a:close/>
                </a:path>
                <a:path w="24129" h="586739">
                  <a:moveTo>
                    <a:pt x="6350" y="3810"/>
                  </a:moveTo>
                  <a:lnTo>
                    <a:pt x="0" y="3810"/>
                  </a:lnTo>
                  <a:lnTo>
                    <a:pt x="0" y="10160"/>
                  </a:lnTo>
                  <a:lnTo>
                    <a:pt x="12700" y="10160"/>
                  </a:lnTo>
                  <a:lnTo>
                    <a:pt x="12700" y="8890"/>
                  </a:lnTo>
                  <a:lnTo>
                    <a:pt x="11429" y="8890"/>
                  </a:lnTo>
                  <a:lnTo>
                    <a:pt x="11429" y="7620"/>
                  </a:lnTo>
                  <a:lnTo>
                    <a:pt x="10160" y="7620"/>
                  </a:lnTo>
                  <a:lnTo>
                    <a:pt x="10160" y="6350"/>
                  </a:lnTo>
                  <a:lnTo>
                    <a:pt x="8889" y="6350"/>
                  </a:lnTo>
                  <a:lnTo>
                    <a:pt x="8889" y="5080"/>
                  </a:lnTo>
                  <a:lnTo>
                    <a:pt x="6350" y="5080"/>
                  </a:lnTo>
                  <a:lnTo>
                    <a:pt x="6350" y="3810"/>
                  </a:lnTo>
                  <a:close/>
                </a:path>
                <a:path w="24129" h="586739">
                  <a:moveTo>
                    <a:pt x="13970" y="10160"/>
                  </a:moveTo>
                  <a:lnTo>
                    <a:pt x="0" y="10160"/>
                  </a:lnTo>
                  <a:lnTo>
                    <a:pt x="0" y="16510"/>
                  </a:lnTo>
                  <a:lnTo>
                    <a:pt x="20320" y="16510"/>
                  </a:lnTo>
                  <a:lnTo>
                    <a:pt x="20320" y="15240"/>
                  </a:lnTo>
                  <a:lnTo>
                    <a:pt x="17780" y="15240"/>
                  </a:lnTo>
                  <a:lnTo>
                    <a:pt x="17780" y="13970"/>
                  </a:lnTo>
                  <a:lnTo>
                    <a:pt x="16510" y="13970"/>
                  </a:lnTo>
                  <a:lnTo>
                    <a:pt x="16510" y="12700"/>
                  </a:lnTo>
                  <a:lnTo>
                    <a:pt x="15239" y="12700"/>
                  </a:lnTo>
                  <a:lnTo>
                    <a:pt x="15239" y="11430"/>
                  </a:lnTo>
                  <a:lnTo>
                    <a:pt x="13970" y="11430"/>
                  </a:lnTo>
                  <a:lnTo>
                    <a:pt x="13970" y="10160"/>
                  </a:lnTo>
                  <a:close/>
                </a:path>
                <a:path w="24129" h="586739">
                  <a:moveTo>
                    <a:pt x="21590" y="16510"/>
                  </a:moveTo>
                  <a:lnTo>
                    <a:pt x="0" y="16510"/>
                  </a:lnTo>
                  <a:lnTo>
                    <a:pt x="0" y="22860"/>
                  </a:lnTo>
                  <a:lnTo>
                    <a:pt x="24130" y="22860"/>
                  </a:lnTo>
                  <a:lnTo>
                    <a:pt x="24130" y="19050"/>
                  </a:lnTo>
                  <a:lnTo>
                    <a:pt x="22860" y="19050"/>
                  </a:lnTo>
                  <a:lnTo>
                    <a:pt x="22860" y="17780"/>
                  </a:lnTo>
                  <a:lnTo>
                    <a:pt x="21590" y="17780"/>
                  </a:lnTo>
                  <a:lnTo>
                    <a:pt x="21590" y="16510"/>
                  </a:lnTo>
                  <a:close/>
                </a:path>
                <a:path w="24129" h="586739">
                  <a:moveTo>
                    <a:pt x="24130" y="22860"/>
                  </a:moveTo>
                  <a:lnTo>
                    <a:pt x="0" y="22860"/>
                  </a:lnTo>
                  <a:lnTo>
                    <a:pt x="0" y="29210"/>
                  </a:lnTo>
                  <a:lnTo>
                    <a:pt x="24130" y="29210"/>
                  </a:lnTo>
                  <a:lnTo>
                    <a:pt x="24130" y="22860"/>
                  </a:lnTo>
                  <a:close/>
                </a:path>
                <a:path w="24129" h="586739">
                  <a:moveTo>
                    <a:pt x="24130" y="29210"/>
                  </a:moveTo>
                  <a:lnTo>
                    <a:pt x="0" y="29210"/>
                  </a:lnTo>
                  <a:lnTo>
                    <a:pt x="0" y="35560"/>
                  </a:lnTo>
                  <a:lnTo>
                    <a:pt x="24130" y="35560"/>
                  </a:lnTo>
                  <a:lnTo>
                    <a:pt x="24130" y="29210"/>
                  </a:lnTo>
                  <a:close/>
                </a:path>
                <a:path w="24129" h="586739">
                  <a:moveTo>
                    <a:pt x="24130" y="35560"/>
                  </a:moveTo>
                  <a:lnTo>
                    <a:pt x="0" y="35560"/>
                  </a:lnTo>
                  <a:lnTo>
                    <a:pt x="0" y="41910"/>
                  </a:lnTo>
                  <a:lnTo>
                    <a:pt x="24130" y="41910"/>
                  </a:lnTo>
                  <a:lnTo>
                    <a:pt x="24130" y="35560"/>
                  </a:lnTo>
                  <a:close/>
                </a:path>
                <a:path w="24129" h="586739">
                  <a:moveTo>
                    <a:pt x="24130" y="41910"/>
                  </a:moveTo>
                  <a:lnTo>
                    <a:pt x="0" y="41910"/>
                  </a:lnTo>
                  <a:lnTo>
                    <a:pt x="0" y="48260"/>
                  </a:lnTo>
                  <a:lnTo>
                    <a:pt x="24130" y="48260"/>
                  </a:lnTo>
                  <a:lnTo>
                    <a:pt x="24130" y="41910"/>
                  </a:lnTo>
                  <a:close/>
                </a:path>
                <a:path w="24129" h="586739">
                  <a:moveTo>
                    <a:pt x="24130" y="48260"/>
                  </a:moveTo>
                  <a:lnTo>
                    <a:pt x="0" y="48260"/>
                  </a:lnTo>
                  <a:lnTo>
                    <a:pt x="0" y="54610"/>
                  </a:lnTo>
                  <a:lnTo>
                    <a:pt x="24130" y="54610"/>
                  </a:lnTo>
                  <a:lnTo>
                    <a:pt x="24130" y="48260"/>
                  </a:lnTo>
                  <a:close/>
                </a:path>
                <a:path w="24129" h="586739">
                  <a:moveTo>
                    <a:pt x="24130" y="54610"/>
                  </a:moveTo>
                  <a:lnTo>
                    <a:pt x="0" y="54610"/>
                  </a:lnTo>
                  <a:lnTo>
                    <a:pt x="0" y="60960"/>
                  </a:lnTo>
                  <a:lnTo>
                    <a:pt x="24130" y="60960"/>
                  </a:lnTo>
                  <a:lnTo>
                    <a:pt x="24130" y="54610"/>
                  </a:lnTo>
                  <a:close/>
                </a:path>
                <a:path w="24129" h="586739">
                  <a:moveTo>
                    <a:pt x="24130" y="60960"/>
                  </a:moveTo>
                  <a:lnTo>
                    <a:pt x="0" y="60960"/>
                  </a:lnTo>
                  <a:lnTo>
                    <a:pt x="0" y="67310"/>
                  </a:lnTo>
                  <a:lnTo>
                    <a:pt x="24130" y="67310"/>
                  </a:lnTo>
                  <a:lnTo>
                    <a:pt x="24130" y="60960"/>
                  </a:lnTo>
                  <a:close/>
                </a:path>
                <a:path w="24129" h="586739">
                  <a:moveTo>
                    <a:pt x="24130" y="67310"/>
                  </a:moveTo>
                  <a:lnTo>
                    <a:pt x="0" y="67310"/>
                  </a:lnTo>
                  <a:lnTo>
                    <a:pt x="0" y="73660"/>
                  </a:lnTo>
                  <a:lnTo>
                    <a:pt x="24130" y="73660"/>
                  </a:lnTo>
                  <a:lnTo>
                    <a:pt x="24130" y="67310"/>
                  </a:lnTo>
                  <a:close/>
                </a:path>
                <a:path w="24129" h="586739">
                  <a:moveTo>
                    <a:pt x="24130" y="73660"/>
                  </a:moveTo>
                  <a:lnTo>
                    <a:pt x="0" y="73660"/>
                  </a:lnTo>
                  <a:lnTo>
                    <a:pt x="0" y="80010"/>
                  </a:lnTo>
                  <a:lnTo>
                    <a:pt x="24130" y="80010"/>
                  </a:lnTo>
                  <a:lnTo>
                    <a:pt x="24130" y="73660"/>
                  </a:lnTo>
                  <a:close/>
                </a:path>
                <a:path w="24129" h="586739">
                  <a:moveTo>
                    <a:pt x="24130" y="80010"/>
                  </a:moveTo>
                  <a:lnTo>
                    <a:pt x="0" y="80010"/>
                  </a:lnTo>
                  <a:lnTo>
                    <a:pt x="0" y="86360"/>
                  </a:lnTo>
                  <a:lnTo>
                    <a:pt x="24130" y="86360"/>
                  </a:lnTo>
                  <a:lnTo>
                    <a:pt x="24130" y="80010"/>
                  </a:lnTo>
                  <a:close/>
                </a:path>
                <a:path w="24129" h="586739">
                  <a:moveTo>
                    <a:pt x="24130" y="86360"/>
                  </a:moveTo>
                  <a:lnTo>
                    <a:pt x="0" y="86360"/>
                  </a:lnTo>
                  <a:lnTo>
                    <a:pt x="0" y="91440"/>
                  </a:lnTo>
                  <a:lnTo>
                    <a:pt x="24130" y="91440"/>
                  </a:lnTo>
                  <a:lnTo>
                    <a:pt x="24130" y="86360"/>
                  </a:lnTo>
                  <a:close/>
                </a:path>
                <a:path w="24129" h="586739">
                  <a:moveTo>
                    <a:pt x="24130" y="91440"/>
                  </a:moveTo>
                  <a:lnTo>
                    <a:pt x="0" y="91440"/>
                  </a:lnTo>
                  <a:lnTo>
                    <a:pt x="0" y="99060"/>
                  </a:lnTo>
                  <a:lnTo>
                    <a:pt x="24130" y="99060"/>
                  </a:lnTo>
                  <a:lnTo>
                    <a:pt x="24130" y="91440"/>
                  </a:lnTo>
                  <a:close/>
                </a:path>
                <a:path w="24129" h="586739">
                  <a:moveTo>
                    <a:pt x="24130" y="99060"/>
                  </a:moveTo>
                  <a:lnTo>
                    <a:pt x="0" y="99060"/>
                  </a:lnTo>
                  <a:lnTo>
                    <a:pt x="0" y="105410"/>
                  </a:lnTo>
                  <a:lnTo>
                    <a:pt x="24130" y="105410"/>
                  </a:lnTo>
                  <a:lnTo>
                    <a:pt x="24130" y="99060"/>
                  </a:lnTo>
                  <a:close/>
                </a:path>
                <a:path w="24129" h="586739">
                  <a:moveTo>
                    <a:pt x="24130" y="105410"/>
                  </a:moveTo>
                  <a:lnTo>
                    <a:pt x="0" y="105410"/>
                  </a:lnTo>
                  <a:lnTo>
                    <a:pt x="0" y="111760"/>
                  </a:lnTo>
                  <a:lnTo>
                    <a:pt x="24130" y="111760"/>
                  </a:lnTo>
                  <a:lnTo>
                    <a:pt x="24130" y="105410"/>
                  </a:lnTo>
                  <a:close/>
                </a:path>
                <a:path w="24129" h="586739">
                  <a:moveTo>
                    <a:pt x="24130" y="111760"/>
                  </a:moveTo>
                  <a:lnTo>
                    <a:pt x="0" y="111760"/>
                  </a:lnTo>
                  <a:lnTo>
                    <a:pt x="0" y="118110"/>
                  </a:lnTo>
                  <a:lnTo>
                    <a:pt x="24130" y="118110"/>
                  </a:lnTo>
                  <a:lnTo>
                    <a:pt x="24130" y="111760"/>
                  </a:lnTo>
                  <a:close/>
                </a:path>
                <a:path w="24129" h="586739">
                  <a:moveTo>
                    <a:pt x="24130" y="118110"/>
                  </a:moveTo>
                  <a:lnTo>
                    <a:pt x="0" y="118110"/>
                  </a:lnTo>
                  <a:lnTo>
                    <a:pt x="0" y="124460"/>
                  </a:lnTo>
                  <a:lnTo>
                    <a:pt x="24130" y="124460"/>
                  </a:lnTo>
                  <a:lnTo>
                    <a:pt x="24130" y="118110"/>
                  </a:lnTo>
                  <a:close/>
                </a:path>
                <a:path w="24129" h="586739">
                  <a:moveTo>
                    <a:pt x="24130" y="124460"/>
                  </a:moveTo>
                  <a:lnTo>
                    <a:pt x="0" y="124460"/>
                  </a:lnTo>
                  <a:lnTo>
                    <a:pt x="0" y="130810"/>
                  </a:lnTo>
                  <a:lnTo>
                    <a:pt x="24130" y="130810"/>
                  </a:lnTo>
                  <a:lnTo>
                    <a:pt x="24130" y="124460"/>
                  </a:lnTo>
                  <a:close/>
                </a:path>
                <a:path w="24129" h="586739">
                  <a:moveTo>
                    <a:pt x="24130" y="130810"/>
                  </a:moveTo>
                  <a:lnTo>
                    <a:pt x="0" y="130810"/>
                  </a:lnTo>
                  <a:lnTo>
                    <a:pt x="0" y="137160"/>
                  </a:lnTo>
                  <a:lnTo>
                    <a:pt x="24130" y="137160"/>
                  </a:lnTo>
                  <a:lnTo>
                    <a:pt x="24130" y="130810"/>
                  </a:lnTo>
                  <a:close/>
                </a:path>
                <a:path w="24129" h="586739">
                  <a:moveTo>
                    <a:pt x="24130" y="137160"/>
                  </a:moveTo>
                  <a:lnTo>
                    <a:pt x="0" y="137160"/>
                  </a:lnTo>
                  <a:lnTo>
                    <a:pt x="0" y="143510"/>
                  </a:lnTo>
                  <a:lnTo>
                    <a:pt x="24130" y="143510"/>
                  </a:lnTo>
                  <a:lnTo>
                    <a:pt x="24130" y="137160"/>
                  </a:lnTo>
                  <a:close/>
                </a:path>
                <a:path w="24129" h="586739">
                  <a:moveTo>
                    <a:pt x="24130" y="143510"/>
                  </a:moveTo>
                  <a:lnTo>
                    <a:pt x="0" y="143510"/>
                  </a:lnTo>
                  <a:lnTo>
                    <a:pt x="0" y="149860"/>
                  </a:lnTo>
                  <a:lnTo>
                    <a:pt x="24130" y="149860"/>
                  </a:lnTo>
                  <a:lnTo>
                    <a:pt x="24130" y="143510"/>
                  </a:lnTo>
                  <a:close/>
                </a:path>
                <a:path w="24129" h="586739">
                  <a:moveTo>
                    <a:pt x="24130" y="149860"/>
                  </a:moveTo>
                  <a:lnTo>
                    <a:pt x="0" y="149860"/>
                  </a:lnTo>
                  <a:lnTo>
                    <a:pt x="0" y="156210"/>
                  </a:lnTo>
                  <a:lnTo>
                    <a:pt x="24130" y="156210"/>
                  </a:lnTo>
                  <a:lnTo>
                    <a:pt x="24130" y="149860"/>
                  </a:lnTo>
                  <a:close/>
                </a:path>
                <a:path w="24129" h="586739">
                  <a:moveTo>
                    <a:pt x="24130" y="156210"/>
                  </a:moveTo>
                  <a:lnTo>
                    <a:pt x="0" y="156210"/>
                  </a:lnTo>
                  <a:lnTo>
                    <a:pt x="0" y="162560"/>
                  </a:lnTo>
                  <a:lnTo>
                    <a:pt x="24130" y="162560"/>
                  </a:lnTo>
                  <a:lnTo>
                    <a:pt x="24130" y="156210"/>
                  </a:lnTo>
                  <a:close/>
                </a:path>
                <a:path w="24129" h="586739">
                  <a:moveTo>
                    <a:pt x="24130" y="162560"/>
                  </a:moveTo>
                  <a:lnTo>
                    <a:pt x="0" y="162560"/>
                  </a:lnTo>
                  <a:lnTo>
                    <a:pt x="0" y="168910"/>
                  </a:lnTo>
                  <a:lnTo>
                    <a:pt x="24130" y="168910"/>
                  </a:lnTo>
                  <a:lnTo>
                    <a:pt x="24130" y="162560"/>
                  </a:lnTo>
                  <a:close/>
                </a:path>
                <a:path w="24129" h="586739">
                  <a:moveTo>
                    <a:pt x="24130" y="168910"/>
                  </a:moveTo>
                  <a:lnTo>
                    <a:pt x="0" y="168910"/>
                  </a:lnTo>
                  <a:lnTo>
                    <a:pt x="0" y="175260"/>
                  </a:lnTo>
                  <a:lnTo>
                    <a:pt x="24130" y="175260"/>
                  </a:lnTo>
                  <a:lnTo>
                    <a:pt x="24130" y="168910"/>
                  </a:lnTo>
                  <a:close/>
                </a:path>
                <a:path w="24129" h="586739">
                  <a:moveTo>
                    <a:pt x="24130" y="175260"/>
                  </a:moveTo>
                  <a:lnTo>
                    <a:pt x="0" y="175260"/>
                  </a:lnTo>
                  <a:lnTo>
                    <a:pt x="0" y="181610"/>
                  </a:lnTo>
                  <a:lnTo>
                    <a:pt x="13970" y="181610"/>
                  </a:lnTo>
                  <a:lnTo>
                    <a:pt x="13970" y="180340"/>
                  </a:lnTo>
                  <a:lnTo>
                    <a:pt x="22860" y="180340"/>
                  </a:lnTo>
                  <a:lnTo>
                    <a:pt x="22860" y="179070"/>
                  </a:lnTo>
                  <a:lnTo>
                    <a:pt x="24130" y="179070"/>
                  </a:lnTo>
                  <a:lnTo>
                    <a:pt x="24130" y="175260"/>
                  </a:lnTo>
                  <a:close/>
                </a:path>
                <a:path w="24129" h="586739">
                  <a:moveTo>
                    <a:pt x="5079" y="181610"/>
                  </a:moveTo>
                  <a:lnTo>
                    <a:pt x="0" y="181610"/>
                  </a:lnTo>
                  <a:lnTo>
                    <a:pt x="0" y="182880"/>
                  </a:lnTo>
                  <a:lnTo>
                    <a:pt x="5079" y="182880"/>
                  </a:lnTo>
                  <a:lnTo>
                    <a:pt x="5079" y="181610"/>
                  </a:lnTo>
                  <a:close/>
                </a:path>
                <a:path w="24129" h="586739">
                  <a:moveTo>
                    <a:pt x="6350" y="382270"/>
                  </a:moveTo>
                  <a:lnTo>
                    <a:pt x="0" y="382270"/>
                  </a:lnTo>
                  <a:lnTo>
                    <a:pt x="0" y="384810"/>
                  </a:lnTo>
                  <a:lnTo>
                    <a:pt x="17780" y="384810"/>
                  </a:lnTo>
                  <a:lnTo>
                    <a:pt x="17780" y="383540"/>
                  </a:lnTo>
                  <a:lnTo>
                    <a:pt x="6350" y="383540"/>
                  </a:lnTo>
                  <a:lnTo>
                    <a:pt x="6350" y="382270"/>
                  </a:lnTo>
                  <a:close/>
                </a:path>
                <a:path w="24129" h="586739">
                  <a:moveTo>
                    <a:pt x="24130" y="384810"/>
                  </a:moveTo>
                  <a:lnTo>
                    <a:pt x="0" y="384810"/>
                  </a:lnTo>
                  <a:lnTo>
                    <a:pt x="0" y="391160"/>
                  </a:lnTo>
                  <a:lnTo>
                    <a:pt x="24130" y="391160"/>
                  </a:lnTo>
                  <a:lnTo>
                    <a:pt x="24130" y="384810"/>
                  </a:lnTo>
                  <a:close/>
                </a:path>
                <a:path w="24129" h="586739">
                  <a:moveTo>
                    <a:pt x="24130" y="391160"/>
                  </a:moveTo>
                  <a:lnTo>
                    <a:pt x="0" y="391160"/>
                  </a:lnTo>
                  <a:lnTo>
                    <a:pt x="0" y="397510"/>
                  </a:lnTo>
                  <a:lnTo>
                    <a:pt x="24130" y="397510"/>
                  </a:lnTo>
                  <a:lnTo>
                    <a:pt x="24130" y="391160"/>
                  </a:lnTo>
                  <a:close/>
                </a:path>
                <a:path w="24129" h="586739">
                  <a:moveTo>
                    <a:pt x="24130" y="397510"/>
                  </a:moveTo>
                  <a:lnTo>
                    <a:pt x="0" y="397510"/>
                  </a:lnTo>
                  <a:lnTo>
                    <a:pt x="0" y="403860"/>
                  </a:lnTo>
                  <a:lnTo>
                    <a:pt x="24130" y="403860"/>
                  </a:lnTo>
                  <a:lnTo>
                    <a:pt x="24130" y="397510"/>
                  </a:lnTo>
                  <a:close/>
                </a:path>
                <a:path w="24129" h="586739">
                  <a:moveTo>
                    <a:pt x="24130" y="403860"/>
                  </a:moveTo>
                  <a:lnTo>
                    <a:pt x="0" y="403860"/>
                  </a:lnTo>
                  <a:lnTo>
                    <a:pt x="0" y="410210"/>
                  </a:lnTo>
                  <a:lnTo>
                    <a:pt x="24130" y="410210"/>
                  </a:lnTo>
                  <a:lnTo>
                    <a:pt x="24130" y="403860"/>
                  </a:lnTo>
                  <a:close/>
                </a:path>
                <a:path w="24129" h="586739">
                  <a:moveTo>
                    <a:pt x="24130" y="410210"/>
                  </a:moveTo>
                  <a:lnTo>
                    <a:pt x="0" y="410210"/>
                  </a:lnTo>
                  <a:lnTo>
                    <a:pt x="0" y="416560"/>
                  </a:lnTo>
                  <a:lnTo>
                    <a:pt x="24130" y="416560"/>
                  </a:lnTo>
                  <a:lnTo>
                    <a:pt x="24130" y="410210"/>
                  </a:lnTo>
                  <a:close/>
                </a:path>
                <a:path w="24129" h="586739">
                  <a:moveTo>
                    <a:pt x="24130" y="416560"/>
                  </a:moveTo>
                  <a:lnTo>
                    <a:pt x="0" y="416560"/>
                  </a:lnTo>
                  <a:lnTo>
                    <a:pt x="0" y="422910"/>
                  </a:lnTo>
                  <a:lnTo>
                    <a:pt x="24130" y="422910"/>
                  </a:lnTo>
                  <a:lnTo>
                    <a:pt x="24130" y="416560"/>
                  </a:lnTo>
                  <a:close/>
                </a:path>
                <a:path w="24129" h="586739">
                  <a:moveTo>
                    <a:pt x="24130" y="422910"/>
                  </a:moveTo>
                  <a:lnTo>
                    <a:pt x="0" y="422910"/>
                  </a:lnTo>
                  <a:lnTo>
                    <a:pt x="0" y="427990"/>
                  </a:lnTo>
                  <a:lnTo>
                    <a:pt x="24130" y="427990"/>
                  </a:lnTo>
                  <a:lnTo>
                    <a:pt x="24130" y="422910"/>
                  </a:lnTo>
                  <a:close/>
                </a:path>
                <a:path w="24129" h="586739">
                  <a:moveTo>
                    <a:pt x="24130" y="427990"/>
                  </a:moveTo>
                  <a:lnTo>
                    <a:pt x="0" y="427990"/>
                  </a:lnTo>
                  <a:lnTo>
                    <a:pt x="0" y="435610"/>
                  </a:lnTo>
                  <a:lnTo>
                    <a:pt x="24130" y="435610"/>
                  </a:lnTo>
                  <a:lnTo>
                    <a:pt x="24130" y="427990"/>
                  </a:lnTo>
                  <a:close/>
                </a:path>
                <a:path w="24129" h="586739">
                  <a:moveTo>
                    <a:pt x="24130" y="435610"/>
                  </a:moveTo>
                  <a:lnTo>
                    <a:pt x="0" y="435610"/>
                  </a:lnTo>
                  <a:lnTo>
                    <a:pt x="0" y="441960"/>
                  </a:lnTo>
                  <a:lnTo>
                    <a:pt x="24130" y="441960"/>
                  </a:lnTo>
                  <a:lnTo>
                    <a:pt x="24130" y="435610"/>
                  </a:lnTo>
                  <a:close/>
                </a:path>
                <a:path w="24129" h="586739">
                  <a:moveTo>
                    <a:pt x="24130" y="441960"/>
                  </a:moveTo>
                  <a:lnTo>
                    <a:pt x="0" y="441960"/>
                  </a:lnTo>
                  <a:lnTo>
                    <a:pt x="0" y="448310"/>
                  </a:lnTo>
                  <a:lnTo>
                    <a:pt x="24130" y="448310"/>
                  </a:lnTo>
                  <a:lnTo>
                    <a:pt x="24130" y="441960"/>
                  </a:lnTo>
                  <a:close/>
                </a:path>
                <a:path w="24129" h="586739">
                  <a:moveTo>
                    <a:pt x="24130" y="448310"/>
                  </a:moveTo>
                  <a:lnTo>
                    <a:pt x="0" y="448310"/>
                  </a:lnTo>
                  <a:lnTo>
                    <a:pt x="0" y="454660"/>
                  </a:lnTo>
                  <a:lnTo>
                    <a:pt x="24130" y="454660"/>
                  </a:lnTo>
                  <a:lnTo>
                    <a:pt x="24130" y="448310"/>
                  </a:lnTo>
                  <a:close/>
                </a:path>
                <a:path w="24129" h="586739">
                  <a:moveTo>
                    <a:pt x="24130" y="454660"/>
                  </a:moveTo>
                  <a:lnTo>
                    <a:pt x="0" y="454660"/>
                  </a:lnTo>
                  <a:lnTo>
                    <a:pt x="0" y="461010"/>
                  </a:lnTo>
                  <a:lnTo>
                    <a:pt x="24130" y="461010"/>
                  </a:lnTo>
                  <a:lnTo>
                    <a:pt x="24130" y="454660"/>
                  </a:lnTo>
                  <a:close/>
                </a:path>
                <a:path w="24129" h="586739">
                  <a:moveTo>
                    <a:pt x="24130" y="461010"/>
                  </a:moveTo>
                  <a:lnTo>
                    <a:pt x="0" y="461010"/>
                  </a:lnTo>
                  <a:lnTo>
                    <a:pt x="0" y="467360"/>
                  </a:lnTo>
                  <a:lnTo>
                    <a:pt x="24130" y="467360"/>
                  </a:lnTo>
                  <a:lnTo>
                    <a:pt x="24130" y="461010"/>
                  </a:lnTo>
                  <a:close/>
                </a:path>
                <a:path w="24129" h="586739">
                  <a:moveTo>
                    <a:pt x="24130" y="467360"/>
                  </a:moveTo>
                  <a:lnTo>
                    <a:pt x="0" y="467360"/>
                  </a:lnTo>
                  <a:lnTo>
                    <a:pt x="0" y="473710"/>
                  </a:lnTo>
                  <a:lnTo>
                    <a:pt x="24130" y="473710"/>
                  </a:lnTo>
                  <a:lnTo>
                    <a:pt x="24130" y="467360"/>
                  </a:lnTo>
                  <a:close/>
                </a:path>
                <a:path w="24129" h="586739">
                  <a:moveTo>
                    <a:pt x="24130" y="473710"/>
                  </a:moveTo>
                  <a:lnTo>
                    <a:pt x="0" y="473710"/>
                  </a:lnTo>
                  <a:lnTo>
                    <a:pt x="0" y="480060"/>
                  </a:lnTo>
                  <a:lnTo>
                    <a:pt x="24130" y="480060"/>
                  </a:lnTo>
                  <a:lnTo>
                    <a:pt x="24130" y="473710"/>
                  </a:lnTo>
                  <a:close/>
                </a:path>
                <a:path w="24129" h="586739">
                  <a:moveTo>
                    <a:pt x="24130" y="480060"/>
                  </a:moveTo>
                  <a:lnTo>
                    <a:pt x="0" y="480060"/>
                  </a:lnTo>
                  <a:lnTo>
                    <a:pt x="0" y="486410"/>
                  </a:lnTo>
                  <a:lnTo>
                    <a:pt x="24130" y="486410"/>
                  </a:lnTo>
                  <a:lnTo>
                    <a:pt x="24130" y="480060"/>
                  </a:lnTo>
                  <a:close/>
                </a:path>
                <a:path w="24129" h="586739">
                  <a:moveTo>
                    <a:pt x="24130" y="486410"/>
                  </a:moveTo>
                  <a:lnTo>
                    <a:pt x="0" y="486410"/>
                  </a:lnTo>
                  <a:lnTo>
                    <a:pt x="0" y="492760"/>
                  </a:lnTo>
                  <a:lnTo>
                    <a:pt x="24130" y="492760"/>
                  </a:lnTo>
                  <a:lnTo>
                    <a:pt x="24130" y="486410"/>
                  </a:lnTo>
                  <a:close/>
                </a:path>
                <a:path w="24129" h="586739">
                  <a:moveTo>
                    <a:pt x="24130" y="492760"/>
                  </a:moveTo>
                  <a:lnTo>
                    <a:pt x="0" y="492760"/>
                  </a:lnTo>
                  <a:lnTo>
                    <a:pt x="0" y="499110"/>
                  </a:lnTo>
                  <a:lnTo>
                    <a:pt x="24130" y="499110"/>
                  </a:lnTo>
                  <a:lnTo>
                    <a:pt x="24130" y="492760"/>
                  </a:lnTo>
                  <a:close/>
                </a:path>
                <a:path w="24129" h="586739">
                  <a:moveTo>
                    <a:pt x="24130" y="499110"/>
                  </a:moveTo>
                  <a:lnTo>
                    <a:pt x="0" y="499110"/>
                  </a:lnTo>
                  <a:lnTo>
                    <a:pt x="0" y="505460"/>
                  </a:lnTo>
                  <a:lnTo>
                    <a:pt x="24130" y="505460"/>
                  </a:lnTo>
                  <a:lnTo>
                    <a:pt x="24130" y="499110"/>
                  </a:lnTo>
                  <a:close/>
                </a:path>
                <a:path w="24129" h="586739">
                  <a:moveTo>
                    <a:pt x="24130" y="505460"/>
                  </a:moveTo>
                  <a:lnTo>
                    <a:pt x="0" y="505460"/>
                  </a:lnTo>
                  <a:lnTo>
                    <a:pt x="0" y="511810"/>
                  </a:lnTo>
                  <a:lnTo>
                    <a:pt x="24130" y="511810"/>
                  </a:lnTo>
                  <a:lnTo>
                    <a:pt x="24130" y="505460"/>
                  </a:lnTo>
                  <a:close/>
                </a:path>
                <a:path w="24129" h="586739">
                  <a:moveTo>
                    <a:pt x="24130" y="511810"/>
                  </a:moveTo>
                  <a:lnTo>
                    <a:pt x="0" y="511810"/>
                  </a:lnTo>
                  <a:lnTo>
                    <a:pt x="0" y="518160"/>
                  </a:lnTo>
                  <a:lnTo>
                    <a:pt x="24130" y="518160"/>
                  </a:lnTo>
                  <a:lnTo>
                    <a:pt x="24130" y="511810"/>
                  </a:lnTo>
                  <a:close/>
                </a:path>
                <a:path w="24129" h="586739">
                  <a:moveTo>
                    <a:pt x="24130" y="518160"/>
                  </a:moveTo>
                  <a:lnTo>
                    <a:pt x="0" y="518160"/>
                  </a:lnTo>
                  <a:lnTo>
                    <a:pt x="0" y="524510"/>
                  </a:lnTo>
                  <a:lnTo>
                    <a:pt x="24130" y="524510"/>
                  </a:lnTo>
                  <a:lnTo>
                    <a:pt x="24130" y="518160"/>
                  </a:lnTo>
                  <a:close/>
                </a:path>
                <a:path w="24129" h="586739">
                  <a:moveTo>
                    <a:pt x="24130" y="524510"/>
                  </a:moveTo>
                  <a:lnTo>
                    <a:pt x="0" y="524510"/>
                  </a:lnTo>
                  <a:lnTo>
                    <a:pt x="0" y="530860"/>
                  </a:lnTo>
                  <a:lnTo>
                    <a:pt x="24130" y="530860"/>
                  </a:lnTo>
                  <a:lnTo>
                    <a:pt x="24130" y="524510"/>
                  </a:lnTo>
                  <a:close/>
                </a:path>
                <a:path w="24129" h="586739">
                  <a:moveTo>
                    <a:pt x="24130" y="530860"/>
                  </a:moveTo>
                  <a:lnTo>
                    <a:pt x="0" y="530860"/>
                  </a:lnTo>
                  <a:lnTo>
                    <a:pt x="0" y="537210"/>
                  </a:lnTo>
                  <a:lnTo>
                    <a:pt x="24130" y="537210"/>
                  </a:lnTo>
                  <a:lnTo>
                    <a:pt x="24130" y="530860"/>
                  </a:lnTo>
                  <a:close/>
                </a:path>
                <a:path w="24129" h="586739">
                  <a:moveTo>
                    <a:pt x="24130" y="537210"/>
                  </a:moveTo>
                  <a:lnTo>
                    <a:pt x="0" y="537210"/>
                  </a:lnTo>
                  <a:lnTo>
                    <a:pt x="0" y="543560"/>
                  </a:lnTo>
                  <a:lnTo>
                    <a:pt x="24130" y="543560"/>
                  </a:lnTo>
                  <a:lnTo>
                    <a:pt x="24130" y="537210"/>
                  </a:lnTo>
                  <a:close/>
                </a:path>
                <a:path w="24129" h="586739">
                  <a:moveTo>
                    <a:pt x="24130" y="543560"/>
                  </a:moveTo>
                  <a:lnTo>
                    <a:pt x="0" y="543560"/>
                  </a:lnTo>
                  <a:lnTo>
                    <a:pt x="0" y="549910"/>
                  </a:lnTo>
                  <a:lnTo>
                    <a:pt x="24130" y="549910"/>
                  </a:lnTo>
                  <a:lnTo>
                    <a:pt x="24130" y="543560"/>
                  </a:lnTo>
                  <a:close/>
                </a:path>
                <a:path w="24129" h="586739">
                  <a:moveTo>
                    <a:pt x="24130" y="549910"/>
                  </a:moveTo>
                  <a:lnTo>
                    <a:pt x="0" y="549910"/>
                  </a:lnTo>
                  <a:lnTo>
                    <a:pt x="0" y="556260"/>
                  </a:lnTo>
                  <a:lnTo>
                    <a:pt x="24130" y="556260"/>
                  </a:lnTo>
                  <a:lnTo>
                    <a:pt x="24130" y="549910"/>
                  </a:lnTo>
                  <a:close/>
                </a:path>
                <a:path w="24129" h="586739">
                  <a:moveTo>
                    <a:pt x="24130" y="556260"/>
                  </a:moveTo>
                  <a:lnTo>
                    <a:pt x="0" y="556260"/>
                  </a:lnTo>
                  <a:lnTo>
                    <a:pt x="0" y="562610"/>
                  </a:lnTo>
                  <a:lnTo>
                    <a:pt x="24130" y="562610"/>
                  </a:lnTo>
                  <a:lnTo>
                    <a:pt x="24130" y="556260"/>
                  </a:lnTo>
                  <a:close/>
                </a:path>
                <a:path w="24129" h="586739">
                  <a:moveTo>
                    <a:pt x="24130" y="562610"/>
                  </a:moveTo>
                  <a:lnTo>
                    <a:pt x="0" y="562610"/>
                  </a:lnTo>
                  <a:lnTo>
                    <a:pt x="0" y="568960"/>
                  </a:lnTo>
                  <a:lnTo>
                    <a:pt x="21589" y="568960"/>
                  </a:lnTo>
                  <a:lnTo>
                    <a:pt x="21589" y="567690"/>
                  </a:lnTo>
                  <a:lnTo>
                    <a:pt x="22860" y="567690"/>
                  </a:lnTo>
                  <a:lnTo>
                    <a:pt x="22860" y="566420"/>
                  </a:lnTo>
                  <a:lnTo>
                    <a:pt x="24130" y="566420"/>
                  </a:lnTo>
                  <a:lnTo>
                    <a:pt x="24130" y="562610"/>
                  </a:lnTo>
                  <a:close/>
                </a:path>
                <a:path w="24129" h="586739">
                  <a:moveTo>
                    <a:pt x="20320" y="568960"/>
                  </a:moveTo>
                  <a:lnTo>
                    <a:pt x="0" y="568960"/>
                  </a:lnTo>
                  <a:lnTo>
                    <a:pt x="0" y="575310"/>
                  </a:lnTo>
                  <a:lnTo>
                    <a:pt x="15239" y="575310"/>
                  </a:lnTo>
                  <a:lnTo>
                    <a:pt x="15239" y="574040"/>
                  </a:lnTo>
                  <a:lnTo>
                    <a:pt x="16510" y="574040"/>
                  </a:lnTo>
                  <a:lnTo>
                    <a:pt x="16510" y="572770"/>
                  </a:lnTo>
                  <a:lnTo>
                    <a:pt x="17780" y="572770"/>
                  </a:lnTo>
                  <a:lnTo>
                    <a:pt x="17780" y="571500"/>
                  </a:lnTo>
                  <a:lnTo>
                    <a:pt x="19050" y="571500"/>
                  </a:lnTo>
                  <a:lnTo>
                    <a:pt x="19050" y="570230"/>
                  </a:lnTo>
                  <a:lnTo>
                    <a:pt x="20320" y="570230"/>
                  </a:lnTo>
                  <a:lnTo>
                    <a:pt x="20320" y="568960"/>
                  </a:lnTo>
                  <a:close/>
                </a:path>
                <a:path w="24129" h="586739">
                  <a:moveTo>
                    <a:pt x="12700" y="575310"/>
                  </a:moveTo>
                  <a:lnTo>
                    <a:pt x="0" y="575310"/>
                  </a:lnTo>
                  <a:lnTo>
                    <a:pt x="0" y="581660"/>
                  </a:lnTo>
                  <a:lnTo>
                    <a:pt x="7620" y="581660"/>
                  </a:lnTo>
                  <a:lnTo>
                    <a:pt x="7620" y="580390"/>
                  </a:lnTo>
                  <a:lnTo>
                    <a:pt x="8889" y="580390"/>
                  </a:lnTo>
                  <a:lnTo>
                    <a:pt x="8889" y="579120"/>
                  </a:lnTo>
                  <a:lnTo>
                    <a:pt x="10160" y="579120"/>
                  </a:lnTo>
                  <a:lnTo>
                    <a:pt x="10160" y="577850"/>
                  </a:lnTo>
                  <a:lnTo>
                    <a:pt x="11429" y="577850"/>
                  </a:lnTo>
                  <a:lnTo>
                    <a:pt x="11429" y="576580"/>
                  </a:lnTo>
                  <a:lnTo>
                    <a:pt x="12700" y="576580"/>
                  </a:lnTo>
                  <a:lnTo>
                    <a:pt x="12700" y="575310"/>
                  </a:lnTo>
                  <a:close/>
                </a:path>
                <a:path w="24129" h="586739">
                  <a:moveTo>
                    <a:pt x="5079" y="581660"/>
                  </a:moveTo>
                  <a:lnTo>
                    <a:pt x="0" y="581660"/>
                  </a:lnTo>
                  <a:lnTo>
                    <a:pt x="0" y="586740"/>
                  </a:lnTo>
                  <a:lnTo>
                    <a:pt x="1270" y="586740"/>
                  </a:lnTo>
                  <a:lnTo>
                    <a:pt x="1270" y="585470"/>
                  </a:lnTo>
                  <a:lnTo>
                    <a:pt x="2539" y="585470"/>
                  </a:lnTo>
                  <a:lnTo>
                    <a:pt x="2539" y="584200"/>
                  </a:lnTo>
                  <a:lnTo>
                    <a:pt x="3810" y="584200"/>
                  </a:lnTo>
                  <a:lnTo>
                    <a:pt x="3810" y="582930"/>
                  </a:lnTo>
                  <a:lnTo>
                    <a:pt x="5079" y="582930"/>
                  </a:lnTo>
                  <a:lnTo>
                    <a:pt x="5079" y="581660"/>
                  </a:lnTo>
                  <a:close/>
                </a:path>
              </a:pathLst>
            </a:custGeom>
            <a:solidFill>
              <a:srgbClr val="303030"/>
            </a:solidFill>
          </p:spPr>
          <p:txBody>
            <a:bodyPr bIns="0" lIns="0" rIns="0" rtlCol="0" tIns="0" wrap="square"/>
            <a:p/>
          </p:txBody>
        </p:sp>
        <p:sp>
          <p:nvSpPr>
            <p:cNvPr id="1048897" name="object 173"/>
            <p:cNvSpPr/>
            <p:nvPr/>
          </p:nvSpPr>
          <p:spPr>
            <a:xfrm>
              <a:off x="6118859" y="4521199"/>
              <a:ext cx="24130" cy="621030"/>
            </a:xfrm>
            <a:custGeom>
              <a:avLst/>
              <a:ahLst/>
              <a:rect l="l" t="t" r="r" b="b"/>
              <a:pathLst>
                <a:path w="24129" h="621029">
                  <a:moveTo>
                    <a:pt x="1269" y="0"/>
                  </a:moveTo>
                  <a:lnTo>
                    <a:pt x="0" y="0"/>
                  </a:lnTo>
                  <a:lnTo>
                    <a:pt x="0" y="2539"/>
                  </a:lnTo>
                  <a:lnTo>
                    <a:pt x="2539" y="2539"/>
                  </a:lnTo>
                  <a:lnTo>
                    <a:pt x="2539" y="1269"/>
                  </a:lnTo>
                  <a:lnTo>
                    <a:pt x="1269" y="1269"/>
                  </a:lnTo>
                  <a:lnTo>
                    <a:pt x="1269" y="0"/>
                  </a:lnTo>
                  <a:close/>
                </a:path>
                <a:path w="24129" h="621029">
                  <a:moveTo>
                    <a:pt x="5079" y="2540"/>
                  </a:moveTo>
                  <a:lnTo>
                    <a:pt x="0" y="2540"/>
                  </a:lnTo>
                  <a:lnTo>
                    <a:pt x="0" y="8889"/>
                  </a:lnTo>
                  <a:lnTo>
                    <a:pt x="12700" y="8889"/>
                  </a:lnTo>
                  <a:lnTo>
                    <a:pt x="12700" y="7619"/>
                  </a:lnTo>
                  <a:lnTo>
                    <a:pt x="10160" y="7619"/>
                  </a:lnTo>
                  <a:lnTo>
                    <a:pt x="10160" y="6350"/>
                  </a:lnTo>
                  <a:lnTo>
                    <a:pt x="8889" y="6350"/>
                  </a:lnTo>
                  <a:lnTo>
                    <a:pt x="8889" y="5080"/>
                  </a:lnTo>
                  <a:lnTo>
                    <a:pt x="6350" y="5080"/>
                  </a:lnTo>
                  <a:lnTo>
                    <a:pt x="6350" y="3810"/>
                  </a:lnTo>
                  <a:lnTo>
                    <a:pt x="5079" y="3810"/>
                  </a:lnTo>
                  <a:lnTo>
                    <a:pt x="5079" y="2540"/>
                  </a:lnTo>
                  <a:close/>
                </a:path>
                <a:path w="24129" h="621029">
                  <a:moveTo>
                    <a:pt x="13970" y="8890"/>
                  </a:moveTo>
                  <a:lnTo>
                    <a:pt x="0" y="8890"/>
                  </a:lnTo>
                  <a:lnTo>
                    <a:pt x="0" y="15239"/>
                  </a:lnTo>
                  <a:lnTo>
                    <a:pt x="20320" y="15239"/>
                  </a:lnTo>
                  <a:lnTo>
                    <a:pt x="20320" y="13969"/>
                  </a:lnTo>
                  <a:lnTo>
                    <a:pt x="19050" y="13969"/>
                  </a:lnTo>
                  <a:lnTo>
                    <a:pt x="19050" y="12700"/>
                  </a:lnTo>
                  <a:lnTo>
                    <a:pt x="17779" y="12700"/>
                  </a:lnTo>
                  <a:lnTo>
                    <a:pt x="17779" y="11430"/>
                  </a:lnTo>
                  <a:lnTo>
                    <a:pt x="15239" y="11430"/>
                  </a:lnTo>
                  <a:lnTo>
                    <a:pt x="15239" y="10160"/>
                  </a:lnTo>
                  <a:lnTo>
                    <a:pt x="13970" y="10160"/>
                  </a:lnTo>
                  <a:lnTo>
                    <a:pt x="13970" y="8890"/>
                  </a:lnTo>
                  <a:close/>
                </a:path>
                <a:path w="24129" h="621029">
                  <a:moveTo>
                    <a:pt x="22859" y="15240"/>
                  </a:moveTo>
                  <a:lnTo>
                    <a:pt x="0" y="15240"/>
                  </a:lnTo>
                  <a:lnTo>
                    <a:pt x="0" y="21589"/>
                  </a:lnTo>
                  <a:lnTo>
                    <a:pt x="24129" y="21589"/>
                  </a:lnTo>
                  <a:lnTo>
                    <a:pt x="24129" y="16510"/>
                  </a:lnTo>
                  <a:lnTo>
                    <a:pt x="22859" y="16510"/>
                  </a:lnTo>
                  <a:lnTo>
                    <a:pt x="22859" y="15240"/>
                  </a:lnTo>
                  <a:close/>
                </a:path>
                <a:path w="24129" h="621029">
                  <a:moveTo>
                    <a:pt x="24129" y="21590"/>
                  </a:moveTo>
                  <a:lnTo>
                    <a:pt x="0" y="21590"/>
                  </a:lnTo>
                  <a:lnTo>
                    <a:pt x="0" y="27939"/>
                  </a:lnTo>
                  <a:lnTo>
                    <a:pt x="24129" y="27939"/>
                  </a:lnTo>
                  <a:lnTo>
                    <a:pt x="24129" y="21590"/>
                  </a:lnTo>
                  <a:close/>
                </a:path>
                <a:path w="24129" h="621029">
                  <a:moveTo>
                    <a:pt x="24129" y="27940"/>
                  </a:moveTo>
                  <a:lnTo>
                    <a:pt x="0" y="27940"/>
                  </a:lnTo>
                  <a:lnTo>
                    <a:pt x="0" y="34289"/>
                  </a:lnTo>
                  <a:lnTo>
                    <a:pt x="24129" y="34289"/>
                  </a:lnTo>
                  <a:lnTo>
                    <a:pt x="24129" y="27940"/>
                  </a:lnTo>
                  <a:close/>
                </a:path>
                <a:path w="24129" h="621029">
                  <a:moveTo>
                    <a:pt x="24129" y="34290"/>
                  </a:moveTo>
                  <a:lnTo>
                    <a:pt x="0" y="34290"/>
                  </a:lnTo>
                  <a:lnTo>
                    <a:pt x="0" y="40639"/>
                  </a:lnTo>
                  <a:lnTo>
                    <a:pt x="24129" y="40639"/>
                  </a:lnTo>
                  <a:lnTo>
                    <a:pt x="24129" y="34290"/>
                  </a:lnTo>
                  <a:close/>
                </a:path>
                <a:path w="24129" h="621029">
                  <a:moveTo>
                    <a:pt x="24129" y="40640"/>
                  </a:moveTo>
                  <a:lnTo>
                    <a:pt x="0" y="40640"/>
                  </a:lnTo>
                  <a:lnTo>
                    <a:pt x="0" y="46989"/>
                  </a:lnTo>
                  <a:lnTo>
                    <a:pt x="24129" y="46989"/>
                  </a:lnTo>
                  <a:lnTo>
                    <a:pt x="24129" y="40640"/>
                  </a:lnTo>
                  <a:close/>
                </a:path>
                <a:path w="24129" h="621029">
                  <a:moveTo>
                    <a:pt x="24129" y="46990"/>
                  </a:moveTo>
                  <a:lnTo>
                    <a:pt x="0" y="46990"/>
                  </a:lnTo>
                  <a:lnTo>
                    <a:pt x="0" y="53339"/>
                  </a:lnTo>
                  <a:lnTo>
                    <a:pt x="24129" y="53339"/>
                  </a:lnTo>
                  <a:lnTo>
                    <a:pt x="24129" y="46990"/>
                  </a:lnTo>
                  <a:close/>
                </a:path>
                <a:path w="24129" h="621029">
                  <a:moveTo>
                    <a:pt x="24129" y="53340"/>
                  </a:moveTo>
                  <a:lnTo>
                    <a:pt x="0" y="53340"/>
                  </a:lnTo>
                  <a:lnTo>
                    <a:pt x="0" y="59689"/>
                  </a:lnTo>
                  <a:lnTo>
                    <a:pt x="24129" y="59689"/>
                  </a:lnTo>
                  <a:lnTo>
                    <a:pt x="24129" y="53340"/>
                  </a:lnTo>
                  <a:close/>
                </a:path>
                <a:path w="24129" h="621029">
                  <a:moveTo>
                    <a:pt x="24129" y="59690"/>
                  </a:moveTo>
                  <a:lnTo>
                    <a:pt x="0" y="59690"/>
                  </a:lnTo>
                  <a:lnTo>
                    <a:pt x="0" y="66039"/>
                  </a:lnTo>
                  <a:lnTo>
                    <a:pt x="24129" y="66039"/>
                  </a:lnTo>
                  <a:lnTo>
                    <a:pt x="24129" y="59690"/>
                  </a:lnTo>
                  <a:close/>
                </a:path>
                <a:path w="24129" h="621029">
                  <a:moveTo>
                    <a:pt x="24129" y="66040"/>
                  </a:moveTo>
                  <a:lnTo>
                    <a:pt x="0" y="66040"/>
                  </a:lnTo>
                  <a:lnTo>
                    <a:pt x="0" y="72389"/>
                  </a:lnTo>
                  <a:lnTo>
                    <a:pt x="24129" y="72389"/>
                  </a:lnTo>
                  <a:lnTo>
                    <a:pt x="24129" y="66040"/>
                  </a:lnTo>
                  <a:close/>
                </a:path>
                <a:path w="24129" h="621029">
                  <a:moveTo>
                    <a:pt x="24129" y="72390"/>
                  </a:moveTo>
                  <a:lnTo>
                    <a:pt x="0" y="72390"/>
                  </a:lnTo>
                  <a:lnTo>
                    <a:pt x="0" y="78739"/>
                  </a:lnTo>
                  <a:lnTo>
                    <a:pt x="24129" y="78739"/>
                  </a:lnTo>
                  <a:lnTo>
                    <a:pt x="24129" y="72390"/>
                  </a:lnTo>
                  <a:close/>
                </a:path>
                <a:path w="24129" h="621029">
                  <a:moveTo>
                    <a:pt x="24129" y="78740"/>
                  </a:moveTo>
                  <a:lnTo>
                    <a:pt x="0" y="78740"/>
                  </a:lnTo>
                  <a:lnTo>
                    <a:pt x="0" y="85089"/>
                  </a:lnTo>
                  <a:lnTo>
                    <a:pt x="24129" y="85089"/>
                  </a:lnTo>
                  <a:lnTo>
                    <a:pt x="24129" y="78740"/>
                  </a:lnTo>
                  <a:close/>
                </a:path>
                <a:path w="24129" h="621029">
                  <a:moveTo>
                    <a:pt x="24129" y="85090"/>
                  </a:moveTo>
                  <a:lnTo>
                    <a:pt x="0" y="85090"/>
                  </a:lnTo>
                  <a:lnTo>
                    <a:pt x="0" y="91439"/>
                  </a:lnTo>
                  <a:lnTo>
                    <a:pt x="24129" y="91439"/>
                  </a:lnTo>
                  <a:lnTo>
                    <a:pt x="24129" y="85090"/>
                  </a:lnTo>
                  <a:close/>
                </a:path>
                <a:path w="24129" h="621029">
                  <a:moveTo>
                    <a:pt x="24129" y="91440"/>
                  </a:moveTo>
                  <a:lnTo>
                    <a:pt x="0" y="91440"/>
                  </a:lnTo>
                  <a:lnTo>
                    <a:pt x="0" y="97789"/>
                  </a:lnTo>
                  <a:lnTo>
                    <a:pt x="24129" y="97789"/>
                  </a:lnTo>
                  <a:lnTo>
                    <a:pt x="24129" y="91440"/>
                  </a:lnTo>
                  <a:close/>
                </a:path>
                <a:path w="24129" h="621029">
                  <a:moveTo>
                    <a:pt x="24129" y="97790"/>
                  </a:moveTo>
                  <a:lnTo>
                    <a:pt x="0" y="97790"/>
                  </a:lnTo>
                  <a:lnTo>
                    <a:pt x="0" y="104139"/>
                  </a:lnTo>
                  <a:lnTo>
                    <a:pt x="24129" y="104139"/>
                  </a:lnTo>
                  <a:lnTo>
                    <a:pt x="24129" y="97790"/>
                  </a:lnTo>
                  <a:close/>
                </a:path>
                <a:path w="24129" h="621029">
                  <a:moveTo>
                    <a:pt x="24129" y="104140"/>
                  </a:moveTo>
                  <a:lnTo>
                    <a:pt x="0" y="104140"/>
                  </a:lnTo>
                  <a:lnTo>
                    <a:pt x="0" y="109219"/>
                  </a:lnTo>
                  <a:lnTo>
                    <a:pt x="24129" y="109219"/>
                  </a:lnTo>
                  <a:lnTo>
                    <a:pt x="24129" y="104140"/>
                  </a:lnTo>
                  <a:close/>
                </a:path>
                <a:path w="24129" h="621029">
                  <a:moveTo>
                    <a:pt x="24129" y="109220"/>
                  </a:moveTo>
                  <a:lnTo>
                    <a:pt x="0" y="109220"/>
                  </a:lnTo>
                  <a:lnTo>
                    <a:pt x="0" y="116839"/>
                  </a:lnTo>
                  <a:lnTo>
                    <a:pt x="24129" y="116839"/>
                  </a:lnTo>
                  <a:lnTo>
                    <a:pt x="24129" y="109220"/>
                  </a:lnTo>
                  <a:close/>
                </a:path>
                <a:path w="24129" h="621029">
                  <a:moveTo>
                    <a:pt x="24129" y="116840"/>
                  </a:moveTo>
                  <a:lnTo>
                    <a:pt x="0" y="116840"/>
                  </a:lnTo>
                  <a:lnTo>
                    <a:pt x="0" y="123189"/>
                  </a:lnTo>
                  <a:lnTo>
                    <a:pt x="24129" y="123189"/>
                  </a:lnTo>
                  <a:lnTo>
                    <a:pt x="24129" y="116840"/>
                  </a:lnTo>
                  <a:close/>
                </a:path>
                <a:path w="24129" h="621029">
                  <a:moveTo>
                    <a:pt x="24129" y="123190"/>
                  </a:moveTo>
                  <a:lnTo>
                    <a:pt x="0" y="123190"/>
                  </a:lnTo>
                  <a:lnTo>
                    <a:pt x="0" y="129539"/>
                  </a:lnTo>
                  <a:lnTo>
                    <a:pt x="24129" y="129539"/>
                  </a:lnTo>
                  <a:lnTo>
                    <a:pt x="24129" y="123190"/>
                  </a:lnTo>
                  <a:close/>
                </a:path>
                <a:path w="24129" h="621029">
                  <a:moveTo>
                    <a:pt x="24129" y="129540"/>
                  </a:moveTo>
                  <a:lnTo>
                    <a:pt x="0" y="129540"/>
                  </a:lnTo>
                  <a:lnTo>
                    <a:pt x="0" y="135889"/>
                  </a:lnTo>
                  <a:lnTo>
                    <a:pt x="24129" y="135889"/>
                  </a:lnTo>
                  <a:lnTo>
                    <a:pt x="24129" y="129540"/>
                  </a:lnTo>
                  <a:close/>
                </a:path>
                <a:path w="24129" h="621029">
                  <a:moveTo>
                    <a:pt x="24129" y="135890"/>
                  </a:moveTo>
                  <a:lnTo>
                    <a:pt x="0" y="135890"/>
                  </a:lnTo>
                  <a:lnTo>
                    <a:pt x="0" y="142239"/>
                  </a:lnTo>
                  <a:lnTo>
                    <a:pt x="24129" y="142239"/>
                  </a:lnTo>
                  <a:lnTo>
                    <a:pt x="24129" y="135890"/>
                  </a:lnTo>
                  <a:close/>
                </a:path>
                <a:path w="24129" h="621029">
                  <a:moveTo>
                    <a:pt x="24129" y="142240"/>
                  </a:moveTo>
                  <a:lnTo>
                    <a:pt x="0" y="142240"/>
                  </a:lnTo>
                  <a:lnTo>
                    <a:pt x="0" y="148589"/>
                  </a:lnTo>
                  <a:lnTo>
                    <a:pt x="24129" y="148589"/>
                  </a:lnTo>
                  <a:lnTo>
                    <a:pt x="24129" y="142240"/>
                  </a:lnTo>
                  <a:close/>
                </a:path>
                <a:path w="24129" h="621029">
                  <a:moveTo>
                    <a:pt x="24129" y="148590"/>
                  </a:moveTo>
                  <a:lnTo>
                    <a:pt x="0" y="148590"/>
                  </a:lnTo>
                  <a:lnTo>
                    <a:pt x="0" y="154939"/>
                  </a:lnTo>
                  <a:lnTo>
                    <a:pt x="24129" y="154939"/>
                  </a:lnTo>
                  <a:lnTo>
                    <a:pt x="24129" y="148590"/>
                  </a:lnTo>
                  <a:close/>
                </a:path>
                <a:path w="24129" h="621029">
                  <a:moveTo>
                    <a:pt x="24129" y="154940"/>
                  </a:moveTo>
                  <a:lnTo>
                    <a:pt x="0" y="154940"/>
                  </a:lnTo>
                  <a:lnTo>
                    <a:pt x="0" y="161289"/>
                  </a:lnTo>
                  <a:lnTo>
                    <a:pt x="24129" y="161289"/>
                  </a:lnTo>
                  <a:lnTo>
                    <a:pt x="24129" y="154940"/>
                  </a:lnTo>
                  <a:close/>
                </a:path>
                <a:path w="24129" h="621029">
                  <a:moveTo>
                    <a:pt x="24129" y="161290"/>
                  </a:moveTo>
                  <a:lnTo>
                    <a:pt x="0" y="161290"/>
                  </a:lnTo>
                  <a:lnTo>
                    <a:pt x="0" y="167639"/>
                  </a:lnTo>
                  <a:lnTo>
                    <a:pt x="24129" y="167639"/>
                  </a:lnTo>
                  <a:lnTo>
                    <a:pt x="24129" y="161290"/>
                  </a:lnTo>
                  <a:close/>
                </a:path>
                <a:path w="24129" h="621029">
                  <a:moveTo>
                    <a:pt x="24129" y="167640"/>
                  </a:moveTo>
                  <a:lnTo>
                    <a:pt x="0" y="167640"/>
                  </a:lnTo>
                  <a:lnTo>
                    <a:pt x="0" y="173989"/>
                  </a:lnTo>
                  <a:lnTo>
                    <a:pt x="24129" y="173989"/>
                  </a:lnTo>
                  <a:lnTo>
                    <a:pt x="24129" y="167640"/>
                  </a:lnTo>
                  <a:close/>
                </a:path>
                <a:path w="24129" h="621029">
                  <a:moveTo>
                    <a:pt x="24129" y="173990"/>
                  </a:moveTo>
                  <a:lnTo>
                    <a:pt x="0" y="173990"/>
                  </a:lnTo>
                  <a:lnTo>
                    <a:pt x="0" y="180339"/>
                  </a:lnTo>
                  <a:lnTo>
                    <a:pt x="24129" y="180339"/>
                  </a:lnTo>
                  <a:lnTo>
                    <a:pt x="24129" y="173990"/>
                  </a:lnTo>
                  <a:close/>
                </a:path>
                <a:path w="24129" h="621029">
                  <a:moveTo>
                    <a:pt x="24129" y="180340"/>
                  </a:moveTo>
                  <a:lnTo>
                    <a:pt x="0" y="180340"/>
                  </a:lnTo>
                  <a:lnTo>
                    <a:pt x="0" y="186689"/>
                  </a:lnTo>
                  <a:lnTo>
                    <a:pt x="24129" y="186689"/>
                  </a:lnTo>
                  <a:lnTo>
                    <a:pt x="24129" y="180340"/>
                  </a:lnTo>
                  <a:close/>
                </a:path>
                <a:path w="24129" h="621029">
                  <a:moveTo>
                    <a:pt x="24129" y="186690"/>
                  </a:moveTo>
                  <a:lnTo>
                    <a:pt x="0" y="186690"/>
                  </a:lnTo>
                  <a:lnTo>
                    <a:pt x="0" y="193039"/>
                  </a:lnTo>
                  <a:lnTo>
                    <a:pt x="24129" y="193039"/>
                  </a:lnTo>
                  <a:lnTo>
                    <a:pt x="24129" y="186690"/>
                  </a:lnTo>
                  <a:close/>
                </a:path>
                <a:path w="24129" h="621029">
                  <a:moveTo>
                    <a:pt x="24129" y="193040"/>
                  </a:moveTo>
                  <a:lnTo>
                    <a:pt x="0" y="193040"/>
                  </a:lnTo>
                  <a:lnTo>
                    <a:pt x="0" y="199389"/>
                  </a:lnTo>
                  <a:lnTo>
                    <a:pt x="24129" y="199389"/>
                  </a:lnTo>
                  <a:lnTo>
                    <a:pt x="24129" y="193040"/>
                  </a:lnTo>
                  <a:close/>
                </a:path>
                <a:path w="24129" h="621029">
                  <a:moveTo>
                    <a:pt x="24129" y="199390"/>
                  </a:moveTo>
                  <a:lnTo>
                    <a:pt x="0" y="199390"/>
                  </a:lnTo>
                  <a:lnTo>
                    <a:pt x="0" y="204469"/>
                  </a:lnTo>
                  <a:lnTo>
                    <a:pt x="2539" y="204469"/>
                  </a:lnTo>
                  <a:lnTo>
                    <a:pt x="2539" y="203200"/>
                  </a:lnTo>
                  <a:lnTo>
                    <a:pt x="11429" y="203200"/>
                  </a:lnTo>
                  <a:lnTo>
                    <a:pt x="11429" y="201930"/>
                  </a:lnTo>
                  <a:lnTo>
                    <a:pt x="20319" y="201930"/>
                  </a:lnTo>
                  <a:lnTo>
                    <a:pt x="20319" y="200660"/>
                  </a:lnTo>
                  <a:lnTo>
                    <a:pt x="24129" y="200660"/>
                  </a:lnTo>
                  <a:lnTo>
                    <a:pt x="24129" y="199390"/>
                  </a:lnTo>
                  <a:close/>
                </a:path>
                <a:path w="24129" h="621029">
                  <a:moveTo>
                    <a:pt x="7620" y="397510"/>
                  </a:moveTo>
                  <a:lnTo>
                    <a:pt x="0" y="397510"/>
                  </a:lnTo>
                  <a:lnTo>
                    <a:pt x="0" y="402589"/>
                  </a:lnTo>
                  <a:lnTo>
                    <a:pt x="24129" y="402589"/>
                  </a:lnTo>
                  <a:lnTo>
                    <a:pt x="24129" y="400050"/>
                  </a:lnTo>
                  <a:lnTo>
                    <a:pt x="19050" y="400050"/>
                  </a:lnTo>
                  <a:lnTo>
                    <a:pt x="19050" y="398780"/>
                  </a:lnTo>
                  <a:lnTo>
                    <a:pt x="7620" y="398780"/>
                  </a:lnTo>
                  <a:lnTo>
                    <a:pt x="7620" y="397510"/>
                  </a:lnTo>
                  <a:close/>
                </a:path>
                <a:path w="24129" h="621029">
                  <a:moveTo>
                    <a:pt x="24129" y="402590"/>
                  </a:moveTo>
                  <a:lnTo>
                    <a:pt x="0" y="402590"/>
                  </a:lnTo>
                  <a:lnTo>
                    <a:pt x="0" y="408939"/>
                  </a:lnTo>
                  <a:lnTo>
                    <a:pt x="24129" y="408939"/>
                  </a:lnTo>
                  <a:lnTo>
                    <a:pt x="24129" y="402590"/>
                  </a:lnTo>
                  <a:close/>
                </a:path>
                <a:path w="24129" h="621029">
                  <a:moveTo>
                    <a:pt x="24129" y="408940"/>
                  </a:moveTo>
                  <a:lnTo>
                    <a:pt x="0" y="408940"/>
                  </a:lnTo>
                  <a:lnTo>
                    <a:pt x="0" y="415289"/>
                  </a:lnTo>
                  <a:lnTo>
                    <a:pt x="24129" y="415289"/>
                  </a:lnTo>
                  <a:lnTo>
                    <a:pt x="24129" y="408940"/>
                  </a:lnTo>
                  <a:close/>
                </a:path>
                <a:path w="24129" h="621029">
                  <a:moveTo>
                    <a:pt x="24129" y="415290"/>
                  </a:moveTo>
                  <a:lnTo>
                    <a:pt x="0" y="415290"/>
                  </a:lnTo>
                  <a:lnTo>
                    <a:pt x="0" y="421639"/>
                  </a:lnTo>
                  <a:lnTo>
                    <a:pt x="24129" y="421639"/>
                  </a:lnTo>
                  <a:lnTo>
                    <a:pt x="24129" y="415290"/>
                  </a:lnTo>
                  <a:close/>
                </a:path>
                <a:path w="24129" h="621029">
                  <a:moveTo>
                    <a:pt x="24129" y="421640"/>
                  </a:moveTo>
                  <a:lnTo>
                    <a:pt x="0" y="421640"/>
                  </a:lnTo>
                  <a:lnTo>
                    <a:pt x="0" y="427989"/>
                  </a:lnTo>
                  <a:lnTo>
                    <a:pt x="24129" y="427989"/>
                  </a:lnTo>
                  <a:lnTo>
                    <a:pt x="24129" y="421640"/>
                  </a:lnTo>
                  <a:close/>
                </a:path>
                <a:path w="24129" h="621029">
                  <a:moveTo>
                    <a:pt x="24129" y="427990"/>
                  </a:moveTo>
                  <a:lnTo>
                    <a:pt x="0" y="427990"/>
                  </a:lnTo>
                  <a:lnTo>
                    <a:pt x="0" y="434339"/>
                  </a:lnTo>
                  <a:lnTo>
                    <a:pt x="24129" y="434339"/>
                  </a:lnTo>
                  <a:lnTo>
                    <a:pt x="24129" y="427990"/>
                  </a:lnTo>
                  <a:close/>
                </a:path>
                <a:path w="24129" h="621029">
                  <a:moveTo>
                    <a:pt x="24129" y="434340"/>
                  </a:moveTo>
                  <a:lnTo>
                    <a:pt x="0" y="434340"/>
                  </a:lnTo>
                  <a:lnTo>
                    <a:pt x="0" y="440689"/>
                  </a:lnTo>
                  <a:lnTo>
                    <a:pt x="24129" y="440689"/>
                  </a:lnTo>
                  <a:lnTo>
                    <a:pt x="24129" y="434340"/>
                  </a:lnTo>
                  <a:close/>
                </a:path>
                <a:path w="24129" h="621029">
                  <a:moveTo>
                    <a:pt x="24129" y="440690"/>
                  </a:moveTo>
                  <a:lnTo>
                    <a:pt x="0" y="440690"/>
                  </a:lnTo>
                  <a:lnTo>
                    <a:pt x="0" y="445769"/>
                  </a:lnTo>
                  <a:lnTo>
                    <a:pt x="24129" y="445769"/>
                  </a:lnTo>
                  <a:lnTo>
                    <a:pt x="24129" y="440690"/>
                  </a:lnTo>
                  <a:close/>
                </a:path>
                <a:path w="24129" h="621029">
                  <a:moveTo>
                    <a:pt x="24129" y="445770"/>
                  </a:moveTo>
                  <a:lnTo>
                    <a:pt x="0" y="445770"/>
                  </a:lnTo>
                  <a:lnTo>
                    <a:pt x="0" y="453389"/>
                  </a:lnTo>
                  <a:lnTo>
                    <a:pt x="24129" y="453389"/>
                  </a:lnTo>
                  <a:lnTo>
                    <a:pt x="24129" y="445770"/>
                  </a:lnTo>
                  <a:close/>
                </a:path>
                <a:path w="24129" h="621029">
                  <a:moveTo>
                    <a:pt x="24129" y="453390"/>
                  </a:moveTo>
                  <a:lnTo>
                    <a:pt x="0" y="453390"/>
                  </a:lnTo>
                  <a:lnTo>
                    <a:pt x="0" y="459739"/>
                  </a:lnTo>
                  <a:lnTo>
                    <a:pt x="24129" y="459739"/>
                  </a:lnTo>
                  <a:lnTo>
                    <a:pt x="24129" y="453390"/>
                  </a:lnTo>
                  <a:close/>
                </a:path>
                <a:path w="24129" h="621029">
                  <a:moveTo>
                    <a:pt x="24129" y="459740"/>
                  </a:moveTo>
                  <a:lnTo>
                    <a:pt x="0" y="459740"/>
                  </a:lnTo>
                  <a:lnTo>
                    <a:pt x="0" y="466089"/>
                  </a:lnTo>
                  <a:lnTo>
                    <a:pt x="24129" y="466089"/>
                  </a:lnTo>
                  <a:lnTo>
                    <a:pt x="24129" y="459740"/>
                  </a:lnTo>
                  <a:close/>
                </a:path>
                <a:path w="24129" h="621029">
                  <a:moveTo>
                    <a:pt x="24129" y="466090"/>
                  </a:moveTo>
                  <a:lnTo>
                    <a:pt x="0" y="466090"/>
                  </a:lnTo>
                  <a:lnTo>
                    <a:pt x="0" y="472439"/>
                  </a:lnTo>
                  <a:lnTo>
                    <a:pt x="24129" y="472439"/>
                  </a:lnTo>
                  <a:lnTo>
                    <a:pt x="24129" y="466090"/>
                  </a:lnTo>
                  <a:close/>
                </a:path>
                <a:path w="24129" h="621029">
                  <a:moveTo>
                    <a:pt x="24129" y="472440"/>
                  </a:moveTo>
                  <a:lnTo>
                    <a:pt x="0" y="472440"/>
                  </a:lnTo>
                  <a:lnTo>
                    <a:pt x="0" y="478789"/>
                  </a:lnTo>
                  <a:lnTo>
                    <a:pt x="24129" y="478789"/>
                  </a:lnTo>
                  <a:lnTo>
                    <a:pt x="24129" y="472440"/>
                  </a:lnTo>
                  <a:close/>
                </a:path>
                <a:path w="24129" h="621029">
                  <a:moveTo>
                    <a:pt x="24129" y="478790"/>
                  </a:moveTo>
                  <a:lnTo>
                    <a:pt x="0" y="478790"/>
                  </a:lnTo>
                  <a:lnTo>
                    <a:pt x="0" y="485139"/>
                  </a:lnTo>
                  <a:lnTo>
                    <a:pt x="24129" y="485139"/>
                  </a:lnTo>
                  <a:lnTo>
                    <a:pt x="24129" y="478790"/>
                  </a:lnTo>
                  <a:close/>
                </a:path>
                <a:path w="24129" h="621029">
                  <a:moveTo>
                    <a:pt x="24129" y="485140"/>
                  </a:moveTo>
                  <a:lnTo>
                    <a:pt x="0" y="485140"/>
                  </a:lnTo>
                  <a:lnTo>
                    <a:pt x="0" y="491489"/>
                  </a:lnTo>
                  <a:lnTo>
                    <a:pt x="24129" y="491489"/>
                  </a:lnTo>
                  <a:lnTo>
                    <a:pt x="24129" y="485140"/>
                  </a:lnTo>
                  <a:close/>
                </a:path>
                <a:path w="24129" h="621029">
                  <a:moveTo>
                    <a:pt x="24129" y="491490"/>
                  </a:moveTo>
                  <a:lnTo>
                    <a:pt x="0" y="491490"/>
                  </a:lnTo>
                  <a:lnTo>
                    <a:pt x="0" y="497839"/>
                  </a:lnTo>
                  <a:lnTo>
                    <a:pt x="24129" y="497839"/>
                  </a:lnTo>
                  <a:lnTo>
                    <a:pt x="24129" y="491490"/>
                  </a:lnTo>
                  <a:close/>
                </a:path>
                <a:path w="24129" h="621029">
                  <a:moveTo>
                    <a:pt x="24129" y="497840"/>
                  </a:moveTo>
                  <a:lnTo>
                    <a:pt x="0" y="497840"/>
                  </a:lnTo>
                  <a:lnTo>
                    <a:pt x="0" y="504189"/>
                  </a:lnTo>
                  <a:lnTo>
                    <a:pt x="24129" y="504189"/>
                  </a:lnTo>
                  <a:lnTo>
                    <a:pt x="24129" y="497840"/>
                  </a:lnTo>
                  <a:close/>
                </a:path>
                <a:path w="24129" h="621029">
                  <a:moveTo>
                    <a:pt x="24129" y="504190"/>
                  </a:moveTo>
                  <a:lnTo>
                    <a:pt x="0" y="504190"/>
                  </a:lnTo>
                  <a:lnTo>
                    <a:pt x="0" y="510539"/>
                  </a:lnTo>
                  <a:lnTo>
                    <a:pt x="24129" y="510539"/>
                  </a:lnTo>
                  <a:lnTo>
                    <a:pt x="24129" y="504190"/>
                  </a:lnTo>
                  <a:close/>
                </a:path>
                <a:path w="24129" h="621029">
                  <a:moveTo>
                    <a:pt x="24129" y="510540"/>
                  </a:moveTo>
                  <a:lnTo>
                    <a:pt x="0" y="510540"/>
                  </a:lnTo>
                  <a:lnTo>
                    <a:pt x="0" y="516889"/>
                  </a:lnTo>
                  <a:lnTo>
                    <a:pt x="24129" y="516889"/>
                  </a:lnTo>
                  <a:lnTo>
                    <a:pt x="24129" y="510540"/>
                  </a:lnTo>
                  <a:close/>
                </a:path>
                <a:path w="24129" h="621029">
                  <a:moveTo>
                    <a:pt x="24129" y="516890"/>
                  </a:moveTo>
                  <a:lnTo>
                    <a:pt x="0" y="516890"/>
                  </a:lnTo>
                  <a:lnTo>
                    <a:pt x="0" y="523239"/>
                  </a:lnTo>
                  <a:lnTo>
                    <a:pt x="24129" y="523239"/>
                  </a:lnTo>
                  <a:lnTo>
                    <a:pt x="24129" y="516890"/>
                  </a:lnTo>
                  <a:close/>
                </a:path>
                <a:path w="24129" h="621029">
                  <a:moveTo>
                    <a:pt x="24129" y="523240"/>
                  </a:moveTo>
                  <a:lnTo>
                    <a:pt x="0" y="523240"/>
                  </a:lnTo>
                  <a:lnTo>
                    <a:pt x="0" y="529589"/>
                  </a:lnTo>
                  <a:lnTo>
                    <a:pt x="24129" y="529589"/>
                  </a:lnTo>
                  <a:lnTo>
                    <a:pt x="24129" y="523240"/>
                  </a:lnTo>
                  <a:close/>
                </a:path>
                <a:path w="24129" h="621029">
                  <a:moveTo>
                    <a:pt x="24129" y="529590"/>
                  </a:moveTo>
                  <a:lnTo>
                    <a:pt x="0" y="529590"/>
                  </a:lnTo>
                  <a:lnTo>
                    <a:pt x="0" y="535939"/>
                  </a:lnTo>
                  <a:lnTo>
                    <a:pt x="24129" y="535939"/>
                  </a:lnTo>
                  <a:lnTo>
                    <a:pt x="24129" y="529590"/>
                  </a:lnTo>
                  <a:close/>
                </a:path>
                <a:path w="24129" h="621029">
                  <a:moveTo>
                    <a:pt x="24129" y="535940"/>
                  </a:moveTo>
                  <a:lnTo>
                    <a:pt x="0" y="535940"/>
                  </a:lnTo>
                  <a:lnTo>
                    <a:pt x="0" y="542289"/>
                  </a:lnTo>
                  <a:lnTo>
                    <a:pt x="24129" y="542289"/>
                  </a:lnTo>
                  <a:lnTo>
                    <a:pt x="24129" y="535940"/>
                  </a:lnTo>
                  <a:close/>
                </a:path>
                <a:path w="24129" h="621029">
                  <a:moveTo>
                    <a:pt x="24129" y="542290"/>
                  </a:moveTo>
                  <a:lnTo>
                    <a:pt x="0" y="542290"/>
                  </a:lnTo>
                  <a:lnTo>
                    <a:pt x="0" y="548639"/>
                  </a:lnTo>
                  <a:lnTo>
                    <a:pt x="24129" y="548639"/>
                  </a:lnTo>
                  <a:lnTo>
                    <a:pt x="24129" y="542290"/>
                  </a:lnTo>
                  <a:close/>
                </a:path>
                <a:path w="24129" h="621029">
                  <a:moveTo>
                    <a:pt x="24129" y="548640"/>
                  </a:moveTo>
                  <a:lnTo>
                    <a:pt x="0" y="548640"/>
                  </a:lnTo>
                  <a:lnTo>
                    <a:pt x="0" y="554989"/>
                  </a:lnTo>
                  <a:lnTo>
                    <a:pt x="24129" y="554989"/>
                  </a:lnTo>
                  <a:lnTo>
                    <a:pt x="24129" y="548640"/>
                  </a:lnTo>
                  <a:close/>
                </a:path>
                <a:path w="24129" h="621029">
                  <a:moveTo>
                    <a:pt x="24129" y="554990"/>
                  </a:moveTo>
                  <a:lnTo>
                    <a:pt x="0" y="554990"/>
                  </a:lnTo>
                  <a:lnTo>
                    <a:pt x="0" y="561339"/>
                  </a:lnTo>
                  <a:lnTo>
                    <a:pt x="24129" y="561339"/>
                  </a:lnTo>
                  <a:lnTo>
                    <a:pt x="24129" y="554990"/>
                  </a:lnTo>
                  <a:close/>
                </a:path>
                <a:path w="24129" h="621029">
                  <a:moveTo>
                    <a:pt x="24129" y="561340"/>
                  </a:moveTo>
                  <a:lnTo>
                    <a:pt x="0" y="561340"/>
                  </a:lnTo>
                  <a:lnTo>
                    <a:pt x="0" y="567689"/>
                  </a:lnTo>
                  <a:lnTo>
                    <a:pt x="24129" y="567689"/>
                  </a:lnTo>
                  <a:lnTo>
                    <a:pt x="24129" y="561340"/>
                  </a:lnTo>
                  <a:close/>
                </a:path>
                <a:path w="24129" h="621029">
                  <a:moveTo>
                    <a:pt x="24129" y="567690"/>
                  </a:moveTo>
                  <a:lnTo>
                    <a:pt x="0" y="567690"/>
                  </a:lnTo>
                  <a:lnTo>
                    <a:pt x="0" y="574039"/>
                  </a:lnTo>
                  <a:lnTo>
                    <a:pt x="24129" y="574039"/>
                  </a:lnTo>
                  <a:lnTo>
                    <a:pt x="24129" y="567690"/>
                  </a:lnTo>
                  <a:close/>
                </a:path>
                <a:path w="24129" h="621029">
                  <a:moveTo>
                    <a:pt x="24129" y="574040"/>
                  </a:moveTo>
                  <a:lnTo>
                    <a:pt x="0" y="574040"/>
                  </a:lnTo>
                  <a:lnTo>
                    <a:pt x="0" y="580389"/>
                  </a:lnTo>
                  <a:lnTo>
                    <a:pt x="24129" y="580389"/>
                  </a:lnTo>
                  <a:lnTo>
                    <a:pt x="24129" y="574040"/>
                  </a:lnTo>
                  <a:close/>
                </a:path>
                <a:path w="24129" h="621029">
                  <a:moveTo>
                    <a:pt x="24129" y="580390"/>
                  </a:moveTo>
                  <a:lnTo>
                    <a:pt x="0" y="580390"/>
                  </a:lnTo>
                  <a:lnTo>
                    <a:pt x="0" y="586739"/>
                  </a:lnTo>
                  <a:lnTo>
                    <a:pt x="24129" y="586739"/>
                  </a:lnTo>
                  <a:lnTo>
                    <a:pt x="24129" y="580390"/>
                  </a:lnTo>
                  <a:close/>
                </a:path>
                <a:path w="24129" h="621029">
                  <a:moveTo>
                    <a:pt x="24129" y="586740"/>
                  </a:moveTo>
                  <a:lnTo>
                    <a:pt x="0" y="586740"/>
                  </a:lnTo>
                  <a:lnTo>
                    <a:pt x="0" y="593089"/>
                  </a:lnTo>
                  <a:lnTo>
                    <a:pt x="24129" y="593089"/>
                  </a:lnTo>
                  <a:lnTo>
                    <a:pt x="24129" y="586740"/>
                  </a:lnTo>
                  <a:close/>
                </a:path>
                <a:path w="24129" h="621029">
                  <a:moveTo>
                    <a:pt x="24129" y="593090"/>
                  </a:moveTo>
                  <a:lnTo>
                    <a:pt x="0" y="593090"/>
                  </a:lnTo>
                  <a:lnTo>
                    <a:pt x="0" y="599439"/>
                  </a:lnTo>
                  <a:lnTo>
                    <a:pt x="24129" y="599439"/>
                  </a:lnTo>
                  <a:lnTo>
                    <a:pt x="24129" y="593090"/>
                  </a:lnTo>
                  <a:close/>
                </a:path>
                <a:path w="24129" h="621029">
                  <a:moveTo>
                    <a:pt x="24129" y="599440"/>
                  </a:moveTo>
                  <a:lnTo>
                    <a:pt x="0" y="599440"/>
                  </a:lnTo>
                  <a:lnTo>
                    <a:pt x="0" y="605789"/>
                  </a:lnTo>
                  <a:lnTo>
                    <a:pt x="22860" y="605789"/>
                  </a:lnTo>
                  <a:lnTo>
                    <a:pt x="22860" y="604519"/>
                  </a:lnTo>
                  <a:lnTo>
                    <a:pt x="24129" y="604519"/>
                  </a:lnTo>
                  <a:lnTo>
                    <a:pt x="24129" y="599440"/>
                  </a:lnTo>
                  <a:close/>
                </a:path>
                <a:path w="24129" h="621029">
                  <a:moveTo>
                    <a:pt x="21589" y="605790"/>
                  </a:moveTo>
                  <a:lnTo>
                    <a:pt x="0" y="605790"/>
                  </a:lnTo>
                  <a:lnTo>
                    <a:pt x="0" y="612139"/>
                  </a:lnTo>
                  <a:lnTo>
                    <a:pt x="15239" y="612139"/>
                  </a:lnTo>
                  <a:lnTo>
                    <a:pt x="15239" y="610869"/>
                  </a:lnTo>
                  <a:lnTo>
                    <a:pt x="16510" y="610869"/>
                  </a:lnTo>
                  <a:lnTo>
                    <a:pt x="16510" y="609600"/>
                  </a:lnTo>
                  <a:lnTo>
                    <a:pt x="17779" y="609600"/>
                  </a:lnTo>
                  <a:lnTo>
                    <a:pt x="17779" y="608330"/>
                  </a:lnTo>
                  <a:lnTo>
                    <a:pt x="20320" y="608330"/>
                  </a:lnTo>
                  <a:lnTo>
                    <a:pt x="20320" y="607060"/>
                  </a:lnTo>
                  <a:lnTo>
                    <a:pt x="21589" y="607060"/>
                  </a:lnTo>
                  <a:lnTo>
                    <a:pt x="21589" y="605790"/>
                  </a:lnTo>
                  <a:close/>
                </a:path>
                <a:path w="24129" h="621029">
                  <a:moveTo>
                    <a:pt x="12700" y="612140"/>
                  </a:moveTo>
                  <a:lnTo>
                    <a:pt x="0" y="612140"/>
                  </a:lnTo>
                  <a:lnTo>
                    <a:pt x="0" y="618489"/>
                  </a:lnTo>
                  <a:lnTo>
                    <a:pt x="5079" y="618489"/>
                  </a:lnTo>
                  <a:lnTo>
                    <a:pt x="5079" y="617219"/>
                  </a:lnTo>
                  <a:lnTo>
                    <a:pt x="6350" y="617219"/>
                  </a:lnTo>
                  <a:lnTo>
                    <a:pt x="6350" y="615950"/>
                  </a:lnTo>
                  <a:lnTo>
                    <a:pt x="8889" y="615950"/>
                  </a:lnTo>
                  <a:lnTo>
                    <a:pt x="8889" y="614680"/>
                  </a:lnTo>
                  <a:lnTo>
                    <a:pt x="11429" y="614680"/>
                  </a:lnTo>
                  <a:lnTo>
                    <a:pt x="11429" y="613410"/>
                  </a:lnTo>
                  <a:lnTo>
                    <a:pt x="12700" y="613410"/>
                  </a:lnTo>
                  <a:lnTo>
                    <a:pt x="12700" y="612140"/>
                  </a:lnTo>
                  <a:close/>
                </a:path>
                <a:path w="24129" h="621029">
                  <a:moveTo>
                    <a:pt x="2539" y="618490"/>
                  </a:moveTo>
                  <a:lnTo>
                    <a:pt x="0" y="618490"/>
                  </a:lnTo>
                  <a:lnTo>
                    <a:pt x="0" y="621030"/>
                  </a:lnTo>
                  <a:lnTo>
                    <a:pt x="1270" y="621030"/>
                  </a:lnTo>
                  <a:lnTo>
                    <a:pt x="1270" y="619760"/>
                  </a:lnTo>
                  <a:lnTo>
                    <a:pt x="2539" y="619760"/>
                  </a:lnTo>
                  <a:lnTo>
                    <a:pt x="2539" y="618490"/>
                  </a:lnTo>
                  <a:close/>
                </a:path>
              </a:pathLst>
            </a:custGeom>
            <a:solidFill>
              <a:srgbClr val="2F2F2F"/>
            </a:solidFill>
          </p:spPr>
          <p:txBody>
            <a:bodyPr bIns="0" lIns="0" rIns="0" rtlCol="0" tIns="0" wrap="square"/>
            <a:p/>
          </p:txBody>
        </p:sp>
        <p:sp>
          <p:nvSpPr>
            <p:cNvPr id="1048898" name="object 174"/>
            <p:cNvSpPr/>
            <p:nvPr/>
          </p:nvSpPr>
          <p:spPr>
            <a:xfrm>
              <a:off x="6093459" y="4508499"/>
              <a:ext cx="25400" cy="647700"/>
            </a:xfrm>
            <a:custGeom>
              <a:avLst/>
              <a:ahLst/>
              <a:rect l="l" t="t" r="r" b="b"/>
              <a:pathLst>
                <a:path w="25400" h="647700">
                  <a:moveTo>
                    <a:pt x="2539" y="0"/>
                  </a:moveTo>
                  <a:lnTo>
                    <a:pt x="0" y="0"/>
                  </a:lnTo>
                  <a:lnTo>
                    <a:pt x="0" y="2539"/>
                  </a:lnTo>
                  <a:lnTo>
                    <a:pt x="5079" y="2539"/>
                  </a:lnTo>
                  <a:lnTo>
                    <a:pt x="5079" y="1269"/>
                  </a:lnTo>
                  <a:lnTo>
                    <a:pt x="2539" y="1269"/>
                  </a:lnTo>
                  <a:lnTo>
                    <a:pt x="2539" y="0"/>
                  </a:lnTo>
                  <a:close/>
                </a:path>
                <a:path w="25400" h="647700">
                  <a:moveTo>
                    <a:pt x="7619" y="2540"/>
                  </a:moveTo>
                  <a:lnTo>
                    <a:pt x="0" y="2540"/>
                  </a:lnTo>
                  <a:lnTo>
                    <a:pt x="0" y="8889"/>
                  </a:lnTo>
                  <a:lnTo>
                    <a:pt x="17780" y="8889"/>
                  </a:lnTo>
                  <a:lnTo>
                    <a:pt x="17780" y="7619"/>
                  </a:lnTo>
                  <a:lnTo>
                    <a:pt x="15239" y="7619"/>
                  </a:lnTo>
                  <a:lnTo>
                    <a:pt x="15239" y="6350"/>
                  </a:lnTo>
                  <a:lnTo>
                    <a:pt x="13969" y="6350"/>
                  </a:lnTo>
                  <a:lnTo>
                    <a:pt x="13969" y="5080"/>
                  </a:lnTo>
                  <a:lnTo>
                    <a:pt x="10159" y="5080"/>
                  </a:lnTo>
                  <a:lnTo>
                    <a:pt x="10159" y="3810"/>
                  </a:lnTo>
                  <a:lnTo>
                    <a:pt x="7619" y="3810"/>
                  </a:lnTo>
                  <a:lnTo>
                    <a:pt x="7619" y="2540"/>
                  </a:lnTo>
                  <a:close/>
                </a:path>
                <a:path w="25400" h="647700">
                  <a:moveTo>
                    <a:pt x="20319" y="8890"/>
                  </a:moveTo>
                  <a:lnTo>
                    <a:pt x="0" y="8890"/>
                  </a:lnTo>
                  <a:lnTo>
                    <a:pt x="0" y="15239"/>
                  </a:lnTo>
                  <a:lnTo>
                    <a:pt x="25400" y="15239"/>
                  </a:lnTo>
                  <a:lnTo>
                    <a:pt x="25400" y="12700"/>
                  </a:lnTo>
                  <a:lnTo>
                    <a:pt x="24129" y="12700"/>
                  </a:lnTo>
                  <a:lnTo>
                    <a:pt x="24129" y="11430"/>
                  </a:lnTo>
                  <a:lnTo>
                    <a:pt x="21589" y="11430"/>
                  </a:lnTo>
                  <a:lnTo>
                    <a:pt x="21589" y="10160"/>
                  </a:lnTo>
                  <a:lnTo>
                    <a:pt x="20319" y="10160"/>
                  </a:lnTo>
                  <a:lnTo>
                    <a:pt x="20319" y="8890"/>
                  </a:lnTo>
                  <a:close/>
                </a:path>
                <a:path w="25400" h="647700">
                  <a:moveTo>
                    <a:pt x="25400" y="15240"/>
                  </a:moveTo>
                  <a:lnTo>
                    <a:pt x="0" y="15240"/>
                  </a:lnTo>
                  <a:lnTo>
                    <a:pt x="0" y="21589"/>
                  </a:lnTo>
                  <a:lnTo>
                    <a:pt x="25400" y="21589"/>
                  </a:lnTo>
                  <a:lnTo>
                    <a:pt x="25400" y="15240"/>
                  </a:lnTo>
                  <a:close/>
                </a:path>
                <a:path w="25400" h="647700">
                  <a:moveTo>
                    <a:pt x="25400" y="21590"/>
                  </a:moveTo>
                  <a:lnTo>
                    <a:pt x="0" y="21590"/>
                  </a:lnTo>
                  <a:lnTo>
                    <a:pt x="0" y="27939"/>
                  </a:lnTo>
                  <a:lnTo>
                    <a:pt x="25400" y="27939"/>
                  </a:lnTo>
                  <a:lnTo>
                    <a:pt x="25400" y="21590"/>
                  </a:lnTo>
                  <a:close/>
                </a:path>
                <a:path w="25400" h="647700">
                  <a:moveTo>
                    <a:pt x="25400" y="27940"/>
                  </a:moveTo>
                  <a:lnTo>
                    <a:pt x="0" y="27940"/>
                  </a:lnTo>
                  <a:lnTo>
                    <a:pt x="0" y="34289"/>
                  </a:lnTo>
                  <a:lnTo>
                    <a:pt x="25400" y="34289"/>
                  </a:lnTo>
                  <a:lnTo>
                    <a:pt x="25400" y="27940"/>
                  </a:lnTo>
                  <a:close/>
                </a:path>
                <a:path w="25400" h="647700">
                  <a:moveTo>
                    <a:pt x="25400" y="34290"/>
                  </a:moveTo>
                  <a:lnTo>
                    <a:pt x="0" y="34290"/>
                  </a:lnTo>
                  <a:lnTo>
                    <a:pt x="0" y="40639"/>
                  </a:lnTo>
                  <a:lnTo>
                    <a:pt x="25400" y="40639"/>
                  </a:lnTo>
                  <a:lnTo>
                    <a:pt x="25400" y="34290"/>
                  </a:lnTo>
                  <a:close/>
                </a:path>
                <a:path w="25400" h="647700">
                  <a:moveTo>
                    <a:pt x="25400" y="40640"/>
                  </a:moveTo>
                  <a:lnTo>
                    <a:pt x="0" y="40640"/>
                  </a:lnTo>
                  <a:lnTo>
                    <a:pt x="0" y="46989"/>
                  </a:lnTo>
                  <a:lnTo>
                    <a:pt x="25400" y="46989"/>
                  </a:lnTo>
                  <a:lnTo>
                    <a:pt x="25400" y="40640"/>
                  </a:lnTo>
                  <a:close/>
                </a:path>
                <a:path w="25400" h="647700">
                  <a:moveTo>
                    <a:pt x="25400" y="46990"/>
                  </a:moveTo>
                  <a:lnTo>
                    <a:pt x="0" y="46990"/>
                  </a:lnTo>
                  <a:lnTo>
                    <a:pt x="0" y="53339"/>
                  </a:lnTo>
                  <a:lnTo>
                    <a:pt x="25400" y="53339"/>
                  </a:lnTo>
                  <a:lnTo>
                    <a:pt x="25400" y="46990"/>
                  </a:lnTo>
                  <a:close/>
                </a:path>
                <a:path w="25400" h="647700">
                  <a:moveTo>
                    <a:pt x="25400" y="53340"/>
                  </a:moveTo>
                  <a:lnTo>
                    <a:pt x="0" y="53340"/>
                  </a:lnTo>
                  <a:lnTo>
                    <a:pt x="0" y="59689"/>
                  </a:lnTo>
                  <a:lnTo>
                    <a:pt x="25400" y="59689"/>
                  </a:lnTo>
                  <a:lnTo>
                    <a:pt x="25400" y="53340"/>
                  </a:lnTo>
                  <a:close/>
                </a:path>
                <a:path w="25400" h="647700">
                  <a:moveTo>
                    <a:pt x="25400" y="59690"/>
                  </a:moveTo>
                  <a:lnTo>
                    <a:pt x="0" y="59690"/>
                  </a:lnTo>
                  <a:lnTo>
                    <a:pt x="0" y="66039"/>
                  </a:lnTo>
                  <a:lnTo>
                    <a:pt x="25400" y="66039"/>
                  </a:lnTo>
                  <a:lnTo>
                    <a:pt x="25400" y="59690"/>
                  </a:lnTo>
                  <a:close/>
                </a:path>
                <a:path w="25400" h="647700">
                  <a:moveTo>
                    <a:pt x="25400" y="66040"/>
                  </a:moveTo>
                  <a:lnTo>
                    <a:pt x="0" y="66040"/>
                  </a:lnTo>
                  <a:lnTo>
                    <a:pt x="0" y="72389"/>
                  </a:lnTo>
                  <a:lnTo>
                    <a:pt x="25400" y="72389"/>
                  </a:lnTo>
                  <a:lnTo>
                    <a:pt x="25400" y="66040"/>
                  </a:lnTo>
                  <a:close/>
                </a:path>
                <a:path w="25400" h="647700">
                  <a:moveTo>
                    <a:pt x="25400" y="72390"/>
                  </a:moveTo>
                  <a:lnTo>
                    <a:pt x="0" y="72390"/>
                  </a:lnTo>
                  <a:lnTo>
                    <a:pt x="0" y="78739"/>
                  </a:lnTo>
                  <a:lnTo>
                    <a:pt x="25400" y="78739"/>
                  </a:lnTo>
                  <a:lnTo>
                    <a:pt x="25400" y="72390"/>
                  </a:lnTo>
                  <a:close/>
                </a:path>
                <a:path w="25400" h="647700">
                  <a:moveTo>
                    <a:pt x="25400" y="78740"/>
                  </a:moveTo>
                  <a:lnTo>
                    <a:pt x="0" y="78740"/>
                  </a:lnTo>
                  <a:lnTo>
                    <a:pt x="0" y="85089"/>
                  </a:lnTo>
                  <a:lnTo>
                    <a:pt x="25400" y="85089"/>
                  </a:lnTo>
                  <a:lnTo>
                    <a:pt x="25400" y="78740"/>
                  </a:lnTo>
                  <a:close/>
                </a:path>
                <a:path w="25400" h="647700">
                  <a:moveTo>
                    <a:pt x="25400" y="85090"/>
                  </a:moveTo>
                  <a:lnTo>
                    <a:pt x="0" y="85090"/>
                  </a:lnTo>
                  <a:lnTo>
                    <a:pt x="0" y="91439"/>
                  </a:lnTo>
                  <a:lnTo>
                    <a:pt x="25400" y="91439"/>
                  </a:lnTo>
                  <a:lnTo>
                    <a:pt x="25400" y="85090"/>
                  </a:lnTo>
                  <a:close/>
                </a:path>
                <a:path w="25400" h="647700">
                  <a:moveTo>
                    <a:pt x="25400" y="91440"/>
                  </a:moveTo>
                  <a:lnTo>
                    <a:pt x="0" y="91440"/>
                  </a:lnTo>
                  <a:lnTo>
                    <a:pt x="0" y="97789"/>
                  </a:lnTo>
                  <a:lnTo>
                    <a:pt x="25400" y="97789"/>
                  </a:lnTo>
                  <a:lnTo>
                    <a:pt x="25400" y="91440"/>
                  </a:lnTo>
                  <a:close/>
                </a:path>
                <a:path w="25400" h="647700">
                  <a:moveTo>
                    <a:pt x="25400" y="97790"/>
                  </a:moveTo>
                  <a:lnTo>
                    <a:pt x="0" y="97790"/>
                  </a:lnTo>
                  <a:lnTo>
                    <a:pt x="0" y="104139"/>
                  </a:lnTo>
                  <a:lnTo>
                    <a:pt x="25400" y="104139"/>
                  </a:lnTo>
                  <a:lnTo>
                    <a:pt x="25400" y="97790"/>
                  </a:lnTo>
                  <a:close/>
                </a:path>
                <a:path w="25400" h="647700">
                  <a:moveTo>
                    <a:pt x="25400" y="104140"/>
                  </a:moveTo>
                  <a:lnTo>
                    <a:pt x="0" y="104140"/>
                  </a:lnTo>
                  <a:lnTo>
                    <a:pt x="0" y="110489"/>
                  </a:lnTo>
                  <a:lnTo>
                    <a:pt x="25400" y="110489"/>
                  </a:lnTo>
                  <a:lnTo>
                    <a:pt x="25400" y="104140"/>
                  </a:lnTo>
                  <a:close/>
                </a:path>
                <a:path w="25400" h="647700">
                  <a:moveTo>
                    <a:pt x="25400" y="110490"/>
                  </a:moveTo>
                  <a:lnTo>
                    <a:pt x="0" y="110490"/>
                  </a:lnTo>
                  <a:lnTo>
                    <a:pt x="0" y="116839"/>
                  </a:lnTo>
                  <a:lnTo>
                    <a:pt x="25400" y="116839"/>
                  </a:lnTo>
                  <a:lnTo>
                    <a:pt x="25400" y="110490"/>
                  </a:lnTo>
                  <a:close/>
                </a:path>
                <a:path w="25400" h="647700">
                  <a:moveTo>
                    <a:pt x="25400" y="116840"/>
                  </a:moveTo>
                  <a:lnTo>
                    <a:pt x="0" y="116840"/>
                  </a:lnTo>
                  <a:lnTo>
                    <a:pt x="0" y="121919"/>
                  </a:lnTo>
                  <a:lnTo>
                    <a:pt x="25400" y="121919"/>
                  </a:lnTo>
                  <a:lnTo>
                    <a:pt x="25400" y="116840"/>
                  </a:lnTo>
                  <a:close/>
                </a:path>
                <a:path w="25400" h="647700">
                  <a:moveTo>
                    <a:pt x="25400" y="121920"/>
                  </a:moveTo>
                  <a:lnTo>
                    <a:pt x="0" y="121920"/>
                  </a:lnTo>
                  <a:lnTo>
                    <a:pt x="0" y="129539"/>
                  </a:lnTo>
                  <a:lnTo>
                    <a:pt x="25400" y="129539"/>
                  </a:lnTo>
                  <a:lnTo>
                    <a:pt x="25400" y="121920"/>
                  </a:lnTo>
                  <a:close/>
                </a:path>
                <a:path w="25400" h="647700">
                  <a:moveTo>
                    <a:pt x="25400" y="129540"/>
                  </a:moveTo>
                  <a:lnTo>
                    <a:pt x="0" y="129540"/>
                  </a:lnTo>
                  <a:lnTo>
                    <a:pt x="0" y="135889"/>
                  </a:lnTo>
                  <a:lnTo>
                    <a:pt x="25400" y="135889"/>
                  </a:lnTo>
                  <a:lnTo>
                    <a:pt x="25400" y="129540"/>
                  </a:lnTo>
                  <a:close/>
                </a:path>
                <a:path w="25400" h="647700">
                  <a:moveTo>
                    <a:pt x="25400" y="135890"/>
                  </a:moveTo>
                  <a:lnTo>
                    <a:pt x="0" y="135890"/>
                  </a:lnTo>
                  <a:lnTo>
                    <a:pt x="0" y="142239"/>
                  </a:lnTo>
                  <a:lnTo>
                    <a:pt x="25400" y="142239"/>
                  </a:lnTo>
                  <a:lnTo>
                    <a:pt x="25400" y="135890"/>
                  </a:lnTo>
                  <a:close/>
                </a:path>
                <a:path w="25400" h="647700">
                  <a:moveTo>
                    <a:pt x="25400" y="142240"/>
                  </a:moveTo>
                  <a:lnTo>
                    <a:pt x="0" y="142240"/>
                  </a:lnTo>
                  <a:lnTo>
                    <a:pt x="0" y="148589"/>
                  </a:lnTo>
                  <a:lnTo>
                    <a:pt x="25400" y="148589"/>
                  </a:lnTo>
                  <a:lnTo>
                    <a:pt x="25400" y="142240"/>
                  </a:lnTo>
                  <a:close/>
                </a:path>
                <a:path w="25400" h="647700">
                  <a:moveTo>
                    <a:pt x="25400" y="148590"/>
                  </a:moveTo>
                  <a:lnTo>
                    <a:pt x="0" y="148590"/>
                  </a:lnTo>
                  <a:lnTo>
                    <a:pt x="0" y="154939"/>
                  </a:lnTo>
                  <a:lnTo>
                    <a:pt x="25400" y="154939"/>
                  </a:lnTo>
                  <a:lnTo>
                    <a:pt x="25400" y="148590"/>
                  </a:lnTo>
                  <a:close/>
                </a:path>
                <a:path w="25400" h="647700">
                  <a:moveTo>
                    <a:pt x="25400" y="154940"/>
                  </a:moveTo>
                  <a:lnTo>
                    <a:pt x="0" y="154940"/>
                  </a:lnTo>
                  <a:lnTo>
                    <a:pt x="0" y="161289"/>
                  </a:lnTo>
                  <a:lnTo>
                    <a:pt x="25400" y="161289"/>
                  </a:lnTo>
                  <a:lnTo>
                    <a:pt x="25400" y="154940"/>
                  </a:lnTo>
                  <a:close/>
                </a:path>
                <a:path w="25400" h="647700">
                  <a:moveTo>
                    <a:pt x="25400" y="161290"/>
                  </a:moveTo>
                  <a:lnTo>
                    <a:pt x="0" y="161290"/>
                  </a:lnTo>
                  <a:lnTo>
                    <a:pt x="0" y="167639"/>
                  </a:lnTo>
                  <a:lnTo>
                    <a:pt x="25400" y="167639"/>
                  </a:lnTo>
                  <a:lnTo>
                    <a:pt x="25400" y="161290"/>
                  </a:lnTo>
                  <a:close/>
                </a:path>
                <a:path w="25400" h="647700">
                  <a:moveTo>
                    <a:pt x="25400" y="167640"/>
                  </a:moveTo>
                  <a:lnTo>
                    <a:pt x="0" y="167640"/>
                  </a:lnTo>
                  <a:lnTo>
                    <a:pt x="0" y="173989"/>
                  </a:lnTo>
                  <a:lnTo>
                    <a:pt x="25400" y="173989"/>
                  </a:lnTo>
                  <a:lnTo>
                    <a:pt x="25400" y="167640"/>
                  </a:lnTo>
                  <a:close/>
                </a:path>
                <a:path w="25400" h="647700">
                  <a:moveTo>
                    <a:pt x="25400" y="173990"/>
                  </a:moveTo>
                  <a:lnTo>
                    <a:pt x="0" y="173990"/>
                  </a:lnTo>
                  <a:lnTo>
                    <a:pt x="0" y="180339"/>
                  </a:lnTo>
                  <a:lnTo>
                    <a:pt x="25400" y="180339"/>
                  </a:lnTo>
                  <a:lnTo>
                    <a:pt x="25400" y="173990"/>
                  </a:lnTo>
                  <a:close/>
                </a:path>
                <a:path w="25400" h="647700">
                  <a:moveTo>
                    <a:pt x="25400" y="180340"/>
                  </a:moveTo>
                  <a:lnTo>
                    <a:pt x="0" y="180340"/>
                  </a:lnTo>
                  <a:lnTo>
                    <a:pt x="0" y="186689"/>
                  </a:lnTo>
                  <a:lnTo>
                    <a:pt x="25400" y="186689"/>
                  </a:lnTo>
                  <a:lnTo>
                    <a:pt x="25400" y="180340"/>
                  </a:lnTo>
                  <a:close/>
                </a:path>
                <a:path w="25400" h="647700">
                  <a:moveTo>
                    <a:pt x="25400" y="186690"/>
                  </a:moveTo>
                  <a:lnTo>
                    <a:pt x="0" y="186690"/>
                  </a:lnTo>
                  <a:lnTo>
                    <a:pt x="0" y="193039"/>
                  </a:lnTo>
                  <a:lnTo>
                    <a:pt x="25400" y="193039"/>
                  </a:lnTo>
                  <a:lnTo>
                    <a:pt x="25400" y="186690"/>
                  </a:lnTo>
                  <a:close/>
                </a:path>
                <a:path w="25400" h="647700">
                  <a:moveTo>
                    <a:pt x="25400" y="193040"/>
                  </a:moveTo>
                  <a:lnTo>
                    <a:pt x="0" y="193040"/>
                  </a:lnTo>
                  <a:lnTo>
                    <a:pt x="0" y="199389"/>
                  </a:lnTo>
                  <a:lnTo>
                    <a:pt x="25400" y="199389"/>
                  </a:lnTo>
                  <a:lnTo>
                    <a:pt x="25400" y="193040"/>
                  </a:lnTo>
                  <a:close/>
                </a:path>
                <a:path w="25400" h="647700">
                  <a:moveTo>
                    <a:pt x="25400" y="199390"/>
                  </a:moveTo>
                  <a:lnTo>
                    <a:pt x="0" y="199390"/>
                  </a:lnTo>
                  <a:lnTo>
                    <a:pt x="0" y="205739"/>
                  </a:lnTo>
                  <a:lnTo>
                    <a:pt x="25400" y="205739"/>
                  </a:lnTo>
                  <a:lnTo>
                    <a:pt x="25400" y="199390"/>
                  </a:lnTo>
                  <a:close/>
                </a:path>
                <a:path w="25400" h="647700">
                  <a:moveTo>
                    <a:pt x="25400" y="205740"/>
                  </a:moveTo>
                  <a:lnTo>
                    <a:pt x="0" y="205740"/>
                  </a:lnTo>
                  <a:lnTo>
                    <a:pt x="0" y="212089"/>
                  </a:lnTo>
                  <a:lnTo>
                    <a:pt x="25400" y="212089"/>
                  </a:lnTo>
                  <a:lnTo>
                    <a:pt x="25400" y="205740"/>
                  </a:lnTo>
                  <a:close/>
                </a:path>
                <a:path w="25400" h="647700">
                  <a:moveTo>
                    <a:pt x="25400" y="212090"/>
                  </a:moveTo>
                  <a:lnTo>
                    <a:pt x="0" y="212090"/>
                  </a:lnTo>
                  <a:lnTo>
                    <a:pt x="0" y="218439"/>
                  </a:lnTo>
                  <a:lnTo>
                    <a:pt x="19050" y="218439"/>
                  </a:lnTo>
                  <a:lnTo>
                    <a:pt x="19050" y="217169"/>
                  </a:lnTo>
                  <a:lnTo>
                    <a:pt x="25400" y="217169"/>
                  </a:lnTo>
                  <a:lnTo>
                    <a:pt x="25400" y="212090"/>
                  </a:lnTo>
                  <a:close/>
                </a:path>
                <a:path w="25400" h="647700">
                  <a:moveTo>
                    <a:pt x="10159" y="218440"/>
                  </a:moveTo>
                  <a:lnTo>
                    <a:pt x="0" y="218440"/>
                  </a:lnTo>
                  <a:lnTo>
                    <a:pt x="0" y="220980"/>
                  </a:lnTo>
                  <a:lnTo>
                    <a:pt x="1269" y="220980"/>
                  </a:lnTo>
                  <a:lnTo>
                    <a:pt x="1269" y="219710"/>
                  </a:lnTo>
                  <a:lnTo>
                    <a:pt x="10159" y="219710"/>
                  </a:lnTo>
                  <a:lnTo>
                    <a:pt x="10159" y="218440"/>
                  </a:lnTo>
                  <a:close/>
                </a:path>
                <a:path w="25400" h="647700">
                  <a:moveTo>
                    <a:pt x="11429" y="407669"/>
                  </a:moveTo>
                  <a:lnTo>
                    <a:pt x="0" y="407669"/>
                  </a:lnTo>
                  <a:lnTo>
                    <a:pt x="0" y="408939"/>
                  </a:lnTo>
                  <a:lnTo>
                    <a:pt x="11429" y="408939"/>
                  </a:lnTo>
                  <a:lnTo>
                    <a:pt x="11429" y="407669"/>
                  </a:lnTo>
                  <a:close/>
                </a:path>
                <a:path w="25400" h="647700">
                  <a:moveTo>
                    <a:pt x="22860" y="408940"/>
                  </a:moveTo>
                  <a:lnTo>
                    <a:pt x="0" y="408940"/>
                  </a:lnTo>
                  <a:lnTo>
                    <a:pt x="0" y="415289"/>
                  </a:lnTo>
                  <a:lnTo>
                    <a:pt x="25400" y="415289"/>
                  </a:lnTo>
                  <a:lnTo>
                    <a:pt x="25400" y="410210"/>
                  </a:lnTo>
                  <a:lnTo>
                    <a:pt x="22860" y="410210"/>
                  </a:lnTo>
                  <a:lnTo>
                    <a:pt x="22860" y="408940"/>
                  </a:lnTo>
                  <a:close/>
                </a:path>
                <a:path w="25400" h="647700">
                  <a:moveTo>
                    <a:pt x="25400" y="415290"/>
                  </a:moveTo>
                  <a:lnTo>
                    <a:pt x="0" y="415290"/>
                  </a:lnTo>
                  <a:lnTo>
                    <a:pt x="0" y="421639"/>
                  </a:lnTo>
                  <a:lnTo>
                    <a:pt x="25400" y="421639"/>
                  </a:lnTo>
                  <a:lnTo>
                    <a:pt x="25400" y="415290"/>
                  </a:lnTo>
                  <a:close/>
                </a:path>
                <a:path w="25400" h="647700">
                  <a:moveTo>
                    <a:pt x="25400" y="421640"/>
                  </a:moveTo>
                  <a:lnTo>
                    <a:pt x="0" y="421640"/>
                  </a:lnTo>
                  <a:lnTo>
                    <a:pt x="0" y="427989"/>
                  </a:lnTo>
                  <a:lnTo>
                    <a:pt x="25400" y="427989"/>
                  </a:lnTo>
                  <a:lnTo>
                    <a:pt x="25400" y="421640"/>
                  </a:lnTo>
                  <a:close/>
                </a:path>
                <a:path w="25400" h="647700">
                  <a:moveTo>
                    <a:pt x="25400" y="427990"/>
                  </a:moveTo>
                  <a:lnTo>
                    <a:pt x="0" y="427990"/>
                  </a:lnTo>
                  <a:lnTo>
                    <a:pt x="0" y="434339"/>
                  </a:lnTo>
                  <a:lnTo>
                    <a:pt x="25400" y="434339"/>
                  </a:lnTo>
                  <a:lnTo>
                    <a:pt x="25400" y="427990"/>
                  </a:lnTo>
                  <a:close/>
                </a:path>
                <a:path w="25400" h="647700">
                  <a:moveTo>
                    <a:pt x="25400" y="434340"/>
                  </a:moveTo>
                  <a:lnTo>
                    <a:pt x="0" y="434340"/>
                  </a:lnTo>
                  <a:lnTo>
                    <a:pt x="0" y="440689"/>
                  </a:lnTo>
                  <a:lnTo>
                    <a:pt x="25400" y="440689"/>
                  </a:lnTo>
                  <a:lnTo>
                    <a:pt x="25400" y="434340"/>
                  </a:lnTo>
                  <a:close/>
                </a:path>
                <a:path w="25400" h="647700">
                  <a:moveTo>
                    <a:pt x="25400" y="440690"/>
                  </a:moveTo>
                  <a:lnTo>
                    <a:pt x="0" y="440690"/>
                  </a:lnTo>
                  <a:lnTo>
                    <a:pt x="0" y="447039"/>
                  </a:lnTo>
                  <a:lnTo>
                    <a:pt x="25400" y="447039"/>
                  </a:lnTo>
                  <a:lnTo>
                    <a:pt x="25400" y="440690"/>
                  </a:lnTo>
                  <a:close/>
                </a:path>
                <a:path w="25400" h="647700">
                  <a:moveTo>
                    <a:pt x="25400" y="447040"/>
                  </a:moveTo>
                  <a:lnTo>
                    <a:pt x="0" y="447040"/>
                  </a:lnTo>
                  <a:lnTo>
                    <a:pt x="0" y="453389"/>
                  </a:lnTo>
                  <a:lnTo>
                    <a:pt x="25400" y="453389"/>
                  </a:lnTo>
                  <a:lnTo>
                    <a:pt x="25400" y="447040"/>
                  </a:lnTo>
                  <a:close/>
                </a:path>
                <a:path w="25400" h="647700">
                  <a:moveTo>
                    <a:pt x="25400" y="453390"/>
                  </a:moveTo>
                  <a:lnTo>
                    <a:pt x="0" y="453390"/>
                  </a:lnTo>
                  <a:lnTo>
                    <a:pt x="0" y="458469"/>
                  </a:lnTo>
                  <a:lnTo>
                    <a:pt x="25400" y="458469"/>
                  </a:lnTo>
                  <a:lnTo>
                    <a:pt x="25400" y="453390"/>
                  </a:lnTo>
                  <a:close/>
                </a:path>
                <a:path w="25400" h="647700">
                  <a:moveTo>
                    <a:pt x="25400" y="458470"/>
                  </a:moveTo>
                  <a:lnTo>
                    <a:pt x="0" y="458470"/>
                  </a:lnTo>
                  <a:lnTo>
                    <a:pt x="0" y="466089"/>
                  </a:lnTo>
                  <a:lnTo>
                    <a:pt x="25400" y="466089"/>
                  </a:lnTo>
                  <a:lnTo>
                    <a:pt x="25400" y="458470"/>
                  </a:lnTo>
                  <a:close/>
                </a:path>
                <a:path w="25400" h="647700">
                  <a:moveTo>
                    <a:pt x="25400" y="466090"/>
                  </a:moveTo>
                  <a:lnTo>
                    <a:pt x="0" y="466090"/>
                  </a:lnTo>
                  <a:lnTo>
                    <a:pt x="0" y="472439"/>
                  </a:lnTo>
                  <a:lnTo>
                    <a:pt x="25400" y="472439"/>
                  </a:lnTo>
                  <a:lnTo>
                    <a:pt x="25400" y="466090"/>
                  </a:lnTo>
                  <a:close/>
                </a:path>
                <a:path w="25400" h="647700">
                  <a:moveTo>
                    <a:pt x="25400" y="472440"/>
                  </a:moveTo>
                  <a:lnTo>
                    <a:pt x="0" y="472440"/>
                  </a:lnTo>
                  <a:lnTo>
                    <a:pt x="0" y="478789"/>
                  </a:lnTo>
                  <a:lnTo>
                    <a:pt x="25400" y="478789"/>
                  </a:lnTo>
                  <a:lnTo>
                    <a:pt x="25400" y="472440"/>
                  </a:lnTo>
                  <a:close/>
                </a:path>
                <a:path w="25400" h="647700">
                  <a:moveTo>
                    <a:pt x="25400" y="478790"/>
                  </a:moveTo>
                  <a:lnTo>
                    <a:pt x="0" y="478790"/>
                  </a:lnTo>
                  <a:lnTo>
                    <a:pt x="0" y="485139"/>
                  </a:lnTo>
                  <a:lnTo>
                    <a:pt x="25400" y="485139"/>
                  </a:lnTo>
                  <a:lnTo>
                    <a:pt x="25400" y="478790"/>
                  </a:lnTo>
                  <a:close/>
                </a:path>
                <a:path w="25400" h="647700">
                  <a:moveTo>
                    <a:pt x="25400" y="485140"/>
                  </a:moveTo>
                  <a:lnTo>
                    <a:pt x="0" y="485140"/>
                  </a:lnTo>
                  <a:lnTo>
                    <a:pt x="0" y="491489"/>
                  </a:lnTo>
                  <a:lnTo>
                    <a:pt x="25400" y="491489"/>
                  </a:lnTo>
                  <a:lnTo>
                    <a:pt x="25400" y="485140"/>
                  </a:lnTo>
                  <a:close/>
                </a:path>
                <a:path w="25400" h="647700">
                  <a:moveTo>
                    <a:pt x="25400" y="491490"/>
                  </a:moveTo>
                  <a:lnTo>
                    <a:pt x="0" y="491490"/>
                  </a:lnTo>
                  <a:lnTo>
                    <a:pt x="0" y="497839"/>
                  </a:lnTo>
                  <a:lnTo>
                    <a:pt x="25400" y="497839"/>
                  </a:lnTo>
                  <a:lnTo>
                    <a:pt x="25400" y="491490"/>
                  </a:lnTo>
                  <a:close/>
                </a:path>
                <a:path w="25400" h="647700">
                  <a:moveTo>
                    <a:pt x="25400" y="497840"/>
                  </a:moveTo>
                  <a:lnTo>
                    <a:pt x="0" y="497840"/>
                  </a:lnTo>
                  <a:lnTo>
                    <a:pt x="0" y="504189"/>
                  </a:lnTo>
                  <a:lnTo>
                    <a:pt x="25400" y="504189"/>
                  </a:lnTo>
                  <a:lnTo>
                    <a:pt x="25400" y="497840"/>
                  </a:lnTo>
                  <a:close/>
                </a:path>
                <a:path w="25400" h="647700">
                  <a:moveTo>
                    <a:pt x="25400" y="504190"/>
                  </a:moveTo>
                  <a:lnTo>
                    <a:pt x="0" y="504190"/>
                  </a:lnTo>
                  <a:lnTo>
                    <a:pt x="0" y="510539"/>
                  </a:lnTo>
                  <a:lnTo>
                    <a:pt x="25400" y="510539"/>
                  </a:lnTo>
                  <a:lnTo>
                    <a:pt x="25400" y="504190"/>
                  </a:lnTo>
                  <a:close/>
                </a:path>
                <a:path w="25400" h="647700">
                  <a:moveTo>
                    <a:pt x="25400" y="510540"/>
                  </a:moveTo>
                  <a:lnTo>
                    <a:pt x="0" y="510540"/>
                  </a:lnTo>
                  <a:lnTo>
                    <a:pt x="0" y="516889"/>
                  </a:lnTo>
                  <a:lnTo>
                    <a:pt x="25400" y="516889"/>
                  </a:lnTo>
                  <a:lnTo>
                    <a:pt x="25400" y="510540"/>
                  </a:lnTo>
                  <a:close/>
                </a:path>
                <a:path w="25400" h="647700">
                  <a:moveTo>
                    <a:pt x="25400" y="516890"/>
                  </a:moveTo>
                  <a:lnTo>
                    <a:pt x="0" y="516890"/>
                  </a:lnTo>
                  <a:lnTo>
                    <a:pt x="0" y="523239"/>
                  </a:lnTo>
                  <a:lnTo>
                    <a:pt x="25400" y="523239"/>
                  </a:lnTo>
                  <a:lnTo>
                    <a:pt x="25400" y="516890"/>
                  </a:lnTo>
                  <a:close/>
                </a:path>
                <a:path w="25400" h="647700">
                  <a:moveTo>
                    <a:pt x="25400" y="523240"/>
                  </a:moveTo>
                  <a:lnTo>
                    <a:pt x="0" y="523240"/>
                  </a:lnTo>
                  <a:lnTo>
                    <a:pt x="0" y="529589"/>
                  </a:lnTo>
                  <a:lnTo>
                    <a:pt x="25400" y="529589"/>
                  </a:lnTo>
                  <a:lnTo>
                    <a:pt x="25400" y="523240"/>
                  </a:lnTo>
                  <a:close/>
                </a:path>
                <a:path w="25400" h="647700">
                  <a:moveTo>
                    <a:pt x="25400" y="529590"/>
                  </a:moveTo>
                  <a:lnTo>
                    <a:pt x="0" y="529590"/>
                  </a:lnTo>
                  <a:lnTo>
                    <a:pt x="0" y="535939"/>
                  </a:lnTo>
                  <a:lnTo>
                    <a:pt x="25400" y="535939"/>
                  </a:lnTo>
                  <a:lnTo>
                    <a:pt x="25400" y="529590"/>
                  </a:lnTo>
                  <a:close/>
                </a:path>
                <a:path w="25400" h="647700">
                  <a:moveTo>
                    <a:pt x="25400" y="535940"/>
                  </a:moveTo>
                  <a:lnTo>
                    <a:pt x="0" y="535940"/>
                  </a:lnTo>
                  <a:lnTo>
                    <a:pt x="0" y="542289"/>
                  </a:lnTo>
                  <a:lnTo>
                    <a:pt x="25400" y="542289"/>
                  </a:lnTo>
                  <a:lnTo>
                    <a:pt x="25400" y="535940"/>
                  </a:lnTo>
                  <a:close/>
                </a:path>
                <a:path w="25400" h="647700">
                  <a:moveTo>
                    <a:pt x="25400" y="542290"/>
                  </a:moveTo>
                  <a:lnTo>
                    <a:pt x="0" y="542290"/>
                  </a:lnTo>
                  <a:lnTo>
                    <a:pt x="0" y="548639"/>
                  </a:lnTo>
                  <a:lnTo>
                    <a:pt x="25400" y="548639"/>
                  </a:lnTo>
                  <a:lnTo>
                    <a:pt x="25400" y="542290"/>
                  </a:lnTo>
                  <a:close/>
                </a:path>
                <a:path w="25400" h="647700">
                  <a:moveTo>
                    <a:pt x="25400" y="548640"/>
                  </a:moveTo>
                  <a:lnTo>
                    <a:pt x="0" y="548640"/>
                  </a:lnTo>
                  <a:lnTo>
                    <a:pt x="0" y="554989"/>
                  </a:lnTo>
                  <a:lnTo>
                    <a:pt x="25400" y="554989"/>
                  </a:lnTo>
                  <a:lnTo>
                    <a:pt x="25400" y="548640"/>
                  </a:lnTo>
                  <a:close/>
                </a:path>
                <a:path w="25400" h="647700">
                  <a:moveTo>
                    <a:pt x="25400" y="554990"/>
                  </a:moveTo>
                  <a:lnTo>
                    <a:pt x="0" y="554990"/>
                  </a:lnTo>
                  <a:lnTo>
                    <a:pt x="0" y="561339"/>
                  </a:lnTo>
                  <a:lnTo>
                    <a:pt x="25400" y="561339"/>
                  </a:lnTo>
                  <a:lnTo>
                    <a:pt x="25400" y="554990"/>
                  </a:lnTo>
                  <a:close/>
                </a:path>
                <a:path w="25400" h="647700">
                  <a:moveTo>
                    <a:pt x="25400" y="561340"/>
                  </a:moveTo>
                  <a:lnTo>
                    <a:pt x="0" y="561340"/>
                  </a:lnTo>
                  <a:lnTo>
                    <a:pt x="0" y="567689"/>
                  </a:lnTo>
                  <a:lnTo>
                    <a:pt x="25400" y="567689"/>
                  </a:lnTo>
                  <a:lnTo>
                    <a:pt x="25400" y="561340"/>
                  </a:lnTo>
                  <a:close/>
                </a:path>
                <a:path w="25400" h="647700">
                  <a:moveTo>
                    <a:pt x="25400" y="567690"/>
                  </a:moveTo>
                  <a:lnTo>
                    <a:pt x="0" y="567690"/>
                  </a:lnTo>
                  <a:lnTo>
                    <a:pt x="0" y="574039"/>
                  </a:lnTo>
                  <a:lnTo>
                    <a:pt x="25400" y="574039"/>
                  </a:lnTo>
                  <a:lnTo>
                    <a:pt x="25400" y="567690"/>
                  </a:lnTo>
                  <a:close/>
                </a:path>
                <a:path w="25400" h="647700">
                  <a:moveTo>
                    <a:pt x="25400" y="574040"/>
                  </a:moveTo>
                  <a:lnTo>
                    <a:pt x="0" y="574040"/>
                  </a:lnTo>
                  <a:lnTo>
                    <a:pt x="0" y="580389"/>
                  </a:lnTo>
                  <a:lnTo>
                    <a:pt x="25400" y="580389"/>
                  </a:lnTo>
                  <a:lnTo>
                    <a:pt x="25400" y="574040"/>
                  </a:lnTo>
                  <a:close/>
                </a:path>
                <a:path w="25400" h="647700">
                  <a:moveTo>
                    <a:pt x="25400" y="580390"/>
                  </a:moveTo>
                  <a:lnTo>
                    <a:pt x="0" y="580390"/>
                  </a:lnTo>
                  <a:lnTo>
                    <a:pt x="0" y="586739"/>
                  </a:lnTo>
                  <a:lnTo>
                    <a:pt x="25400" y="586739"/>
                  </a:lnTo>
                  <a:lnTo>
                    <a:pt x="25400" y="580390"/>
                  </a:lnTo>
                  <a:close/>
                </a:path>
                <a:path w="25400" h="647700">
                  <a:moveTo>
                    <a:pt x="25400" y="586740"/>
                  </a:moveTo>
                  <a:lnTo>
                    <a:pt x="0" y="586740"/>
                  </a:lnTo>
                  <a:lnTo>
                    <a:pt x="0" y="593089"/>
                  </a:lnTo>
                  <a:lnTo>
                    <a:pt x="25400" y="593089"/>
                  </a:lnTo>
                  <a:lnTo>
                    <a:pt x="25400" y="586740"/>
                  </a:lnTo>
                  <a:close/>
                </a:path>
                <a:path w="25400" h="647700">
                  <a:moveTo>
                    <a:pt x="25400" y="593090"/>
                  </a:moveTo>
                  <a:lnTo>
                    <a:pt x="0" y="593090"/>
                  </a:lnTo>
                  <a:lnTo>
                    <a:pt x="0" y="599439"/>
                  </a:lnTo>
                  <a:lnTo>
                    <a:pt x="25400" y="599439"/>
                  </a:lnTo>
                  <a:lnTo>
                    <a:pt x="25400" y="593090"/>
                  </a:lnTo>
                  <a:close/>
                </a:path>
                <a:path w="25400" h="647700">
                  <a:moveTo>
                    <a:pt x="25400" y="599440"/>
                  </a:moveTo>
                  <a:lnTo>
                    <a:pt x="0" y="599440"/>
                  </a:lnTo>
                  <a:lnTo>
                    <a:pt x="0" y="605789"/>
                  </a:lnTo>
                  <a:lnTo>
                    <a:pt x="25400" y="605789"/>
                  </a:lnTo>
                  <a:lnTo>
                    <a:pt x="25400" y="599440"/>
                  </a:lnTo>
                  <a:close/>
                </a:path>
                <a:path w="25400" h="647700">
                  <a:moveTo>
                    <a:pt x="25400" y="605790"/>
                  </a:moveTo>
                  <a:lnTo>
                    <a:pt x="0" y="605790"/>
                  </a:lnTo>
                  <a:lnTo>
                    <a:pt x="0" y="612139"/>
                  </a:lnTo>
                  <a:lnTo>
                    <a:pt x="25400" y="612139"/>
                  </a:lnTo>
                  <a:lnTo>
                    <a:pt x="25400" y="605790"/>
                  </a:lnTo>
                  <a:close/>
                </a:path>
                <a:path w="25400" h="647700">
                  <a:moveTo>
                    <a:pt x="25400" y="612140"/>
                  </a:moveTo>
                  <a:lnTo>
                    <a:pt x="0" y="612140"/>
                  </a:lnTo>
                  <a:lnTo>
                    <a:pt x="0" y="618489"/>
                  </a:lnTo>
                  <a:lnTo>
                    <a:pt x="25400" y="618489"/>
                  </a:lnTo>
                  <a:lnTo>
                    <a:pt x="25400" y="612140"/>
                  </a:lnTo>
                  <a:close/>
                </a:path>
                <a:path w="25400" h="647700">
                  <a:moveTo>
                    <a:pt x="25400" y="618490"/>
                  </a:moveTo>
                  <a:lnTo>
                    <a:pt x="0" y="618490"/>
                  </a:lnTo>
                  <a:lnTo>
                    <a:pt x="0" y="624839"/>
                  </a:lnTo>
                  <a:lnTo>
                    <a:pt x="25400" y="624839"/>
                  </a:lnTo>
                  <a:lnTo>
                    <a:pt x="25400" y="618490"/>
                  </a:lnTo>
                  <a:close/>
                </a:path>
                <a:path w="25400" h="647700">
                  <a:moveTo>
                    <a:pt x="25400" y="624840"/>
                  </a:moveTo>
                  <a:lnTo>
                    <a:pt x="0" y="624840"/>
                  </a:lnTo>
                  <a:lnTo>
                    <a:pt x="0" y="631189"/>
                  </a:lnTo>
                  <a:lnTo>
                    <a:pt x="25400" y="631189"/>
                  </a:lnTo>
                  <a:lnTo>
                    <a:pt x="25400" y="624840"/>
                  </a:lnTo>
                  <a:close/>
                </a:path>
                <a:path w="25400" h="647700">
                  <a:moveTo>
                    <a:pt x="25400" y="631190"/>
                  </a:moveTo>
                  <a:lnTo>
                    <a:pt x="0" y="631190"/>
                  </a:lnTo>
                  <a:lnTo>
                    <a:pt x="0" y="637539"/>
                  </a:lnTo>
                  <a:lnTo>
                    <a:pt x="20320" y="637539"/>
                  </a:lnTo>
                  <a:lnTo>
                    <a:pt x="20320" y="636269"/>
                  </a:lnTo>
                  <a:lnTo>
                    <a:pt x="21589" y="636269"/>
                  </a:lnTo>
                  <a:lnTo>
                    <a:pt x="21589" y="635000"/>
                  </a:lnTo>
                  <a:lnTo>
                    <a:pt x="24129" y="635000"/>
                  </a:lnTo>
                  <a:lnTo>
                    <a:pt x="24129" y="633730"/>
                  </a:lnTo>
                  <a:lnTo>
                    <a:pt x="25400" y="633730"/>
                  </a:lnTo>
                  <a:lnTo>
                    <a:pt x="25400" y="631190"/>
                  </a:lnTo>
                  <a:close/>
                </a:path>
                <a:path w="25400" h="647700">
                  <a:moveTo>
                    <a:pt x="17779" y="637540"/>
                  </a:moveTo>
                  <a:lnTo>
                    <a:pt x="0" y="637540"/>
                  </a:lnTo>
                  <a:lnTo>
                    <a:pt x="0" y="643889"/>
                  </a:lnTo>
                  <a:lnTo>
                    <a:pt x="7620" y="643889"/>
                  </a:lnTo>
                  <a:lnTo>
                    <a:pt x="7620" y="642619"/>
                  </a:lnTo>
                  <a:lnTo>
                    <a:pt x="10159" y="642619"/>
                  </a:lnTo>
                  <a:lnTo>
                    <a:pt x="10159" y="641350"/>
                  </a:lnTo>
                  <a:lnTo>
                    <a:pt x="12700" y="641350"/>
                  </a:lnTo>
                  <a:lnTo>
                    <a:pt x="12700" y="640080"/>
                  </a:lnTo>
                  <a:lnTo>
                    <a:pt x="15239" y="640080"/>
                  </a:lnTo>
                  <a:lnTo>
                    <a:pt x="15239" y="638810"/>
                  </a:lnTo>
                  <a:lnTo>
                    <a:pt x="17779" y="638810"/>
                  </a:lnTo>
                  <a:lnTo>
                    <a:pt x="17779" y="637540"/>
                  </a:lnTo>
                  <a:close/>
                </a:path>
                <a:path w="25400" h="647700">
                  <a:moveTo>
                    <a:pt x="5079" y="643890"/>
                  </a:moveTo>
                  <a:lnTo>
                    <a:pt x="0" y="643890"/>
                  </a:lnTo>
                  <a:lnTo>
                    <a:pt x="0" y="647700"/>
                  </a:lnTo>
                  <a:lnTo>
                    <a:pt x="1269" y="647700"/>
                  </a:lnTo>
                  <a:lnTo>
                    <a:pt x="1269" y="646430"/>
                  </a:lnTo>
                  <a:lnTo>
                    <a:pt x="3809" y="646430"/>
                  </a:lnTo>
                  <a:lnTo>
                    <a:pt x="3809" y="645160"/>
                  </a:lnTo>
                  <a:lnTo>
                    <a:pt x="5079" y="645160"/>
                  </a:lnTo>
                  <a:lnTo>
                    <a:pt x="5079" y="643890"/>
                  </a:lnTo>
                  <a:close/>
                </a:path>
              </a:pathLst>
            </a:custGeom>
            <a:solidFill>
              <a:srgbClr val="2E2E2E"/>
            </a:solidFill>
          </p:spPr>
          <p:txBody>
            <a:bodyPr bIns="0" lIns="0" rIns="0" rtlCol="0" tIns="0" wrap="square"/>
            <a:p/>
          </p:txBody>
        </p:sp>
        <p:sp>
          <p:nvSpPr>
            <p:cNvPr id="1048899" name="object 175"/>
            <p:cNvSpPr/>
            <p:nvPr/>
          </p:nvSpPr>
          <p:spPr>
            <a:xfrm>
              <a:off x="6069329" y="4498339"/>
              <a:ext cx="24130" cy="668020"/>
            </a:xfrm>
            <a:custGeom>
              <a:avLst/>
              <a:ahLst/>
              <a:rect l="l" t="t" r="r" b="b"/>
              <a:pathLst>
                <a:path w="24129" h="668020">
                  <a:moveTo>
                    <a:pt x="2540" y="0"/>
                  </a:moveTo>
                  <a:lnTo>
                    <a:pt x="0" y="0"/>
                  </a:lnTo>
                  <a:lnTo>
                    <a:pt x="0" y="6349"/>
                  </a:lnTo>
                  <a:lnTo>
                    <a:pt x="16510" y="6349"/>
                  </a:lnTo>
                  <a:lnTo>
                    <a:pt x="16510" y="5079"/>
                  </a:lnTo>
                  <a:lnTo>
                    <a:pt x="13970" y="5079"/>
                  </a:lnTo>
                  <a:lnTo>
                    <a:pt x="13970" y="3809"/>
                  </a:lnTo>
                  <a:lnTo>
                    <a:pt x="8890" y="3809"/>
                  </a:lnTo>
                  <a:lnTo>
                    <a:pt x="8890" y="2539"/>
                  </a:lnTo>
                  <a:lnTo>
                    <a:pt x="6350" y="2539"/>
                  </a:lnTo>
                  <a:lnTo>
                    <a:pt x="6350" y="1269"/>
                  </a:lnTo>
                  <a:lnTo>
                    <a:pt x="2540" y="1269"/>
                  </a:lnTo>
                  <a:lnTo>
                    <a:pt x="2540" y="0"/>
                  </a:lnTo>
                  <a:close/>
                </a:path>
                <a:path w="24129" h="668020">
                  <a:moveTo>
                    <a:pt x="19050" y="6349"/>
                  </a:moveTo>
                  <a:lnTo>
                    <a:pt x="0" y="6349"/>
                  </a:lnTo>
                  <a:lnTo>
                    <a:pt x="0" y="12699"/>
                  </a:lnTo>
                  <a:lnTo>
                    <a:pt x="24130" y="12699"/>
                  </a:lnTo>
                  <a:lnTo>
                    <a:pt x="24130" y="8889"/>
                  </a:lnTo>
                  <a:lnTo>
                    <a:pt x="21590" y="8889"/>
                  </a:lnTo>
                  <a:lnTo>
                    <a:pt x="21590" y="7619"/>
                  </a:lnTo>
                  <a:lnTo>
                    <a:pt x="19050" y="7619"/>
                  </a:lnTo>
                  <a:lnTo>
                    <a:pt x="19050" y="6349"/>
                  </a:lnTo>
                  <a:close/>
                </a:path>
                <a:path w="24129" h="668020">
                  <a:moveTo>
                    <a:pt x="24130" y="12699"/>
                  </a:moveTo>
                  <a:lnTo>
                    <a:pt x="0" y="12699"/>
                  </a:lnTo>
                  <a:lnTo>
                    <a:pt x="0" y="19049"/>
                  </a:lnTo>
                  <a:lnTo>
                    <a:pt x="24130" y="19049"/>
                  </a:lnTo>
                  <a:lnTo>
                    <a:pt x="24130" y="12699"/>
                  </a:lnTo>
                  <a:close/>
                </a:path>
                <a:path w="24129" h="668020">
                  <a:moveTo>
                    <a:pt x="24130" y="19049"/>
                  </a:moveTo>
                  <a:lnTo>
                    <a:pt x="0" y="19049"/>
                  </a:lnTo>
                  <a:lnTo>
                    <a:pt x="0" y="25399"/>
                  </a:lnTo>
                  <a:lnTo>
                    <a:pt x="24130" y="25399"/>
                  </a:lnTo>
                  <a:lnTo>
                    <a:pt x="24130" y="19049"/>
                  </a:lnTo>
                  <a:close/>
                </a:path>
                <a:path w="24129" h="668020">
                  <a:moveTo>
                    <a:pt x="24130" y="25399"/>
                  </a:moveTo>
                  <a:lnTo>
                    <a:pt x="0" y="25399"/>
                  </a:lnTo>
                  <a:lnTo>
                    <a:pt x="0" y="31749"/>
                  </a:lnTo>
                  <a:lnTo>
                    <a:pt x="24130" y="31749"/>
                  </a:lnTo>
                  <a:lnTo>
                    <a:pt x="24130" y="25399"/>
                  </a:lnTo>
                  <a:close/>
                </a:path>
                <a:path w="24129" h="668020">
                  <a:moveTo>
                    <a:pt x="24130" y="31749"/>
                  </a:moveTo>
                  <a:lnTo>
                    <a:pt x="0" y="31749"/>
                  </a:lnTo>
                  <a:lnTo>
                    <a:pt x="0" y="38099"/>
                  </a:lnTo>
                  <a:lnTo>
                    <a:pt x="24130" y="38099"/>
                  </a:lnTo>
                  <a:lnTo>
                    <a:pt x="24130" y="31749"/>
                  </a:lnTo>
                  <a:close/>
                </a:path>
                <a:path w="24129" h="668020">
                  <a:moveTo>
                    <a:pt x="24130" y="38099"/>
                  </a:moveTo>
                  <a:lnTo>
                    <a:pt x="0" y="38099"/>
                  </a:lnTo>
                  <a:lnTo>
                    <a:pt x="0" y="44449"/>
                  </a:lnTo>
                  <a:lnTo>
                    <a:pt x="24130" y="44449"/>
                  </a:lnTo>
                  <a:lnTo>
                    <a:pt x="24130" y="38099"/>
                  </a:lnTo>
                  <a:close/>
                </a:path>
                <a:path w="24129" h="668020">
                  <a:moveTo>
                    <a:pt x="24130" y="44449"/>
                  </a:moveTo>
                  <a:lnTo>
                    <a:pt x="0" y="44449"/>
                  </a:lnTo>
                  <a:lnTo>
                    <a:pt x="0" y="50799"/>
                  </a:lnTo>
                  <a:lnTo>
                    <a:pt x="24130" y="50799"/>
                  </a:lnTo>
                  <a:lnTo>
                    <a:pt x="24130" y="44449"/>
                  </a:lnTo>
                  <a:close/>
                </a:path>
                <a:path w="24129" h="668020">
                  <a:moveTo>
                    <a:pt x="24130" y="50799"/>
                  </a:moveTo>
                  <a:lnTo>
                    <a:pt x="0" y="50799"/>
                  </a:lnTo>
                  <a:lnTo>
                    <a:pt x="0" y="57149"/>
                  </a:lnTo>
                  <a:lnTo>
                    <a:pt x="24130" y="57149"/>
                  </a:lnTo>
                  <a:lnTo>
                    <a:pt x="24130" y="50799"/>
                  </a:lnTo>
                  <a:close/>
                </a:path>
                <a:path w="24129" h="668020">
                  <a:moveTo>
                    <a:pt x="24130" y="57149"/>
                  </a:moveTo>
                  <a:lnTo>
                    <a:pt x="0" y="57149"/>
                  </a:lnTo>
                  <a:lnTo>
                    <a:pt x="0" y="63499"/>
                  </a:lnTo>
                  <a:lnTo>
                    <a:pt x="24130" y="63499"/>
                  </a:lnTo>
                  <a:lnTo>
                    <a:pt x="24130" y="57149"/>
                  </a:lnTo>
                  <a:close/>
                </a:path>
                <a:path w="24129" h="668020">
                  <a:moveTo>
                    <a:pt x="24130" y="63499"/>
                  </a:moveTo>
                  <a:lnTo>
                    <a:pt x="0" y="63499"/>
                  </a:lnTo>
                  <a:lnTo>
                    <a:pt x="0" y="69849"/>
                  </a:lnTo>
                  <a:lnTo>
                    <a:pt x="24130" y="69849"/>
                  </a:lnTo>
                  <a:lnTo>
                    <a:pt x="24130" y="63499"/>
                  </a:lnTo>
                  <a:close/>
                </a:path>
                <a:path w="24129" h="668020">
                  <a:moveTo>
                    <a:pt x="24130" y="69849"/>
                  </a:moveTo>
                  <a:lnTo>
                    <a:pt x="0" y="69849"/>
                  </a:lnTo>
                  <a:lnTo>
                    <a:pt x="0" y="76199"/>
                  </a:lnTo>
                  <a:lnTo>
                    <a:pt x="24130" y="76199"/>
                  </a:lnTo>
                  <a:lnTo>
                    <a:pt x="24130" y="69849"/>
                  </a:lnTo>
                  <a:close/>
                </a:path>
                <a:path w="24129" h="668020">
                  <a:moveTo>
                    <a:pt x="24130" y="76199"/>
                  </a:moveTo>
                  <a:lnTo>
                    <a:pt x="0" y="76199"/>
                  </a:lnTo>
                  <a:lnTo>
                    <a:pt x="0" y="82549"/>
                  </a:lnTo>
                  <a:lnTo>
                    <a:pt x="24130" y="82549"/>
                  </a:lnTo>
                  <a:lnTo>
                    <a:pt x="24130" y="76199"/>
                  </a:lnTo>
                  <a:close/>
                </a:path>
                <a:path w="24129" h="668020">
                  <a:moveTo>
                    <a:pt x="24130" y="82549"/>
                  </a:moveTo>
                  <a:lnTo>
                    <a:pt x="0" y="82549"/>
                  </a:lnTo>
                  <a:lnTo>
                    <a:pt x="0" y="88899"/>
                  </a:lnTo>
                  <a:lnTo>
                    <a:pt x="24130" y="88899"/>
                  </a:lnTo>
                  <a:lnTo>
                    <a:pt x="24130" y="82549"/>
                  </a:lnTo>
                  <a:close/>
                </a:path>
                <a:path w="24129" h="668020">
                  <a:moveTo>
                    <a:pt x="24130" y="88899"/>
                  </a:moveTo>
                  <a:lnTo>
                    <a:pt x="0" y="88899"/>
                  </a:lnTo>
                  <a:lnTo>
                    <a:pt x="0" y="95249"/>
                  </a:lnTo>
                  <a:lnTo>
                    <a:pt x="24130" y="95249"/>
                  </a:lnTo>
                  <a:lnTo>
                    <a:pt x="24130" y="88899"/>
                  </a:lnTo>
                  <a:close/>
                </a:path>
                <a:path w="24129" h="668020">
                  <a:moveTo>
                    <a:pt x="24130" y="95249"/>
                  </a:moveTo>
                  <a:lnTo>
                    <a:pt x="0" y="95249"/>
                  </a:lnTo>
                  <a:lnTo>
                    <a:pt x="0" y="101599"/>
                  </a:lnTo>
                  <a:lnTo>
                    <a:pt x="24130" y="101599"/>
                  </a:lnTo>
                  <a:lnTo>
                    <a:pt x="24130" y="95249"/>
                  </a:lnTo>
                  <a:close/>
                </a:path>
                <a:path w="24129" h="668020">
                  <a:moveTo>
                    <a:pt x="24130" y="101599"/>
                  </a:moveTo>
                  <a:lnTo>
                    <a:pt x="0" y="101599"/>
                  </a:lnTo>
                  <a:lnTo>
                    <a:pt x="0" y="107949"/>
                  </a:lnTo>
                  <a:lnTo>
                    <a:pt x="24130" y="107949"/>
                  </a:lnTo>
                  <a:lnTo>
                    <a:pt x="24130" y="101599"/>
                  </a:lnTo>
                  <a:close/>
                </a:path>
                <a:path w="24129" h="668020">
                  <a:moveTo>
                    <a:pt x="24130" y="107949"/>
                  </a:moveTo>
                  <a:lnTo>
                    <a:pt x="0" y="107949"/>
                  </a:lnTo>
                  <a:lnTo>
                    <a:pt x="0" y="114299"/>
                  </a:lnTo>
                  <a:lnTo>
                    <a:pt x="24130" y="114299"/>
                  </a:lnTo>
                  <a:lnTo>
                    <a:pt x="24130" y="107949"/>
                  </a:lnTo>
                  <a:close/>
                </a:path>
                <a:path w="24129" h="668020">
                  <a:moveTo>
                    <a:pt x="24130" y="114299"/>
                  </a:moveTo>
                  <a:lnTo>
                    <a:pt x="0" y="114299"/>
                  </a:lnTo>
                  <a:lnTo>
                    <a:pt x="0" y="120649"/>
                  </a:lnTo>
                  <a:lnTo>
                    <a:pt x="24130" y="120649"/>
                  </a:lnTo>
                  <a:lnTo>
                    <a:pt x="24130" y="114299"/>
                  </a:lnTo>
                  <a:close/>
                </a:path>
                <a:path w="24129" h="668020">
                  <a:moveTo>
                    <a:pt x="24130" y="120649"/>
                  </a:moveTo>
                  <a:lnTo>
                    <a:pt x="0" y="120649"/>
                  </a:lnTo>
                  <a:lnTo>
                    <a:pt x="0" y="126999"/>
                  </a:lnTo>
                  <a:lnTo>
                    <a:pt x="24130" y="126999"/>
                  </a:lnTo>
                  <a:lnTo>
                    <a:pt x="24130" y="120649"/>
                  </a:lnTo>
                  <a:close/>
                </a:path>
                <a:path w="24129" h="668020">
                  <a:moveTo>
                    <a:pt x="24130" y="126999"/>
                  </a:moveTo>
                  <a:lnTo>
                    <a:pt x="0" y="126999"/>
                  </a:lnTo>
                  <a:lnTo>
                    <a:pt x="0" y="132079"/>
                  </a:lnTo>
                  <a:lnTo>
                    <a:pt x="24130" y="132079"/>
                  </a:lnTo>
                  <a:lnTo>
                    <a:pt x="24130" y="126999"/>
                  </a:lnTo>
                  <a:close/>
                </a:path>
                <a:path w="24129" h="668020">
                  <a:moveTo>
                    <a:pt x="24130" y="132079"/>
                  </a:moveTo>
                  <a:lnTo>
                    <a:pt x="0" y="132079"/>
                  </a:lnTo>
                  <a:lnTo>
                    <a:pt x="0" y="139699"/>
                  </a:lnTo>
                  <a:lnTo>
                    <a:pt x="24130" y="139699"/>
                  </a:lnTo>
                  <a:lnTo>
                    <a:pt x="24130" y="132079"/>
                  </a:lnTo>
                  <a:close/>
                </a:path>
                <a:path w="24129" h="668020">
                  <a:moveTo>
                    <a:pt x="24130" y="139699"/>
                  </a:moveTo>
                  <a:lnTo>
                    <a:pt x="0" y="139699"/>
                  </a:lnTo>
                  <a:lnTo>
                    <a:pt x="0" y="146049"/>
                  </a:lnTo>
                  <a:lnTo>
                    <a:pt x="24130" y="146049"/>
                  </a:lnTo>
                  <a:lnTo>
                    <a:pt x="24130" y="139699"/>
                  </a:lnTo>
                  <a:close/>
                </a:path>
                <a:path w="24129" h="668020">
                  <a:moveTo>
                    <a:pt x="24130" y="146049"/>
                  </a:moveTo>
                  <a:lnTo>
                    <a:pt x="0" y="146049"/>
                  </a:lnTo>
                  <a:lnTo>
                    <a:pt x="0" y="152399"/>
                  </a:lnTo>
                  <a:lnTo>
                    <a:pt x="24130" y="152399"/>
                  </a:lnTo>
                  <a:lnTo>
                    <a:pt x="24130" y="146049"/>
                  </a:lnTo>
                  <a:close/>
                </a:path>
                <a:path w="24129" h="668020">
                  <a:moveTo>
                    <a:pt x="24130" y="152399"/>
                  </a:moveTo>
                  <a:lnTo>
                    <a:pt x="0" y="152399"/>
                  </a:lnTo>
                  <a:lnTo>
                    <a:pt x="0" y="158749"/>
                  </a:lnTo>
                  <a:lnTo>
                    <a:pt x="24130" y="158749"/>
                  </a:lnTo>
                  <a:lnTo>
                    <a:pt x="24130" y="152399"/>
                  </a:lnTo>
                  <a:close/>
                </a:path>
                <a:path w="24129" h="668020">
                  <a:moveTo>
                    <a:pt x="24130" y="158749"/>
                  </a:moveTo>
                  <a:lnTo>
                    <a:pt x="0" y="158749"/>
                  </a:lnTo>
                  <a:lnTo>
                    <a:pt x="0" y="165099"/>
                  </a:lnTo>
                  <a:lnTo>
                    <a:pt x="24130" y="165099"/>
                  </a:lnTo>
                  <a:lnTo>
                    <a:pt x="24130" y="158749"/>
                  </a:lnTo>
                  <a:close/>
                </a:path>
                <a:path w="24129" h="668020">
                  <a:moveTo>
                    <a:pt x="24130" y="165099"/>
                  </a:moveTo>
                  <a:lnTo>
                    <a:pt x="0" y="165099"/>
                  </a:lnTo>
                  <a:lnTo>
                    <a:pt x="0" y="171449"/>
                  </a:lnTo>
                  <a:lnTo>
                    <a:pt x="24130" y="171449"/>
                  </a:lnTo>
                  <a:lnTo>
                    <a:pt x="24130" y="165099"/>
                  </a:lnTo>
                  <a:close/>
                </a:path>
                <a:path w="24129" h="668020">
                  <a:moveTo>
                    <a:pt x="24130" y="171449"/>
                  </a:moveTo>
                  <a:lnTo>
                    <a:pt x="0" y="171449"/>
                  </a:lnTo>
                  <a:lnTo>
                    <a:pt x="0" y="177799"/>
                  </a:lnTo>
                  <a:lnTo>
                    <a:pt x="24130" y="177799"/>
                  </a:lnTo>
                  <a:lnTo>
                    <a:pt x="24130" y="171449"/>
                  </a:lnTo>
                  <a:close/>
                </a:path>
                <a:path w="24129" h="668020">
                  <a:moveTo>
                    <a:pt x="24130" y="177799"/>
                  </a:moveTo>
                  <a:lnTo>
                    <a:pt x="0" y="177799"/>
                  </a:lnTo>
                  <a:lnTo>
                    <a:pt x="0" y="184149"/>
                  </a:lnTo>
                  <a:lnTo>
                    <a:pt x="24130" y="184149"/>
                  </a:lnTo>
                  <a:lnTo>
                    <a:pt x="24130" y="177799"/>
                  </a:lnTo>
                  <a:close/>
                </a:path>
                <a:path w="24129" h="668020">
                  <a:moveTo>
                    <a:pt x="24130" y="184149"/>
                  </a:moveTo>
                  <a:lnTo>
                    <a:pt x="0" y="184149"/>
                  </a:lnTo>
                  <a:lnTo>
                    <a:pt x="0" y="190499"/>
                  </a:lnTo>
                  <a:lnTo>
                    <a:pt x="24130" y="190499"/>
                  </a:lnTo>
                  <a:lnTo>
                    <a:pt x="24130" y="184149"/>
                  </a:lnTo>
                  <a:close/>
                </a:path>
                <a:path w="24129" h="668020">
                  <a:moveTo>
                    <a:pt x="24130" y="190499"/>
                  </a:moveTo>
                  <a:lnTo>
                    <a:pt x="0" y="190499"/>
                  </a:lnTo>
                  <a:lnTo>
                    <a:pt x="0" y="196849"/>
                  </a:lnTo>
                  <a:lnTo>
                    <a:pt x="24130" y="196849"/>
                  </a:lnTo>
                  <a:lnTo>
                    <a:pt x="24130" y="190499"/>
                  </a:lnTo>
                  <a:close/>
                </a:path>
                <a:path w="24129" h="668020">
                  <a:moveTo>
                    <a:pt x="24130" y="196849"/>
                  </a:moveTo>
                  <a:lnTo>
                    <a:pt x="0" y="196849"/>
                  </a:lnTo>
                  <a:lnTo>
                    <a:pt x="0" y="203199"/>
                  </a:lnTo>
                  <a:lnTo>
                    <a:pt x="24130" y="203199"/>
                  </a:lnTo>
                  <a:lnTo>
                    <a:pt x="24130" y="196849"/>
                  </a:lnTo>
                  <a:close/>
                </a:path>
                <a:path w="24129" h="668020">
                  <a:moveTo>
                    <a:pt x="24130" y="203199"/>
                  </a:moveTo>
                  <a:lnTo>
                    <a:pt x="0" y="203199"/>
                  </a:lnTo>
                  <a:lnTo>
                    <a:pt x="0" y="209549"/>
                  </a:lnTo>
                  <a:lnTo>
                    <a:pt x="24130" y="209549"/>
                  </a:lnTo>
                  <a:lnTo>
                    <a:pt x="24130" y="203199"/>
                  </a:lnTo>
                  <a:close/>
                </a:path>
                <a:path w="24129" h="668020">
                  <a:moveTo>
                    <a:pt x="24130" y="209549"/>
                  </a:moveTo>
                  <a:lnTo>
                    <a:pt x="0" y="209549"/>
                  </a:lnTo>
                  <a:lnTo>
                    <a:pt x="0" y="215899"/>
                  </a:lnTo>
                  <a:lnTo>
                    <a:pt x="24130" y="215899"/>
                  </a:lnTo>
                  <a:lnTo>
                    <a:pt x="24130" y="209549"/>
                  </a:lnTo>
                  <a:close/>
                </a:path>
                <a:path w="24129" h="668020">
                  <a:moveTo>
                    <a:pt x="24130" y="215899"/>
                  </a:moveTo>
                  <a:lnTo>
                    <a:pt x="0" y="215899"/>
                  </a:lnTo>
                  <a:lnTo>
                    <a:pt x="0" y="222249"/>
                  </a:lnTo>
                  <a:lnTo>
                    <a:pt x="24130" y="222249"/>
                  </a:lnTo>
                  <a:lnTo>
                    <a:pt x="24130" y="215899"/>
                  </a:lnTo>
                  <a:close/>
                </a:path>
                <a:path w="24129" h="668020">
                  <a:moveTo>
                    <a:pt x="24130" y="222249"/>
                  </a:moveTo>
                  <a:lnTo>
                    <a:pt x="0" y="222249"/>
                  </a:lnTo>
                  <a:lnTo>
                    <a:pt x="0" y="228599"/>
                  </a:lnTo>
                  <a:lnTo>
                    <a:pt x="24130" y="228599"/>
                  </a:lnTo>
                  <a:lnTo>
                    <a:pt x="24130" y="222249"/>
                  </a:lnTo>
                  <a:close/>
                </a:path>
                <a:path w="24129" h="668020">
                  <a:moveTo>
                    <a:pt x="24130" y="228599"/>
                  </a:moveTo>
                  <a:lnTo>
                    <a:pt x="0" y="228599"/>
                  </a:lnTo>
                  <a:lnTo>
                    <a:pt x="0" y="233679"/>
                  </a:lnTo>
                  <a:lnTo>
                    <a:pt x="7620" y="233679"/>
                  </a:lnTo>
                  <a:lnTo>
                    <a:pt x="7620" y="232409"/>
                  </a:lnTo>
                  <a:lnTo>
                    <a:pt x="16510" y="232409"/>
                  </a:lnTo>
                  <a:lnTo>
                    <a:pt x="16510" y="231139"/>
                  </a:lnTo>
                  <a:lnTo>
                    <a:pt x="24130" y="231139"/>
                  </a:lnTo>
                  <a:lnTo>
                    <a:pt x="24130" y="228599"/>
                  </a:lnTo>
                  <a:close/>
                </a:path>
                <a:path w="24129" h="668020">
                  <a:moveTo>
                    <a:pt x="2540" y="414019"/>
                  </a:moveTo>
                  <a:lnTo>
                    <a:pt x="0" y="414019"/>
                  </a:lnTo>
                  <a:lnTo>
                    <a:pt x="0" y="419099"/>
                  </a:lnTo>
                  <a:lnTo>
                    <a:pt x="24130" y="419099"/>
                  </a:lnTo>
                  <a:lnTo>
                    <a:pt x="24130" y="416559"/>
                  </a:lnTo>
                  <a:lnTo>
                    <a:pt x="12700" y="416559"/>
                  </a:lnTo>
                  <a:lnTo>
                    <a:pt x="12700" y="415289"/>
                  </a:lnTo>
                  <a:lnTo>
                    <a:pt x="2540" y="415289"/>
                  </a:lnTo>
                  <a:lnTo>
                    <a:pt x="2540" y="414019"/>
                  </a:lnTo>
                  <a:close/>
                </a:path>
                <a:path w="24129" h="668020">
                  <a:moveTo>
                    <a:pt x="24130" y="419099"/>
                  </a:moveTo>
                  <a:lnTo>
                    <a:pt x="0" y="419099"/>
                  </a:lnTo>
                  <a:lnTo>
                    <a:pt x="0" y="425449"/>
                  </a:lnTo>
                  <a:lnTo>
                    <a:pt x="24130" y="425449"/>
                  </a:lnTo>
                  <a:lnTo>
                    <a:pt x="24130" y="419099"/>
                  </a:lnTo>
                  <a:close/>
                </a:path>
                <a:path w="24129" h="668020">
                  <a:moveTo>
                    <a:pt x="24130" y="425449"/>
                  </a:moveTo>
                  <a:lnTo>
                    <a:pt x="0" y="425449"/>
                  </a:lnTo>
                  <a:lnTo>
                    <a:pt x="0" y="431799"/>
                  </a:lnTo>
                  <a:lnTo>
                    <a:pt x="24130" y="431799"/>
                  </a:lnTo>
                  <a:lnTo>
                    <a:pt x="24130" y="425449"/>
                  </a:lnTo>
                  <a:close/>
                </a:path>
                <a:path w="24129" h="668020">
                  <a:moveTo>
                    <a:pt x="24130" y="431799"/>
                  </a:moveTo>
                  <a:lnTo>
                    <a:pt x="0" y="431799"/>
                  </a:lnTo>
                  <a:lnTo>
                    <a:pt x="0" y="438149"/>
                  </a:lnTo>
                  <a:lnTo>
                    <a:pt x="24130" y="438149"/>
                  </a:lnTo>
                  <a:lnTo>
                    <a:pt x="24130" y="431799"/>
                  </a:lnTo>
                  <a:close/>
                </a:path>
                <a:path w="24129" h="668020">
                  <a:moveTo>
                    <a:pt x="24130" y="438149"/>
                  </a:moveTo>
                  <a:lnTo>
                    <a:pt x="0" y="438149"/>
                  </a:lnTo>
                  <a:lnTo>
                    <a:pt x="0" y="444499"/>
                  </a:lnTo>
                  <a:lnTo>
                    <a:pt x="24130" y="444499"/>
                  </a:lnTo>
                  <a:lnTo>
                    <a:pt x="24130" y="438149"/>
                  </a:lnTo>
                  <a:close/>
                </a:path>
                <a:path w="24129" h="668020">
                  <a:moveTo>
                    <a:pt x="24130" y="444499"/>
                  </a:moveTo>
                  <a:lnTo>
                    <a:pt x="0" y="444499"/>
                  </a:lnTo>
                  <a:lnTo>
                    <a:pt x="0" y="450849"/>
                  </a:lnTo>
                  <a:lnTo>
                    <a:pt x="24130" y="450849"/>
                  </a:lnTo>
                  <a:lnTo>
                    <a:pt x="24130" y="444499"/>
                  </a:lnTo>
                  <a:close/>
                </a:path>
                <a:path w="24129" h="668020">
                  <a:moveTo>
                    <a:pt x="24130" y="450849"/>
                  </a:moveTo>
                  <a:lnTo>
                    <a:pt x="0" y="450849"/>
                  </a:lnTo>
                  <a:lnTo>
                    <a:pt x="0" y="457199"/>
                  </a:lnTo>
                  <a:lnTo>
                    <a:pt x="24130" y="457199"/>
                  </a:lnTo>
                  <a:lnTo>
                    <a:pt x="24130" y="450849"/>
                  </a:lnTo>
                  <a:close/>
                </a:path>
                <a:path w="24129" h="668020">
                  <a:moveTo>
                    <a:pt x="24130" y="457199"/>
                  </a:moveTo>
                  <a:lnTo>
                    <a:pt x="0" y="457199"/>
                  </a:lnTo>
                  <a:lnTo>
                    <a:pt x="0" y="463549"/>
                  </a:lnTo>
                  <a:lnTo>
                    <a:pt x="24130" y="463549"/>
                  </a:lnTo>
                  <a:lnTo>
                    <a:pt x="24130" y="457199"/>
                  </a:lnTo>
                  <a:close/>
                </a:path>
                <a:path w="24129" h="668020">
                  <a:moveTo>
                    <a:pt x="24130" y="463549"/>
                  </a:moveTo>
                  <a:lnTo>
                    <a:pt x="0" y="463549"/>
                  </a:lnTo>
                  <a:lnTo>
                    <a:pt x="0" y="468629"/>
                  </a:lnTo>
                  <a:lnTo>
                    <a:pt x="24130" y="468629"/>
                  </a:lnTo>
                  <a:lnTo>
                    <a:pt x="24130" y="463549"/>
                  </a:lnTo>
                  <a:close/>
                </a:path>
                <a:path w="24129" h="668020">
                  <a:moveTo>
                    <a:pt x="24130" y="468629"/>
                  </a:moveTo>
                  <a:lnTo>
                    <a:pt x="0" y="468629"/>
                  </a:lnTo>
                  <a:lnTo>
                    <a:pt x="0" y="476249"/>
                  </a:lnTo>
                  <a:lnTo>
                    <a:pt x="24130" y="476249"/>
                  </a:lnTo>
                  <a:lnTo>
                    <a:pt x="24130" y="468629"/>
                  </a:lnTo>
                  <a:close/>
                </a:path>
                <a:path w="24129" h="668020">
                  <a:moveTo>
                    <a:pt x="24130" y="476249"/>
                  </a:moveTo>
                  <a:lnTo>
                    <a:pt x="0" y="476249"/>
                  </a:lnTo>
                  <a:lnTo>
                    <a:pt x="0" y="482599"/>
                  </a:lnTo>
                  <a:lnTo>
                    <a:pt x="24130" y="482599"/>
                  </a:lnTo>
                  <a:lnTo>
                    <a:pt x="24130" y="476249"/>
                  </a:lnTo>
                  <a:close/>
                </a:path>
                <a:path w="24129" h="668020">
                  <a:moveTo>
                    <a:pt x="24130" y="482599"/>
                  </a:moveTo>
                  <a:lnTo>
                    <a:pt x="0" y="482599"/>
                  </a:lnTo>
                  <a:lnTo>
                    <a:pt x="0" y="488949"/>
                  </a:lnTo>
                  <a:lnTo>
                    <a:pt x="24130" y="488949"/>
                  </a:lnTo>
                  <a:lnTo>
                    <a:pt x="24130" y="482599"/>
                  </a:lnTo>
                  <a:close/>
                </a:path>
                <a:path w="24129" h="668020">
                  <a:moveTo>
                    <a:pt x="24130" y="488949"/>
                  </a:moveTo>
                  <a:lnTo>
                    <a:pt x="0" y="488949"/>
                  </a:lnTo>
                  <a:lnTo>
                    <a:pt x="0" y="495299"/>
                  </a:lnTo>
                  <a:lnTo>
                    <a:pt x="24130" y="495299"/>
                  </a:lnTo>
                  <a:lnTo>
                    <a:pt x="24130" y="488949"/>
                  </a:lnTo>
                  <a:close/>
                </a:path>
                <a:path w="24129" h="668020">
                  <a:moveTo>
                    <a:pt x="24130" y="495299"/>
                  </a:moveTo>
                  <a:lnTo>
                    <a:pt x="0" y="495299"/>
                  </a:lnTo>
                  <a:lnTo>
                    <a:pt x="0" y="501649"/>
                  </a:lnTo>
                  <a:lnTo>
                    <a:pt x="24130" y="501649"/>
                  </a:lnTo>
                  <a:lnTo>
                    <a:pt x="24130" y="495299"/>
                  </a:lnTo>
                  <a:close/>
                </a:path>
                <a:path w="24129" h="668020">
                  <a:moveTo>
                    <a:pt x="24130" y="501649"/>
                  </a:moveTo>
                  <a:lnTo>
                    <a:pt x="0" y="501649"/>
                  </a:lnTo>
                  <a:lnTo>
                    <a:pt x="0" y="507999"/>
                  </a:lnTo>
                  <a:lnTo>
                    <a:pt x="24130" y="507999"/>
                  </a:lnTo>
                  <a:lnTo>
                    <a:pt x="24130" y="501649"/>
                  </a:lnTo>
                  <a:close/>
                </a:path>
                <a:path w="24129" h="668020">
                  <a:moveTo>
                    <a:pt x="24130" y="507999"/>
                  </a:moveTo>
                  <a:lnTo>
                    <a:pt x="0" y="507999"/>
                  </a:lnTo>
                  <a:lnTo>
                    <a:pt x="0" y="514349"/>
                  </a:lnTo>
                  <a:lnTo>
                    <a:pt x="24130" y="514349"/>
                  </a:lnTo>
                  <a:lnTo>
                    <a:pt x="24130" y="507999"/>
                  </a:lnTo>
                  <a:close/>
                </a:path>
                <a:path w="24129" h="668020">
                  <a:moveTo>
                    <a:pt x="24130" y="514349"/>
                  </a:moveTo>
                  <a:lnTo>
                    <a:pt x="0" y="514349"/>
                  </a:lnTo>
                  <a:lnTo>
                    <a:pt x="0" y="520699"/>
                  </a:lnTo>
                  <a:lnTo>
                    <a:pt x="24130" y="520699"/>
                  </a:lnTo>
                  <a:lnTo>
                    <a:pt x="24130" y="514349"/>
                  </a:lnTo>
                  <a:close/>
                </a:path>
                <a:path w="24129" h="668020">
                  <a:moveTo>
                    <a:pt x="24130" y="520699"/>
                  </a:moveTo>
                  <a:lnTo>
                    <a:pt x="0" y="520699"/>
                  </a:lnTo>
                  <a:lnTo>
                    <a:pt x="0" y="527049"/>
                  </a:lnTo>
                  <a:lnTo>
                    <a:pt x="24130" y="527049"/>
                  </a:lnTo>
                  <a:lnTo>
                    <a:pt x="24130" y="520699"/>
                  </a:lnTo>
                  <a:close/>
                </a:path>
                <a:path w="24129" h="668020">
                  <a:moveTo>
                    <a:pt x="24130" y="527049"/>
                  </a:moveTo>
                  <a:lnTo>
                    <a:pt x="0" y="527049"/>
                  </a:lnTo>
                  <a:lnTo>
                    <a:pt x="0" y="533399"/>
                  </a:lnTo>
                  <a:lnTo>
                    <a:pt x="24130" y="533399"/>
                  </a:lnTo>
                  <a:lnTo>
                    <a:pt x="24130" y="527049"/>
                  </a:lnTo>
                  <a:close/>
                </a:path>
                <a:path w="24129" h="668020">
                  <a:moveTo>
                    <a:pt x="24130" y="533399"/>
                  </a:moveTo>
                  <a:lnTo>
                    <a:pt x="0" y="533399"/>
                  </a:lnTo>
                  <a:lnTo>
                    <a:pt x="0" y="539749"/>
                  </a:lnTo>
                  <a:lnTo>
                    <a:pt x="24130" y="539749"/>
                  </a:lnTo>
                  <a:lnTo>
                    <a:pt x="24130" y="533399"/>
                  </a:lnTo>
                  <a:close/>
                </a:path>
                <a:path w="24129" h="668020">
                  <a:moveTo>
                    <a:pt x="24130" y="539749"/>
                  </a:moveTo>
                  <a:lnTo>
                    <a:pt x="0" y="539749"/>
                  </a:lnTo>
                  <a:lnTo>
                    <a:pt x="0" y="546099"/>
                  </a:lnTo>
                  <a:lnTo>
                    <a:pt x="24130" y="546099"/>
                  </a:lnTo>
                  <a:lnTo>
                    <a:pt x="24130" y="539749"/>
                  </a:lnTo>
                  <a:close/>
                </a:path>
                <a:path w="24129" h="668020">
                  <a:moveTo>
                    <a:pt x="24130" y="546099"/>
                  </a:moveTo>
                  <a:lnTo>
                    <a:pt x="0" y="546099"/>
                  </a:lnTo>
                  <a:lnTo>
                    <a:pt x="0" y="552449"/>
                  </a:lnTo>
                  <a:lnTo>
                    <a:pt x="24130" y="552449"/>
                  </a:lnTo>
                  <a:lnTo>
                    <a:pt x="24130" y="546099"/>
                  </a:lnTo>
                  <a:close/>
                </a:path>
                <a:path w="24129" h="668020">
                  <a:moveTo>
                    <a:pt x="24130" y="552449"/>
                  </a:moveTo>
                  <a:lnTo>
                    <a:pt x="0" y="552449"/>
                  </a:lnTo>
                  <a:lnTo>
                    <a:pt x="0" y="558799"/>
                  </a:lnTo>
                  <a:lnTo>
                    <a:pt x="24130" y="558799"/>
                  </a:lnTo>
                  <a:lnTo>
                    <a:pt x="24130" y="552449"/>
                  </a:lnTo>
                  <a:close/>
                </a:path>
                <a:path w="24129" h="668020">
                  <a:moveTo>
                    <a:pt x="24130" y="558799"/>
                  </a:moveTo>
                  <a:lnTo>
                    <a:pt x="0" y="558799"/>
                  </a:lnTo>
                  <a:lnTo>
                    <a:pt x="0" y="565149"/>
                  </a:lnTo>
                  <a:lnTo>
                    <a:pt x="24130" y="565149"/>
                  </a:lnTo>
                  <a:lnTo>
                    <a:pt x="24130" y="558799"/>
                  </a:lnTo>
                  <a:close/>
                </a:path>
                <a:path w="24129" h="668020">
                  <a:moveTo>
                    <a:pt x="24130" y="565149"/>
                  </a:moveTo>
                  <a:lnTo>
                    <a:pt x="0" y="565149"/>
                  </a:lnTo>
                  <a:lnTo>
                    <a:pt x="0" y="571499"/>
                  </a:lnTo>
                  <a:lnTo>
                    <a:pt x="24130" y="571499"/>
                  </a:lnTo>
                  <a:lnTo>
                    <a:pt x="24130" y="565149"/>
                  </a:lnTo>
                  <a:close/>
                </a:path>
                <a:path w="24129" h="668020">
                  <a:moveTo>
                    <a:pt x="24130" y="571499"/>
                  </a:moveTo>
                  <a:lnTo>
                    <a:pt x="0" y="571499"/>
                  </a:lnTo>
                  <a:lnTo>
                    <a:pt x="0" y="577849"/>
                  </a:lnTo>
                  <a:lnTo>
                    <a:pt x="24130" y="577849"/>
                  </a:lnTo>
                  <a:lnTo>
                    <a:pt x="24130" y="571499"/>
                  </a:lnTo>
                  <a:close/>
                </a:path>
                <a:path w="24129" h="668020">
                  <a:moveTo>
                    <a:pt x="24130" y="577849"/>
                  </a:moveTo>
                  <a:lnTo>
                    <a:pt x="0" y="577849"/>
                  </a:lnTo>
                  <a:lnTo>
                    <a:pt x="0" y="584199"/>
                  </a:lnTo>
                  <a:lnTo>
                    <a:pt x="24130" y="584199"/>
                  </a:lnTo>
                  <a:lnTo>
                    <a:pt x="24130" y="577849"/>
                  </a:lnTo>
                  <a:close/>
                </a:path>
                <a:path w="24129" h="668020">
                  <a:moveTo>
                    <a:pt x="24130" y="584199"/>
                  </a:moveTo>
                  <a:lnTo>
                    <a:pt x="0" y="584199"/>
                  </a:lnTo>
                  <a:lnTo>
                    <a:pt x="0" y="590549"/>
                  </a:lnTo>
                  <a:lnTo>
                    <a:pt x="24130" y="590549"/>
                  </a:lnTo>
                  <a:lnTo>
                    <a:pt x="24130" y="584199"/>
                  </a:lnTo>
                  <a:close/>
                </a:path>
                <a:path w="24129" h="668020">
                  <a:moveTo>
                    <a:pt x="24130" y="590549"/>
                  </a:moveTo>
                  <a:lnTo>
                    <a:pt x="0" y="590549"/>
                  </a:lnTo>
                  <a:lnTo>
                    <a:pt x="0" y="596899"/>
                  </a:lnTo>
                  <a:lnTo>
                    <a:pt x="24130" y="596899"/>
                  </a:lnTo>
                  <a:lnTo>
                    <a:pt x="24130" y="590549"/>
                  </a:lnTo>
                  <a:close/>
                </a:path>
                <a:path w="24129" h="668020">
                  <a:moveTo>
                    <a:pt x="24130" y="596899"/>
                  </a:moveTo>
                  <a:lnTo>
                    <a:pt x="0" y="596899"/>
                  </a:lnTo>
                  <a:lnTo>
                    <a:pt x="0" y="603249"/>
                  </a:lnTo>
                  <a:lnTo>
                    <a:pt x="24130" y="603249"/>
                  </a:lnTo>
                  <a:lnTo>
                    <a:pt x="24130" y="596899"/>
                  </a:lnTo>
                  <a:close/>
                </a:path>
                <a:path w="24129" h="668020">
                  <a:moveTo>
                    <a:pt x="24130" y="603249"/>
                  </a:moveTo>
                  <a:lnTo>
                    <a:pt x="0" y="603249"/>
                  </a:lnTo>
                  <a:lnTo>
                    <a:pt x="0" y="609599"/>
                  </a:lnTo>
                  <a:lnTo>
                    <a:pt x="24130" y="609599"/>
                  </a:lnTo>
                  <a:lnTo>
                    <a:pt x="24130" y="603249"/>
                  </a:lnTo>
                  <a:close/>
                </a:path>
                <a:path w="24129" h="668020">
                  <a:moveTo>
                    <a:pt x="24130" y="609599"/>
                  </a:moveTo>
                  <a:lnTo>
                    <a:pt x="0" y="609599"/>
                  </a:lnTo>
                  <a:lnTo>
                    <a:pt x="0" y="615949"/>
                  </a:lnTo>
                  <a:lnTo>
                    <a:pt x="24130" y="615949"/>
                  </a:lnTo>
                  <a:lnTo>
                    <a:pt x="24130" y="609599"/>
                  </a:lnTo>
                  <a:close/>
                </a:path>
                <a:path w="24129" h="668020">
                  <a:moveTo>
                    <a:pt x="24130" y="615949"/>
                  </a:moveTo>
                  <a:lnTo>
                    <a:pt x="0" y="615949"/>
                  </a:lnTo>
                  <a:lnTo>
                    <a:pt x="0" y="622299"/>
                  </a:lnTo>
                  <a:lnTo>
                    <a:pt x="24130" y="622299"/>
                  </a:lnTo>
                  <a:lnTo>
                    <a:pt x="24130" y="615949"/>
                  </a:lnTo>
                  <a:close/>
                </a:path>
                <a:path w="24129" h="668020">
                  <a:moveTo>
                    <a:pt x="24130" y="622299"/>
                  </a:moveTo>
                  <a:lnTo>
                    <a:pt x="0" y="622299"/>
                  </a:lnTo>
                  <a:lnTo>
                    <a:pt x="0" y="628649"/>
                  </a:lnTo>
                  <a:lnTo>
                    <a:pt x="24130" y="628649"/>
                  </a:lnTo>
                  <a:lnTo>
                    <a:pt x="24130" y="622299"/>
                  </a:lnTo>
                  <a:close/>
                </a:path>
                <a:path w="24129" h="668020">
                  <a:moveTo>
                    <a:pt x="24130" y="628649"/>
                  </a:moveTo>
                  <a:lnTo>
                    <a:pt x="0" y="628649"/>
                  </a:lnTo>
                  <a:lnTo>
                    <a:pt x="0" y="634999"/>
                  </a:lnTo>
                  <a:lnTo>
                    <a:pt x="24130" y="634999"/>
                  </a:lnTo>
                  <a:lnTo>
                    <a:pt x="24130" y="628649"/>
                  </a:lnTo>
                  <a:close/>
                </a:path>
                <a:path w="24129" h="668020">
                  <a:moveTo>
                    <a:pt x="24130" y="634999"/>
                  </a:moveTo>
                  <a:lnTo>
                    <a:pt x="0" y="634999"/>
                  </a:lnTo>
                  <a:lnTo>
                    <a:pt x="0" y="641349"/>
                  </a:lnTo>
                  <a:lnTo>
                    <a:pt x="24130" y="641349"/>
                  </a:lnTo>
                  <a:lnTo>
                    <a:pt x="24130" y="634999"/>
                  </a:lnTo>
                  <a:close/>
                </a:path>
                <a:path w="24129" h="668020">
                  <a:moveTo>
                    <a:pt x="24130" y="641349"/>
                  </a:moveTo>
                  <a:lnTo>
                    <a:pt x="0" y="641349"/>
                  </a:lnTo>
                  <a:lnTo>
                    <a:pt x="0" y="647699"/>
                  </a:lnTo>
                  <a:lnTo>
                    <a:pt x="24130" y="647699"/>
                  </a:lnTo>
                  <a:lnTo>
                    <a:pt x="24130" y="641349"/>
                  </a:lnTo>
                  <a:close/>
                </a:path>
                <a:path w="24129" h="668020">
                  <a:moveTo>
                    <a:pt x="24130" y="647699"/>
                  </a:moveTo>
                  <a:lnTo>
                    <a:pt x="0" y="647699"/>
                  </a:lnTo>
                  <a:lnTo>
                    <a:pt x="0" y="654049"/>
                  </a:lnTo>
                  <a:lnTo>
                    <a:pt x="24130" y="654049"/>
                  </a:lnTo>
                  <a:lnTo>
                    <a:pt x="24130" y="647699"/>
                  </a:lnTo>
                  <a:close/>
                </a:path>
                <a:path w="24129" h="668020">
                  <a:moveTo>
                    <a:pt x="24130" y="654049"/>
                  </a:moveTo>
                  <a:lnTo>
                    <a:pt x="0" y="654049"/>
                  </a:lnTo>
                  <a:lnTo>
                    <a:pt x="0" y="660399"/>
                  </a:lnTo>
                  <a:lnTo>
                    <a:pt x="20320" y="660399"/>
                  </a:lnTo>
                  <a:lnTo>
                    <a:pt x="20320" y="659129"/>
                  </a:lnTo>
                  <a:lnTo>
                    <a:pt x="22860" y="659129"/>
                  </a:lnTo>
                  <a:lnTo>
                    <a:pt x="22860" y="657859"/>
                  </a:lnTo>
                  <a:lnTo>
                    <a:pt x="24130" y="657859"/>
                  </a:lnTo>
                  <a:lnTo>
                    <a:pt x="24130" y="654049"/>
                  </a:lnTo>
                  <a:close/>
                </a:path>
                <a:path w="24129" h="668020">
                  <a:moveTo>
                    <a:pt x="17780" y="660399"/>
                  </a:moveTo>
                  <a:lnTo>
                    <a:pt x="0" y="660399"/>
                  </a:lnTo>
                  <a:lnTo>
                    <a:pt x="0" y="666749"/>
                  </a:lnTo>
                  <a:lnTo>
                    <a:pt x="5080" y="666749"/>
                  </a:lnTo>
                  <a:lnTo>
                    <a:pt x="5080" y="665479"/>
                  </a:lnTo>
                  <a:lnTo>
                    <a:pt x="8890" y="665479"/>
                  </a:lnTo>
                  <a:lnTo>
                    <a:pt x="8890" y="664209"/>
                  </a:lnTo>
                  <a:lnTo>
                    <a:pt x="11430" y="664209"/>
                  </a:lnTo>
                  <a:lnTo>
                    <a:pt x="11430" y="662939"/>
                  </a:lnTo>
                  <a:lnTo>
                    <a:pt x="15239" y="662939"/>
                  </a:lnTo>
                  <a:lnTo>
                    <a:pt x="15239" y="661669"/>
                  </a:lnTo>
                  <a:lnTo>
                    <a:pt x="17780" y="661669"/>
                  </a:lnTo>
                  <a:lnTo>
                    <a:pt x="17780" y="660399"/>
                  </a:lnTo>
                  <a:close/>
                </a:path>
                <a:path w="24129" h="668020">
                  <a:moveTo>
                    <a:pt x="2540" y="666749"/>
                  </a:moveTo>
                  <a:lnTo>
                    <a:pt x="0" y="666749"/>
                  </a:lnTo>
                  <a:lnTo>
                    <a:pt x="0" y="668019"/>
                  </a:lnTo>
                  <a:lnTo>
                    <a:pt x="2540" y="668019"/>
                  </a:lnTo>
                  <a:lnTo>
                    <a:pt x="2540" y="666749"/>
                  </a:lnTo>
                  <a:close/>
                </a:path>
              </a:pathLst>
            </a:custGeom>
            <a:solidFill>
              <a:srgbClr val="2D2D2D"/>
            </a:solidFill>
          </p:spPr>
          <p:txBody>
            <a:bodyPr bIns="0" lIns="0" rIns="0" rtlCol="0" tIns="0" wrap="square"/>
            <a:p/>
          </p:txBody>
        </p:sp>
        <p:sp>
          <p:nvSpPr>
            <p:cNvPr id="1048900" name="object 176"/>
            <p:cNvSpPr/>
            <p:nvPr/>
          </p:nvSpPr>
          <p:spPr>
            <a:xfrm>
              <a:off x="6046469" y="4490719"/>
              <a:ext cx="22860" cy="684530"/>
            </a:xfrm>
            <a:custGeom>
              <a:avLst/>
              <a:ahLst/>
              <a:rect l="l" t="t" r="r" b="b"/>
              <a:pathLst>
                <a:path w="22860" h="684529">
                  <a:moveTo>
                    <a:pt x="2539" y="0"/>
                  </a:moveTo>
                  <a:lnTo>
                    <a:pt x="0" y="0"/>
                  </a:lnTo>
                  <a:lnTo>
                    <a:pt x="0" y="1269"/>
                  </a:lnTo>
                  <a:lnTo>
                    <a:pt x="2539" y="1269"/>
                  </a:lnTo>
                  <a:lnTo>
                    <a:pt x="2539" y="0"/>
                  </a:lnTo>
                  <a:close/>
                </a:path>
                <a:path w="22860" h="684529">
                  <a:moveTo>
                    <a:pt x="8889" y="1269"/>
                  </a:moveTo>
                  <a:lnTo>
                    <a:pt x="0" y="1269"/>
                  </a:lnTo>
                  <a:lnTo>
                    <a:pt x="0" y="7619"/>
                  </a:lnTo>
                  <a:lnTo>
                    <a:pt x="21589" y="7619"/>
                  </a:lnTo>
                  <a:lnTo>
                    <a:pt x="21589" y="6349"/>
                  </a:lnTo>
                  <a:lnTo>
                    <a:pt x="17779" y="6349"/>
                  </a:lnTo>
                  <a:lnTo>
                    <a:pt x="17779" y="5079"/>
                  </a:lnTo>
                  <a:lnTo>
                    <a:pt x="15239" y="5079"/>
                  </a:lnTo>
                  <a:lnTo>
                    <a:pt x="15239" y="3809"/>
                  </a:lnTo>
                  <a:lnTo>
                    <a:pt x="11429" y="3809"/>
                  </a:lnTo>
                  <a:lnTo>
                    <a:pt x="11429" y="2539"/>
                  </a:lnTo>
                  <a:lnTo>
                    <a:pt x="8889" y="2539"/>
                  </a:lnTo>
                  <a:lnTo>
                    <a:pt x="8889" y="1269"/>
                  </a:lnTo>
                  <a:close/>
                </a:path>
                <a:path w="22860" h="684529">
                  <a:moveTo>
                    <a:pt x="22859" y="7619"/>
                  </a:moveTo>
                  <a:lnTo>
                    <a:pt x="0" y="7619"/>
                  </a:lnTo>
                  <a:lnTo>
                    <a:pt x="0" y="13969"/>
                  </a:lnTo>
                  <a:lnTo>
                    <a:pt x="22859" y="13969"/>
                  </a:lnTo>
                  <a:lnTo>
                    <a:pt x="22859" y="7619"/>
                  </a:lnTo>
                  <a:close/>
                </a:path>
                <a:path w="22860" h="684529">
                  <a:moveTo>
                    <a:pt x="22859" y="13969"/>
                  </a:moveTo>
                  <a:lnTo>
                    <a:pt x="0" y="13969"/>
                  </a:lnTo>
                  <a:lnTo>
                    <a:pt x="0" y="20319"/>
                  </a:lnTo>
                  <a:lnTo>
                    <a:pt x="22859" y="20319"/>
                  </a:lnTo>
                  <a:lnTo>
                    <a:pt x="22859" y="13969"/>
                  </a:lnTo>
                  <a:close/>
                </a:path>
                <a:path w="22860" h="684529">
                  <a:moveTo>
                    <a:pt x="22859" y="20319"/>
                  </a:moveTo>
                  <a:lnTo>
                    <a:pt x="0" y="20319"/>
                  </a:lnTo>
                  <a:lnTo>
                    <a:pt x="0" y="26669"/>
                  </a:lnTo>
                  <a:lnTo>
                    <a:pt x="22859" y="26669"/>
                  </a:lnTo>
                  <a:lnTo>
                    <a:pt x="22859" y="20319"/>
                  </a:lnTo>
                  <a:close/>
                </a:path>
                <a:path w="22860" h="684529">
                  <a:moveTo>
                    <a:pt x="22859" y="26669"/>
                  </a:moveTo>
                  <a:lnTo>
                    <a:pt x="0" y="26669"/>
                  </a:lnTo>
                  <a:lnTo>
                    <a:pt x="0" y="33019"/>
                  </a:lnTo>
                  <a:lnTo>
                    <a:pt x="22859" y="33019"/>
                  </a:lnTo>
                  <a:lnTo>
                    <a:pt x="22859" y="26669"/>
                  </a:lnTo>
                  <a:close/>
                </a:path>
                <a:path w="22860" h="684529">
                  <a:moveTo>
                    <a:pt x="22859" y="33019"/>
                  </a:moveTo>
                  <a:lnTo>
                    <a:pt x="0" y="33019"/>
                  </a:lnTo>
                  <a:lnTo>
                    <a:pt x="0" y="39369"/>
                  </a:lnTo>
                  <a:lnTo>
                    <a:pt x="22859" y="39369"/>
                  </a:lnTo>
                  <a:lnTo>
                    <a:pt x="22859" y="33019"/>
                  </a:lnTo>
                  <a:close/>
                </a:path>
                <a:path w="22860" h="684529">
                  <a:moveTo>
                    <a:pt x="22859" y="39369"/>
                  </a:moveTo>
                  <a:lnTo>
                    <a:pt x="0" y="39369"/>
                  </a:lnTo>
                  <a:lnTo>
                    <a:pt x="0" y="45719"/>
                  </a:lnTo>
                  <a:lnTo>
                    <a:pt x="22859" y="45719"/>
                  </a:lnTo>
                  <a:lnTo>
                    <a:pt x="22859" y="39369"/>
                  </a:lnTo>
                  <a:close/>
                </a:path>
                <a:path w="22860" h="684529">
                  <a:moveTo>
                    <a:pt x="22859" y="45719"/>
                  </a:moveTo>
                  <a:lnTo>
                    <a:pt x="0" y="45719"/>
                  </a:lnTo>
                  <a:lnTo>
                    <a:pt x="0" y="52069"/>
                  </a:lnTo>
                  <a:lnTo>
                    <a:pt x="22859" y="52069"/>
                  </a:lnTo>
                  <a:lnTo>
                    <a:pt x="22859" y="45719"/>
                  </a:lnTo>
                  <a:close/>
                </a:path>
                <a:path w="22860" h="684529">
                  <a:moveTo>
                    <a:pt x="22859" y="52069"/>
                  </a:moveTo>
                  <a:lnTo>
                    <a:pt x="0" y="52069"/>
                  </a:lnTo>
                  <a:lnTo>
                    <a:pt x="0" y="58419"/>
                  </a:lnTo>
                  <a:lnTo>
                    <a:pt x="22859" y="58419"/>
                  </a:lnTo>
                  <a:lnTo>
                    <a:pt x="22859" y="52069"/>
                  </a:lnTo>
                  <a:close/>
                </a:path>
                <a:path w="22860" h="684529">
                  <a:moveTo>
                    <a:pt x="22859" y="58419"/>
                  </a:moveTo>
                  <a:lnTo>
                    <a:pt x="0" y="58419"/>
                  </a:lnTo>
                  <a:lnTo>
                    <a:pt x="0" y="64769"/>
                  </a:lnTo>
                  <a:lnTo>
                    <a:pt x="22859" y="64769"/>
                  </a:lnTo>
                  <a:lnTo>
                    <a:pt x="22859" y="58419"/>
                  </a:lnTo>
                  <a:close/>
                </a:path>
                <a:path w="22860" h="684529">
                  <a:moveTo>
                    <a:pt x="22859" y="64769"/>
                  </a:moveTo>
                  <a:lnTo>
                    <a:pt x="0" y="64769"/>
                  </a:lnTo>
                  <a:lnTo>
                    <a:pt x="0" y="71119"/>
                  </a:lnTo>
                  <a:lnTo>
                    <a:pt x="22859" y="71119"/>
                  </a:lnTo>
                  <a:lnTo>
                    <a:pt x="22859" y="64769"/>
                  </a:lnTo>
                  <a:close/>
                </a:path>
                <a:path w="22860" h="684529">
                  <a:moveTo>
                    <a:pt x="22859" y="71119"/>
                  </a:moveTo>
                  <a:lnTo>
                    <a:pt x="0" y="71119"/>
                  </a:lnTo>
                  <a:lnTo>
                    <a:pt x="0" y="77469"/>
                  </a:lnTo>
                  <a:lnTo>
                    <a:pt x="22859" y="77469"/>
                  </a:lnTo>
                  <a:lnTo>
                    <a:pt x="22859" y="71119"/>
                  </a:lnTo>
                  <a:close/>
                </a:path>
                <a:path w="22860" h="684529">
                  <a:moveTo>
                    <a:pt x="22859" y="77469"/>
                  </a:moveTo>
                  <a:lnTo>
                    <a:pt x="0" y="77469"/>
                  </a:lnTo>
                  <a:lnTo>
                    <a:pt x="0" y="83819"/>
                  </a:lnTo>
                  <a:lnTo>
                    <a:pt x="22859" y="83819"/>
                  </a:lnTo>
                  <a:lnTo>
                    <a:pt x="22859" y="77469"/>
                  </a:lnTo>
                  <a:close/>
                </a:path>
                <a:path w="22860" h="684529">
                  <a:moveTo>
                    <a:pt x="22859" y="83819"/>
                  </a:moveTo>
                  <a:lnTo>
                    <a:pt x="0" y="83819"/>
                  </a:lnTo>
                  <a:lnTo>
                    <a:pt x="0" y="90169"/>
                  </a:lnTo>
                  <a:lnTo>
                    <a:pt x="22859" y="90169"/>
                  </a:lnTo>
                  <a:lnTo>
                    <a:pt x="22859" y="83819"/>
                  </a:lnTo>
                  <a:close/>
                </a:path>
                <a:path w="22860" h="684529">
                  <a:moveTo>
                    <a:pt x="22859" y="90169"/>
                  </a:moveTo>
                  <a:lnTo>
                    <a:pt x="0" y="90169"/>
                  </a:lnTo>
                  <a:lnTo>
                    <a:pt x="0" y="96519"/>
                  </a:lnTo>
                  <a:lnTo>
                    <a:pt x="22859" y="96519"/>
                  </a:lnTo>
                  <a:lnTo>
                    <a:pt x="22859" y="90169"/>
                  </a:lnTo>
                  <a:close/>
                </a:path>
                <a:path w="22860" h="684529">
                  <a:moveTo>
                    <a:pt x="22859" y="96519"/>
                  </a:moveTo>
                  <a:lnTo>
                    <a:pt x="0" y="96519"/>
                  </a:lnTo>
                  <a:lnTo>
                    <a:pt x="0" y="102869"/>
                  </a:lnTo>
                  <a:lnTo>
                    <a:pt x="22859" y="102869"/>
                  </a:lnTo>
                  <a:lnTo>
                    <a:pt x="22859" y="96519"/>
                  </a:lnTo>
                  <a:close/>
                </a:path>
                <a:path w="22860" h="684529">
                  <a:moveTo>
                    <a:pt x="22859" y="102869"/>
                  </a:moveTo>
                  <a:lnTo>
                    <a:pt x="0" y="102869"/>
                  </a:lnTo>
                  <a:lnTo>
                    <a:pt x="0" y="109219"/>
                  </a:lnTo>
                  <a:lnTo>
                    <a:pt x="22859" y="109219"/>
                  </a:lnTo>
                  <a:lnTo>
                    <a:pt x="22859" y="102869"/>
                  </a:lnTo>
                  <a:close/>
                </a:path>
                <a:path w="22860" h="684529">
                  <a:moveTo>
                    <a:pt x="22859" y="109219"/>
                  </a:moveTo>
                  <a:lnTo>
                    <a:pt x="0" y="109219"/>
                  </a:lnTo>
                  <a:lnTo>
                    <a:pt x="0" y="115569"/>
                  </a:lnTo>
                  <a:lnTo>
                    <a:pt x="22859" y="115569"/>
                  </a:lnTo>
                  <a:lnTo>
                    <a:pt x="22859" y="109219"/>
                  </a:lnTo>
                  <a:close/>
                </a:path>
                <a:path w="22860" h="684529">
                  <a:moveTo>
                    <a:pt x="22859" y="115569"/>
                  </a:moveTo>
                  <a:lnTo>
                    <a:pt x="0" y="115569"/>
                  </a:lnTo>
                  <a:lnTo>
                    <a:pt x="0" y="121919"/>
                  </a:lnTo>
                  <a:lnTo>
                    <a:pt x="22859" y="121919"/>
                  </a:lnTo>
                  <a:lnTo>
                    <a:pt x="22859" y="115569"/>
                  </a:lnTo>
                  <a:close/>
                </a:path>
                <a:path w="22860" h="684529">
                  <a:moveTo>
                    <a:pt x="22859" y="121919"/>
                  </a:moveTo>
                  <a:lnTo>
                    <a:pt x="0" y="121919"/>
                  </a:lnTo>
                  <a:lnTo>
                    <a:pt x="0" y="128269"/>
                  </a:lnTo>
                  <a:lnTo>
                    <a:pt x="22859" y="128269"/>
                  </a:lnTo>
                  <a:lnTo>
                    <a:pt x="22859" y="121919"/>
                  </a:lnTo>
                  <a:close/>
                </a:path>
                <a:path w="22860" h="684529">
                  <a:moveTo>
                    <a:pt x="22859" y="128269"/>
                  </a:moveTo>
                  <a:lnTo>
                    <a:pt x="0" y="128269"/>
                  </a:lnTo>
                  <a:lnTo>
                    <a:pt x="0" y="134619"/>
                  </a:lnTo>
                  <a:lnTo>
                    <a:pt x="22859" y="134619"/>
                  </a:lnTo>
                  <a:lnTo>
                    <a:pt x="22859" y="128269"/>
                  </a:lnTo>
                  <a:close/>
                </a:path>
                <a:path w="22860" h="684529">
                  <a:moveTo>
                    <a:pt x="22859" y="134619"/>
                  </a:moveTo>
                  <a:lnTo>
                    <a:pt x="0" y="134619"/>
                  </a:lnTo>
                  <a:lnTo>
                    <a:pt x="0" y="139699"/>
                  </a:lnTo>
                  <a:lnTo>
                    <a:pt x="22859" y="139699"/>
                  </a:lnTo>
                  <a:lnTo>
                    <a:pt x="22859" y="134619"/>
                  </a:lnTo>
                  <a:close/>
                </a:path>
                <a:path w="22860" h="684529">
                  <a:moveTo>
                    <a:pt x="22859" y="139700"/>
                  </a:moveTo>
                  <a:lnTo>
                    <a:pt x="0" y="139700"/>
                  </a:lnTo>
                  <a:lnTo>
                    <a:pt x="0" y="147319"/>
                  </a:lnTo>
                  <a:lnTo>
                    <a:pt x="22859" y="147319"/>
                  </a:lnTo>
                  <a:lnTo>
                    <a:pt x="22859" y="139700"/>
                  </a:lnTo>
                  <a:close/>
                </a:path>
                <a:path w="22860" h="684529">
                  <a:moveTo>
                    <a:pt x="22859" y="147319"/>
                  </a:moveTo>
                  <a:lnTo>
                    <a:pt x="0" y="147319"/>
                  </a:lnTo>
                  <a:lnTo>
                    <a:pt x="0" y="153669"/>
                  </a:lnTo>
                  <a:lnTo>
                    <a:pt x="22859" y="153669"/>
                  </a:lnTo>
                  <a:lnTo>
                    <a:pt x="22859" y="147319"/>
                  </a:lnTo>
                  <a:close/>
                </a:path>
                <a:path w="22860" h="684529">
                  <a:moveTo>
                    <a:pt x="22859" y="153669"/>
                  </a:moveTo>
                  <a:lnTo>
                    <a:pt x="0" y="153669"/>
                  </a:lnTo>
                  <a:lnTo>
                    <a:pt x="0" y="160019"/>
                  </a:lnTo>
                  <a:lnTo>
                    <a:pt x="22859" y="160019"/>
                  </a:lnTo>
                  <a:lnTo>
                    <a:pt x="22859" y="153669"/>
                  </a:lnTo>
                  <a:close/>
                </a:path>
                <a:path w="22860" h="684529">
                  <a:moveTo>
                    <a:pt x="22859" y="160019"/>
                  </a:moveTo>
                  <a:lnTo>
                    <a:pt x="0" y="160019"/>
                  </a:lnTo>
                  <a:lnTo>
                    <a:pt x="0" y="166369"/>
                  </a:lnTo>
                  <a:lnTo>
                    <a:pt x="22859" y="166369"/>
                  </a:lnTo>
                  <a:lnTo>
                    <a:pt x="22859" y="160019"/>
                  </a:lnTo>
                  <a:close/>
                </a:path>
                <a:path w="22860" h="684529">
                  <a:moveTo>
                    <a:pt x="22859" y="166369"/>
                  </a:moveTo>
                  <a:lnTo>
                    <a:pt x="0" y="166369"/>
                  </a:lnTo>
                  <a:lnTo>
                    <a:pt x="0" y="172719"/>
                  </a:lnTo>
                  <a:lnTo>
                    <a:pt x="22859" y="172719"/>
                  </a:lnTo>
                  <a:lnTo>
                    <a:pt x="22859" y="166369"/>
                  </a:lnTo>
                  <a:close/>
                </a:path>
                <a:path w="22860" h="684529">
                  <a:moveTo>
                    <a:pt x="22859" y="172719"/>
                  </a:moveTo>
                  <a:lnTo>
                    <a:pt x="0" y="172719"/>
                  </a:lnTo>
                  <a:lnTo>
                    <a:pt x="0" y="179069"/>
                  </a:lnTo>
                  <a:lnTo>
                    <a:pt x="22859" y="179069"/>
                  </a:lnTo>
                  <a:lnTo>
                    <a:pt x="22859" y="172719"/>
                  </a:lnTo>
                  <a:close/>
                </a:path>
                <a:path w="22860" h="684529">
                  <a:moveTo>
                    <a:pt x="22859" y="179069"/>
                  </a:moveTo>
                  <a:lnTo>
                    <a:pt x="0" y="179069"/>
                  </a:lnTo>
                  <a:lnTo>
                    <a:pt x="0" y="185419"/>
                  </a:lnTo>
                  <a:lnTo>
                    <a:pt x="22859" y="185419"/>
                  </a:lnTo>
                  <a:lnTo>
                    <a:pt x="22859" y="179069"/>
                  </a:lnTo>
                  <a:close/>
                </a:path>
                <a:path w="22860" h="684529">
                  <a:moveTo>
                    <a:pt x="22859" y="185419"/>
                  </a:moveTo>
                  <a:lnTo>
                    <a:pt x="0" y="185419"/>
                  </a:lnTo>
                  <a:lnTo>
                    <a:pt x="0" y="191769"/>
                  </a:lnTo>
                  <a:lnTo>
                    <a:pt x="22859" y="191769"/>
                  </a:lnTo>
                  <a:lnTo>
                    <a:pt x="22859" y="185419"/>
                  </a:lnTo>
                  <a:close/>
                </a:path>
                <a:path w="22860" h="684529">
                  <a:moveTo>
                    <a:pt x="22859" y="191769"/>
                  </a:moveTo>
                  <a:lnTo>
                    <a:pt x="0" y="191769"/>
                  </a:lnTo>
                  <a:lnTo>
                    <a:pt x="0" y="198119"/>
                  </a:lnTo>
                  <a:lnTo>
                    <a:pt x="22859" y="198119"/>
                  </a:lnTo>
                  <a:lnTo>
                    <a:pt x="22859" y="191769"/>
                  </a:lnTo>
                  <a:close/>
                </a:path>
                <a:path w="22860" h="684529">
                  <a:moveTo>
                    <a:pt x="22859" y="198119"/>
                  </a:moveTo>
                  <a:lnTo>
                    <a:pt x="0" y="198119"/>
                  </a:lnTo>
                  <a:lnTo>
                    <a:pt x="0" y="204469"/>
                  </a:lnTo>
                  <a:lnTo>
                    <a:pt x="22859" y="204469"/>
                  </a:lnTo>
                  <a:lnTo>
                    <a:pt x="22859" y="198119"/>
                  </a:lnTo>
                  <a:close/>
                </a:path>
                <a:path w="22860" h="684529">
                  <a:moveTo>
                    <a:pt x="22859" y="204469"/>
                  </a:moveTo>
                  <a:lnTo>
                    <a:pt x="0" y="204469"/>
                  </a:lnTo>
                  <a:lnTo>
                    <a:pt x="0" y="210819"/>
                  </a:lnTo>
                  <a:lnTo>
                    <a:pt x="22859" y="210819"/>
                  </a:lnTo>
                  <a:lnTo>
                    <a:pt x="22859" y="204469"/>
                  </a:lnTo>
                  <a:close/>
                </a:path>
                <a:path w="22860" h="684529">
                  <a:moveTo>
                    <a:pt x="22859" y="210819"/>
                  </a:moveTo>
                  <a:lnTo>
                    <a:pt x="0" y="210819"/>
                  </a:lnTo>
                  <a:lnTo>
                    <a:pt x="0" y="217169"/>
                  </a:lnTo>
                  <a:lnTo>
                    <a:pt x="22859" y="217169"/>
                  </a:lnTo>
                  <a:lnTo>
                    <a:pt x="22859" y="210819"/>
                  </a:lnTo>
                  <a:close/>
                </a:path>
                <a:path w="22860" h="684529">
                  <a:moveTo>
                    <a:pt x="22859" y="217169"/>
                  </a:moveTo>
                  <a:lnTo>
                    <a:pt x="0" y="217169"/>
                  </a:lnTo>
                  <a:lnTo>
                    <a:pt x="0" y="223519"/>
                  </a:lnTo>
                  <a:lnTo>
                    <a:pt x="22859" y="223519"/>
                  </a:lnTo>
                  <a:lnTo>
                    <a:pt x="22859" y="217169"/>
                  </a:lnTo>
                  <a:close/>
                </a:path>
                <a:path w="22860" h="684529">
                  <a:moveTo>
                    <a:pt x="22859" y="223519"/>
                  </a:moveTo>
                  <a:lnTo>
                    <a:pt x="0" y="223519"/>
                  </a:lnTo>
                  <a:lnTo>
                    <a:pt x="0" y="229869"/>
                  </a:lnTo>
                  <a:lnTo>
                    <a:pt x="22859" y="229869"/>
                  </a:lnTo>
                  <a:lnTo>
                    <a:pt x="22859" y="223519"/>
                  </a:lnTo>
                  <a:close/>
                </a:path>
                <a:path w="22860" h="684529">
                  <a:moveTo>
                    <a:pt x="22859" y="229869"/>
                  </a:moveTo>
                  <a:lnTo>
                    <a:pt x="0" y="229869"/>
                  </a:lnTo>
                  <a:lnTo>
                    <a:pt x="0" y="236219"/>
                  </a:lnTo>
                  <a:lnTo>
                    <a:pt x="22859" y="236219"/>
                  </a:lnTo>
                  <a:lnTo>
                    <a:pt x="22859" y="229869"/>
                  </a:lnTo>
                  <a:close/>
                </a:path>
                <a:path w="22860" h="684529">
                  <a:moveTo>
                    <a:pt x="22859" y="236219"/>
                  </a:moveTo>
                  <a:lnTo>
                    <a:pt x="0" y="236219"/>
                  </a:lnTo>
                  <a:lnTo>
                    <a:pt x="0" y="242569"/>
                  </a:lnTo>
                  <a:lnTo>
                    <a:pt x="20319" y="242569"/>
                  </a:lnTo>
                  <a:lnTo>
                    <a:pt x="20319" y="241299"/>
                  </a:lnTo>
                  <a:lnTo>
                    <a:pt x="22859" y="241299"/>
                  </a:lnTo>
                  <a:lnTo>
                    <a:pt x="22859" y="236219"/>
                  </a:lnTo>
                  <a:close/>
                </a:path>
                <a:path w="22860" h="684529">
                  <a:moveTo>
                    <a:pt x="11429" y="242569"/>
                  </a:moveTo>
                  <a:lnTo>
                    <a:pt x="0" y="242569"/>
                  </a:lnTo>
                  <a:lnTo>
                    <a:pt x="0" y="245109"/>
                  </a:lnTo>
                  <a:lnTo>
                    <a:pt x="2539" y="245109"/>
                  </a:lnTo>
                  <a:lnTo>
                    <a:pt x="2539" y="243839"/>
                  </a:lnTo>
                  <a:lnTo>
                    <a:pt x="11429" y="243839"/>
                  </a:lnTo>
                  <a:lnTo>
                    <a:pt x="11429" y="242569"/>
                  </a:lnTo>
                  <a:close/>
                </a:path>
                <a:path w="22860" h="684529">
                  <a:moveTo>
                    <a:pt x="2539" y="419099"/>
                  </a:moveTo>
                  <a:lnTo>
                    <a:pt x="0" y="419099"/>
                  </a:lnTo>
                  <a:lnTo>
                    <a:pt x="0" y="420369"/>
                  </a:lnTo>
                  <a:lnTo>
                    <a:pt x="2539" y="420369"/>
                  </a:lnTo>
                  <a:lnTo>
                    <a:pt x="2539" y="419099"/>
                  </a:lnTo>
                  <a:close/>
                </a:path>
                <a:path w="22860" h="684529">
                  <a:moveTo>
                    <a:pt x="13969" y="420369"/>
                  </a:moveTo>
                  <a:lnTo>
                    <a:pt x="0" y="420369"/>
                  </a:lnTo>
                  <a:lnTo>
                    <a:pt x="0" y="426719"/>
                  </a:lnTo>
                  <a:lnTo>
                    <a:pt x="22859" y="426719"/>
                  </a:lnTo>
                  <a:lnTo>
                    <a:pt x="22859" y="421639"/>
                  </a:lnTo>
                  <a:lnTo>
                    <a:pt x="13969" y="421639"/>
                  </a:lnTo>
                  <a:lnTo>
                    <a:pt x="13969" y="420369"/>
                  </a:lnTo>
                  <a:close/>
                </a:path>
                <a:path w="22860" h="684529">
                  <a:moveTo>
                    <a:pt x="22859" y="426719"/>
                  </a:moveTo>
                  <a:lnTo>
                    <a:pt x="0" y="426719"/>
                  </a:lnTo>
                  <a:lnTo>
                    <a:pt x="0" y="433069"/>
                  </a:lnTo>
                  <a:lnTo>
                    <a:pt x="22859" y="433069"/>
                  </a:lnTo>
                  <a:lnTo>
                    <a:pt x="22859" y="426719"/>
                  </a:lnTo>
                  <a:close/>
                </a:path>
                <a:path w="22860" h="684529">
                  <a:moveTo>
                    <a:pt x="22859" y="433069"/>
                  </a:moveTo>
                  <a:lnTo>
                    <a:pt x="0" y="433069"/>
                  </a:lnTo>
                  <a:lnTo>
                    <a:pt x="0" y="439419"/>
                  </a:lnTo>
                  <a:lnTo>
                    <a:pt x="22859" y="439419"/>
                  </a:lnTo>
                  <a:lnTo>
                    <a:pt x="22859" y="433069"/>
                  </a:lnTo>
                  <a:close/>
                </a:path>
                <a:path w="22860" h="684529">
                  <a:moveTo>
                    <a:pt x="22859" y="439419"/>
                  </a:moveTo>
                  <a:lnTo>
                    <a:pt x="0" y="439419"/>
                  </a:lnTo>
                  <a:lnTo>
                    <a:pt x="0" y="445769"/>
                  </a:lnTo>
                  <a:lnTo>
                    <a:pt x="22859" y="445769"/>
                  </a:lnTo>
                  <a:lnTo>
                    <a:pt x="22859" y="439419"/>
                  </a:lnTo>
                  <a:close/>
                </a:path>
                <a:path w="22860" h="684529">
                  <a:moveTo>
                    <a:pt x="22859" y="445769"/>
                  </a:moveTo>
                  <a:lnTo>
                    <a:pt x="0" y="445769"/>
                  </a:lnTo>
                  <a:lnTo>
                    <a:pt x="0" y="452119"/>
                  </a:lnTo>
                  <a:lnTo>
                    <a:pt x="22859" y="452119"/>
                  </a:lnTo>
                  <a:lnTo>
                    <a:pt x="22859" y="445769"/>
                  </a:lnTo>
                  <a:close/>
                </a:path>
                <a:path w="22860" h="684529">
                  <a:moveTo>
                    <a:pt x="22859" y="452119"/>
                  </a:moveTo>
                  <a:lnTo>
                    <a:pt x="0" y="452119"/>
                  </a:lnTo>
                  <a:lnTo>
                    <a:pt x="0" y="458469"/>
                  </a:lnTo>
                  <a:lnTo>
                    <a:pt x="22859" y="458469"/>
                  </a:lnTo>
                  <a:lnTo>
                    <a:pt x="22859" y="452119"/>
                  </a:lnTo>
                  <a:close/>
                </a:path>
                <a:path w="22860" h="684529">
                  <a:moveTo>
                    <a:pt x="22859" y="458469"/>
                  </a:moveTo>
                  <a:lnTo>
                    <a:pt x="0" y="458469"/>
                  </a:lnTo>
                  <a:lnTo>
                    <a:pt x="0" y="464819"/>
                  </a:lnTo>
                  <a:lnTo>
                    <a:pt x="22859" y="464819"/>
                  </a:lnTo>
                  <a:lnTo>
                    <a:pt x="22859" y="458469"/>
                  </a:lnTo>
                  <a:close/>
                </a:path>
                <a:path w="22860" h="684529">
                  <a:moveTo>
                    <a:pt x="22859" y="464819"/>
                  </a:moveTo>
                  <a:lnTo>
                    <a:pt x="0" y="464819"/>
                  </a:lnTo>
                  <a:lnTo>
                    <a:pt x="0" y="471169"/>
                  </a:lnTo>
                  <a:lnTo>
                    <a:pt x="22859" y="471169"/>
                  </a:lnTo>
                  <a:lnTo>
                    <a:pt x="22859" y="464819"/>
                  </a:lnTo>
                  <a:close/>
                </a:path>
                <a:path w="22860" h="684529">
                  <a:moveTo>
                    <a:pt x="22859" y="471169"/>
                  </a:moveTo>
                  <a:lnTo>
                    <a:pt x="0" y="471169"/>
                  </a:lnTo>
                  <a:lnTo>
                    <a:pt x="0" y="476249"/>
                  </a:lnTo>
                  <a:lnTo>
                    <a:pt x="22859" y="476249"/>
                  </a:lnTo>
                  <a:lnTo>
                    <a:pt x="22859" y="471169"/>
                  </a:lnTo>
                  <a:close/>
                </a:path>
                <a:path w="22860" h="684529">
                  <a:moveTo>
                    <a:pt x="22859" y="476250"/>
                  </a:moveTo>
                  <a:lnTo>
                    <a:pt x="0" y="476250"/>
                  </a:lnTo>
                  <a:lnTo>
                    <a:pt x="0" y="483869"/>
                  </a:lnTo>
                  <a:lnTo>
                    <a:pt x="22859" y="483869"/>
                  </a:lnTo>
                  <a:lnTo>
                    <a:pt x="22859" y="476250"/>
                  </a:lnTo>
                  <a:close/>
                </a:path>
                <a:path w="22860" h="684529">
                  <a:moveTo>
                    <a:pt x="22859" y="483869"/>
                  </a:moveTo>
                  <a:lnTo>
                    <a:pt x="0" y="483869"/>
                  </a:lnTo>
                  <a:lnTo>
                    <a:pt x="0" y="490219"/>
                  </a:lnTo>
                  <a:lnTo>
                    <a:pt x="22859" y="490219"/>
                  </a:lnTo>
                  <a:lnTo>
                    <a:pt x="22859" y="483869"/>
                  </a:lnTo>
                  <a:close/>
                </a:path>
                <a:path w="22860" h="684529">
                  <a:moveTo>
                    <a:pt x="22859" y="490219"/>
                  </a:moveTo>
                  <a:lnTo>
                    <a:pt x="0" y="490219"/>
                  </a:lnTo>
                  <a:lnTo>
                    <a:pt x="0" y="496569"/>
                  </a:lnTo>
                  <a:lnTo>
                    <a:pt x="22859" y="496569"/>
                  </a:lnTo>
                  <a:lnTo>
                    <a:pt x="22859" y="490219"/>
                  </a:lnTo>
                  <a:close/>
                </a:path>
                <a:path w="22860" h="684529">
                  <a:moveTo>
                    <a:pt x="22859" y="496569"/>
                  </a:moveTo>
                  <a:lnTo>
                    <a:pt x="0" y="496569"/>
                  </a:lnTo>
                  <a:lnTo>
                    <a:pt x="0" y="502919"/>
                  </a:lnTo>
                  <a:lnTo>
                    <a:pt x="22859" y="502919"/>
                  </a:lnTo>
                  <a:lnTo>
                    <a:pt x="22859" y="496569"/>
                  </a:lnTo>
                  <a:close/>
                </a:path>
                <a:path w="22860" h="684529">
                  <a:moveTo>
                    <a:pt x="22859" y="502919"/>
                  </a:moveTo>
                  <a:lnTo>
                    <a:pt x="0" y="502919"/>
                  </a:lnTo>
                  <a:lnTo>
                    <a:pt x="0" y="509269"/>
                  </a:lnTo>
                  <a:lnTo>
                    <a:pt x="22859" y="509269"/>
                  </a:lnTo>
                  <a:lnTo>
                    <a:pt x="22859" y="502919"/>
                  </a:lnTo>
                  <a:close/>
                </a:path>
                <a:path w="22860" h="684529">
                  <a:moveTo>
                    <a:pt x="22859" y="509269"/>
                  </a:moveTo>
                  <a:lnTo>
                    <a:pt x="0" y="509269"/>
                  </a:lnTo>
                  <a:lnTo>
                    <a:pt x="0" y="515619"/>
                  </a:lnTo>
                  <a:lnTo>
                    <a:pt x="22859" y="515619"/>
                  </a:lnTo>
                  <a:lnTo>
                    <a:pt x="22859" y="509269"/>
                  </a:lnTo>
                  <a:close/>
                </a:path>
                <a:path w="22860" h="684529">
                  <a:moveTo>
                    <a:pt x="22859" y="515619"/>
                  </a:moveTo>
                  <a:lnTo>
                    <a:pt x="0" y="515619"/>
                  </a:lnTo>
                  <a:lnTo>
                    <a:pt x="0" y="521969"/>
                  </a:lnTo>
                  <a:lnTo>
                    <a:pt x="22859" y="521969"/>
                  </a:lnTo>
                  <a:lnTo>
                    <a:pt x="22859" y="515619"/>
                  </a:lnTo>
                  <a:close/>
                </a:path>
                <a:path w="22860" h="684529">
                  <a:moveTo>
                    <a:pt x="22859" y="521969"/>
                  </a:moveTo>
                  <a:lnTo>
                    <a:pt x="0" y="521969"/>
                  </a:lnTo>
                  <a:lnTo>
                    <a:pt x="0" y="528319"/>
                  </a:lnTo>
                  <a:lnTo>
                    <a:pt x="22859" y="528319"/>
                  </a:lnTo>
                  <a:lnTo>
                    <a:pt x="22859" y="521969"/>
                  </a:lnTo>
                  <a:close/>
                </a:path>
                <a:path w="22860" h="684529">
                  <a:moveTo>
                    <a:pt x="22859" y="528319"/>
                  </a:moveTo>
                  <a:lnTo>
                    <a:pt x="0" y="528319"/>
                  </a:lnTo>
                  <a:lnTo>
                    <a:pt x="0" y="534669"/>
                  </a:lnTo>
                  <a:lnTo>
                    <a:pt x="22859" y="534669"/>
                  </a:lnTo>
                  <a:lnTo>
                    <a:pt x="22859" y="528319"/>
                  </a:lnTo>
                  <a:close/>
                </a:path>
                <a:path w="22860" h="684529">
                  <a:moveTo>
                    <a:pt x="22859" y="534669"/>
                  </a:moveTo>
                  <a:lnTo>
                    <a:pt x="0" y="534669"/>
                  </a:lnTo>
                  <a:lnTo>
                    <a:pt x="0" y="541019"/>
                  </a:lnTo>
                  <a:lnTo>
                    <a:pt x="22859" y="541019"/>
                  </a:lnTo>
                  <a:lnTo>
                    <a:pt x="22859" y="534669"/>
                  </a:lnTo>
                  <a:close/>
                </a:path>
                <a:path w="22860" h="684529">
                  <a:moveTo>
                    <a:pt x="22859" y="541019"/>
                  </a:moveTo>
                  <a:lnTo>
                    <a:pt x="0" y="541019"/>
                  </a:lnTo>
                  <a:lnTo>
                    <a:pt x="0" y="547369"/>
                  </a:lnTo>
                  <a:lnTo>
                    <a:pt x="22859" y="547369"/>
                  </a:lnTo>
                  <a:lnTo>
                    <a:pt x="22859" y="541019"/>
                  </a:lnTo>
                  <a:close/>
                </a:path>
                <a:path w="22860" h="684529">
                  <a:moveTo>
                    <a:pt x="22859" y="547369"/>
                  </a:moveTo>
                  <a:lnTo>
                    <a:pt x="0" y="547369"/>
                  </a:lnTo>
                  <a:lnTo>
                    <a:pt x="0" y="553719"/>
                  </a:lnTo>
                  <a:lnTo>
                    <a:pt x="22859" y="553719"/>
                  </a:lnTo>
                  <a:lnTo>
                    <a:pt x="22859" y="547369"/>
                  </a:lnTo>
                  <a:close/>
                </a:path>
                <a:path w="22860" h="684529">
                  <a:moveTo>
                    <a:pt x="22859" y="553719"/>
                  </a:moveTo>
                  <a:lnTo>
                    <a:pt x="0" y="553719"/>
                  </a:lnTo>
                  <a:lnTo>
                    <a:pt x="0" y="560069"/>
                  </a:lnTo>
                  <a:lnTo>
                    <a:pt x="22859" y="560069"/>
                  </a:lnTo>
                  <a:lnTo>
                    <a:pt x="22859" y="553719"/>
                  </a:lnTo>
                  <a:close/>
                </a:path>
                <a:path w="22860" h="684529">
                  <a:moveTo>
                    <a:pt x="22859" y="560069"/>
                  </a:moveTo>
                  <a:lnTo>
                    <a:pt x="0" y="560069"/>
                  </a:lnTo>
                  <a:lnTo>
                    <a:pt x="0" y="566419"/>
                  </a:lnTo>
                  <a:lnTo>
                    <a:pt x="22859" y="566419"/>
                  </a:lnTo>
                  <a:lnTo>
                    <a:pt x="22859" y="560069"/>
                  </a:lnTo>
                  <a:close/>
                </a:path>
                <a:path w="22860" h="684529">
                  <a:moveTo>
                    <a:pt x="22859" y="566419"/>
                  </a:moveTo>
                  <a:lnTo>
                    <a:pt x="0" y="566419"/>
                  </a:lnTo>
                  <a:lnTo>
                    <a:pt x="0" y="572769"/>
                  </a:lnTo>
                  <a:lnTo>
                    <a:pt x="22859" y="572769"/>
                  </a:lnTo>
                  <a:lnTo>
                    <a:pt x="22859" y="566419"/>
                  </a:lnTo>
                  <a:close/>
                </a:path>
                <a:path w="22860" h="684529">
                  <a:moveTo>
                    <a:pt x="22859" y="572769"/>
                  </a:moveTo>
                  <a:lnTo>
                    <a:pt x="0" y="572769"/>
                  </a:lnTo>
                  <a:lnTo>
                    <a:pt x="0" y="579119"/>
                  </a:lnTo>
                  <a:lnTo>
                    <a:pt x="22859" y="579119"/>
                  </a:lnTo>
                  <a:lnTo>
                    <a:pt x="22859" y="572769"/>
                  </a:lnTo>
                  <a:close/>
                </a:path>
                <a:path w="22860" h="684529">
                  <a:moveTo>
                    <a:pt x="22859" y="579119"/>
                  </a:moveTo>
                  <a:lnTo>
                    <a:pt x="0" y="579119"/>
                  </a:lnTo>
                  <a:lnTo>
                    <a:pt x="0" y="585469"/>
                  </a:lnTo>
                  <a:lnTo>
                    <a:pt x="22859" y="585469"/>
                  </a:lnTo>
                  <a:lnTo>
                    <a:pt x="22859" y="579119"/>
                  </a:lnTo>
                  <a:close/>
                </a:path>
                <a:path w="22860" h="684529">
                  <a:moveTo>
                    <a:pt x="22859" y="585469"/>
                  </a:moveTo>
                  <a:lnTo>
                    <a:pt x="0" y="585469"/>
                  </a:lnTo>
                  <a:lnTo>
                    <a:pt x="0" y="591819"/>
                  </a:lnTo>
                  <a:lnTo>
                    <a:pt x="22859" y="591819"/>
                  </a:lnTo>
                  <a:lnTo>
                    <a:pt x="22859" y="585469"/>
                  </a:lnTo>
                  <a:close/>
                </a:path>
                <a:path w="22860" h="684529">
                  <a:moveTo>
                    <a:pt x="22859" y="591819"/>
                  </a:moveTo>
                  <a:lnTo>
                    <a:pt x="0" y="591819"/>
                  </a:lnTo>
                  <a:lnTo>
                    <a:pt x="0" y="598169"/>
                  </a:lnTo>
                  <a:lnTo>
                    <a:pt x="22859" y="598169"/>
                  </a:lnTo>
                  <a:lnTo>
                    <a:pt x="22859" y="591819"/>
                  </a:lnTo>
                  <a:close/>
                </a:path>
                <a:path w="22860" h="684529">
                  <a:moveTo>
                    <a:pt x="22859" y="598169"/>
                  </a:moveTo>
                  <a:lnTo>
                    <a:pt x="0" y="598169"/>
                  </a:lnTo>
                  <a:lnTo>
                    <a:pt x="0" y="604519"/>
                  </a:lnTo>
                  <a:lnTo>
                    <a:pt x="22859" y="604519"/>
                  </a:lnTo>
                  <a:lnTo>
                    <a:pt x="22859" y="598169"/>
                  </a:lnTo>
                  <a:close/>
                </a:path>
                <a:path w="22860" h="684529">
                  <a:moveTo>
                    <a:pt x="22859" y="604519"/>
                  </a:moveTo>
                  <a:lnTo>
                    <a:pt x="0" y="604519"/>
                  </a:lnTo>
                  <a:lnTo>
                    <a:pt x="0" y="610869"/>
                  </a:lnTo>
                  <a:lnTo>
                    <a:pt x="22859" y="610869"/>
                  </a:lnTo>
                  <a:lnTo>
                    <a:pt x="22859" y="604519"/>
                  </a:lnTo>
                  <a:close/>
                </a:path>
                <a:path w="22860" h="684529">
                  <a:moveTo>
                    <a:pt x="22859" y="610869"/>
                  </a:moveTo>
                  <a:lnTo>
                    <a:pt x="0" y="610869"/>
                  </a:lnTo>
                  <a:lnTo>
                    <a:pt x="0" y="617219"/>
                  </a:lnTo>
                  <a:lnTo>
                    <a:pt x="22859" y="617219"/>
                  </a:lnTo>
                  <a:lnTo>
                    <a:pt x="22859" y="610869"/>
                  </a:lnTo>
                  <a:close/>
                </a:path>
                <a:path w="22860" h="684529">
                  <a:moveTo>
                    <a:pt x="22859" y="617219"/>
                  </a:moveTo>
                  <a:lnTo>
                    <a:pt x="0" y="617219"/>
                  </a:lnTo>
                  <a:lnTo>
                    <a:pt x="0" y="623569"/>
                  </a:lnTo>
                  <a:lnTo>
                    <a:pt x="22859" y="623569"/>
                  </a:lnTo>
                  <a:lnTo>
                    <a:pt x="22859" y="617219"/>
                  </a:lnTo>
                  <a:close/>
                </a:path>
                <a:path w="22860" h="684529">
                  <a:moveTo>
                    <a:pt x="22859" y="623569"/>
                  </a:moveTo>
                  <a:lnTo>
                    <a:pt x="0" y="623569"/>
                  </a:lnTo>
                  <a:lnTo>
                    <a:pt x="0" y="629919"/>
                  </a:lnTo>
                  <a:lnTo>
                    <a:pt x="22859" y="629919"/>
                  </a:lnTo>
                  <a:lnTo>
                    <a:pt x="22859" y="623569"/>
                  </a:lnTo>
                  <a:close/>
                </a:path>
                <a:path w="22860" h="684529">
                  <a:moveTo>
                    <a:pt x="22859" y="629919"/>
                  </a:moveTo>
                  <a:lnTo>
                    <a:pt x="0" y="629919"/>
                  </a:lnTo>
                  <a:lnTo>
                    <a:pt x="0" y="636269"/>
                  </a:lnTo>
                  <a:lnTo>
                    <a:pt x="22859" y="636269"/>
                  </a:lnTo>
                  <a:lnTo>
                    <a:pt x="22859" y="629919"/>
                  </a:lnTo>
                  <a:close/>
                </a:path>
                <a:path w="22860" h="684529">
                  <a:moveTo>
                    <a:pt x="22859" y="636269"/>
                  </a:moveTo>
                  <a:lnTo>
                    <a:pt x="0" y="636269"/>
                  </a:lnTo>
                  <a:lnTo>
                    <a:pt x="0" y="642619"/>
                  </a:lnTo>
                  <a:lnTo>
                    <a:pt x="22859" y="642619"/>
                  </a:lnTo>
                  <a:lnTo>
                    <a:pt x="22859" y="636269"/>
                  </a:lnTo>
                  <a:close/>
                </a:path>
                <a:path w="22860" h="684529">
                  <a:moveTo>
                    <a:pt x="22859" y="642619"/>
                  </a:moveTo>
                  <a:lnTo>
                    <a:pt x="0" y="642619"/>
                  </a:lnTo>
                  <a:lnTo>
                    <a:pt x="0" y="648969"/>
                  </a:lnTo>
                  <a:lnTo>
                    <a:pt x="22859" y="648969"/>
                  </a:lnTo>
                  <a:lnTo>
                    <a:pt x="22859" y="642619"/>
                  </a:lnTo>
                  <a:close/>
                </a:path>
                <a:path w="22860" h="684529">
                  <a:moveTo>
                    <a:pt x="22859" y="648969"/>
                  </a:moveTo>
                  <a:lnTo>
                    <a:pt x="0" y="648969"/>
                  </a:lnTo>
                  <a:lnTo>
                    <a:pt x="0" y="655319"/>
                  </a:lnTo>
                  <a:lnTo>
                    <a:pt x="22859" y="655319"/>
                  </a:lnTo>
                  <a:lnTo>
                    <a:pt x="22859" y="648969"/>
                  </a:lnTo>
                  <a:close/>
                </a:path>
                <a:path w="22860" h="684529">
                  <a:moveTo>
                    <a:pt x="22859" y="655319"/>
                  </a:moveTo>
                  <a:lnTo>
                    <a:pt x="0" y="655319"/>
                  </a:lnTo>
                  <a:lnTo>
                    <a:pt x="0" y="661669"/>
                  </a:lnTo>
                  <a:lnTo>
                    <a:pt x="22859" y="661669"/>
                  </a:lnTo>
                  <a:lnTo>
                    <a:pt x="22859" y="655319"/>
                  </a:lnTo>
                  <a:close/>
                </a:path>
                <a:path w="22860" h="684529">
                  <a:moveTo>
                    <a:pt x="22859" y="661669"/>
                  </a:moveTo>
                  <a:lnTo>
                    <a:pt x="0" y="661669"/>
                  </a:lnTo>
                  <a:lnTo>
                    <a:pt x="0" y="668019"/>
                  </a:lnTo>
                  <a:lnTo>
                    <a:pt x="22859" y="668019"/>
                  </a:lnTo>
                  <a:lnTo>
                    <a:pt x="22859" y="661669"/>
                  </a:lnTo>
                  <a:close/>
                </a:path>
                <a:path w="22860" h="684529">
                  <a:moveTo>
                    <a:pt x="22859" y="668019"/>
                  </a:moveTo>
                  <a:lnTo>
                    <a:pt x="0" y="668019"/>
                  </a:lnTo>
                  <a:lnTo>
                    <a:pt x="0" y="674369"/>
                  </a:lnTo>
                  <a:lnTo>
                    <a:pt x="22859" y="674369"/>
                  </a:lnTo>
                  <a:lnTo>
                    <a:pt x="22859" y="668019"/>
                  </a:lnTo>
                  <a:close/>
                </a:path>
                <a:path w="22860" h="684529">
                  <a:moveTo>
                    <a:pt x="22859" y="674369"/>
                  </a:moveTo>
                  <a:lnTo>
                    <a:pt x="0" y="674369"/>
                  </a:lnTo>
                  <a:lnTo>
                    <a:pt x="0" y="680719"/>
                  </a:lnTo>
                  <a:lnTo>
                    <a:pt x="11429" y="680719"/>
                  </a:lnTo>
                  <a:lnTo>
                    <a:pt x="11429" y="679449"/>
                  </a:lnTo>
                  <a:lnTo>
                    <a:pt x="13969" y="679449"/>
                  </a:lnTo>
                  <a:lnTo>
                    <a:pt x="13969" y="678179"/>
                  </a:lnTo>
                  <a:lnTo>
                    <a:pt x="16509" y="678179"/>
                  </a:lnTo>
                  <a:lnTo>
                    <a:pt x="16509" y="676909"/>
                  </a:lnTo>
                  <a:lnTo>
                    <a:pt x="21589" y="676909"/>
                  </a:lnTo>
                  <a:lnTo>
                    <a:pt x="21589" y="675639"/>
                  </a:lnTo>
                  <a:lnTo>
                    <a:pt x="22859" y="675639"/>
                  </a:lnTo>
                  <a:lnTo>
                    <a:pt x="22859" y="674369"/>
                  </a:lnTo>
                  <a:close/>
                </a:path>
                <a:path w="22860" h="684529">
                  <a:moveTo>
                    <a:pt x="7619" y="680719"/>
                  </a:moveTo>
                  <a:lnTo>
                    <a:pt x="0" y="680719"/>
                  </a:lnTo>
                  <a:lnTo>
                    <a:pt x="0" y="684529"/>
                  </a:lnTo>
                  <a:lnTo>
                    <a:pt x="1270" y="684529"/>
                  </a:lnTo>
                  <a:lnTo>
                    <a:pt x="1270" y="683259"/>
                  </a:lnTo>
                  <a:lnTo>
                    <a:pt x="3809" y="683259"/>
                  </a:lnTo>
                  <a:lnTo>
                    <a:pt x="3809" y="681989"/>
                  </a:lnTo>
                  <a:lnTo>
                    <a:pt x="7619" y="681989"/>
                  </a:lnTo>
                  <a:lnTo>
                    <a:pt x="7619" y="680719"/>
                  </a:lnTo>
                  <a:close/>
                </a:path>
              </a:pathLst>
            </a:custGeom>
            <a:solidFill>
              <a:srgbClr val="2C2C2C"/>
            </a:solidFill>
          </p:spPr>
          <p:txBody>
            <a:bodyPr bIns="0" lIns="0" rIns="0" rtlCol="0" tIns="0" wrap="square"/>
            <a:p/>
          </p:txBody>
        </p:sp>
        <p:sp>
          <p:nvSpPr>
            <p:cNvPr id="1048901" name="object 177"/>
            <p:cNvSpPr/>
            <p:nvPr/>
          </p:nvSpPr>
          <p:spPr>
            <a:xfrm>
              <a:off x="6021069" y="4483099"/>
              <a:ext cx="25400" cy="698500"/>
            </a:xfrm>
            <a:custGeom>
              <a:avLst/>
              <a:ahLst/>
              <a:rect l="l" t="t" r="r" b="b"/>
              <a:pathLst>
                <a:path w="25400" h="698500">
                  <a:moveTo>
                    <a:pt x="3809" y="0"/>
                  </a:moveTo>
                  <a:lnTo>
                    <a:pt x="0" y="0"/>
                  </a:lnTo>
                  <a:lnTo>
                    <a:pt x="0" y="2539"/>
                  </a:lnTo>
                  <a:lnTo>
                    <a:pt x="6350" y="2539"/>
                  </a:lnTo>
                  <a:lnTo>
                    <a:pt x="6350" y="1269"/>
                  </a:lnTo>
                  <a:lnTo>
                    <a:pt x="3809" y="1269"/>
                  </a:lnTo>
                  <a:lnTo>
                    <a:pt x="3809" y="0"/>
                  </a:lnTo>
                  <a:close/>
                </a:path>
                <a:path w="25400" h="698500">
                  <a:moveTo>
                    <a:pt x="11429" y="2540"/>
                  </a:moveTo>
                  <a:lnTo>
                    <a:pt x="0" y="2540"/>
                  </a:lnTo>
                  <a:lnTo>
                    <a:pt x="0" y="8889"/>
                  </a:lnTo>
                  <a:lnTo>
                    <a:pt x="25400" y="8889"/>
                  </a:lnTo>
                  <a:lnTo>
                    <a:pt x="25400" y="7619"/>
                  </a:lnTo>
                  <a:lnTo>
                    <a:pt x="24129" y="7619"/>
                  </a:lnTo>
                  <a:lnTo>
                    <a:pt x="24129" y="6350"/>
                  </a:lnTo>
                  <a:lnTo>
                    <a:pt x="19049" y="6350"/>
                  </a:lnTo>
                  <a:lnTo>
                    <a:pt x="19049" y="5080"/>
                  </a:lnTo>
                  <a:lnTo>
                    <a:pt x="15239" y="5080"/>
                  </a:lnTo>
                  <a:lnTo>
                    <a:pt x="15239" y="3810"/>
                  </a:lnTo>
                  <a:lnTo>
                    <a:pt x="11429" y="3810"/>
                  </a:lnTo>
                  <a:lnTo>
                    <a:pt x="11429" y="2540"/>
                  </a:lnTo>
                  <a:close/>
                </a:path>
                <a:path w="25400" h="698500">
                  <a:moveTo>
                    <a:pt x="25400" y="8890"/>
                  </a:moveTo>
                  <a:lnTo>
                    <a:pt x="0" y="8890"/>
                  </a:lnTo>
                  <a:lnTo>
                    <a:pt x="0" y="15239"/>
                  </a:lnTo>
                  <a:lnTo>
                    <a:pt x="25400" y="15239"/>
                  </a:lnTo>
                  <a:lnTo>
                    <a:pt x="25400" y="8890"/>
                  </a:lnTo>
                  <a:close/>
                </a:path>
                <a:path w="25400" h="698500">
                  <a:moveTo>
                    <a:pt x="25400" y="15240"/>
                  </a:moveTo>
                  <a:lnTo>
                    <a:pt x="0" y="15240"/>
                  </a:lnTo>
                  <a:lnTo>
                    <a:pt x="0" y="21589"/>
                  </a:lnTo>
                  <a:lnTo>
                    <a:pt x="25400" y="21589"/>
                  </a:lnTo>
                  <a:lnTo>
                    <a:pt x="25400" y="15240"/>
                  </a:lnTo>
                  <a:close/>
                </a:path>
                <a:path w="25400" h="698500">
                  <a:moveTo>
                    <a:pt x="25400" y="21590"/>
                  </a:moveTo>
                  <a:lnTo>
                    <a:pt x="0" y="21590"/>
                  </a:lnTo>
                  <a:lnTo>
                    <a:pt x="0" y="27939"/>
                  </a:lnTo>
                  <a:lnTo>
                    <a:pt x="25400" y="27939"/>
                  </a:lnTo>
                  <a:lnTo>
                    <a:pt x="25400" y="21590"/>
                  </a:lnTo>
                  <a:close/>
                </a:path>
                <a:path w="25400" h="698500">
                  <a:moveTo>
                    <a:pt x="25400" y="27940"/>
                  </a:moveTo>
                  <a:lnTo>
                    <a:pt x="0" y="27940"/>
                  </a:lnTo>
                  <a:lnTo>
                    <a:pt x="0" y="34289"/>
                  </a:lnTo>
                  <a:lnTo>
                    <a:pt x="25400" y="34289"/>
                  </a:lnTo>
                  <a:lnTo>
                    <a:pt x="25400" y="27940"/>
                  </a:lnTo>
                  <a:close/>
                </a:path>
                <a:path w="25400" h="698500">
                  <a:moveTo>
                    <a:pt x="25400" y="34290"/>
                  </a:moveTo>
                  <a:lnTo>
                    <a:pt x="0" y="34290"/>
                  </a:lnTo>
                  <a:lnTo>
                    <a:pt x="0" y="40639"/>
                  </a:lnTo>
                  <a:lnTo>
                    <a:pt x="25400" y="40639"/>
                  </a:lnTo>
                  <a:lnTo>
                    <a:pt x="25400" y="34290"/>
                  </a:lnTo>
                  <a:close/>
                </a:path>
                <a:path w="25400" h="698500">
                  <a:moveTo>
                    <a:pt x="25400" y="40640"/>
                  </a:moveTo>
                  <a:lnTo>
                    <a:pt x="0" y="40640"/>
                  </a:lnTo>
                  <a:lnTo>
                    <a:pt x="0" y="46989"/>
                  </a:lnTo>
                  <a:lnTo>
                    <a:pt x="25400" y="46989"/>
                  </a:lnTo>
                  <a:lnTo>
                    <a:pt x="25400" y="40640"/>
                  </a:lnTo>
                  <a:close/>
                </a:path>
                <a:path w="25400" h="698500">
                  <a:moveTo>
                    <a:pt x="25400" y="46990"/>
                  </a:moveTo>
                  <a:lnTo>
                    <a:pt x="0" y="46990"/>
                  </a:lnTo>
                  <a:lnTo>
                    <a:pt x="0" y="53339"/>
                  </a:lnTo>
                  <a:lnTo>
                    <a:pt x="25400" y="53339"/>
                  </a:lnTo>
                  <a:lnTo>
                    <a:pt x="25400" y="46990"/>
                  </a:lnTo>
                  <a:close/>
                </a:path>
                <a:path w="25400" h="698500">
                  <a:moveTo>
                    <a:pt x="25400" y="53340"/>
                  </a:moveTo>
                  <a:lnTo>
                    <a:pt x="0" y="53340"/>
                  </a:lnTo>
                  <a:lnTo>
                    <a:pt x="0" y="59689"/>
                  </a:lnTo>
                  <a:lnTo>
                    <a:pt x="25400" y="59689"/>
                  </a:lnTo>
                  <a:lnTo>
                    <a:pt x="25400" y="53340"/>
                  </a:lnTo>
                  <a:close/>
                </a:path>
                <a:path w="25400" h="698500">
                  <a:moveTo>
                    <a:pt x="25400" y="59690"/>
                  </a:moveTo>
                  <a:lnTo>
                    <a:pt x="0" y="59690"/>
                  </a:lnTo>
                  <a:lnTo>
                    <a:pt x="0" y="66039"/>
                  </a:lnTo>
                  <a:lnTo>
                    <a:pt x="25400" y="66039"/>
                  </a:lnTo>
                  <a:lnTo>
                    <a:pt x="25400" y="59690"/>
                  </a:lnTo>
                  <a:close/>
                </a:path>
                <a:path w="25400" h="698500">
                  <a:moveTo>
                    <a:pt x="25400" y="66040"/>
                  </a:moveTo>
                  <a:lnTo>
                    <a:pt x="0" y="66040"/>
                  </a:lnTo>
                  <a:lnTo>
                    <a:pt x="0" y="72389"/>
                  </a:lnTo>
                  <a:lnTo>
                    <a:pt x="25400" y="72389"/>
                  </a:lnTo>
                  <a:lnTo>
                    <a:pt x="25400" y="66040"/>
                  </a:lnTo>
                  <a:close/>
                </a:path>
                <a:path w="25400" h="698500">
                  <a:moveTo>
                    <a:pt x="25400" y="72390"/>
                  </a:moveTo>
                  <a:lnTo>
                    <a:pt x="0" y="72390"/>
                  </a:lnTo>
                  <a:lnTo>
                    <a:pt x="0" y="78739"/>
                  </a:lnTo>
                  <a:lnTo>
                    <a:pt x="25400" y="78739"/>
                  </a:lnTo>
                  <a:lnTo>
                    <a:pt x="25400" y="72390"/>
                  </a:lnTo>
                  <a:close/>
                </a:path>
                <a:path w="25400" h="698500">
                  <a:moveTo>
                    <a:pt x="25400" y="78740"/>
                  </a:moveTo>
                  <a:lnTo>
                    <a:pt x="0" y="78740"/>
                  </a:lnTo>
                  <a:lnTo>
                    <a:pt x="0" y="85089"/>
                  </a:lnTo>
                  <a:lnTo>
                    <a:pt x="25400" y="85089"/>
                  </a:lnTo>
                  <a:lnTo>
                    <a:pt x="25400" y="78740"/>
                  </a:lnTo>
                  <a:close/>
                </a:path>
                <a:path w="25400" h="698500">
                  <a:moveTo>
                    <a:pt x="25400" y="85090"/>
                  </a:moveTo>
                  <a:lnTo>
                    <a:pt x="0" y="85090"/>
                  </a:lnTo>
                  <a:lnTo>
                    <a:pt x="0" y="91439"/>
                  </a:lnTo>
                  <a:lnTo>
                    <a:pt x="25400" y="91439"/>
                  </a:lnTo>
                  <a:lnTo>
                    <a:pt x="25400" y="85090"/>
                  </a:lnTo>
                  <a:close/>
                </a:path>
                <a:path w="25400" h="698500">
                  <a:moveTo>
                    <a:pt x="25400" y="91440"/>
                  </a:moveTo>
                  <a:lnTo>
                    <a:pt x="0" y="91440"/>
                  </a:lnTo>
                  <a:lnTo>
                    <a:pt x="0" y="97789"/>
                  </a:lnTo>
                  <a:lnTo>
                    <a:pt x="25400" y="97789"/>
                  </a:lnTo>
                  <a:lnTo>
                    <a:pt x="25400" y="91440"/>
                  </a:lnTo>
                  <a:close/>
                </a:path>
                <a:path w="25400" h="698500">
                  <a:moveTo>
                    <a:pt x="25400" y="97790"/>
                  </a:moveTo>
                  <a:lnTo>
                    <a:pt x="0" y="97790"/>
                  </a:lnTo>
                  <a:lnTo>
                    <a:pt x="0" y="104139"/>
                  </a:lnTo>
                  <a:lnTo>
                    <a:pt x="25400" y="104139"/>
                  </a:lnTo>
                  <a:lnTo>
                    <a:pt x="25400" y="97790"/>
                  </a:lnTo>
                  <a:close/>
                </a:path>
                <a:path w="25400" h="698500">
                  <a:moveTo>
                    <a:pt x="25400" y="104140"/>
                  </a:moveTo>
                  <a:lnTo>
                    <a:pt x="0" y="104140"/>
                  </a:lnTo>
                  <a:lnTo>
                    <a:pt x="0" y="110489"/>
                  </a:lnTo>
                  <a:lnTo>
                    <a:pt x="25400" y="110489"/>
                  </a:lnTo>
                  <a:lnTo>
                    <a:pt x="25400" y="104140"/>
                  </a:lnTo>
                  <a:close/>
                </a:path>
                <a:path w="25400" h="698500">
                  <a:moveTo>
                    <a:pt x="25400" y="110490"/>
                  </a:moveTo>
                  <a:lnTo>
                    <a:pt x="0" y="110490"/>
                  </a:lnTo>
                  <a:lnTo>
                    <a:pt x="0" y="116839"/>
                  </a:lnTo>
                  <a:lnTo>
                    <a:pt x="25400" y="116839"/>
                  </a:lnTo>
                  <a:lnTo>
                    <a:pt x="25400" y="110490"/>
                  </a:lnTo>
                  <a:close/>
                </a:path>
                <a:path w="25400" h="698500">
                  <a:moveTo>
                    <a:pt x="25400" y="116840"/>
                  </a:moveTo>
                  <a:lnTo>
                    <a:pt x="0" y="116840"/>
                  </a:lnTo>
                  <a:lnTo>
                    <a:pt x="0" y="123189"/>
                  </a:lnTo>
                  <a:lnTo>
                    <a:pt x="25400" y="123189"/>
                  </a:lnTo>
                  <a:lnTo>
                    <a:pt x="25400" y="116840"/>
                  </a:lnTo>
                  <a:close/>
                </a:path>
                <a:path w="25400" h="698500">
                  <a:moveTo>
                    <a:pt x="25400" y="123190"/>
                  </a:moveTo>
                  <a:lnTo>
                    <a:pt x="0" y="123190"/>
                  </a:lnTo>
                  <a:lnTo>
                    <a:pt x="0" y="129539"/>
                  </a:lnTo>
                  <a:lnTo>
                    <a:pt x="25400" y="129539"/>
                  </a:lnTo>
                  <a:lnTo>
                    <a:pt x="25400" y="123190"/>
                  </a:lnTo>
                  <a:close/>
                </a:path>
                <a:path w="25400" h="698500">
                  <a:moveTo>
                    <a:pt x="25400" y="129540"/>
                  </a:moveTo>
                  <a:lnTo>
                    <a:pt x="0" y="129540"/>
                  </a:lnTo>
                  <a:lnTo>
                    <a:pt x="0" y="135889"/>
                  </a:lnTo>
                  <a:lnTo>
                    <a:pt x="25400" y="135889"/>
                  </a:lnTo>
                  <a:lnTo>
                    <a:pt x="25400" y="129540"/>
                  </a:lnTo>
                  <a:close/>
                </a:path>
                <a:path w="25400" h="698500">
                  <a:moveTo>
                    <a:pt x="25400" y="135890"/>
                  </a:moveTo>
                  <a:lnTo>
                    <a:pt x="0" y="135890"/>
                  </a:lnTo>
                  <a:lnTo>
                    <a:pt x="0" y="142239"/>
                  </a:lnTo>
                  <a:lnTo>
                    <a:pt x="25400" y="142239"/>
                  </a:lnTo>
                  <a:lnTo>
                    <a:pt x="25400" y="135890"/>
                  </a:lnTo>
                  <a:close/>
                </a:path>
                <a:path w="25400" h="698500">
                  <a:moveTo>
                    <a:pt x="25400" y="142240"/>
                  </a:moveTo>
                  <a:lnTo>
                    <a:pt x="0" y="142240"/>
                  </a:lnTo>
                  <a:lnTo>
                    <a:pt x="0" y="147319"/>
                  </a:lnTo>
                  <a:lnTo>
                    <a:pt x="25400" y="147319"/>
                  </a:lnTo>
                  <a:lnTo>
                    <a:pt x="25400" y="142240"/>
                  </a:lnTo>
                  <a:close/>
                </a:path>
                <a:path w="25400" h="698500">
                  <a:moveTo>
                    <a:pt x="25400" y="147320"/>
                  </a:moveTo>
                  <a:lnTo>
                    <a:pt x="0" y="147320"/>
                  </a:lnTo>
                  <a:lnTo>
                    <a:pt x="0" y="154939"/>
                  </a:lnTo>
                  <a:lnTo>
                    <a:pt x="25400" y="154939"/>
                  </a:lnTo>
                  <a:lnTo>
                    <a:pt x="25400" y="147320"/>
                  </a:lnTo>
                  <a:close/>
                </a:path>
                <a:path w="25400" h="698500">
                  <a:moveTo>
                    <a:pt x="25400" y="154940"/>
                  </a:moveTo>
                  <a:lnTo>
                    <a:pt x="0" y="154940"/>
                  </a:lnTo>
                  <a:lnTo>
                    <a:pt x="0" y="161289"/>
                  </a:lnTo>
                  <a:lnTo>
                    <a:pt x="25400" y="161289"/>
                  </a:lnTo>
                  <a:lnTo>
                    <a:pt x="25400" y="154940"/>
                  </a:lnTo>
                  <a:close/>
                </a:path>
                <a:path w="25400" h="698500">
                  <a:moveTo>
                    <a:pt x="25400" y="161290"/>
                  </a:moveTo>
                  <a:lnTo>
                    <a:pt x="0" y="161290"/>
                  </a:lnTo>
                  <a:lnTo>
                    <a:pt x="0" y="167639"/>
                  </a:lnTo>
                  <a:lnTo>
                    <a:pt x="25400" y="167639"/>
                  </a:lnTo>
                  <a:lnTo>
                    <a:pt x="25400" y="161290"/>
                  </a:lnTo>
                  <a:close/>
                </a:path>
                <a:path w="25400" h="698500">
                  <a:moveTo>
                    <a:pt x="25400" y="167640"/>
                  </a:moveTo>
                  <a:lnTo>
                    <a:pt x="0" y="167640"/>
                  </a:lnTo>
                  <a:lnTo>
                    <a:pt x="0" y="173989"/>
                  </a:lnTo>
                  <a:lnTo>
                    <a:pt x="25400" y="173989"/>
                  </a:lnTo>
                  <a:lnTo>
                    <a:pt x="25400" y="167640"/>
                  </a:lnTo>
                  <a:close/>
                </a:path>
                <a:path w="25400" h="698500">
                  <a:moveTo>
                    <a:pt x="25400" y="173990"/>
                  </a:moveTo>
                  <a:lnTo>
                    <a:pt x="0" y="173990"/>
                  </a:lnTo>
                  <a:lnTo>
                    <a:pt x="0" y="180339"/>
                  </a:lnTo>
                  <a:lnTo>
                    <a:pt x="25400" y="180339"/>
                  </a:lnTo>
                  <a:lnTo>
                    <a:pt x="25400" y="173990"/>
                  </a:lnTo>
                  <a:close/>
                </a:path>
                <a:path w="25400" h="698500">
                  <a:moveTo>
                    <a:pt x="25400" y="180340"/>
                  </a:moveTo>
                  <a:lnTo>
                    <a:pt x="0" y="180340"/>
                  </a:lnTo>
                  <a:lnTo>
                    <a:pt x="0" y="186689"/>
                  </a:lnTo>
                  <a:lnTo>
                    <a:pt x="25400" y="186689"/>
                  </a:lnTo>
                  <a:lnTo>
                    <a:pt x="25400" y="180340"/>
                  </a:lnTo>
                  <a:close/>
                </a:path>
                <a:path w="25400" h="698500">
                  <a:moveTo>
                    <a:pt x="25400" y="186690"/>
                  </a:moveTo>
                  <a:lnTo>
                    <a:pt x="0" y="186690"/>
                  </a:lnTo>
                  <a:lnTo>
                    <a:pt x="0" y="193039"/>
                  </a:lnTo>
                  <a:lnTo>
                    <a:pt x="25400" y="193039"/>
                  </a:lnTo>
                  <a:lnTo>
                    <a:pt x="25400" y="186690"/>
                  </a:lnTo>
                  <a:close/>
                </a:path>
                <a:path w="25400" h="698500">
                  <a:moveTo>
                    <a:pt x="25400" y="193040"/>
                  </a:moveTo>
                  <a:lnTo>
                    <a:pt x="0" y="193040"/>
                  </a:lnTo>
                  <a:lnTo>
                    <a:pt x="0" y="199389"/>
                  </a:lnTo>
                  <a:lnTo>
                    <a:pt x="25400" y="199389"/>
                  </a:lnTo>
                  <a:lnTo>
                    <a:pt x="25400" y="193040"/>
                  </a:lnTo>
                  <a:close/>
                </a:path>
                <a:path w="25400" h="698500">
                  <a:moveTo>
                    <a:pt x="25400" y="199390"/>
                  </a:moveTo>
                  <a:lnTo>
                    <a:pt x="0" y="199390"/>
                  </a:lnTo>
                  <a:lnTo>
                    <a:pt x="0" y="205739"/>
                  </a:lnTo>
                  <a:lnTo>
                    <a:pt x="25400" y="205739"/>
                  </a:lnTo>
                  <a:lnTo>
                    <a:pt x="25400" y="199390"/>
                  </a:lnTo>
                  <a:close/>
                </a:path>
                <a:path w="25400" h="698500">
                  <a:moveTo>
                    <a:pt x="25400" y="205740"/>
                  </a:moveTo>
                  <a:lnTo>
                    <a:pt x="0" y="205740"/>
                  </a:lnTo>
                  <a:lnTo>
                    <a:pt x="0" y="212089"/>
                  </a:lnTo>
                  <a:lnTo>
                    <a:pt x="25400" y="212089"/>
                  </a:lnTo>
                  <a:lnTo>
                    <a:pt x="25400" y="205740"/>
                  </a:lnTo>
                  <a:close/>
                </a:path>
                <a:path w="25400" h="698500">
                  <a:moveTo>
                    <a:pt x="25400" y="212090"/>
                  </a:moveTo>
                  <a:lnTo>
                    <a:pt x="0" y="212090"/>
                  </a:lnTo>
                  <a:lnTo>
                    <a:pt x="0" y="218439"/>
                  </a:lnTo>
                  <a:lnTo>
                    <a:pt x="25400" y="218439"/>
                  </a:lnTo>
                  <a:lnTo>
                    <a:pt x="25400" y="212090"/>
                  </a:lnTo>
                  <a:close/>
                </a:path>
                <a:path w="25400" h="698500">
                  <a:moveTo>
                    <a:pt x="25400" y="218440"/>
                  </a:moveTo>
                  <a:lnTo>
                    <a:pt x="0" y="218440"/>
                  </a:lnTo>
                  <a:lnTo>
                    <a:pt x="0" y="224789"/>
                  </a:lnTo>
                  <a:lnTo>
                    <a:pt x="25400" y="224789"/>
                  </a:lnTo>
                  <a:lnTo>
                    <a:pt x="25400" y="218440"/>
                  </a:lnTo>
                  <a:close/>
                </a:path>
                <a:path w="25400" h="698500">
                  <a:moveTo>
                    <a:pt x="25400" y="224790"/>
                  </a:moveTo>
                  <a:lnTo>
                    <a:pt x="0" y="224790"/>
                  </a:lnTo>
                  <a:lnTo>
                    <a:pt x="0" y="231139"/>
                  </a:lnTo>
                  <a:lnTo>
                    <a:pt x="25400" y="231139"/>
                  </a:lnTo>
                  <a:lnTo>
                    <a:pt x="25400" y="224790"/>
                  </a:lnTo>
                  <a:close/>
                </a:path>
                <a:path w="25400" h="698500">
                  <a:moveTo>
                    <a:pt x="25400" y="231140"/>
                  </a:moveTo>
                  <a:lnTo>
                    <a:pt x="0" y="231140"/>
                  </a:lnTo>
                  <a:lnTo>
                    <a:pt x="0" y="237489"/>
                  </a:lnTo>
                  <a:lnTo>
                    <a:pt x="25400" y="237489"/>
                  </a:lnTo>
                  <a:lnTo>
                    <a:pt x="25400" y="231140"/>
                  </a:lnTo>
                  <a:close/>
                </a:path>
                <a:path w="25400" h="698500">
                  <a:moveTo>
                    <a:pt x="25400" y="237490"/>
                  </a:moveTo>
                  <a:lnTo>
                    <a:pt x="0" y="237490"/>
                  </a:lnTo>
                  <a:lnTo>
                    <a:pt x="0" y="243839"/>
                  </a:lnTo>
                  <a:lnTo>
                    <a:pt x="25400" y="243839"/>
                  </a:lnTo>
                  <a:lnTo>
                    <a:pt x="25400" y="237490"/>
                  </a:lnTo>
                  <a:close/>
                </a:path>
                <a:path w="25400" h="698500">
                  <a:moveTo>
                    <a:pt x="25400" y="243840"/>
                  </a:moveTo>
                  <a:lnTo>
                    <a:pt x="0" y="243840"/>
                  </a:lnTo>
                  <a:lnTo>
                    <a:pt x="0" y="250189"/>
                  </a:lnTo>
                  <a:lnTo>
                    <a:pt x="25400" y="250189"/>
                  </a:lnTo>
                  <a:lnTo>
                    <a:pt x="25400" y="243840"/>
                  </a:lnTo>
                  <a:close/>
                </a:path>
                <a:path w="25400" h="698500">
                  <a:moveTo>
                    <a:pt x="25400" y="250190"/>
                  </a:moveTo>
                  <a:lnTo>
                    <a:pt x="0" y="250190"/>
                  </a:lnTo>
                  <a:lnTo>
                    <a:pt x="0" y="256539"/>
                  </a:lnTo>
                  <a:lnTo>
                    <a:pt x="1270" y="256539"/>
                  </a:lnTo>
                  <a:lnTo>
                    <a:pt x="1270" y="255269"/>
                  </a:lnTo>
                  <a:lnTo>
                    <a:pt x="10160" y="255269"/>
                  </a:lnTo>
                  <a:lnTo>
                    <a:pt x="10160" y="254000"/>
                  </a:lnTo>
                  <a:lnTo>
                    <a:pt x="19050" y="254000"/>
                  </a:lnTo>
                  <a:lnTo>
                    <a:pt x="19050" y="252730"/>
                  </a:lnTo>
                  <a:lnTo>
                    <a:pt x="25400" y="252730"/>
                  </a:lnTo>
                  <a:lnTo>
                    <a:pt x="25400" y="250190"/>
                  </a:lnTo>
                  <a:close/>
                </a:path>
                <a:path w="25400" h="698500">
                  <a:moveTo>
                    <a:pt x="6350" y="424180"/>
                  </a:moveTo>
                  <a:lnTo>
                    <a:pt x="0" y="424180"/>
                  </a:lnTo>
                  <a:lnTo>
                    <a:pt x="0" y="427989"/>
                  </a:lnTo>
                  <a:lnTo>
                    <a:pt x="25400" y="427989"/>
                  </a:lnTo>
                  <a:lnTo>
                    <a:pt x="25400" y="426719"/>
                  </a:lnTo>
                  <a:lnTo>
                    <a:pt x="17779" y="426719"/>
                  </a:lnTo>
                  <a:lnTo>
                    <a:pt x="17779" y="425450"/>
                  </a:lnTo>
                  <a:lnTo>
                    <a:pt x="6350" y="425450"/>
                  </a:lnTo>
                  <a:lnTo>
                    <a:pt x="6350" y="424180"/>
                  </a:lnTo>
                  <a:close/>
                </a:path>
                <a:path w="25400" h="698500">
                  <a:moveTo>
                    <a:pt x="25400" y="427990"/>
                  </a:moveTo>
                  <a:lnTo>
                    <a:pt x="0" y="427990"/>
                  </a:lnTo>
                  <a:lnTo>
                    <a:pt x="0" y="434339"/>
                  </a:lnTo>
                  <a:lnTo>
                    <a:pt x="25400" y="434339"/>
                  </a:lnTo>
                  <a:lnTo>
                    <a:pt x="25400" y="427990"/>
                  </a:lnTo>
                  <a:close/>
                </a:path>
                <a:path w="25400" h="698500">
                  <a:moveTo>
                    <a:pt x="25400" y="434340"/>
                  </a:moveTo>
                  <a:lnTo>
                    <a:pt x="0" y="434340"/>
                  </a:lnTo>
                  <a:lnTo>
                    <a:pt x="0" y="440689"/>
                  </a:lnTo>
                  <a:lnTo>
                    <a:pt x="25400" y="440689"/>
                  </a:lnTo>
                  <a:lnTo>
                    <a:pt x="25400" y="434340"/>
                  </a:lnTo>
                  <a:close/>
                </a:path>
                <a:path w="25400" h="698500">
                  <a:moveTo>
                    <a:pt x="25400" y="440690"/>
                  </a:moveTo>
                  <a:lnTo>
                    <a:pt x="0" y="440690"/>
                  </a:lnTo>
                  <a:lnTo>
                    <a:pt x="0" y="447039"/>
                  </a:lnTo>
                  <a:lnTo>
                    <a:pt x="25400" y="447039"/>
                  </a:lnTo>
                  <a:lnTo>
                    <a:pt x="25400" y="440690"/>
                  </a:lnTo>
                  <a:close/>
                </a:path>
                <a:path w="25400" h="698500">
                  <a:moveTo>
                    <a:pt x="25400" y="447040"/>
                  </a:moveTo>
                  <a:lnTo>
                    <a:pt x="0" y="447040"/>
                  </a:lnTo>
                  <a:lnTo>
                    <a:pt x="0" y="453389"/>
                  </a:lnTo>
                  <a:lnTo>
                    <a:pt x="25400" y="453389"/>
                  </a:lnTo>
                  <a:lnTo>
                    <a:pt x="25400" y="447040"/>
                  </a:lnTo>
                  <a:close/>
                </a:path>
                <a:path w="25400" h="698500">
                  <a:moveTo>
                    <a:pt x="25400" y="453390"/>
                  </a:moveTo>
                  <a:lnTo>
                    <a:pt x="0" y="453390"/>
                  </a:lnTo>
                  <a:lnTo>
                    <a:pt x="0" y="459739"/>
                  </a:lnTo>
                  <a:lnTo>
                    <a:pt x="25400" y="459739"/>
                  </a:lnTo>
                  <a:lnTo>
                    <a:pt x="25400" y="453390"/>
                  </a:lnTo>
                  <a:close/>
                </a:path>
                <a:path w="25400" h="698500">
                  <a:moveTo>
                    <a:pt x="25400" y="459740"/>
                  </a:moveTo>
                  <a:lnTo>
                    <a:pt x="0" y="459740"/>
                  </a:lnTo>
                  <a:lnTo>
                    <a:pt x="0" y="466089"/>
                  </a:lnTo>
                  <a:lnTo>
                    <a:pt x="25400" y="466089"/>
                  </a:lnTo>
                  <a:lnTo>
                    <a:pt x="25400" y="459740"/>
                  </a:lnTo>
                  <a:close/>
                </a:path>
                <a:path w="25400" h="698500">
                  <a:moveTo>
                    <a:pt x="25400" y="466090"/>
                  </a:moveTo>
                  <a:lnTo>
                    <a:pt x="0" y="466090"/>
                  </a:lnTo>
                  <a:lnTo>
                    <a:pt x="0" y="472439"/>
                  </a:lnTo>
                  <a:lnTo>
                    <a:pt x="25400" y="472439"/>
                  </a:lnTo>
                  <a:lnTo>
                    <a:pt x="25400" y="466090"/>
                  </a:lnTo>
                  <a:close/>
                </a:path>
                <a:path w="25400" h="698500">
                  <a:moveTo>
                    <a:pt x="25400" y="472440"/>
                  </a:moveTo>
                  <a:lnTo>
                    <a:pt x="0" y="472440"/>
                  </a:lnTo>
                  <a:lnTo>
                    <a:pt x="0" y="478789"/>
                  </a:lnTo>
                  <a:lnTo>
                    <a:pt x="25400" y="478789"/>
                  </a:lnTo>
                  <a:lnTo>
                    <a:pt x="25400" y="472440"/>
                  </a:lnTo>
                  <a:close/>
                </a:path>
                <a:path w="25400" h="698500">
                  <a:moveTo>
                    <a:pt x="25400" y="478790"/>
                  </a:moveTo>
                  <a:lnTo>
                    <a:pt x="0" y="478790"/>
                  </a:lnTo>
                  <a:lnTo>
                    <a:pt x="0" y="483869"/>
                  </a:lnTo>
                  <a:lnTo>
                    <a:pt x="25400" y="483869"/>
                  </a:lnTo>
                  <a:lnTo>
                    <a:pt x="25400" y="478790"/>
                  </a:lnTo>
                  <a:close/>
                </a:path>
                <a:path w="25400" h="698500">
                  <a:moveTo>
                    <a:pt x="25400" y="483870"/>
                  </a:moveTo>
                  <a:lnTo>
                    <a:pt x="0" y="483870"/>
                  </a:lnTo>
                  <a:lnTo>
                    <a:pt x="0" y="491489"/>
                  </a:lnTo>
                  <a:lnTo>
                    <a:pt x="25400" y="491489"/>
                  </a:lnTo>
                  <a:lnTo>
                    <a:pt x="25400" y="483870"/>
                  </a:lnTo>
                  <a:close/>
                </a:path>
                <a:path w="25400" h="698500">
                  <a:moveTo>
                    <a:pt x="25400" y="491490"/>
                  </a:moveTo>
                  <a:lnTo>
                    <a:pt x="0" y="491490"/>
                  </a:lnTo>
                  <a:lnTo>
                    <a:pt x="0" y="497839"/>
                  </a:lnTo>
                  <a:lnTo>
                    <a:pt x="25400" y="497839"/>
                  </a:lnTo>
                  <a:lnTo>
                    <a:pt x="25400" y="491490"/>
                  </a:lnTo>
                  <a:close/>
                </a:path>
                <a:path w="25400" h="698500">
                  <a:moveTo>
                    <a:pt x="25400" y="497840"/>
                  </a:moveTo>
                  <a:lnTo>
                    <a:pt x="0" y="497840"/>
                  </a:lnTo>
                  <a:lnTo>
                    <a:pt x="0" y="504189"/>
                  </a:lnTo>
                  <a:lnTo>
                    <a:pt x="25400" y="504189"/>
                  </a:lnTo>
                  <a:lnTo>
                    <a:pt x="25400" y="497840"/>
                  </a:lnTo>
                  <a:close/>
                </a:path>
                <a:path w="25400" h="698500">
                  <a:moveTo>
                    <a:pt x="25400" y="504190"/>
                  </a:moveTo>
                  <a:lnTo>
                    <a:pt x="0" y="504190"/>
                  </a:lnTo>
                  <a:lnTo>
                    <a:pt x="0" y="510539"/>
                  </a:lnTo>
                  <a:lnTo>
                    <a:pt x="25400" y="510539"/>
                  </a:lnTo>
                  <a:lnTo>
                    <a:pt x="25400" y="504190"/>
                  </a:lnTo>
                  <a:close/>
                </a:path>
                <a:path w="25400" h="698500">
                  <a:moveTo>
                    <a:pt x="25400" y="510540"/>
                  </a:moveTo>
                  <a:lnTo>
                    <a:pt x="0" y="510540"/>
                  </a:lnTo>
                  <a:lnTo>
                    <a:pt x="0" y="516889"/>
                  </a:lnTo>
                  <a:lnTo>
                    <a:pt x="25400" y="516889"/>
                  </a:lnTo>
                  <a:lnTo>
                    <a:pt x="25400" y="510540"/>
                  </a:lnTo>
                  <a:close/>
                </a:path>
                <a:path w="25400" h="698500">
                  <a:moveTo>
                    <a:pt x="25400" y="516890"/>
                  </a:moveTo>
                  <a:lnTo>
                    <a:pt x="0" y="516890"/>
                  </a:lnTo>
                  <a:lnTo>
                    <a:pt x="0" y="523239"/>
                  </a:lnTo>
                  <a:lnTo>
                    <a:pt x="25400" y="523239"/>
                  </a:lnTo>
                  <a:lnTo>
                    <a:pt x="25400" y="516890"/>
                  </a:lnTo>
                  <a:close/>
                </a:path>
                <a:path w="25400" h="698500">
                  <a:moveTo>
                    <a:pt x="25400" y="523240"/>
                  </a:moveTo>
                  <a:lnTo>
                    <a:pt x="0" y="523240"/>
                  </a:lnTo>
                  <a:lnTo>
                    <a:pt x="0" y="529589"/>
                  </a:lnTo>
                  <a:lnTo>
                    <a:pt x="25400" y="529589"/>
                  </a:lnTo>
                  <a:lnTo>
                    <a:pt x="25400" y="523240"/>
                  </a:lnTo>
                  <a:close/>
                </a:path>
                <a:path w="25400" h="698500">
                  <a:moveTo>
                    <a:pt x="25400" y="529590"/>
                  </a:moveTo>
                  <a:lnTo>
                    <a:pt x="0" y="529590"/>
                  </a:lnTo>
                  <a:lnTo>
                    <a:pt x="0" y="535939"/>
                  </a:lnTo>
                  <a:lnTo>
                    <a:pt x="25400" y="535939"/>
                  </a:lnTo>
                  <a:lnTo>
                    <a:pt x="25400" y="529590"/>
                  </a:lnTo>
                  <a:close/>
                </a:path>
                <a:path w="25400" h="698500">
                  <a:moveTo>
                    <a:pt x="25400" y="535940"/>
                  </a:moveTo>
                  <a:lnTo>
                    <a:pt x="0" y="535940"/>
                  </a:lnTo>
                  <a:lnTo>
                    <a:pt x="0" y="542289"/>
                  </a:lnTo>
                  <a:lnTo>
                    <a:pt x="25400" y="542289"/>
                  </a:lnTo>
                  <a:lnTo>
                    <a:pt x="25400" y="535940"/>
                  </a:lnTo>
                  <a:close/>
                </a:path>
                <a:path w="25400" h="698500">
                  <a:moveTo>
                    <a:pt x="25400" y="542290"/>
                  </a:moveTo>
                  <a:lnTo>
                    <a:pt x="0" y="542290"/>
                  </a:lnTo>
                  <a:lnTo>
                    <a:pt x="0" y="548639"/>
                  </a:lnTo>
                  <a:lnTo>
                    <a:pt x="25400" y="548639"/>
                  </a:lnTo>
                  <a:lnTo>
                    <a:pt x="25400" y="542290"/>
                  </a:lnTo>
                  <a:close/>
                </a:path>
                <a:path w="25400" h="698500">
                  <a:moveTo>
                    <a:pt x="25400" y="548640"/>
                  </a:moveTo>
                  <a:lnTo>
                    <a:pt x="0" y="548640"/>
                  </a:lnTo>
                  <a:lnTo>
                    <a:pt x="0" y="554989"/>
                  </a:lnTo>
                  <a:lnTo>
                    <a:pt x="25400" y="554989"/>
                  </a:lnTo>
                  <a:lnTo>
                    <a:pt x="25400" y="548640"/>
                  </a:lnTo>
                  <a:close/>
                </a:path>
                <a:path w="25400" h="698500">
                  <a:moveTo>
                    <a:pt x="25400" y="554990"/>
                  </a:moveTo>
                  <a:lnTo>
                    <a:pt x="0" y="554990"/>
                  </a:lnTo>
                  <a:lnTo>
                    <a:pt x="0" y="561339"/>
                  </a:lnTo>
                  <a:lnTo>
                    <a:pt x="25400" y="561339"/>
                  </a:lnTo>
                  <a:lnTo>
                    <a:pt x="25400" y="554990"/>
                  </a:lnTo>
                  <a:close/>
                </a:path>
                <a:path w="25400" h="698500">
                  <a:moveTo>
                    <a:pt x="25400" y="561340"/>
                  </a:moveTo>
                  <a:lnTo>
                    <a:pt x="0" y="561340"/>
                  </a:lnTo>
                  <a:lnTo>
                    <a:pt x="0" y="567689"/>
                  </a:lnTo>
                  <a:lnTo>
                    <a:pt x="25400" y="567689"/>
                  </a:lnTo>
                  <a:lnTo>
                    <a:pt x="25400" y="561340"/>
                  </a:lnTo>
                  <a:close/>
                </a:path>
                <a:path w="25400" h="698500">
                  <a:moveTo>
                    <a:pt x="25400" y="567690"/>
                  </a:moveTo>
                  <a:lnTo>
                    <a:pt x="0" y="567690"/>
                  </a:lnTo>
                  <a:lnTo>
                    <a:pt x="0" y="574039"/>
                  </a:lnTo>
                  <a:lnTo>
                    <a:pt x="25400" y="574039"/>
                  </a:lnTo>
                  <a:lnTo>
                    <a:pt x="25400" y="567690"/>
                  </a:lnTo>
                  <a:close/>
                </a:path>
                <a:path w="25400" h="698500">
                  <a:moveTo>
                    <a:pt x="25400" y="574040"/>
                  </a:moveTo>
                  <a:lnTo>
                    <a:pt x="0" y="574040"/>
                  </a:lnTo>
                  <a:lnTo>
                    <a:pt x="0" y="580389"/>
                  </a:lnTo>
                  <a:lnTo>
                    <a:pt x="25400" y="580389"/>
                  </a:lnTo>
                  <a:lnTo>
                    <a:pt x="25400" y="574040"/>
                  </a:lnTo>
                  <a:close/>
                </a:path>
                <a:path w="25400" h="698500">
                  <a:moveTo>
                    <a:pt x="25400" y="580390"/>
                  </a:moveTo>
                  <a:lnTo>
                    <a:pt x="0" y="580390"/>
                  </a:lnTo>
                  <a:lnTo>
                    <a:pt x="0" y="586739"/>
                  </a:lnTo>
                  <a:lnTo>
                    <a:pt x="25400" y="586739"/>
                  </a:lnTo>
                  <a:lnTo>
                    <a:pt x="25400" y="580390"/>
                  </a:lnTo>
                  <a:close/>
                </a:path>
                <a:path w="25400" h="698500">
                  <a:moveTo>
                    <a:pt x="25400" y="586740"/>
                  </a:moveTo>
                  <a:lnTo>
                    <a:pt x="0" y="586740"/>
                  </a:lnTo>
                  <a:lnTo>
                    <a:pt x="0" y="593089"/>
                  </a:lnTo>
                  <a:lnTo>
                    <a:pt x="25400" y="593089"/>
                  </a:lnTo>
                  <a:lnTo>
                    <a:pt x="25400" y="586740"/>
                  </a:lnTo>
                  <a:close/>
                </a:path>
                <a:path w="25400" h="698500">
                  <a:moveTo>
                    <a:pt x="25400" y="593090"/>
                  </a:moveTo>
                  <a:lnTo>
                    <a:pt x="0" y="593090"/>
                  </a:lnTo>
                  <a:lnTo>
                    <a:pt x="0" y="599439"/>
                  </a:lnTo>
                  <a:lnTo>
                    <a:pt x="25400" y="599439"/>
                  </a:lnTo>
                  <a:lnTo>
                    <a:pt x="25400" y="593090"/>
                  </a:lnTo>
                  <a:close/>
                </a:path>
                <a:path w="25400" h="698500">
                  <a:moveTo>
                    <a:pt x="25400" y="599440"/>
                  </a:moveTo>
                  <a:lnTo>
                    <a:pt x="0" y="599440"/>
                  </a:lnTo>
                  <a:lnTo>
                    <a:pt x="0" y="605789"/>
                  </a:lnTo>
                  <a:lnTo>
                    <a:pt x="25400" y="605789"/>
                  </a:lnTo>
                  <a:lnTo>
                    <a:pt x="25400" y="599440"/>
                  </a:lnTo>
                  <a:close/>
                </a:path>
                <a:path w="25400" h="698500">
                  <a:moveTo>
                    <a:pt x="25400" y="605790"/>
                  </a:moveTo>
                  <a:lnTo>
                    <a:pt x="0" y="605790"/>
                  </a:lnTo>
                  <a:lnTo>
                    <a:pt x="0" y="612139"/>
                  </a:lnTo>
                  <a:lnTo>
                    <a:pt x="25400" y="612139"/>
                  </a:lnTo>
                  <a:lnTo>
                    <a:pt x="25400" y="605790"/>
                  </a:lnTo>
                  <a:close/>
                </a:path>
                <a:path w="25400" h="698500">
                  <a:moveTo>
                    <a:pt x="25400" y="612140"/>
                  </a:moveTo>
                  <a:lnTo>
                    <a:pt x="0" y="612140"/>
                  </a:lnTo>
                  <a:lnTo>
                    <a:pt x="0" y="618489"/>
                  </a:lnTo>
                  <a:lnTo>
                    <a:pt x="25400" y="618489"/>
                  </a:lnTo>
                  <a:lnTo>
                    <a:pt x="25400" y="612140"/>
                  </a:lnTo>
                  <a:close/>
                </a:path>
                <a:path w="25400" h="698500">
                  <a:moveTo>
                    <a:pt x="25400" y="618490"/>
                  </a:moveTo>
                  <a:lnTo>
                    <a:pt x="0" y="618490"/>
                  </a:lnTo>
                  <a:lnTo>
                    <a:pt x="0" y="624839"/>
                  </a:lnTo>
                  <a:lnTo>
                    <a:pt x="25400" y="624839"/>
                  </a:lnTo>
                  <a:lnTo>
                    <a:pt x="25400" y="618490"/>
                  </a:lnTo>
                  <a:close/>
                </a:path>
                <a:path w="25400" h="698500">
                  <a:moveTo>
                    <a:pt x="25400" y="624840"/>
                  </a:moveTo>
                  <a:lnTo>
                    <a:pt x="0" y="624840"/>
                  </a:lnTo>
                  <a:lnTo>
                    <a:pt x="0" y="631189"/>
                  </a:lnTo>
                  <a:lnTo>
                    <a:pt x="25400" y="631189"/>
                  </a:lnTo>
                  <a:lnTo>
                    <a:pt x="25400" y="624840"/>
                  </a:lnTo>
                  <a:close/>
                </a:path>
                <a:path w="25400" h="698500">
                  <a:moveTo>
                    <a:pt x="25400" y="631190"/>
                  </a:moveTo>
                  <a:lnTo>
                    <a:pt x="0" y="631190"/>
                  </a:lnTo>
                  <a:lnTo>
                    <a:pt x="0" y="637539"/>
                  </a:lnTo>
                  <a:lnTo>
                    <a:pt x="25400" y="637539"/>
                  </a:lnTo>
                  <a:lnTo>
                    <a:pt x="25400" y="631190"/>
                  </a:lnTo>
                  <a:close/>
                </a:path>
                <a:path w="25400" h="698500">
                  <a:moveTo>
                    <a:pt x="25400" y="637540"/>
                  </a:moveTo>
                  <a:lnTo>
                    <a:pt x="0" y="637540"/>
                  </a:lnTo>
                  <a:lnTo>
                    <a:pt x="0" y="643889"/>
                  </a:lnTo>
                  <a:lnTo>
                    <a:pt x="25400" y="643889"/>
                  </a:lnTo>
                  <a:lnTo>
                    <a:pt x="25400" y="637540"/>
                  </a:lnTo>
                  <a:close/>
                </a:path>
                <a:path w="25400" h="698500">
                  <a:moveTo>
                    <a:pt x="25400" y="643890"/>
                  </a:moveTo>
                  <a:lnTo>
                    <a:pt x="0" y="643890"/>
                  </a:lnTo>
                  <a:lnTo>
                    <a:pt x="0" y="650239"/>
                  </a:lnTo>
                  <a:lnTo>
                    <a:pt x="25400" y="650239"/>
                  </a:lnTo>
                  <a:lnTo>
                    <a:pt x="25400" y="643890"/>
                  </a:lnTo>
                  <a:close/>
                </a:path>
                <a:path w="25400" h="698500">
                  <a:moveTo>
                    <a:pt x="25400" y="650240"/>
                  </a:moveTo>
                  <a:lnTo>
                    <a:pt x="0" y="650240"/>
                  </a:lnTo>
                  <a:lnTo>
                    <a:pt x="0" y="656589"/>
                  </a:lnTo>
                  <a:lnTo>
                    <a:pt x="25400" y="656589"/>
                  </a:lnTo>
                  <a:lnTo>
                    <a:pt x="25400" y="650240"/>
                  </a:lnTo>
                  <a:close/>
                </a:path>
                <a:path w="25400" h="698500">
                  <a:moveTo>
                    <a:pt x="25400" y="656590"/>
                  </a:moveTo>
                  <a:lnTo>
                    <a:pt x="0" y="656590"/>
                  </a:lnTo>
                  <a:lnTo>
                    <a:pt x="0" y="662939"/>
                  </a:lnTo>
                  <a:lnTo>
                    <a:pt x="25400" y="662939"/>
                  </a:lnTo>
                  <a:lnTo>
                    <a:pt x="25400" y="656590"/>
                  </a:lnTo>
                  <a:close/>
                </a:path>
                <a:path w="25400" h="698500">
                  <a:moveTo>
                    <a:pt x="25400" y="662940"/>
                  </a:moveTo>
                  <a:lnTo>
                    <a:pt x="0" y="662940"/>
                  </a:lnTo>
                  <a:lnTo>
                    <a:pt x="0" y="669289"/>
                  </a:lnTo>
                  <a:lnTo>
                    <a:pt x="25400" y="669289"/>
                  </a:lnTo>
                  <a:lnTo>
                    <a:pt x="25400" y="662940"/>
                  </a:lnTo>
                  <a:close/>
                </a:path>
                <a:path w="25400" h="698500">
                  <a:moveTo>
                    <a:pt x="25400" y="669290"/>
                  </a:moveTo>
                  <a:lnTo>
                    <a:pt x="0" y="669290"/>
                  </a:lnTo>
                  <a:lnTo>
                    <a:pt x="0" y="675639"/>
                  </a:lnTo>
                  <a:lnTo>
                    <a:pt x="25400" y="675639"/>
                  </a:lnTo>
                  <a:lnTo>
                    <a:pt x="25400" y="669290"/>
                  </a:lnTo>
                  <a:close/>
                </a:path>
                <a:path w="25400" h="698500">
                  <a:moveTo>
                    <a:pt x="25400" y="675640"/>
                  </a:moveTo>
                  <a:lnTo>
                    <a:pt x="0" y="675640"/>
                  </a:lnTo>
                  <a:lnTo>
                    <a:pt x="0" y="681989"/>
                  </a:lnTo>
                  <a:lnTo>
                    <a:pt x="25400" y="681989"/>
                  </a:lnTo>
                  <a:lnTo>
                    <a:pt x="25400" y="675640"/>
                  </a:lnTo>
                  <a:close/>
                </a:path>
                <a:path w="25400" h="698500">
                  <a:moveTo>
                    <a:pt x="25400" y="681990"/>
                  </a:moveTo>
                  <a:lnTo>
                    <a:pt x="0" y="681990"/>
                  </a:lnTo>
                  <a:lnTo>
                    <a:pt x="0" y="688339"/>
                  </a:lnTo>
                  <a:lnTo>
                    <a:pt x="25400" y="688339"/>
                  </a:lnTo>
                  <a:lnTo>
                    <a:pt x="25400" y="681990"/>
                  </a:lnTo>
                  <a:close/>
                </a:path>
                <a:path w="25400" h="698500">
                  <a:moveTo>
                    <a:pt x="25400" y="688340"/>
                  </a:moveTo>
                  <a:lnTo>
                    <a:pt x="0" y="688340"/>
                  </a:lnTo>
                  <a:lnTo>
                    <a:pt x="0" y="694689"/>
                  </a:lnTo>
                  <a:lnTo>
                    <a:pt x="19050" y="694689"/>
                  </a:lnTo>
                  <a:lnTo>
                    <a:pt x="19050" y="693419"/>
                  </a:lnTo>
                  <a:lnTo>
                    <a:pt x="21589" y="693419"/>
                  </a:lnTo>
                  <a:lnTo>
                    <a:pt x="21589" y="692150"/>
                  </a:lnTo>
                  <a:lnTo>
                    <a:pt x="25400" y="692150"/>
                  </a:lnTo>
                  <a:lnTo>
                    <a:pt x="25400" y="688340"/>
                  </a:lnTo>
                  <a:close/>
                </a:path>
                <a:path w="25400" h="698500">
                  <a:moveTo>
                    <a:pt x="13969" y="694690"/>
                  </a:moveTo>
                  <a:lnTo>
                    <a:pt x="0" y="694690"/>
                  </a:lnTo>
                  <a:lnTo>
                    <a:pt x="0" y="698500"/>
                  </a:lnTo>
                  <a:lnTo>
                    <a:pt x="1269" y="698500"/>
                  </a:lnTo>
                  <a:lnTo>
                    <a:pt x="1269" y="697230"/>
                  </a:lnTo>
                  <a:lnTo>
                    <a:pt x="8889" y="697230"/>
                  </a:lnTo>
                  <a:lnTo>
                    <a:pt x="8889" y="695960"/>
                  </a:lnTo>
                  <a:lnTo>
                    <a:pt x="13969" y="695960"/>
                  </a:lnTo>
                  <a:lnTo>
                    <a:pt x="13969" y="694690"/>
                  </a:lnTo>
                  <a:close/>
                </a:path>
              </a:pathLst>
            </a:custGeom>
            <a:solidFill>
              <a:srgbClr val="2B2B2B"/>
            </a:solidFill>
          </p:spPr>
          <p:txBody>
            <a:bodyPr bIns="0" lIns="0" rIns="0" rtlCol="0" tIns="0" wrap="square"/>
            <a:p/>
          </p:txBody>
        </p:sp>
        <p:sp>
          <p:nvSpPr>
            <p:cNvPr id="1048902" name="object 178"/>
            <p:cNvSpPr/>
            <p:nvPr/>
          </p:nvSpPr>
          <p:spPr>
            <a:xfrm>
              <a:off x="5996939" y="4479289"/>
              <a:ext cx="24130" cy="706120"/>
            </a:xfrm>
            <a:custGeom>
              <a:avLst/>
              <a:ahLst/>
              <a:rect l="l" t="t" r="r" b="b"/>
              <a:pathLst>
                <a:path w="24129" h="706120">
                  <a:moveTo>
                    <a:pt x="6350" y="0"/>
                  </a:moveTo>
                  <a:lnTo>
                    <a:pt x="0" y="0"/>
                  </a:lnTo>
                  <a:lnTo>
                    <a:pt x="0" y="6349"/>
                  </a:lnTo>
                  <a:lnTo>
                    <a:pt x="24130" y="6349"/>
                  </a:lnTo>
                  <a:lnTo>
                    <a:pt x="24130" y="3809"/>
                  </a:lnTo>
                  <a:lnTo>
                    <a:pt x="19050" y="3809"/>
                  </a:lnTo>
                  <a:lnTo>
                    <a:pt x="19050" y="2539"/>
                  </a:lnTo>
                  <a:lnTo>
                    <a:pt x="12700" y="2539"/>
                  </a:lnTo>
                  <a:lnTo>
                    <a:pt x="12700" y="1269"/>
                  </a:lnTo>
                  <a:lnTo>
                    <a:pt x="6350" y="1269"/>
                  </a:lnTo>
                  <a:lnTo>
                    <a:pt x="6350" y="0"/>
                  </a:lnTo>
                  <a:close/>
                </a:path>
                <a:path w="24129" h="706120">
                  <a:moveTo>
                    <a:pt x="24130" y="6349"/>
                  </a:moveTo>
                  <a:lnTo>
                    <a:pt x="0" y="6349"/>
                  </a:lnTo>
                  <a:lnTo>
                    <a:pt x="0" y="12699"/>
                  </a:lnTo>
                  <a:lnTo>
                    <a:pt x="24130" y="12699"/>
                  </a:lnTo>
                  <a:lnTo>
                    <a:pt x="24130" y="6349"/>
                  </a:lnTo>
                  <a:close/>
                </a:path>
                <a:path w="24129" h="706120">
                  <a:moveTo>
                    <a:pt x="24130" y="12699"/>
                  </a:moveTo>
                  <a:lnTo>
                    <a:pt x="0" y="12699"/>
                  </a:lnTo>
                  <a:lnTo>
                    <a:pt x="0" y="19049"/>
                  </a:lnTo>
                  <a:lnTo>
                    <a:pt x="24130" y="19049"/>
                  </a:lnTo>
                  <a:lnTo>
                    <a:pt x="24130" y="12699"/>
                  </a:lnTo>
                  <a:close/>
                </a:path>
                <a:path w="24129" h="706120">
                  <a:moveTo>
                    <a:pt x="24130" y="19049"/>
                  </a:moveTo>
                  <a:lnTo>
                    <a:pt x="0" y="19049"/>
                  </a:lnTo>
                  <a:lnTo>
                    <a:pt x="0" y="25399"/>
                  </a:lnTo>
                  <a:lnTo>
                    <a:pt x="24130" y="25399"/>
                  </a:lnTo>
                  <a:lnTo>
                    <a:pt x="24130" y="19049"/>
                  </a:lnTo>
                  <a:close/>
                </a:path>
                <a:path w="24129" h="706120">
                  <a:moveTo>
                    <a:pt x="24130" y="25399"/>
                  </a:moveTo>
                  <a:lnTo>
                    <a:pt x="0" y="25399"/>
                  </a:lnTo>
                  <a:lnTo>
                    <a:pt x="0" y="31749"/>
                  </a:lnTo>
                  <a:lnTo>
                    <a:pt x="24130" y="31749"/>
                  </a:lnTo>
                  <a:lnTo>
                    <a:pt x="24130" y="25399"/>
                  </a:lnTo>
                  <a:close/>
                </a:path>
                <a:path w="24129" h="706120">
                  <a:moveTo>
                    <a:pt x="24130" y="31749"/>
                  </a:moveTo>
                  <a:lnTo>
                    <a:pt x="0" y="31749"/>
                  </a:lnTo>
                  <a:lnTo>
                    <a:pt x="0" y="38099"/>
                  </a:lnTo>
                  <a:lnTo>
                    <a:pt x="24130" y="38099"/>
                  </a:lnTo>
                  <a:lnTo>
                    <a:pt x="24130" y="31749"/>
                  </a:lnTo>
                  <a:close/>
                </a:path>
                <a:path w="24129" h="706120">
                  <a:moveTo>
                    <a:pt x="24130" y="38099"/>
                  </a:moveTo>
                  <a:lnTo>
                    <a:pt x="0" y="38099"/>
                  </a:lnTo>
                  <a:lnTo>
                    <a:pt x="0" y="44449"/>
                  </a:lnTo>
                  <a:lnTo>
                    <a:pt x="24130" y="44449"/>
                  </a:lnTo>
                  <a:lnTo>
                    <a:pt x="24130" y="38099"/>
                  </a:lnTo>
                  <a:close/>
                </a:path>
                <a:path w="24129" h="706120">
                  <a:moveTo>
                    <a:pt x="24130" y="44449"/>
                  </a:moveTo>
                  <a:lnTo>
                    <a:pt x="0" y="44449"/>
                  </a:lnTo>
                  <a:lnTo>
                    <a:pt x="0" y="50799"/>
                  </a:lnTo>
                  <a:lnTo>
                    <a:pt x="24130" y="50799"/>
                  </a:lnTo>
                  <a:lnTo>
                    <a:pt x="24130" y="44449"/>
                  </a:lnTo>
                  <a:close/>
                </a:path>
                <a:path w="24129" h="706120">
                  <a:moveTo>
                    <a:pt x="24130" y="50799"/>
                  </a:moveTo>
                  <a:lnTo>
                    <a:pt x="0" y="50799"/>
                  </a:lnTo>
                  <a:lnTo>
                    <a:pt x="0" y="57149"/>
                  </a:lnTo>
                  <a:lnTo>
                    <a:pt x="24130" y="57149"/>
                  </a:lnTo>
                  <a:lnTo>
                    <a:pt x="24130" y="50799"/>
                  </a:lnTo>
                  <a:close/>
                </a:path>
                <a:path w="24129" h="706120">
                  <a:moveTo>
                    <a:pt x="24130" y="57149"/>
                  </a:moveTo>
                  <a:lnTo>
                    <a:pt x="0" y="57149"/>
                  </a:lnTo>
                  <a:lnTo>
                    <a:pt x="0" y="63499"/>
                  </a:lnTo>
                  <a:lnTo>
                    <a:pt x="24130" y="63499"/>
                  </a:lnTo>
                  <a:lnTo>
                    <a:pt x="24130" y="57149"/>
                  </a:lnTo>
                  <a:close/>
                </a:path>
                <a:path w="24129" h="706120">
                  <a:moveTo>
                    <a:pt x="24130" y="63499"/>
                  </a:moveTo>
                  <a:lnTo>
                    <a:pt x="0" y="63499"/>
                  </a:lnTo>
                  <a:lnTo>
                    <a:pt x="0" y="69849"/>
                  </a:lnTo>
                  <a:lnTo>
                    <a:pt x="24130" y="69849"/>
                  </a:lnTo>
                  <a:lnTo>
                    <a:pt x="24130" y="63499"/>
                  </a:lnTo>
                  <a:close/>
                </a:path>
                <a:path w="24129" h="706120">
                  <a:moveTo>
                    <a:pt x="24130" y="69849"/>
                  </a:moveTo>
                  <a:lnTo>
                    <a:pt x="0" y="69849"/>
                  </a:lnTo>
                  <a:lnTo>
                    <a:pt x="0" y="76199"/>
                  </a:lnTo>
                  <a:lnTo>
                    <a:pt x="24130" y="76199"/>
                  </a:lnTo>
                  <a:lnTo>
                    <a:pt x="24130" y="69849"/>
                  </a:lnTo>
                  <a:close/>
                </a:path>
                <a:path w="24129" h="706120">
                  <a:moveTo>
                    <a:pt x="24130" y="76199"/>
                  </a:moveTo>
                  <a:lnTo>
                    <a:pt x="0" y="76199"/>
                  </a:lnTo>
                  <a:lnTo>
                    <a:pt x="0" y="82549"/>
                  </a:lnTo>
                  <a:lnTo>
                    <a:pt x="24130" y="82549"/>
                  </a:lnTo>
                  <a:lnTo>
                    <a:pt x="24130" y="76199"/>
                  </a:lnTo>
                  <a:close/>
                </a:path>
                <a:path w="24129" h="706120">
                  <a:moveTo>
                    <a:pt x="24130" y="82549"/>
                  </a:moveTo>
                  <a:lnTo>
                    <a:pt x="0" y="82549"/>
                  </a:lnTo>
                  <a:lnTo>
                    <a:pt x="0" y="88899"/>
                  </a:lnTo>
                  <a:lnTo>
                    <a:pt x="24130" y="88899"/>
                  </a:lnTo>
                  <a:lnTo>
                    <a:pt x="24130" y="82549"/>
                  </a:lnTo>
                  <a:close/>
                </a:path>
                <a:path w="24129" h="706120">
                  <a:moveTo>
                    <a:pt x="24130" y="88899"/>
                  </a:moveTo>
                  <a:lnTo>
                    <a:pt x="0" y="88899"/>
                  </a:lnTo>
                  <a:lnTo>
                    <a:pt x="0" y="95249"/>
                  </a:lnTo>
                  <a:lnTo>
                    <a:pt x="24130" y="95249"/>
                  </a:lnTo>
                  <a:lnTo>
                    <a:pt x="24130" y="88899"/>
                  </a:lnTo>
                  <a:close/>
                </a:path>
                <a:path w="24129" h="706120">
                  <a:moveTo>
                    <a:pt x="24130" y="95249"/>
                  </a:moveTo>
                  <a:lnTo>
                    <a:pt x="0" y="95249"/>
                  </a:lnTo>
                  <a:lnTo>
                    <a:pt x="0" y="101599"/>
                  </a:lnTo>
                  <a:lnTo>
                    <a:pt x="24130" y="101599"/>
                  </a:lnTo>
                  <a:lnTo>
                    <a:pt x="24130" y="95249"/>
                  </a:lnTo>
                  <a:close/>
                </a:path>
                <a:path w="24129" h="706120">
                  <a:moveTo>
                    <a:pt x="24130" y="101599"/>
                  </a:moveTo>
                  <a:lnTo>
                    <a:pt x="0" y="101599"/>
                  </a:lnTo>
                  <a:lnTo>
                    <a:pt x="0" y="107949"/>
                  </a:lnTo>
                  <a:lnTo>
                    <a:pt x="24130" y="107949"/>
                  </a:lnTo>
                  <a:lnTo>
                    <a:pt x="24130" y="101599"/>
                  </a:lnTo>
                  <a:close/>
                </a:path>
                <a:path w="24129" h="706120">
                  <a:moveTo>
                    <a:pt x="24130" y="107949"/>
                  </a:moveTo>
                  <a:lnTo>
                    <a:pt x="0" y="107949"/>
                  </a:lnTo>
                  <a:lnTo>
                    <a:pt x="0" y="114299"/>
                  </a:lnTo>
                  <a:lnTo>
                    <a:pt x="24130" y="114299"/>
                  </a:lnTo>
                  <a:lnTo>
                    <a:pt x="24130" y="107949"/>
                  </a:lnTo>
                  <a:close/>
                </a:path>
                <a:path w="24129" h="706120">
                  <a:moveTo>
                    <a:pt x="24130" y="114299"/>
                  </a:moveTo>
                  <a:lnTo>
                    <a:pt x="0" y="114299"/>
                  </a:lnTo>
                  <a:lnTo>
                    <a:pt x="0" y="120649"/>
                  </a:lnTo>
                  <a:lnTo>
                    <a:pt x="24130" y="120649"/>
                  </a:lnTo>
                  <a:lnTo>
                    <a:pt x="24130" y="114299"/>
                  </a:lnTo>
                  <a:close/>
                </a:path>
                <a:path w="24129" h="706120">
                  <a:moveTo>
                    <a:pt x="24130" y="120649"/>
                  </a:moveTo>
                  <a:lnTo>
                    <a:pt x="0" y="120649"/>
                  </a:lnTo>
                  <a:lnTo>
                    <a:pt x="0" y="126999"/>
                  </a:lnTo>
                  <a:lnTo>
                    <a:pt x="24130" y="126999"/>
                  </a:lnTo>
                  <a:lnTo>
                    <a:pt x="24130" y="120649"/>
                  </a:lnTo>
                  <a:close/>
                </a:path>
                <a:path w="24129" h="706120">
                  <a:moveTo>
                    <a:pt x="24130" y="126999"/>
                  </a:moveTo>
                  <a:lnTo>
                    <a:pt x="0" y="126999"/>
                  </a:lnTo>
                  <a:lnTo>
                    <a:pt x="0" y="133349"/>
                  </a:lnTo>
                  <a:lnTo>
                    <a:pt x="24130" y="133349"/>
                  </a:lnTo>
                  <a:lnTo>
                    <a:pt x="24130" y="126999"/>
                  </a:lnTo>
                  <a:close/>
                </a:path>
                <a:path w="24129" h="706120">
                  <a:moveTo>
                    <a:pt x="24130" y="133349"/>
                  </a:moveTo>
                  <a:lnTo>
                    <a:pt x="0" y="133349"/>
                  </a:lnTo>
                  <a:lnTo>
                    <a:pt x="0" y="139699"/>
                  </a:lnTo>
                  <a:lnTo>
                    <a:pt x="24130" y="139699"/>
                  </a:lnTo>
                  <a:lnTo>
                    <a:pt x="24130" y="133349"/>
                  </a:lnTo>
                  <a:close/>
                </a:path>
                <a:path w="24129" h="706120">
                  <a:moveTo>
                    <a:pt x="24130" y="139699"/>
                  </a:moveTo>
                  <a:lnTo>
                    <a:pt x="0" y="139699"/>
                  </a:lnTo>
                  <a:lnTo>
                    <a:pt x="0" y="146049"/>
                  </a:lnTo>
                  <a:lnTo>
                    <a:pt x="24130" y="146049"/>
                  </a:lnTo>
                  <a:lnTo>
                    <a:pt x="24130" y="139699"/>
                  </a:lnTo>
                  <a:close/>
                </a:path>
                <a:path w="24129" h="706120">
                  <a:moveTo>
                    <a:pt x="24130" y="146049"/>
                  </a:moveTo>
                  <a:lnTo>
                    <a:pt x="0" y="146049"/>
                  </a:lnTo>
                  <a:lnTo>
                    <a:pt x="0" y="151129"/>
                  </a:lnTo>
                  <a:lnTo>
                    <a:pt x="24130" y="151129"/>
                  </a:lnTo>
                  <a:lnTo>
                    <a:pt x="24130" y="146049"/>
                  </a:lnTo>
                  <a:close/>
                </a:path>
                <a:path w="24129" h="706120">
                  <a:moveTo>
                    <a:pt x="24130" y="151129"/>
                  </a:moveTo>
                  <a:lnTo>
                    <a:pt x="0" y="151129"/>
                  </a:lnTo>
                  <a:lnTo>
                    <a:pt x="0" y="158749"/>
                  </a:lnTo>
                  <a:lnTo>
                    <a:pt x="24130" y="158749"/>
                  </a:lnTo>
                  <a:lnTo>
                    <a:pt x="24130" y="151129"/>
                  </a:lnTo>
                  <a:close/>
                </a:path>
                <a:path w="24129" h="706120">
                  <a:moveTo>
                    <a:pt x="24130" y="158749"/>
                  </a:moveTo>
                  <a:lnTo>
                    <a:pt x="0" y="158749"/>
                  </a:lnTo>
                  <a:lnTo>
                    <a:pt x="0" y="165099"/>
                  </a:lnTo>
                  <a:lnTo>
                    <a:pt x="24130" y="165099"/>
                  </a:lnTo>
                  <a:lnTo>
                    <a:pt x="24130" y="158749"/>
                  </a:lnTo>
                  <a:close/>
                </a:path>
                <a:path w="24129" h="706120">
                  <a:moveTo>
                    <a:pt x="24130" y="165099"/>
                  </a:moveTo>
                  <a:lnTo>
                    <a:pt x="0" y="165099"/>
                  </a:lnTo>
                  <a:lnTo>
                    <a:pt x="0" y="171449"/>
                  </a:lnTo>
                  <a:lnTo>
                    <a:pt x="24130" y="171449"/>
                  </a:lnTo>
                  <a:lnTo>
                    <a:pt x="24130" y="165099"/>
                  </a:lnTo>
                  <a:close/>
                </a:path>
                <a:path w="24129" h="706120">
                  <a:moveTo>
                    <a:pt x="24130" y="171449"/>
                  </a:moveTo>
                  <a:lnTo>
                    <a:pt x="0" y="171449"/>
                  </a:lnTo>
                  <a:lnTo>
                    <a:pt x="0" y="177799"/>
                  </a:lnTo>
                  <a:lnTo>
                    <a:pt x="24130" y="177799"/>
                  </a:lnTo>
                  <a:lnTo>
                    <a:pt x="24130" y="171449"/>
                  </a:lnTo>
                  <a:close/>
                </a:path>
                <a:path w="24129" h="706120">
                  <a:moveTo>
                    <a:pt x="24130" y="177799"/>
                  </a:moveTo>
                  <a:lnTo>
                    <a:pt x="0" y="177799"/>
                  </a:lnTo>
                  <a:lnTo>
                    <a:pt x="0" y="184149"/>
                  </a:lnTo>
                  <a:lnTo>
                    <a:pt x="24130" y="184149"/>
                  </a:lnTo>
                  <a:lnTo>
                    <a:pt x="24130" y="177799"/>
                  </a:lnTo>
                  <a:close/>
                </a:path>
                <a:path w="24129" h="706120">
                  <a:moveTo>
                    <a:pt x="24130" y="184149"/>
                  </a:moveTo>
                  <a:lnTo>
                    <a:pt x="0" y="184149"/>
                  </a:lnTo>
                  <a:lnTo>
                    <a:pt x="0" y="190499"/>
                  </a:lnTo>
                  <a:lnTo>
                    <a:pt x="24130" y="190499"/>
                  </a:lnTo>
                  <a:lnTo>
                    <a:pt x="24130" y="184149"/>
                  </a:lnTo>
                  <a:close/>
                </a:path>
                <a:path w="24129" h="706120">
                  <a:moveTo>
                    <a:pt x="24130" y="190499"/>
                  </a:moveTo>
                  <a:lnTo>
                    <a:pt x="0" y="190499"/>
                  </a:lnTo>
                  <a:lnTo>
                    <a:pt x="0" y="196849"/>
                  </a:lnTo>
                  <a:lnTo>
                    <a:pt x="24130" y="196849"/>
                  </a:lnTo>
                  <a:lnTo>
                    <a:pt x="24130" y="190499"/>
                  </a:lnTo>
                  <a:close/>
                </a:path>
                <a:path w="24129" h="706120">
                  <a:moveTo>
                    <a:pt x="24130" y="196849"/>
                  </a:moveTo>
                  <a:lnTo>
                    <a:pt x="0" y="196849"/>
                  </a:lnTo>
                  <a:lnTo>
                    <a:pt x="0" y="203199"/>
                  </a:lnTo>
                  <a:lnTo>
                    <a:pt x="24130" y="203199"/>
                  </a:lnTo>
                  <a:lnTo>
                    <a:pt x="24130" y="196849"/>
                  </a:lnTo>
                  <a:close/>
                </a:path>
                <a:path w="24129" h="706120">
                  <a:moveTo>
                    <a:pt x="24130" y="203199"/>
                  </a:moveTo>
                  <a:lnTo>
                    <a:pt x="0" y="203199"/>
                  </a:lnTo>
                  <a:lnTo>
                    <a:pt x="0" y="209549"/>
                  </a:lnTo>
                  <a:lnTo>
                    <a:pt x="24130" y="209549"/>
                  </a:lnTo>
                  <a:lnTo>
                    <a:pt x="24130" y="203199"/>
                  </a:lnTo>
                  <a:close/>
                </a:path>
                <a:path w="24129" h="706120">
                  <a:moveTo>
                    <a:pt x="24130" y="209549"/>
                  </a:moveTo>
                  <a:lnTo>
                    <a:pt x="0" y="209549"/>
                  </a:lnTo>
                  <a:lnTo>
                    <a:pt x="0" y="215899"/>
                  </a:lnTo>
                  <a:lnTo>
                    <a:pt x="24130" y="215899"/>
                  </a:lnTo>
                  <a:lnTo>
                    <a:pt x="24130" y="209549"/>
                  </a:lnTo>
                  <a:close/>
                </a:path>
                <a:path w="24129" h="706120">
                  <a:moveTo>
                    <a:pt x="24130" y="215899"/>
                  </a:moveTo>
                  <a:lnTo>
                    <a:pt x="0" y="215899"/>
                  </a:lnTo>
                  <a:lnTo>
                    <a:pt x="0" y="222249"/>
                  </a:lnTo>
                  <a:lnTo>
                    <a:pt x="24130" y="222249"/>
                  </a:lnTo>
                  <a:lnTo>
                    <a:pt x="24130" y="215899"/>
                  </a:lnTo>
                  <a:close/>
                </a:path>
                <a:path w="24129" h="706120">
                  <a:moveTo>
                    <a:pt x="24130" y="222249"/>
                  </a:moveTo>
                  <a:lnTo>
                    <a:pt x="0" y="222249"/>
                  </a:lnTo>
                  <a:lnTo>
                    <a:pt x="0" y="228599"/>
                  </a:lnTo>
                  <a:lnTo>
                    <a:pt x="24130" y="228599"/>
                  </a:lnTo>
                  <a:lnTo>
                    <a:pt x="24130" y="222249"/>
                  </a:lnTo>
                  <a:close/>
                </a:path>
                <a:path w="24129" h="706120">
                  <a:moveTo>
                    <a:pt x="24130" y="228599"/>
                  </a:moveTo>
                  <a:lnTo>
                    <a:pt x="0" y="228599"/>
                  </a:lnTo>
                  <a:lnTo>
                    <a:pt x="0" y="229869"/>
                  </a:lnTo>
                  <a:lnTo>
                    <a:pt x="1270" y="229869"/>
                  </a:lnTo>
                  <a:lnTo>
                    <a:pt x="1270" y="232409"/>
                  </a:lnTo>
                  <a:lnTo>
                    <a:pt x="2539" y="232409"/>
                  </a:lnTo>
                  <a:lnTo>
                    <a:pt x="2539" y="234949"/>
                  </a:lnTo>
                  <a:lnTo>
                    <a:pt x="24130" y="234949"/>
                  </a:lnTo>
                  <a:lnTo>
                    <a:pt x="24130" y="228599"/>
                  </a:lnTo>
                  <a:close/>
                </a:path>
                <a:path w="24129" h="706120">
                  <a:moveTo>
                    <a:pt x="24130" y="234949"/>
                  </a:moveTo>
                  <a:lnTo>
                    <a:pt x="3810" y="234949"/>
                  </a:lnTo>
                  <a:lnTo>
                    <a:pt x="3810" y="237489"/>
                  </a:lnTo>
                  <a:lnTo>
                    <a:pt x="5080" y="237489"/>
                  </a:lnTo>
                  <a:lnTo>
                    <a:pt x="5080" y="241299"/>
                  </a:lnTo>
                  <a:lnTo>
                    <a:pt x="24130" y="241299"/>
                  </a:lnTo>
                  <a:lnTo>
                    <a:pt x="24130" y="234949"/>
                  </a:lnTo>
                  <a:close/>
                </a:path>
                <a:path w="24129" h="706120">
                  <a:moveTo>
                    <a:pt x="24130" y="241299"/>
                  </a:moveTo>
                  <a:lnTo>
                    <a:pt x="6350" y="241299"/>
                  </a:lnTo>
                  <a:lnTo>
                    <a:pt x="6350" y="245109"/>
                  </a:lnTo>
                  <a:lnTo>
                    <a:pt x="7620" y="245109"/>
                  </a:lnTo>
                  <a:lnTo>
                    <a:pt x="7620" y="247649"/>
                  </a:lnTo>
                  <a:lnTo>
                    <a:pt x="24130" y="247649"/>
                  </a:lnTo>
                  <a:lnTo>
                    <a:pt x="24130" y="241299"/>
                  </a:lnTo>
                  <a:close/>
                </a:path>
                <a:path w="24129" h="706120">
                  <a:moveTo>
                    <a:pt x="24130" y="247649"/>
                  </a:moveTo>
                  <a:lnTo>
                    <a:pt x="8889" y="247649"/>
                  </a:lnTo>
                  <a:lnTo>
                    <a:pt x="8889" y="252729"/>
                  </a:lnTo>
                  <a:lnTo>
                    <a:pt x="10160" y="252729"/>
                  </a:lnTo>
                  <a:lnTo>
                    <a:pt x="10160" y="253999"/>
                  </a:lnTo>
                  <a:lnTo>
                    <a:pt x="24130" y="253999"/>
                  </a:lnTo>
                  <a:lnTo>
                    <a:pt x="24130" y="247649"/>
                  </a:lnTo>
                  <a:close/>
                </a:path>
                <a:path w="24129" h="706120">
                  <a:moveTo>
                    <a:pt x="24130" y="253999"/>
                  </a:moveTo>
                  <a:lnTo>
                    <a:pt x="10160" y="253999"/>
                  </a:lnTo>
                  <a:lnTo>
                    <a:pt x="10160" y="257809"/>
                  </a:lnTo>
                  <a:lnTo>
                    <a:pt x="11430" y="257809"/>
                  </a:lnTo>
                  <a:lnTo>
                    <a:pt x="11430" y="260349"/>
                  </a:lnTo>
                  <a:lnTo>
                    <a:pt x="24130" y="260349"/>
                  </a:lnTo>
                  <a:lnTo>
                    <a:pt x="24130" y="253999"/>
                  </a:lnTo>
                  <a:close/>
                </a:path>
                <a:path w="24129" h="706120">
                  <a:moveTo>
                    <a:pt x="12700" y="260349"/>
                  </a:moveTo>
                  <a:lnTo>
                    <a:pt x="11430" y="260349"/>
                  </a:lnTo>
                  <a:lnTo>
                    <a:pt x="11430" y="261619"/>
                  </a:lnTo>
                  <a:lnTo>
                    <a:pt x="12700" y="261619"/>
                  </a:lnTo>
                  <a:lnTo>
                    <a:pt x="12700" y="260349"/>
                  </a:lnTo>
                  <a:close/>
                </a:path>
                <a:path w="24129" h="706120">
                  <a:moveTo>
                    <a:pt x="24130" y="426719"/>
                  </a:moveTo>
                  <a:lnTo>
                    <a:pt x="22860" y="426719"/>
                  </a:lnTo>
                  <a:lnTo>
                    <a:pt x="22860" y="429259"/>
                  </a:lnTo>
                  <a:lnTo>
                    <a:pt x="21589" y="429259"/>
                  </a:lnTo>
                  <a:lnTo>
                    <a:pt x="21589" y="431799"/>
                  </a:lnTo>
                  <a:lnTo>
                    <a:pt x="24130" y="431799"/>
                  </a:lnTo>
                  <a:lnTo>
                    <a:pt x="24130" y="426719"/>
                  </a:lnTo>
                  <a:close/>
                </a:path>
                <a:path w="24129" h="706120">
                  <a:moveTo>
                    <a:pt x="24130" y="431799"/>
                  </a:moveTo>
                  <a:lnTo>
                    <a:pt x="20320" y="431799"/>
                  </a:lnTo>
                  <a:lnTo>
                    <a:pt x="20320" y="435609"/>
                  </a:lnTo>
                  <a:lnTo>
                    <a:pt x="19050" y="435609"/>
                  </a:lnTo>
                  <a:lnTo>
                    <a:pt x="19050" y="438149"/>
                  </a:lnTo>
                  <a:lnTo>
                    <a:pt x="24130" y="438149"/>
                  </a:lnTo>
                  <a:lnTo>
                    <a:pt x="24130" y="431799"/>
                  </a:lnTo>
                  <a:close/>
                </a:path>
                <a:path w="24129" h="706120">
                  <a:moveTo>
                    <a:pt x="24130" y="438149"/>
                  </a:moveTo>
                  <a:lnTo>
                    <a:pt x="17780" y="438149"/>
                  </a:lnTo>
                  <a:lnTo>
                    <a:pt x="17780" y="441959"/>
                  </a:lnTo>
                  <a:lnTo>
                    <a:pt x="16510" y="441959"/>
                  </a:lnTo>
                  <a:lnTo>
                    <a:pt x="16510" y="444499"/>
                  </a:lnTo>
                  <a:lnTo>
                    <a:pt x="24130" y="444499"/>
                  </a:lnTo>
                  <a:lnTo>
                    <a:pt x="24130" y="438149"/>
                  </a:lnTo>
                  <a:close/>
                </a:path>
                <a:path w="24129" h="706120">
                  <a:moveTo>
                    <a:pt x="24130" y="444499"/>
                  </a:moveTo>
                  <a:lnTo>
                    <a:pt x="15239" y="444499"/>
                  </a:lnTo>
                  <a:lnTo>
                    <a:pt x="15239" y="448309"/>
                  </a:lnTo>
                  <a:lnTo>
                    <a:pt x="13970" y="448309"/>
                  </a:lnTo>
                  <a:lnTo>
                    <a:pt x="13970" y="450849"/>
                  </a:lnTo>
                  <a:lnTo>
                    <a:pt x="24130" y="450849"/>
                  </a:lnTo>
                  <a:lnTo>
                    <a:pt x="24130" y="444499"/>
                  </a:lnTo>
                  <a:close/>
                </a:path>
                <a:path w="24129" h="706120">
                  <a:moveTo>
                    <a:pt x="24130" y="450849"/>
                  </a:moveTo>
                  <a:lnTo>
                    <a:pt x="12700" y="450849"/>
                  </a:lnTo>
                  <a:lnTo>
                    <a:pt x="12700" y="454659"/>
                  </a:lnTo>
                  <a:lnTo>
                    <a:pt x="11430" y="454659"/>
                  </a:lnTo>
                  <a:lnTo>
                    <a:pt x="11430" y="457199"/>
                  </a:lnTo>
                  <a:lnTo>
                    <a:pt x="24130" y="457199"/>
                  </a:lnTo>
                  <a:lnTo>
                    <a:pt x="24130" y="450849"/>
                  </a:lnTo>
                  <a:close/>
                </a:path>
                <a:path w="24129" h="706120">
                  <a:moveTo>
                    <a:pt x="24130" y="457199"/>
                  </a:moveTo>
                  <a:lnTo>
                    <a:pt x="10160" y="457199"/>
                  </a:lnTo>
                  <a:lnTo>
                    <a:pt x="10160" y="459739"/>
                  </a:lnTo>
                  <a:lnTo>
                    <a:pt x="8889" y="459739"/>
                  </a:lnTo>
                  <a:lnTo>
                    <a:pt x="8889" y="462279"/>
                  </a:lnTo>
                  <a:lnTo>
                    <a:pt x="7620" y="462279"/>
                  </a:lnTo>
                  <a:lnTo>
                    <a:pt x="7620" y="463549"/>
                  </a:lnTo>
                  <a:lnTo>
                    <a:pt x="24130" y="463549"/>
                  </a:lnTo>
                  <a:lnTo>
                    <a:pt x="24130" y="457199"/>
                  </a:lnTo>
                  <a:close/>
                </a:path>
                <a:path w="24129" h="706120">
                  <a:moveTo>
                    <a:pt x="24130" y="463549"/>
                  </a:moveTo>
                  <a:lnTo>
                    <a:pt x="7620" y="463549"/>
                  </a:lnTo>
                  <a:lnTo>
                    <a:pt x="7620" y="464819"/>
                  </a:lnTo>
                  <a:lnTo>
                    <a:pt x="6350" y="464819"/>
                  </a:lnTo>
                  <a:lnTo>
                    <a:pt x="6350" y="467359"/>
                  </a:lnTo>
                  <a:lnTo>
                    <a:pt x="5080" y="467359"/>
                  </a:lnTo>
                  <a:lnTo>
                    <a:pt x="5080" y="469899"/>
                  </a:lnTo>
                  <a:lnTo>
                    <a:pt x="24130" y="469899"/>
                  </a:lnTo>
                  <a:lnTo>
                    <a:pt x="24130" y="463549"/>
                  </a:lnTo>
                  <a:close/>
                </a:path>
                <a:path w="24129" h="706120">
                  <a:moveTo>
                    <a:pt x="24130" y="469899"/>
                  </a:moveTo>
                  <a:lnTo>
                    <a:pt x="3810" y="469899"/>
                  </a:lnTo>
                  <a:lnTo>
                    <a:pt x="3810" y="471169"/>
                  </a:lnTo>
                  <a:lnTo>
                    <a:pt x="2539" y="471169"/>
                  </a:lnTo>
                  <a:lnTo>
                    <a:pt x="2539" y="473709"/>
                  </a:lnTo>
                  <a:lnTo>
                    <a:pt x="1270" y="473709"/>
                  </a:lnTo>
                  <a:lnTo>
                    <a:pt x="1270" y="474979"/>
                  </a:lnTo>
                  <a:lnTo>
                    <a:pt x="0" y="474979"/>
                  </a:lnTo>
                  <a:lnTo>
                    <a:pt x="0" y="476249"/>
                  </a:lnTo>
                  <a:lnTo>
                    <a:pt x="24130" y="476249"/>
                  </a:lnTo>
                  <a:lnTo>
                    <a:pt x="24130" y="469899"/>
                  </a:lnTo>
                  <a:close/>
                </a:path>
                <a:path w="24129" h="706120">
                  <a:moveTo>
                    <a:pt x="24130" y="476249"/>
                  </a:moveTo>
                  <a:lnTo>
                    <a:pt x="0" y="476249"/>
                  </a:lnTo>
                  <a:lnTo>
                    <a:pt x="0" y="482599"/>
                  </a:lnTo>
                  <a:lnTo>
                    <a:pt x="24130" y="482599"/>
                  </a:lnTo>
                  <a:lnTo>
                    <a:pt x="24130" y="476249"/>
                  </a:lnTo>
                  <a:close/>
                </a:path>
                <a:path w="24129" h="706120">
                  <a:moveTo>
                    <a:pt x="24130" y="482599"/>
                  </a:moveTo>
                  <a:lnTo>
                    <a:pt x="0" y="482599"/>
                  </a:lnTo>
                  <a:lnTo>
                    <a:pt x="0" y="487679"/>
                  </a:lnTo>
                  <a:lnTo>
                    <a:pt x="24130" y="487679"/>
                  </a:lnTo>
                  <a:lnTo>
                    <a:pt x="24130" y="482599"/>
                  </a:lnTo>
                  <a:close/>
                </a:path>
                <a:path w="24129" h="706120">
                  <a:moveTo>
                    <a:pt x="24130" y="487679"/>
                  </a:moveTo>
                  <a:lnTo>
                    <a:pt x="0" y="487679"/>
                  </a:lnTo>
                  <a:lnTo>
                    <a:pt x="0" y="495299"/>
                  </a:lnTo>
                  <a:lnTo>
                    <a:pt x="24130" y="495299"/>
                  </a:lnTo>
                  <a:lnTo>
                    <a:pt x="24130" y="487679"/>
                  </a:lnTo>
                  <a:close/>
                </a:path>
                <a:path w="24129" h="706120">
                  <a:moveTo>
                    <a:pt x="24130" y="495299"/>
                  </a:moveTo>
                  <a:lnTo>
                    <a:pt x="0" y="495299"/>
                  </a:lnTo>
                  <a:lnTo>
                    <a:pt x="0" y="501649"/>
                  </a:lnTo>
                  <a:lnTo>
                    <a:pt x="24130" y="501649"/>
                  </a:lnTo>
                  <a:lnTo>
                    <a:pt x="24130" y="495299"/>
                  </a:lnTo>
                  <a:close/>
                </a:path>
                <a:path w="24129" h="706120">
                  <a:moveTo>
                    <a:pt x="24130" y="501649"/>
                  </a:moveTo>
                  <a:lnTo>
                    <a:pt x="0" y="501649"/>
                  </a:lnTo>
                  <a:lnTo>
                    <a:pt x="0" y="507999"/>
                  </a:lnTo>
                  <a:lnTo>
                    <a:pt x="24130" y="507999"/>
                  </a:lnTo>
                  <a:lnTo>
                    <a:pt x="24130" y="501649"/>
                  </a:lnTo>
                  <a:close/>
                </a:path>
                <a:path w="24129" h="706120">
                  <a:moveTo>
                    <a:pt x="24130" y="507999"/>
                  </a:moveTo>
                  <a:lnTo>
                    <a:pt x="0" y="507999"/>
                  </a:lnTo>
                  <a:lnTo>
                    <a:pt x="0" y="514349"/>
                  </a:lnTo>
                  <a:lnTo>
                    <a:pt x="24130" y="514349"/>
                  </a:lnTo>
                  <a:lnTo>
                    <a:pt x="24130" y="507999"/>
                  </a:lnTo>
                  <a:close/>
                </a:path>
                <a:path w="24129" h="706120">
                  <a:moveTo>
                    <a:pt x="24130" y="514349"/>
                  </a:moveTo>
                  <a:lnTo>
                    <a:pt x="0" y="514349"/>
                  </a:lnTo>
                  <a:lnTo>
                    <a:pt x="0" y="520699"/>
                  </a:lnTo>
                  <a:lnTo>
                    <a:pt x="24130" y="520699"/>
                  </a:lnTo>
                  <a:lnTo>
                    <a:pt x="24130" y="514349"/>
                  </a:lnTo>
                  <a:close/>
                </a:path>
                <a:path w="24129" h="706120">
                  <a:moveTo>
                    <a:pt x="24130" y="520699"/>
                  </a:moveTo>
                  <a:lnTo>
                    <a:pt x="0" y="520699"/>
                  </a:lnTo>
                  <a:lnTo>
                    <a:pt x="0" y="527049"/>
                  </a:lnTo>
                  <a:lnTo>
                    <a:pt x="24130" y="527049"/>
                  </a:lnTo>
                  <a:lnTo>
                    <a:pt x="24130" y="520699"/>
                  </a:lnTo>
                  <a:close/>
                </a:path>
                <a:path w="24129" h="706120">
                  <a:moveTo>
                    <a:pt x="24130" y="527049"/>
                  </a:moveTo>
                  <a:lnTo>
                    <a:pt x="0" y="527049"/>
                  </a:lnTo>
                  <a:lnTo>
                    <a:pt x="0" y="533399"/>
                  </a:lnTo>
                  <a:lnTo>
                    <a:pt x="24130" y="533399"/>
                  </a:lnTo>
                  <a:lnTo>
                    <a:pt x="24130" y="527049"/>
                  </a:lnTo>
                  <a:close/>
                </a:path>
                <a:path w="24129" h="706120">
                  <a:moveTo>
                    <a:pt x="24130" y="533399"/>
                  </a:moveTo>
                  <a:lnTo>
                    <a:pt x="0" y="533399"/>
                  </a:lnTo>
                  <a:lnTo>
                    <a:pt x="0" y="539749"/>
                  </a:lnTo>
                  <a:lnTo>
                    <a:pt x="24130" y="539749"/>
                  </a:lnTo>
                  <a:lnTo>
                    <a:pt x="24130" y="533399"/>
                  </a:lnTo>
                  <a:close/>
                </a:path>
                <a:path w="24129" h="706120">
                  <a:moveTo>
                    <a:pt x="24130" y="539749"/>
                  </a:moveTo>
                  <a:lnTo>
                    <a:pt x="0" y="539749"/>
                  </a:lnTo>
                  <a:lnTo>
                    <a:pt x="0" y="546099"/>
                  </a:lnTo>
                  <a:lnTo>
                    <a:pt x="24130" y="546099"/>
                  </a:lnTo>
                  <a:lnTo>
                    <a:pt x="24130" y="539749"/>
                  </a:lnTo>
                  <a:close/>
                </a:path>
                <a:path w="24129" h="706120">
                  <a:moveTo>
                    <a:pt x="24130" y="546099"/>
                  </a:moveTo>
                  <a:lnTo>
                    <a:pt x="0" y="546099"/>
                  </a:lnTo>
                  <a:lnTo>
                    <a:pt x="0" y="552449"/>
                  </a:lnTo>
                  <a:lnTo>
                    <a:pt x="24130" y="552449"/>
                  </a:lnTo>
                  <a:lnTo>
                    <a:pt x="24130" y="546099"/>
                  </a:lnTo>
                  <a:close/>
                </a:path>
                <a:path w="24129" h="706120">
                  <a:moveTo>
                    <a:pt x="24130" y="552449"/>
                  </a:moveTo>
                  <a:lnTo>
                    <a:pt x="0" y="552449"/>
                  </a:lnTo>
                  <a:lnTo>
                    <a:pt x="0" y="558799"/>
                  </a:lnTo>
                  <a:lnTo>
                    <a:pt x="24130" y="558799"/>
                  </a:lnTo>
                  <a:lnTo>
                    <a:pt x="24130" y="552449"/>
                  </a:lnTo>
                  <a:close/>
                </a:path>
                <a:path w="24129" h="706120">
                  <a:moveTo>
                    <a:pt x="24130" y="558799"/>
                  </a:moveTo>
                  <a:lnTo>
                    <a:pt x="0" y="558799"/>
                  </a:lnTo>
                  <a:lnTo>
                    <a:pt x="0" y="565149"/>
                  </a:lnTo>
                  <a:lnTo>
                    <a:pt x="24130" y="565149"/>
                  </a:lnTo>
                  <a:lnTo>
                    <a:pt x="24130" y="558799"/>
                  </a:lnTo>
                  <a:close/>
                </a:path>
                <a:path w="24129" h="706120">
                  <a:moveTo>
                    <a:pt x="24130" y="565149"/>
                  </a:moveTo>
                  <a:lnTo>
                    <a:pt x="0" y="565149"/>
                  </a:lnTo>
                  <a:lnTo>
                    <a:pt x="0" y="571499"/>
                  </a:lnTo>
                  <a:lnTo>
                    <a:pt x="24130" y="571499"/>
                  </a:lnTo>
                  <a:lnTo>
                    <a:pt x="24130" y="565149"/>
                  </a:lnTo>
                  <a:close/>
                </a:path>
                <a:path w="24129" h="706120">
                  <a:moveTo>
                    <a:pt x="24130" y="571499"/>
                  </a:moveTo>
                  <a:lnTo>
                    <a:pt x="0" y="571499"/>
                  </a:lnTo>
                  <a:lnTo>
                    <a:pt x="0" y="577849"/>
                  </a:lnTo>
                  <a:lnTo>
                    <a:pt x="24130" y="577849"/>
                  </a:lnTo>
                  <a:lnTo>
                    <a:pt x="24130" y="571499"/>
                  </a:lnTo>
                  <a:close/>
                </a:path>
                <a:path w="24129" h="706120">
                  <a:moveTo>
                    <a:pt x="24130" y="577849"/>
                  </a:moveTo>
                  <a:lnTo>
                    <a:pt x="0" y="577849"/>
                  </a:lnTo>
                  <a:lnTo>
                    <a:pt x="0" y="584199"/>
                  </a:lnTo>
                  <a:lnTo>
                    <a:pt x="24130" y="584199"/>
                  </a:lnTo>
                  <a:lnTo>
                    <a:pt x="24130" y="577849"/>
                  </a:lnTo>
                  <a:close/>
                </a:path>
                <a:path w="24129" h="706120">
                  <a:moveTo>
                    <a:pt x="24130" y="584199"/>
                  </a:moveTo>
                  <a:lnTo>
                    <a:pt x="0" y="584199"/>
                  </a:lnTo>
                  <a:lnTo>
                    <a:pt x="0" y="590549"/>
                  </a:lnTo>
                  <a:lnTo>
                    <a:pt x="24130" y="590549"/>
                  </a:lnTo>
                  <a:lnTo>
                    <a:pt x="24130" y="584199"/>
                  </a:lnTo>
                  <a:close/>
                </a:path>
                <a:path w="24129" h="706120">
                  <a:moveTo>
                    <a:pt x="24130" y="590549"/>
                  </a:moveTo>
                  <a:lnTo>
                    <a:pt x="0" y="590549"/>
                  </a:lnTo>
                  <a:lnTo>
                    <a:pt x="0" y="596899"/>
                  </a:lnTo>
                  <a:lnTo>
                    <a:pt x="24130" y="596899"/>
                  </a:lnTo>
                  <a:lnTo>
                    <a:pt x="24130" y="590549"/>
                  </a:lnTo>
                  <a:close/>
                </a:path>
                <a:path w="24129" h="706120">
                  <a:moveTo>
                    <a:pt x="24130" y="596899"/>
                  </a:moveTo>
                  <a:lnTo>
                    <a:pt x="0" y="596899"/>
                  </a:lnTo>
                  <a:lnTo>
                    <a:pt x="0" y="603249"/>
                  </a:lnTo>
                  <a:lnTo>
                    <a:pt x="24130" y="603249"/>
                  </a:lnTo>
                  <a:lnTo>
                    <a:pt x="24130" y="596899"/>
                  </a:lnTo>
                  <a:close/>
                </a:path>
                <a:path w="24129" h="706120">
                  <a:moveTo>
                    <a:pt x="24130" y="603249"/>
                  </a:moveTo>
                  <a:lnTo>
                    <a:pt x="0" y="603249"/>
                  </a:lnTo>
                  <a:lnTo>
                    <a:pt x="0" y="609599"/>
                  </a:lnTo>
                  <a:lnTo>
                    <a:pt x="24130" y="609599"/>
                  </a:lnTo>
                  <a:lnTo>
                    <a:pt x="24130" y="603249"/>
                  </a:lnTo>
                  <a:close/>
                </a:path>
                <a:path w="24129" h="706120">
                  <a:moveTo>
                    <a:pt x="24130" y="609599"/>
                  </a:moveTo>
                  <a:lnTo>
                    <a:pt x="0" y="609599"/>
                  </a:lnTo>
                  <a:lnTo>
                    <a:pt x="0" y="615949"/>
                  </a:lnTo>
                  <a:lnTo>
                    <a:pt x="24130" y="615949"/>
                  </a:lnTo>
                  <a:lnTo>
                    <a:pt x="24130" y="609599"/>
                  </a:lnTo>
                  <a:close/>
                </a:path>
                <a:path w="24129" h="706120">
                  <a:moveTo>
                    <a:pt x="24130" y="615949"/>
                  </a:moveTo>
                  <a:lnTo>
                    <a:pt x="0" y="615949"/>
                  </a:lnTo>
                  <a:lnTo>
                    <a:pt x="0" y="622299"/>
                  </a:lnTo>
                  <a:lnTo>
                    <a:pt x="24130" y="622299"/>
                  </a:lnTo>
                  <a:lnTo>
                    <a:pt x="24130" y="615949"/>
                  </a:lnTo>
                  <a:close/>
                </a:path>
                <a:path w="24129" h="706120">
                  <a:moveTo>
                    <a:pt x="24130" y="622299"/>
                  </a:moveTo>
                  <a:lnTo>
                    <a:pt x="0" y="622299"/>
                  </a:lnTo>
                  <a:lnTo>
                    <a:pt x="0" y="628649"/>
                  </a:lnTo>
                  <a:lnTo>
                    <a:pt x="24130" y="628649"/>
                  </a:lnTo>
                  <a:lnTo>
                    <a:pt x="24130" y="622299"/>
                  </a:lnTo>
                  <a:close/>
                </a:path>
                <a:path w="24129" h="706120">
                  <a:moveTo>
                    <a:pt x="24130" y="628649"/>
                  </a:moveTo>
                  <a:lnTo>
                    <a:pt x="0" y="628649"/>
                  </a:lnTo>
                  <a:lnTo>
                    <a:pt x="0" y="634999"/>
                  </a:lnTo>
                  <a:lnTo>
                    <a:pt x="24130" y="634999"/>
                  </a:lnTo>
                  <a:lnTo>
                    <a:pt x="24130" y="628649"/>
                  </a:lnTo>
                  <a:close/>
                </a:path>
                <a:path w="24129" h="706120">
                  <a:moveTo>
                    <a:pt x="24130" y="634999"/>
                  </a:moveTo>
                  <a:lnTo>
                    <a:pt x="0" y="634999"/>
                  </a:lnTo>
                  <a:lnTo>
                    <a:pt x="0" y="641349"/>
                  </a:lnTo>
                  <a:lnTo>
                    <a:pt x="24130" y="641349"/>
                  </a:lnTo>
                  <a:lnTo>
                    <a:pt x="24130" y="634999"/>
                  </a:lnTo>
                  <a:close/>
                </a:path>
                <a:path w="24129" h="706120">
                  <a:moveTo>
                    <a:pt x="24130" y="641349"/>
                  </a:moveTo>
                  <a:lnTo>
                    <a:pt x="0" y="641349"/>
                  </a:lnTo>
                  <a:lnTo>
                    <a:pt x="0" y="647699"/>
                  </a:lnTo>
                  <a:lnTo>
                    <a:pt x="24130" y="647699"/>
                  </a:lnTo>
                  <a:lnTo>
                    <a:pt x="24130" y="641349"/>
                  </a:lnTo>
                  <a:close/>
                </a:path>
                <a:path w="24129" h="706120">
                  <a:moveTo>
                    <a:pt x="24130" y="647699"/>
                  </a:moveTo>
                  <a:lnTo>
                    <a:pt x="0" y="647699"/>
                  </a:lnTo>
                  <a:lnTo>
                    <a:pt x="0" y="654049"/>
                  </a:lnTo>
                  <a:lnTo>
                    <a:pt x="24130" y="654049"/>
                  </a:lnTo>
                  <a:lnTo>
                    <a:pt x="24130" y="647699"/>
                  </a:lnTo>
                  <a:close/>
                </a:path>
                <a:path w="24129" h="706120">
                  <a:moveTo>
                    <a:pt x="24130" y="654049"/>
                  </a:moveTo>
                  <a:lnTo>
                    <a:pt x="0" y="654049"/>
                  </a:lnTo>
                  <a:lnTo>
                    <a:pt x="0" y="660399"/>
                  </a:lnTo>
                  <a:lnTo>
                    <a:pt x="24130" y="660399"/>
                  </a:lnTo>
                  <a:lnTo>
                    <a:pt x="24130" y="654049"/>
                  </a:lnTo>
                  <a:close/>
                </a:path>
                <a:path w="24129" h="706120">
                  <a:moveTo>
                    <a:pt x="24130" y="660399"/>
                  </a:moveTo>
                  <a:lnTo>
                    <a:pt x="0" y="660399"/>
                  </a:lnTo>
                  <a:lnTo>
                    <a:pt x="0" y="666749"/>
                  </a:lnTo>
                  <a:lnTo>
                    <a:pt x="24130" y="666749"/>
                  </a:lnTo>
                  <a:lnTo>
                    <a:pt x="24130" y="660399"/>
                  </a:lnTo>
                  <a:close/>
                </a:path>
                <a:path w="24129" h="706120">
                  <a:moveTo>
                    <a:pt x="24130" y="666749"/>
                  </a:moveTo>
                  <a:lnTo>
                    <a:pt x="0" y="666749"/>
                  </a:lnTo>
                  <a:lnTo>
                    <a:pt x="0" y="673099"/>
                  </a:lnTo>
                  <a:lnTo>
                    <a:pt x="24130" y="673099"/>
                  </a:lnTo>
                  <a:lnTo>
                    <a:pt x="24130" y="666749"/>
                  </a:lnTo>
                  <a:close/>
                </a:path>
                <a:path w="24129" h="706120">
                  <a:moveTo>
                    <a:pt x="24130" y="673099"/>
                  </a:moveTo>
                  <a:lnTo>
                    <a:pt x="0" y="673099"/>
                  </a:lnTo>
                  <a:lnTo>
                    <a:pt x="0" y="679449"/>
                  </a:lnTo>
                  <a:lnTo>
                    <a:pt x="24130" y="679449"/>
                  </a:lnTo>
                  <a:lnTo>
                    <a:pt x="24130" y="673099"/>
                  </a:lnTo>
                  <a:close/>
                </a:path>
                <a:path w="24129" h="706120">
                  <a:moveTo>
                    <a:pt x="24130" y="679449"/>
                  </a:moveTo>
                  <a:lnTo>
                    <a:pt x="0" y="679449"/>
                  </a:lnTo>
                  <a:lnTo>
                    <a:pt x="0" y="685799"/>
                  </a:lnTo>
                  <a:lnTo>
                    <a:pt x="24130" y="685799"/>
                  </a:lnTo>
                  <a:lnTo>
                    <a:pt x="24130" y="679449"/>
                  </a:lnTo>
                  <a:close/>
                </a:path>
                <a:path w="24129" h="706120">
                  <a:moveTo>
                    <a:pt x="24130" y="685799"/>
                  </a:moveTo>
                  <a:lnTo>
                    <a:pt x="0" y="685799"/>
                  </a:lnTo>
                  <a:lnTo>
                    <a:pt x="0" y="692149"/>
                  </a:lnTo>
                  <a:lnTo>
                    <a:pt x="24130" y="692149"/>
                  </a:lnTo>
                  <a:lnTo>
                    <a:pt x="24130" y="685799"/>
                  </a:lnTo>
                  <a:close/>
                </a:path>
                <a:path w="24129" h="706120">
                  <a:moveTo>
                    <a:pt x="24130" y="692149"/>
                  </a:moveTo>
                  <a:lnTo>
                    <a:pt x="0" y="692149"/>
                  </a:lnTo>
                  <a:lnTo>
                    <a:pt x="0" y="698499"/>
                  </a:lnTo>
                  <a:lnTo>
                    <a:pt x="24130" y="698499"/>
                  </a:lnTo>
                  <a:lnTo>
                    <a:pt x="24130" y="692149"/>
                  </a:lnTo>
                  <a:close/>
                </a:path>
                <a:path w="24129" h="706120">
                  <a:moveTo>
                    <a:pt x="24130" y="698499"/>
                  </a:moveTo>
                  <a:lnTo>
                    <a:pt x="0" y="698499"/>
                  </a:lnTo>
                  <a:lnTo>
                    <a:pt x="0" y="704849"/>
                  </a:lnTo>
                  <a:lnTo>
                    <a:pt x="13970" y="704849"/>
                  </a:lnTo>
                  <a:lnTo>
                    <a:pt x="13970" y="703579"/>
                  </a:lnTo>
                  <a:lnTo>
                    <a:pt x="21589" y="703579"/>
                  </a:lnTo>
                  <a:lnTo>
                    <a:pt x="21589" y="702309"/>
                  </a:lnTo>
                  <a:lnTo>
                    <a:pt x="24130" y="702309"/>
                  </a:lnTo>
                  <a:lnTo>
                    <a:pt x="24130" y="698499"/>
                  </a:lnTo>
                  <a:close/>
                </a:path>
                <a:path w="24129" h="706120">
                  <a:moveTo>
                    <a:pt x="2539" y="704849"/>
                  </a:moveTo>
                  <a:lnTo>
                    <a:pt x="0" y="704849"/>
                  </a:lnTo>
                  <a:lnTo>
                    <a:pt x="0" y="706119"/>
                  </a:lnTo>
                  <a:lnTo>
                    <a:pt x="2539" y="706119"/>
                  </a:lnTo>
                  <a:lnTo>
                    <a:pt x="2539" y="704849"/>
                  </a:lnTo>
                  <a:close/>
                </a:path>
              </a:pathLst>
            </a:custGeom>
            <a:solidFill>
              <a:srgbClr val="2A2A2A"/>
            </a:solidFill>
          </p:spPr>
          <p:txBody>
            <a:bodyPr bIns="0" lIns="0" rIns="0" rtlCol="0" tIns="0" wrap="square"/>
            <a:p/>
          </p:txBody>
        </p:sp>
        <p:sp>
          <p:nvSpPr>
            <p:cNvPr id="1048903" name="object 179"/>
            <p:cNvSpPr/>
            <p:nvPr/>
          </p:nvSpPr>
          <p:spPr>
            <a:xfrm>
              <a:off x="5972809" y="4475479"/>
              <a:ext cx="24130" cy="713740"/>
            </a:xfrm>
            <a:custGeom>
              <a:avLst/>
              <a:ahLst/>
              <a:rect l="l" t="t" r="r" b="b"/>
              <a:pathLst>
                <a:path w="24129" h="713739">
                  <a:moveTo>
                    <a:pt x="7619" y="0"/>
                  </a:moveTo>
                  <a:lnTo>
                    <a:pt x="0" y="0"/>
                  </a:lnTo>
                  <a:lnTo>
                    <a:pt x="0" y="3810"/>
                  </a:lnTo>
                  <a:lnTo>
                    <a:pt x="24129" y="3810"/>
                  </a:lnTo>
                  <a:lnTo>
                    <a:pt x="24129" y="2540"/>
                  </a:lnTo>
                  <a:lnTo>
                    <a:pt x="20319" y="2540"/>
                  </a:lnTo>
                  <a:lnTo>
                    <a:pt x="20319" y="1270"/>
                  </a:lnTo>
                  <a:lnTo>
                    <a:pt x="7619" y="1270"/>
                  </a:lnTo>
                  <a:lnTo>
                    <a:pt x="7619" y="0"/>
                  </a:lnTo>
                  <a:close/>
                </a:path>
                <a:path w="24129" h="713739">
                  <a:moveTo>
                    <a:pt x="24129" y="3810"/>
                  </a:moveTo>
                  <a:lnTo>
                    <a:pt x="0" y="3810"/>
                  </a:lnTo>
                  <a:lnTo>
                    <a:pt x="0" y="10160"/>
                  </a:lnTo>
                  <a:lnTo>
                    <a:pt x="24129" y="10160"/>
                  </a:lnTo>
                  <a:lnTo>
                    <a:pt x="24129" y="3810"/>
                  </a:lnTo>
                  <a:close/>
                </a:path>
                <a:path w="24129" h="713739">
                  <a:moveTo>
                    <a:pt x="24129" y="10160"/>
                  </a:moveTo>
                  <a:lnTo>
                    <a:pt x="0" y="10160"/>
                  </a:lnTo>
                  <a:lnTo>
                    <a:pt x="0" y="16510"/>
                  </a:lnTo>
                  <a:lnTo>
                    <a:pt x="24129" y="16510"/>
                  </a:lnTo>
                  <a:lnTo>
                    <a:pt x="24129" y="10160"/>
                  </a:lnTo>
                  <a:close/>
                </a:path>
                <a:path w="24129" h="713739">
                  <a:moveTo>
                    <a:pt x="24129" y="16510"/>
                  </a:moveTo>
                  <a:lnTo>
                    <a:pt x="0" y="16510"/>
                  </a:lnTo>
                  <a:lnTo>
                    <a:pt x="0" y="22860"/>
                  </a:lnTo>
                  <a:lnTo>
                    <a:pt x="24129" y="22860"/>
                  </a:lnTo>
                  <a:lnTo>
                    <a:pt x="24129" y="16510"/>
                  </a:lnTo>
                  <a:close/>
                </a:path>
                <a:path w="24129" h="713739">
                  <a:moveTo>
                    <a:pt x="24129" y="22860"/>
                  </a:moveTo>
                  <a:lnTo>
                    <a:pt x="0" y="22860"/>
                  </a:lnTo>
                  <a:lnTo>
                    <a:pt x="0" y="29210"/>
                  </a:lnTo>
                  <a:lnTo>
                    <a:pt x="24129" y="29210"/>
                  </a:lnTo>
                  <a:lnTo>
                    <a:pt x="24129" y="22860"/>
                  </a:lnTo>
                  <a:close/>
                </a:path>
                <a:path w="24129" h="713739">
                  <a:moveTo>
                    <a:pt x="24129" y="29210"/>
                  </a:moveTo>
                  <a:lnTo>
                    <a:pt x="0" y="29210"/>
                  </a:lnTo>
                  <a:lnTo>
                    <a:pt x="0" y="35560"/>
                  </a:lnTo>
                  <a:lnTo>
                    <a:pt x="24129" y="35560"/>
                  </a:lnTo>
                  <a:lnTo>
                    <a:pt x="24129" y="29210"/>
                  </a:lnTo>
                  <a:close/>
                </a:path>
                <a:path w="24129" h="713739">
                  <a:moveTo>
                    <a:pt x="24129" y="35560"/>
                  </a:moveTo>
                  <a:lnTo>
                    <a:pt x="0" y="35560"/>
                  </a:lnTo>
                  <a:lnTo>
                    <a:pt x="0" y="41910"/>
                  </a:lnTo>
                  <a:lnTo>
                    <a:pt x="24129" y="41910"/>
                  </a:lnTo>
                  <a:lnTo>
                    <a:pt x="24129" y="35560"/>
                  </a:lnTo>
                  <a:close/>
                </a:path>
                <a:path w="24129" h="713739">
                  <a:moveTo>
                    <a:pt x="24129" y="41910"/>
                  </a:moveTo>
                  <a:lnTo>
                    <a:pt x="0" y="41910"/>
                  </a:lnTo>
                  <a:lnTo>
                    <a:pt x="0" y="48260"/>
                  </a:lnTo>
                  <a:lnTo>
                    <a:pt x="24129" y="48260"/>
                  </a:lnTo>
                  <a:lnTo>
                    <a:pt x="24129" y="41910"/>
                  </a:lnTo>
                  <a:close/>
                </a:path>
                <a:path w="24129" h="713739">
                  <a:moveTo>
                    <a:pt x="24129" y="48260"/>
                  </a:moveTo>
                  <a:lnTo>
                    <a:pt x="0" y="48260"/>
                  </a:lnTo>
                  <a:lnTo>
                    <a:pt x="0" y="54610"/>
                  </a:lnTo>
                  <a:lnTo>
                    <a:pt x="24129" y="54610"/>
                  </a:lnTo>
                  <a:lnTo>
                    <a:pt x="24129" y="48260"/>
                  </a:lnTo>
                  <a:close/>
                </a:path>
                <a:path w="24129" h="713739">
                  <a:moveTo>
                    <a:pt x="24129" y="54610"/>
                  </a:moveTo>
                  <a:lnTo>
                    <a:pt x="0" y="54610"/>
                  </a:lnTo>
                  <a:lnTo>
                    <a:pt x="0" y="60960"/>
                  </a:lnTo>
                  <a:lnTo>
                    <a:pt x="24129" y="60960"/>
                  </a:lnTo>
                  <a:lnTo>
                    <a:pt x="24129" y="54610"/>
                  </a:lnTo>
                  <a:close/>
                </a:path>
                <a:path w="24129" h="713739">
                  <a:moveTo>
                    <a:pt x="24129" y="60960"/>
                  </a:moveTo>
                  <a:lnTo>
                    <a:pt x="0" y="60960"/>
                  </a:lnTo>
                  <a:lnTo>
                    <a:pt x="0" y="67310"/>
                  </a:lnTo>
                  <a:lnTo>
                    <a:pt x="24129" y="67310"/>
                  </a:lnTo>
                  <a:lnTo>
                    <a:pt x="24129" y="60960"/>
                  </a:lnTo>
                  <a:close/>
                </a:path>
                <a:path w="24129" h="713739">
                  <a:moveTo>
                    <a:pt x="24129" y="67310"/>
                  </a:moveTo>
                  <a:lnTo>
                    <a:pt x="0" y="67310"/>
                  </a:lnTo>
                  <a:lnTo>
                    <a:pt x="0" y="73660"/>
                  </a:lnTo>
                  <a:lnTo>
                    <a:pt x="24129" y="73660"/>
                  </a:lnTo>
                  <a:lnTo>
                    <a:pt x="24129" y="67310"/>
                  </a:lnTo>
                  <a:close/>
                </a:path>
                <a:path w="24129" h="713739">
                  <a:moveTo>
                    <a:pt x="24129" y="73660"/>
                  </a:moveTo>
                  <a:lnTo>
                    <a:pt x="0" y="73660"/>
                  </a:lnTo>
                  <a:lnTo>
                    <a:pt x="0" y="80010"/>
                  </a:lnTo>
                  <a:lnTo>
                    <a:pt x="24129" y="80010"/>
                  </a:lnTo>
                  <a:lnTo>
                    <a:pt x="24129" y="73660"/>
                  </a:lnTo>
                  <a:close/>
                </a:path>
                <a:path w="24129" h="713739">
                  <a:moveTo>
                    <a:pt x="24129" y="80010"/>
                  </a:moveTo>
                  <a:lnTo>
                    <a:pt x="0" y="80010"/>
                  </a:lnTo>
                  <a:lnTo>
                    <a:pt x="0" y="86360"/>
                  </a:lnTo>
                  <a:lnTo>
                    <a:pt x="24129" y="86360"/>
                  </a:lnTo>
                  <a:lnTo>
                    <a:pt x="24129" y="80010"/>
                  </a:lnTo>
                  <a:close/>
                </a:path>
                <a:path w="24129" h="713739">
                  <a:moveTo>
                    <a:pt x="24129" y="86360"/>
                  </a:moveTo>
                  <a:lnTo>
                    <a:pt x="0" y="86360"/>
                  </a:lnTo>
                  <a:lnTo>
                    <a:pt x="0" y="92710"/>
                  </a:lnTo>
                  <a:lnTo>
                    <a:pt x="24129" y="92710"/>
                  </a:lnTo>
                  <a:lnTo>
                    <a:pt x="24129" y="86360"/>
                  </a:lnTo>
                  <a:close/>
                </a:path>
                <a:path w="24129" h="713739">
                  <a:moveTo>
                    <a:pt x="24129" y="92710"/>
                  </a:moveTo>
                  <a:lnTo>
                    <a:pt x="0" y="92710"/>
                  </a:lnTo>
                  <a:lnTo>
                    <a:pt x="0" y="99060"/>
                  </a:lnTo>
                  <a:lnTo>
                    <a:pt x="24129" y="99060"/>
                  </a:lnTo>
                  <a:lnTo>
                    <a:pt x="24129" y="92710"/>
                  </a:lnTo>
                  <a:close/>
                </a:path>
                <a:path w="24129" h="713739">
                  <a:moveTo>
                    <a:pt x="24129" y="99060"/>
                  </a:moveTo>
                  <a:lnTo>
                    <a:pt x="0" y="99060"/>
                  </a:lnTo>
                  <a:lnTo>
                    <a:pt x="0" y="105410"/>
                  </a:lnTo>
                  <a:lnTo>
                    <a:pt x="24129" y="105410"/>
                  </a:lnTo>
                  <a:lnTo>
                    <a:pt x="24129" y="99060"/>
                  </a:lnTo>
                  <a:close/>
                </a:path>
                <a:path w="24129" h="713739">
                  <a:moveTo>
                    <a:pt x="24129" y="105410"/>
                  </a:moveTo>
                  <a:lnTo>
                    <a:pt x="0" y="105410"/>
                  </a:lnTo>
                  <a:lnTo>
                    <a:pt x="0" y="111760"/>
                  </a:lnTo>
                  <a:lnTo>
                    <a:pt x="24129" y="111760"/>
                  </a:lnTo>
                  <a:lnTo>
                    <a:pt x="24129" y="105410"/>
                  </a:lnTo>
                  <a:close/>
                </a:path>
                <a:path w="24129" h="713739">
                  <a:moveTo>
                    <a:pt x="24129" y="111760"/>
                  </a:moveTo>
                  <a:lnTo>
                    <a:pt x="0" y="111760"/>
                  </a:lnTo>
                  <a:lnTo>
                    <a:pt x="0" y="118110"/>
                  </a:lnTo>
                  <a:lnTo>
                    <a:pt x="24129" y="118110"/>
                  </a:lnTo>
                  <a:lnTo>
                    <a:pt x="24129" y="111760"/>
                  </a:lnTo>
                  <a:close/>
                </a:path>
                <a:path w="24129" h="713739">
                  <a:moveTo>
                    <a:pt x="24129" y="118110"/>
                  </a:moveTo>
                  <a:lnTo>
                    <a:pt x="0" y="118110"/>
                  </a:lnTo>
                  <a:lnTo>
                    <a:pt x="0" y="124460"/>
                  </a:lnTo>
                  <a:lnTo>
                    <a:pt x="24129" y="124460"/>
                  </a:lnTo>
                  <a:lnTo>
                    <a:pt x="24129" y="118110"/>
                  </a:lnTo>
                  <a:close/>
                </a:path>
                <a:path w="24129" h="713739">
                  <a:moveTo>
                    <a:pt x="24129" y="124460"/>
                  </a:moveTo>
                  <a:lnTo>
                    <a:pt x="0" y="124460"/>
                  </a:lnTo>
                  <a:lnTo>
                    <a:pt x="0" y="130810"/>
                  </a:lnTo>
                  <a:lnTo>
                    <a:pt x="24129" y="130810"/>
                  </a:lnTo>
                  <a:lnTo>
                    <a:pt x="24129" y="124460"/>
                  </a:lnTo>
                  <a:close/>
                </a:path>
                <a:path w="24129" h="713739">
                  <a:moveTo>
                    <a:pt x="24129" y="130810"/>
                  </a:moveTo>
                  <a:lnTo>
                    <a:pt x="0" y="130810"/>
                  </a:lnTo>
                  <a:lnTo>
                    <a:pt x="0" y="137160"/>
                  </a:lnTo>
                  <a:lnTo>
                    <a:pt x="24129" y="137160"/>
                  </a:lnTo>
                  <a:lnTo>
                    <a:pt x="24129" y="130810"/>
                  </a:lnTo>
                  <a:close/>
                </a:path>
                <a:path w="24129" h="713739">
                  <a:moveTo>
                    <a:pt x="24129" y="137160"/>
                  </a:moveTo>
                  <a:lnTo>
                    <a:pt x="0" y="137160"/>
                  </a:lnTo>
                  <a:lnTo>
                    <a:pt x="0" y="143510"/>
                  </a:lnTo>
                  <a:lnTo>
                    <a:pt x="24129" y="143510"/>
                  </a:lnTo>
                  <a:lnTo>
                    <a:pt x="24129" y="137160"/>
                  </a:lnTo>
                  <a:close/>
                </a:path>
                <a:path w="24129" h="713739">
                  <a:moveTo>
                    <a:pt x="24129" y="143510"/>
                  </a:moveTo>
                  <a:lnTo>
                    <a:pt x="0" y="143510"/>
                  </a:lnTo>
                  <a:lnTo>
                    <a:pt x="0" y="149860"/>
                  </a:lnTo>
                  <a:lnTo>
                    <a:pt x="24129" y="149860"/>
                  </a:lnTo>
                  <a:lnTo>
                    <a:pt x="24129" y="143510"/>
                  </a:lnTo>
                  <a:close/>
                </a:path>
                <a:path w="24129" h="713739">
                  <a:moveTo>
                    <a:pt x="24129" y="149860"/>
                  </a:moveTo>
                  <a:lnTo>
                    <a:pt x="0" y="149860"/>
                  </a:lnTo>
                  <a:lnTo>
                    <a:pt x="0" y="154940"/>
                  </a:lnTo>
                  <a:lnTo>
                    <a:pt x="24129" y="154940"/>
                  </a:lnTo>
                  <a:lnTo>
                    <a:pt x="24129" y="149860"/>
                  </a:lnTo>
                  <a:close/>
                </a:path>
                <a:path w="24129" h="713739">
                  <a:moveTo>
                    <a:pt x="24129" y="154940"/>
                  </a:moveTo>
                  <a:lnTo>
                    <a:pt x="0" y="154940"/>
                  </a:lnTo>
                  <a:lnTo>
                    <a:pt x="0" y="162560"/>
                  </a:lnTo>
                  <a:lnTo>
                    <a:pt x="24129" y="162560"/>
                  </a:lnTo>
                  <a:lnTo>
                    <a:pt x="24129" y="154940"/>
                  </a:lnTo>
                  <a:close/>
                </a:path>
                <a:path w="24129" h="713739">
                  <a:moveTo>
                    <a:pt x="24129" y="162560"/>
                  </a:moveTo>
                  <a:lnTo>
                    <a:pt x="0" y="162560"/>
                  </a:lnTo>
                  <a:lnTo>
                    <a:pt x="0" y="168910"/>
                  </a:lnTo>
                  <a:lnTo>
                    <a:pt x="24129" y="168910"/>
                  </a:lnTo>
                  <a:lnTo>
                    <a:pt x="24129" y="162560"/>
                  </a:lnTo>
                  <a:close/>
                </a:path>
                <a:path w="24129" h="713739">
                  <a:moveTo>
                    <a:pt x="24129" y="168910"/>
                  </a:moveTo>
                  <a:lnTo>
                    <a:pt x="0" y="168910"/>
                  </a:lnTo>
                  <a:lnTo>
                    <a:pt x="0" y="175260"/>
                  </a:lnTo>
                  <a:lnTo>
                    <a:pt x="24129" y="175260"/>
                  </a:lnTo>
                  <a:lnTo>
                    <a:pt x="24129" y="168910"/>
                  </a:lnTo>
                  <a:close/>
                </a:path>
                <a:path w="24129" h="713739">
                  <a:moveTo>
                    <a:pt x="24129" y="175260"/>
                  </a:moveTo>
                  <a:lnTo>
                    <a:pt x="0" y="175260"/>
                  </a:lnTo>
                  <a:lnTo>
                    <a:pt x="0" y="181610"/>
                  </a:lnTo>
                  <a:lnTo>
                    <a:pt x="24129" y="181610"/>
                  </a:lnTo>
                  <a:lnTo>
                    <a:pt x="24129" y="175260"/>
                  </a:lnTo>
                  <a:close/>
                </a:path>
                <a:path w="24129" h="713739">
                  <a:moveTo>
                    <a:pt x="24129" y="181610"/>
                  </a:moveTo>
                  <a:lnTo>
                    <a:pt x="0" y="181610"/>
                  </a:lnTo>
                  <a:lnTo>
                    <a:pt x="0" y="187960"/>
                  </a:lnTo>
                  <a:lnTo>
                    <a:pt x="24129" y="187960"/>
                  </a:lnTo>
                  <a:lnTo>
                    <a:pt x="24129" y="181610"/>
                  </a:lnTo>
                  <a:close/>
                </a:path>
                <a:path w="24129" h="713739">
                  <a:moveTo>
                    <a:pt x="24129" y="187960"/>
                  </a:moveTo>
                  <a:lnTo>
                    <a:pt x="0" y="187960"/>
                  </a:lnTo>
                  <a:lnTo>
                    <a:pt x="0" y="194310"/>
                  </a:lnTo>
                  <a:lnTo>
                    <a:pt x="24129" y="194310"/>
                  </a:lnTo>
                  <a:lnTo>
                    <a:pt x="24129" y="187960"/>
                  </a:lnTo>
                  <a:close/>
                </a:path>
                <a:path w="24129" h="713739">
                  <a:moveTo>
                    <a:pt x="24129" y="194310"/>
                  </a:moveTo>
                  <a:lnTo>
                    <a:pt x="0" y="194310"/>
                  </a:lnTo>
                  <a:lnTo>
                    <a:pt x="0" y="200660"/>
                  </a:lnTo>
                  <a:lnTo>
                    <a:pt x="24129" y="200660"/>
                  </a:lnTo>
                  <a:lnTo>
                    <a:pt x="24129" y="194310"/>
                  </a:lnTo>
                  <a:close/>
                </a:path>
                <a:path w="24129" h="713739">
                  <a:moveTo>
                    <a:pt x="24129" y="200660"/>
                  </a:moveTo>
                  <a:lnTo>
                    <a:pt x="0" y="200660"/>
                  </a:lnTo>
                  <a:lnTo>
                    <a:pt x="0" y="203200"/>
                  </a:lnTo>
                  <a:lnTo>
                    <a:pt x="1269" y="203200"/>
                  </a:lnTo>
                  <a:lnTo>
                    <a:pt x="1269" y="204470"/>
                  </a:lnTo>
                  <a:lnTo>
                    <a:pt x="2539" y="204470"/>
                  </a:lnTo>
                  <a:lnTo>
                    <a:pt x="2539" y="205740"/>
                  </a:lnTo>
                  <a:lnTo>
                    <a:pt x="3810" y="205740"/>
                  </a:lnTo>
                  <a:lnTo>
                    <a:pt x="3810" y="207010"/>
                  </a:lnTo>
                  <a:lnTo>
                    <a:pt x="24129" y="207010"/>
                  </a:lnTo>
                  <a:lnTo>
                    <a:pt x="24129" y="200660"/>
                  </a:lnTo>
                  <a:close/>
                </a:path>
                <a:path w="24129" h="713739">
                  <a:moveTo>
                    <a:pt x="24129" y="207010"/>
                  </a:moveTo>
                  <a:lnTo>
                    <a:pt x="5079" y="207010"/>
                  </a:lnTo>
                  <a:lnTo>
                    <a:pt x="5079" y="208280"/>
                  </a:lnTo>
                  <a:lnTo>
                    <a:pt x="6350" y="208280"/>
                  </a:lnTo>
                  <a:lnTo>
                    <a:pt x="6350" y="209550"/>
                  </a:lnTo>
                  <a:lnTo>
                    <a:pt x="7619" y="209550"/>
                  </a:lnTo>
                  <a:lnTo>
                    <a:pt x="7619" y="210820"/>
                  </a:lnTo>
                  <a:lnTo>
                    <a:pt x="8889" y="210820"/>
                  </a:lnTo>
                  <a:lnTo>
                    <a:pt x="8889" y="212090"/>
                  </a:lnTo>
                  <a:lnTo>
                    <a:pt x="10160" y="212090"/>
                  </a:lnTo>
                  <a:lnTo>
                    <a:pt x="10160" y="213360"/>
                  </a:lnTo>
                  <a:lnTo>
                    <a:pt x="24129" y="213360"/>
                  </a:lnTo>
                  <a:lnTo>
                    <a:pt x="24129" y="207010"/>
                  </a:lnTo>
                  <a:close/>
                </a:path>
                <a:path w="24129" h="713739">
                  <a:moveTo>
                    <a:pt x="24129" y="213360"/>
                  </a:moveTo>
                  <a:lnTo>
                    <a:pt x="11429" y="213360"/>
                  </a:lnTo>
                  <a:lnTo>
                    <a:pt x="11429" y="214630"/>
                  </a:lnTo>
                  <a:lnTo>
                    <a:pt x="12700" y="214630"/>
                  </a:lnTo>
                  <a:lnTo>
                    <a:pt x="12700" y="215900"/>
                  </a:lnTo>
                  <a:lnTo>
                    <a:pt x="13969" y="215900"/>
                  </a:lnTo>
                  <a:lnTo>
                    <a:pt x="13969" y="217170"/>
                  </a:lnTo>
                  <a:lnTo>
                    <a:pt x="15239" y="217170"/>
                  </a:lnTo>
                  <a:lnTo>
                    <a:pt x="15239" y="218440"/>
                  </a:lnTo>
                  <a:lnTo>
                    <a:pt x="16510" y="218440"/>
                  </a:lnTo>
                  <a:lnTo>
                    <a:pt x="16510" y="219710"/>
                  </a:lnTo>
                  <a:lnTo>
                    <a:pt x="24129" y="219710"/>
                  </a:lnTo>
                  <a:lnTo>
                    <a:pt x="24129" y="213360"/>
                  </a:lnTo>
                  <a:close/>
                </a:path>
                <a:path w="24129" h="713739">
                  <a:moveTo>
                    <a:pt x="24129" y="219710"/>
                  </a:moveTo>
                  <a:lnTo>
                    <a:pt x="16510" y="219710"/>
                  </a:lnTo>
                  <a:lnTo>
                    <a:pt x="16510" y="220980"/>
                  </a:lnTo>
                  <a:lnTo>
                    <a:pt x="17779" y="220980"/>
                  </a:lnTo>
                  <a:lnTo>
                    <a:pt x="17779" y="222250"/>
                  </a:lnTo>
                  <a:lnTo>
                    <a:pt x="19050" y="222250"/>
                  </a:lnTo>
                  <a:lnTo>
                    <a:pt x="19050" y="224790"/>
                  </a:lnTo>
                  <a:lnTo>
                    <a:pt x="20319" y="224790"/>
                  </a:lnTo>
                  <a:lnTo>
                    <a:pt x="20319" y="226060"/>
                  </a:lnTo>
                  <a:lnTo>
                    <a:pt x="24129" y="226060"/>
                  </a:lnTo>
                  <a:lnTo>
                    <a:pt x="24129" y="219710"/>
                  </a:lnTo>
                  <a:close/>
                </a:path>
                <a:path w="24129" h="713739">
                  <a:moveTo>
                    <a:pt x="24129" y="226060"/>
                  </a:moveTo>
                  <a:lnTo>
                    <a:pt x="21589" y="226060"/>
                  </a:lnTo>
                  <a:lnTo>
                    <a:pt x="21589" y="228600"/>
                  </a:lnTo>
                  <a:lnTo>
                    <a:pt x="22860" y="228600"/>
                  </a:lnTo>
                  <a:lnTo>
                    <a:pt x="22860" y="231140"/>
                  </a:lnTo>
                  <a:lnTo>
                    <a:pt x="24129" y="231140"/>
                  </a:lnTo>
                  <a:lnTo>
                    <a:pt x="24129" y="226060"/>
                  </a:lnTo>
                  <a:close/>
                </a:path>
                <a:path w="24129" h="713739">
                  <a:moveTo>
                    <a:pt x="24129" y="481330"/>
                  </a:moveTo>
                  <a:lnTo>
                    <a:pt x="22860" y="481330"/>
                  </a:lnTo>
                  <a:lnTo>
                    <a:pt x="22860" y="483870"/>
                  </a:lnTo>
                  <a:lnTo>
                    <a:pt x="21589" y="483870"/>
                  </a:lnTo>
                  <a:lnTo>
                    <a:pt x="21589" y="485140"/>
                  </a:lnTo>
                  <a:lnTo>
                    <a:pt x="20319" y="485140"/>
                  </a:lnTo>
                  <a:lnTo>
                    <a:pt x="20319" y="486410"/>
                  </a:lnTo>
                  <a:lnTo>
                    <a:pt x="24129" y="486410"/>
                  </a:lnTo>
                  <a:lnTo>
                    <a:pt x="24129" y="481330"/>
                  </a:lnTo>
                  <a:close/>
                </a:path>
                <a:path w="24129" h="713739">
                  <a:moveTo>
                    <a:pt x="24129" y="486410"/>
                  </a:moveTo>
                  <a:lnTo>
                    <a:pt x="20319" y="486410"/>
                  </a:lnTo>
                  <a:lnTo>
                    <a:pt x="20319" y="487680"/>
                  </a:lnTo>
                  <a:lnTo>
                    <a:pt x="19050" y="487680"/>
                  </a:lnTo>
                  <a:lnTo>
                    <a:pt x="19050" y="488950"/>
                  </a:lnTo>
                  <a:lnTo>
                    <a:pt x="17779" y="488950"/>
                  </a:lnTo>
                  <a:lnTo>
                    <a:pt x="17779" y="490220"/>
                  </a:lnTo>
                  <a:lnTo>
                    <a:pt x="16510" y="490220"/>
                  </a:lnTo>
                  <a:lnTo>
                    <a:pt x="16510" y="491490"/>
                  </a:lnTo>
                  <a:lnTo>
                    <a:pt x="24129" y="491490"/>
                  </a:lnTo>
                  <a:lnTo>
                    <a:pt x="24129" y="486410"/>
                  </a:lnTo>
                  <a:close/>
                </a:path>
                <a:path w="24129" h="713739">
                  <a:moveTo>
                    <a:pt x="24129" y="491490"/>
                  </a:moveTo>
                  <a:lnTo>
                    <a:pt x="15239" y="491490"/>
                  </a:lnTo>
                  <a:lnTo>
                    <a:pt x="15239" y="494030"/>
                  </a:lnTo>
                  <a:lnTo>
                    <a:pt x="13969" y="494030"/>
                  </a:lnTo>
                  <a:lnTo>
                    <a:pt x="13969" y="495300"/>
                  </a:lnTo>
                  <a:lnTo>
                    <a:pt x="12700" y="495300"/>
                  </a:lnTo>
                  <a:lnTo>
                    <a:pt x="12700" y="496570"/>
                  </a:lnTo>
                  <a:lnTo>
                    <a:pt x="11429" y="496570"/>
                  </a:lnTo>
                  <a:lnTo>
                    <a:pt x="11429" y="497840"/>
                  </a:lnTo>
                  <a:lnTo>
                    <a:pt x="10160" y="497840"/>
                  </a:lnTo>
                  <a:lnTo>
                    <a:pt x="10160" y="499110"/>
                  </a:lnTo>
                  <a:lnTo>
                    <a:pt x="24129" y="499110"/>
                  </a:lnTo>
                  <a:lnTo>
                    <a:pt x="24129" y="491490"/>
                  </a:lnTo>
                  <a:close/>
                </a:path>
                <a:path w="24129" h="713739">
                  <a:moveTo>
                    <a:pt x="24129" y="499110"/>
                  </a:moveTo>
                  <a:lnTo>
                    <a:pt x="8889" y="499110"/>
                  </a:lnTo>
                  <a:lnTo>
                    <a:pt x="8889" y="500380"/>
                  </a:lnTo>
                  <a:lnTo>
                    <a:pt x="7619" y="500380"/>
                  </a:lnTo>
                  <a:lnTo>
                    <a:pt x="7619" y="502920"/>
                  </a:lnTo>
                  <a:lnTo>
                    <a:pt x="6350" y="502920"/>
                  </a:lnTo>
                  <a:lnTo>
                    <a:pt x="6350" y="504190"/>
                  </a:lnTo>
                  <a:lnTo>
                    <a:pt x="5079" y="504190"/>
                  </a:lnTo>
                  <a:lnTo>
                    <a:pt x="5079" y="505460"/>
                  </a:lnTo>
                  <a:lnTo>
                    <a:pt x="24129" y="505460"/>
                  </a:lnTo>
                  <a:lnTo>
                    <a:pt x="24129" y="499110"/>
                  </a:lnTo>
                  <a:close/>
                </a:path>
                <a:path w="24129" h="713739">
                  <a:moveTo>
                    <a:pt x="24129" y="505460"/>
                  </a:moveTo>
                  <a:lnTo>
                    <a:pt x="3810" y="505460"/>
                  </a:lnTo>
                  <a:lnTo>
                    <a:pt x="3810" y="506730"/>
                  </a:lnTo>
                  <a:lnTo>
                    <a:pt x="2539" y="506730"/>
                  </a:lnTo>
                  <a:lnTo>
                    <a:pt x="2539" y="508000"/>
                  </a:lnTo>
                  <a:lnTo>
                    <a:pt x="1269" y="508000"/>
                  </a:lnTo>
                  <a:lnTo>
                    <a:pt x="1269" y="509270"/>
                  </a:lnTo>
                  <a:lnTo>
                    <a:pt x="0" y="509270"/>
                  </a:lnTo>
                  <a:lnTo>
                    <a:pt x="0" y="511810"/>
                  </a:lnTo>
                  <a:lnTo>
                    <a:pt x="24129" y="511810"/>
                  </a:lnTo>
                  <a:lnTo>
                    <a:pt x="24129" y="505460"/>
                  </a:lnTo>
                  <a:close/>
                </a:path>
                <a:path w="24129" h="713739">
                  <a:moveTo>
                    <a:pt x="24129" y="511810"/>
                  </a:moveTo>
                  <a:lnTo>
                    <a:pt x="0" y="511810"/>
                  </a:lnTo>
                  <a:lnTo>
                    <a:pt x="0" y="518160"/>
                  </a:lnTo>
                  <a:lnTo>
                    <a:pt x="24129" y="518160"/>
                  </a:lnTo>
                  <a:lnTo>
                    <a:pt x="24129" y="511810"/>
                  </a:lnTo>
                  <a:close/>
                </a:path>
                <a:path w="24129" h="713739">
                  <a:moveTo>
                    <a:pt x="24129" y="518160"/>
                  </a:moveTo>
                  <a:lnTo>
                    <a:pt x="0" y="518160"/>
                  </a:lnTo>
                  <a:lnTo>
                    <a:pt x="0" y="524510"/>
                  </a:lnTo>
                  <a:lnTo>
                    <a:pt x="24129" y="524510"/>
                  </a:lnTo>
                  <a:lnTo>
                    <a:pt x="24129" y="518160"/>
                  </a:lnTo>
                  <a:close/>
                </a:path>
                <a:path w="24129" h="713739">
                  <a:moveTo>
                    <a:pt x="24129" y="524510"/>
                  </a:moveTo>
                  <a:lnTo>
                    <a:pt x="0" y="524510"/>
                  </a:lnTo>
                  <a:lnTo>
                    <a:pt x="0" y="530860"/>
                  </a:lnTo>
                  <a:lnTo>
                    <a:pt x="24129" y="530860"/>
                  </a:lnTo>
                  <a:lnTo>
                    <a:pt x="24129" y="524510"/>
                  </a:lnTo>
                  <a:close/>
                </a:path>
                <a:path w="24129" h="713739">
                  <a:moveTo>
                    <a:pt x="24129" y="530860"/>
                  </a:moveTo>
                  <a:lnTo>
                    <a:pt x="0" y="530860"/>
                  </a:lnTo>
                  <a:lnTo>
                    <a:pt x="0" y="537210"/>
                  </a:lnTo>
                  <a:lnTo>
                    <a:pt x="24129" y="537210"/>
                  </a:lnTo>
                  <a:lnTo>
                    <a:pt x="24129" y="530860"/>
                  </a:lnTo>
                  <a:close/>
                </a:path>
                <a:path w="24129" h="713739">
                  <a:moveTo>
                    <a:pt x="24129" y="537210"/>
                  </a:moveTo>
                  <a:lnTo>
                    <a:pt x="0" y="537210"/>
                  </a:lnTo>
                  <a:lnTo>
                    <a:pt x="0" y="543560"/>
                  </a:lnTo>
                  <a:lnTo>
                    <a:pt x="24129" y="543560"/>
                  </a:lnTo>
                  <a:lnTo>
                    <a:pt x="24129" y="537210"/>
                  </a:lnTo>
                  <a:close/>
                </a:path>
                <a:path w="24129" h="713739">
                  <a:moveTo>
                    <a:pt x="24129" y="543560"/>
                  </a:moveTo>
                  <a:lnTo>
                    <a:pt x="0" y="543560"/>
                  </a:lnTo>
                  <a:lnTo>
                    <a:pt x="0" y="549910"/>
                  </a:lnTo>
                  <a:lnTo>
                    <a:pt x="24129" y="549910"/>
                  </a:lnTo>
                  <a:lnTo>
                    <a:pt x="24129" y="543560"/>
                  </a:lnTo>
                  <a:close/>
                </a:path>
                <a:path w="24129" h="713739">
                  <a:moveTo>
                    <a:pt x="24129" y="549910"/>
                  </a:moveTo>
                  <a:lnTo>
                    <a:pt x="0" y="549910"/>
                  </a:lnTo>
                  <a:lnTo>
                    <a:pt x="0" y="556260"/>
                  </a:lnTo>
                  <a:lnTo>
                    <a:pt x="24129" y="556260"/>
                  </a:lnTo>
                  <a:lnTo>
                    <a:pt x="24129" y="549910"/>
                  </a:lnTo>
                  <a:close/>
                </a:path>
                <a:path w="24129" h="713739">
                  <a:moveTo>
                    <a:pt x="24129" y="556260"/>
                  </a:moveTo>
                  <a:lnTo>
                    <a:pt x="0" y="556260"/>
                  </a:lnTo>
                  <a:lnTo>
                    <a:pt x="0" y="562610"/>
                  </a:lnTo>
                  <a:lnTo>
                    <a:pt x="24129" y="562610"/>
                  </a:lnTo>
                  <a:lnTo>
                    <a:pt x="24129" y="556260"/>
                  </a:lnTo>
                  <a:close/>
                </a:path>
                <a:path w="24129" h="713739">
                  <a:moveTo>
                    <a:pt x="24129" y="562610"/>
                  </a:moveTo>
                  <a:lnTo>
                    <a:pt x="0" y="562610"/>
                  </a:lnTo>
                  <a:lnTo>
                    <a:pt x="0" y="568960"/>
                  </a:lnTo>
                  <a:lnTo>
                    <a:pt x="24129" y="568960"/>
                  </a:lnTo>
                  <a:lnTo>
                    <a:pt x="24129" y="562610"/>
                  </a:lnTo>
                  <a:close/>
                </a:path>
                <a:path w="24129" h="713739">
                  <a:moveTo>
                    <a:pt x="24129" y="568960"/>
                  </a:moveTo>
                  <a:lnTo>
                    <a:pt x="0" y="568960"/>
                  </a:lnTo>
                  <a:lnTo>
                    <a:pt x="0" y="575310"/>
                  </a:lnTo>
                  <a:lnTo>
                    <a:pt x="24129" y="575310"/>
                  </a:lnTo>
                  <a:lnTo>
                    <a:pt x="24129" y="568960"/>
                  </a:lnTo>
                  <a:close/>
                </a:path>
                <a:path w="24129" h="713739">
                  <a:moveTo>
                    <a:pt x="24129" y="575310"/>
                  </a:moveTo>
                  <a:lnTo>
                    <a:pt x="0" y="575310"/>
                  </a:lnTo>
                  <a:lnTo>
                    <a:pt x="0" y="581660"/>
                  </a:lnTo>
                  <a:lnTo>
                    <a:pt x="24129" y="581660"/>
                  </a:lnTo>
                  <a:lnTo>
                    <a:pt x="24129" y="575310"/>
                  </a:lnTo>
                  <a:close/>
                </a:path>
                <a:path w="24129" h="713739">
                  <a:moveTo>
                    <a:pt x="24129" y="581660"/>
                  </a:moveTo>
                  <a:lnTo>
                    <a:pt x="0" y="581660"/>
                  </a:lnTo>
                  <a:lnTo>
                    <a:pt x="0" y="588010"/>
                  </a:lnTo>
                  <a:lnTo>
                    <a:pt x="24129" y="588010"/>
                  </a:lnTo>
                  <a:lnTo>
                    <a:pt x="24129" y="581660"/>
                  </a:lnTo>
                  <a:close/>
                </a:path>
                <a:path w="24129" h="713739">
                  <a:moveTo>
                    <a:pt x="24129" y="588010"/>
                  </a:moveTo>
                  <a:lnTo>
                    <a:pt x="0" y="588010"/>
                  </a:lnTo>
                  <a:lnTo>
                    <a:pt x="0" y="594360"/>
                  </a:lnTo>
                  <a:lnTo>
                    <a:pt x="24129" y="594360"/>
                  </a:lnTo>
                  <a:lnTo>
                    <a:pt x="24129" y="588010"/>
                  </a:lnTo>
                  <a:close/>
                </a:path>
                <a:path w="24129" h="713739">
                  <a:moveTo>
                    <a:pt x="24129" y="594360"/>
                  </a:moveTo>
                  <a:lnTo>
                    <a:pt x="0" y="594360"/>
                  </a:lnTo>
                  <a:lnTo>
                    <a:pt x="0" y="600710"/>
                  </a:lnTo>
                  <a:lnTo>
                    <a:pt x="24129" y="600710"/>
                  </a:lnTo>
                  <a:lnTo>
                    <a:pt x="24129" y="594360"/>
                  </a:lnTo>
                  <a:close/>
                </a:path>
                <a:path w="24129" h="713739">
                  <a:moveTo>
                    <a:pt x="24129" y="600710"/>
                  </a:moveTo>
                  <a:lnTo>
                    <a:pt x="0" y="600710"/>
                  </a:lnTo>
                  <a:lnTo>
                    <a:pt x="0" y="607060"/>
                  </a:lnTo>
                  <a:lnTo>
                    <a:pt x="24129" y="607060"/>
                  </a:lnTo>
                  <a:lnTo>
                    <a:pt x="24129" y="600710"/>
                  </a:lnTo>
                  <a:close/>
                </a:path>
                <a:path w="24129" h="713739">
                  <a:moveTo>
                    <a:pt x="24129" y="607060"/>
                  </a:moveTo>
                  <a:lnTo>
                    <a:pt x="0" y="607060"/>
                  </a:lnTo>
                  <a:lnTo>
                    <a:pt x="0" y="613410"/>
                  </a:lnTo>
                  <a:lnTo>
                    <a:pt x="24129" y="613410"/>
                  </a:lnTo>
                  <a:lnTo>
                    <a:pt x="24129" y="607060"/>
                  </a:lnTo>
                  <a:close/>
                </a:path>
                <a:path w="24129" h="713739">
                  <a:moveTo>
                    <a:pt x="24129" y="613410"/>
                  </a:moveTo>
                  <a:lnTo>
                    <a:pt x="0" y="613410"/>
                  </a:lnTo>
                  <a:lnTo>
                    <a:pt x="0" y="619760"/>
                  </a:lnTo>
                  <a:lnTo>
                    <a:pt x="24129" y="619760"/>
                  </a:lnTo>
                  <a:lnTo>
                    <a:pt x="24129" y="613410"/>
                  </a:lnTo>
                  <a:close/>
                </a:path>
                <a:path w="24129" h="713739">
                  <a:moveTo>
                    <a:pt x="24129" y="619760"/>
                  </a:moveTo>
                  <a:lnTo>
                    <a:pt x="0" y="619760"/>
                  </a:lnTo>
                  <a:lnTo>
                    <a:pt x="0" y="626110"/>
                  </a:lnTo>
                  <a:lnTo>
                    <a:pt x="24129" y="626110"/>
                  </a:lnTo>
                  <a:lnTo>
                    <a:pt x="24129" y="619760"/>
                  </a:lnTo>
                  <a:close/>
                </a:path>
                <a:path w="24129" h="713739">
                  <a:moveTo>
                    <a:pt x="24129" y="626110"/>
                  </a:moveTo>
                  <a:lnTo>
                    <a:pt x="0" y="626110"/>
                  </a:lnTo>
                  <a:lnTo>
                    <a:pt x="0" y="632460"/>
                  </a:lnTo>
                  <a:lnTo>
                    <a:pt x="24129" y="632460"/>
                  </a:lnTo>
                  <a:lnTo>
                    <a:pt x="24129" y="626110"/>
                  </a:lnTo>
                  <a:close/>
                </a:path>
                <a:path w="24129" h="713739">
                  <a:moveTo>
                    <a:pt x="24129" y="632460"/>
                  </a:moveTo>
                  <a:lnTo>
                    <a:pt x="0" y="632460"/>
                  </a:lnTo>
                  <a:lnTo>
                    <a:pt x="0" y="638810"/>
                  </a:lnTo>
                  <a:lnTo>
                    <a:pt x="24129" y="638810"/>
                  </a:lnTo>
                  <a:lnTo>
                    <a:pt x="24129" y="632460"/>
                  </a:lnTo>
                  <a:close/>
                </a:path>
                <a:path w="24129" h="713739">
                  <a:moveTo>
                    <a:pt x="24129" y="638810"/>
                  </a:moveTo>
                  <a:lnTo>
                    <a:pt x="0" y="638810"/>
                  </a:lnTo>
                  <a:lnTo>
                    <a:pt x="0" y="645160"/>
                  </a:lnTo>
                  <a:lnTo>
                    <a:pt x="24129" y="645160"/>
                  </a:lnTo>
                  <a:lnTo>
                    <a:pt x="24129" y="638810"/>
                  </a:lnTo>
                  <a:close/>
                </a:path>
                <a:path w="24129" h="713739">
                  <a:moveTo>
                    <a:pt x="24129" y="645160"/>
                  </a:moveTo>
                  <a:lnTo>
                    <a:pt x="0" y="645160"/>
                  </a:lnTo>
                  <a:lnTo>
                    <a:pt x="0" y="651510"/>
                  </a:lnTo>
                  <a:lnTo>
                    <a:pt x="24129" y="651510"/>
                  </a:lnTo>
                  <a:lnTo>
                    <a:pt x="24129" y="645160"/>
                  </a:lnTo>
                  <a:close/>
                </a:path>
                <a:path w="24129" h="713739">
                  <a:moveTo>
                    <a:pt x="24129" y="651510"/>
                  </a:moveTo>
                  <a:lnTo>
                    <a:pt x="0" y="651510"/>
                  </a:lnTo>
                  <a:lnTo>
                    <a:pt x="0" y="657860"/>
                  </a:lnTo>
                  <a:lnTo>
                    <a:pt x="24129" y="657860"/>
                  </a:lnTo>
                  <a:lnTo>
                    <a:pt x="24129" y="651510"/>
                  </a:lnTo>
                  <a:close/>
                </a:path>
                <a:path w="24129" h="713739">
                  <a:moveTo>
                    <a:pt x="24129" y="657860"/>
                  </a:moveTo>
                  <a:lnTo>
                    <a:pt x="0" y="657860"/>
                  </a:lnTo>
                  <a:lnTo>
                    <a:pt x="0" y="664210"/>
                  </a:lnTo>
                  <a:lnTo>
                    <a:pt x="24129" y="664210"/>
                  </a:lnTo>
                  <a:lnTo>
                    <a:pt x="24129" y="657860"/>
                  </a:lnTo>
                  <a:close/>
                </a:path>
                <a:path w="24129" h="713739">
                  <a:moveTo>
                    <a:pt x="24129" y="664210"/>
                  </a:moveTo>
                  <a:lnTo>
                    <a:pt x="0" y="664210"/>
                  </a:lnTo>
                  <a:lnTo>
                    <a:pt x="0" y="670560"/>
                  </a:lnTo>
                  <a:lnTo>
                    <a:pt x="24129" y="670560"/>
                  </a:lnTo>
                  <a:lnTo>
                    <a:pt x="24129" y="664210"/>
                  </a:lnTo>
                  <a:close/>
                </a:path>
                <a:path w="24129" h="713739">
                  <a:moveTo>
                    <a:pt x="24129" y="670560"/>
                  </a:moveTo>
                  <a:lnTo>
                    <a:pt x="0" y="670560"/>
                  </a:lnTo>
                  <a:lnTo>
                    <a:pt x="0" y="676910"/>
                  </a:lnTo>
                  <a:lnTo>
                    <a:pt x="24129" y="676910"/>
                  </a:lnTo>
                  <a:lnTo>
                    <a:pt x="24129" y="670560"/>
                  </a:lnTo>
                  <a:close/>
                </a:path>
                <a:path w="24129" h="713739">
                  <a:moveTo>
                    <a:pt x="24129" y="676910"/>
                  </a:moveTo>
                  <a:lnTo>
                    <a:pt x="0" y="676910"/>
                  </a:lnTo>
                  <a:lnTo>
                    <a:pt x="0" y="683260"/>
                  </a:lnTo>
                  <a:lnTo>
                    <a:pt x="24129" y="683260"/>
                  </a:lnTo>
                  <a:lnTo>
                    <a:pt x="24129" y="676910"/>
                  </a:lnTo>
                  <a:close/>
                </a:path>
                <a:path w="24129" h="713739">
                  <a:moveTo>
                    <a:pt x="24129" y="683260"/>
                  </a:moveTo>
                  <a:lnTo>
                    <a:pt x="0" y="683260"/>
                  </a:lnTo>
                  <a:lnTo>
                    <a:pt x="0" y="689610"/>
                  </a:lnTo>
                  <a:lnTo>
                    <a:pt x="24129" y="689610"/>
                  </a:lnTo>
                  <a:lnTo>
                    <a:pt x="24129" y="683260"/>
                  </a:lnTo>
                  <a:close/>
                </a:path>
                <a:path w="24129" h="713739">
                  <a:moveTo>
                    <a:pt x="24129" y="689610"/>
                  </a:moveTo>
                  <a:lnTo>
                    <a:pt x="0" y="689610"/>
                  </a:lnTo>
                  <a:lnTo>
                    <a:pt x="0" y="695960"/>
                  </a:lnTo>
                  <a:lnTo>
                    <a:pt x="24129" y="695960"/>
                  </a:lnTo>
                  <a:lnTo>
                    <a:pt x="24129" y="689610"/>
                  </a:lnTo>
                  <a:close/>
                </a:path>
                <a:path w="24129" h="713739">
                  <a:moveTo>
                    <a:pt x="24129" y="695960"/>
                  </a:moveTo>
                  <a:lnTo>
                    <a:pt x="0" y="695960"/>
                  </a:lnTo>
                  <a:lnTo>
                    <a:pt x="0" y="702310"/>
                  </a:lnTo>
                  <a:lnTo>
                    <a:pt x="24129" y="702310"/>
                  </a:lnTo>
                  <a:lnTo>
                    <a:pt x="24129" y="695960"/>
                  </a:lnTo>
                  <a:close/>
                </a:path>
                <a:path w="24129" h="713739">
                  <a:moveTo>
                    <a:pt x="24129" y="702310"/>
                  </a:moveTo>
                  <a:lnTo>
                    <a:pt x="0" y="702310"/>
                  </a:lnTo>
                  <a:lnTo>
                    <a:pt x="0" y="708660"/>
                  </a:lnTo>
                  <a:lnTo>
                    <a:pt x="24129" y="708660"/>
                  </a:lnTo>
                  <a:lnTo>
                    <a:pt x="24129" y="702310"/>
                  </a:lnTo>
                  <a:close/>
                </a:path>
                <a:path w="24129" h="713739">
                  <a:moveTo>
                    <a:pt x="24129" y="708660"/>
                  </a:moveTo>
                  <a:lnTo>
                    <a:pt x="0" y="708660"/>
                  </a:lnTo>
                  <a:lnTo>
                    <a:pt x="0" y="713740"/>
                  </a:lnTo>
                  <a:lnTo>
                    <a:pt x="3809" y="713740"/>
                  </a:lnTo>
                  <a:lnTo>
                    <a:pt x="3809" y="712470"/>
                  </a:lnTo>
                  <a:lnTo>
                    <a:pt x="15239" y="712470"/>
                  </a:lnTo>
                  <a:lnTo>
                    <a:pt x="15239" y="711200"/>
                  </a:lnTo>
                  <a:lnTo>
                    <a:pt x="22860" y="711200"/>
                  </a:lnTo>
                  <a:lnTo>
                    <a:pt x="22860" y="709930"/>
                  </a:lnTo>
                  <a:lnTo>
                    <a:pt x="24129" y="709930"/>
                  </a:lnTo>
                  <a:lnTo>
                    <a:pt x="24129" y="708660"/>
                  </a:lnTo>
                  <a:close/>
                </a:path>
              </a:pathLst>
            </a:custGeom>
            <a:solidFill>
              <a:srgbClr val="292929"/>
            </a:solidFill>
          </p:spPr>
          <p:txBody>
            <a:bodyPr bIns="0" lIns="0" rIns="0" rtlCol="0" tIns="0" wrap="square"/>
            <a:p/>
          </p:txBody>
        </p:sp>
        <p:sp>
          <p:nvSpPr>
            <p:cNvPr id="1048904" name="object 180"/>
            <p:cNvSpPr/>
            <p:nvPr/>
          </p:nvSpPr>
          <p:spPr>
            <a:xfrm>
              <a:off x="5948679" y="4471669"/>
              <a:ext cx="24130" cy="720090"/>
            </a:xfrm>
            <a:custGeom>
              <a:avLst/>
              <a:ahLst/>
              <a:rect l="l" t="t" r="r" b="b"/>
              <a:pathLst>
                <a:path w="24129" h="720089">
                  <a:moveTo>
                    <a:pt x="8890" y="0"/>
                  </a:moveTo>
                  <a:lnTo>
                    <a:pt x="0" y="0"/>
                  </a:lnTo>
                  <a:lnTo>
                    <a:pt x="0" y="1269"/>
                  </a:lnTo>
                  <a:lnTo>
                    <a:pt x="8890" y="1269"/>
                  </a:lnTo>
                  <a:lnTo>
                    <a:pt x="8890" y="0"/>
                  </a:lnTo>
                  <a:close/>
                </a:path>
                <a:path w="24129" h="720089">
                  <a:moveTo>
                    <a:pt x="13970" y="1269"/>
                  </a:moveTo>
                  <a:lnTo>
                    <a:pt x="0" y="1269"/>
                  </a:lnTo>
                  <a:lnTo>
                    <a:pt x="0" y="7619"/>
                  </a:lnTo>
                  <a:lnTo>
                    <a:pt x="24130" y="7619"/>
                  </a:lnTo>
                  <a:lnTo>
                    <a:pt x="24130" y="3809"/>
                  </a:lnTo>
                  <a:lnTo>
                    <a:pt x="22860" y="3809"/>
                  </a:lnTo>
                  <a:lnTo>
                    <a:pt x="22860" y="2539"/>
                  </a:lnTo>
                  <a:lnTo>
                    <a:pt x="13970" y="2539"/>
                  </a:lnTo>
                  <a:lnTo>
                    <a:pt x="13970" y="1269"/>
                  </a:lnTo>
                  <a:close/>
                </a:path>
                <a:path w="24129" h="720089">
                  <a:moveTo>
                    <a:pt x="24130" y="7619"/>
                  </a:moveTo>
                  <a:lnTo>
                    <a:pt x="0" y="7619"/>
                  </a:lnTo>
                  <a:lnTo>
                    <a:pt x="0" y="13969"/>
                  </a:lnTo>
                  <a:lnTo>
                    <a:pt x="24130" y="13969"/>
                  </a:lnTo>
                  <a:lnTo>
                    <a:pt x="24130" y="7619"/>
                  </a:lnTo>
                  <a:close/>
                </a:path>
                <a:path w="24129" h="720089">
                  <a:moveTo>
                    <a:pt x="24130" y="13969"/>
                  </a:moveTo>
                  <a:lnTo>
                    <a:pt x="0" y="13969"/>
                  </a:lnTo>
                  <a:lnTo>
                    <a:pt x="0" y="20319"/>
                  </a:lnTo>
                  <a:lnTo>
                    <a:pt x="24130" y="20319"/>
                  </a:lnTo>
                  <a:lnTo>
                    <a:pt x="24130" y="13969"/>
                  </a:lnTo>
                  <a:close/>
                </a:path>
                <a:path w="24129" h="720089">
                  <a:moveTo>
                    <a:pt x="24130" y="20319"/>
                  </a:moveTo>
                  <a:lnTo>
                    <a:pt x="0" y="20319"/>
                  </a:lnTo>
                  <a:lnTo>
                    <a:pt x="0" y="26669"/>
                  </a:lnTo>
                  <a:lnTo>
                    <a:pt x="24130" y="26669"/>
                  </a:lnTo>
                  <a:lnTo>
                    <a:pt x="24130" y="20319"/>
                  </a:lnTo>
                  <a:close/>
                </a:path>
                <a:path w="24129" h="720089">
                  <a:moveTo>
                    <a:pt x="24130" y="26669"/>
                  </a:moveTo>
                  <a:lnTo>
                    <a:pt x="0" y="26669"/>
                  </a:lnTo>
                  <a:lnTo>
                    <a:pt x="0" y="33019"/>
                  </a:lnTo>
                  <a:lnTo>
                    <a:pt x="24130" y="33019"/>
                  </a:lnTo>
                  <a:lnTo>
                    <a:pt x="24130" y="26669"/>
                  </a:lnTo>
                  <a:close/>
                </a:path>
                <a:path w="24129" h="720089">
                  <a:moveTo>
                    <a:pt x="24130" y="33019"/>
                  </a:moveTo>
                  <a:lnTo>
                    <a:pt x="0" y="33019"/>
                  </a:lnTo>
                  <a:lnTo>
                    <a:pt x="0" y="39369"/>
                  </a:lnTo>
                  <a:lnTo>
                    <a:pt x="24130" y="39369"/>
                  </a:lnTo>
                  <a:lnTo>
                    <a:pt x="24130" y="33019"/>
                  </a:lnTo>
                  <a:close/>
                </a:path>
                <a:path w="24129" h="720089">
                  <a:moveTo>
                    <a:pt x="24130" y="39369"/>
                  </a:moveTo>
                  <a:lnTo>
                    <a:pt x="0" y="39369"/>
                  </a:lnTo>
                  <a:lnTo>
                    <a:pt x="0" y="45719"/>
                  </a:lnTo>
                  <a:lnTo>
                    <a:pt x="24130" y="45719"/>
                  </a:lnTo>
                  <a:lnTo>
                    <a:pt x="24130" y="39369"/>
                  </a:lnTo>
                  <a:close/>
                </a:path>
                <a:path w="24129" h="720089">
                  <a:moveTo>
                    <a:pt x="24130" y="45719"/>
                  </a:moveTo>
                  <a:lnTo>
                    <a:pt x="0" y="45719"/>
                  </a:lnTo>
                  <a:lnTo>
                    <a:pt x="0" y="52069"/>
                  </a:lnTo>
                  <a:lnTo>
                    <a:pt x="24130" y="52069"/>
                  </a:lnTo>
                  <a:lnTo>
                    <a:pt x="24130" y="45719"/>
                  </a:lnTo>
                  <a:close/>
                </a:path>
                <a:path w="24129" h="720089">
                  <a:moveTo>
                    <a:pt x="24130" y="52069"/>
                  </a:moveTo>
                  <a:lnTo>
                    <a:pt x="0" y="52069"/>
                  </a:lnTo>
                  <a:lnTo>
                    <a:pt x="0" y="58419"/>
                  </a:lnTo>
                  <a:lnTo>
                    <a:pt x="24130" y="58419"/>
                  </a:lnTo>
                  <a:lnTo>
                    <a:pt x="24130" y="52069"/>
                  </a:lnTo>
                  <a:close/>
                </a:path>
                <a:path w="24129" h="720089">
                  <a:moveTo>
                    <a:pt x="24130" y="58419"/>
                  </a:moveTo>
                  <a:lnTo>
                    <a:pt x="0" y="58419"/>
                  </a:lnTo>
                  <a:lnTo>
                    <a:pt x="0" y="64769"/>
                  </a:lnTo>
                  <a:lnTo>
                    <a:pt x="24130" y="64769"/>
                  </a:lnTo>
                  <a:lnTo>
                    <a:pt x="24130" y="58419"/>
                  </a:lnTo>
                  <a:close/>
                </a:path>
                <a:path w="24129" h="720089">
                  <a:moveTo>
                    <a:pt x="24130" y="64769"/>
                  </a:moveTo>
                  <a:lnTo>
                    <a:pt x="0" y="64769"/>
                  </a:lnTo>
                  <a:lnTo>
                    <a:pt x="0" y="71119"/>
                  </a:lnTo>
                  <a:lnTo>
                    <a:pt x="24130" y="71119"/>
                  </a:lnTo>
                  <a:lnTo>
                    <a:pt x="24130" y="64769"/>
                  </a:lnTo>
                  <a:close/>
                </a:path>
                <a:path w="24129" h="720089">
                  <a:moveTo>
                    <a:pt x="24130" y="71119"/>
                  </a:moveTo>
                  <a:lnTo>
                    <a:pt x="0" y="71119"/>
                  </a:lnTo>
                  <a:lnTo>
                    <a:pt x="0" y="77469"/>
                  </a:lnTo>
                  <a:lnTo>
                    <a:pt x="24130" y="77469"/>
                  </a:lnTo>
                  <a:lnTo>
                    <a:pt x="24130" y="71119"/>
                  </a:lnTo>
                  <a:close/>
                </a:path>
                <a:path w="24129" h="720089">
                  <a:moveTo>
                    <a:pt x="24130" y="77469"/>
                  </a:moveTo>
                  <a:lnTo>
                    <a:pt x="0" y="77469"/>
                  </a:lnTo>
                  <a:lnTo>
                    <a:pt x="0" y="83819"/>
                  </a:lnTo>
                  <a:lnTo>
                    <a:pt x="24130" y="83819"/>
                  </a:lnTo>
                  <a:lnTo>
                    <a:pt x="24130" y="77469"/>
                  </a:lnTo>
                  <a:close/>
                </a:path>
                <a:path w="24129" h="720089">
                  <a:moveTo>
                    <a:pt x="24130" y="83819"/>
                  </a:moveTo>
                  <a:lnTo>
                    <a:pt x="0" y="83819"/>
                  </a:lnTo>
                  <a:lnTo>
                    <a:pt x="0" y="90169"/>
                  </a:lnTo>
                  <a:lnTo>
                    <a:pt x="24130" y="90169"/>
                  </a:lnTo>
                  <a:lnTo>
                    <a:pt x="24130" y="83819"/>
                  </a:lnTo>
                  <a:close/>
                </a:path>
                <a:path w="24129" h="720089">
                  <a:moveTo>
                    <a:pt x="24130" y="90169"/>
                  </a:moveTo>
                  <a:lnTo>
                    <a:pt x="0" y="90169"/>
                  </a:lnTo>
                  <a:lnTo>
                    <a:pt x="0" y="96519"/>
                  </a:lnTo>
                  <a:lnTo>
                    <a:pt x="24130" y="96519"/>
                  </a:lnTo>
                  <a:lnTo>
                    <a:pt x="24130" y="90169"/>
                  </a:lnTo>
                  <a:close/>
                </a:path>
                <a:path w="24129" h="720089">
                  <a:moveTo>
                    <a:pt x="24130" y="96519"/>
                  </a:moveTo>
                  <a:lnTo>
                    <a:pt x="0" y="96519"/>
                  </a:lnTo>
                  <a:lnTo>
                    <a:pt x="0" y="102869"/>
                  </a:lnTo>
                  <a:lnTo>
                    <a:pt x="24130" y="102869"/>
                  </a:lnTo>
                  <a:lnTo>
                    <a:pt x="24130" y="96519"/>
                  </a:lnTo>
                  <a:close/>
                </a:path>
                <a:path w="24129" h="720089">
                  <a:moveTo>
                    <a:pt x="24130" y="102869"/>
                  </a:moveTo>
                  <a:lnTo>
                    <a:pt x="0" y="102869"/>
                  </a:lnTo>
                  <a:lnTo>
                    <a:pt x="0" y="109219"/>
                  </a:lnTo>
                  <a:lnTo>
                    <a:pt x="24130" y="109219"/>
                  </a:lnTo>
                  <a:lnTo>
                    <a:pt x="24130" y="102869"/>
                  </a:lnTo>
                  <a:close/>
                </a:path>
                <a:path w="24129" h="720089">
                  <a:moveTo>
                    <a:pt x="24130" y="109219"/>
                  </a:moveTo>
                  <a:lnTo>
                    <a:pt x="0" y="109219"/>
                  </a:lnTo>
                  <a:lnTo>
                    <a:pt x="0" y="115569"/>
                  </a:lnTo>
                  <a:lnTo>
                    <a:pt x="24130" y="115569"/>
                  </a:lnTo>
                  <a:lnTo>
                    <a:pt x="24130" y="109219"/>
                  </a:lnTo>
                  <a:close/>
                </a:path>
                <a:path w="24129" h="720089">
                  <a:moveTo>
                    <a:pt x="24130" y="115569"/>
                  </a:moveTo>
                  <a:lnTo>
                    <a:pt x="0" y="115569"/>
                  </a:lnTo>
                  <a:lnTo>
                    <a:pt x="0" y="121919"/>
                  </a:lnTo>
                  <a:lnTo>
                    <a:pt x="24130" y="121919"/>
                  </a:lnTo>
                  <a:lnTo>
                    <a:pt x="24130" y="115569"/>
                  </a:lnTo>
                  <a:close/>
                </a:path>
                <a:path w="24129" h="720089">
                  <a:moveTo>
                    <a:pt x="24130" y="121919"/>
                  </a:moveTo>
                  <a:lnTo>
                    <a:pt x="0" y="121919"/>
                  </a:lnTo>
                  <a:lnTo>
                    <a:pt x="0" y="128269"/>
                  </a:lnTo>
                  <a:lnTo>
                    <a:pt x="24130" y="128269"/>
                  </a:lnTo>
                  <a:lnTo>
                    <a:pt x="24130" y="121919"/>
                  </a:lnTo>
                  <a:close/>
                </a:path>
                <a:path w="24129" h="720089">
                  <a:moveTo>
                    <a:pt x="24130" y="128269"/>
                  </a:moveTo>
                  <a:lnTo>
                    <a:pt x="0" y="128269"/>
                  </a:lnTo>
                  <a:lnTo>
                    <a:pt x="0" y="134619"/>
                  </a:lnTo>
                  <a:lnTo>
                    <a:pt x="24130" y="134619"/>
                  </a:lnTo>
                  <a:lnTo>
                    <a:pt x="24130" y="128269"/>
                  </a:lnTo>
                  <a:close/>
                </a:path>
                <a:path w="24129" h="720089">
                  <a:moveTo>
                    <a:pt x="24130" y="134619"/>
                  </a:moveTo>
                  <a:lnTo>
                    <a:pt x="0" y="134619"/>
                  </a:lnTo>
                  <a:lnTo>
                    <a:pt x="0" y="140969"/>
                  </a:lnTo>
                  <a:lnTo>
                    <a:pt x="24130" y="140969"/>
                  </a:lnTo>
                  <a:lnTo>
                    <a:pt x="24130" y="134619"/>
                  </a:lnTo>
                  <a:close/>
                </a:path>
                <a:path w="24129" h="720089">
                  <a:moveTo>
                    <a:pt x="24130" y="140969"/>
                  </a:moveTo>
                  <a:lnTo>
                    <a:pt x="0" y="140969"/>
                  </a:lnTo>
                  <a:lnTo>
                    <a:pt x="0" y="147319"/>
                  </a:lnTo>
                  <a:lnTo>
                    <a:pt x="24130" y="147319"/>
                  </a:lnTo>
                  <a:lnTo>
                    <a:pt x="24130" y="140969"/>
                  </a:lnTo>
                  <a:close/>
                </a:path>
                <a:path w="24129" h="720089">
                  <a:moveTo>
                    <a:pt x="24130" y="147319"/>
                  </a:moveTo>
                  <a:lnTo>
                    <a:pt x="0" y="147319"/>
                  </a:lnTo>
                  <a:lnTo>
                    <a:pt x="0" y="153669"/>
                  </a:lnTo>
                  <a:lnTo>
                    <a:pt x="24130" y="153669"/>
                  </a:lnTo>
                  <a:lnTo>
                    <a:pt x="24130" y="147319"/>
                  </a:lnTo>
                  <a:close/>
                </a:path>
                <a:path w="24129" h="720089">
                  <a:moveTo>
                    <a:pt x="24130" y="153669"/>
                  </a:moveTo>
                  <a:lnTo>
                    <a:pt x="0" y="153669"/>
                  </a:lnTo>
                  <a:lnTo>
                    <a:pt x="0" y="158749"/>
                  </a:lnTo>
                  <a:lnTo>
                    <a:pt x="24130" y="158749"/>
                  </a:lnTo>
                  <a:lnTo>
                    <a:pt x="24130" y="153669"/>
                  </a:lnTo>
                  <a:close/>
                </a:path>
                <a:path w="24129" h="720089">
                  <a:moveTo>
                    <a:pt x="24130" y="158750"/>
                  </a:moveTo>
                  <a:lnTo>
                    <a:pt x="0" y="158750"/>
                  </a:lnTo>
                  <a:lnTo>
                    <a:pt x="0" y="166369"/>
                  </a:lnTo>
                  <a:lnTo>
                    <a:pt x="24130" y="166369"/>
                  </a:lnTo>
                  <a:lnTo>
                    <a:pt x="24130" y="158750"/>
                  </a:lnTo>
                  <a:close/>
                </a:path>
                <a:path w="24129" h="720089">
                  <a:moveTo>
                    <a:pt x="24130" y="166369"/>
                  </a:moveTo>
                  <a:lnTo>
                    <a:pt x="0" y="166369"/>
                  </a:lnTo>
                  <a:lnTo>
                    <a:pt x="0" y="172719"/>
                  </a:lnTo>
                  <a:lnTo>
                    <a:pt x="24130" y="172719"/>
                  </a:lnTo>
                  <a:lnTo>
                    <a:pt x="24130" y="166369"/>
                  </a:lnTo>
                  <a:close/>
                </a:path>
                <a:path w="24129" h="720089">
                  <a:moveTo>
                    <a:pt x="24130" y="172719"/>
                  </a:moveTo>
                  <a:lnTo>
                    <a:pt x="0" y="172719"/>
                  </a:lnTo>
                  <a:lnTo>
                    <a:pt x="0" y="179069"/>
                  </a:lnTo>
                  <a:lnTo>
                    <a:pt x="24130" y="179069"/>
                  </a:lnTo>
                  <a:lnTo>
                    <a:pt x="24130" y="172719"/>
                  </a:lnTo>
                  <a:close/>
                </a:path>
                <a:path w="24129" h="720089">
                  <a:moveTo>
                    <a:pt x="24130" y="179069"/>
                  </a:moveTo>
                  <a:lnTo>
                    <a:pt x="0" y="179069"/>
                  </a:lnTo>
                  <a:lnTo>
                    <a:pt x="0" y="185419"/>
                  </a:lnTo>
                  <a:lnTo>
                    <a:pt x="24130" y="185419"/>
                  </a:lnTo>
                  <a:lnTo>
                    <a:pt x="24130" y="179069"/>
                  </a:lnTo>
                  <a:close/>
                </a:path>
                <a:path w="24129" h="720089">
                  <a:moveTo>
                    <a:pt x="24130" y="185419"/>
                  </a:moveTo>
                  <a:lnTo>
                    <a:pt x="0" y="185419"/>
                  </a:lnTo>
                  <a:lnTo>
                    <a:pt x="0" y="190499"/>
                  </a:lnTo>
                  <a:lnTo>
                    <a:pt x="2540" y="190499"/>
                  </a:lnTo>
                  <a:lnTo>
                    <a:pt x="2540" y="191769"/>
                  </a:lnTo>
                  <a:lnTo>
                    <a:pt x="24130" y="191769"/>
                  </a:lnTo>
                  <a:lnTo>
                    <a:pt x="24130" y="185419"/>
                  </a:lnTo>
                  <a:close/>
                </a:path>
                <a:path w="24129" h="720089">
                  <a:moveTo>
                    <a:pt x="24130" y="191769"/>
                  </a:moveTo>
                  <a:lnTo>
                    <a:pt x="5080" y="191769"/>
                  </a:lnTo>
                  <a:lnTo>
                    <a:pt x="5080" y="193039"/>
                  </a:lnTo>
                  <a:lnTo>
                    <a:pt x="7620" y="193039"/>
                  </a:lnTo>
                  <a:lnTo>
                    <a:pt x="7620" y="194309"/>
                  </a:lnTo>
                  <a:lnTo>
                    <a:pt x="10160" y="194309"/>
                  </a:lnTo>
                  <a:lnTo>
                    <a:pt x="10160" y="195579"/>
                  </a:lnTo>
                  <a:lnTo>
                    <a:pt x="11430" y="195579"/>
                  </a:lnTo>
                  <a:lnTo>
                    <a:pt x="11430" y="196849"/>
                  </a:lnTo>
                  <a:lnTo>
                    <a:pt x="13970" y="196849"/>
                  </a:lnTo>
                  <a:lnTo>
                    <a:pt x="13970" y="198119"/>
                  </a:lnTo>
                  <a:lnTo>
                    <a:pt x="24130" y="198119"/>
                  </a:lnTo>
                  <a:lnTo>
                    <a:pt x="24130" y="191769"/>
                  </a:lnTo>
                  <a:close/>
                </a:path>
                <a:path w="24129" h="720089">
                  <a:moveTo>
                    <a:pt x="24130" y="198119"/>
                  </a:moveTo>
                  <a:lnTo>
                    <a:pt x="15240" y="198119"/>
                  </a:lnTo>
                  <a:lnTo>
                    <a:pt x="15240" y="199389"/>
                  </a:lnTo>
                  <a:lnTo>
                    <a:pt x="17780" y="199389"/>
                  </a:lnTo>
                  <a:lnTo>
                    <a:pt x="17780" y="200659"/>
                  </a:lnTo>
                  <a:lnTo>
                    <a:pt x="19050" y="200659"/>
                  </a:lnTo>
                  <a:lnTo>
                    <a:pt x="19050" y="201929"/>
                  </a:lnTo>
                  <a:lnTo>
                    <a:pt x="20320" y="201929"/>
                  </a:lnTo>
                  <a:lnTo>
                    <a:pt x="20320" y="203199"/>
                  </a:lnTo>
                  <a:lnTo>
                    <a:pt x="21590" y="203199"/>
                  </a:lnTo>
                  <a:lnTo>
                    <a:pt x="21590" y="204469"/>
                  </a:lnTo>
                  <a:lnTo>
                    <a:pt x="24130" y="204469"/>
                  </a:lnTo>
                  <a:lnTo>
                    <a:pt x="24130" y="198119"/>
                  </a:lnTo>
                  <a:close/>
                </a:path>
                <a:path w="24129" h="720089">
                  <a:moveTo>
                    <a:pt x="24130" y="204469"/>
                  </a:moveTo>
                  <a:lnTo>
                    <a:pt x="22860" y="204469"/>
                  </a:lnTo>
                  <a:lnTo>
                    <a:pt x="22860" y="205739"/>
                  </a:lnTo>
                  <a:lnTo>
                    <a:pt x="24130" y="205739"/>
                  </a:lnTo>
                  <a:lnTo>
                    <a:pt x="24130" y="204469"/>
                  </a:lnTo>
                  <a:close/>
                </a:path>
                <a:path w="24129" h="720089">
                  <a:moveTo>
                    <a:pt x="24130" y="513079"/>
                  </a:moveTo>
                  <a:lnTo>
                    <a:pt x="22860" y="513079"/>
                  </a:lnTo>
                  <a:lnTo>
                    <a:pt x="22860" y="514349"/>
                  </a:lnTo>
                  <a:lnTo>
                    <a:pt x="21590" y="514349"/>
                  </a:lnTo>
                  <a:lnTo>
                    <a:pt x="21590" y="515619"/>
                  </a:lnTo>
                  <a:lnTo>
                    <a:pt x="24130" y="515619"/>
                  </a:lnTo>
                  <a:lnTo>
                    <a:pt x="24130" y="513079"/>
                  </a:lnTo>
                  <a:close/>
                </a:path>
                <a:path w="24129" h="720089">
                  <a:moveTo>
                    <a:pt x="24130" y="515619"/>
                  </a:moveTo>
                  <a:lnTo>
                    <a:pt x="20320" y="515619"/>
                  </a:lnTo>
                  <a:lnTo>
                    <a:pt x="20320" y="516889"/>
                  </a:lnTo>
                  <a:lnTo>
                    <a:pt x="19050" y="516889"/>
                  </a:lnTo>
                  <a:lnTo>
                    <a:pt x="19050" y="518159"/>
                  </a:lnTo>
                  <a:lnTo>
                    <a:pt x="16510" y="518159"/>
                  </a:lnTo>
                  <a:lnTo>
                    <a:pt x="16510" y="519429"/>
                  </a:lnTo>
                  <a:lnTo>
                    <a:pt x="15240" y="519429"/>
                  </a:lnTo>
                  <a:lnTo>
                    <a:pt x="15240" y="520699"/>
                  </a:lnTo>
                  <a:lnTo>
                    <a:pt x="13970" y="520699"/>
                  </a:lnTo>
                  <a:lnTo>
                    <a:pt x="13970" y="521969"/>
                  </a:lnTo>
                  <a:lnTo>
                    <a:pt x="24130" y="521969"/>
                  </a:lnTo>
                  <a:lnTo>
                    <a:pt x="24130" y="515619"/>
                  </a:lnTo>
                  <a:close/>
                </a:path>
                <a:path w="24129" h="720089">
                  <a:moveTo>
                    <a:pt x="24130" y="521969"/>
                  </a:moveTo>
                  <a:lnTo>
                    <a:pt x="11430" y="521969"/>
                  </a:lnTo>
                  <a:lnTo>
                    <a:pt x="11430" y="523239"/>
                  </a:lnTo>
                  <a:lnTo>
                    <a:pt x="10160" y="523239"/>
                  </a:lnTo>
                  <a:lnTo>
                    <a:pt x="10160" y="524509"/>
                  </a:lnTo>
                  <a:lnTo>
                    <a:pt x="7620" y="524509"/>
                  </a:lnTo>
                  <a:lnTo>
                    <a:pt x="7620" y="525779"/>
                  </a:lnTo>
                  <a:lnTo>
                    <a:pt x="5080" y="525779"/>
                  </a:lnTo>
                  <a:lnTo>
                    <a:pt x="5080" y="527049"/>
                  </a:lnTo>
                  <a:lnTo>
                    <a:pt x="2540" y="527049"/>
                  </a:lnTo>
                  <a:lnTo>
                    <a:pt x="2540" y="528319"/>
                  </a:lnTo>
                  <a:lnTo>
                    <a:pt x="24130" y="528319"/>
                  </a:lnTo>
                  <a:lnTo>
                    <a:pt x="24130" y="521969"/>
                  </a:lnTo>
                  <a:close/>
                </a:path>
                <a:path w="24129" h="720089">
                  <a:moveTo>
                    <a:pt x="24130" y="528319"/>
                  </a:moveTo>
                  <a:lnTo>
                    <a:pt x="1270" y="528319"/>
                  </a:lnTo>
                  <a:lnTo>
                    <a:pt x="1270" y="529589"/>
                  </a:lnTo>
                  <a:lnTo>
                    <a:pt x="0" y="529589"/>
                  </a:lnTo>
                  <a:lnTo>
                    <a:pt x="0" y="534669"/>
                  </a:lnTo>
                  <a:lnTo>
                    <a:pt x="24130" y="534669"/>
                  </a:lnTo>
                  <a:lnTo>
                    <a:pt x="24130" y="528319"/>
                  </a:lnTo>
                  <a:close/>
                </a:path>
                <a:path w="24129" h="720089">
                  <a:moveTo>
                    <a:pt x="24130" y="534669"/>
                  </a:moveTo>
                  <a:lnTo>
                    <a:pt x="0" y="534669"/>
                  </a:lnTo>
                  <a:lnTo>
                    <a:pt x="0" y="541019"/>
                  </a:lnTo>
                  <a:lnTo>
                    <a:pt x="24130" y="541019"/>
                  </a:lnTo>
                  <a:lnTo>
                    <a:pt x="24130" y="534669"/>
                  </a:lnTo>
                  <a:close/>
                </a:path>
                <a:path w="24129" h="720089">
                  <a:moveTo>
                    <a:pt x="24130" y="541019"/>
                  </a:moveTo>
                  <a:lnTo>
                    <a:pt x="0" y="541019"/>
                  </a:lnTo>
                  <a:lnTo>
                    <a:pt x="0" y="547369"/>
                  </a:lnTo>
                  <a:lnTo>
                    <a:pt x="24130" y="547369"/>
                  </a:lnTo>
                  <a:lnTo>
                    <a:pt x="24130" y="541019"/>
                  </a:lnTo>
                  <a:close/>
                </a:path>
                <a:path w="24129" h="720089">
                  <a:moveTo>
                    <a:pt x="24130" y="547369"/>
                  </a:moveTo>
                  <a:lnTo>
                    <a:pt x="0" y="547369"/>
                  </a:lnTo>
                  <a:lnTo>
                    <a:pt x="0" y="553719"/>
                  </a:lnTo>
                  <a:lnTo>
                    <a:pt x="24130" y="553719"/>
                  </a:lnTo>
                  <a:lnTo>
                    <a:pt x="24130" y="547369"/>
                  </a:lnTo>
                  <a:close/>
                </a:path>
                <a:path w="24129" h="720089">
                  <a:moveTo>
                    <a:pt x="24130" y="553719"/>
                  </a:moveTo>
                  <a:lnTo>
                    <a:pt x="0" y="553719"/>
                  </a:lnTo>
                  <a:lnTo>
                    <a:pt x="0" y="560069"/>
                  </a:lnTo>
                  <a:lnTo>
                    <a:pt x="24130" y="560069"/>
                  </a:lnTo>
                  <a:lnTo>
                    <a:pt x="24130" y="553719"/>
                  </a:lnTo>
                  <a:close/>
                </a:path>
                <a:path w="24129" h="720089">
                  <a:moveTo>
                    <a:pt x="24130" y="560069"/>
                  </a:moveTo>
                  <a:lnTo>
                    <a:pt x="0" y="560069"/>
                  </a:lnTo>
                  <a:lnTo>
                    <a:pt x="0" y="566419"/>
                  </a:lnTo>
                  <a:lnTo>
                    <a:pt x="24130" y="566419"/>
                  </a:lnTo>
                  <a:lnTo>
                    <a:pt x="24130" y="560069"/>
                  </a:lnTo>
                  <a:close/>
                </a:path>
                <a:path w="24129" h="720089">
                  <a:moveTo>
                    <a:pt x="24130" y="566419"/>
                  </a:moveTo>
                  <a:lnTo>
                    <a:pt x="0" y="566419"/>
                  </a:lnTo>
                  <a:lnTo>
                    <a:pt x="0" y="572769"/>
                  </a:lnTo>
                  <a:lnTo>
                    <a:pt x="24130" y="572769"/>
                  </a:lnTo>
                  <a:lnTo>
                    <a:pt x="24130" y="566419"/>
                  </a:lnTo>
                  <a:close/>
                </a:path>
                <a:path w="24129" h="720089">
                  <a:moveTo>
                    <a:pt x="24130" y="572769"/>
                  </a:moveTo>
                  <a:lnTo>
                    <a:pt x="0" y="572769"/>
                  </a:lnTo>
                  <a:lnTo>
                    <a:pt x="0" y="579119"/>
                  </a:lnTo>
                  <a:lnTo>
                    <a:pt x="24130" y="579119"/>
                  </a:lnTo>
                  <a:lnTo>
                    <a:pt x="24130" y="572769"/>
                  </a:lnTo>
                  <a:close/>
                </a:path>
                <a:path w="24129" h="720089">
                  <a:moveTo>
                    <a:pt x="24130" y="579119"/>
                  </a:moveTo>
                  <a:lnTo>
                    <a:pt x="0" y="579119"/>
                  </a:lnTo>
                  <a:lnTo>
                    <a:pt x="0" y="585469"/>
                  </a:lnTo>
                  <a:lnTo>
                    <a:pt x="24130" y="585469"/>
                  </a:lnTo>
                  <a:lnTo>
                    <a:pt x="24130" y="579119"/>
                  </a:lnTo>
                  <a:close/>
                </a:path>
                <a:path w="24129" h="720089">
                  <a:moveTo>
                    <a:pt x="24130" y="585469"/>
                  </a:moveTo>
                  <a:lnTo>
                    <a:pt x="0" y="585469"/>
                  </a:lnTo>
                  <a:lnTo>
                    <a:pt x="0" y="591819"/>
                  </a:lnTo>
                  <a:lnTo>
                    <a:pt x="24130" y="591819"/>
                  </a:lnTo>
                  <a:lnTo>
                    <a:pt x="24130" y="585469"/>
                  </a:lnTo>
                  <a:close/>
                </a:path>
                <a:path w="24129" h="720089">
                  <a:moveTo>
                    <a:pt x="24130" y="591819"/>
                  </a:moveTo>
                  <a:lnTo>
                    <a:pt x="0" y="591819"/>
                  </a:lnTo>
                  <a:lnTo>
                    <a:pt x="0" y="598169"/>
                  </a:lnTo>
                  <a:lnTo>
                    <a:pt x="24130" y="598169"/>
                  </a:lnTo>
                  <a:lnTo>
                    <a:pt x="24130" y="591819"/>
                  </a:lnTo>
                  <a:close/>
                </a:path>
                <a:path w="24129" h="720089">
                  <a:moveTo>
                    <a:pt x="24130" y="598169"/>
                  </a:moveTo>
                  <a:lnTo>
                    <a:pt x="0" y="598169"/>
                  </a:lnTo>
                  <a:lnTo>
                    <a:pt x="0" y="604519"/>
                  </a:lnTo>
                  <a:lnTo>
                    <a:pt x="24130" y="604519"/>
                  </a:lnTo>
                  <a:lnTo>
                    <a:pt x="24130" y="598169"/>
                  </a:lnTo>
                  <a:close/>
                </a:path>
                <a:path w="24129" h="720089">
                  <a:moveTo>
                    <a:pt x="24130" y="604519"/>
                  </a:moveTo>
                  <a:lnTo>
                    <a:pt x="0" y="604519"/>
                  </a:lnTo>
                  <a:lnTo>
                    <a:pt x="0" y="610869"/>
                  </a:lnTo>
                  <a:lnTo>
                    <a:pt x="24130" y="610869"/>
                  </a:lnTo>
                  <a:lnTo>
                    <a:pt x="24130" y="604519"/>
                  </a:lnTo>
                  <a:close/>
                </a:path>
                <a:path w="24129" h="720089">
                  <a:moveTo>
                    <a:pt x="24130" y="610869"/>
                  </a:moveTo>
                  <a:lnTo>
                    <a:pt x="0" y="610869"/>
                  </a:lnTo>
                  <a:lnTo>
                    <a:pt x="0" y="617219"/>
                  </a:lnTo>
                  <a:lnTo>
                    <a:pt x="24130" y="617219"/>
                  </a:lnTo>
                  <a:lnTo>
                    <a:pt x="24130" y="610869"/>
                  </a:lnTo>
                  <a:close/>
                </a:path>
                <a:path w="24129" h="720089">
                  <a:moveTo>
                    <a:pt x="24130" y="617219"/>
                  </a:moveTo>
                  <a:lnTo>
                    <a:pt x="0" y="617219"/>
                  </a:lnTo>
                  <a:lnTo>
                    <a:pt x="0" y="623569"/>
                  </a:lnTo>
                  <a:lnTo>
                    <a:pt x="24130" y="623569"/>
                  </a:lnTo>
                  <a:lnTo>
                    <a:pt x="24130" y="617219"/>
                  </a:lnTo>
                  <a:close/>
                </a:path>
                <a:path w="24129" h="720089">
                  <a:moveTo>
                    <a:pt x="24130" y="623569"/>
                  </a:moveTo>
                  <a:lnTo>
                    <a:pt x="0" y="623569"/>
                  </a:lnTo>
                  <a:lnTo>
                    <a:pt x="0" y="629919"/>
                  </a:lnTo>
                  <a:lnTo>
                    <a:pt x="24130" y="629919"/>
                  </a:lnTo>
                  <a:lnTo>
                    <a:pt x="24130" y="623569"/>
                  </a:lnTo>
                  <a:close/>
                </a:path>
                <a:path w="24129" h="720089">
                  <a:moveTo>
                    <a:pt x="24130" y="629919"/>
                  </a:moveTo>
                  <a:lnTo>
                    <a:pt x="0" y="629919"/>
                  </a:lnTo>
                  <a:lnTo>
                    <a:pt x="0" y="636269"/>
                  </a:lnTo>
                  <a:lnTo>
                    <a:pt x="24130" y="636269"/>
                  </a:lnTo>
                  <a:lnTo>
                    <a:pt x="24130" y="629919"/>
                  </a:lnTo>
                  <a:close/>
                </a:path>
                <a:path w="24129" h="720089">
                  <a:moveTo>
                    <a:pt x="24130" y="636269"/>
                  </a:moveTo>
                  <a:lnTo>
                    <a:pt x="0" y="636269"/>
                  </a:lnTo>
                  <a:lnTo>
                    <a:pt x="0" y="642619"/>
                  </a:lnTo>
                  <a:lnTo>
                    <a:pt x="24130" y="642619"/>
                  </a:lnTo>
                  <a:lnTo>
                    <a:pt x="24130" y="636269"/>
                  </a:lnTo>
                  <a:close/>
                </a:path>
                <a:path w="24129" h="720089">
                  <a:moveTo>
                    <a:pt x="24130" y="642619"/>
                  </a:moveTo>
                  <a:lnTo>
                    <a:pt x="0" y="642619"/>
                  </a:lnTo>
                  <a:lnTo>
                    <a:pt x="0" y="648969"/>
                  </a:lnTo>
                  <a:lnTo>
                    <a:pt x="24130" y="648969"/>
                  </a:lnTo>
                  <a:lnTo>
                    <a:pt x="24130" y="642619"/>
                  </a:lnTo>
                  <a:close/>
                </a:path>
                <a:path w="24129" h="720089">
                  <a:moveTo>
                    <a:pt x="24130" y="648969"/>
                  </a:moveTo>
                  <a:lnTo>
                    <a:pt x="0" y="648969"/>
                  </a:lnTo>
                  <a:lnTo>
                    <a:pt x="0" y="655319"/>
                  </a:lnTo>
                  <a:lnTo>
                    <a:pt x="24130" y="655319"/>
                  </a:lnTo>
                  <a:lnTo>
                    <a:pt x="24130" y="648969"/>
                  </a:lnTo>
                  <a:close/>
                </a:path>
                <a:path w="24129" h="720089">
                  <a:moveTo>
                    <a:pt x="24130" y="655319"/>
                  </a:moveTo>
                  <a:lnTo>
                    <a:pt x="0" y="655319"/>
                  </a:lnTo>
                  <a:lnTo>
                    <a:pt x="0" y="661669"/>
                  </a:lnTo>
                  <a:lnTo>
                    <a:pt x="24130" y="661669"/>
                  </a:lnTo>
                  <a:lnTo>
                    <a:pt x="24130" y="655319"/>
                  </a:lnTo>
                  <a:close/>
                </a:path>
                <a:path w="24129" h="720089">
                  <a:moveTo>
                    <a:pt x="24130" y="661669"/>
                  </a:moveTo>
                  <a:lnTo>
                    <a:pt x="0" y="661669"/>
                  </a:lnTo>
                  <a:lnTo>
                    <a:pt x="0" y="668019"/>
                  </a:lnTo>
                  <a:lnTo>
                    <a:pt x="24130" y="668019"/>
                  </a:lnTo>
                  <a:lnTo>
                    <a:pt x="24130" y="661669"/>
                  </a:lnTo>
                  <a:close/>
                </a:path>
                <a:path w="24129" h="720089">
                  <a:moveTo>
                    <a:pt x="24130" y="668019"/>
                  </a:moveTo>
                  <a:lnTo>
                    <a:pt x="0" y="668019"/>
                  </a:lnTo>
                  <a:lnTo>
                    <a:pt x="0" y="674369"/>
                  </a:lnTo>
                  <a:lnTo>
                    <a:pt x="24130" y="674369"/>
                  </a:lnTo>
                  <a:lnTo>
                    <a:pt x="24130" y="668019"/>
                  </a:lnTo>
                  <a:close/>
                </a:path>
                <a:path w="24129" h="720089">
                  <a:moveTo>
                    <a:pt x="24130" y="674369"/>
                  </a:moveTo>
                  <a:lnTo>
                    <a:pt x="0" y="674369"/>
                  </a:lnTo>
                  <a:lnTo>
                    <a:pt x="0" y="680719"/>
                  </a:lnTo>
                  <a:lnTo>
                    <a:pt x="24130" y="680719"/>
                  </a:lnTo>
                  <a:lnTo>
                    <a:pt x="24130" y="674369"/>
                  </a:lnTo>
                  <a:close/>
                </a:path>
                <a:path w="24129" h="720089">
                  <a:moveTo>
                    <a:pt x="24130" y="680719"/>
                  </a:moveTo>
                  <a:lnTo>
                    <a:pt x="0" y="680719"/>
                  </a:lnTo>
                  <a:lnTo>
                    <a:pt x="0" y="687069"/>
                  </a:lnTo>
                  <a:lnTo>
                    <a:pt x="24130" y="687069"/>
                  </a:lnTo>
                  <a:lnTo>
                    <a:pt x="24130" y="680719"/>
                  </a:lnTo>
                  <a:close/>
                </a:path>
                <a:path w="24129" h="720089">
                  <a:moveTo>
                    <a:pt x="24130" y="687069"/>
                  </a:moveTo>
                  <a:lnTo>
                    <a:pt x="0" y="687069"/>
                  </a:lnTo>
                  <a:lnTo>
                    <a:pt x="0" y="693419"/>
                  </a:lnTo>
                  <a:lnTo>
                    <a:pt x="24130" y="693419"/>
                  </a:lnTo>
                  <a:lnTo>
                    <a:pt x="24130" y="687069"/>
                  </a:lnTo>
                  <a:close/>
                </a:path>
                <a:path w="24129" h="720089">
                  <a:moveTo>
                    <a:pt x="24130" y="693419"/>
                  </a:moveTo>
                  <a:lnTo>
                    <a:pt x="0" y="693419"/>
                  </a:lnTo>
                  <a:lnTo>
                    <a:pt x="0" y="699769"/>
                  </a:lnTo>
                  <a:lnTo>
                    <a:pt x="24130" y="699769"/>
                  </a:lnTo>
                  <a:lnTo>
                    <a:pt x="24130" y="693419"/>
                  </a:lnTo>
                  <a:close/>
                </a:path>
                <a:path w="24129" h="720089">
                  <a:moveTo>
                    <a:pt x="24130" y="699769"/>
                  </a:moveTo>
                  <a:lnTo>
                    <a:pt x="0" y="699769"/>
                  </a:lnTo>
                  <a:lnTo>
                    <a:pt x="0" y="706119"/>
                  </a:lnTo>
                  <a:lnTo>
                    <a:pt x="24130" y="706119"/>
                  </a:lnTo>
                  <a:lnTo>
                    <a:pt x="24130" y="699769"/>
                  </a:lnTo>
                  <a:close/>
                </a:path>
                <a:path w="24129" h="720089">
                  <a:moveTo>
                    <a:pt x="24130" y="706119"/>
                  </a:moveTo>
                  <a:lnTo>
                    <a:pt x="0" y="706119"/>
                  </a:lnTo>
                  <a:lnTo>
                    <a:pt x="0" y="712469"/>
                  </a:lnTo>
                  <a:lnTo>
                    <a:pt x="24130" y="712469"/>
                  </a:lnTo>
                  <a:lnTo>
                    <a:pt x="24130" y="706119"/>
                  </a:lnTo>
                  <a:close/>
                </a:path>
                <a:path w="24129" h="720089">
                  <a:moveTo>
                    <a:pt x="24130" y="712469"/>
                  </a:moveTo>
                  <a:lnTo>
                    <a:pt x="0" y="712469"/>
                  </a:lnTo>
                  <a:lnTo>
                    <a:pt x="0" y="718819"/>
                  </a:lnTo>
                  <a:lnTo>
                    <a:pt x="21590" y="718819"/>
                  </a:lnTo>
                  <a:lnTo>
                    <a:pt x="21590" y="717549"/>
                  </a:lnTo>
                  <a:lnTo>
                    <a:pt x="24130" y="717549"/>
                  </a:lnTo>
                  <a:lnTo>
                    <a:pt x="24130" y="712469"/>
                  </a:lnTo>
                  <a:close/>
                </a:path>
                <a:path w="24129" h="720089">
                  <a:moveTo>
                    <a:pt x="3810" y="718819"/>
                  </a:moveTo>
                  <a:lnTo>
                    <a:pt x="0" y="718819"/>
                  </a:lnTo>
                  <a:lnTo>
                    <a:pt x="0" y="720089"/>
                  </a:lnTo>
                  <a:lnTo>
                    <a:pt x="3810" y="720089"/>
                  </a:lnTo>
                  <a:lnTo>
                    <a:pt x="3810" y="718819"/>
                  </a:lnTo>
                  <a:close/>
                </a:path>
              </a:pathLst>
            </a:custGeom>
            <a:solidFill>
              <a:srgbClr val="282828"/>
            </a:solidFill>
          </p:spPr>
          <p:txBody>
            <a:bodyPr bIns="0" lIns="0" rIns="0" rtlCol="0" tIns="0" wrap="square"/>
            <a:p/>
          </p:txBody>
        </p:sp>
        <p:sp>
          <p:nvSpPr>
            <p:cNvPr id="1048905" name="object 181"/>
            <p:cNvSpPr/>
            <p:nvPr/>
          </p:nvSpPr>
          <p:spPr>
            <a:xfrm>
              <a:off x="5924549" y="4470399"/>
              <a:ext cx="24130" cy="722630"/>
            </a:xfrm>
            <a:custGeom>
              <a:avLst/>
              <a:ahLst/>
              <a:rect l="l" t="t" r="r" b="b"/>
              <a:pathLst>
                <a:path w="24129" h="722629">
                  <a:moveTo>
                    <a:pt x="6350" y="0"/>
                  </a:moveTo>
                  <a:lnTo>
                    <a:pt x="0" y="0"/>
                  </a:lnTo>
                  <a:lnTo>
                    <a:pt x="0" y="2539"/>
                  </a:lnTo>
                  <a:lnTo>
                    <a:pt x="24129" y="2539"/>
                  </a:lnTo>
                  <a:lnTo>
                    <a:pt x="24129" y="1269"/>
                  </a:lnTo>
                  <a:lnTo>
                    <a:pt x="6350" y="1269"/>
                  </a:lnTo>
                  <a:lnTo>
                    <a:pt x="6350" y="0"/>
                  </a:lnTo>
                  <a:close/>
                </a:path>
                <a:path w="24129" h="722629">
                  <a:moveTo>
                    <a:pt x="24129" y="2540"/>
                  </a:moveTo>
                  <a:lnTo>
                    <a:pt x="0" y="2540"/>
                  </a:lnTo>
                  <a:lnTo>
                    <a:pt x="0" y="8889"/>
                  </a:lnTo>
                  <a:lnTo>
                    <a:pt x="24129" y="8889"/>
                  </a:lnTo>
                  <a:lnTo>
                    <a:pt x="24129" y="2540"/>
                  </a:lnTo>
                  <a:close/>
                </a:path>
                <a:path w="24129" h="722629">
                  <a:moveTo>
                    <a:pt x="24129" y="8890"/>
                  </a:moveTo>
                  <a:lnTo>
                    <a:pt x="0" y="8890"/>
                  </a:lnTo>
                  <a:lnTo>
                    <a:pt x="0" y="15239"/>
                  </a:lnTo>
                  <a:lnTo>
                    <a:pt x="24129" y="15239"/>
                  </a:lnTo>
                  <a:lnTo>
                    <a:pt x="24129" y="8890"/>
                  </a:lnTo>
                  <a:close/>
                </a:path>
                <a:path w="24129" h="722629">
                  <a:moveTo>
                    <a:pt x="24129" y="15240"/>
                  </a:moveTo>
                  <a:lnTo>
                    <a:pt x="0" y="15240"/>
                  </a:lnTo>
                  <a:lnTo>
                    <a:pt x="0" y="21589"/>
                  </a:lnTo>
                  <a:lnTo>
                    <a:pt x="24129" y="21589"/>
                  </a:lnTo>
                  <a:lnTo>
                    <a:pt x="24129" y="15240"/>
                  </a:lnTo>
                  <a:close/>
                </a:path>
                <a:path w="24129" h="722629">
                  <a:moveTo>
                    <a:pt x="24129" y="21590"/>
                  </a:moveTo>
                  <a:lnTo>
                    <a:pt x="0" y="21590"/>
                  </a:lnTo>
                  <a:lnTo>
                    <a:pt x="0" y="27939"/>
                  </a:lnTo>
                  <a:lnTo>
                    <a:pt x="24129" y="27939"/>
                  </a:lnTo>
                  <a:lnTo>
                    <a:pt x="24129" y="21590"/>
                  </a:lnTo>
                  <a:close/>
                </a:path>
                <a:path w="24129" h="722629">
                  <a:moveTo>
                    <a:pt x="24129" y="27940"/>
                  </a:moveTo>
                  <a:lnTo>
                    <a:pt x="0" y="27940"/>
                  </a:lnTo>
                  <a:lnTo>
                    <a:pt x="0" y="34289"/>
                  </a:lnTo>
                  <a:lnTo>
                    <a:pt x="24129" y="34289"/>
                  </a:lnTo>
                  <a:lnTo>
                    <a:pt x="24129" y="27940"/>
                  </a:lnTo>
                  <a:close/>
                </a:path>
                <a:path w="24129" h="722629">
                  <a:moveTo>
                    <a:pt x="24129" y="34290"/>
                  </a:moveTo>
                  <a:lnTo>
                    <a:pt x="0" y="34290"/>
                  </a:lnTo>
                  <a:lnTo>
                    <a:pt x="0" y="40639"/>
                  </a:lnTo>
                  <a:lnTo>
                    <a:pt x="24129" y="40639"/>
                  </a:lnTo>
                  <a:lnTo>
                    <a:pt x="24129" y="34290"/>
                  </a:lnTo>
                  <a:close/>
                </a:path>
                <a:path w="24129" h="722629">
                  <a:moveTo>
                    <a:pt x="24129" y="40640"/>
                  </a:moveTo>
                  <a:lnTo>
                    <a:pt x="0" y="40640"/>
                  </a:lnTo>
                  <a:lnTo>
                    <a:pt x="0" y="46989"/>
                  </a:lnTo>
                  <a:lnTo>
                    <a:pt x="24129" y="46989"/>
                  </a:lnTo>
                  <a:lnTo>
                    <a:pt x="24129" y="40640"/>
                  </a:lnTo>
                  <a:close/>
                </a:path>
                <a:path w="24129" h="722629">
                  <a:moveTo>
                    <a:pt x="24129" y="46990"/>
                  </a:moveTo>
                  <a:lnTo>
                    <a:pt x="0" y="46990"/>
                  </a:lnTo>
                  <a:lnTo>
                    <a:pt x="0" y="53339"/>
                  </a:lnTo>
                  <a:lnTo>
                    <a:pt x="24129" y="53339"/>
                  </a:lnTo>
                  <a:lnTo>
                    <a:pt x="24129" y="46990"/>
                  </a:lnTo>
                  <a:close/>
                </a:path>
                <a:path w="24129" h="722629">
                  <a:moveTo>
                    <a:pt x="24129" y="53340"/>
                  </a:moveTo>
                  <a:lnTo>
                    <a:pt x="0" y="53340"/>
                  </a:lnTo>
                  <a:lnTo>
                    <a:pt x="0" y="59689"/>
                  </a:lnTo>
                  <a:lnTo>
                    <a:pt x="24129" y="59689"/>
                  </a:lnTo>
                  <a:lnTo>
                    <a:pt x="24129" y="53340"/>
                  </a:lnTo>
                  <a:close/>
                </a:path>
                <a:path w="24129" h="722629">
                  <a:moveTo>
                    <a:pt x="24129" y="59690"/>
                  </a:moveTo>
                  <a:lnTo>
                    <a:pt x="0" y="59690"/>
                  </a:lnTo>
                  <a:lnTo>
                    <a:pt x="0" y="66039"/>
                  </a:lnTo>
                  <a:lnTo>
                    <a:pt x="24129" y="66039"/>
                  </a:lnTo>
                  <a:lnTo>
                    <a:pt x="24129" y="59690"/>
                  </a:lnTo>
                  <a:close/>
                </a:path>
                <a:path w="24129" h="722629">
                  <a:moveTo>
                    <a:pt x="24129" y="66040"/>
                  </a:moveTo>
                  <a:lnTo>
                    <a:pt x="0" y="66040"/>
                  </a:lnTo>
                  <a:lnTo>
                    <a:pt x="0" y="72389"/>
                  </a:lnTo>
                  <a:lnTo>
                    <a:pt x="24129" y="72389"/>
                  </a:lnTo>
                  <a:lnTo>
                    <a:pt x="24129" y="66040"/>
                  </a:lnTo>
                  <a:close/>
                </a:path>
                <a:path w="24129" h="722629">
                  <a:moveTo>
                    <a:pt x="24129" y="72390"/>
                  </a:moveTo>
                  <a:lnTo>
                    <a:pt x="0" y="72390"/>
                  </a:lnTo>
                  <a:lnTo>
                    <a:pt x="0" y="78739"/>
                  </a:lnTo>
                  <a:lnTo>
                    <a:pt x="24129" y="78739"/>
                  </a:lnTo>
                  <a:lnTo>
                    <a:pt x="24129" y="72390"/>
                  </a:lnTo>
                  <a:close/>
                </a:path>
                <a:path w="24129" h="722629">
                  <a:moveTo>
                    <a:pt x="24129" y="78740"/>
                  </a:moveTo>
                  <a:lnTo>
                    <a:pt x="0" y="78740"/>
                  </a:lnTo>
                  <a:lnTo>
                    <a:pt x="0" y="85089"/>
                  </a:lnTo>
                  <a:lnTo>
                    <a:pt x="24129" y="85089"/>
                  </a:lnTo>
                  <a:lnTo>
                    <a:pt x="24129" y="78740"/>
                  </a:lnTo>
                  <a:close/>
                </a:path>
                <a:path w="24129" h="722629">
                  <a:moveTo>
                    <a:pt x="24129" y="85090"/>
                  </a:moveTo>
                  <a:lnTo>
                    <a:pt x="0" y="85090"/>
                  </a:lnTo>
                  <a:lnTo>
                    <a:pt x="0" y="91439"/>
                  </a:lnTo>
                  <a:lnTo>
                    <a:pt x="24129" y="91439"/>
                  </a:lnTo>
                  <a:lnTo>
                    <a:pt x="24129" y="85090"/>
                  </a:lnTo>
                  <a:close/>
                </a:path>
                <a:path w="24129" h="722629">
                  <a:moveTo>
                    <a:pt x="24129" y="91440"/>
                  </a:moveTo>
                  <a:lnTo>
                    <a:pt x="0" y="91440"/>
                  </a:lnTo>
                  <a:lnTo>
                    <a:pt x="0" y="97789"/>
                  </a:lnTo>
                  <a:lnTo>
                    <a:pt x="24129" y="97789"/>
                  </a:lnTo>
                  <a:lnTo>
                    <a:pt x="24129" y="91440"/>
                  </a:lnTo>
                  <a:close/>
                </a:path>
                <a:path w="24129" h="722629">
                  <a:moveTo>
                    <a:pt x="24129" y="97790"/>
                  </a:moveTo>
                  <a:lnTo>
                    <a:pt x="0" y="97790"/>
                  </a:lnTo>
                  <a:lnTo>
                    <a:pt x="0" y="104139"/>
                  </a:lnTo>
                  <a:lnTo>
                    <a:pt x="24129" y="104139"/>
                  </a:lnTo>
                  <a:lnTo>
                    <a:pt x="24129" y="97790"/>
                  </a:lnTo>
                  <a:close/>
                </a:path>
                <a:path w="24129" h="722629">
                  <a:moveTo>
                    <a:pt x="24129" y="104140"/>
                  </a:moveTo>
                  <a:lnTo>
                    <a:pt x="0" y="104140"/>
                  </a:lnTo>
                  <a:lnTo>
                    <a:pt x="0" y="110489"/>
                  </a:lnTo>
                  <a:lnTo>
                    <a:pt x="24129" y="110489"/>
                  </a:lnTo>
                  <a:lnTo>
                    <a:pt x="24129" y="104140"/>
                  </a:lnTo>
                  <a:close/>
                </a:path>
                <a:path w="24129" h="722629">
                  <a:moveTo>
                    <a:pt x="24129" y="110490"/>
                  </a:moveTo>
                  <a:lnTo>
                    <a:pt x="0" y="110490"/>
                  </a:lnTo>
                  <a:lnTo>
                    <a:pt x="0" y="116839"/>
                  </a:lnTo>
                  <a:lnTo>
                    <a:pt x="24129" y="116839"/>
                  </a:lnTo>
                  <a:lnTo>
                    <a:pt x="24129" y="110490"/>
                  </a:lnTo>
                  <a:close/>
                </a:path>
                <a:path w="24129" h="722629">
                  <a:moveTo>
                    <a:pt x="24129" y="116840"/>
                  </a:moveTo>
                  <a:lnTo>
                    <a:pt x="0" y="116840"/>
                  </a:lnTo>
                  <a:lnTo>
                    <a:pt x="0" y="123189"/>
                  </a:lnTo>
                  <a:lnTo>
                    <a:pt x="24129" y="123189"/>
                  </a:lnTo>
                  <a:lnTo>
                    <a:pt x="24129" y="116840"/>
                  </a:lnTo>
                  <a:close/>
                </a:path>
                <a:path w="24129" h="722629">
                  <a:moveTo>
                    <a:pt x="24129" y="123190"/>
                  </a:moveTo>
                  <a:lnTo>
                    <a:pt x="0" y="123190"/>
                  </a:lnTo>
                  <a:lnTo>
                    <a:pt x="0" y="129539"/>
                  </a:lnTo>
                  <a:lnTo>
                    <a:pt x="24129" y="129539"/>
                  </a:lnTo>
                  <a:lnTo>
                    <a:pt x="24129" y="123190"/>
                  </a:lnTo>
                  <a:close/>
                </a:path>
                <a:path w="24129" h="722629">
                  <a:moveTo>
                    <a:pt x="24129" y="129540"/>
                  </a:moveTo>
                  <a:lnTo>
                    <a:pt x="0" y="129540"/>
                  </a:lnTo>
                  <a:lnTo>
                    <a:pt x="0" y="135889"/>
                  </a:lnTo>
                  <a:lnTo>
                    <a:pt x="24129" y="135889"/>
                  </a:lnTo>
                  <a:lnTo>
                    <a:pt x="24129" y="129540"/>
                  </a:lnTo>
                  <a:close/>
                </a:path>
                <a:path w="24129" h="722629">
                  <a:moveTo>
                    <a:pt x="24129" y="135890"/>
                  </a:moveTo>
                  <a:lnTo>
                    <a:pt x="0" y="135890"/>
                  </a:lnTo>
                  <a:lnTo>
                    <a:pt x="0" y="142239"/>
                  </a:lnTo>
                  <a:lnTo>
                    <a:pt x="24129" y="142239"/>
                  </a:lnTo>
                  <a:lnTo>
                    <a:pt x="24129" y="135890"/>
                  </a:lnTo>
                  <a:close/>
                </a:path>
                <a:path w="24129" h="722629">
                  <a:moveTo>
                    <a:pt x="24129" y="142240"/>
                  </a:moveTo>
                  <a:lnTo>
                    <a:pt x="0" y="142240"/>
                  </a:lnTo>
                  <a:lnTo>
                    <a:pt x="0" y="148589"/>
                  </a:lnTo>
                  <a:lnTo>
                    <a:pt x="24129" y="148589"/>
                  </a:lnTo>
                  <a:lnTo>
                    <a:pt x="24129" y="142240"/>
                  </a:lnTo>
                  <a:close/>
                </a:path>
                <a:path w="24129" h="722629">
                  <a:moveTo>
                    <a:pt x="24129" y="148590"/>
                  </a:moveTo>
                  <a:lnTo>
                    <a:pt x="0" y="148590"/>
                  </a:lnTo>
                  <a:lnTo>
                    <a:pt x="0" y="154939"/>
                  </a:lnTo>
                  <a:lnTo>
                    <a:pt x="24129" y="154939"/>
                  </a:lnTo>
                  <a:lnTo>
                    <a:pt x="24129" y="148590"/>
                  </a:lnTo>
                  <a:close/>
                </a:path>
                <a:path w="24129" h="722629">
                  <a:moveTo>
                    <a:pt x="24129" y="154940"/>
                  </a:moveTo>
                  <a:lnTo>
                    <a:pt x="0" y="154940"/>
                  </a:lnTo>
                  <a:lnTo>
                    <a:pt x="0" y="160019"/>
                  </a:lnTo>
                  <a:lnTo>
                    <a:pt x="24129" y="160019"/>
                  </a:lnTo>
                  <a:lnTo>
                    <a:pt x="24129" y="154940"/>
                  </a:lnTo>
                  <a:close/>
                </a:path>
                <a:path w="24129" h="722629">
                  <a:moveTo>
                    <a:pt x="24129" y="160020"/>
                  </a:moveTo>
                  <a:lnTo>
                    <a:pt x="0" y="160020"/>
                  </a:lnTo>
                  <a:lnTo>
                    <a:pt x="0" y="167639"/>
                  </a:lnTo>
                  <a:lnTo>
                    <a:pt x="24129" y="167639"/>
                  </a:lnTo>
                  <a:lnTo>
                    <a:pt x="24129" y="160020"/>
                  </a:lnTo>
                  <a:close/>
                </a:path>
                <a:path w="24129" h="722629">
                  <a:moveTo>
                    <a:pt x="24129" y="167640"/>
                  </a:moveTo>
                  <a:lnTo>
                    <a:pt x="0" y="167640"/>
                  </a:lnTo>
                  <a:lnTo>
                    <a:pt x="0" y="173989"/>
                  </a:lnTo>
                  <a:lnTo>
                    <a:pt x="24129" y="173989"/>
                  </a:lnTo>
                  <a:lnTo>
                    <a:pt x="24129" y="167640"/>
                  </a:lnTo>
                  <a:close/>
                </a:path>
                <a:path w="24129" h="722629">
                  <a:moveTo>
                    <a:pt x="24129" y="173990"/>
                  </a:moveTo>
                  <a:lnTo>
                    <a:pt x="0" y="173990"/>
                  </a:lnTo>
                  <a:lnTo>
                    <a:pt x="0" y="180339"/>
                  </a:lnTo>
                  <a:lnTo>
                    <a:pt x="24129" y="180339"/>
                  </a:lnTo>
                  <a:lnTo>
                    <a:pt x="24129" y="173990"/>
                  </a:lnTo>
                  <a:close/>
                </a:path>
                <a:path w="24129" h="722629">
                  <a:moveTo>
                    <a:pt x="24129" y="180340"/>
                  </a:moveTo>
                  <a:lnTo>
                    <a:pt x="0" y="180340"/>
                  </a:lnTo>
                  <a:lnTo>
                    <a:pt x="0" y="184150"/>
                  </a:lnTo>
                  <a:lnTo>
                    <a:pt x="5079" y="184150"/>
                  </a:lnTo>
                  <a:lnTo>
                    <a:pt x="5079" y="185419"/>
                  </a:lnTo>
                  <a:lnTo>
                    <a:pt x="7620" y="185419"/>
                  </a:lnTo>
                  <a:lnTo>
                    <a:pt x="7620" y="186689"/>
                  </a:lnTo>
                  <a:lnTo>
                    <a:pt x="24129" y="186689"/>
                  </a:lnTo>
                  <a:lnTo>
                    <a:pt x="24129" y="180340"/>
                  </a:lnTo>
                  <a:close/>
                </a:path>
                <a:path w="24129" h="722629">
                  <a:moveTo>
                    <a:pt x="24129" y="186690"/>
                  </a:moveTo>
                  <a:lnTo>
                    <a:pt x="12700" y="186690"/>
                  </a:lnTo>
                  <a:lnTo>
                    <a:pt x="12700" y="187960"/>
                  </a:lnTo>
                  <a:lnTo>
                    <a:pt x="15239" y="187960"/>
                  </a:lnTo>
                  <a:lnTo>
                    <a:pt x="15239" y="189230"/>
                  </a:lnTo>
                  <a:lnTo>
                    <a:pt x="17779" y="189230"/>
                  </a:lnTo>
                  <a:lnTo>
                    <a:pt x="17779" y="190500"/>
                  </a:lnTo>
                  <a:lnTo>
                    <a:pt x="24129" y="190500"/>
                  </a:lnTo>
                  <a:lnTo>
                    <a:pt x="24129" y="186690"/>
                  </a:lnTo>
                  <a:close/>
                </a:path>
                <a:path w="24129" h="722629">
                  <a:moveTo>
                    <a:pt x="24129" y="530860"/>
                  </a:moveTo>
                  <a:lnTo>
                    <a:pt x="20320" y="530860"/>
                  </a:lnTo>
                  <a:lnTo>
                    <a:pt x="20320" y="532130"/>
                  </a:lnTo>
                  <a:lnTo>
                    <a:pt x="17779" y="532130"/>
                  </a:lnTo>
                  <a:lnTo>
                    <a:pt x="17779" y="533400"/>
                  </a:lnTo>
                  <a:lnTo>
                    <a:pt x="15239" y="533400"/>
                  </a:lnTo>
                  <a:lnTo>
                    <a:pt x="15239" y="534669"/>
                  </a:lnTo>
                  <a:lnTo>
                    <a:pt x="10160" y="534669"/>
                  </a:lnTo>
                  <a:lnTo>
                    <a:pt x="10160" y="535939"/>
                  </a:lnTo>
                  <a:lnTo>
                    <a:pt x="24129" y="535939"/>
                  </a:lnTo>
                  <a:lnTo>
                    <a:pt x="24129" y="530860"/>
                  </a:lnTo>
                  <a:close/>
                </a:path>
                <a:path w="24129" h="722629">
                  <a:moveTo>
                    <a:pt x="24129" y="535940"/>
                  </a:moveTo>
                  <a:lnTo>
                    <a:pt x="7620" y="535940"/>
                  </a:lnTo>
                  <a:lnTo>
                    <a:pt x="7620" y="537210"/>
                  </a:lnTo>
                  <a:lnTo>
                    <a:pt x="5079" y="537210"/>
                  </a:lnTo>
                  <a:lnTo>
                    <a:pt x="5079" y="538480"/>
                  </a:lnTo>
                  <a:lnTo>
                    <a:pt x="0" y="538480"/>
                  </a:lnTo>
                  <a:lnTo>
                    <a:pt x="0" y="542289"/>
                  </a:lnTo>
                  <a:lnTo>
                    <a:pt x="24129" y="542289"/>
                  </a:lnTo>
                  <a:lnTo>
                    <a:pt x="24129" y="535940"/>
                  </a:lnTo>
                  <a:close/>
                </a:path>
                <a:path w="24129" h="722629">
                  <a:moveTo>
                    <a:pt x="24129" y="542290"/>
                  </a:moveTo>
                  <a:lnTo>
                    <a:pt x="0" y="542290"/>
                  </a:lnTo>
                  <a:lnTo>
                    <a:pt x="0" y="548639"/>
                  </a:lnTo>
                  <a:lnTo>
                    <a:pt x="24129" y="548639"/>
                  </a:lnTo>
                  <a:lnTo>
                    <a:pt x="24129" y="542290"/>
                  </a:lnTo>
                  <a:close/>
                </a:path>
                <a:path w="24129" h="722629">
                  <a:moveTo>
                    <a:pt x="24129" y="548640"/>
                  </a:moveTo>
                  <a:lnTo>
                    <a:pt x="0" y="548640"/>
                  </a:lnTo>
                  <a:lnTo>
                    <a:pt x="0" y="554989"/>
                  </a:lnTo>
                  <a:lnTo>
                    <a:pt x="24129" y="554989"/>
                  </a:lnTo>
                  <a:lnTo>
                    <a:pt x="24129" y="548640"/>
                  </a:lnTo>
                  <a:close/>
                </a:path>
                <a:path w="24129" h="722629">
                  <a:moveTo>
                    <a:pt x="24129" y="554990"/>
                  </a:moveTo>
                  <a:lnTo>
                    <a:pt x="0" y="554990"/>
                  </a:lnTo>
                  <a:lnTo>
                    <a:pt x="0" y="561339"/>
                  </a:lnTo>
                  <a:lnTo>
                    <a:pt x="24129" y="561339"/>
                  </a:lnTo>
                  <a:lnTo>
                    <a:pt x="24129" y="554990"/>
                  </a:lnTo>
                  <a:close/>
                </a:path>
                <a:path w="24129" h="722629">
                  <a:moveTo>
                    <a:pt x="24129" y="561340"/>
                  </a:moveTo>
                  <a:lnTo>
                    <a:pt x="0" y="561340"/>
                  </a:lnTo>
                  <a:lnTo>
                    <a:pt x="0" y="567689"/>
                  </a:lnTo>
                  <a:lnTo>
                    <a:pt x="24129" y="567689"/>
                  </a:lnTo>
                  <a:lnTo>
                    <a:pt x="24129" y="561340"/>
                  </a:lnTo>
                  <a:close/>
                </a:path>
                <a:path w="24129" h="722629">
                  <a:moveTo>
                    <a:pt x="24129" y="567690"/>
                  </a:moveTo>
                  <a:lnTo>
                    <a:pt x="0" y="567690"/>
                  </a:lnTo>
                  <a:lnTo>
                    <a:pt x="0" y="574039"/>
                  </a:lnTo>
                  <a:lnTo>
                    <a:pt x="24129" y="574039"/>
                  </a:lnTo>
                  <a:lnTo>
                    <a:pt x="24129" y="567690"/>
                  </a:lnTo>
                  <a:close/>
                </a:path>
                <a:path w="24129" h="722629">
                  <a:moveTo>
                    <a:pt x="24129" y="574040"/>
                  </a:moveTo>
                  <a:lnTo>
                    <a:pt x="0" y="574040"/>
                  </a:lnTo>
                  <a:lnTo>
                    <a:pt x="0" y="580389"/>
                  </a:lnTo>
                  <a:lnTo>
                    <a:pt x="24129" y="580389"/>
                  </a:lnTo>
                  <a:lnTo>
                    <a:pt x="24129" y="574040"/>
                  </a:lnTo>
                  <a:close/>
                </a:path>
                <a:path w="24129" h="722629">
                  <a:moveTo>
                    <a:pt x="24129" y="580390"/>
                  </a:moveTo>
                  <a:lnTo>
                    <a:pt x="0" y="580390"/>
                  </a:lnTo>
                  <a:lnTo>
                    <a:pt x="0" y="586739"/>
                  </a:lnTo>
                  <a:lnTo>
                    <a:pt x="24129" y="586739"/>
                  </a:lnTo>
                  <a:lnTo>
                    <a:pt x="24129" y="580390"/>
                  </a:lnTo>
                  <a:close/>
                </a:path>
                <a:path w="24129" h="722629">
                  <a:moveTo>
                    <a:pt x="24129" y="586740"/>
                  </a:moveTo>
                  <a:lnTo>
                    <a:pt x="0" y="586740"/>
                  </a:lnTo>
                  <a:lnTo>
                    <a:pt x="0" y="593089"/>
                  </a:lnTo>
                  <a:lnTo>
                    <a:pt x="24129" y="593089"/>
                  </a:lnTo>
                  <a:lnTo>
                    <a:pt x="24129" y="586740"/>
                  </a:lnTo>
                  <a:close/>
                </a:path>
                <a:path w="24129" h="722629">
                  <a:moveTo>
                    <a:pt x="24129" y="593090"/>
                  </a:moveTo>
                  <a:lnTo>
                    <a:pt x="0" y="593090"/>
                  </a:lnTo>
                  <a:lnTo>
                    <a:pt x="0" y="599439"/>
                  </a:lnTo>
                  <a:lnTo>
                    <a:pt x="24129" y="599439"/>
                  </a:lnTo>
                  <a:lnTo>
                    <a:pt x="24129" y="593090"/>
                  </a:lnTo>
                  <a:close/>
                </a:path>
                <a:path w="24129" h="722629">
                  <a:moveTo>
                    <a:pt x="24129" y="599440"/>
                  </a:moveTo>
                  <a:lnTo>
                    <a:pt x="0" y="599440"/>
                  </a:lnTo>
                  <a:lnTo>
                    <a:pt x="0" y="605789"/>
                  </a:lnTo>
                  <a:lnTo>
                    <a:pt x="24129" y="605789"/>
                  </a:lnTo>
                  <a:lnTo>
                    <a:pt x="24129" y="599440"/>
                  </a:lnTo>
                  <a:close/>
                </a:path>
                <a:path w="24129" h="722629">
                  <a:moveTo>
                    <a:pt x="24129" y="605790"/>
                  </a:moveTo>
                  <a:lnTo>
                    <a:pt x="0" y="605790"/>
                  </a:lnTo>
                  <a:lnTo>
                    <a:pt x="0" y="612139"/>
                  </a:lnTo>
                  <a:lnTo>
                    <a:pt x="24129" y="612139"/>
                  </a:lnTo>
                  <a:lnTo>
                    <a:pt x="24129" y="605790"/>
                  </a:lnTo>
                  <a:close/>
                </a:path>
                <a:path w="24129" h="722629">
                  <a:moveTo>
                    <a:pt x="24129" y="612140"/>
                  </a:moveTo>
                  <a:lnTo>
                    <a:pt x="0" y="612140"/>
                  </a:lnTo>
                  <a:lnTo>
                    <a:pt x="0" y="618489"/>
                  </a:lnTo>
                  <a:lnTo>
                    <a:pt x="24129" y="618489"/>
                  </a:lnTo>
                  <a:lnTo>
                    <a:pt x="24129" y="612140"/>
                  </a:lnTo>
                  <a:close/>
                </a:path>
                <a:path w="24129" h="722629">
                  <a:moveTo>
                    <a:pt x="24129" y="618490"/>
                  </a:moveTo>
                  <a:lnTo>
                    <a:pt x="0" y="618490"/>
                  </a:lnTo>
                  <a:lnTo>
                    <a:pt x="0" y="624839"/>
                  </a:lnTo>
                  <a:lnTo>
                    <a:pt x="24129" y="624839"/>
                  </a:lnTo>
                  <a:lnTo>
                    <a:pt x="24129" y="618490"/>
                  </a:lnTo>
                  <a:close/>
                </a:path>
                <a:path w="24129" h="722629">
                  <a:moveTo>
                    <a:pt x="24129" y="624840"/>
                  </a:moveTo>
                  <a:lnTo>
                    <a:pt x="0" y="624840"/>
                  </a:lnTo>
                  <a:lnTo>
                    <a:pt x="0" y="631189"/>
                  </a:lnTo>
                  <a:lnTo>
                    <a:pt x="24129" y="631189"/>
                  </a:lnTo>
                  <a:lnTo>
                    <a:pt x="24129" y="624840"/>
                  </a:lnTo>
                  <a:close/>
                </a:path>
                <a:path w="24129" h="722629">
                  <a:moveTo>
                    <a:pt x="24129" y="631190"/>
                  </a:moveTo>
                  <a:lnTo>
                    <a:pt x="0" y="631190"/>
                  </a:lnTo>
                  <a:lnTo>
                    <a:pt x="0" y="637539"/>
                  </a:lnTo>
                  <a:lnTo>
                    <a:pt x="24129" y="637539"/>
                  </a:lnTo>
                  <a:lnTo>
                    <a:pt x="24129" y="631190"/>
                  </a:lnTo>
                  <a:close/>
                </a:path>
                <a:path w="24129" h="722629">
                  <a:moveTo>
                    <a:pt x="24129" y="637540"/>
                  </a:moveTo>
                  <a:lnTo>
                    <a:pt x="0" y="637540"/>
                  </a:lnTo>
                  <a:lnTo>
                    <a:pt x="0" y="643889"/>
                  </a:lnTo>
                  <a:lnTo>
                    <a:pt x="24129" y="643889"/>
                  </a:lnTo>
                  <a:lnTo>
                    <a:pt x="24129" y="637540"/>
                  </a:lnTo>
                  <a:close/>
                </a:path>
                <a:path w="24129" h="722629">
                  <a:moveTo>
                    <a:pt x="24129" y="643890"/>
                  </a:moveTo>
                  <a:lnTo>
                    <a:pt x="0" y="643890"/>
                  </a:lnTo>
                  <a:lnTo>
                    <a:pt x="0" y="650239"/>
                  </a:lnTo>
                  <a:lnTo>
                    <a:pt x="24129" y="650239"/>
                  </a:lnTo>
                  <a:lnTo>
                    <a:pt x="24129" y="643890"/>
                  </a:lnTo>
                  <a:close/>
                </a:path>
                <a:path w="24129" h="722629">
                  <a:moveTo>
                    <a:pt x="24129" y="650240"/>
                  </a:moveTo>
                  <a:lnTo>
                    <a:pt x="0" y="650240"/>
                  </a:lnTo>
                  <a:lnTo>
                    <a:pt x="0" y="656589"/>
                  </a:lnTo>
                  <a:lnTo>
                    <a:pt x="24129" y="656589"/>
                  </a:lnTo>
                  <a:lnTo>
                    <a:pt x="24129" y="650240"/>
                  </a:lnTo>
                  <a:close/>
                </a:path>
                <a:path w="24129" h="722629">
                  <a:moveTo>
                    <a:pt x="24129" y="656590"/>
                  </a:moveTo>
                  <a:lnTo>
                    <a:pt x="0" y="656590"/>
                  </a:lnTo>
                  <a:lnTo>
                    <a:pt x="0" y="662939"/>
                  </a:lnTo>
                  <a:lnTo>
                    <a:pt x="24129" y="662939"/>
                  </a:lnTo>
                  <a:lnTo>
                    <a:pt x="24129" y="656590"/>
                  </a:lnTo>
                  <a:close/>
                </a:path>
                <a:path w="24129" h="722629">
                  <a:moveTo>
                    <a:pt x="24129" y="662940"/>
                  </a:moveTo>
                  <a:lnTo>
                    <a:pt x="0" y="662940"/>
                  </a:lnTo>
                  <a:lnTo>
                    <a:pt x="0" y="669289"/>
                  </a:lnTo>
                  <a:lnTo>
                    <a:pt x="24129" y="669289"/>
                  </a:lnTo>
                  <a:lnTo>
                    <a:pt x="24129" y="662940"/>
                  </a:lnTo>
                  <a:close/>
                </a:path>
                <a:path w="24129" h="722629">
                  <a:moveTo>
                    <a:pt x="24129" y="669290"/>
                  </a:moveTo>
                  <a:lnTo>
                    <a:pt x="0" y="669290"/>
                  </a:lnTo>
                  <a:lnTo>
                    <a:pt x="0" y="675639"/>
                  </a:lnTo>
                  <a:lnTo>
                    <a:pt x="24129" y="675639"/>
                  </a:lnTo>
                  <a:lnTo>
                    <a:pt x="24129" y="669290"/>
                  </a:lnTo>
                  <a:close/>
                </a:path>
                <a:path w="24129" h="722629">
                  <a:moveTo>
                    <a:pt x="24129" y="675640"/>
                  </a:moveTo>
                  <a:lnTo>
                    <a:pt x="0" y="675640"/>
                  </a:lnTo>
                  <a:lnTo>
                    <a:pt x="0" y="681989"/>
                  </a:lnTo>
                  <a:lnTo>
                    <a:pt x="24129" y="681989"/>
                  </a:lnTo>
                  <a:lnTo>
                    <a:pt x="24129" y="675640"/>
                  </a:lnTo>
                  <a:close/>
                </a:path>
                <a:path w="24129" h="722629">
                  <a:moveTo>
                    <a:pt x="24129" y="681990"/>
                  </a:moveTo>
                  <a:lnTo>
                    <a:pt x="0" y="681990"/>
                  </a:lnTo>
                  <a:lnTo>
                    <a:pt x="0" y="688339"/>
                  </a:lnTo>
                  <a:lnTo>
                    <a:pt x="24129" y="688339"/>
                  </a:lnTo>
                  <a:lnTo>
                    <a:pt x="24129" y="681990"/>
                  </a:lnTo>
                  <a:close/>
                </a:path>
                <a:path w="24129" h="722629">
                  <a:moveTo>
                    <a:pt x="24129" y="688340"/>
                  </a:moveTo>
                  <a:lnTo>
                    <a:pt x="0" y="688340"/>
                  </a:lnTo>
                  <a:lnTo>
                    <a:pt x="0" y="694689"/>
                  </a:lnTo>
                  <a:lnTo>
                    <a:pt x="24129" y="694689"/>
                  </a:lnTo>
                  <a:lnTo>
                    <a:pt x="24129" y="688340"/>
                  </a:lnTo>
                  <a:close/>
                </a:path>
                <a:path w="24129" h="722629">
                  <a:moveTo>
                    <a:pt x="24129" y="694690"/>
                  </a:moveTo>
                  <a:lnTo>
                    <a:pt x="0" y="694690"/>
                  </a:lnTo>
                  <a:lnTo>
                    <a:pt x="0" y="701039"/>
                  </a:lnTo>
                  <a:lnTo>
                    <a:pt x="24129" y="701039"/>
                  </a:lnTo>
                  <a:lnTo>
                    <a:pt x="24129" y="694690"/>
                  </a:lnTo>
                  <a:close/>
                </a:path>
                <a:path w="24129" h="722629">
                  <a:moveTo>
                    <a:pt x="24129" y="701040"/>
                  </a:moveTo>
                  <a:lnTo>
                    <a:pt x="0" y="701040"/>
                  </a:lnTo>
                  <a:lnTo>
                    <a:pt x="0" y="707389"/>
                  </a:lnTo>
                  <a:lnTo>
                    <a:pt x="24129" y="707389"/>
                  </a:lnTo>
                  <a:lnTo>
                    <a:pt x="24129" y="701040"/>
                  </a:lnTo>
                  <a:close/>
                </a:path>
                <a:path w="24129" h="722629">
                  <a:moveTo>
                    <a:pt x="24129" y="707390"/>
                  </a:moveTo>
                  <a:lnTo>
                    <a:pt x="0" y="707390"/>
                  </a:lnTo>
                  <a:lnTo>
                    <a:pt x="0" y="713739"/>
                  </a:lnTo>
                  <a:lnTo>
                    <a:pt x="24129" y="713739"/>
                  </a:lnTo>
                  <a:lnTo>
                    <a:pt x="24129" y="707390"/>
                  </a:lnTo>
                  <a:close/>
                </a:path>
                <a:path w="24129" h="722629">
                  <a:moveTo>
                    <a:pt x="24129" y="713740"/>
                  </a:moveTo>
                  <a:lnTo>
                    <a:pt x="0" y="713740"/>
                  </a:lnTo>
                  <a:lnTo>
                    <a:pt x="0" y="720089"/>
                  </a:lnTo>
                  <a:lnTo>
                    <a:pt x="24129" y="720089"/>
                  </a:lnTo>
                  <a:lnTo>
                    <a:pt x="24129" y="713740"/>
                  </a:lnTo>
                  <a:close/>
                </a:path>
                <a:path w="24129" h="722629">
                  <a:moveTo>
                    <a:pt x="24129" y="720090"/>
                  </a:moveTo>
                  <a:lnTo>
                    <a:pt x="0" y="720090"/>
                  </a:lnTo>
                  <a:lnTo>
                    <a:pt x="0" y="722630"/>
                  </a:lnTo>
                  <a:lnTo>
                    <a:pt x="1270" y="722630"/>
                  </a:lnTo>
                  <a:lnTo>
                    <a:pt x="1270" y="721360"/>
                  </a:lnTo>
                  <a:lnTo>
                    <a:pt x="24129" y="721360"/>
                  </a:lnTo>
                  <a:lnTo>
                    <a:pt x="24129" y="720090"/>
                  </a:lnTo>
                  <a:close/>
                </a:path>
              </a:pathLst>
            </a:custGeom>
            <a:solidFill>
              <a:srgbClr val="272727"/>
            </a:solidFill>
          </p:spPr>
          <p:txBody>
            <a:bodyPr bIns="0" lIns="0" rIns="0" rtlCol="0" tIns="0" wrap="square"/>
            <a:p/>
          </p:txBody>
        </p:sp>
        <p:sp>
          <p:nvSpPr>
            <p:cNvPr id="1048906" name="object 182"/>
            <p:cNvSpPr/>
            <p:nvPr/>
          </p:nvSpPr>
          <p:spPr>
            <a:xfrm>
              <a:off x="5900419" y="4469129"/>
              <a:ext cx="24130" cy="723900"/>
            </a:xfrm>
            <a:custGeom>
              <a:avLst/>
              <a:ahLst/>
              <a:rect l="l" t="t" r="r" b="b"/>
              <a:pathLst>
                <a:path w="24129" h="723900">
                  <a:moveTo>
                    <a:pt x="20319" y="0"/>
                  </a:moveTo>
                  <a:lnTo>
                    <a:pt x="0" y="0"/>
                  </a:lnTo>
                  <a:lnTo>
                    <a:pt x="0" y="3810"/>
                  </a:lnTo>
                  <a:lnTo>
                    <a:pt x="24129" y="3810"/>
                  </a:lnTo>
                  <a:lnTo>
                    <a:pt x="24129" y="1270"/>
                  </a:lnTo>
                  <a:lnTo>
                    <a:pt x="20319" y="1270"/>
                  </a:lnTo>
                  <a:lnTo>
                    <a:pt x="20319" y="0"/>
                  </a:lnTo>
                  <a:close/>
                </a:path>
                <a:path w="24129" h="723900">
                  <a:moveTo>
                    <a:pt x="24129" y="3810"/>
                  </a:moveTo>
                  <a:lnTo>
                    <a:pt x="0" y="3810"/>
                  </a:lnTo>
                  <a:lnTo>
                    <a:pt x="0" y="10160"/>
                  </a:lnTo>
                  <a:lnTo>
                    <a:pt x="24129" y="10160"/>
                  </a:lnTo>
                  <a:lnTo>
                    <a:pt x="24129" y="3810"/>
                  </a:lnTo>
                  <a:close/>
                </a:path>
                <a:path w="24129" h="723900">
                  <a:moveTo>
                    <a:pt x="24129" y="10160"/>
                  </a:moveTo>
                  <a:lnTo>
                    <a:pt x="0" y="10160"/>
                  </a:lnTo>
                  <a:lnTo>
                    <a:pt x="0" y="16510"/>
                  </a:lnTo>
                  <a:lnTo>
                    <a:pt x="24129" y="16510"/>
                  </a:lnTo>
                  <a:lnTo>
                    <a:pt x="24129" y="10160"/>
                  </a:lnTo>
                  <a:close/>
                </a:path>
                <a:path w="24129" h="723900">
                  <a:moveTo>
                    <a:pt x="24129" y="16510"/>
                  </a:moveTo>
                  <a:lnTo>
                    <a:pt x="0" y="16510"/>
                  </a:lnTo>
                  <a:lnTo>
                    <a:pt x="0" y="22860"/>
                  </a:lnTo>
                  <a:lnTo>
                    <a:pt x="24129" y="22860"/>
                  </a:lnTo>
                  <a:lnTo>
                    <a:pt x="24129" y="16510"/>
                  </a:lnTo>
                  <a:close/>
                </a:path>
                <a:path w="24129" h="723900">
                  <a:moveTo>
                    <a:pt x="24129" y="22860"/>
                  </a:moveTo>
                  <a:lnTo>
                    <a:pt x="0" y="22860"/>
                  </a:lnTo>
                  <a:lnTo>
                    <a:pt x="0" y="29210"/>
                  </a:lnTo>
                  <a:lnTo>
                    <a:pt x="24129" y="29210"/>
                  </a:lnTo>
                  <a:lnTo>
                    <a:pt x="24129" y="22860"/>
                  </a:lnTo>
                  <a:close/>
                </a:path>
                <a:path w="24129" h="723900">
                  <a:moveTo>
                    <a:pt x="24129" y="29210"/>
                  </a:moveTo>
                  <a:lnTo>
                    <a:pt x="0" y="29210"/>
                  </a:lnTo>
                  <a:lnTo>
                    <a:pt x="0" y="35560"/>
                  </a:lnTo>
                  <a:lnTo>
                    <a:pt x="24129" y="35560"/>
                  </a:lnTo>
                  <a:lnTo>
                    <a:pt x="24129" y="29210"/>
                  </a:lnTo>
                  <a:close/>
                </a:path>
                <a:path w="24129" h="723900">
                  <a:moveTo>
                    <a:pt x="24129" y="35560"/>
                  </a:moveTo>
                  <a:lnTo>
                    <a:pt x="0" y="35560"/>
                  </a:lnTo>
                  <a:lnTo>
                    <a:pt x="0" y="41910"/>
                  </a:lnTo>
                  <a:lnTo>
                    <a:pt x="24129" y="41910"/>
                  </a:lnTo>
                  <a:lnTo>
                    <a:pt x="24129" y="35560"/>
                  </a:lnTo>
                  <a:close/>
                </a:path>
                <a:path w="24129" h="723900">
                  <a:moveTo>
                    <a:pt x="24129" y="41910"/>
                  </a:moveTo>
                  <a:lnTo>
                    <a:pt x="0" y="41910"/>
                  </a:lnTo>
                  <a:lnTo>
                    <a:pt x="0" y="48260"/>
                  </a:lnTo>
                  <a:lnTo>
                    <a:pt x="24129" y="48260"/>
                  </a:lnTo>
                  <a:lnTo>
                    <a:pt x="24129" y="41910"/>
                  </a:lnTo>
                  <a:close/>
                </a:path>
                <a:path w="24129" h="723900">
                  <a:moveTo>
                    <a:pt x="24129" y="48260"/>
                  </a:moveTo>
                  <a:lnTo>
                    <a:pt x="0" y="48260"/>
                  </a:lnTo>
                  <a:lnTo>
                    <a:pt x="0" y="54610"/>
                  </a:lnTo>
                  <a:lnTo>
                    <a:pt x="24129" y="54610"/>
                  </a:lnTo>
                  <a:lnTo>
                    <a:pt x="24129" y="48260"/>
                  </a:lnTo>
                  <a:close/>
                </a:path>
                <a:path w="24129" h="723900">
                  <a:moveTo>
                    <a:pt x="24129" y="54610"/>
                  </a:moveTo>
                  <a:lnTo>
                    <a:pt x="0" y="54610"/>
                  </a:lnTo>
                  <a:lnTo>
                    <a:pt x="0" y="60960"/>
                  </a:lnTo>
                  <a:lnTo>
                    <a:pt x="24129" y="60960"/>
                  </a:lnTo>
                  <a:lnTo>
                    <a:pt x="24129" y="54610"/>
                  </a:lnTo>
                  <a:close/>
                </a:path>
                <a:path w="24129" h="723900">
                  <a:moveTo>
                    <a:pt x="24129" y="60960"/>
                  </a:moveTo>
                  <a:lnTo>
                    <a:pt x="0" y="60960"/>
                  </a:lnTo>
                  <a:lnTo>
                    <a:pt x="0" y="67310"/>
                  </a:lnTo>
                  <a:lnTo>
                    <a:pt x="24129" y="67310"/>
                  </a:lnTo>
                  <a:lnTo>
                    <a:pt x="24129" y="60960"/>
                  </a:lnTo>
                  <a:close/>
                </a:path>
                <a:path w="24129" h="723900">
                  <a:moveTo>
                    <a:pt x="24129" y="67310"/>
                  </a:moveTo>
                  <a:lnTo>
                    <a:pt x="0" y="67310"/>
                  </a:lnTo>
                  <a:lnTo>
                    <a:pt x="0" y="73660"/>
                  </a:lnTo>
                  <a:lnTo>
                    <a:pt x="24129" y="73660"/>
                  </a:lnTo>
                  <a:lnTo>
                    <a:pt x="24129" y="67310"/>
                  </a:lnTo>
                  <a:close/>
                </a:path>
                <a:path w="24129" h="723900">
                  <a:moveTo>
                    <a:pt x="24129" y="73660"/>
                  </a:moveTo>
                  <a:lnTo>
                    <a:pt x="0" y="73660"/>
                  </a:lnTo>
                  <a:lnTo>
                    <a:pt x="0" y="80010"/>
                  </a:lnTo>
                  <a:lnTo>
                    <a:pt x="24129" y="80010"/>
                  </a:lnTo>
                  <a:lnTo>
                    <a:pt x="24129" y="73660"/>
                  </a:lnTo>
                  <a:close/>
                </a:path>
                <a:path w="24129" h="723900">
                  <a:moveTo>
                    <a:pt x="24129" y="80010"/>
                  </a:moveTo>
                  <a:lnTo>
                    <a:pt x="0" y="80010"/>
                  </a:lnTo>
                  <a:lnTo>
                    <a:pt x="0" y="86360"/>
                  </a:lnTo>
                  <a:lnTo>
                    <a:pt x="24129" y="86360"/>
                  </a:lnTo>
                  <a:lnTo>
                    <a:pt x="24129" y="80010"/>
                  </a:lnTo>
                  <a:close/>
                </a:path>
                <a:path w="24129" h="723900">
                  <a:moveTo>
                    <a:pt x="24129" y="86360"/>
                  </a:moveTo>
                  <a:lnTo>
                    <a:pt x="0" y="86360"/>
                  </a:lnTo>
                  <a:lnTo>
                    <a:pt x="0" y="92710"/>
                  </a:lnTo>
                  <a:lnTo>
                    <a:pt x="24129" y="92710"/>
                  </a:lnTo>
                  <a:lnTo>
                    <a:pt x="24129" y="86360"/>
                  </a:lnTo>
                  <a:close/>
                </a:path>
                <a:path w="24129" h="723900">
                  <a:moveTo>
                    <a:pt x="24129" y="92710"/>
                  </a:moveTo>
                  <a:lnTo>
                    <a:pt x="0" y="92710"/>
                  </a:lnTo>
                  <a:lnTo>
                    <a:pt x="0" y="99060"/>
                  </a:lnTo>
                  <a:lnTo>
                    <a:pt x="24129" y="99060"/>
                  </a:lnTo>
                  <a:lnTo>
                    <a:pt x="24129" y="92710"/>
                  </a:lnTo>
                  <a:close/>
                </a:path>
                <a:path w="24129" h="723900">
                  <a:moveTo>
                    <a:pt x="24129" y="99060"/>
                  </a:moveTo>
                  <a:lnTo>
                    <a:pt x="0" y="99060"/>
                  </a:lnTo>
                  <a:lnTo>
                    <a:pt x="0" y="105410"/>
                  </a:lnTo>
                  <a:lnTo>
                    <a:pt x="24129" y="105410"/>
                  </a:lnTo>
                  <a:lnTo>
                    <a:pt x="24129" y="99060"/>
                  </a:lnTo>
                  <a:close/>
                </a:path>
                <a:path w="24129" h="723900">
                  <a:moveTo>
                    <a:pt x="24129" y="105410"/>
                  </a:moveTo>
                  <a:lnTo>
                    <a:pt x="0" y="105410"/>
                  </a:lnTo>
                  <a:lnTo>
                    <a:pt x="0" y="111760"/>
                  </a:lnTo>
                  <a:lnTo>
                    <a:pt x="24129" y="111760"/>
                  </a:lnTo>
                  <a:lnTo>
                    <a:pt x="24129" y="105410"/>
                  </a:lnTo>
                  <a:close/>
                </a:path>
                <a:path w="24129" h="723900">
                  <a:moveTo>
                    <a:pt x="24129" y="111760"/>
                  </a:moveTo>
                  <a:lnTo>
                    <a:pt x="0" y="111760"/>
                  </a:lnTo>
                  <a:lnTo>
                    <a:pt x="0" y="118110"/>
                  </a:lnTo>
                  <a:lnTo>
                    <a:pt x="24129" y="118110"/>
                  </a:lnTo>
                  <a:lnTo>
                    <a:pt x="24129" y="111760"/>
                  </a:lnTo>
                  <a:close/>
                </a:path>
                <a:path w="24129" h="723900">
                  <a:moveTo>
                    <a:pt x="24129" y="118110"/>
                  </a:moveTo>
                  <a:lnTo>
                    <a:pt x="0" y="118110"/>
                  </a:lnTo>
                  <a:lnTo>
                    <a:pt x="0" y="124460"/>
                  </a:lnTo>
                  <a:lnTo>
                    <a:pt x="24129" y="124460"/>
                  </a:lnTo>
                  <a:lnTo>
                    <a:pt x="24129" y="118110"/>
                  </a:lnTo>
                  <a:close/>
                </a:path>
                <a:path w="24129" h="723900">
                  <a:moveTo>
                    <a:pt x="24129" y="124460"/>
                  </a:moveTo>
                  <a:lnTo>
                    <a:pt x="0" y="124460"/>
                  </a:lnTo>
                  <a:lnTo>
                    <a:pt x="0" y="130810"/>
                  </a:lnTo>
                  <a:lnTo>
                    <a:pt x="24129" y="130810"/>
                  </a:lnTo>
                  <a:lnTo>
                    <a:pt x="24129" y="124460"/>
                  </a:lnTo>
                  <a:close/>
                </a:path>
                <a:path w="24129" h="723900">
                  <a:moveTo>
                    <a:pt x="24129" y="130810"/>
                  </a:moveTo>
                  <a:lnTo>
                    <a:pt x="0" y="130810"/>
                  </a:lnTo>
                  <a:lnTo>
                    <a:pt x="0" y="137160"/>
                  </a:lnTo>
                  <a:lnTo>
                    <a:pt x="24129" y="137160"/>
                  </a:lnTo>
                  <a:lnTo>
                    <a:pt x="24129" y="130810"/>
                  </a:lnTo>
                  <a:close/>
                </a:path>
                <a:path w="24129" h="723900">
                  <a:moveTo>
                    <a:pt x="24129" y="137160"/>
                  </a:moveTo>
                  <a:lnTo>
                    <a:pt x="0" y="137160"/>
                  </a:lnTo>
                  <a:lnTo>
                    <a:pt x="0" y="143510"/>
                  </a:lnTo>
                  <a:lnTo>
                    <a:pt x="24129" y="143510"/>
                  </a:lnTo>
                  <a:lnTo>
                    <a:pt x="24129" y="137160"/>
                  </a:lnTo>
                  <a:close/>
                </a:path>
                <a:path w="24129" h="723900">
                  <a:moveTo>
                    <a:pt x="24129" y="143510"/>
                  </a:moveTo>
                  <a:lnTo>
                    <a:pt x="0" y="143510"/>
                  </a:lnTo>
                  <a:lnTo>
                    <a:pt x="0" y="149860"/>
                  </a:lnTo>
                  <a:lnTo>
                    <a:pt x="24129" y="149860"/>
                  </a:lnTo>
                  <a:lnTo>
                    <a:pt x="24129" y="143510"/>
                  </a:lnTo>
                  <a:close/>
                </a:path>
                <a:path w="24129" h="723900">
                  <a:moveTo>
                    <a:pt x="24129" y="149860"/>
                  </a:moveTo>
                  <a:lnTo>
                    <a:pt x="0" y="149860"/>
                  </a:lnTo>
                  <a:lnTo>
                    <a:pt x="0" y="156210"/>
                  </a:lnTo>
                  <a:lnTo>
                    <a:pt x="24129" y="156210"/>
                  </a:lnTo>
                  <a:lnTo>
                    <a:pt x="24129" y="149860"/>
                  </a:lnTo>
                  <a:close/>
                </a:path>
                <a:path w="24129" h="723900">
                  <a:moveTo>
                    <a:pt x="24129" y="156210"/>
                  </a:moveTo>
                  <a:lnTo>
                    <a:pt x="0" y="156210"/>
                  </a:lnTo>
                  <a:lnTo>
                    <a:pt x="0" y="161290"/>
                  </a:lnTo>
                  <a:lnTo>
                    <a:pt x="24129" y="161290"/>
                  </a:lnTo>
                  <a:lnTo>
                    <a:pt x="24129" y="156210"/>
                  </a:lnTo>
                  <a:close/>
                </a:path>
                <a:path w="24129" h="723900">
                  <a:moveTo>
                    <a:pt x="24129" y="161290"/>
                  </a:moveTo>
                  <a:lnTo>
                    <a:pt x="0" y="161290"/>
                  </a:lnTo>
                  <a:lnTo>
                    <a:pt x="0" y="168910"/>
                  </a:lnTo>
                  <a:lnTo>
                    <a:pt x="24129" y="168910"/>
                  </a:lnTo>
                  <a:lnTo>
                    <a:pt x="24129" y="161290"/>
                  </a:lnTo>
                  <a:close/>
                </a:path>
                <a:path w="24129" h="723900">
                  <a:moveTo>
                    <a:pt x="24129" y="168910"/>
                  </a:moveTo>
                  <a:lnTo>
                    <a:pt x="0" y="168910"/>
                  </a:lnTo>
                  <a:lnTo>
                    <a:pt x="0" y="175260"/>
                  </a:lnTo>
                  <a:lnTo>
                    <a:pt x="24129" y="175260"/>
                  </a:lnTo>
                  <a:lnTo>
                    <a:pt x="24129" y="168910"/>
                  </a:lnTo>
                  <a:close/>
                </a:path>
                <a:path w="24129" h="723900">
                  <a:moveTo>
                    <a:pt x="24129" y="175260"/>
                  </a:moveTo>
                  <a:lnTo>
                    <a:pt x="0" y="175260"/>
                  </a:lnTo>
                  <a:lnTo>
                    <a:pt x="0" y="181610"/>
                  </a:lnTo>
                  <a:lnTo>
                    <a:pt x="24129" y="181610"/>
                  </a:lnTo>
                  <a:lnTo>
                    <a:pt x="24129" y="175260"/>
                  </a:lnTo>
                  <a:close/>
                </a:path>
                <a:path w="24129" h="723900">
                  <a:moveTo>
                    <a:pt x="24129" y="181610"/>
                  </a:moveTo>
                  <a:lnTo>
                    <a:pt x="0" y="181610"/>
                  </a:lnTo>
                  <a:lnTo>
                    <a:pt x="0" y="182880"/>
                  </a:lnTo>
                  <a:lnTo>
                    <a:pt x="10159" y="182880"/>
                  </a:lnTo>
                  <a:lnTo>
                    <a:pt x="10159" y="184150"/>
                  </a:lnTo>
                  <a:lnTo>
                    <a:pt x="21589" y="184150"/>
                  </a:lnTo>
                  <a:lnTo>
                    <a:pt x="21589" y="185420"/>
                  </a:lnTo>
                  <a:lnTo>
                    <a:pt x="24129" y="185420"/>
                  </a:lnTo>
                  <a:lnTo>
                    <a:pt x="24129" y="181610"/>
                  </a:lnTo>
                  <a:close/>
                </a:path>
                <a:path w="24129" h="723900">
                  <a:moveTo>
                    <a:pt x="24129" y="541020"/>
                  </a:moveTo>
                  <a:lnTo>
                    <a:pt x="21589" y="541020"/>
                  </a:lnTo>
                  <a:lnTo>
                    <a:pt x="21589" y="542290"/>
                  </a:lnTo>
                  <a:lnTo>
                    <a:pt x="19050" y="542290"/>
                  </a:lnTo>
                  <a:lnTo>
                    <a:pt x="19050" y="543560"/>
                  </a:lnTo>
                  <a:lnTo>
                    <a:pt x="24129" y="543560"/>
                  </a:lnTo>
                  <a:lnTo>
                    <a:pt x="24129" y="541020"/>
                  </a:lnTo>
                  <a:close/>
                </a:path>
                <a:path w="24129" h="723900">
                  <a:moveTo>
                    <a:pt x="24129" y="543560"/>
                  </a:moveTo>
                  <a:lnTo>
                    <a:pt x="10159" y="543560"/>
                  </a:lnTo>
                  <a:lnTo>
                    <a:pt x="10159" y="544830"/>
                  </a:lnTo>
                  <a:lnTo>
                    <a:pt x="0" y="544830"/>
                  </a:lnTo>
                  <a:lnTo>
                    <a:pt x="0" y="549910"/>
                  </a:lnTo>
                  <a:lnTo>
                    <a:pt x="24129" y="549910"/>
                  </a:lnTo>
                  <a:lnTo>
                    <a:pt x="24129" y="543560"/>
                  </a:lnTo>
                  <a:close/>
                </a:path>
                <a:path w="24129" h="723900">
                  <a:moveTo>
                    <a:pt x="24129" y="549910"/>
                  </a:moveTo>
                  <a:lnTo>
                    <a:pt x="0" y="549910"/>
                  </a:lnTo>
                  <a:lnTo>
                    <a:pt x="0" y="556260"/>
                  </a:lnTo>
                  <a:lnTo>
                    <a:pt x="24129" y="556260"/>
                  </a:lnTo>
                  <a:lnTo>
                    <a:pt x="24129" y="549910"/>
                  </a:lnTo>
                  <a:close/>
                </a:path>
                <a:path w="24129" h="723900">
                  <a:moveTo>
                    <a:pt x="24129" y="556260"/>
                  </a:moveTo>
                  <a:lnTo>
                    <a:pt x="0" y="556260"/>
                  </a:lnTo>
                  <a:lnTo>
                    <a:pt x="0" y="562610"/>
                  </a:lnTo>
                  <a:lnTo>
                    <a:pt x="24129" y="562610"/>
                  </a:lnTo>
                  <a:lnTo>
                    <a:pt x="24129" y="556260"/>
                  </a:lnTo>
                  <a:close/>
                </a:path>
                <a:path w="24129" h="723900">
                  <a:moveTo>
                    <a:pt x="24129" y="562610"/>
                  </a:moveTo>
                  <a:lnTo>
                    <a:pt x="0" y="562610"/>
                  </a:lnTo>
                  <a:lnTo>
                    <a:pt x="0" y="568960"/>
                  </a:lnTo>
                  <a:lnTo>
                    <a:pt x="24129" y="568960"/>
                  </a:lnTo>
                  <a:lnTo>
                    <a:pt x="24129" y="562610"/>
                  </a:lnTo>
                  <a:close/>
                </a:path>
                <a:path w="24129" h="723900">
                  <a:moveTo>
                    <a:pt x="24129" y="568960"/>
                  </a:moveTo>
                  <a:lnTo>
                    <a:pt x="0" y="568960"/>
                  </a:lnTo>
                  <a:lnTo>
                    <a:pt x="0" y="575310"/>
                  </a:lnTo>
                  <a:lnTo>
                    <a:pt x="24129" y="575310"/>
                  </a:lnTo>
                  <a:lnTo>
                    <a:pt x="24129" y="568960"/>
                  </a:lnTo>
                  <a:close/>
                </a:path>
                <a:path w="24129" h="723900">
                  <a:moveTo>
                    <a:pt x="24129" y="575310"/>
                  </a:moveTo>
                  <a:lnTo>
                    <a:pt x="0" y="575310"/>
                  </a:lnTo>
                  <a:lnTo>
                    <a:pt x="0" y="581660"/>
                  </a:lnTo>
                  <a:lnTo>
                    <a:pt x="24129" y="581660"/>
                  </a:lnTo>
                  <a:lnTo>
                    <a:pt x="24129" y="575310"/>
                  </a:lnTo>
                  <a:close/>
                </a:path>
                <a:path w="24129" h="723900">
                  <a:moveTo>
                    <a:pt x="24129" y="581660"/>
                  </a:moveTo>
                  <a:lnTo>
                    <a:pt x="0" y="581660"/>
                  </a:lnTo>
                  <a:lnTo>
                    <a:pt x="0" y="588010"/>
                  </a:lnTo>
                  <a:lnTo>
                    <a:pt x="24129" y="588010"/>
                  </a:lnTo>
                  <a:lnTo>
                    <a:pt x="24129" y="581660"/>
                  </a:lnTo>
                  <a:close/>
                </a:path>
                <a:path w="24129" h="723900">
                  <a:moveTo>
                    <a:pt x="24129" y="588010"/>
                  </a:moveTo>
                  <a:lnTo>
                    <a:pt x="0" y="588010"/>
                  </a:lnTo>
                  <a:lnTo>
                    <a:pt x="0" y="594360"/>
                  </a:lnTo>
                  <a:lnTo>
                    <a:pt x="24129" y="594360"/>
                  </a:lnTo>
                  <a:lnTo>
                    <a:pt x="24129" y="588010"/>
                  </a:lnTo>
                  <a:close/>
                </a:path>
                <a:path w="24129" h="723900">
                  <a:moveTo>
                    <a:pt x="24129" y="594360"/>
                  </a:moveTo>
                  <a:lnTo>
                    <a:pt x="0" y="594360"/>
                  </a:lnTo>
                  <a:lnTo>
                    <a:pt x="0" y="600710"/>
                  </a:lnTo>
                  <a:lnTo>
                    <a:pt x="24129" y="600710"/>
                  </a:lnTo>
                  <a:lnTo>
                    <a:pt x="24129" y="594360"/>
                  </a:lnTo>
                  <a:close/>
                </a:path>
                <a:path w="24129" h="723900">
                  <a:moveTo>
                    <a:pt x="24129" y="600710"/>
                  </a:moveTo>
                  <a:lnTo>
                    <a:pt x="0" y="600710"/>
                  </a:lnTo>
                  <a:lnTo>
                    <a:pt x="0" y="607060"/>
                  </a:lnTo>
                  <a:lnTo>
                    <a:pt x="24129" y="607060"/>
                  </a:lnTo>
                  <a:lnTo>
                    <a:pt x="24129" y="600710"/>
                  </a:lnTo>
                  <a:close/>
                </a:path>
                <a:path w="24129" h="723900">
                  <a:moveTo>
                    <a:pt x="24129" y="607060"/>
                  </a:moveTo>
                  <a:lnTo>
                    <a:pt x="0" y="607060"/>
                  </a:lnTo>
                  <a:lnTo>
                    <a:pt x="0" y="613410"/>
                  </a:lnTo>
                  <a:lnTo>
                    <a:pt x="24129" y="613410"/>
                  </a:lnTo>
                  <a:lnTo>
                    <a:pt x="24129" y="607060"/>
                  </a:lnTo>
                  <a:close/>
                </a:path>
                <a:path w="24129" h="723900">
                  <a:moveTo>
                    <a:pt x="24129" y="613410"/>
                  </a:moveTo>
                  <a:lnTo>
                    <a:pt x="0" y="613410"/>
                  </a:lnTo>
                  <a:lnTo>
                    <a:pt x="0" y="619760"/>
                  </a:lnTo>
                  <a:lnTo>
                    <a:pt x="24129" y="619760"/>
                  </a:lnTo>
                  <a:lnTo>
                    <a:pt x="24129" y="613410"/>
                  </a:lnTo>
                  <a:close/>
                </a:path>
                <a:path w="24129" h="723900">
                  <a:moveTo>
                    <a:pt x="24129" y="619760"/>
                  </a:moveTo>
                  <a:lnTo>
                    <a:pt x="0" y="619760"/>
                  </a:lnTo>
                  <a:lnTo>
                    <a:pt x="0" y="626110"/>
                  </a:lnTo>
                  <a:lnTo>
                    <a:pt x="24129" y="626110"/>
                  </a:lnTo>
                  <a:lnTo>
                    <a:pt x="24129" y="619760"/>
                  </a:lnTo>
                  <a:close/>
                </a:path>
                <a:path w="24129" h="723900">
                  <a:moveTo>
                    <a:pt x="24129" y="626110"/>
                  </a:moveTo>
                  <a:lnTo>
                    <a:pt x="0" y="626110"/>
                  </a:lnTo>
                  <a:lnTo>
                    <a:pt x="0" y="632460"/>
                  </a:lnTo>
                  <a:lnTo>
                    <a:pt x="24129" y="632460"/>
                  </a:lnTo>
                  <a:lnTo>
                    <a:pt x="24129" y="626110"/>
                  </a:lnTo>
                  <a:close/>
                </a:path>
                <a:path w="24129" h="723900">
                  <a:moveTo>
                    <a:pt x="24129" y="632460"/>
                  </a:moveTo>
                  <a:lnTo>
                    <a:pt x="0" y="632460"/>
                  </a:lnTo>
                  <a:lnTo>
                    <a:pt x="0" y="638810"/>
                  </a:lnTo>
                  <a:lnTo>
                    <a:pt x="24129" y="638810"/>
                  </a:lnTo>
                  <a:lnTo>
                    <a:pt x="24129" y="632460"/>
                  </a:lnTo>
                  <a:close/>
                </a:path>
                <a:path w="24129" h="723900">
                  <a:moveTo>
                    <a:pt x="24129" y="638810"/>
                  </a:moveTo>
                  <a:lnTo>
                    <a:pt x="0" y="638810"/>
                  </a:lnTo>
                  <a:lnTo>
                    <a:pt x="0" y="645160"/>
                  </a:lnTo>
                  <a:lnTo>
                    <a:pt x="24129" y="645160"/>
                  </a:lnTo>
                  <a:lnTo>
                    <a:pt x="24129" y="638810"/>
                  </a:lnTo>
                  <a:close/>
                </a:path>
                <a:path w="24129" h="723900">
                  <a:moveTo>
                    <a:pt x="24129" y="645160"/>
                  </a:moveTo>
                  <a:lnTo>
                    <a:pt x="0" y="645160"/>
                  </a:lnTo>
                  <a:lnTo>
                    <a:pt x="0" y="651510"/>
                  </a:lnTo>
                  <a:lnTo>
                    <a:pt x="24129" y="651510"/>
                  </a:lnTo>
                  <a:lnTo>
                    <a:pt x="24129" y="645160"/>
                  </a:lnTo>
                  <a:close/>
                </a:path>
                <a:path w="24129" h="723900">
                  <a:moveTo>
                    <a:pt x="24129" y="651510"/>
                  </a:moveTo>
                  <a:lnTo>
                    <a:pt x="0" y="651510"/>
                  </a:lnTo>
                  <a:lnTo>
                    <a:pt x="0" y="657860"/>
                  </a:lnTo>
                  <a:lnTo>
                    <a:pt x="24129" y="657860"/>
                  </a:lnTo>
                  <a:lnTo>
                    <a:pt x="24129" y="651510"/>
                  </a:lnTo>
                  <a:close/>
                </a:path>
                <a:path w="24129" h="723900">
                  <a:moveTo>
                    <a:pt x="24129" y="657860"/>
                  </a:moveTo>
                  <a:lnTo>
                    <a:pt x="0" y="657860"/>
                  </a:lnTo>
                  <a:lnTo>
                    <a:pt x="0" y="664210"/>
                  </a:lnTo>
                  <a:lnTo>
                    <a:pt x="24129" y="664210"/>
                  </a:lnTo>
                  <a:lnTo>
                    <a:pt x="24129" y="657860"/>
                  </a:lnTo>
                  <a:close/>
                </a:path>
                <a:path w="24129" h="723900">
                  <a:moveTo>
                    <a:pt x="24129" y="664210"/>
                  </a:moveTo>
                  <a:lnTo>
                    <a:pt x="0" y="664210"/>
                  </a:lnTo>
                  <a:lnTo>
                    <a:pt x="0" y="670560"/>
                  </a:lnTo>
                  <a:lnTo>
                    <a:pt x="24129" y="670560"/>
                  </a:lnTo>
                  <a:lnTo>
                    <a:pt x="24129" y="664210"/>
                  </a:lnTo>
                  <a:close/>
                </a:path>
                <a:path w="24129" h="723900">
                  <a:moveTo>
                    <a:pt x="24129" y="670560"/>
                  </a:moveTo>
                  <a:lnTo>
                    <a:pt x="0" y="670560"/>
                  </a:lnTo>
                  <a:lnTo>
                    <a:pt x="0" y="676910"/>
                  </a:lnTo>
                  <a:lnTo>
                    <a:pt x="24129" y="676910"/>
                  </a:lnTo>
                  <a:lnTo>
                    <a:pt x="24129" y="670560"/>
                  </a:lnTo>
                  <a:close/>
                </a:path>
                <a:path w="24129" h="723900">
                  <a:moveTo>
                    <a:pt x="24129" y="676910"/>
                  </a:moveTo>
                  <a:lnTo>
                    <a:pt x="0" y="676910"/>
                  </a:lnTo>
                  <a:lnTo>
                    <a:pt x="0" y="683260"/>
                  </a:lnTo>
                  <a:lnTo>
                    <a:pt x="24129" y="683260"/>
                  </a:lnTo>
                  <a:lnTo>
                    <a:pt x="24129" y="676910"/>
                  </a:lnTo>
                  <a:close/>
                </a:path>
                <a:path w="24129" h="723900">
                  <a:moveTo>
                    <a:pt x="24129" y="683260"/>
                  </a:moveTo>
                  <a:lnTo>
                    <a:pt x="0" y="683260"/>
                  </a:lnTo>
                  <a:lnTo>
                    <a:pt x="0" y="689610"/>
                  </a:lnTo>
                  <a:lnTo>
                    <a:pt x="24129" y="689610"/>
                  </a:lnTo>
                  <a:lnTo>
                    <a:pt x="24129" y="683260"/>
                  </a:lnTo>
                  <a:close/>
                </a:path>
                <a:path w="24129" h="723900">
                  <a:moveTo>
                    <a:pt x="24129" y="689610"/>
                  </a:moveTo>
                  <a:lnTo>
                    <a:pt x="0" y="689610"/>
                  </a:lnTo>
                  <a:lnTo>
                    <a:pt x="0" y="695960"/>
                  </a:lnTo>
                  <a:lnTo>
                    <a:pt x="24129" y="695960"/>
                  </a:lnTo>
                  <a:lnTo>
                    <a:pt x="24129" y="689610"/>
                  </a:lnTo>
                  <a:close/>
                </a:path>
                <a:path w="24129" h="723900">
                  <a:moveTo>
                    <a:pt x="24129" y="695960"/>
                  </a:moveTo>
                  <a:lnTo>
                    <a:pt x="0" y="695960"/>
                  </a:lnTo>
                  <a:lnTo>
                    <a:pt x="0" y="702310"/>
                  </a:lnTo>
                  <a:lnTo>
                    <a:pt x="24129" y="702310"/>
                  </a:lnTo>
                  <a:lnTo>
                    <a:pt x="24129" y="695960"/>
                  </a:lnTo>
                  <a:close/>
                </a:path>
                <a:path w="24129" h="723900">
                  <a:moveTo>
                    <a:pt x="24129" y="702310"/>
                  </a:moveTo>
                  <a:lnTo>
                    <a:pt x="0" y="702310"/>
                  </a:lnTo>
                  <a:lnTo>
                    <a:pt x="0" y="708660"/>
                  </a:lnTo>
                  <a:lnTo>
                    <a:pt x="24129" y="708660"/>
                  </a:lnTo>
                  <a:lnTo>
                    <a:pt x="24129" y="702310"/>
                  </a:lnTo>
                  <a:close/>
                </a:path>
                <a:path w="24129" h="723900">
                  <a:moveTo>
                    <a:pt x="24129" y="708660"/>
                  </a:moveTo>
                  <a:lnTo>
                    <a:pt x="0" y="708660"/>
                  </a:lnTo>
                  <a:lnTo>
                    <a:pt x="0" y="715010"/>
                  </a:lnTo>
                  <a:lnTo>
                    <a:pt x="24129" y="715010"/>
                  </a:lnTo>
                  <a:lnTo>
                    <a:pt x="24129" y="708660"/>
                  </a:lnTo>
                  <a:close/>
                </a:path>
                <a:path w="24129" h="723900">
                  <a:moveTo>
                    <a:pt x="24129" y="715010"/>
                  </a:moveTo>
                  <a:lnTo>
                    <a:pt x="0" y="715010"/>
                  </a:lnTo>
                  <a:lnTo>
                    <a:pt x="0" y="721360"/>
                  </a:lnTo>
                  <a:lnTo>
                    <a:pt x="24129" y="721360"/>
                  </a:lnTo>
                  <a:lnTo>
                    <a:pt x="24129" y="715010"/>
                  </a:lnTo>
                  <a:close/>
                </a:path>
                <a:path w="24129" h="723900">
                  <a:moveTo>
                    <a:pt x="24129" y="721360"/>
                  </a:moveTo>
                  <a:lnTo>
                    <a:pt x="0" y="721360"/>
                  </a:lnTo>
                  <a:lnTo>
                    <a:pt x="0" y="723900"/>
                  </a:lnTo>
                  <a:lnTo>
                    <a:pt x="24129" y="723900"/>
                  </a:lnTo>
                  <a:lnTo>
                    <a:pt x="24129" y="721360"/>
                  </a:lnTo>
                  <a:close/>
                </a:path>
              </a:pathLst>
            </a:custGeom>
            <a:solidFill>
              <a:srgbClr val="262626"/>
            </a:solidFill>
          </p:spPr>
          <p:txBody>
            <a:bodyPr bIns="0" lIns="0" rIns="0" rtlCol="0" tIns="0" wrap="square"/>
            <a:p/>
          </p:txBody>
        </p:sp>
        <p:sp>
          <p:nvSpPr>
            <p:cNvPr id="1048907" name="object 183"/>
            <p:cNvSpPr/>
            <p:nvPr/>
          </p:nvSpPr>
          <p:spPr>
            <a:xfrm>
              <a:off x="5875019" y="4467859"/>
              <a:ext cx="25400" cy="726440"/>
            </a:xfrm>
            <a:custGeom>
              <a:avLst/>
              <a:ahLst/>
              <a:rect l="l" t="t" r="r" b="b"/>
              <a:pathLst>
                <a:path w="25400" h="726439">
                  <a:moveTo>
                    <a:pt x="5079" y="0"/>
                  </a:moveTo>
                  <a:lnTo>
                    <a:pt x="0" y="0"/>
                  </a:lnTo>
                  <a:lnTo>
                    <a:pt x="0" y="5079"/>
                  </a:lnTo>
                  <a:lnTo>
                    <a:pt x="25400" y="5079"/>
                  </a:lnTo>
                  <a:lnTo>
                    <a:pt x="25400" y="1269"/>
                  </a:lnTo>
                  <a:lnTo>
                    <a:pt x="5079" y="1269"/>
                  </a:lnTo>
                  <a:lnTo>
                    <a:pt x="5079" y="0"/>
                  </a:lnTo>
                  <a:close/>
                </a:path>
                <a:path w="25400" h="726439">
                  <a:moveTo>
                    <a:pt x="25400" y="5080"/>
                  </a:moveTo>
                  <a:lnTo>
                    <a:pt x="0" y="5080"/>
                  </a:lnTo>
                  <a:lnTo>
                    <a:pt x="0" y="11429"/>
                  </a:lnTo>
                  <a:lnTo>
                    <a:pt x="25400" y="11429"/>
                  </a:lnTo>
                  <a:lnTo>
                    <a:pt x="25400" y="5080"/>
                  </a:lnTo>
                  <a:close/>
                </a:path>
                <a:path w="25400" h="726439">
                  <a:moveTo>
                    <a:pt x="25400" y="11430"/>
                  </a:moveTo>
                  <a:lnTo>
                    <a:pt x="0" y="11430"/>
                  </a:lnTo>
                  <a:lnTo>
                    <a:pt x="0" y="17779"/>
                  </a:lnTo>
                  <a:lnTo>
                    <a:pt x="25400" y="17779"/>
                  </a:lnTo>
                  <a:lnTo>
                    <a:pt x="25400" y="11430"/>
                  </a:lnTo>
                  <a:close/>
                </a:path>
                <a:path w="25400" h="726439">
                  <a:moveTo>
                    <a:pt x="25400" y="17780"/>
                  </a:moveTo>
                  <a:lnTo>
                    <a:pt x="0" y="17780"/>
                  </a:lnTo>
                  <a:lnTo>
                    <a:pt x="0" y="24129"/>
                  </a:lnTo>
                  <a:lnTo>
                    <a:pt x="25400" y="24129"/>
                  </a:lnTo>
                  <a:lnTo>
                    <a:pt x="25400" y="17780"/>
                  </a:lnTo>
                  <a:close/>
                </a:path>
                <a:path w="25400" h="726439">
                  <a:moveTo>
                    <a:pt x="25400" y="24130"/>
                  </a:moveTo>
                  <a:lnTo>
                    <a:pt x="0" y="24130"/>
                  </a:lnTo>
                  <a:lnTo>
                    <a:pt x="0" y="30479"/>
                  </a:lnTo>
                  <a:lnTo>
                    <a:pt x="25400" y="30479"/>
                  </a:lnTo>
                  <a:lnTo>
                    <a:pt x="25400" y="24130"/>
                  </a:lnTo>
                  <a:close/>
                </a:path>
                <a:path w="25400" h="726439">
                  <a:moveTo>
                    <a:pt x="25400" y="30480"/>
                  </a:moveTo>
                  <a:lnTo>
                    <a:pt x="0" y="30480"/>
                  </a:lnTo>
                  <a:lnTo>
                    <a:pt x="0" y="36829"/>
                  </a:lnTo>
                  <a:lnTo>
                    <a:pt x="25400" y="36829"/>
                  </a:lnTo>
                  <a:lnTo>
                    <a:pt x="25400" y="30480"/>
                  </a:lnTo>
                  <a:close/>
                </a:path>
                <a:path w="25400" h="726439">
                  <a:moveTo>
                    <a:pt x="25400" y="36830"/>
                  </a:moveTo>
                  <a:lnTo>
                    <a:pt x="0" y="36830"/>
                  </a:lnTo>
                  <a:lnTo>
                    <a:pt x="0" y="43179"/>
                  </a:lnTo>
                  <a:lnTo>
                    <a:pt x="25400" y="43179"/>
                  </a:lnTo>
                  <a:lnTo>
                    <a:pt x="25400" y="36830"/>
                  </a:lnTo>
                  <a:close/>
                </a:path>
                <a:path w="25400" h="726439">
                  <a:moveTo>
                    <a:pt x="25400" y="43180"/>
                  </a:moveTo>
                  <a:lnTo>
                    <a:pt x="0" y="43180"/>
                  </a:lnTo>
                  <a:lnTo>
                    <a:pt x="0" y="49529"/>
                  </a:lnTo>
                  <a:lnTo>
                    <a:pt x="25400" y="49529"/>
                  </a:lnTo>
                  <a:lnTo>
                    <a:pt x="25400" y="43180"/>
                  </a:lnTo>
                  <a:close/>
                </a:path>
                <a:path w="25400" h="726439">
                  <a:moveTo>
                    <a:pt x="25400" y="49530"/>
                  </a:moveTo>
                  <a:lnTo>
                    <a:pt x="0" y="49530"/>
                  </a:lnTo>
                  <a:lnTo>
                    <a:pt x="0" y="55879"/>
                  </a:lnTo>
                  <a:lnTo>
                    <a:pt x="25400" y="55879"/>
                  </a:lnTo>
                  <a:lnTo>
                    <a:pt x="25400" y="49530"/>
                  </a:lnTo>
                  <a:close/>
                </a:path>
                <a:path w="25400" h="726439">
                  <a:moveTo>
                    <a:pt x="25400" y="55880"/>
                  </a:moveTo>
                  <a:lnTo>
                    <a:pt x="0" y="55880"/>
                  </a:lnTo>
                  <a:lnTo>
                    <a:pt x="0" y="62229"/>
                  </a:lnTo>
                  <a:lnTo>
                    <a:pt x="25400" y="62229"/>
                  </a:lnTo>
                  <a:lnTo>
                    <a:pt x="25400" y="55880"/>
                  </a:lnTo>
                  <a:close/>
                </a:path>
                <a:path w="25400" h="726439">
                  <a:moveTo>
                    <a:pt x="25400" y="62230"/>
                  </a:moveTo>
                  <a:lnTo>
                    <a:pt x="0" y="62230"/>
                  </a:lnTo>
                  <a:lnTo>
                    <a:pt x="0" y="68579"/>
                  </a:lnTo>
                  <a:lnTo>
                    <a:pt x="25400" y="68579"/>
                  </a:lnTo>
                  <a:lnTo>
                    <a:pt x="25400" y="62230"/>
                  </a:lnTo>
                  <a:close/>
                </a:path>
                <a:path w="25400" h="726439">
                  <a:moveTo>
                    <a:pt x="25400" y="68580"/>
                  </a:moveTo>
                  <a:lnTo>
                    <a:pt x="0" y="68580"/>
                  </a:lnTo>
                  <a:lnTo>
                    <a:pt x="0" y="74929"/>
                  </a:lnTo>
                  <a:lnTo>
                    <a:pt x="25400" y="74929"/>
                  </a:lnTo>
                  <a:lnTo>
                    <a:pt x="25400" y="68580"/>
                  </a:lnTo>
                  <a:close/>
                </a:path>
                <a:path w="25400" h="726439">
                  <a:moveTo>
                    <a:pt x="25400" y="74930"/>
                  </a:moveTo>
                  <a:lnTo>
                    <a:pt x="0" y="74930"/>
                  </a:lnTo>
                  <a:lnTo>
                    <a:pt x="0" y="81279"/>
                  </a:lnTo>
                  <a:lnTo>
                    <a:pt x="25400" y="81279"/>
                  </a:lnTo>
                  <a:lnTo>
                    <a:pt x="25400" y="74930"/>
                  </a:lnTo>
                  <a:close/>
                </a:path>
                <a:path w="25400" h="726439">
                  <a:moveTo>
                    <a:pt x="25400" y="81280"/>
                  </a:moveTo>
                  <a:lnTo>
                    <a:pt x="0" y="81280"/>
                  </a:lnTo>
                  <a:lnTo>
                    <a:pt x="0" y="87629"/>
                  </a:lnTo>
                  <a:lnTo>
                    <a:pt x="25400" y="87629"/>
                  </a:lnTo>
                  <a:lnTo>
                    <a:pt x="25400" y="81280"/>
                  </a:lnTo>
                  <a:close/>
                </a:path>
                <a:path w="25400" h="726439">
                  <a:moveTo>
                    <a:pt x="25400" y="87630"/>
                  </a:moveTo>
                  <a:lnTo>
                    <a:pt x="0" y="87630"/>
                  </a:lnTo>
                  <a:lnTo>
                    <a:pt x="0" y="93979"/>
                  </a:lnTo>
                  <a:lnTo>
                    <a:pt x="25400" y="93979"/>
                  </a:lnTo>
                  <a:lnTo>
                    <a:pt x="25400" y="87630"/>
                  </a:lnTo>
                  <a:close/>
                </a:path>
                <a:path w="25400" h="726439">
                  <a:moveTo>
                    <a:pt x="25400" y="93980"/>
                  </a:moveTo>
                  <a:lnTo>
                    <a:pt x="0" y="93980"/>
                  </a:lnTo>
                  <a:lnTo>
                    <a:pt x="0" y="100329"/>
                  </a:lnTo>
                  <a:lnTo>
                    <a:pt x="25400" y="100329"/>
                  </a:lnTo>
                  <a:lnTo>
                    <a:pt x="25400" y="93980"/>
                  </a:lnTo>
                  <a:close/>
                </a:path>
                <a:path w="25400" h="726439">
                  <a:moveTo>
                    <a:pt x="25400" y="100330"/>
                  </a:moveTo>
                  <a:lnTo>
                    <a:pt x="0" y="100330"/>
                  </a:lnTo>
                  <a:lnTo>
                    <a:pt x="0" y="106679"/>
                  </a:lnTo>
                  <a:lnTo>
                    <a:pt x="25400" y="106679"/>
                  </a:lnTo>
                  <a:lnTo>
                    <a:pt x="25400" y="100330"/>
                  </a:lnTo>
                  <a:close/>
                </a:path>
                <a:path w="25400" h="726439">
                  <a:moveTo>
                    <a:pt x="25400" y="106680"/>
                  </a:moveTo>
                  <a:lnTo>
                    <a:pt x="0" y="106680"/>
                  </a:lnTo>
                  <a:lnTo>
                    <a:pt x="0" y="113029"/>
                  </a:lnTo>
                  <a:lnTo>
                    <a:pt x="25400" y="113029"/>
                  </a:lnTo>
                  <a:lnTo>
                    <a:pt x="25400" y="106680"/>
                  </a:lnTo>
                  <a:close/>
                </a:path>
                <a:path w="25400" h="726439">
                  <a:moveTo>
                    <a:pt x="25400" y="113030"/>
                  </a:moveTo>
                  <a:lnTo>
                    <a:pt x="0" y="113030"/>
                  </a:lnTo>
                  <a:lnTo>
                    <a:pt x="0" y="119379"/>
                  </a:lnTo>
                  <a:lnTo>
                    <a:pt x="25400" y="119379"/>
                  </a:lnTo>
                  <a:lnTo>
                    <a:pt x="25400" y="113030"/>
                  </a:lnTo>
                  <a:close/>
                </a:path>
                <a:path w="25400" h="726439">
                  <a:moveTo>
                    <a:pt x="25400" y="119380"/>
                  </a:moveTo>
                  <a:lnTo>
                    <a:pt x="0" y="119380"/>
                  </a:lnTo>
                  <a:lnTo>
                    <a:pt x="0" y="125729"/>
                  </a:lnTo>
                  <a:lnTo>
                    <a:pt x="25400" y="125729"/>
                  </a:lnTo>
                  <a:lnTo>
                    <a:pt x="25400" y="119380"/>
                  </a:lnTo>
                  <a:close/>
                </a:path>
                <a:path w="25400" h="726439">
                  <a:moveTo>
                    <a:pt x="25400" y="125730"/>
                  </a:moveTo>
                  <a:lnTo>
                    <a:pt x="0" y="125730"/>
                  </a:lnTo>
                  <a:lnTo>
                    <a:pt x="0" y="132079"/>
                  </a:lnTo>
                  <a:lnTo>
                    <a:pt x="25400" y="132079"/>
                  </a:lnTo>
                  <a:lnTo>
                    <a:pt x="25400" y="125730"/>
                  </a:lnTo>
                  <a:close/>
                </a:path>
                <a:path w="25400" h="726439">
                  <a:moveTo>
                    <a:pt x="25400" y="132080"/>
                  </a:moveTo>
                  <a:lnTo>
                    <a:pt x="0" y="132080"/>
                  </a:lnTo>
                  <a:lnTo>
                    <a:pt x="0" y="138429"/>
                  </a:lnTo>
                  <a:lnTo>
                    <a:pt x="25400" y="138429"/>
                  </a:lnTo>
                  <a:lnTo>
                    <a:pt x="25400" y="132080"/>
                  </a:lnTo>
                  <a:close/>
                </a:path>
                <a:path w="25400" h="726439">
                  <a:moveTo>
                    <a:pt x="25400" y="138430"/>
                  </a:moveTo>
                  <a:lnTo>
                    <a:pt x="0" y="138430"/>
                  </a:lnTo>
                  <a:lnTo>
                    <a:pt x="0" y="144779"/>
                  </a:lnTo>
                  <a:lnTo>
                    <a:pt x="25400" y="144779"/>
                  </a:lnTo>
                  <a:lnTo>
                    <a:pt x="25400" y="138430"/>
                  </a:lnTo>
                  <a:close/>
                </a:path>
                <a:path w="25400" h="726439">
                  <a:moveTo>
                    <a:pt x="25400" y="144780"/>
                  </a:moveTo>
                  <a:lnTo>
                    <a:pt x="0" y="144780"/>
                  </a:lnTo>
                  <a:lnTo>
                    <a:pt x="0" y="151129"/>
                  </a:lnTo>
                  <a:lnTo>
                    <a:pt x="25400" y="151129"/>
                  </a:lnTo>
                  <a:lnTo>
                    <a:pt x="25400" y="144780"/>
                  </a:lnTo>
                  <a:close/>
                </a:path>
                <a:path w="25400" h="726439">
                  <a:moveTo>
                    <a:pt x="25400" y="151130"/>
                  </a:moveTo>
                  <a:lnTo>
                    <a:pt x="0" y="151130"/>
                  </a:lnTo>
                  <a:lnTo>
                    <a:pt x="0" y="157479"/>
                  </a:lnTo>
                  <a:lnTo>
                    <a:pt x="25400" y="157479"/>
                  </a:lnTo>
                  <a:lnTo>
                    <a:pt x="25400" y="151130"/>
                  </a:lnTo>
                  <a:close/>
                </a:path>
                <a:path w="25400" h="726439">
                  <a:moveTo>
                    <a:pt x="25400" y="157480"/>
                  </a:moveTo>
                  <a:lnTo>
                    <a:pt x="0" y="157480"/>
                  </a:lnTo>
                  <a:lnTo>
                    <a:pt x="0" y="162559"/>
                  </a:lnTo>
                  <a:lnTo>
                    <a:pt x="25400" y="162559"/>
                  </a:lnTo>
                  <a:lnTo>
                    <a:pt x="25400" y="157480"/>
                  </a:lnTo>
                  <a:close/>
                </a:path>
                <a:path w="25400" h="726439">
                  <a:moveTo>
                    <a:pt x="25400" y="162560"/>
                  </a:moveTo>
                  <a:lnTo>
                    <a:pt x="0" y="162560"/>
                  </a:lnTo>
                  <a:lnTo>
                    <a:pt x="0" y="170179"/>
                  </a:lnTo>
                  <a:lnTo>
                    <a:pt x="25400" y="170179"/>
                  </a:lnTo>
                  <a:lnTo>
                    <a:pt x="25400" y="162560"/>
                  </a:lnTo>
                  <a:close/>
                </a:path>
                <a:path w="25400" h="726439">
                  <a:moveTo>
                    <a:pt x="25400" y="170180"/>
                  </a:moveTo>
                  <a:lnTo>
                    <a:pt x="0" y="170180"/>
                  </a:lnTo>
                  <a:lnTo>
                    <a:pt x="0" y="176529"/>
                  </a:lnTo>
                  <a:lnTo>
                    <a:pt x="25400" y="176529"/>
                  </a:lnTo>
                  <a:lnTo>
                    <a:pt x="25400" y="170180"/>
                  </a:lnTo>
                  <a:close/>
                </a:path>
                <a:path w="25400" h="726439">
                  <a:moveTo>
                    <a:pt x="25400" y="176530"/>
                  </a:moveTo>
                  <a:lnTo>
                    <a:pt x="0" y="176530"/>
                  </a:lnTo>
                  <a:lnTo>
                    <a:pt x="0" y="182879"/>
                  </a:lnTo>
                  <a:lnTo>
                    <a:pt x="25400" y="182879"/>
                  </a:lnTo>
                  <a:lnTo>
                    <a:pt x="25400" y="176530"/>
                  </a:lnTo>
                  <a:close/>
                </a:path>
                <a:path w="25400" h="726439">
                  <a:moveTo>
                    <a:pt x="25400" y="182880"/>
                  </a:moveTo>
                  <a:lnTo>
                    <a:pt x="24129" y="182880"/>
                  </a:lnTo>
                  <a:lnTo>
                    <a:pt x="24129" y="184150"/>
                  </a:lnTo>
                  <a:lnTo>
                    <a:pt x="25400" y="184150"/>
                  </a:lnTo>
                  <a:lnTo>
                    <a:pt x="25400" y="182880"/>
                  </a:lnTo>
                  <a:close/>
                </a:path>
                <a:path w="25400" h="726439">
                  <a:moveTo>
                    <a:pt x="25400" y="546100"/>
                  </a:moveTo>
                  <a:lnTo>
                    <a:pt x="20319" y="546100"/>
                  </a:lnTo>
                  <a:lnTo>
                    <a:pt x="20319" y="547369"/>
                  </a:lnTo>
                  <a:lnTo>
                    <a:pt x="0" y="547369"/>
                  </a:lnTo>
                  <a:lnTo>
                    <a:pt x="0" y="551179"/>
                  </a:lnTo>
                  <a:lnTo>
                    <a:pt x="25400" y="551179"/>
                  </a:lnTo>
                  <a:lnTo>
                    <a:pt x="25400" y="546100"/>
                  </a:lnTo>
                  <a:close/>
                </a:path>
                <a:path w="25400" h="726439">
                  <a:moveTo>
                    <a:pt x="25400" y="551180"/>
                  </a:moveTo>
                  <a:lnTo>
                    <a:pt x="0" y="551180"/>
                  </a:lnTo>
                  <a:lnTo>
                    <a:pt x="0" y="557529"/>
                  </a:lnTo>
                  <a:lnTo>
                    <a:pt x="25400" y="557529"/>
                  </a:lnTo>
                  <a:lnTo>
                    <a:pt x="25400" y="551180"/>
                  </a:lnTo>
                  <a:close/>
                </a:path>
                <a:path w="25400" h="726439">
                  <a:moveTo>
                    <a:pt x="25400" y="557530"/>
                  </a:moveTo>
                  <a:lnTo>
                    <a:pt x="0" y="557530"/>
                  </a:lnTo>
                  <a:lnTo>
                    <a:pt x="0" y="563879"/>
                  </a:lnTo>
                  <a:lnTo>
                    <a:pt x="25400" y="563879"/>
                  </a:lnTo>
                  <a:lnTo>
                    <a:pt x="25400" y="557530"/>
                  </a:lnTo>
                  <a:close/>
                </a:path>
                <a:path w="25400" h="726439">
                  <a:moveTo>
                    <a:pt x="25400" y="563880"/>
                  </a:moveTo>
                  <a:lnTo>
                    <a:pt x="0" y="563880"/>
                  </a:lnTo>
                  <a:lnTo>
                    <a:pt x="0" y="570229"/>
                  </a:lnTo>
                  <a:lnTo>
                    <a:pt x="25400" y="570229"/>
                  </a:lnTo>
                  <a:lnTo>
                    <a:pt x="25400" y="563880"/>
                  </a:lnTo>
                  <a:close/>
                </a:path>
                <a:path w="25400" h="726439">
                  <a:moveTo>
                    <a:pt x="25400" y="570230"/>
                  </a:moveTo>
                  <a:lnTo>
                    <a:pt x="0" y="570230"/>
                  </a:lnTo>
                  <a:lnTo>
                    <a:pt x="0" y="576579"/>
                  </a:lnTo>
                  <a:lnTo>
                    <a:pt x="25400" y="576579"/>
                  </a:lnTo>
                  <a:lnTo>
                    <a:pt x="25400" y="570230"/>
                  </a:lnTo>
                  <a:close/>
                </a:path>
                <a:path w="25400" h="726439">
                  <a:moveTo>
                    <a:pt x="25400" y="576580"/>
                  </a:moveTo>
                  <a:lnTo>
                    <a:pt x="0" y="576580"/>
                  </a:lnTo>
                  <a:lnTo>
                    <a:pt x="0" y="582929"/>
                  </a:lnTo>
                  <a:lnTo>
                    <a:pt x="25400" y="582929"/>
                  </a:lnTo>
                  <a:lnTo>
                    <a:pt x="25400" y="576580"/>
                  </a:lnTo>
                  <a:close/>
                </a:path>
                <a:path w="25400" h="726439">
                  <a:moveTo>
                    <a:pt x="25400" y="582930"/>
                  </a:moveTo>
                  <a:lnTo>
                    <a:pt x="0" y="582930"/>
                  </a:lnTo>
                  <a:lnTo>
                    <a:pt x="0" y="589279"/>
                  </a:lnTo>
                  <a:lnTo>
                    <a:pt x="25400" y="589279"/>
                  </a:lnTo>
                  <a:lnTo>
                    <a:pt x="25400" y="582930"/>
                  </a:lnTo>
                  <a:close/>
                </a:path>
                <a:path w="25400" h="726439">
                  <a:moveTo>
                    <a:pt x="25400" y="589280"/>
                  </a:moveTo>
                  <a:lnTo>
                    <a:pt x="0" y="589280"/>
                  </a:lnTo>
                  <a:lnTo>
                    <a:pt x="0" y="595629"/>
                  </a:lnTo>
                  <a:lnTo>
                    <a:pt x="25400" y="595629"/>
                  </a:lnTo>
                  <a:lnTo>
                    <a:pt x="25400" y="589280"/>
                  </a:lnTo>
                  <a:close/>
                </a:path>
                <a:path w="25400" h="726439">
                  <a:moveTo>
                    <a:pt x="25400" y="595630"/>
                  </a:moveTo>
                  <a:lnTo>
                    <a:pt x="0" y="595630"/>
                  </a:lnTo>
                  <a:lnTo>
                    <a:pt x="0" y="601979"/>
                  </a:lnTo>
                  <a:lnTo>
                    <a:pt x="25400" y="601979"/>
                  </a:lnTo>
                  <a:lnTo>
                    <a:pt x="25400" y="595630"/>
                  </a:lnTo>
                  <a:close/>
                </a:path>
                <a:path w="25400" h="726439">
                  <a:moveTo>
                    <a:pt x="25400" y="601980"/>
                  </a:moveTo>
                  <a:lnTo>
                    <a:pt x="0" y="601980"/>
                  </a:lnTo>
                  <a:lnTo>
                    <a:pt x="0" y="608329"/>
                  </a:lnTo>
                  <a:lnTo>
                    <a:pt x="25400" y="608329"/>
                  </a:lnTo>
                  <a:lnTo>
                    <a:pt x="25400" y="601980"/>
                  </a:lnTo>
                  <a:close/>
                </a:path>
                <a:path w="25400" h="726439">
                  <a:moveTo>
                    <a:pt x="25400" y="608330"/>
                  </a:moveTo>
                  <a:lnTo>
                    <a:pt x="0" y="608330"/>
                  </a:lnTo>
                  <a:lnTo>
                    <a:pt x="0" y="614679"/>
                  </a:lnTo>
                  <a:lnTo>
                    <a:pt x="25400" y="614679"/>
                  </a:lnTo>
                  <a:lnTo>
                    <a:pt x="25400" y="608330"/>
                  </a:lnTo>
                  <a:close/>
                </a:path>
                <a:path w="25400" h="726439">
                  <a:moveTo>
                    <a:pt x="25400" y="614680"/>
                  </a:moveTo>
                  <a:lnTo>
                    <a:pt x="0" y="614680"/>
                  </a:lnTo>
                  <a:lnTo>
                    <a:pt x="0" y="621029"/>
                  </a:lnTo>
                  <a:lnTo>
                    <a:pt x="25400" y="621029"/>
                  </a:lnTo>
                  <a:lnTo>
                    <a:pt x="25400" y="614680"/>
                  </a:lnTo>
                  <a:close/>
                </a:path>
                <a:path w="25400" h="726439">
                  <a:moveTo>
                    <a:pt x="25400" y="621030"/>
                  </a:moveTo>
                  <a:lnTo>
                    <a:pt x="0" y="621030"/>
                  </a:lnTo>
                  <a:lnTo>
                    <a:pt x="0" y="627379"/>
                  </a:lnTo>
                  <a:lnTo>
                    <a:pt x="25400" y="627379"/>
                  </a:lnTo>
                  <a:lnTo>
                    <a:pt x="25400" y="621030"/>
                  </a:lnTo>
                  <a:close/>
                </a:path>
                <a:path w="25400" h="726439">
                  <a:moveTo>
                    <a:pt x="25400" y="627380"/>
                  </a:moveTo>
                  <a:lnTo>
                    <a:pt x="0" y="627380"/>
                  </a:lnTo>
                  <a:lnTo>
                    <a:pt x="0" y="633729"/>
                  </a:lnTo>
                  <a:lnTo>
                    <a:pt x="25400" y="633729"/>
                  </a:lnTo>
                  <a:lnTo>
                    <a:pt x="25400" y="627380"/>
                  </a:lnTo>
                  <a:close/>
                </a:path>
                <a:path w="25400" h="726439">
                  <a:moveTo>
                    <a:pt x="25400" y="633730"/>
                  </a:moveTo>
                  <a:lnTo>
                    <a:pt x="0" y="633730"/>
                  </a:lnTo>
                  <a:lnTo>
                    <a:pt x="0" y="640079"/>
                  </a:lnTo>
                  <a:lnTo>
                    <a:pt x="25400" y="640079"/>
                  </a:lnTo>
                  <a:lnTo>
                    <a:pt x="25400" y="633730"/>
                  </a:lnTo>
                  <a:close/>
                </a:path>
                <a:path w="25400" h="726439">
                  <a:moveTo>
                    <a:pt x="25400" y="640080"/>
                  </a:moveTo>
                  <a:lnTo>
                    <a:pt x="0" y="640080"/>
                  </a:lnTo>
                  <a:lnTo>
                    <a:pt x="0" y="646429"/>
                  </a:lnTo>
                  <a:lnTo>
                    <a:pt x="25400" y="646429"/>
                  </a:lnTo>
                  <a:lnTo>
                    <a:pt x="25400" y="640080"/>
                  </a:lnTo>
                  <a:close/>
                </a:path>
                <a:path w="25400" h="726439">
                  <a:moveTo>
                    <a:pt x="25400" y="646430"/>
                  </a:moveTo>
                  <a:lnTo>
                    <a:pt x="0" y="646430"/>
                  </a:lnTo>
                  <a:lnTo>
                    <a:pt x="0" y="652779"/>
                  </a:lnTo>
                  <a:lnTo>
                    <a:pt x="25400" y="652779"/>
                  </a:lnTo>
                  <a:lnTo>
                    <a:pt x="25400" y="646430"/>
                  </a:lnTo>
                  <a:close/>
                </a:path>
                <a:path w="25400" h="726439">
                  <a:moveTo>
                    <a:pt x="25400" y="652780"/>
                  </a:moveTo>
                  <a:lnTo>
                    <a:pt x="0" y="652780"/>
                  </a:lnTo>
                  <a:lnTo>
                    <a:pt x="0" y="659129"/>
                  </a:lnTo>
                  <a:lnTo>
                    <a:pt x="25400" y="659129"/>
                  </a:lnTo>
                  <a:lnTo>
                    <a:pt x="25400" y="652780"/>
                  </a:lnTo>
                  <a:close/>
                </a:path>
                <a:path w="25400" h="726439">
                  <a:moveTo>
                    <a:pt x="25400" y="659130"/>
                  </a:moveTo>
                  <a:lnTo>
                    <a:pt x="0" y="659130"/>
                  </a:lnTo>
                  <a:lnTo>
                    <a:pt x="0" y="665479"/>
                  </a:lnTo>
                  <a:lnTo>
                    <a:pt x="25400" y="665479"/>
                  </a:lnTo>
                  <a:lnTo>
                    <a:pt x="25400" y="659130"/>
                  </a:lnTo>
                  <a:close/>
                </a:path>
                <a:path w="25400" h="726439">
                  <a:moveTo>
                    <a:pt x="25400" y="665480"/>
                  </a:moveTo>
                  <a:lnTo>
                    <a:pt x="0" y="665480"/>
                  </a:lnTo>
                  <a:lnTo>
                    <a:pt x="0" y="671829"/>
                  </a:lnTo>
                  <a:lnTo>
                    <a:pt x="25400" y="671829"/>
                  </a:lnTo>
                  <a:lnTo>
                    <a:pt x="25400" y="665480"/>
                  </a:lnTo>
                  <a:close/>
                </a:path>
                <a:path w="25400" h="726439">
                  <a:moveTo>
                    <a:pt x="25400" y="671830"/>
                  </a:moveTo>
                  <a:lnTo>
                    <a:pt x="0" y="671830"/>
                  </a:lnTo>
                  <a:lnTo>
                    <a:pt x="0" y="678179"/>
                  </a:lnTo>
                  <a:lnTo>
                    <a:pt x="25400" y="678179"/>
                  </a:lnTo>
                  <a:lnTo>
                    <a:pt x="25400" y="671830"/>
                  </a:lnTo>
                  <a:close/>
                </a:path>
                <a:path w="25400" h="726439">
                  <a:moveTo>
                    <a:pt x="25400" y="678180"/>
                  </a:moveTo>
                  <a:lnTo>
                    <a:pt x="0" y="678180"/>
                  </a:lnTo>
                  <a:lnTo>
                    <a:pt x="0" y="684529"/>
                  </a:lnTo>
                  <a:lnTo>
                    <a:pt x="25400" y="684529"/>
                  </a:lnTo>
                  <a:lnTo>
                    <a:pt x="25400" y="678180"/>
                  </a:lnTo>
                  <a:close/>
                </a:path>
                <a:path w="25400" h="726439">
                  <a:moveTo>
                    <a:pt x="25400" y="684530"/>
                  </a:moveTo>
                  <a:lnTo>
                    <a:pt x="0" y="684530"/>
                  </a:lnTo>
                  <a:lnTo>
                    <a:pt x="0" y="690879"/>
                  </a:lnTo>
                  <a:lnTo>
                    <a:pt x="25400" y="690879"/>
                  </a:lnTo>
                  <a:lnTo>
                    <a:pt x="25400" y="684530"/>
                  </a:lnTo>
                  <a:close/>
                </a:path>
                <a:path w="25400" h="726439">
                  <a:moveTo>
                    <a:pt x="25400" y="690880"/>
                  </a:moveTo>
                  <a:lnTo>
                    <a:pt x="0" y="690880"/>
                  </a:lnTo>
                  <a:lnTo>
                    <a:pt x="0" y="697229"/>
                  </a:lnTo>
                  <a:lnTo>
                    <a:pt x="25400" y="697229"/>
                  </a:lnTo>
                  <a:lnTo>
                    <a:pt x="25400" y="690880"/>
                  </a:lnTo>
                  <a:close/>
                </a:path>
                <a:path w="25400" h="726439">
                  <a:moveTo>
                    <a:pt x="25400" y="697230"/>
                  </a:moveTo>
                  <a:lnTo>
                    <a:pt x="0" y="697230"/>
                  </a:lnTo>
                  <a:lnTo>
                    <a:pt x="0" y="703579"/>
                  </a:lnTo>
                  <a:lnTo>
                    <a:pt x="25400" y="703579"/>
                  </a:lnTo>
                  <a:lnTo>
                    <a:pt x="25400" y="697230"/>
                  </a:lnTo>
                  <a:close/>
                </a:path>
                <a:path w="25400" h="726439">
                  <a:moveTo>
                    <a:pt x="25400" y="703580"/>
                  </a:moveTo>
                  <a:lnTo>
                    <a:pt x="0" y="703580"/>
                  </a:lnTo>
                  <a:lnTo>
                    <a:pt x="0" y="709929"/>
                  </a:lnTo>
                  <a:lnTo>
                    <a:pt x="25400" y="709929"/>
                  </a:lnTo>
                  <a:lnTo>
                    <a:pt x="25400" y="703580"/>
                  </a:lnTo>
                  <a:close/>
                </a:path>
                <a:path w="25400" h="726439">
                  <a:moveTo>
                    <a:pt x="25400" y="709930"/>
                  </a:moveTo>
                  <a:lnTo>
                    <a:pt x="0" y="709930"/>
                  </a:lnTo>
                  <a:lnTo>
                    <a:pt x="0" y="716279"/>
                  </a:lnTo>
                  <a:lnTo>
                    <a:pt x="25400" y="716279"/>
                  </a:lnTo>
                  <a:lnTo>
                    <a:pt x="25400" y="709930"/>
                  </a:lnTo>
                  <a:close/>
                </a:path>
                <a:path w="25400" h="726439">
                  <a:moveTo>
                    <a:pt x="25400" y="716280"/>
                  </a:moveTo>
                  <a:lnTo>
                    <a:pt x="0" y="716280"/>
                  </a:lnTo>
                  <a:lnTo>
                    <a:pt x="0" y="722629"/>
                  </a:lnTo>
                  <a:lnTo>
                    <a:pt x="25400" y="722629"/>
                  </a:lnTo>
                  <a:lnTo>
                    <a:pt x="25400" y="716280"/>
                  </a:lnTo>
                  <a:close/>
                </a:path>
                <a:path w="25400" h="726439">
                  <a:moveTo>
                    <a:pt x="24129" y="725169"/>
                  </a:moveTo>
                  <a:lnTo>
                    <a:pt x="22859" y="725169"/>
                  </a:lnTo>
                  <a:lnTo>
                    <a:pt x="22859" y="726439"/>
                  </a:lnTo>
                  <a:lnTo>
                    <a:pt x="24129" y="726439"/>
                  </a:lnTo>
                  <a:lnTo>
                    <a:pt x="24129" y="725169"/>
                  </a:lnTo>
                  <a:close/>
                </a:path>
                <a:path w="25400" h="726439">
                  <a:moveTo>
                    <a:pt x="25400" y="722630"/>
                  </a:moveTo>
                  <a:lnTo>
                    <a:pt x="0" y="722630"/>
                  </a:lnTo>
                  <a:lnTo>
                    <a:pt x="0" y="725169"/>
                  </a:lnTo>
                  <a:lnTo>
                    <a:pt x="25400" y="725169"/>
                  </a:lnTo>
                  <a:lnTo>
                    <a:pt x="25400" y="722630"/>
                  </a:lnTo>
                  <a:close/>
                </a:path>
              </a:pathLst>
            </a:custGeom>
            <a:solidFill>
              <a:srgbClr val="252525"/>
            </a:solidFill>
          </p:spPr>
          <p:txBody>
            <a:bodyPr bIns="0" lIns="0" rIns="0" rtlCol="0" tIns="0" wrap="square"/>
            <a:p/>
          </p:txBody>
        </p:sp>
        <p:sp>
          <p:nvSpPr>
            <p:cNvPr id="1048908" name="object 184"/>
            <p:cNvSpPr/>
            <p:nvPr/>
          </p:nvSpPr>
          <p:spPr>
            <a:xfrm>
              <a:off x="5850889" y="4467859"/>
              <a:ext cx="24130" cy="725170"/>
            </a:xfrm>
            <a:custGeom>
              <a:avLst/>
              <a:ahLst/>
              <a:rect l="l" t="t" r="r" b="b"/>
              <a:pathLst>
                <a:path w="24129" h="725170">
                  <a:moveTo>
                    <a:pt x="24130" y="0"/>
                  </a:moveTo>
                  <a:lnTo>
                    <a:pt x="0" y="0"/>
                  </a:lnTo>
                  <a:lnTo>
                    <a:pt x="0" y="5079"/>
                  </a:lnTo>
                  <a:lnTo>
                    <a:pt x="24130" y="5079"/>
                  </a:lnTo>
                  <a:lnTo>
                    <a:pt x="24130" y="0"/>
                  </a:lnTo>
                  <a:close/>
                </a:path>
                <a:path w="24129" h="725170">
                  <a:moveTo>
                    <a:pt x="24130" y="5080"/>
                  </a:moveTo>
                  <a:lnTo>
                    <a:pt x="0" y="5080"/>
                  </a:lnTo>
                  <a:lnTo>
                    <a:pt x="0" y="11429"/>
                  </a:lnTo>
                  <a:lnTo>
                    <a:pt x="24130" y="11429"/>
                  </a:lnTo>
                  <a:lnTo>
                    <a:pt x="24130" y="5080"/>
                  </a:lnTo>
                  <a:close/>
                </a:path>
                <a:path w="24129" h="725170">
                  <a:moveTo>
                    <a:pt x="24130" y="11430"/>
                  </a:moveTo>
                  <a:lnTo>
                    <a:pt x="0" y="11430"/>
                  </a:lnTo>
                  <a:lnTo>
                    <a:pt x="0" y="17779"/>
                  </a:lnTo>
                  <a:lnTo>
                    <a:pt x="24130" y="17779"/>
                  </a:lnTo>
                  <a:lnTo>
                    <a:pt x="24130" y="11430"/>
                  </a:lnTo>
                  <a:close/>
                </a:path>
                <a:path w="24129" h="725170">
                  <a:moveTo>
                    <a:pt x="24130" y="17780"/>
                  </a:moveTo>
                  <a:lnTo>
                    <a:pt x="0" y="17780"/>
                  </a:lnTo>
                  <a:lnTo>
                    <a:pt x="0" y="24129"/>
                  </a:lnTo>
                  <a:lnTo>
                    <a:pt x="24130" y="24129"/>
                  </a:lnTo>
                  <a:lnTo>
                    <a:pt x="24130" y="17780"/>
                  </a:lnTo>
                  <a:close/>
                </a:path>
                <a:path w="24129" h="725170">
                  <a:moveTo>
                    <a:pt x="24130" y="24130"/>
                  </a:moveTo>
                  <a:lnTo>
                    <a:pt x="0" y="24130"/>
                  </a:lnTo>
                  <a:lnTo>
                    <a:pt x="0" y="30479"/>
                  </a:lnTo>
                  <a:lnTo>
                    <a:pt x="24130" y="30479"/>
                  </a:lnTo>
                  <a:lnTo>
                    <a:pt x="24130" y="24130"/>
                  </a:lnTo>
                  <a:close/>
                </a:path>
                <a:path w="24129" h="725170">
                  <a:moveTo>
                    <a:pt x="24130" y="30480"/>
                  </a:moveTo>
                  <a:lnTo>
                    <a:pt x="0" y="30480"/>
                  </a:lnTo>
                  <a:lnTo>
                    <a:pt x="0" y="36829"/>
                  </a:lnTo>
                  <a:lnTo>
                    <a:pt x="24130" y="36829"/>
                  </a:lnTo>
                  <a:lnTo>
                    <a:pt x="24130" y="30480"/>
                  </a:lnTo>
                  <a:close/>
                </a:path>
                <a:path w="24129" h="725170">
                  <a:moveTo>
                    <a:pt x="24130" y="36830"/>
                  </a:moveTo>
                  <a:lnTo>
                    <a:pt x="0" y="36830"/>
                  </a:lnTo>
                  <a:lnTo>
                    <a:pt x="0" y="43179"/>
                  </a:lnTo>
                  <a:lnTo>
                    <a:pt x="24130" y="43179"/>
                  </a:lnTo>
                  <a:lnTo>
                    <a:pt x="24130" y="36830"/>
                  </a:lnTo>
                  <a:close/>
                </a:path>
                <a:path w="24129" h="725170">
                  <a:moveTo>
                    <a:pt x="24130" y="43180"/>
                  </a:moveTo>
                  <a:lnTo>
                    <a:pt x="0" y="43180"/>
                  </a:lnTo>
                  <a:lnTo>
                    <a:pt x="0" y="49529"/>
                  </a:lnTo>
                  <a:lnTo>
                    <a:pt x="24130" y="49529"/>
                  </a:lnTo>
                  <a:lnTo>
                    <a:pt x="24130" y="43180"/>
                  </a:lnTo>
                  <a:close/>
                </a:path>
                <a:path w="24129" h="725170">
                  <a:moveTo>
                    <a:pt x="24130" y="49530"/>
                  </a:moveTo>
                  <a:lnTo>
                    <a:pt x="0" y="49530"/>
                  </a:lnTo>
                  <a:lnTo>
                    <a:pt x="0" y="55879"/>
                  </a:lnTo>
                  <a:lnTo>
                    <a:pt x="24130" y="55879"/>
                  </a:lnTo>
                  <a:lnTo>
                    <a:pt x="24130" y="49530"/>
                  </a:lnTo>
                  <a:close/>
                </a:path>
                <a:path w="24129" h="725170">
                  <a:moveTo>
                    <a:pt x="24130" y="55880"/>
                  </a:moveTo>
                  <a:lnTo>
                    <a:pt x="0" y="55880"/>
                  </a:lnTo>
                  <a:lnTo>
                    <a:pt x="0" y="62229"/>
                  </a:lnTo>
                  <a:lnTo>
                    <a:pt x="24130" y="62229"/>
                  </a:lnTo>
                  <a:lnTo>
                    <a:pt x="24130" y="55880"/>
                  </a:lnTo>
                  <a:close/>
                </a:path>
                <a:path w="24129" h="725170">
                  <a:moveTo>
                    <a:pt x="24130" y="62230"/>
                  </a:moveTo>
                  <a:lnTo>
                    <a:pt x="0" y="62230"/>
                  </a:lnTo>
                  <a:lnTo>
                    <a:pt x="0" y="68579"/>
                  </a:lnTo>
                  <a:lnTo>
                    <a:pt x="24130" y="68579"/>
                  </a:lnTo>
                  <a:lnTo>
                    <a:pt x="24130" y="62230"/>
                  </a:lnTo>
                  <a:close/>
                </a:path>
                <a:path w="24129" h="725170">
                  <a:moveTo>
                    <a:pt x="24130" y="68580"/>
                  </a:moveTo>
                  <a:lnTo>
                    <a:pt x="0" y="68580"/>
                  </a:lnTo>
                  <a:lnTo>
                    <a:pt x="0" y="74929"/>
                  </a:lnTo>
                  <a:lnTo>
                    <a:pt x="24130" y="74929"/>
                  </a:lnTo>
                  <a:lnTo>
                    <a:pt x="24130" y="68580"/>
                  </a:lnTo>
                  <a:close/>
                </a:path>
                <a:path w="24129" h="725170">
                  <a:moveTo>
                    <a:pt x="24130" y="74930"/>
                  </a:moveTo>
                  <a:lnTo>
                    <a:pt x="0" y="74930"/>
                  </a:lnTo>
                  <a:lnTo>
                    <a:pt x="0" y="81279"/>
                  </a:lnTo>
                  <a:lnTo>
                    <a:pt x="24130" y="81279"/>
                  </a:lnTo>
                  <a:lnTo>
                    <a:pt x="24130" y="74930"/>
                  </a:lnTo>
                  <a:close/>
                </a:path>
                <a:path w="24129" h="725170">
                  <a:moveTo>
                    <a:pt x="24130" y="81280"/>
                  </a:moveTo>
                  <a:lnTo>
                    <a:pt x="0" y="81280"/>
                  </a:lnTo>
                  <a:lnTo>
                    <a:pt x="0" y="87629"/>
                  </a:lnTo>
                  <a:lnTo>
                    <a:pt x="24130" y="87629"/>
                  </a:lnTo>
                  <a:lnTo>
                    <a:pt x="24130" y="81280"/>
                  </a:lnTo>
                  <a:close/>
                </a:path>
                <a:path w="24129" h="725170">
                  <a:moveTo>
                    <a:pt x="24130" y="87630"/>
                  </a:moveTo>
                  <a:lnTo>
                    <a:pt x="0" y="87630"/>
                  </a:lnTo>
                  <a:lnTo>
                    <a:pt x="0" y="93979"/>
                  </a:lnTo>
                  <a:lnTo>
                    <a:pt x="24130" y="93979"/>
                  </a:lnTo>
                  <a:lnTo>
                    <a:pt x="24130" y="87630"/>
                  </a:lnTo>
                  <a:close/>
                </a:path>
                <a:path w="24129" h="725170">
                  <a:moveTo>
                    <a:pt x="24130" y="93980"/>
                  </a:moveTo>
                  <a:lnTo>
                    <a:pt x="0" y="93980"/>
                  </a:lnTo>
                  <a:lnTo>
                    <a:pt x="0" y="100329"/>
                  </a:lnTo>
                  <a:lnTo>
                    <a:pt x="24130" y="100329"/>
                  </a:lnTo>
                  <a:lnTo>
                    <a:pt x="24130" y="93980"/>
                  </a:lnTo>
                  <a:close/>
                </a:path>
                <a:path w="24129" h="725170">
                  <a:moveTo>
                    <a:pt x="24130" y="100330"/>
                  </a:moveTo>
                  <a:lnTo>
                    <a:pt x="0" y="100330"/>
                  </a:lnTo>
                  <a:lnTo>
                    <a:pt x="0" y="106679"/>
                  </a:lnTo>
                  <a:lnTo>
                    <a:pt x="24130" y="106679"/>
                  </a:lnTo>
                  <a:lnTo>
                    <a:pt x="24130" y="100330"/>
                  </a:lnTo>
                  <a:close/>
                </a:path>
                <a:path w="24129" h="725170">
                  <a:moveTo>
                    <a:pt x="24130" y="106680"/>
                  </a:moveTo>
                  <a:lnTo>
                    <a:pt x="0" y="106680"/>
                  </a:lnTo>
                  <a:lnTo>
                    <a:pt x="0" y="113029"/>
                  </a:lnTo>
                  <a:lnTo>
                    <a:pt x="24130" y="113029"/>
                  </a:lnTo>
                  <a:lnTo>
                    <a:pt x="24130" y="106680"/>
                  </a:lnTo>
                  <a:close/>
                </a:path>
                <a:path w="24129" h="725170">
                  <a:moveTo>
                    <a:pt x="24130" y="113030"/>
                  </a:moveTo>
                  <a:lnTo>
                    <a:pt x="0" y="113030"/>
                  </a:lnTo>
                  <a:lnTo>
                    <a:pt x="0" y="119379"/>
                  </a:lnTo>
                  <a:lnTo>
                    <a:pt x="24130" y="119379"/>
                  </a:lnTo>
                  <a:lnTo>
                    <a:pt x="24130" y="113030"/>
                  </a:lnTo>
                  <a:close/>
                </a:path>
                <a:path w="24129" h="725170">
                  <a:moveTo>
                    <a:pt x="24130" y="119380"/>
                  </a:moveTo>
                  <a:lnTo>
                    <a:pt x="0" y="119380"/>
                  </a:lnTo>
                  <a:lnTo>
                    <a:pt x="0" y="125729"/>
                  </a:lnTo>
                  <a:lnTo>
                    <a:pt x="24130" y="125729"/>
                  </a:lnTo>
                  <a:lnTo>
                    <a:pt x="24130" y="119380"/>
                  </a:lnTo>
                  <a:close/>
                </a:path>
                <a:path w="24129" h="725170">
                  <a:moveTo>
                    <a:pt x="24130" y="125730"/>
                  </a:moveTo>
                  <a:lnTo>
                    <a:pt x="0" y="125730"/>
                  </a:lnTo>
                  <a:lnTo>
                    <a:pt x="0" y="132079"/>
                  </a:lnTo>
                  <a:lnTo>
                    <a:pt x="24130" y="132079"/>
                  </a:lnTo>
                  <a:lnTo>
                    <a:pt x="24130" y="125730"/>
                  </a:lnTo>
                  <a:close/>
                </a:path>
                <a:path w="24129" h="725170">
                  <a:moveTo>
                    <a:pt x="24130" y="132080"/>
                  </a:moveTo>
                  <a:lnTo>
                    <a:pt x="0" y="132080"/>
                  </a:lnTo>
                  <a:lnTo>
                    <a:pt x="0" y="138429"/>
                  </a:lnTo>
                  <a:lnTo>
                    <a:pt x="24130" y="138429"/>
                  </a:lnTo>
                  <a:lnTo>
                    <a:pt x="24130" y="132080"/>
                  </a:lnTo>
                  <a:close/>
                </a:path>
                <a:path w="24129" h="725170">
                  <a:moveTo>
                    <a:pt x="24130" y="138430"/>
                  </a:moveTo>
                  <a:lnTo>
                    <a:pt x="0" y="138430"/>
                  </a:lnTo>
                  <a:lnTo>
                    <a:pt x="0" y="144779"/>
                  </a:lnTo>
                  <a:lnTo>
                    <a:pt x="24130" y="144779"/>
                  </a:lnTo>
                  <a:lnTo>
                    <a:pt x="24130" y="138430"/>
                  </a:lnTo>
                  <a:close/>
                </a:path>
                <a:path w="24129" h="725170">
                  <a:moveTo>
                    <a:pt x="24130" y="144780"/>
                  </a:moveTo>
                  <a:lnTo>
                    <a:pt x="0" y="144780"/>
                  </a:lnTo>
                  <a:lnTo>
                    <a:pt x="0" y="151129"/>
                  </a:lnTo>
                  <a:lnTo>
                    <a:pt x="24130" y="151129"/>
                  </a:lnTo>
                  <a:lnTo>
                    <a:pt x="24130" y="144780"/>
                  </a:lnTo>
                  <a:close/>
                </a:path>
                <a:path w="24129" h="725170">
                  <a:moveTo>
                    <a:pt x="24130" y="151130"/>
                  </a:moveTo>
                  <a:lnTo>
                    <a:pt x="0" y="151130"/>
                  </a:lnTo>
                  <a:lnTo>
                    <a:pt x="0" y="157479"/>
                  </a:lnTo>
                  <a:lnTo>
                    <a:pt x="24130" y="157479"/>
                  </a:lnTo>
                  <a:lnTo>
                    <a:pt x="24130" y="151130"/>
                  </a:lnTo>
                  <a:close/>
                </a:path>
                <a:path w="24129" h="725170">
                  <a:moveTo>
                    <a:pt x="24130" y="157480"/>
                  </a:moveTo>
                  <a:lnTo>
                    <a:pt x="0" y="157480"/>
                  </a:lnTo>
                  <a:lnTo>
                    <a:pt x="0" y="162559"/>
                  </a:lnTo>
                  <a:lnTo>
                    <a:pt x="24130" y="162559"/>
                  </a:lnTo>
                  <a:lnTo>
                    <a:pt x="24130" y="157480"/>
                  </a:lnTo>
                  <a:close/>
                </a:path>
                <a:path w="24129" h="725170">
                  <a:moveTo>
                    <a:pt x="24130" y="162560"/>
                  </a:moveTo>
                  <a:lnTo>
                    <a:pt x="0" y="162560"/>
                  </a:lnTo>
                  <a:lnTo>
                    <a:pt x="0" y="170179"/>
                  </a:lnTo>
                  <a:lnTo>
                    <a:pt x="24130" y="170179"/>
                  </a:lnTo>
                  <a:lnTo>
                    <a:pt x="24130" y="162560"/>
                  </a:lnTo>
                  <a:close/>
                </a:path>
                <a:path w="24129" h="725170">
                  <a:moveTo>
                    <a:pt x="24130" y="170180"/>
                  </a:moveTo>
                  <a:lnTo>
                    <a:pt x="0" y="170180"/>
                  </a:lnTo>
                  <a:lnTo>
                    <a:pt x="0" y="176529"/>
                  </a:lnTo>
                  <a:lnTo>
                    <a:pt x="24130" y="176529"/>
                  </a:lnTo>
                  <a:lnTo>
                    <a:pt x="24130" y="170180"/>
                  </a:lnTo>
                  <a:close/>
                </a:path>
                <a:path w="24129" h="725170">
                  <a:moveTo>
                    <a:pt x="24130" y="176530"/>
                  </a:moveTo>
                  <a:lnTo>
                    <a:pt x="0" y="176530"/>
                  </a:lnTo>
                  <a:lnTo>
                    <a:pt x="0" y="182879"/>
                  </a:lnTo>
                  <a:lnTo>
                    <a:pt x="24130" y="182879"/>
                  </a:lnTo>
                  <a:lnTo>
                    <a:pt x="24130" y="176530"/>
                  </a:lnTo>
                  <a:close/>
                </a:path>
                <a:path w="24129" h="725170">
                  <a:moveTo>
                    <a:pt x="21590" y="182880"/>
                  </a:moveTo>
                  <a:lnTo>
                    <a:pt x="0" y="182880"/>
                  </a:lnTo>
                  <a:lnTo>
                    <a:pt x="0" y="186689"/>
                  </a:lnTo>
                  <a:lnTo>
                    <a:pt x="7620" y="186689"/>
                  </a:lnTo>
                  <a:lnTo>
                    <a:pt x="7620" y="185419"/>
                  </a:lnTo>
                  <a:lnTo>
                    <a:pt x="13970" y="185419"/>
                  </a:lnTo>
                  <a:lnTo>
                    <a:pt x="13970" y="184150"/>
                  </a:lnTo>
                  <a:lnTo>
                    <a:pt x="21590" y="184150"/>
                  </a:lnTo>
                  <a:lnTo>
                    <a:pt x="21590" y="182880"/>
                  </a:lnTo>
                  <a:close/>
                </a:path>
                <a:path w="24129" h="725170">
                  <a:moveTo>
                    <a:pt x="5080" y="543559"/>
                  </a:moveTo>
                  <a:lnTo>
                    <a:pt x="0" y="543559"/>
                  </a:lnTo>
                  <a:lnTo>
                    <a:pt x="0" y="544829"/>
                  </a:lnTo>
                  <a:lnTo>
                    <a:pt x="5080" y="544829"/>
                  </a:lnTo>
                  <a:lnTo>
                    <a:pt x="5080" y="543559"/>
                  </a:lnTo>
                  <a:close/>
                </a:path>
                <a:path w="24129" h="725170">
                  <a:moveTo>
                    <a:pt x="8890" y="544830"/>
                  </a:moveTo>
                  <a:lnTo>
                    <a:pt x="0" y="544830"/>
                  </a:lnTo>
                  <a:lnTo>
                    <a:pt x="0" y="551179"/>
                  </a:lnTo>
                  <a:lnTo>
                    <a:pt x="24130" y="551179"/>
                  </a:lnTo>
                  <a:lnTo>
                    <a:pt x="24130" y="547369"/>
                  </a:lnTo>
                  <a:lnTo>
                    <a:pt x="19050" y="547369"/>
                  </a:lnTo>
                  <a:lnTo>
                    <a:pt x="19050" y="546100"/>
                  </a:lnTo>
                  <a:lnTo>
                    <a:pt x="8890" y="546100"/>
                  </a:lnTo>
                  <a:lnTo>
                    <a:pt x="8890" y="544830"/>
                  </a:lnTo>
                  <a:close/>
                </a:path>
                <a:path w="24129" h="725170">
                  <a:moveTo>
                    <a:pt x="24130" y="551180"/>
                  </a:moveTo>
                  <a:lnTo>
                    <a:pt x="0" y="551180"/>
                  </a:lnTo>
                  <a:lnTo>
                    <a:pt x="0" y="557529"/>
                  </a:lnTo>
                  <a:lnTo>
                    <a:pt x="24130" y="557529"/>
                  </a:lnTo>
                  <a:lnTo>
                    <a:pt x="24130" y="551180"/>
                  </a:lnTo>
                  <a:close/>
                </a:path>
                <a:path w="24129" h="725170">
                  <a:moveTo>
                    <a:pt x="24130" y="557530"/>
                  </a:moveTo>
                  <a:lnTo>
                    <a:pt x="0" y="557530"/>
                  </a:lnTo>
                  <a:lnTo>
                    <a:pt x="0" y="563879"/>
                  </a:lnTo>
                  <a:lnTo>
                    <a:pt x="24130" y="563879"/>
                  </a:lnTo>
                  <a:lnTo>
                    <a:pt x="24130" y="557530"/>
                  </a:lnTo>
                  <a:close/>
                </a:path>
                <a:path w="24129" h="725170">
                  <a:moveTo>
                    <a:pt x="24130" y="563880"/>
                  </a:moveTo>
                  <a:lnTo>
                    <a:pt x="0" y="563880"/>
                  </a:lnTo>
                  <a:lnTo>
                    <a:pt x="0" y="570229"/>
                  </a:lnTo>
                  <a:lnTo>
                    <a:pt x="24130" y="570229"/>
                  </a:lnTo>
                  <a:lnTo>
                    <a:pt x="24130" y="563880"/>
                  </a:lnTo>
                  <a:close/>
                </a:path>
                <a:path w="24129" h="725170">
                  <a:moveTo>
                    <a:pt x="24130" y="570230"/>
                  </a:moveTo>
                  <a:lnTo>
                    <a:pt x="0" y="570230"/>
                  </a:lnTo>
                  <a:lnTo>
                    <a:pt x="0" y="576579"/>
                  </a:lnTo>
                  <a:lnTo>
                    <a:pt x="24130" y="576579"/>
                  </a:lnTo>
                  <a:lnTo>
                    <a:pt x="24130" y="570230"/>
                  </a:lnTo>
                  <a:close/>
                </a:path>
                <a:path w="24129" h="725170">
                  <a:moveTo>
                    <a:pt x="24130" y="576580"/>
                  </a:moveTo>
                  <a:lnTo>
                    <a:pt x="0" y="576580"/>
                  </a:lnTo>
                  <a:lnTo>
                    <a:pt x="0" y="582929"/>
                  </a:lnTo>
                  <a:lnTo>
                    <a:pt x="24130" y="582929"/>
                  </a:lnTo>
                  <a:lnTo>
                    <a:pt x="24130" y="576580"/>
                  </a:lnTo>
                  <a:close/>
                </a:path>
                <a:path w="24129" h="725170">
                  <a:moveTo>
                    <a:pt x="24130" y="582930"/>
                  </a:moveTo>
                  <a:lnTo>
                    <a:pt x="0" y="582930"/>
                  </a:lnTo>
                  <a:lnTo>
                    <a:pt x="0" y="589279"/>
                  </a:lnTo>
                  <a:lnTo>
                    <a:pt x="24130" y="589279"/>
                  </a:lnTo>
                  <a:lnTo>
                    <a:pt x="24130" y="582930"/>
                  </a:lnTo>
                  <a:close/>
                </a:path>
                <a:path w="24129" h="725170">
                  <a:moveTo>
                    <a:pt x="24130" y="589280"/>
                  </a:moveTo>
                  <a:lnTo>
                    <a:pt x="0" y="589280"/>
                  </a:lnTo>
                  <a:lnTo>
                    <a:pt x="0" y="595629"/>
                  </a:lnTo>
                  <a:lnTo>
                    <a:pt x="24130" y="595629"/>
                  </a:lnTo>
                  <a:lnTo>
                    <a:pt x="24130" y="589280"/>
                  </a:lnTo>
                  <a:close/>
                </a:path>
                <a:path w="24129" h="725170">
                  <a:moveTo>
                    <a:pt x="24130" y="595630"/>
                  </a:moveTo>
                  <a:lnTo>
                    <a:pt x="0" y="595630"/>
                  </a:lnTo>
                  <a:lnTo>
                    <a:pt x="0" y="601979"/>
                  </a:lnTo>
                  <a:lnTo>
                    <a:pt x="24130" y="601979"/>
                  </a:lnTo>
                  <a:lnTo>
                    <a:pt x="24130" y="595630"/>
                  </a:lnTo>
                  <a:close/>
                </a:path>
                <a:path w="24129" h="725170">
                  <a:moveTo>
                    <a:pt x="24130" y="601980"/>
                  </a:moveTo>
                  <a:lnTo>
                    <a:pt x="0" y="601980"/>
                  </a:lnTo>
                  <a:lnTo>
                    <a:pt x="0" y="608329"/>
                  </a:lnTo>
                  <a:lnTo>
                    <a:pt x="24130" y="608329"/>
                  </a:lnTo>
                  <a:lnTo>
                    <a:pt x="24130" y="601980"/>
                  </a:lnTo>
                  <a:close/>
                </a:path>
                <a:path w="24129" h="725170">
                  <a:moveTo>
                    <a:pt x="24130" y="608330"/>
                  </a:moveTo>
                  <a:lnTo>
                    <a:pt x="0" y="608330"/>
                  </a:lnTo>
                  <a:lnTo>
                    <a:pt x="0" y="614679"/>
                  </a:lnTo>
                  <a:lnTo>
                    <a:pt x="24130" y="614679"/>
                  </a:lnTo>
                  <a:lnTo>
                    <a:pt x="24130" y="608330"/>
                  </a:lnTo>
                  <a:close/>
                </a:path>
                <a:path w="24129" h="725170">
                  <a:moveTo>
                    <a:pt x="24130" y="614680"/>
                  </a:moveTo>
                  <a:lnTo>
                    <a:pt x="0" y="614680"/>
                  </a:lnTo>
                  <a:lnTo>
                    <a:pt x="0" y="621029"/>
                  </a:lnTo>
                  <a:lnTo>
                    <a:pt x="24130" y="621029"/>
                  </a:lnTo>
                  <a:lnTo>
                    <a:pt x="24130" y="614680"/>
                  </a:lnTo>
                  <a:close/>
                </a:path>
                <a:path w="24129" h="725170">
                  <a:moveTo>
                    <a:pt x="24130" y="621030"/>
                  </a:moveTo>
                  <a:lnTo>
                    <a:pt x="0" y="621030"/>
                  </a:lnTo>
                  <a:lnTo>
                    <a:pt x="0" y="627379"/>
                  </a:lnTo>
                  <a:lnTo>
                    <a:pt x="24130" y="627379"/>
                  </a:lnTo>
                  <a:lnTo>
                    <a:pt x="24130" y="621030"/>
                  </a:lnTo>
                  <a:close/>
                </a:path>
                <a:path w="24129" h="725170">
                  <a:moveTo>
                    <a:pt x="24130" y="627380"/>
                  </a:moveTo>
                  <a:lnTo>
                    <a:pt x="0" y="627380"/>
                  </a:lnTo>
                  <a:lnTo>
                    <a:pt x="0" y="633729"/>
                  </a:lnTo>
                  <a:lnTo>
                    <a:pt x="24130" y="633729"/>
                  </a:lnTo>
                  <a:lnTo>
                    <a:pt x="24130" y="627380"/>
                  </a:lnTo>
                  <a:close/>
                </a:path>
                <a:path w="24129" h="725170">
                  <a:moveTo>
                    <a:pt x="24130" y="633730"/>
                  </a:moveTo>
                  <a:lnTo>
                    <a:pt x="0" y="633730"/>
                  </a:lnTo>
                  <a:lnTo>
                    <a:pt x="0" y="640079"/>
                  </a:lnTo>
                  <a:lnTo>
                    <a:pt x="24130" y="640079"/>
                  </a:lnTo>
                  <a:lnTo>
                    <a:pt x="24130" y="633730"/>
                  </a:lnTo>
                  <a:close/>
                </a:path>
                <a:path w="24129" h="725170">
                  <a:moveTo>
                    <a:pt x="24130" y="640080"/>
                  </a:moveTo>
                  <a:lnTo>
                    <a:pt x="0" y="640080"/>
                  </a:lnTo>
                  <a:lnTo>
                    <a:pt x="0" y="646429"/>
                  </a:lnTo>
                  <a:lnTo>
                    <a:pt x="24130" y="646429"/>
                  </a:lnTo>
                  <a:lnTo>
                    <a:pt x="24130" y="640080"/>
                  </a:lnTo>
                  <a:close/>
                </a:path>
                <a:path w="24129" h="725170">
                  <a:moveTo>
                    <a:pt x="24130" y="646430"/>
                  </a:moveTo>
                  <a:lnTo>
                    <a:pt x="0" y="646430"/>
                  </a:lnTo>
                  <a:lnTo>
                    <a:pt x="0" y="652779"/>
                  </a:lnTo>
                  <a:lnTo>
                    <a:pt x="24130" y="652779"/>
                  </a:lnTo>
                  <a:lnTo>
                    <a:pt x="24130" y="646430"/>
                  </a:lnTo>
                  <a:close/>
                </a:path>
                <a:path w="24129" h="725170">
                  <a:moveTo>
                    <a:pt x="24130" y="652780"/>
                  </a:moveTo>
                  <a:lnTo>
                    <a:pt x="0" y="652780"/>
                  </a:lnTo>
                  <a:lnTo>
                    <a:pt x="0" y="659129"/>
                  </a:lnTo>
                  <a:lnTo>
                    <a:pt x="24130" y="659129"/>
                  </a:lnTo>
                  <a:lnTo>
                    <a:pt x="24130" y="652780"/>
                  </a:lnTo>
                  <a:close/>
                </a:path>
                <a:path w="24129" h="725170">
                  <a:moveTo>
                    <a:pt x="24130" y="659130"/>
                  </a:moveTo>
                  <a:lnTo>
                    <a:pt x="0" y="659130"/>
                  </a:lnTo>
                  <a:lnTo>
                    <a:pt x="0" y="665479"/>
                  </a:lnTo>
                  <a:lnTo>
                    <a:pt x="24130" y="665479"/>
                  </a:lnTo>
                  <a:lnTo>
                    <a:pt x="24130" y="659130"/>
                  </a:lnTo>
                  <a:close/>
                </a:path>
                <a:path w="24129" h="725170">
                  <a:moveTo>
                    <a:pt x="24130" y="665480"/>
                  </a:moveTo>
                  <a:lnTo>
                    <a:pt x="0" y="665480"/>
                  </a:lnTo>
                  <a:lnTo>
                    <a:pt x="0" y="671829"/>
                  </a:lnTo>
                  <a:lnTo>
                    <a:pt x="24130" y="671829"/>
                  </a:lnTo>
                  <a:lnTo>
                    <a:pt x="24130" y="665480"/>
                  </a:lnTo>
                  <a:close/>
                </a:path>
                <a:path w="24129" h="725170">
                  <a:moveTo>
                    <a:pt x="24130" y="671830"/>
                  </a:moveTo>
                  <a:lnTo>
                    <a:pt x="0" y="671830"/>
                  </a:lnTo>
                  <a:lnTo>
                    <a:pt x="0" y="678179"/>
                  </a:lnTo>
                  <a:lnTo>
                    <a:pt x="24130" y="678179"/>
                  </a:lnTo>
                  <a:lnTo>
                    <a:pt x="24130" y="671830"/>
                  </a:lnTo>
                  <a:close/>
                </a:path>
                <a:path w="24129" h="725170">
                  <a:moveTo>
                    <a:pt x="24130" y="678180"/>
                  </a:moveTo>
                  <a:lnTo>
                    <a:pt x="0" y="678180"/>
                  </a:lnTo>
                  <a:lnTo>
                    <a:pt x="0" y="684529"/>
                  </a:lnTo>
                  <a:lnTo>
                    <a:pt x="24130" y="684529"/>
                  </a:lnTo>
                  <a:lnTo>
                    <a:pt x="24130" y="678180"/>
                  </a:lnTo>
                  <a:close/>
                </a:path>
                <a:path w="24129" h="725170">
                  <a:moveTo>
                    <a:pt x="24130" y="684530"/>
                  </a:moveTo>
                  <a:lnTo>
                    <a:pt x="0" y="684530"/>
                  </a:lnTo>
                  <a:lnTo>
                    <a:pt x="0" y="690879"/>
                  </a:lnTo>
                  <a:lnTo>
                    <a:pt x="24130" y="690879"/>
                  </a:lnTo>
                  <a:lnTo>
                    <a:pt x="24130" y="684530"/>
                  </a:lnTo>
                  <a:close/>
                </a:path>
                <a:path w="24129" h="725170">
                  <a:moveTo>
                    <a:pt x="24130" y="690880"/>
                  </a:moveTo>
                  <a:lnTo>
                    <a:pt x="0" y="690880"/>
                  </a:lnTo>
                  <a:lnTo>
                    <a:pt x="0" y="697229"/>
                  </a:lnTo>
                  <a:lnTo>
                    <a:pt x="24130" y="697229"/>
                  </a:lnTo>
                  <a:lnTo>
                    <a:pt x="24130" y="690880"/>
                  </a:lnTo>
                  <a:close/>
                </a:path>
                <a:path w="24129" h="725170">
                  <a:moveTo>
                    <a:pt x="24130" y="697230"/>
                  </a:moveTo>
                  <a:lnTo>
                    <a:pt x="0" y="697230"/>
                  </a:lnTo>
                  <a:lnTo>
                    <a:pt x="0" y="703579"/>
                  </a:lnTo>
                  <a:lnTo>
                    <a:pt x="24130" y="703579"/>
                  </a:lnTo>
                  <a:lnTo>
                    <a:pt x="24130" y="697230"/>
                  </a:lnTo>
                  <a:close/>
                </a:path>
                <a:path w="24129" h="725170">
                  <a:moveTo>
                    <a:pt x="24130" y="703580"/>
                  </a:moveTo>
                  <a:lnTo>
                    <a:pt x="0" y="703580"/>
                  </a:lnTo>
                  <a:lnTo>
                    <a:pt x="0" y="709929"/>
                  </a:lnTo>
                  <a:lnTo>
                    <a:pt x="24130" y="709929"/>
                  </a:lnTo>
                  <a:lnTo>
                    <a:pt x="24130" y="703580"/>
                  </a:lnTo>
                  <a:close/>
                </a:path>
                <a:path w="24129" h="725170">
                  <a:moveTo>
                    <a:pt x="24130" y="709930"/>
                  </a:moveTo>
                  <a:lnTo>
                    <a:pt x="0" y="709930"/>
                  </a:lnTo>
                  <a:lnTo>
                    <a:pt x="0" y="716279"/>
                  </a:lnTo>
                  <a:lnTo>
                    <a:pt x="24130" y="716279"/>
                  </a:lnTo>
                  <a:lnTo>
                    <a:pt x="24130" y="709930"/>
                  </a:lnTo>
                  <a:close/>
                </a:path>
                <a:path w="24129" h="725170">
                  <a:moveTo>
                    <a:pt x="24130" y="716280"/>
                  </a:moveTo>
                  <a:lnTo>
                    <a:pt x="0" y="716280"/>
                  </a:lnTo>
                  <a:lnTo>
                    <a:pt x="0" y="722629"/>
                  </a:lnTo>
                  <a:lnTo>
                    <a:pt x="24130" y="722629"/>
                  </a:lnTo>
                  <a:lnTo>
                    <a:pt x="24130" y="716280"/>
                  </a:lnTo>
                  <a:close/>
                </a:path>
                <a:path w="24129" h="725170">
                  <a:moveTo>
                    <a:pt x="24130" y="722630"/>
                  </a:moveTo>
                  <a:lnTo>
                    <a:pt x="0" y="722630"/>
                  </a:lnTo>
                  <a:lnTo>
                    <a:pt x="0" y="725169"/>
                  </a:lnTo>
                  <a:lnTo>
                    <a:pt x="24130" y="725169"/>
                  </a:lnTo>
                  <a:lnTo>
                    <a:pt x="24130" y="722630"/>
                  </a:lnTo>
                  <a:close/>
                </a:path>
              </a:pathLst>
            </a:custGeom>
            <a:solidFill>
              <a:srgbClr val="242424"/>
            </a:solidFill>
          </p:spPr>
          <p:txBody>
            <a:bodyPr bIns="0" lIns="0" rIns="0" rtlCol="0" tIns="0" wrap="square"/>
            <a:p/>
          </p:txBody>
        </p:sp>
        <p:sp>
          <p:nvSpPr>
            <p:cNvPr id="1048909" name="object 185"/>
            <p:cNvSpPr/>
            <p:nvPr/>
          </p:nvSpPr>
          <p:spPr>
            <a:xfrm>
              <a:off x="5826759" y="4469129"/>
              <a:ext cx="24130" cy="723900"/>
            </a:xfrm>
            <a:custGeom>
              <a:avLst/>
              <a:ahLst/>
              <a:rect l="l" t="t" r="r" b="b"/>
              <a:pathLst>
                <a:path w="24129" h="723900">
                  <a:moveTo>
                    <a:pt x="24129" y="0"/>
                  </a:moveTo>
                  <a:lnTo>
                    <a:pt x="0" y="0"/>
                  </a:lnTo>
                  <a:lnTo>
                    <a:pt x="0" y="3810"/>
                  </a:lnTo>
                  <a:lnTo>
                    <a:pt x="24129" y="3810"/>
                  </a:lnTo>
                  <a:lnTo>
                    <a:pt x="24129" y="0"/>
                  </a:lnTo>
                  <a:close/>
                </a:path>
                <a:path w="24129" h="723900">
                  <a:moveTo>
                    <a:pt x="24129" y="3810"/>
                  </a:moveTo>
                  <a:lnTo>
                    <a:pt x="0" y="3810"/>
                  </a:lnTo>
                  <a:lnTo>
                    <a:pt x="0" y="10160"/>
                  </a:lnTo>
                  <a:lnTo>
                    <a:pt x="24129" y="10160"/>
                  </a:lnTo>
                  <a:lnTo>
                    <a:pt x="24129" y="3810"/>
                  </a:lnTo>
                  <a:close/>
                </a:path>
                <a:path w="24129" h="723900">
                  <a:moveTo>
                    <a:pt x="24129" y="10160"/>
                  </a:moveTo>
                  <a:lnTo>
                    <a:pt x="0" y="10160"/>
                  </a:lnTo>
                  <a:lnTo>
                    <a:pt x="0" y="16510"/>
                  </a:lnTo>
                  <a:lnTo>
                    <a:pt x="24129" y="16510"/>
                  </a:lnTo>
                  <a:lnTo>
                    <a:pt x="24129" y="10160"/>
                  </a:lnTo>
                  <a:close/>
                </a:path>
                <a:path w="24129" h="723900">
                  <a:moveTo>
                    <a:pt x="24129" y="16510"/>
                  </a:moveTo>
                  <a:lnTo>
                    <a:pt x="0" y="16510"/>
                  </a:lnTo>
                  <a:lnTo>
                    <a:pt x="0" y="22860"/>
                  </a:lnTo>
                  <a:lnTo>
                    <a:pt x="24129" y="22860"/>
                  </a:lnTo>
                  <a:lnTo>
                    <a:pt x="24129" y="16510"/>
                  </a:lnTo>
                  <a:close/>
                </a:path>
                <a:path w="24129" h="723900">
                  <a:moveTo>
                    <a:pt x="24129" y="22860"/>
                  </a:moveTo>
                  <a:lnTo>
                    <a:pt x="0" y="22860"/>
                  </a:lnTo>
                  <a:lnTo>
                    <a:pt x="0" y="29210"/>
                  </a:lnTo>
                  <a:lnTo>
                    <a:pt x="24129" y="29210"/>
                  </a:lnTo>
                  <a:lnTo>
                    <a:pt x="24129" y="22860"/>
                  </a:lnTo>
                  <a:close/>
                </a:path>
                <a:path w="24129" h="723900">
                  <a:moveTo>
                    <a:pt x="24129" y="29210"/>
                  </a:moveTo>
                  <a:lnTo>
                    <a:pt x="0" y="29210"/>
                  </a:lnTo>
                  <a:lnTo>
                    <a:pt x="0" y="35560"/>
                  </a:lnTo>
                  <a:lnTo>
                    <a:pt x="24129" y="35560"/>
                  </a:lnTo>
                  <a:lnTo>
                    <a:pt x="24129" y="29210"/>
                  </a:lnTo>
                  <a:close/>
                </a:path>
                <a:path w="24129" h="723900">
                  <a:moveTo>
                    <a:pt x="24129" y="35560"/>
                  </a:moveTo>
                  <a:lnTo>
                    <a:pt x="0" y="35560"/>
                  </a:lnTo>
                  <a:lnTo>
                    <a:pt x="0" y="41910"/>
                  </a:lnTo>
                  <a:lnTo>
                    <a:pt x="24129" y="41910"/>
                  </a:lnTo>
                  <a:lnTo>
                    <a:pt x="24129" y="35560"/>
                  </a:lnTo>
                  <a:close/>
                </a:path>
                <a:path w="24129" h="723900">
                  <a:moveTo>
                    <a:pt x="24129" y="41910"/>
                  </a:moveTo>
                  <a:lnTo>
                    <a:pt x="0" y="41910"/>
                  </a:lnTo>
                  <a:lnTo>
                    <a:pt x="0" y="48260"/>
                  </a:lnTo>
                  <a:lnTo>
                    <a:pt x="24129" y="48260"/>
                  </a:lnTo>
                  <a:lnTo>
                    <a:pt x="24129" y="41910"/>
                  </a:lnTo>
                  <a:close/>
                </a:path>
                <a:path w="24129" h="723900">
                  <a:moveTo>
                    <a:pt x="24129" y="48260"/>
                  </a:moveTo>
                  <a:lnTo>
                    <a:pt x="0" y="48260"/>
                  </a:lnTo>
                  <a:lnTo>
                    <a:pt x="0" y="54610"/>
                  </a:lnTo>
                  <a:lnTo>
                    <a:pt x="24129" y="54610"/>
                  </a:lnTo>
                  <a:lnTo>
                    <a:pt x="24129" y="48260"/>
                  </a:lnTo>
                  <a:close/>
                </a:path>
                <a:path w="24129" h="723900">
                  <a:moveTo>
                    <a:pt x="24129" y="54610"/>
                  </a:moveTo>
                  <a:lnTo>
                    <a:pt x="0" y="54610"/>
                  </a:lnTo>
                  <a:lnTo>
                    <a:pt x="0" y="60960"/>
                  </a:lnTo>
                  <a:lnTo>
                    <a:pt x="24129" y="60960"/>
                  </a:lnTo>
                  <a:lnTo>
                    <a:pt x="24129" y="54610"/>
                  </a:lnTo>
                  <a:close/>
                </a:path>
                <a:path w="24129" h="723900">
                  <a:moveTo>
                    <a:pt x="24129" y="60960"/>
                  </a:moveTo>
                  <a:lnTo>
                    <a:pt x="0" y="60960"/>
                  </a:lnTo>
                  <a:lnTo>
                    <a:pt x="0" y="67310"/>
                  </a:lnTo>
                  <a:lnTo>
                    <a:pt x="24129" y="67310"/>
                  </a:lnTo>
                  <a:lnTo>
                    <a:pt x="24129" y="60960"/>
                  </a:lnTo>
                  <a:close/>
                </a:path>
                <a:path w="24129" h="723900">
                  <a:moveTo>
                    <a:pt x="24129" y="67310"/>
                  </a:moveTo>
                  <a:lnTo>
                    <a:pt x="0" y="67310"/>
                  </a:lnTo>
                  <a:lnTo>
                    <a:pt x="0" y="73660"/>
                  </a:lnTo>
                  <a:lnTo>
                    <a:pt x="24129" y="73660"/>
                  </a:lnTo>
                  <a:lnTo>
                    <a:pt x="24129" y="67310"/>
                  </a:lnTo>
                  <a:close/>
                </a:path>
                <a:path w="24129" h="723900">
                  <a:moveTo>
                    <a:pt x="24129" y="73660"/>
                  </a:moveTo>
                  <a:lnTo>
                    <a:pt x="0" y="73660"/>
                  </a:lnTo>
                  <a:lnTo>
                    <a:pt x="0" y="80010"/>
                  </a:lnTo>
                  <a:lnTo>
                    <a:pt x="24129" y="80010"/>
                  </a:lnTo>
                  <a:lnTo>
                    <a:pt x="24129" y="73660"/>
                  </a:lnTo>
                  <a:close/>
                </a:path>
                <a:path w="24129" h="723900">
                  <a:moveTo>
                    <a:pt x="24129" y="80010"/>
                  </a:moveTo>
                  <a:lnTo>
                    <a:pt x="0" y="80010"/>
                  </a:lnTo>
                  <a:lnTo>
                    <a:pt x="0" y="86360"/>
                  </a:lnTo>
                  <a:lnTo>
                    <a:pt x="24129" y="86360"/>
                  </a:lnTo>
                  <a:lnTo>
                    <a:pt x="24129" y="80010"/>
                  </a:lnTo>
                  <a:close/>
                </a:path>
                <a:path w="24129" h="723900">
                  <a:moveTo>
                    <a:pt x="24129" y="86360"/>
                  </a:moveTo>
                  <a:lnTo>
                    <a:pt x="0" y="86360"/>
                  </a:lnTo>
                  <a:lnTo>
                    <a:pt x="0" y="92710"/>
                  </a:lnTo>
                  <a:lnTo>
                    <a:pt x="24129" y="92710"/>
                  </a:lnTo>
                  <a:lnTo>
                    <a:pt x="24129" y="86360"/>
                  </a:lnTo>
                  <a:close/>
                </a:path>
                <a:path w="24129" h="723900">
                  <a:moveTo>
                    <a:pt x="24129" y="92710"/>
                  </a:moveTo>
                  <a:lnTo>
                    <a:pt x="0" y="92710"/>
                  </a:lnTo>
                  <a:lnTo>
                    <a:pt x="0" y="99060"/>
                  </a:lnTo>
                  <a:lnTo>
                    <a:pt x="24129" y="99060"/>
                  </a:lnTo>
                  <a:lnTo>
                    <a:pt x="24129" y="92710"/>
                  </a:lnTo>
                  <a:close/>
                </a:path>
                <a:path w="24129" h="723900">
                  <a:moveTo>
                    <a:pt x="24129" y="99060"/>
                  </a:moveTo>
                  <a:lnTo>
                    <a:pt x="0" y="99060"/>
                  </a:lnTo>
                  <a:lnTo>
                    <a:pt x="0" y="105410"/>
                  </a:lnTo>
                  <a:lnTo>
                    <a:pt x="24129" y="105410"/>
                  </a:lnTo>
                  <a:lnTo>
                    <a:pt x="24129" y="99060"/>
                  </a:lnTo>
                  <a:close/>
                </a:path>
                <a:path w="24129" h="723900">
                  <a:moveTo>
                    <a:pt x="24129" y="105410"/>
                  </a:moveTo>
                  <a:lnTo>
                    <a:pt x="0" y="105410"/>
                  </a:lnTo>
                  <a:lnTo>
                    <a:pt x="0" y="111760"/>
                  </a:lnTo>
                  <a:lnTo>
                    <a:pt x="24129" y="111760"/>
                  </a:lnTo>
                  <a:lnTo>
                    <a:pt x="24129" y="105410"/>
                  </a:lnTo>
                  <a:close/>
                </a:path>
                <a:path w="24129" h="723900">
                  <a:moveTo>
                    <a:pt x="24129" y="111760"/>
                  </a:moveTo>
                  <a:lnTo>
                    <a:pt x="0" y="111760"/>
                  </a:lnTo>
                  <a:lnTo>
                    <a:pt x="0" y="118110"/>
                  </a:lnTo>
                  <a:lnTo>
                    <a:pt x="24129" y="118110"/>
                  </a:lnTo>
                  <a:lnTo>
                    <a:pt x="24129" y="111760"/>
                  </a:lnTo>
                  <a:close/>
                </a:path>
                <a:path w="24129" h="723900">
                  <a:moveTo>
                    <a:pt x="24129" y="118110"/>
                  </a:moveTo>
                  <a:lnTo>
                    <a:pt x="0" y="118110"/>
                  </a:lnTo>
                  <a:lnTo>
                    <a:pt x="0" y="124460"/>
                  </a:lnTo>
                  <a:lnTo>
                    <a:pt x="24129" y="124460"/>
                  </a:lnTo>
                  <a:lnTo>
                    <a:pt x="24129" y="118110"/>
                  </a:lnTo>
                  <a:close/>
                </a:path>
                <a:path w="24129" h="723900">
                  <a:moveTo>
                    <a:pt x="24129" y="124460"/>
                  </a:moveTo>
                  <a:lnTo>
                    <a:pt x="0" y="124460"/>
                  </a:lnTo>
                  <a:lnTo>
                    <a:pt x="0" y="130810"/>
                  </a:lnTo>
                  <a:lnTo>
                    <a:pt x="24129" y="130810"/>
                  </a:lnTo>
                  <a:lnTo>
                    <a:pt x="24129" y="124460"/>
                  </a:lnTo>
                  <a:close/>
                </a:path>
                <a:path w="24129" h="723900">
                  <a:moveTo>
                    <a:pt x="24129" y="130810"/>
                  </a:moveTo>
                  <a:lnTo>
                    <a:pt x="0" y="130810"/>
                  </a:lnTo>
                  <a:lnTo>
                    <a:pt x="0" y="137160"/>
                  </a:lnTo>
                  <a:lnTo>
                    <a:pt x="24129" y="137160"/>
                  </a:lnTo>
                  <a:lnTo>
                    <a:pt x="24129" y="130810"/>
                  </a:lnTo>
                  <a:close/>
                </a:path>
                <a:path w="24129" h="723900">
                  <a:moveTo>
                    <a:pt x="24129" y="137160"/>
                  </a:moveTo>
                  <a:lnTo>
                    <a:pt x="0" y="137160"/>
                  </a:lnTo>
                  <a:lnTo>
                    <a:pt x="0" y="143510"/>
                  </a:lnTo>
                  <a:lnTo>
                    <a:pt x="24129" y="143510"/>
                  </a:lnTo>
                  <a:lnTo>
                    <a:pt x="24129" y="137160"/>
                  </a:lnTo>
                  <a:close/>
                </a:path>
                <a:path w="24129" h="723900">
                  <a:moveTo>
                    <a:pt x="24129" y="143510"/>
                  </a:moveTo>
                  <a:lnTo>
                    <a:pt x="0" y="143510"/>
                  </a:lnTo>
                  <a:lnTo>
                    <a:pt x="0" y="149860"/>
                  </a:lnTo>
                  <a:lnTo>
                    <a:pt x="24129" y="149860"/>
                  </a:lnTo>
                  <a:lnTo>
                    <a:pt x="24129" y="143510"/>
                  </a:lnTo>
                  <a:close/>
                </a:path>
                <a:path w="24129" h="723900">
                  <a:moveTo>
                    <a:pt x="24129" y="149860"/>
                  </a:moveTo>
                  <a:lnTo>
                    <a:pt x="0" y="149860"/>
                  </a:lnTo>
                  <a:lnTo>
                    <a:pt x="0" y="156210"/>
                  </a:lnTo>
                  <a:lnTo>
                    <a:pt x="24129" y="156210"/>
                  </a:lnTo>
                  <a:lnTo>
                    <a:pt x="24129" y="149860"/>
                  </a:lnTo>
                  <a:close/>
                </a:path>
                <a:path w="24129" h="723900">
                  <a:moveTo>
                    <a:pt x="24129" y="156210"/>
                  </a:moveTo>
                  <a:lnTo>
                    <a:pt x="0" y="156210"/>
                  </a:lnTo>
                  <a:lnTo>
                    <a:pt x="0" y="161290"/>
                  </a:lnTo>
                  <a:lnTo>
                    <a:pt x="24129" y="161290"/>
                  </a:lnTo>
                  <a:lnTo>
                    <a:pt x="24129" y="156210"/>
                  </a:lnTo>
                  <a:close/>
                </a:path>
                <a:path w="24129" h="723900">
                  <a:moveTo>
                    <a:pt x="24129" y="161290"/>
                  </a:moveTo>
                  <a:lnTo>
                    <a:pt x="0" y="161290"/>
                  </a:lnTo>
                  <a:lnTo>
                    <a:pt x="0" y="168910"/>
                  </a:lnTo>
                  <a:lnTo>
                    <a:pt x="24129" y="168910"/>
                  </a:lnTo>
                  <a:lnTo>
                    <a:pt x="24129" y="161290"/>
                  </a:lnTo>
                  <a:close/>
                </a:path>
                <a:path w="24129" h="723900">
                  <a:moveTo>
                    <a:pt x="24129" y="168910"/>
                  </a:moveTo>
                  <a:lnTo>
                    <a:pt x="0" y="168910"/>
                  </a:lnTo>
                  <a:lnTo>
                    <a:pt x="0" y="175260"/>
                  </a:lnTo>
                  <a:lnTo>
                    <a:pt x="24129" y="175260"/>
                  </a:lnTo>
                  <a:lnTo>
                    <a:pt x="24129" y="168910"/>
                  </a:lnTo>
                  <a:close/>
                </a:path>
                <a:path w="24129" h="723900">
                  <a:moveTo>
                    <a:pt x="24129" y="175260"/>
                  </a:moveTo>
                  <a:lnTo>
                    <a:pt x="0" y="175260"/>
                  </a:lnTo>
                  <a:lnTo>
                    <a:pt x="0" y="181610"/>
                  </a:lnTo>
                  <a:lnTo>
                    <a:pt x="24129" y="181610"/>
                  </a:lnTo>
                  <a:lnTo>
                    <a:pt x="24129" y="175260"/>
                  </a:lnTo>
                  <a:close/>
                </a:path>
                <a:path w="24129" h="723900">
                  <a:moveTo>
                    <a:pt x="24129" y="181610"/>
                  </a:moveTo>
                  <a:lnTo>
                    <a:pt x="0" y="181610"/>
                  </a:lnTo>
                  <a:lnTo>
                    <a:pt x="0" y="187960"/>
                  </a:lnTo>
                  <a:lnTo>
                    <a:pt x="21589" y="187960"/>
                  </a:lnTo>
                  <a:lnTo>
                    <a:pt x="21589" y="186690"/>
                  </a:lnTo>
                  <a:lnTo>
                    <a:pt x="24129" y="186690"/>
                  </a:lnTo>
                  <a:lnTo>
                    <a:pt x="24129" y="181610"/>
                  </a:lnTo>
                  <a:close/>
                </a:path>
                <a:path w="24129" h="723900">
                  <a:moveTo>
                    <a:pt x="16510" y="187960"/>
                  </a:moveTo>
                  <a:lnTo>
                    <a:pt x="0" y="187960"/>
                  </a:lnTo>
                  <a:lnTo>
                    <a:pt x="0" y="194310"/>
                  </a:lnTo>
                  <a:lnTo>
                    <a:pt x="3809" y="194310"/>
                  </a:lnTo>
                  <a:lnTo>
                    <a:pt x="3809" y="193040"/>
                  </a:lnTo>
                  <a:lnTo>
                    <a:pt x="7619" y="193040"/>
                  </a:lnTo>
                  <a:lnTo>
                    <a:pt x="7619" y="191770"/>
                  </a:lnTo>
                  <a:lnTo>
                    <a:pt x="10159" y="191770"/>
                  </a:lnTo>
                  <a:lnTo>
                    <a:pt x="10159" y="190500"/>
                  </a:lnTo>
                  <a:lnTo>
                    <a:pt x="13970" y="190500"/>
                  </a:lnTo>
                  <a:lnTo>
                    <a:pt x="13970" y="189230"/>
                  </a:lnTo>
                  <a:lnTo>
                    <a:pt x="16510" y="189230"/>
                  </a:lnTo>
                  <a:lnTo>
                    <a:pt x="16510" y="187960"/>
                  </a:lnTo>
                  <a:close/>
                </a:path>
                <a:path w="24129" h="723900">
                  <a:moveTo>
                    <a:pt x="1270" y="194310"/>
                  </a:moveTo>
                  <a:lnTo>
                    <a:pt x="0" y="194310"/>
                  </a:lnTo>
                  <a:lnTo>
                    <a:pt x="0" y="195580"/>
                  </a:lnTo>
                  <a:lnTo>
                    <a:pt x="1270" y="195580"/>
                  </a:lnTo>
                  <a:lnTo>
                    <a:pt x="1270" y="194310"/>
                  </a:lnTo>
                  <a:close/>
                </a:path>
                <a:path w="24129" h="723900">
                  <a:moveTo>
                    <a:pt x="2539" y="534670"/>
                  </a:moveTo>
                  <a:lnTo>
                    <a:pt x="0" y="534670"/>
                  </a:lnTo>
                  <a:lnTo>
                    <a:pt x="0" y="537210"/>
                  </a:lnTo>
                  <a:lnTo>
                    <a:pt x="5079" y="537210"/>
                  </a:lnTo>
                  <a:lnTo>
                    <a:pt x="5079" y="535940"/>
                  </a:lnTo>
                  <a:lnTo>
                    <a:pt x="2539" y="535940"/>
                  </a:lnTo>
                  <a:lnTo>
                    <a:pt x="2539" y="534670"/>
                  </a:lnTo>
                  <a:close/>
                </a:path>
                <a:path w="24129" h="723900">
                  <a:moveTo>
                    <a:pt x="8889" y="537210"/>
                  </a:moveTo>
                  <a:lnTo>
                    <a:pt x="0" y="537210"/>
                  </a:lnTo>
                  <a:lnTo>
                    <a:pt x="0" y="543560"/>
                  </a:lnTo>
                  <a:lnTo>
                    <a:pt x="24129" y="543560"/>
                  </a:lnTo>
                  <a:lnTo>
                    <a:pt x="24129" y="542290"/>
                  </a:lnTo>
                  <a:lnTo>
                    <a:pt x="21589" y="542290"/>
                  </a:lnTo>
                  <a:lnTo>
                    <a:pt x="21589" y="541020"/>
                  </a:lnTo>
                  <a:lnTo>
                    <a:pt x="15239" y="541020"/>
                  </a:lnTo>
                  <a:lnTo>
                    <a:pt x="15239" y="539750"/>
                  </a:lnTo>
                  <a:lnTo>
                    <a:pt x="11429" y="539750"/>
                  </a:lnTo>
                  <a:lnTo>
                    <a:pt x="11429" y="538480"/>
                  </a:lnTo>
                  <a:lnTo>
                    <a:pt x="8889" y="538480"/>
                  </a:lnTo>
                  <a:lnTo>
                    <a:pt x="8889" y="537210"/>
                  </a:lnTo>
                  <a:close/>
                </a:path>
                <a:path w="24129" h="723900">
                  <a:moveTo>
                    <a:pt x="24129" y="543560"/>
                  </a:moveTo>
                  <a:lnTo>
                    <a:pt x="0" y="543560"/>
                  </a:lnTo>
                  <a:lnTo>
                    <a:pt x="0" y="549910"/>
                  </a:lnTo>
                  <a:lnTo>
                    <a:pt x="24129" y="549910"/>
                  </a:lnTo>
                  <a:lnTo>
                    <a:pt x="24129" y="543560"/>
                  </a:lnTo>
                  <a:close/>
                </a:path>
                <a:path w="24129" h="723900">
                  <a:moveTo>
                    <a:pt x="24129" y="549910"/>
                  </a:moveTo>
                  <a:lnTo>
                    <a:pt x="0" y="549910"/>
                  </a:lnTo>
                  <a:lnTo>
                    <a:pt x="0" y="556260"/>
                  </a:lnTo>
                  <a:lnTo>
                    <a:pt x="24129" y="556260"/>
                  </a:lnTo>
                  <a:lnTo>
                    <a:pt x="24129" y="549910"/>
                  </a:lnTo>
                  <a:close/>
                </a:path>
                <a:path w="24129" h="723900">
                  <a:moveTo>
                    <a:pt x="24129" y="556260"/>
                  </a:moveTo>
                  <a:lnTo>
                    <a:pt x="0" y="556260"/>
                  </a:lnTo>
                  <a:lnTo>
                    <a:pt x="0" y="562610"/>
                  </a:lnTo>
                  <a:lnTo>
                    <a:pt x="24129" y="562610"/>
                  </a:lnTo>
                  <a:lnTo>
                    <a:pt x="24129" y="556260"/>
                  </a:lnTo>
                  <a:close/>
                </a:path>
                <a:path w="24129" h="723900">
                  <a:moveTo>
                    <a:pt x="24129" y="562610"/>
                  </a:moveTo>
                  <a:lnTo>
                    <a:pt x="0" y="562610"/>
                  </a:lnTo>
                  <a:lnTo>
                    <a:pt x="0" y="568960"/>
                  </a:lnTo>
                  <a:lnTo>
                    <a:pt x="24129" y="568960"/>
                  </a:lnTo>
                  <a:lnTo>
                    <a:pt x="24129" y="562610"/>
                  </a:lnTo>
                  <a:close/>
                </a:path>
                <a:path w="24129" h="723900">
                  <a:moveTo>
                    <a:pt x="24129" y="568960"/>
                  </a:moveTo>
                  <a:lnTo>
                    <a:pt x="0" y="568960"/>
                  </a:lnTo>
                  <a:lnTo>
                    <a:pt x="0" y="575310"/>
                  </a:lnTo>
                  <a:lnTo>
                    <a:pt x="24129" y="575310"/>
                  </a:lnTo>
                  <a:lnTo>
                    <a:pt x="24129" y="568960"/>
                  </a:lnTo>
                  <a:close/>
                </a:path>
                <a:path w="24129" h="723900">
                  <a:moveTo>
                    <a:pt x="24129" y="575310"/>
                  </a:moveTo>
                  <a:lnTo>
                    <a:pt x="0" y="575310"/>
                  </a:lnTo>
                  <a:lnTo>
                    <a:pt x="0" y="581660"/>
                  </a:lnTo>
                  <a:lnTo>
                    <a:pt x="24129" y="581660"/>
                  </a:lnTo>
                  <a:lnTo>
                    <a:pt x="24129" y="575310"/>
                  </a:lnTo>
                  <a:close/>
                </a:path>
                <a:path w="24129" h="723900">
                  <a:moveTo>
                    <a:pt x="24129" y="581660"/>
                  </a:moveTo>
                  <a:lnTo>
                    <a:pt x="0" y="581660"/>
                  </a:lnTo>
                  <a:lnTo>
                    <a:pt x="0" y="588010"/>
                  </a:lnTo>
                  <a:lnTo>
                    <a:pt x="24129" y="588010"/>
                  </a:lnTo>
                  <a:lnTo>
                    <a:pt x="24129" y="581660"/>
                  </a:lnTo>
                  <a:close/>
                </a:path>
                <a:path w="24129" h="723900">
                  <a:moveTo>
                    <a:pt x="24129" y="588010"/>
                  </a:moveTo>
                  <a:lnTo>
                    <a:pt x="0" y="588010"/>
                  </a:lnTo>
                  <a:lnTo>
                    <a:pt x="0" y="594360"/>
                  </a:lnTo>
                  <a:lnTo>
                    <a:pt x="24129" y="594360"/>
                  </a:lnTo>
                  <a:lnTo>
                    <a:pt x="24129" y="588010"/>
                  </a:lnTo>
                  <a:close/>
                </a:path>
                <a:path w="24129" h="723900">
                  <a:moveTo>
                    <a:pt x="24129" y="594360"/>
                  </a:moveTo>
                  <a:lnTo>
                    <a:pt x="0" y="594360"/>
                  </a:lnTo>
                  <a:lnTo>
                    <a:pt x="0" y="600710"/>
                  </a:lnTo>
                  <a:lnTo>
                    <a:pt x="24129" y="600710"/>
                  </a:lnTo>
                  <a:lnTo>
                    <a:pt x="24129" y="594360"/>
                  </a:lnTo>
                  <a:close/>
                </a:path>
                <a:path w="24129" h="723900">
                  <a:moveTo>
                    <a:pt x="24129" y="600710"/>
                  </a:moveTo>
                  <a:lnTo>
                    <a:pt x="0" y="600710"/>
                  </a:lnTo>
                  <a:lnTo>
                    <a:pt x="0" y="607060"/>
                  </a:lnTo>
                  <a:lnTo>
                    <a:pt x="24129" y="607060"/>
                  </a:lnTo>
                  <a:lnTo>
                    <a:pt x="24129" y="600710"/>
                  </a:lnTo>
                  <a:close/>
                </a:path>
                <a:path w="24129" h="723900">
                  <a:moveTo>
                    <a:pt x="24129" y="607060"/>
                  </a:moveTo>
                  <a:lnTo>
                    <a:pt x="0" y="607060"/>
                  </a:lnTo>
                  <a:lnTo>
                    <a:pt x="0" y="613410"/>
                  </a:lnTo>
                  <a:lnTo>
                    <a:pt x="24129" y="613410"/>
                  </a:lnTo>
                  <a:lnTo>
                    <a:pt x="24129" y="607060"/>
                  </a:lnTo>
                  <a:close/>
                </a:path>
                <a:path w="24129" h="723900">
                  <a:moveTo>
                    <a:pt x="24129" y="613410"/>
                  </a:moveTo>
                  <a:lnTo>
                    <a:pt x="0" y="613410"/>
                  </a:lnTo>
                  <a:lnTo>
                    <a:pt x="0" y="619760"/>
                  </a:lnTo>
                  <a:lnTo>
                    <a:pt x="24129" y="619760"/>
                  </a:lnTo>
                  <a:lnTo>
                    <a:pt x="24129" y="613410"/>
                  </a:lnTo>
                  <a:close/>
                </a:path>
                <a:path w="24129" h="723900">
                  <a:moveTo>
                    <a:pt x="24129" y="619760"/>
                  </a:moveTo>
                  <a:lnTo>
                    <a:pt x="0" y="619760"/>
                  </a:lnTo>
                  <a:lnTo>
                    <a:pt x="0" y="626110"/>
                  </a:lnTo>
                  <a:lnTo>
                    <a:pt x="24129" y="626110"/>
                  </a:lnTo>
                  <a:lnTo>
                    <a:pt x="24129" y="619760"/>
                  </a:lnTo>
                  <a:close/>
                </a:path>
                <a:path w="24129" h="723900">
                  <a:moveTo>
                    <a:pt x="24129" y="626110"/>
                  </a:moveTo>
                  <a:lnTo>
                    <a:pt x="0" y="626110"/>
                  </a:lnTo>
                  <a:lnTo>
                    <a:pt x="0" y="632460"/>
                  </a:lnTo>
                  <a:lnTo>
                    <a:pt x="24129" y="632460"/>
                  </a:lnTo>
                  <a:lnTo>
                    <a:pt x="24129" y="626110"/>
                  </a:lnTo>
                  <a:close/>
                </a:path>
                <a:path w="24129" h="723900">
                  <a:moveTo>
                    <a:pt x="24129" y="632460"/>
                  </a:moveTo>
                  <a:lnTo>
                    <a:pt x="0" y="632460"/>
                  </a:lnTo>
                  <a:lnTo>
                    <a:pt x="0" y="638810"/>
                  </a:lnTo>
                  <a:lnTo>
                    <a:pt x="24129" y="638810"/>
                  </a:lnTo>
                  <a:lnTo>
                    <a:pt x="24129" y="632460"/>
                  </a:lnTo>
                  <a:close/>
                </a:path>
                <a:path w="24129" h="723900">
                  <a:moveTo>
                    <a:pt x="24129" y="638810"/>
                  </a:moveTo>
                  <a:lnTo>
                    <a:pt x="0" y="638810"/>
                  </a:lnTo>
                  <a:lnTo>
                    <a:pt x="0" y="645160"/>
                  </a:lnTo>
                  <a:lnTo>
                    <a:pt x="24129" y="645160"/>
                  </a:lnTo>
                  <a:lnTo>
                    <a:pt x="24129" y="638810"/>
                  </a:lnTo>
                  <a:close/>
                </a:path>
                <a:path w="24129" h="723900">
                  <a:moveTo>
                    <a:pt x="24129" y="645160"/>
                  </a:moveTo>
                  <a:lnTo>
                    <a:pt x="0" y="645160"/>
                  </a:lnTo>
                  <a:lnTo>
                    <a:pt x="0" y="651510"/>
                  </a:lnTo>
                  <a:lnTo>
                    <a:pt x="24129" y="651510"/>
                  </a:lnTo>
                  <a:lnTo>
                    <a:pt x="24129" y="645160"/>
                  </a:lnTo>
                  <a:close/>
                </a:path>
                <a:path w="24129" h="723900">
                  <a:moveTo>
                    <a:pt x="24129" y="651510"/>
                  </a:moveTo>
                  <a:lnTo>
                    <a:pt x="0" y="651510"/>
                  </a:lnTo>
                  <a:lnTo>
                    <a:pt x="0" y="657860"/>
                  </a:lnTo>
                  <a:lnTo>
                    <a:pt x="24129" y="657860"/>
                  </a:lnTo>
                  <a:lnTo>
                    <a:pt x="24129" y="651510"/>
                  </a:lnTo>
                  <a:close/>
                </a:path>
                <a:path w="24129" h="723900">
                  <a:moveTo>
                    <a:pt x="24129" y="657860"/>
                  </a:moveTo>
                  <a:lnTo>
                    <a:pt x="0" y="657860"/>
                  </a:lnTo>
                  <a:lnTo>
                    <a:pt x="0" y="664210"/>
                  </a:lnTo>
                  <a:lnTo>
                    <a:pt x="24129" y="664210"/>
                  </a:lnTo>
                  <a:lnTo>
                    <a:pt x="24129" y="657860"/>
                  </a:lnTo>
                  <a:close/>
                </a:path>
                <a:path w="24129" h="723900">
                  <a:moveTo>
                    <a:pt x="24129" y="664210"/>
                  </a:moveTo>
                  <a:lnTo>
                    <a:pt x="0" y="664210"/>
                  </a:lnTo>
                  <a:lnTo>
                    <a:pt x="0" y="670560"/>
                  </a:lnTo>
                  <a:lnTo>
                    <a:pt x="24129" y="670560"/>
                  </a:lnTo>
                  <a:lnTo>
                    <a:pt x="24129" y="664210"/>
                  </a:lnTo>
                  <a:close/>
                </a:path>
                <a:path w="24129" h="723900">
                  <a:moveTo>
                    <a:pt x="24129" y="670560"/>
                  </a:moveTo>
                  <a:lnTo>
                    <a:pt x="0" y="670560"/>
                  </a:lnTo>
                  <a:lnTo>
                    <a:pt x="0" y="676910"/>
                  </a:lnTo>
                  <a:lnTo>
                    <a:pt x="24129" y="676910"/>
                  </a:lnTo>
                  <a:lnTo>
                    <a:pt x="24129" y="670560"/>
                  </a:lnTo>
                  <a:close/>
                </a:path>
                <a:path w="24129" h="723900">
                  <a:moveTo>
                    <a:pt x="24129" y="676910"/>
                  </a:moveTo>
                  <a:lnTo>
                    <a:pt x="0" y="676910"/>
                  </a:lnTo>
                  <a:lnTo>
                    <a:pt x="0" y="683260"/>
                  </a:lnTo>
                  <a:lnTo>
                    <a:pt x="24129" y="683260"/>
                  </a:lnTo>
                  <a:lnTo>
                    <a:pt x="24129" y="676910"/>
                  </a:lnTo>
                  <a:close/>
                </a:path>
                <a:path w="24129" h="723900">
                  <a:moveTo>
                    <a:pt x="24129" y="683260"/>
                  </a:moveTo>
                  <a:lnTo>
                    <a:pt x="0" y="683260"/>
                  </a:lnTo>
                  <a:lnTo>
                    <a:pt x="0" y="689610"/>
                  </a:lnTo>
                  <a:lnTo>
                    <a:pt x="24129" y="689610"/>
                  </a:lnTo>
                  <a:lnTo>
                    <a:pt x="24129" y="683260"/>
                  </a:lnTo>
                  <a:close/>
                </a:path>
                <a:path w="24129" h="723900">
                  <a:moveTo>
                    <a:pt x="24129" y="689610"/>
                  </a:moveTo>
                  <a:lnTo>
                    <a:pt x="0" y="689610"/>
                  </a:lnTo>
                  <a:lnTo>
                    <a:pt x="0" y="695960"/>
                  </a:lnTo>
                  <a:lnTo>
                    <a:pt x="24129" y="695960"/>
                  </a:lnTo>
                  <a:lnTo>
                    <a:pt x="24129" y="689610"/>
                  </a:lnTo>
                  <a:close/>
                </a:path>
                <a:path w="24129" h="723900">
                  <a:moveTo>
                    <a:pt x="24129" y="695960"/>
                  </a:moveTo>
                  <a:lnTo>
                    <a:pt x="0" y="695960"/>
                  </a:lnTo>
                  <a:lnTo>
                    <a:pt x="0" y="702310"/>
                  </a:lnTo>
                  <a:lnTo>
                    <a:pt x="24129" y="702310"/>
                  </a:lnTo>
                  <a:lnTo>
                    <a:pt x="24129" y="695960"/>
                  </a:lnTo>
                  <a:close/>
                </a:path>
                <a:path w="24129" h="723900">
                  <a:moveTo>
                    <a:pt x="24129" y="702310"/>
                  </a:moveTo>
                  <a:lnTo>
                    <a:pt x="0" y="702310"/>
                  </a:lnTo>
                  <a:lnTo>
                    <a:pt x="0" y="708660"/>
                  </a:lnTo>
                  <a:lnTo>
                    <a:pt x="24129" y="708660"/>
                  </a:lnTo>
                  <a:lnTo>
                    <a:pt x="24129" y="702310"/>
                  </a:lnTo>
                  <a:close/>
                </a:path>
                <a:path w="24129" h="723900">
                  <a:moveTo>
                    <a:pt x="24129" y="708660"/>
                  </a:moveTo>
                  <a:lnTo>
                    <a:pt x="0" y="708660"/>
                  </a:lnTo>
                  <a:lnTo>
                    <a:pt x="0" y="715010"/>
                  </a:lnTo>
                  <a:lnTo>
                    <a:pt x="24129" y="715010"/>
                  </a:lnTo>
                  <a:lnTo>
                    <a:pt x="24129" y="708660"/>
                  </a:lnTo>
                  <a:close/>
                </a:path>
                <a:path w="24129" h="723900">
                  <a:moveTo>
                    <a:pt x="24129" y="715010"/>
                  </a:moveTo>
                  <a:lnTo>
                    <a:pt x="0" y="715010"/>
                  </a:lnTo>
                  <a:lnTo>
                    <a:pt x="0" y="721360"/>
                  </a:lnTo>
                  <a:lnTo>
                    <a:pt x="24129" y="721360"/>
                  </a:lnTo>
                  <a:lnTo>
                    <a:pt x="24129" y="715010"/>
                  </a:lnTo>
                  <a:close/>
                </a:path>
                <a:path w="24129" h="723900">
                  <a:moveTo>
                    <a:pt x="24129" y="721360"/>
                  </a:moveTo>
                  <a:lnTo>
                    <a:pt x="11429" y="721360"/>
                  </a:lnTo>
                  <a:lnTo>
                    <a:pt x="11429" y="722630"/>
                  </a:lnTo>
                  <a:lnTo>
                    <a:pt x="19050" y="722630"/>
                  </a:lnTo>
                  <a:lnTo>
                    <a:pt x="19050" y="723900"/>
                  </a:lnTo>
                  <a:lnTo>
                    <a:pt x="24129" y="723900"/>
                  </a:lnTo>
                  <a:lnTo>
                    <a:pt x="24129" y="721360"/>
                  </a:lnTo>
                  <a:close/>
                </a:path>
              </a:pathLst>
            </a:custGeom>
            <a:solidFill>
              <a:srgbClr val="232323"/>
            </a:solidFill>
          </p:spPr>
          <p:txBody>
            <a:bodyPr bIns="0" lIns="0" rIns="0" rtlCol="0" tIns="0" wrap="square"/>
            <a:p/>
          </p:txBody>
        </p:sp>
        <p:sp>
          <p:nvSpPr>
            <p:cNvPr id="1048910" name="object 186"/>
            <p:cNvSpPr/>
            <p:nvPr/>
          </p:nvSpPr>
          <p:spPr>
            <a:xfrm>
              <a:off x="5802629" y="4469129"/>
              <a:ext cx="24130" cy="721360"/>
            </a:xfrm>
            <a:custGeom>
              <a:avLst/>
              <a:ahLst/>
              <a:rect l="l" t="t" r="r" b="b"/>
              <a:pathLst>
                <a:path w="24129" h="721360">
                  <a:moveTo>
                    <a:pt x="24130" y="0"/>
                  </a:moveTo>
                  <a:lnTo>
                    <a:pt x="20320" y="0"/>
                  </a:lnTo>
                  <a:lnTo>
                    <a:pt x="20320" y="1270"/>
                  </a:lnTo>
                  <a:lnTo>
                    <a:pt x="1270" y="1270"/>
                  </a:lnTo>
                  <a:lnTo>
                    <a:pt x="1270" y="2540"/>
                  </a:lnTo>
                  <a:lnTo>
                    <a:pt x="0" y="2540"/>
                  </a:lnTo>
                  <a:lnTo>
                    <a:pt x="0" y="3810"/>
                  </a:lnTo>
                  <a:lnTo>
                    <a:pt x="24130" y="3810"/>
                  </a:lnTo>
                  <a:lnTo>
                    <a:pt x="24130" y="0"/>
                  </a:lnTo>
                  <a:close/>
                </a:path>
                <a:path w="24129" h="721360">
                  <a:moveTo>
                    <a:pt x="24130" y="3810"/>
                  </a:moveTo>
                  <a:lnTo>
                    <a:pt x="0" y="3810"/>
                  </a:lnTo>
                  <a:lnTo>
                    <a:pt x="0" y="10160"/>
                  </a:lnTo>
                  <a:lnTo>
                    <a:pt x="24130" y="10160"/>
                  </a:lnTo>
                  <a:lnTo>
                    <a:pt x="24130" y="3810"/>
                  </a:lnTo>
                  <a:close/>
                </a:path>
                <a:path w="24129" h="721360">
                  <a:moveTo>
                    <a:pt x="24130" y="10160"/>
                  </a:moveTo>
                  <a:lnTo>
                    <a:pt x="0" y="10160"/>
                  </a:lnTo>
                  <a:lnTo>
                    <a:pt x="0" y="16510"/>
                  </a:lnTo>
                  <a:lnTo>
                    <a:pt x="24130" y="16510"/>
                  </a:lnTo>
                  <a:lnTo>
                    <a:pt x="24130" y="10160"/>
                  </a:lnTo>
                  <a:close/>
                </a:path>
                <a:path w="24129" h="721360">
                  <a:moveTo>
                    <a:pt x="24130" y="16510"/>
                  </a:moveTo>
                  <a:lnTo>
                    <a:pt x="0" y="16510"/>
                  </a:lnTo>
                  <a:lnTo>
                    <a:pt x="0" y="22860"/>
                  </a:lnTo>
                  <a:lnTo>
                    <a:pt x="24130" y="22860"/>
                  </a:lnTo>
                  <a:lnTo>
                    <a:pt x="24130" y="16510"/>
                  </a:lnTo>
                  <a:close/>
                </a:path>
                <a:path w="24129" h="721360">
                  <a:moveTo>
                    <a:pt x="24130" y="22860"/>
                  </a:moveTo>
                  <a:lnTo>
                    <a:pt x="0" y="22860"/>
                  </a:lnTo>
                  <a:lnTo>
                    <a:pt x="0" y="29210"/>
                  </a:lnTo>
                  <a:lnTo>
                    <a:pt x="24130" y="29210"/>
                  </a:lnTo>
                  <a:lnTo>
                    <a:pt x="24130" y="22860"/>
                  </a:lnTo>
                  <a:close/>
                </a:path>
                <a:path w="24129" h="721360">
                  <a:moveTo>
                    <a:pt x="24130" y="29210"/>
                  </a:moveTo>
                  <a:lnTo>
                    <a:pt x="0" y="29210"/>
                  </a:lnTo>
                  <a:lnTo>
                    <a:pt x="0" y="35560"/>
                  </a:lnTo>
                  <a:lnTo>
                    <a:pt x="24130" y="35560"/>
                  </a:lnTo>
                  <a:lnTo>
                    <a:pt x="24130" y="29210"/>
                  </a:lnTo>
                  <a:close/>
                </a:path>
                <a:path w="24129" h="721360">
                  <a:moveTo>
                    <a:pt x="24130" y="35560"/>
                  </a:moveTo>
                  <a:lnTo>
                    <a:pt x="0" y="35560"/>
                  </a:lnTo>
                  <a:lnTo>
                    <a:pt x="0" y="41910"/>
                  </a:lnTo>
                  <a:lnTo>
                    <a:pt x="24130" y="41910"/>
                  </a:lnTo>
                  <a:lnTo>
                    <a:pt x="24130" y="35560"/>
                  </a:lnTo>
                  <a:close/>
                </a:path>
                <a:path w="24129" h="721360">
                  <a:moveTo>
                    <a:pt x="24130" y="41910"/>
                  </a:moveTo>
                  <a:lnTo>
                    <a:pt x="0" y="41910"/>
                  </a:lnTo>
                  <a:lnTo>
                    <a:pt x="0" y="48260"/>
                  </a:lnTo>
                  <a:lnTo>
                    <a:pt x="24130" y="48260"/>
                  </a:lnTo>
                  <a:lnTo>
                    <a:pt x="24130" y="41910"/>
                  </a:lnTo>
                  <a:close/>
                </a:path>
                <a:path w="24129" h="721360">
                  <a:moveTo>
                    <a:pt x="24130" y="48260"/>
                  </a:moveTo>
                  <a:lnTo>
                    <a:pt x="0" y="48260"/>
                  </a:lnTo>
                  <a:lnTo>
                    <a:pt x="0" y="54610"/>
                  </a:lnTo>
                  <a:lnTo>
                    <a:pt x="24130" y="54610"/>
                  </a:lnTo>
                  <a:lnTo>
                    <a:pt x="24130" y="48260"/>
                  </a:lnTo>
                  <a:close/>
                </a:path>
                <a:path w="24129" h="721360">
                  <a:moveTo>
                    <a:pt x="24130" y="54610"/>
                  </a:moveTo>
                  <a:lnTo>
                    <a:pt x="0" y="54610"/>
                  </a:lnTo>
                  <a:lnTo>
                    <a:pt x="0" y="60960"/>
                  </a:lnTo>
                  <a:lnTo>
                    <a:pt x="24130" y="60960"/>
                  </a:lnTo>
                  <a:lnTo>
                    <a:pt x="24130" y="54610"/>
                  </a:lnTo>
                  <a:close/>
                </a:path>
                <a:path w="24129" h="721360">
                  <a:moveTo>
                    <a:pt x="24130" y="60960"/>
                  </a:moveTo>
                  <a:lnTo>
                    <a:pt x="0" y="60960"/>
                  </a:lnTo>
                  <a:lnTo>
                    <a:pt x="0" y="67310"/>
                  </a:lnTo>
                  <a:lnTo>
                    <a:pt x="24130" y="67310"/>
                  </a:lnTo>
                  <a:lnTo>
                    <a:pt x="24130" y="60960"/>
                  </a:lnTo>
                  <a:close/>
                </a:path>
                <a:path w="24129" h="721360">
                  <a:moveTo>
                    <a:pt x="24130" y="67310"/>
                  </a:moveTo>
                  <a:lnTo>
                    <a:pt x="0" y="67310"/>
                  </a:lnTo>
                  <a:lnTo>
                    <a:pt x="0" y="73660"/>
                  </a:lnTo>
                  <a:lnTo>
                    <a:pt x="24130" y="73660"/>
                  </a:lnTo>
                  <a:lnTo>
                    <a:pt x="24130" y="67310"/>
                  </a:lnTo>
                  <a:close/>
                </a:path>
                <a:path w="24129" h="721360">
                  <a:moveTo>
                    <a:pt x="24130" y="73660"/>
                  </a:moveTo>
                  <a:lnTo>
                    <a:pt x="0" y="73660"/>
                  </a:lnTo>
                  <a:lnTo>
                    <a:pt x="0" y="80010"/>
                  </a:lnTo>
                  <a:lnTo>
                    <a:pt x="24130" y="80010"/>
                  </a:lnTo>
                  <a:lnTo>
                    <a:pt x="24130" y="73660"/>
                  </a:lnTo>
                  <a:close/>
                </a:path>
                <a:path w="24129" h="721360">
                  <a:moveTo>
                    <a:pt x="24130" y="80010"/>
                  </a:moveTo>
                  <a:lnTo>
                    <a:pt x="0" y="80010"/>
                  </a:lnTo>
                  <a:lnTo>
                    <a:pt x="0" y="86360"/>
                  </a:lnTo>
                  <a:lnTo>
                    <a:pt x="24130" y="86360"/>
                  </a:lnTo>
                  <a:lnTo>
                    <a:pt x="24130" y="80010"/>
                  </a:lnTo>
                  <a:close/>
                </a:path>
                <a:path w="24129" h="721360">
                  <a:moveTo>
                    <a:pt x="24130" y="86360"/>
                  </a:moveTo>
                  <a:lnTo>
                    <a:pt x="0" y="86360"/>
                  </a:lnTo>
                  <a:lnTo>
                    <a:pt x="0" y="92710"/>
                  </a:lnTo>
                  <a:lnTo>
                    <a:pt x="24130" y="92710"/>
                  </a:lnTo>
                  <a:lnTo>
                    <a:pt x="24130" y="86360"/>
                  </a:lnTo>
                  <a:close/>
                </a:path>
                <a:path w="24129" h="721360">
                  <a:moveTo>
                    <a:pt x="24130" y="92710"/>
                  </a:moveTo>
                  <a:lnTo>
                    <a:pt x="0" y="92710"/>
                  </a:lnTo>
                  <a:lnTo>
                    <a:pt x="0" y="99060"/>
                  </a:lnTo>
                  <a:lnTo>
                    <a:pt x="24130" y="99060"/>
                  </a:lnTo>
                  <a:lnTo>
                    <a:pt x="24130" y="92710"/>
                  </a:lnTo>
                  <a:close/>
                </a:path>
                <a:path w="24129" h="721360">
                  <a:moveTo>
                    <a:pt x="24130" y="99060"/>
                  </a:moveTo>
                  <a:lnTo>
                    <a:pt x="0" y="99060"/>
                  </a:lnTo>
                  <a:lnTo>
                    <a:pt x="0" y="105410"/>
                  </a:lnTo>
                  <a:lnTo>
                    <a:pt x="24130" y="105410"/>
                  </a:lnTo>
                  <a:lnTo>
                    <a:pt x="24130" y="99060"/>
                  </a:lnTo>
                  <a:close/>
                </a:path>
                <a:path w="24129" h="721360">
                  <a:moveTo>
                    <a:pt x="24130" y="105410"/>
                  </a:moveTo>
                  <a:lnTo>
                    <a:pt x="0" y="105410"/>
                  </a:lnTo>
                  <a:lnTo>
                    <a:pt x="0" y="111760"/>
                  </a:lnTo>
                  <a:lnTo>
                    <a:pt x="24130" y="111760"/>
                  </a:lnTo>
                  <a:lnTo>
                    <a:pt x="24130" y="105410"/>
                  </a:lnTo>
                  <a:close/>
                </a:path>
                <a:path w="24129" h="721360">
                  <a:moveTo>
                    <a:pt x="24130" y="111760"/>
                  </a:moveTo>
                  <a:lnTo>
                    <a:pt x="0" y="111760"/>
                  </a:lnTo>
                  <a:lnTo>
                    <a:pt x="0" y="118110"/>
                  </a:lnTo>
                  <a:lnTo>
                    <a:pt x="24130" y="118110"/>
                  </a:lnTo>
                  <a:lnTo>
                    <a:pt x="24130" y="111760"/>
                  </a:lnTo>
                  <a:close/>
                </a:path>
                <a:path w="24129" h="721360">
                  <a:moveTo>
                    <a:pt x="24130" y="118110"/>
                  </a:moveTo>
                  <a:lnTo>
                    <a:pt x="0" y="118110"/>
                  </a:lnTo>
                  <a:lnTo>
                    <a:pt x="0" y="124460"/>
                  </a:lnTo>
                  <a:lnTo>
                    <a:pt x="24130" y="124460"/>
                  </a:lnTo>
                  <a:lnTo>
                    <a:pt x="24130" y="118110"/>
                  </a:lnTo>
                  <a:close/>
                </a:path>
                <a:path w="24129" h="721360">
                  <a:moveTo>
                    <a:pt x="24130" y="124460"/>
                  </a:moveTo>
                  <a:lnTo>
                    <a:pt x="0" y="124460"/>
                  </a:lnTo>
                  <a:lnTo>
                    <a:pt x="0" y="130810"/>
                  </a:lnTo>
                  <a:lnTo>
                    <a:pt x="24130" y="130810"/>
                  </a:lnTo>
                  <a:lnTo>
                    <a:pt x="24130" y="124460"/>
                  </a:lnTo>
                  <a:close/>
                </a:path>
                <a:path w="24129" h="721360">
                  <a:moveTo>
                    <a:pt x="24130" y="130810"/>
                  </a:moveTo>
                  <a:lnTo>
                    <a:pt x="0" y="130810"/>
                  </a:lnTo>
                  <a:lnTo>
                    <a:pt x="0" y="137160"/>
                  </a:lnTo>
                  <a:lnTo>
                    <a:pt x="24130" y="137160"/>
                  </a:lnTo>
                  <a:lnTo>
                    <a:pt x="24130" y="130810"/>
                  </a:lnTo>
                  <a:close/>
                </a:path>
                <a:path w="24129" h="721360">
                  <a:moveTo>
                    <a:pt x="24130" y="137160"/>
                  </a:moveTo>
                  <a:lnTo>
                    <a:pt x="0" y="137160"/>
                  </a:lnTo>
                  <a:lnTo>
                    <a:pt x="0" y="143510"/>
                  </a:lnTo>
                  <a:lnTo>
                    <a:pt x="24130" y="143510"/>
                  </a:lnTo>
                  <a:lnTo>
                    <a:pt x="24130" y="137160"/>
                  </a:lnTo>
                  <a:close/>
                </a:path>
                <a:path w="24129" h="721360">
                  <a:moveTo>
                    <a:pt x="24130" y="143510"/>
                  </a:moveTo>
                  <a:lnTo>
                    <a:pt x="0" y="143510"/>
                  </a:lnTo>
                  <a:lnTo>
                    <a:pt x="0" y="149860"/>
                  </a:lnTo>
                  <a:lnTo>
                    <a:pt x="24130" y="149860"/>
                  </a:lnTo>
                  <a:lnTo>
                    <a:pt x="24130" y="143510"/>
                  </a:lnTo>
                  <a:close/>
                </a:path>
                <a:path w="24129" h="721360">
                  <a:moveTo>
                    <a:pt x="24130" y="149860"/>
                  </a:moveTo>
                  <a:lnTo>
                    <a:pt x="0" y="149860"/>
                  </a:lnTo>
                  <a:lnTo>
                    <a:pt x="0" y="156210"/>
                  </a:lnTo>
                  <a:lnTo>
                    <a:pt x="24130" y="156210"/>
                  </a:lnTo>
                  <a:lnTo>
                    <a:pt x="24130" y="149860"/>
                  </a:lnTo>
                  <a:close/>
                </a:path>
                <a:path w="24129" h="721360">
                  <a:moveTo>
                    <a:pt x="24130" y="156210"/>
                  </a:moveTo>
                  <a:lnTo>
                    <a:pt x="0" y="156210"/>
                  </a:lnTo>
                  <a:lnTo>
                    <a:pt x="0" y="161290"/>
                  </a:lnTo>
                  <a:lnTo>
                    <a:pt x="24130" y="161290"/>
                  </a:lnTo>
                  <a:lnTo>
                    <a:pt x="24130" y="156210"/>
                  </a:lnTo>
                  <a:close/>
                </a:path>
                <a:path w="24129" h="721360">
                  <a:moveTo>
                    <a:pt x="24130" y="161290"/>
                  </a:moveTo>
                  <a:lnTo>
                    <a:pt x="0" y="161290"/>
                  </a:lnTo>
                  <a:lnTo>
                    <a:pt x="0" y="168910"/>
                  </a:lnTo>
                  <a:lnTo>
                    <a:pt x="24130" y="168910"/>
                  </a:lnTo>
                  <a:lnTo>
                    <a:pt x="24130" y="161290"/>
                  </a:lnTo>
                  <a:close/>
                </a:path>
                <a:path w="24129" h="721360">
                  <a:moveTo>
                    <a:pt x="24130" y="168910"/>
                  </a:moveTo>
                  <a:lnTo>
                    <a:pt x="0" y="168910"/>
                  </a:lnTo>
                  <a:lnTo>
                    <a:pt x="0" y="175260"/>
                  </a:lnTo>
                  <a:lnTo>
                    <a:pt x="24130" y="175260"/>
                  </a:lnTo>
                  <a:lnTo>
                    <a:pt x="24130" y="168910"/>
                  </a:lnTo>
                  <a:close/>
                </a:path>
                <a:path w="24129" h="721360">
                  <a:moveTo>
                    <a:pt x="24130" y="175260"/>
                  </a:moveTo>
                  <a:lnTo>
                    <a:pt x="0" y="175260"/>
                  </a:lnTo>
                  <a:lnTo>
                    <a:pt x="0" y="181610"/>
                  </a:lnTo>
                  <a:lnTo>
                    <a:pt x="24130" y="181610"/>
                  </a:lnTo>
                  <a:lnTo>
                    <a:pt x="24130" y="175260"/>
                  </a:lnTo>
                  <a:close/>
                </a:path>
                <a:path w="24129" h="721360">
                  <a:moveTo>
                    <a:pt x="24130" y="181610"/>
                  </a:moveTo>
                  <a:lnTo>
                    <a:pt x="0" y="181610"/>
                  </a:lnTo>
                  <a:lnTo>
                    <a:pt x="0" y="187960"/>
                  </a:lnTo>
                  <a:lnTo>
                    <a:pt x="24130" y="187960"/>
                  </a:lnTo>
                  <a:lnTo>
                    <a:pt x="24130" y="181610"/>
                  </a:lnTo>
                  <a:close/>
                </a:path>
                <a:path w="24129" h="721360">
                  <a:moveTo>
                    <a:pt x="24130" y="187960"/>
                  </a:moveTo>
                  <a:lnTo>
                    <a:pt x="0" y="187960"/>
                  </a:lnTo>
                  <a:lnTo>
                    <a:pt x="0" y="194310"/>
                  </a:lnTo>
                  <a:lnTo>
                    <a:pt x="24130" y="194310"/>
                  </a:lnTo>
                  <a:lnTo>
                    <a:pt x="24130" y="187960"/>
                  </a:lnTo>
                  <a:close/>
                </a:path>
                <a:path w="24129" h="721360">
                  <a:moveTo>
                    <a:pt x="24130" y="194310"/>
                  </a:moveTo>
                  <a:lnTo>
                    <a:pt x="0" y="194310"/>
                  </a:lnTo>
                  <a:lnTo>
                    <a:pt x="0" y="200660"/>
                  </a:lnTo>
                  <a:lnTo>
                    <a:pt x="15240" y="200660"/>
                  </a:lnTo>
                  <a:lnTo>
                    <a:pt x="15240" y="199390"/>
                  </a:lnTo>
                  <a:lnTo>
                    <a:pt x="17780" y="199390"/>
                  </a:lnTo>
                  <a:lnTo>
                    <a:pt x="17780" y="198120"/>
                  </a:lnTo>
                  <a:lnTo>
                    <a:pt x="20320" y="198120"/>
                  </a:lnTo>
                  <a:lnTo>
                    <a:pt x="20320" y="196850"/>
                  </a:lnTo>
                  <a:lnTo>
                    <a:pt x="21590" y="196850"/>
                  </a:lnTo>
                  <a:lnTo>
                    <a:pt x="21590" y="195580"/>
                  </a:lnTo>
                  <a:lnTo>
                    <a:pt x="24130" y="195580"/>
                  </a:lnTo>
                  <a:lnTo>
                    <a:pt x="24130" y="194310"/>
                  </a:lnTo>
                  <a:close/>
                </a:path>
                <a:path w="24129" h="721360">
                  <a:moveTo>
                    <a:pt x="13970" y="200660"/>
                  </a:moveTo>
                  <a:lnTo>
                    <a:pt x="0" y="200660"/>
                  </a:lnTo>
                  <a:lnTo>
                    <a:pt x="0" y="207010"/>
                  </a:lnTo>
                  <a:lnTo>
                    <a:pt x="6350" y="207010"/>
                  </a:lnTo>
                  <a:lnTo>
                    <a:pt x="6350" y="205740"/>
                  </a:lnTo>
                  <a:lnTo>
                    <a:pt x="7620" y="205740"/>
                  </a:lnTo>
                  <a:lnTo>
                    <a:pt x="7620" y="204470"/>
                  </a:lnTo>
                  <a:lnTo>
                    <a:pt x="8890" y="204470"/>
                  </a:lnTo>
                  <a:lnTo>
                    <a:pt x="8890" y="203200"/>
                  </a:lnTo>
                  <a:lnTo>
                    <a:pt x="11429" y="203200"/>
                  </a:lnTo>
                  <a:lnTo>
                    <a:pt x="11429" y="201930"/>
                  </a:lnTo>
                  <a:lnTo>
                    <a:pt x="13970" y="201930"/>
                  </a:lnTo>
                  <a:lnTo>
                    <a:pt x="13970" y="200660"/>
                  </a:lnTo>
                  <a:close/>
                </a:path>
                <a:path w="24129" h="721360">
                  <a:moveTo>
                    <a:pt x="3810" y="207010"/>
                  </a:moveTo>
                  <a:lnTo>
                    <a:pt x="0" y="207010"/>
                  </a:lnTo>
                  <a:lnTo>
                    <a:pt x="0" y="210820"/>
                  </a:lnTo>
                  <a:lnTo>
                    <a:pt x="1270" y="210820"/>
                  </a:lnTo>
                  <a:lnTo>
                    <a:pt x="1270" y="209550"/>
                  </a:lnTo>
                  <a:lnTo>
                    <a:pt x="2539" y="209550"/>
                  </a:lnTo>
                  <a:lnTo>
                    <a:pt x="2539" y="208280"/>
                  </a:lnTo>
                  <a:lnTo>
                    <a:pt x="3810" y="208280"/>
                  </a:lnTo>
                  <a:lnTo>
                    <a:pt x="3810" y="207010"/>
                  </a:lnTo>
                  <a:close/>
                </a:path>
                <a:path w="24129" h="721360">
                  <a:moveTo>
                    <a:pt x="2540" y="519430"/>
                  </a:moveTo>
                  <a:lnTo>
                    <a:pt x="0" y="519430"/>
                  </a:lnTo>
                  <a:lnTo>
                    <a:pt x="0" y="524510"/>
                  </a:lnTo>
                  <a:lnTo>
                    <a:pt x="6350" y="524510"/>
                  </a:lnTo>
                  <a:lnTo>
                    <a:pt x="6350" y="523240"/>
                  </a:lnTo>
                  <a:lnTo>
                    <a:pt x="5080" y="523240"/>
                  </a:lnTo>
                  <a:lnTo>
                    <a:pt x="5080" y="521970"/>
                  </a:lnTo>
                  <a:lnTo>
                    <a:pt x="3810" y="521970"/>
                  </a:lnTo>
                  <a:lnTo>
                    <a:pt x="3810" y="520700"/>
                  </a:lnTo>
                  <a:lnTo>
                    <a:pt x="2540" y="520700"/>
                  </a:lnTo>
                  <a:lnTo>
                    <a:pt x="2540" y="519430"/>
                  </a:lnTo>
                  <a:close/>
                </a:path>
                <a:path w="24129" h="721360">
                  <a:moveTo>
                    <a:pt x="8890" y="524510"/>
                  </a:moveTo>
                  <a:lnTo>
                    <a:pt x="0" y="524510"/>
                  </a:lnTo>
                  <a:lnTo>
                    <a:pt x="0" y="530860"/>
                  </a:lnTo>
                  <a:lnTo>
                    <a:pt x="15240" y="530860"/>
                  </a:lnTo>
                  <a:lnTo>
                    <a:pt x="15240" y="529590"/>
                  </a:lnTo>
                  <a:lnTo>
                    <a:pt x="13970" y="529590"/>
                  </a:lnTo>
                  <a:lnTo>
                    <a:pt x="13970" y="528320"/>
                  </a:lnTo>
                  <a:lnTo>
                    <a:pt x="11429" y="528320"/>
                  </a:lnTo>
                  <a:lnTo>
                    <a:pt x="11429" y="527050"/>
                  </a:lnTo>
                  <a:lnTo>
                    <a:pt x="10160" y="527050"/>
                  </a:lnTo>
                  <a:lnTo>
                    <a:pt x="10160" y="525780"/>
                  </a:lnTo>
                  <a:lnTo>
                    <a:pt x="8890" y="525780"/>
                  </a:lnTo>
                  <a:lnTo>
                    <a:pt x="8890" y="524510"/>
                  </a:lnTo>
                  <a:close/>
                </a:path>
                <a:path w="24129" h="721360">
                  <a:moveTo>
                    <a:pt x="17780" y="530860"/>
                  </a:moveTo>
                  <a:lnTo>
                    <a:pt x="0" y="530860"/>
                  </a:lnTo>
                  <a:lnTo>
                    <a:pt x="0" y="537210"/>
                  </a:lnTo>
                  <a:lnTo>
                    <a:pt x="24130" y="537210"/>
                  </a:lnTo>
                  <a:lnTo>
                    <a:pt x="24130" y="534670"/>
                  </a:lnTo>
                  <a:lnTo>
                    <a:pt x="22860" y="534670"/>
                  </a:lnTo>
                  <a:lnTo>
                    <a:pt x="22860" y="533400"/>
                  </a:lnTo>
                  <a:lnTo>
                    <a:pt x="20320" y="533400"/>
                  </a:lnTo>
                  <a:lnTo>
                    <a:pt x="20320" y="532130"/>
                  </a:lnTo>
                  <a:lnTo>
                    <a:pt x="17780" y="532130"/>
                  </a:lnTo>
                  <a:lnTo>
                    <a:pt x="17780" y="530860"/>
                  </a:lnTo>
                  <a:close/>
                </a:path>
                <a:path w="24129" h="721360">
                  <a:moveTo>
                    <a:pt x="24130" y="537210"/>
                  </a:moveTo>
                  <a:lnTo>
                    <a:pt x="0" y="537210"/>
                  </a:lnTo>
                  <a:lnTo>
                    <a:pt x="0" y="543560"/>
                  </a:lnTo>
                  <a:lnTo>
                    <a:pt x="24130" y="543560"/>
                  </a:lnTo>
                  <a:lnTo>
                    <a:pt x="24130" y="537210"/>
                  </a:lnTo>
                  <a:close/>
                </a:path>
                <a:path w="24129" h="721360">
                  <a:moveTo>
                    <a:pt x="24130" y="543560"/>
                  </a:moveTo>
                  <a:lnTo>
                    <a:pt x="0" y="543560"/>
                  </a:lnTo>
                  <a:lnTo>
                    <a:pt x="0" y="549910"/>
                  </a:lnTo>
                  <a:lnTo>
                    <a:pt x="24130" y="549910"/>
                  </a:lnTo>
                  <a:lnTo>
                    <a:pt x="24130" y="543560"/>
                  </a:lnTo>
                  <a:close/>
                </a:path>
                <a:path w="24129" h="721360">
                  <a:moveTo>
                    <a:pt x="24130" y="549910"/>
                  </a:moveTo>
                  <a:lnTo>
                    <a:pt x="0" y="549910"/>
                  </a:lnTo>
                  <a:lnTo>
                    <a:pt x="0" y="556260"/>
                  </a:lnTo>
                  <a:lnTo>
                    <a:pt x="24130" y="556260"/>
                  </a:lnTo>
                  <a:lnTo>
                    <a:pt x="24130" y="549910"/>
                  </a:lnTo>
                  <a:close/>
                </a:path>
                <a:path w="24129" h="721360">
                  <a:moveTo>
                    <a:pt x="24130" y="556260"/>
                  </a:moveTo>
                  <a:lnTo>
                    <a:pt x="0" y="556260"/>
                  </a:lnTo>
                  <a:lnTo>
                    <a:pt x="0" y="562610"/>
                  </a:lnTo>
                  <a:lnTo>
                    <a:pt x="24130" y="562610"/>
                  </a:lnTo>
                  <a:lnTo>
                    <a:pt x="24130" y="556260"/>
                  </a:lnTo>
                  <a:close/>
                </a:path>
                <a:path w="24129" h="721360">
                  <a:moveTo>
                    <a:pt x="24130" y="562610"/>
                  </a:moveTo>
                  <a:lnTo>
                    <a:pt x="0" y="562610"/>
                  </a:lnTo>
                  <a:lnTo>
                    <a:pt x="0" y="568960"/>
                  </a:lnTo>
                  <a:lnTo>
                    <a:pt x="24130" y="568960"/>
                  </a:lnTo>
                  <a:lnTo>
                    <a:pt x="24130" y="562610"/>
                  </a:lnTo>
                  <a:close/>
                </a:path>
                <a:path w="24129" h="721360">
                  <a:moveTo>
                    <a:pt x="24130" y="568960"/>
                  </a:moveTo>
                  <a:lnTo>
                    <a:pt x="0" y="568960"/>
                  </a:lnTo>
                  <a:lnTo>
                    <a:pt x="0" y="575310"/>
                  </a:lnTo>
                  <a:lnTo>
                    <a:pt x="24130" y="575310"/>
                  </a:lnTo>
                  <a:lnTo>
                    <a:pt x="24130" y="568960"/>
                  </a:lnTo>
                  <a:close/>
                </a:path>
                <a:path w="24129" h="721360">
                  <a:moveTo>
                    <a:pt x="24130" y="575310"/>
                  </a:moveTo>
                  <a:lnTo>
                    <a:pt x="0" y="575310"/>
                  </a:lnTo>
                  <a:lnTo>
                    <a:pt x="0" y="581660"/>
                  </a:lnTo>
                  <a:lnTo>
                    <a:pt x="24130" y="581660"/>
                  </a:lnTo>
                  <a:lnTo>
                    <a:pt x="24130" y="575310"/>
                  </a:lnTo>
                  <a:close/>
                </a:path>
                <a:path w="24129" h="721360">
                  <a:moveTo>
                    <a:pt x="24130" y="581660"/>
                  </a:moveTo>
                  <a:lnTo>
                    <a:pt x="0" y="581660"/>
                  </a:lnTo>
                  <a:lnTo>
                    <a:pt x="0" y="588010"/>
                  </a:lnTo>
                  <a:lnTo>
                    <a:pt x="24130" y="588010"/>
                  </a:lnTo>
                  <a:lnTo>
                    <a:pt x="24130" y="581660"/>
                  </a:lnTo>
                  <a:close/>
                </a:path>
                <a:path w="24129" h="721360">
                  <a:moveTo>
                    <a:pt x="24130" y="588010"/>
                  </a:moveTo>
                  <a:lnTo>
                    <a:pt x="0" y="588010"/>
                  </a:lnTo>
                  <a:lnTo>
                    <a:pt x="0" y="594360"/>
                  </a:lnTo>
                  <a:lnTo>
                    <a:pt x="24130" y="594360"/>
                  </a:lnTo>
                  <a:lnTo>
                    <a:pt x="24130" y="588010"/>
                  </a:lnTo>
                  <a:close/>
                </a:path>
                <a:path w="24129" h="721360">
                  <a:moveTo>
                    <a:pt x="24130" y="594360"/>
                  </a:moveTo>
                  <a:lnTo>
                    <a:pt x="0" y="594360"/>
                  </a:lnTo>
                  <a:lnTo>
                    <a:pt x="0" y="600710"/>
                  </a:lnTo>
                  <a:lnTo>
                    <a:pt x="24130" y="600710"/>
                  </a:lnTo>
                  <a:lnTo>
                    <a:pt x="24130" y="594360"/>
                  </a:lnTo>
                  <a:close/>
                </a:path>
                <a:path w="24129" h="721360">
                  <a:moveTo>
                    <a:pt x="24130" y="600710"/>
                  </a:moveTo>
                  <a:lnTo>
                    <a:pt x="0" y="600710"/>
                  </a:lnTo>
                  <a:lnTo>
                    <a:pt x="0" y="607060"/>
                  </a:lnTo>
                  <a:lnTo>
                    <a:pt x="24130" y="607060"/>
                  </a:lnTo>
                  <a:lnTo>
                    <a:pt x="24130" y="600710"/>
                  </a:lnTo>
                  <a:close/>
                </a:path>
                <a:path w="24129" h="721360">
                  <a:moveTo>
                    <a:pt x="24130" y="607060"/>
                  </a:moveTo>
                  <a:lnTo>
                    <a:pt x="0" y="607060"/>
                  </a:lnTo>
                  <a:lnTo>
                    <a:pt x="0" y="613410"/>
                  </a:lnTo>
                  <a:lnTo>
                    <a:pt x="24130" y="613410"/>
                  </a:lnTo>
                  <a:lnTo>
                    <a:pt x="24130" y="607060"/>
                  </a:lnTo>
                  <a:close/>
                </a:path>
                <a:path w="24129" h="721360">
                  <a:moveTo>
                    <a:pt x="24130" y="613410"/>
                  </a:moveTo>
                  <a:lnTo>
                    <a:pt x="0" y="613410"/>
                  </a:lnTo>
                  <a:lnTo>
                    <a:pt x="0" y="619760"/>
                  </a:lnTo>
                  <a:lnTo>
                    <a:pt x="24130" y="619760"/>
                  </a:lnTo>
                  <a:lnTo>
                    <a:pt x="24130" y="613410"/>
                  </a:lnTo>
                  <a:close/>
                </a:path>
                <a:path w="24129" h="721360">
                  <a:moveTo>
                    <a:pt x="24130" y="619760"/>
                  </a:moveTo>
                  <a:lnTo>
                    <a:pt x="0" y="619760"/>
                  </a:lnTo>
                  <a:lnTo>
                    <a:pt x="0" y="626110"/>
                  </a:lnTo>
                  <a:lnTo>
                    <a:pt x="24130" y="626110"/>
                  </a:lnTo>
                  <a:lnTo>
                    <a:pt x="24130" y="619760"/>
                  </a:lnTo>
                  <a:close/>
                </a:path>
                <a:path w="24129" h="721360">
                  <a:moveTo>
                    <a:pt x="24130" y="626110"/>
                  </a:moveTo>
                  <a:lnTo>
                    <a:pt x="0" y="626110"/>
                  </a:lnTo>
                  <a:lnTo>
                    <a:pt x="0" y="632460"/>
                  </a:lnTo>
                  <a:lnTo>
                    <a:pt x="24130" y="632460"/>
                  </a:lnTo>
                  <a:lnTo>
                    <a:pt x="24130" y="626110"/>
                  </a:lnTo>
                  <a:close/>
                </a:path>
                <a:path w="24129" h="721360">
                  <a:moveTo>
                    <a:pt x="24130" y="632460"/>
                  </a:moveTo>
                  <a:lnTo>
                    <a:pt x="0" y="632460"/>
                  </a:lnTo>
                  <a:lnTo>
                    <a:pt x="0" y="638810"/>
                  </a:lnTo>
                  <a:lnTo>
                    <a:pt x="24130" y="638810"/>
                  </a:lnTo>
                  <a:lnTo>
                    <a:pt x="24130" y="632460"/>
                  </a:lnTo>
                  <a:close/>
                </a:path>
                <a:path w="24129" h="721360">
                  <a:moveTo>
                    <a:pt x="24130" y="638810"/>
                  </a:moveTo>
                  <a:lnTo>
                    <a:pt x="0" y="638810"/>
                  </a:lnTo>
                  <a:lnTo>
                    <a:pt x="0" y="645160"/>
                  </a:lnTo>
                  <a:lnTo>
                    <a:pt x="24130" y="645160"/>
                  </a:lnTo>
                  <a:lnTo>
                    <a:pt x="24130" y="638810"/>
                  </a:lnTo>
                  <a:close/>
                </a:path>
                <a:path w="24129" h="721360">
                  <a:moveTo>
                    <a:pt x="24130" y="645160"/>
                  </a:moveTo>
                  <a:lnTo>
                    <a:pt x="0" y="645160"/>
                  </a:lnTo>
                  <a:lnTo>
                    <a:pt x="0" y="651510"/>
                  </a:lnTo>
                  <a:lnTo>
                    <a:pt x="24130" y="651510"/>
                  </a:lnTo>
                  <a:lnTo>
                    <a:pt x="24130" y="645160"/>
                  </a:lnTo>
                  <a:close/>
                </a:path>
                <a:path w="24129" h="721360">
                  <a:moveTo>
                    <a:pt x="24130" y="651510"/>
                  </a:moveTo>
                  <a:lnTo>
                    <a:pt x="0" y="651510"/>
                  </a:lnTo>
                  <a:lnTo>
                    <a:pt x="0" y="657860"/>
                  </a:lnTo>
                  <a:lnTo>
                    <a:pt x="24130" y="657860"/>
                  </a:lnTo>
                  <a:lnTo>
                    <a:pt x="24130" y="651510"/>
                  </a:lnTo>
                  <a:close/>
                </a:path>
                <a:path w="24129" h="721360">
                  <a:moveTo>
                    <a:pt x="24130" y="657860"/>
                  </a:moveTo>
                  <a:lnTo>
                    <a:pt x="0" y="657860"/>
                  </a:lnTo>
                  <a:lnTo>
                    <a:pt x="0" y="664210"/>
                  </a:lnTo>
                  <a:lnTo>
                    <a:pt x="24130" y="664210"/>
                  </a:lnTo>
                  <a:lnTo>
                    <a:pt x="24130" y="657860"/>
                  </a:lnTo>
                  <a:close/>
                </a:path>
                <a:path w="24129" h="721360">
                  <a:moveTo>
                    <a:pt x="24130" y="664210"/>
                  </a:moveTo>
                  <a:lnTo>
                    <a:pt x="0" y="664210"/>
                  </a:lnTo>
                  <a:lnTo>
                    <a:pt x="0" y="670560"/>
                  </a:lnTo>
                  <a:lnTo>
                    <a:pt x="24130" y="670560"/>
                  </a:lnTo>
                  <a:lnTo>
                    <a:pt x="24130" y="664210"/>
                  </a:lnTo>
                  <a:close/>
                </a:path>
                <a:path w="24129" h="721360">
                  <a:moveTo>
                    <a:pt x="24130" y="670560"/>
                  </a:moveTo>
                  <a:lnTo>
                    <a:pt x="0" y="670560"/>
                  </a:lnTo>
                  <a:lnTo>
                    <a:pt x="0" y="676910"/>
                  </a:lnTo>
                  <a:lnTo>
                    <a:pt x="24130" y="676910"/>
                  </a:lnTo>
                  <a:lnTo>
                    <a:pt x="24130" y="670560"/>
                  </a:lnTo>
                  <a:close/>
                </a:path>
                <a:path w="24129" h="721360">
                  <a:moveTo>
                    <a:pt x="24130" y="676910"/>
                  </a:moveTo>
                  <a:lnTo>
                    <a:pt x="0" y="676910"/>
                  </a:lnTo>
                  <a:lnTo>
                    <a:pt x="0" y="683260"/>
                  </a:lnTo>
                  <a:lnTo>
                    <a:pt x="24130" y="683260"/>
                  </a:lnTo>
                  <a:lnTo>
                    <a:pt x="24130" y="676910"/>
                  </a:lnTo>
                  <a:close/>
                </a:path>
                <a:path w="24129" h="721360">
                  <a:moveTo>
                    <a:pt x="24130" y="683260"/>
                  </a:moveTo>
                  <a:lnTo>
                    <a:pt x="0" y="683260"/>
                  </a:lnTo>
                  <a:lnTo>
                    <a:pt x="0" y="689610"/>
                  </a:lnTo>
                  <a:lnTo>
                    <a:pt x="24130" y="689610"/>
                  </a:lnTo>
                  <a:lnTo>
                    <a:pt x="24130" y="683260"/>
                  </a:lnTo>
                  <a:close/>
                </a:path>
                <a:path w="24129" h="721360">
                  <a:moveTo>
                    <a:pt x="24130" y="689610"/>
                  </a:moveTo>
                  <a:lnTo>
                    <a:pt x="0" y="689610"/>
                  </a:lnTo>
                  <a:lnTo>
                    <a:pt x="0" y="695960"/>
                  </a:lnTo>
                  <a:lnTo>
                    <a:pt x="24130" y="695960"/>
                  </a:lnTo>
                  <a:lnTo>
                    <a:pt x="24130" y="689610"/>
                  </a:lnTo>
                  <a:close/>
                </a:path>
                <a:path w="24129" h="721360">
                  <a:moveTo>
                    <a:pt x="24130" y="695960"/>
                  </a:moveTo>
                  <a:lnTo>
                    <a:pt x="0" y="695960"/>
                  </a:lnTo>
                  <a:lnTo>
                    <a:pt x="0" y="702310"/>
                  </a:lnTo>
                  <a:lnTo>
                    <a:pt x="24130" y="702310"/>
                  </a:lnTo>
                  <a:lnTo>
                    <a:pt x="24130" y="695960"/>
                  </a:lnTo>
                  <a:close/>
                </a:path>
                <a:path w="24129" h="721360">
                  <a:moveTo>
                    <a:pt x="24130" y="702310"/>
                  </a:moveTo>
                  <a:lnTo>
                    <a:pt x="0" y="702310"/>
                  </a:lnTo>
                  <a:lnTo>
                    <a:pt x="0" y="708660"/>
                  </a:lnTo>
                  <a:lnTo>
                    <a:pt x="24130" y="708660"/>
                  </a:lnTo>
                  <a:lnTo>
                    <a:pt x="24130" y="702310"/>
                  </a:lnTo>
                  <a:close/>
                </a:path>
                <a:path w="24129" h="721360">
                  <a:moveTo>
                    <a:pt x="24130" y="708660"/>
                  </a:moveTo>
                  <a:lnTo>
                    <a:pt x="0" y="708660"/>
                  </a:lnTo>
                  <a:lnTo>
                    <a:pt x="0" y="715010"/>
                  </a:lnTo>
                  <a:lnTo>
                    <a:pt x="24130" y="715010"/>
                  </a:lnTo>
                  <a:lnTo>
                    <a:pt x="24130" y="708660"/>
                  </a:lnTo>
                  <a:close/>
                </a:path>
                <a:path w="24129" h="721360">
                  <a:moveTo>
                    <a:pt x="24130" y="715010"/>
                  </a:moveTo>
                  <a:lnTo>
                    <a:pt x="0" y="715010"/>
                  </a:lnTo>
                  <a:lnTo>
                    <a:pt x="0" y="720090"/>
                  </a:lnTo>
                  <a:lnTo>
                    <a:pt x="20320" y="720090"/>
                  </a:lnTo>
                  <a:lnTo>
                    <a:pt x="20320" y="721360"/>
                  </a:lnTo>
                  <a:lnTo>
                    <a:pt x="24130" y="721360"/>
                  </a:lnTo>
                  <a:lnTo>
                    <a:pt x="24130" y="715010"/>
                  </a:lnTo>
                  <a:close/>
                </a:path>
              </a:pathLst>
            </a:custGeom>
            <a:solidFill>
              <a:srgbClr val="222222"/>
            </a:solidFill>
          </p:spPr>
          <p:txBody>
            <a:bodyPr bIns="0" lIns="0" rIns="0" rtlCol="0" tIns="0" wrap="square"/>
            <a:p/>
          </p:txBody>
        </p:sp>
        <p:sp>
          <p:nvSpPr>
            <p:cNvPr id="1048911" name="object 187"/>
            <p:cNvSpPr/>
            <p:nvPr/>
          </p:nvSpPr>
          <p:spPr>
            <a:xfrm>
              <a:off x="5778499" y="4471669"/>
              <a:ext cx="24130" cy="717550"/>
            </a:xfrm>
            <a:custGeom>
              <a:avLst/>
              <a:ahLst/>
              <a:rect l="l" t="t" r="r" b="b"/>
              <a:pathLst>
                <a:path w="24129" h="717550">
                  <a:moveTo>
                    <a:pt x="24129" y="0"/>
                  </a:moveTo>
                  <a:lnTo>
                    <a:pt x="19050" y="0"/>
                  </a:lnTo>
                  <a:lnTo>
                    <a:pt x="19050" y="1269"/>
                  </a:lnTo>
                  <a:lnTo>
                    <a:pt x="24129" y="1269"/>
                  </a:lnTo>
                  <a:lnTo>
                    <a:pt x="24129" y="0"/>
                  </a:lnTo>
                  <a:close/>
                </a:path>
                <a:path w="24129" h="717550">
                  <a:moveTo>
                    <a:pt x="24129" y="1269"/>
                  </a:moveTo>
                  <a:lnTo>
                    <a:pt x="6350" y="1269"/>
                  </a:lnTo>
                  <a:lnTo>
                    <a:pt x="6350" y="2539"/>
                  </a:lnTo>
                  <a:lnTo>
                    <a:pt x="0" y="2539"/>
                  </a:lnTo>
                  <a:lnTo>
                    <a:pt x="0" y="7619"/>
                  </a:lnTo>
                  <a:lnTo>
                    <a:pt x="24129" y="7619"/>
                  </a:lnTo>
                  <a:lnTo>
                    <a:pt x="24129" y="1269"/>
                  </a:lnTo>
                  <a:close/>
                </a:path>
                <a:path w="24129" h="717550">
                  <a:moveTo>
                    <a:pt x="24129" y="7619"/>
                  </a:moveTo>
                  <a:lnTo>
                    <a:pt x="0" y="7619"/>
                  </a:lnTo>
                  <a:lnTo>
                    <a:pt x="0" y="13969"/>
                  </a:lnTo>
                  <a:lnTo>
                    <a:pt x="24129" y="13969"/>
                  </a:lnTo>
                  <a:lnTo>
                    <a:pt x="24129" y="7619"/>
                  </a:lnTo>
                  <a:close/>
                </a:path>
                <a:path w="24129" h="717550">
                  <a:moveTo>
                    <a:pt x="24129" y="13969"/>
                  </a:moveTo>
                  <a:lnTo>
                    <a:pt x="0" y="13969"/>
                  </a:lnTo>
                  <a:lnTo>
                    <a:pt x="0" y="20319"/>
                  </a:lnTo>
                  <a:lnTo>
                    <a:pt x="24129" y="20319"/>
                  </a:lnTo>
                  <a:lnTo>
                    <a:pt x="24129" y="13969"/>
                  </a:lnTo>
                  <a:close/>
                </a:path>
                <a:path w="24129" h="717550">
                  <a:moveTo>
                    <a:pt x="24129" y="20319"/>
                  </a:moveTo>
                  <a:lnTo>
                    <a:pt x="0" y="20319"/>
                  </a:lnTo>
                  <a:lnTo>
                    <a:pt x="0" y="26669"/>
                  </a:lnTo>
                  <a:lnTo>
                    <a:pt x="24129" y="26669"/>
                  </a:lnTo>
                  <a:lnTo>
                    <a:pt x="24129" y="20319"/>
                  </a:lnTo>
                  <a:close/>
                </a:path>
                <a:path w="24129" h="717550">
                  <a:moveTo>
                    <a:pt x="24129" y="26669"/>
                  </a:moveTo>
                  <a:lnTo>
                    <a:pt x="0" y="26669"/>
                  </a:lnTo>
                  <a:lnTo>
                    <a:pt x="0" y="33019"/>
                  </a:lnTo>
                  <a:lnTo>
                    <a:pt x="24129" y="33019"/>
                  </a:lnTo>
                  <a:lnTo>
                    <a:pt x="24129" y="26669"/>
                  </a:lnTo>
                  <a:close/>
                </a:path>
                <a:path w="24129" h="717550">
                  <a:moveTo>
                    <a:pt x="24129" y="33019"/>
                  </a:moveTo>
                  <a:lnTo>
                    <a:pt x="0" y="33019"/>
                  </a:lnTo>
                  <a:lnTo>
                    <a:pt x="0" y="39369"/>
                  </a:lnTo>
                  <a:lnTo>
                    <a:pt x="24129" y="39369"/>
                  </a:lnTo>
                  <a:lnTo>
                    <a:pt x="24129" y="33019"/>
                  </a:lnTo>
                  <a:close/>
                </a:path>
                <a:path w="24129" h="717550">
                  <a:moveTo>
                    <a:pt x="24129" y="39369"/>
                  </a:moveTo>
                  <a:lnTo>
                    <a:pt x="0" y="39369"/>
                  </a:lnTo>
                  <a:lnTo>
                    <a:pt x="0" y="45719"/>
                  </a:lnTo>
                  <a:lnTo>
                    <a:pt x="24129" y="45719"/>
                  </a:lnTo>
                  <a:lnTo>
                    <a:pt x="24129" y="39369"/>
                  </a:lnTo>
                  <a:close/>
                </a:path>
                <a:path w="24129" h="717550">
                  <a:moveTo>
                    <a:pt x="24129" y="45719"/>
                  </a:moveTo>
                  <a:lnTo>
                    <a:pt x="0" y="45719"/>
                  </a:lnTo>
                  <a:lnTo>
                    <a:pt x="0" y="52069"/>
                  </a:lnTo>
                  <a:lnTo>
                    <a:pt x="24129" y="52069"/>
                  </a:lnTo>
                  <a:lnTo>
                    <a:pt x="24129" y="45719"/>
                  </a:lnTo>
                  <a:close/>
                </a:path>
                <a:path w="24129" h="717550">
                  <a:moveTo>
                    <a:pt x="24129" y="52069"/>
                  </a:moveTo>
                  <a:lnTo>
                    <a:pt x="0" y="52069"/>
                  </a:lnTo>
                  <a:lnTo>
                    <a:pt x="0" y="58419"/>
                  </a:lnTo>
                  <a:lnTo>
                    <a:pt x="24129" y="58419"/>
                  </a:lnTo>
                  <a:lnTo>
                    <a:pt x="24129" y="52069"/>
                  </a:lnTo>
                  <a:close/>
                </a:path>
                <a:path w="24129" h="717550">
                  <a:moveTo>
                    <a:pt x="24129" y="58419"/>
                  </a:moveTo>
                  <a:lnTo>
                    <a:pt x="0" y="58419"/>
                  </a:lnTo>
                  <a:lnTo>
                    <a:pt x="0" y="64769"/>
                  </a:lnTo>
                  <a:lnTo>
                    <a:pt x="24129" y="64769"/>
                  </a:lnTo>
                  <a:lnTo>
                    <a:pt x="24129" y="58419"/>
                  </a:lnTo>
                  <a:close/>
                </a:path>
                <a:path w="24129" h="717550">
                  <a:moveTo>
                    <a:pt x="24129" y="64769"/>
                  </a:moveTo>
                  <a:lnTo>
                    <a:pt x="0" y="64769"/>
                  </a:lnTo>
                  <a:lnTo>
                    <a:pt x="0" y="71119"/>
                  </a:lnTo>
                  <a:lnTo>
                    <a:pt x="24129" y="71119"/>
                  </a:lnTo>
                  <a:lnTo>
                    <a:pt x="24129" y="64769"/>
                  </a:lnTo>
                  <a:close/>
                </a:path>
                <a:path w="24129" h="717550">
                  <a:moveTo>
                    <a:pt x="24129" y="71119"/>
                  </a:moveTo>
                  <a:lnTo>
                    <a:pt x="0" y="71119"/>
                  </a:lnTo>
                  <a:lnTo>
                    <a:pt x="0" y="77469"/>
                  </a:lnTo>
                  <a:lnTo>
                    <a:pt x="24129" y="77469"/>
                  </a:lnTo>
                  <a:lnTo>
                    <a:pt x="24129" y="71119"/>
                  </a:lnTo>
                  <a:close/>
                </a:path>
                <a:path w="24129" h="717550">
                  <a:moveTo>
                    <a:pt x="24129" y="77469"/>
                  </a:moveTo>
                  <a:lnTo>
                    <a:pt x="0" y="77469"/>
                  </a:lnTo>
                  <a:lnTo>
                    <a:pt x="0" y="83819"/>
                  </a:lnTo>
                  <a:lnTo>
                    <a:pt x="24129" y="83819"/>
                  </a:lnTo>
                  <a:lnTo>
                    <a:pt x="24129" y="77469"/>
                  </a:lnTo>
                  <a:close/>
                </a:path>
                <a:path w="24129" h="717550">
                  <a:moveTo>
                    <a:pt x="24129" y="83819"/>
                  </a:moveTo>
                  <a:lnTo>
                    <a:pt x="0" y="83819"/>
                  </a:lnTo>
                  <a:lnTo>
                    <a:pt x="0" y="90169"/>
                  </a:lnTo>
                  <a:lnTo>
                    <a:pt x="24129" y="90169"/>
                  </a:lnTo>
                  <a:lnTo>
                    <a:pt x="24129" y="83819"/>
                  </a:lnTo>
                  <a:close/>
                </a:path>
                <a:path w="24129" h="717550">
                  <a:moveTo>
                    <a:pt x="24129" y="90169"/>
                  </a:moveTo>
                  <a:lnTo>
                    <a:pt x="0" y="90169"/>
                  </a:lnTo>
                  <a:lnTo>
                    <a:pt x="0" y="96519"/>
                  </a:lnTo>
                  <a:lnTo>
                    <a:pt x="24129" y="96519"/>
                  </a:lnTo>
                  <a:lnTo>
                    <a:pt x="24129" y="90169"/>
                  </a:lnTo>
                  <a:close/>
                </a:path>
                <a:path w="24129" h="717550">
                  <a:moveTo>
                    <a:pt x="24129" y="96519"/>
                  </a:moveTo>
                  <a:lnTo>
                    <a:pt x="0" y="96519"/>
                  </a:lnTo>
                  <a:lnTo>
                    <a:pt x="0" y="102869"/>
                  </a:lnTo>
                  <a:lnTo>
                    <a:pt x="24129" y="102869"/>
                  </a:lnTo>
                  <a:lnTo>
                    <a:pt x="24129" y="96519"/>
                  </a:lnTo>
                  <a:close/>
                </a:path>
                <a:path w="24129" h="717550">
                  <a:moveTo>
                    <a:pt x="24129" y="102869"/>
                  </a:moveTo>
                  <a:lnTo>
                    <a:pt x="0" y="102869"/>
                  </a:lnTo>
                  <a:lnTo>
                    <a:pt x="0" y="109219"/>
                  </a:lnTo>
                  <a:lnTo>
                    <a:pt x="24129" y="109219"/>
                  </a:lnTo>
                  <a:lnTo>
                    <a:pt x="24129" y="102869"/>
                  </a:lnTo>
                  <a:close/>
                </a:path>
                <a:path w="24129" h="717550">
                  <a:moveTo>
                    <a:pt x="24129" y="109219"/>
                  </a:moveTo>
                  <a:lnTo>
                    <a:pt x="0" y="109219"/>
                  </a:lnTo>
                  <a:lnTo>
                    <a:pt x="0" y="115569"/>
                  </a:lnTo>
                  <a:lnTo>
                    <a:pt x="24129" y="115569"/>
                  </a:lnTo>
                  <a:lnTo>
                    <a:pt x="24129" y="109219"/>
                  </a:lnTo>
                  <a:close/>
                </a:path>
                <a:path w="24129" h="717550">
                  <a:moveTo>
                    <a:pt x="24129" y="115569"/>
                  </a:moveTo>
                  <a:lnTo>
                    <a:pt x="0" y="115569"/>
                  </a:lnTo>
                  <a:lnTo>
                    <a:pt x="0" y="121919"/>
                  </a:lnTo>
                  <a:lnTo>
                    <a:pt x="24129" y="121919"/>
                  </a:lnTo>
                  <a:lnTo>
                    <a:pt x="24129" y="115569"/>
                  </a:lnTo>
                  <a:close/>
                </a:path>
                <a:path w="24129" h="717550">
                  <a:moveTo>
                    <a:pt x="24129" y="121919"/>
                  </a:moveTo>
                  <a:lnTo>
                    <a:pt x="0" y="121919"/>
                  </a:lnTo>
                  <a:lnTo>
                    <a:pt x="0" y="128269"/>
                  </a:lnTo>
                  <a:lnTo>
                    <a:pt x="24129" y="128269"/>
                  </a:lnTo>
                  <a:lnTo>
                    <a:pt x="24129" y="121919"/>
                  </a:lnTo>
                  <a:close/>
                </a:path>
                <a:path w="24129" h="717550">
                  <a:moveTo>
                    <a:pt x="24129" y="128269"/>
                  </a:moveTo>
                  <a:lnTo>
                    <a:pt x="0" y="128269"/>
                  </a:lnTo>
                  <a:lnTo>
                    <a:pt x="0" y="134619"/>
                  </a:lnTo>
                  <a:lnTo>
                    <a:pt x="24129" y="134619"/>
                  </a:lnTo>
                  <a:lnTo>
                    <a:pt x="24129" y="128269"/>
                  </a:lnTo>
                  <a:close/>
                </a:path>
                <a:path w="24129" h="717550">
                  <a:moveTo>
                    <a:pt x="24129" y="134619"/>
                  </a:moveTo>
                  <a:lnTo>
                    <a:pt x="0" y="134619"/>
                  </a:lnTo>
                  <a:lnTo>
                    <a:pt x="0" y="140969"/>
                  </a:lnTo>
                  <a:lnTo>
                    <a:pt x="24129" y="140969"/>
                  </a:lnTo>
                  <a:lnTo>
                    <a:pt x="24129" y="134619"/>
                  </a:lnTo>
                  <a:close/>
                </a:path>
                <a:path w="24129" h="717550">
                  <a:moveTo>
                    <a:pt x="24129" y="140969"/>
                  </a:moveTo>
                  <a:lnTo>
                    <a:pt x="0" y="140969"/>
                  </a:lnTo>
                  <a:lnTo>
                    <a:pt x="0" y="147319"/>
                  </a:lnTo>
                  <a:lnTo>
                    <a:pt x="24129" y="147319"/>
                  </a:lnTo>
                  <a:lnTo>
                    <a:pt x="24129" y="140969"/>
                  </a:lnTo>
                  <a:close/>
                </a:path>
                <a:path w="24129" h="717550">
                  <a:moveTo>
                    <a:pt x="24129" y="147319"/>
                  </a:moveTo>
                  <a:lnTo>
                    <a:pt x="0" y="147319"/>
                  </a:lnTo>
                  <a:lnTo>
                    <a:pt x="0" y="153669"/>
                  </a:lnTo>
                  <a:lnTo>
                    <a:pt x="24129" y="153669"/>
                  </a:lnTo>
                  <a:lnTo>
                    <a:pt x="24129" y="147319"/>
                  </a:lnTo>
                  <a:close/>
                </a:path>
                <a:path w="24129" h="717550">
                  <a:moveTo>
                    <a:pt x="24129" y="153669"/>
                  </a:moveTo>
                  <a:lnTo>
                    <a:pt x="0" y="153669"/>
                  </a:lnTo>
                  <a:lnTo>
                    <a:pt x="0" y="158749"/>
                  </a:lnTo>
                  <a:lnTo>
                    <a:pt x="24129" y="158749"/>
                  </a:lnTo>
                  <a:lnTo>
                    <a:pt x="24129" y="153669"/>
                  </a:lnTo>
                  <a:close/>
                </a:path>
                <a:path w="24129" h="717550">
                  <a:moveTo>
                    <a:pt x="24129" y="158750"/>
                  </a:moveTo>
                  <a:lnTo>
                    <a:pt x="0" y="158750"/>
                  </a:lnTo>
                  <a:lnTo>
                    <a:pt x="0" y="166369"/>
                  </a:lnTo>
                  <a:lnTo>
                    <a:pt x="24129" y="166369"/>
                  </a:lnTo>
                  <a:lnTo>
                    <a:pt x="24129" y="158750"/>
                  </a:lnTo>
                  <a:close/>
                </a:path>
                <a:path w="24129" h="717550">
                  <a:moveTo>
                    <a:pt x="24129" y="166369"/>
                  </a:moveTo>
                  <a:lnTo>
                    <a:pt x="0" y="166369"/>
                  </a:lnTo>
                  <a:lnTo>
                    <a:pt x="0" y="172719"/>
                  </a:lnTo>
                  <a:lnTo>
                    <a:pt x="24129" y="172719"/>
                  </a:lnTo>
                  <a:lnTo>
                    <a:pt x="24129" y="166369"/>
                  </a:lnTo>
                  <a:close/>
                </a:path>
                <a:path w="24129" h="717550">
                  <a:moveTo>
                    <a:pt x="24129" y="172719"/>
                  </a:moveTo>
                  <a:lnTo>
                    <a:pt x="0" y="172719"/>
                  </a:lnTo>
                  <a:lnTo>
                    <a:pt x="0" y="179069"/>
                  </a:lnTo>
                  <a:lnTo>
                    <a:pt x="24129" y="179069"/>
                  </a:lnTo>
                  <a:lnTo>
                    <a:pt x="24129" y="172719"/>
                  </a:lnTo>
                  <a:close/>
                </a:path>
                <a:path w="24129" h="717550">
                  <a:moveTo>
                    <a:pt x="24129" y="179069"/>
                  </a:moveTo>
                  <a:lnTo>
                    <a:pt x="0" y="179069"/>
                  </a:lnTo>
                  <a:lnTo>
                    <a:pt x="0" y="185419"/>
                  </a:lnTo>
                  <a:lnTo>
                    <a:pt x="24129" y="185419"/>
                  </a:lnTo>
                  <a:lnTo>
                    <a:pt x="24129" y="179069"/>
                  </a:lnTo>
                  <a:close/>
                </a:path>
                <a:path w="24129" h="717550">
                  <a:moveTo>
                    <a:pt x="24129" y="185419"/>
                  </a:moveTo>
                  <a:lnTo>
                    <a:pt x="0" y="185419"/>
                  </a:lnTo>
                  <a:lnTo>
                    <a:pt x="0" y="191769"/>
                  </a:lnTo>
                  <a:lnTo>
                    <a:pt x="24129" y="191769"/>
                  </a:lnTo>
                  <a:lnTo>
                    <a:pt x="24129" y="185419"/>
                  </a:lnTo>
                  <a:close/>
                </a:path>
                <a:path w="24129" h="717550">
                  <a:moveTo>
                    <a:pt x="24129" y="191769"/>
                  </a:moveTo>
                  <a:lnTo>
                    <a:pt x="0" y="191769"/>
                  </a:lnTo>
                  <a:lnTo>
                    <a:pt x="0" y="198119"/>
                  </a:lnTo>
                  <a:lnTo>
                    <a:pt x="24129" y="198119"/>
                  </a:lnTo>
                  <a:lnTo>
                    <a:pt x="24129" y="191769"/>
                  </a:lnTo>
                  <a:close/>
                </a:path>
                <a:path w="24129" h="717550">
                  <a:moveTo>
                    <a:pt x="24129" y="198119"/>
                  </a:moveTo>
                  <a:lnTo>
                    <a:pt x="0" y="198119"/>
                  </a:lnTo>
                  <a:lnTo>
                    <a:pt x="0" y="204469"/>
                  </a:lnTo>
                  <a:lnTo>
                    <a:pt x="24129" y="204469"/>
                  </a:lnTo>
                  <a:lnTo>
                    <a:pt x="24129" y="198119"/>
                  </a:lnTo>
                  <a:close/>
                </a:path>
                <a:path w="24129" h="717550">
                  <a:moveTo>
                    <a:pt x="24129" y="204469"/>
                  </a:moveTo>
                  <a:lnTo>
                    <a:pt x="0" y="204469"/>
                  </a:lnTo>
                  <a:lnTo>
                    <a:pt x="0" y="210819"/>
                  </a:lnTo>
                  <a:lnTo>
                    <a:pt x="22860" y="210819"/>
                  </a:lnTo>
                  <a:lnTo>
                    <a:pt x="22860" y="209549"/>
                  </a:lnTo>
                  <a:lnTo>
                    <a:pt x="24129" y="209549"/>
                  </a:lnTo>
                  <a:lnTo>
                    <a:pt x="24129" y="204469"/>
                  </a:lnTo>
                  <a:close/>
                </a:path>
                <a:path w="24129" h="717550">
                  <a:moveTo>
                    <a:pt x="21590" y="210819"/>
                  </a:moveTo>
                  <a:lnTo>
                    <a:pt x="0" y="210819"/>
                  </a:lnTo>
                  <a:lnTo>
                    <a:pt x="0" y="217169"/>
                  </a:lnTo>
                  <a:lnTo>
                    <a:pt x="15239" y="217169"/>
                  </a:lnTo>
                  <a:lnTo>
                    <a:pt x="15239" y="215899"/>
                  </a:lnTo>
                  <a:lnTo>
                    <a:pt x="16510" y="215899"/>
                  </a:lnTo>
                  <a:lnTo>
                    <a:pt x="16510" y="214629"/>
                  </a:lnTo>
                  <a:lnTo>
                    <a:pt x="17779" y="214629"/>
                  </a:lnTo>
                  <a:lnTo>
                    <a:pt x="17779" y="213359"/>
                  </a:lnTo>
                  <a:lnTo>
                    <a:pt x="20320" y="213359"/>
                  </a:lnTo>
                  <a:lnTo>
                    <a:pt x="20320" y="212089"/>
                  </a:lnTo>
                  <a:lnTo>
                    <a:pt x="21590" y="212089"/>
                  </a:lnTo>
                  <a:lnTo>
                    <a:pt x="21590" y="210819"/>
                  </a:lnTo>
                  <a:close/>
                </a:path>
                <a:path w="24129" h="717550">
                  <a:moveTo>
                    <a:pt x="13969" y="217169"/>
                  </a:moveTo>
                  <a:lnTo>
                    <a:pt x="0" y="217169"/>
                  </a:lnTo>
                  <a:lnTo>
                    <a:pt x="0" y="223519"/>
                  </a:lnTo>
                  <a:lnTo>
                    <a:pt x="8889" y="223519"/>
                  </a:lnTo>
                  <a:lnTo>
                    <a:pt x="8889" y="222249"/>
                  </a:lnTo>
                  <a:lnTo>
                    <a:pt x="10160" y="222249"/>
                  </a:lnTo>
                  <a:lnTo>
                    <a:pt x="10160" y="220979"/>
                  </a:lnTo>
                  <a:lnTo>
                    <a:pt x="11430" y="220979"/>
                  </a:lnTo>
                  <a:lnTo>
                    <a:pt x="11430" y="219709"/>
                  </a:lnTo>
                  <a:lnTo>
                    <a:pt x="12700" y="219709"/>
                  </a:lnTo>
                  <a:lnTo>
                    <a:pt x="12700" y="218439"/>
                  </a:lnTo>
                  <a:lnTo>
                    <a:pt x="13969" y="218439"/>
                  </a:lnTo>
                  <a:lnTo>
                    <a:pt x="13969" y="217169"/>
                  </a:lnTo>
                  <a:close/>
                </a:path>
                <a:path w="24129" h="717550">
                  <a:moveTo>
                    <a:pt x="7619" y="223519"/>
                  </a:moveTo>
                  <a:lnTo>
                    <a:pt x="0" y="223519"/>
                  </a:lnTo>
                  <a:lnTo>
                    <a:pt x="0" y="229869"/>
                  </a:lnTo>
                  <a:lnTo>
                    <a:pt x="3810" y="229869"/>
                  </a:lnTo>
                  <a:lnTo>
                    <a:pt x="3810" y="227329"/>
                  </a:lnTo>
                  <a:lnTo>
                    <a:pt x="5079" y="227329"/>
                  </a:lnTo>
                  <a:lnTo>
                    <a:pt x="5079" y="226059"/>
                  </a:lnTo>
                  <a:lnTo>
                    <a:pt x="6350" y="226059"/>
                  </a:lnTo>
                  <a:lnTo>
                    <a:pt x="6350" y="224789"/>
                  </a:lnTo>
                  <a:lnTo>
                    <a:pt x="7619" y="224789"/>
                  </a:lnTo>
                  <a:lnTo>
                    <a:pt x="7619" y="223519"/>
                  </a:lnTo>
                  <a:close/>
                </a:path>
                <a:path w="24129" h="717550">
                  <a:moveTo>
                    <a:pt x="2540" y="229869"/>
                  </a:moveTo>
                  <a:lnTo>
                    <a:pt x="0" y="229869"/>
                  </a:lnTo>
                  <a:lnTo>
                    <a:pt x="0" y="232409"/>
                  </a:lnTo>
                  <a:lnTo>
                    <a:pt x="1270" y="232409"/>
                  </a:lnTo>
                  <a:lnTo>
                    <a:pt x="1270" y="231139"/>
                  </a:lnTo>
                  <a:lnTo>
                    <a:pt x="2540" y="231139"/>
                  </a:lnTo>
                  <a:lnTo>
                    <a:pt x="2540" y="229869"/>
                  </a:lnTo>
                  <a:close/>
                </a:path>
                <a:path w="24129" h="717550">
                  <a:moveTo>
                    <a:pt x="1270" y="492759"/>
                  </a:moveTo>
                  <a:lnTo>
                    <a:pt x="0" y="492759"/>
                  </a:lnTo>
                  <a:lnTo>
                    <a:pt x="0" y="495299"/>
                  </a:lnTo>
                  <a:lnTo>
                    <a:pt x="2539" y="495299"/>
                  </a:lnTo>
                  <a:lnTo>
                    <a:pt x="2539" y="494029"/>
                  </a:lnTo>
                  <a:lnTo>
                    <a:pt x="1270" y="494029"/>
                  </a:lnTo>
                  <a:lnTo>
                    <a:pt x="1270" y="492759"/>
                  </a:lnTo>
                  <a:close/>
                </a:path>
                <a:path w="24129" h="717550">
                  <a:moveTo>
                    <a:pt x="3810" y="495300"/>
                  </a:moveTo>
                  <a:lnTo>
                    <a:pt x="0" y="495300"/>
                  </a:lnTo>
                  <a:lnTo>
                    <a:pt x="0" y="502919"/>
                  </a:lnTo>
                  <a:lnTo>
                    <a:pt x="8889" y="502919"/>
                  </a:lnTo>
                  <a:lnTo>
                    <a:pt x="8889" y="501649"/>
                  </a:lnTo>
                  <a:lnTo>
                    <a:pt x="7619" y="501649"/>
                  </a:lnTo>
                  <a:lnTo>
                    <a:pt x="7619" y="500379"/>
                  </a:lnTo>
                  <a:lnTo>
                    <a:pt x="6350" y="500379"/>
                  </a:lnTo>
                  <a:lnTo>
                    <a:pt x="6350" y="499109"/>
                  </a:lnTo>
                  <a:lnTo>
                    <a:pt x="5080" y="499109"/>
                  </a:lnTo>
                  <a:lnTo>
                    <a:pt x="5080" y="497839"/>
                  </a:lnTo>
                  <a:lnTo>
                    <a:pt x="3810" y="497839"/>
                  </a:lnTo>
                  <a:lnTo>
                    <a:pt x="3810" y="495300"/>
                  </a:lnTo>
                  <a:close/>
                </a:path>
                <a:path w="24129" h="717550">
                  <a:moveTo>
                    <a:pt x="10160" y="502919"/>
                  </a:moveTo>
                  <a:lnTo>
                    <a:pt x="0" y="502919"/>
                  </a:lnTo>
                  <a:lnTo>
                    <a:pt x="0" y="509269"/>
                  </a:lnTo>
                  <a:lnTo>
                    <a:pt x="15239" y="509269"/>
                  </a:lnTo>
                  <a:lnTo>
                    <a:pt x="15239" y="507999"/>
                  </a:lnTo>
                  <a:lnTo>
                    <a:pt x="13970" y="507999"/>
                  </a:lnTo>
                  <a:lnTo>
                    <a:pt x="13970" y="506729"/>
                  </a:lnTo>
                  <a:lnTo>
                    <a:pt x="12700" y="506729"/>
                  </a:lnTo>
                  <a:lnTo>
                    <a:pt x="12700" y="505459"/>
                  </a:lnTo>
                  <a:lnTo>
                    <a:pt x="11430" y="505459"/>
                  </a:lnTo>
                  <a:lnTo>
                    <a:pt x="11430" y="504189"/>
                  </a:lnTo>
                  <a:lnTo>
                    <a:pt x="10160" y="504189"/>
                  </a:lnTo>
                  <a:lnTo>
                    <a:pt x="10160" y="502919"/>
                  </a:lnTo>
                  <a:close/>
                </a:path>
                <a:path w="24129" h="717550">
                  <a:moveTo>
                    <a:pt x="16509" y="509269"/>
                  </a:moveTo>
                  <a:lnTo>
                    <a:pt x="0" y="509269"/>
                  </a:lnTo>
                  <a:lnTo>
                    <a:pt x="0" y="515619"/>
                  </a:lnTo>
                  <a:lnTo>
                    <a:pt x="22860" y="515619"/>
                  </a:lnTo>
                  <a:lnTo>
                    <a:pt x="22860" y="514349"/>
                  </a:lnTo>
                  <a:lnTo>
                    <a:pt x="21589" y="514349"/>
                  </a:lnTo>
                  <a:lnTo>
                    <a:pt x="21589" y="513079"/>
                  </a:lnTo>
                  <a:lnTo>
                    <a:pt x="19050" y="513079"/>
                  </a:lnTo>
                  <a:lnTo>
                    <a:pt x="19050" y="511809"/>
                  </a:lnTo>
                  <a:lnTo>
                    <a:pt x="17779" y="511809"/>
                  </a:lnTo>
                  <a:lnTo>
                    <a:pt x="17779" y="510539"/>
                  </a:lnTo>
                  <a:lnTo>
                    <a:pt x="16509" y="510539"/>
                  </a:lnTo>
                  <a:lnTo>
                    <a:pt x="16509" y="509269"/>
                  </a:lnTo>
                  <a:close/>
                </a:path>
                <a:path w="24129" h="717550">
                  <a:moveTo>
                    <a:pt x="24129" y="515619"/>
                  </a:moveTo>
                  <a:lnTo>
                    <a:pt x="0" y="515619"/>
                  </a:lnTo>
                  <a:lnTo>
                    <a:pt x="0" y="521969"/>
                  </a:lnTo>
                  <a:lnTo>
                    <a:pt x="24129" y="521969"/>
                  </a:lnTo>
                  <a:lnTo>
                    <a:pt x="24129" y="515619"/>
                  </a:lnTo>
                  <a:close/>
                </a:path>
                <a:path w="24129" h="717550">
                  <a:moveTo>
                    <a:pt x="24129" y="521969"/>
                  </a:moveTo>
                  <a:lnTo>
                    <a:pt x="0" y="521969"/>
                  </a:lnTo>
                  <a:lnTo>
                    <a:pt x="0" y="528319"/>
                  </a:lnTo>
                  <a:lnTo>
                    <a:pt x="24129" y="528319"/>
                  </a:lnTo>
                  <a:lnTo>
                    <a:pt x="24129" y="521969"/>
                  </a:lnTo>
                  <a:close/>
                </a:path>
                <a:path w="24129" h="717550">
                  <a:moveTo>
                    <a:pt x="24129" y="528319"/>
                  </a:moveTo>
                  <a:lnTo>
                    <a:pt x="0" y="528319"/>
                  </a:lnTo>
                  <a:lnTo>
                    <a:pt x="0" y="534669"/>
                  </a:lnTo>
                  <a:lnTo>
                    <a:pt x="24129" y="534669"/>
                  </a:lnTo>
                  <a:lnTo>
                    <a:pt x="24129" y="528319"/>
                  </a:lnTo>
                  <a:close/>
                </a:path>
                <a:path w="24129" h="717550">
                  <a:moveTo>
                    <a:pt x="24129" y="534669"/>
                  </a:moveTo>
                  <a:lnTo>
                    <a:pt x="0" y="534669"/>
                  </a:lnTo>
                  <a:lnTo>
                    <a:pt x="0" y="541019"/>
                  </a:lnTo>
                  <a:lnTo>
                    <a:pt x="24129" y="541019"/>
                  </a:lnTo>
                  <a:lnTo>
                    <a:pt x="24129" y="534669"/>
                  </a:lnTo>
                  <a:close/>
                </a:path>
                <a:path w="24129" h="717550">
                  <a:moveTo>
                    <a:pt x="24129" y="541019"/>
                  </a:moveTo>
                  <a:lnTo>
                    <a:pt x="0" y="541019"/>
                  </a:lnTo>
                  <a:lnTo>
                    <a:pt x="0" y="547369"/>
                  </a:lnTo>
                  <a:lnTo>
                    <a:pt x="24129" y="547369"/>
                  </a:lnTo>
                  <a:lnTo>
                    <a:pt x="24129" y="541019"/>
                  </a:lnTo>
                  <a:close/>
                </a:path>
                <a:path w="24129" h="717550">
                  <a:moveTo>
                    <a:pt x="24129" y="547369"/>
                  </a:moveTo>
                  <a:lnTo>
                    <a:pt x="0" y="547369"/>
                  </a:lnTo>
                  <a:lnTo>
                    <a:pt x="0" y="553719"/>
                  </a:lnTo>
                  <a:lnTo>
                    <a:pt x="24129" y="553719"/>
                  </a:lnTo>
                  <a:lnTo>
                    <a:pt x="24129" y="547369"/>
                  </a:lnTo>
                  <a:close/>
                </a:path>
                <a:path w="24129" h="717550">
                  <a:moveTo>
                    <a:pt x="24129" y="553719"/>
                  </a:moveTo>
                  <a:lnTo>
                    <a:pt x="0" y="553719"/>
                  </a:lnTo>
                  <a:lnTo>
                    <a:pt x="0" y="560069"/>
                  </a:lnTo>
                  <a:lnTo>
                    <a:pt x="24129" y="560069"/>
                  </a:lnTo>
                  <a:lnTo>
                    <a:pt x="24129" y="553719"/>
                  </a:lnTo>
                  <a:close/>
                </a:path>
                <a:path w="24129" h="717550">
                  <a:moveTo>
                    <a:pt x="24129" y="560069"/>
                  </a:moveTo>
                  <a:lnTo>
                    <a:pt x="0" y="560069"/>
                  </a:lnTo>
                  <a:lnTo>
                    <a:pt x="0" y="566419"/>
                  </a:lnTo>
                  <a:lnTo>
                    <a:pt x="24129" y="566419"/>
                  </a:lnTo>
                  <a:lnTo>
                    <a:pt x="24129" y="560069"/>
                  </a:lnTo>
                  <a:close/>
                </a:path>
                <a:path w="24129" h="717550">
                  <a:moveTo>
                    <a:pt x="24129" y="566419"/>
                  </a:moveTo>
                  <a:lnTo>
                    <a:pt x="0" y="566419"/>
                  </a:lnTo>
                  <a:lnTo>
                    <a:pt x="0" y="572769"/>
                  </a:lnTo>
                  <a:lnTo>
                    <a:pt x="24129" y="572769"/>
                  </a:lnTo>
                  <a:lnTo>
                    <a:pt x="24129" y="566419"/>
                  </a:lnTo>
                  <a:close/>
                </a:path>
                <a:path w="24129" h="717550">
                  <a:moveTo>
                    <a:pt x="24129" y="572769"/>
                  </a:moveTo>
                  <a:lnTo>
                    <a:pt x="0" y="572769"/>
                  </a:lnTo>
                  <a:lnTo>
                    <a:pt x="0" y="579119"/>
                  </a:lnTo>
                  <a:lnTo>
                    <a:pt x="24129" y="579119"/>
                  </a:lnTo>
                  <a:lnTo>
                    <a:pt x="24129" y="572769"/>
                  </a:lnTo>
                  <a:close/>
                </a:path>
                <a:path w="24129" h="717550">
                  <a:moveTo>
                    <a:pt x="24129" y="579119"/>
                  </a:moveTo>
                  <a:lnTo>
                    <a:pt x="0" y="579119"/>
                  </a:lnTo>
                  <a:lnTo>
                    <a:pt x="0" y="585469"/>
                  </a:lnTo>
                  <a:lnTo>
                    <a:pt x="24129" y="585469"/>
                  </a:lnTo>
                  <a:lnTo>
                    <a:pt x="24129" y="579119"/>
                  </a:lnTo>
                  <a:close/>
                </a:path>
                <a:path w="24129" h="717550">
                  <a:moveTo>
                    <a:pt x="24129" y="585469"/>
                  </a:moveTo>
                  <a:lnTo>
                    <a:pt x="0" y="585469"/>
                  </a:lnTo>
                  <a:lnTo>
                    <a:pt x="0" y="591819"/>
                  </a:lnTo>
                  <a:lnTo>
                    <a:pt x="24129" y="591819"/>
                  </a:lnTo>
                  <a:lnTo>
                    <a:pt x="24129" y="585469"/>
                  </a:lnTo>
                  <a:close/>
                </a:path>
                <a:path w="24129" h="717550">
                  <a:moveTo>
                    <a:pt x="24129" y="591819"/>
                  </a:moveTo>
                  <a:lnTo>
                    <a:pt x="0" y="591819"/>
                  </a:lnTo>
                  <a:lnTo>
                    <a:pt x="0" y="598169"/>
                  </a:lnTo>
                  <a:lnTo>
                    <a:pt x="24129" y="598169"/>
                  </a:lnTo>
                  <a:lnTo>
                    <a:pt x="24129" y="591819"/>
                  </a:lnTo>
                  <a:close/>
                </a:path>
                <a:path w="24129" h="717550">
                  <a:moveTo>
                    <a:pt x="24129" y="598169"/>
                  </a:moveTo>
                  <a:lnTo>
                    <a:pt x="0" y="598169"/>
                  </a:lnTo>
                  <a:lnTo>
                    <a:pt x="0" y="604519"/>
                  </a:lnTo>
                  <a:lnTo>
                    <a:pt x="24129" y="604519"/>
                  </a:lnTo>
                  <a:lnTo>
                    <a:pt x="24129" y="598169"/>
                  </a:lnTo>
                  <a:close/>
                </a:path>
                <a:path w="24129" h="717550">
                  <a:moveTo>
                    <a:pt x="24129" y="604519"/>
                  </a:moveTo>
                  <a:lnTo>
                    <a:pt x="0" y="604519"/>
                  </a:lnTo>
                  <a:lnTo>
                    <a:pt x="0" y="610869"/>
                  </a:lnTo>
                  <a:lnTo>
                    <a:pt x="24129" y="610869"/>
                  </a:lnTo>
                  <a:lnTo>
                    <a:pt x="24129" y="604519"/>
                  </a:lnTo>
                  <a:close/>
                </a:path>
                <a:path w="24129" h="717550">
                  <a:moveTo>
                    <a:pt x="24129" y="610869"/>
                  </a:moveTo>
                  <a:lnTo>
                    <a:pt x="0" y="610869"/>
                  </a:lnTo>
                  <a:lnTo>
                    <a:pt x="0" y="617219"/>
                  </a:lnTo>
                  <a:lnTo>
                    <a:pt x="24129" y="617219"/>
                  </a:lnTo>
                  <a:lnTo>
                    <a:pt x="24129" y="610869"/>
                  </a:lnTo>
                  <a:close/>
                </a:path>
                <a:path w="24129" h="717550">
                  <a:moveTo>
                    <a:pt x="24129" y="617219"/>
                  </a:moveTo>
                  <a:lnTo>
                    <a:pt x="0" y="617219"/>
                  </a:lnTo>
                  <a:lnTo>
                    <a:pt x="0" y="623569"/>
                  </a:lnTo>
                  <a:lnTo>
                    <a:pt x="24129" y="623569"/>
                  </a:lnTo>
                  <a:lnTo>
                    <a:pt x="24129" y="617219"/>
                  </a:lnTo>
                  <a:close/>
                </a:path>
                <a:path w="24129" h="717550">
                  <a:moveTo>
                    <a:pt x="24129" y="623569"/>
                  </a:moveTo>
                  <a:lnTo>
                    <a:pt x="0" y="623569"/>
                  </a:lnTo>
                  <a:lnTo>
                    <a:pt x="0" y="629919"/>
                  </a:lnTo>
                  <a:lnTo>
                    <a:pt x="24129" y="629919"/>
                  </a:lnTo>
                  <a:lnTo>
                    <a:pt x="24129" y="623569"/>
                  </a:lnTo>
                  <a:close/>
                </a:path>
                <a:path w="24129" h="717550">
                  <a:moveTo>
                    <a:pt x="24129" y="629919"/>
                  </a:moveTo>
                  <a:lnTo>
                    <a:pt x="0" y="629919"/>
                  </a:lnTo>
                  <a:lnTo>
                    <a:pt x="0" y="636269"/>
                  </a:lnTo>
                  <a:lnTo>
                    <a:pt x="24129" y="636269"/>
                  </a:lnTo>
                  <a:lnTo>
                    <a:pt x="24129" y="629919"/>
                  </a:lnTo>
                  <a:close/>
                </a:path>
                <a:path w="24129" h="717550">
                  <a:moveTo>
                    <a:pt x="24129" y="636269"/>
                  </a:moveTo>
                  <a:lnTo>
                    <a:pt x="0" y="636269"/>
                  </a:lnTo>
                  <a:lnTo>
                    <a:pt x="0" y="642619"/>
                  </a:lnTo>
                  <a:lnTo>
                    <a:pt x="24129" y="642619"/>
                  </a:lnTo>
                  <a:lnTo>
                    <a:pt x="24129" y="636269"/>
                  </a:lnTo>
                  <a:close/>
                </a:path>
                <a:path w="24129" h="717550">
                  <a:moveTo>
                    <a:pt x="24129" y="642619"/>
                  </a:moveTo>
                  <a:lnTo>
                    <a:pt x="0" y="642619"/>
                  </a:lnTo>
                  <a:lnTo>
                    <a:pt x="0" y="648969"/>
                  </a:lnTo>
                  <a:lnTo>
                    <a:pt x="24129" y="648969"/>
                  </a:lnTo>
                  <a:lnTo>
                    <a:pt x="24129" y="642619"/>
                  </a:lnTo>
                  <a:close/>
                </a:path>
                <a:path w="24129" h="717550">
                  <a:moveTo>
                    <a:pt x="24129" y="648969"/>
                  </a:moveTo>
                  <a:lnTo>
                    <a:pt x="0" y="648969"/>
                  </a:lnTo>
                  <a:lnTo>
                    <a:pt x="0" y="655319"/>
                  </a:lnTo>
                  <a:lnTo>
                    <a:pt x="24129" y="655319"/>
                  </a:lnTo>
                  <a:lnTo>
                    <a:pt x="24129" y="648969"/>
                  </a:lnTo>
                  <a:close/>
                </a:path>
                <a:path w="24129" h="717550">
                  <a:moveTo>
                    <a:pt x="24129" y="655319"/>
                  </a:moveTo>
                  <a:lnTo>
                    <a:pt x="0" y="655319"/>
                  </a:lnTo>
                  <a:lnTo>
                    <a:pt x="0" y="661669"/>
                  </a:lnTo>
                  <a:lnTo>
                    <a:pt x="24129" y="661669"/>
                  </a:lnTo>
                  <a:lnTo>
                    <a:pt x="24129" y="655319"/>
                  </a:lnTo>
                  <a:close/>
                </a:path>
                <a:path w="24129" h="717550">
                  <a:moveTo>
                    <a:pt x="24129" y="661669"/>
                  </a:moveTo>
                  <a:lnTo>
                    <a:pt x="0" y="661669"/>
                  </a:lnTo>
                  <a:lnTo>
                    <a:pt x="0" y="668019"/>
                  </a:lnTo>
                  <a:lnTo>
                    <a:pt x="24129" y="668019"/>
                  </a:lnTo>
                  <a:lnTo>
                    <a:pt x="24129" y="661669"/>
                  </a:lnTo>
                  <a:close/>
                </a:path>
                <a:path w="24129" h="717550">
                  <a:moveTo>
                    <a:pt x="24129" y="668019"/>
                  </a:moveTo>
                  <a:lnTo>
                    <a:pt x="0" y="668019"/>
                  </a:lnTo>
                  <a:lnTo>
                    <a:pt x="0" y="674369"/>
                  </a:lnTo>
                  <a:lnTo>
                    <a:pt x="24129" y="674369"/>
                  </a:lnTo>
                  <a:lnTo>
                    <a:pt x="24129" y="668019"/>
                  </a:lnTo>
                  <a:close/>
                </a:path>
                <a:path w="24129" h="717550">
                  <a:moveTo>
                    <a:pt x="24129" y="674369"/>
                  </a:moveTo>
                  <a:lnTo>
                    <a:pt x="0" y="674369"/>
                  </a:lnTo>
                  <a:lnTo>
                    <a:pt x="0" y="680719"/>
                  </a:lnTo>
                  <a:lnTo>
                    <a:pt x="24129" y="680719"/>
                  </a:lnTo>
                  <a:lnTo>
                    <a:pt x="24129" y="674369"/>
                  </a:lnTo>
                  <a:close/>
                </a:path>
                <a:path w="24129" h="717550">
                  <a:moveTo>
                    <a:pt x="24129" y="680719"/>
                  </a:moveTo>
                  <a:lnTo>
                    <a:pt x="0" y="680719"/>
                  </a:lnTo>
                  <a:lnTo>
                    <a:pt x="0" y="687069"/>
                  </a:lnTo>
                  <a:lnTo>
                    <a:pt x="24129" y="687069"/>
                  </a:lnTo>
                  <a:lnTo>
                    <a:pt x="24129" y="680719"/>
                  </a:lnTo>
                  <a:close/>
                </a:path>
                <a:path w="24129" h="717550">
                  <a:moveTo>
                    <a:pt x="24129" y="687069"/>
                  </a:moveTo>
                  <a:lnTo>
                    <a:pt x="0" y="687069"/>
                  </a:lnTo>
                  <a:lnTo>
                    <a:pt x="0" y="693419"/>
                  </a:lnTo>
                  <a:lnTo>
                    <a:pt x="24129" y="693419"/>
                  </a:lnTo>
                  <a:lnTo>
                    <a:pt x="24129" y="687069"/>
                  </a:lnTo>
                  <a:close/>
                </a:path>
                <a:path w="24129" h="717550">
                  <a:moveTo>
                    <a:pt x="24129" y="693419"/>
                  </a:moveTo>
                  <a:lnTo>
                    <a:pt x="0" y="693419"/>
                  </a:lnTo>
                  <a:lnTo>
                    <a:pt x="0" y="699769"/>
                  </a:lnTo>
                  <a:lnTo>
                    <a:pt x="24129" y="699769"/>
                  </a:lnTo>
                  <a:lnTo>
                    <a:pt x="24129" y="693419"/>
                  </a:lnTo>
                  <a:close/>
                </a:path>
                <a:path w="24129" h="717550">
                  <a:moveTo>
                    <a:pt x="24129" y="699769"/>
                  </a:moveTo>
                  <a:lnTo>
                    <a:pt x="0" y="699769"/>
                  </a:lnTo>
                  <a:lnTo>
                    <a:pt x="0" y="706119"/>
                  </a:lnTo>
                  <a:lnTo>
                    <a:pt x="24129" y="706119"/>
                  </a:lnTo>
                  <a:lnTo>
                    <a:pt x="24129" y="699769"/>
                  </a:lnTo>
                  <a:close/>
                </a:path>
                <a:path w="24129" h="717550">
                  <a:moveTo>
                    <a:pt x="24129" y="706119"/>
                  </a:moveTo>
                  <a:lnTo>
                    <a:pt x="0" y="706119"/>
                  </a:lnTo>
                  <a:lnTo>
                    <a:pt x="0" y="712469"/>
                  </a:lnTo>
                  <a:lnTo>
                    <a:pt x="24129" y="712469"/>
                  </a:lnTo>
                  <a:lnTo>
                    <a:pt x="24129" y="706119"/>
                  </a:lnTo>
                  <a:close/>
                </a:path>
                <a:path w="24129" h="717550">
                  <a:moveTo>
                    <a:pt x="24129" y="712469"/>
                  </a:moveTo>
                  <a:lnTo>
                    <a:pt x="0" y="712469"/>
                  </a:lnTo>
                  <a:lnTo>
                    <a:pt x="0" y="713739"/>
                  </a:lnTo>
                  <a:lnTo>
                    <a:pt x="10160" y="713739"/>
                  </a:lnTo>
                  <a:lnTo>
                    <a:pt x="10160" y="715009"/>
                  </a:lnTo>
                  <a:lnTo>
                    <a:pt x="17779" y="715009"/>
                  </a:lnTo>
                  <a:lnTo>
                    <a:pt x="17779" y="716279"/>
                  </a:lnTo>
                  <a:lnTo>
                    <a:pt x="21589" y="716279"/>
                  </a:lnTo>
                  <a:lnTo>
                    <a:pt x="21589" y="717549"/>
                  </a:lnTo>
                  <a:lnTo>
                    <a:pt x="24129" y="717549"/>
                  </a:lnTo>
                  <a:lnTo>
                    <a:pt x="24129" y="712469"/>
                  </a:lnTo>
                  <a:close/>
                </a:path>
              </a:pathLst>
            </a:custGeom>
            <a:solidFill>
              <a:srgbClr val="212121"/>
            </a:solidFill>
          </p:spPr>
          <p:txBody>
            <a:bodyPr bIns="0" lIns="0" rIns="0" rtlCol="0" tIns="0" wrap="square"/>
            <a:p/>
          </p:txBody>
        </p:sp>
        <p:sp>
          <p:nvSpPr>
            <p:cNvPr id="1048912" name="object 188"/>
            <p:cNvSpPr/>
            <p:nvPr/>
          </p:nvSpPr>
          <p:spPr>
            <a:xfrm>
              <a:off x="5754369" y="4474209"/>
              <a:ext cx="24130" cy="709930"/>
            </a:xfrm>
            <a:custGeom>
              <a:avLst/>
              <a:ahLst/>
              <a:rect l="l" t="t" r="r" b="b"/>
              <a:pathLst>
                <a:path w="24129" h="709929">
                  <a:moveTo>
                    <a:pt x="24129" y="0"/>
                  </a:moveTo>
                  <a:lnTo>
                    <a:pt x="22859" y="0"/>
                  </a:lnTo>
                  <a:lnTo>
                    <a:pt x="22859" y="1269"/>
                  </a:lnTo>
                  <a:lnTo>
                    <a:pt x="17779" y="1269"/>
                  </a:lnTo>
                  <a:lnTo>
                    <a:pt x="17779" y="2539"/>
                  </a:lnTo>
                  <a:lnTo>
                    <a:pt x="10159" y="2539"/>
                  </a:lnTo>
                  <a:lnTo>
                    <a:pt x="10159" y="3809"/>
                  </a:lnTo>
                  <a:lnTo>
                    <a:pt x="3809" y="3809"/>
                  </a:lnTo>
                  <a:lnTo>
                    <a:pt x="3809" y="5079"/>
                  </a:lnTo>
                  <a:lnTo>
                    <a:pt x="24129" y="5079"/>
                  </a:lnTo>
                  <a:lnTo>
                    <a:pt x="24129" y="0"/>
                  </a:lnTo>
                  <a:close/>
                </a:path>
                <a:path w="24129" h="709929">
                  <a:moveTo>
                    <a:pt x="24129" y="5080"/>
                  </a:moveTo>
                  <a:lnTo>
                    <a:pt x="0" y="5080"/>
                  </a:lnTo>
                  <a:lnTo>
                    <a:pt x="0" y="11429"/>
                  </a:lnTo>
                  <a:lnTo>
                    <a:pt x="24129" y="11429"/>
                  </a:lnTo>
                  <a:lnTo>
                    <a:pt x="24129" y="5080"/>
                  </a:lnTo>
                  <a:close/>
                </a:path>
                <a:path w="24129" h="709929">
                  <a:moveTo>
                    <a:pt x="24129" y="11430"/>
                  </a:moveTo>
                  <a:lnTo>
                    <a:pt x="0" y="11430"/>
                  </a:lnTo>
                  <a:lnTo>
                    <a:pt x="0" y="17779"/>
                  </a:lnTo>
                  <a:lnTo>
                    <a:pt x="24129" y="17779"/>
                  </a:lnTo>
                  <a:lnTo>
                    <a:pt x="24129" y="11430"/>
                  </a:lnTo>
                  <a:close/>
                </a:path>
                <a:path w="24129" h="709929">
                  <a:moveTo>
                    <a:pt x="24129" y="17780"/>
                  </a:moveTo>
                  <a:lnTo>
                    <a:pt x="0" y="17780"/>
                  </a:lnTo>
                  <a:lnTo>
                    <a:pt x="0" y="24129"/>
                  </a:lnTo>
                  <a:lnTo>
                    <a:pt x="24129" y="24129"/>
                  </a:lnTo>
                  <a:lnTo>
                    <a:pt x="24129" y="17780"/>
                  </a:lnTo>
                  <a:close/>
                </a:path>
                <a:path w="24129" h="709929">
                  <a:moveTo>
                    <a:pt x="24129" y="24130"/>
                  </a:moveTo>
                  <a:lnTo>
                    <a:pt x="0" y="24130"/>
                  </a:lnTo>
                  <a:lnTo>
                    <a:pt x="0" y="30479"/>
                  </a:lnTo>
                  <a:lnTo>
                    <a:pt x="24129" y="30479"/>
                  </a:lnTo>
                  <a:lnTo>
                    <a:pt x="24129" y="24130"/>
                  </a:lnTo>
                  <a:close/>
                </a:path>
                <a:path w="24129" h="709929">
                  <a:moveTo>
                    <a:pt x="24129" y="30480"/>
                  </a:moveTo>
                  <a:lnTo>
                    <a:pt x="0" y="30480"/>
                  </a:lnTo>
                  <a:lnTo>
                    <a:pt x="0" y="36829"/>
                  </a:lnTo>
                  <a:lnTo>
                    <a:pt x="24129" y="36829"/>
                  </a:lnTo>
                  <a:lnTo>
                    <a:pt x="24129" y="30480"/>
                  </a:lnTo>
                  <a:close/>
                </a:path>
                <a:path w="24129" h="709929">
                  <a:moveTo>
                    <a:pt x="24129" y="36830"/>
                  </a:moveTo>
                  <a:lnTo>
                    <a:pt x="0" y="36830"/>
                  </a:lnTo>
                  <a:lnTo>
                    <a:pt x="0" y="43179"/>
                  </a:lnTo>
                  <a:lnTo>
                    <a:pt x="24129" y="43179"/>
                  </a:lnTo>
                  <a:lnTo>
                    <a:pt x="24129" y="36830"/>
                  </a:lnTo>
                  <a:close/>
                </a:path>
                <a:path w="24129" h="709929">
                  <a:moveTo>
                    <a:pt x="24129" y="43180"/>
                  </a:moveTo>
                  <a:lnTo>
                    <a:pt x="0" y="43180"/>
                  </a:lnTo>
                  <a:lnTo>
                    <a:pt x="0" y="49529"/>
                  </a:lnTo>
                  <a:lnTo>
                    <a:pt x="24129" y="49529"/>
                  </a:lnTo>
                  <a:lnTo>
                    <a:pt x="24129" y="43180"/>
                  </a:lnTo>
                  <a:close/>
                </a:path>
                <a:path w="24129" h="709929">
                  <a:moveTo>
                    <a:pt x="24129" y="49530"/>
                  </a:moveTo>
                  <a:lnTo>
                    <a:pt x="0" y="49530"/>
                  </a:lnTo>
                  <a:lnTo>
                    <a:pt x="0" y="55879"/>
                  </a:lnTo>
                  <a:lnTo>
                    <a:pt x="24129" y="55879"/>
                  </a:lnTo>
                  <a:lnTo>
                    <a:pt x="24129" y="49530"/>
                  </a:lnTo>
                  <a:close/>
                </a:path>
                <a:path w="24129" h="709929">
                  <a:moveTo>
                    <a:pt x="24129" y="55880"/>
                  </a:moveTo>
                  <a:lnTo>
                    <a:pt x="0" y="55880"/>
                  </a:lnTo>
                  <a:lnTo>
                    <a:pt x="0" y="62229"/>
                  </a:lnTo>
                  <a:lnTo>
                    <a:pt x="24129" y="62229"/>
                  </a:lnTo>
                  <a:lnTo>
                    <a:pt x="24129" y="55880"/>
                  </a:lnTo>
                  <a:close/>
                </a:path>
                <a:path w="24129" h="709929">
                  <a:moveTo>
                    <a:pt x="24129" y="62230"/>
                  </a:moveTo>
                  <a:lnTo>
                    <a:pt x="0" y="62230"/>
                  </a:lnTo>
                  <a:lnTo>
                    <a:pt x="0" y="68579"/>
                  </a:lnTo>
                  <a:lnTo>
                    <a:pt x="24129" y="68579"/>
                  </a:lnTo>
                  <a:lnTo>
                    <a:pt x="24129" y="62230"/>
                  </a:lnTo>
                  <a:close/>
                </a:path>
                <a:path w="24129" h="709929">
                  <a:moveTo>
                    <a:pt x="24129" y="68580"/>
                  </a:moveTo>
                  <a:lnTo>
                    <a:pt x="0" y="68580"/>
                  </a:lnTo>
                  <a:lnTo>
                    <a:pt x="0" y="74929"/>
                  </a:lnTo>
                  <a:lnTo>
                    <a:pt x="24129" y="74929"/>
                  </a:lnTo>
                  <a:lnTo>
                    <a:pt x="24129" y="68580"/>
                  </a:lnTo>
                  <a:close/>
                </a:path>
                <a:path w="24129" h="709929">
                  <a:moveTo>
                    <a:pt x="24129" y="74930"/>
                  </a:moveTo>
                  <a:lnTo>
                    <a:pt x="0" y="74930"/>
                  </a:lnTo>
                  <a:lnTo>
                    <a:pt x="0" y="81279"/>
                  </a:lnTo>
                  <a:lnTo>
                    <a:pt x="24129" y="81279"/>
                  </a:lnTo>
                  <a:lnTo>
                    <a:pt x="24129" y="74930"/>
                  </a:lnTo>
                  <a:close/>
                </a:path>
                <a:path w="24129" h="709929">
                  <a:moveTo>
                    <a:pt x="24129" y="81280"/>
                  </a:moveTo>
                  <a:lnTo>
                    <a:pt x="0" y="81280"/>
                  </a:lnTo>
                  <a:lnTo>
                    <a:pt x="0" y="87629"/>
                  </a:lnTo>
                  <a:lnTo>
                    <a:pt x="24129" y="87629"/>
                  </a:lnTo>
                  <a:lnTo>
                    <a:pt x="24129" y="81280"/>
                  </a:lnTo>
                  <a:close/>
                </a:path>
                <a:path w="24129" h="709929">
                  <a:moveTo>
                    <a:pt x="24129" y="87630"/>
                  </a:moveTo>
                  <a:lnTo>
                    <a:pt x="0" y="87630"/>
                  </a:lnTo>
                  <a:lnTo>
                    <a:pt x="0" y="93979"/>
                  </a:lnTo>
                  <a:lnTo>
                    <a:pt x="24129" y="93979"/>
                  </a:lnTo>
                  <a:lnTo>
                    <a:pt x="24129" y="87630"/>
                  </a:lnTo>
                  <a:close/>
                </a:path>
                <a:path w="24129" h="709929">
                  <a:moveTo>
                    <a:pt x="24129" y="93980"/>
                  </a:moveTo>
                  <a:lnTo>
                    <a:pt x="0" y="93980"/>
                  </a:lnTo>
                  <a:lnTo>
                    <a:pt x="0" y="100329"/>
                  </a:lnTo>
                  <a:lnTo>
                    <a:pt x="24129" y="100329"/>
                  </a:lnTo>
                  <a:lnTo>
                    <a:pt x="24129" y="93980"/>
                  </a:lnTo>
                  <a:close/>
                </a:path>
                <a:path w="24129" h="709929">
                  <a:moveTo>
                    <a:pt x="24129" y="100330"/>
                  </a:moveTo>
                  <a:lnTo>
                    <a:pt x="0" y="100330"/>
                  </a:lnTo>
                  <a:lnTo>
                    <a:pt x="0" y="106679"/>
                  </a:lnTo>
                  <a:lnTo>
                    <a:pt x="24129" y="106679"/>
                  </a:lnTo>
                  <a:lnTo>
                    <a:pt x="24129" y="100330"/>
                  </a:lnTo>
                  <a:close/>
                </a:path>
                <a:path w="24129" h="709929">
                  <a:moveTo>
                    <a:pt x="24129" y="106680"/>
                  </a:moveTo>
                  <a:lnTo>
                    <a:pt x="0" y="106680"/>
                  </a:lnTo>
                  <a:lnTo>
                    <a:pt x="0" y="113029"/>
                  </a:lnTo>
                  <a:lnTo>
                    <a:pt x="24129" y="113029"/>
                  </a:lnTo>
                  <a:lnTo>
                    <a:pt x="24129" y="106680"/>
                  </a:lnTo>
                  <a:close/>
                </a:path>
                <a:path w="24129" h="709929">
                  <a:moveTo>
                    <a:pt x="24129" y="113030"/>
                  </a:moveTo>
                  <a:lnTo>
                    <a:pt x="0" y="113030"/>
                  </a:lnTo>
                  <a:lnTo>
                    <a:pt x="0" y="119379"/>
                  </a:lnTo>
                  <a:lnTo>
                    <a:pt x="24129" y="119379"/>
                  </a:lnTo>
                  <a:lnTo>
                    <a:pt x="24129" y="113030"/>
                  </a:lnTo>
                  <a:close/>
                </a:path>
                <a:path w="24129" h="709929">
                  <a:moveTo>
                    <a:pt x="24129" y="119380"/>
                  </a:moveTo>
                  <a:lnTo>
                    <a:pt x="0" y="119380"/>
                  </a:lnTo>
                  <a:lnTo>
                    <a:pt x="0" y="125729"/>
                  </a:lnTo>
                  <a:lnTo>
                    <a:pt x="24129" y="125729"/>
                  </a:lnTo>
                  <a:lnTo>
                    <a:pt x="24129" y="119380"/>
                  </a:lnTo>
                  <a:close/>
                </a:path>
                <a:path w="24129" h="709929">
                  <a:moveTo>
                    <a:pt x="24129" y="125730"/>
                  </a:moveTo>
                  <a:lnTo>
                    <a:pt x="0" y="125730"/>
                  </a:lnTo>
                  <a:lnTo>
                    <a:pt x="0" y="132079"/>
                  </a:lnTo>
                  <a:lnTo>
                    <a:pt x="24129" y="132079"/>
                  </a:lnTo>
                  <a:lnTo>
                    <a:pt x="24129" y="125730"/>
                  </a:lnTo>
                  <a:close/>
                </a:path>
                <a:path w="24129" h="709929">
                  <a:moveTo>
                    <a:pt x="24129" y="132080"/>
                  </a:moveTo>
                  <a:lnTo>
                    <a:pt x="0" y="132080"/>
                  </a:lnTo>
                  <a:lnTo>
                    <a:pt x="0" y="138429"/>
                  </a:lnTo>
                  <a:lnTo>
                    <a:pt x="24129" y="138429"/>
                  </a:lnTo>
                  <a:lnTo>
                    <a:pt x="24129" y="132080"/>
                  </a:lnTo>
                  <a:close/>
                </a:path>
                <a:path w="24129" h="709929">
                  <a:moveTo>
                    <a:pt x="24129" y="138430"/>
                  </a:moveTo>
                  <a:lnTo>
                    <a:pt x="0" y="138430"/>
                  </a:lnTo>
                  <a:lnTo>
                    <a:pt x="0" y="144779"/>
                  </a:lnTo>
                  <a:lnTo>
                    <a:pt x="24129" y="144779"/>
                  </a:lnTo>
                  <a:lnTo>
                    <a:pt x="24129" y="138430"/>
                  </a:lnTo>
                  <a:close/>
                </a:path>
                <a:path w="24129" h="709929">
                  <a:moveTo>
                    <a:pt x="24129" y="144780"/>
                  </a:moveTo>
                  <a:lnTo>
                    <a:pt x="0" y="144780"/>
                  </a:lnTo>
                  <a:lnTo>
                    <a:pt x="0" y="151129"/>
                  </a:lnTo>
                  <a:lnTo>
                    <a:pt x="24129" y="151129"/>
                  </a:lnTo>
                  <a:lnTo>
                    <a:pt x="24129" y="144780"/>
                  </a:lnTo>
                  <a:close/>
                </a:path>
                <a:path w="24129" h="709929">
                  <a:moveTo>
                    <a:pt x="24129" y="151130"/>
                  </a:moveTo>
                  <a:lnTo>
                    <a:pt x="0" y="151130"/>
                  </a:lnTo>
                  <a:lnTo>
                    <a:pt x="0" y="156209"/>
                  </a:lnTo>
                  <a:lnTo>
                    <a:pt x="24129" y="156209"/>
                  </a:lnTo>
                  <a:lnTo>
                    <a:pt x="24129" y="151130"/>
                  </a:lnTo>
                  <a:close/>
                </a:path>
                <a:path w="24129" h="709929">
                  <a:moveTo>
                    <a:pt x="24129" y="156210"/>
                  </a:moveTo>
                  <a:lnTo>
                    <a:pt x="0" y="156210"/>
                  </a:lnTo>
                  <a:lnTo>
                    <a:pt x="0" y="163829"/>
                  </a:lnTo>
                  <a:lnTo>
                    <a:pt x="24129" y="163829"/>
                  </a:lnTo>
                  <a:lnTo>
                    <a:pt x="24129" y="156210"/>
                  </a:lnTo>
                  <a:close/>
                </a:path>
                <a:path w="24129" h="709929">
                  <a:moveTo>
                    <a:pt x="24129" y="163830"/>
                  </a:moveTo>
                  <a:lnTo>
                    <a:pt x="0" y="163830"/>
                  </a:lnTo>
                  <a:lnTo>
                    <a:pt x="0" y="170179"/>
                  </a:lnTo>
                  <a:lnTo>
                    <a:pt x="24129" y="170179"/>
                  </a:lnTo>
                  <a:lnTo>
                    <a:pt x="24129" y="163830"/>
                  </a:lnTo>
                  <a:close/>
                </a:path>
                <a:path w="24129" h="709929">
                  <a:moveTo>
                    <a:pt x="24129" y="170180"/>
                  </a:moveTo>
                  <a:lnTo>
                    <a:pt x="0" y="170180"/>
                  </a:lnTo>
                  <a:lnTo>
                    <a:pt x="0" y="176529"/>
                  </a:lnTo>
                  <a:lnTo>
                    <a:pt x="24129" y="176529"/>
                  </a:lnTo>
                  <a:lnTo>
                    <a:pt x="24129" y="170180"/>
                  </a:lnTo>
                  <a:close/>
                </a:path>
                <a:path w="24129" h="709929">
                  <a:moveTo>
                    <a:pt x="24129" y="176530"/>
                  </a:moveTo>
                  <a:lnTo>
                    <a:pt x="0" y="176530"/>
                  </a:lnTo>
                  <a:lnTo>
                    <a:pt x="0" y="182879"/>
                  </a:lnTo>
                  <a:lnTo>
                    <a:pt x="24129" y="182879"/>
                  </a:lnTo>
                  <a:lnTo>
                    <a:pt x="24129" y="176530"/>
                  </a:lnTo>
                  <a:close/>
                </a:path>
                <a:path w="24129" h="709929">
                  <a:moveTo>
                    <a:pt x="24129" y="182880"/>
                  </a:moveTo>
                  <a:lnTo>
                    <a:pt x="0" y="182880"/>
                  </a:lnTo>
                  <a:lnTo>
                    <a:pt x="0" y="189229"/>
                  </a:lnTo>
                  <a:lnTo>
                    <a:pt x="24129" y="189229"/>
                  </a:lnTo>
                  <a:lnTo>
                    <a:pt x="24129" y="182880"/>
                  </a:lnTo>
                  <a:close/>
                </a:path>
                <a:path w="24129" h="709929">
                  <a:moveTo>
                    <a:pt x="24129" y="189230"/>
                  </a:moveTo>
                  <a:lnTo>
                    <a:pt x="0" y="189230"/>
                  </a:lnTo>
                  <a:lnTo>
                    <a:pt x="0" y="195579"/>
                  </a:lnTo>
                  <a:lnTo>
                    <a:pt x="24129" y="195579"/>
                  </a:lnTo>
                  <a:lnTo>
                    <a:pt x="24129" y="189230"/>
                  </a:lnTo>
                  <a:close/>
                </a:path>
                <a:path w="24129" h="709929">
                  <a:moveTo>
                    <a:pt x="24129" y="195580"/>
                  </a:moveTo>
                  <a:lnTo>
                    <a:pt x="0" y="195580"/>
                  </a:lnTo>
                  <a:lnTo>
                    <a:pt x="0" y="201929"/>
                  </a:lnTo>
                  <a:lnTo>
                    <a:pt x="24129" y="201929"/>
                  </a:lnTo>
                  <a:lnTo>
                    <a:pt x="24129" y="195580"/>
                  </a:lnTo>
                  <a:close/>
                </a:path>
                <a:path w="24129" h="709929">
                  <a:moveTo>
                    <a:pt x="24129" y="201930"/>
                  </a:moveTo>
                  <a:lnTo>
                    <a:pt x="0" y="201930"/>
                  </a:lnTo>
                  <a:lnTo>
                    <a:pt x="0" y="208279"/>
                  </a:lnTo>
                  <a:lnTo>
                    <a:pt x="24129" y="208279"/>
                  </a:lnTo>
                  <a:lnTo>
                    <a:pt x="24129" y="201930"/>
                  </a:lnTo>
                  <a:close/>
                </a:path>
                <a:path w="24129" h="709929">
                  <a:moveTo>
                    <a:pt x="24129" y="208280"/>
                  </a:moveTo>
                  <a:lnTo>
                    <a:pt x="0" y="208280"/>
                  </a:lnTo>
                  <a:lnTo>
                    <a:pt x="0" y="214629"/>
                  </a:lnTo>
                  <a:lnTo>
                    <a:pt x="24129" y="214629"/>
                  </a:lnTo>
                  <a:lnTo>
                    <a:pt x="24129" y="208280"/>
                  </a:lnTo>
                  <a:close/>
                </a:path>
                <a:path w="24129" h="709929">
                  <a:moveTo>
                    <a:pt x="24129" y="214630"/>
                  </a:moveTo>
                  <a:lnTo>
                    <a:pt x="0" y="214630"/>
                  </a:lnTo>
                  <a:lnTo>
                    <a:pt x="0" y="220979"/>
                  </a:lnTo>
                  <a:lnTo>
                    <a:pt x="24129" y="220979"/>
                  </a:lnTo>
                  <a:lnTo>
                    <a:pt x="24129" y="214630"/>
                  </a:lnTo>
                  <a:close/>
                </a:path>
                <a:path w="24129" h="709929">
                  <a:moveTo>
                    <a:pt x="24129" y="220980"/>
                  </a:moveTo>
                  <a:lnTo>
                    <a:pt x="0" y="220980"/>
                  </a:lnTo>
                  <a:lnTo>
                    <a:pt x="0" y="227329"/>
                  </a:lnTo>
                  <a:lnTo>
                    <a:pt x="24129" y="227329"/>
                  </a:lnTo>
                  <a:lnTo>
                    <a:pt x="24129" y="220980"/>
                  </a:lnTo>
                  <a:close/>
                </a:path>
                <a:path w="24129" h="709929">
                  <a:moveTo>
                    <a:pt x="24129" y="227330"/>
                  </a:moveTo>
                  <a:lnTo>
                    <a:pt x="0" y="227330"/>
                  </a:lnTo>
                  <a:lnTo>
                    <a:pt x="0" y="233679"/>
                  </a:lnTo>
                  <a:lnTo>
                    <a:pt x="22859" y="233679"/>
                  </a:lnTo>
                  <a:lnTo>
                    <a:pt x="22859" y="232409"/>
                  </a:lnTo>
                  <a:lnTo>
                    <a:pt x="24129" y="232409"/>
                  </a:lnTo>
                  <a:lnTo>
                    <a:pt x="24129" y="227330"/>
                  </a:lnTo>
                  <a:close/>
                </a:path>
                <a:path w="24129" h="709929">
                  <a:moveTo>
                    <a:pt x="22859" y="233680"/>
                  </a:moveTo>
                  <a:lnTo>
                    <a:pt x="0" y="233680"/>
                  </a:lnTo>
                  <a:lnTo>
                    <a:pt x="0" y="240029"/>
                  </a:lnTo>
                  <a:lnTo>
                    <a:pt x="20319" y="240029"/>
                  </a:lnTo>
                  <a:lnTo>
                    <a:pt x="20319" y="237489"/>
                  </a:lnTo>
                  <a:lnTo>
                    <a:pt x="21589" y="237489"/>
                  </a:lnTo>
                  <a:lnTo>
                    <a:pt x="21589" y="234950"/>
                  </a:lnTo>
                  <a:lnTo>
                    <a:pt x="22859" y="234950"/>
                  </a:lnTo>
                  <a:lnTo>
                    <a:pt x="22859" y="233680"/>
                  </a:lnTo>
                  <a:close/>
                </a:path>
                <a:path w="24129" h="709929">
                  <a:moveTo>
                    <a:pt x="19050" y="240030"/>
                  </a:moveTo>
                  <a:lnTo>
                    <a:pt x="0" y="240030"/>
                  </a:lnTo>
                  <a:lnTo>
                    <a:pt x="0" y="246379"/>
                  </a:lnTo>
                  <a:lnTo>
                    <a:pt x="16509" y="246379"/>
                  </a:lnTo>
                  <a:lnTo>
                    <a:pt x="16509" y="243839"/>
                  </a:lnTo>
                  <a:lnTo>
                    <a:pt x="17779" y="243839"/>
                  </a:lnTo>
                  <a:lnTo>
                    <a:pt x="17779" y="242569"/>
                  </a:lnTo>
                  <a:lnTo>
                    <a:pt x="19050" y="242569"/>
                  </a:lnTo>
                  <a:lnTo>
                    <a:pt x="19050" y="240030"/>
                  </a:lnTo>
                  <a:close/>
                </a:path>
                <a:path w="24129" h="709929">
                  <a:moveTo>
                    <a:pt x="15239" y="246380"/>
                  </a:moveTo>
                  <a:lnTo>
                    <a:pt x="0" y="246380"/>
                  </a:lnTo>
                  <a:lnTo>
                    <a:pt x="0" y="252729"/>
                  </a:lnTo>
                  <a:lnTo>
                    <a:pt x="12700" y="252729"/>
                  </a:lnTo>
                  <a:lnTo>
                    <a:pt x="12700" y="251459"/>
                  </a:lnTo>
                  <a:lnTo>
                    <a:pt x="13970" y="251459"/>
                  </a:lnTo>
                  <a:lnTo>
                    <a:pt x="13970" y="248919"/>
                  </a:lnTo>
                  <a:lnTo>
                    <a:pt x="15239" y="248919"/>
                  </a:lnTo>
                  <a:lnTo>
                    <a:pt x="15239" y="246380"/>
                  </a:lnTo>
                  <a:close/>
                </a:path>
                <a:path w="24129" h="709929">
                  <a:moveTo>
                    <a:pt x="12700" y="252730"/>
                  </a:moveTo>
                  <a:lnTo>
                    <a:pt x="0" y="252730"/>
                  </a:lnTo>
                  <a:lnTo>
                    <a:pt x="0" y="259079"/>
                  </a:lnTo>
                  <a:lnTo>
                    <a:pt x="10159" y="259079"/>
                  </a:lnTo>
                  <a:lnTo>
                    <a:pt x="10159" y="256539"/>
                  </a:lnTo>
                  <a:lnTo>
                    <a:pt x="11429" y="256539"/>
                  </a:lnTo>
                  <a:lnTo>
                    <a:pt x="11429" y="254000"/>
                  </a:lnTo>
                  <a:lnTo>
                    <a:pt x="12700" y="254000"/>
                  </a:lnTo>
                  <a:lnTo>
                    <a:pt x="12700" y="252730"/>
                  </a:lnTo>
                  <a:close/>
                </a:path>
                <a:path w="24129" h="709929">
                  <a:moveTo>
                    <a:pt x="8889" y="259080"/>
                  </a:moveTo>
                  <a:lnTo>
                    <a:pt x="0" y="259080"/>
                  </a:lnTo>
                  <a:lnTo>
                    <a:pt x="0" y="265429"/>
                  </a:lnTo>
                  <a:lnTo>
                    <a:pt x="6349" y="265429"/>
                  </a:lnTo>
                  <a:lnTo>
                    <a:pt x="6349" y="264159"/>
                  </a:lnTo>
                  <a:lnTo>
                    <a:pt x="7619" y="264159"/>
                  </a:lnTo>
                  <a:lnTo>
                    <a:pt x="7619" y="261619"/>
                  </a:lnTo>
                  <a:lnTo>
                    <a:pt x="8889" y="261619"/>
                  </a:lnTo>
                  <a:lnTo>
                    <a:pt x="8889" y="259080"/>
                  </a:lnTo>
                  <a:close/>
                </a:path>
                <a:path w="24129" h="709929">
                  <a:moveTo>
                    <a:pt x="6349" y="265430"/>
                  </a:moveTo>
                  <a:lnTo>
                    <a:pt x="0" y="265430"/>
                  </a:lnTo>
                  <a:lnTo>
                    <a:pt x="0" y="271779"/>
                  </a:lnTo>
                  <a:lnTo>
                    <a:pt x="5079" y="271779"/>
                  </a:lnTo>
                  <a:lnTo>
                    <a:pt x="5079" y="267969"/>
                  </a:lnTo>
                  <a:lnTo>
                    <a:pt x="6350" y="267969"/>
                  </a:lnTo>
                  <a:lnTo>
                    <a:pt x="6349" y="265430"/>
                  </a:lnTo>
                  <a:close/>
                </a:path>
                <a:path w="24129" h="709929">
                  <a:moveTo>
                    <a:pt x="3810" y="271780"/>
                  </a:moveTo>
                  <a:lnTo>
                    <a:pt x="0" y="271780"/>
                  </a:lnTo>
                  <a:lnTo>
                    <a:pt x="0" y="284479"/>
                  </a:lnTo>
                  <a:lnTo>
                    <a:pt x="1270" y="284479"/>
                  </a:lnTo>
                  <a:lnTo>
                    <a:pt x="1269" y="280669"/>
                  </a:lnTo>
                  <a:lnTo>
                    <a:pt x="2539" y="280669"/>
                  </a:lnTo>
                  <a:lnTo>
                    <a:pt x="2539" y="276859"/>
                  </a:lnTo>
                  <a:lnTo>
                    <a:pt x="3809" y="276859"/>
                  </a:lnTo>
                  <a:lnTo>
                    <a:pt x="3810" y="271780"/>
                  </a:lnTo>
                  <a:close/>
                </a:path>
                <a:path w="24129" h="709929">
                  <a:moveTo>
                    <a:pt x="1270" y="440689"/>
                  </a:moveTo>
                  <a:lnTo>
                    <a:pt x="0" y="440689"/>
                  </a:lnTo>
                  <a:lnTo>
                    <a:pt x="0" y="443229"/>
                  </a:lnTo>
                  <a:lnTo>
                    <a:pt x="1269" y="443229"/>
                  </a:lnTo>
                  <a:lnTo>
                    <a:pt x="1270" y="440689"/>
                  </a:lnTo>
                  <a:close/>
                </a:path>
                <a:path w="24129" h="709929">
                  <a:moveTo>
                    <a:pt x="1269" y="443230"/>
                  </a:moveTo>
                  <a:lnTo>
                    <a:pt x="0" y="443230"/>
                  </a:lnTo>
                  <a:lnTo>
                    <a:pt x="0" y="449579"/>
                  </a:lnTo>
                  <a:lnTo>
                    <a:pt x="3810" y="449579"/>
                  </a:lnTo>
                  <a:lnTo>
                    <a:pt x="3810" y="448309"/>
                  </a:lnTo>
                  <a:lnTo>
                    <a:pt x="2539" y="448309"/>
                  </a:lnTo>
                  <a:lnTo>
                    <a:pt x="2539" y="444500"/>
                  </a:lnTo>
                  <a:lnTo>
                    <a:pt x="1269" y="444500"/>
                  </a:lnTo>
                  <a:lnTo>
                    <a:pt x="1269" y="443230"/>
                  </a:lnTo>
                  <a:close/>
                </a:path>
                <a:path w="24129" h="709929">
                  <a:moveTo>
                    <a:pt x="3810" y="449580"/>
                  </a:moveTo>
                  <a:lnTo>
                    <a:pt x="0" y="449580"/>
                  </a:lnTo>
                  <a:lnTo>
                    <a:pt x="0" y="455929"/>
                  </a:lnTo>
                  <a:lnTo>
                    <a:pt x="5079" y="455929"/>
                  </a:lnTo>
                  <a:lnTo>
                    <a:pt x="5079" y="452119"/>
                  </a:lnTo>
                  <a:lnTo>
                    <a:pt x="3810" y="452119"/>
                  </a:lnTo>
                  <a:lnTo>
                    <a:pt x="3810" y="449580"/>
                  </a:lnTo>
                  <a:close/>
                </a:path>
                <a:path w="24129" h="709929">
                  <a:moveTo>
                    <a:pt x="6349" y="455930"/>
                  </a:moveTo>
                  <a:lnTo>
                    <a:pt x="0" y="455930"/>
                  </a:lnTo>
                  <a:lnTo>
                    <a:pt x="0" y="462279"/>
                  </a:lnTo>
                  <a:lnTo>
                    <a:pt x="8889" y="462279"/>
                  </a:lnTo>
                  <a:lnTo>
                    <a:pt x="8889" y="461009"/>
                  </a:lnTo>
                  <a:lnTo>
                    <a:pt x="7619" y="461009"/>
                  </a:lnTo>
                  <a:lnTo>
                    <a:pt x="7619" y="458469"/>
                  </a:lnTo>
                  <a:lnTo>
                    <a:pt x="6349" y="458469"/>
                  </a:lnTo>
                  <a:lnTo>
                    <a:pt x="6349" y="455930"/>
                  </a:lnTo>
                  <a:close/>
                </a:path>
                <a:path w="24129" h="709929">
                  <a:moveTo>
                    <a:pt x="8889" y="462280"/>
                  </a:moveTo>
                  <a:lnTo>
                    <a:pt x="0" y="462280"/>
                  </a:lnTo>
                  <a:lnTo>
                    <a:pt x="0" y="468629"/>
                  </a:lnTo>
                  <a:lnTo>
                    <a:pt x="11429" y="468629"/>
                  </a:lnTo>
                  <a:lnTo>
                    <a:pt x="11429" y="466089"/>
                  </a:lnTo>
                  <a:lnTo>
                    <a:pt x="10159" y="466089"/>
                  </a:lnTo>
                  <a:lnTo>
                    <a:pt x="10159" y="463550"/>
                  </a:lnTo>
                  <a:lnTo>
                    <a:pt x="8889" y="463550"/>
                  </a:lnTo>
                  <a:lnTo>
                    <a:pt x="8889" y="462280"/>
                  </a:lnTo>
                  <a:close/>
                </a:path>
                <a:path w="24129" h="709929">
                  <a:moveTo>
                    <a:pt x="12700" y="468630"/>
                  </a:moveTo>
                  <a:lnTo>
                    <a:pt x="0" y="468630"/>
                  </a:lnTo>
                  <a:lnTo>
                    <a:pt x="0" y="474979"/>
                  </a:lnTo>
                  <a:lnTo>
                    <a:pt x="15239" y="474979"/>
                  </a:lnTo>
                  <a:lnTo>
                    <a:pt x="15239" y="473709"/>
                  </a:lnTo>
                  <a:lnTo>
                    <a:pt x="13970" y="473709"/>
                  </a:lnTo>
                  <a:lnTo>
                    <a:pt x="13970" y="471169"/>
                  </a:lnTo>
                  <a:lnTo>
                    <a:pt x="12700" y="471169"/>
                  </a:lnTo>
                  <a:lnTo>
                    <a:pt x="12700" y="468630"/>
                  </a:lnTo>
                  <a:close/>
                </a:path>
                <a:path w="24129" h="709929">
                  <a:moveTo>
                    <a:pt x="15239" y="474980"/>
                  </a:moveTo>
                  <a:lnTo>
                    <a:pt x="0" y="474980"/>
                  </a:lnTo>
                  <a:lnTo>
                    <a:pt x="0" y="481329"/>
                  </a:lnTo>
                  <a:lnTo>
                    <a:pt x="19050" y="481329"/>
                  </a:lnTo>
                  <a:lnTo>
                    <a:pt x="19050" y="480059"/>
                  </a:lnTo>
                  <a:lnTo>
                    <a:pt x="17779" y="480059"/>
                  </a:lnTo>
                  <a:lnTo>
                    <a:pt x="17779" y="478789"/>
                  </a:lnTo>
                  <a:lnTo>
                    <a:pt x="16509" y="478789"/>
                  </a:lnTo>
                  <a:lnTo>
                    <a:pt x="16509" y="476250"/>
                  </a:lnTo>
                  <a:lnTo>
                    <a:pt x="15239" y="476250"/>
                  </a:lnTo>
                  <a:lnTo>
                    <a:pt x="15239" y="474980"/>
                  </a:lnTo>
                  <a:close/>
                </a:path>
                <a:path w="24129" h="709929">
                  <a:moveTo>
                    <a:pt x="19050" y="481330"/>
                  </a:moveTo>
                  <a:lnTo>
                    <a:pt x="0" y="481330"/>
                  </a:lnTo>
                  <a:lnTo>
                    <a:pt x="0" y="487679"/>
                  </a:lnTo>
                  <a:lnTo>
                    <a:pt x="22859" y="487679"/>
                  </a:lnTo>
                  <a:lnTo>
                    <a:pt x="22859" y="485139"/>
                  </a:lnTo>
                  <a:lnTo>
                    <a:pt x="21589" y="485139"/>
                  </a:lnTo>
                  <a:lnTo>
                    <a:pt x="21589" y="483869"/>
                  </a:lnTo>
                  <a:lnTo>
                    <a:pt x="20319" y="483869"/>
                  </a:lnTo>
                  <a:lnTo>
                    <a:pt x="20319" y="482600"/>
                  </a:lnTo>
                  <a:lnTo>
                    <a:pt x="19050" y="482600"/>
                  </a:lnTo>
                  <a:lnTo>
                    <a:pt x="19050" y="481330"/>
                  </a:lnTo>
                  <a:close/>
                </a:path>
                <a:path w="24129" h="709929">
                  <a:moveTo>
                    <a:pt x="24129" y="487680"/>
                  </a:moveTo>
                  <a:lnTo>
                    <a:pt x="0" y="487680"/>
                  </a:lnTo>
                  <a:lnTo>
                    <a:pt x="0" y="492759"/>
                  </a:lnTo>
                  <a:lnTo>
                    <a:pt x="24129" y="492759"/>
                  </a:lnTo>
                  <a:lnTo>
                    <a:pt x="24129" y="487680"/>
                  </a:lnTo>
                  <a:close/>
                </a:path>
                <a:path w="24129" h="709929">
                  <a:moveTo>
                    <a:pt x="24129" y="492760"/>
                  </a:moveTo>
                  <a:lnTo>
                    <a:pt x="0" y="492760"/>
                  </a:lnTo>
                  <a:lnTo>
                    <a:pt x="0" y="500379"/>
                  </a:lnTo>
                  <a:lnTo>
                    <a:pt x="24129" y="500379"/>
                  </a:lnTo>
                  <a:lnTo>
                    <a:pt x="24129" y="492760"/>
                  </a:lnTo>
                  <a:close/>
                </a:path>
                <a:path w="24129" h="709929">
                  <a:moveTo>
                    <a:pt x="24129" y="500380"/>
                  </a:moveTo>
                  <a:lnTo>
                    <a:pt x="0" y="500380"/>
                  </a:lnTo>
                  <a:lnTo>
                    <a:pt x="0" y="506729"/>
                  </a:lnTo>
                  <a:lnTo>
                    <a:pt x="24129" y="506729"/>
                  </a:lnTo>
                  <a:lnTo>
                    <a:pt x="24129" y="500380"/>
                  </a:lnTo>
                  <a:close/>
                </a:path>
                <a:path w="24129" h="709929">
                  <a:moveTo>
                    <a:pt x="24129" y="506730"/>
                  </a:moveTo>
                  <a:lnTo>
                    <a:pt x="0" y="506730"/>
                  </a:lnTo>
                  <a:lnTo>
                    <a:pt x="0" y="513079"/>
                  </a:lnTo>
                  <a:lnTo>
                    <a:pt x="24129" y="513079"/>
                  </a:lnTo>
                  <a:lnTo>
                    <a:pt x="24129" y="506730"/>
                  </a:lnTo>
                  <a:close/>
                </a:path>
                <a:path w="24129" h="709929">
                  <a:moveTo>
                    <a:pt x="24129" y="513080"/>
                  </a:moveTo>
                  <a:lnTo>
                    <a:pt x="0" y="513080"/>
                  </a:lnTo>
                  <a:lnTo>
                    <a:pt x="0" y="519429"/>
                  </a:lnTo>
                  <a:lnTo>
                    <a:pt x="24129" y="519429"/>
                  </a:lnTo>
                  <a:lnTo>
                    <a:pt x="24129" y="513080"/>
                  </a:lnTo>
                  <a:close/>
                </a:path>
                <a:path w="24129" h="709929">
                  <a:moveTo>
                    <a:pt x="24129" y="519430"/>
                  </a:moveTo>
                  <a:lnTo>
                    <a:pt x="0" y="519430"/>
                  </a:lnTo>
                  <a:lnTo>
                    <a:pt x="0" y="525779"/>
                  </a:lnTo>
                  <a:lnTo>
                    <a:pt x="24129" y="525779"/>
                  </a:lnTo>
                  <a:lnTo>
                    <a:pt x="24129" y="519430"/>
                  </a:lnTo>
                  <a:close/>
                </a:path>
                <a:path w="24129" h="709929">
                  <a:moveTo>
                    <a:pt x="24129" y="525780"/>
                  </a:moveTo>
                  <a:lnTo>
                    <a:pt x="0" y="525780"/>
                  </a:lnTo>
                  <a:lnTo>
                    <a:pt x="0" y="532129"/>
                  </a:lnTo>
                  <a:lnTo>
                    <a:pt x="24129" y="532129"/>
                  </a:lnTo>
                  <a:lnTo>
                    <a:pt x="24129" y="525780"/>
                  </a:lnTo>
                  <a:close/>
                </a:path>
                <a:path w="24129" h="709929">
                  <a:moveTo>
                    <a:pt x="24129" y="532130"/>
                  </a:moveTo>
                  <a:lnTo>
                    <a:pt x="0" y="532130"/>
                  </a:lnTo>
                  <a:lnTo>
                    <a:pt x="0" y="538479"/>
                  </a:lnTo>
                  <a:lnTo>
                    <a:pt x="24129" y="538479"/>
                  </a:lnTo>
                  <a:lnTo>
                    <a:pt x="24129" y="532130"/>
                  </a:lnTo>
                  <a:close/>
                </a:path>
                <a:path w="24129" h="709929">
                  <a:moveTo>
                    <a:pt x="24129" y="538480"/>
                  </a:moveTo>
                  <a:lnTo>
                    <a:pt x="0" y="538480"/>
                  </a:lnTo>
                  <a:lnTo>
                    <a:pt x="0" y="544829"/>
                  </a:lnTo>
                  <a:lnTo>
                    <a:pt x="24129" y="544829"/>
                  </a:lnTo>
                  <a:lnTo>
                    <a:pt x="24129" y="538480"/>
                  </a:lnTo>
                  <a:close/>
                </a:path>
                <a:path w="24129" h="709929">
                  <a:moveTo>
                    <a:pt x="24129" y="544830"/>
                  </a:moveTo>
                  <a:lnTo>
                    <a:pt x="0" y="544830"/>
                  </a:lnTo>
                  <a:lnTo>
                    <a:pt x="0" y="551179"/>
                  </a:lnTo>
                  <a:lnTo>
                    <a:pt x="24129" y="551179"/>
                  </a:lnTo>
                  <a:lnTo>
                    <a:pt x="24129" y="544830"/>
                  </a:lnTo>
                  <a:close/>
                </a:path>
                <a:path w="24129" h="709929">
                  <a:moveTo>
                    <a:pt x="24129" y="551180"/>
                  </a:moveTo>
                  <a:lnTo>
                    <a:pt x="0" y="551180"/>
                  </a:lnTo>
                  <a:lnTo>
                    <a:pt x="0" y="557529"/>
                  </a:lnTo>
                  <a:lnTo>
                    <a:pt x="24129" y="557529"/>
                  </a:lnTo>
                  <a:lnTo>
                    <a:pt x="24129" y="551180"/>
                  </a:lnTo>
                  <a:close/>
                </a:path>
                <a:path w="24129" h="709929">
                  <a:moveTo>
                    <a:pt x="24129" y="557530"/>
                  </a:moveTo>
                  <a:lnTo>
                    <a:pt x="0" y="557530"/>
                  </a:lnTo>
                  <a:lnTo>
                    <a:pt x="0" y="563879"/>
                  </a:lnTo>
                  <a:lnTo>
                    <a:pt x="24129" y="563879"/>
                  </a:lnTo>
                  <a:lnTo>
                    <a:pt x="24129" y="557530"/>
                  </a:lnTo>
                  <a:close/>
                </a:path>
                <a:path w="24129" h="709929">
                  <a:moveTo>
                    <a:pt x="24129" y="563880"/>
                  </a:moveTo>
                  <a:lnTo>
                    <a:pt x="0" y="563880"/>
                  </a:lnTo>
                  <a:lnTo>
                    <a:pt x="0" y="570229"/>
                  </a:lnTo>
                  <a:lnTo>
                    <a:pt x="24129" y="570229"/>
                  </a:lnTo>
                  <a:lnTo>
                    <a:pt x="24129" y="563880"/>
                  </a:lnTo>
                  <a:close/>
                </a:path>
                <a:path w="24129" h="709929">
                  <a:moveTo>
                    <a:pt x="24129" y="570230"/>
                  </a:moveTo>
                  <a:lnTo>
                    <a:pt x="0" y="570230"/>
                  </a:lnTo>
                  <a:lnTo>
                    <a:pt x="0" y="576579"/>
                  </a:lnTo>
                  <a:lnTo>
                    <a:pt x="24129" y="576579"/>
                  </a:lnTo>
                  <a:lnTo>
                    <a:pt x="24129" y="570230"/>
                  </a:lnTo>
                  <a:close/>
                </a:path>
                <a:path w="24129" h="709929">
                  <a:moveTo>
                    <a:pt x="24129" y="576580"/>
                  </a:moveTo>
                  <a:lnTo>
                    <a:pt x="0" y="576580"/>
                  </a:lnTo>
                  <a:lnTo>
                    <a:pt x="0" y="582929"/>
                  </a:lnTo>
                  <a:lnTo>
                    <a:pt x="24129" y="582929"/>
                  </a:lnTo>
                  <a:lnTo>
                    <a:pt x="24129" y="576580"/>
                  </a:lnTo>
                  <a:close/>
                </a:path>
                <a:path w="24129" h="709929">
                  <a:moveTo>
                    <a:pt x="24129" y="582930"/>
                  </a:moveTo>
                  <a:lnTo>
                    <a:pt x="0" y="582930"/>
                  </a:lnTo>
                  <a:lnTo>
                    <a:pt x="0" y="589279"/>
                  </a:lnTo>
                  <a:lnTo>
                    <a:pt x="24129" y="589279"/>
                  </a:lnTo>
                  <a:lnTo>
                    <a:pt x="24129" y="582930"/>
                  </a:lnTo>
                  <a:close/>
                </a:path>
                <a:path w="24129" h="709929">
                  <a:moveTo>
                    <a:pt x="24129" y="589280"/>
                  </a:moveTo>
                  <a:lnTo>
                    <a:pt x="0" y="589280"/>
                  </a:lnTo>
                  <a:lnTo>
                    <a:pt x="0" y="595629"/>
                  </a:lnTo>
                  <a:lnTo>
                    <a:pt x="24129" y="595629"/>
                  </a:lnTo>
                  <a:lnTo>
                    <a:pt x="24129" y="589280"/>
                  </a:lnTo>
                  <a:close/>
                </a:path>
                <a:path w="24129" h="709929">
                  <a:moveTo>
                    <a:pt x="24129" y="595630"/>
                  </a:moveTo>
                  <a:lnTo>
                    <a:pt x="0" y="595630"/>
                  </a:lnTo>
                  <a:lnTo>
                    <a:pt x="0" y="601979"/>
                  </a:lnTo>
                  <a:lnTo>
                    <a:pt x="24129" y="601979"/>
                  </a:lnTo>
                  <a:lnTo>
                    <a:pt x="24129" y="595630"/>
                  </a:lnTo>
                  <a:close/>
                </a:path>
                <a:path w="24129" h="709929">
                  <a:moveTo>
                    <a:pt x="24129" y="601980"/>
                  </a:moveTo>
                  <a:lnTo>
                    <a:pt x="0" y="601980"/>
                  </a:lnTo>
                  <a:lnTo>
                    <a:pt x="0" y="608329"/>
                  </a:lnTo>
                  <a:lnTo>
                    <a:pt x="24129" y="608329"/>
                  </a:lnTo>
                  <a:lnTo>
                    <a:pt x="24129" y="601980"/>
                  </a:lnTo>
                  <a:close/>
                </a:path>
                <a:path w="24129" h="709929">
                  <a:moveTo>
                    <a:pt x="24129" y="608330"/>
                  </a:moveTo>
                  <a:lnTo>
                    <a:pt x="0" y="608330"/>
                  </a:lnTo>
                  <a:lnTo>
                    <a:pt x="0" y="614679"/>
                  </a:lnTo>
                  <a:lnTo>
                    <a:pt x="24129" y="614679"/>
                  </a:lnTo>
                  <a:lnTo>
                    <a:pt x="24129" y="608330"/>
                  </a:lnTo>
                  <a:close/>
                </a:path>
                <a:path w="24129" h="709929">
                  <a:moveTo>
                    <a:pt x="24129" y="614680"/>
                  </a:moveTo>
                  <a:lnTo>
                    <a:pt x="0" y="614680"/>
                  </a:lnTo>
                  <a:lnTo>
                    <a:pt x="0" y="621029"/>
                  </a:lnTo>
                  <a:lnTo>
                    <a:pt x="24129" y="621029"/>
                  </a:lnTo>
                  <a:lnTo>
                    <a:pt x="24129" y="614680"/>
                  </a:lnTo>
                  <a:close/>
                </a:path>
                <a:path w="24129" h="709929">
                  <a:moveTo>
                    <a:pt x="24129" y="621030"/>
                  </a:moveTo>
                  <a:lnTo>
                    <a:pt x="0" y="621030"/>
                  </a:lnTo>
                  <a:lnTo>
                    <a:pt x="0" y="627379"/>
                  </a:lnTo>
                  <a:lnTo>
                    <a:pt x="24129" y="627379"/>
                  </a:lnTo>
                  <a:lnTo>
                    <a:pt x="24129" y="621030"/>
                  </a:lnTo>
                  <a:close/>
                </a:path>
                <a:path w="24129" h="709929">
                  <a:moveTo>
                    <a:pt x="24129" y="627380"/>
                  </a:moveTo>
                  <a:lnTo>
                    <a:pt x="0" y="627380"/>
                  </a:lnTo>
                  <a:lnTo>
                    <a:pt x="0" y="633729"/>
                  </a:lnTo>
                  <a:lnTo>
                    <a:pt x="24129" y="633729"/>
                  </a:lnTo>
                  <a:lnTo>
                    <a:pt x="24129" y="627380"/>
                  </a:lnTo>
                  <a:close/>
                </a:path>
                <a:path w="24129" h="709929">
                  <a:moveTo>
                    <a:pt x="24129" y="633730"/>
                  </a:moveTo>
                  <a:lnTo>
                    <a:pt x="0" y="633730"/>
                  </a:lnTo>
                  <a:lnTo>
                    <a:pt x="0" y="640079"/>
                  </a:lnTo>
                  <a:lnTo>
                    <a:pt x="24129" y="640079"/>
                  </a:lnTo>
                  <a:lnTo>
                    <a:pt x="24129" y="633730"/>
                  </a:lnTo>
                  <a:close/>
                </a:path>
                <a:path w="24129" h="709929">
                  <a:moveTo>
                    <a:pt x="24129" y="640080"/>
                  </a:moveTo>
                  <a:lnTo>
                    <a:pt x="0" y="640080"/>
                  </a:lnTo>
                  <a:lnTo>
                    <a:pt x="0" y="646429"/>
                  </a:lnTo>
                  <a:lnTo>
                    <a:pt x="24129" y="646429"/>
                  </a:lnTo>
                  <a:lnTo>
                    <a:pt x="24129" y="640080"/>
                  </a:lnTo>
                  <a:close/>
                </a:path>
                <a:path w="24129" h="709929">
                  <a:moveTo>
                    <a:pt x="24129" y="646430"/>
                  </a:moveTo>
                  <a:lnTo>
                    <a:pt x="0" y="646430"/>
                  </a:lnTo>
                  <a:lnTo>
                    <a:pt x="0" y="652779"/>
                  </a:lnTo>
                  <a:lnTo>
                    <a:pt x="24129" y="652779"/>
                  </a:lnTo>
                  <a:lnTo>
                    <a:pt x="24129" y="646430"/>
                  </a:lnTo>
                  <a:close/>
                </a:path>
                <a:path w="24129" h="709929">
                  <a:moveTo>
                    <a:pt x="24129" y="652780"/>
                  </a:moveTo>
                  <a:lnTo>
                    <a:pt x="0" y="652780"/>
                  </a:lnTo>
                  <a:lnTo>
                    <a:pt x="0" y="659129"/>
                  </a:lnTo>
                  <a:lnTo>
                    <a:pt x="24129" y="659129"/>
                  </a:lnTo>
                  <a:lnTo>
                    <a:pt x="24129" y="652780"/>
                  </a:lnTo>
                  <a:close/>
                </a:path>
                <a:path w="24129" h="709929">
                  <a:moveTo>
                    <a:pt x="24129" y="659130"/>
                  </a:moveTo>
                  <a:lnTo>
                    <a:pt x="0" y="659130"/>
                  </a:lnTo>
                  <a:lnTo>
                    <a:pt x="0" y="665479"/>
                  </a:lnTo>
                  <a:lnTo>
                    <a:pt x="24129" y="665479"/>
                  </a:lnTo>
                  <a:lnTo>
                    <a:pt x="24129" y="659130"/>
                  </a:lnTo>
                  <a:close/>
                </a:path>
                <a:path w="24129" h="709929">
                  <a:moveTo>
                    <a:pt x="24129" y="665480"/>
                  </a:moveTo>
                  <a:lnTo>
                    <a:pt x="0" y="665480"/>
                  </a:lnTo>
                  <a:lnTo>
                    <a:pt x="0" y="671829"/>
                  </a:lnTo>
                  <a:lnTo>
                    <a:pt x="24129" y="671829"/>
                  </a:lnTo>
                  <a:lnTo>
                    <a:pt x="24129" y="665480"/>
                  </a:lnTo>
                  <a:close/>
                </a:path>
                <a:path w="24129" h="709929">
                  <a:moveTo>
                    <a:pt x="24129" y="671830"/>
                  </a:moveTo>
                  <a:lnTo>
                    <a:pt x="0" y="671830"/>
                  </a:lnTo>
                  <a:lnTo>
                    <a:pt x="0" y="678179"/>
                  </a:lnTo>
                  <a:lnTo>
                    <a:pt x="24129" y="678179"/>
                  </a:lnTo>
                  <a:lnTo>
                    <a:pt x="24129" y="671830"/>
                  </a:lnTo>
                  <a:close/>
                </a:path>
                <a:path w="24129" h="709929">
                  <a:moveTo>
                    <a:pt x="24129" y="678180"/>
                  </a:moveTo>
                  <a:lnTo>
                    <a:pt x="0" y="678180"/>
                  </a:lnTo>
                  <a:lnTo>
                    <a:pt x="0" y="684529"/>
                  </a:lnTo>
                  <a:lnTo>
                    <a:pt x="24129" y="684529"/>
                  </a:lnTo>
                  <a:lnTo>
                    <a:pt x="24129" y="678180"/>
                  </a:lnTo>
                  <a:close/>
                </a:path>
                <a:path w="24129" h="709929">
                  <a:moveTo>
                    <a:pt x="24129" y="684530"/>
                  </a:moveTo>
                  <a:lnTo>
                    <a:pt x="0" y="684530"/>
                  </a:lnTo>
                  <a:lnTo>
                    <a:pt x="0" y="690879"/>
                  </a:lnTo>
                  <a:lnTo>
                    <a:pt x="24129" y="690879"/>
                  </a:lnTo>
                  <a:lnTo>
                    <a:pt x="24129" y="684530"/>
                  </a:lnTo>
                  <a:close/>
                </a:path>
                <a:path w="24129" h="709929">
                  <a:moveTo>
                    <a:pt x="24129" y="690880"/>
                  </a:moveTo>
                  <a:lnTo>
                    <a:pt x="0" y="690880"/>
                  </a:lnTo>
                  <a:lnTo>
                    <a:pt x="0" y="697229"/>
                  </a:lnTo>
                  <a:lnTo>
                    <a:pt x="24129" y="697229"/>
                  </a:lnTo>
                  <a:lnTo>
                    <a:pt x="24129" y="690880"/>
                  </a:lnTo>
                  <a:close/>
                </a:path>
                <a:path w="24129" h="709929">
                  <a:moveTo>
                    <a:pt x="24129" y="697230"/>
                  </a:moveTo>
                  <a:lnTo>
                    <a:pt x="0" y="697230"/>
                  </a:lnTo>
                  <a:lnTo>
                    <a:pt x="0" y="703579"/>
                  </a:lnTo>
                  <a:lnTo>
                    <a:pt x="24129" y="703579"/>
                  </a:lnTo>
                  <a:lnTo>
                    <a:pt x="24129" y="697230"/>
                  </a:lnTo>
                  <a:close/>
                </a:path>
                <a:path w="24129" h="709929">
                  <a:moveTo>
                    <a:pt x="24129" y="703580"/>
                  </a:moveTo>
                  <a:lnTo>
                    <a:pt x="0" y="703580"/>
                  </a:lnTo>
                  <a:lnTo>
                    <a:pt x="0" y="706119"/>
                  </a:lnTo>
                  <a:lnTo>
                    <a:pt x="1269" y="706119"/>
                  </a:lnTo>
                  <a:lnTo>
                    <a:pt x="1269" y="707389"/>
                  </a:lnTo>
                  <a:lnTo>
                    <a:pt x="3809" y="707389"/>
                  </a:lnTo>
                  <a:lnTo>
                    <a:pt x="3809" y="708659"/>
                  </a:lnTo>
                  <a:lnTo>
                    <a:pt x="19050" y="708659"/>
                  </a:lnTo>
                  <a:lnTo>
                    <a:pt x="19050" y="709929"/>
                  </a:lnTo>
                  <a:lnTo>
                    <a:pt x="24129" y="709929"/>
                  </a:lnTo>
                  <a:lnTo>
                    <a:pt x="24129" y="703580"/>
                  </a:lnTo>
                  <a:close/>
                </a:path>
              </a:pathLst>
            </a:custGeom>
            <a:solidFill>
              <a:srgbClr val="202020"/>
            </a:solidFill>
          </p:spPr>
          <p:txBody>
            <a:bodyPr bIns="0" lIns="0" rIns="0" rtlCol="0" tIns="0" wrap="square"/>
            <a:p/>
          </p:txBody>
        </p:sp>
        <p:sp>
          <p:nvSpPr>
            <p:cNvPr id="1048913" name="object 189"/>
            <p:cNvSpPr/>
            <p:nvPr/>
          </p:nvSpPr>
          <p:spPr>
            <a:xfrm>
              <a:off x="5730239" y="4479289"/>
              <a:ext cx="24130" cy="701040"/>
            </a:xfrm>
            <a:custGeom>
              <a:avLst/>
              <a:ahLst/>
              <a:rect l="l" t="t" r="r" b="b"/>
              <a:pathLst>
                <a:path w="24129" h="701039">
                  <a:moveTo>
                    <a:pt x="24130" y="0"/>
                  </a:moveTo>
                  <a:lnTo>
                    <a:pt x="22860" y="0"/>
                  </a:lnTo>
                  <a:lnTo>
                    <a:pt x="22860" y="1269"/>
                  </a:lnTo>
                  <a:lnTo>
                    <a:pt x="19050" y="1269"/>
                  </a:lnTo>
                  <a:lnTo>
                    <a:pt x="19050" y="2539"/>
                  </a:lnTo>
                  <a:lnTo>
                    <a:pt x="11430" y="2539"/>
                  </a:lnTo>
                  <a:lnTo>
                    <a:pt x="11430" y="3809"/>
                  </a:lnTo>
                  <a:lnTo>
                    <a:pt x="6350" y="3809"/>
                  </a:lnTo>
                  <a:lnTo>
                    <a:pt x="6350" y="5079"/>
                  </a:lnTo>
                  <a:lnTo>
                    <a:pt x="1270" y="5079"/>
                  </a:lnTo>
                  <a:lnTo>
                    <a:pt x="1270" y="6349"/>
                  </a:lnTo>
                  <a:lnTo>
                    <a:pt x="24130" y="6349"/>
                  </a:lnTo>
                  <a:lnTo>
                    <a:pt x="24130" y="0"/>
                  </a:lnTo>
                  <a:close/>
                </a:path>
                <a:path w="24129" h="701039">
                  <a:moveTo>
                    <a:pt x="24130" y="6349"/>
                  </a:moveTo>
                  <a:lnTo>
                    <a:pt x="0" y="6349"/>
                  </a:lnTo>
                  <a:lnTo>
                    <a:pt x="0" y="12699"/>
                  </a:lnTo>
                  <a:lnTo>
                    <a:pt x="24130" y="12699"/>
                  </a:lnTo>
                  <a:lnTo>
                    <a:pt x="24130" y="6349"/>
                  </a:lnTo>
                  <a:close/>
                </a:path>
                <a:path w="24129" h="701039">
                  <a:moveTo>
                    <a:pt x="24130" y="12699"/>
                  </a:moveTo>
                  <a:lnTo>
                    <a:pt x="0" y="12699"/>
                  </a:lnTo>
                  <a:lnTo>
                    <a:pt x="0" y="19049"/>
                  </a:lnTo>
                  <a:lnTo>
                    <a:pt x="24130" y="19049"/>
                  </a:lnTo>
                  <a:lnTo>
                    <a:pt x="24130" y="12699"/>
                  </a:lnTo>
                  <a:close/>
                </a:path>
                <a:path w="24129" h="701039">
                  <a:moveTo>
                    <a:pt x="24130" y="19049"/>
                  </a:moveTo>
                  <a:lnTo>
                    <a:pt x="0" y="19049"/>
                  </a:lnTo>
                  <a:lnTo>
                    <a:pt x="0" y="25399"/>
                  </a:lnTo>
                  <a:lnTo>
                    <a:pt x="24130" y="25399"/>
                  </a:lnTo>
                  <a:lnTo>
                    <a:pt x="24130" y="19049"/>
                  </a:lnTo>
                  <a:close/>
                </a:path>
                <a:path w="24129" h="701039">
                  <a:moveTo>
                    <a:pt x="24130" y="25399"/>
                  </a:moveTo>
                  <a:lnTo>
                    <a:pt x="0" y="25399"/>
                  </a:lnTo>
                  <a:lnTo>
                    <a:pt x="0" y="31749"/>
                  </a:lnTo>
                  <a:lnTo>
                    <a:pt x="24130" y="31749"/>
                  </a:lnTo>
                  <a:lnTo>
                    <a:pt x="24130" y="25399"/>
                  </a:lnTo>
                  <a:close/>
                </a:path>
                <a:path w="24129" h="701039">
                  <a:moveTo>
                    <a:pt x="24130" y="31749"/>
                  </a:moveTo>
                  <a:lnTo>
                    <a:pt x="0" y="31749"/>
                  </a:lnTo>
                  <a:lnTo>
                    <a:pt x="0" y="38099"/>
                  </a:lnTo>
                  <a:lnTo>
                    <a:pt x="24130" y="38099"/>
                  </a:lnTo>
                  <a:lnTo>
                    <a:pt x="24130" y="31749"/>
                  </a:lnTo>
                  <a:close/>
                </a:path>
                <a:path w="24129" h="701039">
                  <a:moveTo>
                    <a:pt x="24130" y="38099"/>
                  </a:moveTo>
                  <a:lnTo>
                    <a:pt x="0" y="38099"/>
                  </a:lnTo>
                  <a:lnTo>
                    <a:pt x="0" y="44449"/>
                  </a:lnTo>
                  <a:lnTo>
                    <a:pt x="24130" y="44449"/>
                  </a:lnTo>
                  <a:lnTo>
                    <a:pt x="24130" y="38099"/>
                  </a:lnTo>
                  <a:close/>
                </a:path>
                <a:path w="24129" h="701039">
                  <a:moveTo>
                    <a:pt x="24130" y="44449"/>
                  </a:moveTo>
                  <a:lnTo>
                    <a:pt x="0" y="44449"/>
                  </a:lnTo>
                  <a:lnTo>
                    <a:pt x="0" y="50799"/>
                  </a:lnTo>
                  <a:lnTo>
                    <a:pt x="24130" y="50799"/>
                  </a:lnTo>
                  <a:lnTo>
                    <a:pt x="24130" y="44449"/>
                  </a:lnTo>
                  <a:close/>
                </a:path>
                <a:path w="24129" h="701039">
                  <a:moveTo>
                    <a:pt x="24130" y="50799"/>
                  </a:moveTo>
                  <a:lnTo>
                    <a:pt x="0" y="50799"/>
                  </a:lnTo>
                  <a:lnTo>
                    <a:pt x="0" y="57149"/>
                  </a:lnTo>
                  <a:lnTo>
                    <a:pt x="24130" y="57149"/>
                  </a:lnTo>
                  <a:lnTo>
                    <a:pt x="24130" y="50799"/>
                  </a:lnTo>
                  <a:close/>
                </a:path>
                <a:path w="24129" h="701039">
                  <a:moveTo>
                    <a:pt x="24130" y="57149"/>
                  </a:moveTo>
                  <a:lnTo>
                    <a:pt x="0" y="57149"/>
                  </a:lnTo>
                  <a:lnTo>
                    <a:pt x="0" y="63499"/>
                  </a:lnTo>
                  <a:lnTo>
                    <a:pt x="24130" y="63499"/>
                  </a:lnTo>
                  <a:lnTo>
                    <a:pt x="24130" y="57149"/>
                  </a:lnTo>
                  <a:close/>
                </a:path>
                <a:path w="24129" h="701039">
                  <a:moveTo>
                    <a:pt x="24130" y="63499"/>
                  </a:moveTo>
                  <a:lnTo>
                    <a:pt x="0" y="63499"/>
                  </a:lnTo>
                  <a:lnTo>
                    <a:pt x="0" y="69849"/>
                  </a:lnTo>
                  <a:lnTo>
                    <a:pt x="24130" y="69849"/>
                  </a:lnTo>
                  <a:lnTo>
                    <a:pt x="24130" y="63499"/>
                  </a:lnTo>
                  <a:close/>
                </a:path>
                <a:path w="24129" h="701039">
                  <a:moveTo>
                    <a:pt x="24130" y="69849"/>
                  </a:moveTo>
                  <a:lnTo>
                    <a:pt x="0" y="69849"/>
                  </a:lnTo>
                  <a:lnTo>
                    <a:pt x="0" y="76199"/>
                  </a:lnTo>
                  <a:lnTo>
                    <a:pt x="24130" y="76199"/>
                  </a:lnTo>
                  <a:lnTo>
                    <a:pt x="24130" y="69849"/>
                  </a:lnTo>
                  <a:close/>
                </a:path>
                <a:path w="24129" h="701039">
                  <a:moveTo>
                    <a:pt x="24130" y="76199"/>
                  </a:moveTo>
                  <a:lnTo>
                    <a:pt x="0" y="76199"/>
                  </a:lnTo>
                  <a:lnTo>
                    <a:pt x="0" y="82549"/>
                  </a:lnTo>
                  <a:lnTo>
                    <a:pt x="24130" y="82549"/>
                  </a:lnTo>
                  <a:lnTo>
                    <a:pt x="24130" y="76199"/>
                  </a:lnTo>
                  <a:close/>
                </a:path>
                <a:path w="24129" h="701039">
                  <a:moveTo>
                    <a:pt x="24130" y="82549"/>
                  </a:moveTo>
                  <a:lnTo>
                    <a:pt x="0" y="82549"/>
                  </a:lnTo>
                  <a:lnTo>
                    <a:pt x="0" y="88899"/>
                  </a:lnTo>
                  <a:lnTo>
                    <a:pt x="24130" y="88899"/>
                  </a:lnTo>
                  <a:lnTo>
                    <a:pt x="24130" y="82549"/>
                  </a:lnTo>
                  <a:close/>
                </a:path>
                <a:path w="24129" h="701039">
                  <a:moveTo>
                    <a:pt x="24130" y="88899"/>
                  </a:moveTo>
                  <a:lnTo>
                    <a:pt x="0" y="88899"/>
                  </a:lnTo>
                  <a:lnTo>
                    <a:pt x="0" y="95249"/>
                  </a:lnTo>
                  <a:lnTo>
                    <a:pt x="24130" y="95249"/>
                  </a:lnTo>
                  <a:lnTo>
                    <a:pt x="24130" y="88899"/>
                  </a:lnTo>
                  <a:close/>
                </a:path>
                <a:path w="24129" h="701039">
                  <a:moveTo>
                    <a:pt x="24130" y="95249"/>
                  </a:moveTo>
                  <a:lnTo>
                    <a:pt x="0" y="95249"/>
                  </a:lnTo>
                  <a:lnTo>
                    <a:pt x="0" y="101599"/>
                  </a:lnTo>
                  <a:lnTo>
                    <a:pt x="24130" y="101599"/>
                  </a:lnTo>
                  <a:lnTo>
                    <a:pt x="24130" y="95249"/>
                  </a:lnTo>
                  <a:close/>
                </a:path>
                <a:path w="24129" h="701039">
                  <a:moveTo>
                    <a:pt x="24130" y="101599"/>
                  </a:moveTo>
                  <a:lnTo>
                    <a:pt x="0" y="101599"/>
                  </a:lnTo>
                  <a:lnTo>
                    <a:pt x="0" y="107949"/>
                  </a:lnTo>
                  <a:lnTo>
                    <a:pt x="24130" y="107949"/>
                  </a:lnTo>
                  <a:lnTo>
                    <a:pt x="24130" y="101599"/>
                  </a:lnTo>
                  <a:close/>
                </a:path>
                <a:path w="24129" h="701039">
                  <a:moveTo>
                    <a:pt x="24130" y="107949"/>
                  </a:moveTo>
                  <a:lnTo>
                    <a:pt x="0" y="107949"/>
                  </a:lnTo>
                  <a:lnTo>
                    <a:pt x="0" y="114299"/>
                  </a:lnTo>
                  <a:lnTo>
                    <a:pt x="24130" y="114299"/>
                  </a:lnTo>
                  <a:lnTo>
                    <a:pt x="24130" y="107949"/>
                  </a:lnTo>
                  <a:close/>
                </a:path>
                <a:path w="24129" h="701039">
                  <a:moveTo>
                    <a:pt x="24130" y="114299"/>
                  </a:moveTo>
                  <a:lnTo>
                    <a:pt x="0" y="114299"/>
                  </a:lnTo>
                  <a:lnTo>
                    <a:pt x="0" y="120649"/>
                  </a:lnTo>
                  <a:lnTo>
                    <a:pt x="24130" y="120649"/>
                  </a:lnTo>
                  <a:lnTo>
                    <a:pt x="24130" y="114299"/>
                  </a:lnTo>
                  <a:close/>
                </a:path>
                <a:path w="24129" h="701039">
                  <a:moveTo>
                    <a:pt x="24130" y="120649"/>
                  </a:moveTo>
                  <a:lnTo>
                    <a:pt x="0" y="120649"/>
                  </a:lnTo>
                  <a:lnTo>
                    <a:pt x="0" y="126999"/>
                  </a:lnTo>
                  <a:lnTo>
                    <a:pt x="24130" y="126999"/>
                  </a:lnTo>
                  <a:lnTo>
                    <a:pt x="24130" y="120649"/>
                  </a:lnTo>
                  <a:close/>
                </a:path>
                <a:path w="24129" h="701039">
                  <a:moveTo>
                    <a:pt x="24130" y="126999"/>
                  </a:moveTo>
                  <a:lnTo>
                    <a:pt x="0" y="126999"/>
                  </a:lnTo>
                  <a:lnTo>
                    <a:pt x="0" y="133349"/>
                  </a:lnTo>
                  <a:lnTo>
                    <a:pt x="24130" y="133349"/>
                  </a:lnTo>
                  <a:lnTo>
                    <a:pt x="24130" y="126999"/>
                  </a:lnTo>
                  <a:close/>
                </a:path>
                <a:path w="24129" h="701039">
                  <a:moveTo>
                    <a:pt x="24130" y="133349"/>
                  </a:moveTo>
                  <a:lnTo>
                    <a:pt x="0" y="133349"/>
                  </a:lnTo>
                  <a:lnTo>
                    <a:pt x="0" y="139699"/>
                  </a:lnTo>
                  <a:lnTo>
                    <a:pt x="24130" y="139699"/>
                  </a:lnTo>
                  <a:lnTo>
                    <a:pt x="24130" y="133349"/>
                  </a:lnTo>
                  <a:close/>
                </a:path>
                <a:path w="24129" h="701039">
                  <a:moveTo>
                    <a:pt x="24130" y="139699"/>
                  </a:moveTo>
                  <a:lnTo>
                    <a:pt x="0" y="139699"/>
                  </a:lnTo>
                  <a:lnTo>
                    <a:pt x="0" y="146049"/>
                  </a:lnTo>
                  <a:lnTo>
                    <a:pt x="24130" y="146049"/>
                  </a:lnTo>
                  <a:lnTo>
                    <a:pt x="24130" y="139699"/>
                  </a:lnTo>
                  <a:close/>
                </a:path>
                <a:path w="24129" h="701039">
                  <a:moveTo>
                    <a:pt x="24130" y="146049"/>
                  </a:moveTo>
                  <a:lnTo>
                    <a:pt x="0" y="146049"/>
                  </a:lnTo>
                  <a:lnTo>
                    <a:pt x="0" y="151129"/>
                  </a:lnTo>
                  <a:lnTo>
                    <a:pt x="24130" y="151129"/>
                  </a:lnTo>
                  <a:lnTo>
                    <a:pt x="24130" y="146049"/>
                  </a:lnTo>
                  <a:close/>
                </a:path>
                <a:path w="24129" h="701039">
                  <a:moveTo>
                    <a:pt x="24130" y="151129"/>
                  </a:moveTo>
                  <a:lnTo>
                    <a:pt x="0" y="151129"/>
                  </a:lnTo>
                  <a:lnTo>
                    <a:pt x="0" y="158749"/>
                  </a:lnTo>
                  <a:lnTo>
                    <a:pt x="24130" y="158749"/>
                  </a:lnTo>
                  <a:lnTo>
                    <a:pt x="24130" y="151129"/>
                  </a:lnTo>
                  <a:close/>
                </a:path>
                <a:path w="24129" h="701039">
                  <a:moveTo>
                    <a:pt x="24130" y="158749"/>
                  </a:moveTo>
                  <a:lnTo>
                    <a:pt x="0" y="158749"/>
                  </a:lnTo>
                  <a:lnTo>
                    <a:pt x="0" y="165099"/>
                  </a:lnTo>
                  <a:lnTo>
                    <a:pt x="24130" y="165099"/>
                  </a:lnTo>
                  <a:lnTo>
                    <a:pt x="24130" y="158749"/>
                  </a:lnTo>
                  <a:close/>
                </a:path>
                <a:path w="24129" h="701039">
                  <a:moveTo>
                    <a:pt x="24130" y="165099"/>
                  </a:moveTo>
                  <a:lnTo>
                    <a:pt x="0" y="165099"/>
                  </a:lnTo>
                  <a:lnTo>
                    <a:pt x="0" y="171449"/>
                  </a:lnTo>
                  <a:lnTo>
                    <a:pt x="24130" y="171449"/>
                  </a:lnTo>
                  <a:lnTo>
                    <a:pt x="24130" y="165099"/>
                  </a:lnTo>
                  <a:close/>
                </a:path>
                <a:path w="24129" h="701039">
                  <a:moveTo>
                    <a:pt x="24130" y="171449"/>
                  </a:moveTo>
                  <a:lnTo>
                    <a:pt x="0" y="171449"/>
                  </a:lnTo>
                  <a:lnTo>
                    <a:pt x="0" y="177799"/>
                  </a:lnTo>
                  <a:lnTo>
                    <a:pt x="24130" y="177799"/>
                  </a:lnTo>
                  <a:lnTo>
                    <a:pt x="24130" y="171449"/>
                  </a:lnTo>
                  <a:close/>
                </a:path>
                <a:path w="24129" h="701039">
                  <a:moveTo>
                    <a:pt x="24130" y="177799"/>
                  </a:moveTo>
                  <a:lnTo>
                    <a:pt x="0" y="177799"/>
                  </a:lnTo>
                  <a:lnTo>
                    <a:pt x="0" y="184149"/>
                  </a:lnTo>
                  <a:lnTo>
                    <a:pt x="24130" y="184149"/>
                  </a:lnTo>
                  <a:lnTo>
                    <a:pt x="24130" y="177799"/>
                  </a:lnTo>
                  <a:close/>
                </a:path>
                <a:path w="24129" h="701039">
                  <a:moveTo>
                    <a:pt x="24130" y="184149"/>
                  </a:moveTo>
                  <a:lnTo>
                    <a:pt x="0" y="184149"/>
                  </a:lnTo>
                  <a:lnTo>
                    <a:pt x="0" y="190499"/>
                  </a:lnTo>
                  <a:lnTo>
                    <a:pt x="24130" y="190499"/>
                  </a:lnTo>
                  <a:lnTo>
                    <a:pt x="24130" y="184149"/>
                  </a:lnTo>
                  <a:close/>
                </a:path>
                <a:path w="24129" h="701039">
                  <a:moveTo>
                    <a:pt x="24130" y="190499"/>
                  </a:moveTo>
                  <a:lnTo>
                    <a:pt x="0" y="190499"/>
                  </a:lnTo>
                  <a:lnTo>
                    <a:pt x="0" y="196849"/>
                  </a:lnTo>
                  <a:lnTo>
                    <a:pt x="24130" y="196849"/>
                  </a:lnTo>
                  <a:lnTo>
                    <a:pt x="24130" y="190499"/>
                  </a:lnTo>
                  <a:close/>
                </a:path>
                <a:path w="24129" h="701039">
                  <a:moveTo>
                    <a:pt x="24130" y="196849"/>
                  </a:moveTo>
                  <a:lnTo>
                    <a:pt x="0" y="196849"/>
                  </a:lnTo>
                  <a:lnTo>
                    <a:pt x="0" y="203199"/>
                  </a:lnTo>
                  <a:lnTo>
                    <a:pt x="24130" y="203199"/>
                  </a:lnTo>
                  <a:lnTo>
                    <a:pt x="24130" y="196849"/>
                  </a:lnTo>
                  <a:close/>
                </a:path>
                <a:path w="24129" h="701039">
                  <a:moveTo>
                    <a:pt x="24130" y="203199"/>
                  </a:moveTo>
                  <a:lnTo>
                    <a:pt x="0" y="203199"/>
                  </a:lnTo>
                  <a:lnTo>
                    <a:pt x="0" y="209549"/>
                  </a:lnTo>
                  <a:lnTo>
                    <a:pt x="24130" y="209549"/>
                  </a:lnTo>
                  <a:lnTo>
                    <a:pt x="24130" y="203199"/>
                  </a:lnTo>
                  <a:close/>
                </a:path>
                <a:path w="24129" h="701039">
                  <a:moveTo>
                    <a:pt x="24130" y="209549"/>
                  </a:moveTo>
                  <a:lnTo>
                    <a:pt x="0" y="209549"/>
                  </a:lnTo>
                  <a:lnTo>
                    <a:pt x="0" y="215899"/>
                  </a:lnTo>
                  <a:lnTo>
                    <a:pt x="24130" y="215899"/>
                  </a:lnTo>
                  <a:lnTo>
                    <a:pt x="24130" y="209549"/>
                  </a:lnTo>
                  <a:close/>
                </a:path>
                <a:path w="24129" h="701039">
                  <a:moveTo>
                    <a:pt x="24130" y="215899"/>
                  </a:moveTo>
                  <a:lnTo>
                    <a:pt x="0" y="215899"/>
                  </a:lnTo>
                  <a:lnTo>
                    <a:pt x="0" y="222249"/>
                  </a:lnTo>
                  <a:lnTo>
                    <a:pt x="24130" y="222249"/>
                  </a:lnTo>
                  <a:lnTo>
                    <a:pt x="24130" y="215899"/>
                  </a:lnTo>
                  <a:close/>
                </a:path>
                <a:path w="24129" h="701039">
                  <a:moveTo>
                    <a:pt x="24130" y="222249"/>
                  </a:moveTo>
                  <a:lnTo>
                    <a:pt x="0" y="222249"/>
                  </a:lnTo>
                  <a:lnTo>
                    <a:pt x="0" y="228599"/>
                  </a:lnTo>
                  <a:lnTo>
                    <a:pt x="24130" y="228599"/>
                  </a:lnTo>
                  <a:lnTo>
                    <a:pt x="24130" y="222249"/>
                  </a:lnTo>
                  <a:close/>
                </a:path>
                <a:path w="24129" h="701039">
                  <a:moveTo>
                    <a:pt x="24130" y="228599"/>
                  </a:moveTo>
                  <a:lnTo>
                    <a:pt x="0" y="228599"/>
                  </a:lnTo>
                  <a:lnTo>
                    <a:pt x="0" y="234949"/>
                  </a:lnTo>
                  <a:lnTo>
                    <a:pt x="24130" y="234949"/>
                  </a:lnTo>
                  <a:lnTo>
                    <a:pt x="24130" y="228599"/>
                  </a:lnTo>
                  <a:close/>
                </a:path>
                <a:path w="24129" h="701039">
                  <a:moveTo>
                    <a:pt x="24130" y="234949"/>
                  </a:moveTo>
                  <a:lnTo>
                    <a:pt x="0" y="234949"/>
                  </a:lnTo>
                  <a:lnTo>
                    <a:pt x="0" y="241299"/>
                  </a:lnTo>
                  <a:lnTo>
                    <a:pt x="24130" y="241299"/>
                  </a:lnTo>
                  <a:lnTo>
                    <a:pt x="24130" y="234949"/>
                  </a:lnTo>
                  <a:close/>
                </a:path>
                <a:path w="24129" h="701039">
                  <a:moveTo>
                    <a:pt x="24130" y="241299"/>
                  </a:moveTo>
                  <a:lnTo>
                    <a:pt x="0" y="241299"/>
                  </a:lnTo>
                  <a:lnTo>
                    <a:pt x="0" y="247649"/>
                  </a:lnTo>
                  <a:lnTo>
                    <a:pt x="24130" y="247649"/>
                  </a:lnTo>
                  <a:lnTo>
                    <a:pt x="24130" y="241299"/>
                  </a:lnTo>
                  <a:close/>
                </a:path>
                <a:path w="24129" h="701039">
                  <a:moveTo>
                    <a:pt x="24130" y="247649"/>
                  </a:moveTo>
                  <a:lnTo>
                    <a:pt x="0" y="247649"/>
                  </a:lnTo>
                  <a:lnTo>
                    <a:pt x="0" y="253999"/>
                  </a:lnTo>
                  <a:lnTo>
                    <a:pt x="24130" y="253999"/>
                  </a:lnTo>
                  <a:lnTo>
                    <a:pt x="24130" y="247649"/>
                  </a:lnTo>
                  <a:close/>
                </a:path>
                <a:path w="24129" h="701039">
                  <a:moveTo>
                    <a:pt x="24130" y="253999"/>
                  </a:moveTo>
                  <a:lnTo>
                    <a:pt x="0" y="253999"/>
                  </a:lnTo>
                  <a:lnTo>
                    <a:pt x="0" y="260349"/>
                  </a:lnTo>
                  <a:lnTo>
                    <a:pt x="24130" y="260349"/>
                  </a:lnTo>
                  <a:lnTo>
                    <a:pt x="24130" y="253999"/>
                  </a:lnTo>
                  <a:close/>
                </a:path>
                <a:path w="24129" h="701039">
                  <a:moveTo>
                    <a:pt x="24130" y="260349"/>
                  </a:moveTo>
                  <a:lnTo>
                    <a:pt x="0" y="260349"/>
                  </a:lnTo>
                  <a:lnTo>
                    <a:pt x="0" y="266699"/>
                  </a:lnTo>
                  <a:lnTo>
                    <a:pt x="24130" y="266699"/>
                  </a:lnTo>
                  <a:lnTo>
                    <a:pt x="24130" y="260349"/>
                  </a:lnTo>
                  <a:close/>
                </a:path>
                <a:path w="24129" h="701039">
                  <a:moveTo>
                    <a:pt x="24130" y="266699"/>
                  </a:moveTo>
                  <a:lnTo>
                    <a:pt x="0" y="266699"/>
                  </a:lnTo>
                  <a:lnTo>
                    <a:pt x="0" y="292099"/>
                  </a:lnTo>
                  <a:lnTo>
                    <a:pt x="21589" y="292099"/>
                  </a:lnTo>
                  <a:lnTo>
                    <a:pt x="21589" y="289559"/>
                  </a:lnTo>
                  <a:lnTo>
                    <a:pt x="22860" y="289559"/>
                  </a:lnTo>
                  <a:lnTo>
                    <a:pt x="22860" y="284479"/>
                  </a:lnTo>
                  <a:lnTo>
                    <a:pt x="24130" y="284479"/>
                  </a:lnTo>
                  <a:lnTo>
                    <a:pt x="24130" y="266699"/>
                  </a:lnTo>
                  <a:close/>
                </a:path>
                <a:path w="24129" h="701039">
                  <a:moveTo>
                    <a:pt x="21589" y="292099"/>
                  </a:moveTo>
                  <a:lnTo>
                    <a:pt x="0" y="292099"/>
                  </a:lnTo>
                  <a:lnTo>
                    <a:pt x="0" y="406399"/>
                  </a:lnTo>
                  <a:lnTo>
                    <a:pt x="17780" y="406399"/>
                  </a:lnTo>
                  <a:lnTo>
                    <a:pt x="17780" y="392429"/>
                  </a:lnTo>
                  <a:lnTo>
                    <a:pt x="16510" y="392429"/>
                  </a:lnTo>
                  <a:lnTo>
                    <a:pt x="16510" y="372109"/>
                  </a:lnTo>
                  <a:lnTo>
                    <a:pt x="15239" y="372109"/>
                  </a:lnTo>
                  <a:lnTo>
                    <a:pt x="15239" y="349249"/>
                  </a:lnTo>
                  <a:lnTo>
                    <a:pt x="16510" y="349249"/>
                  </a:lnTo>
                  <a:lnTo>
                    <a:pt x="16510" y="327659"/>
                  </a:lnTo>
                  <a:lnTo>
                    <a:pt x="17779" y="327659"/>
                  </a:lnTo>
                  <a:lnTo>
                    <a:pt x="17780" y="311149"/>
                  </a:lnTo>
                  <a:lnTo>
                    <a:pt x="19050" y="311149"/>
                  </a:lnTo>
                  <a:lnTo>
                    <a:pt x="19050" y="300989"/>
                  </a:lnTo>
                  <a:lnTo>
                    <a:pt x="20320" y="300989"/>
                  </a:lnTo>
                  <a:lnTo>
                    <a:pt x="20319" y="294639"/>
                  </a:lnTo>
                  <a:lnTo>
                    <a:pt x="21589" y="294639"/>
                  </a:lnTo>
                  <a:lnTo>
                    <a:pt x="21589" y="292099"/>
                  </a:lnTo>
                  <a:close/>
                </a:path>
                <a:path w="24129" h="701039">
                  <a:moveTo>
                    <a:pt x="19050" y="406399"/>
                  </a:moveTo>
                  <a:lnTo>
                    <a:pt x="0" y="406399"/>
                  </a:lnTo>
                  <a:lnTo>
                    <a:pt x="0" y="431799"/>
                  </a:lnTo>
                  <a:lnTo>
                    <a:pt x="24130" y="431799"/>
                  </a:lnTo>
                  <a:lnTo>
                    <a:pt x="24130" y="430529"/>
                  </a:lnTo>
                  <a:lnTo>
                    <a:pt x="22860" y="430529"/>
                  </a:lnTo>
                  <a:lnTo>
                    <a:pt x="22860" y="426719"/>
                  </a:lnTo>
                  <a:lnTo>
                    <a:pt x="21589" y="426719"/>
                  </a:lnTo>
                  <a:lnTo>
                    <a:pt x="21589" y="421639"/>
                  </a:lnTo>
                  <a:lnTo>
                    <a:pt x="20320" y="421639"/>
                  </a:lnTo>
                  <a:lnTo>
                    <a:pt x="20319" y="415289"/>
                  </a:lnTo>
                  <a:lnTo>
                    <a:pt x="19050" y="415289"/>
                  </a:lnTo>
                  <a:lnTo>
                    <a:pt x="19050" y="406399"/>
                  </a:lnTo>
                  <a:close/>
                </a:path>
                <a:path w="24129" h="701039">
                  <a:moveTo>
                    <a:pt x="24130" y="431799"/>
                  </a:moveTo>
                  <a:lnTo>
                    <a:pt x="0" y="431799"/>
                  </a:lnTo>
                  <a:lnTo>
                    <a:pt x="0" y="438149"/>
                  </a:lnTo>
                  <a:lnTo>
                    <a:pt x="24130" y="438149"/>
                  </a:lnTo>
                  <a:lnTo>
                    <a:pt x="24130" y="431799"/>
                  </a:lnTo>
                  <a:close/>
                </a:path>
                <a:path w="24129" h="701039">
                  <a:moveTo>
                    <a:pt x="24130" y="438149"/>
                  </a:moveTo>
                  <a:lnTo>
                    <a:pt x="0" y="438149"/>
                  </a:lnTo>
                  <a:lnTo>
                    <a:pt x="0" y="444499"/>
                  </a:lnTo>
                  <a:lnTo>
                    <a:pt x="24130" y="444499"/>
                  </a:lnTo>
                  <a:lnTo>
                    <a:pt x="24130" y="438149"/>
                  </a:lnTo>
                  <a:close/>
                </a:path>
                <a:path w="24129" h="701039">
                  <a:moveTo>
                    <a:pt x="24130" y="444499"/>
                  </a:moveTo>
                  <a:lnTo>
                    <a:pt x="0" y="444499"/>
                  </a:lnTo>
                  <a:lnTo>
                    <a:pt x="0" y="450849"/>
                  </a:lnTo>
                  <a:lnTo>
                    <a:pt x="24130" y="450849"/>
                  </a:lnTo>
                  <a:lnTo>
                    <a:pt x="24130" y="444499"/>
                  </a:lnTo>
                  <a:close/>
                </a:path>
                <a:path w="24129" h="701039">
                  <a:moveTo>
                    <a:pt x="24130" y="450849"/>
                  </a:moveTo>
                  <a:lnTo>
                    <a:pt x="0" y="450849"/>
                  </a:lnTo>
                  <a:lnTo>
                    <a:pt x="0" y="457199"/>
                  </a:lnTo>
                  <a:lnTo>
                    <a:pt x="24130" y="457199"/>
                  </a:lnTo>
                  <a:lnTo>
                    <a:pt x="24130" y="450849"/>
                  </a:lnTo>
                  <a:close/>
                </a:path>
                <a:path w="24129" h="701039">
                  <a:moveTo>
                    <a:pt x="24130" y="457199"/>
                  </a:moveTo>
                  <a:lnTo>
                    <a:pt x="0" y="457199"/>
                  </a:lnTo>
                  <a:lnTo>
                    <a:pt x="0" y="463549"/>
                  </a:lnTo>
                  <a:lnTo>
                    <a:pt x="24130" y="463549"/>
                  </a:lnTo>
                  <a:lnTo>
                    <a:pt x="24130" y="457199"/>
                  </a:lnTo>
                  <a:close/>
                </a:path>
                <a:path w="24129" h="701039">
                  <a:moveTo>
                    <a:pt x="24130" y="463549"/>
                  </a:moveTo>
                  <a:lnTo>
                    <a:pt x="0" y="463549"/>
                  </a:lnTo>
                  <a:lnTo>
                    <a:pt x="0" y="469899"/>
                  </a:lnTo>
                  <a:lnTo>
                    <a:pt x="24130" y="469899"/>
                  </a:lnTo>
                  <a:lnTo>
                    <a:pt x="24130" y="463549"/>
                  </a:lnTo>
                  <a:close/>
                </a:path>
                <a:path w="24129" h="701039">
                  <a:moveTo>
                    <a:pt x="24130" y="469899"/>
                  </a:moveTo>
                  <a:lnTo>
                    <a:pt x="0" y="469899"/>
                  </a:lnTo>
                  <a:lnTo>
                    <a:pt x="0" y="476249"/>
                  </a:lnTo>
                  <a:lnTo>
                    <a:pt x="24130" y="476249"/>
                  </a:lnTo>
                  <a:lnTo>
                    <a:pt x="24130" y="469899"/>
                  </a:lnTo>
                  <a:close/>
                </a:path>
                <a:path w="24129" h="701039">
                  <a:moveTo>
                    <a:pt x="24130" y="476249"/>
                  </a:moveTo>
                  <a:lnTo>
                    <a:pt x="0" y="476249"/>
                  </a:lnTo>
                  <a:lnTo>
                    <a:pt x="0" y="482599"/>
                  </a:lnTo>
                  <a:lnTo>
                    <a:pt x="24130" y="482599"/>
                  </a:lnTo>
                  <a:lnTo>
                    <a:pt x="24130" y="476249"/>
                  </a:lnTo>
                  <a:close/>
                </a:path>
                <a:path w="24129" h="701039">
                  <a:moveTo>
                    <a:pt x="24130" y="482599"/>
                  </a:moveTo>
                  <a:lnTo>
                    <a:pt x="0" y="482599"/>
                  </a:lnTo>
                  <a:lnTo>
                    <a:pt x="0" y="487679"/>
                  </a:lnTo>
                  <a:lnTo>
                    <a:pt x="24130" y="487679"/>
                  </a:lnTo>
                  <a:lnTo>
                    <a:pt x="24130" y="482599"/>
                  </a:lnTo>
                  <a:close/>
                </a:path>
                <a:path w="24129" h="701039">
                  <a:moveTo>
                    <a:pt x="24130" y="487679"/>
                  </a:moveTo>
                  <a:lnTo>
                    <a:pt x="0" y="487679"/>
                  </a:lnTo>
                  <a:lnTo>
                    <a:pt x="0" y="495299"/>
                  </a:lnTo>
                  <a:lnTo>
                    <a:pt x="24130" y="495299"/>
                  </a:lnTo>
                  <a:lnTo>
                    <a:pt x="24130" y="487679"/>
                  </a:lnTo>
                  <a:close/>
                </a:path>
                <a:path w="24129" h="701039">
                  <a:moveTo>
                    <a:pt x="24130" y="495299"/>
                  </a:moveTo>
                  <a:lnTo>
                    <a:pt x="0" y="495299"/>
                  </a:lnTo>
                  <a:lnTo>
                    <a:pt x="0" y="501649"/>
                  </a:lnTo>
                  <a:lnTo>
                    <a:pt x="24130" y="501649"/>
                  </a:lnTo>
                  <a:lnTo>
                    <a:pt x="24130" y="495299"/>
                  </a:lnTo>
                  <a:close/>
                </a:path>
                <a:path w="24129" h="701039">
                  <a:moveTo>
                    <a:pt x="24130" y="501649"/>
                  </a:moveTo>
                  <a:lnTo>
                    <a:pt x="0" y="501649"/>
                  </a:lnTo>
                  <a:lnTo>
                    <a:pt x="0" y="507999"/>
                  </a:lnTo>
                  <a:lnTo>
                    <a:pt x="24130" y="507999"/>
                  </a:lnTo>
                  <a:lnTo>
                    <a:pt x="24130" y="501649"/>
                  </a:lnTo>
                  <a:close/>
                </a:path>
                <a:path w="24129" h="701039">
                  <a:moveTo>
                    <a:pt x="24130" y="507999"/>
                  </a:moveTo>
                  <a:lnTo>
                    <a:pt x="0" y="507999"/>
                  </a:lnTo>
                  <a:lnTo>
                    <a:pt x="0" y="514349"/>
                  </a:lnTo>
                  <a:lnTo>
                    <a:pt x="24130" y="514349"/>
                  </a:lnTo>
                  <a:lnTo>
                    <a:pt x="24130" y="507999"/>
                  </a:lnTo>
                  <a:close/>
                </a:path>
                <a:path w="24129" h="701039">
                  <a:moveTo>
                    <a:pt x="24130" y="514349"/>
                  </a:moveTo>
                  <a:lnTo>
                    <a:pt x="0" y="514349"/>
                  </a:lnTo>
                  <a:lnTo>
                    <a:pt x="0" y="520699"/>
                  </a:lnTo>
                  <a:lnTo>
                    <a:pt x="24130" y="520699"/>
                  </a:lnTo>
                  <a:lnTo>
                    <a:pt x="24130" y="514349"/>
                  </a:lnTo>
                  <a:close/>
                </a:path>
                <a:path w="24129" h="701039">
                  <a:moveTo>
                    <a:pt x="24130" y="520699"/>
                  </a:moveTo>
                  <a:lnTo>
                    <a:pt x="0" y="520699"/>
                  </a:lnTo>
                  <a:lnTo>
                    <a:pt x="0" y="527049"/>
                  </a:lnTo>
                  <a:lnTo>
                    <a:pt x="24130" y="527049"/>
                  </a:lnTo>
                  <a:lnTo>
                    <a:pt x="24130" y="520699"/>
                  </a:lnTo>
                  <a:close/>
                </a:path>
                <a:path w="24129" h="701039">
                  <a:moveTo>
                    <a:pt x="24130" y="527049"/>
                  </a:moveTo>
                  <a:lnTo>
                    <a:pt x="0" y="527049"/>
                  </a:lnTo>
                  <a:lnTo>
                    <a:pt x="0" y="533399"/>
                  </a:lnTo>
                  <a:lnTo>
                    <a:pt x="24130" y="533399"/>
                  </a:lnTo>
                  <a:lnTo>
                    <a:pt x="24130" y="527049"/>
                  </a:lnTo>
                  <a:close/>
                </a:path>
                <a:path w="24129" h="701039">
                  <a:moveTo>
                    <a:pt x="24130" y="533399"/>
                  </a:moveTo>
                  <a:lnTo>
                    <a:pt x="0" y="533399"/>
                  </a:lnTo>
                  <a:lnTo>
                    <a:pt x="0" y="539749"/>
                  </a:lnTo>
                  <a:lnTo>
                    <a:pt x="24130" y="539749"/>
                  </a:lnTo>
                  <a:lnTo>
                    <a:pt x="24130" y="533399"/>
                  </a:lnTo>
                  <a:close/>
                </a:path>
                <a:path w="24129" h="701039">
                  <a:moveTo>
                    <a:pt x="24130" y="539749"/>
                  </a:moveTo>
                  <a:lnTo>
                    <a:pt x="0" y="539749"/>
                  </a:lnTo>
                  <a:lnTo>
                    <a:pt x="0" y="546099"/>
                  </a:lnTo>
                  <a:lnTo>
                    <a:pt x="24130" y="546099"/>
                  </a:lnTo>
                  <a:lnTo>
                    <a:pt x="24130" y="539749"/>
                  </a:lnTo>
                  <a:close/>
                </a:path>
                <a:path w="24129" h="701039">
                  <a:moveTo>
                    <a:pt x="24130" y="546099"/>
                  </a:moveTo>
                  <a:lnTo>
                    <a:pt x="0" y="546099"/>
                  </a:lnTo>
                  <a:lnTo>
                    <a:pt x="0" y="552449"/>
                  </a:lnTo>
                  <a:lnTo>
                    <a:pt x="24130" y="552449"/>
                  </a:lnTo>
                  <a:lnTo>
                    <a:pt x="24130" y="546099"/>
                  </a:lnTo>
                  <a:close/>
                </a:path>
                <a:path w="24129" h="701039">
                  <a:moveTo>
                    <a:pt x="24130" y="552449"/>
                  </a:moveTo>
                  <a:lnTo>
                    <a:pt x="0" y="552449"/>
                  </a:lnTo>
                  <a:lnTo>
                    <a:pt x="0" y="558799"/>
                  </a:lnTo>
                  <a:lnTo>
                    <a:pt x="24130" y="558799"/>
                  </a:lnTo>
                  <a:lnTo>
                    <a:pt x="24130" y="552449"/>
                  </a:lnTo>
                  <a:close/>
                </a:path>
                <a:path w="24129" h="701039">
                  <a:moveTo>
                    <a:pt x="24130" y="558799"/>
                  </a:moveTo>
                  <a:lnTo>
                    <a:pt x="0" y="558799"/>
                  </a:lnTo>
                  <a:lnTo>
                    <a:pt x="0" y="565149"/>
                  </a:lnTo>
                  <a:lnTo>
                    <a:pt x="24130" y="565149"/>
                  </a:lnTo>
                  <a:lnTo>
                    <a:pt x="24130" y="558799"/>
                  </a:lnTo>
                  <a:close/>
                </a:path>
                <a:path w="24129" h="701039">
                  <a:moveTo>
                    <a:pt x="24130" y="565149"/>
                  </a:moveTo>
                  <a:lnTo>
                    <a:pt x="0" y="565149"/>
                  </a:lnTo>
                  <a:lnTo>
                    <a:pt x="0" y="571499"/>
                  </a:lnTo>
                  <a:lnTo>
                    <a:pt x="24130" y="571499"/>
                  </a:lnTo>
                  <a:lnTo>
                    <a:pt x="24130" y="565149"/>
                  </a:lnTo>
                  <a:close/>
                </a:path>
                <a:path w="24129" h="701039">
                  <a:moveTo>
                    <a:pt x="24130" y="571499"/>
                  </a:moveTo>
                  <a:lnTo>
                    <a:pt x="0" y="571499"/>
                  </a:lnTo>
                  <a:lnTo>
                    <a:pt x="0" y="577849"/>
                  </a:lnTo>
                  <a:lnTo>
                    <a:pt x="24130" y="577849"/>
                  </a:lnTo>
                  <a:lnTo>
                    <a:pt x="24130" y="571499"/>
                  </a:lnTo>
                  <a:close/>
                </a:path>
                <a:path w="24129" h="701039">
                  <a:moveTo>
                    <a:pt x="24130" y="577849"/>
                  </a:moveTo>
                  <a:lnTo>
                    <a:pt x="0" y="577849"/>
                  </a:lnTo>
                  <a:lnTo>
                    <a:pt x="0" y="584199"/>
                  </a:lnTo>
                  <a:lnTo>
                    <a:pt x="24130" y="584199"/>
                  </a:lnTo>
                  <a:lnTo>
                    <a:pt x="24130" y="577849"/>
                  </a:lnTo>
                  <a:close/>
                </a:path>
                <a:path w="24129" h="701039">
                  <a:moveTo>
                    <a:pt x="24130" y="584199"/>
                  </a:moveTo>
                  <a:lnTo>
                    <a:pt x="0" y="584199"/>
                  </a:lnTo>
                  <a:lnTo>
                    <a:pt x="0" y="590549"/>
                  </a:lnTo>
                  <a:lnTo>
                    <a:pt x="24130" y="590549"/>
                  </a:lnTo>
                  <a:lnTo>
                    <a:pt x="24130" y="584199"/>
                  </a:lnTo>
                  <a:close/>
                </a:path>
                <a:path w="24129" h="701039">
                  <a:moveTo>
                    <a:pt x="24130" y="590549"/>
                  </a:moveTo>
                  <a:lnTo>
                    <a:pt x="0" y="590549"/>
                  </a:lnTo>
                  <a:lnTo>
                    <a:pt x="0" y="596899"/>
                  </a:lnTo>
                  <a:lnTo>
                    <a:pt x="24130" y="596899"/>
                  </a:lnTo>
                  <a:lnTo>
                    <a:pt x="24130" y="590549"/>
                  </a:lnTo>
                  <a:close/>
                </a:path>
                <a:path w="24129" h="701039">
                  <a:moveTo>
                    <a:pt x="24130" y="596899"/>
                  </a:moveTo>
                  <a:lnTo>
                    <a:pt x="0" y="596899"/>
                  </a:lnTo>
                  <a:lnTo>
                    <a:pt x="0" y="603249"/>
                  </a:lnTo>
                  <a:lnTo>
                    <a:pt x="24130" y="603249"/>
                  </a:lnTo>
                  <a:lnTo>
                    <a:pt x="24130" y="596899"/>
                  </a:lnTo>
                  <a:close/>
                </a:path>
                <a:path w="24129" h="701039">
                  <a:moveTo>
                    <a:pt x="24130" y="603249"/>
                  </a:moveTo>
                  <a:lnTo>
                    <a:pt x="0" y="603249"/>
                  </a:lnTo>
                  <a:lnTo>
                    <a:pt x="0" y="609599"/>
                  </a:lnTo>
                  <a:lnTo>
                    <a:pt x="24130" y="609599"/>
                  </a:lnTo>
                  <a:lnTo>
                    <a:pt x="24130" y="603249"/>
                  </a:lnTo>
                  <a:close/>
                </a:path>
                <a:path w="24129" h="701039">
                  <a:moveTo>
                    <a:pt x="24130" y="609599"/>
                  </a:moveTo>
                  <a:lnTo>
                    <a:pt x="0" y="609599"/>
                  </a:lnTo>
                  <a:lnTo>
                    <a:pt x="0" y="615949"/>
                  </a:lnTo>
                  <a:lnTo>
                    <a:pt x="24130" y="615949"/>
                  </a:lnTo>
                  <a:lnTo>
                    <a:pt x="24130" y="609599"/>
                  </a:lnTo>
                  <a:close/>
                </a:path>
                <a:path w="24129" h="701039">
                  <a:moveTo>
                    <a:pt x="24130" y="615949"/>
                  </a:moveTo>
                  <a:lnTo>
                    <a:pt x="0" y="615949"/>
                  </a:lnTo>
                  <a:lnTo>
                    <a:pt x="0" y="622299"/>
                  </a:lnTo>
                  <a:lnTo>
                    <a:pt x="24130" y="622299"/>
                  </a:lnTo>
                  <a:lnTo>
                    <a:pt x="24130" y="615949"/>
                  </a:lnTo>
                  <a:close/>
                </a:path>
                <a:path w="24129" h="701039">
                  <a:moveTo>
                    <a:pt x="24130" y="622299"/>
                  </a:moveTo>
                  <a:lnTo>
                    <a:pt x="0" y="622299"/>
                  </a:lnTo>
                  <a:lnTo>
                    <a:pt x="0" y="628649"/>
                  </a:lnTo>
                  <a:lnTo>
                    <a:pt x="24130" y="628649"/>
                  </a:lnTo>
                  <a:lnTo>
                    <a:pt x="24130" y="622299"/>
                  </a:lnTo>
                  <a:close/>
                </a:path>
                <a:path w="24129" h="701039">
                  <a:moveTo>
                    <a:pt x="24130" y="628649"/>
                  </a:moveTo>
                  <a:lnTo>
                    <a:pt x="0" y="628649"/>
                  </a:lnTo>
                  <a:lnTo>
                    <a:pt x="0" y="634999"/>
                  </a:lnTo>
                  <a:lnTo>
                    <a:pt x="24130" y="634999"/>
                  </a:lnTo>
                  <a:lnTo>
                    <a:pt x="24130" y="628649"/>
                  </a:lnTo>
                  <a:close/>
                </a:path>
                <a:path w="24129" h="701039">
                  <a:moveTo>
                    <a:pt x="24130" y="634999"/>
                  </a:moveTo>
                  <a:lnTo>
                    <a:pt x="0" y="634999"/>
                  </a:lnTo>
                  <a:lnTo>
                    <a:pt x="0" y="641349"/>
                  </a:lnTo>
                  <a:lnTo>
                    <a:pt x="24130" y="641349"/>
                  </a:lnTo>
                  <a:lnTo>
                    <a:pt x="24130" y="634999"/>
                  </a:lnTo>
                  <a:close/>
                </a:path>
                <a:path w="24129" h="701039">
                  <a:moveTo>
                    <a:pt x="24130" y="641349"/>
                  </a:moveTo>
                  <a:lnTo>
                    <a:pt x="0" y="641349"/>
                  </a:lnTo>
                  <a:lnTo>
                    <a:pt x="0" y="647699"/>
                  </a:lnTo>
                  <a:lnTo>
                    <a:pt x="24130" y="647699"/>
                  </a:lnTo>
                  <a:lnTo>
                    <a:pt x="24130" y="641349"/>
                  </a:lnTo>
                  <a:close/>
                </a:path>
                <a:path w="24129" h="701039">
                  <a:moveTo>
                    <a:pt x="24130" y="647699"/>
                  </a:moveTo>
                  <a:lnTo>
                    <a:pt x="0" y="647699"/>
                  </a:lnTo>
                  <a:lnTo>
                    <a:pt x="0" y="654049"/>
                  </a:lnTo>
                  <a:lnTo>
                    <a:pt x="24130" y="654049"/>
                  </a:lnTo>
                  <a:lnTo>
                    <a:pt x="24130" y="647699"/>
                  </a:lnTo>
                  <a:close/>
                </a:path>
                <a:path w="24129" h="701039">
                  <a:moveTo>
                    <a:pt x="24130" y="654049"/>
                  </a:moveTo>
                  <a:lnTo>
                    <a:pt x="0" y="654049"/>
                  </a:lnTo>
                  <a:lnTo>
                    <a:pt x="0" y="660399"/>
                  </a:lnTo>
                  <a:lnTo>
                    <a:pt x="24130" y="660399"/>
                  </a:lnTo>
                  <a:lnTo>
                    <a:pt x="24130" y="654049"/>
                  </a:lnTo>
                  <a:close/>
                </a:path>
                <a:path w="24129" h="701039">
                  <a:moveTo>
                    <a:pt x="24130" y="660399"/>
                  </a:moveTo>
                  <a:lnTo>
                    <a:pt x="0" y="660399"/>
                  </a:lnTo>
                  <a:lnTo>
                    <a:pt x="0" y="666749"/>
                  </a:lnTo>
                  <a:lnTo>
                    <a:pt x="24130" y="666749"/>
                  </a:lnTo>
                  <a:lnTo>
                    <a:pt x="24130" y="660399"/>
                  </a:lnTo>
                  <a:close/>
                </a:path>
                <a:path w="24129" h="701039">
                  <a:moveTo>
                    <a:pt x="24130" y="666749"/>
                  </a:moveTo>
                  <a:lnTo>
                    <a:pt x="0" y="666749"/>
                  </a:lnTo>
                  <a:lnTo>
                    <a:pt x="0" y="673099"/>
                  </a:lnTo>
                  <a:lnTo>
                    <a:pt x="24130" y="673099"/>
                  </a:lnTo>
                  <a:lnTo>
                    <a:pt x="24130" y="666749"/>
                  </a:lnTo>
                  <a:close/>
                </a:path>
                <a:path w="24129" h="701039">
                  <a:moveTo>
                    <a:pt x="24130" y="673099"/>
                  </a:moveTo>
                  <a:lnTo>
                    <a:pt x="0" y="673099"/>
                  </a:lnTo>
                  <a:lnTo>
                    <a:pt x="0" y="679449"/>
                  </a:lnTo>
                  <a:lnTo>
                    <a:pt x="24130" y="679449"/>
                  </a:lnTo>
                  <a:lnTo>
                    <a:pt x="24130" y="673099"/>
                  </a:lnTo>
                  <a:close/>
                </a:path>
                <a:path w="24129" h="701039">
                  <a:moveTo>
                    <a:pt x="24130" y="679449"/>
                  </a:moveTo>
                  <a:lnTo>
                    <a:pt x="0" y="679449"/>
                  </a:lnTo>
                  <a:lnTo>
                    <a:pt x="0" y="685799"/>
                  </a:lnTo>
                  <a:lnTo>
                    <a:pt x="24130" y="685799"/>
                  </a:lnTo>
                  <a:lnTo>
                    <a:pt x="24130" y="679449"/>
                  </a:lnTo>
                  <a:close/>
                </a:path>
                <a:path w="24129" h="701039">
                  <a:moveTo>
                    <a:pt x="24130" y="685799"/>
                  </a:moveTo>
                  <a:lnTo>
                    <a:pt x="0" y="685799"/>
                  </a:lnTo>
                  <a:lnTo>
                    <a:pt x="0" y="692149"/>
                  </a:lnTo>
                  <a:lnTo>
                    <a:pt x="24130" y="692149"/>
                  </a:lnTo>
                  <a:lnTo>
                    <a:pt x="24130" y="685799"/>
                  </a:lnTo>
                  <a:close/>
                </a:path>
                <a:path w="24129" h="701039">
                  <a:moveTo>
                    <a:pt x="24130" y="692149"/>
                  </a:moveTo>
                  <a:lnTo>
                    <a:pt x="0" y="692149"/>
                  </a:lnTo>
                  <a:lnTo>
                    <a:pt x="0" y="695959"/>
                  </a:lnTo>
                  <a:lnTo>
                    <a:pt x="3810" y="695959"/>
                  </a:lnTo>
                  <a:lnTo>
                    <a:pt x="3810" y="697229"/>
                  </a:lnTo>
                  <a:lnTo>
                    <a:pt x="7620" y="697229"/>
                  </a:lnTo>
                  <a:lnTo>
                    <a:pt x="7620" y="698499"/>
                  </a:lnTo>
                  <a:lnTo>
                    <a:pt x="24130" y="698499"/>
                  </a:lnTo>
                  <a:lnTo>
                    <a:pt x="24130" y="692149"/>
                  </a:lnTo>
                  <a:close/>
                </a:path>
                <a:path w="24129" h="701039">
                  <a:moveTo>
                    <a:pt x="24130" y="698499"/>
                  </a:moveTo>
                  <a:lnTo>
                    <a:pt x="15239" y="698499"/>
                  </a:lnTo>
                  <a:lnTo>
                    <a:pt x="15239" y="699769"/>
                  </a:lnTo>
                  <a:lnTo>
                    <a:pt x="20320" y="699769"/>
                  </a:lnTo>
                  <a:lnTo>
                    <a:pt x="20320" y="701039"/>
                  </a:lnTo>
                  <a:lnTo>
                    <a:pt x="24130" y="701039"/>
                  </a:lnTo>
                  <a:lnTo>
                    <a:pt x="24130" y="698499"/>
                  </a:lnTo>
                  <a:close/>
                </a:path>
              </a:pathLst>
            </a:custGeom>
            <a:solidFill>
              <a:srgbClr val="1F1F1F"/>
            </a:solidFill>
          </p:spPr>
          <p:txBody>
            <a:bodyPr bIns="0" lIns="0" rIns="0" rtlCol="0" tIns="0" wrap="square"/>
            <a:p/>
          </p:txBody>
        </p:sp>
        <p:sp>
          <p:nvSpPr>
            <p:cNvPr id="1048914" name="object 190"/>
            <p:cNvSpPr/>
            <p:nvPr/>
          </p:nvSpPr>
          <p:spPr>
            <a:xfrm>
              <a:off x="5706109" y="4485639"/>
              <a:ext cx="24130" cy="689610"/>
            </a:xfrm>
            <a:custGeom>
              <a:avLst/>
              <a:ahLst/>
              <a:rect l="l" t="t" r="r" b="b"/>
              <a:pathLst>
                <a:path w="24129" h="689610">
                  <a:moveTo>
                    <a:pt x="24129" y="0"/>
                  </a:moveTo>
                  <a:lnTo>
                    <a:pt x="21589" y="0"/>
                  </a:lnTo>
                  <a:lnTo>
                    <a:pt x="21589" y="1269"/>
                  </a:lnTo>
                  <a:lnTo>
                    <a:pt x="15239" y="1269"/>
                  </a:lnTo>
                  <a:lnTo>
                    <a:pt x="15239" y="2539"/>
                  </a:lnTo>
                  <a:lnTo>
                    <a:pt x="11429" y="2539"/>
                  </a:lnTo>
                  <a:lnTo>
                    <a:pt x="11429" y="3809"/>
                  </a:lnTo>
                  <a:lnTo>
                    <a:pt x="7619" y="3809"/>
                  </a:lnTo>
                  <a:lnTo>
                    <a:pt x="7619" y="5079"/>
                  </a:lnTo>
                  <a:lnTo>
                    <a:pt x="2539" y="5079"/>
                  </a:lnTo>
                  <a:lnTo>
                    <a:pt x="2539" y="6349"/>
                  </a:lnTo>
                  <a:lnTo>
                    <a:pt x="24129" y="6349"/>
                  </a:lnTo>
                  <a:lnTo>
                    <a:pt x="24129" y="0"/>
                  </a:lnTo>
                  <a:close/>
                </a:path>
                <a:path w="24129" h="689610">
                  <a:moveTo>
                    <a:pt x="24129" y="6349"/>
                  </a:moveTo>
                  <a:lnTo>
                    <a:pt x="0" y="6349"/>
                  </a:lnTo>
                  <a:lnTo>
                    <a:pt x="0" y="12699"/>
                  </a:lnTo>
                  <a:lnTo>
                    <a:pt x="24129" y="12699"/>
                  </a:lnTo>
                  <a:lnTo>
                    <a:pt x="24129" y="6349"/>
                  </a:lnTo>
                  <a:close/>
                </a:path>
                <a:path w="24129" h="689610">
                  <a:moveTo>
                    <a:pt x="24129" y="12699"/>
                  </a:moveTo>
                  <a:lnTo>
                    <a:pt x="0" y="12699"/>
                  </a:lnTo>
                  <a:lnTo>
                    <a:pt x="0" y="19049"/>
                  </a:lnTo>
                  <a:lnTo>
                    <a:pt x="24129" y="19049"/>
                  </a:lnTo>
                  <a:lnTo>
                    <a:pt x="24129" y="12699"/>
                  </a:lnTo>
                  <a:close/>
                </a:path>
                <a:path w="24129" h="689610">
                  <a:moveTo>
                    <a:pt x="24129" y="19049"/>
                  </a:moveTo>
                  <a:lnTo>
                    <a:pt x="0" y="19049"/>
                  </a:lnTo>
                  <a:lnTo>
                    <a:pt x="0" y="25399"/>
                  </a:lnTo>
                  <a:lnTo>
                    <a:pt x="24129" y="25399"/>
                  </a:lnTo>
                  <a:lnTo>
                    <a:pt x="24129" y="19049"/>
                  </a:lnTo>
                  <a:close/>
                </a:path>
                <a:path w="24129" h="689610">
                  <a:moveTo>
                    <a:pt x="24129" y="25399"/>
                  </a:moveTo>
                  <a:lnTo>
                    <a:pt x="0" y="25399"/>
                  </a:lnTo>
                  <a:lnTo>
                    <a:pt x="0" y="31749"/>
                  </a:lnTo>
                  <a:lnTo>
                    <a:pt x="24129" y="31749"/>
                  </a:lnTo>
                  <a:lnTo>
                    <a:pt x="24129" y="25399"/>
                  </a:lnTo>
                  <a:close/>
                </a:path>
                <a:path w="24129" h="689610">
                  <a:moveTo>
                    <a:pt x="24129" y="31749"/>
                  </a:moveTo>
                  <a:lnTo>
                    <a:pt x="0" y="31749"/>
                  </a:lnTo>
                  <a:lnTo>
                    <a:pt x="0" y="38099"/>
                  </a:lnTo>
                  <a:lnTo>
                    <a:pt x="24129" y="38099"/>
                  </a:lnTo>
                  <a:lnTo>
                    <a:pt x="24129" y="31749"/>
                  </a:lnTo>
                  <a:close/>
                </a:path>
                <a:path w="24129" h="689610">
                  <a:moveTo>
                    <a:pt x="24129" y="38099"/>
                  </a:moveTo>
                  <a:lnTo>
                    <a:pt x="0" y="38099"/>
                  </a:lnTo>
                  <a:lnTo>
                    <a:pt x="0" y="44449"/>
                  </a:lnTo>
                  <a:lnTo>
                    <a:pt x="24129" y="44449"/>
                  </a:lnTo>
                  <a:lnTo>
                    <a:pt x="24129" y="38099"/>
                  </a:lnTo>
                  <a:close/>
                </a:path>
                <a:path w="24129" h="689610">
                  <a:moveTo>
                    <a:pt x="24129" y="44449"/>
                  </a:moveTo>
                  <a:lnTo>
                    <a:pt x="0" y="44449"/>
                  </a:lnTo>
                  <a:lnTo>
                    <a:pt x="0" y="50799"/>
                  </a:lnTo>
                  <a:lnTo>
                    <a:pt x="24129" y="50799"/>
                  </a:lnTo>
                  <a:lnTo>
                    <a:pt x="24129" y="44449"/>
                  </a:lnTo>
                  <a:close/>
                </a:path>
                <a:path w="24129" h="689610">
                  <a:moveTo>
                    <a:pt x="24129" y="50799"/>
                  </a:moveTo>
                  <a:lnTo>
                    <a:pt x="0" y="50799"/>
                  </a:lnTo>
                  <a:lnTo>
                    <a:pt x="0" y="57149"/>
                  </a:lnTo>
                  <a:lnTo>
                    <a:pt x="24129" y="57149"/>
                  </a:lnTo>
                  <a:lnTo>
                    <a:pt x="24129" y="50799"/>
                  </a:lnTo>
                  <a:close/>
                </a:path>
                <a:path w="24129" h="689610">
                  <a:moveTo>
                    <a:pt x="24129" y="57149"/>
                  </a:moveTo>
                  <a:lnTo>
                    <a:pt x="0" y="57149"/>
                  </a:lnTo>
                  <a:lnTo>
                    <a:pt x="0" y="63499"/>
                  </a:lnTo>
                  <a:lnTo>
                    <a:pt x="24129" y="63499"/>
                  </a:lnTo>
                  <a:lnTo>
                    <a:pt x="24129" y="57149"/>
                  </a:lnTo>
                  <a:close/>
                </a:path>
                <a:path w="24129" h="689610">
                  <a:moveTo>
                    <a:pt x="24129" y="63499"/>
                  </a:moveTo>
                  <a:lnTo>
                    <a:pt x="0" y="63499"/>
                  </a:lnTo>
                  <a:lnTo>
                    <a:pt x="0" y="69849"/>
                  </a:lnTo>
                  <a:lnTo>
                    <a:pt x="24129" y="69849"/>
                  </a:lnTo>
                  <a:lnTo>
                    <a:pt x="24129" y="63499"/>
                  </a:lnTo>
                  <a:close/>
                </a:path>
                <a:path w="24129" h="689610">
                  <a:moveTo>
                    <a:pt x="24129" y="69849"/>
                  </a:moveTo>
                  <a:lnTo>
                    <a:pt x="0" y="69849"/>
                  </a:lnTo>
                  <a:lnTo>
                    <a:pt x="0" y="76199"/>
                  </a:lnTo>
                  <a:lnTo>
                    <a:pt x="24129" y="76199"/>
                  </a:lnTo>
                  <a:lnTo>
                    <a:pt x="24129" y="69849"/>
                  </a:lnTo>
                  <a:close/>
                </a:path>
                <a:path w="24129" h="689610">
                  <a:moveTo>
                    <a:pt x="24129" y="76199"/>
                  </a:moveTo>
                  <a:lnTo>
                    <a:pt x="0" y="76199"/>
                  </a:lnTo>
                  <a:lnTo>
                    <a:pt x="0" y="82549"/>
                  </a:lnTo>
                  <a:lnTo>
                    <a:pt x="24129" y="82549"/>
                  </a:lnTo>
                  <a:lnTo>
                    <a:pt x="24129" y="76199"/>
                  </a:lnTo>
                  <a:close/>
                </a:path>
                <a:path w="24129" h="689610">
                  <a:moveTo>
                    <a:pt x="24129" y="82549"/>
                  </a:moveTo>
                  <a:lnTo>
                    <a:pt x="0" y="82549"/>
                  </a:lnTo>
                  <a:lnTo>
                    <a:pt x="0" y="88899"/>
                  </a:lnTo>
                  <a:lnTo>
                    <a:pt x="24129" y="88899"/>
                  </a:lnTo>
                  <a:lnTo>
                    <a:pt x="24129" y="82549"/>
                  </a:lnTo>
                  <a:close/>
                </a:path>
                <a:path w="24129" h="689610">
                  <a:moveTo>
                    <a:pt x="24129" y="88899"/>
                  </a:moveTo>
                  <a:lnTo>
                    <a:pt x="0" y="88899"/>
                  </a:lnTo>
                  <a:lnTo>
                    <a:pt x="0" y="95249"/>
                  </a:lnTo>
                  <a:lnTo>
                    <a:pt x="24129" y="95249"/>
                  </a:lnTo>
                  <a:lnTo>
                    <a:pt x="24129" y="88899"/>
                  </a:lnTo>
                  <a:close/>
                </a:path>
                <a:path w="24129" h="689610">
                  <a:moveTo>
                    <a:pt x="24129" y="95249"/>
                  </a:moveTo>
                  <a:lnTo>
                    <a:pt x="0" y="95249"/>
                  </a:lnTo>
                  <a:lnTo>
                    <a:pt x="0" y="101599"/>
                  </a:lnTo>
                  <a:lnTo>
                    <a:pt x="24129" y="101599"/>
                  </a:lnTo>
                  <a:lnTo>
                    <a:pt x="24129" y="95249"/>
                  </a:lnTo>
                  <a:close/>
                </a:path>
                <a:path w="24129" h="689610">
                  <a:moveTo>
                    <a:pt x="24129" y="101599"/>
                  </a:moveTo>
                  <a:lnTo>
                    <a:pt x="0" y="101599"/>
                  </a:lnTo>
                  <a:lnTo>
                    <a:pt x="0" y="107949"/>
                  </a:lnTo>
                  <a:lnTo>
                    <a:pt x="24129" y="107949"/>
                  </a:lnTo>
                  <a:lnTo>
                    <a:pt x="24129" y="101599"/>
                  </a:lnTo>
                  <a:close/>
                </a:path>
                <a:path w="24129" h="689610">
                  <a:moveTo>
                    <a:pt x="24129" y="107949"/>
                  </a:moveTo>
                  <a:lnTo>
                    <a:pt x="0" y="107949"/>
                  </a:lnTo>
                  <a:lnTo>
                    <a:pt x="0" y="114299"/>
                  </a:lnTo>
                  <a:lnTo>
                    <a:pt x="24129" y="114299"/>
                  </a:lnTo>
                  <a:lnTo>
                    <a:pt x="24129" y="107949"/>
                  </a:lnTo>
                  <a:close/>
                </a:path>
                <a:path w="24129" h="689610">
                  <a:moveTo>
                    <a:pt x="24129" y="114299"/>
                  </a:moveTo>
                  <a:lnTo>
                    <a:pt x="0" y="114299"/>
                  </a:lnTo>
                  <a:lnTo>
                    <a:pt x="0" y="120649"/>
                  </a:lnTo>
                  <a:lnTo>
                    <a:pt x="24129" y="120649"/>
                  </a:lnTo>
                  <a:lnTo>
                    <a:pt x="24129" y="114299"/>
                  </a:lnTo>
                  <a:close/>
                </a:path>
                <a:path w="24129" h="689610">
                  <a:moveTo>
                    <a:pt x="24129" y="120649"/>
                  </a:moveTo>
                  <a:lnTo>
                    <a:pt x="0" y="120649"/>
                  </a:lnTo>
                  <a:lnTo>
                    <a:pt x="0" y="126999"/>
                  </a:lnTo>
                  <a:lnTo>
                    <a:pt x="24129" y="126999"/>
                  </a:lnTo>
                  <a:lnTo>
                    <a:pt x="24129" y="120649"/>
                  </a:lnTo>
                  <a:close/>
                </a:path>
                <a:path w="24129" h="689610">
                  <a:moveTo>
                    <a:pt x="24129" y="126999"/>
                  </a:moveTo>
                  <a:lnTo>
                    <a:pt x="0" y="126999"/>
                  </a:lnTo>
                  <a:lnTo>
                    <a:pt x="0" y="133349"/>
                  </a:lnTo>
                  <a:lnTo>
                    <a:pt x="24129" y="133349"/>
                  </a:lnTo>
                  <a:lnTo>
                    <a:pt x="24129" y="126999"/>
                  </a:lnTo>
                  <a:close/>
                </a:path>
                <a:path w="24129" h="689610">
                  <a:moveTo>
                    <a:pt x="24129" y="133349"/>
                  </a:moveTo>
                  <a:lnTo>
                    <a:pt x="0" y="133349"/>
                  </a:lnTo>
                  <a:lnTo>
                    <a:pt x="0" y="139699"/>
                  </a:lnTo>
                  <a:lnTo>
                    <a:pt x="24129" y="139699"/>
                  </a:lnTo>
                  <a:lnTo>
                    <a:pt x="24129" y="133349"/>
                  </a:lnTo>
                  <a:close/>
                </a:path>
                <a:path w="24129" h="689610">
                  <a:moveTo>
                    <a:pt x="24129" y="139699"/>
                  </a:moveTo>
                  <a:lnTo>
                    <a:pt x="0" y="139699"/>
                  </a:lnTo>
                  <a:lnTo>
                    <a:pt x="0" y="144779"/>
                  </a:lnTo>
                  <a:lnTo>
                    <a:pt x="24129" y="144779"/>
                  </a:lnTo>
                  <a:lnTo>
                    <a:pt x="24129" y="139699"/>
                  </a:lnTo>
                  <a:close/>
                </a:path>
                <a:path w="24129" h="689610">
                  <a:moveTo>
                    <a:pt x="24129" y="144779"/>
                  </a:moveTo>
                  <a:lnTo>
                    <a:pt x="0" y="144779"/>
                  </a:lnTo>
                  <a:lnTo>
                    <a:pt x="0" y="152399"/>
                  </a:lnTo>
                  <a:lnTo>
                    <a:pt x="24129" y="152399"/>
                  </a:lnTo>
                  <a:lnTo>
                    <a:pt x="24129" y="144779"/>
                  </a:lnTo>
                  <a:close/>
                </a:path>
                <a:path w="24129" h="689610">
                  <a:moveTo>
                    <a:pt x="24129" y="152399"/>
                  </a:moveTo>
                  <a:lnTo>
                    <a:pt x="0" y="152399"/>
                  </a:lnTo>
                  <a:lnTo>
                    <a:pt x="0" y="158749"/>
                  </a:lnTo>
                  <a:lnTo>
                    <a:pt x="24129" y="158749"/>
                  </a:lnTo>
                  <a:lnTo>
                    <a:pt x="24129" y="152399"/>
                  </a:lnTo>
                  <a:close/>
                </a:path>
                <a:path w="24129" h="689610">
                  <a:moveTo>
                    <a:pt x="24129" y="158749"/>
                  </a:moveTo>
                  <a:lnTo>
                    <a:pt x="0" y="158749"/>
                  </a:lnTo>
                  <a:lnTo>
                    <a:pt x="0" y="165099"/>
                  </a:lnTo>
                  <a:lnTo>
                    <a:pt x="24129" y="165099"/>
                  </a:lnTo>
                  <a:lnTo>
                    <a:pt x="24129" y="158749"/>
                  </a:lnTo>
                  <a:close/>
                </a:path>
                <a:path w="24129" h="689610">
                  <a:moveTo>
                    <a:pt x="24129" y="165099"/>
                  </a:moveTo>
                  <a:lnTo>
                    <a:pt x="0" y="165099"/>
                  </a:lnTo>
                  <a:lnTo>
                    <a:pt x="0" y="171449"/>
                  </a:lnTo>
                  <a:lnTo>
                    <a:pt x="24129" y="171449"/>
                  </a:lnTo>
                  <a:lnTo>
                    <a:pt x="24129" y="165099"/>
                  </a:lnTo>
                  <a:close/>
                </a:path>
                <a:path w="24129" h="689610">
                  <a:moveTo>
                    <a:pt x="24129" y="171449"/>
                  </a:moveTo>
                  <a:lnTo>
                    <a:pt x="0" y="171449"/>
                  </a:lnTo>
                  <a:lnTo>
                    <a:pt x="0" y="177799"/>
                  </a:lnTo>
                  <a:lnTo>
                    <a:pt x="24129" y="177799"/>
                  </a:lnTo>
                  <a:lnTo>
                    <a:pt x="24129" y="171449"/>
                  </a:lnTo>
                  <a:close/>
                </a:path>
                <a:path w="24129" h="689610">
                  <a:moveTo>
                    <a:pt x="24129" y="177799"/>
                  </a:moveTo>
                  <a:lnTo>
                    <a:pt x="0" y="177799"/>
                  </a:lnTo>
                  <a:lnTo>
                    <a:pt x="0" y="184149"/>
                  </a:lnTo>
                  <a:lnTo>
                    <a:pt x="24129" y="184149"/>
                  </a:lnTo>
                  <a:lnTo>
                    <a:pt x="24129" y="177799"/>
                  </a:lnTo>
                  <a:close/>
                </a:path>
                <a:path w="24129" h="689610">
                  <a:moveTo>
                    <a:pt x="24129" y="184149"/>
                  </a:moveTo>
                  <a:lnTo>
                    <a:pt x="0" y="184149"/>
                  </a:lnTo>
                  <a:lnTo>
                    <a:pt x="0" y="190499"/>
                  </a:lnTo>
                  <a:lnTo>
                    <a:pt x="24129" y="190499"/>
                  </a:lnTo>
                  <a:lnTo>
                    <a:pt x="24129" y="184149"/>
                  </a:lnTo>
                  <a:close/>
                </a:path>
                <a:path w="24129" h="689610">
                  <a:moveTo>
                    <a:pt x="24129" y="190499"/>
                  </a:moveTo>
                  <a:lnTo>
                    <a:pt x="0" y="190499"/>
                  </a:lnTo>
                  <a:lnTo>
                    <a:pt x="0" y="196849"/>
                  </a:lnTo>
                  <a:lnTo>
                    <a:pt x="24129" y="196849"/>
                  </a:lnTo>
                  <a:lnTo>
                    <a:pt x="24129" y="190499"/>
                  </a:lnTo>
                  <a:close/>
                </a:path>
                <a:path w="24129" h="689610">
                  <a:moveTo>
                    <a:pt x="24129" y="196849"/>
                  </a:moveTo>
                  <a:lnTo>
                    <a:pt x="0" y="196849"/>
                  </a:lnTo>
                  <a:lnTo>
                    <a:pt x="0" y="203199"/>
                  </a:lnTo>
                  <a:lnTo>
                    <a:pt x="24129" y="203199"/>
                  </a:lnTo>
                  <a:lnTo>
                    <a:pt x="24129" y="196849"/>
                  </a:lnTo>
                  <a:close/>
                </a:path>
                <a:path w="24129" h="689610">
                  <a:moveTo>
                    <a:pt x="24129" y="203199"/>
                  </a:moveTo>
                  <a:lnTo>
                    <a:pt x="0" y="203199"/>
                  </a:lnTo>
                  <a:lnTo>
                    <a:pt x="0" y="209549"/>
                  </a:lnTo>
                  <a:lnTo>
                    <a:pt x="24129" y="209549"/>
                  </a:lnTo>
                  <a:lnTo>
                    <a:pt x="24129" y="203199"/>
                  </a:lnTo>
                  <a:close/>
                </a:path>
                <a:path w="24129" h="689610">
                  <a:moveTo>
                    <a:pt x="24129" y="209549"/>
                  </a:moveTo>
                  <a:lnTo>
                    <a:pt x="0" y="209549"/>
                  </a:lnTo>
                  <a:lnTo>
                    <a:pt x="0" y="215899"/>
                  </a:lnTo>
                  <a:lnTo>
                    <a:pt x="24129" y="215899"/>
                  </a:lnTo>
                  <a:lnTo>
                    <a:pt x="24129" y="209549"/>
                  </a:lnTo>
                  <a:close/>
                </a:path>
                <a:path w="24129" h="689610">
                  <a:moveTo>
                    <a:pt x="24129" y="215899"/>
                  </a:moveTo>
                  <a:lnTo>
                    <a:pt x="0" y="215899"/>
                  </a:lnTo>
                  <a:lnTo>
                    <a:pt x="0" y="222249"/>
                  </a:lnTo>
                  <a:lnTo>
                    <a:pt x="24129" y="222249"/>
                  </a:lnTo>
                  <a:lnTo>
                    <a:pt x="24129" y="215899"/>
                  </a:lnTo>
                  <a:close/>
                </a:path>
                <a:path w="24129" h="689610">
                  <a:moveTo>
                    <a:pt x="24129" y="222249"/>
                  </a:moveTo>
                  <a:lnTo>
                    <a:pt x="0" y="222249"/>
                  </a:lnTo>
                  <a:lnTo>
                    <a:pt x="0" y="228599"/>
                  </a:lnTo>
                  <a:lnTo>
                    <a:pt x="24129" y="228599"/>
                  </a:lnTo>
                  <a:lnTo>
                    <a:pt x="24129" y="222249"/>
                  </a:lnTo>
                  <a:close/>
                </a:path>
                <a:path w="24129" h="689610">
                  <a:moveTo>
                    <a:pt x="24129" y="228599"/>
                  </a:moveTo>
                  <a:lnTo>
                    <a:pt x="0" y="228599"/>
                  </a:lnTo>
                  <a:lnTo>
                    <a:pt x="0" y="234949"/>
                  </a:lnTo>
                  <a:lnTo>
                    <a:pt x="24129" y="234949"/>
                  </a:lnTo>
                  <a:lnTo>
                    <a:pt x="24129" y="228599"/>
                  </a:lnTo>
                  <a:close/>
                </a:path>
                <a:path w="24129" h="689610">
                  <a:moveTo>
                    <a:pt x="24129" y="234949"/>
                  </a:moveTo>
                  <a:lnTo>
                    <a:pt x="0" y="234949"/>
                  </a:lnTo>
                  <a:lnTo>
                    <a:pt x="0" y="241299"/>
                  </a:lnTo>
                  <a:lnTo>
                    <a:pt x="24129" y="241299"/>
                  </a:lnTo>
                  <a:lnTo>
                    <a:pt x="24129" y="234949"/>
                  </a:lnTo>
                  <a:close/>
                </a:path>
                <a:path w="24129" h="689610">
                  <a:moveTo>
                    <a:pt x="24129" y="241299"/>
                  </a:moveTo>
                  <a:lnTo>
                    <a:pt x="0" y="241299"/>
                  </a:lnTo>
                  <a:lnTo>
                    <a:pt x="0" y="247649"/>
                  </a:lnTo>
                  <a:lnTo>
                    <a:pt x="24129" y="247649"/>
                  </a:lnTo>
                  <a:lnTo>
                    <a:pt x="24129" y="241299"/>
                  </a:lnTo>
                  <a:close/>
                </a:path>
                <a:path w="24129" h="689610">
                  <a:moveTo>
                    <a:pt x="24129" y="247649"/>
                  </a:moveTo>
                  <a:lnTo>
                    <a:pt x="0" y="247649"/>
                  </a:lnTo>
                  <a:lnTo>
                    <a:pt x="0" y="253999"/>
                  </a:lnTo>
                  <a:lnTo>
                    <a:pt x="24129" y="253999"/>
                  </a:lnTo>
                  <a:lnTo>
                    <a:pt x="24129" y="247649"/>
                  </a:lnTo>
                  <a:close/>
                </a:path>
                <a:path w="24129" h="689610">
                  <a:moveTo>
                    <a:pt x="24129" y="253999"/>
                  </a:moveTo>
                  <a:lnTo>
                    <a:pt x="0" y="253999"/>
                  </a:lnTo>
                  <a:lnTo>
                    <a:pt x="0" y="260349"/>
                  </a:lnTo>
                  <a:lnTo>
                    <a:pt x="24129" y="260349"/>
                  </a:lnTo>
                  <a:lnTo>
                    <a:pt x="24129" y="253999"/>
                  </a:lnTo>
                  <a:close/>
                </a:path>
                <a:path w="24129" h="689610">
                  <a:moveTo>
                    <a:pt x="24129" y="260349"/>
                  </a:moveTo>
                  <a:lnTo>
                    <a:pt x="0" y="260349"/>
                  </a:lnTo>
                  <a:lnTo>
                    <a:pt x="0" y="285749"/>
                  </a:lnTo>
                  <a:lnTo>
                    <a:pt x="24129" y="285749"/>
                  </a:lnTo>
                  <a:lnTo>
                    <a:pt x="24129" y="260349"/>
                  </a:lnTo>
                  <a:close/>
                </a:path>
                <a:path w="24129" h="689610">
                  <a:moveTo>
                    <a:pt x="24129" y="285749"/>
                  </a:moveTo>
                  <a:lnTo>
                    <a:pt x="0" y="285749"/>
                  </a:lnTo>
                  <a:lnTo>
                    <a:pt x="0" y="400049"/>
                  </a:lnTo>
                  <a:lnTo>
                    <a:pt x="24129" y="400049"/>
                  </a:lnTo>
                  <a:lnTo>
                    <a:pt x="24129" y="285749"/>
                  </a:lnTo>
                  <a:close/>
                </a:path>
                <a:path w="24129" h="689610">
                  <a:moveTo>
                    <a:pt x="24129" y="400049"/>
                  </a:moveTo>
                  <a:lnTo>
                    <a:pt x="0" y="400049"/>
                  </a:lnTo>
                  <a:lnTo>
                    <a:pt x="0" y="425449"/>
                  </a:lnTo>
                  <a:lnTo>
                    <a:pt x="24129" y="425449"/>
                  </a:lnTo>
                  <a:lnTo>
                    <a:pt x="24129" y="400049"/>
                  </a:lnTo>
                  <a:close/>
                </a:path>
                <a:path w="24129" h="689610">
                  <a:moveTo>
                    <a:pt x="24129" y="425449"/>
                  </a:moveTo>
                  <a:lnTo>
                    <a:pt x="0" y="425449"/>
                  </a:lnTo>
                  <a:lnTo>
                    <a:pt x="0" y="431799"/>
                  </a:lnTo>
                  <a:lnTo>
                    <a:pt x="24129" y="431799"/>
                  </a:lnTo>
                  <a:lnTo>
                    <a:pt x="24129" y="425449"/>
                  </a:lnTo>
                  <a:close/>
                </a:path>
                <a:path w="24129" h="689610">
                  <a:moveTo>
                    <a:pt x="24129" y="431799"/>
                  </a:moveTo>
                  <a:lnTo>
                    <a:pt x="0" y="431799"/>
                  </a:lnTo>
                  <a:lnTo>
                    <a:pt x="0" y="438149"/>
                  </a:lnTo>
                  <a:lnTo>
                    <a:pt x="24129" y="438149"/>
                  </a:lnTo>
                  <a:lnTo>
                    <a:pt x="24129" y="431799"/>
                  </a:lnTo>
                  <a:close/>
                </a:path>
                <a:path w="24129" h="689610">
                  <a:moveTo>
                    <a:pt x="24129" y="438149"/>
                  </a:moveTo>
                  <a:lnTo>
                    <a:pt x="0" y="438149"/>
                  </a:lnTo>
                  <a:lnTo>
                    <a:pt x="0" y="444499"/>
                  </a:lnTo>
                  <a:lnTo>
                    <a:pt x="24129" y="444499"/>
                  </a:lnTo>
                  <a:lnTo>
                    <a:pt x="24129" y="438149"/>
                  </a:lnTo>
                  <a:close/>
                </a:path>
                <a:path w="24129" h="689610">
                  <a:moveTo>
                    <a:pt x="24129" y="444499"/>
                  </a:moveTo>
                  <a:lnTo>
                    <a:pt x="0" y="444499"/>
                  </a:lnTo>
                  <a:lnTo>
                    <a:pt x="0" y="450849"/>
                  </a:lnTo>
                  <a:lnTo>
                    <a:pt x="24129" y="450849"/>
                  </a:lnTo>
                  <a:lnTo>
                    <a:pt x="24129" y="444499"/>
                  </a:lnTo>
                  <a:close/>
                </a:path>
                <a:path w="24129" h="689610">
                  <a:moveTo>
                    <a:pt x="24129" y="450849"/>
                  </a:moveTo>
                  <a:lnTo>
                    <a:pt x="0" y="450849"/>
                  </a:lnTo>
                  <a:lnTo>
                    <a:pt x="0" y="457199"/>
                  </a:lnTo>
                  <a:lnTo>
                    <a:pt x="24129" y="457199"/>
                  </a:lnTo>
                  <a:lnTo>
                    <a:pt x="24129" y="450849"/>
                  </a:lnTo>
                  <a:close/>
                </a:path>
                <a:path w="24129" h="689610">
                  <a:moveTo>
                    <a:pt x="24129" y="457199"/>
                  </a:moveTo>
                  <a:lnTo>
                    <a:pt x="0" y="457199"/>
                  </a:lnTo>
                  <a:lnTo>
                    <a:pt x="0" y="463549"/>
                  </a:lnTo>
                  <a:lnTo>
                    <a:pt x="24129" y="463549"/>
                  </a:lnTo>
                  <a:lnTo>
                    <a:pt x="24129" y="457199"/>
                  </a:lnTo>
                  <a:close/>
                </a:path>
                <a:path w="24129" h="689610">
                  <a:moveTo>
                    <a:pt x="24129" y="463549"/>
                  </a:moveTo>
                  <a:lnTo>
                    <a:pt x="0" y="463549"/>
                  </a:lnTo>
                  <a:lnTo>
                    <a:pt x="0" y="469899"/>
                  </a:lnTo>
                  <a:lnTo>
                    <a:pt x="24129" y="469899"/>
                  </a:lnTo>
                  <a:lnTo>
                    <a:pt x="24129" y="463549"/>
                  </a:lnTo>
                  <a:close/>
                </a:path>
                <a:path w="24129" h="689610">
                  <a:moveTo>
                    <a:pt x="24129" y="469899"/>
                  </a:moveTo>
                  <a:lnTo>
                    <a:pt x="0" y="469899"/>
                  </a:lnTo>
                  <a:lnTo>
                    <a:pt x="0" y="476249"/>
                  </a:lnTo>
                  <a:lnTo>
                    <a:pt x="24129" y="476249"/>
                  </a:lnTo>
                  <a:lnTo>
                    <a:pt x="24129" y="469899"/>
                  </a:lnTo>
                  <a:close/>
                </a:path>
                <a:path w="24129" h="689610">
                  <a:moveTo>
                    <a:pt x="24129" y="476249"/>
                  </a:moveTo>
                  <a:lnTo>
                    <a:pt x="0" y="476249"/>
                  </a:lnTo>
                  <a:lnTo>
                    <a:pt x="0" y="481329"/>
                  </a:lnTo>
                  <a:lnTo>
                    <a:pt x="24129" y="481329"/>
                  </a:lnTo>
                  <a:lnTo>
                    <a:pt x="24129" y="476249"/>
                  </a:lnTo>
                  <a:close/>
                </a:path>
                <a:path w="24129" h="689610">
                  <a:moveTo>
                    <a:pt x="24129" y="481329"/>
                  </a:moveTo>
                  <a:lnTo>
                    <a:pt x="0" y="481329"/>
                  </a:lnTo>
                  <a:lnTo>
                    <a:pt x="0" y="488949"/>
                  </a:lnTo>
                  <a:lnTo>
                    <a:pt x="24129" y="488949"/>
                  </a:lnTo>
                  <a:lnTo>
                    <a:pt x="24129" y="481329"/>
                  </a:lnTo>
                  <a:close/>
                </a:path>
                <a:path w="24129" h="689610">
                  <a:moveTo>
                    <a:pt x="24129" y="488949"/>
                  </a:moveTo>
                  <a:lnTo>
                    <a:pt x="0" y="488949"/>
                  </a:lnTo>
                  <a:lnTo>
                    <a:pt x="0" y="495299"/>
                  </a:lnTo>
                  <a:lnTo>
                    <a:pt x="24129" y="495299"/>
                  </a:lnTo>
                  <a:lnTo>
                    <a:pt x="24129" y="488949"/>
                  </a:lnTo>
                  <a:close/>
                </a:path>
                <a:path w="24129" h="689610">
                  <a:moveTo>
                    <a:pt x="24129" y="495299"/>
                  </a:moveTo>
                  <a:lnTo>
                    <a:pt x="0" y="495299"/>
                  </a:lnTo>
                  <a:lnTo>
                    <a:pt x="0" y="501649"/>
                  </a:lnTo>
                  <a:lnTo>
                    <a:pt x="24129" y="501649"/>
                  </a:lnTo>
                  <a:lnTo>
                    <a:pt x="24129" y="495299"/>
                  </a:lnTo>
                  <a:close/>
                </a:path>
                <a:path w="24129" h="689610">
                  <a:moveTo>
                    <a:pt x="24129" y="501649"/>
                  </a:moveTo>
                  <a:lnTo>
                    <a:pt x="0" y="501649"/>
                  </a:lnTo>
                  <a:lnTo>
                    <a:pt x="0" y="507999"/>
                  </a:lnTo>
                  <a:lnTo>
                    <a:pt x="24129" y="507999"/>
                  </a:lnTo>
                  <a:lnTo>
                    <a:pt x="24129" y="501649"/>
                  </a:lnTo>
                  <a:close/>
                </a:path>
                <a:path w="24129" h="689610">
                  <a:moveTo>
                    <a:pt x="24129" y="507999"/>
                  </a:moveTo>
                  <a:lnTo>
                    <a:pt x="0" y="507999"/>
                  </a:lnTo>
                  <a:lnTo>
                    <a:pt x="0" y="514349"/>
                  </a:lnTo>
                  <a:lnTo>
                    <a:pt x="24129" y="514349"/>
                  </a:lnTo>
                  <a:lnTo>
                    <a:pt x="24129" y="507999"/>
                  </a:lnTo>
                  <a:close/>
                </a:path>
                <a:path w="24129" h="689610">
                  <a:moveTo>
                    <a:pt x="24129" y="514349"/>
                  </a:moveTo>
                  <a:lnTo>
                    <a:pt x="0" y="514349"/>
                  </a:lnTo>
                  <a:lnTo>
                    <a:pt x="0" y="520699"/>
                  </a:lnTo>
                  <a:lnTo>
                    <a:pt x="24129" y="520699"/>
                  </a:lnTo>
                  <a:lnTo>
                    <a:pt x="24129" y="514349"/>
                  </a:lnTo>
                  <a:close/>
                </a:path>
                <a:path w="24129" h="689610">
                  <a:moveTo>
                    <a:pt x="24129" y="520699"/>
                  </a:moveTo>
                  <a:lnTo>
                    <a:pt x="0" y="520699"/>
                  </a:lnTo>
                  <a:lnTo>
                    <a:pt x="0" y="527049"/>
                  </a:lnTo>
                  <a:lnTo>
                    <a:pt x="24129" y="527049"/>
                  </a:lnTo>
                  <a:lnTo>
                    <a:pt x="24129" y="520699"/>
                  </a:lnTo>
                  <a:close/>
                </a:path>
                <a:path w="24129" h="689610">
                  <a:moveTo>
                    <a:pt x="24129" y="527049"/>
                  </a:moveTo>
                  <a:lnTo>
                    <a:pt x="0" y="527049"/>
                  </a:lnTo>
                  <a:lnTo>
                    <a:pt x="0" y="533399"/>
                  </a:lnTo>
                  <a:lnTo>
                    <a:pt x="24129" y="533399"/>
                  </a:lnTo>
                  <a:lnTo>
                    <a:pt x="24129" y="527049"/>
                  </a:lnTo>
                  <a:close/>
                </a:path>
                <a:path w="24129" h="689610">
                  <a:moveTo>
                    <a:pt x="24129" y="533399"/>
                  </a:moveTo>
                  <a:lnTo>
                    <a:pt x="0" y="533399"/>
                  </a:lnTo>
                  <a:lnTo>
                    <a:pt x="0" y="539749"/>
                  </a:lnTo>
                  <a:lnTo>
                    <a:pt x="24129" y="539749"/>
                  </a:lnTo>
                  <a:lnTo>
                    <a:pt x="24129" y="533399"/>
                  </a:lnTo>
                  <a:close/>
                </a:path>
                <a:path w="24129" h="689610">
                  <a:moveTo>
                    <a:pt x="24129" y="539749"/>
                  </a:moveTo>
                  <a:lnTo>
                    <a:pt x="0" y="539749"/>
                  </a:lnTo>
                  <a:lnTo>
                    <a:pt x="0" y="546099"/>
                  </a:lnTo>
                  <a:lnTo>
                    <a:pt x="24129" y="546099"/>
                  </a:lnTo>
                  <a:lnTo>
                    <a:pt x="24129" y="539749"/>
                  </a:lnTo>
                  <a:close/>
                </a:path>
                <a:path w="24129" h="689610">
                  <a:moveTo>
                    <a:pt x="24129" y="546099"/>
                  </a:moveTo>
                  <a:lnTo>
                    <a:pt x="0" y="546099"/>
                  </a:lnTo>
                  <a:lnTo>
                    <a:pt x="0" y="552449"/>
                  </a:lnTo>
                  <a:lnTo>
                    <a:pt x="24129" y="552449"/>
                  </a:lnTo>
                  <a:lnTo>
                    <a:pt x="24129" y="546099"/>
                  </a:lnTo>
                  <a:close/>
                </a:path>
                <a:path w="24129" h="689610">
                  <a:moveTo>
                    <a:pt x="24129" y="552449"/>
                  </a:moveTo>
                  <a:lnTo>
                    <a:pt x="0" y="552449"/>
                  </a:lnTo>
                  <a:lnTo>
                    <a:pt x="0" y="558799"/>
                  </a:lnTo>
                  <a:lnTo>
                    <a:pt x="24129" y="558799"/>
                  </a:lnTo>
                  <a:lnTo>
                    <a:pt x="24129" y="552449"/>
                  </a:lnTo>
                  <a:close/>
                </a:path>
                <a:path w="24129" h="689610">
                  <a:moveTo>
                    <a:pt x="24129" y="558799"/>
                  </a:moveTo>
                  <a:lnTo>
                    <a:pt x="0" y="558799"/>
                  </a:lnTo>
                  <a:lnTo>
                    <a:pt x="0" y="565149"/>
                  </a:lnTo>
                  <a:lnTo>
                    <a:pt x="24129" y="565149"/>
                  </a:lnTo>
                  <a:lnTo>
                    <a:pt x="24129" y="558799"/>
                  </a:lnTo>
                  <a:close/>
                </a:path>
                <a:path w="24129" h="689610">
                  <a:moveTo>
                    <a:pt x="24129" y="565149"/>
                  </a:moveTo>
                  <a:lnTo>
                    <a:pt x="0" y="565149"/>
                  </a:lnTo>
                  <a:lnTo>
                    <a:pt x="0" y="571499"/>
                  </a:lnTo>
                  <a:lnTo>
                    <a:pt x="24129" y="571499"/>
                  </a:lnTo>
                  <a:lnTo>
                    <a:pt x="24129" y="565149"/>
                  </a:lnTo>
                  <a:close/>
                </a:path>
                <a:path w="24129" h="689610">
                  <a:moveTo>
                    <a:pt x="24129" y="571499"/>
                  </a:moveTo>
                  <a:lnTo>
                    <a:pt x="0" y="571499"/>
                  </a:lnTo>
                  <a:lnTo>
                    <a:pt x="0" y="577849"/>
                  </a:lnTo>
                  <a:lnTo>
                    <a:pt x="24129" y="577849"/>
                  </a:lnTo>
                  <a:lnTo>
                    <a:pt x="24129" y="571499"/>
                  </a:lnTo>
                  <a:close/>
                </a:path>
                <a:path w="24129" h="689610">
                  <a:moveTo>
                    <a:pt x="24129" y="577849"/>
                  </a:moveTo>
                  <a:lnTo>
                    <a:pt x="0" y="577849"/>
                  </a:lnTo>
                  <a:lnTo>
                    <a:pt x="0" y="584199"/>
                  </a:lnTo>
                  <a:lnTo>
                    <a:pt x="24129" y="584199"/>
                  </a:lnTo>
                  <a:lnTo>
                    <a:pt x="24129" y="577849"/>
                  </a:lnTo>
                  <a:close/>
                </a:path>
                <a:path w="24129" h="689610">
                  <a:moveTo>
                    <a:pt x="24129" y="584199"/>
                  </a:moveTo>
                  <a:lnTo>
                    <a:pt x="0" y="584199"/>
                  </a:lnTo>
                  <a:lnTo>
                    <a:pt x="0" y="590549"/>
                  </a:lnTo>
                  <a:lnTo>
                    <a:pt x="24129" y="590549"/>
                  </a:lnTo>
                  <a:lnTo>
                    <a:pt x="24129" y="584199"/>
                  </a:lnTo>
                  <a:close/>
                </a:path>
                <a:path w="24129" h="689610">
                  <a:moveTo>
                    <a:pt x="24129" y="590549"/>
                  </a:moveTo>
                  <a:lnTo>
                    <a:pt x="0" y="590549"/>
                  </a:lnTo>
                  <a:lnTo>
                    <a:pt x="0" y="596899"/>
                  </a:lnTo>
                  <a:lnTo>
                    <a:pt x="24129" y="596899"/>
                  </a:lnTo>
                  <a:lnTo>
                    <a:pt x="24129" y="590549"/>
                  </a:lnTo>
                  <a:close/>
                </a:path>
                <a:path w="24129" h="689610">
                  <a:moveTo>
                    <a:pt x="24129" y="596899"/>
                  </a:moveTo>
                  <a:lnTo>
                    <a:pt x="0" y="596899"/>
                  </a:lnTo>
                  <a:lnTo>
                    <a:pt x="0" y="603249"/>
                  </a:lnTo>
                  <a:lnTo>
                    <a:pt x="24129" y="603249"/>
                  </a:lnTo>
                  <a:lnTo>
                    <a:pt x="24129" y="596899"/>
                  </a:lnTo>
                  <a:close/>
                </a:path>
                <a:path w="24129" h="689610">
                  <a:moveTo>
                    <a:pt x="24129" y="603249"/>
                  </a:moveTo>
                  <a:lnTo>
                    <a:pt x="0" y="603249"/>
                  </a:lnTo>
                  <a:lnTo>
                    <a:pt x="0" y="609599"/>
                  </a:lnTo>
                  <a:lnTo>
                    <a:pt x="24129" y="609599"/>
                  </a:lnTo>
                  <a:lnTo>
                    <a:pt x="24129" y="603249"/>
                  </a:lnTo>
                  <a:close/>
                </a:path>
                <a:path w="24129" h="689610">
                  <a:moveTo>
                    <a:pt x="24129" y="609599"/>
                  </a:moveTo>
                  <a:lnTo>
                    <a:pt x="0" y="609599"/>
                  </a:lnTo>
                  <a:lnTo>
                    <a:pt x="0" y="615949"/>
                  </a:lnTo>
                  <a:lnTo>
                    <a:pt x="24129" y="615949"/>
                  </a:lnTo>
                  <a:lnTo>
                    <a:pt x="24129" y="609599"/>
                  </a:lnTo>
                  <a:close/>
                </a:path>
                <a:path w="24129" h="689610">
                  <a:moveTo>
                    <a:pt x="24129" y="615949"/>
                  </a:moveTo>
                  <a:lnTo>
                    <a:pt x="0" y="615949"/>
                  </a:lnTo>
                  <a:lnTo>
                    <a:pt x="0" y="622299"/>
                  </a:lnTo>
                  <a:lnTo>
                    <a:pt x="24129" y="622299"/>
                  </a:lnTo>
                  <a:lnTo>
                    <a:pt x="24129" y="615949"/>
                  </a:lnTo>
                  <a:close/>
                </a:path>
                <a:path w="24129" h="689610">
                  <a:moveTo>
                    <a:pt x="24129" y="622299"/>
                  </a:moveTo>
                  <a:lnTo>
                    <a:pt x="0" y="622299"/>
                  </a:lnTo>
                  <a:lnTo>
                    <a:pt x="0" y="628649"/>
                  </a:lnTo>
                  <a:lnTo>
                    <a:pt x="24129" y="628649"/>
                  </a:lnTo>
                  <a:lnTo>
                    <a:pt x="24129" y="622299"/>
                  </a:lnTo>
                  <a:close/>
                </a:path>
                <a:path w="24129" h="689610">
                  <a:moveTo>
                    <a:pt x="24129" y="628649"/>
                  </a:moveTo>
                  <a:lnTo>
                    <a:pt x="0" y="628649"/>
                  </a:lnTo>
                  <a:lnTo>
                    <a:pt x="0" y="634999"/>
                  </a:lnTo>
                  <a:lnTo>
                    <a:pt x="24129" y="634999"/>
                  </a:lnTo>
                  <a:lnTo>
                    <a:pt x="24129" y="628649"/>
                  </a:lnTo>
                  <a:close/>
                </a:path>
                <a:path w="24129" h="689610">
                  <a:moveTo>
                    <a:pt x="24129" y="634999"/>
                  </a:moveTo>
                  <a:lnTo>
                    <a:pt x="0" y="634999"/>
                  </a:lnTo>
                  <a:lnTo>
                    <a:pt x="0" y="641349"/>
                  </a:lnTo>
                  <a:lnTo>
                    <a:pt x="24129" y="641349"/>
                  </a:lnTo>
                  <a:lnTo>
                    <a:pt x="24129" y="634999"/>
                  </a:lnTo>
                  <a:close/>
                </a:path>
                <a:path w="24129" h="689610">
                  <a:moveTo>
                    <a:pt x="24129" y="641349"/>
                  </a:moveTo>
                  <a:lnTo>
                    <a:pt x="0" y="641349"/>
                  </a:lnTo>
                  <a:lnTo>
                    <a:pt x="0" y="647699"/>
                  </a:lnTo>
                  <a:lnTo>
                    <a:pt x="24129" y="647699"/>
                  </a:lnTo>
                  <a:lnTo>
                    <a:pt x="24129" y="641349"/>
                  </a:lnTo>
                  <a:close/>
                </a:path>
                <a:path w="24129" h="689610">
                  <a:moveTo>
                    <a:pt x="24129" y="647699"/>
                  </a:moveTo>
                  <a:lnTo>
                    <a:pt x="0" y="647699"/>
                  </a:lnTo>
                  <a:lnTo>
                    <a:pt x="0" y="654049"/>
                  </a:lnTo>
                  <a:lnTo>
                    <a:pt x="24129" y="654049"/>
                  </a:lnTo>
                  <a:lnTo>
                    <a:pt x="24129" y="647699"/>
                  </a:lnTo>
                  <a:close/>
                </a:path>
                <a:path w="24129" h="689610">
                  <a:moveTo>
                    <a:pt x="24129" y="654049"/>
                  </a:moveTo>
                  <a:lnTo>
                    <a:pt x="0" y="654049"/>
                  </a:lnTo>
                  <a:lnTo>
                    <a:pt x="0" y="660399"/>
                  </a:lnTo>
                  <a:lnTo>
                    <a:pt x="24129" y="660399"/>
                  </a:lnTo>
                  <a:lnTo>
                    <a:pt x="24129" y="654049"/>
                  </a:lnTo>
                  <a:close/>
                </a:path>
                <a:path w="24129" h="689610">
                  <a:moveTo>
                    <a:pt x="24129" y="660399"/>
                  </a:moveTo>
                  <a:lnTo>
                    <a:pt x="0" y="660399"/>
                  </a:lnTo>
                  <a:lnTo>
                    <a:pt x="0" y="666749"/>
                  </a:lnTo>
                  <a:lnTo>
                    <a:pt x="24129" y="666749"/>
                  </a:lnTo>
                  <a:lnTo>
                    <a:pt x="24129" y="660399"/>
                  </a:lnTo>
                  <a:close/>
                </a:path>
                <a:path w="24129" h="689610">
                  <a:moveTo>
                    <a:pt x="24129" y="666749"/>
                  </a:moveTo>
                  <a:lnTo>
                    <a:pt x="0" y="666749"/>
                  </a:lnTo>
                  <a:lnTo>
                    <a:pt x="0" y="673099"/>
                  </a:lnTo>
                  <a:lnTo>
                    <a:pt x="24129" y="673099"/>
                  </a:lnTo>
                  <a:lnTo>
                    <a:pt x="24129" y="666749"/>
                  </a:lnTo>
                  <a:close/>
                </a:path>
                <a:path w="24129" h="689610">
                  <a:moveTo>
                    <a:pt x="24129" y="673099"/>
                  </a:moveTo>
                  <a:lnTo>
                    <a:pt x="0" y="673099"/>
                  </a:lnTo>
                  <a:lnTo>
                    <a:pt x="0" y="679449"/>
                  </a:lnTo>
                  <a:lnTo>
                    <a:pt x="24129" y="679449"/>
                  </a:lnTo>
                  <a:lnTo>
                    <a:pt x="24129" y="673099"/>
                  </a:lnTo>
                  <a:close/>
                </a:path>
                <a:path w="24129" h="689610">
                  <a:moveTo>
                    <a:pt x="24129" y="679449"/>
                  </a:moveTo>
                  <a:lnTo>
                    <a:pt x="0" y="679449"/>
                  </a:lnTo>
                  <a:lnTo>
                    <a:pt x="0" y="681989"/>
                  </a:lnTo>
                  <a:lnTo>
                    <a:pt x="1269" y="681989"/>
                  </a:lnTo>
                  <a:lnTo>
                    <a:pt x="1269" y="683259"/>
                  </a:lnTo>
                  <a:lnTo>
                    <a:pt x="5079" y="683259"/>
                  </a:lnTo>
                  <a:lnTo>
                    <a:pt x="5079" y="684529"/>
                  </a:lnTo>
                  <a:lnTo>
                    <a:pt x="7619" y="684529"/>
                  </a:lnTo>
                  <a:lnTo>
                    <a:pt x="7619" y="685799"/>
                  </a:lnTo>
                  <a:lnTo>
                    <a:pt x="24129" y="685799"/>
                  </a:lnTo>
                  <a:lnTo>
                    <a:pt x="24129" y="679449"/>
                  </a:lnTo>
                  <a:close/>
                </a:path>
                <a:path w="24129" h="689610">
                  <a:moveTo>
                    <a:pt x="24129" y="685799"/>
                  </a:moveTo>
                  <a:lnTo>
                    <a:pt x="11429" y="685799"/>
                  </a:lnTo>
                  <a:lnTo>
                    <a:pt x="11429" y="687069"/>
                  </a:lnTo>
                  <a:lnTo>
                    <a:pt x="13969" y="687069"/>
                  </a:lnTo>
                  <a:lnTo>
                    <a:pt x="13969" y="688339"/>
                  </a:lnTo>
                  <a:lnTo>
                    <a:pt x="22860" y="688339"/>
                  </a:lnTo>
                  <a:lnTo>
                    <a:pt x="22860" y="689609"/>
                  </a:lnTo>
                  <a:lnTo>
                    <a:pt x="24129" y="689609"/>
                  </a:lnTo>
                  <a:lnTo>
                    <a:pt x="24129" y="685799"/>
                  </a:lnTo>
                  <a:close/>
                </a:path>
              </a:pathLst>
            </a:custGeom>
            <a:solidFill>
              <a:srgbClr val="1E1E1E"/>
            </a:solidFill>
          </p:spPr>
          <p:txBody>
            <a:bodyPr bIns="0" lIns="0" rIns="0" rtlCol="0" tIns="0" wrap="square"/>
            <a:p/>
          </p:txBody>
        </p:sp>
        <p:sp>
          <p:nvSpPr>
            <p:cNvPr id="1048915" name="object 191"/>
            <p:cNvSpPr/>
            <p:nvPr/>
          </p:nvSpPr>
          <p:spPr>
            <a:xfrm>
              <a:off x="5681979" y="4493259"/>
              <a:ext cx="24130" cy="674370"/>
            </a:xfrm>
            <a:custGeom>
              <a:avLst/>
              <a:ahLst/>
              <a:rect l="l" t="t" r="r" b="b"/>
              <a:pathLst>
                <a:path w="24129" h="674370">
                  <a:moveTo>
                    <a:pt x="24130" y="0"/>
                  </a:moveTo>
                  <a:lnTo>
                    <a:pt x="20320" y="0"/>
                  </a:lnTo>
                  <a:lnTo>
                    <a:pt x="20320" y="1269"/>
                  </a:lnTo>
                  <a:lnTo>
                    <a:pt x="16510" y="1269"/>
                  </a:lnTo>
                  <a:lnTo>
                    <a:pt x="16510" y="2539"/>
                  </a:lnTo>
                  <a:lnTo>
                    <a:pt x="13970" y="2539"/>
                  </a:lnTo>
                  <a:lnTo>
                    <a:pt x="13970" y="3809"/>
                  </a:lnTo>
                  <a:lnTo>
                    <a:pt x="10160" y="3809"/>
                  </a:lnTo>
                  <a:lnTo>
                    <a:pt x="10160" y="5079"/>
                  </a:lnTo>
                  <a:lnTo>
                    <a:pt x="24130" y="5079"/>
                  </a:lnTo>
                  <a:lnTo>
                    <a:pt x="24130" y="0"/>
                  </a:lnTo>
                  <a:close/>
                </a:path>
                <a:path w="24129" h="674370">
                  <a:moveTo>
                    <a:pt x="24130" y="5080"/>
                  </a:moveTo>
                  <a:lnTo>
                    <a:pt x="7620" y="5080"/>
                  </a:lnTo>
                  <a:lnTo>
                    <a:pt x="7620" y="6350"/>
                  </a:lnTo>
                  <a:lnTo>
                    <a:pt x="5080" y="6350"/>
                  </a:lnTo>
                  <a:lnTo>
                    <a:pt x="5080" y="7619"/>
                  </a:lnTo>
                  <a:lnTo>
                    <a:pt x="1270" y="7619"/>
                  </a:lnTo>
                  <a:lnTo>
                    <a:pt x="1270" y="8889"/>
                  </a:lnTo>
                  <a:lnTo>
                    <a:pt x="0" y="8889"/>
                  </a:lnTo>
                  <a:lnTo>
                    <a:pt x="0" y="11429"/>
                  </a:lnTo>
                  <a:lnTo>
                    <a:pt x="24130" y="11429"/>
                  </a:lnTo>
                  <a:lnTo>
                    <a:pt x="24130" y="5080"/>
                  </a:lnTo>
                  <a:close/>
                </a:path>
                <a:path w="24129" h="674370">
                  <a:moveTo>
                    <a:pt x="24130" y="11430"/>
                  </a:moveTo>
                  <a:lnTo>
                    <a:pt x="0" y="11430"/>
                  </a:lnTo>
                  <a:lnTo>
                    <a:pt x="0" y="17779"/>
                  </a:lnTo>
                  <a:lnTo>
                    <a:pt x="24130" y="17779"/>
                  </a:lnTo>
                  <a:lnTo>
                    <a:pt x="24130" y="11430"/>
                  </a:lnTo>
                  <a:close/>
                </a:path>
                <a:path w="24129" h="674370">
                  <a:moveTo>
                    <a:pt x="24130" y="17780"/>
                  </a:moveTo>
                  <a:lnTo>
                    <a:pt x="0" y="17780"/>
                  </a:lnTo>
                  <a:lnTo>
                    <a:pt x="0" y="24129"/>
                  </a:lnTo>
                  <a:lnTo>
                    <a:pt x="24130" y="24129"/>
                  </a:lnTo>
                  <a:lnTo>
                    <a:pt x="24130" y="17780"/>
                  </a:lnTo>
                  <a:close/>
                </a:path>
                <a:path w="24129" h="674370">
                  <a:moveTo>
                    <a:pt x="24130" y="24130"/>
                  </a:moveTo>
                  <a:lnTo>
                    <a:pt x="0" y="24130"/>
                  </a:lnTo>
                  <a:lnTo>
                    <a:pt x="0" y="30479"/>
                  </a:lnTo>
                  <a:lnTo>
                    <a:pt x="24130" y="30479"/>
                  </a:lnTo>
                  <a:lnTo>
                    <a:pt x="24130" y="24130"/>
                  </a:lnTo>
                  <a:close/>
                </a:path>
                <a:path w="24129" h="674370">
                  <a:moveTo>
                    <a:pt x="24130" y="30480"/>
                  </a:moveTo>
                  <a:lnTo>
                    <a:pt x="0" y="30480"/>
                  </a:lnTo>
                  <a:lnTo>
                    <a:pt x="0" y="36829"/>
                  </a:lnTo>
                  <a:lnTo>
                    <a:pt x="24130" y="36829"/>
                  </a:lnTo>
                  <a:lnTo>
                    <a:pt x="24130" y="30480"/>
                  </a:lnTo>
                  <a:close/>
                </a:path>
                <a:path w="24129" h="674370">
                  <a:moveTo>
                    <a:pt x="24130" y="36830"/>
                  </a:moveTo>
                  <a:lnTo>
                    <a:pt x="0" y="36830"/>
                  </a:lnTo>
                  <a:lnTo>
                    <a:pt x="0" y="43179"/>
                  </a:lnTo>
                  <a:lnTo>
                    <a:pt x="24130" y="43179"/>
                  </a:lnTo>
                  <a:lnTo>
                    <a:pt x="24130" y="36830"/>
                  </a:lnTo>
                  <a:close/>
                </a:path>
                <a:path w="24129" h="674370">
                  <a:moveTo>
                    <a:pt x="24130" y="43180"/>
                  </a:moveTo>
                  <a:lnTo>
                    <a:pt x="0" y="43180"/>
                  </a:lnTo>
                  <a:lnTo>
                    <a:pt x="0" y="49529"/>
                  </a:lnTo>
                  <a:lnTo>
                    <a:pt x="24130" y="49529"/>
                  </a:lnTo>
                  <a:lnTo>
                    <a:pt x="24130" y="43180"/>
                  </a:lnTo>
                  <a:close/>
                </a:path>
                <a:path w="24129" h="674370">
                  <a:moveTo>
                    <a:pt x="24130" y="49530"/>
                  </a:moveTo>
                  <a:lnTo>
                    <a:pt x="0" y="49530"/>
                  </a:lnTo>
                  <a:lnTo>
                    <a:pt x="0" y="55879"/>
                  </a:lnTo>
                  <a:lnTo>
                    <a:pt x="24130" y="55879"/>
                  </a:lnTo>
                  <a:lnTo>
                    <a:pt x="24130" y="49530"/>
                  </a:lnTo>
                  <a:close/>
                </a:path>
                <a:path w="24129" h="674370">
                  <a:moveTo>
                    <a:pt x="24130" y="55880"/>
                  </a:moveTo>
                  <a:lnTo>
                    <a:pt x="0" y="55880"/>
                  </a:lnTo>
                  <a:lnTo>
                    <a:pt x="0" y="62229"/>
                  </a:lnTo>
                  <a:lnTo>
                    <a:pt x="24130" y="62229"/>
                  </a:lnTo>
                  <a:lnTo>
                    <a:pt x="24130" y="55880"/>
                  </a:lnTo>
                  <a:close/>
                </a:path>
                <a:path w="24129" h="674370">
                  <a:moveTo>
                    <a:pt x="24130" y="62230"/>
                  </a:moveTo>
                  <a:lnTo>
                    <a:pt x="0" y="62230"/>
                  </a:lnTo>
                  <a:lnTo>
                    <a:pt x="0" y="68579"/>
                  </a:lnTo>
                  <a:lnTo>
                    <a:pt x="24130" y="68579"/>
                  </a:lnTo>
                  <a:lnTo>
                    <a:pt x="24130" y="62230"/>
                  </a:lnTo>
                  <a:close/>
                </a:path>
                <a:path w="24129" h="674370">
                  <a:moveTo>
                    <a:pt x="24130" y="68580"/>
                  </a:moveTo>
                  <a:lnTo>
                    <a:pt x="0" y="68580"/>
                  </a:lnTo>
                  <a:lnTo>
                    <a:pt x="0" y="74929"/>
                  </a:lnTo>
                  <a:lnTo>
                    <a:pt x="24130" y="74929"/>
                  </a:lnTo>
                  <a:lnTo>
                    <a:pt x="24130" y="68580"/>
                  </a:lnTo>
                  <a:close/>
                </a:path>
                <a:path w="24129" h="674370">
                  <a:moveTo>
                    <a:pt x="24130" y="74930"/>
                  </a:moveTo>
                  <a:lnTo>
                    <a:pt x="0" y="74930"/>
                  </a:lnTo>
                  <a:lnTo>
                    <a:pt x="0" y="81279"/>
                  </a:lnTo>
                  <a:lnTo>
                    <a:pt x="24130" y="81279"/>
                  </a:lnTo>
                  <a:lnTo>
                    <a:pt x="24130" y="74930"/>
                  </a:lnTo>
                  <a:close/>
                </a:path>
                <a:path w="24129" h="674370">
                  <a:moveTo>
                    <a:pt x="24130" y="81280"/>
                  </a:moveTo>
                  <a:lnTo>
                    <a:pt x="0" y="81280"/>
                  </a:lnTo>
                  <a:lnTo>
                    <a:pt x="0" y="87629"/>
                  </a:lnTo>
                  <a:lnTo>
                    <a:pt x="24130" y="87629"/>
                  </a:lnTo>
                  <a:lnTo>
                    <a:pt x="24130" y="81280"/>
                  </a:lnTo>
                  <a:close/>
                </a:path>
                <a:path w="24129" h="674370">
                  <a:moveTo>
                    <a:pt x="24130" y="87630"/>
                  </a:moveTo>
                  <a:lnTo>
                    <a:pt x="0" y="87630"/>
                  </a:lnTo>
                  <a:lnTo>
                    <a:pt x="0" y="93979"/>
                  </a:lnTo>
                  <a:lnTo>
                    <a:pt x="24130" y="93979"/>
                  </a:lnTo>
                  <a:lnTo>
                    <a:pt x="24130" y="87630"/>
                  </a:lnTo>
                  <a:close/>
                </a:path>
                <a:path w="24129" h="674370">
                  <a:moveTo>
                    <a:pt x="24130" y="93980"/>
                  </a:moveTo>
                  <a:lnTo>
                    <a:pt x="0" y="93980"/>
                  </a:lnTo>
                  <a:lnTo>
                    <a:pt x="0" y="100329"/>
                  </a:lnTo>
                  <a:lnTo>
                    <a:pt x="24130" y="100329"/>
                  </a:lnTo>
                  <a:lnTo>
                    <a:pt x="24130" y="93980"/>
                  </a:lnTo>
                  <a:close/>
                </a:path>
                <a:path w="24129" h="674370">
                  <a:moveTo>
                    <a:pt x="24130" y="100330"/>
                  </a:moveTo>
                  <a:lnTo>
                    <a:pt x="0" y="100330"/>
                  </a:lnTo>
                  <a:lnTo>
                    <a:pt x="0" y="106679"/>
                  </a:lnTo>
                  <a:lnTo>
                    <a:pt x="24130" y="106679"/>
                  </a:lnTo>
                  <a:lnTo>
                    <a:pt x="24130" y="100330"/>
                  </a:lnTo>
                  <a:close/>
                </a:path>
                <a:path w="24129" h="674370">
                  <a:moveTo>
                    <a:pt x="24130" y="106680"/>
                  </a:moveTo>
                  <a:lnTo>
                    <a:pt x="0" y="106680"/>
                  </a:lnTo>
                  <a:lnTo>
                    <a:pt x="0" y="113029"/>
                  </a:lnTo>
                  <a:lnTo>
                    <a:pt x="24130" y="113029"/>
                  </a:lnTo>
                  <a:lnTo>
                    <a:pt x="24130" y="106680"/>
                  </a:lnTo>
                  <a:close/>
                </a:path>
                <a:path w="24129" h="674370">
                  <a:moveTo>
                    <a:pt x="24130" y="113030"/>
                  </a:moveTo>
                  <a:lnTo>
                    <a:pt x="0" y="113030"/>
                  </a:lnTo>
                  <a:lnTo>
                    <a:pt x="0" y="119379"/>
                  </a:lnTo>
                  <a:lnTo>
                    <a:pt x="24130" y="119379"/>
                  </a:lnTo>
                  <a:lnTo>
                    <a:pt x="24130" y="113030"/>
                  </a:lnTo>
                  <a:close/>
                </a:path>
                <a:path w="24129" h="674370">
                  <a:moveTo>
                    <a:pt x="24130" y="119380"/>
                  </a:moveTo>
                  <a:lnTo>
                    <a:pt x="0" y="119380"/>
                  </a:lnTo>
                  <a:lnTo>
                    <a:pt x="0" y="125729"/>
                  </a:lnTo>
                  <a:lnTo>
                    <a:pt x="24130" y="125729"/>
                  </a:lnTo>
                  <a:lnTo>
                    <a:pt x="24130" y="119380"/>
                  </a:lnTo>
                  <a:close/>
                </a:path>
                <a:path w="24129" h="674370">
                  <a:moveTo>
                    <a:pt x="24130" y="125730"/>
                  </a:moveTo>
                  <a:lnTo>
                    <a:pt x="0" y="125730"/>
                  </a:lnTo>
                  <a:lnTo>
                    <a:pt x="0" y="132079"/>
                  </a:lnTo>
                  <a:lnTo>
                    <a:pt x="24130" y="132079"/>
                  </a:lnTo>
                  <a:lnTo>
                    <a:pt x="24130" y="125730"/>
                  </a:lnTo>
                  <a:close/>
                </a:path>
                <a:path w="24129" h="674370">
                  <a:moveTo>
                    <a:pt x="24130" y="132080"/>
                  </a:moveTo>
                  <a:lnTo>
                    <a:pt x="0" y="132080"/>
                  </a:lnTo>
                  <a:lnTo>
                    <a:pt x="0" y="137159"/>
                  </a:lnTo>
                  <a:lnTo>
                    <a:pt x="24130" y="137159"/>
                  </a:lnTo>
                  <a:lnTo>
                    <a:pt x="24130" y="132080"/>
                  </a:lnTo>
                  <a:close/>
                </a:path>
                <a:path w="24129" h="674370">
                  <a:moveTo>
                    <a:pt x="24130" y="137160"/>
                  </a:moveTo>
                  <a:lnTo>
                    <a:pt x="0" y="137160"/>
                  </a:lnTo>
                  <a:lnTo>
                    <a:pt x="0" y="144779"/>
                  </a:lnTo>
                  <a:lnTo>
                    <a:pt x="24130" y="144779"/>
                  </a:lnTo>
                  <a:lnTo>
                    <a:pt x="24130" y="137160"/>
                  </a:lnTo>
                  <a:close/>
                </a:path>
                <a:path w="24129" h="674370">
                  <a:moveTo>
                    <a:pt x="24130" y="144780"/>
                  </a:moveTo>
                  <a:lnTo>
                    <a:pt x="0" y="144780"/>
                  </a:lnTo>
                  <a:lnTo>
                    <a:pt x="0" y="151129"/>
                  </a:lnTo>
                  <a:lnTo>
                    <a:pt x="24130" y="151129"/>
                  </a:lnTo>
                  <a:lnTo>
                    <a:pt x="24130" y="144780"/>
                  </a:lnTo>
                  <a:close/>
                </a:path>
                <a:path w="24129" h="674370">
                  <a:moveTo>
                    <a:pt x="24130" y="151130"/>
                  </a:moveTo>
                  <a:lnTo>
                    <a:pt x="0" y="151130"/>
                  </a:lnTo>
                  <a:lnTo>
                    <a:pt x="0" y="157479"/>
                  </a:lnTo>
                  <a:lnTo>
                    <a:pt x="24130" y="157479"/>
                  </a:lnTo>
                  <a:lnTo>
                    <a:pt x="24130" y="151130"/>
                  </a:lnTo>
                  <a:close/>
                </a:path>
                <a:path w="24129" h="674370">
                  <a:moveTo>
                    <a:pt x="24130" y="157480"/>
                  </a:moveTo>
                  <a:lnTo>
                    <a:pt x="0" y="157480"/>
                  </a:lnTo>
                  <a:lnTo>
                    <a:pt x="0" y="163829"/>
                  </a:lnTo>
                  <a:lnTo>
                    <a:pt x="24130" y="163829"/>
                  </a:lnTo>
                  <a:lnTo>
                    <a:pt x="24130" y="157480"/>
                  </a:lnTo>
                  <a:close/>
                </a:path>
                <a:path w="24129" h="674370">
                  <a:moveTo>
                    <a:pt x="24130" y="163830"/>
                  </a:moveTo>
                  <a:lnTo>
                    <a:pt x="0" y="163830"/>
                  </a:lnTo>
                  <a:lnTo>
                    <a:pt x="0" y="170179"/>
                  </a:lnTo>
                  <a:lnTo>
                    <a:pt x="24130" y="170179"/>
                  </a:lnTo>
                  <a:lnTo>
                    <a:pt x="24130" y="163830"/>
                  </a:lnTo>
                  <a:close/>
                </a:path>
                <a:path w="24129" h="674370">
                  <a:moveTo>
                    <a:pt x="24130" y="170180"/>
                  </a:moveTo>
                  <a:lnTo>
                    <a:pt x="0" y="170180"/>
                  </a:lnTo>
                  <a:lnTo>
                    <a:pt x="0" y="176529"/>
                  </a:lnTo>
                  <a:lnTo>
                    <a:pt x="24130" y="176529"/>
                  </a:lnTo>
                  <a:lnTo>
                    <a:pt x="24130" y="170180"/>
                  </a:lnTo>
                  <a:close/>
                </a:path>
                <a:path w="24129" h="674370">
                  <a:moveTo>
                    <a:pt x="24130" y="176530"/>
                  </a:moveTo>
                  <a:lnTo>
                    <a:pt x="0" y="176530"/>
                  </a:lnTo>
                  <a:lnTo>
                    <a:pt x="0" y="182879"/>
                  </a:lnTo>
                  <a:lnTo>
                    <a:pt x="24130" y="182879"/>
                  </a:lnTo>
                  <a:lnTo>
                    <a:pt x="24130" y="176530"/>
                  </a:lnTo>
                  <a:close/>
                </a:path>
                <a:path w="24129" h="674370">
                  <a:moveTo>
                    <a:pt x="24130" y="182880"/>
                  </a:moveTo>
                  <a:lnTo>
                    <a:pt x="0" y="182880"/>
                  </a:lnTo>
                  <a:lnTo>
                    <a:pt x="0" y="189229"/>
                  </a:lnTo>
                  <a:lnTo>
                    <a:pt x="24130" y="189229"/>
                  </a:lnTo>
                  <a:lnTo>
                    <a:pt x="24130" y="182880"/>
                  </a:lnTo>
                  <a:close/>
                </a:path>
                <a:path w="24129" h="674370">
                  <a:moveTo>
                    <a:pt x="24130" y="189230"/>
                  </a:moveTo>
                  <a:lnTo>
                    <a:pt x="0" y="189230"/>
                  </a:lnTo>
                  <a:lnTo>
                    <a:pt x="0" y="195579"/>
                  </a:lnTo>
                  <a:lnTo>
                    <a:pt x="24130" y="195579"/>
                  </a:lnTo>
                  <a:lnTo>
                    <a:pt x="24130" y="189230"/>
                  </a:lnTo>
                  <a:close/>
                </a:path>
                <a:path w="24129" h="674370">
                  <a:moveTo>
                    <a:pt x="24130" y="195580"/>
                  </a:moveTo>
                  <a:lnTo>
                    <a:pt x="0" y="195580"/>
                  </a:lnTo>
                  <a:lnTo>
                    <a:pt x="0" y="201929"/>
                  </a:lnTo>
                  <a:lnTo>
                    <a:pt x="24130" y="201929"/>
                  </a:lnTo>
                  <a:lnTo>
                    <a:pt x="24130" y="195580"/>
                  </a:lnTo>
                  <a:close/>
                </a:path>
                <a:path w="24129" h="674370">
                  <a:moveTo>
                    <a:pt x="24130" y="201930"/>
                  </a:moveTo>
                  <a:lnTo>
                    <a:pt x="0" y="201930"/>
                  </a:lnTo>
                  <a:lnTo>
                    <a:pt x="0" y="208279"/>
                  </a:lnTo>
                  <a:lnTo>
                    <a:pt x="24130" y="208279"/>
                  </a:lnTo>
                  <a:lnTo>
                    <a:pt x="24130" y="201930"/>
                  </a:lnTo>
                  <a:close/>
                </a:path>
                <a:path w="24129" h="674370">
                  <a:moveTo>
                    <a:pt x="24130" y="208280"/>
                  </a:moveTo>
                  <a:lnTo>
                    <a:pt x="0" y="208280"/>
                  </a:lnTo>
                  <a:lnTo>
                    <a:pt x="0" y="214629"/>
                  </a:lnTo>
                  <a:lnTo>
                    <a:pt x="24130" y="214629"/>
                  </a:lnTo>
                  <a:lnTo>
                    <a:pt x="24130" y="208280"/>
                  </a:lnTo>
                  <a:close/>
                </a:path>
                <a:path w="24129" h="674370">
                  <a:moveTo>
                    <a:pt x="24130" y="214630"/>
                  </a:moveTo>
                  <a:lnTo>
                    <a:pt x="0" y="214630"/>
                  </a:lnTo>
                  <a:lnTo>
                    <a:pt x="0" y="220979"/>
                  </a:lnTo>
                  <a:lnTo>
                    <a:pt x="24130" y="220979"/>
                  </a:lnTo>
                  <a:lnTo>
                    <a:pt x="24130" y="214630"/>
                  </a:lnTo>
                  <a:close/>
                </a:path>
                <a:path w="24129" h="674370">
                  <a:moveTo>
                    <a:pt x="24130" y="220980"/>
                  </a:moveTo>
                  <a:lnTo>
                    <a:pt x="0" y="220980"/>
                  </a:lnTo>
                  <a:lnTo>
                    <a:pt x="0" y="227329"/>
                  </a:lnTo>
                  <a:lnTo>
                    <a:pt x="24130" y="227329"/>
                  </a:lnTo>
                  <a:lnTo>
                    <a:pt x="24130" y="220980"/>
                  </a:lnTo>
                  <a:close/>
                </a:path>
                <a:path w="24129" h="674370">
                  <a:moveTo>
                    <a:pt x="24130" y="227330"/>
                  </a:moveTo>
                  <a:lnTo>
                    <a:pt x="0" y="227330"/>
                  </a:lnTo>
                  <a:lnTo>
                    <a:pt x="0" y="233679"/>
                  </a:lnTo>
                  <a:lnTo>
                    <a:pt x="24130" y="233679"/>
                  </a:lnTo>
                  <a:lnTo>
                    <a:pt x="24130" y="227330"/>
                  </a:lnTo>
                  <a:close/>
                </a:path>
                <a:path w="24129" h="674370">
                  <a:moveTo>
                    <a:pt x="24130" y="233680"/>
                  </a:moveTo>
                  <a:lnTo>
                    <a:pt x="0" y="233680"/>
                  </a:lnTo>
                  <a:lnTo>
                    <a:pt x="0" y="240029"/>
                  </a:lnTo>
                  <a:lnTo>
                    <a:pt x="24130" y="240029"/>
                  </a:lnTo>
                  <a:lnTo>
                    <a:pt x="24130" y="233680"/>
                  </a:lnTo>
                  <a:close/>
                </a:path>
                <a:path w="24129" h="674370">
                  <a:moveTo>
                    <a:pt x="24130" y="240030"/>
                  </a:moveTo>
                  <a:lnTo>
                    <a:pt x="0" y="240030"/>
                  </a:lnTo>
                  <a:lnTo>
                    <a:pt x="0" y="246379"/>
                  </a:lnTo>
                  <a:lnTo>
                    <a:pt x="24130" y="246379"/>
                  </a:lnTo>
                  <a:lnTo>
                    <a:pt x="24130" y="240030"/>
                  </a:lnTo>
                  <a:close/>
                </a:path>
                <a:path w="24129" h="674370">
                  <a:moveTo>
                    <a:pt x="24130" y="246380"/>
                  </a:moveTo>
                  <a:lnTo>
                    <a:pt x="0" y="246380"/>
                  </a:lnTo>
                  <a:lnTo>
                    <a:pt x="0" y="252729"/>
                  </a:lnTo>
                  <a:lnTo>
                    <a:pt x="24130" y="252729"/>
                  </a:lnTo>
                  <a:lnTo>
                    <a:pt x="24130" y="246380"/>
                  </a:lnTo>
                  <a:close/>
                </a:path>
                <a:path w="24129" h="674370">
                  <a:moveTo>
                    <a:pt x="24130" y="252730"/>
                  </a:moveTo>
                  <a:lnTo>
                    <a:pt x="0" y="252730"/>
                  </a:lnTo>
                  <a:lnTo>
                    <a:pt x="0" y="278129"/>
                  </a:lnTo>
                  <a:lnTo>
                    <a:pt x="24130" y="278129"/>
                  </a:lnTo>
                  <a:lnTo>
                    <a:pt x="24130" y="252730"/>
                  </a:lnTo>
                  <a:close/>
                </a:path>
                <a:path w="24129" h="674370">
                  <a:moveTo>
                    <a:pt x="24130" y="278130"/>
                  </a:moveTo>
                  <a:lnTo>
                    <a:pt x="0" y="278130"/>
                  </a:lnTo>
                  <a:lnTo>
                    <a:pt x="0" y="392429"/>
                  </a:lnTo>
                  <a:lnTo>
                    <a:pt x="24130" y="392429"/>
                  </a:lnTo>
                  <a:lnTo>
                    <a:pt x="24130" y="278130"/>
                  </a:lnTo>
                  <a:close/>
                </a:path>
                <a:path w="24129" h="674370">
                  <a:moveTo>
                    <a:pt x="24130" y="392430"/>
                  </a:moveTo>
                  <a:lnTo>
                    <a:pt x="0" y="392430"/>
                  </a:lnTo>
                  <a:lnTo>
                    <a:pt x="0" y="417829"/>
                  </a:lnTo>
                  <a:lnTo>
                    <a:pt x="24130" y="417829"/>
                  </a:lnTo>
                  <a:lnTo>
                    <a:pt x="24130" y="392430"/>
                  </a:lnTo>
                  <a:close/>
                </a:path>
                <a:path w="24129" h="674370">
                  <a:moveTo>
                    <a:pt x="24130" y="417830"/>
                  </a:moveTo>
                  <a:lnTo>
                    <a:pt x="0" y="417830"/>
                  </a:lnTo>
                  <a:lnTo>
                    <a:pt x="0" y="424179"/>
                  </a:lnTo>
                  <a:lnTo>
                    <a:pt x="24130" y="424179"/>
                  </a:lnTo>
                  <a:lnTo>
                    <a:pt x="24130" y="417830"/>
                  </a:lnTo>
                  <a:close/>
                </a:path>
                <a:path w="24129" h="674370">
                  <a:moveTo>
                    <a:pt x="24130" y="424180"/>
                  </a:moveTo>
                  <a:lnTo>
                    <a:pt x="0" y="424180"/>
                  </a:lnTo>
                  <a:lnTo>
                    <a:pt x="0" y="430529"/>
                  </a:lnTo>
                  <a:lnTo>
                    <a:pt x="24130" y="430529"/>
                  </a:lnTo>
                  <a:lnTo>
                    <a:pt x="24130" y="424180"/>
                  </a:lnTo>
                  <a:close/>
                </a:path>
                <a:path w="24129" h="674370">
                  <a:moveTo>
                    <a:pt x="24130" y="430530"/>
                  </a:moveTo>
                  <a:lnTo>
                    <a:pt x="0" y="430530"/>
                  </a:lnTo>
                  <a:lnTo>
                    <a:pt x="0" y="436879"/>
                  </a:lnTo>
                  <a:lnTo>
                    <a:pt x="24130" y="436879"/>
                  </a:lnTo>
                  <a:lnTo>
                    <a:pt x="24130" y="430530"/>
                  </a:lnTo>
                  <a:close/>
                </a:path>
                <a:path w="24129" h="674370">
                  <a:moveTo>
                    <a:pt x="24130" y="436880"/>
                  </a:moveTo>
                  <a:lnTo>
                    <a:pt x="0" y="436880"/>
                  </a:lnTo>
                  <a:lnTo>
                    <a:pt x="0" y="443229"/>
                  </a:lnTo>
                  <a:lnTo>
                    <a:pt x="24130" y="443229"/>
                  </a:lnTo>
                  <a:lnTo>
                    <a:pt x="24130" y="436880"/>
                  </a:lnTo>
                  <a:close/>
                </a:path>
                <a:path w="24129" h="674370">
                  <a:moveTo>
                    <a:pt x="24130" y="443230"/>
                  </a:moveTo>
                  <a:lnTo>
                    <a:pt x="0" y="443230"/>
                  </a:lnTo>
                  <a:lnTo>
                    <a:pt x="0" y="449579"/>
                  </a:lnTo>
                  <a:lnTo>
                    <a:pt x="24130" y="449579"/>
                  </a:lnTo>
                  <a:lnTo>
                    <a:pt x="24130" y="443230"/>
                  </a:lnTo>
                  <a:close/>
                </a:path>
                <a:path w="24129" h="674370">
                  <a:moveTo>
                    <a:pt x="24130" y="449580"/>
                  </a:moveTo>
                  <a:lnTo>
                    <a:pt x="0" y="449580"/>
                  </a:lnTo>
                  <a:lnTo>
                    <a:pt x="0" y="455929"/>
                  </a:lnTo>
                  <a:lnTo>
                    <a:pt x="24130" y="455929"/>
                  </a:lnTo>
                  <a:lnTo>
                    <a:pt x="24130" y="449580"/>
                  </a:lnTo>
                  <a:close/>
                </a:path>
                <a:path w="24129" h="674370">
                  <a:moveTo>
                    <a:pt x="24130" y="455930"/>
                  </a:moveTo>
                  <a:lnTo>
                    <a:pt x="0" y="455930"/>
                  </a:lnTo>
                  <a:lnTo>
                    <a:pt x="0" y="462279"/>
                  </a:lnTo>
                  <a:lnTo>
                    <a:pt x="24130" y="462279"/>
                  </a:lnTo>
                  <a:lnTo>
                    <a:pt x="24130" y="455930"/>
                  </a:lnTo>
                  <a:close/>
                </a:path>
                <a:path w="24129" h="674370">
                  <a:moveTo>
                    <a:pt x="24130" y="462280"/>
                  </a:moveTo>
                  <a:lnTo>
                    <a:pt x="0" y="462280"/>
                  </a:lnTo>
                  <a:lnTo>
                    <a:pt x="0" y="468629"/>
                  </a:lnTo>
                  <a:lnTo>
                    <a:pt x="24130" y="468629"/>
                  </a:lnTo>
                  <a:lnTo>
                    <a:pt x="24130" y="462280"/>
                  </a:lnTo>
                  <a:close/>
                </a:path>
                <a:path w="24129" h="674370">
                  <a:moveTo>
                    <a:pt x="24130" y="468630"/>
                  </a:moveTo>
                  <a:lnTo>
                    <a:pt x="0" y="468630"/>
                  </a:lnTo>
                  <a:lnTo>
                    <a:pt x="0" y="473709"/>
                  </a:lnTo>
                  <a:lnTo>
                    <a:pt x="24130" y="473709"/>
                  </a:lnTo>
                  <a:lnTo>
                    <a:pt x="24130" y="468630"/>
                  </a:lnTo>
                  <a:close/>
                </a:path>
                <a:path w="24129" h="674370">
                  <a:moveTo>
                    <a:pt x="24130" y="473710"/>
                  </a:moveTo>
                  <a:lnTo>
                    <a:pt x="0" y="473710"/>
                  </a:lnTo>
                  <a:lnTo>
                    <a:pt x="0" y="481329"/>
                  </a:lnTo>
                  <a:lnTo>
                    <a:pt x="24130" y="481329"/>
                  </a:lnTo>
                  <a:lnTo>
                    <a:pt x="24130" y="473710"/>
                  </a:lnTo>
                  <a:close/>
                </a:path>
                <a:path w="24129" h="674370">
                  <a:moveTo>
                    <a:pt x="24130" y="481330"/>
                  </a:moveTo>
                  <a:lnTo>
                    <a:pt x="0" y="481330"/>
                  </a:lnTo>
                  <a:lnTo>
                    <a:pt x="0" y="487679"/>
                  </a:lnTo>
                  <a:lnTo>
                    <a:pt x="24130" y="487679"/>
                  </a:lnTo>
                  <a:lnTo>
                    <a:pt x="24130" y="481330"/>
                  </a:lnTo>
                  <a:close/>
                </a:path>
                <a:path w="24129" h="674370">
                  <a:moveTo>
                    <a:pt x="24130" y="487680"/>
                  </a:moveTo>
                  <a:lnTo>
                    <a:pt x="0" y="487680"/>
                  </a:lnTo>
                  <a:lnTo>
                    <a:pt x="0" y="494029"/>
                  </a:lnTo>
                  <a:lnTo>
                    <a:pt x="24130" y="494029"/>
                  </a:lnTo>
                  <a:lnTo>
                    <a:pt x="24130" y="487680"/>
                  </a:lnTo>
                  <a:close/>
                </a:path>
                <a:path w="24129" h="674370">
                  <a:moveTo>
                    <a:pt x="24130" y="494030"/>
                  </a:moveTo>
                  <a:lnTo>
                    <a:pt x="0" y="494030"/>
                  </a:lnTo>
                  <a:lnTo>
                    <a:pt x="0" y="500379"/>
                  </a:lnTo>
                  <a:lnTo>
                    <a:pt x="24130" y="500379"/>
                  </a:lnTo>
                  <a:lnTo>
                    <a:pt x="24130" y="494030"/>
                  </a:lnTo>
                  <a:close/>
                </a:path>
                <a:path w="24129" h="674370">
                  <a:moveTo>
                    <a:pt x="24130" y="500380"/>
                  </a:moveTo>
                  <a:lnTo>
                    <a:pt x="0" y="500380"/>
                  </a:lnTo>
                  <a:lnTo>
                    <a:pt x="0" y="506729"/>
                  </a:lnTo>
                  <a:lnTo>
                    <a:pt x="24130" y="506729"/>
                  </a:lnTo>
                  <a:lnTo>
                    <a:pt x="24130" y="500380"/>
                  </a:lnTo>
                  <a:close/>
                </a:path>
                <a:path w="24129" h="674370">
                  <a:moveTo>
                    <a:pt x="24130" y="506730"/>
                  </a:moveTo>
                  <a:lnTo>
                    <a:pt x="0" y="506730"/>
                  </a:lnTo>
                  <a:lnTo>
                    <a:pt x="0" y="513079"/>
                  </a:lnTo>
                  <a:lnTo>
                    <a:pt x="24130" y="513079"/>
                  </a:lnTo>
                  <a:lnTo>
                    <a:pt x="24130" y="506730"/>
                  </a:lnTo>
                  <a:close/>
                </a:path>
                <a:path w="24129" h="674370">
                  <a:moveTo>
                    <a:pt x="24130" y="513080"/>
                  </a:moveTo>
                  <a:lnTo>
                    <a:pt x="0" y="513080"/>
                  </a:lnTo>
                  <a:lnTo>
                    <a:pt x="0" y="519429"/>
                  </a:lnTo>
                  <a:lnTo>
                    <a:pt x="24130" y="519429"/>
                  </a:lnTo>
                  <a:lnTo>
                    <a:pt x="24130" y="513080"/>
                  </a:lnTo>
                  <a:close/>
                </a:path>
                <a:path w="24129" h="674370">
                  <a:moveTo>
                    <a:pt x="24130" y="519430"/>
                  </a:moveTo>
                  <a:lnTo>
                    <a:pt x="0" y="519430"/>
                  </a:lnTo>
                  <a:lnTo>
                    <a:pt x="0" y="525779"/>
                  </a:lnTo>
                  <a:lnTo>
                    <a:pt x="24130" y="525779"/>
                  </a:lnTo>
                  <a:lnTo>
                    <a:pt x="24130" y="519430"/>
                  </a:lnTo>
                  <a:close/>
                </a:path>
                <a:path w="24129" h="674370">
                  <a:moveTo>
                    <a:pt x="24130" y="525780"/>
                  </a:moveTo>
                  <a:lnTo>
                    <a:pt x="0" y="525780"/>
                  </a:lnTo>
                  <a:lnTo>
                    <a:pt x="0" y="532129"/>
                  </a:lnTo>
                  <a:lnTo>
                    <a:pt x="24130" y="532129"/>
                  </a:lnTo>
                  <a:lnTo>
                    <a:pt x="24130" y="525780"/>
                  </a:lnTo>
                  <a:close/>
                </a:path>
                <a:path w="24129" h="674370">
                  <a:moveTo>
                    <a:pt x="24130" y="532130"/>
                  </a:moveTo>
                  <a:lnTo>
                    <a:pt x="0" y="532130"/>
                  </a:lnTo>
                  <a:lnTo>
                    <a:pt x="0" y="538479"/>
                  </a:lnTo>
                  <a:lnTo>
                    <a:pt x="24130" y="538479"/>
                  </a:lnTo>
                  <a:lnTo>
                    <a:pt x="24130" y="532130"/>
                  </a:lnTo>
                  <a:close/>
                </a:path>
                <a:path w="24129" h="674370">
                  <a:moveTo>
                    <a:pt x="24130" y="538480"/>
                  </a:moveTo>
                  <a:lnTo>
                    <a:pt x="0" y="538480"/>
                  </a:lnTo>
                  <a:lnTo>
                    <a:pt x="0" y="544829"/>
                  </a:lnTo>
                  <a:lnTo>
                    <a:pt x="24130" y="544829"/>
                  </a:lnTo>
                  <a:lnTo>
                    <a:pt x="24130" y="538480"/>
                  </a:lnTo>
                  <a:close/>
                </a:path>
                <a:path w="24129" h="674370">
                  <a:moveTo>
                    <a:pt x="24130" y="544830"/>
                  </a:moveTo>
                  <a:lnTo>
                    <a:pt x="0" y="544830"/>
                  </a:lnTo>
                  <a:lnTo>
                    <a:pt x="0" y="551179"/>
                  </a:lnTo>
                  <a:lnTo>
                    <a:pt x="24130" y="551179"/>
                  </a:lnTo>
                  <a:lnTo>
                    <a:pt x="24130" y="544830"/>
                  </a:lnTo>
                  <a:close/>
                </a:path>
                <a:path w="24129" h="674370">
                  <a:moveTo>
                    <a:pt x="24130" y="551180"/>
                  </a:moveTo>
                  <a:lnTo>
                    <a:pt x="0" y="551180"/>
                  </a:lnTo>
                  <a:lnTo>
                    <a:pt x="0" y="557529"/>
                  </a:lnTo>
                  <a:lnTo>
                    <a:pt x="24130" y="557529"/>
                  </a:lnTo>
                  <a:lnTo>
                    <a:pt x="24130" y="551180"/>
                  </a:lnTo>
                  <a:close/>
                </a:path>
                <a:path w="24129" h="674370">
                  <a:moveTo>
                    <a:pt x="24130" y="557530"/>
                  </a:moveTo>
                  <a:lnTo>
                    <a:pt x="0" y="557530"/>
                  </a:lnTo>
                  <a:lnTo>
                    <a:pt x="0" y="563879"/>
                  </a:lnTo>
                  <a:lnTo>
                    <a:pt x="24130" y="563879"/>
                  </a:lnTo>
                  <a:lnTo>
                    <a:pt x="24130" y="557530"/>
                  </a:lnTo>
                  <a:close/>
                </a:path>
                <a:path w="24129" h="674370">
                  <a:moveTo>
                    <a:pt x="24130" y="563880"/>
                  </a:moveTo>
                  <a:lnTo>
                    <a:pt x="0" y="563880"/>
                  </a:lnTo>
                  <a:lnTo>
                    <a:pt x="0" y="570229"/>
                  </a:lnTo>
                  <a:lnTo>
                    <a:pt x="24130" y="570229"/>
                  </a:lnTo>
                  <a:lnTo>
                    <a:pt x="24130" y="563880"/>
                  </a:lnTo>
                  <a:close/>
                </a:path>
                <a:path w="24129" h="674370">
                  <a:moveTo>
                    <a:pt x="24130" y="570230"/>
                  </a:moveTo>
                  <a:lnTo>
                    <a:pt x="0" y="570230"/>
                  </a:lnTo>
                  <a:lnTo>
                    <a:pt x="0" y="576579"/>
                  </a:lnTo>
                  <a:lnTo>
                    <a:pt x="24130" y="576579"/>
                  </a:lnTo>
                  <a:lnTo>
                    <a:pt x="24130" y="570230"/>
                  </a:lnTo>
                  <a:close/>
                </a:path>
                <a:path w="24129" h="674370">
                  <a:moveTo>
                    <a:pt x="24130" y="576580"/>
                  </a:moveTo>
                  <a:lnTo>
                    <a:pt x="0" y="576580"/>
                  </a:lnTo>
                  <a:lnTo>
                    <a:pt x="0" y="582929"/>
                  </a:lnTo>
                  <a:lnTo>
                    <a:pt x="24130" y="582929"/>
                  </a:lnTo>
                  <a:lnTo>
                    <a:pt x="24130" y="576580"/>
                  </a:lnTo>
                  <a:close/>
                </a:path>
                <a:path w="24129" h="674370">
                  <a:moveTo>
                    <a:pt x="24130" y="582930"/>
                  </a:moveTo>
                  <a:lnTo>
                    <a:pt x="0" y="582930"/>
                  </a:lnTo>
                  <a:lnTo>
                    <a:pt x="0" y="589279"/>
                  </a:lnTo>
                  <a:lnTo>
                    <a:pt x="24130" y="589279"/>
                  </a:lnTo>
                  <a:lnTo>
                    <a:pt x="24130" y="582930"/>
                  </a:lnTo>
                  <a:close/>
                </a:path>
                <a:path w="24129" h="674370">
                  <a:moveTo>
                    <a:pt x="24130" y="589280"/>
                  </a:moveTo>
                  <a:lnTo>
                    <a:pt x="0" y="589280"/>
                  </a:lnTo>
                  <a:lnTo>
                    <a:pt x="0" y="595629"/>
                  </a:lnTo>
                  <a:lnTo>
                    <a:pt x="24130" y="595629"/>
                  </a:lnTo>
                  <a:lnTo>
                    <a:pt x="24130" y="589280"/>
                  </a:lnTo>
                  <a:close/>
                </a:path>
                <a:path w="24129" h="674370">
                  <a:moveTo>
                    <a:pt x="24130" y="595630"/>
                  </a:moveTo>
                  <a:lnTo>
                    <a:pt x="0" y="595630"/>
                  </a:lnTo>
                  <a:lnTo>
                    <a:pt x="0" y="601979"/>
                  </a:lnTo>
                  <a:lnTo>
                    <a:pt x="24130" y="601979"/>
                  </a:lnTo>
                  <a:lnTo>
                    <a:pt x="24130" y="595630"/>
                  </a:lnTo>
                  <a:close/>
                </a:path>
                <a:path w="24129" h="674370">
                  <a:moveTo>
                    <a:pt x="24130" y="601980"/>
                  </a:moveTo>
                  <a:lnTo>
                    <a:pt x="0" y="601980"/>
                  </a:lnTo>
                  <a:lnTo>
                    <a:pt x="0" y="608329"/>
                  </a:lnTo>
                  <a:lnTo>
                    <a:pt x="24130" y="608329"/>
                  </a:lnTo>
                  <a:lnTo>
                    <a:pt x="24130" y="601980"/>
                  </a:lnTo>
                  <a:close/>
                </a:path>
                <a:path w="24129" h="674370">
                  <a:moveTo>
                    <a:pt x="24130" y="608330"/>
                  </a:moveTo>
                  <a:lnTo>
                    <a:pt x="0" y="608330"/>
                  </a:lnTo>
                  <a:lnTo>
                    <a:pt x="0" y="614679"/>
                  </a:lnTo>
                  <a:lnTo>
                    <a:pt x="24130" y="614679"/>
                  </a:lnTo>
                  <a:lnTo>
                    <a:pt x="24130" y="608330"/>
                  </a:lnTo>
                  <a:close/>
                </a:path>
                <a:path w="24129" h="674370">
                  <a:moveTo>
                    <a:pt x="24130" y="614680"/>
                  </a:moveTo>
                  <a:lnTo>
                    <a:pt x="0" y="614680"/>
                  </a:lnTo>
                  <a:lnTo>
                    <a:pt x="0" y="621029"/>
                  </a:lnTo>
                  <a:lnTo>
                    <a:pt x="24130" y="621029"/>
                  </a:lnTo>
                  <a:lnTo>
                    <a:pt x="24130" y="614680"/>
                  </a:lnTo>
                  <a:close/>
                </a:path>
                <a:path w="24129" h="674370">
                  <a:moveTo>
                    <a:pt x="24130" y="621030"/>
                  </a:moveTo>
                  <a:lnTo>
                    <a:pt x="0" y="621030"/>
                  </a:lnTo>
                  <a:lnTo>
                    <a:pt x="0" y="627379"/>
                  </a:lnTo>
                  <a:lnTo>
                    <a:pt x="24130" y="627379"/>
                  </a:lnTo>
                  <a:lnTo>
                    <a:pt x="24130" y="621030"/>
                  </a:lnTo>
                  <a:close/>
                </a:path>
                <a:path w="24129" h="674370">
                  <a:moveTo>
                    <a:pt x="24130" y="627380"/>
                  </a:moveTo>
                  <a:lnTo>
                    <a:pt x="0" y="627380"/>
                  </a:lnTo>
                  <a:lnTo>
                    <a:pt x="0" y="633729"/>
                  </a:lnTo>
                  <a:lnTo>
                    <a:pt x="24130" y="633729"/>
                  </a:lnTo>
                  <a:lnTo>
                    <a:pt x="24130" y="627380"/>
                  </a:lnTo>
                  <a:close/>
                </a:path>
                <a:path w="24129" h="674370">
                  <a:moveTo>
                    <a:pt x="24130" y="633730"/>
                  </a:moveTo>
                  <a:lnTo>
                    <a:pt x="0" y="633730"/>
                  </a:lnTo>
                  <a:lnTo>
                    <a:pt x="0" y="640079"/>
                  </a:lnTo>
                  <a:lnTo>
                    <a:pt x="24130" y="640079"/>
                  </a:lnTo>
                  <a:lnTo>
                    <a:pt x="24130" y="633730"/>
                  </a:lnTo>
                  <a:close/>
                </a:path>
                <a:path w="24129" h="674370">
                  <a:moveTo>
                    <a:pt x="24130" y="640080"/>
                  </a:moveTo>
                  <a:lnTo>
                    <a:pt x="0" y="640080"/>
                  </a:lnTo>
                  <a:lnTo>
                    <a:pt x="0" y="646429"/>
                  </a:lnTo>
                  <a:lnTo>
                    <a:pt x="24130" y="646429"/>
                  </a:lnTo>
                  <a:lnTo>
                    <a:pt x="24130" y="640080"/>
                  </a:lnTo>
                  <a:close/>
                </a:path>
                <a:path w="24129" h="674370">
                  <a:moveTo>
                    <a:pt x="24130" y="646430"/>
                  </a:moveTo>
                  <a:lnTo>
                    <a:pt x="0" y="646430"/>
                  </a:lnTo>
                  <a:lnTo>
                    <a:pt x="0" y="652779"/>
                  </a:lnTo>
                  <a:lnTo>
                    <a:pt x="24130" y="652779"/>
                  </a:lnTo>
                  <a:lnTo>
                    <a:pt x="24130" y="646430"/>
                  </a:lnTo>
                  <a:close/>
                </a:path>
                <a:path w="24129" h="674370">
                  <a:moveTo>
                    <a:pt x="24130" y="652780"/>
                  </a:moveTo>
                  <a:lnTo>
                    <a:pt x="0" y="652780"/>
                  </a:lnTo>
                  <a:lnTo>
                    <a:pt x="0" y="659129"/>
                  </a:lnTo>
                  <a:lnTo>
                    <a:pt x="24130" y="659129"/>
                  </a:lnTo>
                  <a:lnTo>
                    <a:pt x="24130" y="652780"/>
                  </a:lnTo>
                  <a:close/>
                </a:path>
                <a:path w="24129" h="674370">
                  <a:moveTo>
                    <a:pt x="24130" y="659130"/>
                  </a:moveTo>
                  <a:lnTo>
                    <a:pt x="0" y="659130"/>
                  </a:lnTo>
                  <a:lnTo>
                    <a:pt x="0" y="665479"/>
                  </a:lnTo>
                  <a:lnTo>
                    <a:pt x="24130" y="665479"/>
                  </a:lnTo>
                  <a:lnTo>
                    <a:pt x="24130" y="659130"/>
                  </a:lnTo>
                  <a:close/>
                </a:path>
                <a:path w="24129" h="674370">
                  <a:moveTo>
                    <a:pt x="24130" y="665480"/>
                  </a:moveTo>
                  <a:lnTo>
                    <a:pt x="1270" y="665480"/>
                  </a:lnTo>
                  <a:lnTo>
                    <a:pt x="1270" y="666750"/>
                  </a:lnTo>
                  <a:lnTo>
                    <a:pt x="3810" y="666750"/>
                  </a:lnTo>
                  <a:lnTo>
                    <a:pt x="3810" y="668019"/>
                  </a:lnTo>
                  <a:lnTo>
                    <a:pt x="7620" y="668019"/>
                  </a:lnTo>
                  <a:lnTo>
                    <a:pt x="7620" y="669289"/>
                  </a:lnTo>
                  <a:lnTo>
                    <a:pt x="11430" y="669289"/>
                  </a:lnTo>
                  <a:lnTo>
                    <a:pt x="11430" y="670559"/>
                  </a:lnTo>
                  <a:lnTo>
                    <a:pt x="15240" y="670559"/>
                  </a:lnTo>
                  <a:lnTo>
                    <a:pt x="15240" y="671829"/>
                  </a:lnTo>
                  <a:lnTo>
                    <a:pt x="24130" y="671829"/>
                  </a:lnTo>
                  <a:lnTo>
                    <a:pt x="24130" y="665480"/>
                  </a:lnTo>
                  <a:close/>
                </a:path>
                <a:path w="24129" h="674370">
                  <a:moveTo>
                    <a:pt x="24130" y="671830"/>
                  </a:moveTo>
                  <a:lnTo>
                    <a:pt x="17780" y="671830"/>
                  </a:lnTo>
                  <a:lnTo>
                    <a:pt x="17780" y="673100"/>
                  </a:lnTo>
                  <a:lnTo>
                    <a:pt x="20320" y="673100"/>
                  </a:lnTo>
                  <a:lnTo>
                    <a:pt x="20320" y="674369"/>
                  </a:lnTo>
                  <a:lnTo>
                    <a:pt x="24130" y="674369"/>
                  </a:lnTo>
                  <a:lnTo>
                    <a:pt x="24130" y="671830"/>
                  </a:lnTo>
                  <a:close/>
                </a:path>
              </a:pathLst>
            </a:custGeom>
            <a:solidFill>
              <a:srgbClr val="1D1D1D"/>
            </a:solidFill>
          </p:spPr>
          <p:txBody>
            <a:bodyPr bIns="0" lIns="0" rIns="0" rtlCol="0" tIns="0" wrap="square"/>
            <a:p/>
          </p:txBody>
        </p:sp>
        <p:sp>
          <p:nvSpPr>
            <p:cNvPr id="1048916" name="object 192"/>
            <p:cNvSpPr/>
            <p:nvPr/>
          </p:nvSpPr>
          <p:spPr>
            <a:xfrm>
              <a:off x="5657849" y="4502149"/>
              <a:ext cx="24130" cy="656590"/>
            </a:xfrm>
            <a:custGeom>
              <a:avLst/>
              <a:ahLst/>
              <a:rect l="l" t="t" r="r" b="b"/>
              <a:pathLst>
                <a:path w="24129" h="656589">
                  <a:moveTo>
                    <a:pt x="24129" y="0"/>
                  </a:moveTo>
                  <a:lnTo>
                    <a:pt x="22860" y="0"/>
                  </a:lnTo>
                  <a:lnTo>
                    <a:pt x="22860" y="1269"/>
                  </a:lnTo>
                  <a:lnTo>
                    <a:pt x="20320" y="1269"/>
                  </a:lnTo>
                  <a:lnTo>
                    <a:pt x="20320" y="2539"/>
                  </a:lnTo>
                  <a:lnTo>
                    <a:pt x="24129" y="2539"/>
                  </a:lnTo>
                  <a:lnTo>
                    <a:pt x="24129" y="0"/>
                  </a:lnTo>
                  <a:close/>
                </a:path>
                <a:path w="24129" h="656589">
                  <a:moveTo>
                    <a:pt x="24129" y="2540"/>
                  </a:moveTo>
                  <a:lnTo>
                    <a:pt x="17779" y="2540"/>
                  </a:lnTo>
                  <a:lnTo>
                    <a:pt x="17779" y="3810"/>
                  </a:lnTo>
                  <a:lnTo>
                    <a:pt x="13970" y="3810"/>
                  </a:lnTo>
                  <a:lnTo>
                    <a:pt x="13970" y="5080"/>
                  </a:lnTo>
                  <a:lnTo>
                    <a:pt x="11429" y="5080"/>
                  </a:lnTo>
                  <a:lnTo>
                    <a:pt x="11429" y="6350"/>
                  </a:lnTo>
                  <a:lnTo>
                    <a:pt x="8889" y="6350"/>
                  </a:lnTo>
                  <a:lnTo>
                    <a:pt x="8889" y="7619"/>
                  </a:lnTo>
                  <a:lnTo>
                    <a:pt x="6350" y="7619"/>
                  </a:lnTo>
                  <a:lnTo>
                    <a:pt x="6350" y="8889"/>
                  </a:lnTo>
                  <a:lnTo>
                    <a:pt x="24129" y="8889"/>
                  </a:lnTo>
                  <a:lnTo>
                    <a:pt x="24129" y="2540"/>
                  </a:lnTo>
                  <a:close/>
                </a:path>
                <a:path w="24129" h="656589">
                  <a:moveTo>
                    <a:pt x="24129" y="8890"/>
                  </a:moveTo>
                  <a:lnTo>
                    <a:pt x="5079" y="8890"/>
                  </a:lnTo>
                  <a:lnTo>
                    <a:pt x="5079" y="10160"/>
                  </a:lnTo>
                  <a:lnTo>
                    <a:pt x="2539" y="10160"/>
                  </a:lnTo>
                  <a:lnTo>
                    <a:pt x="2539" y="11430"/>
                  </a:lnTo>
                  <a:lnTo>
                    <a:pt x="0" y="11430"/>
                  </a:lnTo>
                  <a:lnTo>
                    <a:pt x="0" y="15239"/>
                  </a:lnTo>
                  <a:lnTo>
                    <a:pt x="24129" y="15239"/>
                  </a:lnTo>
                  <a:lnTo>
                    <a:pt x="24129" y="8890"/>
                  </a:lnTo>
                  <a:close/>
                </a:path>
                <a:path w="24129" h="656589">
                  <a:moveTo>
                    <a:pt x="24129" y="15240"/>
                  </a:moveTo>
                  <a:lnTo>
                    <a:pt x="0" y="15240"/>
                  </a:lnTo>
                  <a:lnTo>
                    <a:pt x="0" y="21589"/>
                  </a:lnTo>
                  <a:lnTo>
                    <a:pt x="24129" y="21589"/>
                  </a:lnTo>
                  <a:lnTo>
                    <a:pt x="24129" y="15240"/>
                  </a:lnTo>
                  <a:close/>
                </a:path>
                <a:path w="24129" h="656589">
                  <a:moveTo>
                    <a:pt x="24129" y="21590"/>
                  </a:moveTo>
                  <a:lnTo>
                    <a:pt x="0" y="21590"/>
                  </a:lnTo>
                  <a:lnTo>
                    <a:pt x="0" y="27939"/>
                  </a:lnTo>
                  <a:lnTo>
                    <a:pt x="24129" y="27939"/>
                  </a:lnTo>
                  <a:lnTo>
                    <a:pt x="24129" y="21590"/>
                  </a:lnTo>
                  <a:close/>
                </a:path>
                <a:path w="24129" h="656589">
                  <a:moveTo>
                    <a:pt x="24129" y="27940"/>
                  </a:moveTo>
                  <a:lnTo>
                    <a:pt x="0" y="27940"/>
                  </a:lnTo>
                  <a:lnTo>
                    <a:pt x="0" y="34289"/>
                  </a:lnTo>
                  <a:lnTo>
                    <a:pt x="24129" y="34289"/>
                  </a:lnTo>
                  <a:lnTo>
                    <a:pt x="24129" y="27940"/>
                  </a:lnTo>
                  <a:close/>
                </a:path>
                <a:path w="24129" h="656589">
                  <a:moveTo>
                    <a:pt x="24129" y="34290"/>
                  </a:moveTo>
                  <a:lnTo>
                    <a:pt x="0" y="34290"/>
                  </a:lnTo>
                  <a:lnTo>
                    <a:pt x="0" y="40639"/>
                  </a:lnTo>
                  <a:lnTo>
                    <a:pt x="24129" y="40639"/>
                  </a:lnTo>
                  <a:lnTo>
                    <a:pt x="24129" y="34290"/>
                  </a:lnTo>
                  <a:close/>
                </a:path>
                <a:path w="24129" h="656589">
                  <a:moveTo>
                    <a:pt x="24129" y="40640"/>
                  </a:moveTo>
                  <a:lnTo>
                    <a:pt x="0" y="40640"/>
                  </a:lnTo>
                  <a:lnTo>
                    <a:pt x="0" y="46989"/>
                  </a:lnTo>
                  <a:lnTo>
                    <a:pt x="24129" y="46989"/>
                  </a:lnTo>
                  <a:lnTo>
                    <a:pt x="24129" y="40640"/>
                  </a:lnTo>
                  <a:close/>
                </a:path>
                <a:path w="24129" h="656589">
                  <a:moveTo>
                    <a:pt x="24129" y="46990"/>
                  </a:moveTo>
                  <a:lnTo>
                    <a:pt x="0" y="46990"/>
                  </a:lnTo>
                  <a:lnTo>
                    <a:pt x="0" y="53339"/>
                  </a:lnTo>
                  <a:lnTo>
                    <a:pt x="24129" y="53339"/>
                  </a:lnTo>
                  <a:lnTo>
                    <a:pt x="24129" y="46990"/>
                  </a:lnTo>
                  <a:close/>
                </a:path>
                <a:path w="24129" h="656589">
                  <a:moveTo>
                    <a:pt x="24129" y="53340"/>
                  </a:moveTo>
                  <a:lnTo>
                    <a:pt x="0" y="53340"/>
                  </a:lnTo>
                  <a:lnTo>
                    <a:pt x="0" y="59689"/>
                  </a:lnTo>
                  <a:lnTo>
                    <a:pt x="24129" y="59689"/>
                  </a:lnTo>
                  <a:lnTo>
                    <a:pt x="24129" y="53340"/>
                  </a:lnTo>
                  <a:close/>
                </a:path>
                <a:path w="24129" h="656589">
                  <a:moveTo>
                    <a:pt x="24129" y="59690"/>
                  </a:moveTo>
                  <a:lnTo>
                    <a:pt x="0" y="59690"/>
                  </a:lnTo>
                  <a:lnTo>
                    <a:pt x="0" y="66039"/>
                  </a:lnTo>
                  <a:lnTo>
                    <a:pt x="24129" y="66039"/>
                  </a:lnTo>
                  <a:lnTo>
                    <a:pt x="24129" y="59690"/>
                  </a:lnTo>
                  <a:close/>
                </a:path>
                <a:path w="24129" h="656589">
                  <a:moveTo>
                    <a:pt x="24129" y="66040"/>
                  </a:moveTo>
                  <a:lnTo>
                    <a:pt x="0" y="66040"/>
                  </a:lnTo>
                  <a:lnTo>
                    <a:pt x="0" y="72389"/>
                  </a:lnTo>
                  <a:lnTo>
                    <a:pt x="24129" y="72389"/>
                  </a:lnTo>
                  <a:lnTo>
                    <a:pt x="24129" y="66040"/>
                  </a:lnTo>
                  <a:close/>
                </a:path>
                <a:path w="24129" h="656589">
                  <a:moveTo>
                    <a:pt x="24129" y="72390"/>
                  </a:moveTo>
                  <a:lnTo>
                    <a:pt x="0" y="72390"/>
                  </a:lnTo>
                  <a:lnTo>
                    <a:pt x="0" y="78739"/>
                  </a:lnTo>
                  <a:lnTo>
                    <a:pt x="24129" y="78739"/>
                  </a:lnTo>
                  <a:lnTo>
                    <a:pt x="24129" y="72390"/>
                  </a:lnTo>
                  <a:close/>
                </a:path>
                <a:path w="24129" h="656589">
                  <a:moveTo>
                    <a:pt x="24129" y="78740"/>
                  </a:moveTo>
                  <a:lnTo>
                    <a:pt x="0" y="78740"/>
                  </a:lnTo>
                  <a:lnTo>
                    <a:pt x="0" y="85089"/>
                  </a:lnTo>
                  <a:lnTo>
                    <a:pt x="24129" y="85089"/>
                  </a:lnTo>
                  <a:lnTo>
                    <a:pt x="24129" y="78740"/>
                  </a:lnTo>
                  <a:close/>
                </a:path>
                <a:path w="24129" h="656589">
                  <a:moveTo>
                    <a:pt x="24129" y="85090"/>
                  </a:moveTo>
                  <a:lnTo>
                    <a:pt x="0" y="85090"/>
                  </a:lnTo>
                  <a:lnTo>
                    <a:pt x="0" y="91439"/>
                  </a:lnTo>
                  <a:lnTo>
                    <a:pt x="24129" y="91439"/>
                  </a:lnTo>
                  <a:lnTo>
                    <a:pt x="24129" y="85090"/>
                  </a:lnTo>
                  <a:close/>
                </a:path>
                <a:path w="24129" h="656589">
                  <a:moveTo>
                    <a:pt x="24129" y="91440"/>
                  </a:moveTo>
                  <a:lnTo>
                    <a:pt x="0" y="91440"/>
                  </a:lnTo>
                  <a:lnTo>
                    <a:pt x="0" y="97789"/>
                  </a:lnTo>
                  <a:lnTo>
                    <a:pt x="24129" y="97789"/>
                  </a:lnTo>
                  <a:lnTo>
                    <a:pt x="24129" y="91440"/>
                  </a:lnTo>
                  <a:close/>
                </a:path>
                <a:path w="24129" h="656589">
                  <a:moveTo>
                    <a:pt x="24129" y="97790"/>
                  </a:moveTo>
                  <a:lnTo>
                    <a:pt x="0" y="97790"/>
                  </a:lnTo>
                  <a:lnTo>
                    <a:pt x="0" y="104139"/>
                  </a:lnTo>
                  <a:lnTo>
                    <a:pt x="24129" y="104139"/>
                  </a:lnTo>
                  <a:lnTo>
                    <a:pt x="24129" y="97790"/>
                  </a:lnTo>
                  <a:close/>
                </a:path>
                <a:path w="24129" h="656589">
                  <a:moveTo>
                    <a:pt x="24129" y="104140"/>
                  </a:moveTo>
                  <a:lnTo>
                    <a:pt x="0" y="104140"/>
                  </a:lnTo>
                  <a:lnTo>
                    <a:pt x="0" y="110489"/>
                  </a:lnTo>
                  <a:lnTo>
                    <a:pt x="24129" y="110489"/>
                  </a:lnTo>
                  <a:lnTo>
                    <a:pt x="24129" y="104140"/>
                  </a:lnTo>
                  <a:close/>
                </a:path>
                <a:path w="24129" h="656589">
                  <a:moveTo>
                    <a:pt x="24129" y="110490"/>
                  </a:moveTo>
                  <a:lnTo>
                    <a:pt x="0" y="110490"/>
                  </a:lnTo>
                  <a:lnTo>
                    <a:pt x="0" y="116839"/>
                  </a:lnTo>
                  <a:lnTo>
                    <a:pt x="24129" y="116839"/>
                  </a:lnTo>
                  <a:lnTo>
                    <a:pt x="24129" y="110490"/>
                  </a:lnTo>
                  <a:close/>
                </a:path>
                <a:path w="24129" h="656589">
                  <a:moveTo>
                    <a:pt x="24129" y="116840"/>
                  </a:moveTo>
                  <a:lnTo>
                    <a:pt x="0" y="116840"/>
                  </a:lnTo>
                  <a:lnTo>
                    <a:pt x="0" y="123189"/>
                  </a:lnTo>
                  <a:lnTo>
                    <a:pt x="24129" y="123189"/>
                  </a:lnTo>
                  <a:lnTo>
                    <a:pt x="24129" y="116840"/>
                  </a:lnTo>
                  <a:close/>
                </a:path>
                <a:path w="24129" h="656589">
                  <a:moveTo>
                    <a:pt x="24129" y="123190"/>
                  </a:moveTo>
                  <a:lnTo>
                    <a:pt x="0" y="123190"/>
                  </a:lnTo>
                  <a:lnTo>
                    <a:pt x="0" y="128269"/>
                  </a:lnTo>
                  <a:lnTo>
                    <a:pt x="24129" y="128269"/>
                  </a:lnTo>
                  <a:lnTo>
                    <a:pt x="24129" y="123190"/>
                  </a:lnTo>
                  <a:close/>
                </a:path>
                <a:path w="24129" h="656589">
                  <a:moveTo>
                    <a:pt x="24129" y="128270"/>
                  </a:moveTo>
                  <a:lnTo>
                    <a:pt x="0" y="128270"/>
                  </a:lnTo>
                  <a:lnTo>
                    <a:pt x="0" y="135889"/>
                  </a:lnTo>
                  <a:lnTo>
                    <a:pt x="24129" y="135889"/>
                  </a:lnTo>
                  <a:lnTo>
                    <a:pt x="24129" y="128270"/>
                  </a:lnTo>
                  <a:close/>
                </a:path>
                <a:path w="24129" h="656589">
                  <a:moveTo>
                    <a:pt x="24129" y="135890"/>
                  </a:moveTo>
                  <a:lnTo>
                    <a:pt x="0" y="135890"/>
                  </a:lnTo>
                  <a:lnTo>
                    <a:pt x="0" y="142239"/>
                  </a:lnTo>
                  <a:lnTo>
                    <a:pt x="24129" y="142239"/>
                  </a:lnTo>
                  <a:lnTo>
                    <a:pt x="24129" y="135890"/>
                  </a:lnTo>
                  <a:close/>
                </a:path>
                <a:path w="24129" h="656589">
                  <a:moveTo>
                    <a:pt x="24129" y="142240"/>
                  </a:moveTo>
                  <a:lnTo>
                    <a:pt x="0" y="142240"/>
                  </a:lnTo>
                  <a:lnTo>
                    <a:pt x="0" y="148589"/>
                  </a:lnTo>
                  <a:lnTo>
                    <a:pt x="24129" y="148589"/>
                  </a:lnTo>
                  <a:lnTo>
                    <a:pt x="24129" y="142240"/>
                  </a:lnTo>
                  <a:close/>
                </a:path>
                <a:path w="24129" h="656589">
                  <a:moveTo>
                    <a:pt x="24129" y="148590"/>
                  </a:moveTo>
                  <a:lnTo>
                    <a:pt x="0" y="148590"/>
                  </a:lnTo>
                  <a:lnTo>
                    <a:pt x="0" y="154939"/>
                  </a:lnTo>
                  <a:lnTo>
                    <a:pt x="24129" y="154939"/>
                  </a:lnTo>
                  <a:lnTo>
                    <a:pt x="24129" y="148590"/>
                  </a:lnTo>
                  <a:close/>
                </a:path>
                <a:path w="24129" h="656589">
                  <a:moveTo>
                    <a:pt x="24129" y="154940"/>
                  </a:moveTo>
                  <a:lnTo>
                    <a:pt x="0" y="154940"/>
                  </a:lnTo>
                  <a:lnTo>
                    <a:pt x="0" y="161289"/>
                  </a:lnTo>
                  <a:lnTo>
                    <a:pt x="24129" y="161289"/>
                  </a:lnTo>
                  <a:lnTo>
                    <a:pt x="24129" y="154940"/>
                  </a:lnTo>
                  <a:close/>
                </a:path>
                <a:path w="24129" h="656589">
                  <a:moveTo>
                    <a:pt x="24129" y="161290"/>
                  </a:moveTo>
                  <a:lnTo>
                    <a:pt x="0" y="161290"/>
                  </a:lnTo>
                  <a:lnTo>
                    <a:pt x="0" y="167639"/>
                  </a:lnTo>
                  <a:lnTo>
                    <a:pt x="24129" y="167639"/>
                  </a:lnTo>
                  <a:lnTo>
                    <a:pt x="24129" y="161290"/>
                  </a:lnTo>
                  <a:close/>
                </a:path>
                <a:path w="24129" h="656589">
                  <a:moveTo>
                    <a:pt x="24129" y="167640"/>
                  </a:moveTo>
                  <a:lnTo>
                    <a:pt x="0" y="167640"/>
                  </a:lnTo>
                  <a:lnTo>
                    <a:pt x="0" y="173989"/>
                  </a:lnTo>
                  <a:lnTo>
                    <a:pt x="24129" y="173989"/>
                  </a:lnTo>
                  <a:lnTo>
                    <a:pt x="24129" y="167640"/>
                  </a:lnTo>
                  <a:close/>
                </a:path>
                <a:path w="24129" h="656589">
                  <a:moveTo>
                    <a:pt x="24129" y="173990"/>
                  </a:moveTo>
                  <a:lnTo>
                    <a:pt x="0" y="173990"/>
                  </a:lnTo>
                  <a:lnTo>
                    <a:pt x="0" y="180339"/>
                  </a:lnTo>
                  <a:lnTo>
                    <a:pt x="24129" y="180339"/>
                  </a:lnTo>
                  <a:lnTo>
                    <a:pt x="24129" y="173990"/>
                  </a:lnTo>
                  <a:close/>
                </a:path>
                <a:path w="24129" h="656589">
                  <a:moveTo>
                    <a:pt x="24129" y="180340"/>
                  </a:moveTo>
                  <a:lnTo>
                    <a:pt x="0" y="180340"/>
                  </a:lnTo>
                  <a:lnTo>
                    <a:pt x="0" y="186689"/>
                  </a:lnTo>
                  <a:lnTo>
                    <a:pt x="24129" y="186689"/>
                  </a:lnTo>
                  <a:lnTo>
                    <a:pt x="24129" y="180340"/>
                  </a:lnTo>
                  <a:close/>
                </a:path>
                <a:path w="24129" h="656589">
                  <a:moveTo>
                    <a:pt x="24129" y="186690"/>
                  </a:moveTo>
                  <a:lnTo>
                    <a:pt x="0" y="186690"/>
                  </a:lnTo>
                  <a:lnTo>
                    <a:pt x="0" y="193039"/>
                  </a:lnTo>
                  <a:lnTo>
                    <a:pt x="24129" y="193039"/>
                  </a:lnTo>
                  <a:lnTo>
                    <a:pt x="24129" y="186690"/>
                  </a:lnTo>
                  <a:close/>
                </a:path>
                <a:path w="24129" h="656589">
                  <a:moveTo>
                    <a:pt x="24129" y="193040"/>
                  </a:moveTo>
                  <a:lnTo>
                    <a:pt x="0" y="193040"/>
                  </a:lnTo>
                  <a:lnTo>
                    <a:pt x="0" y="199389"/>
                  </a:lnTo>
                  <a:lnTo>
                    <a:pt x="24129" y="199389"/>
                  </a:lnTo>
                  <a:lnTo>
                    <a:pt x="24129" y="193040"/>
                  </a:lnTo>
                  <a:close/>
                </a:path>
                <a:path w="24129" h="656589">
                  <a:moveTo>
                    <a:pt x="24129" y="199390"/>
                  </a:moveTo>
                  <a:lnTo>
                    <a:pt x="0" y="199390"/>
                  </a:lnTo>
                  <a:lnTo>
                    <a:pt x="0" y="205739"/>
                  </a:lnTo>
                  <a:lnTo>
                    <a:pt x="24129" y="205739"/>
                  </a:lnTo>
                  <a:lnTo>
                    <a:pt x="24129" y="199390"/>
                  </a:lnTo>
                  <a:close/>
                </a:path>
                <a:path w="24129" h="656589">
                  <a:moveTo>
                    <a:pt x="24129" y="205740"/>
                  </a:moveTo>
                  <a:lnTo>
                    <a:pt x="0" y="205740"/>
                  </a:lnTo>
                  <a:lnTo>
                    <a:pt x="0" y="212089"/>
                  </a:lnTo>
                  <a:lnTo>
                    <a:pt x="24129" y="212089"/>
                  </a:lnTo>
                  <a:lnTo>
                    <a:pt x="24129" y="205740"/>
                  </a:lnTo>
                  <a:close/>
                </a:path>
                <a:path w="24129" h="656589">
                  <a:moveTo>
                    <a:pt x="24129" y="212090"/>
                  </a:moveTo>
                  <a:lnTo>
                    <a:pt x="0" y="212090"/>
                  </a:lnTo>
                  <a:lnTo>
                    <a:pt x="0" y="218439"/>
                  </a:lnTo>
                  <a:lnTo>
                    <a:pt x="24129" y="218439"/>
                  </a:lnTo>
                  <a:lnTo>
                    <a:pt x="24129" y="212090"/>
                  </a:lnTo>
                  <a:close/>
                </a:path>
                <a:path w="24129" h="656589">
                  <a:moveTo>
                    <a:pt x="24129" y="218440"/>
                  </a:moveTo>
                  <a:lnTo>
                    <a:pt x="0" y="218440"/>
                  </a:lnTo>
                  <a:lnTo>
                    <a:pt x="0" y="224789"/>
                  </a:lnTo>
                  <a:lnTo>
                    <a:pt x="24129" y="224789"/>
                  </a:lnTo>
                  <a:lnTo>
                    <a:pt x="24129" y="218440"/>
                  </a:lnTo>
                  <a:close/>
                </a:path>
                <a:path w="24129" h="656589">
                  <a:moveTo>
                    <a:pt x="24129" y="224790"/>
                  </a:moveTo>
                  <a:lnTo>
                    <a:pt x="0" y="224790"/>
                  </a:lnTo>
                  <a:lnTo>
                    <a:pt x="0" y="231139"/>
                  </a:lnTo>
                  <a:lnTo>
                    <a:pt x="24129" y="231139"/>
                  </a:lnTo>
                  <a:lnTo>
                    <a:pt x="24129" y="224790"/>
                  </a:lnTo>
                  <a:close/>
                </a:path>
                <a:path w="24129" h="656589">
                  <a:moveTo>
                    <a:pt x="24129" y="231140"/>
                  </a:moveTo>
                  <a:lnTo>
                    <a:pt x="0" y="231140"/>
                  </a:lnTo>
                  <a:lnTo>
                    <a:pt x="0" y="237489"/>
                  </a:lnTo>
                  <a:lnTo>
                    <a:pt x="24129" y="237489"/>
                  </a:lnTo>
                  <a:lnTo>
                    <a:pt x="24129" y="231140"/>
                  </a:lnTo>
                  <a:close/>
                </a:path>
                <a:path w="24129" h="656589">
                  <a:moveTo>
                    <a:pt x="24129" y="237490"/>
                  </a:moveTo>
                  <a:lnTo>
                    <a:pt x="0" y="237490"/>
                  </a:lnTo>
                  <a:lnTo>
                    <a:pt x="0" y="243839"/>
                  </a:lnTo>
                  <a:lnTo>
                    <a:pt x="24129" y="243839"/>
                  </a:lnTo>
                  <a:lnTo>
                    <a:pt x="24129" y="237490"/>
                  </a:lnTo>
                  <a:close/>
                </a:path>
                <a:path w="24129" h="656589">
                  <a:moveTo>
                    <a:pt x="24129" y="243840"/>
                  </a:moveTo>
                  <a:lnTo>
                    <a:pt x="0" y="243840"/>
                  </a:lnTo>
                  <a:lnTo>
                    <a:pt x="0" y="269239"/>
                  </a:lnTo>
                  <a:lnTo>
                    <a:pt x="24129" y="269239"/>
                  </a:lnTo>
                  <a:lnTo>
                    <a:pt x="24129" y="243840"/>
                  </a:lnTo>
                  <a:close/>
                </a:path>
                <a:path w="24129" h="656589">
                  <a:moveTo>
                    <a:pt x="24129" y="269240"/>
                  </a:moveTo>
                  <a:lnTo>
                    <a:pt x="0" y="269240"/>
                  </a:lnTo>
                  <a:lnTo>
                    <a:pt x="0" y="383539"/>
                  </a:lnTo>
                  <a:lnTo>
                    <a:pt x="24129" y="383539"/>
                  </a:lnTo>
                  <a:lnTo>
                    <a:pt x="24129" y="269240"/>
                  </a:lnTo>
                  <a:close/>
                </a:path>
                <a:path w="24129" h="656589">
                  <a:moveTo>
                    <a:pt x="24129" y="383540"/>
                  </a:moveTo>
                  <a:lnTo>
                    <a:pt x="0" y="383540"/>
                  </a:lnTo>
                  <a:lnTo>
                    <a:pt x="0" y="408939"/>
                  </a:lnTo>
                  <a:lnTo>
                    <a:pt x="24129" y="408939"/>
                  </a:lnTo>
                  <a:lnTo>
                    <a:pt x="24129" y="383540"/>
                  </a:lnTo>
                  <a:close/>
                </a:path>
                <a:path w="24129" h="656589">
                  <a:moveTo>
                    <a:pt x="24129" y="408940"/>
                  </a:moveTo>
                  <a:lnTo>
                    <a:pt x="0" y="408940"/>
                  </a:lnTo>
                  <a:lnTo>
                    <a:pt x="0" y="415289"/>
                  </a:lnTo>
                  <a:lnTo>
                    <a:pt x="24129" y="415289"/>
                  </a:lnTo>
                  <a:lnTo>
                    <a:pt x="24129" y="408940"/>
                  </a:lnTo>
                  <a:close/>
                </a:path>
                <a:path w="24129" h="656589">
                  <a:moveTo>
                    <a:pt x="24129" y="415290"/>
                  </a:moveTo>
                  <a:lnTo>
                    <a:pt x="0" y="415290"/>
                  </a:lnTo>
                  <a:lnTo>
                    <a:pt x="0" y="421639"/>
                  </a:lnTo>
                  <a:lnTo>
                    <a:pt x="24129" y="421639"/>
                  </a:lnTo>
                  <a:lnTo>
                    <a:pt x="24129" y="415290"/>
                  </a:lnTo>
                  <a:close/>
                </a:path>
                <a:path w="24129" h="656589">
                  <a:moveTo>
                    <a:pt x="24129" y="421640"/>
                  </a:moveTo>
                  <a:lnTo>
                    <a:pt x="0" y="421640"/>
                  </a:lnTo>
                  <a:lnTo>
                    <a:pt x="0" y="427989"/>
                  </a:lnTo>
                  <a:lnTo>
                    <a:pt x="24129" y="427989"/>
                  </a:lnTo>
                  <a:lnTo>
                    <a:pt x="24129" y="421640"/>
                  </a:lnTo>
                  <a:close/>
                </a:path>
                <a:path w="24129" h="656589">
                  <a:moveTo>
                    <a:pt x="24129" y="427990"/>
                  </a:moveTo>
                  <a:lnTo>
                    <a:pt x="0" y="427990"/>
                  </a:lnTo>
                  <a:lnTo>
                    <a:pt x="0" y="434339"/>
                  </a:lnTo>
                  <a:lnTo>
                    <a:pt x="24129" y="434339"/>
                  </a:lnTo>
                  <a:lnTo>
                    <a:pt x="24129" y="427990"/>
                  </a:lnTo>
                  <a:close/>
                </a:path>
                <a:path w="24129" h="656589">
                  <a:moveTo>
                    <a:pt x="24129" y="434340"/>
                  </a:moveTo>
                  <a:lnTo>
                    <a:pt x="0" y="434340"/>
                  </a:lnTo>
                  <a:lnTo>
                    <a:pt x="0" y="440689"/>
                  </a:lnTo>
                  <a:lnTo>
                    <a:pt x="24129" y="440689"/>
                  </a:lnTo>
                  <a:lnTo>
                    <a:pt x="24129" y="434340"/>
                  </a:lnTo>
                  <a:close/>
                </a:path>
                <a:path w="24129" h="656589">
                  <a:moveTo>
                    <a:pt x="24129" y="440690"/>
                  </a:moveTo>
                  <a:lnTo>
                    <a:pt x="0" y="440690"/>
                  </a:lnTo>
                  <a:lnTo>
                    <a:pt x="0" y="447039"/>
                  </a:lnTo>
                  <a:lnTo>
                    <a:pt x="24129" y="447039"/>
                  </a:lnTo>
                  <a:lnTo>
                    <a:pt x="24129" y="440690"/>
                  </a:lnTo>
                  <a:close/>
                </a:path>
                <a:path w="24129" h="656589">
                  <a:moveTo>
                    <a:pt x="24129" y="447040"/>
                  </a:moveTo>
                  <a:lnTo>
                    <a:pt x="0" y="447040"/>
                  </a:lnTo>
                  <a:lnTo>
                    <a:pt x="0" y="453389"/>
                  </a:lnTo>
                  <a:lnTo>
                    <a:pt x="24129" y="453389"/>
                  </a:lnTo>
                  <a:lnTo>
                    <a:pt x="24129" y="447040"/>
                  </a:lnTo>
                  <a:close/>
                </a:path>
                <a:path w="24129" h="656589">
                  <a:moveTo>
                    <a:pt x="24129" y="453390"/>
                  </a:moveTo>
                  <a:lnTo>
                    <a:pt x="0" y="453390"/>
                  </a:lnTo>
                  <a:lnTo>
                    <a:pt x="0" y="459739"/>
                  </a:lnTo>
                  <a:lnTo>
                    <a:pt x="24129" y="459739"/>
                  </a:lnTo>
                  <a:lnTo>
                    <a:pt x="24129" y="453390"/>
                  </a:lnTo>
                  <a:close/>
                </a:path>
                <a:path w="24129" h="656589">
                  <a:moveTo>
                    <a:pt x="24129" y="459740"/>
                  </a:moveTo>
                  <a:lnTo>
                    <a:pt x="0" y="459740"/>
                  </a:lnTo>
                  <a:lnTo>
                    <a:pt x="0" y="464819"/>
                  </a:lnTo>
                  <a:lnTo>
                    <a:pt x="24129" y="464819"/>
                  </a:lnTo>
                  <a:lnTo>
                    <a:pt x="24129" y="459740"/>
                  </a:lnTo>
                  <a:close/>
                </a:path>
                <a:path w="24129" h="656589">
                  <a:moveTo>
                    <a:pt x="24129" y="464820"/>
                  </a:moveTo>
                  <a:lnTo>
                    <a:pt x="0" y="464820"/>
                  </a:lnTo>
                  <a:lnTo>
                    <a:pt x="0" y="472439"/>
                  </a:lnTo>
                  <a:lnTo>
                    <a:pt x="24129" y="472439"/>
                  </a:lnTo>
                  <a:lnTo>
                    <a:pt x="24129" y="464820"/>
                  </a:lnTo>
                  <a:close/>
                </a:path>
                <a:path w="24129" h="656589">
                  <a:moveTo>
                    <a:pt x="24129" y="472440"/>
                  </a:moveTo>
                  <a:lnTo>
                    <a:pt x="0" y="472440"/>
                  </a:lnTo>
                  <a:lnTo>
                    <a:pt x="0" y="478789"/>
                  </a:lnTo>
                  <a:lnTo>
                    <a:pt x="24129" y="478789"/>
                  </a:lnTo>
                  <a:lnTo>
                    <a:pt x="24129" y="472440"/>
                  </a:lnTo>
                  <a:close/>
                </a:path>
                <a:path w="24129" h="656589">
                  <a:moveTo>
                    <a:pt x="24129" y="478790"/>
                  </a:moveTo>
                  <a:lnTo>
                    <a:pt x="0" y="478790"/>
                  </a:lnTo>
                  <a:lnTo>
                    <a:pt x="0" y="485139"/>
                  </a:lnTo>
                  <a:lnTo>
                    <a:pt x="24129" y="485139"/>
                  </a:lnTo>
                  <a:lnTo>
                    <a:pt x="24129" y="478790"/>
                  </a:lnTo>
                  <a:close/>
                </a:path>
                <a:path w="24129" h="656589">
                  <a:moveTo>
                    <a:pt x="24129" y="485140"/>
                  </a:moveTo>
                  <a:lnTo>
                    <a:pt x="0" y="485140"/>
                  </a:lnTo>
                  <a:lnTo>
                    <a:pt x="0" y="491489"/>
                  </a:lnTo>
                  <a:lnTo>
                    <a:pt x="24129" y="491489"/>
                  </a:lnTo>
                  <a:lnTo>
                    <a:pt x="24129" y="485140"/>
                  </a:lnTo>
                  <a:close/>
                </a:path>
                <a:path w="24129" h="656589">
                  <a:moveTo>
                    <a:pt x="24129" y="491490"/>
                  </a:moveTo>
                  <a:lnTo>
                    <a:pt x="0" y="491490"/>
                  </a:lnTo>
                  <a:lnTo>
                    <a:pt x="0" y="497839"/>
                  </a:lnTo>
                  <a:lnTo>
                    <a:pt x="24129" y="497839"/>
                  </a:lnTo>
                  <a:lnTo>
                    <a:pt x="24129" y="491490"/>
                  </a:lnTo>
                  <a:close/>
                </a:path>
                <a:path w="24129" h="656589">
                  <a:moveTo>
                    <a:pt x="24129" y="497840"/>
                  </a:moveTo>
                  <a:lnTo>
                    <a:pt x="0" y="497840"/>
                  </a:lnTo>
                  <a:lnTo>
                    <a:pt x="0" y="504189"/>
                  </a:lnTo>
                  <a:lnTo>
                    <a:pt x="24129" y="504189"/>
                  </a:lnTo>
                  <a:lnTo>
                    <a:pt x="24129" y="497840"/>
                  </a:lnTo>
                  <a:close/>
                </a:path>
                <a:path w="24129" h="656589">
                  <a:moveTo>
                    <a:pt x="24129" y="504190"/>
                  </a:moveTo>
                  <a:lnTo>
                    <a:pt x="0" y="504190"/>
                  </a:lnTo>
                  <a:lnTo>
                    <a:pt x="0" y="510539"/>
                  </a:lnTo>
                  <a:lnTo>
                    <a:pt x="24129" y="510539"/>
                  </a:lnTo>
                  <a:lnTo>
                    <a:pt x="24129" y="504190"/>
                  </a:lnTo>
                  <a:close/>
                </a:path>
                <a:path w="24129" h="656589">
                  <a:moveTo>
                    <a:pt x="24129" y="510540"/>
                  </a:moveTo>
                  <a:lnTo>
                    <a:pt x="0" y="510540"/>
                  </a:lnTo>
                  <a:lnTo>
                    <a:pt x="0" y="516889"/>
                  </a:lnTo>
                  <a:lnTo>
                    <a:pt x="24129" y="516889"/>
                  </a:lnTo>
                  <a:lnTo>
                    <a:pt x="24129" y="510540"/>
                  </a:lnTo>
                  <a:close/>
                </a:path>
                <a:path w="24129" h="656589">
                  <a:moveTo>
                    <a:pt x="24129" y="516890"/>
                  </a:moveTo>
                  <a:lnTo>
                    <a:pt x="0" y="516890"/>
                  </a:lnTo>
                  <a:lnTo>
                    <a:pt x="0" y="523239"/>
                  </a:lnTo>
                  <a:lnTo>
                    <a:pt x="24129" y="523239"/>
                  </a:lnTo>
                  <a:lnTo>
                    <a:pt x="24129" y="516890"/>
                  </a:lnTo>
                  <a:close/>
                </a:path>
                <a:path w="24129" h="656589">
                  <a:moveTo>
                    <a:pt x="24129" y="523240"/>
                  </a:moveTo>
                  <a:lnTo>
                    <a:pt x="0" y="523240"/>
                  </a:lnTo>
                  <a:lnTo>
                    <a:pt x="0" y="529589"/>
                  </a:lnTo>
                  <a:lnTo>
                    <a:pt x="24129" y="529589"/>
                  </a:lnTo>
                  <a:lnTo>
                    <a:pt x="24129" y="523240"/>
                  </a:lnTo>
                  <a:close/>
                </a:path>
                <a:path w="24129" h="656589">
                  <a:moveTo>
                    <a:pt x="24129" y="529590"/>
                  </a:moveTo>
                  <a:lnTo>
                    <a:pt x="0" y="529590"/>
                  </a:lnTo>
                  <a:lnTo>
                    <a:pt x="0" y="535939"/>
                  </a:lnTo>
                  <a:lnTo>
                    <a:pt x="24129" y="535939"/>
                  </a:lnTo>
                  <a:lnTo>
                    <a:pt x="24129" y="529590"/>
                  </a:lnTo>
                  <a:close/>
                </a:path>
                <a:path w="24129" h="656589">
                  <a:moveTo>
                    <a:pt x="24129" y="535940"/>
                  </a:moveTo>
                  <a:lnTo>
                    <a:pt x="0" y="535940"/>
                  </a:lnTo>
                  <a:lnTo>
                    <a:pt x="0" y="542289"/>
                  </a:lnTo>
                  <a:lnTo>
                    <a:pt x="24129" y="542289"/>
                  </a:lnTo>
                  <a:lnTo>
                    <a:pt x="24129" y="535940"/>
                  </a:lnTo>
                  <a:close/>
                </a:path>
                <a:path w="24129" h="656589">
                  <a:moveTo>
                    <a:pt x="24129" y="542290"/>
                  </a:moveTo>
                  <a:lnTo>
                    <a:pt x="0" y="542290"/>
                  </a:lnTo>
                  <a:lnTo>
                    <a:pt x="0" y="548639"/>
                  </a:lnTo>
                  <a:lnTo>
                    <a:pt x="24129" y="548639"/>
                  </a:lnTo>
                  <a:lnTo>
                    <a:pt x="24129" y="542290"/>
                  </a:lnTo>
                  <a:close/>
                </a:path>
                <a:path w="24129" h="656589">
                  <a:moveTo>
                    <a:pt x="24129" y="548640"/>
                  </a:moveTo>
                  <a:lnTo>
                    <a:pt x="0" y="548640"/>
                  </a:lnTo>
                  <a:lnTo>
                    <a:pt x="0" y="554989"/>
                  </a:lnTo>
                  <a:lnTo>
                    <a:pt x="24129" y="554989"/>
                  </a:lnTo>
                  <a:lnTo>
                    <a:pt x="24129" y="548640"/>
                  </a:lnTo>
                  <a:close/>
                </a:path>
                <a:path w="24129" h="656589">
                  <a:moveTo>
                    <a:pt x="24129" y="554990"/>
                  </a:moveTo>
                  <a:lnTo>
                    <a:pt x="0" y="554990"/>
                  </a:lnTo>
                  <a:lnTo>
                    <a:pt x="0" y="561339"/>
                  </a:lnTo>
                  <a:lnTo>
                    <a:pt x="24129" y="561339"/>
                  </a:lnTo>
                  <a:lnTo>
                    <a:pt x="24129" y="554990"/>
                  </a:lnTo>
                  <a:close/>
                </a:path>
                <a:path w="24129" h="656589">
                  <a:moveTo>
                    <a:pt x="24129" y="561340"/>
                  </a:moveTo>
                  <a:lnTo>
                    <a:pt x="0" y="561340"/>
                  </a:lnTo>
                  <a:lnTo>
                    <a:pt x="0" y="567689"/>
                  </a:lnTo>
                  <a:lnTo>
                    <a:pt x="24129" y="567689"/>
                  </a:lnTo>
                  <a:lnTo>
                    <a:pt x="24129" y="561340"/>
                  </a:lnTo>
                  <a:close/>
                </a:path>
                <a:path w="24129" h="656589">
                  <a:moveTo>
                    <a:pt x="24129" y="567690"/>
                  </a:moveTo>
                  <a:lnTo>
                    <a:pt x="0" y="567690"/>
                  </a:lnTo>
                  <a:lnTo>
                    <a:pt x="0" y="574039"/>
                  </a:lnTo>
                  <a:lnTo>
                    <a:pt x="24129" y="574039"/>
                  </a:lnTo>
                  <a:lnTo>
                    <a:pt x="24129" y="567690"/>
                  </a:lnTo>
                  <a:close/>
                </a:path>
                <a:path w="24129" h="656589">
                  <a:moveTo>
                    <a:pt x="24129" y="574040"/>
                  </a:moveTo>
                  <a:lnTo>
                    <a:pt x="0" y="574040"/>
                  </a:lnTo>
                  <a:lnTo>
                    <a:pt x="0" y="580389"/>
                  </a:lnTo>
                  <a:lnTo>
                    <a:pt x="24129" y="580389"/>
                  </a:lnTo>
                  <a:lnTo>
                    <a:pt x="24129" y="574040"/>
                  </a:lnTo>
                  <a:close/>
                </a:path>
                <a:path w="24129" h="656589">
                  <a:moveTo>
                    <a:pt x="24129" y="580390"/>
                  </a:moveTo>
                  <a:lnTo>
                    <a:pt x="0" y="580390"/>
                  </a:lnTo>
                  <a:lnTo>
                    <a:pt x="0" y="586739"/>
                  </a:lnTo>
                  <a:lnTo>
                    <a:pt x="24129" y="586739"/>
                  </a:lnTo>
                  <a:lnTo>
                    <a:pt x="24129" y="580390"/>
                  </a:lnTo>
                  <a:close/>
                </a:path>
                <a:path w="24129" h="656589">
                  <a:moveTo>
                    <a:pt x="24129" y="586740"/>
                  </a:moveTo>
                  <a:lnTo>
                    <a:pt x="0" y="586740"/>
                  </a:lnTo>
                  <a:lnTo>
                    <a:pt x="0" y="593089"/>
                  </a:lnTo>
                  <a:lnTo>
                    <a:pt x="24129" y="593089"/>
                  </a:lnTo>
                  <a:lnTo>
                    <a:pt x="24129" y="586740"/>
                  </a:lnTo>
                  <a:close/>
                </a:path>
                <a:path w="24129" h="656589">
                  <a:moveTo>
                    <a:pt x="24129" y="593090"/>
                  </a:moveTo>
                  <a:lnTo>
                    <a:pt x="0" y="593090"/>
                  </a:lnTo>
                  <a:lnTo>
                    <a:pt x="0" y="599439"/>
                  </a:lnTo>
                  <a:lnTo>
                    <a:pt x="24129" y="599439"/>
                  </a:lnTo>
                  <a:lnTo>
                    <a:pt x="24129" y="593090"/>
                  </a:lnTo>
                  <a:close/>
                </a:path>
                <a:path w="24129" h="656589">
                  <a:moveTo>
                    <a:pt x="24129" y="599440"/>
                  </a:moveTo>
                  <a:lnTo>
                    <a:pt x="0" y="599440"/>
                  </a:lnTo>
                  <a:lnTo>
                    <a:pt x="0" y="605789"/>
                  </a:lnTo>
                  <a:lnTo>
                    <a:pt x="24129" y="605789"/>
                  </a:lnTo>
                  <a:lnTo>
                    <a:pt x="24129" y="599440"/>
                  </a:lnTo>
                  <a:close/>
                </a:path>
                <a:path w="24129" h="656589">
                  <a:moveTo>
                    <a:pt x="24129" y="605790"/>
                  </a:moveTo>
                  <a:lnTo>
                    <a:pt x="0" y="605790"/>
                  </a:lnTo>
                  <a:lnTo>
                    <a:pt x="0" y="612139"/>
                  </a:lnTo>
                  <a:lnTo>
                    <a:pt x="24129" y="612139"/>
                  </a:lnTo>
                  <a:lnTo>
                    <a:pt x="24129" y="605790"/>
                  </a:lnTo>
                  <a:close/>
                </a:path>
                <a:path w="24129" h="656589">
                  <a:moveTo>
                    <a:pt x="24129" y="612140"/>
                  </a:moveTo>
                  <a:lnTo>
                    <a:pt x="0" y="612140"/>
                  </a:lnTo>
                  <a:lnTo>
                    <a:pt x="0" y="618489"/>
                  </a:lnTo>
                  <a:lnTo>
                    <a:pt x="24129" y="618489"/>
                  </a:lnTo>
                  <a:lnTo>
                    <a:pt x="24129" y="612140"/>
                  </a:lnTo>
                  <a:close/>
                </a:path>
                <a:path w="24129" h="656589">
                  <a:moveTo>
                    <a:pt x="24129" y="618490"/>
                  </a:moveTo>
                  <a:lnTo>
                    <a:pt x="0" y="618490"/>
                  </a:lnTo>
                  <a:lnTo>
                    <a:pt x="0" y="624839"/>
                  </a:lnTo>
                  <a:lnTo>
                    <a:pt x="24129" y="624839"/>
                  </a:lnTo>
                  <a:lnTo>
                    <a:pt x="24129" y="618490"/>
                  </a:lnTo>
                  <a:close/>
                </a:path>
                <a:path w="24129" h="656589">
                  <a:moveTo>
                    <a:pt x="24129" y="624840"/>
                  </a:moveTo>
                  <a:lnTo>
                    <a:pt x="0" y="624840"/>
                  </a:lnTo>
                  <a:lnTo>
                    <a:pt x="0" y="631189"/>
                  </a:lnTo>
                  <a:lnTo>
                    <a:pt x="24129" y="631189"/>
                  </a:lnTo>
                  <a:lnTo>
                    <a:pt x="24129" y="624840"/>
                  </a:lnTo>
                  <a:close/>
                </a:path>
                <a:path w="24129" h="656589">
                  <a:moveTo>
                    <a:pt x="24129" y="631190"/>
                  </a:moveTo>
                  <a:lnTo>
                    <a:pt x="0" y="631190"/>
                  </a:lnTo>
                  <a:lnTo>
                    <a:pt x="0" y="637539"/>
                  </a:lnTo>
                  <a:lnTo>
                    <a:pt x="24129" y="637539"/>
                  </a:lnTo>
                  <a:lnTo>
                    <a:pt x="24129" y="631190"/>
                  </a:lnTo>
                  <a:close/>
                </a:path>
                <a:path w="24129" h="656589">
                  <a:moveTo>
                    <a:pt x="24129" y="637540"/>
                  </a:moveTo>
                  <a:lnTo>
                    <a:pt x="0" y="637540"/>
                  </a:lnTo>
                  <a:lnTo>
                    <a:pt x="0" y="643889"/>
                  </a:lnTo>
                  <a:lnTo>
                    <a:pt x="24129" y="643889"/>
                  </a:lnTo>
                  <a:lnTo>
                    <a:pt x="24129" y="637540"/>
                  </a:lnTo>
                  <a:close/>
                </a:path>
                <a:path w="24129" h="656589">
                  <a:moveTo>
                    <a:pt x="24129" y="643890"/>
                  </a:moveTo>
                  <a:lnTo>
                    <a:pt x="0" y="643890"/>
                  </a:lnTo>
                  <a:lnTo>
                    <a:pt x="0" y="646430"/>
                  </a:lnTo>
                  <a:lnTo>
                    <a:pt x="2539" y="646430"/>
                  </a:lnTo>
                  <a:lnTo>
                    <a:pt x="2539" y="647700"/>
                  </a:lnTo>
                  <a:lnTo>
                    <a:pt x="5079" y="647700"/>
                  </a:lnTo>
                  <a:lnTo>
                    <a:pt x="5079" y="648969"/>
                  </a:lnTo>
                  <a:lnTo>
                    <a:pt x="7620" y="648969"/>
                  </a:lnTo>
                  <a:lnTo>
                    <a:pt x="7620" y="650239"/>
                  </a:lnTo>
                  <a:lnTo>
                    <a:pt x="24129" y="650239"/>
                  </a:lnTo>
                  <a:lnTo>
                    <a:pt x="24129" y="643890"/>
                  </a:lnTo>
                  <a:close/>
                </a:path>
                <a:path w="24129" h="656589">
                  <a:moveTo>
                    <a:pt x="24129" y="650240"/>
                  </a:moveTo>
                  <a:lnTo>
                    <a:pt x="10160" y="650240"/>
                  </a:lnTo>
                  <a:lnTo>
                    <a:pt x="10160" y="651510"/>
                  </a:lnTo>
                  <a:lnTo>
                    <a:pt x="11429" y="651510"/>
                  </a:lnTo>
                  <a:lnTo>
                    <a:pt x="11429" y="652780"/>
                  </a:lnTo>
                  <a:lnTo>
                    <a:pt x="15239" y="652780"/>
                  </a:lnTo>
                  <a:lnTo>
                    <a:pt x="15239" y="654050"/>
                  </a:lnTo>
                  <a:lnTo>
                    <a:pt x="19050" y="654050"/>
                  </a:lnTo>
                  <a:lnTo>
                    <a:pt x="19050" y="655319"/>
                  </a:lnTo>
                  <a:lnTo>
                    <a:pt x="22860" y="655319"/>
                  </a:lnTo>
                  <a:lnTo>
                    <a:pt x="22860" y="656589"/>
                  </a:lnTo>
                  <a:lnTo>
                    <a:pt x="24129" y="656589"/>
                  </a:lnTo>
                  <a:lnTo>
                    <a:pt x="24129" y="650240"/>
                  </a:lnTo>
                  <a:close/>
                </a:path>
              </a:pathLst>
            </a:custGeom>
            <a:solidFill>
              <a:srgbClr val="1C1C1C"/>
            </a:solidFill>
          </p:spPr>
          <p:txBody>
            <a:bodyPr bIns="0" lIns="0" rIns="0" rtlCol="0" tIns="0" wrap="square"/>
            <a:p/>
          </p:txBody>
        </p:sp>
        <p:sp>
          <p:nvSpPr>
            <p:cNvPr id="1048917" name="object 193"/>
            <p:cNvSpPr/>
            <p:nvPr/>
          </p:nvSpPr>
          <p:spPr>
            <a:xfrm>
              <a:off x="5632449" y="4514849"/>
              <a:ext cx="25400" cy="632460"/>
            </a:xfrm>
            <a:custGeom>
              <a:avLst/>
              <a:ahLst/>
              <a:rect l="l" t="t" r="r" b="b"/>
              <a:pathLst>
                <a:path w="25400" h="632460">
                  <a:moveTo>
                    <a:pt x="25400" y="0"/>
                  </a:moveTo>
                  <a:lnTo>
                    <a:pt x="22860" y="0"/>
                  </a:lnTo>
                  <a:lnTo>
                    <a:pt x="22860" y="1269"/>
                  </a:lnTo>
                  <a:lnTo>
                    <a:pt x="20320" y="1269"/>
                  </a:lnTo>
                  <a:lnTo>
                    <a:pt x="20320" y="2539"/>
                  </a:lnTo>
                  <a:lnTo>
                    <a:pt x="25400" y="2539"/>
                  </a:lnTo>
                  <a:lnTo>
                    <a:pt x="25400" y="0"/>
                  </a:lnTo>
                  <a:close/>
                </a:path>
                <a:path w="25400" h="632460">
                  <a:moveTo>
                    <a:pt x="25400" y="2540"/>
                  </a:moveTo>
                  <a:lnTo>
                    <a:pt x="19050" y="2540"/>
                  </a:lnTo>
                  <a:lnTo>
                    <a:pt x="19050" y="3810"/>
                  </a:lnTo>
                  <a:lnTo>
                    <a:pt x="16510" y="3810"/>
                  </a:lnTo>
                  <a:lnTo>
                    <a:pt x="16510" y="5080"/>
                  </a:lnTo>
                  <a:lnTo>
                    <a:pt x="15239" y="5080"/>
                  </a:lnTo>
                  <a:lnTo>
                    <a:pt x="15239" y="6350"/>
                  </a:lnTo>
                  <a:lnTo>
                    <a:pt x="12700" y="6350"/>
                  </a:lnTo>
                  <a:lnTo>
                    <a:pt x="12700" y="7619"/>
                  </a:lnTo>
                  <a:lnTo>
                    <a:pt x="11429" y="7619"/>
                  </a:lnTo>
                  <a:lnTo>
                    <a:pt x="11429" y="8889"/>
                  </a:lnTo>
                  <a:lnTo>
                    <a:pt x="25400" y="8889"/>
                  </a:lnTo>
                  <a:lnTo>
                    <a:pt x="25400" y="2540"/>
                  </a:lnTo>
                  <a:close/>
                </a:path>
                <a:path w="25400" h="632460">
                  <a:moveTo>
                    <a:pt x="25400" y="8890"/>
                  </a:moveTo>
                  <a:lnTo>
                    <a:pt x="8889" y="8890"/>
                  </a:lnTo>
                  <a:lnTo>
                    <a:pt x="8889" y="10160"/>
                  </a:lnTo>
                  <a:lnTo>
                    <a:pt x="7620" y="10160"/>
                  </a:lnTo>
                  <a:lnTo>
                    <a:pt x="7620" y="11430"/>
                  </a:lnTo>
                  <a:lnTo>
                    <a:pt x="6350" y="11430"/>
                  </a:lnTo>
                  <a:lnTo>
                    <a:pt x="6350" y="12700"/>
                  </a:lnTo>
                  <a:lnTo>
                    <a:pt x="3810" y="12700"/>
                  </a:lnTo>
                  <a:lnTo>
                    <a:pt x="3810" y="13969"/>
                  </a:lnTo>
                  <a:lnTo>
                    <a:pt x="2539" y="13969"/>
                  </a:lnTo>
                  <a:lnTo>
                    <a:pt x="2539" y="15239"/>
                  </a:lnTo>
                  <a:lnTo>
                    <a:pt x="25400" y="15239"/>
                  </a:lnTo>
                  <a:lnTo>
                    <a:pt x="25400" y="8890"/>
                  </a:lnTo>
                  <a:close/>
                </a:path>
                <a:path w="25400" h="632460">
                  <a:moveTo>
                    <a:pt x="25400" y="15240"/>
                  </a:moveTo>
                  <a:lnTo>
                    <a:pt x="1270" y="15240"/>
                  </a:lnTo>
                  <a:lnTo>
                    <a:pt x="1270" y="16510"/>
                  </a:lnTo>
                  <a:lnTo>
                    <a:pt x="0" y="16510"/>
                  </a:lnTo>
                  <a:lnTo>
                    <a:pt x="0" y="21589"/>
                  </a:lnTo>
                  <a:lnTo>
                    <a:pt x="25400" y="21589"/>
                  </a:lnTo>
                  <a:lnTo>
                    <a:pt x="25400" y="15240"/>
                  </a:lnTo>
                  <a:close/>
                </a:path>
                <a:path w="25400" h="632460">
                  <a:moveTo>
                    <a:pt x="25400" y="21590"/>
                  </a:moveTo>
                  <a:lnTo>
                    <a:pt x="0" y="21590"/>
                  </a:lnTo>
                  <a:lnTo>
                    <a:pt x="0" y="27939"/>
                  </a:lnTo>
                  <a:lnTo>
                    <a:pt x="25400" y="27939"/>
                  </a:lnTo>
                  <a:lnTo>
                    <a:pt x="25400" y="21590"/>
                  </a:lnTo>
                  <a:close/>
                </a:path>
                <a:path w="25400" h="632460">
                  <a:moveTo>
                    <a:pt x="25400" y="27940"/>
                  </a:moveTo>
                  <a:lnTo>
                    <a:pt x="0" y="27940"/>
                  </a:lnTo>
                  <a:lnTo>
                    <a:pt x="0" y="34289"/>
                  </a:lnTo>
                  <a:lnTo>
                    <a:pt x="25400" y="34289"/>
                  </a:lnTo>
                  <a:lnTo>
                    <a:pt x="25400" y="27940"/>
                  </a:lnTo>
                  <a:close/>
                </a:path>
                <a:path w="25400" h="632460">
                  <a:moveTo>
                    <a:pt x="25400" y="34290"/>
                  </a:moveTo>
                  <a:lnTo>
                    <a:pt x="0" y="34290"/>
                  </a:lnTo>
                  <a:lnTo>
                    <a:pt x="0" y="40639"/>
                  </a:lnTo>
                  <a:lnTo>
                    <a:pt x="25400" y="40639"/>
                  </a:lnTo>
                  <a:lnTo>
                    <a:pt x="25400" y="34290"/>
                  </a:lnTo>
                  <a:close/>
                </a:path>
                <a:path w="25400" h="632460">
                  <a:moveTo>
                    <a:pt x="25400" y="40640"/>
                  </a:moveTo>
                  <a:lnTo>
                    <a:pt x="0" y="40640"/>
                  </a:lnTo>
                  <a:lnTo>
                    <a:pt x="0" y="46989"/>
                  </a:lnTo>
                  <a:lnTo>
                    <a:pt x="25400" y="46989"/>
                  </a:lnTo>
                  <a:lnTo>
                    <a:pt x="25400" y="40640"/>
                  </a:lnTo>
                  <a:close/>
                </a:path>
                <a:path w="25400" h="632460">
                  <a:moveTo>
                    <a:pt x="25400" y="46990"/>
                  </a:moveTo>
                  <a:lnTo>
                    <a:pt x="0" y="46990"/>
                  </a:lnTo>
                  <a:lnTo>
                    <a:pt x="0" y="53339"/>
                  </a:lnTo>
                  <a:lnTo>
                    <a:pt x="25400" y="53339"/>
                  </a:lnTo>
                  <a:lnTo>
                    <a:pt x="25400" y="46990"/>
                  </a:lnTo>
                  <a:close/>
                </a:path>
                <a:path w="25400" h="632460">
                  <a:moveTo>
                    <a:pt x="25400" y="53340"/>
                  </a:moveTo>
                  <a:lnTo>
                    <a:pt x="0" y="53340"/>
                  </a:lnTo>
                  <a:lnTo>
                    <a:pt x="0" y="59689"/>
                  </a:lnTo>
                  <a:lnTo>
                    <a:pt x="25400" y="59689"/>
                  </a:lnTo>
                  <a:lnTo>
                    <a:pt x="25400" y="53340"/>
                  </a:lnTo>
                  <a:close/>
                </a:path>
                <a:path w="25400" h="632460">
                  <a:moveTo>
                    <a:pt x="25400" y="59690"/>
                  </a:moveTo>
                  <a:lnTo>
                    <a:pt x="0" y="59690"/>
                  </a:lnTo>
                  <a:lnTo>
                    <a:pt x="0" y="66039"/>
                  </a:lnTo>
                  <a:lnTo>
                    <a:pt x="25400" y="66039"/>
                  </a:lnTo>
                  <a:lnTo>
                    <a:pt x="25400" y="59690"/>
                  </a:lnTo>
                  <a:close/>
                </a:path>
                <a:path w="25400" h="632460">
                  <a:moveTo>
                    <a:pt x="25400" y="66040"/>
                  </a:moveTo>
                  <a:lnTo>
                    <a:pt x="0" y="66040"/>
                  </a:lnTo>
                  <a:lnTo>
                    <a:pt x="0" y="72389"/>
                  </a:lnTo>
                  <a:lnTo>
                    <a:pt x="25400" y="72389"/>
                  </a:lnTo>
                  <a:lnTo>
                    <a:pt x="25400" y="66040"/>
                  </a:lnTo>
                  <a:close/>
                </a:path>
                <a:path w="25400" h="632460">
                  <a:moveTo>
                    <a:pt x="25400" y="72390"/>
                  </a:moveTo>
                  <a:lnTo>
                    <a:pt x="0" y="72390"/>
                  </a:lnTo>
                  <a:lnTo>
                    <a:pt x="0" y="78739"/>
                  </a:lnTo>
                  <a:lnTo>
                    <a:pt x="25400" y="78739"/>
                  </a:lnTo>
                  <a:lnTo>
                    <a:pt x="25400" y="72390"/>
                  </a:lnTo>
                  <a:close/>
                </a:path>
                <a:path w="25400" h="632460">
                  <a:moveTo>
                    <a:pt x="25400" y="78740"/>
                  </a:moveTo>
                  <a:lnTo>
                    <a:pt x="0" y="78740"/>
                  </a:lnTo>
                  <a:lnTo>
                    <a:pt x="0" y="85089"/>
                  </a:lnTo>
                  <a:lnTo>
                    <a:pt x="25400" y="85089"/>
                  </a:lnTo>
                  <a:lnTo>
                    <a:pt x="25400" y="78740"/>
                  </a:lnTo>
                  <a:close/>
                </a:path>
                <a:path w="25400" h="632460">
                  <a:moveTo>
                    <a:pt x="25400" y="85090"/>
                  </a:moveTo>
                  <a:lnTo>
                    <a:pt x="0" y="85090"/>
                  </a:lnTo>
                  <a:lnTo>
                    <a:pt x="0" y="91439"/>
                  </a:lnTo>
                  <a:lnTo>
                    <a:pt x="25400" y="91439"/>
                  </a:lnTo>
                  <a:lnTo>
                    <a:pt x="25400" y="85090"/>
                  </a:lnTo>
                  <a:close/>
                </a:path>
                <a:path w="25400" h="632460">
                  <a:moveTo>
                    <a:pt x="25400" y="91440"/>
                  </a:moveTo>
                  <a:lnTo>
                    <a:pt x="0" y="91440"/>
                  </a:lnTo>
                  <a:lnTo>
                    <a:pt x="0" y="97789"/>
                  </a:lnTo>
                  <a:lnTo>
                    <a:pt x="25400" y="97789"/>
                  </a:lnTo>
                  <a:lnTo>
                    <a:pt x="25400" y="91440"/>
                  </a:lnTo>
                  <a:close/>
                </a:path>
                <a:path w="25400" h="632460">
                  <a:moveTo>
                    <a:pt x="25400" y="97790"/>
                  </a:moveTo>
                  <a:lnTo>
                    <a:pt x="0" y="97790"/>
                  </a:lnTo>
                  <a:lnTo>
                    <a:pt x="0" y="104139"/>
                  </a:lnTo>
                  <a:lnTo>
                    <a:pt x="25400" y="104139"/>
                  </a:lnTo>
                  <a:lnTo>
                    <a:pt x="25400" y="97790"/>
                  </a:lnTo>
                  <a:close/>
                </a:path>
                <a:path w="25400" h="632460">
                  <a:moveTo>
                    <a:pt x="25400" y="104140"/>
                  </a:moveTo>
                  <a:lnTo>
                    <a:pt x="0" y="104140"/>
                  </a:lnTo>
                  <a:lnTo>
                    <a:pt x="0" y="110489"/>
                  </a:lnTo>
                  <a:lnTo>
                    <a:pt x="25400" y="110489"/>
                  </a:lnTo>
                  <a:lnTo>
                    <a:pt x="25400" y="104140"/>
                  </a:lnTo>
                  <a:close/>
                </a:path>
                <a:path w="25400" h="632460">
                  <a:moveTo>
                    <a:pt x="25400" y="110490"/>
                  </a:moveTo>
                  <a:lnTo>
                    <a:pt x="0" y="110490"/>
                  </a:lnTo>
                  <a:lnTo>
                    <a:pt x="0" y="115569"/>
                  </a:lnTo>
                  <a:lnTo>
                    <a:pt x="25400" y="115569"/>
                  </a:lnTo>
                  <a:lnTo>
                    <a:pt x="25400" y="110490"/>
                  </a:lnTo>
                  <a:close/>
                </a:path>
                <a:path w="25400" h="632460">
                  <a:moveTo>
                    <a:pt x="25400" y="115570"/>
                  </a:moveTo>
                  <a:lnTo>
                    <a:pt x="0" y="115570"/>
                  </a:lnTo>
                  <a:lnTo>
                    <a:pt x="0" y="123189"/>
                  </a:lnTo>
                  <a:lnTo>
                    <a:pt x="25400" y="123189"/>
                  </a:lnTo>
                  <a:lnTo>
                    <a:pt x="25400" y="115570"/>
                  </a:lnTo>
                  <a:close/>
                </a:path>
                <a:path w="25400" h="632460">
                  <a:moveTo>
                    <a:pt x="25400" y="123190"/>
                  </a:moveTo>
                  <a:lnTo>
                    <a:pt x="0" y="123190"/>
                  </a:lnTo>
                  <a:lnTo>
                    <a:pt x="0" y="129539"/>
                  </a:lnTo>
                  <a:lnTo>
                    <a:pt x="25400" y="129539"/>
                  </a:lnTo>
                  <a:lnTo>
                    <a:pt x="25400" y="123190"/>
                  </a:lnTo>
                  <a:close/>
                </a:path>
                <a:path w="25400" h="632460">
                  <a:moveTo>
                    <a:pt x="25400" y="129540"/>
                  </a:moveTo>
                  <a:lnTo>
                    <a:pt x="0" y="129540"/>
                  </a:lnTo>
                  <a:lnTo>
                    <a:pt x="0" y="135889"/>
                  </a:lnTo>
                  <a:lnTo>
                    <a:pt x="25400" y="135889"/>
                  </a:lnTo>
                  <a:lnTo>
                    <a:pt x="25400" y="129540"/>
                  </a:lnTo>
                  <a:close/>
                </a:path>
                <a:path w="25400" h="632460">
                  <a:moveTo>
                    <a:pt x="25400" y="135890"/>
                  </a:moveTo>
                  <a:lnTo>
                    <a:pt x="0" y="135890"/>
                  </a:lnTo>
                  <a:lnTo>
                    <a:pt x="0" y="142239"/>
                  </a:lnTo>
                  <a:lnTo>
                    <a:pt x="25400" y="142239"/>
                  </a:lnTo>
                  <a:lnTo>
                    <a:pt x="25400" y="135890"/>
                  </a:lnTo>
                  <a:close/>
                </a:path>
                <a:path w="25400" h="632460">
                  <a:moveTo>
                    <a:pt x="25400" y="142240"/>
                  </a:moveTo>
                  <a:lnTo>
                    <a:pt x="0" y="142240"/>
                  </a:lnTo>
                  <a:lnTo>
                    <a:pt x="0" y="148589"/>
                  </a:lnTo>
                  <a:lnTo>
                    <a:pt x="25400" y="148589"/>
                  </a:lnTo>
                  <a:lnTo>
                    <a:pt x="25400" y="142240"/>
                  </a:lnTo>
                  <a:close/>
                </a:path>
                <a:path w="25400" h="632460">
                  <a:moveTo>
                    <a:pt x="25400" y="148590"/>
                  </a:moveTo>
                  <a:lnTo>
                    <a:pt x="0" y="148590"/>
                  </a:lnTo>
                  <a:lnTo>
                    <a:pt x="0" y="154939"/>
                  </a:lnTo>
                  <a:lnTo>
                    <a:pt x="25400" y="154939"/>
                  </a:lnTo>
                  <a:lnTo>
                    <a:pt x="25400" y="148590"/>
                  </a:lnTo>
                  <a:close/>
                </a:path>
                <a:path w="25400" h="632460">
                  <a:moveTo>
                    <a:pt x="25400" y="154940"/>
                  </a:moveTo>
                  <a:lnTo>
                    <a:pt x="0" y="154940"/>
                  </a:lnTo>
                  <a:lnTo>
                    <a:pt x="0" y="161289"/>
                  </a:lnTo>
                  <a:lnTo>
                    <a:pt x="25400" y="161289"/>
                  </a:lnTo>
                  <a:lnTo>
                    <a:pt x="25400" y="154940"/>
                  </a:lnTo>
                  <a:close/>
                </a:path>
                <a:path w="25400" h="632460">
                  <a:moveTo>
                    <a:pt x="25400" y="161290"/>
                  </a:moveTo>
                  <a:lnTo>
                    <a:pt x="0" y="161290"/>
                  </a:lnTo>
                  <a:lnTo>
                    <a:pt x="0" y="167639"/>
                  </a:lnTo>
                  <a:lnTo>
                    <a:pt x="25400" y="167639"/>
                  </a:lnTo>
                  <a:lnTo>
                    <a:pt x="25400" y="161290"/>
                  </a:lnTo>
                  <a:close/>
                </a:path>
                <a:path w="25400" h="632460">
                  <a:moveTo>
                    <a:pt x="25400" y="167640"/>
                  </a:moveTo>
                  <a:lnTo>
                    <a:pt x="0" y="167640"/>
                  </a:lnTo>
                  <a:lnTo>
                    <a:pt x="0" y="173989"/>
                  </a:lnTo>
                  <a:lnTo>
                    <a:pt x="25400" y="173989"/>
                  </a:lnTo>
                  <a:lnTo>
                    <a:pt x="25400" y="167640"/>
                  </a:lnTo>
                  <a:close/>
                </a:path>
                <a:path w="25400" h="632460">
                  <a:moveTo>
                    <a:pt x="25400" y="173990"/>
                  </a:moveTo>
                  <a:lnTo>
                    <a:pt x="0" y="173990"/>
                  </a:lnTo>
                  <a:lnTo>
                    <a:pt x="0" y="180339"/>
                  </a:lnTo>
                  <a:lnTo>
                    <a:pt x="25400" y="180339"/>
                  </a:lnTo>
                  <a:lnTo>
                    <a:pt x="25400" y="173990"/>
                  </a:lnTo>
                  <a:close/>
                </a:path>
                <a:path w="25400" h="632460">
                  <a:moveTo>
                    <a:pt x="25400" y="180340"/>
                  </a:moveTo>
                  <a:lnTo>
                    <a:pt x="0" y="180340"/>
                  </a:lnTo>
                  <a:lnTo>
                    <a:pt x="0" y="186689"/>
                  </a:lnTo>
                  <a:lnTo>
                    <a:pt x="25400" y="186689"/>
                  </a:lnTo>
                  <a:lnTo>
                    <a:pt x="25400" y="180340"/>
                  </a:lnTo>
                  <a:close/>
                </a:path>
                <a:path w="25400" h="632460">
                  <a:moveTo>
                    <a:pt x="25400" y="186690"/>
                  </a:moveTo>
                  <a:lnTo>
                    <a:pt x="0" y="186690"/>
                  </a:lnTo>
                  <a:lnTo>
                    <a:pt x="0" y="193039"/>
                  </a:lnTo>
                  <a:lnTo>
                    <a:pt x="25400" y="193039"/>
                  </a:lnTo>
                  <a:lnTo>
                    <a:pt x="25400" y="186690"/>
                  </a:lnTo>
                  <a:close/>
                </a:path>
                <a:path w="25400" h="632460">
                  <a:moveTo>
                    <a:pt x="25400" y="193040"/>
                  </a:moveTo>
                  <a:lnTo>
                    <a:pt x="0" y="193040"/>
                  </a:lnTo>
                  <a:lnTo>
                    <a:pt x="0" y="199389"/>
                  </a:lnTo>
                  <a:lnTo>
                    <a:pt x="25400" y="199389"/>
                  </a:lnTo>
                  <a:lnTo>
                    <a:pt x="25400" y="193040"/>
                  </a:lnTo>
                  <a:close/>
                </a:path>
                <a:path w="25400" h="632460">
                  <a:moveTo>
                    <a:pt x="25400" y="199390"/>
                  </a:moveTo>
                  <a:lnTo>
                    <a:pt x="0" y="199390"/>
                  </a:lnTo>
                  <a:lnTo>
                    <a:pt x="0" y="205739"/>
                  </a:lnTo>
                  <a:lnTo>
                    <a:pt x="25400" y="205739"/>
                  </a:lnTo>
                  <a:lnTo>
                    <a:pt x="25400" y="199390"/>
                  </a:lnTo>
                  <a:close/>
                </a:path>
                <a:path w="25400" h="632460">
                  <a:moveTo>
                    <a:pt x="25400" y="205740"/>
                  </a:moveTo>
                  <a:lnTo>
                    <a:pt x="0" y="205740"/>
                  </a:lnTo>
                  <a:lnTo>
                    <a:pt x="0" y="212089"/>
                  </a:lnTo>
                  <a:lnTo>
                    <a:pt x="25400" y="212089"/>
                  </a:lnTo>
                  <a:lnTo>
                    <a:pt x="25400" y="205740"/>
                  </a:lnTo>
                  <a:close/>
                </a:path>
                <a:path w="25400" h="632460">
                  <a:moveTo>
                    <a:pt x="25400" y="212090"/>
                  </a:moveTo>
                  <a:lnTo>
                    <a:pt x="0" y="212090"/>
                  </a:lnTo>
                  <a:lnTo>
                    <a:pt x="0" y="218439"/>
                  </a:lnTo>
                  <a:lnTo>
                    <a:pt x="25400" y="218439"/>
                  </a:lnTo>
                  <a:lnTo>
                    <a:pt x="25400" y="212090"/>
                  </a:lnTo>
                  <a:close/>
                </a:path>
                <a:path w="25400" h="632460">
                  <a:moveTo>
                    <a:pt x="25400" y="218440"/>
                  </a:moveTo>
                  <a:lnTo>
                    <a:pt x="0" y="218440"/>
                  </a:lnTo>
                  <a:lnTo>
                    <a:pt x="0" y="224789"/>
                  </a:lnTo>
                  <a:lnTo>
                    <a:pt x="25400" y="224789"/>
                  </a:lnTo>
                  <a:lnTo>
                    <a:pt x="25400" y="218440"/>
                  </a:lnTo>
                  <a:close/>
                </a:path>
                <a:path w="25400" h="632460">
                  <a:moveTo>
                    <a:pt x="25400" y="224790"/>
                  </a:moveTo>
                  <a:lnTo>
                    <a:pt x="0" y="224790"/>
                  </a:lnTo>
                  <a:lnTo>
                    <a:pt x="0" y="231139"/>
                  </a:lnTo>
                  <a:lnTo>
                    <a:pt x="25400" y="231139"/>
                  </a:lnTo>
                  <a:lnTo>
                    <a:pt x="25400" y="224790"/>
                  </a:lnTo>
                  <a:close/>
                </a:path>
                <a:path w="25400" h="632460">
                  <a:moveTo>
                    <a:pt x="25400" y="231140"/>
                  </a:moveTo>
                  <a:lnTo>
                    <a:pt x="0" y="231140"/>
                  </a:lnTo>
                  <a:lnTo>
                    <a:pt x="0" y="256539"/>
                  </a:lnTo>
                  <a:lnTo>
                    <a:pt x="25400" y="256539"/>
                  </a:lnTo>
                  <a:lnTo>
                    <a:pt x="25400" y="231140"/>
                  </a:lnTo>
                  <a:close/>
                </a:path>
                <a:path w="25400" h="632460">
                  <a:moveTo>
                    <a:pt x="25400" y="256540"/>
                  </a:moveTo>
                  <a:lnTo>
                    <a:pt x="0" y="256540"/>
                  </a:lnTo>
                  <a:lnTo>
                    <a:pt x="0" y="370839"/>
                  </a:lnTo>
                  <a:lnTo>
                    <a:pt x="25400" y="370839"/>
                  </a:lnTo>
                  <a:lnTo>
                    <a:pt x="25400" y="256540"/>
                  </a:lnTo>
                  <a:close/>
                </a:path>
                <a:path w="25400" h="632460">
                  <a:moveTo>
                    <a:pt x="25400" y="370840"/>
                  </a:moveTo>
                  <a:lnTo>
                    <a:pt x="0" y="370840"/>
                  </a:lnTo>
                  <a:lnTo>
                    <a:pt x="0" y="396239"/>
                  </a:lnTo>
                  <a:lnTo>
                    <a:pt x="25400" y="396239"/>
                  </a:lnTo>
                  <a:lnTo>
                    <a:pt x="25400" y="370840"/>
                  </a:lnTo>
                  <a:close/>
                </a:path>
                <a:path w="25400" h="632460">
                  <a:moveTo>
                    <a:pt x="25400" y="396240"/>
                  </a:moveTo>
                  <a:lnTo>
                    <a:pt x="0" y="396240"/>
                  </a:lnTo>
                  <a:lnTo>
                    <a:pt x="0" y="402589"/>
                  </a:lnTo>
                  <a:lnTo>
                    <a:pt x="25400" y="402589"/>
                  </a:lnTo>
                  <a:lnTo>
                    <a:pt x="25400" y="396240"/>
                  </a:lnTo>
                  <a:close/>
                </a:path>
                <a:path w="25400" h="632460">
                  <a:moveTo>
                    <a:pt x="25400" y="402590"/>
                  </a:moveTo>
                  <a:lnTo>
                    <a:pt x="0" y="402590"/>
                  </a:lnTo>
                  <a:lnTo>
                    <a:pt x="0" y="408939"/>
                  </a:lnTo>
                  <a:lnTo>
                    <a:pt x="25400" y="408939"/>
                  </a:lnTo>
                  <a:lnTo>
                    <a:pt x="25400" y="402590"/>
                  </a:lnTo>
                  <a:close/>
                </a:path>
                <a:path w="25400" h="632460">
                  <a:moveTo>
                    <a:pt x="25400" y="408940"/>
                  </a:moveTo>
                  <a:lnTo>
                    <a:pt x="0" y="408940"/>
                  </a:lnTo>
                  <a:lnTo>
                    <a:pt x="0" y="415289"/>
                  </a:lnTo>
                  <a:lnTo>
                    <a:pt x="25400" y="415289"/>
                  </a:lnTo>
                  <a:lnTo>
                    <a:pt x="25400" y="408940"/>
                  </a:lnTo>
                  <a:close/>
                </a:path>
                <a:path w="25400" h="632460">
                  <a:moveTo>
                    <a:pt x="25400" y="415290"/>
                  </a:moveTo>
                  <a:lnTo>
                    <a:pt x="0" y="415290"/>
                  </a:lnTo>
                  <a:lnTo>
                    <a:pt x="0" y="421639"/>
                  </a:lnTo>
                  <a:lnTo>
                    <a:pt x="25400" y="421639"/>
                  </a:lnTo>
                  <a:lnTo>
                    <a:pt x="25400" y="415290"/>
                  </a:lnTo>
                  <a:close/>
                </a:path>
                <a:path w="25400" h="632460">
                  <a:moveTo>
                    <a:pt x="25400" y="421640"/>
                  </a:moveTo>
                  <a:lnTo>
                    <a:pt x="0" y="421640"/>
                  </a:lnTo>
                  <a:lnTo>
                    <a:pt x="0" y="427989"/>
                  </a:lnTo>
                  <a:lnTo>
                    <a:pt x="25400" y="427989"/>
                  </a:lnTo>
                  <a:lnTo>
                    <a:pt x="25400" y="421640"/>
                  </a:lnTo>
                  <a:close/>
                </a:path>
                <a:path w="25400" h="632460">
                  <a:moveTo>
                    <a:pt x="25400" y="427990"/>
                  </a:moveTo>
                  <a:lnTo>
                    <a:pt x="0" y="427990"/>
                  </a:lnTo>
                  <a:lnTo>
                    <a:pt x="0" y="434339"/>
                  </a:lnTo>
                  <a:lnTo>
                    <a:pt x="25400" y="434339"/>
                  </a:lnTo>
                  <a:lnTo>
                    <a:pt x="25400" y="427990"/>
                  </a:lnTo>
                  <a:close/>
                </a:path>
                <a:path w="25400" h="632460">
                  <a:moveTo>
                    <a:pt x="25400" y="434340"/>
                  </a:moveTo>
                  <a:lnTo>
                    <a:pt x="0" y="434340"/>
                  </a:lnTo>
                  <a:lnTo>
                    <a:pt x="0" y="440689"/>
                  </a:lnTo>
                  <a:lnTo>
                    <a:pt x="25400" y="440689"/>
                  </a:lnTo>
                  <a:lnTo>
                    <a:pt x="25400" y="434340"/>
                  </a:lnTo>
                  <a:close/>
                </a:path>
                <a:path w="25400" h="632460">
                  <a:moveTo>
                    <a:pt x="25400" y="440690"/>
                  </a:moveTo>
                  <a:lnTo>
                    <a:pt x="0" y="440690"/>
                  </a:lnTo>
                  <a:lnTo>
                    <a:pt x="0" y="447039"/>
                  </a:lnTo>
                  <a:lnTo>
                    <a:pt x="25400" y="447039"/>
                  </a:lnTo>
                  <a:lnTo>
                    <a:pt x="25400" y="440690"/>
                  </a:lnTo>
                  <a:close/>
                </a:path>
                <a:path w="25400" h="632460">
                  <a:moveTo>
                    <a:pt x="25400" y="447040"/>
                  </a:moveTo>
                  <a:lnTo>
                    <a:pt x="0" y="447040"/>
                  </a:lnTo>
                  <a:lnTo>
                    <a:pt x="0" y="452119"/>
                  </a:lnTo>
                  <a:lnTo>
                    <a:pt x="25400" y="452119"/>
                  </a:lnTo>
                  <a:lnTo>
                    <a:pt x="25400" y="447040"/>
                  </a:lnTo>
                  <a:close/>
                </a:path>
                <a:path w="25400" h="632460">
                  <a:moveTo>
                    <a:pt x="25400" y="452120"/>
                  </a:moveTo>
                  <a:lnTo>
                    <a:pt x="0" y="452120"/>
                  </a:lnTo>
                  <a:lnTo>
                    <a:pt x="0" y="459739"/>
                  </a:lnTo>
                  <a:lnTo>
                    <a:pt x="25400" y="459739"/>
                  </a:lnTo>
                  <a:lnTo>
                    <a:pt x="25400" y="452120"/>
                  </a:lnTo>
                  <a:close/>
                </a:path>
                <a:path w="25400" h="632460">
                  <a:moveTo>
                    <a:pt x="25400" y="459740"/>
                  </a:moveTo>
                  <a:lnTo>
                    <a:pt x="0" y="459740"/>
                  </a:lnTo>
                  <a:lnTo>
                    <a:pt x="0" y="466089"/>
                  </a:lnTo>
                  <a:lnTo>
                    <a:pt x="25400" y="466089"/>
                  </a:lnTo>
                  <a:lnTo>
                    <a:pt x="25400" y="459740"/>
                  </a:lnTo>
                  <a:close/>
                </a:path>
                <a:path w="25400" h="632460">
                  <a:moveTo>
                    <a:pt x="25400" y="466090"/>
                  </a:moveTo>
                  <a:lnTo>
                    <a:pt x="0" y="466090"/>
                  </a:lnTo>
                  <a:lnTo>
                    <a:pt x="0" y="472439"/>
                  </a:lnTo>
                  <a:lnTo>
                    <a:pt x="25400" y="472439"/>
                  </a:lnTo>
                  <a:lnTo>
                    <a:pt x="25400" y="466090"/>
                  </a:lnTo>
                  <a:close/>
                </a:path>
                <a:path w="25400" h="632460">
                  <a:moveTo>
                    <a:pt x="25400" y="472440"/>
                  </a:moveTo>
                  <a:lnTo>
                    <a:pt x="0" y="472440"/>
                  </a:lnTo>
                  <a:lnTo>
                    <a:pt x="0" y="478789"/>
                  </a:lnTo>
                  <a:lnTo>
                    <a:pt x="25400" y="478789"/>
                  </a:lnTo>
                  <a:lnTo>
                    <a:pt x="25400" y="472440"/>
                  </a:lnTo>
                  <a:close/>
                </a:path>
                <a:path w="25400" h="632460">
                  <a:moveTo>
                    <a:pt x="25400" y="478790"/>
                  </a:moveTo>
                  <a:lnTo>
                    <a:pt x="0" y="478790"/>
                  </a:lnTo>
                  <a:lnTo>
                    <a:pt x="0" y="485139"/>
                  </a:lnTo>
                  <a:lnTo>
                    <a:pt x="25400" y="485139"/>
                  </a:lnTo>
                  <a:lnTo>
                    <a:pt x="25400" y="478790"/>
                  </a:lnTo>
                  <a:close/>
                </a:path>
                <a:path w="25400" h="632460">
                  <a:moveTo>
                    <a:pt x="25400" y="485140"/>
                  </a:moveTo>
                  <a:lnTo>
                    <a:pt x="0" y="485140"/>
                  </a:lnTo>
                  <a:lnTo>
                    <a:pt x="0" y="491489"/>
                  </a:lnTo>
                  <a:lnTo>
                    <a:pt x="25400" y="491489"/>
                  </a:lnTo>
                  <a:lnTo>
                    <a:pt x="25400" y="485140"/>
                  </a:lnTo>
                  <a:close/>
                </a:path>
                <a:path w="25400" h="632460">
                  <a:moveTo>
                    <a:pt x="25400" y="491490"/>
                  </a:moveTo>
                  <a:lnTo>
                    <a:pt x="0" y="491490"/>
                  </a:lnTo>
                  <a:lnTo>
                    <a:pt x="0" y="497839"/>
                  </a:lnTo>
                  <a:lnTo>
                    <a:pt x="25400" y="497839"/>
                  </a:lnTo>
                  <a:lnTo>
                    <a:pt x="25400" y="491490"/>
                  </a:lnTo>
                  <a:close/>
                </a:path>
                <a:path w="25400" h="632460">
                  <a:moveTo>
                    <a:pt x="25400" y="497840"/>
                  </a:moveTo>
                  <a:lnTo>
                    <a:pt x="0" y="497840"/>
                  </a:lnTo>
                  <a:lnTo>
                    <a:pt x="0" y="504189"/>
                  </a:lnTo>
                  <a:lnTo>
                    <a:pt x="25400" y="504189"/>
                  </a:lnTo>
                  <a:lnTo>
                    <a:pt x="25400" y="497840"/>
                  </a:lnTo>
                  <a:close/>
                </a:path>
                <a:path w="25400" h="632460">
                  <a:moveTo>
                    <a:pt x="25400" y="504190"/>
                  </a:moveTo>
                  <a:lnTo>
                    <a:pt x="0" y="504190"/>
                  </a:lnTo>
                  <a:lnTo>
                    <a:pt x="0" y="510539"/>
                  </a:lnTo>
                  <a:lnTo>
                    <a:pt x="25400" y="510539"/>
                  </a:lnTo>
                  <a:lnTo>
                    <a:pt x="25400" y="504190"/>
                  </a:lnTo>
                  <a:close/>
                </a:path>
                <a:path w="25400" h="632460">
                  <a:moveTo>
                    <a:pt x="25400" y="510540"/>
                  </a:moveTo>
                  <a:lnTo>
                    <a:pt x="0" y="510540"/>
                  </a:lnTo>
                  <a:lnTo>
                    <a:pt x="0" y="516889"/>
                  </a:lnTo>
                  <a:lnTo>
                    <a:pt x="25400" y="516889"/>
                  </a:lnTo>
                  <a:lnTo>
                    <a:pt x="25400" y="510540"/>
                  </a:lnTo>
                  <a:close/>
                </a:path>
                <a:path w="25400" h="632460">
                  <a:moveTo>
                    <a:pt x="25400" y="516890"/>
                  </a:moveTo>
                  <a:lnTo>
                    <a:pt x="0" y="516890"/>
                  </a:lnTo>
                  <a:lnTo>
                    <a:pt x="0" y="523239"/>
                  </a:lnTo>
                  <a:lnTo>
                    <a:pt x="25400" y="523239"/>
                  </a:lnTo>
                  <a:lnTo>
                    <a:pt x="25400" y="516890"/>
                  </a:lnTo>
                  <a:close/>
                </a:path>
                <a:path w="25400" h="632460">
                  <a:moveTo>
                    <a:pt x="25400" y="523240"/>
                  </a:moveTo>
                  <a:lnTo>
                    <a:pt x="0" y="523240"/>
                  </a:lnTo>
                  <a:lnTo>
                    <a:pt x="0" y="529589"/>
                  </a:lnTo>
                  <a:lnTo>
                    <a:pt x="25400" y="529589"/>
                  </a:lnTo>
                  <a:lnTo>
                    <a:pt x="25400" y="523240"/>
                  </a:lnTo>
                  <a:close/>
                </a:path>
                <a:path w="25400" h="632460">
                  <a:moveTo>
                    <a:pt x="25400" y="529590"/>
                  </a:moveTo>
                  <a:lnTo>
                    <a:pt x="0" y="529590"/>
                  </a:lnTo>
                  <a:lnTo>
                    <a:pt x="0" y="535939"/>
                  </a:lnTo>
                  <a:lnTo>
                    <a:pt x="25400" y="535939"/>
                  </a:lnTo>
                  <a:lnTo>
                    <a:pt x="25400" y="529590"/>
                  </a:lnTo>
                  <a:close/>
                </a:path>
                <a:path w="25400" h="632460">
                  <a:moveTo>
                    <a:pt x="25400" y="535940"/>
                  </a:moveTo>
                  <a:lnTo>
                    <a:pt x="0" y="535940"/>
                  </a:lnTo>
                  <a:lnTo>
                    <a:pt x="0" y="542289"/>
                  </a:lnTo>
                  <a:lnTo>
                    <a:pt x="25400" y="542289"/>
                  </a:lnTo>
                  <a:lnTo>
                    <a:pt x="25400" y="535940"/>
                  </a:lnTo>
                  <a:close/>
                </a:path>
                <a:path w="25400" h="632460">
                  <a:moveTo>
                    <a:pt x="25400" y="542290"/>
                  </a:moveTo>
                  <a:lnTo>
                    <a:pt x="0" y="542290"/>
                  </a:lnTo>
                  <a:lnTo>
                    <a:pt x="0" y="548639"/>
                  </a:lnTo>
                  <a:lnTo>
                    <a:pt x="25400" y="548639"/>
                  </a:lnTo>
                  <a:lnTo>
                    <a:pt x="25400" y="542290"/>
                  </a:lnTo>
                  <a:close/>
                </a:path>
                <a:path w="25400" h="632460">
                  <a:moveTo>
                    <a:pt x="25400" y="548640"/>
                  </a:moveTo>
                  <a:lnTo>
                    <a:pt x="0" y="548640"/>
                  </a:lnTo>
                  <a:lnTo>
                    <a:pt x="0" y="554989"/>
                  </a:lnTo>
                  <a:lnTo>
                    <a:pt x="25400" y="554989"/>
                  </a:lnTo>
                  <a:lnTo>
                    <a:pt x="25400" y="548640"/>
                  </a:lnTo>
                  <a:close/>
                </a:path>
                <a:path w="25400" h="632460">
                  <a:moveTo>
                    <a:pt x="25400" y="554990"/>
                  </a:moveTo>
                  <a:lnTo>
                    <a:pt x="0" y="554990"/>
                  </a:lnTo>
                  <a:lnTo>
                    <a:pt x="0" y="561339"/>
                  </a:lnTo>
                  <a:lnTo>
                    <a:pt x="25400" y="561339"/>
                  </a:lnTo>
                  <a:lnTo>
                    <a:pt x="25400" y="554990"/>
                  </a:lnTo>
                  <a:close/>
                </a:path>
                <a:path w="25400" h="632460">
                  <a:moveTo>
                    <a:pt x="25400" y="561340"/>
                  </a:moveTo>
                  <a:lnTo>
                    <a:pt x="0" y="561340"/>
                  </a:lnTo>
                  <a:lnTo>
                    <a:pt x="0" y="567689"/>
                  </a:lnTo>
                  <a:lnTo>
                    <a:pt x="25400" y="567689"/>
                  </a:lnTo>
                  <a:lnTo>
                    <a:pt x="25400" y="561340"/>
                  </a:lnTo>
                  <a:close/>
                </a:path>
                <a:path w="25400" h="632460">
                  <a:moveTo>
                    <a:pt x="25400" y="567690"/>
                  </a:moveTo>
                  <a:lnTo>
                    <a:pt x="0" y="567690"/>
                  </a:lnTo>
                  <a:lnTo>
                    <a:pt x="0" y="574039"/>
                  </a:lnTo>
                  <a:lnTo>
                    <a:pt x="25400" y="574039"/>
                  </a:lnTo>
                  <a:lnTo>
                    <a:pt x="25400" y="567690"/>
                  </a:lnTo>
                  <a:close/>
                </a:path>
                <a:path w="25400" h="632460">
                  <a:moveTo>
                    <a:pt x="25400" y="574040"/>
                  </a:moveTo>
                  <a:lnTo>
                    <a:pt x="0" y="574040"/>
                  </a:lnTo>
                  <a:lnTo>
                    <a:pt x="0" y="580389"/>
                  </a:lnTo>
                  <a:lnTo>
                    <a:pt x="25400" y="580389"/>
                  </a:lnTo>
                  <a:lnTo>
                    <a:pt x="25400" y="574040"/>
                  </a:lnTo>
                  <a:close/>
                </a:path>
                <a:path w="25400" h="632460">
                  <a:moveTo>
                    <a:pt x="25400" y="580390"/>
                  </a:moveTo>
                  <a:lnTo>
                    <a:pt x="0" y="580390"/>
                  </a:lnTo>
                  <a:lnTo>
                    <a:pt x="0" y="586739"/>
                  </a:lnTo>
                  <a:lnTo>
                    <a:pt x="25400" y="586739"/>
                  </a:lnTo>
                  <a:lnTo>
                    <a:pt x="25400" y="580390"/>
                  </a:lnTo>
                  <a:close/>
                </a:path>
                <a:path w="25400" h="632460">
                  <a:moveTo>
                    <a:pt x="25400" y="586740"/>
                  </a:moveTo>
                  <a:lnTo>
                    <a:pt x="0" y="586740"/>
                  </a:lnTo>
                  <a:lnTo>
                    <a:pt x="0" y="593089"/>
                  </a:lnTo>
                  <a:lnTo>
                    <a:pt x="25400" y="593089"/>
                  </a:lnTo>
                  <a:lnTo>
                    <a:pt x="25400" y="586740"/>
                  </a:lnTo>
                  <a:close/>
                </a:path>
                <a:path w="25400" h="632460">
                  <a:moveTo>
                    <a:pt x="25400" y="593090"/>
                  </a:moveTo>
                  <a:lnTo>
                    <a:pt x="0" y="593090"/>
                  </a:lnTo>
                  <a:lnTo>
                    <a:pt x="0" y="599439"/>
                  </a:lnTo>
                  <a:lnTo>
                    <a:pt x="25400" y="599439"/>
                  </a:lnTo>
                  <a:lnTo>
                    <a:pt x="25400" y="593090"/>
                  </a:lnTo>
                  <a:close/>
                </a:path>
                <a:path w="25400" h="632460">
                  <a:moveTo>
                    <a:pt x="25400" y="599440"/>
                  </a:moveTo>
                  <a:lnTo>
                    <a:pt x="0" y="599440"/>
                  </a:lnTo>
                  <a:lnTo>
                    <a:pt x="0" y="605789"/>
                  </a:lnTo>
                  <a:lnTo>
                    <a:pt x="25400" y="605789"/>
                  </a:lnTo>
                  <a:lnTo>
                    <a:pt x="25400" y="599440"/>
                  </a:lnTo>
                  <a:close/>
                </a:path>
                <a:path w="25400" h="632460">
                  <a:moveTo>
                    <a:pt x="25400" y="605790"/>
                  </a:moveTo>
                  <a:lnTo>
                    <a:pt x="0" y="605790"/>
                  </a:lnTo>
                  <a:lnTo>
                    <a:pt x="0" y="612139"/>
                  </a:lnTo>
                  <a:lnTo>
                    <a:pt x="25400" y="612139"/>
                  </a:lnTo>
                  <a:lnTo>
                    <a:pt x="25400" y="605790"/>
                  </a:lnTo>
                  <a:close/>
                </a:path>
                <a:path w="25400" h="632460">
                  <a:moveTo>
                    <a:pt x="25400" y="612140"/>
                  </a:moveTo>
                  <a:lnTo>
                    <a:pt x="0" y="612140"/>
                  </a:lnTo>
                  <a:lnTo>
                    <a:pt x="0" y="618489"/>
                  </a:lnTo>
                  <a:lnTo>
                    <a:pt x="25400" y="618489"/>
                  </a:lnTo>
                  <a:lnTo>
                    <a:pt x="25400" y="612140"/>
                  </a:lnTo>
                  <a:close/>
                </a:path>
                <a:path w="25400" h="632460">
                  <a:moveTo>
                    <a:pt x="25400" y="618490"/>
                  </a:moveTo>
                  <a:lnTo>
                    <a:pt x="1270" y="618490"/>
                  </a:lnTo>
                  <a:lnTo>
                    <a:pt x="1270" y="619760"/>
                  </a:lnTo>
                  <a:lnTo>
                    <a:pt x="2539" y="619760"/>
                  </a:lnTo>
                  <a:lnTo>
                    <a:pt x="2539" y="621030"/>
                  </a:lnTo>
                  <a:lnTo>
                    <a:pt x="5079" y="621030"/>
                  </a:lnTo>
                  <a:lnTo>
                    <a:pt x="5079" y="622300"/>
                  </a:lnTo>
                  <a:lnTo>
                    <a:pt x="6350" y="622300"/>
                  </a:lnTo>
                  <a:lnTo>
                    <a:pt x="6350" y="623569"/>
                  </a:lnTo>
                  <a:lnTo>
                    <a:pt x="8889" y="623569"/>
                  </a:lnTo>
                  <a:lnTo>
                    <a:pt x="8889" y="624839"/>
                  </a:lnTo>
                  <a:lnTo>
                    <a:pt x="25400" y="624839"/>
                  </a:lnTo>
                  <a:lnTo>
                    <a:pt x="25400" y="618490"/>
                  </a:lnTo>
                  <a:close/>
                </a:path>
                <a:path w="25400" h="632460">
                  <a:moveTo>
                    <a:pt x="25400" y="624840"/>
                  </a:moveTo>
                  <a:lnTo>
                    <a:pt x="11429" y="624840"/>
                  </a:lnTo>
                  <a:lnTo>
                    <a:pt x="11429" y="626110"/>
                  </a:lnTo>
                  <a:lnTo>
                    <a:pt x="13970" y="626110"/>
                  </a:lnTo>
                  <a:lnTo>
                    <a:pt x="13970" y="627380"/>
                  </a:lnTo>
                  <a:lnTo>
                    <a:pt x="15239" y="627380"/>
                  </a:lnTo>
                  <a:lnTo>
                    <a:pt x="15239" y="628650"/>
                  </a:lnTo>
                  <a:lnTo>
                    <a:pt x="17779" y="628650"/>
                  </a:lnTo>
                  <a:lnTo>
                    <a:pt x="17779" y="629919"/>
                  </a:lnTo>
                  <a:lnTo>
                    <a:pt x="20320" y="629919"/>
                  </a:lnTo>
                  <a:lnTo>
                    <a:pt x="20320" y="631189"/>
                  </a:lnTo>
                  <a:lnTo>
                    <a:pt x="25400" y="631189"/>
                  </a:lnTo>
                  <a:lnTo>
                    <a:pt x="25400" y="624840"/>
                  </a:lnTo>
                  <a:close/>
                </a:path>
                <a:path w="25400" h="632460">
                  <a:moveTo>
                    <a:pt x="25400" y="631190"/>
                  </a:moveTo>
                  <a:lnTo>
                    <a:pt x="21589" y="631190"/>
                  </a:lnTo>
                  <a:lnTo>
                    <a:pt x="21589" y="632460"/>
                  </a:lnTo>
                  <a:lnTo>
                    <a:pt x="25400" y="632460"/>
                  </a:lnTo>
                  <a:lnTo>
                    <a:pt x="25400" y="631190"/>
                  </a:lnTo>
                  <a:close/>
                </a:path>
              </a:pathLst>
            </a:custGeom>
            <a:solidFill>
              <a:srgbClr val="1B1B1B"/>
            </a:solidFill>
          </p:spPr>
          <p:txBody>
            <a:bodyPr bIns="0" lIns="0" rIns="0" rtlCol="0" tIns="0" wrap="square"/>
            <a:p/>
          </p:txBody>
        </p:sp>
        <p:sp>
          <p:nvSpPr>
            <p:cNvPr id="1048918" name="object 194"/>
            <p:cNvSpPr/>
            <p:nvPr/>
          </p:nvSpPr>
          <p:spPr>
            <a:xfrm>
              <a:off x="5608319" y="4531359"/>
              <a:ext cx="24130" cy="600710"/>
            </a:xfrm>
            <a:custGeom>
              <a:avLst/>
              <a:ahLst/>
              <a:rect l="l" t="t" r="r" b="b"/>
              <a:pathLst>
                <a:path w="24129" h="600710">
                  <a:moveTo>
                    <a:pt x="24129" y="0"/>
                  </a:moveTo>
                  <a:lnTo>
                    <a:pt x="22859" y="0"/>
                  </a:lnTo>
                  <a:lnTo>
                    <a:pt x="22859" y="1269"/>
                  </a:lnTo>
                  <a:lnTo>
                    <a:pt x="21589" y="1269"/>
                  </a:lnTo>
                  <a:lnTo>
                    <a:pt x="21589" y="2539"/>
                  </a:lnTo>
                  <a:lnTo>
                    <a:pt x="20319" y="2539"/>
                  </a:lnTo>
                  <a:lnTo>
                    <a:pt x="20319" y="3809"/>
                  </a:lnTo>
                  <a:lnTo>
                    <a:pt x="19050" y="3809"/>
                  </a:lnTo>
                  <a:lnTo>
                    <a:pt x="19050" y="5079"/>
                  </a:lnTo>
                  <a:lnTo>
                    <a:pt x="24129" y="5079"/>
                  </a:lnTo>
                  <a:lnTo>
                    <a:pt x="24129" y="0"/>
                  </a:lnTo>
                  <a:close/>
                </a:path>
                <a:path w="24129" h="600710">
                  <a:moveTo>
                    <a:pt x="24129" y="5080"/>
                  </a:moveTo>
                  <a:lnTo>
                    <a:pt x="16509" y="5080"/>
                  </a:lnTo>
                  <a:lnTo>
                    <a:pt x="16509" y="6350"/>
                  </a:lnTo>
                  <a:lnTo>
                    <a:pt x="15239" y="6350"/>
                  </a:lnTo>
                  <a:lnTo>
                    <a:pt x="15239" y="7619"/>
                  </a:lnTo>
                  <a:lnTo>
                    <a:pt x="13969" y="7619"/>
                  </a:lnTo>
                  <a:lnTo>
                    <a:pt x="13969" y="8889"/>
                  </a:lnTo>
                  <a:lnTo>
                    <a:pt x="11429" y="8889"/>
                  </a:lnTo>
                  <a:lnTo>
                    <a:pt x="11429" y="10159"/>
                  </a:lnTo>
                  <a:lnTo>
                    <a:pt x="10159" y="10159"/>
                  </a:lnTo>
                  <a:lnTo>
                    <a:pt x="10159" y="11429"/>
                  </a:lnTo>
                  <a:lnTo>
                    <a:pt x="24129" y="11429"/>
                  </a:lnTo>
                  <a:lnTo>
                    <a:pt x="24129" y="5080"/>
                  </a:lnTo>
                  <a:close/>
                </a:path>
                <a:path w="24129" h="600710">
                  <a:moveTo>
                    <a:pt x="24129" y="11430"/>
                  </a:moveTo>
                  <a:lnTo>
                    <a:pt x="8889" y="11430"/>
                  </a:lnTo>
                  <a:lnTo>
                    <a:pt x="8889" y="12700"/>
                  </a:lnTo>
                  <a:lnTo>
                    <a:pt x="7619" y="12700"/>
                  </a:lnTo>
                  <a:lnTo>
                    <a:pt x="7619" y="13969"/>
                  </a:lnTo>
                  <a:lnTo>
                    <a:pt x="5079" y="13969"/>
                  </a:lnTo>
                  <a:lnTo>
                    <a:pt x="5079" y="15239"/>
                  </a:lnTo>
                  <a:lnTo>
                    <a:pt x="3809" y="15239"/>
                  </a:lnTo>
                  <a:lnTo>
                    <a:pt x="3809" y="16509"/>
                  </a:lnTo>
                  <a:lnTo>
                    <a:pt x="2539" y="16509"/>
                  </a:lnTo>
                  <a:lnTo>
                    <a:pt x="2539" y="17779"/>
                  </a:lnTo>
                  <a:lnTo>
                    <a:pt x="24129" y="17779"/>
                  </a:lnTo>
                  <a:lnTo>
                    <a:pt x="24129" y="11430"/>
                  </a:lnTo>
                  <a:close/>
                </a:path>
                <a:path w="24129" h="600710">
                  <a:moveTo>
                    <a:pt x="24129" y="17780"/>
                  </a:moveTo>
                  <a:lnTo>
                    <a:pt x="0" y="17780"/>
                  </a:lnTo>
                  <a:lnTo>
                    <a:pt x="0" y="24129"/>
                  </a:lnTo>
                  <a:lnTo>
                    <a:pt x="24129" y="24129"/>
                  </a:lnTo>
                  <a:lnTo>
                    <a:pt x="24129" y="17780"/>
                  </a:lnTo>
                  <a:close/>
                </a:path>
                <a:path w="24129" h="600710">
                  <a:moveTo>
                    <a:pt x="24129" y="24130"/>
                  </a:moveTo>
                  <a:lnTo>
                    <a:pt x="0" y="24130"/>
                  </a:lnTo>
                  <a:lnTo>
                    <a:pt x="0" y="30479"/>
                  </a:lnTo>
                  <a:lnTo>
                    <a:pt x="24129" y="30479"/>
                  </a:lnTo>
                  <a:lnTo>
                    <a:pt x="24129" y="24130"/>
                  </a:lnTo>
                  <a:close/>
                </a:path>
                <a:path w="24129" h="600710">
                  <a:moveTo>
                    <a:pt x="24129" y="30480"/>
                  </a:moveTo>
                  <a:lnTo>
                    <a:pt x="0" y="30480"/>
                  </a:lnTo>
                  <a:lnTo>
                    <a:pt x="0" y="36829"/>
                  </a:lnTo>
                  <a:lnTo>
                    <a:pt x="24129" y="36829"/>
                  </a:lnTo>
                  <a:lnTo>
                    <a:pt x="24129" y="30480"/>
                  </a:lnTo>
                  <a:close/>
                </a:path>
                <a:path w="24129" h="600710">
                  <a:moveTo>
                    <a:pt x="24129" y="36830"/>
                  </a:moveTo>
                  <a:lnTo>
                    <a:pt x="0" y="36830"/>
                  </a:lnTo>
                  <a:lnTo>
                    <a:pt x="0" y="43179"/>
                  </a:lnTo>
                  <a:lnTo>
                    <a:pt x="24129" y="43179"/>
                  </a:lnTo>
                  <a:lnTo>
                    <a:pt x="24129" y="36830"/>
                  </a:lnTo>
                  <a:close/>
                </a:path>
                <a:path w="24129" h="600710">
                  <a:moveTo>
                    <a:pt x="24129" y="43180"/>
                  </a:moveTo>
                  <a:lnTo>
                    <a:pt x="0" y="43180"/>
                  </a:lnTo>
                  <a:lnTo>
                    <a:pt x="0" y="49529"/>
                  </a:lnTo>
                  <a:lnTo>
                    <a:pt x="24129" y="49529"/>
                  </a:lnTo>
                  <a:lnTo>
                    <a:pt x="24129" y="43180"/>
                  </a:lnTo>
                  <a:close/>
                </a:path>
                <a:path w="24129" h="600710">
                  <a:moveTo>
                    <a:pt x="24129" y="49530"/>
                  </a:moveTo>
                  <a:lnTo>
                    <a:pt x="0" y="49530"/>
                  </a:lnTo>
                  <a:lnTo>
                    <a:pt x="0" y="55879"/>
                  </a:lnTo>
                  <a:lnTo>
                    <a:pt x="24129" y="55879"/>
                  </a:lnTo>
                  <a:lnTo>
                    <a:pt x="24129" y="49530"/>
                  </a:lnTo>
                  <a:close/>
                </a:path>
                <a:path w="24129" h="600710">
                  <a:moveTo>
                    <a:pt x="24129" y="55880"/>
                  </a:moveTo>
                  <a:lnTo>
                    <a:pt x="0" y="55880"/>
                  </a:lnTo>
                  <a:lnTo>
                    <a:pt x="0" y="62229"/>
                  </a:lnTo>
                  <a:lnTo>
                    <a:pt x="24129" y="62229"/>
                  </a:lnTo>
                  <a:lnTo>
                    <a:pt x="24129" y="55880"/>
                  </a:lnTo>
                  <a:close/>
                </a:path>
                <a:path w="24129" h="600710">
                  <a:moveTo>
                    <a:pt x="24129" y="62230"/>
                  </a:moveTo>
                  <a:lnTo>
                    <a:pt x="0" y="62230"/>
                  </a:lnTo>
                  <a:lnTo>
                    <a:pt x="0" y="68579"/>
                  </a:lnTo>
                  <a:lnTo>
                    <a:pt x="24129" y="68579"/>
                  </a:lnTo>
                  <a:lnTo>
                    <a:pt x="24129" y="62230"/>
                  </a:lnTo>
                  <a:close/>
                </a:path>
                <a:path w="24129" h="600710">
                  <a:moveTo>
                    <a:pt x="24129" y="68580"/>
                  </a:moveTo>
                  <a:lnTo>
                    <a:pt x="0" y="68580"/>
                  </a:lnTo>
                  <a:lnTo>
                    <a:pt x="0" y="74929"/>
                  </a:lnTo>
                  <a:lnTo>
                    <a:pt x="24129" y="74929"/>
                  </a:lnTo>
                  <a:lnTo>
                    <a:pt x="24129" y="68580"/>
                  </a:lnTo>
                  <a:close/>
                </a:path>
                <a:path w="24129" h="600710">
                  <a:moveTo>
                    <a:pt x="24129" y="74930"/>
                  </a:moveTo>
                  <a:lnTo>
                    <a:pt x="0" y="74930"/>
                  </a:lnTo>
                  <a:lnTo>
                    <a:pt x="0" y="81279"/>
                  </a:lnTo>
                  <a:lnTo>
                    <a:pt x="24129" y="81279"/>
                  </a:lnTo>
                  <a:lnTo>
                    <a:pt x="24129" y="74930"/>
                  </a:lnTo>
                  <a:close/>
                </a:path>
                <a:path w="24129" h="600710">
                  <a:moveTo>
                    <a:pt x="24129" y="81280"/>
                  </a:moveTo>
                  <a:lnTo>
                    <a:pt x="0" y="81280"/>
                  </a:lnTo>
                  <a:lnTo>
                    <a:pt x="0" y="87629"/>
                  </a:lnTo>
                  <a:lnTo>
                    <a:pt x="24129" y="87629"/>
                  </a:lnTo>
                  <a:lnTo>
                    <a:pt x="24129" y="81280"/>
                  </a:lnTo>
                  <a:close/>
                </a:path>
                <a:path w="24129" h="600710">
                  <a:moveTo>
                    <a:pt x="24129" y="87630"/>
                  </a:moveTo>
                  <a:lnTo>
                    <a:pt x="0" y="87630"/>
                  </a:lnTo>
                  <a:lnTo>
                    <a:pt x="0" y="93979"/>
                  </a:lnTo>
                  <a:lnTo>
                    <a:pt x="24129" y="93979"/>
                  </a:lnTo>
                  <a:lnTo>
                    <a:pt x="24129" y="87630"/>
                  </a:lnTo>
                  <a:close/>
                </a:path>
                <a:path w="24129" h="600710">
                  <a:moveTo>
                    <a:pt x="24129" y="93980"/>
                  </a:moveTo>
                  <a:lnTo>
                    <a:pt x="0" y="93980"/>
                  </a:lnTo>
                  <a:lnTo>
                    <a:pt x="0" y="99059"/>
                  </a:lnTo>
                  <a:lnTo>
                    <a:pt x="24129" y="99059"/>
                  </a:lnTo>
                  <a:lnTo>
                    <a:pt x="24129" y="93980"/>
                  </a:lnTo>
                  <a:close/>
                </a:path>
                <a:path w="24129" h="600710">
                  <a:moveTo>
                    <a:pt x="24129" y="99060"/>
                  </a:moveTo>
                  <a:lnTo>
                    <a:pt x="0" y="99060"/>
                  </a:lnTo>
                  <a:lnTo>
                    <a:pt x="0" y="106679"/>
                  </a:lnTo>
                  <a:lnTo>
                    <a:pt x="24129" y="106679"/>
                  </a:lnTo>
                  <a:lnTo>
                    <a:pt x="24129" y="99060"/>
                  </a:lnTo>
                  <a:close/>
                </a:path>
                <a:path w="24129" h="600710">
                  <a:moveTo>
                    <a:pt x="24129" y="106680"/>
                  </a:moveTo>
                  <a:lnTo>
                    <a:pt x="0" y="106680"/>
                  </a:lnTo>
                  <a:lnTo>
                    <a:pt x="0" y="113029"/>
                  </a:lnTo>
                  <a:lnTo>
                    <a:pt x="24129" y="113029"/>
                  </a:lnTo>
                  <a:lnTo>
                    <a:pt x="24129" y="106680"/>
                  </a:lnTo>
                  <a:close/>
                </a:path>
                <a:path w="24129" h="600710">
                  <a:moveTo>
                    <a:pt x="24129" y="113030"/>
                  </a:moveTo>
                  <a:lnTo>
                    <a:pt x="0" y="113030"/>
                  </a:lnTo>
                  <a:lnTo>
                    <a:pt x="0" y="119379"/>
                  </a:lnTo>
                  <a:lnTo>
                    <a:pt x="24129" y="119379"/>
                  </a:lnTo>
                  <a:lnTo>
                    <a:pt x="24129" y="113030"/>
                  </a:lnTo>
                  <a:close/>
                </a:path>
                <a:path w="24129" h="600710">
                  <a:moveTo>
                    <a:pt x="24129" y="119380"/>
                  </a:moveTo>
                  <a:lnTo>
                    <a:pt x="0" y="119380"/>
                  </a:lnTo>
                  <a:lnTo>
                    <a:pt x="0" y="125729"/>
                  </a:lnTo>
                  <a:lnTo>
                    <a:pt x="24129" y="125729"/>
                  </a:lnTo>
                  <a:lnTo>
                    <a:pt x="24129" y="119380"/>
                  </a:lnTo>
                  <a:close/>
                </a:path>
                <a:path w="24129" h="600710">
                  <a:moveTo>
                    <a:pt x="24129" y="125730"/>
                  </a:moveTo>
                  <a:lnTo>
                    <a:pt x="0" y="125730"/>
                  </a:lnTo>
                  <a:lnTo>
                    <a:pt x="0" y="132079"/>
                  </a:lnTo>
                  <a:lnTo>
                    <a:pt x="24129" y="132079"/>
                  </a:lnTo>
                  <a:lnTo>
                    <a:pt x="24129" y="125730"/>
                  </a:lnTo>
                  <a:close/>
                </a:path>
                <a:path w="24129" h="600710">
                  <a:moveTo>
                    <a:pt x="24129" y="132080"/>
                  </a:moveTo>
                  <a:lnTo>
                    <a:pt x="0" y="132080"/>
                  </a:lnTo>
                  <a:lnTo>
                    <a:pt x="0" y="138429"/>
                  </a:lnTo>
                  <a:lnTo>
                    <a:pt x="24129" y="138429"/>
                  </a:lnTo>
                  <a:lnTo>
                    <a:pt x="24129" y="132080"/>
                  </a:lnTo>
                  <a:close/>
                </a:path>
                <a:path w="24129" h="600710">
                  <a:moveTo>
                    <a:pt x="24129" y="138430"/>
                  </a:moveTo>
                  <a:lnTo>
                    <a:pt x="0" y="138430"/>
                  </a:lnTo>
                  <a:lnTo>
                    <a:pt x="0" y="144779"/>
                  </a:lnTo>
                  <a:lnTo>
                    <a:pt x="24129" y="144779"/>
                  </a:lnTo>
                  <a:lnTo>
                    <a:pt x="24129" y="138430"/>
                  </a:lnTo>
                  <a:close/>
                </a:path>
                <a:path w="24129" h="600710">
                  <a:moveTo>
                    <a:pt x="24129" y="144780"/>
                  </a:moveTo>
                  <a:lnTo>
                    <a:pt x="0" y="144780"/>
                  </a:lnTo>
                  <a:lnTo>
                    <a:pt x="0" y="151129"/>
                  </a:lnTo>
                  <a:lnTo>
                    <a:pt x="24129" y="151129"/>
                  </a:lnTo>
                  <a:lnTo>
                    <a:pt x="24129" y="144780"/>
                  </a:lnTo>
                  <a:close/>
                </a:path>
                <a:path w="24129" h="600710">
                  <a:moveTo>
                    <a:pt x="24129" y="151130"/>
                  </a:moveTo>
                  <a:lnTo>
                    <a:pt x="0" y="151130"/>
                  </a:lnTo>
                  <a:lnTo>
                    <a:pt x="0" y="157479"/>
                  </a:lnTo>
                  <a:lnTo>
                    <a:pt x="24129" y="157479"/>
                  </a:lnTo>
                  <a:lnTo>
                    <a:pt x="24129" y="151130"/>
                  </a:lnTo>
                  <a:close/>
                </a:path>
                <a:path w="24129" h="600710">
                  <a:moveTo>
                    <a:pt x="24129" y="157480"/>
                  </a:moveTo>
                  <a:lnTo>
                    <a:pt x="0" y="157480"/>
                  </a:lnTo>
                  <a:lnTo>
                    <a:pt x="0" y="163829"/>
                  </a:lnTo>
                  <a:lnTo>
                    <a:pt x="24129" y="163829"/>
                  </a:lnTo>
                  <a:lnTo>
                    <a:pt x="24129" y="157480"/>
                  </a:lnTo>
                  <a:close/>
                </a:path>
                <a:path w="24129" h="600710">
                  <a:moveTo>
                    <a:pt x="24129" y="163830"/>
                  </a:moveTo>
                  <a:lnTo>
                    <a:pt x="0" y="163830"/>
                  </a:lnTo>
                  <a:lnTo>
                    <a:pt x="0" y="170179"/>
                  </a:lnTo>
                  <a:lnTo>
                    <a:pt x="24129" y="170179"/>
                  </a:lnTo>
                  <a:lnTo>
                    <a:pt x="24129" y="163830"/>
                  </a:lnTo>
                  <a:close/>
                </a:path>
                <a:path w="24129" h="600710">
                  <a:moveTo>
                    <a:pt x="24129" y="170180"/>
                  </a:moveTo>
                  <a:lnTo>
                    <a:pt x="0" y="170180"/>
                  </a:lnTo>
                  <a:lnTo>
                    <a:pt x="0" y="176529"/>
                  </a:lnTo>
                  <a:lnTo>
                    <a:pt x="24129" y="176529"/>
                  </a:lnTo>
                  <a:lnTo>
                    <a:pt x="24129" y="170180"/>
                  </a:lnTo>
                  <a:close/>
                </a:path>
                <a:path w="24129" h="600710">
                  <a:moveTo>
                    <a:pt x="24129" y="176530"/>
                  </a:moveTo>
                  <a:lnTo>
                    <a:pt x="0" y="176530"/>
                  </a:lnTo>
                  <a:lnTo>
                    <a:pt x="0" y="182879"/>
                  </a:lnTo>
                  <a:lnTo>
                    <a:pt x="24129" y="182879"/>
                  </a:lnTo>
                  <a:lnTo>
                    <a:pt x="24129" y="176530"/>
                  </a:lnTo>
                  <a:close/>
                </a:path>
                <a:path w="24129" h="600710">
                  <a:moveTo>
                    <a:pt x="24129" y="182880"/>
                  </a:moveTo>
                  <a:lnTo>
                    <a:pt x="0" y="182880"/>
                  </a:lnTo>
                  <a:lnTo>
                    <a:pt x="0" y="189229"/>
                  </a:lnTo>
                  <a:lnTo>
                    <a:pt x="24129" y="189229"/>
                  </a:lnTo>
                  <a:lnTo>
                    <a:pt x="24129" y="182880"/>
                  </a:lnTo>
                  <a:close/>
                </a:path>
                <a:path w="24129" h="600710">
                  <a:moveTo>
                    <a:pt x="24129" y="189230"/>
                  </a:moveTo>
                  <a:lnTo>
                    <a:pt x="0" y="189230"/>
                  </a:lnTo>
                  <a:lnTo>
                    <a:pt x="0" y="195579"/>
                  </a:lnTo>
                  <a:lnTo>
                    <a:pt x="24129" y="195579"/>
                  </a:lnTo>
                  <a:lnTo>
                    <a:pt x="24129" y="189230"/>
                  </a:lnTo>
                  <a:close/>
                </a:path>
                <a:path w="24129" h="600710">
                  <a:moveTo>
                    <a:pt x="24129" y="195580"/>
                  </a:moveTo>
                  <a:lnTo>
                    <a:pt x="0" y="195580"/>
                  </a:lnTo>
                  <a:lnTo>
                    <a:pt x="0" y="201929"/>
                  </a:lnTo>
                  <a:lnTo>
                    <a:pt x="24129" y="201929"/>
                  </a:lnTo>
                  <a:lnTo>
                    <a:pt x="24129" y="195580"/>
                  </a:lnTo>
                  <a:close/>
                </a:path>
                <a:path w="24129" h="600710">
                  <a:moveTo>
                    <a:pt x="24129" y="201930"/>
                  </a:moveTo>
                  <a:lnTo>
                    <a:pt x="0" y="201930"/>
                  </a:lnTo>
                  <a:lnTo>
                    <a:pt x="0" y="208279"/>
                  </a:lnTo>
                  <a:lnTo>
                    <a:pt x="24129" y="208279"/>
                  </a:lnTo>
                  <a:lnTo>
                    <a:pt x="24129" y="201930"/>
                  </a:lnTo>
                  <a:close/>
                </a:path>
                <a:path w="24129" h="600710">
                  <a:moveTo>
                    <a:pt x="24129" y="208280"/>
                  </a:moveTo>
                  <a:lnTo>
                    <a:pt x="0" y="208280"/>
                  </a:lnTo>
                  <a:lnTo>
                    <a:pt x="0" y="214629"/>
                  </a:lnTo>
                  <a:lnTo>
                    <a:pt x="24129" y="214629"/>
                  </a:lnTo>
                  <a:lnTo>
                    <a:pt x="24129" y="208280"/>
                  </a:lnTo>
                  <a:close/>
                </a:path>
                <a:path w="24129" h="600710">
                  <a:moveTo>
                    <a:pt x="24129" y="214630"/>
                  </a:moveTo>
                  <a:lnTo>
                    <a:pt x="0" y="214630"/>
                  </a:lnTo>
                  <a:lnTo>
                    <a:pt x="0" y="240029"/>
                  </a:lnTo>
                  <a:lnTo>
                    <a:pt x="24129" y="240029"/>
                  </a:lnTo>
                  <a:lnTo>
                    <a:pt x="24129" y="214630"/>
                  </a:lnTo>
                  <a:close/>
                </a:path>
                <a:path w="24129" h="600710">
                  <a:moveTo>
                    <a:pt x="24129" y="240030"/>
                  </a:moveTo>
                  <a:lnTo>
                    <a:pt x="0" y="240030"/>
                  </a:lnTo>
                  <a:lnTo>
                    <a:pt x="0" y="354329"/>
                  </a:lnTo>
                  <a:lnTo>
                    <a:pt x="24129" y="354329"/>
                  </a:lnTo>
                  <a:lnTo>
                    <a:pt x="24129" y="240030"/>
                  </a:lnTo>
                  <a:close/>
                </a:path>
                <a:path w="24129" h="600710">
                  <a:moveTo>
                    <a:pt x="24129" y="354330"/>
                  </a:moveTo>
                  <a:lnTo>
                    <a:pt x="0" y="354330"/>
                  </a:lnTo>
                  <a:lnTo>
                    <a:pt x="0" y="379729"/>
                  </a:lnTo>
                  <a:lnTo>
                    <a:pt x="24129" y="379729"/>
                  </a:lnTo>
                  <a:lnTo>
                    <a:pt x="24129" y="354330"/>
                  </a:lnTo>
                  <a:close/>
                </a:path>
                <a:path w="24129" h="600710">
                  <a:moveTo>
                    <a:pt x="24129" y="379730"/>
                  </a:moveTo>
                  <a:lnTo>
                    <a:pt x="0" y="379730"/>
                  </a:lnTo>
                  <a:lnTo>
                    <a:pt x="0" y="386079"/>
                  </a:lnTo>
                  <a:lnTo>
                    <a:pt x="24129" y="386079"/>
                  </a:lnTo>
                  <a:lnTo>
                    <a:pt x="24129" y="379730"/>
                  </a:lnTo>
                  <a:close/>
                </a:path>
                <a:path w="24129" h="600710">
                  <a:moveTo>
                    <a:pt x="24129" y="386080"/>
                  </a:moveTo>
                  <a:lnTo>
                    <a:pt x="0" y="386080"/>
                  </a:lnTo>
                  <a:lnTo>
                    <a:pt x="0" y="392429"/>
                  </a:lnTo>
                  <a:lnTo>
                    <a:pt x="24129" y="392429"/>
                  </a:lnTo>
                  <a:lnTo>
                    <a:pt x="24129" y="386080"/>
                  </a:lnTo>
                  <a:close/>
                </a:path>
                <a:path w="24129" h="600710">
                  <a:moveTo>
                    <a:pt x="24129" y="392430"/>
                  </a:moveTo>
                  <a:lnTo>
                    <a:pt x="0" y="392430"/>
                  </a:lnTo>
                  <a:lnTo>
                    <a:pt x="0" y="398779"/>
                  </a:lnTo>
                  <a:lnTo>
                    <a:pt x="24129" y="398779"/>
                  </a:lnTo>
                  <a:lnTo>
                    <a:pt x="24129" y="392430"/>
                  </a:lnTo>
                  <a:close/>
                </a:path>
                <a:path w="24129" h="600710">
                  <a:moveTo>
                    <a:pt x="24129" y="398780"/>
                  </a:moveTo>
                  <a:lnTo>
                    <a:pt x="0" y="398780"/>
                  </a:lnTo>
                  <a:lnTo>
                    <a:pt x="0" y="405129"/>
                  </a:lnTo>
                  <a:lnTo>
                    <a:pt x="24129" y="405129"/>
                  </a:lnTo>
                  <a:lnTo>
                    <a:pt x="24129" y="398780"/>
                  </a:lnTo>
                  <a:close/>
                </a:path>
                <a:path w="24129" h="600710">
                  <a:moveTo>
                    <a:pt x="24129" y="405130"/>
                  </a:moveTo>
                  <a:lnTo>
                    <a:pt x="0" y="405130"/>
                  </a:lnTo>
                  <a:lnTo>
                    <a:pt x="0" y="411479"/>
                  </a:lnTo>
                  <a:lnTo>
                    <a:pt x="24129" y="411479"/>
                  </a:lnTo>
                  <a:lnTo>
                    <a:pt x="24129" y="405130"/>
                  </a:lnTo>
                  <a:close/>
                </a:path>
                <a:path w="24129" h="600710">
                  <a:moveTo>
                    <a:pt x="24129" y="411480"/>
                  </a:moveTo>
                  <a:lnTo>
                    <a:pt x="0" y="411480"/>
                  </a:lnTo>
                  <a:lnTo>
                    <a:pt x="0" y="417829"/>
                  </a:lnTo>
                  <a:lnTo>
                    <a:pt x="24129" y="417829"/>
                  </a:lnTo>
                  <a:lnTo>
                    <a:pt x="24129" y="411480"/>
                  </a:lnTo>
                  <a:close/>
                </a:path>
                <a:path w="24129" h="600710">
                  <a:moveTo>
                    <a:pt x="24129" y="417830"/>
                  </a:moveTo>
                  <a:lnTo>
                    <a:pt x="0" y="417830"/>
                  </a:lnTo>
                  <a:lnTo>
                    <a:pt x="0" y="424179"/>
                  </a:lnTo>
                  <a:lnTo>
                    <a:pt x="24129" y="424179"/>
                  </a:lnTo>
                  <a:lnTo>
                    <a:pt x="24129" y="417830"/>
                  </a:lnTo>
                  <a:close/>
                </a:path>
                <a:path w="24129" h="600710">
                  <a:moveTo>
                    <a:pt x="24129" y="424180"/>
                  </a:moveTo>
                  <a:lnTo>
                    <a:pt x="0" y="424180"/>
                  </a:lnTo>
                  <a:lnTo>
                    <a:pt x="0" y="430529"/>
                  </a:lnTo>
                  <a:lnTo>
                    <a:pt x="24129" y="430529"/>
                  </a:lnTo>
                  <a:lnTo>
                    <a:pt x="24129" y="424180"/>
                  </a:lnTo>
                  <a:close/>
                </a:path>
                <a:path w="24129" h="600710">
                  <a:moveTo>
                    <a:pt x="24129" y="430530"/>
                  </a:moveTo>
                  <a:lnTo>
                    <a:pt x="0" y="430530"/>
                  </a:lnTo>
                  <a:lnTo>
                    <a:pt x="0" y="435609"/>
                  </a:lnTo>
                  <a:lnTo>
                    <a:pt x="24129" y="435609"/>
                  </a:lnTo>
                  <a:lnTo>
                    <a:pt x="24129" y="430530"/>
                  </a:lnTo>
                  <a:close/>
                </a:path>
                <a:path w="24129" h="600710">
                  <a:moveTo>
                    <a:pt x="24129" y="435610"/>
                  </a:moveTo>
                  <a:lnTo>
                    <a:pt x="0" y="435610"/>
                  </a:lnTo>
                  <a:lnTo>
                    <a:pt x="0" y="443229"/>
                  </a:lnTo>
                  <a:lnTo>
                    <a:pt x="24129" y="443229"/>
                  </a:lnTo>
                  <a:lnTo>
                    <a:pt x="24129" y="435610"/>
                  </a:lnTo>
                  <a:close/>
                </a:path>
                <a:path w="24129" h="600710">
                  <a:moveTo>
                    <a:pt x="24129" y="443230"/>
                  </a:moveTo>
                  <a:lnTo>
                    <a:pt x="0" y="443230"/>
                  </a:lnTo>
                  <a:lnTo>
                    <a:pt x="0" y="449579"/>
                  </a:lnTo>
                  <a:lnTo>
                    <a:pt x="24129" y="449579"/>
                  </a:lnTo>
                  <a:lnTo>
                    <a:pt x="24129" y="443230"/>
                  </a:lnTo>
                  <a:close/>
                </a:path>
                <a:path w="24129" h="600710">
                  <a:moveTo>
                    <a:pt x="24129" y="449580"/>
                  </a:moveTo>
                  <a:lnTo>
                    <a:pt x="0" y="449580"/>
                  </a:lnTo>
                  <a:lnTo>
                    <a:pt x="0" y="455929"/>
                  </a:lnTo>
                  <a:lnTo>
                    <a:pt x="24129" y="455929"/>
                  </a:lnTo>
                  <a:lnTo>
                    <a:pt x="24129" y="449580"/>
                  </a:lnTo>
                  <a:close/>
                </a:path>
                <a:path w="24129" h="600710">
                  <a:moveTo>
                    <a:pt x="24129" y="455930"/>
                  </a:moveTo>
                  <a:lnTo>
                    <a:pt x="0" y="455930"/>
                  </a:lnTo>
                  <a:lnTo>
                    <a:pt x="0" y="462279"/>
                  </a:lnTo>
                  <a:lnTo>
                    <a:pt x="24129" y="462279"/>
                  </a:lnTo>
                  <a:lnTo>
                    <a:pt x="24129" y="455930"/>
                  </a:lnTo>
                  <a:close/>
                </a:path>
                <a:path w="24129" h="600710">
                  <a:moveTo>
                    <a:pt x="24129" y="462280"/>
                  </a:moveTo>
                  <a:lnTo>
                    <a:pt x="0" y="462280"/>
                  </a:lnTo>
                  <a:lnTo>
                    <a:pt x="0" y="468629"/>
                  </a:lnTo>
                  <a:lnTo>
                    <a:pt x="24129" y="468629"/>
                  </a:lnTo>
                  <a:lnTo>
                    <a:pt x="24129" y="462280"/>
                  </a:lnTo>
                  <a:close/>
                </a:path>
                <a:path w="24129" h="600710">
                  <a:moveTo>
                    <a:pt x="24129" y="468630"/>
                  </a:moveTo>
                  <a:lnTo>
                    <a:pt x="0" y="468630"/>
                  </a:lnTo>
                  <a:lnTo>
                    <a:pt x="0" y="474979"/>
                  </a:lnTo>
                  <a:lnTo>
                    <a:pt x="24129" y="474979"/>
                  </a:lnTo>
                  <a:lnTo>
                    <a:pt x="24129" y="468630"/>
                  </a:lnTo>
                  <a:close/>
                </a:path>
                <a:path w="24129" h="600710">
                  <a:moveTo>
                    <a:pt x="24129" y="474980"/>
                  </a:moveTo>
                  <a:lnTo>
                    <a:pt x="0" y="474980"/>
                  </a:lnTo>
                  <a:lnTo>
                    <a:pt x="0" y="481329"/>
                  </a:lnTo>
                  <a:lnTo>
                    <a:pt x="24129" y="481329"/>
                  </a:lnTo>
                  <a:lnTo>
                    <a:pt x="24129" y="474980"/>
                  </a:lnTo>
                  <a:close/>
                </a:path>
                <a:path w="24129" h="600710">
                  <a:moveTo>
                    <a:pt x="24129" y="481330"/>
                  </a:moveTo>
                  <a:lnTo>
                    <a:pt x="0" y="481330"/>
                  </a:lnTo>
                  <a:lnTo>
                    <a:pt x="0" y="487679"/>
                  </a:lnTo>
                  <a:lnTo>
                    <a:pt x="24129" y="487679"/>
                  </a:lnTo>
                  <a:lnTo>
                    <a:pt x="24129" y="481330"/>
                  </a:lnTo>
                  <a:close/>
                </a:path>
                <a:path w="24129" h="600710">
                  <a:moveTo>
                    <a:pt x="24129" y="487680"/>
                  </a:moveTo>
                  <a:lnTo>
                    <a:pt x="0" y="487680"/>
                  </a:lnTo>
                  <a:lnTo>
                    <a:pt x="0" y="494029"/>
                  </a:lnTo>
                  <a:lnTo>
                    <a:pt x="24129" y="494029"/>
                  </a:lnTo>
                  <a:lnTo>
                    <a:pt x="24129" y="487680"/>
                  </a:lnTo>
                  <a:close/>
                </a:path>
                <a:path w="24129" h="600710">
                  <a:moveTo>
                    <a:pt x="24129" y="494030"/>
                  </a:moveTo>
                  <a:lnTo>
                    <a:pt x="0" y="494030"/>
                  </a:lnTo>
                  <a:lnTo>
                    <a:pt x="0" y="500379"/>
                  </a:lnTo>
                  <a:lnTo>
                    <a:pt x="24129" y="500379"/>
                  </a:lnTo>
                  <a:lnTo>
                    <a:pt x="24129" y="494030"/>
                  </a:lnTo>
                  <a:close/>
                </a:path>
                <a:path w="24129" h="600710">
                  <a:moveTo>
                    <a:pt x="24129" y="500380"/>
                  </a:moveTo>
                  <a:lnTo>
                    <a:pt x="0" y="500380"/>
                  </a:lnTo>
                  <a:lnTo>
                    <a:pt x="0" y="506729"/>
                  </a:lnTo>
                  <a:lnTo>
                    <a:pt x="24129" y="506729"/>
                  </a:lnTo>
                  <a:lnTo>
                    <a:pt x="24129" y="500380"/>
                  </a:lnTo>
                  <a:close/>
                </a:path>
                <a:path w="24129" h="600710">
                  <a:moveTo>
                    <a:pt x="24129" y="506730"/>
                  </a:moveTo>
                  <a:lnTo>
                    <a:pt x="0" y="506730"/>
                  </a:lnTo>
                  <a:lnTo>
                    <a:pt x="0" y="513079"/>
                  </a:lnTo>
                  <a:lnTo>
                    <a:pt x="24129" y="513079"/>
                  </a:lnTo>
                  <a:lnTo>
                    <a:pt x="24129" y="506730"/>
                  </a:lnTo>
                  <a:close/>
                </a:path>
                <a:path w="24129" h="600710">
                  <a:moveTo>
                    <a:pt x="24129" y="513080"/>
                  </a:moveTo>
                  <a:lnTo>
                    <a:pt x="0" y="513080"/>
                  </a:lnTo>
                  <a:lnTo>
                    <a:pt x="0" y="519429"/>
                  </a:lnTo>
                  <a:lnTo>
                    <a:pt x="24129" y="519429"/>
                  </a:lnTo>
                  <a:lnTo>
                    <a:pt x="24129" y="513080"/>
                  </a:lnTo>
                  <a:close/>
                </a:path>
                <a:path w="24129" h="600710">
                  <a:moveTo>
                    <a:pt x="24129" y="519430"/>
                  </a:moveTo>
                  <a:lnTo>
                    <a:pt x="0" y="519430"/>
                  </a:lnTo>
                  <a:lnTo>
                    <a:pt x="0" y="525779"/>
                  </a:lnTo>
                  <a:lnTo>
                    <a:pt x="24129" y="525779"/>
                  </a:lnTo>
                  <a:lnTo>
                    <a:pt x="24129" y="519430"/>
                  </a:lnTo>
                  <a:close/>
                </a:path>
                <a:path w="24129" h="600710">
                  <a:moveTo>
                    <a:pt x="24129" y="525780"/>
                  </a:moveTo>
                  <a:lnTo>
                    <a:pt x="0" y="525780"/>
                  </a:lnTo>
                  <a:lnTo>
                    <a:pt x="0" y="532129"/>
                  </a:lnTo>
                  <a:lnTo>
                    <a:pt x="24129" y="532129"/>
                  </a:lnTo>
                  <a:lnTo>
                    <a:pt x="24129" y="525780"/>
                  </a:lnTo>
                  <a:close/>
                </a:path>
                <a:path w="24129" h="600710">
                  <a:moveTo>
                    <a:pt x="24129" y="532130"/>
                  </a:moveTo>
                  <a:lnTo>
                    <a:pt x="0" y="532130"/>
                  </a:lnTo>
                  <a:lnTo>
                    <a:pt x="0" y="538479"/>
                  </a:lnTo>
                  <a:lnTo>
                    <a:pt x="24129" y="538479"/>
                  </a:lnTo>
                  <a:lnTo>
                    <a:pt x="24129" y="532130"/>
                  </a:lnTo>
                  <a:close/>
                </a:path>
                <a:path w="24129" h="600710">
                  <a:moveTo>
                    <a:pt x="24129" y="538480"/>
                  </a:moveTo>
                  <a:lnTo>
                    <a:pt x="0" y="538480"/>
                  </a:lnTo>
                  <a:lnTo>
                    <a:pt x="0" y="544829"/>
                  </a:lnTo>
                  <a:lnTo>
                    <a:pt x="24129" y="544829"/>
                  </a:lnTo>
                  <a:lnTo>
                    <a:pt x="24129" y="538480"/>
                  </a:lnTo>
                  <a:close/>
                </a:path>
                <a:path w="24129" h="600710">
                  <a:moveTo>
                    <a:pt x="24129" y="544830"/>
                  </a:moveTo>
                  <a:lnTo>
                    <a:pt x="0" y="544830"/>
                  </a:lnTo>
                  <a:lnTo>
                    <a:pt x="0" y="551179"/>
                  </a:lnTo>
                  <a:lnTo>
                    <a:pt x="24129" y="551179"/>
                  </a:lnTo>
                  <a:lnTo>
                    <a:pt x="24129" y="544830"/>
                  </a:lnTo>
                  <a:close/>
                </a:path>
                <a:path w="24129" h="600710">
                  <a:moveTo>
                    <a:pt x="24129" y="551180"/>
                  </a:moveTo>
                  <a:lnTo>
                    <a:pt x="0" y="551180"/>
                  </a:lnTo>
                  <a:lnTo>
                    <a:pt x="0" y="557529"/>
                  </a:lnTo>
                  <a:lnTo>
                    <a:pt x="24129" y="557529"/>
                  </a:lnTo>
                  <a:lnTo>
                    <a:pt x="24129" y="551180"/>
                  </a:lnTo>
                  <a:close/>
                </a:path>
                <a:path w="24129" h="600710">
                  <a:moveTo>
                    <a:pt x="24129" y="557530"/>
                  </a:moveTo>
                  <a:lnTo>
                    <a:pt x="0" y="557530"/>
                  </a:lnTo>
                  <a:lnTo>
                    <a:pt x="0" y="563879"/>
                  </a:lnTo>
                  <a:lnTo>
                    <a:pt x="24129" y="563879"/>
                  </a:lnTo>
                  <a:lnTo>
                    <a:pt x="24129" y="557530"/>
                  </a:lnTo>
                  <a:close/>
                </a:path>
                <a:path w="24129" h="600710">
                  <a:moveTo>
                    <a:pt x="24129" y="563880"/>
                  </a:moveTo>
                  <a:lnTo>
                    <a:pt x="0" y="563880"/>
                  </a:lnTo>
                  <a:lnTo>
                    <a:pt x="0" y="570229"/>
                  </a:lnTo>
                  <a:lnTo>
                    <a:pt x="24129" y="570229"/>
                  </a:lnTo>
                  <a:lnTo>
                    <a:pt x="24129" y="563880"/>
                  </a:lnTo>
                  <a:close/>
                </a:path>
                <a:path w="24129" h="600710">
                  <a:moveTo>
                    <a:pt x="24129" y="570230"/>
                  </a:moveTo>
                  <a:lnTo>
                    <a:pt x="0" y="570230"/>
                  </a:lnTo>
                  <a:lnTo>
                    <a:pt x="0" y="576579"/>
                  </a:lnTo>
                  <a:lnTo>
                    <a:pt x="24129" y="576579"/>
                  </a:lnTo>
                  <a:lnTo>
                    <a:pt x="24129" y="570230"/>
                  </a:lnTo>
                  <a:close/>
                </a:path>
                <a:path w="24129" h="600710">
                  <a:moveTo>
                    <a:pt x="24129" y="576580"/>
                  </a:moveTo>
                  <a:lnTo>
                    <a:pt x="0" y="576580"/>
                  </a:lnTo>
                  <a:lnTo>
                    <a:pt x="0" y="582929"/>
                  </a:lnTo>
                  <a:lnTo>
                    <a:pt x="24129" y="582929"/>
                  </a:lnTo>
                  <a:lnTo>
                    <a:pt x="24129" y="576580"/>
                  </a:lnTo>
                  <a:close/>
                </a:path>
                <a:path w="24129" h="600710">
                  <a:moveTo>
                    <a:pt x="24129" y="582930"/>
                  </a:moveTo>
                  <a:lnTo>
                    <a:pt x="0" y="582930"/>
                  </a:lnTo>
                  <a:lnTo>
                    <a:pt x="0" y="584200"/>
                  </a:lnTo>
                  <a:lnTo>
                    <a:pt x="1269" y="584200"/>
                  </a:lnTo>
                  <a:lnTo>
                    <a:pt x="1269" y="585469"/>
                  </a:lnTo>
                  <a:lnTo>
                    <a:pt x="2539" y="585469"/>
                  </a:lnTo>
                  <a:lnTo>
                    <a:pt x="2539" y="586739"/>
                  </a:lnTo>
                  <a:lnTo>
                    <a:pt x="5079" y="586739"/>
                  </a:lnTo>
                  <a:lnTo>
                    <a:pt x="5079" y="588009"/>
                  </a:lnTo>
                  <a:lnTo>
                    <a:pt x="6350" y="588009"/>
                  </a:lnTo>
                  <a:lnTo>
                    <a:pt x="6350" y="589279"/>
                  </a:lnTo>
                  <a:lnTo>
                    <a:pt x="24129" y="589279"/>
                  </a:lnTo>
                  <a:lnTo>
                    <a:pt x="24129" y="582930"/>
                  </a:lnTo>
                  <a:close/>
                </a:path>
                <a:path w="24129" h="600710">
                  <a:moveTo>
                    <a:pt x="24129" y="589280"/>
                  </a:moveTo>
                  <a:lnTo>
                    <a:pt x="7619" y="589280"/>
                  </a:lnTo>
                  <a:lnTo>
                    <a:pt x="7619" y="590550"/>
                  </a:lnTo>
                  <a:lnTo>
                    <a:pt x="10159" y="590550"/>
                  </a:lnTo>
                  <a:lnTo>
                    <a:pt x="10159" y="591819"/>
                  </a:lnTo>
                  <a:lnTo>
                    <a:pt x="11429" y="591819"/>
                  </a:lnTo>
                  <a:lnTo>
                    <a:pt x="11429" y="593089"/>
                  </a:lnTo>
                  <a:lnTo>
                    <a:pt x="12700" y="593089"/>
                  </a:lnTo>
                  <a:lnTo>
                    <a:pt x="12700" y="594359"/>
                  </a:lnTo>
                  <a:lnTo>
                    <a:pt x="15239" y="594359"/>
                  </a:lnTo>
                  <a:lnTo>
                    <a:pt x="15239" y="595629"/>
                  </a:lnTo>
                  <a:lnTo>
                    <a:pt x="24129" y="595629"/>
                  </a:lnTo>
                  <a:lnTo>
                    <a:pt x="24129" y="589280"/>
                  </a:lnTo>
                  <a:close/>
                </a:path>
                <a:path w="24129" h="600710">
                  <a:moveTo>
                    <a:pt x="24129" y="595630"/>
                  </a:moveTo>
                  <a:lnTo>
                    <a:pt x="16509" y="595630"/>
                  </a:lnTo>
                  <a:lnTo>
                    <a:pt x="16509" y="596900"/>
                  </a:lnTo>
                  <a:lnTo>
                    <a:pt x="19050" y="596900"/>
                  </a:lnTo>
                  <a:lnTo>
                    <a:pt x="19050" y="598169"/>
                  </a:lnTo>
                  <a:lnTo>
                    <a:pt x="20319" y="598169"/>
                  </a:lnTo>
                  <a:lnTo>
                    <a:pt x="20319" y="599439"/>
                  </a:lnTo>
                  <a:lnTo>
                    <a:pt x="21589" y="599439"/>
                  </a:lnTo>
                  <a:lnTo>
                    <a:pt x="21589" y="600709"/>
                  </a:lnTo>
                  <a:lnTo>
                    <a:pt x="24129" y="600709"/>
                  </a:lnTo>
                  <a:lnTo>
                    <a:pt x="24129" y="595630"/>
                  </a:lnTo>
                  <a:close/>
                </a:path>
              </a:pathLst>
            </a:custGeom>
            <a:solidFill>
              <a:srgbClr val="1A1A1A"/>
            </a:solidFill>
          </p:spPr>
          <p:txBody>
            <a:bodyPr bIns="0" lIns="0" rIns="0" rtlCol="0" tIns="0" wrap="square"/>
            <a:p/>
          </p:txBody>
        </p:sp>
        <p:sp>
          <p:nvSpPr>
            <p:cNvPr id="1048919" name="object 195"/>
            <p:cNvSpPr/>
            <p:nvPr/>
          </p:nvSpPr>
          <p:spPr>
            <a:xfrm>
              <a:off x="5584189" y="4550409"/>
              <a:ext cx="24130" cy="563880"/>
            </a:xfrm>
            <a:custGeom>
              <a:avLst/>
              <a:ahLst/>
              <a:rect l="l" t="t" r="r" b="b"/>
              <a:pathLst>
                <a:path w="24129" h="563879">
                  <a:moveTo>
                    <a:pt x="24130" y="0"/>
                  </a:moveTo>
                  <a:lnTo>
                    <a:pt x="22860" y="0"/>
                  </a:lnTo>
                  <a:lnTo>
                    <a:pt x="22860" y="1269"/>
                  </a:lnTo>
                  <a:lnTo>
                    <a:pt x="21589" y="1269"/>
                  </a:lnTo>
                  <a:lnTo>
                    <a:pt x="21589" y="2539"/>
                  </a:lnTo>
                  <a:lnTo>
                    <a:pt x="20320" y="2539"/>
                  </a:lnTo>
                  <a:lnTo>
                    <a:pt x="20320" y="3809"/>
                  </a:lnTo>
                  <a:lnTo>
                    <a:pt x="19050" y="3809"/>
                  </a:lnTo>
                  <a:lnTo>
                    <a:pt x="19050" y="5079"/>
                  </a:lnTo>
                  <a:lnTo>
                    <a:pt x="24130" y="5079"/>
                  </a:lnTo>
                  <a:lnTo>
                    <a:pt x="24130" y="0"/>
                  </a:lnTo>
                  <a:close/>
                </a:path>
                <a:path w="24129" h="563879">
                  <a:moveTo>
                    <a:pt x="24130" y="5080"/>
                  </a:moveTo>
                  <a:lnTo>
                    <a:pt x="17780" y="5080"/>
                  </a:lnTo>
                  <a:lnTo>
                    <a:pt x="17780" y="6350"/>
                  </a:lnTo>
                  <a:lnTo>
                    <a:pt x="15239" y="6350"/>
                  </a:lnTo>
                  <a:lnTo>
                    <a:pt x="15239" y="7619"/>
                  </a:lnTo>
                  <a:lnTo>
                    <a:pt x="13970" y="7619"/>
                  </a:lnTo>
                  <a:lnTo>
                    <a:pt x="13970" y="8889"/>
                  </a:lnTo>
                  <a:lnTo>
                    <a:pt x="12700" y="8889"/>
                  </a:lnTo>
                  <a:lnTo>
                    <a:pt x="12700" y="10159"/>
                  </a:lnTo>
                  <a:lnTo>
                    <a:pt x="11430" y="10159"/>
                  </a:lnTo>
                  <a:lnTo>
                    <a:pt x="11430" y="11429"/>
                  </a:lnTo>
                  <a:lnTo>
                    <a:pt x="24130" y="11429"/>
                  </a:lnTo>
                  <a:lnTo>
                    <a:pt x="24130" y="5080"/>
                  </a:lnTo>
                  <a:close/>
                </a:path>
                <a:path w="24129" h="563879">
                  <a:moveTo>
                    <a:pt x="24130" y="11430"/>
                  </a:moveTo>
                  <a:lnTo>
                    <a:pt x="10160" y="11430"/>
                  </a:lnTo>
                  <a:lnTo>
                    <a:pt x="10160" y="12700"/>
                  </a:lnTo>
                  <a:lnTo>
                    <a:pt x="8889" y="12700"/>
                  </a:lnTo>
                  <a:lnTo>
                    <a:pt x="8889" y="13969"/>
                  </a:lnTo>
                  <a:lnTo>
                    <a:pt x="7620" y="13969"/>
                  </a:lnTo>
                  <a:lnTo>
                    <a:pt x="7620" y="15239"/>
                  </a:lnTo>
                  <a:lnTo>
                    <a:pt x="6350" y="15239"/>
                  </a:lnTo>
                  <a:lnTo>
                    <a:pt x="6350" y="16509"/>
                  </a:lnTo>
                  <a:lnTo>
                    <a:pt x="5080" y="16509"/>
                  </a:lnTo>
                  <a:lnTo>
                    <a:pt x="5080" y="17779"/>
                  </a:lnTo>
                  <a:lnTo>
                    <a:pt x="24130" y="17779"/>
                  </a:lnTo>
                  <a:lnTo>
                    <a:pt x="24130" y="11430"/>
                  </a:lnTo>
                  <a:close/>
                </a:path>
                <a:path w="24129" h="563879">
                  <a:moveTo>
                    <a:pt x="24130" y="17780"/>
                  </a:moveTo>
                  <a:lnTo>
                    <a:pt x="3810" y="17780"/>
                  </a:lnTo>
                  <a:lnTo>
                    <a:pt x="3810" y="19050"/>
                  </a:lnTo>
                  <a:lnTo>
                    <a:pt x="2539" y="19050"/>
                  </a:lnTo>
                  <a:lnTo>
                    <a:pt x="2539" y="20319"/>
                  </a:lnTo>
                  <a:lnTo>
                    <a:pt x="1270" y="20319"/>
                  </a:lnTo>
                  <a:lnTo>
                    <a:pt x="1270" y="21589"/>
                  </a:lnTo>
                  <a:lnTo>
                    <a:pt x="0" y="21589"/>
                  </a:lnTo>
                  <a:lnTo>
                    <a:pt x="0" y="24129"/>
                  </a:lnTo>
                  <a:lnTo>
                    <a:pt x="24130" y="24129"/>
                  </a:lnTo>
                  <a:lnTo>
                    <a:pt x="24130" y="17780"/>
                  </a:lnTo>
                  <a:close/>
                </a:path>
                <a:path w="24129" h="563879">
                  <a:moveTo>
                    <a:pt x="24130" y="24130"/>
                  </a:moveTo>
                  <a:lnTo>
                    <a:pt x="0" y="24130"/>
                  </a:lnTo>
                  <a:lnTo>
                    <a:pt x="0" y="30479"/>
                  </a:lnTo>
                  <a:lnTo>
                    <a:pt x="24130" y="30479"/>
                  </a:lnTo>
                  <a:lnTo>
                    <a:pt x="24130" y="24130"/>
                  </a:lnTo>
                  <a:close/>
                </a:path>
                <a:path w="24129" h="563879">
                  <a:moveTo>
                    <a:pt x="24130" y="30480"/>
                  </a:moveTo>
                  <a:lnTo>
                    <a:pt x="0" y="30480"/>
                  </a:lnTo>
                  <a:lnTo>
                    <a:pt x="0" y="36829"/>
                  </a:lnTo>
                  <a:lnTo>
                    <a:pt x="24130" y="36829"/>
                  </a:lnTo>
                  <a:lnTo>
                    <a:pt x="24130" y="30480"/>
                  </a:lnTo>
                  <a:close/>
                </a:path>
                <a:path w="24129" h="563879">
                  <a:moveTo>
                    <a:pt x="24130" y="36830"/>
                  </a:moveTo>
                  <a:lnTo>
                    <a:pt x="0" y="36830"/>
                  </a:lnTo>
                  <a:lnTo>
                    <a:pt x="0" y="43179"/>
                  </a:lnTo>
                  <a:lnTo>
                    <a:pt x="24130" y="43179"/>
                  </a:lnTo>
                  <a:lnTo>
                    <a:pt x="24130" y="36830"/>
                  </a:lnTo>
                  <a:close/>
                </a:path>
                <a:path w="24129" h="563879">
                  <a:moveTo>
                    <a:pt x="24130" y="43180"/>
                  </a:moveTo>
                  <a:lnTo>
                    <a:pt x="0" y="43180"/>
                  </a:lnTo>
                  <a:lnTo>
                    <a:pt x="0" y="49529"/>
                  </a:lnTo>
                  <a:lnTo>
                    <a:pt x="24130" y="49529"/>
                  </a:lnTo>
                  <a:lnTo>
                    <a:pt x="24130" y="43180"/>
                  </a:lnTo>
                  <a:close/>
                </a:path>
                <a:path w="24129" h="563879">
                  <a:moveTo>
                    <a:pt x="24130" y="49530"/>
                  </a:moveTo>
                  <a:lnTo>
                    <a:pt x="0" y="49530"/>
                  </a:lnTo>
                  <a:lnTo>
                    <a:pt x="0" y="55879"/>
                  </a:lnTo>
                  <a:lnTo>
                    <a:pt x="24130" y="55879"/>
                  </a:lnTo>
                  <a:lnTo>
                    <a:pt x="24130" y="49530"/>
                  </a:lnTo>
                  <a:close/>
                </a:path>
                <a:path w="24129" h="563879">
                  <a:moveTo>
                    <a:pt x="24130" y="55880"/>
                  </a:moveTo>
                  <a:lnTo>
                    <a:pt x="0" y="55880"/>
                  </a:lnTo>
                  <a:lnTo>
                    <a:pt x="0" y="62229"/>
                  </a:lnTo>
                  <a:lnTo>
                    <a:pt x="24130" y="62229"/>
                  </a:lnTo>
                  <a:lnTo>
                    <a:pt x="24130" y="55880"/>
                  </a:lnTo>
                  <a:close/>
                </a:path>
                <a:path w="24129" h="563879">
                  <a:moveTo>
                    <a:pt x="24130" y="62230"/>
                  </a:moveTo>
                  <a:lnTo>
                    <a:pt x="0" y="62230"/>
                  </a:lnTo>
                  <a:lnTo>
                    <a:pt x="0" y="68579"/>
                  </a:lnTo>
                  <a:lnTo>
                    <a:pt x="24130" y="68579"/>
                  </a:lnTo>
                  <a:lnTo>
                    <a:pt x="24130" y="62230"/>
                  </a:lnTo>
                  <a:close/>
                </a:path>
                <a:path w="24129" h="563879">
                  <a:moveTo>
                    <a:pt x="24130" y="68580"/>
                  </a:moveTo>
                  <a:lnTo>
                    <a:pt x="0" y="68580"/>
                  </a:lnTo>
                  <a:lnTo>
                    <a:pt x="0" y="74929"/>
                  </a:lnTo>
                  <a:lnTo>
                    <a:pt x="24130" y="74929"/>
                  </a:lnTo>
                  <a:lnTo>
                    <a:pt x="24130" y="68580"/>
                  </a:lnTo>
                  <a:close/>
                </a:path>
                <a:path w="24129" h="563879">
                  <a:moveTo>
                    <a:pt x="24130" y="74930"/>
                  </a:moveTo>
                  <a:lnTo>
                    <a:pt x="0" y="74930"/>
                  </a:lnTo>
                  <a:lnTo>
                    <a:pt x="0" y="80009"/>
                  </a:lnTo>
                  <a:lnTo>
                    <a:pt x="24130" y="80009"/>
                  </a:lnTo>
                  <a:lnTo>
                    <a:pt x="24130" y="74930"/>
                  </a:lnTo>
                  <a:close/>
                </a:path>
                <a:path w="24129" h="563879">
                  <a:moveTo>
                    <a:pt x="24130" y="80010"/>
                  </a:moveTo>
                  <a:lnTo>
                    <a:pt x="0" y="80010"/>
                  </a:lnTo>
                  <a:lnTo>
                    <a:pt x="0" y="87629"/>
                  </a:lnTo>
                  <a:lnTo>
                    <a:pt x="24130" y="87629"/>
                  </a:lnTo>
                  <a:lnTo>
                    <a:pt x="24130" y="80010"/>
                  </a:lnTo>
                  <a:close/>
                </a:path>
                <a:path w="24129" h="563879">
                  <a:moveTo>
                    <a:pt x="24130" y="87630"/>
                  </a:moveTo>
                  <a:lnTo>
                    <a:pt x="0" y="87630"/>
                  </a:lnTo>
                  <a:lnTo>
                    <a:pt x="0" y="93979"/>
                  </a:lnTo>
                  <a:lnTo>
                    <a:pt x="24130" y="93979"/>
                  </a:lnTo>
                  <a:lnTo>
                    <a:pt x="24130" y="87630"/>
                  </a:lnTo>
                  <a:close/>
                </a:path>
                <a:path w="24129" h="563879">
                  <a:moveTo>
                    <a:pt x="24130" y="93980"/>
                  </a:moveTo>
                  <a:lnTo>
                    <a:pt x="0" y="93980"/>
                  </a:lnTo>
                  <a:lnTo>
                    <a:pt x="0" y="100329"/>
                  </a:lnTo>
                  <a:lnTo>
                    <a:pt x="24130" y="100329"/>
                  </a:lnTo>
                  <a:lnTo>
                    <a:pt x="24130" y="93980"/>
                  </a:lnTo>
                  <a:close/>
                </a:path>
                <a:path w="24129" h="563879">
                  <a:moveTo>
                    <a:pt x="24130" y="100330"/>
                  </a:moveTo>
                  <a:lnTo>
                    <a:pt x="0" y="100330"/>
                  </a:lnTo>
                  <a:lnTo>
                    <a:pt x="0" y="106679"/>
                  </a:lnTo>
                  <a:lnTo>
                    <a:pt x="24130" y="106679"/>
                  </a:lnTo>
                  <a:lnTo>
                    <a:pt x="24130" y="100330"/>
                  </a:lnTo>
                  <a:close/>
                </a:path>
                <a:path w="24129" h="563879">
                  <a:moveTo>
                    <a:pt x="24130" y="106680"/>
                  </a:moveTo>
                  <a:lnTo>
                    <a:pt x="0" y="106680"/>
                  </a:lnTo>
                  <a:lnTo>
                    <a:pt x="0" y="113029"/>
                  </a:lnTo>
                  <a:lnTo>
                    <a:pt x="24130" y="113029"/>
                  </a:lnTo>
                  <a:lnTo>
                    <a:pt x="24130" y="106680"/>
                  </a:lnTo>
                  <a:close/>
                </a:path>
                <a:path w="24129" h="563879">
                  <a:moveTo>
                    <a:pt x="24130" y="113030"/>
                  </a:moveTo>
                  <a:lnTo>
                    <a:pt x="0" y="113030"/>
                  </a:lnTo>
                  <a:lnTo>
                    <a:pt x="0" y="119379"/>
                  </a:lnTo>
                  <a:lnTo>
                    <a:pt x="24130" y="119379"/>
                  </a:lnTo>
                  <a:lnTo>
                    <a:pt x="24130" y="113030"/>
                  </a:lnTo>
                  <a:close/>
                </a:path>
                <a:path w="24129" h="563879">
                  <a:moveTo>
                    <a:pt x="24130" y="119380"/>
                  </a:moveTo>
                  <a:lnTo>
                    <a:pt x="0" y="119380"/>
                  </a:lnTo>
                  <a:lnTo>
                    <a:pt x="0" y="125729"/>
                  </a:lnTo>
                  <a:lnTo>
                    <a:pt x="24130" y="125729"/>
                  </a:lnTo>
                  <a:lnTo>
                    <a:pt x="24130" y="119380"/>
                  </a:lnTo>
                  <a:close/>
                </a:path>
                <a:path w="24129" h="563879">
                  <a:moveTo>
                    <a:pt x="24130" y="125730"/>
                  </a:moveTo>
                  <a:lnTo>
                    <a:pt x="0" y="125730"/>
                  </a:lnTo>
                  <a:lnTo>
                    <a:pt x="0" y="132079"/>
                  </a:lnTo>
                  <a:lnTo>
                    <a:pt x="24130" y="132079"/>
                  </a:lnTo>
                  <a:lnTo>
                    <a:pt x="24130" y="125730"/>
                  </a:lnTo>
                  <a:close/>
                </a:path>
                <a:path w="24129" h="563879">
                  <a:moveTo>
                    <a:pt x="24130" y="132080"/>
                  </a:moveTo>
                  <a:lnTo>
                    <a:pt x="0" y="132080"/>
                  </a:lnTo>
                  <a:lnTo>
                    <a:pt x="0" y="138429"/>
                  </a:lnTo>
                  <a:lnTo>
                    <a:pt x="24130" y="138429"/>
                  </a:lnTo>
                  <a:lnTo>
                    <a:pt x="24130" y="132080"/>
                  </a:lnTo>
                  <a:close/>
                </a:path>
                <a:path w="24129" h="563879">
                  <a:moveTo>
                    <a:pt x="24130" y="138430"/>
                  </a:moveTo>
                  <a:lnTo>
                    <a:pt x="0" y="138430"/>
                  </a:lnTo>
                  <a:lnTo>
                    <a:pt x="0" y="144779"/>
                  </a:lnTo>
                  <a:lnTo>
                    <a:pt x="24130" y="144779"/>
                  </a:lnTo>
                  <a:lnTo>
                    <a:pt x="24130" y="138430"/>
                  </a:lnTo>
                  <a:close/>
                </a:path>
                <a:path w="24129" h="563879">
                  <a:moveTo>
                    <a:pt x="24130" y="144780"/>
                  </a:moveTo>
                  <a:lnTo>
                    <a:pt x="0" y="144780"/>
                  </a:lnTo>
                  <a:lnTo>
                    <a:pt x="0" y="151129"/>
                  </a:lnTo>
                  <a:lnTo>
                    <a:pt x="24130" y="151129"/>
                  </a:lnTo>
                  <a:lnTo>
                    <a:pt x="24130" y="144780"/>
                  </a:lnTo>
                  <a:close/>
                </a:path>
                <a:path w="24129" h="563879">
                  <a:moveTo>
                    <a:pt x="24130" y="151130"/>
                  </a:moveTo>
                  <a:lnTo>
                    <a:pt x="0" y="151130"/>
                  </a:lnTo>
                  <a:lnTo>
                    <a:pt x="0" y="157479"/>
                  </a:lnTo>
                  <a:lnTo>
                    <a:pt x="24130" y="157479"/>
                  </a:lnTo>
                  <a:lnTo>
                    <a:pt x="24130" y="151130"/>
                  </a:lnTo>
                  <a:close/>
                </a:path>
                <a:path w="24129" h="563879">
                  <a:moveTo>
                    <a:pt x="24130" y="157480"/>
                  </a:moveTo>
                  <a:lnTo>
                    <a:pt x="0" y="157480"/>
                  </a:lnTo>
                  <a:lnTo>
                    <a:pt x="0" y="163829"/>
                  </a:lnTo>
                  <a:lnTo>
                    <a:pt x="24130" y="163829"/>
                  </a:lnTo>
                  <a:lnTo>
                    <a:pt x="24130" y="157480"/>
                  </a:lnTo>
                  <a:close/>
                </a:path>
                <a:path w="24129" h="563879">
                  <a:moveTo>
                    <a:pt x="24130" y="163830"/>
                  </a:moveTo>
                  <a:lnTo>
                    <a:pt x="0" y="163830"/>
                  </a:lnTo>
                  <a:lnTo>
                    <a:pt x="0" y="170179"/>
                  </a:lnTo>
                  <a:lnTo>
                    <a:pt x="24130" y="170179"/>
                  </a:lnTo>
                  <a:lnTo>
                    <a:pt x="24130" y="163830"/>
                  </a:lnTo>
                  <a:close/>
                </a:path>
                <a:path w="24129" h="563879">
                  <a:moveTo>
                    <a:pt x="24130" y="170180"/>
                  </a:moveTo>
                  <a:lnTo>
                    <a:pt x="0" y="170180"/>
                  </a:lnTo>
                  <a:lnTo>
                    <a:pt x="0" y="176529"/>
                  </a:lnTo>
                  <a:lnTo>
                    <a:pt x="24130" y="176529"/>
                  </a:lnTo>
                  <a:lnTo>
                    <a:pt x="24130" y="170180"/>
                  </a:lnTo>
                  <a:close/>
                </a:path>
                <a:path w="24129" h="563879">
                  <a:moveTo>
                    <a:pt x="24130" y="176530"/>
                  </a:moveTo>
                  <a:lnTo>
                    <a:pt x="0" y="176530"/>
                  </a:lnTo>
                  <a:lnTo>
                    <a:pt x="0" y="182879"/>
                  </a:lnTo>
                  <a:lnTo>
                    <a:pt x="24130" y="182879"/>
                  </a:lnTo>
                  <a:lnTo>
                    <a:pt x="24130" y="176530"/>
                  </a:lnTo>
                  <a:close/>
                </a:path>
                <a:path w="24129" h="563879">
                  <a:moveTo>
                    <a:pt x="24130" y="182880"/>
                  </a:moveTo>
                  <a:lnTo>
                    <a:pt x="0" y="182880"/>
                  </a:lnTo>
                  <a:lnTo>
                    <a:pt x="0" y="189229"/>
                  </a:lnTo>
                  <a:lnTo>
                    <a:pt x="24130" y="189229"/>
                  </a:lnTo>
                  <a:lnTo>
                    <a:pt x="24130" y="182880"/>
                  </a:lnTo>
                  <a:close/>
                </a:path>
                <a:path w="24129" h="563879">
                  <a:moveTo>
                    <a:pt x="24130" y="189230"/>
                  </a:moveTo>
                  <a:lnTo>
                    <a:pt x="0" y="189230"/>
                  </a:lnTo>
                  <a:lnTo>
                    <a:pt x="0" y="195579"/>
                  </a:lnTo>
                  <a:lnTo>
                    <a:pt x="24130" y="195579"/>
                  </a:lnTo>
                  <a:lnTo>
                    <a:pt x="24130" y="189230"/>
                  </a:lnTo>
                  <a:close/>
                </a:path>
                <a:path w="24129" h="563879">
                  <a:moveTo>
                    <a:pt x="24130" y="195580"/>
                  </a:moveTo>
                  <a:lnTo>
                    <a:pt x="0" y="195580"/>
                  </a:lnTo>
                  <a:lnTo>
                    <a:pt x="0" y="220979"/>
                  </a:lnTo>
                  <a:lnTo>
                    <a:pt x="24130" y="220979"/>
                  </a:lnTo>
                  <a:lnTo>
                    <a:pt x="24130" y="195580"/>
                  </a:lnTo>
                  <a:close/>
                </a:path>
                <a:path w="24129" h="563879">
                  <a:moveTo>
                    <a:pt x="24130" y="220980"/>
                  </a:moveTo>
                  <a:lnTo>
                    <a:pt x="0" y="220980"/>
                  </a:lnTo>
                  <a:lnTo>
                    <a:pt x="0" y="335279"/>
                  </a:lnTo>
                  <a:lnTo>
                    <a:pt x="24130" y="335279"/>
                  </a:lnTo>
                  <a:lnTo>
                    <a:pt x="24130" y="220980"/>
                  </a:lnTo>
                  <a:close/>
                </a:path>
                <a:path w="24129" h="563879">
                  <a:moveTo>
                    <a:pt x="24130" y="335280"/>
                  </a:moveTo>
                  <a:lnTo>
                    <a:pt x="0" y="335280"/>
                  </a:lnTo>
                  <a:lnTo>
                    <a:pt x="0" y="360679"/>
                  </a:lnTo>
                  <a:lnTo>
                    <a:pt x="24130" y="360679"/>
                  </a:lnTo>
                  <a:lnTo>
                    <a:pt x="24130" y="335280"/>
                  </a:lnTo>
                  <a:close/>
                </a:path>
                <a:path w="24129" h="563879">
                  <a:moveTo>
                    <a:pt x="24130" y="360680"/>
                  </a:moveTo>
                  <a:lnTo>
                    <a:pt x="0" y="360680"/>
                  </a:lnTo>
                  <a:lnTo>
                    <a:pt x="0" y="367029"/>
                  </a:lnTo>
                  <a:lnTo>
                    <a:pt x="24130" y="367029"/>
                  </a:lnTo>
                  <a:lnTo>
                    <a:pt x="24130" y="360680"/>
                  </a:lnTo>
                  <a:close/>
                </a:path>
                <a:path w="24129" h="563879">
                  <a:moveTo>
                    <a:pt x="24130" y="367030"/>
                  </a:moveTo>
                  <a:lnTo>
                    <a:pt x="0" y="367030"/>
                  </a:lnTo>
                  <a:lnTo>
                    <a:pt x="0" y="373379"/>
                  </a:lnTo>
                  <a:lnTo>
                    <a:pt x="24130" y="373379"/>
                  </a:lnTo>
                  <a:lnTo>
                    <a:pt x="24130" y="367030"/>
                  </a:lnTo>
                  <a:close/>
                </a:path>
                <a:path w="24129" h="563879">
                  <a:moveTo>
                    <a:pt x="24130" y="373380"/>
                  </a:moveTo>
                  <a:lnTo>
                    <a:pt x="0" y="373380"/>
                  </a:lnTo>
                  <a:lnTo>
                    <a:pt x="0" y="379729"/>
                  </a:lnTo>
                  <a:lnTo>
                    <a:pt x="24130" y="379729"/>
                  </a:lnTo>
                  <a:lnTo>
                    <a:pt x="24130" y="373380"/>
                  </a:lnTo>
                  <a:close/>
                </a:path>
                <a:path w="24129" h="563879">
                  <a:moveTo>
                    <a:pt x="24130" y="379730"/>
                  </a:moveTo>
                  <a:lnTo>
                    <a:pt x="0" y="379730"/>
                  </a:lnTo>
                  <a:lnTo>
                    <a:pt x="0" y="386079"/>
                  </a:lnTo>
                  <a:lnTo>
                    <a:pt x="24130" y="386079"/>
                  </a:lnTo>
                  <a:lnTo>
                    <a:pt x="24130" y="379730"/>
                  </a:lnTo>
                  <a:close/>
                </a:path>
                <a:path w="24129" h="563879">
                  <a:moveTo>
                    <a:pt x="24130" y="386080"/>
                  </a:moveTo>
                  <a:lnTo>
                    <a:pt x="0" y="386080"/>
                  </a:lnTo>
                  <a:lnTo>
                    <a:pt x="0" y="392429"/>
                  </a:lnTo>
                  <a:lnTo>
                    <a:pt x="24130" y="392429"/>
                  </a:lnTo>
                  <a:lnTo>
                    <a:pt x="24130" y="386080"/>
                  </a:lnTo>
                  <a:close/>
                </a:path>
                <a:path w="24129" h="563879">
                  <a:moveTo>
                    <a:pt x="24130" y="392430"/>
                  </a:moveTo>
                  <a:lnTo>
                    <a:pt x="0" y="392430"/>
                  </a:lnTo>
                  <a:lnTo>
                    <a:pt x="0" y="398779"/>
                  </a:lnTo>
                  <a:lnTo>
                    <a:pt x="24130" y="398779"/>
                  </a:lnTo>
                  <a:lnTo>
                    <a:pt x="24130" y="392430"/>
                  </a:lnTo>
                  <a:close/>
                </a:path>
                <a:path w="24129" h="563879">
                  <a:moveTo>
                    <a:pt x="24130" y="398780"/>
                  </a:moveTo>
                  <a:lnTo>
                    <a:pt x="0" y="398780"/>
                  </a:lnTo>
                  <a:lnTo>
                    <a:pt x="0" y="405129"/>
                  </a:lnTo>
                  <a:lnTo>
                    <a:pt x="24130" y="405129"/>
                  </a:lnTo>
                  <a:lnTo>
                    <a:pt x="24130" y="398780"/>
                  </a:lnTo>
                  <a:close/>
                </a:path>
                <a:path w="24129" h="563879">
                  <a:moveTo>
                    <a:pt x="24130" y="405130"/>
                  </a:moveTo>
                  <a:lnTo>
                    <a:pt x="0" y="405130"/>
                  </a:lnTo>
                  <a:lnTo>
                    <a:pt x="0" y="411479"/>
                  </a:lnTo>
                  <a:lnTo>
                    <a:pt x="24130" y="411479"/>
                  </a:lnTo>
                  <a:lnTo>
                    <a:pt x="24130" y="405130"/>
                  </a:lnTo>
                  <a:close/>
                </a:path>
                <a:path w="24129" h="563879">
                  <a:moveTo>
                    <a:pt x="24130" y="411480"/>
                  </a:moveTo>
                  <a:lnTo>
                    <a:pt x="0" y="411480"/>
                  </a:lnTo>
                  <a:lnTo>
                    <a:pt x="0" y="416559"/>
                  </a:lnTo>
                  <a:lnTo>
                    <a:pt x="24130" y="416559"/>
                  </a:lnTo>
                  <a:lnTo>
                    <a:pt x="24130" y="411480"/>
                  </a:lnTo>
                  <a:close/>
                </a:path>
                <a:path w="24129" h="563879">
                  <a:moveTo>
                    <a:pt x="24130" y="416560"/>
                  </a:moveTo>
                  <a:lnTo>
                    <a:pt x="0" y="416560"/>
                  </a:lnTo>
                  <a:lnTo>
                    <a:pt x="0" y="424179"/>
                  </a:lnTo>
                  <a:lnTo>
                    <a:pt x="24130" y="424179"/>
                  </a:lnTo>
                  <a:lnTo>
                    <a:pt x="24130" y="416560"/>
                  </a:lnTo>
                  <a:close/>
                </a:path>
                <a:path w="24129" h="563879">
                  <a:moveTo>
                    <a:pt x="24130" y="424180"/>
                  </a:moveTo>
                  <a:lnTo>
                    <a:pt x="0" y="424180"/>
                  </a:lnTo>
                  <a:lnTo>
                    <a:pt x="0" y="430529"/>
                  </a:lnTo>
                  <a:lnTo>
                    <a:pt x="24130" y="430529"/>
                  </a:lnTo>
                  <a:lnTo>
                    <a:pt x="24130" y="424180"/>
                  </a:lnTo>
                  <a:close/>
                </a:path>
                <a:path w="24129" h="563879">
                  <a:moveTo>
                    <a:pt x="24130" y="430530"/>
                  </a:moveTo>
                  <a:lnTo>
                    <a:pt x="0" y="430530"/>
                  </a:lnTo>
                  <a:lnTo>
                    <a:pt x="0" y="436879"/>
                  </a:lnTo>
                  <a:lnTo>
                    <a:pt x="24130" y="436879"/>
                  </a:lnTo>
                  <a:lnTo>
                    <a:pt x="24130" y="430530"/>
                  </a:lnTo>
                  <a:close/>
                </a:path>
                <a:path w="24129" h="563879">
                  <a:moveTo>
                    <a:pt x="24130" y="436880"/>
                  </a:moveTo>
                  <a:lnTo>
                    <a:pt x="0" y="436880"/>
                  </a:lnTo>
                  <a:lnTo>
                    <a:pt x="0" y="443229"/>
                  </a:lnTo>
                  <a:lnTo>
                    <a:pt x="24130" y="443229"/>
                  </a:lnTo>
                  <a:lnTo>
                    <a:pt x="24130" y="436880"/>
                  </a:lnTo>
                  <a:close/>
                </a:path>
                <a:path w="24129" h="563879">
                  <a:moveTo>
                    <a:pt x="24130" y="443230"/>
                  </a:moveTo>
                  <a:lnTo>
                    <a:pt x="0" y="443230"/>
                  </a:lnTo>
                  <a:lnTo>
                    <a:pt x="0" y="449579"/>
                  </a:lnTo>
                  <a:lnTo>
                    <a:pt x="24130" y="449579"/>
                  </a:lnTo>
                  <a:lnTo>
                    <a:pt x="24130" y="443230"/>
                  </a:lnTo>
                  <a:close/>
                </a:path>
                <a:path w="24129" h="563879">
                  <a:moveTo>
                    <a:pt x="24130" y="449580"/>
                  </a:moveTo>
                  <a:lnTo>
                    <a:pt x="0" y="449580"/>
                  </a:lnTo>
                  <a:lnTo>
                    <a:pt x="0" y="455929"/>
                  </a:lnTo>
                  <a:lnTo>
                    <a:pt x="24130" y="455929"/>
                  </a:lnTo>
                  <a:lnTo>
                    <a:pt x="24130" y="449580"/>
                  </a:lnTo>
                  <a:close/>
                </a:path>
                <a:path w="24129" h="563879">
                  <a:moveTo>
                    <a:pt x="24130" y="455930"/>
                  </a:moveTo>
                  <a:lnTo>
                    <a:pt x="0" y="455930"/>
                  </a:lnTo>
                  <a:lnTo>
                    <a:pt x="0" y="462279"/>
                  </a:lnTo>
                  <a:lnTo>
                    <a:pt x="24130" y="462279"/>
                  </a:lnTo>
                  <a:lnTo>
                    <a:pt x="24130" y="455930"/>
                  </a:lnTo>
                  <a:close/>
                </a:path>
                <a:path w="24129" h="563879">
                  <a:moveTo>
                    <a:pt x="24130" y="462280"/>
                  </a:moveTo>
                  <a:lnTo>
                    <a:pt x="0" y="462280"/>
                  </a:lnTo>
                  <a:lnTo>
                    <a:pt x="0" y="468629"/>
                  </a:lnTo>
                  <a:lnTo>
                    <a:pt x="24130" y="468629"/>
                  </a:lnTo>
                  <a:lnTo>
                    <a:pt x="24130" y="462280"/>
                  </a:lnTo>
                  <a:close/>
                </a:path>
                <a:path w="24129" h="563879">
                  <a:moveTo>
                    <a:pt x="24130" y="468630"/>
                  </a:moveTo>
                  <a:lnTo>
                    <a:pt x="0" y="468630"/>
                  </a:lnTo>
                  <a:lnTo>
                    <a:pt x="0" y="474979"/>
                  </a:lnTo>
                  <a:lnTo>
                    <a:pt x="24130" y="474979"/>
                  </a:lnTo>
                  <a:lnTo>
                    <a:pt x="24130" y="468630"/>
                  </a:lnTo>
                  <a:close/>
                </a:path>
                <a:path w="24129" h="563879">
                  <a:moveTo>
                    <a:pt x="24130" y="474980"/>
                  </a:moveTo>
                  <a:lnTo>
                    <a:pt x="0" y="474980"/>
                  </a:lnTo>
                  <a:lnTo>
                    <a:pt x="0" y="481329"/>
                  </a:lnTo>
                  <a:lnTo>
                    <a:pt x="24130" y="481329"/>
                  </a:lnTo>
                  <a:lnTo>
                    <a:pt x="24130" y="474980"/>
                  </a:lnTo>
                  <a:close/>
                </a:path>
                <a:path w="24129" h="563879">
                  <a:moveTo>
                    <a:pt x="24130" y="481330"/>
                  </a:moveTo>
                  <a:lnTo>
                    <a:pt x="0" y="481330"/>
                  </a:lnTo>
                  <a:lnTo>
                    <a:pt x="0" y="487679"/>
                  </a:lnTo>
                  <a:lnTo>
                    <a:pt x="24130" y="487679"/>
                  </a:lnTo>
                  <a:lnTo>
                    <a:pt x="24130" y="481330"/>
                  </a:lnTo>
                  <a:close/>
                </a:path>
                <a:path w="24129" h="563879">
                  <a:moveTo>
                    <a:pt x="24130" y="487680"/>
                  </a:moveTo>
                  <a:lnTo>
                    <a:pt x="0" y="487680"/>
                  </a:lnTo>
                  <a:lnTo>
                    <a:pt x="0" y="494029"/>
                  </a:lnTo>
                  <a:lnTo>
                    <a:pt x="24130" y="494029"/>
                  </a:lnTo>
                  <a:lnTo>
                    <a:pt x="24130" y="487680"/>
                  </a:lnTo>
                  <a:close/>
                </a:path>
                <a:path w="24129" h="563879">
                  <a:moveTo>
                    <a:pt x="24130" y="494030"/>
                  </a:moveTo>
                  <a:lnTo>
                    <a:pt x="0" y="494030"/>
                  </a:lnTo>
                  <a:lnTo>
                    <a:pt x="0" y="500379"/>
                  </a:lnTo>
                  <a:lnTo>
                    <a:pt x="24130" y="500379"/>
                  </a:lnTo>
                  <a:lnTo>
                    <a:pt x="24130" y="494030"/>
                  </a:lnTo>
                  <a:close/>
                </a:path>
                <a:path w="24129" h="563879">
                  <a:moveTo>
                    <a:pt x="24130" y="500380"/>
                  </a:moveTo>
                  <a:lnTo>
                    <a:pt x="0" y="500380"/>
                  </a:lnTo>
                  <a:lnTo>
                    <a:pt x="0" y="506729"/>
                  </a:lnTo>
                  <a:lnTo>
                    <a:pt x="24130" y="506729"/>
                  </a:lnTo>
                  <a:lnTo>
                    <a:pt x="24130" y="500380"/>
                  </a:lnTo>
                  <a:close/>
                </a:path>
                <a:path w="24129" h="563879">
                  <a:moveTo>
                    <a:pt x="24130" y="506730"/>
                  </a:moveTo>
                  <a:lnTo>
                    <a:pt x="0" y="506730"/>
                  </a:lnTo>
                  <a:lnTo>
                    <a:pt x="0" y="513079"/>
                  </a:lnTo>
                  <a:lnTo>
                    <a:pt x="24130" y="513079"/>
                  </a:lnTo>
                  <a:lnTo>
                    <a:pt x="24130" y="506730"/>
                  </a:lnTo>
                  <a:close/>
                </a:path>
                <a:path w="24129" h="563879">
                  <a:moveTo>
                    <a:pt x="24130" y="513080"/>
                  </a:moveTo>
                  <a:lnTo>
                    <a:pt x="0" y="513080"/>
                  </a:lnTo>
                  <a:lnTo>
                    <a:pt x="0" y="519429"/>
                  </a:lnTo>
                  <a:lnTo>
                    <a:pt x="24130" y="519429"/>
                  </a:lnTo>
                  <a:lnTo>
                    <a:pt x="24130" y="513080"/>
                  </a:lnTo>
                  <a:close/>
                </a:path>
                <a:path w="24129" h="563879">
                  <a:moveTo>
                    <a:pt x="24130" y="519430"/>
                  </a:moveTo>
                  <a:lnTo>
                    <a:pt x="0" y="519430"/>
                  </a:lnTo>
                  <a:lnTo>
                    <a:pt x="0" y="525779"/>
                  </a:lnTo>
                  <a:lnTo>
                    <a:pt x="24130" y="525779"/>
                  </a:lnTo>
                  <a:lnTo>
                    <a:pt x="24130" y="519430"/>
                  </a:lnTo>
                  <a:close/>
                </a:path>
                <a:path w="24129" h="563879">
                  <a:moveTo>
                    <a:pt x="24130" y="525780"/>
                  </a:moveTo>
                  <a:lnTo>
                    <a:pt x="0" y="525780"/>
                  </a:lnTo>
                  <a:lnTo>
                    <a:pt x="0" y="532129"/>
                  </a:lnTo>
                  <a:lnTo>
                    <a:pt x="24130" y="532129"/>
                  </a:lnTo>
                  <a:lnTo>
                    <a:pt x="24130" y="525780"/>
                  </a:lnTo>
                  <a:close/>
                </a:path>
                <a:path w="24129" h="563879">
                  <a:moveTo>
                    <a:pt x="24130" y="532130"/>
                  </a:moveTo>
                  <a:lnTo>
                    <a:pt x="0" y="532130"/>
                  </a:lnTo>
                  <a:lnTo>
                    <a:pt x="0" y="538479"/>
                  </a:lnTo>
                  <a:lnTo>
                    <a:pt x="24130" y="538479"/>
                  </a:lnTo>
                  <a:lnTo>
                    <a:pt x="24130" y="532130"/>
                  </a:lnTo>
                  <a:close/>
                </a:path>
                <a:path w="24129" h="563879">
                  <a:moveTo>
                    <a:pt x="24130" y="538480"/>
                  </a:moveTo>
                  <a:lnTo>
                    <a:pt x="0" y="538480"/>
                  </a:lnTo>
                  <a:lnTo>
                    <a:pt x="0" y="543559"/>
                  </a:lnTo>
                  <a:lnTo>
                    <a:pt x="1270" y="543559"/>
                  </a:lnTo>
                  <a:lnTo>
                    <a:pt x="1270" y="544829"/>
                  </a:lnTo>
                  <a:lnTo>
                    <a:pt x="24130" y="544829"/>
                  </a:lnTo>
                  <a:lnTo>
                    <a:pt x="24130" y="538480"/>
                  </a:lnTo>
                  <a:close/>
                </a:path>
                <a:path w="24129" h="563879">
                  <a:moveTo>
                    <a:pt x="24130" y="544830"/>
                  </a:moveTo>
                  <a:lnTo>
                    <a:pt x="2539" y="544830"/>
                  </a:lnTo>
                  <a:lnTo>
                    <a:pt x="2539" y="546100"/>
                  </a:lnTo>
                  <a:lnTo>
                    <a:pt x="3810" y="546100"/>
                  </a:lnTo>
                  <a:lnTo>
                    <a:pt x="3810" y="547369"/>
                  </a:lnTo>
                  <a:lnTo>
                    <a:pt x="5080" y="547369"/>
                  </a:lnTo>
                  <a:lnTo>
                    <a:pt x="5080" y="548639"/>
                  </a:lnTo>
                  <a:lnTo>
                    <a:pt x="7620" y="548639"/>
                  </a:lnTo>
                  <a:lnTo>
                    <a:pt x="7620" y="549909"/>
                  </a:lnTo>
                  <a:lnTo>
                    <a:pt x="8889" y="549909"/>
                  </a:lnTo>
                  <a:lnTo>
                    <a:pt x="8889" y="551179"/>
                  </a:lnTo>
                  <a:lnTo>
                    <a:pt x="24130" y="551179"/>
                  </a:lnTo>
                  <a:lnTo>
                    <a:pt x="24130" y="544830"/>
                  </a:lnTo>
                  <a:close/>
                </a:path>
                <a:path w="24129" h="563879">
                  <a:moveTo>
                    <a:pt x="24130" y="551180"/>
                  </a:moveTo>
                  <a:lnTo>
                    <a:pt x="10160" y="551180"/>
                  </a:lnTo>
                  <a:lnTo>
                    <a:pt x="10160" y="552450"/>
                  </a:lnTo>
                  <a:lnTo>
                    <a:pt x="11430" y="552450"/>
                  </a:lnTo>
                  <a:lnTo>
                    <a:pt x="11430" y="553719"/>
                  </a:lnTo>
                  <a:lnTo>
                    <a:pt x="12700" y="553719"/>
                  </a:lnTo>
                  <a:lnTo>
                    <a:pt x="12700" y="554989"/>
                  </a:lnTo>
                  <a:lnTo>
                    <a:pt x="13970" y="554989"/>
                  </a:lnTo>
                  <a:lnTo>
                    <a:pt x="13970" y="556259"/>
                  </a:lnTo>
                  <a:lnTo>
                    <a:pt x="15239" y="556259"/>
                  </a:lnTo>
                  <a:lnTo>
                    <a:pt x="15239" y="557529"/>
                  </a:lnTo>
                  <a:lnTo>
                    <a:pt x="24130" y="557529"/>
                  </a:lnTo>
                  <a:lnTo>
                    <a:pt x="24130" y="551180"/>
                  </a:lnTo>
                  <a:close/>
                </a:path>
                <a:path w="24129" h="563879">
                  <a:moveTo>
                    <a:pt x="24130" y="557530"/>
                  </a:moveTo>
                  <a:lnTo>
                    <a:pt x="16510" y="557530"/>
                  </a:lnTo>
                  <a:lnTo>
                    <a:pt x="16510" y="558800"/>
                  </a:lnTo>
                  <a:lnTo>
                    <a:pt x="17780" y="558800"/>
                  </a:lnTo>
                  <a:lnTo>
                    <a:pt x="17780" y="560069"/>
                  </a:lnTo>
                  <a:lnTo>
                    <a:pt x="20320" y="560069"/>
                  </a:lnTo>
                  <a:lnTo>
                    <a:pt x="20320" y="561339"/>
                  </a:lnTo>
                  <a:lnTo>
                    <a:pt x="21589" y="561339"/>
                  </a:lnTo>
                  <a:lnTo>
                    <a:pt x="21589" y="562609"/>
                  </a:lnTo>
                  <a:lnTo>
                    <a:pt x="22860" y="562609"/>
                  </a:lnTo>
                  <a:lnTo>
                    <a:pt x="22860" y="563879"/>
                  </a:lnTo>
                  <a:lnTo>
                    <a:pt x="24130" y="563879"/>
                  </a:lnTo>
                  <a:lnTo>
                    <a:pt x="24130" y="557530"/>
                  </a:lnTo>
                  <a:close/>
                </a:path>
              </a:pathLst>
            </a:custGeom>
            <a:solidFill>
              <a:srgbClr val="191919"/>
            </a:solidFill>
          </p:spPr>
          <p:txBody>
            <a:bodyPr bIns="0" lIns="0" rIns="0" rtlCol="0" tIns="0" wrap="square"/>
            <a:p/>
          </p:txBody>
        </p:sp>
        <p:sp>
          <p:nvSpPr>
            <p:cNvPr id="1048920" name="object 196"/>
            <p:cNvSpPr/>
            <p:nvPr/>
          </p:nvSpPr>
          <p:spPr>
            <a:xfrm>
              <a:off x="5560059" y="4573269"/>
              <a:ext cx="24130" cy="519430"/>
            </a:xfrm>
            <a:custGeom>
              <a:avLst/>
              <a:ahLst/>
              <a:rect l="l" t="t" r="r" b="b"/>
              <a:pathLst>
                <a:path w="24129" h="519429">
                  <a:moveTo>
                    <a:pt x="24129" y="0"/>
                  </a:moveTo>
                  <a:lnTo>
                    <a:pt x="22860" y="0"/>
                  </a:lnTo>
                  <a:lnTo>
                    <a:pt x="22860" y="1269"/>
                  </a:lnTo>
                  <a:lnTo>
                    <a:pt x="24129" y="1269"/>
                  </a:lnTo>
                  <a:lnTo>
                    <a:pt x="24129" y="0"/>
                  </a:lnTo>
                  <a:close/>
                </a:path>
                <a:path w="24129" h="519429">
                  <a:moveTo>
                    <a:pt x="24129" y="1269"/>
                  </a:moveTo>
                  <a:lnTo>
                    <a:pt x="21589" y="1269"/>
                  </a:lnTo>
                  <a:lnTo>
                    <a:pt x="21589" y="2539"/>
                  </a:lnTo>
                  <a:lnTo>
                    <a:pt x="20319" y="2539"/>
                  </a:lnTo>
                  <a:lnTo>
                    <a:pt x="20319" y="3809"/>
                  </a:lnTo>
                  <a:lnTo>
                    <a:pt x="19050" y="3809"/>
                  </a:lnTo>
                  <a:lnTo>
                    <a:pt x="19050" y="6349"/>
                  </a:lnTo>
                  <a:lnTo>
                    <a:pt x="17779" y="6349"/>
                  </a:lnTo>
                  <a:lnTo>
                    <a:pt x="17779" y="7619"/>
                  </a:lnTo>
                  <a:lnTo>
                    <a:pt x="24129" y="7619"/>
                  </a:lnTo>
                  <a:lnTo>
                    <a:pt x="24129" y="1269"/>
                  </a:lnTo>
                  <a:close/>
                </a:path>
                <a:path w="24129" h="519429">
                  <a:moveTo>
                    <a:pt x="24129" y="7619"/>
                  </a:moveTo>
                  <a:lnTo>
                    <a:pt x="16510" y="7619"/>
                  </a:lnTo>
                  <a:lnTo>
                    <a:pt x="16510" y="8889"/>
                  </a:lnTo>
                  <a:lnTo>
                    <a:pt x="15239" y="8889"/>
                  </a:lnTo>
                  <a:lnTo>
                    <a:pt x="15239" y="10159"/>
                  </a:lnTo>
                  <a:lnTo>
                    <a:pt x="13969" y="10159"/>
                  </a:lnTo>
                  <a:lnTo>
                    <a:pt x="13969" y="11429"/>
                  </a:lnTo>
                  <a:lnTo>
                    <a:pt x="12700" y="11429"/>
                  </a:lnTo>
                  <a:lnTo>
                    <a:pt x="12700" y="12699"/>
                  </a:lnTo>
                  <a:lnTo>
                    <a:pt x="11429" y="12699"/>
                  </a:lnTo>
                  <a:lnTo>
                    <a:pt x="11429" y="13969"/>
                  </a:lnTo>
                  <a:lnTo>
                    <a:pt x="24129" y="13969"/>
                  </a:lnTo>
                  <a:lnTo>
                    <a:pt x="24129" y="7619"/>
                  </a:lnTo>
                  <a:close/>
                </a:path>
                <a:path w="24129" h="519429">
                  <a:moveTo>
                    <a:pt x="24129" y="13969"/>
                  </a:moveTo>
                  <a:lnTo>
                    <a:pt x="10160" y="13969"/>
                  </a:lnTo>
                  <a:lnTo>
                    <a:pt x="10160" y="15239"/>
                  </a:lnTo>
                  <a:lnTo>
                    <a:pt x="8889" y="15239"/>
                  </a:lnTo>
                  <a:lnTo>
                    <a:pt x="8889" y="16509"/>
                  </a:lnTo>
                  <a:lnTo>
                    <a:pt x="7619" y="16509"/>
                  </a:lnTo>
                  <a:lnTo>
                    <a:pt x="7619" y="17779"/>
                  </a:lnTo>
                  <a:lnTo>
                    <a:pt x="6350" y="17779"/>
                  </a:lnTo>
                  <a:lnTo>
                    <a:pt x="6350" y="19049"/>
                  </a:lnTo>
                  <a:lnTo>
                    <a:pt x="5079" y="19049"/>
                  </a:lnTo>
                  <a:lnTo>
                    <a:pt x="5079" y="20319"/>
                  </a:lnTo>
                  <a:lnTo>
                    <a:pt x="24129" y="20319"/>
                  </a:lnTo>
                  <a:lnTo>
                    <a:pt x="24129" y="13969"/>
                  </a:lnTo>
                  <a:close/>
                </a:path>
                <a:path w="24129" h="519429">
                  <a:moveTo>
                    <a:pt x="24129" y="20319"/>
                  </a:moveTo>
                  <a:lnTo>
                    <a:pt x="3810" y="20319"/>
                  </a:lnTo>
                  <a:lnTo>
                    <a:pt x="3810" y="21589"/>
                  </a:lnTo>
                  <a:lnTo>
                    <a:pt x="2539" y="21589"/>
                  </a:lnTo>
                  <a:lnTo>
                    <a:pt x="2539" y="22859"/>
                  </a:lnTo>
                  <a:lnTo>
                    <a:pt x="1269" y="22859"/>
                  </a:lnTo>
                  <a:lnTo>
                    <a:pt x="1269" y="25399"/>
                  </a:lnTo>
                  <a:lnTo>
                    <a:pt x="0" y="25399"/>
                  </a:lnTo>
                  <a:lnTo>
                    <a:pt x="0" y="26669"/>
                  </a:lnTo>
                  <a:lnTo>
                    <a:pt x="24129" y="26669"/>
                  </a:lnTo>
                  <a:lnTo>
                    <a:pt x="24129" y="20319"/>
                  </a:lnTo>
                  <a:close/>
                </a:path>
                <a:path w="24129" h="519429">
                  <a:moveTo>
                    <a:pt x="24129" y="26669"/>
                  </a:moveTo>
                  <a:lnTo>
                    <a:pt x="0" y="26669"/>
                  </a:lnTo>
                  <a:lnTo>
                    <a:pt x="0" y="33019"/>
                  </a:lnTo>
                  <a:lnTo>
                    <a:pt x="24129" y="33019"/>
                  </a:lnTo>
                  <a:lnTo>
                    <a:pt x="24129" y="26669"/>
                  </a:lnTo>
                  <a:close/>
                </a:path>
                <a:path w="24129" h="519429">
                  <a:moveTo>
                    <a:pt x="24129" y="33019"/>
                  </a:moveTo>
                  <a:lnTo>
                    <a:pt x="0" y="33019"/>
                  </a:lnTo>
                  <a:lnTo>
                    <a:pt x="0" y="39369"/>
                  </a:lnTo>
                  <a:lnTo>
                    <a:pt x="24129" y="39369"/>
                  </a:lnTo>
                  <a:lnTo>
                    <a:pt x="24129" y="33019"/>
                  </a:lnTo>
                  <a:close/>
                </a:path>
                <a:path w="24129" h="519429">
                  <a:moveTo>
                    <a:pt x="24129" y="39369"/>
                  </a:moveTo>
                  <a:lnTo>
                    <a:pt x="0" y="39369"/>
                  </a:lnTo>
                  <a:lnTo>
                    <a:pt x="0" y="45719"/>
                  </a:lnTo>
                  <a:lnTo>
                    <a:pt x="24129" y="45719"/>
                  </a:lnTo>
                  <a:lnTo>
                    <a:pt x="24129" y="39369"/>
                  </a:lnTo>
                  <a:close/>
                </a:path>
                <a:path w="24129" h="519429">
                  <a:moveTo>
                    <a:pt x="24129" y="45719"/>
                  </a:moveTo>
                  <a:lnTo>
                    <a:pt x="0" y="45719"/>
                  </a:lnTo>
                  <a:lnTo>
                    <a:pt x="0" y="52069"/>
                  </a:lnTo>
                  <a:lnTo>
                    <a:pt x="24129" y="52069"/>
                  </a:lnTo>
                  <a:lnTo>
                    <a:pt x="24129" y="45719"/>
                  </a:lnTo>
                  <a:close/>
                </a:path>
                <a:path w="24129" h="519429">
                  <a:moveTo>
                    <a:pt x="24129" y="52069"/>
                  </a:moveTo>
                  <a:lnTo>
                    <a:pt x="0" y="52069"/>
                  </a:lnTo>
                  <a:lnTo>
                    <a:pt x="0" y="57149"/>
                  </a:lnTo>
                  <a:lnTo>
                    <a:pt x="24129" y="57149"/>
                  </a:lnTo>
                  <a:lnTo>
                    <a:pt x="24129" y="52069"/>
                  </a:lnTo>
                  <a:close/>
                </a:path>
                <a:path w="24129" h="519429">
                  <a:moveTo>
                    <a:pt x="24129" y="57150"/>
                  </a:moveTo>
                  <a:lnTo>
                    <a:pt x="0" y="57150"/>
                  </a:lnTo>
                  <a:lnTo>
                    <a:pt x="0" y="64769"/>
                  </a:lnTo>
                  <a:lnTo>
                    <a:pt x="24129" y="64769"/>
                  </a:lnTo>
                  <a:lnTo>
                    <a:pt x="24129" y="57150"/>
                  </a:lnTo>
                  <a:close/>
                </a:path>
                <a:path w="24129" h="519429">
                  <a:moveTo>
                    <a:pt x="24129" y="64769"/>
                  </a:moveTo>
                  <a:lnTo>
                    <a:pt x="0" y="64769"/>
                  </a:lnTo>
                  <a:lnTo>
                    <a:pt x="0" y="71119"/>
                  </a:lnTo>
                  <a:lnTo>
                    <a:pt x="24129" y="71119"/>
                  </a:lnTo>
                  <a:lnTo>
                    <a:pt x="24129" y="64769"/>
                  </a:lnTo>
                  <a:close/>
                </a:path>
                <a:path w="24129" h="519429">
                  <a:moveTo>
                    <a:pt x="24129" y="71119"/>
                  </a:moveTo>
                  <a:lnTo>
                    <a:pt x="0" y="71119"/>
                  </a:lnTo>
                  <a:lnTo>
                    <a:pt x="0" y="77469"/>
                  </a:lnTo>
                  <a:lnTo>
                    <a:pt x="24129" y="77469"/>
                  </a:lnTo>
                  <a:lnTo>
                    <a:pt x="24129" y="71119"/>
                  </a:lnTo>
                  <a:close/>
                </a:path>
                <a:path w="24129" h="519429">
                  <a:moveTo>
                    <a:pt x="24129" y="77469"/>
                  </a:moveTo>
                  <a:lnTo>
                    <a:pt x="0" y="77469"/>
                  </a:lnTo>
                  <a:lnTo>
                    <a:pt x="0" y="83819"/>
                  </a:lnTo>
                  <a:lnTo>
                    <a:pt x="24129" y="83819"/>
                  </a:lnTo>
                  <a:lnTo>
                    <a:pt x="24129" y="77469"/>
                  </a:lnTo>
                  <a:close/>
                </a:path>
                <a:path w="24129" h="519429">
                  <a:moveTo>
                    <a:pt x="24129" y="83819"/>
                  </a:moveTo>
                  <a:lnTo>
                    <a:pt x="0" y="83819"/>
                  </a:lnTo>
                  <a:lnTo>
                    <a:pt x="0" y="90169"/>
                  </a:lnTo>
                  <a:lnTo>
                    <a:pt x="24129" y="90169"/>
                  </a:lnTo>
                  <a:lnTo>
                    <a:pt x="24129" y="83819"/>
                  </a:lnTo>
                  <a:close/>
                </a:path>
                <a:path w="24129" h="519429">
                  <a:moveTo>
                    <a:pt x="24129" y="90169"/>
                  </a:moveTo>
                  <a:lnTo>
                    <a:pt x="0" y="90169"/>
                  </a:lnTo>
                  <a:lnTo>
                    <a:pt x="0" y="96519"/>
                  </a:lnTo>
                  <a:lnTo>
                    <a:pt x="24129" y="96519"/>
                  </a:lnTo>
                  <a:lnTo>
                    <a:pt x="24129" y="90169"/>
                  </a:lnTo>
                  <a:close/>
                </a:path>
                <a:path w="24129" h="519429">
                  <a:moveTo>
                    <a:pt x="24129" y="96519"/>
                  </a:moveTo>
                  <a:lnTo>
                    <a:pt x="0" y="96519"/>
                  </a:lnTo>
                  <a:lnTo>
                    <a:pt x="0" y="102869"/>
                  </a:lnTo>
                  <a:lnTo>
                    <a:pt x="24129" y="102869"/>
                  </a:lnTo>
                  <a:lnTo>
                    <a:pt x="24129" y="96519"/>
                  </a:lnTo>
                  <a:close/>
                </a:path>
                <a:path w="24129" h="519429">
                  <a:moveTo>
                    <a:pt x="24129" y="102869"/>
                  </a:moveTo>
                  <a:lnTo>
                    <a:pt x="0" y="102869"/>
                  </a:lnTo>
                  <a:lnTo>
                    <a:pt x="0" y="109219"/>
                  </a:lnTo>
                  <a:lnTo>
                    <a:pt x="24129" y="109219"/>
                  </a:lnTo>
                  <a:lnTo>
                    <a:pt x="24129" y="102869"/>
                  </a:lnTo>
                  <a:close/>
                </a:path>
                <a:path w="24129" h="519429">
                  <a:moveTo>
                    <a:pt x="24129" y="109219"/>
                  </a:moveTo>
                  <a:lnTo>
                    <a:pt x="0" y="109219"/>
                  </a:lnTo>
                  <a:lnTo>
                    <a:pt x="0" y="115569"/>
                  </a:lnTo>
                  <a:lnTo>
                    <a:pt x="24129" y="115569"/>
                  </a:lnTo>
                  <a:lnTo>
                    <a:pt x="24129" y="109219"/>
                  </a:lnTo>
                  <a:close/>
                </a:path>
                <a:path w="24129" h="519429">
                  <a:moveTo>
                    <a:pt x="24129" y="115569"/>
                  </a:moveTo>
                  <a:lnTo>
                    <a:pt x="0" y="115569"/>
                  </a:lnTo>
                  <a:lnTo>
                    <a:pt x="0" y="121919"/>
                  </a:lnTo>
                  <a:lnTo>
                    <a:pt x="24129" y="121919"/>
                  </a:lnTo>
                  <a:lnTo>
                    <a:pt x="24129" y="115569"/>
                  </a:lnTo>
                  <a:close/>
                </a:path>
                <a:path w="24129" h="519429">
                  <a:moveTo>
                    <a:pt x="24129" y="121919"/>
                  </a:moveTo>
                  <a:lnTo>
                    <a:pt x="0" y="121919"/>
                  </a:lnTo>
                  <a:lnTo>
                    <a:pt x="0" y="128269"/>
                  </a:lnTo>
                  <a:lnTo>
                    <a:pt x="24129" y="128269"/>
                  </a:lnTo>
                  <a:lnTo>
                    <a:pt x="24129" y="121919"/>
                  </a:lnTo>
                  <a:close/>
                </a:path>
                <a:path w="24129" h="519429">
                  <a:moveTo>
                    <a:pt x="24129" y="128269"/>
                  </a:moveTo>
                  <a:lnTo>
                    <a:pt x="0" y="128269"/>
                  </a:lnTo>
                  <a:lnTo>
                    <a:pt x="0" y="134619"/>
                  </a:lnTo>
                  <a:lnTo>
                    <a:pt x="24129" y="134619"/>
                  </a:lnTo>
                  <a:lnTo>
                    <a:pt x="24129" y="128269"/>
                  </a:lnTo>
                  <a:close/>
                </a:path>
                <a:path w="24129" h="519429">
                  <a:moveTo>
                    <a:pt x="24129" y="134619"/>
                  </a:moveTo>
                  <a:lnTo>
                    <a:pt x="0" y="134619"/>
                  </a:lnTo>
                  <a:lnTo>
                    <a:pt x="0" y="140969"/>
                  </a:lnTo>
                  <a:lnTo>
                    <a:pt x="24129" y="140969"/>
                  </a:lnTo>
                  <a:lnTo>
                    <a:pt x="24129" y="134619"/>
                  </a:lnTo>
                  <a:close/>
                </a:path>
                <a:path w="24129" h="519429">
                  <a:moveTo>
                    <a:pt x="24129" y="140969"/>
                  </a:moveTo>
                  <a:lnTo>
                    <a:pt x="0" y="140969"/>
                  </a:lnTo>
                  <a:lnTo>
                    <a:pt x="0" y="147319"/>
                  </a:lnTo>
                  <a:lnTo>
                    <a:pt x="24129" y="147319"/>
                  </a:lnTo>
                  <a:lnTo>
                    <a:pt x="24129" y="140969"/>
                  </a:lnTo>
                  <a:close/>
                </a:path>
                <a:path w="24129" h="519429">
                  <a:moveTo>
                    <a:pt x="24129" y="147319"/>
                  </a:moveTo>
                  <a:lnTo>
                    <a:pt x="0" y="147319"/>
                  </a:lnTo>
                  <a:lnTo>
                    <a:pt x="0" y="153669"/>
                  </a:lnTo>
                  <a:lnTo>
                    <a:pt x="24129" y="153669"/>
                  </a:lnTo>
                  <a:lnTo>
                    <a:pt x="24129" y="147319"/>
                  </a:lnTo>
                  <a:close/>
                </a:path>
                <a:path w="24129" h="519429">
                  <a:moveTo>
                    <a:pt x="24129" y="153669"/>
                  </a:moveTo>
                  <a:lnTo>
                    <a:pt x="0" y="153669"/>
                  </a:lnTo>
                  <a:lnTo>
                    <a:pt x="0" y="160019"/>
                  </a:lnTo>
                  <a:lnTo>
                    <a:pt x="24129" y="160019"/>
                  </a:lnTo>
                  <a:lnTo>
                    <a:pt x="24129" y="153669"/>
                  </a:lnTo>
                  <a:close/>
                </a:path>
                <a:path w="24129" h="519429">
                  <a:moveTo>
                    <a:pt x="24129" y="160019"/>
                  </a:moveTo>
                  <a:lnTo>
                    <a:pt x="0" y="160019"/>
                  </a:lnTo>
                  <a:lnTo>
                    <a:pt x="0" y="166369"/>
                  </a:lnTo>
                  <a:lnTo>
                    <a:pt x="24129" y="166369"/>
                  </a:lnTo>
                  <a:lnTo>
                    <a:pt x="24129" y="160019"/>
                  </a:lnTo>
                  <a:close/>
                </a:path>
                <a:path w="24129" h="519429">
                  <a:moveTo>
                    <a:pt x="24129" y="166369"/>
                  </a:moveTo>
                  <a:lnTo>
                    <a:pt x="0" y="166369"/>
                  </a:lnTo>
                  <a:lnTo>
                    <a:pt x="0" y="172719"/>
                  </a:lnTo>
                  <a:lnTo>
                    <a:pt x="24129" y="172719"/>
                  </a:lnTo>
                  <a:lnTo>
                    <a:pt x="24129" y="166369"/>
                  </a:lnTo>
                  <a:close/>
                </a:path>
                <a:path w="24129" h="519429">
                  <a:moveTo>
                    <a:pt x="24129" y="172719"/>
                  </a:moveTo>
                  <a:lnTo>
                    <a:pt x="0" y="172719"/>
                  </a:lnTo>
                  <a:lnTo>
                    <a:pt x="0" y="198119"/>
                  </a:lnTo>
                  <a:lnTo>
                    <a:pt x="24129" y="198119"/>
                  </a:lnTo>
                  <a:lnTo>
                    <a:pt x="24129" y="172719"/>
                  </a:lnTo>
                  <a:close/>
                </a:path>
                <a:path w="24129" h="519429">
                  <a:moveTo>
                    <a:pt x="24129" y="198119"/>
                  </a:moveTo>
                  <a:lnTo>
                    <a:pt x="0" y="198119"/>
                  </a:lnTo>
                  <a:lnTo>
                    <a:pt x="0" y="312419"/>
                  </a:lnTo>
                  <a:lnTo>
                    <a:pt x="24129" y="312419"/>
                  </a:lnTo>
                  <a:lnTo>
                    <a:pt x="24129" y="198119"/>
                  </a:lnTo>
                  <a:close/>
                </a:path>
                <a:path w="24129" h="519429">
                  <a:moveTo>
                    <a:pt x="24129" y="312419"/>
                  </a:moveTo>
                  <a:lnTo>
                    <a:pt x="0" y="312419"/>
                  </a:lnTo>
                  <a:lnTo>
                    <a:pt x="0" y="337819"/>
                  </a:lnTo>
                  <a:lnTo>
                    <a:pt x="24129" y="337819"/>
                  </a:lnTo>
                  <a:lnTo>
                    <a:pt x="24129" y="312419"/>
                  </a:lnTo>
                  <a:close/>
                </a:path>
                <a:path w="24129" h="519429">
                  <a:moveTo>
                    <a:pt x="24129" y="337819"/>
                  </a:moveTo>
                  <a:lnTo>
                    <a:pt x="0" y="337819"/>
                  </a:lnTo>
                  <a:lnTo>
                    <a:pt x="0" y="344169"/>
                  </a:lnTo>
                  <a:lnTo>
                    <a:pt x="24129" y="344169"/>
                  </a:lnTo>
                  <a:lnTo>
                    <a:pt x="24129" y="337819"/>
                  </a:lnTo>
                  <a:close/>
                </a:path>
                <a:path w="24129" h="519429">
                  <a:moveTo>
                    <a:pt x="24129" y="344169"/>
                  </a:moveTo>
                  <a:lnTo>
                    <a:pt x="0" y="344169"/>
                  </a:lnTo>
                  <a:lnTo>
                    <a:pt x="0" y="350519"/>
                  </a:lnTo>
                  <a:lnTo>
                    <a:pt x="24129" y="350519"/>
                  </a:lnTo>
                  <a:lnTo>
                    <a:pt x="24129" y="344169"/>
                  </a:lnTo>
                  <a:close/>
                </a:path>
                <a:path w="24129" h="519429">
                  <a:moveTo>
                    <a:pt x="24129" y="350519"/>
                  </a:moveTo>
                  <a:lnTo>
                    <a:pt x="0" y="350519"/>
                  </a:lnTo>
                  <a:lnTo>
                    <a:pt x="0" y="356869"/>
                  </a:lnTo>
                  <a:lnTo>
                    <a:pt x="24129" y="356869"/>
                  </a:lnTo>
                  <a:lnTo>
                    <a:pt x="24129" y="350519"/>
                  </a:lnTo>
                  <a:close/>
                </a:path>
                <a:path w="24129" h="519429">
                  <a:moveTo>
                    <a:pt x="24129" y="356869"/>
                  </a:moveTo>
                  <a:lnTo>
                    <a:pt x="0" y="356869"/>
                  </a:lnTo>
                  <a:lnTo>
                    <a:pt x="0" y="363219"/>
                  </a:lnTo>
                  <a:lnTo>
                    <a:pt x="24129" y="363219"/>
                  </a:lnTo>
                  <a:lnTo>
                    <a:pt x="24129" y="356869"/>
                  </a:lnTo>
                  <a:close/>
                </a:path>
                <a:path w="24129" h="519429">
                  <a:moveTo>
                    <a:pt x="24129" y="363219"/>
                  </a:moveTo>
                  <a:lnTo>
                    <a:pt x="0" y="363219"/>
                  </a:lnTo>
                  <a:lnTo>
                    <a:pt x="0" y="369569"/>
                  </a:lnTo>
                  <a:lnTo>
                    <a:pt x="24129" y="369569"/>
                  </a:lnTo>
                  <a:lnTo>
                    <a:pt x="24129" y="363219"/>
                  </a:lnTo>
                  <a:close/>
                </a:path>
                <a:path w="24129" h="519429">
                  <a:moveTo>
                    <a:pt x="24129" y="369569"/>
                  </a:moveTo>
                  <a:lnTo>
                    <a:pt x="0" y="369569"/>
                  </a:lnTo>
                  <a:lnTo>
                    <a:pt x="0" y="375919"/>
                  </a:lnTo>
                  <a:lnTo>
                    <a:pt x="24129" y="375919"/>
                  </a:lnTo>
                  <a:lnTo>
                    <a:pt x="24129" y="369569"/>
                  </a:lnTo>
                  <a:close/>
                </a:path>
                <a:path w="24129" h="519429">
                  <a:moveTo>
                    <a:pt x="24129" y="375919"/>
                  </a:moveTo>
                  <a:lnTo>
                    <a:pt x="0" y="375919"/>
                  </a:lnTo>
                  <a:lnTo>
                    <a:pt x="0" y="382269"/>
                  </a:lnTo>
                  <a:lnTo>
                    <a:pt x="24129" y="382269"/>
                  </a:lnTo>
                  <a:lnTo>
                    <a:pt x="24129" y="375919"/>
                  </a:lnTo>
                  <a:close/>
                </a:path>
                <a:path w="24129" h="519429">
                  <a:moveTo>
                    <a:pt x="24129" y="382269"/>
                  </a:moveTo>
                  <a:lnTo>
                    <a:pt x="0" y="382269"/>
                  </a:lnTo>
                  <a:lnTo>
                    <a:pt x="0" y="388619"/>
                  </a:lnTo>
                  <a:lnTo>
                    <a:pt x="24129" y="388619"/>
                  </a:lnTo>
                  <a:lnTo>
                    <a:pt x="24129" y="382269"/>
                  </a:lnTo>
                  <a:close/>
                </a:path>
                <a:path w="24129" h="519429">
                  <a:moveTo>
                    <a:pt x="24129" y="388619"/>
                  </a:moveTo>
                  <a:lnTo>
                    <a:pt x="0" y="388619"/>
                  </a:lnTo>
                  <a:lnTo>
                    <a:pt x="0" y="393699"/>
                  </a:lnTo>
                  <a:lnTo>
                    <a:pt x="24129" y="393699"/>
                  </a:lnTo>
                  <a:lnTo>
                    <a:pt x="24129" y="388619"/>
                  </a:lnTo>
                  <a:close/>
                </a:path>
                <a:path w="24129" h="519429">
                  <a:moveTo>
                    <a:pt x="24129" y="393700"/>
                  </a:moveTo>
                  <a:lnTo>
                    <a:pt x="0" y="393700"/>
                  </a:lnTo>
                  <a:lnTo>
                    <a:pt x="0" y="401319"/>
                  </a:lnTo>
                  <a:lnTo>
                    <a:pt x="24129" y="401319"/>
                  </a:lnTo>
                  <a:lnTo>
                    <a:pt x="24129" y="393700"/>
                  </a:lnTo>
                  <a:close/>
                </a:path>
                <a:path w="24129" h="519429">
                  <a:moveTo>
                    <a:pt x="24129" y="401319"/>
                  </a:moveTo>
                  <a:lnTo>
                    <a:pt x="0" y="401319"/>
                  </a:lnTo>
                  <a:lnTo>
                    <a:pt x="0" y="407669"/>
                  </a:lnTo>
                  <a:lnTo>
                    <a:pt x="24129" y="407669"/>
                  </a:lnTo>
                  <a:lnTo>
                    <a:pt x="24129" y="401319"/>
                  </a:lnTo>
                  <a:close/>
                </a:path>
                <a:path w="24129" h="519429">
                  <a:moveTo>
                    <a:pt x="24129" y="407669"/>
                  </a:moveTo>
                  <a:lnTo>
                    <a:pt x="0" y="407669"/>
                  </a:lnTo>
                  <a:lnTo>
                    <a:pt x="0" y="414019"/>
                  </a:lnTo>
                  <a:lnTo>
                    <a:pt x="24129" y="414019"/>
                  </a:lnTo>
                  <a:lnTo>
                    <a:pt x="24129" y="407669"/>
                  </a:lnTo>
                  <a:close/>
                </a:path>
                <a:path w="24129" h="519429">
                  <a:moveTo>
                    <a:pt x="24129" y="414019"/>
                  </a:moveTo>
                  <a:lnTo>
                    <a:pt x="0" y="414019"/>
                  </a:lnTo>
                  <a:lnTo>
                    <a:pt x="0" y="420369"/>
                  </a:lnTo>
                  <a:lnTo>
                    <a:pt x="24129" y="420369"/>
                  </a:lnTo>
                  <a:lnTo>
                    <a:pt x="24129" y="414019"/>
                  </a:lnTo>
                  <a:close/>
                </a:path>
                <a:path w="24129" h="519429">
                  <a:moveTo>
                    <a:pt x="24129" y="420369"/>
                  </a:moveTo>
                  <a:lnTo>
                    <a:pt x="0" y="420369"/>
                  </a:lnTo>
                  <a:lnTo>
                    <a:pt x="0" y="426719"/>
                  </a:lnTo>
                  <a:lnTo>
                    <a:pt x="24129" y="426719"/>
                  </a:lnTo>
                  <a:lnTo>
                    <a:pt x="24129" y="420369"/>
                  </a:lnTo>
                  <a:close/>
                </a:path>
                <a:path w="24129" h="519429">
                  <a:moveTo>
                    <a:pt x="24129" y="426719"/>
                  </a:moveTo>
                  <a:lnTo>
                    <a:pt x="0" y="426719"/>
                  </a:lnTo>
                  <a:lnTo>
                    <a:pt x="0" y="433069"/>
                  </a:lnTo>
                  <a:lnTo>
                    <a:pt x="24129" y="433069"/>
                  </a:lnTo>
                  <a:lnTo>
                    <a:pt x="24129" y="426719"/>
                  </a:lnTo>
                  <a:close/>
                </a:path>
                <a:path w="24129" h="519429">
                  <a:moveTo>
                    <a:pt x="24129" y="433069"/>
                  </a:moveTo>
                  <a:lnTo>
                    <a:pt x="0" y="433069"/>
                  </a:lnTo>
                  <a:lnTo>
                    <a:pt x="0" y="439419"/>
                  </a:lnTo>
                  <a:lnTo>
                    <a:pt x="24129" y="439419"/>
                  </a:lnTo>
                  <a:lnTo>
                    <a:pt x="24129" y="433069"/>
                  </a:lnTo>
                  <a:close/>
                </a:path>
                <a:path w="24129" h="519429">
                  <a:moveTo>
                    <a:pt x="24129" y="439419"/>
                  </a:moveTo>
                  <a:lnTo>
                    <a:pt x="0" y="439419"/>
                  </a:lnTo>
                  <a:lnTo>
                    <a:pt x="0" y="445769"/>
                  </a:lnTo>
                  <a:lnTo>
                    <a:pt x="24129" y="445769"/>
                  </a:lnTo>
                  <a:lnTo>
                    <a:pt x="24129" y="439419"/>
                  </a:lnTo>
                  <a:close/>
                </a:path>
                <a:path w="24129" h="519429">
                  <a:moveTo>
                    <a:pt x="24129" y="445769"/>
                  </a:moveTo>
                  <a:lnTo>
                    <a:pt x="0" y="445769"/>
                  </a:lnTo>
                  <a:lnTo>
                    <a:pt x="0" y="452119"/>
                  </a:lnTo>
                  <a:lnTo>
                    <a:pt x="24129" y="452119"/>
                  </a:lnTo>
                  <a:lnTo>
                    <a:pt x="24129" y="445769"/>
                  </a:lnTo>
                  <a:close/>
                </a:path>
                <a:path w="24129" h="519429">
                  <a:moveTo>
                    <a:pt x="24129" y="452119"/>
                  </a:moveTo>
                  <a:lnTo>
                    <a:pt x="0" y="452119"/>
                  </a:lnTo>
                  <a:lnTo>
                    <a:pt x="0" y="458469"/>
                  </a:lnTo>
                  <a:lnTo>
                    <a:pt x="24129" y="458469"/>
                  </a:lnTo>
                  <a:lnTo>
                    <a:pt x="24129" y="452119"/>
                  </a:lnTo>
                  <a:close/>
                </a:path>
                <a:path w="24129" h="519429">
                  <a:moveTo>
                    <a:pt x="24129" y="458469"/>
                  </a:moveTo>
                  <a:lnTo>
                    <a:pt x="0" y="458469"/>
                  </a:lnTo>
                  <a:lnTo>
                    <a:pt x="0" y="464819"/>
                  </a:lnTo>
                  <a:lnTo>
                    <a:pt x="24129" y="464819"/>
                  </a:lnTo>
                  <a:lnTo>
                    <a:pt x="24129" y="458469"/>
                  </a:lnTo>
                  <a:close/>
                </a:path>
                <a:path w="24129" h="519429">
                  <a:moveTo>
                    <a:pt x="24129" y="464819"/>
                  </a:moveTo>
                  <a:lnTo>
                    <a:pt x="0" y="464819"/>
                  </a:lnTo>
                  <a:lnTo>
                    <a:pt x="0" y="471169"/>
                  </a:lnTo>
                  <a:lnTo>
                    <a:pt x="24129" y="471169"/>
                  </a:lnTo>
                  <a:lnTo>
                    <a:pt x="24129" y="464819"/>
                  </a:lnTo>
                  <a:close/>
                </a:path>
                <a:path w="24129" h="519429">
                  <a:moveTo>
                    <a:pt x="24129" y="471169"/>
                  </a:moveTo>
                  <a:lnTo>
                    <a:pt x="0" y="471169"/>
                  </a:lnTo>
                  <a:lnTo>
                    <a:pt x="0" y="477519"/>
                  </a:lnTo>
                  <a:lnTo>
                    <a:pt x="24129" y="477519"/>
                  </a:lnTo>
                  <a:lnTo>
                    <a:pt x="24129" y="471169"/>
                  </a:lnTo>
                  <a:close/>
                </a:path>
                <a:path w="24129" h="519429">
                  <a:moveTo>
                    <a:pt x="24129" y="477519"/>
                  </a:moveTo>
                  <a:lnTo>
                    <a:pt x="0" y="477519"/>
                  </a:lnTo>
                  <a:lnTo>
                    <a:pt x="0" y="483869"/>
                  </a:lnTo>
                  <a:lnTo>
                    <a:pt x="24129" y="483869"/>
                  </a:lnTo>
                  <a:lnTo>
                    <a:pt x="24129" y="477519"/>
                  </a:lnTo>
                  <a:close/>
                </a:path>
                <a:path w="24129" h="519429">
                  <a:moveTo>
                    <a:pt x="24129" y="483869"/>
                  </a:moveTo>
                  <a:lnTo>
                    <a:pt x="0" y="483869"/>
                  </a:lnTo>
                  <a:lnTo>
                    <a:pt x="0" y="490219"/>
                  </a:lnTo>
                  <a:lnTo>
                    <a:pt x="24129" y="490219"/>
                  </a:lnTo>
                  <a:lnTo>
                    <a:pt x="24129" y="483869"/>
                  </a:lnTo>
                  <a:close/>
                </a:path>
                <a:path w="24129" h="519429">
                  <a:moveTo>
                    <a:pt x="24129" y="490219"/>
                  </a:moveTo>
                  <a:lnTo>
                    <a:pt x="0" y="490219"/>
                  </a:lnTo>
                  <a:lnTo>
                    <a:pt x="0" y="494029"/>
                  </a:lnTo>
                  <a:lnTo>
                    <a:pt x="1269" y="494029"/>
                  </a:lnTo>
                  <a:lnTo>
                    <a:pt x="1269" y="495299"/>
                  </a:lnTo>
                  <a:lnTo>
                    <a:pt x="2539" y="495299"/>
                  </a:lnTo>
                  <a:lnTo>
                    <a:pt x="2539" y="496569"/>
                  </a:lnTo>
                  <a:lnTo>
                    <a:pt x="24129" y="496569"/>
                  </a:lnTo>
                  <a:lnTo>
                    <a:pt x="24129" y="490219"/>
                  </a:lnTo>
                  <a:close/>
                </a:path>
                <a:path w="24129" h="519429">
                  <a:moveTo>
                    <a:pt x="24129" y="496569"/>
                  </a:moveTo>
                  <a:lnTo>
                    <a:pt x="3810" y="496569"/>
                  </a:lnTo>
                  <a:lnTo>
                    <a:pt x="3810" y="497839"/>
                  </a:lnTo>
                  <a:lnTo>
                    <a:pt x="5079" y="497839"/>
                  </a:lnTo>
                  <a:lnTo>
                    <a:pt x="5079" y="499109"/>
                  </a:lnTo>
                  <a:lnTo>
                    <a:pt x="6350" y="499109"/>
                  </a:lnTo>
                  <a:lnTo>
                    <a:pt x="6350" y="500379"/>
                  </a:lnTo>
                  <a:lnTo>
                    <a:pt x="7619" y="500379"/>
                  </a:lnTo>
                  <a:lnTo>
                    <a:pt x="7619" y="502919"/>
                  </a:lnTo>
                  <a:lnTo>
                    <a:pt x="24129" y="502919"/>
                  </a:lnTo>
                  <a:lnTo>
                    <a:pt x="24129" y="496569"/>
                  </a:lnTo>
                  <a:close/>
                </a:path>
                <a:path w="24129" h="519429">
                  <a:moveTo>
                    <a:pt x="24129" y="502919"/>
                  </a:moveTo>
                  <a:lnTo>
                    <a:pt x="8889" y="502919"/>
                  </a:lnTo>
                  <a:lnTo>
                    <a:pt x="8889" y="504189"/>
                  </a:lnTo>
                  <a:lnTo>
                    <a:pt x="10160" y="504189"/>
                  </a:lnTo>
                  <a:lnTo>
                    <a:pt x="10160" y="505459"/>
                  </a:lnTo>
                  <a:lnTo>
                    <a:pt x="11429" y="505459"/>
                  </a:lnTo>
                  <a:lnTo>
                    <a:pt x="11429" y="506729"/>
                  </a:lnTo>
                  <a:lnTo>
                    <a:pt x="12700" y="506729"/>
                  </a:lnTo>
                  <a:lnTo>
                    <a:pt x="12700" y="507999"/>
                  </a:lnTo>
                  <a:lnTo>
                    <a:pt x="13969" y="507999"/>
                  </a:lnTo>
                  <a:lnTo>
                    <a:pt x="13969" y="509269"/>
                  </a:lnTo>
                  <a:lnTo>
                    <a:pt x="24129" y="509269"/>
                  </a:lnTo>
                  <a:lnTo>
                    <a:pt x="24129" y="502919"/>
                  </a:lnTo>
                  <a:close/>
                </a:path>
                <a:path w="24129" h="519429">
                  <a:moveTo>
                    <a:pt x="24129" y="509269"/>
                  </a:moveTo>
                  <a:lnTo>
                    <a:pt x="15239" y="509269"/>
                  </a:lnTo>
                  <a:lnTo>
                    <a:pt x="15239" y="510539"/>
                  </a:lnTo>
                  <a:lnTo>
                    <a:pt x="16510" y="510539"/>
                  </a:lnTo>
                  <a:lnTo>
                    <a:pt x="16510" y="511809"/>
                  </a:lnTo>
                  <a:lnTo>
                    <a:pt x="17779" y="511809"/>
                  </a:lnTo>
                  <a:lnTo>
                    <a:pt x="17779" y="513079"/>
                  </a:lnTo>
                  <a:lnTo>
                    <a:pt x="19050" y="513079"/>
                  </a:lnTo>
                  <a:lnTo>
                    <a:pt x="19050" y="515619"/>
                  </a:lnTo>
                  <a:lnTo>
                    <a:pt x="24129" y="515619"/>
                  </a:lnTo>
                  <a:lnTo>
                    <a:pt x="24129" y="509269"/>
                  </a:lnTo>
                  <a:close/>
                </a:path>
                <a:path w="24129" h="519429">
                  <a:moveTo>
                    <a:pt x="24129" y="515619"/>
                  </a:moveTo>
                  <a:lnTo>
                    <a:pt x="20319" y="515619"/>
                  </a:lnTo>
                  <a:lnTo>
                    <a:pt x="20319" y="516889"/>
                  </a:lnTo>
                  <a:lnTo>
                    <a:pt x="21589" y="516889"/>
                  </a:lnTo>
                  <a:lnTo>
                    <a:pt x="21589" y="518159"/>
                  </a:lnTo>
                  <a:lnTo>
                    <a:pt x="22860" y="518159"/>
                  </a:lnTo>
                  <a:lnTo>
                    <a:pt x="22860" y="519429"/>
                  </a:lnTo>
                  <a:lnTo>
                    <a:pt x="24129" y="519429"/>
                  </a:lnTo>
                  <a:lnTo>
                    <a:pt x="24129" y="515619"/>
                  </a:lnTo>
                  <a:close/>
                </a:path>
              </a:pathLst>
            </a:custGeom>
            <a:solidFill>
              <a:srgbClr val="181818"/>
            </a:solidFill>
          </p:spPr>
          <p:txBody>
            <a:bodyPr bIns="0" lIns="0" rIns="0" rtlCol="0" tIns="0" wrap="square"/>
            <a:p/>
          </p:txBody>
        </p:sp>
        <p:sp>
          <p:nvSpPr>
            <p:cNvPr id="1048921" name="object 197"/>
            <p:cNvSpPr/>
            <p:nvPr/>
          </p:nvSpPr>
          <p:spPr>
            <a:xfrm>
              <a:off x="5535929" y="4599939"/>
              <a:ext cx="24130" cy="464820"/>
            </a:xfrm>
            <a:custGeom>
              <a:avLst/>
              <a:ahLst/>
              <a:rect l="l" t="t" r="r" b="b"/>
              <a:pathLst>
                <a:path w="24129" h="464820">
                  <a:moveTo>
                    <a:pt x="24130" y="0"/>
                  </a:moveTo>
                  <a:lnTo>
                    <a:pt x="22860" y="0"/>
                  </a:lnTo>
                  <a:lnTo>
                    <a:pt x="22860" y="1269"/>
                  </a:lnTo>
                  <a:lnTo>
                    <a:pt x="21590" y="1269"/>
                  </a:lnTo>
                  <a:lnTo>
                    <a:pt x="21590" y="3809"/>
                  </a:lnTo>
                  <a:lnTo>
                    <a:pt x="20320" y="3809"/>
                  </a:lnTo>
                  <a:lnTo>
                    <a:pt x="20320" y="5079"/>
                  </a:lnTo>
                  <a:lnTo>
                    <a:pt x="19050" y="5079"/>
                  </a:lnTo>
                  <a:lnTo>
                    <a:pt x="19050" y="6349"/>
                  </a:lnTo>
                  <a:lnTo>
                    <a:pt x="24130" y="6349"/>
                  </a:lnTo>
                  <a:lnTo>
                    <a:pt x="24130" y="0"/>
                  </a:lnTo>
                  <a:close/>
                </a:path>
                <a:path w="24129" h="464820">
                  <a:moveTo>
                    <a:pt x="24130" y="6349"/>
                  </a:moveTo>
                  <a:lnTo>
                    <a:pt x="17780" y="6349"/>
                  </a:lnTo>
                  <a:lnTo>
                    <a:pt x="17780" y="8889"/>
                  </a:lnTo>
                  <a:lnTo>
                    <a:pt x="16510" y="8889"/>
                  </a:lnTo>
                  <a:lnTo>
                    <a:pt x="16510" y="10159"/>
                  </a:lnTo>
                  <a:lnTo>
                    <a:pt x="15240" y="10159"/>
                  </a:lnTo>
                  <a:lnTo>
                    <a:pt x="15240" y="12699"/>
                  </a:lnTo>
                  <a:lnTo>
                    <a:pt x="24130" y="12699"/>
                  </a:lnTo>
                  <a:lnTo>
                    <a:pt x="24130" y="6349"/>
                  </a:lnTo>
                  <a:close/>
                </a:path>
                <a:path w="24129" h="464820">
                  <a:moveTo>
                    <a:pt x="24130" y="12699"/>
                  </a:moveTo>
                  <a:lnTo>
                    <a:pt x="13970" y="12699"/>
                  </a:lnTo>
                  <a:lnTo>
                    <a:pt x="13970" y="13969"/>
                  </a:lnTo>
                  <a:lnTo>
                    <a:pt x="12700" y="13969"/>
                  </a:lnTo>
                  <a:lnTo>
                    <a:pt x="12700" y="15239"/>
                  </a:lnTo>
                  <a:lnTo>
                    <a:pt x="11430" y="15239"/>
                  </a:lnTo>
                  <a:lnTo>
                    <a:pt x="11430" y="17779"/>
                  </a:lnTo>
                  <a:lnTo>
                    <a:pt x="10160" y="17779"/>
                  </a:lnTo>
                  <a:lnTo>
                    <a:pt x="10160" y="19049"/>
                  </a:lnTo>
                  <a:lnTo>
                    <a:pt x="24130" y="19049"/>
                  </a:lnTo>
                  <a:lnTo>
                    <a:pt x="24130" y="12699"/>
                  </a:lnTo>
                  <a:close/>
                </a:path>
                <a:path w="24129" h="464820">
                  <a:moveTo>
                    <a:pt x="24130" y="19049"/>
                  </a:moveTo>
                  <a:lnTo>
                    <a:pt x="8890" y="19049"/>
                  </a:lnTo>
                  <a:lnTo>
                    <a:pt x="8890" y="21589"/>
                  </a:lnTo>
                  <a:lnTo>
                    <a:pt x="7620" y="21589"/>
                  </a:lnTo>
                  <a:lnTo>
                    <a:pt x="7620" y="22859"/>
                  </a:lnTo>
                  <a:lnTo>
                    <a:pt x="6350" y="22859"/>
                  </a:lnTo>
                  <a:lnTo>
                    <a:pt x="6350" y="25399"/>
                  </a:lnTo>
                  <a:lnTo>
                    <a:pt x="24130" y="25399"/>
                  </a:lnTo>
                  <a:lnTo>
                    <a:pt x="24130" y="19049"/>
                  </a:lnTo>
                  <a:close/>
                </a:path>
                <a:path w="24129" h="464820">
                  <a:moveTo>
                    <a:pt x="24130" y="25399"/>
                  </a:moveTo>
                  <a:lnTo>
                    <a:pt x="5080" y="25399"/>
                  </a:lnTo>
                  <a:lnTo>
                    <a:pt x="5080" y="26669"/>
                  </a:lnTo>
                  <a:lnTo>
                    <a:pt x="3810" y="26669"/>
                  </a:lnTo>
                  <a:lnTo>
                    <a:pt x="3810" y="29209"/>
                  </a:lnTo>
                  <a:lnTo>
                    <a:pt x="2540" y="29209"/>
                  </a:lnTo>
                  <a:lnTo>
                    <a:pt x="2540" y="30479"/>
                  </a:lnTo>
                  <a:lnTo>
                    <a:pt x="24130" y="30479"/>
                  </a:lnTo>
                  <a:lnTo>
                    <a:pt x="24130" y="25399"/>
                  </a:lnTo>
                  <a:close/>
                </a:path>
                <a:path w="24129" h="464820">
                  <a:moveTo>
                    <a:pt x="24130" y="30479"/>
                  </a:moveTo>
                  <a:lnTo>
                    <a:pt x="1270" y="30479"/>
                  </a:lnTo>
                  <a:lnTo>
                    <a:pt x="1270" y="33019"/>
                  </a:lnTo>
                  <a:lnTo>
                    <a:pt x="0" y="33019"/>
                  </a:lnTo>
                  <a:lnTo>
                    <a:pt x="0" y="38099"/>
                  </a:lnTo>
                  <a:lnTo>
                    <a:pt x="24130" y="38099"/>
                  </a:lnTo>
                  <a:lnTo>
                    <a:pt x="24130" y="30479"/>
                  </a:lnTo>
                  <a:close/>
                </a:path>
                <a:path w="24129" h="464820">
                  <a:moveTo>
                    <a:pt x="24130" y="38099"/>
                  </a:moveTo>
                  <a:lnTo>
                    <a:pt x="0" y="38099"/>
                  </a:lnTo>
                  <a:lnTo>
                    <a:pt x="0" y="44449"/>
                  </a:lnTo>
                  <a:lnTo>
                    <a:pt x="24130" y="44449"/>
                  </a:lnTo>
                  <a:lnTo>
                    <a:pt x="24130" y="38099"/>
                  </a:lnTo>
                  <a:close/>
                </a:path>
                <a:path w="24129" h="464820">
                  <a:moveTo>
                    <a:pt x="24130" y="44449"/>
                  </a:moveTo>
                  <a:lnTo>
                    <a:pt x="0" y="44449"/>
                  </a:lnTo>
                  <a:lnTo>
                    <a:pt x="0" y="50799"/>
                  </a:lnTo>
                  <a:lnTo>
                    <a:pt x="24130" y="50799"/>
                  </a:lnTo>
                  <a:lnTo>
                    <a:pt x="24130" y="44449"/>
                  </a:lnTo>
                  <a:close/>
                </a:path>
                <a:path w="24129" h="464820">
                  <a:moveTo>
                    <a:pt x="24130" y="50799"/>
                  </a:moveTo>
                  <a:lnTo>
                    <a:pt x="0" y="50799"/>
                  </a:lnTo>
                  <a:lnTo>
                    <a:pt x="0" y="57149"/>
                  </a:lnTo>
                  <a:lnTo>
                    <a:pt x="24130" y="57149"/>
                  </a:lnTo>
                  <a:lnTo>
                    <a:pt x="24130" y="50799"/>
                  </a:lnTo>
                  <a:close/>
                </a:path>
                <a:path w="24129" h="464820">
                  <a:moveTo>
                    <a:pt x="24130" y="57149"/>
                  </a:moveTo>
                  <a:lnTo>
                    <a:pt x="0" y="57149"/>
                  </a:lnTo>
                  <a:lnTo>
                    <a:pt x="0" y="63499"/>
                  </a:lnTo>
                  <a:lnTo>
                    <a:pt x="24130" y="63499"/>
                  </a:lnTo>
                  <a:lnTo>
                    <a:pt x="24130" y="57149"/>
                  </a:lnTo>
                  <a:close/>
                </a:path>
                <a:path w="24129" h="464820">
                  <a:moveTo>
                    <a:pt x="24130" y="63499"/>
                  </a:moveTo>
                  <a:lnTo>
                    <a:pt x="0" y="63499"/>
                  </a:lnTo>
                  <a:lnTo>
                    <a:pt x="0" y="69849"/>
                  </a:lnTo>
                  <a:lnTo>
                    <a:pt x="24130" y="69849"/>
                  </a:lnTo>
                  <a:lnTo>
                    <a:pt x="24130" y="63499"/>
                  </a:lnTo>
                  <a:close/>
                </a:path>
                <a:path w="24129" h="464820">
                  <a:moveTo>
                    <a:pt x="24130" y="69849"/>
                  </a:moveTo>
                  <a:lnTo>
                    <a:pt x="0" y="69849"/>
                  </a:lnTo>
                  <a:lnTo>
                    <a:pt x="0" y="76199"/>
                  </a:lnTo>
                  <a:lnTo>
                    <a:pt x="24130" y="76199"/>
                  </a:lnTo>
                  <a:lnTo>
                    <a:pt x="24130" y="69849"/>
                  </a:lnTo>
                  <a:close/>
                </a:path>
                <a:path w="24129" h="464820">
                  <a:moveTo>
                    <a:pt x="24130" y="76199"/>
                  </a:moveTo>
                  <a:lnTo>
                    <a:pt x="0" y="76199"/>
                  </a:lnTo>
                  <a:lnTo>
                    <a:pt x="0" y="82549"/>
                  </a:lnTo>
                  <a:lnTo>
                    <a:pt x="24130" y="82549"/>
                  </a:lnTo>
                  <a:lnTo>
                    <a:pt x="24130" y="76199"/>
                  </a:lnTo>
                  <a:close/>
                </a:path>
                <a:path w="24129" h="464820">
                  <a:moveTo>
                    <a:pt x="24130" y="82549"/>
                  </a:moveTo>
                  <a:lnTo>
                    <a:pt x="0" y="82549"/>
                  </a:lnTo>
                  <a:lnTo>
                    <a:pt x="0" y="88899"/>
                  </a:lnTo>
                  <a:lnTo>
                    <a:pt x="24130" y="88899"/>
                  </a:lnTo>
                  <a:lnTo>
                    <a:pt x="24130" y="82549"/>
                  </a:lnTo>
                  <a:close/>
                </a:path>
                <a:path w="24129" h="464820">
                  <a:moveTo>
                    <a:pt x="24130" y="88899"/>
                  </a:moveTo>
                  <a:lnTo>
                    <a:pt x="0" y="88899"/>
                  </a:lnTo>
                  <a:lnTo>
                    <a:pt x="0" y="95249"/>
                  </a:lnTo>
                  <a:lnTo>
                    <a:pt x="24130" y="95249"/>
                  </a:lnTo>
                  <a:lnTo>
                    <a:pt x="24130" y="88899"/>
                  </a:lnTo>
                  <a:close/>
                </a:path>
                <a:path w="24129" h="464820">
                  <a:moveTo>
                    <a:pt x="24130" y="95249"/>
                  </a:moveTo>
                  <a:lnTo>
                    <a:pt x="0" y="95249"/>
                  </a:lnTo>
                  <a:lnTo>
                    <a:pt x="0" y="101599"/>
                  </a:lnTo>
                  <a:lnTo>
                    <a:pt x="24130" y="101599"/>
                  </a:lnTo>
                  <a:lnTo>
                    <a:pt x="24130" y="95249"/>
                  </a:lnTo>
                  <a:close/>
                </a:path>
                <a:path w="24129" h="464820">
                  <a:moveTo>
                    <a:pt x="24130" y="101599"/>
                  </a:moveTo>
                  <a:lnTo>
                    <a:pt x="0" y="101599"/>
                  </a:lnTo>
                  <a:lnTo>
                    <a:pt x="0" y="107949"/>
                  </a:lnTo>
                  <a:lnTo>
                    <a:pt x="24130" y="107949"/>
                  </a:lnTo>
                  <a:lnTo>
                    <a:pt x="24130" y="101599"/>
                  </a:lnTo>
                  <a:close/>
                </a:path>
                <a:path w="24129" h="464820">
                  <a:moveTo>
                    <a:pt x="24130" y="107949"/>
                  </a:moveTo>
                  <a:lnTo>
                    <a:pt x="0" y="107949"/>
                  </a:lnTo>
                  <a:lnTo>
                    <a:pt x="0" y="114299"/>
                  </a:lnTo>
                  <a:lnTo>
                    <a:pt x="24130" y="114299"/>
                  </a:lnTo>
                  <a:lnTo>
                    <a:pt x="24130" y="107949"/>
                  </a:lnTo>
                  <a:close/>
                </a:path>
                <a:path w="24129" h="464820">
                  <a:moveTo>
                    <a:pt x="24130" y="114299"/>
                  </a:moveTo>
                  <a:lnTo>
                    <a:pt x="0" y="114299"/>
                  </a:lnTo>
                  <a:lnTo>
                    <a:pt x="0" y="120649"/>
                  </a:lnTo>
                  <a:lnTo>
                    <a:pt x="24130" y="120649"/>
                  </a:lnTo>
                  <a:lnTo>
                    <a:pt x="24130" y="114299"/>
                  </a:lnTo>
                  <a:close/>
                </a:path>
                <a:path w="24129" h="464820">
                  <a:moveTo>
                    <a:pt x="24130" y="120649"/>
                  </a:moveTo>
                  <a:lnTo>
                    <a:pt x="0" y="120649"/>
                  </a:lnTo>
                  <a:lnTo>
                    <a:pt x="0" y="126999"/>
                  </a:lnTo>
                  <a:lnTo>
                    <a:pt x="24130" y="126999"/>
                  </a:lnTo>
                  <a:lnTo>
                    <a:pt x="24130" y="120649"/>
                  </a:lnTo>
                  <a:close/>
                </a:path>
                <a:path w="24129" h="464820">
                  <a:moveTo>
                    <a:pt x="24130" y="126999"/>
                  </a:moveTo>
                  <a:lnTo>
                    <a:pt x="0" y="126999"/>
                  </a:lnTo>
                  <a:lnTo>
                    <a:pt x="0" y="133349"/>
                  </a:lnTo>
                  <a:lnTo>
                    <a:pt x="24130" y="133349"/>
                  </a:lnTo>
                  <a:lnTo>
                    <a:pt x="24130" y="126999"/>
                  </a:lnTo>
                  <a:close/>
                </a:path>
                <a:path w="24129" h="464820">
                  <a:moveTo>
                    <a:pt x="24130" y="133349"/>
                  </a:moveTo>
                  <a:lnTo>
                    <a:pt x="0" y="133349"/>
                  </a:lnTo>
                  <a:lnTo>
                    <a:pt x="0" y="139699"/>
                  </a:lnTo>
                  <a:lnTo>
                    <a:pt x="24130" y="139699"/>
                  </a:lnTo>
                  <a:lnTo>
                    <a:pt x="24130" y="133349"/>
                  </a:lnTo>
                  <a:close/>
                </a:path>
                <a:path w="24129" h="464820">
                  <a:moveTo>
                    <a:pt x="24130" y="139699"/>
                  </a:moveTo>
                  <a:lnTo>
                    <a:pt x="0" y="139699"/>
                  </a:lnTo>
                  <a:lnTo>
                    <a:pt x="0" y="146049"/>
                  </a:lnTo>
                  <a:lnTo>
                    <a:pt x="24130" y="146049"/>
                  </a:lnTo>
                  <a:lnTo>
                    <a:pt x="24130" y="139699"/>
                  </a:lnTo>
                  <a:close/>
                </a:path>
                <a:path w="24129" h="464820">
                  <a:moveTo>
                    <a:pt x="24130" y="146049"/>
                  </a:moveTo>
                  <a:lnTo>
                    <a:pt x="0" y="146049"/>
                  </a:lnTo>
                  <a:lnTo>
                    <a:pt x="0" y="171449"/>
                  </a:lnTo>
                  <a:lnTo>
                    <a:pt x="24130" y="171449"/>
                  </a:lnTo>
                  <a:lnTo>
                    <a:pt x="24130" y="146049"/>
                  </a:lnTo>
                  <a:close/>
                </a:path>
                <a:path w="24129" h="464820">
                  <a:moveTo>
                    <a:pt x="24130" y="171449"/>
                  </a:moveTo>
                  <a:lnTo>
                    <a:pt x="0" y="171449"/>
                  </a:lnTo>
                  <a:lnTo>
                    <a:pt x="0" y="285749"/>
                  </a:lnTo>
                  <a:lnTo>
                    <a:pt x="24130" y="285749"/>
                  </a:lnTo>
                  <a:lnTo>
                    <a:pt x="24130" y="171449"/>
                  </a:lnTo>
                  <a:close/>
                </a:path>
                <a:path w="24129" h="464820">
                  <a:moveTo>
                    <a:pt x="24130" y="285749"/>
                  </a:moveTo>
                  <a:lnTo>
                    <a:pt x="0" y="285749"/>
                  </a:lnTo>
                  <a:lnTo>
                    <a:pt x="0" y="311149"/>
                  </a:lnTo>
                  <a:lnTo>
                    <a:pt x="24130" y="311149"/>
                  </a:lnTo>
                  <a:lnTo>
                    <a:pt x="24130" y="285749"/>
                  </a:lnTo>
                  <a:close/>
                </a:path>
                <a:path w="24129" h="464820">
                  <a:moveTo>
                    <a:pt x="24130" y="311149"/>
                  </a:moveTo>
                  <a:lnTo>
                    <a:pt x="0" y="311149"/>
                  </a:lnTo>
                  <a:lnTo>
                    <a:pt x="0" y="317499"/>
                  </a:lnTo>
                  <a:lnTo>
                    <a:pt x="24130" y="317499"/>
                  </a:lnTo>
                  <a:lnTo>
                    <a:pt x="24130" y="311149"/>
                  </a:lnTo>
                  <a:close/>
                </a:path>
                <a:path w="24129" h="464820">
                  <a:moveTo>
                    <a:pt x="24130" y="317499"/>
                  </a:moveTo>
                  <a:lnTo>
                    <a:pt x="0" y="317499"/>
                  </a:lnTo>
                  <a:lnTo>
                    <a:pt x="0" y="323849"/>
                  </a:lnTo>
                  <a:lnTo>
                    <a:pt x="24130" y="323849"/>
                  </a:lnTo>
                  <a:lnTo>
                    <a:pt x="24130" y="317499"/>
                  </a:lnTo>
                  <a:close/>
                </a:path>
                <a:path w="24129" h="464820">
                  <a:moveTo>
                    <a:pt x="24130" y="323849"/>
                  </a:moveTo>
                  <a:lnTo>
                    <a:pt x="0" y="323849"/>
                  </a:lnTo>
                  <a:lnTo>
                    <a:pt x="0" y="330199"/>
                  </a:lnTo>
                  <a:lnTo>
                    <a:pt x="24130" y="330199"/>
                  </a:lnTo>
                  <a:lnTo>
                    <a:pt x="24130" y="323849"/>
                  </a:lnTo>
                  <a:close/>
                </a:path>
                <a:path w="24129" h="464820">
                  <a:moveTo>
                    <a:pt x="24130" y="330199"/>
                  </a:moveTo>
                  <a:lnTo>
                    <a:pt x="0" y="330199"/>
                  </a:lnTo>
                  <a:lnTo>
                    <a:pt x="0" y="336549"/>
                  </a:lnTo>
                  <a:lnTo>
                    <a:pt x="24130" y="336549"/>
                  </a:lnTo>
                  <a:lnTo>
                    <a:pt x="24130" y="330199"/>
                  </a:lnTo>
                  <a:close/>
                </a:path>
                <a:path w="24129" h="464820">
                  <a:moveTo>
                    <a:pt x="24130" y="336549"/>
                  </a:moveTo>
                  <a:lnTo>
                    <a:pt x="0" y="336549"/>
                  </a:lnTo>
                  <a:lnTo>
                    <a:pt x="0" y="342899"/>
                  </a:lnTo>
                  <a:lnTo>
                    <a:pt x="24130" y="342899"/>
                  </a:lnTo>
                  <a:lnTo>
                    <a:pt x="24130" y="336549"/>
                  </a:lnTo>
                  <a:close/>
                </a:path>
                <a:path w="24129" h="464820">
                  <a:moveTo>
                    <a:pt x="24130" y="342899"/>
                  </a:moveTo>
                  <a:lnTo>
                    <a:pt x="0" y="342899"/>
                  </a:lnTo>
                  <a:lnTo>
                    <a:pt x="0" y="349249"/>
                  </a:lnTo>
                  <a:lnTo>
                    <a:pt x="24130" y="349249"/>
                  </a:lnTo>
                  <a:lnTo>
                    <a:pt x="24130" y="342899"/>
                  </a:lnTo>
                  <a:close/>
                </a:path>
                <a:path w="24129" h="464820">
                  <a:moveTo>
                    <a:pt x="24130" y="349249"/>
                  </a:moveTo>
                  <a:lnTo>
                    <a:pt x="0" y="349249"/>
                  </a:lnTo>
                  <a:lnTo>
                    <a:pt x="0" y="355599"/>
                  </a:lnTo>
                  <a:lnTo>
                    <a:pt x="24130" y="355599"/>
                  </a:lnTo>
                  <a:lnTo>
                    <a:pt x="24130" y="349249"/>
                  </a:lnTo>
                  <a:close/>
                </a:path>
                <a:path w="24129" h="464820">
                  <a:moveTo>
                    <a:pt x="24130" y="355599"/>
                  </a:moveTo>
                  <a:lnTo>
                    <a:pt x="0" y="355599"/>
                  </a:lnTo>
                  <a:lnTo>
                    <a:pt x="0" y="361949"/>
                  </a:lnTo>
                  <a:lnTo>
                    <a:pt x="24130" y="361949"/>
                  </a:lnTo>
                  <a:lnTo>
                    <a:pt x="24130" y="355599"/>
                  </a:lnTo>
                  <a:close/>
                </a:path>
                <a:path w="24129" h="464820">
                  <a:moveTo>
                    <a:pt x="24130" y="361949"/>
                  </a:moveTo>
                  <a:lnTo>
                    <a:pt x="0" y="361949"/>
                  </a:lnTo>
                  <a:lnTo>
                    <a:pt x="0" y="367029"/>
                  </a:lnTo>
                  <a:lnTo>
                    <a:pt x="24130" y="367029"/>
                  </a:lnTo>
                  <a:lnTo>
                    <a:pt x="24130" y="361949"/>
                  </a:lnTo>
                  <a:close/>
                </a:path>
                <a:path w="24129" h="464820">
                  <a:moveTo>
                    <a:pt x="24130" y="367029"/>
                  </a:moveTo>
                  <a:lnTo>
                    <a:pt x="0" y="367029"/>
                  </a:lnTo>
                  <a:lnTo>
                    <a:pt x="0" y="374649"/>
                  </a:lnTo>
                  <a:lnTo>
                    <a:pt x="24130" y="374649"/>
                  </a:lnTo>
                  <a:lnTo>
                    <a:pt x="24130" y="367029"/>
                  </a:lnTo>
                  <a:close/>
                </a:path>
                <a:path w="24129" h="464820">
                  <a:moveTo>
                    <a:pt x="24130" y="374649"/>
                  </a:moveTo>
                  <a:lnTo>
                    <a:pt x="0" y="374649"/>
                  </a:lnTo>
                  <a:lnTo>
                    <a:pt x="0" y="380999"/>
                  </a:lnTo>
                  <a:lnTo>
                    <a:pt x="24130" y="380999"/>
                  </a:lnTo>
                  <a:lnTo>
                    <a:pt x="24130" y="374649"/>
                  </a:lnTo>
                  <a:close/>
                </a:path>
                <a:path w="24129" h="464820">
                  <a:moveTo>
                    <a:pt x="24130" y="380999"/>
                  </a:moveTo>
                  <a:lnTo>
                    <a:pt x="0" y="380999"/>
                  </a:lnTo>
                  <a:lnTo>
                    <a:pt x="0" y="387349"/>
                  </a:lnTo>
                  <a:lnTo>
                    <a:pt x="24130" y="387349"/>
                  </a:lnTo>
                  <a:lnTo>
                    <a:pt x="24130" y="380999"/>
                  </a:lnTo>
                  <a:close/>
                </a:path>
                <a:path w="24129" h="464820">
                  <a:moveTo>
                    <a:pt x="24130" y="387349"/>
                  </a:moveTo>
                  <a:lnTo>
                    <a:pt x="0" y="387349"/>
                  </a:lnTo>
                  <a:lnTo>
                    <a:pt x="0" y="393699"/>
                  </a:lnTo>
                  <a:lnTo>
                    <a:pt x="24130" y="393699"/>
                  </a:lnTo>
                  <a:lnTo>
                    <a:pt x="24130" y="387349"/>
                  </a:lnTo>
                  <a:close/>
                </a:path>
                <a:path w="24129" h="464820">
                  <a:moveTo>
                    <a:pt x="24130" y="393699"/>
                  </a:moveTo>
                  <a:lnTo>
                    <a:pt x="0" y="393699"/>
                  </a:lnTo>
                  <a:lnTo>
                    <a:pt x="0" y="400049"/>
                  </a:lnTo>
                  <a:lnTo>
                    <a:pt x="24130" y="400049"/>
                  </a:lnTo>
                  <a:lnTo>
                    <a:pt x="24130" y="393699"/>
                  </a:lnTo>
                  <a:close/>
                </a:path>
                <a:path w="24129" h="464820">
                  <a:moveTo>
                    <a:pt x="24130" y="400049"/>
                  </a:moveTo>
                  <a:lnTo>
                    <a:pt x="0" y="400049"/>
                  </a:lnTo>
                  <a:lnTo>
                    <a:pt x="0" y="406399"/>
                  </a:lnTo>
                  <a:lnTo>
                    <a:pt x="24130" y="406399"/>
                  </a:lnTo>
                  <a:lnTo>
                    <a:pt x="24130" y="400049"/>
                  </a:lnTo>
                  <a:close/>
                </a:path>
                <a:path w="24129" h="464820">
                  <a:moveTo>
                    <a:pt x="24130" y="406399"/>
                  </a:moveTo>
                  <a:lnTo>
                    <a:pt x="0" y="406399"/>
                  </a:lnTo>
                  <a:lnTo>
                    <a:pt x="0" y="412749"/>
                  </a:lnTo>
                  <a:lnTo>
                    <a:pt x="24130" y="412749"/>
                  </a:lnTo>
                  <a:lnTo>
                    <a:pt x="24130" y="406399"/>
                  </a:lnTo>
                  <a:close/>
                </a:path>
                <a:path w="24129" h="464820">
                  <a:moveTo>
                    <a:pt x="24130" y="412749"/>
                  </a:moveTo>
                  <a:lnTo>
                    <a:pt x="0" y="412749"/>
                  </a:lnTo>
                  <a:lnTo>
                    <a:pt x="0" y="419099"/>
                  </a:lnTo>
                  <a:lnTo>
                    <a:pt x="24130" y="419099"/>
                  </a:lnTo>
                  <a:lnTo>
                    <a:pt x="24130" y="412749"/>
                  </a:lnTo>
                  <a:close/>
                </a:path>
                <a:path w="24129" h="464820">
                  <a:moveTo>
                    <a:pt x="24130" y="419099"/>
                  </a:moveTo>
                  <a:lnTo>
                    <a:pt x="0" y="419099"/>
                  </a:lnTo>
                  <a:lnTo>
                    <a:pt x="0" y="425449"/>
                  </a:lnTo>
                  <a:lnTo>
                    <a:pt x="24130" y="425449"/>
                  </a:lnTo>
                  <a:lnTo>
                    <a:pt x="24130" y="419099"/>
                  </a:lnTo>
                  <a:close/>
                </a:path>
                <a:path w="24129" h="464820">
                  <a:moveTo>
                    <a:pt x="24130" y="425449"/>
                  </a:moveTo>
                  <a:lnTo>
                    <a:pt x="0" y="425449"/>
                  </a:lnTo>
                  <a:lnTo>
                    <a:pt x="0" y="431799"/>
                  </a:lnTo>
                  <a:lnTo>
                    <a:pt x="24130" y="431799"/>
                  </a:lnTo>
                  <a:lnTo>
                    <a:pt x="24130" y="425449"/>
                  </a:lnTo>
                  <a:close/>
                </a:path>
                <a:path w="24129" h="464820">
                  <a:moveTo>
                    <a:pt x="24130" y="431799"/>
                  </a:moveTo>
                  <a:lnTo>
                    <a:pt x="0" y="431799"/>
                  </a:lnTo>
                  <a:lnTo>
                    <a:pt x="0" y="433069"/>
                  </a:lnTo>
                  <a:lnTo>
                    <a:pt x="1270" y="433069"/>
                  </a:lnTo>
                  <a:lnTo>
                    <a:pt x="1270" y="435609"/>
                  </a:lnTo>
                  <a:lnTo>
                    <a:pt x="2540" y="435609"/>
                  </a:lnTo>
                  <a:lnTo>
                    <a:pt x="2540" y="438149"/>
                  </a:lnTo>
                  <a:lnTo>
                    <a:pt x="24130" y="438149"/>
                  </a:lnTo>
                  <a:lnTo>
                    <a:pt x="24130" y="431799"/>
                  </a:lnTo>
                  <a:close/>
                </a:path>
                <a:path w="24129" h="464820">
                  <a:moveTo>
                    <a:pt x="24130" y="438149"/>
                  </a:moveTo>
                  <a:lnTo>
                    <a:pt x="3810" y="438149"/>
                  </a:lnTo>
                  <a:lnTo>
                    <a:pt x="3810" y="439419"/>
                  </a:lnTo>
                  <a:lnTo>
                    <a:pt x="5080" y="439419"/>
                  </a:lnTo>
                  <a:lnTo>
                    <a:pt x="5080" y="441959"/>
                  </a:lnTo>
                  <a:lnTo>
                    <a:pt x="6350" y="441959"/>
                  </a:lnTo>
                  <a:lnTo>
                    <a:pt x="6350" y="443229"/>
                  </a:lnTo>
                  <a:lnTo>
                    <a:pt x="7620" y="443229"/>
                  </a:lnTo>
                  <a:lnTo>
                    <a:pt x="7620" y="444499"/>
                  </a:lnTo>
                  <a:lnTo>
                    <a:pt x="24130" y="444499"/>
                  </a:lnTo>
                  <a:lnTo>
                    <a:pt x="24130" y="438149"/>
                  </a:lnTo>
                  <a:close/>
                </a:path>
                <a:path w="24129" h="464820">
                  <a:moveTo>
                    <a:pt x="24130" y="444499"/>
                  </a:moveTo>
                  <a:lnTo>
                    <a:pt x="7620" y="444499"/>
                  </a:lnTo>
                  <a:lnTo>
                    <a:pt x="7620" y="445769"/>
                  </a:lnTo>
                  <a:lnTo>
                    <a:pt x="8890" y="445769"/>
                  </a:lnTo>
                  <a:lnTo>
                    <a:pt x="8890" y="447039"/>
                  </a:lnTo>
                  <a:lnTo>
                    <a:pt x="10160" y="447039"/>
                  </a:lnTo>
                  <a:lnTo>
                    <a:pt x="10160" y="448309"/>
                  </a:lnTo>
                  <a:lnTo>
                    <a:pt x="11430" y="448309"/>
                  </a:lnTo>
                  <a:lnTo>
                    <a:pt x="11430" y="450849"/>
                  </a:lnTo>
                  <a:lnTo>
                    <a:pt x="24130" y="450849"/>
                  </a:lnTo>
                  <a:lnTo>
                    <a:pt x="24130" y="444499"/>
                  </a:lnTo>
                  <a:close/>
                </a:path>
                <a:path w="24129" h="464820">
                  <a:moveTo>
                    <a:pt x="24130" y="450849"/>
                  </a:moveTo>
                  <a:lnTo>
                    <a:pt x="12700" y="450849"/>
                  </a:lnTo>
                  <a:lnTo>
                    <a:pt x="12700" y="452119"/>
                  </a:lnTo>
                  <a:lnTo>
                    <a:pt x="13970" y="452119"/>
                  </a:lnTo>
                  <a:lnTo>
                    <a:pt x="13970" y="453389"/>
                  </a:lnTo>
                  <a:lnTo>
                    <a:pt x="15240" y="453389"/>
                  </a:lnTo>
                  <a:lnTo>
                    <a:pt x="15240" y="455929"/>
                  </a:lnTo>
                  <a:lnTo>
                    <a:pt x="16510" y="455929"/>
                  </a:lnTo>
                  <a:lnTo>
                    <a:pt x="16510" y="457199"/>
                  </a:lnTo>
                  <a:lnTo>
                    <a:pt x="24130" y="457199"/>
                  </a:lnTo>
                  <a:lnTo>
                    <a:pt x="24130" y="450849"/>
                  </a:lnTo>
                  <a:close/>
                </a:path>
                <a:path w="24129" h="464820">
                  <a:moveTo>
                    <a:pt x="24130" y="457199"/>
                  </a:moveTo>
                  <a:lnTo>
                    <a:pt x="17780" y="457199"/>
                  </a:lnTo>
                  <a:lnTo>
                    <a:pt x="17780" y="458469"/>
                  </a:lnTo>
                  <a:lnTo>
                    <a:pt x="19050" y="458469"/>
                  </a:lnTo>
                  <a:lnTo>
                    <a:pt x="19050" y="461009"/>
                  </a:lnTo>
                  <a:lnTo>
                    <a:pt x="20320" y="461009"/>
                  </a:lnTo>
                  <a:lnTo>
                    <a:pt x="20320" y="462279"/>
                  </a:lnTo>
                  <a:lnTo>
                    <a:pt x="21590" y="462279"/>
                  </a:lnTo>
                  <a:lnTo>
                    <a:pt x="21590" y="463549"/>
                  </a:lnTo>
                  <a:lnTo>
                    <a:pt x="24130" y="463549"/>
                  </a:lnTo>
                  <a:lnTo>
                    <a:pt x="24130" y="457199"/>
                  </a:lnTo>
                  <a:close/>
                </a:path>
                <a:path w="24129" h="464820">
                  <a:moveTo>
                    <a:pt x="24130" y="463549"/>
                  </a:moveTo>
                  <a:lnTo>
                    <a:pt x="22860" y="463549"/>
                  </a:lnTo>
                  <a:lnTo>
                    <a:pt x="22860" y="464819"/>
                  </a:lnTo>
                  <a:lnTo>
                    <a:pt x="24130" y="464819"/>
                  </a:lnTo>
                  <a:lnTo>
                    <a:pt x="24130" y="463549"/>
                  </a:lnTo>
                  <a:close/>
                </a:path>
              </a:pathLst>
            </a:custGeom>
            <a:solidFill>
              <a:srgbClr val="171717"/>
            </a:solidFill>
          </p:spPr>
          <p:txBody>
            <a:bodyPr bIns="0" lIns="0" rIns="0" rtlCol="0" tIns="0" wrap="square"/>
            <a:p/>
          </p:txBody>
        </p:sp>
        <p:sp>
          <p:nvSpPr>
            <p:cNvPr id="1048922" name="object 198"/>
            <p:cNvSpPr/>
            <p:nvPr/>
          </p:nvSpPr>
          <p:spPr>
            <a:xfrm>
              <a:off x="5511799" y="4635499"/>
              <a:ext cx="24130" cy="396240"/>
            </a:xfrm>
            <a:custGeom>
              <a:avLst/>
              <a:ahLst/>
              <a:rect l="l" t="t" r="r" b="b"/>
              <a:pathLst>
                <a:path w="24129" h="396239">
                  <a:moveTo>
                    <a:pt x="24129" y="0"/>
                  </a:moveTo>
                  <a:lnTo>
                    <a:pt x="22860" y="0"/>
                  </a:lnTo>
                  <a:lnTo>
                    <a:pt x="22860" y="2539"/>
                  </a:lnTo>
                  <a:lnTo>
                    <a:pt x="24129" y="2539"/>
                  </a:lnTo>
                  <a:lnTo>
                    <a:pt x="24129" y="0"/>
                  </a:lnTo>
                  <a:close/>
                </a:path>
                <a:path w="24129" h="396239">
                  <a:moveTo>
                    <a:pt x="24129" y="2540"/>
                  </a:moveTo>
                  <a:lnTo>
                    <a:pt x="21589" y="2540"/>
                  </a:lnTo>
                  <a:lnTo>
                    <a:pt x="21589" y="5080"/>
                  </a:lnTo>
                  <a:lnTo>
                    <a:pt x="20320" y="5080"/>
                  </a:lnTo>
                  <a:lnTo>
                    <a:pt x="20320" y="7619"/>
                  </a:lnTo>
                  <a:lnTo>
                    <a:pt x="19050" y="7619"/>
                  </a:lnTo>
                  <a:lnTo>
                    <a:pt x="19050" y="8889"/>
                  </a:lnTo>
                  <a:lnTo>
                    <a:pt x="24129" y="8889"/>
                  </a:lnTo>
                  <a:lnTo>
                    <a:pt x="24129" y="2540"/>
                  </a:lnTo>
                  <a:close/>
                </a:path>
                <a:path w="24129" h="396239">
                  <a:moveTo>
                    <a:pt x="24129" y="8890"/>
                  </a:moveTo>
                  <a:lnTo>
                    <a:pt x="17779" y="8890"/>
                  </a:lnTo>
                  <a:lnTo>
                    <a:pt x="17779" y="11430"/>
                  </a:lnTo>
                  <a:lnTo>
                    <a:pt x="16510" y="11430"/>
                  </a:lnTo>
                  <a:lnTo>
                    <a:pt x="16510" y="12700"/>
                  </a:lnTo>
                  <a:lnTo>
                    <a:pt x="15239" y="12700"/>
                  </a:lnTo>
                  <a:lnTo>
                    <a:pt x="15239" y="15239"/>
                  </a:lnTo>
                  <a:lnTo>
                    <a:pt x="24129" y="15239"/>
                  </a:lnTo>
                  <a:lnTo>
                    <a:pt x="24129" y="8890"/>
                  </a:lnTo>
                  <a:close/>
                </a:path>
                <a:path w="24129" h="396239">
                  <a:moveTo>
                    <a:pt x="24129" y="15240"/>
                  </a:moveTo>
                  <a:lnTo>
                    <a:pt x="13970" y="15240"/>
                  </a:lnTo>
                  <a:lnTo>
                    <a:pt x="13970" y="16510"/>
                  </a:lnTo>
                  <a:lnTo>
                    <a:pt x="12700" y="16510"/>
                  </a:lnTo>
                  <a:lnTo>
                    <a:pt x="12700" y="19050"/>
                  </a:lnTo>
                  <a:lnTo>
                    <a:pt x="11429" y="19050"/>
                  </a:lnTo>
                  <a:lnTo>
                    <a:pt x="11429" y="21589"/>
                  </a:lnTo>
                  <a:lnTo>
                    <a:pt x="24129" y="21589"/>
                  </a:lnTo>
                  <a:lnTo>
                    <a:pt x="24129" y="15240"/>
                  </a:lnTo>
                  <a:close/>
                </a:path>
                <a:path w="24129" h="396239">
                  <a:moveTo>
                    <a:pt x="24129" y="21590"/>
                  </a:moveTo>
                  <a:lnTo>
                    <a:pt x="10160" y="21590"/>
                  </a:lnTo>
                  <a:lnTo>
                    <a:pt x="10160" y="24130"/>
                  </a:lnTo>
                  <a:lnTo>
                    <a:pt x="8889" y="24130"/>
                  </a:lnTo>
                  <a:lnTo>
                    <a:pt x="8889" y="27939"/>
                  </a:lnTo>
                  <a:lnTo>
                    <a:pt x="24129" y="27939"/>
                  </a:lnTo>
                  <a:lnTo>
                    <a:pt x="24129" y="21590"/>
                  </a:lnTo>
                  <a:close/>
                </a:path>
                <a:path w="24129" h="396239">
                  <a:moveTo>
                    <a:pt x="24129" y="27940"/>
                  </a:moveTo>
                  <a:lnTo>
                    <a:pt x="7620" y="27940"/>
                  </a:lnTo>
                  <a:lnTo>
                    <a:pt x="7620" y="30480"/>
                  </a:lnTo>
                  <a:lnTo>
                    <a:pt x="6350" y="30480"/>
                  </a:lnTo>
                  <a:lnTo>
                    <a:pt x="6350" y="34289"/>
                  </a:lnTo>
                  <a:lnTo>
                    <a:pt x="24129" y="34289"/>
                  </a:lnTo>
                  <a:lnTo>
                    <a:pt x="24129" y="27940"/>
                  </a:lnTo>
                  <a:close/>
                </a:path>
                <a:path w="24129" h="396239">
                  <a:moveTo>
                    <a:pt x="24129" y="34290"/>
                  </a:moveTo>
                  <a:lnTo>
                    <a:pt x="5079" y="34290"/>
                  </a:lnTo>
                  <a:lnTo>
                    <a:pt x="5079" y="36830"/>
                  </a:lnTo>
                  <a:lnTo>
                    <a:pt x="3810" y="36830"/>
                  </a:lnTo>
                  <a:lnTo>
                    <a:pt x="3810" y="40639"/>
                  </a:lnTo>
                  <a:lnTo>
                    <a:pt x="24129" y="40639"/>
                  </a:lnTo>
                  <a:lnTo>
                    <a:pt x="24129" y="34290"/>
                  </a:lnTo>
                  <a:close/>
                </a:path>
                <a:path w="24129" h="396239">
                  <a:moveTo>
                    <a:pt x="24129" y="40640"/>
                  </a:moveTo>
                  <a:lnTo>
                    <a:pt x="2539" y="40640"/>
                  </a:lnTo>
                  <a:lnTo>
                    <a:pt x="2539" y="44450"/>
                  </a:lnTo>
                  <a:lnTo>
                    <a:pt x="1270" y="44450"/>
                  </a:lnTo>
                  <a:lnTo>
                    <a:pt x="1270" y="46989"/>
                  </a:lnTo>
                  <a:lnTo>
                    <a:pt x="24129" y="46989"/>
                  </a:lnTo>
                  <a:lnTo>
                    <a:pt x="24129" y="40640"/>
                  </a:lnTo>
                  <a:close/>
                </a:path>
                <a:path w="24129" h="396239">
                  <a:moveTo>
                    <a:pt x="24129" y="46990"/>
                  </a:moveTo>
                  <a:lnTo>
                    <a:pt x="1270" y="46990"/>
                  </a:lnTo>
                  <a:lnTo>
                    <a:pt x="1270" y="48260"/>
                  </a:lnTo>
                  <a:lnTo>
                    <a:pt x="0" y="48260"/>
                  </a:lnTo>
                  <a:lnTo>
                    <a:pt x="0" y="53339"/>
                  </a:lnTo>
                  <a:lnTo>
                    <a:pt x="24129" y="53339"/>
                  </a:lnTo>
                  <a:lnTo>
                    <a:pt x="24129" y="46990"/>
                  </a:lnTo>
                  <a:close/>
                </a:path>
                <a:path w="24129" h="396239">
                  <a:moveTo>
                    <a:pt x="24129" y="53340"/>
                  </a:moveTo>
                  <a:lnTo>
                    <a:pt x="0" y="53340"/>
                  </a:lnTo>
                  <a:lnTo>
                    <a:pt x="0" y="59689"/>
                  </a:lnTo>
                  <a:lnTo>
                    <a:pt x="24129" y="59689"/>
                  </a:lnTo>
                  <a:lnTo>
                    <a:pt x="24129" y="53340"/>
                  </a:lnTo>
                  <a:close/>
                </a:path>
                <a:path w="24129" h="396239">
                  <a:moveTo>
                    <a:pt x="24129" y="59690"/>
                  </a:moveTo>
                  <a:lnTo>
                    <a:pt x="0" y="59690"/>
                  </a:lnTo>
                  <a:lnTo>
                    <a:pt x="0" y="66039"/>
                  </a:lnTo>
                  <a:lnTo>
                    <a:pt x="24129" y="66039"/>
                  </a:lnTo>
                  <a:lnTo>
                    <a:pt x="24129" y="59690"/>
                  </a:lnTo>
                  <a:close/>
                </a:path>
                <a:path w="24129" h="396239">
                  <a:moveTo>
                    <a:pt x="24129" y="66040"/>
                  </a:moveTo>
                  <a:lnTo>
                    <a:pt x="0" y="66040"/>
                  </a:lnTo>
                  <a:lnTo>
                    <a:pt x="0" y="72389"/>
                  </a:lnTo>
                  <a:lnTo>
                    <a:pt x="24129" y="72389"/>
                  </a:lnTo>
                  <a:lnTo>
                    <a:pt x="24129" y="66040"/>
                  </a:lnTo>
                  <a:close/>
                </a:path>
                <a:path w="24129" h="396239">
                  <a:moveTo>
                    <a:pt x="24129" y="72390"/>
                  </a:moveTo>
                  <a:lnTo>
                    <a:pt x="0" y="72390"/>
                  </a:lnTo>
                  <a:lnTo>
                    <a:pt x="0" y="78739"/>
                  </a:lnTo>
                  <a:lnTo>
                    <a:pt x="24129" y="78739"/>
                  </a:lnTo>
                  <a:lnTo>
                    <a:pt x="24129" y="72390"/>
                  </a:lnTo>
                  <a:close/>
                </a:path>
                <a:path w="24129" h="396239">
                  <a:moveTo>
                    <a:pt x="24129" y="78740"/>
                  </a:moveTo>
                  <a:lnTo>
                    <a:pt x="0" y="78740"/>
                  </a:lnTo>
                  <a:lnTo>
                    <a:pt x="0" y="85089"/>
                  </a:lnTo>
                  <a:lnTo>
                    <a:pt x="24129" y="85089"/>
                  </a:lnTo>
                  <a:lnTo>
                    <a:pt x="24129" y="78740"/>
                  </a:lnTo>
                  <a:close/>
                </a:path>
                <a:path w="24129" h="396239">
                  <a:moveTo>
                    <a:pt x="24129" y="85090"/>
                  </a:moveTo>
                  <a:lnTo>
                    <a:pt x="0" y="85090"/>
                  </a:lnTo>
                  <a:lnTo>
                    <a:pt x="0" y="91439"/>
                  </a:lnTo>
                  <a:lnTo>
                    <a:pt x="24129" y="91439"/>
                  </a:lnTo>
                  <a:lnTo>
                    <a:pt x="24129" y="85090"/>
                  </a:lnTo>
                  <a:close/>
                </a:path>
                <a:path w="24129" h="396239">
                  <a:moveTo>
                    <a:pt x="24129" y="91440"/>
                  </a:moveTo>
                  <a:lnTo>
                    <a:pt x="0" y="91440"/>
                  </a:lnTo>
                  <a:lnTo>
                    <a:pt x="0" y="97789"/>
                  </a:lnTo>
                  <a:lnTo>
                    <a:pt x="24129" y="97789"/>
                  </a:lnTo>
                  <a:lnTo>
                    <a:pt x="24129" y="91440"/>
                  </a:lnTo>
                  <a:close/>
                </a:path>
                <a:path w="24129" h="396239">
                  <a:moveTo>
                    <a:pt x="24129" y="97790"/>
                  </a:moveTo>
                  <a:lnTo>
                    <a:pt x="0" y="97790"/>
                  </a:lnTo>
                  <a:lnTo>
                    <a:pt x="0" y="104139"/>
                  </a:lnTo>
                  <a:lnTo>
                    <a:pt x="24129" y="104139"/>
                  </a:lnTo>
                  <a:lnTo>
                    <a:pt x="24129" y="97790"/>
                  </a:lnTo>
                  <a:close/>
                </a:path>
                <a:path w="24129" h="396239">
                  <a:moveTo>
                    <a:pt x="24129" y="104140"/>
                  </a:moveTo>
                  <a:lnTo>
                    <a:pt x="0" y="104140"/>
                  </a:lnTo>
                  <a:lnTo>
                    <a:pt x="0" y="110489"/>
                  </a:lnTo>
                  <a:lnTo>
                    <a:pt x="24129" y="110489"/>
                  </a:lnTo>
                  <a:lnTo>
                    <a:pt x="24129" y="104140"/>
                  </a:lnTo>
                  <a:close/>
                </a:path>
                <a:path w="24129" h="396239">
                  <a:moveTo>
                    <a:pt x="24129" y="110490"/>
                  </a:moveTo>
                  <a:lnTo>
                    <a:pt x="0" y="110490"/>
                  </a:lnTo>
                  <a:lnTo>
                    <a:pt x="0" y="135889"/>
                  </a:lnTo>
                  <a:lnTo>
                    <a:pt x="24129" y="135889"/>
                  </a:lnTo>
                  <a:lnTo>
                    <a:pt x="24129" y="110490"/>
                  </a:lnTo>
                  <a:close/>
                </a:path>
                <a:path w="24129" h="396239">
                  <a:moveTo>
                    <a:pt x="24129" y="135890"/>
                  </a:moveTo>
                  <a:lnTo>
                    <a:pt x="0" y="135890"/>
                  </a:lnTo>
                  <a:lnTo>
                    <a:pt x="0" y="250189"/>
                  </a:lnTo>
                  <a:lnTo>
                    <a:pt x="24129" y="250189"/>
                  </a:lnTo>
                  <a:lnTo>
                    <a:pt x="24129" y="135890"/>
                  </a:lnTo>
                  <a:close/>
                </a:path>
                <a:path w="24129" h="396239">
                  <a:moveTo>
                    <a:pt x="24129" y="250190"/>
                  </a:moveTo>
                  <a:lnTo>
                    <a:pt x="0" y="250190"/>
                  </a:lnTo>
                  <a:lnTo>
                    <a:pt x="0" y="275589"/>
                  </a:lnTo>
                  <a:lnTo>
                    <a:pt x="24129" y="275589"/>
                  </a:lnTo>
                  <a:lnTo>
                    <a:pt x="24129" y="250190"/>
                  </a:lnTo>
                  <a:close/>
                </a:path>
                <a:path w="24129" h="396239">
                  <a:moveTo>
                    <a:pt x="24129" y="275590"/>
                  </a:moveTo>
                  <a:lnTo>
                    <a:pt x="0" y="275590"/>
                  </a:lnTo>
                  <a:lnTo>
                    <a:pt x="0" y="281939"/>
                  </a:lnTo>
                  <a:lnTo>
                    <a:pt x="24129" y="281939"/>
                  </a:lnTo>
                  <a:lnTo>
                    <a:pt x="24129" y="275590"/>
                  </a:lnTo>
                  <a:close/>
                </a:path>
                <a:path w="24129" h="396239">
                  <a:moveTo>
                    <a:pt x="24129" y="281940"/>
                  </a:moveTo>
                  <a:lnTo>
                    <a:pt x="0" y="281940"/>
                  </a:lnTo>
                  <a:lnTo>
                    <a:pt x="0" y="288289"/>
                  </a:lnTo>
                  <a:lnTo>
                    <a:pt x="24129" y="288289"/>
                  </a:lnTo>
                  <a:lnTo>
                    <a:pt x="24129" y="281940"/>
                  </a:lnTo>
                  <a:close/>
                </a:path>
                <a:path w="24129" h="396239">
                  <a:moveTo>
                    <a:pt x="24129" y="288290"/>
                  </a:moveTo>
                  <a:lnTo>
                    <a:pt x="0" y="288290"/>
                  </a:lnTo>
                  <a:lnTo>
                    <a:pt x="0" y="294639"/>
                  </a:lnTo>
                  <a:lnTo>
                    <a:pt x="24129" y="294639"/>
                  </a:lnTo>
                  <a:lnTo>
                    <a:pt x="24129" y="288290"/>
                  </a:lnTo>
                  <a:close/>
                </a:path>
                <a:path w="24129" h="396239">
                  <a:moveTo>
                    <a:pt x="24129" y="294640"/>
                  </a:moveTo>
                  <a:lnTo>
                    <a:pt x="0" y="294640"/>
                  </a:lnTo>
                  <a:lnTo>
                    <a:pt x="0" y="300989"/>
                  </a:lnTo>
                  <a:lnTo>
                    <a:pt x="24129" y="300989"/>
                  </a:lnTo>
                  <a:lnTo>
                    <a:pt x="24129" y="294640"/>
                  </a:lnTo>
                  <a:close/>
                </a:path>
                <a:path w="24129" h="396239">
                  <a:moveTo>
                    <a:pt x="24129" y="300990"/>
                  </a:moveTo>
                  <a:lnTo>
                    <a:pt x="0" y="300990"/>
                  </a:lnTo>
                  <a:lnTo>
                    <a:pt x="0" y="307339"/>
                  </a:lnTo>
                  <a:lnTo>
                    <a:pt x="24129" y="307339"/>
                  </a:lnTo>
                  <a:lnTo>
                    <a:pt x="24129" y="300990"/>
                  </a:lnTo>
                  <a:close/>
                </a:path>
                <a:path w="24129" h="396239">
                  <a:moveTo>
                    <a:pt x="24129" y="307340"/>
                  </a:moveTo>
                  <a:lnTo>
                    <a:pt x="0" y="307340"/>
                  </a:lnTo>
                  <a:lnTo>
                    <a:pt x="0" y="313689"/>
                  </a:lnTo>
                  <a:lnTo>
                    <a:pt x="24129" y="313689"/>
                  </a:lnTo>
                  <a:lnTo>
                    <a:pt x="24129" y="307340"/>
                  </a:lnTo>
                  <a:close/>
                </a:path>
                <a:path w="24129" h="396239">
                  <a:moveTo>
                    <a:pt x="24129" y="313690"/>
                  </a:moveTo>
                  <a:lnTo>
                    <a:pt x="0" y="313690"/>
                  </a:lnTo>
                  <a:lnTo>
                    <a:pt x="0" y="320039"/>
                  </a:lnTo>
                  <a:lnTo>
                    <a:pt x="24129" y="320039"/>
                  </a:lnTo>
                  <a:lnTo>
                    <a:pt x="24129" y="313690"/>
                  </a:lnTo>
                  <a:close/>
                </a:path>
                <a:path w="24129" h="396239">
                  <a:moveTo>
                    <a:pt x="24129" y="320040"/>
                  </a:moveTo>
                  <a:lnTo>
                    <a:pt x="0" y="320040"/>
                  </a:lnTo>
                  <a:lnTo>
                    <a:pt x="0" y="326389"/>
                  </a:lnTo>
                  <a:lnTo>
                    <a:pt x="24129" y="326389"/>
                  </a:lnTo>
                  <a:lnTo>
                    <a:pt x="24129" y="320040"/>
                  </a:lnTo>
                  <a:close/>
                </a:path>
                <a:path w="24129" h="396239">
                  <a:moveTo>
                    <a:pt x="24129" y="326390"/>
                  </a:moveTo>
                  <a:lnTo>
                    <a:pt x="0" y="326390"/>
                  </a:lnTo>
                  <a:lnTo>
                    <a:pt x="0" y="331469"/>
                  </a:lnTo>
                  <a:lnTo>
                    <a:pt x="24129" y="331469"/>
                  </a:lnTo>
                  <a:lnTo>
                    <a:pt x="24129" y="326390"/>
                  </a:lnTo>
                  <a:close/>
                </a:path>
                <a:path w="24129" h="396239">
                  <a:moveTo>
                    <a:pt x="24129" y="331470"/>
                  </a:moveTo>
                  <a:lnTo>
                    <a:pt x="0" y="331470"/>
                  </a:lnTo>
                  <a:lnTo>
                    <a:pt x="0" y="339089"/>
                  </a:lnTo>
                  <a:lnTo>
                    <a:pt x="24129" y="339089"/>
                  </a:lnTo>
                  <a:lnTo>
                    <a:pt x="24129" y="331470"/>
                  </a:lnTo>
                  <a:close/>
                </a:path>
                <a:path w="24129" h="396239">
                  <a:moveTo>
                    <a:pt x="24129" y="339090"/>
                  </a:moveTo>
                  <a:lnTo>
                    <a:pt x="0" y="339090"/>
                  </a:lnTo>
                  <a:lnTo>
                    <a:pt x="0" y="345439"/>
                  </a:lnTo>
                  <a:lnTo>
                    <a:pt x="24129" y="345439"/>
                  </a:lnTo>
                  <a:lnTo>
                    <a:pt x="24129" y="339090"/>
                  </a:lnTo>
                  <a:close/>
                </a:path>
                <a:path w="24129" h="396239">
                  <a:moveTo>
                    <a:pt x="24129" y="345440"/>
                  </a:moveTo>
                  <a:lnTo>
                    <a:pt x="0" y="345440"/>
                  </a:lnTo>
                  <a:lnTo>
                    <a:pt x="0" y="351789"/>
                  </a:lnTo>
                  <a:lnTo>
                    <a:pt x="24129" y="351789"/>
                  </a:lnTo>
                  <a:lnTo>
                    <a:pt x="24129" y="345440"/>
                  </a:lnTo>
                  <a:close/>
                </a:path>
                <a:path w="24129" h="396239">
                  <a:moveTo>
                    <a:pt x="24129" y="351790"/>
                  </a:moveTo>
                  <a:lnTo>
                    <a:pt x="1270" y="351790"/>
                  </a:lnTo>
                  <a:lnTo>
                    <a:pt x="1270" y="354330"/>
                  </a:lnTo>
                  <a:lnTo>
                    <a:pt x="2539" y="354330"/>
                  </a:lnTo>
                  <a:lnTo>
                    <a:pt x="2539" y="356869"/>
                  </a:lnTo>
                  <a:lnTo>
                    <a:pt x="3810" y="356869"/>
                  </a:lnTo>
                  <a:lnTo>
                    <a:pt x="3810" y="358139"/>
                  </a:lnTo>
                  <a:lnTo>
                    <a:pt x="24129" y="358139"/>
                  </a:lnTo>
                  <a:lnTo>
                    <a:pt x="24129" y="351790"/>
                  </a:lnTo>
                  <a:close/>
                </a:path>
                <a:path w="24129" h="396239">
                  <a:moveTo>
                    <a:pt x="24129" y="358140"/>
                  </a:moveTo>
                  <a:lnTo>
                    <a:pt x="3810" y="358140"/>
                  </a:lnTo>
                  <a:lnTo>
                    <a:pt x="3810" y="359410"/>
                  </a:lnTo>
                  <a:lnTo>
                    <a:pt x="5079" y="359410"/>
                  </a:lnTo>
                  <a:lnTo>
                    <a:pt x="5079" y="361950"/>
                  </a:lnTo>
                  <a:lnTo>
                    <a:pt x="6350" y="361950"/>
                  </a:lnTo>
                  <a:lnTo>
                    <a:pt x="6350" y="364489"/>
                  </a:lnTo>
                  <a:lnTo>
                    <a:pt x="24129" y="364489"/>
                  </a:lnTo>
                  <a:lnTo>
                    <a:pt x="24129" y="358140"/>
                  </a:lnTo>
                  <a:close/>
                </a:path>
                <a:path w="24129" h="396239">
                  <a:moveTo>
                    <a:pt x="24129" y="364490"/>
                  </a:moveTo>
                  <a:lnTo>
                    <a:pt x="7620" y="364490"/>
                  </a:lnTo>
                  <a:lnTo>
                    <a:pt x="7620" y="367030"/>
                  </a:lnTo>
                  <a:lnTo>
                    <a:pt x="8889" y="367030"/>
                  </a:lnTo>
                  <a:lnTo>
                    <a:pt x="8889" y="369569"/>
                  </a:lnTo>
                  <a:lnTo>
                    <a:pt x="10160" y="369569"/>
                  </a:lnTo>
                  <a:lnTo>
                    <a:pt x="10160" y="370839"/>
                  </a:lnTo>
                  <a:lnTo>
                    <a:pt x="24129" y="370839"/>
                  </a:lnTo>
                  <a:lnTo>
                    <a:pt x="24129" y="364490"/>
                  </a:lnTo>
                  <a:close/>
                </a:path>
                <a:path w="24129" h="396239">
                  <a:moveTo>
                    <a:pt x="24129" y="370840"/>
                  </a:moveTo>
                  <a:lnTo>
                    <a:pt x="10160" y="370840"/>
                  </a:lnTo>
                  <a:lnTo>
                    <a:pt x="10160" y="372110"/>
                  </a:lnTo>
                  <a:lnTo>
                    <a:pt x="11429" y="372110"/>
                  </a:lnTo>
                  <a:lnTo>
                    <a:pt x="11429" y="374650"/>
                  </a:lnTo>
                  <a:lnTo>
                    <a:pt x="12700" y="374650"/>
                  </a:lnTo>
                  <a:lnTo>
                    <a:pt x="12700" y="377189"/>
                  </a:lnTo>
                  <a:lnTo>
                    <a:pt x="24129" y="377189"/>
                  </a:lnTo>
                  <a:lnTo>
                    <a:pt x="24129" y="370840"/>
                  </a:lnTo>
                  <a:close/>
                </a:path>
                <a:path w="24129" h="396239">
                  <a:moveTo>
                    <a:pt x="24129" y="377190"/>
                  </a:moveTo>
                  <a:lnTo>
                    <a:pt x="13970" y="377190"/>
                  </a:lnTo>
                  <a:lnTo>
                    <a:pt x="13970" y="379730"/>
                  </a:lnTo>
                  <a:lnTo>
                    <a:pt x="15239" y="379730"/>
                  </a:lnTo>
                  <a:lnTo>
                    <a:pt x="15239" y="382269"/>
                  </a:lnTo>
                  <a:lnTo>
                    <a:pt x="16510" y="382269"/>
                  </a:lnTo>
                  <a:lnTo>
                    <a:pt x="16510" y="383539"/>
                  </a:lnTo>
                  <a:lnTo>
                    <a:pt x="24129" y="383539"/>
                  </a:lnTo>
                  <a:lnTo>
                    <a:pt x="24129" y="377190"/>
                  </a:lnTo>
                  <a:close/>
                </a:path>
                <a:path w="24129" h="396239">
                  <a:moveTo>
                    <a:pt x="24129" y="383540"/>
                  </a:moveTo>
                  <a:lnTo>
                    <a:pt x="16510" y="383540"/>
                  </a:lnTo>
                  <a:lnTo>
                    <a:pt x="16510" y="384810"/>
                  </a:lnTo>
                  <a:lnTo>
                    <a:pt x="17779" y="384810"/>
                  </a:lnTo>
                  <a:lnTo>
                    <a:pt x="17779" y="387350"/>
                  </a:lnTo>
                  <a:lnTo>
                    <a:pt x="19050" y="387350"/>
                  </a:lnTo>
                  <a:lnTo>
                    <a:pt x="19050" y="389889"/>
                  </a:lnTo>
                  <a:lnTo>
                    <a:pt x="24129" y="389889"/>
                  </a:lnTo>
                  <a:lnTo>
                    <a:pt x="24129" y="383540"/>
                  </a:lnTo>
                  <a:close/>
                </a:path>
                <a:path w="24129" h="396239">
                  <a:moveTo>
                    <a:pt x="24129" y="389890"/>
                  </a:moveTo>
                  <a:lnTo>
                    <a:pt x="20320" y="389890"/>
                  </a:lnTo>
                  <a:lnTo>
                    <a:pt x="20320" y="392430"/>
                  </a:lnTo>
                  <a:lnTo>
                    <a:pt x="21589" y="392430"/>
                  </a:lnTo>
                  <a:lnTo>
                    <a:pt x="21589" y="393700"/>
                  </a:lnTo>
                  <a:lnTo>
                    <a:pt x="22860" y="393700"/>
                  </a:lnTo>
                  <a:lnTo>
                    <a:pt x="22860" y="396239"/>
                  </a:lnTo>
                  <a:lnTo>
                    <a:pt x="24129" y="396239"/>
                  </a:lnTo>
                  <a:lnTo>
                    <a:pt x="24129" y="389890"/>
                  </a:lnTo>
                  <a:close/>
                </a:path>
              </a:pathLst>
            </a:custGeom>
            <a:solidFill>
              <a:srgbClr val="161616"/>
            </a:solidFill>
          </p:spPr>
          <p:txBody>
            <a:bodyPr bIns="0" lIns="0" rIns="0" rtlCol="0" tIns="0" wrap="square"/>
            <a:p/>
          </p:txBody>
        </p:sp>
        <p:sp>
          <p:nvSpPr>
            <p:cNvPr id="1048923" name="object 199"/>
            <p:cNvSpPr/>
            <p:nvPr/>
          </p:nvSpPr>
          <p:spPr>
            <a:xfrm>
              <a:off x="5488939" y="4687569"/>
              <a:ext cx="22860" cy="297180"/>
            </a:xfrm>
            <a:custGeom>
              <a:avLst/>
              <a:ahLst/>
              <a:rect l="l" t="t" r="r" b="b"/>
              <a:pathLst>
                <a:path w="22860" h="297179">
                  <a:moveTo>
                    <a:pt x="22860" y="0"/>
                  </a:moveTo>
                  <a:lnTo>
                    <a:pt x="21589" y="0"/>
                  </a:lnTo>
                  <a:lnTo>
                    <a:pt x="21589" y="1269"/>
                  </a:lnTo>
                  <a:lnTo>
                    <a:pt x="22860" y="1269"/>
                  </a:lnTo>
                  <a:lnTo>
                    <a:pt x="22860" y="0"/>
                  </a:lnTo>
                  <a:close/>
                </a:path>
                <a:path w="22860" h="297179">
                  <a:moveTo>
                    <a:pt x="22860" y="1269"/>
                  </a:moveTo>
                  <a:lnTo>
                    <a:pt x="21589" y="1269"/>
                  </a:lnTo>
                  <a:lnTo>
                    <a:pt x="21589" y="3809"/>
                  </a:lnTo>
                  <a:lnTo>
                    <a:pt x="20320" y="3809"/>
                  </a:lnTo>
                  <a:lnTo>
                    <a:pt x="20320" y="7619"/>
                  </a:lnTo>
                  <a:lnTo>
                    <a:pt x="22860" y="7619"/>
                  </a:lnTo>
                  <a:lnTo>
                    <a:pt x="22860" y="1269"/>
                  </a:lnTo>
                  <a:close/>
                </a:path>
                <a:path w="22860" h="297179">
                  <a:moveTo>
                    <a:pt x="22860" y="7619"/>
                  </a:moveTo>
                  <a:lnTo>
                    <a:pt x="19050" y="7619"/>
                  </a:lnTo>
                  <a:lnTo>
                    <a:pt x="19050" y="11429"/>
                  </a:lnTo>
                  <a:lnTo>
                    <a:pt x="17780" y="11429"/>
                  </a:lnTo>
                  <a:lnTo>
                    <a:pt x="17780" y="13969"/>
                  </a:lnTo>
                  <a:lnTo>
                    <a:pt x="22860" y="13969"/>
                  </a:lnTo>
                  <a:lnTo>
                    <a:pt x="22860" y="7619"/>
                  </a:lnTo>
                  <a:close/>
                </a:path>
                <a:path w="22860" h="297179">
                  <a:moveTo>
                    <a:pt x="22860" y="13969"/>
                  </a:moveTo>
                  <a:lnTo>
                    <a:pt x="17780" y="13969"/>
                  </a:lnTo>
                  <a:lnTo>
                    <a:pt x="17780" y="16509"/>
                  </a:lnTo>
                  <a:lnTo>
                    <a:pt x="16510" y="16509"/>
                  </a:lnTo>
                  <a:lnTo>
                    <a:pt x="16510" y="20319"/>
                  </a:lnTo>
                  <a:lnTo>
                    <a:pt x="22860" y="20319"/>
                  </a:lnTo>
                  <a:lnTo>
                    <a:pt x="22860" y="13969"/>
                  </a:lnTo>
                  <a:close/>
                </a:path>
                <a:path w="22860" h="297179">
                  <a:moveTo>
                    <a:pt x="22860" y="20319"/>
                  </a:moveTo>
                  <a:lnTo>
                    <a:pt x="15239" y="20319"/>
                  </a:lnTo>
                  <a:lnTo>
                    <a:pt x="15239" y="24129"/>
                  </a:lnTo>
                  <a:lnTo>
                    <a:pt x="13970" y="24129"/>
                  </a:lnTo>
                  <a:lnTo>
                    <a:pt x="13970" y="26669"/>
                  </a:lnTo>
                  <a:lnTo>
                    <a:pt x="22860" y="26669"/>
                  </a:lnTo>
                  <a:lnTo>
                    <a:pt x="22860" y="20319"/>
                  </a:lnTo>
                  <a:close/>
                </a:path>
                <a:path w="22860" h="297179">
                  <a:moveTo>
                    <a:pt x="22860" y="26669"/>
                  </a:moveTo>
                  <a:lnTo>
                    <a:pt x="13970" y="26669"/>
                  </a:lnTo>
                  <a:lnTo>
                    <a:pt x="13970" y="29209"/>
                  </a:lnTo>
                  <a:lnTo>
                    <a:pt x="12700" y="29209"/>
                  </a:lnTo>
                  <a:lnTo>
                    <a:pt x="12700" y="33019"/>
                  </a:lnTo>
                  <a:lnTo>
                    <a:pt x="22860" y="33019"/>
                  </a:lnTo>
                  <a:lnTo>
                    <a:pt x="22860" y="26669"/>
                  </a:lnTo>
                  <a:close/>
                </a:path>
                <a:path w="22860" h="297179">
                  <a:moveTo>
                    <a:pt x="22860" y="33019"/>
                  </a:moveTo>
                  <a:lnTo>
                    <a:pt x="12700" y="33019"/>
                  </a:lnTo>
                  <a:lnTo>
                    <a:pt x="12700" y="34289"/>
                  </a:lnTo>
                  <a:lnTo>
                    <a:pt x="11430" y="34289"/>
                  </a:lnTo>
                  <a:lnTo>
                    <a:pt x="11430" y="39369"/>
                  </a:lnTo>
                  <a:lnTo>
                    <a:pt x="22860" y="39369"/>
                  </a:lnTo>
                  <a:lnTo>
                    <a:pt x="22860" y="33019"/>
                  </a:lnTo>
                  <a:close/>
                </a:path>
                <a:path w="22860" h="297179">
                  <a:moveTo>
                    <a:pt x="22860" y="39369"/>
                  </a:moveTo>
                  <a:lnTo>
                    <a:pt x="11430" y="39369"/>
                  </a:lnTo>
                  <a:lnTo>
                    <a:pt x="11430" y="40639"/>
                  </a:lnTo>
                  <a:lnTo>
                    <a:pt x="10160" y="40639"/>
                  </a:lnTo>
                  <a:lnTo>
                    <a:pt x="10160" y="45719"/>
                  </a:lnTo>
                  <a:lnTo>
                    <a:pt x="22860" y="45719"/>
                  </a:lnTo>
                  <a:lnTo>
                    <a:pt x="22860" y="39369"/>
                  </a:lnTo>
                  <a:close/>
                </a:path>
                <a:path w="22860" h="297179">
                  <a:moveTo>
                    <a:pt x="22860" y="45719"/>
                  </a:moveTo>
                  <a:lnTo>
                    <a:pt x="8889" y="45719"/>
                  </a:lnTo>
                  <a:lnTo>
                    <a:pt x="8889" y="52069"/>
                  </a:lnTo>
                  <a:lnTo>
                    <a:pt x="22860" y="52069"/>
                  </a:lnTo>
                  <a:lnTo>
                    <a:pt x="22860" y="45719"/>
                  </a:lnTo>
                  <a:close/>
                </a:path>
                <a:path w="22860" h="297179">
                  <a:moveTo>
                    <a:pt x="22860" y="52069"/>
                  </a:moveTo>
                  <a:lnTo>
                    <a:pt x="8889" y="52069"/>
                  </a:lnTo>
                  <a:lnTo>
                    <a:pt x="8889" y="53339"/>
                  </a:lnTo>
                  <a:lnTo>
                    <a:pt x="7620" y="53339"/>
                  </a:lnTo>
                  <a:lnTo>
                    <a:pt x="7620" y="58419"/>
                  </a:lnTo>
                  <a:lnTo>
                    <a:pt x="22860" y="58419"/>
                  </a:lnTo>
                  <a:lnTo>
                    <a:pt x="22860" y="52069"/>
                  </a:lnTo>
                  <a:close/>
                </a:path>
                <a:path w="22860" h="297179">
                  <a:moveTo>
                    <a:pt x="22860" y="58419"/>
                  </a:moveTo>
                  <a:lnTo>
                    <a:pt x="7620" y="58419"/>
                  </a:lnTo>
                  <a:lnTo>
                    <a:pt x="7620" y="60959"/>
                  </a:lnTo>
                  <a:lnTo>
                    <a:pt x="6350" y="60959"/>
                  </a:lnTo>
                  <a:lnTo>
                    <a:pt x="6350" y="68580"/>
                  </a:lnTo>
                  <a:lnTo>
                    <a:pt x="5080" y="68580"/>
                  </a:lnTo>
                  <a:lnTo>
                    <a:pt x="5080" y="76199"/>
                  </a:lnTo>
                  <a:lnTo>
                    <a:pt x="3810" y="76199"/>
                  </a:lnTo>
                  <a:lnTo>
                    <a:pt x="3810" y="83819"/>
                  </a:lnTo>
                  <a:lnTo>
                    <a:pt x="22860" y="83819"/>
                  </a:lnTo>
                  <a:lnTo>
                    <a:pt x="22860" y="58419"/>
                  </a:lnTo>
                  <a:close/>
                </a:path>
                <a:path w="22860" h="297179">
                  <a:moveTo>
                    <a:pt x="22860" y="83819"/>
                  </a:moveTo>
                  <a:lnTo>
                    <a:pt x="2539" y="83819"/>
                  </a:lnTo>
                  <a:lnTo>
                    <a:pt x="2539" y="91439"/>
                  </a:lnTo>
                  <a:lnTo>
                    <a:pt x="1270" y="91439"/>
                  </a:lnTo>
                  <a:lnTo>
                    <a:pt x="1270" y="107949"/>
                  </a:lnTo>
                  <a:lnTo>
                    <a:pt x="0" y="107949"/>
                  </a:lnTo>
                  <a:lnTo>
                    <a:pt x="0" y="182879"/>
                  </a:lnTo>
                  <a:lnTo>
                    <a:pt x="1270" y="182879"/>
                  </a:lnTo>
                  <a:lnTo>
                    <a:pt x="1270" y="198119"/>
                  </a:lnTo>
                  <a:lnTo>
                    <a:pt x="22860" y="198119"/>
                  </a:lnTo>
                  <a:lnTo>
                    <a:pt x="22860" y="83819"/>
                  </a:lnTo>
                  <a:close/>
                </a:path>
                <a:path w="22860" h="297179">
                  <a:moveTo>
                    <a:pt x="22860" y="198119"/>
                  </a:moveTo>
                  <a:lnTo>
                    <a:pt x="1270" y="198119"/>
                  </a:lnTo>
                  <a:lnTo>
                    <a:pt x="1270" y="200659"/>
                  </a:lnTo>
                  <a:lnTo>
                    <a:pt x="2539" y="200659"/>
                  </a:lnTo>
                  <a:lnTo>
                    <a:pt x="2539" y="212089"/>
                  </a:lnTo>
                  <a:lnTo>
                    <a:pt x="3810" y="212089"/>
                  </a:lnTo>
                  <a:lnTo>
                    <a:pt x="3810" y="220979"/>
                  </a:lnTo>
                  <a:lnTo>
                    <a:pt x="5080" y="220979"/>
                  </a:lnTo>
                  <a:lnTo>
                    <a:pt x="5080" y="223519"/>
                  </a:lnTo>
                  <a:lnTo>
                    <a:pt x="22860" y="223519"/>
                  </a:lnTo>
                  <a:lnTo>
                    <a:pt x="22860" y="198119"/>
                  </a:lnTo>
                  <a:close/>
                </a:path>
                <a:path w="22860" h="297179">
                  <a:moveTo>
                    <a:pt x="22860" y="223519"/>
                  </a:moveTo>
                  <a:lnTo>
                    <a:pt x="5080" y="223519"/>
                  </a:lnTo>
                  <a:lnTo>
                    <a:pt x="5080" y="228599"/>
                  </a:lnTo>
                  <a:lnTo>
                    <a:pt x="6350" y="228599"/>
                  </a:lnTo>
                  <a:lnTo>
                    <a:pt x="6350" y="229869"/>
                  </a:lnTo>
                  <a:lnTo>
                    <a:pt x="22860" y="229869"/>
                  </a:lnTo>
                  <a:lnTo>
                    <a:pt x="22860" y="223519"/>
                  </a:lnTo>
                  <a:close/>
                </a:path>
                <a:path w="22860" h="297179">
                  <a:moveTo>
                    <a:pt x="22860" y="229869"/>
                  </a:moveTo>
                  <a:lnTo>
                    <a:pt x="6350" y="229869"/>
                  </a:lnTo>
                  <a:lnTo>
                    <a:pt x="6350" y="234949"/>
                  </a:lnTo>
                  <a:lnTo>
                    <a:pt x="7620" y="234949"/>
                  </a:lnTo>
                  <a:lnTo>
                    <a:pt x="7620" y="236219"/>
                  </a:lnTo>
                  <a:lnTo>
                    <a:pt x="22860" y="236219"/>
                  </a:lnTo>
                  <a:lnTo>
                    <a:pt x="22860" y="229869"/>
                  </a:lnTo>
                  <a:close/>
                </a:path>
                <a:path w="22860" h="297179">
                  <a:moveTo>
                    <a:pt x="22860" y="236219"/>
                  </a:moveTo>
                  <a:lnTo>
                    <a:pt x="7620" y="236219"/>
                  </a:lnTo>
                  <a:lnTo>
                    <a:pt x="7620" y="241299"/>
                  </a:lnTo>
                  <a:lnTo>
                    <a:pt x="8889" y="241299"/>
                  </a:lnTo>
                  <a:lnTo>
                    <a:pt x="8889" y="242569"/>
                  </a:lnTo>
                  <a:lnTo>
                    <a:pt x="22860" y="242569"/>
                  </a:lnTo>
                  <a:lnTo>
                    <a:pt x="22860" y="236219"/>
                  </a:lnTo>
                  <a:close/>
                </a:path>
                <a:path w="22860" h="297179">
                  <a:moveTo>
                    <a:pt x="22860" y="242569"/>
                  </a:moveTo>
                  <a:lnTo>
                    <a:pt x="8889" y="242569"/>
                  </a:lnTo>
                  <a:lnTo>
                    <a:pt x="8889" y="248919"/>
                  </a:lnTo>
                  <a:lnTo>
                    <a:pt x="22860" y="248919"/>
                  </a:lnTo>
                  <a:lnTo>
                    <a:pt x="22860" y="242569"/>
                  </a:lnTo>
                  <a:close/>
                </a:path>
                <a:path w="22860" h="297179">
                  <a:moveTo>
                    <a:pt x="22860" y="248919"/>
                  </a:moveTo>
                  <a:lnTo>
                    <a:pt x="10160" y="248919"/>
                  </a:lnTo>
                  <a:lnTo>
                    <a:pt x="10160" y="255269"/>
                  </a:lnTo>
                  <a:lnTo>
                    <a:pt x="22860" y="255269"/>
                  </a:lnTo>
                  <a:lnTo>
                    <a:pt x="22860" y="248919"/>
                  </a:lnTo>
                  <a:close/>
                </a:path>
                <a:path w="22860" h="297179">
                  <a:moveTo>
                    <a:pt x="22860" y="255269"/>
                  </a:moveTo>
                  <a:lnTo>
                    <a:pt x="11430" y="255269"/>
                  </a:lnTo>
                  <a:lnTo>
                    <a:pt x="11430" y="260349"/>
                  </a:lnTo>
                  <a:lnTo>
                    <a:pt x="12700" y="260349"/>
                  </a:lnTo>
                  <a:lnTo>
                    <a:pt x="12700" y="261619"/>
                  </a:lnTo>
                  <a:lnTo>
                    <a:pt x="22860" y="261619"/>
                  </a:lnTo>
                  <a:lnTo>
                    <a:pt x="22860" y="255269"/>
                  </a:lnTo>
                  <a:close/>
                </a:path>
                <a:path w="22860" h="297179">
                  <a:moveTo>
                    <a:pt x="22860" y="261619"/>
                  </a:moveTo>
                  <a:lnTo>
                    <a:pt x="12700" y="261619"/>
                  </a:lnTo>
                  <a:lnTo>
                    <a:pt x="12700" y="265429"/>
                  </a:lnTo>
                  <a:lnTo>
                    <a:pt x="13970" y="265429"/>
                  </a:lnTo>
                  <a:lnTo>
                    <a:pt x="13970" y="267969"/>
                  </a:lnTo>
                  <a:lnTo>
                    <a:pt x="22860" y="267969"/>
                  </a:lnTo>
                  <a:lnTo>
                    <a:pt x="22860" y="261619"/>
                  </a:lnTo>
                  <a:close/>
                </a:path>
                <a:path w="22860" h="297179">
                  <a:moveTo>
                    <a:pt x="22860" y="267969"/>
                  </a:moveTo>
                  <a:lnTo>
                    <a:pt x="13970" y="267969"/>
                  </a:lnTo>
                  <a:lnTo>
                    <a:pt x="13970" y="270509"/>
                  </a:lnTo>
                  <a:lnTo>
                    <a:pt x="15239" y="270509"/>
                  </a:lnTo>
                  <a:lnTo>
                    <a:pt x="15239" y="274319"/>
                  </a:lnTo>
                  <a:lnTo>
                    <a:pt x="22860" y="274319"/>
                  </a:lnTo>
                  <a:lnTo>
                    <a:pt x="22860" y="267969"/>
                  </a:lnTo>
                  <a:close/>
                </a:path>
                <a:path w="22860" h="297179">
                  <a:moveTo>
                    <a:pt x="22860" y="274319"/>
                  </a:moveTo>
                  <a:lnTo>
                    <a:pt x="15239" y="274319"/>
                  </a:lnTo>
                  <a:lnTo>
                    <a:pt x="15239" y="275589"/>
                  </a:lnTo>
                  <a:lnTo>
                    <a:pt x="16510" y="275589"/>
                  </a:lnTo>
                  <a:lnTo>
                    <a:pt x="16510" y="279399"/>
                  </a:lnTo>
                  <a:lnTo>
                    <a:pt x="22860" y="279399"/>
                  </a:lnTo>
                  <a:lnTo>
                    <a:pt x="22860" y="274319"/>
                  </a:lnTo>
                  <a:close/>
                </a:path>
                <a:path w="22860" h="297179">
                  <a:moveTo>
                    <a:pt x="22860" y="279400"/>
                  </a:moveTo>
                  <a:lnTo>
                    <a:pt x="17780" y="279400"/>
                  </a:lnTo>
                  <a:lnTo>
                    <a:pt x="17780" y="284479"/>
                  </a:lnTo>
                  <a:lnTo>
                    <a:pt x="19050" y="284479"/>
                  </a:lnTo>
                  <a:lnTo>
                    <a:pt x="19050" y="287019"/>
                  </a:lnTo>
                  <a:lnTo>
                    <a:pt x="22860" y="287019"/>
                  </a:lnTo>
                  <a:lnTo>
                    <a:pt x="22860" y="279400"/>
                  </a:lnTo>
                  <a:close/>
                </a:path>
                <a:path w="22860" h="297179">
                  <a:moveTo>
                    <a:pt x="22860" y="287019"/>
                  </a:moveTo>
                  <a:lnTo>
                    <a:pt x="19050" y="287019"/>
                  </a:lnTo>
                  <a:lnTo>
                    <a:pt x="19050" y="288289"/>
                  </a:lnTo>
                  <a:lnTo>
                    <a:pt x="20320" y="288289"/>
                  </a:lnTo>
                  <a:lnTo>
                    <a:pt x="20320" y="293369"/>
                  </a:lnTo>
                  <a:lnTo>
                    <a:pt x="22860" y="293369"/>
                  </a:lnTo>
                  <a:lnTo>
                    <a:pt x="22860" y="287019"/>
                  </a:lnTo>
                  <a:close/>
                </a:path>
                <a:path w="22860" h="297179">
                  <a:moveTo>
                    <a:pt x="22860" y="293369"/>
                  </a:moveTo>
                  <a:lnTo>
                    <a:pt x="21589" y="293369"/>
                  </a:lnTo>
                  <a:lnTo>
                    <a:pt x="21589" y="297179"/>
                  </a:lnTo>
                  <a:lnTo>
                    <a:pt x="22860" y="297179"/>
                  </a:lnTo>
                  <a:lnTo>
                    <a:pt x="22860" y="293369"/>
                  </a:lnTo>
                  <a:close/>
                </a:path>
              </a:pathLst>
            </a:custGeom>
            <a:solidFill>
              <a:srgbClr val="151515"/>
            </a:solidFill>
          </p:spPr>
          <p:txBody>
            <a:bodyPr bIns="0" lIns="0" rIns="0" rtlCol="0" tIns="0" wrap="square"/>
            <a:p/>
          </p:txBody>
        </p:sp>
        <p:sp>
          <p:nvSpPr>
            <p:cNvPr id="1048924" name="object 200"/>
            <p:cNvSpPr/>
            <p:nvPr/>
          </p:nvSpPr>
          <p:spPr>
            <a:xfrm>
              <a:off x="5488939" y="4467859"/>
              <a:ext cx="774700" cy="725170"/>
            </a:xfrm>
            <a:custGeom>
              <a:avLst/>
              <a:ahLst/>
              <a:rect l="l" t="t" r="r" b="b"/>
              <a:pathLst>
                <a:path w="774700" h="725170">
                  <a:moveTo>
                    <a:pt x="530860" y="438150"/>
                  </a:moveTo>
                  <a:lnTo>
                    <a:pt x="774700" y="466089"/>
                  </a:lnTo>
                  <a:lnTo>
                    <a:pt x="769620" y="485139"/>
                  </a:lnTo>
                  <a:lnTo>
                    <a:pt x="763270" y="504189"/>
                  </a:lnTo>
                  <a:lnTo>
                    <a:pt x="755650" y="523239"/>
                  </a:lnTo>
                  <a:lnTo>
                    <a:pt x="748030" y="539750"/>
                  </a:lnTo>
                  <a:lnTo>
                    <a:pt x="739139" y="556259"/>
                  </a:lnTo>
                  <a:lnTo>
                    <a:pt x="730250" y="572769"/>
                  </a:lnTo>
                  <a:lnTo>
                    <a:pt x="718820" y="589279"/>
                  </a:lnTo>
                  <a:lnTo>
                    <a:pt x="708660" y="603250"/>
                  </a:lnTo>
                  <a:lnTo>
                    <a:pt x="695960" y="617219"/>
                  </a:lnTo>
                  <a:lnTo>
                    <a:pt x="684530" y="629919"/>
                  </a:lnTo>
                  <a:lnTo>
                    <a:pt x="641350" y="665479"/>
                  </a:lnTo>
                  <a:lnTo>
                    <a:pt x="608330" y="684529"/>
                  </a:lnTo>
                  <a:lnTo>
                    <a:pt x="572770" y="699769"/>
                  </a:lnTo>
                  <a:lnTo>
                    <a:pt x="552450" y="707389"/>
                  </a:lnTo>
                  <a:lnTo>
                    <a:pt x="532130" y="712469"/>
                  </a:lnTo>
                  <a:lnTo>
                    <a:pt x="509270" y="716279"/>
                  </a:lnTo>
                  <a:lnTo>
                    <a:pt x="486410" y="720089"/>
                  </a:lnTo>
                  <a:lnTo>
                    <a:pt x="462280" y="722629"/>
                  </a:lnTo>
                  <a:lnTo>
                    <a:pt x="435610" y="723900"/>
                  </a:lnTo>
                  <a:lnTo>
                    <a:pt x="408939" y="725169"/>
                  </a:lnTo>
                  <a:lnTo>
                    <a:pt x="356870" y="723900"/>
                  </a:lnTo>
                  <a:lnTo>
                    <a:pt x="311150" y="720089"/>
                  </a:lnTo>
                  <a:lnTo>
                    <a:pt x="289560" y="716279"/>
                  </a:lnTo>
                  <a:lnTo>
                    <a:pt x="269239" y="713739"/>
                  </a:lnTo>
                  <a:lnTo>
                    <a:pt x="248920" y="708659"/>
                  </a:lnTo>
                  <a:lnTo>
                    <a:pt x="231139" y="704850"/>
                  </a:lnTo>
                  <a:lnTo>
                    <a:pt x="213360" y="698500"/>
                  </a:lnTo>
                  <a:lnTo>
                    <a:pt x="196850" y="692150"/>
                  </a:lnTo>
                  <a:lnTo>
                    <a:pt x="180339" y="685800"/>
                  </a:lnTo>
                  <a:lnTo>
                    <a:pt x="165100" y="678179"/>
                  </a:lnTo>
                  <a:lnTo>
                    <a:pt x="149860" y="669289"/>
                  </a:lnTo>
                  <a:lnTo>
                    <a:pt x="135889" y="659129"/>
                  </a:lnTo>
                  <a:lnTo>
                    <a:pt x="121920" y="648969"/>
                  </a:lnTo>
                  <a:lnTo>
                    <a:pt x="109220" y="637539"/>
                  </a:lnTo>
                  <a:lnTo>
                    <a:pt x="96520" y="626109"/>
                  </a:lnTo>
                  <a:lnTo>
                    <a:pt x="63500" y="588009"/>
                  </a:lnTo>
                  <a:lnTo>
                    <a:pt x="36830" y="544829"/>
                  </a:lnTo>
                  <a:lnTo>
                    <a:pt x="29210" y="529589"/>
                  </a:lnTo>
                  <a:lnTo>
                    <a:pt x="11430" y="477519"/>
                  </a:lnTo>
                  <a:lnTo>
                    <a:pt x="3810" y="436879"/>
                  </a:lnTo>
                  <a:lnTo>
                    <a:pt x="0" y="389889"/>
                  </a:lnTo>
                  <a:lnTo>
                    <a:pt x="0" y="365759"/>
                  </a:lnTo>
                  <a:lnTo>
                    <a:pt x="0" y="339089"/>
                  </a:lnTo>
                  <a:lnTo>
                    <a:pt x="5080" y="290829"/>
                  </a:lnTo>
                  <a:lnTo>
                    <a:pt x="13970" y="245109"/>
                  </a:lnTo>
                  <a:lnTo>
                    <a:pt x="26670" y="205739"/>
                  </a:lnTo>
                  <a:lnTo>
                    <a:pt x="41910" y="175259"/>
                  </a:lnTo>
                  <a:lnTo>
                    <a:pt x="49530" y="161289"/>
                  </a:lnTo>
                  <a:lnTo>
                    <a:pt x="57150" y="149859"/>
                  </a:lnTo>
                  <a:lnTo>
                    <a:pt x="66039" y="137159"/>
                  </a:lnTo>
                  <a:lnTo>
                    <a:pt x="74930" y="125729"/>
                  </a:lnTo>
                  <a:lnTo>
                    <a:pt x="85089" y="115569"/>
                  </a:lnTo>
                  <a:lnTo>
                    <a:pt x="95250" y="104139"/>
                  </a:lnTo>
                  <a:lnTo>
                    <a:pt x="105410" y="93979"/>
                  </a:lnTo>
                  <a:lnTo>
                    <a:pt x="116839" y="83819"/>
                  </a:lnTo>
                  <a:lnTo>
                    <a:pt x="128270" y="74929"/>
                  </a:lnTo>
                  <a:lnTo>
                    <a:pt x="139700" y="66039"/>
                  </a:lnTo>
                  <a:lnTo>
                    <a:pt x="173989" y="43179"/>
                  </a:lnTo>
                  <a:lnTo>
                    <a:pt x="217170" y="24129"/>
                  </a:lnTo>
                  <a:lnTo>
                    <a:pt x="260350" y="12700"/>
                  </a:lnTo>
                  <a:lnTo>
                    <a:pt x="308610" y="3809"/>
                  </a:lnTo>
                  <a:lnTo>
                    <a:pt x="361950" y="0"/>
                  </a:lnTo>
                  <a:lnTo>
                    <a:pt x="389889" y="0"/>
                  </a:lnTo>
                  <a:lnTo>
                    <a:pt x="430530" y="1269"/>
                  </a:lnTo>
                  <a:lnTo>
                    <a:pt x="502920" y="8889"/>
                  </a:lnTo>
                  <a:lnTo>
                    <a:pt x="565150" y="24129"/>
                  </a:lnTo>
                  <a:lnTo>
                    <a:pt x="617220" y="45719"/>
                  </a:lnTo>
                  <a:lnTo>
                    <a:pt x="661670" y="76200"/>
                  </a:lnTo>
                  <a:lnTo>
                    <a:pt x="698500" y="114300"/>
                  </a:lnTo>
                  <a:lnTo>
                    <a:pt x="727710" y="158750"/>
                  </a:lnTo>
                  <a:lnTo>
                    <a:pt x="751839" y="209550"/>
                  </a:lnTo>
                  <a:lnTo>
                    <a:pt x="762000" y="237489"/>
                  </a:lnTo>
                  <a:lnTo>
                    <a:pt x="519430" y="271779"/>
                  </a:lnTo>
                  <a:lnTo>
                    <a:pt x="516889" y="260350"/>
                  </a:lnTo>
                  <a:lnTo>
                    <a:pt x="513080" y="250189"/>
                  </a:lnTo>
                  <a:lnTo>
                    <a:pt x="509270" y="241300"/>
                  </a:lnTo>
                  <a:lnTo>
                    <a:pt x="504189" y="232409"/>
                  </a:lnTo>
                  <a:lnTo>
                    <a:pt x="499110" y="224789"/>
                  </a:lnTo>
                  <a:lnTo>
                    <a:pt x="491489" y="217169"/>
                  </a:lnTo>
                  <a:lnTo>
                    <a:pt x="485139" y="210819"/>
                  </a:lnTo>
                  <a:lnTo>
                    <a:pt x="478789" y="204469"/>
                  </a:lnTo>
                  <a:lnTo>
                    <a:pt x="471170" y="199389"/>
                  </a:lnTo>
                  <a:lnTo>
                    <a:pt x="462280" y="194309"/>
                  </a:lnTo>
                  <a:lnTo>
                    <a:pt x="453389" y="191769"/>
                  </a:lnTo>
                  <a:lnTo>
                    <a:pt x="443230" y="187959"/>
                  </a:lnTo>
                  <a:lnTo>
                    <a:pt x="433070" y="185419"/>
                  </a:lnTo>
                  <a:lnTo>
                    <a:pt x="421639" y="184150"/>
                  </a:lnTo>
                  <a:lnTo>
                    <a:pt x="410210" y="182879"/>
                  </a:lnTo>
                  <a:lnTo>
                    <a:pt x="397510" y="182879"/>
                  </a:lnTo>
                  <a:lnTo>
                    <a:pt x="382270" y="182879"/>
                  </a:lnTo>
                  <a:lnTo>
                    <a:pt x="374650" y="184150"/>
                  </a:lnTo>
                  <a:lnTo>
                    <a:pt x="368300" y="185419"/>
                  </a:lnTo>
                  <a:lnTo>
                    <a:pt x="360680" y="186689"/>
                  </a:lnTo>
                  <a:lnTo>
                    <a:pt x="353060" y="189229"/>
                  </a:lnTo>
                  <a:lnTo>
                    <a:pt x="346710" y="191769"/>
                  </a:lnTo>
                  <a:lnTo>
                    <a:pt x="340360" y="194309"/>
                  </a:lnTo>
                  <a:lnTo>
                    <a:pt x="334010" y="196850"/>
                  </a:lnTo>
                  <a:lnTo>
                    <a:pt x="327660" y="200659"/>
                  </a:lnTo>
                  <a:lnTo>
                    <a:pt x="321310" y="204469"/>
                  </a:lnTo>
                  <a:lnTo>
                    <a:pt x="316230" y="208279"/>
                  </a:lnTo>
                  <a:lnTo>
                    <a:pt x="311150" y="213359"/>
                  </a:lnTo>
                  <a:lnTo>
                    <a:pt x="304800" y="218439"/>
                  </a:lnTo>
                  <a:lnTo>
                    <a:pt x="299720" y="223519"/>
                  </a:lnTo>
                  <a:lnTo>
                    <a:pt x="294639" y="228600"/>
                  </a:lnTo>
                  <a:lnTo>
                    <a:pt x="289560" y="234950"/>
                  </a:lnTo>
                  <a:lnTo>
                    <a:pt x="285750" y="242569"/>
                  </a:lnTo>
                  <a:lnTo>
                    <a:pt x="281939" y="248919"/>
                  </a:lnTo>
                  <a:lnTo>
                    <a:pt x="278130" y="256539"/>
                  </a:lnTo>
                  <a:lnTo>
                    <a:pt x="260350" y="307339"/>
                  </a:lnTo>
                  <a:lnTo>
                    <a:pt x="256539" y="349250"/>
                  </a:lnTo>
                  <a:lnTo>
                    <a:pt x="255270" y="372109"/>
                  </a:lnTo>
                  <a:lnTo>
                    <a:pt x="256539" y="393700"/>
                  </a:lnTo>
                  <a:lnTo>
                    <a:pt x="265430" y="448309"/>
                  </a:lnTo>
                  <a:lnTo>
                    <a:pt x="278130" y="477519"/>
                  </a:lnTo>
                  <a:lnTo>
                    <a:pt x="280670" y="483869"/>
                  </a:lnTo>
                  <a:lnTo>
                    <a:pt x="285750" y="490219"/>
                  </a:lnTo>
                  <a:lnTo>
                    <a:pt x="289560" y="496569"/>
                  </a:lnTo>
                  <a:lnTo>
                    <a:pt x="294639" y="502919"/>
                  </a:lnTo>
                  <a:lnTo>
                    <a:pt x="304800" y="513079"/>
                  </a:lnTo>
                  <a:lnTo>
                    <a:pt x="309880" y="516889"/>
                  </a:lnTo>
                  <a:lnTo>
                    <a:pt x="316230" y="521969"/>
                  </a:lnTo>
                  <a:lnTo>
                    <a:pt x="321310" y="525779"/>
                  </a:lnTo>
                  <a:lnTo>
                    <a:pt x="326389" y="529589"/>
                  </a:lnTo>
                  <a:lnTo>
                    <a:pt x="332739" y="533400"/>
                  </a:lnTo>
                  <a:lnTo>
                    <a:pt x="339089" y="535939"/>
                  </a:lnTo>
                  <a:lnTo>
                    <a:pt x="345439" y="538479"/>
                  </a:lnTo>
                  <a:lnTo>
                    <a:pt x="351789" y="541019"/>
                  </a:lnTo>
                  <a:lnTo>
                    <a:pt x="358139" y="542289"/>
                  </a:lnTo>
                  <a:lnTo>
                    <a:pt x="365760" y="543559"/>
                  </a:lnTo>
                  <a:lnTo>
                    <a:pt x="379730" y="546100"/>
                  </a:lnTo>
                  <a:lnTo>
                    <a:pt x="393700" y="547369"/>
                  </a:lnTo>
                  <a:lnTo>
                    <a:pt x="406400" y="546100"/>
                  </a:lnTo>
                  <a:lnTo>
                    <a:pt x="417830" y="546100"/>
                  </a:lnTo>
                  <a:lnTo>
                    <a:pt x="430530" y="543559"/>
                  </a:lnTo>
                  <a:lnTo>
                    <a:pt x="440689" y="539750"/>
                  </a:lnTo>
                  <a:lnTo>
                    <a:pt x="450850" y="535939"/>
                  </a:lnTo>
                  <a:lnTo>
                    <a:pt x="461010" y="532129"/>
                  </a:lnTo>
                  <a:lnTo>
                    <a:pt x="469900" y="527050"/>
                  </a:lnTo>
                  <a:lnTo>
                    <a:pt x="478789" y="520700"/>
                  </a:lnTo>
                  <a:lnTo>
                    <a:pt x="487680" y="513079"/>
                  </a:lnTo>
                  <a:lnTo>
                    <a:pt x="495300" y="504189"/>
                  </a:lnTo>
                  <a:lnTo>
                    <a:pt x="502920" y="495300"/>
                  </a:lnTo>
                  <a:lnTo>
                    <a:pt x="509270" y="485139"/>
                  </a:lnTo>
                  <a:lnTo>
                    <a:pt x="515620" y="474979"/>
                  </a:lnTo>
                  <a:lnTo>
                    <a:pt x="520700" y="463550"/>
                  </a:lnTo>
                  <a:lnTo>
                    <a:pt x="525780" y="450850"/>
                  </a:lnTo>
                  <a:lnTo>
                    <a:pt x="530860" y="438150"/>
                  </a:lnTo>
                  <a:close/>
                </a:path>
              </a:pathLst>
            </a:custGeom>
            <a:ln w="12579">
              <a:solidFill>
                <a:srgbClr val="BFBFBF"/>
              </a:solidFill>
            </a:ln>
          </p:spPr>
          <p:txBody>
            <a:bodyPr bIns="0" lIns="0" rIns="0" rtlCol="0" tIns="0" wrap="square"/>
            <a:p/>
          </p:txBody>
        </p:sp>
      </p:grpSp>
      <p:grpSp>
        <p:nvGrpSpPr>
          <p:cNvPr id="52" name="object 201"/>
          <p:cNvGrpSpPr/>
          <p:nvPr/>
        </p:nvGrpSpPr>
        <p:grpSpPr>
          <a:xfrm>
            <a:off x="6343650" y="4461509"/>
            <a:ext cx="787400" cy="737870"/>
            <a:chOff x="6343650" y="4461509"/>
            <a:chExt cx="787400" cy="737870"/>
          </a:xfrm>
        </p:grpSpPr>
        <p:sp>
          <p:nvSpPr>
            <p:cNvPr id="1048925" name="object 202"/>
            <p:cNvSpPr/>
            <p:nvPr/>
          </p:nvSpPr>
          <p:spPr>
            <a:xfrm>
              <a:off x="7049770" y="4573269"/>
              <a:ext cx="72390" cy="604520"/>
            </a:xfrm>
            <a:custGeom>
              <a:avLst/>
              <a:ahLst/>
              <a:rect l="l" t="t" r="r" b="b"/>
              <a:pathLst>
                <a:path w="72390" h="604520">
                  <a:moveTo>
                    <a:pt x="1270" y="0"/>
                  </a:moveTo>
                  <a:lnTo>
                    <a:pt x="0" y="0"/>
                  </a:lnTo>
                  <a:lnTo>
                    <a:pt x="0" y="1270"/>
                  </a:lnTo>
                  <a:lnTo>
                    <a:pt x="1270" y="1270"/>
                  </a:lnTo>
                  <a:lnTo>
                    <a:pt x="1270" y="0"/>
                  </a:lnTo>
                  <a:close/>
                </a:path>
                <a:path w="72390" h="604520">
                  <a:moveTo>
                    <a:pt x="3810" y="5080"/>
                  </a:moveTo>
                  <a:lnTo>
                    <a:pt x="2540" y="5080"/>
                  </a:lnTo>
                  <a:lnTo>
                    <a:pt x="2540" y="2540"/>
                  </a:lnTo>
                  <a:lnTo>
                    <a:pt x="1257" y="2540"/>
                  </a:lnTo>
                  <a:lnTo>
                    <a:pt x="1257" y="1282"/>
                  </a:lnTo>
                  <a:lnTo>
                    <a:pt x="0" y="1282"/>
                  </a:lnTo>
                  <a:lnTo>
                    <a:pt x="0" y="7620"/>
                  </a:lnTo>
                  <a:lnTo>
                    <a:pt x="3810" y="7620"/>
                  </a:lnTo>
                  <a:lnTo>
                    <a:pt x="3810" y="5080"/>
                  </a:lnTo>
                  <a:close/>
                </a:path>
                <a:path w="72390" h="604520">
                  <a:moveTo>
                    <a:pt x="7607" y="12700"/>
                  </a:moveTo>
                  <a:lnTo>
                    <a:pt x="6350" y="12700"/>
                  </a:lnTo>
                  <a:lnTo>
                    <a:pt x="6350" y="10160"/>
                  </a:lnTo>
                  <a:lnTo>
                    <a:pt x="5080" y="10160"/>
                  </a:lnTo>
                  <a:lnTo>
                    <a:pt x="5080" y="7632"/>
                  </a:lnTo>
                  <a:lnTo>
                    <a:pt x="0" y="7632"/>
                  </a:lnTo>
                  <a:lnTo>
                    <a:pt x="0" y="13970"/>
                  </a:lnTo>
                  <a:lnTo>
                    <a:pt x="7607" y="13970"/>
                  </a:lnTo>
                  <a:lnTo>
                    <a:pt x="7607" y="12700"/>
                  </a:lnTo>
                  <a:close/>
                </a:path>
                <a:path w="72390" h="604520">
                  <a:moveTo>
                    <a:pt x="10160" y="17780"/>
                  </a:moveTo>
                  <a:lnTo>
                    <a:pt x="8890" y="17780"/>
                  </a:lnTo>
                  <a:lnTo>
                    <a:pt x="8890" y="15240"/>
                  </a:lnTo>
                  <a:lnTo>
                    <a:pt x="7620" y="15240"/>
                  </a:lnTo>
                  <a:lnTo>
                    <a:pt x="7620" y="13982"/>
                  </a:lnTo>
                  <a:lnTo>
                    <a:pt x="0" y="13982"/>
                  </a:lnTo>
                  <a:lnTo>
                    <a:pt x="0" y="20320"/>
                  </a:lnTo>
                  <a:lnTo>
                    <a:pt x="10160" y="20320"/>
                  </a:lnTo>
                  <a:lnTo>
                    <a:pt x="10160" y="17780"/>
                  </a:lnTo>
                  <a:close/>
                </a:path>
                <a:path w="72390" h="604520">
                  <a:moveTo>
                    <a:pt x="12700" y="22860"/>
                  </a:moveTo>
                  <a:lnTo>
                    <a:pt x="11430" y="22860"/>
                  </a:lnTo>
                  <a:lnTo>
                    <a:pt x="11430" y="20332"/>
                  </a:lnTo>
                  <a:lnTo>
                    <a:pt x="0" y="20332"/>
                  </a:lnTo>
                  <a:lnTo>
                    <a:pt x="0" y="25400"/>
                  </a:lnTo>
                  <a:lnTo>
                    <a:pt x="12700" y="25400"/>
                  </a:lnTo>
                  <a:lnTo>
                    <a:pt x="12700" y="22860"/>
                  </a:lnTo>
                  <a:close/>
                </a:path>
                <a:path w="72390" h="604520">
                  <a:moveTo>
                    <a:pt x="16510" y="30480"/>
                  </a:moveTo>
                  <a:lnTo>
                    <a:pt x="15240" y="30480"/>
                  </a:lnTo>
                  <a:lnTo>
                    <a:pt x="15240" y="27940"/>
                  </a:lnTo>
                  <a:lnTo>
                    <a:pt x="13970" y="27940"/>
                  </a:lnTo>
                  <a:lnTo>
                    <a:pt x="13970" y="25412"/>
                  </a:lnTo>
                  <a:lnTo>
                    <a:pt x="0" y="25412"/>
                  </a:lnTo>
                  <a:lnTo>
                    <a:pt x="0" y="33020"/>
                  </a:lnTo>
                  <a:lnTo>
                    <a:pt x="16510" y="33020"/>
                  </a:lnTo>
                  <a:lnTo>
                    <a:pt x="16510" y="30480"/>
                  </a:lnTo>
                  <a:close/>
                </a:path>
                <a:path w="72390" h="604520">
                  <a:moveTo>
                    <a:pt x="19050" y="35560"/>
                  </a:moveTo>
                  <a:lnTo>
                    <a:pt x="17780" y="35560"/>
                  </a:lnTo>
                  <a:lnTo>
                    <a:pt x="17780" y="33032"/>
                  </a:lnTo>
                  <a:lnTo>
                    <a:pt x="0" y="33032"/>
                  </a:lnTo>
                  <a:lnTo>
                    <a:pt x="0" y="39370"/>
                  </a:lnTo>
                  <a:lnTo>
                    <a:pt x="19050" y="39370"/>
                  </a:lnTo>
                  <a:lnTo>
                    <a:pt x="19050" y="35560"/>
                  </a:lnTo>
                  <a:close/>
                </a:path>
                <a:path w="72390" h="604520">
                  <a:moveTo>
                    <a:pt x="21590" y="41910"/>
                  </a:moveTo>
                  <a:lnTo>
                    <a:pt x="20320" y="41910"/>
                  </a:lnTo>
                  <a:lnTo>
                    <a:pt x="20320" y="39382"/>
                  </a:lnTo>
                  <a:lnTo>
                    <a:pt x="0" y="39382"/>
                  </a:lnTo>
                  <a:lnTo>
                    <a:pt x="0" y="45720"/>
                  </a:lnTo>
                  <a:lnTo>
                    <a:pt x="21590" y="45720"/>
                  </a:lnTo>
                  <a:lnTo>
                    <a:pt x="21590" y="41910"/>
                  </a:lnTo>
                  <a:close/>
                </a:path>
                <a:path w="72390" h="604520">
                  <a:moveTo>
                    <a:pt x="24130" y="49530"/>
                  </a:moveTo>
                  <a:lnTo>
                    <a:pt x="22860" y="49530"/>
                  </a:lnTo>
                  <a:lnTo>
                    <a:pt x="22860" y="45732"/>
                  </a:lnTo>
                  <a:lnTo>
                    <a:pt x="0" y="45732"/>
                  </a:lnTo>
                  <a:lnTo>
                    <a:pt x="0" y="50800"/>
                  </a:lnTo>
                  <a:lnTo>
                    <a:pt x="24130" y="50800"/>
                  </a:lnTo>
                  <a:lnTo>
                    <a:pt x="24130" y="49530"/>
                  </a:lnTo>
                  <a:close/>
                </a:path>
                <a:path w="72390" h="604520">
                  <a:moveTo>
                    <a:pt x="25387" y="53340"/>
                  </a:moveTo>
                  <a:lnTo>
                    <a:pt x="24130" y="53340"/>
                  </a:lnTo>
                  <a:lnTo>
                    <a:pt x="24130" y="50812"/>
                  </a:lnTo>
                  <a:lnTo>
                    <a:pt x="0" y="50812"/>
                  </a:lnTo>
                  <a:lnTo>
                    <a:pt x="0" y="58420"/>
                  </a:lnTo>
                  <a:lnTo>
                    <a:pt x="24130" y="58420"/>
                  </a:lnTo>
                  <a:lnTo>
                    <a:pt x="25387" y="58420"/>
                  </a:lnTo>
                  <a:lnTo>
                    <a:pt x="25387" y="53340"/>
                  </a:lnTo>
                  <a:close/>
                </a:path>
                <a:path w="72390" h="604520">
                  <a:moveTo>
                    <a:pt x="27940" y="62230"/>
                  </a:moveTo>
                  <a:lnTo>
                    <a:pt x="26670" y="62230"/>
                  </a:lnTo>
                  <a:lnTo>
                    <a:pt x="26670" y="58432"/>
                  </a:lnTo>
                  <a:lnTo>
                    <a:pt x="24130" y="58432"/>
                  </a:lnTo>
                  <a:lnTo>
                    <a:pt x="0" y="58432"/>
                  </a:lnTo>
                  <a:lnTo>
                    <a:pt x="0" y="64770"/>
                  </a:lnTo>
                  <a:lnTo>
                    <a:pt x="24130" y="64770"/>
                  </a:lnTo>
                  <a:lnTo>
                    <a:pt x="27940" y="64770"/>
                  </a:lnTo>
                  <a:lnTo>
                    <a:pt x="27940" y="62230"/>
                  </a:lnTo>
                  <a:close/>
                </a:path>
                <a:path w="72390" h="604520">
                  <a:moveTo>
                    <a:pt x="29210" y="67310"/>
                  </a:moveTo>
                  <a:lnTo>
                    <a:pt x="27940" y="67310"/>
                  </a:lnTo>
                  <a:lnTo>
                    <a:pt x="27940" y="64782"/>
                  </a:lnTo>
                  <a:lnTo>
                    <a:pt x="24130" y="64782"/>
                  </a:lnTo>
                  <a:lnTo>
                    <a:pt x="0" y="64782"/>
                  </a:lnTo>
                  <a:lnTo>
                    <a:pt x="0" y="71120"/>
                  </a:lnTo>
                  <a:lnTo>
                    <a:pt x="24130" y="71120"/>
                  </a:lnTo>
                  <a:lnTo>
                    <a:pt x="29210" y="71120"/>
                  </a:lnTo>
                  <a:lnTo>
                    <a:pt x="29210" y="67310"/>
                  </a:lnTo>
                  <a:close/>
                </a:path>
                <a:path w="72390" h="604520">
                  <a:moveTo>
                    <a:pt x="31750" y="76200"/>
                  </a:moveTo>
                  <a:lnTo>
                    <a:pt x="30480" y="76200"/>
                  </a:lnTo>
                  <a:lnTo>
                    <a:pt x="30480" y="72390"/>
                  </a:lnTo>
                  <a:lnTo>
                    <a:pt x="29210" y="72390"/>
                  </a:lnTo>
                  <a:lnTo>
                    <a:pt x="29210" y="71132"/>
                  </a:lnTo>
                  <a:lnTo>
                    <a:pt x="24130" y="71132"/>
                  </a:lnTo>
                  <a:lnTo>
                    <a:pt x="0" y="71132"/>
                  </a:lnTo>
                  <a:lnTo>
                    <a:pt x="0" y="77470"/>
                  </a:lnTo>
                  <a:lnTo>
                    <a:pt x="24130" y="77470"/>
                  </a:lnTo>
                  <a:lnTo>
                    <a:pt x="31750" y="77470"/>
                  </a:lnTo>
                  <a:lnTo>
                    <a:pt x="31750" y="76200"/>
                  </a:lnTo>
                  <a:close/>
                </a:path>
                <a:path w="72390" h="604520">
                  <a:moveTo>
                    <a:pt x="33020" y="83820"/>
                  </a:moveTo>
                  <a:lnTo>
                    <a:pt x="33007" y="80010"/>
                  </a:lnTo>
                  <a:lnTo>
                    <a:pt x="31737" y="80010"/>
                  </a:lnTo>
                  <a:lnTo>
                    <a:pt x="31737" y="77482"/>
                  </a:lnTo>
                  <a:lnTo>
                    <a:pt x="24130" y="77482"/>
                  </a:lnTo>
                  <a:lnTo>
                    <a:pt x="0" y="77482"/>
                  </a:lnTo>
                  <a:lnTo>
                    <a:pt x="0" y="83820"/>
                  </a:lnTo>
                  <a:lnTo>
                    <a:pt x="24130" y="83820"/>
                  </a:lnTo>
                  <a:lnTo>
                    <a:pt x="33020" y="83820"/>
                  </a:lnTo>
                  <a:close/>
                </a:path>
                <a:path w="72390" h="604520">
                  <a:moveTo>
                    <a:pt x="34290" y="85090"/>
                  </a:moveTo>
                  <a:lnTo>
                    <a:pt x="33020" y="85090"/>
                  </a:lnTo>
                  <a:lnTo>
                    <a:pt x="33020" y="83832"/>
                  </a:lnTo>
                  <a:lnTo>
                    <a:pt x="24130" y="83832"/>
                  </a:lnTo>
                  <a:lnTo>
                    <a:pt x="0" y="83832"/>
                  </a:lnTo>
                  <a:lnTo>
                    <a:pt x="0" y="90170"/>
                  </a:lnTo>
                  <a:lnTo>
                    <a:pt x="24130" y="90170"/>
                  </a:lnTo>
                  <a:lnTo>
                    <a:pt x="34290" y="90170"/>
                  </a:lnTo>
                  <a:lnTo>
                    <a:pt x="34290" y="85090"/>
                  </a:lnTo>
                  <a:close/>
                </a:path>
                <a:path w="72390" h="604520">
                  <a:moveTo>
                    <a:pt x="35560" y="90182"/>
                  </a:moveTo>
                  <a:lnTo>
                    <a:pt x="24130" y="90182"/>
                  </a:lnTo>
                  <a:lnTo>
                    <a:pt x="0" y="90182"/>
                  </a:lnTo>
                  <a:lnTo>
                    <a:pt x="0" y="96520"/>
                  </a:lnTo>
                  <a:lnTo>
                    <a:pt x="24130" y="96520"/>
                  </a:lnTo>
                  <a:lnTo>
                    <a:pt x="35560" y="96520"/>
                  </a:lnTo>
                  <a:lnTo>
                    <a:pt x="35560" y="90182"/>
                  </a:lnTo>
                  <a:close/>
                </a:path>
                <a:path w="72390" h="604520">
                  <a:moveTo>
                    <a:pt x="36830" y="96532"/>
                  </a:moveTo>
                  <a:lnTo>
                    <a:pt x="24130" y="96532"/>
                  </a:lnTo>
                  <a:lnTo>
                    <a:pt x="0" y="96532"/>
                  </a:lnTo>
                  <a:lnTo>
                    <a:pt x="0" y="102870"/>
                  </a:lnTo>
                  <a:lnTo>
                    <a:pt x="24130" y="102870"/>
                  </a:lnTo>
                  <a:lnTo>
                    <a:pt x="36830" y="102870"/>
                  </a:lnTo>
                  <a:lnTo>
                    <a:pt x="36830" y="96532"/>
                  </a:lnTo>
                  <a:close/>
                </a:path>
                <a:path w="72390" h="604520">
                  <a:moveTo>
                    <a:pt x="38100" y="109232"/>
                  </a:moveTo>
                  <a:lnTo>
                    <a:pt x="24130" y="109232"/>
                  </a:lnTo>
                  <a:lnTo>
                    <a:pt x="0" y="109232"/>
                  </a:lnTo>
                  <a:lnTo>
                    <a:pt x="0" y="115570"/>
                  </a:lnTo>
                  <a:lnTo>
                    <a:pt x="24130" y="115570"/>
                  </a:lnTo>
                  <a:lnTo>
                    <a:pt x="38087" y="115570"/>
                  </a:lnTo>
                  <a:lnTo>
                    <a:pt x="38100" y="109232"/>
                  </a:lnTo>
                  <a:close/>
                </a:path>
                <a:path w="72390" h="604520">
                  <a:moveTo>
                    <a:pt x="38100" y="106680"/>
                  </a:moveTo>
                  <a:lnTo>
                    <a:pt x="36830" y="106680"/>
                  </a:lnTo>
                  <a:lnTo>
                    <a:pt x="36830" y="102882"/>
                  </a:lnTo>
                  <a:lnTo>
                    <a:pt x="24130" y="102882"/>
                  </a:lnTo>
                  <a:lnTo>
                    <a:pt x="0" y="102882"/>
                  </a:lnTo>
                  <a:lnTo>
                    <a:pt x="0" y="109220"/>
                  </a:lnTo>
                  <a:lnTo>
                    <a:pt x="24130" y="109220"/>
                  </a:lnTo>
                  <a:lnTo>
                    <a:pt x="38100" y="109220"/>
                  </a:lnTo>
                  <a:lnTo>
                    <a:pt x="38100" y="106680"/>
                  </a:lnTo>
                  <a:close/>
                </a:path>
                <a:path w="72390" h="604520">
                  <a:moveTo>
                    <a:pt x="39357" y="121932"/>
                  </a:moveTo>
                  <a:lnTo>
                    <a:pt x="24130" y="121932"/>
                  </a:lnTo>
                  <a:lnTo>
                    <a:pt x="0" y="121932"/>
                  </a:lnTo>
                  <a:lnTo>
                    <a:pt x="0" y="128270"/>
                  </a:lnTo>
                  <a:lnTo>
                    <a:pt x="24130" y="128270"/>
                  </a:lnTo>
                  <a:lnTo>
                    <a:pt x="39357" y="128270"/>
                  </a:lnTo>
                  <a:lnTo>
                    <a:pt x="39357" y="121932"/>
                  </a:lnTo>
                  <a:close/>
                </a:path>
                <a:path w="72390" h="604520">
                  <a:moveTo>
                    <a:pt x="39357" y="119380"/>
                  </a:moveTo>
                  <a:lnTo>
                    <a:pt x="38100" y="119380"/>
                  </a:lnTo>
                  <a:lnTo>
                    <a:pt x="38087" y="115582"/>
                  </a:lnTo>
                  <a:lnTo>
                    <a:pt x="24130" y="115582"/>
                  </a:lnTo>
                  <a:lnTo>
                    <a:pt x="0" y="115582"/>
                  </a:lnTo>
                  <a:lnTo>
                    <a:pt x="0" y="121920"/>
                  </a:lnTo>
                  <a:lnTo>
                    <a:pt x="24130" y="121920"/>
                  </a:lnTo>
                  <a:lnTo>
                    <a:pt x="39357" y="121920"/>
                  </a:lnTo>
                  <a:lnTo>
                    <a:pt x="39357" y="119380"/>
                  </a:lnTo>
                  <a:close/>
                </a:path>
                <a:path w="72390" h="604520">
                  <a:moveTo>
                    <a:pt x="40640" y="458482"/>
                  </a:moveTo>
                  <a:lnTo>
                    <a:pt x="24130" y="458482"/>
                  </a:lnTo>
                  <a:lnTo>
                    <a:pt x="0" y="458482"/>
                  </a:lnTo>
                  <a:lnTo>
                    <a:pt x="0" y="464820"/>
                  </a:lnTo>
                  <a:lnTo>
                    <a:pt x="24130" y="464820"/>
                  </a:lnTo>
                  <a:lnTo>
                    <a:pt x="40640" y="464820"/>
                  </a:lnTo>
                  <a:lnTo>
                    <a:pt x="40640" y="458482"/>
                  </a:lnTo>
                  <a:close/>
                </a:path>
                <a:path w="72390" h="604520">
                  <a:moveTo>
                    <a:pt x="40640" y="452132"/>
                  </a:moveTo>
                  <a:lnTo>
                    <a:pt x="24130" y="452132"/>
                  </a:lnTo>
                  <a:lnTo>
                    <a:pt x="0" y="452132"/>
                  </a:lnTo>
                  <a:lnTo>
                    <a:pt x="0" y="458470"/>
                  </a:lnTo>
                  <a:lnTo>
                    <a:pt x="24130" y="458470"/>
                  </a:lnTo>
                  <a:lnTo>
                    <a:pt x="40640" y="458470"/>
                  </a:lnTo>
                  <a:lnTo>
                    <a:pt x="40640" y="452132"/>
                  </a:lnTo>
                  <a:close/>
                </a:path>
                <a:path w="72390" h="604520">
                  <a:moveTo>
                    <a:pt x="40640" y="445782"/>
                  </a:moveTo>
                  <a:lnTo>
                    <a:pt x="24130" y="445782"/>
                  </a:lnTo>
                  <a:lnTo>
                    <a:pt x="0" y="445782"/>
                  </a:lnTo>
                  <a:lnTo>
                    <a:pt x="0" y="452120"/>
                  </a:lnTo>
                  <a:lnTo>
                    <a:pt x="24130" y="452120"/>
                  </a:lnTo>
                  <a:lnTo>
                    <a:pt x="40640" y="452120"/>
                  </a:lnTo>
                  <a:lnTo>
                    <a:pt x="40640" y="445782"/>
                  </a:lnTo>
                  <a:close/>
                </a:path>
                <a:path w="72390" h="604520">
                  <a:moveTo>
                    <a:pt x="40640" y="439432"/>
                  </a:moveTo>
                  <a:lnTo>
                    <a:pt x="24130" y="439432"/>
                  </a:lnTo>
                  <a:lnTo>
                    <a:pt x="0" y="439432"/>
                  </a:lnTo>
                  <a:lnTo>
                    <a:pt x="0" y="445770"/>
                  </a:lnTo>
                  <a:lnTo>
                    <a:pt x="24130" y="445770"/>
                  </a:lnTo>
                  <a:lnTo>
                    <a:pt x="40640" y="445770"/>
                  </a:lnTo>
                  <a:lnTo>
                    <a:pt x="40640" y="439432"/>
                  </a:lnTo>
                  <a:close/>
                </a:path>
                <a:path w="72390" h="604520">
                  <a:moveTo>
                    <a:pt x="40640" y="433082"/>
                  </a:moveTo>
                  <a:lnTo>
                    <a:pt x="24130" y="433082"/>
                  </a:lnTo>
                  <a:lnTo>
                    <a:pt x="0" y="433082"/>
                  </a:lnTo>
                  <a:lnTo>
                    <a:pt x="0" y="439420"/>
                  </a:lnTo>
                  <a:lnTo>
                    <a:pt x="24130" y="439420"/>
                  </a:lnTo>
                  <a:lnTo>
                    <a:pt x="40640" y="439420"/>
                  </a:lnTo>
                  <a:lnTo>
                    <a:pt x="40640" y="433082"/>
                  </a:lnTo>
                  <a:close/>
                </a:path>
                <a:path w="72390" h="604520">
                  <a:moveTo>
                    <a:pt x="40640" y="426732"/>
                  </a:moveTo>
                  <a:lnTo>
                    <a:pt x="24130" y="426732"/>
                  </a:lnTo>
                  <a:lnTo>
                    <a:pt x="0" y="426732"/>
                  </a:lnTo>
                  <a:lnTo>
                    <a:pt x="0" y="433070"/>
                  </a:lnTo>
                  <a:lnTo>
                    <a:pt x="24130" y="433070"/>
                  </a:lnTo>
                  <a:lnTo>
                    <a:pt x="40640" y="433070"/>
                  </a:lnTo>
                  <a:lnTo>
                    <a:pt x="40640" y="426732"/>
                  </a:lnTo>
                  <a:close/>
                </a:path>
                <a:path w="72390" h="604520">
                  <a:moveTo>
                    <a:pt x="40640" y="420382"/>
                  </a:moveTo>
                  <a:lnTo>
                    <a:pt x="24130" y="420382"/>
                  </a:lnTo>
                  <a:lnTo>
                    <a:pt x="0" y="420382"/>
                  </a:lnTo>
                  <a:lnTo>
                    <a:pt x="0" y="426720"/>
                  </a:lnTo>
                  <a:lnTo>
                    <a:pt x="24130" y="426720"/>
                  </a:lnTo>
                  <a:lnTo>
                    <a:pt x="40640" y="426720"/>
                  </a:lnTo>
                  <a:lnTo>
                    <a:pt x="40640" y="420382"/>
                  </a:lnTo>
                  <a:close/>
                </a:path>
                <a:path w="72390" h="604520">
                  <a:moveTo>
                    <a:pt x="40640" y="414032"/>
                  </a:moveTo>
                  <a:lnTo>
                    <a:pt x="24130" y="414032"/>
                  </a:lnTo>
                  <a:lnTo>
                    <a:pt x="0" y="414032"/>
                  </a:lnTo>
                  <a:lnTo>
                    <a:pt x="0" y="420370"/>
                  </a:lnTo>
                  <a:lnTo>
                    <a:pt x="24130" y="420370"/>
                  </a:lnTo>
                  <a:lnTo>
                    <a:pt x="40640" y="420370"/>
                  </a:lnTo>
                  <a:lnTo>
                    <a:pt x="40640" y="414032"/>
                  </a:lnTo>
                  <a:close/>
                </a:path>
                <a:path w="72390" h="604520">
                  <a:moveTo>
                    <a:pt x="40640" y="406412"/>
                  </a:moveTo>
                  <a:lnTo>
                    <a:pt x="24130" y="406412"/>
                  </a:lnTo>
                  <a:lnTo>
                    <a:pt x="0" y="406412"/>
                  </a:lnTo>
                  <a:lnTo>
                    <a:pt x="0" y="414020"/>
                  </a:lnTo>
                  <a:lnTo>
                    <a:pt x="24130" y="414020"/>
                  </a:lnTo>
                  <a:lnTo>
                    <a:pt x="40640" y="414020"/>
                  </a:lnTo>
                  <a:lnTo>
                    <a:pt x="40640" y="406412"/>
                  </a:lnTo>
                  <a:close/>
                </a:path>
                <a:path w="72390" h="604520">
                  <a:moveTo>
                    <a:pt x="40640" y="401332"/>
                  </a:moveTo>
                  <a:lnTo>
                    <a:pt x="24130" y="401332"/>
                  </a:lnTo>
                  <a:lnTo>
                    <a:pt x="0" y="401332"/>
                  </a:lnTo>
                  <a:lnTo>
                    <a:pt x="0" y="406400"/>
                  </a:lnTo>
                  <a:lnTo>
                    <a:pt x="24130" y="406400"/>
                  </a:lnTo>
                  <a:lnTo>
                    <a:pt x="40640" y="406400"/>
                  </a:lnTo>
                  <a:lnTo>
                    <a:pt x="40640" y="401332"/>
                  </a:lnTo>
                  <a:close/>
                </a:path>
                <a:path w="72390" h="604520">
                  <a:moveTo>
                    <a:pt x="40640" y="375932"/>
                  </a:moveTo>
                  <a:lnTo>
                    <a:pt x="24130" y="375932"/>
                  </a:lnTo>
                  <a:lnTo>
                    <a:pt x="0" y="375932"/>
                  </a:lnTo>
                  <a:lnTo>
                    <a:pt x="0" y="401320"/>
                  </a:lnTo>
                  <a:lnTo>
                    <a:pt x="24130" y="401320"/>
                  </a:lnTo>
                  <a:lnTo>
                    <a:pt x="40640" y="401320"/>
                  </a:lnTo>
                  <a:lnTo>
                    <a:pt x="40640" y="375932"/>
                  </a:lnTo>
                  <a:close/>
                </a:path>
                <a:path w="72390" h="604520">
                  <a:moveTo>
                    <a:pt x="40640" y="369582"/>
                  </a:moveTo>
                  <a:lnTo>
                    <a:pt x="24130" y="369582"/>
                  </a:lnTo>
                  <a:lnTo>
                    <a:pt x="0" y="369582"/>
                  </a:lnTo>
                  <a:lnTo>
                    <a:pt x="0" y="375920"/>
                  </a:lnTo>
                  <a:lnTo>
                    <a:pt x="24130" y="375920"/>
                  </a:lnTo>
                  <a:lnTo>
                    <a:pt x="40640" y="375920"/>
                  </a:lnTo>
                  <a:lnTo>
                    <a:pt x="40640" y="369582"/>
                  </a:lnTo>
                  <a:close/>
                </a:path>
                <a:path w="72390" h="604520">
                  <a:moveTo>
                    <a:pt x="40640" y="363232"/>
                  </a:moveTo>
                  <a:lnTo>
                    <a:pt x="24130" y="363232"/>
                  </a:lnTo>
                  <a:lnTo>
                    <a:pt x="0" y="363232"/>
                  </a:lnTo>
                  <a:lnTo>
                    <a:pt x="0" y="369570"/>
                  </a:lnTo>
                  <a:lnTo>
                    <a:pt x="24130" y="369570"/>
                  </a:lnTo>
                  <a:lnTo>
                    <a:pt x="40640" y="369570"/>
                  </a:lnTo>
                  <a:lnTo>
                    <a:pt x="40640" y="363232"/>
                  </a:lnTo>
                  <a:close/>
                </a:path>
                <a:path w="72390" h="604520">
                  <a:moveTo>
                    <a:pt x="40640" y="356882"/>
                  </a:moveTo>
                  <a:lnTo>
                    <a:pt x="24130" y="356882"/>
                  </a:lnTo>
                  <a:lnTo>
                    <a:pt x="0" y="356882"/>
                  </a:lnTo>
                  <a:lnTo>
                    <a:pt x="0" y="363220"/>
                  </a:lnTo>
                  <a:lnTo>
                    <a:pt x="24130" y="363220"/>
                  </a:lnTo>
                  <a:lnTo>
                    <a:pt x="40640" y="363220"/>
                  </a:lnTo>
                  <a:lnTo>
                    <a:pt x="40640" y="356882"/>
                  </a:lnTo>
                  <a:close/>
                </a:path>
                <a:path w="72390" h="604520">
                  <a:moveTo>
                    <a:pt x="40640" y="350532"/>
                  </a:moveTo>
                  <a:lnTo>
                    <a:pt x="24130" y="350532"/>
                  </a:lnTo>
                  <a:lnTo>
                    <a:pt x="0" y="350532"/>
                  </a:lnTo>
                  <a:lnTo>
                    <a:pt x="0" y="356870"/>
                  </a:lnTo>
                  <a:lnTo>
                    <a:pt x="24130" y="356870"/>
                  </a:lnTo>
                  <a:lnTo>
                    <a:pt x="40640" y="356870"/>
                  </a:lnTo>
                  <a:lnTo>
                    <a:pt x="40640" y="350532"/>
                  </a:lnTo>
                  <a:close/>
                </a:path>
                <a:path w="72390" h="604520">
                  <a:moveTo>
                    <a:pt x="40640" y="344182"/>
                  </a:moveTo>
                  <a:lnTo>
                    <a:pt x="24130" y="344182"/>
                  </a:lnTo>
                  <a:lnTo>
                    <a:pt x="0" y="344182"/>
                  </a:lnTo>
                  <a:lnTo>
                    <a:pt x="0" y="350520"/>
                  </a:lnTo>
                  <a:lnTo>
                    <a:pt x="24130" y="350520"/>
                  </a:lnTo>
                  <a:lnTo>
                    <a:pt x="40640" y="350520"/>
                  </a:lnTo>
                  <a:lnTo>
                    <a:pt x="40640" y="344182"/>
                  </a:lnTo>
                  <a:close/>
                </a:path>
                <a:path w="72390" h="604520">
                  <a:moveTo>
                    <a:pt x="40640" y="337832"/>
                  </a:moveTo>
                  <a:lnTo>
                    <a:pt x="24130" y="337832"/>
                  </a:lnTo>
                  <a:lnTo>
                    <a:pt x="0" y="337832"/>
                  </a:lnTo>
                  <a:lnTo>
                    <a:pt x="0" y="344170"/>
                  </a:lnTo>
                  <a:lnTo>
                    <a:pt x="24130" y="344170"/>
                  </a:lnTo>
                  <a:lnTo>
                    <a:pt x="40640" y="344170"/>
                  </a:lnTo>
                  <a:lnTo>
                    <a:pt x="40640" y="337832"/>
                  </a:lnTo>
                  <a:close/>
                </a:path>
                <a:path w="72390" h="604520">
                  <a:moveTo>
                    <a:pt x="40640" y="331482"/>
                  </a:moveTo>
                  <a:lnTo>
                    <a:pt x="24130" y="331482"/>
                  </a:lnTo>
                  <a:lnTo>
                    <a:pt x="0" y="331482"/>
                  </a:lnTo>
                  <a:lnTo>
                    <a:pt x="0" y="337820"/>
                  </a:lnTo>
                  <a:lnTo>
                    <a:pt x="24130" y="337820"/>
                  </a:lnTo>
                  <a:lnTo>
                    <a:pt x="40640" y="337820"/>
                  </a:lnTo>
                  <a:lnTo>
                    <a:pt x="40640" y="331482"/>
                  </a:lnTo>
                  <a:close/>
                </a:path>
                <a:path w="72390" h="604520">
                  <a:moveTo>
                    <a:pt x="40640" y="325132"/>
                  </a:moveTo>
                  <a:lnTo>
                    <a:pt x="24130" y="325132"/>
                  </a:lnTo>
                  <a:lnTo>
                    <a:pt x="0" y="325132"/>
                  </a:lnTo>
                  <a:lnTo>
                    <a:pt x="0" y="331470"/>
                  </a:lnTo>
                  <a:lnTo>
                    <a:pt x="24130" y="331470"/>
                  </a:lnTo>
                  <a:lnTo>
                    <a:pt x="40640" y="331470"/>
                  </a:lnTo>
                  <a:lnTo>
                    <a:pt x="40640" y="325132"/>
                  </a:lnTo>
                  <a:close/>
                </a:path>
                <a:path w="72390" h="604520">
                  <a:moveTo>
                    <a:pt x="40640" y="318782"/>
                  </a:moveTo>
                  <a:lnTo>
                    <a:pt x="24130" y="318782"/>
                  </a:lnTo>
                  <a:lnTo>
                    <a:pt x="0" y="318782"/>
                  </a:lnTo>
                  <a:lnTo>
                    <a:pt x="0" y="325120"/>
                  </a:lnTo>
                  <a:lnTo>
                    <a:pt x="24130" y="325120"/>
                  </a:lnTo>
                  <a:lnTo>
                    <a:pt x="40640" y="325120"/>
                  </a:lnTo>
                  <a:lnTo>
                    <a:pt x="40640" y="318782"/>
                  </a:lnTo>
                  <a:close/>
                </a:path>
                <a:path w="72390" h="604520">
                  <a:moveTo>
                    <a:pt x="40640" y="312432"/>
                  </a:moveTo>
                  <a:lnTo>
                    <a:pt x="24130" y="312432"/>
                  </a:lnTo>
                  <a:lnTo>
                    <a:pt x="0" y="312432"/>
                  </a:lnTo>
                  <a:lnTo>
                    <a:pt x="0" y="318770"/>
                  </a:lnTo>
                  <a:lnTo>
                    <a:pt x="24130" y="318770"/>
                  </a:lnTo>
                  <a:lnTo>
                    <a:pt x="40640" y="318770"/>
                  </a:lnTo>
                  <a:lnTo>
                    <a:pt x="40640" y="312432"/>
                  </a:lnTo>
                  <a:close/>
                </a:path>
                <a:path w="72390" h="604520">
                  <a:moveTo>
                    <a:pt x="40640" y="306082"/>
                  </a:moveTo>
                  <a:lnTo>
                    <a:pt x="24130" y="306082"/>
                  </a:lnTo>
                  <a:lnTo>
                    <a:pt x="0" y="306082"/>
                  </a:lnTo>
                  <a:lnTo>
                    <a:pt x="0" y="312420"/>
                  </a:lnTo>
                  <a:lnTo>
                    <a:pt x="24130" y="312420"/>
                  </a:lnTo>
                  <a:lnTo>
                    <a:pt x="40640" y="312420"/>
                  </a:lnTo>
                  <a:lnTo>
                    <a:pt x="40640" y="306082"/>
                  </a:lnTo>
                  <a:close/>
                </a:path>
                <a:path w="72390" h="604520">
                  <a:moveTo>
                    <a:pt x="40640" y="299732"/>
                  </a:moveTo>
                  <a:lnTo>
                    <a:pt x="24130" y="299732"/>
                  </a:lnTo>
                  <a:lnTo>
                    <a:pt x="0" y="299732"/>
                  </a:lnTo>
                  <a:lnTo>
                    <a:pt x="0" y="306070"/>
                  </a:lnTo>
                  <a:lnTo>
                    <a:pt x="24130" y="306070"/>
                  </a:lnTo>
                  <a:lnTo>
                    <a:pt x="40640" y="306070"/>
                  </a:lnTo>
                  <a:lnTo>
                    <a:pt x="40640" y="299732"/>
                  </a:lnTo>
                  <a:close/>
                </a:path>
                <a:path w="72390" h="604520">
                  <a:moveTo>
                    <a:pt x="40640" y="293382"/>
                  </a:moveTo>
                  <a:lnTo>
                    <a:pt x="24130" y="293382"/>
                  </a:lnTo>
                  <a:lnTo>
                    <a:pt x="0" y="293382"/>
                  </a:lnTo>
                  <a:lnTo>
                    <a:pt x="0" y="299720"/>
                  </a:lnTo>
                  <a:lnTo>
                    <a:pt x="24130" y="299720"/>
                  </a:lnTo>
                  <a:lnTo>
                    <a:pt x="40640" y="299720"/>
                  </a:lnTo>
                  <a:lnTo>
                    <a:pt x="40640" y="293382"/>
                  </a:lnTo>
                  <a:close/>
                </a:path>
                <a:path w="72390" h="604520">
                  <a:moveTo>
                    <a:pt x="40640" y="287032"/>
                  </a:moveTo>
                  <a:lnTo>
                    <a:pt x="24130" y="287032"/>
                  </a:lnTo>
                  <a:lnTo>
                    <a:pt x="0" y="287032"/>
                  </a:lnTo>
                  <a:lnTo>
                    <a:pt x="0" y="293370"/>
                  </a:lnTo>
                  <a:lnTo>
                    <a:pt x="24130" y="293370"/>
                  </a:lnTo>
                  <a:lnTo>
                    <a:pt x="40640" y="293370"/>
                  </a:lnTo>
                  <a:lnTo>
                    <a:pt x="40640" y="287032"/>
                  </a:lnTo>
                  <a:close/>
                </a:path>
                <a:path w="72390" h="604520">
                  <a:moveTo>
                    <a:pt x="40640" y="280682"/>
                  </a:moveTo>
                  <a:lnTo>
                    <a:pt x="24130" y="280682"/>
                  </a:lnTo>
                  <a:lnTo>
                    <a:pt x="0" y="280682"/>
                  </a:lnTo>
                  <a:lnTo>
                    <a:pt x="0" y="287020"/>
                  </a:lnTo>
                  <a:lnTo>
                    <a:pt x="24130" y="287020"/>
                  </a:lnTo>
                  <a:lnTo>
                    <a:pt x="40640" y="287020"/>
                  </a:lnTo>
                  <a:lnTo>
                    <a:pt x="40640" y="280682"/>
                  </a:lnTo>
                  <a:close/>
                </a:path>
                <a:path w="72390" h="604520">
                  <a:moveTo>
                    <a:pt x="40640" y="274332"/>
                  </a:moveTo>
                  <a:lnTo>
                    <a:pt x="24130" y="274332"/>
                  </a:lnTo>
                  <a:lnTo>
                    <a:pt x="0" y="274332"/>
                  </a:lnTo>
                  <a:lnTo>
                    <a:pt x="0" y="280670"/>
                  </a:lnTo>
                  <a:lnTo>
                    <a:pt x="24130" y="280670"/>
                  </a:lnTo>
                  <a:lnTo>
                    <a:pt x="40640" y="280670"/>
                  </a:lnTo>
                  <a:lnTo>
                    <a:pt x="40640" y="274332"/>
                  </a:lnTo>
                  <a:close/>
                </a:path>
                <a:path w="72390" h="604520">
                  <a:moveTo>
                    <a:pt x="40640" y="267982"/>
                  </a:moveTo>
                  <a:lnTo>
                    <a:pt x="24130" y="267982"/>
                  </a:lnTo>
                  <a:lnTo>
                    <a:pt x="0" y="267982"/>
                  </a:lnTo>
                  <a:lnTo>
                    <a:pt x="0" y="274320"/>
                  </a:lnTo>
                  <a:lnTo>
                    <a:pt x="24130" y="274320"/>
                  </a:lnTo>
                  <a:lnTo>
                    <a:pt x="40640" y="274320"/>
                  </a:lnTo>
                  <a:lnTo>
                    <a:pt x="40640" y="267982"/>
                  </a:lnTo>
                  <a:close/>
                </a:path>
                <a:path w="72390" h="604520">
                  <a:moveTo>
                    <a:pt x="40640" y="261632"/>
                  </a:moveTo>
                  <a:lnTo>
                    <a:pt x="24130" y="261632"/>
                  </a:lnTo>
                  <a:lnTo>
                    <a:pt x="0" y="261632"/>
                  </a:lnTo>
                  <a:lnTo>
                    <a:pt x="0" y="267970"/>
                  </a:lnTo>
                  <a:lnTo>
                    <a:pt x="24130" y="267970"/>
                  </a:lnTo>
                  <a:lnTo>
                    <a:pt x="40640" y="267970"/>
                  </a:lnTo>
                  <a:lnTo>
                    <a:pt x="40640" y="261632"/>
                  </a:lnTo>
                  <a:close/>
                </a:path>
                <a:path w="72390" h="604520">
                  <a:moveTo>
                    <a:pt x="40640" y="255282"/>
                  </a:moveTo>
                  <a:lnTo>
                    <a:pt x="24130" y="255282"/>
                  </a:lnTo>
                  <a:lnTo>
                    <a:pt x="0" y="255282"/>
                  </a:lnTo>
                  <a:lnTo>
                    <a:pt x="0" y="261620"/>
                  </a:lnTo>
                  <a:lnTo>
                    <a:pt x="24130" y="261620"/>
                  </a:lnTo>
                  <a:lnTo>
                    <a:pt x="40640" y="261620"/>
                  </a:lnTo>
                  <a:lnTo>
                    <a:pt x="40640" y="255282"/>
                  </a:lnTo>
                  <a:close/>
                </a:path>
                <a:path w="72390" h="604520">
                  <a:moveTo>
                    <a:pt x="40640" y="248932"/>
                  </a:moveTo>
                  <a:lnTo>
                    <a:pt x="24130" y="248932"/>
                  </a:lnTo>
                  <a:lnTo>
                    <a:pt x="0" y="248932"/>
                  </a:lnTo>
                  <a:lnTo>
                    <a:pt x="0" y="255270"/>
                  </a:lnTo>
                  <a:lnTo>
                    <a:pt x="24130" y="255270"/>
                  </a:lnTo>
                  <a:lnTo>
                    <a:pt x="40640" y="255270"/>
                  </a:lnTo>
                  <a:lnTo>
                    <a:pt x="40640" y="248932"/>
                  </a:lnTo>
                  <a:close/>
                </a:path>
                <a:path w="72390" h="604520">
                  <a:moveTo>
                    <a:pt x="40640" y="242582"/>
                  </a:moveTo>
                  <a:lnTo>
                    <a:pt x="24130" y="242582"/>
                  </a:lnTo>
                  <a:lnTo>
                    <a:pt x="0" y="242582"/>
                  </a:lnTo>
                  <a:lnTo>
                    <a:pt x="0" y="248920"/>
                  </a:lnTo>
                  <a:lnTo>
                    <a:pt x="24130" y="248920"/>
                  </a:lnTo>
                  <a:lnTo>
                    <a:pt x="40640" y="248920"/>
                  </a:lnTo>
                  <a:lnTo>
                    <a:pt x="40640" y="242582"/>
                  </a:lnTo>
                  <a:close/>
                </a:path>
                <a:path w="72390" h="604520">
                  <a:moveTo>
                    <a:pt x="40640" y="236232"/>
                  </a:moveTo>
                  <a:lnTo>
                    <a:pt x="24130" y="236232"/>
                  </a:lnTo>
                  <a:lnTo>
                    <a:pt x="0" y="236232"/>
                  </a:lnTo>
                  <a:lnTo>
                    <a:pt x="0" y="242570"/>
                  </a:lnTo>
                  <a:lnTo>
                    <a:pt x="24130" y="242570"/>
                  </a:lnTo>
                  <a:lnTo>
                    <a:pt x="40640" y="242570"/>
                  </a:lnTo>
                  <a:lnTo>
                    <a:pt x="40640" y="236232"/>
                  </a:lnTo>
                  <a:close/>
                </a:path>
                <a:path w="72390" h="604520">
                  <a:moveTo>
                    <a:pt x="40640" y="229882"/>
                  </a:moveTo>
                  <a:lnTo>
                    <a:pt x="24130" y="229882"/>
                  </a:lnTo>
                  <a:lnTo>
                    <a:pt x="0" y="229882"/>
                  </a:lnTo>
                  <a:lnTo>
                    <a:pt x="0" y="236220"/>
                  </a:lnTo>
                  <a:lnTo>
                    <a:pt x="24130" y="236220"/>
                  </a:lnTo>
                  <a:lnTo>
                    <a:pt x="40640" y="236220"/>
                  </a:lnTo>
                  <a:lnTo>
                    <a:pt x="40640" y="229882"/>
                  </a:lnTo>
                  <a:close/>
                </a:path>
                <a:path w="72390" h="604520">
                  <a:moveTo>
                    <a:pt x="40640" y="223532"/>
                  </a:moveTo>
                  <a:lnTo>
                    <a:pt x="24130" y="223532"/>
                  </a:lnTo>
                  <a:lnTo>
                    <a:pt x="0" y="223532"/>
                  </a:lnTo>
                  <a:lnTo>
                    <a:pt x="0" y="229870"/>
                  </a:lnTo>
                  <a:lnTo>
                    <a:pt x="24130" y="229870"/>
                  </a:lnTo>
                  <a:lnTo>
                    <a:pt x="40640" y="229870"/>
                  </a:lnTo>
                  <a:lnTo>
                    <a:pt x="40640" y="223532"/>
                  </a:lnTo>
                  <a:close/>
                </a:path>
                <a:path w="72390" h="604520">
                  <a:moveTo>
                    <a:pt x="40640" y="217182"/>
                  </a:moveTo>
                  <a:lnTo>
                    <a:pt x="24130" y="217182"/>
                  </a:lnTo>
                  <a:lnTo>
                    <a:pt x="0" y="217182"/>
                  </a:lnTo>
                  <a:lnTo>
                    <a:pt x="0" y="223520"/>
                  </a:lnTo>
                  <a:lnTo>
                    <a:pt x="24130" y="223520"/>
                  </a:lnTo>
                  <a:lnTo>
                    <a:pt x="40640" y="223520"/>
                  </a:lnTo>
                  <a:lnTo>
                    <a:pt x="40640" y="217182"/>
                  </a:lnTo>
                  <a:close/>
                </a:path>
                <a:path w="72390" h="604520">
                  <a:moveTo>
                    <a:pt x="40640" y="210832"/>
                  </a:moveTo>
                  <a:lnTo>
                    <a:pt x="24130" y="210832"/>
                  </a:lnTo>
                  <a:lnTo>
                    <a:pt x="0" y="210832"/>
                  </a:lnTo>
                  <a:lnTo>
                    <a:pt x="0" y="217170"/>
                  </a:lnTo>
                  <a:lnTo>
                    <a:pt x="24130" y="217170"/>
                  </a:lnTo>
                  <a:lnTo>
                    <a:pt x="40640" y="217170"/>
                  </a:lnTo>
                  <a:lnTo>
                    <a:pt x="40640" y="210832"/>
                  </a:lnTo>
                  <a:close/>
                </a:path>
                <a:path w="72390" h="604520">
                  <a:moveTo>
                    <a:pt x="40640" y="204482"/>
                  </a:moveTo>
                  <a:lnTo>
                    <a:pt x="24130" y="204482"/>
                  </a:lnTo>
                  <a:lnTo>
                    <a:pt x="0" y="204482"/>
                  </a:lnTo>
                  <a:lnTo>
                    <a:pt x="0" y="210820"/>
                  </a:lnTo>
                  <a:lnTo>
                    <a:pt x="24130" y="210820"/>
                  </a:lnTo>
                  <a:lnTo>
                    <a:pt x="40640" y="210820"/>
                  </a:lnTo>
                  <a:lnTo>
                    <a:pt x="40640" y="204482"/>
                  </a:lnTo>
                  <a:close/>
                </a:path>
                <a:path w="72390" h="604520">
                  <a:moveTo>
                    <a:pt x="40640" y="198132"/>
                  </a:moveTo>
                  <a:lnTo>
                    <a:pt x="24130" y="198132"/>
                  </a:lnTo>
                  <a:lnTo>
                    <a:pt x="0" y="198132"/>
                  </a:lnTo>
                  <a:lnTo>
                    <a:pt x="0" y="204470"/>
                  </a:lnTo>
                  <a:lnTo>
                    <a:pt x="24130" y="204470"/>
                  </a:lnTo>
                  <a:lnTo>
                    <a:pt x="40640" y="204470"/>
                  </a:lnTo>
                  <a:lnTo>
                    <a:pt x="40640" y="198132"/>
                  </a:lnTo>
                  <a:close/>
                </a:path>
                <a:path w="72390" h="604520">
                  <a:moveTo>
                    <a:pt x="40640" y="191782"/>
                  </a:moveTo>
                  <a:lnTo>
                    <a:pt x="24130" y="191782"/>
                  </a:lnTo>
                  <a:lnTo>
                    <a:pt x="0" y="191782"/>
                  </a:lnTo>
                  <a:lnTo>
                    <a:pt x="0" y="198120"/>
                  </a:lnTo>
                  <a:lnTo>
                    <a:pt x="24130" y="198120"/>
                  </a:lnTo>
                  <a:lnTo>
                    <a:pt x="40640" y="198120"/>
                  </a:lnTo>
                  <a:lnTo>
                    <a:pt x="40640" y="191782"/>
                  </a:lnTo>
                  <a:close/>
                </a:path>
                <a:path w="72390" h="604520">
                  <a:moveTo>
                    <a:pt x="40640" y="185432"/>
                  </a:moveTo>
                  <a:lnTo>
                    <a:pt x="24130" y="185432"/>
                  </a:lnTo>
                  <a:lnTo>
                    <a:pt x="0" y="185432"/>
                  </a:lnTo>
                  <a:lnTo>
                    <a:pt x="0" y="191770"/>
                  </a:lnTo>
                  <a:lnTo>
                    <a:pt x="24130" y="191770"/>
                  </a:lnTo>
                  <a:lnTo>
                    <a:pt x="40640" y="191770"/>
                  </a:lnTo>
                  <a:lnTo>
                    <a:pt x="40640" y="185432"/>
                  </a:lnTo>
                  <a:close/>
                </a:path>
                <a:path w="72390" h="604520">
                  <a:moveTo>
                    <a:pt x="40640" y="179082"/>
                  </a:moveTo>
                  <a:lnTo>
                    <a:pt x="24130" y="179082"/>
                  </a:lnTo>
                  <a:lnTo>
                    <a:pt x="0" y="179082"/>
                  </a:lnTo>
                  <a:lnTo>
                    <a:pt x="0" y="185420"/>
                  </a:lnTo>
                  <a:lnTo>
                    <a:pt x="24130" y="185420"/>
                  </a:lnTo>
                  <a:lnTo>
                    <a:pt x="40640" y="185420"/>
                  </a:lnTo>
                  <a:lnTo>
                    <a:pt x="40640" y="179082"/>
                  </a:lnTo>
                  <a:close/>
                </a:path>
                <a:path w="72390" h="604520">
                  <a:moveTo>
                    <a:pt x="40640" y="172732"/>
                  </a:moveTo>
                  <a:lnTo>
                    <a:pt x="24130" y="172732"/>
                  </a:lnTo>
                  <a:lnTo>
                    <a:pt x="0" y="172732"/>
                  </a:lnTo>
                  <a:lnTo>
                    <a:pt x="0" y="179070"/>
                  </a:lnTo>
                  <a:lnTo>
                    <a:pt x="24130" y="179070"/>
                  </a:lnTo>
                  <a:lnTo>
                    <a:pt x="40640" y="179070"/>
                  </a:lnTo>
                  <a:lnTo>
                    <a:pt x="40640" y="172732"/>
                  </a:lnTo>
                  <a:close/>
                </a:path>
                <a:path w="72390" h="604520">
                  <a:moveTo>
                    <a:pt x="40640" y="166382"/>
                  </a:moveTo>
                  <a:lnTo>
                    <a:pt x="24130" y="166382"/>
                  </a:lnTo>
                  <a:lnTo>
                    <a:pt x="0" y="166382"/>
                  </a:lnTo>
                  <a:lnTo>
                    <a:pt x="0" y="172720"/>
                  </a:lnTo>
                  <a:lnTo>
                    <a:pt x="24130" y="172720"/>
                  </a:lnTo>
                  <a:lnTo>
                    <a:pt x="40640" y="172720"/>
                  </a:lnTo>
                  <a:lnTo>
                    <a:pt x="40640" y="166382"/>
                  </a:lnTo>
                  <a:close/>
                </a:path>
                <a:path w="72390" h="604520">
                  <a:moveTo>
                    <a:pt x="40640" y="160032"/>
                  </a:moveTo>
                  <a:lnTo>
                    <a:pt x="24130" y="160032"/>
                  </a:lnTo>
                  <a:lnTo>
                    <a:pt x="0" y="160032"/>
                  </a:lnTo>
                  <a:lnTo>
                    <a:pt x="0" y="166370"/>
                  </a:lnTo>
                  <a:lnTo>
                    <a:pt x="24130" y="166370"/>
                  </a:lnTo>
                  <a:lnTo>
                    <a:pt x="40640" y="166370"/>
                  </a:lnTo>
                  <a:lnTo>
                    <a:pt x="40640" y="160032"/>
                  </a:lnTo>
                  <a:close/>
                </a:path>
                <a:path w="72390" h="604520">
                  <a:moveTo>
                    <a:pt x="40640" y="153682"/>
                  </a:moveTo>
                  <a:lnTo>
                    <a:pt x="24130" y="153682"/>
                  </a:lnTo>
                  <a:lnTo>
                    <a:pt x="0" y="153682"/>
                  </a:lnTo>
                  <a:lnTo>
                    <a:pt x="0" y="160020"/>
                  </a:lnTo>
                  <a:lnTo>
                    <a:pt x="24130" y="160020"/>
                  </a:lnTo>
                  <a:lnTo>
                    <a:pt x="40640" y="160020"/>
                  </a:lnTo>
                  <a:lnTo>
                    <a:pt x="40640" y="153682"/>
                  </a:lnTo>
                  <a:close/>
                </a:path>
                <a:path w="72390" h="604520">
                  <a:moveTo>
                    <a:pt x="40640" y="147332"/>
                  </a:moveTo>
                  <a:lnTo>
                    <a:pt x="24130" y="147332"/>
                  </a:lnTo>
                  <a:lnTo>
                    <a:pt x="0" y="147332"/>
                  </a:lnTo>
                  <a:lnTo>
                    <a:pt x="0" y="153670"/>
                  </a:lnTo>
                  <a:lnTo>
                    <a:pt x="24130" y="153670"/>
                  </a:lnTo>
                  <a:lnTo>
                    <a:pt x="40640" y="153670"/>
                  </a:lnTo>
                  <a:lnTo>
                    <a:pt x="40640" y="147332"/>
                  </a:lnTo>
                  <a:close/>
                </a:path>
                <a:path w="72390" h="604520">
                  <a:moveTo>
                    <a:pt x="40640" y="134632"/>
                  </a:moveTo>
                  <a:lnTo>
                    <a:pt x="24130" y="134632"/>
                  </a:lnTo>
                  <a:lnTo>
                    <a:pt x="0" y="134632"/>
                  </a:lnTo>
                  <a:lnTo>
                    <a:pt x="0" y="147320"/>
                  </a:lnTo>
                  <a:lnTo>
                    <a:pt x="24130" y="147320"/>
                  </a:lnTo>
                  <a:lnTo>
                    <a:pt x="40640" y="147320"/>
                  </a:lnTo>
                  <a:lnTo>
                    <a:pt x="40640" y="134632"/>
                  </a:lnTo>
                  <a:close/>
                </a:path>
                <a:path w="72390" h="604520">
                  <a:moveTo>
                    <a:pt x="40640" y="130810"/>
                  </a:moveTo>
                  <a:lnTo>
                    <a:pt x="39357" y="130810"/>
                  </a:lnTo>
                  <a:lnTo>
                    <a:pt x="39357" y="128282"/>
                  </a:lnTo>
                  <a:lnTo>
                    <a:pt x="24130" y="128282"/>
                  </a:lnTo>
                  <a:lnTo>
                    <a:pt x="0" y="128282"/>
                  </a:lnTo>
                  <a:lnTo>
                    <a:pt x="0" y="134620"/>
                  </a:lnTo>
                  <a:lnTo>
                    <a:pt x="24130" y="134620"/>
                  </a:lnTo>
                  <a:lnTo>
                    <a:pt x="40640" y="134620"/>
                  </a:lnTo>
                  <a:lnTo>
                    <a:pt x="40640" y="130810"/>
                  </a:lnTo>
                  <a:close/>
                </a:path>
                <a:path w="72390" h="604520">
                  <a:moveTo>
                    <a:pt x="41910" y="471182"/>
                  </a:moveTo>
                  <a:lnTo>
                    <a:pt x="24130" y="471182"/>
                  </a:lnTo>
                  <a:lnTo>
                    <a:pt x="0" y="471182"/>
                  </a:lnTo>
                  <a:lnTo>
                    <a:pt x="0" y="488950"/>
                  </a:lnTo>
                  <a:lnTo>
                    <a:pt x="24130" y="488950"/>
                  </a:lnTo>
                  <a:lnTo>
                    <a:pt x="41910" y="488950"/>
                  </a:lnTo>
                  <a:lnTo>
                    <a:pt x="41910" y="471182"/>
                  </a:lnTo>
                  <a:close/>
                </a:path>
                <a:path w="72390" h="604520">
                  <a:moveTo>
                    <a:pt x="41910" y="467360"/>
                  </a:moveTo>
                  <a:lnTo>
                    <a:pt x="40640" y="467360"/>
                  </a:lnTo>
                  <a:lnTo>
                    <a:pt x="40640" y="464832"/>
                  </a:lnTo>
                  <a:lnTo>
                    <a:pt x="24130" y="464832"/>
                  </a:lnTo>
                  <a:lnTo>
                    <a:pt x="0" y="464832"/>
                  </a:lnTo>
                  <a:lnTo>
                    <a:pt x="0" y="471170"/>
                  </a:lnTo>
                  <a:lnTo>
                    <a:pt x="24130" y="471170"/>
                  </a:lnTo>
                  <a:lnTo>
                    <a:pt x="41910" y="471170"/>
                  </a:lnTo>
                  <a:lnTo>
                    <a:pt x="41910" y="467360"/>
                  </a:lnTo>
                  <a:close/>
                </a:path>
                <a:path w="72390" h="604520">
                  <a:moveTo>
                    <a:pt x="43180" y="496582"/>
                  </a:moveTo>
                  <a:lnTo>
                    <a:pt x="24130" y="496582"/>
                  </a:lnTo>
                  <a:lnTo>
                    <a:pt x="0" y="496582"/>
                  </a:lnTo>
                  <a:lnTo>
                    <a:pt x="0" y="501650"/>
                  </a:lnTo>
                  <a:lnTo>
                    <a:pt x="24130" y="501650"/>
                  </a:lnTo>
                  <a:lnTo>
                    <a:pt x="43180" y="501650"/>
                  </a:lnTo>
                  <a:lnTo>
                    <a:pt x="43180" y="496582"/>
                  </a:lnTo>
                  <a:close/>
                </a:path>
                <a:path w="72390" h="604520">
                  <a:moveTo>
                    <a:pt x="43180" y="488962"/>
                  </a:moveTo>
                  <a:lnTo>
                    <a:pt x="24130" y="488962"/>
                  </a:lnTo>
                  <a:lnTo>
                    <a:pt x="0" y="488962"/>
                  </a:lnTo>
                  <a:lnTo>
                    <a:pt x="0" y="496570"/>
                  </a:lnTo>
                  <a:lnTo>
                    <a:pt x="24130" y="496570"/>
                  </a:lnTo>
                  <a:lnTo>
                    <a:pt x="43180" y="496570"/>
                  </a:lnTo>
                  <a:lnTo>
                    <a:pt x="43180" y="488962"/>
                  </a:lnTo>
                  <a:close/>
                </a:path>
                <a:path w="72390" h="604520">
                  <a:moveTo>
                    <a:pt x="44450" y="515632"/>
                  </a:moveTo>
                  <a:lnTo>
                    <a:pt x="24130" y="515632"/>
                  </a:lnTo>
                  <a:lnTo>
                    <a:pt x="0" y="515632"/>
                  </a:lnTo>
                  <a:lnTo>
                    <a:pt x="0" y="521970"/>
                  </a:lnTo>
                  <a:lnTo>
                    <a:pt x="24130" y="521970"/>
                  </a:lnTo>
                  <a:lnTo>
                    <a:pt x="44450" y="521970"/>
                  </a:lnTo>
                  <a:lnTo>
                    <a:pt x="44450" y="515632"/>
                  </a:lnTo>
                  <a:close/>
                </a:path>
                <a:path w="72390" h="604520">
                  <a:moveTo>
                    <a:pt x="44450" y="509282"/>
                  </a:moveTo>
                  <a:lnTo>
                    <a:pt x="24130" y="509282"/>
                  </a:lnTo>
                  <a:lnTo>
                    <a:pt x="0" y="509282"/>
                  </a:lnTo>
                  <a:lnTo>
                    <a:pt x="0" y="515620"/>
                  </a:lnTo>
                  <a:lnTo>
                    <a:pt x="24130" y="515620"/>
                  </a:lnTo>
                  <a:lnTo>
                    <a:pt x="44450" y="515620"/>
                  </a:lnTo>
                  <a:lnTo>
                    <a:pt x="44450" y="509282"/>
                  </a:lnTo>
                  <a:close/>
                </a:path>
                <a:path w="72390" h="604520">
                  <a:moveTo>
                    <a:pt x="44450" y="508000"/>
                  </a:moveTo>
                  <a:lnTo>
                    <a:pt x="43180" y="508000"/>
                  </a:lnTo>
                  <a:lnTo>
                    <a:pt x="43180" y="501662"/>
                  </a:lnTo>
                  <a:lnTo>
                    <a:pt x="24130" y="501662"/>
                  </a:lnTo>
                  <a:lnTo>
                    <a:pt x="0" y="501662"/>
                  </a:lnTo>
                  <a:lnTo>
                    <a:pt x="0" y="509270"/>
                  </a:lnTo>
                  <a:lnTo>
                    <a:pt x="24130" y="509270"/>
                  </a:lnTo>
                  <a:lnTo>
                    <a:pt x="44450" y="509270"/>
                  </a:lnTo>
                  <a:lnTo>
                    <a:pt x="44450" y="508000"/>
                  </a:lnTo>
                  <a:close/>
                </a:path>
                <a:path w="72390" h="604520">
                  <a:moveTo>
                    <a:pt x="45720" y="521982"/>
                  </a:moveTo>
                  <a:lnTo>
                    <a:pt x="24130" y="521982"/>
                  </a:lnTo>
                  <a:lnTo>
                    <a:pt x="0" y="521982"/>
                  </a:lnTo>
                  <a:lnTo>
                    <a:pt x="0" y="528320"/>
                  </a:lnTo>
                  <a:lnTo>
                    <a:pt x="24130" y="528320"/>
                  </a:lnTo>
                  <a:lnTo>
                    <a:pt x="45720" y="528320"/>
                  </a:lnTo>
                  <a:lnTo>
                    <a:pt x="45720" y="521982"/>
                  </a:lnTo>
                  <a:close/>
                </a:path>
                <a:path w="72390" h="604520">
                  <a:moveTo>
                    <a:pt x="46990" y="529590"/>
                  </a:moveTo>
                  <a:lnTo>
                    <a:pt x="45720" y="529590"/>
                  </a:lnTo>
                  <a:lnTo>
                    <a:pt x="45720" y="528332"/>
                  </a:lnTo>
                  <a:lnTo>
                    <a:pt x="24130" y="528332"/>
                  </a:lnTo>
                  <a:lnTo>
                    <a:pt x="0" y="528332"/>
                  </a:lnTo>
                  <a:lnTo>
                    <a:pt x="0" y="534670"/>
                  </a:lnTo>
                  <a:lnTo>
                    <a:pt x="24130" y="534670"/>
                  </a:lnTo>
                  <a:lnTo>
                    <a:pt x="46990" y="534670"/>
                  </a:lnTo>
                  <a:lnTo>
                    <a:pt x="46990" y="529590"/>
                  </a:lnTo>
                  <a:close/>
                </a:path>
                <a:path w="72390" h="604520">
                  <a:moveTo>
                    <a:pt x="49530" y="538480"/>
                  </a:moveTo>
                  <a:lnTo>
                    <a:pt x="48260" y="538480"/>
                  </a:lnTo>
                  <a:lnTo>
                    <a:pt x="48260" y="534682"/>
                  </a:lnTo>
                  <a:lnTo>
                    <a:pt x="24130" y="534682"/>
                  </a:lnTo>
                  <a:lnTo>
                    <a:pt x="0" y="534682"/>
                  </a:lnTo>
                  <a:lnTo>
                    <a:pt x="0" y="541020"/>
                  </a:lnTo>
                  <a:lnTo>
                    <a:pt x="24130" y="541020"/>
                  </a:lnTo>
                  <a:lnTo>
                    <a:pt x="48260" y="541020"/>
                  </a:lnTo>
                  <a:lnTo>
                    <a:pt x="49530" y="541020"/>
                  </a:lnTo>
                  <a:lnTo>
                    <a:pt x="49530" y="538480"/>
                  </a:lnTo>
                  <a:close/>
                </a:path>
                <a:path w="72390" h="604520">
                  <a:moveTo>
                    <a:pt x="50800" y="543560"/>
                  </a:moveTo>
                  <a:lnTo>
                    <a:pt x="49530" y="543560"/>
                  </a:lnTo>
                  <a:lnTo>
                    <a:pt x="49530" y="541032"/>
                  </a:lnTo>
                  <a:lnTo>
                    <a:pt x="48260" y="541032"/>
                  </a:lnTo>
                  <a:lnTo>
                    <a:pt x="24130" y="541032"/>
                  </a:lnTo>
                  <a:lnTo>
                    <a:pt x="0" y="541032"/>
                  </a:lnTo>
                  <a:lnTo>
                    <a:pt x="0" y="547370"/>
                  </a:lnTo>
                  <a:lnTo>
                    <a:pt x="24130" y="547370"/>
                  </a:lnTo>
                  <a:lnTo>
                    <a:pt x="48260" y="547370"/>
                  </a:lnTo>
                  <a:lnTo>
                    <a:pt x="50800" y="547370"/>
                  </a:lnTo>
                  <a:lnTo>
                    <a:pt x="50800" y="543560"/>
                  </a:lnTo>
                  <a:close/>
                </a:path>
                <a:path w="72390" h="604520">
                  <a:moveTo>
                    <a:pt x="53340" y="552450"/>
                  </a:moveTo>
                  <a:lnTo>
                    <a:pt x="52070" y="552450"/>
                  </a:lnTo>
                  <a:lnTo>
                    <a:pt x="52070" y="549910"/>
                  </a:lnTo>
                  <a:lnTo>
                    <a:pt x="50800" y="549910"/>
                  </a:lnTo>
                  <a:lnTo>
                    <a:pt x="50800" y="547382"/>
                  </a:lnTo>
                  <a:lnTo>
                    <a:pt x="48260" y="547382"/>
                  </a:lnTo>
                  <a:lnTo>
                    <a:pt x="24130" y="547382"/>
                  </a:lnTo>
                  <a:lnTo>
                    <a:pt x="0" y="547382"/>
                  </a:lnTo>
                  <a:lnTo>
                    <a:pt x="0" y="553720"/>
                  </a:lnTo>
                  <a:lnTo>
                    <a:pt x="24130" y="553720"/>
                  </a:lnTo>
                  <a:lnTo>
                    <a:pt x="48260" y="553720"/>
                  </a:lnTo>
                  <a:lnTo>
                    <a:pt x="53340" y="553720"/>
                  </a:lnTo>
                  <a:lnTo>
                    <a:pt x="53340" y="552450"/>
                  </a:lnTo>
                  <a:close/>
                </a:path>
                <a:path w="72390" h="604520">
                  <a:moveTo>
                    <a:pt x="54610" y="556260"/>
                  </a:moveTo>
                  <a:lnTo>
                    <a:pt x="53340" y="556260"/>
                  </a:lnTo>
                  <a:lnTo>
                    <a:pt x="53340" y="553732"/>
                  </a:lnTo>
                  <a:lnTo>
                    <a:pt x="48260" y="553732"/>
                  </a:lnTo>
                  <a:lnTo>
                    <a:pt x="24130" y="553732"/>
                  </a:lnTo>
                  <a:lnTo>
                    <a:pt x="0" y="553732"/>
                  </a:lnTo>
                  <a:lnTo>
                    <a:pt x="0" y="560070"/>
                  </a:lnTo>
                  <a:lnTo>
                    <a:pt x="24130" y="560070"/>
                  </a:lnTo>
                  <a:lnTo>
                    <a:pt x="48260" y="560070"/>
                  </a:lnTo>
                  <a:lnTo>
                    <a:pt x="54610" y="560070"/>
                  </a:lnTo>
                  <a:lnTo>
                    <a:pt x="54610" y="556260"/>
                  </a:lnTo>
                  <a:close/>
                </a:path>
                <a:path w="72390" h="604520">
                  <a:moveTo>
                    <a:pt x="57150" y="566420"/>
                  </a:moveTo>
                  <a:lnTo>
                    <a:pt x="57137" y="562610"/>
                  </a:lnTo>
                  <a:lnTo>
                    <a:pt x="55880" y="562610"/>
                  </a:lnTo>
                  <a:lnTo>
                    <a:pt x="55880" y="560082"/>
                  </a:lnTo>
                  <a:lnTo>
                    <a:pt x="48260" y="560082"/>
                  </a:lnTo>
                  <a:lnTo>
                    <a:pt x="24130" y="560082"/>
                  </a:lnTo>
                  <a:lnTo>
                    <a:pt x="0" y="560082"/>
                  </a:lnTo>
                  <a:lnTo>
                    <a:pt x="0" y="566420"/>
                  </a:lnTo>
                  <a:lnTo>
                    <a:pt x="24130" y="566420"/>
                  </a:lnTo>
                  <a:lnTo>
                    <a:pt x="48260" y="566420"/>
                  </a:lnTo>
                  <a:lnTo>
                    <a:pt x="57150" y="566420"/>
                  </a:lnTo>
                  <a:close/>
                </a:path>
                <a:path w="72390" h="604520">
                  <a:moveTo>
                    <a:pt x="59690" y="570230"/>
                  </a:moveTo>
                  <a:lnTo>
                    <a:pt x="58420" y="570230"/>
                  </a:lnTo>
                  <a:lnTo>
                    <a:pt x="58407" y="566432"/>
                  </a:lnTo>
                  <a:lnTo>
                    <a:pt x="48260" y="566432"/>
                  </a:lnTo>
                  <a:lnTo>
                    <a:pt x="24130" y="566432"/>
                  </a:lnTo>
                  <a:lnTo>
                    <a:pt x="0" y="566432"/>
                  </a:lnTo>
                  <a:lnTo>
                    <a:pt x="0" y="572770"/>
                  </a:lnTo>
                  <a:lnTo>
                    <a:pt x="24130" y="572770"/>
                  </a:lnTo>
                  <a:lnTo>
                    <a:pt x="48260" y="572770"/>
                  </a:lnTo>
                  <a:lnTo>
                    <a:pt x="59690" y="572770"/>
                  </a:lnTo>
                  <a:lnTo>
                    <a:pt x="59690" y="570230"/>
                  </a:lnTo>
                  <a:close/>
                </a:path>
                <a:path w="72390" h="604520">
                  <a:moveTo>
                    <a:pt x="62230" y="577850"/>
                  </a:moveTo>
                  <a:lnTo>
                    <a:pt x="60960" y="577850"/>
                  </a:lnTo>
                  <a:lnTo>
                    <a:pt x="60960" y="574040"/>
                  </a:lnTo>
                  <a:lnTo>
                    <a:pt x="59690" y="574040"/>
                  </a:lnTo>
                  <a:lnTo>
                    <a:pt x="59690" y="572782"/>
                  </a:lnTo>
                  <a:lnTo>
                    <a:pt x="48260" y="572782"/>
                  </a:lnTo>
                  <a:lnTo>
                    <a:pt x="24130" y="572782"/>
                  </a:lnTo>
                  <a:lnTo>
                    <a:pt x="0" y="572782"/>
                  </a:lnTo>
                  <a:lnTo>
                    <a:pt x="0" y="579120"/>
                  </a:lnTo>
                  <a:lnTo>
                    <a:pt x="24130" y="579120"/>
                  </a:lnTo>
                  <a:lnTo>
                    <a:pt x="48260" y="579120"/>
                  </a:lnTo>
                  <a:lnTo>
                    <a:pt x="62230" y="579120"/>
                  </a:lnTo>
                  <a:lnTo>
                    <a:pt x="62230" y="577850"/>
                  </a:lnTo>
                  <a:close/>
                </a:path>
                <a:path w="72390" h="604520">
                  <a:moveTo>
                    <a:pt x="63500" y="581660"/>
                  </a:moveTo>
                  <a:lnTo>
                    <a:pt x="62230" y="581660"/>
                  </a:lnTo>
                  <a:lnTo>
                    <a:pt x="62230" y="579132"/>
                  </a:lnTo>
                  <a:lnTo>
                    <a:pt x="48260" y="579132"/>
                  </a:lnTo>
                  <a:lnTo>
                    <a:pt x="24130" y="579132"/>
                  </a:lnTo>
                  <a:lnTo>
                    <a:pt x="0" y="579132"/>
                  </a:lnTo>
                  <a:lnTo>
                    <a:pt x="0" y="585470"/>
                  </a:lnTo>
                  <a:lnTo>
                    <a:pt x="24130" y="585470"/>
                  </a:lnTo>
                  <a:lnTo>
                    <a:pt x="48260" y="585470"/>
                  </a:lnTo>
                  <a:lnTo>
                    <a:pt x="63500" y="585470"/>
                  </a:lnTo>
                  <a:lnTo>
                    <a:pt x="63500" y="581660"/>
                  </a:lnTo>
                  <a:close/>
                </a:path>
                <a:path w="72390" h="604520">
                  <a:moveTo>
                    <a:pt x="67310" y="590550"/>
                  </a:moveTo>
                  <a:lnTo>
                    <a:pt x="66040" y="590550"/>
                  </a:lnTo>
                  <a:lnTo>
                    <a:pt x="66040" y="588010"/>
                  </a:lnTo>
                  <a:lnTo>
                    <a:pt x="64770" y="588010"/>
                  </a:lnTo>
                  <a:lnTo>
                    <a:pt x="64770" y="585482"/>
                  </a:lnTo>
                  <a:lnTo>
                    <a:pt x="48260" y="585482"/>
                  </a:lnTo>
                  <a:lnTo>
                    <a:pt x="24130" y="585482"/>
                  </a:lnTo>
                  <a:lnTo>
                    <a:pt x="0" y="585482"/>
                  </a:lnTo>
                  <a:lnTo>
                    <a:pt x="0" y="591820"/>
                  </a:lnTo>
                  <a:lnTo>
                    <a:pt x="24130" y="591820"/>
                  </a:lnTo>
                  <a:lnTo>
                    <a:pt x="48260" y="591820"/>
                  </a:lnTo>
                  <a:lnTo>
                    <a:pt x="67310" y="591820"/>
                  </a:lnTo>
                  <a:lnTo>
                    <a:pt x="67310" y="590550"/>
                  </a:lnTo>
                  <a:close/>
                </a:path>
                <a:path w="72390" h="604520">
                  <a:moveTo>
                    <a:pt x="69850" y="596900"/>
                  </a:moveTo>
                  <a:lnTo>
                    <a:pt x="68580" y="596900"/>
                  </a:lnTo>
                  <a:lnTo>
                    <a:pt x="68580" y="593090"/>
                  </a:lnTo>
                  <a:lnTo>
                    <a:pt x="67310" y="593090"/>
                  </a:lnTo>
                  <a:lnTo>
                    <a:pt x="67310" y="591832"/>
                  </a:lnTo>
                  <a:lnTo>
                    <a:pt x="48260" y="591832"/>
                  </a:lnTo>
                  <a:lnTo>
                    <a:pt x="24130" y="591832"/>
                  </a:lnTo>
                  <a:lnTo>
                    <a:pt x="0" y="591832"/>
                  </a:lnTo>
                  <a:lnTo>
                    <a:pt x="0" y="598170"/>
                  </a:lnTo>
                  <a:lnTo>
                    <a:pt x="24130" y="598170"/>
                  </a:lnTo>
                  <a:lnTo>
                    <a:pt x="48260" y="598170"/>
                  </a:lnTo>
                  <a:lnTo>
                    <a:pt x="69850" y="598170"/>
                  </a:lnTo>
                  <a:lnTo>
                    <a:pt x="69850" y="596900"/>
                  </a:lnTo>
                  <a:close/>
                </a:path>
                <a:path w="72390" h="604520">
                  <a:moveTo>
                    <a:pt x="72390" y="601980"/>
                  </a:moveTo>
                  <a:lnTo>
                    <a:pt x="71120" y="601980"/>
                  </a:lnTo>
                  <a:lnTo>
                    <a:pt x="71120" y="599440"/>
                  </a:lnTo>
                  <a:lnTo>
                    <a:pt x="69850" y="599440"/>
                  </a:lnTo>
                  <a:lnTo>
                    <a:pt x="69850" y="598182"/>
                  </a:lnTo>
                  <a:lnTo>
                    <a:pt x="48260" y="598182"/>
                  </a:lnTo>
                  <a:lnTo>
                    <a:pt x="24130" y="598182"/>
                  </a:lnTo>
                  <a:lnTo>
                    <a:pt x="0" y="598182"/>
                  </a:lnTo>
                  <a:lnTo>
                    <a:pt x="0" y="604520"/>
                  </a:lnTo>
                  <a:lnTo>
                    <a:pt x="24130" y="604520"/>
                  </a:lnTo>
                  <a:lnTo>
                    <a:pt x="48260" y="604520"/>
                  </a:lnTo>
                  <a:lnTo>
                    <a:pt x="72390" y="604520"/>
                  </a:lnTo>
                  <a:lnTo>
                    <a:pt x="72390" y="60198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bIns="0" lIns="0" rIns="0" rtlCol="0" tIns="0" wrap="square"/>
            <a:p/>
          </p:txBody>
        </p:sp>
        <p:sp>
          <p:nvSpPr>
            <p:cNvPr id="1048926" name="object 203"/>
            <p:cNvSpPr/>
            <p:nvPr/>
          </p:nvSpPr>
          <p:spPr>
            <a:xfrm>
              <a:off x="7025640" y="4544059"/>
              <a:ext cx="24130" cy="633730"/>
            </a:xfrm>
            <a:custGeom>
              <a:avLst/>
              <a:ahLst/>
              <a:rect l="l" t="t" r="r" b="b"/>
              <a:pathLst>
                <a:path w="24129" h="633729">
                  <a:moveTo>
                    <a:pt x="1269" y="0"/>
                  </a:moveTo>
                  <a:lnTo>
                    <a:pt x="0" y="0"/>
                  </a:lnTo>
                  <a:lnTo>
                    <a:pt x="0" y="5079"/>
                  </a:lnTo>
                  <a:lnTo>
                    <a:pt x="5079" y="5079"/>
                  </a:lnTo>
                  <a:lnTo>
                    <a:pt x="5079" y="3809"/>
                  </a:lnTo>
                  <a:lnTo>
                    <a:pt x="3809" y="3809"/>
                  </a:lnTo>
                  <a:lnTo>
                    <a:pt x="3809" y="2539"/>
                  </a:lnTo>
                  <a:lnTo>
                    <a:pt x="2539" y="2539"/>
                  </a:lnTo>
                  <a:lnTo>
                    <a:pt x="2539" y="1269"/>
                  </a:lnTo>
                  <a:lnTo>
                    <a:pt x="1269" y="1269"/>
                  </a:lnTo>
                  <a:lnTo>
                    <a:pt x="1269" y="0"/>
                  </a:lnTo>
                  <a:close/>
                </a:path>
                <a:path w="24129" h="633729">
                  <a:moveTo>
                    <a:pt x="6350" y="5080"/>
                  </a:moveTo>
                  <a:lnTo>
                    <a:pt x="0" y="5080"/>
                  </a:lnTo>
                  <a:lnTo>
                    <a:pt x="0" y="11429"/>
                  </a:lnTo>
                  <a:lnTo>
                    <a:pt x="11429" y="11429"/>
                  </a:lnTo>
                  <a:lnTo>
                    <a:pt x="11429" y="10159"/>
                  </a:lnTo>
                  <a:lnTo>
                    <a:pt x="10159" y="10159"/>
                  </a:lnTo>
                  <a:lnTo>
                    <a:pt x="10159" y="8889"/>
                  </a:lnTo>
                  <a:lnTo>
                    <a:pt x="8889" y="8889"/>
                  </a:lnTo>
                  <a:lnTo>
                    <a:pt x="8889" y="7619"/>
                  </a:lnTo>
                  <a:lnTo>
                    <a:pt x="7619" y="7619"/>
                  </a:lnTo>
                  <a:lnTo>
                    <a:pt x="7619" y="6350"/>
                  </a:lnTo>
                  <a:lnTo>
                    <a:pt x="6350" y="6350"/>
                  </a:lnTo>
                  <a:lnTo>
                    <a:pt x="6350" y="5080"/>
                  </a:lnTo>
                  <a:close/>
                </a:path>
                <a:path w="24129" h="633729">
                  <a:moveTo>
                    <a:pt x="12700" y="11430"/>
                  </a:moveTo>
                  <a:lnTo>
                    <a:pt x="0" y="11430"/>
                  </a:lnTo>
                  <a:lnTo>
                    <a:pt x="0" y="17779"/>
                  </a:lnTo>
                  <a:lnTo>
                    <a:pt x="16509" y="17779"/>
                  </a:lnTo>
                  <a:lnTo>
                    <a:pt x="16509" y="16509"/>
                  </a:lnTo>
                  <a:lnTo>
                    <a:pt x="15239" y="16509"/>
                  </a:lnTo>
                  <a:lnTo>
                    <a:pt x="15239" y="15239"/>
                  </a:lnTo>
                  <a:lnTo>
                    <a:pt x="13969" y="15239"/>
                  </a:lnTo>
                  <a:lnTo>
                    <a:pt x="13969" y="13969"/>
                  </a:lnTo>
                  <a:lnTo>
                    <a:pt x="12700" y="13969"/>
                  </a:lnTo>
                  <a:lnTo>
                    <a:pt x="12700" y="11430"/>
                  </a:lnTo>
                  <a:close/>
                </a:path>
                <a:path w="24129" h="633729">
                  <a:moveTo>
                    <a:pt x="16509" y="17780"/>
                  </a:moveTo>
                  <a:lnTo>
                    <a:pt x="0" y="17780"/>
                  </a:lnTo>
                  <a:lnTo>
                    <a:pt x="0" y="24129"/>
                  </a:lnTo>
                  <a:lnTo>
                    <a:pt x="20319" y="24129"/>
                  </a:lnTo>
                  <a:lnTo>
                    <a:pt x="20319" y="22859"/>
                  </a:lnTo>
                  <a:lnTo>
                    <a:pt x="19049" y="22859"/>
                  </a:lnTo>
                  <a:lnTo>
                    <a:pt x="19050" y="20319"/>
                  </a:lnTo>
                  <a:lnTo>
                    <a:pt x="17779" y="20319"/>
                  </a:lnTo>
                  <a:lnTo>
                    <a:pt x="17779" y="19050"/>
                  </a:lnTo>
                  <a:lnTo>
                    <a:pt x="16509" y="19050"/>
                  </a:lnTo>
                  <a:lnTo>
                    <a:pt x="16509" y="17780"/>
                  </a:lnTo>
                  <a:close/>
                </a:path>
                <a:path w="24129" h="633729">
                  <a:moveTo>
                    <a:pt x="21589" y="24130"/>
                  </a:moveTo>
                  <a:lnTo>
                    <a:pt x="0" y="24130"/>
                  </a:lnTo>
                  <a:lnTo>
                    <a:pt x="0" y="30479"/>
                  </a:lnTo>
                  <a:lnTo>
                    <a:pt x="24129" y="30479"/>
                  </a:lnTo>
                  <a:lnTo>
                    <a:pt x="24129" y="27939"/>
                  </a:lnTo>
                  <a:lnTo>
                    <a:pt x="22859" y="27939"/>
                  </a:lnTo>
                  <a:lnTo>
                    <a:pt x="22859" y="25400"/>
                  </a:lnTo>
                  <a:lnTo>
                    <a:pt x="21589" y="25400"/>
                  </a:lnTo>
                  <a:lnTo>
                    <a:pt x="21589" y="24130"/>
                  </a:lnTo>
                  <a:close/>
                </a:path>
                <a:path w="24129" h="633729">
                  <a:moveTo>
                    <a:pt x="24129" y="30480"/>
                  </a:moveTo>
                  <a:lnTo>
                    <a:pt x="0" y="30480"/>
                  </a:lnTo>
                  <a:lnTo>
                    <a:pt x="0" y="36829"/>
                  </a:lnTo>
                  <a:lnTo>
                    <a:pt x="24129" y="36829"/>
                  </a:lnTo>
                  <a:lnTo>
                    <a:pt x="24129" y="30480"/>
                  </a:lnTo>
                  <a:close/>
                </a:path>
                <a:path w="24129" h="633729">
                  <a:moveTo>
                    <a:pt x="24129" y="36830"/>
                  </a:moveTo>
                  <a:lnTo>
                    <a:pt x="0" y="36830"/>
                  </a:lnTo>
                  <a:lnTo>
                    <a:pt x="0" y="43179"/>
                  </a:lnTo>
                  <a:lnTo>
                    <a:pt x="24129" y="43179"/>
                  </a:lnTo>
                  <a:lnTo>
                    <a:pt x="24129" y="36830"/>
                  </a:lnTo>
                  <a:close/>
                </a:path>
                <a:path w="24129" h="633729">
                  <a:moveTo>
                    <a:pt x="24129" y="43180"/>
                  </a:moveTo>
                  <a:lnTo>
                    <a:pt x="0" y="43180"/>
                  </a:lnTo>
                  <a:lnTo>
                    <a:pt x="0" y="49529"/>
                  </a:lnTo>
                  <a:lnTo>
                    <a:pt x="24129" y="49529"/>
                  </a:lnTo>
                  <a:lnTo>
                    <a:pt x="24129" y="43180"/>
                  </a:lnTo>
                  <a:close/>
                </a:path>
                <a:path w="24129" h="633729">
                  <a:moveTo>
                    <a:pt x="24129" y="49530"/>
                  </a:moveTo>
                  <a:lnTo>
                    <a:pt x="0" y="49530"/>
                  </a:lnTo>
                  <a:lnTo>
                    <a:pt x="0" y="54609"/>
                  </a:lnTo>
                  <a:lnTo>
                    <a:pt x="24129" y="54609"/>
                  </a:lnTo>
                  <a:lnTo>
                    <a:pt x="24129" y="49530"/>
                  </a:lnTo>
                  <a:close/>
                </a:path>
                <a:path w="24129" h="633729">
                  <a:moveTo>
                    <a:pt x="24129" y="54610"/>
                  </a:moveTo>
                  <a:lnTo>
                    <a:pt x="0" y="54610"/>
                  </a:lnTo>
                  <a:lnTo>
                    <a:pt x="0" y="62229"/>
                  </a:lnTo>
                  <a:lnTo>
                    <a:pt x="24129" y="62229"/>
                  </a:lnTo>
                  <a:lnTo>
                    <a:pt x="24129" y="54610"/>
                  </a:lnTo>
                  <a:close/>
                </a:path>
                <a:path w="24129" h="633729">
                  <a:moveTo>
                    <a:pt x="24129" y="62230"/>
                  </a:moveTo>
                  <a:lnTo>
                    <a:pt x="0" y="62230"/>
                  </a:lnTo>
                  <a:lnTo>
                    <a:pt x="0" y="68579"/>
                  </a:lnTo>
                  <a:lnTo>
                    <a:pt x="24129" y="68579"/>
                  </a:lnTo>
                  <a:lnTo>
                    <a:pt x="24129" y="62230"/>
                  </a:lnTo>
                  <a:close/>
                </a:path>
                <a:path w="24129" h="633729">
                  <a:moveTo>
                    <a:pt x="24129" y="68580"/>
                  </a:moveTo>
                  <a:lnTo>
                    <a:pt x="0" y="68580"/>
                  </a:lnTo>
                  <a:lnTo>
                    <a:pt x="0" y="74929"/>
                  </a:lnTo>
                  <a:lnTo>
                    <a:pt x="24129" y="74929"/>
                  </a:lnTo>
                  <a:lnTo>
                    <a:pt x="24129" y="68580"/>
                  </a:lnTo>
                  <a:close/>
                </a:path>
                <a:path w="24129" h="633729">
                  <a:moveTo>
                    <a:pt x="24129" y="74930"/>
                  </a:moveTo>
                  <a:lnTo>
                    <a:pt x="0" y="74930"/>
                  </a:lnTo>
                  <a:lnTo>
                    <a:pt x="0" y="80009"/>
                  </a:lnTo>
                  <a:lnTo>
                    <a:pt x="24129" y="80009"/>
                  </a:lnTo>
                  <a:lnTo>
                    <a:pt x="24129" y="74930"/>
                  </a:lnTo>
                  <a:close/>
                </a:path>
                <a:path w="24129" h="633729">
                  <a:moveTo>
                    <a:pt x="24129" y="80010"/>
                  </a:moveTo>
                  <a:lnTo>
                    <a:pt x="0" y="80010"/>
                  </a:lnTo>
                  <a:lnTo>
                    <a:pt x="0" y="87629"/>
                  </a:lnTo>
                  <a:lnTo>
                    <a:pt x="24129" y="87629"/>
                  </a:lnTo>
                  <a:lnTo>
                    <a:pt x="24129" y="80010"/>
                  </a:lnTo>
                  <a:close/>
                </a:path>
                <a:path w="24129" h="633729">
                  <a:moveTo>
                    <a:pt x="24129" y="87630"/>
                  </a:moveTo>
                  <a:lnTo>
                    <a:pt x="0" y="87630"/>
                  </a:lnTo>
                  <a:lnTo>
                    <a:pt x="0" y="93979"/>
                  </a:lnTo>
                  <a:lnTo>
                    <a:pt x="24129" y="93979"/>
                  </a:lnTo>
                  <a:lnTo>
                    <a:pt x="24129" y="87630"/>
                  </a:lnTo>
                  <a:close/>
                </a:path>
                <a:path w="24129" h="633729">
                  <a:moveTo>
                    <a:pt x="24129" y="93980"/>
                  </a:moveTo>
                  <a:lnTo>
                    <a:pt x="0" y="93980"/>
                  </a:lnTo>
                  <a:lnTo>
                    <a:pt x="0" y="100329"/>
                  </a:lnTo>
                  <a:lnTo>
                    <a:pt x="24129" y="100329"/>
                  </a:lnTo>
                  <a:lnTo>
                    <a:pt x="24129" y="93980"/>
                  </a:lnTo>
                  <a:close/>
                </a:path>
                <a:path w="24129" h="633729">
                  <a:moveTo>
                    <a:pt x="24129" y="100330"/>
                  </a:moveTo>
                  <a:lnTo>
                    <a:pt x="0" y="100330"/>
                  </a:lnTo>
                  <a:lnTo>
                    <a:pt x="0" y="106679"/>
                  </a:lnTo>
                  <a:lnTo>
                    <a:pt x="24129" y="106679"/>
                  </a:lnTo>
                  <a:lnTo>
                    <a:pt x="24129" y="100330"/>
                  </a:lnTo>
                  <a:close/>
                </a:path>
                <a:path w="24129" h="633729">
                  <a:moveTo>
                    <a:pt x="24129" y="106680"/>
                  </a:moveTo>
                  <a:lnTo>
                    <a:pt x="0" y="106680"/>
                  </a:lnTo>
                  <a:lnTo>
                    <a:pt x="0" y="113029"/>
                  </a:lnTo>
                  <a:lnTo>
                    <a:pt x="24129" y="113029"/>
                  </a:lnTo>
                  <a:lnTo>
                    <a:pt x="24129" y="106680"/>
                  </a:lnTo>
                  <a:close/>
                </a:path>
                <a:path w="24129" h="633729">
                  <a:moveTo>
                    <a:pt x="24129" y="113030"/>
                  </a:moveTo>
                  <a:lnTo>
                    <a:pt x="0" y="113030"/>
                  </a:lnTo>
                  <a:lnTo>
                    <a:pt x="0" y="119379"/>
                  </a:lnTo>
                  <a:lnTo>
                    <a:pt x="24129" y="119379"/>
                  </a:lnTo>
                  <a:lnTo>
                    <a:pt x="24129" y="113030"/>
                  </a:lnTo>
                  <a:close/>
                </a:path>
                <a:path w="24129" h="633729">
                  <a:moveTo>
                    <a:pt x="24129" y="119380"/>
                  </a:moveTo>
                  <a:lnTo>
                    <a:pt x="0" y="119380"/>
                  </a:lnTo>
                  <a:lnTo>
                    <a:pt x="0" y="125729"/>
                  </a:lnTo>
                  <a:lnTo>
                    <a:pt x="24129" y="125729"/>
                  </a:lnTo>
                  <a:lnTo>
                    <a:pt x="24129" y="119380"/>
                  </a:lnTo>
                  <a:close/>
                </a:path>
                <a:path w="24129" h="633729">
                  <a:moveTo>
                    <a:pt x="24129" y="125730"/>
                  </a:moveTo>
                  <a:lnTo>
                    <a:pt x="0" y="125730"/>
                  </a:lnTo>
                  <a:lnTo>
                    <a:pt x="0" y="132079"/>
                  </a:lnTo>
                  <a:lnTo>
                    <a:pt x="24129" y="132079"/>
                  </a:lnTo>
                  <a:lnTo>
                    <a:pt x="24129" y="125730"/>
                  </a:lnTo>
                  <a:close/>
                </a:path>
                <a:path w="24129" h="633729">
                  <a:moveTo>
                    <a:pt x="24129" y="132080"/>
                  </a:moveTo>
                  <a:lnTo>
                    <a:pt x="0" y="132080"/>
                  </a:lnTo>
                  <a:lnTo>
                    <a:pt x="0" y="138429"/>
                  </a:lnTo>
                  <a:lnTo>
                    <a:pt x="24129" y="138429"/>
                  </a:lnTo>
                  <a:lnTo>
                    <a:pt x="24129" y="132080"/>
                  </a:lnTo>
                  <a:close/>
                </a:path>
                <a:path w="24129" h="633729">
                  <a:moveTo>
                    <a:pt x="24129" y="138430"/>
                  </a:moveTo>
                  <a:lnTo>
                    <a:pt x="0" y="138430"/>
                  </a:lnTo>
                  <a:lnTo>
                    <a:pt x="0" y="144779"/>
                  </a:lnTo>
                  <a:lnTo>
                    <a:pt x="24129" y="144779"/>
                  </a:lnTo>
                  <a:lnTo>
                    <a:pt x="24129" y="138430"/>
                  </a:lnTo>
                  <a:close/>
                </a:path>
                <a:path w="24129" h="633729">
                  <a:moveTo>
                    <a:pt x="24129" y="144780"/>
                  </a:moveTo>
                  <a:lnTo>
                    <a:pt x="0" y="144780"/>
                  </a:lnTo>
                  <a:lnTo>
                    <a:pt x="0" y="151129"/>
                  </a:lnTo>
                  <a:lnTo>
                    <a:pt x="24129" y="151129"/>
                  </a:lnTo>
                  <a:lnTo>
                    <a:pt x="24129" y="144780"/>
                  </a:lnTo>
                  <a:close/>
                </a:path>
                <a:path w="24129" h="633729">
                  <a:moveTo>
                    <a:pt x="24129" y="151130"/>
                  </a:moveTo>
                  <a:lnTo>
                    <a:pt x="0" y="151130"/>
                  </a:lnTo>
                  <a:lnTo>
                    <a:pt x="0" y="157479"/>
                  </a:lnTo>
                  <a:lnTo>
                    <a:pt x="24129" y="157479"/>
                  </a:lnTo>
                  <a:lnTo>
                    <a:pt x="24129" y="151130"/>
                  </a:lnTo>
                  <a:close/>
                </a:path>
                <a:path w="24129" h="633729">
                  <a:moveTo>
                    <a:pt x="24129" y="157480"/>
                  </a:moveTo>
                  <a:lnTo>
                    <a:pt x="0" y="157480"/>
                  </a:lnTo>
                  <a:lnTo>
                    <a:pt x="0" y="163829"/>
                  </a:lnTo>
                  <a:lnTo>
                    <a:pt x="24129" y="163829"/>
                  </a:lnTo>
                  <a:lnTo>
                    <a:pt x="24129" y="157480"/>
                  </a:lnTo>
                  <a:close/>
                </a:path>
                <a:path w="24129" h="633729">
                  <a:moveTo>
                    <a:pt x="24129" y="163830"/>
                  </a:moveTo>
                  <a:lnTo>
                    <a:pt x="0" y="163830"/>
                  </a:lnTo>
                  <a:lnTo>
                    <a:pt x="0" y="176529"/>
                  </a:lnTo>
                  <a:lnTo>
                    <a:pt x="24129" y="176529"/>
                  </a:lnTo>
                  <a:lnTo>
                    <a:pt x="24129" y="163830"/>
                  </a:lnTo>
                  <a:close/>
                </a:path>
                <a:path w="24129" h="633729">
                  <a:moveTo>
                    <a:pt x="24129" y="176530"/>
                  </a:moveTo>
                  <a:lnTo>
                    <a:pt x="0" y="176530"/>
                  </a:lnTo>
                  <a:lnTo>
                    <a:pt x="0" y="182879"/>
                  </a:lnTo>
                  <a:lnTo>
                    <a:pt x="24129" y="182879"/>
                  </a:lnTo>
                  <a:lnTo>
                    <a:pt x="24129" y="176530"/>
                  </a:lnTo>
                  <a:close/>
                </a:path>
                <a:path w="24129" h="633729">
                  <a:moveTo>
                    <a:pt x="24129" y="182880"/>
                  </a:moveTo>
                  <a:lnTo>
                    <a:pt x="0" y="182880"/>
                  </a:lnTo>
                  <a:lnTo>
                    <a:pt x="0" y="189229"/>
                  </a:lnTo>
                  <a:lnTo>
                    <a:pt x="24129" y="189229"/>
                  </a:lnTo>
                  <a:lnTo>
                    <a:pt x="24129" y="182880"/>
                  </a:lnTo>
                  <a:close/>
                </a:path>
                <a:path w="24129" h="633729">
                  <a:moveTo>
                    <a:pt x="24129" y="189230"/>
                  </a:moveTo>
                  <a:lnTo>
                    <a:pt x="0" y="189230"/>
                  </a:lnTo>
                  <a:lnTo>
                    <a:pt x="0" y="195579"/>
                  </a:lnTo>
                  <a:lnTo>
                    <a:pt x="24129" y="195579"/>
                  </a:lnTo>
                  <a:lnTo>
                    <a:pt x="24129" y="189230"/>
                  </a:lnTo>
                  <a:close/>
                </a:path>
                <a:path w="24129" h="633729">
                  <a:moveTo>
                    <a:pt x="24129" y="195580"/>
                  </a:moveTo>
                  <a:lnTo>
                    <a:pt x="0" y="195580"/>
                  </a:lnTo>
                  <a:lnTo>
                    <a:pt x="0" y="201929"/>
                  </a:lnTo>
                  <a:lnTo>
                    <a:pt x="24129" y="201929"/>
                  </a:lnTo>
                  <a:lnTo>
                    <a:pt x="24129" y="195580"/>
                  </a:lnTo>
                  <a:close/>
                </a:path>
                <a:path w="24129" h="633729">
                  <a:moveTo>
                    <a:pt x="24129" y="201930"/>
                  </a:moveTo>
                  <a:lnTo>
                    <a:pt x="0" y="201930"/>
                  </a:lnTo>
                  <a:lnTo>
                    <a:pt x="0" y="208279"/>
                  </a:lnTo>
                  <a:lnTo>
                    <a:pt x="24129" y="208279"/>
                  </a:lnTo>
                  <a:lnTo>
                    <a:pt x="24129" y="201930"/>
                  </a:lnTo>
                  <a:close/>
                </a:path>
                <a:path w="24129" h="633729">
                  <a:moveTo>
                    <a:pt x="24129" y="208280"/>
                  </a:moveTo>
                  <a:lnTo>
                    <a:pt x="0" y="208280"/>
                  </a:lnTo>
                  <a:lnTo>
                    <a:pt x="0" y="214629"/>
                  </a:lnTo>
                  <a:lnTo>
                    <a:pt x="24129" y="214629"/>
                  </a:lnTo>
                  <a:lnTo>
                    <a:pt x="24129" y="208280"/>
                  </a:lnTo>
                  <a:close/>
                </a:path>
                <a:path w="24129" h="633729">
                  <a:moveTo>
                    <a:pt x="24129" y="214630"/>
                  </a:moveTo>
                  <a:lnTo>
                    <a:pt x="0" y="214630"/>
                  </a:lnTo>
                  <a:lnTo>
                    <a:pt x="0" y="220979"/>
                  </a:lnTo>
                  <a:lnTo>
                    <a:pt x="24129" y="220979"/>
                  </a:lnTo>
                  <a:lnTo>
                    <a:pt x="24129" y="214630"/>
                  </a:lnTo>
                  <a:close/>
                </a:path>
                <a:path w="24129" h="633729">
                  <a:moveTo>
                    <a:pt x="24129" y="220980"/>
                  </a:moveTo>
                  <a:lnTo>
                    <a:pt x="0" y="220980"/>
                  </a:lnTo>
                  <a:lnTo>
                    <a:pt x="0" y="227329"/>
                  </a:lnTo>
                  <a:lnTo>
                    <a:pt x="24129" y="227329"/>
                  </a:lnTo>
                  <a:lnTo>
                    <a:pt x="24129" y="220980"/>
                  </a:lnTo>
                  <a:close/>
                </a:path>
                <a:path w="24129" h="633729">
                  <a:moveTo>
                    <a:pt x="24129" y="227330"/>
                  </a:moveTo>
                  <a:lnTo>
                    <a:pt x="0" y="227330"/>
                  </a:lnTo>
                  <a:lnTo>
                    <a:pt x="0" y="233679"/>
                  </a:lnTo>
                  <a:lnTo>
                    <a:pt x="24129" y="233679"/>
                  </a:lnTo>
                  <a:lnTo>
                    <a:pt x="24129" y="227330"/>
                  </a:lnTo>
                  <a:close/>
                </a:path>
                <a:path w="24129" h="633729">
                  <a:moveTo>
                    <a:pt x="24129" y="233680"/>
                  </a:moveTo>
                  <a:lnTo>
                    <a:pt x="0" y="233680"/>
                  </a:lnTo>
                  <a:lnTo>
                    <a:pt x="0" y="240029"/>
                  </a:lnTo>
                  <a:lnTo>
                    <a:pt x="24129" y="240029"/>
                  </a:lnTo>
                  <a:lnTo>
                    <a:pt x="24129" y="233680"/>
                  </a:lnTo>
                  <a:close/>
                </a:path>
                <a:path w="24129" h="633729">
                  <a:moveTo>
                    <a:pt x="24129" y="240030"/>
                  </a:moveTo>
                  <a:lnTo>
                    <a:pt x="0" y="240030"/>
                  </a:lnTo>
                  <a:lnTo>
                    <a:pt x="0" y="246379"/>
                  </a:lnTo>
                  <a:lnTo>
                    <a:pt x="24129" y="246379"/>
                  </a:lnTo>
                  <a:lnTo>
                    <a:pt x="24129" y="240030"/>
                  </a:lnTo>
                  <a:close/>
                </a:path>
                <a:path w="24129" h="633729">
                  <a:moveTo>
                    <a:pt x="24129" y="246380"/>
                  </a:moveTo>
                  <a:lnTo>
                    <a:pt x="0" y="246380"/>
                  </a:lnTo>
                  <a:lnTo>
                    <a:pt x="0" y="252729"/>
                  </a:lnTo>
                  <a:lnTo>
                    <a:pt x="24129" y="252729"/>
                  </a:lnTo>
                  <a:lnTo>
                    <a:pt x="24129" y="246380"/>
                  </a:lnTo>
                  <a:close/>
                </a:path>
                <a:path w="24129" h="633729">
                  <a:moveTo>
                    <a:pt x="24129" y="252730"/>
                  </a:moveTo>
                  <a:lnTo>
                    <a:pt x="0" y="252730"/>
                  </a:lnTo>
                  <a:lnTo>
                    <a:pt x="0" y="259079"/>
                  </a:lnTo>
                  <a:lnTo>
                    <a:pt x="24129" y="259079"/>
                  </a:lnTo>
                  <a:lnTo>
                    <a:pt x="24129" y="252730"/>
                  </a:lnTo>
                  <a:close/>
                </a:path>
                <a:path w="24129" h="633729">
                  <a:moveTo>
                    <a:pt x="24129" y="259080"/>
                  </a:moveTo>
                  <a:lnTo>
                    <a:pt x="0" y="259080"/>
                  </a:lnTo>
                  <a:lnTo>
                    <a:pt x="0" y="265429"/>
                  </a:lnTo>
                  <a:lnTo>
                    <a:pt x="24129" y="265429"/>
                  </a:lnTo>
                  <a:lnTo>
                    <a:pt x="24129" y="259080"/>
                  </a:lnTo>
                  <a:close/>
                </a:path>
                <a:path w="24129" h="633729">
                  <a:moveTo>
                    <a:pt x="24129" y="265430"/>
                  </a:moveTo>
                  <a:lnTo>
                    <a:pt x="0" y="265430"/>
                  </a:lnTo>
                  <a:lnTo>
                    <a:pt x="0" y="271779"/>
                  </a:lnTo>
                  <a:lnTo>
                    <a:pt x="24129" y="271779"/>
                  </a:lnTo>
                  <a:lnTo>
                    <a:pt x="24129" y="265430"/>
                  </a:lnTo>
                  <a:close/>
                </a:path>
                <a:path w="24129" h="633729">
                  <a:moveTo>
                    <a:pt x="24129" y="271780"/>
                  </a:moveTo>
                  <a:lnTo>
                    <a:pt x="0" y="271780"/>
                  </a:lnTo>
                  <a:lnTo>
                    <a:pt x="0" y="278129"/>
                  </a:lnTo>
                  <a:lnTo>
                    <a:pt x="24129" y="278129"/>
                  </a:lnTo>
                  <a:lnTo>
                    <a:pt x="24129" y="271780"/>
                  </a:lnTo>
                  <a:close/>
                </a:path>
                <a:path w="24129" h="633729">
                  <a:moveTo>
                    <a:pt x="24129" y="278130"/>
                  </a:moveTo>
                  <a:lnTo>
                    <a:pt x="0" y="278130"/>
                  </a:lnTo>
                  <a:lnTo>
                    <a:pt x="0" y="284479"/>
                  </a:lnTo>
                  <a:lnTo>
                    <a:pt x="24129" y="284479"/>
                  </a:lnTo>
                  <a:lnTo>
                    <a:pt x="24129" y="278130"/>
                  </a:lnTo>
                  <a:close/>
                </a:path>
                <a:path w="24129" h="633729">
                  <a:moveTo>
                    <a:pt x="24129" y="284480"/>
                  </a:moveTo>
                  <a:lnTo>
                    <a:pt x="0" y="284480"/>
                  </a:lnTo>
                  <a:lnTo>
                    <a:pt x="0" y="290829"/>
                  </a:lnTo>
                  <a:lnTo>
                    <a:pt x="24129" y="290829"/>
                  </a:lnTo>
                  <a:lnTo>
                    <a:pt x="24129" y="284480"/>
                  </a:lnTo>
                  <a:close/>
                </a:path>
                <a:path w="24129" h="633729">
                  <a:moveTo>
                    <a:pt x="24129" y="290830"/>
                  </a:moveTo>
                  <a:lnTo>
                    <a:pt x="0" y="290830"/>
                  </a:lnTo>
                  <a:lnTo>
                    <a:pt x="0" y="297179"/>
                  </a:lnTo>
                  <a:lnTo>
                    <a:pt x="24129" y="297179"/>
                  </a:lnTo>
                  <a:lnTo>
                    <a:pt x="24129" y="290830"/>
                  </a:lnTo>
                  <a:close/>
                </a:path>
                <a:path w="24129" h="633729">
                  <a:moveTo>
                    <a:pt x="24129" y="297180"/>
                  </a:moveTo>
                  <a:lnTo>
                    <a:pt x="0" y="297180"/>
                  </a:lnTo>
                  <a:lnTo>
                    <a:pt x="0" y="303529"/>
                  </a:lnTo>
                  <a:lnTo>
                    <a:pt x="24129" y="303529"/>
                  </a:lnTo>
                  <a:lnTo>
                    <a:pt x="24129" y="297180"/>
                  </a:lnTo>
                  <a:close/>
                </a:path>
                <a:path w="24129" h="633729">
                  <a:moveTo>
                    <a:pt x="24129" y="303530"/>
                  </a:moveTo>
                  <a:lnTo>
                    <a:pt x="0" y="303530"/>
                  </a:lnTo>
                  <a:lnTo>
                    <a:pt x="0" y="309879"/>
                  </a:lnTo>
                  <a:lnTo>
                    <a:pt x="24129" y="309879"/>
                  </a:lnTo>
                  <a:lnTo>
                    <a:pt x="24129" y="303530"/>
                  </a:lnTo>
                  <a:close/>
                </a:path>
                <a:path w="24129" h="633729">
                  <a:moveTo>
                    <a:pt x="24129" y="309880"/>
                  </a:moveTo>
                  <a:lnTo>
                    <a:pt x="0" y="309880"/>
                  </a:lnTo>
                  <a:lnTo>
                    <a:pt x="0" y="316229"/>
                  </a:lnTo>
                  <a:lnTo>
                    <a:pt x="24129" y="316229"/>
                  </a:lnTo>
                  <a:lnTo>
                    <a:pt x="24129" y="309880"/>
                  </a:lnTo>
                  <a:close/>
                </a:path>
                <a:path w="24129" h="633729">
                  <a:moveTo>
                    <a:pt x="24129" y="316230"/>
                  </a:moveTo>
                  <a:lnTo>
                    <a:pt x="0" y="316230"/>
                  </a:lnTo>
                  <a:lnTo>
                    <a:pt x="0" y="322579"/>
                  </a:lnTo>
                  <a:lnTo>
                    <a:pt x="24129" y="322579"/>
                  </a:lnTo>
                  <a:lnTo>
                    <a:pt x="24129" y="316230"/>
                  </a:lnTo>
                  <a:close/>
                </a:path>
                <a:path w="24129" h="633729">
                  <a:moveTo>
                    <a:pt x="24129" y="322580"/>
                  </a:moveTo>
                  <a:lnTo>
                    <a:pt x="0" y="322580"/>
                  </a:lnTo>
                  <a:lnTo>
                    <a:pt x="0" y="328929"/>
                  </a:lnTo>
                  <a:lnTo>
                    <a:pt x="24129" y="328929"/>
                  </a:lnTo>
                  <a:lnTo>
                    <a:pt x="24129" y="322580"/>
                  </a:lnTo>
                  <a:close/>
                </a:path>
                <a:path w="24129" h="633729">
                  <a:moveTo>
                    <a:pt x="24129" y="328930"/>
                  </a:moveTo>
                  <a:lnTo>
                    <a:pt x="0" y="328930"/>
                  </a:lnTo>
                  <a:lnTo>
                    <a:pt x="0" y="335279"/>
                  </a:lnTo>
                  <a:lnTo>
                    <a:pt x="24129" y="335279"/>
                  </a:lnTo>
                  <a:lnTo>
                    <a:pt x="24129" y="328930"/>
                  </a:lnTo>
                  <a:close/>
                </a:path>
                <a:path w="24129" h="633729">
                  <a:moveTo>
                    <a:pt x="24129" y="335280"/>
                  </a:moveTo>
                  <a:lnTo>
                    <a:pt x="0" y="335280"/>
                  </a:lnTo>
                  <a:lnTo>
                    <a:pt x="0" y="341629"/>
                  </a:lnTo>
                  <a:lnTo>
                    <a:pt x="24129" y="341629"/>
                  </a:lnTo>
                  <a:lnTo>
                    <a:pt x="24129" y="335280"/>
                  </a:lnTo>
                  <a:close/>
                </a:path>
                <a:path w="24129" h="633729">
                  <a:moveTo>
                    <a:pt x="24129" y="341630"/>
                  </a:moveTo>
                  <a:lnTo>
                    <a:pt x="0" y="341630"/>
                  </a:lnTo>
                  <a:lnTo>
                    <a:pt x="0" y="347979"/>
                  </a:lnTo>
                  <a:lnTo>
                    <a:pt x="24129" y="347979"/>
                  </a:lnTo>
                  <a:lnTo>
                    <a:pt x="24129" y="341630"/>
                  </a:lnTo>
                  <a:close/>
                </a:path>
                <a:path w="24129" h="633729">
                  <a:moveTo>
                    <a:pt x="24129" y="347980"/>
                  </a:moveTo>
                  <a:lnTo>
                    <a:pt x="0" y="347980"/>
                  </a:lnTo>
                  <a:lnTo>
                    <a:pt x="0" y="354329"/>
                  </a:lnTo>
                  <a:lnTo>
                    <a:pt x="24129" y="354329"/>
                  </a:lnTo>
                  <a:lnTo>
                    <a:pt x="24129" y="347980"/>
                  </a:lnTo>
                  <a:close/>
                </a:path>
                <a:path w="24129" h="633729">
                  <a:moveTo>
                    <a:pt x="24129" y="354330"/>
                  </a:moveTo>
                  <a:lnTo>
                    <a:pt x="0" y="354330"/>
                  </a:lnTo>
                  <a:lnTo>
                    <a:pt x="0" y="360679"/>
                  </a:lnTo>
                  <a:lnTo>
                    <a:pt x="24129" y="360679"/>
                  </a:lnTo>
                  <a:lnTo>
                    <a:pt x="24129" y="354330"/>
                  </a:lnTo>
                  <a:close/>
                </a:path>
                <a:path w="24129" h="633729">
                  <a:moveTo>
                    <a:pt x="24129" y="360680"/>
                  </a:moveTo>
                  <a:lnTo>
                    <a:pt x="0" y="360680"/>
                  </a:lnTo>
                  <a:lnTo>
                    <a:pt x="0" y="367029"/>
                  </a:lnTo>
                  <a:lnTo>
                    <a:pt x="24129" y="367029"/>
                  </a:lnTo>
                  <a:lnTo>
                    <a:pt x="24129" y="360680"/>
                  </a:lnTo>
                  <a:close/>
                </a:path>
                <a:path w="24129" h="633729">
                  <a:moveTo>
                    <a:pt x="24129" y="367030"/>
                  </a:moveTo>
                  <a:lnTo>
                    <a:pt x="0" y="367030"/>
                  </a:lnTo>
                  <a:lnTo>
                    <a:pt x="0" y="373379"/>
                  </a:lnTo>
                  <a:lnTo>
                    <a:pt x="24129" y="373379"/>
                  </a:lnTo>
                  <a:lnTo>
                    <a:pt x="24129" y="367030"/>
                  </a:lnTo>
                  <a:close/>
                </a:path>
                <a:path w="24129" h="633729">
                  <a:moveTo>
                    <a:pt x="24129" y="373380"/>
                  </a:moveTo>
                  <a:lnTo>
                    <a:pt x="0" y="373380"/>
                  </a:lnTo>
                  <a:lnTo>
                    <a:pt x="0" y="379729"/>
                  </a:lnTo>
                  <a:lnTo>
                    <a:pt x="24129" y="379729"/>
                  </a:lnTo>
                  <a:lnTo>
                    <a:pt x="24129" y="373380"/>
                  </a:lnTo>
                  <a:close/>
                </a:path>
                <a:path w="24129" h="633729">
                  <a:moveTo>
                    <a:pt x="24129" y="379730"/>
                  </a:moveTo>
                  <a:lnTo>
                    <a:pt x="0" y="379730"/>
                  </a:lnTo>
                  <a:lnTo>
                    <a:pt x="0" y="386079"/>
                  </a:lnTo>
                  <a:lnTo>
                    <a:pt x="24129" y="386079"/>
                  </a:lnTo>
                  <a:lnTo>
                    <a:pt x="24129" y="379730"/>
                  </a:lnTo>
                  <a:close/>
                </a:path>
                <a:path w="24129" h="633729">
                  <a:moveTo>
                    <a:pt x="24129" y="386080"/>
                  </a:moveTo>
                  <a:lnTo>
                    <a:pt x="0" y="386080"/>
                  </a:lnTo>
                  <a:lnTo>
                    <a:pt x="0" y="392429"/>
                  </a:lnTo>
                  <a:lnTo>
                    <a:pt x="24129" y="392429"/>
                  </a:lnTo>
                  <a:lnTo>
                    <a:pt x="24129" y="386080"/>
                  </a:lnTo>
                  <a:close/>
                </a:path>
                <a:path w="24129" h="633729">
                  <a:moveTo>
                    <a:pt x="24129" y="392430"/>
                  </a:moveTo>
                  <a:lnTo>
                    <a:pt x="0" y="392430"/>
                  </a:lnTo>
                  <a:lnTo>
                    <a:pt x="0" y="398779"/>
                  </a:lnTo>
                  <a:lnTo>
                    <a:pt x="24129" y="398779"/>
                  </a:lnTo>
                  <a:lnTo>
                    <a:pt x="24129" y="392430"/>
                  </a:lnTo>
                  <a:close/>
                </a:path>
                <a:path w="24129" h="633729">
                  <a:moveTo>
                    <a:pt x="24129" y="398780"/>
                  </a:moveTo>
                  <a:lnTo>
                    <a:pt x="0" y="398780"/>
                  </a:lnTo>
                  <a:lnTo>
                    <a:pt x="0" y="405129"/>
                  </a:lnTo>
                  <a:lnTo>
                    <a:pt x="24129" y="405129"/>
                  </a:lnTo>
                  <a:lnTo>
                    <a:pt x="24129" y="398780"/>
                  </a:lnTo>
                  <a:close/>
                </a:path>
                <a:path w="24129" h="633729">
                  <a:moveTo>
                    <a:pt x="24129" y="405130"/>
                  </a:moveTo>
                  <a:lnTo>
                    <a:pt x="0" y="405130"/>
                  </a:lnTo>
                  <a:lnTo>
                    <a:pt x="0" y="430529"/>
                  </a:lnTo>
                  <a:lnTo>
                    <a:pt x="24129" y="430529"/>
                  </a:lnTo>
                  <a:lnTo>
                    <a:pt x="24129" y="405130"/>
                  </a:lnTo>
                  <a:close/>
                </a:path>
                <a:path w="24129" h="633729">
                  <a:moveTo>
                    <a:pt x="24129" y="430530"/>
                  </a:moveTo>
                  <a:lnTo>
                    <a:pt x="0" y="430530"/>
                  </a:lnTo>
                  <a:lnTo>
                    <a:pt x="0" y="435609"/>
                  </a:lnTo>
                  <a:lnTo>
                    <a:pt x="24129" y="435609"/>
                  </a:lnTo>
                  <a:lnTo>
                    <a:pt x="24129" y="430530"/>
                  </a:lnTo>
                  <a:close/>
                </a:path>
                <a:path w="24129" h="633729">
                  <a:moveTo>
                    <a:pt x="24129" y="435610"/>
                  </a:moveTo>
                  <a:lnTo>
                    <a:pt x="0" y="435610"/>
                  </a:lnTo>
                  <a:lnTo>
                    <a:pt x="0" y="443229"/>
                  </a:lnTo>
                  <a:lnTo>
                    <a:pt x="24129" y="443229"/>
                  </a:lnTo>
                  <a:lnTo>
                    <a:pt x="24129" y="435610"/>
                  </a:lnTo>
                  <a:close/>
                </a:path>
                <a:path w="24129" h="633729">
                  <a:moveTo>
                    <a:pt x="24129" y="443230"/>
                  </a:moveTo>
                  <a:lnTo>
                    <a:pt x="0" y="443230"/>
                  </a:lnTo>
                  <a:lnTo>
                    <a:pt x="0" y="449579"/>
                  </a:lnTo>
                  <a:lnTo>
                    <a:pt x="24129" y="449579"/>
                  </a:lnTo>
                  <a:lnTo>
                    <a:pt x="24129" y="443230"/>
                  </a:lnTo>
                  <a:close/>
                </a:path>
                <a:path w="24129" h="633729">
                  <a:moveTo>
                    <a:pt x="24129" y="449580"/>
                  </a:moveTo>
                  <a:lnTo>
                    <a:pt x="0" y="449580"/>
                  </a:lnTo>
                  <a:lnTo>
                    <a:pt x="0" y="455929"/>
                  </a:lnTo>
                  <a:lnTo>
                    <a:pt x="24129" y="455929"/>
                  </a:lnTo>
                  <a:lnTo>
                    <a:pt x="24129" y="449580"/>
                  </a:lnTo>
                  <a:close/>
                </a:path>
                <a:path w="24129" h="633729">
                  <a:moveTo>
                    <a:pt x="24129" y="455930"/>
                  </a:moveTo>
                  <a:lnTo>
                    <a:pt x="0" y="455930"/>
                  </a:lnTo>
                  <a:lnTo>
                    <a:pt x="0" y="462279"/>
                  </a:lnTo>
                  <a:lnTo>
                    <a:pt x="24129" y="462279"/>
                  </a:lnTo>
                  <a:lnTo>
                    <a:pt x="24129" y="455930"/>
                  </a:lnTo>
                  <a:close/>
                </a:path>
                <a:path w="24129" h="633729">
                  <a:moveTo>
                    <a:pt x="24129" y="462280"/>
                  </a:moveTo>
                  <a:lnTo>
                    <a:pt x="0" y="462280"/>
                  </a:lnTo>
                  <a:lnTo>
                    <a:pt x="0" y="468629"/>
                  </a:lnTo>
                  <a:lnTo>
                    <a:pt x="24129" y="468629"/>
                  </a:lnTo>
                  <a:lnTo>
                    <a:pt x="24129" y="462280"/>
                  </a:lnTo>
                  <a:close/>
                </a:path>
                <a:path w="24129" h="633729">
                  <a:moveTo>
                    <a:pt x="24129" y="468630"/>
                  </a:moveTo>
                  <a:lnTo>
                    <a:pt x="0" y="468630"/>
                  </a:lnTo>
                  <a:lnTo>
                    <a:pt x="0" y="474979"/>
                  </a:lnTo>
                  <a:lnTo>
                    <a:pt x="24129" y="474979"/>
                  </a:lnTo>
                  <a:lnTo>
                    <a:pt x="24129" y="468630"/>
                  </a:lnTo>
                  <a:close/>
                </a:path>
                <a:path w="24129" h="633729">
                  <a:moveTo>
                    <a:pt x="24129" y="474980"/>
                  </a:moveTo>
                  <a:lnTo>
                    <a:pt x="0" y="474980"/>
                  </a:lnTo>
                  <a:lnTo>
                    <a:pt x="0" y="481329"/>
                  </a:lnTo>
                  <a:lnTo>
                    <a:pt x="24129" y="481329"/>
                  </a:lnTo>
                  <a:lnTo>
                    <a:pt x="24129" y="474980"/>
                  </a:lnTo>
                  <a:close/>
                </a:path>
                <a:path w="24129" h="633729">
                  <a:moveTo>
                    <a:pt x="24129" y="481330"/>
                  </a:moveTo>
                  <a:lnTo>
                    <a:pt x="0" y="481330"/>
                  </a:lnTo>
                  <a:lnTo>
                    <a:pt x="0" y="487679"/>
                  </a:lnTo>
                  <a:lnTo>
                    <a:pt x="24129" y="487679"/>
                  </a:lnTo>
                  <a:lnTo>
                    <a:pt x="24129" y="481330"/>
                  </a:lnTo>
                  <a:close/>
                </a:path>
                <a:path w="24129" h="633729">
                  <a:moveTo>
                    <a:pt x="24129" y="487680"/>
                  </a:moveTo>
                  <a:lnTo>
                    <a:pt x="0" y="487680"/>
                  </a:lnTo>
                  <a:lnTo>
                    <a:pt x="0" y="494029"/>
                  </a:lnTo>
                  <a:lnTo>
                    <a:pt x="24129" y="494029"/>
                  </a:lnTo>
                  <a:lnTo>
                    <a:pt x="24129" y="487680"/>
                  </a:lnTo>
                  <a:close/>
                </a:path>
                <a:path w="24129" h="633729">
                  <a:moveTo>
                    <a:pt x="24129" y="494030"/>
                  </a:moveTo>
                  <a:lnTo>
                    <a:pt x="0" y="494030"/>
                  </a:lnTo>
                  <a:lnTo>
                    <a:pt x="0" y="500379"/>
                  </a:lnTo>
                  <a:lnTo>
                    <a:pt x="24129" y="500379"/>
                  </a:lnTo>
                  <a:lnTo>
                    <a:pt x="24129" y="494030"/>
                  </a:lnTo>
                  <a:close/>
                </a:path>
                <a:path w="24129" h="633729">
                  <a:moveTo>
                    <a:pt x="24129" y="500380"/>
                  </a:moveTo>
                  <a:lnTo>
                    <a:pt x="0" y="500380"/>
                  </a:lnTo>
                  <a:lnTo>
                    <a:pt x="0" y="518159"/>
                  </a:lnTo>
                  <a:lnTo>
                    <a:pt x="24129" y="518159"/>
                  </a:lnTo>
                  <a:lnTo>
                    <a:pt x="24129" y="500380"/>
                  </a:lnTo>
                  <a:close/>
                </a:path>
                <a:path w="24129" h="633729">
                  <a:moveTo>
                    <a:pt x="24129" y="518160"/>
                  </a:moveTo>
                  <a:lnTo>
                    <a:pt x="0" y="518160"/>
                  </a:lnTo>
                  <a:lnTo>
                    <a:pt x="0" y="525779"/>
                  </a:lnTo>
                  <a:lnTo>
                    <a:pt x="24129" y="525779"/>
                  </a:lnTo>
                  <a:lnTo>
                    <a:pt x="24129" y="518160"/>
                  </a:lnTo>
                  <a:close/>
                </a:path>
                <a:path w="24129" h="633729">
                  <a:moveTo>
                    <a:pt x="24129" y="525780"/>
                  </a:moveTo>
                  <a:lnTo>
                    <a:pt x="0" y="525780"/>
                  </a:lnTo>
                  <a:lnTo>
                    <a:pt x="0" y="530859"/>
                  </a:lnTo>
                  <a:lnTo>
                    <a:pt x="24129" y="530859"/>
                  </a:lnTo>
                  <a:lnTo>
                    <a:pt x="24129" y="525780"/>
                  </a:lnTo>
                  <a:close/>
                </a:path>
                <a:path w="24129" h="633729">
                  <a:moveTo>
                    <a:pt x="24129" y="530860"/>
                  </a:moveTo>
                  <a:lnTo>
                    <a:pt x="0" y="530860"/>
                  </a:lnTo>
                  <a:lnTo>
                    <a:pt x="0" y="538479"/>
                  </a:lnTo>
                  <a:lnTo>
                    <a:pt x="24129" y="538479"/>
                  </a:lnTo>
                  <a:lnTo>
                    <a:pt x="24129" y="530860"/>
                  </a:lnTo>
                  <a:close/>
                </a:path>
                <a:path w="24129" h="633729">
                  <a:moveTo>
                    <a:pt x="24129" y="538480"/>
                  </a:moveTo>
                  <a:lnTo>
                    <a:pt x="0" y="538480"/>
                  </a:lnTo>
                  <a:lnTo>
                    <a:pt x="0" y="544829"/>
                  </a:lnTo>
                  <a:lnTo>
                    <a:pt x="24129" y="544829"/>
                  </a:lnTo>
                  <a:lnTo>
                    <a:pt x="24129" y="538480"/>
                  </a:lnTo>
                  <a:close/>
                </a:path>
                <a:path w="24129" h="633729">
                  <a:moveTo>
                    <a:pt x="24129" y="544830"/>
                  </a:moveTo>
                  <a:lnTo>
                    <a:pt x="0" y="544830"/>
                  </a:lnTo>
                  <a:lnTo>
                    <a:pt x="0" y="551179"/>
                  </a:lnTo>
                  <a:lnTo>
                    <a:pt x="24129" y="551179"/>
                  </a:lnTo>
                  <a:lnTo>
                    <a:pt x="24129" y="544830"/>
                  </a:lnTo>
                  <a:close/>
                </a:path>
                <a:path w="24129" h="633729">
                  <a:moveTo>
                    <a:pt x="24129" y="551180"/>
                  </a:moveTo>
                  <a:lnTo>
                    <a:pt x="0" y="551180"/>
                  </a:lnTo>
                  <a:lnTo>
                    <a:pt x="0" y="557529"/>
                  </a:lnTo>
                  <a:lnTo>
                    <a:pt x="24129" y="557529"/>
                  </a:lnTo>
                  <a:lnTo>
                    <a:pt x="24129" y="551180"/>
                  </a:lnTo>
                  <a:close/>
                </a:path>
                <a:path w="24129" h="633729">
                  <a:moveTo>
                    <a:pt x="24129" y="557530"/>
                  </a:moveTo>
                  <a:lnTo>
                    <a:pt x="0" y="557530"/>
                  </a:lnTo>
                  <a:lnTo>
                    <a:pt x="0" y="563879"/>
                  </a:lnTo>
                  <a:lnTo>
                    <a:pt x="24129" y="563879"/>
                  </a:lnTo>
                  <a:lnTo>
                    <a:pt x="24129" y="557530"/>
                  </a:lnTo>
                  <a:close/>
                </a:path>
                <a:path w="24129" h="633729">
                  <a:moveTo>
                    <a:pt x="24129" y="563880"/>
                  </a:moveTo>
                  <a:lnTo>
                    <a:pt x="0" y="563880"/>
                  </a:lnTo>
                  <a:lnTo>
                    <a:pt x="0" y="570229"/>
                  </a:lnTo>
                  <a:lnTo>
                    <a:pt x="24129" y="570229"/>
                  </a:lnTo>
                  <a:lnTo>
                    <a:pt x="24129" y="563880"/>
                  </a:lnTo>
                  <a:close/>
                </a:path>
                <a:path w="24129" h="633729">
                  <a:moveTo>
                    <a:pt x="24129" y="570230"/>
                  </a:moveTo>
                  <a:lnTo>
                    <a:pt x="0" y="570230"/>
                  </a:lnTo>
                  <a:lnTo>
                    <a:pt x="0" y="576579"/>
                  </a:lnTo>
                  <a:lnTo>
                    <a:pt x="24129" y="576579"/>
                  </a:lnTo>
                  <a:lnTo>
                    <a:pt x="24129" y="570230"/>
                  </a:lnTo>
                  <a:close/>
                </a:path>
                <a:path w="24129" h="633729">
                  <a:moveTo>
                    <a:pt x="24129" y="576580"/>
                  </a:moveTo>
                  <a:lnTo>
                    <a:pt x="0" y="576580"/>
                  </a:lnTo>
                  <a:lnTo>
                    <a:pt x="0" y="582929"/>
                  </a:lnTo>
                  <a:lnTo>
                    <a:pt x="24129" y="582929"/>
                  </a:lnTo>
                  <a:lnTo>
                    <a:pt x="24129" y="576580"/>
                  </a:lnTo>
                  <a:close/>
                </a:path>
                <a:path w="24129" h="633729">
                  <a:moveTo>
                    <a:pt x="24129" y="582930"/>
                  </a:moveTo>
                  <a:lnTo>
                    <a:pt x="0" y="582930"/>
                  </a:lnTo>
                  <a:lnTo>
                    <a:pt x="0" y="589279"/>
                  </a:lnTo>
                  <a:lnTo>
                    <a:pt x="24129" y="589279"/>
                  </a:lnTo>
                  <a:lnTo>
                    <a:pt x="24129" y="582930"/>
                  </a:lnTo>
                  <a:close/>
                </a:path>
                <a:path w="24129" h="633729">
                  <a:moveTo>
                    <a:pt x="24129" y="589280"/>
                  </a:moveTo>
                  <a:lnTo>
                    <a:pt x="0" y="589280"/>
                  </a:lnTo>
                  <a:lnTo>
                    <a:pt x="0" y="595629"/>
                  </a:lnTo>
                  <a:lnTo>
                    <a:pt x="24129" y="595629"/>
                  </a:lnTo>
                  <a:lnTo>
                    <a:pt x="24129" y="589280"/>
                  </a:lnTo>
                  <a:close/>
                </a:path>
                <a:path w="24129" h="633729">
                  <a:moveTo>
                    <a:pt x="24129" y="595630"/>
                  </a:moveTo>
                  <a:lnTo>
                    <a:pt x="0" y="595630"/>
                  </a:lnTo>
                  <a:lnTo>
                    <a:pt x="0" y="601979"/>
                  </a:lnTo>
                  <a:lnTo>
                    <a:pt x="24129" y="601979"/>
                  </a:lnTo>
                  <a:lnTo>
                    <a:pt x="24129" y="595630"/>
                  </a:lnTo>
                  <a:close/>
                </a:path>
                <a:path w="24129" h="633729">
                  <a:moveTo>
                    <a:pt x="24129" y="601980"/>
                  </a:moveTo>
                  <a:lnTo>
                    <a:pt x="0" y="601980"/>
                  </a:lnTo>
                  <a:lnTo>
                    <a:pt x="0" y="608329"/>
                  </a:lnTo>
                  <a:lnTo>
                    <a:pt x="24129" y="608329"/>
                  </a:lnTo>
                  <a:lnTo>
                    <a:pt x="24129" y="601980"/>
                  </a:lnTo>
                  <a:close/>
                </a:path>
                <a:path w="24129" h="633729">
                  <a:moveTo>
                    <a:pt x="24129" y="608330"/>
                  </a:moveTo>
                  <a:lnTo>
                    <a:pt x="0" y="608330"/>
                  </a:lnTo>
                  <a:lnTo>
                    <a:pt x="0" y="614679"/>
                  </a:lnTo>
                  <a:lnTo>
                    <a:pt x="24129" y="614679"/>
                  </a:lnTo>
                  <a:lnTo>
                    <a:pt x="24129" y="608330"/>
                  </a:lnTo>
                  <a:close/>
                </a:path>
                <a:path w="24129" h="633729">
                  <a:moveTo>
                    <a:pt x="24129" y="614680"/>
                  </a:moveTo>
                  <a:lnTo>
                    <a:pt x="0" y="614680"/>
                  </a:lnTo>
                  <a:lnTo>
                    <a:pt x="0" y="621029"/>
                  </a:lnTo>
                  <a:lnTo>
                    <a:pt x="24129" y="621029"/>
                  </a:lnTo>
                  <a:lnTo>
                    <a:pt x="24129" y="614680"/>
                  </a:lnTo>
                  <a:close/>
                </a:path>
                <a:path w="24129" h="633729">
                  <a:moveTo>
                    <a:pt x="24129" y="621030"/>
                  </a:moveTo>
                  <a:lnTo>
                    <a:pt x="0" y="621030"/>
                  </a:lnTo>
                  <a:lnTo>
                    <a:pt x="0" y="627379"/>
                  </a:lnTo>
                  <a:lnTo>
                    <a:pt x="24129" y="627379"/>
                  </a:lnTo>
                  <a:lnTo>
                    <a:pt x="24129" y="621030"/>
                  </a:lnTo>
                  <a:close/>
                </a:path>
                <a:path w="24129" h="633729">
                  <a:moveTo>
                    <a:pt x="24129" y="627380"/>
                  </a:moveTo>
                  <a:lnTo>
                    <a:pt x="0" y="627380"/>
                  </a:lnTo>
                  <a:lnTo>
                    <a:pt x="0" y="633729"/>
                  </a:lnTo>
                  <a:lnTo>
                    <a:pt x="24129" y="633729"/>
                  </a:lnTo>
                  <a:lnTo>
                    <a:pt x="24129" y="627380"/>
                  </a:lnTo>
                  <a:close/>
                </a:path>
              </a:pathLst>
            </a:custGeom>
            <a:solidFill>
              <a:srgbClr val="313131"/>
            </a:solidFill>
          </p:spPr>
          <p:txBody>
            <a:bodyPr bIns="0" lIns="0" rIns="0" rtlCol="0" tIns="0" wrap="square"/>
            <a:p/>
          </p:txBody>
        </p:sp>
        <p:sp>
          <p:nvSpPr>
            <p:cNvPr id="1048927" name="object 204"/>
            <p:cNvSpPr/>
            <p:nvPr/>
          </p:nvSpPr>
          <p:spPr>
            <a:xfrm>
              <a:off x="7001509" y="4523739"/>
              <a:ext cx="24130" cy="654050"/>
            </a:xfrm>
            <a:custGeom>
              <a:avLst/>
              <a:ahLst/>
              <a:rect l="l" t="t" r="r" b="b"/>
              <a:pathLst>
                <a:path w="24129" h="654050">
                  <a:moveTo>
                    <a:pt x="1270" y="0"/>
                  </a:moveTo>
                  <a:lnTo>
                    <a:pt x="0" y="0"/>
                  </a:lnTo>
                  <a:lnTo>
                    <a:pt x="0" y="6349"/>
                  </a:lnTo>
                  <a:lnTo>
                    <a:pt x="7620" y="6349"/>
                  </a:lnTo>
                  <a:lnTo>
                    <a:pt x="7620" y="5079"/>
                  </a:lnTo>
                  <a:lnTo>
                    <a:pt x="6350" y="5079"/>
                  </a:lnTo>
                  <a:lnTo>
                    <a:pt x="6350" y="3809"/>
                  </a:lnTo>
                  <a:lnTo>
                    <a:pt x="5080" y="3809"/>
                  </a:lnTo>
                  <a:lnTo>
                    <a:pt x="5080" y="2539"/>
                  </a:lnTo>
                  <a:lnTo>
                    <a:pt x="2540" y="2539"/>
                  </a:lnTo>
                  <a:lnTo>
                    <a:pt x="2540" y="1269"/>
                  </a:lnTo>
                  <a:lnTo>
                    <a:pt x="1270" y="1269"/>
                  </a:lnTo>
                  <a:lnTo>
                    <a:pt x="1270" y="0"/>
                  </a:lnTo>
                  <a:close/>
                </a:path>
                <a:path w="24129" h="654050">
                  <a:moveTo>
                    <a:pt x="8890" y="6349"/>
                  </a:moveTo>
                  <a:lnTo>
                    <a:pt x="0" y="6349"/>
                  </a:lnTo>
                  <a:lnTo>
                    <a:pt x="0" y="12699"/>
                  </a:lnTo>
                  <a:lnTo>
                    <a:pt x="15240" y="12699"/>
                  </a:lnTo>
                  <a:lnTo>
                    <a:pt x="15240" y="11429"/>
                  </a:lnTo>
                  <a:lnTo>
                    <a:pt x="13970" y="11429"/>
                  </a:lnTo>
                  <a:lnTo>
                    <a:pt x="13970" y="10159"/>
                  </a:lnTo>
                  <a:lnTo>
                    <a:pt x="12700" y="10159"/>
                  </a:lnTo>
                  <a:lnTo>
                    <a:pt x="12700" y="8889"/>
                  </a:lnTo>
                  <a:lnTo>
                    <a:pt x="11430" y="8889"/>
                  </a:lnTo>
                  <a:lnTo>
                    <a:pt x="11430" y="7619"/>
                  </a:lnTo>
                  <a:lnTo>
                    <a:pt x="8890" y="7619"/>
                  </a:lnTo>
                  <a:lnTo>
                    <a:pt x="8890" y="6349"/>
                  </a:lnTo>
                  <a:close/>
                </a:path>
                <a:path w="24129" h="654050">
                  <a:moveTo>
                    <a:pt x="17780" y="12699"/>
                  </a:moveTo>
                  <a:lnTo>
                    <a:pt x="0" y="12699"/>
                  </a:lnTo>
                  <a:lnTo>
                    <a:pt x="0" y="19049"/>
                  </a:lnTo>
                  <a:lnTo>
                    <a:pt x="22860" y="19049"/>
                  </a:lnTo>
                  <a:lnTo>
                    <a:pt x="22860" y="17779"/>
                  </a:lnTo>
                  <a:lnTo>
                    <a:pt x="21590" y="17779"/>
                  </a:lnTo>
                  <a:lnTo>
                    <a:pt x="21590" y="16509"/>
                  </a:lnTo>
                  <a:lnTo>
                    <a:pt x="20320" y="16509"/>
                  </a:lnTo>
                  <a:lnTo>
                    <a:pt x="20320" y="15239"/>
                  </a:lnTo>
                  <a:lnTo>
                    <a:pt x="19050" y="15239"/>
                  </a:lnTo>
                  <a:lnTo>
                    <a:pt x="19050" y="13969"/>
                  </a:lnTo>
                  <a:lnTo>
                    <a:pt x="17780" y="13969"/>
                  </a:lnTo>
                  <a:lnTo>
                    <a:pt x="17780" y="12699"/>
                  </a:lnTo>
                  <a:close/>
                </a:path>
                <a:path w="24129" h="654050">
                  <a:moveTo>
                    <a:pt x="24130" y="19049"/>
                  </a:moveTo>
                  <a:lnTo>
                    <a:pt x="0" y="19049"/>
                  </a:lnTo>
                  <a:lnTo>
                    <a:pt x="0" y="25399"/>
                  </a:lnTo>
                  <a:lnTo>
                    <a:pt x="24130" y="25399"/>
                  </a:lnTo>
                  <a:lnTo>
                    <a:pt x="24130" y="19049"/>
                  </a:lnTo>
                  <a:close/>
                </a:path>
                <a:path w="24129" h="654050">
                  <a:moveTo>
                    <a:pt x="24130" y="25399"/>
                  </a:moveTo>
                  <a:lnTo>
                    <a:pt x="0" y="25399"/>
                  </a:lnTo>
                  <a:lnTo>
                    <a:pt x="0" y="31749"/>
                  </a:lnTo>
                  <a:lnTo>
                    <a:pt x="24130" y="31749"/>
                  </a:lnTo>
                  <a:lnTo>
                    <a:pt x="24130" y="25399"/>
                  </a:lnTo>
                  <a:close/>
                </a:path>
                <a:path w="24129" h="654050">
                  <a:moveTo>
                    <a:pt x="24130" y="31749"/>
                  </a:moveTo>
                  <a:lnTo>
                    <a:pt x="0" y="31749"/>
                  </a:lnTo>
                  <a:lnTo>
                    <a:pt x="0" y="38099"/>
                  </a:lnTo>
                  <a:lnTo>
                    <a:pt x="24130" y="38099"/>
                  </a:lnTo>
                  <a:lnTo>
                    <a:pt x="24130" y="31749"/>
                  </a:lnTo>
                  <a:close/>
                </a:path>
                <a:path w="24129" h="654050">
                  <a:moveTo>
                    <a:pt x="24130" y="38099"/>
                  </a:moveTo>
                  <a:lnTo>
                    <a:pt x="0" y="38099"/>
                  </a:lnTo>
                  <a:lnTo>
                    <a:pt x="0" y="44449"/>
                  </a:lnTo>
                  <a:lnTo>
                    <a:pt x="24130" y="44449"/>
                  </a:lnTo>
                  <a:lnTo>
                    <a:pt x="24130" y="38099"/>
                  </a:lnTo>
                  <a:close/>
                </a:path>
                <a:path w="24129" h="654050">
                  <a:moveTo>
                    <a:pt x="24130" y="44449"/>
                  </a:moveTo>
                  <a:lnTo>
                    <a:pt x="0" y="44449"/>
                  </a:lnTo>
                  <a:lnTo>
                    <a:pt x="0" y="50799"/>
                  </a:lnTo>
                  <a:lnTo>
                    <a:pt x="24130" y="50799"/>
                  </a:lnTo>
                  <a:lnTo>
                    <a:pt x="24130" y="44449"/>
                  </a:lnTo>
                  <a:close/>
                </a:path>
                <a:path w="24129" h="654050">
                  <a:moveTo>
                    <a:pt x="24130" y="50799"/>
                  </a:moveTo>
                  <a:lnTo>
                    <a:pt x="0" y="50799"/>
                  </a:lnTo>
                  <a:lnTo>
                    <a:pt x="0" y="57149"/>
                  </a:lnTo>
                  <a:lnTo>
                    <a:pt x="24130" y="57149"/>
                  </a:lnTo>
                  <a:lnTo>
                    <a:pt x="24130" y="50799"/>
                  </a:lnTo>
                  <a:close/>
                </a:path>
                <a:path w="24129" h="654050">
                  <a:moveTo>
                    <a:pt x="24130" y="57149"/>
                  </a:moveTo>
                  <a:lnTo>
                    <a:pt x="0" y="57149"/>
                  </a:lnTo>
                  <a:lnTo>
                    <a:pt x="0" y="63499"/>
                  </a:lnTo>
                  <a:lnTo>
                    <a:pt x="24130" y="63499"/>
                  </a:lnTo>
                  <a:lnTo>
                    <a:pt x="24130" y="57149"/>
                  </a:lnTo>
                  <a:close/>
                </a:path>
                <a:path w="24129" h="654050">
                  <a:moveTo>
                    <a:pt x="24130" y="63499"/>
                  </a:moveTo>
                  <a:lnTo>
                    <a:pt x="0" y="63499"/>
                  </a:lnTo>
                  <a:lnTo>
                    <a:pt x="0" y="69849"/>
                  </a:lnTo>
                  <a:lnTo>
                    <a:pt x="24130" y="69849"/>
                  </a:lnTo>
                  <a:lnTo>
                    <a:pt x="24130" y="63499"/>
                  </a:lnTo>
                  <a:close/>
                </a:path>
                <a:path w="24129" h="654050">
                  <a:moveTo>
                    <a:pt x="24130" y="69849"/>
                  </a:moveTo>
                  <a:lnTo>
                    <a:pt x="0" y="69849"/>
                  </a:lnTo>
                  <a:lnTo>
                    <a:pt x="0" y="74929"/>
                  </a:lnTo>
                  <a:lnTo>
                    <a:pt x="24130" y="74929"/>
                  </a:lnTo>
                  <a:lnTo>
                    <a:pt x="24130" y="69849"/>
                  </a:lnTo>
                  <a:close/>
                </a:path>
                <a:path w="24129" h="654050">
                  <a:moveTo>
                    <a:pt x="24130" y="74929"/>
                  </a:moveTo>
                  <a:lnTo>
                    <a:pt x="0" y="74929"/>
                  </a:lnTo>
                  <a:lnTo>
                    <a:pt x="0" y="82549"/>
                  </a:lnTo>
                  <a:lnTo>
                    <a:pt x="24130" y="82549"/>
                  </a:lnTo>
                  <a:lnTo>
                    <a:pt x="24130" y="74929"/>
                  </a:lnTo>
                  <a:close/>
                </a:path>
                <a:path w="24129" h="654050">
                  <a:moveTo>
                    <a:pt x="24130" y="82549"/>
                  </a:moveTo>
                  <a:lnTo>
                    <a:pt x="0" y="82549"/>
                  </a:lnTo>
                  <a:lnTo>
                    <a:pt x="0" y="88899"/>
                  </a:lnTo>
                  <a:lnTo>
                    <a:pt x="24130" y="88899"/>
                  </a:lnTo>
                  <a:lnTo>
                    <a:pt x="24130" y="82549"/>
                  </a:lnTo>
                  <a:close/>
                </a:path>
                <a:path w="24129" h="654050">
                  <a:moveTo>
                    <a:pt x="24130" y="88899"/>
                  </a:moveTo>
                  <a:lnTo>
                    <a:pt x="0" y="88899"/>
                  </a:lnTo>
                  <a:lnTo>
                    <a:pt x="0" y="95249"/>
                  </a:lnTo>
                  <a:lnTo>
                    <a:pt x="24130" y="95249"/>
                  </a:lnTo>
                  <a:lnTo>
                    <a:pt x="24130" y="88899"/>
                  </a:lnTo>
                  <a:close/>
                </a:path>
                <a:path w="24129" h="654050">
                  <a:moveTo>
                    <a:pt x="24130" y="95249"/>
                  </a:moveTo>
                  <a:lnTo>
                    <a:pt x="0" y="95249"/>
                  </a:lnTo>
                  <a:lnTo>
                    <a:pt x="0" y="100329"/>
                  </a:lnTo>
                  <a:lnTo>
                    <a:pt x="24130" y="100329"/>
                  </a:lnTo>
                  <a:lnTo>
                    <a:pt x="24130" y="95249"/>
                  </a:lnTo>
                  <a:close/>
                </a:path>
                <a:path w="24129" h="654050">
                  <a:moveTo>
                    <a:pt x="24130" y="100329"/>
                  </a:moveTo>
                  <a:lnTo>
                    <a:pt x="0" y="100329"/>
                  </a:lnTo>
                  <a:lnTo>
                    <a:pt x="0" y="107949"/>
                  </a:lnTo>
                  <a:lnTo>
                    <a:pt x="24130" y="107949"/>
                  </a:lnTo>
                  <a:lnTo>
                    <a:pt x="24130" y="100329"/>
                  </a:lnTo>
                  <a:close/>
                </a:path>
                <a:path w="24129" h="654050">
                  <a:moveTo>
                    <a:pt x="24130" y="107949"/>
                  </a:moveTo>
                  <a:lnTo>
                    <a:pt x="0" y="107949"/>
                  </a:lnTo>
                  <a:lnTo>
                    <a:pt x="0" y="114299"/>
                  </a:lnTo>
                  <a:lnTo>
                    <a:pt x="24130" y="114299"/>
                  </a:lnTo>
                  <a:lnTo>
                    <a:pt x="24130" y="107949"/>
                  </a:lnTo>
                  <a:close/>
                </a:path>
                <a:path w="24129" h="654050">
                  <a:moveTo>
                    <a:pt x="24130" y="114299"/>
                  </a:moveTo>
                  <a:lnTo>
                    <a:pt x="0" y="114299"/>
                  </a:lnTo>
                  <a:lnTo>
                    <a:pt x="0" y="120649"/>
                  </a:lnTo>
                  <a:lnTo>
                    <a:pt x="24130" y="120649"/>
                  </a:lnTo>
                  <a:lnTo>
                    <a:pt x="24130" y="114299"/>
                  </a:lnTo>
                  <a:close/>
                </a:path>
                <a:path w="24129" h="654050">
                  <a:moveTo>
                    <a:pt x="24130" y="120649"/>
                  </a:moveTo>
                  <a:lnTo>
                    <a:pt x="0" y="120649"/>
                  </a:lnTo>
                  <a:lnTo>
                    <a:pt x="0" y="126999"/>
                  </a:lnTo>
                  <a:lnTo>
                    <a:pt x="24130" y="126999"/>
                  </a:lnTo>
                  <a:lnTo>
                    <a:pt x="24130" y="120649"/>
                  </a:lnTo>
                  <a:close/>
                </a:path>
                <a:path w="24129" h="654050">
                  <a:moveTo>
                    <a:pt x="24130" y="126999"/>
                  </a:moveTo>
                  <a:lnTo>
                    <a:pt x="0" y="126999"/>
                  </a:lnTo>
                  <a:lnTo>
                    <a:pt x="0" y="133349"/>
                  </a:lnTo>
                  <a:lnTo>
                    <a:pt x="24130" y="133349"/>
                  </a:lnTo>
                  <a:lnTo>
                    <a:pt x="24130" y="126999"/>
                  </a:lnTo>
                  <a:close/>
                </a:path>
                <a:path w="24129" h="654050">
                  <a:moveTo>
                    <a:pt x="24130" y="133349"/>
                  </a:moveTo>
                  <a:lnTo>
                    <a:pt x="0" y="133349"/>
                  </a:lnTo>
                  <a:lnTo>
                    <a:pt x="0" y="139699"/>
                  </a:lnTo>
                  <a:lnTo>
                    <a:pt x="24130" y="139699"/>
                  </a:lnTo>
                  <a:lnTo>
                    <a:pt x="24130" y="133349"/>
                  </a:lnTo>
                  <a:close/>
                </a:path>
                <a:path w="24129" h="654050">
                  <a:moveTo>
                    <a:pt x="24130" y="139699"/>
                  </a:moveTo>
                  <a:lnTo>
                    <a:pt x="0" y="139699"/>
                  </a:lnTo>
                  <a:lnTo>
                    <a:pt x="0" y="146049"/>
                  </a:lnTo>
                  <a:lnTo>
                    <a:pt x="24130" y="146049"/>
                  </a:lnTo>
                  <a:lnTo>
                    <a:pt x="24130" y="139699"/>
                  </a:lnTo>
                  <a:close/>
                </a:path>
                <a:path w="24129" h="654050">
                  <a:moveTo>
                    <a:pt x="24130" y="146049"/>
                  </a:moveTo>
                  <a:lnTo>
                    <a:pt x="0" y="146049"/>
                  </a:lnTo>
                  <a:lnTo>
                    <a:pt x="0" y="152399"/>
                  </a:lnTo>
                  <a:lnTo>
                    <a:pt x="24130" y="152399"/>
                  </a:lnTo>
                  <a:lnTo>
                    <a:pt x="24130" y="146049"/>
                  </a:lnTo>
                  <a:close/>
                </a:path>
                <a:path w="24129" h="654050">
                  <a:moveTo>
                    <a:pt x="24130" y="152399"/>
                  </a:moveTo>
                  <a:lnTo>
                    <a:pt x="0" y="152399"/>
                  </a:lnTo>
                  <a:lnTo>
                    <a:pt x="0" y="158749"/>
                  </a:lnTo>
                  <a:lnTo>
                    <a:pt x="24130" y="158749"/>
                  </a:lnTo>
                  <a:lnTo>
                    <a:pt x="24130" y="152399"/>
                  </a:lnTo>
                  <a:close/>
                </a:path>
                <a:path w="24129" h="654050">
                  <a:moveTo>
                    <a:pt x="24130" y="158749"/>
                  </a:moveTo>
                  <a:lnTo>
                    <a:pt x="0" y="158749"/>
                  </a:lnTo>
                  <a:lnTo>
                    <a:pt x="0" y="165099"/>
                  </a:lnTo>
                  <a:lnTo>
                    <a:pt x="24130" y="165099"/>
                  </a:lnTo>
                  <a:lnTo>
                    <a:pt x="24130" y="158749"/>
                  </a:lnTo>
                  <a:close/>
                </a:path>
                <a:path w="24129" h="654050">
                  <a:moveTo>
                    <a:pt x="24130" y="165099"/>
                  </a:moveTo>
                  <a:lnTo>
                    <a:pt x="0" y="165099"/>
                  </a:lnTo>
                  <a:lnTo>
                    <a:pt x="0" y="171449"/>
                  </a:lnTo>
                  <a:lnTo>
                    <a:pt x="24130" y="171449"/>
                  </a:lnTo>
                  <a:lnTo>
                    <a:pt x="24130" y="165099"/>
                  </a:lnTo>
                  <a:close/>
                </a:path>
                <a:path w="24129" h="654050">
                  <a:moveTo>
                    <a:pt x="24130" y="171449"/>
                  </a:moveTo>
                  <a:lnTo>
                    <a:pt x="0" y="171449"/>
                  </a:lnTo>
                  <a:lnTo>
                    <a:pt x="0" y="177799"/>
                  </a:lnTo>
                  <a:lnTo>
                    <a:pt x="24130" y="177799"/>
                  </a:lnTo>
                  <a:lnTo>
                    <a:pt x="24130" y="171449"/>
                  </a:lnTo>
                  <a:close/>
                </a:path>
                <a:path w="24129" h="654050">
                  <a:moveTo>
                    <a:pt x="24130" y="177799"/>
                  </a:moveTo>
                  <a:lnTo>
                    <a:pt x="0" y="177799"/>
                  </a:lnTo>
                  <a:lnTo>
                    <a:pt x="0" y="184149"/>
                  </a:lnTo>
                  <a:lnTo>
                    <a:pt x="24130" y="184149"/>
                  </a:lnTo>
                  <a:lnTo>
                    <a:pt x="24130" y="177799"/>
                  </a:lnTo>
                  <a:close/>
                </a:path>
                <a:path w="24129" h="654050">
                  <a:moveTo>
                    <a:pt x="24130" y="184149"/>
                  </a:moveTo>
                  <a:lnTo>
                    <a:pt x="0" y="184149"/>
                  </a:lnTo>
                  <a:lnTo>
                    <a:pt x="0" y="196849"/>
                  </a:lnTo>
                  <a:lnTo>
                    <a:pt x="24130" y="196849"/>
                  </a:lnTo>
                  <a:lnTo>
                    <a:pt x="24130" y="184149"/>
                  </a:lnTo>
                  <a:close/>
                </a:path>
                <a:path w="24129" h="654050">
                  <a:moveTo>
                    <a:pt x="24130" y="196849"/>
                  </a:moveTo>
                  <a:lnTo>
                    <a:pt x="0" y="196849"/>
                  </a:lnTo>
                  <a:lnTo>
                    <a:pt x="0" y="203199"/>
                  </a:lnTo>
                  <a:lnTo>
                    <a:pt x="24130" y="203199"/>
                  </a:lnTo>
                  <a:lnTo>
                    <a:pt x="24130" y="196849"/>
                  </a:lnTo>
                  <a:close/>
                </a:path>
                <a:path w="24129" h="654050">
                  <a:moveTo>
                    <a:pt x="24130" y="203199"/>
                  </a:moveTo>
                  <a:lnTo>
                    <a:pt x="0" y="203199"/>
                  </a:lnTo>
                  <a:lnTo>
                    <a:pt x="0" y="209549"/>
                  </a:lnTo>
                  <a:lnTo>
                    <a:pt x="24130" y="209549"/>
                  </a:lnTo>
                  <a:lnTo>
                    <a:pt x="24130" y="203199"/>
                  </a:lnTo>
                  <a:close/>
                </a:path>
                <a:path w="24129" h="654050">
                  <a:moveTo>
                    <a:pt x="24130" y="209549"/>
                  </a:moveTo>
                  <a:lnTo>
                    <a:pt x="0" y="209549"/>
                  </a:lnTo>
                  <a:lnTo>
                    <a:pt x="0" y="215899"/>
                  </a:lnTo>
                  <a:lnTo>
                    <a:pt x="24130" y="215899"/>
                  </a:lnTo>
                  <a:lnTo>
                    <a:pt x="24130" y="209549"/>
                  </a:lnTo>
                  <a:close/>
                </a:path>
                <a:path w="24129" h="654050">
                  <a:moveTo>
                    <a:pt x="24130" y="215899"/>
                  </a:moveTo>
                  <a:lnTo>
                    <a:pt x="0" y="215899"/>
                  </a:lnTo>
                  <a:lnTo>
                    <a:pt x="0" y="222249"/>
                  </a:lnTo>
                  <a:lnTo>
                    <a:pt x="24130" y="222249"/>
                  </a:lnTo>
                  <a:lnTo>
                    <a:pt x="24130" y="215899"/>
                  </a:lnTo>
                  <a:close/>
                </a:path>
                <a:path w="24129" h="654050">
                  <a:moveTo>
                    <a:pt x="24130" y="222249"/>
                  </a:moveTo>
                  <a:lnTo>
                    <a:pt x="0" y="222249"/>
                  </a:lnTo>
                  <a:lnTo>
                    <a:pt x="0" y="228599"/>
                  </a:lnTo>
                  <a:lnTo>
                    <a:pt x="24130" y="228599"/>
                  </a:lnTo>
                  <a:lnTo>
                    <a:pt x="24130" y="222249"/>
                  </a:lnTo>
                  <a:close/>
                </a:path>
                <a:path w="24129" h="654050">
                  <a:moveTo>
                    <a:pt x="24130" y="228599"/>
                  </a:moveTo>
                  <a:lnTo>
                    <a:pt x="0" y="228599"/>
                  </a:lnTo>
                  <a:lnTo>
                    <a:pt x="0" y="234949"/>
                  </a:lnTo>
                  <a:lnTo>
                    <a:pt x="24130" y="234949"/>
                  </a:lnTo>
                  <a:lnTo>
                    <a:pt x="24130" y="228599"/>
                  </a:lnTo>
                  <a:close/>
                </a:path>
                <a:path w="24129" h="654050">
                  <a:moveTo>
                    <a:pt x="24130" y="234949"/>
                  </a:moveTo>
                  <a:lnTo>
                    <a:pt x="0" y="234949"/>
                  </a:lnTo>
                  <a:lnTo>
                    <a:pt x="0" y="241299"/>
                  </a:lnTo>
                  <a:lnTo>
                    <a:pt x="24130" y="241299"/>
                  </a:lnTo>
                  <a:lnTo>
                    <a:pt x="24130" y="234949"/>
                  </a:lnTo>
                  <a:close/>
                </a:path>
                <a:path w="24129" h="654050">
                  <a:moveTo>
                    <a:pt x="24130" y="241299"/>
                  </a:moveTo>
                  <a:lnTo>
                    <a:pt x="0" y="241299"/>
                  </a:lnTo>
                  <a:lnTo>
                    <a:pt x="0" y="247649"/>
                  </a:lnTo>
                  <a:lnTo>
                    <a:pt x="24130" y="247649"/>
                  </a:lnTo>
                  <a:lnTo>
                    <a:pt x="24130" y="241299"/>
                  </a:lnTo>
                  <a:close/>
                </a:path>
                <a:path w="24129" h="654050">
                  <a:moveTo>
                    <a:pt x="24130" y="247649"/>
                  </a:moveTo>
                  <a:lnTo>
                    <a:pt x="0" y="247649"/>
                  </a:lnTo>
                  <a:lnTo>
                    <a:pt x="0" y="253999"/>
                  </a:lnTo>
                  <a:lnTo>
                    <a:pt x="24130" y="253999"/>
                  </a:lnTo>
                  <a:lnTo>
                    <a:pt x="24130" y="247649"/>
                  </a:lnTo>
                  <a:close/>
                </a:path>
                <a:path w="24129" h="654050">
                  <a:moveTo>
                    <a:pt x="24130" y="253999"/>
                  </a:moveTo>
                  <a:lnTo>
                    <a:pt x="0" y="253999"/>
                  </a:lnTo>
                  <a:lnTo>
                    <a:pt x="0" y="260349"/>
                  </a:lnTo>
                  <a:lnTo>
                    <a:pt x="24130" y="260349"/>
                  </a:lnTo>
                  <a:lnTo>
                    <a:pt x="24130" y="253999"/>
                  </a:lnTo>
                  <a:close/>
                </a:path>
                <a:path w="24129" h="654050">
                  <a:moveTo>
                    <a:pt x="24130" y="260349"/>
                  </a:moveTo>
                  <a:lnTo>
                    <a:pt x="0" y="260349"/>
                  </a:lnTo>
                  <a:lnTo>
                    <a:pt x="0" y="266699"/>
                  </a:lnTo>
                  <a:lnTo>
                    <a:pt x="24130" y="266699"/>
                  </a:lnTo>
                  <a:lnTo>
                    <a:pt x="24130" y="260349"/>
                  </a:lnTo>
                  <a:close/>
                </a:path>
                <a:path w="24129" h="654050">
                  <a:moveTo>
                    <a:pt x="24130" y="266699"/>
                  </a:moveTo>
                  <a:lnTo>
                    <a:pt x="0" y="266699"/>
                  </a:lnTo>
                  <a:lnTo>
                    <a:pt x="0" y="273049"/>
                  </a:lnTo>
                  <a:lnTo>
                    <a:pt x="24130" y="273049"/>
                  </a:lnTo>
                  <a:lnTo>
                    <a:pt x="24130" y="266699"/>
                  </a:lnTo>
                  <a:close/>
                </a:path>
                <a:path w="24129" h="654050">
                  <a:moveTo>
                    <a:pt x="24130" y="273049"/>
                  </a:moveTo>
                  <a:lnTo>
                    <a:pt x="0" y="273049"/>
                  </a:lnTo>
                  <a:lnTo>
                    <a:pt x="0" y="279399"/>
                  </a:lnTo>
                  <a:lnTo>
                    <a:pt x="24130" y="279399"/>
                  </a:lnTo>
                  <a:lnTo>
                    <a:pt x="24130" y="273049"/>
                  </a:lnTo>
                  <a:close/>
                </a:path>
                <a:path w="24129" h="654050">
                  <a:moveTo>
                    <a:pt x="24130" y="279399"/>
                  </a:moveTo>
                  <a:lnTo>
                    <a:pt x="0" y="279399"/>
                  </a:lnTo>
                  <a:lnTo>
                    <a:pt x="0" y="285749"/>
                  </a:lnTo>
                  <a:lnTo>
                    <a:pt x="24130" y="285749"/>
                  </a:lnTo>
                  <a:lnTo>
                    <a:pt x="24130" y="279399"/>
                  </a:lnTo>
                  <a:close/>
                </a:path>
                <a:path w="24129" h="654050">
                  <a:moveTo>
                    <a:pt x="24130" y="285749"/>
                  </a:moveTo>
                  <a:lnTo>
                    <a:pt x="0" y="285749"/>
                  </a:lnTo>
                  <a:lnTo>
                    <a:pt x="0" y="292099"/>
                  </a:lnTo>
                  <a:lnTo>
                    <a:pt x="24130" y="292099"/>
                  </a:lnTo>
                  <a:lnTo>
                    <a:pt x="24130" y="285749"/>
                  </a:lnTo>
                  <a:close/>
                </a:path>
                <a:path w="24129" h="654050">
                  <a:moveTo>
                    <a:pt x="24130" y="292099"/>
                  </a:moveTo>
                  <a:lnTo>
                    <a:pt x="0" y="292099"/>
                  </a:lnTo>
                  <a:lnTo>
                    <a:pt x="0" y="298449"/>
                  </a:lnTo>
                  <a:lnTo>
                    <a:pt x="24130" y="298449"/>
                  </a:lnTo>
                  <a:lnTo>
                    <a:pt x="24130" y="292099"/>
                  </a:lnTo>
                  <a:close/>
                </a:path>
                <a:path w="24129" h="654050">
                  <a:moveTo>
                    <a:pt x="24130" y="298449"/>
                  </a:moveTo>
                  <a:lnTo>
                    <a:pt x="0" y="298449"/>
                  </a:lnTo>
                  <a:lnTo>
                    <a:pt x="0" y="304799"/>
                  </a:lnTo>
                  <a:lnTo>
                    <a:pt x="24130" y="304799"/>
                  </a:lnTo>
                  <a:lnTo>
                    <a:pt x="24130" y="298449"/>
                  </a:lnTo>
                  <a:close/>
                </a:path>
                <a:path w="24129" h="654050">
                  <a:moveTo>
                    <a:pt x="24130" y="304799"/>
                  </a:moveTo>
                  <a:lnTo>
                    <a:pt x="0" y="304799"/>
                  </a:lnTo>
                  <a:lnTo>
                    <a:pt x="0" y="311149"/>
                  </a:lnTo>
                  <a:lnTo>
                    <a:pt x="24130" y="311149"/>
                  </a:lnTo>
                  <a:lnTo>
                    <a:pt x="24130" y="304799"/>
                  </a:lnTo>
                  <a:close/>
                </a:path>
                <a:path w="24129" h="654050">
                  <a:moveTo>
                    <a:pt x="24130" y="311149"/>
                  </a:moveTo>
                  <a:lnTo>
                    <a:pt x="0" y="311149"/>
                  </a:lnTo>
                  <a:lnTo>
                    <a:pt x="0" y="317499"/>
                  </a:lnTo>
                  <a:lnTo>
                    <a:pt x="24130" y="317499"/>
                  </a:lnTo>
                  <a:lnTo>
                    <a:pt x="24130" y="311149"/>
                  </a:lnTo>
                  <a:close/>
                </a:path>
                <a:path w="24129" h="654050">
                  <a:moveTo>
                    <a:pt x="24130" y="317499"/>
                  </a:moveTo>
                  <a:lnTo>
                    <a:pt x="0" y="317499"/>
                  </a:lnTo>
                  <a:lnTo>
                    <a:pt x="0" y="323849"/>
                  </a:lnTo>
                  <a:lnTo>
                    <a:pt x="24130" y="323849"/>
                  </a:lnTo>
                  <a:lnTo>
                    <a:pt x="24130" y="317499"/>
                  </a:lnTo>
                  <a:close/>
                </a:path>
                <a:path w="24129" h="654050">
                  <a:moveTo>
                    <a:pt x="24130" y="323849"/>
                  </a:moveTo>
                  <a:lnTo>
                    <a:pt x="0" y="323849"/>
                  </a:lnTo>
                  <a:lnTo>
                    <a:pt x="0" y="330199"/>
                  </a:lnTo>
                  <a:lnTo>
                    <a:pt x="24130" y="330199"/>
                  </a:lnTo>
                  <a:lnTo>
                    <a:pt x="24130" y="323849"/>
                  </a:lnTo>
                  <a:close/>
                </a:path>
                <a:path w="24129" h="654050">
                  <a:moveTo>
                    <a:pt x="24130" y="330199"/>
                  </a:moveTo>
                  <a:lnTo>
                    <a:pt x="0" y="330199"/>
                  </a:lnTo>
                  <a:lnTo>
                    <a:pt x="0" y="336549"/>
                  </a:lnTo>
                  <a:lnTo>
                    <a:pt x="24130" y="336549"/>
                  </a:lnTo>
                  <a:lnTo>
                    <a:pt x="24130" y="330199"/>
                  </a:lnTo>
                  <a:close/>
                </a:path>
                <a:path w="24129" h="654050">
                  <a:moveTo>
                    <a:pt x="24130" y="336549"/>
                  </a:moveTo>
                  <a:lnTo>
                    <a:pt x="0" y="336549"/>
                  </a:lnTo>
                  <a:lnTo>
                    <a:pt x="0" y="342899"/>
                  </a:lnTo>
                  <a:lnTo>
                    <a:pt x="24130" y="342899"/>
                  </a:lnTo>
                  <a:lnTo>
                    <a:pt x="24130" y="336549"/>
                  </a:lnTo>
                  <a:close/>
                </a:path>
                <a:path w="24129" h="654050">
                  <a:moveTo>
                    <a:pt x="24130" y="342899"/>
                  </a:moveTo>
                  <a:lnTo>
                    <a:pt x="0" y="342899"/>
                  </a:lnTo>
                  <a:lnTo>
                    <a:pt x="0" y="349249"/>
                  </a:lnTo>
                  <a:lnTo>
                    <a:pt x="24130" y="349249"/>
                  </a:lnTo>
                  <a:lnTo>
                    <a:pt x="24130" y="342899"/>
                  </a:lnTo>
                  <a:close/>
                </a:path>
                <a:path w="24129" h="654050">
                  <a:moveTo>
                    <a:pt x="24130" y="349249"/>
                  </a:moveTo>
                  <a:lnTo>
                    <a:pt x="0" y="349249"/>
                  </a:lnTo>
                  <a:lnTo>
                    <a:pt x="0" y="355599"/>
                  </a:lnTo>
                  <a:lnTo>
                    <a:pt x="24130" y="355599"/>
                  </a:lnTo>
                  <a:lnTo>
                    <a:pt x="24130" y="349249"/>
                  </a:lnTo>
                  <a:close/>
                </a:path>
                <a:path w="24129" h="654050">
                  <a:moveTo>
                    <a:pt x="24130" y="355599"/>
                  </a:moveTo>
                  <a:lnTo>
                    <a:pt x="0" y="355599"/>
                  </a:lnTo>
                  <a:lnTo>
                    <a:pt x="0" y="361949"/>
                  </a:lnTo>
                  <a:lnTo>
                    <a:pt x="24130" y="361949"/>
                  </a:lnTo>
                  <a:lnTo>
                    <a:pt x="24130" y="355599"/>
                  </a:lnTo>
                  <a:close/>
                </a:path>
                <a:path w="24129" h="654050">
                  <a:moveTo>
                    <a:pt x="24130" y="361949"/>
                  </a:moveTo>
                  <a:lnTo>
                    <a:pt x="0" y="361949"/>
                  </a:lnTo>
                  <a:lnTo>
                    <a:pt x="0" y="368299"/>
                  </a:lnTo>
                  <a:lnTo>
                    <a:pt x="24130" y="368299"/>
                  </a:lnTo>
                  <a:lnTo>
                    <a:pt x="24130" y="361949"/>
                  </a:lnTo>
                  <a:close/>
                </a:path>
                <a:path w="24129" h="654050">
                  <a:moveTo>
                    <a:pt x="24130" y="368299"/>
                  </a:moveTo>
                  <a:lnTo>
                    <a:pt x="0" y="368299"/>
                  </a:lnTo>
                  <a:lnTo>
                    <a:pt x="0" y="374649"/>
                  </a:lnTo>
                  <a:lnTo>
                    <a:pt x="24130" y="374649"/>
                  </a:lnTo>
                  <a:lnTo>
                    <a:pt x="24130" y="368299"/>
                  </a:lnTo>
                  <a:close/>
                </a:path>
                <a:path w="24129" h="654050">
                  <a:moveTo>
                    <a:pt x="24130" y="374649"/>
                  </a:moveTo>
                  <a:lnTo>
                    <a:pt x="0" y="374649"/>
                  </a:lnTo>
                  <a:lnTo>
                    <a:pt x="0" y="380999"/>
                  </a:lnTo>
                  <a:lnTo>
                    <a:pt x="24130" y="380999"/>
                  </a:lnTo>
                  <a:lnTo>
                    <a:pt x="24130" y="374649"/>
                  </a:lnTo>
                  <a:close/>
                </a:path>
                <a:path w="24129" h="654050">
                  <a:moveTo>
                    <a:pt x="24130" y="380999"/>
                  </a:moveTo>
                  <a:lnTo>
                    <a:pt x="0" y="380999"/>
                  </a:lnTo>
                  <a:lnTo>
                    <a:pt x="0" y="387349"/>
                  </a:lnTo>
                  <a:lnTo>
                    <a:pt x="24130" y="387349"/>
                  </a:lnTo>
                  <a:lnTo>
                    <a:pt x="24130" y="380999"/>
                  </a:lnTo>
                  <a:close/>
                </a:path>
                <a:path w="24129" h="654050">
                  <a:moveTo>
                    <a:pt x="24130" y="387349"/>
                  </a:moveTo>
                  <a:lnTo>
                    <a:pt x="0" y="387349"/>
                  </a:lnTo>
                  <a:lnTo>
                    <a:pt x="0" y="393699"/>
                  </a:lnTo>
                  <a:lnTo>
                    <a:pt x="24130" y="393699"/>
                  </a:lnTo>
                  <a:lnTo>
                    <a:pt x="24130" y="387349"/>
                  </a:lnTo>
                  <a:close/>
                </a:path>
                <a:path w="24129" h="654050">
                  <a:moveTo>
                    <a:pt x="24130" y="393699"/>
                  </a:moveTo>
                  <a:lnTo>
                    <a:pt x="0" y="393699"/>
                  </a:lnTo>
                  <a:lnTo>
                    <a:pt x="0" y="400049"/>
                  </a:lnTo>
                  <a:lnTo>
                    <a:pt x="24130" y="400049"/>
                  </a:lnTo>
                  <a:lnTo>
                    <a:pt x="24130" y="393699"/>
                  </a:lnTo>
                  <a:close/>
                </a:path>
                <a:path w="24129" h="654050">
                  <a:moveTo>
                    <a:pt x="24130" y="400049"/>
                  </a:moveTo>
                  <a:lnTo>
                    <a:pt x="0" y="400049"/>
                  </a:lnTo>
                  <a:lnTo>
                    <a:pt x="0" y="406399"/>
                  </a:lnTo>
                  <a:lnTo>
                    <a:pt x="24130" y="406399"/>
                  </a:lnTo>
                  <a:lnTo>
                    <a:pt x="24130" y="400049"/>
                  </a:lnTo>
                  <a:close/>
                </a:path>
                <a:path w="24129" h="654050">
                  <a:moveTo>
                    <a:pt x="24130" y="406399"/>
                  </a:moveTo>
                  <a:lnTo>
                    <a:pt x="0" y="406399"/>
                  </a:lnTo>
                  <a:lnTo>
                    <a:pt x="0" y="412749"/>
                  </a:lnTo>
                  <a:lnTo>
                    <a:pt x="24130" y="412749"/>
                  </a:lnTo>
                  <a:lnTo>
                    <a:pt x="24130" y="406399"/>
                  </a:lnTo>
                  <a:close/>
                </a:path>
                <a:path w="24129" h="654050">
                  <a:moveTo>
                    <a:pt x="24130" y="412749"/>
                  </a:moveTo>
                  <a:lnTo>
                    <a:pt x="0" y="412749"/>
                  </a:lnTo>
                  <a:lnTo>
                    <a:pt x="0" y="419099"/>
                  </a:lnTo>
                  <a:lnTo>
                    <a:pt x="24130" y="419099"/>
                  </a:lnTo>
                  <a:lnTo>
                    <a:pt x="24130" y="412749"/>
                  </a:lnTo>
                  <a:close/>
                </a:path>
                <a:path w="24129" h="654050">
                  <a:moveTo>
                    <a:pt x="24130" y="419099"/>
                  </a:moveTo>
                  <a:lnTo>
                    <a:pt x="0" y="419099"/>
                  </a:lnTo>
                  <a:lnTo>
                    <a:pt x="0" y="425449"/>
                  </a:lnTo>
                  <a:lnTo>
                    <a:pt x="24130" y="425449"/>
                  </a:lnTo>
                  <a:lnTo>
                    <a:pt x="24130" y="419099"/>
                  </a:lnTo>
                  <a:close/>
                </a:path>
                <a:path w="24129" h="654050">
                  <a:moveTo>
                    <a:pt x="24130" y="425449"/>
                  </a:moveTo>
                  <a:lnTo>
                    <a:pt x="0" y="425449"/>
                  </a:lnTo>
                  <a:lnTo>
                    <a:pt x="0" y="450849"/>
                  </a:lnTo>
                  <a:lnTo>
                    <a:pt x="24130" y="450849"/>
                  </a:lnTo>
                  <a:lnTo>
                    <a:pt x="24130" y="425449"/>
                  </a:lnTo>
                  <a:close/>
                </a:path>
                <a:path w="24129" h="654050">
                  <a:moveTo>
                    <a:pt x="24130" y="450849"/>
                  </a:moveTo>
                  <a:lnTo>
                    <a:pt x="0" y="450849"/>
                  </a:lnTo>
                  <a:lnTo>
                    <a:pt x="0" y="455929"/>
                  </a:lnTo>
                  <a:lnTo>
                    <a:pt x="24130" y="455929"/>
                  </a:lnTo>
                  <a:lnTo>
                    <a:pt x="24130" y="450849"/>
                  </a:lnTo>
                  <a:close/>
                </a:path>
                <a:path w="24129" h="654050">
                  <a:moveTo>
                    <a:pt x="24130" y="455929"/>
                  </a:moveTo>
                  <a:lnTo>
                    <a:pt x="0" y="455929"/>
                  </a:lnTo>
                  <a:lnTo>
                    <a:pt x="0" y="463549"/>
                  </a:lnTo>
                  <a:lnTo>
                    <a:pt x="24130" y="463549"/>
                  </a:lnTo>
                  <a:lnTo>
                    <a:pt x="24130" y="455929"/>
                  </a:lnTo>
                  <a:close/>
                </a:path>
                <a:path w="24129" h="654050">
                  <a:moveTo>
                    <a:pt x="24130" y="463549"/>
                  </a:moveTo>
                  <a:lnTo>
                    <a:pt x="0" y="463549"/>
                  </a:lnTo>
                  <a:lnTo>
                    <a:pt x="0" y="469899"/>
                  </a:lnTo>
                  <a:lnTo>
                    <a:pt x="24130" y="469899"/>
                  </a:lnTo>
                  <a:lnTo>
                    <a:pt x="24130" y="463549"/>
                  </a:lnTo>
                  <a:close/>
                </a:path>
                <a:path w="24129" h="654050">
                  <a:moveTo>
                    <a:pt x="24130" y="469899"/>
                  </a:moveTo>
                  <a:lnTo>
                    <a:pt x="0" y="469899"/>
                  </a:lnTo>
                  <a:lnTo>
                    <a:pt x="0" y="476249"/>
                  </a:lnTo>
                  <a:lnTo>
                    <a:pt x="24130" y="476249"/>
                  </a:lnTo>
                  <a:lnTo>
                    <a:pt x="24130" y="469899"/>
                  </a:lnTo>
                  <a:close/>
                </a:path>
                <a:path w="24129" h="654050">
                  <a:moveTo>
                    <a:pt x="24130" y="476249"/>
                  </a:moveTo>
                  <a:lnTo>
                    <a:pt x="0" y="476249"/>
                  </a:lnTo>
                  <a:lnTo>
                    <a:pt x="0" y="482599"/>
                  </a:lnTo>
                  <a:lnTo>
                    <a:pt x="24130" y="482599"/>
                  </a:lnTo>
                  <a:lnTo>
                    <a:pt x="24130" y="476249"/>
                  </a:lnTo>
                  <a:close/>
                </a:path>
                <a:path w="24129" h="654050">
                  <a:moveTo>
                    <a:pt x="24130" y="482599"/>
                  </a:moveTo>
                  <a:lnTo>
                    <a:pt x="0" y="482599"/>
                  </a:lnTo>
                  <a:lnTo>
                    <a:pt x="0" y="488949"/>
                  </a:lnTo>
                  <a:lnTo>
                    <a:pt x="24130" y="488949"/>
                  </a:lnTo>
                  <a:lnTo>
                    <a:pt x="24130" y="482599"/>
                  </a:lnTo>
                  <a:close/>
                </a:path>
                <a:path w="24129" h="654050">
                  <a:moveTo>
                    <a:pt x="24130" y="488949"/>
                  </a:moveTo>
                  <a:lnTo>
                    <a:pt x="0" y="488949"/>
                  </a:lnTo>
                  <a:lnTo>
                    <a:pt x="0" y="495299"/>
                  </a:lnTo>
                  <a:lnTo>
                    <a:pt x="24130" y="495299"/>
                  </a:lnTo>
                  <a:lnTo>
                    <a:pt x="24130" y="488949"/>
                  </a:lnTo>
                  <a:close/>
                </a:path>
                <a:path w="24129" h="654050">
                  <a:moveTo>
                    <a:pt x="24130" y="495299"/>
                  </a:moveTo>
                  <a:lnTo>
                    <a:pt x="0" y="495299"/>
                  </a:lnTo>
                  <a:lnTo>
                    <a:pt x="0" y="501649"/>
                  </a:lnTo>
                  <a:lnTo>
                    <a:pt x="24130" y="501649"/>
                  </a:lnTo>
                  <a:lnTo>
                    <a:pt x="24130" y="495299"/>
                  </a:lnTo>
                  <a:close/>
                </a:path>
                <a:path w="24129" h="654050">
                  <a:moveTo>
                    <a:pt x="24130" y="501649"/>
                  </a:moveTo>
                  <a:lnTo>
                    <a:pt x="0" y="501649"/>
                  </a:lnTo>
                  <a:lnTo>
                    <a:pt x="0" y="507999"/>
                  </a:lnTo>
                  <a:lnTo>
                    <a:pt x="24130" y="507999"/>
                  </a:lnTo>
                  <a:lnTo>
                    <a:pt x="24130" y="501649"/>
                  </a:lnTo>
                  <a:close/>
                </a:path>
                <a:path w="24129" h="654050">
                  <a:moveTo>
                    <a:pt x="24130" y="507999"/>
                  </a:moveTo>
                  <a:lnTo>
                    <a:pt x="0" y="507999"/>
                  </a:lnTo>
                  <a:lnTo>
                    <a:pt x="0" y="514349"/>
                  </a:lnTo>
                  <a:lnTo>
                    <a:pt x="24130" y="514349"/>
                  </a:lnTo>
                  <a:lnTo>
                    <a:pt x="24130" y="507999"/>
                  </a:lnTo>
                  <a:close/>
                </a:path>
                <a:path w="24129" h="654050">
                  <a:moveTo>
                    <a:pt x="24130" y="514349"/>
                  </a:moveTo>
                  <a:lnTo>
                    <a:pt x="0" y="514349"/>
                  </a:lnTo>
                  <a:lnTo>
                    <a:pt x="0" y="520699"/>
                  </a:lnTo>
                  <a:lnTo>
                    <a:pt x="24130" y="520699"/>
                  </a:lnTo>
                  <a:lnTo>
                    <a:pt x="24130" y="514349"/>
                  </a:lnTo>
                  <a:close/>
                </a:path>
                <a:path w="24129" h="654050">
                  <a:moveTo>
                    <a:pt x="24130" y="520699"/>
                  </a:moveTo>
                  <a:lnTo>
                    <a:pt x="0" y="520699"/>
                  </a:lnTo>
                  <a:lnTo>
                    <a:pt x="0" y="538479"/>
                  </a:lnTo>
                  <a:lnTo>
                    <a:pt x="24130" y="538479"/>
                  </a:lnTo>
                  <a:lnTo>
                    <a:pt x="24130" y="520699"/>
                  </a:lnTo>
                  <a:close/>
                </a:path>
                <a:path w="24129" h="654050">
                  <a:moveTo>
                    <a:pt x="24130" y="538479"/>
                  </a:moveTo>
                  <a:lnTo>
                    <a:pt x="0" y="538479"/>
                  </a:lnTo>
                  <a:lnTo>
                    <a:pt x="0" y="546099"/>
                  </a:lnTo>
                  <a:lnTo>
                    <a:pt x="24130" y="546099"/>
                  </a:lnTo>
                  <a:lnTo>
                    <a:pt x="24130" y="538479"/>
                  </a:lnTo>
                  <a:close/>
                </a:path>
                <a:path w="24129" h="654050">
                  <a:moveTo>
                    <a:pt x="24130" y="546099"/>
                  </a:moveTo>
                  <a:lnTo>
                    <a:pt x="0" y="546099"/>
                  </a:lnTo>
                  <a:lnTo>
                    <a:pt x="0" y="551179"/>
                  </a:lnTo>
                  <a:lnTo>
                    <a:pt x="24130" y="551179"/>
                  </a:lnTo>
                  <a:lnTo>
                    <a:pt x="24130" y="546099"/>
                  </a:lnTo>
                  <a:close/>
                </a:path>
                <a:path w="24129" h="654050">
                  <a:moveTo>
                    <a:pt x="24130" y="551179"/>
                  </a:moveTo>
                  <a:lnTo>
                    <a:pt x="0" y="551179"/>
                  </a:lnTo>
                  <a:lnTo>
                    <a:pt x="0" y="558799"/>
                  </a:lnTo>
                  <a:lnTo>
                    <a:pt x="24130" y="558799"/>
                  </a:lnTo>
                  <a:lnTo>
                    <a:pt x="24130" y="551179"/>
                  </a:lnTo>
                  <a:close/>
                </a:path>
                <a:path w="24129" h="654050">
                  <a:moveTo>
                    <a:pt x="24130" y="558799"/>
                  </a:moveTo>
                  <a:lnTo>
                    <a:pt x="0" y="558799"/>
                  </a:lnTo>
                  <a:lnTo>
                    <a:pt x="0" y="565149"/>
                  </a:lnTo>
                  <a:lnTo>
                    <a:pt x="24130" y="565149"/>
                  </a:lnTo>
                  <a:lnTo>
                    <a:pt x="24130" y="558799"/>
                  </a:lnTo>
                  <a:close/>
                </a:path>
                <a:path w="24129" h="654050">
                  <a:moveTo>
                    <a:pt x="24130" y="565149"/>
                  </a:moveTo>
                  <a:lnTo>
                    <a:pt x="0" y="565149"/>
                  </a:lnTo>
                  <a:lnTo>
                    <a:pt x="0" y="571499"/>
                  </a:lnTo>
                  <a:lnTo>
                    <a:pt x="24130" y="571499"/>
                  </a:lnTo>
                  <a:lnTo>
                    <a:pt x="24130" y="565149"/>
                  </a:lnTo>
                  <a:close/>
                </a:path>
                <a:path w="24129" h="654050">
                  <a:moveTo>
                    <a:pt x="24130" y="571499"/>
                  </a:moveTo>
                  <a:lnTo>
                    <a:pt x="0" y="571499"/>
                  </a:lnTo>
                  <a:lnTo>
                    <a:pt x="0" y="577849"/>
                  </a:lnTo>
                  <a:lnTo>
                    <a:pt x="24130" y="577849"/>
                  </a:lnTo>
                  <a:lnTo>
                    <a:pt x="24130" y="571499"/>
                  </a:lnTo>
                  <a:close/>
                </a:path>
                <a:path w="24129" h="654050">
                  <a:moveTo>
                    <a:pt x="24130" y="577849"/>
                  </a:moveTo>
                  <a:lnTo>
                    <a:pt x="0" y="577849"/>
                  </a:lnTo>
                  <a:lnTo>
                    <a:pt x="0" y="584199"/>
                  </a:lnTo>
                  <a:lnTo>
                    <a:pt x="24130" y="584199"/>
                  </a:lnTo>
                  <a:lnTo>
                    <a:pt x="24130" y="577849"/>
                  </a:lnTo>
                  <a:close/>
                </a:path>
                <a:path w="24129" h="654050">
                  <a:moveTo>
                    <a:pt x="24130" y="584199"/>
                  </a:moveTo>
                  <a:lnTo>
                    <a:pt x="0" y="584199"/>
                  </a:lnTo>
                  <a:lnTo>
                    <a:pt x="0" y="590549"/>
                  </a:lnTo>
                  <a:lnTo>
                    <a:pt x="24130" y="590549"/>
                  </a:lnTo>
                  <a:lnTo>
                    <a:pt x="24130" y="584199"/>
                  </a:lnTo>
                  <a:close/>
                </a:path>
                <a:path w="24129" h="654050">
                  <a:moveTo>
                    <a:pt x="24130" y="590549"/>
                  </a:moveTo>
                  <a:lnTo>
                    <a:pt x="0" y="590549"/>
                  </a:lnTo>
                  <a:lnTo>
                    <a:pt x="0" y="596899"/>
                  </a:lnTo>
                  <a:lnTo>
                    <a:pt x="24130" y="596899"/>
                  </a:lnTo>
                  <a:lnTo>
                    <a:pt x="24130" y="590549"/>
                  </a:lnTo>
                  <a:close/>
                </a:path>
                <a:path w="24129" h="654050">
                  <a:moveTo>
                    <a:pt x="24130" y="596899"/>
                  </a:moveTo>
                  <a:lnTo>
                    <a:pt x="0" y="596899"/>
                  </a:lnTo>
                  <a:lnTo>
                    <a:pt x="0" y="603249"/>
                  </a:lnTo>
                  <a:lnTo>
                    <a:pt x="24130" y="603249"/>
                  </a:lnTo>
                  <a:lnTo>
                    <a:pt x="24130" y="596899"/>
                  </a:lnTo>
                  <a:close/>
                </a:path>
                <a:path w="24129" h="654050">
                  <a:moveTo>
                    <a:pt x="24130" y="603249"/>
                  </a:moveTo>
                  <a:lnTo>
                    <a:pt x="0" y="603249"/>
                  </a:lnTo>
                  <a:lnTo>
                    <a:pt x="0" y="609599"/>
                  </a:lnTo>
                  <a:lnTo>
                    <a:pt x="24130" y="609599"/>
                  </a:lnTo>
                  <a:lnTo>
                    <a:pt x="24130" y="603249"/>
                  </a:lnTo>
                  <a:close/>
                </a:path>
                <a:path w="24129" h="654050">
                  <a:moveTo>
                    <a:pt x="24130" y="609599"/>
                  </a:moveTo>
                  <a:lnTo>
                    <a:pt x="0" y="609599"/>
                  </a:lnTo>
                  <a:lnTo>
                    <a:pt x="0" y="615949"/>
                  </a:lnTo>
                  <a:lnTo>
                    <a:pt x="24130" y="615949"/>
                  </a:lnTo>
                  <a:lnTo>
                    <a:pt x="24130" y="609599"/>
                  </a:lnTo>
                  <a:close/>
                </a:path>
                <a:path w="24129" h="654050">
                  <a:moveTo>
                    <a:pt x="24130" y="615949"/>
                  </a:moveTo>
                  <a:lnTo>
                    <a:pt x="0" y="615949"/>
                  </a:lnTo>
                  <a:lnTo>
                    <a:pt x="0" y="622299"/>
                  </a:lnTo>
                  <a:lnTo>
                    <a:pt x="24130" y="622299"/>
                  </a:lnTo>
                  <a:lnTo>
                    <a:pt x="24130" y="615949"/>
                  </a:lnTo>
                  <a:close/>
                </a:path>
                <a:path w="24129" h="654050">
                  <a:moveTo>
                    <a:pt x="24130" y="622299"/>
                  </a:moveTo>
                  <a:lnTo>
                    <a:pt x="0" y="622299"/>
                  </a:lnTo>
                  <a:lnTo>
                    <a:pt x="0" y="628649"/>
                  </a:lnTo>
                  <a:lnTo>
                    <a:pt x="24130" y="628649"/>
                  </a:lnTo>
                  <a:lnTo>
                    <a:pt x="24130" y="622299"/>
                  </a:lnTo>
                  <a:close/>
                </a:path>
                <a:path w="24129" h="654050">
                  <a:moveTo>
                    <a:pt x="24130" y="628649"/>
                  </a:moveTo>
                  <a:lnTo>
                    <a:pt x="0" y="628649"/>
                  </a:lnTo>
                  <a:lnTo>
                    <a:pt x="0" y="634999"/>
                  </a:lnTo>
                  <a:lnTo>
                    <a:pt x="24130" y="634999"/>
                  </a:lnTo>
                  <a:lnTo>
                    <a:pt x="24130" y="628649"/>
                  </a:lnTo>
                  <a:close/>
                </a:path>
                <a:path w="24129" h="654050">
                  <a:moveTo>
                    <a:pt x="24130" y="634999"/>
                  </a:moveTo>
                  <a:lnTo>
                    <a:pt x="0" y="634999"/>
                  </a:lnTo>
                  <a:lnTo>
                    <a:pt x="0" y="641349"/>
                  </a:lnTo>
                  <a:lnTo>
                    <a:pt x="24130" y="641349"/>
                  </a:lnTo>
                  <a:lnTo>
                    <a:pt x="24130" y="634999"/>
                  </a:lnTo>
                  <a:close/>
                </a:path>
                <a:path w="24129" h="654050">
                  <a:moveTo>
                    <a:pt x="24130" y="641349"/>
                  </a:moveTo>
                  <a:lnTo>
                    <a:pt x="0" y="641349"/>
                  </a:lnTo>
                  <a:lnTo>
                    <a:pt x="0" y="647699"/>
                  </a:lnTo>
                  <a:lnTo>
                    <a:pt x="24130" y="647699"/>
                  </a:lnTo>
                  <a:lnTo>
                    <a:pt x="24130" y="641349"/>
                  </a:lnTo>
                  <a:close/>
                </a:path>
                <a:path w="24129" h="654050">
                  <a:moveTo>
                    <a:pt x="24130" y="647699"/>
                  </a:moveTo>
                  <a:lnTo>
                    <a:pt x="0" y="647699"/>
                  </a:lnTo>
                  <a:lnTo>
                    <a:pt x="0" y="654049"/>
                  </a:lnTo>
                  <a:lnTo>
                    <a:pt x="24130" y="654049"/>
                  </a:lnTo>
                  <a:lnTo>
                    <a:pt x="24130" y="647699"/>
                  </a:lnTo>
                  <a:close/>
                </a:path>
              </a:pathLst>
            </a:custGeom>
            <a:solidFill>
              <a:srgbClr val="303030"/>
            </a:solidFill>
          </p:spPr>
          <p:txBody>
            <a:bodyPr bIns="0" lIns="0" rIns="0" rtlCol="0" tIns="0" wrap="square"/>
            <a:p/>
          </p:txBody>
        </p:sp>
        <p:sp>
          <p:nvSpPr>
            <p:cNvPr id="1048928" name="object 205"/>
            <p:cNvSpPr/>
            <p:nvPr/>
          </p:nvSpPr>
          <p:spPr>
            <a:xfrm>
              <a:off x="6977380" y="4508499"/>
              <a:ext cx="24130" cy="669290"/>
            </a:xfrm>
            <a:custGeom>
              <a:avLst/>
              <a:ahLst/>
              <a:rect l="l" t="t" r="r" b="b"/>
              <a:pathLst>
                <a:path w="24129" h="669289">
                  <a:moveTo>
                    <a:pt x="1270" y="0"/>
                  </a:moveTo>
                  <a:lnTo>
                    <a:pt x="0" y="0"/>
                  </a:lnTo>
                  <a:lnTo>
                    <a:pt x="0" y="2539"/>
                  </a:lnTo>
                  <a:lnTo>
                    <a:pt x="3810" y="2539"/>
                  </a:lnTo>
                  <a:lnTo>
                    <a:pt x="3810" y="1269"/>
                  </a:lnTo>
                  <a:lnTo>
                    <a:pt x="1270" y="1269"/>
                  </a:lnTo>
                  <a:lnTo>
                    <a:pt x="1270" y="0"/>
                  </a:lnTo>
                  <a:close/>
                </a:path>
                <a:path w="24129" h="669289">
                  <a:moveTo>
                    <a:pt x="5079" y="2540"/>
                  </a:moveTo>
                  <a:lnTo>
                    <a:pt x="0" y="2540"/>
                  </a:lnTo>
                  <a:lnTo>
                    <a:pt x="0" y="8889"/>
                  </a:lnTo>
                  <a:lnTo>
                    <a:pt x="15240" y="8889"/>
                  </a:lnTo>
                  <a:lnTo>
                    <a:pt x="15240" y="7619"/>
                  </a:lnTo>
                  <a:lnTo>
                    <a:pt x="12700" y="7619"/>
                  </a:lnTo>
                  <a:lnTo>
                    <a:pt x="12700" y="6350"/>
                  </a:lnTo>
                  <a:lnTo>
                    <a:pt x="10160" y="6350"/>
                  </a:lnTo>
                  <a:lnTo>
                    <a:pt x="10160" y="5080"/>
                  </a:lnTo>
                  <a:lnTo>
                    <a:pt x="7620" y="5080"/>
                  </a:lnTo>
                  <a:lnTo>
                    <a:pt x="7620" y="3810"/>
                  </a:lnTo>
                  <a:lnTo>
                    <a:pt x="5079" y="3810"/>
                  </a:lnTo>
                  <a:lnTo>
                    <a:pt x="5079" y="2540"/>
                  </a:lnTo>
                  <a:close/>
                </a:path>
                <a:path w="24129" h="669289">
                  <a:moveTo>
                    <a:pt x="17779" y="8890"/>
                  </a:moveTo>
                  <a:lnTo>
                    <a:pt x="0" y="8890"/>
                  </a:lnTo>
                  <a:lnTo>
                    <a:pt x="0" y="15239"/>
                  </a:lnTo>
                  <a:lnTo>
                    <a:pt x="24129" y="15239"/>
                  </a:lnTo>
                  <a:lnTo>
                    <a:pt x="24129" y="13969"/>
                  </a:lnTo>
                  <a:lnTo>
                    <a:pt x="22860" y="13969"/>
                  </a:lnTo>
                  <a:lnTo>
                    <a:pt x="22860" y="12700"/>
                  </a:lnTo>
                  <a:lnTo>
                    <a:pt x="20320" y="12700"/>
                  </a:lnTo>
                  <a:lnTo>
                    <a:pt x="20320" y="11430"/>
                  </a:lnTo>
                  <a:lnTo>
                    <a:pt x="19050" y="11430"/>
                  </a:lnTo>
                  <a:lnTo>
                    <a:pt x="19050" y="10160"/>
                  </a:lnTo>
                  <a:lnTo>
                    <a:pt x="17779" y="10160"/>
                  </a:lnTo>
                  <a:lnTo>
                    <a:pt x="17779" y="8890"/>
                  </a:lnTo>
                  <a:close/>
                </a:path>
                <a:path w="24129" h="669289">
                  <a:moveTo>
                    <a:pt x="24129" y="15240"/>
                  </a:moveTo>
                  <a:lnTo>
                    <a:pt x="0" y="15240"/>
                  </a:lnTo>
                  <a:lnTo>
                    <a:pt x="0" y="21589"/>
                  </a:lnTo>
                  <a:lnTo>
                    <a:pt x="24129" y="21589"/>
                  </a:lnTo>
                  <a:lnTo>
                    <a:pt x="24129" y="15240"/>
                  </a:lnTo>
                  <a:close/>
                </a:path>
                <a:path w="24129" h="669289">
                  <a:moveTo>
                    <a:pt x="24129" y="21590"/>
                  </a:moveTo>
                  <a:lnTo>
                    <a:pt x="0" y="21590"/>
                  </a:lnTo>
                  <a:lnTo>
                    <a:pt x="0" y="27939"/>
                  </a:lnTo>
                  <a:lnTo>
                    <a:pt x="24129" y="27939"/>
                  </a:lnTo>
                  <a:lnTo>
                    <a:pt x="24129" y="21590"/>
                  </a:lnTo>
                  <a:close/>
                </a:path>
                <a:path w="24129" h="669289">
                  <a:moveTo>
                    <a:pt x="24129" y="27940"/>
                  </a:moveTo>
                  <a:lnTo>
                    <a:pt x="0" y="27940"/>
                  </a:lnTo>
                  <a:lnTo>
                    <a:pt x="0" y="34289"/>
                  </a:lnTo>
                  <a:lnTo>
                    <a:pt x="24129" y="34289"/>
                  </a:lnTo>
                  <a:lnTo>
                    <a:pt x="24129" y="27940"/>
                  </a:lnTo>
                  <a:close/>
                </a:path>
                <a:path w="24129" h="669289">
                  <a:moveTo>
                    <a:pt x="24129" y="34290"/>
                  </a:moveTo>
                  <a:lnTo>
                    <a:pt x="0" y="34290"/>
                  </a:lnTo>
                  <a:lnTo>
                    <a:pt x="0" y="40639"/>
                  </a:lnTo>
                  <a:lnTo>
                    <a:pt x="24129" y="40639"/>
                  </a:lnTo>
                  <a:lnTo>
                    <a:pt x="24129" y="34290"/>
                  </a:lnTo>
                  <a:close/>
                </a:path>
                <a:path w="24129" h="669289">
                  <a:moveTo>
                    <a:pt x="24129" y="40640"/>
                  </a:moveTo>
                  <a:lnTo>
                    <a:pt x="0" y="40640"/>
                  </a:lnTo>
                  <a:lnTo>
                    <a:pt x="0" y="46989"/>
                  </a:lnTo>
                  <a:lnTo>
                    <a:pt x="24129" y="46989"/>
                  </a:lnTo>
                  <a:lnTo>
                    <a:pt x="24129" y="40640"/>
                  </a:lnTo>
                  <a:close/>
                </a:path>
                <a:path w="24129" h="669289">
                  <a:moveTo>
                    <a:pt x="24129" y="46990"/>
                  </a:moveTo>
                  <a:lnTo>
                    <a:pt x="0" y="46990"/>
                  </a:lnTo>
                  <a:lnTo>
                    <a:pt x="0" y="53339"/>
                  </a:lnTo>
                  <a:lnTo>
                    <a:pt x="24129" y="53339"/>
                  </a:lnTo>
                  <a:lnTo>
                    <a:pt x="24129" y="46990"/>
                  </a:lnTo>
                  <a:close/>
                </a:path>
                <a:path w="24129" h="669289">
                  <a:moveTo>
                    <a:pt x="24129" y="53340"/>
                  </a:moveTo>
                  <a:lnTo>
                    <a:pt x="0" y="53340"/>
                  </a:lnTo>
                  <a:lnTo>
                    <a:pt x="0" y="59689"/>
                  </a:lnTo>
                  <a:lnTo>
                    <a:pt x="24129" y="59689"/>
                  </a:lnTo>
                  <a:lnTo>
                    <a:pt x="24129" y="53340"/>
                  </a:lnTo>
                  <a:close/>
                </a:path>
                <a:path w="24129" h="669289">
                  <a:moveTo>
                    <a:pt x="24129" y="59690"/>
                  </a:moveTo>
                  <a:lnTo>
                    <a:pt x="0" y="59690"/>
                  </a:lnTo>
                  <a:lnTo>
                    <a:pt x="0" y="66039"/>
                  </a:lnTo>
                  <a:lnTo>
                    <a:pt x="24129" y="66039"/>
                  </a:lnTo>
                  <a:lnTo>
                    <a:pt x="24129" y="59690"/>
                  </a:lnTo>
                  <a:close/>
                </a:path>
                <a:path w="24129" h="669289">
                  <a:moveTo>
                    <a:pt x="24129" y="66040"/>
                  </a:moveTo>
                  <a:lnTo>
                    <a:pt x="0" y="66040"/>
                  </a:lnTo>
                  <a:lnTo>
                    <a:pt x="0" y="72389"/>
                  </a:lnTo>
                  <a:lnTo>
                    <a:pt x="24129" y="72389"/>
                  </a:lnTo>
                  <a:lnTo>
                    <a:pt x="24129" y="66040"/>
                  </a:lnTo>
                  <a:close/>
                </a:path>
                <a:path w="24129" h="669289">
                  <a:moveTo>
                    <a:pt x="24129" y="72390"/>
                  </a:moveTo>
                  <a:lnTo>
                    <a:pt x="0" y="72390"/>
                  </a:lnTo>
                  <a:lnTo>
                    <a:pt x="0" y="78739"/>
                  </a:lnTo>
                  <a:lnTo>
                    <a:pt x="24129" y="78739"/>
                  </a:lnTo>
                  <a:lnTo>
                    <a:pt x="24129" y="72390"/>
                  </a:lnTo>
                  <a:close/>
                </a:path>
                <a:path w="24129" h="669289">
                  <a:moveTo>
                    <a:pt x="24129" y="78740"/>
                  </a:moveTo>
                  <a:lnTo>
                    <a:pt x="0" y="78740"/>
                  </a:lnTo>
                  <a:lnTo>
                    <a:pt x="0" y="85089"/>
                  </a:lnTo>
                  <a:lnTo>
                    <a:pt x="24129" y="85089"/>
                  </a:lnTo>
                  <a:lnTo>
                    <a:pt x="24129" y="78740"/>
                  </a:lnTo>
                  <a:close/>
                </a:path>
                <a:path w="24129" h="669289">
                  <a:moveTo>
                    <a:pt x="24129" y="85090"/>
                  </a:moveTo>
                  <a:lnTo>
                    <a:pt x="0" y="85090"/>
                  </a:lnTo>
                  <a:lnTo>
                    <a:pt x="0" y="90169"/>
                  </a:lnTo>
                  <a:lnTo>
                    <a:pt x="24129" y="90169"/>
                  </a:lnTo>
                  <a:lnTo>
                    <a:pt x="24129" y="85090"/>
                  </a:lnTo>
                  <a:close/>
                </a:path>
                <a:path w="24129" h="669289">
                  <a:moveTo>
                    <a:pt x="24129" y="90170"/>
                  </a:moveTo>
                  <a:lnTo>
                    <a:pt x="0" y="90170"/>
                  </a:lnTo>
                  <a:lnTo>
                    <a:pt x="0" y="97789"/>
                  </a:lnTo>
                  <a:lnTo>
                    <a:pt x="24129" y="97789"/>
                  </a:lnTo>
                  <a:lnTo>
                    <a:pt x="24129" y="90170"/>
                  </a:lnTo>
                  <a:close/>
                </a:path>
                <a:path w="24129" h="669289">
                  <a:moveTo>
                    <a:pt x="24129" y="97790"/>
                  </a:moveTo>
                  <a:lnTo>
                    <a:pt x="0" y="97790"/>
                  </a:lnTo>
                  <a:lnTo>
                    <a:pt x="0" y="104139"/>
                  </a:lnTo>
                  <a:lnTo>
                    <a:pt x="24129" y="104139"/>
                  </a:lnTo>
                  <a:lnTo>
                    <a:pt x="24129" y="97790"/>
                  </a:lnTo>
                  <a:close/>
                </a:path>
                <a:path w="24129" h="669289">
                  <a:moveTo>
                    <a:pt x="24129" y="104140"/>
                  </a:moveTo>
                  <a:lnTo>
                    <a:pt x="0" y="104140"/>
                  </a:lnTo>
                  <a:lnTo>
                    <a:pt x="0" y="110489"/>
                  </a:lnTo>
                  <a:lnTo>
                    <a:pt x="24129" y="110489"/>
                  </a:lnTo>
                  <a:lnTo>
                    <a:pt x="24129" y="104140"/>
                  </a:lnTo>
                  <a:close/>
                </a:path>
                <a:path w="24129" h="669289">
                  <a:moveTo>
                    <a:pt x="24129" y="110490"/>
                  </a:moveTo>
                  <a:lnTo>
                    <a:pt x="0" y="110490"/>
                  </a:lnTo>
                  <a:lnTo>
                    <a:pt x="0" y="115569"/>
                  </a:lnTo>
                  <a:lnTo>
                    <a:pt x="24129" y="115569"/>
                  </a:lnTo>
                  <a:lnTo>
                    <a:pt x="24129" y="110490"/>
                  </a:lnTo>
                  <a:close/>
                </a:path>
                <a:path w="24129" h="669289">
                  <a:moveTo>
                    <a:pt x="24129" y="115570"/>
                  </a:moveTo>
                  <a:lnTo>
                    <a:pt x="0" y="115570"/>
                  </a:lnTo>
                  <a:lnTo>
                    <a:pt x="0" y="123189"/>
                  </a:lnTo>
                  <a:lnTo>
                    <a:pt x="24129" y="123189"/>
                  </a:lnTo>
                  <a:lnTo>
                    <a:pt x="24129" y="115570"/>
                  </a:lnTo>
                  <a:close/>
                </a:path>
                <a:path w="24129" h="669289">
                  <a:moveTo>
                    <a:pt x="24129" y="123190"/>
                  </a:moveTo>
                  <a:lnTo>
                    <a:pt x="0" y="123190"/>
                  </a:lnTo>
                  <a:lnTo>
                    <a:pt x="0" y="129539"/>
                  </a:lnTo>
                  <a:lnTo>
                    <a:pt x="24129" y="129539"/>
                  </a:lnTo>
                  <a:lnTo>
                    <a:pt x="24129" y="123190"/>
                  </a:lnTo>
                  <a:close/>
                </a:path>
                <a:path w="24129" h="669289">
                  <a:moveTo>
                    <a:pt x="24129" y="129540"/>
                  </a:moveTo>
                  <a:lnTo>
                    <a:pt x="0" y="129540"/>
                  </a:lnTo>
                  <a:lnTo>
                    <a:pt x="0" y="135889"/>
                  </a:lnTo>
                  <a:lnTo>
                    <a:pt x="24129" y="135889"/>
                  </a:lnTo>
                  <a:lnTo>
                    <a:pt x="24129" y="129540"/>
                  </a:lnTo>
                  <a:close/>
                </a:path>
                <a:path w="24129" h="669289">
                  <a:moveTo>
                    <a:pt x="24129" y="135890"/>
                  </a:moveTo>
                  <a:lnTo>
                    <a:pt x="0" y="135890"/>
                  </a:lnTo>
                  <a:lnTo>
                    <a:pt x="0" y="142239"/>
                  </a:lnTo>
                  <a:lnTo>
                    <a:pt x="24129" y="142239"/>
                  </a:lnTo>
                  <a:lnTo>
                    <a:pt x="24129" y="135890"/>
                  </a:lnTo>
                  <a:close/>
                </a:path>
                <a:path w="24129" h="669289">
                  <a:moveTo>
                    <a:pt x="24129" y="142240"/>
                  </a:moveTo>
                  <a:lnTo>
                    <a:pt x="0" y="142240"/>
                  </a:lnTo>
                  <a:lnTo>
                    <a:pt x="0" y="148589"/>
                  </a:lnTo>
                  <a:lnTo>
                    <a:pt x="24129" y="148589"/>
                  </a:lnTo>
                  <a:lnTo>
                    <a:pt x="24129" y="142240"/>
                  </a:lnTo>
                  <a:close/>
                </a:path>
                <a:path w="24129" h="669289">
                  <a:moveTo>
                    <a:pt x="24129" y="148590"/>
                  </a:moveTo>
                  <a:lnTo>
                    <a:pt x="0" y="148590"/>
                  </a:lnTo>
                  <a:lnTo>
                    <a:pt x="0" y="154939"/>
                  </a:lnTo>
                  <a:lnTo>
                    <a:pt x="24129" y="154939"/>
                  </a:lnTo>
                  <a:lnTo>
                    <a:pt x="24129" y="148590"/>
                  </a:lnTo>
                  <a:close/>
                </a:path>
                <a:path w="24129" h="669289">
                  <a:moveTo>
                    <a:pt x="24129" y="154940"/>
                  </a:moveTo>
                  <a:lnTo>
                    <a:pt x="0" y="154940"/>
                  </a:lnTo>
                  <a:lnTo>
                    <a:pt x="0" y="161289"/>
                  </a:lnTo>
                  <a:lnTo>
                    <a:pt x="24129" y="161289"/>
                  </a:lnTo>
                  <a:lnTo>
                    <a:pt x="24129" y="154940"/>
                  </a:lnTo>
                  <a:close/>
                </a:path>
                <a:path w="24129" h="669289">
                  <a:moveTo>
                    <a:pt x="24129" y="161290"/>
                  </a:moveTo>
                  <a:lnTo>
                    <a:pt x="0" y="161290"/>
                  </a:lnTo>
                  <a:lnTo>
                    <a:pt x="0" y="167639"/>
                  </a:lnTo>
                  <a:lnTo>
                    <a:pt x="24129" y="167639"/>
                  </a:lnTo>
                  <a:lnTo>
                    <a:pt x="24129" y="161290"/>
                  </a:lnTo>
                  <a:close/>
                </a:path>
                <a:path w="24129" h="669289">
                  <a:moveTo>
                    <a:pt x="24129" y="167640"/>
                  </a:moveTo>
                  <a:lnTo>
                    <a:pt x="0" y="167640"/>
                  </a:lnTo>
                  <a:lnTo>
                    <a:pt x="0" y="173989"/>
                  </a:lnTo>
                  <a:lnTo>
                    <a:pt x="24129" y="173989"/>
                  </a:lnTo>
                  <a:lnTo>
                    <a:pt x="24129" y="167640"/>
                  </a:lnTo>
                  <a:close/>
                </a:path>
                <a:path w="24129" h="669289">
                  <a:moveTo>
                    <a:pt x="24129" y="173990"/>
                  </a:moveTo>
                  <a:lnTo>
                    <a:pt x="0" y="173990"/>
                  </a:lnTo>
                  <a:lnTo>
                    <a:pt x="0" y="180339"/>
                  </a:lnTo>
                  <a:lnTo>
                    <a:pt x="24129" y="180339"/>
                  </a:lnTo>
                  <a:lnTo>
                    <a:pt x="24129" y="173990"/>
                  </a:lnTo>
                  <a:close/>
                </a:path>
                <a:path w="24129" h="669289">
                  <a:moveTo>
                    <a:pt x="24129" y="180340"/>
                  </a:moveTo>
                  <a:lnTo>
                    <a:pt x="0" y="180340"/>
                  </a:lnTo>
                  <a:lnTo>
                    <a:pt x="0" y="186689"/>
                  </a:lnTo>
                  <a:lnTo>
                    <a:pt x="24129" y="186689"/>
                  </a:lnTo>
                  <a:lnTo>
                    <a:pt x="24129" y="180340"/>
                  </a:lnTo>
                  <a:close/>
                </a:path>
                <a:path w="24129" h="669289">
                  <a:moveTo>
                    <a:pt x="24129" y="186690"/>
                  </a:moveTo>
                  <a:lnTo>
                    <a:pt x="0" y="186690"/>
                  </a:lnTo>
                  <a:lnTo>
                    <a:pt x="0" y="193039"/>
                  </a:lnTo>
                  <a:lnTo>
                    <a:pt x="24129" y="193039"/>
                  </a:lnTo>
                  <a:lnTo>
                    <a:pt x="24129" y="186690"/>
                  </a:lnTo>
                  <a:close/>
                </a:path>
                <a:path w="24129" h="669289">
                  <a:moveTo>
                    <a:pt x="24129" y="193040"/>
                  </a:moveTo>
                  <a:lnTo>
                    <a:pt x="0" y="193040"/>
                  </a:lnTo>
                  <a:lnTo>
                    <a:pt x="0" y="199389"/>
                  </a:lnTo>
                  <a:lnTo>
                    <a:pt x="24129" y="199389"/>
                  </a:lnTo>
                  <a:lnTo>
                    <a:pt x="24129" y="193040"/>
                  </a:lnTo>
                  <a:close/>
                </a:path>
                <a:path w="24129" h="669289">
                  <a:moveTo>
                    <a:pt x="24129" y="199390"/>
                  </a:moveTo>
                  <a:lnTo>
                    <a:pt x="0" y="199390"/>
                  </a:lnTo>
                  <a:lnTo>
                    <a:pt x="0" y="212089"/>
                  </a:lnTo>
                  <a:lnTo>
                    <a:pt x="24129" y="212089"/>
                  </a:lnTo>
                  <a:lnTo>
                    <a:pt x="24129" y="199390"/>
                  </a:lnTo>
                  <a:close/>
                </a:path>
                <a:path w="24129" h="669289">
                  <a:moveTo>
                    <a:pt x="24129" y="212090"/>
                  </a:moveTo>
                  <a:lnTo>
                    <a:pt x="0" y="212090"/>
                  </a:lnTo>
                  <a:lnTo>
                    <a:pt x="0" y="218439"/>
                  </a:lnTo>
                  <a:lnTo>
                    <a:pt x="24129" y="218439"/>
                  </a:lnTo>
                  <a:lnTo>
                    <a:pt x="24129" y="212090"/>
                  </a:lnTo>
                  <a:close/>
                </a:path>
                <a:path w="24129" h="669289">
                  <a:moveTo>
                    <a:pt x="24129" y="218440"/>
                  </a:moveTo>
                  <a:lnTo>
                    <a:pt x="0" y="218440"/>
                  </a:lnTo>
                  <a:lnTo>
                    <a:pt x="0" y="224789"/>
                  </a:lnTo>
                  <a:lnTo>
                    <a:pt x="24129" y="224789"/>
                  </a:lnTo>
                  <a:lnTo>
                    <a:pt x="24129" y="218440"/>
                  </a:lnTo>
                  <a:close/>
                </a:path>
                <a:path w="24129" h="669289">
                  <a:moveTo>
                    <a:pt x="24129" y="224790"/>
                  </a:moveTo>
                  <a:lnTo>
                    <a:pt x="0" y="224790"/>
                  </a:lnTo>
                  <a:lnTo>
                    <a:pt x="0" y="231139"/>
                  </a:lnTo>
                  <a:lnTo>
                    <a:pt x="24129" y="231139"/>
                  </a:lnTo>
                  <a:lnTo>
                    <a:pt x="24129" y="224790"/>
                  </a:lnTo>
                  <a:close/>
                </a:path>
                <a:path w="24129" h="669289">
                  <a:moveTo>
                    <a:pt x="24129" y="231140"/>
                  </a:moveTo>
                  <a:lnTo>
                    <a:pt x="0" y="231140"/>
                  </a:lnTo>
                  <a:lnTo>
                    <a:pt x="0" y="237489"/>
                  </a:lnTo>
                  <a:lnTo>
                    <a:pt x="24129" y="237489"/>
                  </a:lnTo>
                  <a:lnTo>
                    <a:pt x="24129" y="231140"/>
                  </a:lnTo>
                  <a:close/>
                </a:path>
                <a:path w="24129" h="669289">
                  <a:moveTo>
                    <a:pt x="24129" y="237490"/>
                  </a:moveTo>
                  <a:lnTo>
                    <a:pt x="0" y="237490"/>
                  </a:lnTo>
                  <a:lnTo>
                    <a:pt x="0" y="243839"/>
                  </a:lnTo>
                  <a:lnTo>
                    <a:pt x="24129" y="243839"/>
                  </a:lnTo>
                  <a:lnTo>
                    <a:pt x="24129" y="237490"/>
                  </a:lnTo>
                  <a:close/>
                </a:path>
                <a:path w="24129" h="669289">
                  <a:moveTo>
                    <a:pt x="24129" y="243840"/>
                  </a:moveTo>
                  <a:lnTo>
                    <a:pt x="0" y="243840"/>
                  </a:lnTo>
                  <a:lnTo>
                    <a:pt x="0" y="250189"/>
                  </a:lnTo>
                  <a:lnTo>
                    <a:pt x="24129" y="250189"/>
                  </a:lnTo>
                  <a:lnTo>
                    <a:pt x="24129" y="243840"/>
                  </a:lnTo>
                  <a:close/>
                </a:path>
                <a:path w="24129" h="669289">
                  <a:moveTo>
                    <a:pt x="24129" y="250190"/>
                  </a:moveTo>
                  <a:lnTo>
                    <a:pt x="0" y="250190"/>
                  </a:lnTo>
                  <a:lnTo>
                    <a:pt x="0" y="256539"/>
                  </a:lnTo>
                  <a:lnTo>
                    <a:pt x="24129" y="256539"/>
                  </a:lnTo>
                  <a:lnTo>
                    <a:pt x="24129" y="250190"/>
                  </a:lnTo>
                  <a:close/>
                </a:path>
                <a:path w="24129" h="669289">
                  <a:moveTo>
                    <a:pt x="24129" y="256540"/>
                  </a:moveTo>
                  <a:lnTo>
                    <a:pt x="0" y="256540"/>
                  </a:lnTo>
                  <a:lnTo>
                    <a:pt x="0" y="262889"/>
                  </a:lnTo>
                  <a:lnTo>
                    <a:pt x="24129" y="262889"/>
                  </a:lnTo>
                  <a:lnTo>
                    <a:pt x="24129" y="256540"/>
                  </a:lnTo>
                  <a:close/>
                </a:path>
                <a:path w="24129" h="669289">
                  <a:moveTo>
                    <a:pt x="24129" y="262890"/>
                  </a:moveTo>
                  <a:lnTo>
                    <a:pt x="0" y="262890"/>
                  </a:lnTo>
                  <a:lnTo>
                    <a:pt x="0" y="269239"/>
                  </a:lnTo>
                  <a:lnTo>
                    <a:pt x="24129" y="269239"/>
                  </a:lnTo>
                  <a:lnTo>
                    <a:pt x="24129" y="262890"/>
                  </a:lnTo>
                  <a:close/>
                </a:path>
                <a:path w="24129" h="669289">
                  <a:moveTo>
                    <a:pt x="24129" y="269240"/>
                  </a:moveTo>
                  <a:lnTo>
                    <a:pt x="0" y="269240"/>
                  </a:lnTo>
                  <a:lnTo>
                    <a:pt x="0" y="275589"/>
                  </a:lnTo>
                  <a:lnTo>
                    <a:pt x="24129" y="275589"/>
                  </a:lnTo>
                  <a:lnTo>
                    <a:pt x="24129" y="269240"/>
                  </a:lnTo>
                  <a:close/>
                </a:path>
                <a:path w="24129" h="669289">
                  <a:moveTo>
                    <a:pt x="24129" y="275590"/>
                  </a:moveTo>
                  <a:lnTo>
                    <a:pt x="0" y="275590"/>
                  </a:lnTo>
                  <a:lnTo>
                    <a:pt x="0" y="281939"/>
                  </a:lnTo>
                  <a:lnTo>
                    <a:pt x="24129" y="281939"/>
                  </a:lnTo>
                  <a:lnTo>
                    <a:pt x="24129" y="275590"/>
                  </a:lnTo>
                  <a:close/>
                </a:path>
                <a:path w="24129" h="669289">
                  <a:moveTo>
                    <a:pt x="24129" y="281940"/>
                  </a:moveTo>
                  <a:lnTo>
                    <a:pt x="0" y="281940"/>
                  </a:lnTo>
                  <a:lnTo>
                    <a:pt x="0" y="288289"/>
                  </a:lnTo>
                  <a:lnTo>
                    <a:pt x="24129" y="288289"/>
                  </a:lnTo>
                  <a:lnTo>
                    <a:pt x="24129" y="281940"/>
                  </a:lnTo>
                  <a:close/>
                </a:path>
                <a:path w="24129" h="669289">
                  <a:moveTo>
                    <a:pt x="24129" y="288290"/>
                  </a:moveTo>
                  <a:lnTo>
                    <a:pt x="0" y="288290"/>
                  </a:lnTo>
                  <a:lnTo>
                    <a:pt x="0" y="294639"/>
                  </a:lnTo>
                  <a:lnTo>
                    <a:pt x="24129" y="294639"/>
                  </a:lnTo>
                  <a:lnTo>
                    <a:pt x="24129" y="288290"/>
                  </a:lnTo>
                  <a:close/>
                </a:path>
                <a:path w="24129" h="669289">
                  <a:moveTo>
                    <a:pt x="24129" y="294640"/>
                  </a:moveTo>
                  <a:lnTo>
                    <a:pt x="0" y="294640"/>
                  </a:lnTo>
                  <a:lnTo>
                    <a:pt x="0" y="300989"/>
                  </a:lnTo>
                  <a:lnTo>
                    <a:pt x="24129" y="300989"/>
                  </a:lnTo>
                  <a:lnTo>
                    <a:pt x="24129" y="294640"/>
                  </a:lnTo>
                  <a:close/>
                </a:path>
                <a:path w="24129" h="669289">
                  <a:moveTo>
                    <a:pt x="24129" y="300990"/>
                  </a:moveTo>
                  <a:lnTo>
                    <a:pt x="0" y="300990"/>
                  </a:lnTo>
                  <a:lnTo>
                    <a:pt x="0" y="307339"/>
                  </a:lnTo>
                  <a:lnTo>
                    <a:pt x="24129" y="307339"/>
                  </a:lnTo>
                  <a:lnTo>
                    <a:pt x="24129" y="300990"/>
                  </a:lnTo>
                  <a:close/>
                </a:path>
                <a:path w="24129" h="669289">
                  <a:moveTo>
                    <a:pt x="24129" y="307340"/>
                  </a:moveTo>
                  <a:lnTo>
                    <a:pt x="0" y="307340"/>
                  </a:lnTo>
                  <a:lnTo>
                    <a:pt x="0" y="313689"/>
                  </a:lnTo>
                  <a:lnTo>
                    <a:pt x="24129" y="313689"/>
                  </a:lnTo>
                  <a:lnTo>
                    <a:pt x="24129" y="307340"/>
                  </a:lnTo>
                  <a:close/>
                </a:path>
                <a:path w="24129" h="669289">
                  <a:moveTo>
                    <a:pt x="24129" y="313690"/>
                  </a:moveTo>
                  <a:lnTo>
                    <a:pt x="0" y="313690"/>
                  </a:lnTo>
                  <a:lnTo>
                    <a:pt x="0" y="320039"/>
                  </a:lnTo>
                  <a:lnTo>
                    <a:pt x="24129" y="320039"/>
                  </a:lnTo>
                  <a:lnTo>
                    <a:pt x="24129" y="313690"/>
                  </a:lnTo>
                  <a:close/>
                </a:path>
                <a:path w="24129" h="669289">
                  <a:moveTo>
                    <a:pt x="24129" y="320040"/>
                  </a:moveTo>
                  <a:lnTo>
                    <a:pt x="0" y="320040"/>
                  </a:lnTo>
                  <a:lnTo>
                    <a:pt x="0" y="326389"/>
                  </a:lnTo>
                  <a:lnTo>
                    <a:pt x="24129" y="326389"/>
                  </a:lnTo>
                  <a:lnTo>
                    <a:pt x="24129" y="320040"/>
                  </a:lnTo>
                  <a:close/>
                </a:path>
                <a:path w="24129" h="669289">
                  <a:moveTo>
                    <a:pt x="24129" y="326390"/>
                  </a:moveTo>
                  <a:lnTo>
                    <a:pt x="0" y="326390"/>
                  </a:lnTo>
                  <a:lnTo>
                    <a:pt x="0" y="332739"/>
                  </a:lnTo>
                  <a:lnTo>
                    <a:pt x="24129" y="332739"/>
                  </a:lnTo>
                  <a:lnTo>
                    <a:pt x="24129" y="326390"/>
                  </a:lnTo>
                  <a:close/>
                </a:path>
                <a:path w="24129" h="669289">
                  <a:moveTo>
                    <a:pt x="24129" y="332740"/>
                  </a:moveTo>
                  <a:lnTo>
                    <a:pt x="0" y="332740"/>
                  </a:lnTo>
                  <a:lnTo>
                    <a:pt x="0" y="339089"/>
                  </a:lnTo>
                  <a:lnTo>
                    <a:pt x="24129" y="339089"/>
                  </a:lnTo>
                  <a:lnTo>
                    <a:pt x="24129" y="332740"/>
                  </a:lnTo>
                  <a:close/>
                </a:path>
                <a:path w="24129" h="669289">
                  <a:moveTo>
                    <a:pt x="24129" y="339090"/>
                  </a:moveTo>
                  <a:lnTo>
                    <a:pt x="0" y="339090"/>
                  </a:lnTo>
                  <a:lnTo>
                    <a:pt x="0" y="345439"/>
                  </a:lnTo>
                  <a:lnTo>
                    <a:pt x="24129" y="345439"/>
                  </a:lnTo>
                  <a:lnTo>
                    <a:pt x="24129" y="339090"/>
                  </a:lnTo>
                  <a:close/>
                </a:path>
                <a:path w="24129" h="669289">
                  <a:moveTo>
                    <a:pt x="24129" y="345440"/>
                  </a:moveTo>
                  <a:lnTo>
                    <a:pt x="0" y="345440"/>
                  </a:lnTo>
                  <a:lnTo>
                    <a:pt x="0" y="351789"/>
                  </a:lnTo>
                  <a:lnTo>
                    <a:pt x="24129" y="351789"/>
                  </a:lnTo>
                  <a:lnTo>
                    <a:pt x="24129" y="345440"/>
                  </a:lnTo>
                  <a:close/>
                </a:path>
                <a:path w="24129" h="669289">
                  <a:moveTo>
                    <a:pt x="24129" y="351790"/>
                  </a:moveTo>
                  <a:lnTo>
                    <a:pt x="0" y="351790"/>
                  </a:lnTo>
                  <a:lnTo>
                    <a:pt x="0" y="358139"/>
                  </a:lnTo>
                  <a:lnTo>
                    <a:pt x="24129" y="358139"/>
                  </a:lnTo>
                  <a:lnTo>
                    <a:pt x="24129" y="351790"/>
                  </a:lnTo>
                  <a:close/>
                </a:path>
                <a:path w="24129" h="669289">
                  <a:moveTo>
                    <a:pt x="24129" y="358140"/>
                  </a:moveTo>
                  <a:lnTo>
                    <a:pt x="0" y="358140"/>
                  </a:lnTo>
                  <a:lnTo>
                    <a:pt x="0" y="364489"/>
                  </a:lnTo>
                  <a:lnTo>
                    <a:pt x="24129" y="364489"/>
                  </a:lnTo>
                  <a:lnTo>
                    <a:pt x="24129" y="358140"/>
                  </a:lnTo>
                  <a:close/>
                </a:path>
                <a:path w="24129" h="669289">
                  <a:moveTo>
                    <a:pt x="24129" y="364490"/>
                  </a:moveTo>
                  <a:lnTo>
                    <a:pt x="0" y="364490"/>
                  </a:lnTo>
                  <a:lnTo>
                    <a:pt x="0" y="370839"/>
                  </a:lnTo>
                  <a:lnTo>
                    <a:pt x="24129" y="370839"/>
                  </a:lnTo>
                  <a:lnTo>
                    <a:pt x="24129" y="364490"/>
                  </a:lnTo>
                  <a:close/>
                </a:path>
                <a:path w="24129" h="669289">
                  <a:moveTo>
                    <a:pt x="24129" y="370840"/>
                  </a:moveTo>
                  <a:lnTo>
                    <a:pt x="0" y="370840"/>
                  </a:lnTo>
                  <a:lnTo>
                    <a:pt x="0" y="377189"/>
                  </a:lnTo>
                  <a:lnTo>
                    <a:pt x="24129" y="377189"/>
                  </a:lnTo>
                  <a:lnTo>
                    <a:pt x="24129" y="370840"/>
                  </a:lnTo>
                  <a:close/>
                </a:path>
                <a:path w="24129" h="669289">
                  <a:moveTo>
                    <a:pt x="24129" y="377190"/>
                  </a:moveTo>
                  <a:lnTo>
                    <a:pt x="0" y="377190"/>
                  </a:lnTo>
                  <a:lnTo>
                    <a:pt x="0" y="383539"/>
                  </a:lnTo>
                  <a:lnTo>
                    <a:pt x="24129" y="383539"/>
                  </a:lnTo>
                  <a:lnTo>
                    <a:pt x="24129" y="377190"/>
                  </a:lnTo>
                  <a:close/>
                </a:path>
                <a:path w="24129" h="669289">
                  <a:moveTo>
                    <a:pt x="24129" y="383540"/>
                  </a:moveTo>
                  <a:lnTo>
                    <a:pt x="0" y="383540"/>
                  </a:lnTo>
                  <a:lnTo>
                    <a:pt x="0" y="389889"/>
                  </a:lnTo>
                  <a:lnTo>
                    <a:pt x="24129" y="389889"/>
                  </a:lnTo>
                  <a:lnTo>
                    <a:pt x="24129" y="383540"/>
                  </a:lnTo>
                  <a:close/>
                </a:path>
                <a:path w="24129" h="669289">
                  <a:moveTo>
                    <a:pt x="24129" y="389890"/>
                  </a:moveTo>
                  <a:lnTo>
                    <a:pt x="0" y="389890"/>
                  </a:lnTo>
                  <a:lnTo>
                    <a:pt x="0" y="396239"/>
                  </a:lnTo>
                  <a:lnTo>
                    <a:pt x="24129" y="396239"/>
                  </a:lnTo>
                  <a:lnTo>
                    <a:pt x="24129" y="389890"/>
                  </a:lnTo>
                  <a:close/>
                </a:path>
                <a:path w="24129" h="669289">
                  <a:moveTo>
                    <a:pt x="24129" y="396240"/>
                  </a:moveTo>
                  <a:lnTo>
                    <a:pt x="0" y="396240"/>
                  </a:lnTo>
                  <a:lnTo>
                    <a:pt x="0" y="402589"/>
                  </a:lnTo>
                  <a:lnTo>
                    <a:pt x="24129" y="402589"/>
                  </a:lnTo>
                  <a:lnTo>
                    <a:pt x="24129" y="396240"/>
                  </a:lnTo>
                  <a:close/>
                </a:path>
                <a:path w="24129" h="669289">
                  <a:moveTo>
                    <a:pt x="24129" y="402590"/>
                  </a:moveTo>
                  <a:lnTo>
                    <a:pt x="0" y="402590"/>
                  </a:lnTo>
                  <a:lnTo>
                    <a:pt x="0" y="408939"/>
                  </a:lnTo>
                  <a:lnTo>
                    <a:pt x="24129" y="408939"/>
                  </a:lnTo>
                  <a:lnTo>
                    <a:pt x="24129" y="402590"/>
                  </a:lnTo>
                  <a:close/>
                </a:path>
                <a:path w="24129" h="669289">
                  <a:moveTo>
                    <a:pt x="24129" y="408940"/>
                  </a:moveTo>
                  <a:lnTo>
                    <a:pt x="0" y="408940"/>
                  </a:lnTo>
                  <a:lnTo>
                    <a:pt x="0" y="415289"/>
                  </a:lnTo>
                  <a:lnTo>
                    <a:pt x="24129" y="415289"/>
                  </a:lnTo>
                  <a:lnTo>
                    <a:pt x="24129" y="408940"/>
                  </a:lnTo>
                  <a:close/>
                </a:path>
                <a:path w="24129" h="669289">
                  <a:moveTo>
                    <a:pt x="24129" y="415290"/>
                  </a:moveTo>
                  <a:lnTo>
                    <a:pt x="0" y="415290"/>
                  </a:lnTo>
                  <a:lnTo>
                    <a:pt x="0" y="421639"/>
                  </a:lnTo>
                  <a:lnTo>
                    <a:pt x="24129" y="421639"/>
                  </a:lnTo>
                  <a:lnTo>
                    <a:pt x="24129" y="415290"/>
                  </a:lnTo>
                  <a:close/>
                </a:path>
                <a:path w="24129" h="669289">
                  <a:moveTo>
                    <a:pt x="24129" y="421640"/>
                  </a:moveTo>
                  <a:lnTo>
                    <a:pt x="0" y="421640"/>
                  </a:lnTo>
                  <a:lnTo>
                    <a:pt x="0" y="427989"/>
                  </a:lnTo>
                  <a:lnTo>
                    <a:pt x="24129" y="427989"/>
                  </a:lnTo>
                  <a:lnTo>
                    <a:pt x="24129" y="421640"/>
                  </a:lnTo>
                  <a:close/>
                </a:path>
                <a:path w="24129" h="669289">
                  <a:moveTo>
                    <a:pt x="24129" y="427990"/>
                  </a:moveTo>
                  <a:lnTo>
                    <a:pt x="0" y="427990"/>
                  </a:lnTo>
                  <a:lnTo>
                    <a:pt x="0" y="434339"/>
                  </a:lnTo>
                  <a:lnTo>
                    <a:pt x="24129" y="434339"/>
                  </a:lnTo>
                  <a:lnTo>
                    <a:pt x="24129" y="427990"/>
                  </a:lnTo>
                  <a:close/>
                </a:path>
                <a:path w="24129" h="669289">
                  <a:moveTo>
                    <a:pt x="24129" y="434340"/>
                  </a:moveTo>
                  <a:lnTo>
                    <a:pt x="0" y="434340"/>
                  </a:lnTo>
                  <a:lnTo>
                    <a:pt x="0" y="440689"/>
                  </a:lnTo>
                  <a:lnTo>
                    <a:pt x="24129" y="440689"/>
                  </a:lnTo>
                  <a:lnTo>
                    <a:pt x="24129" y="434340"/>
                  </a:lnTo>
                  <a:close/>
                </a:path>
                <a:path w="24129" h="669289">
                  <a:moveTo>
                    <a:pt x="24129" y="440690"/>
                  </a:moveTo>
                  <a:lnTo>
                    <a:pt x="0" y="440690"/>
                  </a:lnTo>
                  <a:lnTo>
                    <a:pt x="0" y="466089"/>
                  </a:lnTo>
                  <a:lnTo>
                    <a:pt x="24129" y="466089"/>
                  </a:lnTo>
                  <a:lnTo>
                    <a:pt x="24129" y="440690"/>
                  </a:lnTo>
                  <a:close/>
                </a:path>
                <a:path w="24129" h="669289">
                  <a:moveTo>
                    <a:pt x="24129" y="466090"/>
                  </a:moveTo>
                  <a:lnTo>
                    <a:pt x="0" y="466090"/>
                  </a:lnTo>
                  <a:lnTo>
                    <a:pt x="0" y="471169"/>
                  </a:lnTo>
                  <a:lnTo>
                    <a:pt x="24129" y="471169"/>
                  </a:lnTo>
                  <a:lnTo>
                    <a:pt x="24129" y="466090"/>
                  </a:lnTo>
                  <a:close/>
                </a:path>
                <a:path w="24129" h="669289">
                  <a:moveTo>
                    <a:pt x="24129" y="471170"/>
                  </a:moveTo>
                  <a:lnTo>
                    <a:pt x="0" y="471170"/>
                  </a:lnTo>
                  <a:lnTo>
                    <a:pt x="0" y="478789"/>
                  </a:lnTo>
                  <a:lnTo>
                    <a:pt x="24129" y="478789"/>
                  </a:lnTo>
                  <a:lnTo>
                    <a:pt x="24129" y="471170"/>
                  </a:lnTo>
                  <a:close/>
                </a:path>
                <a:path w="24129" h="669289">
                  <a:moveTo>
                    <a:pt x="24129" y="478790"/>
                  </a:moveTo>
                  <a:lnTo>
                    <a:pt x="0" y="478790"/>
                  </a:lnTo>
                  <a:lnTo>
                    <a:pt x="0" y="485139"/>
                  </a:lnTo>
                  <a:lnTo>
                    <a:pt x="24129" y="485139"/>
                  </a:lnTo>
                  <a:lnTo>
                    <a:pt x="24129" y="478790"/>
                  </a:lnTo>
                  <a:close/>
                </a:path>
                <a:path w="24129" h="669289">
                  <a:moveTo>
                    <a:pt x="24129" y="485140"/>
                  </a:moveTo>
                  <a:lnTo>
                    <a:pt x="0" y="485140"/>
                  </a:lnTo>
                  <a:lnTo>
                    <a:pt x="0" y="491489"/>
                  </a:lnTo>
                  <a:lnTo>
                    <a:pt x="24129" y="491489"/>
                  </a:lnTo>
                  <a:lnTo>
                    <a:pt x="24129" y="485140"/>
                  </a:lnTo>
                  <a:close/>
                </a:path>
                <a:path w="24129" h="669289">
                  <a:moveTo>
                    <a:pt x="24129" y="491490"/>
                  </a:moveTo>
                  <a:lnTo>
                    <a:pt x="0" y="491490"/>
                  </a:lnTo>
                  <a:lnTo>
                    <a:pt x="0" y="497839"/>
                  </a:lnTo>
                  <a:lnTo>
                    <a:pt x="24129" y="497839"/>
                  </a:lnTo>
                  <a:lnTo>
                    <a:pt x="24129" y="491490"/>
                  </a:lnTo>
                  <a:close/>
                </a:path>
                <a:path w="24129" h="669289">
                  <a:moveTo>
                    <a:pt x="24129" y="497840"/>
                  </a:moveTo>
                  <a:lnTo>
                    <a:pt x="0" y="497840"/>
                  </a:lnTo>
                  <a:lnTo>
                    <a:pt x="0" y="504189"/>
                  </a:lnTo>
                  <a:lnTo>
                    <a:pt x="24129" y="504189"/>
                  </a:lnTo>
                  <a:lnTo>
                    <a:pt x="24129" y="497840"/>
                  </a:lnTo>
                  <a:close/>
                </a:path>
                <a:path w="24129" h="669289">
                  <a:moveTo>
                    <a:pt x="24129" y="504190"/>
                  </a:moveTo>
                  <a:lnTo>
                    <a:pt x="0" y="504190"/>
                  </a:lnTo>
                  <a:lnTo>
                    <a:pt x="0" y="510539"/>
                  </a:lnTo>
                  <a:lnTo>
                    <a:pt x="24129" y="510539"/>
                  </a:lnTo>
                  <a:lnTo>
                    <a:pt x="24129" y="504190"/>
                  </a:lnTo>
                  <a:close/>
                </a:path>
                <a:path w="24129" h="669289">
                  <a:moveTo>
                    <a:pt x="24129" y="510540"/>
                  </a:moveTo>
                  <a:lnTo>
                    <a:pt x="0" y="510540"/>
                  </a:lnTo>
                  <a:lnTo>
                    <a:pt x="0" y="516889"/>
                  </a:lnTo>
                  <a:lnTo>
                    <a:pt x="24129" y="516889"/>
                  </a:lnTo>
                  <a:lnTo>
                    <a:pt x="24129" y="510540"/>
                  </a:lnTo>
                  <a:close/>
                </a:path>
                <a:path w="24129" h="669289">
                  <a:moveTo>
                    <a:pt x="24129" y="516890"/>
                  </a:moveTo>
                  <a:lnTo>
                    <a:pt x="0" y="516890"/>
                  </a:lnTo>
                  <a:lnTo>
                    <a:pt x="0" y="523239"/>
                  </a:lnTo>
                  <a:lnTo>
                    <a:pt x="24129" y="523239"/>
                  </a:lnTo>
                  <a:lnTo>
                    <a:pt x="24129" y="516890"/>
                  </a:lnTo>
                  <a:close/>
                </a:path>
                <a:path w="24129" h="669289">
                  <a:moveTo>
                    <a:pt x="24129" y="523240"/>
                  </a:moveTo>
                  <a:lnTo>
                    <a:pt x="0" y="523240"/>
                  </a:lnTo>
                  <a:lnTo>
                    <a:pt x="0" y="529589"/>
                  </a:lnTo>
                  <a:lnTo>
                    <a:pt x="24129" y="529589"/>
                  </a:lnTo>
                  <a:lnTo>
                    <a:pt x="24129" y="523240"/>
                  </a:lnTo>
                  <a:close/>
                </a:path>
                <a:path w="24129" h="669289">
                  <a:moveTo>
                    <a:pt x="24129" y="529590"/>
                  </a:moveTo>
                  <a:lnTo>
                    <a:pt x="0" y="529590"/>
                  </a:lnTo>
                  <a:lnTo>
                    <a:pt x="0" y="535939"/>
                  </a:lnTo>
                  <a:lnTo>
                    <a:pt x="24129" y="535939"/>
                  </a:lnTo>
                  <a:lnTo>
                    <a:pt x="24129" y="529590"/>
                  </a:lnTo>
                  <a:close/>
                </a:path>
                <a:path w="24129" h="669289">
                  <a:moveTo>
                    <a:pt x="24129" y="535940"/>
                  </a:moveTo>
                  <a:lnTo>
                    <a:pt x="0" y="535940"/>
                  </a:lnTo>
                  <a:lnTo>
                    <a:pt x="0" y="553719"/>
                  </a:lnTo>
                  <a:lnTo>
                    <a:pt x="24129" y="553719"/>
                  </a:lnTo>
                  <a:lnTo>
                    <a:pt x="24129" y="535940"/>
                  </a:lnTo>
                  <a:close/>
                </a:path>
                <a:path w="24129" h="669289">
                  <a:moveTo>
                    <a:pt x="24129" y="553720"/>
                  </a:moveTo>
                  <a:lnTo>
                    <a:pt x="0" y="553720"/>
                  </a:lnTo>
                  <a:lnTo>
                    <a:pt x="0" y="561339"/>
                  </a:lnTo>
                  <a:lnTo>
                    <a:pt x="24129" y="561339"/>
                  </a:lnTo>
                  <a:lnTo>
                    <a:pt x="24129" y="553720"/>
                  </a:lnTo>
                  <a:close/>
                </a:path>
                <a:path w="24129" h="669289">
                  <a:moveTo>
                    <a:pt x="24129" y="561340"/>
                  </a:moveTo>
                  <a:lnTo>
                    <a:pt x="0" y="561340"/>
                  </a:lnTo>
                  <a:lnTo>
                    <a:pt x="0" y="566419"/>
                  </a:lnTo>
                  <a:lnTo>
                    <a:pt x="24129" y="566419"/>
                  </a:lnTo>
                  <a:lnTo>
                    <a:pt x="24129" y="561340"/>
                  </a:lnTo>
                  <a:close/>
                </a:path>
                <a:path w="24129" h="669289">
                  <a:moveTo>
                    <a:pt x="24129" y="566420"/>
                  </a:moveTo>
                  <a:lnTo>
                    <a:pt x="0" y="566420"/>
                  </a:lnTo>
                  <a:lnTo>
                    <a:pt x="0" y="574039"/>
                  </a:lnTo>
                  <a:lnTo>
                    <a:pt x="24129" y="574039"/>
                  </a:lnTo>
                  <a:lnTo>
                    <a:pt x="24129" y="566420"/>
                  </a:lnTo>
                  <a:close/>
                </a:path>
                <a:path w="24129" h="669289">
                  <a:moveTo>
                    <a:pt x="24129" y="574040"/>
                  </a:moveTo>
                  <a:lnTo>
                    <a:pt x="0" y="574040"/>
                  </a:lnTo>
                  <a:lnTo>
                    <a:pt x="0" y="580389"/>
                  </a:lnTo>
                  <a:lnTo>
                    <a:pt x="24129" y="580389"/>
                  </a:lnTo>
                  <a:lnTo>
                    <a:pt x="24129" y="574040"/>
                  </a:lnTo>
                  <a:close/>
                </a:path>
                <a:path w="24129" h="669289">
                  <a:moveTo>
                    <a:pt x="24129" y="580390"/>
                  </a:moveTo>
                  <a:lnTo>
                    <a:pt x="0" y="580390"/>
                  </a:lnTo>
                  <a:lnTo>
                    <a:pt x="0" y="586739"/>
                  </a:lnTo>
                  <a:lnTo>
                    <a:pt x="24129" y="586739"/>
                  </a:lnTo>
                  <a:lnTo>
                    <a:pt x="24129" y="580390"/>
                  </a:lnTo>
                  <a:close/>
                </a:path>
                <a:path w="24129" h="669289">
                  <a:moveTo>
                    <a:pt x="24129" y="586740"/>
                  </a:moveTo>
                  <a:lnTo>
                    <a:pt x="0" y="586740"/>
                  </a:lnTo>
                  <a:lnTo>
                    <a:pt x="0" y="593089"/>
                  </a:lnTo>
                  <a:lnTo>
                    <a:pt x="24129" y="593089"/>
                  </a:lnTo>
                  <a:lnTo>
                    <a:pt x="24129" y="586740"/>
                  </a:lnTo>
                  <a:close/>
                </a:path>
                <a:path w="24129" h="669289">
                  <a:moveTo>
                    <a:pt x="24129" y="593090"/>
                  </a:moveTo>
                  <a:lnTo>
                    <a:pt x="0" y="593090"/>
                  </a:lnTo>
                  <a:lnTo>
                    <a:pt x="0" y="599439"/>
                  </a:lnTo>
                  <a:lnTo>
                    <a:pt x="24129" y="599439"/>
                  </a:lnTo>
                  <a:lnTo>
                    <a:pt x="24129" y="593090"/>
                  </a:lnTo>
                  <a:close/>
                </a:path>
                <a:path w="24129" h="669289">
                  <a:moveTo>
                    <a:pt x="24129" y="599440"/>
                  </a:moveTo>
                  <a:lnTo>
                    <a:pt x="0" y="599440"/>
                  </a:lnTo>
                  <a:lnTo>
                    <a:pt x="0" y="605789"/>
                  </a:lnTo>
                  <a:lnTo>
                    <a:pt x="24129" y="605789"/>
                  </a:lnTo>
                  <a:lnTo>
                    <a:pt x="24129" y="599440"/>
                  </a:lnTo>
                  <a:close/>
                </a:path>
                <a:path w="24129" h="669289">
                  <a:moveTo>
                    <a:pt x="24129" y="605790"/>
                  </a:moveTo>
                  <a:lnTo>
                    <a:pt x="0" y="605790"/>
                  </a:lnTo>
                  <a:lnTo>
                    <a:pt x="0" y="612139"/>
                  </a:lnTo>
                  <a:lnTo>
                    <a:pt x="24129" y="612139"/>
                  </a:lnTo>
                  <a:lnTo>
                    <a:pt x="24129" y="605790"/>
                  </a:lnTo>
                  <a:close/>
                </a:path>
                <a:path w="24129" h="669289">
                  <a:moveTo>
                    <a:pt x="24129" y="612140"/>
                  </a:moveTo>
                  <a:lnTo>
                    <a:pt x="0" y="612140"/>
                  </a:lnTo>
                  <a:lnTo>
                    <a:pt x="0" y="618489"/>
                  </a:lnTo>
                  <a:lnTo>
                    <a:pt x="24129" y="618489"/>
                  </a:lnTo>
                  <a:lnTo>
                    <a:pt x="24129" y="612140"/>
                  </a:lnTo>
                  <a:close/>
                </a:path>
                <a:path w="24129" h="669289">
                  <a:moveTo>
                    <a:pt x="24129" y="618490"/>
                  </a:moveTo>
                  <a:lnTo>
                    <a:pt x="0" y="618490"/>
                  </a:lnTo>
                  <a:lnTo>
                    <a:pt x="0" y="624839"/>
                  </a:lnTo>
                  <a:lnTo>
                    <a:pt x="24129" y="624839"/>
                  </a:lnTo>
                  <a:lnTo>
                    <a:pt x="24129" y="618490"/>
                  </a:lnTo>
                  <a:close/>
                </a:path>
                <a:path w="24129" h="669289">
                  <a:moveTo>
                    <a:pt x="24129" y="624840"/>
                  </a:moveTo>
                  <a:lnTo>
                    <a:pt x="0" y="624840"/>
                  </a:lnTo>
                  <a:lnTo>
                    <a:pt x="0" y="631189"/>
                  </a:lnTo>
                  <a:lnTo>
                    <a:pt x="24129" y="631189"/>
                  </a:lnTo>
                  <a:lnTo>
                    <a:pt x="24129" y="624840"/>
                  </a:lnTo>
                  <a:close/>
                </a:path>
                <a:path w="24129" h="669289">
                  <a:moveTo>
                    <a:pt x="24129" y="631190"/>
                  </a:moveTo>
                  <a:lnTo>
                    <a:pt x="0" y="631190"/>
                  </a:lnTo>
                  <a:lnTo>
                    <a:pt x="0" y="637539"/>
                  </a:lnTo>
                  <a:lnTo>
                    <a:pt x="24129" y="637539"/>
                  </a:lnTo>
                  <a:lnTo>
                    <a:pt x="24129" y="631190"/>
                  </a:lnTo>
                  <a:close/>
                </a:path>
                <a:path w="24129" h="669289">
                  <a:moveTo>
                    <a:pt x="24129" y="637540"/>
                  </a:moveTo>
                  <a:lnTo>
                    <a:pt x="0" y="637540"/>
                  </a:lnTo>
                  <a:lnTo>
                    <a:pt x="0" y="643889"/>
                  </a:lnTo>
                  <a:lnTo>
                    <a:pt x="24129" y="643889"/>
                  </a:lnTo>
                  <a:lnTo>
                    <a:pt x="24129" y="637540"/>
                  </a:lnTo>
                  <a:close/>
                </a:path>
                <a:path w="24129" h="669289">
                  <a:moveTo>
                    <a:pt x="24129" y="643890"/>
                  </a:moveTo>
                  <a:lnTo>
                    <a:pt x="0" y="643890"/>
                  </a:lnTo>
                  <a:lnTo>
                    <a:pt x="0" y="650239"/>
                  </a:lnTo>
                  <a:lnTo>
                    <a:pt x="24129" y="650239"/>
                  </a:lnTo>
                  <a:lnTo>
                    <a:pt x="24129" y="643890"/>
                  </a:lnTo>
                  <a:close/>
                </a:path>
                <a:path w="24129" h="669289">
                  <a:moveTo>
                    <a:pt x="24129" y="650240"/>
                  </a:moveTo>
                  <a:lnTo>
                    <a:pt x="0" y="650240"/>
                  </a:lnTo>
                  <a:lnTo>
                    <a:pt x="0" y="656589"/>
                  </a:lnTo>
                  <a:lnTo>
                    <a:pt x="24129" y="656589"/>
                  </a:lnTo>
                  <a:lnTo>
                    <a:pt x="24129" y="650240"/>
                  </a:lnTo>
                  <a:close/>
                </a:path>
                <a:path w="24129" h="669289">
                  <a:moveTo>
                    <a:pt x="24129" y="656590"/>
                  </a:moveTo>
                  <a:lnTo>
                    <a:pt x="0" y="656590"/>
                  </a:lnTo>
                  <a:lnTo>
                    <a:pt x="0" y="662939"/>
                  </a:lnTo>
                  <a:lnTo>
                    <a:pt x="24129" y="662939"/>
                  </a:lnTo>
                  <a:lnTo>
                    <a:pt x="24129" y="656590"/>
                  </a:lnTo>
                  <a:close/>
                </a:path>
                <a:path w="24129" h="669289">
                  <a:moveTo>
                    <a:pt x="24129" y="662940"/>
                  </a:moveTo>
                  <a:lnTo>
                    <a:pt x="0" y="662940"/>
                  </a:lnTo>
                  <a:lnTo>
                    <a:pt x="0" y="669289"/>
                  </a:lnTo>
                  <a:lnTo>
                    <a:pt x="24129" y="669289"/>
                  </a:lnTo>
                  <a:lnTo>
                    <a:pt x="24129" y="662940"/>
                  </a:lnTo>
                  <a:close/>
                </a:path>
              </a:pathLst>
            </a:custGeom>
            <a:solidFill>
              <a:srgbClr val="2F2F2F"/>
            </a:solidFill>
          </p:spPr>
          <p:txBody>
            <a:bodyPr bIns="0" lIns="0" rIns="0" rtlCol="0" tIns="0" wrap="square"/>
            <a:p/>
          </p:txBody>
        </p:sp>
        <p:sp>
          <p:nvSpPr>
            <p:cNvPr id="1048929" name="object 206"/>
            <p:cNvSpPr/>
            <p:nvPr/>
          </p:nvSpPr>
          <p:spPr>
            <a:xfrm>
              <a:off x="6953250" y="4497069"/>
              <a:ext cx="24130" cy="680720"/>
            </a:xfrm>
            <a:custGeom>
              <a:avLst/>
              <a:ahLst/>
              <a:rect l="l" t="t" r="r" b="b"/>
              <a:pathLst>
                <a:path w="24129" h="680720">
                  <a:moveTo>
                    <a:pt x="1269" y="0"/>
                  </a:moveTo>
                  <a:lnTo>
                    <a:pt x="0" y="0"/>
                  </a:lnTo>
                  <a:lnTo>
                    <a:pt x="0" y="1269"/>
                  </a:lnTo>
                  <a:lnTo>
                    <a:pt x="1269" y="1269"/>
                  </a:lnTo>
                  <a:lnTo>
                    <a:pt x="1269" y="0"/>
                  </a:lnTo>
                  <a:close/>
                </a:path>
                <a:path w="24129" h="680720">
                  <a:moveTo>
                    <a:pt x="3810" y="1269"/>
                  </a:moveTo>
                  <a:lnTo>
                    <a:pt x="0" y="1269"/>
                  </a:lnTo>
                  <a:lnTo>
                    <a:pt x="0" y="7619"/>
                  </a:lnTo>
                  <a:lnTo>
                    <a:pt x="15240" y="7619"/>
                  </a:lnTo>
                  <a:lnTo>
                    <a:pt x="15240" y="6349"/>
                  </a:lnTo>
                  <a:lnTo>
                    <a:pt x="13970" y="6349"/>
                  </a:lnTo>
                  <a:lnTo>
                    <a:pt x="13970" y="5079"/>
                  </a:lnTo>
                  <a:lnTo>
                    <a:pt x="10160" y="5079"/>
                  </a:lnTo>
                  <a:lnTo>
                    <a:pt x="10160" y="3809"/>
                  </a:lnTo>
                  <a:lnTo>
                    <a:pt x="6350" y="3809"/>
                  </a:lnTo>
                  <a:lnTo>
                    <a:pt x="6350" y="2539"/>
                  </a:lnTo>
                  <a:lnTo>
                    <a:pt x="3810" y="2539"/>
                  </a:lnTo>
                  <a:lnTo>
                    <a:pt x="3810" y="1269"/>
                  </a:lnTo>
                  <a:close/>
                </a:path>
                <a:path w="24129" h="680720">
                  <a:moveTo>
                    <a:pt x="17779" y="7619"/>
                  </a:moveTo>
                  <a:lnTo>
                    <a:pt x="0" y="7619"/>
                  </a:lnTo>
                  <a:lnTo>
                    <a:pt x="0" y="13969"/>
                  </a:lnTo>
                  <a:lnTo>
                    <a:pt x="24129" y="13969"/>
                  </a:lnTo>
                  <a:lnTo>
                    <a:pt x="24129" y="11429"/>
                  </a:lnTo>
                  <a:lnTo>
                    <a:pt x="22859" y="11429"/>
                  </a:lnTo>
                  <a:lnTo>
                    <a:pt x="22859" y="10159"/>
                  </a:lnTo>
                  <a:lnTo>
                    <a:pt x="20320" y="10159"/>
                  </a:lnTo>
                  <a:lnTo>
                    <a:pt x="20320" y="8889"/>
                  </a:lnTo>
                  <a:lnTo>
                    <a:pt x="17779" y="8889"/>
                  </a:lnTo>
                  <a:lnTo>
                    <a:pt x="17779" y="7619"/>
                  </a:lnTo>
                  <a:close/>
                </a:path>
                <a:path w="24129" h="680720">
                  <a:moveTo>
                    <a:pt x="24129" y="13969"/>
                  </a:moveTo>
                  <a:lnTo>
                    <a:pt x="0" y="13969"/>
                  </a:lnTo>
                  <a:lnTo>
                    <a:pt x="0" y="20319"/>
                  </a:lnTo>
                  <a:lnTo>
                    <a:pt x="24129" y="20319"/>
                  </a:lnTo>
                  <a:lnTo>
                    <a:pt x="24129" y="13969"/>
                  </a:lnTo>
                  <a:close/>
                </a:path>
                <a:path w="24129" h="680720">
                  <a:moveTo>
                    <a:pt x="24129" y="20319"/>
                  </a:moveTo>
                  <a:lnTo>
                    <a:pt x="0" y="20319"/>
                  </a:lnTo>
                  <a:lnTo>
                    <a:pt x="0" y="26669"/>
                  </a:lnTo>
                  <a:lnTo>
                    <a:pt x="24129" y="26669"/>
                  </a:lnTo>
                  <a:lnTo>
                    <a:pt x="24129" y="20319"/>
                  </a:lnTo>
                  <a:close/>
                </a:path>
                <a:path w="24129" h="680720">
                  <a:moveTo>
                    <a:pt x="24129" y="26669"/>
                  </a:moveTo>
                  <a:lnTo>
                    <a:pt x="0" y="26669"/>
                  </a:lnTo>
                  <a:lnTo>
                    <a:pt x="0" y="33019"/>
                  </a:lnTo>
                  <a:lnTo>
                    <a:pt x="24129" y="33019"/>
                  </a:lnTo>
                  <a:lnTo>
                    <a:pt x="24129" y="26669"/>
                  </a:lnTo>
                  <a:close/>
                </a:path>
                <a:path w="24129" h="680720">
                  <a:moveTo>
                    <a:pt x="24129" y="33019"/>
                  </a:moveTo>
                  <a:lnTo>
                    <a:pt x="0" y="33019"/>
                  </a:lnTo>
                  <a:lnTo>
                    <a:pt x="0" y="39369"/>
                  </a:lnTo>
                  <a:lnTo>
                    <a:pt x="24129" y="39369"/>
                  </a:lnTo>
                  <a:lnTo>
                    <a:pt x="24129" y="33019"/>
                  </a:lnTo>
                  <a:close/>
                </a:path>
                <a:path w="24129" h="680720">
                  <a:moveTo>
                    <a:pt x="24129" y="39369"/>
                  </a:moveTo>
                  <a:lnTo>
                    <a:pt x="0" y="39369"/>
                  </a:lnTo>
                  <a:lnTo>
                    <a:pt x="0" y="45719"/>
                  </a:lnTo>
                  <a:lnTo>
                    <a:pt x="24129" y="45719"/>
                  </a:lnTo>
                  <a:lnTo>
                    <a:pt x="24129" y="39369"/>
                  </a:lnTo>
                  <a:close/>
                </a:path>
                <a:path w="24129" h="680720">
                  <a:moveTo>
                    <a:pt x="24129" y="45719"/>
                  </a:moveTo>
                  <a:lnTo>
                    <a:pt x="0" y="45719"/>
                  </a:lnTo>
                  <a:lnTo>
                    <a:pt x="0" y="52069"/>
                  </a:lnTo>
                  <a:lnTo>
                    <a:pt x="24129" y="52069"/>
                  </a:lnTo>
                  <a:lnTo>
                    <a:pt x="24129" y="45719"/>
                  </a:lnTo>
                  <a:close/>
                </a:path>
                <a:path w="24129" h="680720">
                  <a:moveTo>
                    <a:pt x="24129" y="52069"/>
                  </a:moveTo>
                  <a:lnTo>
                    <a:pt x="0" y="52069"/>
                  </a:lnTo>
                  <a:lnTo>
                    <a:pt x="0" y="58419"/>
                  </a:lnTo>
                  <a:lnTo>
                    <a:pt x="24129" y="58419"/>
                  </a:lnTo>
                  <a:lnTo>
                    <a:pt x="24129" y="52069"/>
                  </a:lnTo>
                  <a:close/>
                </a:path>
                <a:path w="24129" h="680720">
                  <a:moveTo>
                    <a:pt x="24129" y="58419"/>
                  </a:moveTo>
                  <a:lnTo>
                    <a:pt x="0" y="58419"/>
                  </a:lnTo>
                  <a:lnTo>
                    <a:pt x="0" y="64769"/>
                  </a:lnTo>
                  <a:lnTo>
                    <a:pt x="24129" y="64769"/>
                  </a:lnTo>
                  <a:lnTo>
                    <a:pt x="24129" y="58419"/>
                  </a:lnTo>
                  <a:close/>
                </a:path>
                <a:path w="24129" h="680720">
                  <a:moveTo>
                    <a:pt x="24129" y="64769"/>
                  </a:moveTo>
                  <a:lnTo>
                    <a:pt x="0" y="64769"/>
                  </a:lnTo>
                  <a:lnTo>
                    <a:pt x="0" y="71119"/>
                  </a:lnTo>
                  <a:lnTo>
                    <a:pt x="24129" y="71119"/>
                  </a:lnTo>
                  <a:lnTo>
                    <a:pt x="24129" y="64769"/>
                  </a:lnTo>
                  <a:close/>
                </a:path>
                <a:path w="24129" h="680720">
                  <a:moveTo>
                    <a:pt x="24129" y="71119"/>
                  </a:moveTo>
                  <a:lnTo>
                    <a:pt x="0" y="71119"/>
                  </a:lnTo>
                  <a:lnTo>
                    <a:pt x="0" y="77469"/>
                  </a:lnTo>
                  <a:lnTo>
                    <a:pt x="24129" y="77469"/>
                  </a:lnTo>
                  <a:lnTo>
                    <a:pt x="24129" y="71119"/>
                  </a:lnTo>
                  <a:close/>
                </a:path>
                <a:path w="24129" h="680720">
                  <a:moveTo>
                    <a:pt x="24129" y="77469"/>
                  </a:moveTo>
                  <a:lnTo>
                    <a:pt x="0" y="77469"/>
                  </a:lnTo>
                  <a:lnTo>
                    <a:pt x="0" y="83819"/>
                  </a:lnTo>
                  <a:lnTo>
                    <a:pt x="24129" y="83819"/>
                  </a:lnTo>
                  <a:lnTo>
                    <a:pt x="24129" y="77469"/>
                  </a:lnTo>
                  <a:close/>
                </a:path>
                <a:path w="24129" h="680720">
                  <a:moveTo>
                    <a:pt x="24129" y="83819"/>
                  </a:moveTo>
                  <a:lnTo>
                    <a:pt x="0" y="83819"/>
                  </a:lnTo>
                  <a:lnTo>
                    <a:pt x="0" y="90169"/>
                  </a:lnTo>
                  <a:lnTo>
                    <a:pt x="24129" y="90169"/>
                  </a:lnTo>
                  <a:lnTo>
                    <a:pt x="24129" y="83819"/>
                  </a:lnTo>
                  <a:close/>
                </a:path>
                <a:path w="24129" h="680720">
                  <a:moveTo>
                    <a:pt x="24129" y="90169"/>
                  </a:moveTo>
                  <a:lnTo>
                    <a:pt x="0" y="90169"/>
                  </a:lnTo>
                  <a:lnTo>
                    <a:pt x="0" y="96519"/>
                  </a:lnTo>
                  <a:lnTo>
                    <a:pt x="24129" y="96519"/>
                  </a:lnTo>
                  <a:lnTo>
                    <a:pt x="24129" y="90169"/>
                  </a:lnTo>
                  <a:close/>
                </a:path>
                <a:path w="24129" h="680720">
                  <a:moveTo>
                    <a:pt x="24129" y="96519"/>
                  </a:moveTo>
                  <a:lnTo>
                    <a:pt x="0" y="96519"/>
                  </a:lnTo>
                  <a:lnTo>
                    <a:pt x="0" y="101599"/>
                  </a:lnTo>
                  <a:lnTo>
                    <a:pt x="24129" y="101599"/>
                  </a:lnTo>
                  <a:lnTo>
                    <a:pt x="24129" y="96519"/>
                  </a:lnTo>
                  <a:close/>
                </a:path>
                <a:path w="24129" h="680720">
                  <a:moveTo>
                    <a:pt x="24129" y="101600"/>
                  </a:moveTo>
                  <a:lnTo>
                    <a:pt x="0" y="101600"/>
                  </a:lnTo>
                  <a:lnTo>
                    <a:pt x="0" y="109219"/>
                  </a:lnTo>
                  <a:lnTo>
                    <a:pt x="24129" y="109219"/>
                  </a:lnTo>
                  <a:lnTo>
                    <a:pt x="24129" y="101600"/>
                  </a:lnTo>
                  <a:close/>
                </a:path>
                <a:path w="24129" h="680720">
                  <a:moveTo>
                    <a:pt x="24129" y="109219"/>
                  </a:moveTo>
                  <a:lnTo>
                    <a:pt x="0" y="109219"/>
                  </a:lnTo>
                  <a:lnTo>
                    <a:pt x="0" y="115569"/>
                  </a:lnTo>
                  <a:lnTo>
                    <a:pt x="24129" y="115569"/>
                  </a:lnTo>
                  <a:lnTo>
                    <a:pt x="24129" y="109219"/>
                  </a:lnTo>
                  <a:close/>
                </a:path>
                <a:path w="24129" h="680720">
                  <a:moveTo>
                    <a:pt x="24129" y="115569"/>
                  </a:moveTo>
                  <a:lnTo>
                    <a:pt x="0" y="115569"/>
                  </a:lnTo>
                  <a:lnTo>
                    <a:pt x="0" y="121919"/>
                  </a:lnTo>
                  <a:lnTo>
                    <a:pt x="24129" y="121919"/>
                  </a:lnTo>
                  <a:lnTo>
                    <a:pt x="24129" y="115569"/>
                  </a:lnTo>
                  <a:close/>
                </a:path>
                <a:path w="24129" h="680720">
                  <a:moveTo>
                    <a:pt x="24129" y="121919"/>
                  </a:moveTo>
                  <a:lnTo>
                    <a:pt x="0" y="121919"/>
                  </a:lnTo>
                  <a:lnTo>
                    <a:pt x="0" y="126999"/>
                  </a:lnTo>
                  <a:lnTo>
                    <a:pt x="24129" y="126999"/>
                  </a:lnTo>
                  <a:lnTo>
                    <a:pt x="24129" y="121919"/>
                  </a:lnTo>
                  <a:close/>
                </a:path>
                <a:path w="24129" h="680720">
                  <a:moveTo>
                    <a:pt x="24129" y="127000"/>
                  </a:moveTo>
                  <a:lnTo>
                    <a:pt x="0" y="127000"/>
                  </a:lnTo>
                  <a:lnTo>
                    <a:pt x="0" y="134619"/>
                  </a:lnTo>
                  <a:lnTo>
                    <a:pt x="24129" y="134619"/>
                  </a:lnTo>
                  <a:lnTo>
                    <a:pt x="24129" y="127000"/>
                  </a:lnTo>
                  <a:close/>
                </a:path>
                <a:path w="24129" h="680720">
                  <a:moveTo>
                    <a:pt x="24129" y="134619"/>
                  </a:moveTo>
                  <a:lnTo>
                    <a:pt x="0" y="134619"/>
                  </a:lnTo>
                  <a:lnTo>
                    <a:pt x="0" y="140969"/>
                  </a:lnTo>
                  <a:lnTo>
                    <a:pt x="24129" y="140969"/>
                  </a:lnTo>
                  <a:lnTo>
                    <a:pt x="24129" y="134619"/>
                  </a:lnTo>
                  <a:close/>
                </a:path>
                <a:path w="24129" h="680720">
                  <a:moveTo>
                    <a:pt x="24129" y="140969"/>
                  </a:moveTo>
                  <a:lnTo>
                    <a:pt x="0" y="140969"/>
                  </a:lnTo>
                  <a:lnTo>
                    <a:pt x="0" y="147319"/>
                  </a:lnTo>
                  <a:lnTo>
                    <a:pt x="24129" y="147319"/>
                  </a:lnTo>
                  <a:lnTo>
                    <a:pt x="24129" y="140969"/>
                  </a:lnTo>
                  <a:close/>
                </a:path>
                <a:path w="24129" h="680720">
                  <a:moveTo>
                    <a:pt x="24129" y="147319"/>
                  </a:moveTo>
                  <a:lnTo>
                    <a:pt x="0" y="147319"/>
                  </a:lnTo>
                  <a:lnTo>
                    <a:pt x="0" y="153669"/>
                  </a:lnTo>
                  <a:lnTo>
                    <a:pt x="24129" y="153669"/>
                  </a:lnTo>
                  <a:lnTo>
                    <a:pt x="24129" y="147319"/>
                  </a:lnTo>
                  <a:close/>
                </a:path>
                <a:path w="24129" h="680720">
                  <a:moveTo>
                    <a:pt x="24129" y="153669"/>
                  </a:moveTo>
                  <a:lnTo>
                    <a:pt x="0" y="153669"/>
                  </a:lnTo>
                  <a:lnTo>
                    <a:pt x="0" y="160019"/>
                  </a:lnTo>
                  <a:lnTo>
                    <a:pt x="24129" y="160019"/>
                  </a:lnTo>
                  <a:lnTo>
                    <a:pt x="24129" y="153669"/>
                  </a:lnTo>
                  <a:close/>
                </a:path>
                <a:path w="24129" h="680720">
                  <a:moveTo>
                    <a:pt x="24129" y="160019"/>
                  </a:moveTo>
                  <a:lnTo>
                    <a:pt x="0" y="160019"/>
                  </a:lnTo>
                  <a:lnTo>
                    <a:pt x="0" y="166369"/>
                  </a:lnTo>
                  <a:lnTo>
                    <a:pt x="24129" y="166369"/>
                  </a:lnTo>
                  <a:lnTo>
                    <a:pt x="24129" y="160019"/>
                  </a:lnTo>
                  <a:close/>
                </a:path>
                <a:path w="24129" h="680720">
                  <a:moveTo>
                    <a:pt x="24129" y="166369"/>
                  </a:moveTo>
                  <a:lnTo>
                    <a:pt x="0" y="166369"/>
                  </a:lnTo>
                  <a:lnTo>
                    <a:pt x="0" y="172719"/>
                  </a:lnTo>
                  <a:lnTo>
                    <a:pt x="24129" y="172719"/>
                  </a:lnTo>
                  <a:lnTo>
                    <a:pt x="24129" y="166369"/>
                  </a:lnTo>
                  <a:close/>
                </a:path>
                <a:path w="24129" h="680720">
                  <a:moveTo>
                    <a:pt x="24129" y="172719"/>
                  </a:moveTo>
                  <a:lnTo>
                    <a:pt x="0" y="172719"/>
                  </a:lnTo>
                  <a:lnTo>
                    <a:pt x="0" y="179069"/>
                  </a:lnTo>
                  <a:lnTo>
                    <a:pt x="24129" y="179069"/>
                  </a:lnTo>
                  <a:lnTo>
                    <a:pt x="24129" y="172719"/>
                  </a:lnTo>
                  <a:close/>
                </a:path>
                <a:path w="24129" h="680720">
                  <a:moveTo>
                    <a:pt x="24129" y="179069"/>
                  </a:moveTo>
                  <a:lnTo>
                    <a:pt x="0" y="179069"/>
                  </a:lnTo>
                  <a:lnTo>
                    <a:pt x="0" y="185419"/>
                  </a:lnTo>
                  <a:lnTo>
                    <a:pt x="24129" y="185419"/>
                  </a:lnTo>
                  <a:lnTo>
                    <a:pt x="24129" y="179069"/>
                  </a:lnTo>
                  <a:close/>
                </a:path>
                <a:path w="24129" h="680720">
                  <a:moveTo>
                    <a:pt x="24129" y="185419"/>
                  </a:moveTo>
                  <a:lnTo>
                    <a:pt x="0" y="185419"/>
                  </a:lnTo>
                  <a:lnTo>
                    <a:pt x="0" y="191769"/>
                  </a:lnTo>
                  <a:lnTo>
                    <a:pt x="24129" y="191769"/>
                  </a:lnTo>
                  <a:lnTo>
                    <a:pt x="24129" y="185419"/>
                  </a:lnTo>
                  <a:close/>
                </a:path>
                <a:path w="24129" h="680720">
                  <a:moveTo>
                    <a:pt x="24129" y="191769"/>
                  </a:moveTo>
                  <a:lnTo>
                    <a:pt x="0" y="191769"/>
                  </a:lnTo>
                  <a:lnTo>
                    <a:pt x="0" y="198119"/>
                  </a:lnTo>
                  <a:lnTo>
                    <a:pt x="24129" y="198119"/>
                  </a:lnTo>
                  <a:lnTo>
                    <a:pt x="24129" y="191769"/>
                  </a:lnTo>
                  <a:close/>
                </a:path>
                <a:path w="24129" h="680720">
                  <a:moveTo>
                    <a:pt x="24129" y="198119"/>
                  </a:moveTo>
                  <a:lnTo>
                    <a:pt x="0" y="198119"/>
                  </a:lnTo>
                  <a:lnTo>
                    <a:pt x="0" y="204469"/>
                  </a:lnTo>
                  <a:lnTo>
                    <a:pt x="24129" y="204469"/>
                  </a:lnTo>
                  <a:lnTo>
                    <a:pt x="24129" y="198119"/>
                  </a:lnTo>
                  <a:close/>
                </a:path>
                <a:path w="24129" h="680720">
                  <a:moveTo>
                    <a:pt x="24129" y="204469"/>
                  </a:moveTo>
                  <a:lnTo>
                    <a:pt x="0" y="204469"/>
                  </a:lnTo>
                  <a:lnTo>
                    <a:pt x="0" y="210819"/>
                  </a:lnTo>
                  <a:lnTo>
                    <a:pt x="24129" y="210819"/>
                  </a:lnTo>
                  <a:lnTo>
                    <a:pt x="24129" y="204469"/>
                  </a:lnTo>
                  <a:close/>
                </a:path>
                <a:path w="24129" h="680720">
                  <a:moveTo>
                    <a:pt x="24129" y="210819"/>
                  </a:moveTo>
                  <a:lnTo>
                    <a:pt x="0" y="210819"/>
                  </a:lnTo>
                  <a:lnTo>
                    <a:pt x="0" y="223519"/>
                  </a:lnTo>
                  <a:lnTo>
                    <a:pt x="24129" y="223519"/>
                  </a:lnTo>
                  <a:lnTo>
                    <a:pt x="24129" y="210819"/>
                  </a:lnTo>
                  <a:close/>
                </a:path>
                <a:path w="24129" h="680720">
                  <a:moveTo>
                    <a:pt x="24129" y="223519"/>
                  </a:moveTo>
                  <a:lnTo>
                    <a:pt x="0" y="223519"/>
                  </a:lnTo>
                  <a:lnTo>
                    <a:pt x="0" y="229869"/>
                  </a:lnTo>
                  <a:lnTo>
                    <a:pt x="24129" y="229869"/>
                  </a:lnTo>
                  <a:lnTo>
                    <a:pt x="24129" y="223519"/>
                  </a:lnTo>
                  <a:close/>
                </a:path>
                <a:path w="24129" h="680720">
                  <a:moveTo>
                    <a:pt x="24129" y="229869"/>
                  </a:moveTo>
                  <a:lnTo>
                    <a:pt x="0" y="229869"/>
                  </a:lnTo>
                  <a:lnTo>
                    <a:pt x="0" y="236219"/>
                  </a:lnTo>
                  <a:lnTo>
                    <a:pt x="24129" y="236219"/>
                  </a:lnTo>
                  <a:lnTo>
                    <a:pt x="24129" y="229869"/>
                  </a:lnTo>
                  <a:close/>
                </a:path>
                <a:path w="24129" h="680720">
                  <a:moveTo>
                    <a:pt x="24129" y="236219"/>
                  </a:moveTo>
                  <a:lnTo>
                    <a:pt x="0" y="236219"/>
                  </a:lnTo>
                  <a:lnTo>
                    <a:pt x="0" y="242569"/>
                  </a:lnTo>
                  <a:lnTo>
                    <a:pt x="24129" y="242569"/>
                  </a:lnTo>
                  <a:lnTo>
                    <a:pt x="24129" y="236219"/>
                  </a:lnTo>
                  <a:close/>
                </a:path>
                <a:path w="24129" h="680720">
                  <a:moveTo>
                    <a:pt x="24129" y="242569"/>
                  </a:moveTo>
                  <a:lnTo>
                    <a:pt x="0" y="242569"/>
                  </a:lnTo>
                  <a:lnTo>
                    <a:pt x="0" y="248919"/>
                  </a:lnTo>
                  <a:lnTo>
                    <a:pt x="24129" y="248919"/>
                  </a:lnTo>
                  <a:lnTo>
                    <a:pt x="24129" y="242569"/>
                  </a:lnTo>
                  <a:close/>
                </a:path>
                <a:path w="24129" h="680720">
                  <a:moveTo>
                    <a:pt x="24129" y="248919"/>
                  </a:moveTo>
                  <a:lnTo>
                    <a:pt x="0" y="248919"/>
                  </a:lnTo>
                  <a:lnTo>
                    <a:pt x="0" y="255269"/>
                  </a:lnTo>
                  <a:lnTo>
                    <a:pt x="24129" y="255269"/>
                  </a:lnTo>
                  <a:lnTo>
                    <a:pt x="24129" y="248919"/>
                  </a:lnTo>
                  <a:close/>
                </a:path>
                <a:path w="24129" h="680720">
                  <a:moveTo>
                    <a:pt x="24129" y="255269"/>
                  </a:moveTo>
                  <a:lnTo>
                    <a:pt x="0" y="255269"/>
                  </a:lnTo>
                  <a:lnTo>
                    <a:pt x="0" y="261619"/>
                  </a:lnTo>
                  <a:lnTo>
                    <a:pt x="24129" y="261619"/>
                  </a:lnTo>
                  <a:lnTo>
                    <a:pt x="24129" y="255269"/>
                  </a:lnTo>
                  <a:close/>
                </a:path>
                <a:path w="24129" h="680720">
                  <a:moveTo>
                    <a:pt x="24129" y="261619"/>
                  </a:moveTo>
                  <a:lnTo>
                    <a:pt x="0" y="261619"/>
                  </a:lnTo>
                  <a:lnTo>
                    <a:pt x="0" y="267969"/>
                  </a:lnTo>
                  <a:lnTo>
                    <a:pt x="24129" y="267969"/>
                  </a:lnTo>
                  <a:lnTo>
                    <a:pt x="24129" y="261619"/>
                  </a:lnTo>
                  <a:close/>
                </a:path>
                <a:path w="24129" h="680720">
                  <a:moveTo>
                    <a:pt x="24129" y="267969"/>
                  </a:moveTo>
                  <a:lnTo>
                    <a:pt x="0" y="267969"/>
                  </a:lnTo>
                  <a:lnTo>
                    <a:pt x="0" y="274319"/>
                  </a:lnTo>
                  <a:lnTo>
                    <a:pt x="24129" y="274319"/>
                  </a:lnTo>
                  <a:lnTo>
                    <a:pt x="24129" y="267969"/>
                  </a:lnTo>
                  <a:close/>
                </a:path>
                <a:path w="24129" h="680720">
                  <a:moveTo>
                    <a:pt x="24129" y="274319"/>
                  </a:moveTo>
                  <a:lnTo>
                    <a:pt x="0" y="274319"/>
                  </a:lnTo>
                  <a:lnTo>
                    <a:pt x="0" y="280669"/>
                  </a:lnTo>
                  <a:lnTo>
                    <a:pt x="24129" y="280669"/>
                  </a:lnTo>
                  <a:lnTo>
                    <a:pt x="24129" y="274319"/>
                  </a:lnTo>
                  <a:close/>
                </a:path>
                <a:path w="24129" h="680720">
                  <a:moveTo>
                    <a:pt x="24129" y="280669"/>
                  </a:moveTo>
                  <a:lnTo>
                    <a:pt x="0" y="280669"/>
                  </a:lnTo>
                  <a:lnTo>
                    <a:pt x="0" y="287019"/>
                  </a:lnTo>
                  <a:lnTo>
                    <a:pt x="24129" y="287019"/>
                  </a:lnTo>
                  <a:lnTo>
                    <a:pt x="24129" y="280669"/>
                  </a:lnTo>
                  <a:close/>
                </a:path>
                <a:path w="24129" h="680720">
                  <a:moveTo>
                    <a:pt x="24129" y="287019"/>
                  </a:moveTo>
                  <a:lnTo>
                    <a:pt x="0" y="287019"/>
                  </a:lnTo>
                  <a:lnTo>
                    <a:pt x="0" y="293369"/>
                  </a:lnTo>
                  <a:lnTo>
                    <a:pt x="24129" y="293369"/>
                  </a:lnTo>
                  <a:lnTo>
                    <a:pt x="24129" y="287019"/>
                  </a:lnTo>
                  <a:close/>
                </a:path>
                <a:path w="24129" h="680720">
                  <a:moveTo>
                    <a:pt x="24129" y="293369"/>
                  </a:moveTo>
                  <a:lnTo>
                    <a:pt x="0" y="293369"/>
                  </a:lnTo>
                  <a:lnTo>
                    <a:pt x="0" y="299719"/>
                  </a:lnTo>
                  <a:lnTo>
                    <a:pt x="24129" y="299719"/>
                  </a:lnTo>
                  <a:lnTo>
                    <a:pt x="24129" y="293369"/>
                  </a:lnTo>
                  <a:close/>
                </a:path>
                <a:path w="24129" h="680720">
                  <a:moveTo>
                    <a:pt x="24129" y="299719"/>
                  </a:moveTo>
                  <a:lnTo>
                    <a:pt x="0" y="299719"/>
                  </a:lnTo>
                  <a:lnTo>
                    <a:pt x="0" y="306069"/>
                  </a:lnTo>
                  <a:lnTo>
                    <a:pt x="24129" y="306069"/>
                  </a:lnTo>
                  <a:lnTo>
                    <a:pt x="24129" y="299719"/>
                  </a:lnTo>
                  <a:close/>
                </a:path>
                <a:path w="24129" h="680720">
                  <a:moveTo>
                    <a:pt x="24129" y="306069"/>
                  </a:moveTo>
                  <a:lnTo>
                    <a:pt x="0" y="306069"/>
                  </a:lnTo>
                  <a:lnTo>
                    <a:pt x="0" y="312419"/>
                  </a:lnTo>
                  <a:lnTo>
                    <a:pt x="24129" y="312419"/>
                  </a:lnTo>
                  <a:lnTo>
                    <a:pt x="24129" y="306069"/>
                  </a:lnTo>
                  <a:close/>
                </a:path>
                <a:path w="24129" h="680720">
                  <a:moveTo>
                    <a:pt x="24129" y="312419"/>
                  </a:moveTo>
                  <a:lnTo>
                    <a:pt x="0" y="312419"/>
                  </a:lnTo>
                  <a:lnTo>
                    <a:pt x="0" y="318769"/>
                  </a:lnTo>
                  <a:lnTo>
                    <a:pt x="24129" y="318769"/>
                  </a:lnTo>
                  <a:lnTo>
                    <a:pt x="24129" y="312419"/>
                  </a:lnTo>
                  <a:close/>
                </a:path>
                <a:path w="24129" h="680720">
                  <a:moveTo>
                    <a:pt x="24129" y="318769"/>
                  </a:moveTo>
                  <a:lnTo>
                    <a:pt x="0" y="318769"/>
                  </a:lnTo>
                  <a:lnTo>
                    <a:pt x="0" y="325119"/>
                  </a:lnTo>
                  <a:lnTo>
                    <a:pt x="24129" y="325119"/>
                  </a:lnTo>
                  <a:lnTo>
                    <a:pt x="24129" y="318769"/>
                  </a:lnTo>
                  <a:close/>
                </a:path>
                <a:path w="24129" h="680720">
                  <a:moveTo>
                    <a:pt x="24129" y="325119"/>
                  </a:moveTo>
                  <a:lnTo>
                    <a:pt x="0" y="325119"/>
                  </a:lnTo>
                  <a:lnTo>
                    <a:pt x="0" y="331469"/>
                  </a:lnTo>
                  <a:lnTo>
                    <a:pt x="24129" y="331469"/>
                  </a:lnTo>
                  <a:lnTo>
                    <a:pt x="24129" y="325119"/>
                  </a:lnTo>
                  <a:close/>
                </a:path>
                <a:path w="24129" h="680720">
                  <a:moveTo>
                    <a:pt x="24129" y="331469"/>
                  </a:moveTo>
                  <a:lnTo>
                    <a:pt x="0" y="331469"/>
                  </a:lnTo>
                  <a:lnTo>
                    <a:pt x="0" y="337819"/>
                  </a:lnTo>
                  <a:lnTo>
                    <a:pt x="24129" y="337819"/>
                  </a:lnTo>
                  <a:lnTo>
                    <a:pt x="24129" y="331469"/>
                  </a:lnTo>
                  <a:close/>
                </a:path>
                <a:path w="24129" h="680720">
                  <a:moveTo>
                    <a:pt x="24129" y="337819"/>
                  </a:moveTo>
                  <a:lnTo>
                    <a:pt x="0" y="337819"/>
                  </a:lnTo>
                  <a:lnTo>
                    <a:pt x="0" y="344169"/>
                  </a:lnTo>
                  <a:lnTo>
                    <a:pt x="24129" y="344169"/>
                  </a:lnTo>
                  <a:lnTo>
                    <a:pt x="24129" y="337819"/>
                  </a:lnTo>
                  <a:close/>
                </a:path>
                <a:path w="24129" h="680720">
                  <a:moveTo>
                    <a:pt x="24129" y="344169"/>
                  </a:moveTo>
                  <a:lnTo>
                    <a:pt x="0" y="344169"/>
                  </a:lnTo>
                  <a:lnTo>
                    <a:pt x="0" y="350519"/>
                  </a:lnTo>
                  <a:lnTo>
                    <a:pt x="24129" y="350519"/>
                  </a:lnTo>
                  <a:lnTo>
                    <a:pt x="24129" y="344169"/>
                  </a:lnTo>
                  <a:close/>
                </a:path>
                <a:path w="24129" h="680720">
                  <a:moveTo>
                    <a:pt x="24129" y="350519"/>
                  </a:moveTo>
                  <a:lnTo>
                    <a:pt x="0" y="350519"/>
                  </a:lnTo>
                  <a:lnTo>
                    <a:pt x="0" y="356869"/>
                  </a:lnTo>
                  <a:lnTo>
                    <a:pt x="24129" y="356869"/>
                  </a:lnTo>
                  <a:lnTo>
                    <a:pt x="24129" y="350519"/>
                  </a:lnTo>
                  <a:close/>
                </a:path>
                <a:path w="24129" h="680720">
                  <a:moveTo>
                    <a:pt x="24129" y="356869"/>
                  </a:moveTo>
                  <a:lnTo>
                    <a:pt x="0" y="356869"/>
                  </a:lnTo>
                  <a:lnTo>
                    <a:pt x="0" y="363219"/>
                  </a:lnTo>
                  <a:lnTo>
                    <a:pt x="24129" y="363219"/>
                  </a:lnTo>
                  <a:lnTo>
                    <a:pt x="24129" y="356869"/>
                  </a:lnTo>
                  <a:close/>
                </a:path>
                <a:path w="24129" h="680720">
                  <a:moveTo>
                    <a:pt x="24129" y="363219"/>
                  </a:moveTo>
                  <a:lnTo>
                    <a:pt x="0" y="363219"/>
                  </a:lnTo>
                  <a:lnTo>
                    <a:pt x="0" y="369569"/>
                  </a:lnTo>
                  <a:lnTo>
                    <a:pt x="24129" y="369569"/>
                  </a:lnTo>
                  <a:lnTo>
                    <a:pt x="24129" y="363219"/>
                  </a:lnTo>
                  <a:close/>
                </a:path>
                <a:path w="24129" h="680720">
                  <a:moveTo>
                    <a:pt x="24129" y="369569"/>
                  </a:moveTo>
                  <a:lnTo>
                    <a:pt x="0" y="369569"/>
                  </a:lnTo>
                  <a:lnTo>
                    <a:pt x="0" y="375919"/>
                  </a:lnTo>
                  <a:lnTo>
                    <a:pt x="24129" y="375919"/>
                  </a:lnTo>
                  <a:lnTo>
                    <a:pt x="24129" y="369569"/>
                  </a:lnTo>
                  <a:close/>
                </a:path>
                <a:path w="24129" h="680720">
                  <a:moveTo>
                    <a:pt x="24129" y="375919"/>
                  </a:moveTo>
                  <a:lnTo>
                    <a:pt x="0" y="375919"/>
                  </a:lnTo>
                  <a:lnTo>
                    <a:pt x="0" y="382269"/>
                  </a:lnTo>
                  <a:lnTo>
                    <a:pt x="24129" y="382269"/>
                  </a:lnTo>
                  <a:lnTo>
                    <a:pt x="24129" y="375919"/>
                  </a:lnTo>
                  <a:close/>
                </a:path>
                <a:path w="24129" h="680720">
                  <a:moveTo>
                    <a:pt x="24129" y="382269"/>
                  </a:moveTo>
                  <a:lnTo>
                    <a:pt x="0" y="382269"/>
                  </a:lnTo>
                  <a:lnTo>
                    <a:pt x="0" y="388619"/>
                  </a:lnTo>
                  <a:lnTo>
                    <a:pt x="24129" y="388619"/>
                  </a:lnTo>
                  <a:lnTo>
                    <a:pt x="24129" y="382269"/>
                  </a:lnTo>
                  <a:close/>
                </a:path>
                <a:path w="24129" h="680720">
                  <a:moveTo>
                    <a:pt x="24129" y="388619"/>
                  </a:moveTo>
                  <a:lnTo>
                    <a:pt x="0" y="388619"/>
                  </a:lnTo>
                  <a:lnTo>
                    <a:pt x="0" y="394969"/>
                  </a:lnTo>
                  <a:lnTo>
                    <a:pt x="24129" y="394969"/>
                  </a:lnTo>
                  <a:lnTo>
                    <a:pt x="24129" y="388619"/>
                  </a:lnTo>
                  <a:close/>
                </a:path>
                <a:path w="24129" h="680720">
                  <a:moveTo>
                    <a:pt x="24129" y="394969"/>
                  </a:moveTo>
                  <a:lnTo>
                    <a:pt x="0" y="394969"/>
                  </a:lnTo>
                  <a:lnTo>
                    <a:pt x="0" y="401319"/>
                  </a:lnTo>
                  <a:lnTo>
                    <a:pt x="24129" y="401319"/>
                  </a:lnTo>
                  <a:lnTo>
                    <a:pt x="24129" y="394969"/>
                  </a:lnTo>
                  <a:close/>
                </a:path>
                <a:path w="24129" h="680720">
                  <a:moveTo>
                    <a:pt x="24129" y="401319"/>
                  </a:moveTo>
                  <a:lnTo>
                    <a:pt x="0" y="401319"/>
                  </a:lnTo>
                  <a:lnTo>
                    <a:pt x="0" y="407669"/>
                  </a:lnTo>
                  <a:lnTo>
                    <a:pt x="24129" y="407669"/>
                  </a:lnTo>
                  <a:lnTo>
                    <a:pt x="24129" y="401319"/>
                  </a:lnTo>
                  <a:close/>
                </a:path>
                <a:path w="24129" h="680720">
                  <a:moveTo>
                    <a:pt x="24129" y="407669"/>
                  </a:moveTo>
                  <a:lnTo>
                    <a:pt x="0" y="407669"/>
                  </a:lnTo>
                  <a:lnTo>
                    <a:pt x="0" y="414019"/>
                  </a:lnTo>
                  <a:lnTo>
                    <a:pt x="24129" y="414019"/>
                  </a:lnTo>
                  <a:lnTo>
                    <a:pt x="24129" y="407669"/>
                  </a:lnTo>
                  <a:close/>
                </a:path>
                <a:path w="24129" h="680720">
                  <a:moveTo>
                    <a:pt x="24129" y="414019"/>
                  </a:moveTo>
                  <a:lnTo>
                    <a:pt x="0" y="414019"/>
                  </a:lnTo>
                  <a:lnTo>
                    <a:pt x="0" y="420369"/>
                  </a:lnTo>
                  <a:lnTo>
                    <a:pt x="24129" y="420369"/>
                  </a:lnTo>
                  <a:lnTo>
                    <a:pt x="24129" y="414019"/>
                  </a:lnTo>
                  <a:close/>
                </a:path>
                <a:path w="24129" h="680720">
                  <a:moveTo>
                    <a:pt x="24129" y="420369"/>
                  </a:moveTo>
                  <a:lnTo>
                    <a:pt x="0" y="420369"/>
                  </a:lnTo>
                  <a:lnTo>
                    <a:pt x="0" y="426719"/>
                  </a:lnTo>
                  <a:lnTo>
                    <a:pt x="24129" y="426719"/>
                  </a:lnTo>
                  <a:lnTo>
                    <a:pt x="24129" y="420369"/>
                  </a:lnTo>
                  <a:close/>
                </a:path>
                <a:path w="24129" h="680720">
                  <a:moveTo>
                    <a:pt x="24129" y="426719"/>
                  </a:moveTo>
                  <a:lnTo>
                    <a:pt x="0" y="426719"/>
                  </a:lnTo>
                  <a:lnTo>
                    <a:pt x="0" y="433069"/>
                  </a:lnTo>
                  <a:lnTo>
                    <a:pt x="24129" y="433069"/>
                  </a:lnTo>
                  <a:lnTo>
                    <a:pt x="24129" y="426719"/>
                  </a:lnTo>
                  <a:close/>
                </a:path>
                <a:path w="24129" h="680720">
                  <a:moveTo>
                    <a:pt x="24129" y="433069"/>
                  </a:moveTo>
                  <a:lnTo>
                    <a:pt x="0" y="433069"/>
                  </a:lnTo>
                  <a:lnTo>
                    <a:pt x="0" y="439419"/>
                  </a:lnTo>
                  <a:lnTo>
                    <a:pt x="24129" y="439419"/>
                  </a:lnTo>
                  <a:lnTo>
                    <a:pt x="24129" y="433069"/>
                  </a:lnTo>
                  <a:close/>
                </a:path>
                <a:path w="24129" h="680720">
                  <a:moveTo>
                    <a:pt x="24129" y="439419"/>
                  </a:moveTo>
                  <a:lnTo>
                    <a:pt x="0" y="439419"/>
                  </a:lnTo>
                  <a:lnTo>
                    <a:pt x="0" y="445769"/>
                  </a:lnTo>
                  <a:lnTo>
                    <a:pt x="24129" y="445769"/>
                  </a:lnTo>
                  <a:lnTo>
                    <a:pt x="24129" y="439419"/>
                  </a:lnTo>
                  <a:close/>
                </a:path>
                <a:path w="24129" h="680720">
                  <a:moveTo>
                    <a:pt x="24129" y="445769"/>
                  </a:moveTo>
                  <a:lnTo>
                    <a:pt x="0" y="445769"/>
                  </a:lnTo>
                  <a:lnTo>
                    <a:pt x="0" y="452119"/>
                  </a:lnTo>
                  <a:lnTo>
                    <a:pt x="24129" y="452119"/>
                  </a:lnTo>
                  <a:lnTo>
                    <a:pt x="24129" y="445769"/>
                  </a:lnTo>
                  <a:close/>
                </a:path>
                <a:path w="24129" h="680720">
                  <a:moveTo>
                    <a:pt x="24129" y="452119"/>
                  </a:moveTo>
                  <a:lnTo>
                    <a:pt x="0" y="452119"/>
                  </a:lnTo>
                  <a:lnTo>
                    <a:pt x="0" y="477519"/>
                  </a:lnTo>
                  <a:lnTo>
                    <a:pt x="24129" y="477519"/>
                  </a:lnTo>
                  <a:lnTo>
                    <a:pt x="24129" y="452119"/>
                  </a:lnTo>
                  <a:close/>
                </a:path>
                <a:path w="24129" h="680720">
                  <a:moveTo>
                    <a:pt x="24129" y="477519"/>
                  </a:moveTo>
                  <a:lnTo>
                    <a:pt x="0" y="477519"/>
                  </a:lnTo>
                  <a:lnTo>
                    <a:pt x="0" y="482599"/>
                  </a:lnTo>
                  <a:lnTo>
                    <a:pt x="24129" y="482599"/>
                  </a:lnTo>
                  <a:lnTo>
                    <a:pt x="24129" y="477519"/>
                  </a:lnTo>
                  <a:close/>
                </a:path>
                <a:path w="24129" h="680720">
                  <a:moveTo>
                    <a:pt x="24129" y="482600"/>
                  </a:moveTo>
                  <a:lnTo>
                    <a:pt x="0" y="482600"/>
                  </a:lnTo>
                  <a:lnTo>
                    <a:pt x="0" y="490219"/>
                  </a:lnTo>
                  <a:lnTo>
                    <a:pt x="24129" y="490219"/>
                  </a:lnTo>
                  <a:lnTo>
                    <a:pt x="24129" y="482600"/>
                  </a:lnTo>
                  <a:close/>
                </a:path>
                <a:path w="24129" h="680720">
                  <a:moveTo>
                    <a:pt x="24129" y="490219"/>
                  </a:moveTo>
                  <a:lnTo>
                    <a:pt x="0" y="490219"/>
                  </a:lnTo>
                  <a:lnTo>
                    <a:pt x="0" y="496569"/>
                  </a:lnTo>
                  <a:lnTo>
                    <a:pt x="24129" y="496569"/>
                  </a:lnTo>
                  <a:lnTo>
                    <a:pt x="24129" y="490219"/>
                  </a:lnTo>
                  <a:close/>
                </a:path>
                <a:path w="24129" h="680720">
                  <a:moveTo>
                    <a:pt x="24129" y="496569"/>
                  </a:moveTo>
                  <a:lnTo>
                    <a:pt x="0" y="496569"/>
                  </a:lnTo>
                  <a:lnTo>
                    <a:pt x="0" y="502919"/>
                  </a:lnTo>
                  <a:lnTo>
                    <a:pt x="24129" y="502919"/>
                  </a:lnTo>
                  <a:lnTo>
                    <a:pt x="24129" y="496569"/>
                  </a:lnTo>
                  <a:close/>
                </a:path>
                <a:path w="24129" h="680720">
                  <a:moveTo>
                    <a:pt x="24129" y="502919"/>
                  </a:moveTo>
                  <a:lnTo>
                    <a:pt x="0" y="502919"/>
                  </a:lnTo>
                  <a:lnTo>
                    <a:pt x="0" y="509269"/>
                  </a:lnTo>
                  <a:lnTo>
                    <a:pt x="24129" y="509269"/>
                  </a:lnTo>
                  <a:lnTo>
                    <a:pt x="24129" y="502919"/>
                  </a:lnTo>
                  <a:close/>
                </a:path>
                <a:path w="24129" h="680720">
                  <a:moveTo>
                    <a:pt x="24129" y="509269"/>
                  </a:moveTo>
                  <a:lnTo>
                    <a:pt x="0" y="509269"/>
                  </a:lnTo>
                  <a:lnTo>
                    <a:pt x="0" y="515619"/>
                  </a:lnTo>
                  <a:lnTo>
                    <a:pt x="24129" y="515619"/>
                  </a:lnTo>
                  <a:lnTo>
                    <a:pt x="24129" y="509269"/>
                  </a:lnTo>
                  <a:close/>
                </a:path>
                <a:path w="24129" h="680720">
                  <a:moveTo>
                    <a:pt x="24129" y="515619"/>
                  </a:moveTo>
                  <a:lnTo>
                    <a:pt x="0" y="515619"/>
                  </a:lnTo>
                  <a:lnTo>
                    <a:pt x="0" y="521969"/>
                  </a:lnTo>
                  <a:lnTo>
                    <a:pt x="24129" y="521969"/>
                  </a:lnTo>
                  <a:lnTo>
                    <a:pt x="24129" y="515619"/>
                  </a:lnTo>
                  <a:close/>
                </a:path>
                <a:path w="24129" h="680720">
                  <a:moveTo>
                    <a:pt x="24129" y="521969"/>
                  </a:moveTo>
                  <a:lnTo>
                    <a:pt x="0" y="521969"/>
                  </a:lnTo>
                  <a:lnTo>
                    <a:pt x="0" y="528319"/>
                  </a:lnTo>
                  <a:lnTo>
                    <a:pt x="24129" y="528319"/>
                  </a:lnTo>
                  <a:lnTo>
                    <a:pt x="24129" y="521969"/>
                  </a:lnTo>
                  <a:close/>
                </a:path>
                <a:path w="24129" h="680720">
                  <a:moveTo>
                    <a:pt x="24129" y="528319"/>
                  </a:moveTo>
                  <a:lnTo>
                    <a:pt x="0" y="528319"/>
                  </a:lnTo>
                  <a:lnTo>
                    <a:pt x="0" y="534669"/>
                  </a:lnTo>
                  <a:lnTo>
                    <a:pt x="24129" y="534669"/>
                  </a:lnTo>
                  <a:lnTo>
                    <a:pt x="24129" y="528319"/>
                  </a:lnTo>
                  <a:close/>
                </a:path>
                <a:path w="24129" h="680720">
                  <a:moveTo>
                    <a:pt x="24129" y="534669"/>
                  </a:moveTo>
                  <a:lnTo>
                    <a:pt x="0" y="534669"/>
                  </a:lnTo>
                  <a:lnTo>
                    <a:pt x="0" y="541019"/>
                  </a:lnTo>
                  <a:lnTo>
                    <a:pt x="24129" y="541019"/>
                  </a:lnTo>
                  <a:lnTo>
                    <a:pt x="24129" y="534669"/>
                  </a:lnTo>
                  <a:close/>
                </a:path>
                <a:path w="24129" h="680720">
                  <a:moveTo>
                    <a:pt x="24129" y="541019"/>
                  </a:moveTo>
                  <a:lnTo>
                    <a:pt x="0" y="541019"/>
                  </a:lnTo>
                  <a:lnTo>
                    <a:pt x="0" y="547369"/>
                  </a:lnTo>
                  <a:lnTo>
                    <a:pt x="24129" y="547369"/>
                  </a:lnTo>
                  <a:lnTo>
                    <a:pt x="24129" y="541019"/>
                  </a:lnTo>
                  <a:close/>
                </a:path>
                <a:path w="24129" h="680720">
                  <a:moveTo>
                    <a:pt x="24129" y="547369"/>
                  </a:moveTo>
                  <a:lnTo>
                    <a:pt x="0" y="547369"/>
                  </a:lnTo>
                  <a:lnTo>
                    <a:pt x="0" y="565149"/>
                  </a:lnTo>
                  <a:lnTo>
                    <a:pt x="24129" y="565149"/>
                  </a:lnTo>
                  <a:lnTo>
                    <a:pt x="24129" y="547369"/>
                  </a:lnTo>
                  <a:close/>
                </a:path>
                <a:path w="24129" h="680720">
                  <a:moveTo>
                    <a:pt x="24129" y="565150"/>
                  </a:moveTo>
                  <a:lnTo>
                    <a:pt x="0" y="565150"/>
                  </a:lnTo>
                  <a:lnTo>
                    <a:pt x="0" y="572769"/>
                  </a:lnTo>
                  <a:lnTo>
                    <a:pt x="24129" y="572769"/>
                  </a:lnTo>
                  <a:lnTo>
                    <a:pt x="24129" y="565150"/>
                  </a:lnTo>
                  <a:close/>
                </a:path>
                <a:path w="24129" h="680720">
                  <a:moveTo>
                    <a:pt x="24129" y="572769"/>
                  </a:moveTo>
                  <a:lnTo>
                    <a:pt x="0" y="572769"/>
                  </a:lnTo>
                  <a:lnTo>
                    <a:pt x="0" y="577849"/>
                  </a:lnTo>
                  <a:lnTo>
                    <a:pt x="24129" y="577849"/>
                  </a:lnTo>
                  <a:lnTo>
                    <a:pt x="24129" y="572769"/>
                  </a:lnTo>
                  <a:close/>
                </a:path>
                <a:path w="24129" h="680720">
                  <a:moveTo>
                    <a:pt x="24129" y="577850"/>
                  </a:moveTo>
                  <a:lnTo>
                    <a:pt x="0" y="577850"/>
                  </a:lnTo>
                  <a:lnTo>
                    <a:pt x="0" y="585469"/>
                  </a:lnTo>
                  <a:lnTo>
                    <a:pt x="24129" y="585469"/>
                  </a:lnTo>
                  <a:lnTo>
                    <a:pt x="24129" y="577850"/>
                  </a:lnTo>
                  <a:close/>
                </a:path>
                <a:path w="24129" h="680720">
                  <a:moveTo>
                    <a:pt x="24129" y="585469"/>
                  </a:moveTo>
                  <a:lnTo>
                    <a:pt x="0" y="585469"/>
                  </a:lnTo>
                  <a:lnTo>
                    <a:pt x="0" y="591819"/>
                  </a:lnTo>
                  <a:lnTo>
                    <a:pt x="24129" y="591819"/>
                  </a:lnTo>
                  <a:lnTo>
                    <a:pt x="24129" y="585469"/>
                  </a:lnTo>
                  <a:close/>
                </a:path>
                <a:path w="24129" h="680720">
                  <a:moveTo>
                    <a:pt x="24129" y="591819"/>
                  </a:moveTo>
                  <a:lnTo>
                    <a:pt x="0" y="591819"/>
                  </a:lnTo>
                  <a:lnTo>
                    <a:pt x="0" y="598169"/>
                  </a:lnTo>
                  <a:lnTo>
                    <a:pt x="24129" y="598169"/>
                  </a:lnTo>
                  <a:lnTo>
                    <a:pt x="24129" y="591819"/>
                  </a:lnTo>
                  <a:close/>
                </a:path>
                <a:path w="24129" h="680720">
                  <a:moveTo>
                    <a:pt x="24129" y="598169"/>
                  </a:moveTo>
                  <a:lnTo>
                    <a:pt x="0" y="598169"/>
                  </a:lnTo>
                  <a:lnTo>
                    <a:pt x="0" y="604519"/>
                  </a:lnTo>
                  <a:lnTo>
                    <a:pt x="24129" y="604519"/>
                  </a:lnTo>
                  <a:lnTo>
                    <a:pt x="24129" y="598169"/>
                  </a:lnTo>
                  <a:close/>
                </a:path>
                <a:path w="24129" h="680720">
                  <a:moveTo>
                    <a:pt x="24129" y="604519"/>
                  </a:moveTo>
                  <a:lnTo>
                    <a:pt x="0" y="604519"/>
                  </a:lnTo>
                  <a:lnTo>
                    <a:pt x="0" y="610869"/>
                  </a:lnTo>
                  <a:lnTo>
                    <a:pt x="24129" y="610869"/>
                  </a:lnTo>
                  <a:lnTo>
                    <a:pt x="24129" y="604519"/>
                  </a:lnTo>
                  <a:close/>
                </a:path>
                <a:path w="24129" h="680720">
                  <a:moveTo>
                    <a:pt x="24129" y="610869"/>
                  </a:moveTo>
                  <a:lnTo>
                    <a:pt x="0" y="610869"/>
                  </a:lnTo>
                  <a:lnTo>
                    <a:pt x="0" y="617219"/>
                  </a:lnTo>
                  <a:lnTo>
                    <a:pt x="24129" y="617219"/>
                  </a:lnTo>
                  <a:lnTo>
                    <a:pt x="24129" y="610869"/>
                  </a:lnTo>
                  <a:close/>
                </a:path>
                <a:path w="24129" h="680720">
                  <a:moveTo>
                    <a:pt x="24129" y="617219"/>
                  </a:moveTo>
                  <a:lnTo>
                    <a:pt x="0" y="617219"/>
                  </a:lnTo>
                  <a:lnTo>
                    <a:pt x="0" y="623569"/>
                  </a:lnTo>
                  <a:lnTo>
                    <a:pt x="24129" y="623569"/>
                  </a:lnTo>
                  <a:lnTo>
                    <a:pt x="24129" y="617219"/>
                  </a:lnTo>
                  <a:close/>
                </a:path>
                <a:path w="24129" h="680720">
                  <a:moveTo>
                    <a:pt x="24129" y="623569"/>
                  </a:moveTo>
                  <a:lnTo>
                    <a:pt x="0" y="623569"/>
                  </a:lnTo>
                  <a:lnTo>
                    <a:pt x="0" y="629919"/>
                  </a:lnTo>
                  <a:lnTo>
                    <a:pt x="24129" y="629919"/>
                  </a:lnTo>
                  <a:lnTo>
                    <a:pt x="24129" y="623569"/>
                  </a:lnTo>
                  <a:close/>
                </a:path>
                <a:path w="24129" h="680720">
                  <a:moveTo>
                    <a:pt x="24129" y="629919"/>
                  </a:moveTo>
                  <a:lnTo>
                    <a:pt x="0" y="629919"/>
                  </a:lnTo>
                  <a:lnTo>
                    <a:pt x="0" y="636269"/>
                  </a:lnTo>
                  <a:lnTo>
                    <a:pt x="24129" y="636269"/>
                  </a:lnTo>
                  <a:lnTo>
                    <a:pt x="24129" y="629919"/>
                  </a:lnTo>
                  <a:close/>
                </a:path>
                <a:path w="24129" h="680720">
                  <a:moveTo>
                    <a:pt x="24129" y="636269"/>
                  </a:moveTo>
                  <a:lnTo>
                    <a:pt x="0" y="636269"/>
                  </a:lnTo>
                  <a:lnTo>
                    <a:pt x="0" y="642619"/>
                  </a:lnTo>
                  <a:lnTo>
                    <a:pt x="24129" y="642619"/>
                  </a:lnTo>
                  <a:lnTo>
                    <a:pt x="24129" y="636269"/>
                  </a:lnTo>
                  <a:close/>
                </a:path>
                <a:path w="24129" h="680720">
                  <a:moveTo>
                    <a:pt x="24129" y="642619"/>
                  </a:moveTo>
                  <a:lnTo>
                    <a:pt x="0" y="642619"/>
                  </a:lnTo>
                  <a:lnTo>
                    <a:pt x="0" y="648969"/>
                  </a:lnTo>
                  <a:lnTo>
                    <a:pt x="24129" y="648969"/>
                  </a:lnTo>
                  <a:lnTo>
                    <a:pt x="24129" y="642619"/>
                  </a:lnTo>
                  <a:close/>
                </a:path>
                <a:path w="24129" h="680720">
                  <a:moveTo>
                    <a:pt x="24129" y="648969"/>
                  </a:moveTo>
                  <a:lnTo>
                    <a:pt x="0" y="648969"/>
                  </a:lnTo>
                  <a:lnTo>
                    <a:pt x="0" y="655319"/>
                  </a:lnTo>
                  <a:lnTo>
                    <a:pt x="24129" y="655319"/>
                  </a:lnTo>
                  <a:lnTo>
                    <a:pt x="24129" y="648969"/>
                  </a:lnTo>
                  <a:close/>
                </a:path>
                <a:path w="24129" h="680720">
                  <a:moveTo>
                    <a:pt x="24129" y="655319"/>
                  </a:moveTo>
                  <a:lnTo>
                    <a:pt x="0" y="655319"/>
                  </a:lnTo>
                  <a:lnTo>
                    <a:pt x="0" y="661669"/>
                  </a:lnTo>
                  <a:lnTo>
                    <a:pt x="24129" y="661669"/>
                  </a:lnTo>
                  <a:lnTo>
                    <a:pt x="24129" y="655319"/>
                  </a:lnTo>
                  <a:close/>
                </a:path>
                <a:path w="24129" h="680720">
                  <a:moveTo>
                    <a:pt x="24129" y="661669"/>
                  </a:moveTo>
                  <a:lnTo>
                    <a:pt x="0" y="661669"/>
                  </a:lnTo>
                  <a:lnTo>
                    <a:pt x="0" y="668019"/>
                  </a:lnTo>
                  <a:lnTo>
                    <a:pt x="24129" y="668019"/>
                  </a:lnTo>
                  <a:lnTo>
                    <a:pt x="24129" y="661669"/>
                  </a:lnTo>
                  <a:close/>
                </a:path>
                <a:path w="24129" h="680720">
                  <a:moveTo>
                    <a:pt x="24129" y="668019"/>
                  </a:moveTo>
                  <a:lnTo>
                    <a:pt x="0" y="668019"/>
                  </a:lnTo>
                  <a:lnTo>
                    <a:pt x="0" y="674369"/>
                  </a:lnTo>
                  <a:lnTo>
                    <a:pt x="24129" y="674369"/>
                  </a:lnTo>
                  <a:lnTo>
                    <a:pt x="24129" y="668019"/>
                  </a:lnTo>
                  <a:close/>
                </a:path>
                <a:path w="24129" h="680720">
                  <a:moveTo>
                    <a:pt x="24129" y="674369"/>
                  </a:moveTo>
                  <a:lnTo>
                    <a:pt x="0" y="674369"/>
                  </a:lnTo>
                  <a:lnTo>
                    <a:pt x="0" y="680719"/>
                  </a:lnTo>
                  <a:lnTo>
                    <a:pt x="24129" y="680719"/>
                  </a:lnTo>
                  <a:lnTo>
                    <a:pt x="24129" y="674369"/>
                  </a:lnTo>
                  <a:close/>
                </a:path>
              </a:pathLst>
            </a:custGeom>
            <a:solidFill>
              <a:srgbClr val="2E2E2E"/>
            </a:solidFill>
          </p:spPr>
          <p:txBody>
            <a:bodyPr bIns="0" lIns="0" rIns="0" rtlCol="0" tIns="0" wrap="square"/>
            <a:p/>
          </p:txBody>
        </p:sp>
        <p:sp>
          <p:nvSpPr>
            <p:cNvPr id="1048930" name="object 207"/>
            <p:cNvSpPr/>
            <p:nvPr/>
          </p:nvSpPr>
          <p:spPr>
            <a:xfrm>
              <a:off x="6929119" y="4489449"/>
              <a:ext cx="24130" cy="688340"/>
            </a:xfrm>
            <a:custGeom>
              <a:avLst/>
              <a:ahLst/>
              <a:rect l="l" t="t" r="r" b="b"/>
              <a:pathLst>
                <a:path w="24129" h="688339">
                  <a:moveTo>
                    <a:pt x="7620" y="0"/>
                  </a:moveTo>
                  <a:lnTo>
                    <a:pt x="0" y="0"/>
                  </a:lnTo>
                  <a:lnTo>
                    <a:pt x="0" y="2539"/>
                  </a:lnTo>
                  <a:lnTo>
                    <a:pt x="10159" y="2539"/>
                  </a:lnTo>
                  <a:lnTo>
                    <a:pt x="10159" y="1269"/>
                  </a:lnTo>
                  <a:lnTo>
                    <a:pt x="7620" y="1269"/>
                  </a:lnTo>
                  <a:lnTo>
                    <a:pt x="7620" y="0"/>
                  </a:lnTo>
                  <a:close/>
                </a:path>
                <a:path w="24129" h="688339">
                  <a:moveTo>
                    <a:pt x="12700" y="2540"/>
                  </a:moveTo>
                  <a:lnTo>
                    <a:pt x="0" y="2540"/>
                  </a:lnTo>
                  <a:lnTo>
                    <a:pt x="0" y="8889"/>
                  </a:lnTo>
                  <a:lnTo>
                    <a:pt x="24129" y="8889"/>
                  </a:lnTo>
                  <a:lnTo>
                    <a:pt x="24129" y="7619"/>
                  </a:lnTo>
                  <a:lnTo>
                    <a:pt x="22859" y="7619"/>
                  </a:lnTo>
                  <a:lnTo>
                    <a:pt x="22859" y="6350"/>
                  </a:lnTo>
                  <a:lnTo>
                    <a:pt x="19050" y="6350"/>
                  </a:lnTo>
                  <a:lnTo>
                    <a:pt x="19050" y="5080"/>
                  </a:lnTo>
                  <a:lnTo>
                    <a:pt x="15239" y="5080"/>
                  </a:lnTo>
                  <a:lnTo>
                    <a:pt x="15239" y="3810"/>
                  </a:lnTo>
                  <a:lnTo>
                    <a:pt x="12700" y="3810"/>
                  </a:lnTo>
                  <a:lnTo>
                    <a:pt x="12700" y="2540"/>
                  </a:lnTo>
                  <a:close/>
                </a:path>
                <a:path w="24129" h="688339">
                  <a:moveTo>
                    <a:pt x="24129" y="8890"/>
                  </a:moveTo>
                  <a:lnTo>
                    <a:pt x="0" y="8890"/>
                  </a:lnTo>
                  <a:lnTo>
                    <a:pt x="0" y="15239"/>
                  </a:lnTo>
                  <a:lnTo>
                    <a:pt x="24129" y="15239"/>
                  </a:lnTo>
                  <a:lnTo>
                    <a:pt x="24129" y="8890"/>
                  </a:lnTo>
                  <a:close/>
                </a:path>
                <a:path w="24129" h="688339">
                  <a:moveTo>
                    <a:pt x="24129" y="15240"/>
                  </a:moveTo>
                  <a:lnTo>
                    <a:pt x="0" y="15240"/>
                  </a:lnTo>
                  <a:lnTo>
                    <a:pt x="0" y="21589"/>
                  </a:lnTo>
                  <a:lnTo>
                    <a:pt x="24129" y="21589"/>
                  </a:lnTo>
                  <a:lnTo>
                    <a:pt x="24129" y="15240"/>
                  </a:lnTo>
                  <a:close/>
                </a:path>
                <a:path w="24129" h="688339">
                  <a:moveTo>
                    <a:pt x="24129" y="21590"/>
                  </a:moveTo>
                  <a:lnTo>
                    <a:pt x="0" y="21590"/>
                  </a:lnTo>
                  <a:lnTo>
                    <a:pt x="0" y="27939"/>
                  </a:lnTo>
                  <a:lnTo>
                    <a:pt x="24129" y="27939"/>
                  </a:lnTo>
                  <a:lnTo>
                    <a:pt x="24129" y="21590"/>
                  </a:lnTo>
                  <a:close/>
                </a:path>
                <a:path w="24129" h="688339">
                  <a:moveTo>
                    <a:pt x="24129" y="27940"/>
                  </a:moveTo>
                  <a:lnTo>
                    <a:pt x="0" y="27940"/>
                  </a:lnTo>
                  <a:lnTo>
                    <a:pt x="0" y="34289"/>
                  </a:lnTo>
                  <a:lnTo>
                    <a:pt x="24129" y="34289"/>
                  </a:lnTo>
                  <a:lnTo>
                    <a:pt x="24129" y="27940"/>
                  </a:lnTo>
                  <a:close/>
                </a:path>
                <a:path w="24129" h="688339">
                  <a:moveTo>
                    <a:pt x="24129" y="34290"/>
                  </a:moveTo>
                  <a:lnTo>
                    <a:pt x="0" y="34290"/>
                  </a:lnTo>
                  <a:lnTo>
                    <a:pt x="0" y="40639"/>
                  </a:lnTo>
                  <a:lnTo>
                    <a:pt x="24129" y="40639"/>
                  </a:lnTo>
                  <a:lnTo>
                    <a:pt x="24129" y="34290"/>
                  </a:lnTo>
                  <a:close/>
                </a:path>
                <a:path w="24129" h="688339">
                  <a:moveTo>
                    <a:pt x="24129" y="40640"/>
                  </a:moveTo>
                  <a:lnTo>
                    <a:pt x="0" y="40640"/>
                  </a:lnTo>
                  <a:lnTo>
                    <a:pt x="0" y="46989"/>
                  </a:lnTo>
                  <a:lnTo>
                    <a:pt x="24129" y="46989"/>
                  </a:lnTo>
                  <a:lnTo>
                    <a:pt x="24129" y="40640"/>
                  </a:lnTo>
                  <a:close/>
                </a:path>
                <a:path w="24129" h="688339">
                  <a:moveTo>
                    <a:pt x="24129" y="46990"/>
                  </a:moveTo>
                  <a:lnTo>
                    <a:pt x="0" y="46990"/>
                  </a:lnTo>
                  <a:lnTo>
                    <a:pt x="0" y="53339"/>
                  </a:lnTo>
                  <a:lnTo>
                    <a:pt x="24129" y="53339"/>
                  </a:lnTo>
                  <a:lnTo>
                    <a:pt x="24129" y="46990"/>
                  </a:lnTo>
                  <a:close/>
                </a:path>
                <a:path w="24129" h="688339">
                  <a:moveTo>
                    <a:pt x="24129" y="53340"/>
                  </a:moveTo>
                  <a:lnTo>
                    <a:pt x="0" y="53340"/>
                  </a:lnTo>
                  <a:lnTo>
                    <a:pt x="0" y="59689"/>
                  </a:lnTo>
                  <a:lnTo>
                    <a:pt x="24129" y="59689"/>
                  </a:lnTo>
                  <a:lnTo>
                    <a:pt x="24129" y="53340"/>
                  </a:lnTo>
                  <a:close/>
                </a:path>
                <a:path w="24129" h="688339">
                  <a:moveTo>
                    <a:pt x="24129" y="59690"/>
                  </a:moveTo>
                  <a:lnTo>
                    <a:pt x="0" y="59690"/>
                  </a:lnTo>
                  <a:lnTo>
                    <a:pt x="0" y="66039"/>
                  </a:lnTo>
                  <a:lnTo>
                    <a:pt x="24129" y="66039"/>
                  </a:lnTo>
                  <a:lnTo>
                    <a:pt x="24129" y="59690"/>
                  </a:lnTo>
                  <a:close/>
                </a:path>
                <a:path w="24129" h="688339">
                  <a:moveTo>
                    <a:pt x="24129" y="66040"/>
                  </a:moveTo>
                  <a:lnTo>
                    <a:pt x="0" y="66040"/>
                  </a:lnTo>
                  <a:lnTo>
                    <a:pt x="0" y="72389"/>
                  </a:lnTo>
                  <a:lnTo>
                    <a:pt x="24129" y="72389"/>
                  </a:lnTo>
                  <a:lnTo>
                    <a:pt x="24129" y="66040"/>
                  </a:lnTo>
                  <a:close/>
                </a:path>
                <a:path w="24129" h="688339">
                  <a:moveTo>
                    <a:pt x="24129" y="72390"/>
                  </a:moveTo>
                  <a:lnTo>
                    <a:pt x="0" y="72390"/>
                  </a:lnTo>
                  <a:lnTo>
                    <a:pt x="0" y="78739"/>
                  </a:lnTo>
                  <a:lnTo>
                    <a:pt x="24129" y="78739"/>
                  </a:lnTo>
                  <a:lnTo>
                    <a:pt x="24129" y="72390"/>
                  </a:lnTo>
                  <a:close/>
                </a:path>
                <a:path w="24129" h="688339">
                  <a:moveTo>
                    <a:pt x="24129" y="78740"/>
                  </a:moveTo>
                  <a:lnTo>
                    <a:pt x="0" y="78740"/>
                  </a:lnTo>
                  <a:lnTo>
                    <a:pt x="0" y="85089"/>
                  </a:lnTo>
                  <a:lnTo>
                    <a:pt x="24129" y="85089"/>
                  </a:lnTo>
                  <a:lnTo>
                    <a:pt x="24129" y="78740"/>
                  </a:lnTo>
                  <a:close/>
                </a:path>
                <a:path w="24129" h="688339">
                  <a:moveTo>
                    <a:pt x="24129" y="85090"/>
                  </a:moveTo>
                  <a:lnTo>
                    <a:pt x="0" y="85090"/>
                  </a:lnTo>
                  <a:lnTo>
                    <a:pt x="0" y="91439"/>
                  </a:lnTo>
                  <a:lnTo>
                    <a:pt x="24129" y="91439"/>
                  </a:lnTo>
                  <a:lnTo>
                    <a:pt x="24129" y="85090"/>
                  </a:lnTo>
                  <a:close/>
                </a:path>
                <a:path w="24129" h="688339">
                  <a:moveTo>
                    <a:pt x="24129" y="91440"/>
                  </a:moveTo>
                  <a:lnTo>
                    <a:pt x="0" y="91440"/>
                  </a:lnTo>
                  <a:lnTo>
                    <a:pt x="0" y="97789"/>
                  </a:lnTo>
                  <a:lnTo>
                    <a:pt x="24129" y="97789"/>
                  </a:lnTo>
                  <a:lnTo>
                    <a:pt x="24129" y="91440"/>
                  </a:lnTo>
                  <a:close/>
                </a:path>
                <a:path w="24129" h="688339">
                  <a:moveTo>
                    <a:pt x="24129" y="97790"/>
                  </a:moveTo>
                  <a:lnTo>
                    <a:pt x="0" y="97790"/>
                  </a:lnTo>
                  <a:lnTo>
                    <a:pt x="0" y="104139"/>
                  </a:lnTo>
                  <a:lnTo>
                    <a:pt x="24129" y="104139"/>
                  </a:lnTo>
                  <a:lnTo>
                    <a:pt x="24129" y="97790"/>
                  </a:lnTo>
                  <a:close/>
                </a:path>
                <a:path w="24129" h="688339">
                  <a:moveTo>
                    <a:pt x="24129" y="104140"/>
                  </a:moveTo>
                  <a:lnTo>
                    <a:pt x="0" y="104140"/>
                  </a:lnTo>
                  <a:lnTo>
                    <a:pt x="0" y="109219"/>
                  </a:lnTo>
                  <a:lnTo>
                    <a:pt x="24129" y="109219"/>
                  </a:lnTo>
                  <a:lnTo>
                    <a:pt x="24129" y="104140"/>
                  </a:lnTo>
                  <a:close/>
                </a:path>
                <a:path w="24129" h="688339">
                  <a:moveTo>
                    <a:pt x="24129" y="109220"/>
                  </a:moveTo>
                  <a:lnTo>
                    <a:pt x="0" y="109220"/>
                  </a:lnTo>
                  <a:lnTo>
                    <a:pt x="0" y="116839"/>
                  </a:lnTo>
                  <a:lnTo>
                    <a:pt x="24129" y="116839"/>
                  </a:lnTo>
                  <a:lnTo>
                    <a:pt x="24129" y="109220"/>
                  </a:lnTo>
                  <a:close/>
                </a:path>
                <a:path w="24129" h="688339">
                  <a:moveTo>
                    <a:pt x="24129" y="116840"/>
                  </a:moveTo>
                  <a:lnTo>
                    <a:pt x="0" y="116840"/>
                  </a:lnTo>
                  <a:lnTo>
                    <a:pt x="0" y="123189"/>
                  </a:lnTo>
                  <a:lnTo>
                    <a:pt x="24129" y="123189"/>
                  </a:lnTo>
                  <a:lnTo>
                    <a:pt x="24129" y="116840"/>
                  </a:lnTo>
                  <a:close/>
                </a:path>
                <a:path w="24129" h="688339">
                  <a:moveTo>
                    <a:pt x="24129" y="123190"/>
                  </a:moveTo>
                  <a:lnTo>
                    <a:pt x="0" y="123190"/>
                  </a:lnTo>
                  <a:lnTo>
                    <a:pt x="0" y="129539"/>
                  </a:lnTo>
                  <a:lnTo>
                    <a:pt x="24129" y="129539"/>
                  </a:lnTo>
                  <a:lnTo>
                    <a:pt x="24129" y="123190"/>
                  </a:lnTo>
                  <a:close/>
                </a:path>
                <a:path w="24129" h="688339">
                  <a:moveTo>
                    <a:pt x="24129" y="129540"/>
                  </a:moveTo>
                  <a:lnTo>
                    <a:pt x="0" y="129540"/>
                  </a:lnTo>
                  <a:lnTo>
                    <a:pt x="0" y="134619"/>
                  </a:lnTo>
                  <a:lnTo>
                    <a:pt x="24129" y="134619"/>
                  </a:lnTo>
                  <a:lnTo>
                    <a:pt x="24129" y="129540"/>
                  </a:lnTo>
                  <a:close/>
                </a:path>
                <a:path w="24129" h="688339">
                  <a:moveTo>
                    <a:pt x="24129" y="134620"/>
                  </a:moveTo>
                  <a:lnTo>
                    <a:pt x="0" y="134620"/>
                  </a:lnTo>
                  <a:lnTo>
                    <a:pt x="0" y="142239"/>
                  </a:lnTo>
                  <a:lnTo>
                    <a:pt x="24129" y="142239"/>
                  </a:lnTo>
                  <a:lnTo>
                    <a:pt x="24129" y="134620"/>
                  </a:lnTo>
                  <a:close/>
                </a:path>
                <a:path w="24129" h="688339">
                  <a:moveTo>
                    <a:pt x="24129" y="142240"/>
                  </a:moveTo>
                  <a:lnTo>
                    <a:pt x="0" y="142240"/>
                  </a:lnTo>
                  <a:lnTo>
                    <a:pt x="0" y="148589"/>
                  </a:lnTo>
                  <a:lnTo>
                    <a:pt x="24129" y="148589"/>
                  </a:lnTo>
                  <a:lnTo>
                    <a:pt x="24129" y="142240"/>
                  </a:lnTo>
                  <a:close/>
                </a:path>
                <a:path w="24129" h="688339">
                  <a:moveTo>
                    <a:pt x="24129" y="148590"/>
                  </a:moveTo>
                  <a:lnTo>
                    <a:pt x="0" y="148590"/>
                  </a:lnTo>
                  <a:lnTo>
                    <a:pt x="0" y="154939"/>
                  </a:lnTo>
                  <a:lnTo>
                    <a:pt x="24129" y="154939"/>
                  </a:lnTo>
                  <a:lnTo>
                    <a:pt x="24129" y="148590"/>
                  </a:lnTo>
                  <a:close/>
                </a:path>
                <a:path w="24129" h="688339">
                  <a:moveTo>
                    <a:pt x="24129" y="154940"/>
                  </a:moveTo>
                  <a:lnTo>
                    <a:pt x="0" y="154940"/>
                  </a:lnTo>
                  <a:lnTo>
                    <a:pt x="0" y="161289"/>
                  </a:lnTo>
                  <a:lnTo>
                    <a:pt x="24129" y="161289"/>
                  </a:lnTo>
                  <a:lnTo>
                    <a:pt x="24129" y="154940"/>
                  </a:lnTo>
                  <a:close/>
                </a:path>
                <a:path w="24129" h="688339">
                  <a:moveTo>
                    <a:pt x="24129" y="161290"/>
                  </a:moveTo>
                  <a:lnTo>
                    <a:pt x="0" y="161290"/>
                  </a:lnTo>
                  <a:lnTo>
                    <a:pt x="0" y="167639"/>
                  </a:lnTo>
                  <a:lnTo>
                    <a:pt x="24129" y="167639"/>
                  </a:lnTo>
                  <a:lnTo>
                    <a:pt x="24129" y="161290"/>
                  </a:lnTo>
                  <a:close/>
                </a:path>
                <a:path w="24129" h="688339">
                  <a:moveTo>
                    <a:pt x="24129" y="167640"/>
                  </a:moveTo>
                  <a:lnTo>
                    <a:pt x="0" y="167640"/>
                  </a:lnTo>
                  <a:lnTo>
                    <a:pt x="0" y="173989"/>
                  </a:lnTo>
                  <a:lnTo>
                    <a:pt x="24129" y="173989"/>
                  </a:lnTo>
                  <a:lnTo>
                    <a:pt x="24129" y="167640"/>
                  </a:lnTo>
                  <a:close/>
                </a:path>
                <a:path w="24129" h="688339">
                  <a:moveTo>
                    <a:pt x="24129" y="173990"/>
                  </a:moveTo>
                  <a:lnTo>
                    <a:pt x="0" y="173990"/>
                  </a:lnTo>
                  <a:lnTo>
                    <a:pt x="0" y="180339"/>
                  </a:lnTo>
                  <a:lnTo>
                    <a:pt x="24129" y="180339"/>
                  </a:lnTo>
                  <a:lnTo>
                    <a:pt x="24129" y="173990"/>
                  </a:lnTo>
                  <a:close/>
                </a:path>
                <a:path w="24129" h="688339">
                  <a:moveTo>
                    <a:pt x="24129" y="180340"/>
                  </a:moveTo>
                  <a:lnTo>
                    <a:pt x="0" y="180340"/>
                  </a:lnTo>
                  <a:lnTo>
                    <a:pt x="0" y="186689"/>
                  </a:lnTo>
                  <a:lnTo>
                    <a:pt x="24129" y="186689"/>
                  </a:lnTo>
                  <a:lnTo>
                    <a:pt x="24129" y="180340"/>
                  </a:lnTo>
                  <a:close/>
                </a:path>
                <a:path w="24129" h="688339">
                  <a:moveTo>
                    <a:pt x="24129" y="186690"/>
                  </a:moveTo>
                  <a:lnTo>
                    <a:pt x="0" y="186690"/>
                  </a:lnTo>
                  <a:lnTo>
                    <a:pt x="0" y="193039"/>
                  </a:lnTo>
                  <a:lnTo>
                    <a:pt x="24129" y="193039"/>
                  </a:lnTo>
                  <a:lnTo>
                    <a:pt x="24129" y="186690"/>
                  </a:lnTo>
                  <a:close/>
                </a:path>
                <a:path w="24129" h="688339">
                  <a:moveTo>
                    <a:pt x="24129" y="193040"/>
                  </a:moveTo>
                  <a:lnTo>
                    <a:pt x="0" y="193040"/>
                  </a:lnTo>
                  <a:lnTo>
                    <a:pt x="0" y="199389"/>
                  </a:lnTo>
                  <a:lnTo>
                    <a:pt x="24129" y="199389"/>
                  </a:lnTo>
                  <a:lnTo>
                    <a:pt x="24129" y="193040"/>
                  </a:lnTo>
                  <a:close/>
                </a:path>
                <a:path w="24129" h="688339">
                  <a:moveTo>
                    <a:pt x="24129" y="199390"/>
                  </a:moveTo>
                  <a:lnTo>
                    <a:pt x="0" y="199390"/>
                  </a:lnTo>
                  <a:lnTo>
                    <a:pt x="0" y="205739"/>
                  </a:lnTo>
                  <a:lnTo>
                    <a:pt x="24129" y="205739"/>
                  </a:lnTo>
                  <a:lnTo>
                    <a:pt x="24129" y="199390"/>
                  </a:lnTo>
                  <a:close/>
                </a:path>
                <a:path w="24129" h="688339">
                  <a:moveTo>
                    <a:pt x="24129" y="205740"/>
                  </a:moveTo>
                  <a:lnTo>
                    <a:pt x="0" y="205740"/>
                  </a:lnTo>
                  <a:lnTo>
                    <a:pt x="0" y="212089"/>
                  </a:lnTo>
                  <a:lnTo>
                    <a:pt x="24129" y="212089"/>
                  </a:lnTo>
                  <a:lnTo>
                    <a:pt x="24129" y="205740"/>
                  </a:lnTo>
                  <a:close/>
                </a:path>
                <a:path w="24129" h="688339">
                  <a:moveTo>
                    <a:pt x="24129" y="212090"/>
                  </a:moveTo>
                  <a:lnTo>
                    <a:pt x="0" y="212090"/>
                  </a:lnTo>
                  <a:lnTo>
                    <a:pt x="0" y="218439"/>
                  </a:lnTo>
                  <a:lnTo>
                    <a:pt x="24129" y="218439"/>
                  </a:lnTo>
                  <a:lnTo>
                    <a:pt x="24129" y="212090"/>
                  </a:lnTo>
                  <a:close/>
                </a:path>
                <a:path w="24129" h="688339">
                  <a:moveTo>
                    <a:pt x="24129" y="218440"/>
                  </a:moveTo>
                  <a:lnTo>
                    <a:pt x="0" y="218440"/>
                  </a:lnTo>
                  <a:lnTo>
                    <a:pt x="0" y="231139"/>
                  </a:lnTo>
                  <a:lnTo>
                    <a:pt x="24129" y="231139"/>
                  </a:lnTo>
                  <a:lnTo>
                    <a:pt x="24129" y="218440"/>
                  </a:lnTo>
                  <a:close/>
                </a:path>
                <a:path w="24129" h="688339">
                  <a:moveTo>
                    <a:pt x="24129" y="231140"/>
                  </a:moveTo>
                  <a:lnTo>
                    <a:pt x="0" y="231140"/>
                  </a:lnTo>
                  <a:lnTo>
                    <a:pt x="0" y="237489"/>
                  </a:lnTo>
                  <a:lnTo>
                    <a:pt x="24129" y="237489"/>
                  </a:lnTo>
                  <a:lnTo>
                    <a:pt x="24129" y="231140"/>
                  </a:lnTo>
                  <a:close/>
                </a:path>
                <a:path w="24129" h="688339">
                  <a:moveTo>
                    <a:pt x="24129" y="237490"/>
                  </a:moveTo>
                  <a:lnTo>
                    <a:pt x="0" y="237490"/>
                  </a:lnTo>
                  <a:lnTo>
                    <a:pt x="0" y="243839"/>
                  </a:lnTo>
                  <a:lnTo>
                    <a:pt x="24129" y="243839"/>
                  </a:lnTo>
                  <a:lnTo>
                    <a:pt x="24129" y="237490"/>
                  </a:lnTo>
                  <a:close/>
                </a:path>
                <a:path w="24129" h="688339">
                  <a:moveTo>
                    <a:pt x="24129" y="243840"/>
                  </a:moveTo>
                  <a:lnTo>
                    <a:pt x="0" y="243840"/>
                  </a:lnTo>
                  <a:lnTo>
                    <a:pt x="0" y="250189"/>
                  </a:lnTo>
                  <a:lnTo>
                    <a:pt x="24129" y="250189"/>
                  </a:lnTo>
                  <a:lnTo>
                    <a:pt x="24129" y="243840"/>
                  </a:lnTo>
                  <a:close/>
                </a:path>
                <a:path w="24129" h="688339">
                  <a:moveTo>
                    <a:pt x="24129" y="250190"/>
                  </a:moveTo>
                  <a:lnTo>
                    <a:pt x="0" y="250190"/>
                  </a:lnTo>
                  <a:lnTo>
                    <a:pt x="0" y="256539"/>
                  </a:lnTo>
                  <a:lnTo>
                    <a:pt x="24129" y="256539"/>
                  </a:lnTo>
                  <a:lnTo>
                    <a:pt x="24129" y="250190"/>
                  </a:lnTo>
                  <a:close/>
                </a:path>
                <a:path w="24129" h="688339">
                  <a:moveTo>
                    <a:pt x="24129" y="256540"/>
                  </a:moveTo>
                  <a:lnTo>
                    <a:pt x="0" y="256540"/>
                  </a:lnTo>
                  <a:lnTo>
                    <a:pt x="0" y="262889"/>
                  </a:lnTo>
                  <a:lnTo>
                    <a:pt x="24129" y="262889"/>
                  </a:lnTo>
                  <a:lnTo>
                    <a:pt x="24129" y="256540"/>
                  </a:lnTo>
                  <a:close/>
                </a:path>
                <a:path w="24129" h="688339">
                  <a:moveTo>
                    <a:pt x="24129" y="262890"/>
                  </a:moveTo>
                  <a:lnTo>
                    <a:pt x="0" y="262890"/>
                  </a:lnTo>
                  <a:lnTo>
                    <a:pt x="0" y="269239"/>
                  </a:lnTo>
                  <a:lnTo>
                    <a:pt x="24129" y="269239"/>
                  </a:lnTo>
                  <a:lnTo>
                    <a:pt x="24129" y="262890"/>
                  </a:lnTo>
                  <a:close/>
                </a:path>
                <a:path w="24129" h="688339">
                  <a:moveTo>
                    <a:pt x="24129" y="269240"/>
                  </a:moveTo>
                  <a:lnTo>
                    <a:pt x="0" y="269240"/>
                  </a:lnTo>
                  <a:lnTo>
                    <a:pt x="0" y="275589"/>
                  </a:lnTo>
                  <a:lnTo>
                    <a:pt x="24129" y="275589"/>
                  </a:lnTo>
                  <a:lnTo>
                    <a:pt x="24129" y="269240"/>
                  </a:lnTo>
                  <a:close/>
                </a:path>
                <a:path w="24129" h="688339">
                  <a:moveTo>
                    <a:pt x="24129" y="275590"/>
                  </a:moveTo>
                  <a:lnTo>
                    <a:pt x="0" y="275590"/>
                  </a:lnTo>
                  <a:lnTo>
                    <a:pt x="0" y="281939"/>
                  </a:lnTo>
                  <a:lnTo>
                    <a:pt x="24129" y="281939"/>
                  </a:lnTo>
                  <a:lnTo>
                    <a:pt x="24129" y="275590"/>
                  </a:lnTo>
                  <a:close/>
                </a:path>
                <a:path w="24129" h="688339">
                  <a:moveTo>
                    <a:pt x="24129" y="281940"/>
                  </a:moveTo>
                  <a:lnTo>
                    <a:pt x="0" y="281940"/>
                  </a:lnTo>
                  <a:lnTo>
                    <a:pt x="0" y="288289"/>
                  </a:lnTo>
                  <a:lnTo>
                    <a:pt x="24129" y="288289"/>
                  </a:lnTo>
                  <a:lnTo>
                    <a:pt x="24129" y="281940"/>
                  </a:lnTo>
                  <a:close/>
                </a:path>
                <a:path w="24129" h="688339">
                  <a:moveTo>
                    <a:pt x="24129" y="288290"/>
                  </a:moveTo>
                  <a:lnTo>
                    <a:pt x="0" y="288290"/>
                  </a:lnTo>
                  <a:lnTo>
                    <a:pt x="0" y="294639"/>
                  </a:lnTo>
                  <a:lnTo>
                    <a:pt x="24129" y="294639"/>
                  </a:lnTo>
                  <a:lnTo>
                    <a:pt x="24129" y="288290"/>
                  </a:lnTo>
                  <a:close/>
                </a:path>
                <a:path w="24129" h="688339">
                  <a:moveTo>
                    <a:pt x="24129" y="294640"/>
                  </a:moveTo>
                  <a:lnTo>
                    <a:pt x="0" y="294640"/>
                  </a:lnTo>
                  <a:lnTo>
                    <a:pt x="0" y="300989"/>
                  </a:lnTo>
                  <a:lnTo>
                    <a:pt x="24129" y="300989"/>
                  </a:lnTo>
                  <a:lnTo>
                    <a:pt x="24129" y="294640"/>
                  </a:lnTo>
                  <a:close/>
                </a:path>
                <a:path w="24129" h="688339">
                  <a:moveTo>
                    <a:pt x="24129" y="300990"/>
                  </a:moveTo>
                  <a:lnTo>
                    <a:pt x="0" y="300990"/>
                  </a:lnTo>
                  <a:lnTo>
                    <a:pt x="0" y="307339"/>
                  </a:lnTo>
                  <a:lnTo>
                    <a:pt x="24129" y="307339"/>
                  </a:lnTo>
                  <a:lnTo>
                    <a:pt x="24129" y="300990"/>
                  </a:lnTo>
                  <a:close/>
                </a:path>
                <a:path w="24129" h="688339">
                  <a:moveTo>
                    <a:pt x="24129" y="307340"/>
                  </a:moveTo>
                  <a:lnTo>
                    <a:pt x="0" y="307340"/>
                  </a:lnTo>
                  <a:lnTo>
                    <a:pt x="0" y="313689"/>
                  </a:lnTo>
                  <a:lnTo>
                    <a:pt x="24129" y="313689"/>
                  </a:lnTo>
                  <a:lnTo>
                    <a:pt x="24129" y="307340"/>
                  </a:lnTo>
                  <a:close/>
                </a:path>
                <a:path w="24129" h="688339">
                  <a:moveTo>
                    <a:pt x="24129" y="313690"/>
                  </a:moveTo>
                  <a:lnTo>
                    <a:pt x="0" y="313690"/>
                  </a:lnTo>
                  <a:lnTo>
                    <a:pt x="0" y="320039"/>
                  </a:lnTo>
                  <a:lnTo>
                    <a:pt x="24129" y="320039"/>
                  </a:lnTo>
                  <a:lnTo>
                    <a:pt x="24129" y="313690"/>
                  </a:lnTo>
                  <a:close/>
                </a:path>
                <a:path w="24129" h="688339">
                  <a:moveTo>
                    <a:pt x="24129" y="320040"/>
                  </a:moveTo>
                  <a:lnTo>
                    <a:pt x="0" y="320040"/>
                  </a:lnTo>
                  <a:lnTo>
                    <a:pt x="0" y="326389"/>
                  </a:lnTo>
                  <a:lnTo>
                    <a:pt x="24129" y="326389"/>
                  </a:lnTo>
                  <a:lnTo>
                    <a:pt x="24129" y="320040"/>
                  </a:lnTo>
                  <a:close/>
                </a:path>
                <a:path w="24129" h="688339">
                  <a:moveTo>
                    <a:pt x="24129" y="326390"/>
                  </a:moveTo>
                  <a:lnTo>
                    <a:pt x="0" y="326390"/>
                  </a:lnTo>
                  <a:lnTo>
                    <a:pt x="0" y="332739"/>
                  </a:lnTo>
                  <a:lnTo>
                    <a:pt x="24129" y="332739"/>
                  </a:lnTo>
                  <a:lnTo>
                    <a:pt x="24129" y="326390"/>
                  </a:lnTo>
                  <a:close/>
                </a:path>
                <a:path w="24129" h="688339">
                  <a:moveTo>
                    <a:pt x="24129" y="332740"/>
                  </a:moveTo>
                  <a:lnTo>
                    <a:pt x="0" y="332740"/>
                  </a:lnTo>
                  <a:lnTo>
                    <a:pt x="0" y="339089"/>
                  </a:lnTo>
                  <a:lnTo>
                    <a:pt x="24129" y="339089"/>
                  </a:lnTo>
                  <a:lnTo>
                    <a:pt x="24129" y="332740"/>
                  </a:lnTo>
                  <a:close/>
                </a:path>
                <a:path w="24129" h="688339">
                  <a:moveTo>
                    <a:pt x="24129" y="339090"/>
                  </a:moveTo>
                  <a:lnTo>
                    <a:pt x="0" y="339090"/>
                  </a:lnTo>
                  <a:lnTo>
                    <a:pt x="0" y="345439"/>
                  </a:lnTo>
                  <a:lnTo>
                    <a:pt x="24129" y="345439"/>
                  </a:lnTo>
                  <a:lnTo>
                    <a:pt x="24129" y="339090"/>
                  </a:lnTo>
                  <a:close/>
                </a:path>
                <a:path w="24129" h="688339">
                  <a:moveTo>
                    <a:pt x="24129" y="345440"/>
                  </a:moveTo>
                  <a:lnTo>
                    <a:pt x="0" y="345440"/>
                  </a:lnTo>
                  <a:lnTo>
                    <a:pt x="0" y="351789"/>
                  </a:lnTo>
                  <a:lnTo>
                    <a:pt x="24129" y="351789"/>
                  </a:lnTo>
                  <a:lnTo>
                    <a:pt x="24129" y="345440"/>
                  </a:lnTo>
                  <a:close/>
                </a:path>
                <a:path w="24129" h="688339">
                  <a:moveTo>
                    <a:pt x="24129" y="351790"/>
                  </a:moveTo>
                  <a:lnTo>
                    <a:pt x="0" y="351790"/>
                  </a:lnTo>
                  <a:lnTo>
                    <a:pt x="0" y="358139"/>
                  </a:lnTo>
                  <a:lnTo>
                    <a:pt x="24129" y="358139"/>
                  </a:lnTo>
                  <a:lnTo>
                    <a:pt x="24129" y="351790"/>
                  </a:lnTo>
                  <a:close/>
                </a:path>
                <a:path w="24129" h="688339">
                  <a:moveTo>
                    <a:pt x="24129" y="358140"/>
                  </a:moveTo>
                  <a:lnTo>
                    <a:pt x="0" y="358140"/>
                  </a:lnTo>
                  <a:lnTo>
                    <a:pt x="0" y="364489"/>
                  </a:lnTo>
                  <a:lnTo>
                    <a:pt x="24129" y="364489"/>
                  </a:lnTo>
                  <a:lnTo>
                    <a:pt x="24129" y="358140"/>
                  </a:lnTo>
                  <a:close/>
                </a:path>
                <a:path w="24129" h="688339">
                  <a:moveTo>
                    <a:pt x="24129" y="364490"/>
                  </a:moveTo>
                  <a:lnTo>
                    <a:pt x="0" y="364490"/>
                  </a:lnTo>
                  <a:lnTo>
                    <a:pt x="0" y="370839"/>
                  </a:lnTo>
                  <a:lnTo>
                    <a:pt x="24129" y="370839"/>
                  </a:lnTo>
                  <a:lnTo>
                    <a:pt x="24129" y="364490"/>
                  </a:lnTo>
                  <a:close/>
                </a:path>
                <a:path w="24129" h="688339">
                  <a:moveTo>
                    <a:pt x="24129" y="370840"/>
                  </a:moveTo>
                  <a:lnTo>
                    <a:pt x="0" y="370840"/>
                  </a:lnTo>
                  <a:lnTo>
                    <a:pt x="0" y="377189"/>
                  </a:lnTo>
                  <a:lnTo>
                    <a:pt x="24129" y="377189"/>
                  </a:lnTo>
                  <a:lnTo>
                    <a:pt x="24129" y="370840"/>
                  </a:lnTo>
                  <a:close/>
                </a:path>
                <a:path w="24129" h="688339">
                  <a:moveTo>
                    <a:pt x="24129" y="377190"/>
                  </a:moveTo>
                  <a:lnTo>
                    <a:pt x="0" y="377190"/>
                  </a:lnTo>
                  <a:lnTo>
                    <a:pt x="0" y="383539"/>
                  </a:lnTo>
                  <a:lnTo>
                    <a:pt x="24129" y="383539"/>
                  </a:lnTo>
                  <a:lnTo>
                    <a:pt x="24129" y="377190"/>
                  </a:lnTo>
                  <a:close/>
                </a:path>
                <a:path w="24129" h="688339">
                  <a:moveTo>
                    <a:pt x="24129" y="383540"/>
                  </a:moveTo>
                  <a:lnTo>
                    <a:pt x="0" y="383540"/>
                  </a:lnTo>
                  <a:lnTo>
                    <a:pt x="0" y="389889"/>
                  </a:lnTo>
                  <a:lnTo>
                    <a:pt x="24129" y="389889"/>
                  </a:lnTo>
                  <a:lnTo>
                    <a:pt x="24129" y="383540"/>
                  </a:lnTo>
                  <a:close/>
                </a:path>
                <a:path w="24129" h="688339">
                  <a:moveTo>
                    <a:pt x="24129" y="389890"/>
                  </a:moveTo>
                  <a:lnTo>
                    <a:pt x="0" y="389890"/>
                  </a:lnTo>
                  <a:lnTo>
                    <a:pt x="0" y="396239"/>
                  </a:lnTo>
                  <a:lnTo>
                    <a:pt x="24129" y="396239"/>
                  </a:lnTo>
                  <a:lnTo>
                    <a:pt x="24129" y="389890"/>
                  </a:lnTo>
                  <a:close/>
                </a:path>
                <a:path w="24129" h="688339">
                  <a:moveTo>
                    <a:pt x="24129" y="396240"/>
                  </a:moveTo>
                  <a:lnTo>
                    <a:pt x="0" y="396240"/>
                  </a:lnTo>
                  <a:lnTo>
                    <a:pt x="0" y="402589"/>
                  </a:lnTo>
                  <a:lnTo>
                    <a:pt x="24129" y="402589"/>
                  </a:lnTo>
                  <a:lnTo>
                    <a:pt x="24129" y="396240"/>
                  </a:lnTo>
                  <a:close/>
                </a:path>
                <a:path w="24129" h="688339">
                  <a:moveTo>
                    <a:pt x="24129" y="402590"/>
                  </a:moveTo>
                  <a:lnTo>
                    <a:pt x="0" y="402590"/>
                  </a:lnTo>
                  <a:lnTo>
                    <a:pt x="0" y="408939"/>
                  </a:lnTo>
                  <a:lnTo>
                    <a:pt x="24129" y="408939"/>
                  </a:lnTo>
                  <a:lnTo>
                    <a:pt x="24129" y="402590"/>
                  </a:lnTo>
                  <a:close/>
                </a:path>
                <a:path w="24129" h="688339">
                  <a:moveTo>
                    <a:pt x="24129" y="408940"/>
                  </a:moveTo>
                  <a:lnTo>
                    <a:pt x="0" y="408940"/>
                  </a:lnTo>
                  <a:lnTo>
                    <a:pt x="0" y="415289"/>
                  </a:lnTo>
                  <a:lnTo>
                    <a:pt x="24129" y="415289"/>
                  </a:lnTo>
                  <a:lnTo>
                    <a:pt x="24129" y="408940"/>
                  </a:lnTo>
                  <a:close/>
                </a:path>
                <a:path w="24129" h="688339">
                  <a:moveTo>
                    <a:pt x="24129" y="415290"/>
                  </a:moveTo>
                  <a:lnTo>
                    <a:pt x="0" y="415290"/>
                  </a:lnTo>
                  <a:lnTo>
                    <a:pt x="0" y="421639"/>
                  </a:lnTo>
                  <a:lnTo>
                    <a:pt x="24129" y="421639"/>
                  </a:lnTo>
                  <a:lnTo>
                    <a:pt x="24129" y="415290"/>
                  </a:lnTo>
                  <a:close/>
                </a:path>
                <a:path w="24129" h="688339">
                  <a:moveTo>
                    <a:pt x="24129" y="421640"/>
                  </a:moveTo>
                  <a:lnTo>
                    <a:pt x="0" y="421640"/>
                  </a:lnTo>
                  <a:lnTo>
                    <a:pt x="0" y="427989"/>
                  </a:lnTo>
                  <a:lnTo>
                    <a:pt x="24129" y="427989"/>
                  </a:lnTo>
                  <a:lnTo>
                    <a:pt x="24129" y="421640"/>
                  </a:lnTo>
                  <a:close/>
                </a:path>
                <a:path w="24129" h="688339">
                  <a:moveTo>
                    <a:pt x="24129" y="427990"/>
                  </a:moveTo>
                  <a:lnTo>
                    <a:pt x="0" y="427990"/>
                  </a:lnTo>
                  <a:lnTo>
                    <a:pt x="0" y="434339"/>
                  </a:lnTo>
                  <a:lnTo>
                    <a:pt x="24129" y="434339"/>
                  </a:lnTo>
                  <a:lnTo>
                    <a:pt x="24129" y="427990"/>
                  </a:lnTo>
                  <a:close/>
                </a:path>
                <a:path w="24129" h="688339">
                  <a:moveTo>
                    <a:pt x="24129" y="434340"/>
                  </a:moveTo>
                  <a:lnTo>
                    <a:pt x="0" y="434340"/>
                  </a:lnTo>
                  <a:lnTo>
                    <a:pt x="0" y="440689"/>
                  </a:lnTo>
                  <a:lnTo>
                    <a:pt x="24129" y="440689"/>
                  </a:lnTo>
                  <a:lnTo>
                    <a:pt x="24129" y="434340"/>
                  </a:lnTo>
                  <a:close/>
                </a:path>
                <a:path w="24129" h="688339">
                  <a:moveTo>
                    <a:pt x="24129" y="440690"/>
                  </a:moveTo>
                  <a:lnTo>
                    <a:pt x="0" y="440690"/>
                  </a:lnTo>
                  <a:lnTo>
                    <a:pt x="0" y="447039"/>
                  </a:lnTo>
                  <a:lnTo>
                    <a:pt x="24129" y="447039"/>
                  </a:lnTo>
                  <a:lnTo>
                    <a:pt x="24129" y="440690"/>
                  </a:lnTo>
                  <a:close/>
                </a:path>
                <a:path w="24129" h="688339">
                  <a:moveTo>
                    <a:pt x="24129" y="447040"/>
                  </a:moveTo>
                  <a:lnTo>
                    <a:pt x="0" y="447040"/>
                  </a:lnTo>
                  <a:lnTo>
                    <a:pt x="0" y="453389"/>
                  </a:lnTo>
                  <a:lnTo>
                    <a:pt x="24129" y="453389"/>
                  </a:lnTo>
                  <a:lnTo>
                    <a:pt x="24129" y="447040"/>
                  </a:lnTo>
                  <a:close/>
                </a:path>
                <a:path w="24129" h="688339">
                  <a:moveTo>
                    <a:pt x="24129" y="453390"/>
                  </a:moveTo>
                  <a:lnTo>
                    <a:pt x="0" y="453390"/>
                  </a:lnTo>
                  <a:lnTo>
                    <a:pt x="0" y="459739"/>
                  </a:lnTo>
                  <a:lnTo>
                    <a:pt x="24129" y="459739"/>
                  </a:lnTo>
                  <a:lnTo>
                    <a:pt x="24129" y="453390"/>
                  </a:lnTo>
                  <a:close/>
                </a:path>
                <a:path w="24129" h="688339">
                  <a:moveTo>
                    <a:pt x="24129" y="459740"/>
                  </a:moveTo>
                  <a:lnTo>
                    <a:pt x="0" y="459740"/>
                  </a:lnTo>
                  <a:lnTo>
                    <a:pt x="0" y="485139"/>
                  </a:lnTo>
                  <a:lnTo>
                    <a:pt x="24129" y="485139"/>
                  </a:lnTo>
                  <a:lnTo>
                    <a:pt x="24129" y="459740"/>
                  </a:lnTo>
                  <a:close/>
                </a:path>
                <a:path w="24129" h="688339">
                  <a:moveTo>
                    <a:pt x="24129" y="485140"/>
                  </a:moveTo>
                  <a:lnTo>
                    <a:pt x="0" y="485140"/>
                  </a:lnTo>
                  <a:lnTo>
                    <a:pt x="0" y="490219"/>
                  </a:lnTo>
                  <a:lnTo>
                    <a:pt x="24129" y="490219"/>
                  </a:lnTo>
                  <a:lnTo>
                    <a:pt x="24129" y="485140"/>
                  </a:lnTo>
                  <a:close/>
                </a:path>
                <a:path w="24129" h="688339">
                  <a:moveTo>
                    <a:pt x="24129" y="490220"/>
                  </a:moveTo>
                  <a:lnTo>
                    <a:pt x="0" y="490220"/>
                  </a:lnTo>
                  <a:lnTo>
                    <a:pt x="0" y="497839"/>
                  </a:lnTo>
                  <a:lnTo>
                    <a:pt x="24129" y="497839"/>
                  </a:lnTo>
                  <a:lnTo>
                    <a:pt x="24129" y="490220"/>
                  </a:lnTo>
                  <a:close/>
                </a:path>
                <a:path w="24129" h="688339">
                  <a:moveTo>
                    <a:pt x="24129" y="497840"/>
                  </a:moveTo>
                  <a:lnTo>
                    <a:pt x="0" y="497840"/>
                  </a:lnTo>
                  <a:lnTo>
                    <a:pt x="0" y="504189"/>
                  </a:lnTo>
                  <a:lnTo>
                    <a:pt x="24129" y="504189"/>
                  </a:lnTo>
                  <a:lnTo>
                    <a:pt x="24129" y="497840"/>
                  </a:lnTo>
                  <a:close/>
                </a:path>
                <a:path w="24129" h="688339">
                  <a:moveTo>
                    <a:pt x="24129" y="504190"/>
                  </a:moveTo>
                  <a:lnTo>
                    <a:pt x="0" y="504190"/>
                  </a:lnTo>
                  <a:lnTo>
                    <a:pt x="0" y="510539"/>
                  </a:lnTo>
                  <a:lnTo>
                    <a:pt x="24129" y="510539"/>
                  </a:lnTo>
                  <a:lnTo>
                    <a:pt x="24129" y="504190"/>
                  </a:lnTo>
                  <a:close/>
                </a:path>
                <a:path w="24129" h="688339">
                  <a:moveTo>
                    <a:pt x="24129" y="510540"/>
                  </a:moveTo>
                  <a:lnTo>
                    <a:pt x="0" y="510540"/>
                  </a:lnTo>
                  <a:lnTo>
                    <a:pt x="0" y="516889"/>
                  </a:lnTo>
                  <a:lnTo>
                    <a:pt x="24129" y="516889"/>
                  </a:lnTo>
                  <a:lnTo>
                    <a:pt x="24129" y="510540"/>
                  </a:lnTo>
                  <a:close/>
                </a:path>
                <a:path w="24129" h="688339">
                  <a:moveTo>
                    <a:pt x="24129" y="516890"/>
                  </a:moveTo>
                  <a:lnTo>
                    <a:pt x="0" y="516890"/>
                  </a:lnTo>
                  <a:lnTo>
                    <a:pt x="0" y="523239"/>
                  </a:lnTo>
                  <a:lnTo>
                    <a:pt x="24129" y="523239"/>
                  </a:lnTo>
                  <a:lnTo>
                    <a:pt x="24129" y="516890"/>
                  </a:lnTo>
                  <a:close/>
                </a:path>
                <a:path w="24129" h="688339">
                  <a:moveTo>
                    <a:pt x="24129" y="523240"/>
                  </a:moveTo>
                  <a:lnTo>
                    <a:pt x="0" y="523240"/>
                  </a:lnTo>
                  <a:lnTo>
                    <a:pt x="0" y="529589"/>
                  </a:lnTo>
                  <a:lnTo>
                    <a:pt x="24129" y="529589"/>
                  </a:lnTo>
                  <a:lnTo>
                    <a:pt x="24129" y="523240"/>
                  </a:lnTo>
                  <a:close/>
                </a:path>
                <a:path w="24129" h="688339">
                  <a:moveTo>
                    <a:pt x="24129" y="529590"/>
                  </a:moveTo>
                  <a:lnTo>
                    <a:pt x="0" y="529590"/>
                  </a:lnTo>
                  <a:lnTo>
                    <a:pt x="0" y="535939"/>
                  </a:lnTo>
                  <a:lnTo>
                    <a:pt x="24129" y="535939"/>
                  </a:lnTo>
                  <a:lnTo>
                    <a:pt x="24129" y="529590"/>
                  </a:lnTo>
                  <a:close/>
                </a:path>
                <a:path w="24129" h="688339">
                  <a:moveTo>
                    <a:pt x="24129" y="535940"/>
                  </a:moveTo>
                  <a:lnTo>
                    <a:pt x="0" y="535940"/>
                  </a:lnTo>
                  <a:lnTo>
                    <a:pt x="0" y="542289"/>
                  </a:lnTo>
                  <a:lnTo>
                    <a:pt x="24129" y="542289"/>
                  </a:lnTo>
                  <a:lnTo>
                    <a:pt x="24129" y="535940"/>
                  </a:lnTo>
                  <a:close/>
                </a:path>
                <a:path w="24129" h="688339">
                  <a:moveTo>
                    <a:pt x="24129" y="542290"/>
                  </a:moveTo>
                  <a:lnTo>
                    <a:pt x="0" y="542290"/>
                  </a:lnTo>
                  <a:lnTo>
                    <a:pt x="0" y="548639"/>
                  </a:lnTo>
                  <a:lnTo>
                    <a:pt x="24129" y="548639"/>
                  </a:lnTo>
                  <a:lnTo>
                    <a:pt x="24129" y="542290"/>
                  </a:lnTo>
                  <a:close/>
                </a:path>
                <a:path w="24129" h="688339">
                  <a:moveTo>
                    <a:pt x="24129" y="548640"/>
                  </a:moveTo>
                  <a:lnTo>
                    <a:pt x="0" y="548640"/>
                  </a:lnTo>
                  <a:lnTo>
                    <a:pt x="0" y="554989"/>
                  </a:lnTo>
                  <a:lnTo>
                    <a:pt x="24129" y="554989"/>
                  </a:lnTo>
                  <a:lnTo>
                    <a:pt x="24129" y="548640"/>
                  </a:lnTo>
                  <a:close/>
                </a:path>
                <a:path w="24129" h="688339">
                  <a:moveTo>
                    <a:pt x="24129" y="554990"/>
                  </a:moveTo>
                  <a:lnTo>
                    <a:pt x="0" y="554990"/>
                  </a:lnTo>
                  <a:lnTo>
                    <a:pt x="0" y="572769"/>
                  </a:lnTo>
                  <a:lnTo>
                    <a:pt x="24129" y="572769"/>
                  </a:lnTo>
                  <a:lnTo>
                    <a:pt x="24129" y="554990"/>
                  </a:lnTo>
                  <a:close/>
                </a:path>
                <a:path w="24129" h="688339">
                  <a:moveTo>
                    <a:pt x="24129" y="572770"/>
                  </a:moveTo>
                  <a:lnTo>
                    <a:pt x="0" y="572770"/>
                  </a:lnTo>
                  <a:lnTo>
                    <a:pt x="0" y="580389"/>
                  </a:lnTo>
                  <a:lnTo>
                    <a:pt x="24129" y="580389"/>
                  </a:lnTo>
                  <a:lnTo>
                    <a:pt x="24129" y="572770"/>
                  </a:lnTo>
                  <a:close/>
                </a:path>
                <a:path w="24129" h="688339">
                  <a:moveTo>
                    <a:pt x="24129" y="580390"/>
                  </a:moveTo>
                  <a:lnTo>
                    <a:pt x="0" y="580390"/>
                  </a:lnTo>
                  <a:lnTo>
                    <a:pt x="0" y="585469"/>
                  </a:lnTo>
                  <a:lnTo>
                    <a:pt x="24129" y="585469"/>
                  </a:lnTo>
                  <a:lnTo>
                    <a:pt x="24129" y="580390"/>
                  </a:lnTo>
                  <a:close/>
                </a:path>
                <a:path w="24129" h="688339">
                  <a:moveTo>
                    <a:pt x="24129" y="585470"/>
                  </a:moveTo>
                  <a:lnTo>
                    <a:pt x="0" y="585470"/>
                  </a:lnTo>
                  <a:lnTo>
                    <a:pt x="0" y="593089"/>
                  </a:lnTo>
                  <a:lnTo>
                    <a:pt x="24129" y="593089"/>
                  </a:lnTo>
                  <a:lnTo>
                    <a:pt x="24129" y="585470"/>
                  </a:lnTo>
                  <a:close/>
                </a:path>
                <a:path w="24129" h="688339">
                  <a:moveTo>
                    <a:pt x="24129" y="593090"/>
                  </a:moveTo>
                  <a:lnTo>
                    <a:pt x="0" y="593090"/>
                  </a:lnTo>
                  <a:lnTo>
                    <a:pt x="0" y="599439"/>
                  </a:lnTo>
                  <a:lnTo>
                    <a:pt x="24129" y="599439"/>
                  </a:lnTo>
                  <a:lnTo>
                    <a:pt x="24129" y="593090"/>
                  </a:lnTo>
                  <a:close/>
                </a:path>
                <a:path w="24129" h="688339">
                  <a:moveTo>
                    <a:pt x="24129" y="599440"/>
                  </a:moveTo>
                  <a:lnTo>
                    <a:pt x="0" y="599440"/>
                  </a:lnTo>
                  <a:lnTo>
                    <a:pt x="0" y="605789"/>
                  </a:lnTo>
                  <a:lnTo>
                    <a:pt x="24129" y="605789"/>
                  </a:lnTo>
                  <a:lnTo>
                    <a:pt x="24129" y="599440"/>
                  </a:lnTo>
                  <a:close/>
                </a:path>
                <a:path w="24129" h="688339">
                  <a:moveTo>
                    <a:pt x="24129" y="605790"/>
                  </a:moveTo>
                  <a:lnTo>
                    <a:pt x="0" y="605790"/>
                  </a:lnTo>
                  <a:lnTo>
                    <a:pt x="0" y="612139"/>
                  </a:lnTo>
                  <a:lnTo>
                    <a:pt x="24129" y="612139"/>
                  </a:lnTo>
                  <a:lnTo>
                    <a:pt x="24129" y="605790"/>
                  </a:lnTo>
                  <a:close/>
                </a:path>
                <a:path w="24129" h="688339">
                  <a:moveTo>
                    <a:pt x="24129" y="612140"/>
                  </a:moveTo>
                  <a:lnTo>
                    <a:pt x="0" y="612140"/>
                  </a:lnTo>
                  <a:lnTo>
                    <a:pt x="0" y="618489"/>
                  </a:lnTo>
                  <a:lnTo>
                    <a:pt x="24129" y="618489"/>
                  </a:lnTo>
                  <a:lnTo>
                    <a:pt x="24129" y="612140"/>
                  </a:lnTo>
                  <a:close/>
                </a:path>
                <a:path w="24129" h="688339">
                  <a:moveTo>
                    <a:pt x="24129" y="618490"/>
                  </a:moveTo>
                  <a:lnTo>
                    <a:pt x="0" y="618490"/>
                  </a:lnTo>
                  <a:lnTo>
                    <a:pt x="0" y="624839"/>
                  </a:lnTo>
                  <a:lnTo>
                    <a:pt x="24129" y="624839"/>
                  </a:lnTo>
                  <a:lnTo>
                    <a:pt x="24129" y="618490"/>
                  </a:lnTo>
                  <a:close/>
                </a:path>
                <a:path w="24129" h="688339">
                  <a:moveTo>
                    <a:pt x="24129" y="624840"/>
                  </a:moveTo>
                  <a:lnTo>
                    <a:pt x="0" y="624840"/>
                  </a:lnTo>
                  <a:lnTo>
                    <a:pt x="0" y="631189"/>
                  </a:lnTo>
                  <a:lnTo>
                    <a:pt x="24129" y="631189"/>
                  </a:lnTo>
                  <a:lnTo>
                    <a:pt x="24129" y="624840"/>
                  </a:lnTo>
                  <a:close/>
                </a:path>
                <a:path w="24129" h="688339">
                  <a:moveTo>
                    <a:pt x="24129" y="631190"/>
                  </a:moveTo>
                  <a:lnTo>
                    <a:pt x="0" y="631190"/>
                  </a:lnTo>
                  <a:lnTo>
                    <a:pt x="0" y="637539"/>
                  </a:lnTo>
                  <a:lnTo>
                    <a:pt x="24129" y="637539"/>
                  </a:lnTo>
                  <a:lnTo>
                    <a:pt x="24129" y="631190"/>
                  </a:lnTo>
                  <a:close/>
                </a:path>
                <a:path w="24129" h="688339">
                  <a:moveTo>
                    <a:pt x="24129" y="637540"/>
                  </a:moveTo>
                  <a:lnTo>
                    <a:pt x="0" y="637540"/>
                  </a:lnTo>
                  <a:lnTo>
                    <a:pt x="0" y="643889"/>
                  </a:lnTo>
                  <a:lnTo>
                    <a:pt x="24129" y="643889"/>
                  </a:lnTo>
                  <a:lnTo>
                    <a:pt x="24129" y="637540"/>
                  </a:lnTo>
                  <a:close/>
                </a:path>
                <a:path w="24129" h="688339">
                  <a:moveTo>
                    <a:pt x="24129" y="643890"/>
                  </a:moveTo>
                  <a:lnTo>
                    <a:pt x="0" y="643890"/>
                  </a:lnTo>
                  <a:lnTo>
                    <a:pt x="0" y="650239"/>
                  </a:lnTo>
                  <a:lnTo>
                    <a:pt x="24129" y="650239"/>
                  </a:lnTo>
                  <a:lnTo>
                    <a:pt x="24129" y="643890"/>
                  </a:lnTo>
                  <a:close/>
                </a:path>
                <a:path w="24129" h="688339">
                  <a:moveTo>
                    <a:pt x="24129" y="650240"/>
                  </a:moveTo>
                  <a:lnTo>
                    <a:pt x="0" y="650240"/>
                  </a:lnTo>
                  <a:lnTo>
                    <a:pt x="0" y="656589"/>
                  </a:lnTo>
                  <a:lnTo>
                    <a:pt x="24129" y="656589"/>
                  </a:lnTo>
                  <a:lnTo>
                    <a:pt x="24129" y="650240"/>
                  </a:lnTo>
                  <a:close/>
                </a:path>
                <a:path w="24129" h="688339">
                  <a:moveTo>
                    <a:pt x="24129" y="656590"/>
                  </a:moveTo>
                  <a:lnTo>
                    <a:pt x="0" y="656590"/>
                  </a:lnTo>
                  <a:lnTo>
                    <a:pt x="0" y="662939"/>
                  </a:lnTo>
                  <a:lnTo>
                    <a:pt x="24129" y="662939"/>
                  </a:lnTo>
                  <a:lnTo>
                    <a:pt x="24129" y="656590"/>
                  </a:lnTo>
                  <a:close/>
                </a:path>
                <a:path w="24129" h="688339">
                  <a:moveTo>
                    <a:pt x="24129" y="662940"/>
                  </a:moveTo>
                  <a:lnTo>
                    <a:pt x="0" y="662940"/>
                  </a:lnTo>
                  <a:lnTo>
                    <a:pt x="0" y="669289"/>
                  </a:lnTo>
                  <a:lnTo>
                    <a:pt x="24129" y="669289"/>
                  </a:lnTo>
                  <a:lnTo>
                    <a:pt x="24129" y="662940"/>
                  </a:lnTo>
                  <a:close/>
                </a:path>
                <a:path w="24129" h="688339">
                  <a:moveTo>
                    <a:pt x="24129" y="669290"/>
                  </a:moveTo>
                  <a:lnTo>
                    <a:pt x="0" y="669290"/>
                  </a:lnTo>
                  <a:lnTo>
                    <a:pt x="0" y="675639"/>
                  </a:lnTo>
                  <a:lnTo>
                    <a:pt x="24129" y="675639"/>
                  </a:lnTo>
                  <a:lnTo>
                    <a:pt x="24129" y="669290"/>
                  </a:lnTo>
                  <a:close/>
                </a:path>
                <a:path w="24129" h="688339">
                  <a:moveTo>
                    <a:pt x="24129" y="675640"/>
                  </a:moveTo>
                  <a:lnTo>
                    <a:pt x="0" y="675640"/>
                  </a:lnTo>
                  <a:lnTo>
                    <a:pt x="0" y="681989"/>
                  </a:lnTo>
                  <a:lnTo>
                    <a:pt x="24129" y="681989"/>
                  </a:lnTo>
                  <a:lnTo>
                    <a:pt x="24129" y="675640"/>
                  </a:lnTo>
                  <a:close/>
                </a:path>
                <a:path w="24129" h="688339">
                  <a:moveTo>
                    <a:pt x="24129" y="681990"/>
                  </a:moveTo>
                  <a:lnTo>
                    <a:pt x="0" y="681990"/>
                  </a:lnTo>
                  <a:lnTo>
                    <a:pt x="0" y="688339"/>
                  </a:lnTo>
                  <a:lnTo>
                    <a:pt x="24129" y="688339"/>
                  </a:lnTo>
                  <a:lnTo>
                    <a:pt x="24129" y="681990"/>
                  </a:lnTo>
                  <a:close/>
                </a:path>
              </a:pathLst>
            </a:custGeom>
            <a:solidFill>
              <a:srgbClr val="2D2D2D"/>
            </a:solidFill>
          </p:spPr>
          <p:txBody>
            <a:bodyPr bIns="0" lIns="0" rIns="0" rtlCol="0" tIns="0" wrap="square"/>
            <a:p/>
          </p:txBody>
        </p:sp>
        <p:sp>
          <p:nvSpPr>
            <p:cNvPr id="1048931" name="object 208"/>
            <p:cNvSpPr/>
            <p:nvPr/>
          </p:nvSpPr>
          <p:spPr>
            <a:xfrm>
              <a:off x="6904990" y="4483099"/>
              <a:ext cx="24130" cy="694690"/>
            </a:xfrm>
            <a:custGeom>
              <a:avLst/>
              <a:ahLst/>
              <a:rect l="l" t="t" r="r" b="b"/>
              <a:pathLst>
                <a:path w="24129" h="694689">
                  <a:moveTo>
                    <a:pt x="2540" y="0"/>
                  </a:moveTo>
                  <a:lnTo>
                    <a:pt x="0" y="0"/>
                  </a:lnTo>
                  <a:lnTo>
                    <a:pt x="0" y="2539"/>
                  </a:lnTo>
                  <a:lnTo>
                    <a:pt x="7619" y="2539"/>
                  </a:lnTo>
                  <a:lnTo>
                    <a:pt x="7619" y="1269"/>
                  </a:lnTo>
                  <a:lnTo>
                    <a:pt x="2540" y="1269"/>
                  </a:lnTo>
                  <a:lnTo>
                    <a:pt x="2540" y="0"/>
                  </a:lnTo>
                  <a:close/>
                </a:path>
                <a:path w="24129" h="694689">
                  <a:moveTo>
                    <a:pt x="15239" y="2540"/>
                  </a:moveTo>
                  <a:lnTo>
                    <a:pt x="0" y="2540"/>
                  </a:lnTo>
                  <a:lnTo>
                    <a:pt x="0" y="8889"/>
                  </a:lnTo>
                  <a:lnTo>
                    <a:pt x="24129" y="8889"/>
                  </a:lnTo>
                  <a:lnTo>
                    <a:pt x="24129" y="5080"/>
                  </a:lnTo>
                  <a:lnTo>
                    <a:pt x="19050" y="5080"/>
                  </a:lnTo>
                  <a:lnTo>
                    <a:pt x="19050" y="3810"/>
                  </a:lnTo>
                  <a:lnTo>
                    <a:pt x="15239" y="3810"/>
                  </a:lnTo>
                  <a:lnTo>
                    <a:pt x="15239" y="2540"/>
                  </a:lnTo>
                  <a:close/>
                </a:path>
                <a:path w="24129" h="694689">
                  <a:moveTo>
                    <a:pt x="24129" y="8890"/>
                  </a:moveTo>
                  <a:lnTo>
                    <a:pt x="0" y="8890"/>
                  </a:lnTo>
                  <a:lnTo>
                    <a:pt x="0" y="15239"/>
                  </a:lnTo>
                  <a:lnTo>
                    <a:pt x="24129" y="15239"/>
                  </a:lnTo>
                  <a:lnTo>
                    <a:pt x="24129" y="8890"/>
                  </a:lnTo>
                  <a:close/>
                </a:path>
                <a:path w="24129" h="694689">
                  <a:moveTo>
                    <a:pt x="24129" y="15240"/>
                  </a:moveTo>
                  <a:lnTo>
                    <a:pt x="0" y="15240"/>
                  </a:lnTo>
                  <a:lnTo>
                    <a:pt x="0" y="21589"/>
                  </a:lnTo>
                  <a:lnTo>
                    <a:pt x="24129" y="21589"/>
                  </a:lnTo>
                  <a:lnTo>
                    <a:pt x="24129" y="15240"/>
                  </a:lnTo>
                  <a:close/>
                </a:path>
                <a:path w="24129" h="694689">
                  <a:moveTo>
                    <a:pt x="24129" y="21590"/>
                  </a:moveTo>
                  <a:lnTo>
                    <a:pt x="0" y="21590"/>
                  </a:lnTo>
                  <a:lnTo>
                    <a:pt x="0" y="27939"/>
                  </a:lnTo>
                  <a:lnTo>
                    <a:pt x="24129" y="27939"/>
                  </a:lnTo>
                  <a:lnTo>
                    <a:pt x="24129" y="21590"/>
                  </a:lnTo>
                  <a:close/>
                </a:path>
                <a:path w="24129" h="694689">
                  <a:moveTo>
                    <a:pt x="24129" y="27940"/>
                  </a:moveTo>
                  <a:lnTo>
                    <a:pt x="0" y="27940"/>
                  </a:lnTo>
                  <a:lnTo>
                    <a:pt x="0" y="34289"/>
                  </a:lnTo>
                  <a:lnTo>
                    <a:pt x="24129" y="34289"/>
                  </a:lnTo>
                  <a:lnTo>
                    <a:pt x="24129" y="27940"/>
                  </a:lnTo>
                  <a:close/>
                </a:path>
                <a:path w="24129" h="694689">
                  <a:moveTo>
                    <a:pt x="24129" y="34290"/>
                  </a:moveTo>
                  <a:lnTo>
                    <a:pt x="0" y="34290"/>
                  </a:lnTo>
                  <a:lnTo>
                    <a:pt x="0" y="40639"/>
                  </a:lnTo>
                  <a:lnTo>
                    <a:pt x="24129" y="40639"/>
                  </a:lnTo>
                  <a:lnTo>
                    <a:pt x="24129" y="34290"/>
                  </a:lnTo>
                  <a:close/>
                </a:path>
                <a:path w="24129" h="694689">
                  <a:moveTo>
                    <a:pt x="24129" y="40640"/>
                  </a:moveTo>
                  <a:lnTo>
                    <a:pt x="0" y="40640"/>
                  </a:lnTo>
                  <a:lnTo>
                    <a:pt x="0" y="46989"/>
                  </a:lnTo>
                  <a:lnTo>
                    <a:pt x="24129" y="46989"/>
                  </a:lnTo>
                  <a:lnTo>
                    <a:pt x="24129" y="40640"/>
                  </a:lnTo>
                  <a:close/>
                </a:path>
                <a:path w="24129" h="694689">
                  <a:moveTo>
                    <a:pt x="24129" y="46990"/>
                  </a:moveTo>
                  <a:lnTo>
                    <a:pt x="0" y="46990"/>
                  </a:lnTo>
                  <a:lnTo>
                    <a:pt x="0" y="53339"/>
                  </a:lnTo>
                  <a:lnTo>
                    <a:pt x="24129" y="53339"/>
                  </a:lnTo>
                  <a:lnTo>
                    <a:pt x="24129" y="46990"/>
                  </a:lnTo>
                  <a:close/>
                </a:path>
                <a:path w="24129" h="694689">
                  <a:moveTo>
                    <a:pt x="24129" y="53340"/>
                  </a:moveTo>
                  <a:lnTo>
                    <a:pt x="0" y="53340"/>
                  </a:lnTo>
                  <a:lnTo>
                    <a:pt x="0" y="59689"/>
                  </a:lnTo>
                  <a:lnTo>
                    <a:pt x="24129" y="59689"/>
                  </a:lnTo>
                  <a:lnTo>
                    <a:pt x="24129" y="53340"/>
                  </a:lnTo>
                  <a:close/>
                </a:path>
                <a:path w="24129" h="694689">
                  <a:moveTo>
                    <a:pt x="24129" y="59690"/>
                  </a:moveTo>
                  <a:lnTo>
                    <a:pt x="0" y="59690"/>
                  </a:lnTo>
                  <a:lnTo>
                    <a:pt x="0" y="66039"/>
                  </a:lnTo>
                  <a:lnTo>
                    <a:pt x="24129" y="66039"/>
                  </a:lnTo>
                  <a:lnTo>
                    <a:pt x="24129" y="59690"/>
                  </a:lnTo>
                  <a:close/>
                </a:path>
                <a:path w="24129" h="694689">
                  <a:moveTo>
                    <a:pt x="24129" y="66040"/>
                  </a:moveTo>
                  <a:lnTo>
                    <a:pt x="0" y="66040"/>
                  </a:lnTo>
                  <a:lnTo>
                    <a:pt x="0" y="72389"/>
                  </a:lnTo>
                  <a:lnTo>
                    <a:pt x="24129" y="72389"/>
                  </a:lnTo>
                  <a:lnTo>
                    <a:pt x="24129" y="66040"/>
                  </a:lnTo>
                  <a:close/>
                </a:path>
                <a:path w="24129" h="694689">
                  <a:moveTo>
                    <a:pt x="24129" y="72390"/>
                  </a:moveTo>
                  <a:lnTo>
                    <a:pt x="0" y="72390"/>
                  </a:lnTo>
                  <a:lnTo>
                    <a:pt x="0" y="78739"/>
                  </a:lnTo>
                  <a:lnTo>
                    <a:pt x="24129" y="78739"/>
                  </a:lnTo>
                  <a:lnTo>
                    <a:pt x="24129" y="72390"/>
                  </a:lnTo>
                  <a:close/>
                </a:path>
                <a:path w="24129" h="694689">
                  <a:moveTo>
                    <a:pt x="24129" y="78740"/>
                  </a:moveTo>
                  <a:lnTo>
                    <a:pt x="0" y="78740"/>
                  </a:lnTo>
                  <a:lnTo>
                    <a:pt x="0" y="85089"/>
                  </a:lnTo>
                  <a:lnTo>
                    <a:pt x="24129" y="85089"/>
                  </a:lnTo>
                  <a:lnTo>
                    <a:pt x="24129" y="78740"/>
                  </a:lnTo>
                  <a:close/>
                </a:path>
                <a:path w="24129" h="694689">
                  <a:moveTo>
                    <a:pt x="24129" y="85090"/>
                  </a:moveTo>
                  <a:lnTo>
                    <a:pt x="0" y="85090"/>
                  </a:lnTo>
                  <a:lnTo>
                    <a:pt x="0" y="91439"/>
                  </a:lnTo>
                  <a:lnTo>
                    <a:pt x="24129" y="91439"/>
                  </a:lnTo>
                  <a:lnTo>
                    <a:pt x="24129" y="85090"/>
                  </a:lnTo>
                  <a:close/>
                </a:path>
                <a:path w="24129" h="694689">
                  <a:moveTo>
                    <a:pt x="24129" y="91440"/>
                  </a:moveTo>
                  <a:lnTo>
                    <a:pt x="0" y="91440"/>
                  </a:lnTo>
                  <a:lnTo>
                    <a:pt x="0" y="97789"/>
                  </a:lnTo>
                  <a:lnTo>
                    <a:pt x="24129" y="97789"/>
                  </a:lnTo>
                  <a:lnTo>
                    <a:pt x="24129" y="91440"/>
                  </a:lnTo>
                  <a:close/>
                </a:path>
                <a:path w="24129" h="694689">
                  <a:moveTo>
                    <a:pt x="24129" y="97790"/>
                  </a:moveTo>
                  <a:lnTo>
                    <a:pt x="0" y="97790"/>
                  </a:lnTo>
                  <a:lnTo>
                    <a:pt x="0" y="104139"/>
                  </a:lnTo>
                  <a:lnTo>
                    <a:pt x="24129" y="104139"/>
                  </a:lnTo>
                  <a:lnTo>
                    <a:pt x="24129" y="97790"/>
                  </a:lnTo>
                  <a:close/>
                </a:path>
                <a:path w="24129" h="694689">
                  <a:moveTo>
                    <a:pt x="24129" y="104140"/>
                  </a:moveTo>
                  <a:lnTo>
                    <a:pt x="0" y="104140"/>
                  </a:lnTo>
                  <a:lnTo>
                    <a:pt x="0" y="110489"/>
                  </a:lnTo>
                  <a:lnTo>
                    <a:pt x="24129" y="110489"/>
                  </a:lnTo>
                  <a:lnTo>
                    <a:pt x="24129" y="104140"/>
                  </a:lnTo>
                  <a:close/>
                </a:path>
                <a:path w="24129" h="694689">
                  <a:moveTo>
                    <a:pt x="24129" y="110490"/>
                  </a:moveTo>
                  <a:lnTo>
                    <a:pt x="0" y="110490"/>
                  </a:lnTo>
                  <a:lnTo>
                    <a:pt x="0" y="115569"/>
                  </a:lnTo>
                  <a:lnTo>
                    <a:pt x="24129" y="115569"/>
                  </a:lnTo>
                  <a:lnTo>
                    <a:pt x="24129" y="110490"/>
                  </a:lnTo>
                  <a:close/>
                </a:path>
                <a:path w="24129" h="694689">
                  <a:moveTo>
                    <a:pt x="24129" y="115570"/>
                  </a:moveTo>
                  <a:lnTo>
                    <a:pt x="0" y="115570"/>
                  </a:lnTo>
                  <a:lnTo>
                    <a:pt x="0" y="123189"/>
                  </a:lnTo>
                  <a:lnTo>
                    <a:pt x="24129" y="123189"/>
                  </a:lnTo>
                  <a:lnTo>
                    <a:pt x="24129" y="115570"/>
                  </a:lnTo>
                  <a:close/>
                </a:path>
                <a:path w="24129" h="694689">
                  <a:moveTo>
                    <a:pt x="24129" y="123190"/>
                  </a:moveTo>
                  <a:lnTo>
                    <a:pt x="0" y="123190"/>
                  </a:lnTo>
                  <a:lnTo>
                    <a:pt x="0" y="129539"/>
                  </a:lnTo>
                  <a:lnTo>
                    <a:pt x="24129" y="129539"/>
                  </a:lnTo>
                  <a:lnTo>
                    <a:pt x="24129" y="123190"/>
                  </a:lnTo>
                  <a:close/>
                </a:path>
                <a:path w="24129" h="694689">
                  <a:moveTo>
                    <a:pt x="24129" y="129540"/>
                  </a:moveTo>
                  <a:lnTo>
                    <a:pt x="0" y="129540"/>
                  </a:lnTo>
                  <a:lnTo>
                    <a:pt x="0" y="135889"/>
                  </a:lnTo>
                  <a:lnTo>
                    <a:pt x="24129" y="135889"/>
                  </a:lnTo>
                  <a:lnTo>
                    <a:pt x="24129" y="129540"/>
                  </a:lnTo>
                  <a:close/>
                </a:path>
                <a:path w="24129" h="694689">
                  <a:moveTo>
                    <a:pt x="24129" y="135890"/>
                  </a:moveTo>
                  <a:lnTo>
                    <a:pt x="0" y="135890"/>
                  </a:lnTo>
                  <a:lnTo>
                    <a:pt x="0" y="140969"/>
                  </a:lnTo>
                  <a:lnTo>
                    <a:pt x="24129" y="140969"/>
                  </a:lnTo>
                  <a:lnTo>
                    <a:pt x="24129" y="135890"/>
                  </a:lnTo>
                  <a:close/>
                </a:path>
                <a:path w="24129" h="694689">
                  <a:moveTo>
                    <a:pt x="24129" y="140970"/>
                  </a:moveTo>
                  <a:lnTo>
                    <a:pt x="0" y="140970"/>
                  </a:lnTo>
                  <a:lnTo>
                    <a:pt x="0" y="148589"/>
                  </a:lnTo>
                  <a:lnTo>
                    <a:pt x="24129" y="148589"/>
                  </a:lnTo>
                  <a:lnTo>
                    <a:pt x="24129" y="140970"/>
                  </a:lnTo>
                  <a:close/>
                </a:path>
                <a:path w="24129" h="694689">
                  <a:moveTo>
                    <a:pt x="24129" y="148590"/>
                  </a:moveTo>
                  <a:lnTo>
                    <a:pt x="0" y="148590"/>
                  </a:lnTo>
                  <a:lnTo>
                    <a:pt x="0" y="154939"/>
                  </a:lnTo>
                  <a:lnTo>
                    <a:pt x="24129" y="154939"/>
                  </a:lnTo>
                  <a:lnTo>
                    <a:pt x="24129" y="148590"/>
                  </a:lnTo>
                  <a:close/>
                </a:path>
                <a:path w="24129" h="694689">
                  <a:moveTo>
                    <a:pt x="24129" y="154940"/>
                  </a:moveTo>
                  <a:lnTo>
                    <a:pt x="0" y="154940"/>
                  </a:lnTo>
                  <a:lnTo>
                    <a:pt x="0" y="161289"/>
                  </a:lnTo>
                  <a:lnTo>
                    <a:pt x="24129" y="161289"/>
                  </a:lnTo>
                  <a:lnTo>
                    <a:pt x="24129" y="154940"/>
                  </a:lnTo>
                  <a:close/>
                </a:path>
                <a:path w="24129" h="694689">
                  <a:moveTo>
                    <a:pt x="24129" y="161290"/>
                  </a:moveTo>
                  <a:lnTo>
                    <a:pt x="0" y="161290"/>
                  </a:lnTo>
                  <a:lnTo>
                    <a:pt x="0" y="167639"/>
                  </a:lnTo>
                  <a:lnTo>
                    <a:pt x="24129" y="167639"/>
                  </a:lnTo>
                  <a:lnTo>
                    <a:pt x="24129" y="161290"/>
                  </a:lnTo>
                  <a:close/>
                </a:path>
                <a:path w="24129" h="694689">
                  <a:moveTo>
                    <a:pt x="24129" y="167640"/>
                  </a:moveTo>
                  <a:lnTo>
                    <a:pt x="0" y="167640"/>
                  </a:lnTo>
                  <a:lnTo>
                    <a:pt x="0" y="173989"/>
                  </a:lnTo>
                  <a:lnTo>
                    <a:pt x="24129" y="173989"/>
                  </a:lnTo>
                  <a:lnTo>
                    <a:pt x="24129" y="167640"/>
                  </a:lnTo>
                  <a:close/>
                </a:path>
                <a:path w="24129" h="694689">
                  <a:moveTo>
                    <a:pt x="24129" y="173990"/>
                  </a:moveTo>
                  <a:lnTo>
                    <a:pt x="0" y="173990"/>
                  </a:lnTo>
                  <a:lnTo>
                    <a:pt x="0" y="180339"/>
                  </a:lnTo>
                  <a:lnTo>
                    <a:pt x="24129" y="180339"/>
                  </a:lnTo>
                  <a:lnTo>
                    <a:pt x="24129" y="173990"/>
                  </a:lnTo>
                  <a:close/>
                </a:path>
                <a:path w="24129" h="694689">
                  <a:moveTo>
                    <a:pt x="24129" y="180340"/>
                  </a:moveTo>
                  <a:lnTo>
                    <a:pt x="0" y="180340"/>
                  </a:lnTo>
                  <a:lnTo>
                    <a:pt x="0" y="186689"/>
                  </a:lnTo>
                  <a:lnTo>
                    <a:pt x="24129" y="186689"/>
                  </a:lnTo>
                  <a:lnTo>
                    <a:pt x="24129" y="180340"/>
                  </a:lnTo>
                  <a:close/>
                </a:path>
                <a:path w="24129" h="694689">
                  <a:moveTo>
                    <a:pt x="24129" y="186690"/>
                  </a:moveTo>
                  <a:lnTo>
                    <a:pt x="0" y="186690"/>
                  </a:lnTo>
                  <a:lnTo>
                    <a:pt x="0" y="193039"/>
                  </a:lnTo>
                  <a:lnTo>
                    <a:pt x="24129" y="193039"/>
                  </a:lnTo>
                  <a:lnTo>
                    <a:pt x="24129" y="186690"/>
                  </a:lnTo>
                  <a:close/>
                </a:path>
                <a:path w="24129" h="694689">
                  <a:moveTo>
                    <a:pt x="24129" y="193040"/>
                  </a:moveTo>
                  <a:lnTo>
                    <a:pt x="0" y="193040"/>
                  </a:lnTo>
                  <a:lnTo>
                    <a:pt x="0" y="199389"/>
                  </a:lnTo>
                  <a:lnTo>
                    <a:pt x="24129" y="199389"/>
                  </a:lnTo>
                  <a:lnTo>
                    <a:pt x="24129" y="193040"/>
                  </a:lnTo>
                  <a:close/>
                </a:path>
                <a:path w="24129" h="694689">
                  <a:moveTo>
                    <a:pt x="24129" y="199390"/>
                  </a:moveTo>
                  <a:lnTo>
                    <a:pt x="0" y="199390"/>
                  </a:lnTo>
                  <a:lnTo>
                    <a:pt x="0" y="205739"/>
                  </a:lnTo>
                  <a:lnTo>
                    <a:pt x="24129" y="205739"/>
                  </a:lnTo>
                  <a:lnTo>
                    <a:pt x="24129" y="199390"/>
                  </a:lnTo>
                  <a:close/>
                </a:path>
                <a:path w="24129" h="694689">
                  <a:moveTo>
                    <a:pt x="24129" y="205740"/>
                  </a:moveTo>
                  <a:lnTo>
                    <a:pt x="0" y="205740"/>
                  </a:lnTo>
                  <a:lnTo>
                    <a:pt x="0" y="212089"/>
                  </a:lnTo>
                  <a:lnTo>
                    <a:pt x="24129" y="212089"/>
                  </a:lnTo>
                  <a:lnTo>
                    <a:pt x="24129" y="205740"/>
                  </a:lnTo>
                  <a:close/>
                </a:path>
                <a:path w="24129" h="694689">
                  <a:moveTo>
                    <a:pt x="24129" y="212090"/>
                  </a:moveTo>
                  <a:lnTo>
                    <a:pt x="0" y="212090"/>
                  </a:lnTo>
                  <a:lnTo>
                    <a:pt x="0" y="218439"/>
                  </a:lnTo>
                  <a:lnTo>
                    <a:pt x="24129" y="218439"/>
                  </a:lnTo>
                  <a:lnTo>
                    <a:pt x="24129" y="212090"/>
                  </a:lnTo>
                  <a:close/>
                </a:path>
                <a:path w="24129" h="694689">
                  <a:moveTo>
                    <a:pt x="24129" y="218440"/>
                  </a:moveTo>
                  <a:lnTo>
                    <a:pt x="0" y="218440"/>
                  </a:lnTo>
                  <a:lnTo>
                    <a:pt x="0" y="224789"/>
                  </a:lnTo>
                  <a:lnTo>
                    <a:pt x="24129" y="224789"/>
                  </a:lnTo>
                  <a:lnTo>
                    <a:pt x="24129" y="218440"/>
                  </a:lnTo>
                  <a:close/>
                </a:path>
                <a:path w="24129" h="694689">
                  <a:moveTo>
                    <a:pt x="24129" y="224790"/>
                  </a:moveTo>
                  <a:lnTo>
                    <a:pt x="0" y="224790"/>
                  </a:lnTo>
                  <a:lnTo>
                    <a:pt x="0" y="237489"/>
                  </a:lnTo>
                  <a:lnTo>
                    <a:pt x="24129" y="237489"/>
                  </a:lnTo>
                  <a:lnTo>
                    <a:pt x="24129" y="224790"/>
                  </a:lnTo>
                  <a:close/>
                </a:path>
                <a:path w="24129" h="694689">
                  <a:moveTo>
                    <a:pt x="24129" y="237490"/>
                  </a:moveTo>
                  <a:lnTo>
                    <a:pt x="0" y="237490"/>
                  </a:lnTo>
                  <a:lnTo>
                    <a:pt x="0" y="243839"/>
                  </a:lnTo>
                  <a:lnTo>
                    <a:pt x="24129" y="243839"/>
                  </a:lnTo>
                  <a:lnTo>
                    <a:pt x="24129" y="237490"/>
                  </a:lnTo>
                  <a:close/>
                </a:path>
                <a:path w="24129" h="694689">
                  <a:moveTo>
                    <a:pt x="24129" y="243840"/>
                  </a:moveTo>
                  <a:lnTo>
                    <a:pt x="0" y="243840"/>
                  </a:lnTo>
                  <a:lnTo>
                    <a:pt x="0" y="250189"/>
                  </a:lnTo>
                  <a:lnTo>
                    <a:pt x="24129" y="250189"/>
                  </a:lnTo>
                  <a:lnTo>
                    <a:pt x="24129" y="243840"/>
                  </a:lnTo>
                  <a:close/>
                </a:path>
                <a:path w="24129" h="694689">
                  <a:moveTo>
                    <a:pt x="24129" y="250190"/>
                  </a:moveTo>
                  <a:lnTo>
                    <a:pt x="0" y="250190"/>
                  </a:lnTo>
                  <a:lnTo>
                    <a:pt x="0" y="256539"/>
                  </a:lnTo>
                  <a:lnTo>
                    <a:pt x="24129" y="256539"/>
                  </a:lnTo>
                  <a:lnTo>
                    <a:pt x="24129" y="250190"/>
                  </a:lnTo>
                  <a:close/>
                </a:path>
                <a:path w="24129" h="694689">
                  <a:moveTo>
                    <a:pt x="24129" y="256540"/>
                  </a:moveTo>
                  <a:lnTo>
                    <a:pt x="0" y="256540"/>
                  </a:lnTo>
                  <a:lnTo>
                    <a:pt x="0" y="262889"/>
                  </a:lnTo>
                  <a:lnTo>
                    <a:pt x="24129" y="262889"/>
                  </a:lnTo>
                  <a:lnTo>
                    <a:pt x="24129" y="256540"/>
                  </a:lnTo>
                  <a:close/>
                </a:path>
                <a:path w="24129" h="694689">
                  <a:moveTo>
                    <a:pt x="24129" y="262890"/>
                  </a:moveTo>
                  <a:lnTo>
                    <a:pt x="0" y="262890"/>
                  </a:lnTo>
                  <a:lnTo>
                    <a:pt x="0" y="269239"/>
                  </a:lnTo>
                  <a:lnTo>
                    <a:pt x="24129" y="269239"/>
                  </a:lnTo>
                  <a:lnTo>
                    <a:pt x="24129" y="262890"/>
                  </a:lnTo>
                  <a:close/>
                </a:path>
                <a:path w="24129" h="694689">
                  <a:moveTo>
                    <a:pt x="24129" y="269240"/>
                  </a:moveTo>
                  <a:lnTo>
                    <a:pt x="0" y="269240"/>
                  </a:lnTo>
                  <a:lnTo>
                    <a:pt x="0" y="275589"/>
                  </a:lnTo>
                  <a:lnTo>
                    <a:pt x="24129" y="275589"/>
                  </a:lnTo>
                  <a:lnTo>
                    <a:pt x="24129" y="269240"/>
                  </a:lnTo>
                  <a:close/>
                </a:path>
                <a:path w="24129" h="694689">
                  <a:moveTo>
                    <a:pt x="24129" y="275590"/>
                  </a:moveTo>
                  <a:lnTo>
                    <a:pt x="0" y="275590"/>
                  </a:lnTo>
                  <a:lnTo>
                    <a:pt x="0" y="281939"/>
                  </a:lnTo>
                  <a:lnTo>
                    <a:pt x="24129" y="281939"/>
                  </a:lnTo>
                  <a:lnTo>
                    <a:pt x="24129" y="275590"/>
                  </a:lnTo>
                  <a:close/>
                </a:path>
                <a:path w="24129" h="694689">
                  <a:moveTo>
                    <a:pt x="24129" y="281940"/>
                  </a:moveTo>
                  <a:lnTo>
                    <a:pt x="0" y="281940"/>
                  </a:lnTo>
                  <a:lnTo>
                    <a:pt x="0" y="288289"/>
                  </a:lnTo>
                  <a:lnTo>
                    <a:pt x="24129" y="288289"/>
                  </a:lnTo>
                  <a:lnTo>
                    <a:pt x="24129" y="281940"/>
                  </a:lnTo>
                  <a:close/>
                </a:path>
                <a:path w="24129" h="694689">
                  <a:moveTo>
                    <a:pt x="24129" y="288290"/>
                  </a:moveTo>
                  <a:lnTo>
                    <a:pt x="0" y="288290"/>
                  </a:lnTo>
                  <a:lnTo>
                    <a:pt x="0" y="294639"/>
                  </a:lnTo>
                  <a:lnTo>
                    <a:pt x="24129" y="294639"/>
                  </a:lnTo>
                  <a:lnTo>
                    <a:pt x="24129" y="288290"/>
                  </a:lnTo>
                  <a:close/>
                </a:path>
                <a:path w="24129" h="694689">
                  <a:moveTo>
                    <a:pt x="24129" y="294640"/>
                  </a:moveTo>
                  <a:lnTo>
                    <a:pt x="0" y="294640"/>
                  </a:lnTo>
                  <a:lnTo>
                    <a:pt x="0" y="300989"/>
                  </a:lnTo>
                  <a:lnTo>
                    <a:pt x="24129" y="300989"/>
                  </a:lnTo>
                  <a:lnTo>
                    <a:pt x="24129" y="294640"/>
                  </a:lnTo>
                  <a:close/>
                </a:path>
                <a:path w="24129" h="694689">
                  <a:moveTo>
                    <a:pt x="24129" y="300990"/>
                  </a:moveTo>
                  <a:lnTo>
                    <a:pt x="0" y="300990"/>
                  </a:lnTo>
                  <a:lnTo>
                    <a:pt x="0" y="307339"/>
                  </a:lnTo>
                  <a:lnTo>
                    <a:pt x="24129" y="307339"/>
                  </a:lnTo>
                  <a:lnTo>
                    <a:pt x="24129" y="300990"/>
                  </a:lnTo>
                  <a:close/>
                </a:path>
                <a:path w="24129" h="694689">
                  <a:moveTo>
                    <a:pt x="24129" y="307340"/>
                  </a:moveTo>
                  <a:lnTo>
                    <a:pt x="0" y="307340"/>
                  </a:lnTo>
                  <a:lnTo>
                    <a:pt x="0" y="313689"/>
                  </a:lnTo>
                  <a:lnTo>
                    <a:pt x="24129" y="313689"/>
                  </a:lnTo>
                  <a:lnTo>
                    <a:pt x="24129" y="307340"/>
                  </a:lnTo>
                  <a:close/>
                </a:path>
                <a:path w="24129" h="694689">
                  <a:moveTo>
                    <a:pt x="24129" y="313690"/>
                  </a:moveTo>
                  <a:lnTo>
                    <a:pt x="0" y="313690"/>
                  </a:lnTo>
                  <a:lnTo>
                    <a:pt x="0" y="320039"/>
                  </a:lnTo>
                  <a:lnTo>
                    <a:pt x="24129" y="320039"/>
                  </a:lnTo>
                  <a:lnTo>
                    <a:pt x="24129" y="313690"/>
                  </a:lnTo>
                  <a:close/>
                </a:path>
                <a:path w="24129" h="694689">
                  <a:moveTo>
                    <a:pt x="24129" y="320040"/>
                  </a:moveTo>
                  <a:lnTo>
                    <a:pt x="0" y="320040"/>
                  </a:lnTo>
                  <a:lnTo>
                    <a:pt x="0" y="326389"/>
                  </a:lnTo>
                  <a:lnTo>
                    <a:pt x="24129" y="326389"/>
                  </a:lnTo>
                  <a:lnTo>
                    <a:pt x="24129" y="320040"/>
                  </a:lnTo>
                  <a:close/>
                </a:path>
                <a:path w="24129" h="694689">
                  <a:moveTo>
                    <a:pt x="24129" y="326390"/>
                  </a:moveTo>
                  <a:lnTo>
                    <a:pt x="0" y="326390"/>
                  </a:lnTo>
                  <a:lnTo>
                    <a:pt x="0" y="332739"/>
                  </a:lnTo>
                  <a:lnTo>
                    <a:pt x="24129" y="332739"/>
                  </a:lnTo>
                  <a:lnTo>
                    <a:pt x="24129" y="326390"/>
                  </a:lnTo>
                  <a:close/>
                </a:path>
                <a:path w="24129" h="694689">
                  <a:moveTo>
                    <a:pt x="24129" y="332740"/>
                  </a:moveTo>
                  <a:lnTo>
                    <a:pt x="0" y="332740"/>
                  </a:lnTo>
                  <a:lnTo>
                    <a:pt x="0" y="339089"/>
                  </a:lnTo>
                  <a:lnTo>
                    <a:pt x="24129" y="339089"/>
                  </a:lnTo>
                  <a:lnTo>
                    <a:pt x="24129" y="332740"/>
                  </a:lnTo>
                  <a:close/>
                </a:path>
                <a:path w="24129" h="694689">
                  <a:moveTo>
                    <a:pt x="24129" y="339090"/>
                  </a:moveTo>
                  <a:lnTo>
                    <a:pt x="0" y="339090"/>
                  </a:lnTo>
                  <a:lnTo>
                    <a:pt x="0" y="345439"/>
                  </a:lnTo>
                  <a:lnTo>
                    <a:pt x="24129" y="345439"/>
                  </a:lnTo>
                  <a:lnTo>
                    <a:pt x="24129" y="339090"/>
                  </a:lnTo>
                  <a:close/>
                </a:path>
                <a:path w="24129" h="694689">
                  <a:moveTo>
                    <a:pt x="24129" y="345440"/>
                  </a:moveTo>
                  <a:lnTo>
                    <a:pt x="0" y="345440"/>
                  </a:lnTo>
                  <a:lnTo>
                    <a:pt x="0" y="351789"/>
                  </a:lnTo>
                  <a:lnTo>
                    <a:pt x="24129" y="351789"/>
                  </a:lnTo>
                  <a:lnTo>
                    <a:pt x="24129" y="345440"/>
                  </a:lnTo>
                  <a:close/>
                </a:path>
                <a:path w="24129" h="694689">
                  <a:moveTo>
                    <a:pt x="24129" y="351790"/>
                  </a:moveTo>
                  <a:lnTo>
                    <a:pt x="0" y="351790"/>
                  </a:lnTo>
                  <a:lnTo>
                    <a:pt x="0" y="358139"/>
                  </a:lnTo>
                  <a:lnTo>
                    <a:pt x="24129" y="358139"/>
                  </a:lnTo>
                  <a:lnTo>
                    <a:pt x="24129" y="351790"/>
                  </a:lnTo>
                  <a:close/>
                </a:path>
                <a:path w="24129" h="694689">
                  <a:moveTo>
                    <a:pt x="24129" y="358140"/>
                  </a:moveTo>
                  <a:lnTo>
                    <a:pt x="0" y="358140"/>
                  </a:lnTo>
                  <a:lnTo>
                    <a:pt x="0" y="364489"/>
                  </a:lnTo>
                  <a:lnTo>
                    <a:pt x="24129" y="364489"/>
                  </a:lnTo>
                  <a:lnTo>
                    <a:pt x="24129" y="358140"/>
                  </a:lnTo>
                  <a:close/>
                </a:path>
                <a:path w="24129" h="694689">
                  <a:moveTo>
                    <a:pt x="24129" y="364490"/>
                  </a:moveTo>
                  <a:lnTo>
                    <a:pt x="0" y="364490"/>
                  </a:lnTo>
                  <a:lnTo>
                    <a:pt x="0" y="370839"/>
                  </a:lnTo>
                  <a:lnTo>
                    <a:pt x="24129" y="370839"/>
                  </a:lnTo>
                  <a:lnTo>
                    <a:pt x="24129" y="364490"/>
                  </a:lnTo>
                  <a:close/>
                </a:path>
                <a:path w="24129" h="694689">
                  <a:moveTo>
                    <a:pt x="24129" y="370840"/>
                  </a:moveTo>
                  <a:lnTo>
                    <a:pt x="0" y="370840"/>
                  </a:lnTo>
                  <a:lnTo>
                    <a:pt x="0" y="377189"/>
                  </a:lnTo>
                  <a:lnTo>
                    <a:pt x="24129" y="377189"/>
                  </a:lnTo>
                  <a:lnTo>
                    <a:pt x="24129" y="370840"/>
                  </a:lnTo>
                  <a:close/>
                </a:path>
                <a:path w="24129" h="694689">
                  <a:moveTo>
                    <a:pt x="24129" y="377190"/>
                  </a:moveTo>
                  <a:lnTo>
                    <a:pt x="0" y="377190"/>
                  </a:lnTo>
                  <a:lnTo>
                    <a:pt x="0" y="383539"/>
                  </a:lnTo>
                  <a:lnTo>
                    <a:pt x="24129" y="383539"/>
                  </a:lnTo>
                  <a:lnTo>
                    <a:pt x="24129" y="377190"/>
                  </a:lnTo>
                  <a:close/>
                </a:path>
                <a:path w="24129" h="694689">
                  <a:moveTo>
                    <a:pt x="24129" y="383540"/>
                  </a:moveTo>
                  <a:lnTo>
                    <a:pt x="0" y="383540"/>
                  </a:lnTo>
                  <a:lnTo>
                    <a:pt x="0" y="389889"/>
                  </a:lnTo>
                  <a:lnTo>
                    <a:pt x="24129" y="389889"/>
                  </a:lnTo>
                  <a:lnTo>
                    <a:pt x="24129" y="383540"/>
                  </a:lnTo>
                  <a:close/>
                </a:path>
                <a:path w="24129" h="694689">
                  <a:moveTo>
                    <a:pt x="24129" y="389890"/>
                  </a:moveTo>
                  <a:lnTo>
                    <a:pt x="0" y="389890"/>
                  </a:lnTo>
                  <a:lnTo>
                    <a:pt x="0" y="396239"/>
                  </a:lnTo>
                  <a:lnTo>
                    <a:pt x="24129" y="396239"/>
                  </a:lnTo>
                  <a:lnTo>
                    <a:pt x="24129" y="389890"/>
                  </a:lnTo>
                  <a:close/>
                </a:path>
                <a:path w="24129" h="694689">
                  <a:moveTo>
                    <a:pt x="24129" y="396240"/>
                  </a:moveTo>
                  <a:lnTo>
                    <a:pt x="0" y="396240"/>
                  </a:lnTo>
                  <a:lnTo>
                    <a:pt x="0" y="402589"/>
                  </a:lnTo>
                  <a:lnTo>
                    <a:pt x="24129" y="402589"/>
                  </a:lnTo>
                  <a:lnTo>
                    <a:pt x="24129" y="396240"/>
                  </a:lnTo>
                  <a:close/>
                </a:path>
                <a:path w="24129" h="694689">
                  <a:moveTo>
                    <a:pt x="24129" y="402590"/>
                  </a:moveTo>
                  <a:lnTo>
                    <a:pt x="0" y="402590"/>
                  </a:lnTo>
                  <a:lnTo>
                    <a:pt x="0" y="408939"/>
                  </a:lnTo>
                  <a:lnTo>
                    <a:pt x="24129" y="408939"/>
                  </a:lnTo>
                  <a:lnTo>
                    <a:pt x="24129" y="402590"/>
                  </a:lnTo>
                  <a:close/>
                </a:path>
                <a:path w="24129" h="694689">
                  <a:moveTo>
                    <a:pt x="24129" y="408940"/>
                  </a:moveTo>
                  <a:lnTo>
                    <a:pt x="0" y="408940"/>
                  </a:lnTo>
                  <a:lnTo>
                    <a:pt x="0" y="415289"/>
                  </a:lnTo>
                  <a:lnTo>
                    <a:pt x="24129" y="415289"/>
                  </a:lnTo>
                  <a:lnTo>
                    <a:pt x="24129" y="408940"/>
                  </a:lnTo>
                  <a:close/>
                </a:path>
                <a:path w="24129" h="694689">
                  <a:moveTo>
                    <a:pt x="24129" y="415290"/>
                  </a:moveTo>
                  <a:lnTo>
                    <a:pt x="0" y="415290"/>
                  </a:lnTo>
                  <a:lnTo>
                    <a:pt x="0" y="421639"/>
                  </a:lnTo>
                  <a:lnTo>
                    <a:pt x="24129" y="421639"/>
                  </a:lnTo>
                  <a:lnTo>
                    <a:pt x="24129" y="415290"/>
                  </a:lnTo>
                  <a:close/>
                </a:path>
                <a:path w="24129" h="694689">
                  <a:moveTo>
                    <a:pt x="24129" y="421640"/>
                  </a:moveTo>
                  <a:lnTo>
                    <a:pt x="0" y="421640"/>
                  </a:lnTo>
                  <a:lnTo>
                    <a:pt x="0" y="427989"/>
                  </a:lnTo>
                  <a:lnTo>
                    <a:pt x="24129" y="427989"/>
                  </a:lnTo>
                  <a:lnTo>
                    <a:pt x="24129" y="421640"/>
                  </a:lnTo>
                  <a:close/>
                </a:path>
                <a:path w="24129" h="694689">
                  <a:moveTo>
                    <a:pt x="24129" y="427990"/>
                  </a:moveTo>
                  <a:lnTo>
                    <a:pt x="0" y="427990"/>
                  </a:lnTo>
                  <a:lnTo>
                    <a:pt x="0" y="434339"/>
                  </a:lnTo>
                  <a:lnTo>
                    <a:pt x="24129" y="434339"/>
                  </a:lnTo>
                  <a:lnTo>
                    <a:pt x="24129" y="427990"/>
                  </a:lnTo>
                  <a:close/>
                </a:path>
                <a:path w="24129" h="694689">
                  <a:moveTo>
                    <a:pt x="24129" y="434340"/>
                  </a:moveTo>
                  <a:lnTo>
                    <a:pt x="0" y="434340"/>
                  </a:lnTo>
                  <a:lnTo>
                    <a:pt x="0" y="440689"/>
                  </a:lnTo>
                  <a:lnTo>
                    <a:pt x="24129" y="440689"/>
                  </a:lnTo>
                  <a:lnTo>
                    <a:pt x="24129" y="434340"/>
                  </a:lnTo>
                  <a:close/>
                </a:path>
                <a:path w="24129" h="694689">
                  <a:moveTo>
                    <a:pt x="24129" y="440690"/>
                  </a:moveTo>
                  <a:lnTo>
                    <a:pt x="0" y="440690"/>
                  </a:lnTo>
                  <a:lnTo>
                    <a:pt x="0" y="447039"/>
                  </a:lnTo>
                  <a:lnTo>
                    <a:pt x="24129" y="447039"/>
                  </a:lnTo>
                  <a:lnTo>
                    <a:pt x="24129" y="440690"/>
                  </a:lnTo>
                  <a:close/>
                </a:path>
                <a:path w="24129" h="694689">
                  <a:moveTo>
                    <a:pt x="24129" y="447040"/>
                  </a:moveTo>
                  <a:lnTo>
                    <a:pt x="0" y="447040"/>
                  </a:lnTo>
                  <a:lnTo>
                    <a:pt x="0" y="453389"/>
                  </a:lnTo>
                  <a:lnTo>
                    <a:pt x="24129" y="453389"/>
                  </a:lnTo>
                  <a:lnTo>
                    <a:pt x="24129" y="447040"/>
                  </a:lnTo>
                  <a:close/>
                </a:path>
                <a:path w="24129" h="694689">
                  <a:moveTo>
                    <a:pt x="24129" y="453390"/>
                  </a:moveTo>
                  <a:lnTo>
                    <a:pt x="0" y="453390"/>
                  </a:lnTo>
                  <a:lnTo>
                    <a:pt x="0" y="459739"/>
                  </a:lnTo>
                  <a:lnTo>
                    <a:pt x="24129" y="459739"/>
                  </a:lnTo>
                  <a:lnTo>
                    <a:pt x="24129" y="453390"/>
                  </a:lnTo>
                  <a:close/>
                </a:path>
                <a:path w="24129" h="694689">
                  <a:moveTo>
                    <a:pt x="24129" y="459740"/>
                  </a:moveTo>
                  <a:lnTo>
                    <a:pt x="0" y="459740"/>
                  </a:lnTo>
                  <a:lnTo>
                    <a:pt x="0" y="466089"/>
                  </a:lnTo>
                  <a:lnTo>
                    <a:pt x="24129" y="466089"/>
                  </a:lnTo>
                  <a:lnTo>
                    <a:pt x="24129" y="459740"/>
                  </a:lnTo>
                  <a:close/>
                </a:path>
                <a:path w="24129" h="694689">
                  <a:moveTo>
                    <a:pt x="24129" y="466090"/>
                  </a:moveTo>
                  <a:lnTo>
                    <a:pt x="0" y="466090"/>
                  </a:lnTo>
                  <a:lnTo>
                    <a:pt x="0" y="491489"/>
                  </a:lnTo>
                  <a:lnTo>
                    <a:pt x="24129" y="491489"/>
                  </a:lnTo>
                  <a:lnTo>
                    <a:pt x="24129" y="466090"/>
                  </a:lnTo>
                  <a:close/>
                </a:path>
                <a:path w="24129" h="694689">
                  <a:moveTo>
                    <a:pt x="24129" y="491490"/>
                  </a:moveTo>
                  <a:lnTo>
                    <a:pt x="0" y="491490"/>
                  </a:lnTo>
                  <a:lnTo>
                    <a:pt x="0" y="496569"/>
                  </a:lnTo>
                  <a:lnTo>
                    <a:pt x="24129" y="496569"/>
                  </a:lnTo>
                  <a:lnTo>
                    <a:pt x="24129" y="491490"/>
                  </a:lnTo>
                  <a:close/>
                </a:path>
                <a:path w="24129" h="694689">
                  <a:moveTo>
                    <a:pt x="24129" y="496570"/>
                  </a:moveTo>
                  <a:lnTo>
                    <a:pt x="0" y="496570"/>
                  </a:lnTo>
                  <a:lnTo>
                    <a:pt x="0" y="504189"/>
                  </a:lnTo>
                  <a:lnTo>
                    <a:pt x="24129" y="504189"/>
                  </a:lnTo>
                  <a:lnTo>
                    <a:pt x="24129" y="496570"/>
                  </a:lnTo>
                  <a:close/>
                </a:path>
                <a:path w="24129" h="694689">
                  <a:moveTo>
                    <a:pt x="24129" y="504190"/>
                  </a:moveTo>
                  <a:lnTo>
                    <a:pt x="0" y="504190"/>
                  </a:lnTo>
                  <a:lnTo>
                    <a:pt x="0" y="510539"/>
                  </a:lnTo>
                  <a:lnTo>
                    <a:pt x="24129" y="510539"/>
                  </a:lnTo>
                  <a:lnTo>
                    <a:pt x="24129" y="504190"/>
                  </a:lnTo>
                  <a:close/>
                </a:path>
                <a:path w="24129" h="694689">
                  <a:moveTo>
                    <a:pt x="24129" y="510540"/>
                  </a:moveTo>
                  <a:lnTo>
                    <a:pt x="0" y="510540"/>
                  </a:lnTo>
                  <a:lnTo>
                    <a:pt x="0" y="516889"/>
                  </a:lnTo>
                  <a:lnTo>
                    <a:pt x="24129" y="516889"/>
                  </a:lnTo>
                  <a:lnTo>
                    <a:pt x="24129" y="510540"/>
                  </a:lnTo>
                  <a:close/>
                </a:path>
                <a:path w="24129" h="694689">
                  <a:moveTo>
                    <a:pt x="24129" y="516890"/>
                  </a:moveTo>
                  <a:lnTo>
                    <a:pt x="0" y="516890"/>
                  </a:lnTo>
                  <a:lnTo>
                    <a:pt x="0" y="523239"/>
                  </a:lnTo>
                  <a:lnTo>
                    <a:pt x="24129" y="523239"/>
                  </a:lnTo>
                  <a:lnTo>
                    <a:pt x="24129" y="516890"/>
                  </a:lnTo>
                  <a:close/>
                </a:path>
                <a:path w="24129" h="694689">
                  <a:moveTo>
                    <a:pt x="24129" y="523240"/>
                  </a:moveTo>
                  <a:lnTo>
                    <a:pt x="0" y="523240"/>
                  </a:lnTo>
                  <a:lnTo>
                    <a:pt x="0" y="529589"/>
                  </a:lnTo>
                  <a:lnTo>
                    <a:pt x="24129" y="529589"/>
                  </a:lnTo>
                  <a:lnTo>
                    <a:pt x="24129" y="523240"/>
                  </a:lnTo>
                  <a:close/>
                </a:path>
                <a:path w="24129" h="694689">
                  <a:moveTo>
                    <a:pt x="24129" y="529590"/>
                  </a:moveTo>
                  <a:lnTo>
                    <a:pt x="0" y="529590"/>
                  </a:lnTo>
                  <a:lnTo>
                    <a:pt x="0" y="535939"/>
                  </a:lnTo>
                  <a:lnTo>
                    <a:pt x="24129" y="535939"/>
                  </a:lnTo>
                  <a:lnTo>
                    <a:pt x="24129" y="529590"/>
                  </a:lnTo>
                  <a:close/>
                </a:path>
                <a:path w="24129" h="694689">
                  <a:moveTo>
                    <a:pt x="24129" y="535940"/>
                  </a:moveTo>
                  <a:lnTo>
                    <a:pt x="0" y="535940"/>
                  </a:lnTo>
                  <a:lnTo>
                    <a:pt x="0" y="542289"/>
                  </a:lnTo>
                  <a:lnTo>
                    <a:pt x="24129" y="542289"/>
                  </a:lnTo>
                  <a:lnTo>
                    <a:pt x="24129" y="535940"/>
                  </a:lnTo>
                  <a:close/>
                </a:path>
                <a:path w="24129" h="694689">
                  <a:moveTo>
                    <a:pt x="24129" y="542290"/>
                  </a:moveTo>
                  <a:lnTo>
                    <a:pt x="0" y="542290"/>
                  </a:lnTo>
                  <a:lnTo>
                    <a:pt x="0" y="548639"/>
                  </a:lnTo>
                  <a:lnTo>
                    <a:pt x="24129" y="548639"/>
                  </a:lnTo>
                  <a:lnTo>
                    <a:pt x="24129" y="542290"/>
                  </a:lnTo>
                  <a:close/>
                </a:path>
                <a:path w="24129" h="694689">
                  <a:moveTo>
                    <a:pt x="24129" y="548640"/>
                  </a:moveTo>
                  <a:lnTo>
                    <a:pt x="0" y="548640"/>
                  </a:lnTo>
                  <a:lnTo>
                    <a:pt x="0" y="554989"/>
                  </a:lnTo>
                  <a:lnTo>
                    <a:pt x="24129" y="554989"/>
                  </a:lnTo>
                  <a:lnTo>
                    <a:pt x="24129" y="548640"/>
                  </a:lnTo>
                  <a:close/>
                </a:path>
                <a:path w="24129" h="694689">
                  <a:moveTo>
                    <a:pt x="24129" y="554990"/>
                  </a:moveTo>
                  <a:lnTo>
                    <a:pt x="0" y="554990"/>
                  </a:lnTo>
                  <a:lnTo>
                    <a:pt x="0" y="561339"/>
                  </a:lnTo>
                  <a:lnTo>
                    <a:pt x="24129" y="561339"/>
                  </a:lnTo>
                  <a:lnTo>
                    <a:pt x="24129" y="554990"/>
                  </a:lnTo>
                  <a:close/>
                </a:path>
                <a:path w="24129" h="694689">
                  <a:moveTo>
                    <a:pt x="24129" y="561340"/>
                  </a:moveTo>
                  <a:lnTo>
                    <a:pt x="0" y="561340"/>
                  </a:lnTo>
                  <a:lnTo>
                    <a:pt x="0" y="579119"/>
                  </a:lnTo>
                  <a:lnTo>
                    <a:pt x="24129" y="579119"/>
                  </a:lnTo>
                  <a:lnTo>
                    <a:pt x="24129" y="561340"/>
                  </a:lnTo>
                  <a:close/>
                </a:path>
                <a:path w="24129" h="694689">
                  <a:moveTo>
                    <a:pt x="24129" y="579120"/>
                  </a:moveTo>
                  <a:lnTo>
                    <a:pt x="0" y="579120"/>
                  </a:lnTo>
                  <a:lnTo>
                    <a:pt x="0" y="586739"/>
                  </a:lnTo>
                  <a:lnTo>
                    <a:pt x="24129" y="586739"/>
                  </a:lnTo>
                  <a:lnTo>
                    <a:pt x="24129" y="579120"/>
                  </a:lnTo>
                  <a:close/>
                </a:path>
                <a:path w="24129" h="694689">
                  <a:moveTo>
                    <a:pt x="24129" y="586740"/>
                  </a:moveTo>
                  <a:lnTo>
                    <a:pt x="0" y="586740"/>
                  </a:lnTo>
                  <a:lnTo>
                    <a:pt x="0" y="591819"/>
                  </a:lnTo>
                  <a:lnTo>
                    <a:pt x="24129" y="591819"/>
                  </a:lnTo>
                  <a:lnTo>
                    <a:pt x="24129" y="586740"/>
                  </a:lnTo>
                  <a:close/>
                </a:path>
                <a:path w="24129" h="694689">
                  <a:moveTo>
                    <a:pt x="24129" y="591820"/>
                  </a:moveTo>
                  <a:lnTo>
                    <a:pt x="0" y="591820"/>
                  </a:lnTo>
                  <a:lnTo>
                    <a:pt x="0" y="599439"/>
                  </a:lnTo>
                  <a:lnTo>
                    <a:pt x="24129" y="599439"/>
                  </a:lnTo>
                  <a:lnTo>
                    <a:pt x="24129" y="591820"/>
                  </a:lnTo>
                  <a:close/>
                </a:path>
                <a:path w="24129" h="694689">
                  <a:moveTo>
                    <a:pt x="24129" y="599440"/>
                  </a:moveTo>
                  <a:lnTo>
                    <a:pt x="0" y="599440"/>
                  </a:lnTo>
                  <a:lnTo>
                    <a:pt x="0" y="605789"/>
                  </a:lnTo>
                  <a:lnTo>
                    <a:pt x="24129" y="605789"/>
                  </a:lnTo>
                  <a:lnTo>
                    <a:pt x="24129" y="599440"/>
                  </a:lnTo>
                  <a:close/>
                </a:path>
                <a:path w="24129" h="694689">
                  <a:moveTo>
                    <a:pt x="24129" y="605790"/>
                  </a:moveTo>
                  <a:lnTo>
                    <a:pt x="0" y="605790"/>
                  </a:lnTo>
                  <a:lnTo>
                    <a:pt x="0" y="612139"/>
                  </a:lnTo>
                  <a:lnTo>
                    <a:pt x="24129" y="612139"/>
                  </a:lnTo>
                  <a:lnTo>
                    <a:pt x="24129" y="605790"/>
                  </a:lnTo>
                  <a:close/>
                </a:path>
                <a:path w="24129" h="694689">
                  <a:moveTo>
                    <a:pt x="24129" y="612140"/>
                  </a:moveTo>
                  <a:lnTo>
                    <a:pt x="0" y="612140"/>
                  </a:lnTo>
                  <a:lnTo>
                    <a:pt x="0" y="618489"/>
                  </a:lnTo>
                  <a:lnTo>
                    <a:pt x="24129" y="618489"/>
                  </a:lnTo>
                  <a:lnTo>
                    <a:pt x="24129" y="612140"/>
                  </a:lnTo>
                  <a:close/>
                </a:path>
                <a:path w="24129" h="694689">
                  <a:moveTo>
                    <a:pt x="24129" y="618490"/>
                  </a:moveTo>
                  <a:lnTo>
                    <a:pt x="0" y="618490"/>
                  </a:lnTo>
                  <a:lnTo>
                    <a:pt x="0" y="624839"/>
                  </a:lnTo>
                  <a:lnTo>
                    <a:pt x="24129" y="624839"/>
                  </a:lnTo>
                  <a:lnTo>
                    <a:pt x="24129" y="618490"/>
                  </a:lnTo>
                  <a:close/>
                </a:path>
                <a:path w="24129" h="694689">
                  <a:moveTo>
                    <a:pt x="24129" y="624840"/>
                  </a:moveTo>
                  <a:lnTo>
                    <a:pt x="0" y="624840"/>
                  </a:lnTo>
                  <a:lnTo>
                    <a:pt x="0" y="631189"/>
                  </a:lnTo>
                  <a:lnTo>
                    <a:pt x="24129" y="631189"/>
                  </a:lnTo>
                  <a:lnTo>
                    <a:pt x="24129" y="624840"/>
                  </a:lnTo>
                  <a:close/>
                </a:path>
                <a:path w="24129" h="694689">
                  <a:moveTo>
                    <a:pt x="24129" y="631190"/>
                  </a:moveTo>
                  <a:lnTo>
                    <a:pt x="0" y="631190"/>
                  </a:lnTo>
                  <a:lnTo>
                    <a:pt x="0" y="637539"/>
                  </a:lnTo>
                  <a:lnTo>
                    <a:pt x="24129" y="637539"/>
                  </a:lnTo>
                  <a:lnTo>
                    <a:pt x="24129" y="631190"/>
                  </a:lnTo>
                  <a:close/>
                </a:path>
                <a:path w="24129" h="694689">
                  <a:moveTo>
                    <a:pt x="24129" y="637540"/>
                  </a:moveTo>
                  <a:lnTo>
                    <a:pt x="0" y="637540"/>
                  </a:lnTo>
                  <a:lnTo>
                    <a:pt x="0" y="643889"/>
                  </a:lnTo>
                  <a:lnTo>
                    <a:pt x="24129" y="643889"/>
                  </a:lnTo>
                  <a:lnTo>
                    <a:pt x="24129" y="637540"/>
                  </a:lnTo>
                  <a:close/>
                </a:path>
                <a:path w="24129" h="694689">
                  <a:moveTo>
                    <a:pt x="24129" y="643890"/>
                  </a:moveTo>
                  <a:lnTo>
                    <a:pt x="0" y="643890"/>
                  </a:lnTo>
                  <a:lnTo>
                    <a:pt x="0" y="650239"/>
                  </a:lnTo>
                  <a:lnTo>
                    <a:pt x="24129" y="650239"/>
                  </a:lnTo>
                  <a:lnTo>
                    <a:pt x="24129" y="643890"/>
                  </a:lnTo>
                  <a:close/>
                </a:path>
                <a:path w="24129" h="694689">
                  <a:moveTo>
                    <a:pt x="24129" y="650240"/>
                  </a:moveTo>
                  <a:lnTo>
                    <a:pt x="0" y="650240"/>
                  </a:lnTo>
                  <a:lnTo>
                    <a:pt x="0" y="656589"/>
                  </a:lnTo>
                  <a:lnTo>
                    <a:pt x="24129" y="656589"/>
                  </a:lnTo>
                  <a:lnTo>
                    <a:pt x="24129" y="650240"/>
                  </a:lnTo>
                  <a:close/>
                </a:path>
                <a:path w="24129" h="694689">
                  <a:moveTo>
                    <a:pt x="24129" y="656590"/>
                  </a:moveTo>
                  <a:lnTo>
                    <a:pt x="0" y="656590"/>
                  </a:lnTo>
                  <a:lnTo>
                    <a:pt x="0" y="662939"/>
                  </a:lnTo>
                  <a:lnTo>
                    <a:pt x="24129" y="662939"/>
                  </a:lnTo>
                  <a:lnTo>
                    <a:pt x="24129" y="656590"/>
                  </a:lnTo>
                  <a:close/>
                </a:path>
                <a:path w="24129" h="694689">
                  <a:moveTo>
                    <a:pt x="24129" y="662940"/>
                  </a:moveTo>
                  <a:lnTo>
                    <a:pt x="0" y="662940"/>
                  </a:lnTo>
                  <a:lnTo>
                    <a:pt x="0" y="669289"/>
                  </a:lnTo>
                  <a:lnTo>
                    <a:pt x="24129" y="669289"/>
                  </a:lnTo>
                  <a:lnTo>
                    <a:pt x="24129" y="662940"/>
                  </a:lnTo>
                  <a:close/>
                </a:path>
                <a:path w="24129" h="694689">
                  <a:moveTo>
                    <a:pt x="24129" y="669290"/>
                  </a:moveTo>
                  <a:lnTo>
                    <a:pt x="0" y="669290"/>
                  </a:lnTo>
                  <a:lnTo>
                    <a:pt x="0" y="675639"/>
                  </a:lnTo>
                  <a:lnTo>
                    <a:pt x="24129" y="675639"/>
                  </a:lnTo>
                  <a:lnTo>
                    <a:pt x="24129" y="669290"/>
                  </a:lnTo>
                  <a:close/>
                </a:path>
                <a:path w="24129" h="694689">
                  <a:moveTo>
                    <a:pt x="24129" y="675640"/>
                  </a:moveTo>
                  <a:lnTo>
                    <a:pt x="0" y="675640"/>
                  </a:lnTo>
                  <a:lnTo>
                    <a:pt x="0" y="681989"/>
                  </a:lnTo>
                  <a:lnTo>
                    <a:pt x="24129" y="681989"/>
                  </a:lnTo>
                  <a:lnTo>
                    <a:pt x="24129" y="675640"/>
                  </a:lnTo>
                  <a:close/>
                </a:path>
                <a:path w="24129" h="694689">
                  <a:moveTo>
                    <a:pt x="24129" y="681990"/>
                  </a:moveTo>
                  <a:lnTo>
                    <a:pt x="0" y="681990"/>
                  </a:lnTo>
                  <a:lnTo>
                    <a:pt x="0" y="688339"/>
                  </a:lnTo>
                  <a:lnTo>
                    <a:pt x="24129" y="688339"/>
                  </a:lnTo>
                  <a:lnTo>
                    <a:pt x="24129" y="681990"/>
                  </a:lnTo>
                  <a:close/>
                </a:path>
                <a:path w="24129" h="694689">
                  <a:moveTo>
                    <a:pt x="24129" y="688340"/>
                  </a:moveTo>
                  <a:lnTo>
                    <a:pt x="0" y="688340"/>
                  </a:lnTo>
                  <a:lnTo>
                    <a:pt x="0" y="694689"/>
                  </a:lnTo>
                  <a:lnTo>
                    <a:pt x="24129" y="694689"/>
                  </a:lnTo>
                  <a:lnTo>
                    <a:pt x="24129" y="688340"/>
                  </a:lnTo>
                  <a:close/>
                </a:path>
              </a:pathLst>
            </a:custGeom>
            <a:solidFill>
              <a:srgbClr val="2C2C2C"/>
            </a:solidFill>
          </p:spPr>
          <p:txBody>
            <a:bodyPr bIns="0" lIns="0" rIns="0" rtlCol="0" tIns="0" wrap="square"/>
            <a:p/>
          </p:txBody>
        </p:sp>
        <p:sp>
          <p:nvSpPr>
            <p:cNvPr id="1048932" name="object 209"/>
            <p:cNvSpPr/>
            <p:nvPr/>
          </p:nvSpPr>
          <p:spPr>
            <a:xfrm>
              <a:off x="6880859" y="4478019"/>
              <a:ext cx="24130" cy="699770"/>
            </a:xfrm>
            <a:custGeom>
              <a:avLst/>
              <a:ahLst/>
              <a:rect l="l" t="t" r="r" b="b"/>
              <a:pathLst>
                <a:path w="24129" h="699770">
                  <a:moveTo>
                    <a:pt x="3810" y="0"/>
                  </a:moveTo>
                  <a:lnTo>
                    <a:pt x="0" y="0"/>
                  </a:lnTo>
                  <a:lnTo>
                    <a:pt x="0" y="1269"/>
                  </a:lnTo>
                  <a:lnTo>
                    <a:pt x="3810" y="1269"/>
                  </a:lnTo>
                  <a:lnTo>
                    <a:pt x="3810" y="0"/>
                  </a:lnTo>
                  <a:close/>
                </a:path>
                <a:path w="24129" h="699770">
                  <a:moveTo>
                    <a:pt x="7620" y="1269"/>
                  </a:moveTo>
                  <a:lnTo>
                    <a:pt x="0" y="1269"/>
                  </a:lnTo>
                  <a:lnTo>
                    <a:pt x="0" y="7619"/>
                  </a:lnTo>
                  <a:lnTo>
                    <a:pt x="24130" y="7619"/>
                  </a:lnTo>
                  <a:lnTo>
                    <a:pt x="24130" y="5079"/>
                  </a:lnTo>
                  <a:lnTo>
                    <a:pt x="22860" y="5079"/>
                  </a:lnTo>
                  <a:lnTo>
                    <a:pt x="22860" y="3809"/>
                  </a:lnTo>
                  <a:lnTo>
                    <a:pt x="13970" y="3809"/>
                  </a:lnTo>
                  <a:lnTo>
                    <a:pt x="13970" y="2539"/>
                  </a:lnTo>
                  <a:lnTo>
                    <a:pt x="7620" y="2539"/>
                  </a:lnTo>
                  <a:lnTo>
                    <a:pt x="7620" y="1269"/>
                  </a:lnTo>
                  <a:close/>
                </a:path>
                <a:path w="24129" h="699770">
                  <a:moveTo>
                    <a:pt x="24130" y="7619"/>
                  </a:moveTo>
                  <a:lnTo>
                    <a:pt x="0" y="7619"/>
                  </a:lnTo>
                  <a:lnTo>
                    <a:pt x="0" y="13969"/>
                  </a:lnTo>
                  <a:lnTo>
                    <a:pt x="24130" y="13969"/>
                  </a:lnTo>
                  <a:lnTo>
                    <a:pt x="24130" y="7619"/>
                  </a:lnTo>
                  <a:close/>
                </a:path>
                <a:path w="24129" h="699770">
                  <a:moveTo>
                    <a:pt x="24130" y="13969"/>
                  </a:moveTo>
                  <a:lnTo>
                    <a:pt x="0" y="13969"/>
                  </a:lnTo>
                  <a:lnTo>
                    <a:pt x="0" y="20319"/>
                  </a:lnTo>
                  <a:lnTo>
                    <a:pt x="24130" y="20319"/>
                  </a:lnTo>
                  <a:lnTo>
                    <a:pt x="24130" y="13969"/>
                  </a:lnTo>
                  <a:close/>
                </a:path>
                <a:path w="24129" h="699770">
                  <a:moveTo>
                    <a:pt x="24130" y="20319"/>
                  </a:moveTo>
                  <a:lnTo>
                    <a:pt x="0" y="20319"/>
                  </a:lnTo>
                  <a:lnTo>
                    <a:pt x="0" y="26669"/>
                  </a:lnTo>
                  <a:lnTo>
                    <a:pt x="24130" y="26669"/>
                  </a:lnTo>
                  <a:lnTo>
                    <a:pt x="24130" y="20319"/>
                  </a:lnTo>
                  <a:close/>
                </a:path>
                <a:path w="24129" h="699770">
                  <a:moveTo>
                    <a:pt x="24130" y="26669"/>
                  </a:moveTo>
                  <a:lnTo>
                    <a:pt x="0" y="26669"/>
                  </a:lnTo>
                  <a:lnTo>
                    <a:pt x="0" y="33019"/>
                  </a:lnTo>
                  <a:lnTo>
                    <a:pt x="24130" y="33019"/>
                  </a:lnTo>
                  <a:lnTo>
                    <a:pt x="24130" y="26669"/>
                  </a:lnTo>
                  <a:close/>
                </a:path>
                <a:path w="24129" h="699770">
                  <a:moveTo>
                    <a:pt x="24130" y="33019"/>
                  </a:moveTo>
                  <a:lnTo>
                    <a:pt x="0" y="33019"/>
                  </a:lnTo>
                  <a:lnTo>
                    <a:pt x="0" y="39369"/>
                  </a:lnTo>
                  <a:lnTo>
                    <a:pt x="24130" y="39369"/>
                  </a:lnTo>
                  <a:lnTo>
                    <a:pt x="24130" y="33019"/>
                  </a:lnTo>
                  <a:close/>
                </a:path>
                <a:path w="24129" h="699770">
                  <a:moveTo>
                    <a:pt x="24130" y="39369"/>
                  </a:moveTo>
                  <a:lnTo>
                    <a:pt x="0" y="39369"/>
                  </a:lnTo>
                  <a:lnTo>
                    <a:pt x="0" y="45719"/>
                  </a:lnTo>
                  <a:lnTo>
                    <a:pt x="24130" y="45719"/>
                  </a:lnTo>
                  <a:lnTo>
                    <a:pt x="24130" y="39369"/>
                  </a:lnTo>
                  <a:close/>
                </a:path>
                <a:path w="24129" h="699770">
                  <a:moveTo>
                    <a:pt x="24130" y="45719"/>
                  </a:moveTo>
                  <a:lnTo>
                    <a:pt x="0" y="45719"/>
                  </a:lnTo>
                  <a:lnTo>
                    <a:pt x="0" y="52069"/>
                  </a:lnTo>
                  <a:lnTo>
                    <a:pt x="24130" y="52069"/>
                  </a:lnTo>
                  <a:lnTo>
                    <a:pt x="24130" y="45719"/>
                  </a:lnTo>
                  <a:close/>
                </a:path>
                <a:path w="24129" h="699770">
                  <a:moveTo>
                    <a:pt x="24130" y="52069"/>
                  </a:moveTo>
                  <a:lnTo>
                    <a:pt x="0" y="52069"/>
                  </a:lnTo>
                  <a:lnTo>
                    <a:pt x="0" y="58419"/>
                  </a:lnTo>
                  <a:lnTo>
                    <a:pt x="24130" y="58419"/>
                  </a:lnTo>
                  <a:lnTo>
                    <a:pt x="24130" y="52069"/>
                  </a:lnTo>
                  <a:close/>
                </a:path>
                <a:path w="24129" h="699770">
                  <a:moveTo>
                    <a:pt x="24130" y="58419"/>
                  </a:moveTo>
                  <a:lnTo>
                    <a:pt x="0" y="58419"/>
                  </a:lnTo>
                  <a:lnTo>
                    <a:pt x="0" y="64769"/>
                  </a:lnTo>
                  <a:lnTo>
                    <a:pt x="24130" y="64769"/>
                  </a:lnTo>
                  <a:lnTo>
                    <a:pt x="24130" y="58419"/>
                  </a:lnTo>
                  <a:close/>
                </a:path>
                <a:path w="24129" h="699770">
                  <a:moveTo>
                    <a:pt x="24130" y="64769"/>
                  </a:moveTo>
                  <a:lnTo>
                    <a:pt x="0" y="64769"/>
                  </a:lnTo>
                  <a:lnTo>
                    <a:pt x="0" y="71119"/>
                  </a:lnTo>
                  <a:lnTo>
                    <a:pt x="24130" y="71119"/>
                  </a:lnTo>
                  <a:lnTo>
                    <a:pt x="24130" y="64769"/>
                  </a:lnTo>
                  <a:close/>
                </a:path>
                <a:path w="24129" h="699770">
                  <a:moveTo>
                    <a:pt x="24130" y="71119"/>
                  </a:moveTo>
                  <a:lnTo>
                    <a:pt x="0" y="71119"/>
                  </a:lnTo>
                  <a:lnTo>
                    <a:pt x="0" y="77469"/>
                  </a:lnTo>
                  <a:lnTo>
                    <a:pt x="24130" y="77469"/>
                  </a:lnTo>
                  <a:lnTo>
                    <a:pt x="24130" y="71119"/>
                  </a:lnTo>
                  <a:close/>
                </a:path>
                <a:path w="24129" h="699770">
                  <a:moveTo>
                    <a:pt x="24130" y="77469"/>
                  </a:moveTo>
                  <a:lnTo>
                    <a:pt x="0" y="77469"/>
                  </a:lnTo>
                  <a:lnTo>
                    <a:pt x="0" y="83819"/>
                  </a:lnTo>
                  <a:lnTo>
                    <a:pt x="24130" y="83819"/>
                  </a:lnTo>
                  <a:lnTo>
                    <a:pt x="24130" y="77469"/>
                  </a:lnTo>
                  <a:close/>
                </a:path>
                <a:path w="24129" h="699770">
                  <a:moveTo>
                    <a:pt x="24130" y="83819"/>
                  </a:moveTo>
                  <a:lnTo>
                    <a:pt x="0" y="83819"/>
                  </a:lnTo>
                  <a:lnTo>
                    <a:pt x="0" y="90169"/>
                  </a:lnTo>
                  <a:lnTo>
                    <a:pt x="24130" y="90169"/>
                  </a:lnTo>
                  <a:lnTo>
                    <a:pt x="24130" y="83819"/>
                  </a:lnTo>
                  <a:close/>
                </a:path>
                <a:path w="24129" h="699770">
                  <a:moveTo>
                    <a:pt x="24130" y="90169"/>
                  </a:moveTo>
                  <a:lnTo>
                    <a:pt x="0" y="90169"/>
                  </a:lnTo>
                  <a:lnTo>
                    <a:pt x="0" y="96519"/>
                  </a:lnTo>
                  <a:lnTo>
                    <a:pt x="24130" y="96519"/>
                  </a:lnTo>
                  <a:lnTo>
                    <a:pt x="24130" y="90169"/>
                  </a:lnTo>
                  <a:close/>
                </a:path>
                <a:path w="24129" h="699770">
                  <a:moveTo>
                    <a:pt x="24130" y="96519"/>
                  </a:moveTo>
                  <a:lnTo>
                    <a:pt x="0" y="96519"/>
                  </a:lnTo>
                  <a:lnTo>
                    <a:pt x="0" y="102869"/>
                  </a:lnTo>
                  <a:lnTo>
                    <a:pt x="24130" y="102869"/>
                  </a:lnTo>
                  <a:lnTo>
                    <a:pt x="24130" y="96519"/>
                  </a:lnTo>
                  <a:close/>
                </a:path>
                <a:path w="24129" h="699770">
                  <a:moveTo>
                    <a:pt x="24130" y="102869"/>
                  </a:moveTo>
                  <a:lnTo>
                    <a:pt x="0" y="102869"/>
                  </a:lnTo>
                  <a:lnTo>
                    <a:pt x="0" y="109219"/>
                  </a:lnTo>
                  <a:lnTo>
                    <a:pt x="24130" y="109219"/>
                  </a:lnTo>
                  <a:lnTo>
                    <a:pt x="24130" y="102869"/>
                  </a:lnTo>
                  <a:close/>
                </a:path>
                <a:path w="24129" h="699770">
                  <a:moveTo>
                    <a:pt x="24130" y="109219"/>
                  </a:moveTo>
                  <a:lnTo>
                    <a:pt x="0" y="109219"/>
                  </a:lnTo>
                  <a:lnTo>
                    <a:pt x="0" y="115569"/>
                  </a:lnTo>
                  <a:lnTo>
                    <a:pt x="24130" y="115569"/>
                  </a:lnTo>
                  <a:lnTo>
                    <a:pt x="24130" y="109219"/>
                  </a:lnTo>
                  <a:close/>
                </a:path>
                <a:path w="24129" h="699770">
                  <a:moveTo>
                    <a:pt x="24130" y="115569"/>
                  </a:moveTo>
                  <a:lnTo>
                    <a:pt x="0" y="115569"/>
                  </a:lnTo>
                  <a:lnTo>
                    <a:pt x="0" y="120649"/>
                  </a:lnTo>
                  <a:lnTo>
                    <a:pt x="24130" y="120649"/>
                  </a:lnTo>
                  <a:lnTo>
                    <a:pt x="24130" y="115569"/>
                  </a:lnTo>
                  <a:close/>
                </a:path>
                <a:path w="24129" h="699770">
                  <a:moveTo>
                    <a:pt x="24130" y="120650"/>
                  </a:moveTo>
                  <a:lnTo>
                    <a:pt x="0" y="120650"/>
                  </a:lnTo>
                  <a:lnTo>
                    <a:pt x="0" y="128269"/>
                  </a:lnTo>
                  <a:lnTo>
                    <a:pt x="24130" y="128269"/>
                  </a:lnTo>
                  <a:lnTo>
                    <a:pt x="24130" y="120650"/>
                  </a:lnTo>
                  <a:close/>
                </a:path>
                <a:path w="24129" h="699770">
                  <a:moveTo>
                    <a:pt x="24130" y="128269"/>
                  </a:moveTo>
                  <a:lnTo>
                    <a:pt x="0" y="128269"/>
                  </a:lnTo>
                  <a:lnTo>
                    <a:pt x="0" y="134619"/>
                  </a:lnTo>
                  <a:lnTo>
                    <a:pt x="24130" y="134619"/>
                  </a:lnTo>
                  <a:lnTo>
                    <a:pt x="24130" y="128269"/>
                  </a:lnTo>
                  <a:close/>
                </a:path>
                <a:path w="24129" h="699770">
                  <a:moveTo>
                    <a:pt x="24130" y="134619"/>
                  </a:moveTo>
                  <a:lnTo>
                    <a:pt x="0" y="134619"/>
                  </a:lnTo>
                  <a:lnTo>
                    <a:pt x="0" y="140969"/>
                  </a:lnTo>
                  <a:lnTo>
                    <a:pt x="24130" y="140969"/>
                  </a:lnTo>
                  <a:lnTo>
                    <a:pt x="24130" y="134619"/>
                  </a:lnTo>
                  <a:close/>
                </a:path>
                <a:path w="24129" h="699770">
                  <a:moveTo>
                    <a:pt x="24130" y="140969"/>
                  </a:moveTo>
                  <a:lnTo>
                    <a:pt x="0" y="140969"/>
                  </a:lnTo>
                  <a:lnTo>
                    <a:pt x="0" y="146049"/>
                  </a:lnTo>
                  <a:lnTo>
                    <a:pt x="24130" y="146049"/>
                  </a:lnTo>
                  <a:lnTo>
                    <a:pt x="24130" y="140969"/>
                  </a:lnTo>
                  <a:close/>
                </a:path>
                <a:path w="24129" h="699770">
                  <a:moveTo>
                    <a:pt x="24130" y="146050"/>
                  </a:moveTo>
                  <a:lnTo>
                    <a:pt x="0" y="146050"/>
                  </a:lnTo>
                  <a:lnTo>
                    <a:pt x="0" y="153669"/>
                  </a:lnTo>
                  <a:lnTo>
                    <a:pt x="24130" y="153669"/>
                  </a:lnTo>
                  <a:lnTo>
                    <a:pt x="24130" y="146050"/>
                  </a:lnTo>
                  <a:close/>
                </a:path>
                <a:path w="24129" h="699770">
                  <a:moveTo>
                    <a:pt x="24130" y="153669"/>
                  </a:moveTo>
                  <a:lnTo>
                    <a:pt x="0" y="153669"/>
                  </a:lnTo>
                  <a:lnTo>
                    <a:pt x="0" y="160019"/>
                  </a:lnTo>
                  <a:lnTo>
                    <a:pt x="24130" y="160019"/>
                  </a:lnTo>
                  <a:lnTo>
                    <a:pt x="24130" y="153669"/>
                  </a:lnTo>
                  <a:close/>
                </a:path>
                <a:path w="24129" h="699770">
                  <a:moveTo>
                    <a:pt x="24130" y="160019"/>
                  </a:moveTo>
                  <a:lnTo>
                    <a:pt x="0" y="160019"/>
                  </a:lnTo>
                  <a:lnTo>
                    <a:pt x="0" y="166369"/>
                  </a:lnTo>
                  <a:lnTo>
                    <a:pt x="24130" y="166369"/>
                  </a:lnTo>
                  <a:lnTo>
                    <a:pt x="24130" y="160019"/>
                  </a:lnTo>
                  <a:close/>
                </a:path>
                <a:path w="24129" h="699770">
                  <a:moveTo>
                    <a:pt x="24130" y="166369"/>
                  </a:moveTo>
                  <a:lnTo>
                    <a:pt x="0" y="166369"/>
                  </a:lnTo>
                  <a:lnTo>
                    <a:pt x="0" y="172719"/>
                  </a:lnTo>
                  <a:lnTo>
                    <a:pt x="24130" y="172719"/>
                  </a:lnTo>
                  <a:lnTo>
                    <a:pt x="24130" y="166369"/>
                  </a:lnTo>
                  <a:close/>
                </a:path>
                <a:path w="24129" h="699770">
                  <a:moveTo>
                    <a:pt x="24130" y="172719"/>
                  </a:moveTo>
                  <a:lnTo>
                    <a:pt x="0" y="172719"/>
                  </a:lnTo>
                  <a:lnTo>
                    <a:pt x="0" y="179069"/>
                  </a:lnTo>
                  <a:lnTo>
                    <a:pt x="24130" y="179069"/>
                  </a:lnTo>
                  <a:lnTo>
                    <a:pt x="24130" y="172719"/>
                  </a:lnTo>
                  <a:close/>
                </a:path>
                <a:path w="24129" h="699770">
                  <a:moveTo>
                    <a:pt x="24130" y="179069"/>
                  </a:moveTo>
                  <a:lnTo>
                    <a:pt x="0" y="179069"/>
                  </a:lnTo>
                  <a:lnTo>
                    <a:pt x="0" y="185419"/>
                  </a:lnTo>
                  <a:lnTo>
                    <a:pt x="24130" y="185419"/>
                  </a:lnTo>
                  <a:lnTo>
                    <a:pt x="24130" y="179069"/>
                  </a:lnTo>
                  <a:close/>
                </a:path>
                <a:path w="24129" h="699770">
                  <a:moveTo>
                    <a:pt x="24130" y="185419"/>
                  </a:moveTo>
                  <a:lnTo>
                    <a:pt x="0" y="185419"/>
                  </a:lnTo>
                  <a:lnTo>
                    <a:pt x="0" y="191769"/>
                  </a:lnTo>
                  <a:lnTo>
                    <a:pt x="24130" y="191769"/>
                  </a:lnTo>
                  <a:lnTo>
                    <a:pt x="24130" y="185419"/>
                  </a:lnTo>
                  <a:close/>
                </a:path>
                <a:path w="24129" h="699770">
                  <a:moveTo>
                    <a:pt x="24130" y="191769"/>
                  </a:moveTo>
                  <a:lnTo>
                    <a:pt x="0" y="191769"/>
                  </a:lnTo>
                  <a:lnTo>
                    <a:pt x="0" y="198119"/>
                  </a:lnTo>
                  <a:lnTo>
                    <a:pt x="24130" y="198119"/>
                  </a:lnTo>
                  <a:lnTo>
                    <a:pt x="24130" y="191769"/>
                  </a:lnTo>
                  <a:close/>
                </a:path>
                <a:path w="24129" h="699770">
                  <a:moveTo>
                    <a:pt x="24130" y="198119"/>
                  </a:moveTo>
                  <a:lnTo>
                    <a:pt x="0" y="198119"/>
                  </a:lnTo>
                  <a:lnTo>
                    <a:pt x="0" y="204469"/>
                  </a:lnTo>
                  <a:lnTo>
                    <a:pt x="24130" y="204469"/>
                  </a:lnTo>
                  <a:lnTo>
                    <a:pt x="24130" y="198119"/>
                  </a:lnTo>
                  <a:close/>
                </a:path>
                <a:path w="24129" h="699770">
                  <a:moveTo>
                    <a:pt x="24130" y="204469"/>
                  </a:moveTo>
                  <a:lnTo>
                    <a:pt x="0" y="204469"/>
                  </a:lnTo>
                  <a:lnTo>
                    <a:pt x="0" y="210819"/>
                  </a:lnTo>
                  <a:lnTo>
                    <a:pt x="24130" y="210819"/>
                  </a:lnTo>
                  <a:lnTo>
                    <a:pt x="24130" y="204469"/>
                  </a:lnTo>
                  <a:close/>
                </a:path>
                <a:path w="24129" h="699770">
                  <a:moveTo>
                    <a:pt x="24130" y="210819"/>
                  </a:moveTo>
                  <a:lnTo>
                    <a:pt x="0" y="210819"/>
                  </a:lnTo>
                  <a:lnTo>
                    <a:pt x="0" y="217169"/>
                  </a:lnTo>
                  <a:lnTo>
                    <a:pt x="24130" y="217169"/>
                  </a:lnTo>
                  <a:lnTo>
                    <a:pt x="24130" y="210819"/>
                  </a:lnTo>
                  <a:close/>
                </a:path>
                <a:path w="24129" h="699770">
                  <a:moveTo>
                    <a:pt x="24130" y="217169"/>
                  </a:moveTo>
                  <a:lnTo>
                    <a:pt x="0" y="217169"/>
                  </a:lnTo>
                  <a:lnTo>
                    <a:pt x="0" y="223519"/>
                  </a:lnTo>
                  <a:lnTo>
                    <a:pt x="24130" y="223519"/>
                  </a:lnTo>
                  <a:lnTo>
                    <a:pt x="24130" y="217169"/>
                  </a:lnTo>
                  <a:close/>
                </a:path>
                <a:path w="24129" h="699770">
                  <a:moveTo>
                    <a:pt x="24130" y="223519"/>
                  </a:moveTo>
                  <a:lnTo>
                    <a:pt x="0" y="223519"/>
                  </a:lnTo>
                  <a:lnTo>
                    <a:pt x="0" y="229869"/>
                  </a:lnTo>
                  <a:lnTo>
                    <a:pt x="24130" y="229869"/>
                  </a:lnTo>
                  <a:lnTo>
                    <a:pt x="24130" y="223519"/>
                  </a:lnTo>
                  <a:close/>
                </a:path>
                <a:path w="24129" h="699770">
                  <a:moveTo>
                    <a:pt x="24130" y="229869"/>
                  </a:moveTo>
                  <a:lnTo>
                    <a:pt x="0" y="229869"/>
                  </a:lnTo>
                  <a:lnTo>
                    <a:pt x="0" y="242569"/>
                  </a:lnTo>
                  <a:lnTo>
                    <a:pt x="24130" y="242569"/>
                  </a:lnTo>
                  <a:lnTo>
                    <a:pt x="24130" y="229869"/>
                  </a:lnTo>
                  <a:close/>
                </a:path>
                <a:path w="24129" h="699770">
                  <a:moveTo>
                    <a:pt x="24130" y="242569"/>
                  </a:moveTo>
                  <a:lnTo>
                    <a:pt x="0" y="242569"/>
                  </a:lnTo>
                  <a:lnTo>
                    <a:pt x="0" y="248919"/>
                  </a:lnTo>
                  <a:lnTo>
                    <a:pt x="24130" y="248919"/>
                  </a:lnTo>
                  <a:lnTo>
                    <a:pt x="24130" y="242569"/>
                  </a:lnTo>
                  <a:close/>
                </a:path>
                <a:path w="24129" h="699770">
                  <a:moveTo>
                    <a:pt x="24130" y="248919"/>
                  </a:moveTo>
                  <a:lnTo>
                    <a:pt x="0" y="248919"/>
                  </a:lnTo>
                  <a:lnTo>
                    <a:pt x="0" y="255269"/>
                  </a:lnTo>
                  <a:lnTo>
                    <a:pt x="24130" y="255269"/>
                  </a:lnTo>
                  <a:lnTo>
                    <a:pt x="24130" y="248919"/>
                  </a:lnTo>
                  <a:close/>
                </a:path>
                <a:path w="24129" h="699770">
                  <a:moveTo>
                    <a:pt x="24130" y="255269"/>
                  </a:moveTo>
                  <a:lnTo>
                    <a:pt x="0" y="255269"/>
                  </a:lnTo>
                  <a:lnTo>
                    <a:pt x="0" y="261619"/>
                  </a:lnTo>
                  <a:lnTo>
                    <a:pt x="24130" y="261619"/>
                  </a:lnTo>
                  <a:lnTo>
                    <a:pt x="24130" y="255269"/>
                  </a:lnTo>
                  <a:close/>
                </a:path>
                <a:path w="24129" h="699770">
                  <a:moveTo>
                    <a:pt x="24130" y="261619"/>
                  </a:moveTo>
                  <a:lnTo>
                    <a:pt x="0" y="261619"/>
                  </a:lnTo>
                  <a:lnTo>
                    <a:pt x="0" y="267969"/>
                  </a:lnTo>
                  <a:lnTo>
                    <a:pt x="24130" y="267969"/>
                  </a:lnTo>
                  <a:lnTo>
                    <a:pt x="24130" y="261619"/>
                  </a:lnTo>
                  <a:close/>
                </a:path>
                <a:path w="24129" h="699770">
                  <a:moveTo>
                    <a:pt x="24130" y="267969"/>
                  </a:moveTo>
                  <a:lnTo>
                    <a:pt x="0" y="267969"/>
                  </a:lnTo>
                  <a:lnTo>
                    <a:pt x="0" y="274319"/>
                  </a:lnTo>
                  <a:lnTo>
                    <a:pt x="24130" y="274319"/>
                  </a:lnTo>
                  <a:lnTo>
                    <a:pt x="24130" y="267969"/>
                  </a:lnTo>
                  <a:close/>
                </a:path>
                <a:path w="24129" h="699770">
                  <a:moveTo>
                    <a:pt x="24130" y="274319"/>
                  </a:moveTo>
                  <a:lnTo>
                    <a:pt x="0" y="274319"/>
                  </a:lnTo>
                  <a:lnTo>
                    <a:pt x="0" y="280669"/>
                  </a:lnTo>
                  <a:lnTo>
                    <a:pt x="24130" y="280669"/>
                  </a:lnTo>
                  <a:lnTo>
                    <a:pt x="24130" y="274319"/>
                  </a:lnTo>
                  <a:close/>
                </a:path>
                <a:path w="24129" h="699770">
                  <a:moveTo>
                    <a:pt x="24130" y="280669"/>
                  </a:moveTo>
                  <a:lnTo>
                    <a:pt x="0" y="280669"/>
                  </a:lnTo>
                  <a:lnTo>
                    <a:pt x="0" y="287019"/>
                  </a:lnTo>
                  <a:lnTo>
                    <a:pt x="24130" y="287019"/>
                  </a:lnTo>
                  <a:lnTo>
                    <a:pt x="24130" y="280669"/>
                  </a:lnTo>
                  <a:close/>
                </a:path>
                <a:path w="24129" h="699770">
                  <a:moveTo>
                    <a:pt x="24130" y="287019"/>
                  </a:moveTo>
                  <a:lnTo>
                    <a:pt x="0" y="287019"/>
                  </a:lnTo>
                  <a:lnTo>
                    <a:pt x="0" y="293369"/>
                  </a:lnTo>
                  <a:lnTo>
                    <a:pt x="24130" y="293369"/>
                  </a:lnTo>
                  <a:lnTo>
                    <a:pt x="24130" y="287019"/>
                  </a:lnTo>
                  <a:close/>
                </a:path>
                <a:path w="24129" h="699770">
                  <a:moveTo>
                    <a:pt x="24130" y="293369"/>
                  </a:moveTo>
                  <a:lnTo>
                    <a:pt x="0" y="293369"/>
                  </a:lnTo>
                  <a:lnTo>
                    <a:pt x="0" y="299719"/>
                  </a:lnTo>
                  <a:lnTo>
                    <a:pt x="24130" y="299719"/>
                  </a:lnTo>
                  <a:lnTo>
                    <a:pt x="24130" y="293369"/>
                  </a:lnTo>
                  <a:close/>
                </a:path>
                <a:path w="24129" h="699770">
                  <a:moveTo>
                    <a:pt x="24130" y="299719"/>
                  </a:moveTo>
                  <a:lnTo>
                    <a:pt x="0" y="299719"/>
                  </a:lnTo>
                  <a:lnTo>
                    <a:pt x="0" y="306069"/>
                  </a:lnTo>
                  <a:lnTo>
                    <a:pt x="24130" y="306069"/>
                  </a:lnTo>
                  <a:lnTo>
                    <a:pt x="24130" y="299719"/>
                  </a:lnTo>
                  <a:close/>
                </a:path>
                <a:path w="24129" h="699770">
                  <a:moveTo>
                    <a:pt x="24130" y="306069"/>
                  </a:moveTo>
                  <a:lnTo>
                    <a:pt x="0" y="306069"/>
                  </a:lnTo>
                  <a:lnTo>
                    <a:pt x="0" y="312419"/>
                  </a:lnTo>
                  <a:lnTo>
                    <a:pt x="24130" y="312419"/>
                  </a:lnTo>
                  <a:lnTo>
                    <a:pt x="24130" y="306069"/>
                  </a:lnTo>
                  <a:close/>
                </a:path>
                <a:path w="24129" h="699770">
                  <a:moveTo>
                    <a:pt x="24130" y="312419"/>
                  </a:moveTo>
                  <a:lnTo>
                    <a:pt x="0" y="312419"/>
                  </a:lnTo>
                  <a:lnTo>
                    <a:pt x="0" y="318769"/>
                  </a:lnTo>
                  <a:lnTo>
                    <a:pt x="24130" y="318769"/>
                  </a:lnTo>
                  <a:lnTo>
                    <a:pt x="24130" y="312419"/>
                  </a:lnTo>
                  <a:close/>
                </a:path>
                <a:path w="24129" h="699770">
                  <a:moveTo>
                    <a:pt x="24130" y="318769"/>
                  </a:moveTo>
                  <a:lnTo>
                    <a:pt x="0" y="318769"/>
                  </a:lnTo>
                  <a:lnTo>
                    <a:pt x="0" y="325119"/>
                  </a:lnTo>
                  <a:lnTo>
                    <a:pt x="24130" y="325119"/>
                  </a:lnTo>
                  <a:lnTo>
                    <a:pt x="24130" y="318769"/>
                  </a:lnTo>
                  <a:close/>
                </a:path>
                <a:path w="24129" h="699770">
                  <a:moveTo>
                    <a:pt x="24130" y="325119"/>
                  </a:moveTo>
                  <a:lnTo>
                    <a:pt x="0" y="325119"/>
                  </a:lnTo>
                  <a:lnTo>
                    <a:pt x="0" y="331469"/>
                  </a:lnTo>
                  <a:lnTo>
                    <a:pt x="24130" y="331469"/>
                  </a:lnTo>
                  <a:lnTo>
                    <a:pt x="24130" y="325119"/>
                  </a:lnTo>
                  <a:close/>
                </a:path>
                <a:path w="24129" h="699770">
                  <a:moveTo>
                    <a:pt x="24130" y="331469"/>
                  </a:moveTo>
                  <a:lnTo>
                    <a:pt x="0" y="331469"/>
                  </a:lnTo>
                  <a:lnTo>
                    <a:pt x="0" y="337819"/>
                  </a:lnTo>
                  <a:lnTo>
                    <a:pt x="24130" y="337819"/>
                  </a:lnTo>
                  <a:lnTo>
                    <a:pt x="24130" y="331469"/>
                  </a:lnTo>
                  <a:close/>
                </a:path>
                <a:path w="24129" h="699770">
                  <a:moveTo>
                    <a:pt x="24130" y="337819"/>
                  </a:moveTo>
                  <a:lnTo>
                    <a:pt x="0" y="337819"/>
                  </a:lnTo>
                  <a:lnTo>
                    <a:pt x="0" y="344169"/>
                  </a:lnTo>
                  <a:lnTo>
                    <a:pt x="24130" y="344169"/>
                  </a:lnTo>
                  <a:lnTo>
                    <a:pt x="24130" y="337819"/>
                  </a:lnTo>
                  <a:close/>
                </a:path>
                <a:path w="24129" h="699770">
                  <a:moveTo>
                    <a:pt x="24130" y="344169"/>
                  </a:moveTo>
                  <a:lnTo>
                    <a:pt x="0" y="344169"/>
                  </a:lnTo>
                  <a:lnTo>
                    <a:pt x="0" y="350519"/>
                  </a:lnTo>
                  <a:lnTo>
                    <a:pt x="24130" y="350519"/>
                  </a:lnTo>
                  <a:lnTo>
                    <a:pt x="24130" y="344169"/>
                  </a:lnTo>
                  <a:close/>
                </a:path>
                <a:path w="24129" h="699770">
                  <a:moveTo>
                    <a:pt x="24130" y="350519"/>
                  </a:moveTo>
                  <a:lnTo>
                    <a:pt x="0" y="350519"/>
                  </a:lnTo>
                  <a:lnTo>
                    <a:pt x="0" y="356869"/>
                  </a:lnTo>
                  <a:lnTo>
                    <a:pt x="24130" y="356869"/>
                  </a:lnTo>
                  <a:lnTo>
                    <a:pt x="24130" y="350519"/>
                  </a:lnTo>
                  <a:close/>
                </a:path>
                <a:path w="24129" h="699770">
                  <a:moveTo>
                    <a:pt x="24130" y="356869"/>
                  </a:moveTo>
                  <a:lnTo>
                    <a:pt x="0" y="356869"/>
                  </a:lnTo>
                  <a:lnTo>
                    <a:pt x="0" y="363219"/>
                  </a:lnTo>
                  <a:lnTo>
                    <a:pt x="24130" y="363219"/>
                  </a:lnTo>
                  <a:lnTo>
                    <a:pt x="24130" y="356869"/>
                  </a:lnTo>
                  <a:close/>
                </a:path>
                <a:path w="24129" h="699770">
                  <a:moveTo>
                    <a:pt x="24130" y="363219"/>
                  </a:moveTo>
                  <a:lnTo>
                    <a:pt x="0" y="363219"/>
                  </a:lnTo>
                  <a:lnTo>
                    <a:pt x="0" y="369569"/>
                  </a:lnTo>
                  <a:lnTo>
                    <a:pt x="24130" y="369569"/>
                  </a:lnTo>
                  <a:lnTo>
                    <a:pt x="24130" y="363219"/>
                  </a:lnTo>
                  <a:close/>
                </a:path>
                <a:path w="24129" h="699770">
                  <a:moveTo>
                    <a:pt x="24130" y="369569"/>
                  </a:moveTo>
                  <a:lnTo>
                    <a:pt x="0" y="369569"/>
                  </a:lnTo>
                  <a:lnTo>
                    <a:pt x="0" y="375919"/>
                  </a:lnTo>
                  <a:lnTo>
                    <a:pt x="24130" y="375919"/>
                  </a:lnTo>
                  <a:lnTo>
                    <a:pt x="24130" y="369569"/>
                  </a:lnTo>
                  <a:close/>
                </a:path>
                <a:path w="24129" h="699770">
                  <a:moveTo>
                    <a:pt x="24130" y="375919"/>
                  </a:moveTo>
                  <a:lnTo>
                    <a:pt x="0" y="375919"/>
                  </a:lnTo>
                  <a:lnTo>
                    <a:pt x="0" y="382269"/>
                  </a:lnTo>
                  <a:lnTo>
                    <a:pt x="24130" y="382269"/>
                  </a:lnTo>
                  <a:lnTo>
                    <a:pt x="24130" y="375919"/>
                  </a:lnTo>
                  <a:close/>
                </a:path>
                <a:path w="24129" h="699770">
                  <a:moveTo>
                    <a:pt x="24130" y="382269"/>
                  </a:moveTo>
                  <a:lnTo>
                    <a:pt x="0" y="382269"/>
                  </a:lnTo>
                  <a:lnTo>
                    <a:pt x="0" y="388619"/>
                  </a:lnTo>
                  <a:lnTo>
                    <a:pt x="24130" y="388619"/>
                  </a:lnTo>
                  <a:lnTo>
                    <a:pt x="24130" y="382269"/>
                  </a:lnTo>
                  <a:close/>
                </a:path>
                <a:path w="24129" h="699770">
                  <a:moveTo>
                    <a:pt x="24130" y="388619"/>
                  </a:moveTo>
                  <a:lnTo>
                    <a:pt x="0" y="388619"/>
                  </a:lnTo>
                  <a:lnTo>
                    <a:pt x="0" y="394969"/>
                  </a:lnTo>
                  <a:lnTo>
                    <a:pt x="24130" y="394969"/>
                  </a:lnTo>
                  <a:lnTo>
                    <a:pt x="24130" y="388619"/>
                  </a:lnTo>
                  <a:close/>
                </a:path>
                <a:path w="24129" h="699770">
                  <a:moveTo>
                    <a:pt x="24130" y="394969"/>
                  </a:moveTo>
                  <a:lnTo>
                    <a:pt x="0" y="394969"/>
                  </a:lnTo>
                  <a:lnTo>
                    <a:pt x="0" y="401319"/>
                  </a:lnTo>
                  <a:lnTo>
                    <a:pt x="24130" y="401319"/>
                  </a:lnTo>
                  <a:lnTo>
                    <a:pt x="24130" y="394969"/>
                  </a:lnTo>
                  <a:close/>
                </a:path>
                <a:path w="24129" h="699770">
                  <a:moveTo>
                    <a:pt x="24130" y="401319"/>
                  </a:moveTo>
                  <a:lnTo>
                    <a:pt x="0" y="401319"/>
                  </a:lnTo>
                  <a:lnTo>
                    <a:pt x="0" y="407669"/>
                  </a:lnTo>
                  <a:lnTo>
                    <a:pt x="24130" y="407669"/>
                  </a:lnTo>
                  <a:lnTo>
                    <a:pt x="24130" y="401319"/>
                  </a:lnTo>
                  <a:close/>
                </a:path>
                <a:path w="24129" h="699770">
                  <a:moveTo>
                    <a:pt x="24130" y="407669"/>
                  </a:moveTo>
                  <a:lnTo>
                    <a:pt x="0" y="407669"/>
                  </a:lnTo>
                  <a:lnTo>
                    <a:pt x="0" y="414019"/>
                  </a:lnTo>
                  <a:lnTo>
                    <a:pt x="24130" y="414019"/>
                  </a:lnTo>
                  <a:lnTo>
                    <a:pt x="24130" y="407669"/>
                  </a:lnTo>
                  <a:close/>
                </a:path>
                <a:path w="24129" h="699770">
                  <a:moveTo>
                    <a:pt x="24130" y="414019"/>
                  </a:moveTo>
                  <a:lnTo>
                    <a:pt x="0" y="414019"/>
                  </a:lnTo>
                  <a:lnTo>
                    <a:pt x="0" y="420369"/>
                  </a:lnTo>
                  <a:lnTo>
                    <a:pt x="24130" y="420369"/>
                  </a:lnTo>
                  <a:lnTo>
                    <a:pt x="24130" y="414019"/>
                  </a:lnTo>
                  <a:close/>
                </a:path>
                <a:path w="24129" h="699770">
                  <a:moveTo>
                    <a:pt x="24130" y="420369"/>
                  </a:moveTo>
                  <a:lnTo>
                    <a:pt x="0" y="420369"/>
                  </a:lnTo>
                  <a:lnTo>
                    <a:pt x="0" y="426719"/>
                  </a:lnTo>
                  <a:lnTo>
                    <a:pt x="24130" y="426719"/>
                  </a:lnTo>
                  <a:lnTo>
                    <a:pt x="24130" y="420369"/>
                  </a:lnTo>
                  <a:close/>
                </a:path>
                <a:path w="24129" h="699770">
                  <a:moveTo>
                    <a:pt x="24130" y="426719"/>
                  </a:moveTo>
                  <a:lnTo>
                    <a:pt x="0" y="426719"/>
                  </a:lnTo>
                  <a:lnTo>
                    <a:pt x="0" y="433069"/>
                  </a:lnTo>
                  <a:lnTo>
                    <a:pt x="24130" y="433069"/>
                  </a:lnTo>
                  <a:lnTo>
                    <a:pt x="24130" y="426719"/>
                  </a:lnTo>
                  <a:close/>
                </a:path>
                <a:path w="24129" h="699770">
                  <a:moveTo>
                    <a:pt x="24130" y="433069"/>
                  </a:moveTo>
                  <a:lnTo>
                    <a:pt x="0" y="433069"/>
                  </a:lnTo>
                  <a:lnTo>
                    <a:pt x="0" y="439419"/>
                  </a:lnTo>
                  <a:lnTo>
                    <a:pt x="24130" y="439419"/>
                  </a:lnTo>
                  <a:lnTo>
                    <a:pt x="24130" y="433069"/>
                  </a:lnTo>
                  <a:close/>
                </a:path>
                <a:path w="24129" h="699770">
                  <a:moveTo>
                    <a:pt x="24130" y="439419"/>
                  </a:moveTo>
                  <a:lnTo>
                    <a:pt x="0" y="439419"/>
                  </a:lnTo>
                  <a:lnTo>
                    <a:pt x="0" y="445769"/>
                  </a:lnTo>
                  <a:lnTo>
                    <a:pt x="24130" y="445769"/>
                  </a:lnTo>
                  <a:lnTo>
                    <a:pt x="24130" y="439419"/>
                  </a:lnTo>
                  <a:close/>
                </a:path>
                <a:path w="24129" h="699770">
                  <a:moveTo>
                    <a:pt x="24130" y="445769"/>
                  </a:moveTo>
                  <a:lnTo>
                    <a:pt x="0" y="445769"/>
                  </a:lnTo>
                  <a:lnTo>
                    <a:pt x="0" y="452119"/>
                  </a:lnTo>
                  <a:lnTo>
                    <a:pt x="24130" y="452119"/>
                  </a:lnTo>
                  <a:lnTo>
                    <a:pt x="24130" y="445769"/>
                  </a:lnTo>
                  <a:close/>
                </a:path>
                <a:path w="24129" h="699770">
                  <a:moveTo>
                    <a:pt x="24130" y="452119"/>
                  </a:moveTo>
                  <a:lnTo>
                    <a:pt x="0" y="452119"/>
                  </a:lnTo>
                  <a:lnTo>
                    <a:pt x="0" y="458469"/>
                  </a:lnTo>
                  <a:lnTo>
                    <a:pt x="24130" y="458469"/>
                  </a:lnTo>
                  <a:lnTo>
                    <a:pt x="24130" y="452119"/>
                  </a:lnTo>
                  <a:close/>
                </a:path>
                <a:path w="24129" h="699770">
                  <a:moveTo>
                    <a:pt x="24130" y="458469"/>
                  </a:moveTo>
                  <a:lnTo>
                    <a:pt x="0" y="458469"/>
                  </a:lnTo>
                  <a:lnTo>
                    <a:pt x="0" y="464819"/>
                  </a:lnTo>
                  <a:lnTo>
                    <a:pt x="24130" y="464819"/>
                  </a:lnTo>
                  <a:lnTo>
                    <a:pt x="24130" y="458469"/>
                  </a:lnTo>
                  <a:close/>
                </a:path>
                <a:path w="24129" h="699770">
                  <a:moveTo>
                    <a:pt x="24130" y="464819"/>
                  </a:moveTo>
                  <a:lnTo>
                    <a:pt x="0" y="464819"/>
                  </a:lnTo>
                  <a:lnTo>
                    <a:pt x="0" y="471169"/>
                  </a:lnTo>
                  <a:lnTo>
                    <a:pt x="24130" y="471169"/>
                  </a:lnTo>
                  <a:lnTo>
                    <a:pt x="24130" y="464819"/>
                  </a:lnTo>
                  <a:close/>
                </a:path>
                <a:path w="24129" h="699770">
                  <a:moveTo>
                    <a:pt x="24130" y="471169"/>
                  </a:moveTo>
                  <a:lnTo>
                    <a:pt x="0" y="471169"/>
                  </a:lnTo>
                  <a:lnTo>
                    <a:pt x="0" y="496569"/>
                  </a:lnTo>
                  <a:lnTo>
                    <a:pt x="24130" y="496569"/>
                  </a:lnTo>
                  <a:lnTo>
                    <a:pt x="24130" y="471169"/>
                  </a:lnTo>
                  <a:close/>
                </a:path>
                <a:path w="24129" h="699770">
                  <a:moveTo>
                    <a:pt x="24130" y="496569"/>
                  </a:moveTo>
                  <a:lnTo>
                    <a:pt x="0" y="496569"/>
                  </a:lnTo>
                  <a:lnTo>
                    <a:pt x="0" y="501649"/>
                  </a:lnTo>
                  <a:lnTo>
                    <a:pt x="24130" y="501649"/>
                  </a:lnTo>
                  <a:lnTo>
                    <a:pt x="24130" y="496569"/>
                  </a:lnTo>
                  <a:close/>
                </a:path>
                <a:path w="24129" h="699770">
                  <a:moveTo>
                    <a:pt x="24130" y="501650"/>
                  </a:moveTo>
                  <a:lnTo>
                    <a:pt x="0" y="501650"/>
                  </a:lnTo>
                  <a:lnTo>
                    <a:pt x="0" y="509269"/>
                  </a:lnTo>
                  <a:lnTo>
                    <a:pt x="24130" y="509269"/>
                  </a:lnTo>
                  <a:lnTo>
                    <a:pt x="24130" y="501650"/>
                  </a:lnTo>
                  <a:close/>
                </a:path>
                <a:path w="24129" h="699770">
                  <a:moveTo>
                    <a:pt x="24130" y="509269"/>
                  </a:moveTo>
                  <a:lnTo>
                    <a:pt x="0" y="509269"/>
                  </a:lnTo>
                  <a:lnTo>
                    <a:pt x="0" y="515619"/>
                  </a:lnTo>
                  <a:lnTo>
                    <a:pt x="24130" y="515619"/>
                  </a:lnTo>
                  <a:lnTo>
                    <a:pt x="24130" y="509269"/>
                  </a:lnTo>
                  <a:close/>
                </a:path>
                <a:path w="24129" h="699770">
                  <a:moveTo>
                    <a:pt x="24130" y="515619"/>
                  </a:moveTo>
                  <a:lnTo>
                    <a:pt x="0" y="515619"/>
                  </a:lnTo>
                  <a:lnTo>
                    <a:pt x="0" y="521969"/>
                  </a:lnTo>
                  <a:lnTo>
                    <a:pt x="24130" y="521969"/>
                  </a:lnTo>
                  <a:lnTo>
                    <a:pt x="24130" y="515619"/>
                  </a:lnTo>
                  <a:close/>
                </a:path>
                <a:path w="24129" h="699770">
                  <a:moveTo>
                    <a:pt x="24130" y="521969"/>
                  </a:moveTo>
                  <a:lnTo>
                    <a:pt x="0" y="521969"/>
                  </a:lnTo>
                  <a:lnTo>
                    <a:pt x="0" y="528319"/>
                  </a:lnTo>
                  <a:lnTo>
                    <a:pt x="24130" y="528319"/>
                  </a:lnTo>
                  <a:lnTo>
                    <a:pt x="24130" y="521969"/>
                  </a:lnTo>
                  <a:close/>
                </a:path>
                <a:path w="24129" h="699770">
                  <a:moveTo>
                    <a:pt x="24130" y="528319"/>
                  </a:moveTo>
                  <a:lnTo>
                    <a:pt x="0" y="528319"/>
                  </a:lnTo>
                  <a:lnTo>
                    <a:pt x="0" y="534669"/>
                  </a:lnTo>
                  <a:lnTo>
                    <a:pt x="24130" y="534669"/>
                  </a:lnTo>
                  <a:lnTo>
                    <a:pt x="24130" y="528319"/>
                  </a:lnTo>
                  <a:close/>
                </a:path>
                <a:path w="24129" h="699770">
                  <a:moveTo>
                    <a:pt x="24130" y="534669"/>
                  </a:moveTo>
                  <a:lnTo>
                    <a:pt x="0" y="534669"/>
                  </a:lnTo>
                  <a:lnTo>
                    <a:pt x="0" y="541019"/>
                  </a:lnTo>
                  <a:lnTo>
                    <a:pt x="24130" y="541019"/>
                  </a:lnTo>
                  <a:lnTo>
                    <a:pt x="24130" y="534669"/>
                  </a:lnTo>
                  <a:close/>
                </a:path>
                <a:path w="24129" h="699770">
                  <a:moveTo>
                    <a:pt x="24130" y="541019"/>
                  </a:moveTo>
                  <a:lnTo>
                    <a:pt x="0" y="541019"/>
                  </a:lnTo>
                  <a:lnTo>
                    <a:pt x="0" y="547369"/>
                  </a:lnTo>
                  <a:lnTo>
                    <a:pt x="24130" y="547369"/>
                  </a:lnTo>
                  <a:lnTo>
                    <a:pt x="24130" y="541019"/>
                  </a:lnTo>
                  <a:close/>
                </a:path>
                <a:path w="24129" h="699770">
                  <a:moveTo>
                    <a:pt x="24130" y="547369"/>
                  </a:moveTo>
                  <a:lnTo>
                    <a:pt x="0" y="547369"/>
                  </a:lnTo>
                  <a:lnTo>
                    <a:pt x="0" y="553719"/>
                  </a:lnTo>
                  <a:lnTo>
                    <a:pt x="24130" y="553719"/>
                  </a:lnTo>
                  <a:lnTo>
                    <a:pt x="24130" y="547369"/>
                  </a:lnTo>
                  <a:close/>
                </a:path>
                <a:path w="24129" h="699770">
                  <a:moveTo>
                    <a:pt x="24130" y="553719"/>
                  </a:moveTo>
                  <a:lnTo>
                    <a:pt x="0" y="553719"/>
                  </a:lnTo>
                  <a:lnTo>
                    <a:pt x="0" y="560069"/>
                  </a:lnTo>
                  <a:lnTo>
                    <a:pt x="24130" y="560069"/>
                  </a:lnTo>
                  <a:lnTo>
                    <a:pt x="24130" y="553719"/>
                  </a:lnTo>
                  <a:close/>
                </a:path>
                <a:path w="24129" h="699770">
                  <a:moveTo>
                    <a:pt x="24130" y="560069"/>
                  </a:moveTo>
                  <a:lnTo>
                    <a:pt x="0" y="560069"/>
                  </a:lnTo>
                  <a:lnTo>
                    <a:pt x="0" y="566419"/>
                  </a:lnTo>
                  <a:lnTo>
                    <a:pt x="24130" y="566419"/>
                  </a:lnTo>
                  <a:lnTo>
                    <a:pt x="24130" y="560069"/>
                  </a:lnTo>
                  <a:close/>
                </a:path>
                <a:path w="24129" h="699770">
                  <a:moveTo>
                    <a:pt x="24130" y="566419"/>
                  </a:moveTo>
                  <a:lnTo>
                    <a:pt x="0" y="566419"/>
                  </a:lnTo>
                  <a:lnTo>
                    <a:pt x="0" y="584199"/>
                  </a:lnTo>
                  <a:lnTo>
                    <a:pt x="24130" y="584199"/>
                  </a:lnTo>
                  <a:lnTo>
                    <a:pt x="24130" y="566419"/>
                  </a:lnTo>
                  <a:close/>
                </a:path>
                <a:path w="24129" h="699770">
                  <a:moveTo>
                    <a:pt x="24130" y="584200"/>
                  </a:moveTo>
                  <a:lnTo>
                    <a:pt x="0" y="584200"/>
                  </a:lnTo>
                  <a:lnTo>
                    <a:pt x="0" y="591819"/>
                  </a:lnTo>
                  <a:lnTo>
                    <a:pt x="24130" y="591819"/>
                  </a:lnTo>
                  <a:lnTo>
                    <a:pt x="24130" y="584200"/>
                  </a:lnTo>
                  <a:close/>
                </a:path>
                <a:path w="24129" h="699770">
                  <a:moveTo>
                    <a:pt x="24130" y="591819"/>
                  </a:moveTo>
                  <a:lnTo>
                    <a:pt x="0" y="591819"/>
                  </a:lnTo>
                  <a:lnTo>
                    <a:pt x="0" y="596899"/>
                  </a:lnTo>
                  <a:lnTo>
                    <a:pt x="24130" y="596899"/>
                  </a:lnTo>
                  <a:lnTo>
                    <a:pt x="24130" y="591819"/>
                  </a:lnTo>
                  <a:close/>
                </a:path>
                <a:path w="24129" h="699770">
                  <a:moveTo>
                    <a:pt x="24130" y="596900"/>
                  </a:moveTo>
                  <a:lnTo>
                    <a:pt x="0" y="596900"/>
                  </a:lnTo>
                  <a:lnTo>
                    <a:pt x="0" y="604519"/>
                  </a:lnTo>
                  <a:lnTo>
                    <a:pt x="24130" y="604519"/>
                  </a:lnTo>
                  <a:lnTo>
                    <a:pt x="24130" y="596900"/>
                  </a:lnTo>
                  <a:close/>
                </a:path>
                <a:path w="24129" h="699770">
                  <a:moveTo>
                    <a:pt x="24130" y="604519"/>
                  </a:moveTo>
                  <a:lnTo>
                    <a:pt x="0" y="604519"/>
                  </a:lnTo>
                  <a:lnTo>
                    <a:pt x="0" y="610869"/>
                  </a:lnTo>
                  <a:lnTo>
                    <a:pt x="24130" y="610869"/>
                  </a:lnTo>
                  <a:lnTo>
                    <a:pt x="24130" y="604519"/>
                  </a:lnTo>
                  <a:close/>
                </a:path>
                <a:path w="24129" h="699770">
                  <a:moveTo>
                    <a:pt x="24130" y="610869"/>
                  </a:moveTo>
                  <a:lnTo>
                    <a:pt x="0" y="610869"/>
                  </a:lnTo>
                  <a:lnTo>
                    <a:pt x="0" y="617219"/>
                  </a:lnTo>
                  <a:lnTo>
                    <a:pt x="24130" y="617219"/>
                  </a:lnTo>
                  <a:lnTo>
                    <a:pt x="24130" y="610869"/>
                  </a:lnTo>
                  <a:close/>
                </a:path>
                <a:path w="24129" h="699770">
                  <a:moveTo>
                    <a:pt x="24130" y="617219"/>
                  </a:moveTo>
                  <a:lnTo>
                    <a:pt x="0" y="617219"/>
                  </a:lnTo>
                  <a:lnTo>
                    <a:pt x="0" y="623569"/>
                  </a:lnTo>
                  <a:lnTo>
                    <a:pt x="24130" y="623569"/>
                  </a:lnTo>
                  <a:lnTo>
                    <a:pt x="24130" y="617219"/>
                  </a:lnTo>
                  <a:close/>
                </a:path>
                <a:path w="24129" h="699770">
                  <a:moveTo>
                    <a:pt x="24130" y="623569"/>
                  </a:moveTo>
                  <a:lnTo>
                    <a:pt x="0" y="623569"/>
                  </a:lnTo>
                  <a:lnTo>
                    <a:pt x="0" y="629919"/>
                  </a:lnTo>
                  <a:lnTo>
                    <a:pt x="24130" y="629919"/>
                  </a:lnTo>
                  <a:lnTo>
                    <a:pt x="24130" y="623569"/>
                  </a:lnTo>
                  <a:close/>
                </a:path>
                <a:path w="24129" h="699770">
                  <a:moveTo>
                    <a:pt x="24130" y="629919"/>
                  </a:moveTo>
                  <a:lnTo>
                    <a:pt x="0" y="629919"/>
                  </a:lnTo>
                  <a:lnTo>
                    <a:pt x="0" y="636269"/>
                  </a:lnTo>
                  <a:lnTo>
                    <a:pt x="24130" y="636269"/>
                  </a:lnTo>
                  <a:lnTo>
                    <a:pt x="24130" y="629919"/>
                  </a:lnTo>
                  <a:close/>
                </a:path>
                <a:path w="24129" h="699770">
                  <a:moveTo>
                    <a:pt x="24130" y="636269"/>
                  </a:moveTo>
                  <a:lnTo>
                    <a:pt x="0" y="636269"/>
                  </a:lnTo>
                  <a:lnTo>
                    <a:pt x="0" y="642619"/>
                  </a:lnTo>
                  <a:lnTo>
                    <a:pt x="24130" y="642619"/>
                  </a:lnTo>
                  <a:lnTo>
                    <a:pt x="24130" y="636269"/>
                  </a:lnTo>
                  <a:close/>
                </a:path>
                <a:path w="24129" h="699770">
                  <a:moveTo>
                    <a:pt x="24130" y="642619"/>
                  </a:moveTo>
                  <a:lnTo>
                    <a:pt x="0" y="642619"/>
                  </a:lnTo>
                  <a:lnTo>
                    <a:pt x="0" y="648969"/>
                  </a:lnTo>
                  <a:lnTo>
                    <a:pt x="24130" y="648969"/>
                  </a:lnTo>
                  <a:lnTo>
                    <a:pt x="24130" y="642619"/>
                  </a:lnTo>
                  <a:close/>
                </a:path>
                <a:path w="24129" h="699770">
                  <a:moveTo>
                    <a:pt x="24130" y="648969"/>
                  </a:moveTo>
                  <a:lnTo>
                    <a:pt x="0" y="648969"/>
                  </a:lnTo>
                  <a:lnTo>
                    <a:pt x="0" y="655319"/>
                  </a:lnTo>
                  <a:lnTo>
                    <a:pt x="24130" y="655319"/>
                  </a:lnTo>
                  <a:lnTo>
                    <a:pt x="24130" y="648969"/>
                  </a:lnTo>
                  <a:close/>
                </a:path>
                <a:path w="24129" h="699770">
                  <a:moveTo>
                    <a:pt x="24130" y="655319"/>
                  </a:moveTo>
                  <a:lnTo>
                    <a:pt x="0" y="655319"/>
                  </a:lnTo>
                  <a:lnTo>
                    <a:pt x="0" y="661669"/>
                  </a:lnTo>
                  <a:lnTo>
                    <a:pt x="24130" y="661669"/>
                  </a:lnTo>
                  <a:lnTo>
                    <a:pt x="24130" y="655319"/>
                  </a:lnTo>
                  <a:close/>
                </a:path>
                <a:path w="24129" h="699770">
                  <a:moveTo>
                    <a:pt x="24130" y="661669"/>
                  </a:moveTo>
                  <a:lnTo>
                    <a:pt x="0" y="661669"/>
                  </a:lnTo>
                  <a:lnTo>
                    <a:pt x="0" y="668019"/>
                  </a:lnTo>
                  <a:lnTo>
                    <a:pt x="24130" y="668019"/>
                  </a:lnTo>
                  <a:lnTo>
                    <a:pt x="24130" y="661669"/>
                  </a:lnTo>
                  <a:close/>
                </a:path>
                <a:path w="24129" h="699770">
                  <a:moveTo>
                    <a:pt x="24130" y="668019"/>
                  </a:moveTo>
                  <a:lnTo>
                    <a:pt x="0" y="668019"/>
                  </a:lnTo>
                  <a:lnTo>
                    <a:pt x="0" y="674369"/>
                  </a:lnTo>
                  <a:lnTo>
                    <a:pt x="24130" y="674369"/>
                  </a:lnTo>
                  <a:lnTo>
                    <a:pt x="24130" y="668019"/>
                  </a:lnTo>
                  <a:close/>
                </a:path>
                <a:path w="24129" h="699770">
                  <a:moveTo>
                    <a:pt x="24130" y="674369"/>
                  </a:moveTo>
                  <a:lnTo>
                    <a:pt x="0" y="674369"/>
                  </a:lnTo>
                  <a:lnTo>
                    <a:pt x="0" y="680719"/>
                  </a:lnTo>
                  <a:lnTo>
                    <a:pt x="24130" y="680719"/>
                  </a:lnTo>
                  <a:lnTo>
                    <a:pt x="24130" y="674369"/>
                  </a:lnTo>
                  <a:close/>
                </a:path>
                <a:path w="24129" h="699770">
                  <a:moveTo>
                    <a:pt x="24130" y="680719"/>
                  </a:moveTo>
                  <a:lnTo>
                    <a:pt x="0" y="680719"/>
                  </a:lnTo>
                  <a:lnTo>
                    <a:pt x="0" y="687069"/>
                  </a:lnTo>
                  <a:lnTo>
                    <a:pt x="24130" y="687069"/>
                  </a:lnTo>
                  <a:lnTo>
                    <a:pt x="24130" y="680719"/>
                  </a:lnTo>
                  <a:close/>
                </a:path>
                <a:path w="24129" h="699770">
                  <a:moveTo>
                    <a:pt x="24130" y="687069"/>
                  </a:moveTo>
                  <a:lnTo>
                    <a:pt x="0" y="687069"/>
                  </a:lnTo>
                  <a:lnTo>
                    <a:pt x="0" y="693419"/>
                  </a:lnTo>
                  <a:lnTo>
                    <a:pt x="24130" y="693419"/>
                  </a:lnTo>
                  <a:lnTo>
                    <a:pt x="24130" y="687069"/>
                  </a:lnTo>
                  <a:close/>
                </a:path>
                <a:path w="24129" h="699770">
                  <a:moveTo>
                    <a:pt x="24130" y="693419"/>
                  </a:moveTo>
                  <a:lnTo>
                    <a:pt x="0" y="693419"/>
                  </a:lnTo>
                  <a:lnTo>
                    <a:pt x="0" y="699769"/>
                  </a:lnTo>
                  <a:lnTo>
                    <a:pt x="24130" y="699769"/>
                  </a:lnTo>
                  <a:lnTo>
                    <a:pt x="24130" y="693419"/>
                  </a:lnTo>
                  <a:close/>
                </a:path>
              </a:pathLst>
            </a:custGeom>
            <a:solidFill>
              <a:srgbClr val="2B2B2B"/>
            </a:solidFill>
          </p:spPr>
          <p:txBody>
            <a:bodyPr bIns="0" lIns="0" rIns="0" rtlCol="0" tIns="0" wrap="square"/>
            <a:p/>
          </p:txBody>
        </p:sp>
        <p:sp>
          <p:nvSpPr>
            <p:cNvPr id="1048933" name="object 210"/>
            <p:cNvSpPr/>
            <p:nvPr/>
          </p:nvSpPr>
          <p:spPr>
            <a:xfrm>
              <a:off x="6856730" y="4475479"/>
              <a:ext cx="24130" cy="701040"/>
            </a:xfrm>
            <a:custGeom>
              <a:avLst/>
              <a:ahLst/>
              <a:rect l="l" t="t" r="r" b="b"/>
              <a:pathLst>
                <a:path w="24129" h="701039">
                  <a:moveTo>
                    <a:pt x="8890" y="0"/>
                  </a:moveTo>
                  <a:lnTo>
                    <a:pt x="0" y="0"/>
                  </a:lnTo>
                  <a:lnTo>
                    <a:pt x="0" y="3810"/>
                  </a:lnTo>
                  <a:lnTo>
                    <a:pt x="24129" y="3810"/>
                  </a:lnTo>
                  <a:lnTo>
                    <a:pt x="24129" y="2540"/>
                  </a:lnTo>
                  <a:lnTo>
                    <a:pt x="13970" y="2540"/>
                  </a:lnTo>
                  <a:lnTo>
                    <a:pt x="13970" y="1270"/>
                  </a:lnTo>
                  <a:lnTo>
                    <a:pt x="8890" y="1270"/>
                  </a:lnTo>
                  <a:lnTo>
                    <a:pt x="8890" y="0"/>
                  </a:lnTo>
                  <a:close/>
                </a:path>
                <a:path w="24129" h="701039">
                  <a:moveTo>
                    <a:pt x="24129" y="3810"/>
                  </a:moveTo>
                  <a:lnTo>
                    <a:pt x="0" y="3810"/>
                  </a:lnTo>
                  <a:lnTo>
                    <a:pt x="0" y="10160"/>
                  </a:lnTo>
                  <a:lnTo>
                    <a:pt x="24129" y="10160"/>
                  </a:lnTo>
                  <a:lnTo>
                    <a:pt x="24129" y="3810"/>
                  </a:lnTo>
                  <a:close/>
                </a:path>
                <a:path w="24129" h="701039">
                  <a:moveTo>
                    <a:pt x="24129" y="10160"/>
                  </a:moveTo>
                  <a:lnTo>
                    <a:pt x="0" y="10160"/>
                  </a:lnTo>
                  <a:lnTo>
                    <a:pt x="0" y="16510"/>
                  </a:lnTo>
                  <a:lnTo>
                    <a:pt x="24129" y="16510"/>
                  </a:lnTo>
                  <a:lnTo>
                    <a:pt x="24129" y="10160"/>
                  </a:lnTo>
                  <a:close/>
                </a:path>
                <a:path w="24129" h="701039">
                  <a:moveTo>
                    <a:pt x="24129" y="16510"/>
                  </a:moveTo>
                  <a:lnTo>
                    <a:pt x="0" y="16510"/>
                  </a:lnTo>
                  <a:lnTo>
                    <a:pt x="0" y="22860"/>
                  </a:lnTo>
                  <a:lnTo>
                    <a:pt x="24129" y="22860"/>
                  </a:lnTo>
                  <a:lnTo>
                    <a:pt x="24129" y="16510"/>
                  </a:lnTo>
                  <a:close/>
                </a:path>
                <a:path w="24129" h="701039">
                  <a:moveTo>
                    <a:pt x="24129" y="22860"/>
                  </a:moveTo>
                  <a:lnTo>
                    <a:pt x="0" y="22860"/>
                  </a:lnTo>
                  <a:lnTo>
                    <a:pt x="0" y="29210"/>
                  </a:lnTo>
                  <a:lnTo>
                    <a:pt x="24129" y="29210"/>
                  </a:lnTo>
                  <a:lnTo>
                    <a:pt x="24129" y="22860"/>
                  </a:lnTo>
                  <a:close/>
                </a:path>
                <a:path w="24129" h="701039">
                  <a:moveTo>
                    <a:pt x="24129" y="29210"/>
                  </a:moveTo>
                  <a:lnTo>
                    <a:pt x="0" y="29210"/>
                  </a:lnTo>
                  <a:lnTo>
                    <a:pt x="0" y="35560"/>
                  </a:lnTo>
                  <a:lnTo>
                    <a:pt x="24129" y="35560"/>
                  </a:lnTo>
                  <a:lnTo>
                    <a:pt x="24129" y="29210"/>
                  </a:lnTo>
                  <a:close/>
                </a:path>
                <a:path w="24129" h="701039">
                  <a:moveTo>
                    <a:pt x="24129" y="35560"/>
                  </a:moveTo>
                  <a:lnTo>
                    <a:pt x="0" y="35560"/>
                  </a:lnTo>
                  <a:lnTo>
                    <a:pt x="0" y="41910"/>
                  </a:lnTo>
                  <a:lnTo>
                    <a:pt x="24129" y="41910"/>
                  </a:lnTo>
                  <a:lnTo>
                    <a:pt x="24129" y="35560"/>
                  </a:lnTo>
                  <a:close/>
                </a:path>
                <a:path w="24129" h="701039">
                  <a:moveTo>
                    <a:pt x="24129" y="41910"/>
                  </a:moveTo>
                  <a:lnTo>
                    <a:pt x="0" y="41910"/>
                  </a:lnTo>
                  <a:lnTo>
                    <a:pt x="0" y="48260"/>
                  </a:lnTo>
                  <a:lnTo>
                    <a:pt x="24129" y="48260"/>
                  </a:lnTo>
                  <a:lnTo>
                    <a:pt x="24129" y="41910"/>
                  </a:lnTo>
                  <a:close/>
                </a:path>
                <a:path w="24129" h="701039">
                  <a:moveTo>
                    <a:pt x="24129" y="48260"/>
                  </a:moveTo>
                  <a:lnTo>
                    <a:pt x="0" y="48260"/>
                  </a:lnTo>
                  <a:lnTo>
                    <a:pt x="0" y="54610"/>
                  </a:lnTo>
                  <a:lnTo>
                    <a:pt x="24129" y="54610"/>
                  </a:lnTo>
                  <a:lnTo>
                    <a:pt x="24129" y="48260"/>
                  </a:lnTo>
                  <a:close/>
                </a:path>
                <a:path w="24129" h="701039">
                  <a:moveTo>
                    <a:pt x="24129" y="54610"/>
                  </a:moveTo>
                  <a:lnTo>
                    <a:pt x="0" y="54610"/>
                  </a:lnTo>
                  <a:lnTo>
                    <a:pt x="0" y="60960"/>
                  </a:lnTo>
                  <a:lnTo>
                    <a:pt x="24129" y="60960"/>
                  </a:lnTo>
                  <a:lnTo>
                    <a:pt x="24129" y="54610"/>
                  </a:lnTo>
                  <a:close/>
                </a:path>
                <a:path w="24129" h="701039">
                  <a:moveTo>
                    <a:pt x="24129" y="60960"/>
                  </a:moveTo>
                  <a:lnTo>
                    <a:pt x="0" y="60960"/>
                  </a:lnTo>
                  <a:lnTo>
                    <a:pt x="0" y="67310"/>
                  </a:lnTo>
                  <a:lnTo>
                    <a:pt x="24129" y="67310"/>
                  </a:lnTo>
                  <a:lnTo>
                    <a:pt x="24129" y="60960"/>
                  </a:lnTo>
                  <a:close/>
                </a:path>
                <a:path w="24129" h="701039">
                  <a:moveTo>
                    <a:pt x="24129" y="67310"/>
                  </a:moveTo>
                  <a:lnTo>
                    <a:pt x="0" y="67310"/>
                  </a:lnTo>
                  <a:lnTo>
                    <a:pt x="0" y="73660"/>
                  </a:lnTo>
                  <a:lnTo>
                    <a:pt x="24129" y="73660"/>
                  </a:lnTo>
                  <a:lnTo>
                    <a:pt x="24129" y="67310"/>
                  </a:lnTo>
                  <a:close/>
                </a:path>
                <a:path w="24129" h="701039">
                  <a:moveTo>
                    <a:pt x="24129" y="73660"/>
                  </a:moveTo>
                  <a:lnTo>
                    <a:pt x="0" y="73660"/>
                  </a:lnTo>
                  <a:lnTo>
                    <a:pt x="0" y="80010"/>
                  </a:lnTo>
                  <a:lnTo>
                    <a:pt x="24129" y="80010"/>
                  </a:lnTo>
                  <a:lnTo>
                    <a:pt x="24129" y="73660"/>
                  </a:lnTo>
                  <a:close/>
                </a:path>
                <a:path w="24129" h="701039">
                  <a:moveTo>
                    <a:pt x="24129" y="80010"/>
                  </a:moveTo>
                  <a:lnTo>
                    <a:pt x="0" y="80010"/>
                  </a:lnTo>
                  <a:lnTo>
                    <a:pt x="0" y="86360"/>
                  </a:lnTo>
                  <a:lnTo>
                    <a:pt x="24129" y="86360"/>
                  </a:lnTo>
                  <a:lnTo>
                    <a:pt x="24129" y="80010"/>
                  </a:lnTo>
                  <a:close/>
                </a:path>
                <a:path w="24129" h="701039">
                  <a:moveTo>
                    <a:pt x="24129" y="86360"/>
                  </a:moveTo>
                  <a:lnTo>
                    <a:pt x="0" y="86360"/>
                  </a:lnTo>
                  <a:lnTo>
                    <a:pt x="0" y="92710"/>
                  </a:lnTo>
                  <a:lnTo>
                    <a:pt x="24129" y="92710"/>
                  </a:lnTo>
                  <a:lnTo>
                    <a:pt x="24129" y="86360"/>
                  </a:lnTo>
                  <a:close/>
                </a:path>
                <a:path w="24129" h="701039">
                  <a:moveTo>
                    <a:pt x="24129" y="92710"/>
                  </a:moveTo>
                  <a:lnTo>
                    <a:pt x="0" y="92710"/>
                  </a:lnTo>
                  <a:lnTo>
                    <a:pt x="0" y="99060"/>
                  </a:lnTo>
                  <a:lnTo>
                    <a:pt x="24129" y="99060"/>
                  </a:lnTo>
                  <a:lnTo>
                    <a:pt x="24129" y="92710"/>
                  </a:lnTo>
                  <a:close/>
                </a:path>
                <a:path w="24129" h="701039">
                  <a:moveTo>
                    <a:pt x="24129" y="99060"/>
                  </a:moveTo>
                  <a:lnTo>
                    <a:pt x="0" y="99060"/>
                  </a:lnTo>
                  <a:lnTo>
                    <a:pt x="0" y="105410"/>
                  </a:lnTo>
                  <a:lnTo>
                    <a:pt x="24129" y="105410"/>
                  </a:lnTo>
                  <a:lnTo>
                    <a:pt x="24129" y="99060"/>
                  </a:lnTo>
                  <a:close/>
                </a:path>
                <a:path w="24129" h="701039">
                  <a:moveTo>
                    <a:pt x="24129" y="105410"/>
                  </a:moveTo>
                  <a:lnTo>
                    <a:pt x="0" y="105410"/>
                  </a:lnTo>
                  <a:lnTo>
                    <a:pt x="0" y="111760"/>
                  </a:lnTo>
                  <a:lnTo>
                    <a:pt x="24129" y="111760"/>
                  </a:lnTo>
                  <a:lnTo>
                    <a:pt x="24129" y="105410"/>
                  </a:lnTo>
                  <a:close/>
                </a:path>
                <a:path w="24129" h="701039">
                  <a:moveTo>
                    <a:pt x="24129" y="111760"/>
                  </a:moveTo>
                  <a:lnTo>
                    <a:pt x="0" y="111760"/>
                  </a:lnTo>
                  <a:lnTo>
                    <a:pt x="0" y="118110"/>
                  </a:lnTo>
                  <a:lnTo>
                    <a:pt x="24129" y="118110"/>
                  </a:lnTo>
                  <a:lnTo>
                    <a:pt x="24129" y="111760"/>
                  </a:lnTo>
                  <a:close/>
                </a:path>
                <a:path w="24129" h="701039">
                  <a:moveTo>
                    <a:pt x="24129" y="118110"/>
                  </a:moveTo>
                  <a:lnTo>
                    <a:pt x="0" y="118110"/>
                  </a:lnTo>
                  <a:lnTo>
                    <a:pt x="0" y="123190"/>
                  </a:lnTo>
                  <a:lnTo>
                    <a:pt x="24129" y="123190"/>
                  </a:lnTo>
                  <a:lnTo>
                    <a:pt x="24129" y="118110"/>
                  </a:lnTo>
                  <a:close/>
                </a:path>
                <a:path w="24129" h="701039">
                  <a:moveTo>
                    <a:pt x="24129" y="123190"/>
                  </a:moveTo>
                  <a:lnTo>
                    <a:pt x="0" y="123190"/>
                  </a:lnTo>
                  <a:lnTo>
                    <a:pt x="0" y="130810"/>
                  </a:lnTo>
                  <a:lnTo>
                    <a:pt x="24129" y="130810"/>
                  </a:lnTo>
                  <a:lnTo>
                    <a:pt x="24129" y="123190"/>
                  </a:lnTo>
                  <a:close/>
                </a:path>
                <a:path w="24129" h="701039">
                  <a:moveTo>
                    <a:pt x="24129" y="130810"/>
                  </a:moveTo>
                  <a:lnTo>
                    <a:pt x="0" y="130810"/>
                  </a:lnTo>
                  <a:lnTo>
                    <a:pt x="0" y="137160"/>
                  </a:lnTo>
                  <a:lnTo>
                    <a:pt x="24129" y="137160"/>
                  </a:lnTo>
                  <a:lnTo>
                    <a:pt x="24129" y="130810"/>
                  </a:lnTo>
                  <a:close/>
                </a:path>
                <a:path w="24129" h="701039">
                  <a:moveTo>
                    <a:pt x="24129" y="137160"/>
                  </a:moveTo>
                  <a:lnTo>
                    <a:pt x="0" y="137160"/>
                  </a:lnTo>
                  <a:lnTo>
                    <a:pt x="0" y="143510"/>
                  </a:lnTo>
                  <a:lnTo>
                    <a:pt x="24129" y="143510"/>
                  </a:lnTo>
                  <a:lnTo>
                    <a:pt x="24129" y="137160"/>
                  </a:lnTo>
                  <a:close/>
                </a:path>
                <a:path w="24129" h="701039">
                  <a:moveTo>
                    <a:pt x="24129" y="143510"/>
                  </a:moveTo>
                  <a:lnTo>
                    <a:pt x="0" y="143510"/>
                  </a:lnTo>
                  <a:lnTo>
                    <a:pt x="0" y="148590"/>
                  </a:lnTo>
                  <a:lnTo>
                    <a:pt x="24129" y="148590"/>
                  </a:lnTo>
                  <a:lnTo>
                    <a:pt x="24129" y="143510"/>
                  </a:lnTo>
                  <a:close/>
                </a:path>
                <a:path w="24129" h="701039">
                  <a:moveTo>
                    <a:pt x="24129" y="148590"/>
                  </a:moveTo>
                  <a:lnTo>
                    <a:pt x="0" y="148590"/>
                  </a:lnTo>
                  <a:lnTo>
                    <a:pt x="0" y="156210"/>
                  </a:lnTo>
                  <a:lnTo>
                    <a:pt x="24129" y="156210"/>
                  </a:lnTo>
                  <a:lnTo>
                    <a:pt x="24129" y="148590"/>
                  </a:lnTo>
                  <a:close/>
                </a:path>
                <a:path w="24129" h="701039">
                  <a:moveTo>
                    <a:pt x="24129" y="156210"/>
                  </a:moveTo>
                  <a:lnTo>
                    <a:pt x="0" y="156210"/>
                  </a:lnTo>
                  <a:lnTo>
                    <a:pt x="0" y="162560"/>
                  </a:lnTo>
                  <a:lnTo>
                    <a:pt x="24129" y="162560"/>
                  </a:lnTo>
                  <a:lnTo>
                    <a:pt x="24129" y="156210"/>
                  </a:lnTo>
                  <a:close/>
                </a:path>
                <a:path w="24129" h="701039">
                  <a:moveTo>
                    <a:pt x="24129" y="162560"/>
                  </a:moveTo>
                  <a:lnTo>
                    <a:pt x="0" y="162560"/>
                  </a:lnTo>
                  <a:lnTo>
                    <a:pt x="0" y="168910"/>
                  </a:lnTo>
                  <a:lnTo>
                    <a:pt x="24129" y="168910"/>
                  </a:lnTo>
                  <a:lnTo>
                    <a:pt x="24129" y="162560"/>
                  </a:lnTo>
                  <a:close/>
                </a:path>
                <a:path w="24129" h="701039">
                  <a:moveTo>
                    <a:pt x="24129" y="168910"/>
                  </a:moveTo>
                  <a:lnTo>
                    <a:pt x="0" y="168910"/>
                  </a:lnTo>
                  <a:lnTo>
                    <a:pt x="0" y="175260"/>
                  </a:lnTo>
                  <a:lnTo>
                    <a:pt x="24129" y="175260"/>
                  </a:lnTo>
                  <a:lnTo>
                    <a:pt x="24129" y="168910"/>
                  </a:lnTo>
                  <a:close/>
                </a:path>
                <a:path w="24129" h="701039">
                  <a:moveTo>
                    <a:pt x="24129" y="175260"/>
                  </a:moveTo>
                  <a:lnTo>
                    <a:pt x="0" y="175260"/>
                  </a:lnTo>
                  <a:lnTo>
                    <a:pt x="0" y="181610"/>
                  </a:lnTo>
                  <a:lnTo>
                    <a:pt x="24129" y="181610"/>
                  </a:lnTo>
                  <a:lnTo>
                    <a:pt x="24129" y="175260"/>
                  </a:lnTo>
                  <a:close/>
                </a:path>
                <a:path w="24129" h="701039">
                  <a:moveTo>
                    <a:pt x="24129" y="181610"/>
                  </a:moveTo>
                  <a:lnTo>
                    <a:pt x="0" y="181610"/>
                  </a:lnTo>
                  <a:lnTo>
                    <a:pt x="0" y="187960"/>
                  </a:lnTo>
                  <a:lnTo>
                    <a:pt x="24129" y="187960"/>
                  </a:lnTo>
                  <a:lnTo>
                    <a:pt x="24129" y="181610"/>
                  </a:lnTo>
                  <a:close/>
                </a:path>
                <a:path w="24129" h="701039">
                  <a:moveTo>
                    <a:pt x="24129" y="187960"/>
                  </a:moveTo>
                  <a:lnTo>
                    <a:pt x="0" y="187960"/>
                  </a:lnTo>
                  <a:lnTo>
                    <a:pt x="0" y="194310"/>
                  </a:lnTo>
                  <a:lnTo>
                    <a:pt x="24129" y="194310"/>
                  </a:lnTo>
                  <a:lnTo>
                    <a:pt x="24129" y="187960"/>
                  </a:lnTo>
                  <a:close/>
                </a:path>
                <a:path w="24129" h="701039">
                  <a:moveTo>
                    <a:pt x="24129" y="194310"/>
                  </a:moveTo>
                  <a:lnTo>
                    <a:pt x="0" y="194310"/>
                  </a:lnTo>
                  <a:lnTo>
                    <a:pt x="0" y="200660"/>
                  </a:lnTo>
                  <a:lnTo>
                    <a:pt x="24129" y="200660"/>
                  </a:lnTo>
                  <a:lnTo>
                    <a:pt x="24129" y="194310"/>
                  </a:lnTo>
                  <a:close/>
                </a:path>
                <a:path w="24129" h="701039">
                  <a:moveTo>
                    <a:pt x="24129" y="200660"/>
                  </a:moveTo>
                  <a:lnTo>
                    <a:pt x="0" y="200660"/>
                  </a:lnTo>
                  <a:lnTo>
                    <a:pt x="0" y="207010"/>
                  </a:lnTo>
                  <a:lnTo>
                    <a:pt x="24129" y="207010"/>
                  </a:lnTo>
                  <a:lnTo>
                    <a:pt x="24129" y="200660"/>
                  </a:lnTo>
                  <a:close/>
                </a:path>
                <a:path w="24129" h="701039">
                  <a:moveTo>
                    <a:pt x="24129" y="207010"/>
                  </a:moveTo>
                  <a:lnTo>
                    <a:pt x="0" y="207010"/>
                  </a:lnTo>
                  <a:lnTo>
                    <a:pt x="0" y="213360"/>
                  </a:lnTo>
                  <a:lnTo>
                    <a:pt x="24129" y="213360"/>
                  </a:lnTo>
                  <a:lnTo>
                    <a:pt x="24129" y="207010"/>
                  </a:lnTo>
                  <a:close/>
                </a:path>
                <a:path w="24129" h="701039">
                  <a:moveTo>
                    <a:pt x="24129" y="213360"/>
                  </a:moveTo>
                  <a:lnTo>
                    <a:pt x="0" y="213360"/>
                  </a:lnTo>
                  <a:lnTo>
                    <a:pt x="0" y="219710"/>
                  </a:lnTo>
                  <a:lnTo>
                    <a:pt x="24129" y="219710"/>
                  </a:lnTo>
                  <a:lnTo>
                    <a:pt x="24129" y="213360"/>
                  </a:lnTo>
                  <a:close/>
                </a:path>
                <a:path w="24129" h="701039">
                  <a:moveTo>
                    <a:pt x="24129" y="219710"/>
                  </a:moveTo>
                  <a:lnTo>
                    <a:pt x="0" y="219710"/>
                  </a:lnTo>
                  <a:lnTo>
                    <a:pt x="0" y="226060"/>
                  </a:lnTo>
                  <a:lnTo>
                    <a:pt x="24129" y="226060"/>
                  </a:lnTo>
                  <a:lnTo>
                    <a:pt x="24129" y="219710"/>
                  </a:lnTo>
                  <a:close/>
                </a:path>
                <a:path w="24129" h="701039">
                  <a:moveTo>
                    <a:pt x="24129" y="226060"/>
                  </a:moveTo>
                  <a:lnTo>
                    <a:pt x="0" y="226060"/>
                  </a:lnTo>
                  <a:lnTo>
                    <a:pt x="0" y="232410"/>
                  </a:lnTo>
                  <a:lnTo>
                    <a:pt x="24129" y="232410"/>
                  </a:lnTo>
                  <a:lnTo>
                    <a:pt x="24129" y="226060"/>
                  </a:lnTo>
                  <a:close/>
                </a:path>
                <a:path w="24129" h="701039">
                  <a:moveTo>
                    <a:pt x="24129" y="232410"/>
                  </a:moveTo>
                  <a:lnTo>
                    <a:pt x="0" y="232410"/>
                  </a:lnTo>
                  <a:lnTo>
                    <a:pt x="0" y="245110"/>
                  </a:lnTo>
                  <a:lnTo>
                    <a:pt x="24129" y="245110"/>
                  </a:lnTo>
                  <a:lnTo>
                    <a:pt x="24129" y="232410"/>
                  </a:lnTo>
                  <a:close/>
                </a:path>
                <a:path w="24129" h="701039">
                  <a:moveTo>
                    <a:pt x="24129" y="245110"/>
                  </a:moveTo>
                  <a:lnTo>
                    <a:pt x="0" y="245110"/>
                  </a:lnTo>
                  <a:lnTo>
                    <a:pt x="0" y="251460"/>
                  </a:lnTo>
                  <a:lnTo>
                    <a:pt x="24129" y="251460"/>
                  </a:lnTo>
                  <a:lnTo>
                    <a:pt x="24129" y="245110"/>
                  </a:lnTo>
                  <a:close/>
                </a:path>
                <a:path w="24129" h="701039">
                  <a:moveTo>
                    <a:pt x="24129" y="251460"/>
                  </a:moveTo>
                  <a:lnTo>
                    <a:pt x="0" y="251460"/>
                  </a:lnTo>
                  <a:lnTo>
                    <a:pt x="0" y="257810"/>
                  </a:lnTo>
                  <a:lnTo>
                    <a:pt x="24129" y="257810"/>
                  </a:lnTo>
                  <a:lnTo>
                    <a:pt x="24129" y="251460"/>
                  </a:lnTo>
                  <a:close/>
                </a:path>
                <a:path w="24129" h="701039">
                  <a:moveTo>
                    <a:pt x="24129" y="257810"/>
                  </a:moveTo>
                  <a:lnTo>
                    <a:pt x="0" y="257810"/>
                  </a:lnTo>
                  <a:lnTo>
                    <a:pt x="0" y="264160"/>
                  </a:lnTo>
                  <a:lnTo>
                    <a:pt x="24129" y="264160"/>
                  </a:lnTo>
                  <a:lnTo>
                    <a:pt x="24129" y="257810"/>
                  </a:lnTo>
                  <a:close/>
                </a:path>
                <a:path w="24129" h="701039">
                  <a:moveTo>
                    <a:pt x="24129" y="264160"/>
                  </a:moveTo>
                  <a:lnTo>
                    <a:pt x="0" y="264160"/>
                  </a:lnTo>
                  <a:lnTo>
                    <a:pt x="0" y="270510"/>
                  </a:lnTo>
                  <a:lnTo>
                    <a:pt x="24129" y="270510"/>
                  </a:lnTo>
                  <a:lnTo>
                    <a:pt x="24129" y="264160"/>
                  </a:lnTo>
                  <a:close/>
                </a:path>
                <a:path w="24129" h="701039">
                  <a:moveTo>
                    <a:pt x="24129" y="270510"/>
                  </a:moveTo>
                  <a:lnTo>
                    <a:pt x="0" y="270510"/>
                  </a:lnTo>
                  <a:lnTo>
                    <a:pt x="0" y="276860"/>
                  </a:lnTo>
                  <a:lnTo>
                    <a:pt x="24129" y="276860"/>
                  </a:lnTo>
                  <a:lnTo>
                    <a:pt x="24129" y="270510"/>
                  </a:lnTo>
                  <a:close/>
                </a:path>
                <a:path w="24129" h="701039">
                  <a:moveTo>
                    <a:pt x="24129" y="276860"/>
                  </a:moveTo>
                  <a:lnTo>
                    <a:pt x="0" y="276860"/>
                  </a:lnTo>
                  <a:lnTo>
                    <a:pt x="0" y="283210"/>
                  </a:lnTo>
                  <a:lnTo>
                    <a:pt x="24129" y="283210"/>
                  </a:lnTo>
                  <a:lnTo>
                    <a:pt x="24129" y="276860"/>
                  </a:lnTo>
                  <a:close/>
                </a:path>
                <a:path w="24129" h="701039">
                  <a:moveTo>
                    <a:pt x="24129" y="283210"/>
                  </a:moveTo>
                  <a:lnTo>
                    <a:pt x="0" y="283210"/>
                  </a:lnTo>
                  <a:lnTo>
                    <a:pt x="0" y="289560"/>
                  </a:lnTo>
                  <a:lnTo>
                    <a:pt x="24129" y="289560"/>
                  </a:lnTo>
                  <a:lnTo>
                    <a:pt x="24129" y="283210"/>
                  </a:lnTo>
                  <a:close/>
                </a:path>
                <a:path w="24129" h="701039">
                  <a:moveTo>
                    <a:pt x="24129" y="289560"/>
                  </a:moveTo>
                  <a:lnTo>
                    <a:pt x="0" y="289560"/>
                  </a:lnTo>
                  <a:lnTo>
                    <a:pt x="0" y="295910"/>
                  </a:lnTo>
                  <a:lnTo>
                    <a:pt x="24129" y="295910"/>
                  </a:lnTo>
                  <a:lnTo>
                    <a:pt x="24129" y="289560"/>
                  </a:lnTo>
                  <a:close/>
                </a:path>
                <a:path w="24129" h="701039">
                  <a:moveTo>
                    <a:pt x="24129" y="295910"/>
                  </a:moveTo>
                  <a:lnTo>
                    <a:pt x="0" y="295910"/>
                  </a:lnTo>
                  <a:lnTo>
                    <a:pt x="0" y="302260"/>
                  </a:lnTo>
                  <a:lnTo>
                    <a:pt x="24129" y="302260"/>
                  </a:lnTo>
                  <a:lnTo>
                    <a:pt x="24129" y="295910"/>
                  </a:lnTo>
                  <a:close/>
                </a:path>
                <a:path w="24129" h="701039">
                  <a:moveTo>
                    <a:pt x="24129" y="302260"/>
                  </a:moveTo>
                  <a:lnTo>
                    <a:pt x="0" y="302260"/>
                  </a:lnTo>
                  <a:lnTo>
                    <a:pt x="0" y="308610"/>
                  </a:lnTo>
                  <a:lnTo>
                    <a:pt x="24129" y="308610"/>
                  </a:lnTo>
                  <a:lnTo>
                    <a:pt x="24129" y="302260"/>
                  </a:lnTo>
                  <a:close/>
                </a:path>
                <a:path w="24129" h="701039">
                  <a:moveTo>
                    <a:pt x="24129" y="308610"/>
                  </a:moveTo>
                  <a:lnTo>
                    <a:pt x="0" y="308610"/>
                  </a:lnTo>
                  <a:lnTo>
                    <a:pt x="0" y="314960"/>
                  </a:lnTo>
                  <a:lnTo>
                    <a:pt x="24129" y="314960"/>
                  </a:lnTo>
                  <a:lnTo>
                    <a:pt x="24129" y="308610"/>
                  </a:lnTo>
                  <a:close/>
                </a:path>
                <a:path w="24129" h="701039">
                  <a:moveTo>
                    <a:pt x="24129" y="314960"/>
                  </a:moveTo>
                  <a:lnTo>
                    <a:pt x="0" y="314960"/>
                  </a:lnTo>
                  <a:lnTo>
                    <a:pt x="0" y="321310"/>
                  </a:lnTo>
                  <a:lnTo>
                    <a:pt x="24129" y="321310"/>
                  </a:lnTo>
                  <a:lnTo>
                    <a:pt x="24129" y="314960"/>
                  </a:lnTo>
                  <a:close/>
                </a:path>
                <a:path w="24129" h="701039">
                  <a:moveTo>
                    <a:pt x="24129" y="321310"/>
                  </a:moveTo>
                  <a:lnTo>
                    <a:pt x="0" y="321310"/>
                  </a:lnTo>
                  <a:lnTo>
                    <a:pt x="0" y="327660"/>
                  </a:lnTo>
                  <a:lnTo>
                    <a:pt x="24129" y="327660"/>
                  </a:lnTo>
                  <a:lnTo>
                    <a:pt x="24129" y="321310"/>
                  </a:lnTo>
                  <a:close/>
                </a:path>
                <a:path w="24129" h="701039">
                  <a:moveTo>
                    <a:pt x="24129" y="327660"/>
                  </a:moveTo>
                  <a:lnTo>
                    <a:pt x="0" y="327660"/>
                  </a:lnTo>
                  <a:lnTo>
                    <a:pt x="0" y="334010"/>
                  </a:lnTo>
                  <a:lnTo>
                    <a:pt x="24129" y="334010"/>
                  </a:lnTo>
                  <a:lnTo>
                    <a:pt x="24129" y="327660"/>
                  </a:lnTo>
                  <a:close/>
                </a:path>
                <a:path w="24129" h="701039">
                  <a:moveTo>
                    <a:pt x="24129" y="334010"/>
                  </a:moveTo>
                  <a:lnTo>
                    <a:pt x="0" y="334010"/>
                  </a:lnTo>
                  <a:lnTo>
                    <a:pt x="0" y="340360"/>
                  </a:lnTo>
                  <a:lnTo>
                    <a:pt x="24129" y="340360"/>
                  </a:lnTo>
                  <a:lnTo>
                    <a:pt x="24129" y="334010"/>
                  </a:lnTo>
                  <a:close/>
                </a:path>
                <a:path w="24129" h="701039">
                  <a:moveTo>
                    <a:pt x="24129" y="340360"/>
                  </a:moveTo>
                  <a:lnTo>
                    <a:pt x="0" y="340360"/>
                  </a:lnTo>
                  <a:lnTo>
                    <a:pt x="0" y="346710"/>
                  </a:lnTo>
                  <a:lnTo>
                    <a:pt x="24129" y="346710"/>
                  </a:lnTo>
                  <a:lnTo>
                    <a:pt x="24129" y="340360"/>
                  </a:lnTo>
                  <a:close/>
                </a:path>
                <a:path w="24129" h="701039">
                  <a:moveTo>
                    <a:pt x="24129" y="346710"/>
                  </a:moveTo>
                  <a:lnTo>
                    <a:pt x="0" y="346710"/>
                  </a:lnTo>
                  <a:lnTo>
                    <a:pt x="0" y="353060"/>
                  </a:lnTo>
                  <a:lnTo>
                    <a:pt x="24129" y="353060"/>
                  </a:lnTo>
                  <a:lnTo>
                    <a:pt x="24129" y="346710"/>
                  </a:lnTo>
                  <a:close/>
                </a:path>
                <a:path w="24129" h="701039">
                  <a:moveTo>
                    <a:pt x="24129" y="353060"/>
                  </a:moveTo>
                  <a:lnTo>
                    <a:pt x="0" y="353060"/>
                  </a:lnTo>
                  <a:lnTo>
                    <a:pt x="0" y="359410"/>
                  </a:lnTo>
                  <a:lnTo>
                    <a:pt x="24129" y="359410"/>
                  </a:lnTo>
                  <a:lnTo>
                    <a:pt x="24129" y="353060"/>
                  </a:lnTo>
                  <a:close/>
                </a:path>
                <a:path w="24129" h="701039">
                  <a:moveTo>
                    <a:pt x="24129" y="359410"/>
                  </a:moveTo>
                  <a:lnTo>
                    <a:pt x="0" y="359410"/>
                  </a:lnTo>
                  <a:lnTo>
                    <a:pt x="0" y="365760"/>
                  </a:lnTo>
                  <a:lnTo>
                    <a:pt x="24129" y="365760"/>
                  </a:lnTo>
                  <a:lnTo>
                    <a:pt x="24129" y="359410"/>
                  </a:lnTo>
                  <a:close/>
                </a:path>
                <a:path w="24129" h="701039">
                  <a:moveTo>
                    <a:pt x="24129" y="365760"/>
                  </a:moveTo>
                  <a:lnTo>
                    <a:pt x="0" y="365760"/>
                  </a:lnTo>
                  <a:lnTo>
                    <a:pt x="0" y="372110"/>
                  </a:lnTo>
                  <a:lnTo>
                    <a:pt x="24129" y="372110"/>
                  </a:lnTo>
                  <a:lnTo>
                    <a:pt x="24129" y="365760"/>
                  </a:lnTo>
                  <a:close/>
                </a:path>
                <a:path w="24129" h="701039">
                  <a:moveTo>
                    <a:pt x="24129" y="372110"/>
                  </a:moveTo>
                  <a:lnTo>
                    <a:pt x="0" y="372110"/>
                  </a:lnTo>
                  <a:lnTo>
                    <a:pt x="0" y="378460"/>
                  </a:lnTo>
                  <a:lnTo>
                    <a:pt x="24129" y="378460"/>
                  </a:lnTo>
                  <a:lnTo>
                    <a:pt x="24129" y="372110"/>
                  </a:lnTo>
                  <a:close/>
                </a:path>
                <a:path w="24129" h="701039">
                  <a:moveTo>
                    <a:pt x="24129" y="378460"/>
                  </a:moveTo>
                  <a:lnTo>
                    <a:pt x="0" y="378460"/>
                  </a:lnTo>
                  <a:lnTo>
                    <a:pt x="0" y="384810"/>
                  </a:lnTo>
                  <a:lnTo>
                    <a:pt x="24129" y="384810"/>
                  </a:lnTo>
                  <a:lnTo>
                    <a:pt x="24129" y="378460"/>
                  </a:lnTo>
                  <a:close/>
                </a:path>
                <a:path w="24129" h="701039">
                  <a:moveTo>
                    <a:pt x="24129" y="384810"/>
                  </a:moveTo>
                  <a:lnTo>
                    <a:pt x="0" y="384810"/>
                  </a:lnTo>
                  <a:lnTo>
                    <a:pt x="0" y="391160"/>
                  </a:lnTo>
                  <a:lnTo>
                    <a:pt x="24129" y="391160"/>
                  </a:lnTo>
                  <a:lnTo>
                    <a:pt x="24129" y="384810"/>
                  </a:lnTo>
                  <a:close/>
                </a:path>
                <a:path w="24129" h="701039">
                  <a:moveTo>
                    <a:pt x="24129" y="391160"/>
                  </a:moveTo>
                  <a:lnTo>
                    <a:pt x="0" y="391160"/>
                  </a:lnTo>
                  <a:lnTo>
                    <a:pt x="0" y="397510"/>
                  </a:lnTo>
                  <a:lnTo>
                    <a:pt x="24129" y="397510"/>
                  </a:lnTo>
                  <a:lnTo>
                    <a:pt x="24129" y="391160"/>
                  </a:lnTo>
                  <a:close/>
                </a:path>
                <a:path w="24129" h="701039">
                  <a:moveTo>
                    <a:pt x="24129" y="397510"/>
                  </a:moveTo>
                  <a:lnTo>
                    <a:pt x="0" y="397510"/>
                  </a:lnTo>
                  <a:lnTo>
                    <a:pt x="0" y="403860"/>
                  </a:lnTo>
                  <a:lnTo>
                    <a:pt x="24129" y="403860"/>
                  </a:lnTo>
                  <a:lnTo>
                    <a:pt x="24129" y="397510"/>
                  </a:lnTo>
                  <a:close/>
                </a:path>
                <a:path w="24129" h="701039">
                  <a:moveTo>
                    <a:pt x="24129" y="403860"/>
                  </a:moveTo>
                  <a:lnTo>
                    <a:pt x="0" y="403860"/>
                  </a:lnTo>
                  <a:lnTo>
                    <a:pt x="0" y="410210"/>
                  </a:lnTo>
                  <a:lnTo>
                    <a:pt x="24129" y="410210"/>
                  </a:lnTo>
                  <a:lnTo>
                    <a:pt x="24129" y="403860"/>
                  </a:lnTo>
                  <a:close/>
                </a:path>
                <a:path w="24129" h="701039">
                  <a:moveTo>
                    <a:pt x="24129" y="410210"/>
                  </a:moveTo>
                  <a:lnTo>
                    <a:pt x="0" y="410210"/>
                  </a:lnTo>
                  <a:lnTo>
                    <a:pt x="0" y="416560"/>
                  </a:lnTo>
                  <a:lnTo>
                    <a:pt x="24129" y="416560"/>
                  </a:lnTo>
                  <a:lnTo>
                    <a:pt x="24129" y="410210"/>
                  </a:lnTo>
                  <a:close/>
                </a:path>
                <a:path w="24129" h="701039">
                  <a:moveTo>
                    <a:pt x="24129" y="416560"/>
                  </a:moveTo>
                  <a:lnTo>
                    <a:pt x="0" y="416560"/>
                  </a:lnTo>
                  <a:lnTo>
                    <a:pt x="0" y="422910"/>
                  </a:lnTo>
                  <a:lnTo>
                    <a:pt x="24129" y="422910"/>
                  </a:lnTo>
                  <a:lnTo>
                    <a:pt x="24129" y="416560"/>
                  </a:lnTo>
                  <a:close/>
                </a:path>
                <a:path w="24129" h="701039">
                  <a:moveTo>
                    <a:pt x="24129" y="422910"/>
                  </a:moveTo>
                  <a:lnTo>
                    <a:pt x="0" y="422910"/>
                  </a:lnTo>
                  <a:lnTo>
                    <a:pt x="0" y="429260"/>
                  </a:lnTo>
                  <a:lnTo>
                    <a:pt x="24129" y="429260"/>
                  </a:lnTo>
                  <a:lnTo>
                    <a:pt x="24129" y="422910"/>
                  </a:lnTo>
                  <a:close/>
                </a:path>
                <a:path w="24129" h="701039">
                  <a:moveTo>
                    <a:pt x="24129" y="429260"/>
                  </a:moveTo>
                  <a:lnTo>
                    <a:pt x="0" y="429260"/>
                  </a:lnTo>
                  <a:lnTo>
                    <a:pt x="0" y="435610"/>
                  </a:lnTo>
                  <a:lnTo>
                    <a:pt x="24129" y="435610"/>
                  </a:lnTo>
                  <a:lnTo>
                    <a:pt x="24129" y="429260"/>
                  </a:lnTo>
                  <a:close/>
                </a:path>
                <a:path w="24129" h="701039">
                  <a:moveTo>
                    <a:pt x="24129" y="435610"/>
                  </a:moveTo>
                  <a:lnTo>
                    <a:pt x="0" y="435610"/>
                  </a:lnTo>
                  <a:lnTo>
                    <a:pt x="0" y="441960"/>
                  </a:lnTo>
                  <a:lnTo>
                    <a:pt x="24129" y="441960"/>
                  </a:lnTo>
                  <a:lnTo>
                    <a:pt x="24129" y="435610"/>
                  </a:lnTo>
                  <a:close/>
                </a:path>
                <a:path w="24129" h="701039">
                  <a:moveTo>
                    <a:pt x="24129" y="441960"/>
                  </a:moveTo>
                  <a:lnTo>
                    <a:pt x="0" y="441960"/>
                  </a:lnTo>
                  <a:lnTo>
                    <a:pt x="0" y="448310"/>
                  </a:lnTo>
                  <a:lnTo>
                    <a:pt x="24129" y="448310"/>
                  </a:lnTo>
                  <a:lnTo>
                    <a:pt x="24129" y="441960"/>
                  </a:lnTo>
                  <a:close/>
                </a:path>
                <a:path w="24129" h="701039">
                  <a:moveTo>
                    <a:pt x="24129" y="448310"/>
                  </a:moveTo>
                  <a:lnTo>
                    <a:pt x="0" y="448310"/>
                  </a:lnTo>
                  <a:lnTo>
                    <a:pt x="0" y="454660"/>
                  </a:lnTo>
                  <a:lnTo>
                    <a:pt x="24129" y="454660"/>
                  </a:lnTo>
                  <a:lnTo>
                    <a:pt x="24129" y="448310"/>
                  </a:lnTo>
                  <a:close/>
                </a:path>
                <a:path w="24129" h="701039">
                  <a:moveTo>
                    <a:pt x="24129" y="454660"/>
                  </a:moveTo>
                  <a:lnTo>
                    <a:pt x="0" y="454660"/>
                  </a:lnTo>
                  <a:lnTo>
                    <a:pt x="0" y="461010"/>
                  </a:lnTo>
                  <a:lnTo>
                    <a:pt x="24129" y="461010"/>
                  </a:lnTo>
                  <a:lnTo>
                    <a:pt x="24129" y="454660"/>
                  </a:lnTo>
                  <a:close/>
                </a:path>
                <a:path w="24129" h="701039">
                  <a:moveTo>
                    <a:pt x="24129" y="461010"/>
                  </a:moveTo>
                  <a:lnTo>
                    <a:pt x="0" y="461010"/>
                  </a:lnTo>
                  <a:lnTo>
                    <a:pt x="0" y="467360"/>
                  </a:lnTo>
                  <a:lnTo>
                    <a:pt x="24129" y="467360"/>
                  </a:lnTo>
                  <a:lnTo>
                    <a:pt x="24129" y="461010"/>
                  </a:lnTo>
                  <a:close/>
                </a:path>
                <a:path w="24129" h="701039">
                  <a:moveTo>
                    <a:pt x="24129" y="467360"/>
                  </a:moveTo>
                  <a:lnTo>
                    <a:pt x="0" y="467360"/>
                  </a:lnTo>
                  <a:lnTo>
                    <a:pt x="0" y="473710"/>
                  </a:lnTo>
                  <a:lnTo>
                    <a:pt x="24129" y="473710"/>
                  </a:lnTo>
                  <a:lnTo>
                    <a:pt x="24129" y="467360"/>
                  </a:lnTo>
                  <a:close/>
                </a:path>
                <a:path w="24129" h="701039">
                  <a:moveTo>
                    <a:pt x="24129" y="473710"/>
                  </a:moveTo>
                  <a:lnTo>
                    <a:pt x="0" y="473710"/>
                  </a:lnTo>
                  <a:lnTo>
                    <a:pt x="0" y="499110"/>
                  </a:lnTo>
                  <a:lnTo>
                    <a:pt x="24129" y="499110"/>
                  </a:lnTo>
                  <a:lnTo>
                    <a:pt x="24129" y="473710"/>
                  </a:lnTo>
                  <a:close/>
                </a:path>
                <a:path w="24129" h="701039">
                  <a:moveTo>
                    <a:pt x="24129" y="499110"/>
                  </a:moveTo>
                  <a:lnTo>
                    <a:pt x="0" y="499110"/>
                  </a:lnTo>
                  <a:lnTo>
                    <a:pt x="0" y="504190"/>
                  </a:lnTo>
                  <a:lnTo>
                    <a:pt x="24129" y="504190"/>
                  </a:lnTo>
                  <a:lnTo>
                    <a:pt x="24129" y="499110"/>
                  </a:lnTo>
                  <a:close/>
                </a:path>
                <a:path w="24129" h="701039">
                  <a:moveTo>
                    <a:pt x="24129" y="504190"/>
                  </a:moveTo>
                  <a:lnTo>
                    <a:pt x="0" y="504190"/>
                  </a:lnTo>
                  <a:lnTo>
                    <a:pt x="0" y="511810"/>
                  </a:lnTo>
                  <a:lnTo>
                    <a:pt x="24129" y="511810"/>
                  </a:lnTo>
                  <a:lnTo>
                    <a:pt x="24129" y="504190"/>
                  </a:lnTo>
                  <a:close/>
                </a:path>
                <a:path w="24129" h="701039">
                  <a:moveTo>
                    <a:pt x="24129" y="511810"/>
                  </a:moveTo>
                  <a:lnTo>
                    <a:pt x="0" y="511810"/>
                  </a:lnTo>
                  <a:lnTo>
                    <a:pt x="0" y="518160"/>
                  </a:lnTo>
                  <a:lnTo>
                    <a:pt x="24129" y="518160"/>
                  </a:lnTo>
                  <a:lnTo>
                    <a:pt x="24129" y="511810"/>
                  </a:lnTo>
                  <a:close/>
                </a:path>
                <a:path w="24129" h="701039">
                  <a:moveTo>
                    <a:pt x="24129" y="518160"/>
                  </a:moveTo>
                  <a:lnTo>
                    <a:pt x="0" y="518160"/>
                  </a:lnTo>
                  <a:lnTo>
                    <a:pt x="0" y="524510"/>
                  </a:lnTo>
                  <a:lnTo>
                    <a:pt x="24129" y="524510"/>
                  </a:lnTo>
                  <a:lnTo>
                    <a:pt x="24129" y="518160"/>
                  </a:lnTo>
                  <a:close/>
                </a:path>
                <a:path w="24129" h="701039">
                  <a:moveTo>
                    <a:pt x="24129" y="524510"/>
                  </a:moveTo>
                  <a:lnTo>
                    <a:pt x="0" y="524510"/>
                  </a:lnTo>
                  <a:lnTo>
                    <a:pt x="0" y="530860"/>
                  </a:lnTo>
                  <a:lnTo>
                    <a:pt x="24129" y="530860"/>
                  </a:lnTo>
                  <a:lnTo>
                    <a:pt x="24129" y="524510"/>
                  </a:lnTo>
                  <a:close/>
                </a:path>
                <a:path w="24129" h="701039">
                  <a:moveTo>
                    <a:pt x="24129" y="530860"/>
                  </a:moveTo>
                  <a:lnTo>
                    <a:pt x="0" y="530860"/>
                  </a:lnTo>
                  <a:lnTo>
                    <a:pt x="0" y="537210"/>
                  </a:lnTo>
                  <a:lnTo>
                    <a:pt x="24129" y="537210"/>
                  </a:lnTo>
                  <a:lnTo>
                    <a:pt x="24129" y="530860"/>
                  </a:lnTo>
                  <a:close/>
                </a:path>
                <a:path w="24129" h="701039">
                  <a:moveTo>
                    <a:pt x="24129" y="537210"/>
                  </a:moveTo>
                  <a:lnTo>
                    <a:pt x="0" y="537210"/>
                  </a:lnTo>
                  <a:lnTo>
                    <a:pt x="0" y="543560"/>
                  </a:lnTo>
                  <a:lnTo>
                    <a:pt x="24129" y="543560"/>
                  </a:lnTo>
                  <a:lnTo>
                    <a:pt x="24129" y="537210"/>
                  </a:lnTo>
                  <a:close/>
                </a:path>
                <a:path w="24129" h="701039">
                  <a:moveTo>
                    <a:pt x="24129" y="543560"/>
                  </a:moveTo>
                  <a:lnTo>
                    <a:pt x="0" y="543560"/>
                  </a:lnTo>
                  <a:lnTo>
                    <a:pt x="0" y="549910"/>
                  </a:lnTo>
                  <a:lnTo>
                    <a:pt x="24129" y="549910"/>
                  </a:lnTo>
                  <a:lnTo>
                    <a:pt x="24129" y="543560"/>
                  </a:lnTo>
                  <a:close/>
                </a:path>
                <a:path w="24129" h="701039">
                  <a:moveTo>
                    <a:pt x="24129" y="549910"/>
                  </a:moveTo>
                  <a:lnTo>
                    <a:pt x="0" y="549910"/>
                  </a:lnTo>
                  <a:lnTo>
                    <a:pt x="0" y="556260"/>
                  </a:lnTo>
                  <a:lnTo>
                    <a:pt x="24129" y="556260"/>
                  </a:lnTo>
                  <a:lnTo>
                    <a:pt x="24129" y="549910"/>
                  </a:lnTo>
                  <a:close/>
                </a:path>
                <a:path w="24129" h="701039">
                  <a:moveTo>
                    <a:pt x="24129" y="556260"/>
                  </a:moveTo>
                  <a:lnTo>
                    <a:pt x="0" y="556260"/>
                  </a:lnTo>
                  <a:lnTo>
                    <a:pt x="0" y="562610"/>
                  </a:lnTo>
                  <a:lnTo>
                    <a:pt x="24129" y="562610"/>
                  </a:lnTo>
                  <a:lnTo>
                    <a:pt x="24129" y="556260"/>
                  </a:lnTo>
                  <a:close/>
                </a:path>
                <a:path w="24129" h="701039">
                  <a:moveTo>
                    <a:pt x="24129" y="562610"/>
                  </a:moveTo>
                  <a:lnTo>
                    <a:pt x="0" y="562610"/>
                  </a:lnTo>
                  <a:lnTo>
                    <a:pt x="0" y="568960"/>
                  </a:lnTo>
                  <a:lnTo>
                    <a:pt x="24129" y="568960"/>
                  </a:lnTo>
                  <a:lnTo>
                    <a:pt x="24129" y="562610"/>
                  </a:lnTo>
                  <a:close/>
                </a:path>
                <a:path w="24129" h="701039">
                  <a:moveTo>
                    <a:pt x="24129" y="568960"/>
                  </a:moveTo>
                  <a:lnTo>
                    <a:pt x="0" y="568960"/>
                  </a:lnTo>
                  <a:lnTo>
                    <a:pt x="0" y="586740"/>
                  </a:lnTo>
                  <a:lnTo>
                    <a:pt x="24129" y="586740"/>
                  </a:lnTo>
                  <a:lnTo>
                    <a:pt x="24129" y="568960"/>
                  </a:lnTo>
                  <a:close/>
                </a:path>
                <a:path w="24129" h="701039">
                  <a:moveTo>
                    <a:pt x="24129" y="586740"/>
                  </a:moveTo>
                  <a:lnTo>
                    <a:pt x="0" y="586740"/>
                  </a:lnTo>
                  <a:lnTo>
                    <a:pt x="0" y="594360"/>
                  </a:lnTo>
                  <a:lnTo>
                    <a:pt x="24129" y="594360"/>
                  </a:lnTo>
                  <a:lnTo>
                    <a:pt x="24129" y="586740"/>
                  </a:lnTo>
                  <a:close/>
                </a:path>
                <a:path w="24129" h="701039">
                  <a:moveTo>
                    <a:pt x="24129" y="594360"/>
                  </a:moveTo>
                  <a:lnTo>
                    <a:pt x="0" y="594360"/>
                  </a:lnTo>
                  <a:lnTo>
                    <a:pt x="0" y="599440"/>
                  </a:lnTo>
                  <a:lnTo>
                    <a:pt x="24129" y="599440"/>
                  </a:lnTo>
                  <a:lnTo>
                    <a:pt x="24129" y="594360"/>
                  </a:lnTo>
                  <a:close/>
                </a:path>
                <a:path w="24129" h="701039">
                  <a:moveTo>
                    <a:pt x="24129" y="599440"/>
                  </a:moveTo>
                  <a:lnTo>
                    <a:pt x="0" y="599440"/>
                  </a:lnTo>
                  <a:lnTo>
                    <a:pt x="0" y="607060"/>
                  </a:lnTo>
                  <a:lnTo>
                    <a:pt x="24129" y="607060"/>
                  </a:lnTo>
                  <a:lnTo>
                    <a:pt x="24129" y="599440"/>
                  </a:lnTo>
                  <a:close/>
                </a:path>
                <a:path w="24129" h="701039">
                  <a:moveTo>
                    <a:pt x="24129" y="607060"/>
                  </a:moveTo>
                  <a:lnTo>
                    <a:pt x="0" y="607060"/>
                  </a:lnTo>
                  <a:lnTo>
                    <a:pt x="0" y="613410"/>
                  </a:lnTo>
                  <a:lnTo>
                    <a:pt x="24129" y="613410"/>
                  </a:lnTo>
                  <a:lnTo>
                    <a:pt x="24129" y="607060"/>
                  </a:lnTo>
                  <a:close/>
                </a:path>
                <a:path w="24129" h="701039">
                  <a:moveTo>
                    <a:pt x="24129" y="613410"/>
                  </a:moveTo>
                  <a:lnTo>
                    <a:pt x="0" y="613410"/>
                  </a:lnTo>
                  <a:lnTo>
                    <a:pt x="0" y="619760"/>
                  </a:lnTo>
                  <a:lnTo>
                    <a:pt x="24129" y="619760"/>
                  </a:lnTo>
                  <a:lnTo>
                    <a:pt x="24129" y="613410"/>
                  </a:lnTo>
                  <a:close/>
                </a:path>
                <a:path w="24129" h="701039">
                  <a:moveTo>
                    <a:pt x="24129" y="619760"/>
                  </a:moveTo>
                  <a:lnTo>
                    <a:pt x="0" y="619760"/>
                  </a:lnTo>
                  <a:lnTo>
                    <a:pt x="0" y="626110"/>
                  </a:lnTo>
                  <a:lnTo>
                    <a:pt x="24129" y="626110"/>
                  </a:lnTo>
                  <a:lnTo>
                    <a:pt x="24129" y="619760"/>
                  </a:lnTo>
                  <a:close/>
                </a:path>
                <a:path w="24129" h="701039">
                  <a:moveTo>
                    <a:pt x="24129" y="626110"/>
                  </a:moveTo>
                  <a:lnTo>
                    <a:pt x="0" y="626110"/>
                  </a:lnTo>
                  <a:lnTo>
                    <a:pt x="0" y="632460"/>
                  </a:lnTo>
                  <a:lnTo>
                    <a:pt x="24129" y="632460"/>
                  </a:lnTo>
                  <a:lnTo>
                    <a:pt x="24129" y="626110"/>
                  </a:lnTo>
                  <a:close/>
                </a:path>
                <a:path w="24129" h="701039">
                  <a:moveTo>
                    <a:pt x="24129" y="632460"/>
                  </a:moveTo>
                  <a:lnTo>
                    <a:pt x="0" y="632460"/>
                  </a:lnTo>
                  <a:lnTo>
                    <a:pt x="0" y="638810"/>
                  </a:lnTo>
                  <a:lnTo>
                    <a:pt x="24129" y="638810"/>
                  </a:lnTo>
                  <a:lnTo>
                    <a:pt x="24129" y="632460"/>
                  </a:lnTo>
                  <a:close/>
                </a:path>
                <a:path w="24129" h="701039">
                  <a:moveTo>
                    <a:pt x="24129" y="638810"/>
                  </a:moveTo>
                  <a:lnTo>
                    <a:pt x="0" y="638810"/>
                  </a:lnTo>
                  <a:lnTo>
                    <a:pt x="0" y="645160"/>
                  </a:lnTo>
                  <a:lnTo>
                    <a:pt x="24129" y="645160"/>
                  </a:lnTo>
                  <a:lnTo>
                    <a:pt x="24129" y="638810"/>
                  </a:lnTo>
                  <a:close/>
                </a:path>
                <a:path w="24129" h="701039">
                  <a:moveTo>
                    <a:pt x="24129" y="645160"/>
                  </a:moveTo>
                  <a:lnTo>
                    <a:pt x="0" y="645160"/>
                  </a:lnTo>
                  <a:lnTo>
                    <a:pt x="0" y="646430"/>
                  </a:lnTo>
                  <a:lnTo>
                    <a:pt x="1270" y="646430"/>
                  </a:lnTo>
                  <a:lnTo>
                    <a:pt x="1270" y="651510"/>
                  </a:lnTo>
                  <a:lnTo>
                    <a:pt x="24129" y="651510"/>
                  </a:lnTo>
                  <a:lnTo>
                    <a:pt x="24129" y="645160"/>
                  </a:lnTo>
                  <a:close/>
                </a:path>
                <a:path w="24129" h="701039">
                  <a:moveTo>
                    <a:pt x="24129" y="651510"/>
                  </a:moveTo>
                  <a:lnTo>
                    <a:pt x="2540" y="651510"/>
                  </a:lnTo>
                  <a:lnTo>
                    <a:pt x="2540" y="655320"/>
                  </a:lnTo>
                  <a:lnTo>
                    <a:pt x="3810" y="655320"/>
                  </a:lnTo>
                  <a:lnTo>
                    <a:pt x="3810" y="657860"/>
                  </a:lnTo>
                  <a:lnTo>
                    <a:pt x="24129" y="657860"/>
                  </a:lnTo>
                  <a:lnTo>
                    <a:pt x="24129" y="651510"/>
                  </a:lnTo>
                  <a:close/>
                </a:path>
                <a:path w="24129" h="701039">
                  <a:moveTo>
                    <a:pt x="24129" y="657860"/>
                  </a:moveTo>
                  <a:lnTo>
                    <a:pt x="3810" y="657860"/>
                  </a:lnTo>
                  <a:lnTo>
                    <a:pt x="3810" y="659130"/>
                  </a:lnTo>
                  <a:lnTo>
                    <a:pt x="5079" y="659130"/>
                  </a:lnTo>
                  <a:lnTo>
                    <a:pt x="5079" y="662940"/>
                  </a:lnTo>
                  <a:lnTo>
                    <a:pt x="6350" y="662940"/>
                  </a:lnTo>
                  <a:lnTo>
                    <a:pt x="6350" y="664210"/>
                  </a:lnTo>
                  <a:lnTo>
                    <a:pt x="24129" y="664210"/>
                  </a:lnTo>
                  <a:lnTo>
                    <a:pt x="24129" y="657860"/>
                  </a:lnTo>
                  <a:close/>
                </a:path>
                <a:path w="24129" h="701039">
                  <a:moveTo>
                    <a:pt x="24129" y="664210"/>
                  </a:moveTo>
                  <a:lnTo>
                    <a:pt x="6350" y="664210"/>
                  </a:lnTo>
                  <a:lnTo>
                    <a:pt x="6350" y="666750"/>
                  </a:lnTo>
                  <a:lnTo>
                    <a:pt x="7620" y="666750"/>
                  </a:lnTo>
                  <a:lnTo>
                    <a:pt x="7620" y="670560"/>
                  </a:lnTo>
                  <a:lnTo>
                    <a:pt x="24129" y="670560"/>
                  </a:lnTo>
                  <a:lnTo>
                    <a:pt x="24129" y="664210"/>
                  </a:lnTo>
                  <a:close/>
                </a:path>
                <a:path w="24129" h="701039">
                  <a:moveTo>
                    <a:pt x="24129" y="670560"/>
                  </a:moveTo>
                  <a:lnTo>
                    <a:pt x="8890" y="670560"/>
                  </a:lnTo>
                  <a:lnTo>
                    <a:pt x="8890" y="673100"/>
                  </a:lnTo>
                  <a:lnTo>
                    <a:pt x="10160" y="673100"/>
                  </a:lnTo>
                  <a:lnTo>
                    <a:pt x="10160" y="675640"/>
                  </a:lnTo>
                  <a:lnTo>
                    <a:pt x="11429" y="675640"/>
                  </a:lnTo>
                  <a:lnTo>
                    <a:pt x="11429" y="676910"/>
                  </a:lnTo>
                  <a:lnTo>
                    <a:pt x="24129" y="676910"/>
                  </a:lnTo>
                  <a:lnTo>
                    <a:pt x="24129" y="670560"/>
                  </a:lnTo>
                  <a:close/>
                </a:path>
                <a:path w="24129" h="701039">
                  <a:moveTo>
                    <a:pt x="24129" y="676910"/>
                  </a:moveTo>
                  <a:lnTo>
                    <a:pt x="11429" y="676910"/>
                  </a:lnTo>
                  <a:lnTo>
                    <a:pt x="11429" y="678180"/>
                  </a:lnTo>
                  <a:lnTo>
                    <a:pt x="12700" y="678180"/>
                  </a:lnTo>
                  <a:lnTo>
                    <a:pt x="12700" y="680720"/>
                  </a:lnTo>
                  <a:lnTo>
                    <a:pt x="13970" y="680720"/>
                  </a:lnTo>
                  <a:lnTo>
                    <a:pt x="13970" y="683260"/>
                  </a:lnTo>
                  <a:lnTo>
                    <a:pt x="24129" y="683260"/>
                  </a:lnTo>
                  <a:lnTo>
                    <a:pt x="24129" y="676910"/>
                  </a:lnTo>
                  <a:close/>
                </a:path>
                <a:path w="24129" h="701039">
                  <a:moveTo>
                    <a:pt x="24129" y="683260"/>
                  </a:moveTo>
                  <a:lnTo>
                    <a:pt x="15240" y="683260"/>
                  </a:lnTo>
                  <a:lnTo>
                    <a:pt x="15240" y="685800"/>
                  </a:lnTo>
                  <a:lnTo>
                    <a:pt x="16510" y="685800"/>
                  </a:lnTo>
                  <a:lnTo>
                    <a:pt x="16510" y="688340"/>
                  </a:lnTo>
                  <a:lnTo>
                    <a:pt x="17779" y="688340"/>
                  </a:lnTo>
                  <a:lnTo>
                    <a:pt x="17779" y="689610"/>
                  </a:lnTo>
                  <a:lnTo>
                    <a:pt x="24129" y="689610"/>
                  </a:lnTo>
                  <a:lnTo>
                    <a:pt x="24129" y="683260"/>
                  </a:lnTo>
                  <a:close/>
                </a:path>
                <a:path w="24129" h="701039">
                  <a:moveTo>
                    <a:pt x="24129" y="689610"/>
                  </a:moveTo>
                  <a:lnTo>
                    <a:pt x="17779" y="689610"/>
                  </a:lnTo>
                  <a:lnTo>
                    <a:pt x="17779" y="690880"/>
                  </a:lnTo>
                  <a:lnTo>
                    <a:pt x="19050" y="690880"/>
                  </a:lnTo>
                  <a:lnTo>
                    <a:pt x="19050" y="693420"/>
                  </a:lnTo>
                  <a:lnTo>
                    <a:pt x="20320" y="693420"/>
                  </a:lnTo>
                  <a:lnTo>
                    <a:pt x="20320" y="695960"/>
                  </a:lnTo>
                  <a:lnTo>
                    <a:pt x="24129" y="695960"/>
                  </a:lnTo>
                  <a:lnTo>
                    <a:pt x="24129" y="689610"/>
                  </a:lnTo>
                  <a:close/>
                </a:path>
                <a:path w="24129" h="701039">
                  <a:moveTo>
                    <a:pt x="24129" y="695960"/>
                  </a:moveTo>
                  <a:lnTo>
                    <a:pt x="21590" y="695960"/>
                  </a:lnTo>
                  <a:lnTo>
                    <a:pt x="21590" y="698500"/>
                  </a:lnTo>
                  <a:lnTo>
                    <a:pt x="22860" y="698500"/>
                  </a:lnTo>
                  <a:lnTo>
                    <a:pt x="22860" y="701040"/>
                  </a:lnTo>
                  <a:lnTo>
                    <a:pt x="24129" y="701040"/>
                  </a:lnTo>
                  <a:lnTo>
                    <a:pt x="24129" y="695960"/>
                  </a:lnTo>
                  <a:close/>
                </a:path>
              </a:pathLst>
            </a:custGeom>
            <a:solidFill>
              <a:srgbClr val="2A2A2A"/>
            </a:solidFill>
          </p:spPr>
          <p:txBody>
            <a:bodyPr bIns="0" lIns="0" rIns="0" rtlCol="0" tIns="0" wrap="square"/>
            <a:p/>
          </p:txBody>
        </p:sp>
        <p:sp>
          <p:nvSpPr>
            <p:cNvPr id="1048934" name="object 211"/>
            <p:cNvSpPr/>
            <p:nvPr/>
          </p:nvSpPr>
          <p:spPr>
            <a:xfrm>
              <a:off x="6832600" y="4474209"/>
              <a:ext cx="24130" cy="638810"/>
            </a:xfrm>
            <a:custGeom>
              <a:avLst/>
              <a:ahLst/>
              <a:rect l="l" t="t" r="r" b="b"/>
              <a:pathLst>
                <a:path w="24129" h="638810">
                  <a:moveTo>
                    <a:pt x="11429" y="0"/>
                  </a:moveTo>
                  <a:lnTo>
                    <a:pt x="0" y="0"/>
                  </a:lnTo>
                  <a:lnTo>
                    <a:pt x="0" y="5079"/>
                  </a:lnTo>
                  <a:lnTo>
                    <a:pt x="24129" y="5079"/>
                  </a:lnTo>
                  <a:lnTo>
                    <a:pt x="24129" y="1269"/>
                  </a:lnTo>
                  <a:lnTo>
                    <a:pt x="11429" y="1269"/>
                  </a:lnTo>
                  <a:lnTo>
                    <a:pt x="11429" y="0"/>
                  </a:lnTo>
                  <a:close/>
                </a:path>
                <a:path w="24129" h="638810">
                  <a:moveTo>
                    <a:pt x="24129" y="5080"/>
                  </a:moveTo>
                  <a:lnTo>
                    <a:pt x="0" y="5080"/>
                  </a:lnTo>
                  <a:lnTo>
                    <a:pt x="0" y="11429"/>
                  </a:lnTo>
                  <a:lnTo>
                    <a:pt x="24129" y="11429"/>
                  </a:lnTo>
                  <a:lnTo>
                    <a:pt x="24129" y="5080"/>
                  </a:lnTo>
                  <a:close/>
                </a:path>
                <a:path w="24129" h="638810">
                  <a:moveTo>
                    <a:pt x="24129" y="11430"/>
                  </a:moveTo>
                  <a:lnTo>
                    <a:pt x="0" y="11430"/>
                  </a:lnTo>
                  <a:lnTo>
                    <a:pt x="0" y="17779"/>
                  </a:lnTo>
                  <a:lnTo>
                    <a:pt x="24129" y="17779"/>
                  </a:lnTo>
                  <a:lnTo>
                    <a:pt x="24129" y="11430"/>
                  </a:lnTo>
                  <a:close/>
                </a:path>
                <a:path w="24129" h="638810">
                  <a:moveTo>
                    <a:pt x="24129" y="17780"/>
                  </a:moveTo>
                  <a:lnTo>
                    <a:pt x="0" y="17780"/>
                  </a:lnTo>
                  <a:lnTo>
                    <a:pt x="0" y="24129"/>
                  </a:lnTo>
                  <a:lnTo>
                    <a:pt x="24129" y="24129"/>
                  </a:lnTo>
                  <a:lnTo>
                    <a:pt x="24129" y="17780"/>
                  </a:lnTo>
                  <a:close/>
                </a:path>
                <a:path w="24129" h="638810">
                  <a:moveTo>
                    <a:pt x="24129" y="24130"/>
                  </a:moveTo>
                  <a:lnTo>
                    <a:pt x="0" y="24130"/>
                  </a:lnTo>
                  <a:lnTo>
                    <a:pt x="0" y="30479"/>
                  </a:lnTo>
                  <a:lnTo>
                    <a:pt x="24129" y="30479"/>
                  </a:lnTo>
                  <a:lnTo>
                    <a:pt x="24129" y="24130"/>
                  </a:lnTo>
                  <a:close/>
                </a:path>
                <a:path w="24129" h="638810">
                  <a:moveTo>
                    <a:pt x="24129" y="30480"/>
                  </a:moveTo>
                  <a:lnTo>
                    <a:pt x="0" y="30480"/>
                  </a:lnTo>
                  <a:lnTo>
                    <a:pt x="0" y="36829"/>
                  </a:lnTo>
                  <a:lnTo>
                    <a:pt x="24129" y="36829"/>
                  </a:lnTo>
                  <a:lnTo>
                    <a:pt x="24129" y="30480"/>
                  </a:lnTo>
                  <a:close/>
                </a:path>
                <a:path w="24129" h="638810">
                  <a:moveTo>
                    <a:pt x="24129" y="36830"/>
                  </a:moveTo>
                  <a:lnTo>
                    <a:pt x="0" y="36830"/>
                  </a:lnTo>
                  <a:lnTo>
                    <a:pt x="0" y="43179"/>
                  </a:lnTo>
                  <a:lnTo>
                    <a:pt x="24129" y="43179"/>
                  </a:lnTo>
                  <a:lnTo>
                    <a:pt x="24129" y="36830"/>
                  </a:lnTo>
                  <a:close/>
                </a:path>
                <a:path w="24129" h="638810">
                  <a:moveTo>
                    <a:pt x="24129" y="43180"/>
                  </a:moveTo>
                  <a:lnTo>
                    <a:pt x="0" y="43180"/>
                  </a:lnTo>
                  <a:lnTo>
                    <a:pt x="0" y="49529"/>
                  </a:lnTo>
                  <a:lnTo>
                    <a:pt x="24129" y="49529"/>
                  </a:lnTo>
                  <a:lnTo>
                    <a:pt x="24129" y="43180"/>
                  </a:lnTo>
                  <a:close/>
                </a:path>
                <a:path w="24129" h="638810">
                  <a:moveTo>
                    <a:pt x="24129" y="49530"/>
                  </a:moveTo>
                  <a:lnTo>
                    <a:pt x="0" y="49530"/>
                  </a:lnTo>
                  <a:lnTo>
                    <a:pt x="0" y="55879"/>
                  </a:lnTo>
                  <a:lnTo>
                    <a:pt x="24129" y="55879"/>
                  </a:lnTo>
                  <a:lnTo>
                    <a:pt x="24129" y="49530"/>
                  </a:lnTo>
                  <a:close/>
                </a:path>
                <a:path w="24129" h="638810">
                  <a:moveTo>
                    <a:pt x="24129" y="55880"/>
                  </a:moveTo>
                  <a:lnTo>
                    <a:pt x="0" y="55880"/>
                  </a:lnTo>
                  <a:lnTo>
                    <a:pt x="0" y="62229"/>
                  </a:lnTo>
                  <a:lnTo>
                    <a:pt x="24129" y="62229"/>
                  </a:lnTo>
                  <a:lnTo>
                    <a:pt x="24129" y="55880"/>
                  </a:lnTo>
                  <a:close/>
                </a:path>
                <a:path w="24129" h="638810">
                  <a:moveTo>
                    <a:pt x="24129" y="62230"/>
                  </a:moveTo>
                  <a:lnTo>
                    <a:pt x="0" y="62230"/>
                  </a:lnTo>
                  <a:lnTo>
                    <a:pt x="0" y="68579"/>
                  </a:lnTo>
                  <a:lnTo>
                    <a:pt x="24129" y="68579"/>
                  </a:lnTo>
                  <a:lnTo>
                    <a:pt x="24129" y="62230"/>
                  </a:lnTo>
                  <a:close/>
                </a:path>
                <a:path w="24129" h="638810">
                  <a:moveTo>
                    <a:pt x="24129" y="68580"/>
                  </a:moveTo>
                  <a:lnTo>
                    <a:pt x="0" y="68580"/>
                  </a:lnTo>
                  <a:lnTo>
                    <a:pt x="0" y="74929"/>
                  </a:lnTo>
                  <a:lnTo>
                    <a:pt x="24129" y="74929"/>
                  </a:lnTo>
                  <a:lnTo>
                    <a:pt x="24129" y="68580"/>
                  </a:lnTo>
                  <a:close/>
                </a:path>
                <a:path w="24129" h="638810">
                  <a:moveTo>
                    <a:pt x="24129" y="74930"/>
                  </a:moveTo>
                  <a:lnTo>
                    <a:pt x="0" y="74930"/>
                  </a:lnTo>
                  <a:lnTo>
                    <a:pt x="0" y="81279"/>
                  </a:lnTo>
                  <a:lnTo>
                    <a:pt x="24129" y="81279"/>
                  </a:lnTo>
                  <a:lnTo>
                    <a:pt x="24129" y="74930"/>
                  </a:lnTo>
                  <a:close/>
                </a:path>
                <a:path w="24129" h="638810">
                  <a:moveTo>
                    <a:pt x="24129" y="81280"/>
                  </a:moveTo>
                  <a:lnTo>
                    <a:pt x="0" y="81280"/>
                  </a:lnTo>
                  <a:lnTo>
                    <a:pt x="0" y="87629"/>
                  </a:lnTo>
                  <a:lnTo>
                    <a:pt x="24129" y="87629"/>
                  </a:lnTo>
                  <a:lnTo>
                    <a:pt x="24129" y="81280"/>
                  </a:lnTo>
                  <a:close/>
                </a:path>
                <a:path w="24129" h="638810">
                  <a:moveTo>
                    <a:pt x="24129" y="87630"/>
                  </a:moveTo>
                  <a:lnTo>
                    <a:pt x="0" y="87630"/>
                  </a:lnTo>
                  <a:lnTo>
                    <a:pt x="0" y="93979"/>
                  </a:lnTo>
                  <a:lnTo>
                    <a:pt x="24129" y="93979"/>
                  </a:lnTo>
                  <a:lnTo>
                    <a:pt x="24129" y="87630"/>
                  </a:lnTo>
                  <a:close/>
                </a:path>
                <a:path w="24129" h="638810">
                  <a:moveTo>
                    <a:pt x="24129" y="93980"/>
                  </a:moveTo>
                  <a:lnTo>
                    <a:pt x="0" y="93980"/>
                  </a:lnTo>
                  <a:lnTo>
                    <a:pt x="0" y="100329"/>
                  </a:lnTo>
                  <a:lnTo>
                    <a:pt x="24129" y="100329"/>
                  </a:lnTo>
                  <a:lnTo>
                    <a:pt x="24129" y="93980"/>
                  </a:lnTo>
                  <a:close/>
                </a:path>
                <a:path w="24129" h="638810">
                  <a:moveTo>
                    <a:pt x="24129" y="100330"/>
                  </a:moveTo>
                  <a:lnTo>
                    <a:pt x="0" y="100330"/>
                  </a:lnTo>
                  <a:lnTo>
                    <a:pt x="0" y="106679"/>
                  </a:lnTo>
                  <a:lnTo>
                    <a:pt x="24129" y="106679"/>
                  </a:lnTo>
                  <a:lnTo>
                    <a:pt x="24129" y="100330"/>
                  </a:lnTo>
                  <a:close/>
                </a:path>
                <a:path w="24129" h="638810">
                  <a:moveTo>
                    <a:pt x="24129" y="106680"/>
                  </a:moveTo>
                  <a:lnTo>
                    <a:pt x="0" y="106680"/>
                  </a:lnTo>
                  <a:lnTo>
                    <a:pt x="0" y="113029"/>
                  </a:lnTo>
                  <a:lnTo>
                    <a:pt x="24129" y="113029"/>
                  </a:lnTo>
                  <a:lnTo>
                    <a:pt x="24129" y="106680"/>
                  </a:lnTo>
                  <a:close/>
                </a:path>
                <a:path w="24129" h="638810">
                  <a:moveTo>
                    <a:pt x="24129" y="113030"/>
                  </a:moveTo>
                  <a:lnTo>
                    <a:pt x="0" y="113030"/>
                  </a:lnTo>
                  <a:lnTo>
                    <a:pt x="0" y="119379"/>
                  </a:lnTo>
                  <a:lnTo>
                    <a:pt x="24129" y="119379"/>
                  </a:lnTo>
                  <a:lnTo>
                    <a:pt x="24129" y="113030"/>
                  </a:lnTo>
                  <a:close/>
                </a:path>
                <a:path w="24129" h="638810">
                  <a:moveTo>
                    <a:pt x="24129" y="119380"/>
                  </a:moveTo>
                  <a:lnTo>
                    <a:pt x="0" y="119380"/>
                  </a:lnTo>
                  <a:lnTo>
                    <a:pt x="0" y="124459"/>
                  </a:lnTo>
                  <a:lnTo>
                    <a:pt x="24129" y="124459"/>
                  </a:lnTo>
                  <a:lnTo>
                    <a:pt x="24129" y="119380"/>
                  </a:lnTo>
                  <a:close/>
                </a:path>
                <a:path w="24129" h="638810">
                  <a:moveTo>
                    <a:pt x="24129" y="124460"/>
                  </a:moveTo>
                  <a:lnTo>
                    <a:pt x="0" y="124460"/>
                  </a:lnTo>
                  <a:lnTo>
                    <a:pt x="0" y="132079"/>
                  </a:lnTo>
                  <a:lnTo>
                    <a:pt x="24129" y="132079"/>
                  </a:lnTo>
                  <a:lnTo>
                    <a:pt x="24129" y="124460"/>
                  </a:lnTo>
                  <a:close/>
                </a:path>
                <a:path w="24129" h="638810">
                  <a:moveTo>
                    <a:pt x="24129" y="132080"/>
                  </a:moveTo>
                  <a:lnTo>
                    <a:pt x="0" y="132080"/>
                  </a:lnTo>
                  <a:lnTo>
                    <a:pt x="0" y="138429"/>
                  </a:lnTo>
                  <a:lnTo>
                    <a:pt x="24129" y="138429"/>
                  </a:lnTo>
                  <a:lnTo>
                    <a:pt x="24129" y="132080"/>
                  </a:lnTo>
                  <a:close/>
                </a:path>
                <a:path w="24129" h="638810">
                  <a:moveTo>
                    <a:pt x="24129" y="138430"/>
                  </a:moveTo>
                  <a:lnTo>
                    <a:pt x="0" y="138430"/>
                  </a:lnTo>
                  <a:lnTo>
                    <a:pt x="0" y="144779"/>
                  </a:lnTo>
                  <a:lnTo>
                    <a:pt x="24129" y="144779"/>
                  </a:lnTo>
                  <a:lnTo>
                    <a:pt x="24129" y="138430"/>
                  </a:lnTo>
                  <a:close/>
                </a:path>
                <a:path w="24129" h="638810">
                  <a:moveTo>
                    <a:pt x="24129" y="144780"/>
                  </a:moveTo>
                  <a:lnTo>
                    <a:pt x="0" y="144780"/>
                  </a:lnTo>
                  <a:lnTo>
                    <a:pt x="0" y="149859"/>
                  </a:lnTo>
                  <a:lnTo>
                    <a:pt x="24129" y="149859"/>
                  </a:lnTo>
                  <a:lnTo>
                    <a:pt x="24129" y="144780"/>
                  </a:lnTo>
                  <a:close/>
                </a:path>
                <a:path w="24129" h="638810">
                  <a:moveTo>
                    <a:pt x="24129" y="149860"/>
                  </a:moveTo>
                  <a:lnTo>
                    <a:pt x="0" y="149860"/>
                  </a:lnTo>
                  <a:lnTo>
                    <a:pt x="0" y="157479"/>
                  </a:lnTo>
                  <a:lnTo>
                    <a:pt x="24129" y="157479"/>
                  </a:lnTo>
                  <a:lnTo>
                    <a:pt x="24129" y="149860"/>
                  </a:lnTo>
                  <a:close/>
                </a:path>
                <a:path w="24129" h="638810">
                  <a:moveTo>
                    <a:pt x="24129" y="157480"/>
                  </a:moveTo>
                  <a:lnTo>
                    <a:pt x="0" y="157480"/>
                  </a:lnTo>
                  <a:lnTo>
                    <a:pt x="0" y="163829"/>
                  </a:lnTo>
                  <a:lnTo>
                    <a:pt x="24129" y="163829"/>
                  </a:lnTo>
                  <a:lnTo>
                    <a:pt x="24129" y="157480"/>
                  </a:lnTo>
                  <a:close/>
                </a:path>
                <a:path w="24129" h="638810">
                  <a:moveTo>
                    <a:pt x="24129" y="163830"/>
                  </a:moveTo>
                  <a:lnTo>
                    <a:pt x="0" y="163830"/>
                  </a:lnTo>
                  <a:lnTo>
                    <a:pt x="0" y="170179"/>
                  </a:lnTo>
                  <a:lnTo>
                    <a:pt x="24129" y="170179"/>
                  </a:lnTo>
                  <a:lnTo>
                    <a:pt x="24129" y="163830"/>
                  </a:lnTo>
                  <a:close/>
                </a:path>
                <a:path w="24129" h="638810">
                  <a:moveTo>
                    <a:pt x="24129" y="170180"/>
                  </a:moveTo>
                  <a:lnTo>
                    <a:pt x="0" y="170180"/>
                  </a:lnTo>
                  <a:lnTo>
                    <a:pt x="0" y="176529"/>
                  </a:lnTo>
                  <a:lnTo>
                    <a:pt x="24129" y="176529"/>
                  </a:lnTo>
                  <a:lnTo>
                    <a:pt x="24129" y="170180"/>
                  </a:lnTo>
                  <a:close/>
                </a:path>
                <a:path w="24129" h="638810">
                  <a:moveTo>
                    <a:pt x="24129" y="176530"/>
                  </a:moveTo>
                  <a:lnTo>
                    <a:pt x="0" y="176530"/>
                  </a:lnTo>
                  <a:lnTo>
                    <a:pt x="0" y="182879"/>
                  </a:lnTo>
                  <a:lnTo>
                    <a:pt x="24129" y="182879"/>
                  </a:lnTo>
                  <a:lnTo>
                    <a:pt x="24129" y="176530"/>
                  </a:lnTo>
                  <a:close/>
                </a:path>
                <a:path w="24129" h="638810">
                  <a:moveTo>
                    <a:pt x="24129" y="182880"/>
                  </a:moveTo>
                  <a:lnTo>
                    <a:pt x="0" y="182880"/>
                  </a:lnTo>
                  <a:lnTo>
                    <a:pt x="0" y="189229"/>
                  </a:lnTo>
                  <a:lnTo>
                    <a:pt x="24129" y="189229"/>
                  </a:lnTo>
                  <a:lnTo>
                    <a:pt x="24129" y="182880"/>
                  </a:lnTo>
                  <a:close/>
                </a:path>
                <a:path w="24129" h="638810">
                  <a:moveTo>
                    <a:pt x="24129" y="189230"/>
                  </a:moveTo>
                  <a:lnTo>
                    <a:pt x="0" y="189230"/>
                  </a:lnTo>
                  <a:lnTo>
                    <a:pt x="0" y="195579"/>
                  </a:lnTo>
                  <a:lnTo>
                    <a:pt x="24129" y="195579"/>
                  </a:lnTo>
                  <a:lnTo>
                    <a:pt x="24129" y="189230"/>
                  </a:lnTo>
                  <a:close/>
                </a:path>
                <a:path w="24129" h="638810">
                  <a:moveTo>
                    <a:pt x="24129" y="195580"/>
                  </a:moveTo>
                  <a:lnTo>
                    <a:pt x="0" y="195580"/>
                  </a:lnTo>
                  <a:lnTo>
                    <a:pt x="0" y="196850"/>
                  </a:lnTo>
                  <a:lnTo>
                    <a:pt x="1270" y="196850"/>
                  </a:lnTo>
                  <a:lnTo>
                    <a:pt x="1270" y="201929"/>
                  </a:lnTo>
                  <a:lnTo>
                    <a:pt x="24129" y="201929"/>
                  </a:lnTo>
                  <a:lnTo>
                    <a:pt x="24129" y="195580"/>
                  </a:lnTo>
                  <a:close/>
                </a:path>
                <a:path w="24129" h="638810">
                  <a:moveTo>
                    <a:pt x="24129" y="201930"/>
                  </a:moveTo>
                  <a:lnTo>
                    <a:pt x="1270" y="201930"/>
                  </a:lnTo>
                  <a:lnTo>
                    <a:pt x="1270" y="203200"/>
                  </a:lnTo>
                  <a:lnTo>
                    <a:pt x="2540" y="203200"/>
                  </a:lnTo>
                  <a:lnTo>
                    <a:pt x="2540" y="208279"/>
                  </a:lnTo>
                  <a:lnTo>
                    <a:pt x="24129" y="208279"/>
                  </a:lnTo>
                  <a:lnTo>
                    <a:pt x="24129" y="201930"/>
                  </a:lnTo>
                  <a:close/>
                </a:path>
                <a:path w="24129" h="638810">
                  <a:moveTo>
                    <a:pt x="24129" y="208280"/>
                  </a:moveTo>
                  <a:lnTo>
                    <a:pt x="2540" y="208280"/>
                  </a:lnTo>
                  <a:lnTo>
                    <a:pt x="2540" y="210819"/>
                  </a:lnTo>
                  <a:lnTo>
                    <a:pt x="3809" y="210819"/>
                  </a:lnTo>
                  <a:lnTo>
                    <a:pt x="3809" y="214629"/>
                  </a:lnTo>
                  <a:lnTo>
                    <a:pt x="24129" y="214629"/>
                  </a:lnTo>
                  <a:lnTo>
                    <a:pt x="24129" y="208280"/>
                  </a:lnTo>
                  <a:close/>
                </a:path>
                <a:path w="24129" h="638810">
                  <a:moveTo>
                    <a:pt x="24129" y="214630"/>
                  </a:moveTo>
                  <a:lnTo>
                    <a:pt x="3809" y="214630"/>
                  </a:lnTo>
                  <a:lnTo>
                    <a:pt x="3809" y="215900"/>
                  </a:lnTo>
                  <a:lnTo>
                    <a:pt x="5079" y="215900"/>
                  </a:lnTo>
                  <a:lnTo>
                    <a:pt x="5079" y="220979"/>
                  </a:lnTo>
                  <a:lnTo>
                    <a:pt x="24129" y="220979"/>
                  </a:lnTo>
                  <a:lnTo>
                    <a:pt x="24129" y="214630"/>
                  </a:lnTo>
                  <a:close/>
                </a:path>
                <a:path w="24129" h="638810">
                  <a:moveTo>
                    <a:pt x="24129" y="220980"/>
                  </a:moveTo>
                  <a:lnTo>
                    <a:pt x="5079" y="220980"/>
                  </a:lnTo>
                  <a:lnTo>
                    <a:pt x="5079" y="227329"/>
                  </a:lnTo>
                  <a:lnTo>
                    <a:pt x="24129" y="227329"/>
                  </a:lnTo>
                  <a:lnTo>
                    <a:pt x="24129" y="220980"/>
                  </a:lnTo>
                  <a:close/>
                </a:path>
                <a:path w="24129" h="638810">
                  <a:moveTo>
                    <a:pt x="24129" y="227330"/>
                  </a:moveTo>
                  <a:lnTo>
                    <a:pt x="5079" y="227330"/>
                  </a:lnTo>
                  <a:lnTo>
                    <a:pt x="5079" y="233679"/>
                  </a:lnTo>
                  <a:lnTo>
                    <a:pt x="24129" y="233679"/>
                  </a:lnTo>
                  <a:lnTo>
                    <a:pt x="24129" y="227330"/>
                  </a:lnTo>
                  <a:close/>
                </a:path>
                <a:path w="24129" h="638810">
                  <a:moveTo>
                    <a:pt x="24129" y="233680"/>
                  </a:moveTo>
                  <a:lnTo>
                    <a:pt x="5079" y="233680"/>
                  </a:lnTo>
                  <a:lnTo>
                    <a:pt x="5079" y="234950"/>
                  </a:lnTo>
                  <a:lnTo>
                    <a:pt x="6350" y="234950"/>
                  </a:lnTo>
                  <a:lnTo>
                    <a:pt x="6350" y="241300"/>
                  </a:lnTo>
                  <a:lnTo>
                    <a:pt x="1270" y="241300"/>
                  </a:lnTo>
                  <a:lnTo>
                    <a:pt x="1270" y="242569"/>
                  </a:lnTo>
                  <a:lnTo>
                    <a:pt x="0" y="242569"/>
                  </a:lnTo>
                  <a:lnTo>
                    <a:pt x="0" y="246379"/>
                  </a:lnTo>
                  <a:lnTo>
                    <a:pt x="24129" y="246379"/>
                  </a:lnTo>
                  <a:lnTo>
                    <a:pt x="24129" y="233680"/>
                  </a:lnTo>
                  <a:close/>
                </a:path>
                <a:path w="24129" h="638810">
                  <a:moveTo>
                    <a:pt x="24129" y="246380"/>
                  </a:moveTo>
                  <a:lnTo>
                    <a:pt x="0" y="246380"/>
                  </a:lnTo>
                  <a:lnTo>
                    <a:pt x="0" y="252729"/>
                  </a:lnTo>
                  <a:lnTo>
                    <a:pt x="24129" y="252729"/>
                  </a:lnTo>
                  <a:lnTo>
                    <a:pt x="24129" y="246380"/>
                  </a:lnTo>
                  <a:close/>
                </a:path>
                <a:path w="24129" h="638810">
                  <a:moveTo>
                    <a:pt x="24129" y="252730"/>
                  </a:moveTo>
                  <a:lnTo>
                    <a:pt x="0" y="252730"/>
                  </a:lnTo>
                  <a:lnTo>
                    <a:pt x="0" y="259079"/>
                  </a:lnTo>
                  <a:lnTo>
                    <a:pt x="24129" y="259079"/>
                  </a:lnTo>
                  <a:lnTo>
                    <a:pt x="24129" y="252730"/>
                  </a:lnTo>
                  <a:close/>
                </a:path>
                <a:path w="24129" h="638810">
                  <a:moveTo>
                    <a:pt x="24129" y="259080"/>
                  </a:moveTo>
                  <a:lnTo>
                    <a:pt x="0" y="259080"/>
                  </a:lnTo>
                  <a:lnTo>
                    <a:pt x="0" y="265429"/>
                  </a:lnTo>
                  <a:lnTo>
                    <a:pt x="24129" y="265429"/>
                  </a:lnTo>
                  <a:lnTo>
                    <a:pt x="24129" y="259080"/>
                  </a:lnTo>
                  <a:close/>
                </a:path>
                <a:path w="24129" h="638810">
                  <a:moveTo>
                    <a:pt x="24129" y="265430"/>
                  </a:moveTo>
                  <a:lnTo>
                    <a:pt x="0" y="265430"/>
                  </a:lnTo>
                  <a:lnTo>
                    <a:pt x="0" y="271779"/>
                  </a:lnTo>
                  <a:lnTo>
                    <a:pt x="24129" y="271779"/>
                  </a:lnTo>
                  <a:lnTo>
                    <a:pt x="24129" y="265430"/>
                  </a:lnTo>
                  <a:close/>
                </a:path>
                <a:path w="24129" h="638810">
                  <a:moveTo>
                    <a:pt x="24129" y="271780"/>
                  </a:moveTo>
                  <a:lnTo>
                    <a:pt x="0" y="271780"/>
                  </a:lnTo>
                  <a:lnTo>
                    <a:pt x="0" y="278129"/>
                  </a:lnTo>
                  <a:lnTo>
                    <a:pt x="24129" y="278129"/>
                  </a:lnTo>
                  <a:lnTo>
                    <a:pt x="24129" y="271780"/>
                  </a:lnTo>
                  <a:close/>
                </a:path>
                <a:path w="24129" h="638810">
                  <a:moveTo>
                    <a:pt x="24129" y="278130"/>
                  </a:moveTo>
                  <a:lnTo>
                    <a:pt x="0" y="278130"/>
                  </a:lnTo>
                  <a:lnTo>
                    <a:pt x="0" y="284479"/>
                  </a:lnTo>
                  <a:lnTo>
                    <a:pt x="24129" y="284479"/>
                  </a:lnTo>
                  <a:lnTo>
                    <a:pt x="24129" y="278130"/>
                  </a:lnTo>
                  <a:close/>
                </a:path>
                <a:path w="24129" h="638810">
                  <a:moveTo>
                    <a:pt x="24129" y="284480"/>
                  </a:moveTo>
                  <a:lnTo>
                    <a:pt x="0" y="284480"/>
                  </a:lnTo>
                  <a:lnTo>
                    <a:pt x="0" y="290829"/>
                  </a:lnTo>
                  <a:lnTo>
                    <a:pt x="24129" y="290829"/>
                  </a:lnTo>
                  <a:lnTo>
                    <a:pt x="24129" y="284480"/>
                  </a:lnTo>
                  <a:close/>
                </a:path>
                <a:path w="24129" h="638810">
                  <a:moveTo>
                    <a:pt x="24129" y="290830"/>
                  </a:moveTo>
                  <a:lnTo>
                    <a:pt x="0" y="290830"/>
                  </a:lnTo>
                  <a:lnTo>
                    <a:pt x="0" y="297179"/>
                  </a:lnTo>
                  <a:lnTo>
                    <a:pt x="24129" y="297179"/>
                  </a:lnTo>
                  <a:lnTo>
                    <a:pt x="24129" y="290830"/>
                  </a:lnTo>
                  <a:close/>
                </a:path>
                <a:path w="24129" h="638810">
                  <a:moveTo>
                    <a:pt x="24129" y="297180"/>
                  </a:moveTo>
                  <a:lnTo>
                    <a:pt x="0" y="297180"/>
                  </a:lnTo>
                  <a:lnTo>
                    <a:pt x="0" y="303529"/>
                  </a:lnTo>
                  <a:lnTo>
                    <a:pt x="24129" y="303529"/>
                  </a:lnTo>
                  <a:lnTo>
                    <a:pt x="24129" y="297180"/>
                  </a:lnTo>
                  <a:close/>
                </a:path>
                <a:path w="24129" h="638810">
                  <a:moveTo>
                    <a:pt x="24129" y="303530"/>
                  </a:moveTo>
                  <a:lnTo>
                    <a:pt x="0" y="303530"/>
                  </a:lnTo>
                  <a:lnTo>
                    <a:pt x="0" y="309879"/>
                  </a:lnTo>
                  <a:lnTo>
                    <a:pt x="24129" y="309879"/>
                  </a:lnTo>
                  <a:lnTo>
                    <a:pt x="24129" y="303530"/>
                  </a:lnTo>
                  <a:close/>
                </a:path>
                <a:path w="24129" h="638810">
                  <a:moveTo>
                    <a:pt x="24129" y="309880"/>
                  </a:moveTo>
                  <a:lnTo>
                    <a:pt x="0" y="309880"/>
                  </a:lnTo>
                  <a:lnTo>
                    <a:pt x="0" y="316229"/>
                  </a:lnTo>
                  <a:lnTo>
                    <a:pt x="24129" y="316229"/>
                  </a:lnTo>
                  <a:lnTo>
                    <a:pt x="24129" y="309880"/>
                  </a:lnTo>
                  <a:close/>
                </a:path>
                <a:path w="24129" h="638810">
                  <a:moveTo>
                    <a:pt x="24129" y="316230"/>
                  </a:moveTo>
                  <a:lnTo>
                    <a:pt x="0" y="316230"/>
                  </a:lnTo>
                  <a:lnTo>
                    <a:pt x="0" y="322579"/>
                  </a:lnTo>
                  <a:lnTo>
                    <a:pt x="24129" y="322579"/>
                  </a:lnTo>
                  <a:lnTo>
                    <a:pt x="24129" y="316230"/>
                  </a:lnTo>
                  <a:close/>
                </a:path>
                <a:path w="24129" h="638810">
                  <a:moveTo>
                    <a:pt x="24129" y="322580"/>
                  </a:moveTo>
                  <a:lnTo>
                    <a:pt x="0" y="322580"/>
                  </a:lnTo>
                  <a:lnTo>
                    <a:pt x="0" y="328929"/>
                  </a:lnTo>
                  <a:lnTo>
                    <a:pt x="24129" y="328929"/>
                  </a:lnTo>
                  <a:lnTo>
                    <a:pt x="24129" y="322580"/>
                  </a:lnTo>
                  <a:close/>
                </a:path>
                <a:path w="24129" h="638810">
                  <a:moveTo>
                    <a:pt x="24129" y="328930"/>
                  </a:moveTo>
                  <a:lnTo>
                    <a:pt x="0" y="328930"/>
                  </a:lnTo>
                  <a:lnTo>
                    <a:pt x="0" y="335279"/>
                  </a:lnTo>
                  <a:lnTo>
                    <a:pt x="24129" y="335279"/>
                  </a:lnTo>
                  <a:lnTo>
                    <a:pt x="24129" y="328930"/>
                  </a:lnTo>
                  <a:close/>
                </a:path>
                <a:path w="24129" h="638810">
                  <a:moveTo>
                    <a:pt x="24129" y="335280"/>
                  </a:moveTo>
                  <a:lnTo>
                    <a:pt x="0" y="335280"/>
                  </a:lnTo>
                  <a:lnTo>
                    <a:pt x="0" y="341629"/>
                  </a:lnTo>
                  <a:lnTo>
                    <a:pt x="24129" y="341629"/>
                  </a:lnTo>
                  <a:lnTo>
                    <a:pt x="24129" y="335280"/>
                  </a:lnTo>
                  <a:close/>
                </a:path>
                <a:path w="24129" h="638810">
                  <a:moveTo>
                    <a:pt x="24129" y="341630"/>
                  </a:moveTo>
                  <a:lnTo>
                    <a:pt x="0" y="341630"/>
                  </a:lnTo>
                  <a:lnTo>
                    <a:pt x="0" y="347979"/>
                  </a:lnTo>
                  <a:lnTo>
                    <a:pt x="24129" y="347979"/>
                  </a:lnTo>
                  <a:lnTo>
                    <a:pt x="24129" y="341630"/>
                  </a:lnTo>
                  <a:close/>
                </a:path>
                <a:path w="24129" h="638810">
                  <a:moveTo>
                    <a:pt x="24129" y="347980"/>
                  </a:moveTo>
                  <a:lnTo>
                    <a:pt x="0" y="347980"/>
                  </a:lnTo>
                  <a:lnTo>
                    <a:pt x="0" y="354329"/>
                  </a:lnTo>
                  <a:lnTo>
                    <a:pt x="24129" y="354329"/>
                  </a:lnTo>
                  <a:lnTo>
                    <a:pt x="24129" y="347980"/>
                  </a:lnTo>
                  <a:close/>
                </a:path>
                <a:path w="24129" h="638810">
                  <a:moveTo>
                    <a:pt x="24129" y="354330"/>
                  </a:moveTo>
                  <a:lnTo>
                    <a:pt x="0" y="354330"/>
                  </a:lnTo>
                  <a:lnTo>
                    <a:pt x="0" y="360679"/>
                  </a:lnTo>
                  <a:lnTo>
                    <a:pt x="24129" y="360679"/>
                  </a:lnTo>
                  <a:lnTo>
                    <a:pt x="24129" y="354330"/>
                  </a:lnTo>
                  <a:close/>
                </a:path>
                <a:path w="24129" h="638810">
                  <a:moveTo>
                    <a:pt x="24129" y="360680"/>
                  </a:moveTo>
                  <a:lnTo>
                    <a:pt x="0" y="360680"/>
                  </a:lnTo>
                  <a:lnTo>
                    <a:pt x="0" y="367029"/>
                  </a:lnTo>
                  <a:lnTo>
                    <a:pt x="24129" y="367029"/>
                  </a:lnTo>
                  <a:lnTo>
                    <a:pt x="24129" y="360680"/>
                  </a:lnTo>
                  <a:close/>
                </a:path>
                <a:path w="24129" h="638810">
                  <a:moveTo>
                    <a:pt x="24129" y="367030"/>
                  </a:moveTo>
                  <a:lnTo>
                    <a:pt x="0" y="367030"/>
                  </a:lnTo>
                  <a:lnTo>
                    <a:pt x="0" y="373379"/>
                  </a:lnTo>
                  <a:lnTo>
                    <a:pt x="24129" y="373379"/>
                  </a:lnTo>
                  <a:lnTo>
                    <a:pt x="24129" y="367030"/>
                  </a:lnTo>
                  <a:close/>
                </a:path>
                <a:path w="24129" h="638810">
                  <a:moveTo>
                    <a:pt x="24129" y="374650"/>
                  </a:moveTo>
                  <a:lnTo>
                    <a:pt x="6350" y="374650"/>
                  </a:lnTo>
                  <a:lnTo>
                    <a:pt x="6350" y="379729"/>
                  </a:lnTo>
                  <a:lnTo>
                    <a:pt x="24129" y="379729"/>
                  </a:lnTo>
                  <a:lnTo>
                    <a:pt x="24129" y="374650"/>
                  </a:lnTo>
                  <a:close/>
                </a:path>
                <a:path w="24129" h="638810">
                  <a:moveTo>
                    <a:pt x="24129" y="373380"/>
                  </a:moveTo>
                  <a:lnTo>
                    <a:pt x="0" y="373380"/>
                  </a:lnTo>
                  <a:lnTo>
                    <a:pt x="0" y="377189"/>
                  </a:lnTo>
                  <a:lnTo>
                    <a:pt x="2540" y="377189"/>
                  </a:lnTo>
                  <a:lnTo>
                    <a:pt x="2540" y="375919"/>
                  </a:lnTo>
                  <a:lnTo>
                    <a:pt x="5079" y="375919"/>
                  </a:lnTo>
                  <a:lnTo>
                    <a:pt x="5079" y="374650"/>
                  </a:lnTo>
                  <a:lnTo>
                    <a:pt x="24129" y="374650"/>
                  </a:lnTo>
                  <a:lnTo>
                    <a:pt x="24129" y="373380"/>
                  </a:lnTo>
                  <a:close/>
                </a:path>
                <a:path w="24129" h="638810">
                  <a:moveTo>
                    <a:pt x="24129" y="379730"/>
                  </a:moveTo>
                  <a:lnTo>
                    <a:pt x="6350" y="379730"/>
                  </a:lnTo>
                  <a:lnTo>
                    <a:pt x="6350" y="386079"/>
                  </a:lnTo>
                  <a:lnTo>
                    <a:pt x="24129" y="386079"/>
                  </a:lnTo>
                  <a:lnTo>
                    <a:pt x="24129" y="379730"/>
                  </a:lnTo>
                  <a:close/>
                </a:path>
                <a:path w="24129" h="638810">
                  <a:moveTo>
                    <a:pt x="24129" y="386080"/>
                  </a:moveTo>
                  <a:lnTo>
                    <a:pt x="6350" y="386080"/>
                  </a:lnTo>
                  <a:lnTo>
                    <a:pt x="6350" y="392429"/>
                  </a:lnTo>
                  <a:lnTo>
                    <a:pt x="24129" y="392429"/>
                  </a:lnTo>
                  <a:lnTo>
                    <a:pt x="24129" y="386080"/>
                  </a:lnTo>
                  <a:close/>
                </a:path>
                <a:path w="24129" h="638810">
                  <a:moveTo>
                    <a:pt x="24129" y="392430"/>
                  </a:moveTo>
                  <a:lnTo>
                    <a:pt x="6350" y="392430"/>
                  </a:lnTo>
                  <a:lnTo>
                    <a:pt x="6350" y="398779"/>
                  </a:lnTo>
                  <a:lnTo>
                    <a:pt x="24129" y="398779"/>
                  </a:lnTo>
                  <a:lnTo>
                    <a:pt x="24129" y="392430"/>
                  </a:lnTo>
                  <a:close/>
                </a:path>
                <a:path w="24129" h="638810">
                  <a:moveTo>
                    <a:pt x="24129" y="398780"/>
                  </a:moveTo>
                  <a:lnTo>
                    <a:pt x="6350" y="398780"/>
                  </a:lnTo>
                  <a:lnTo>
                    <a:pt x="6350" y="405129"/>
                  </a:lnTo>
                  <a:lnTo>
                    <a:pt x="24129" y="405129"/>
                  </a:lnTo>
                  <a:lnTo>
                    <a:pt x="24129" y="398780"/>
                  </a:lnTo>
                  <a:close/>
                </a:path>
                <a:path w="24129" h="638810">
                  <a:moveTo>
                    <a:pt x="24129" y="405130"/>
                  </a:moveTo>
                  <a:lnTo>
                    <a:pt x="6350" y="405130"/>
                  </a:lnTo>
                  <a:lnTo>
                    <a:pt x="6350" y="411479"/>
                  </a:lnTo>
                  <a:lnTo>
                    <a:pt x="24129" y="411479"/>
                  </a:lnTo>
                  <a:lnTo>
                    <a:pt x="24129" y="405130"/>
                  </a:lnTo>
                  <a:close/>
                </a:path>
                <a:path w="24129" h="638810">
                  <a:moveTo>
                    <a:pt x="24129" y="411480"/>
                  </a:moveTo>
                  <a:lnTo>
                    <a:pt x="6350" y="411480"/>
                  </a:lnTo>
                  <a:lnTo>
                    <a:pt x="6350" y="417829"/>
                  </a:lnTo>
                  <a:lnTo>
                    <a:pt x="24129" y="417829"/>
                  </a:lnTo>
                  <a:lnTo>
                    <a:pt x="24129" y="411480"/>
                  </a:lnTo>
                  <a:close/>
                </a:path>
                <a:path w="24129" h="638810">
                  <a:moveTo>
                    <a:pt x="24129" y="417830"/>
                  </a:moveTo>
                  <a:lnTo>
                    <a:pt x="6350" y="417830"/>
                  </a:lnTo>
                  <a:lnTo>
                    <a:pt x="6350" y="422909"/>
                  </a:lnTo>
                  <a:lnTo>
                    <a:pt x="5079" y="422909"/>
                  </a:lnTo>
                  <a:lnTo>
                    <a:pt x="5079" y="424179"/>
                  </a:lnTo>
                  <a:lnTo>
                    <a:pt x="24129" y="424179"/>
                  </a:lnTo>
                  <a:lnTo>
                    <a:pt x="24129" y="417830"/>
                  </a:lnTo>
                  <a:close/>
                </a:path>
                <a:path w="24129" h="638810">
                  <a:moveTo>
                    <a:pt x="24129" y="424180"/>
                  </a:moveTo>
                  <a:lnTo>
                    <a:pt x="5079" y="424180"/>
                  </a:lnTo>
                  <a:lnTo>
                    <a:pt x="5079" y="430529"/>
                  </a:lnTo>
                  <a:lnTo>
                    <a:pt x="24129" y="430529"/>
                  </a:lnTo>
                  <a:lnTo>
                    <a:pt x="24129" y="424180"/>
                  </a:lnTo>
                  <a:close/>
                </a:path>
                <a:path w="24129" h="638810">
                  <a:moveTo>
                    <a:pt x="24129" y="430530"/>
                  </a:moveTo>
                  <a:lnTo>
                    <a:pt x="5079" y="430530"/>
                  </a:lnTo>
                  <a:lnTo>
                    <a:pt x="5079" y="436879"/>
                  </a:lnTo>
                  <a:lnTo>
                    <a:pt x="24129" y="436879"/>
                  </a:lnTo>
                  <a:lnTo>
                    <a:pt x="24129" y="430530"/>
                  </a:lnTo>
                  <a:close/>
                </a:path>
                <a:path w="24129" h="638810">
                  <a:moveTo>
                    <a:pt x="24129" y="436880"/>
                  </a:moveTo>
                  <a:lnTo>
                    <a:pt x="5079" y="436880"/>
                  </a:lnTo>
                  <a:lnTo>
                    <a:pt x="5079" y="443229"/>
                  </a:lnTo>
                  <a:lnTo>
                    <a:pt x="24129" y="443229"/>
                  </a:lnTo>
                  <a:lnTo>
                    <a:pt x="24129" y="436880"/>
                  </a:lnTo>
                  <a:close/>
                </a:path>
                <a:path w="24129" h="638810">
                  <a:moveTo>
                    <a:pt x="24129" y="443230"/>
                  </a:moveTo>
                  <a:lnTo>
                    <a:pt x="5079" y="443230"/>
                  </a:lnTo>
                  <a:lnTo>
                    <a:pt x="5079" y="445769"/>
                  </a:lnTo>
                  <a:lnTo>
                    <a:pt x="3809" y="445769"/>
                  </a:lnTo>
                  <a:lnTo>
                    <a:pt x="3809" y="449579"/>
                  </a:lnTo>
                  <a:lnTo>
                    <a:pt x="24129" y="449579"/>
                  </a:lnTo>
                  <a:lnTo>
                    <a:pt x="24129" y="443230"/>
                  </a:lnTo>
                  <a:close/>
                </a:path>
                <a:path w="24129" h="638810">
                  <a:moveTo>
                    <a:pt x="24129" y="449580"/>
                  </a:moveTo>
                  <a:lnTo>
                    <a:pt x="3809" y="449580"/>
                  </a:lnTo>
                  <a:lnTo>
                    <a:pt x="3809" y="455929"/>
                  </a:lnTo>
                  <a:lnTo>
                    <a:pt x="24129" y="455929"/>
                  </a:lnTo>
                  <a:lnTo>
                    <a:pt x="24129" y="449580"/>
                  </a:lnTo>
                  <a:close/>
                </a:path>
                <a:path w="24129" h="638810">
                  <a:moveTo>
                    <a:pt x="24129" y="455930"/>
                  </a:moveTo>
                  <a:lnTo>
                    <a:pt x="3809" y="455930"/>
                  </a:lnTo>
                  <a:lnTo>
                    <a:pt x="3809" y="457200"/>
                  </a:lnTo>
                  <a:lnTo>
                    <a:pt x="2540" y="457200"/>
                  </a:lnTo>
                  <a:lnTo>
                    <a:pt x="2540" y="462279"/>
                  </a:lnTo>
                  <a:lnTo>
                    <a:pt x="24129" y="462279"/>
                  </a:lnTo>
                  <a:lnTo>
                    <a:pt x="24129" y="455930"/>
                  </a:lnTo>
                  <a:close/>
                </a:path>
                <a:path w="24129" h="638810">
                  <a:moveTo>
                    <a:pt x="24129" y="462280"/>
                  </a:moveTo>
                  <a:lnTo>
                    <a:pt x="2540" y="462280"/>
                  </a:lnTo>
                  <a:lnTo>
                    <a:pt x="2540" y="463550"/>
                  </a:lnTo>
                  <a:lnTo>
                    <a:pt x="1270" y="463550"/>
                  </a:lnTo>
                  <a:lnTo>
                    <a:pt x="1270" y="468629"/>
                  </a:lnTo>
                  <a:lnTo>
                    <a:pt x="24129" y="468629"/>
                  </a:lnTo>
                  <a:lnTo>
                    <a:pt x="24129" y="462280"/>
                  </a:lnTo>
                  <a:close/>
                </a:path>
                <a:path w="24129" h="638810">
                  <a:moveTo>
                    <a:pt x="24129" y="468630"/>
                  </a:moveTo>
                  <a:lnTo>
                    <a:pt x="0" y="468630"/>
                  </a:lnTo>
                  <a:lnTo>
                    <a:pt x="0" y="474979"/>
                  </a:lnTo>
                  <a:lnTo>
                    <a:pt x="24129" y="474979"/>
                  </a:lnTo>
                  <a:lnTo>
                    <a:pt x="24129" y="468630"/>
                  </a:lnTo>
                  <a:close/>
                </a:path>
                <a:path w="24129" h="638810">
                  <a:moveTo>
                    <a:pt x="24129" y="474980"/>
                  </a:moveTo>
                  <a:lnTo>
                    <a:pt x="0" y="474980"/>
                  </a:lnTo>
                  <a:lnTo>
                    <a:pt x="0" y="500379"/>
                  </a:lnTo>
                  <a:lnTo>
                    <a:pt x="24129" y="500379"/>
                  </a:lnTo>
                  <a:lnTo>
                    <a:pt x="24129" y="474980"/>
                  </a:lnTo>
                  <a:close/>
                </a:path>
                <a:path w="24129" h="638810">
                  <a:moveTo>
                    <a:pt x="24129" y="500380"/>
                  </a:moveTo>
                  <a:lnTo>
                    <a:pt x="0" y="500380"/>
                  </a:lnTo>
                  <a:lnTo>
                    <a:pt x="0" y="505459"/>
                  </a:lnTo>
                  <a:lnTo>
                    <a:pt x="24129" y="505459"/>
                  </a:lnTo>
                  <a:lnTo>
                    <a:pt x="24129" y="500380"/>
                  </a:lnTo>
                  <a:close/>
                </a:path>
                <a:path w="24129" h="638810">
                  <a:moveTo>
                    <a:pt x="24129" y="505460"/>
                  </a:moveTo>
                  <a:lnTo>
                    <a:pt x="0" y="505460"/>
                  </a:lnTo>
                  <a:lnTo>
                    <a:pt x="0" y="513079"/>
                  </a:lnTo>
                  <a:lnTo>
                    <a:pt x="24129" y="513079"/>
                  </a:lnTo>
                  <a:lnTo>
                    <a:pt x="24129" y="505460"/>
                  </a:lnTo>
                  <a:close/>
                </a:path>
                <a:path w="24129" h="638810">
                  <a:moveTo>
                    <a:pt x="24129" y="513080"/>
                  </a:moveTo>
                  <a:lnTo>
                    <a:pt x="0" y="513080"/>
                  </a:lnTo>
                  <a:lnTo>
                    <a:pt x="0" y="519429"/>
                  </a:lnTo>
                  <a:lnTo>
                    <a:pt x="24129" y="519429"/>
                  </a:lnTo>
                  <a:lnTo>
                    <a:pt x="24129" y="513080"/>
                  </a:lnTo>
                  <a:close/>
                </a:path>
                <a:path w="24129" h="638810">
                  <a:moveTo>
                    <a:pt x="24129" y="519430"/>
                  </a:moveTo>
                  <a:lnTo>
                    <a:pt x="0" y="519430"/>
                  </a:lnTo>
                  <a:lnTo>
                    <a:pt x="0" y="525779"/>
                  </a:lnTo>
                  <a:lnTo>
                    <a:pt x="24129" y="525779"/>
                  </a:lnTo>
                  <a:lnTo>
                    <a:pt x="24129" y="519430"/>
                  </a:lnTo>
                  <a:close/>
                </a:path>
                <a:path w="24129" h="638810">
                  <a:moveTo>
                    <a:pt x="24129" y="525780"/>
                  </a:moveTo>
                  <a:lnTo>
                    <a:pt x="0" y="525780"/>
                  </a:lnTo>
                  <a:lnTo>
                    <a:pt x="0" y="532129"/>
                  </a:lnTo>
                  <a:lnTo>
                    <a:pt x="24129" y="532129"/>
                  </a:lnTo>
                  <a:lnTo>
                    <a:pt x="24129" y="525780"/>
                  </a:lnTo>
                  <a:close/>
                </a:path>
                <a:path w="24129" h="638810">
                  <a:moveTo>
                    <a:pt x="24129" y="532130"/>
                  </a:moveTo>
                  <a:lnTo>
                    <a:pt x="0" y="532130"/>
                  </a:lnTo>
                  <a:lnTo>
                    <a:pt x="0" y="538479"/>
                  </a:lnTo>
                  <a:lnTo>
                    <a:pt x="24129" y="538479"/>
                  </a:lnTo>
                  <a:lnTo>
                    <a:pt x="24129" y="532130"/>
                  </a:lnTo>
                  <a:close/>
                </a:path>
                <a:path w="24129" h="638810">
                  <a:moveTo>
                    <a:pt x="24129" y="538480"/>
                  </a:moveTo>
                  <a:lnTo>
                    <a:pt x="0" y="538480"/>
                  </a:lnTo>
                  <a:lnTo>
                    <a:pt x="0" y="544829"/>
                  </a:lnTo>
                  <a:lnTo>
                    <a:pt x="24129" y="544829"/>
                  </a:lnTo>
                  <a:lnTo>
                    <a:pt x="24129" y="538480"/>
                  </a:lnTo>
                  <a:close/>
                </a:path>
                <a:path w="24129" h="638810">
                  <a:moveTo>
                    <a:pt x="24129" y="544830"/>
                  </a:moveTo>
                  <a:lnTo>
                    <a:pt x="0" y="544830"/>
                  </a:lnTo>
                  <a:lnTo>
                    <a:pt x="0" y="551179"/>
                  </a:lnTo>
                  <a:lnTo>
                    <a:pt x="24129" y="551179"/>
                  </a:lnTo>
                  <a:lnTo>
                    <a:pt x="24129" y="544830"/>
                  </a:lnTo>
                  <a:close/>
                </a:path>
                <a:path w="24129" h="638810">
                  <a:moveTo>
                    <a:pt x="24129" y="551180"/>
                  </a:moveTo>
                  <a:lnTo>
                    <a:pt x="0" y="551180"/>
                  </a:lnTo>
                  <a:lnTo>
                    <a:pt x="0" y="557529"/>
                  </a:lnTo>
                  <a:lnTo>
                    <a:pt x="24129" y="557529"/>
                  </a:lnTo>
                  <a:lnTo>
                    <a:pt x="24129" y="551180"/>
                  </a:lnTo>
                  <a:close/>
                </a:path>
                <a:path w="24129" h="638810">
                  <a:moveTo>
                    <a:pt x="24129" y="557530"/>
                  </a:moveTo>
                  <a:lnTo>
                    <a:pt x="0" y="557530"/>
                  </a:lnTo>
                  <a:lnTo>
                    <a:pt x="0" y="563879"/>
                  </a:lnTo>
                  <a:lnTo>
                    <a:pt x="24129" y="563879"/>
                  </a:lnTo>
                  <a:lnTo>
                    <a:pt x="24129" y="557530"/>
                  </a:lnTo>
                  <a:close/>
                </a:path>
                <a:path w="24129" h="638810">
                  <a:moveTo>
                    <a:pt x="24129" y="563880"/>
                  </a:moveTo>
                  <a:lnTo>
                    <a:pt x="0" y="563880"/>
                  </a:lnTo>
                  <a:lnTo>
                    <a:pt x="0" y="570229"/>
                  </a:lnTo>
                  <a:lnTo>
                    <a:pt x="24129" y="570229"/>
                  </a:lnTo>
                  <a:lnTo>
                    <a:pt x="24129" y="563880"/>
                  </a:lnTo>
                  <a:close/>
                </a:path>
                <a:path w="24129" h="638810">
                  <a:moveTo>
                    <a:pt x="24129" y="570230"/>
                  </a:moveTo>
                  <a:lnTo>
                    <a:pt x="0" y="570230"/>
                  </a:lnTo>
                  <a:lnTo>
                    <a:pt x="0" y="588009"/>
                  </a:lnTo>
                  <a:lnTo>
                    <a:pt x="24129" y="588009"/>
                  </a:lnTo>
                  <a:lnTo>
                    <a:pt x="24129" y="570230"/>
                  </a:lnTo>
                  <a:close/>
                </a:path>
                <a:path w="24129" h="638810">
                  <a:moveTo>
                    <a:pt x="24129" y="588010"/>
                  </a:moveTo>
                  <a:lnTo>
                    <a:pt x="0" y="588010"/>
                  </a:lnTo>
                  <a:lnTo>
                    <a:pt x="0" y="595629"/>
                  </a:lnTo>
                  <a:lnTo>
                    <a:pt x="24129" y="595629"/>
                  </a:lnTo>
                  <a:lnTo>
                    <a:pt x="24129" y="588010"/>
                  </a:lnTo>
                  <a:close/>
                </a:path>
                <a:path w="24129" h="638810">
                  <a:moveTo>
                    <a:pt x="24129" y="595630"/>
                  </a:moveTo>
                  <a:lnTo>
                    <a:pt x="0" y="595630"/>
                  </a:lnTo>
                  <a:lnTo>
                    <a:pt x="0" y="600709"/>
                  </a:lnTo>
                  <a:lnTo>
                    <a:pt x="24129" y="600709"/>
                  </a:lnTo>
                  <a:lnTo>
                    <a:pt x="24129" y="595630"/>
                  </a:lnTo>
                  <a:close/>
                </a:path>
                <a:path w="24129" h="638810">
                  <a:moveTo>
                    <a:pt x="24129" y="600710"/>
                  </a:moveTo>
                  <a:lnTo>
                    <a:pt x="0" y="600710"/>
                  </a:lnTo>
                  <a:lnTo>
                    <a:pt x="0" y="608329"/>
                  </a:lnTo>
                  <a:lnTo>
                    <a:pt x="24129" y="608329"/>
                  </a:lnTo>
                  <a:lnTo>
                    <a:pt x="24129" y="600710"/>
                  </a:lnTo>
                  <a:close/>
                </a:path>
                <a:path w="24129" h="638810">
                  <a:moveTo>
                    <a:pt x="24129" y="608330"/>
                  </a:moveTo>
                  <a:lnTo>
                    <a:pt x="0" y="608330"/>
                  </a:lnTo>
                  <a:lnTo>
                    <a:pt x="0" y="614679"/>
                  </a:lnTo>
                  <a:lnTo>
                    <a:pt x="24129" y="614679"/>
                  </a:lnTo>
                  <a:lnTo>
                    <a:pt x="24129" y="608330"/>
                  </a:lnTo>
                  <a:close/>
                </a:path>
                <a:path w="24129" h="638810">
                  <a:moveTo>
                    <a:pt x="24129" y="614680"/>
                  </a:moveTo>
                  <a:lnTo>
                    <a:pt x="0" y="614680"/>
                  </a:lnTo>
                  <a:lnTo>
                    <a:pt x="0" y="621029"/>
                  </a:lnTo>
                  <a:lnTo>
                    <a:pt x="19050" y="621029"/>
                  </a:lnTo>
                  <a:lnTo>
                    <a:pt x="19050" y="619759"/>
                  </a:lnTo>
                  <a:lnTo>
                    <a:pt x="24129" y="619759"/>
                  </a:lnTo>
                  <a:lnTo>
                    <a:pt x="24129" y="614680"/>
                  </a:lnTo>
                  <a:close/>
                </a:path>
                <a:path w="24129" h="638810">
                  <a:moveTo>
                    <a:pt x="24129" y="619759"/>
                  </a:moveTo>
                  <a:lnTo>
                    <a:pt x="20320" y="619759"/>
                  </a:lnTo>
                  <a:lnTo>
                    <a:pt x="20320" y="621029"/>
                  </a:lnTo>
                  <a:lnTo>
                    <a:pt x="24129" y="621029"/>
                  </a:lnTo>
                  <a:lnTo>
                    <a:pt x="24129" y="619759"/>
                  </a:lnTo>
                  <a:close/>
                </a:path>
                <a:path w="24129" h="638810">
                  <a:moveTo>
                    <a:pt x="17779" y="621030"/>
                  </a:moveTo>
                  <a:lnTo>
                    <a:pt x="0" y="621030"/>
                  </a:lnTo>
                  <a:lnTo>
                    <a:pt x="0" y="627379"/>
                  </a:lnTo>
                  <a:lnTo>
                    <a:pt x="12700" y="627379"/>
                  </a:lnTo>
                  <a:lnTo>
                    <a:pt x="12700" y="626109"/>
                  </a:lnTo>
                  <a:lnTo>
                    <a:pt x="13970" y="626109"/>
                  </a:lnTo>
                  <a:lnTo>
                    <a:pt x="13970" y="624839"/>
                  </a:lnTo>
                  <a:lnTo>
                    <a:pt x="15239" y="624839"/>
                  </a:lnTo>
                  <a:lnTo>
                    <a:pt x="15239" y="623569"/>
                  </a:lnTo>
                  <a:lnTo>
                    <a:pt x="16509" y="623569"/>
                  </a:lnTo>
                  <a:lnTo>
                    <a:pt x="16509" y="622300"/>
                  </a:lnTo>
                  <a:lnTo>
                    <a:pt x="17779" y="622300"/>
                  </a:lnTo>
                  <a:lnTo>
                    <a:pt x="17779" y="621030"/>
                  </a:lnTo>
                  <a:close/>
                </a:path>
                <a:path w="24129" h="638810">
                  <a:moveTo>
                    <a:pt x="24129" y="621030"/>
                  </a:moveTo>
                  <a:lnTo>
                    <a:pt x="21590" y="621030"/>
                  </a:lnTo>
                  <a:lnTo>
                    <a:pt x="21590" y="627379"/>
                  </a:lnTo>
                  <a:lnTo>
                    <a:pt x="24129" y="627379"/>
                  </a:lnTo>
                  <a:lnTo>
                    <a:pt x="24129" y="621030"/>
                  </a:lnTo>
                  <a:close/>
                </a:path>
                <a:path w="24129" h="638810">
                  <a:moveTo>
                    <a:pt x="11429" y="627380"/>
                  </a:moveTo>
                  <a:lnTo>
                    <a:pt x="0" y="627380"/>
                  </a:lnTo>
                  <a:lnTo>
                    <a:pt x="0" y="633729"/>
                  </a:lnTo>
                  <a:lnTo>
                    <a:pt x="6350" y="633729"/>
                  </a:lnTo>
                  <a:lnTo>
                    <a:pt x="6350" y="632459"/>
                  </a:lnTo>
                  <a:lnTo>
                    <a:pt x="7620" y="632459"/>
                  </a:lnTo>
                  <a:lnTo>
                    <a:pt x="7620" y="631189"/>
                  </a:lnTo>
                  <a:lnTo>
                    <a:pt x="8890" y="631189"/>
                  </a:lnTo>
                  <a:lnTo>
                    <a:pt x="8890" y="629919"/>
                  </a:lnTo>
                  <a:lnTo>
                    <a:pt x="10159" y="629919"/>
                  </a:lnTo>
                  <a:lnTo>
                    <a:pt x="10159" y="628650"/>
                  </a:lnTo>
                  <a:lnTo>
                    <a:pt x="11429" y="628650"/>
                  </a:lnTo>
                  <a:lnTo>
                    <a:pt x="11429" y="627380"/>
                  </a:lnTo>
                  <a:close/>
                </a:path>
                <a:path w="24129" h="638810">
                  <a:moveTo>
                    <a:pt x="24129" y="627380"/>
                  </a:moveTo>
                  <a:lnTo>
                    <a:pt x="21590" y="627380"/>
                  </a:lnTo>
                  <a:lnTo>
                    <a:pt x="21590" y="628650"/>
                  </a:lnTo>
                  <a:lnTo>
                    <a:pt x="22859" y="628650"/>
                  </a:lnTo>
                  <a:lnTo>
                    <a:pt x="22859" y="633729"/>
                  </a:lnTo>
                  <a:lnTo>
                    <a:pt x="24129" y="633729"/>
                  </a:lnTo>
                  <a:lnTo>
                    <a:pt x="24129" y="627380"/>
                  </a:lnTo>
                  <a:close/>
                </a:path>
                <a:path w="24129" h="638810">
                  <a:moveTo>
                    <a:pt x="5079" y="633730"/>
                  </a:moveTo>
                  <a:lnTo>
                    <a:pt x="0" y="633730"/>
                  </a:lnTo>
                  <a:lnTo>
                    <a:pt x="0" y="637539"/>
                  </a:lnTo>
                  <a:lnTo>
                    <a:pt x="2540" y="637539"/>
                  </a:lnTo>
                  <a:lnTo>
                    <a:pt x="2540" y="636269"/>
                  </a:lnTo>
                  <a:lnTo>
                    <a:pt x="3810" y="636269"/>
                  </a:lnTo>
                  <a:lnTo>
                    <a:pt x="3810" y="635000"/>
                  </a:lnTo>
                  <a:lnTo>
                    <a:pt x="5079" y="635000"/>
                  </a:lnTo>
                  <a:lnTo>
                    <a:pt x="5079" y="633730"/>
                  </a:lnTo>
                  <a:close/>
                </a:path>
                <a:path w="24129" h="638810">
                  <a:moveTo>
                    <a:pt x="24129" y="633730"/>
                  </a:moveTo>
                  <a:lnTo>
                    <a:pt x="22859" y="633730"/>
                  </a:lnTo>
                  <a:lnTo>
                    <a:pt x="22859" y="638809"/>
                  </a:lnTo>
                  <a:lnTo>
                    <a:pt x="24129" y="638809"/>
                  </a:lnTo>
                  <a:lnTo>
                    <a:pt x="24129" y="633730"/>
                  </a:lnTo>
                  <a:close/>
                </a:path>
              </a:pathLst>
            </a:custGeom>
            <a:solidFill>
              <a:srgbClr val="292929"/>
            </a:solidFill>
          </p:spPr>
          <p:txBody>
            <a:bodyPr bIns="0" lIns="0" rIns="0" rtlCol="0" tIns="0" wrap="square"/>
            <a:p/>
          </p:txBody>
        </p:sp>
        <p:sp>
          <p:nvSpPr>
            <p:cNvPr id="1048935" name="object 212"/>
            <p:cNvSpPr/>
            <p:nvPr/>
          </p:nvSpPr>
          <p:spPr>
            <a:xfrm>
              <a:off x="6808469" y="4471669"/>
              <a:ext cx="24130" cy="660400"/>
            </a:xfrm>
            <a:custGeom>
              <a:avLst/>
              <a:ahLst/>
              <a:rect l="l" t="t" r="r" b="b"/>
              <a:pathLst>
                <a:path w="24129" h="660400">
                  <a:moveTo>
                    <a:pt x="13970" y="0"/>
                  </a:moveTo>
                  <a:lnTo>
                    <a:pt x="0" y="0"/>
                  </a:lnTo>
                  <a:lnTo>
                    <a:pt x="0" y="1269"/>
                  </a:lnTo>
                  <a:lnTo>
                    <a:pt x="13970" y="1269"/>
                  </a:lnTo>
                  <a:lnTo>
                    <a:pt x="13970" y="0"/>
                  </a:lnTo>
                  <a:close/>
                </a:path>
                <a:path w="24129" h="660400">
                  <a:moveTo>
                    <a:pt x="21589" y="1269"/>
                  </a:moveTo>
                  <a:lnTo>
                    <a:pt x="0" y="1269"/>
                  </a:lnTo>
                  <a:lnTo>
                    <a:pt x="0" y="7619"/>
                  </a:lnTo>
                  <a:lnTo>
                    <a:pt x="24129" y="7619"/>
                  </a:lnTo>
                  <a:lnTo>
                    <a:pt x="24129" y="2539"/>
                  </a:lnTo>
                  <a:lnTo>
                    <a:pt x="21589" y="2539"/>
                  </a:lnTo>
                  <a:lnTo>
                    <a:pt x="21589" y="1269"/>
                  </a:lnTo>
                  <a:close/>
                </a:path>
                <a:path w="24129" h="660400">
                  <a:moveTo>
                    <a:pt x="24129" y="7619"/>
                  </a:moveTo>
                  <a:lnTo>
                    <a:pt x="0" y="7619"/>
                  </a:lnTo>
                  <a:lnTo>
                    <a:pt x="0" y="13969"/>
                  </a:lnTo>
                  <a:lnTo>
                    <a:pt x="24129" y="13969"/>
                  </a:lnTo>
                  <a:lnTo>
                    <a:pt x="24129" y="7619"/>
                  </a:lnTo>
                  <a:close/>
                </a:path>
                <a:path w="24129" h="660400">
                  <a:moveTo>
                    <a:pt x="24129" y="13969"/>
                  </a:moveTo>
                  <a:lnTo>
                    <a:pt x="0" y="13969"/>
                  </a:lnTo>
                  <a:lnTo>
                    <a:pt x="0" y="20319"/>
                  </a:lnTo>
                  <a:lnTo>
                    <a:pt x="24129" y="20319"/>
                  </a:lnTo>
                  <a:lnTo>
                    <a:pt x="24129" y="13969"/>
                  </a:lnTo>
                  <a:close/>
                </a:path>
                <a:path w="24129" h="660400">
                  <a:moveTo>
                    <a:pt x="24129" y="20319"/>
                  </a:moveTo>
                  <a:lnTo>
                    <a:pt x="0" y="20319"/>
                  </a:lnTo>
                  <a:lnTo>
                    <a:pt x="0" y="26669"/>
                  </a:lnTo>
                  <a:lnTo>
                    <a:pt x="24129" y="26669"/>
                  </a:lnTo>
                  <a:lnTo>
                    <a:pt x="24129" y="20319"/>
                  </a:lnTo>
                  <a:close/>
                </a:path>
                <a:path w="24129" h="660400">
                  <a:moveTo>
                    <a:pt x="24129" y="26669"/>
                  </a:moveTo>
                  <a:lnTo>
                    <a:pt x="0" y="26669"/>
                  </a:lnTo>
                  <a:lnTo>
                    <a:pt x="0" y="33019"/>
                  </a:lnTo>
                  <a:lnTo>
                    <a:pt x="24129" y="33019"/>
                  </a:lnTo>
                  <a:lnTo>
                    <a:pt x="24129" y="26669"/>
                  </a:lnTo>
                  <a:close/>
                </a:path>
                <a:path w="24129" h="660400">
                  <a:moveTo>
                    <a:pt x="24129" y="33019"/>
                  </a:moveTo>
                  <a:lnTo>
                    <a:pt x="0" y="33019"/>
                  </a:lnTo>
                  <a:lnTo>
                    <a:pt x="0" y="39369"/>
                  </a:lnTo>
                  <a:lnTo>
                    <a:pt x="24129" y="39369"/>
                  </a:lnTo>
                  <a:lnTo>
                    <a:pt x="24129" y="33019"/>
                  </a:lnTo>
                  <a:close/>
                </a:path>
                <a:path w="24129" h="660400">
                  <a:moveTo>
                    <a:pt x="24129" y="39369"/>
                  </a:moveTo>
                  <a:lnTo>
                    <a:pt x="0" y="39369"/>
                  </a:lnTo>
                  <a:lnTo>
                    <a:pt x="0" y="45719"/>
                  </a:lnTo>
                  <a:lnTo>
                    <a:pt x="24129" y="45719"/>
                  </a:lnTo>
                  <a:lnTo>
                    <a:pt x="24129" y="39369"/>
                  </a:lnTo>
                  <a:close/>
                </a:path>
                <a:path w="24129" h="660400">
                  <a:moveTo>
                    <a:pt x="24129" y="45719"/>
                  </a:moveTo>
                  <a:lnTo>
                    <a:pt x="0" y="45719"/>
                  </a:lnTo>
                  <a:lnTo>
                    <a:pt x="0" y="52069"/>
                  </a:lnTo>
                  <a:lnTo>
                    <a:pt x="24129" y="52069"/>
                  </a:lnTo>
                  <a:lnTo>
                    <a:pt x="24129" y="45719"/>
                  </a:lnTo>
                  <a:close/>
                </a:path>
                <a:path w="24129" h="660400">
                  <a:moveTo>
                    <a:pt x="24129" y="52069"/>
                  </a:moveTo>
                  <a:lnTo>
                    <a:pt x="0" y="52069"/>
                  </a:lnTo>
                  <a:lnTo>
                    <a:pt x="0" y="58419"/>
                  </a:lnTo>
                  <a:lnTo>
                    <a:pt x="24129" y="58419"/>
                  </a:lnTo>
                  <a:lnTo>
                    <a:pt x="24129" y="52069"/>
                  </a:lnTo>
                  <a:close/>
                </a:path>
                <a:path w="24129" h="660400">
                  <a:moveTo>
                    <a:pt x="24129" y="58419"/>
                  </a:moveTo>
                  <a:lnTo>
                    <a:pt x="0" y="58419"/>
                  </a:lnTo>
                  <a:lnTo>
                    <a:pt x="0" y="64769"/>
                  </a:lnTo>
                  <a:lnTo>
                    <a:pt x="24129" y="64769"/>
                  </a:lnTo>
                  <a:lnTo>
                    <a:pt x="24129" y="58419"/>
                  </a:lnTo>
                  <a:close/>
                </a:path>
                <a:path w="24129" h="660400">
                  <a:moveTo>
                    <a:pt x="24129" y="64769"/>
                  </a:moveTo>
                  <a:lnTo>
                    <a:pt x="0" y="64769"/>
                  </a:lnTo>
                  <a:lnTo>
                    <a:pt x="0" y="71119"/>
                  </a:lnTo>
                  <a:lnTo>
                    <a:pt x="24129" y="71119"/>
                  </a:lnTo>
                  <a:lnTo>
                    <a:pt x="24129" y="64769"/>
                  </a:lnTo>
                  <a:close/>
                </a:path>
                <a:path w="24129" h="660400">
                  <a:moveTo>
                    <a:pt x="24129" y="71119"/>
                  </a:moveTo>
                  <a:lnTo>
                    <a:pt x="0" y="71119"/>
                  </a:lnTo>
                  <a:lnTo>
                    <a:pt x="0" y="77469"/>
                  </a:lnTo>
                  <a:lnTo>
                    <a:pt x="24129" y="77469"/>
                  </a:lnTo>
                  <a:lnTo>
                    <a:pt x="24129" y="71119"/>
                  </a:lnTo>
                  <a:close/>
                </a:path>
                <a:path w="24129" h="660400">
                  <a:moveTo>
                    <a:pt x="24129" y="77469"/>
                  </a:moveTo>
                  <a:lnTo>
                    <a:pt x="0" y="77469"/>
                  </a:lnTo>
                  <a:lnTo>
                    <a:pt x="0" y="83819"/>
                  </a:lnTo>
                  <a:lnTo>
                    <a:pt x="24129" y="83819"/>
                  </a:lnTo>
                  <a:lnTo>
                    <a:pt x="24129" y="77469"/>
                  </a:lnTo>
                  <a:close/>
                </a:path>
                <a:path w="24129" h="660400">
                  <a:moveTo>
                    <a:pt x="24129" y="83819"/>
                  </a:moveTo>
                  <a:lnTo>
                    <a:pt x="0" y="83819"/>
                  </a:lnTo>
                  <a:lnTo>
                    <a:pt x="0" y="90169"/>
                  </a:lnTo>
                  <a:lnTo>
                    <a:pt x="24129" y="90169"/>
                  </a:lnTo>
                  <a:lnTo>
                    <a:pt x="24129" y="83819"/>
                  </a:lnTo>
                  <a:close/>
                </a:path>
                <a:path w="24129" h="660400">
                  <a:moveTo>
                    <a:pt x="24129" y="90169"/>
                  </a:moveTo>
                  <a:lnTo>
                    <a:pt x="0" y="90169"/>
                  </a:lnTo>
                  <a:lnTo>
                    <a:pt x="0" y="96519"/>
                  </a:lnTo>
                  <a:lnTo>
                    <a:pt x="24129" y="96519"/>
                  </a:lnTo>
                  <a:lnTo>
                    <a:pt x="24129" y="90169"/>
                  </a:lnTo>
                  <a:close/>
                </a:path>
                <a:path w="24129" h="660400">
                  <a:moveTo>
                    <a:pt x="24129" y="96519"/>
                  </a:moveTo>
                  <a:lnTo>
                    <a:pt x="0" y="96519"/>
                  </a:lnTo>
                  <a:lnTo>
                    <a:pt x="0" y="102869"/>
                  </a:lnTo>
                  <a:lnTo>
                    <a:pt x="24129" y="102869"/>
                  </a:lnTo>
                  <a:lnTo>
                    <a:pt x="24129" y="96519"/>
                  </a:lnTo>
                  <a:close/>
                </a:path>
                <a:path w="24129" h="660400">
                  <a:moveTo>
                    <a:pt x="24129" y="102869"/>
                  </a:moveTo>
                  <a:lnTo>
                    <a:pt x="0" y="102869"/>
                  </a:lnTo>
                  <a:lnTo>
                    <a:pt x="0" y="109219"/>
                  </a:lnTo>
                  <a:lnTo>
                    <a:pt x="24129" y="109219"/>
                  </a:lnTo>
                  <a:lnTo>
                    <a:pt x="24129" y="102869"/>
                  </a:lnTo>
                  <a:close/>
                </a:path>
                <a:path w="24129" h="660400">
                  <a:moveTo>
                    <a:pt x="24129" y="109219"/>
                  </a:moveTo>
                  <a:lnTo>
                    <a:pt x="0" y="109219"/>
                  </a:lnTo>
                  <a:lnTo>
                    <a:pt x="0" y="115569"/>
                  </a:lnTo>
                  <a:lnTo>
                    <a:pt x="24129" y="115569"/>
                  </a:lnTo>
                  <a:lnTo>
                    <a:pt x="24129" y="109219"/>
                  </a:lnTo>
                  <a:close/>
                </a:path>
                <a:path w="24129" h="660400">
                  <a:moveTo>
                    <a:pt x="24129" y="115569"/>
                  </a:moveTo>
                  <a:lnTo>
                    <a:pt x="0" y="115569"/>
                  </a:lnTo>
                  <a:lnTo>
                    <a:pt x="0" y="121919"/>
                  </a:lnTo>
                  <a:lnTo>
                    <a:pt x="24129" y="121919"/>
                  </a:lnTo>
                  <a:lnTo>
                    <a:pt x="24129" y="115569"/>
                  </a:lnTo>
                  <a:close/>
                </a:path>
                <a:path w="24129" h="660400">
                  <a:moveTo>
                    <a:pt x="24129" y="121919"/>
                  </a:moveTo>
                  <a:lnTo>
                    <a:pt x="0" y="121919"/>
                  </a:lnTo>
                  <a:lnTo>
                    <a:pt x="0" y="126999"/>
                  </a:lnTo>
                  <a:lnTo>
                    <a:pt x="24129" y="126999"/>
                  </a:lnTo>
                  <a:lnTo>
                    <a:pt x="24129" y="121919"/>
                  </a:lnTo>
                  <a:close/>
                </a:path>
                <a:path w="24129" h="660400">
                  <a:moveTo>
                    <a:pt x="24129" y="127000"/>
                  </a:moveTo>
                  <a:lnTo>
                    <a:pt x="0" y="127000"/>
                  </a:lnTo>
                  <a:lnTo>
                    <a:pt x="0" y="134619"/>
                  </a:lnTo>
                  <a:lnTo>
                    <a:pt x="24129" y="134619"/>
                  </a:lnTo>
                  <a:lnTo>
                    <a:pt x="24129" y="127000"/>
                  </a:lnTo>
                  <a:close/>
                </a:path>
                <a:path w="24129" h="660400">
                  <a:moveTo>
                    <a:pt x="24129" y="134619"/>
                  </a:moveTo>
                  <a:lnTo>
                    <a:pt x="0" y="134619"/>
                  </a:lnTo>
                  <a:lnTo>
                    <a:pt x="0" y="140969"/>
                  </a:lnTo>
                  <a:lnTo>
                    <a:pt x="24129" y="140969"/>
                  </a:lnTo>
                  <a:lnTo>
                    <a:pt x="24129" y="134619"/>
                  </a:lnTo>
                  <a:close/>
                </a:path>
                <a:path w="24129" h="660400">
                  <a:moveTo>
                    <a:pt x="24129" y="140969"/>
                  </a:moveTo>
                  <a:lnTo>
                    <a:pt x="0" y="140969"/>
                  </a:lnTo>
                  <a:lnTo>
                    <a:pt x="0" y="147319"/>
                  </a:lnTo>
                  <a:lnTo>
                    <a:pt x="24129" y="147319"/>
                  </a:lnTo>
                  <a:lnTo>
                    <a:pt x="24129" y="140969"/>
                  </a:lnTo>
                  <a:close/>
                </a:path>
                <a:path w="24129" h="660400">
                  <a:moveTo>
                    <a:pt x="24129" y="147319"/>
                  </a:moveTo>
                  <a:lnTo>
                    <a:pt x="0" y="147319"/>
                  </a:lnTo>
                  <a:lnTo>
                    <a:pt x="0" y="152399"/>
                  </a:lnTo>
                  <a:lnTo>
                    <a:pt x="24129" y="152399"/>
                  </a:lnTo>
                  <a:lnTo>
                    <a:pt x="24129" y="147319"/>
                  </a:lnTo>
                  <a:close/>
                </a:path>
                <a:path w="24129" h="660400">
                  <a:moveTo>
                    <a:pt x="24129" y="152400"/>
                  </a:moveTo>
                  <a:lnTo>
                    <a:pt x="0" y="152400"/>
                  </a:lnTo>
                  <a:lnTo>
                    <a:pt x="0" y="160019"/>
                  </a:lnTo>
                  <a:lnTo>
                    <a:pt x="24129" y="160019"/>
                  </a:lnTo>
                  <a:lnTo>
                    <a:pt x="24129" y="152400"/>
                  </a:lnTo>
                  <a:close/>
                </a:path>
                <a:path w="24129" h="660400">
                  <a:moveTo>
                    <a:pt x="24129" y="160019"/>
                  </a:moveTo>
                  <a:lnTo>
                    <a:pt x="0" y="160019"/>
                  </a:lnTo>
                  <a:lnTo>
                    <a:pt x="0" y="166369"/>
                  </a:lnTo>
                  <a:lnTo>
                    <a:pt x="24129" y="166369"/>
                  </a:lnTo>
                  <a:lnTo>
                    <a:pt x="24129" y="160019"/>
                  </a:lnTo>
                  <a:close/>
                </a:path>
                <a:path w="24129" h="660400">
                  <a:moveTo>
                    <a:pt x="24129" y="166369"/>
                  </a:moveTo>
                  <a:lnTo>
                    <a:pt x="2539" y="166369"/>
                  </a:lnTo>
                  <a:lnTo>
                    <a:pt x="2539" y="167639"/>
                  </a:lnTo>
                  <a:lnTo>
                    <a:pt x="3809" y="167639"/>
                  </a:lnTo>
                  <a:lnTo>
                    <a:pt x="3809" y="168909"/>
                  </a:lnTo>
                  <a:lnTo>
                    <a:pt x="5079" y="168909"/>
                  </a:lnTo>
                  <a:lnTo>
                    <a:pt x="5079" y="170179"/>
                  </a:lnTo>
                  <a:lnTo>
                    <a:pt x="6350" y="170179"/>
                  </a:lnTo>
                  <a:lnTo>
                    <a:pt x="6350" y="171449"/>
                  </a:lnTo>
                  <a:lnTo>
                    <a:pt x="7620" y="171449"/>
                  </a:lnTo>
                  <a:lnTo>
                    <a:pt x="7620" y="172719"/>
                  </a:lnTo>
                  <a:lnTo>
                    <a:pt x="24129" y="172719"/>
                  </a:lnTo>
                  <a:lnTo>
                    <a:pt x="24129" y="166369"/>
                  </a:lnTo>
                  <a:close/>
                </a:path>
                <a:path w="24129" h="660400">
                  <a:moveTo>
                    <a:pt x="24129" y="172719"/>
                  </a:moveTo>
                  <a:lnTo>
                    <a:pt x="8889" y="172719"/>
                  </a:lnTo>
                  <a:lnTo>
                    <a:pt x="8889" y="173989"/>
                  </a:lnTo>
                  <a:lnTo>
                    <a:pt x="10159" y="173989"/>
                  </a:lnTo>
                  <a:lnTo>
                    <a:pt x="10159" y="175259"/>
                  </a:lnTo>
                  <a:lnTo>
                    <a:pt x="11429" y="175259"/>
                  </a:lnTo>
                  <a:lnTo>
                    <a:pt x="11429" y="176529"/>
                  </a:lnTo>
                  <a:lnTo>
                    <a:pt x="12700" y="176529"/>
                  </a:lnTo>
                  <a:lnTo>
                    <a:pt x="12700" y="177799"/>
                  </a:lnTo>
                  <a:lnTo>
                    <a:pt x="13970" y="177799"/>
                  </a:lnTo>
                  <a:lnTo>
                    <a:pt x="13970" y="179069"/>
                  </a:lnTo>
                  <a:lnTo>
                    <a:pt x="24129" y="179069"/>
                  </a:lnTo>
                  <a:lnTo>
                    <a:pt x="24129" y="172719"/>
                  </a:lnTo>
                  <a:close/>
                </a:path>
                <a:path w="24129" h="660400">
                  <a:moveTo>
                    <a:pt x="24129" y="179069"/>
                  </a:moveTo>
                  <a:lnTo>
                    <a:pt x="15239" y="179069"/>
                  </a:lnTo>
                  <a:lnTo>
                    <a:pt x="15239" y="181609"/>
                  </a:lnTo>
                  <a:lnTo>
                    <a:pt x="16509" y="181609"/>
                  </a:lnTo>
                  <a:lnTo>
                    <a:pt x="16509" y="182879"/>
                  </a:lnTo>
                  <a:lnTo>
                    <a:pt x="17779" y="182879"/>
                  </a:lnTo>
                  <a:lnTo>
                    <a:pt x="17779" y="185419"/>
                  </a:lnTo>
                  <a:lnTo>
                    <a:pt x="24129" y="185419"/>
                  </a:lnTo>
                  <a:lnTo>
                    <a:pt x="24129" y="179069"/>
                  </a:lnTo>
                  <a:close/>
                </a:path>
                <a:path w="24129" h="660400">
                  <a:moveTo>
                    <a:pt x="24129" y="185419"/>
                  </a:moveTo>
                  <a:lnTo>
                    <a:pt x="19050" y="185419"/>
                  </a:lnTo>
                  <a:lnTo>
                    <a:pt x="19050" y="187959"/>
                  </a:lnTo>
                  <a:lnTo>
                    <a:pt x="20320" y="187959"/>
                  </a:lnTo>
                  <a:lnTo>
                    <a:pt x="20320" y="190499"/>
                  </a:lnTo>
                  <a:lnTo>
                    <a:pt x="21589" y="190499"/>
                  </a:lnTo>
                  <a:lnTo>
                    <a:pt x="21589" y="191769"/>
                  </a:lnTo>
                  <a:lnTo>
                    <a:pt x="24129" y="191769"/>
                  </a:lnTo>
                  <a:lnTo>
                    <a:pt x="24129" y="185419"/>
                  </a:lnTo>
                  <a:close/>
                </a:path>
                <a:path w="24129" h="660400">
                  <a:moveTo>
                    <a:pt x="24129" y="191769"/>
                  </a:moveTo>
                  <a:lnTo>
                    <a:pt x="21589" y="191769"/>
                  </a:lnTo>
                  <a:lnTo>
                    <a:pt x="21589" y="193039"/>
                  </a:lnTo>
                  <a:lnTo>
                    <a:pt x="22859" y="193039"/>
                  </a:lnTo>
                  <a:lnTo>
                    <a:pt x="22859" y="195579"/>
                  </a:lnTo>
                  <a:lnTo>
                    <a:pt x="24129" y="195579"/>
                  </a:lnTo>
                  <a:lnTo>
                    <a:pt x="24129" y="191769"/>
                  </a:lnTo>
                  <a:close/>
                </a:path>
                <a:path w="24129" h="660400">
                  <a:moveTo>
                    <a:pt x="24129" y="245109"/>
                  </a:moveTo>
                  <a:lnTo>
                    <a:pt x="22859" y="245109"/>
                  </a:lnTo>
                  <a:lnTo>
                    <a:pt x="22859" y="246379"/>
                  </a:lnTo>
                  <a:lnTo>
                    <a:pt x="19050" y="246379"/>
                  </a:lnTo>
                  <a:lnTo>
                    <a:pt x="19050" y="247649"/>
                  </a:lnTo>
                  <a:lnTo>
                    <a:pt x="15239" y="247649"/>
                  </a:lnTo>
                  <a:lnTo>
                    <a:pt x="15239" y="248919"/>
                  </a:lnTo>
                  <a:lnTo>
                    <a:pt x="24129" y="248919"/>
                  </a:lnTo>
                  <a:lnTo>
                    <a:pt x="24129" y="245109"/>
                  </a:lnTo>
                  <a:close/>
                </a:path>
                <a:path w="24129" h="660400">
                  <a:moveTo>
                    <a:pt x="24129" y="248919"/>
                  </a:moveTo>
                  <a:lnTo>
                    <a:pt x="12700" y="248919"/>
                  </a:lnTo>
                  <a:lnTo>
                    <a:pt x="12700" y="250189"/>
                  </a:lnTo>
                  <a:lnTo>
                    <a:pt x="8889" y="250189"/>
                  </a:lnTo>
                  <a:lnTo>
                    <a:pt x="8889" y="251459"/>
                  </a:lnTo>
                  <a:lnTo>
                    <a:pt x="6350" y="251459"/>
                  </a:lnTo>
                  <a:lnTo>
                    <a:pt x="6350" y="252729"/>
                  </a:lnTo>
                  <a:lnTo>
                    <a:pt x="2539" y="252729"/>
                  </a:lnTo>
                  <a:lnTo>
                    <a:pt x="2539" y="253999"/>
                  </a:lnTo>
                  <a:lnTo>
                    <a:pt x="0" y="253999"/>
                  </a:lnTo>
                  <a:lnTo>
                    <a:pt x="0" y="255269"/>
                  </a:lnTo>
                  <a:lnTo>
                    <a:pt x="24129" y="255269"/>
                  </a:lnTo>
                  <a:lnTo>
                    <a:pt x="24129" y="248919"/>
                  </a:lnTo>
                  <a:close/>
                </a:path>
                <a:path w="24129" h="660400">
                  <a:moveTo>
                    <a:pt x="24129" y="255269"/>
                  </a:moveTo>
                  <a:lnTo>
                    <a:pt x="0" y="255269"/>
                  </a:lnTo>
                  <a:lnTo>
                    <a:pt x="0" y="261619"/>
                  </a:lnTo>
                  <a:lnTo>
                    <a:pt x="24129" y="261619"/>
                  </a:lnTo>
                  <a:lnTo>
                    <a:pt x="24129" y="255269"/>
                  </a:lnTo>
                  <a:close/>
                </a:path>
                <a:path w="24129" h="660400">
                  <a:moveTo>
                    <a:pt x="24129" y="261619"/>
                  </a:moveTo>
                  <a:lnTo>
                    <a:pt x="0" y="261619"/>
                  </a:lnTo>
                  <a:lnTo>
                    <a:pt x="0" y="267969"/>
                  </a:lnTo>
                  <a:lnTo>
                    <a:pt x="24129" y="267969"/>
                  </a:lnTo>
                  <a:lnTo>
                    <a:pt x="24129" y="261619"/>
                  </a:lnTo>
                  <a:close/>
                </a:path>
                <a:path w="24129" h="660400">
                  <a:moveTo>
                    <a:pt x="24129" y="267969"/>
                  </a:moveTo>
                  <a:lnTo>
                    <a:pt x="0" y="267969"/>
                  </a:lnTo>
                  <a:lnTo>
                    <a:pt x="0" y="274319"/>
                  </a:lnTo>
                  <a:lnTo>
                    <a:pt x="24129" y="274319"/>
                  </a:lnTo>
                  <a:lnTo>
                    <a:pt x="24129" y="267969"/>
                  </a:lnTo>
                  <a:close/>
                </a:path>
                <a:path w="24129" h="660400">
                  <a:moveTo>
                    <a:pt x="24129" y="274319"/>
                  </a:moveTo>
                  <a:lnTo>
                    <a:pt x="0" y="274319"/>
                  </a:lnTo>
                  <a:lnTo>
                    <a:pt x="0" y="280669"/>
                  </a:lnTo>
                  <a:lnTo>
                    <a:pt x="24129" y="280669"/>
                  </a:lnTo>
                  <a:lnTo>
                    <a:pt x="24129" y="274319"/>
                  </a:lnTo>
                  <a:close/>
                </a:path>
                <a:path w="24129" h="660400">
                  <a:moveTo>
                    <a:pt x="24129" y="280669"/>
                  </a:moveTo>
                  <a:lnTo>
                    <a:pt x="0" y="280669"/>
                  </a:lnTo>
                  <a:lnTo>
                    <a:pt x="0" y="287019"/>
                  </a:lnTo>
                  <a:lnTo>
                    <a:pt x="24129" y="287019"/>
                  </a:lnTo>
                  <a:lnTo>
                    <a:pt x="24129" y="280669"/>
                  </a:lnTo>
                  <a:close/>
                </a:path>
                <a:path w="24129" h="660400">
                  <a:moveTo>
                    <a:pt x="24129" y="287019"/>
                  </a:moveTo>
                  <a:lnTo>
                    <a:pt x="0" y="287019"/>
                  </a:lnTo>
                  <a:lnTo>
                    <a:pt x="0" y="293369"/>
                  </a:lnTo>
                  <a:lnTo>
                    <a:pt x="24129" y="293369"/>
                  </a:lnTo>
                  <a:lnTo>
                    <a:pt x="24129" y="287019"/>
                  </a:lnTo>
                  <a:close/>
                </a:path>
                <a:path w="24129" h="660400">
                  <a:moveTo>
                    <a:pt x="24129" y="293369"/>
                  </a:moveTo>
                  <a:lnTo>
                    <a:pt x="0" y="293369"/>
                  </a:lnTo>
                  <a:lnTo>
                    <a:pt x="0" y="299719"/>
                  </a:lnTo>
                  <a:lnTo>
                    <a:pt x="24129" y="299719"/>
                  </a:lnTo>
                  <a:lnTo>
                    <a:pt x="24129" y="293369"/>
                  </a:lnTo>
                  <a:close/>
                </a:path>
                <a:path w="24129" h="660400">
                  <a:moveTo>
                    <a:pt x="24129" y="299719"/>
                  </a:moveTo>
                  <a:lnTo>
                    <a:pt x="0" y="299719"/>
                  </a:lnTo>
                  <a:lnTo>
                    <a:pt x="0" y="306069"/>
                  </a:lnTo>
                  <a:lnTo>
                    <a:pt x="24129" y="306069"/>
                  </a:lnTo>
                  <a:lnTo>
                    <a:pt x="24129" y="299719"/>
                  </a:lnTo>
                  <a:close/>
                </a:path>
                <a:path w="24129" h="660400">
                  <a:moveTo>
                    <a:pt x="24129" y="306069"/>
                  </a:moveTo>
                  <a:lnTo>
                    <a:pt x="0" y="306069"/>
                  </a:lnTo>
                  <a:lnTo>
                    <a:pt x="0" y="312419"/>
                  </a:lnTo>
                  <a:lnTo>
                    <a:pt x="24129" y="312419"/>
                  </a:lnTo>
                  <a:lnTo>
                    <a:pt x="24129" y="306069"/>
                  </a:lnTo>
                  <a:close/>
                </a:path>
                <a:path w="24129" h="660400">
                  <a:moveTo>
                    <a:pt x="24129" y="312419"/>
                  </a:moveTo>
                  <a:lnTo>
                    <a:pt x="0" y="312419"/>
                  </a:lnTo>
                  <a:lnTo>
                    <a:pt x="0" y="318769"/>
                  </a:lnTo>
                  <a:lnTo>
                    <a:pt x="24129" y="318769"/>
                  </a:lnTo>
                  <a:lnTo>
                    <a:pt x="24129" y="312419"/>
                  </a:lnTo>
                  <a:close/>
                </a:path>
                <a:path w="24129" h="660400">
                  <a:moveTo>
                    <a:pt x="24129" y="318769"/>
                  </a:moveTo>
                  <a:lnTo>
                    <a:pt x="0" y="318769"/>
                  </a:lnTo>
                  <a:lnTo>
                    <a:pt x="0" y="325119"/>
                  </a:lnTo>
                  <a:lnTo>
                    <a:pt x="24129" y="325119"/>
                  </a:lnTo>
                  <a:lnTo>
                    <a:pt x="24129" y="318769"/>
                  </a:lnTo>
                  <a:close/>
                </a:path>
                <a:path w="24129" h="660400">
                  <a:moveTo>
                    <a:pt x="24129" y="325119"/>
                  </a:moveTo>
                  <a:lnTo>
                    <a:pt x="0" y="325119"/>
                  </a:lnTo>
                  <a:lnTo>
                    <a:pt x="0" y="331469"/>
                  </a:lnTo>
                  <a:lnTo>
                    <a:pt x="24129" y="331469"/>
                  </a:lnTo>
                  <a:lnTo>
                    <a:pt x="24129" y="325119"/>
                  </a:lnTo>
                  <a:close/>
                </a:path>
                <a:path w="24129" h="660400">
                  <a:moveTo>
                    <a:pt x="24129" y="331469"/>
                  </a:moveTo>
                  <a:lnTo>
                    <a:pt x="0" y="331469"/>
                  </a:lnTo>
                  <a:lnTo>
                    <a:pt x="0" y="337819"/>
                  </a:lnTo>
                  <a:lnTo>
                    <a:pt x="24129" y="337819"/>
                  </a:lnTo>
                  <a:lnTo>
                    <a:pt x="24129" y="331469"/>
                  </a:lnTo>
                  <a:close/>
                </a:path>
                <a:path w="24129" h="660400">
                  <a:moveTo>
                    <a:pt x="24129" y="337819"/>
                  </a:moveTo>
                  <a:lnTo>
                    <a:pt x="0" y="337819"/>
                  </a:lnTo>
                  <a:lnTo>
                    <a:pt x="0" y="344169"/>
                  </a:lnTo>
                  <a:lnTo>
                    <a:pt x="24129" y="344169"/>
                  </a:lnTo>
                  <a:lnTo>
                    <a:pt x="24129" y="337819"/>
                  </a:lnTo>
                  <a:close/>
                </a:path>
                <a:path w="24129" h="660400">
                  <a:moveTo>
                    <a:pt x="24129" y="344169"/>
                  </a:moveTo>
                  <a:lnTo>
                    <a:pt x="0" y="344169"/>
                  </a:lnTo>
                  <a:lnTo>
                    <a:pt x="0" y="350519"/>
                  </a:lnTo>
                  <a:lnTo>
                    <a:pt x="24129" y="350519"/>
                  </a:lnTo>
                  <a:lnTo>
                    <a:pt x="24129" y="344169"/>
                  </a:lnTo>
                  <a:close/>
                </a:path>
                <a:path w="24129" h="660400">
                  <a:moveTo>
                    <a:pt x="24129" y="350519"/>
                  </a:moveTo>
                  <a:lnTo>
                    <a:pt x="0" y="350519"/>
                  </a:lnTo>
                  <a:lnTo>
                    <a:pt x="0" y="356869"/>
                  </a:lnTo>
                  <a:lnTo>
                    <a:pt x="24129" y="356869"/>
                  </a:lnTo>
                  <a:lnTo>
                    <a:pt x="24129" y="350519"/>
                  </a:lnTo>
                  <a:close/>
                </a:path>
                <a:path w="24129" h="660400">
                  <a:moveTo>
                    <a:pt x="24129" y="356869"/>
                  </a:moveTo>
                  <a:lnTo>
                    <a:pt x="0" y="356869"/>
                  </a:lnTo>
                  <a:lnTo>
                    <a:pt x="0" y="363219"/>
                  </a:lnTo>
                  <a:lnTo>
                    <a:pt x="24129" y="363219"/>
                  </a:lnTo>
                  <a:lnTo>
                    <a:pt x="24129" y="356869"/>
                  </a:lnTo>
                  <a:close/>
                </a:path>
                <a:path w="24129" h="660400">
                  <a:moveTo>
                    <a:pt x="24129" y="363219"/>
                  </a:moveTo>
                  <a:lnTo>
                    <a:pt x="0" y="363219"/>
                  </a:lnTo>
                  <a:lnTo>
                    <a:pt x="0" y="369569"/>
                  </a:lnTo>
                  <a:lnTo>
                    <a:pt x="24129" y="369569"/>
                  </a:lnTo>
                  <a:lnTo>
                    <a:pt x="24129" y="363219"/>
                  </a:lnTo>
                  <a:close/>
                </a:path>
                <a:path w="24129" h="660400">
                  <a:moveTo>
                    <a:pt x="24129" y="369569"/>
                  </a:moveTo>
                  <a:lnTo>
                    <a:pt x="0" y="369569"/>
                  </a:lnTo>
                  <a:lnTo>
                    <a:pt x="0" y="375919"/>
                  </a:lnTo>
                  <a:lnTo>
                    <a:pt x="24129" y="375919"/>
                  </a:lnTo>
                  <a:lnTo>
                    <a:pt x="24129" y="369569"/>
                  </a:lnTo>
                  <a:close/>
                </a:path>
                <a:path w="24129" h="660400">
                  <a:moveTo>
                    <a:pt x="24129" y="375919"/>
                  </a:moveTo>
                  <a:lnTo>
                    <a:pt x="0" y="375919"/>
                  </a:lnTo>
                  <a:lnTo>
                    <a:pt x="0" y="382269"/>
                  </a:lnTo>
                  <a:lnTo>
                    <a:pt x="19050" y="382269"/>
                  </a:lnTo>
                  <a:lnTo>
                    <a:pt x="19050" y="380999"/>
                  </a:lnTo>
                  <a:lnTo>
                    <a:pt x="22859" y="380999"/>
                  </a:lnTo>
                  <a:lnTo>
                    <a:pt x="22859" y="379729"/>
                  </a:lnTo>
                  <a:lnTo>
                    <a:pt x="24129" y="379729"/>
                  </a:lnTo>
                  <a:lnTo>
                    <a:pt x="24129" y="375919"/>
                  </a:lnTo>
                  <a:close/>
                </a:path>
                <a:path w="24129" h="660400">
                  <a:moveTo>
                    <a:pt x="16509" y="382269"/>
                  </a:moveTo>
                  <a:lnTo>
                    <a:pt x="0" y="382269"/>
                  </a:lnTo>
                  <a:lnTo>
                    <a:pt x="0" y="388619"/>
                  </a:lnTo>
                  <a:lnTo>
                    <a:pt x="2539" y="388619"/>
                  </a:lnTo>
                  <a:lnTo>
                    <a:pt x="2539" y="387349"/>
                  </a:lnTo>
                  <a:lnTo>
                    <a:pt x="5079" y="387349"/>
                  </a:lnTo>
                  <a:lnTo>
                    <a:pt x="5079" y="386079"/>
                  </a:lnTo>
                  <a:lnTo>
                    <a:pt x="8890" y="386079"/>
                  </a:lnTo>
                  <a:lnTo>
                    <a:pt x="8890" y="384809"/>
                  </a:lnTo>
                  <a:lnTo>
                    <a:pt x="12700" y="384809"/>
                  </a:lnTo>
                  <a:lnTo>
                    <a:pt x="12700" y="383539"/>
                  </a:lnTo>
                  <a:lnTo>
                    <a:pt x="16509" y="383539"/>
                  </a:lnTo>
                  <a:lnTo>
                    <a:pt x="16509" y="382269"/>
                  </a:lnTo>
                  <a:close/>
                </a:path>
                <a:path w="24129" h="660400">
                  <a:moveTo>
                    <a:pt x="24129" y="476249"/>
                  </a:moveTo>
                  <a:lnTo>
                    <a:pt x="22859" y="476249"/>
                  </a:lnTo>
                  <a:lnTo>
                    <a:pt x="22859" y="477519"/>
                  </a:lnTo>
                  <a:lnTo>
                    <a:pt x="24129" y="477519"/>
                  </a:lnTo>
                  <a:lnTo>
                    <a:pt x="24129" y="476249"/>
                  </a:lnTo>
                  <a:close/>
                </a:path>
                <a:path w="24129" h="660400">
                  <a:moveTo>
                    <a:pt x="24129" y="477519"/>
                  </a:moveTo>
                  <a:lnTo>
                    <a:pt x="22859" y="477519"/>
                  </a:lnTo>
                  <a:lnTo>
                    <a:pt x="22859" y="481329"/>
                  </a:lnTo>
                  <a:lnTo>
                    <a:pt x="21589" y="481329"/>
                  </a:lnTo>
                  <a:lnTo>
                    <a:pt x="21589" y="485139"/>
                  </a:lnTo>
                  <a:lnTo>
                    <a:pt x="20320" y="485139"/>
                  </a:lnTo>
                  <a:lnTo>
                    <a:pt x="20320" y="487679"/>
                  </a:lnTo>
                  <a:lnTo>
                    <a:pt x="19050" y="487679"/>
                  </a:lnTo>
                  <a:lnTo>
                    <a:pt x="19050" y="490219"/>
                  </a:lnTo>
                  <a:lnTo>
                    <a:pt x="17779" y="490219"/>
                  </a:lnTo>
                  <a:lnTo>
                    <a:pt x="17779" y="494029"/>
                  </a:lnTo>
                  <a:lnTo>
                    <a:pt x="16509" y="494029"/>
                  </a:lnTo>
                  <a:lnTo>
                    <a:pt x="16509" y="497839"/>
                  </a:lnTo>
                  <a:lnTo>
                    <a:pt x="15239" y="497839"/>
                  </a:lnTo>
                  <a:lnTo>
                    <a:pt x="15239" y="500379"/>
                  </a:lnTo>
                  <a:lnTo>
                    <a:pt x="13970" y="500379"/>
                  </a:lnTo>
                  <a:lnTo>
                    <a:pt x="13970" y="502919"/>
                  </a:lnTo>
                  <a:lnTo>
                    <a:pt x="24129" y="502919"/>
                  </a:lnTo>
                  <a:lnTo>
                    <a:pt x="24129" y="477519"/>
                  </a:lnTo>
                  <a:close/>
                </a:path>
                <a:path w="24129" h="660400">
                  <a:moveTo>
                    <a:pt x="24129" y="502919"/>
                  </a:moveTo>
                  <a:lnTo>
                    <a:pt x="12700" y="502919"/>
                  </a:lnTo>
                  <a:lnTo>
                    <a:pt x="12700" y="504189"/>
                  </a:lnTo>
                  <a:lnTo>
                    <a:pt x="11429" y="504189"/>
                  </a:lnTo>
                  <a:lnTo>
                    <a:pt x="11429" y="506729"/>
                  </a:lnTo>
                  <a:lnTo>
                    <a:pt x="10159" y="506729"/>
                  </a:lnTo>
                  <a:lnTo>
                    <a:pt x="10159" y="507999"/>
                  </a:lnTo>
                  <a:lnTo>
                    <a:pt x="24129" y="507999"/>
                  </a:lnTo>
                  <a:lnTo>
                    <a:pt x="24129" y="502919"/>
                  </a:lnTo>
                  <a:close/>
                </a:path>
                <a:path w="24129" h="660400">
                  <a:moveTo>
                    <a:pt x="24129" y="508000"/>
                  </a:moveTo>
                  <a:lnTo>
                    <a:pt x="8889" y="508000"/>
                  </a:lnTo>
                  <a:lnTo>
                    <a:pt x="8889" y="510539"/>
                  </a:lnTo>
                  <a:lnTo>
                    <a:pt x="7620" y="510539"/>
                  </a:lnTo>
                  <a:lnTo>
                    <a:pt x="7620" y="511809"/>
                  </a:lnTo>
                  <a:lnTo>
                    <a:pt x="6350" y="511809"/>
                  </a:lnTo>
                  <a:lnTo>
                    <a:pt x="6350" y="514349"/>
                  </a:lnTo>
                  <a:lnTo>
                    <a:pt x="5079" y="514349"/>
                  </a:lnTo>
                  <a:lnTo>
                    <a:pt x="5079" y="515619"/>
                  </a:lnTo>
                  <a:lnTo>
                    <a:pt x="24129" y="515619"/>
                  </a:lnTo>
                  <a:lnTo>
                    <a:pt x="24129" y="508000"/>
                  </a:lnTo>
                  <a:close/>
                </a:path>
                <a:path w="24129" h="660400">
                  <a:moveTo>
                    <a:pt x="24129" y="515619"/>
                  </a:moveTo>
                  <a:lnTo>
                    <a:pt x="3809" y="515619"/>
                  </a:lnTo>
                  <a:lnTo>
                    <a:pt x="3809" y="516889"/>
                  </a:lnTo>
                  <a:lnTo>
                    <a:pt x="2539" y="516889"/>
                  </a:lnTo>
                  <a:lnTo>
                    <a:pt x="2539" y="519429"/>
                  </a:lnTo>
                  <a:lnTo>
                    <a:pt x="1270" y="519429"/>
                  </a:lnTo>
                  <a:lnTo>
                    <a:pt x="1270" y="520699"/>
                  </a:lnTo>
                  <a:lnTo>
                    <a:pt x="0" y="520699"/>
                  </a:lnTo>
                  <a:lnTo>
                    <a:pt x="0" y="521969"/>
                  </a:lnTo>
                  <a:lnTo>
                    <a:pt x="24129" y="521969"/>
                  </a:lnTo>
                  <a:lnTo>
                    <a:pt x="24129" y="515619"/>
                  </a:lnTo>
                  <a:close/>
                </a:path>
                <a:path w="24129" h="660400">
                  <a:moveTo>
                    <a:pt x="24129" y="521969"/>
                  </a:moveTo>
                  <a:lnTo>
                    <a:pt x="0" y="521969"/>
                  </a:lnTo>
                  <a:lnTo>
                    <a:pt x="0" y="528319"/>
                  </a:lnTo>
                  <a:lnTo>
                    <a:pt x="24129" y="528319"/>
                  </a:lnTo>
                  <a:lnTo>
                    <a:pt x="24129" y="521969"/>
                  </a:lnTo>
                  <a:close/>
                </a:path>
                <a:path w="24129" h="660400">
                  <a:moveTo>
                    <a:pt x="24129" y="528319"/>
                  </a:moveTo>
                  <a:lnTo>
                    <a:pt x="0" y="528319"/>
                  </a:lnTo>
                  <a:lnTo>
                    <a:pt x="0" y="534669"/>
                  </a:lnTo>
                  <a:lnTo>
                    <a:pt x="24129" y="534669"/>
                  </a:lnTo>
                  <a:lnTo>
                    <a:pt x="24129" y="528319"/>
                  </a:lnTo>
                  <a:close/>
                </a:path>
                <a:path w="24129" h="660400">
                  <a:moveTo>
                    <a:pt x="24129" y="534669"/>
                  </a:moveTo>
                  <a:lnTo>
                    <a:pt x="0" y="534669"/>
                  </a:lnTo>
                  <a:lnTo>
                    <a:pt x="0" y="541019"/>
                  </a:lnTo>
                  <a:lnTo>
                    <a:pt x="24129" y="541019"/>
                  </a:lnTo>
                  <a:lnTo>
                    <a:pt x="24129" y="534669"/>
                  </a:lnTo>
                  <a:close/>
                </a:path>
                <a:path w="24129" h="660400">
                  <a:moveTo>
                    <a:pt x="24129" y="541019"/>
                  </a:moveTo>
                  <a:lnTo>
                    <a:pt x="0" y="541019"/>
                  </a:lnTo>
                  <a:lnTo>
                    <a:pt x="0" y="547369"/>
                  </a:lnTo>
                  <a:lnTo>
                    <a:pt x="24129" y="547369"/>
                  </a:lnTo>
                  <a:lnTo>
                    <a:pt x="24129" y="541019"/>
                  </a:lnTo>
                  <a:close/>
                </a:path>
                <a:path w="24129" h="660400">
                  <a:moveTo>
                    <a:pt x="24129" y="547369"/>
                  </a:moveTo>
                  <a:lnTo>
                    <a:pt x="0" y="547369"/>
                  </a:lnTo>
                  <a:lnTo>
                    <a:pt x="0" y="553719"/>
                  </a:lnTo>
                  <a:lnTo>
                    <a:pt x="24129" y="553719"/>
                  </a:lnTo>
                  <a:lnTo>
                    <a:pt x="24129" y="547369"/>
                  </a:lnTo>
                  <a:close/>
                </a:path>
                <a:path w="24129" h="660400">
                  <a:moveTo>
                    <a:pt x="24129" y="553719"/>
                  </a:moveTo>
                  <a:lnTo>
                    <a:pt x="0" y="553719"/>
                  </a:lnTo>
                  <a:lnTo>
                    <a:pt x="0" y="560069"/>
                  </a:lnTo>
                  <a:lnTo>
                    <a:pt x="24129" y="560069"/>
                  </a:lnTo>
                  <a:lnTo>
                    <a:pt x="24129" y="553719"/>
                  </a:lnTo>
                  <a:close/>
                </a:path>
                <a:path w="24129" h="660400">
                  <a:moveTo>
                    <a:pt x="24129" y="560069"/>
                  </a:moveTo>
                  <a:lnTo>
                    <a:pt x="0" y="560069"/>
                  </a:lnTo>
                  <a:lnTo>
                    <a:pt x="0" y="566419"/>
                  </a:lnTo>
                  <a:lnTo>
                    <a:pt x="24129" y="566419"/>
                  </a:lnTo>
                  <a:lnTo>
                    <a:pt x="24129" y="560069"/>
                  </a:lnTo>
                  <a:close/>
                </a:path>
                <a:path w="24129" h="660400">
                  <a:moveTo>
                    <a:pt x="24129" y="566419"/>
                  </a:moveTo>
                  <a:lnTo>
                    <a:pt x="0" y="566419"/>
                  </a:lnTo>
                  <a:lnTo>
                    <a:pt x="0" y="572769"/>
                  </a:lnTo>
                  <a:lnTo>
                    <a:pt x="24129" y="572769"/>
                  </a:lnTo>
                  <a:lnTo>
                    <a:pt x="24129" y="566419"/>
                  </a:lnTo>
                  <a:close/>
                </a:path>
                <a:path w="24129" h="660400">
                  <a:moveTo>
                    <a:pt x="24129" y="572769"/>
                  </a:moveTo>
                  <a:lnTo>
                    <a:pt x="0" y="572769"/>
                  </a:lnTo>
                  <a:lnTo>
                    <a:pt x="0" y="590549"/>
                  </a:lnTo>
                  <a:lnTo>
                    <a:pt x="24129" y="590549"/>
                  </a:lnTo>
                  <a:lnTo>
                    <a:pt x="24129" y="572769"/>
                  </a:lnTo>
                  <a:close/>
                </a:path>
                <a:path w="24129" h="660400">
                  <a:moveTo>
                    <a:pt x="24129" y="590550"/>
                  </a:moveTo>
                  <a:lnTo>
                    <a:pt x="0" y="590550"/>
                  </a:lnTo>
                  <a:lnTo>
                    <a:pt x="0" y="598169"/>
                  </a:lnTo>
                  <a:lnTo>
                    <a:pt x="24129" y="598169"/>
                  </a:lnTo>
                  <a:lnTo>
                    <a:pt x="24129" y="590550"/>
                  </a:lnTo>
                  <a:close/>
                </a:path>
                <a:path w="24129" h="660400">
                  <a:moveTo>
                    <a:pt x="24129" y="598169"/>
                  </a:moveTo>
                  <a:lnTo>
                    <a:pt x="0" y="598169"/>
                  </a:lnTo>
                  <a:lnTo>
                    <a:pt x="0" y="603249"/>
                  </a:lnTo>
                  <a:lnTo>
                    <a:pt x="24129" y="603249"/>
                  </a:lnTo>
                  <a:lnTo>
                    <a:pt x="24129" y="598169"/>
                  </a:lnTo>
                  <a:close/>
                </a:path>
                <a:path w="24129" h="660400">
                  <a:moveTo>
                    <a:pt x="24129" y="603250"/>
                  </a:moveTo>
                  <a:lnTo>
                    <a:pt x="0" y="603250"/>
                  </a:lnTo>
                  <a:lnTo>
                    <a:pt x="0" y="610869"/>
                  </a:lnTo>
                  <a:lnTo>
                    <a:pt x="24129" y="610869"/>
                  </a:lnTo>
                  <a:lnTo>
                    <a:pt x="24129" y="603250"/>
                  </a:lnTo>
                  <a:close/>
                </a:path>
                <a:path w="24129" h="660400">
                  <a:moveTo>
                    <a:pt x="24129" y="610869"/>
                  </a:moveTo>
                  <a:lnTo>
                    <a:pt x="0" y="610869"/>
                  </a:lnTo>
                  <a:lnTo>
                    <a:pt x="0" y="617219"/>
                  </a:lnTo>
                  <a:lnTo>
                    <a:pt x="24129" y="617219"/>
                  </a:lnTo>
                  <a:lnTo>
                    <a:pt x="24129" y="610869"/>
                  </a:lnTo>
                  <a:close/>
                </a:path>
                <a:path w="24129" h="660400">
                  <a:moveTo>
                    <a:pt x="24129" y="617219"/>
                  </a:moveTo>
                  <a:lnTo>
                    <a:pt x="0" y="617219"/>
                  </a:lnTo>
                  <a:lnTo>
                    <a:pt x="0" y="623569"/>
                  </a:lnTo>
                  <a:lnTo>
                    <a:pt x="24129" y="623569"/>
                  </a:lnTo>
                  <a:lnTo>
                    <a:pt x="24129" y="617219"/>
                  </a:lnTo>
                  <a:close/>
                </a:path>
                <a:path w="24129" h="660400">
                  <a:moveTo>
                    <a:pt x="24129" y="623569"/>
                  </a:moveTo>
                  <a:lnTo>
                    <a:pt x="0" y="623569"/>
                  </a:lnTo>
                  <a:lnTo>
                    <a:pt x="0" y="629919"/>
                  </a:lnTo>
                  <a:lnTo>
                    <a:pt x="24129" y="629919"/>
                  </a:lnTo>
                  <a:lnTo>
                    <a:pt x="24129" y="623569"/>
                  </a:lnTo>
                  <a:close/>
                </a:path>
                <a:path w="24129" h="660400">
                  <a:moveTo>
                    <a:pt x="24129" y="629919"/>
                  </a:moveTo>
                  <a:lnTo>
                    <a:pt x="0" y="629919"/>
                  </a:lnTo>
                  <a:lnTo>
                    <a:pt x="0" y="636269"/>
                  </a:lnTo>
                  <a:lnTo>
                    <a:pt x="24129" y="636269"/>
                  </a:lnTo>
                  <a:lnTo>
                    <a:pt x="24129" y="629919"/>
                  </a:lnTo>
                  <a:close/>
                </a:path>
                <a:path w="24129" h="660400">
                  <a:moveTo>
                    <a:pt x="24129" y="636269"/>
                  </a:moveTo>
                  <a:lnTo>
                    <a:pt x="0" y="636269"/>
                  </a:lnTo>
                  <a:lnTo>
                    <a:pt x="0" y="642619"/>
                  </a:lnTo>
                  <a:lnTo>
                    <a:pt x="22859" y="642619"/>
                  </a:lnTo>
                  <a:lnTo>
                    <a:pt x="22859" y="641349"/>
                  </a:lnTo>
                  <a:lnTo>
                    <a:pt x="24129" y="641349"/>
                  </a:lnTo>
                  <a:lnTo>
                    <a:pt x="24129" y="636269"/>
                  </a:lnTo>
                  <a:close/>
                </a:path>
                <a:path w="24129" h="660400">
                  <a:moveTo>
                    <a:pt x="21589" y="642619"/>
                  </a:moveTo>
                  <a:lnTo>
                    <a:pt x="0" y="642619"/>
                  </a:lnTo>
                  <a:lnTo>
                    <a:pt x="0" y="648969"/>
                  </a:lnTo>
                  <a:lnTo>
                    <a:pt x="16509" y="648969"/>
                  </a:lnTo>
                  <a:lnTo>
                    <a:pt x="16509" y="647699"/>
                  </a:lnTo>
                  <a:lnTo>
                    <a:pt x="17779" y="647699"/>
                  </a:lnTo>
                  <a:lnTo>
                    <a:pt x="17779" y="646429"/>
                  </a:lnTo>
                  <a:lnTo>
                    <a:pt x="19050" y="646429"/>
                  </a:lnTo>
                  <a:lnTo>
                    <a:pt x="19050" y="645159"/>
                  </a:lnTo>
                  <a:lnTo>
                    <a:pt x="20319" y="645159"/>
                  </a:lnTo>
                  <a:lnTo>
                    <a:pt x="20319" y="643889"/>
                  </a:lnTo>
                  <a:lnTo>
                    <a:pt x="21589" y="643889"/>
                  </a:lnTo>
                  <a:lnTo>
                    <a:pt x="21589" y="642619"/>
                  </a:lnTo>
                  <a:close/>
                </a:path>
                <a:path w="24129" h="660400">
                  <a:moveTo>
                    <a:pt x="15239" y="648969"/>
                  </a:moveTo>
                  <a:lnTo>
                    <a:pt x="0" y="648969"/>
                  </a:lnTo>
                  <a:lnTo>
                    <a:pt x="0" y="655319"/>
                  </a:lnTo>
                  <a:lnTo>
                    <a:pt x="8890" y="655319"/>
                  </a:lnTo>
                  <a:lnTo>
                    <a:pt x="8890" y="654049"/>
                  </a:lnTo>
                  <a:lnTo>
                    <a:pt x="10159" y="654049"/>
                  </a:lnTo>
                  <a:lnTo>
                    <a:pt x="10159" y="652779"/>
                  </a:lnTo>
                  <a:lnTo>
                    <a:pt x="11429" y="652779"/>
                  </a:lnTo>
                  <a:lnTo>
                    <a:pt x="11429" y="651509"/>
                  </a:lnTo>
                  <a:lnTo>
                    <a:pt x="12700" y="651509"/>
                  </a:lnTo>
                  <a:lnTo>
                    <a:pt x="12700" y="650239"/>
                  </a:lnTo>
                  <a:lnTo>
                    <a:pt x="15239" y="650239"/>
                  </a:lnTo>
                  <a:lnTo>
                    <a:pt x="15239" y="648969"/>
                  </a:lnTo>
                  <a:close/>
                </a:path>
                <a:path w="24129" h="660400">
                  <a:moveTo>
                    <a:pt x="7620" y="655319"/>
                  </a:moveTo>
                  <a:lnTo>
                    <a:pt x="0" y="655319"/>
                  </a:lnTo>
                  <a:lnTo>
                    <a:pt x="0" y="660399"/>
                  </a:lnTo>
                  <a:lnTo>
                    <a:pt x="2540" y="660399"/>
                  </a:lnTo>
                  <a:lnTo>
                    <a:pt x="2540" y="659129"/>
                  </a:lnTo>
                  <a:lnTo>
                    <a:pt x="3809" y="659129"/>
                  </a:lnTo>
                  <a:lnTo>
                    <a:pt x="3809" y="657859"/>
                  </a:lnTo>
                  <a:lnTo>
                    <a:pt x="5079" y="657859"/>
                  </a:lnTo>
                  <a:lnTo>
                    <a:pt x="5079" y="656589"/>
                  </a:lnTo>
                  <a:lnTo>
                    <a:pt x="7620" y="656589"/>
                  </a:lnTo>
                  <a:lnTo>
                    <a:pt x="7620" y="655319"/>
                  </a:lnTo>
                  <a:close/>
                </a:path>
              </a:pathLst>
            </a:custGeom>
            <a:solidFill>
              <a:srgbClr val="282828"/>
            </a:solidFill>
          </p:spPr>
          <p:txBody>
            <a:bodyPr bIns="0" lIns="0" rIns="0" rtlCol="0" tIns="0" wrap="square"/>
            <a:p/>
          </p:txBody>
        </p:sp>
        <p:sp>
          <p:nvSpPr>
            <p:cNvPr id="1048936" name="object 213"/>
            <p:cNvSpPr/>
            <p:nvPr/>
          </p:nvSpPr>
          <p:spPr>
            <a:xfrm>
              <a:off x="6784340" y="4470399"/>
              <a:ext cx="24130" cy="678180"/>
            </a:xfrm>
            <a:custGeom>
              <a:avLst/>
              <a:ahLst/>
              <a:rect l="l" t="t" r="r" b="b"/>
              <a:pathLst>
                <a:path w="24129" h="678179">
                  <a:moveTo>
                    <a:pt x="1269" y="0"/>
                  </a:moveTo>
                  <a:lnTo>
                    <a:pt x="0" y="0"/>
                  </a:lnTo>
                  <a:lnTo>
                    <a:pt x="0" y="2539"/>
                  </a:lnTo>
                  <a:lnTo>
                    <a:pt x="24129" y="2539"/>
                  </a:lnTo>
                  <a:lnTo>
                    <a:pt x="24129" y="1269"/>
                  </a:lnTo>
                  <a:lnTo>
                    <a:pt x="1269" y="1269"/>
                  </a:lnTo>
                  <a:lnTo>
                    <a:pt x="1269" y="0"/>
                  </a:lnTo>
                  <a:close/>
                </a:path>
                <a:path w="24129" h="678179">
                  <a:moveTo>
                    <a:pt x="24129" y="2540"/>
                  </a:moveTo>
                  <a:lnTo>
                    <a:pt x="0" y="2540"/>
                  </a:lnTo>
                  <a:lnTo>
                    <a:pt x="0" y="8889"/>
                  </a:lnTo>
                  <a:lnTo>
                    <a:pt x="24129" y="8889"/>
                  </a:lnTo>
                  <a:lnTo>
                    <a:pt x="24129" y="2540"/>
                  </a:lnTo>
                  <a:close/>
                </a:path>
                <a:path w="24129" h="678179">
                  <a:moveTo>
                    <a:pt x="24129" y="8890"/>
                  </a:moveTo>
                  <a:lnTo>
                    <a:pt x="0" y="8890"/>
                  </a:lnTo>
                  <a:lnTo>
                    <a:pt x="0" y="15239"/>
                  </a:lnTo>
                  <a:lnTo>
                    <a:pt x="24129" y="15239"/>
                  </a:lnTo>
                  <a:lnTo>
                    <a:pt x="24129" y="8890"/>
                  </a:lnTo>
                  <a:close/>
                </a:path>
                <a:path w="24129" h="678179">
                  <a:moveTo>
                    <a:pt x="24129" y="15240"/>
                  </a:moveTo>
                  <a:lnTo>
                    <a:pt x="0" y="15240"/>
                  </a:lnTo>
                  <a:lnTo>
                    <a:pt x="0" y="21589"/>
                  </a:lnTo>
                  <a:lnTo>
                    <a:pt x="24129" y="21589"/>
                  </a:lnTo>
                  <a:lnTo>
                    <a:pt x="24129" y="15240"/>
                  </a:lnTo>
                  <a:close/>
                </a:path>
                <a:path w="24129" h="678179">
                  <a:moveTo>
                    <a:pt x="24129" y="21590"/>
                  </a:moveTo>
                  <a:lnTo>
                    <a:pt x="0" y="21590"/>
                  </a:lnTo>
                  <a:lnTo>
                    <a:pt x="0" y="27939"/>
                  </a:lnTo>
                  <a:lnTo>
                    <a:pt x="24129" y="27939"/>
                  </a:lnTo>
                  <a:lnTo>
                    <a:pt x="24129" y="21590"/>
                  </a:lnTo>
                  <a:close/>
                </a:path>
                <a:path w="24129" h="678179">
                  <a:moveTo>
                    <a:pt x="24129" y="27940"/>
                  </a:moveTo>
                  <a:lnTo>
                    <a:pt x="0" y="27940"/>
                  </a:lnTo>
                  <a:lnTo>
                    <a:pt x="0" y="34289"/>
                  </a:lnTo>
                  <a:lnTo>
                    <a:pt x="24129" y="34289"/>
                  </a:lnTo>
                  <a:lnTo>
                    <a:pt x="24129" y="27940"/>
                  </a:lnTo>
                  <a:close/>
                </a:path>
                <a:path w="24129" h="678179">
                  <a:moveTo>
                    <a:pt x="24129" y="34290"/>
                  </a:moveTo>
                  <a:lnTo>
                    <a:pt x="0" y="34290"/>
                  </a:lnTo>
                  <a:lnTo>
                    <a:pt x="0" y="40639"/>
                  </a:lnTo>
                  <a:lnTo>
                    <a:pt x="24129" y="40639"/>
                  </a:lnTo>
                  <a:lnTo>
                    <a:pt x="24129" y="34290"/>
                  </a:lnTo>
                  <a:close/>
                </a:path>
                <a:path w="24129" h="678179">
                  <a:moveTo>
                    <a:pt x="24129" y="40640"/>
                  </a:moveTo>
                  <a:lnTo>
                    <a:pt x="0" y="40640"/>
                  </a:lnTo>
                  <a:lnTo>
                    <a:pt x="0" y="46989"/>
                  </a:lnTo>
                  <a:lnTo>
                    <a:pt x="24129" y="46989"/>
                  </a:lnTo>
                  <a:lnTo>
                    <a:pt x="24129" y="40640"/>
                  </a:lnTo>
                  <a:close/>
                </a:path>
                <a:path w="24129" h="678179">
                  <a:moveTo>
                    <a:pt x="24129" y="46990"/>
                  </a:moveTo>
                  <a:lnTo>
                    <a:pt x="0" y="46990"/>
                  </a:lnTo>
                  <a:lnTo>
                    <a:pt x="0" y="53339"/>
                  </a:lnTo>
                  <a:lnTo>
                    <a:pt x="24129" y="53339"/>
                  </a:lnTo>
                  <a:lnTo>
                    <a:pt x="24129" y="46990"/>
                  </a:lnTo>
                  <a:close/>
                </a:path>
                <a:path w="24129" h="678179">
                  <a:moveTo>
                    <a:pt x="24129" y="53340"/>
                  </a:moveTo>
                  <a:lnTo>
                    <a:pt x="0" y="53340"/>
                  </a:lnTo>
                  <a:lnTo>
                    <a:pt x="0" y="59689"/>
                  </a:lnTo>
                  <a:lnTo>
                    <a:pt x="24129" y="59689"/>
                  </a:lnTo>
                  <a:lnTo>
                    <a:pt x="24129" y="53340"/>
                  </a:lnTo>
                  <a:close/>
                </a:path>
                <a:path w="24129" h="678179">
                  <a:moveTo>
                    <a:pt x="24129" y="59690"/>
                  </a:moveTo>
                  <a:lnTo>
                    <a:pt x="0" y="59690"/>
                  </a:lnTo>
                  <a:lnTo>
                    <a:pt x="0" y="66039"/>
                  </a:lnTo>
                  <a:lnTo>
                    <a:pt x="24129" y="66039"/>
                  </a:lnTo>
                  <a:lnTo>
                    <a:pt x="24129" y="59690"/>
                  </a:lnTo>
                  <a:close/>
                </a:path>
                <a:path w="24129" h="678179">
                  <a:moveTo>
                    <a:pt x="24129" y="66040"/>
                  </a:moveTo>
                  <a:lnTo>
                    <a:pt x="0" y="66040"/>
                  </a:lnTo>
                  <a:lnTo>
                    <a:pt x="0" y="72389"/>
                  </a:lnTo>
                  <a:lnTo>
                    <a:pt x="24129" y="72389"/>
                  </a:lnTo>
                  <a:lnTo>
                    <a:pt x="24129" y="66040"/>
                  </a:lnTo>
                  <a:close/>
                </a:path>
                <a:path w="24129" h="678179">
                  <a:moveTo>
                    <a:pt x="24129" y="72390"/>
                  </a:moveTo>
                  <a:lnTo>
                    <a:pt x="0" y="72390"/>
                  </a:lnTo>
                  <a:lnTo>
                    <a:pt x="0" y="78739"/>
                  </a:lnTo>
                  <a:lnTo>
                    <a:pt x="24129" y="78739"/>
                  </a:lnTo>
                  <a:lnTo>
                    <a:pt x="24129" y="72390"/>
                  </a:lnTo>
                  <a:close/>
                </a:path>
                <a:path w="24129" h="678179">
                  <a:moveTo>
                    <a:pt x="24129" y="78740"/>
                  </a:moveTo>
                  <a:lnTo>
                    <a:pt x="0" y="78740"/>
                  </a:lnTo>
                  <a:lnTo>
                    <a:pt x="0" y="85089"/>
                  </a:lnTo>
                  <a:lnTo>
                    <a:pt x="24129" y="85089"/>
                  </a:lnTo>
                  <a:lnTo>
                    <a:pt x="24129" y="78740"/>
                  </a:lnTo>
                  <a:close/>
                </a:path>
                <a:path w="24129" h="678179">
                  <a:moveTo>
                    <a:pt x="24129" y="85090"/>
                  </a:moveTo>
                  <a:lnTo>
                    <a:pt x="0" y="85090"/>
                  </a:lnTo>
                  <a:lnTo>
                    <a:pt x="0" y="91439"/>
                  </a:lnTo>
                  <a:lnTo>
                    <a:pt x="24129" y="91439"/>
                  </a:lnTo>
                  <a:lnTo>
                    <a:pt x="24129" y="85090"/>
                  </a:lnTo>
                  <a:close/>
                </a:path>
                <a:path w="24129" h="678179">
                  <a:moveTo>
                    <a:pt x="24129" y="91440"/>
                  </a:moveTo>
                  <a:lnTo>
                    <a:pt x="0" y="91440"/>
                  </a:lnTo>
                  <a:lnTo>
                    <a:pt x="0" y="97789"/>
                  </a:lnTo>
                  <a:lnTo>
                    <a:pt x="24129" y="97789"/>
                  </a:lnTo>
                  <a:lnTo>
                    <a:pt x="24129" y="91440"/>
                  </a:lnTo>
                  <a:close/>
                </a:path>
                <a:path w="24129" h="678179">
                  <a:moveTo>
                    <a:pt x="24129" y="97790"/>
                  </a:moveTo>
                  <a:lnTo>
                    <a:pt x="0" y="97790"/>
                  </a:lnTo>
                  <a:lnTo>
                    <a:pt x="0" y="104139"/>
                  </a:lnTo>
                  <a:lnTo>
                    <a:pt x="24129" y="104139"/>
                  </a:lnTo>
                  <a:lnTo>
                    <a:pt x="24129" y="97790"/>
                  </a:lnTo>
                  <a:close/>
                </a:path>
                <a:path w="24129" h="678179">
                  <a:moveTo>
                    <a:pt x="24129" y="104140"/>
                  </a:moveTo>
                  <a:lnTo>
                    <a:pt x="0" y="104140"/>
                  </a:lnTo>
                  <a:lnTo>
                    <a:pt x="0" y="110489"/>
                  </a:lnTo>
                  <a:lnTo>
                    <a:pt x="24129" y="110489"/>
                  </a:lnTo>
                  <a:lnTo>
                    <a:pt x="24129" y="104140"/>
                  </a:lnTo>
                  <a:close/>
                </a:path>
                <a:path w="24129" h="678179">
                  <a:moveTo>
                    <a:pt x="24129" y="110490"/>
                  </a:moveTo>
                  <a:lnTo>
                    <a:pt x="0" y="110490"/>
                  </a:lnTo>
                  <a:lnTo>
                    <a:pt x="0" y="116839"/>
                  </a:lnTo>
                  <a:lnTo>
                    <a:pt x="24129" y="116839"/>
                  </a:lnTo>
                  <a:lnTo>
                    <a:pt x="24129" y="110490"/>
                  </a:lnTo>
                  <a:close/>
                </a:path>
                <a:path w="24129" h="678179">
                  <a:moveTo>
                    <a:pt x="24129" y="116840"/>
                  </a:moveTo>
                  <a:lnTo>
                    <a:pt x="0" y="116840"/>
                  </a:lnTo>
                  <a:lnTo>
                    <a:pt x="0" y="123189"/>
                  </a:lnTo>
                  <a:lnTo>
                    <a:pt x="24129" y="123189"/>
                  </a:lnTo>
                  <a:lnTo>
                    <a:pt x="24129" y="116840"/>
                  </a:lnTo>
                  <a:close/>
                </a:path>
                <a:path w="24129" h="678179">
                  <a:moveTo>
                    <a:pt x="24129" y="123190"/>
                  </a:moveTo>
                  <a:lnTo>
                    <a:pt x="0" y="123190"/>
                  </a:lnTo>
                  <a:lnTo>
                    <a:pt x="0" y="128269"/>
                  </a:lnTo>
                  <a:lnTo>
                    <a:pt x="24129" y="128269"/>
                  </a:lnTo>
                  <a:lnTo>
                    <a:pt x="24129" y="123190"/>
                  </a:lnTo>
                  <a:close/>
                </a:path>
                <a:path w="24129" h="678179">
                  <a:moveTo>
                    <a:pt x="24129" y="128270"/>
                  </a:moveTo>
                  <a:lnTo>
                    <a:pt x="0" y="128270"/>
                  </a:lnTo>
                  <a:lnTo>
                    <a:pt x="0" y="135889"/>
                  </a:lnTo>
                  <a:lnTo>
                    <a:pt x="24129" y="135889"/>
                  </a:lnTo>
                  <a:lnTo>
                    <a:pt x="24129" y="128270"/>
                  </a:lnTo>
                  <a:close/>
                </a:path>
                <a:path w="24129" h="678179">
                  <a:moveTo>
                    <a:pt x="24129" y="135890"/>
                  </a:moveTo>
                  <a:lnTo>
                    <a:pt x="0" y="135890"/>
                  </a:lnTo>
                  <a:lnTo>
                    <a:pt x="0" y="142239"/>
                  </a:lnTo>
                  <a:lnTo>
                    <a:pt x="24129" y="142239"/>
                  </a:lnTo>
                  <a:lnTo>
                    <a:pt x="24129" y="135890"/>
                  </a:lnTo>
                  <a:close/>
                </a:path>
                <a:path w="24129" h="678179">
                  <a:moveTo>
                    <a:pt x="24129" y="142240"/>
                  </a:moveTo>
                  <a:lnTo>
                    <a:pt x="0" y="142240"/>
                  </a:lnTo>
                  <a:lnTo>
                    <a:pt x="0" y="148589"/>
                  </a:lnTo>
                  <a:lnTo>
                    <a:pt x="24129" y="148589"/>
                  </a:lnTo>
                  <a:lnTo>
                    <a:pt x="24129" y="142240"/>
                  </a:lnTo>
                  <a:close/>
                </a:path>
                <a:path w="24129" h="678179">
                  <a:moveTo>
                    <a:pt x="24129" y="148590"/>
                  </a:moveTo>
                  <a:lnTo>
                    <a:pt x="0" y="148590"/>
                  </a:lnTo>
                  <a:lnTo>
                    <a:pt x="0" y="153669"/>
                  </a:lnTo>
                  <a:lnTo>
                    <a:pt x="24129" y="153669"/>
                  </a:lnTo>
                  <a:lnTo>
                    <a:pt x="24129" y="148590"/>
                  </a:lnTo>
                  <a:close/>
                </a:path>
                <a:path w="24129" h="678179">
                  <a:moveTo>
                    <a:pt x="24129" y="153670"/>
                  </a:moveTo>
                  <a:lnTo>
                    <a:pt x="0" y="153670"/>
                  </a:lnTo>
                  <a:lnTo>
                    <a:pt x="0" y="160019"/>
                  </a:lnTo>
                  <a:lnTo>
                    <a:pt x="7619" y="160019"/>
                  </a:lnTo>
                  <a:lnTo>
                    <a:pt x="7619" y="161289"/>
                  </a:lnTo>
                  <a:lnTo>
                    <a:pt x="24129" y="161289"/>
                  </a:lnTo>
                  <a:lnTo>
                    <a:pt x="24129" y="153670"/>
                  </a:lnTo>
                  <a:close/>
                </a:path>
                <a:path w="24129" h="678179">
                  <a:moveTo>
                    <a:pt x="24129" y="161290"/>
                  </a:moveTo>
                  <a:lnTo>
                    <a:pt x="11429" y="161290"/>
                  </a:lnTo>
                  <a:lnTo>
                    <a:pt x="11429" y="162560"/>
                  </a:lnTo>
                  <a:lnTo>
                    <a:pt x="15239" y="162560"/>
                  </a:lnTo>
                  <a:lnTo>
                    <a:pt x="15239" y="163830"/>
                  </a:lnTo>
                  <a:lnTo>
                    <a:pt x="17779" y="163830"/>
                  </a:lnTo>
                  <a:lnTo>
                    <a:pt x="17779" y="165100"/>
                  </a:lnTo>
                  <a:lnTo>
                    <a:pt x="19050" y="165100"/>
                  </a:lnTo>
                  <a:lnTo>
                    <a:pt x="19050" y="166369"/>
                  </a:lnTo>
                  <a:lnTo>
                    <a:pt x="22859" y="166369"/>
                  </a:lnTo>
                  <a:lnTo>
                    <a:pt x="22859" y="167639"/>
                  </a:lnTo>
                  <a:lnTo>
                    <a:pt x="24129" y="167639"/>
                  </a:lnTo>
                  <a:lnTo>
                    <a:pt x="24129" y="161290"/>
                  </a:lnTo>
                  <a:close/>
                </a:path>
                <a:path w="24129" h="678179">
                  <a:moveTo>
                    <a:pt x="24129" y="255269"/>
                  </a:moveTo>
                  <a:lnTo>
                    <a:pt x="22859" y="255269"/>
                  </a:lnTo>
                  <a:lnTo>
                    <a:pt x="22859" y="256539"/>
                  </a:lnTo>
                  <a:lnTo>
                    <a:pt x="24129" y="256539"/>
                  </a:lnTo>
                  <a:lnTo>
                    <a:pt x="24129" y="255269"/>
                  </a:lnTo>
                  <a:close/>
                </a:path>
                <a:path w="24129" h="678179">
                  <a:moveTo>
                    <a:pt x="24129" y="256540"/>
                  </a:moveTo>
                  <a:lnTo>
                    <a:pt x="19050" y="256540"/>
                  </a:lnTo>
                  <a:lnTo>
                    <a:pt x="19050" y="257810"/>
                  </a:lnTo>
                  <a:lnTo>
                    <a:pt x="16509" y="257810"/>
                  </a:lnTo>
                  <a:lnTo>
                    <a:pt x="16509" y="259080"/>
                  </a:lnTo>
                  <a:lnTo>
                    <a:pt x="12700" y="259080"/>
                  </a:lnTo>
                  <a:lnTo>
                    <a:pt x="12700" y="260350"/>
                  </a:lnTo>
                  <a:lnTo>
                    <a:pt x="10159" y="260350"/>
                  </a:lnTo>
                  <a:lnTo>
                    <a:pt x="10159" y="261619"/>
                  </a:lnTo>
                  <a:lnTo>
                    <a:pt x="7619" y="261619"/>
                  </a:lnTo>
                  <a:lnTo>
                    <a:pt x="7619" y="262889"/>
                  </a:lnTo>
                  <a:lnTo>
                    <a:pt x="24129" y="262889"/>
                  </a:lnTo>
                  <a:lnTo>
                    <a:pt x="24129" y="256540"/>
                  </a:lnTo>
                  <a:close/>
                </a:path>
                <a:path w="24129" h="678179">
                  <a:moveTo>
                    <a:pt x="24129" y="262890"/>
                  </a:moveTo>
                  <a:lnTo>
                    <a:pt x="2539" y="262890"/>
                  </a:lnTo>
                  <a:lnTo>
                    <a:pt x="2539" y="264160"/>
                  </a:lnTo>
                  <a:lnTo>
                    <a:pt x="0" y="264160"/>
                  </a:lnTo>
                  <a:lnTo>
                    <a:pt x="0" y="269239"/>
                  </a:lnTo>
                  <a:lnTo>
                    <a:pt x="24129" y="269239"/>
                  </a:lnTo>
                  <a:lnTo>
                    <a:pt x="24129" y="262890"/>
                  </a:lnTo>
                  <a:close/>
                </a:path>
                <a:path w="24129" h="678179">
                  <a:moveTo>
                    <a:pt x="24129" y="269240"/>
                  </a:moveTo>
                  <a:lnTo>
                    <a:pt x="0" y="269240"/>
                  </a:lnTo>
                  <a:lnTo>
                    <a:pt x="0" y="275589"/>
                  </a:lnTo>
                  <a:lnTo>
                    <a:pt x="24129" y="275589"/>
                  </a:lnTo>
                  <a:lnTo>
                    <a:pt x="24129" y="269240"/>
                  </a:lnTo>
                  <a:close/>
                </a:path>
                <a:path w="24129" h="678179">
                  <a:moveTo>
                    <a:pt x="24129" y="275590"/>
                  </a:moveTo>
                  <a:lnTo>
                    <a:pt x="0" y="275590"/>
                  </a:lnTo>
                  <a:lnTo>
                    <a:pt x="0" y="281939"/>
                  </a:lnTo>
                  <a:lnTo>
                    <a:pt x="24129" y="281939"/>
                  </a:lnTo>
                  <a:lnTo>
                    <a:pt x="24129" y="275590"/>
                  </a:lnTo>
                  <a:close/>
                </a:path>
                <a:path w="24129" h="678179">
                  <a:moveTo>
                    <a:pt x="24129" y="281940"/>
                  </a:moveTo>
                  <a:lnTo>
                    <a:pt x="0" y="281940"/>
                  </a:lnTo>
                  <a:lnTo>
                    <a:pt x="0" y="288289"/>
                  </a:lnTo>
                  <a:lnTo>
                    <a:pt x="24129" y="288289"/>
                  </a:lnTo>
                  <a:lnTo>
                    <a:pt x="24129" y="281940"/>
                  </a:lnTo>
                  <a:close/>
                </a:path>
                <a:path w="24129" h="678179">
                  <a:moveTo>
                    <a:pt x="24129" y="288290"/>
                  </a:moveTo>
                  <a:lnTo>
                    <a:pt x="0" y="288290"/>
                  </a:lnTo>
                  <a:lnTo>
                    <a:pt x="0" y="294639"/>
                  </a:lnTo>
                  <a:lnTo>
                    <a:pt x="24129" y="294639"/>
                  </a:lnTo>
                  <a:lnTo>
                    <a:pt x="24129" y="288290"/>
                  </a:lnTo>
                  <a:close/>
                </a:path>
                <a:path w="24129" h="678179">
                  <a:moveTo>
                    <a:pt x="24129" y="294640"/>
                  </a:moveTo>
                  <a:lnTo>
                    <a:pt x="0" y="294640"/>
                  </a:lnTo>
                  <a:lnTo>
                    <a:pt x="0" y="300989"/>
                  </a:lnTo>
                  <a:lnTo>
                    <a:pt x="24129" y="300989"/>
                  </a:lnTo>
                  <a:lnTo>
                    <a:pt x="24129" y="294640"/>
                  </a:lnTo>
                  <a:close/>
                </a:path>
                <a:path w="24129" h="678179">
                  <a:moveTo>
                    <a:pt x="24129" y="300990"/>
                  </a:moveTo>
                  <a:lnTo>
                    <a:pt x="0" y="300990"/>
                  </a:lnTo>
                  <a:lnTo>
                    <a:pt x="0" y="307339"/>
                  </a:lnTo>
                  <a:lnTo>
                    <a:pt x="24129" y="307339"/>
                  </a:lnTo>
                  <a:lnTo>
                    <a:pt x="24129" y="300990"/>
                  </a:lnTo>
                  <a:close/>
                </a:path>
                <a:path w="24129" h="678179">
                  <a:moveTo>
                    <a:pt x="24129" y="307340"/>
                  </a:moveTo>
                  <a:lnTo>
                    <a:pt x="0" y="307340"/>
                  </a:lnTo>
                  <a:lnTo>
                    <a:pt x="0" y="313689"/>
                  </a:lnTo>
                  <a:lnTo>
                    <a:pt x="24129" y="313689"/>
                  </a:lnTo>
                  <a:lnTo>
                    <a:pt x="24129" y="307340"/>
                  </a:lnTo>
                  <a:close/>
                </a:path>
                <a:path w="24129" h="678179">
                  <a:moveTo>
                    <a:pt x="24129" y="313690"/>
                  </a:moveTo>
                  <a:lnTo>
                    <a:pt x="0" y="313690"/>
                  </a:lnTo>
                  <a:lnTo>
                    <a:pt x="0" y="320039"/>
                  </a:lnTo>
                  <a:lnTo>
                    <a:pt x="24129" y="320039"/>
                  </a:lnTo>
                  <a:lnTo>
                    <a:pt x="24129" y="313690"/>
                  </a:lnTo>
                  <a:close/>
                </a:path>
                <a:path w="24129" h="678179">
                  <a:moveTo>
                    <a:pt x="24129" y="320040"/>
                  </a:moveTo>
                  <a:lnTo>
                    <a:pt x="0" y="320040"/>
                  </a:lnTo>
                  <a:lnTo>
                    <a:pt x="0" y="326389"/>
                  </a:lnTo>
                  <a:lnTo>
                    <a:pt x="24129" y="326389"/>
                  </a:lnTo>
                  <a:lnTo>
                    <a:pt x="24129" y="320040"/>
                  </a:lnTo>
                  <a:close/>
                </a:path>
                <a:path w="24129" h="678179">
                  <a:moveTo>
                    <a:pt x="24129" y="326390"/>
                  </a:moveTo>
                  <a:lnTo>
                    <a:pt x="0" y="326390"/>
                  </a:lnTo>
                  <a:lnTo>
                    <a:pt x="0" y="332739"/>
                  </a:lnTo>
                  <a:lnTo>
                    <a:pt x="24129" y="332739"/>
                  </a:lnTo>
                  <a:lnTo>
                    <a:pt x="24129" y="326390"/>
                  </a:lnTo>
                  <a:close/>
                </a:path>
                <a:path w="24129" h="678179">
                  <a:moveTo>
                    <a:pt x="24129" y="332740"/>
                  </a:moveTo>
                  <a:lnTo>
                    <a:pt x="0" y="332740"/>
                  </a:lnTo>
                  <a:lnTo>
                    <a:pt x="0" y="339089"/>
                  </a:lnTo>
                  <a:lnTo>
                    <a:pt x="24129" y="339089"/>
                  </a:lnTo>
                  <a:lnTo>
                    <a:pt x="24129" y="332740"/>
                  </a:lnTo>
                  <a:close/>
                </a:path>
                <a:path w="24129" h="678179">
                  <a:moveTo>
                    <a:pt x="24129" y="339090"/>
                  </a:moveTo>
                  <a:lnTo>
                    <a:pt x="0" y="339090"/>
                  </a:lnTo>
                  <a:lnTo>
                    <a:pt x="0" y="345439"/>
                  </a:lnTo>
                  <a:lnTo>
                    <a:pt x="24129" y="345439"/>
                  </a:lnTo>
                  <a:lnTo>
                    <a:pt x="24129" y="339090"/>
                  </a:lnTo>
                  <a:close/>
                </a:path>
                <a:path w="24129" h="678179">
                  <a:moveTo>
                    <a:pt x="24129" y="345440"/>
                  </a:moveTo>
                  <a:lnTo>
                    <a:pt x="0" y="345440"/>
                  </a:lnTo>
                  <a:lnTo>
                    <a:pt x="0" y="351789"/>
                  </a:lnTo>
                  <a:lnTo>
                    <a:pt x="24129" y="351789"/>
                  </a:lnTo>
                  <a:lnTo>
                    <a:pt x="24129" y="345440"/>
                  </a:lnTo>
                  <a:close/>
                </a:path>
                <a:path w="24129" h="678179">
                  <a:moveTo>
                    <a:pt x="24129" y="351790"/>
                  </a:moveTo>
                  <a:lnTo>
                    <a:pt x="0" y="351790"/>
                  </a:lnTo>
                  <a:lnTo>
                    <a:pt x="0" y="358139"/>
                  </a:lnTo>
                  <a:lnTo>
                    <a:pt x="24129" y="358139"/>
                  </a:lnTo>
                  <a:lnTo>
                    <a:pt x="24129" y="351790"/>
                  </a:lnTo>
                  <a:close/>
                </a:path>
                <a:path w="24129" h="678179">
                  <a:moveTo>
                    <a:pt x="24129" y="358140"/>
                  </a:moveTo>
                  <a:lnTo>
                    <a:pt x="0" y="358140"/>
                  </a:lnTo>
                  <a:lnTo>
                    <a:pt x="0" y="364489"/>
                  </a:lnTo>
                  <a:lnTo>
                    <a:pt x="24129" y="364489"/>
                  </a:lnTo>
                  <a:lnTo>
                    <a:pt x="24129" y="358140"/>
                  </a:lnTo>
                  <a:close/>
                </a:path>
                <a:path w="24129" h="678179">
                  <a:moveTo>
                    <a:pt x="24129" y="364490"/>
                  </a:moveTo>
                  <a:lnTo>
                    <a:pt x="0" y="364490"/>
                  </a:lnTo>
                  <a:lnTo>
                    <a:pt x="0" y="370839"/>
                  </a:lnTo>
                  <a:lnTo>
                    <a:pt x="24129" y="370839"/>
                  </a:lnTo>
                  <a:lnTo>
                    <a:pt x="24129" y="364490"/>
                  </a:lnTo>
                  <a:close/>
                </a:path>
                <a:path w="24129" h="678179">
                  <a:moveTo>
                    <a:pt x="24129" y="370840"/>
                  </a:moveTo>
                  <a:lnTo>
                    <a:pt x="0" y="370840"/>
                  </a:lnTo>
                  <a:lnTo>
                    <a:pt x="0" y="377189"/>
                  </a:lnTo>
                  <a:lnTo>
                    <a:pt x="24129" y="377189"/>
                  </a:lnTo>
                  <a:lnTo>
                    <a:pt x="24129" y="370840"/>
                  </a:lnTo>
                  <a:close/>
                </a:path>
                <a:path w="24129" h="678179">
                  <a:moveTo>
                    <a:pt x="24129" y="377190"/>
                  </a:moveTo>
                  <a:lnTo>
                    <a:pt x="0" y="377190"/>
                  </a:lnTo>
                  <a:lnTo>
                    <a:pt x="0" y="383539"/>
                  </a:lnTo>
                  <a:lnTo>
                    <a:pt x="24129" y="383539"/>
                  </a:lnTo>
                  <a:lnTo>
                    <a:pt x="24129" y="377190"/>
                  </a:lnTo>
                  <a:close/>
                </a:path>
                <a:path w="24129" h="678179">
                  <a:moveTo>
                    <a:pt x="24129" y="383540"/>
                  </a:moveTo>
                  <a:lnTo>
                    <a:pt x="0" y="383540"/>
                  </a:lnTo>
                  <a:lnTo>
                    <a:pt x="0" y="389889"/>
                  </a:lnTo>
                  <a:lnTo>
                    <a:pt x="24129" y="389889"/>
                  </a:lnTo>
                  <a:lnTo>
                    <a:pt x="24129" y="383540"/>
                  </a:lnTo>
                  <a:close/>
                </a:path>
                <a:path w="24129" h="678179">
                  <a:moveTo>
                    <a:pt x="22859" y="389890"/>
                  </a:moveTo>
                  <a:lnTo>
                    <a:pt x="0" y="389890"/>
                  </a:lnTo>
                  <a:lnTo>
                    <a:pt x="0" y="396239"/>
                  </a:lnTo>
                  <a:lnTo>
                    <a:pt x="6349" y="396239"/>
                  </a:lnTo>
                  <a:lnTo>
                    <a:pt x="6349" y="394969"/>
                  </a:lnTo>
                  <a:lnTo>
                    <a:pt x="10159" y="394969"/>
                  </a:lnTo>
                  <a:lnTo>
                    <a:pt x="10159" y="393700"/>
                  </a:lnTo>
                  <a:lnTo>
                    <a:pt x="15239" y="393700"/>
                  </a:lnTo>
                  <a:lnTo>
                    <a:pt x="15239" y="392430"/>
                  </a:lnTo>
                  <a:lnTo>
                    <a:pt x="19050" y="392430"/>
                  </a:lnTo>
                  <a:lnTo>
                    <a:pt x="19050" y="391160"/>
                  </a:lnTo>
                  <a:lnTo>
                    <a:pt x="22859" y="391160"/>
                  </a:lnTo>
                  <a:lnTo>
                    <a:pt x="22859" y="389890"/>
                  </a:lnTo>
                  <a:close/>
                </a:path>
                <a:path w="24129" h="678179">
                  <a:moveTo>
                    <a:pt x="1269" y="396240"/>
                  </a:moveTo>
                  <a:lnTo>
                    <a:pt x="0" y="396240"/>
                  </a:lnTo>
                  <a:lnTo>
                    <a:pt x="0" y="397510"/>
                  </a:lnTo>
                  <a:lnTo>
                    <a:pt x="1269" y="397510"/>
                  </a:lnTo>
                  <a:lnTo>
                    <a:pt x="1269" y="396240"/>
                  </a:lnTo>
                  <a:close/>
                </a:path>
                <a:path w="24129" h="678179">
                  <a:moveTo>
                    <a:pt x="24129" y="523240"/>
                  </a:moveTo>
                  <a:lnTo>
                    <a:pt x="22859" y="523240"/>
                  </a:lnTo>
                  <a:lnTo>
                    <a:pt x="22859" y="524510"/>
                  </a:lnTo>
                  <a:lnTo>
                    <a:pt x="21589" y="524510"/>
                  </a:lnTo>
                  <a:lnTo>
                    <a:pt x="21589" y="525780"/>
                  </a:lnTo>
                  <a:lnTo>
                    <a:pt x="20319" y="525780"/>
                  </a:lnTo>
                  <a:lnTo>
                    <a:pt x="20319" y="527050"/>
                  </a:lnTo>
                  <a:lnTo>
                    <a:pt x="19050" y="527050"/>
                  </a:lnTo>
                  <a:lnTo>
                    <a:pt x="19050" y="528319"/>
                  </a:lnTo>
                  <a:lnTo>
                    <a:pt x="17779" y="528319"/>
                  </a:lnTo>
                  <a:lnTo>
                    <a:pt x="17779" y="529589"/>
                  </a:lnTo>
                  <a:lnTo>
                    <a:pt x="24129" y="529589"/>
                  </a:lnTo>
                  <a:lnTo>
                    <a:pt x="24129" y="523240"/>
                  </a:lnTo>
                  <a:close/>
                </a:path>
                <a:path w="24129" h="678179">
                  <a:moveTo>
                    <a:pt x="24129" y="529590"/>
                  </a:moveTo>
                  <a:lnTo>
                    <a:pt x="16509" y="529590"/>
                  </a:lnTo>
                  <a:lnTo>
                    <a:pt x="16509" y="530860"/>
                  </a:lnTo>
                  <a:lnTo>
                    <a:pt x="15239" y="530860"/>
                  </a:lnTo>
                  <a:lnTo>
                    <a:pt x="15239" y="533400"/>
                  </a:lnTo>
                  <a:lnTo>
                    <a:pt x="13969" y="533400"/>
                  </a:lnTo>
                  <a:lnTo>
                    <a:pt x="13969" y="534669"/>
                  </a:lnTo>
                  <a:lnTo>
                    <a:pt x="12700" y="534669"/>
                  </a:lnTo>
                  <a:lnTo>
                    <a:pt x="12700" y="535939"/>
                  </a:lnTo>
                  <a:lnTo>
                    <a:pt x="24129" y="535939"/>
                  </a:lnTo>
                  <a:lnTo>
                    <a:pt x="24129" y="529590"/>
                  </a:lnTo>
                  <a:close/>
                </a:path>
                <a:path w="24129" h="678179">
                  <a:moveTo>
                    <a:pt x="24129" y="535940"/>
                  </a:moveTo>
                  <a:lnTo>
                    <a:pt x="11429" y="535940"/>
                  </a:lnTo>
                  <a:lnTo>
                    <a:pt x="11429" y="537210"/>
                  </a:lnTo>
                  <a:lnTo>
                    <a:pt x="8889" y="537210"/>
                  </a:lnTo>
                  <a:lnTo>
                    <a:pt x="8889" y="538480"/>
                  </a:lnTo>
                  <a:lnTo>
                    <a:pt x="7619" y="538480"/>
                  </a:lnTo>
                  <a:lnTo>
                    <a:pt x="7619" y="539750"/>
                  </a:lnTo>
                  <a:lnTo>
                    <a:pt x="5079" y="539750"/>
                  </a:lnTo>
                  <a:lnTo>
                    <a:pt x="5079" y="541019"/>
                  </a:lnTo>
                  <a:lnTo>
                    <a:pt x="3809" y="541019"/>
                  </a:lnTo>
                  <a:lnTo>
                    <a:pt x="3809" y="542289"/>
                  </a:lnTo>
                  <a:lnTo>
                    <a:pt x="24129" y="542289"/>
                  </a:lnTo>
                  <a:lnTo>
                    <a:pt x="24129" y="535940"/>
                  </a:lnTo>
                  <a:close/>
                </a:path>
                <a:path w="24129" h="678179">
                  <a:moveTo>
                    <a:pt x="24129" y="542290"/>
                  </a:moveTo>
                  <a:lnTo>
                    <a:pt x="1269" y="542290"/>
                  </a:lnTo>
                  <a:lnTo>
                    <a:pt x="1269" y="543560"/>
                  </a:lnTo>
                  <a:lnTo>
                    <a:pt x="0" y="543560"/>
                  </a:lnTo>
                  <a:lnTo>
                    <a:pt x="0" y="548639"/>
                  </a:lnTo>
                  <a:lnTo>
                    <a:pt x="24129" y="548639"/>
                  </a:lnTo>
                  <a:lnTo>
                    <a:pt x="24129" y="542290"/>
                  </a:lnTo>
                  <a:close/>
                </a:path>
                <a:path w="24129" h="678179">
                  <a:moveTo>
                    <a:pt x="24129" y="548640"/>
                  </a:moveTo>
                  <a:lnTo>
                    <a:pt x="0" y="548640"/>
                  </a:lnTo>
                  <a:lnTo>
                    <a:pt x="0" y="554989"/>
                  </a:lnTo>
                  <a:lnTo>
                    <a:pt x="24129" y="554989"/>
                  </a:lnTo>
                  <a:lnTo>
                    <a:pt x="24129" y="548640"/>
                  </a:lnTo>
                  <a:close/>
                </a:path>
                <a:path w="24129" h="678179">
                  <a:moveTo>
                    <a:pt x="24129" y="554990"/>
                  </a:moveTo>
                  <a:lnTo>
                    <a:pt x="0" y="554990"/>
                  </a:lnTo>
                  <a:lnTo>
                    <a:pt x="0" y="561339"/>
                  </a:lnTo>
                  <a:lnTo>
                    <a:pt x="24129" y="561339"/>
                  </a:lnTo>
                  <a:lnTo>
                    <a:pt x="24129" y="554990"/>
                  </a:lnTo>
                  <a:close/>
                </a:path>
                <a:path w="24129" h="678179">
                  <a:moveTo>
                    <a:pt x="24129" y="561340"/>
                  </a:moveTo>
                  <a:lnTo>
                    <a:pt x="0" y="561340"/>
                  </a:lnTo>
                  <a:lnTo>
                    <a:pt x="0" y="567689"/>
                  </a:lnTo>
                  <a:lnTo>
                    <a:pt x="24129" y="567689"/>
                  </a:lnTo>
                  <a:lnTo>
                    <a:pt x="24129" y="561340"/>
                  </a:lnTo>
                  <a:close/>
                </a:path>
                <a:path w="24129" h="678179">
                  <a:moveTo>
                    <a:pt x="24129" y="567690"/>
                  </a:moveTo>
                  <a:lnTo>
                    <a:pt x="0" y="567690"/>
                  </a:lnTo>
                  <a:lnTo>
                    <a:pt x="0" y="574039"/>
                  </a:lnTo>
                  <a:lnTo>
                    <a:pt x="24129" y="574039"/>
                  </a:lnTo>
                  <a:lnTo>
                    <a:pt x="24129" y="567690"/>
                  </a:lnTo>
                  <a:close/>
                </a:path>
                <a:path w="24129" h="678179">
                  <a:moveTo>
                    <a:pt x="24129" y="574040"/>
                  </a:moveTo>
                  <a:lnTo>
                    <a:pt x="0" y="574040"/>
                  </a:lnTo>
                  <a:lnTo>
                    <a:pt x="0" y="591819"/>
                  </a:lnTo>
                  <a:lnTo>
                    <a:pt x="24129" y="591819"/>
                  </a:lnTo>
                  <a:lnTo>
                    <a:pt x="24129" y="574040"/>
                  </a:lnTo>
                  <a:close/>
                </a:path>
                <a:path w="24129" h="678179">
                  <a:moveTo>
                    <a:pt x="24129" y="591820"/>
                  </a:moveTo>
                  <a:lnTo>
                    <a:pt x="0" y="591820"/>
                  </a:lnTo>
                  <a:lnTo>
                    <a:pt x="0" y="599439"/>
                  </a:lnTo>
                  <a:lnTo>
                    <a:pt x="24129" y="599439"/>
                  </a:lnTo>
                  <a:lnTo>
                    <a:pt x="24129" y="591820"/>
                  </a:lnTo>
                  <a:close/>
                </a:path>
                <a:path w="24129" h="678179">
                  <a:moveTo>
                    <a:pt x="24129" y="599440"/>
                  </a:moveTo>
                  <a:lnTo>
                    <a:pt x="0" y="599440"/>
                  </a:lnTo>
                  <a:lnTo>
                    <a:pt x="0" y="604519"/>
                  </a:lnTo>
                  <a:lnTo>
                    <a:pt x="24129" y="604519"/>
                  </a:lnTo>
                  <a:lnTo>
                    <a:pt x="24129" y="599440"/>
                  </a:lnTo>
                  <a:close/>
                </a:path>
                <a:path w="24129" h="678179">
                  <a:moveTo>
                    <a:pt x="24129" y="604520"/>
                  </a:moveTo>
                  <a:lnTo>
                    <a:pt x="0" y="604520"/>
                  </a:lnTo>
                  <a:lnTo>
                    <a:pt x="0" y="612139"/>
                  </a:lnTo>
                  <a:lnTo>
                    <a:pt x="24129" y="612139"/>
                  </a:lnTo>
                  <a:lnTo>
                    <a:pt x="24129" y="604520"/>
                  </a:lnTo>
                  <a:close/>
                </a:path>
                <a:path w="24129" h="678179">
                  <a:moveTo>
                    <a:pt x="24129" y="612140"/>
                  </a:moveTo>
                  <a:lnTo>
                    <a:pt x="0" y="612140"/>
                  </a:lnTo>
                  <a:lnTo>
                    <a:pt x="0" y="618489"/>
                  </a:lnTo>
                  <a:lnTo>
                    <a:pt x="24129" y="618489"/>
                  </a:lnTo>
                  <a:lnTo>
                    <a:pt x="24129" y="612140"/>
                  </a:lnTo>
                  <a:close/>
                </a:path>
                <a:path w="24129" h="678179">
                  <a:moveTo>
                    <a:pt x="24129" y="618490"/>
                  </a:moveTo>
                  <a:lnTo>
                    <a:pt x="0" y="618490"/>
                  </a:lnTo>
                  <a:lnTo>
                    <a:pt x="0" y="624839"/>
                  </a:lnTo>
                  <a:lnTo>
                    <a:pt x="24129" y="624839"/>
                  </a:lnTo>
                  <a:lnTo>
                    <a:pt x="24129" y="618490"/>
                  </a:lnTo>
                  <a:close/>
                </a:path>
                <a:path w="24129" h="678179">
                  <a:moveTo>
                    <a:pt x="24129" y="624840"/>
                  </a:moveTo>
                  <a:lnTo>
                    <a:pt x="0" y="624840"/>
                  </a:lnTo>
                  <a:lnTo>
                    <a:pt x="0" y="631189"/>
                  </a:lnTo>
                  <a:lnTo>
                    <a:pt x="24129" y="631189"/>
                  </a:lnTo>
                  <a:lnTo>
                    <a:pt x="24129" y="624840"/>
                  </a:lnTo>
                  <a:close/>
                </a:path>
                <a:path w="24129" h="678179">
                  <a:moveTo>
                    <a:pt x="24129" y="631190"/>
                  </a:moveTo>
                  <a:lnTo>
                    <a:pt x="0" y="631190"/>
                  </a:lnTo>
                  <a:lnTo>
                    <a:pt x="0" y="637539"/>
                  </a:lnTo>
                  <a:lnTo>
                    <a:pt x="24129" y="637539"/>
                  </a:lnTo>
                  <a:lnTo>
                    <a:pt x="24129" y="631190"/>
                  </a:lnTo>
                  <a:close/>
                </a:path>
                <a:path w="24129" h="678179">
                  <a:moveTo>
                    <a:pt x="24129" y="637540"/>
                  </a:moveTo>
                  <a:lnTo>
                    <a:pt x="0" y="637540"/>
                  </a:lnTo>
                  <a:lnTo>
                    <a:pt x="0" y="643889"/>
                  </a:lnTo>
                  <a:lnTo>
                    <a:pt x="24129" y="643889"/>
                  </a:lnTo>
                  <a:lnTo>
                    <a:pt x="24129" y="637540"/>
                  </a:lnTo>
                  <a:close/>
                </a:path>
                <a:path w="24129" h="678179">
                  <a:moveTo>
                    <a:pt x="24129" y="643890"/>
                  </a:moveTo>
                  <a:lnTo>
                    <a:pt x="0" y="643890"/>
                  </a:lnTo>
                  <a:lnTo>
                    <a:pt x="0" y="650239"/>
                  </a:lnTo>
                  <a:lnTo>
                    <a:pt x="24129" y="650239"/>
                  </a:lnTo>
                  <a:lnTo>
                    <a:pt x="24129" y="643890"/>
                  </a:lnTo>
                  <a:close/>
                </a:path>
                <a:path w="24129" h="678179">
                  <a:moveTo>
                    <a:pt x="24129" y="650240"/>
                  </a:moveTo>
                  <a:lnTo>
                    <a:pt x="0" y="650240"/>
                  </a:lnTo>
                  <a:lnTo>
                    <a:pt x="0" y="656589"/>
                  </a:lnTo>
                  <a:lnTo>
                    <a:pt x="24129" y="656589"/>
                  </a:lnTo>
                  <a:lnTo>
                    <a:pt x="24129" y="650240"/>
                  </a:lnTo>
                  <a:close/>
                </a:path>
                <a:path w="24129" h="678179">
                  <a:moveTo>
                    <a:pt x="24129" y="656590"/>
                  </a:moveTo>
                  <a:lnTo>
                    <a:pt x="0" y="656590"/>
                  </a:lnTo>
                  <a:lnTo>
                    <a:pt x="0" y="662939"/>
                  </a:lnTo>
                  <a:lnTo>
                    <a:pt x="24129" y="662939"/>
                  </a:lnTo>
                  <a:lnTo>
                    <a:pt x="24129" y="656590"/>
                  </a:lnTo>
                  <a:close/>
                </a:path>
                <a:path w="24129" h="678179">
                  <a:moveTo>
                    <a:pt x="22859" y="662940"/>
                  </a:moveTo>
                  <a:lnTo>
                    <a:pt x="0" y="662940"/>
                  </a:lnTo>
                  <a:lnTo>
                    <a:pt x="0" y="669289"/>
                  </a:lnTo>
                  <a:lnTo>
                    <a:pt x="15239" y="669289"/>
                  </a:lnTo>
                  <a:lnTo>
                    <a:pt x="15239" y="668019"/>
                  </a:lnTo>
                  <a:lnTo>
                    <a:pt x="16509" y="668019"/>
                  </a:lnTo>
                  <a:lnTo>
                    <a:pt x="16509" y="666750"/>
                  </a:lnTo>
                  <a:lnTo>
                    <a:pt x="19050" y="666750"/>
                  </a:lnTo>
                  <a:lnTo>
                    <a:pt x="19050" y="665480"/>
                  </a:lnTo>
                  <a:lnTo>
                    <a:pt x="20319" y="665480"/>
                  </a:lnTo>
                  <a:lnTo>
                    <a:pt x="20319" y="664210"/>
                  </a:lnTo>
                  <a:lnTo>
                    <a:pt x="22859" y="664210"/>
                  </a:lnTo>
                  <a:lnTo>
                    <a:pt x="22859" y="662940"/>
                  </a:lnTo>
                  <a:close/>
                </a:path>
                <a:path w="24129" h="678179">
                  <a:moveTo>
                    <a:pt x="13969" y="669290"/>
                  </a:moveTo>
                  <a:lnTo>
                    <a:pt x="0" y="669290"/>
                  </a:lnTo>
                  <a:lnTo>
                    <a:pt x="0" y="675639"/>
                  </a:lnTo>
                  <a:lnTo>
                    <a:pt x="6350" y="675639"/>
                  </a:lnTo>
                  <a:lnTo>
                    <a:pt x="6350" y="674369"/>
                  </a:lnTo>
                  <a:lnTo>
                    <a:pt x="7619" y="674369"/>
                  </a:lnTo>
                  <a:lnTo>
                    <a:pt x="7619" y="673100"/>
                  </a:lnTo>
                  <a:lnTo>
                    <a:pt x="10159" y="673100"/>
                  </a:lnTo>
                  <a:lnTo>
                    <a:pt x="10159" y="671830"/>
                  </a:lnTo>
                  <a:lnTo>
                    <a:pt x="11429" y="671830"/>
                  </a:lnTo>
                  <a:lnTo>
                    <a:pt x="11429" y="670560"/>
                  </a:lnTo>
                  <a:lnTo>
                    <a:pt x="13969" y="670560"/>
                  </a:lnTo>
                  <a:lnTo>
                    <a:pt x="13969" y="669290"/>
                  </a:lnTo>
                  <a:close/>
                </a:path>
                <a:path w="24129" h="678179">
                  <a:moveTo>
                    <a:pt x="3809" y="675640"/>
                  </a:moveTo>
                  <a:lnTo>
                    <a:pt x="0" y="675640"/>
                  </a:lnTo>
                  <a:lnTo>
                    <a:pt x="0" y="678180"/>
                  </a:lnTo>
                  <a:lnTo>
                    <a:pt x="1270" y="678180"/>
                  </a:lnTo>
                  <a:lnTo>
                    <a:pt x="1270" y="676910"/>
                  </a:lnTo>
                  <a:lnTo>
                    <a:pt x="3809" y="676910"/>
                  </a:lnTo>
                  <a:lnTo>
                    <a:pt x="3809" y="675640"/>
                  </a:lnTo>
                  <a:close/>
                </a:path>
              </a:pathLst>
            </a:custGeom>
            <a:solidFill>
              <a:srgbClr val="272727"/>
            </a:solidFill>
          </p:spPr>
          <p:txBody>
            <a:bodyPr bIns="0" lIns="0" rIns="0" rtlCol="0" tIns="0" wrap="square"/>
            <a:p/>
          </p:txBody>
        </p:sp>
        <p:sp>
          <p:nvSpPr>
            <p:cNvPr id="1048937" name="object 214"/>
            <p:cNvSpPr/>
            <p:nvPr/>
          </p:nvSpPr>
          <p:spPr>
            <a:xfrm>
              <a:off x="6760209" y="4469129"/>
              <a:ext cx="24130" cy="692150"/>
            </a:xfrm>
            <a:custGeom>
              <a:avLst/>
              <a:ahLst/>
              <a:rect l="l" t="t" r="r" b="b"/>
              <a:pathLst>
                <a:path w="24129" h="692150">
                  <a:moveTo>
                    <a:pt x="12700" y="0"/>
                  </a:moveTo>
                  <a:lnTo>
                    <a:pt x="0" y="0"/>
                  </a:lnTo>
                  <a:lnTo>
                    <a:pt x="0" y="3810"/>
                  </a:lnTo>
                  <a:lnTo>
                    <a:pt x="24130" y="3810"/>
                  </a:lnTo>
                  <a:lnTo>
                    <a:pt x="24130" y="1270"/>
                  </a:lnTo>
                  <a:lnTo>
                    <a:pt x="12700" y="1270"/>
                  </a:lnTo>
                  <a:lnTo>
                    <a:pt x="12700" y="0"/>
                  </a:lnTo>
                  <a:close/>
                </a:path>
                <a:path w="24129" h="692150">
                  <a:moveTo>
                    <a:pt x="24130" y="3810"/>
                  </a:moveTo>
                  <a:lnTo>
                    <a:pt x="0" y="3810"/>
                  </a:lnTo>
                  <a:lnTo>
                    <a:pt x="0" y="10160"/>
                  </a:lnTo>
                  <a:lnTo>
                    <a:pt x="24130" y="10160"/>
                  </a:lnTo>
                  <a:lnTo>
                    <a:pt x="24130" y="3810"/>
                  </a:lnTo>
                  <a:close/>
                </a:path>
                <a:path w="24129" h="692150">
                  <a:moveTo>
                    <a:pt x="24130" y="10160"/>
                  </a:moveTo>
                  <a:lnTo>
                    <a:pt x="0" y="10160"/>
                  </a:lnTo>
                  <a:lnTo>
                    <a:pt x="0" y="16510"/>
                  </a:lnTo>
                  <a:lnTo>
                    <a:pt x="24130" y="16510"/>
                  </a:lnTo>
                  <a:lnTo>
                    <a:pt x="24130" y="10160"/>
                  </a:lnTo>
                  <a:close/>
                </a:path>
                <a:path w="24129" h="692150">
                  <a:moveTo>
                    <a:pt x="24130" y="16510"/>
                  </a:moveTo>
                  <a:lnTo>
                    <a:pt x="0" y="16510"/>
                  </a:lnTo>
                  <a:lnTo>
                    <a:pt x="0" y="22860"/>
                  </a:lnTo>
                  <a:lnTo>
                    <a:pt x="24130" y="22860"/>
                  </a:lnTo>
                  <a:lnTo>
                    <a:pt x="24130" y="16510"/>
                  </a:lnTo>
                  <a:close/>
                </a:path>
                <a:path w="24129" h="692150">
                  <a:moveTo>
                    <a:pt x="24130" y="22860"/>
                  </a:moveTo>
                  <a:lnTo>
                    <a:pt x="0" y="22860"/>
                  </a:lnTo>
                  <a:lnTo>
                    <a:pt x="0" y="29210"/>
                  </a:lnTo>
                  <a:lnTo>
                    <a:pt x="24130" y="29210"/>
                  </a:lnTo>
                  <a:lnTo>
                    <a:pt x="24130" y="22860"/>
                  </a:lnTo>
                  <a:close/>
                </a:path>
                <a:path w="24129" h="692150">
                  <a:moveTo>
                    <a:pt x="24130" y="29210"/>
                  </a:moveTo>
                  <a:lnTo>
                    <a:pt x="0" y="29210"/>
                  </a:lnTo>
                  <a:lnTo>
                    <a:pt x="0" y="35560"/>
                  </a:lnTo>
                  <a:lnTo>
                    <a:pt x="24130" y="35560"/>
                  </a:lnTo>
                  <a:lnTo>
                    <a:pt x="24130" y="29210"/>
                  </a:lnTo>
                  <a:close/>
                </a:path>
                <a:path w="24129" h="692150">
                  <a:moveTo>
                    <a:pt x="24130" y="35560"/>
                  </a:moveTo>
                  <a:lnTo>
                    <a:pt x="0" y="35560"/>
                  </a:lnTo>
                  <a:lnTo>
                    <a:pt x="0" y="41910"/>
                  </a:lnTo>
                  <a:lnTo>
                    <a:pt x="24130" y="41910"/>
                  </a:lnTo>
                  <a:lnTo>
                    <a:pt x="24130" y="35560"/>
                  </a:lnTo>
                  <a:close/>
                </a:path>
                <a:path w="24129" h="692150">
                  <a:moveTo>
                    <a:pt x="24130" y="41910"/>
                  </a:moveTo>
                  <a:lnTo>
                    <a:pt x="0" y="41910"/>
                  </a:lnTo>
                  <a:lnTo>
                    <a:pt x="0" y="48260"/>
                  </a:lnTo>
                  <a:lnTo>
                    <a:pt x="24130" y="48260"/>
                  </a:lnTo>
                  <a:lnTo>
                    <a:pt x="24130" y="41910"/>
                  </a:lnTo>
                  <a:close/>
                </a:path>
                <a:path w="24129" h="692150">
                  <a:moveTo>
                    <a:pt x="24130" y="48260"/>
                  </a:moveTo>
                  <a:lnTo>
                    <a:pt x="0" y="48260"/>
                  </a:lnTo>
                  <a:lnTo>
                    <a:pt x="0" y="54610"/>
                  </a:lnTo>
                  <a:lnTo>
                    <a:pt x="24130" y="54610"/>
                  </a:lnTo>
                  <a:lnTo>
                    <a:pt x="24130" y="48260"/>
                  </a:lnTo>
                  <a:close/>
                </a:path>
                <a:path w="24129" h="692150">
                  <a:moveTo>
                    <a:pt x="24130" y="54610"/>
                  </a:moveTo>
                  <a:lnTo>
                    <a:pt x="0" y="54610"/>
                  </a:lnTo>
                  <a:lnTo>
                    <a:pt x="0" y="60960"/>
                  </a:lnTo>
                  <a:lnTo>
                    <a:pt x="24130" y="60960"/>
                  </a:lnTo>
                  <a:lnTo>
                    <a:pt x="24130" y="54610"/>
                  </a:lnTo>
                  <a:close/>
                </a:path>
                <a:path w="24129" h="692150">
                  <a:moveTo>
                    <a:pt x="24130" y="60960"/>
                  </a:moveTo>
                  <a:lnTo>
                    <a:pt x="0" y="60960"/>
                  </a:lnTo>
                  <a:lnTo>
                    <a:pt x="0" y="67310"/>
                  </a:lnTo>
                  <a:lnTo>
                    <a:pt x="24130" y="67310"/>
                  </a:lnTo>
                  <a:lnTo>
                    <a:pt x="24130" y="60960"/>
                  </a:lnTo>
                  <a:close/>
                </a:path>
                <a:path w="24129" h="692150">
                  <a:moveTo>
                    <a:pt x="24130" y="67310"/>
                  </a:moveTo>
                  <a:lnTo>
                    <a:pt x="0" y="67310"/>
                  </a:lnTo>
                  <a:lnTo>
                    <a:pt x="0" y="73660"/>
                  </a:lnTo>
                  <a:lnTo>
                    <a:pt x="24130" y="73660"/>
                  </a:lnTo>
                  <a:lnTo>
                    <a:pt x="24130" y="67310"/>
                  </a:lnTo>
                  <a:close/>
                </a:path>
                <a:path w="24129" h="692150">
                  <a:moveTo>
                    <a:pt x="24130" y="73660"/>
                  </a:moveTo>
                  <a:lnTo>
                    <a:pt x="0" y="73660"/>
                  </a:lnTo>
                  <a:lnTo>
                    <a:pt x="0" y="80010"/>
                  </a:lnTo>
                  <a:lnTo>
                    <a:pt x="24130" y="80010"/>
                  </a:lnTo>
                  <a:lnTo>
                    <a:pt x="24130" y="73660"/>
                  </a:lnTo>
                  <a:close/>
                </a:path>
                <a:path w="24129" h="692150">
                  <a:moveTo>
                    <a:pt x="24130" y="80010"/>
                  </a:moveTo>
                  <a:lnTo>
                    <a:pt x="0" y="80010"/>
                  </a:lnTo>
                  <a:lnTo>
                    <a:pt x="0" y="86360"/>
                  </a:lnTo>
                  <a:lnTo>
                    <a:pt x="24130" y="86360"/>
                  </a:lnTo>
                  <a:lnTo>
                    <a:pt x="24130" y="80010"/>
                  </a:lnTo>
                  <a:close/>
                </a:path>
                <a:path w="24129" h="692150">
                  <a:moveTo>
                    <a:pt x="24130" y="86360"/>
                  </a:moveTo>
                  <a:lnTo>
                    <a:pt x="0" y="86360"/>
                  </a:lnTo>
                  <a:lnTo>
                    <a:pt x="0" y="92710"/>
                  </a:lnTo>
                  <a:lnTo>
                    <a:pt x="24130" y="92710"/>
                  </a:lnTo>
                  <a:lnTo>
                    <a:pt x="24130" y="86360"/>
                  </a:lnTo>
                  <a:close/>
                </a:path>
                <a:path w="24129" h="692150">
                  <a:moveTo>
                    <a:pt x="24130" y="92710"/>
                  </a:moveTo>
                  <a:lnTo>
                    <a:pt x="0" y="92710"/>
                  </a:lnTo>
                  <a:lnTo>
                    <a:pt x="0" y="99060"/>
                  </a:lnTo>
                  <a:lnTo>
                    <a:pt x="24130" y="99060"/>
                  </a:lnTo>
                  <a:lnTo>
                    <a:pt x="24130" y="92710"/>
                  </a:lnTo>
                  <a:close/>
                </a:path>
                <a:path w="24129" h="692150">
                  <a:moveTo>
                    <a:pt x="24130" y="99060"/>
                  </a:moveTo>
                  <a:lnTo>
                    <a:pt x="0" y="99060"/>
                  </a:lnTo>
                  <a:lnTo>
                    <a:pt x="0" y="105410"/>
                  </a:lnTo>
                  <a:lnTo>
                    <a:pt x="24130" y="105410"/>
                  </a:lnTo>
                  <a:lnTo>
                    <a:pt x="24130" y="99060"/>
                  </a:lnTo>
                  <a:close/>
                </a:path>
                <a:path w="24129" h="692150">
                  <a:moveTo>
                    <a:pt x="24130" y="105410"/>
                  </a:moveTo>
                  <a:lnTo>
                    <a:pt x="0" y="105410"/>
                  </a:lnTo>
                  <a:lnTo>
                    <a:pt x="0" y="111760"/>
                  </a:lnTo>
                  <a:lnTo>
                    <a:pt x="24130" y="111760"/>
                  </a:lnTo>
                  <a:lnTo>
                    <a:pt x="24130" y="105410"/>
                  </a:lnTo>
                  <a:close/>
                </a:path>
                <a:path w="24129" h="692150">
                  <a:moveTo>
                    <a:pt x="24130" y="111760"/>
                  </a:moveTo>
                  <a:lnTo>
                    <a:pt x="0" y="111760"/>
                  </a:lnTo>
                  <a:lnTo>
                    <a:pt x="0" y="118110"/>
                  </a:lnTo>
                  <a:lnTo>
                    <a:pt x="24130" y="118110"/>
                  </a:lnTo>
                  <a:lnTo>
                    <a:pt x="24130" y="111760"/>
                  </a:lnTo>
                  <a:close/>
                </a:path>
                <a:path w="24129" h="692150">
                  <a:moveTo>
                    <a:pt x="24130" y="118110"/>
                  </a:moveTo>
                  <a:lnTo>
                    <a:pt x="0" y="118110"/>
                  </a:lnTo>
                  <a:lnTo>
                    <a:pt x="0" y="124460"/>
                  </a:lnTo>
                  <a:lnTo>
                    <a:pt x="24130" y="124460"/>
                  </a:lnTo>
                  <a:lnTo>
                    <a:pt x="24130" y="118110"/>
                  </a:lnTo>
                  <a:close/>
                </a:path>
                <a:path w="24129" h="692150">
                  <a:moveTo>
                    <a:pt x="24130" y="124460"/>
                  </a:moveTo>
                  <a:lnTo>
                    <a:pt x="0" y="124460"/>
                  </a:lnTo>
                  <a:lnTo>
                    <a:pt x="0" y="129540"/>
                  </a:lnTo>
                  <a:lnTo>
                    <a:pt x="24130" y="129540"/>
                  </a:lnTo>
                  <a:lnTo>
                    <a:pt x="24130" y="124460"/>
                  </a:lnTo>
                  <a:close/>
                </a:path>
                <a:path w="24129" h="692150">
                  <a:moveTo>
                    <a:pt x="24130" y="129540"/>
                  </a:moveTo>
                  <a:lnTo>
                    <a:pt x="0" y="129540"/>
                  </a:lnTo>
                  <a:lnTo>
                    <a:pt x="0" y="137160"/>
                  </a:lnTo>
                  <a:lnTo>
                    <a:pt x="24130" y="137160"/>
                  </a:lnTo>
                  <a:lnTo>
                    <a:pt x="24130" y="129540"/>
                  </a:lnTo>
                  <a:close/>
                </a:path>
                <a:path w="24129" h="692150">
                  <a:moveTo>
                    <a:pt x="24130" y="137160"/>
                  </a:moveTo>
                  <a:lnTo>
                    <a:pt x="0" y="137160"/>
                  </a:lnTo>
                  <a:lnTo>
                    <a:pt x="0" y="143510"/>
                  </a:lnTo>
                  <a:lnTo>
                    <a:pt x="24130" y="143510"/>
                  </a:lnTo>
                  <a:lnTo>
                    <a:pt x="24130" y="137160"/>
                  </a:lnTo>
                  <a:close/>
                </a:path>
                <a:path w="24129" h="692150">
                  <a:moveTo>
                    <a:pt x="24130" y="143510"/>
                  </a:moveTo>
                  <a:lnTo>
                    <a:pt x="0" y="143510"/>
                  </a:lnTo>
                  <a:lnTo>
                    <a:pt x="0" y="149860"/>
                  </a:lnTo>
                  <a:lnTo>
                    <a:pt x="24130" y="149860"/>
                  </a:lnTo>
                  <a:lnTo>
                    <a:pt x="24130" y="143510"/>
                  </a:lnTo>
                  <a:close/>
                </a:path>
                <a:path w="24129" h="692150">
                  <a:moveTo>
                    <a:pt x="24130" y="149860"/>
                  </a:moveTo>
                  <a:lnTo>
                    <a:pt x="0" y="149860"/>
                  </a:lnTo>
                  <a:lnTo>
                    <a:pt x="0" y="154940"/>
                  </a:lnTo>
                  <a:lnTo>
                    <a:pt x="24130" y="154940"/>
                  </a:lnTo>
                  <a:lnTo>
                    <a:pt x="24130" y="149860"/>
                  </a:lnTo>
                  <a:close/>
                </a:path>
                <a:path w="24129" h="692150">
                  <a:moveTo>
                    <a:pt x="24130" y="154940"/>
                  </a:moveTo>
                  <a:lnTo>
                    <a:pt x="0" y="154940"/>
                  </a:lnTo>
                  <a:lnTo>
                    <a:pt x="0" y="157480"/>
                  </a:lnTo>
                  <a:lnTo>
                    <a:pt x="12700" y="157480"/>
                  </a:lnTo>
                  <a:lnTo>
                    <a:pt x="12700" y="158750"/>
                  </a:lnTo>
                  <a:lnTo>
                    <a:pt x="20320" y="158750"/>
                  </a:lnTo>
                  <a:lnTo>
                    <a:pt x="20320" y="160020"/>
                  </a:lnTo>
                  <a:lnTo>
                    <a:pt x="22860" y="160020"/>
                  </a:lnTo>
                  <a:lnTo>
                    <a:pt x="22860" y="161290"/>
                  </a:lnTo>
                  <a:lnTo>
                    <a:pt x="24130" y="161290"/>
                  </a:lnTo>
                  <a:lnTo>
                    <a:pt x="24130" y="154940"/>
                  </a:lnTo>
                  <a:close/>
                </a:path>
                <a:path w="24129" h="692150">
                  <a:moveTo>
                    <a:pt x="24130" y="265430"/>
                  </a:moveTo>
                  <a:lnTo>
                    <a:pt x="22860" y="265430"/>
                  </a:lnTo>
                  <a:lnTo>
                    <a:pt x="22860" y="266700"/>
                  </a:lnTo>
                  <a:lnTo>
                    <a:pt x="20320" y="266700"/>
                  </a:lnTo>
                  <a:lnTo>
                    <a:pt x="20320" y="267970"/>
                  </a:lnTo>
                  <a:lnTo>
                    <a:pt x="16510" y="267970"/>
                  </a:lnTo>
                  <a:lnTo>
                    <a:pt x="16510" y="269240"/>
                  </a:lnTo>
                  <a:lnTo>
                    <a:pt x="12700" y="269240"/>
                  </a:lnTo>
                  <a:lnTo>
                    <a:pt x="12700" y="270510"/>
                  </a:lnTo>
                  <a:lnTo>
                    <a:pt x="24130" y="270510"/>
                  </a:lnTo>
                  <a:lnTo>
                    <a:pt x="24130" y="265430"/>
                  </a:lnTo>
                  <a:close/>
                </a:path>
                <a:path w="24129" h="692150">
                  <a:moveTo>
                    <a:pt x="24130" y="270510"/>
                  </a:moveTo>
                  <a:lnTo>
                    <a:pt x="10160" y="270510"/>
                  </a:lnTo>
                  <a:lnTo>
                    <a:pt x="10160" y="271780"/>
                  </a:lnTo>
                  <a:lnTo>
                    <a:pt x="3810" y="271780"/>
                  </a:lnTo>
                  <a:lnTo>
                    <a:pt x="3810" y="273050"/>
                  </a:lnTo>
                  <a:lnTo>
                    <a:pt x="0" y="273050"/>
                  </a:lnTo>
                  <a:lnTo>
                    <a:pt x="0" y="276860"/>
                  </a:lnTo>
                  <a:lnTo>
                    <a:pt x="24130" y="276860"/>
                  </a:lnTo>
                  <a:lnTo>
                    <a:pt x="24130" y="270510"/>
                  </a:lnTo>
                  <a:close/>
                </a:path>
                <a:path w="24129" h="692150">
                  <a:moveTo>
                    <a:pt x="24130" y="276860"/>
                  </a:moveTo>
                  <a:lnTo>
                    <a:pt x="0" y="276860"/>
                  </a:lnTo>
                  <a:lnTo>
                    <a:pt x="0" y="283210"/>
                  </a:lnTo>
                  <a:lnTo>
                    <a:pt x="24130" y="283210"/>
                  </a:lnTo>
                  <a:lnTo>
                    <a:pt x="24130" y="276860"/>
                  </a:lnTo>
                  <a:close/>
                </a:path>
                <a:path w="24129" h="692150">
                  <a:moveTo>
                    <a:pt x="24130" y="283210"/>
                  </a:moveTo>
                  <a:lnTo>
                    <a:pt x="0" y="283210"/>
                  </a:lnTo>
                  <a:lnTo>
                    <a:pt x="0" y="289560"/>
                  </a:lnTo>
                  <a:lnTo>
                    <a:pt x="24130" y="289560"/>
                  </a:lnTo>
                  <a:lnTo>
                    <a:pt x="24130" y="283210"/>
                  </a:lnTo>
                  <a:close/>
                </a:path>
                <a:path w="24129" h="692150">
                  <a:moveTo>
                    <a:pt x="24130" y="289560"/>
                  </a:moveTo>
                  <a:lnTo>
                    <a:pt x="0" y="289560"/>
                  </a:lnTo>
                  <a:lnTo>
                    <a:pt x="0" y="295910"/>
                  </a:lnTo>
                  <a:lnTo>
                    <a:pt x="24130" y="295910"/>
                  </a:lnTo>
                  <a:lnTo>
                    <a:pt x="24130" y="289560"/>
                  </a:lnTo>
                  <a:close/>
                </a:path>
                <a:path w="24129" h="692150">
                  <a:moveTo>
                    <a:pt x="24130" y="295910"/>
                  </a:moveTo>
                  <a:lnTo>
                    <a:pt x="0" y="295910"/>
                  </a:lnTo>
                  <a:lnTo>
                    <a:pt x="0" y="302260"/>
                  </a:lnTo>
                  <a:lnTo>
                    <a:pt x="24130" y="302260"/>
                  </a:lnTo>
                  <a:lnTo>
                    <a:pt x="24130" y="295910"/>
                  </a:lnTo>
                  <a:close/>
                </a:path>
                <a:path w="24129" h="692150">
                  <a:moveTo>
                    <a:pt x="24130" y="302260"/>
                  </a:moveTo>
                  <a:lnTo>
                    <a:pt x="0" y="302260"/>
                  </a:lnTo>
                  <a:lnTo>
                    <a:pt x="0" y="308610"/>
                  </a:lnTo>
                  <a:lnTo>
                    <a:pt x="24130" y="308610"/>
                  </a:lnTo>
                  <a:lnTo>
                    <a:pt x="24130" y="302260"/>
                  </a:lnTo>
                  <a:close/>
                </a:path>
                <a:path w="24129" h="692150">
                  <a:moveTo>
                    <a:pt x="24130" y="308610"/>
                  </a:moveTo>
                  <a:lnTo>
                    <a:pt x="0" y="308610"/>
                  </a:lnTo>
                  <a:lnTo>
                    <a:pt x="0" y="314960"/>
                  </a:lnTo>
                  <a:lnTo>
                    <a:pt x="24130" y="314960"/>
                  </a:lnTo>
                  <a:lnTo>
                    <a:pt x="24130" y="308610"/>
                  </a:lnTo>
                  <a:close/>
                </a:path>
                <a:path w="24129" h="692150">
                  <a:moveTo>
                    <a:pt x="24130" y="314960"/>
                  </a:moveTo>
                  <a:lnTo>
                    <a:pt x="0" y="314960"/>
                  </a:lnTo>
                  <a:lnTo>
                    <a:pt x="0" y="321310"/>
                  </a:lnTo>
                  <a:lnTo>
                    <a:pt x="24130" y="321310"/>
                  </a:lnTo>
                  <a:lnTo>
                    <a:pt x="24130" y="314960"/>
                  </a:lnTo>
                  <a:close/>
                </a:path>
                <a:path w="24129" h="692150">
                  <a:moveTo>
                    <a:pt x="24130" y="321310"/>
                  </a:moveTo>
                  <a:lnTo>
                    <a:pt x="0" y="321310"/>
                  </a:lnTo>
                  <a:lnTo>
                    <a:pt x="0" y="327660"/>
                  </a:lnTo>
                  <a:lnTo>
                    <a:pt x="24130" y="327660"/>
                  </a:lnTo>
                  <a:lnTo>
                    <a:pt x="24130" y="321310"/>
                  </a:lnTo>
                  <a:close/>
                </a:path>
                <a:path w="24129" h="692150">
                  <a:moveTo>
                    <a:pt x="24130" y="327660"/>
                  </a:moveTo>
                  <a:lnTo>
                    <a:pt x="0" y="327660"/>
                  </a:lnTo>
                  <a:lnTo>
                    <a:pt x="0" y="334010"/>
                  </a:lnTo>
                  <a:lnTo>
                    <a:pt x="24130" y="334010"/>
                  </a:lnTo>
                  <a:lnTo>
                    <a:pt x="24130" y="327660"/>
                  </a:lnTo>
                  <a:close/>
                </a:path>
                <a:path w="24129" h="692150">
                  <a:moveTo>
                    <a:pt x="24130" y="334010"/>
                  </a:moveTo>
                  <a:lnTo>
                    <a:pt x="0" y="334010"/>
                  </a:lnTo>
                  <a:lnTo>
                    <a:pt x="0" y="340360"/>
                  </a:lnTo>
                  <a:lnTo>
                    <a:pt x="24130" y="340360"/>
                  </a:lnTo>
                  <a:lnTo>
                    <a:pt x="24130" y="334010"/>
                  </a:lnTo>
                  <a:close/>
                </a:path>
                <a:path w="24129" h="692150">
                  <a:moveTo>
                    <a:pt x="24130" y="340360"/>
                  </a:moveTo>
                  <a:lnTo>
                    <a:pt x="0" y="340360"/>
                  </a:lnTo>
                  <a:lnTo>
                    <a:pt x="0" y="346710"/>
                  </a:lnTo>
                  <a:lnTo>
                    <a:pt x="24130" y="346710"/>
                  </a:lnTo>
                  <a:lnTo>
                    <a:pt x="24130" y="340360"/>
                  </a:lnTo>
                  <a:close/>
                </a:path>
                <a:path w="24129" h="692150">
                  <a:moveTo>
                    <a:pt x="24130" y="346710"/>
                  </a:moveTo>
                  <a:lnTo>
                    <a:pt x="0" y="346710"/>
                  </a:lnTo>
                  <a:lnTo>
                    <a:pt x="0" y="353060"/>
                  </a:lnTo>
                  <a:lnTo>
                    <a:pt x="24130" y="353060"/>
                  </a:lnTo>
                  <a:lnTo>
                    <a:pt x="24130" y="346710"/>
                  </a:lnTo>
                  <a:close/>
                </a:path>
                <a:path w="24129" h="692150">
                  <a:moveTo>
                    <a:pt x="24130" y="353060"/>
                  </a:moveTo>
                  <a:lnTo>
                    <a:pt x="0" y="353060"/>
                  </a:lnTo>
                  <a:lnTo>
                    <a:pt x="0" y="359410"/>
                  </a:lnTo>
                  <a:lnTo>
                    <a:pt x="24130" y="359410"/>
                  </a:lnTo>
                  <a:lnTo>
                    <a:pt x="24130" y="353060"/>
                  </a:lnTo>
                  <a:close/>
                </a:path>
                <a:path w="24129" h="692150">
                  <a:moveTo>
                    <a:pt x="24130" y="359410"/>
                  </a:moveTo>
                  <a:lnTo>
                    <a:pt x="0" y="359410"/>
                  </a:lnTo>
                  <a:lnTo>
                    <a:pt x="0" y="365760"/>
                  </a:lnTo>
                  <a:lnTo>
                    <a:pt x="24130" y="365760"/>
                  </a:lnTo>
                  <a:lnTo>
                    <a:pt x="24130" y="359410"/>
                  </a:lnTo>
                  <a:close/>
                </a:path>
                <a:path w="24129" h="692150">
                  <a:moveTo>
                    <a:pt x="24130" y="365760"/>
                  </a:moveTo>
                  <a:lnTo>
                    <a:pt x="0" y="365760"/>
                  </a:lnTo>
                  <a:lnTo>
                    <a:pt x="0" y="372110"/>
                  </a:lnTo>
                  <a:lnTo>
                    <a:pt x="24130" y="372110"/>
                  </a:lnTo>
                  <a:lnTo>
                    <a:pt x="24130" y="365760"/>
                  </a:lnTo>
                  <a:close/>
                </a:path>
                <a:path w="24129" h="692150">
                  <a:moveTo>
                    <a:pt x="24130" y="372110"/>
                  </a:moveTo>
                  <a:lnTo>
                    <a:pt x="0" y="372110"/>
                  </a:lnTo>
                  <a:lnTo>
                    <a:pt x="0" y="378460"/>
                  </a:lnTo>
                  <a:lnTo>
                    <a:pt x="24130" y="378460"/>
                  </a:lnTo>
                  <a:lnTo>
                    <a:pt x="24130" y="372110"/>
                  </a:lnTo>
                  <a:close/>
                </a:path>
                <a:path w="24129" h="692150">
                  <a:moveTo>
                    <a:pt x="24130" y="378460"/>
                  </a:moveTo>
                  <a:lnTo>
                    <a:pt x="0" y="378460"/>
                  </a:lnTo>
                  <a:lnTo>
                    <a:pt x="0" y="384810"/>
                  </a:lnTo>
                  <a:lnTo>
                    <a:pt x="24130" y="384810"/>
                  </a:lnTo>
                  <a:lnTo>
                    <a:pt x="24130" y="378460"/>
                  </a:lnTo>
                  <a:close/>
                </a:path>
                <a:path w="24129" h="692150">
                  <a:moveTo>
                    <a:pt x="24130" y="384810"/>
                  </a:moveTo>
                  <a:lnTo>
                    <a:pt x="0" y="384810"/>
                  </a:lnTo>
                  <a:lnTo>
                    <a:pt x="0" y="391160"/>
                  </a:lnTo>
                  <a:lnTo>
                    <a:pt x="24130" y="391160"/>
                  </a:lnTo>
                  <a:lnTo>
                    <a:pt x="24130" y="384810"/>
                  </a:lnTo>
                  <a:close/>
                </a:path>
                <a:path w="24129" h="692150">
                  <a:moveTo>
                    <a:pt x="24130" y="391160"/>
                  </a:moveTo>
                  <a:lnTo>
                    <a:pt x="0" y="391160"/>
                  </a:lnTo>
                  <a:lnTo>
                    <a:pt x="0" y="397510"/>
                  </a:lnTo>
                  <a:lnTo>
                    <a:pt x="24130" y="397510"/>
                  </a:lnTo>
                  <a:lnTo>
                    <a:pt x="24130" y="391160"/>
                  </a:lnTo>
                  <a:close/>
                </a:path>
                <a:path w="24129" h="692150">
                  <a:moveTo>
                    <a:pt x="24130" y="397510"/>
                  </a:moveTo>
                  <a:lnTo>
                    <a:pt x="0" y="397510"/>
                  </a:lnTo>
                  <a:lnTo>
                    <a:pt x="0" y="403860"/>
                  </a:lnTo>
                  <a:lnTo>
                    <a:pt x="8890" y="403860"/>
                  </a:lnTo>
                  <a:lnTo>
                    <a:pt x="8890" y="402590"/>
                  </a:lnTo>
                  <a:lnTo>
                    <a:pt x="12700" y="402590"/>
                  </a:lnTo>
                  <a:lnTo>
                    <a:pt x="12700" y="401320"/>
                  </a:lnTo>
                  <a:lnTo>
                    <a:pt x="17780" y="401320"/>
                  </a:lnTo>
                  <a:lnTo>
                    <a:pt x="17780" y="400050"/>
                  </a:lnTo>
                  <a:lnTo>
                    <a:pt x="22860" y="400050"/>
                  </a:lnTo>
                  <a:lnTo>
                    <a:pt x="22860" y="398780"/>
                  </a:lnTo>
                  <a:lnTo>
                    <a:pt x="24130" y="398780"/>
                  </a:lnTo>
                  <a:lnTo>
                    <a:pt x="24130" y="397510"/>
                  </a:lnTo>
                  <a:close/>
                </a:path>
                <a:path w="24129" h="692150">
                  <a:moveTo>
                    <a:pt x="3810" y="403860"/>
                  </a:moveTo>
                  <a:lnTo>
                    <a:pt x="0" y="403860"/>
                  </a:lnTo>
                  <a:lnTo>
                    <a:pt x="0" y="405130"/>
                  </a:lnTo>
                  <a:lnTo>
                    <a:pt x="3810" y="405130"/>
                  </a:lnTo>
                  <a:lnTo>
                    <a:pt x="3810" y="403860"/>
                  </a:lnTo>
                  <a:close/>
                </a:path>
                <a:path w="24129" h="692150">
                  <a:moveTo>
                    <a:pt x="24130" y="546100"/>
                  </a:moveTo>
                  <a:lnTo>
                    <a:pt x="22860" y="546100"/>
                  </a:lnTo>
                  <a:lnTo>
                    <a:pt x="22860" y="547370"/>
                  </a:lnTo>
                  <a:lnTo>
                    <a:pt x="20320" y="547370"/>
                  </a:lnTo>
                  <a:lnTo>
                    <a:pt x="20320" y="548640"/>
                  </a:lnTo>
                  <a:lnTo>
                    <a:pt x="19050" y="548640"/>
                  </a:lnTo>
                  <a:lnTo>
                    <a:pt x="19050" y="549910"/>
                  </a:lnTo>
                  <a:lnTo>
                    <a:pt x="24130" y="549910"/>
                  </a:lnTo>
                  <a:lnTo>
                    <a:pt x="24130" y="546100"/>
                  </a:lnTo>
                  <a:close/>
                </a:path>
                <a:path w="24129" h="692150">
                  <a:moveTo>
                    <a:pt x="24130" y="549910"/>
                  </a:moveTo>
                  <a:lnTo>
                    <a:pt x="16510" y="549910"/>
                  </a:lnTo>
                  <a:lnTo>
                    <a:pt x="16510" y="551180"/>
                  </a:lnTo>
                  <a:lnTo>
                    <a:pt x="13970" y="551180"/>
                  </a:lnTo>
                  <a:lnTo>
                    <a:pt x="13970" y="552450"/>
                  </a:lnTo>
                  <a:lnTo>
                    <a:pt x="11430" y="552450"/>
                  </a:lnTo>
                  <a:lnTo>
                    <a:pt x="11430" y="553720"/>
                  </a:lnTo>
                  <a:lnTo>
                    <a:pt x="10160" y="553720"/>
                  </a:lnTo>
                  <a:lnTo>
                    <a:pt x="10160" y="554990"/>
                  </a:lnTo>
                  <a:lnTo>
                    <a:pt x="7620" y="554990"/>
                  </a:lnTo>
                  <a:lnTo>
                    <a:pt x="7620" y="556260"/>
                  </a:lnTo>
                  <a:lnTo>
                    <a:pt x="24130" y="556260"/>
                  </a:lnTo>
                  <a:lnTo>
                    <a:pt x="24130" y="549910"/>
                  </a:lnTo>
                  <a:close/>
                </a:path>
                <a:path w="24129" h="692150">
                  <a:moveTo>
                    <a:pt x="24130" y="556260"/>
                  </a:moveTo>
                  <a:lnTo>
                    <a:pt x="5080" y="556260"/>
                  </a:lnTo>
                  <a:lnTo>
                    <a:pt x="5080" y="557530"/>
                  </a:lnTo>
                  <a:lnTo>
                    <a:pt x="2540" y="557530"/>
                  </a:lnTo>
                  <a:lnTo>
                    <a:pt x="2540" y="558800"/>
                  </a:lnTo>
                  <a:lnTo>
                    <a:pt x="1270" y="558800"/>
                  </a:lnTo>
                  <a:lnTo>
                    <a:pt x="1270" y="560070"/>
                  </a:lnTo>
                  <a:lnTo>
                    <a:pt x="0" y="560070"/>
                  </a:lnTo>
                  <a:lnTo>
                    <a:pt x="0" y="562610"/>
                  </a:lnTo>
                  <a:lnTo>
                    <a:pt x="24130" y="562610"/>
                  </a:lnTo>
                  <a:lnTo>
                    <a:pt x="24130" y="556260"/>
                  </a:lnTo>
                  <a:close/>
                </a:path>
                <a:path w="24129" h="692150">
                  <a:moveTo>
                    <a:pt x="24130" y="562610"/>
                  </a:moveTo>
                  <a:lnTo>
                    <a:pt x="0" y="562610"/>
                  </a:lnTo>
                  <a:lnTo>
                    <a:pt x="0" y="568960"/>
                  </a:lnTo>
                  <a:lnTo>
                    <a:pt x="24130" y="568960"/>
                  </a:lnTo>
                  <a:lnTo>
                    <a:pt x="24130" y="562610"/>
                  </a:lnTo>
                  <a:close/>
                </a:path>
                <a:path w="24129" h="692150">
                  <a:moveTo>
                    <a:pt x="24130" y="568960"/>
                  </a:moveTo>
                  <a:lnTo>
                    <a:pt x="0" y="568960"/>
                  </a:lnTo>
                  <a:lnTo>
                    <a:pt x="0" y="575310"/>
                  </a:lnTo>
                  <a:lnTo>
                    <a:pt x="24130" y="575310"/>
                  </a:lnTo>
                  <a:lnTo>
                    <a:pt x="24130" y="568960"/>
                  </a:lnTo>
                  <a:close/>
                </a:path>
                <a:path w="24129" h="692150">
                  <a:moveTo>
                    <a:pt x="24130" y="575310"/>
                  </a:moveTo>
                  <a:lnTo>
                    <a:pt x="0" y="575310"/>
                  </a:lnTo>
                  <a:lnTo>
                    <a:pt x="0" y="593090"/>
                  </a:lnTo>
                  <a:lnTo>
                    <a:pt x="24130" y="593090"/>
                  </a:lnTo>
                  <a:lnTo>
                    <a:pt x="24130" y="575310"/>
                  </a:lnTo>
                  <a:close/>
                </a:path>
                <a:path w="24129" h="692150">
                  <a:moveTo>
                    <a:pt x="24130" y="593090"/>
                  </a:moveTo>
                  <a:lnTo>
                    <a:pt x="0" y="593090"/>
                  </a:lnTo>
                  <a:lnTo>
                    <a:pt x="0" y="600710"/>
                  </a:lnTo>
                  <a:lnTo>
                    <a:pt x="24130" y="600710"/>
                  </a:lnTo>
                  <a:lnTo>
                    <a:pt x="24130" y="593090"/>
                  </a:lnTo>
                  <a:close/>
                </a:path>
                <a:path w="24129" h="692150">
                  <a:moveTo>
                    <a:pt x="24130" y="600710"/>
                  </a:moveTo>
                  <a:lnTo>
                    <a:pt x="0" y="600710"/>
                  </a:lnTo>
                  <a:lnTo>
                    <a:pt x="0" y="605790"/>
                  </a:lnTo>
                  <a:lnTo>
                    <a:pt x="24130" y="605790"/>
                  </a:lnTo>
                  <a:lnTo>
                    <a:pt x="24130" y="600710"/>
                  </a:lnTo>
                  <a:close/>
                </a:path>
                <a:path w="24129" h="692150">
                  <a:moveTo>
                    <a:pt x="24130" y="605790"/>
                  </a:moveTo>
                  <a:lnTo>
                    <a:pt x="0" y="605790"/>
                  </a:lnTo>
                  <a:lnTo>
                    <a:pt x="0" y="613410"/>
                  </a:lnTo>
                  <a:lnTo>
                    <a:pt x="24130" y="613410"/>
                  </a:lnTo>
                  <a:lnTo>
                    <a:pt x="24130" y="605790"/>
                  </a:lnTo>
                  <a:close/>
                </a:path>
                <a:path w="24129" h="692150">
                  <a:moveTo>
                    <a:pt x="24130" y="613410"/>
                  </a:moveTo>
                  <a:lnTo>
                    <a:pt x="0" y="613410"/>
                  </a:lnTo>
                  <a:lnTo>
                    <a:pt x="0" y="619760"/>
                  </a:lnTo>
                  <a:lnTo>
                    <a:pt x="24130" y="619760"/>
                  </a:lnTo>
                  <a:lnTo>
                    <a:pt x="24130" y="613410"/>
                  </a:lnTo>
                  <a:close/>
                </a:path>
                <a:path w="24129" h="692150">
                  <a:moveTo>
                    <a:pt x="24130" y="619760"/>
                  </a:moveTo>
                  <a:lnTo>
                    <a:pt x="0" y="619760"/>
                  </a:lnTo>
                  <a:lnTo>
                    <a:pt x="0" y="626110"/>
                  </a:lnTo>
                  <a:lnTo>
                    <a:pt x="24130" y="626110"/>
                  </a:lnTo>
                  <a:lnTo>
                    <a:pt x="24130" y="619760"/>
                  </a:lnTo>
                  <a:close/>
                </a:path>
                <a:path w="24129" h="692150">
                  <a:moveTo>
                    <a:pt x="24130" y="626110"/>
                  </a:moveTo>
                  <a:lnTo>
                    <a:pt x="0" y="626110"/>
                  </a:lnTo>
                  <a:lnTo>
                    <a:pt x="0" y="632460"/>
                  </a:lnTo>
                  <a:lnTo>
                    <a:pt x="24130" y="632460"/>
                  </a:lnTo>
                  <a:lnTo>
                    <a:pt x="24130" y="626110"/>
                  </a:lnTo>
                  <a:close/>
                </a:path>
                <a:path w="24129" h="692150">
                  <a:moveTo>
                    <a:pt x="24130" y="632460"/>
                  </a:moveTo>
                  <a:lnTo>
                    <a:pt x="0" y="632460"/>
                  </a:lnTo>
                  <a:lnTo>
                    <a:pt x="0" y="638810"/>
                  </a:lnTo>
                  <a:lnTo>
                    <a:pt x="24130" y="638810"/>
                  </a:lnTo>
                  <a:lnTo>
                    <a:pt x="24130" y="632460"/>
                  </a:lnTo>
                  <a:close/>
                </a:path>
                <a:path w="24129" h="692150">
                  <a:moveTo>
                    <a:pt x="24130" y="638810"/>
                  </a:moveTo>
                  <a:lnTo>
                    <a:pt x="0" y="638810"/>
                  </a:lnTo>
                  <a:lnTo>
                    <a:pt x="0" y="645160"/>
                  </a:lnTo>
                  <a:lnTo>
                    <a:pt x="24130" y="645160"/>
                  </a:lnTo>
                  <a:lnTo>
                    <a:pt x="24130" y="638810"/>
                  </a:lnTo>
                  <a:close/>
                </a:path>
                <a:path w="24129" h="692150">
                  <a:moveTo>
                    <a:pt x="24130" y="645160"/>
                  </a:moveTo>
                  <a:lnTo>
                    <a:pt x="0" y="645160"/>
                  </a:lnTo>
                  <a:lnTo>
                    <a:pt x="0" y="651510"/>
                  </a:lnTo>
                  <a:lnTo>
                    <a:pt x="24130" y="651510"/>
                  </a:lnTo>
                  <a:lnTo>
                    <a:pt x="24130" y="645160"/>
                  </a:lnTo>
                  <a:close/>
                </a:path>
                <a:path w="24129" h="692150">
                  <a:moveTo>
                    <a:pt x="24130" y="651510"/>
                  </a:moveTo>
                  <a:lnTo>
                    <a:pt x="0" y="651510"/>
                  </a:lnTo>
                  <a:lnTo>
                    <a:pt x="0" y="657860"/>
                  </a:lnTo>
                  <a:lnTo>
                    <a:pt x="24130" y="657860"/>
                  </a:lnTo>
                  <a:lnTo>
                    <a:pt x="24130" y="651510"/>
                  </a:lnTo>
                  <a:close/>
                </a:path>
                <a:path w="24129" h="692150">
                  <a:moveTo>
                    <a:pt x="24130" y="657860"/>
                  </a:moveTo>
                  <a:lnTo>
                    <a:pt x="0" y="657860"/>
                  </a:lnTo>
                  <a:lnTo>
                    <a:pt x="0" y="664210"/>
                  </a:lnTo>
                  <a:lnTo>
                    <a:pt x="24130" y="664210"/>
                  </a:lnTo>
                  <a:lnTo>
                    <a:pt x="24130" y="657860"/>
                  </a:lnTo>
                  <a:close/>
                </a:path>
                <a:path w="24129" h="692150">
                  <a:moveTo>
                    <a:pt x="24130" y="664210"/>
                  </a:moveTo>
                  <a:lnTo>
                    <a:pt x="0" y="664210"/>
                  </a:lnTo>
                  <a:lnTo>
                    <a:pt x="0" y="670560"/>
                  </a:lnTo>
                  <a:lnTo>
                    <a:pt x="24130" y="670560"/>
                  </a:lnTo>
                  <a:lnTo>
                    <a:pt x="24130" y="664210"/>
                  </a:lnTo>
                  <a:close/>
                </a:path>
                <a:path w="24129" h="692150">
                  <a:moveTo>
                    <a:pt x="24130" y="670560"/>
                  </a:moveTo>
                  <a:lnTo>
                    <a:pt x="0" y="670560"/>
                  </a:lnTo>
                  <a:lnTo>
                    <a:pt x="0" y="676910"/>
                  </a:lnTo>
                  <a:lnTo>
                    <a:pt x="24130" y="676910"/>
                  </a:lnTo>
                  <a:lnTo>
                    <a:pt x="24130" y="670560"/>
                  </a:lnTo>
                  <a:close/>
                </a:path>
                <a:path w="24129" h="692150">
                  <a:moveTo>
                    <a:pt x="24130" y="676910"/>
                  </a:moveTo>
                  <a:lnTo>
                    <a:pt x="0" y="676910"/>
                  </a:lnTo>
                  <a:lnTo>
                    <a:pt x="0" y="683260"/>
                  </a:lnTo>
                  <a:lnTo>
                    <a:pt x="19050" y="683260"/>
                  </a:lnTo>
                  <a:lnTo>
                    <a:pt x="19050" y="681990"/>
                  </a:lnTo>
                  <a:lnTo>
                    <a:pt x="21590" y="681990"/>
                  </a:lnTo>
                  <a:lnTo>
                    <a:pt x="21590" y="680720"/>
                  </a:lnTo>
                  <a:lnTo>
                    <a:pt x="24130" y="680720"/>
                  </a:lnTo>
                  <a:lnTo>
                    <a:pt x="24130" y="676910"/>
                  </a:lnTo>
                  <a:close/>
                </a:path>
                <a:path w="24129" h="692150">
                  <a:moveTo>
                    <a:pt x="17780" y="683260"/>
                  </a:moveTo>
                  <a:lnTo>
                    <a:pt x="0" y="683260"/>
                  </a:lnTo>
                  <a:lnTo>
                    <a:pt x="0" y="689610"/>
                  </a:lnTo>
                  <a:lnTo>
                    <a:pt x="6350" y="689610"/>
                  </a:lnTo>
                  <a:lnTo>
                    <a:pt x="6350" y="688340"/>
                  </a:lnTo>
                  <a:lnTo>
                    <a:pt x="10160" y="688340"/>
                  </a:lnTo>
                  <a:lnTo>
                    <a:pt x="10160" y="687070"/>
                  </a:lnTo>
                  <a:lnTo>
                    <a:pt x="12700" y="687070"/>
                  </a:lnTo>
                  <a:lnTo>
                    <a:pt x="12700" y="685800"/>
                  </a:lnTo>
                  <a:lnTo>
                    <a:pt x="15240" y="685800"/>
                  </a:lnTo>
                  <a:lnTo>
                    <a:pt x="15240" y="684530"/>
                  </a:lnTo>
                  <a:lnTo>
                    <a:pt x="17780" y="684530"/>
                  </a:lnTo>
                  <a:lnTo>
                    <a:pt x="17780" y="683260"/>
                  </a:lnTo>
                  <a:close/>
                </a:path>
                <a:path w="24129" h="692150">
                  <a:moveTo>
                    <a:pt x="5080" y="689610"/>
                  </a:moveTo>
                  <a:lnTo>
                    <a:pt x="0" y="689610"/>
                  </a:lnTo>
                  <a:lnTo>
                    <a:pt x="0" y="692150"/>
                  </a:lnTo>
                  <a:lnTo>
                    <a:pt x="2540" y="692150"/>
                  </a:lnTo>
                  <a:lnTo>
                    <a:pt x="2540" y="690880"/>
                  </a:lnTo>
                  <a:lnTo>
                    <a:pt x="5080" y="690880"/>
                  </a:lnTo>
                  <a:lnTo>
                    <a:pt x="5080" y="689610"/>
                  </a:lnTo>
                  <a:close/>
                </a:path>
              </a:pathLst>
            </a:custGeom>
            <a:solidFill>
              <a:srgbClr val="262626"/>
            </a:solidFill>
          </p:spPr>
          <p:txBody>
            <a:bodyPr bIns="0" lIns="0" rIns="0" rtlCol="0" tIns="0" wrap="square"/>
            <a:p/>
          </p:txBody>
        </p:sp>
        <p:sp>
          <p:nvSpPr>
            <p:cNvPr id="1048938" name="object 215"/>
            <p:cNvSpPr/>
            <p:nvPr/>
          </p:nvSpPr>
          <p:spPr>
            <a:xfrm>
              <a:off x="6736079" y="4469129"/>
              <a:ext cx="24130" cy="702310"/>
            </a:xfrm>
            <a:custGeom>
              <a:avLst/>
              <a:ahLst/>
              <a:rect l="l" t="t" r="r" b="b"/>
              <a:pathLst>
                <a:path w="24129" h="702310">
                  <a:moveTo>
                    <a:pt x="24129" y="0"/>
                  </a:moveTo>
                  <a:lnTo>
                    <a:pt x="0" y="0"/>
                  </a:lnTo>
                  <a:lnTo>
                    <a:pt x="0" y="3810"/>
                  </a:lnTo>
                  <a:lnTo>
                    <a:pt x="24129" y="3810"/>
                  </a:lnTo>
                  <a:lnTo>
                    <a:pt x="24129" y="0"/>
                  </a:lnTo>
                  <a:close/>
                </a:path>
                <a:path w="24129" h="702310">
                  <a:moveTo>
                    <a:pt x="24129" y="3810"/>
                  </a:moveTo>
                  <a:lnTo>
                    <a:pt x="0" y="3810"/>
                  </a:lnTo>
                  <a:lnTo>
                    <a:pt x="0" y="10160"/>
                  </a:lnTo>
                  <a:lnTo>
                    <a:pt x="24129" y="10160"/>
                  </a:lnTo>
                  <a:lnTo>
                    <a:pt x="24129" y="3810"/>
                  </a:lnTo>
                  <a:close/>
                </a:path>
                <a:path w="24129" h="702310">
                  <a:moveTo>
                    <a:pt x="24129" y="10160"/>
                  </a:moveTo>
                  <a:lnTo>
                    <a:pt x="0" y="10160"/>
                  </a:lnTo>
                  <a:lnTo>
                    <a:pt x="0" y="16510"/>
                  </a:lnTo>
                  <a:lnTo>
                    <a:pt x="24129" y="16510"/>
                  </a:lnTo>
                  <a:lnTo>
                    <a:pt x="24129" y="10160"/>
                  </a:lnTo>
                  <a:close/>
                </a:path>
                <a:path w="24129" h="702310">
                  <a:moveTo>
                    <a:pt x="24129" y="16510"/>
                  </a:moveTo>
                  <a:lnTo>
                    <a:pt x="0" y="16510"/>
                  </a:lnTo>
                  <a:lnTo>
                    <a:pt x="0" y="22860"/>
                  </a:lnTo>
                  <a:lnTo>
                    <a:pt x="24129" y="22860"/>
                  </a:lnTo>
                  <a:lnTo>
                    <a:pt x="24129" y="16510"/>
                  </a:lnTo>
                  <a:close/>
                </a:path>
                <a:path w="24129" h="702310">
                  <a:moveTo>
                    <a:pt x="24129" y="22860"/>
                  </a:moveTo>
                  <a:lnTo>
                    <a:pt x="0" y="22860"/>
                  </a:lnTo>
                  <a:lnTo>
                    <a:pt x="0" y="29210"/>
                  </a:lnTo>
                  <a:lnTo>
                    <a:pt x="24129" y="29210"/>
                  </a:lnTo>
                  <a:lnTo>
                    <a:pt x="24129" y="22860"/>
                  </a:lnTo>
                  <a:close/>
                </a:path>
                <a:path w="24129" h="702310">
                  <a:moveTo>
                    <a:pt x="24129" y="29210"/>
                  </a:moveTo>
                  <a:lnTo>
                    <a:pt x="0" y="29210"/>
                  </a:lnTo>
                  <a:lnTo>
                    <a:pt x="0" y="35560"/>
                  </a:lnTo>
                  <a:lnTo>
                    <a:pt x="24129" y="35560"/>
                  </a:lnTo>
                  <a:lnTo>
                    <a:pt x="24129" y="29210"/>
                  </a:lnTo>
                  <a:close/>
                </a:path>
                <a:path w="24129" h="702310">
                  <a:moveTo>
                    <a:pt x="24129" y="35560"/>
                  </a:moveTo>
                  <a:lnTo>
                    <a:pt x="0" y="35560"/>
                  </a:lnTo>
                  <a:lnTo>
                    <a:pt x="0" y="41910"/>
                  </a:lnTo>
                  <a:lnTo>
                    <a:pt x="24129" y="41910"/>
                  </a:lnTo>
                  <a:lnTo>
                    <a:pt x="24129" y="35560"/>
                  </a:lnTo>
                  <a:close/>
                </a:path>
                <a:path w="24129" h="702310">
                  <a:moveTo>
                    <a:pt x="24129" y="41910"/>
                  </a:moveTo>
                  <a:lnTo>
                    <a:pt x="0" y="41910"/>
                  </a:lnTo>
                  <a:lnTo>
                    <a:pt x="0" y="48260"/>
                  </a:lnTo>
                  <a:lnTo>
                    <a:pt x="24129" y="48260"/>
                  </a:lnTo>
                  <a:lnTo>
                    <a:pt x="24129" y="41910"/>
                  </a:lnTo>
                  <a:close/>
                </a:path>
                <a:path w="24129" h="702310">
                  <a:moveTo>
                    <a:pt x="24129" y="48260"/>
                  </a:moveTo>
                  <a:lnTo>
                    <a:pt x="0" y="48260"/>
                  </a:lnTo>
                  <a:lnTo>
                    <a:pt x="0" y="54610"/>
                  </a:lnTo>
                  <a:lnTo>
                    <a:pt x="24129" y="54610"/>
                  </a:lnTo>
                  <a:lnTo>
                    <a:pt x="24129" y="48260"/>
                  </a:lnTo>
                  <a:close/>
                </a:path>
                <a:path w="24129" h="702310">
                  <a:moveTo>
                    <a:pt x="24129" y="54610"/>
                  </a:moveTo>
                  <a:lnTo>
                    <a:pt x="0" y="54610"/>
                  </a:lnTo>
                  <a:lnTo>
                    <a:pt x="0" y="60960"/>
                  </a:lnTo>
                  <a:lnTo>
                    <a:pt x="24129" y="60960"/>
                  </a:lnTo>
                  <a:lnTo>
                    <a:pt x="24129" y="54610"/>
                  </a:lnTo>
                  <a:close/>
                </a:path>
                <a:path w="24129" h="702310">
                  <a:moveTo>
                    <a:pt x="24129" y="60960"/>
                  </a:moveTo>
                  <a:lnTo>
                    <a:pt x="0" y="60960"/>
                  </a:lnTo>
                  <a:lnTo>
                    <a:pt x="0" y="67310"/>
                  </a:lnTo>
                  <a:lnTo>
                    <a:pt x="24129" y="67310"/>
                  </a:lnTo>
                  <a:lnTo>
                    <a:pt x="24129" y="60960"/>
                  </a:lnTo>
                  <a:close/>
                </a:path>
                <a:path w="24129" h="702310">
                  <a:moveTo>
                    <a:pt x="24129" y="67310"/>
                  </a:moveTo>
                  <a:lnTo>
                    <a:pt x="0" y="67310"/>
                  </a:lnTo>
                  <a:lnTo>
                    <a:pt x="0" y="73660"/>
                  </a:lnTo>
                  <a:lnTo>
                    <a:pt x="24129" y="73660"/>
                  </a:lnTo>
                  <a:lnTo>
                    <a:pt x="24129" y="67310"/>
                  </a:lnTo>
                  <a:close/>
                </a:path>
                <a:path w="24129" h="702310">
                  <a:moveTo>
                    <a:pt x="24129" y="73660"/>
                  </a:moveTo>
                  <a:lnTo>
                    <a:pt x="0" y="73660"/>
                  </a:lnTo>
                  <a:lnTo>
                    <a:pt x="0" y="80010"/>
                  </a:lnTo>
                  <a:lnTo>
                    <a:pt x="24129" y="80010"/>
                  </a:lnTo>
                  <a:lnTo>
                    <a:pt x="24129" y="73660"/>
                  </a:lnTo>
                  <a:close/>
                </a:path>
                <a:path w="24129" h="702310">
                  <a:moveTo>
                    <a:pt x="24129" y="80010"/>
                  </a:moveTo>
                  <a:lnTo>
                    <a:pt x="0" y="80010"/>
                  </a:lnTo>
                  <a:lnTo>
                    <a:pt x="0" y="86360"/>
                  </a:lnTo>
                  <a:lnTo>
                    <a:pt x="24129" y="86360"/>
                  </a:lnTo>
                  <a:lnTo>
                    <a:pt x="24129" y="80010"/>
                  </a:lnTo>
                  <a:close/>
                </a:path>
                <a:path w="24129" h="702310">
                  <a:moveTo>
                    <a:pt x="24129" y="86360"/>
                  </a:moveTo>
                  <a:lnTo>
                    <a:pt x="0" y="86360"/>
                  </a:lnTo>
                  <a:lnTo>
                    <a:pt x="0" y="92710"/>
                  </a:lnTo>
                  <a:lnTo>
                    <a:pt x="24129" y="92710"/>
                  </a:lnTo>
                  <a:lnTo>
                    <a:pt x="24129" y="86360"/>
                  </a:lnTo>
                  <a:close/>
                </a:path>
                <a:path w="24129" h="702310">
                  <a:moveTo>
                    <a:pt x="24129" y="92710"/>
                  </a:moveTo>
                  <a:lnTo>
                    <a:pt x="0" y="92710"/>
                  </a:lnTo>
                  <a:lnTo>
                    <a:pt x="0" y="99060"/>
                  </a:lnTo>
                  <a:lnTo>
                    <a:pt x="24129" y="99060"/>
                  </a:lnTo>
                  <a:lnTo>
                    <a:pt x="24129" y="92710"/>
                  </a:lnTo>
                  <a:close/>
                </a:path>
                <a:path w="24129" h="702310">
                  <a:moveTo>
                    <a:pt x="24129" y="99060"/>
                  </a:moveTo>
                  <a:lnTo>
                    <a:pt x="0" y="99060"/>
                  </a:lnTo>
                  <a:lnTo>
                    <a:pt x="0" y="105410"/>
                  </a:lnTo>
                  <a:lnTo>
                    <a:pt x="24129" y="105410"/>
                  </a:lnTo>
                  <a:lnTo>
                    <a:pt x="24129" y="99060"/>
                  </a:lnTo>
                  <a:close/>
                </a:path>
                <a:path w="24129" h="702310">
                  <a:moveTo>
                    <a:pt x="24129" y="105410"/>
                  </a:moveTo>
                  <a:lnTo>
                    <a:pt x="0" y="105410"/>
                  </a:lnTo>
                  <a:lnTo>
                    <a:pt x="0" y="111760"/>
                  </a:lnTo>
                  <a:lnTo>
                    <a:pt x="24129" y="111760"/>
                  </a:lnTo>
                  <a:lnTo>
                    <a:pt x="24129" y="105410"/>
                  </a:lnTo>
                  <a:close/>
                </a:path>
                <a:path w="24129" h="702310">
                  <a:moveTo>
                    <a:pt x="24129" y="111760"/>
                  </a:moveTo>
                  <a:lnTo>
                    <a:pt x="0" y="111760"/>
                  </a:lnTo>
                  <a:lnTo>
                    <a:pt x="0" y="118110"/>
                  </a:lnTo>
                  <a:lnTo>
                    <a:pt x="24129" y="118110"/>
                  </a:lnTo>
                  <a:lnTo>
                    <a:pt x="24129" y="111760"/>
                  </a:lnTo>
                  <a:close/>
                </a:path>
                <a:path w="24129" h="702310">
                  <a:moveTo>
                    <a:pt x="24129" y="118110"/>
                  </a:moveTo>
                  <a:lnTo>
                    <a:pt x="0" y="118110"/>
                  </a:lnTo>
                  <a:lnTo>
                    <a:pt x="0" y="124460"/>
                  </a:lnTo>
                  <a:lnTo>
                    <a:pt x="24129" y="124460"/>
                  </a:lnTo>
                  <a:lnTo>
                    <a:pt x="24129" y="118110"/>
                  </a:lnTo>
                  <a:close/>
                </a:path>
                <a:path w="24129" h="702310">
                  <a:moveTo>
                    <a:pt x="24129" y="124460"/>
                  </a:moveTo>
                  <a:lnTo>
                    <a:pt x="0" y="124460"/>
                  </a:lnTo>
                  <a:lnTo>
                    <a:pt x="0" y="129540"/>
                  </a:lnTo>
                  <a:lnTo>
                    <a:pt x="24129" y="129540"/>
                  </a:lnTo>
                  <a:lnTo>
                    <a:pt x="24129" y="124460"/>
                  </a:lnTo>
                  <a:close/>
                </a:path>
                <a:path w="24129" h="702310">
                  <a:moveTo>
                    <a:pt x="24129" y="129540"/>
                  </a:moveTo>
                  <a:lnTo>
                    <a:pt x="0" y="129540"/>
                  </a:lnTo>
                  <a:lnTo>
                    <a:pt x="0" y="137160"/>
                  </a:lnTo>
                  <a:lnTo>
                    <a:pt x="24129" y="137160"/>
                  </a:lnTo>
                  <a:lnTo>
                    <a:pt x="24129" y="129540"/>
                  </a:lnTo>
                  <a:close/>
                </a:path>
                <a:path w="24129" h="702310">
                  <a:moveTo>
                    <a:pt x="24129" y="137160"/>
                  </a:moveTo>
                  <a:lnTo>
                    <a:pt x="0" y="137160"/>
                  </a:lnTo>
                  <a:lnTo>
                    <a:pt x="0" y="143510"/>
                  </a:lnTo>
                  <a:lnTo>
                    <a:pt x="24129" y="143510"/>
                  </a:lnTo>
                  <a:lnTo>
                    <a:pt x="24129" y="137160"/>
                  </a:lnTo>
                  <a:close/>
                </a:path>
                <a:path w="24129" h="702310">
                  <a:moveTo>
                    <a:pt x="24129" y="143510"/>
                  </a:moveTo>
                  <a:lnTo>
                    <a:pt x="0" y="143510"/>
                  </a:lnTo>
                  <a:lnTo>
                    <a:pt x="0" y="149860"/>
                  </a:lnTo>
                  <a:lnTo>
                    <a:pt x="24129" y="149860"/>
                  </a:lnTo>
                  <a:lnTo>
                    <a:pt x="24129" y="143510"/>
                  </a:lnTo>
                  <a:close/>
                </a:path>
                <a:path w="24129" h="702310">
                  <a:moveTo>
                    <a:pt x="24129" y="149860"/>
                  </a:moveTo>
                  <a:lnTo>
                    <a:pt x="0" y="149860"/>
                  </a:lnTo>
                  <a:lnTo>
                    <a:pt x="0" y="154940"/>
                  </a:lnTo>
                  <a:lnTo>
                    <a:pt x="24129" y="154940"/>
                  </a:lnTo>
                  <a:lnTo>
                    <a:pt x="24129" y="149860"/>
                  </a:lnTo>
                  <a:close/>
                </a:path>
                <a:path w="24129" h="702310">
                  <a:moveTo>
                    <a:pt x="24129" y="154940"/>
                  </a:moveTo>
                  <a:lnTo>
                    <a:pt x="0" y="154940"/>
                  </a:lnTo>
                  <a:lnTo>
                    <a:pt x="0" y="157480"/>
                  </a:lnTo>
                  <a:lnTo>
                    <a:pt x="24129" y="157480"/>
                  </a:lnTo>
                  <a:lnTo>
                    <a:pt x="24129" y="154940"/>
                  </a:lnTo>
                  <a:close/>
                </a:path>
                <a:path w="24129" h="702310">
                  <a:moveTo>
                    <a:pt x="24129" y="273050"/>
                  </a:moveTo>
                  <a:lnTo>
                    <a:pt x="22860" y="273050"/>
                  </a:lnTo>
                  <a:lnTo>
                    <a:pt x="22860" y="274320"/>
                  </a:lnTo>
                  <a:lnTo>
                    <a:pt x="19050" y="274320"/>
                  </a:lnTo>
                  <a:lnTo>
                    <a:pt x="19050" y="275590"/>
                  </a:lnTo>
                  <a:lnTo>
                    <a:pt x="13970" y="275590"/>
                  </a:lnTo>
                  <a:lnTo>
                    <a:pt x="13970" y="276860"/>
                  </a:lnTo>
                  <a:lnTo>
                    <a:pt x="24129" y="276860"/>
                  </a:lnTo>
                  <a:lnTo>
                    <a:pt x="24129" y="273050"/>
                  </a:lnTo>
                  <a:close/>
                </a:path>
                <a:path w="24129" h="702310">
                  <a:moveTo>
                    <a:pt x="24129" y="276860"/>
                  </a:moveTo>
                  <a:lnTo>
                    <a:pt x="11429" y="276860"/>
                  </a:lnTo>
                  <a:lnTo>
                    <a:pt x="11429" y="278130"/>
                  </a:lnTo>
                  <a:lnTo>
                    <a:pt x="3810" y="278130"/>
                  </a:lnTo>
                  <a:lnTo>
                    <a:pt x="3810" y="279400"/>
                  </a:lnTo>
                  <a:lnTo>
                    <a:pt x="0" y="279400"/>
                  </a:lnTo>
                  <a:lnTo>
                    <a:pt x="0" y="283210"/>
                  </a:lnTo>
                  <a:lnTo>
                    <a:pt x="24129" y="283210"/>
                  </a:lnTo>
                  <a:lnTo>
                    <a:pt x="24129" y="276860"/>
                  </a:lnTo>
                  <a:close/>
                </a:path>
                <a:path w="24129" h="702310">
                  <a:moveTo>
                    <a:pt x="24129" y="283210"/>
                  </a:moveTo>
                  <a:lnTo>
                    <a:pt x="0" y="283210"/>
                  </a:lnTo>
                  <a:lnTo>
                    <a:pt x="0" y="289560"/>
                  </a:lnTo>
                  <a:lnTo>
                    <a:pt x="24129" y="289560"/>
                  </a:lnTo>
                  <a:lnTo>
                    <a:pt x="24129" y="283210"/>
                  </a:lnTo>
                  <a:close/>
                </a:path>
                <a:path w="24129" h="702310">
                  <a:moveTo>
                    <a:pt x="24129" y="289560"/>
                  </a:moveTo>
                  <a:lnTo>
                    <a:pt x="0" y="289560"/>
                  </a:lnTo>
                  <a:lnTo>
                    <a:pt x="0" y="295910"/>
                  </a:lnTo>
                  <a:lnTo>
                    <a:pt x="24129" y="295910"/>
                  </a:lnTo>
                  <a:lnTo>
                    <a:pt x="24129" y="289560"/>
                  </a:lnTo>
                  <a:close/>
                </a:path>
                <a:path w="24129" h="702310">
                  <a:moveTo>
                    <a:pt x="24129" y="295910"/>
                  </a:moveTo>
                  <a:lnTo>
                    <a:pt x="0" y="295910"/>
                  </a:lnTo>
                  <a:lnTo>
                    <a:pt x="0" y="302260"/>
                  </a:lnTo>
                  <a:lnTo>
                    <a:pt x="24129" y="302260"/>
                  </a:lnTo>
                  <a:lnTo>
                    <a:pt x="24129" y="295910"/>
                  </a:lnTo>
                  <a:close/>
                </a:path>
                <a:path w="24129" h="702310">
                  <a:moveTo>
                    <a:pt x="24129" y="302260"/>
                  </a:moveTo>
                  <a:lnTo>
                    <a:pt x="0" y="302260"/>
                  </a:lnTo>
                  <a:lnTo>
                    <a:pt x="0" y="308610"/>
                  </a:lnTo>
                  <a:lnTo>
                    <a:pt x="24129" y="308610"/>
                  </a:lnTo>
                  <a:lnTo>
                    <a:pt x="24129" y="302260"/>
                  </a:lnTo>
                  <a:close/>
                </a:path>
                <a:path w="24129" h="702310">
                  <a:moveTo>
                    <a:pt x="24129" y="308610"/>
                  </a:moveTo>
                  <a:lnTo>
                    <a:pt x="0" y="308610"/>
                  </a:lnTo>
                  <a:lnTo>
                    <a:pt x="0" y="314960"/>
                  </a:lnTo>
                  <a:lnTo>
                    <a:pt x="24129" y="314960"/>
                  </a:lnTo>
                  <a:lnTo>
                    <a:pt x="24129" y="308610"/>
                  </a:lnTo>
                  <a:close/>
                </a:path>
                <a:path w="24129" h="702310">
                  <a:moveTo>
                    <a:pt x="24129" y="314960"/>
                  </a:moveTo>
                  <a:lnTo>
                    <a:pt x="0" y="314960"/>
                  </a:lnTo>
                  <a:lnTo>
                    <a:pt x="0" y="321310"/>
                  </a:lnTo>
                  <a:lnTo>
                    <a:pt x="24129" y="321310"/>
                  </a:lnTo>
                  <a:lnTo>
                    <a:pt x="24129" y="314960"/>
                  </a:lnTo>
                  <a:close/>
                </a:path>
                <a:path w="24129" h="702310">
                  <a:moveTo>
                    <a:pt x="24129" y="321310"/>
                  </a:moveTo>
                  <a:lnTo>
                    <a:pt x="0" y="321310"/>
                  </a:lnTo>
                  <a:lnTo>
                    <a:pt x="0" y="327660"/>
                  </a:lnTo>
                  <a:lnTo>
                    <a:pt x="24129" y="327660"/>
                  </a:lnTo>
                  <a:lnTo>
                    <a:pt x="24129" y="321310"/>
                  </a:lnTo>
                  <a:close/>
                </a:path>
                <a:path w="24129" h="702310">
                  <a:moveTo>
                    <a:pt x="24129" y="327660"/>
                  </a:moveTo>
                  <a:lnTo>
                    <a:pt x="0" y="327660"/>
                  </a:lnTo>
                  <a:lnTo>
                    <a:pt x="0" y="334010"/>
                  </a:lnTo>
                  <a:lnTo>
                    <a:pt x="24129" y="334010"/>
                  </a:lnTo>
                  <a:lnTo>
                    <a:pt x="24129" y="327660"/>
                  </a:lnTo>
                  <a:close/>
                </a:path>
                <a:path w="24129" h="702310">
                  <a:moveTo>
                    <a:pt x="24129" y="334010"/>
                  </a:moveTo>
                  <a:lnTo>
                    <a:pt x="0" y="334010"/>
                  </a:lnTo>
                  <a:lnTo>
                    <a:pt x="0" y="340360"/>
                  </a:lnTo>
                  <a:lnTo>
                    <a:pt x="24129" y="340360"/>
                  </a:lnTo>
                  <a:lnTo>
                    <a:pt x="24129" y="334010"/>
                  </a:lnTo>
                  <a:close/>
                </a:path>
                <a:path w="24129" h="702310">
                  <a:moveTo>
                    <a:pt x="24129" y="340360"/>
                  </a:moveTo>
                  <a:lnTo>
                    <a:pt x="0" y="340360"/>
                  </a:lnTo>
                  <a:lnTo>
                    <a:pt x="0" y="346710"/>
                  </a:lnTo>
                  <a:lnTo>
                    <a:pt x="24129" y="346710"/>
                  </a:lnTo>
                  <a:lnTo>
                    <a:pt x="24129" y="340360"/>
                  </a:lnTo>
                  <a:close/>
                </a:path>
                <a:path w="24129" h="702310">
                  <a:moveTo>
                    <a:pt x="24129" y="346710"/>
                  </a:moveTo>
                  <a:lnTo>
                    <a:pt x="0" y="346710"/>
                  </a:lnTo>
                  <a:lnTo>
                    <a:pt x="0" y="353060"/>
                  </a:lnTo>
                  <a:lnTo>
                    <a:pt x="24129" y="353060"/>
                  </a:lnTo>
                  <a:lnTo>
                    <a:pt x="24129" y="346710"/>
                  </a:lnTo>
                  <a:close/>
                </a:path>
                <a:path w="24129" h="702310">
                  <a:moveTo>
                    <a:pt x="24129" y="353060"/>
                  </a:moveTo>
                  <a:lnTo>
                    <a:pt x="0" y="353060"/>
                  </a:lnTo>
                  <a:lnTo>
                    <a:pt x="0" y="359410"/>
                  </a:lnTo>
                  <a:lnTo>
                    <a:pt x="24129" y="359410"/>
                  </a:lnTo>
                  <a:lnTo>
                    <a:pt x="24129" y="353060"/>
                  </a:lnTo>
                  <a:close/>
                </a:path>
                <a:path w="24129" h="702310">
                  <a:moveTo>
                    <a:pt x="24129" y="359410"/>
                  </a:moveTo>
                  <a:lnTo>
                    <a:pt x="0" y="359410"/>
                  </a:lnTo>
                  <a:lnTo>
                    <a:pt x="0" y="365760"/>
                  </a:lnTo>
                  <a:lnTo>
                    <a:pt x="24129" y="365760"/>
                  </a:lnTo>
                  <a:lnTo>
                    <a:pt x="24129" y="359410"/>
                  </a:lnTo>
                  <a:close/>
                </a:path>
                <a:path w="24129" h="702310">
                  <a:moveTo>
                    <a:pt x="24129" y="365760"/>
                  </a:moveTo>
                  <a:lnTo>
                    <a:pt x="0" y="365760"/>
                  </a:lnTo>
                  <a:lnTo>
                    <a:pt x="0" y="372110"/>
                  </a:lnTo>
                  <a:lnTo>
                    <a:pt x="24129" y="372110"/>
                  </a:lnTo>
                  <a:lnTo>
                    <a:pt x="24129" y="365760"/>
                  </a:lnTo>
                  <a:close/>
                </a:path>
                <a:path w="24129" h="702310">
                  <a:moveTo>
                    <a:pt x="24129" y="372110"/>
                  </a:moveTo>
                  <a:lnTo>
                    <a:pt x="0" y="372110"/>
                  </a:lnTo>
                  <a:lnTo>
                    <a:pt x="0" y="378460"/>
                  </a:lnTo>
                  <a:lnTo>
                    <a:pt x="24129" y="378460"/>
                  </a:lnTo>
                  <a:lnTo>
                    <a:pt x="24129" y="372110"/>
                  </a:lnTo>
                  <a:close/>
                </a:path>
                <a:path w="24129" h="702310">
                  <a:moveTo>
                    <a:pt x="24129" y="378460"/>
                  </a:moveTo>
                  <a:lnTo>
                    <a:pt x="0" y="378460"/>
                  </a:lnTo>
                  <a:lnTo>
                    <a:pt x="0" y="384810"/>
                  </a:lnTo>
                  <a:lnTo>
                    <a:pt x="24129" y="384810"/>
                  </a:lnTo>
                  <a:lnTo>
                    <a:pt x="24129" y="378460"/>
                  </a:lnTo>
                  <a:close/>
                </a:path>
                <a:path w="24129" h="702310">
                  <a:moveTo>
                    <a:pt x="24129" y="384810"/>
                  </a:moveTo>
                  <a:lnTo>
                    <a:pt x="0" y="384810"/>
                  </a:lnTo>
                  <a:lnTo>
                    <a:pt x="0" y="391160"/>
                  </a:lnTo>
                  <a:lnTo>
                    <a:pt x="24129" y="391160"/>
                  </a:lnTo>
                  <a:lnTo>
                    <a:pt x="24129" y="384810"/>
                  </a:lnTo>
                  <a:close/>
                </a:path>
                <a:path w="24129" h="702310">
                  <a:moveTo>
                    <a:pt x="24129" y="391160"/>
                  </a:moveTo>
                  <a:lnTo>
                    <a:pt x="0" y="391160"/>
                  </a:lnTo>
                  <a:lnTo>
                    <a:pt x="0" y="397510"/>
                  </a:lnTo>
                  <a:lnTo>
                    <a:pt x="24129" y="397510"/>
                  </a:lnTo>
                  <a:lnTo>
                    <a:pt x="24129" y="391160"/>
                  </a:lnTo>
                  <a:close/>
                </a:path>
                <a:path w="24129" h="702310">
                  <a:moveTo>
                    <a:pt x="24129" y="397510"/>
                  </a:moveTo>
                  <a:lnTo>
                    <a:pt x="0" y="397510"/>
                  </a:lnTo>
                  <a:lnTo>
                    <a:pt x="0" y="403860"/>
                  </a:lnTo>
                  <a:lnTo>
                    <a:pt x="24129" y="403860"/>
                  </a:lnTo>
                  <a:lnTo>
                    <a:pt x="24129" y="397510"/>
                  </a:lnTo>
                  <a:close/>
                </a:path>
                <a:path w="24129" h="702310">
                  <a:moveTo>
                    <a:pt x="24129" y="403860"/>
                  </a:moveTo>
                  <a:lnTo>
                    <a:pt x="0" y="403860"/>
                  </a:lnTo>
                  <a:lnTo>
                    <a:pt x="0" y="410210"/>
                  </a:lnTo>
                  <a:lnTo>
                    <a:pt x="8890" y="410210"/>
                  </a:lnTo>
                  <a:lnTo>
                    <a:pt x="8890" y="408940"/>
                  </a:lnTo>
                  <a:lnTo>
                    <a:pt x="13970" y="408940"/>
                  </a:lnTo>
                  <a:lnTo>
                    <a:pt x="13970" y="407670"/>
                  </a:lnTo>
                  <a:lnTo>
                    <a:pt x="19050" y="407670"/>
                  </a:lnTo>
                  <a:lnTo>
                    <a:pt x="19050" y="406400"/>
                  </a:lnTo>
                  <a:lnTo>
                    <a:pt x="21590" y="406400"/>
                  </a:lnTo>
                  <a:lnTo>
                    <a:pt x="21590" y="405130"/>
                  </a:lnTo>
                  <a:lnTo>
                    <a:pt x="24129" y="405130"/>
                  </a:lnTo>
                  <a:lnTo>
                    <a:pt x="24129" y="403860"/>
                  </a:lnTo>
                  <a:close/>
                </a:path>
                <a:path w="24129" h="702310">
                  <a:moveTo>
                    <a:pt x="5080" y="410210"/>
                  </a:moveTo>
                  <a:lnTo>
                    <a:pt x="0" y="410210"/>
                  </a:lnTo>
                  <a:lnTo>
                    <a:pt x="0" y="411480"/>
                  </a:lnTo>
                  <a:lnTo>
                    <a:pt x="5080" y="411480"/>
                  </a:lnTo>
                  <a:lnTo>
                    <a:pt x="5080" y="410210"/>
                  </a:lnTo>
                  <a:close/>
                </a:path>
                <a:path w="24129" h="702310">
                  <a:moveTo>
                    <a:pt x="24129" y="560070"/>
                  </a:moveTo>
                  <a:lnTo>
                    <a:pt x="21590" y="560070"/>
                  </a:lnTo>
                  <a:lnTo>
                    <a:pt x="21590" y="561340"/>
                  </a:lnTo>
                  <a:lnTo>
                    <a:pt x="19050" y="561340"/>
                  </a:lnTo>
                  <a:lnTo>
                    <a:pt x="19050" y="562610"/>
                  </a:lnTo>
                  <a:lnTo>
                    <a:pt x="24129" y="562610"/>
                  </a:lnTo>
                  <a:lnTo>
                    <a:pt x="24129" y="560070"/>
                  </a:lnTo>
                  <a:close/>
                </a:path>
                <a:path w="24129" h="702310">
                  <a:moveTo>
                    <a:pt x="24129" y="562610"/>
                  </a:moveTo>
                  <a:lnTo>
                    <a:pt x="16510" y="562610"/>
                  </a:lnTo>
                  <a:lnTo>
                    <a:pt x="16510" y="563880"/>
                  </a:lnTo>
                  <a:lnTo>
                    <a:pt x="15240" y="563880"/>
                  </a:lnTo>
                  <a:lnTo>
                    <a:pt x="15240" y="565150"/>
                  </a:lnTo>
                  <a:lnTo>
                    <a:pt x="11429" y="565150"/>
                  </a:lnTo>
                  <a:lnTo>
                    <a:pt x="11429" y="566420"/>
                  </a:lnTo>
                  <a:lnTo>
                    <a:pt x="8890" y="566420"/>
                  </a:lnTo>
                  <a:lnTo>
                    <a:pt x="8890" y="567690"/>
                  </a:lnTo>
                  <a:lnTo>
                    <a:pt x="6350" y="567690"/>
                  </a:lnTo>
                  <a:lnTo>
                    <a:pt x="6350" y="568960"/>
                  </a:lnTo>
                  <a:lnTo>
                    <a:pt x="24129" y="568960"/>
                  </a:lnTo>
                  <a:lnTo>
                    <a:pt x="24129" y="562610"/>
                  </a:lnTo>
                  <a:close/>
                </a:path>
                <a:path w="24129" h="702310">
                  <a:moveTo>
                    <a:pt x="24129" y="568960"/>
                  </a:moveTo>
                  <a:lnTo>
                    <a:pt x="0" y="568960"/>
                  </a:lnTo>
                  <a:lnTo>
                    <a:pt x="0" y="575310"/>
                  </a:lnTo>
                  <a:lnTo>
                    <a:pt x="24129" y="575310"/>
                  </a:lnTo>
                  <a:lnTo>
                    <a:pt x="24129" y="568960"/>
                  </a:lnTo>
                  <a:close/>
                </a:path>
                <a:path w="24129" h="702310">
                  <a:moveTo>
                    <a:pt x="24129" y="575310"/>
                  </a:moveTo>
                  <a:lnTo>
                    <a:pt x="0" y="575310"/>
                  </a:lnTo>
                  <a:lnTo>
                    <a:pt x="0" y="593090"/>
                  </a:lnTo>
                  <a:lnTo>
                    <a:pt x="24129" y="593090"/>
                  </a:lnTo>
                  <a:lnTo>
                    <a:pt x="24129" y="575310"/>
                  </a:lnTo>
                  <a:close/>
                </a:path>
                <a:path w="24129" h="702310">
                  <a:moveTo>
                    <a:pt x="24129" y="593090"/>
                  </a:moveTo>
                  <a:lnTo>
                    <a:pt x="0" y="593090"/>
                  </a:lnTo>
                  <a:lnTo>
                    <a:pt x="0" y="600710"/>
                  </a:lnTo>
                  <a:lnTo>
                    <a:pt x="24129" y="600710"/>
                  </a:lnTo>
                  <a:lnTo>
                    <a:pt x="24129" y="593090"/>
                  </a:lnTo>
                  <a:close/>
                </a:path>
                <a:path w="24129" h="702310">
                  <a:moveTo>
                    <a:pt x="24129" y="600710"/>
                  </a:moveTo>
                  <a:lnTo>
                    <a:pt x="0" y="600710"/>
                  </a:lnTo>
                  <a:lnTo>
                    <a:pt x="0" y="605790"/>
                  </a:lnTo>
                  <a:lnTo>
                    <a:pt x="24129" y="605790"/>
                  </a:lnTo>
                  <a:lnTo>
                    <a:pt x="24129" y="600710"/>
                  </a:lnTo>
                  <a:close/>
                </a:path>
                <a:path w="24129" h="702310">
                  <a:moveTo>
                    <a:pt x="24129" y="605790"/>
                  </a:moveTo>
                  <a:lnTo>
                    <a:pt x="0" y="605790"/>
                  </a:lnTo>
                  <a:lnTo>
                    <a:pt x="0" y="613410"/>
                  </a:lnTo>
                  <a:lnTo>
                    <a:pt x="24129" y="613410"/>
                  </a:lnTo>
                  <a:lnTo>
                    <a:pt x="24129" y="605790"/>
                  </a:lnTo>
                  <a:close/>
                </a:path>
                <a:path w="24129" h="702310">
                  <a:moveTo>
                    <a:pt x="24129" y="613410"/>
                  </a:moveTo>
                  <a:lnTo>
                    <a:pt x="0" y="613410"/>
                  </a:lnTo>
                  <a:lnTo>
                    <a:pt x="0" y="619760"/>
                  </a:lnTo>
                  <a:lnTo>
                    <a:pt x="24129" y="619760"/>
                  </a:lnTo>
                  <a:lnTo>
                    <a:pt x="24129" y="613410"/>
                  </a:lnTo>
                  <a:close/>
                </a:path>
                <a:path w="24129" h="702310">
                  <a:moveTo>
                    <a:pt x="24129" y="619760"/>
                  </a:moveTo>
                  <a:lnTo>
                    <a:pt x="0" y="619760"/>
                  </a:lnTo>
                  <a:lnTo>
                    <a:pt x="0" y="626110"/>
                  </a:lnTo>
                  <a:lnTo>
                    <a:pt x="24129" y="626110"/>
                  </a:lnTo>
                  <a:lnTo>
                    <a:pt x="24129" y="619760"/>
                  </a:lnTo>
                  <a:close/>
                </a:path>
                <a:path w="24129" h="702310">
                  <a:moveTo>
                    <a:pt x="24129" y="626110"/>
                  </a:moveTo>
                  <a:lnTo>
                    <a:pt x="0" y="626110"/>
                  </a:lnTo>
                  <a:lnTo>
                    <a:pt x="0" y="632460"/>
                  </a:lnTo>
                  <a:lnTo>
                    <a:pt x="24129" y="632460"/>
                  </a:lnTo>
                  <a:lnTo>
                    <a:pt x="24129" y="626110"/>
                  </a:lnTo>
                  <a:close/>
                </a:path>
                <a:path w="24129" h="702310">
                  <a:moveTo>
                    <a:pt x="24129" y="632460"/>
                  </a:moveTo>
                  <a:lnTo>
                    <a:pt x="0" y="632460"/>
                  </a:lnTo>
                  <a:lnTo>
                    <a:pt x="0" y="638810"/>
                  </a:lnTo>
                  <a:lnTo>
                    <a:pt x="24129" y="638810"/>
                  </a:lnTo>
                  <a:lnTo>
                    <a:pt x="24129" y="632460"/>
                  </a:lnTo>
                  <a:close/>
                </a:path>
                <a:path w="24129" h="702310">
                  <a:moveTo>
                    <a:pt x="24129" y="638810"/>
                  </a:moveTo>
                  <a:lnTo>
                    <a:pt x="0" y="638810"/>
                  </a:lnTo>
                  <a:lnTo>
                    <a:pt x="0" y="645160"/>
                  </a:lnTo>
                  <a:lnTo>
                    <a:pt x="24129" y="645160"/>
                  </a:lnTo>
                  <a:lnTo>
                    <a:pt x="24129" y="638810"/>
                  </a:lnTo>
                  <a:close/>
                </a:path>
                <a:path w="24129" h="702310">
                  <a:moveTo>
                    <a:pt x="24129" y="645160"/>
                  </a:moveTo>
                  <a:lnTo>
                    <a:pt x="0" y="645160"/>
                  </a:lnTo>
                  <a:lnTo>
                    <a:pt x="0" y="651510"/>
                  </a:lnTo>
                  <a:lnTo>
                    <a:pt x="24129" y="651510"/>
                  </a:lnTo>
                  <a:lnTo>
                    <a:pt x="24129" y="645160"/>
                  </a:lnTo>
                  <a:close/>
                </a:path>
                <a:path w="24129" h="702310">
                  <a:moveTo>
                    <a:pt x="24129" y="651510"/>
                  </a:moveTo>
                  <a:lnTo>
                    <a:pt x="0" y="651510"/>
                  </a:lnTo>
                  <a:lnTo>
                    <a:pt x="0" y="657860"/>
                  </a:lnTo>
                  <a:lnTo>
                    <a:pt x="24129" y="657860"/>
                  </a:lnTo>
                  <a:lnTo>
                    <a:pt x="24129" y="651510"/>
                  </a:lnTo>
                  <a:close/>
                </a:path>
                <a:path w="24129" h="702310">
                  <a:moveTo>
                    <a:pt x="24129" y="657860"/>
                  </a:moveTo>
                  <a:lnTo>
                    <a:pt x="0" y="657860"/>
                  </a:lnTo>
                  <a:lnTo>
                    <a:pt x="0" y="664210"/>
                  </a:lnTo>
                  <a:lnTo>
                    <a:pt x="24129" y="664210"/>
                  </a:lnTo>
                  <a:lnTo>
                    <a:pt x="24129" y="657860"/>
                  </a:lnTo>
                  <a:close/>
                </a:path>
                <a:path w="24129" h="702310">
                  <a:moveTo>
                    <a:pt x="24129" y="664210"/>
                  </a:moveTo>
                  <a:lnTo>
                    <a:pt x="0" y="664210"/>
                  </a:lnTo>
                  <a:lnTo>
                    <a:pt x="0" y="670560"/>
                  </a:lnTo>
                  <a:lnTo>
                    <a:pt x="24129" y="670560"/>
                  </a:lnTo>
                  <a:lnTo>
                    <a:pt x="24129" y="664210"/>
                  </a:lnTo>
                  <a:close/>
                </a:path>
                <a:path w="24129" h="702310">
                  <a:moveTo>
                    <a:pt x="24129" y="670560"/>
                  </a:moveTo>
                  <a:lnTo>
                    <a:pt x="0" y="670560"/>
                  </a:lnTo>
                  <a:lnTo>
                    <a:pt x="0" y="676910"/>
                  </a:lnTo>
                  <a:lnTo>
                    <a:pt x="24129" y="676910"/>
                  </a:lnTo>
                  <a:lnTo>
                    <a:pt x="24129" y="670560"/>
                  </a:lnTo>
                  <a:close/>
                </a:path>
                <a:path w="24129" h="702310">
                  <a:moveTo>
                    <a:pt x="24129" y="676910"/>
                  </a:moveTo>
                  <a:lnTo>
                    <a:pt x="0" y="676910"/>
                  </a:lnTo>
                  <a:lnTo>
                    <a:pt x="0" y="683260"/>
                  </a:lnTo>
                  <a:lnTo>
                    <a:pt x="24129" y="683260"/>
                  </a:lnTo>
                  <a:lnTo>
                    <a:pt x="24129" y="676910"/>
                  </a:lnTo>
                  <a:close/>
                </a:path>
                <a:path w="24129" h="702310">
                  <a:moveTo>
                    <a:pt x="24129" y="683260"/>
                  </a:moveTo>
                  <a:lnTo>
                    <a:pt x="0" y="683260"/>
                  </a:lnTo>
                  <a:lnTo>
                    <a:pt x="0" y="689610"/>
                  </a:lnTo>
                  <a:lnTo>
                    <a:pt x="24129" y="689610"/>
                  </a:lnTo>
                  <a:lnTo>
                    <a:pt x="24129" y="683260"/>
                  </a:lnTo>
                  <a:close/>
                </a:path>
                <a:path w="24129" h="702310">
                  <a:moveTo>
                    <a:pt x="24129" y="689610"/>
                  </a:moveTo>
                  <a:lnTo>
                    <a:pt x="0" y="689610"/>
                  </a:lnTo>
                  <a:lnTo>
                    <a:pt x="0" y="695960"/>
                  </a:lnTo>
                  <a:lnTo>
                    <a:pt x="17779" y="695960"/>
                  </a:lnTo>
                  <a:lnTo>
                    <a:pt x="17779" y="694690"/>
                  </a:lnTo>
                  <a:lnTo>
                    <a:pt x="21590" y="694690"/>
                  </a:lnTo>
                  <a:lnTo>
                    <a:pt x="21590" y="693420"/>
                  </a:lnTo>
                  <a:lnTo>
                    <a:pt x="24129" y="693420"/>
                  </a:lnTo>
                  <a:lnTo>
                    <a:pt x="24129" y="689610"/>
                  </a:lnTo>
                  <a:close/>
                </a:path>
                <a:path w="24129" h="702310">
                  <a:moveTo>
                    <a:pt x="15240" y="695960"/>
                  </a:moveTo>
                  <a:lnTo>
                    <a:pt x="0" y="695960"/>
                  </a:lnTo>
                  <a:lnTo>
                    <a:pt x="0" y="702310"/>
                  </a:lnTo>
                  <a:lnTo>
                    <a:pt x="1270" y="702310"/>
                  </a:lnTo>
                  <a:lnTo>
                    <a:pt x="1270" y="701040"/>
                  </a:lnTo>
                  <a:lnTo>
                    <a:pt x="5080" y="701040"/>
                  </a:lnTo>
                  <a:lnTo>
                    <a:pt x="5080" y="699770"/>
                  </a:lnTo>
                  <a:lnTo>
                    <a:pt x="8890" y="699770"/>
                  </a:lnTo>
                  <a:lnTo>
                    <a:pt x="8890" y="698500"/>
                  </a:lnTo>
                  <a:lnTo>
                    <a:pt x="12700" y="698500"/>
                  </a:lnTo>
                  <a:lnTo>
                    <a:pt x="12700" y="697230"/>
                  </a:lnTo>
                  <a:lnTo>
                    <a:pt x="15240" y="697230"/>
                  </a:lnTo>
                  <a:lnTo>
                    <a:pt x="15240" y="695960"/>
                  </a:lnTo>
                  <a:close/>
                </a:path>
              </a:pathLst>
            </a:custGeom>
            <a:solidFill>
              <a:srgbClr val="252525"/>
            </a:solidFill>
          </p:spPr>
          <p:txBody>
            <a:bodyPr bIns="0" lIns="0" rIns="0" rtlCol="0" tIns="0" wrap="square"/>
            <a:p/>
          </p:txBody>
        </p:sp>
        <p:sp>
          <p:nvSpPr>
            <p:cNvPr id="1048939" name="object 216"/>
            <p:cNvSpPr/>
            <p:nvPr/>
          </p:nvSpPr>
          <p:spPr>
            <a:xfrm>
              <a:off x="6711950" y="4467859"/>
              <a:ext cx="24130" cy="711200"/>
            </a:xfrm>
            <a:custGeom>
              <a:avLst/>
              <a:ahLst/>
              <a:rect l="l" t="t" r="r" b="b"/>
              <a:pathLst>
                <a:path w="24129" h="711200">
                  <a:moveTo>
                    <a:pt x="24129" y="1269"/>
                  </a:moveTo>
                  <a:lnTo>
                    <a:pt x="0" y="1269"/>
                  </a:lnTo>
                  <a:lnTo>
                    <a:pt x="0" y="5079"/>
                  </a:lnTo>
                  <a:lnTo>
                    <a:pt x="24129" y="5079"/>
                  </a:lnTo>
                  <a:lnTo>
                    <a:pt x="24129" y="1269"/>
                  </a:lnTo>
                  <a:close/>
                </a:path>
                <a:path w="24129" h="711200">
                  <a:moveTo>
                    <a:pt x="6350" y="0"/>
                  </a:moveTo>
                  <a:lnTo>
                    <a:pt x="5079" y="0"/>
                  </a:lnTo>
                  <a:lnTo>
                    <a:pt x="5079" y="1269"/>
                  </a:lnTo>
                  <a:lnTo>
                    <a:pt x="6350" y="1269"/>
                  </a:lnTo>
                  <a:lnTo>
                    <a:pt x="6350" y="0"/>
                  </a:lnTo>
                  <a:close/>
                </a:path>
                <a:path w="24129" h="711200">
                  <a:moveTo>
                    <a:pt x="24129" y="5080"/>
                  </a:moveTo>
                  <a:lnTo>
                    <a:pt x="0" y="5080"/>
                  </a:lnTo>
                  <a:lnTo>
                    <a:pt x="0" y="11429"/>
                  </a:lnTo>
                  <a:lnTo>
                    <a:pt x="24129" y="11429"/>
                  </a:lnTo>
                  <a:lnTo>
                    <a:pt x="24129" y="5080"/>
                  </a:lnTo>
                  <a:close/>
                </a:path>
                <a:path w="24129" h="711200">
                  <a:moveTo>
                    <a:pt x="24129" y="11430"/>
                  </a:moveTo>
                  <a:lnTo>
                    <a:pt x="0" y="11430"/>
                  </a:lnTo>
                  <a:lnTo>
                    <a:pt x="0" y="17779"/>
                  </a:lnTo>
                  <a:lnTo>
                    <a:pt x="24129" y="17779"/>
                  </a:lnTo>
                  <a:lnTo>
                    <a:pt x="24129" y="11430"/>
                  </a:lnTo>
                  <a:close/>
                </a:path>
                <a:path w="24129" h="711200">
                  <a:moveTo>
                    <a:pt x="24129" y="17780"/>
                  </a:moveTo>
                  <a:lnTo>
                    <a:pt x="0" y="17780"/>
                  </a:lnTo>
                  <a:lnTo>
                    <a:pt x="0" y="24129"/>
                  </a:lnTo>
                  <a:lnTo>
                    <a:pt x="24129" y="24129"/>
                  </a:lnTo>
                  <a:lnTo>
                    <a:pt x="24129" y="17780"/>
                  </a:lnTo>
                  <a:close/>
                </a:path>
                <a:path w="24129" h="711200">
                  <a:moveTo>
                    <a:pt x="24129" y="24130"/>
                  </a:moveTo>
                  <a:lnTo>
                    <a:pt x="0" y="24130"/>
                  </a:lnTo>
                  <a:lnTo>
                    <a:pt x="0" y="30479"/>
                  </a:lnTo>
                  <a:lnTo>
                    <a:pt x="24129" y="30479"/>
                  </a:lnTo>
                  <a:lnTo>
                    <a:pt x="24129" y="24130"/>
                  </a:lnTo>
                  <a:close/>
                </a:path>
                <a:path w="24129" h="711200">
                  <a:moveTo>
                    <a:pt x="24129" y="30480"/>
                  </a:moveTo>
                  <a:lnTo>
                    <a:pt x="0" y="30480"/>
                  </a:lnTo>
                  <a:lnTo>
                    <a:pt x="0" y="36829"/>
                  </a:lnTo>
                  <a:lnTo>
                    <a:pt x="24129" y="36829"/>
                  </a:lnTo>
                  <a:lnTo>
                    <a:pt x="24129" y="30480"/>
                  </a:lnTo>
                  <a:close/>
                </a:path>
                <a:path w="24129" h="711200">
                  <a:moveTo>
                    <a:pt x="24129" y="36830"/>
                  </a:moveTo>
                  <a:lnTo>
                    <a:pt x="0" y="36830"/>
                  </a:lnTo>
                  <a:lnTo>
                    <a:pt x="0" y="43179"/>
                  </a:lnTo>
                  <a:lnTo>
                    <a:pt x="24129" y="43179"/>
                  </a:lnTo>
                  <a:lnTo>
                    <a:pt x="24129" y="36830"/>
                  </a:lnTo>
                  <a:close/>
                </a:path>
                <a:path w="24129" h="711200">
                  <a:moveTo>
                    <a:pt x="24129" y="43180"/>
                  </a:moveTo>
                  <a:lnTo>
                    <a:pt x="0" y="43180"/>
                  </a:lnTo>
                  <a:lnTo>
                    <a:pt x="0" y="49529"/>
                  </a:lnTo>
                  <a:lnTo>
                    <a:pt x="24129" y="49529"/>
                  </a:lnTo>
                  <a:lnTo>
                    <a:pt x="24129" y="43180"/>
                  </a:lnTo>
                  <a:close/>
                </a:path>
                <a:path w="24129" h="711200">
                  <a:moveTo>
                    <a:pt x="24129" y="49530"/>
                  </a:moveTo>
                  <a:lnTo>
                    <a:pt x="0" y="49530"/>
                  </a:lnTo>
                  <a:lnTo>
                    <a:pt x="0" y="55879"/>
                  </a:lnTo>
                  <a:lnTo>
                    <a:pt x="24129" y="55879"/>
                  </a:lnTo>
                  <a:lnTo>
                    <a:pt x="24129" y="49530"/>
                  </a:lnTo>
                  <a:close/>
                </a:path>
                <a:path w="24129" h="711200">
                  <a:moveTo>
                    <a:pt x="24129" y="55880"/>
                  </a:moveTo>
                  <a:lnTo>
                    <a:pt x="0" y="55880"/>
                  </a:lnTo>
                  <a:lnTo>
                    <a:pt x="0" y="62229"/>
                  </a:lnTo>
                  <a:lnTo>
                    <a:pt x="24129" y="62229"/>
                  </a:lnTo>
                  <a:lnTo>
                    <a:pt x="24129" y="55880"/>
                  </a:lnTo>
                  <a:close/>
                </a:path>
                <a:path w="24129" h="711200">
                  <a:moveTo>
                    <a:pt x="24129" y="62230"/>
                  </a:moveTo>
                  <a:lnTo>
                    <a:pt x="0" y="62230"/>
                  </a:lnTo>
                  <a:lnTo>
                    <a:pt x="0" y="68579"/>
                  </a:lnTo>
                  <a:lnTo>
                    <a:pt x="24129" y="68579"/>
                  </a:lnTo>
                  <a:lnTo>
                    <a:pt x="24129" y="62230"/>
                  </a:lnTo>
                  <a:close/>
                </a:path>
                <a:path w="24129" h="711200">
                  <a:moveTo>
                    <a:pt x="24129" y="68580"/>
                  </a:moveTo>
                  <a:lnTo>
                    <a:pt x="0" y="68580"/>
                  </a:lnTo>
                  <a:lnTo>
                    <a:pt x="0" y="74929"/>
                  </a:lnTo>
                  <a:lnTo>
                    <a:pt x="24129" y="74929"/>
                  </a:lnTo>
                  <a:lnTo>
                    <a:pt x="24129" y="68580"/>
                  </a:lnTo>
                  <a:close/>
                </a:path>
                <a:path w="24129" h="711200">
                  <a:moveTo>
                    <a:pt x="24129" y="74930"/>
                  </a:moveTo>
                  <a:lnTo>
                    <a:pt x="0" y="74930"/>
                  </a:lnTo>
                  <a:lnTo>
                    <a:pt x="0" y="81279"/>
                  </a:lnTo>
                  <a:lnTo>
                    <a:pt x="24129" y="81279"/>
                  </a:lnTo>
                  <a:lnTo>
                    <a:pt x="24129" y="74930"/>
                  </a:lnTo>
                  <a:close/>
                </a:path>
                <a:path w="24129" h="711200">
                  <a:moveTo>
                    <a:pt x="24129" y="81280"/>
                  </a:moveTo>
                  <a:lnTo>
                    <a:pt x="0" y="81280"/>
                  </a:lnTo>
                  <a:lnTo>
                    <a:pt x="0" y="87629"/>
                  </a:lnTo>
                  <a:lnTo>
                    <a:pt x="24129" y="87629"/>
                  </a:lnTo>
                  <a:lnTo>
                    <a:pt x="24129" y="81280"/>
                  </a:lnTo>
                  <a:close/>
                </a:path>
                <a:path w="24129" h="711200">
                  <a:moveTo>
                    <a:pt x="24129" y="87630"/>
                  </a:moveTo>
                  <a:lnTo>
                    <a:pt x="0" y="87630"/>
                  </a:lnTo>
                  <a:lnTo>
                    <a:pt x="0" y="93979"/>
                  </a:lnTo>
                  <a:lnTo>
                    <a:pt x="24129" y="93979"/>
                  </a:lnTo>
                  <a:lnTo>
                    <a:pt x="24129" y="87630"/>
                  </a:lnTo>
                  <a:close/>
                </a:path>
                <a:path w="24129" h="711200">
                  <a:moveTo>
                    <a:pt x="24129" y="93980"/>
                  </a:moveTo>
                  <a:lnTo>
                    <a:pt x="0" y="93980"/>
                  </a:lnTo>
                  <a:lnTo>
                    <a:pt x="0" y="100329"/>
                  </a:lnTo>
                  <a:lnTo>
                    <a:pt x="24129" y="100329"/>
                  </a:lnTo>
                  <a:lnTo>
                    <a:pt x="24129" y="93980"/>
                  </a:lnTo>
                  <a:close/>
                </a:path>
                <a:path w="24129" h="711200">
                  <a:moveTo>
                    <a:pt x="24129" y="100330"/>
                  </a:moveTo>
                  <a:lnTo>
                    <a:pt x="0" y="100330"/>
                  </a:lnTo>
                  <a:lnTo>
                    <a:pt x="0" y="106679"/>
                  </a:lnTo>
                  <a:lnTo>
                    <a:pt x="24129" y="106679"/>
                  </a:lnTo>
                  <a:lnTo>
                    <a:pt x="24129" y="100330"/>
                  </a:lnTo>
                  <a:close/>
                </a:path>
                <a:path w="24129" h="711200">
                  <a:moveTo>
                    <a:pt x="24129" y="106680"/>
                  </a:moveTo>
                  <a:lnTo>
                    <a:pt x="0" y="106680"/>
                  </a:lnTo>
                  <a:lnTo>
                    <a:pt x="0" y="113029"/>
                  </a:lnTo>
                  <a:lnTo>
                    <a:pt x="24129" y="113029"/>
                  </a:lnTo>
                  <a:lnTo>
                    <a:pt x="24129" y="106680"/>
                  </a:lnTo>
                  <a:close/>
                </a:path>
                <a:path w="24129" h="711200">
                  <a:moveTo>
                    <a:pt x="24129" y="113030"/>
                  </a:moveTo>
                  <a:lnTo>
                    <a:pt x="0" y="113030"/>
                  </a:lnTo>
                  <a:lnTo>
                    <a:pt x="0" y="119379"/>
                  </a:lnTo>
                  <a:lnTo>
                    <a:pt x="24129" y="119379"/>
                  </a:lnTo>
                  <a:lnTo>
                    <a:pt x="24129" y="113030"/>
                  </a:lnTo>
                  <a:close/>
                </a:path>
                <a:path w="24129" h="711200">
                  <a:moveTo>
                    <a:pt x="24129" y="119380"/>
                  </a:moveTo>
                  <a:lnTo>
                    <a:pt x="0" y="119380"/>
                  </a:lnTo>
                  <a:lnTo>
                    <a:pt x="0" y="125729"/>
                  </a:lnTo>
                  <a:lnTo>
                    <a:pt x="24129" y="125729"/>
                  </a:lnTo>
                  <a:lnTo>
                    <a:pt x="24129" y="119380"/>
                  </a:lnTo>
                  <a:close/>
                </a:path>
                <a:path w="24129" h="711200">
                  <a:moveTo>
                    <a:pt x="24129" y="125730"/>
                  </a:moveTo>
                  <a:lnTo>
                    <a:pt x="0" y="125730"/>
                  </a:lnTo>
                  <a:lnTo>
                    <a:pt x="0" y="130809"/>
                  </a:lnTo>
                  <a:lnTo>
                    <a:pt x="24129" y="130809"/>
                  </a:lnTo>
                  <a:lnTo>
                    <a:pt x="24129" y="125730"/>
                  </a:lnTo>
                  <a:close/>
                </a:path>
                <a:path w="24129" h="711200">
                  <a:moveTo>
                    <a:pt x="24129" y="130810"/>
                  </a:moveTo>
                  <a:lnTo>
                    <a:pt x="0" y="130810"/>
                  </a:lnTo>
                  <a:lnTo>
                    <a:pt x="0" y="138429"/>
                  </a:lnTo>
                  <a:lnTo>
                    <a:pt x="24129" y="138429"/>
                  </a:lnTo>
                  <a:lnTo>
                    <a:pt x="24129" y="130810"/>
                  </a:lnTo>
                  <a:close/>
                </a:path>
                <a:path w="24129" h="711200">
                  <a:moveTo>
                    <a:pt x="24129" y="138430"/>
                  </a:moveTo>
                  <a:lnTo>
                    <a:pt x="0" y="138430"/>
                  </a:lnTo>
                  <a:lnTo>
                    <a:pt x="0" y="144779"/>
                  </a:lnTo>
                  <a:lnTo>
                    <a:pt x="24129" y="144779"/>
                  </a:lnTo>
                  <a:lnTo>
                    <a:pt x="24129" y="138430"/>
                  </a:lnTo>
                  <a:close/>
                </a:path>
                <a:path w="24129" h="711200">
                  <a:moveTo>
                    <a:pt x="24129" y="144780"/>
                  </a:moveTo>
                  <a:lnTo>
                    <a:pt x="0" y="144780"/>
                  </a:lnTo>
                  <a:lnTo>
                    <a:pt x="0" y="151129"/>
                  </a:lnTo>
                  <a:lnTo>
                    <a:pt x="24129" y="151129"/>
                  </a:lnTo>
                  <a:lnTo>
                    <a:pt x="24129" y="144780"/>
                  </a:lnTo>
                  <a:close/>
                </a:path>
                <a:path w="24129" h="711200">
                  <a:moveTo>
                    <a:pt x="24129" y="151130"/>
                  </a:moveTo>
                  <a:lnTo>
                    <a:pt x="0" y="151130"/>
                  </a:lnTo>
                  <a:lnTo>
                    <a:pt x="0" y="156209"/>
                  </a:lnTo>
                  <a:lnTo>
                    <a:pt x="24129" y="156209"/>
                  </a:lnTo>
                  <a:lnTo>
                    <a:pt x="24129" y="151130"/>
                  </a:lnTo>
                  <a:close/>
                </a:path>
                <a:path w="24129" h="711200">
                  <a:moveTo>
                    <a:pt x="24129" y="156210"/>
                  </a:moveTo>
                  <a:lnTo>
                    <a:pt x="0" y="156210"/>
                  </a:lnTo>
                  <a:lnTo>
                    <a:pt x="0" y="161289"/>
                  </a:lnTo>
                  <a:lnTo>
                    <a:pt x="10159" y="161289"/>
                  </a:lnTo>
                  <a:lnTo>
                    <a:pt x="10159" y="160019"/>
                  </a:lnTo>
                  <a:lnTo>
                    <a:pt x="24129" y="160019"/>
                  </a:lnTo>
                  <a:lnTo>
                    <a:pt x="24129" y="156210"/>
                  </a:lnTo>
                  <a:close/>
                </a:path>
                <a:path w="24129" h="711200">
                  <a:moveTo>
                    <a:pt x="24129" y="280669"/>
                  </a:moveTo>
                  <a:lnTo>
                    <a:pt x="21590" y="280669"/>
                  </a:lnTo>
                  <a:lnTo>
                    <a:pt x="21590" y="281939"/>
                  </a:lnTo>
                  <a:lnTo>
                    <a:pt x="16509" y="281939"/>
                  </a:lnTo>
                  <a:lnTo>
                    <a:pt x="16509" y="283209"/>
                  </a:lnTo>
                  <a:lnTo>
                    <a:pt x="11429" y="283209"/>
                  </a:lnTo>
                  <a:lnTo>
                    <a:pt x="11429" y="284479"/>
                  </a:lnTo>
                  <a:lnTo>
                    <a:pt x="24129" y="284479"/>
                  </a:lnTo>
                  <a:lnTo>
                    <a:pt x="24129" y="280669"/>
                  </a:lnTo>
                  <a:close/>
                </a:path>
                <a:path w="24129" h="711200">
                  <a:moveTo>
                    <a:pt x="24129" y="284480"/>
                  </a:moveTo>
                  <a:lnTo>
                    <a:pt x="7620" y="284480"/>
                  </a:lnTo>
                  <a:lnTo>
                    <a:pt x="7620" y="285750"/>
                  </a:lnTo>
                  <a:lnTo>
                    <a:pt x="0" y="285750"/>
                  </a:lnTo>
                  <a:lnTo>
                    <a:pt x="0" y="290829"/>
                  </a:lnTo>
                  <a:lnTo>
                    <a:pt x="24129" y="290829"/>
                  </a:lnTo>
                  <a:lnTo>
                    <a:pt x="24129" y="284480"/>
                  </a:lnTo>
                  <a:close/>
                </a:path>
                <a:path w="24129" h="711200">
                  <a:moveTo>
                    <a:pt x="24129" y="290830"/>
                  </a:moveTo>
                  <a:lnTo>
                    <a:pt x="0" y="290830"/>
                  </a:lnTo>
                  <a:lnTo>
                    <a:pt x="0" y="297179"/>
                  </a:lnTo>
                  <a:lnTo>
                    <a:pt x="24129" y="297179"/>
                  </a:lnTo>
                  <a:lnTo>
                    <a:pt x="24129" y="290830"/>
                  </a:lnTo>
                  <a:close/>
                </a:path>
                <a:path w="24129" h="711200">
                  <a:moveTo>
                    <a:pt x="24129" y="297180"/>
                  </a:moveTo>
                  <a:lnTo>
                    <a:pt x="0" y="297180"/>
                  </a:lnTo>
                  <a:lnTo>
                    <a:pt x="0" y="303529"/>
                  </a:lnTo>
                  <a:lnTo>
                    <a:pt x="24129" y="303529"/>
                  </a:lnTo>
                  <a:lnTo>
                    <a:pt x="24129" y="297180"/>
                  </a:lnTo>
                  <a:close/>
                </a:path>
                <a:path w="24129" h="711200">
                  <a:moveTo>
                    <a:pt x="24129" y="303530"/>
                  </a:moveTo>
                  <a:lnTo>
                    <a:pt x="0" y="303530"/>
                  </a:lnTo>
                  <a:lnTo>
                    <a:pt x="0" y="309879"/>
                  </a:lnTo>
                  <a:lnTo>
                    <a:pt x="24129" y="309879"/>
                  </a:lnTo>
                  <a:lnTo>
                    <a:pt x="24129" y="303530"/>
                  </a:lnTo>
                  <a:close/>
                </a:path>
                <a:path w="24129" h="711200">
                  <a:moveTo>
                    <a:pt x="24129" y="309880"/>
                  </a:moveTo>
                  <a:lnTo>
                    <a:pt x="0" y="309880"/>
                  </a:lnTo>
                  <a:lnTo>
                    <a:pt x="0" y="316229"/>
                  </a:lnTo>
                  <a:lnTo>
                    <a:pt x="24129" y="316229"/>
                  </a:lnTo>
                  <a:lnTo>
                    <a:pt x="24129" y="309880"/>
                  </a:lnTo>
                  <a:close/>
                </a:path>
                <a:path w="24129" h="711200">
                  <a:moveTo>
                    <a:pt x="24129" y="316230"/>
                  </a:moveTo>
                  <a:lnTo>
                    <a:pt x="0" y="316230"/>
                  </a:lnTo>
                  <a:lnTo>
                    <a:pt x="0" y="322579"/>
                  </a:lnTo>
                  <a:lnTo>
                    <a:pt x="24129" y="322579"/>
                  </a:lnTo>
                  <a:lnTo>
                    <a:pt x="24129" y="316230"/>
                  </a:lnTo>
                  <a:close/>
                </a:path>
                <a:path w="24129" h="711200">
                  <a:moveTo>
                    <a:pt x="24129" y="322580"/>
                  </a:moveTo>
                  <a:lnTo>
                    <a:pt x="0" y="322580"/>
                  </a:lnTo>
                  <a:lnTo>
                    <a:pt x="0" y="328929"/>
                  </a:lnTo>
                  <a:lnTo>
                    <a:pt x="24129" y="328929"/>
                  </a:lnTo>
                  <a:lnTo>
                    <a:pt x="24129" y="322580"/>
                  </a:lnTo>
                  <a:close/>
                </a:path>
                <a:path w="24129" h="711200">
                  <a:moveTo>
                    <a:pt x="24129" y="328930"/>
                  </a:moveTo>
                  <a:lnTo>
                    <a:pt x="0" y="328930"/>
                  </a:lnTo>
                  <a:lnTo>
                    <a:pt x="0" y="335279"/>
                  </a:lnTo>
                  <a:lnTo>
                    <a:pt x="24129" y="335279"/>
                  </a:lnTo>
                  <a:lnTo>
                    <a:pt x="24129" y="328930"/>
                  </a:lnTo>
                  <a:close/>
                </a:path>
                <a:path w="24129" h="711200">
                  <a:moveTo>
                    <a:pt x="24129" y="335280"/>
                  </a:moveTo>
                  <a:lnTo>
                    <a:pt x="0" y="335280"/>
                  </a:lnTo>
                  <a:lnTo>
                    <a:pt x="0" y="341629"/>
                  </a:lnTo>
                  <a:lnTo>
                    <a:pt x="24129" y="341629"/>
                  </a:lnTo>
                  <a:lnTo>
                    <a:pt x="24129" y="335280"/>
                  </a:lnTo>
                  <a:close/>
                </a:path>
                <a:path w="24129" h="711200">
                  <a:moveTo>
                    <a:pt x="24129" y="341630"/>
                  </a:moveTo>
                  <a:lnTo>
                    <a:pt x="0" y="341630"/>
                  </a:lnTo>
                  <a:lnTo>
                    <a:pt x="0" y="347979"/>
                  </a:lnTo>
                  <a:lnTo>
                    <a:pt x="24129" y="347979"/>
                  </a:lnTo>
                  <a:lnTo>
                    <a:pt x="24129" y="341630"/>
                  </a:lnTo>
                  <a:close/>
                </a:path>
                <a:path w="24129" h="711200">
                  <a:moveTo>
                    <a:pt x="24129" y="347980"/>
                  </a:moveTo>
                  <a:lnTo>
                    <a:pt x="0" y="347980"/>
                  </a:lnTo>
                  <a:lnTo>
                    <a:pt x="0" y="354329"/>
                  </a:lnTo>
                  <a:lnTo>
                    <a:pt x="24129" y="354329"/>
                  </a:lnTo>
                  <a:lnTo>
                    <a:pt x="24129" y="347980"/>
                  </a:lnTo>
                  <a:close/>
                </a:path>
                <a:path w="24129" h="711200">
                  <a:moveTo>
                    <a:pt x="24129" y="354330"/>
                  </a:moveTo>
                  <a:lnTo>
                    <a:pt x="0" y="354330"/>
                  </a:lnTo>
                  <a:lnTo>
                    <a:pt x="0" y="360679"/>
                  </a:lnTo>
                  <a:lnTo>
                    <a:pt x="24129" y="360679"/>
                  </a:lnTo>
                  <a:lnTo>
                    <a:pt x="24129" y="354330"/>
                  </a:lnTo>
                  <a:close/>
                </a:path>
                <a:path w="24129" h="711200">
                  <a:moveTo>
                    <a:pt x="24129" y="360680"/>
                  </a:moveTo>
                  <a:lnTo>
                    <a:pt x="0" y="360680"/>
                  </a:lnTo>
                  <a:lnTo>
                    <a:pt x="0" y="367029"/>
                  </a:lnTo>
                  <a:lnTo>
                    <a:pt x="24129" y="367029"/>
                  </a:lnTo>
                  <a:lnTo>
                    <a:pt x="24129" y="360680"/>
                  </a:lnTo>
                  <a:close/>
                </a:path>
                <a:path w="24129" h="711200">
                  <a:moveTo>
                    <a:pt x="24129" y="367030"/>
                  </a:moveTo>
                  <a:lnTo>
                    <a:pt x="0" y="367030"/>
                  </a:lnTo>
                  <a:lnTo>
                    <a:pt x="0" y="373379"/>
                  </a:lnTo>
                  <a:lnTo>
                    <a:pt x="24129" y="373379"/>
                  </a:lnTo>
                  <a:lnTo>
                    <a:pt x="24129" y="367030"/>
                  </a:lnTo>
                  <a:close/>
                </a:path>
                <a:path w="24129" h="711200">
                  <a:moveTo>
                    <a:pt x="24129" y="373380"/>
                  </a:moveTo>
                  <a:lnTo>
                    <a:pt x="0" y="373380"/>
                  </a:lnTo>
                  <a:lnTo>
                    <a:pt x="0" y="379729"/>
                  </a:lnTo>
                  <a:lnTo>
                    <a:pt x="24129" y="379729"/>
                  </a:lnTo>
                  <a:lnTo>
                    <a:pt x="24129" y="373380"/>
                  </a:lnTo>
                  <a:close/>
                </a:path>
                <a:path w="24129" h="711200">
                  <a:moveTo>
                    <a:pt x="24129" y="379730"/>
                  </a:moveTo>
                  <a:lnTo>
                    <a:pt x="0" y="379730"/>
                  </a:lnTo>
                  <a:lnTo>
                    <a:pt x="0" y="386079"/>
                  </a:lnTo>
                  <a:lnTo>
                    <a:pt x="24129" y="386079"/>
                  </a:lnTo>
                  <a:lnTo>
                    <a:pt x="24129" y="379730"/>
                  </a:lnTo>
                  <a:close/>
                </a:path>
                <a:path w="24129" h="711200">
                  <a:moveTo>
                    <a:pt x="24129" y="386080"/>
                  </a:moveTo>
                  <a:lnTo>
                    <a:pt x="0" y="386080"/>
                  </a:lnTo>
                  <a:lnTo>
                    <a:pt x="0" y="392429"/>
                  </a:lnTo>
                  <a:lnTo>
                    <a:pt x="24129" y="392429"/>
                  </a:lnTo>
                  <a:lnTo>
                    <a:pt x="24129" y="386080"/>
                  </a:lnTo>
                  <a:close/>
                </a:path>
                <a:path w="24129" h="711200">
                  <a:moveTo>
                    <a:pt x="24129" y="392430"/>
                  </a:moveTo>
                  <a:lnTo>
                    <a:pt x="0" y="392430"/>
                  </a:lnTo>
                  <a:lnTo>
                    <a:pt x="0" y="398779"/>
                  </a:lnTo>
                  <a:lnTo>
                    <a:pt x="24129" y="398779"/>
                  </a:lnTo>
                  <a:lnTo>
                    <a:pt x="24129" y="392430"/>
                  </a:lnTo>
                  <a:close/>
                </a:path>
                <a:path w="24129" h="711200">
                  <a:moveTo>
                    <a:pt x="24129" y="398780"/>
                  </a:moveTo>
                  <a:lnTo>
                    <a:pt x="0" y="398780"/>
                  </a:lnTo>
                  <a:lnTo>
                    <a:pt x="0" y="405129"/>
                  </a:lnTo>
                  <a:lnTo>
                    <a:pt x="24129" y="405129"/>
                  </a:lnTo>
                  <a:lnTo>
                    <a:pt x="24129" y="398780"/>
                  </a:lnTo>
                  <a:close/>
                </a:path>
                <a:path w="24129" h="711200">
                  <a:moveTo>
                    <a:pt x="24129" y="405130"/>
                  </a:moveTo>
                  <a:lnTo>
                    <a:pt x="0" y="405130"/>
                  </a:lnTo>
                  <a:lnTo>
                    <a:pt x="0" y="411479"/>
                  </a:lnTo>
                  <a:lnTo>
                    <a:pt x="24129" y="411479"/>
                  </a:lnTo>
                  <a:lnTo>
                    <a:pt x="24129" y="405130"/>
                  </a:lnTo>
                  <a:close/>
                </a:path>
                <a:path w="24129" h="711200">
                  <a:moveTo>
                    <a:pt x="24129" y="411480"/>
                  </a:moveTo>
                  <a:lnTo>
                    <a:pt x="0" y="411480"/>
                  </a:lnTo>
                  <a:lnTo>
                    <a:pt x="0" y="417829"/>
                  </a:lnTo>
                  <a:lnTo>
                    <a:pt x="11429" y="417829"/>
                  </a:lnTo>
                  <a:lnTo>
                    <a:pt x="11429" y="416559"/>
                  </a:lnTo>
                  <a:lnTo>
                    <a:pt x="15239" y="416559"/>
                  </a:lnTo>
                  <a:lnTo>
                    <a:pt x="15239" y="415289"/>
                  </a:lnTo>
                  <a:lnTo>
                    <a:pt x="17779" y="415289"/>
                  </a:lnTo>
                  <a:lnTo>
                    <a:pt x="17779" y="414019"/>
                  </a:lnTo>
                  <a:lnTo>
                    <a:pt x="24129" y="414019"/>
                  </a:lnTo>
                  <a:lnTo>
                    <a:pt x="24129" y="411480"/>
                  </a:lnTo>
                  <a:close/>
                </a:path>
                <a:path w="24129" h="711200">
                  <a:moveTo>
                    <a:pt x="7620" y="417830"/>
                  </a:moveTo>
                  <a:lnTo>
                    <a:pt x="0" y="417830"/>
                  </a:lnTo>
                  <a:lnTo>
                    <a:pt x="0" y="420369"/>
                  </a:lnTo>
                  <a:lnTo>
                    <a:pt x="3809" y="420369"/>
                  </a:lnTo>
                  <a:lnTo>
                    <a:pt x="3809" y="419100"/>
                  </a:lnTo>
                  <a:lnTo>
                    <a:pt x="7620" y="419100"/>
                  </a:lnTo>
                  <a:lnTo>
                    <a:pt x="7620" y="417830"/>
                  </a:lnTo>
                  <a:close/>
                </a:path>
                <a:path w="24129" h="711200">
                  <a:moveTo>
                    <a:pt x="24129" y="570230"/>
                  </a:moveTo>
                  <a:lnTo>
                    <a:pt x="22859" y="570230"/>
                  </a:lnTo>
                  <a:lnTo>
                    <a:pt x="22859" y="571500"/>
                  </a:lnTo>
                  <a:lnTo>
                    <a:pt x="20320" y="571500"/>
                  </a:lnTo>
                  <a:lnTo>
                    <a:pt x="20320" y="572769"/>
                  </a:lnTo>
                  <a:lnTo>
                    <a:pt x="12700" y="572769"/>
                  </a:lnTo>
                  <a:lnTo>
                    <a:pt x="12700" y="574039"/>
                  </a:lnTo>
                  <a:lnTo>
                    <a:pt x="10159" y="574039"/>
                  </a:lnTo>
                  <a:lnTo>
                    <a:pt x="10159" y="575309"/>
                  </a:lnTo>
                  <a:lnTo>
                    <a:pt x="0" y="575309"/>
                  </a:lnTo>
                  <a:lnTo>
                    <a:pt x="0" y="576579"/>
                  </a:lnTo>
                  <a:lnTo>
                    <a:pt x="24129" y="576579"/>
                  </a:lnTo>
                  <a:lnTo>
                    <a:pt x="24129" y="570230"/>
                  </a:lnTo>
                  <a:close/>
                </a:path>
                <a:path w="24129" h="711200">
                  <a:moveTo>
                    <a:pt x="24129" y="576580"/>
                  </a:moveTo>
                  <a:lnTo>
                    <a:pt x="0" y="576580"/>
                  </a:lnTo>
                  <a:lnTo>
                    <a:pt x="0" y="594359"/>
                  </a:lnTo>
                  <a:lnTo>
                    <a:pt x="24129" y="594359"/>
                  </a:lnTo>
                  <a:lnTo>
                    <a:pt x="24129" y="576580"/>
                  </a:lnTo>
                  <a:close/>
                </a:path>
                <a:path w="24129" h="711200">
                  <a:moveTo>
                    <a:pt x="24129" y="594360"/>
                  </a:moveTo>
                  <a:lnTo>
                    <a:pt x="0" y="594360"/>
                  </a:lnTo>
                  <a:lnTo>
                    <a:pt x="0" y="601979"/>
                  </a:lnTo>
                  <a:lnTo>
                    <a:pt x="24129" y="601979"/>
                  </a:lnTo>
                  <a:lnTo>
                    <a:pt x="24129" y="594360"/>
                  </a:lnTo>
                  <a:close/>
                </a:path>
                <a:path w="24129" h="711200">
                  <a:moveTo>
                    <a:pt x="24129" y="601980"/>
                  </a:moveTo>
                  <a:lnTo>
                    <a:pt x="0" y="601980"/>
                  </a:lnTo>
                  <a:lnTo>
                    <a:pt x="0" y="607059"/>
                  </a:lnTo>
                  <a:lnTo>
                    <a:pt x="24129" y="607059"/>
                  </a:lnTo>
                  <a:lnTo>
                    <a:pt x="24129" y="601980"/>
                  </a:lnTo>
                  <a:close/>
                </a:path>
                <a:path w="24129" h="711200">
                  <a:moveTo>
                    <a:pt x="24129" y="607060"/>
                  </a:moveTo>
                  <a:lnTo>
                    <a:pt x="0" y="607060"/>
                  </a:lnTo>
                  <a:lnTo>
                    <a:pt x="0" y="614679"/>
                  </a:lnTo>
                  <a:lnTo>
                    <a:pt x="24129" y="614679"/>
                  </a:lnTo>
                  <a:lnTo>
                    <a:pt x="24129" y="607060"/>
                  </a:lnTo>
                  <a:close/>
                </a:path>
                <a:path w="24129" h="711200">
                  <a:moveTo>
                    <a:pt x="24129" y="614680"/>
                  </a:moveTo>
                  <a:lnTo>
                    <a:pt x="0" y="614680"/>
                  </a:lnTo>
                  <a:lnTo>
                    <a:pt x="0" y="621029"/>
                  </a:lnTo>
                  <a:lnTo>
                    <a:pt x="24129" y="621029"/>
                  </a:lnTo>
                  <a:lnTo>
                    <a:pt x="24129" y="614680"/>
                  </a:lnTo>
                  <a:close/>
                </a:path>
                <a:path w="24129" h="711200">
                  <a:moveTo>
                    <a:pt x="24129" y="621030"/>
                  </a:moveTo>
                  <a:lnTo>
                    <a:pt x="0" y="621030"/>
                  </a:lnTo>
                  <a:lnTo>
                    <a:pt x="0" y="627379"/>
                  </a:lnTo>
                  <a:lnTo>
                    <a:pt x="24129" y="627379"/>
                  </a:lnTo>
                  <a:lnTo>
                    <a:pt x="24129" y="621030"/>
                  </a:lnTo>
                  <a:close/>
                </a:path>
                <a:path w="24129" h="711200">
                  <a:moveTo>
                    <a:pt x="24129" y="627380"/>
                  </a:moveTo>
                  <a:lnTo>
                    <a:pt x="0" y="627380"/>
                  </a:lnTo>
                  <a:lnTo>
                    <a:pt x="0" y="633729"/>
                  </a:lnTo>
                  <a:lnTo>
                    <a:pt x="24129" y="633729"/>
                  </a:lnTo>
                  <a:lnTo>
                    <a:pt x="24129" y="627380"/>
                  </a:lnTo>
                  <a:close/>
                </a:path>
                <a:path w="24129" h="711200">
                  <a:moveTo>
                    <a:pt x="24129" y="633730"/>
                  </a:moveTo>
                  <a:lnTo>
                    <a:pt x="0" y="633730"/>
                  </a:lnTo>
                  <a:lnTo>
                    <a:pt x="0" y="640079"/>
                  </a:lnTo>
                  <a:lnTo>
                    <a:pt x="24129" y="640079"/>
                  </a:lnTo>
                  <a:lnTo>
                    <a:pt x="24129" y="633730"/>
                  </a:lnTo>
                  <a:close/>
                </a:path>
                <a:path w="24129" h="711200">
                  <a:moveTo>
                    <a:pt x="24129" y="640080"/>
                  </a:moveTo>
                  <a:lnTo>
                    <a:pt x="0" y="640080"/>
                  </a:lnTo>
                  <a:lnTo>
                    <a:pt x="0" y="646429"/>
                  </a:lnTo>
                  <a:lnTo>
                    <a:pt x="24129" y="646429"/>
                  </a:lnTo>
                  <a:lnTo>
                    <a:pt x="24129" y="640080"/>
                  </a:lnTo>
                  <a:close/>
                </a:path>
                <a:path w="24129" h="711200">
                  <a:moveTo>
                    <a:pt x="24129" y="646430"/>
                  </a:moveTo>
                  <a:lnTo>
                    <a:pt x="0" y="646430"/>
                  </a:lnTo>
                  <a:lnTo>
                    <a:pt x="0" y="652779"/>
                  </a:lnTo>
                  <a:lnTo>
                    <a:pt x="24129" y="652779"/>
                  </a:lnTo>
                  <a:lnTo>
                    <a:pt x="24129" y="646430"/>
                  </a:lnTo>
                  <a:close/>
                </a:path>
                <a:path w="24129" h="711200">
                  <a:moveTo>
                    <a:pt x="24129" y="652780"/>
                  </a:moveTo>
                  <a:lnTo>
                    <a:pt x="0" y="652780"/>
                  </a:lnTo>
                  <a:lnTo>
                    <a:pt x="0" y="659129"/>
                  </a:lnTo>
                  <a:lnTo>
                    <a:pt x="24129" y="659129"/>
                  </a:lnTo>
                  <a:lnTo>
                    <a:pt x="24129" y="652780"/>
                  </a:lnTo>
                  <a:close/>
                </a:path>
                <a:path w="24129" h="711200">
                  <a:moveTo>
                    <a:pt x="24129" y="659130"/>
                  </a:moveTo>
                  <a:lnTo>
                    <a:pt x="0" y="659130"/>
                  </a:lnTo>
                  <a:lnTo>
                    <a:pt x="0" y="665479"/>
                  </a:lnTo>
                  <a:lnTo>
                    <a:pt x="24129" y="665479"/>
                  </a:lnTo>
                  <a:lnTo>
                    <a:pt x="24129" y="659130"/>
                  </a:lnTo>
                  <a:close/>
                </a:path>
                <a:path w="24129" h="711200">
                  <a:moveTo>
                    <a:pt x="24129" y="665480"/>
                  </a:moveTo>
                  <a:lnTo>
                    <a:pt x="0" y="665480"/>
                  </a:lnTo>
                  <a:lnTo>
                    <a:pt x="0" y="671829"/>
                  </a:lnTo>
                  <a:lnTo>
                    <a:pt x="24129" y="671829"/>
                  </a:lnTo>
                  <a:lnTo>
                    <a:pt x="24129" y="665480"/>
                  </a:lnTo>
                  <a:close/>
                </a:path>
                <a:path w="24129" h="711200">
                  <a:moveTo>
                    <a:pt x="24129" y="671830"/>
                  </a:moveTo>
                  <a:lnTo>
                    <a:pt x="0" y="671830"/>
                  </a:lnTo>
                  <a:lnTo>
                    <a:pt x="0" y="678179"/>
                  </a:lnTo>
                  <a:lnTo>
                    <a:pt x="24129" y="678179"/>
                  </a:lnTo>
                  <a:lnTo>
                    <a:pt x="24129" y="671830"/>
                  </a:lnTo>
                  <a:close/>
                </a:path>
                <a:path w="24129" h="711200">
                  <a:moveTo>
                    <a:pt x="24129" y="678180"/>
                  </a:moveTo>
                  <a:lnTo>
                    <a:pt x="0" y="678180"/>
                  </a:lnTo>
                  <a:lnTo>
                    <a:pt x="0" y="684529"/>
                  </a:lnTo>
                  <a:lnTo>
                    <a:pt x="24129" y="684529"/>
                  </a:lnTo>
                  <a:lnTo>
                    <a:pt x="24129" y="678180"/>
                  </a:lnTo>
                  <a:close/>
                </a:path>
                <a:path w="24129" h="711200">
                  <a:moveTo>
                    <a:pt x="24129" y="684530"/>
                  </a:moveTo>
                  <a:lnTo>
                    <a:pt x="0" y="684530"/>
                  </a:lnTo>
                  <a:lnTo>
                    <a:pt x="0" y="690879"/>
                  </a:lnTo>
                  <a:lnTo>
                    <a:pt x="24129" y="690879"/>
                  </a:lnTo>
                  <a:lnTo>
                    <a:pt x="24129" y="684530"/>
                  </a:lnTo>
                  <a:close/>
                </a:path>
                <a:path w="24129" h="711200">
                  <a:moveTo>
                    <a:pt x="24129" y="690880"/>
                  </a:moveTo>
                  <a:lnTo>
                    <a:pt x="0" y="690880"/>
                  </a:lnTo>
                  <a:lnTo>
                    <a:pt x="0" y="697229"/>
                  </a:lnTo>
                  <a:lnTo>
                    <a:pt x="24129" y="697229"/>
                  </a:lnTo>
                  <a:lnTo>
                    <a:pt x="24129" y="690880"/>
                  </a:lnTo>
                  <a:close/>
                </a:path>
                <a:path w="24129" h="711200">
                  <a:moveTo>
                    <a:pt x="24129" y="697230"/>
                  </a:moveTo>
                  <a:lnTo>
                    <a:pt x="0" y="697230"/>
                  </a:lnTo>
                  <a:lnTo>
                    <a:pt x="0" y="703579"/>
                  </a:lnTo>
                  <a:lnTo>
                    <a:pt x="24129" y="703579"/>
                  </a:lnTo>
                  <a:lnTo>
                    <a:pt x="24129" y="697230"/>
                  </a:lnTo>
                  <a:close/>
                </a:path>
                <a:path w="24129" h="711200">
                  <a:moveTo>
                    <a:pt x="22860" y="703580"/>
                  </a:moveTo>
                  <a:lnTo>
                    <a:pt x="0" y="703580"/>
                  </a:lnTo>
                  <a:lnTo>
                    <a:pt x="0" y="709929"/>
                  </a:lnTo>
                  <a:lnTo>
                    <a:pt x="6350" y="709929"/>
                  </a:lnTo>
                  <a:lnTo>
                    <a:pt x="6350" y="708659"/>
                  </a:lnTo>
                  <a:lnTo>
                    <a:pt x="11429" y="708659"/>
                  </a:lnTo>
                  <a:lnTo>
                    <a:pt x="11429" y="707389"/>
                  </a:lnTo>
                  <a:lnTo>
                    <a:pt x="15240" y="707389"/>
                  </a:lnTo>
                  <a:lnTo>
                    <a:pt x="15240" y="706119"/>
                  </a:lnTo>
                  <a:lnTo>
                    <a:pt x="19050" y="706119"/>
                  </a:lnTo>
                  <a:lnTo>
                    <a:pt x="19050" y="704850"/>
                  </a:lnTo>
                  <a:lnTo>
                    <a:pt x="22860" y="704850"/>
                  </a:lnTo>
                  <a:lnTo>
                    <a:pt x="22860" y="703580"/>
                  </a:lnTo>
                  <a:close/>
                </a:path>
                <a:path w="24129" h="711200">
                  <a:moveTo>
                    <a:pt x="3809" y="709930"/>
                  </a:moveTo>
                  <a:lnTo>
                    <a:pt x="0" y="709930"/>
                  </a:lnTo>
                  <a:lnTo>
                    <a:pt x="0" y="711200"/>
                  </a:lnTo>
                  <a:lnTo>
                    <a:pt x="3809" y="711200"/>
                  </a:lnTo>
                  <a:lnTo>
                    <a:pt x="3809" y="709930"/>
                  </a:lnTo>
                  <a:close/>
                </a:path>
              </a:pathLst>
            </a:custGeom>
            <a:solidFill>
              <a:srgbClr val="242424"/>
            </a:solidFill>
          </p:spPr>
          <p:txBody>
            <a:bodyPr bIns="0" lIns="0" rIns="0" rtlCol="0" tIns="0" wrap="square"/>
            <a:p/>
          </p:txBody>
        </p:sp>
        <p:sp>
          <p:nvSpPr>
            <p:cNvPr id="1048940" name="object 217"/>
            <p:cNvSpPr/>
            <p:nvPr/>
          </p:nvSpPr>
          <p:spPr>
            <a:xfrm>
              <a:off x="6687820" y="4469129"/>
              <a:ext cx="24130" cy="716280"/>
            </a:xfrm>
            <a:custGeom>
              <a:avLst/>
              <a:ahLst/>
              <a:rect l="l" t="t" r="r" b="b"/>
              <a:pathLst>
                <a:path w="24129" h="716279">
                  <a:moveTo>
                    <a:pt x="24129" y="0"/>
                  </a:moveTo>
                  <a:lnTo>
                    <a:pt x="0" y="0"/>
                  </a:lnTo>
                  <a:lnTo>
                    <a:pt x="0" y="3810"/>
                  </a:lnTo>
                  <a:lnTo>
                    <a:pt x="24129" y="3810"/>
                  </a:lnTo>
                  <a:lnTo>
                    <a:pt x="24129" y="0"/>
                  </a:lnTo>
                  <a:close/>
                </a:path>
                <a:path w="24129" h="716279">
                  <a:moveTo>
                    <a:pt x="24129" y="3810"/>
                  </a:moveTo>
                  <a:lnTo>
                    <a:pt x="0" y="3810"/>
                  </a:lnTo>
                  <a:lnTo>
                    <a:pt x="0" y="10160"/>
                  </a:lnTo>
                  <a:lnTo>
                    <a:pt x="24129" y="10160"/>
                  </a:lnTo>
                  <a:lnTo>
                    <a:pt x="24129" y="3810"/>
                  </a:lnTo>
                  <a:close/>
                </a:path>
                <a:path w="24129" h="716279">
                  <a:moveTo>
                    <a:pt x="24129" y="10160"/>
                  </a:moveTo>
                  <a:lnTo>
                    <a:pt x="0" y="10160"/>
                  </a:lnTo>
                  <a:lnTo>
                    <a:pt x="0" y="16510"/>
                  </a:lnTo>
                  <a:lnTo>
                    <a:pt x="24129" y="16510"/>
                  </a:lnTo>
                  <a:lnTo>
                    <a:pt x="24129" y="10160"/>
                  </a:lnTo>
                  <a:close/>
                </a:path>
                <a:path w="24129" h="716279">
                  <a:moveTo>
                    <a:pt x="24129" y="16510"/>
                  </a:moveTo>
                  <a:lnTo>
                    <a:pt x="0" y="16510"/>
                  </a:lnTo>
                  <a:lnTo>
                    <a:pt x="0" y="22860"/>
                  </a:lnTo>
                  <a:lnTo>
                    <a:pt x="24129" y="22860"/>
                  </a:lnTo>
                  <a:lnTo>
                    <a:pt x="24129" y="16510"/>
                  </a:lnTo>
                  <a:close/>
                </a:path>
                <a:path w="24129" h="716279">
                  <a:moveTo>
                    <a:pt x="24129" y="22860"/>
                  </a:moveTo>
                  <a:lnTo>
                    <a:pt x="0" y="22860"/>
                  </a:lnTo>
                  <a:lnTo>
                    <a:pt x="0" y="29210"/>
                  </a:lnTo>
                  <a:lnTo>
                    <a:pt x="24129" y="29210"/>
                  </a:lnTo>
                  <a:lnTo>
                    <a:pt x="24129" y="22860"/>
                  </a:lnTo>
                  <a:close/>
                </a:path>
                <a:path w="24129" h="716279">
                  <a:moveTo>
                    <a:pt x="24129" y="29210"/>
                  </a:moveTo>
                  <a:lnTo>
                    <a:pt x="0" y="29210"/>
                  </a:lnTo>
                  <a:lnTo>
                    <a:pt x="0" y="35560"/>
                  </a:lnTo>
                  <a:lnTo>
                    <a:pt x="24129" y="35560"/>
                  </a:lnTo>
                  <a:lnTo>
                    <a:pt x="24129" y="29210"/>
                  </a:lnTo>
                  <a:close/>
                </a:path>
                <a:path w="24129" h="716279">
                  <a:moveTo>
                    <a:pt x="24129" y="35560"/>
                  </a:moveTo>
                  <a:lnTo>
                    <a:pt x="0" y="35560"/>
                  </a:lnTo>
                  <a:lnTo>
                    <a:pt x="0" y="41910"/>
                  </a:lnTo>
                  <a:lnTo>
                    <a:pt x="24129" y="41910"/>
                  </a:lnTo>
                  <a:lnTo>
                    <a:pt x="24129" y="35560"/>
                  </a:lnTo>
                  <a:close/>
                </a:path>
                <a:path w="24129" h="716279">
                  <a:moveTo>
                    <a:pt x="24129" y="41910"/>
                  </a:moveTo>
                  <a:lnTo>
                    <a:pt x="0" y="41910"/>
                  </a:lnTo>
                  <a:lnTo>
                    <a:pt x="0" y="48260"/>
                  </a:lnTo>
                  <a:lnTo>
                    <a:pt x="24129" y="48260"/>
                  </a:lnTo>
                  <a:lnTo>
                    <a:pt x="24129" y="41910"/>
                  </a:lnTo>
                  <a:close/>
                </a:path>
                <a:path w="24129" h="716279">
                  <a:moveTo>
                    <a:pt x="24129" y="48260"/>
                  </a:moveTo>
                  <a:lnTo>
                    <a:pt x="0" y="48260"/>
                  </a:lnTo>
                  <a:lnTo>
                    <a:pt x="0" y="54610"/>
                  </a:lnTo>
                  <a:lnTo>
                    <a:pt x="24129" y="54610"/>
                  </a:lnTo>
                  <a:lnTo>
                    <a:pt x="24129" y="48260"/>
                  </a:lnTo>
                  <a:close/>
                </a:path>
                <a:path w="24129" h="716279">
                  <a:moveTo>
                    <a:pt x="24129" y="54610"/>
                  </a:moveTo>
                  <a:lnTo>
                    <a:pt x="0" y="54610"/>
                  </a:lnTo>
                  <a:lnTo>
                    <a:pt x="0" y="60960"/>
                  </a:lnTo>
                  <a:lnTo>
                    <a:pt x="24129" y="60960"/>
                  </a:lnTo>
                  <a:lnTo>
                    <a:pt x="24129" y="54610"/>
                  </a:lnTo>
                  <a:close/>
                </a:path>
                <a:path w="24129" h="716279">
                  <a:moveTo>
                    <a:pt x="24129" y="60960"/>
                  </a:moveTo>
                  <a:lnTo>
                    <a:pt x="0" y="60960"/>
                  </a:lnTo>
                  <a:lnTo>
                    <a:pt x="0" y="67310"/>
                  </a:lnTo>
                  <a:lnTo>
                    <a:pt x="24129" y="67310"/>
                  </a:lnTo>
                  <a:lnTo>
                    <a:pt x="24129" y="60960"/>
                  </a:lnTo>
                  <a:close/>
                </a:path>
                <a:path w="24129" h="716279">
                  <a:moveTo>
                    <a:pt x="24129" y="67310"/>
                  </a:moveTo>
                  <a:lnTo>
                    <a:pt x="0" y="67310"/>
                  </a:lnTo>
                  <a:lnTo>
                    <a:pt x="0" y="73660"/>
                  </a:lnTo>
                  <a:lnTo>
                    <a:pt x="24129" y="73660"/>
                  </a:lnTo>
                  <a:lnTo>
                    <a:pt x="24129" y="67310"/>
                  </a:lnTo>
                  <a:close/>
                </a:path>
                <a:path w="24129" h="716279">
                  <a:moveTo>
                    <a:pt x="24129" y="73660"/>
                  </a:moveTo>
                  <a:lnTo>
                    <a:pt x="0" y="73660"/>
                  </a:lnTo>
                  <a:lnTo>
                    <a:pt x="0" y="80010"/>
                  </a:lnTo>
                  <a:lnTo>
                    <a:pt x="24129" y="80010"/>
                  </a:lnTo>
                  <a:lnTo>
                    <a:pt x="24129" y="73660"/>
                  </a:lnTo>
                  <a:close/>
                </a:path>
                <a:path w="24129" h="716279">
                  <a:moveTo>
                    <a:pt x="24129" y="80010"/>
                  </a:moveTo>
                  <a:lnTo>
                    <a:pt x="0" y="80010"/>
                  </a:lnTo>
                  <a:lnTo>
                    <a:pt x="0" y="86360"/>
                  </a:lnTo>
                  <a:lnTo>
                    <a:pt x="24129" y="86360"/>
                  </a:lnTo>
                  <a:lnTo>
                    <a:pt x="24129" y="80010"/>
                  </a:lnTo>
                  <a:close/>
                </a:path>
                <a:path w="24129" h="716279">
                  <a:moveTo>
                    <a:pt x="24129" y="86360"/>
                  </a:moveTo>
                  <a:lnTo>
                    <a:pt x="0" y="86360"/>
                  </a:lnTo>
                  <a:lnTo>
                    <a:pt x="0" y="92710"/>
                  </a:lnTo>
                  <a:lnTo>
                    <a:pt x="24129" y="92710"/>
                  </a:lnTo>
                  <a:lnTo>
                    <a:pt x="24129" y="86360"/>
                  </a:lnTo>
                  <a:close/>
                </a:path>
                <a:path w="24129" h="716279">
                  <a:moveTo>
                    <a:pt x="24129" y="92710"/>
                  </a:moveTo>
                  <a:lnTo>
                    <a:pt x="0" y="92710"/>
                  </a:lnTo>
                  <a:lnTo>
                    <a:pt x="0" y="99060"/>
                  </a:lnTo>
                  <a:lnTo>
                    <a:pt x="24129" y="99060"/>
                  </a:lnTo>
                  <a:lnTo>
                    <a:pt x="24129" y="92710"/>
                  </a:lnTo>
                  <a:close/>
                </a:path>
                <a:path w="24129" h="716279">
                  <a:moveTo>
                    <a:pt x="24129" y="99060"/>
                  </a:moveTo>
                  <a:lnTo>
                    <a:pt x="0" y="99060"/>
                  </a:lnTo>
                  <a:lnTo>
                    <a:pt x="0" y="105410"/>
                  </a:lnTo>
                  <a:lnTo>
                    <a:pt x="24129" y="105410"/>
                  </a:lnTo>
                  <a:lnTo>
                    <a:pt x="24129" y="99060"/>
                  </a:lnTo>
                  <a:close/>
                </a:path>
                <a:path w="24129" h="716279">
                  <a:moveTo>
                    <a:pt x="24129" y="105410"/>
                  </a:moveTo>
                  <a:lnTo>
                    <a:pt x="0" y="105410"/>
                  </a:lnTo>
                  <a:lnTo>
                    <a:pt x="0" y="111760"/>
                  </a:lnTo>
                  <a:lnTo>
                    <a:pt x="24129" y="111760"/>
                  </a:lnTo>
                  <a:lnTo>
                    <a:pt x="24129" y="105410"/>
                  </a:lnTo>
                  <a:close/>
                </a:path>
                <a:path w="24129" h="716279">
                  <a:moveTo>
                    <a:pt x="24129" y="111760"/>
                  </a:moveTo>
                  <a:lnTo>
                    <a:pt x="0" y="111760"/>
                  </a:lnTo>
                  <a:lnTo>
                    <a:pt x="0" y="118110"/>
                  </a:lnTo>
                  <a:lnTo>
                    <a:pt x="24129" y="118110"/>
                  </a:lnTo>
                  <a:lnTo>
                    <a:pt x="24129" y="111760"/>
                  </a:lnTo>
                  <a:close/>
                </a:path>
                <a:path w="24129" h="716279">
                  <a:moveTo>
                    <a:pt x="24129" y="118110"/>
                  </a:moveTo>
                  <a:lnTo>
                    <a:pt x="0" y="118110"/>
                  </a:lnTo>
                  <a:lnTo>
                    <a:pt x="0" y="124460"/>
                  </a:lnTo>
                  <a:lnTo>
                    <a:pt x="24129" y="124460"/>
                  </a:lnTo>
                  <a:lnTo>
                    <a:pt x="24129" y="118110"/>
                  </a:lnTo>
                  <a:close/>
                </a:path>
                <a:path w="24129" h="716279">
                  <a:moveTo>
                    <a:pt x="24129" y="124460"/>
                  </a:moveTo>
                  <a:lnTo>
                    <a:pt x="0" y="124460"/>
                  </a:lnTo>
                  <a:lnTo>
                    <a:pt x="0" y="129540"/>
                  </a:lnTo>
                  <a:lnTo>
                    <a:pt x="24129" y="129540"/>
                  </a:lnTo>
                  <a:lnTo>
                    <a:pt x="24129" y="124460"/>
                  </a:lnTo>
                  <a:close/>
                </a:path>
                <a:path w="24129" h="716279">
                  <a:moveTo>
                    <a:pt x="24129" y="129540"/>
                  </a:moveTo>
                  <a:lnTo>
                    <a:pt x="0" y="129540"/>
                  </a:lnTo>
                  <a:lnTo>
                    <a:pt x="0" y="137160"/>
                  </a:lnTo>
                  <a:lnTo>
                    <a:pt x="24129" y="137160"/>
                  </a:lnTo>
                  <a:lnTo>
                    <a:pt x="24129" y="129540"/>
                  </a:lnTo>
                  <a:close/>
                </a:path>
                <a:path w="24129" h="716279">
                  <a:moveTo>
                    <a:pt x="24129" y="137160"/>
                  </a:moveTo>
                  <a:lnTo>
                    <a:pt x="0" y="137160"/>
                  </a:lnTo>
                  <a:lnTo>
                    <a:pt x="0" y="143510"/>
                  </a:lnTo>
                  <a:lnTo>
                    <a:pt x="24129" y="143510"/>
                  </a:lnTo>
                  <a:lnTo>
                    <a:pt x="24129" y="137160"/>
                  </a:lnTo>
                  <a:close/>
                </a:path>
                <a:path w="24129" h="716279">
                  <a:moveTo>
                    <a:pt x="24129" y="143510"/>
                  </a:moveTo>
                  <a:lnTo>
                    <a:pt x="0" y="143510"/>
                  </a:lnTo>
                  <a:lnTo>
                    <a:pt x="0" y="149860"/>
                  </a:lnTo>
                  <a:lnTo>
                    <a:pt x="24129" y="149860"/>
                  </a:lnTo>
                  <a:lnTo>
                    <a:pt x="24129" y="143510"/>
                  </a:lnTo>
                  <a:close/>
                </a:path>
                <a:path w="24129" h="716279">
                  <a:moveTo>
                    <a:pt x="24129" y="149860"/>
                  </a:moveTo>
                  <a:lnTo>
                    <a:pt x="0" y="149860"/>
                  </a:lnTo>
                  <a:lnTo>
                    <a:pt x="0" y="154940"/>
                  </a:lnTo>
                  <a:lnTo>
                    <a:pt x="24129" y="154940"/>
                  </a:lnTo>
                  <a:lnTo>
                    <a:pt x="24129" y="149860"/>
                  </a:lnTo>
                  <a:close/>
                </a:path>
                <a:path w="24129" h="716279">
                  <a:moveTo>
                    <a:pt x="24129" y="154940"/>
                  </a:moveTo>
                  <a:lnTo>
                    <a:pt x="0" y="154940"/>
                  </a:lnTo>
                  <a:lnTo>
                    <a:pt x="0" y="162560"/>
                  </a:lnTo>
                  <a:lnTo>
                    <a:pt x="8889" y="162560"/>
                  </a:lnTo>
                  <a:lnTo>
                    <a:pt x="8889" y="161290"/>
                  </a:lnTo>
                  <a:lnTo>
                    <a:pt x="21589" y="161290"/>
                  </a:lnTo>
                  <a:lnTo>
                    <a:pt x="21589" y="160020"/>
                  </a:lnTo>
                  <a:lnTo>
                    <a:pt x="24129" y="160020"/>
                  </a:lnTo>
                  <a:lnTo>
                    <a:pt x="24129" y="154940"/>
                  </a:lnTo>
                  <a:close/>
                </a:path>
                <a:path w="24129" h="716279">
                  <a:moveTo>
                    <a:pt x="6350" y="162560"/>
                  </a:moveTo>
                  <a:lnTo>
                    <a:pt x="0" y="162560"/>
                  </a:lnTo>
                  <a:lnTo>
                    <a:pt x="0" y="165100"/>
                  </a:lnTo>
                  <a:lnTo>
                    <a:pt x="2539" y="165100"/>
                  </a:lnTo>
                  <a:lnTo>
                    <a:pt x="2539" y="163830"/>
                  </a:lnTo>
                  <a:lnTo>
                    <a:pt x="6350" y="163830"/>
                  </a:lnTo>
                  <a:lnTo>
                    <a:pt x="6350" y="162560"/>
                  </a:lnTo>
                  <a:close/>
                </a:path>
                <a:path w="24129" h="716279">
                  <a:moveTo>
                    <a:pt x="24129" y="285750"/>
                  </a:moveTo>
                  <a:lnTo>
                    <a:pt x="19050" y="285750"/>
                  </a:lnTo>
                  <a:lnTo>
                    <a:pt x="19050" y="287020"/>
                  </a:lnTo>
                  <a:lnTo>
                    <a:pt x="13970" y="287020"/>
                  </a:lnTo>
                  <a:lnTo>
                    <a:pt x="13970" y="288290"/>
                  </a:lnTo>
                  <a:lnTo>
                    <a:pt x="8889" y="288290"/>
                  </a:lnTo>
                  <a:lnTo>
                    <a:pt x="8889" y="289560"/>
                  </a:lnTo>
                  <a:lnTo>
                    <a:pt x="24129" y="289560"/>
                  </a:lnTo>
                  <a:lnTo>
                    <a:pt x="24129" y="285750"/>
                  </a:lnTo>
                  <a:close/>
                </a:path>
                <a:path w="24129" h="716279">
                  <a:moveTo>
                    <a:pt x="24129" y="289560"/>
                  </a:moveTo>
                  <a:lnTo>
                    <a:pt x="3809" y="289560"/>
                  </a:lnTo>
                  <a:lnTo>
                    <a:pt x="3809" y="290830"/>
                  </a:lnTo>
                  <a:lnTo>
                    <a:pt x="0" y="290830"/>
                  </a:lnTo>
                  <a:lnTo>
                    <a:pt x="0" y="295910"/>
                  </a:lnTo>
                  <a:lnTo>
                    <a:pt x="24129" y="295910"/>
                  </a:lnTo>
                  <a:lnTo>
                    <a:pt x="24129" y="289560"/>
                  </a:lnTo>
                  <a:close/>
                </a:path>
                <a:path w="24129" h="716279">
                  <a:moveTo>
                    <a:pt x="24129" y="295910"/>
                  </a:moveTo>
                  <a:lnTo>
                    <a:pt x="0" y="295910"/>
                  </a:lnTo>
                  <a:lnTo>
                    <a:pt x="0" y="302260"/>
                  </a:lnTo>
                  <a:lnTo>
                    <a:pt x="24129" y="302260"/>
                  </a:lnTo>
                  <a:lnTo>
                    <a:pt x="24129" y="295910"/>
                  </a:lnTo>
                  <a:close/>
                </a:path>
                <a:path w="24129" h="716279">
                  <a:moveTo>
                    <a:pt x="24129" y="302260"/>
                  </a:moveTo>
                  <a:lnTo>
                    <a:pt x="0" y="302260"/>
                  </a:lnTo>
                  <a:lnTo>
                    <a:pt x="0" y="308610"/>
                  </a:lnTo>
                  <a:lnTo>
                    <a:pt x="24129" y="308610"/>
                  </a:lnTo>
                  <a:lnTo>
                    <a:pt x="24129" y="302260"/>
                  </a:lnTo>
                  <a:close/>
                </a:path>
                <a:path w="24129" h="716279">
                  <a:moveTo>
                    <a:pt x="24129" y="308610"/>
                  </a:moveTo>
                  <a:lnTo>
                    <a:pt x="0" y="308610"/>
                  </a:lnTo>
                  <a:lnTo>
                    <a:pt x="0" y="314960"/>
                  </a:lnTo>
                  <a:lnTo>
                    <a:pt x="24129" y="314960"/>
                  </a:lnTo>
                  <a:lnTo>
                    <a:pt x="24129" y="308610"/>
                  </a:lnTo>
                  <a:close/>
                </a:path>
                <a:path w="24129" h="716279">
                  <a:moveTo>
                    <a:pt x="24129" y="314960"/>
                  </a:moveTo>
                  <a:lnTo>
                    <a:pt x="0" y="314960"/>
                  </a:lnTo>
                  <a:lnTo>
                    <a:pt x="0" y="321310"/>
                  </a:lnTo>
                  <a:lnTo>
                    <a:pt x="24129" y="321310"/>
                  </a:lnTo>
                  <a:lnTo>
                    <a:pt x="24129" y="314960"/>
                  </a:lnTo>
                  <a:close/>
                </a:path>
                <a:path w="24129" h="716279">
                  <a:moveTo>
                    <a:pt x="24129" y="321310"/>
                  </a:moveTo>
                  <a:lnTo>
                    <a:pt x="0" y="321310"/>
                  </a:lnTo>
                  <a:lnTo>
                    <a:pt x="0" y="327660"/>
                  </a:lnTo>
                  <a:lnTo>
                    <a:pt x="24129" y="327660"/>
                  </a:lnTo>
                  <a:lnTo>
                    <a:pt x="24129" y="321310"/>
                  </a:lnTo>
                  <a:close/>
                </a:path>
                <a:path w="24129" h="716279">
                  <a:moveTo>
                    <a:pt x="24129" y="327660"/>
                  </a:moveTo>
                  <a:lnTo>
                    <a:pt x="0" y="327660"/>
                  </a:lnTo>
                  <a:lnTo>
                    <a:pt x="0" y="334010"/>
                  </a:lnTo>
                  <a:lnTo>
                    <a:pt x="24129" y="334010"/>
                  </a:lnTo>
                  <a:lnTo>
                    <a:pt x="24129" y="327660"/>
                  </a:lnTo>
                  <a:close/>
                </a:path>
                <a:path w="24129" h="716279">
                  <a:moveTo>
                    <a:pt x="24129" y="334010"/>
                  </a:moveTo>
                  <a:lnTo>
                    <a:pt x="0" y="334010"/>
                  </a:lnTo>
                  <a:lnTo>
                    <a:pt x="0" y="340360"/>
                  </a:lnTo>
                  <a:lnTo>
                    <a:pt x="24129" y="340360"/>
                  </a:lnTo>
                  <a:lnTo>
                    <a:pt x="24129" y="334010"/>
                  </a:lnTo>
                  <a:close/>
                </a:path>
                <a:path w="24129" h="716279">
                  <a:moveTo>
                    <a:pt x="24129" y="340360"/>
                  </a:moveTo>
                  <a:lnTo>
                    <a:pt x="0" y="340360"/>
                  </a:lnTo>
                  <a:lnTo>
                    <a:pt x="0" y="346710"/>
                  </a:lnTo>
                  <a:lnTo>
                    <a:pt x="24129" y="346710"/>
                  </a:lnTo>
                  <a:lnTo>
                    <a:pt x="24129" y="340360"/>
                  </a:lnTo>
                  <a:close/>
                </a:path>
                <a:path w="24129" h="716279">
                  <a:moveTo>
                    <a:pt x="24129" y="346710"/>
                  </a:moveTo>
                  <a:lnTo>
                    <a:pt x="0" y="346710"/>
                  </a:lnTo>
                  <a:lnTo>
                    <a:pt x="0" y="353060"/>
                  </a:lnTo>
                  <a:lnTo>
                    <a:pt x="24129" y="353060"/>
                  </a:lnTo>
                  <a:lnTo>
                    <a:pt x="24129" y="346710"/>
                  </a:lnTo>
                  <a:close/>
                </a:path>
                <a:path w="24129" h="716279">
                  <a:moveTo>
                    <a:pt x="24129" y="353060"/>
                  </a:moveTo>
                  <a:lnTo>
                    <a:pt x="0" y="353060"/>
                  </a:lnTo>
                  <a:lnTo>
                    <a:pt x="0" y="359410"/>
                  </a:lnTo>
                  <a:lnTo>
                    <a:pt x="24129" y="359410"/>
                  </a:lnTo>
                  <a:lnTo>
                    <a:pt x="24129" y="353060"/>
                  </a:lnTo>
                  <a:close/>
                </a:path>
                <a:path w="24129" h="716279">
                  <a:moveTo>
                    <a:pt x="24129" y="359410"/>
                  </a:moveTo>
                  <a:lnTo>
                    <a:pt x="0" y="359410"/>
                  </a:lnTo>
                  <a:lnTo>
                    <a:pt x="0" y="365760"/>
                  </a:lnTo>
                  <a:lnTo>
                    <a:pt x="24129" y="365760"/>
                  </a:lnTo>
                  <a:lnTo>
                    <a:pt x="24129" y="359410"/>
                  </a:lnTo>
                  <a:close/>
                </a:path>
                <a:path w="24129" h="716279">
                  <a:moveTo>
                    <a:pt x="24129" y="365760"/>
                  </a:moveTo>
                  <a:lnTo>
                    <a:pt x="0" y="365760"/>
                  </a:lnTo>
                  <a:lnTo>
                    <a:pt x="0" y="372110"/>
                  </a:lnTo>
                  <a:lnTo>
                    <a:pt x="24129" y="372110"/>
                  </a:lnTo>
                  <a:lnTo>
                    <a:pt x="24129" y="365760"/>
                  </a:lnTo>
                  <a:close/>
                </a:path>
                <a:path w="24129" h="716279">
                  <a:moveTo>
                    <a:pt x="24129" y="372110"/>
                  </a:moveTo>
                  <a:lnTo>
                    <a:pt x="0" y="372110"/>
                  </a:lnTo>
                  <a:lnTo>
                    <a:pt x="0" y="378460"/>
                  </a:lnTo>
                  <a:lnTo>
                    <a:pt x="24129" y="378460"/>
                  </a:lnTo>
                  <a:lnTo>
                    <a:pt x="24129" y="372110"/>
                  </a:lnTo>
                  <a:close/>
                </a:path>
                <a:path w="24129" h="716279">
                  <a:moveTo>
                    <a:pt x="24129" y="378460"/>
                  </a:moveTo>
                  <a:lnTo>
                    <a:pt x="0" y="378460"/>
                  </a:lnTo>
                  <a:lnTo>
                    <a:pt x="0" y="384810"/>
                  </a:lnTo>
                  <a:lnTo>
                    <a:pt x="24129" y="384810"/>
                  </a:lnTo>
                  <a:lnTo>
                    <a:pt x="24129" y="378460"/>
                  </a:lnTo>
                  <a:close/>
                </a:path>
                <a:path w="24129" h="716279">
                  <a:moveTo>
                    <a:pt x="24129" y="384810"/>
                  </a:moveTo>
                  <a:lnTo>
                    <a:pt x="0" y="384810"/>
                  </a:lnTo>
                  <a:lnTo>
                    <a:pt x="0" y="391160"/>
                  </a:lnTo>
                  <a:lnTo>
                    <a:pt x="24129" y="391160"/>
                  </a:lnTo>
                  <a:lnTo>
                    <a:pt x="24129" y="384810"/>
                  </a:lnTo>
                  <a:close/>
                </a:path>
                <a:path w="24129" h="716279">
                  <a:moveTo>
                    <a:pt x="24129" y="391160"/>
                  </a:moveTo>
                  <a:lnTo>
                    <a:pt x="0" y="391160"/>
                  </a:lnTo>
                  <a:lnTo>
                    <a:pt x="0" y="397510"/>
                  </a:lnTo>
                  <a:lnTo>
                    <a:pt x="24129" y="397510"/>
                  </a:lnTo>
                  <a:lnTo>
                    <a:pt x="24129" y="391160"/>
                  </a:lnTo>
                  <a:close/>
                </a:path>
                <a:path w="24129" h="716279">
                  <a:moveTo>
                    <a:pt x="24129" y="397510"/>
                  </a:moveTo>
                  <a:lnTo>
                    <a:pt x="0" y="397510"/>
                  </a:lnTo>
                  <a:lnTo>
                    <a:pt x="0" y="403860"/>
                  </a:lnTo>
                  <a:lnTo>
                    <a:pt x="24129" y="403860"/>
                  </a:lnTo>
                  <a:lnTo>
                    <a:pt x="24129" y="397510"/>
                  </a:lnTo>
                  <a:close/>
                </a:path>
                <a:path w="24129" h="716279">
                  <a:moveTo>
                    <a:pt x="24129" y="403860"/>
                  </a:moveTo>
                  <a:lnTo>
                    <a:pt x="0" y="403860"/>
                  </a:lnTo>
                  <a:lnTo>
                    <a:pt x="0" y="410210"/>
                  </a:lnTo>
                  <a:lnTo>
                    <a:pt x="24129" y="410210"/>
                  </a:lnTo>
                  <a:lnTo>
                    <a:pt x="24129" y="403860"/>
                  </a:lnTo>
                  <a:close/>
                </a:path>
                <a:path w="24129" h="716279">
                  <a:moveTo>
                    <a:pt x="24129" y="410210"/>
                  </a:moveTo>
                  <a:lnTo>
                    <a:pt x="0" y="410210"/>
                  </a:lnTo>
                  <a:lnTo>
                    <a:pt x="0" y="416560"/>
                  </a:lnTo>
                  <a:lnTo>
                    <a:pt x="24129" y="416560"/>
                  </a:lnTo>
                  <a:lnTo>
                    <a:pt x="24129" y="410210"/>
                  </a:lnTo>
                  <a:close/>
                </a:path>
                <a:path w="24129" h="716279">
                  <a:moveTo>
                    <a:pt x="24129" y="416560"/>
                  </a:moveTo>
                  <a:lnTo>
                    <a:pt x="0" y="416560"/>
                  </a:lnTo>
                  <a:lnTo>
                    <a:pt x="0" y="422910"/>
                  </a:lnTo>
                  <a:lnTo>
                    <a:pt x="15239" y="422910"/>
                  </a:lnTo>
                  <a:lnTo>
                    <a:pt x="15239" y="421640"/>
                  </a:lnTo>
                  <a:lnTo>
                    <a:pt x="19050" y="421640"/>
                  </a:lnTo>
                  <a:lnTo>
                    <a:pt x="19050" y="420370"/>
                  </a:lnTo>
                  <a:lnTo>
                    <a:pt x="24129" y="420370"/>
                  </a:lnTo>
                  <a:lnTo>
                    <a:pt x="24129" y="416560"/>
                  </a:lnTo>
                  <a:close/>
                </a:path>
                <a:path w="24129" h="716279">
                  <a:moveTo>
                    <a:pt x="11429" y="422910"/>
                  </a:moveTo>
                  <a:lnTo>
                    <a:pt x="0" y="422910"/>
                  </a:lnTo>
                  <a:lnTo>
                    <a:pt x="0" y="426720"/>
                  </a:lnTo>
                  <a:lnTo>
                    <a:pt x="3809" y="426720"/>
                  </a:lnTo>
                  <a:lnTo>
                    <a:pt x="3809" y="425450"/>
                  </a:lnTo>
                  <a:lnTo>
                    <a:pt x="6350" y="425450"/>
                  </a:lnTo>
                  <a:lnTo>
                    <a:pt x="6350" y="424180"/>
                  </a:lnTo>
                  <a:lnTo>
                    <a:pt x="11429" y="424180"/>
                  </a:lnTo>
                  <a:lnTo>
                    <a:pt x="11429" y="422910"/>
                  </a:lnTo>
                  <a:close/>
                </a:path>
                <a:path w="24129" h="716279">
                  <a:moveTo>
                    <a:pt x="24129" y="575310"/>
                  </a:moveTo>
                  <a:lnTo>
                    <a:pt x="13970" y="575310"/>
                  </a:lnTo>
                  <a:lnTo>
                    <a:pt x="13970" y="576580"/>
                  </a:lnTo>
                  <a:lnTo>
                    <a:pt x="0" y="576580"/>
                  </a:lnTo>
                  <a:lnTo>
                    <a:pt x="0" y="593090"/>
                  </a:lnTo>
                  <a:lnTo>
                    <a:pt x="24129" y="593090"/>
                  </a:lnTo>
                  <a:lnTo>
                    <a:pt x="24129" y="575310"/>
                  </a:lnTo>
                  <a:close/>
                </a:path>
                <a:path w="24129" h="716279">
                  <a:moveTo>
                    <a:pt x="24129" y="593090"/>
                  </a:moveTo>
                  <a:lnTo>
                    <a:pt x="0" y="593090"/>
                  </a:lnTo>
                  <a:lnTo>
                    <a:pt x="0" y="600710"/>
                  </a:lnTo>
                  <a:lnTo>
                    <a:pt x="24129" y="600710"/>
                  </a:lnTo>
                  <a:lnTo>
                    <a:pt x="24129" y="593090"/>
                  </a:lnTo>
                  <a:close/>
                </a:path>
                <a:path w="24129" h="716279">
                  <a:moveTo>
                    <a:pt x="24129" y="600710"/>
                  </a:moveTo>
                  <a:lnTo>
                    <a:pt x="0" y="600710"/>
                  </a:lnTo>
                  <a:lnTo>
                    <a:pt x="0" y="605790"/>
                  </a:lnTo>
                  <a:lnTo>
                    <a:pt x="24129" y="605790"/>
                  </a:lnTo>
                  <a:lnTo>
                    <a:pt x="24129" y="600710"/>
                  </a:lnTo>
                  <a:close/>
                </a:path>
                <a:path w="24129" h="716279">
                  <a:moveTo>
                    <a:pt x="24129" y="605790"/>
                  </a:moveTo>
                  <a:lnTo>
                    <a:pt x="0" y="605790"/>
                  </a:lnTo>
                  <a:lnTo>
                    <a:pt x="0" y="613410"/>
                  </a:lnTo>
                  <a:lnTo>
                    <a:pt x="24129" y="613410"/>
                  </a:lnTo>
                  <a:lnTo>
                    <a:pt x="24129" y="605790"/>
                  </a:lnTo>
                  <a:close/>
                </a:path>
                <a:path w="24129" h="716279">
                  <a:moveTo>
                    <a:pt x="24129" y="613410"/>
                  </a:moveTo>
                  <a:lnTo>
                    <a:pt x="0" y="613410"/>
                  </a:lnTo>
                  <a:lnTo>
                    <a:pt x="0" y="619760"/>
                  </a:lnTo>
                  <a:lnTo>
                    <a:pt x="24129" y="619760"/>
                  </a:lnTo>
                  <a:lnTo>
                    <a:pt x="24129" y="613410"/>
                  </a:lnTo>
                  <a:close/>
                </a:path>
                <a:path w="24129" h="716279">
                  <a:moveTo>
                    <a:pt x="24129" y="619760"/>
                  </a:moveTo>
                  <a:lnTo>
                    <a:pt x="0" y="619760"/>
                  </a:lnTo>
                  <a:lnTo>
                    <a:pt x="0" y="626110"/>
                  </a:lnTo>
                  <a:lnTo>
                    <a:pt x="24129" y="626110"/>
                  </a:lnTo>
                  <a:lnTo>
                    <a:pt x="24129" y="619760"/>
                  </a:lnTo>
                  <a:close/>
                </a:path>
                <a:path w="24129" h="716279">
                  <a:moveTo>
                    <a:pt x="24129" y="626110"/>
                  </a:moveTo>
                  <a:lnTo>
                    <a:pt x="0" y="626110"/>
                  </a:lnTo>
                  <a:lnTo>
                    <a:pt x="0" y="632460"/>
                  </a:lnTo>
                  <a:lnTo>
                    <a:pt x="24129" y="632460"/>
                  </a:lnTo>
                  <a:lnTo>
                    <a:pt x="24129" y="626110"/>
                  </a:lnTo>
                  <a:close/>
                </a:path>
                <a:path w="24129" h="716279">
                  <a:moveTo>
                    <a:pt x="24129" y="632460"/>
                  </a:moveTo>
                  <a:lnTo>
                    <a:pt x="0" y="632460"/>
                  </a:lnTo>
                  <a:lnTo>
                    <a:pt x="0" y="638810"/>
                  </a:lnTo>
                  <a:lnTo>
                    <a:pt x="24129" y="638810"/>
                  </a:lnTo>
                  <a:lnTo>
                    <a:pt x="24129" y="632460"/>
                  </a:lnTo>
                  <a:close/>
                </a:path>
                <a:path w="24129" h="716279">
                  <a:moveTo>
                    <a:pt x="24129" y="638810"/>
                  </a:moveTo>
                  <a:lnTo>
                    <a:pt x="0" y="638810"/>
                  </a:lnTo>
                  <a:lnTo>
                    <a:pt x="0" y="645160"/>
                  </a:lnTo>
                  <a:lnTo>
                    <a:pt x="24129" y="645160"/>
                  </a:lnTo>
                  <a:lnTo>
                    <a:pt x="24129" y="638810"/>
                  </a:lnTo>
                  <a:close/>
                </a:path>
                <a:path w="24129" h="716279">
                  <a:moveTo>
                    <a:pt x="24129" y="645160"/>
                  </a:moveTo>
                  <a:lnTo>
                    <a:pt x="0" y="645160"/>
                  </a:lnTo>
                  <a:lnTo>
                    <a:pt x="0" y="651510"/>
                  </a:lnTo>
                  <a:lnTo>
                    <a:pt x="24129" y="651510"/>
                  </a:lnTo>
                  <a:lnTo>
                    <a:pt x="24129" y="645160"/>
                  </a:lnTo>
                  <a:close/>
                </a:path>
                <a:path w="24129" h="716279">
                  <a:moveTo>
                    <a:pt x="24129" y="651510"/>
                  </a:moveTo>
                  <a:lnTo>
                    <a:pt x="0" y="651510"/>
                  </a:lnTo>
                  <a:lnTo>
                    <a:pt x="0" y="657860"/>
                  </a:lnTo>
                  <a:lnTo>
                    <a:pt x="24129" y="657860"/>
                  </a:lnTo>
                  <a:lnTo>
                    <a:pt x="24129" y="651510"/>
                  </a:lnTo>
                  <a:close/>
                </a:path>
                <a:path w="24129" h="716279">
                  <a:moveTo>
                    <a:pt x="24129" y="657860"/>
                  </a:moveTo>
                  <a:lnTo>
                    <a:pt x="0" y="657860"/>
                  </a:lnTo>
                  <a:lnTo>
                    <a:pt x="0" y="664210"/>
                  </a:lnTo>
                  <a:lnTo>
                    <a:pt x="24129" y="664210"/>
                  </a:lnTo>
                  <a:lnTo>
                    <a:pt x="24129" y="657860"/>
                  </a:lnTo>
                  <a:close/>
                </a:path>
                <a:path w="24129" h="716279">
                  <a:moveTo>
                    <a:pt x="24129" y="664210"/>
                  </a:moveTo>
                  <a:lnTo>
                    <a:pt x="0" y="664210"/>
                  </a:lnTo>
                  <a:lnTo>
                    <a:pt x="0" y="670560"/>
                  </a:lnTo>
                  <a:lnTo>
                    <a:pt x="24129" y="670560"/>
                  </a:lnTo>
                  <a:lnTo>
                    <a:pt x="24129" y="664210"/>
                  </a:lnTo>
                  <a:close/>
                </a:path>
                <a:path w="24129" h="716279">
                  <a:moveTo>
                    <a:pt x="24129" y="670560"/>
                  </a:moveTo>
                  <a:lnTo>
                    <a:pt x="0" y="670560"/>
                  </a:lnTo>
                  <a:lnTo>
                    <a:pt x="0" y="676910"/>
                  </a:lnTo>
                  <a:lnTo>
                    <a:pt x="24129" y="676910"/>
                  </a:lnTo>
                  <a:lnTo>
                    <a:pt x="24129" y="670560"/>
                  </a:lnTo>
                  <a:close/>
                </a:path>
                <a:path w="24129" h="716279">
                  <a:moveTo>
                    <a:pt x="24129" y="676910"/>
                  </a:moveTo>
                  <a:lnTo>
                    <a:pt x="0" y="676910"/>
                  </a:lnTo>
                  <a:lnTo>
                    <a:pt x="0" y="683260"/>
                  </a:lnTo>
                  <a:lnTo>
                    <a:pt x="24129" y="683260"/>
                  </a:lnTo>
                  <a:lnTo>
                    <a:pt x="24129" y="676910"/>
                  </a:lnTo>
                  <a:close/>
                </a:path>
                <a:path w="24129" h="716279">
                  <a:moveTo>
                    <a:pt x="24129" y="683260"/>
                  </a:moveTo>
                  <a:lnTo>
                    <a:pt x="0" y="683260"/>
                  </a:lnTo>
                  <a:lnTo>
                    <a:pt x="0" y="689610"/>
                  </a:lnTo>
                  <a:lnTo>
                    <a:pt x="24129" y="689610"/>
                  </a:lnTo>
                  <a:lnTo>
                    <a:pt x="24129" y="683260"/>
                  </a:lnTo>
                  <a:close/>
                </a:path>
                <a:path w="24129" h="716279">
                  <a:moveTo>
                    <a:pt x="24129" y="689610"/>
                  </a:moveTo>
                  <a:lnTo>
                    <a:pt x="0" y="689610"/>
                  </a:lnTo>
                  <a:lnTo>
                    <a:pt x="0" y="695960"/>
                  </a:lnTo>
                  <a:lnTo>
                    <a:pt x="24129" y="695960"/>
                  </a:lnTo>
                  <a:lnTo>
                    <a:pt x="24129" y="689610"/>
                  </a:lnTo>
                  <a:close/>
                </a:path>
                <a:path w="24129" h="716279">
                  <a:moveTo>
                    <a:pt x="24129" y="695960"/>
                  </a:moveTo>
                  <a:lnTo>
                    <a:pt x="0" y="695960"/>
                  </a:lnTo>
                  <a:lnTo>
                    <a:pt x="0" y="702310"/>
                  </a:lnTo>
                  <a:lnTo>
                    <a:pt x="24129" y="702310"/>
                  </a:lnTo>
                  <a:lnTo>
                    <a:pt x="24129" y="695960"/>
                  </a:lnTo>
                  <a:close/>
                </a:path>
                <a:path w="24129" h="716279">
                  <a:moveTo>
                    <a:pt x="24129" y="702310"/>
                  </a:moveTo>
                  <a:lnTo>
                    <a:pt x="0" y="702310"/>
                  </a:lnTo>
                  <a:lnTo>
                    <a:pt x="0" y="708660"/>
                  </a:lnTo>
                  <a:lnTo>
                    <a:pt x="24129" y="708660"/>
                  </a:lnTo>
                  <a:lnTo>
                    <a:pt x="24129" y="702310"/>
                  </a:lnTo>
                  <a:close/>
                </a:path>
                <a:path w="24129" h="716279">
                  <a:moveTo>
                    <a:pt x="24129" y="708660"/>
                  </a:moveTo>
                  <a:lnTo>
                    <a:pt x="0" y="708660"/>
                  </a:lnTo>
                  <a:lnTo>
                    <a:pt x="0" y="715010"/>
                  </a:lnTo>
                  <a:lnTo>
                    <a:pt x="7620" y="715010"/>
                  </a:lnTo>
                  <a:lnTo>
                    <a:pt x="7620" y="713740"/>
                  </a:lnTo>
                  <a:lnTo>
                    <a:pt x="11429" y="713740"/>
                  </a:lnTo>
                  <a:lnTo>
                    <a:pt x="11429" y="712470"/>
                  </a:lnTo>
                  <a:lnTo>
                    <a:pt x="17779" y="712470"/>
                  </a:lnTo>
                  <a:lnTo>
                    <a:pt x="17779" y="711200"/>
                  </a:lnTo>
                  <a:lnTo>
                    <a:pt x="22859" y="711200"/>
                  </a:lnTo>
                  <a:lnTo>
                    <a:pt x="22859" y="709930"/>
                  </a:lnTo>
                  <a:lnTo>
                    <a:pt x="24129" y="709930"/>
                  </a:lnTo>
                  <a:lnTo>
                    <a:pt x="24129" y="708660"/>
                  </a:lnTo>
                  <a:close/>
                </a:path>
                <a:path w="24129" h="716279">
                  <a:moveTo>
                    <a:pt x="1269" y="715010"/>
                  </a:moveTo>
                  <a:lnTo>
                    <a:pt x="0" y="715010"/>
                  </a:lnTo>
                  <a:lnTo>
                    <a:pt x="0" y="716280"/>
                  </a:lnTo>
                  <a:lnTo>
                    <a:pt x="1269" y="716280"/>
                  </a:lnTo>
                  <a:lnTo>
                    <a:pt x="1269" y="715010"/>
                  </a:lnTo>
                  <a:close/>
                </a:path>
              </a:pathLst>
            </a:custGeom>
            <a:solidFill>
              <a:srgbClr val="232323"/>
            </a:solidFill>
          </p:spPr>
          <p:txBody>
            <a:bodyPr bIns="0" lIns="0" rIns="0" rtlCol="0" tIns="0" wrap="square"/>
            <a:p/>
          </p:txBody>
        </p:sp>
        <p:sp>
          <p:nvSpPr>
            <p:cNvPr id="1048941" name="object 218"/>
            <p:cNvSpPr/>
            <p:nvPr/>
          </p:nvSpPr>
          <p:spPr>
            <a:xfrm>
              <a:off x="6663690" y="4469129"/>
              <a:ext cx="24130" cy="718820"/>
            </a:xfrm>
            <a:custGeom>
              <a:avLst/>
              <a:ahLst/>
              <a:rect l="l" t="t" r="r" b="b"/>
              <a:pathLst>
                <a:path w="24129" h="718820">
                  <a:moveTo>
                    <a:pt x="24129" y="0"/>
                  </a:moveTo>
                  <a:lnTo>
                    <a:pt x="17779" y="0"/>
                  </a:lnTo>
                  <a:lnTo>
                    <a:pt x="17779" y="1270"/>
                  </a:lnTo>
                  <a:lnTo>
                    <a:pt x="0" y="1270"/>
                  </a:lnTo>
                  <a:lnTo>
                    <a:pt x="0" y="3810"/>
                  </a:lnTo>
                  <a:lnTo>
                    <a:pt x="24129" y="3810"/>
                  </a:lnTo>
                  <a:lnTo>
                    <a:pt x="24129" y="0"/>
                  </a:lnTo>
                  <a:close/>
                </a:path>
                <a:path w="24129" h="718820">
                  <a:moveTo>
                    <a:pt x="24129" y="3810"/>
                  </a:moveTo>
                  <a:lnTo>
                    <a:pt x="0" y="3810"/>
                  </a:lnTo>
                  <a:lnTo>
                    <a:pt x="0" y="10160"/>
                  </a:lnTo>
                  <a:lnTo>
                    <a:pt x="24129" y="10160"/>
                  </a:lnTo>
                  <a:lnTo>
                    <a:pt x="24129" y="3810"/>
                  </a:lnTo>
                  <a:close/>
                </a:path>
                <a:path w="24129" h="718820">
                  <a:moveTo>
                    <a:pt x="24129" y="10160"/>
                  </a:moveTo>
                  <a:lnTo>
                    <a:pt x="0" y="10160"/>
                  </a:lnTo>
                  <a:lnTo>
                    <a:pt x="0" y="16510"/>
                  </a:lnTo>
                  <a:lnTo>
                    <a:pt x="24129" y="16510"/>
                  </a:lnTo>
                  <a:lnTo>
                    <a:pt x="24129" y="10160"/>
                  </a:lnTo>
                  <a:close/>
                </a:path>
                <a:path w="24129" h="718820">
                  <a:moveTo>
                    <a:pt x="24129" y="16510"/>
                  </a:moveTo>
                  <a:lnTo>
                    <a:pt x="0" y="16510"/>
                  </a:lnTo>
                  <a:lnTo>
                    <a:pt x="0" y="22860"/>
                  </a:lnTo>
                  <a:lnTo>
                    <a:pt x="24129" y="22860"/>
                  </a:lnTo>
                  <a:lnTo>
                    <a:pt x="24129" y="16510"/>
                  </a:lnTo>
                  <a:close/>
                </a:path>
                <a:path w="24129" h="718820">
                  <a:moveTo>
                    <a:pt x="24129" y="22860"/>
                  </a:moveTo>
                  <a:lnTo>
                    <a:pt x="0" y="22860"/>
                  </a:lnTo>
                  <a:lnTo>
                    <a:pt x="0" y="29210"/>
                  </a:lnTo>
                  <a:lnTo>
                    <a:pt x="24129" y="29210"/>
                  </a:lnTo>
                  <a:lnTo>
                    <a:pt x="24129" y="22860"/>
                  </a:lnTo>
                  <a:close/>
                </a:path>
                <a:path w="24129" h="718820">
                  <a:moveTo>
                    <a:pt x="24129" y="29210"/>
                  </a:moveTo>
                  <a:lnTo>
                    <a:pt x="0" y="29210"/>
                  </a:lnTo>
                  <a:lnTo>
                    <a:pt x="0" y="35560"/>
                  </a:lnTo>
                  <a:lnTo>
                    <a:pt x="24129" y="35560"/>
                  </a:lnTo>
                  <a:lnTo>
                    <a:pt x="24129" y="29210"/>
                  </a:lnTo>
                  <a:close/>
                </a:path>
                <a:path w="24129" h="718820">
                  <a:moveTo>
                    <a:pt x="24129" y="35560"/>
                  </a:moveTo>
                  <a:lnTo>
                    <a:pt x="0" y="35560"/>
                  </a:lnTo>
                  <a:lnTo>
                    <a:pt x="0" y="41910"/>
                  </a:lnTo>
                  <a:lnTo>
                    <a:pt x="24129" y="41910"/>
                  </a:lnTo>
                  <a:lnTo>
                    <a:pt x="24129" y="35560"/>
                  </a:lnTo>
                  <a:close/>
                </a:path>
                <a:path w="24129" h="718820">
                  <a:moveTo>
                    <a:pt x="24129" y="41910"/>
                  </a:moveTo>
                  <a:lnTo>
                    <a:pt x="0" y="41910"/>
                  </a:lnTo>
                  <a:lnTo>
                    <a:pt x="0" y="48260"/>
                  </a:lnTo>
                  <a:lnTo>
                    <a:pt x="24129" y="48260"/>
                  </a:lnTo>
                  <a:lnTo>
                    <a:pt x="24129" y="41910"/>
                  </a:lnTo>
                  <a:close/>
                </a:path>
                <a:path w="24129" h="718820">
                  <a:moveTo>
                    <a:pt x="24129" y="48260"/>
                  </a:moveTo>
                  <a:lnTo>
                    <a:pt x="0" y="48260"/>
                  </a:lnTo>
                  <a:lnTo>
                    <a:pt x="0" y="54610"/>
                  </a:lnTo>
                  <a:lnTo>
                    <a:pt x="24129" y="54610"/>
                  </a:lnTo>
                  <a:lnTo>
                    <a:pt x="24129" y="48260"/>
                  </a:lnTo>
                  <a:close/>
                </a:path>
                <a:path w="24129" h="718820">
                  <a:moveTo>
                    <a:pt x="24129" y="54610"/>
                  </a:moveTo>
                  <a:lnTo>
                    <a:pt x="0" y="54610"/>
                  </a:lnTo>
                  <a:lnTo>
                    <a:pt x="0" y="60960"/>
                  </a:lnTo>
                  <a:lnTo>
                    <a:pt x="24129" y="60960"/>
                  </a:lnTo>
                  <a:lnTo>
                    <a:pt x="24129" y="54610"/>
                  </a:lnTo>
                  <a:close/>
                </a:path>
                <a:path w="24129" h="718820">
                  <a:moveTo>
                    <a:pt x="24129" y="60960"/>
                  </a:moveTo>
                  <a:lnTo>
                    <a:pt x="0" y="60960"/>
                  </a:lnTo>
                  <a:lnTo>
                    <a:pt x="0" y="67310"/>
                  </a:lnTo>
                  <a:lnTo>
                    <a:pt x="24129" y="67310"/>
                  </a:lnTo>
                  <a:lnTo>
                    <a:pt x="24129" y="60960"/>
                  </a:lnTo>
                  <a:close/>
                </a:path>
                <a:path w="24129" h="718820">
                  <a:moveTo>
                    <a:pt x="24129" y="67310"/>
                  </a:moveTo>
                  <a:lnTo>
                    <a:pt x="0" y="67310"/>
                  </a:lnTo>
                  <a:lnTo>
                    <a:pt x="0" y="73660"/>
                  </a:lnTo>
                  <a:lnTo>
                    <a:pt x="24129" y="73660"/>
                  </a:lnTo>
                  <a:lnTo>
                    <a:pt x="24129" y="67310"/>
                  </a:lnTo>
                  <a:close/>
                </a:path>
                <a:path w="24129" h="718820">
                  <a:moveTo>
                    <a:pt x="24129" y="73660"/>
                  </a:moveTo>
                  <a:lnTo>
                    <a:pt x="0" y="73660"/>
                  </a:lnTo>
                  <a:lnTo>
                    <a:pt x="0" y="80010"/>
                  </a:lnTo>
                  <a:lnTo>
                    <a:pt x="24129" y="80010"/>
                  </a:lnTo>
                  <a:lnTo>
                    <a:pt x="24129" y="73660"/>
                  </a:lnTo>
                  <a:close/>
                </a:path>
                <a:path w="24129" h="718820">
                  <a:moveTo>
                    <a:pt x="24129" y="80010"/>
                  </a:moveTo>
                  <a:lnTo>
                    <a:pt x="0" y="80010"/>
                  </a:lnTo>
                  <a:lnTo>
                    <a:pt x="0" y="86360"/>
                  </a:lnTo>
                  <a:lnTo>
                    <a:pt x="24129" y="86360"/>
                  </a:lnTo>
                  <a:lnTo>
                    <a:pt x="24129" y="80010"/>
                  </a:lnTo>
                  <a:close/>
                </a:path>
                <a:path w="24129" h="718820">
                  <a:moveTo>
                    <a:pt x="24129" y="86360"/>
                  </a:moveTo>
                  <a:lnTo>
                    <a:pt x="0" y="86360"/>
                  </a:lnTo>
                  <a:lnTo>
                    <a:pt x="0" y="92710"/>
                  </a:lnTo>
                  <a:lnTo>
                    <a:pt x="24129" y="92710"/>
                  </a:lnTo>
                  <a:lnTo>
                    <a:pt x="24129" y="86360"/>
                  </a:lnTo>
                  <a:close/>
                </a:path>
                <a:path w="24129" h="718820">
                  <a:moveTo>
                    <a:pt x="24129" y="92710"/>
                  </a:moveTo>
                  <a:lnTo>
                    <a:pt x="0" y="92710"/>
                  </a:lnTo>
                  <a:lnTo>
                    <a:pt x="0" y="99060"/>
                  </a:lnTo>
                  <a:lnTo>
                    <a:pt x="24129" y="99060"/>
                  </a:lnTo>
                  <a:lnTo>
                    <a:pt x="24129" y="92710"/>
                  </a:lnTo>
                  <a:close/>
                </a:path>
                <a:path w="24129" h="718820">
                  <a:moveTo>
                    <a:pt x="24129" y="99060"/>
                  </a:moveTo>
                  <a:lnTo>
                    <a:pt x="0" y="99060"/>
                  </a:lnTo>
                  <a:lnTo>
                    <a:pt x="0" y="105410"/>
                  </a:lnTo>
                  <a:lnTo>
                    <a:pt x="24129" y="105410"/>
                  </a:lnTo>
                  <a:lnTo>
                    <a:pt x="24129" y="99060"/>
                  </a:lnTo>
                  <a:close/>
                </a:path>
                <a:path w="24129" h="718820">
                  <a:moveTo>
                    <a:pt x="24129" y="105410"/>
                  </a:moveTo>
                  <a:lnTo>
                    <a:pt x="0" y="105410"/>
                  </a:lnTo>
                  <a:lnTo>
                    <a:pt x="0" y="111760"/>
                  </a:lnTo>
                  <a:lnTo>
                    <a:pt x="24129" y="111760"/>
                  </a:lnTo>
                  <a:lnTo>
                    <a:pt x="24129" y="105410"/>
                  </a:lnTo>
                  <a:close/>
                </a:path>
                <a:path w="24129" h="718820">
                  <a:moveTo>
                    <a:pt x="24129" y="111760"/>
                  </a:moveTo>
                  <a:lnTo>
                    <a:pt x="0" y="111760"/>
                  </a:lnTo>
                  <a:lnTo>
                    <a:pt x="0" y="118110"/>
                  </a:lnTo>
                  <a:lnTo>
                    <a:pt x="24129" y="118110"/>
                  </a:lnTo>
                  <a:lnTo>
                    <a:pt x="24129" y="111760"/>
                  </a:lnTo>
                  <a:close/>
                </a:path>
                <a:path w="24129" h="718820">
                  <a:moveTo>
                    <a:pt x="24129" y="118110"/>
                  </a:moveTo>
                  <a:lnTo>
                    <a:pt x="0" y="118110"/>
                  </a:lnTo>
                  <a:lnTo>
                    <a:pt x="0" y="124460"/>
                  </a:lnTo>
                  <a:lnTo>
                    <a:pt x="24129" y="124460"/>
                  </a:lnTo>
                  <a:lnTo>
                    <a:pt x="24129" y="118110"/>
                  </a:lnTo>
                  <a:close/>
                </a:path>
                <a:path w="24129" h="718820">
                  <a:moveTo>
                    <a:pt x="24129" y="124460"/>
                  </a:moveTo>
                  <a:lnTo>
                    <a:pt x="0" y="124460"/>
                  </a:lnTo>
                  <a:lnTo>
                    <a:pt x="0" y="129540"/>
                  </a:lnTo>
                  <a:lnTo>
                    <a:pt x="24129" y="129540"/>
                  </a:lnTo>
                  <a:lnTo>
                    <a:pt x="24129" y="124460"/>
                  </a:lnTo>
                  <a:close/>
                </a:path>
                <a:path w="24129" h="718820">
                  <a:moveTo>
                    <a:pt x="24129" y="129540"/>
                  </a:moveTo>
                  <a:lnTo>
                    <a:pt x="0" y="129540"/>
                  </a:lnTo>
                  <a:lnTo>
                    <a:pt x="0" y="137160"/>
                  </a:lnTo>
                  <a:lnTo>
                    <a:pt x="24129" y="137160"/>
                  </a:lnTo>
                  <a:lnTo>
                    <a:pt x="24129" y="129540"/>
                  </a:lnTo>
                  <a:close/>
                </a:path>
                <a:path w="24129" h="718820">
                  <a:moveTo>
                    <a:pt x="24129" y="137160"/>
                  </a:moveTo>
                  <a:lnTo>
                    <a:pt x="0" y="137160"/>
                  </a:lnTo>
                  <a:lnTo>
                    <a:pt x="0" y="143510"/>
                  </a:lnTo>
                  <a:lnTo>
                    <a:pt x="24129" y="143510"/>
                  </a:lnTo>
                  <a:lnTo>
                    <a:pt x="24129" y="137160"/>
                  </a:lnTo>
                  <a:close/>
                </a:path>
                <a:path w="24129" h="718820">
                  <a:moveTo>
                    <a:pt x="24129" y="143510"/>
                  </a:moveTo>
                  <a:lnTo>
                    <a:pt x="0" y="143510"/>
                  </a:lnTo>
                  <a:lnTo>
                    <a:pt x="0" y="149860"/>
                  </a:lnTo>
                  <a:lnTo>
                    <a:pt x="24129" y="149860"/>
                  </a:lnTo>
                  <a:lnTo>
                    <a:pt x="24129" y="143510"/>
                  </a:lnTo>
                  <a:close/>
                </a:path>
                <a:path w="24129" h="718820">
                  <a:moveTo>
                    <a:pt x="24129" y="149860"/>
                  </a:moveTo>
                  <a:lnTo>
                    <a:pt x="0" y="149860"/>
                  </a:lnTo>
                  <a:lnTo>
                    <a:pt x="0" y="154940"/>
                  </a:lnTo>
                  <a:lnTo>
                    <a:pt x="24129" y="154940"/>
                  </a:lnTo>
                  <a:lnTo>
                    <a:pt x="24129" y="149860"/>
                  </a:lnTo>
                  <a:close/>
                </a:path>
                <a:path w="24129" h="718820">
                  <a:moveTo>
                    <a:pt x="24129" y="154940"/>
                  </a:moveTo>
                  <a:lnTo>
                    <a:pt x="0" y="154940"/>
                  </a:lnTo>
                  <a:lnTo>
                    <a:pt x="0" y="162560"/>
                  </a:lnTo>
                  <a:lnTo>
                    <a:pt x="24129" y="162560"/>
                  </a:lnTo>
                  <a:lnTo>
                    <a:pt x="24129" y="154940"/>
                  </a:lnTo>
                  <a:close/>
                </a:path>
                <a:path w="24129" h="718820">
                  <a:moveTo>
                    <a:pt x="24129" y="162560"/>
                  </a:moveTo>
                  <a:lnTo>
                    <a:pt x="0" y="162560"/>
                  </a:lnTo>
                  <a:lnTo>
                    <a:pt x="0" y="168910"/>
                  </a:lnTo>
                  <a:lnTo>
                    <a:pt x="16509" y="168910"/>
                  </a:lnTo>
                  <a:lnTo>
                    <a:pt x="16509" y="167640"/>
                  </a:lnTo>
                  <a:lnTo>
                    <a:pt x="19050" y="167640"/>
                  </a:lnTo>
                  <a:lnTo>
                    <a:pt x="19050" y="166370"/>
                  </a:lnTo>
                  <a:lnTo>
                    <a:pt x="21589" y="166370"/>
                  </a:lnTo>
                  <a:lnTo>
                    <a:pt x="21589" y="165100"/>
                  </a:lnTo>
                  <a:lnTo>
                    <a:pt x="24129" y="165100"/>
                  </a:lnTo>
                  <a:lnTo>
                    <a:pt x="24129" y="162560"/>
                  </a:lnTo>
                  <a:close/>
                </a:path>
                <a:path w="24129" h="718820">
                  <a:moveTo>
                    <a:pt x="11429" y="168910"/>
                  </a:moveTo>
                  <a:lnTo>
                    <a:pt x="0" y="168910"/>
                  </a:lnTo>
                  <a:lnTo>
                    <a:pt x="0" y="173990"/>
                  </a:lnTo>
                  <a:lnTo>
                    <a:pt x="1269" y="173990"/>
                  </a:lnTo>
                  <a:lnTo>
                    <a:pt x="1269" y="172720"/>
                  </a:lnTo>
                  <a:lnTo>
                    <a:pt x="6350" y="172720"/>
                  </a:lnTo>
                  <a:lnTo>
                    <a:pt x="6350" y="171450"/>
                  </a:lnTo>
                  <a:lnTo>
                    <a:pt x="8889" y="171450"/>
                  </a:lnTo>
                  <a:lnTo>
                    <a:pt x="8889" y="170180"/>
                  </a:lnTo>
                  <a:lnTo>
                    <a:pt x="11429" y="170180"/>
                  </a:lnTo>
                  <a:lnTo>
                    <a:pt x="11429" y="168910"/>
                  </a:lnTo>
                  <a:close/>
                </a:path>
                <a:path w="24129" h="718820">
                  <a:moveTo>
                    <a:pt x="24129" y="290830"/>
                  </a:moveTo>
                  <a:lnTo>
                    <a:pt x="22859" y="290830"/>
                  </a:lnTo>
                  <a:lnTo>
                    <a:pt x="22859" y="292100"/>
                  </a:lnTo>
                  <a:lnTo>
                    <a:pt x="17779" y="292100"/>
                  </a:lnTo>
                  <a:lnTo>
                    <a:pt x="17779" y="293370"/>
                  </a:lnTo>
                  <a:lnTo>
                    <a:pt x="15239" y="293370"/>
                  </a:lnTo>
                  <a:lnTo>
                    <a:pt x="15239" y="294640"/>
                  </a:lnTo>
                  <a:lnTo>
                    <a:pt x="7619" y="294640"/>
                  </a:lnTo>
                  <a:lnTo>
                    <a:pt x="7619" y="295910"/>
                  </a:lnTo>
                  <a:lnTo>
                    <a:pt x="24129" y="295910"/>
                  </a:lnTo>
                  <a:lnTo>
                    <a:pt x="24129" y="290830"/>
                  </a:lnTo>
                  <a:close/>
                </a:path>
                <a:path w="24129" h="718820">
                  <a:moveTo>
                    <a:pt x="24129" y="295910"/>
                  </a:moveTo>
                  <a:lnTo>
                    <a:pt x="1269" y="295910"/>
                  </a:lnTo>
                  <a:lnTo>
                    <a:pt x="1269" y="297180"/>
                  </a:lnTo>
                  <a:lnTo>
                    <a:pt x="0" y="297180"/>
                  </a:lnTo>
                  <a:lnTo>
                    <a:pt x="0" y="302260"/>
                  </a:lnTo>
                  <a:lnTo>
                    <a:pt x="24129" y="302260"/>
                  </a:lnTo>
                  <a:lnTo>
                    <a:pt x="24129" y="295910"/>
                  </a:lnTo>
                  <a:close/>
                </a:path>
                <a:path w="24129" h="718820">
                  <a:moveTo>
                    <a:pt x="24129" y="302260"/>
                  </a:moveTo>
                  <a:lnTo>
                    <a:pt x="0" y="302260"/>
                  </a:lnTo>
                  <a:lnTo>
                    <a:pt x="0" y="308610"/>
                  </a:lnTo>
                  <a:lnTo>
                    <a:pt x="24129" y="308610"/>
                  </a:lnTo>
                  <a:lnTo>
                    <a:pt x="24129" y="302260"/>
                  </a:lnTo>
                  <a:close/>
                </a:path>
                <a:path w="24129" h="718820">
                  <a:moveTo>
                    <a:pt x="24129" y="308610"/>
                  </a:moveTo>
                  <a:lnTo>
                    <a:pt x="0" y="308610"/>
                  </a:lnTo>
                  <a:lnTo>
                    <a:pt x="0" y="314960"/>
                  </a:lnTo>
                  <a:lnTo>
                    <a:pt x="24129" y="314960"/>
                  </a:lnTo>
                  <a:lnTo>
                    <a:pt x="24129" y="308610"/>
                  </a:lnTo>
                  <a:close/>
                </a:path>
                <a:path w="24129" h="718820">
                  <a:moveTo>
                    <a:pt x="24129" y="314960"/>
                  </a:moveTo>
                  <a:lnTo>
                    <a:pt x="0" y="314960"/>
                  </a:lnTo>
                  <a:lnTo>
                    <a:pt x="0" y="321310"/>
                  </a:lnTo>
                  <a:lnTo>
                    <a:pt x="24129" y="321310"/>
                  </a:lnTo>
                  <a:lnTo>
                    <a:pt x="24129" y="314960"/>
                  </a:lnTo>
                  <a:close/>
                </a:path>
                <a:path w="24129" h="718820">
                  <a:moveTo>
                    <a:pt x="24129" y="321310"/>
                  </a:moveTo>
                  <a:lnTo>
                    <a:pt x="0" y="321310"/>
                  </a:lnTo>
                  <a:lnTo>
                    <a:pt x="0" y="327660"/>
                  </a:lnTo>
                  <a:lnTo>
                    <a:pt x="24129" y="327660"/>
                  </a:lnTo>
                  <a:lnTo>
                    <a:pt x="24129" y="321310"/>
                  </a:lnTo>
                  <a:close/>
                </a:path>
                <a:path w="24129" h="718820">
                  <a:moveTo>
                    <a:pt x="24129" y="327660"/>
                  </a:moveTo>
                  <a:lnTo>
                    <a:pt x="0" y="327660"/>
                  </a:lnTo>
                  <a:lnTo>
                    <a:pt x="0" y="334010"/>
                  </a:lnTo>
                  <a:lnTo>
                    <a:pt x="24129" y="334010"/>
                  </a:lnTo>
                  <a:lnTo>
                    <a:pt x="24129" y="327660"/>
                  </a:lnTo>
                  <a:close/>
                </a:path>
                <a:path w="24129" h="718820">
                  <a:moveTo>
                    <a:pt x="24129" y="334010"/>
                  </a:moveTo>
                  <a:lnTo>
                    <a:pt x="0" y="334010"/>
                  </a:lnTo>
                  <a:lnTo>
                    <a:pt x="0" y="340360"/>
                  </a:lnTo>
                  <a:lnTo>
                    <a:pt x="24129" y="340360"/>
                  </a:lnTo>
                  <a:lnTo>
                    <a:pt x="24129" y="334010"/>
                  </a:lnTo>
                  <a:close/>
                </a:path>
                <a:path w="24129" h="718820">
                  <a:moveTo>
                    <a:pt x="24129" y="340360"/>
                  </a:moveTo>
                  <a:lnTo>
                    <a:pt x="0" y="340360"/>
                  </a:lnTo>
                  <a:lnTo>
                    <a:pt x="0" y="346710"/>
                  </a:lnTo>
                  <a:lnTo>
                    <a:pt x="24129" y="346710"/>
                  </a:lnTo>
                  <a:lnTo>
                    <a:pt x="24129" y="340360"/>
                  </a:lnTo>
                  <a:close/>
                </a:path>
                <a:path w="24129" h="718820">
                  <a:moveTo>
                    <a:pt x="24129" y="346710"/>
                  </a:moveTo>
                  <a:lnTo>
                    <a:pt x="0" y="346710"/>
                  </a:lnTo>
                  <a:lnTo>
                    <a:pt x="0" y="353060"/>
                  </a:lnTo>
                  <a:lnTo>
                    <a:pt x="24129" y="353060"/>
                  </a:lnTo>
                  <a:lnTo>
                    <a:pt x="24129" y="346710"/>
                  </a:lnTo>
                  <a:close/>
                </a:path>
                <a:path w="24129" h="718820">
                  <a:moveTo>
                    <a:pt x="24129" y="353060"/>
                  </a:moveTo>
                  <a:lnTo>
                    <a:pt x="0" y="353060"/>
                  </a:lnTo>
                  <a:lnTo>
                    <a:pt x="0" y="359410"/>
                  </a:lnTo>
                  <a:lnTo>
                    <a:pt x="24129" y="359410"/>
                  </a:lnTo>
                  <a:lnTo>
                    <a:pt x="24129" y="353060"/>
                  </a:lnTo>
                  <a:close/>
                </a:path>
                <a:path w="24129" h="718820">
                  <a:moveTo>
                    <a:pt x="24129" y="359410"/>
                  </a:moveTo>
                  <a:lnTo>
                    <a:pt x="0" y="359410"/>
                  </a:lnTo>
                  <a:lnTo>
                    <a:pt x="0" y="365760"/>
                  </a:lnTo>
                  <a:lnTo>
                    <a:pt x="24129" y="365760"/>
                  </a:lnTo>
                  <a:lnTo>
                    <a:pt x="24129" y="359410"/>
                  </a:lnTo>
                  <a:close/>
                </a:path>
                <a:path w="24129" h="718820">
                  <a:moveTo>
                    <a:pt x="24129" y="365760"/>
                  </a:moveTo>
                  <a:lnTo>
                    <a:pt x="0" y="365760"/>
                  </a:lnTo>
                  <a:lnTo>
                    <a:pt x="0" y="372110"/>
                  </a:lnTo>
                  <a:lnTo>
                    <a:pt x="24129" y="372110"/>
                  </a:lnTo>
                  <a:lnTo>
                    <a:pt x="24129" y="365760"/>
                  </a:lnTo>
                  <a:close/>
                </a:path>
                <a:path w="24129" h="718820">
                  <a:moveTo>
                    <a:pt x="24129" y="372110"/>
                  </a:moveTo>
                  <a:lnTo>
                    <a:pt x="0" y="372110"/>
                  </a:lnTo>
                  <a:lnTo>
                    <a:pt x="0" y="378460"/>
                  </a:lnTo>
                  <a:lnTo>
                    <a:pt x="24129" y="378460"/>
                  </a:lnTo>
                  <a:lnTo>
                    <a:pt x="24129" y="372110"/>
                  </a:lnTo>
                  <a:close/>
                </a:path>
                <a:path w="24129" h="718820">
                  <a:moveTo>
                    <a:pt x="24129" y="378460"/>
                  </a:moveTo>
                  <a:lnTo>
                    <a:pt x="0" y="378460"/>
                  </a:lnTo>
                  <a:lnTo>
                    <a:pt x="0" y="384810"/>
                  </a:lnTo>
                  <a:lnTo>
                    <a:pt x="24129" y="384810"/>
                  </a:lnTo>
                  <a:lnTo>
                    <a:pt x="24129" y="378460"/>
                  </a:lnTo>
                  <a:close/>
                </a:path>
                <a:path w="24129" h="718820">
                  <a:moveTo>
                    <a:pt x="24129" y="384810"/>
                  </a:moveTo>
                  <a:lnTo>
                    <a:pt x="0" y="384810"/>
                  </a:lnTo>
                  <a:lnTo>
                    <a:pt x="0" y="391160"/>
                  </a:lnTo>
                  <a:lnTo>
                    <a:pt x="24129" y="391160"/>
                  </a:lnTo>
                  <a:lnTo>
                    <a:pt x="24129" y="384810"/>
                  </a:lnTo>
                  <a:close/>
                </a:path>
                <a:path w="24129" h="718820">
                  <a:moveTo>
                    <a:pt x="24129" y="391160"/>
                  </a:moveTo>
                  <a:lnTo>
                    <a:pt x="0" y="391160"/>
                  </a:lnTo>
                  <a:lnTo>
                    <a:pt x="0" y="397510"/>
                  </a:lnTo>
                  <a:lnTo>
                    <a:pt x="24129" y="397510"/>
                  </a:lnTo>
                  <a:lnTo>
                    <a:pt x="24129" y="391160"/>
                  </a:lnTo>
                  <a:close/>
                </a:path>
                <a:path w="24129" h="718820">
                  <a:moveTo>
                    <a:pt x="24129" y="397510"/>
                  </a:moveTo>
                  <a:lnTo>
                    <a:pt x="0" y="397510"/>
                  </a:lnTo>
                  <a:lnTo>
                    <a:pt x="0" y="403860"/>
                  </a:lnTo>
                  <a:lnTo>
                    <a:pt x="24129" y="403860"/>
                  </a:lnTo>
                  <a:lnTo>
                    <a:pt x="24129" y="397510"/>
                  </a:lnTo>
                  <a:close/>
                </a:path>
                <a:path w="24129" h="718820">
                  <a:moveTo>
                    <a:pt x="24129" y="403860"/>
                  </a:moveTo>
                  <a:lnTo>
                    <a:pt x="0" y="403860"/>
                  </a:lnTo>
                  <a:lnTo>
                    <a:pt x="0" y="410210"/>
                  </a:lnTo>
                  <a:lnTo>
                    <a:pt x="24129" y="410210"/>
                  </a:lnTo>
                  <a:lnTo>
                    <a:pt x="24129" y="403860"/>
                  </a:lnTo>
                  <a:close/>
                </a:path>
                <a:path w="24129" h="718820">
                  <a:moveTo>
                    <a:pt x="24129" y="410210"/>
                  </a:moveTo>
                  <a:lnTo>
                    <a:pt x="0" y="410210"/>
                  </a:lnTo>
                  <a:lnTo>
                    <a:pt x="0" y="416560"/>
                  </a:lnTo>
                  <a:lnTo>
                    <a:pt x="24129" y="416560"/>
                  </a:lnTo>
                  <a:lnTo>
                    <a:pt x="24129" y="410210"/>
                  </a:lnTo>
                  <a:close/>
                </a:path>
                <a:path w="24129" h="718820">
                  <a:moveTo>
                    <a:pt x="24129" y="416560"/>
                  </a:moveTo>
                  <a:lnTo>
                    <a:pt x="0" y="416560"/>
                  </a:lnTo>
                  <a:lnTo>
                    <a:pt x="0" y="422910"/>
                  </a:lnTo>
                  <a:lnTo>
                    <a:pt x="24129" y="422910"/>
                  </a:lnTo>
                  <a:lnTo>
                    <a:pt x="24129" y="416560"/>
                  </a:lnTo>
                  <a:close/>
                </a:path>
                <a:path w="24129" h="718820">
                  <a:moveTo>
                    <a:pt x="24129" y="422910"/>
                  </a:moveTo>
                  <a:lnTo>
                    <a:pt x="0" y="422910"/>
                  </a:lnTo>
                  <a:lnTo>
                    <a:pt x="0" y="429260"/>
                  </a:lnTo>
                  <a:lnTo>
                    <a:pt x="20319" y="429260"/>
                  </a:lnTo>
                  <a:lnTo>
                    <a:pt x="20319" y="427990"/>
                  </a:lnTo>
                  <a:lnTo>
                    <a:pt x="24129" y="427990"/>
                  </a:lnTo>
                  <a:lnTo>
                    <a:pt x="24129" y="422910"/>
                  </a:lnTo>
                  <a:close/>
                </a:path>
                <a:path w="24129" h="718820">
                  <a:moveTo>
                    <a:pt x="15239" y="429260"/>
                  </a:moveTo>
                  <a:lnTo>
                    <a:pt x="0" y="429260"/>
                  </a:lnTo>
                  <a:lnTo>
                    <a:pt x="0" y="435610"/>
                  </a:lnTo>
                  <a:lnTo>
                    <a:pt x="1269" y="435610"/>
                  </a:lnTo>
                  <a:lnTo>
                    <a:pt x="1269" y="434340"/>
                  </a:lnTo>
                  <a:lnTo>
                    <a:pt x="6350" y="434340"/>
                  </a:lnTo>
                  <a:lnTo>
                    <a:pt x="6350" y="433070"/>
                  </a:lnTo>
                  <a:lnTo>
                    <a:pt x="8889" y="433070"/>
                  </a:lnTo>
                  <a:lnTo>
                    <a:pt x="8889" y="431800"/>
                  </a:lnTo>
                  <a:lnTo>
                    <a:pt x="12700" y="431800"/>
                  </a:lnTo>
                  <a:lnTo>
                    <a:pt x="12700" y="430530"/>
                  </a:lnTo>
                  <a:lnTo>
                    <a:pt x="15239" y="430530"/>
                  </a:lnTo>
                  <a:lnTo>
                    <a:pt x="15239" y="429260"/>
                  </a:lnTo>
                  <a:close/>
                </a:path>
                <a:path w="24129" h="718820">
                  <a:moveTo>
                    <a:pt x="8889" y="574040"/>
                  </a:moveTo>
                  <a:lnTo>
                    <a:pt x="0" y="574040"/>
                  </a:lnTo>
                  <a:lnTo>
                    <a:pt x="0" y="575310"/>
                  </a:lnTo>
                  <a:lnTo>
                    <a:pt x="8889" y="575310"/>
                  </a:lnTo>
                  <a:lnTo>
                    <a:pt x="8889" y="574040"/>
                  </a:lnTo>
                  <a:close/>
                </a:path>
                <a:path w="24129" h="718820">
                  <a:moveTo>
                    <a:pt x="19050" y="575310"/>
                  </a:moveTo>
                  <a:lnTo>
                    <a:pt x="0" y="575310"/>
                  </a:lnTo>
                  <a:lnTo>
                    <a:pt x="0" y="593090"/>
                  </a:lnTo>
                  <a:lnTo>
                    <a:pt x="24129" y="593090"/>
                  </a:lnTo>
                  <a:lnTo>
                    <a:pt x="24129" y="576580"/>
                  </a:lnTo>
                  <a:lnTo>
                    <a:pt x="19050" y="576580"/>
                  </a:lnTo>
                  <a:lnTo>
                    <a:pt x="19050" y="575310"/>
                  </a:lnTo>
                  <a:close/>
                </a:path>
                <a:path w="24129" h="718820">
                  <a:moveTo>
                    <a:pt x="24129" y="593090"/>
                  </a:moveTo>
                  <a:lnTo>
                    <a:pt x="0" y="593090"/>
                  </a:lnTo>
                  <a:lnTo>
                    <a:pt x="0" y="600710"/>
                  </a:lnTo>
                  <a:lnTo>
                    <a:pt x="24129" y="600710"/>
                  </a:lnTo>
                  <a:lnTo>
                    <a:pt x="24129" y="593090"/>
                  </a:lnTo>
                  <a:close/>
                </a:path>
                <a:path w="24129" h="718820">
                  <a:moveTo>
                    <a:pt x="24129" y="600710"/>
                  </a:moveTo>
                  <a:lnTo>
                    <a:pt x="0" y="600710"/>
                  </a:lnTo>
                  <a:lnTo>
                    <a:pt x="0" y="605790"/>
                  </a:lnTo>
                  <a:lnTo>
                    <a:pt x="24129" y="605790"/>
                  </a:lnTo>
                  <a:lnTo>
                    <a:pt x="24129" y="600710"/>
                  </a:lnTo>
                  <a:close/>
                </a:path>
                <a:path w="24129" h="718820">
                  <a:moveTo>
                    <a:pt x="24129" y="605790"/>
                  </a:moveTo>
                  <a:lnTo>
                    <a:pt x="0" y="605790"/>
                  </a:lnTo>
                  <a:lnTo>
                    <a:pt x="0" y="613410"/>
                  </a:lnTo>
                  <a:lnTo>
                    <a:pt x="24129" y="613410"/>
                  </a:lnTo>
                  <a:lnTo>
                    <a:pt x="24129" y="605790"/>
                  </a:lnTo>
                  <a:close/>
                </a:path>
                <a:path w="24129" h="718820">
                  <a:moveTo>
                    <a:pt x="24129" y="613410"/>
                  </a:moveTo>
                  <a:lnTo>
                    <a:pt x="0" y="613410"/>
                  </a:lnTo>
                  <a:lnTo>
                    <a:pt x="0" y="619760"/>
                  </a:lnTo>
                  <a:lnTo>
                    <a:pt x="24129" y="619760"/>
                  </a:lnTo>
                  <a:lnTo>
                    <a:pt x="24129" y="613410"/>
                  </a:lnTo>
                  <a:close/>
                </a:path>
                <a:path w="24129" h="718820">
                  <a:moveTo>
                    <a:pt x="24129" y="619760"/>
                  </a:moveTo>
                  <a:lnTo>
                    <a:pt x="0" y="619760"/>
                  </a:lnTo>
                  <a:lnTo>
                    <a:pt x="0" y="626110"/>
                  </a:lnTo>
                  <a:lnTo>
                    <a:pt x="24129" y="626110"/>
                  </a:lnTo>
                  <a:lnTo>
                    <a:pt x="24129" y="619760"/>
                  </a:lnTo>
                  <a:close/>
                </a:path>
                <a:path w="24129" h="718820">
                  <a:moveTo>
                    <a:pt x="24129" y="626110"/>
                  </a:moveTo>
                  <a:lnTo>
                    <a:pt x="0" y="626110"/>
                  </a:lnTo>
                  <a:lnTo>
                    <a:pt x="0" y="632460"/>
                  </a:lnTo>
                  <a:lnTo>
                    <a:pt x="24129" y="632460"/>
                  </a:lnTo>
                  <a:lnTo>
                    <a:pt x="24129" y="626110"/>
                  </a:lnTo>
                  <a:close/>
                </a:path>
                <a:path w="24129" h="718820">
                  <a:moveTo>
                    <a:pt x="24129" y="632460"/>
                  </a:moveTo>
                  <a:lnTo>
                    <a:pt x="0" y="632460"/>
                  </a:lnTo>
                  <a:lnTo>
                    <a:pt x="0" y="638810"/>
                  </a:lnTo>
                  <a:lnTo>
                    <a:pt x="24129" y="638810"/>
                  </a:lnTo>
                  <a:lnTo>
                    <a:pt x="24129" y="632460"/>
                  </a:lnTo>
                  <a:close/>
                </a:path>
                <a:path w="24129" h="718820">
                  <a:moveTo>
                    <a:pt x="24129" y="638810"/>
                  </a:moveTo>
                  <a:lnTo>
                    <a:pt x="0" y="638810"/>
                  </a:lnTo>
                  <a:lnTo>
                    <a:pt x="0" y="645160"/>
                  </a:lnTo>
                  <a:lnTo>
                    <a:pt x="24129" y="645160"/>
                  </a:lnTo>
                  <a:lnTo>
                    <a:pt x="24129" y="638810"/>
                  </a:lnTo>
                  <a:close/>
                </a:path>
                <a:path w="24129" h="718820">
                  <a:moveTo>
                    <a:pt x="24129" y="645160"/>
                  </a:moveTo>
                  <a:lnTo>
                    <a:pt x="0" y="645160"/>
                  </a:lnTo>
                  <a:lnTo>
                    <a:pt x="0" y="651510"/>
                  </a:lnTo>
                  <a:lnTo>
                    <a:pt x="24129" y="651510"/>
                  </a:lnTo>
                  <a:lnTo>
                    <a:pt x="24129" y="645160"/>
                  </a:lnTo>
                  <a:close/>
                </a:path>
                <a:path w="24129" h="718820">
                  <a:moveTo>
                    <a:pt x="24129" y="651510"/>
                  </a:moveTo>
                  <a:lnTo>
                    <a:pt x="0" y="651510"/>
                  </a:lnTo>
                  <a:lnTo>
                    <a:pt x="0" y="657860"/>
                  </a:lnTo>
                  <a:lnTo>
                    <a:pt x="24129" y="657860"/>
                  </a:lnTo>
                  <a:lnTo>
                    <a:pt x="24129" y="651510"/>
                  </a:lnTo>
                  <a:close/>
                </a:path>
                <a:path w="24129" h="718820">
                  <a:moveTo>
                    <a:pt x="24129" y="657860"/>
                  </a:moveTo>
                  <a:lnTo>
                    <a:pt x="0" y="657860"/>
                  </a:lnTo>
                  <a:lnTo>
                    <a:pt x="0" y="664210"/>
                  </a:lnTo>
                  <a:lnTo>
                    <a:pt x="24129" y="664210"/>
                  </a:lnTo>
                  <a:lnTo>
                    <a:pt x="24129" y="657860"/>
                  </a:lnTo>
                  <a:close/>
                </a:path>
                <a:path w="24129" h="718820">
                  <a:moveTo>
                    <a:pt x="24129" y="664210"/>
                  </a:moveTo>
                  <a:lnTo>
                    <a:pt x="0" y="664210"/>
                  </a:lnTo>
                  <a:lnTo>
                    <a:pt x="0" y="670560"/>
                  </a:lnTo>
                  <a:lnTo>
                    <a:pt x="24129" y="670560"/>
                  </a:lnTo>
                  <a:lnTo>
                    <a:pt x="24129" y="664210"/>
                  </a:lnTo>
                  <a:close/>
                </a:path>
                <a:path w="24129" h="718820">
                  <a:moveTo>
                    <a:pt x="24129" y="670560"/>
                  </a:moveTo>
                  <a:lnTo>
                    <a:pt x="0" y="670560"/>
                  </a:lnTo>
                  <a:lnTo>
                    <a:pt x="0" y="676910"/>
                  </a:lnTo>
                  <a:lnTo>
                    <a:pt x="24129" y="676910"/>
                  </a:lnTo>
                  <a:lnTo>
                    <a:pt x="24129" y="670560"/>
                  </a:lnTo>
                  <a:close/>
                </a:path>
                <a:path w="24129" h="718820">
                  <a:moveTo>
                    <a:pt x="24129" y="676910"/>
                  </a:moveTo>
                  <a:lnTo>
                    <a:pt x="0" y="676910"/>
                  </a:lnTo>
                  <a:lnTo>
                    <a:pt x="0" y="683260"/>
                  </a:lnTo>
                  <a:lnTo>
                    <a:pt x="24129" y="683260"/>
                  </a:lnTo>
                  <a:lnTo>
                    <a:pt x="24129" y="676910"/>
                  </a:lnTo>
                  <a:close/>
                </a:path>
                <a:path w="24129" h="718820">
                  <a:moveTo>
                    <a:pt x="24129" y="683260"/>
                  </a:moveTo>
                  <a:lnTo>
                    <a:pt x="0" y="683260"/>
                  </a:lnTo>
                  <a:lnTo>
                    <a:pt x="0" y="689610"/>
                  </a:lnTo>
                  <a:lnTo>
                    <a:pt x="24129" y="689610"/>
                  </a:lnTo>
                  <a:lnTo>
                    <a:pt x="24129" y="683260"/>
                  </a:lnTo>
                  <a:close/>
                </a:path>
                <a:path w="24129" h="718820">
                  <a:moveTo>
                    <a:pt x="24129" y="689610"/>
                  </a:moveTo>
                  <a:lnTo>
                    <a:pt x="0" y="689610"/>
                  </a:lnTo>
                  <a:lnTo>
                    <a:pt x="0" y="695960"/>
                  </a:lnTo>
                  <a:lnTo>
                    <a:pt x="24129" y="695960"/>
                  </a:lnTo>
                  <a:lnTo>
                    <a:pt x="24129" y="689610"/>
                  </a:lnTo>
                  <a:close/>
                </a:path>
                <a:path w="24129" h="718820">
                  <a:moveTo>
                    <a:pt x="24129" y="695960"/>
                  </a:moveTo>
                  <a:lnTo>
                    <a:pt x="0" y="695960"/>
                  </a:lnTo>
                  <a:lnTo>
                    <a:pt x="0" y="702310"/>
                  </a:lnTo>
                  <a:lnTo>
                    <a:pt x="24129" y="702310"/>
                  </a:lnTo>
                  <a:lnTo>
                    <a:pt x="24129" y="695960"/>
                  </a:lnTo>
                  <a:close/>
                </a:path>
                <a:path w="24129" h="718820">
                  <a:moveTo>
                    <a:pt x="24129" y="702310"/>
                  </a:moveTo>
                  <a:lnTo>
                    <a:pt x="0" y="702310"/>
                  </a:lnTo>
                  <a:lnTo>
                    <a:pt x="0" y="708660"/>
                  </a:lnTo>
                  <a:lnTo>
                    <a:pt x="24129" y="708660"/>
                  </a:lnTo>
                  <a:lnTo>
                    <a:pt x="24129" y="702310"/>
                  </a:lnTo>
                  <a:close/>
                </a:path>
                <a:path w="24129" h="718820">
                  <a:moveTo>
                    <a:pt x="24129" y="708660"/>
                  </a:moveTo>
                  <a:lnTo>
                    <a:pt x="0" y="708660"/>
                  </a:lnTo>
                  <a:lnTo>
                    <a:pt x="0" y="715010"/>
                  </a:lnTo>
                  <a:lnTo>
                    <a:pt x="24129" y="715010"/>
                  </a:lnTo>
                  <a:lnTo>
                    <a:pt x="24129" y="708660"/>
                  </a:lnTo>
                  <a:close/>
                </a:path>
                <a:path w="24129" h="718820">
                  <a:moveTo>
                    <a:pt x="24129" y="715010"/>
                  </a:moveTo>
                  <a:lnTo>
                    <a:pt x="0" y="715010"/>
                  </a:lnTo>
                  <a:lnTo>
                    <a:pt x="0" y="718820"/>
                  </a:lnTo>
                  <a:lnTo>
                    <a:pt x="11429" y="718820"/>
                  </a:lnTo>
                  <a:lnTo>
                    <a:pt x="11429" y="717550"/>
                  </a:lnTo>
                  <a:lnTo>
                    <a:pt x="16509" y="717550"/>
                  </a:lnTo>
                  <a:lnTo>
                    <a:pt x="16509" y="716280"/>
                  </a:lnTo>
                  <a:lnTo>
                    <a:pt x="24129" y="716280"/>
                  </a:lnTo>
                  <a:lnTo>
                    <a:pt x="24129" y="715010"/>
                  </a:lnTo>
                  <a:close/>
                </a:path>
              </a:pathLst>
            </a:custGeom>
            <a:solidFill>
              <a:srgbClr val="222222"/>
            </a:solidFill>
          </p:spPr>
          <p:txBody>
            <a:bodyPr bIns="0" lIns="0" rIns="0" rtlCol="0" tIns="0" wrap="square"/>
            <a:p/>
          </p:txBody>
        </p:sp>
        <p:sp>
          <p:nvSpPr>
            <p:cNvPr id="1048942" name="object 219"/>
            <p:cNvSpPr/>
            <p:nvPr/>
          </p:nvSpPr>
          <p:spPr>
            <a:xfrm>
              <a:off x="6639559" y="4470399"/>
              <a:ext cx="24130" cy="720090"/>
            </a:xfrm>
            <a:custGeom>
              <a:avLst/>
              <a:ahLst/>
              <a:rect l="l" t="t" r="r" b="b"/>
              <a:pathLst>
                <a:path w="24129" h="720089">
                  <a:moveTo>
                    <a:pt x="24130" y="0"/>
                  </a:moveTo>
                  <a:lnTo>
                    <a:pt x="7620" y="0"/>
                  </a:lnTo>
                  <a:lnTo>
                    <a:pt x="7620" y="1269"/>
                  </a:lnTo>
                  <a:lnTo>
                    <a:pt x="0" y="1269"/>
                  </a:lnTo>
                  <a:lnTo>
                    <a:pt x="0" y="2539"/>
                  </a:lnTo>
                  <a:lnTo>
                    <a:pt x="24130" y="2539"/>
                  </a:lnTo>
                  <a:lnTo>
                    <a:pt x="24130" y="0"/>
                  </a:lnTo>
                  <a:close/>
                </a:path>
                <a:path w="24129" h="720089">
                  <a:moveTo>
                    <a:pt x="24130" y="2540"/>
                  </a:moveTo>
                  <a:lnTo>
                    <a:pt x="0" y="2540"/>
                  </a:lnTo>
                  <a:lnTo>
                    <a:pt x="0" y="8889"/>
                  </a:lnTo>
                  <a:lnTo>
                    <a:pt x="24130" y="8889"/>
                  </a:lnTo>
                  <a:lnTo>
                    <a:pt x="24130" y="2540"/>
                  </a:lnTo>
                  <a:close/>
                </a:path>
                <a:path w="24129" h="720089">
                  <a:moveTo>
                    <a:pt x="24130" y="8890"/>
                  </a:moveTo>
                  <a:lnTo>
                    <a:pt x="0" y="8890"/>
                  </a:lnTo>
                  <a:lnTo>
                    <a:pt x="0" y="15239"/>
                  </a:lnTo>
                  <a:lnTo>
                    <a:pt x="24130" y="15239"/>
                  </a:lnTo>
                  <a:lnTo>
                    <a:pt x="24130" y="8890"/>
                  </a:lnTo>
                  <a:close/>
                </a:path>
                <a:path w="24129" h="720089">
                  <a:moveTo>
                    <a:pt x="24130" y="15240"/>
                  </a:moveTo>
                  <a:lnTo>
                    <a:pt x="0" y="15240"/>
                  </a:lnTo>
                  <a:lnTo>
                    <a:pt x="0" y="21589"/>
                  </a:lnTo>
                  <a:lnTo>
                    <a:pt x="24130" y="21589"/>
                  </a:lnTo>
                  <a:lnTo>
                    <a:pt x="24130" y="15240"/>
                  </a:lnTo>
                  <a:close/>
                </a:path>
                <a:path w="24129" h="720089">
                  <a:moveTo>
                    <a:pt x="24130" y="21590"/>
                  </a:moveTo>
                  <a:lnTo>
                    <a:pt x="0" y="21590"/>
                  </a:lnTo>
                  <a:lnTo>
                    <a:pt x="0" y="27939"/>
                  </a:lnTo>
                  <a:lnTo>
                    <a:pt x="24130" y="27939"/>
                  </a:lnTo>
                  <a:lnTo>
                    <a:pt x="24130" y="21590"/>
                  </a:lnTo>
                  <a:close/>
                </a:path>
                <a:path w="24129" h="720089">
                  <a:moveTo>
                    <a:pt x="24130" y="27940"/>
                  </a:moveTo>
                  <a:lnTo>
                    <a:pt x="0" y="27940"/>
                  </a:lnTo>
                  <a:lnTo>
                    <a:pt x="0" y="34289"/>
                  </a:lnTo>
                  <a:lnTo>
                    <a:pt x="24130" y="34289"/>
                  </a:lnTo>
                  <a:lnTo>
                    <a:pt x="24130" y="27940"/>
                  </a:lnTo>
                  <a:close/>
                </a:path>
                <a:path w="24129" h="720089">
                  <a:moveTo>
                    <a:pt x="24130" y="34290"/>
                  </a:moveTo>
                  <a:lnTo>
                    <a:pt x="0" y="34290"/>
                  </a:lnTo>
                  <a:lnTo>
                    <a:pt x="0" y="40639"/>
                  </a:lnTo>
                  <a:lnTo>
                    <a:pt x="24130" y="40639"/>
                  </a:lnTo>
                  <a:lnTo>
                    <a:pt x="24130" y="34290"/>
                  </a:lnTo>
                  <a:close/>
                </a:path>
                <a:path w="24129" h="720089">
                  <a:moveTo>
                    <a:pt x="24130" y="40640"/>
                  </a:moveTo>
                  <a:lnTo>
                    <a:pt x="0" y="40640"/>
                  </a:lnTo>
                  <a:lnTo>
                    <a:pt x="0" y="46989"/>
                  </a:lnTo>
                  <a:lnTo>
                    <a:pt x="24130" y="46989"/>
                  </a:lnTo>
                  <a:lnTo>
                    <a:pt x="24130" y="40640"/>
                  </a:lnTo>
                  <a:close/>
                </a:path>
                <a:path w="24129" h="720089">
                  <a:moveTo>
                    <a:pt x="24130" y="46990"/>
                  </a:moveTo>
                  <a:lnTo>
                    <a:pt x="0" y="46990"/>
                  </a:lnTo>
                  <a:lnTo>
                    <a:pt x="0" y="53339"/>
                  </a:lnTo>
                  <a:lnTo>
                    <a:pt x="24130" y="53339"/>
                  </a:lnTo>
                  <a:lnTo>
                    <a:pt x="24130" y="46990"/>
                  </a:lnTo>
                  <a:close/>
                </a:path>
                <a:path w="24129" h="720089">
                  <a:moveTo>
                    <a:pt x="24130" y="53340"/>
                  </a:moveTo>
                  <a:lnTo>
                    <a:pt x="0" y="53340"/>
                  </a:lnTo>
                  <a:lnTo>
                    <a:pt x="0" y="59689"/>
                  </a:lnTo>
                  <a:lnTo>
                    <a:pt x="24130" y="59689"/>
                  </a:lnTo>
                  <a:lnTo>
                    <a:pt x="24130" y="53340"/>
                  </a:lnTo>
                  <a:close/>
                </a:path>
                <a:path w="24129" h="720089">
                  <a:moveTo>
                    <a:pt x="24130" y="59690"/>
                  </a:moveTo>
                  <a:lnTo>
                    <a:pt x="0" y="59690"/>
                  </a:lnTo>
                  <a:lnTo>
                    <a:pt x="0" y="66039"/>
                  </a:lnTo>
                  <a:lnTo>
                    <a:pt x="24130" y="66039"/>
                  </a:lnTo>
                  <a:lnTo>
                    <a:pt x="24130" y="59690"/>
                  </a:lnTo>
                  <a:close/>
                </a:path>
                <a:path w="24129" h="720089">
                  <a:moveTo>
                    <a:pt x="24130" y="66040"/>
                  </a:moveTo>
                  <a:lnTo>
                    <a:pt x="0" y="66040"/>
                  </a:lnTo>
                  <a:lnTo>
                    <a:pt x="0" y="72389"/>
                  </a:lnTo>
                  <a:lnTo>
                    <a:pt x="24130" y="72389"/>
                  </a:lnTo>
                  <a:lnTo>
                    <a:pt x="24130" y="66040"/>
                  </a:lnTo>
                  <a:close/>
                </a:path>
                <a:path w="24129" h="720089">
                  <a:moveTo>
                    <a:pt x="24130" y="72390"/>
                  </a:moveTo>
                  <a:lnTo>
                    <a:pt x="0" y="72390"/>
                  </a:lnTo>
                  <a:lnTo>
                    <a:pt x="0" y="78739"/>
                  </a:lnTo>
                  <a:lnTo>
                    <a:pt x="24130" y="78739"/>
                  </a:lnTo>
                  <a:lnTo>
                    <a:pt x="24130" y="72390"/>
                  </a:lnTo>
                  <a:close/>
                </a:path>
                <a:path w="24129" h="720089">
                  <a:moveTo>
                    <a:pt x="24130" y="78740"/>
                  </a:moveTo>
                  <a:lnTo>
                    <a:pt x="0" y="78740"/>
                  </a:lnTo>
                  <a:lnTo>
                    <a:pt x="0" y="85089"/>
                  </a:lnTo>
                  <a:lnTo>
                    <a:pt x="24130" y="85089"/>
                  </a:lnTo>
                  <a:lnTo>
                    <a:pt x="24130" y="78740"/>
                  </a:lnTo>
                  <a:close/>
                </a:path>
                <a:path w="24129" h="720089">
                  <a:moveTo>
                    <a:pt x="24130" y="85090"/>
                  </a:moveTo>
                  <a:lnTo>
                    <a:pt x="0" y="85090"/>
                  </a:lnTo>
                  <a:lnTo>
                    <a:pt x="0" y="91439"/>
                  </a:lnTo>
                  <a:lnTo>
                    <a:pt x="24130" y="91439"/>
                  </a:lnTo>
                  <a:lnTo>
                    <a:pt x="24130" y="85090"/>
                  </a:lnTo>
                  <a:close/>
                </a:path>
                <a:path w="24129" h="720089">
                  <a:moveTo>
                    <a:pt x="24130" y="91440"/>
                  </a:moveTo>
                  <a:lnTo>
                    <a:pt x="0" y="91440"/>
                  </a:lnTo>
                  <a:lnTo>
                    <a:pt x="0" y="97789"/>
                  </a:lnTo>
                  <a:lnTo>
                    <a:pt x="24130" y="97789"/>
                  </a:lnTo>
                  <a:lnTo>
                    <a:pt x="24130" y="91440"/>
                  </a:lnTo>
                  <a:close/>
                </a:path>
                <a:path w="24129" h="720089">
                  <a:moveTo>
                    <a:pt x="24130" y="97790"/>
                  </a:moveTo>
                  <a:lnTo>
                    <a:pt x="0" y="97790"/>
                  </a:lnTo>
                  <a:lnTo>
                    <a:pt x="0" y="104139"/>
                  </a:lnTo>
                  <a:lnTo>
                    <a:pt x="24130" y="104139"/>
                  </a:lnTo>
                  <a:lnTo>
                    <a:pt x="24130" y="97790"/>
                  </a:lnTo>
                  <a:close/>
                </a:path>
                <a:path w="24129" h="720089">
                  <a:moveTo>
                    <a:pt x="24130" y="104140"/>
                  </a:moveTo>
                  <a:lnTo>
                    <a:pt x="0" y="104140"/>
                  </a:lnTo>
                  <a:lnTo>
                    <a:pt x="0" y="110489"/>
                  </a:lnTo>
                  <a:lnTo>
                    <a:pt x="24130" y="110489"/>
                  </a:lnTo>
                  <a:lnTo>
                    <a:pt x="24130" y="104140"/>
                  </a:lnTo>
                  <a:close/>
                </a:path>
                <a:path w="24129" h="720089">
                  <a:moveTo>
                    <a:pt x="24130" y="110490"/>
                  </a:moveTo>
                  <a:lnTo>
                    <a:pt x="0" y="110490"/>
                  </a:lnTo>
                  <a:lnTo>
                    <a:pt x="0" y="116839"/>
                  </a:lnTo>
                  <a:lnTo>
                    <a:pt x="24130" y="116839"/>
                  </a:lnTo>
                  <a:lnTo>
                    <a:pt x="24130" y="110490"/>
                  </a:lnTo>
                  <a:close/>
                </a:path>
                <a:path w="24129" h="720089">
                  <a:moveTo>
                    <a:pt x="24130" y="116840"/>
                  </a:moveTo>
                  <a:lnTo>
                    <a:pt x="0" y="116840"/>
                  </a:lnTo>
                  <a:lnTo>
                    <a:pt x="0" y="123189"/>
                  </a:lnTo>
                  <a:lnTo>
                    <a:pt x="24130" y="123189"/>
                  </a:lnTo>
                  <a:lnTo>
                    <a:pt x="24130" y="116840"/>
                  </a:lnTo>
                  <a:close/>
                </a:path>
                <a:path w="24129" h="720089">
                  <a:moveTo>
                    <a:pt x="24130" y="123190"/>
                  </a:moveTo>
                  <a:lnTo>
                    <a:pt x="0" y="123190"/>
                  </a:lnTo>
                  <a:lnTo>
                    <a:pt x="0" y="128269"/>
                  </a:lnTo>
                  <a:lnTo>
                    <a:pt x="24130" y="128269"/>
                  </a:lnTo>
                  <a:lnTo>
                    <a:pt x="24130" y="123190"/>
                  </a:lnTo>
                  <a:close/>
                </a:path>
                <a:path w="24129" h="720089">
                  <a:moveTo>
                    <a:pt x="24130" y="128270"/>
                  </a:moveTo>
                  <a:lnTo>
                    <a:pt x="0" y="128270"/>
                  </a:lnTo>
                  <a:lnTo>
                    <a:pt x="0" y="135889"/>
                  </a:lnTo>
                  <a:lnTo>
                    <a:pt x="24130" y="135889"/>
                  </a:lnTo>
                  <a:lnTo>
                    <a:pt x="24130" y="128270"/>
                  </a:lnTo>
                  <a:close/>
                </a:path>
                <a:path w="24129" h="720089">
                  <a:moveTo>
                    <a:pt x="24130" y="135890"/>
                  </a:moveTo>
                  <a:lnTo>
                    <a:pt x="0" y="135890"/>
                  </a:lnTo>
                  <a:lnTo>
                    <a:pt x="0" y="142239"/>
                  </a:lnTo>
                  <a:lnTo>
                    <a:pt x="24130" y="142239"/>
                  </a:lnTo>
                  <a:lnTo>
                    <a:pt x="24130" y="135890"/>
                  </a:lnTo>
                  <a:close/>
                </a:path>
                <a:path w="24129" h="720089">
                  <a:moveTo>
                    <a:pt x="24130" y="142240"/>
                  </a:moveTo>
                  <a:lnTo>
                    <a:pt x="0" y="142240"/>
                  </a:lnTo>
                  <a:lnTo>
                    <a:pt x="0" y="148589"/>
                  </a:lnTo>
                  <a:lnTo>
                    <a:pt x="24130" y="148589"/>
                  </a:lnTo>
                  <a:lnTo>
                    <a:pt x="24130" y="142240"/>
                  </a:lnTo>
                  <a:close/>
                </a:path>
                <a:path w="24129" h="720089">
                  <a:moveTo>
                    <a:pt x="24130" y="148590"/>
                  </a:moveTo>
                  <a:lnTo>
                    <a:pt x="0" y="148590"/>
                  </a:lnTo>
                  <a:lnTo>
                    <a:pt x="0" y="153669"/>
                  </a:lnTo>
                  <a:lnTo>
                    <a:pt x="24130" y="153669"/>
                  </a:lnTo>
                  <a:lnTo>
                    <a:pt x="24130" y="148590"/>
                  </a:lnTo>
                  <a:close/>
                </a:path>
                <a:path w="24129" h="720089">
                  <a:moveTo>
                    <a:pt x="24130" y="153670"/>
                  </a:moveTo>
                  <a:lnTo>
                    <a:pt x="0" y="153670"/>
                  </a:lnTo>
                  <a:lnTo>
                    <a:pt x="0" y="161289"/>
                  </a:lnTo>
                  <a:lnTo>
                    <a:pt x="24130" y="161289"/>
                  </a:lnTo>
                  <a:lnTo>
                    <a:pt x="24130" y="153670"/>
                  </a:lnTo>
                  <a:close/>
                </a:path>
                <a:path w="24129" h="720089">
                  <a:moveTo>
                    <a:pt x="24130" y="161290"/>
                  </a:moveTo>
                  <a:lnTo>
                    <a:pt x="0" y="161290"/>
                  </a:lnTo>
                  <a:lnTo>
                    <a:pt x="0" y="167639"/>
                  </a:lnTo>
                  <a:lnTo>
                    <a:pt x="24130" y="167639"/>
                  </a:lnTo>
                  <a:lnTo>
                    <a:pt x="24130" y="161290"/>
                  </a:lnTo>
                  <a:close/>
                </a:path>
                <a:path w="24129" h="720089">
                  <a:moveTo>
                    <a:pt x="24130" y="167640"/>
                  </a:moveTo>
                  <a:lnTo>
                    <a:pt x="0" y="167640"/>
                  </a:lnTo>
                  <a:lnTo>
                    <a:pt x="0" y="173989"/>
                  </a:lnTo>
                  <a:lnTo>
                    <a:pt x="24130" y="173989"/>
                  </a:lnTo>
                  <a:lnTo>
                    <a:pt x="24130" y="167640"/>
                  </a:lnTo>
                  <a:close/>
                </a:path>
                <a:path w="24129" h="720089">
                  <a:moveTo>
                    <a:pt x="21590" y="173990"/>
                  </a:moveTo>
                  <a:lnTo>
                    <a:pt x="0" y="173990"/>
                  </a:lnTo>
                  <a:lnTo>
                    <a:pt x="0" y="180339"/>
                  </a:lnTo>
                  <a:lnTo>
                    <a:pt x="12700" y="180339"/>
                  </a:lnTo>
                  <a:lnTo>
                    <a:pt x="12700" y="179069"/>
                  </a:lnTo>
                  <a:lnTo>
                    <a:pt x="13970" y="179069"/>
                  </a:lnTo>
                  <a:lnTo>
                    <a:pt x="13970" y="177800"/>
                  </a:lnTo>
                  <a:lnTo>
                    <a:pt x="17780" y="177800"/>
                  </a:lnTo>
                  <a:lnTo>
                    <a:pt x="17780" y="176530"/>
                  </a:lnTo>
                  <a:lnTo>
                    <a:pt x="20320" y="176530"/>
                  </a:lnTo>
                  <a:lnTo>
                    <a:pt x="20320" y="175260"/>
                  </a:lnTo>
                  <a:lnTo>
                    <a:pt x="21590" y="175260"/>
                  </a:lnTo>
                  <a:lnTo>
                    <a:pt x="21590" y="173990"/>
                  </a:lnTo>
                  <a:close/>
                </a:path>
                <a:path w="24129" h="720089">
                  <a:moveTo>
                    <a:pt x="11430" y="180340"/>
                  </a:moveTo>
                  <a:lnTo>
                    <a:pt x="0" y="180340"/>
                  </a:lnTo>
                  <a:lnTo>
                    <a:pt x="0" y="186689"/>
                  </a:lnTo>
                  <a:lnTo>
                    <a:pt x="6350" y="186689"/>
                  </a:lnTo>
                  <a:lnTo>
                    <a:pt x="6350" y="185419"/>
                  </a:lnTo>
                  <a:lnTo>
                    <a:pt x="7620" y="185419"/>
                  </a:lnTo>
                  <a:lnTo>
                    <a:pt x="7620" y="184150"/>
                  </a:lnTo>
                  <a:lnTo>
                    <a:pt x="8890" y="184150"/>
                  </a:lnTo>
                  <a:lnTo>
                    <a:pt x="8890" y="182880"/>
                  </a:lnTo>
                  <a:lnTo>
                    <a:pt x="10160" y="182880"/>
                  </a:lnTo>
                  <a:lnTo>
                    <a:pt x="10160" y="181610"/>
                  </a:lnTo>
                  <a:lnTo>
                    <a:pt x="11430" y="181610"/>
                  </a:lnTo>
                  <a:lnTo>
                    <a:pt x="11430" y="180340"/>
                  </a:lnTo>
                  <a:close/>
                </a:path>
                <a:path w="24129" h="720089">
                  <a:moveTo>
                    <a:pt x="5080" y="186690"/>
                  </a:moveTo>
                  <a:lnTo>
                    <a:pt x="0" y="186690"/>
                  </a:lnTo>
                  <a:lnTo>
                    <a:pt x="0" y="191769"/>
                  </a:lnTo>
                  <a:lnTo>
                    <a:pt x="1270" y="191769"/>
                  </a:lnTo>
                  <a:lnTo>
                    <a:pt x="1270" y="190500"/>
                  </a:lnTo>
                  <a:lnTo>
                    <a:pt x="2540" y="190500"/>
                  </a:lnTo>
                  <a:lnTo>
                    <a:pt x="2540" y="189230"/>
                  </a:lnTo>
                  <a:lnTo>
                    <a:pt x="3810" y="189230"/>
                  </a:lnTo>
                  <a:lnTo>
                    <a:pt x="3810" y="187960"/>
                  </a:lnTo>
                  <a:lnTo>
                    <a:pt x="5080" y="187960"/>
                  </a:lnTo>
                  <a:lnTo>
                    <a:pt x="5080" y="186690"/>
                  </a:lnTo>
                  <a:close/>
                </a:path>
                <a:path w="24129" h="720089">
                  <a:moveTo>
                    <a:pt x="24130" y="295910"/>
                  </a:moveTo>
                  <a:lnTo>
                    <a:pt x="19050" y="295910"/>
                  </a:lnTo>
                  <a:lnTo>
                    <a:pt x="19050" y="297180"/>
                  </a:lnTo>
                  <a:lnTo>
                    <a:pt x="13970" y="297180"/>
                  </a:lnTo>
                  <a:lnTo>
                    <a:pt x="13970" y="298450"/>
                  </a:lnTo>
                  <a:lnTo>
                    <a:pt x="7620" y="298450"/>
                  </a:lnTo>
                  <a:lnTo>
                    <a:pt x="7620" y="299719"/>
                  </a:lnTo>
                  <a:lnTo>
                    <a:pt x="1270" y="299719"/>
                  </a:lnTo>
                  <a:lnTo>
                    <a:pt x="1270" y="300989"/>
                  </a:lnTo>
                  <a:lnTo>
                    <a:pt x="24130" y="300989"/>
                  </a:lnTo>
                  <a:lnTo>
                    <a:pt x="24130" y="295910"/>
                  </a:lnTo>
                  <a:close/>
                </a:path>
                <a:path w="24129" h="720089">
                  <a:moveTo>
                    <a:pt x="24130" y="300990"/>
                  </a:moveTo>
                  <a:lnTo>
                    <a:pt x="0" y="300990"/>
                  </a:lnTo>
                  <a:lnTo>
                    <a:pt x="0" y="307339"/>
                  </a:lnTo>
                  <a:lnTo>
                    <a:pt x="24130" y="307339"/>
                  </a:lnTo>
                  <a:lnTo>
                    <a:pt x="24130" y="300990"/>
                  </a:lnTo>
                  <a:close/>
                </a:path>
                <a:path w="24129" h="720089">
                  <a:moveTo>
                    <a:pt x="24130" y="307340"/>
                  </a:moveTo>
                  <a:lnTo>
                    <a:pt x="0" y="307340"/>
                  </a:lnTo>
                  <a:lnTo>
                    <a:pt x="0" y="313689"/>
                  </a:lnTo>
                  <a:lnTo>
                    <a:pt x="24130" y="313689"/>
                  </a:lnTo>
                  <a:lnTo>
                    <a:pt x="24130" y="307340"/>
                  </a:lnTo>
                  <a:close/>
                </a:path>
                <a:path w="24129" h="720089">
                  <a:moveTo>
                    <a:pt x="24130" y="313690"/>
                  </a:moveTo>
                  <a:lnTo>
                    <a:pt x="0" y="313690"/>
                  </a:lnTo>
                  <a:lnTo>
                    <a:pt x="0" y="320039"/>
                  </a:lnTo>
                  <a:lnTo>
                    <a:pt x="24130" y="320039"/>
                  </a:lnTo>
                  <a:lnTo>
                    <a:pt x="24130" y="313690"/>
                  </a:lnTo>
                  <a:close/>
                </a:path>
                <a:path w="24129" h="720089">
                  <a:moveTo>
                    <a:pt x="24130" y="320040"/>
                  </a:moveTo>
                  <a:lnTo>
                    <a:pt x="0" y="320040"/>
                  </a:lnTo>
                  <a:lnTo>
                    <a:pt x="0" y="326389"/>
                  </a:lnTo>
                  <a:lnTo>
                    <a:pt x="24130" y="326389"/>
                  </a:lnTo>
                  <a:lnTo>
                    <a:pt x="24130" y="320040"/>
                  </a:lnTo>
                  <a:close/>
                </a:path>
                <a:path w="24129" h="720089">
                  <a:moveTo>
                    <a:pt x="24130" y="326390"/>
                  </a:moveTo>
                  <a:lnTo>
                    <a:pt x="0" y="326390"/>
                  </a:lnTo>
                  <a:lnTo>
                    <a:pt x="0" y="332739"/>
                  </a:lnTo>
                  <a:lnTo>
                    <a:pt x="24130" y="332739"/>
                  </a:lnTo>
                  <a:lnTo>
                    <a:pt x="24130" y="326390"/>
                  </a:lnTo>
                  <a:close/>
                </a:path>
                <a:path w="24129" h="720089">
                  <a:moveTo>
                    <a:pt x="24130" y="332740"/>
                  </a:moveTo>
                  <a:lnTo>
                    <a:pt x="0" y="332740"/>
                  </a:lnTo>
                  <a:lnTo>
                    <a:pt x="0" y="339089"/>
                  </a:lnTo>
                  <a:lnTo>
                    <a:pt x="24130" y="339089"/>
                  </a:lnTo>
                  <a:lnTo>
                    <a:pt x="24130" y="332740"/>
                  </a:lnTo>
                  <a:close/>
                </a:path>
                <a:path w="24129" h="720089">
                  <a:moveTo>
                    <a:pt x="24130" y="339090"/>
                  </a:moveTo>
                  <a:lnTo>
                    <a:pt x="0" y="339090"/>
                  </a:lnTo>
                  <a:lnTo>
                    <a:pt x="0" y="345439"/>
                  </a:lnTo>
                  <a:lnTo>
                    <a:pt x="24130" y="345439"/>
                  </a:lnTo>
                  <a:lnTo>
                    <a:pt x="24130" y="339090"/>
                  </a:lnTo>
                  <a:close/>
                </a:path>
                <a:path w="24129" h="720089">
                  <a:moveTo>
                    <a:pt x="24130" y="345440"/>
                  </a:moveTo>
                  <a:lnTo>
                    <a:pt x="0" y="345440"/>
                  </a:lnTo>
                  <a:lnTo>
                    <a:pt x="0" y="351789"/>
                  </a:lnTo>
                  <a:lnTo>
                    <a:pt x="24130" y="351789"/>
                  </a:lnTo>
                  <a:lnTo>
                    <a:pt x="24130" y="345440"/>
                  </a:lnTo>
                  <a:close/>
                </a:path>
                <a:path w="24129" h="720089">
                  <a:moveTo>
                    <a:pt x="24130" y="351790"/>
                  </a:moveTo>
                  <a:lnTo>
                    <a:pt x="0" y="351790"/>
                  </a:lnTo>
                  <a:lnTo>
                    <a:pt x="0" y="358139"/>
                  </a:lnTo>
                  <a:lnTo>
                    <a:pt x="24130" y="358139"/>
                  </a:lnTo>
                  <a:lnTo>
                    <a:pt x="24130" y="351790"/>
                  </a:lnTo>
                  <a:close/>
                </a:path>
                <a:path w="24129" h="720089">
                  <a:moveTo>
                    <a:pt x="24130" y="358140"/>
                  </a:moveTo>
                  <a:lnTo>
                    <a:pt x="0" y="358140"/>
                  </a:lnTo>
                  <a:lnTo>
                    <a:pt x="0" y="364489"/>
                  </a:lnTo>
                  <a:lnTo>
                    <a:pt x="24130" y="364489"/>
                  </a:lnTo>
                  <a:lnTo>
                    <a:pt x="24130" y="358140"/>
                  </a:lnTo>
                  <a:close/>
                </a:path>
                <a:path w="24129" h="720089">
                  <a:moveTo>
                    <a:pt x="24130" y="364490"/>
                  </a:moveTo>
                  <a:lnTo>
                    <a:pt x="0" y="364490"/>
                  </a:lnTo>
                  <a:lnTo>
                    <a:pt x="0" y="370839"/>
                  </a:lnTo>
                  <a:lnTo>
                    <a:pt x="24130" y="370839"/>
                  </a:lnTo>
                  <a:lnTo>
                    <a:pt x="24130" y="364490"/>
                  </a:lnTo>
                  <a:close/>
                </a:path>
                <a:path w="24129" h="720089">
                  <a:moveTo>
                    <a:pt x="24130" y="370840"/>
                  </a:moveTo>
                  <a:lnTo>
                    <a:pt x="0" y="370840"/>
                  </a:lnTo>
                  <a:lnTo>
                    <a:pt x="0" y="377189"/>
                  </a:lnTo>
                  <a:lnTo>
                    <a:pt x="24130" y="377189"/>
                  </a:lnTo>
                  <a:lnTo>
                    <a:pt x="24130" y="370840"/>
                  </a:lnTo>
                  <a:close/>
                </a:path>
                <a:path w="24129" h="720089">
                  <a:moveTo>
                    <a:pt x="24130" y="377190"/>
                  </a:moveTo>
                  <a:lnTo>
                    <a:pt x="0" y="377190"/>
                  </a:lnTo>
                  <a:lnTo>
                    <a:pt x="0" y="383539"/>
                  </a:lnTo>
                  <a:lnTo>
                    <a:pt x="24130" y="383539"/>
                  </a:lnTo>
                  <a:lnTo>
                    <a:pt x="24130" y="377190"/>
                  </a:lnTo>
                  <a:close/>
                </a:path>
                <a:path w="24129" h="720089">
                  <a:moveTo>
                    <a:pt x="24130" y="383540"/>
                  </a:moveTo>
                  <a:lnTo>
                    <a:pt x="0" y="383540"/>
                  </a:lnTo>
                  <a:lnTo>
                    <a:pt x="0" y="389889"/>
                  </a:lnTo>
                  <a:lnTo>
                    <a:pt x="24130" y="389889"/>
                  </a:lnTo>
                  <a:lnTo>
                    <a:pt x="24130" y="383540"/>
                  </a:lnTo>
                  <a:close/>
                </a:path>
                <a:path w="24129" h="720089">
                  <a:moveTo>
                    <a:pt x="24130" y="389890"/>
                  </a:moveTo>
                  <a:lnTo>
                    <a:pt x="0" y="389890"/>
                  </a:lnTo>
                  <a:lnTo>
                    <a:pt x="0" y="396239"/>
                  </a:lnTo>
                  <a:lnTo>
                    <a:pt x="24130" y="396239"/>
                  </a:lnTo>
                  <a:lnTo>
                    <a:pt x="24130" y="389890"/>
                  </a:lnTo>
                  <a:close/>
                </a:path>
                <a:path w="24129" h="720089">
                  <a:moveTo>
                    <a:pt x="24130" y="396240"/>
                  </a:moveTo>
                  <a:lnTo>
                    <a:pt x="0" y="396240"/>
                  </a:lnTo>
                  <a:lnTo>
                    <a:pt x="0" y="402589"/>
                  </a:lnTo>
                  <a:lnTo>
                    <a:pt x="24130" y="402589"/>
                  </a:lnTo>
                  <a:lnTo>
                    <a:pt x="24130" y="396240"/>
                  </a:lnTo>
                  <a:close/>
                </a:path>
                <a:path w="24129" h="720089">
                  <a:moveTo>
                    <a:pt x="24130" y="402590"/>
                  </a:moveTo>
                  <a:lnTo>
                    <a:pt x="0" y="402590"/>
                  </a:lnTo>
                  <a:lnTo>
                    <a:pt x="0" y="408939"/>
                  </a:lnTo>
                  <a:lnTo>
                    <a:pt x="24130" y="408939"/>
                  </a:lnTo>
                  <a:lnTo>
                    <a:pt x="24130" y="402590"/>
                  </a:lnTo>
                  <a:close/>
                </a:path>
                <a:path w="24129" h="720089">
                  <a:moveTo>
                    <a:pt x="24130" y="408940"/>
                  </a:moveTo>
                  <a:lnTo>
                    <a:pt x="0" y="408940"/>
                  </a:lnTo>
                  <a:lnTo>
                    <a:pt x="0" y="415289"/>
                  </a:lnTo>
                  <a:lnTo>
                    <a:pt x="24130" y="415289"/>
                  </a:lnTo>
                  <a:lnTo>
                    <a:pt x="24130" y="408940"/>
                  </a:lnTo>
                  <a:close/>
                </a:path>
                <a:path w="24129" h="720089">
                  <a:moveTo>
                    <a:pt x="24130" y="415290"/>
                  </a:moveTo>
                  <a:lnTo>
                    <a:pt x="0" y="415290"/>
                  </a:lnTo>
                  <a:lnTo>
                    <a:pt x="0" y="421639"/>
                  </a:lnTo>
                  <a:lnTo>
                    <a:pt x="24130" y="421639"/>
                  </a:lnTo>
                  <a:lnTo>
                    <a:pt x="24130" y="415290"/>
                  </a:lnTo>
                  <a:close/>
                </a:path>
                <a:path w="24129" h="720089">
                  <a:moveTo>
                    <a:pt x="24130" y="421640"/>
                  </a:moveTo>
                  <a:lnTo>
                    <a:pt x="0" y="421640"/>
                  </a:lnTo>
                  <a:lnTo>
                    <a:pt x="0" y="427989"/>
                  </a:lnTo>
                  <a:lnTo>
                    <a:pt x="24130" y="427989"/>
                  </a:lnTo>
                  <a:lnTo>
                    <a:pt x="24130" y="421640"/>
                  </a:lnTo>
                  <a:close/>
                </a:path>
                <a:path w="24129" h="720089">
                  <a:moveTo>
                    <a:pt x="24130" y="427990"/>
                  </a:moveTo>
                  <a:lnTo>
                    <a:pt x="0" y="427990"/>
                  </a:lnTo>
                  <a:lnTo>
                    <a:pt x="0" y="434339"/>
                  </a:lnTo>
                  <a:lnTo>
                    <a:pt x="24130" y="434339"/>
                  </a:lnTo>
                  <a:lnTo>
                    <a:pt x="24130" y="427990"/>
                  </a:lnTo>
                  <a:close/>
                </a:path>
                <a:path w="24129" h="720089">
                  <a:moveTo>
                    <a:pt x="22860" y="434340"/>
                  </a:moveTo>
                  <a:lnTo>
                    <a:pt x="0" y="434340"/>
                  </a:lnTo>
                  <a:lnTo>
                    <a:pt x="0" y="440689"/>
                  </a:lnTo>
                  <a:lnTo>
                    <a:pt x="12700" y="440689"/>
                  </a:lnTo>
                  <a:lnTo>
                    <a:pt x="12700" y="439419"/>
                  </a:lnTo>
                  <a:lnTo>
                    <a:pt x="13970" y="439419"/>
                  </a:lnTo>
                  <a:lnTo>
                    <a:pt x="13970" y="438150"/>
                  </a:lnTo>
                  <a:lnTo>
                    <a:pt x="17779" y="438150"/>
                  </a:lnTo>
                  <a:lnTo>
                    <a:pt x="17779" y="436880"/>
                  </a:lnTo>
                  <a:lnTo>
                    <a:pt x="20320" y="436880"/>
                  </a:lnTo>
                  <a:lnTo>
                    <a:pt x="20320" y="435610"/>
                  </a:lnTo>
                  <a:lnTo>
                    <a:pt x="22860" y="435610"/>
                  </a:lnTo>
                  <a:lnTo>
                    <a:pt x="22860" y="434340"/>
                  </a:lnTo>
                  <a:close/>
                </a:path>
                <a:path w="24129" h="720089">
                  <a:moveTo>
                    <a:pt x="10160" y="440690"/>
                  </a:moveTo>
                  <a:lnTo>
                    <a:pt x="0" y="440690"/>
                  </a:lnTo>
                  <a:lnTo>
                    <a:pt x="0" y="447039"/>
                  </a:lnTo>
                  <a:lnTo>
                    <a:pt x="3810" y="447039"/>
                  </a:lnTo>
                  <a:lnTo>
                    <a:pt x="3810" y="445769"/>
                  </a:lnTo>
                  <a:lnTo>
                    <a:pt x="5080" y="445769"/>
                  </a:lnTo>
                  <a:lnTo>
                    <a:pt x="5080" y="444500"/>
                  </a:lnTo>
                  <a:lnTo>
                    <a:pt x="7620" y="444500"/>
                  </a:lnTo>
                  <a:lnTo>
                    <a:pt x="7620" y="443230"/>
                  </a:lnTo>
                  <a:lnTo>
                    <a:pt x="8890" y="443230"/>
                  </a:lnTo>
                  <a:lnTo>
                    <a:pt x="8890" y="441960"/>
                  </a:lnTo>
                  <a:lnTo>
                    <a:pt x="10160" y="441960"/>
                  </a:lnTo>
                  <a:lnTo>
                    <a:pt x="10160" y="440690"/>
                  </a:lnTo>
                  <a:close/>
                </a:path>
                <a:path w="24129" h="720089">
                  <a:moveTo>
                    <a:pt x="1270" y="447040"/>
                  </a:moveTo>
                  <a:lnTo>
                    <a:pt x="0" y="447040"/>
                  </a:lnTo>
                  <a:lnTo>
                    <a:pt x="0" y="448310"/>
                  </a:lnTo>
                  <a:lnTo>
                    <a:pt x="1270" y="448310"/>
                  </a:lnTo>
                  <a:lnTo>
                    <a:pt x="1270" y="447040"/>
                  </a:lnTo>
                  <a:close/>
                </a:path>
                <a:path w="24129" h="720089">
                  <a:moveTo>
                    <a:pt x="2540" y="562610"/>
                  </a:moveTo>
                  <a:lnTo>
                    <a:pt x="0" y="562610"/>
                  </a:lnTo>
                  <a:lnTo>
                    <a:pt x="0" y="567689"/>
                  </a:lnTo>
                  <a:lnTo>
                    <a:pt x="7620" y="567689"/>
                  </a:lnTo>
                  <a:lnTo>
                    <a:pt x="7620" y="566419"/>
                  </a:lnTo>
                  <a:lnTo>
                    <a:pt x="6350" y="566419"/>
                  </a:lnTo>
                  <a:lnTo>
                    <a:pt x="6350" y="565150"/>
                  </a:lnTo>
                  <a:lnTo>
                    <a:pt x="3810" y="565150"/>
                  </a:lnTo>
                  <a:lnTo>
                    <a:pt x="3810" y="563880"/>
                  </a:lnTo>
                  <a:lnTo>
                    <a:pt x="2540" y="563880"/>
                  </a:lnTo>
                  <a:lnTo>
                    <a:pt x="2540" y="562610"/>
                  </a:lnTo>
                  <a:close/>
                </a:path>
                <a:path w="24129" h="720089">
                  <a:moveTo>
                    <a:pt x="8890" y="567690"/>
                  </a:moveTo>
                  <a:lnTo>
                    <a:pt x="0" y="567690"/>
                  </a:lnTo>
                  <a:lnTo>
                    <a:pt x="0" y="574039"/>
                  </a:lnTo>
                  <a:lnTo>
                    <a:pt x="24130" y="574039"/>
                  </a:lnTo>
                  <a:lnTo>
                    <a:pt x="24130" y="571500"/>
                  </a:lnTo>
                  <a:lnTo>
                    <a:pt x="16510" y="571500"/>
                  </a:lnTo>
                  <a:lnTo>
                    <a:pt x="16510" y="570230"/>
                  </a:lnTo>
                  <a:lnTo>
                    <a:pt x="11429" y="570230"/>
                  </a:lnTo>
                  <a:lnTo>
                    <a:pt x="11429" y="568960"/>
                  </a:lnTo>
                  <a:lnTo>
                    <a:pt x="8890" y="568960"/>
                  </a:lnTo>
                  <a:lnTo>
                    <a:pt x="8890" y="567690"/>
                  </a:lnTo>
                  <a:close/>
                </a:path>
                <a:path w="24129" h="720089">
                  <a:moveTo>
                    <a:pt x="24130" y="574040"/>
                  </a:moveTo>
                  <a:lnTo>
                    <a:pt x="0" y="574040"/>
                  </a:lnTo>
                  <a:lnTo>
                    <a:pt x="0" y="591819"/>
                  </a:lnTo>
                  <a:lnTo>
                    <a:pt x="24130" y="591819"/>
                  </a:lnTo>
                  <a:lnTo>
                    <a:pt x="24130" y="574040"/>
                  </a:lnTo>
                  <a:close/>
                </a:path>
                <a:path w="24129" h="720089">
                  <a:moveTo>
                    <a:pt x="24130" y="591820"/>
                  </a:moveTo>
                  <a:lnTo>
                    <a:pt x="0" y="591820"/>
                  </a:lnTo>
                  <a:lnTo>
                    <a:pt x="0" y="599439"/>
                  </a:lnTo>
                  <a:lnTo>
                    <a:pt x="24130" y="599439"/>
                  </a:lnTo>
                  <a:lnTo>
                    <a:pt x="24130" y="591820"/>
                  </a:lnTo>
                  <a:close/>
                </a:path>
                <a:path w="24129" h="720089">
                  <a:moveTo>
                    <a:pt x="24130" y="599440"/>
                  </a:moveTo>
                  <a:lnTo>
                    <a:pt x="0" y="599440"/>
                  </a:lnTo>
                  <a:lnTo>
                    <a:pt x="0" y="604519"/>
                  </a:lnTo>
                  <a:lnTo>
                    <a:pt x="24130" y="604519"/>
                  </a:lnTo>
                  <a:lnTo>
                    <a:pt x="24130" y="599440"/>
                  </a:lnTo>
                  <a:close/>
                </a:path>
                <a:path w="24129" h="720089">
                  <a:moveTo>
                    <a:pt x="24130" y="604520"/>
                  </a:moveTo>
                  <a:lnTo>
                    <a:pt x="0" y="604520"/>
                  </a:lnTo>
                  <a:lnTo>
                    <a:pt x="0" y="612139"/>
                  </a:lnTo>
                  <a:lnTo>
                    <a:pt x="24130" y="612139"/>
                  </a:lnTo>
                  <a:lnTo>
                    <a:pt x="24130" y="604520"/>
                  </a:lnTo>
                  <a:close/>
                </a:path>
                <a:path w="24129" h="720089">
                  <a:moveTo>
                    <a:pt x="24130" y="612140"/>
                  </a:moveTo>
                  <a:lnTo>
                    <a:pt x="0" y="612140"/>
                  </a:lnTo>
                  <a:lnTo>
                    <a:pt x="0" y="618489"/>
                  </a:lnTo>
                  <a:lnTo>
                    <a:pt x="24130" y="618489"/>
                  </a:lnTo>
                  <a:lnTo>
                    <a:pt x="24130" y="612140"/>
                  </a:lnTo>
                  <a:close/>
                </a:path>
                <a:path w="24129" h="720089">
                  <a:moveTo>
                    <a:pt x="24130" y="618490"/>
                  </a:moveTo>
                  <a:lnTo>
                    <a:pt x="0" y="618490"/>
                  </a:lnTo>
                  <a:lnTo>
                    <a:pt x="0" y="624839"/>
                  </a:lnTo>
                  <a:lnTo>
                    <a:pt x="24130" y="624839"/>
                  </a:lnTo>
                  <a:lnTo>
                    <a:pt x="24130" y="618490"/>
                  </a:lnTo>
                  <a:close/>
                </a:path>
                <a:path w="24129" h="720089">
                  <a:moveTo>
                    <a:pt x="24130" y="624840"/>
                  </a:moveTo>
                  <a:lnTo>
                    <a:pt x="0" y="624840"/>
                  </a:lnTo>
                  <a:lnTo>
                    <a:pt x="0" y="631189"/>
                  </a:lnTo>
                  <a:lnTo>
                    <a:pt x="24130" y="631189"/>
                  </a:lnTo>
                  <a:lnTo>
                    <a:pt x="24130" y="624840"/>
                  </a:lnTo>
                  <a:close/>
                </a:path>
                <a:path w="24129" h="720089">
                  <a:moveTo>
                    <a:pt x="24130" y="631190"/>
                  </a:moveTo>
                  <a:lnTo>
                    <a:pt x="0" y="631190"/>
                  </a:lnTo>
                  <a:lnTo>
                    <a:pt x="0" y="637539"/>
                  </a:lnTo>
                  <a:lnTo>
                    <a:pt x="24130" y="637539"/>
                  </a:lnTo>
                  <a:lnTo>
                    <a:pt x="24130" y="631190"/>
                  </a:lnTo>
                  <a:close/>
                </a:path>
                <a:path w="24129" h="720089">
                  <a:moveTo>
                    <a:pt x="24130" y="637540"/>
                  </a:moveTo>
                  <a:lnTo>
                    <a:pt x="0" y="637540"/>
                  </a:lnTo>
                  <a:lnTo>
                    <a:pt x="0" y="643889"/>
                  </a:lnTo>
                  <a:lnTo>
                    <a:pt x="24130" y="643889"/>
                  </a:lnTo>
                  <a:lnTo>
                    <a:pt x="24130" y="637540"/>
                  </a:lnTo>
                  <a:close/>
                </a:path>
                <a:path w="24129" h="720089">
                  <a:moveTo>
                    <a:pt x="24130" y="643890"/>
                  </a:moveTo>
                  <a:lnTo>
                    <a:pt x="0" y="643890"/>
                  </a:lnTo>
                  <a:lnTo>
                    <a:pt x="0" y="650239"/>
                  </a:lnTo>
                  <a:lnTo>
                    <a:pt x="24130" y="650239"/>
                  </a:lnTo>
                  <a:lnTo>
                    <a:pt x="24130" y="643890"/>
                  </a:lnTo>
                  <a:close/>
                </a:path>
                <a:path w="24129" h="720089">
                  <a:moveTo>
                    <a:pt x="24130" y="650240"/>
                  </a:moveTo>
                  <a:lnTo>
                    <a:pt x="0" y="650240"/>
                  </a:lnTo>
                  <a:lnTo>
                    <a:pt x="0" y="656589"/>
                  </a:lnTo>
                  <a:lnTo>
                    <a:pt x="24130" y="656589"/>
                  </a:lnTo>
                  <a:lnTo>
                    <a:pt x="24130" y="650240"/>
                  </a:lnTo>
                  <a:close/>
                </a:path>
                <a:path w="24129" h="720089">
                  <a:moveTo>
                    <a:pt x="24130" y="656590"/>
                  </a:moveTo>
                  <a:lnTo>
                    <a:pt x="0" y="656590"/>
                  </a:lnTo>
                  <a:lnTo>
                    <a:pt x="0" y="662939"/>
                  </a:lnTo>
                  <a:lnTo>
                    <a:pt x="24130" y="662939"/>
                  </a:lnTo>
                  <a:lnTo>
                    <a:pt x="24130" y="656590"/>
                  </a:lnTo>
                  <a:close/>
                </a:path>
                <a:path w="24129" h="720089">
                  <a:moveTo>
                    <a:pt x="24130" y="662940"/>
                  </a:moveTo>
                  <a:lnTo>
                    <a:pt x="0" y="662940"/>
                  </a:lnTo>
                  <a:lnTo>
                    <a:pt x="0" y="669289"/>
                  </a:lnTo>
                  <a:lnTo>
                    <a:pt x="24130" y="669289"/>
                  </a:lnTo>
                  <a:lnTo>
                    <a:pt x="24130" y="662940"/>
                  </a:lnTo>
                  <a:close/>
                </a:path>
                <a:path w="24129" h="720089">
                  <a:moveTo>
                    <a:pt x="24130" y="669290"/>
                  </a:moveTo>
                  <a:lnTo>
                    <a:pt x="0" y="669290"/>
                  </a:lnTo>
                  <a:lnTo>
                    <a:pt x="0" y="675639"/>
                  </a:lnTo>
                  <a:lnTo>
                    <a:pt x="24130" y="675639"/>
                  </a:lnTo>
                  <a:lnTo>
                    <a:pt x="24130" y="669290"/>
                  </a:lnTo>
                  <a:close/>
                </a:path>
                <a:path w="24129" h="720089">
                  <a:moveTo>
                    <a:pt x="24130" y="675640"/>
                  </a:moveTo>
                  <a:lnTo>
                    <a:pt x="0" y="675640"/>
                  </a:lnTo>
                  <a:lnTo>
                    <a:pt x="0" y="681989"/>
                  </a:lnTo>
                  <a:lnTo>
                    <a:pt x="24130" y="681989"/>
                  </a:lnTo>
                  <a:lnTo>
                    <a:pt x="24130" y="675640"/>
                  </a:lnTo>
                  <a:close/>
                </a:path>
                <a:path w="24129" h="720089">
                  <a:moveTo>
                    <a:pt x="24130" y="681990"/>
                  </a:moveTo>
                  <a:lnTo>
                    <a:pt x="0" y="681990"/>
                  </a:lnTo>
                  <a:lnTo>
                    <a:pt x="0" y="688339"/>
                  </a:lnTo>
                  <a:lnTo>
                    <a:pt x="24130" y="688339"/>
                  </a:lnTo>
                  <a:lnTo>
                    <a:pt x="24130" y="681990"/>
                  </a:lnTo>
                  <a:close/>
                </a:path>
                <a:path w="24129" h="720089">
                  <a:moveTo>
                    <a:pt x="24130" y="688340"/>
                  </a:moveTo>
                  <a:lnTo>
                    <a:pt x="0" y="688340"/>
                  </a:lnTo>
                  <a:lnTo>
                    <a:pt x="0" y="694689"/>
                  </a:lnTo>
                  <a:lnTo>
                    <a:pt x="24130" y="694689"/>
                  </a:lnTo>
                  <a:lnTo>
                    <a:pt x="24130" y="688340"/>
                  </a:lnTo>
                  <a:close/>
                </a:path>
                <a:path w="24129" h="720089">
                  <a:moveTo>
                    <a:pt x="24130" y="694690"/>
                  </a:moveTo>
                  <a:lnTo>
                    <a:pt x="0" y="694690"/>
                  </a:lnTo>
                  <a:lnTo>
                    <a:pt x="0" y="701039"/>
                  </a:lnTo>
                  <a:lnTo>
                    <a:pt x="24130" y="701039"/>
                  </a:lnTo>
                  <a:lnTo>
                    <a:pt x="24130" y="694690"/>
                  </a:lnTo>
                  <a:close/>
                </a:path>
                <a:path w="24129" h="720089">
                  <a:moveTo>
                    <a:pt x="24130" y="701040"/>
                  </a:moveTo>
                  <a:lnTo>
                    <a:pt x="0" y="701040"/>
                  </a:lnTo>
                  <a:lnTo>
                    <a:pt x="0" y="707389"/>
                  </a:lnTo>
                  <a:lnTo>
                    <a:pt x="24130" y="707389"/>
                  </a:lnTo>
                  <a:lnTo>
                    <a:pt x="24130" y="701040"/>
                  </a:lnTo>
                  <a:close/>
                </a:path>
                <a:path w="24129" h="720089">
                  <a:moveTo>
                    <a:pt x="24130" y="707390"/>
                  </a:moveTo>
                  <a:lnTo>
                    <a:pt x="0" y="707390"/>
                  </a:lnTo>
                  <a:lnTo>
                    <a:pt x="0" y="713739"/>
                  </a:lnTo>
                  <a:lnTo>
                    <a:pt x="24130" y="713739"/>
                  </a:lnTo>
                  <a:lnTo>
                    <a:pt x="24130" y="707390"/>
                  </a:lnTo>
                  <a:close/>
                </a:path>
                <a:path w="24129" h="720089">
                  <a:moveTo>
                    <a:pt x="24130" y="713740"/>
                  </a:moveTo>
                  <a:lnTo>
                    <a:pt x="0" y="713740"/>
                  </a:lnTo>
                  <a:lnTo>
                    <a:pt x="0" y="720089"/>
                  </a:lnTo>
                  <a:lnTo>
                    <a:pt x="15240" y="720089"/>
                  </a:lnTo>
                  <a:lnTo>
                    <a:pt x="15240" y="718819"/>
                  </a:lnTo>
                  <a:lnTo>
                    <a:pt x="20320" y="718819"/>
                  </a:lnTo>
                  <a:lnTo>
                    <a:pt x="20320" y="717550"/>
                  </a:lnTo>
                  <a:lnTo>
                    <a:pt x="24130" y="717550"/>
                  </a:lnTo>
                  <a:lnTo>
                    <a:pt x="24130" y="713740"/>
                  </a:lnTo>
                  <a:close/>
                </a:path>
              </a:pathLst>
            </a:custGeom>
            <a:solidFill>
              <a:srgbClr val="212121"/>
            </a:solidFill>
          </p:spPr>
          <p:txBody>
            <a:bodyPr bIns="0" lIns="0" rIns="0" rtlCol="0" tIns="0" wrap="square"/>
            <a:p/>
          </p:txBody>
        </p:sp>
        <p:sp>
          <p:nvSpPr>
            <p:cNvPr id="1048943" name="object 220"/>
            <p:cNvSpPr/>
            <p:nvPr/>
          </p:nvSpPr>
          <p:spPr>
            <a:xfrm>
              <a:off x="6615429" y="4471669"/>
              <a:ext cx="24130" cy="721360"/>
            </a:xfrm>
            <a:custGeom>
              <a:avLst/>
              <a:ahLst/>
              <a:rect l="l" t="t" r="r" b="b"/>
              <a:pathLst>
                <a:path w="24129" h="721360">
                  <a:moveTo>
                    <a:pt x="24129" y="0"/>
                  </a:moveTo>
                  <a:lnTo>
                    <a:pt x="15240" y="0"/>
                  </a:lnTo>
                  <a:lnTo>
                    <a:pt x="15240" y="1269"/>
                  </a:lnTo>
                  <a:lnTo>
                    <a:pt x="24129" y="1269"/>
                  </a:lnTo>
                  <a:lnTo>
                    <a:pt x="24129" y="0"/>
                  </a:lnTo>
                  <a:close/>
                </a:path>
                <a:path w="24129" h="721360">
                  <a:moveTo>
                    <a:pt x="24129" y="1269"/>
                  </a:moveTo>
                  <a:lnTo>
                    <a:pt x="5079" y="1269"/>
                  </a:lnTo>
                  <a:lnTo>
                    <a:pt x="5079" y="2539"/>
                  </a:lnTo>
                  <a:lnTo>
                    <a:pt x="0" y="2539"/>
                  </a:lnTo>
                  <a:lnTo>
                    <a:pt x="0" y="7619"/>
                  </a:lnTo>
                  <a:lnTo>
                    <a:pt x="24129" y="7619"/>
                  </a:lnTo>
                  <a:lnTo>
                    <a:pt x="24129" y="1269"/>
                  </a:lnTo>
                  <a:close/>
                </a:path>
                <a:path w="24129" h="721360">
                  <a:moveTo>
                    <a:pt x="24129" y="7619"/>
                  </a:moveTo>
                  <a:lnTo>
                    <a:pt x="0" y="7619"/>
                  </a:lnTo>
                  <a:lnTo>
                    <a:pt x="0" y="13969"/>
                  </a:lnTo>
                  <a:lnTo>
                    <a:pt x="24129" y="13969"/>
                  </a:lnTo>
                  <a:lnTo>
                    <a:pt x="24129" y="7619"/>
                  </a:lnTo>
                  <a:close/>
                </a:path>
                <a:path w="24129" h="721360">
                  <a:moveTo>
                    <a:pt x="24129" y="13969"/>
                  </a:moveTo>
                  <a:lnTo>
                    <a:pt x="0" y="13969"/>
                  </a:lnTo>
                  <a:lnTo>
                    <a:pt x="0" y="20319"/>
                  </a:lnTo>
                  <a:lnTo>
                    <a:pt x="24129" y="20319"/>
                  </a:lnTo>
                  <a:lnTo>
                    <a:pt x="24129" y="13969"/>
                  </a:lnTo>
                  <a:close/>
                </a:path>
                <a:path w="24129" h="721360">
                  <a:moveTo>
                    <a:pt x="24129" y="20319"/>
                  </a:moveTo>
                  <a:lnTo>
                    <a:pt x="0" y="20319"/>
                  </a:lnTo>
                  <a:lnTo>
                    <a:pt x="0" y="26669"/>
                  </a:lnTo>
                  <a:lnTo>
                    <a:pt x="24129" y="26669"/>
                  </a:lnTo>
                  <a:lnTo>
                    <a:pt x="24129" y="20319"/>
                  </a:lnTo>
                  <a:close/>
                </a:path>
                <a:path w="24129" h="721360">
                  <a:moveTo>
                    <a:pt x="24129" y="26669"/>
                  </a:moveTo>
                  <a:lnTo>
                    <a:pt x="0" y="26669"/>
                  </a:lnTo>
                  <a:lnTo>
                    <a:pt x="0" y="33019"/>
                  </a:lnTo>
                  <a:lnTo>
                    <a:pt x="24129" y="33019"/>
                  </a:lnTo>
                  <a:lnTo>
                    <a:pt x="24129" y="26669"/>
                  </a:lnTo>
                  <a:close/>
                </a:path>
                <a:path w="24129" h="721360">
                  <a:moveTo>
                    <a:pt x="24129" y="33019"/>
                  </a:moveTo>
                  <a:lnTo>
                    <a:pt x="0" y="33019"/>
                  </a:lnTo>
                  <a:lnTo>
                    <a:pt x="0" y="39369"/>
                  </a:lnTo>
                  <a:lnTo>
                    <a:pt x="24129" y="39369"/>
                  </a:lnTo>
                  <a:lnTo>
                    <a:pt x="24129" y="33019"/>
                  </a:lnTo>
                  <a:close/>
                </a:path>
                <a:path w="24129" h="721360">
                  <a:moveTo>
                    <a:pt x="24129" y="39369"/>
                  </a:moveTo>
                  <a:lnTo>
                    <a:pt x="0" y="39369"/>
                  </a:lnTo>
                  <a:lnTo>
                    <a:pt x="0" y="45719"/>
                  </a:lnTo>
                  <a:lnTo>
                    <a:pt x="24129" y="45719"/>
                  </a:lnTo>
                  <a:lnTo>
                    <a:pt x="24129" y="39369"/>
                  </a:lnTo>
                  <a:close/>
                </a:path>
                <a:path w="24129" h="721360">
                  <a:moveTo>
                    <a:pt x="24129" y="45719"/>
                  </a:moveTo>
                  <a:lnTo>
                    <a:pt x="0" y="45719"/>
                  </a:lnTo>
                  <a:lnTo>
                    <a:pt x="0" y="52069"/>
                  </a:lnTo>
                  <a:lnTo>
                    <a:pt x="24129" y="52069"/>
                  </a:lnTo>
                  <a:lnTo>
                    <a:pt x="24129" y="45719"/>
                  </a:lnTo>
                  <a:close/>
                </a:path>
                <a:path w="24129" h="721360">
                  <a:moveTo>
                    <a:pt x="24129" y="52069"/>
                  </a:moveTo>
                  <a:lnTo>
                    <a:pt x="0" y="52069"/>
                  </a:lnTo>
                  <a:lnTo>
                    <a:pt x="0" y="58419"/>
                  </a:lnTo>
                  <a:lnTo>
                    <a:pt x="24129" y="58419"/>
                  </a:lnTo>
                  <a:lnTo>
                    <a:pt x="24129" y="52069"/>
                  </a:lnTo>
                  <a:close/>
                </a:path>
                <a:path w="24129" h="721360">
                  <a:moveTo>
                    <a:pt x="24129" y="58419"/>
                  </a:moveTo>
                  <a:lnTo>
                    <a:pt x="0" y="58419"/>
                  </a:lnTo>
                  <a:lnTo>
                    <a:pt x="0" y="64769"/>
                  </a:lnTo>
                  <a:lnTo>
                    <a:pt x="24129" y="64769"/>
                  </a:lnTo>
                  <a:lnTo>
                    <a:pt x="24129" y="58419"/>
                  </a:lnTo>
                  <a:close/>
                </a:path>
                <a:path w="24129" h="721360">
                  <a:moveTo>
                    <a:pt x="24129" y="64769"/>
                  </a:moveTo>
                  <a:lnTo>
                    <a:pt x="0" y="64769"/>
                  </a:lnTo>
                  <a:lnTo>
                    <a:pt x="0" y="71119"/>
                  </a:lnTo>
                  <a:lnTo>
                    <a:pt x="24129" y="71119"/>
                  </a:lnTo>
                  <a:lnTo>
                    <a:pt x="24129" y="64769"/>
                  </a:lnTo>
                  <a:close/>
                </a:path>
                <a:path w="24129" h="721360">
                  <a:moveTo>
                    <a:pt x="24129" y="71119"/>
                  </a:moveTo>
                  <a:lnTo>
                    <a:pt x="0" y="71119"/>
                  </a:lnTo>
                  <a:lnTo>
                    <a:pt x="0" y="77469"/>
                  </a:lnTo>
                  <a:lnTo>
                    <a:pt x="24129" y="77469"/>
                  </a:lnTo>
                  <a:lnTo>
                    <a:pt x="24129" y="71119"/>
                  </a:lnTo>
                  <a:close/>
                </a:path>
                <a:path w="24129" h="721360">
                  <a:moveTo>
                    <a:pt x="24129" y="77469"/>
                  </a:moveTo>
                  <a:lnTo>
                    <a:pt x="0" y="77469"/>
                  </a:lnTo>
                  <a:lnTo>
                    <a:pt x="0" y="83819"/>
                  </a:lnTo>
                  <a:lnTo>
                    <a:pt x="24129" y="83819"/>
                  </a:lnTo>
                  <a:lnTo>
                    <a:pt x="24129" y="77469"/>
                  </a:lnTo>
                  <a:close/>
                </a:path>
                <a:path w="24129" h="721360">
                  <a:moveTo>
                    <a:pt x="24129" y="83819"/>
                  </a:moveTo>
                  <a:lnTo>
                    <a:pt x="0" y="83819"/>
                  </a:lnTo>
                  <a:lnTo>
                    <a:pt x="0" y="90169"/>
                  </a:lnTo>
                  <a:lnTo>
                    <a:pt x="24129" y="90169"/>
                  </a:lnTo>
                  <a:lnTo>
                    <a:pt x="24129" y="83819"/>
                  </a:lnTo>
                  <a:close/>
                </a:path>
                <a:path w="24129" h="721360">
                  <a:moveTo>
                    <a:pt x="24129" y="90169"/>
                  </a:moveTo>
                  <a:lnTo>
                    <a:pt x="0" y="90169"/>
                  </a:lnTo>
                  <a:lnTo>
                    <a:pt x="0" y="96519"/>
                  </a:lnTo>
                  <a:lnTo>
                    <a:pt x="24129" y="96519"/>
                  </a:lnTo>
                  <a:lnTo>
                    <a:pt x="24129" y="90169"/>
                  </a:lnTo>
                  <a:close/>
                </a:path>
                <a:path w="24129" h="721360">
                  <a:moveTo>
                    <a:pt x="24129" y="96519"/>
                  </a:moveTo>
                  <a:lnTo>
                    <a:pt x="0" y="96519"/>
                  </a:lnTo>
                  <a:lnTo>
                    <a:pt x="0" y="102869"/>
                  </a:lnTo>
                  <a:lnTo>
                    <a:pt x="24129" y="102869"/>
                  </a:lnTo>
                  <a:lnTo>
                    <a:pt x="24129" y="96519"/>
                  </a:lnTo>
                  <a:close/>
                </a:path>
                <a:path w="24129" h="721360">
                  <a:moveTo>
                    <a:pt x="24129" y="102869"/>
                  </a:moveTo>
                  <a:lnTo>
                    <a:pt x="0" y="102869"/>
                  </a:lnTo>
                  <a:lnTo>
                    <a:pt x="0" y="109219"/>
                  </a:lnTo>
                  <a:lnTo>
                    <a:pt x="24129" y="109219"/>
                  </a:lnTo>
                  <a:lnTo>
                    <a:pt x="24129" y="102869"/>
                  </a:lnTo>
                  <a:close/>
                </a:path>
                <a:path w="24129" h="721360">
                  <a:moveTo>
                    <a:pt x="24129" y="109219"/>
                  </a:moveTo>
                  <a:lnTo>
                    <a:pt x="0" y="109219"/>
                  </a:lnTo>
                  <a:lnTo>
                    <a:pt x="0" y="115569"/>
                  </a:lnTo>
                  <a:lnTo>
                    <a:pt x="24129" y="115569"/>
                  </a:lnTo>
                  <a:lnTo>
                    <a:pt x="24129" y="109219"/>
                  </a:lnTo>
                  <a:close/>
                </a:path>
                <a:path w="24129" h="721360">
                  <a:moveTo>
                    <a:pt x="24129" y="115569"/>
                  </a:moveTo>
                  <a:lnTo>
                    <a:pt x="0" y="115569"/>
                  </a:lnTo>
                  <a:lnTo>
                    <a:pt x="0" y="121919"/>
                  </a:lnTo>
                  <a:lnTo>
                    <a:pt x="24129" y="121919"/>
                  </a:lnTo>
                  <a:lnTo>
                    <a:pt x="24129" y="115569"/>
                  </a:lnTo>
                  <a:close/>
                </a:path>
                <a:path w="24129" h="721360">
                  <a:moveTo>
                    <a:pt x="24129" y="121919"/>
                  </a:moveTo>
                  <a:lnTo>
                    <a:pt x="0" y="121919"/>
                  </a:lnTo>
                  <a:lnTo>
                    <a:pt x="0" y="126999"/>
                  </a:lnTo>
                  <a:lnTo>
                    <a:pt x="24129" y="126999"/>
                  </a:lnTo>
                  <a:lnTo>
                    <a:pt x="24129" y="121919"/>
                  </a:lnTo>
                  <a:close/>
                </a:path>
                <a:path w="24129" h="721360">
                  <a:moveTo>
                    <a:pt x="24129" y="127000"/>
                  </a:moveTo>
                  <a:lnTo>
                    <a:pt x="0" y="127000"/>
                  </a:lnTo>
                  <a:lnTo>
                    <a:pt x="0" y="134619"/>
                  </a:lnTo>
                  <a:lnTo>
                    <a:pt x="24129" y="134619"/>
                  </a:lnTo>
                  <a:lnTo>
                    <a:pt x="24129" y="127000"/>
                  </a:lnTo>
                  <a:close/>
                </a:path>
                <a:path w="24129" h="721360">
                  <a:moveTo>
                    <a:pt x="24129" y="134619"/>
                  </a:moveTo>
                  <a:lnTo>
                    <a:pt x="0" y="134619"/>
                  </a:lnTo>
                  <a:lnTo>
                    <a:pt x="0" y="140969"/>
                  </a:lnTo>
                  <a:lnTo>
                    <a:pt x="24129" y="140969"/>
                  </a:lnTo>
                  <a:lnTo>
                    <a:pt x="24129" y="134619"/>
                  </a:lnTo>
                  <a:close/>
                </a:path>
                <a:path w="24129" h="721360">
                  <a:moveTo>
                    <a:pt x="24129" y="140969"/>
                  </a:moveTo>
                  <a:lnTo>
                    <a:pt x="0" y="140969"/>
                  </a:lnTo>
                  <a:lnTo>
                    <a:pt x="0" y="147319"/>
                  </a:lnTo>
                  <a:lnTo>
                    <a:pt x="24129" y="147319"/>
                  </a:lnTo>
                  <a:lnTo>
                    <a:pt x="24129" y="140969"/>
                  </a:lnTo>
                  <a:close/>
                </a:path>
                <a:path w="24129" h="721360">
                  <a:moveTo>
                    <a:pt x="24129" y="147319"/>
                  </a:moveTo>
                  <a:lnTo>
                    <a:pt x="0" y="147319"/>
                  </a:lnTo>
                  <a:lnTo>
                    <a:pt x="0" y="152399"/>
                  </a:lnTo>
                  <a:lnTo>
                    <a:pt x="24129" y="152399"/>
                  </a:lnTo>
                  <a:lnTo>
                    <a:pt x="24129" y="147319"/>
                  </a:lnTo>
                  <a:close/>
                </a:path>
                <a:path w="24129" h="721360">
                  <a:moveTo>
                    <a:pt x="24129" y="152400"/>
                  </a:moveTo>
                  <a:lnTo>
                    <a:pt x="0" y="152400"/>
                  </a:lnTo>
                  <a:lnTo>
                    <a:pt x="0" y="160019"/>
                  </a:lnTo>
                  <a:lnTo>
                    <a:pt x="24129" y="160019"/>
                  </a:lnTo>
                  <a:lnTo>
                    <a:pt x="24129" y="152400"/>
                  </a:lnTo>
                  <a:close/>
                </a:path>
                <a:path w="24129" h="721360">
                  <a:moveTo>
                    <a:pt x="24129" y="160019"/>
                  </a:moveTo>
                  <a:lnTo>
                    <a:pt x="0" y="160019"/>
                  </a:lnTo>
                  <a:lnTo>
                    <a:pt x="0" y="166369"/>
                  </a:lnTo>
                  <a:lnTo>
                    <a:pt x="24129" y="166369"/>
                  </a:lnTo>
                  <a:lnTo>
                    <a:pt x="24129" y="160019"/>
                  </a:lnTo>
                  <a:close/>
                </a:path>
                <a:path w="24129" h="721360">
                  <a:moveTo>
                    <a:pt x="24129" y="166369"/>
                  </a:moveTo>
                  <a:lnTo>
                    <a:pt x="0" y="166369"/>
                  </a:lnTo>
                  <a:lnTo>
                    <a:pt x="0" y="172719"/>
                  </a:lnTo>
                  <a:lnTo>
                    <a:pt x="24129" y="172719"/>
                  </a:lnTo>
                  <a:lnTo>
                    <a:pt x="24129" y="166369"/>
                  </a:lnTo>
                  <a:close/>
                </a:path>
                <a:path w="24129" h="721360">
                  <a:moveTo>
                    <a:pt x="24129" y="172719"/>
                  </a:moveTo>
                  <a:lnTo>
                    <a:pt x="0" y="172719"/>
                  </a:lnTo>
                  <a:lnTo>
                    <a:pt x="0" y="179069"/>
                  </a:lnTo>
                  <a:lnTo>
                    <a:pt x="24129" y="179069"/>
                  </a:lnTo>
                  <a:lnTo>
                    <a:pt x="24129" y="172719"/>
                  </a:lnTo>
                  <a:close/>
                </a:path>
                <a:path w="24129" h="721360">
                  <a:moveTo>
                    <a:pt x="24129" y="179069"/>
                  </a:moveTo>
                  <a:lnTo>
                    <a:pt x="0" y="179069"/>
                  </a:lnTo>
                  <a:lnTo>
                    <a:pt x="0" y="185419"/>
                  </a:lnTo>
                  <a:lnTo>
                    <a:pt x="24129" y="185419"/>
                  </a:lnTo>
                  <a:lnTo>
                    <a:pt x="24129" y="179069"/>
                  </a:lnTo>
                  <a:close/>
                </a:path>
                <a:path w="24129" h="721360">
                  <a:moveTo>
                    <a:pt x="24129" y="185419"/>
                  </a:moveTo>
                  <a:lnTo>
                    <a:pt x="0" y="185419"/>
                  </a:lnTo>
                  <a:lnTo>
                    <a:pt x="0" y="191769"/>
                  </a:lnTo>
                  <a:lnTo>
                    <a:pt x="24129" y="191769"/>
                  </a:lnTo>
                  <a:lnTo>
                    <a:pt x="24129" y="185419"/>
                  </a:lnTo>
                  <a:close/>
                </a:path>
                <a:path w="24129" h="721360">
                  <a:moveTo>
                    <a:pt x="22859" y="191769"/>
                  </a:moveTo>
                  <a:lnTo>
                    <a:pt x="0" y="191769"/>
                  </a:lnTo>
                  <a:lnTo>
                    <a:pt x="0" y="198119"/>
                  </a:lnTo>
                  <a:lnTo>
                    <a:pt x="20320" y="198119"/>
                  </a:lnTo>
                  <a:lnTo>
                    <a:pt x="20320" y="195579"/>
                  </a:lnTo>
                  <a:lnTo>
                    <a:pt x="21590" y="195579"/>
                  </a:lnTo>
                  <a:lnTo>
                    <a:pt x="21590" y="194309"/>
                  </a:lnTo>
                  <a:lnTo>
                    <a:pt x="22859" y="194309"/>
                  </a:lnTo>
                  <a:lnTo>
                    <a:pt x="22859" y="191769"/>
                  </a:lnTo>
                  <a:close/>
                </a:path>
                <a:path w="24129" h="721360">
                  <a:moveTo>
                    <a:pt x="19050" y="198119"/>
                  </a:moveTo>
                  <a:lnTo>
                    <a:pt x="0" y="198119"/>
                  </a:lnTo>
                  <a:lnTo>
                    <a:pt x="0" y="204469"/>
                  </a:lnTo>
                  <a:lnTo>
                    <a:pt x="16510" y="204469"/>
                  </a:lnTo>
                  <a:lnTo>
                    <a:pt x="16510" y="201929"/>
                  </a:lnTo>
                  <a:lnTo>
                    <a:pt x="17779" y="201929"/>
                  </a:lnTo>
                  <a:lnTo>
                    <a:pt x="17779" y="199389"/>
                  </a:lnTo>
                  <a:lnTo>
                    <a:pt x="19050" y="199389"/>
                  </a:lnTo>
                  <a:lnTo>
                    <a:pt x="19050" y="198119"/>
                  </a:lnTo>
                  <a:close/>
                </a:path>
                <a:path w="24129" h="721360">
                  <a:moveTo>
                    <a:pt x="15240" y="204469"/>
                  </a:moveTo>
                  <a:lnTo>
                    <a:pt x="0" y="204469"/>
                  </a:lnTo>
                  <a:lnTo>
                    <a:pt x="0" y="210819"/>
                  </a:lnTo>
                  <a:lnTo>
                    <a:pt x="12700" y="210819"/>
                  </a:lnTo>
                  <a:lnTo>
                    <a:pt x="12700" y="209549"/>
                  </a:lnTo>
                  <a:lnTo>
                    <a:pt x="13970" y="209549"/>
                  </a:lnTo>
                  <a:lnTo>
                    <a:pt x="13970" y="207009"/>
                  </a:lnTo>
                  <a:lnTo>
                    <a:pt x="15240" y="207009"/>
                  </a:lnTo>
                  <a:lnTo>
                    <a:pt x="15240" y="204469"/>
                  </a:lnTo>
                  <a:close/>
                </a:path>
                <a:path w="24129" h="721360">
                  <a:moveTo>
                    <a:pt x="12700" y="210819"/>
                  </a:moveTo>
                  <a:lnTo>
                    <a:pt x="0" y="210819"/>
                  </a:lnTo>
                  <a:lnTo>
                    <a:pt x="0" y="217169"/>
                  </a:lnTo>
                  <a:lnTo>
                    <a:pt x="10160" y="217169"/>
                  </a:lnTo>
                  <a:lnTo>
                    <a:pt x="10160" y="214629"/>
                  </a:lnTo>
                  <a:lnTo>
                    <a:pt x="11429" y="214629"/>
                  </a:lnTo>
                  <a:lnTo>
                    <a:pt x="11429" y="212089"/>
                  </a:lnTo>
                  <a:lnTo>
                    <a:pt x="12700" y="212089"/>
                  </a:lnTo>
                  <a:lnTo>
                    <a:pt x="12700" y="210819"/>
                  </a:lnTo>
                  <a:close/>
                </a:path>
                <a:path w="24129" h="721360">
                  <a:moveTo>
                    <a:pt x="8890" y="217169"/>
                  </a:moveTo>
                  <a:lnTo>
                    <a:pt x="0" y="217169"/>
                  </a:lnTo>
                  <a:lnTo>
                    <a:pt x="0" y="223519"/>
                  </a:lnTo>
                  <a:lnTo>
                    <a:pt x="6350" y="223519"/>
                  </a:lnTo>
                  <a:lnTo>
                    <a:pt x="6350" y="222249"/>
                  </a:lnTo>
                  <a:lnTo>
                    <a:pt x="7620" y="222249"/>
                  </a:lnTo>
                  <a:lnTo>
                    <a:pt x="7620" y="219709"/>
                  </a:lnTo>
                  <a:lnTo>
                    <a:pt x="8890" y="219709"/>
                  </a:lnTo>
                  <a:lnTo>
                    <a:pt x="8890" y="217169"/>
                  </a:lnTo>
                  <a:close/>
                </a:path>
                <a:path w="24129" h="721360">
                  <a:moveTo>
                    <a:pt x="6350" y="223519"/>
                  </a:moveTo>
                  <a:lnTo>
                    <a:pt x="0" y="223519"/>
                  </a:lnTo>
                  <a:lnTo>
                    <a:pt x="0" y="229869"/>
                  </a:lnTo>
                  <a:lnTo>
                    <a:pt x="3809" y="229869"/>
                  </a:lnTo>
                  <a:lnTo>
                    <a:pt x="3809" y="228599"/>
                  </a:lnTo>
                  <a:lnTo>
                    <a:pt x="5079" y="228599"/>
                  </a:lnTo>
                  <a:lnTo>
                    <a:pt x="5079" y="224789"/>
                  </a:lnTo>
                  <a:lnTo>
                    <a:pt x="6350" y="224789"/>
                  </a:lnTo>
                  <a:lnTo>
                    <a:pt x="6350" y="223519"/>
                  </a:lnTo>
                  <a:close/>
                </a:path>
                <a:path w="24129" h="721360">
                  <a:moveTo>
                    <a:pt x="3810" y="229869"/>
                  </a:moveTo>
                  <a:lnTo>
                    <a:pt x="0" y="229869"/>
                  </a:lnTo>
                  <a:lnTo>
                    <a:pt x="0" y="236219"/>
                  </a:lnTo>
                  <a:lnTo>
                    <a:pt x="1270" y="236219"/>
                  </a:lnTo>
                  <a:lnTo>
                    <a:pt x="1270" y="234949"/>
                  </a:lnTo>
                  <a:lnTo>
                    <a:pt x="2540" y="234949"/>
                  </a:lnTo>
                  <a:lnTo>
                    <a:pt x="2540" y="231139"/>
                  </a:lnTo>
                  <a:lnTo>
                    <a:pt x="3810" y="231139"/>
                  </a:lnTo>
                  <a:lnTo>
                    <a:pt x="3810" y="229869"/>
                  </a:lnTo>
                  <a:close/>
                </a:path>
                <a:path w="24129" h="721360">
                  <a:moveTo>
                    <a:pt x="1270" y="236219"/>
                  </a:moveTo>
                  <a:lnTo>
                    <a:pt x="0" y="236219"/>
                  </a:lnTo>
                  <a:lnTo>
                    <a:pt x="0" y="237489"/>
                  </a:lnTo>
                  <a:lnTo>
                    <a:pt x="1270" y="237489"/>
                  </a:lnTo>
                  <a:lnTo>
                    <a:pt x="1270" y="236219"/>
                  </a:lnTo>
                  <a:close/>
                </a:path>
                <a:path w="24129" h="721360">
                  <a:moveTo>
                    <a:pt x="24129" y="299719"/>
                  </a:moveTo>
                  <a:lnTo>
                    <a:pt x="20320" y="299719"/>
                  </a:lnTo>
                  <a:lnTo>
                    <a:pt x="20320" y="300989"/>
                  </a:lnTo>
                  <a:lnTo>
                    <a:pt x="13970" y="300989"/>
                  </a:lnTo>
                  <a:lnTo>
                    <a:pt x="13970" y="302259"/>
                  </a:lnTo>
                  <a:lnTo>
                    <a:pt x="7620" y="302259"/>
                  </a:lnTo>
                  <a:lnTo>
                    <a:pt x="7620" y="303529"/>
                  </a:lnTo>
                  <a:lnTo>
                    <a:pt x="2540" y="303529"/>
                  </a:lnTo>
                  <a:lnTo>
                    <a:pt x="2540" y="304799"/>
                  </a:lnTo>
                  <a:lnTo>
                    <a:pt x="0" y="304799"/>
                  </a:lnTo>
                  <a:lnTo>
                    <a:pt x="0" y="306069"/>
                  </a:lnTo>
                  <a:lnTo>
                    <a:pt x="24129" y="306069"/>
                  </a:lnTo>
                  <a:lnTo>
                    <a:pt x="24129" y="299719"/>
                  </a:lnTo>
                  <a:close/>
                </a:path>
                <a:path w="24129" h="721360">
                  <a:moveTo>
                    <a:pt x="24129" y="306069"/>
                  </a:moveTo>
                  <a:lnTo>
                    <a:pt x="0" y="306069"/>
                  </a:lnTo>
                  <a:lnTo>
                    <a:pt x="0" y="312419"/>
                  </a:lnTo>
                  <a:lnTo>
                    <a:pt x="24129" y="312419"/>
                  </a:lnTo>
                  <a:lnTo>
                    <a:pt x="24129" y="306069"/>
                  </a:lnTo>
                  <a:close/>
                </a:path>
                <a:path w="24129" h="721360">
                  <a:moveTo>
                    <a:pt x="24129" y="312419"/>
                  </a:moveTo>
                  <a:lnTo>
                    <a:pt x="0" y="312419"/>
                  </a:lnTo>
                  <a:lnTo>
                    <a:pt x="0" y="318769"/>
                  </a:lnTo>
                  <a:lnTo>
                    <a:pt x="24129" y="318769"/>
                  </a:lnTo>
                  <a:lnTo>
                    <a:pt x="24129" y="312419"/>
                  </a:lnTo>
                  <a:close/>
                </a:path>
                <a:path w="24129" h="721360">
                  <a:moveTo>
                    <a:pt x="24129" y="318769"/>
                  </a:moveTo>
                  <a:lnTo>
                    <a:pt x="0" y="318769"/>
                  </a:lnTo>
                  <a:lnTo>
                    <a:pt x="0" y="325119"/>
                  </a:lnTo>
                  <a:lnTo>
                    <a:pt x="24129" y="325119"/>
                  </a:lnTo>
                  <a:lnTo>
                    <a:pt x="24129" y="318769"/>
                  </a:lnTo>
                  <a:close/>
                </a:path>
                <a:path w="24129" h="721360">
                  <a:moveTo>
                    <a:pt x="24129" y="325119"/>
                  </a:moveTo>
                  <a:lnTo>
                    <a:pt x="0" y="325119"/>
                  </a:lnTo>
                  <a:lnTo>
                    <a:pt x="0" y="331469"/>
                  </a:lnTo>
                  <a:lnTo>
                    <a:pt x="24129" y="331469"/>
                  </a:lnTo>
                  <a:lnTo>
                    <a:pt x="24129" y="325119"/>
                  </a:lnTo>
                  <a:close/>
                </a:path>
                <a:path w="24129" h="721360">
                  <a:moveTo>
                    <a:pt x="24129" y="331469"/>
                  </a:moveTo>
                  <a:lnTo>
                    <a:pt x="0" y="331469"/>
                  </a:lnTo>
                  <a:lnTo>
                    <a:pt x="0" y="337819"/>
                  </a:lnTo>
                  <a:lnTo>
                    <a:pt x="24129" y="337819"/>
                  </a:lnTo>
                  <a:lnTo>
                    <a:pt x="24129" y="331469"/>
                  </a:lnTo>
                  <a:close/>
                </a:path>
                <a:path w="24129" h="721360">
                  <a:moveTo>
                    <a:pt x="24129" y="337819"/>
                  </a:moveTo>
                  <a:lnTo>
                    <a:pt x="0" y="337819"/>
                  </a:lnTo>
                  <a:lnTo>
                    <a:pt x="0" y="344169"/>
                  </a:lnTo>
                  <a:lnTo>
                    <a:pt x="24129" y="344169"/>
                  </a:lnTo>
                  <a:lnTo>
                    <a:pt x="24129" y="337819"/>
                  </a:lnTo>
                  <a:close/>
                </a:path>
                <a:path w="24129" h="721360">
                  <a:moveTo>
                    <a:pt x="24129" y="344169"/>
                  </a:moveTo>
                  <a:lnTo>
                    <a:pt x="0" y="344169"/>
                  </a:lnTo>
                  <a:lnTo>
                    <a:pt x="0" y="350519"/>
                  </a:lnTo>
                  <a:lnTo>
                    <a:pt x="24129" y="350519"/>
                  </a:lnTo>
                  <a:lnTo>
                    <a:pt x="24129" y="344169"/>
                  </a:lnTo>
                  <a:close/>
                </a:path>
                <a:path w="24129" h="721360">
                  <a:moveTo>
                    <a:pt x="24129" y="350519"/>
                  </a:moveTo>
                  <a:lnTo>
                    <a:pt x="0" y="350519"/>
                  </a:lnTo>
                  <a:lnTo>
                    <a:pt x="0" y="356869"/>
                  </a:lnTo>
                  <a:lnTo>
                    <a:pt x="24129" y="356869"/>
                  </a:lnTo>
                  <a:lnTo>
                    <a:pt x="24129" y="350519"/>
                  </a:lnTo>
                  <a:close/>
                </a:path>
                <a:path w="24129" h="721360">
                  <a:moveTo>
                    <a:pt x="24129" y="356869"/>
                  </a:moveTo>
                  <a:lnTo>
                    <a:pt x="0" y="356869"/>
                  </a:lnTo>
                  <a:lnTo>
                    <a:pt x="0" y="363219"/>
                  </a:lnTo>
                  <a:lnTo>
                    <a:pt x="24129" y="363219"/>
                  </a:lnTo>
                  <a:lnTo>
                    <a:pt x="24129" y="356869"/>
                  </a:lnTo>
                  <a:close/>
                </a:path>
                <a:path w="24129" h="721360">
                  <a:moveTo>
                    <a:pt x="24129" y="363219"/>
                  </a:moveTo>
                  <a:lnTo>
                    <a:pt x="0" y="363219"/>
                  </a:lnTo>
                  <a:lnTo>
                    <a:pt x="0" y="369569"/>
                  </a:lnTo>
                  <a:lnTo>
                    <a:pt x="24129" y="369569"/>
                  </a:lnTo>
                  <a:lnTo>
                    <a:pt x="24129" y="363219"/>
                  </a:lnTo>
                  <a:close/>
                </a:path>
                <a:path w="24129" h="721360">
                  <a:moveTo>
                    <a:pt x="24129" y="369569"/>
                  </a:moveTo>
                  <a:lnTo>
                    <a:pt x="0" y="369569"/>
                  </a:lnTo>
                  <a:lnTo>
                    <a:pt x="0" y="375919"/>
                  </a:lnTo>
                  <a:lnTo>
                    <a:pt x="24129" y="375919"/>
                  </a:lnTo>
                  <a:lnTo>
                    <a:pt x="24129" y="369569"/>
                  </a:lnTo>
                  <a:close/>
                </a:path>
                <a:path w="24129" h="721360">
                  <a:moveTo>
                    <a:pt x="24129" y="375919"/>
                  </a:moveTo>
                  <a:lnTo>
                    <a:pt x="0" y="375919"/>
                  </a:lnTo>
                  <a:lnTo>
                    <a:pt x="0" y="382269"/>
                  </a:lnTo>
                  <a:lnTo>
                    <a:pt x="24129" y="382269"/>
                  </a:lnTo>
                  <a:lnTo>
                    <a:pt x="24129" y="375919"/>
                  </a:lnTo>
                  <a:close/>
                </a:path>
                <a:path w="24129" h="721360">
                  <a:moveTo>
                    <a:pt x="24129" y="382269"/>
                  </a:moveTo>
                  <a:lnTo>
                    <a:pt x="0" y="382269"/>
                  </a:lnTo>
                  <a:lnTo>
                    <a:pt x="0" y="388619"/>
                  </a:lnTo>
                  <a:lnTo>
                    <a:pt x="24129" y="388619"/>
                  </a:lnTo>
                  <a:lnTo>
                    <a:pt x="24129" y="382269"/>
                  </a:lnTo>
                  <a:close/>
                </a:path>
                <a:path w="24129" h="721360">
                  <a:moveTo>
                    <a:pt x="24129" y="388619"/>
                  </a:moveTo>
                  <a:lnTo>
                    <a:pt x="0" y="388619"/>
                  </a:lnTo>
                  <a:lnTo>
                    <a:pt x="0" y="394969"/>
                  </a:lnTo>
                  <a:lnTo>
                    <a:pt x="24129" y="394969"/>
                  </a:lnTo>
                  <a:lnTo>
                    <a:pt x="24129" y="388619"/>
                  </a:lnTo>
                  <a:close/>
                </a:path>
                <a:path w="24129" h="721360">
                  <a:moveTo>
                    <a:pt x="24129" y="394969"/>
                  </a:moveTo>
                  <a:lnTo>
                    <a:pt x="0" y="394969"/>
                  </a:lnTo>
                  <a:lnTo>
                    <a:pt x="0" y="401319"/>
                  </a:lnTo>
                  <a:lnTo>
                    <a:pt x="24129" y="401319"/>
                  </a:lnTo>
                  <a:lnTo>
                    <a:pt x="24129" y="394969"/>
                  </a:lnTo>
                  <a:close/>
                </a:path>
                <a:path w="24129" h="721360">
                  <a:moveTo>
                    <a:pt x="24129" y="401319"/>
                  </a:moveTo>
                  <a:lnTo>
                    <a:pt x="0" y="401319"/>
                  </a:lnTo>
                  <a:lnTo>
                    <a:pt x="0" y="407669"/>
                  </a:lnTo>
                  <a:lnTo>
                    <a:pt x="24129" y="407669"/>
                  </a:lnTo>
                  <a:lnTo>
                    <a:pt x="24129" y="401319"/>
                  </a:lnTo>
                  <a:close/>
                </a:path>
                <a:path w="24129" h="721360">
                  <a:moveTo>
                    <a:pt x="24129" y="407669"/>
                  </a:moveTo>
                  <a:lnTo>
                    <a:pt x="0" y="407669"/>
                  </a:lnTo>
                  <a:lnTo>
                    <a:pt x="0" y="414019"/>
                  </a:lnTo>
                  <a:lnTo>
                    <a:pt x="24129" y="414019"/>
                  </a:lnTo>
                  <a:lnTo>
                    <a:pt x="24129" y="407669"/>
                  </a:lnTo>
                  <a:close/>
                </a:path>
                <a:path w="24129" h="721360">
                  <a:moveTo>
                    <a:pt x="24129" y="414019"/>
                  </a:moveTo>
                  <a:lnTo>
                    <a:pt x="0" y="414019"/>
                  </a:lnTo>
                  <a:lnTo>
                    <a:pt x="0" y="420369"/>
                  </a:lnTo>
                  <a:lnTo>
                    <a:pt x="24129" y="420369"/>
                  </a:lnTo>
                  <a:lnTo>
                    <a:pt x="24129" y="414019"/>
                  </a:lnTo>
                  <a:close/>
                </a:path>
                <a:path w="24129" h="721360">
                  <a:moveTo>
                    <a:pt x="24129" y="420369"/>
                  </a:moveTo>
                  <a:lnTo>
                    <a:pt x="0" y="420369"/>
                  </a:lnTo>
                  <a:lnTo>
                    <a:pt x="0" y="426719"/>
                  </a:lnTo>
                  <a:lnTo>
                    <a:pt x="24129" y="426719"/>
                  </a:lnTo>
                  <a:lnTo>
                    <a:pt x="24129" y="420369"/>
                  </a:lnTo>
                  <a:close/>
                </a:path>
                <a:path w="24129" h="721360">
                  <a:moveTo>
                    <a:pt x="24129" y="426719"/>
                  </a:moveTo>
                  <a:lnTo>
                    <a:pt x="0" y="426719"/>
                  </a:lnTo>
                  <a:lnTo>
                    <a:pt x="0" y="433069"/>
                  </a:lnTo>
                  <a:lnTo>
                    <a:pt x="24129" y="433069"/>
                  </a:lnTo>
                  <a:lnTo>
                    <a:pt x="24129" y="426719"/>
                  </a:lnTo>
                  <a:close/>
                </a:path>
                <a:path w="24129" h="721360">
                  <a:moveTo>
                    <a:pt x="24129" y="433069"/>
                  </a:moveTo>
                  <a:lnTo>
                    <a:pt x="0" y="433069"/>
                  </a:lnTo>
                  <a:lnTo>
                    <a:pt x="0" y="439419"/>
                  </a:lnTo>
                  <a:lnTo>
                    <a:pt x="24129" y="439419"/>
                  </a:lnTo>
                  <a:lnTo>
                    <a:pt x="24129" y="433069"/>
                  </a:lnTo>
                  <a:close/>
                </a:path>
                <a:path w="24129" h="721360">
                  <a:moveTo>
                    <a:pt x="24129" y="439419"/>
                  </a:moveTo>
                  <a:lnTo>
                    <a:pt x="0" y="439419"/>
                  </a:lnTo>
                  <a:lnTo>
                    <a:pt x="0" y="445769"/>
                  </a:lnTo>
                  <a:lnTo>
                    <a:pt x="24129" y="445769"/>
                  </a:lnTo>
                  <a:lnTo>
                    <a:pt x="24129" y="439419"/>
                  </a:lnTo>
                  <a:close/>
                </a:path>
                <a:path w="24129" h="721360">
                  <a:moveTo>
                    <a:pt x="24129" y="445769"/>
                  </a:moveTo>
                  <a:lnTo>
                    <a:pt x="0" y="445769"/>
                  </a:lnTo>
                  <a:lnTo>
                    <a:pt x="0" y="452119"/>
                  </a:lnTo>
                  <a:lnTo>
                    <a:pt x="17779" y="452119"/>
                  </a:lnTo>
                  <a:lnTo>
                    <a:pt x="17779" y="450849"/>
                  </a:lnTo>
                  <a:lnTo>
                    <a:pt x="20320" y="450849"/>
                  </a:lnTo>
                  <a:lnTo>
                    <a:pt x="20320" y="449579"/>
                  </a:lnTo>
                  <a:lnTo>
                    <a:pt x="21590" y="449579"/>
                  </a:lnTo>
                  <a:lnTo>
                    <a:pt x="21590" y="448309"/>
                  </a:lnTo>
                  <a:lnTo>
                    <a:pt x="24129" y="448309"/>
                  </a:lnTo>
                  <a:lnTo>
                    <a:pt x="24129" y="445769"/>
                  </a:lnTo>
                  <a:close/>
                </a:path>
                <a:path w="24129" h="721360">
                  <a:moveTo>
                    <a:pt x="16510" y="452119"/>
                  </a:moveTo>
                  <a:lnTo>
                    <a:pt x="0" y="452119"/>
                  </a:lnTo>
                  <a:lnTo>
                    <a:pt x="0" y="458469"/>
                  </a:lnTo>
                  <a:lnTo>
                    <a:pt x="11429" y="458469"/>
                  </a:lnTo>
                  <a:lnTo>
                    <a:pt x="11429" y="457199"/>
                  </a:lnTo>
                  <a:lnTo>
                    <a:pt x="12700" y="457199"/>
                  </a:lnTo>
                  <a:lnTo>
                    <a:pt x="12700" y="455929"/>
                  </a:lnTo>
                  <a:lnTo>
                    <a:pt x="13970" y="455929"/>
                  </a:lnTo>
                  <a:lnTo>
                    <a:pt x="13970" y="454659"/>
                  </a:lnTo>
                  <a:lnTo>
                    <a:pt x="15240" y="454659"/>
                  </a:lnTo>
                  <a:lnTo>
                    <a:pt x="15240" y="453389"/>
                  </a:lnTo>
                  <a:lnTo>
                    <a:pt x="16510" y="453389"/>
                  </a:lnTo>
                  <a:lnTo>
                    <a:pt x="16510" y="452119"/>
                  </a:lnTo>
                  <a:close/>
                </a:path>
                <a:path w="24129" h="721360">
                  <a:moveTo>
                    <a:pt x="10160" y="458469"/>
                  </a:moveTo>
                  <a:lnTo>
                    <a:pt x="0" y="458469"/>
                  </a:lnTo>
                  <a:lnTo>
                    <a:pt x="0" y="464819"/>
                  </a:lnTo>
                  <a:lnTo>
                    <a:pt x="6350" y="464819"/>
                  </a:lnTo>
                  <a:lnTo>
                    <a:pt x="6350" y="463549"/>
                  </a:lnTo>
                  <a:lnTo>
                    <a:pt x="7620" y="463549"/>
                  </a:lnTo>
                  <a:lnTo>
                    <a:pt x="7620" y="461009"/>
                  </a:lnTo>
                  <a:lnTo>
                    <a:pt x="8890" y="461009"/>
                  </a:lnTo>
                  <a:lnTo>
                    <a:pt x="8890" y="459739"/>
                  </a:lnTo>
                  <a:lnTo>
                    <a:pt x="10160" y="459739"/>
                  </a:lnTo>
                  <a:lnTo>
                    <a:pt x="10160" y="458469"/>
                  </a:lnTo>
                  <a:close/>
                </a:path>
                <a:path w="24129" h="721360">
                  <a:moveTo>
                    <a:pt x="5079" y="464819"/>
                  </a:moveTo>
                  <a:lnTo>
                    <a:pt x="0" y="464819"/>
                  </a:lnTo>
                  <a:lnTo>
                    <a:pt x="0" y="471169"/>
                  </a:lnTo>
                  <a:lnTo>
                    <a:pt x="2540" y="471169"/>
                  </a:lnTo>
                  <a:lnTo>
                    <a:pt x="2540" y="468629"/>
                  </a:lnTo>
                  <a:lnTo>
                    <a:pt x="3810" y="468629"/>
                  </a:lnTo>
                  <a:lnTo>
                    <a:pt x="3810" y="466089"/>
                  </a:lnTo>
                  <a:lnTo>
                    <a:pt x="5079" y="466089"/>
                  </a:lnTo>
                  <a:lnTo>
                    <a:pt x="5079" y="464819"/>
                  </a:lnTo>
                  <a:close/>
                </a:path>
                <a:path w="24129" h="721360">
                  <a:moveTo>
                    <a:pt x="1270" y="471169"/>
                  </a:moveTo>
                  <a:lnTo>
                    <a:pt x="0" y="471169"/>
                  </a:lnTo>
                  <a:lnTo>
                    <a:pt x="0" y="472439"/>
                  </a:lnTo>
                  <a:lnTo>
                    <a:pt x="1270" y="472439"/>
                  </a:lnTo>
                  <a:lnTo>
                    <a:pt x="1270" y="471169"/>
                  </a:lnTo>
                  <a:close/>
                </a:path>
                <a:path w="24129" h="721360">
                  <a:moveTo>
                    <a:pt x="1270" y="534669"/>
                  </a:moveTo>
                  <a:lnTo>
                    <a:pt x="0" y="534669"/>
                  </a:lnTo>
                  <a:lnTo>
                    <a:pt x="0" y="541019"/>
                  </a:lnTo>
                  <a:lnTo>
                    <a:pt x="3810" y="541019"/>
                  </a:lnTo>
                  <a:lnTo>
                    <a:pt x="3810" y="538479"/>
                  </a:lnTo>
                  <a:lnTo>
                    <a:pt x="2540" y="538479"/>
                  </a:lnTo>
                  <a:lnTo>
                    <a:pt x="2540" y="537209"/>
                  </a:lnTo>
                  <a:lnTo>
                    <a:pt x="1270" y="537209"/>
                  </a:lnTo>
                  <a:lnTo>
                    <a:pt x="1270" y="534669"/>
                  </a:lnTo>
                  <a:close/>
                </a:path>
                <a:path w="24129" h="721360">
                  <a:moveTo>
                    <a:pt x="5080" y="541019"/>
                  </a:moveTo>
                  <a:lnTo>
                    <a:pt x="0" y="541019"/>
                  </a:lnTo>
                  <a:lnTo>
                    <a:pt x="0" y="547369"/>
                  </a:lnTo>
                  <a:lnTo>
                    <a:pt x="8890" y="547369"/>
                  </a:lnTo>
                  <a:lnTo>
                    <a:pt x="8890" y="546099"/>
                  </a:lnTo>
                  <a:lnTo>
                    <a:pt x="7620" y="546099"/>
                  </a:lnTo>
                  <a:lnTo>
                    <a:pt x="7620" y="544829"/>
                  </a:lnTo>
                  <a:lnTo>
                    <a:pt x="6350" y="544829"/>
                  </a:lnTo>
                  <a:lnTo>
                    <a:pt x="6350" y="543559"/>
                  </a:lnTo>
                  <a:lnTo>
                    <a:pt x="5080" y="543559"/>
                  </a:lnTo>
                  <a:lnTo>
                    <a:pt x="5080" y="541019"/>
                  </a:lnTo>
                  <a:close/>
                </a:path>
                <a:path w="24129" h="721360">
                  <a:moveTo>
                    <a:pt x="8890" y="547369"/>
                  </a:moveTo>
                  <a:lnTo>
                    <a:pt x="0" y="547369"/>
                  </a:lnTo>
                  <a:lnTo>
                    <a:pt x="0" y="553719"/>
                  </a:lnTo>
                  <a:lnTo>
                    <a:pt x="12700" y="553719"/>
                  </a:lnTo>
                  <a:lnTo>
                    <a:pt x="12700" y="552449"/>
                  </a:lnTo>
                  <a:lnTo>
                    <a:pt x="11429" y="552449"/>
                  </a:lnTo>
                  <a:lnTo>
                    <a:pt x="11429" y="551179"/>
                  </a:lnTo>
                  <a:lnTo>
                    <a:pt x="10160" y="551179"/>
                  </a:lnTo>
                  <a:lnTo>
                    <a:pt x="10160" y="548639"/>
                  </a:lnTo>
                  <a:lnTo>
                    <a:pt x="8890" y="548639"/>
                  </a:lnTo>
                  <a:lnTo>
                    <a:pt x="8890" y="547369"/>
                  </a:lnTo>
                  <a:close/>
                </a:path>
                <a:path w="24129" h="721360">
                  <a:moveTo>
                    <a:pt x="13970" y="553719"/>
                  </a:moveTo>
                  <a:lnTo>
                    <a:pt x="0" y="553719"/>
                  </a:lnTo>
                  <a:lnTo>
                    <a:pt x="0" y="560069"/>
                  </a:lnTo>
                  <a:lnTo>
                    <a:pt x="20320" y="560069"/>
                  </a:lnTo>
                  <a:lnTo>
                    <a:pt x="20320" y="558799"/>
                  </a:lnTo>
                  <a:lnTo>
                    <a:pt x="19050" y="558799"/>
                  </a:lnTo>
                  <a:lnTo>
                    <a:pt x="19050" y="557529"/>
                  </a:lnTo>
                  <a:lnTo>
                    <a:pt x="17779" y="557529"/>
                  </a:lnTo>
                  <a:lnTo>
                    <a:pt x="17779" y="556259"/>
                  </a:lnTo>
                  <a:lnTo>
                    <a:pt x="15240" y="556259"/>
                  </a:lnTo>
                  <a:lnTo>
                    <a:pt x="15240" y="554989"/>
                  </a:lnTo>
                  <a:lnTo>
                    <a:pt x="13970" y="554989"/>
                  </a:lnTo>
                  <a:lnTo>
                    <a:pt x="13970" y="553719"/>
                  </a:lnTo>
                  <a:close/>
                </a:path>
                <a:path w="24129" h="721360">
                  <a:moveTo>
                    <a:pt x="24129" y="560069"/>
                  </a:moveTo>
                  <a:lnTo>
                    <a:pt x="0" y="560069"/>
                  </a:lnTo>
                  <a:lnTo>
                    <a:pt x="0" y="566419"/>
                  </a:lnTo>
                  <a:lnTo>
                    <a:pt x="24129" y="566419"/>
                  </a:lnTo>
                  <a:lnTo>
                    <a:pt x="24129" y="560069"/>
                  </a:lnTo>
                  <a:close/>
                </a:path>
                <a:path w="24129" h="721360">
                  <a:moveTo>
                    <a:pt x="24129" y="566419"/>
                  </a:moveTo>
                  <a:lnTo>
                    <a:pt x="0" y="566419"/>
                  </a:lnTo>
                  <a:lnTo>
                    <a:pt x="0" y="572769"/>
                  </a:lnTo>
                  <a:lnTo>
                    <a:pt x="24129" y="572769"/>
                  </a:lnTo>
                  <a:lnTo>
                    <a:pt x="24129" y="566419"/>
                  </a:lnTo>
                  <a:close/>
                </a:path>
                <a:path w="24129" h="721360">
                  <a:moveTo>
                    <a:pt x="24129" y="572769"/>
                  </a:moveTo>
                  <a:lnTo>
                    <a:pt x="0" y="572769"/>
                  </a:lnTo>
                  <a:lnTo>
                    <a:pt x="0" y="590549"/>
                  </a:lnTo>
                  <a:lnTo>
                    <a:pt x="24129" y="590549"/>
                  </a:lnTo>
                  <a:lnTo>
                    <a:pt x="24129" y="572769"/>
                  </a:lnTo>
                  <a:close/>
                </a:path>
                <a:path w="24129" h="721360">
                  <a:moveTo>
                    <a:pt x="24129" y="590550"/>
                  </a:moveTo>
                  <a:lnTo>
                    <a:pt x="0" y="590550"/>
                  </a:lnTo>
                  <a:lnTo>
                    <a:pt x="0" y="598169"/>
                  </a:lnTo>
                  <a:lnTo>
                    <a:pt x="24129" y="598169"/>
                  </a:lnTo>
                  <a:lnTo>
                    <a:pt x="24129" y="590550"/>
                  </a:lnTo>
                  <a:close/>
                </a:path>
                <a:path w="24129" h="721360">
                  <a:moveTo>
                    <a:pt x="24129" y="598169"/>
                  </a:moveTo>
                  <a:lnTo>
                    <a:pt x="0" y="598169"/>
                  </a:lnTo>
                  <a:lnTo>
                    <a:pt x="0" y="603249"/>
                  </a:lnTo>
                  <a:lnTo>
                    <a:pt x="24129" y="603249"/>
                  </a:lnTo>
                  <a:lnTo>
                    <a:pt x="24129" y="598169"/>
                  </a:lnTo>
                  <a:close/>
                </a:path>
                <a:path w="24129" h="721360">
                  <a:moveTo>
                    <a:pt x="24129" y="603250"/>
                  </a:moveTo>
                  <a:lnTo>
                    <a:pt x="0" y="603250"/>
                  </a:lnTo>
                  <a:lnTo>
                    <a:pt x="0" y="610869"/>
                  </a:lnTo>
                  <a:lnTo>
                    <a:pt x="24129" y="610869"/>
                  </a:lnTo>
                  <a:lnTo>
                    <a:pt x="24129" y="603250"/>
                  </a:lnTo>
                  <a:close/>
                </a:path>
                <a:path w="24129" h="721360">
                  <a:moveTo>
                    <a:pt x="24129" y="610869"/>
                  </a:moveTo>
                  <a:lnTo>
                    <a:pt x="0" y="610869"/>
                  </a:lnTo>
                  <a:lnTo>
                    <a:pt x="0" y="617219"/>
                  </a:lnTo>
                  <a:lnTo>
                    <a:pt x="24129" y="617219"/>
                  </a:lnTo>
                  <a:lnTo>
                    <a:pt x="24129" y="610869"/>
                  </a:lnTo>
                  <a:close/>
                </a:path>
                <a:path w="24129" h="721360">
                  <a:moveTo>
                    <a:pt x="24129" y="617219"/>
                  </a:moveTo>
                  <a:lnTo>
                    <a:pt x="0" y="617219"/>
                  </a:lnTo>
                  <a:lnTo>
                    <a:pt x="0" y="623569"/>
                  </a:lnTo>
                  <a:lnTo>
                    <a:pt x="24129" y="623569"/>
                  </a:lnTo>
                  <a:lnTo>
                    <a:pt x="24129" y="617219"/>
                  </a:lnTo>
                  <a:close/>
                </a:path>
                <a:path w="24129" h="721360">
                  <a:moveTo>
                    <a:pt x="24129" y="623569"/>
                  </a:moveTo>
                  <a:lnTo>
                    <a:pt x="0" y="623569"/>
                  </a:lnTo>
                  <a:lnTo>
                    <a:pt x="0" y="629919"/>
                  </a:lnTo>
                  <a:lnTo>
                    <a:pt x="24129" y="629919"/>
                  </a:lnTo>
                  <a:lnTo>
                    <a:pt x="24129" y="623569"/>
                  </a:lnTo>
                  <a:close/>
                </a:path>
                <a:path w="24129" h="721360">
                  <a:moveTo>
                    <a:pt x="24129" y="629919"/>
                  </a:moveTo>
                  <a:lnTo>
                    <a:pt x="0" y="629919"/>
                  </a:lnTo>
                  <a:lnTo>
                    <a:pt x="0" y="636269"/>
                  </a:lnTo>
                  <a:lnTo>
                    <a:pt x="24129" y="636269"/>
                  </a:lnTo>
                  <a:lnTo>
                    <a:pt x="24129" y="629919"/>
                  </a:lnTo>
                  <a:close/>
                </a:path>
                <a:path w="24129" h="721360">
                  <a:moveTo>
                    <a:pt x="24129" y="636269"/>
                  </a:moveTo>
                  <a:lnTo>
                    <a:pt x="0" y="636269"/>
                  </a:lnTo>
                  <a:lnTo>
                    <a:pt x="0" y="642619"/>
                  </a:lnTo>
                  <a:lnTo>
                    <a:pt x="24129" y="642619"/>
                  </a:lnTo>
                  <a:lnTo>
                    <a:pt x="24129" y="636269"/>
                  </a:lnTo>
                  <a:close/>
                </a:path>
                <a:path w="24129" h="721360">
                  <a:moveTo>
                    <a:pt x="24129" y="642619"/>
                  </a:moveTo>
                  <a:lnTo>
                    <a:pt x="0" y="642619"/>
                  </a:lnTo>
                  <a:lnTo>
                    <a:pt x="0" y="648969"/>
                  </a:lnTo>
                  <a:lnTo>
                    <a:pt x="24129" y="648969"/>
                  </a:lnTo>
                  <a:lnTo>
                    <a:pt x="24129" y="642619"/>
                  </a:lnTo>
                  <a:close/>
                </a:path>
                <a:path w="24129" h="721360">
                  <a:moveTo>
                    <a:pt x="24129" y="648969"/>
                  </a:moveTo>
                  <a:lnTo>
                    <a:pt x="0" y="648969"/>
                  </a:lnTo>
                  <a:lnTo>
                    <a:pt x="0" y="655319"/>
                  </a:lnTo>
                  <a:lnTo>
                    <a:pt x="24129" y="655319"/>
                  </a:lnTo>
                  <a:lnTo>
                    <a:pt x="24129" y="648969"/>
                  </a:lnTo>
                  <a:close/>
                </a:path>
                <a:path w="24129" h="721360">
                  <a:moveTo>
                    <a:pt x="24129" y="655319"/>
                  </a:moveTo>
                  <a:lnTo>
                    <a:pt x="0" y="655319"/>
                  </a:lnTo>
                  <a:lnTo>
                    <a:pt x="0" y="661669"/>
                  </a:lnTo>
                  <a:lnTo>
                    <a:pt x="24129" y="661669"/>
                  </a:lnTo>
                  <a:lnTo>
                    <a:pt x="24129" y="655319"/>
                  </a:lnTo>
                  <a:close/>
                </a:path>
                <a:path w="24129" h="721360">
                  <a:moveTo>
                    <a:pt x="24129" y="661669"/>
                  </a:moveTo>
                  <a:lnTo>
                    <a:pt x="0" y="661669"/>
                  </a:lnTo>
                  <a:lnTo>
                    <a:pt x="0" y="668019"/>
                  </a:lnTo>
                  <a:lnTo>
                    <a:pt x="24129" y="668019"/>
                  </a:lnTo>
                  <a:lnTo>
                    <a:pt x="24129" y="661669"/>
                  </a:lnTo>
                  <a:close/>
                </a:path>
                <a:path w="24129" h="721360">
                  <a:moveTo>
                    <a:pt x="24129" y="668019"/>
                  </a:moveTo>
                  <a:lnTo>
                    <a:pt x="0" y="668019"/>
                  </a:lnTo>
                  <a:lnTo>
                    <a:pt x="0" y="674369"/>
                  </a:lnTo>
                  <a:lnTo>
                    <a:pt x="24129" y="674369"/>
                  </a:lnTo>
                  <a:lnTo>
                    <a:pt x="24129" y="668019"/>
                  </a:lnTo>
                  <a:close/>
                </a:path>
                <a:path w="24129" h="721360">
                  <a:moveTo>
                    <a:pt x="24129" y="674369"/>
                  </a:moveTo>
                  <a:lnTo>
                    <a:pt x="0" y="674369"/>
                  </a:lnTo>
                  <a:lnTo>
                    <a:pt x="0" y="680719"/>
                  </a:lnTo>
                  <a:lnTo>
                    <a:pt x="24129" y="680719"/>
                  </a:lnTo>
                  <a:lnTo>
                    <a:pt x="24129" y="674369"/>
                  </a:lnTo>
                  <a:close/>
                </a:path>
                <a:path w="24129" h="721360">
                  <a:moveTo>
                    <a:pt x="24129" y="680719"/>
                  </a:moveTo>
                  <a:lnTo>
                    <a:pt x="0" y="680719"/>
                  </a:lnTo>
                  <a:lnTo>
                    <a:pt x="0" y="687069"/>
                  </a:lnTo>
                  <a:lnTo>
                    <a:pt x="24129" y="687069"/>
                  </a:lnTo>
                  <a:lnTo>
                    <a:pt x="24129" y="680719"/>
                  </a:lnTo>
                  <a:close/>
                </a:path>
                <a:path w="24129" h="721360">
                  <a:moveTo>
                    <a:pt x="24129" y="687069"/>
                  </a:moveTo>
                  <a:lnTo>
                    <a:pt x="0" y="687069"/>
                  </a:lnTo>
                  <a:lnTo>
                    <a:pt x="0" y="693419"/>
                  </a:lnTo>
                  <a:lnTo>
                    <a:pt x="24129" y="693419"/>
                  </a:lnTo>
                  <a:lnTo>
                    <a:pt x="24129" y="687069"/>
                  </a:lnTo>
                  <a:close/>
                </a:path>
                <a:path w="24129" h="721360">
                  <a:moveTo>
                    <a:pt x="24129" y="693419"/>
                  </a:moveTo>
                  <a:lnTo>
                    <a:pt x="0" y="693419"/>
                  </a:lnTo>
                  <a:lnTo>
                    <a:pt x="0" y="699769"/>
                  </a:lnTo>
                  <a:lnTo>
                    <a:pt x="24129" y="699769"/>
                  </a:lnTo>
                  <a:lnTo>
                    <a:pt x="24129" y="693419"/>
                  </a:lnTo>
                  <a:close/>
                </a:path>
                <a:path w="24129" h="721360">
                  <a:moveTo>
                    <a:pt x="24129" y="699769"/>
                  </a:moveTo>
                  <a:lnTo>
                    <a:pt x="0" y="699769"/>
                  </a:lnTo>
                  <a:lnTo>
                    <a:pt x="0" y="706119"/>
                  </a:lnTo>
                  <a:lnTo>
                    <a:pt x="24129" y="706119"/>
                  </a:lnTo>
                  <a:lnTo>
                    <a:pt x="24129" y="699769"/>
                  </a:lnTo>
                  <a:close/>
                </a:path>
                <a:path w="24129" h="721360">
                  <a:moveTo>
                    <a:pt x="24129" y="706119"/>
                  </a:moveTo>
                  <a:lnTo>
                    <a:pt x="0" y="706119"/>
                  </a:lnTo>
                  <a:lnTo>
                    <a:pt x="0" y="712469"/>
                  </a:lnTo>
                  <a:lnTo>
                    <a:pt x="24129" y="712469"/>
                  </a:lnTo>
                  <a:lnTo>
                    <a:pt x="24129" y="706119"/>
                  </a:lnTo>
                  <a:close/>
                </a:path>
                <a:path w="24129" h="721360">
                  <a:moveTo>
                    <a:pt x="24129" y="712469"/>
                  </a:moveTo>
                  <a:lnTo>
                    <a:pt x="0" y="712469"/>
                  </a:lnTo>
                  <a:lnTo>
                    <a:pt x="0" y="718819"/>
                  </a:lnTo>
                  <a:lnTo>
                    <a:pt x="24129" y="718819"/>
                  </a:lnTo>
                  <a:lnTo>
                    <a:pt x="24129" y="712469"/>
                  </a:lnTo>
                  <a:close/>
                </a:path>
                <a:path w="24129" h="721360">
                  <a:moveTo>
                    <a:pt x="24129" y="718819"/>
                  </a:moveTo>
                  <a:lnTo>
                    <a:pt x="0" y="718819"/>
                  </a:lnTo>
                  <a:lnTo>
                    <a:pt x="0" y="721359"/>
                  </a:lnTo>
                  <a:lnTo>
                    <a:pt x="2540" y="721359"/>
                  </a:lnTo>
                  <a:lnTo>
                    <a:pt x="2540" y="720089"/>
                  </a:lnTo>
                  <a:lnTo>
                    <a:pt x="24129" y="720089"/>
                  </a:lnTo>
                  <a:lnTo>
                    <a:pt x="24129" y="718819"/>
                  </a:lnTo>
                  <a:close/>
                </a:path>
              </a:pathLst>
            </a:custGeom>
            <a:solidFill>
              <a:srgbClr val="202020"/>
            </a:solidFill>
          </p:spPr>
          <p:txBody>
            <a:bodyPr bIns="0" lIns="0" rIns="0" rtlCol="0" tIns="0" wrap="square"/>
            <a:p/>
          </p:txBody>
        </p:sp>
        <p:sp>
          <p:nvSpPr>
            <p:cNvPr id="1048944" name="object 221"/>
            <p:cNvSpPr/>
            <p:nvPr/>
          </p:nvSpPr>
          <p:spPr>
            <a:xfrm>
              <a:off x="6591300" y="4474209"/>
              <a:ext cx="24130" cy="718820"/>
            </a:xfrm>
            <a:custGeom>
              <a:avLst/>
              <a:ahLst/>
              <a:rect l="l" t="t" r="r" b="b"/>
              <a:pathLst>
                <a:path w="24129" h="718820">
                  <a:moveTo>
                    <a:pt x="24129" y="0"/>
                  </a:moveTo>
                  <a:lnTo>
                    <a:pt x="22859" y="0"/>
                  </a:lnTo>
                  <a:lnTo>
                    <a:pt x="22859" y="1269"/>
                  </a:lnTo>
                  <a:lnTo>
                    <a:pt x="11429" y="1269"/>
                  </a:lnTo>
                  <a:lnTo>
                    <a:pt x="11429" y="2539"/>
                  </a:lnTo>
                  <a:lnTo>
                    <a:pt x="3809" y="2539"/>
                  </a:lnTo>
                  <a:lnTo>
                    <a:pt x="3809" y="3809"/>
                  </a:lnTo>
                  <a:lnTo>
                    <a:pt x="0" y="3809"/>
                  </a:lnTo>
                  <a:lnTo>
                    <a:pt x="0" y="5079"/>
                  </a:lnTo>
                  <a:lnTo>
                    <a:pt x="24129" y="5079"/>
                  </a:lnTo>
                  <a:lnTo>
                    <a:pt x="24129" y="0"/>
                  </a:lnTo>
                  <a:close/>
                </a:path>
                <a:path w="24129" h="718820">
                  <a:moveTo>
                    <a:pt x="24129" y="5080"/>
                  </a:moveTo>
                  <a:lnTo>
                    <a:pt x="0" y="5080"/>
                  </a:lnTo>
                  <a:lnTo>
                    <a:pt x="0" y="11429"/>
                  </a:lnTo>
                  <a:lnTo>
                    <a:pt x="24129" y="11429"/>
                  </a:lnTo>
                  <a:lnTo>
                    <a:pt x="24129" y="5080"/>
                  </a:lnTo>
                  <a:close/>
                </a:path>
                <a:path w="24129" h="718820">
                  <a:moveTo>
                    <a:pt x="24129" y="11430"/>
                  </a:moveTo>
                  <a:lnTo>
                    <a:pt x="0" y="11430"/>
                  </a:lnTo>
                  <a:lnTo>
                    <a:pt x="0" y="17779"/>
                  </a:lnTo>
                  <a:lnTo>
                    <a:pt x="24129" y="17779"/>
                  </a:lnTo>
                  <a:lnTo>
                    <a:pt x="24129" y="11430"/>
                  </a:lnTo>
                  <a:close/>
                </a:path>
                <a:path w="24129" h="718820">
                  <a:moveTo>
                    <a:pt x="24129" y="17780"/>
                  </a:moveTo>
                  <a:lnTo>
                    <a:pt x="0" y="17780"/>
                  </a:lnTo>
                  <a:lnTo>
                    <a:pt x="0" y="24129"/>
                  </a:lnTo>
                  <a:lnTo>
                    <a:pt x="24129" y="24129"/>
                  </a:lnTo>
                  <a:lnTo>
                    <a:pt x="24129" y="17780"/>
                  </a:lnTo>
                  <a:close/>
                </a:path>
                <a:path w="24129" h="718820">
                  <a:moveTo>
                    <a:pt x="24129" y="24130"/>
                  </a:moveTo>
                  <a:lnTo>
                    <a:pt x="0" y="24130"/>
                  </a:lnTo>
                  <a:lnTo>
                    <a:pt x="0" y="30479"/>
                  </a:lnTo>
                  <a:lnTo>
                    <a:pt x="24129" y="30479"/>
                  </a:lnTo>
                  <a:lnTo>
                    <a:pt x="24129" y="24130"/>
                  </a:lnTo>
                  <a:close/>
                </a:path>
                <a:path w="24129" h="718820">
                  <a:moveTo>
                    <a:pt x="24129" y="30480"/>
                  </a:moveTo>
                  <a:lnTo>
                    <a:pt x="0" y="30480"/>
                  </a:lnTo>
                  <a:lnTo>
                    <a:pt x="0" y="36829"/>
                  </a:lnTo>
                  <a:lnTo>
                    <a:pt x="24129" y="36829"/>
                  </a:lnTo>
                  <a:lnTo>
                    <a:pt x="24129" y="30480"/>
                  </a:lnTo>
                  <a:close/>
                </a:path>
                <a:path w="24129" h="718820">
                  <a:moveTo>
                    <a:pt x="24129" y="36830"/>
                  </a:moveTo>
                  <a:lnTo>
                    <a:pt x="0" y="36830"/>
                  </a:lnTo>
                  <a:lnTo>
                    <a:pt x="0" y="43179"/>
                  </a:lnTo>
                  <a:lnTo>
                    <a:pt x="24129" y="43179"/>
                  </a:lnTo>
                  <a:lnTo>
                    <a:pt x="24129" y="36830"/>
                  </a:lnTo>
                  <a:close/>
                </a:path>
                <a:path w="24129" h="718820">
                  <a:moveTo>
                    <a:pt x="24129" y="43180"/>
                  </a:moveTo>
                  <a:lnTo>
                    <a:pt x="0" y="43180"/>
                  </a:lnTo>
                  <a:lnTo>
                    <a:pt x="0" y="49529"/>
                  </a:lnTo>
                  <a:lnTo>
                    <a:pt x="24129" y="49529"/>
                  </a:lnTo>
                  <a:lnTo>
                    <a:pt x="24129" y="43180"/>
                  </a:lnTo>
                  <a:close/>
                </a:path>
                <a:path w="24129" h="718820">
                  <a:moveTo>
                    <a:pt x="24129" y="49530"/>
                  </a:moveTo>
                  <a:lnTo>
                    <a:pt x="0" y="49530"/>
                  </a:lnTo>
                  <a:lnTo>
                    <a:pt x="0" y="55879"/>
                  </a:lnTo>
                  <a:lnTo>
                    <a:pt x="24129" y="55879"/>
                  </a:lnTo>
                  <a:lnTo>
                    <a:pt x="24129" y="49530"/>
                  </a:lnTo>
                  <a:close/>
                </a:path>
                <a:path w="24129" h="718820">
                  <a:moveTo>
                    <a:pt x="24129" y="55880"/>
                  </a:moveTo>
                  <a:lnTo>
                    <a:pt x="0" y="55880"/>
                  </a:lnTo>
                  <a:lnTo>
                    <a:pt x="0" y="62229"/>
                  </a:lnTo>
                  <a:lnTo>
                    <a:pt x="24129" y="62229"/>
                  </a:lnTo>
                  <a:lnTo>
                    <a:pt x="24129" y="55880"/>
                  </a:lnTo>
                  <a:close/>
                </a:path>
                <a:path w="24129" h="718820">
                  <a:moveTo>
                    <a:pt x="24129" y="62230"/>
                  </a:moveTo>
                  <a:lnTo>
                    <a:pt x="0" y="62230"/>
                  </a:lnTo>
                  <a:lnTo>
                    <a:pt x="0" y="68579"/>
                  </a:lnTo>
                  <a:lnTo>
                    <a:pt x="24129" y="68579"/>
                  </a:lnTo>
                  <a:lnTo>
                    <a:pt x="24129" y="62230"/>
                  </a:lnTo>
                  <a:close/>
                </a:path>
                <a:path w="24129" h="718820">
                  <a:moveTo>
                    <a:pt x="24129" y="68580"/>
                  </a:moveTo>
                  <a:lnTo>
                    <a:pt x="0" y="68580"/>
                  </a:lnTo>
                  <a:lnTo>
                    <a:pt x="0" y="74929"/>
                  </a:lnTo>
                  <a:lnTo>
                    <a:pt x="24129" y="74929"/>
                  </a:lnTo>
                  <a:lnTo>
                    <a:pt x="24129" y="68580"/>
                  </a:lnTo>
                  <a:close/>
                </a:path>
                <a:path w="24129" h="718820">
                  <a:moveTo>
                    <a:pt x="24129" y="74930"/>
                  </a:moveTo>
                  <a:lnTo>
                    <a:pt x="0" y="74930"/>
                  </a:lnTo>
                  <a:lnTo>
                    <a:pt x="0" y="81279"/>
                  </a:lnTo>
                  <a:lnTo>
                    <a:pt x="24129" y="81279"/>
                  </a:lnTo>
                  <a:lnTo>
                    <a:pt x="24129" y="74930"/>
                  </a:lnTo>
                  <a:close/>
                </a:path>
                <a:path w="24129" h="718820">
                  <a:moveTo>
                    <a:pt x="24129" y="81280"/>
                  </a:moveTo>
                  <a:lnTo>
                    <a:pt x="0" y="81280"/>
                  </a:lnTo>
                  <a:lnTo>
                    <a:pt x="0" y="87629"/>
                  </a:lnTo>
                  <a:lnTo>
                    <a:pt x="24129" y="87629"/>
                  </a:lnTo>
                  <a:lnTo>
                    <a:pt x="24129" y="81280"/>
                  </a:lnTo>
                  <a:close/>
                </a:path>
                <a:path w="24129" h="718820">
                  <a:moveTo>
                    <a:pt x="24129" y="87630"/>
                  </a:moveTo>
                  <a:lnTo>
                    <a:pt x="0" y="87630"/>
                  </a:lnTo>
                  <a:lnTo>
                    <a:pt x="0" y="93979"/>
                  </a:lnTo>
                  <a:lnTo>
                    <a:pt x="24129" y="93979"/>
                  </a:lnTo>
                  <a:lnTo>
                    <a:pt x="24129" y="87630"/>
                  </a:lnTo>
                  <a:close/>
                </a:path>
                <a:path w="24129" h="718820">
                  <a:moveTo>
                    <a:pt x="24129" y="93980"/>
                  </a:moveTo>
                  <a:lnTo>
                    <a:pt x="0" y="93980"/>
                  </a:lnTo>
                  <a:lnTo>
                    <a:pt x="0" y="100329"/>
                  </a:lnTo>
                  <a:lnTo>
                    <a:pt x="24129" y="100329"/>
                  </a:lnTo>
                  <a:lnTo>
                    <a:pt x="24129" y="93980"/>
                  </a:lnTo>
                  <a:close/>
                </a:path>
                <a:path w="24129" h="718820">
                  <a:moveTo>
                    <a:pt x="24129" y="100330"/>
                  </a:moveTo>
                  <a:lnTo>
                    <a:pt x="0" y="100330"/>
                  </a:lnTo>
                  <a:lnTo>
                    <a:pt x="0" y="106679"/>
                  </a:lnTo>
                  <a:lnTo>
                    <a:pt x="24129" y="106679"/>
                  </a:lnTo>
                  <a:lnTo>
                    <a:pt x="24129" y="100330"/>
                  </a:lnTo>
                  <a:close/>
                </a:path>
                <a:path w="24129" h="718820">
                  <a:moveTo>
                    <a:pt x="24129" y="106680"/>
                  </a:moveTo>
                  <a:lnTo>
                    <a:pt x="0" y="106680"/>
                  </a:lnTo>
                  <a:lnTo>
                    <a:pt x="0" y="113029"/>
                  </a:lnTo>
                  <a:lnTo>
                    <a:pt x="24129" y="113029"/>
                  </a:lnTo>
                  <a:lnTo>
                    <a:pt x="24129" y="106680"/>
                  </a:lnTo>
                  <a:close/>
                </a:path>
                <a:path w="24129" h="718820">
                  <a:moveTo>
                    <a:pt x="24129" y="113030"/>
                  </a:moveTo>
                  <a:lnTo>
                    <a:pt x="0" y="113030"/>
                  </a:lnTo>
                  <a:lnTo>
                    <a:pt x="0" y="119379"/>
                  </a:lnTo>
                  <a:lnTo>
                    <a:pt x="24129" y="119379"/>
                  </a:lnTo>
                  <a:lnTo>
                    <a:pt x="24129" y="113030"/>
                  </a:lnTo>
                  <a:close/>
                </a:path>
                <a:path w="24129" h="718820">
                  <a:moveTo>
                    <a:pt x="24129" y="119380"/>
                  </a:moveTo>
                  <a:lnTo>
                    <a:pt x="0" y="119380"/>
                  </a:lnTo>
                  <a:lnTo>
                    <a:pt x="0" y="124459"/>
                  </a:lnTo>
                  <a:lnTo>
                    <a:pt x="24129" y="124459"/>
                  </a:lnTo>
                  <a:lnTo>
                    <a:pt x="24129" y="119380"/>
                  </a:lnTo>
                  <a:close/>
                </a:path>
                <a:path w="24129" h="718820">
                  <a:moveTo>
                    <a:pt x="24129" y="124460"/>
                  </a:moveTo>
                  <a:lnTo>
                    <a:pt x="0" y="124460"/>
                  </a:lnTo>
                  <a:lnTo>
                    <a:pt x="0" y="132079"/>
                  </a:lnTo>
                  <a:lnTo>
                    <a:pt x="24129" y="132079"/>
                  </a:lnTo>
                  <a:lnTo>
                    <a:pt x="24129" y="124460"/>
                  </a:lnTo>
                  <a:close/>
                </a:path>
                <a:path w="24129" h="718820">
                  <a:moveTo>
                    <a:pt x="24129" y="132080"/>
                  </a:moveTo>
                  <a:lnTo>
                    <a:pt x="0" y="132080"/>
                  </a:lnTo>
                  <a:lnTo>
                    <a:pt x="0" y="138429"/>
                  </a:lnTo>
                  <a:lnTo>
                    <a:pt x="24129" y="138429"/>
                  </a:lnTo>
                  <a:lnTo>
                    <a:pt x="24129" y="132080"/>
                  </a:lnTo>
                  <a:close/>
                </a:path>
                <a:path w="24129" h="718820">
                  <a:moveTo>
                    <a:pt x="24129" y="138430"/>
                  </a:moveTo>
                  <a:lnTo>
                    <a:pt x="0" y="138430"/>
                  </a:lnTo>
                  <a:lnTo>
                    <a:pt x="0" y="144779"/>
                  </a:lnTo>
                  <a:lnTo>
                    <a:pt x="24129" y="144779"/>
                  </a:lnTo>
                  <a:lnTo>
                    <a:pt x="24129" y="138430"/>
                  </a:lnTo>
                  <a:close/>
                </a:path>
                <a:path w="24129" h="718820">
                  <a:moveTo>
                    <a:pt x="24129" y="144780"/>
                  </a:moveTo>
                  <a:lnTo>
                    <a:pt x="0" y="144780"/>
                  </a:lnTo>
                  <a:lnTo>
                    <a:pt x="0" y="149859"/>
                  </a:lnTo>
                  <a:lnTo>
                    <a:pt x="24129" y="149859"/>
                  </a:lnTo>
                  <a:lnTo>
                    <a:pt x="24129" y="144780"/>
                  </a:lnTo>
                  <a:close/>
                </a:path>
                <a:path w="24129" h="718820">
                  <a:moveTo>
                    <a:pt x="24129" y="149860"/>
                  </a:moveTo>
                  <a:lnTo>
                    <a:pt x="0" y="149860"/>
                  </a:lnTo>
                  <a:lnTo>
                    <a:pt x="0" y="157479"/>
                  </a:lnTo>
                  <a:lnTo>
                    <a:pt x="24129" y="157479"/>
                  </a:lnTo>
                  <a:lnTo>
                    <a:pt x="24129" y="149860"/>
                  </a:lnTo>
                  <a:close/>
                </a:path>
                <a:path w="24129" h="718820">
                  <a:moveTo>
                    <a:pt x="24129" y="157480"/>
                  </a:moveTo>
                  <a:lnTo>
                    <a:pt x="0" y="157480"/>
                  </a:lnTo>
                  <a:lnTo>
                    <a:pt x="0" y="163829"/>
                  </a:lnTo>
                  <a:lnTo>
                    <a:pt x="24129" y="163829"/>
                  </a:lnTo>
                  <a:lnTo>
                    <a:pt x="24129" y="157480"/>
                  </a:lnTo>
                  <a:close/>
                </a:path>
                <a:path w="24129" h="718820">
                  <a:moveTo>
                    <a:pt x="24129" y="163830"/>
                  </a:moveTo>
                  <a:lnTo>
                    <a:pt x="0" y="163830"/>
                  </a:lnTo>
                  <a:lnTo>
                    <a:pt x="0" y="170179"/>
                  </a:lnTo>
                  <a:lnTo>
                    <a:pt x="24129" y="170179"/>
                  </a:lnTo>
                  <a:lnTo>
                    <a:pt x="24129" y="163830"/>
                  </a:lnTo>
                  <a:close/>
                </a:path>
                <a:path w="24129" h="718820">
                  <a:moveTo>
                    <a:pt x="24129" y="170180"/>
                  </a:moveTo>
                  <a:lnTo>
                    <a:pt x="0" y="170180"/>
                  </a:lnTo>
                  <a:lnTo>
                    <a:pt x="0" y="176529"/>
                  </a:lnTo>
                  <a:lnTo>
                    <a:pt x="24129" y="176529"/>
                  </a:lnTo>
                  <a:lnTo>
                    <a:pt x="24129" y="170180"/>
                  </a:lnTo>
                  <a:close/>
                </a:path>
                <a:path w="24129" h="718820">
                  <a:moveTo>
                    <a:pt x="24129" y="176530"/>
                  </a:moveTo>
                  <a:lnTo>
                    <a:pt x="0" y="176530"/>
                  </a:lnTo>
                  <a:lnTo>
                    <a:pt x="0" y="182879"/>
                  </a:lnTo>
                  <a:lnTo>
                    <a:pt x="24129" y="182879"/>
                  </a:lnTo>
                  <a:lnTo>
                    <a:pt x="24129" y="176530"/>
                  </a:lnTo>
                  <a:close/>
                </a:path>
                <a:path w="24129" h="718820">
                  <a:moveTo>
                    <a:pt x="24129" y="182880"/>
                  </a:moveTo>
                  <a:lnTo>
                    <a:pt x="0" y="182880"/>
                  </a:lnTo>
                  <a:lnTo>
                    <a:pt x="0" y="189229"/>
                  </a:lnTo>
                  <a:lnTo>
                    <a:pt x="24129" y="189229"/>
                  </a:lnTo>
                  <a:lnTo>
                    <a:pt x="24129" y="182880"/>
                  </a:lnTo>
                  <a:close/>
                </a:path>
                <a:path w="24129" h="718820">
                  <a:moveTo>
                    <a:pt x="24129" y="189230"/>
                  </a:moveTo>
                  <a:lnTo>
                    <a:pt x="0" y="189230"/>
                  </a:lnTo>
                  <a:lnTo>
                    <a:pt x="0" y="195579"/>
                  </a:lnTo>
                  <a:lnTo>
                    <a:pt x="24129" y="195579"/>
                  </a:lnTo>
                  <a:lnTo>
                    <a:pt x="24129" y="189230"/>
                  </a:lnTo>
                  <a:close/>
                </a:path>
                <a:path w="24129" h="718820">
                  <a:moveTo>
                    <a:pt x="24129" y="195580"/>
                  </a:moveTo>
                  <a:lnTo>
                    <a:pt x="0" y="195580"/>
                  </a:lnTo>
                  <a:lnTo>
                    <a:pt x="0" y="201929"/>
                  </a:lnTo>
                  <a:lnTo>
                    <a:pt x="24129" y="201929"/>
                  </a:lnTo>
                  <a:lnTo>
                    <a:pt x="24129" y="195580"/>
                  </a:lnTo>
                  <a:close/>
                </a:path>
                <a:path w="24129" h="718820">
                  <a:moveTo>
                    <a:pt x="24129" y="201930"/>
                  </a:moveTo>
                  <a:lnTo>
                    <a:pt x="0" y="201930"/>
                  </a:lnTo>
                  <a:lnTo>
                    <a:pt x="0" y="208279"/>
                  </a:lnTo>
                  <a:lnTo>
                    <a:pt x="24129" y="208279"/>
                  </a:lnTo>
                  <a:lnTo>
                    <a:pt x="24129" y="201930"/>
                  </a:lnTo>
                  <a:close/>
                </a:path>
                <a:path w="24129" h="718820">
                  <a:moveTo>
                    <a:pt x="24129" y="208280"/>
                  </a:moveTo>
                  <a:lnTo>
                    <a:pt x="0" y="208280"/>
                  </a:lnTo>
                  <a:lnTo>
                    <a:pt x="0" y="214629"/>
                  </a:lnTo>
                  <a:lnTo>
                    <a:pt x="24129" y="214629"/>
                  </a:lnTo>
                  <a:lnTo>
                    <a:pt x="24129" y="208280"/>
                  </a:lnTo>
                  <a:close/>
                </a:path>
                <a:path w="24129" h="718820">
                  <a:moveTo>
                    <a:pt x="24129" y="214630"/>
                  </a:moveTo>
                  <a:lnTo>
                    <a:pt x="0" y="214630"/>
                  </a:lnTo>
                  <a:lnTo>
                    <a:pt x="0" y="220979"/>
                  </a:lnTo>
                  <a:lnTo>
                    <a:pt x="24129" y="220979"/>
                  </a:lnTo>
                  <a:lnTo>
                    <a:pt x="24129" y="214630"/>
                  </a:lnTo>
                  <a:close/>
                </a:path>
                <a:path w="24129" h="718820">
                  <a:moveTo>
                    <a:pt x="24129" y="220980"/>
                  </a:moveTo>
                  <a:lnTo>
                    <a:pt x="0" y="220980"/>
                  </a:lnTo>
                  <a:lnTo>
                    <a:pt x="0" y="227329"/>
                  </a:lnTo>
                  <a:lnTo>
                    <a:pt x="24129" y="227329"/>
                  </a:lnTo>
                  <a:lnTo>
                    <a:pt x="24129" y="220980"/>
                  </a:lnTo>
                  <a:close/>
                </a:path>
                <a:path w="24129" h="718820">
                  <a:moveTo>
                    <a:pt x="24129" y="227330"/>
                  </a:moveTo>
                  <a:lnTo>
                    <a:pt x="0" y="227330"/>
                  </a:lnTo>
                  <a:lnTo>
                    <a:pt x="0" y="231139"/>
                  </a:lnTo>
                  <a:lnTo>
                    <a:pt x="6350" y="231139"/>
                  </a:lnTo>
                  <a:lnTo>
                    <a:pt x="6350" y="232409"/>
                  </a:lnTo>
                  <a:lnTo>
                    <a:pt x="17779" y="232409"/>
                  </a:lnTo>
                  <a:lnTo>
                    <a:pt x="17779" y="233679"/>
                  </a:lnTo>
                  <a:lnTo>
                    <a:pt x="24129" y="233679"/>
                  </a:lnTo>
                  <a:lnTo>
                    <a:pt x="24129" y="227330"/>
                  </a:lnTo>
                  <a:close/>
                </a:path>
                <a:path w="24129" h="718820">
                  <a:moveTo>
                    <a:pt x="24129" y="302259"/>
                  </a:moveTo>
                  <a:lnTo>
                    <a:pt x="20320" y="302259"/>
                  </a:lnTo>
                  <a:lnTo>
                    <a:pt x="20320" y="303529"/>
                  </a:lnTo>
                  <a:lnTo>
                    <a:pt x="24129" y="303529"/>
                  </a:lnTo>
                  <a:lnTo>
                    <a:pt x="24129" y="302259"/>
                  </a:lnTo>
                  <a:close/>
                </a:path>
                <a:path w="24129" h="718820">
                  <a:moveTo>
                    <a:pt x="24129" y="303530"/>
                  </a:moveTo>
                  <a:lnTo>
                    <a:pt x="13970" y="303530"/>
                  </a:lnTo>
                  <a:lnTo>
                    <a:pt x="13970" y="304800"/>
                  </a:lnTo>
                  <a:lnTo>
                    <a:pt x="8890" y="304800"/>
                  </a:lnTo>
                  <a:lnTo>
                    <a:pt x="8890" y="306069"/>
                  </a:lnTo>
                  <a:lnTo>
                    <a:pt x="2540" y="306069"/>
                  </a:lnTo>
                  <a:lnTo>
                    <a:pt x="2540" y="307339"/>
                  </a:lnTo>
                  <a:lnTo>
                    <a:pt x="0" y="307339"/>
                  </a:lnTo>
                  <a:lnTo>
                    <a:pt x="0" y="309879"/>
                  </a:lnTo>
                  <a:lnTo>
                    <a:pt x="24129" y="309879"/>
                  </a:lnTo>
                  <a:lnTo>
                    <a:pt x="24129" y="303530"/>
                  </a:lnTo>
                  <a:close/>
                </a:path>
                <a:path w="24129" h="718820">
                  <a:moveTo>
                    <a:pt x="24129" y="309880"/>
                  </a:moveTo>
                  <a:lnTo>
                    <a:pt x="0" y="309880"/>
                  </a:lnTo>
                  <a:lnTo>
                    <a:pt x="0" y="316229"/>
                  </a:lnTo>
                  <a:lnTo>
                    <a:pt x="24129" y="316229"/>
                  </a:lnTo>
                  <a:lnTo>
                    <a:pt x="24129" y="309880"/>
                  </a:lnTo>
                  <a:close/>
                </a:path>
                <a:path w="24129" h="718820">
                  <a:moveTo>
                    <a:pt x="24129" y="316230"/>
                  </a:moveTo>
                  <a:lnTo>
                    <a:pt x="0" y="316230"/>
                  </a:lnTo>
                  <a:lnTo>
                    <a:pt x="0" y="322579"/>
                  </a:lnTo>
                  <a:lnTo>
                    <a:pt x="24129" y="322579"/>
                  </a:lnTo>
                  <a:lnTo>
                    <a:pt x="24129" y="316230"/>
                  </a:lnTo>
                  <a:close/>
                </a:path>
                <a:path w="24129" h="718820">
                  <a:moveTo>
                    <a:pt x="24129" y="322580"/>
                  </a:moveTo>
                  <a:lnTo>
                    <a:pt x="0" y="322580"/>
                  </a:lnTo>
                  <a:lnTo>
                    <a:pt x="0" y="328929"/>
                  </a:lnTo>
                  <a:lnTo>
                    <a:pt x="24129" y="328929"/>
                  </a:lnTo>
                  <a:lnTo>
                    <a:pt x="24129" y="322580"/>
                  </a:lnTo>
                  <a:close/>
                </a:path>
                <a:path w="24129" h="718820">
                  <a:moveTo>
                    <a:pt x="24129" y="328930"/>
                  </a:moveTo>
                  <a:lnTo>
                    <a:pt x="0" y="328930"/>
                  </a:lnTo>
                  <a:lnTo>
                    <a:pt x="0" y="335279"/>
                  </a:lnTo>
                  <a:lnTo>
                    <a:pt x="24129" y="335279"/>
                  </a:lnTo>
                  <a:lnTo>
                    <a:pt x="24129" y="328930"/>
                  </a:lnTo>
                  <a:close/>
                </a:path>
                <a:path w="24129" h="718820">
                  <a:moveTo>
                    <a:pt x="24129" y="335280"/>
                  </a:moveTo>
                  <a:lnTo>
                    <a:pt x="0" y="335280"/>
                  </a:lnTo>
                  <a:lnTo>
                    <a:pt x="0" y="341629"/>
                  </a:lnTo>
                  <a:lnTo>
                    <a:pt x="24129" y="341629"/>
                  </a:lnTo>
                  <a:lnTo>
                    <a:pt x="24129" y="335280"/>
                  </a:lnTo>
                  <a:close/>
                </a:path>
                <a:path w="24129" h="718820">
                  <a:moveTo>
                    <a:pt x="24129" y="341630"/>
                  </a:moveTo>
                  <a:lnTo>
                    <a:pt x="0" y="341630"/>
                  </a:lnTo>
                  <a:lnTo>
                    <a:pt x="0" y="347979"/>
                  </a:lnTo>
                  <a:lnTo>
                    <a:pt x="24129" y="347979"/>
                  </a:lnTo>
                  <a:lnTo>
                    <a:pt x="24129" y="341630"/>
                  </a:lnTo>
                  <a:close/>
                </a:path>
                <a:path w="24129" h="718820">
                  <a:moveTo>
                    <a:pt x="24129" y="347980"/>
                  </a:moveTo>
                  <a:lnTo>
                    <a:pt x="0" y="347980"/>
                  </a:lnTo>
                  <a:lnTo>
                    <a:pt x="0" y="354329"/>
                  </a:lnTo>
                  <a:lnTo>
                    <a:pt x="24129" y="354329"/>
                  </a:lnTo>
                  <a:lnTo>
                    <a:pt x="24129" y="347980"/>
                  </a:lnTo>
                  <a:close/>
                </a:path>
                <a:path w="24129" h="718820">
                  <a:moveTo>
                    <a:pt x="24129" y="354330"/>
                  </a:moveTo>
                  <a:lnTo>
                    <a:pt x="0" y="354330"/>
                  </a:lnTo>
                  <a:lnTo>
                    <a:pt x="0" y="360679"/>
                  </a:lnTo>
                  <a:lnTo>
                    <a:pt x="24129" y="360679"/>
                  </a:lnTo>
                  <a:lnTo>
                    <a:pt x="24129" y="354330"/>
                  </a:lnTo>
                  <a:close/>
                </a:path>
                <a:path w="24129" h="718820">
                  <a:moveTo>
                    <a:pt x="24129" y="360680"/>
                  </a:moveTo>
                  <a:lnTo>
                    <a:pt x="0" y="360680"/>
                  </a:lnTo>
                  <a:lnTo>
                    <a:pt x="0" y="367029"/>
                  </a:lnTo>
                  <a:lnTo>
                    <a:pt x="24129" y="367029"/>
                  </a:lnTo>
                  <a:lnTo>
                    <a:pt x="24129" y="360680"/>
                  </a:lnTo>
                  <a:close/>
                </a:path>
                <a:path w="24129" h="718820">
                  <a:moveTo>
                    <a:pt x="24129" y="367030"/>
                  </a:moveTo>
                  <a:lnTo>
                    <a:pt x="0" y="367030"/>
                  </a:lnTo>
                  <a:lnTo>
                    <a:pt x="0" y="373379"/>
                  </a:lnTo>
                  <a:lnTo>
                    <a:pt x="24129" y="373379"/>
                  </a:lnTo>
                  <a:lnTo>
                    <a:pt x="24129" y="367030"/>
                  </a:lnTo>
                  <a:close/>
                </a:path>
                <a:path w="24129" h="718820">
                  <a:moveTo>
                    <a:pt x="24129" y="373380"/>
                  </a:moveTo>
                  <a:lnTo>
                    <a:pt x="0" y="373380"/>
                  </a:lnTo>
                  <a:lnTo>
                    <a:pt x="0" y="379729"/>
                  </a:lnTo>
                  <a:lnTo>
                    <a:pt x="24129" y="379729"/>
                  </a:lnTo>
                  <a:lnTo>
                    <a:pt x="24129" y="373380"/>
                  </a:lnTo>
                  <a:close/>
                </a:path>
                <a:path w="24129" h="718820">
                  <a:moveTo>
                    <a:pt x="24129" y="379730"/>
                  </a:moveTo>
                  <a:lnTo>
                    <a:pt x="0" y="379730"/>
                  </a:lnTo>
                  <a:lnTo>
                    <a:pt x="0" y="386079"/>
                  </a:lnTo>
                  <a:lnTo>
                    <a:pt x="24129" y="386079"/>
                  </a:lnTo>
                  <a:lnTo>
                    <a:pt x="24129" y="379730"/>
                  </a:lnTo>
                  <a:close/>
                </a:path>
                <a:path w="24129" h="718820">
                  <a:moveTo>
                    <a:pt x="24129" y="386080"/>
                  </a:moveTo>
                  <a:lnTo>
                    <a:pt x="0" y="386080"/>
                  </a:lnTo>
                  <a:lnTo>
                    <a:pt x="0" y="392429"/>
                  </a:lnTo>
                  <a:lnTo>
                    <a:pt x="24129" y="392429"/>
                  </a:lnTo>
                  <a:lnTo>
                    <a:pt x="24129" y="386080"/>
                  </a:lnTo>
                  <a:close/>
                </a:path>
                <a:path w="24129" h="718820">
                  <a:moveTo>
                    <a:pt x="24129" y="392430"/>
                  </a:moveTo>
                  <a:lnTo>
                    <a:pt x="0" y="392430"/>
                  </a:lnTo>
                  <a:lnTo>
                    <a:pt x="0" y="398779"/>
                  </a:lnTo>
                  <a:lnTo>
                    <a:pt x="24129" y="398779"/>
                  </a:lnTo>
                  <a:lnTo>
                    <a:pt x="24129" y="392430"/>
                  </a:lnTo>
                  <a:close/>
                </a:path>
                <a:path w="24129" h="718820">
                  <a:moveTo>
                    <a:pt x="24129" y="398780"/>
                  </a:moveTo>
                  <a:lnTo>
                    <a:pt x="0" y="398780"/>
                  </a:lnTo>
                  <a:lnTo>
                    <a:pt x="0" y="405129"/>
                  </a:lnTo>
                  <a:lnTo>
                    <a:pt x="24129" y="405129"/>
                  </a:lnTo>
                  <a:lnTo>
                    <a:pt x="24129" y="398780"/>
                  </a:lnTo>
                  <a:close/>
                </a:path>
                <a:path w="24129" h="718820">
                  <a:moveTo>
                    <a:pt x="24129" y="405130"/>
                  </a:moveTo>
                  <a:lnTo>
                    <a:pt x="0" y="405130"/>
                  </a:lnTo>
                  <a:lnTo>
                    <a:pt x="0" y="411479"/>
                  </a:lnTo>
                  <a:lnTo>
                    <a:pt x="24129" y="411479"/>
                  </a:lnTo>
                  <a:lnTo>
                    <a:pt x="24129" y="405130"/>
                  </a:lnTo>
                  <a:close/>
                </a:path>
                <a:path w="24129" h="718820">
                  <a:moveTo>
                    <a:pt x="24129" y="411480"/>
                  </a:moveTo>
                  <a:lnTo>
                    <a:pt x="0" y="411480"/>
                  </a:lnTo>
                  <a:lnTo>
                    <a:pt x="0" y="417829"/>
                  </a:lnTo>
                  <a:lnTo>
                    <a:pt x="24129" y="417829"/>
                  </a:lnTo>
                  <a:lnTo>
                    <a:pt x="24129" y="411480"/>
                  </a:lnTo>
                  <a:close/>
                </a:path>
                <a:path w="24129" h="718820">
                  <a:moveTo>
                    <a:pt x="24129" y="417830"/>
                  </a:moveTo>
                  <a:lnTo>
                    <a:pt x="0" y="417830"/>
                  </a:lnTo>
                  <a:lnTo>
                    <a:pt x="0" y="424179"/>
                  </a:lnTo>
                  <a:lnTo>
                    <a:pt x="24129" y="424179"/>
                  </a:lnTo>
                  <a:lnTo>
                    <a:pt x="24129" y="417830"/>
                  </a:lnTo>
                  <a:close/>
                </a:path>
                <a:path w="24129" h="718820">
                  <a:moveTo>
                    <a:pt x="24129" y="424180"/>
                  </a:moveTo>
                  <a:lnTo>
                    <a:pt x="0" y="424180"/>
                  </a:lnTo>
                  <a:lnTo>
                    <a:pt x="0" y="430529"/>
                  </a:lnTo>
                  <a:lnTo>
                    <a:pt x="24129" y="430529"/>
                  </a:lnTo>
                  <a:lnTo>
                    <a:pt x="24129" y="424180"/>
                  </a:lnTo>
                  <a:close/>
                </a:path>
                <a:path w="24129" h="718820">
                  <a:moveTo>
                    <a:pt x="24129" y="430530"/>
                  </a:moveTo>
                  <a:lnTo>
                    <a:pt x="0" y="430530"/>
                  </a:lnTo>
                  <a:lnTo>
                    <a:pt x="0" y="436879"/>
                  </a:lnTo>
                  <a:lnTo>
                    <a:pt x="24129" y="436879"/>
                  </a:lnTo>
                  <a:lnTo>
                    <a:pt x="24129" y="430530"/>
                  </a:lnTo>
                  <a:close/>
                </a:path>
                <a:path w="24129" h="718820">
                  <a:moveTo>
                    <a:pt x="24129" y="436880"/>
                  </a:moveTo>
                  <a:lnTo>
                    <a:pt x="0" y="436880"/>
                  </a:lnTo>
                  <a:lnTo>
                    <a:pt x="0" y="443229"/>
                  </a:lnTo>
                  <a:lnTo>
                    <a:pt x="24129" y="443229"/>
                  </a:lnTo>
                  <a:lnTo>
                    <a:pt x="24129" y="436880"/>
                  </a:lnTo>
                  <a:close/>
                </a:path>
                <a:path w="24129" h="718820">
                  <a:moveTo>
                    <a:pt x="24129" y="443230"/>
                  </a:moveTo>
                  <a:lnTo>
                    <a:pt x="0" y="443230"/>
                  </a:lnTo>
                  <a:lnTo>
                    <a:pt x="0" y="449579"/>
                  </a:lnTo>
                  <a:lnTo>
                    <a:pt x="24129" y="449579"/>
                  </a:lnTo>
                  <a:lnTo>
                    <a:pt x="24129" y="443230"/>
                  </a:lnTo>
                  <a:close/>
                </a:path>
                <a:path w="24129" h="718820">
                  <a:moveTo>
                    <a:pt x="24129" y="449580"/>
                  </a:moveTo>
                  <a:lnTo>
                    <a:pt x="0" y="449580"/>
                  </a:lnTo>
                  <a:lnTo>
                    <a:pt x="0" y="455929"/>
                  </a:lnTo>
                  <a:lnTo>
                    <a:pt x="24129" y="455929"/>
                  </a:lnTo>
                  <a:lnTo>
                    <a:pt x="24129" y="449580"/>
                  </a:lnTo>
                  <a:close/>
                </a:path>
                <a:path w="24129" h="718820">
                  <a:moveTo>
                    <a:pt x="24129" y="455930"/>
                  </a:moveTo>
                  <a:lnTo>
                    <a:pt x="0" y="455930"/>
                  </a:lnTo>
                  <a:lnTo>
                    <a:pt x="0" y="462279"/>
                  </a:lnTo>
                  <a:lnTo>
                    <a:pt x="24129" y="462279"/>
                  </a:lnTo>
                  <a:lnTo>
                    <a:pt x="24129" y="455930"/>
                  </a:lnTo>
                  <a:close/>
                </a:path>
                <a:path w="24129" h="718820">
                  <a:moveTo>
                    <a:pt x="24129" y="462280"/>
                  </a:moveTo>
                  <a:lnTo>
                    <a:pt x="0" y="462280"/>
                  </a:lnTo>
                  <a:lnTo>
                    <a:pt x="0" y="468629"/>
                  </a:lnTo>
                  <a:lnTo>
                    <a:pt x="24129" y="468629"/>
                  </a:lnTo>
                  <a:lnTo>
                    <a:pt x="24129" y="462280"/>
                  </a:lnTo>
                  <a:close/>
                </a:path>
                <a:path w="24129" h="718820">
                  <a:moveTo>
                    <a:pt x="24129" y="468630"/>
                  </a:moveTo>
                  <a:lnTo>
                    <a:pt x="0" y="468630"/>
                  </a:lnTo>
                  <a:lnTo>
                    <a:pt x="0" y="474979"/>
                  </a:lnTo>
                  <a:lnTo>
                    <a:pt x="22859" y="474979"/>
                  </a:lnTo>
                  <a:lnTo>
                    <a:pt x="22859" y="472439"/>
                  </a:lnTo>
                  <a:lnTo>
                    <a:pt x="24129" y="472439"/>
                  </a:lnTo>
                  <a:lnTo>
                    <a:pt x="24129" y="468630"/>
                  </a:lnTo>
                  <a:close/>
                </a:path>
                <a:path w="24129" h="718820">
                  <a:moveTo>
                    <a:pt x="21589" y="474980"/>
                  </a:moveTo>
                  <a:lnTo>
                    <a:pt x="0" y="474980"/>
                  </a:lnTo>
                  <a:lnTo>
                    <a:pt x="0" y="500379"/>
                  </a:lnTo>
                  <a:lnTo>
                    <a:pt x="17779" y="500379"/>
                  </a:lnTo>
                  <a:lnTo>
                    <a:pt x="17779" y="491489"/>
                  </a:lnTo>
                  <a:lnTo>
                    <a:pt x="19050" y="491489"/>
                  </a:lnTo>
                  <a:lnTo>
                    <a:pt x="19050" y="485139"/>
                  </a:lnTo>
                  <a:lnTo>
                    <a:pt x="20320" y="485139"/>
                  </a:lnTo>
                  <a:lnTo>
                    <a:pt x="20320" y="478789"/>
                  </a:lnTo>
                  <a:lnTo>
                    <a:pt x="21590" y="478789"/>
                  </a:lnTo>
                  <a:lnTo>
                    <a:pt x="21589" y="474980"/>
                  </a:lnTo>
                  <a:close/>
                </a:path>
                <a:path w="24129" h="718820">
                  <a:moveTo>
                    <a:pt x="17779" y="500380"/>
                  </a:moveTo>
                  <a:lnTo>
                    <a:pt x="0" y="500380"/>
                  </a:lnTo>
                  <a:lnTo>
                    <a:pt x="0" y="505459"/>
                  </a:lnTo>
                  <a:lnTo>
                    <a:pt x="17779" y="505459"/>
                  </a:lnTo>
                  <a:lnTo>
                    <a:pt x="17779" y="500380"/>
                  </a:lnTo>
                  <a:close/>
                </a:path>
                <a:path w="24129" h="718820">
                  <a:moveTo>
                    <a:pt x="17779" y="505460"/>
                  </a:moveTo>
                  <a:lnTo>
                    <a:pt x="0" y="505460"/>
                  </a:lnTo>
                  <a:lnTo>
                    <a:pt x="0" y="513079"/>
                  </a:lnTo>
                  <a:lnTo>
                    <a:pt x="19050" y="513079"/>
                  </a:lnTo>
                  <a:lnTo>
                    <a:pt x="19050" y="510539"/>
                  </a:lnTo>
                  <a:lnTo>
                    <a:pt x="17779" y="510539"/>
                  </a:lnTo>
                  <a:lnTo>
                    <a:pt x="17779" y="505460"/>
                  </a:lnTo>
                  <a:close/>
                </a:path>
                <a:path w="24129" h="718820">
                  <a:moveTo>
                    <a:pt x="19050" y="513080"/>
                  </a:moveTo>
                  <a:lnTo>
                    <a:pt x="0" y="513080"/>
                  </a:lnTo>
                  <a:lnTo>
                    <a:pt x="0" y="519429"/>
                  </a:lnTo>
                  <a:lnTo>
                    <a:pt x="20320" y="519429"/>
                  </a:lnTo>
                  <a:lnTo>
                    <a:pt x="20320" y="516889"/>
                  </a:lnTo>
                  <a:lnTo>
                    <a:pt x="19050" y="516889"/>
                  </a:lnTo>
                  <a:lnTo>
                    <a:pt x="19050" y="513080"/>
                  </a:lnTo>
                  <a:close/>
                </a:path>
                <a:path w="24129" h="718820">
                  <a:moveTo>
                    <a:pt x="20320" y="519430"/>
                  </a:moveTo>
                  <a:lnTo>
                    <a:pt x="0" y="519430"/>
                  </a:lnTo>
                  <a:lnTo>
                    <a:pt x="0" y="525779"/>
                  </a:lnTo>
                  <a:lnTo>
                    <a:pt x="21590" y="525779"/>
                  </a:lnTo>
                  <a:lnTo>
                    <a:pt x="21590" y="523239"/>
                  </a:lnTo>
                  <a:lnTo>
                    <a:pt x="20320" y="523239"/>
                  </a:lnTo>
                  <a:lnTo>
                    <a:pt x="20320" y="519430"/>
                  </a:lnTo>
                  <a:close/>
                </a:path>
                <a:path w="24129" h="718820">
                  <a:moveTo>
                    <a:pt x="21590" y="525780"/>
                  </a:moveTo>
                  <a:lnTo>
                    <a:pt x="0" y="525780"/>
                  </a:lnTo>
                  <a:lnTo>
                    <a:pt x="0" y="532129"/>
                  </a:lnTo>
                  <a:lnTo>
                    <a:pt x="24129" y="532129"/>
                  </a:lnTo>
                  <a:lnTo>
                    <a:pt x="24129" y="529589"/>
                  </a:lnTo>
                  <a:lnTo>
                    <a:pt x="22859" y="529589"/>
                  </a:lnTo>
                  <a:lnTo>
                    <a:pt x="22859" y="527050"/>
                  </a:lnTo>
                  <a:lnTo>
                    <a:pt x="21590" y="527050"/>
                  </a:lnTo>
                  <a:lnTo>
                    <a:pt x="21590" y="525780"/>
                  </a:lnTo>
                  <a:close/>
                </a:path>
                <a:path w="24129" h="718820">
                  <a:moveTo>
                    <a:pt x="24129" y="532130"/>
                  </a:moveTo>
                  <a:lnTo>
                    <a:pt x="0" y="532130"/>
                  </a:lnTo>
                  <a:lnTo>
                    <a:pt x="0" y="538479"/>
                  </a:lnTo>
                  <a:lnTo>
                    <a:pt x="24129" y="538479"/>
                  </a:lnTo>
                  <a:lnTo>
                    <a:pt x="24129" y="532130"/>
                  </a:lnTo>
                  <a:close/>
                </a:path>
                <a:path w="24129" h="718820">
                  <a:moveTo>
                    <a:pt x="24129" y="538480"/>
                  </a:moveTo>
                  <a:lnTo>
                    <a:pt x="0" y="538480"/>
                  </a:lnTo>
                  <a:lnTo>
                    <a:pt x="0" y="544829"/>
                  </a:lnTo>
                  <a:lnTo>
                    <a:pt x="24129" y="544829"/>
                  </a:lnTo>
                  <a:lnTo>
                    <a:pt x="24129" y="538480"/>
                  </a:lnTo>
                  <a:close/>
                </a:path>
                <a:path w="24129" h="718820">
                  <a:moveTo>
                    <a:pt x="24129" y="544830"/>
                  </a:moveTo>
                  <a:lnTo>
                    <a:pt x="0" y="544830"/>
                  </a:lnTo>
                  <a:lnTo>
                    <a:pt x="0" y="551179"/>
                  </a:lnTo>
                  <a:lnTo>
                    <a:pt x="24129" y="551179"/>
                  </a:lnTo>
                  <a:lnTo>
                    <a:pt x="24129" y="544830"/>
                  </a:lnTo>
                  <a:close/>
                </a:path>
                <a:path w="24129" h="718820">
                  <a:moveTo>
                    <a:pt x="24129" y="551180"/>
                  </a:moveTo>
                  <a:lnTo>
                    <a:pt x="0" y="551180"/>
                  </a:lnTo>
                  <a:lnTo>
                    <a:pt x="0" y="557529"/>
                  </a:lnTo>
                  <a:lnTo>
                    <a:pt x="24129" y="557529"/>
                  </a:lnTo>
                  <a:lnTo>
                    <a:pt x="24129" y="551180"/>
                  </a:lnTo>
                  <a:close/>
                </a:path>
                <a:path w="24129" h="718820">
                  <a:moveTo>
                    <a:pt x="24129" y="557530"/>
                  </a:moveTo>
                  <a:lnTo>
                    <a:pt x="0" y="557530"/>
                  </a:lnTo>
                  <a:lnTo>
                    <a:pt x="0" y="563879"/>
                  </a:lnTo>
                  <a:lnTo>
                    <a:pt x="24129" y="563879"/>
                  </a:lnTo>
                  <a:lnTo>
                    <a:pt x="24129" y="557530"/>
                  </a:lnTo>
                  <a:close/>
                </a:path>
                <a:path w="24129" h="718820">
                  <a:moveTo>
                    <a:pt x="24129" y="563880"/>
                  </a:moveTo>
                  <a:lnTo>
                    <a:pt x="0" y="563880"/>
                  </a:lnTo>
                  <a:lnTo>
                    <a:pt x="0" y="570229"/>
                  </a:lnTo>
                  <a:lnTo>
                    <a:pt x="24129" y="570229"/>
                  </a:lnTo>
                  <a:lnTo>
                    <a:pt x="24129" y="563880"/>
                  </a:lnTo>
                  <a:close/>
                </a:path>
                <a:path w="24129" h="718820">
                  <a:moveTo>
                    <a:pt x="24129" y="570230"/>
                  </a:moveTo>
                  <a:lnTo>
                    <a:pt x="0" y="570230"/>
                  </a:lnTo>
                  <a:lnTo>
                    <a:pt x="0" y="588009"/>
                  </a:lnTo>
                  <a:lnTo>
                    <a:pt x="24129" y="588009"/>
                  </a:lnTo>
                  <a:lnTo>
                    <a:pt x="24129" y="570230"/>
                  </a:lnTo>
                  <a:close/>
                </a:path>
                <a:path w="24129" h="718820">
                  <a:moveTo>
                    <a:pt x="24129" y="588010"/>
                  </a:moveTo>
                  <a:lnTo>
                    <a:pt x="0" y="588010"/>
                  </a:lnTo>
                  <a:lnTo>
                    <a:pt x="0" y="595629"/>
                  </a:lnTo>
                  <a:lnTo>
                    <a:pt x="24129" y="595629"/>
                  </a:lnTo>
                  <a:lnTo>
                    <a:pt x="24129" y="588010"/>
                  </a:lnTo>
                  <a:close/>
                </a:path>
                <a:path w="24129" h="718820">
                  <a:moveTo>
                    <a:pt x="24129" y="595630"/>
                  </a:moveTo>
                  <a:lnTo>
                    <a:pt x="0" y="595630"/>
                  </a:lnTo>
                  <a:lnTo>
                    <a:pt x="0" y="600709"/>
                  </a:lnTo>
                  <a:lnTo>
                    <a:pt x="24129" y="600709"/>
                  </a:lnTo>
                  <a:lnTo>
                    <a:pt x="24129" y="595630"/>
                  </a:lnTo>
                  <a:close/>
                </a:path>
                <a:path w="24129" h="718820">
                  <a:moveTo>
                    <a:pt x="24129" y="600710"/>
                  </a:moveTo>
                  <a:lnTo>
                    <a:pt x="0" y="600710"/>
                  </a:lnTo>
                  <a:lnTo>
                    <a:pt x="0" y="608329"/>
                  </a:lnTo>
                  <a:lnTo>
                    <a:pt x="24129" y="608329"/>
                  </a:lnTo>
                  <a:lnTo>
                    <a:pt x="24129" y="600710"/>
                  </a:lnTo>
                  <a:close/>
                </a:path>
                <a:path w="24129" h="718820">
                  <a:moveTo>
                    <a:pt x="24129" y="608330"/>
                  </a:moveTo>
                  <a:lnTo>
                    <a:pt x="0" y="608330"/>
                  </a:lnTo>
                  <a:lnTo>
                    <a:pt x="0" y="614679"/>
                  </a:lnTo>
                  <a:lnTo>
                    <a:pt x="24129" y="614679"/>
                  </a:lnTo>
                  <a:lnTo>
                    <a:pt x="24129" y="608330"/>
                  </a:lnTo>
                  <a:close/>
                </a:path>
                <a:path w="24129" h="718820">
                  <a:moveTo>
                    <a:pt x="24129" y="614680"/>
                  </a:moveTo>
                  <a:lnTo>
                    <a:pt x="0" y="614680"/>
                  </a:lnTo>
                  <a:lnTo>
                    <a:pt x="0" y="621029"/>
                  </a:lnTo>
                  <a:lnTo>
                    <a:pt x="24129" y="621029"/>
                  </a:lnTo>
                  <a:lnTo>
                    <a:pt x="24129" y="614680"/>
                  </a:lnTo>
                  <a:close/>
                </a:path>
                <a:path w="24129" h="718820">
                  <a:moveTo>
                    <a:pt x="24129" y="621030"/>
                  </a:moveTo>
                  <a:lnTo>
                    <a:pt x="0" y="621030"/>
                  </a:lnTo>
                  <a:lnTo>
                    <a:pt x="0" y="627379"/>
                  </a:lnTo>
                  <a:lnTo>
                    <a:pt x="24129" y="627379"/>
                  </a:lnTo>
                  <a:lnTo>
                    <a:pt x="24129" y="621030"/>
                  </a:lnTo>
                  <a:close/>
                </a:path>
                <a:path w="24129" h="718820">
                  <a:moveTo>
                    <a:pt x="24129" y="627380"/>
                  </a:moveTo>
                  <a:lnTo>
                    <a:pt x="0" y="627380"/>
                  </a:lnTo>
                  <a:lnTo>
                    <a:pt x="0" y="633729"/>
                  </a:lnTo>
                  <a:lnTo>
                    <a:pt x="24129" y="633729"/>
                  </a:lnTo>
                  <a:lnTo>
                    <a:pt x="24129" y="627380"/>
                  </a:lnTo>
                  <a:close/>
                </a:path>
                <a:path w="24129" h="718820">
                  <a:moveTo>
                    <a:pt x="24129" y="633730"/>
                  </a:moveTo>
                  <a:lnTo>
                    <a:pt x="0" y="633730"/>
                  </a:lnTo>
                  <a:lnTo>
                    <a:pt x="0" y="640079"/>
                  </a:lnTo>
                  <a:lnTo>
                    <a:pt x="24129" y="640079"/>
                  </a:lnTo>
                  <a:lnTo>
                    <a:pt x="24129" y="633730"/>
                  </a:lnTo>
                  <a:close/>
                </a:path>
                <a:path w="24129" h="718820">
                  <a:moveTo>
                    <a:pt x="24129" y="640080"/>
                  </a:moveTo>
                  <a:lnTo>
                    <a:pt x="0" y="640080"/>
                  </a:lnTo>
                  <a:lnTo>
                    <a:pt x="0" y="646429"/>
                  </a:lnTo>
                  <a:lnTo>
                    <a:pt x="24129" y="646429"/>
                  </a:lnTo>
                  <a:lnTo>
                    <a:pt x="24129" y="640080"/>
                  </a:lnTo>
                  <a:close/>
                </a:path>
                <a:path w="24129" h="718820">
                  <a:moveTo>
                    <a:pt x="24129" y="646430"/>
                  </a:moveTo>
                  <a:lnTo>
                    <a:pt x="0" y="646430"/>
                  </a:lnTo>
                  <a:lnTo>
                    <a:pt x="0" y="652779"/>
                  </a:lnTo>
                  <a:lnTo>
                    <a:pt x="24129" y="652779"/>
                  </a:lnTo>
                  <a:lnTo>
                    <a:pt x="24129" y="646430"/>
                  </a:lnTo>
                  <a:close/>
                </a:path>
                <a:path w="24129" h="718820">
                  <a:moveTo>
                    <a:pt x="24129" y="652780"/>
                  </a:moveTo>
                  <a:lnTo>
                    <a:pt x="0" y="652780"/>
                  </a:lnTo>
                  <a:lnTo>
                    <a:pt x="0" y="659129"/>
                  </a:lnTo>
                  <a:lnTo>
                    <a:pt x="24129" y="659129"/>
                  </a:lnTo>
                  <a:lnTo>
                    <a:pt x="24129" y="652780"/>
                  </a:lnTo>
                  <a:close/>
                </a:path>
                <a:path w="24129" h="718820">
                  <a:moveTo>
                    <a:pt x="24129" y="659130"/>
                  </a:moveTo>
                  <a:lnTo>
                    <a:pt x="0" y="659130"/>
                  </a:lnTo>
                  <a:lnTo>
                    <a:pt x="0" y="665479"/>
                  </a:lnTo>
                  <a:lnTo>
                    <a:pt x="24129" y="665479"/>
                  </a:lnTo>
                  <a:lnTo>
                    <a:pt x="24129" y="659130"/>
                  </a:lnTo>
                  <a:close/>
                </a:path>
                <a:path w="24129" h="718820">
                  <a:moveTo>
                    <a:pt x="24129" y="665480"/>
                  </a:moveTo>
                  <a:lnTo>
                    <a:pt x="0" y="665480"/>
                  </a:lnTo>
                  <a:lnTo>
                    <a:pt x="0" y="671829"/>
                  </a:lnTo>
                  <a:lnTo>
                    <a:pt x="24129" y="671829"/>
                  </a:lnTo>
                  <a:lnTo>
                    <a:pt x="24129" y="665480"/>
                  </a:lnTo>
                  <a:close/>
                </a:path>
                <a:path w="24129" h="718820">
                  <a:moveTo>
                    <a:pt x="24129" y="671830"/>
                  </a:moveTo>
                  <a:lnTo>
                    <a:pt x="0" y="671830"/>
                  </a:lnTo>
                  <a:lnTo>
                    <a:pt x="0" y="678179"/>
                  </a:lnTo>
                  <a:lnTo>
                    <a:pt x="24129" y="678179"/>
                  </a:lnTo>
                  <a:lnTo>
                    <a:pt x="24129" y="671830"/>
                  </a:lnTo>
                  <a:close/>
                </a:path>
                <a:path w="24129" h="718820">
                  <a:moveTo>
                    <a:pt x="24129" y="678180"/>
                  </a:moveTo>
                  <a:lnTo>
                    <a:pt x="0" y="678180"/>
                  </a:lnTo>
                  <a:lnTo>
                    <a:pt x="0" y="684529"/>
                  </a:lnTo>
                  <a:lnTo>
                    <a:pt x="24129" y="684529"/>
                  </a:lnTo>
                  <a:lnTo>
                    <a:pt x="24129" y="678180"/>
                  </a:lnTo>
                  <a:close/>
                </a:path>
                <a:path w="24129" h="718820">
                  <a:moveTo>
                    <a:pt x="24129" y="684530"/>
                  </a:moveTo>
                  <a:lnTo>
                    <a:pt x="0" y="684530"/>
                  </a:lnTo>
                  <a:lnTo>
                    <a:pt x="0" y="690879"/>
                  </a:lnTo>
                  <a:lnTo>
                    <a:pt x="24129" y="690879"/>
                  </a:lnTo>
                  <a:lnTo>
                    <a:pt x="24129" y="684530"/>
                  </a:lnTo>
                  <a:close/>
                </a:path>
                <a:path w="24129" h="718820">
                  <a:moveTo>
                    <a:pt x="24129" y="690880"/>
                  </a:moveTo>
                  <a:lnTo>
                    <a:pt x="0" y="690880"/>
                  </a:lnTo>
                  <a:lnTo>
                    <a:pt x="0" y="697229"/>
                  </a:lnTo>
                  <a:lnTo>
                    <a:pt x="24129" y="697229"/>
                  </a:lnTo>
                  <a:lnTo>
                    <a:pt x="24129" y="690880"/>
                  </a:lnTo>
                  <a:close/>
                </a:path>
                <a:path w="24129" h="718820">
                  <a:moveTo>
                    <a:pt x="24129" y="697230"/>
                  </a:moveTo>
                  <a:lnTo>
                    <a:pt x="0" y="697230"/>
                  </a:lnTo>
                  <a:lnTo>
                    <a:pt x="0" y="703579"/>
                  </a:lnTo>
                  <a:lnTo>
                    <a:pt x="24129" y="703579"/>
                  </a:lnTo>
                  <a:lnTo>
                    <a:pt x="24129" y="697230"/>
                  </a:lnTo>
                  <a:close/>
                </a:path>
                <a:path w="24129" h="718820">
                  <a:moveTo>
                    <a:pt x="24129" y="703580"/>
                  </a:moveTo>
                  <a:lnTo>
                    <a:pt x="0" y="703580"/>
                  </a:lnTo>
                  <a:lnTo>
                    <a:pt x="0" y="709929"/>
                  </a:lnTo>
                  <a:lnTo>
                    <a:pt x="24129" y="709929"/>
                  </a:lnTo>
                  <a:lnTo>
                    <a:pt x="24129" y="703580"/>
                  </a:lnTo>
                  <a:close/>
                </a:path>
                <a:path w="24129" h="718820">
                  <a:moveTo>
                    <a:pt x="24129" y="709930"/>
                  </a:moveTo>
                  <a:lnTo>
                    <a:pt x="0" y="709930"/>
                  </a:lnTo>
                  <a:lnTo>
                    <a:pt x="0" y="716279"/>
                  </a:lnTo>
                  <a:lnTo>
                    <a:pt x="24129" y="716279"/>
                  </a:lnTo>
                  <a:lnTo>
                    <a:pt x="24129" y="709930"/>
                  </a:lnTo>
                  <a:close/>
                </a:path>
                <a:path w="24129" h="718820">
                  <a:moveTo>
                    <a:pt x="24129" y="716280"/>
                  </a:moveTo>
                  <a:lnTo>
                    <a:pt x="0" y="716280"/>
                  </a:lnTo>
                  <a:lnTo>
                    <a:pt x="0" y="718819"/>
                  </a:lnTo>
                  <a:lnTo>
                    <a:pt x="24129" y="718819"/>
                  </a:lnTo>
                  <a:lnTo>
                    <a:pt x="24129" y="716280"/>
                  </a:lnTo>
                  <a:close/>
                </a:path>
              </a:pathLst>
            </a:custGeom>
            <a:solidFill>
              <a:srgbClr val="1F1F1F"/>
            </a:solidFill>
          </p:spPr>
          <p:txBody>
            <a:bodyPr bIns="0" lIns="0" rIns="0" rtlCol="0" tIns="0" wrap="square"/>
            <a:p/>
          </p:txBody>
        </p:sp>
        <p:sp>
          <p:nvSpPr>
            <p:cNvPr id="1048945" name="object 222"/>
            <p:cNvSpPr/>
            <p:nvPr/>
          </p:nvSpPr>
          <p:spPr>
            <a:xfrm>
              <a:off x="6567170" y="4478019"/>
              <a:ext cx="24130" cy="715010"/>
            </a:xfrm>
            <a:custGeom>
              <a:avLst/>
              <a:ahLst/>
              <a:rect l="l" t="t" r="r" b="b"/>
              <a:pathLst>
                <a:path w="24129" h="715010">
                  <a:moveTo>
                    <a:pt x="24129" y="0"/>
                  </a:moveTo>
                  <a:lnTo>
                    <a:pt x="20320" y="0"/>
                  </a:lnTo>
                  <a:lnTo>
                    <a:pt x="20320" y="1269"/>
                  </a:lnTo>
                  <a:lnTo>
                    <a:pt x="24129" y="1269"/>
                  </a:lnTo>
                  <a:lnTo>
                    <a:pt x="24129" y="0"/>
                  </a:lnTo>
                  <a:close/>
                </a:path>
                <a:path w="24129" h="715010">
                  <a:moveTo>
                    <a:pt x="24129" y="1269"/>
                  </a:moveTo>
                  <a:lnTo>
                    <a:pt x="15239" y="1269"/>
                  </a:lnTo>
                  <a:lnTo>
                    <a:pt x="15239" y="2539"/>
                  </a:lnTo>
                  <a:lnTo>
                    <a:pt x="7620" y="2539"/>
                  </a:lnTo>
                  <a:lnTo>
                    <a:pt x="7620" y="3809"/>
                  </a:lnTo>
                  <a:lnTo>
                    <a:pt x="1270" y="3809"/>
                  </a:lnTo>
                  <a:lnTo>
                    <a:pt x="1270" y="5079"/>
                  </a:lnTo>
                  <a:lnTo>
                    <a:pt x="0" y="5079"/>
                  </a:lnTo>
                  <a:lnTo>
                    <a:pt x="0" y="7619"/>
                  </a:lnTo>
                  <a:lnTo>
                    <a:pt x="24129" y="7619"/>
                  </a:lnTo>
                  <a:lnTo>
                    <a:pt x="24129" y="1269"/>
                  </a:lnTo>
                  <a:close/>
                </a:path>
                <a:path w="24129" h="715010">
                  <a:moveTo>
                    <a:pt x="24129" y="7619"/>
                  </a:moveTo>
                  <a:lnTo>
                    <a:pt x="0" y="7619"/>
                  </a:lnTo>
                  <a:lnTo>
                    <a:pt x="0" y="13969"/>
                  </a:lnTo>
                  <a:lnTo>
                    <a:pt x="24129" y="13969"/>
                  </a:lnTo>
                  <a:lnTo>
                    <a:pt x="24129" y="7619"/>
                  </a:lnTo>
                  <a:close/>
                </a:path>
                <a:path w="24129" h="715010">
                  <a:moveTo>
                    <a:pt x="24129" y="13969"/>
                  </a:moveTo>
                  <a:lnTo>
                    <a:pt x="0" y="13969"/>
                  </a:lnTo>
                  <a:lnTo>
                    <a:pt x="0" y="20319"/>
                  </a:lnTo>
                  <a:lnTo>
                    <a:pt x="24129" y="20319"/>
                  </a:lnTo>
                  <a:lnTo>
                    <a:pt x="24129" y="13969"/>
                  </a:lnTo>
                  <a:close/>
                </a:path>
                <a:path w="24129" h="715010">
                  <a:moveTo>
                    <a:pt x="24129" y="20319"/>
                  </a:moveTo>
                  <a:lnTo>
                    <a:pt x="0" y="20319"/>
                  </a:lnTo>
                  <a:lnTo>
                    <a:pt x="0" y="26669"/>
                  </a:lnTo>
                  <a:lnTo>
                    <a:pt x="24129" y="26669"/>
                  </a:lnTo>
                  <a:lnTo>
                    <a:pt x="24129" y="20319"/>
                  </a:lnTo>
                  <a:close/>
                </a:path>
                <a:path w="24129" h="715010">
                  <a:moveTo>
                    <a:pt x="24129" y="26669"/>
                  </a:moveTo>
                  <a:lnTo>
                    <a:pt x="0" y="26669"/>
                  </a:lnTo>
                  <a:lnTo>
                    <a:pt x="0" y="33019"/>
                  </a:lnTo>
                  <a:lnTo>
                    <a:pt x="24129" y="33019"/>
                  </a:lnTo>
                  <a:lnTo>
                    <a:pt x="24129" y="26669"/>
                  </a:lnTo>
                  <a:close/>
                </a:path>
                <a:path w="24129" h="715010">
                  <a:moveTo>
                    <a:pt x="24129" y="33019"/>
                  </a:moveTo>
                  <a:lnTo>
                    <a:pt x="0" y="33019"/>
                  </a:lnTo>
                  <a:lnTo>
                    <a:pt x="0" y="39369"/>
                  </a:lnTo>
                  <a:lnTo>
                    <a:pt x="24129" y="39369"/>
                  </a:lnTo>
                  <a:lnTo>
                    <a:pt x="24129" y="33019"/>
                  </a:lnTo>
                  <a:close/>
                </a:path>
                <a:path w="24129" h="715010">
                  <a:moveTo>
                    <a:pt x="24129" y="39369"/>
                  </a:moveTo>
                  <a:lnTo>
                    <a:pt x="0" y="39369"/>
                  </a:lnTo>
                  <a:lnTo>
                    <a:pt x="0" y="45719"/>
                  </a:lnTo>
                  <a:lnTo>
                    <a:pt x="24129" y="45719"/>
                  </a:lnTo>
                  <a:lnTo>
                    <a:pt x="24129" y="39369"/>
                  </a:lnTo>
                  <a:close/>
                </a:path>
                <a:path w="24129" h="715010">
                  <a:moveTo>
                    <a:pt x="24129" y="45719"/>
                  </a:moveTo>
                  <a:lnTo>
                    <a:pt x="0" y="45719"/>
                  </a:lnTo>
                  <a:lnTo>
                    <a:pt x="0" y="52069"/>
                  </a:lnTo>
                  <a:lnTo>
                    <a:pt x="24129" y="52069"/>
                  </a:lnTo>
                  <a:lnTo>
                    <a:pt x="24129" y="45719"/>
                  </a:lnTo>
                  <a:close/>
                </a:path>
                <a:path w="24129" h="715010">
                  <a:moveTo>
                    <a:pt x="24129" y="52069"/>
                  </a:moveTo>
                  <a:lnTo>
                    <a:pt x="0" y="52069"/>
                  </a:lnTo>
                  <a:lnTo>
                    <a:pt x="0" y="58419"/>
                  </a:lnTo>
                  <a:lnTo>
                    <a:pt x="24129" y="58419"/>
                  </a:lnTo>
                  <a:lnTo>
                    <a:pt x="24129" y="52069"/>
                  </a:lnTo>
                  <a:close/>
                </a:path>
                <a:path w="24129" h="715010">
                  <a:moveTo>
                    <a:pt x="24129" y="58419"/>
                  </a:moveTo>
                  <a:lnTo>
                    <a:pt x="0" y="58419"/>
                  </a:lnTo>
                  <a:lnTo>
                    <a:pt x="0" y="64769"/>
                  </a:lnTo>
                  <a:lnTo>
                    <a:pt x="24129" y="64769"/>
                  </a:lnTo>
                  <a:lnTo>
                    <a:pt x="24129" y="58419"/>
                  </a:lnTo>
                  <a:close/>
                </a:path>
                <a:path w="24129" h="715010">
                  <a:moveTo>
                    <a:pt x="24129" y="64769"/>
                  </a:moveTo>
                  <a:lnTo>
                    <a:pt x="0" y="64769"/>
                  </a:lnTo>
                  <a:lnTo>
                    <a:pt x="0" y="71119"/>
                  </a:lnTo>
                  <a:lnTo>
                    <a:pt x="24129" y="71119"/>
                  </a:lnTo>
                  <a:lnTo>
                    <a:pt x="24129" y="64769"/>
                  </a:lnTo>
                  <a:close/>
                </a:path>
                <a:path w="24129" h="715010">
                  <a:moveTo>
                    <a:pt x="24129" y="71119"/>
                  </a:moveTo>
                  <a:lnTo>
                    <a:pt x="0" y="71119"/>
                  </a:lnTo>
                  <a:lnTo>
                    <a:pt x="0" y="77469"/>
                  </a:lnTo>
                  <a:lnTo>
                    <a:pt x="24129" y="77469"/>
                  </a:lnTo>
                  <a:lnTo>
                    <a:pt x="24129" y="71119"/>
                  </a:lnTo>
                  <a:close/>
                </a:path>
                <a:path w="24129" h="715010">
                  <a:moveTo>
                    <a:pt x="24129" y="77469"/>
                  </a:moveTo>
                  <a:lnTo>
                    <a:pt x="0" y="77469"/>
                  </a:lnTo>
                  <a:lnTo>
                    <a:pt x="0" y="83819"/>
                  </a:lnTo>
                  <a:lnTo>
                    <a:pt x="24129" y="83819"/>
                  </a:lnTo>
                  <a:lnTo>
                    <a:pt x="24129" y="77469"/>
                  </a:lnTo>
                  <a:close/>
                </a:path>
                <a:path w="24129" h="715010">
                  <a:moveTo>
                    <a:pt x="24129" y="83819"/>
                  </a:moveTo>
                  <a:lnTo>
                    <a:pt x="0" y="83819"/>
                  </a:lnTo>
                  <a:lnTo>
                    <a:pt x="0" y="90169"/>
                  </a:lnTo>
                  <a:lnTo>
                    <a:pt x="24129" y="90169"/>
                  </a:lnTo>
                  <a:lnTo>
                    <a:pt x="24129" y="83819"/>
                  </a:lnTo>
                  <a:close/>
                </a:path>
                <a:path w="24129" h="715010">
                  <a:moveTo>
                    <a:pt x="24129" y="90169"/>
                  </a:moveTo>
                  <a:lnTo>
                    <a:pt x="0" y="90169"/>
                  </a:lnTo>
                  <a:lnTo>
                    <a:pt x="0" y="96519"/>
                  </a:lnTo>
                  <a:lnTo>
                    <a:pt x="24129" y="96519"/>
                  </a:lnTo>
                  <a:lnTo>
                    <a:pt x="24129" y="90169"/>
                  </a:lnTo>
                  <a:close/>
                </a:path>
                <a:path w="24129" h="715010">
                  <a:moveTo>
                    <a:pt x="24129" y="96519"/>
                  </a:moveTo>
                  <a:lnTo>
                    <a:pt x="0" y="96519"/>
                  </a:lnTo>
                  <a:lnTo>
                    <a:pt x="0" y="102869"/>
                  </a:lnTo>
                  <a:lnTo>
                    <a:pt x="24129" y="102869"/>
                  </a:lnTo>
                  <a:lnTo>
                    <a:pt x="24129" y="96519"/>
                  </a:lnTo>
                  <a:close/>
                </a:path>
                <a:path w="24129" h="715010">
                  <a:moveTo>
                    <a:pt x="24129" y="102869"/>
                  </a:moveTo>
                  <a:lnTo>
                    <a:pt x="0" y="102869"/>
                  </a:lnTo>
                  <a:lnTo>
                    <a:pt x="0" y="109219"/>
                  </a:lnTo>
                  <a:lnTo>
                    <a:pt x="24129" y="109219"/>
                  </a:lnTo>
                  <a:lnTo>
                    <a:pt x="24129" y="102869"/>
                  </a:lnTo>
                  <a:close/>
                </a:path>
                <a:path w="24129" h="715010">
                  <a:moveTo>
                    <a:pt x="24129" y="109219"/>
                  </a:moveTo>
                  <a:lnTo>
                    <a:pt x="0" y="109219"/>
                  </a:lnTo>
                  <a:lnTo>
                    <a:pt x="0" y="115569"/>
                  </a:lnTo>
                  <a:lnTo>
                    <a:pt x="24129" y="115569"/>
                  </a:lnTo>
                  <a:lnTo>
                    <a:pt x="24129" y="109219"/>
                  </a:lnTo>
                  <a:close/>
                </a:path>
                <a:path w="24129" h="715010">
                  <a:moveTo>
                    <a:pt x="24129" y="115569"/>
                  </a:moveTo>
                  <a:lnTo>
                    <a:pt x="0" y="115569"/>
                  </a:lnTo>
                  <a:lnTo>
                    <a:pt x="0" y="120649"/>
                  </a:lnTo>
                  <a:lnTo>
                    <a:pt x="24129" y="120649"/>
                  </a:lnTo>
                  <a:lnTo>
                    <a:pt x="24129" y="115569"/>
                  </a:lnTo>
                  <a:close/>
                </a:path>
                <a:path w="24129" h="715010">
                  <a:moveTo>
                    <a:pt x="24129" y="120650"/>
                  </a:moveTo>
                  <a:lnTo>
                    <a:pt x="0" y="120650"/>
                  </a:lnTo>
                  <a:lnTo>
                    <a:pt x="0" y="128269"/>
                  </a:lnTo>
                  <a:lnTo>
                    <a:pt x="24129" y="128269"/>
                  </a:lnTo>
                  <a:lnTo>
                    <a:pt x="24129" y="120650"/>
                  </a:lnTo>
                  <a:close/>
                </a:path>
                <a:path w="24129" h="715010">
                  <a:moveTo>
                    <a:pt x="24129" y="128269"/>
                  </a:moveTo>
                  <a:lnTo>
                    <a:pt x="0" y="128269"/>
                  </a:lnTo>
                  <a:lnTo>
                    <a:pt x="0" y="134619"/>
                  </a:lnTo>
                  <a:lnTo>
                    <a:pt x="24129" y="134619"/>
                  </a:lnTo>
                  <a:lnTo>
                    <a:pt x="24129" y="128269"/>
                  </a:lnTo>
                  <a:close/>
                </a:path>
                <a:path w="24129" h="715010">
                  <a:moveTo>
                    <a:pt x="24129" y="134619"/>
                  </a:moveTo>
                  <a:lnTo>
                    <a:pt x="0" y="134619"/>
                  </a:lnTo>
                  <a:lnTo>
                    <a:pt x="0" y="140969"/>
                  </a:lnTo>
                  <a:lnTo>
                    <a:pt x="24129" y="140969"/>
                  </a:lnTo>
                  <a:lnTo>
                    <a:pt x="24129" y="134619"/>
                  </a:lnTo>
                  <a:close/>
                </a:path>
                <a:path w="24129" h="715010">
                  <a:moveTo>
                    <a:pt x="24129" y="140969"/>
                  </a:moveTo>
                  <a:lnTo>
                    <a:pt x="0" y="140969"/>
                  </a:lnTo>
                  <a:lnTo>
                    <a:pt x="0" y="146049"/>
                  </a:lnTo>
                  <a:lnTo>
                    <a:pt x="24129" y="146049"/>
                  </a:lnTo>
                  <a:lnTo>
                    <a:pt x="24129" y="140969"/>
                  </a:lnTo>
                  <a:close/>
                </a:path>
                <a:path w="24129" h="715010">
                  <a:moveTo>
                    <a:pt x="24129" y="146050"/>
                  </a:moveTo>
                  <a:lnTo>
                    <a:pt x="0" y="146050"/>
                  </a:lnTo>
                  <a:lnTo>
                    <a:pt x="0" y="153669"/>
                  </a:lnTo>
                  <a:lnTo>
                    <a:pt x="24129" y="153669"/>
                  </a:lnTo>
                  <a:lnTo>
                    <a:pt x="24129" y="146050"/>
                  </a:lnTo>
                  <a:close/>
                </a:path>
                <a:path w="24129" h="715010">
                  <a:moveTo>
                    <a:pt x="24129" y="153669"/>
                  </a:moveTo>
                  <a:lnTo>
                    <a:pt x="0" y="153669"/>
                  </a:lnTo>
                  <a:lnTo>
                    <a:pt x="0" y="160019"/>
                  </a:lnTo>
                  <a:lnTo>
                    <a:pt x="24129" y="160019"/>
                  </a:lnTo>
                  <a:lnTo>
                    <a:pt x="24129" y="153669"/>
                  </a:lnTo>
                  <a:close/>
                </a:path>
                <a:path w="24129" h="715010">
                  <a:moveTo>
                    <a:pt x="24129" y="160019"/>
                  </a:moveTo>
                  <a:lnTo>
                    <a:pt x="0" y="160019"/>
                  </a:lnTo>
                  <a:lnTo>
                    <a:pt x="0" y="166369"/>
                  </a:lnTo>
                  <a:lnTo>
                    <a:pt x="24129" y="166369"/>
                  </a:lnTo>
                  <a:lnTo>
                    <a:pt x="24129" y="160019"/>
                  </a:lnTo>
                  <a:close/>
                </a:path>
                <a:path w="24129" h="715010">
                  <a:moveTo>
                    <a:pt x="24129" y="166369"/>
                  </a:moveTo>
                  <a:lnTo>
                    <a:pt x="0" y="166369"/>
                  </a:lnTo>
                  <a:lnTo>
                    <a:pt x="0" y="172719"/>
                  </a:lnTo>
                  <a:lnTo>
                    <a:pt x="24129" y="172719"/>
                  </a:lnTo>
                  <a:lnTo>
                    <a:pt x="24129" y="166369"/>
                  </a:lnTo>
                  <a:close/>
                </a:path>
                <a:path w="24129" h="715010">
                  <a:moveTo>
                    <a:pt x="24129" y="172719"/>
                  </a:moveTo>
                  <a:lnTo>
                    <a:pt x="0" y="172719"/>
                  </a:lnTo>
                  <a:lnTo>
                    <a:pt x="0" y="179069"/>
                  </a:lnTo>
                  <a:lnTo>
                    <a:pt x="24129" y="179069"/>
                  </a:lnTo>
                  <a:lnTo>
                    <a:pt x="24129" y="172719"/>
                  </a:lnTo>
                  <a:close/>
                </a:path>
                <a:path w="24129" h="715010">
                  <a:moveTo>
                    <a:pt x="24129" y="179069"/>
                  </a:moveTo>
                  <a:lnTo>
                    <a:pt x="0" y="179069"/>
                  </a:lnTo>
                  <a:lnTo>
                    <a:pt x="0" y="185419"/>
                  </a:lnTo>
                  <a:lnTo>
                    <a:pt x="24129" y="185419"/>
                  </a:lnTo>
                  <a:lnTo>
                    <a:pt x="24129" y="179069"/>
                  </a:lnTo>
                  <a:close/>
                </a:path>
                <a:path w="24129" h="715010">
                  <a:moveTo>
                    <a:pt x="24129" y="185419"/>
                  </a:moveTo>
                  <a:lnTo>
                    <a:pt x="0" y="185419"/>
                  </a:lnTo>
                  <a:lnTo>
                    <a:pt x="0" y="191769"/>
                  </a:lnTo>
                  <a:lnTo>
                    <a:pt x="24129" y="191769"/>
                  </a:lnTo>
                  <a:lnTo>
                    <a:pt x="24129" y="185419"/>
                  </a:lnTo>
                  <a:close/>
                </a:path>
                <a:path w="24129" h="715010">
                  <a:moveTo>
                    <a:pt x="24129" y="191769"/>
                  </a:moveTo>
                  <a:lnTo>
                    <a:pt x="0" y="191769"/>
                  </a:lnTo>
                  <a:lnTo>
                    <a:pt x="0" y="198119"/>
                  </a:lnTo>
                  <a:lnTo>
                    <a:pt x="24129" y="198119"/>
                  </a:lnTo>
                  <a:lnTo>
                    <a:pt x="24129" y="191769"/>
                  </a:lnTo>
                  <a:close/>
                </a:path>
                <a:path w="24129" h="715010">
                  <a:moveTo>
                    <a:pt x="24129" y="198119"/>
                  </a:moveTo>
                  <a:lnTo>
                    <a:pt x="0" y="198119"/>
                  </a:lnTo>
                  <a:lnTo>
                    <a:pt x="0" y="204469"/>
                  </a:lnTo>
                  <a:lnTo>
                    <a:pt x="24129" y="204469"/>
                  </a:lnTo>
                  <a:lnTo>
                    <a:pt x="24129" y="198119"/>
                  </a:lnTo>
                  <a:close/>
                </a:path>
                <a:path w="24129" h="715010">
                  <a:moveTo>
                    <a:pt x="24129" y="204469"/>
                  </a:moveTo>
                  <a:lnTo>
                    <a:pt x="0" y="204469"/>
                  </a:lnTo>
                  <a:lnTo>
                    <a:pt x="0" y="210819"/>
                  </a:lnTo>
                  <a:lnTo>
                    <a:pt x="24129" y="210819"/>
                  </a:lnTo>
                  <a:lnTo>
                    <a:pt x="24129" y="204469"/>
                  </a:lnTo>
                  <a:close/>
                </a:path>
                <a:path w="24129" h="715010">
                  <a:moveTo>
                    <a:pt x="24129" y="210819"/>
                  </a:moveTo>
                  <a:lnTo>
                    <a:pt x="0" y="210819"/>
                  </a:lnTo>
                  <a:lnTo>
                    <a:pt x="0" y="217169"/>
                  </a:lnTo>
                  <a:lnTo>
                    <a:pt x="24129" y="217169"/>
                  </a:lnTo>
                  <a:lnTo>
                    <a:pt x="24129" y="210819"/>
                  </a:lnTo>
                  <a:close/>
                </a:path>
                <a:path w="24129" h="715010">
                  <a:moveTo>
                    <a:pt x="24129" y="217169"/>
                  </a:moveTo>
                  <a:lnTo>
                    <a:pt x="0" y="217169"/>
                  </a:lnTo>
                  <a:lnTo>
                    <a:pt x="0" y="223519"/>
                  </a:lnTo>
                  <a:lnTo>
                    <a:pt x="24129" y="223519"/>
                  </a:lnTo>
                  <a:lnTo>
                    <a:pt x="24129" y="217169"/>
                  </a:lnTo>
                  <a:close/>
                </a:path>
                <a:path w="24129" h="715010">
                  <a:moveTo>
                    <a:pt x="24129" y="223519"/>
                  </a:moveTo>
                  <a:lnTo>
                    <a:pt x="0" y="223519"/>
                  </a:lnTo>
                  <a:lnTo>
                    <a:pt x="0" y="224789"/>
                  </a:lnTo>
                  <a:lnTo>
                    <a:pt x="6350" y="224789"/>
                  </a:lnTo>
                  <a:lnTo>
                    <a:pt x="6350" y="226059"/>
                  </a:lnTo>
                  <a:lnTo>
                    <a:pt x="19050" y="226059"/>
                  </a:lnTo>
                  <a:lnTo>
                    <a:pt x="19050" y="227329"/>
                  </a:lnTo>
                  <a:lnTo>
                    <a:pt x="24129" y="227329"/>
                  </a:lnTo>
                  <a:lnTo>
                    <a:pt x="24129" y="223519"/>
                  </a:lnTo>
                  <a:close/>
                </a:path>
                <a:path w="24129" h="715010">
                  <a:moveTo>
                    <a:pt x="24129" y="303529"/>
                  </a:moveTo>
                  <a:lnTo>
                    <a:pt x="20320" y="303529"/>
                  </a:lnTo>
                  <a:lnTo>
                    <a:pt x="20320" y="304799"/>
                  </a:lnTo>
                  <a:lnTo>
                    <a:pt x="15239" y="304799"/>
                  </a:lnTo>
                  <a:lnTo>
                    <a:pt x="15239" y="306069"/>
                  </a:lnTo>
                  <a:lnTo>
                    <a:pt x="24129" y="306069"/>
                  </a:lnTo>
                  <a:lnTo>
                    <a:pt x="24129" y="303529"/>
                  </a:lnTo>
                  <a:close/>
                </a:path>
                <a:path w="24129" h="715010">
                  <a:moveTo>
                    <a:pt x="24129" y="306069"/>
                  </a:moveTo>
                  <a:lnTo>
                    <a:pt x="8889" y="306069"/>
                  </a:lnTo>
                  <a:lnTo>
                    <a:pt x="8889" y="307339"/>
                  </a:lnTo>
                  <a:lnTo>
                    <a:pt x="2539" y="307339"/>
                  </a:lnTo>
                  <a:lnTo>
                    <a:pt x="2539" y="308609"/>
                  </a:lnTo>
                  <a:lnTo>
                    <a:pt x="0" y="308609"/>
                  </a:lnTo>
                  <a:lnTo>
                    <a:pt x="0" y="312419"/>
                  </a:lnTo>
                  <a:lnTo>
                    <a:pt x="24129" y="312419"/>
                  </a:lnTo>
                  <a:lnTo>
                    <a:pt x="24129" y="306069"/>
                  </a:lnTo>
                  <a:close/>
                </a:path>
                <a:path w="24129" h="715010">
                  <a:moveTo>
                    <a:pt x="24129" y="312419"/>
                  </a:moveTo>
                  <a:lnTo>
                    <a:pt x="0" y="312419"/>
                  </a:lnTo>
                  <a:lnTo>
                    <a:pt x="0" y="318769"/>
                  </a:lnTo>
                  <a:lnTo>
                    <a:pt x="24129" y="318769"/>
                  </a:lnTo>
                  <a:lnTo>
                    <a:pt x="24129" y="312419"/>
                  </a:lnTo>
                  <a:close/>
                </a:path>
                <a:path w="24129" h="715010">
                  <a:moveTo>
                    <a:pt x="24129" y="318769"/>
                  </a:moveTo>
                  <a:lnTo>
                    <a:pt x="0" y="318769"/>
                  </a:lnTo>
                  <a:lnTo>
                    <a:pt x="0" y="325119"/>
                  </a:lnTo>
                  <a:lnTo>
                    <a:pt x="24129" y="325119"/>
                  </a:lnTo>
                  <a:lnTo>
                    <a:pt x="24129" y="318769"/>
                  </a:lnTo>
                  <a:close/>
                </a:path>
                <a:path w="24129" h="715010">
                  <a:moveTo>
                    <a:pt x="24129" y="325119"/>
                  </a:moveTo>
                  <a:lnTo>
                    <a:pt x="0" y="325119"/>
                  </a:lnTo>
                  <a:lnTo>
                    <a:pt x="0" y="331469"/>
                  </a:lnTo>
                  <a:lnTo>
                    <a:pt x="24129" y="331469"/>
                  </a:lnTo>
                  <a:lnTo>
                    <a:pt x="24129" y="325119"/>
                  </a:lnTo>
                  <a:close/>
                </a:path>
                <a:path w="24129" h="715010">
                  <a:moveTo>
                    <a:pt x="24129" y="331469"/>
                  </a:moveTo>
                  <a:lnTo>
                    <a:pt x="0" y="331469"/>
                  </a:lnTo>
                  <a:lnTo>
                    <a:pt x="0" y="337819"/>
                  </a:lnTo>
                  <a:lnTo>
                    <a:pt x="24129" y="337819"/>
                  </a:lnTo>
                  <a:lnTo>
                    <a:pt x="24129" y="331469"/>
                  </a:lnTo>
                  <a:close/>
                </a:path>
                <a:path w="24129" h="715010">
                  <a:moveTo>
                    <a:pt x="24129" y="337819"/>
                  </a:moveTo>
                  <a:lnTo>
                    <a:pt x="0" y="337819"/>
                  </a:lnTo>
                  <a:lnTo>
                    <a:pt x="0" y="344169"/>
                  </a:lnTo>
                  <a:lnTo>
                    <a:pt x="24129" y="344169"/>
                  </a:lnTo>
                  <a:lnTo>
                    <a:pt x="24129" y="337819"/>
                  </a:lnTo>
                  <a:close/>
                </a:path>
                <a:path w="24129" h="715010">
                  <a:moveTo>
                    <a:pt x="24129" y="344169"/>
                  </a:moveTo>
                  <a:lnTo>
                    <a:pt x="0" y="344169"/>
                  </a:lnTo>
                  <a:lnTo>
                    <a:pt x="0" y="350519"/>
                  </a:lnTo>
                  <a:lnTo>
                    <a:pt x="24129" y="350519"/>
                  </a:lnTo>
                  <a:lnTo>
                    <a:pt x="24129" y="344169"/>
                  </a:lnTo>
                  <a:close/>
                </a:path>
                <a:path w="24129" h="715010">
                  <a:moveTo>
                    <a:pt x="24129" y="350519"/>
                  </a:moveTo>
                  <a:lnTo>
                    <a:pt x="0" y="350519"/>
                  </a:lnTo>
                  <a:lnTo>
                    <a:pt x="0" y="356869"/>
                  </a:lnTo>
                  <a:lnTo>
                    <a:pt x="24129" y="356869"/>
                  </a:lnTo>
                  <a:lnTo>
                    <a:pt x="24129" y="350519"/>
                  </a:lnTo>
                  <a:close/>
                </a:path>
                <a:path w="24129" h="715010">
                  <a:moveTo>
                    <a:pt x="24129" y="356869"/>
                  </a:moveTo>
                  <a:lnTo>
                    <a:pt x="0" y="356869"/>
                  </a:lnTo>
                  <a:lnTo>
                    <a:pt x="0" y="363219"/>
                  </a:lnTo>
                  <a:lnTo>
                    <a:pt x="24129" y="363219"/>
                  </a:lnTo>
                  <a:lnTo>
                    <a:pt x="24129" y="356869"/>
                  </a:lnTo>
                  <a:close/>
                </a:path>
                <a:path w="24129" h="715010">
                  <a:moveTo>
                    <a:pt x="24129" y="363219"/>
                  </a:moveTo>
                  <a:lnTo>
                    <a:pt x="0" y="363219"/>
                  </a:lnTo>
                  <a:lnTo>
                    <a:pt x="0" y="369569"/>
                  </a:lnTo>
                  <a:lnTo>
                    <a:pt x="24129" y="369569"/>
                  </a:lnTo>
                  <a:lnTo>
                    <a:pt x="24129" y="363219"/>
                  </a:lnTo>
                  <a:close/>
                </a:path>
                <a:path w="24129" h="715010">
                  <a:moveTo>
                    <a:pt x="24129" y="369569"/>
                  </a:moveTo>
                  <a:lnTo>
                    <a:pt x="0" y="369569"/>
                  </a:lnTo>
                  <a:lnTo>
                    <a:pt x="0" y="375919"/>
                  </a:lnTo>
                  <a:lnTo>
                    <a:pt x="24129" y="375919"/>
                  </a:lnTo>
                  <a:lnTo>
                    <a:pt x="24129" y="369569"/>
                  </a:lnTo>
                  <a:close/>
                </a:path>
                <a:path w="24129" h="715010">
                  <a:moveTo>
                    <a:pt x="24129" y="375919"/>
                  </a:moveTo>
                  <a:lnTo>
                    <a:pt x="0" y="375919"/>
                  </a:lnTo>
                  <a:lnTo>
                    <a:pt x="0" y="382269"/>
                  </a:lnTo>
                  <a:lnTo>
                    <a:pt x="24129" y="382269"/>
                  </a:lnTo>
                  <a:lnTo>
                    <a:pt x="24129" y="375919"/>
                  </a:lnTo>
                  <a:close/>
                </a:path>
                <a:path w="24129" h="715010">
                  <a:moveTo>
                    <a:pt x="24129" y="382269"/>
                  </a:moveTo>
                  <a:lnTo>
                    <a:pt x="0" y="382269"/>
                  </a:lnTo>
                  <a:lnTo>
                    <a:pt x="0" y="388619"/>
                  </a:lnTo>
                  <a:lnTo>
                    <a:pt x="24129" y="388619"/>
                  </a:lnTo>
                  <a:lnTo>
                    <a:pt x="24129" y="382269"/>
                  </a:lnTo>
                  <a:close/>
                </a:path>
                <a:path w="24129" h="715010">
                  <a:moveTo>
                    <a:pt x="24129" y="388619"/>
                  </a:moveTo>
                  <a:lnTo>
                    <a:pt x="0" y="388619"/>
                  </a:lnTo>
                  <a:lnTo>
                    <a:pt x="0" y="394969"/>
                  </a:lnTo>
                  <a:lnTo>
                    <a:pt x="24129" y="394969"/>
                  </a:lnTo>
                  <a:lnTo>
                    <a:pt x="24129" y="388619"/>
                  </a:lnTo>
                  <a:close/>
                </a:path>
                <a:path w="24129" h="715010">
                  <a:moveTo>
                    <a:pt x="24129" y="394969"/>
                  </a:moveTo>
                  <a:lnTo>
                    <a:pt x="0" y="394969"/>
                  </a:lnTo>
                  <a:lnTo>
                    <a:pt x="0" y="401319"/>
                  </a:lnTo>
                  <a:lnTo>
                    <a:pt x="24129" y="401319"/>
                  </a:lnTo>
                  <a:lnTo>
                    <a:pt x="24129" y="394969"/>
                  </a:lnTo>
                  <a:close/>
                </a:path>
                <a:path w="24129" h="715010">
                  <a:moveTo>
                    <a:pt x="24129" y="401319"/>
                  </a:moveTo>
                  <a:lnTo>
                    <a:pt x="0" y="401319"/>
                  </a:lnTo>
                  <a:lnTo>
                    <a:pt x="0" y="407669"/>
                  </a:lnTo>
                  <a:lnTo>
                    <a:pt x="24129" y="407669"/>
                  </a:lnTo>
                  <a:lnTo>
                    <a:pt x="24129" y="401319"/>
                  </a:lnTo>
                  <a:close/>
                </a:path>
                <a:path w="24129" h="715010">
                  <a:moveTo>
                    <a:pt x="24129" y="407669"/>
                  </a:moveTo>
                  <a:lnTo>
                    <a:pt x="0" y="407669"/>
                  </a:lnTo>
                  <a:lnTo>
                    <a:pt x="0" y="414019"/>
                  </a:lnTo>
                  <a:lnTo>
                    <a:pt x="24129" y="414019"/>
                  </a:lnTo>
                  <a:lnTo>
                    <a:pt x="24129" y="407669"/>
                  </a:lnTo>
                  <a:close/>
                </a:path>
                <a:path w="24129" h="715010">
                  <a:moveTo>
                    <a:pt x="24129" y="414019"/>
                  </a:moveTo>
                  <a:lnTo>
                    <a:pt x="0" y="414019"/>
                  </a:lnTo>
                  <a:lnTo>
                    <a:pt x="0" y="420369"/>
                  </a:lnTo>
                  <a:lnTo>
                    <a:pt x="24129" y="420369"/>
                  </a:lnTo>
                  <a:lnTo>
                    <a:pt x="24129" y="414019"/>
                  </a:lnTo>
                  <a:close/>
                </a:path>
                <a:path w="24129" h="715010">
                  <a:moveTo>
                    <a:pt x="24129" y="420369"/>
                  </a:moveTo>
                  <a:lnTo>
                    <a:pt x="0" y="420369"/>
                  </a:lnTo>
                  <a:lnTo>
                    <a:pt x="0" y="426719"/>
                  </a:lnTo>
                  <a:lnTo>
                    <a:pt x="24129" y="426719"/>
                  </a:lnTo>
                  <a:lnTo>
                    <a:pt x="24129" y="420369"/>
                  </a:lnTo>
                  <a:close/>
                </a:path>
                <a:path w="24129" h="715010">
                  <a:moveTo>
                    <a:pt x="24129" y="426719"/>
                  </a:moveTo>
                  <a:lnTo>
                    <a:pt x="0" y="426719"/>
                  </a:lnTo>
                  <a:lnTo>
                    <a:pt x="0" y="433069"/>
                  </a:lnTo>
                  <a:lnTo>
                    <a:pt x="24129" y="433069"/>
                  </a:lnTo>
                  <a:lnTo>
                    <a:pt x="24129" y="426719"/>
                  </a:lnTo>
                  <a:close/>
                </a:path>
                <a:path w="24129" h="715010">
                  <a:moveTo>
                    <a:pt x="24129" y="433069"/>
                  </a:moveTo>
                  <a:lnTo>
                    <a:pt x="0" y="433069"/>
                  </a:lnTo>
                  <a:lnTo>
                    <a:pt x="0" y="439419"/>
                  </a:lnTo>
                  <a:lnTo>
                    <a:pt x="24129" y="439419"/>
                  </a:lnTo>
                  <a:lnTo>
                    <a:pt x="24129" y="433069"/>
                  </a:lnTo>
                  <a:close/>
                </a:path>
                <a:path w="24129" h="715010">
                  <a:moveTo>
                    <a:pt x="24129" y="439419"/>
                  </a:moveTo>
                  <a:lnTo>
                    <a:pt x="0" y="439419"/>
                  </a:lnTo>
                  <a:lnTo>
                    <a:pt x="0" y="445769"/>
                  </a:lnTo>
                  <a:lnTo>
                    <a:pt x="24129" y="445769"/>
                  </a:lnTo>
                  <a:lnTo>
                    <a:pt x="24129" y="439419"/>
                  </a:lnTo>
                  <a:close/>
                </a:path>
                <a:path w="24129" h="715010">
                  <a:moveTo>
                    <a:pt x="24129" y="445769"/>
                  </a:moveTo>
                  <a:lnTo>
                    <a:pt x="0" y="445769"/>
                  </a:lnTo>
                  <a:lnTo>
                    <a:pt x="0" y="452119"/>
                  </a:lnTo>
                  <a:lnTo>
                    <a:pt x="24129" y="452119"/>
                  </a:lnTo>
                  <a:lnTo>
                    <a:pt x="24129" y="445769"/>
                  </a:lnTo>
                  <a:close/>
                </a:path>
                <a:path w="24129" h="715010">
                  <a:moveTo>
                    <a:pt x="24129" y="452119"/>
                  </a:moveTo>
                  <a:lnTo>
                    <a:pt x="0" y="452119"/>
                  </a:lnTo>
                  <a:lnTo>
                    <a:pt x="0" y="458469"/>
                  </a:lnTo>
                  <a:lnTo>
                    <a:pt x="24129" y="458469"/>
                  </a:lnTo>
                  <a:lnTo>
                    <a:pt x="24129" y="452119"/>
                  </a:lnTo>
                  <a:close/>
                </a:path>
                <a:path w="24129" h="715010">
                  <a:moveTo>
                    <a:pt x="24129" y="458469"/>
                  </a:moveTo>
                  <a:lnTo>
                    <a:pt x="0" y="458469"/>
                  </a:lnTo>
                  <a:lnTo>
                    <a:pt x="0" y="464819"/>
                  </a:lnTo>
                  <a:lnTo>
                    <a:pt x="24129" y="464819"/>
                  </a:lnTo>
                  <a:lnTo>
                    <a:pt x="24129" y="458469"/>
                  </a:lnTo>
                  <a:close/>
                </a:path>
                <a:path w="24129" h="715010">
                  <a:moveTo>
                    <a:pt x="24129" y="464819"/>
                  </a:moveTo>
                  <a:lnTo>
                    <a:pt x="0" y="464819"/>
                  </a:lnTo>
                  <a:lnTo>
                    <a:pt x="0" y="471169"/>
                  </a:lnTo>
                  <a:lnTo>
                    <a:pt x="24129" y="471169"/>
                  </a:lnTo>
                  <a:lnTo>
                    <a:pt x="24129" y="464819"/>
                  </a:lnTo>
                  <a:close/>
                </a:path>
                <a:path w="24129" h="715010">
                  <a:moveTo>
                    <a:pt x="24129" y="471169"/>
                  </a:moveTo>
                  <a:lnTo>
                    <a:pt x="0" y="471169"/>
                  </a:lnTo>
                  <a:lnTo>
                    <a:pt x="0" y="496569"/>
                  </a:lnTo>
                  <a:lnTo>
                    <a:pt x="24129" y="496569"/>
                  </a:lnTo>
                  <a:lnTo>
                    <a:pt x="24129" y="471169"/>
                  </a:lnTo>
                  <a:close/>
                </a:path>
                <a:path w="24129" h="715010">
                  <a:moveTo>
                    <a:pt x="24129" y="496569"/>
                  </a:moveTo>
                  <a:lnTo>
                    <a:pt x="0" y="496569"/>
                  </a:lnTo>
                  <a:lnTo>
                    <a:pt x="0" y="501649"/>
                  </a:lnTo>
                  <a:lnTo>
                    <a:pt x="24129" y="501649"/>
                  </a:lnTo>
                  <a:lnTo>
                    <a:pt x="24129" y="496569"/>
                  </a:lnTo>
                  <a:close/>
                </a:path>
                <a:path w="24129" h="715010">
                  <a:moveTo>
                    <a:pt x="24129" y="501650"/>
                  </a:moveTo>
                  <a:lnTo>
                    <a:pt x="0" y="501650"/>
                  </a:lnTo>
                  <a:lnTo>
                    <a:pt x="0" y="509269"/>
                  </a:lnTo>
                  <a:lnTo>
                    <a:pt x="24129" y="509269"/>
                  </a:lnTo>
                  <a:lnTo>
                    <a:pt x="24129" y="501650"/>
                  </a:lnTo>
                  <a:close/>
                </a:path>
                <a:path w="24129" h="715010">
                  <a:moveTo>
                    <a:pt x="24129" y="509269"/>
                  </a:moveTo>
                  <a:lnTo>
                    <a:pt x="0" y="509269"/>
                  </a:lnTo>
                  <a:lnTo>
                    <a:pt x="0" y="515619"/>
                  </a:lnTo>
                  <a:lnTo>
                    <a:pt x="24129" y="515619"/>
                  </a:lnTo>
                  <a:lnTo>
                    <a:pt x="24129" y="509269"/>
                  </a:lnTo>
                  <a:close/>
                </a:path>
                <a:path w="24129" h="715010">
                  <a:moveTo>
                    <a:pt x="24129" y="515619"/>
                  </a:moveTo>
                  <a:lnTo>
                    <a:pt x="0" y="515619"/>
                  </a:lnTo>
                  <a:lnTo>
                    <a:pt x="0" y="521969"/>
                  </a:lnTo>
                  <a:lnTo>
                    <a:pt x="24129" y="521969"/>
                  </a:lnTo>
                  <a:lnTo>
                    <a:pt x="24129" y="515619"/>
                  </a:lnTo>
                  <a:close/>
                </a:path>
                <a:path w="24129" h="715010">
                  <a:moveTo>
                    <a:pt x="24129" y="521969"/>
                  </a:moveTo>
                  <a:lnTo>
                    <a:pt x="0" y="521969"/>
                  </a:lnTo>
                  <a:lnTo>
                    <a:pt x="0" y="528319"/>
                  </a:lnTo>
                  <a:lnTo>
                    <a:pt x="24129" y="528319"/>
                  </a:lnTo>
                  <a:lnTo>
                    <a:pt x="24129" y="521969"/>
                  </a:lnTo>
                  <a:close/>
                </a:path>
                <a:path w="24129" h="715010">
                  <a:moveTo>
                    <a:pt x="24129" y="528319"/>
                  </a:moveTo>
                  <a:lnTo>
                    <a:pt x="0" y="528319"/>
                  </a:lnTo>
                  <a:lnTo>
                    <a:pt x="0" y="534669"/>
                  </a:lnTo>
                  <a:lnTo>
                    <a:pt x="24129" y="534669"/>
                  </a:lnTo>
                  <a:lnTo>
                    <a:pt x="24129" y="528319"/>
                  </a:lnTo>
                  <a:close/>
                </a:path>
                <a:path w="24129" h="715010">
                  <a:moveTo>
                    <a:pt x="24129" y="534669"/>
                  </a:moveTo>
                  <a:lnTo>
                    <a:pt x="0" y="534669"/>
                  </a:lnTo>
                  <a:lnTo>
                    <a:pt x="0" y="541019"/>
                  </a:lnTo>
                  <a:lnTo>
                    <a:pt x="24129" y="541019"/>
                  </a:lnTo>
                  <a:lnTo>
                    <a:pt x="24129" y="534669"/>
                  </a:lnTo>
                  <a:close/>
                </a:path>
                <a:path w="24129" h="715010">
                  <a:moveTo>
                    <a:pt x="24129" y="541019"/>
                  </a:moveTo>
                  <a:lnTo>
                    <a:pt x="0" y="541019"/>
                  </a:lnTo>
                  <a:lnTo>
                    <a:pt x="0" y="547369"/>
                  </a:lnTo>
                  <a:lnTo>
                    <a:pt x="24129" y="547369"/>
                  </a:lnTo>
                  <a:lnTo>
                    <a:pt x="24129" y="541019"/>
                  </a:lnTo>
                  <a:close/>
                </a:path>
                <a:path w="24129" h="715010">
                  <a:moveTo>
                    <a:pt x="24129" y="547369"/>
                  </a:moveTo>
                  <a:lnTo>
                    <a:pt x="0" y="547369"/>
                  </a:lnTo>
                  <a:lnTo>
                    <a:pt x="0" y="553719"/>
                  </a:lnTo>
                  <a:lnTo>
                    <a:pt x="24129" y="553719"/>
                  </a:lnTo>
                  <a:lnTo>
                    <a:pt x="24129" y="547369"/>
                  </a:lnTo>
                  <a:close/>
                </a:path>
                <a:path w="24129" h="715010">
                  <a:moveTo>
                    <a:pt x="24129" y="553719"/>
                  </a:moveTo>
                  <a:lnTo>
                    <a:pt x="0" y="553719"/>
                  </a:lnTo>
                  <a:lnTo>
                    <a:pt x="0" y="560069"/>
                  </a:lnTo>
                  <a:lnTo>
                    <a:pt x="24129" y="560069"/>
                  </a:lnTo>
                  <a:lnTo>
                    <a:pt x="24129" y="553719"/>
                  </a:lnTo>
                  <a:close/>
                </a:path>
                <a:path w="24129" h="715010">
                  <a:moveTo>
                    <a:pt x="24129" y="560069"/>
                  </a:moveTo>
                  <a:lnTo>
                    <a:pt x="0" y="560069"/>
                  </a:lnTo>
                  <a:lnTo>
                    <a:pt x="0" y="566419"/>
                  </a:lnTo>
                  <a:lnTo>
                    <a:pt x="24129" y="566419"/>
                  </a:lnTo>
                  <a:lnTo>
                    <a:pt x="24129" y="560069"/>
                  </a:lnTo>
                  <a:close/>
                </a:path>
                <a:path w="24129" h="715010">
                  <a:moveTo>
                    <a:pt x="24129" y="566419"/>
                  </a:moveTo>
                  <a:lnTo>
                    <a:pt x="0" y="566419"/>
                  </a:lnTo>
                  <a:lnTo>
                    <a:pt x="0" y="584199"/>
                  </a:lnTo>
                  <a:lnTo>
                    <a:pt x="24129" y="584199"/>
                  </a:lnTo>
                  <a:lnTo>
                    <a:pt x="24129" y="566419"/>
                  </a:lnTo>
                  <a:close/>
                </a:path>
                <a:path w="24129" h="715010">
                  <a:moveTo>
                    <a:pt x="24129" y="584200"/>
                  </a:moveTo>
                  <a:lnTo>
                    <a:pt x="0" y="584200"/>
                  </a:lnTo>
                  <a:lnTo>
                    <a:pt x="0" y="591819"/>
                  </a:lnTo>
                  <a:lnTo>
                    <a:pt x="24129" y="591819"/>
                  </a:lnTo>
                  <a:lnTo>
                    <a:pt x="24129" y="584200"/>
                  </a:lnTo>
                  <a:close/>
                </a:path>
                <a:path w="24129" h="715010">
                  <a:moveTo>
                    <a:pt x="24129" y="591819"/>
                  </a:moveTo>
                  <a:lnTo>
                    <a:pt x="0" y="591819"/>
                  </a:lnTo>
                  <a:lnTo>
                    <a:pt x="0" y="596899"/>
                  </a:lnTo>
                  <a:lnTo>
                    <a:pt x="24129" y="596899"/>
                  </a:lnTo>
                  <a:lnTo>
                    <a:pt x="24129" y="591819"/>
                  </a:lnTo>
                  <a:close/>
                </a:path>
                <a:path w="24129" h="715010">
                  <a:moveTo>
                    <a:pt x="24129" y="596900"/>
                  </a:moveTo>
                  <a:lnTo>
                    <a:pt x="0" y="596900"/>
                  </a:lnTo>
                  <a:lnTo>
                    <a:pt x="0" y="604519"/>
                  </a:lnTo>
                  <a:lnTo>
                    <a:pt x="24129" y="604519"/>
                  </a:lnTo>
                  <a:lnTo>
                    <a:pt x="24129" y="596900"/>
                  </a:lnTo>
                  <a:close/>
                </a:path>
                <a:path w="24129" h="715010">
                  <a:moveTo>
                    <a:pt x="24129" y="604519"/>
                  </a:moveTo>
                  <a:lnTo>
                    <a:pt x="0" y="604519"/>
                  </a:lnTo>
                  <a:lnTo>
                    <a:pt x="0" y="610869"/>
                  </a:lnTo>
                  <a:lnTo>
                    <a:pt x="24129" y="610869"/>
                  </a:lnTo>
                  <a:lnTo>
                    <a:pt x="24129" y="604519"/>
                  </a:lnTo>
                  <a:close/>
                </a:path>
                <a:path w="24129" h="715010">
                  <a:moveTo>
                    <a:pt x="24129" y="610869"/>
                  </a:moveTo>
                  <a:lnTo>
                    <a:pt x="0" y="610869"/>
                  </a:lnTo>
                  <a:lnTo>
                    <a:pt x="0" y="617219"/>
                  </a:lnTo>
                  <a:lnTo>
                    <a:pt x="24129" y="617219"/>
                  </a:lnTo>
                  <a:lnTo>
                    <a:pt x="24129" y="610869"/>
                  </a:lnTo>
                  <a:close/>
                </a:path>
                <a:path w="24129" h="715010">
                  <a:moveTo>
                    <a:pt x="24129" y="617219"/>
                  </a:moveTo>
                  <a:lnTo>
                    <a:pt x="0" y="617219"/>
                  </a:lnTo>
                  <a:lnTo>
                    <a:pt x="0" y="623569"/>
                  </a:lnTo>
                  <a:lnTo>
                    <a:pt x="24129" y="623569"/>
                  </a:lnTo>
                  <a:lnTo>
                    <a:pt x="24129" y="617219"/>
                  </a:lnTo>
                  <a:close/>
                </a:path>
                <a:path w="24129" h="715010">
                  <a:moveTo>
                    <a:pt x="24129" y="623569"/>
                  </a:moveTo>
                  <a:lnTo>
                    <a:pt x="0" y="623569"/>
                  </a:lnTo>
                  <a:lnTo>
                    <a:pt x="0" y="629919"/>
                  </a:lnTo>
                  <a:lnTo>
                    <a:pt x="24129" y="629919"/>
                  </a:lnTo>
                  <a:lnTo>
                    <a:pt x="24129" y="623569"/>
                  </a:lnTo>
                  <a:close/>
                </a:path>
                <a:path w="24129" h="715010">
                  <a:moveTo>
                    <a:pt x="24129" y="629919"/>
                  </a:moveTo>
                  <a:lnTo>
                    <a:pt x="0" y="629919"/>
                  </a:lnTo>
                  <a:lnTo>
                    <a:pt x="0" y="636269"/>
                  </a:lnTo>
                  <a:lnTo>
                    <a:pt x="24129" y="636269"/>
                  </a:lnTo>
                  <a:lnTo>
                    <a:pt x="24129" y="629919"/>
                  </a:lnTo>
                  <a:close/>
                </a:path>
                <a:path w="24129" h="715010">
                  <a:moveTo>
                    <a:pt x="24129" y="636269"/>
                  </a:moveTo>
                  <a:lnTo>
                    <a:pt x="0" y="636269"/>
                  </a:lnTo>
                  <a:lnTo>
                    <a:pt x="0" y="642619"/>
                  </a:lnTo>
                  <a:lnTo>
                    <a:pt x="24129" y="642619"/>
                  </a:lnTo>
                  <a:lnTo>
                    <a:pt x="24129" y="636269"/>
                  </a:lnTo>
                  <a:close/>
                </a:path>
                <a:path w="24129" h="715010">
                  <a:moveTo>
                    <a:pt x="24129" y="642619"/>
                  </a:moveTo>
                  <a:lnTo>
                    <a:pt x="0" y="642619"/>
                  </a:lnTo>
                  <a:lnTo>
                    <a:pt x="0" y="648969"/>
                  </a:lnTo>
                  <a:lnTo>
                    <a:pt x="24129" y="648969"/>
                  </a:lnTo>
                  <a:lnTo>
                    <a:pt x="24129" y="642619"/>
                  </a:lnTo>
                  <a:close/>
                </a:path>
                <a:path w="24129" h="715010">
                  <a:moveTo>
                    <a:pt x="24129" y="648969"/>
                  </a:moveTo>
                  <a:lnTo>
                    <a:pt x="0" y="648969"/>
                  </a:lnTo>
                  <a:lnTo>
                    <a:pt x="0" y="655319"/>
                  </a:lnTo>
                  <a:lnTo>
                    <a:pt x="24129" y="655319"/>
                  </a:lnTo>
                  <a:lnTo>
                    <a:pt x="24129" y="648969"/>
                  </a:lnTo>
                  <a:close/>
                </a:path>
                <a:path w="24129" h="715010">
                  <a:moveTo>
                    <a:pt x="24129" y="655319"/>
                  </a:moveTo>
                  <a:lnTo>
                    <a:pt x="0" y="655319"/>
                  </a:lnTo>
                  <a:lnTo>
                    <a:pt x="0" y="661669"/>
                  </a:lnTo>
                  <a:lnTo>
                    <a:pt x="24129" y="661669"/>
                  </a:lnTo>
                  <a:lnTo>
                    <a:pt x="24129" y="655319"/>
                  </a:lnTo>
                  <a:close/>
                </a:path>
                <a:path w="24129" h="715010">
                  <a:moveTo>
                    <a:pt x="24129" y="661669"/>
                  </a:moveTo>
                  <a:lnTo>
                    <a:pt x="0" y="661669"/>
                  </a:lnTo>
                  <a:lnTo>
                    <a:pt x="0" y="668019"/>
                  </a:lnTo>
                  <a:lnTo>
                    <a:pt x="24129" y="668019"/>
                  </a:lnTo>
                  <a:lnTo>
                    <a:pt x="24129" y="661669"/>
                  </a:lnTo>
                  <a:close/>
                </a:path>
                <a:path w="24129" h="715010">
                  <a:moveTo>
                    <a:pt x="24129" y="668019"/>
                  </a:moveTo>
                  <a:lnTo>
                    <a:pt x="0" y="668019"/>
                  </a:lnTo>
                  <a:lnTo>
                    <a:pt x="0" y="674369"/>
                  </a:lnTo>
                  <a:lnTo>
                    <a:pt x="24129" y="674369"/>
                  </a:lnTo>
                  <a:lnTo>
                    <a:pt x="24129" y="668019"/>
                  </a:lnTo>
                  <a:close/>
                </a:path>
                <a:path w="24129" h="715010">
                  <a:moveTo>
                    <a:pt x="24129" y="674369"/>
                  </a:moveTo>
                  <a:lnTo>
                    <a:pt x="0" y="674369"/>
                  </a:lnTo>
                  <a:lnTo>
                    <a:pt x="0" y="680719"/>
                  </a:lnTo>
                  <a:lnTo>
                    <a:pt x="24129" y="680719"/>
                  </a:lnTo>
                  <a:lnTo>
                    <a:pt x="24129" y="674369"/>
                  </a:lnTo>
                  <a:close/>
                </a:path>
                <a:path w="24129" h="715010">
                  <a:moveTo>
                    <a:pt x="24129" y="680719"/>
                  </a:moveTo>
                  <a:lnTo>
                    <a:pt x="0" y="680719"/>
                  </a:lnTo>
                  <a:lnTo>
                    <a:pt x="0" y="687069"/>
                  </a:lnTo>
                  <a:lnTo>
                    <a:pt x="24129" y="687069"/>
                  </a:lnTo>
                  <a:lnTo>
                    <a:pt x="24129" y="680719"/>
                  </a:lnTo>
                  <a:close/>
                </a:path>
                <a:path w="24129" h="715010">
                  <a:moveTo>
                    <a:pt x="24129" y="687069"/>
                  </a:moveTo>
                  <a:lnTo>
                    <a:pt x="0" y="687069"/>
                  </a:lnTo>
                  <a:lnTo>
                    <a:pt x="0" y="693419"/>
                  </a:lnTo>
                  <a:lnTo>
                    <a:pt x="24129" y="693419"/>
                  </a:lnTo>
                  <a:lnTo>
                    <a:pt x="24129" y="687069"/>
                  </a:lnTo>
                  <a:close/>
                </a:path>
                <a:path w="24129" h="715010">
                  <a:moveTo>
                    <a:pt x="24129" y="693419"/>
                  </a:moveTo>
                  <a:lnTo>
                    <a:pt x="0" y="693419"/>
                  </a:lnTo>
                  <a:lnTo>
                    <a:pt x="0" y="699769"/>
                  </a:lnTo>
                  <a:lnTo>
                    <a:pt x="24129" y="699769"/>
                  </a:lnTo>
                  <a:lnTo>
                    <a:pt x="24129" y="693419"/>
                  </a:lnTo>
                  <a:close/>
                </a:path>
                <a:path w="24129" h="715010">
                  <a:moveTo>
                    <a:pt x="24129" y="699769"/>
                  </a:moveTo>
                  <a:lnTo>
                    <a:pt x="0" y="699769"/>
                  </a:lnTo>
                  <a:lnTo>
                    <a:pt x="0" y="706119"/>
                  </a:lnTo>
                  <a:lnTo>
                    <a:pt x="24129" y="706119"/>
                  </a:lnTo>
                  <a:lnTo>
                    <a:pt x="24129" y="699769"/>
                  </a:lnTo>
                  <a:close/>
                </a:path>
                <a:path w="24129" h="715010">
                  <a:moveTo>
                    <a:pt x="24129" y="706119"/>
                  </a:moveTo>
                  <a:lnTo>
                    <a:pt x="0" y="706119"/>
                  </a:lnTo>
                  <a:lnTo>
                    <a:pt x="0" y="712469"/>
                  </a:lnTo>
                  <a:lnTo>
                    <a:pt x="24129" y="712469"/>
                  </a:lnTo>
                  <a:lnTo>
                    <a:pt x="24129" y="706119"/>
                  </a:lnTo>
                  <a:close/>
                </a:path>
                <a:path w="24129" h="715010">
                  <a:moveTo>
                    <a:pt x="24129" y="712469"/>
                  </a:moveTo>
                  <a:lnTo>
                    <a:pt x="0" y="712469"/>
                  </a:lnTo>
                  <a:lnTo>
                    <a:pt x="0" y="715009"/>
                  </a:lnTo>
                  <a:lnTo>
                    <a:pt x="24129" y="715009"/>
                  </a:lnTo>
                  <a:lnTo>
                    <a:pt x="24129" y="712469"/>
                  </a:lnTo>
                  <a:close/>
                </a:path>
              </a:pathLst>
            </a:custGeom>
            <a:solidFill>
              <a:srgbClr val="1E1E1E"/>
            </a:solidFill>
          </p:spPr>
          <p:txBody>
            <a:bodyPr bIns="0" lIns="0" rIns="0" rtlCol="0" tIns="0" wrap="square"/>
            <a:p/>
          </p:txBody>
        </p:sp>
        <p:sp>
          <p:nvSpPr>
            <p:cNvPr id="1048946" name="object 223"/>
            <p:cNvSpPr/>
            <p:nvPr/>
          </p:nvSpPr>
          <p:spPr>
            <a:xfrm>
              <a:off x="6543039" y="4483099"/>
              <a:ext cx="24130" cy="709930"/>
            </a:xfrm>
            <a:custGeom>
              <a:avLst/>
              <a:ahLst/>
              <a:rect l="l" t="t" r="r" b="b"/>
              <a:pathLst>
                <a:path w="24129" h="709929">
                  <a:moveTo>
                    <a:pt x="24129" y="0"/>
                  </a:moveTo>
                  <a:lnTo>
                    <a:pt x="19050" y="0"/>
                  </a:lnTo>
                  <a:lnTo>
                    <a:pt x="19050" y="1269"/>
                  </a:lnTo>
                  <a:lnTo>
                    <a:pt x="13969" y="1269"/>
                  </a:lnTo>
                  <a:lnTo>
                    <a:pt x="13969" y="2539"/>
                  </a:lnTo>
                  <a:lnTo>
                    <a:pt x="24129" y="2539"/>
                  </a:lnTo>
                  <a:lnTo>
                    <a:pt x="24129" y="0"/>
                  </a:lnTo>
                  <a:close/>
                </a:path>
                <a:path w="24129" h="709929">
                  <a:moveTo>
                    <a:pt x="24129" y="2540"/>
                  </a:moveTo>
                  <a:lnTo>
                    <a:pt x="10159" y="2540"/>
                  </a:lnTo>
                  <a:lnTo>
                    <a:pt x="10159" y="3810"/>
                  </a:lnTo>
                  <a:lnTo>
                    <a:pt x="3809" y="3810"/>
                  </a:lnTo>
                  <a:lnTo>
                    <a:pt x="3809" y="5080"/>
                  </a:lnTo>
                  <a:lnTo>
                    <a:pt x="0" y="5080"/>
                  </a:lnTo>
                  <a:lnTo>
                    <a:pt x="0" y="8889"/>
                  </a:lnTo>
                  <a:lnTo>
                    <a:pt x="24129" y="8889"/>
                  </a:lnTo>
                  <a:lnTo>
                    <a:pt x="24129" y="2540"/>
                  </a:lnTo>
                  <a:close/>
                </a:path>
                <a:path w="24129" h="709929">
                  <a:moveTo>
                    <a:pt x="24129" y="8890"/>
                  </a:moveTo>
                  <a:lnTo>
                    <a:pt x="0" y="8890"/>
                  </a:lnTo>
                  <a:lnTo>
                    <a:pt x="0" y="15239"/>
                  </a:lnTo>
                  <a:lnTo>
                    <a:pt x="24129" y="15239"/>
                  </a:lnTo>
                  <a:lnTo>
                    <a:pt x="24129" y="8890"/>
                  </a:lnTo>
                  <a:close/>
                </a:path>
                <a:path w="24129" h="709929">
                  <a:moveTo>
                    <a:pt x="24129" y="15240"/>
                  </a:moveTo>
                  <a:lnTo>
                    <a:pt x="0" y="15240"/>
                  </a:lnTo>
                  <a:lnTo>
                    <a:pt x="0" y="21589"/>
                  </a:lnTo>
                  <a:lnTo>
                    <a:pt x="24129" y="21589"/>
                  </a:lnTo>
                  <a:lnTo>
                    <a:pt x="24129" y="15240"/>
                  </a:lnTo>
                  <a:close/>
                </a:path>
                <a:path w="24129" h="709929">
                  <a:moveTo>
                    <a:pt x="24129" y="21590"/>
                  </a:moveTo>
                  <a:lnTo>
                    <a:pt x="0" y="21590"/>
                  </a:lnTo>
                  <a:lnTo>
                    <a:pt x="0" y="27939"/>
                  </a:lnTo>
                  <a:lnTo>
                    <a:pt x="24129" y="27939"/>
                  </a:lnTo>
                  <a:lnTo>
                    <a:pt x="24129" y="21590"/>
                  </a:lnTo>
                  <a:close/>
                </a:path>
                <a:path w="24129" h="709929">
                  <a:moveTo>
                    <a:pt x="24129" y="27940"/>
                  </a:moveTo>
                  <a:lnTo>
                    <a:pt x="0" y="27940"/>
                  </a:lnTo>
                  <a:lnTo>
                    <a:pt x="0" y="34289"/>
                  </a:lnTo>
                  <a:lnTo>
                    <a:pt x="24129" y="34289"/>
                  </a:lnTo>
                  <a:lnTo>
                    <a:pt x="24129" y="27940"/>
                  </a:lnTo>
                  <a:close/>
                </a:path>
                <a:path w="24129" h="709929">
                  <a:moveTo>
                    <a:pt x="24129" y="34290"/>
                  </a:moveTo>
                  <a:lnTo>
                    <a:pt x="0" y="34290"/>
                  </a:lnTo>
                  <a:lnTo>
                    <a:pt x="0" y="40639"/>
                  </a:lnTo>
                  <a:lnTo>
                    <a:pt x="24129" y="40639"/>
                  </a:lnTo>
                  <a:lnTo>
                    <a:pt x="24129" y="34290"/>
                  </a:lnTo>
                  <a:close/>
                </a:path>
                <a:path w="24129" h="709929">
                  <a:moveTo>
                    <a:pt x="24129" y="40640"/>
                  </a:moveTo>
                  <a:lnTo>
                    <a:pt x="0" y="40640"/>
                  </a:lnTo>
                  <a:lnTo>
                    <a:pt x="0" y="46989"/>
                  </a:lnTo>
                  <a:lnTo>
                    <a:pt x="24129" y="46989"/>
                  </a:lnTo>
                  <a:lnTo>
                    <a:pt x="24129" y="40640"/>
                  </a:lnTo>
                  <a:close/>
                </a:path>
                <a:path w="24129" h="709929">
                  <a:moveTo>
                    <a:pt x="24129" y="46990"/>
                  </a:moveTo>
                  <a:lnTo>
                    <a:pt x="0" y="46990"/>
                  </a:lnTo>
                  <a:lnTo>
                    <a:pt x="0" y="53339"/>
                  </a:lnTo>
                  <a:lnTo>
                    <a:pt x="24129" y="53339"/>
                  </a:lnTo>
                  <a:lnTo>
                    <a:pt x="24129" y="46990"/>
                  </a:lnTo>
                  <a:close/>
                </a:path>
                <a:path w="24129" h="709929">
                  <a:moveTo>
                    <a:pt x="24129" y="53340"/>
                  </a:moveTo>
                  <a:lnTo>
                    <a:pt x="0" y="53340"/>
                  </a:lnTo>
                  <a:lnTo>
                    <a:pt x="0" y="59689"/>
                  </a:lnTo>
                  <a:lnTo>
                    <a:pt x="24129" y="59689"/>
                  </a:lnTo>
                  <a:lnTo>
                    <a:pt x="24129" y="53340"/>
                  </a:lnTo>
                  <a:close/>
                </a:path>
                <a:path w="24129" h="709929">
                  <a:moveTo>
                    <a:pt x="24129" y="59690"/>
                  </a:moveTo>
                  <a:lnTo>
                    <a:pt x="0" y="59690"/>
                  </a:lnTo>
                  <a:lnTo>
                    <a:pt x="0" y="66039"/>
                  </a:lnTo>
                  <a:lnTo>
                    <a:pt x="24129" y="66039"/>
                  </a:lnTo>
                  <a:lnTo>
                    <a:pt x="24129" y="59690"/>
                  </a:lnTo>
                  <a:close/>
                </a:path>
                <a:path w="24129" h="709929">
                  <a:moveTo>
                    <a:pt x="24129" y="66040"/>
                  </a:moveTo>
                  <a:lnTo>
                    <a:pt x="0" y="66040"/>
                  </a:lnTo>
                  <a:lnTo>
                    <a:pt x="0" y="72389"/>
                  </a:lnTo>
                  <a:lnTo>
                    <a:pt x="24129" y="72389"/>
                  </a:lnTo>
                  <a:lnTo>
                    <a:pt x="24129" y="66040"/>
                  </a:lnTo>
                  <a:close/>
                </a:path>
                <a:path w="24129" h="709929">
                  <a:moveTo>
                    <a:pt x="24129" y="72390"/>
                  </a:moveTo>
                  <a:lnTo>
                    <a:pt x="0" y="72390"/>
                  </a:lnTo>
                  <a:lnTo>
                    <a:pt x="0" y="78739"/>
                  </a:lnTo>
                  <a:lnTo>
                    <a:pt x="24129" y="78739"/>
                  </a:lnTo>
                  <a:lnTo>
                    <a:pt x="24129" y="72390"/>
                  </a:lnTo>
                  <a:close/>
                </a:path>
                <a:path w="24129" h="709929">
                  <a:moveTo>
                    <a:pt x="24129" y="78740"/>
                  </a:moveTo>
                  <a:lnTo>
                    <a:pt x="0" y="78740"/>
                  </a:lnTo>
                  <a:lnTo>
                    <a:pt x="0" y="85089"/>
                  </a:lnTo>
                  <a:lnTo>
                    <a:pt x="24129" y="85089"/>
                  </a:lnTo>
                  <a:lnTo>
                    <a:pt x="24129" y="78740"/>
                  </a:lnTo>
                  <a:close/>
                </a:path>
                <a:path w="24129" h="709929">
                  <a:moveTo>
                    <a:pt x="24129" y="85090"/>
                  </a:moveTo>
                  <a:lnTo>
                    <a:pt x="0" y="85090"/>
                  </a:lnTo>
                  <a:lnTo>
                    <a:pt x="0" y="91439"/>
                  </a:lnTo>
                  <a:lnTo>
                    <a:pt x="24129" y="91439"/>
                  </a:lnTo>
                  <a:lnTo>
                    <a:pt x="24129" y="85090"/>
                  </a:lnTo>
                  <a:close/>
                </a:path>
                <a:path w="24129" h="709929">
                  <a:moveTo>
                    <a:pt x="24129" y="91440"/>
                  </a:moveTo>
                  <a:lnTo>
                    <a:pt x="0" y="91440"/>
                  </a:lnTo>
                  <a:lnTo>
                    <a:pt x="0" y="97789"/>
                  </a:lnTo>
                  <a:lnTo>
                    <a:pt x="24129" y="97789"/>
                  </a:lnTo>
                  <a:lnTo>
                    <a:pt x="24129" y="91440"/>
                  </a:lnTo>
                  <a:close/>
                </a:path>
                <a:path w="24129" h="709929">
                  <a:moveTo>
                    <a:pt x="24129" y="97790"/>
                  </a:moveTo>
                  <a:lnTo>
                    <a:pt x="0" y="97790"/>
                  </a:lnTo>
                  <a:lnTo>
                    <a:pt x="0" y="104139"/>
                  </a:lnTo>
                  <a:lnTo>
                    <a:pt x="24129" y="104139"/>
                  </a:lnTo>
                  <a:lnTo>
                    <a:pt x="24129" y="97790"/>
                  </a:lnTo>
                  <a:close/>
                </a:path>
                <a:path w="24129" h="709929">
                  <a:moveTo>
                    <a:pt x="24129" y="104140"/>
                  </a:moveTo>
                  <a:lnTo>
                    <a:pt x="0" y="104140"/>
                  </a:lnTo>
                  <a:lnTo>
                    <a:pt x="0" y="110489"/>
                  </a:lnTo>
                  <a:lnTo>
                    <a:pt x="24129" y="110489"/>
                  </a:lnTo>
                  <a:lnTo>
                    <a:pt x="24129" y="104140"/>
                  </a:lnTo>
                  <a:close/>
                </a:path>
                <a:path w="24129" h="709929">
                  <a:moveTo>
                    <a:pt x="24129" y="110490"/>
                  </a:moveTo>
                  <a:lnTo>
                    <a:pt x="0" y="110490"/>
                  </a:lnTo>
                  <a:lnTo>
                    <a:pt x="0" y="115569"/>
                  </a:lnTo>
                  <a:lnTo>
                    <a:pt x="24129" y="115569"/>
                  </a:lnTo>
                  <a:lnTo>
                    <a:pt x="24129" y="110490"/>
                  </a:lnTo>
                  <a:close/>
                </a:path>
                <a:path w="24129" h="709929">
                  <a:moveTo>
                    <a:pt x="24129" y="115570"/>
                  </a:moveTo>
                  <a:lnTo>
                    <a:pt x="0" y="115570"/>
                  </a:lnTo>
                  <a:lnTo>
                    <a:pt x="0" y="123189"/>
                  </a:lnTo>
                  <a:lnTo>
                    <a:pt x="24129" y="123189"/>
                  </a:lnTo>
                  <a:lnTo>
                    <a:pt x="24129" y="115570"/>
                  </a:lnTo>
                  <a:close/>
                </a:path>
                <a:path w="24129" h="709929">
                  <a:moveTo>
                    <a:pt x="24129" y="123190"/>
                  </a:moveTo>
                  <a:lnTo>
                    <a:pt x="0" y="123190"/>
                  </a:lnTo>
                  <a:lnTo>
                    <a:pt x="0" y="129539"/>
                  </a:lnTo>
                  <a:lnTo>
                    <a:pt x="24129" y="129539"/>
                  </a:lnTo>
                  <a:lnTo>
                    <a:pt x="24129" y="123190"/>
                  </a:lnTo>
                  <a:close/>
                </a:path>
                <a:path w="24129" h="709929">
                  <a:moveTo>
                    <a:pt x="24129" y="129540"/>
                  </a:moveTo>
                  <a:lnTo>
                    <a:pt x="0" y="129540"/>
                  </a:lnTo>
                  <a:lnTo>
                    <a:pt x="0" y="135889"/>
                  </a:lnTo>
                  <a:lnTo>
                    <a:pt x="24129" y="135889"/>
                  </a:lnTo>
                  <a:lnTo>
                    <a:pt x="24129" y="129540"/>
                  </a:lnTo>
                  <a:close/>
                </a:path>
                <a:path w="24129" h="709929">
                  <a:moveTo>
                    <a:pt x="24129" y="135890"/>
                  </a:moveTo>
                  <a:lnTo>
                    <a:pt x="0" y="135890"/>
                  </a:lnTo>
                  <a:lnTo>
                    <a:pt x="0" y="140969"/>
                  </a:lnTo>
                  <a:lnTo>
                    <a:pt x="24129" y="140969"/>
                  </a:lnTo>
                  <a:lnTo>
                    <a:pt x="24129" y="135890"/>
                  </a:lnTo>
                  <a:close/>
                </a:path>
                <a:path w="24129" h="709929">
                  <a:moveTo>
                    <a:pt x="24129" y="140970"/>
                  </a:moveTo>
                  <a:lnTo>
                    <a:pt x="0" y="140970"/>
                  </a:lnTo>
                  <a:lnTo>
                    <a:pt x="0" y="148589"/>
                  </a:lnTo>
                  <a:lnTo>
                    <a:pt x="24129" y="148589"/>
                  </a:lnTo>
                  <a:lnTo>
                    <a:pt x="24129" y="140970"/>
                  </a:lnTo>
                  <a:close/>
                </a:path>
                <a:path w="24129" h="709929">
                  <a:moveTo>
                    <a:pt x="24129" y="148590"/>
                  </a:moveTo>
                  <a:lnTo>
                    <a:pt x="0" y="148590"/>
                  </a:lnTo>
                  <a:lnTo>
                    <a:pt x="0" y="154939"/>
                  </a:lnTo>
                  <a:lnTo>
                    <a:pt x="24129" y="154939"/>
                  </a:lnTo>
                  <a:lnTo>
                    <a:pt x="24129" y="148590"/>
                  </a:lnTo>
                  <a:close/>
                </a:path>
                <a:path w="24129" h="709929">
                  <a:moveTo>
                    <a:pt x="24129" y="154940"/>
                  </a:moveTo>
                  <a:lnTo>
                    <a:pt x="0" y="154940"/>
                  </a:lnTo>
                  <a:lnTo>
                    <a:pt x="0" y="161289"/>
                  </a:lnTo>
                  <a:lnTo>
                    <a:pt x="24129" y="161289"/>
                  </a:lnTo>
                  <a:lnTo>
                    <a:pt x="24129" y="154940"/>
                  </a:lnTo>
                  <a:close/>
                </a:path>
                <a:path w="24129" h="709929">
                  <a:moveTo>
                    <a:pt x="24129" y="161290"/>
                  </a:moveTo>
                  <a:lnTo>
                    <a:pt x="0" y="161290"/>
                  </a:lnTo>
                  <a:lnTo>
                    <a:pt x="0" y="167639"/>
                  </a:lnTo>
                  <a:lnTo>
                    <a:pt x="24129" y="167639"/>
                  </a:lnTo>
                  <a:lnTo>
                    <a:pt x="24129" y="161290"/>
                  </a:lnTo>
                  <a:close/>
                </a:path>
                <a:path w="24129" h="709929">
                  <a:moveTo>
                    <a:pt x="24129" y="167640"/>
                  </a:moveTo>
                  <a:lnTo>
                    <a:pt x="0" y="167640"/>
                  </a:lnTo>
                  <a:lnTo>
                    <a:pt x="0" y="173989"/>
                  </a:lnTo>
                  <a:lnTo>
                    <a:pt x="24129" y="173989"/>
                  </a:lnTo>
                  <a:lnTo>
                    <a:pt x="24129" y="167640"/>
                  </a:lnTo>
                  <a:close/>
                </a:path>
                <a:path w="24129" h="709929">
                  <a:moveTo>
                    <a:pt x="24129" y="173990"/>
                  </a:moveTo>
                  <a:lnTo>
                    <a:pt x="0" y="173990"/>
                  </a:lnTo>
                  <a:lnTo>
                    <a:pt x="0" y="180339"/>
                  </a:lnTo>
                  <a:lnTo>
                    <a:pt x="24129" y="180339"/>
                  </a:lnTo>
                  <a:lnTo>
                    <a:pt x="24129" y="173990"/>
                  </a:lnTo>
                  <a:close/>
                </a:path>
                <a:path w="24129" h="709929">
                  <a:moveTo>
                    <a:pt x="24129" y="180340"/>
                  </a:moveTo>
                  <a:lnTo>
                    <a:pt x="0" y="180340"/>
                  </a:lnTo>
                  <a:lnTo>
                    <a:pt x="0" y="186689"/>
                  </a:lnTo>
                  <a:lnTo>
                    <a:pt x="24129" y="186689"/>
                  </a:lnTo>
                  <a:lnTo>
                    <a:pt x="24129" y="180340"/>
                  </a:lnTo>
                  <a:close/>
                </a:path>
                <a:path w="24129" h="709929">
                  <a:moveTo>
                    <a:pt x="24129" y="186690"/>
                  </a:moveTo>
                  <a:lnTo>
                    <a:pt x="0" y="186690"/>
                  </a:lnTo>
                  <a:lnTo>
                    <a:pt x="0" y="193039"/>
                  </a:lnTo>
                  <a:lnTo>
                    <a:pt x="24129" y="193039"/>
                  </a:lnTo>
                  <a:lnTo>
                    <a:pt x="24129" y="186690"/>
                  </a:lnTo>
                  <a:close/>
                </a:path>
                <a:path w="24129" h="709929">
                  <a:moveTo>
                    <a:pt x="24129" y="193040"/>
                  </a:moveTo>
                  <a:lnTo>
                    <a:pt x="0" y="193040"/>
                  </a:lnTo>
                  <a:lnTo>
                    <a:pt x="0" y="199389"/>
                  </a:lnTo>
                  <a:lnTo>
                    <a:pt x="24129" y="199389"/>
                  </a:lnTo>
                  <a:lnTo>
                    <a:pt x="24129" y="193040"/>
                  </a:lnTo>
                  <a:close/>
                </a:path>
                <a:path w="24129" h="709929">
                  <a:moveTo>
                    <a:pt x="24129" y="199390"/>
                  </a:moveTo>
                  <a:lnTo>
                    <a:pt x="0" y="199390"/>
                  </a:lnTo>
                  <a:lnTo>
                    <a:pt x="0" y="205739"/>
                  </a:lnTo>
                  <a:lnTo>
                    <a:pt x="24129" y="205739"/>
                  </a:lnTo>
                  <a:lnTo>
                    <a:pt x="24129" y="199390"/>
                  </a:lnTo>
                  <a:close/>
                </a:path>
                <a:path w="24129" h="709929">
                  <a:moveTo>
                    <a:pt x="24129" y="205740"/>
                  </a:moveTo>
                  <a:lnTo>
                    <a:pt x="0" y="205740"/>
                  </a:lnTo>
                  <a:lnTo>
                    <a:pt x="0" y="212089"/>
                  </a:lnTo>
                  <a:lnTo>
                    <a:pt x="24129" y="212089"/>
                  </a:lnTo>
                  <a:lnTo>
                    <a:pt x="24129" y="205740"/>
                  </a:lnTo>
                  <a:close/>
                </a:path>
                <a:path w="24129" h="709929">
                  <a:moveTo>
                    <a:pt x="24129" y="212090"/>
                  </a:moveTo>
                  <a:lnTo>
                    <a:pt x="0" y="212090"/>
                  </a:lnTo>
                  <a:lnTo>
                    <a:pt x="0" y="217169"/>
                  </a:lnTo>
                  <a:lnTo>
                    <a:pt x="7619" y="217169"/>
                  </a:lnTo>
                  <a:lnTo>
                    <a:pt x="7619" y="218439"/>
                  </a:lnTo>
                  <a:lnTo>
                    <a:pt x="24129" y="218439"/>
                  </a:lnTo>
                  <a:lnTo>
                    <a:pt x="24129" y="212090"/>
                  </a:lnTo>
                  <a:close/>
                </a:path>
                <a:path w="24129" h="709929">
                  <a:moveTo>
                    <a:pt x="24129" y="218440"/>
                  </a:moveTo>
                  <a:lnTo>
                    <a:pt x="19050" y="218440"/>
                  </a:lnTo>
                  <a:lnTo>
                    <a:pt x="19050" y="219710"/>
                  </a:lnTo>
                  <a:lnTo>
                    <a:pt x="24129" y="219710"/>
                  </a:lnTo>
                  <a:lnTo>
                    <a:pt x="24129" y="218440"/>
                  </a:lnTo>
                  <a:close/>
                </a:path>
                <a:path w="24129" h="709929">
                  <a:moveTo>
                    <a:pt x="24129" y="303530"/>
                  </a:moveTo>
                  <a:lnTo>
                    <a:pt x="21589" y="303530"/>
                  </a:lnTo>
                  <a:lnTo>
                    <a:pt x="21589" y="304800"/>
                  </a:lnTo>
                  <a:lnTo>
                    <a:pt x="17779" y="304800"/>
                  </a:lnTo>
                  <a:lnTo>
                    <a:pt x="17779" y="306069"/>
                  </a:lnTo>
                  <a:lnTo>
                    <a:pt x="10159" y="306069"/>
                  </a:lnTo>
                  <a:lnTo>
                    <a:pt x="10159" y="307339"/>
                  </a:lnTo>
                  <a:lnTo>
                    <a:pt x="24129" y="307339"/>
                  </a:lnTo>
                  <a:lnTo>
                    <a:pt x="24129" y="303530"/>
                  </a:lnTo>
                  <a:close/>
                </a:path>
                <a:path w="24129" h="709929">
                  <a:moveTo>
                    <a:pt x="24129" y="307340"/>
                  </a:moveTo>
                  <a:lnTo>
                    <a:pt x="3809" y="307340"/>
                  </a:lnTo>
                  <a:lnTo>
                    <a:pt x="3809" y="308610"/>
                  </a:lnTo>
                  <a:lnTo>
                    <a:pt x="0" y="308610"/>
                  </a:lnTo>
                  <a:lnTo>
                    <a:pt x="0" y="313689"/>
                  </a:lnTo>
                  <a:lnTo>
                    <a:pt x="24129" y="313689"/>
                  </a:lnTo>
                  <a:lnTo>
                    <a:pt x="24129" y="307340"/>
                  </a:lnTo>
                  <a:close/>
                </a:path>
                <a:path w="24129" h="709929">
                  <a:moveTo>
                    <a:pt x="24129" y="313690"/>
                  </a:moveTo>
                  <a:lnTo>
                    <a:pt x="0" y="313690"/>
                  </a:lnTo>
                  <a:lnTo>
                    <a:pt x="0" y="320039"/>
                  </a:lnTo>
                  <a:lnTo>
                    <a:pt x="24129" y="320039"/>
                  </a:lnTo>
                  <a:lnTo>
                    <a:pt x="24129" y="313690"/>
                  </a:lnTo>
                  <a:close/>
                </a:path>
                <a:path w="24129" h="709929">
                  <a:moveTo>
                    <a:pt x="24129" y="320040"/>
                  </a:moveTo>
                  <a:lnTo>
                    <a:pt x="0" y="320040"/>
                  </a:lnTo>
                  <a:lnTo>
                    <a:pt x="0" y="326389"/>
                  </a:lnTo>
                  <a:lnTo>
                    <a:pt x="24129" y="326389"/>
                  </a:lnTo>
                  <a:lnTo>
                    <a:pt x="24129" y="320040"/>
                  </a:lnTo>
                  <a:close/>
                </a:path>
                <a:path w="24129" h="709929">
                  <a:moveTo>
                    <a:pt x="24129" y="326390"/>
                  </a:moveTo>
                  <a:lnTo>
                    <a:pt x="0" y="326390"/>
                  </a:lnTo>
                  <a:lnTo>
                    <a:pt x="0" y="332739"/>
                  </a:lnTo>
                  <a:lnTo>
                    <a:pt x="24129" y="332739"/>
                  </a:lnTo>
                  <a:lnTo>
                    <a:pt x="24129" y="326390"/>
                  </a:lnTo>
                  <a:close/>
                </a:path>
                <a:path w="24129" h="709929">
                  <a:moveTo>
                    <a:pt x="24129" y="332740"/>
                  </a:moveTo>
                  <a:lnTo>
                    <a:pt x="0" y="332740"/>
                  </a:lnTo>
                  <a:lnTo>
                    <a:pt x="0" y="339089"/>
                  </a:lnTo>
                  <a:lnTo>
                    <a:pt x="24129" y="339089"/>
                  </a:lnTo>
                  <a:lnTo>
                    <a:pt x="24129" y="332740"/>
                  </a:lnTo>
                  <a:close/>
                </a:path>
                <a:path w="24129" h="709929">
                  <a:moveTo>
                    <a:pt x="24129" y="339090"/>
                  </a:moveTo>
                  <a:lnTo>
                    <a:pt x="0" y="339090"/>
                  </a:lnTo>
                  <a:lnTo>
                    <a:pt x="0" y="345439"/>
                  </a:lnTo>
                  <a:lnTo>
                    <a:pt x="24129" y="345439"/>
                  </a:lnTo>
                  <a:lnTo>
                    <a:pt x="24129" y="339090"/>
                  </a:lnTo>
                  <a:close/>
                </a:path>
                <a:path w="24129" h="709929">
                  <a:moveTo>
                    <a:pt x="24129" y="345440"/>
                  </a:moveTo>
                  <a:lnTo>
                    <a:pt x="0" y="345440"/>
                  </a:lnTo>
                  <a:lnTo>
                    <a:pt x="0" y="351789"/>
                  </a:lnTo>
                  <a:lnTo>
                    <a:pt x="24129" y="351789"/>
                  </a:lnTo>
                  <a:lnTo>
                    <a:pt x="24129" y="345440"/>
                  </a:lnTo>
                  <a:close/>
                </a:path>
                <a:path w="24129" h="709929">
                  <a:moveTo>
                    <a:pt x="24129" y="351790"/>
                  </a:moveTo>
                  <a:lnTo>
                    <a:pt x="0" y="351790"/>
                  </a:lnTo>
                  <a:lnTo>
                    <a:pt x="0" y="358139"/>
                  </a:lnTo>
                  <a:lnTo>
                    <a:pt x="24129" y="358139"/>
                  </a:lnTo>
                  <a:lnTo>
                    <a:pt x="24129" y="351790"/>
                  </a:lnTo>
                  <a:close/>
                </a:path>
                <a:path w="24129" h="709929">
                  <a:moveTo>
                    <a:pt x="24129" y="358140"/>
                  </a:moveTo>
                  <a:lnTo>
                    <a:pt x="0" y="358140"/>
                  </a:lnTo>
                  <a:lnTo>
                    <a:pt x="0" y="364489"/>
                  </a:lnTo>
                  <a:lnTo>
                    <a:pt x="24129" y="364489"/>
                  </a:lnTo>
                  <a:lnTo>
                    <a:pt x="24129" y="358140"/>
                  </a:lnTo>
                  <a:close/>
                </a:path>
                <a:path w="24129" h="709929">
                  <a:moveTo>
                    <a:pt x="24129" y="364490"/>
                  </a:moveTo>
                  <a:lnTo>
                    <a:pt x="0" y="364490"/>
                  </a:lnTo>
                  <a:lnTo>
                    <a:pt x="0" y="370839"/>
                  </a:lnTo>
                  <a:lnTo>
                    <a:pt x="24129" y="370839"/>
                  </a:lnTo>
                  <a:lnTo>
                    <a:pt x="24129" y="364490"/>
                  </a:lnTo>
                  <a:close/>
                </a:path>
                <a:path w="24129" h="709929">
                  <a:moveTo>
                    <a:pt x="24129" y="370840"/>
                  </a:moveTo>
                  <a:lnTo>
                    <a:pt x="0" y="370840"/>
                  </a:lnTo>
                  <a:lnTo>
                    <a:pt x="0" y="377189"/>
                  </a:lnTo>
                  <a:lnTo>
                    <a:pt x="24129" y="377189"/>
                  </a:lnTo>
                  <a:lnTo>
                    <a:pt x="24129" y="370840"/>
                  </a:lnTo>
                  <a:close/>
                </a:path>
                <a:path w="24129" h="709929">
                  <a:moveTo>
                    <a:pt x="24129" y="377190"/>
                  </a:moveTo>
                  <a:lnTo>
                    <a:pt x="0" y="377190"/>
                  </a:lnTo>
                  <a:lnTo>
                    <a:pt x="0" y="383539"/>
                  </a:lnTo>
                  <a:lnTo>
                    <a:pt x="24129" y="383539"/>
                  </a:lnTo>
                  <a:lnTo>
                    <a:pt x="24129" y="377190"/>
                  </a:lnTo>
                  <a:close/>
                </a:path>
                <a:path w="24129" h="709929">
                  <a:moveTo>
                    <a:pt x="24129" y="383540"/>
                  </a:moveTo>
                  <a:lnTo>
                    <a:pt x="0" y="383540"/>
                  </a:lnTo>
                  <a:lnTo>
                    <a:pt x="0" y="389889"/>
                  </a:lnTo>
                  <a:lnTo>
                    <a:pt x="24129" y="389889"/>
                  </a:lnTo>
                  <a:lnTo>
                    <a:pt x="24129" y="383540"/>
                  </a:lnTo>
                  <a:close/>
                </a:path>
                <a:path w="24129" h="709929">
                  <a:moveTo>
                    <a:pt x="24129" y="389890"/>
                  </a:moveTo>
                  <a:lnTo>
                    <a:pt x="0" y="389890"/>
                  </a:lnTo>
                  <a:lnTo>
                    <a:pt x="0" y="396239"/>
                  </a:lnTo>
                  <a:lnTo>
                    <a:pt x="24129" y="396239"/>
                  </a:lnTo>
                  <a:lnTo>
                    <a:pt x="24129" y="389890"/>
                  </a:lnTo>
                  <a:close/>
                </a:path>
                <a:path w="24129" h="709929">
                  <a:moveTo>
                    <a:pt x="24129" y="396240"/>
                  </a:moveTo>
                  <a:lnTo>
                    <a:pt x="0" y="396240"/>
                  </a:lnTo>
                  <a:lnTo>
                    <a:pt x="0" y="402589"/>
                  </a:lnTo>
                  <a:lnTo>
                    <a:pt x="24129" y="402589"/>
                  </a:lnTo>
                  <a:lnTo>
                    <a:pt x="24129" y="396240"/>
                  </a:lnTo>
                  <a:close/>
                </a:path>
                <a:path w="24129" h="709929">
                  <a:moveTo>
                    <a:pt x="24129" y="402590"/>
                  </a:moveTo>
                  <a:lnTo>
                    <a:pt x="0" y="402590"/>
                  </a:lnTo>
                  <a:lnTo>
                    <a:pt x="0" y="408939"/>
                  </a:lnTo>
                  <a:lnTo>
                    <a:pt x="24129" y="408939"/>
                  </a:lnTo>
                  <a:lnTo>
                    <a:pt x="24129" y="402590"/>
                  </a:lnTo>
                  <a:close/>
                </a:path>
                <a:path w="24129" h="709929">
                  <a:moveTo>
                    <a:pt x="24129" y="408940"/>
                  </a:moveTo>
                  <a:lnTo>
                    <a:pt x="0" y="408940"/>
                  </a:lnTo>
                  <a:lnTo>
                    <a:pt x="0" y="415289"/>
                  </a:lnTo>
                  <a:lnTo>
                    <a:pt x="24129" y="415289"/>
                  </a:lnTo>
                  <a:lnTo>
                    <a:pt x="24129" y="408940"/>
                  </a:lnTo>
                  <a:close/>
                </a:path>
                <a:path w="24129" h="709929">
                  <a:moveTo>
                    <a:pt x="24129" y="415290"/>
                  </a:moveTo>
                  <a:lnTo>
                    <a:pt x="0" y="415290"/>
                  </a:lnTo>
                  <a:lnTo>
                    <a:pt x="0" y="421639"/>
                  </a:lnTo>
                  <a:lnTo>
                    <a:pt x="24129" y="421639"/>
                  </a:lnTo>
                  <a:lnTo>
                    <a:pt x="24129" y="415290"/>
                  </a:lnTo>
                  <a:close/>
                </a:path>
                <a:path w="24129" h="709929">
                  <a:moveTo>
                    <a:pt x="24129" y="421640"/>
                  </a:moveTo>
                  <a:lnTo>
                    <a:pt x="0" y="421640"/>
                  </a:lnTo>
                  <a:lnTo>
                    <a:pt x="0" y="427989"/>
                  </a:lnTo>
                  <a:lnTo>
                    <a:pt x="24129" y="427989"/>
                  </a:lnTo>
                  <a:lnTo>
                    <a:pt x="24129" y="421640"/>
                  </a:lnTo>
                  <a:close/>
                </a:path>
                <a:path w="24129" h="709929">
                  <a:moveTo>
                    <a:pt x="24129" y="427990"/>
                  </a:moveTo>
                  <a:lnTo>
                    <a:pt x="0" y="427990"/>
                  </a:lnTo>
                  <a:lnTo>
                    <a:pt x="0" y="434339"/>
                  </a:lnTo>
                  <a:lnTo>
                    <a:pt x="24129" y="434339"/>
                  </a:lnTo>
                  <a:lnTo>
                    <a:pt x="24129" y="427990"/>
                  </a:lnTo>
                  <a:close/>
                </a:path>
                <a:path w="24129" h="709929">
                  <a:moveTo>
                    <a:pt x="24129" y="434340"/>
                  </a:moveTo>
                  <a:lnTo>
                    <a:pt x="0" y="434340"/>
                  </a:lnTo>
                  <a:lnTo>
                    <a:pt x="0" y="440689"/>
                  </a:lnTo>
                  <a:lnTo>
                    <a:pt x="24129" y="440689"/>
                  </a:lnTo>
                  <a:lnTo>
                    <a:pt x="24129" y="434340"/>
                  </a:lnTo>
                  <a:close/>
                </a:path>
                <a:path w="24129" h="709929">
                  <a:moveTo>
                    <a:pt x="24129" y="440690"/>
                  </a:moveTo>
                  <a:lnTo>
                    <a:pt x="0" y="440690"/>
                  </a:lnTo>
                  <a:lnTo>
                    <a:pt x="0" y="447039"/>
                  </a:lnTo>
                  <a:lnTo>
                    <a:pt x="24129" y="447039"/>
                  </a:lnTo>
                  <a:lnTo>
                    <a:pt x="24129" y="440690"/>
                  </a:lnTo>
                  <a:close/>
                </a:path>
                <a:path w="24129" h="709929">
                  <a:moveTo>
                    <a:pt x="24129" y="447040"/>
                  </a:moveTo>
                  <a:lnTo>
                    <a:pt x="0" y="447040"/>
                  </a:lnTo>
                  <a:lnTo>
                    <a:pt x="0" y="453389"/>
                  </a:lnTo>
                  <a:lnTo>
                    <a:pt x="24129" y="453389"/>
                  </a:lnTo>
                  <a:lnTo>
                    <a:pt x="24129" y="447040"/>
                  </a:lnTo>
                  <a:close/>
                </a:path>
                <a:path w="24129" h="709929">
                  <a:moveTo>
                    <a:pt x="24129" y="453390"/>
                  </a:moveTo>
                  <a:lnTo>
                    <a:pt x="0" y="453390"/>
                  </a:lnTo>
                  <a:lnTo>
                    <a:pt x="0" y="459739"/>
                  </a:lnTo>
                  <a:lnTo>
                    <a:pt x="24129" y="459739"/>
                  </a:lnTo>
                  <a:lnTo>
                    <a:pt x="24129" y="453390"/>
                  </a:lnTo>
                  <a:close/>
                </a:path>
                <a:path w="24129" h="709929">
                  <a:moveTo>
                    <a:pt x="24129" y="459740"/>
                  </a:moveTo>
                  <a:lnTo>
                    <a:pt x="0" y="459740"/>
                  </a:lnTo>
                  <a:lnTo>
                    <a:pt x="0" y="466089"/>
                  </a:lnTo>
                  <a:lnTo>
                    <a:pt x="24129" y="466089"/>
                  </a:lnTo>
                  <a:lnTo>
                    <a:pt x="24129" y="459740"/>
                  </a:lnTo>
                  <a:close/>
                </a:path>
                <a:path w="24129" h="709929">
                  <a:moveTo>
                    <a:pt x="24129" y="466090"/>
                  </a:moveTo>
                  <a:lnTo>
                    <a:pt x="0" y="466090"/>
                  </a:lnTo>
                  <a:lnTo>
                    <a:pt x="0" y="491489"/>
                  </a:lnTo>
                  <a:lnTo>
                    <a:pt x="24129" y="491489"/>
                  </a:lnTo>
                  <a:lnTo>
                    <a:pt x="24129" y="466090"/>
                  </a:lnTo>
                  <a:close/>
                </a:path>
                <a:path w="24129" h="709929">
                  <a:moveTo>
                    <a:pt x="24129" y="491490"/>
                  </a:moveTo>
                  <a:lnTo>
                    <a:pt x="0" y="491490"/>
                  </a:lnTo>
                  <a:lnTo>
                    <a:pt x="0" y="496569"/>
                  </a:lnTo>
                  <a:lnTo>
                    <a:pt x="24129" y="496569"/>
                  </a:lnTo>
                  <a:lnTo>
                    <a:pt x="24129" y="491490"/>
                  </a:lnTo>
                  <a:close/>
                </a:path>
                <a:path w="24129" h="709929">
                  <a:moveTo>
                    <a:pt x="24129" y="496570"/>
                  </a:moveTo>
                  <a:lnTo>
                    <a:pt x="0" y="496570"/>
                  </a:lnTo>
                  <a:lnTo>
                    <a:pt x="0" y="504189"/>
                  </a:lnTo>
                  <a:lnTo>
                    <a:pt x="24129" y="504189"/>
                  </a:lnTo>
                  <a:lnTo>
                    <a:pt x="24129" y="496570"/>
                  </a:lnTo>
                  <a:close/>
                </a:path>
                <a:path w="24129" h="709929">
                  <a:moveTo>
                    <a:pt x="24129" y="504190"/>
                  </a:moveTo>
                  <a:lnTo>
                    <a:pt x="0" y="504190"/>
                  </a:lnTo>
                  <a:lnTo>
                    <a:pt x="0" y="510539"/>
                  </a:lnTo>
                  <a:lnTo>
                    <a:pt x="24129" y="510539"/>
                  </a:lnTo>
                  <a:lnTo>
                    <a:pt x="24129" y="504190"/>
                  </a:lnTo>
                  <a:close/>
                </a:path>
                <a:path w="24129" h="709929">
                  <a:moveTo>
                    <a:pt x="24129" y="510540"/>
                  </a:moveTo>
                  <a:lnTo>
                    <a:pt x="0" y="510540"/>
                  </a:lnTo>
                  <a:lnTo>
                    <a:pt x="0" y="516889"/>
                  </a:lnTo>
                  <a:lnTo>
                    <a:pt x="24129" y="516889"/>
                  </a:lnTo>
                  <a:lnTo>
                    <a:pt x="24129" y="510540"/>
                  </a:lnTo>
                  <a:close/>
                </a:path>
                <a:path w="24129" h="709929">
                  <a:moveTo>
                    <a:pt x="24129" y="516890"/>
                  </a:moveTo>
                  <a:lnTo>
                    <a:pt x="0" y="516890"/>
                  </a:lnTo>
                  <a:lnTo>
                    <a:pt x="0" y="523239"/>
                  </a:lnTo>
                  <a:lnTo>
                    <a:pt x="24129" y="523239"/>
                  </a:lnTo>
                  <a:lnTo>
                    <a:pt x="24129" y="516890"/>
                  </a:lnTo>
                  <a:close/>
                </a:path>
                <a:path w="24129" h="709929">
                  <a:moveTo>
                    <a:pt x="24129" y="523240"/>
                  </a:moveTo>
                  <a:lnTo>
                    <a:pt x="0" y="523240"/>
                  </a:lnTo>
                  <a:lnTo>
                    <a:pt x="0" y="529589"/>
                  </a:lnTo>
                  <a:lnTo>
                    <a:pt x="24129" y="529589"/>
                  </a:lnTo>
                  <a:lnTo>
                    <a:pt x="24129" y="523240"/>
                  </a:lnTo>
                  <a:close/>
                </a:path>
                <a:path w="24129" h="709929">
                  <a:moveTo>
                    <a:pt x="24129" y="529590"/>
                  </a:moveTo>
                  <a:lnTo>
                    <a:pt x="0" y="529590"/>
                  </a:lnTo>
                  <a:lnTo>
                    <a:pt x="0" y="535939"/>
                  </a:lnTo>
                  <a:lnTo>
                    <a:pt x="24129" y="535939"/>
                  </a:lnTo>
                  <a:lnTo>
                    <a:pt x="24129" y="529590"/>
                  </a:lnTo>
                  <a:close/>
                </a:path>
                <a:path w="24129" h="709929">
                  <a:moveTo>
                    <a:pt x="24129" y="535940"/>
                  </a:moveTo>
                  <a:lnTo>
                    <a:pt x="0" y="535940"/>
                  </a:lnTo>
                  <a:lnTo>
                    <a:pt x="0" y="542289"/>
                  </a:lnTo>
                  <a:lnTo>
                    <a:pt x="24129" y="542289"/>
                  </a:lnTo>
                  <a:lnTo>
                    <a:pt x="24129" y="535940"/>
                  </a:lnTo>
                  <a:close/>
                </a:path>
                <a:path w="24129" h="709929">
                  <a:moveTo>
                    <a:pt x="24129" y="542290"/>
                  </a:moveTo>
                  <a:lnTo>
                    <a:pt x="0" y="542290"/>
                  </a:lnTo>
                  <a:lnTo>
                    <a:pt x="0" y="548639"/>
                  </a:lnTo>
                  <a:lnTo>
                    <a:pt x="24129" y="548639"/>
                  </a:lnTo>
                  <a:lnTo>
                    <a:pt x="24129" y="542290"/>
                  </a:lnTo>
                  <a:close/>
                </a:path>
                <a:path w="24129" h="709929">
                  <a:moveTo>
                    <a:pt x="24129" y="548640"/>
                  </a:moveTo>
                  <a:lnTo>
                    <a:pt x="0" y="548640"/>
                  </a:lnTo>
                  <a:lnTo>
                    <a:pt x="0" y="554989"/>
                  </a:lnTo>
                  <a:lnTo>
                    <a:pt x="24129" y="554989"/>
                  </a:lnTo>
                  <a:lnTo>
                    <a:pt x="24129" y="548640"/>
                  </a:lnTo>
                  <a:close/>
                </a:path>
                <a:path w="24129" h="709929">
                  <a:moveTo>
                    <a:pt x="24129" y="554990"/>
                  </a:moveTo>
                  <a:lnTo>
                    <a:pt x="0" y="554990"/>
                  </a:lnTo>
                  <a:lnTo>
                    <a:pt x="0" y="561339"/>
                  </a:lnTo>
                  <a:lnTo>
                    <a:pt x="24129" y="561339"/>
                  </a:lnTo>
                  <a:lnTo>
                    <a:pt x="24129" y="554990"/>
                  </a:lnTo>
                  <a:close/>
                </a:path>
                <a:path w="24129" h="709929">
                  <a:moveTo>
                    <a:pt x="24129" y="561340"/>
                  </a:moveTo>
                  <a:lnTo>
                    <a:pt x="0" y="561340"/>
                  </a:lnTo>
                  <a:lnTo>
                    <a:pt x="0" y="579119"/>
                  </a:lnTo>
                  <a:lnTo>
                    <a:pt x="24129" y="579119"/>
                  </a:lnTo>
                  <a:lnTo>
                    <a:pt x="24129" y="561340"/>
                  </a:lnTo>
                  <a:close/>
                </a:path>
                <a:path w="24129" h="709929">
                  <a:moveTo>
                    <a:pt x="24129" y="579120"/>
                  </a:moveTo>
                  <a:lnTo>
                    <a:pt x="0" y="579120"/>
                  </a:lnTo>
                  <a:lnTo>
                    <a:pt x="0" y="586739"/>
                  </a:lnTo>
                  <a:lnTo>
                    <a:pt x="24129" y="586739"/>
                  </a:lnTo>
                  <a:lnTo>
                    <a:pt x="24129" y="579120"/>
                  </a:lnTo>
                  <a:close/>
                </a:path>
                <a:path w="24129" h="709929">
                  <a:moveTo>
                    <a:pt x="24129" y="586740"/>
                  </a:moveTo>
                  <a:lnTo>
                    <a:pt x="0" y="586740"/>
                  </a:lnTo>
                  <a:lnTo>
                    <a:pt x="0" y="591819"/>
                  </a:lnTo>
                  <a:lnTo>
                    <a:pt x="24129" y="591819"/>
                  </a:lnTo>
                  <a:lnTo>
                    <a:pt x="24129" y="586740"/>
                  </a:lnTo>
                  <a:close/>
                </a:path>
                <a:path w="24129" h="709929">
                  <a:moveTo>
                    <a:pt x="24129" y="591820"/>
                  </a:moveTo>
                  <a:lnTo>
                    <a:pt x="0" y="591820"/>
                  </a:lnTo>
                  <a:lnTo>
                    <a:pt x="0" y="599439"/>
                  </a:lnTo>
                  <a:lnTo>
                    <a:pt x="24129" y="599439"/>
                  </a:lnTo>
                  <a:lnTo>
                    <a:pt x="24129" y="591820"/>
                  </a:lnTo>
                  <a:close/>
                </a:path>
                <a:path w="24129" h="709929">
                  <a:moveTo>
                    <a:pt x="24129" y="599440"/>
                  </a:moveTo>
                  <a:lnTo>
                    <a:pt x="0" y="599440"/>
                  </a:lnTo>
                  <a:lnTo>
                    <a:pt x="0" y="605789"/>
                  </a:lnTo>
                  <a:lnTo>
                    <a:pt x="24129" y="605789"/>
                  </a:lnTo>
                  <a:lnTo>
                    <a:pt x="24129" y="599440"/>
                  </a:lnTo>
                  <a:close/>
                </a:path>
                <a:path w="24129" h="709929">
                  <a:moveTo>
                    <a:pt x="24129" y="605790"/>
                  </a:moveTo>
                  <a:lnTo>
                    <a:pt x="0" y="605790"/>
                  </a:lnTo>
                  <a:lnTo>
                    <a:pt x="0" y="612139"/>
                  </a:lnTo>
                  <a:lnTo>
                    <a:pt x="24129" y="612139"/>
                  </a:lnTo>
                  <a:lnTo>
                    <a:pt x="24129" y="605790"/>
                  </a:lnTo>
                  <a:close/>
                </a:path>
                <a:path w="24129" h="709929">
                  <a:moveTo>
                    <a:pt x="24129" y="612140"/>
                  </a:moveTo>
                  <a:lnTo>
                    <a:pt x="0" y="612140"/>
                  </a:lnTo>
                  <a:lnTo>
                    <a:pt x="0" y="618489"/>
                  </a:lnTo>
                  <a:lnTo>
                    <a:pt x="24129" y="618489"/>
                  </a:lnTo>
                  <a:lnTo>
                    <a:pt x="24129" y="612140"/>
                  </a:lnTo>
                  <a:close/>
                </a:path>
                <a:path w="24129" h="709929">
                  <a:moveTo>
                    <a:pt x="24129" y="618490"/>
                  </a:moveTo>
                  <a:lnTo>
                    <a:pt x="0" y="618490"/>
                  </a:lnTo>
                  <a:lnTo>
                    <a:pt x="0" y="624839"/>
                  </a:lnTo>
                  <a:lnTo>
                    <a:pt x="24129" y="624839"/>
                  </a:lnTo>
                  <a:lnTo>
                    <a:pt x="24129" y="618490"/>
                  </a:lnTo>
                  <a:close/>
                </a:path>
                <a:path w="24129" h="709929">
                  <a:moveTo>
                    <a:pt x="24129" y="624840"/>
                  </a:moveTo>
                  <a:lnTo>
                    <a:pt x="0" y="624840"/>
                  </a:lnTo>
                  <a:lnTo>
                    <a:pt x="0" y="631189"/>
                  </a:lnTo>
                  <a:lnTo>
                    <a:pt x="24129" y="631189"/>
                  </a:lnTo>
                  <a:lnTo>
                    <a:pt x="24129" y="624840"/>
                  </a:lnTo>
                  <a:close/>
                </a:path>
                <a:path w="24129" h="709929">
                  <a:moveTo>
                    <a:pt x="24129" y="631190"/>
                  </a:moveTo>
                  <a:lnTo>
                    <a:pt x="0" y="631190"/>
                  </a:lnTo>
                  <a:lnTo>
                    <a:pt x="0" y="637539"/>
                  </a:lnTo>
                  <a:lnTo>
                    <a:pt x="24129" y="637539"/>
                  </a:lnTo>
                  <a:lnTo>
                    <a:pt x="24129" y="631190"/>
                  </a:lnTo>
                  <a:close/>
                </a:path>
                <a:path w="24129" h="709929">
                  <a:moveTo>
                    <a:pt x="24129" y="637540"/>
                  </a:moveTo>
                  <a:lnTo>
                    <a:pt x="0" y="637540"/>
                  </a:lnTo>
                  <a:lnTo>
                    <a:pt x="0" y="643889"/>
                  </a:lnTo>
                  <a:lnTo>
                    <a:pt x="24129" y="643889"/>
                  </a:lnTo>
                  <a:lnTo>
                    <a:pt x="24129" y="637540"/>
                  </a:lnTo>
                  <a:close/>
                </a:path>
                <a:path w="24129" h="709929">
                  <a:moveTo>
                    <a:pt x="24129" y="643890"/>
                  </a:moveTo>
                  <a:lnTo>
                    <a:pt x="0" y="643890"/>
                  </a:lnTo>
                  <a:lnTo>
                    <a:pt x="0" y="650239"/>
                  </a:lnTo>
                  <a:lnTo>
                    <a:pt x="24129" y="650239"/>
                  </a:lnTo>
                  <a:lnTo>
                    <a:pt x="24129" y="643890"/>
                  </a:lnTo>
                  <a:close/>
                </a:path>
                <a:path w="24129" h="709929">
                  <a:moveTo>
                    <a:pt x="24129" y="650240"/>
                  </a:moveTo>
                  <a:lnTo>
                    <a:pt x="0" y="650240"/>
                  </a:lnTo>
                  <a:lnTo>
                    <a:pt x="0" y="656589"/>
                  </a:lnTo>
                  <a:lnTo>
                    <a:pt x="24129" y="656589"/>
                  </a:lnTo>
                  <a:lnTo>
                    <a:pt x="24129" y="650240"/>
                  </a:lnTo>
                  <a:close/>
                </a:path>
                <a:path w="24129" h="709929">
                  <a:moveTo>
                    <a:pt x="24129" y="656590"/>
                  </a:moveTo>
                  <a:lnTo>
                    <a:pt x="0" y="656590"/>
                  </a:lnTo>
                  <a:lnTo>
                    <a:pt x="0" y="662939"/>
                  </a:lnTo>
                  <a:lnTo>
                    <a:pt x="24129" y="662939"/>
                  </a:lnTo>
                  <a:lnTo>
                    <a:pt x="24129" y="656590"/>
                  </a:lnTo>
                  <a:close/>
                </a:path>
                <a:path w="24129" h="709929">
                  <a:moveTo>
                    <a:pt x="24129" y="662940"/>
                  </a:moveTo>
                  <a:lnTo>
                    <a:pt x="0" y="662940"/>
                  </a:lnTo>
                  <a:lnTo>
                    <a:pt x="0" y="669289"/>
                  </a:lnTo>
                  <a:lnTo>
                    <a:pt x="24129" y="669289"/>
                  </a:lnTo>
                  <a:lnTo>
                    <a:pt x="24129" y="662940"/>
                  </a:lnTo>
                  <a:close/>
                </a:path>
                <a:path w="24129" h="709929">
                  <a:moveTo>
                    <a:pt x="24129" y="669290"/>
                  </a:moveTo>
                  <a:lnTo>
                    <a:pt x="0" y="669290"/>
                  </a:lnTo>
                  <a:lnTo>
                    <a:pt x="0" y="675639"/>
                  </a:lnTo>
                  <a:lnTo>
                    <a:pt x="24129" y="675639"/>
                  </a:lnTo>
                  <a:lnTo>
                    <a:pt x="24129" y="669290"/>
                  </a:lnTo>
                  <a:close/>
                </a:path>
                <a:path w="24129" h="709929">
                  <a:moveTo>
                    <a:pt x="24129" y="675640"/>
                  </a:moveTo>
                  <a:lnTo>
                    <a:pt x="0" y="675640"/>
                  </a:lnTo>
                  <a:lnTo>
                    <a:pt x="0" y="681989"/>
                  </a:lnTo>
                  <a:lnTo>
                    <a:pt x="24129" y="681989"/>
                  </a:lnTo>
                  <a:lnTo>
                    <a:pt x="24129" y="675640"/>
                  </a:lnTo>
                  <a:close/>
                </a:path>
                <a:path w="24129" h="709929">
                  <a:moveTo>
                    <a:pt x="24129" y="681990"/>
                  </a:moveTo>
                  <a:lnTo>
                    <a:pt x="0" y="681990"/>
                  </a:lnTo>
                  <a:lnTo>
                    <a:pt x="0" y="688339"/>
                  </a:lnTo>
                  <a:lnTo>
                    <a:pt x="24129" y="688339"/>
                  </a:lnTo>
                  <a:lnTo>
                    <a:pt x="24129" y="681990"/>
                  </a:lnTo>
                  <a:close/>
                </a:path>
                <a:path w="24129" h="709929">
                  <a:moveTo>
                    <a:pt x="24129" y="688340"/>
                  </a:moveTo>
                  <a:lnTo>
                    <a:pt x="0" y="688340"/>
                  </a:lnTo>
                  <a:lnTo>
                    <a:pt x="0" y="694689"/>
                  </a:lnTo>
                  <a:lnTo>
                    <a:pt x="24129" y="694689"/>
                  </a:lnTo>
                  <a:lnTo>
                    <a:pt x="24129" y="688340"/>
                  </a:lnTo>
                  <a:close/>
                </a:path>
                <a:path w="24129" h="709929">
                  <a:moveTo>
                    <a:pt x="24129" y="694690"/>
                  </a:moveTo>
                  <a:lnTo>
                    <a:pt x="0" y="694690"/>
                  </a:lnTo>
                  <a:lnTo>
                    <a:pt x="0" y="701039"/>
                  </a:lnTo>
                  <a:lnTo>
                    <a:pt x="24129" y="701039"/>
                  </a:lnTo>
                  <a:lnTo>
                    <a:pt x="24129" y="694690"/>
                  </a:lnTo>
                  <a:close/>
                </a:path>
                <a:path w="24129" h="709929">
                  <a:moveTo>
                    <a:pt x="24129" y="701040"/>
                  </a:moveTo>
                  <a:lnTo>
                    <a:pt x="0" y="701040"/>
                  </a:lnTo>
                  <a:lnTo>
                    <a:pt x="0" y="707389"/>
                  </a:lnTo>
                  <a:lnTo>
                    <a:pt x="24129" y="707389"/>
                  </a:lnTo>
                  <a:lnTo>
                    <a:pt x="24129" y="701040"/>
                  </a:lnTo>
                  <a:close/>
                </a:path>
                <a:path w="24129" h="709929">
                  <a:moveTo>
                    <a:pt x="24129" y="707390"/>
                  </a:moveTo>
                  <a:lnTo>
                    <a:pt x="13969" y="707390"/>
                  </a:lnTo>
                  <a:lnTo>
                    <a:pt x="13969" y="708660"/>
                  </a:lnTo>
                  <a:lnTo>
                    <a:pt x="21589" y="708660"/>
                  </a:lnTo>
                  <a:lnTo>
                    <a:pt x="21589" y="709930"/>
                  </a:lnTo>
                  <a:lnTo>
                    <a:pt x="24129" y="709930"/>
                  </a:lnTo>
                  <a:lnTo>
                    <a:pt x="24129" y="707390"/>
                  </a:lnTo>
                  <a:close/>
                </a:path>
              </a:pathLst>
            </a:custGeom>
            <a:solidFill>
              <a:srgbClr val="1D1D1D"/>
            </a:solidFill>
          </p:spPr>
          <p:txBody>
            <a:bodyPr bIns="0" lIns="0" rIns="0" rtlCol="0" tIns="0" wrap="square"/>
            <a:p/>
          </p:txBody>
        </p:sp>
        <p:sp>
          <p:nvSpPr>
            <p:cNvPr id="1048947" name="object 224"/>
            <p:cNvSpPr/>
            <p:nvPr/>
          </p:nvSpPr>
          <p:spPr>
            <a:xfrm>
              <a:off x="6518910" y="4489449"/>
              <a:ext cx="24130" cy="701040"/>
            </a:xfrm>
            <a:custGeom>
              <a:avLst/>
              <a:ahLst/>
              <a:rect l="l" t="t" r="r" b="b"/>
              <a:pathLst>
                <a:path w="24129" h="701039">
                  <a:moveTo>
                    <a:pt x="24130" y="0"/>
                  </a:moveTo>
                  <a:lnTo>
                    <a:pt x="21590" y="0"/>
                  </a:lnTo>
                  <a:lnTo>
                    <a:pt x="21590" y="1269"/>
                  </a:lnTo>
                  <a:lnTo>
                    <a:pt x="15240" y="1269"/>
                  </a:lnTo>
                  <a:lnTo>
                    <a:pt x="15240" y="2539"/>
                  </a:lnTo>
                  <a:lnTo>
                    <a:pt x="24130" y="2539"/>
                  </a:lnTo>
                  <a:lnTo>
                    <a:pt x="24130" y="0"/>
                  </a:lnTo>
                  <a:close/>
                </a:path>
                <a:path w="24129" h="701039">
                  <a:moveTo>
                    <a:pt x="24130" y="2540"/>
                  </a:moveTo>
                  <a:lnTo>
                    <a:pt x="11430" y="2540"/>
                  </a:lnTo>
                  <a:lnTo>
                    <a:pt x="11430" y="3810"/>
                  </a:lnTo>
                  <a:lnTo>
                    <a:pt x="8890" y="3810"/>
                  </a:lnTo>
                  <a:lnTo>
                    <a:pt x="8890" y="5080"/>
                  </a:lnTo>
                  <a:lnTo>
                    <a:pt x="1270" y="5080"/>
                  </a:lnTo>
                  <a:lnTo>
                    <a:pt x="1270" y="6350"/>
                  </a:lnTo>
                  <a:lnTo>
                    <a:pt x="0" y="6350"/>
                  </a:lnTo>
                  <a:lnTo>
                    <a:pt x="0" y="8889"/>
                  </a:lnTo>
                  <a:lnTo>
                    <a:pt x="24130" y="8889"/>
                  </a:lnTo>
                  <a:lnTo>
                    <a:pt x="24130" y="2540"/>
                  </a:lnTo>
                  <a:close/>
                </a:path>
                <a:path w="24129" h="701039">
                  <a:moveTo>
                    <a:pt x="24130" y="8890"/>
                  </a:moveTo>
                  <a:lnTo>
                    <a:pt x="0" y="8890"/>
                  </a:lnTo>
                  <a:lnTo>
                    <a:pt x="0" y="15239"/>
                  </a:lnTo>
                  <a:lnTo>
                    <a:pt x="24130" y="15239"/>
                  </a:lnTo>
                  <a:lnTo>
                    <a:pt x="24130" y="8890"/>
                  </a:lnTo>
                  <a:close/>
                </a:path>
                <a:path w="24129" h="701039">
                  <a:moveTo>
                    <a:pt x="24130" y="15240"/>
                  </a:moveTo>
                  <a:lnTo>
                    <a:pt x="0" y="15240"/>
                  </a:lnTo>
                  <a:lnTo>
                    <a:pt x="0" y="21589"/>
                  </a:lnTo>
                  <a:lnTo>
                    <a:pt x="24130" y="21589"/>
                  </a:lnTo>
                  <a:lnTo>
                    <a:pt x="24130" y="15240"/>
                  </a:lnTo>
                  <a:close/>
                </a:path>
                <a:path w="24129" h="701039">
                  <a:moveTo>
                    <a:pt x="24130" y="21590"/>
                  </a:moveTo>
                  <a:lnTo>
                    <a:pt x="0" y="21590"/>
                  </a:lnTo>
                  <a:lnTo>
                    <a:pt x="0" y="27939"/>
                  </a:lnTo>
                  <a:lnTo>
                    <a:pt x="24130" y="27939"/>
                  </a:lnTo>
                  <a:lnTo>
                    <a:pt x="24130" y="21590"/>
                  </a:lnTo>
                  <a:close/>
                </a:path>
                <a:path w="24129" h="701039">
                  <a:moveTo>
                    <a:pt x="24130" y="27940"/>
                  </a:moveTo>
                  <a:lnTo>
                    <a:pt x="0" y="27940"/>
                  </a:lnTo>
                  <a:lnTo>
                    <a:pt x="0" y="34289"/>
                  </a:lnTo>
                  <a:lnTo>
                    <a:pt x="24130" y="34289"/>
                  </a:lnTo>
                  <a:lnTo>
                    <a:pt x="24130" y="27940"/>
                  </a:lnTo>
                  <a:close/>
                </a:path>
                <a:path w="24129" h="701039">
                  <a:moveTo>
                    <a:pt x="24130" y="34290"/>
                  </a:moveTo>
                  <a:lnTo>
                    <a:pt x="0" y="34290"/>
                  </a:lnTo>
                  <a:lnTo>
                    <a:pt x="0" y="40639"/>
                  </a:lnTo>
                  <a:lnTo>
                    <a:pt x="24130" y="40639"/>
                  </a:lnTo>
                  <a:lnTo>
                    <a:pt x="24130" y="34290"/>
                  </a:lnTo>
                  <a:close/>
                </a:path>
                <a:path w="24129" h="701039">
                  <a:moveTo>
                    <a:pt x="24130" y="40640"/>
                  </a:moveTo>
                  <a:lnTo>
                    <a:pt x="0" y="40640"/>
                  </a:lnTo>
                  <a:lnTo>
                    <a:pt x="0" y="46989"/>
                  </a:lnTo>
                  <a:lnTo>
                    <a:pt x="24130" y="46989"/>
                  </a:lnTo>
                  <a:lnTo>
                    <a:pt x="24130" y="40640"/>
                  </a:lnTo>
                  <a:close/>
                </a:path>
                <a:path w="24129" h="701039">
                  <a:moveTo>
                    <a:pt x="24130" y="46990"/>
                  </a:moveTo>
                  <a:lnTo>
                    <a:pt x="0" y="46990"/>
                  </a:lnTo>
                  <a:lnTo>
                    <a:pt x="0" y="53339"/>
                  </a:lnTo>
                  <a:lnTo>
                    <a:pt x="24130" y="53339"/>
                  </a:lnTo>
                  <a:lnTo>
                    <a:pt x="24130" y="46990"/>
                  </a:lnTo>
                  <a:close/>
                </a:path>
                <a:path w="24129" h="701039">
                  <a:moveTo>
                    <a:pt x="24130" y="53340"/>
                  </a:moveTo>
                  <a:lnTo>
                    <a:pt x="0" y="53340"/>
                  </a:lnTo>
                  <a:lnTo>
                    <a:pt x="0" y="59689"/>
                  </a:lnTo>
                  <a:lnTo>
                    <a:pt x="24130" y="59689"/>
                  </a:lnTo>
                  <a:lnTo>
                    <a:pt x="24130" y="53340"/>
                  </a:lnTo>
                  <a:close/>
                </a:path>
                <a:path w="24129" h="701039">
                  <a:moveTo>
                    <a:pt x="24130" y="59690"/>
                  </a:moveTo>
                  <a:lnTo>
                    <a:pt x="0" y="59690"/>
                  </a:lnTo>
                  <a:lnTo>
                    <a:pt x="0" y="66039"/>
                  </a:lnTo>
                  <a:lnTo>
                    <a:pt x="24130" y="66039"/>
                  </a:lnTo>
                  <a:lnTo>
                    <a:pt x="24130" y="59690"/>
                  </a:lnTo>
                  <a:close/>
                </a:path>
                <a:path w="24129" h="701039">
                  <a:moveTo>
                    <a:pt x="24130" y="66040"/>
                  </a:moveTo>
                  <a:lnTo>
                    <a:pt x="0" y="66040"/>
                  </a:lnTo>
                  <a:lnTo>
                    <a:pt x="0" y="72389"/>
                  </a:lnTo>
                  <a:lnTo>
                    <a:pt x="24130" y="72389"/>
                  </a:lnTo>
                  <a:lnTo>
                    <a:pt x="24130" y="66040"/>
                  </a:lnTo>
                  <a:close/>
                </a:path>
                <a:path w="24129" h="701039">
                  <a:moveTo>
                    <a:pt x="24130" y="72390"/>
                  </a:moveTo>
                  <a:lnTo>
                    <a:pt x="0" y="72390"/>
                  </a:lnTo>
                  <a:lnTo>
                    <a:pt x="0" y="78739"/>
                  </a:lnTo>
                  <a:lnTo>
                    <a:pt x="24130" y="78739"/>
                  </a:lnTo>
                  <a:lnTo>
                    <a:pt x="24130" y="72390"/>
                  </a:lnTo>
                  <a:close/>
                </a:path>
                <a:path w="24129" h="701039">
                  <a:moveTo>
                    <a:pt x="24130" y="78740"/>
                  </a:moveTo>
                  <a:lnTo>
                    <a:pt x="0" y="78740"/>
                  </a:lnTo>
                  <a:lnTo>
                    <a:pt x="0" y="85089"/>
                  </a:lnTo>
                  <a:lnTo>
                    <a:pt x="24130" y="85089"/>
                  </a:lnTo>
                  <a:lnTo>
                    <a:pt x="24130" y="78740"/>
                  </a:lnTo>
                  <a:close/>
                </a:path>
                <a:path w="24129" h="701039">
                  <a:moveTo>
                    <a:pt x="24130" y="85090"/>
                  </a:moveTo>
                  <a:lnTo>
                    <a:pt x="0" y="85090"/>
                  </a:lnTo>
                  <a:lnTo>
                    <a:pt x="0" y="91439"/>
                  </a:lnTo>
                  <a:lnTo>
                    <a:pt x="24130" y="91439"/>
                  </a:lnTo>
                  <a:lnTo>
                    <a:pt x="24130" y="85090"/>
                  </a:lnTo>
                  <a:close/>
                </a:path>
                <a:path w="24129" h="701039">
                  <a:moveTo>
                    <a:pt x="24130" y="91440"/>
                  </a:moveTo>
                  <a:lnTo>
                    <a:pt x="0" y="91440"/>
                  </a:lnTo>
                  <a:lnTo>
                    <a:pt x="0" y="97789"/>
                  </a:lnTo>
                  <a:lnTo>
                    <a:pt x="24130" y="97789"/>
                  </a:lnTo>
                  <a:lnTo>
                    <a:pt x="24130" y="91440"/>
                  </a:lnTo>
                  <a:close/>
                </a:path>
                <a:path w="24129" h="701039">
                  <a:moveTo>
                    <a:pt x="24130" y="97790"/>
                  </a:moveTo>
                  <a:lnTo>
                    <a:pt x="0" y="97790"/>
                  </a:lnTo>
                  <a:lnTo>
                    <a:pt x="0" y="104139"/>
                  </a:lnTo>
                  <a:lnTo>
                    <a:pt x="24130" y="104139"/>
                  </a:lnTo>
                  <a:lnTo>
                    <a:pt x="24130" y="97790"/>
                  </a:lnTo>
                  <a:close/>
                </a:path>
                <a:path w="24129" h="701039">
                  <a:moveTo>
                    <a:pt x="24130" y="104140"/>
                  </a:moveTo>
                  <a:lnTo>
                    <a:pt x="0" y="104140"/>
                  </a:lnTo>
                  <a:lnTo>
                    <a:pt x="0" y="109219"/>
                  </a:lnTo>
                  <a:lnTo>
                    <a:pt x="24130" y="109219"/>
                  </a:lnTo>
                  <a:lnTo>
                    <a:pt x="24130" y="104140"/>
                  </a:lnTo>
                  <a:close/>
                </a:path>
                <a:path w="24129" h="701039">
                  <a:moveTo>
                    <a:pt x="24130" y="109220"/>
                  </a:moveTo>
                  <a:lnTo>
                    <a:pt x="0" y="109220"/>
                  </a:lnTo>
                  <a:lnTo>
                    <a:pt x="0" y="116839"/>
                  </a:lnTo>
                  <a:lnTo>
                    <a:pt x="24130" y="116839"/>
                  </a:lnTo>
                  <a:lnTo>
                    <a:pt x="24130" y="109220"/>
                  </a:lnTo>
                  <a:close/>
                </a:path>
                <a:path w="24129" h="701039">
                  <a:moveTo>
                    <a:pt x="24130" y="116840"/>
                  </a:moveTo>
                  <a:lnTo>
                    <a:pt x="0" y="116840"/>
                  </a:lnTo>
                  <a:lnTo>
                    <a:pt x="0" y="123189"/>
                  </a:lnTo>
                  <a:lnTo>
                    <a:pt x="24130" y="123189"/>
                  </a:lnTo>
                  <a:lnTo>
                    <a:pt x="24130" y="116840"/>
                  </a:lnTo>
                  <a:close/>
                </a:path>
                <a:path w="24129" h="701039">
                  <a:moveTo>
                    <a:pt x="24130" y="123190"/>
                  </a:moveTo>
                  <a:lnTo>
                    <a:pt x="0" y="123190"/>
                  </a:lnTo>
                  <a:lnTo>
                    <a:pt x="0" y="129539"/>
                  </a:lnTo>
                  <a:lnTo>
                    <a:pt x="24130" y="129539"/>
                  </a:lnTo>
                  <a:lnTo>
                    <a:pt x="24130" y="123190"/>
                  </a:lnTo>
                  <a:close/>
                </a:path>
                <a:path w="24129" h="701039">
                  <a:moveTo>
                    <a:pt x="24130" y="129540"/>
                  </a:moveTo>
                  <a:lnTo>
                    <a:pt x="0" y="129540"/>
                  </a:lnTo>
                  <a:lnTo>
                    <a:pt x="0" y="134619"/>
                  </a:lnTo>
                  <a:lnTo>
                    <a:pt x="24130" y="134619"/>
                  </a:lnTo>
                  <a:lnTo>
                    <a:pt x="24130" y="129540"/>
                  </a:lnTo>
                  <a:close/>
                </a:path>
                <a:path w="24129" h="701039">
                  <a:moveTo>
                    <a:pt x="24130" y="134620"/>
                  </a:moveTo>
                  <a:lnTo>
                    <a:pt x="0" y="134620"/>
                  </a:lnTo>
                  <a:lnTo>
                    <a:pt x="0" y="142239"/>
                  </a:lnTo>
                  <a:lnTo>
                    <a:pt x="24130" y="142239"/>
                  </a:lnTo>
                  <a:lnTo>
                    <a:pt x="24130" y="134620"/>
                  </a:lnTo>
                  <a:close/>
                </a:path>
                <a:path w="24129" h="701039">
                  <a:moveTo>
                    <a:pt x="24130" y="142240"/>
                  </a:moveTo>
                  <a:lnTo>
                    <a:pt x="0" y="142240"/>
                  </a:lnTo>
                  <a:lnTo>
                    <a:pt x="0" y="148589"/>
                  </a:lnTo>
                  <a:lnTo>
                    <a:pt x="24130" y="148589"/>
                  </a:lnTo>
                  <a:lnTo>
                    <a:pt x="24130" y="142240"/>
                  </a:lnTo>
                  <a:close/>
                </a:path>
                <a:path w="24129" h="701039">
                  <a:moveTo>
                    <a:pt x="24130" y="148590"/>
                  </a:moveTo>
                  <a:lnTo>
                    <a:pt x="0" y="148590"/>
                  </a:lnTo>
                  <a:lnTo>
                    <a:pt x="0" y="154939"/>
                  </a:lnTo>
                  <a:lnTo>
                    <a:pt x="24130" y="154939"/>
                  </a:lnTo>
                  <a:lnTo>
                    <a:pt x="24130" y="148590"/>
                  </a:lnTo>
                  <a:close/>
                </a:path>
                <a:path w="24129" h="701039">
                  <a:moveTo>
                    <a:pt x="24130" y="154940"/>
                  </a:moveTo>
                  <a:lnTo>
                    <a:pt x="0" y="154940"/>
                  </a:lnTo>
                  <a:lnTo>
                    <a:pt x="0" y="161289"/>
                  </a:lnTo>
                  <a:lnTo>
                    <a:pt x="24130" y="161289"/>
                  </a:lnTo>
                  <a:lnTo>
                    <a:pt x="24130" y="154940"/>
                  </a:lnTo>
                  <a:close/>
                </a:path>
                <a:path w="24129" h="701039">
                  <a:moveTo>
                    <a:pt x="24130" y="161290"/>
                  </a:moveTo>
                  <a:lnTo>
                    <a:pt x="0" y="161290"/>
                  </a:lnTo>
                  <a:lnTo>
                    <a:pt x="0" y="167639"/>
                  </a:lnTo>
                  <a:lnTo>
                    <a:pt x="24130" y="167639"/>
                  </a:lnTo>
                  <a:lnTo>
                    <a:pt x="24130" y="161290"/>
                  </a:lnTo>
                  <a:close/>
                </a:path>
                <a:path w="24129" h="701039">
                  <a:moveTo>
                    <a:pt x="24130" y="167640"/>
                  </a:moveTo>
                  <a:lnTo>
                    <a:pt x="0" y="167640"/>
                  </a:lnTo>
                  <a:lnTo>
                    <a:pt x="0" y="173989"/>
                  </a:lnTo>
                  <a:lnTo>
                    <a:pt x="24130" y="173989"/>
                  </a:lnTo>
                  <a:lnTo>
                    <a:pt x="24130" y="167640"/>
                  </a:lnTo>
                  <a:close/>
                </a:path>
                <a:path w="24129" h="701039">
                  <a:moveTo>
                    <a:pt x="24130" y="173990"/>
                  </a:moveTo>
                  <a:lnTo>
                    <a:pt x="0" y="173990"/>
                  </a:lnTo>
                  <a:lnTo>
                    <a:pt x="0" y="180339"/>
                  </a:lnTo>
                  <a:lnTo>
                    <a:pt x="24130" y="180339"/>
                  </a:lnTo>
                  <a:lnTo>
                    <a:pt x="24130" y="173990"/>
                  </a:lnTo>
                  <a:close/>
                </a:path>
                <a:path w="24129" h="701039">
                  <a:moveTo>
                    <a:pt x="24130" y="180340"/>
                  </a:moveTo>
                  <a:lnTo>
                    <a:pt x="0" y="180340"/>
                  </a:lnTo>
                  <a:lnTo>
                    <a:pt x="0" y="186689"/>
                  </a:lnTo>
                  <a:lnTo>
                    <a:pt x="24130" y="186689"/>
                  </a:lnTo>
                  <a:lnTo>
                    <a:pt x="24130" y="180340"/>
                  </a:lnTo>
                  <a:close/>
                </a:path>
                <a:path w="24129" h="701039">
                  <a:moveTo>
                    <a:pt x="24130" y="186690"/>
                  </a:moveTo>
                  <a:lnTo>
                    <a:pt x="0" y="186690"/>
                  </a:lnTo>
                  <a:lnTo>
                    <a:pt x="0" y="193039"/>
                  </a:lnTo>
                  <a:lnTo>
                    <a:pt x="24130" y="193039"/>
                  </a:lnTo>
                  <a:lnTo>
                    <a:pt x="24130" y="186690"/>
                  </a:lnTo>
                  <a:close/>
                </a:path>
                <a:path w="24129" h="701039">
                  <a:moveTo>
                    <a:pt x="24130" y="193040"/>
                  </a:moveTo>
                  <a:lnTo>
                    <a:pt x="0" y="193040"/>
                  </a:lnTo>
                  <a:lnTo>
                    <a:pt x="0" y="199389"/>
                  </a:lnTo>
                  <a:lnTo>
                    <a:pt x="24130" y="199389"/>
                  </a:lnTo>
                  <a:lnTo>
                    <a:pt x="24130" y="193040"/>
                  </a:lnTo>
                  <a:close/>
                </a:path>
                <a:path w="24129" h="701039">
                  <a:moveTo>
                    <a:pt x="24130" y="199390"/>
                  </a:moveTo>
                  <a:lnTo>
                    <a:pt x="0" y="199390"/>
                  </a:lnTo>
                  <a:lnTo>
                    <a:pt x="0" y="205739"/>
                  </a:lnTo>
                  <a:lnTo>
                    <a:pt x="24130" y="205739"/>
                  </a:lnTo>
                  <a:lnTo>
                    <a:pt x="24130" y="199390"/>
                  </a:lnTo>
                  <a:close/>
                </a:path>
                <a:path w="24129" h="701039">
                  <a:moveTo>
                    <a:pt x="24130" y="205740"/>
                  </a:moveTo>
                  <a:lnTo>
                    <a:pt x="0" y="205740"/>
                  </a:lnTo>
                  <a:lnTo>
                    <a:pt x="0" y="208280"/>
                  </a:lnTo>
                  <a:lnTo>
                    <a:pt x="8890" y="208280"/>
                  </a:lnTo>
                  <a:lnTo>
                    <a:pt x="8890" y="209550"/>
                  </a:lnTo>
                  <a:lnTo>
                    <a:pt x="20320" y="209550"/>
                  </a:lnTo>
                  <a:lnTo>
                    <a:pt x="20320" y="210819"/>
                  </a:lnTo>
                  <a:lnTo>
                    <a:pt x="24130" y="210819"/>
                  </a:lnTo>
                  <a:lnTo>
                    <a:pt x="24130" y="205740"/>
                  </a:lnTo>
                  <a:close/>
                </a:path>
                <a:path w="24129" h="701039">
                  <a:moveTo>
                    <a:pt x="24130" y="302260"/>
                  </a:moveTo>
                  <a:lnTo>
                    <a:pt x="21590" y="302260"/>
                  </a:lnTo>
                  <a:lnTo>
                    <a:pt x="21590" y="303530"/>
                  </a:lnTo>
                  <a:lnTo>
                    <a:pt x="16510" y="303530"/>
                  </a:lnTo>
                  <a:lnTo>
                    <a:pt x="16510" y="304800"/>
                  </a:lnTo>
                  <a:lnTo>
                    <a:pt x="12700" y="304800"/>
                  </a:lnTo>
                  <a:lnTo>
                    <a:pt x="12700" y="306069"/>
                  </a:lnTo>
                  <a:lnTo>
                    <a:pt x="6350" y="306069"/>
                  </a:lnTo>
                  <a:lnTo>
                    <a:pt x="6350" y="307339"/>
                  </a:lnTo>
                  <a:lnTo>
                    <a:pt x="24130" y="307339"/>
                  </a:lnTo>
                  <a:lnTo>
                    <a:pt x="24130" y="302260"/>
                  </a:lnTo>
                  <a:close/>
                </a:path>
                <a:path w="24129" h="701039">
                  <a:moveTo>
                    <a:pt x="24130" y="307340"/>
                  </a:moveTo>
                  <a:lnTo>
                    <a:pt x="2540" y="307340"/>
                  </a:lnTo>
                  <a:lnTo>
                    <a:pt x="2540" y="308610"/>
                  </a:lnTo>
                  <a:lnTo>
                    <a:pt x="0" y="308610"/>
                  </a:lnTo>
                  <a:lnTo>
                    <a:pt x="0" y="313689"/>
                  </a:lnTo>
                  <a:lnTo>
                    <a:pt x="24130" y="313689"/>
                  </a:lnTo>
                  <a:lnTo>
                    <a:pt x="24130" y="307340"/>
                  </a:lnTo>
                  <a:close/>
                </a:path>
                <a:path w="24129" h="701039">
                  <a:moveTo>
                    <a:pt x="24130" y="313690"/>
                  </a:moveTo>
                  <a:lnTo>
                    <a:pt x="0" y="313690"/>
                  </a:lnTo>
                  <a:lnTo>
                    <a:pt x="0" y="320039"/>
                  </a:lnTo>
                  <a:lnTo>
                    <a:pt x="24130" y="320039"/>
                  </a:lnTo>
                  <a:lnTo>
                    <a:pt x="24130" y="313690"/>
                  </a:lnTo>
                  <a:close/>
                </a:path>
                <a:path w="24129" h="701039">
                  <a:moveTo>
                    <a:pt x="24130" y="320040"/>
                  </a:moveTo>
                  <a:lnTo>
                    <a:pt x="0" y="320040"/>
                  </a:lnTo>
                  <a:lnTo>
                    <a:pt x="0" y="326389"/>
                  </a:lnTo>
                  <a:lnTo>
                    <a:pt x="24130" y="326389"/>
                  </a:lnTo>
                  <a:lnTo>
                    <a:pt x="24130" y="320040"/>
                  </a:lnTo>
                  <a:close/>
                </a:path>
                <a:path w="24129" h="701039">
                  <a:moveTo>
                    <a:pt x="24130" y="326390"/>
                  </a:moveTo>
                  <a:lnTo>
                    <a:pt x="0" y="326390"/>
                  </a:lnTo>
                  <a:lnTo>
                    <a:pt x="0" y="332739"/>
                  </a:lnTo>
                  <a:lnTo>
                    <a:pt x="24130" y="332739"/>
                  </a:lnTo>
                  <a:lnTo>
                    <a:pt x="24130" y="326390"/>
                  </a:lnTo>
                  <a:close/>
                </a:path>
                <a:path w="24129" h="701039">
                  <a:moveTo>
                    <a:pt x="24130" y="332740"/>
                  </a:moveTo>
                  <a:lnTo>
                    <a:pt x="0" y="332740"/>
                  </a:lnTo>
                  <a:lnTo>
                    <a:pt x="0" y="339089"/>
                  </a:lnTo>
                  <a:lnTo>
                    <a:pt x="24130" y="339089"/>
                  </a:lnTo>
                  <a:lnTo>
                    <a:pt x="24130" y="332740"/>
                  </a:lnTo>
                  <a:close/>
                </a:path>
                <a:path w="24129" h="701039">
                  <a:moveTo>
                    <a:pt x="24130" y="339090"/>
                  </a:moveTo>
                  <a:lnTo>
                    <a:pt x="0" y="339090"/>
                  </a:lnTo>
                  <a:lnTo>
                    <a:pt x="0" y="345439"/>
                  </a:lnTo>
                  <a:lnTo>
                    <a:pt x="24130" y="345439"/>
                  </a:lnTo>
                  <a:lnTo>
                    <a:pt x="24130" y="339090"/>
                  </a:lnTo>
                  <a:close/>
                </a:path>
                <a:path w="24129" h="701039">
                  <a:moveTo>
                    <a:pt x="24130" y="345440"/>
                  </a:moveTo>
                  <a:lnTo>
                    <a:pt x="0" y="345440"/>
                  </a:lnTo>
                  <a:lnTo>
                    <a:pt x="0" y="351789"/>
                  </a:lnTo>
                  <a:lnTo>
                    <a:pt x="24130" y="351789"/>
                  </a:lnTo>
                  <a:lnTo>
                    <a:pt x="24130" y="345440"/>
                  </a:lnTo>
                  <a:close/>
                </a:path>
                <a:path w="24129" h="701039">
                  <a:moveTo>
                    <a:pt x="24130" y="351790"/>
                  </a:moveTo>
                  <a:lnTo>
                    <a:pt x="0" y="351790"/>
                  </a:lnTo>
                  <a:lnTo>
                    <a:pt x="0" y="358139"/>
                  </a:lnTo>
                  <a:lnTo>
                    <a:pt x="24130" y="358139"/>
                  </a:lnTo>
                  <a:lnTo>
                    <a:pt x="24130" y="351790"/>
                  </a:lnTo>
                  <a:close/>
                </a:path>
                <a:path w="24129" h="701039">
                  <a:moveTo>
                    <a:pt x="24130" y="358140"/>
                  </a:moveTo>
                  <a:lnTo>
                    <a:pt x="0" y="358140"/>
                  </a:lnTo>
                  <a:lnTo>
                    <a:pt x="0" y="364489"/>
                  </a:lnTo>
                  <a:lnTo>
                    <a:pt x="24130" y="364489"/>
                  </a:lnTo>
                  <a:lnTo>
                    <a:pt x="24130" y="358140"/>
                  </a:lnTo>
                  <a:close/>
                </a:path>
                <a:path w="24129" h="701039">
                  <a:moveTo>
                    <a:pt x="24130" y="364490"/>
                  </a:moveTo>
                  <a:lnTo>
                    <a:pt x="0" y="364490"/>
                  </a:lnTo>
                  <a:lnTo>
                    <a:pt x="0" y="370839"/>
                  </a:lnTo>
                  <a:lnTo>
                    <a:pt x="24130" y="370839"/>
                  </a:lnTo>
                  <a:lnTo>
                    <a:pt x="24130" y="364490"/>
                  </a:lnTo>
                  <a:close/>
                </a:path>
                <a:path w="24129" h="701039">
                  <a:moveTo>
                    <a:pt x="24130" y="370840"/>
                  </a:moveTo>
                  <a:lnTo>
                    <a:pt x="0" y="370840"/>
                  </a:lnTo>
                  <a:lnTo>
                    <a:pt x="0" y="377189"/>
                  </a:lnTo>
                  <a:lnTo>
                    <a:pt x="24130" y="377189"/>
                  </a:lnTo>
                  <a:lnTo>
                    <a:pt x="24130" y="370840"/>
                  </a:lnTo>
                  <a:close/>
                </a:path>
                <a:path w="24129" h="701039">
                  <a:moveTo>
                    <a:pt x="24130" y="377190"/>
                  </a:moveTo>
                  <a:lnTo>
                    <a:pt x="0" y="377190"/>
                  </a:lnTo>
                  <a:lnTo>
                    <a:pt x="0" y="383539"/>
                  </a:lnTo>
                  <a:lnTo>
                    <a:pt x="24130" y="383539"/>
                  </a:lnTo>
                  <a:lnTo>
                    <a:pt x="24130" y="377190"/>
                  </a:lnTo>
                  <a:close/>
                </a:path>
                <a:path w="24129" h="701039">
                  <a:moveTo>
                    <a:pt x="24130" y="383540"/>
                  </a:moveTo>
                  <a:lnTo>
                    <a:pt x="0" y="383540"/>
                  </a:lnTo>
                  <a:lnTo>
                    <a:pt x="0" y="389889"/>
                  </a:lnTo>
                  <a:lnTo>
                    <a:pt x="24130" y="389889"/>
                  </a:lnTo>
                  <a:lnTo>
                    <a:pt x="24130" y="383540"/>
                  </a:lnTo>
                  <a:close/>
                </a:path>
                <a:path w="24129" h="701039">
                  <a:moveTo>
                    <a:pt x="24130" y="389890"/>
                  </a:moveTo>
                  <a:lnTo>
                    <a:pt x="0" y="389890"/>
                  </a:lnTo>
                  <a:lnTo>
                    <a:pt x="0" y="396239"/>
                  </a:lnTo>
                  <a:lnTo>
                    <a:pt x="24130" y="396239"/>
                  </a:lnTo>
                  <a:lnTo>
                    <a:pt x="24130" y="389890"/>
                  </a:lnTo>
                  <a:close/>
                </a:path>
                <a:path w="24129" h="701039">
                  <a:moveTo>
                    <a:pt x="24130" y="396240"/>
                  </a:moveTo>
                  <a:lnTo>
                    <a:pt x="0" y="396240"/>
                  </a:lnTo>
                  <a:lnTo>
                    <a:pt x="0" y="402589"/>
                  </a:lnTo>
                  <a:lnTo>
                    <a:pt x="24130" y="402589"/>
                  </a:lnTo>
                  <a:lnTo>
                    <a:pt x="24130" y="396240"/>
                  </a:lnTo>
                  <a:close/>
                </a:path>
                <a:path w="24129" h="701039">
                  <a:moveTo>
                    <a:pt x="24130" y="402590"/>
                  </a:moveTo>
                  <a:lnTo>
                    <a:pt x="0" y="402590"/>
                  </a:lnTo>
                  <a:lnTo>
                    <a:pt x="0" y="408939"/>
                  </a:lnTo>
                  <a:lnTo>
                    <a:pt x="24130" y="408939"/>
                  </a:lnTo>
                  <a:lnTo>
                    <a:pt x="24130" y="402590"/>
                  </a:lnTo>
                  <a:close/>
                </a:path>
                <a:path w="24129" h="701039">
                  <a:moveTo>
                    <a:pt x="24130" y="408940"/>
                  </a:moveTo>
                  <a:lnTo>
                    <a:pt x="0" y="408940"/>
                  </a:lnTo>
                  <a:lnTo>
                    <a:pt x="0" y="415289"/>
                  </a:lnTo>
                  <a:lnTo>
                    <a:pt x="24130" y="415289"/>
                  </a:lnTo>
                  <a:lnTo>
                    <a:pt x="24130" y="408940"/>
                  </a:lnTo>
                  <a:close/>
                </a:path>
                <a:path w="24129" h="701039">
                  <a:moveTo>
                    <a:pt x="24130" y="415290"/>
                  </a:moveTo>
                  <a:lnTo>
                    <a:pt x="0" y="415290"/>
                  </a:lnTo>
                  <a:lnTo>
                    <a:pt x="0" y="421639"/>
                  </a:lnTo>
                  <a:lnTo>
                    <a:pt x="24130" y="421639"/>
                  </a:lnTo>
                  <a:lnTo>
                    <a:pt x="24130" y="415290"/>
                  </a:lnTo>
                  <a:close/>
                </a:path>
                <a:path w="24129" h="701039">
                  <a:moveTo>
                    <a:pt x="24130" y="421640"/>
                  </a:moveTo>
                  <a:lnTo>
                    <a:pt x="0" y="421640"/>
                  </a:lnTo>
                  <a:lnTo>
                    <a:pt x="0" y="427989"/>
                  </a:lnTo>
                  <a:lnTo>
                    <a:pt x="24130" y="427989"/>
                  </a:lnTo>
                  <a:lnTo>
                    <a:pt x="24130" y="421640"/>
                  </a:lnTo>
                  <a:close/>
                </a:path>
                <a:path w="24129" h="701039">
                  <a:moveTo>
                    <a:pt x="24130" y="427990"/>
                  </a:moveTo>
                  <a:lnTo>
                    <a:pt x="0" y="427990"/>
                  </a:lnTo>
                  <a:lnTo>
                    <a:pt x="0" y="434339"/>
                  </a:lnTo>
                  <a:lnTo>
                    <a:pt x="24130" y="434339"/>
                  </a:lnTo>
                  <a:lnTo>
                    <a:pt x="24130" y="427990"/>
                  </a:lnTo>
                  <a:close/>
                </a:path>
                <a:path w="24129" h="701039">
                  <a:moveTo>
                    <a:pt x="24130" y="434340"/>
                  </a:moveTo>
                  <a:lnTo>
                    <a:pt x="0" y="434340"/>
                  </a:lnTo>
                  <a:lnTo>
                    <a:pt x="0" y="440689"/>
                  </a:lnTo>
                  <a:lnTo>
                    <a:pt x="24130" y="440689"/>
                  </a:lnTo>
                  <a:lnTo>
                    <a:pt x="24130" y="434340"/>
                  </a:lnTo>
                  <a:close/>
                </a:path>
                <a:path w="24129" h="701039">
                  <a:moveTo>
                    <a:pt x="24130" y="440690"/>
                  </a:moveTo>
                  <a:lnTo>
                    <a:pt x="0" y="440690"/>
                  </a:lnTo>
                  <a:lnTo>
                    <a:pt x="0" y="447039"/>
                  </a:lnTo>
                  <a:lnTo>
                    <a:pt x="24130" y="447039"/>
                  </a:lnTo>
                  <a:lnTo>
                    <a:pt x="24130" y="440690"/>
                  </a:lnTo>
                  <a:close/>
                </a:path>
                <a:path w="24129" h="701039">
                  <a:moveTo>
                    <a:pt x="24130" y="447040"/>
                  </a:moveTo>
                  <a:lnTo>
                    <a:pt x="0" y="447040"/>
                  </a:lnTo>
                  <a:lnTo>
                    <a:pt x="0" y="453389"/>
                  </a:lnTo>
                  <a:lnTo>
                    <a:pt x="24130" y="453389"/>
                  </a:lnTo>
                  <a:lnTo>
                    <a:pt x="24130" y="447040"/>
                  </a:lnTo>
                  <a:close/>
                </a:path>
                <a:path w="24129" h="701039">
                  <a:moveTo>
                    <a:pt x="24130" y="453390"/>
                  </a:moveTo>
                  <a:lnTo>
                    <a:pt x="0" y="453390"/>
                  </a:lnTo>
                  <a:lnTo>
                    <a:pt x="0" y="459739"/>
                  </a:lnTo>
                  <a:lnTo>
                    <a:pt x="24130" y="459739"/>
                  </a:lnTo>
                  <a:lnTo>
                    <a:pt x="24130" y="453390"/>
                  </a:lnTo>
                  <a:close/>
                </a:path>
                <a:path w="24129" h="701039">
                  <a:moveTo>
                    <a:pt x="24130" y="459740"/>
                  </a:moveTo>
                  <a:lnTo>
                    <a:pt x="0" y="459740"/>
                  </a:lnTo>
                  <a:lnTo>
                    <a:pt x="0" y="485139"/>
                  </a:lnTo>
                  <a:lnTo>
                    <a:pt x="24130" y="485139"/>
                  </a:lnTo>
                  <a:lnTo>
                    <a:pt x="24130" y="459740"/>
                  </a:lnTo>
                  <a:close/>
                </a:path>
                <a:path w="24129" h="701039">
                  <a:moveTo>
                    <a:pt x="24130" y="485140"/>
                  </a:moveTo>
                  <a:lnTo>
                    <a:pt x="0" y="485140"/>
                  </a:lnTo>
                  <a:lnTo>
                    <a:pt x="0" y="490219"/>
                  </a:lnTo>
                  <a:lnTo>
                    <a:pt x="24130" y="490219"/>
                  </a:lnTo>
                  <a:lnTo>
                    <a:pt x="24130" y="485140"/>
                  </a:lnTo>
                  <a:close/>
                </a:path>
                <a:path w="24129" h="701039">
                  <a:moveTo>
                    <a:pt x="24130" y="490220"/>
                  </a:moveTo>
                  <a:lnTo>
                    <a:pt x="0" y="490220"/>
                  </a:lnTo>
                  <a:lnTo>
                    <a:pt x="0" y="497839"/>
                  </a:lnTo>
                  <a:lnTo>
                    <a:pt x="24130" y="497839"/>
                  </a:lnTo>
                  <a:lnTo>
                    <a:pt x="24130" y="490220"/>
                  </a:lnTo>
                  <a:close/>
                </a:path>
                <a:path w="24129" h="701039">
                  <a:moveTo>
                    <a:pt x="24130" y="497840"/>
                  </a:moveTo>
                  <a:lnTo>
                    <a:pt x="0" y="497840"/>
                  </a:lnTo>
                  <a:lnTo>
                    <a:pt x="0" y="504189"/>
                  </a:lnTo>
                  <a:lnTo>
                    <a:pt x="24130" y="504189"/>
                  </a:lnTo>
                  <a:lnTo>
                    <a:pt x="24130" y="497840"/>
                  </a:lnTo>
                  <a:close/>
                </a:path>
                <a:path w="24129" h="701039">
                  <a:moveTo>
                    <a:pt x="24130" y="504190"/>
                  </a:moveTo>
                  <a:lnTo>
                    <a:pt x="0" y="504190"/>
                  </a:lnTo>
                  <a:lnTo>
                    <a:pt x="0" y="510539"/>
                  </a:lnTo>
                  <a:lnTo>
                    <a:pt x="24130" y="510539"/>
                  </a:lnTo>
                  <a:lnTo>
                    <a:pt x="24130" y="504190"/>
                  </a:lnTo>
                  <a:close/>
                </a:path>
                <a:path w="24129" h="701039">
                  <a:moveTo>
                    <a:pt x="24130" y="510540"/>
                  </a:moveTo>
                  <a:lnTo>
                    <a:pt x="0" y="510540"/>
                  </a:lnTo>
                  <a:lnTo>
                    <a:pt x="0" y="516889"/>
                  </a:lnTo>
                  <a:lnTo>
                    <a:pt x="24130" y="516889"/>
                  </a:lnTo>
                  <a:lnTo>
                    <a:pt x="24130" y="510540"/>
                  </a:lnTo>
                  <a:close/>
                </a:path>
                <a:path w="24129" h="701039">
                  <a:moveTo>
                    <a:pt x="24130" y="516890"/>
                  </a:moveTo>
                  <a:lnTo>
                    <a:pt x="0" y="516890"/>
                  </a:lnTo>
                  <a:lnTo>
                    <a:pt x="0" y="523239"/>
                  </a:lnTo>
                  <a:lnTo>
                    <a:pt x="24130" y="523239"/>
                  </a:lnTo>
                  <a:lnTo>
                    <a:pt x="24130" y="516890"/>
                  </a:lnTo>
                  <a:close/>
                </a:path>
                <a:path w="24129" h="701039">
                  <a:moveTo>
                    <a:pt x="24130" y="523240"/>
                  </a:moveTo>
                  <a:lnTo>
                    <a:pt x="0" y="523240"/>
                  </a:lnTo>
                  <a:lnTo>
                    <a:pt x="0" y="529589"/>
                  </a:lnTo>
                  <a:lnTo>
                    <a:pt x="24130" y="529589"/>
                  </a:lnTo>
                  <a:lnTo>
                    <a:pt x="24130" y="523240"/>
                  </a:lnTo>
                  <a:close/>
                </a:path>
                <a:path w="24129" h="701039">
                  <a:moveTo>
                    <a:pt x="24130" y="529590"/>
                  </a:moveTo>
                  <a:lnTo>
                    <a:pt x="0" y="529590"/>
                  </a:lnTo>
                  <a:lnTo>
                    <a:pt x="0" y="535939"/>
                  </a:lnTo>
                  <a:lnTo>
                    <a:pt x="24130" y="535939"/>
                  </a:lnTo>
                  <a:lnTo>
                    <a:pt x="24130" y="529590"/>
                  </a:lnTo>
                  <a:close/>
                </a:path>
                <a:path w="24129" h="701039">
                  <a:moveTo>
                    <a:pt x="24130" y="535940"/>
                  </a:moveTo>
                  <a:lnTo>
                    <a:pt x="0" y="535940"/>
                  </a:lnTo>
                  <a:lnTo>
                    <a:pt x="0" y="542289"/>
                  </a:lnTo>
                  <a:lnTo>
                    <a:pt x="24130" y="542289"/>
                  </a:lnTo>
                  <a:lnTo>
                    <a:pt x="24130" y="535940"/>
                  </a:lnTo>
                  <a:close/>
                </a:path>
                <a:path w="24129" h="701039">
                  <a:moveTo>
                    <a:pt x="24130" y="542290"/>
                  </a:moveTo>
                  <a:lnTo>
                    <a:pt x="0" y="542290"/>
                  </a:lnTo>
                  <a:lnTo>
                    <a:pt x="0" y="548639"/>
                  </a:lnTo>
                  <a:lnTo>
                    <a:pt x="24130" y="548639"/>
                  </a:lnTo>
                  <a:lnTo>
                    <a:pt x="24130" y="542290"/>
                  </a:lnTo>
                  <a:close/>
                </a:path>
                <a:path w="24129" h="701039">
                  <a:moveTo>
                    <a:pt x="24130" y="548640"/>
                  </a:moveTo>
                  <a:lnTo>
                    <a:pt x="0" y="548640"/>
                  </a:lnTo>
                  <a:lnTo>
                    <a:pt x="0" y="554989"/>
                  </a:lnTo>
                  <a:lnTo>
                    <a:pt x="24130" y="554989"/>
                  </a:lnTo>
                  <a:lnTo>
                    <a:pt x="24130" y="548640"/>
                  </a:lnTo>
                  <a:close/>
                </a:path>
                <a:path w="24129" h="701039">
                  <a:moveTo>
                    <a:pt x="24130" y="554990"/>
                  </a:moveTo>
                  <a:lnTo>
                    <a:pt x="0" y="554990"/>
                  </a:lnTo>
                  <a:lnTo>
                    <a:pt x="0" y="572769"/>
                  </a:lnTo>
                  <a:lnTo>
                    <a:pt x="24130" y="572769"/>
                  </a:lnTo>
                  <a:lnTo>
                    <a:pt x="24130" y="554990"/>
                  </a:lnTo>
                  <a:close/>
                </a:path>
                <a:path w="24129" h="701039">
                  <a:moveTo>
                    <a:pt x="24130" y="572770"/>
                  </a:moveTo>
                  <a:lnTo>
                    <a:pt x="0" y="572770"/>
                  </a:lnTo>
                  <a:lnTo>
                    <a:pt x="0" y="580389"/>
                  </a:lnTo>
                  <a:lnTo>
                    <a:pt x="24130" y="580389"/>
                  </a:lnTo>
                  <a:lnTo>
                    <a:pt x="24130" y="572770"/>
                  </a:lnTo>
                  <a:close/>
                </a:path>
                <a:path w="24129" h="701039">
                  <a:moveTo>
                    <a:pt x="24130" y="580390"/>
                  </a:moveTo>
                  <a:lnTo>
                    <a:pt x="0" y="580390"/>
                  </a:lnTo>
                  <a:lnTo>
                    <a:pt x="0" y="585469"/>
                  </a:lnTo>
                  <a:lnTo>
                    <a:pt x="24130" y="585469"/>
                  </a:lnTo>
                  <a:lnTo>
                    <a:pt x="24130" y="580390"/>
                  </a:lnTo>
                  <a:close/>
                </a:path>
                <a:path w="24129" h="701039">
                  <a:moveTo>
                    <a:pt x="24130" y="585470"/>
                  </a:moveTo>
                  <a:lnTo>
                    <a:pt x="0" y="585470"/>
                  </a:lnTo>
                  <a:lnTo>
                    <a:pt x="0" y="593089"/>
                  </a:lnTo>
                  <a:lnTo>
                    <a:pt x="24130" y="593089"/>
                  </a:lnTo>
                  <a:lnTo>
                    <a:pt x="24130" y="585470"/>
                  </a:lnTo>
                  <a:close/>
                </a:path>
                <a:path w="24129" h="701039">
                  <a:moveTo>
                    <a:pt x="24130" y="593090"/>
                  </a:moveTo>
                  <a:lnTo>
                    <a:pt x="0" y="593090"/>
                  </a:lnTo>
                  <a:lnTo>
                    <a:pt x="0" y="599439"/>
                  </a:lnTo>
                  <a:lnTo>
                    <a:pt x="24130" y="599439"/>
                  </a:lnTo>
                  <a:lnTo>
                    <a:pt x="24130" y="593090"/>
                  </a:lnTo>
                  <a:close/>
                </a:path>
                <a:path w="24129" h="701039">
                  <a:moveTo>
                    <a:pt x="24130" y="599440"/>
                  </a:moveTo>
                  <a:lnTo>
                    <a:pt x="0" y="599440"/>
                  </a:lnTo>
                  <a:lnTo>
                    <a:pt x="0" y="605789"/>
                  </a:lnTo>
                  <a:lnTo>
                    <a:pt x="24130" y="605789"/>
                  </a:lnTo>
                  <a:lnTo>
                    <a:pt x="24130" y="599440"/>
                  </a:lnTo>
                  <a:close/>
                </a:path>
                <a:path w="24129" h="701039">
                  <a:moveTo>
                    <a:pt x="24130" y="605790"/>
                  </a:moveTo>
                  <a:lnTo>
                    <a:pt x="0" y="605790"/>
                  </a:lnTo>
                  <a:lnTo>
                    <a:pt x="0" y="612139"/>
                  </a:lnTo>
                  <a:lnTo>
                    <a:pt x="24130" y="612139"/>
                  </a:lnTo>
                  <a:lnTo>
                    <a:pt x="24130" y="605790"/>
                  </a:lnTo>
                  <a:close/>
                </a:path>
                <a:path w="24129" h="701039">
                  <a:moveTo>
                    <a:pt x="24130" y="612140"/>
                  </a:moveTo>
                  <a:lnTo>
                    <a:pt x="0" y="612140"/>
                  </a:lnTo>
                  <a:lnTo>
                    <a:pt x="0" y="618489"/>
                  </a:lnTo>
                  <a:lnTo>
                    <a:pt x="24130" y="618489"/>
                  </a:lnTo>
                  <a:lnTo>
                    <a:pt x="24130" y="612140"/>
                  </a:lnTo>
                  <a:close/>
                </a:path>
                <a:path w="24129" h="701039">
                  <a:moveTo>
                    <a:pt x="24130" y="618490"/>
                  </a:moveTo>
                  <a:lnTo>
                    <a:pt x="0" y="618490"/>
                  </a:lnTo>
                  <a:lnTo>
                    <a:pt x="0" y="624839"/>
                  </a:lnTo>
                  <a:lnTo>
                    <a:pt x="24130" y="624839"/>
                  </a:lnTo>
                  <a:lnTo>
                    <a:pt x="24130" y="618490"/>
                  </a:lnTo>
                  <a:close/>
                </a:path>
                <a:path w="24129" h="701039">
                  <a:moveTo>
                    <a:pt x="24130" y="624840"/>
                  </a:moveTo>
                  <a:lnTo>
                    <a:pt x="0" y="624840"/>
                  </a:lnTo>
                  <a:lnTo>
                    <a:pt x="0" y="631189"/>
                  </a:lnTo>
                  <a:lnTo>
                    <a:pt x="24130" y="631189"/>
                  </a:lnTo>
                  <a:lnTo>
                    <a:pt x="24130" y="624840"/>
                  </a:lnTo>
                  <a:close/>
                </a:path>
                <a:path w="24129" h="701039">
                  <a:moveTo>
                    <a:pt x="24130" y="631190"/>
                  </a:moveTo>
                  <a:lnTo>
                    <a:pt x="0" y="631190"/>
                  </a:lnTo>
                  <a:lnTo>
                    <a:pt x="0" y="637539"/>
                  </a:lnTo>
                  <a:lnTo>
                    <a:pt x="24130" y="637539"/>
                  </a:lnTo>
                  <a:lnTo>
                    <a:pt x="24130" y="631190"/>
                  </a:lnTo>
                  <a:close/>
                </a:path>
                <a:path w="24129" h="701039">
                  <a:moveTo>
                    <a:pt x="24130" y="637540"/>
                  </a:moveTo>
                  <a:lnTo>
                    <a:pt x="0" y="637540"/>
                  </a:lnTo>
                  <a:lnTo>
                    <a:pt x="0" y="643889"/>
                  </a:lnTo>
                  <a:lnTo>
                    <a:pt x="24130" y="643889"/>
                  </a:lnTo>
                  <a:lnTo>
                    <a:pt x="24130" y="637540"/>
                  </a:lnTo>
                  <a:close/>
                </a:path>
                <a:path w="24129" h="701039">
                  <a:moveTo>
                    <a:pt x="24130" y="643890"/>
                  </a:moveTo>
                  <a:lnTo>
                    <a:pt x="0" y="643890"/>
                  </a:lnTo>
                  <a:lnTo>
                    <a:pt x="0" y="650239"/>
                  </a:lnTo>
                  <a:lnTo>
                    <a:pt x="24130" y="650239"/>
                  </a:lnTo>
                  <a:lnTo>
                    <a:pt x="24130" y="643890"/>
                  </a:lnTo>
                  <a:close/>
                </a:path>
                <a:path w="24129" h="701039">
                  <a:moveTo>
                    <a:pt x="24130" y="650240"/>
                  </a:moveTo>
                  <a:lnTo>
                    <a:pt x="0" y="650240"/>
                  </a:lnTo>
                  <a:lnTo>
                    <a:pt x="0" y="656589"/>
                  </a:lnTo>
                  <a:lnTo>
                    <a:pt x="24130" y="656589"/>
                  </a:lnTo>
                  <a:lnTo>
                    <a:pt x="24130" y="650240"/>
                  </a:lnTo>
                  <a:close/>
                </a:path>
                <a:path w="24129" h="701039">
                  <a:moveTo>
                    <a:pt x="24130" y="656590"/>
                  </a:moveTo>
                  <a:lnTo>
                    <a:pt x="0" y="656590"/>
                  </a:lnTo>
                  <a:lnTo>
                    <a:pt x="0" y="662939"/>
                  </a:lnTo>
                  <a:lnTo>
                    <a:pt x="24130" y="662939"/>
                  </a:lnTo>
                  <a:lnTo>
                    <a:pt x="24130" y="656590"/>
                  </a:lnTo>
                  <a:close/>
                </a:path>
                <a:path w="24129" h="701039">
                  <a:moveTo>
                    <a:pt x="24130" y="662940"/>
                  </a:moveTo>
                  <a:lnTo>
                    <a:pt x="0" y="662940"/>
                  </a:lnTo>
                  <a:lnTo>
                    <a:pt x="0" y="669289"/>
                  </a:lnTo>
                  <a:lnTo>
                    <a:pt x="24130" y="669289"/>
                  </a:lnTo>
                  <a:lnTo>
                    <a:pt x="24130" y="662940"/>
                  </a:lnTo>
                  <a:close/>
                </a:path>
                <a:path w="24129" h="701039">
                  <a:moveTo>
                    <a:pt x="24130" y="669290"/>
                  </a:moveTo>
                  <a:lnTo>
                    <a:pt x="0" y="669290"/>
                  </a:lnTo>
                  <a:lnTo>
                    <a:pt x="0" y="675639"/>
                  </a:lnTo>
                  <a:lnTo>
                    <a:pt x="24130" y="675639"/>
                  </a:lnTo>
                  <a:lnTo>
                    <a:pt x="24130" y="669290"/>
                  </a:lnTo>
                  <a:close/>
                </a:path>
                <a:path w="24129" h="701039">
                  <a:moveTo>
                    <a:pt x="24130" y="675640"/>
                  </a:moveTo>
                  <a:lnTo>
                    <a:pt x="0" y="675640"/>
                  </a:lnTo>
                  <a:lnTo>
                    <a:pt x="0" y="681989"/>
                  </a:lnTo>
                  <a:lnTo>
                    <a:pt x="24130" y="681989"/>
                  </a:lnTo>
                  <a:lnTo>
                    <a:pt x="24130" y="675640"/>
                  </a:lnTo>
                  <a:close/>
                </a:path>
                <a:path w="24129" h="701039">
                  <a:moveTo>
                    <a:pt x="24130" y="681990"/>
                  </a:moveTo>
                  <a:lnTo>
                    <a:pt x="0" y="681990"/>
                  </a:lnTo>
                  <a:lnTo>
                    <a:pt x="0" y="688339"/>
                  </a:lnTo>
                  <a:lnTo>
                    <a:pt x="24130" y="688339"/>
                  </a:lnTo>
                  <a:lnTo>
                    <a:pt x="24130" y="681990"/>
                  </a:lnTo>
                  <a:close/>
                </a:path>
                <a:path w="24129" h="701039">
                  <a:moveTo>
                    <a:pt x="24130" y="688340"/>
                  </a:moveTo>
                  <a:lnTo>
                    <a:pt x="0" y="688340"/>
                  </a:lnTo>
                  <a:lnTo>
                    <a:pt x="0" y="694689"/>
                  </a:lnTo>
                  <a:lnTo>
                    <a:pt x="24130" y="694689"/>
                  </a:lnTo>
                  <a:lnTo>
                    <a:pt x="24130" y="688340"/>
                  </a:lnTo>
                  <a:close/>
                </a:path>
                <a:path w="24129" h="701039">
                  <a:moveTo>
                    <a:pt x="24130" y="694690"/>
                  </a:moveTo>
                  <a:lnTo>
                    <a:pt x="0" y="694690"/>
                  </a:lnTo>
                  <a:lnTo>
                    <a:pt x="0" y="695960"/>
                  </a:lnTo>
                  <a:lnTo>
                    <a:pt x="2540" y="695960"/>
                  </a:lnTo>
                  <a:lnTo>
                    <a:pt x="2540" y="697230"/>
                  </a:lnTo>
                  <a:lnTo>
                    <a:pt x="8890" y="697230"/>
                  </a:lnTo>
                  <a:lnTo>
                    <a:pt x="8890" y="698500"/>
                  </a:lnTo>
                  <a:lnTo>
                    <a:pt x="15240" y="698500"/>
                  </a:lnTo>
                  <a:lnTo>
                    <a:pt x="15240" y="699769"/>
                  </a:lnTo>
                  <a:lnTo>
                    <a:pt x="19050" y="699769"/>
                  </a:lnTo>
                  <a:lnTo>
                    <a:pt x="19050" y="701039"/>
                  </a:lnTo>
                  <a:lnTo>
                    <a:pt x="24130" y="701039"/>
                  </a:lnTo>
                  <a:lnTo>
                    <a:pt x="24130" y="694690"/>
                  </a:lnTo>
                  <a:close/>
                </a:path>
              </a:pathLst>
            </a:custGeom>
            <a:solidFill>
              <a:srgbClr val="1C1C1C"/>
            </a:solidFill>
          </p:spPr>
          <p:txBody>
            <a:bodyPr bIns="0" lIns="0" rIns="0" rtlCol="0" tIns="0" wrap="square"/>
            <a:p/>
          </p:txBody>
        </p:sp>
        <p:sp>
          <p:nvSpPr>
            <p:cNvPr id="1048948" name="object 225"/>
            <p:cNvSpPr/>
            <p:nvPr/>
          </p:nvSpPr>
          <p:spPr>
            <a:xfrm>
              <a:off x="6494779" y="4495799"/>
              <a:ext cx="24130" cy="689610"/>
            </a:xfrm>
            <a:custGeom>
              <a:avLst/>
              <a:ahLst/>
              <a:rect l="l" t="t" r="r" b="b"/>
              <a:pathLst>
                <a:path w="24129" h="689610">
                  <a:moveTo>
                    <a:pt x="24129" y="0"/>
                  </a:moveTo>
                  <a:lnTo>
                    <a:pt x="21590" y="0"/>
                  </a:lnTo>
                  <a:lnTo>
                    <a:pt x="21590" y="1269"/>
                  </a:lnTo>
                  <a:lnTo>
                    <a:pt x="17779" y="1269"/>
                  </a:lnTo>
                  <a:lnTo>
                    <a:pt x="17779" y="2539"/>
                  </a:lnTo>
                  <a:lnTo>
                    <a:pt x="24129" y="2539"/>
                  </a:lnTo>
                  <a:lnTo>
                    <a:pt x="24129" y="0"/>
                  </a:lnTo>
                  <a:close/>
                </a:path>
                <a:path w="24129" h="689610">
                  <a:moveTo>
                    <a:pt x="24129" y="2540"/>
                  </a:moveTo>
                  <a:lnTo>
                    <a:pt x="15240" y="2540"/>
                  </a:lnTo>
                  <a:lnTo>
                    <a:pt x="15240" y="3810"/>
                  </a:lnTo>
                  <a:lnTo>
                    <a:pt x="12700" y="3810"/>
                  </a:lnTo>
                  <a:lnTo>
                    <a:pt x="12700" y="5080"/>
                  </a:lnTo>
                  <a:lnTo>
                    <a:pt x="10160" y="5080"/>
                  </a:lnTo>
                  <a:lnTo>
                    <a:pt x="10160" y="6350"/>
                  </a:lnTo>
                  <a:lnTo>
                    <a:pt x="6350" y="6350"/>
                  </a:lnTo>
                  <a:lnTo>
                    <a:pt x="6350" y="7619"/>
                  </a:lnTo>
                  <a:lnTo>
                    <a:pt x="3810" y="7619"/>
                  </a:lnTo>
                  <a:lnTo>
                    <a:pt x="3810" y="8889"/>
                  </a:lnTo>
                  <a:lnTo>
                    <a:pt x="24129" y="8889"/>
                  </a:lnTo>
                  <a:lnTo>
                    <a:pt x="24129" y="2540"/>
                  </a:lnTo>
                  <a:close/>
                </a:path>
                <a:path w="24129" h="689610">
                  <a:moveTo>
                    <a:pt x="24129" y="8890"/>
                  </a:moveTo>
                  <a:lnTo>
                    <a:pt x="1270" y="8890"/>
                  </a:lnTo>
                  <a:lnTo>
                    <a:pt x="1270" y="10160"/>
                  </a:lnTo>
                  <a:lnTo>
                    <a:pt x="0" y="10160"/>
                  </a:lnTo>
                  <a:lnTo>
                    <a:pt x="0" y="15239"/>
                  </a:lnTo>
                  <a:lnTo>
                    <a:pt x="24129" y="15239"/>
                  </a:lnTo>
                  <a:lnTo>
                    <a:pt x="24129" y="8890"/>
                  </a:lnTo>
                  <a:close/>
                </a:path>
                <a:path w="24129" h="689610">
                  <a:moveTo>
                    <a:pt x="24129" y="15240"/>
                  </a:moveTo>
                  <a:lnTo>
                    <a:pt x="0" y="15240"/>
                  </a:lnTo>
                  <a:lnTo>
                    <a:pt x="0" y="21589"/>
                  </a:lnTo>
                  <a:lnTo>
                    <a:pt x="24129" y="21589"/>
                  </a:lnTo>
                  <a:lnTo>
                    <a:pt x="24129" y="15240"/>
                  </a:lnTo>
                  <a:close/>
                </a:path>
                <a:path w="24129" h="689610">
                  <a:moveTo>
                    <a:pt x="24129" y="21590"/>
                  </a:moveTo>
                  <a:lnTo>
                    <a:pt x="0" y="21590"/>
                  </a:lnTo>
                  <a:lnTo>
                    <a:pt x="0" y="27939"/>
                  </a:lnTo>
                  <a:lnTo>
                    <a:pt x="24129" y="27939"/>
                  </a:lnTo>
                  <a:lnTo>
                    <a:pt x="24129" y="21590"/>
                  </a:lnTo>
                  <a:close/>
                </a:path>
                <a:path w="24129" h="689610">
                  <a:moveTo>
                    <a:pt x="24129" y="27940"/>
                  </a:moveTo>
                  <a:lnTo>
                    <a:pt x="0" y="27940"/>
                  </a:lnTo>
                  <a:lnTo>
                    <a:pt x="0" y="34289"/>
                  </a:lnTo>
                  <a:lnTo>
                    <a:pt x="24129" y="34289"/>
                  </a:lnTo>
                  <a:lnTo>
                    <a:pt x="24129" y="27940"/>
                  </a:lnTo>
                  <a:close/>
                </a:path>
                <a:path w="24129" h="689610">
                  <a:moveTo>
                    <a:pt x="24129" y="34290"/>
                  </a:moveTo>
                  <a:lnTo>
                    <a:pt x="0" y="34290"/>
                  </a:lnTo>
                  <a:lnTo>
                    <a:pt x="0" y="40639"/>
                  </a:lnTo>
                  <a:lnTo>
                    <a:pt x="24129" y="40639"/>
                  </a:lnTo>
                  <a:lnTo>
                    <a:pt x="24129" y="34290"/>
                  </a:lnTo>
                  <a:close/>
                </a:path>
                <a:path w="24129" h="689610">
                  <a:moveTo>
                    <a:pt x="24129" y="40640"/>
                  </a:moveTo>
                  <a:lnTo>
                    <a:pt x="0" y="40640"/>
                  </a:lnTo>
                  <a:lnTo>
                    <a:pt x="0" y="46989"/>
                  </a:lnTo>
                  <a:lnTo>
                    <a:pt x="24129" y="46989"/>
                  </a:lnTo>
                  <a:lnTo>
                    <a:pt x="24129" y="40640"/>
                  </a:lnTo>
                  <a:close/>
                </a:path>
                <a:path w="24129" h="689610">
                  <a:moveTo>
                    <a:pt x="24129" y="46990"/>
                  </a:moveTo>
                  <a:lnTo>
                    <a:pt x="0" y="46990"/>
                  </a:lnTo>
                  <a:lnTo>
                    <a:pt x="0" y="53339"/>
                  </a:lnTo>
                  <a:lnTo>
                    <a:pt x="24129" y="53339"/>
                  </a:lnTo>
                  <a:lnTo>
                    <a:pt x="24129" y="46990"/>
                  </a:lnTo>
                  <a:close/>
                </a:path>
                <a:path w="24129" h="689610">
                  <a:moveTo>
                    <a:pt x="24129" y="53340"/>
                  </a:moveTo>
                  <a:lnTo>
                    <a:pt x="0" y="53340"/>
                  </a:lnTo>
                  <a:lnTo>
                    <a:pt x="0" y="59689"/>
                  </a:lnTo>
                  <a:lnTo>
                    <a:pt x="24129" y="59689"/>
                  </a:lnTo>
                  <a:lnTo>
                    <a:pt x="24129" y="53340"/>
                  </a:lnTo>
                  <a:close/>
                </a:path>
                <a:path w="24129" h="689610">
                  <a:moveTo>
                    <a:pt x="24129" y="59690"/>
                  </a:moveTo>
                  <a:lnTo>
                    <a:pt x="0" y="59690"/>
                  </a:lnTo>
                  <a:lnTo>
                    <a:pt x="0" y="66039"/>
                  </a:lnTo>
                  <a:lnTo>
                    <a:pt x="24129" y="66039"/>
                  </a:lnTo>
                  <a:lnTo>
                    <a:pt x="24129" y="59690"/>
                  </a:lnTo>
                  <a:close/>
                </a:path>
                <a:path w="24129" h="689610">
                  <a:moveTo>
                    <a:pt x="24129" y="66040"/>
                  </a:moveTo>
                  <a:lnTo>
                    <a:pt x="0" y="66040"/>
                  </a:lnTo>
                  <a:lnTo>
                    <a:pt x="0" y="72389"/>
                  </a:lnTo>
                  <a:lnTo>
                    <a:pt x="24129" y="72389"/>
                  </a:lnTo>
                  <a:lnTo>
                    <a:pt x="24129" y="66040"/>
                  </a:lnTo>
                  <a:close/>
                </a:path>
                <a:path w="24129" h="689610">
                  <a:moveTo>
                    <a:pt x="24129" y="72390"/>
                  </a:moveTo>
                  <a:lnTo>
                    <a:pt x="0" y="72390"/>
                  </a:lnTo>
                  <a:lnTo>
                    <a:pt x="0" y="78739"/>
                  </a:lnTo>
                  <a:lnTo>
                    <a:pt x="24129" y="78739"/>
                  </a:lnTo>
                  <a:lnTo>
                    <a:pt x="24129" y="72390"/>
                  </a:lnTo>
                  <a:close/>
                </a:path>
                <a:path w="24129" h="689610">
                  <a:moveTo>
                    <a:pt x="24129" y="78740"/>
                  </a:moveTo>
                  <a:lnTo>
                    <a:pt x="0" y="78740"/>
                  </a:lnTo>
                  <a:lnTo>
                    <a:pt x="0" y="85089"/>
                  </a:lnTo>
                  <a:lnTo>
                    <a:pt x="24129" y="85089"/>
                  </a:lnTo>
                  <a:lnTo>
                    <a:pt x="24129" y="78740"/>
                  </a:lnTo>
                  <a:close/>
                </a:path>
                <a:path w="24129" h="689610">
                  <a:moveTo>
                    <a:pt x="24129" y="85090"/>
                  </a:moveTo>
                  <a:lnTo>
                    <a:pt x="0" y="85090"/>
                  </a:lnTo>
                  <a:lnTo>
                    <a:pt x="0" y="91439"/>
                  </a:lnTo>
                  <a:lnTo>
                    <a:pt x="24129" y="91439"/>
                  </a:lnTo>
                  <a:lnTo>
                    <a:pt x="24129" y="85090"/>
                  </a:lnTo>
                  <a:close/>
                </a:path>
                <a:path w="24129" h="689610">
                  <a:moveTo>
                    <a:pt x="24129" y="91440"/>
                  </a:moveTo>
                  <a:lnTo>
                    <a:pt x="0" y="91440"/>
                  </a:lnTo>
                  <a:lnTo>
                    <a:pt x="0" y="97789"/>
                  </a:lnTo>
                  <a:lnTo>
                    <a:pt x="24129" y="97789"/>
                  </a:lnTo>
                  <a:lnTo>
                    <a:pt x="24129" y="91440"/>
                  </a:lnTo>
                  <a:close/>
                </a:path>
                <a:path w="24129" h="689610">
                  <a:moveTo>
                    <a:pt x="24129" y="97790"/>
                  </a:moveTo>
                  <a:lnTo>
                    <a:pt x="0" y="97790"/>
                  </a:lnTo>
                  <a:lnTo>
                    <a:pt x="0" y="102869"/>
                  </a:lnTo>
                  <a:lnTo>
                    <a:pt x="24129" y="102869"/>
                  </a:lnTo>
                  <a:lnTo>
                    <a:pt x="24129" y="97790"/>
                  </a:lnTo>
                  <a:close/>
                </a:path>
                <a:path w="24129" h="689610">
                  <a:moveTo>
                    <a:pt x="24129" y="102870"/>
                  </a:moveTo>
                  <a:lnTo>
                    <a:pt x="0" y="102870"/>
                  </a:lnTo>
                  <a:lnTo>
                    <a:pt x="0" y="110489"/>
                  </a:lnTo>
                  <a:lnTo>
                    <a:pt x="24129" y="110489"/>
                  </a:lnTo>
                  <a:lnTo>
                    <a:pt x="24129" y="102870"/>
                  </a:lnTo>
                  <a:close/>
                </a:path>
                <a:path w="24129" h="689610">
                  <a:moveTo>
                    <a:pt x="24129" y="110490"/>
                  </a:moveTo>
                  <a:lnTo>
                    <a:pt x="0" y="110490"/>
                  </a:lnTo>
                  <a:lnTo>
                    <a:pt x="0" y="116839"/>
                  </a:lnTo>
                  <a:lnTo>
                    <a:pt x="24129" y="116839"/>
                  </a:lnTo>
                  <a:lnTo>
                    <a:pt x="24129" y="110490"/>
                  </a:lnTo>
                  <a:close/>
                </a:path>
                <a:path w="24129" h="689610">
                  <a:moveTo>
                    <a:pt x="24129" y="116840"/>
                  </a:moveTo>
                  <a:lnTo>
                    <a:pt x="0" y="116840"/>
                  </a:lnTo>
                  <a:lnTo>
                    <a:pt x="0" y="123189"/>
                  </a:lnTo>
                  <a:lnTo>
                    <a:pt x="24129" y="123189"/>
                  </a:lnTo>
                  <a:lnTo>
                    <a:pt x="24129" y="116840"/>
                  </a:lnTo>
                  <a:close/>
                </a:path>
                <a:path w="24129" h="689610">
                  <a:moveTo>
                    <a:pt x="24129" y="123190"/>
                  </a:moveTo>
                  <a:lnTo>
                    <a:pt x="0" y="123190"/>
                  </a:lnTo>
                  <a:lnTo>
                    <a:pt x="0" y="128269"/>
                  </a:lnTo>
                  <a:lnTo>
                    <a:pt x="24129" y="128269"/>
                  </a:lnTo>
                  <a:lnTo>
                    <a:pt x="24129" y="123190"/>
                  </a:lnTo>
                  <a:close/>
                </a:path>
                <a:path w="24129" h="689610">
                  <a:moveTo>
                    <a:pt x="24129" y="128270"/>
                  </a:moveTo>
                  <a:lnTo>
                    <a:pt x="0" y="128270"/>
                  </a:lnTo>
                  <a:lnTo>
                    <a:pt x="0" y="135889"/>
                  </a:lnTo>
                  <a:lnTo>
                    <a:pt x="24129" y="135889"/>
                  </a:lnTo>
                  <a:lnTo>
                    <a:pt x="24129" y="128270"/>
                  </a:lnTo>
                  <a:close/>
                </a:path>
                <a:path w="24129" h="689610">
                  <a:moveTo>
                    <a:pt x="24129" y="135890"/>
                  </a:moveTo>
                  <a:lnTo>
                    <a:pt x="0" y="135890"/>
                  </a:lnTo>
                  <a:lnTo>
                    <a:pt x="0" y="142239"/>
                  </a:lnTo>
                  <a:lnTo>
                    <a:pt x="24129" y="142239"/>
                  </a:lnTo>
                  <a:lnTo>
                    <a:pt x="24129" y="135890"/>
                  </a:lnTo>
                  <a:close/>
                </a:path>
                <a:path w="24129" h="689610">
                  <a:moveTo>
                    <a:pt x="24129" y="142240"/>
                  </a:moveTo>
                  <a:lnTo>
                    <a:pt x="0" y="142240"/>
                  </a:lnTo>
                  <a:lnTo>
                    <a:pt x="0" y="148589"/>
                  </a:lnTo>
                  <a:lnTo>
                    <a:pt x="24129" y="148589"/>
                  </a:lnTo>
                  <a:lnTo>
                    <a:pt x="24129" y="142240"/>
                  </a:lnTo>
                  <a:close/>
                </a:path>
                <a:path w="24129" h="689610">
                  <a:moveTo>
                    <a:pt x="24129" y="148590"/>
                  </a:moveTo>
                  <a:lnTo>
                    <a:pt x="0" y="148590"/>
                  </a:lnTo>
                  <a:lnTo>
                    <a:pt x="0" y="154939"/>
                  </a:lnTo>
                  <a:lnTo>
                    <a:pt x="24129" y="154939"/>
                  </a:lnTo>
                  <a:lnTo>
                    <a:pt x="24129" y="148590"/>
                  </a:lnTo>
                  <a:close/>
                </a:path>
                <a:path w="24129" h="689610">
                  <a:moveTo>
                    <a:pt x="24129" y="154940"/>
                  </a:moveTo>
                  <a:lnTo>
                    <a:pt x="0" y="154940"/>
                  </a:lnTo>
                  <a:lnTo>
                    <a:pt x="0" y="161289"/>
                  </a:lnTo>
                  <a:lnTo>
                    <a:pt x="24129" y="161289"/>
                  </a:lnTo>
                  <a:lnTo>
                    <a:pt x="24129" y="154940"/>
                  </a:lnTo>
                  <a:close/>
                </a:path>
                <a:path w="24129" h="689610">
                  <a:moveTo>
                    <a:pt x="24129" y="161290"/>
                  </a:moveTo>
                  <a:lnTo>
                    <a:pt x="0" y="161290"/>
                  </a:lnTo>
                  <a:lnTo>
                    <a:pt x="0" y="167639"/>
                  </a:lnTo>
                  <a:lnTo>
                    <a:pt x="24129" y="167639"/>
                  </a:lnTo>
                  <a:lnTo>
                    <a:pt x="24129" y="161290"/>
                  </a:lnTo>
                  <a:close/>
                </a:path>
                <a:path w="24129" h="689610">
                  <a:moveTo>
                    <a:pt x="24129" y="167640"/>
                  </a:moveTo>
                  <a:lnTo>
                    <a:pt x="0" y="167640"/>
                  </a:lnTo>
                  <a:lnTo>
                    <a:pt x="0" y="173989"/>
                  </a:lnTo>
                  <a:lnTo>
                    <a:pt x="24129" y="173989"/>
                  </a:lnTo>
                  <a:lnTo>
                    <a:pt x="24129" y="167640"/>
                  </a:lnTo>
                  <a:close/>
                </a:path>
                <a:path w="24129" h="689610">
                  <a:moveTo>
                    <a:pt x="24129" y="173990"/>
                  </a:moveTo>
                  <a:lnTo>
                    <a:pt x="0" y="173990"/>
                  </a:lnTo>
                  <a:lnTo>
                    <a:pt x="0" y="180339"/>
                  </a:lnTo>
                  <a:lnTo>
                    <a:pt x="24129" y="180339"/>
                  </a:lnTo>
                  <a:lnTo>
                    <a:pt x="24129" y="173990"/>
                  </a:lnTo>
                  <a:close/>
                </a:path>
                <a:path w="24129" h="689610">
                  <a:moveTo>
                    <a:pt x="24129" y="180340"/>
                  </a:moveTo>
                  <a:lnTo>
                    <a:pt x="0" y="180340"/>
                  </a:lnTo>
                  <a:lnTo>
                    <a:pt x="0" y="186689"/>
                  </a:lnTo>
                  <a:lnTo>
                    <a:pt x="24129" y="186689"/>
                  </a:lnTo>
                  <a:lnTo>
                    <a:pt x="24129" y="180340"/>
                  </a:lnTo>
                  <a:close/>
                </a:path>
                <a:path w="24129" h="689610">
                  <a:moveTo>
                    <a:pt x="24129" y="186690"/>
                  </a:moveTo>
                  <a:lnTo>
                    <a:pt x="0" y="186690"/>
                  </a:lnTo>
                  <a:lnTo>
                    <a:pt x="0" y="193039"/>
                  </a:lnTo>
                  <a:lnTo>
                    <a:pt x="24129" y="193039"/>
                  </a:lnTo>
                  <a:lnTo>
                    <a:pt x="24129" y="186690"/>
                  </a:lnTo>
                  <a:close/>
                </a:path>
                <a:path w="24129" h="689610">
                  <a:moveTo>
                    <a:pt x="24129" y="193040"/>
                  </a:moveTo>
                  <a:lnTo>
                    <a:pt x="0" y="193040"/>
                  </a:lnTo>
                  <a:lnTo>
                    <a:pt x="0" y="199389"/>
                  </a:lnTo>
                  <a:lnTo>
                    <a:pt x="24129" y="199389"/>
                  </a:lnTo>
                  <a:lnTo>
                    <a:pt x="24129" y="193040"/>
                  </a:lnTo>
                  <a:close/>
                </a:path>
                <a:path w="24129" h="689610">
                  <a:moveTo>
                    <a:pt x="24129" y="199390"/>
                  </a:moveTo>
                  <a:lnTo>
                    <a:pt x="8890" y="199390"/>
                  </a:lnTo>
                  <a:lnTo>
                    <a:pt x="8890" y="200660"/>
                  </a:lnTo>
                  <a:lnTo>
                    <a:pt x="20320" y="200660"/>
                  </a:lnTo>
                  <a:lnTo>
                    <a:pt x="20320" y="201930"/>
                  </a:lnTo>
                  <a:lnTo>
                    <a:pt x="24129" y="201930"/>
                  </a:lnTo>
                  <a:lnTo>
                    <a:pt x="24129" y="199390"/>
                  </a:lnTo>
                  <a:close/>
                </a:path>
                <a:path w="24129" h="689610">
                  <a:moveTo>
                    <a:pt x="24129" y="302260"/>
                  </a:moveTo>
                  <a:lnTo>
                    <a:pt x="21590" y="302260"/>
                  </a:lnTo>
                  <a:lnTo>
                    <a:pt x="21590" y="303530"/>
                  </a:lnTo>
                  <a:lnTo>
                    <a:pt x="17779" y="303530"/>
                  </a:lnTo>
                  <a:lnTo>
                    <a:pt x="17779" y="304800"/>
                  </a:lnTo>
                  <a:lnTo>
                    <a:pt x="12700" y="304800"/>
                  </a:lnTo>
                  <a:lnTo>
                    <a:pt x="12700" y="306069"/>
                  </a:lnTo>
                  <a:lnTo>
                    <a:pt x="10160" y="306069"/>
                  </a:lnTo>
                  <a:lnTo>
                    <a:pt x="10160" y="307339"/>
                  </a:lnTo>
                  <a:lnTo>
                    <a:pt x="24129" y="307339"/>
                  </a:lnTo>
                  <a:lnTo>
                    <a:pt x="24129" y="302260"/>
                  </a:lnTo>
                  <a:close/>
                </a:path>
                <a:path w="24129" h="689610">
                  <a:moveTo>
                    <a:pt x="24129" y="307340"/>
                  </a:moveTo>
                  <a:lnTo>
                    <a:pt x="5080" y="307340"/>
                  </a:lnTo>
                  <a:lnTo>
                    <a:pt x="5080" y="308610"/>
                  </a:lnTo>
                  <a:lnTo>
                    <a:pt x="1270" y="308610"/>
                  </a:lnTo>
                  <a:lnTo>
                    <a:pt x="1270" y="309880"/>
                  </a:lnTo>
                  <a:lnTo>
                    <a:pt x="0" y="309880"/>
                  </a:lnTo>
                  <a:lnTo>
                    <a:pt x="0" y="313689"/>
                  </a:lnTo>
                  <a:lnTo>
                    <a:pt x="24129" y="313689"/>
                  </a:lnTo>
                  <a:lnTo>
                    <a:pt x="24129" y="307340"/>
                  </a:lnTo>
                  <a:close/>
                </a:path>
                <a:path w="24129" h="689610">
                  <a:moveTo>
                    <a:pt x="24129" y="313690"/>
                  </a:moveTo>
                  <a:lnTo>
                    <a:pt x="0" y="313690"/>
                  </a:lnTo>
                  <a:lnTo>
                    <a:pt x="0" y="320039"/>
                  </a:lnTo>
                  <a:lnTo>
                    <a:pt x="24129" y="320039"/>
                  </a:lnTo>
                  <a:lnTo>
                    <a:pt x="24129" y="313690"/>
                  </a:lnTo>
                  <a:close/>
                </a:path>
                <a:path w="24129" h="689610">
                  <a:moveTo>
                    <a:pt x="24129" y="320040"/>
                  </a:moveTo>
                  <a:lnTo>
                    <a:pt x="0" y="320040"/>
                  </a:lnTo>
                  <a:lnTo>
                    <a:pt x="0" y="326389"/>
                  </a:lnTo>
                  <a:lnTo>
                    <a:pt x="24129" y="326389"/>
                  </a:lnTo>
                  <a:lnTo>
                    <a:pt x="24129" y="320040"/>
                  </a:lnTo>
                  <a:close/>
                </a:path>
                <a:path w="24129" h="689610">
                  <a:moveTo>
                    <a:pt x="24129" y="326390"/>
                  </a:moveTo>
                  <a:lnTo>
                    <a:pt x="0" y="326390"/>
                  </a:lnTo>
                  <a:lnTo>
                    <a:pt x="0" y="332739"/>
                  </a:lnTo>
                  <a:lnTo>
                    <a:pt x="24129" y="332739"/>
                  </a:lnTo>
                  <a:lnTo>
                    <a:pt x="24129" y="326390"/>
                  </a:lnTo>
                  <a:close/>
                </a:path>
                <a:path w="24129" h="689610">
                  <a:moveTo>
                    <a:pt x="24129" y="332740"/>
                  </a:moveTo>
                  <a:lnTo>
                    <a:pt x="0" y="332740"/>
                  </a:lnTo>
                  <a:lnTo>
                    <a:pt x="0" y="339089"/>
                  </a:lnTo>
                  <a:lnTo>
                    <a:pt x="24129" y="339089"/>
                  </a:lnTo>
                  <a:lnTo>
                    <a:pt x="24129" y="332740"/>
                  </a:lnTo>
                  <a:close/>
                </a:path>
                <a:path w="24129" h="689610">
                  <a:moveTo>
                    <a:pt x="24129" y="339090"/>
                  </a:moveTo>
                  <a:lnTo>
                    <a:pt x="0" y="339090"/>
                  </a:lnTo>
                  <a:lnTo>
                    <a:pt x="0" y="345439"/>
                  </a:lnTo>
                  <a:lnTo>
                    <a:pt x="24129" y="345439"/>
                  </a:lnTo>
                  <a:lnTo>
                    <a:pt x="24129" y="339090"/>
                  </a:lnTo>
                  <a:close/>
                </a:path>
                <a:path w="24129" h="689610">
                  <a:moveTo>
                    <a:pt x="24129" y="345440"/>
                  </a:moveTo>
                  <a:lnTo>
                    <a:pt x="0" y="345440"/>
                  </a:lnTo>
                  <a:lnTo>
                    <a:pt x="0" y="351789"/>
                  </a:lnTo>
                  <a:lnTo>
                    <a:pt x="24129" y="351789"/>
                  </a:lnTo>
                  <a:lnTo>
                    <a:pt x="24129" y="345440"/>
                  </a:lnTo>
                  <a:close/>
                </a:path>
                <a:path w="24129" h="689610">
                  <a:moveTo>
                    <a:pt x="24129" y="351790"/>
                  </a:moveTo>
                  <a:lnTo>
                    <a:pt x="0" y="351790"/>
                  </a:lnTo>
                  <a:lnTo>
                    <a:pt x="0" y="358139"/>
                  </a:lnTo>
                  <a:lnTo>
                    <a:pt x="24129" y="358139"/>
                  </a:lnTo>
                  <a:lnTo>
                    <a:pt x="24129" y="351790"/>
                  </a:lnTo>
                  <a:close/>
                </a:path>
                <a:path w="24129" h="689610">
                  <a:moveTo>
                    <a:pt x="24129" y="358140"/>
                  </a:moveTo>
                  <a:lnTo>
                    <a:pt x="0" y="358140"/>
                  </a:lnTo>
                  <a:lnTo>
                    <a:pt x="0" y="364489"/>
                  </a:lnTo>
                  <a:lnTo>
                    <a:pt x="24129" y="364489"/>
                  </a:lnTo>
                  <a:lnTo>
                    <a:pt x="24129" y="358140"/>
                  </a:lnTo>
                  <a:close/>
                </a:path>
                <a:path w="24129" h="689610">
                  <a:moveTo>
                    <a:pt x="24129" y="364490"/>
                  </a:moveTo>
                  <a:lnTo>
                    <a:pt x="0" y="364490"/>
                  </a:lnTo>
                  <a:lnTo>
                    <a:pt x="0" y="370839"/>
                  </a:lnTo>
                  <a:lnTo>
                    <a:pt x="24129" y="370839"/>
                  </a:lnTo>
                  <a:lnTo>
                    <a:pt x="24129" y="364490"/>
                  </a:lnTo>
                  <a:close/>
                </a:path>
                <a:path w="24129" h="689610">
                  <a:moveTo>
                    <a:pt x="24129" y="370840"/>
                  </a:moveTo>
                  <a:lnTo>
                    <a:pt x="0" y="370840"/>
                  </a:lnTo>
                  <a:lnTo>
                    <a:pt x="0" y="377189"/>
                  </a:lnTo>
                  <a:lnTo>
                    <a:pt x="24129" y="377189"/>
                  </a:lnTo>
                  <a:lnTo>
                    <a:pt x="24129" y="370840"/>
                  </a:lnTo>
                  <a:close/>
                </a:path>
                <a:path w="24129" h="689610">
                  <a:moveTo>
                    <a:pt x="24129" y="377190"/>
                  </a:moveTo>
                  <a:lnTo>
                    <a:pt x="0" y="377190"/>
                  </a:lnTo>
                  <a:lnTo>
                    <a:pt x="0" y="383539"/>
                  </a:lnTo>
                  <a:lnTo>
                    <a:pt x="24129" y="383539"/>
                  </a:lnTo>
                  <a:lnTo>
                    <a:pt x="24129" y="377190"/>
                  </a:lnTo>
                  <a:close/>
                </a:path>
                <a:path w="24129" h="689610">
                  <a:moveTo>
                    <a:pt x="24129" y="383540"/>
                  </a:moveTo>
                  <a:lnTo>
                    <a:pt x="0" y="383540"/>
                  </a:lnTo>
                  <a:lnTo>
                    <a:pt x="0" y="389889"/>
                  </a:lnTo>
                  <a:lnTo>
                    <a:pt x="24129" y="389889"/>
                  </a:lnTo>
                  <a:lnTo>
                    <a:pt x="24129" y="383540"/>
                  </a:lnTo>
                  <a:close/>
                </a:path>
                <a:path w="24129" h="689610">
                  <a:moveTo>
                    <a:pt x="24129" y="389890"/>
                  </a:moveTo>
                  <a:lnTo>
                    <a:pt x="0" y="389890"/>
                  </a:lnTo>
                  <a:lnTo>
                    <a:pt x="0" y="396239"/>
                  </a:lnTo>
                  <a:lnTo>
                    <a:pt x="24129" y="396239"/>
                  </a:lnTo>
                  <a:lnTo>
                    <a:pt x="24129" y="389890"/>
                  </a:lnTo>
                  <a:close/>
                </a:path>
                <a:path w="24129" h="689610">
                  <a:moveTo>
                    <a:pt x="24129" y="396240"/>
                  </a:moveTo>
                  <a:lnTo>
                    <a:pt x="0" y="396240"/>
                  </a:lnTo>
                  <a:lnTo>
                    <a:pt x="0" y="402589"/>
                  </a:lnTo>
                  <a:lnTo>
                    <a:pt x="24129" y="402589"/>
                  </a:lnTo>
                  <a:lnTo>
                    <a:pt x="24129" y="396240"/>
                  </a:lnTo>
                  <a:close/>
                </a:path>
                <a:path w="24129" h="689610">
                  <a:moveTo>
                    <a:pt x="24129" y="402590"/>
                  </a:moveTo>
                  <a:lnTo>
                    <a:pt x="0" y="402590"/>
                  </a:lnTo>
                  <a:lnTo>
                    <a:pt x="0" y="408939"/>
                  </a:lnTo>
                  <a:lnTo>
                    <a:pt x="24129" y="408939"/>
                  </a:lnTo>
                  <a:lnTo>
                    <a:pt x="24129" y="402590"/>
                  </a:lnTo>
                  <a:close/>
                </a:path>
                <a:path w="24129" h="689610">
                  <a:moveTo>
                    <a:pt x="24129" y="408940"/>
                  </a:moveTo>
                  <a:lnTo>
                    <a:pt x="0" y="408940"/>
                  </a:lnTo>
                  <a:lnTo>
                    <a:pt x="0" y="415289"/>
                  </a:lnTo>
                  <a:lnTo>
                    <a:pt x="24129" y="415289"/>
                  </a:lnTo>
                  <a:lnTo>
                    <a:pt x="24129" y="408940"/>
                  </a:lnTo>
                  <a:close/>
                </a:path>
                <a:path w="24129" h="689610">
                  <a:moveTo>
                    <a:pt x="24129" y="415290"/>
                  </a:moveTo>
                  <a:lnTo>
                    <a:pt x="0" y="415290"/>
                  </a:lnTo>
                  <a:lnTo>
                    <a:pt x="0" y="421639"/>
                  </a:lnTo>
                  <a:lnTo>
                    <a:pt x="24129" y="421639"/>
                  </a:lnTo>
                  <a:lnTo>
                    <a:pt x="24129" y="415290"/>
                  </a:lnTo>
                  <a:close/>
                </a:path>
                <a:path w="24129" h="689610">
                  <a:moveTo>
                    <a:pt x="24129" y="421640"/>
                  </a:moveTo>
                  <a:lnTo>
                    <a:pt x="0" y="421640"/>
                  </a:lnTo>
                  <a:lnTo>
                    <a:pt x="0" y="427989"/>
                  </a:lnTo>
                  <a:lnTo>
                    <a:pt x="24129" y="427989"/>
                  </a:lnTo>
                  <a:lnTo>
                    <a:pt x="24129" y="421640"/>
                  </a:lnTo>
                  <a:close/>
                </a:path>
                <a:path w="24129" h="689610">
                  <a:moveTo>
                    <a:pt x="24129" y="427990"/>
                  </a:moveTo>
                  <a:lnTo>
                    <a:pt x="0" y="427990"/>
                  </a:lnTo>
                  <a:lnTo>
                    <a:pt x="0" y="434339"/>
                  </a:lnTo>
                  <a:lnTo>
                    <a:pt x="24129" y="434339"/>
                  </a:lnTo>
                  <a:lnTo>
                    <a:pt x="24129" y="427990"/>
                  </a:lnTo>
                  <a:close/>
                </a:path>
                <a:path w="24129" h="689610">
                  <a:moveTo>
                    <a:pt x="24129" y="434340"/>
                  </a:moveTo>
                  <a:lnTo>
                    <a:pt x="0" y="434340"/>
                  </a:lnTo>
                  <a:lnTo>
                    <a:pt x="0" y="440689"/>
                  </a:lnTo>
                  <a:lnTo>
                    <a:pt x="24129" y="440689"/>
                  </a:lnTo>
                  <a:lnTo>
                    <a:pt x="24129" y="434340"/>
                  </a:lnTo>
                  <a:close/>
                </a:path>
                <a:path w="24129" h="689610">
                  <a:moveTo>
                    <a:pt x="24129" y="440690"/>
                  </a:moveTo>
                  <a:lnTo>
                    <a:pt x="0" y="440690"/>
                  </a:lnTo>
                  <a:lnTo>
                    <a:pt x="0" y="447039"/>
                  </a:lnTo>
                  <a:lnTo>
                    <a:pt x="24129" y="447039"/>
                  </a:lnTo>
                  <a:lnTo>
                    <a:pt x="24129" y="440690"/>
                  </a:lnTo>
                  <a:close/>
                </a:path>
                <a:path w="24129" h="689610">
                  <a:moveTo>
                    <a:pt x="24129" y="447040"/>
                  </a:moveTo>
                  <a:lnTo>
                    <a:pt x="0" y="447040"/>
                  </a:lnTo>
                  <a:lnTo>
                    <a:pt x="0" y="453389"/>
                  </a:lnTo>
                  <a:lnTo>
                    <a:pt x="24129" y="453389"/>
                  </a:lnTo>
                  <a:lnTo>
                    <a:pt x="24129" y="447040"/>
                  </a:lnTo>
                  <a:close/>
                </a:path>
                <a:path w="24129" h="689610">
                  <a:moveTo>
                    <a:pt x="24129" y="453390"/>
                  </a:moveTo>
                  <a:lnTo>
                    <a:pt x="0" y="453390"/>
                  </a:lnTo>
                  <a:lnTo>
                    <a:pt x="0" y="478789"/>
                  </a:lnTo>
                  <a:lnTo>
                    <a:pt x="24129" y="478789"/>
                  </a:lnTo>
                  <a:lnTo>
                    <a:pt x="24129" y="453390"/>
                  </a:lnTo>
                  <a:close/>
                </a:path>
                <a:path w="24129" h="689610">
                  <a:moveTo>
                    <a:pt x="24129" y="478790"/>
                  </a:moveTo>
                  <a:lnTo>
                    <a:pt x="0" y="478790"/>
                  </a:lnTo>
                  <a:lnTo>
                    <a:pt x="0" y="483869"/>
                  </a:lnTo>
                  <a:lnTo>
                    <a:pt x="24129" y="483869"/>
                  </a:lnTo>
                  <a:lnTo>
                    <a:pt x="24129" y="478790"/>
                  </a:lnTo>
                  <a:close/>
                </a:path>
                <a:path w="24129" h="689610">
                  <a:moveTo>
                    <a:pt x="24129" y="483870"/>
                  </a:moveTo>
                  <a:lnTo>
                    <a:pt x="0" y="483870"/>
                  </a:lnTo>
                  <a:lnTo>
                    <a:pt x="0" y="491489"/>
                  </a:lnTo>
                  <a:lnTo>
                    <a:pt x="24129" y="491489"/>
                  </a:lnTo>
                  <a:lnTo>
                    <a:pt x="24129" y="483870"/>
                  </a:lnTo>
                  <a:close/>
                </a:path>
                <a:path w="24129" h="689610">
                  <a:moveTo>
                    <a:pt x="24129" y="491490"/>
                  </a:moveTo>
                  <a:lnTo>
                    <a:pt x="0" y="491490"/>
                  </a:lnTo>
                  <a:lnTo>
                    <a:pt x="0" y="497839"/>
                  </a:lnTo>
                  <a:lnTo>
                    <a:pt x="24129" y="497839"/>
                  </a:lnTo>
                  <a:lnTo>
                    <a:pt x="24129" y="491490"/>
                  </a:lnTo>
                  <a:close/>
                </a:path>
                <a:path w="24129" h="689610">
                  <a:moveTo>
                    <a:pt x="24129" y="497840"/>
                  </a:moveTo>
                  <a:lnTo>
                    <a:pt x="0" y="497840"/>
                  </a:lnTo>
                  <a:lnTo>
                    <a:pt x="0" y="504189"/>
                  </a:lnTo>
                  <a:lnTo>
                    <a:pt x="24129" y="504189"/>
                  </a:lnTo>
                  <a:lnTo>
                    <a:pt x="24129" y="497840"/>
                  </a:lnTo>
                  <a:close/>
                </a:path>
                <a:path w="24129" h="689610">
                  <a:moveTo>
                    <a:pt x="24129" y="504190"/>
                  </a:moveTo>
                  <a:lnTo>
                    <a:pt x="0" y="504190"/>
                  </a:lnTo>
                  <a:lnTo>
                    <a:pt x="0" y="510539"/>
                  </a:lnTo>
                  <a:lnTo>
                    <a:pt x="24129" y="510539"/>
                  </a:lnTo>
                  <a:lnTo>
                    <a:pt x="24129" y="504190"/>
                  </a:lnTo>
                  <a:close/>
                </a:path>
                <a:path w="24129" h="689610">
                  <a:moveTo>
                    <a:pt x="24129" y="510540"/>
                  </a:moveTo>
                  <a:lnTo>
                    <a:pt x="0" y="510540"/>
                  </a:lnTo>
                  <a:lnTo>
                    <a:pt x="0" y="516889"/>
                  </a:lnTo>
                  <a:lnTo>
                    <a:pt x="24129" y="516889"/>
                  </a:lnTo>
                  <a:lnTo>
                    <a:pt x="24129" y="510540"/>
                  </a:lnTo>
                  <a:close/>
                </a:path>
                <a:path w="24129" h="689610">
                  <a:moveTo>
                    <a:pt x="24129" y="516890"/>
                  </a:moveTo>
                  <a:lnTo>
                    <a:pt x="0" y="516890"/>
                  </a:lnTo>
                  <a:lnTo>
                    <a:pt x="0" y="523239"/>
                  </a:lnTo>
                  <a:lnTo>
                    <a:pt x="24129" y="523239"/>
                  </a:lnTo>
                  <a:lnTo>
                    <a:pt x="24129" y="516890"/>
                  </a:lnTo>
                  <a:close/>
                </a:path>
                <a:path w="24129" h="689610">
                  <a:moveTo>
                    <a:pt x="24129" y="523240"/>
                  </a:moveTo>
                  <a:lnTo>
                    <a:pt x="0" y="523240"/>
                  </a:lnTo>
                  <a:lnTo>
                    <a:pt x="0" y="529589"/>
                  </a:lnTo>
                  <a:lnTo>
                    <a:pt x="24129" y="529589"/>
                  </a:lnTo>
                  <a:lnTo>
                    <a:pt x="24129" y="523240"/>
                  </a:lnTo>
                  <a:close/>
                </a:path>
                <a:path w="24129" h="689610">
                  <a:moveTo>
                    <a:pt x="24129" y="529590"/>
                  </a:moveTo>
                  <a:lnTo>
                    <a:pt x="0" y="529590"/>
                  </a:lnTo>
                  <a:lnTo>
                    <a:pt x="0" y="535939"/>
                  </a:lnTo>
                  <a:lnTo>
                    <a:pt x="24129" y="535939"/>
                  </a:lnTo>
                  <a:lnTo>
                    <a:pt x="24129" y="529590"/>
                  </a:lnTo>
                  <a:close/>
                </a:path>
                <a:path w="24129" h="689610">
                  <a:moveTo>
                    <a:pt x="24129" y="535940"/>
                  </a:moveTo>
                  <a:lnTo>
                    <a:pt x="0" y="535940"/>
                  </a:lnTo>
                  <a:lnTo>
                    <a:pt x="0" y="542289"/>
                  </a:lnTo>
                  <a:lnTo>
                    <a:pt x="24129" y="542289"/>
                  </a:lnTo>
                  <a:lnTo>
                    <a:pt x="24129" y="535940"/>
                  </a:lnTo>
                  <a:close/>
                </a:path>
                <a:path w="24129" h="689610">
                  <a:moveTo>
                    <a:pt x="24129" y="542290"/>
                  </a:moveTo>
                  <a:lnTo>
                    <a:pt x="0" y="542290"/>
                  </a:lnTo>
                  <a:lnTo>
                    <a:pt x="0" y="548639"/>
                  </a:lnTo>
                  <a:lnTo>
                    <a:pt x="24129" y="548639"/>
                  </a:lnTo>
                  <a:lnTo>
                    <a:pt x="24129" y="542290"/>
                  </a:lnTo>
                  <a:close/>
                </a:path>
                <a:path w="24129" h="689610">
                  <a:moveTo>
                    <a:pt x="24129" y="548640"/>
                  </a:moveTo>
                  <a:lnTo>
                    <a:pt x="0" y="548640"/>
                  </a:lnTo>
                  <a:lnTo>
                    <a:pt x="0" y="566419"/>
                  </a:lnTo>
                  <a:lnTo>
                    <a:pt x="24129" y="566419"/>
                  </a:lnTo>
                  <a:lnTo>
                    <a:pt x="24129" y="548640"/>
                  </a:lnTo>
                  <a:close/>
                </a:path>
                <a:path w="24129" h="689610">
                  <a:moveTo>
                    <a:pt x="24129" y="566420"/>
                  </a:moveTo>
                  <a:lnTo>
                    <a:pt x="0" y="566420"/>
                  </a:lnTo>
                  <a:lnTo>
                    <a:pt x="0" y="574039"/>
                  </a:lnTo>
                  <a:lnTo>
                    <a:pt x="24129" y="574039"/>
                  </a:lnTo>
                  <a:lnTo>
                    <a:pt x="24129" y="566420"/>
                  </a:lnTo>
                  <a:close/>
                </a:path>
                <a:path w="24129" h="689610">
                  <a:moveTo>
                    <a:pt x="24129" y="574040"/>
                  </a:moveTo>
                  <a:lnTo>
                    <a:pt x="0" y="574040"/>
                  </a:lnTo>
                  <a:lnTo>
                    <a:pt x="0" y="579119"/>
                  </a:lnTo>
                  <a:lnTo>
                    <a:pt x="24129" y="579119"/>
                  </a:lnTo>
                  <a:lnTo>
                    <a:pt x="24129" y="574040"/>
                  </a:lnTo>
                  <a:close/>
                </a:path>
                <a:path w="24129" h="689610">
                  <a:moveTo>
                    <a:pt x="24129" y="579120"/>
                  </a:moveTo>
                  <a:lnTo>
                    <a:pt x="0" y="579120"/>
                  </a:lnTo>
                  <a:lnTo>
                    <a:pt x="0" y="586739"/>
                  </a:lnTo>
                  <a:lnTo>
                    <a:pt x="24129" y="586739"/>
                  </a:lnTo>
                  <a:lnTo>
                    <a:pt x="24129" y="579120"/>
                  </a:lnTo>
                  <a:close/>
                </a:path>
                <a:path w="24129" h="689610">
                  <a:moveTo>
                    <a:pt x="24129" y="586740"/>
                  </a:moveTo>
                  <a:lnTo>
                    <a:pt x="0" y="586740"/>
                  </a:lnTo>
                  <a:lnTo>
                    <a:pt x="0" y="593089"/>
                  </a:lnTo>
                  <a:lnTo>
                    <a:pt x="24129" y="593089"/>
                  </a:lnTo>
                  <a:lnTo>
                    <a:pt x="24129" y="586740"/>
                  </a:lnTo>
                  <a:close/>
                </a:path>
                <a:path w="24129" h="689610">
                  <a:moveTo>
                    <a:pt x="24129" y="593090"/>
                  </a:moveTo>
                  <a:lnTo>
                    <a:pt x="0" y="593090"/>
                  </a:lnTo>
                  <a:lnTo>
                    <a:pt x="0" y="599439"/>
                  </a:lnTo>
                  <a:lnTo>
                    <a:pt x="24129" y="599439"/>
                  </a:lnTo>
                  <a:lnTo>
                    <a:pt x="24129" y="593090"/>
                  </a:lnTo>
                  <a:close/>
                </a:path>
                <a:path w="24129" h="689610">
                  <a:moveTo>
                    <a:pt x="24129" y="599440"/>
                  </a:moveTo>
                  <a:lnTo>
                    <a:pt x="0" y="599440"/>
                  </a:lnTo>
                  <a:lnTo>
                    <a:pt x="0" y="605789"/>
                  </a:lnTo>
                  <a:lnTo>
                    <a:pt x="24129" y="605789"/>
                  </a:lnTo>
                  <a:lnTo>
                    <a:pt x="24129" y="599440"/>
                  </a:lnTo>
                  <a:close/>
                </a:path>
                <a:path w="24129" h="689610">
                  <a:moveTo>
                    <a:pt x="24129" y="605790"/>
                  </a:moveTo>
                  <a:lnTo>
                    <a:pt x="0" y="605790"/>
                  </a:lnTo>
                  <a:lnTo>
                    <a:pt x="0" y="612139"/>
                  </a:lnTo>
                  <a:lnTo>
                    <a:pt x="24129" y="612139"/>
                  </a:lnTo>
                  <a:lnTo>
                    <a:pt x="24129" y="605790"/>
                  </a:lnTo>
                  <a:close/>
                </a:path>
                <a:path w="24129" h="689610">
                  <a:moveTo>
                    <a:pt x="24129" y="612140"/>
                  </a:moveTo>
                  <a:lnTo>
                    <a:pt x="0" y="612140"/>
                  </a:lnTo>
                  <a:lnTo>
                    <a:pt x="0" y="618489"/>
                  </a:lnTo>
                  <a:lnTo>
                    <a:pt x="24129" y="618489"/>
                  </a:lnTo>
                  <a:lnTo>
                    <a:pt x="24129" y="612140"/>
                  </a:lnTo>
                  <a:close/>
                </a:path>
                <a:path w="24129" h="689610">
                  <a:moveTo>
                    <a:pt x="24129" y="618490"/>
                  </a:moveTo>
                  <a:lnTo>
                    <a:pt x="0" y="618490"/>
                  </a:lnTo>
                  <a:lnTo>
                    <a:pt x="0" y="624839"/>
                  </a:lnTo>
                  <a:lnTo>
                    <a:pt x="24129" y="624839"/>
                  </a:lnTo>
                  <a:lnTo>
                    <a:pt x="24129" y="618490"/>
                  </a:lnTo>
                  <a:close/>
                </a:path>
                <a:path w="24129" h="689610">
                  <a:moveTo>
                    <a:pt x="24129" y="624840"/>
                  </a:moveTo>
                  <a:lnTo>
                    <a:pt x="0" y="624840"/>
                  </a:lnTo>
                  <a:lnTo>
                    <a:pt x="0" y="631189"/>
                  </a:lnTo>
                  <a:lnTo>
                    <a:pt x="24129" y="631189"/>
                  </a:lnTo>
                  <a:lnTo>
                    <a:pt x="24129" y="624840"/>
                  </a:lnTo>
                  <a:close/>
                </a:path>
                <a:path w="24129" h="689610">
                  <a:moveTo>
                    <a:pt x="24129" y="631190"/>
                  </a:moveTo>
                  <a:lnTo>
                    <a:pt x="0" y="631190"/>
                  </a:lnTo>
                  <a:lnTo>
                    <a:pt x="0" y="637539"/>
                  </a:lnTo>
                  <a:lnTo>
                    <a:pt x="24129" y="637539"/>
                  </a:lnTo>
                  <a:lnTo>
                    <a:pt x="24129" y="631190"/>
                  </a:lnTo>
                  <a:close/>
                </a:path>
                <a:path w="24129" h="689610">
                  <a:moveTo>
                    <a:pt x="24129" y="637540"/>
                  </a:moveTo>
                  <a:lnTo>
                    <a:pt x="0" y="637540"/>
                  </a:lnTo>
                  <a:lnTo>
                    <a:pt x="0" y="643889"/>
                  </a:lnTo>
                  <a:lnTo>
                    <a:pt x="24129" y="643889"/>
                  </a:lnTo>
                  <a:lnTo>
                    <a:pt x="24129" y="637540"/>
                  </a:lnTo>
                  <a:close/>
                </a:path>
                <a:path w="24129" h="689610">
                  <a:moveTo>
                    <a:pt x="24129" y="643890"/>
                  </a:moveTo>
                  <a:lnTo>
                    <a:pt x="0" y="643890"/>
                  </a:lnTo>
                  <a:lnTo>
                    <a:pt x="0" y="650239"/>
                  </a:lnTo>
                  <a:lnTo>
                    <a:pt x="24129" y="650239"/>
                  </a:lnTo>
                  <a:lnTo>
                    <a:pt x="24129" y="643890"/>
                  </a:lnTo>
                  <a:close/>
                </a:path>
                <a:path w="24129" h="689610">
                  <a:moveTo>
                    <a:pt x="24129" y="650240"/>
                  </a:moveTo>
                  <a:lnTo>
                    <a:pt x="0" y="650240"/>
                  </a:lnTo>
                  <a:lnTo>
                    <a:pt x="0" y="656589"/>
                  </a:lnTo>
                  <a:lnTo>
                    <a:pt x="24129" y="656589"/>
                  </a:lnTo>
                  <a:lnTo>
                    <a:pt x="24129" y="650240"/>
                  </a:lnTo>
                  <a:close/>
                </a:path>
                <a:path w="24129" h="689610">
                  <a:moveTo>
                    <a:pt x="24129" y="656590"/>
                  </a:moveTo>
                  <a:lnTo>
                    <a:pt x="0" y="656590"/>
                  </a:lnTo>
                  <a:lnTo>
                    <a:pt x="0" y="662939"/>
                  </a:lnTo>
                  <a:lnTo>
                    <a:pt x="24129" y="662939"/>
                  </a:lnTo>
                  <a:lnTo>
                    <a:pt x="24129" y="656590"/>
                  </a:lnTo>
                  <a:close/>
                </a:path>
                <a:path w="24129" h="689610">
                  <a:moveTo>
                    <a:pt x="24129" y="662940"/>
                  </a:moveTo>
                  <a:lnTo>
                    <a:pt x="0" y="662940"/>
                  </a:lnTo>
                  <a:lnTo>
                    <a:pt x="0" y="669289"/>
                  </a:lnTo>
                  <a:lnTo>
                    <a:pt x="24129" y="669289"/>
                  </a:lnTo>
                  <a:lnTo>
                    <a:pt x="24129" y="662940"/>
                  </a:lnTo>
                  <a:close/>
                </a:path>
                <a:path w="24129" h="689610">
                  <a:moveTo>
                    <a:pt x="24129" y="669290"/>
                  </a:moveTo>
                  <a:lnTo>
                    <a:pt x="0" y="669290"/>
                  </a:lnTo>
                  <a:lnTo>
                    <a:pt x="0" y="675639"/>
                  </a:lnTo>
                  <a:lnTo>
                    <a:pt x="24129" y="675639"/>
                  </a:lnTo>
                  <a:lnTo>
                    <a:pt x="24129" y="669290"/>
                  </a:lnTo>
                  <a:close/>
                </a:path>
                <a:path w="24129" h="689610">
                  <a:moveTo>
                    <a:pt x="24129" y="675640"/>
                  </a:moveTo>
                  <a:lnTo>
                    <a:pt x="0" y="675640"/>
                  </a:lnTo>
                  <a:lnTo>
                    <a:pt x="0" y="681989"/>
                  </a:lnTo>
                  <a:lnTo>
                    <a:pt x="24129" y="681989"/>
                  </a:lnTo>
                  <a:lnTo>
                    <a:pt x="24129" y="675640"/>
                  </a:lnTo>
                  <a:close/>
                </a:path>
                <a:path w="24129" h="689610">
                  <a:moveTo>
                    <a:pt x="24129" y="681990"/>
                  </a:moveTo>
                  <a:lnTo>
                    <a:pt x="0" y="681990"/>
                  </a:lnTo>
                  <a:lnTo>
                    <a:pt x="0" y="684530"/>
                  </a:lnTo>
                  <a:lnTo>
                    <a:pt x="5080" y="684530"/>
                  </a:lnTo>
                  <a:lnTo>
                    <a:pt x="5080" y="685800"/>
                  </a:lnTo>
                  <a:lnTo>
                    <a:pt x="10160" y="685800"/>
                  </a:lnTo>
                  <a:lnTo>
                    <a:pt x="10160" y="687069"/>
                  </a:lnTo>
                  <a:lnTo>
                    <a:pt x="15240" y="687069"/>
                  </a:lnTo>
                  <a:lnTo>
                    <a:pt x="15240" y="688339"/>
                  </a:lnTo>
                  <a:lnTo>
                    <a:pt x="24129" y="688339"/>
                  </a:lnTo>
                  <a:lnTo>
                    <a:pt x="24129" y="681990"/>
                  </a:lnTo>
                  <a:close/>
                </a:path>
                <a:path w="24129" h="689610">
                  <a:moveTo>
                    <a:pt x="24129" y="688340"/>
                  </a:moveTo>
                  <a:lnTo>
                    <a:pt x="17779" y="688340"/>
                  </a:lnTo>
                  <a:lnTo>
                    <a:pt x="17779" y="689610"/>
                  </a:lnTo>
                  <a:lnTo>
                    <a:pt x="24129" y="689610"/>
                  </a:lnTo>
                  <a:lnTo>
                    <a:pt x="24129" y="688340"/>
                  </a:lnTo>
                  <a:close/>
                </a:path>
              </a:pathLst>
            </a:custGeom>
            <a:solidFill>
              <a:srgbClr val="1B1B1B"/>
            </a:solidFill>
          </p:spPr>
          <p:txBody>
            <a:bodyPr bIns="0" lIns="0" rIns="0" rtlCol="0" tIns="0" wrap="square"/>
            <a:p/>
          </p:txBody>
        </p:sp>
        <p:sp>
          <p:nvSpPr>
            <p:cNvPr id="1048949" name="object 226"/>
            <p:cNvSpPr/>
            <p:nvPr/>
          </p:nvSpPr>
          <p:spPr>
            <a:xfrm>
              <a:off x="6470650" y="4507229"/>
              <a:ext cx="24130" cy="671830"/>
            </a:xfrm>
            <a:custGeom>
              <a:avLst/>
              <a:ahLst/>
              <a:rect l="l" t="t" r="r" b="b"/>
              <a:pathLst>
                <a:path w="24129" h="671829">
                  <a:moveTo>
                    <a:pt x="24129" y="0"/>
                  </a:moveTo>
                  <a:lnTo>
                    <a:pt x="21589" y="0"/>
                  </a:lnTo>
                  <a:lnTo>
                    <a:pt x="21589" y="1270"/>
                  </a:lnTo>
                  <a:lnTo>
                    <a:pt x="19050" y="1270"/>
                  </a:lnTo>
                  <a:lnTo>
                    <a:pt x="19050" y="2540"/>
                  </a:lnTo>
                  <a:lnTo>
                    <a:pt x="16510" y="2540"/>
                  </a:lnTo>
                  <a:lnTo>
                    <a:pt x="16510" y="3810"/>
                  </a:lnTo>
                  <a:lnTo>
                    <a:pt x="24129" y="3810"/>
                  </a:lnTo>
                  <a:lnTo>
                    <a:pt x="24129" y="0"/>
                  </a:lnTo>
                  <a:close/>
                </a:path>
                <a:path w="24129" h="671829">
                  <a:moveTo>
                    <a:pt x="24129" y="3810"/>
                  </a:moveTo>
                  <a:lnTo>
                    <a:pt x="15239" y="3810"/>
                  </a:lnTo>
                  <a:lnTo>
                    <a:pt x="15239" y="5080"/>
                  </a:lnTo>
                  <a:lnTo>
                    <a:pt x="12700" y="5080"/>
                  </a:lnTo>
                  <a:lnTo>
                    <a:pt x="12700" y="6350"/>
                  </a:lnTo>
                  <a:lnTo>
                    <a:pt x="10160" y="6350"/>
                  </a:lnTo>
                  <a:lnTo>
                    <a:pt x="10160" y="7620"/>
                  </a:lnTo>
                  <a:lnTo>
                    <a:pt x="7620" y="7620"/>
                  </a:lnTo>
                  <a:lnTo>
                    <a:pt x="7620" y="8890"/>
                  </a:lnTo>
                  <a:lnTo>
                    <a:pt x="5079" y="8890"/>
                  </a:lnTo>
                  <a:lnTo>
                    <a:pt x="5079" y="10160"/>
                  </a:lnTo>
                  <a:lnTo>
                    <a:pt x="24129" y="10160"/>
                  </a:lnTo>
                  <a:lnTo>
                    <a:pt x="24129" y="3810"/>
                  </a:lnTo>
                  <a:close/>
                </a:path>
                <a:path w="24129" h="671829">
                  <a:moveTo>
                    <a:pt x="24129" y="10160"/>
                  </a:moveTo>
                  <a:lnTo>
                    <a:pt x="3810" y="10160"/>
                  </a:lnTo>
                  <a:lnTo>
                    <a:pt x="3810" y="11430"/>
                  </a:lnTo>
                  <a:lnTo>
                    <a:pt x="1270" y="11430"/>
                  </a:lnTo>
                  <a:lnTo>
                    <a:pt x="1270" y="12700"/>
                  </a:lnTo>
                  <a:lnTo>
                    <a:pt x="0" y="12700"/>
                  </a:lnTo>
                  <a:lnTo>
                    <a:pt x="0" y="16510"/>
                  </a:lnTo>
                  <a:lnTo>
                    <a:pt x="24129" y="16510"/>
                  </a:lnTo>
                  <a:lnTo>
                    <a:pt x="24129" y="10160"/>
                  </a:lnTo>
                  <a:close/>
                </a:path>
                <a:path w="24129" h="671829">
                  <a:moveTo>
                    <a:pt x="24129" y="16510"/>
                  </a:moveTo>
                  <a:lnTo>
                    <a:pt x="0" y="16510"/>
                  </a:lnTo>
                  <a:lnTo>
                    <a:pt x="0" y="22860"/>
                  </a:lnTo>
                  <a:lnTo>
                    <a:pt x="24129" y="22860"/>
                  </a:lnTo>
                  <a:lnTo>
                    <a:pt x="24129" y="16510"/>
                  </a:lnTo>
                  <a:close/>
                </a:path>
                <a:path w="24129" h="671829">
                  <a:moveTo>
                    <a:pt x="24129" y="22860"/>
                  </a:moveTo>
                  <a:lnTo>
                    <a:pt x="0" y="22860"/>
                  </a:lnTo>
                  <a:lnTo>
                    <a:pt x="0" y="29210"/>
                  </a:lnTo>
                  <a:lnTo>
                    <a:pt x="24129" y="29210"/>
                  </a:lnTo>
                  <a:lnTo>
                    <a:pt x="24129" y="22860"/>
                  </a:lnTo>
                  <a:close/>
                </a:path>
                <a:path w="24129" h="671829">
                  <a:moveTo>
                    <a:pt x="24129" y="29210"/>
                  </a:moveTo>
                  <a:lnTo>
                    <a:pt x="0" y="29210"/>
                  </a:lnTo>
                  <a:lnTo>
                    <a:pt x="0" y="35560"/>
                  </a:lnTo>
                  <a:lnTo>
                    <a:pt x="24129" y="35560"/>
                  </a:lnTo>
                  <a:lnTo>
                    <a:pt x="24129" y="29210"/>
                  </a:lnTo>
                  <a:close/>
                </a:path>
                <a:path w="24129" h="671829">
                  <a:moveTo>
                    <a:pt x="24129" y="35560"/>
                  </a:moveTo>
                  <a:lnTo>
                    <a:pt x="0" y="35560"/>
                  </a:lnTo>
                  <a:lnTo>
                    <a:pt x="0" y="41910"/>
                  </a:lnTo>
                  <a:lnTo>
                    <a:pt x="24129" y="41910"/>
                  </a:lnTo>
                  <a:lnTo>
                    <a:pt x="24129" y="35560"/>
                  </a:lnTo>
                  <a:close/>
                </a:path>
                <a:path w="24129" h="671829">
                  <a:moveTo>
                    <a:pt x="24129" y="41910"/>
                  </a:moveTo>
                  <a:lnTo>
                    <a:pt x="0" y="41910"/>
                  </a:lnTo>
                  <a:lnTo>
                    <a:pt x="0" y="48260"/>
                  </a:lnTo>
                  <a:lnTo>
                    <a:pt x="24129" y="48260"/>
                  </a:lnTo>
                  <a:lnTo>
                    <a:pt x="24129" y="41910"/>
                  </a:lnTo>
                  <a:close/>
                </a:path>
                <a:path w="24129" h="671829">
                  <a:moveTo>
                    <a:pt x="24129" y="48260"/>
                  </a:moveTo>
                  <a:lnTo>
                    <a:pt x="0" y="48260"/>
                  </a:lnTo>
                  <a:lnTo>
                    <a:pt x="0" y="54610"/>
                  </a:lnTo>
                  <a:lnTo>
                    <a:pt x="24129" y="54610"/>
                  </a:lnTo>
                  <a:lnTo>
                    <a:pt x="24129" y="48260"/>
                  </a:lnTo>
                  <a:close/>
                </a:path>
                <a:path w="24129" h="671829">
                  <a:moveTo>
                    <a:pt x="24129" y="54610"/>
                  </a:moveTo>
                  <a:lnTo>
                    <a:pt x="0" y="54610"/>
                  </a:lnTo>
                  <a:lnTo>
                    <a:pt x="0" y="60960"/>
                  </a:lnTo>
                  <a:lnTo>
                    <a:pt x="24129" y="60960"/>
                  </a:lnTo>
                  <a:lnTo>
                    <a:pt x="24129" y="54610"/>
                  </a:lnTo>
                  <a:close/>
                </a:path>
                <a:path w="24129" h="671829">
                  <a:moveTo>
                    <a:pt x="24129" y="60960"/>
                  </a:moveTo>
                  <a:lnTo>
                    <a:pt x="0" y="60960"/>
                  </a:lnTo>
                  <a:lnTo>
                    <a:pt x="0" y="67310"/>
                  </a:lnTo>
                  <a:lnTo>
                    <a:pt x="24129" y="67310"/>
                  </a:lnTo>
                  <a:lnTo>
                    <a:pt x="24129" y="60960"/>
                  </a:lnTo>
                  <a:close/>
                </a:path>
                <a:path w="24129" h="671829">
                  <a:moveTo>
                    <a:pt x="24129" y="67310"/>
                  </a:moveTo>
                  <a:lnTo>
                    <a:pt x="0" y="67310"/>
                  </a:lnTo>
                  <a:lnTo>
                    <a:pt x="0" y="73660"/>
                  </a:lnTo>
                  <a:lnTo>
                    <a:pt x="24129" y="73660"/>
                  </a:lnTo>
                  <a:lnTo>
                    <a:pt x="24129" y="67310"/>
                  </a:lnTo>
                  <a:close/>
                </a:path>
                <a:path w="24129" h="671829">
                  <a:moveTo>
                    <a:pt x="24129" y="73660"/>
                  </a:moveTo>
                  <a:lnTo>
                    <a:pt x="0" y="73660"/>
                  </a:lnTo>
                  <a:lnTo>
                    <a:pt x="0" y="80010"/>
                  </a:lnTo>
                  <a:lnTo>
                    <a:pt x="24129" y="80010"/>
                  </a:lnTo>
                  <a:lnTo>
                    <a:pt x="24129" y="73660"/>
                  </a:lnTo>
                  <a:close/>
                </a:path>
                <a:path w="24129" h="671829">
                  <a:moveTo>
                    <a:pt x="24129" y="80010"/>
                  </a:moveTo>
                  <a:lnTo>
                    <a:pt x="0" y="80010"/>
                  </a:lnTo>
                  <a:lnTo>
                    <a:pt x="0" y="86360"/>
                  </a:lnTo>
                  <a:lnTo>
                    <a:pt x="24129" y="86360"/>
                  </a:lnTo>
                  <a:lnTo>
                    <a:pt x="24129" y="80010"/>
                  </a:lnTo>
                  <a:close/>
                </a:path>
                <a:path w="24129" h="671829">
                  <a:moveTo>
                    <a:pt x="24129" y="86360"/>
                  </a:moveTo>
                  <a:lnTo>
                    <a:pt x="0" y="86360"/>
                  </a:lnTo>
                  <a:lnTo>
                    <a:pt x="0" y="91440"/>
                  </a:lnTo>
                  <a:lnTo>
                    <a:pt x="24129" y="91440"/>
                  </a:lnTo>
                  <a:lnTo>
                    <a:pt x="24129" y="86360"/>
                  </a:lnTo>
                  <a:close/>
                </a:path>
                <a:path w="24129" h="671829">
                  <a:moveTo>
                    <a:pt x="24129" y="91440"/>
                  </a:moveTo>
                  <a:lnTo>
                    <a:pt x="0" y="91440"/>
                  </a:lnTo>
                  <a:lnTo>
                    <a:pt x="0" y="99060"/>
                  </a:lnTo>
                  <a:lnTo>
                    <a:pt x="24129" y="99060"/>
                  </a:lnTo>
                  <a:lnTo>
                    <a:pt x="24129" y="91440"/>
                  </a:lnTo>
                  <a:close/>
                </a:path>
                <a:path w="24129" h="671829">
                  <a:moveTo>
                    <a:pt x="24129" y="99060"/>
                  </a:moveTo>
                  <a:lnTo>
                    <a:pt x="0" y="99060"/>
                  </a:lnTo>
                  <a:lnTo>
                    <a:pt x="0" y="105410"/>
                  </a:lnTo>
                  <a:lnTo>
                    <a:pt x="24129" y="105410"/>
                  </a:lnTo>
                  <a:lnTo>
                    <a:pt x="24129" y="99060"/>
                  </a:lnTo>
                  <a:close/>
                </a:path>
                <a:path w="24129" h="671829">
                  <a:moveTo>
                    <a:pt x="24129" y="105410"/>
                  </a:moveTo>
                  <a:lnTo>
                    <a:pt x="0" y="105410"/>
                  </a:lnTo>
                  <a:lnTo>
                    <a:pt x="0" y="111760"/>
                  </a:lnTo>
                  <a:lnTo>
                    <a:pt x="24129" y="111760"/>
                  </a:lnTo>
                  <a:lnTo>
                    <a:pt x="24129" y="105410"/>
                  </a:lnTo>
                  <a:close/>
                </a:path>
                <a:path w="24129" h="671829">
                  <a:moveTo>
                    <a:pt x="24129" y="111760"/>
                  </a:moveTo>
                  <a:lnTo>
                    <a:pt x="0" y="111760"/>
                  </a:lnTo>
                  <a:lnTo>
                    <a:pt x="0" y="116840"/>
                  </a:lnTo>
                  <a:lnTo>
                    <a:pt x="24129" y="116840"/>
                  </a:lnTo>
                  <a:lnTo>
                    <a:pt x="24129" y="111760"/>
                  </a:lnTo>
                  <a:close/>
                </a:path>
                <a:path w="24129" h="671829">
                  <a:moveTo>
                    <a:pt x="24129" y="116840"/>
                  </a:moveTo>
                  <a:lnTo>
                    <a:pt x="0" y="116840"/>
                  </a:lnTo>
                  <a:lnTo>
                    <a:pt x="0" y="124460"/>
                  </a:lnTo>
                  <a:lnTo>
                    <a:pt x="24129" y="124460"/>
                  </a:lnTo>
                  <a:lnTo>
                    <a:pt x="24129" y="116840"/>
                  </a:lnTo>
                  <a:close/>
                </a:path>
                <a:path w="24129" h="671829">
                  <a:moveTo>
                    <a:pt x="24129" y="124460"/>
                  </a:moveTo>
                  <a:lnTo>
                    <a:pt x="0" y="124460"/>
                  </a:lnTo>
                  <a:lnTo>
                    <a:pt x="0" y="130810"/>
                  </a:lnTo>
                  <a:lnTo>
                    <a:pt x="24129" y="130810"/>
                  </a:lnTo>
                  <a:lnTo>
                    <a:pt x="24129" y="124460"/>
                  </a:lnTo>
                  <a:close/>
                </a:path>
                <a:path w="24129" h="671829">
                  <a:moveTo>
                    <a:pt x="24129" y="130810"/>
                  </a:moveTo>
                  <a:lnTo>
                    <a:pt x="0" y="130810"/>
                  </a:lnTo>
                  <a:lnTo>
                    <a:pt x="0" y="137160"/>
                  </a:lnTo>
                  <a:lnTo>
                    <a:pt x="24129" y="137160"/>
                  </a:lnTo>
                  <a:lnTo>
                    <a:pt x="24129" y="130810"/>
                  </a:lnTo>
                  <a:close/>
                </a:path>
                <a:path w="24129" h="671829">
                  <a:moveTo>
                    <a:pt x="24129" y="137160"/>
                  </a:moveTo>
                  <a:lnTo>
                    <a:pt x="0" y="137160"/>
                  </a:lnTo>
                  <a:lnTo>
                    <a:pt x="0" y="143510"/>
                  </a:lnTo>
                  <a:lnTo>
                    <a:pt x="24129" y="143510"/>
                  </a:lnTo>
                  <a:lnTo>
                    <a:pt x="24129" y="137160"/>
                  </a:lnTo>
                  <a:close/>
                </a:path>
                <a:path w="24129" h="671829">
                  <a:moveTo>
                    <a:pt x="24129" y="143510"/>
                  </a:moveTo>
                  <a:lnTo>
                    <a:pt x="0" y="143510"/>
                  </a:lnTo>
                  <a:lnTo>
                    <a:pt x="0" y="149860"/>
                  </a:lnTo>
                  <a:lnTo>
                    <a:pt x="24129" y="149860"/>
                  </a:lnTo>
                  <a:lnTo>
                    <a:pt x="24129" y="143510"/>
                  </a:lnTo>
                  <a:close/>
                </a:path>
                <a:path w="24129" h="671829">
                  <a:moveTo>
                    <a:pt x="24129" y="149860"/>
                  </a:moveTo>
                  <a:lnTo>
                    <a:pt x="0" y="149860"/>
                  </a:lnTo>
                  <a:lnTo>
                    <a:pt x="0" y="156210"/>
                  </a:lnTo>
                  <a:lnTo>
                    <a:pt x="24129" y="156210"/>
                  </a:lnTo>
                  <a:lnTo>
                    <a:pt x="24129" y="149860"/>
                  </a:lnTo>
                  <a:close/>
                </a:path>
                <a:path w="24129" h="671829">
                  <a:moveTo>
                    <a:pt x="24129" y="156210"/>
                  </a:moveTo>
                  <a:lnTo>
                    <a:pt x="0" y="156210"/>
                  </a:lnTo>
                  <a:lnTo>
                    <a:pt x="0" y="162560"/>
                  </a:lnTo>
                  <a:lnTo>
                    <a:pt x="24129" y="162560"/>
                  </a:lnTo>
                  <a:lnTo>
                    <a:pt x="24129" y="156210"/>
                  </a:lnTo>
                  <a:close/>
                </a:path>
                <a:path w="24129" h="671829">
                  <a:moveTo>
                    <a:pt x="24129" y="162560"/>
                  </a:moveTo>
                  <a:lnTo>
                    <a:pt x="0" y="162560"/>
                  </a:lnTo>
                  <a:lnTo>
                    <a:pt x="0" y="168910"/>
                  </a:lnTo>
                  <a:lnTo>
                    <a:pt x="24129" y="168910"/>
                  </a:lnTo>
                  <a:lnTo>
                    <a:pt x="24129" y="162560"/>
                  </a:lnTo>
                  <a:close/>
                </a:path>
                <a:path w="24129" h="671829">
                  <a:moveTo>
                    <a:pt x="24129" y="168910"/>
                  </a:moveTo>
                  <a:lnTo>
                    <a:pt x="0" y="168910"/>
                  </a:lnTo>
                  <a:lnTo>
                    <a:pt x="0" y="175260"/>
                  </a:lnTo>
                  <a:lnTo>
                    <a:pt x="24129" y="175260"/>
                  </a:lnTo>
                  <a:lnTo>
                    <a:pt x="24129" y="168910"/>
                  </a:lnTo>
                  <a:close/>
                </a:path>
                <a:path w="24129" h="671829">
                  <a:moveTo>
                    <a:pt x="24129" y="175260"/>
                  </a:moveTo>
                  <a:lnTo>
                    <a:pt x="0" y="175260"/>
                  </a:lnTo>
                  <a:lnTo>
                    <a:pt x="0" y="181610"/>
                  </a:lnTo>
                  <a:lnTo>
                    <a:pt x="24129" y="181610"/>
                  </a:lnTo>
                  <a:lnTo>
                    <a:pt x="24129" y="175260"/>
                  </a:lnTo>
                  <a:close/>
                </a:path>
                <a:path w="24129" h="671829">
                  <a:moveTo>
                    <a:pt x="24129" y="181610"/>
                  </a:moveTo>
                  <a:lnTo>
                    <a:pt x="0" y="181610"/>
                  </a:lnTo>
                  <a:lnTo>
                    <a:pt x="0" y="185420"/>
                  </a:lnTo>
                  <a:lnTo>
                    <a:pt x="10160" y="185420"/>
                  </a:lnTo>
                  <a:lnTo>
                    <a:pt x="10160" y="186690"/>
                  </a:lnTo>
                  <a:lnTo>
                    <a:pt x="21589" y="186690"/>
                  </a:lnTo>
                  <a:lnTo>
                    <a:pt x="21589" y="187960"/>
                  </a:lnTo>
                  <a:lnTo>
                    <a:pt x="24129" y="187960"/>
                  </a:lnTo>
                  <a:lnTo>
                    <a:pt x="24129" y="181610"/>
                  </a:lnTo>
                  <a:close/>
                </a:path>
                <a:path w="24129" h="671829">
                  <a:moveTo>
                    <a:pt x="24129" y="298450"/>
                  </a:moveTo>
                  <a:lnTo>
                    <a:pt x="20320" y="298450"/>
                  </a:lnTo>
                  <a:lnTo>
                    <a:pt x="20320" y="299720"/>
                  </a:lnTo>
                  <a:lnTo>
                    <a:pt x="16510" y="299720"/>
                  </a:lnTo>
                  <a:lnTo>
                    <a:pt x="16510" y="300990"/>
                  </a:lnTo>
                  <a:lnTo>
                    <a:pt x="12700" y="300990"/>
                  </a:lnTo>
                  <a:lnTo>
                    <a:pt x="12700" y="302260"/>
                  </a:lnTo>
                  <a:lnTo>
                    <a:pt x="24129" y="302260"/>
                  </a:lnTo>
                  <a:lnTo>
                    <a:pt x="24129" y="298450"/>
                  </a:lnTo>
                  <a:close/>
                </a:path>
                <a:path w="24129" h="671829">
                  <a:moveTo>
                    <a:pt x="24129" y="302260"/>
                  </a:moveTo>
                  <a:lnTo>
                    <a:pt x="10160" y="302260"/>
                  </a:lnTo>
                  <a:lnTo>
                    <a:pt x="10160" y="303530"/>
                  </a:lnTo>
                  <a:lnTo>
                    <a:pt x="6350" y="303530"/>
                  </a:lnTo>
                  <a:lnTo>
                    <a:pt x="6350" y="304800"/>
                  </a:lnTo>
                  <a:lnTo>
                    <a:pt x="2539" y="304800"/>
                  </a:lnTo>
                  <a:lnTo>
                    <a:pt x="2539" y="306070"/>
                  </a:lnTo>
                  <a:lnTo>
                    <a:pt x="0" y="306070"/>
                  </a:lnTo>
                  <a:lnTo>
                    <a:pt x="0" y="308610"/>
                  </a:lnTo>
                  <a:lnTo>
                    <a:pt x="24129" y="308610"/>
                  </a:lnTo>
                  <a:lnTo>
                    <a:pt x="24129" y="302260"/>
                  </a:lnTo>
                  <a:close/>
                </a:path>
                <a:path w="24129" h="671829">
                  <a:moveTo>
                    <a:pt x="24129" y="308610"/>
                  </a:moveTo>
                  <a:lnTo>
                    <a:pt x="0" y="308610"/>
                  </a:lnTo>
                  <a:lnTo>
                    <a:pt x="0" y="314960"/>
                  </a:lnTo>
                  <a:lnTo>
                    <a:pt x="24129" y="314960"/>
                  </a:lnTo>
                  <a:lnTo>
                    <a:pt x="24129" y="308610"/>
                  </a:lnTo>
                  <a:close/>
                </a:path>
                <a:path w="24129" h="671829">
                  <a:moveTo>
                    <a:pt x="24129" y="314960"/>
                  </a:moveTo>
                  <a:lnTo>
                    <a:pt x="0" y="314960"/>
                  </a:lnTo>
                  <a:lnTo>
                    <a:pt x="0" y="321310"/>
                  </a:lnTo>
                  <a:lnTo>
                    <a:pt x="24129" y="321310"/>
                  </a:lnTo>
                  <a:lnTo>
                    <a:pt x="24129" y="314960"/>
                  </a:lnTo>
                  <a:close/>
                </a:path>
                <a:path w="24129" h="671829">
                  <a:moveTo>
                    <a:pt x="24129" y="321310"/>
                  </a:moveTo>
                  <a:lnTo>
                    <a:pt x="0" y="321310"/>
                  </a:lnTo>
                  <a:lnTo>
                    <a:pt x="0" y="327660"/>
                  </a:lnTo>
                  <a:lnTo>
                    <a:pt x="24129" y="327660"/>
                  </a:lnTo>
                  <a:lnTo>
                    <a:pt x="24129" y="321310"/>
                  </a:lnTo>
                  <a:close/>
                </a:path>
                <a:path w="24129" h="671829">
                  <a:moveTo>
                    <a:pt x="24129" y="327660"/>
                  </a:moveTo>
                  <a:lnTo>
                    <a:pt x="0" y="327660"/>
                  </a:lnTo>
                  <a:lnTo>
                    <a:pt x="0" y="334010"/>
                  </a:lnTo>
                  <a:lnTo>
                    <a:pt x="24129" y="334010"/>
                  </a:lnTo>
                  <a:lnTo>
                    <a:pt x="24129" y="327660"/>
                  </a:lnTo>
                  <a:close/>
                </a:path>
                <a:path w="24129" h="671829">
                  <a:moveTo>
                    <a:pt x="24129" y="334010"/>
                  </a:moveTo>
                  <a:lnTo>
                    <a:pt x="0" y="334010"/>
                  </a:lnTo>
                  <a:lnTo>
                    <a:pt x="0" y="340360"/>
                  </a:lnTo>
                  <a:lnTo>
                    <a:pt x="24129" y="340360"/>
                  </a:lnTo>
                  <a:lnTo>
                    <a:pt x="24129" y="334010"/>
                  </a:lnTo>
                  <a:close/>
                </a:path>
                <a:path w="24129" h="671829">
                  <a:moveTo>
                    <a:pt x="24129" y="340360"/>
                  </a:moveTo>
                  <a:lnTo>
                    <a:pt x="0" y="340360"/>
                  </a:lnTo>
                  <a:lnTo>
                    <a:pt x="0" y="346710"/>
                  </a:lnTo>
                  <a:lnTo>
                    <a:pt x="24129" y="346710"/>
                  </a:lnTo>
                  <a:lnTo>
                    <a:pt x="24129" y="340360"/>
                  </a:lnTo>
                  <a:close/>
                </a:path>
                <a:path w="24129" h="671829">
                  <a:moveTo>
                    <a:pt x="24129" y="346710"/>
                  </a:moveTo>
                  <a:lnTo>
                    <a:pt x="0" y="346710"/>
                  </a:lnTo>
                  <a:lnTo>
                    <a:pt x="0" y="353060"/>
                  </a:lnTo>
                  <a:lnTo>
                    <a:pt x="24129" y="353060"/>
                  </a:lnTo>
                  <a:lnTo>
                    <a:pt x="24129" y="346710"/>
                  </a:lnTo>
                  <a:close/>
                </a:path>
                <a:path w="24129" h="671829">
                  <a:moveTo>
                    <a:pt x="24129" y="353060"/>
                  </a:moveTo>
                  <a:lnTo>
                    <a:pt x="0" y="353060"/>
                  </a:lnTo>
                  <a:lnTo>
                    <a:pt x="0" y="359410"/>
                  </a:lnTo>
                  <a:lnTo>
                    <a:pt x="24129" y="359410"/>
                  </a:lnTo>
                  <a:lnTo>
                    <a:pt x="24129" y="353060"/>
                  </a:lnTo>
                  <a:close/>
                </a:path>
                <a:path w="24129" h="671829">
                  <a:moveTo>
                    <a:pt x="24129" y="359410"/>
                  </a:moveTo>
                  <a:lnTo>
                    <a:pt x="0" y="359410"/>
                  </a:lnTo>
                  <a:lnTo>
                    <a:pt x="0" y="365760"/>
                  </a:lnTo>
                  <a:lnTo>
                    <a:pt x="24129" y="365760"/>
                  </a:lnTo>
                  <a:lnTo>
                    <a:pt x="24129" y="359410"/>
                  </a:lnTo>
                  <a:close/>
                </a:path>
                <a:path w="24129" h="671829">
                  <a:moveTo>
                    <a:pt x="24129" y="365760"/>
                  </a:moveTo>
                  <a:lnTo>
                    <a:pt x="0" y="365760"/>
                  </a:lnTo>
                  <a:lnTo>
                    <a:pt x="0" y="372110"/>
                  </a:lnTo>
                  <a:lnTo>
                    <a:pt x="24129" y="372110"/>
                  </a:lnTo>
                  <a:lnTo>
                    <a:pt x="24129" y="365760"/>
                  </a:lnTo>
                  <a:close/>
                </a:path>
                <a:path w="24129" h="671829">
                  <a:moveTo>
                    <a:pt x="24129" y="372110"/>
                  </a:moveTo>
                  <a:lnTo>
                    <a:pt x="0" y="372110"/>
                  </a:lnTo>
                  <a:lnTo>
                    <a:pt x="0" y="378460"/>
                  </a:lnTo>
                  <a:lnTo>
                    <a:pt x="24129" y="378460"/>
                  </a:lnTo>
                  <a:lnTo>
                    <a:pt x="24129" y="372110"/>
                  </a:lnTo>
                  <a:close/>
                </a:path>
                <a:path w="24129" h="671829">
                  <a:moveTo>
                    <a:pt x="24129" y="378460"/>
                  </a:moveTo>
                  <a:lnTo>
                    <a:pt x="0" y="378460"/>
                  </a:lnTo>
                  <a:lnTo>
                    <a:pt x="0" y="384810"/>
                  </a:lnTo>
                  <a:lnTo>
                    <a:pt x="24129" y="384810"/>
                  </a:lnTo>
                  <a:lnTo>
                    <a:pt x="24129" y="378460"/>
                  </a:lnTo>
                  <a:close/>
                </a:path>
                <a:path w="24129" h="671829">
                  <a:moveTo>
                    <a:pt x="24129" y="384810"/>
                  </a:moveTo>
                  <a:lnTo>
                    <a:pt x="0" y="384810"/>
                  </a:lnTo>
                  <a:lnTo>
                    <a:pt x="0" y="391160"/>
                  </a:lnTo>
                  <a:lnTo>
                    <a:pt x="24129" y="391160"/>
                  </a:lnTo>
                  <a:lnTo>
                    <a:pt x="24129" y="384810"/>
                  </a:lnTo>
                  <a:close/>
                </a:path>
                <a:path w="24129" h="671829">
                  <a:moveTo>
                    <a:pt x="24129" y="391160"/>
                  </a:moveTo>
                  <a:lnTo>
                    <a:pt x="0" y="391160"/>
                  </a:lnTo>
                  <a:lnTo>
                    <a:pt x="0" y="397510"/>
                  </a:lnTo>
                  <a:lnTo>
                    <a:pt x="24129" y="397510"/>
                  </a:lnTo>
                  <a:lnTo>
                    <a:pt x="24129" y="391160"/>
                  </a:lnTo>
                  <a:close/>
                </a:path>
                <a:path w="24129" h="671829">
                  <a:moveTo>
                    <a:pt x="24129" y="397510"/>
                  </a:moveTo>
                  <a:lnTo>
                    <a:pt x="0" y="397510"/>
                  </a:lnTo>
                  <a:lnTo>
                    <a:pt x="0" y="403860"/>
                  </a:lnTo>
                  <a:lnTo>
                    <a:pt x="24129" y="403860"/>
                  </a:lnTo>
                  <a:lnTo>
                    <a:pt x="24129" y="397510"/>
                  </a:lnTo>
                  <a:close/>
                </a:path>
                <a:path w="24129" h="671829">
                  <a:moveTo>
                    <a:pt x="24129" y="403860"/>
                  </a:moveTo>
                  <a:lnTo>
                    <a:pt x="0" y="403860"/>
                  </a:lnTo>
                  <a:lnTo>
                    <a:pt x="0" y="410210"/>
                  </a:lnTo>
                  <a:lnTo>
                    <a:pt x="24129" y="410210"/>
                  </a:lnTo>
                  <a:lnTo>
                    <a:pt x="24129" y="403860"/>
                  </a:lnTo>
                  <a:close/>
                </a:path>
                <a:path w="24129" h="671829">
                  <a:moveTo>
                    <a:pt x="24129" y="410210"/>
                  </a:moveTo>
                  <a:lnTo>
                    <a:pt x="0" y="410210"/>
                  </a:lnTo>
                  <a:lnTo>
                    <a:pt x="0" y="416560"/>
                  </a:lnTo>
                  <a:lnTo>
                    <a:pt x="24129" y="416560"/>
                  </a:lnTo>
                  <a:lnTo>
                    <a:pt x="24129" y="410210"/>
                  </a:lnTo>
                  <a:close/>
                </a:path>
                <a:path w="24129" h="671829">
                  <a:moveTo>
                    <a:pt x="24129" y="416560"/>
                  </a:moveTo>
                  <a:lnTo>
                    <a:pt x="0" y="416560"/>
                  </a:lnTo>
                  <a:lnTo>
                    <a:pt x="0" y="422910"/>
                  </a:lnTo>
                  <a:lnTo>
                    <a:pt x="24129" y="422910"/>
                  </a:lnTo>
                  <a:lnTo>
                    <a:pt x="24129" y="416560"/>
                  </a:lnTo>
                  <a:close/>
                </a:path>
                <a:path w="24129" h="671829">
                  <a:moveTo>
                    <a:pt x="24129" y="422910"/>
                  </a:moveTo>
                  <a:lnTo>
                    <a:pt x="0" y="422910"/>
                  </a:lnTo>
                  <a:lnTo>
                    <a:pt x="0" y="429260"/>
                  </a:lnTo>
                  <a:lnTo>
                    <a:pt x="24129" y="429260"/>
                  </a:lnTo>
                  <a:lnTo>
                    <a:pt x="24129" y="422910"/>
                  </a:lnTo>
                  <a:close/>
                </a:path>
                <a:path w="24129" h="671829">
                  <a:moveTo>
                    <a:pt x="24129" y="429260"/>
                  </a:moveTo>
                  <a:lnTo>
                    <a:pt x="0" y="429260"/>
                  </a:lnTo>
                  <a:lnTo>
                    <a:pt x="0" y="435610"/>
                  </a:lnTo>
                  <a:lnTo>
                    <a:pt x="24129" y="435610"/>
                  </a:lnTo>
                  <a:lnTo>
                    <a:pt x="24129" y="429260"/>
                  </a:lnTo>
                  <a:close/>
                </a:path>
                <a:path w="24129" h="671829">
                  <a:moveTo>
                    <a:pt x="24129" y="435610"/>
                  </a:moveTo>
                  <a:lnTo>
                    <a:pt x="0" y="435610"/>
                  </a:lnTo>
                  <a:lnTo>
                    <a:pt x="0" y="441960"/>
                  </a:lnTo>
                  <a:lnTo>
                    <a:pt x="24129" y="441960"/>
                  </a:lnTo>
                  <a:lnTo>
                    <a:pt x="24129" y="435610"/>
                  </a:lnTo>
                  <a:close/>
                </a:path>
                <a:path w="24129" h="671829">
                  <a:moveTo>
                    <a:pt x="24129" y="441960"/>
                  </a:moveTo>
                  <a:lnTo>
                    <a:pt x="0" y="441960"/>
                  </a:lnTo>
                  <a:lnTo>
                    <a:pt x="0" y="467360"/>
                  </a:lnTo>
                  <a:lnTo>
                    <a:pt x="24129" y="467360"/>
                  </a:lnTo>
                  <a:lnTo>
                    <a:pt x="24129" y="441960"/>
                  </a:lnTo>
                  <a:close/>
                </a:path>
                <a:path w="24129" h="671829">
                  <a:moveTo>
                    <a:pt x="24129" y="467360"/>
                  </a:moveTo>
                  <a:lnTo>
                    <a:pt x="0" y="467360"/>
                  </a:lnTo>
                  <a:lnTo>
                    <a:pt x="0" y="472440"/>
                  </a:lnTo>
                  <a:lnTo>
                    <a:pt x="24129" y="472440"/>
                  </a:lnTo>
                  <a:lnTo>
                    <a:pt x="24129" y="467360"/>
                  </a:lnTo>
                  <a:close/>
                </a:path>
                <a:path w="24129" h="671829">
                  <a:moveTo>
                    <a:pt x="24129" y="472440"/>
                  </a:moveTo>
                  <a:lnTo>
                    <a:pt x="0" y="472440"/>
                  </a:lnTo>
                  <a:lnTo>
                    <a:pt x="0" y="480060"/>
                  </a:lnTo>
                  <a:lnTo>
                    <a:pt x="24129" y="480060"/>
                  </a:lnTo>
                  <a:lnTo>
                    <a:pt x="24129" y="472440"/>
                  </a:lnTo>
                  <a:close/>
                </a:path>
                <a:path w="24129" h="671829">
                  <a:moveTo>
                    <a:pt x="24129" y="480060"/>
                  </a:moveTo>
                  <a:lnTo>
                    <a:pt x="0" y="480060"/>
                  </a:lnTo>
                  <a:lnTo>
                    <a:pt x="0" y="486410"/>
                  </a:lnTo>
                  <a:lnTo>
                    <a:pt x="24129" y="486410"/>
                  </a:lnTo>
                  <a:lnTo>
                    <a:pt x="24129" y="480060"/>
                  </a:lnTo>
                  <a:close/>
                </a:path>
                <a:path w="24129" h="671829">
                  <a:moveTo>
                    <a:pt x="24129" y="486410"/>
                  </a:moveTo>
                  <a:lnTo>
                    <a:pt x="0" y="486410"/>
                  </a:lnTo>
                  <a:lnTo>
                    <a:pt x="0" y="492760"/>
                  </a:lnTo>
                  <a:lnTo>
                    <a:pt x="24129" y="492760"/>
                  </a:lnTo>
                  <a:lnTo>
                    <a:pt x="24129" y="486410"/>
                  </a:lnTo>
                  <a:close/>
                </a:path>
                <a:path w="24129" h="671829">
                  <a:moveTo>
                    <a:pt x="24129" y="492760"/>
                  </a:moveTo>
                  <a:lnTo>
                    <a:pt x="0" y="492760"/>
                  </a:lnTo>
                  <a:lnTo>
                    <a:pt x="0" y="499110"/>
                  </a:lnTo>
                  <a:lnTo>
                    <a:pt x="24129" y="499110"/>
                  </a:lnTo>
                  <a:lnTo>
                    <a:pt x="24129" y="492760"/>
                  </a:lnTo>
                  <a:close/>
                </a:path>
                <a:path w="24129" h="671829">
                  <a:moveTo>
                    <a:pt x="24129" y="499110"/>
                  </a:moveTo>
                  <a:lnTo>
                    <a:pt x="0" y="499110"/>
                  </a:lnTo>
                  <a:lnTo>
                    <a:pt x="0" y="505460"/>
                  </a:lnTo>
                  <a:lnTo>
                    <a:pt x="24129" y="505460"/>
                  </a:lnTo>
                  <a:lnTo>
                    <a:pt x="24129" y="499110"/>
                  </a:lnTo>
                  <a:close/>
                </a:path>
                <a:path w="24129" h="671829">
                  <a:moveTo>
                    <a:pt x="24129" y="505460"/>
                  </a:moveTo>
                  <a:lnTo>
                    <a:pt x="0" y="505460"/>
                  </a:lnTo>
                  <a:lnTo>
                    <a:pt x="0" y="511810"/>
                  </a:lnTo>
                  <a:lnTo>
                    <a:pt x="24129" y="511810"/>
                  </a:lnTo>
                  <a:lnTo>
                    <a:pt x="24129" y="505460"/>
                  </a:lnTo>
                  <a:close/>
                </a:path>
                <a:path w="24129" h="671829">
                  <a:moveTo>
                    <a:pt x="24129" y="511810"/>
                  </a:moveTo>
                  <a:lnTo>
                    <a:pt x="0" y="511810"/>
                  </a:lnTo>
                  <a:lnTo>
                    <a:pt x="0" y="518160"/>
                  </a:lnTo>
                  <a:lnTo>
                    <a:pt x="24129" y="518160"/>
                  </a:lnTo>
                  <a:lnTo>
                    <a:pt x="24129" y="511810"/>
                  </a:lnTo>
                  <a:close/>
                </a:path>
                <a:path w="24129" h="671829">
                  <a:moveTo>
                    <a:pt x="24129" y="518160"/>
                  </a:moveTo>
                  <a:lnTo>
                    <a:pt x="0" y="518160"/>
                  </a:lnTo>
                  <a:lnTo>
                    <a:pt x="0" y="524510"/>
                  </a:lnTo>
                  <a:lnTo>
                    <a:pt x="24129" y="524510"/>
                  </a:lnTo>
                  <a:lnTo>
                    <a:pt x="24129" y="518160"/>
                  </a:lnTo>
                  <a:close/>
                </a:path>
                <a:path w="24129" h="671829">
                  <a:moveTo>
                    <a:pt x="24129" y="524510"/>
                  </a:moveTo>
                  <a:lnTo>
                    <a:pt x="0" y="524510"/>
                  </a:lnTo>
                  <a:lnTo>
                    <a:pt x="0" y="530860"/>
                  </a:lnTo>
                  <a:lnTo>
                    <a:pt x="24129" y="530860"/>
                  </a:lnTo>
                  <a:lnTo>
                    <a:pt x="24129" y="524510"/>
                  </a:lnTo>
                  <a:close/>
                </a:path>
                <a:path w="24129" h="671829">
                  <a:moveTo>
                    <a:pt x="24129" y="530860"/>
                  </a:moveTo>
                  <a:lnTo>
                    <a:pt x="0" y="530860"/>
                  </a:lnTo>
                  <a:lnTo>
                    <a:pt x="0" y="537210"/>
                  </a:lnTo>
                  <a:lnTo>
                    <a:pt x="24129" y="537210"/>
                  </a:lnTo>
                  <a:lnTo>
                    <a:pt x="24129" y="530860"/>
                  </a:lnTo>
                  <a:close/>
                </a:path>
                <a:path w="24129" h="671829">
                  <a:moveTo>
                    <a:pt x="24129" y="537210"/>
                  </a:moveTo>
                  <a:lnTo>
                    <a:pt x="0" y="537210"/>
                  </a:lnTo>
                  <a:lnTo>
                    <a:pt x="0" y="554990"/>
                  </a:lnTo>
                  <a:lnTo>
                    <a:pt x="24129" y="554990"/>
                  </a:lnTo>
                  <a:lnTo>
                    <a:pt x="24129" y="537210"/>
                  </a:lnTo>
                  <a:close/>
                </a:path>
                <a:path w="24129" h="671829">
                  <a:moveTo>
                    <a:pt x="24129" y="554990"/>
                  </a:moveTo>
                  <a:lnTo>
                    <a:pt x="0" y="554990"/>
                  </a:lnTo>
                  <a:lnTo>
                    <a:pt x="0" y="562610"/>
                  </a:lnTo>
                  <a:lnTo>
                    <a:pt x="24129" y="562610"/>
                  </a:lnTo>
                  <a:lnTo>
                    <a:pt x="24129" y="554990"/>
                  </a:lnTo>
                  <a:close/>
                </a:path>
                <a:path w="24129" h="671829">
                  <a:moveTo>
                    <a:pt x="24129" y="562610"/>
                  </a:moveTo>
                  <a:lnTo>
                    <a:pt x="0" y="562610"/>
                  </a:lnTo>
                  <a:lnTo>
                    <a:pt x="0" y="567690"/>
                  </a:lnTo>
                  <a:lnTo>
                    <a:pt x="24129" y="567690"/>
                  </a:lnTo>
                  <a:lnTo>
                    <a:pt x="24129" y="562610"/>
                  </a:lnTo>
                  <a:close/>
                </a:path>
                <a:path w="24129" h="671829">
                  <a:moveTo>
                    <a:pt x="24129" y="567690"/>
                  </a:moveTo>
                  <a:lnTo>
                    <a:pt x="0" y="567690"/>
                  </a:lnTo>
                  <a:lnTo>
                    <a:pt x="0" y="575310"/>
                  </a:lnTo>
                  <a:lnTo>
                    <a:pt x="24129" y="575310"/>
                  </a:lnTo>
                  <a:lnTo>
                    <a:pt x="24129" y="567690"/>
                  </a:lnTo>
                  <a:close/>
                </a:path>
                <a:path w="24129" h="671829">
                  <a:moveTo>
                    <a:pt x="24129" y="575310"/>
                  </a:moveTo>
                  <a:lnTo>
                    <a:pt x="0" y="575310"/>
                  </a:lnTo>
                  <a:lnTo>
                    <a:pt x="0" y="581660"/>
                  </a:lnTo>
                  <a:lnTo>
                    <a:pt x="24129" y="581660"/>
                  </a:lnTo>
                  <a:lnTo>
                    <a:pt x="24129" y="575310"/>
                  </a:lnTo>
                  <a:close/>
                </a:path>
                <a:path w="24129" h="671829">
                  <a:moveTo>
                    <a:pt x="24129" y="581660"/>
                  </a:moveTo>
                  <a:lnTo>
                    <a:pt x="0" y="581660"/>
                  </a:lnTo>
                  <a:lnTo>
                    <a:pt x="0" y="588010"/>
                  </a:lnTo>
                  <a:lnTo>
                    <a:pt x="24129" y="588010"/>
                  </a:lnTo>
                  <a:lnTo>
                    <a:pt x="24129" y="581660"/>
                  </a:lnTo>
                  <a:close/>
                </a:path>
                <a:path w="24129" h="671829">
                  <a:moveTo>
                    <a:pt x="24129" y="588010"/>
                  </a:moveTo>
                  <a:lnTo>
                    <a:pt x="0" y="588010"/>
                  </a:lnTo>
                  <a:lnTo>
                    <a:pt x="0" y="594360"/>
                  </a:lnTo>
                  <a:lnTo>
                    <a:pt x="24129" y="594360"/>
                  </a:lnTo>
                  <a:lnTo>
                    <a:pt x="24129" y="588010"/>
                  </a:lnTo>
                  <a:close/>
                </a:path>
                <a:path w="24129" h="671829">
                  <a:moveTo>
                    <a:pt x="24129" y="594360"/>
                  </a:moveTo>
                  <a:lnTo>
                    <a:pt x="0" y="594360"/>
                  </a:lnTo>
                  <a:lnTo>
                    <a:pt x="0" y="600710"/>
                  </a:lnTo>
                  <a:lnTo>
                    <a:pt x="24129" y="600710"/>
                  </a:lnTo>
                  <a:lnTo>
                    <a:pt x="24129" y="594360"/>
                  </a:lnTo>
                  <a:close/>
                </a:path>
                <a:path w="24129" h="671829">
                  <a:moveTo>
                    <a:pt x="24129" y="600710"/>
                  </a:moveTo>
                  <a:lnTo>
                    <a:pt x="0" y="600710"/>
                  </a:lnTo>
                  <a:lnTo>
                    <a:pt x="0" y="607060"/>
                  </a:lnTo>
                  <a:lnTo>
                    <a:pt x="24129" y="607060"/>
                  </a:lnTo>
                  <a:lnTo>
                    <a:pt x="24129" y="600710"/>
                  </a:lnTo>
                  <a:close/>
                </a:path>
                <a:path w="24129" h="671829">
                  <a:moveTo>
                    <a:pt x="24129" y="607060"/>
                  </a:moveTo>
                  <a:lnTo>
                    <a:pt x="0" y="607060"/>
                  </a:lnTo>
                  <a:lnTo>
                    <a:pt x="0" y="613410"/>
                  </a:lnTo>
                  <a:lnTo>
                    <a:pt x="24129" y="613410"/>
                  </a:lnTo>
                  <a:lnTo>
                    <a:pt x="24129" y="607060"/>
                  </a:lnTo>
                  <a:close/>
                </a:path>
                <a:path w="24129" h="671829">
                  <a:moveTo>
                    <a:pt x="24129" y="613410"/>
                  </a:moveTo>
                  <a:lnTo>
                    <a:pt x="0" y="613410"/>
                  </a:lnTo>
                  <a:lnTo>
                    <a:pt x="0" y="619760"/>
                  </a:lnTo>
                  <a:lnTo>
                    <a:pt x="24129" y="619760"/>
                  </a:lnTo>
                  <a:lnTo>
                    <a:pt x="24129" y="613410"/>
                  </a:lnTo>
                  <a:close/>
                </a:path>
                <a:path w="24129" h="671829">
                  <a:moveTo>
                    <a:pt x="24129" y="619760"/>
                  </a:moveTo>
                  <a:lnTo>
                    <a:pt x="0" y="619760"/>
                  </a:lnTo>
                  <a:lnTo>
                    <a:pt x="0" y="626110"/>
                  </a:lnTo>
                  <a:lnTo>
                    <a:pt x="24129" y="626110"/>
                  </a:lnTo>
                  <a:lnTo>
                    <a:pt x="24129" y="619760"/>
                  </a:lnTo>
                  <a:close/>
                </a:path>
                <a:path w="24129" h="671829">
                  <a:moveTo>
                    <a:pt x="24129" y="626110"/>
                  </a:moveTo>
                  <a:lnTo>
                    <a:pt x="0" y="626110"/>
                  </a:lnTo>
                  <a:lnTo>
                    <a:pt x="0" y="632460"/>
                  </a:lnTo>
                  <a:lnTo>
                    <a:pt x="24129" y="632460"/>
                  </a:lnTo>
                  <a:lnTo>
                    <a:pt x="24129" y="626110"/>
                  </a:lnTo>
                  <a:close/>
                </a:path>
                <a:path w="24129" h="671829">
                  <a:moveTo>
                    <a:pt x="24129" y="632460"/>
                  </a:moveTo>
                  <a:lnTo>
                    <a:pt x="0" y="632460"/>
                  </a:lnTo>
                  <a:lnTo>
                    <a:pt x="0" y="638810"/>
                  </a:lnTo>
                  <a:lnTo>
                    <a:pt x="24129" y="638810"/>
                  </a:lnTo>
                  <a:lnTo>
                    <a:pt x="24129" y="632460"/>
                  </a:lnTo>
                  <a:close/>
                </a:path>
                <a:path w="24129" h="671829">
                  <a:moveTo>
                    <a:pt x="24129" y="638810"/>
                  </a:moveTo>
                  <a:lnTo>
                    <a:pt x="0" y="638810"/>
                  </a:lnTo>
                  <a:lnTo>
                    <a:pt x="0" y="645160"/>
                  </a:lnTo>
                  <a:lnTo>
                    <a:pt x="24129" y="645160"/>
                  </a:lnTo>
                  <a:lnTo>
                    <a:pt x="24129" y="638810"/>
                  </a:lnTo>
                  <a:close/>
                </a:path>
                <a:path w="24129" h="671829">
                  <a:moveTo>
                    <a:pt x="24129" y="645160"/>
                  </a:moveTo>
                  <a:lnTo>
                    <a:pt x="0" y="645160"/>
                  </a:lnTo>
                  <a:lnTo>
                    <a:pt x="0" y="651510"/>
                  </a:lnTo>
                  <a:lnTo>
                    <a:pt x="24129" y="651510"/>
                  </a:lnTo>
                  <a:lnTo>
                    <a:pt x="24129" y="645160"/>
                  </a:lnTo>
                  <a:close/>
                </a:path>
                <a:path w="24129" h="671829">
                  <a:moveTo>
                    <a:pt x="24129" y="651510"/>
                  </a:moveTo>
                  <a:lnTo>
                    <a:pt x="0" y="651510"/>
                  </a:lnTo>
                  <a:lnTo>
                    <a:pt x="0" y="657860"/>
                  </a:lnTo>
                  <a:lnTo>
                    <a:pt x="24129" y="657860"/>
                  </a:lnTo>
                  <a:lnTo>
                    <a:pt x="24129" y="651510"/>
                  </a:lnTo>
                  <a:close/>
                </a:path>
                <a:path w="24129" h="671829">
                  <a:moveTo>
                    <a:pt x="24129" y="657860"/>
                  </a:moveTo>
                  <a:lnTo>
                    <a:pt x="0" y="657860"/>
                  </a:lnTo>
                  <a:lnTo>
                    <a:pt x="0" y="664210"/>
                  </a:lnTo>
                  <a:lnTo>
                    <a:pt x="24129" y="664210"/>
                  </a:lnTo>
                  <a:lnTo>
                    <a:pt x="24129" y="657860"/>
                  </a:lnTo>
                  <a:close/>
                </a:path>
                <a:path w="24129" h="671829">
                  <a:moveTo>
                    <a:pt x="24129" y="664210"/>
                  </a:moveTo>
                  <a:lnTo>
                    <a:pt x="1270" y="664210"/>
                  </a:lnTo>
                  <a:lnTo>
                    <a:pt x="1270" y="665480"/>
                  </a:lnTo>
                  <a:lnTo>
                    <a:pt x="5079" y="665480"/>
                  </a:lnTo>
                  <a:lnTo>
                    <a:pt x="5079" y="666750"/>
                  </a:lnTo>
                  <a:lnTo>
                    <a:pt x="7620" y="666750"/>
                  </a:lnTo>
                  <a:lnTo>
                    <a:pt x="7620" y="668020"/>
                  </a:lnTo>
                  <a:lnTo>
                    <a:pt x="11429" y="668020"/>
                  </a:lnTo>
                  <a:lnTo>
                    <a:pt x="11429" y="669290"/>
                  </a:lnTo>
                  <a:lnTo>
                    <a:pt x="15239" y="669290"/>
                  </a:lnTo>
                  <a:lnTo>
                    <a:pt x="15239" y="670560"/>
                  </a:lnTo>
                  <a:lnTo>
                    <a:pt x="24129" y="670560"/>
                  </a:lnTo>
                  <a:lnTo>
                    <a:pt x="24129" y="664210"/>
                  </a:lnTo>
                  <a:close/>
                </a:path>
                <a:path w="24129" h="671829">
                  <a:moveTo>
                    <a:pt x="24129" y="670560"/>
                  </a:moveTo>
                  <a:lnTo>
                    <a:pt x="17779" y="670560"/>
                  </a:lnTo>
                  <a:lnTo>
                    <a:pt x="17779" y="671830"/>
                  </a:lnTo>
                  <a:lnTo>
                    <a:pt x="24129" y="671830"/>
                  </a:lnTo>
                  <a:lnTo>
                    <a:pt x="24129" y="670560"/>
                  </a:lnTo>
                  <a:close/>
                </a:path>
              </a:pathLst>
            </a:custGeom>
            <a:solidFill>
              <a:srgbClr val="1A1A1A"/>
            </a:solidFill>
          </p:spPr>
          <p:txBody>
            <a:bodyPr bIns="0" lIns="0" rIns="0" rtlCol="0" tIns="0" wrap="square"/>
            <a:p/>
          </p:txBody>
        </p:sp>
        <p:sp>
          <p:nvSpPr>
            <p:cNvPr id="1048950" name="object 227"/>
            <p:cNvSpPr/>
            <p:nvPr/>
          </p:nvSpPr>
          <p:spPr>
            <a:xfrm>
              <a:off x="6446520" y="4519929"/>
              <a:ext cx="24130" cy="651510"/>
            </a:xfrm>
            <a:custGeom>
              <a:avLst/>
              <a:ahLst/>
              <a:rect l="l" t="t" r="r" b="b"/>
              <a:pathLst>
                <a:path w="24129" h="651510">
                  <a:moveTo>
                    <a:pt x="24129" y="0"/>
                  </a:moveTo>
                  <a:lnTo>
                    <a:pt x="22859" y="0"/>
                  </a:lnTo>
                  <a:lnTo>
                    <a:pt x="22859" y="1270"/>
                  </a:lnTo>
                  <a:lnTo>
                    <a:pt x="21589" y="1270"/>
                  </a:lnTo>
                  <a:lnTo>
                    <a:pt x="21589" y="2540"/>
                  </a:lnTo>
                  <a:lnTo>
                    <a:pt x="19050" y="2540"/>
                  </a:lnTo>
                  <a:lnTo>
                    <a:pt x="19050" y="3810"/>
                  </a:lnTo>
                  <a:lnTo>
                    <a:pt x="24129" y="3810"/>
                  </a:lnTo>
                  <a:lnTo>
                    <a:pt x="24129" y="0"/>
                  </a:lnTo>
                  <a:close/>
                </a:path>
                <a:path w="24129" h="651510">
                  <a:moveTo>
                    <a:pt x="24129" y="3810"/>
                  </a:moveTo>
                  <a:lnTo>
                    <a:pt x="16509" y="3810"/>
                  </a:lnTo>
                  <a:lnTo>
                    <a:pt x="16509" y="5080"/>
                  </a:lnTo>
                  <a:lnTo>
                    <a:pt x="15239" y="5080"/>
                  </a:lnTo>
                  <a:lnTo>
                    <a:pt x="15239" y="6350"/>
                  </a:lnTo>
                  <a:lnTo>
                    <a:pt x="13969" y="6350"/>
                  </a:lnTo>
                  <a:lnTo>
                    <a:pt x="13969" y="7620"/>
                  </a:lnTo>
                  <a:lnTo>
                    <a:pt x="12700" y="7620"/>
                  </a:lnTo>
                  <a:lnTo>
                    <a:pt x="12700" y="8890"/>
                  </a:lnTo>
                  <a:lnTo>
                    <a:pt x="10159" y="8890"/>
                  </a:lnTo>
                  <a:lnTo>
                    <a:pt x="10159" y="10160"/>
                  </a:lnTo>
                  <a:lnTo>
                    <a:pt x="24129" y="10160"/>
                  </a:lnTo>
                  <a:lnTo>
                    <a:pt x="24129" y="3810"/>
                  </a:lnTo>
                  <a:close/>
                </a:path>
                <a:path w="24129" h="651510">
                  <a:moveTo>
                    <a:pt x="24129" y="10160"/>
                  </a:moveTo>
                  <a:lnTo>
                    <a:pt x="8889" y="10160"/>
                  </a:lnTo>
                  <a:lnTo>
                    <a:pt x="8889" y="11430"/>
                  </a:lnTo>
                  <a:lnTo>
                    <a:pt x="7619" y="11430"/>
                  </a:lnTo>
                  <a:lnTo>
                    <a:pt x="7619" y="12700"/>
                  </a:lnTo>
                  <a:lnTo>
                    <a:pt x="6350" y="12700"/>
                  </a:lnTo>
                  <a:lnTo>
                    <a:pt x="6350" y="13970"/>
                  </a:lnTo>
                  <a:lnTo>
                    <a:pt x="3809" y="13970"/>
                  </a:lnTo>
                  <a:lnTo>
                    <a:pt x="3809" y="15240"/>
                  </a:lnTo>
                  <a:lnTo>
                    <a:pt x="2539" y="15240"/>
                  </a:lnTo>
                  <a:lnTo>
                    <a:pt x="2539" y="16510"/>
                  </a:lnTo>
                  <a:lnTo>
                    <a:pt x="24129" y="16510"/>
                  </a:lnTo>
                  <a:lnTo>
                    <a:pt x="24129" y="10160"/>
                  </a:lnTo>
                  <a:close/>
                </a:path>
                <a:path w="24129" h="651510">
                  <a:moveTo>
                    <a:pt x="24129" y="16510"/>
                  </a:moveTo>
                  <a:lnTo>
                    <a:pt x="1269" y="16510"/>
                  </a:lnTo>
                  <a:lnTo>
                    <a:pt x="1269" y="17780"/>
                  </a:lnTo>
                  <a:lnTo>
                    <a:pt x="0" y="17780"/>
                  </a:lnTo>
                  <a:lnTo>
                    <a:pt x="0" y="22860"/>
                  </a:lnTo>
                  <a:lnTo>
                    <a:pt x="24129" y="22860"/>
                  </a:lnTo>
                  <a:lnTo>
                    <a:pt x="24129" y="16510"/>
                  </a:lnTo>
                  <a:close/>
                </a:path>
                <a:path w="24129" h="651510">
                  <a:moveTo>
                    <a:pt x="24129" y="22860"/>
                  </a:moveTo>
                  <a:lnTo>
                    <a:pt x="0" y="22860"/>
                  </a:lnTo>
                  <a:lnTo>
                    <a:pt x="0" y="29210"/>
                  </a:lnTo>
                  <a:lnTo>
                    <a:pt x="24129" y="29210"/>
                  </a:lnTo>
                  <a:lnTo>
                    <a:pt x="24129" y="22860"/>
                  </a:lnTo>
                  <a:close/>
                </a:path>
                <a:path w="24129" h="651510">
                  <a:moveTo>
                    <a:pt x="24129" y="29210"/>
                  </a:moveTo>
                  <a:lnTo>
                    <a:pt x="0" y="29210"/>
                  </a:lnTo>
                  <a:lnTo>
                    <a:pt x="0" y="35560"/>
                  </a:lnTo>
                  <a:lnTo>
                    <a:pt x="24129" y="35560"/>
                  </a:lnTo>
                  <a:lnTo>
                    <a:pt x="24129" y="29210"/>
                  </a:lnTo>
                  <a:close/>
                </a:path>
                <a:path w="24129" h="651510">
                  <a:moveTo>
                    <a:pt x="24129" y="35560"/>
                  </a:moveTo>
                  <a:lnTo>
                    <a:pt x="0" y="35560"/>
                  </a:lnTo>
                  <a:lnTo>
                    <a:pt x="0" y="41910"/>
                  </a:lnTo>
                  <a:lnTo>
                    <a:pt x="24129" y="41910"/>
                  </a:lnTo>
                  <a:lnTo>
                    <a:pt x="24129" y="35560"/>
                  </a:lnTo>
                  <a:close/>
                </a:path>
                <a:path w="24129" h="651510">
                  <a:moveTo>
                    <a:pt x="24129" y="41910"/>
                  </a:moveTo>
                  <a:lnTo>
                    <a:pt x="0" y="41910"/>
                  </a:lnTo>
                  <a:lnTo>
                    <a:pt x="0" y="48260"/>
                  </a:lnTo>
                  <a:lnTo>
                    <a:pt x="24129" y="48260"/>
                  </a:lnTo>
                  <a:lnTo>
                    <a:pt x="24129" y="41910"/>
                  </a:lnTo>
                  <a:close/>
                </a:path>
                <a:path w="24129" h="651510">
                  <a:moveTo>
                    <a:pt x="24129" y="48260"/>
                  </a:moveTo>
                  <a:lnTo>
                    <a:pt x="0" y="48260"/>
                  </a:lnTo>
                  <a:lnTo>
                    <a:pt x="0" y="54610"/>
                  </a:lnTo>
                  <a:lnTo>
                    <a:pt x="24129" y="54610"/>
                  </a:lnTo>
                  <a:lnTo>
                    <a:pt x="24129" y="48260"/>
                  </a:lnTo>
                  <a:close/>
                </a:path>
                <a:path w="24129" h="651510">
                  <a:moveTo>
                    <a:pt x="24129" y="54610"/>
                  </a:moveTo>
                  <a:lnTo>
                    <a:pt x="0" y="54610"/>
                  </a:lnTo>
                  <a:lnTo>
                    <a:pt x="0" y="60960"/>
                  </a:lnTo>
                  <a:lnTo>
                    <a:pt x="24129" y="60960"/>
                  </a:lnTo>
                  <a:lnTo>
                    <a:pt x="24129" y="54610"/>
                  </a:lnTo>
                  <a:close/>
                </a:path>
                <a:path w="24129" h="651510">
                  <a:moveTo>
                    <a:pt x="24129" y="60960"/>
                  </a:moveTo>
                  <a:lnTo>
                    <a:pt x="0" y="60960"/>
                  </a:lnTo>
                  <a:lnTo>
                    <a:pt x="0" y="67310"/>
                  </a:lnTo>
                  <a:lnTo>
                    <a:pt x="24129" y="67310"/>
                  </a:lnTo>
                  <a:lnTo>
                    <a:pt x="24129" y="60960"/>
                  </a:lnTo>
                  <a:close/>
                </a:path>
                <a:path w="24129" h="651510">
                  <a:moveTo>
                    <a:pt x="24129" y="67310"/>
                  </a:moveTo>
                  <a:lnTo>
                    <a:pt x="0" y="67310"/>
                  </a:lnTo>
                  <a:lnTo>
                    <a:pt x="0" y="73660"/>
                  </a:lnTo>
                  <a:lnTo>
                    <a:pt x="24129" y="73660"/>
                  </a:lnTo>
                  <a:lnTo>
                    <a:pt x="24129" y="67310"/>
                  </a:lnTo>
                  <a:close/>
                </a:path>
                <a:path w="24129" h="651510">
                  <a:moveTo>
                    <a:pt x="24129" y="73660"/>
                  </a:moveTo>
                  <a:lnTo>
                    <a:pt x="0" y="73660"/>
                  </a:lnTo>
                  <a:lnTo>
                    <a:pt x="0" y="78740"/>
                  </a:lnTo>
                  <a:lnTo>
                    <a:pt x="24129" y="78740"/>
                  </a:lnTo>
                  <a:lnTo>
                    <a:pt x="24129" y="73660"/>
                  </a:lnTo>
                  <a:close/>
                </a:path>
                <a:path w="24129" h="651510">
                  <a:moveTo>
                    <a:pt x="24129" y="78740"/>
                  </a:moveTo>
                  <a:lnTo>
                    <a:pt x="0" y="78740"/>
                  </a:lnTo>
                  <a:lnTo>
                    <a:pt x="0" y="86360"/>
                  </a:lnTo>
                  <a:lnTo>
                    <a:pt x="24129" y="86360"/>
                  </a:lnTo>
                  <a:lnTo>
                    <a:pt x="24129" y="78740"/>
                  </a:lnTo>
                  <a:close/>
                </a:path>
                <a:path w="24129" h="651510">
                  <a:moveTo>
                    <a:pt x="24129" y="86360"/>
                  </a:moveTo>
                  <a:lnTo>
                    <a:pt x="0" y="86360"/>
                  </a:lnTo>
                  <a:lnTo>
                    <a:pt x="0" y="92710"/>
                  </a:lnTo>
                  <a:lnTo>
                    <a:pt x="24129" y="92710"/>
                  </a:lnTo>
                  <a:lnTo>
                    <a:pt x="24129" y="86360"/>
                  </a:lnTo>
                  <a:close/>
                </a:path>
                <a:path w="24129" h="651510">
                  <a:moveTo>
                    <a:pt x="24129" y="92710"/>
                  </a:moveTo>
                  <a:lnTo>
                    <a:pt x="0" y="92710"/>
                  </a:lnTo>
                  <a:lnTo>
                    <a:pt x="0" y="99060"/>
                  </a:lnTo>
                  <a:lnTo>
                    <a:pt x="24129" y="99060"/>
                  </a:lnTo>
                  <a:lnTo>
                    <a:pt x="24129" y="92710"/>
                  </a:lnTo>
                  <a:close/>
                </a:path>
                <a:path w="24129" h="651510">
                  <a:moveTo>
                    <a:pt x="24129" y="99060"/>
                  </a:moveTo>
                  <a:lnTo>
                    <a:pt x="0" y="99060"/>
                  </a:lnTo>
                  <a:lnTo>
                    <a:pt x="0" y="104140"/>
                  </a:lnTo>
                  <a:lnTo>
                    <a:pt x="24129" y="104140"/>
                  </a:lnTo>
                  <a:lnTo>
                    <a:pt x="24129" y="99060"/>
                  </a:lnTo>
                  <a:close/>
                </a:path>
                <a:path w="24129" h="651510">
                  <a:moveTo>
                    <a:pt x="24129" y="104140"/>
                  </a:moveTo>
                  <a:lnTo>
                    <a:pt x="0" y="104140"/>
                  </a:lnTo>
                  <a:lnTo>
                    <a:pt x="0" y="111760"/>
                  </a:lnTo>
                  <a:lnTo>
                    <a:pt x="24129" y="111760"/>
                  </a:lnTo>
                  <a:lnTo>
                    <a:pt x="24129" y="104140"/>
                  </a:lnTo>
                  <a:close/>
                </a:path>
                <a:path w="24129" h="651510">
                  <a:moveTo>
                    <a:pt x="24129" y="111760"/>
                  </a:moveTo>
                  <a:lnTo>
                    <a:pt x="0" y="111760"/>
                  </a:lnTo>
                  <a:lnTo>
                    <a:pt x="0" y="118110"/>
                  </a:lnTo>
                  <a:lnTo>
                    <a:pt x="24129" y="118110"/>
                  </a:lnTo>
                  <a:lnTo>
                    <a:pt x="24129" y="111760"/>
                  </a:lnTo>
                  <a:close/>
                </a:path>
                <a:path w="24129" h="651510">
                  <a:moveTo>
                    <a:pt x="24129" y="118110"/>
                  </a:moveTo>
                  <a:lnTo>
                    <a:pt x="0" y="118110"/>
                  </a:lnTo>
                  <a:lnTo>
                    <a:pt x="0" y="124460"/>
                  </a:lnTo>
                  <a:lnTo>
                    <a:pt x="24129" y="124460"/>
                  </a:lnTo>
                  <a:lnTo>
                    <a:pt x="24129" y="118110"/>
                  </a:lnTo>
                  <a:close/>
                </a:path>
                <a:path w="24129" h="651510">
                  <a:moveTo>
                    <a:pt x="24129" y="124460"/>
                  </a:moveTo>
                  <a:lnTo>
                    <a:pt x="0" y="124460"/>
                  </a:lnTo>
                  <a:lnTo>
                    <a:pt x="0" y="130810"/>
                  </a:lnTo>
                  <a:lnTo>
                    <a:pt x="24129" y="130810"/>
                  </a:lnTo>
                  <a:lnTo>
                    <a:pt x="24129" y="124460"/>
                  </a:lnTo>
                  <a:close/>
                </a:path>
                <a:path w="24129" h="651510">
                  <a:moveTo>
                    <a:pt x="24129" y="130810"/>
                  </a:moveTo>
                  <a:lnTo>
                    <a:pt x="0" y="130810"/>
                  </a:lnTo>
                  <a:lnTo>
                    <a:pt x="0" y="137160"/>
                  </a:lnTo>
                  <a:lnTo>
                    <a:pt x="24129" y="137160"/>
                  </a:lnTo>
                  <a:lnTo>
                    <a:pt x="24129" y="130810"/>
                  </a:lnTo>
                  <a:close/>
                </a:path>
                <a:path w="24129" h="651510">
                  <a:moveTo>
                    <a:pt x="24129" y="137160"/>
                  </a:moveTo>
                  <a:lnTo>
                    <a:pt x="0" y="137160"/>
                  </a:lnTo>
                  <a:lnTo>
                    <a:pt x="0" y="143510"/>
                  </a:lnTo>
                  <a:lnTo>
                    <a:pt x="24129" y="143510"/>
                  </a:lnTo>
                  <a:lnTo>
                    <a:pt x="24129" y="137160"/>
                  </a:lnTo>
                  <a:close/>
                </a:path>
                <a:path w="24129" h="651510">
                  <a:moveTo>
                    <a:pt x="24129" y="143510"/>
                  </a:moveTo>
                  <a:lnTo>
                    <a:pt x="0" y="143510"/>
                  </a:lnTo>
                  <a:lnTo>
                    <a:pt x="0" y="149860"/>
                  </a:lnTo>
                  <a:lnTo>
                    <a:pt x="24129" y="149860"/>
                  </a:lnTo>
                  <a:lnTo>
                    <a:pt x="24129" y="143510"/>
                  </a:lnTo>
                  <a:close/>
                </a:path>
                <a:path w="24129" h="651510">
                  <a:moveTo>
                    <a:pt x="24129" y="149860"/>
                  </a:moveTo>
                  <a:lnTo>
                    <a:pt x="0" y="149860"/>
                  </a:lnTo>
                  <a:lnTo>
                    <a:pt x="0" y="156210"/>
                  </a:lnTo>
                  <a:lnTo>
                    <a:pt x="24129" y="156210"/>
                  </a:lnTo>
                  <a:lnTo>
                    <a:pt x="24129" y="149860"/>
                  </a:lnTo>
                  <a:close/>
                </a:path>
                <a:path w="24129" h="651510">
                  <a:moveTo>
                    <a:pt x="24129" y="156210"/>
                  </a:moveTo>
                  <a:lnTo>
                    <a:pt x="0" y="156210"/>
                  </a:lnTo>
                  <a:lnTo>
                    <a:pt x="0" y="162560"/>
                  </a:lnTo>
                  <a:lnTo>
                    <a:pt x="24129" y="162560"/>
                  </a:lnTo>
                  <a:lnTo>
                    <a:pt x="24129" y="156210"/>
                  </a:lnTo>
                  <a:close/>
                </a:path>
                <a:path w="24129" h="651510">
                  <a:moveTo>
                    <a:pt x="24129" y="162560"/>
                  </a:moveTo>
                  <a:lnTo>
                    <a:pt x="0" y="162560"/>
                  </a:lnTo>
                  <a:lnTo>
                    <a:pt x="0" y="168910"/>
                  </a:lnTo>
                  <a:lnTo>
                    <a:pt x="24129" y="168910"/>
                  </a:lnTo>
                  <a:lnTo>
                    <a:pt x="24129" y="162560"/>
                  </a:lnTo>
                  <a:close/>
                </a:path>
                <a:path w="24129" h="651510">
                  <a:moveTo>
                    <a:pt x="24129" y="168910"/>
                  </a:moveTo>
                  <a:lnTo>
                    <a:pt x="0" y="168910"/>
                  </a:lnTo>
                  <a:lnTo>
                    <a:pt x="0" y="170180"/>
                  </a:lnTo>
                  <a:lnTo>
                    <a:pt x="10159" y="170180"/>
                  </a:lnTo>
                  <a:lnTo>
                    <a:pt x="10159" y="171450"/>
                  </a:lnTo>
                  <a:lnTo>
                    <a:pt x="22859" y="171450"/>
                  </a:lnTo>
                  <a:lnTo>
                    <a:pt x="22859" y="172720"/>
                  </a:lnTo>
                  <a:lnTo>
                    <a:pt x="24129" y="172720"/>
                  </a:lnTo>
                  <a:lnTo>
                    <a:pt x="24129" y="168910"/>
                  </a:lnTo>
                  <a:close/>
                </a:path>
                <a:path w="24129" h="651510">
                  <a:moveTo>
                    <a:pt x="24129" y="294640"/>
                  </a:moveTo>
                  <a:lnTo>
                    <a:pt x="21589" y="294640"/>
                  </a:lnTo>
                  <a:lnTo>
                    <a:pt x="21589" y="295910"/>
                  </a:lnTo>
                  <a:lnTo>
                    <a:pt x="24129" y="295910"/>
                  </a:lnTo>
                  <a:lnTo>
                    <a:pt x="24129" y="294640"/>
                  </a:lnTo>
                  <a:close/>
                </a:path>
                <a:path w="24129" h="651510">
                  <a:moveTo>
                    <a:pt x="24129" y="295910"/>
                  </a:moveTo>
                  <a:lnTo>
                    <a:pt x="17779" y="295910"/>
                  </a:lnTo>
                  <a:lnTo>
                    <a:pt x="17779" y="297180"/>
                  </a:lnTo>
                  <a:lnTo>
                    <a:pt x="15239" y="297180"/>
                  </a:lnTo>
                  <a:lnTo>
                    <a:pt x="15239" y="298450"/>
                  </a:lnTo>
                  <a:lnTo>
                    <a:pt x="12700" y="298450"/>
                  </a:lnTo>
                  <a:lnTo>
                    <a:pt x="12700" y="299720"/>
                  </a:lnTo>
                  <a:lnTo>
                    <a:pt x="8889" y="299720"/>
                  </a:lnTo>
                  <a:lnTo>
                    <a:pt x="8889" y="300990"/>
                  </a:lnTo>
                  <a:lnTo>
                    <a:pt x="6350" y="300990"/>
                  </a:lnTo>
                  <a:lnTo>
                    <a:pt x="6350" y="302260"/>
                  </a:lnTo>
                  <a:lnTo>
                    <a:pt x="24129" y="302260"/>
                  </a:lnTo>
                  <a:lnTo>
                    <a:pt x="24129" y="295910"/>
                  </a:lnTo>
                  <a:close/>
                </a:path>
                <a:path w="24129" h="651510">
                  <a:moveTo>
                    <a:pt x="24129" y="302260"/>
                  </a:moveTo>
                  <a:lnTo>
                    <a:pt x="3809" y="302260"/>
                  </a:lnTo>
                  <a:lnTo>
                    <a:pt x="3809" y="303530"/>
                  </a:lnTo>
                  <a:lnTo>
                    <a:pt x="1269" y="303530"/>
                  </a:lnTo>
                  <a:lnTo>
                    <a:pt x="1269" y="304800"/>
                  </a:lnTo>
                  <a:lnTo>
                    <a:pt x="0" y="304800"/>
                  </a:lnTo>
                  <a:lnTo>
                    <a:pt x="0" y="308610"/>
                  </a:lnTo>
                  <a:lnTo>
                    <a:pt x="24129" y="308610"/>
                  </a:lnTo>
                  <a:lnTo>
                    <a:pt x="24129" y="302260"/>
                  </a:lnTo>
                  <a:close/>
                </a:path>
                <a:path w="24129" h="651510">
                  <a:moveTo>
                    <a:pt x="24129" y="308610"/>
                  </a:moveTo>
                  <a:lnTo>
                    <a:pt x="0" y="308610"/>
                  </a:lnTo>
                  <a:lnTo>
                    <a:pt x="0" y="314960"/>
                  </a:lnTo>
                  <a:lnTo>
                    <a:pt x="24129" y="314960"/>
                  </a:lnTo>
                  <a:lnTo>
                    <a:pt x="24129" y="308610"/>
                  </a:lnTo>
                  <a:close/>
                </a:path>
                <a:path w="24129" h="651510">
                  <a:moveTo>
                    <a:pt x="24129" y="314960"/>
                  </a:moveTo>
                  <a:lnTo>
                    <a:pt x="0" y="314960"/>
                  </a:lnTo>
                  <a:lnTo>
                    <a:pt x="0" y="321310"/>
                  </a:lnTo>
                  <a:lnTo>
                    <a:pt x="24129" y="321310"/>
                  </a:lnTo>
                  <a:lnTo>
                    <a:pt x="24129" y="314960"/>
                  </a:lnTo>
                  <a:close/>
                </a:path>
                <a:path w="24129" h="651510">
                  <a:moveTo>
                    <a:pt x="24129" y="321310"/>
                  </a:moveTo>
                  <a:lnTo>
                    <a:pt x="0" y="321310"/>
                  </a:lnTo>
                  <a:lnTo>
                    <a:pt x="0" y="327660"/>
                  </a:lnTo>
                  <a:lnTo>
                    <a:pt x="24129" y="327660"/>
                  </a:lnTo>
                  <a:lnTo>
                    <a:pt x="24129" y="321310"/>
                  </a:lnTo>
                  <a:close/>
                </a:path>
                <a:path w="24129" h="651510">
                  <a:moveTo>
                    <a:pt x="24129" y="327660"/>
                  </a:moveTo>
                  <a:lnTo>
                    <a:pt x="0" y="327660"/>
                  </a:lnTo>
                  <a:lnTo>
                    <a:pt x="0" y="334010"/>
                  </a:lnTo>
                  <a:lnTo>
                    <a:pt x="24129" y="334010"/>
                  </a:lnTo>
                  <a:lnTo>
                    <a:pt x="24129" y="327660"/>
                  </a:lnTo>
                  <a:close/>
                </a:path>
                <a:path w="24129" h="651510">
                  <a:moveTo>
                    <a:pt x="24129" y="334010"/>
                  </a:moveTo>
                  <a:lnTo>
                    <a:pt x="0" y="334010"/>
                  </a:lnTo>
                  <a:lnTo>
                    <a:pt x="0" y="340360"/>
                  </a:lnTo>
                  <a:lnTo>
                    <a:pt x="24129" y="340360"/>
                  </a:lnTo>
                  <a:lnTo>
                    <a:pt x="24129" y="334010"/>
                  </a:lnTo>
                  <a:close/>
                </a:path>
                <a:path w="24129" h="651510">
                  <a:moveTo>
                    <a:pt x="24129" y="340360"/>
                  </a:moveTo>
                  <a:lnTo>
                    <a:pt x="0" y="340360"/>
                  </a:lnTo>
                  <a:lnTo>
                    <a:pt x="0" y="346710"/>
                  </a:lnTo>
                  <a:lnTo>
                    <a:pt x="24129" y="346710"/>
                  </a:lnTo>
                  <a:lnTo>
                    <a:pt x="24129" y="340360"/>
                  </a:lnTo>
                  <a:close/>
                </a:path>
                <a:path w="24129" h="651510">
                  <a:moveTo>
                    <a:pt x="24129" y="346710"/>
                  </a:moveTo>
                  <a:lnTo>
                    <a:pt x="0" y="346710"/>
                  </a:lnTo>
                  <a:lnTo>
                    <a:pt x="0" y="353060"/>
                  </a:lnTo>
                  <a:lnTo>
                    <a:pt x="24129" y="353060"/>
                  </a:lnTo>
                  <a:lnTo>
                    <a:pt x="24129" y="346710"/>
                  </a:lnTo>
                  <a:close/>
                </a:path>
                <a:path w="24129" h="651510">
                  <a:moveTo>
                    <a:pt x="24129" y="353060"/>
                  </a:moveTo>
                  <a:lnTo>
                    <a:pt x="0" y="353060"/>
                  </a:lnTo>
                  <a:lnTo>
                    <a:pt x="0" y="359410"/>
                  </a:lnTo>
                  <a:lnTo>
                    <a:pt x="24129" y="359410"/>
                  </a:lnTo>
                  <a:lnTo>
                    <a:pt x="24129" y="353060"/>
                  </a:lnTo>
                  <a:close/>
                </a:path>
                <a:path w="24129" h="651510">
                  <a:moveTo>
                    <a:pt x="24129" y="359410"/>
                  </a:moveTo>
                  <a:lnTo>
                    <a:pt x="0" y="359410"/>
                  </a:lnTo>
                  <a:lnTo>
                    <a:pt x="0" y="365760"/>
                  </a:lnTo>
                  <a:lnTo>
                    <a:pt x="24129" y="365760"/>
                  </a:lnTo>
                  <a:lnTo>
                    <a:pt x="24129" y="359410"/>
                  </a:lnTo>
                  <a:close/>
                </a:path>
                <a:path w="24129" h="651510">
                  <a:moveTo>
                    <a:pt x="24129" y="365760"/>
                  </a:moveTo>
                  <a:lnTo>
                    <a:pt x="0" y="365760"/>
                  </a:lnTo>
                  <a:lnTo>
                    <a:pt x="0" y="372110"/>
                  </a:lnTo>
                  <a:lnTo>
                    <a:pt x="24129" y="372110"/>
                  </a:lnTo>
                  <a:lnTo>
                    <a:pt x="24129" y="365760"/>
                  </a:lnTo>
                  <a:close/>
                </a:path>
                <a:path w="24129" h="651510">
                  <a:moveTo>
                    <a:pt x="24129" y="372110"/>
                  </a:moveTo>
                  <a:lnTo>
                    <a:pt x="0" y="372110"/>
                  </a:lnTo>
                  <a:lnTo>
                    <a:pt x="0" y="378460"/>
                  </a:lnTo>
                  <a:lnTo>
                    <a:pt x="24129" y="378460"/>
                  </a:lnTo>
                  <a:lnTo>
                    <a:pt x="24129" y="372110"/>
                  </a:lnTo>
                  <a:close/>
                </a:path>
                <a:path w="24129" h="651510">
                  <a:moveTo>
                    <a:pt x="24129" y="378460"/>
                  </a:moveTo>
                  <a:lnTo>
                    <a:pt x="0" y="378460"/>
                  </a:lnTo>
                  <a:lnTo>
                    <a:pt x="0" y="384810"/>
                  </a:lnTo>
                  <a:lnTo>
                    <a:pt x="24129" y="384810"/>
                  </a:lnTo>
                  <a:lnTo>
                    <a:pt x="24129" y="378460"/>
                  </a:lnTo>
                  <a:close/>
                </a:path>
                <a:path w="24129" h="651510">
                  <a:moveTo>
                    <a:pt x="24129" y="384810"/>
                  </a:moveTo>
                  <a:lnTo>
                    <a:pt x="0" y="384810"/>
                  </a:lnTo>
                  <a:lnTo>
                    <a:pt x="0" y="391160"/>
                  </a:lnTo>
                  <a:lnTo>
                    <a:pt x="24129" y="391160"/>
                  </a:lnTo>
                  <a:lnTo>
                    <a:pt x="24129" y="384810"/>
                  </a:lnTo>
                  <a:close/>
                </a:path>
                <a:path w="24129" h="651510">
                  <a:moveTo>
                    <a:pt x="24129" y="391160"/>
                  </a:moveTo>
                  <a:lnTo>
                    <a:pt x="0" y="391160"/>
                  </a:lnTo>
                  <a:lnTo>
                    <a:pt x="0" y="397510"/>
                  </a:lnTo>
                  <a:lnTo>
                    <a:pt x="24129" y="397510"/>
                  </a:lnTo>
                  <a:lnTo>
                    <a:pt x="24129" y="391160"/>
                  </a:lnTo>
                  <a:close/>
                </a:path>
                <a:path w="24129" h="651510">
                  <a:moveTo>
                    <a:pt x="24129" y="397510"/>
                  </a:moveTo>
                  <a:lnTo>
                    <a:pt x="0" y="397510"/>
                  </a:lnTo>
                  <a:lnTo>
                    <a:pt x="0" y="403860"/>
                  </a:lnTo>
                  <a:lnTo>
                    <a:pt x="24129" y="403860"/>
                  </a:lnTo>
                  <a:lnTo>
                    <a:pt x="24129" y="397510"/>
                  </a:lnTo>
                  <a:close/>
                </a:path>
                <a:path w="24129" h="651510">
                  <a:moveTo>
                    <a:pt x="24129" y="403860"/>
                  </a:moveTo>
                  <a:lnTo>
                    <a:pt x="0" y="403860"/>
                  </a:lnTo>
                  <a:lnTo>
                    <a:pt x="0" y="410210"/>
                  </a:lnTo>
                  <a:lnTo>
                    <a:pt x="24129" y="410210"/>
                  </a:lnTo>
                  <a:lnTo>
                    <a:pt x="24129" y="403860"/>
                  </a:lnTo>
                  <a:close/>
                </a:path>
                <a:path w="24129" h="651510">
                  <a:moveTo>
                    <a:pt x="24129" y="410210"/>
                  </a:moveTo>
                  <a:lnTo>
                    <a:pt x="0" y="410210"/>
                  </a:lnTo>
                  <a:lnTo>
                    <a:pt x="0" y="416560"/>
                  </a:lnTo>
                  <a:lnTo>
                    <a:pt x="24129" y="416560"/>
                  </a:lnTo>
                  <a:lnTo>
                    <a:pt x="24129" y="410210"/>
                  </a:lnTo>
                  <a:close/>
                </a:path>
                <a:path w="24129" h="651510">
                  <a:moveTo>
                    <a:pt x="24129" y="416560"/>
                  </a:moveTo>
                  <a:lnTo>
                    <a:pt x="0" y="416560"/>
                  </a:lnTo>
                  <a:lnTo>
                    <a:pt x="0" y="422910"/>
                  </a:lnTo>
                  <a:lnTo>
                    <a:pt x="24129" y="422910"/>
                  </a:lnTo>
                  <a:lnTo>
                    <a:pt x="24129" y="416560"/>
                  </a:lnTo>
                  <a:close/>
                </a:path>
                <a:path w="24129" h="651510">
                  <a:moveTo>
                    <a:pt x="24129" y="422910"/>
                  </a:moveTo>
                  <a:lnTo>
                    <a:pt x="0" y="422910"/>
                  </a:lnTo>
                  <a:lnTo>
                    <a:pt x="0" y="429260"/>
                  </a:lnTo>
                  <a:lnTo>
                    <a:pt x="24129" y="429260"/>
                  </a:lnTo>
                  <a:lnTo>
                    <a:pt x="24129" y="422910"/>
                  </a:lnTo>
                  <a:close/>
                </a:path>
                <a:path w="24129" h="651510">
                  <a:moveTo>
                    <a:pt x="24129" y="429260"/>
                  </a:moveTo>
                  <a:lnTo>
                    <a:pt x="0" y="429260"/>
                  </a:lnTo>
                  <a:lnTo>
                    <a:pt x="0" y="454660"/>
                  </a:lnTo>
                  <a:lnTo>
                    <a:pt x="24129" y="454660"/>
                  </a:lnTo>
                  <a:lnTo>
                    <a:pt x="24129" y="429260"/>
                  </a:lnTo>
                  <a:close/>
                </a:path>
                <a:path w="24129" h="651510">
                  <a:moveTo>
                    <a:pt x="24129" y="454660"/>
                  </a:moveTo>
                  <a:lnTo>
                    <a:pt x="0" y="454660"/>
                  </a:lnTo>
                  <a:lnTo>
                    <a:pt x="0" y="459740"/>
                  </a:lnTo>
                  <a:lnTo>
                    <a:pt x="24129" y="459740"/>
                  </a:lnTo>
                  <a:lnTo>
                    <a:pt x="24129" y="454660"/>
                  </a:lnTo>
                  <a:close/>
                </a:path>
                <a:path w="24129" h="651510">
                  <a:moveTo>
                    <a:pt x="24129" y="459740"/>
                  </a:moveTo>
                  <a:lnTo>
                    <a:pt x="0" y="459740"/>
                  </a:lnTo>
                  <a:lnTo>
                    <a:pt x="0" y="467360"/>
                  </a:lnTo>
                  <a:lnTo>
                    <a:pt x="24129" y="467360"/>
                  </a:lnTo>
                  <a:lnTo>
                    <a:pt x="24129" y="459740"/>
                  </a:lnTo>
                  <a:close/>
                </a:path>
                <a:path w="24129" h="651510">
                  <a:moveTo>
                    <a:pt x="24129" y="467360"/>
                  </a:moveTo>
                  <a:lnTo>
                    <a:pt x="0" y="467360"/>
                  </a:lnTo>
                  <a:lnTo>
                    <a:pt x="0" y="473710"/>
                  </a:lnTo>
                  <a:lnTo>
                    <a:pt x="24129" y="473710"/>
                  </a:lnTo>
                  <a:lnTo>
                    <a:pt x="24129" y="467360"/>
                  </a:lnTo>
                  <a:close/>
                </a:path>
                <a:path w="24129" h="651510">
                  <a:moveTo>
                    <a:pt x="24129" y="473710"/>
                  </a:moveTo>
                  <a:lnTo>
                    <a:pt x="0" y="473710"/>
                  </a:lnTo>
                  <a:lnTo>
                    <a:pt x="0" y="480060"/>
                  </a:lnTo>
                  <a:lnTo>
                    <a:pt x="24129" y="480060"/>
                  </a:lnTo>
                  <a:lnTo>
                    <a:pt x="24129" y="473710"/>
                  </a:lnTo>
                  <a:close/>
                </a:path>
                <a:path w="24129" h="651510">
                  <a:moveTo>
                    <a:pt x="24129" y="480060"/>
                  </a:moveTo>
                  <a:lnTo>
                    <a:pt x="0" y="480060"/>
                  </a:lnTo>
                  <a:lnTo>
                    <a:pt x="0" y="486410"/>
                  </a:lnTo>
                  <a:lnTo>
                    <a:pt x="24129" y="486410"/>
                  </a:lnTo>
                  <a:lnTo>
                    <a:pt x="24129" y="480060"/>
                  </a:lnTo>
                  <a:close/>
                </a:path>
                <a:path w="24129" h="651510">
                  <a:moveTo>
                    <a:pt x="24129" y="486410"/>
                  </a:moveTo>
                  <a:lnTo>
                    <a:pt x="0" y="486410"/>
                  </a:lnTo>
                  <a:lnTo>
                    <a:pt x="0" y="492760"/>
                  </a:lnTo>
                  <a:lnTo>
                    <a:pt x="24129" y="492760"/>
                  </a:lnTo>
                  <a:lnTo>
                    <a:pt x="24129" y="486410"/>
                  </a:lnTo>
                  <a:close/>
                </a:path>
                <a:path w="24129" h="651510">
                  <a:moveTo>
                    <a:pt x="24129" y="492760"/>
                  </a:moveTo>
                  <a:lnTo>
                    <a:pt x="0" y="492760"/>
                  </a:lnTo>
                  <a:lnTo>
                    <a:pt x="0" y="499110"/>
                  </a:lnTo>
                  <a:lnTo>
                    <a:pt x="24129" y="499110"/>
                  </a:lnTo>
                  <a:lnTo>
                    <a:pt x="24129" y="492760"/>
                  </a:lnTo>
                  <a:close/>
                </a:path>
                <a:path w="24129" h="651510">
                  <a:moveTo>
                    <a:pt x="24129" y="499110"/>
                  </a:moveTo>
                  <a:lnTo>
                    <a:pt x="0" y="499110"/>
                  </a:lnTo>
                  <a:lnTo>
                    <a:pt x="0" y="505460"/>
                  </a:lnTo>
                  <a:lnTo>
                    <a:pt x="24129" y="505460"/>
                  </a:lnTo>
                  <a:lnTo>
                    <a:pt x="24129" y="499110"/>
                  </a:lnTo>
                  <a:close/>
                </a:path>
                <a:path w="24129" h="651510">
                  <a:moveTo>
                    <a:pt x="24129" y="505460"/>
                  </a:moveTo>
                  <a:lnTo>
                    <a:pt x="0" y="505460"/>
                  </a:lnTo>
                  <a:lnTo>
                    <a:pt x="0" y="511810"/>
                  </a:lnTo>
                  <a:lnTo>
                    <a:pt x="24129" y="511810"/>
                  </a:lnTo>
                  <a:lnTo>
                    <a:pt x="24129" y="505460"/>
                  </a:lnTo>
                  <a:close/>
                </a:path>
                <a:path w="24129" h="651510">
                  <a:moveTo>
                    <a:pt x="24129" y="511810"/>
                  </a:moveTo>
                  <a:lnTo>
                    <a:pt x="0" y="511810"/>
                  </a:lnTo>
                  <a:lnTo>
                    <a:pt x="0" y="518160"/>
                  </a:lnTo>
                  <a:lnTo>
                    <a:pt x="24129" y="518160"/>
                  </a:lnTo>
                  <a:lnTo>
                    <a:pt x="24129" y="511810"/>
                  </a:lnTo>
                  <a:close/>
                </a:path>
                <a:path w="24129" h="651510">
                  <a:moveTo>
                    <a:pt x="24129" y="518160"/>
                  </a:moveTo>
                  <a:lnTo>
                    <a:pt x="0" y="518160"/>
                  </a:lnTo>
                  <a:lnTo>
                    <a:pt x="0" y="524510"/>
                  </a:lnTo>
                  <a:lnTo>
                    <a:pt x="24129" y="524510"/>
                  </a:lnTo>
                  <a:lnTo>
                    <a:pt x="24129" y="518160"/>
                  </a:lnTo>
                  <a:close/>
                </a:path>
                <a:path w="24129" h="651510">
                  <a:moveTo>
                    <a:pt x="24129" y="524510"/>
                  </a:moveTo>
                  <a:lnTo>
                    <a:pt x="0" y="524510"/>
                  </a:lnTo>
                  <a:lnTo>
                    <a:pt x="0" y="542290"/>
                  </a:lnTo>
                  <a:lnTo>
                    <a:pt x="24129" y="542290"/>
                  </a:lnTo>
                  <a:lnTo>
                    <a:pt x="24129" y="524510"/>
                  </a:lnTo>
                  <a:close/>
                </a:path>
                <a:path w="24129" h="651510">
                  <a:moveTo>
                    <a:pt x="24129" y="542290"/>
                  </a:moveTo>
                  <a:lnTo>
                    <a:pt x="0" y="542290"/>
                  </a:lnTo>
                  <a:lnTo>
                    <a:pt x="0" y="549910"/>
                  </a:lnTo>
                  <a:lnTo>
                    <a:pt x="24129" y="549910"/>
                  </a:lnTo>
                  <a:lnTo>
                    <a:pt x="24129" y="542290"/>
                  </a:lnTo>
                  <a:close/>
                </a:path>
                <a:path w="24129" h="651510">
                  <a:moveTo>
                    <a:pt x="24129" y="549910"/>
                  </a:moveTo>
                  <a:lnTo>
                    <a:pt x="0" y="549910"/>
                  </a:lnTo>
                  <a:lnTo>
                    <a:pt x="0" y="554990"/>
                  </a:lnTo>
                  <a:lnTo>
                    <a:pt x="24129" y="554990"/>
                  </a:lnTo>
                  <a:lnTo>
                    <a:pt x="24129" y="549910"/>
                  </a:lnTo>
                  <a:close/>
                </a:path>
                <a:path w="24129" h="651510">
                  <a:moveTo>
                    <a:pt x="24129" y="554990"/>
                  </a:moveTo>
                  <a:lnTo>
                    <a:pt x="0" y="554990"/>
                  </a:lnTo>
                  <a:lnTo>
                    <a:pt x="0" y="562610"/>
                  </a:lnTo>
                  <a:lnTo>
                    <a:pt x="24129" y="562610"/>
                  </a:lnTo>
                  <a:lnTo>
                    <a:pt x="24129" y="554990"/>
                  </a:lnTo>
                  <a:close/>
                </a:path>
                <a:path w="24129" h="651510">
                  <a:moveTo>
                    <a:pt x="24129" y="562610"/>
                  </a:moveTo>
                  <a:lnTo>
                    <a:pt x="0" y="562610"/>
                  </a:lnTo>
                  <a:lnTo>
                    <a:pt x="0" y="568960"/>
                  </a:lnTo>
                  <a:lnTo>
                    <a:pt x="24129" y="568960"/>
                  </a:lnTo>
                  <a:lnTo>
                    <a:pt x="24129" y="562610"/>
                  </a:lnTo>
                  <a:close/>
                </a:path>
                <a:path w="24129" h="651510">
                  <a:moveTo>
                    <a:pt x="24129" y="568960"/>
                  </a:moveTo>
                  <a:lnTo>
                    <a:pt x="0" y="568960"/>
                  </a:lnTo>
                  <a:lnTo>
                    <a:pt x="0" y="575310"/>
                  </a:lnTo>
                  <a:lnTo>
                    <a:pt x="24129" y="575310"/>
                  </a:lnTo>
                  <a:lnTo>
                    <a:pt x="24129" y="568960"/>
                  </a:lnTo>
                  <a:close/>
                </a:path>
                <a:path w="24129" h="651510">
                  <a:moveTo>
                    <a:pt x="24129" y="575310"/>
                  </a:moveTo>
                  <a:lnTo>
                    <a:pt x="0" y="575310"/>
                  </a:lnTo>
                  <a:lnTo>
                    <a:pt x="0" y="581660"/>
                  </a:lnTo>
                  <a:lnTo>
                    <a:pt x="24129" y="581660"/>
                  </a:lnTo>
                  <a:lnTo>
                    <a:pt x="24129" y="575310"/>
                  </a:lnTo>
                  <a:close/>
                </a:path>
                <a:path w="24129" h="651510">
                  <a:moveTo>
                    <a:pt x="24129" y="581660"/>
                  </a:moveTo>
                  <a:lnTo>
                    <a:pt x="0" y="581660"/>
                  </a:lnTo>
                  <a:lnTo>
                    <a:pt x="0" y="588010"/>
                  </a:lnTo>
                  <a:lnTo>
                    <a:pt x="24129" y="588010"/>
                  </a:lnTo>
                  <a:lnTo>
                    <a:pt x="24129" y="581660"/>
                  </a:lnTo>
                  <a:close/>
                </a:path>
                <a:path w="24129" h="651510">
                  <a:moveTo>
                    <a:pt x="24129" y="588010"/>
                  </a:moveTo>
                  <a:lnTo>
                    <a:pt x="0" y="588010"/>
                  </a:lnTo>
                  <a:lnTo>
                    <a:pt x="0" y="594360"/>
                  </a:lnTo>
                  <a:lnTo>
                    <a:pt x="24129" y="594360"/>
                  </a:lnTo>
                  <a:lnTo>
                    <a:pt x="24129" y="588010"/>
                  </a:lnTo>
                  <a:close/>
                </a:path>
                <a:path w="24129" h="651510">
                  <a:moveTo>
                    <a:pt x="24129" y="594360"/>
                  </a:moveTo>
                  <a:lnTo>
                    <a:pt x="0" y="594360"/>
                  </a:lnTo>
                  <a:lnTo>
                    <a:pt x="0" y="600710"/>
                  </a:lnTo>
                  <a:lnTo>
                    <a:pt x="24129" y="600710"/>
                  </a:lnTo>
                  <a:lnTo>
                    <a:pt x="24129" y="594360"/>
                  </a:lnTo>
                  <a:close/>
                </a:path>
                <a:path w="24129" h="651510">
                  <a:moveTo>
                    <a:pt x="24129" y="600710"/>
                  </a:moveTo>
                  <a:lnTo>
                    <a:pt x="0" y="600710"/>
                  </a:lnTo>
                  <a:lnTo>
                    <a:pt x="0" y="607060"/>
                  </a:lnTo>
                  <a:lnTo>
                    <a:pt x="24129" y="607060"/>
                  </a:lnTo>
                  <a:lnTo>
                    <a:pt x="24129" y="600710"/>
                  </a:lnTo>
                  <a:close/>
                </a:path>
                <a:path w="24129" h="651510">
                  <a:moveTo>
                    <a:pt x="24129" y="607060"/>
                  </a:moveTo>
                  <a:lnTo>
                    <a:pt x="0" y="607060"/>
                  </a:lnTo>
                  <a:lnTo>
                    <a:pt x="0" y="613410"/>
                  </a:lnTo>
                  <a:lnTo>
                    <a:pt x="24129" y="613410"/>
                  </a:lnTo>
                  <a:lnTo>
                    <a:pt x="24129" y="607060"/>
                  </a:lnTo>
                  <a:close/>
                </a:path>
                <a:path w="24129" h="651510">
                  <a:moveTo>
                    <a:pt x="24129" y="613410"/>
                  </a:moveTo>
                  <a:lnTo>
                    <a:pt x="0" y="613410"/>
                  </a:lnTo>
                  <a:lnTo>
                    <a:pt x="0" y="619760"/>
                  </a:lnTo>
                  <a:lnTo>
                    <a:pt x="24129" y="619760"/>
                  </a:lnTo>
                  <a:lnTo>
                    <a:pt x="24129" y="613410"/>
                  </a:lnTo>
                  <a:close/>
                </a:path>
                <a:path w="24129" h="651510">
                  <a:moveTo>
                    <a:pt x="24129" y="619760"/>
                  </a:moveTo>
                  <a:lnTo>
                    <a:pt x="0" y="619760"/>
                  </a:lnTo>
                  <a:lnTo>
                    <a:pt x="0" y="626110"/>
                  </a:lnTo>
                  <a:lnTo>
                    <a:pt x="24129" y="626110"/>
                  </a:lnTo>
                  <a:lnTo>
                    <a:pt x="24129" y="619760"/>
                  </a:lnTo>
                  <a:close/>
                </a:path>
                <a:path w="24129" h="651510">
                  <a:moveTo>
                    <a:pt x="24129" y="626110"/>
                  </a:moveTo>
                  <a:lnTo>
                    <a:pt x="0" y="626110"/>
                  </a:lnTo>
                  <a:lnTo>
                    <a:pt x="0" y="632460"/>
                  </a:lnTo>
                  <a:lnTo>
                    <a:pt x="24129" y="632460"/>
                  </a:lnTo>
                  <a:lnTo>
                    <a:pt x="24129" y="626110"/>
                  </a:lnTo>
                  <a:close/>
                </a:path>
                <a:path w="24129" h="651510">
                  <a:moveTo>
                    <a:pt x="24129" y="632460"/>
                  </a:moveTo>
                  <a:lnTo>
                    <a:pt x="0" y="632460"/>
                  </a:lnTo>
                  <a:lnTo>
                    <a:pt x="0" y="638810"/>
                  </a:lnTo>
                  <a:lnTo>
                    <a:pt x="24129" y="638810"/>
                  </a:lnTo>
                  <a:lnTo>
                    <a:pt x="24129" y="632460"/>
                  </a:lnTo>
                  <a:close/>
                </a:path>
                <a:path w="24129" h="651510">
                  <a:moveTo>
                    <a:pt x="24129" y="638810"/>
                  </a:moveTo>
                  <a:lnTo>
                    <a:pt x="0" y="638810"/>
                  </a:lnTo>
                  <a:lnTo>
                    <a:pt x="0" y="641350"/>
                  </a:lnTo>
                  <a:lnTo>
                    <a:pt x="3809" y="641350"/>
                  </a:lnTo>
                  <a:lnTo>
                    <a:pt x="3809" y="642620"/>
                  </a:lnTo>
                  <a:lnTo>
                    <a:pt x="6350" y="642620"/>
                  </a:lnTo>
                  <a:lnTo>
                    <a:pt x="6350" y="643890"/>
                  </a:lnTo>
                  <a:lnTo>
                    <a:pt x="8889" y="643890"/>
                  </a:lnTo>
                  <a:lnTo>
                    <a:pt x="8889" y="645160"/>
                  </a:lnTo>
                  <a:lnTo>
                    <a:pt x="24129" y="645160"/>
                  </a:lnTo>
                  <a:lnTo>
                    <a:pt x="24129" y="638810"/>
                  </a:lnTo>
                  <a:close/>
                </a:path>
                <a:path w="24129" h="651510">
                  <a:moveTo>
                    <a:pt x="24129" y="645160"/>
                  </a:moveTo>
                  <a:lnTo>
                    <a:pt x="10159" y="645160"/>
                  </a:lnTo>
                  <a:lnTo>
                    <a:pt x="10159" y="646430"/>
                  </a:lnTo>
                  <a:lnTo>
                    <a:pt x="13969" y="646430"/>
                  </a:lnTo>
                  <a:lnTo>
                    <a:pt x="13969" y="647700"/>
                  </a:lnTo>
                  <a:lnTo>
                    <a:pt x="16509" y="647700"/>
                  </a:lnTo>
                  <a:lnTo>
                    <a:pt x="16509" y="648970"/>
                  </a:lnTo>
                  <a:lnTo>
                    <a:pt x="19050" y="648970"/>
                  </a:lnTo>
                  <a:lnTo>
                    <a:pt x="19050" y="650240"/>
                  </a:lnTo>
                  <a:lnTo>
                    <a:pt x="20319" y="650240"/>
                  </a:lnTo>
                  <a:lnTo>
                    <a:pt x="20319" y="651510"/>
                  </a:lnTo>
                  <a:lnTo>
                    <a:pt x="24129" y="651510"/>
                  </a:lnTo>
                  <a:lnTo>
                    <a:pt x="24129" y="645160"/>
                  </a:lnTo>
                  <a:close/>
                </a:path>
              </a:pathLst>
            </a:custGeom>
            <a:solidFill>
              <a:srgbClr val="191919"/>
            </a:solidFill>
          </p:spPr>
          <p:txBody>
            <a:bodyPr bIns="0" lIns="0" rIns="0" rtlCol="0" tIns="0" wrap="square"/>
            <a:p/>
          </p:txBody>
        </p:sp>
        <p:sp>
          <p:nvSpPr>
            <p:cNvPr id="1048951" name="object 228"/>
            <p:cNvSpPr/>
            <p:nvPr/>
          </p:nvSpPr>
          <p:spPr>
            <a:xfrm>
              <a:off x="6422389" y="4537709"/>
              <a:ext cx="24130" cy="622300"/>
            </a:xfrm>
            <a:custGeom>
              <a:avLst/>
              <a:ahLst/>
              <a:rect l="l" t="t" r="r" b="b"/>
              <a:pathLst>
                <a:path w="24129" h="622300">
                  <a:moveTo>
                    <a:pt x="24130" y="0"/>
                  </a:moveTo>
                  <a:lnTo>
                    <a:pt x="22860" y="0"/>
                  </a:lnTo>
                  <a:lnTo>
                    <a:pt x="22860" y="1269"/>
                  </a:lnTo>
                  <a:lnTo>
                    <a:pt x="21589" y="1269"/>
                  </a:lnTo>
                  <a:lnTo>
                    <a:pt x="21589" y="2539"/>
                  </a:lnTo>
                  <a:lnTo>
                    <a:pt x="20320" y="2539"/>
                  </a:lnTo>
                  <a:lnTo>
                    <a:pt x="20320" y="3809"/>
                  </a:lnTo>
                  <a:lnTo>
                    <a:pt x="19050" y="3809"/>
                  </a:lnTo>
                  <a:lnTo>
                    <a:pt x="19050" y="5079"/>
                  </a:lnTo>
                  <a:lnTo>
                    <a:pt x="24130" y="5079"/>
                  </a:lnTo>
                  <a:lnTo>
                    <a:pt x="24130" y="0"/>
                  </a:lnTo>
                  <a:close/>
                </a:path>
                <a:path w="24129" h="622300">
                  <a:moveTo>
                    <a:pt x="24130" y="5080"/>
                  </a:moveTo>
                  <a:lnTo>
                    <a:pt x="17780" y="5080"/>
                  </a:lnTo>
                  <a:lnTo>
                    <a:pt x="17780" y="6350"/>
                  </a:lnTo>
                  <a:lnTo>
                    <a:pt x="16510" y="6350"/>
                  </a:lnTo>
                  <a:lnTo>
                    <a:pt x="16510" y="7619"/>
                  </a:lnTo>
                  <a:lnTo>
                    <a:pt x="15239" y="7619"/>
                  </a:lnTo>
                  <a:lnTo>
                    <a:pt x="15239" y="8889"/>
                  </a:lnTo>
                  <a:lnTo>
                    <a:pt x="13970" y="8889"/>
                  </a:lnTo>
                  <a:lnTo>
                    <a:pt x="13970" y="10159"/>
                  </a:lnTo>
                  <a:lnTo>
                    <a:pt x="12700" y="10159"/>
                  </a:lnTo>
                  <a:lnTo>
                    <a:pt x="12700" y="11429"/>
                  </a:lnTo>
                  <a:lnTo>
                    <a:pt x="24130" y="11429"/>
                  </a:lnTo>
                  <a:lnTo>
                    <a:pt x="24130" y="5080"/>
                  </a:lnTo>
                  <a:close/>
                </a:path>
                <a:path w="24129" h="622300">
                  <a:moveTo>
                    <a:pt x="24130" y="11430"/>
                  </a:moveTo>
                  <a:lnTo>
                    <a:pt x="11430" y="11430"/>
                  </a:lnTo>
                  <a:lnTo>
                    <a:pt x="11430" y="12700"/>
                  </a:lnTo>
                  <a:lnTo>
                    <a:pt x="10160" y="12700"/>
                  </a:lnTo>
                  <a:lnTo>
                    <a:pt x="10160" y="13969"/>
                  </a:lnTo>
                  <a:lnTo>
                    <a:pt x="8889" y="13969"/>
                  </a:lnTo>
                  <a:lnTo>
                    <a:pt x="8889" y="15239"/>
                  </a:lnTo>
                  <a:lnTo>
                    <a:pt x="7620" y="15239"/>
                  </a:lnTo>
                  <a:lnTo>
                    <a:pt x="7620" y="16509"/>
                  </a:lnTo>
                  <a:lnTo>
                    <a:pt x="6350" y="16509"/>
                  </a:lnTo>
                  <a:lnTo>
                    <a:pt x="6350" y="17779"/>
                  </a:lnTo>
                  <a:lnTo>
                    <a:pt x="24130" y="17779"/>
                  </a:lnTo>
                  <a:lnTo>
                    <a:pt x="24130" y="11430"/>
                  </a:lnTo>
                  <a:close/>
                </a:path>
                <a:path w="24129" h="622300">
                  <a:moveTo>
                    <a:pt x="24130" y="17780"/>
                  </a:moveTo>
                  <a:lnTo>
                    <a:pt x="5080" y="17780"/>
                  </a:lnTo>
                  <a:lnTo>
                    <a:pt x="5080" y="19050"/>
                  </a:lnTo>
                  <a:lnTo>
                    <a:pt x="3810" y="19050"/>
                  </a:lnTo>
                  <a:lnTo>
                    <a:pt x="3810" y="20319"/>
                  </a:lnTo>
                  <a:lnTo>
                    <a:pt x="2539" y="20319"/>
                  </a:lnTo>
                  <a:lnTo>
                    <a:pt x="2539" y="21589"/>
                  </a:lnTo>
                  <a:lnTo>
                    <a:pt x="1270" y="21589"/>
                  </a:lnTo>
                  <a:lnTo>
                    <a:pt x="1270" y="22859"/>
                  </a:lnTo>
                  <a:lnTo>
                    <a:pt x="0" y="22859"/>
                  </a:lnTo>
                  <a:lnTo>
                    <a:pt x="0" y="24129"/>
                  </a:lnTo>
                  <a:lnTo>
                    <a:pt x="24130" y="24129"/>
                  </a:lnTo>
                  <a:lnTo>
                    <a:pt x="24130" y="17780"/>
                  </a:lnTo>
                  <a:close/>
                </a:path>
                <a:path w="24129" h="622300">
                  <a:moveTo>
                    <a:pt x="24130" y="24130"/>
                  </a:moveTo>
                  <a:lnTo>
                    <a:pt x="0" y="24130"/>
                  </a:lnTo>
                  <a:lnTo>
                    <a:pt x="0" y="30479"/>
                  </a:lnTo>
                  <a:lnTo>
                    <a:pt x="24130" y="30479"/>
                  </a:lnTo>
                  <a:lnTo>
                    <a:pt x="24130" y="24130"/>
                  </a:lnTo>
                  <a:close/>
                </a:path>
                <a:path w="24129" h="622300">
                  <a:moveTo>
                    <a:pt x="24130" y="30480"/>
                  </a:moveTo>
                  <a:lnTo>
                    <a:pt x="0" y="30480"/>
                  </a:lnTo>
                  <a:lnTo>
                    <a:pt x="0" y="36829"/>
                  </a:lnTo>
                  <a:lnTo>
                    <a:pt x="24130" y="36829"/>
                  </a:lnTo>
                  <a:lnTo>
                    <a:pt x="24130" y="30480"/>
                  </a:lnTo>
                  <a:close/>
                </a:path>
                <a:path w="24129" h="622300">
                  <a:moveTo>
                    <a:pt x="24130" y="36830"/>
                  </a:moveTo>
                  <a:lnTo>
                    <a:pt x="0" y="36830"/>
                  </a:lnTo>
                  <a:lnTo>
                    <a:pt x="0" y="43179"/>
                  </a:lnTo>
                  <a:lnTo>
                    <a:pt x="24130" y="43179"/>
                  </a:lnTo>
                  <a:lnTo>
                    <a:pt x="24130" y="36830"/>
                  </a:lnTo>
                  <a:close/>
                </a:path>
                <a:path w="24129" h="622300">
                  <a:moveTo>
                    <a:pt x="24130" y="43180"/>
                  </a:moveTo>
                  <a:lnTo>
                    <a:pt x="0" y="43180"/>
                  </a:lnTo>
                  <a:lnTo>
                    <a:pt x="0" y="49529"/>
                  </a:lnTo>
                  <a:lnTo>
                    <a:pt x="24130" y="49529"/>
                  </a:lnTo>
                  <a:lnTo>
                    <a:pt x="24130" y="43180"/>
                  </a:lnTo>
                  <a:close/>
                </a:path>
                <a:path w="24129" h="622300">
                  <a:moveTo>
                    <a:pt x="24130" y="49530"/>
                  </a:moveTo>
                  <a:lnTo>
                    <a:pt x="0" y="49530"/>
                  </a:lnTo>
                  <a:lnTo>
                    <a:pt x="0" y="55879"/>
                  </a:lnTo>
                  <a:lnTo>
                    <a:pt x="24130" y="55879"/>
                  </a:lnTo>
                  <a:lnTo>
                    <a:pt x="24130" y="49530"/>
                  </a:lnTo>
                  <a:close/>
                </a:path>
                <a:path w="24129" h="622300">
                  <a:moveTo>
                    <a:pt x="24130" y="55880"/>
                  </a:moveTo>
                  <a:lnTo>
                    <a:pt x="0" y="55880"/>
                  </a:lnTo>
                  <a:lnTo>
                    <a:pt x="0" y="60959"/>
                  </a:lnTo>
                  <a:lnTo>
                    <a:pt x="24130" y="60959"/>
                  </a:lnTo>
                  <a:lnTo>
                    <a:pt x="24130" y="55880"/>
                  </a:lnTo>
                  <a:close/>
                </a:path>
                <a:path w="24129" h="622300">
                  <a:moveTo>
                    <a:pt x="24130" y="60960"/>
                  </a:moveTo>
                  <a:lnTo>
                    <a:pt x="0" y="60960"/>
                  </a:lnTo>
                  <a:lnTo>
                    <a:pt x="0" y="68579"/>
                  </a:lnTo>
                  <a:lnTo>
                    <a:pt x="24130" y="68579"/>
                  </a:lnTo>
                  <a:lnTo>
                    <a:pt x="24130" y="60960"/>
                  </a:lnTo>
                  <a:close/>
                </a:path>
                <a:path w="24129" h="622300">
                  <a:moveTo>
                    <a:pt x="24130" y="68580"/>
                  </a:moveTo>
                  <a:lnTo>
                    <a:pt x="0" y="68580"/>
                  </a:lnTo>
                  <a:lnTo>
                    <a:pt x="0" y="74929"/>
                  </a:lnTo>
                  <a:lnTo>
                    <a:pt x="24130" y="74929"/>
                  </a:lnTo>
                  <a:lnTo>
                    <a:pt x="24130" y="68580"/>
                  </a:lnTo>
                  <a:close/>
                </a:path>
                <a:path w="24129" h="622300">
                  <a:moveTo>
                    <a:pt x="24130" y="74930"/>
                  </a:moveTo>
                  <a:lnTo>
                    <a:pt x="0" y="74930"/>
                  </a:lnTo>
                  <a:lnTo>
                    <a:pt x="0" y="81279"/>
                  </a:lnTo>
                  <a:lnTo>
                    <a:pt x="24130" y="81279"/>
                  </a:lnTo>
                  <a:lnTo>
                    <a:pt x="24130" y="74930"/>
                  </a:lnTo>
                  <a:close/>
                </a:path>
                <a:path w="24129" h="622300">
                  <a:moveTo>
                    <a:pt x="24130" y="81280"/>
                  </a:moveTo>
                  <a:lnTo>
                    <a:pt x="0" y="81280"/>
                  </a:lnTo>
                  <a:lnTo>
                    <a:pt x="0" y="86359"/>
                  </a:lnTo>
                  <a:lnTo>
                    <a:pt x="24130" y="86359"/>
                  </a:lnTo>
                  <a:lnTo>
                    <a:pt x="24130" y="81280"/>
                  </a:lnTo>
                  <a:close/>
                </a:path>
                <a:path w="24129" h="622300">
                  <a:moveTo>
                    <a:pt x="24130" y="86360"/>
                  </a:moveTo>
                  <a:lnTo>
                    <a:pt x="0" y="86360"/>
                  </a:lnTo>
                  <a:lnTo>
                    <a:pt x="0" y="93979"/>
                  </a:lnTo>
                  <a:lnTo>
                    <a:pt x="24130" y="93979"/>
                  </a:lnTo>
                  <a:lnTo>
                    <a:pt x="24130" y="86360"/>
                  </a:lnTo>
                  <a:close/>
                </a:path>
                <a:path w="24129" h="622300">
                  <a:moveTo>
                    <a:pt x="24130" y="93980"/>
                  </a:moveTo>
                  <a:lnTo>
                    <a:pt x="0" y="93980"/>
                  </a:lnTo>
                  <a:lnTo>
                    <a:pt x="0" y="100329"/>
                  </a:lnTo>
                  <a:lnTo>
                    <a:pt x="24130" y="100329"/>
                  </a:lnTo>
                  <a:lnTo>
                    <a:pt x="24130" y="93980"/>
                  </a:lnTo>
                  <a:close/>
                </a:path>
                <a:path w="24129" h="622300">
                  <a:moveTo>
                    <a:pt x="24130" y="100330"/>
                  </a:moveTo>
                  <a:lnTo>
                    <a:pt x="0" y="100330"/>
                  </a:lnTo>
                  <a:lnTo>
                    <a:pt x="0" y="106679"/>
                  </a:lnTo>
                  <a:lnTo>
                    <a:pt x="24130" y="106679"/>
                  </a:lnTo>
                  <a:lnTo>
                    <a:pt x="24130" y="100330"/>
                  </a:lnTo>
                  <a:close/>
                </a:path>
                <a:path w="24129" h="622300">
                  <a:moveTo>
                    <a:pt x="24130" y="106680"/>
                  </a:moveTo>
                  <a:lnTo>
                    <a:pt x="0" y="106680"/>
                  </a:lnTo>
                  <a:lnTo>
                    <a:pt x="0" y="113029"/>
                  </a:lnTo>
                  <a:lnTo>
                    <a:pt x="24130" y="113029"/>
                  </a:lnTo>
                  <a:lnTo>
                    <a:pt x="24130" y="106680"/>
                  </a:lnTo>
                  <a:close/>
                </a:path>
                <a:path w="24129" h="622300">
                  <a:moveTo>
                    <a:pt x="24130" y="113030"/>
                  </a:moveTo>
                  <a:lnTo>
                    <a:pt x="0" y="113030"/>
                  </a:lnTo>
                  <a:lnTo>
                    <a:pt x="0" y="119379"/>
                  </a:lnTo>
                  <a:lnTo>
                    <a:pt x="24130" y="119379"/>
                  </a:lnTo>
                  <a:lnTo>
                    <a:pt x="24130" y="113030"/>
                  </a:lnTo>
                  <a:close/>
                </a:path>
                <a:path w="24129" h="622300">
                  <a:moveTo>
                    <a:pt x="24130" y="119380"/>
                  </a:moveTo>
                  <a:lnTo>
                    <a:pt x="0" y="119380"/>
                  </a:lnTo>
                  <a:lnTo>
                    <a:pt x="0" y="125729"/>
                  </a:lnTo>
                  <a:lnTo>
                    <a:pt x="24130" y="125729"/>
                  </a:lnTo>
                  <a:lnTo>
                    <a:pt x="24130" y="119380"/>
                  </a:lnTo>
                  <a:close/>
                </a:path>
                <a:path w="24129" h="622300">
                  <a:moveTo>
                    <a:pt x="24130" y="125730"/>
                  </a:moveTo>
                  <a:lnTo>
                    <a:pt x="0" y="125730"/>
                  </a:lnTo>
                  <a:lnTo>
                    <a:pt x="0" y="132079"/>
                  </a:lnTo>
                  <a:lnTo>
                    <a:pt x="24130" y="132079"/>
                  </a:lnTo>
                  <a:lnTo>
                    <a:pt x="24130" y="125730"/>
                  </a:lnTo>
                  <a:close/>
                </a:path>
                <a:path w="24129" h="622300">
                  <a:moveTo>
                    <a:pt x="24130" y="132080"/>
                  </a:moveTo>
                  <a:lnTo>
                    <a:pt x="0" y="132080"/>
                  </a:lnTo>
                  <a:lnTo>
                    <a:pt x="0" y="138429"/>
                  </a:lnTo>
                  <a:lnTo>
                    <a:pt x="24130" y="138429"/>
                  </a:lnTo>
                  <a:lnTo>
                    <a:pt x="24130" y="132080"/>
                  </a:lnTo>
                  <a:close/>
                </a:path>
                <a:path w="24129" h="622300">
                  <a:moveTo>
                    <a:pt x="24130" y="138430"/>
                  </a:moveTo>
                  <a:lnTo>
                    <a:pt x="0" y="138430"/>
                  </a:lnTo>
                  <a:lnTo>
                    <a:pt x="0" y="144779"/>
                  </a:lnTo>
                  <a:lnTo>
                    <a:pt x="24130" y="144779"/>
                  </a:lnTo>
                  <a:lnTo>
                    <a:pt x="24130" y="138430"/>
                  </a:lnTo>
                  <a:close/>
                </a:path>
                <a:path w="24129" h="622300">
                  <a:moveTo>
                    <a:pt x="24130" y="144780"/>
                  </a:moveTo>
                  <a:lnTo>
                    <a:pt x="0" y="144780"/>
                  </a:lnTo>
                  <a:lnTo>
                    <a:pt x="0" y="149859"/>
                  </a:lnTo>
                  <a:lnTo>
                    <a:pt x="11430" y="149859"/>
                  </a:lnTo>
                  <a:lnTo>
                    <a:pt x="11430" y="151129"/>
                  </a:lnTo>
                  <a:lnTo>
                    <a:pt x="24130" y="151129"/>
                  </a:lnTo>
                  <a:lnTo>
                    <a:pt x="24130" y="144780"/>
                  </a:lnTo>
                  <a:close/>
                </a:path>
                <a:path w="24129" h="622300">
                  <a:moveTo>
                    <a:pt x="24130" y="151130"/>
                  </a:moveTo>
                  <a:lnTo>
                    <a:pt x="22860" y="151130"/>
                  </a:lnTo>
                  <a:lnTo>
                    <a:pt x="22860" y="152400"/>
                  </a:lnTo>
                  <a:lnTo>
                    <a:pt x="24130" y="152400"/>
                  </a:lnTo>
                  <a:lnTo>
                    <a:pt x="24130" y="151130"/>
                  </a:lnTo>
                  <a:close/>
                </a:path>
                <a:path w="24129" h="622300">
                  <a:moveTo>
                    <a:pt x="24130" y="287019"/>
                  </a:moveTo>
                  <a:lnTo>
                    <a:pt x="22860" y="287019"/>
                  </a:lnTo>
                  <a:lnTo>
                    <a:pt x="22860" y="288289"/>
                  </a:lnTo>
                  <a:lnTo>
                    <a:pt x="20320" y="288289"/>
                  </a:lnTo>
                  <a:lnTo>
                    <a:pt x="20320" y="289559"/>
                  </a:lnTo>
                  <a:lnTo>
                    <a:pt x="17780" y="289559"/>
                  </a:lnTo>
                  <a:lnTo>
                    <a:pt x="17780" y="290829"/>
                  </a:lnTo>
                  <a:lnTo>
                    <a:pt x="24130" y="290829"/>
                  </a:lnTo>
                  <a:lnTo>
                    <a:pt x="24130" y="287019"/>
                  </a:lnTo>
                  <a:close/>
                </a:path>
                <a:path w="24129" h="622300">
                  <a:moveTo>
                    <a:pt x="24130" y="290830"/>
                  </a:moveTo>
                  <a:lnTo>
                    <a:pt x="16510" y="290830"/>
                  </a:lnTo>
                  <a:lnTo>
                    <a:pt x="16510" y="292100"/>
                  </a:lnTo>
                  <a:lnTo>
                    <a:pt x="13970" y="292100"/>
                  </a:lnTo>
                  <a:lnTo>
                    <a:pt x="13970" y="293369"/>
                  </a:lnTo>
                  <a:lnTo>
                    <a:pt x="12700" y="293369"/>
                  </a:lnTo>
                  <a:lnTo>
                    <a:pt x="12700" y="294639"/>
                  </a:lnTo>
                  <a:lnTo>
                    <a:pt x="10160" y="294639"/>
                  </a:lnTo>
                  <a:lnTo>
                    <a:pt x="10160" y="295909"/>
                  </a:lnTo>
                  <a:lnTo>
                    <a:pt x="8889" y="295909"/>
                  </a:lnTo>
                  <a:lnTo>
                    <a:pt x="8889" y="297179"/>
                  </a:lnTo>
                  <a:lnTo>
                    <a:pt x="24130" y="297179"/>
                  </a:lnTo>
                  <a:lnTo>
                    <a:pt x="24130" y="290830"/>
                  </a:lnTo>
                  <a:close/>
                </a:path>
                <a:path w="24129" h="622300">
                  <a:moveTo>
                    <a:pt x="24130" y="297180"/>
                  </a:moveTo>
                  <a:lnTo>
                    <a:pt x="7620" y="297180"/>
                  </a:lnTo>
                  <a:lnTo>
                    <a:pt x="7620" y="298450"/>
                  </a:lnTo>
                  <a:lnTo>
                    <a:pt x="5080" y="298450"/>
                  </a:lnTo>
                  <a:lnTo>
                    <a:pt x="5080" y="299719"/>
                  </a:lnTo>
                  <a:lnTo>
                    <a:pt x="3810" y="299719"/>
                  </a:lnTo>
                  <a:lnTo>
                    <a:pt x="3810" y="300989"/>
                  </a:lnTo>
                  <a:lnTo>
                    <a:pt x="1270" y="300989"/>
                  </a:lnTo>
                  <a:lnTo>
                    <a:pt x="1270" y="302259"/>
                  </a:lnTo>
                  <a:lnTo>
                    <a:pt x="0" y="302259"/>
                  </a:lnTo>
                  <a:lnTo>
                    <a:pt x="0" y="303529"/>
                  </a:lnTo>
                  <a:lnTo>
                    <a:pt x="24130" y="303529"/>
                  </a:lnTo>
                  <a:lnTo>
                    <a:pt x="24130" y="297180"/>
                  </a:lnTo>
                  <a:close/>
                </a:path>
                <a:path w="24129" h="622300">
                  <a:moveTo>
                    <a:pt x="24130" y="303530"/>
                  </a:moveTo>
                  <a:lnTo>
                    <a:pt x="0" y="303530"/>
                  </a:lnTo>
                  <a:lnTo>
                    <a:pt x="0" y="309879"/>
                  </a:lnTo>
                  <a:lnTo>
                    <a:pt x="24130" y="309879"/>
                  </a:lnTo>
                  <a:lnTo>
                    <a:pt x="24130" y="303530"/>
                  </a:lnTo>
                  <a:close/>
                </a:path>
                <a:path w="24129" h="622300">
                  <a:moveTo>
                    <a:pt x="24130" y="309880"/>
                  </a:moveTo>
                  <a:lnTo>
                    <a:pt x="0" y="309880"/>
                  </a:lnTo>
                  <a:lnTo>
                    <a:pt x="0" y="316229"/>
                  </a:lnTo>
                  <a:lnTo>
                    <a:pt x="24130" y="316229"/>
                  </a:lnTo>
                  <a:lnTo>
                    <a:pt x="24130" y="309880"/>
                  </a:lnTo>
                  <a:close/>
                </a:path>
                <a:path w="24129" h="622300">
                  <a:moveTo>
                    <a:pt x="24130" y="316230"/>
                  </a:moveTo>
                  <a:lnTo>
                    <a:pt x="0" y="316230"/>
                  </a:lnTo>
                  <a:lnTo>
                    <a:pt x="0" y="322579"/>
                  </a:lnTo>
                  <a:lnTo>
                    <a:pt x="24130" y="322579"/>
                  </a:lnTo>
                  <a:lnTo>
                    <a:pt x="24130" y="316230"/>
                  </a:lnTo>
                  <a:close/>
                </a:path>
                <a:path w="24129" h="622300">
                  <a:moveTo>
                    <a:pt x="24130" y="322580"/>
                  </a:moveTo>
                  <a:lnTo>
                    <a:pt x="0" y="322580"/>
                  </a:lnTo>
                  <a:lnTo>
                    <a:pt x="0" y="328929"/>
                  </a:lnTo>
                  <a:lnTo>
                    <a:pt x="24130" y="328929"/>
                  </a:lnTo>
                  <a:lnTo>
                    <a:pt x="24130" y="322580"/>
                  </a:lnTo>
                  <a:close/>
                </a:path>
                <a:path w="24129" h="622300">
                  <a:moveTo>
                    <a:pt x="24130" y="328930"/>
                  </a:moveTo>
                  <a:lnTo>
                    <a:pt x="0" y="328930"/>
                  </a:lnTo>
                  <a:lnTo>
                    <a:pt x="0" y="335279"/>
                  </a:lnTo>
                  <a:lnTo>
                    <a:pt x="24130" y="335279"/>
                  </a:lnTo>
                  <a:lnTo>
                    <a:pt x="24130" y="328930"/>
                  </a:lnTo>
                  <a:close/>
                </a:path>
                <a:path w="24129" h="622300">
                  <a:moveTo>
                    <a:pt x="24130" y="335280"/>
                  </a:moveTo>
                  <a:lnTo>
                    <a:pt x="0" y="335280"/>
                  </a:lnTo>
                  <a:lnTo>
                    <a:pt x="0" y="341629"/>
                  </a:lnTo>
                  <a:lnTo>
                    <a:pt x="24130" y="341629"/>
                  </a:lnTo>
                  <a:lnTo>
                    <a:pt x="24130" y="335280"/>
                  </a:lnTo>
                  <a:close/>
                </a:path>
                <a:path w="24129" h="622300">
                  <a:moveTo>
                    <a:pt x="24130" y="341630"/>
                  </a:moveTo>
                  <a:lnTo>
                    <a:pt x="0" y="341630"/>
                  </a:lnTo>
                  <a:lnTo>
                    <a:pt x="0" y="347979"/>
                  </a:lnTo>
                  <a:lnTo>
                    <a:pt x="24130" y="347979"/>
                  </a:lnTo>
                  <a:lnTo>
                    <a:pt x="24130" y="341630"/>
                  </a:lnTo>
                  <a:close/>
                </a:path>
                <a:path w="24129" h="622300">
                  <a:moveTo>
                    <a:pt x="24130" y="347980"/>
                  </a:moveTo>
                  <a:lnTo>
                    <a:pt x="0" y="347980"/>
                  </a:lnTo>
                  <a:lnTo>
                    <a:pt x="0" y="354329"/>
                  </a:lnTo>
                  <a:lnTo>
                    <a:pt x="24130" y="354329"/>
                  </a:lnTo>
                  <a:lnTo>
                    <a:pt x="24130" y="347980"/>
                  </a:lnTo>
                  <a:close/>
                </a:path>
                <a:path w="24129" h="622300">
                  <a:moveTo>
                    <a:pt x="24130" y="354330"/>
                  </a:moveTo>
                  <a:lnTo>
                    <a:pt x="0" y="354330"/>
                  </a:lnTo>
                  <a:lnTo>
                    <a:pt x="0" y="360679"/>
                  </a:lnTo>
                  <a:lnTo>
                    <a:pt x="24130" y="360679"/>
                  </a:lnTo>
                  <a:lnTo>
                    <a:pt x="24130" y="354330"/>
                  </a:lnTo>
                  <a:close/>
                </a:path>
                <a:path w="24129" h="622300">
                  <a:moveTo>
                    <a:pt x="24130" y="360680"/>
                  </a:moveTo>
                  <a:lnTo>
                    <a:pt x="0" y="360680"/>
                  </a:lnTo>
                  <a:lnTo>
                    <a:pt x="0" y="367029"/>
                  </a:lnTo>
                  <a:lnTo>
                    <a:pt x="24130" y="367029"/>
                  </a:lnTo>
                  <a:lnTo>
                    <a:pt x="24130" y="360680"/>
                  </a:lnTo>
                  <a:close/>
                </a:path>
                <a:path w="24129" h="622300">
                  <a:moveTo>
                    <a:pt x="24130" y="367030"/>
                  </a:moveTo>
                  <a:lnTo>
                    <a:pt x="0" y="367030"/>
                  </a:lnTo>
                  <a:lnTo>
                    <a:pt x="0" y="373379"/>
                  </a:lnTo>
                  <a:lnTo>
                    <a:pt x="24130" y="373379"/>
                  </a:lnTo>
                  <a:lnTo>
                    <a:pt x="24130" y="367030"/>
                  </a:lnTo>
                  <a:close/>
                </a:path>
                <a:path w="24129" h="622300">
                  <a:moveTo>
                    <a:pt x="24130" y="373380"/>
                  </a:moveTo>
                  <a:lnTo>
                    <a:pt x="0" y="373380"/>
                  </a:lnTo>
                  <a:lnTo>
                    <a:pt x="0" y="379729"/>
                  </a:lnTo>
                  <a:lnTo>
                    <a:pt x="24130" y="379729"/>
                  </a:lnTo>
                  <a:lnTo>
                    <a:pt x="24130" y="373380"/>
                  </a:lnTo>
                  <a:close/>
                </a:path>
                <a:path w="24129" h="622300">
                  <a:moveTo>
                    <a:pt x="24130" y="379730"/>
                  </a:moveTo>
                  <a:lnTo>
                    <a:pt x="0" y="379730"/>
                  </a:lnTo>
                  <a:lnTo>
                    <a:pt x="0" y="386079"/>
                  </a:lnTo>
                  <a:lnTo>
                    <a:pt x="24130" y="386079"/>
                  </a:lnTo>
                  <a:lnTo>
                    <a:pt x="24130" y="379730"/>
                  </a:lnTo>
                  <a:close/>
                </a:path>
                <a:path w="24129" h="622300">
                  <a:moveTo>
                    <a:pt x="24130" y="386080"/>
                  </a:moveTo>
                  <a:lnTo>
                    <a:pt x="0" y="386080"/>
                  </a:lnTo>
                  <a:lnTo>
                    <a:pt x="0" y="392429"/>
                  </a:lnTo>
                  <a:lnTo>
                    <a:pt x="24130" y="392429"/>
                  </a:lnTo>
                  <a:lnTo>
                    <a:pt x="24130" y="386080"/>
                  </a:lnTo>
                  <a:close/>
                </a:path>
                <a:path w="24129" h="622300">
                  <a:moveTo>
                    <a:pt x="24130" y="392430"/>
                  </a:moveTo>
                  <a:lnTo>
                    <a:pt x="0" y="392430"/>
                  </a:lnTo>
                  <a:lnTo>
                    <a:pt x="0" y="398779"/>
                  </a:lnTo>
                  <a:lnTo>
                    <a:pt x="24130" y="398779"/>
                  </a:lnTo>
                  <a:lnTo>
                    <a:pt x="24130" y="392430"/>
                  </a:lnTo>
                  <a:close/>
                </a:path>
                <a:path w="24129" h="622300">
                  <a:moveTo>
                    <a:pt x="24130" y="398780"/>
                  </a:moveTo>
                  <a:lnTo>
                    <a:pt x="0" y="398780"/>
                  </a:lnTo>
                  <a:lnTo>
                    <a:pt x="0" y="405129"/>
                  </a:lnTo>
                  <a:lnTo>
                    <a:pt x="24130" y="405129"/>
                  </a:lnTo>
                  <a:lnTo>
                    <a:pt x="24130" y="398780"/>
                  </a:lnTo>
                  <a:close/>
                </a:path>
                <a:path w="24129" h="622300">
                  <a:moveTo>
                    <a:pt x="24130" y="405130"/>
                  </a:moveTo>
                  <a:lnTo>
                    <a:pt x="0" y="405130"/>
                  </a:lnTo>
                  <a:lnTo>
                    <a:pt x="0" y="411479"/>
                  </a:lnTo>
                  <a:lnTo>
                    <a:pt x="24130" y="411479"/>
                  </a:lnTo>
                  <a:lnTo>
                    <a:pt x="24130" y="405130"/>
                  </a:lnTo>
                  <a:close/>
                </a:path>
                <a:path w="24129" h="622300">
                  <a:moveTo>
                    <a:pt x="24130" y="411480"/>
                  </a:moveTo>
                  <a:lnTo>
                    <a:pt x="0" y="411480"/>
                  </a:lnTo>
                  <a:lnTo>
                    <a:pt x="0" y="436879"/>
                  </a:lnTo>
                  <a:lnTo>
                    <a:pt x="24130" y="436879"/>
                  </a:lnTo>
                  <a:lnTo>
                    <a:pt x="24130" y="411480"/>
                  </a:lnTo>
                  <a:close/>
                </a:path>
                <a:path w="24129" h="622300">
                  <a:moveTo>
                    <a:pt x="24130" y="436880"/>
                  </a:moveTo>
                  <a:lnTo>
                    <a:pt x="0" y="436880"/>
                  </a:lnTo>
                  <a:lnTo>
                    <a:pt x="0" y="441959"/>
                  </a:lnTo>
                  <a:lnTo>
                    <a:pt x="24130" y="441959"/>
                  </a:lnTo>
                  <a:lnTo>
                    <a:pt x="24130" y="436880"/>
                  </a:lnTo>
                  <a:close/>
                </a:path>
                <a:path w="24129" h="622300">
                  <a:moveTo>
                    <a:pt x="24130" y="441960"/>
                  </a:moveTo>
                  <a:lnTo>
                    <a:pt x="0" y="441960"/>
                  </a:lnTo>
                  <a:lnTo>
                    <a:pt x="0" y="449579"/>
                  </a:lnTo>
                  <a:lnTo>
                    <a:pt x="24130" y="449579"/>
                  </a:lnTo>
                  <a:lnTo>
                    <a:pt x="24130" y="441960"/>
                  </a:lnTo>
                  <a:close/>
                </a:path>
                <a:path w="24129" h="622300">
                  <a:moveTo>
                    <a:pt x="24130" y="449580"/>
                  </a:moveTo>
                  <a:lnTo>
                    <a:pt x="0" y="449580"/>
                  </a:lnTo>
                  <a:lnTo>
                    <a:pt x="0" y="455929"/>
                  </a:lnTo>
                  <a:lnTo>
                    <a:pt x="24130" y="455929"/>
                  </a:lnTo>
                  <a:lnTo>
                    <a:pt x="24130" y="449580"/>
                  </a:lnTo>
                  <a:close/>
                </a:path>
                <a:path w="24129" h="622300">
                  <a:moveTo>
                    <a:pt x="24130" y="455930"/>
                  </a:moveTo>
                  <a:lnTo>
                    <a:pt x="0" y="455930"/>
                  </a:lnTo>
                  <a:lnTo>
                    <a:pt x="0" y="462279"/>
                  </a:lnTo>
                  <a:lnTo>
                    <a:pt x="24130" y="462279"/>
                  </a:lnTo>
                  <a:lnTo>
                    <a:pt x="24130" y="455930"/>
                  </a:lnTo>
                  <a:close/>
                </a:path>
                <a:path w="24129" h="622300">
                  <a:moveTo>
                    <a:pt x="24130" y="462280"/>
                  </a:moveTo>
                  <a:lnTo>
                    <a:pt x="0" y="462280"/>
                  </a:lnTo>
                  <a:lnTo>
                    <a:pt x="0" y="468629"/>
                  </a:lnTo>
                  <a:lnTo>
                    <a:pt x="24130" y="468629"/>
                  </a:lnTo>
                  <a:lnTo>
                    <a:pt x="24130" y="462280"/>
                  </a:lnTo>
                  <a:close/>
                </a:path>
                <a:path w="24129" h="622300">
                  <a:moveTo>
                    <a:pt x="24130" y="468630"/>
                  </a:moveTo>
                  <a:lnTo>
                    <a:pt x="0" y="468630"/>
                  </a:lnTo>
                  <a:lnTo>
                    <a:pt x="0" y="474979"/>
                  </a:lnTo>
                  <a:lnTo>
                    <a:pt x="24130" y="474979"/>
                  </a:lnTo>
                  <a:lnTo>
                    <a:pt x="24130" y="468630"/>
                  </a:lnTo>
                  <a:close/>
                </a:path>
                <a:path w="24129" h="622300">
                  <a:moveTo>
                    <a:pt x="24130" y="474980"/>
                  </a:moveTo>
                  <a:lnTo>
                    <a:pt x="0" y="474980"/>
                  </a:lnTo>
                  <a:lnTo>
                    <a:pt x="0" y="481329"/>
                  </a:lnTo>
                  <a:lnTo>
                    <a:pt x="24130" y="481329"/>
                  </a:lnTo>
                  <a:lnTo>
                    <a:pt x="24130" y="474980"/>
                  </a:lnTo>
                  <a:close/>
                </a:path>
                <a:path w="24129" h="622300">
                  <a:moveTo>
                    <a:pt x="24130" y="481330"/>
                  </a:moveTo>
                  <a:lnTo>
                    <a:pt x="0" y="481330"/>
                  </a:lnTo>
                  <a:lnTo>
                    <a:pt x="0" y="487679"/>
                  </a:lnTo>
                  <a:lnTo>
                    <a:pt x="24130" y="487679"/>
                  </a:lnTo>
                  <a:lnTo>
                    <a:pt x="24130" y="481330"/>
                  </a:lnTo>
                  <a:close/>
                </a:path>
                <a:path w="24129" h="622300">
                  <a:moveTo>
                    <a:pt x="24130" y="487680"/>
                  </a:moveTo>
                  <a:lnTo>
                    <a:pt x="0" y="487680"/>
                  </a:lnTo>
                  <a:lnTo>
                    <a:pt x="0" y="494029"/>
                  </a:lnTo>
                  <a:lnTo>
                    <a:pt x="24130" y="494029"/>
                  </a:lnTo>
                  <a:lnTo>
                    <a:pt x="24130" y="487680"/>
                  </a:lnTo>
                  <a:close/>
                </a:path>
                <a:path w="24129" h="622300">
                  <a:moveTo>
                    <a:pt x="24130" y="494030"/>
                  </a:moveTo>
                  <a:lnTo>
                    <a:pt x="0" y="494030"/>
                  </a:lnTo>
                  <a:lnTo>
                    <a:pt x="0" y="500379"/>
                  </a:lnTo>
                  <a:lnTo>
                    <a:pt x="24130" y="500379"/>
                  </a:lnTo>
                  <a:lnTo>
                    <a:pt x="24130" y="494030"/>
                  </a:lnTo>
                  <a:close/>
                </a:path>
                <a:path w="24129" h="622300">
                  <a:moveTo>
                    <a:pt x="24130" y="500380"/>
                  </a:moveTo>
                  <a:lnTo>
                    <a:pt x="0" y="500380"/>
                  </a:lnTo>
                  <a:lnTo>
                    <a:pt x="0" y="506729"/>
                  </a:lnTo>
                  <a:lnTo>
                    <a:pt x="24130" y="506729"/>
                  </a:lnTo>
                  <a:lnTo>
                    <a:pt x="24130" y="500380"/>
                  </a:lnTo>
                  <a:close/>
                </a:path>
                <a:path w="24129" h="622300">
                  <a:moveTo>
                    <a:pt x="24130" y="506730"/>
                  </a:moveTo>
                  <a:lnTo>
                    <a:pt x="0" y="506730"/>
                  </a:lnTo>
                  <a:lnTo>
                    <a:pt x="0" y="524509"/>
                  </a:lnTo>
                  <a:lnTo>
                    <a:pt x="24130" y="524509"/>
                  </a:lnTo>
                  <a:lnTo>
                    <a:pt x="24130" y="506730"/>
                  </a:lnTo>
                  <a:close/>
                </a:path>
                <a:path w="24129" h="622300">
                  <a:moveTo>
                    <a:pt x="24130" y="524510"/>
                  </a:moveTo>
                  <a:lnTo>
                    <a:pt x="0" y="524510"/>
                  </a:lnTo>
                  <a:lnTo>
                    <a:pt x="0" y="532129"/>
                  </a:lnTo>
                  <a:lnTo>
                    <a:pt x="24130" y="532129"/>
                  </a:lnTo>
                  <a:lnTo>
                    <a:pt x="24130" y="524510"/>
                  </a:lnTo>
                  <a:close/>
                </a:path>
                <a:path w="24129" h="622300">
                  <a:moveTo>
                    <a:pt x="24130" y="532130"/>
                  </a:moveTo>
                  <a:lnTo>
                    <a:pt x="0" y="532130"/>
                  </a:lnTo>
                  <a:lnTo>
                    <a:pt x="0" y="537209"/>
                  </a:lnTo>
                  <a:lnTo>
                    <a:pt x="24130" y="537209"/>
                  </a:lnTo>
                  <a:lnTo>
                    <a:pt x="24130" y="532130"/>
                  </a:lnTo>
                  <a:close/>
                </a:path>
                <a:path w="24129" h="622300">
                  <a:moveTo>
                    <a:pt x="24130" y="537210"/>
                  </a:moveTo>
                  <a:lnTo>
                    <a:pt x="0" y="537210"/>
                  </a:lnTo>
                  <a:lnTo>
                    <a:pt x="0" y="544829"/>
                  </a:lnTo>
                  <a:lnTo>
                    <a:pt x="24130" y="544829"/>
                  </a:lnTo>
                  <a:lnTo>
                    <a:pt x="24130" y="537210"/>
                  </a:lnTo>
                  <a:close/>
                </a:path>
                <a:path w="24129" h="622300">
                  <a:moveTo>
                    <a:pt x="24130" y="544830"/>
                  </a:moveTo>
                  <a:lnTo>
                    <a:pt x="0" y="544830"/>
                  </a:lnTo>
                  <a:lnTo>
                    <a:pt x="0" y="551179"/>
                  </a:lnTo>
                  <a:lnTo>
                    <a:pt x="24130" y="551179"/>
                  </a:lnTo>
                  <a:lnTo>
                    <a:pt x="24130" y="544830"/>
                  </a:lnTo>
                  <a:close/>
                </a:path>
                <a:path w="24129" h="622300">
                  <a:moveTo>
                    <a:pt x="24130" y="551180"/>
                  </a:moveTo>
                  <a:lnTo>
                    <a:pt x="0" y="551180"/>
                  </a:lnTo>
                  <a:lnTo>
                    <a:pt x="0" y="557529"/>
                  </a:lnTo>
                  <a:lnTo>
                    <a:pt x="24130" y="557529"/>
                  </a:lnTo>
                  <a:lnTo>
                    <a:pt x="24130" y="551180"/>
                  </a:lnTo>
                  <a:close/>
                </a:path>
                <a:path w="24129" h="622300">
                  <a:moveTo>
                    <a:pt x="24130" y="557530"/>
                  </a:moveTo>
                  <a:lnTo>
                    <a:pt x="0" y="557530"/>
                  </a:lnTo>
                  <a:lnTo>
                    <a:pt x="0" y="563879"/>
                  </a:lnTo>
                  <a:lnTo>
                    <a:pt x="24130" y="563879"/>
                  </a:lnTo>
                  <a:lnTo>
                    <a:pt x="24130" y="557530"/>
                  </a:lnTo>
                  <a:close/>
                </a:path>
                <a:path w="24129" h="622300">
                  <a:moveTo>
                    <a:pt x="24130" y="563880"/>
                  </a:moveTo>
                  <a:lnTo>
                    <a:pt x="0" y="563880"/>
                  </a:lnTo>
                  <a:lnTo>
                    <a:pt x="0" y="570229"/>
                  </a:lnTo>
                  <a:lnTo>
                    <a:pt x="24130" y="570229"/>
                  </a:lnTo>
                  <a:lnTo>
                    <a:pt x="24130" y="563880"/>
                  </a:lnTo>
                  <a:close/>
                </a:path>
                <a:path w="24129" h="622300">
                  <a:moveTo>
                    <a:pt x="24130" y="570230"/>
                  </a:moveTo>
                  <a:lnTo>
                    <a:pt x="0" y="570230"/>
                  </a:lnTo>
                  <a:lnTo>
                    <a:pt x="0" y="576579"/>
                  </a:lnTo>
                  <a:lnTo>
                    <a:pt x="24130" y="576579"/>
                  </a:lnTo>
                  <a:lnTo>
                    <a:pt x="24130" y="570230"/>
                  </a:lnTo>
                  <a:close/>
                </a:path>
                <a:path w="24129" h="622300">
                  <a:moveTo>
                    <a:pt x="24130" y="576580"/>
                  </a:moveTo>
                  <a:lnTo>
                    <a:pt x="0" y="576580"/>
                  </a:lnTo>
                  <a:lnTo>
                    <a:pt x="0" y="582929"/>
                  </a:lnTo>
                  <a:lnTo>
                    <a:pt x="24130" y="582929"/>
                  </a:lnTo>
                  <a:lnTo>
                    <a:pt x="24130" y="576580"/>
                  </a:lnTo>
                  <a:close/>
                </a:path>
                <a:path w="24129" h="622300">
                  <a:moveTo>
                    <a:pt x="24130" y="582930"/>
                  </a:moveTo>
                  <a:lnTo>
                    <a:pt x="0" y="582930"/>
                  </a:lnTo>
                  <a:lnTo>
                    <a:pt x="0" y="589279"/>
                  </a:lnTo>
                  <a:lnTo>
                    <a:pt x="24130" y="589279"/>
                  </a:lnTo>
                  <a:lnTo>
                    <a:pt x="24130" y="582930"/>
                  </a:lnTo>
                  <a:close/>
                </a:path>
                <a:path w="24129" h="622300">
                  <a:moveTo>
                    <a:pt x="24130" y="589280"/>
                  </a:moveTo>
                  <a:lnTo>
                    <a:pt x="0" y="589280"/>
                  </a:lnTo>
                  <a:lnTo>
                    <a:pt x="0" y="595629"/>
                  </a:lnTo>
                  <a:lnTo>
                    <a:pt x="24130" y="595629"/>
                  </a:lnTo>
                  <a:lnTo>
                    <a:pt x="24130" y="589280"/>
                  </a:lnTo>
                  <a:close/>
                </a:path>
                <a:path w="24129" h="622300">
                  <a:moveTo>
                    <a:pt x="24130" y="595630"/>
                  </a:moveTo>
                  <a:lnTo>
                    <a:pt x="0" y="595630"/>
                  </a:lnTo>
                  <a:lnTo>
                    <a:pt x="0" y="601979"/>
                  </a:lnTo>
                  <a:lnTo>
                    <a:pt x="24130" y="601979"/>
                  </a:lnTo>
                  <a:lnTo>
                    <a:pt x="24130" y="595630"/>
                  </a:lnTo>
                  <a:close/>
                </a:path>
                <a:path w="24129" h="622300">
                  <a:moveTo>
                    <a:pt x="24130" y="601980"/>
                  </a:moveTo>
                  <a:lnTo>
                    <a:pt x="0" y="601980"/>
                  </a:lnTo>
                  <a:lnTo>
                    <a:pt x="0" y="607059"/>
                  </a:lnTo>
                  <a:lnTo>
                    <a:pt x="1270" y="607059"/>
                  </a:lnTo>
                  <a:lnTo>
                    <a:pt x="1270" y="608329"/>
                  </a:lnTo>
                  <a:lnTo>
                    <a:pt x="24130" y="608329"/>
                  </a:lnTo>
                  <a:lnTo>
                    <a:pt x="24130" y="601980"/>
                  </a:lnTo>
                  <a:close/>
                </a:path>
                <a:path w="24129" h="622300">
                  <a:moveTo>
                    <a:pt x="24130" y="608330"/>
                  </a:moveTo>
                  <a:lnTo>
                    <a:pt x="2539" y="608330"/>
                  </a:lnTo>
                  <a:lnTo>
                    <a:pt x="2539" y="609600"/>
                  </a:lnTo>
                  <a:lnTo>
                    <a:pt x="5080" y="609600"/>
                  </a:lnTo>
                  <a:lnTo>
                    <a:pt x="5080" y="610869"/>
                  </a:lnTo>
                  <a:lnTo>
                    <a:pt x="6350" y="610869"/>
                  </a:lnTo>
                  <a:lnTo>
                    <a:pt x="6350" y="612139"/>
                  </a:lnTo>
                  <a:lnTo>
                    <a:pt x="8889" y="612139"/>
                  </a:lnTo>
                  <a:lnTo>
                    <a:pt x="8889" y="613409"/>
                  </a:lnTo>
                  <a:lnTo>
                    <a:pt x="10160" y="613409"/>
                  </a:lnTo>
                  <a:lnTo>
                    <a:pt x="10160" y="614679"/>
                  </a:lnTo>
                  <a:lnTo>
                    <a:pt x="24130" y="614679"/>
                  </a:lnTo>
                  <a:lnTo>
                    <a:pt x="24130" y="608330"/>
                  </a:lnTo>
                  <a:close/>
                </a:path>
                <a:path w="24129" h="622300">
                  <a:moveTo>
                    <a:pt x="24130" y="614680"/>
                  </a:moveTo>
                  <a:lnTo>
                    <a:pt x="11430" y="614680"/>
                  </a:lnTo>
                  <a:lnTo>
                    <a:pt x="11430" y="615950"/>
                  </a:lnTo>
                  <a:lnTo>
                    <a:pt x="13970" y="615950"/>
                  </a:lnTo>
                  <a:lnTo>
                    <a:pt x="13970" y="617219"/>
                  </a:lnTo>
                  <a:lnTo>
                    <a:pt x="15239" y="617219"/>
                  </a:lnTo>
                  <a:lnTo>
                    <a:pt x="15239" y="618489"/>
                  </a:lnTo>
                  <a:lnTo>
                    <a:pt x="17780" y="618489"/>
                  </a:lnTo>
                  <a:lnTo>
                    <a:pt x="17780" y="619759"/>
                  </a:lnTo>
                  <a:lnTo>
                    <a:pt x="20320" y="619759"/>
                  </a:lnTo>
                  <a:lnTo>
                    <a:pt x="20320" y="621029"/>
                  </a:lnTo>
                  <a:lnTo>
                    <a:pt x="24130" y="621029"/>
                  </a:lnTo>
                  <a:lnTo>
                    <a:pt x="24130" y="614680"/>
                  </a:lnTo>
                  <a:close/>
                </a:path>
                <a:path w="24129" h="622300">
                  <a:moveTo>
                    <a:pt x="24130" y="621030"/>
                  </a:moveTo>
                  <a:lnTo>
                    <a:pt x="22860" y="621030"/>
                  </a:lnTo>
                  <a:lnTo>
                    <a:pt x="22860" y="622300"/>
                  </a:lnTo>
                  <a:lnTo>
                    <a:pt x="24130" y="622300"/>
                  </a:lnTo>
                  <a:lnTo>
                    <a:pt x="24130" y="621030"/>
                  </a:lnTo>
                  <a:close/>
                </a:path>
              </a:pathLst>
            </a:custGeom>
            <a:solidFill>
              <a:srgbClr val="181818"/>
            </a:solidFill>
          </p:spPr>
          <p:txBody>
            <a:bodyPr bIns="0" lIns="0" rIns="0" rtlCol="0" tIns="0" wrap="square"/>
            <a:p/>
          </p:txBody>
        </p:sp>
        <p:sp>
          <p:nvSpPr>
            <p:cNvPr id="1048952" name="object 229"/>
            <p:cNvSpPr/>
            <p:nvPr/>
          </p:nvSpPr>
          <p:spPr>
            <a:xfrm>
              <a:off x="6398260" y="4561839"/>
              <a:ext cx="24130" cy="581660"/>
            </a:xfrm>
            <a:custGeom>
              <a:avLst/>
              <a:ahLst/>
              <a:rect l="l" t="t" r="r" b="b"/>
              <a:pathLst>
                <a:path w="24129" h="581660">
                  <a:moveTo>
                    <a:pt x="24129" y="0"/>
                  </a:moveTo>
                  <a:lnTo>
                    <a:pt x="22860" y="0"/>
                  </a:lnTo>
                  <a:lnTo>
                    <a:pt x="22860" y="2539"/>
                  </a:lnTo>
                  <a:lnTo>
                    <a:pt x="21589" y="2539"/>
                  </a:lnTo>
                  <a:lnTo>
                    <a:pt x="21589" y="3809"/>
                  </a:lnTo>
                  <a:lnTo>
                    <a:pt x="20319" y="3809"/>
                  </a:lnTo>
                  <a:lnTo>
                    <a:pt x="20319" y="5079"/>
                  </a:lnTo>
                  <a:lnTo>
                    <a:pt x="19050" y="5079"/>
                  </a:lnTo>
                  <a:lnTo>
                    <a:pt x="19050" y="6349"/>
                  </a:lnTo>
                  <a:lnTo>
                    <a:pt x="24129" y="6349"/>
                  </a:lnTo>
                  <a:lnTo>
                    <a:pt x="24129" y="0"/>
                  </a:lnTo>
                  <a:close/>
                </a:path>
                <a:path w="24129" h="581660">
                  <a:moveTo>
                    <a:pt x="24129" y="6349"/>
                  </a:moveTo>
                  <a:lnTo>
                    <a:pt x="17779" y="6349"/>
                  </a:lnTo>
                  <a:lnTo>
                    <a:pt x="17779" y="8889"/>
                  </a:lnTo>
                  <a:lnTo>
                    <a:pt x="16510" y="8889"/>
                  </a:lnTo>
                  <a:lnTo>
                    <a:pt x="16510" y="11429"/>
                  </a:lnTo>
                  <a:lnTo>
                    <a:pt x="15239" y="11429"/>
                  </a:lnTo>
                  <a:lnTo>
                    <a:pt x="15239" y="12699"/>
                  </a:lnTo>
                  <a:lnTo>
                    <a:pt x="24129" y="12699"/>
                  </a:lnTo>
                  <a:lnTo>
                    <a:pt x="24129" y="6349"/>
                  </a:lnTo>
                  <a:close/>
                </a:path>
                <a:path w="24129" h="581660">
                  <a:moveTo>
                    <a:pt x="24129" y="12699"/>
                  </a:moveTo>
                  <a:lnTo>
                    <a:pt x="13969" y="12699"/>
                  </a:lnTo>
                  <a:lnTo>
                    <a:pt x="13969" y="15239"/>
                  </a:lnTo>
                  <a:lnTo>
                    <a:pt x="12700" y="15239"/>
                  </a:lnTo>
                  <a:lnTo>
                    <a:pt x="12700" y="16509"/>
                  </a:lnTo>
                  <a:lnTo>
                    <a:pt x="11429" y="16509"/>
                  </a:lnTo>
                  <a:lnTo>
                    <a:pt x="11429" y="19049"/>
                  </a:lnTo>
                  <a:lnTo>
                    <a:pt x="24129" y="19049"/>
                  </a:lnTo>
                  <a:lnTo>
                    <a:pt x="24129" y="12699"/>
                  </a:lnTo>
                  <a:close/>
                </a:path>
                <a:path w="24129" h="581660">
                  <a:moveTo>
                    <a:pt x="24129" y="19049"/>
                  </a:moveTo>
                  <a:lnTo>
                    <a:pt x="10160" y="19049"/>
                  </a:lnTo>
                  <a:lnTo>
                    <a:pt x="10160" y="21589"/>
                  </a:lnTo>
                  <a:lnTo>
                    <a:pt x="8889" y="21589"/>
                  </a:lnTo>
                  <a:lnTo>
                    <a:pt x="8889" y="22859"/>
                  </a:lnTo>
                  <a:lnTo>
                    <a:pt x="7619" y="22859"/>
                  </a:lnTo>
                  <a:lnTo>
                    <a:pt x="7619" y="25399"/>
                  </a:lnTo>
                  <a:lnTo>
                    <a:pt x="24129" y="25399"/>
                  </a:lnTo>
                  <a:lnTo>
                    <a:pt x="24129" y="19049"/>
                  </a:lnTo>
                  <a:close/>
                </a:path>
                <a:path w="24129" h="581660">
                  <a:moveTo>
                    <a:pt x="24129" y="25399"/>
                  </a:moveTo>
                  <a:lnTo>
                    <a:pt x="6350" y="25399"/>
                  </a:lnTo>
                  <a:lnTo>
                    <a:pt x="6350" y="26669"/>
                  </a:lnTo>
                  <a:lnTo>
                    <a:pt x="5079" y="26669"/>
                  </a:lnTo>
                  <a:lnTo>
                    <a:pt x="5079" y="29209"/>
                  </a:lnTo>
                  <a:lnTo>
                    <a:pt x="3810" y="29209"/>
                  </a:lnTo>
                  <a:lnTo>
                    <a:pt x="3810" y="31749"/>
                  </a:lnTo>
                  <a:lnTo>
                    <a:pt x="24129" y="31749"/>
                  </a:lnTo>
                  <a:lnTo>
                    <a:pt x="24129" y="25399"/>
                  </a:lnTo>
                  <a:close/>
                </a:path>
                <a:path w="24129" h="581660">
                  <a:moveTo>
                    <a:pt x="24129" y="31749"/>
                  </a:moveTo>
                  <a:lnTo>
                    <a:pt x="2539" y="31749"/>
                  </a:lnTo>
                  <a:lnTo>
                    <a:pt x="2539" y="33019"/>
                  </a:lnTo>
                  <a:lnTo>
                    <a:pt x="1269" y="33019"/>
                  </a:lnTo>
                  <a:lnTo>
                    <a:pt x="1269" y="35559"/>
                  </a:lnTo>
                  <a:lnTo>
                    <a:pt x="0" y="35559"/>
                  </a:lnTo>
                  <a:lnTo>
                    <a:pt x="0" y="36829"/>
                  </a:lnTo>
                  <a:lnTo>
                    <a:pt x="24129" y="36829"/>
                  </a:lnTo>
                  <a:lnTo>
                    <a:pt x="24129" y="31749"/>
                  </a:lnTo>
                  <a:close/>
                </a:path>
                <a:path w="24129" h="581660">
                  <a:moveTo>
                    <a:pt x="24129" y="36829"/>
                  </a:moveTo>
                  <a:lnTo>
                    <a:pt x="0" y="36829"/>
                  </a:lnTo>
                  <a:lnTo>
                    <a:pt x="0" y="44449"/>
                  </a:lnTo>
                  <a:lnTo>
                    <a:pt x="24129" y="44449"/>
                  </a:lnTo>
                  <a:lnTo>
                    <a:pt x="24129" y="36829"/>
                  </a:lnTo>
                  <a:close/>
                </a:path>
                <a:path w="24129" h="581660">
                  <a:moveTo>
                    <a:pt x="24129" y="44449"/>
                  </a:moveTo>
                  <a:lnTo>
                    <a:pt x="0" y="44449"/>
                  </a:lnTo>
                  <a:lnTo>
                    <a:pt x="0" y="50799"/>
                  </a:lnTo>
                  <a:lnTo>
                    <a:pt x="24129" y="50799"/>
                  </a:lnTo>
                  <a:lnTo>
                    <a:pt x="24129" y="44449"/>
                  </a:lnTo>
                  <a:close/>
                </a:path>
                <a:path w="24129" h="581660">
                  <a:moveTo>
                    <a:pt x="24129" y="50799"/>
                  </a:moveTo>
                  <a:lnTo>
                    <a:pt x="0" y="50799"/>
                  </a:lnTo>
                  <a:lnTo>
                    <a:pt x="0" y="57149"/>
                  </a:lnTo>
                  <a:lnTo>
                    <a:pt x="24129" y="57149"/>
                  </a:lnTo>
                  <a:lnTo>
                    <a:pt x="24129" y="50799"/>
                  </a:lnTo>
                  <a:close/>
                </a:path>
                <a:path w="24129" h="581660">
                  <a:moveTo>
                    <a:pt x="24129" y="57149"/>
                  </a:moveTo>
                  <a:lnTo>
                    <a:pt x="0" y="57149"/>
                  </a:lnTo>
                  <a:lnTo>
                    <a:pt x="0" y="62229"/>
                  </a:lnTo>
                  <a:lnTo>
                    <a:pt x="24129" y="62229"/>
                  </a:lnTo>
                  <a:lnTo>
                    <a:pt x="24129" y="57149"/>
                  </a:lnTo>
                  <a:close/>
                </a:path>
                <a:path w="24129" h="581660">
                  <a:moveTo>
                    <a:pt x="24129" y="62229"/>
                  </a:moveTo>
                  <a:lnTo>
                    <a:pt x="0" y="62229"/>
                  </a:lnTo>
                  <a:lnTo>
                    <a:pt x="0" y="69849"/>
                  </a:lnTo>
                  <a:lnTo>
                    <a:pt x="24129" y="69849"/>
                  </a:lnTo>
                  <a:lnTo>
                    <a:pt x="24129" y="62229"/>
                  </a:lnTo>
                  <a:close/>
                </a:path>
                <a:path w="24129" h="581660">
                  <a:moveTo>
                    <a:pt x="24129" y="69849"/>
                  </a:moveTo>
                  <a:lnTo>
                    <a:pt x="0" y="69849"/>
                  </a:lnTo>
                  <a:lnTo>
                    <a:pt x="0" y="76199"/>
                  </a:lnTo>
                  <a:lnTo>
                    <a:pt x="24129" y="76199"/>
                  </a:lnTo>
                  <a:lnTo>
                    <a:pt x="24129" y="69849"/>
                  </a:lnTo>
                  <a:close/>
                </a:path>
                <a:path w="24129" h="581660">
                  <a:moveTo>
                    <a:pt x="24129" y="76199"/>
                  </a:moveTo>
                  <a:lnTo>
                    <a:pt x="0" y="76199"/>
                  </a:lnTo>
                  <a:lnTo>
                    <a:pt x="0" y="82549"/>
                  </a:lnTo>
                  <a:lnTo>
                    <a:pt x="24129" y="82549"/>
                  </a:lnTo>
                  <a:lnTo>
                    <a:pt x="24129" y="76199"/>
                  </a:lnTo>
                  <a:close/>
                </a:path>
                <a:path w="24129" h="581660">
                  <a:moveTo>
                    <a:pt x="24129" y="82549"/>
                  </a:moveTo>
                  <a:lnTo>
                    <a:pt x="0" y="82549"/>
                  </a:lnTo>
                  <a:lnTo>
                    <a:pt x="0" y="88899"/>
                  </a:lnTo>
                  <a:lnTo>
                    <a:pt x="24129" y="88899"/>
                  </a:lnTo>
                  <a:lnTo>
                    <a:pt x="24129" y="82549"/>
                  </a:lnTo>
                  <a:close/>
                </a:path>
                <a:path w="24129" h="581660">
                  <a:moveTo>
                    <a:pt x="24129" y="88899"/>
                  </a:moveTo>
                  <a:lnTo>
                    <a:pt x="0" y="88899"/>
                  </a:lnTo>
                  <a:lnTo>
                    <a:pt x="0" y="95249"/>
                  </a:lnTo>
                  <a:lnTo>
                    <a:pt x="24129" y="95249"/>
                  </a:lnTo>
                  <a:lnTo>
                    <a:pt x="24129" y="88899"/>
                  </a:lnTo>
                  <a:close/>
                </a:path>
                <a:path w="24129" h="581660">
                  <a:moveTo>
                    <a:pt x="24129" y="95249"/>
                  </a:moveTo>
                  <a:lnTo>
                    <a:pt x="0" y="95249"/>
                  </a:lnTo>
                  <a:lnTo>
                    <a:pt x="0" y="101599"/>
                  </a:lnTo>
                  <a:lnTo>
                    <a:pt x="24129" y="101599"/>
                  </a:lnTo>
                  <a:lnTo>
                    <a:pt x="24129" y="95249"/>
                  </a:lnTo>
                  <a:close/>
                </a:path>
                <a:path w="24129" h="581660">
                  <a:moveTo>
                    <a:pt x="24129" y="101599"/>
                  </a:moveTo>
                  <a:lnTo>
                    <a:pt x="0" y="101599"/>
                  </a:lnTo>
                  <a:lnTo>
                    <a:pt x="0" y="107949"/>
                  </a:lnTo>
                  <a:lnTo>
                    <a:pt x="24129" y="107949"/>
                  </a:lnTo>
                  <a:lnTo>
                    <a:pt x="24129" y="101599"/>
                  </a:lnTo>
                  <a:close/>
                </a:path>
                <a:path w="24129" h="581660">
                  <a:moveTo>
                    <a:pt x="24129" y="107949"/>
                  </a:moveTo>
                  <a:lnTo>
                    <a:pt x="0" y="107949"/>
                  </a:lnTo>
                  <a:lnTo>
                    <a:pt x="0" y="114299"/>
                  </a:lnTo>
                  <a:lnTo>
                    <a:pt x="24129" y="114299"/>
                  </a:lnTo>
                  <a:lnTo>
                    <a:pt x="24129" y="107949"/>
                  </a:lnTo>
                  <a:close/>
                </a:path>
                <a:path w="24129" h="581660">
                  <a:moveTo>
                    <a:pt x="24129" y="114299"/>
                  </a:moveTo>
                  <a:lnTo>
                    <a:pt x="0" y="114299"/>
                  </a:lnTo>
                  <a:lnTo>
                    <a:pt x="0" y="120649"/>
                  </a:lnTo>
                  <a:lnTo>
                    <a:pt x="24129" y="120649"/>
                  </a:lnTo>
                  <a:lnTo>
                    <a:pt x="24129" y="114299"/>
                  </a:lnTo>
                  <a:close/>
                </a:path>
                <a:path w="24129" h="581660">
                  <a:moveTo>
                    <a:pt x="24129" y="120649"/>
                  </a:moveTo>
                  <a:lnTo>
                    <a:pt x="0" y="120649"/>
                  </a:lnTo>
                  <a:lnTo>
                    <a:pt x="0" y="123189"/>
                  </a:lnTo>
                  <a:lnTo>
                    <a:pt x="12700" y="123189"/>
                  </a:lnTo>
                  <a:lnTo>
                    <a:pt x="12700" y="124459"/>
                  </a:lnTo>
                  <a:lnTo>
                    <a:pt x="24129" y="124459"/>
                  </a:lnTo>
                  <a:lnTo>
                    <a:pt x="24129" y="120649"/>
                  </a:lnTo>
                  <a:close/>
                </a:path>
                <a:path w="24129" h="581660">
                  <a:moveTo>
                    <a:pt x="24129" y="279399"/>
                  </a:moveTo>
                  <a:lnTo>
                    <a:pt x="21589" y="279399"/>
                  </a:lnTo>
                  <a:lnTo>
                    <a:pt x="21589" y="280669"/>
                  </a:lnTo>
                  <a:lnTo>
                    <a:pt x="20319" y="280669"/>
                  </a:lnTo>
                  <a:lnTo>
                    <a:pt x="20319" y="281939"/>
                  </a:lnTo>
                  <a:lnTo>
                    <a:pt x="17779" y="281939"/>
                  </a:lnTo>
                  <a:lnTo>
                    <a:pt x="17779" y="283209"/>
                  </a:lnTo>
                  <a:lnTo>
                    <a:pt x="16510" y="283209"/>
                  </a:lnTo>
                  <a:lnTo>
                    <a:pt x="16510" y="284479"/>
                  </a:lnTo>
                  <a:lnTo>
                    <a:pt x="15239" y="284479"/>
                  </a:lnTo>
                  <a:lnTo>
                    <a:pt x="15239" y="285749"/>
                  </a:lnTo>
                  <a:lnTo>
                    <a:pt x="24129" y="285749"/>
                  </a:lnTo>
                  <a:lnTo>
                    <a:pt x="24129" y="279399"/>
                  </a:lnTo>
                  <a:close/>
                </a:path>
                <a:path w="24129" h="581660">
                  <a:moveTo>
                    <a:pt x="24129" y="285749"/>
                  </a:moveTo>
                  <a:lnTo>
                    <a:pt x="12700" y="285749"/>
                  </a:lnTo>
                  <a:lnTo>
                    <a:pt x="12700" y="287019"/>
                  </a:lnTo>
                  <a:lnTo>
                    <a:pt x="11429" y="287019"/>
                  </a:lnTo>
                  <a:lnTo>
                    <a:pt x="11429" y="288289"/>
                  </a:lnTo>
                  <a:lnTo>
                    <a:pt x="10160" y="288289"/>
                  </a:lnTo>
                  <a:lnTo>
                    <a:pt x="10160" y="289559"/>
                  </a:lnTo>
                  <a:lnTo>
                    <a:pt x="8889" y="289559"/>
                  </a:lnTo>
                  <a:lnTo>
                    <a:pt x="8889" y="290829"/>
                  </a:lnTo>
                  <a:lnTo>
                    <a:pt x="7619" y="290829"/>
                  </a:lnTo>
                  <a:lnTo>
                    <a:pt x="7619" y="292099"/>
                  </a:lnTo>
                  <a:lnTo>
                    <a:pt x="24129" y="292099"/>
                  </a:lnTo>
                  <a:lnTo>
                    <a:pt x="24129" y="285749"/>
                  </a:lnTo>
                  <a:close/>
                </a:path>
                <a:path w="24129" h="581660">
                  <a:moveTo>
                    <a:pt x="24129" y="292099"/>
                  </a:moveTo>
                  <a:lnTo>
                    <a:pt x="6350" y="292099"/>
                  </a:lnTo>
                  <a:lnTo>
                    <a:pt x="6350" y="293369"/>
                  </a:lnTo>
                  <a:lnTo>
                    <a:pt x="5079" y="293369"/>
                  </a:lnTo>
                  <a:lnTo>
                    <a:pt x="5079" y="294639"/>
                  </a:lnTo>
                  <a:lnTo>
                    <a:pt x="3810" y="294639"/>
                  </a:lnTo>
                  <a:lnTo>
                    <a:pt x="3810" y="295909"/>
                  </a:lnTo>
                  <a:lnTo>
                    <a:pt x="2539" y="295909"/>
                  </a:lnTo>
                  <a:lnTo>
                    <a:pt x="2539" y="297179"/>
                  </a:lnTo>
                  <a:lnTo>
                    <a:pt x="1269" y="297179"/>
                  </a:lnTo>
                  <a:lnTo>
                    <a:pt x="1269" y="298449"/>
                  </a:lnTo>
                  <a:lnTo>
                    <a:pt x="24129" y="298449"/>
                  </a:lnTo>
                  <a:lnTo>
                    <a:pt x="24129" y="292099"/>
                  </a:lnTo>
                  <a:close/>
                </a:path>
                <a:path w="24129" h="581660">
                  <a:moveTo>
                    <a:pt x="24129" y="298449"/>
                  </a:moveTo>
                  <a:lnTo>
                    <a:pt x="0" y="298449"/>
                  </a:lnTo>
                  <a:lnTo>
                    <a:pt x="0" y="304799"/>
                  </a:lnTo>
                  <a:lnTo>
                    <a:pt x="24129" y="304799"/>
                  </a:lnTo>
                  <a:lnTo>
                    <a:pt x="24129" y="298449"/>
                  </a:lnTo>
                  <a:close/>
                </a:path>
                <a:path w="24129" h="581660">
                  <a:moveTo>
                    <a:pt x="24129" y="304799"/>
                  </a:moveTo>
                  <a:lnTo>
                    <a:pt x="0" y="304799"/>
                  </a:lnTo>
                  <a:lnTo>
                    <a:pt x="0" y="311149"/>
                  </a:lnTo>
                  <a:lnTo>
                    <a:pt x="24129" y="311149"/>
                  </a:lnTo>
                  <a:lnTo>
                    <a:pt x="24129" y="304799"/>
                  </a:lnTo>
                  <a:close/>
                </a:path>
                <a:path w="24129" h="581660">
                  <a:moveTo>
                    <a:pt x="24129" y="311149"/>
                  </a:moveTo>
                  <a:lnTo>
                    <a:pt x="0" y="311149"/>
                  </a:lnTo>
                  <a:lnTo>
                    <a:pt x="0" y="317499"/>
                  </a:lnTo>
                  <a:lnTo>
                    <a:pt x="24129" y="317499"/>
                  </a:lnTo>
                  <a:lnTo>
                    <a:pt x="24129" y="311149"/>
                  </a:lnTo>
                  <a:close/>
                </a:path>
                <a:path w="24129" h="581660">
                  <a:moveTo>
                    <a:pt x="24129" y="317499"/>
                  </a:moveTo>
                  <a:lnTo>
                    <a:pt x="0" y="317499"/>
                  </a:lnTo>
                  <a:lnTo>
                    <a:pt x="0" y="323849"/>
                  </a:lnTo>
                  <a:lnTo>
                    <a:pt x="24129" y="323849"/>
                  </a:lnTo>
                  <a:lnTo>
                    <a:pt x="24129" y="317499"/>
                  </a:lnTo>
                  <a:close/>
                </a:path>
                <a:path w="24129" h="581660">
                  <a:moveTo>
                    <a:pt x="24129" y="323849"/>
                  </a:moveTo>
                  <a:lnTo>
                    <a:pt x="0" y="323849"/>
                  </a:lnTo>
                  <a:lnTo>
                    <a:pt x="0" y="330199"/>
                  </a:lnTo>
                  <a:lnTo>
                    <a:pt x="24129" y="330199"/>
                  </a:lnTo>
                  <a:lnTo>
                    <a:pt x="24129" y="323849"/>
                  </a:lnTo>
                  <a:close/>
                </a:path>
                <a:path w="24129" h="581660">
                  <a:moveTo>
                    <a:pt x="24129" y="330199"/>
                  </a:moveTo>
                  <a:lnTo>
                    <a:pt x="0" y="330199"/>
                  </a:lnTo>
                  <a:lnTo>
                    <a:pt x="0" y="336549"/>
                  </a:lnTo>
                  <a:lnTo>
                    <a:pt x="24129" y="336549"/>
                  </a:lnTo>
                  <a:lnTo>
                    <a:pt x="24129" y="330199"/>
                  </a:lnTo>
                  <a:close/>
                </a:path>
                <a:path w="24129" h="581660">
                  <a:moveTo>
                    <a:pt x="24129" y="336549"/>
                  </a:moveTo>
                  <a:lnTo>
                    <a:pt x="0" y="336549"/>
                  </a:lnTo>
                  <a:lnTo>
                    <a:pt x="0" y="342899"/>
                  </a:lnTo>
                  <a:lnTo>
                    <a:pt x="24129" y="342899"/>
                  </a:lnTo>
                  <a:lnTo>
                    <a:pt x="24129" y="336549"/>
                  </a:lnTo>
                  <a:close/>
                </a:path>
                <a:path w="24129" h="581660">
                  <a:moveTo>
                    <a:pt x="24129" y="342899"/>
                  </a:moveTo>
                  <a:lnTo>
                    <a:pt x="0" y="342899"/>
                  </a:lnTo>
                  <a:lnTo>
                    <a:pt x="0" y="349249"/>
                  </a:lnTo>
                  <a:lnTo>
                    <a:pt x="24129" y="349249"/>
                  </a:lnTo>
                  <a:lnTo>
                    <a:pt x="24129" y="342899"/>
                  </a:lnTo>
                  <a:close/>
                </a:path>
                <a:path w="24129" h="581660">
                  <a:moveTo>
                    <a:pt x="24129" y="349249"/>
                  </a:moveTo>
                  <a:lnTo>
                    <a:pt x="0" y="349249"/>
                  </a:lnTo>
                  <a:lnTo>
                    <a:pt x="0" y="355599"/>
                  </a:lnTo>
                  <a:lnTo>
                    <a:pt x="24129" y="355599"/>
                  </a:lnTo>
                  <a:lnTo>
                    <a:pt x="24129" y="349249"/>
                  </a:lnTo>
                  <a:close/>
                </a:path>
                <a:path w="24129" h="581660">
                  <a:moveTo>
                    <a:pt x="24129" y="355599"/>
                  </a:moveTo>
                  <a:lnTo>
                    <a:pt x="0" y="355599"/>
                  </a:lnTo>
                  <a:lnTo>
                    <a:pt x="0" y="361949"/>
                  </a:lnTo>
                  <a:lnTo>
                    <a:pt x="24129" y="361949"/>
                  </a:lnTo>
                  <a:lnTo>
                    <a:pt x="24129" y="355599"/>
                  </a:lnTo>
                  <a:close/>
                </a:path>
                <a:path w="24129" h="581660">
                  <a:moveTo>
                    <a:pt x="24129" y="361949"/>
                  </a:moveTo>
                  <a:lnTo>
                    <a:pt x="0" y="361949"/>
                  </a:lnTo>
                  <a:lnTo>
                    <a:pt x="0" y="368299"/>
                  </a:lnTo>
                  <a:lnTo>
                    <a:pt x="24129" y="368299"/>
                  </a:lnTo>
                  <a:lnTo>
                    <a:pt x="24129" y="361949"/>
                  </a:lnTo>
                  <a:close/>
                </a:path>
                <a:path w="24129" h="581660">
                  <a:moveTo>
                    <a:pt x="24129" y="368299"/>
                  </a:moveTo>
                  <a:lnTo>
                    <a:pt x="0" y="368299"/>
                  </a:lnTo>
                  <a:lnTo>
                    <a:pt x="0" y="374649"/>
                  </a:lnTo>
                  <a:lnTo>
                    <a:pt x="24129" y="374649"/>
                  </a:lnTo>
                  <a:lnTo>
                    <a:pt x="24129" y="368299"/>
                  </a:lnTo>
                  <a:close/>
                </a:path>
                <a:path w="24129" h="581660">
                  <a:moveTo>
                    <a:pt x="24129" y="374649"/>
                  </a:moveTo>
                  <a:lnTo>
                    <a:pt x="0" y="374649"/>
                  </a:lnTo>
                  <a:lnTo>
                    <a:pt x="0" y="380999"/>
                  </a:lnTo>
                  <a:lnTo>
                    <a:pt x="24129" y="380999"/>
                  </a:lnTo>
                  <a:lnTo>
                    <a:pt x="24129" y="374649"/>
                  </a:lnTo>
                  <a:close/>
                </a:path>
                <a:path w="24129" h="581660">
                  <a:moveTo>
                    <a:pt x="24129" y="380999"/>
                  </a:moveTo>
                  <a:lnTo>
                    <a:pt x="0" y="380999"/>
                  </a:lnTo>
                  <a:lnTo>
                    <a:pt x="0" y="387349"/>
                  </a:lnTo>
                  <a:lnTo>
                    <a:pt x="24129" y="387349"/>
                  </a:lnTo>
                  <a:lnTo>
                    <a:pt x="24129" y="380999"/>
                  </a:lnTo>
                  <a:close/>
                </a:path>
                <a:path w="24129" h="581660">
                  <a:moveTo>
                    <a:pt x="24129" y="387349"/>
                  </a:moveTo>
                  <a:lnTo>
                    <a:pt x="0" y="387349"/>
                  </a:lnTo>
                  <a:lnTo>
                    <a:pt x="0" y="412749"/>
                  </a:lnTo>
                  <a:lnTo>
                    <a:pt x="24129" y="412749"/>
                  </a:lnTo>
                  <a:lnTo>
                    <a:pt x="24129" y="387349"/>
                  </a:lnTo>
                  <a:close/>
                </a:path>
                <a:path w="24129" h="581660">
                  <a:moveTo>
                    <a:pt x="24129" y="412749"/>
                  </a:moveTo>
                  <a:lnTo>
                    <a:pt x="0" y="412749"/>
                  </a:lnTo>
                  <a:lnTo>
                    <a:pt x="0" y="417829"/>
                  </a:lnTo>
                  <a:lnTo>
                    <a:pt x="24129" y="417829"/>
                  </a:lnTo>
                  <a:lnTo>
                    <a:pt x="24129" y="412749"/>
                  </a:lnTo>
                  <a:close/>
                </a:path>
                <a:path w="24129" h="581660">
                  <a:moveTo>
                    <a:pt x="24129" y="417829"/>
                  </a:moveTo>
                  <a:lnTo>
                    <a:pt x="0" y="417829"/>
                  </a:lnTo>
                  <a:lnTo>
                    <a:pt x="0" y="425449"/>
                  </a:lnTo>
                  <a:lnTo>
                    <a:pt x="24129" y="425449"/>
                  </a:lnTo>
                  <a:lnTo>
                    <a:pt x="24129" y="417829"/>
                  </a:lnTo>
                  <a:close/>
                </a:path>
                <a:path w="24129" h="581660">
                  <a:moveTo>
                    <a:pt x="24129" y="425449"/>
                  </a:moveTo>
                  <a:lnTo>
                    <a:pt x="0" y="425449"/>
                  </a:lnTo>
                  <a:lnTo>
                    <a:pt x="0" y="431799"/>
                  </a:lnTo>
                  <a:lnTo>
                    <a:pt x="24129" y="431799"/>
                  </a:lnTo>
                  <a:lnTo>
                    <a:pt x="24129" y="425449"/>
                  </a:lnTo>
                  <a:close/>
                </a:path>
                <a:path w="24129" h="581660">
                  <a:moveTo>
                    <a:pt x="24129" y="431799"/>
                  </a:moveTo>
                  <a:lnTo>
                    <a:pt x="0" y="431799"/>
                  </a:lnTo>
                  <a:lnTo>
                    <a:pt x="0" y="438149"/>
                  </a:lnTo>
                  <a:lnTo>
                    <a:pt x="24129" y="438149"/>
                  </a:lnTo>
                  <a:lnTo>
                    <a:pt x="24129" y="431799"/>
                  </a:lnTo>
                  <a:close/>
                </a:path>
                <a:path w="24129" h="581660">
                  <a:moveTo>
                    <a:pt x="24129" y="438149"/>
                  </a:moveTo>
                  <a:lnTo>
                    <a:pt x="0" y="438149"/>
                  </a:lnTo>
                  <a:lnTo>
                    <a:pt x="0" y="444499"/>
                  </a:lnTo>
                  <a:lnTo>
                    <a:pt x="24129" y="444499"/>
                  </a:lnTo>
                  <a:lnTo>
                    <a:pt x="24129" y="438149"/>
                  </a:lnTo>
                  <a:close/>
                </a:path>
                <a:path w="24129" h="581660">
                  <a:moveTo>
                    <a:pt x="24129" y="444499"/>
                  </a:moveTo>
                  <a:lnTo>
                    <a:pt x="0" y="444499"/>
                  </a:lnTo>
                  <a:lnTo>
                    <a:pt x="0" y="450849"/>
                  </a:lnTo>
                  <a:lnTo>
                    <a:pt x="24129" y="450849"/>
                  </a:lnTo>
                  <a:lnTo>
                    <a:pt x="24129" y="444499"/>
                  </a:lnTo>
                  <a:close/>
                </a:path>
                <a:path w="24129" h="581660">
                  <a:moveTo>
                    <a:pt x="24129" y="450849"/>
                  </a:moveTo>
                  <a:lnTo>
                    <a:pt x="0" y="450849"/>
                  </a:lnTo>
                  <a:lnTo>
                    <a:pt x="0" y="457199"/>
                  </a:lnTo>
                  <a:lnTo>
                    <a:pt x="24129" y="457199"/>
                  </a:lnTo>
                  <a:lnTo>
                    <a:pt x="24129" y="450849"/>
                  </a:lnTo>
                  <a:close/>
                </a:path>
                <a:path w="24129" h="581660">
                  <a:moveTo>
                    <a:pt x="24129" y="457199"/>
                  </a:moveTo>
                  <a:lnTo>
                    <a:pt x="0" y="457199"/>
                  </a:lnTo>
                  <a:lnTo>
                    <a:pt x="0" y="463549"/>
                  </a:lnTo>
                  <a:lnTo>
                    <a:pt x="24129" y="463549"/>
                  </a:lnTo>
                  <a:lnTo>
                    <a:pt x="24129" y="457199"/>
                  </a:lnTo>
                  <a:close/>
                </a:path>
                <a:path w="24129" h="581660">
                  <a:moveTo>
                    <a:pt x="24129" y="463549"/>
                  </a:moveTo>
                  <a:lnTo>
                    <a:pt x="0" y="463549"/>
                  </a:lnTo>
                  <a:lnTo>
                    <a:pt x="0" y="469899"/>
                  </a:lnTo>
                  <a:lnTo>
                    <a:pt x="24129" y="469899"/>
                  </a:lnTo>
                  <a:lnTo>
                    <a:pt x="24129" y="463549"/>
                  </a:lnTo>
                  <a:close/>
                </a:path>
                <a:path w="24129" h="581660">
                  <a:moveTo>
                    <a:pt x="24129" y="469899"/>
                  </a:moveTo>
                  <a:lnTo>
                    <a:pt x="0" y="469899"/>
                  </a:lnTo>
                  <a:lnTo>
                    <a:pt x="0" y="476249"/>
                  </a:lnTo>
                  <a:lnTo>
                    <a:pt x="24129" y="476249"/>
                  </a:lnTo>
                  <a:lnTo>
                    <a:pt x="24129" y="469899"/>
                  </a:lnTo>
                  <a:close/>
                </a:path>
                <a:path w="24129" h="581660">
                  <a:moveTo>
                    <a:pt x="24129" y="476249"/>
                  </a:moveTo>
                  <a:lnTo>
                    <a:pt x="0" y="476249"/>
                  </a:lnTo>
                  <a:lnTo>
                    <a:pt x="0" y="482599"/>
                  </a:lnTo>
                  <a:lnTo>
                    <a:pt x="24129" y="482599"/>
                  </a:lnTo>
                  <a:lnTo>
                    <a:pt x="24129" y="476249"/>
                  </a:lnTo>
                  <a:close/>
                </a:path>
                <a:path w="24129" h="581660">
                  <a:moveTo>
                    <a:pt x="24129" y="482599"/>
                  </a:moveTo>
                  <a:lnTo>
                    <a:pt x="0" y="482599"/>
                  </a:lnTo>
                  <a:lnTo>
                    <a:pt x="0" y="500379"/>
                  </a:lnTo>
                  <a:lnTo>
                    <a:pt x="24129" y="500379"/>
                  </a:lnTo>
                  <a:lnTo>
                    <a:pt x="24129" y="482599"/>
                  </a:lnTo>
                  <a:close/>
                </a:path>
                <a:path w="24129" h="581660">
                  <a:moveTo>
                    <a:pt x="24129" y="500379"/>
                  </a:moveTo>
                  <a:lnTo>
                    <a:pt x="0" y="500379"/>
                  </a:lnTo>
                  <a:lnTo>
                    <a:pt x="0" y="507999"/>
                  </a:lnTo>
                  <a:lnTo>
                    <a:pt x="24129" y="507999"/>
                  </a:lnTo>
                  <a:lnTo>
                    <a:pt x="24129" y="500379"/>
                  </a:lnTo>
                  <a:close/>
                </a:path>
                <a:path w="24129" h="581660">
                  <a:moveTo>
                    <a:pt x="24129" y="507999"/>
                  </a:moveTo>
                  <a:lnTo>
                    <a:pt x="0" y="507999"/>
                  </a:lnTo>
                  <a:lnTo>
                    <a:pt x="0" y="513079"/>
                  </a:lnTo>
                  <a:lnTo>
                    <a:pt x="24129" y="513079"/>
                  </a:lnTo>
                  <a:lnTo>
                    <a:pt x="24129" y="507999"/>
                  </a:lnTo>
                  <a:close/>
                </a:path>
                <a:path w="24129" h="581660">
                  <a:moveTo>
                    <a:pt x="24129" y="513079"/>
                  </a:moveTo>
                  <a:lnTo>
                    <a:pt x="0" y="513079"/>
                  </a:lnTo>
                  <a:lnTo>
                    <a:pt x="0" y="520699"/>
                  </a:lnTo>
                  <a:lnTo>
                    <a:pt x="24129" y="520699"/>
                  </a:lnTo>
                  <a:lnTo>
                    <a:pt x="24129" y="513079"/>
                  </a:lnTo>
                  <a:close/>
                </a:path>
                <a:path w="24129" h="581660">
                  <a:moveTo>
                    <a:pt x="24129" y="520699"/>
                  </a:moveTo>
                  <a:lnTo>
                    <a:pt x="0" y="520699"/>
                  </a:lnTo>
                  <a:lnTo>
                    <a:pt x="0" y="527049"/>
                  </a:lnTo>
                  <a:lnTo>
                    <a:pt x="24129" y="527049"/>
                  </a:lnTo>
                  <a:lnTo>
                    <a:pt x="24129" y="520699"/>
                  </a:lnTo>
                  <a:close/>
                </a:path>
                <a:path w="24129" h="581660">
                  <a:moveTo>
                    <a:pt x="24129" y="527049"/>
                  </a:moveTo>
                  <a:lnTo>
                    <a:pt x="0" y="527049"/>
                  </a:lnTo>
                  <a:lnTo>
                    <a:pt x="0" y="533399"/>
                  </a:lnTo>
                  <a:lnTo>
                    <a:pt x="24129" y="533399"/>
                  </a:lnTo>
                  <a:lnTo>
                    <a:pt x="24129" y="527049"/>
                  </a:lnTo>
                  <a:close/>
                </a:path>
                <a:path w="24129" h="581660">
                  <a:moveTo>
                    <a:pt x="24129" y="533399"/>
                  </a:moveTo>
                  <a:lnTo>
                    <a:pt x="0" y="533399"/>
                  </a:lnTo>
                  <a:lnTo>
                    <a:pt x="0" y="539749"/>
                  </a:lnTo>
                  <a:lnTo>
                    <a:pt x="24129" y="539749"/>
                  </a:lnTo>
                  <a:lnTo>
                    <a:pt x="24129" y="533399"/>
                  </a:lnTo>
                  <a:close/>
                </a:path>
                <a:path w="24129" h="581660">
                  <a:moveTo>
                    <a:pt x="24129" y="539749"/>
                  </a:moveTo>
                  <a:lnTo>
                    <a:pt x="0" y="539749"/>
                  </a:lnTo>
                  <a:lnTo>
                    <a:pt x="0" y="546099"/>
                  </a:lnTo>
                  <a:lnTo>
                    <a:pt x="24129" y="546099"/>
                  </a:lnTo>
                  <a:lnTo>
                    <a:pt x="24129" y="539749"/>
                  </a:lnTo>
                  <a:close/>
                </a:path>
                <a:path w="24129" h="581660">
                  <a:moveTo>
                    <a:pt x="24129" y="546099"/>
                  </a:moveTo>
                  <a:lnTo>
                    <a:pt x="0" y="546099"/>
                  </a:lnTo>
                  <a:lnTo>
                    <a:pt x="0" y="552449"/>
                  </a:lnTo>
                  <a:lnTo>
                    <a:pt x="24129" y="552449"/>
                  </a:lnTo>
                  <a:lnTo>
                    <a:pt x="24129" y="546099"/>
                  </a:lnTo>
                  <a:close/>
                </a:path>
                <a:path w="24129" h="581660">
                  <a:moveTo>
                    <a:pt x="24129" y="552449"/>
                  </a:moveTo>
                  <a:lnTo>
                    <a:pt x="0" y="552449"/>
                  </a:lnTo>
                  <a:lnTo>
                    <a:pt x="0" y="558799"/>
                  </a:lnTo>
                  <a:lnTo>
                    <a:pt x="24129" y="558799"/>
                  </a:lnTo>
                  <a:lnTo>
                    <a:pt x="24129" y="552449"/>
                  </a:lnTo>
                  <a:close/>
                </a:path>
                <a:path w="24129" h="581660">
                  <a:moveTo>
                    <a:pt x="24129" y="558799"/>
                  </a:moveTo>
                  <a:lnTo>
                    <a:pt x="0" y="558799"/>
                  </a:lnTo>
                  <a:lnTo>
                    <a:pt x="0" y="561339"/>
                  </a:lnTo>
                  <a:lnTo>
                    <a:pt x="1269" y="561339"/>
                  </a:lnTo>
                  <a:lnTo>
                    <a:pt x="1269" y="562609"/>
                  </a:lnTo>
                  <a:lnTo>
                    <a:pt x="2539" y="562609"/>
                  </a:lnTo>
                  <a:lnTo>
                    <a:pt x="2539" y="563879"/>
                  </a:lnTo>
                  <a:lnTo>
                    <a:pt x="3810" y="563879"/>
                  </a:lnTo>
                  <a:lnTo>
                    <a:pt x="3810" y="565149"/>
                  </a:lnTo>
                  <a:lnTo>
                    <a:pt x="24129" y="565149"/>
                  </a:lnTo>
                  <a:lnTo>
                    <a:pt x="24129" y="558799"/>
                  </a:lnTo>
                  <a:close/>
                </a:path>
                <a:path w="24129" h="581660">
                  <a:moveTo>
                    <a:pt x="24129" y="565149"/>
                  </a:moveTo>
                  <a:lnTo>
                    <a:pt x="6350" y="565149"/>
                  </a:lnTo>
                  <a:lnTo>
                    <a:pt x="6350" y="566419"/>
                  </a:lnTo>
                  <a:lnTo>
                    <a:pt x="7619" y="566419"/>
                  </a:lnTo>
                  <a:lnTo>
                    <a:pt x="7619" y="567689"/>
                  </a:lnTo>
                  <a:lnTo>
                    <a:pt x="8889" y="567689"/>
                  </a:lnTo>
                  <a:lnTo>
                    <a:pt x="8889" y="568959"/>
                  </a:lnTo>
                  <a:lnTo>
                    <a:pt x="10160" y="568959"/>
                  </a:lnTo>
                  <a:lnTo>
                    <a:pt x="10160" y="570229"/>
                  </a:lnTo>
                  <a:lnTo>
                    <a:pt x="11429" y="570229"/>
                  </a:lnTo>
                  <a:lnTo>
                    <a:pt x="11429" y="571499"/>
                  </a:lnTo>
                  <a:lnTo>
                    <a:pt x="24129" y="571499"/>
                  </a:lnTo>
                  <a:lnTo>
                    <a:pt x="24129" y="565149"/>
                  </a:lnTo>
                  <a:close/>
                </a:path>
                <a:path w="24129" h="581660">
                  <a:moveTo>
                    <a:pt x="24129" y="571499"/>
                  </a:moveTo>
                  <a:lnTo>
                    <a:pt x="12700" y="571499"/>
                  </a:lnTo>
                  <a:lnTo>
                    <a:pt x="12700" y="572769"/>
                  </a:lnTo>
                  <a:lnTo>
                    <a:pt x="13969" y="572769"/>
                  </a:lnTo>
                  <a:lnTo>
                    <a:pt x="13969" y="574039"/>
                  </a:lnTo>
                  <a:lnTo>
                    <a:pt x="15239" y="574039"/>
                  </a:lnTo>
                  <a:lnTo>
                    <a:pt x="15239" y="575309"/>
                  </a:lnTo>
                  <a:lnTo>
                    <a:pt x="16510" y="575309"/>
                  </a:lnTo>
                  <a:lnTo>
                    <a:pt x="16510" y="576579"/>
                  </a:lnTo>
                  <a:lnTo>
                    <a:pt x="17779" y="576579"/>
                  </a:lnTo>
                  <a:lnTo>
                    <a:pt x="17779" y="577849"/>
                  </a:lnTo>
                  <a:lnTo>
                    <a:pt x="24129" y="577849"/>
                  </a:lnTo>
                  <a:lnTo>
                    <a:pt x="24129" y="571499"/>
                  </a:lnTo>
                  <a:close/>
                </a:path>
                <a:path w="24129" h="581660">
                  <a:moveTo>
                    <a:pt x="24129" y="577849"/>
                  </a:moveTo>
                  <a:lnTo>
                    <a:pt x="19050" y="577849"/>
                  </a:lnTo>
                  <a:lnTo>
                    <a:pt x="19050" y="579119"/>
                  </a:lnTo>
                  <a:lnTo>
                    <a:pt x="20319" y="579119"/>
                  </a:lnTo>
                  <a:lnTo>
                    <a:pt x="20319" y="580389"/>
                  </a:lnTo>
                  <a:lnTo>
                    <a:pt x="21589" y="580389"/>
                  </a:lnTo>
                  <a:lnTo>
                    <a:pt x="21589" y="581659"/>
                  </a:lnTo>
                  <a:lnTo>
                    <a:pt x="24129" y="581659"/>
                  </a:lnTo>
                  <a:lnTo>
                    <a:pt x="24129" y="577849"/>
                  </a:lnTo>
                  <a:close/>
                </a:path>
              </a:pathLst>
            </a:custGeom>
            <a:solidFill>
              <a:srgbClr val="171717"/>
            </a:solidFill>
          </p:spPr>
          <p:txBody>
            <a:bodyPr bIns="0" lIns="0" rIns="0" rtlCol="0" tIns="0" wrap="square"/>
            <a:p/>
          </p:txBody>
        </p:sp>
        <p:sp>
          <p:nvSpPr>
            <p:cNvPr id="1048953" name="object 230"/>
            <p:cNvSpPr/>
            <p:nvPr/>
          </p:nvSpPr>
          <p:spPr>
            <a:xfrm>
              <a:off x="6374130" y="4598669"/>
              <a:ext cx="24130" cy="523240"/>
            </a:xfrm>
            <a:custGeom>
              <a:avLst/>
              <a:ahLst/>
              <a:rect l="l" t="t" r="r" b="b"/>
              <a:pathLst>
                <a:path w="24129" h="523239">
                  <a:moveTo>
                    <a:pt x="24130" y="0"/>
                  </a:moveTo>
                  <a:lnTo>
                    <a:pt x="22860" y="0"/>
                  </a:lnTo>
                  <a:lnTo>
                    <a:pt x="22860" y="2539"/>
                  </a:lnTo>
                  <a:lnTo>
                    <a:pt x="21590" y="2539"/>
                  </a:lnTo>
                  <a:lnTo>
                    <a:pt x="21590" y="5079"/>
                  </a:lnTo>
                  <a:lnTo>
                    <a:pt x="20320" y="5079"/>
                  </a:lnTo>
                  <a:lnTo>
                    <a:pt x="20320" y="7619"/>
                  </a:lnTo>
                  <a:lnTo>
                    <a:pt x="24130" y="7619"/>
                  </a:lnTo>
                  <a:lnTo>
                    <a:pt x="24130" y="0"/>
                  </a:lnTo>
                  <a:close/>
                </a:path>
                <a:path w="24129" h="523239">
                  <a:moveTo>
                    <a:pt x="24130" y="7619"/>
                  </a:moveTo>
                  <a:lnTo>
                    <a:pt x="19050" y="7619"/>
                  </a:lnTo>
                  <a:lnTo>
                    <a:pt x="19050" y="10159"/>
                  </a:lnTo>
                  <a:lnTo>
                    <a:pt x="17780" y="10159"/>
                  </a:lnTo>
                  <a:lnTo>
                    <a:pt x="17780" y="12699"/>
                  </a:lnTo>
                  <a:lnTo>
                    <a:pt x="16510" y="12699"/>
                  </a:lnTo>
                  <a:lnTo>
                    <a:pt x="16510" y="13969"/>
                  </a:lnTo>
                  <a:lnTo>
                    <a:pt x="24130" y="13969"/>
                  </a:lnTo>
                  <a:lnTo>
                    <a:pt x="24130" y="7619"/>
                  </a:lnTo>
                  <a:close/>
                </a:path>
                <a:path w="24129" h="523239">
                  <a:moveTo>
                    <a:pt x="24130" y="13969"/>
                  </a:moveTo>
                  <a:lnTo>
                    <a:pt x="16510" y="13969"/>
                  </a:lnTo>
                  <a:lnTo>
                    <a:pt x="16510" y="15239"/>
                  </a:lnTo>
                  <a:lnTo>
                    <a:pt x="15240" y="15239"/>
                  </a:lnTo>
                  <a:lnTo>
                    <a:pt x="15240" y="19049"/>
                  </a:lnTo>
                  <a:lnTo>
                    <a:pt x="13970" y="19049"/>
                  </a:lnTo>
                  <a:lnTo>
                    <a:pt x="13970" y="20319"/>
                  </a:lnTo>
                  <a:lnTo>
                    <a:pt x="24130" y="20319"/>
                  </a:lnTo>
                  <a:lnTo>
                    <a:pt x="24130" y="13969"/>
                  </a:lnTo>
                  <a:close/>
                </a:path>
                <a:path w="24129" h="523239">
                  <a:moveTo>
                    <a:pt x="24130" y="20319"/>
                  </a:moveTo>
                  <a:lnTo>
                    <a:pt x="13970" y="20319"/>
                  </a:lnTo>
                  <a:lnTo>
                    <a:pt x="13970" y="21589"/>
                  </a:lnTo>
                  <a:lnTo>
                    <a:pt x="12700" y="21589"/>
                  </a:lnTo>
                  <a:lnTo>
                    <a:pt x="12700" y="25399"/>
                  </a:lnTo>
                  <a:lnTo>
                    <a:pt x="24130" y="25399"/>
                  </a:lnTo>
                  <a:lnTo>
                    <a:pt x="24130" y="20319"/>
                  </a:lnTo>
                  <a:close/>
                </a:path>
                <a:path w="24129" h="523239">
                  <a:moveTo>
                    <a:pt x="24130" y="25400"/>
                  </a:moveTo>
                  <a:lnTo>
                    <a:pt x="11430" y="25400"/>
                  </a:lnTo>
                  <a:lnTo>
                    <a:pt x="11430" y="30479"/>
                  </a:lnTo>
                  <a:lnTo>
                    <a:pt x="10160" y="30479"/>
                  </a:lnTo>
                  <a:lnTo>
                    <a:pt x="10160" y="33019"/>
                  </a:lnTo>
                  <a:lnTo>
                    <a:pt x="24130" y="33019"/>
                  </a:lnTo>
                  <a:lnTo>
                    <a:pt x="24130" y="25400"/>
                  </a:lnTo>
                  <a:close/>
                </a:path>
                <a:path w="24129" h="523239">
                  <a:moveTo>
                    <a:pt x="24130" y="33019"/>
                  </a:moveTo>
                  <a:lnTo>
                    <a:pt x="10160" y="33019"/>
                  </a:lnTo>
                  <a:lnTo>
                    <a:pt x="10160" y="35559"/>
                  </a:lnTo>
                  <a:lnTo>
                    <a:pt x="8890" y="35559"/>
                  </a:lnTo>
                  <a:lnTo>
                    <a:pt x="8890" y="39369"/>
                  </a:lnTo>
                  <a:lnTo>
                    <a:pt x="24130" y="39369"/>
                  </a:lnTo>
                  <a:lnTo>
                    <a:pt x="24130" y="33019"/>
                  </a:lnTo>
                  <a:close/>
                </a:path>
                <a:path w="24129" h="523239">
                  <a:moveTo>
                    <a:pt x="24130" y="39369"/>
                  </a:moveTo>
                  <a:lnTo>
                    <a:pt x="7620" y="39369"/>
                  </a:lnTo>
                  <a:lnTo>
                    <a:pt x="7620" y="43179"/>
                  </a:lnTo>
                  <a:lnTo>
                    <a:pt x="6350" y="43179"/>
                  </a:lnTo>
                  <a:lnTo>
                    <a:pt x="6350" y="45719"/>
                  </a:lnTo>
                  <a:lnTo>
                    <a:pt x="24130" y="45719"/>
                  </a:lnTo>
                  <a:lnTo>
                    <a:pt x="24130" y="39369"/>
                  </a:lnTo>
                  <a:close/>
                </a:path>
                <a:path w="24129" h="523239">
                  <a:moveTo>
                    <a:pt x="24130" y="45719"/>
                  </a:moveTo>
                  <a:lnTo>
                    <a:pt x="5080" y="45719"/>
                  </a:lnTo>
                  <a:lnTo>
                    <a:pt x="5080" y="49529"/>
                  </a:lnTo>
                  <a:lnTo>
                    <a:pt x="3810" y="49529"/>
                  </a:lnTo>
                  <a:lnTo>
                    <a:pt x="3810" y="52069"/>
                  </a:lnTo>
                  <a:lnTo>
                    <a:pt x="24130" y="52069"/>
                  </a:lnTo>
                  <a:lnTo>
                    <a:pt x="24130" y="45719"/>
                  </a:lnTo>
                  <a:close/>
                </a:path>
                <a:path w="24129" h="523239">
                  <a:moveTo>
                    <a:pt x="24130" y="52069"/>
                  </a:moveTo>
                  <a:lnTo>
                    <a:pt x="3810" y="52069"/>
                  </a:lnTo>
                  <a:lnTo>
                    <a:pt x="3810" y="54609"/>
                  </a:lnTo>
                  <a:lnTo>
                    <a:pt x="2540" y="54609"/>
                  </a:lnTo>
                  <a:lnTo>
                    <a:pt x="2540" y="58419"/>
                  </a:lnTo>
                  <a:lnTo>
                    <a:pt x="24130" y="58419"/>
                  </a:lnTo>
                  <a:lnTo>
                    <a:pt x="24130" y="52069"/>
                  </a:lnTo>
                  <a:close/>
                </a:path>
                <a:path w="24129" h="523239">
                  <a:moveTo>
                    <a:pt x="24130" y="58419"/>
                  </a:moveTo>
                  <a:lnTo>
                    <a:pt x="2540" y="58419"/>
                  </a:lnTo>
                  <a:lnTo>
                    <a:pt x="2540" y="59689"/>
                  </a:lnTo>
                  <a:lnTo>
                    <a:pt x="1270" y="59689"/>
                  </a:lnTo>
                  <a:lnTo>
                    <a:pt x="1270" y="64769"/>
                  </a:lnTo>
                  <a:lnTo>
                    <a:pt x="24130" y="64769"/>
                  </a:lnTo>
                  <a:lnTo>
                    <a:pt x="24130" y="58419"/>
                  </a:lnTo>
                  <a:close/>
                </a:path>
                <a:path w="24129" h="523239">
                  <a:moveTo>
                    <a:pt x="24130" y="64769"/>
                  </a:moveTo>
                  <a:lnTo>
                    <a:pt x="0" y="64769"/>
                  </a:lnTo>
                  <a:lnTo>
                    <a:pt x="0" y="71119"/>
                  </a:lnTo>
                  <a:lnTo>
                    <a:pt x="24130" y="71119"/>
                  </a:lnTo>
                  <a:lnTo>
                    <a:pt x="24130" y="64769"/>
                  </a:lnTo>
                  <a:close/>
                </a:path>
                <a:path w="24129" h="523239">
                  <a:moveTo>
                    <a:pt x="24130" y="71119"/>
                  </a:moveTo>
                  <a:lnTo>
                    <a:pt x="0" y="71119"/>
                  </a:lnTo>
                  <a:lnTo>
                    <a:pt x="0" y="77469"/>
                  </a:lnTo>
                  <a:lnTo>
                    <a:pt x="24130" y="77469"/>
                  </a:lnTo>
                  <a:lnTo>
                    <a:pt x="24130" y="71119"/>
                  </a:lnTo>
                  <a:close/>
                </a:path>
                <a:path w="24129" h="523239">
                  <a:moveTo>
                    <a:pt x="24130" y="77469"/>
                  </a:moveTo>
                  <a:lnTo>
                    <a:pt x="0" y="77469"/>
                  </a:lnTo>
                  <a:lnTo>
                    <a:pt x="0" y="83819"/>
                  </a:lnTo>
                  <a:lnTo>
                    <a:pt x="24130" y="83819"/>
                  </a:lnTo>
                  <a:lnTo>
                    <a:pt x="24130" y="77469"/>
                  </a:lnTo>
                  <a:close/>
                </a:path>
                <a:path w="24129" h="523239">
                  <a:moveTo>
                    <a:pt x="24130" y="83819"/>
                  </a:moveTo>
                  <a:lnTo>
                    <a:pt x="12700" y="83819"/>
                  </a:lnTo>
                  <a:lnTo>
                    <a:pt x="12700" y="85089"/>
                  </a:lnTo>
                  <a:lnTo>
                    <a:pt x="24130" y="85089"/>
                  </a:lnTo>
                  <a:lnTo>
                    <a:pt x="24130" y="83819"/>
                  </a:lnTo>
                  <a:close/>
                </a:path>
                <a:path w="24129" h="523239">
                  <a:moveTo>
                    <a:pt x="24130" y="261619"/>
                  </a:moveTo>
                  <a:lnTo>
                    <a:pt x="22860" y="261619"/>
                  </a:lnTo>
                  <a:lnTo>
                    <a:pt x="22860" y="262889"/>
                  </a:lnTo>
                  <a:lnTo>
                    <a:pt x="21590" y="262889"/>
                  </a:lnTo>
                  <a:lnTo>
                    <a:pt x="21590" y="264159"/>
                  </a:lnTo>
                  <a:lnTo>
                    <a:pt x="20320" y="264159"/>
                  </a:lnTo>
                  <a:lnTo>
                    <a:pt x="20320" y="265429"/>
                  </a:lnTo>
                  <a:lnTo>
                    <a:pt x="19050" y="265429"/>
                  </a:lnTo>
                  <a:lnTo>
                    <a:pt x="19050" y="267969"/>
                  </a:lnTo>
                  <a:lnTo>
                    <a:pt x="24130" y="267969"/>
                  </a:lnTo>
                  <a:lnTo>
                    <a:pt x="24130" y="261619"/>
                  </a:lnTo>
                  <a:close/>
                </a:path>
                <a:path w="24129" h="523239">
                  <a:moveTo>
                    <a:pt x="24130" y="267969"/>
                  </a:moveTo>
                  <a:lnTo>
                    <a:pt x="17780" y="267969"/>
                  </a:lnTo>
                  <a:lnTo>
                    <a:pt x="17780" y="269239"/>
                  </a:lnTo>
                  <a:lnTo>
                    <a:pt x="16510" y="269239"/>
                  </a:lnTo>
                  <a:lnTo>
                    <a:pt x="16510" y="270509"/>
                  </a:lnTo>
                  <a:lnTo>
                    <a:pt x="15240" y="270509"/>
                  </a:lnTo>
                  <a:lnTo>
                    <a:pt x="15240" y="273049"/>
                  </a:lnTo>
                  <a:lnTo>
                    <a:pt x="13970" y="273049"/>
                  </a:lnTo>
                  <a:lnTo>
                    <a:pt x="13970" y="274319"/>
                  </a:lnTo>
                  <a:lnTo>
                    <a:pt x="24130" y="274319"/>
                  </a:lnTo>
                  <a:lnTo>
                    <a:pt x="24130" y="267969"/>
                  </a:lnTo>
                  <a:close/>
                </a:path>
                <a:path w="24129" h="523239">
                  <a:moveTo>
                    <a:pt x="24130" y="274319"/>
                  </a:moveTo>
                  <a:lnTo>
                    <a:pt x="12700" y="274319"/>
                  </a:lnTo>
                  <a:lnTo>
                    <a:pt x="12700" y="275589"/>
                  </a:lnTo>
                  <a:lnTo>
                    <a:pt x="11430" y="275589"/>
                  </a:lnTo>
                  <a:lnTo>
                    <a:pt x="11430" y="278129"/>
                  </a:lnTo>
                  <a:lnTo>
                    <a:pt x="10160" y="278129"/>
                  </a:lnTo>
                  <a:lnTo>
                    <a:pt x="10160" y="279399"/>
                  </a:lnTo>
                  <a:lnTo>
                    <a:pt x="8890" y="279399"/>
                  </a:lnTo>
                  <a:lnTo>
                    <a:pt x="8890" y="280669"/>
                  </a:lnTo>
                  <a:lnTo>
                    <a:pt x="24130" y="280669"/>
                  </a:lnTo>
                  <a:lnTo>
                    <a:pt x="24130" y="274319"/>
                  </a:lnTo>
                  <a:close/>
                </a:path>
                <a:path w="24129" h="523239">
                  <a:moveTo>
                    <a:pt x="24130" y="280669"/>
                  </a:moveTo>
                  <a:lnTo>
                    <a:pt x="8890" y="280669"/>
                  </a:lnTo>
                  <a:lnTo>
                    <a:pt x="8890" y="281939"/>
                  </a:lnTo>
                  <a:lnTo>
                    <a:pt x="7620" y="281939"/>
                  </a:lnTo>
                  <a:lnTo>
                    <a:pt x="7620" y="283209"/>
                  </a:lnTo>
                  <a:lnTo>
                    <a:pt x="6350" y="283209"/>
                  </a:lnTo>
                  <a:lnTo>
                    <a:pt x="6350" y="285749"/>
                  </a:lnTo>
                  <a:lnTo>
                    <a:pt x="5080" y="285749"/>
                  </a:lnTo>
                  <a:lnTo>
                    <a:pt x="5080" y="287019"/>
                  </a:lnTo>
                  <a:lnTo>
                    <a:pt x="24130" y="287019"/>
                  </a:lnTo>
                  <a:lnTo>
                    <a:pt x="24130" y="280669"/>
                  </a:lnTo>
                  <a:close/>
                </a:path>
                <a:path w="24129" h="523239">
                  <a:moveTo>
                    <a:pt x="24130" y="287019"/>
                  </a:moveTo>
                  <a:lnTo>
                    <a:pt x="5080" y="287019"/>
                  </a:lnTo>
                  <a:lnTo>
                    <a:pt x="5080" y="288289"/>
                  </a:lnTo>
                  <a:lnTo>
                    <a:pt x="3810" y="288289"/>
                  </a:lnTo>
                  <a:lnTo>
                    <a:pt x="3810" y="289559"/>
                  </a:lnTo>
                  <a:lnTo>
                    <a:pt x="2540" y="289559"/>
                  </a:lnTo>
                  <a:lnTo>
                    <a:pt x="2540" y="292099"/>
                  </a:lnTo>
                  <a:lnTo>
                    <a:pt x="1270" y="292099"/>
                  </a:lnTo>
                  <a:lnTo>
                    <a:pt x="1270" y="293369"/>
                  </a:lnTo>
                  <a:lnTo>
                    <a:pt x="24130" y="293369"/>
                  </a:lnTo>
                  <a:lnTo>
                    <a:pt x="24130" y="287019"/>
                  </a:lnTo>
                  <a:close/>
                </a:path>
                <a:path w="24129" h="523239">
                  <a:moveTo>
                    <a:pt x="24130" y="293369"/>
                  </a:moveTo>
                  <a:lnTo>
                    <a:pt x="1270" y="293369"/>
                  </a:lnTo>
                  <a:lnTo>
                    <a:pt x="1270" y="294639"/>
                  </a:lnTo>
                  <a:lnTo>
                    <a:pt x="0" y="294639"/>
                  </a:lnTo>
                  <a:lnTo>
                    <a:pt x="0" y="299719"/>
                  </a:lnTo>
                  <a:lnTo>
                    <a:pt x="24130" y="299719"/>
                  </a:lnTo>
                  <a:lnTo>
                    <a:pt x="24130" y="293369"/>
                  </a:lnTo>
                  <a:close/>
                </a:path>
                <a:path w="24129" h="523239">
                  <a:moveTo>
                    <a:pt x="24130" y="299719"/>
                  </a:moveTo>
                  <a:lnTo>
                    <a:pt x="0" y="299719"/>
                  </a:lnTo>
                  <a:lnTo>
                    <a:pt x="0" y="306069"/>
                  </a:lnTo>
                  <a:lnTo>
                    <a:pt x="24130" y="306069"/>
                  </a:lnTo>
                  <a:lnTo>
                    <a:pt x="24130" y="299719"/>
                  </a:lnTo>
                  <a:close/>
                </a:path>
                <a:path w="24129" h="523239">
                  <a:moveTo>
                    <a:pt x="24130" y="306069"/>
                  </a:moveTo>
                  <a:lnTo>
                    <a:pt x="0" y="306069"/>
                  </a:lnTo>
                  <a:lnTo>
                    <a:pt x="0" y="312419"/>
                  </a:lnTo>
                  <a:lnTo>
                    <a:pt x="24130" y="312419"/>
                  </a:lnTo>
                  <a:lnTo>
                    <a:pt x="24130" y="306069"/>
                  </a:lnTo>
                  <a:close/>
                </a:path>
                <a:path w="24129" h="523239">
                  <a:moveTo>
                    <a:pt x="24130" y="312419"/>
                  </a:moveTo>
                  <a:lnTo>
                    <a:pt x="0" y="312419"/>
                  </a:lnTo>
                  <a:lnTo>
                    <a:pt x="0" y="318769"/>
                  </a:lnTo>
                  <a:lnTo>
                    <a:pt x="24130" y="318769"/>
                  </a:lnTo>
                  <a:lnTo>
                    <a:pt x="24130" y="312419"/>
                  </a:lnTo>
                  <a:close/>
                </a:path>
                <a:path w="24129" h="523239">
                  <a:moveTo>
                    <a:pt x="24130" y="318769"/>
                  </a:moveTo>
                  <a:lnTo>
                    <a:pt x="0" y="318769"/>
                  </a:lnTo>
                  <a:lnTo>
                    <a:pt x="0" y="325119"/>
                  </a:lnTo>
                  <a:lnTo>
                    <a:pt x="24130" y="325119"/>
                  </a:lnTo>
                  <a:lnTo>
                    <a:pt x="24130" y="318769"/>
                  </a:lnTo>
                  <a:close/>
                </a:path>
                <a:path w="24129" h="523239">
                  <a:moveTo>
                    <a:pt x="24130" y="325119"/>
                  </a:moveTo>
                  <a:lnTo>
                    <a:pt x="0" y="325119"/>
                  </a:lnTo>
                  <a:lnTo>
                    <a:pt x="0" y="331469"/>
                  </a:lnTo>
                  <a:lnTo>
                    <a:pt x="24130" y="331469"/>
                  </a:lnTo>
                  <a:lnTo>
                    <a:pt x="24130" y="325119"/>
                  </a:lnTo>
                  <a:close/>
                </a:path>
                <a:path w="24129" h="523239">
                  <a:moveTo>
                    <a:pt x="24130" y="331469"/>
                  </a:moveTo>
                  <a:lnTo>
                    <a:pt x="0" y="331469"/>
                  </a:lnTo>
                  <a:lnTo>
                    <a:pt x="0" y="337819"/>
                  </a:lnTo>
                  <a:lnTo>
                    <a:pt x="24130" y="337819"/>
                  </a:lnTo>
                  <a:lnTo>
                    <a:pt x="24130" y="331469"/>
                  </a:lnTo>
                  <a:close/>
                </a:path>
                <a:path w="24129" h="523239">
                  <a:moveTo>
                    <a:pt x="24130" y="337819"/>
                  </a:moveTo>
                  <a:lnTo>
                    <a:pt x="0" y="337819"/>
                  </a:lnTo>
                  <a:lnTo>
                    <a:pt x="0" y="344169"/>
                  </a:lnTo>
                  <a:lnTo>
                    <a:pt x="24130" y="344169"/>
                  </a:lnTo>
                  <a:lnTo>
                    <a:pt x="24130" y="337819"/>
                  </a:lnTo>
                  <a:close/>
                </a:path>
                <a:path w="24129" h="523239">
                  <a:moveTo>
                    <a:pt x="24130" y="344169"/>
                  </a:moveTo>
                  <a:lnTo>
                    <a:pt x="0" y="344169"/>
                  </a:lnTo>
                  <a:lnTo>
                    <a:pt x="0" y="350519"/>
                  </a:lnTo>
                  <a:lnTo>
                    <a:pt x="24130" y="350519"/>
                  </a:lnTo>
                  <a:lnTo>
                    <a:pt x="24130" y="344169"/>
                  </a:lnTo>
                  <a:close/>
                </a:path>
                <a:path w="24129" h="523239">
                  <a:moveTo>
                    <a:pt x="24130" y="350519"/>
                  </a:moveTo>
                  <a:lnTo>
                    <a:pt x="0" y="350519"/>
                  </a:lnTo>
                  <a:lnTo>
                    <a:pt x="0" y="375919"/>
                  </a:lnTo>
                  <a:lnTo>
                    <a:pt x="24130" y="375919"/>
                  </a:lnTo>
                  <a:lnTo>
                    <a:pt x="24130" y="350519"/>
                  </a:lnTo>
                  <a:close/>
                </a:path>
                <a:path w="24129" h="523239">
                  <a:moveTo>
                    <a:pt x="24130" y="375919"/>
                  </a:moveTo>
                  <a:lnTo>
                    <a:pt x="0" y="375919"/>
                  </a:lnTo>
                  <a:lnTo>
                    <a:pt x="0" y="380999"/>
                  </a:lnTo>
                  <a:lnTo>
                    <a:pt x="24130" y="380999"/>
                  </a:lnTo>
                  <a:lnTo>
                    <a:pt x="24130" y="375919"/>
                  </a:lnTo>
                  <a:close/>
                </a:path>
                <a:path w="24129" h="523239">
                  <a:moveTo>
                    <a:pt x="24130" y="381000"/>
                  </a:moveTo>
                  <a:lnTo>
                    <a:pt x="0" y="381000"/>
                  </a:lnTo>
                  <a:lnTo>
                    <a:pt x="0" y="388619"/>
                  </a:lnTo>
                  <a:lnTo>
                    <a:pt x="24130" y="388619"/>
                  </a:lnTo>
                  <a:lnTo>
                    <a:pt x="24130" y="381000"/>
                  </a:lnTo>
                  <a:close/>
                </a:path>
                <a:path w="24129" h="523239">
                  <a:moveTo>
                    <a:pt x="24130" y="388619"/>
                  </a:moveTo>
                  <a:lnTo>
                    <a:pt x="0" y="388619"/>
                  </a:lnTo>
                  <a:lnTo>
                    <a:pt x="0" y="394969"/>
                  </a:lnTo>
                  <a:lnTo>
                    <a:pt x="24130" y="394969"/>
                  </a:lnTo>
                  <a:lnTo>
                    <a:pt x="24130" y="388619"/>
                  </a:lnTo>
                  <a:close/>
                </a:path>
                <a:path w="24129" h="523239">
                  <a:moveTo>
                    <a:pt x="24130" y="394969"/>
                  </a:moveTo>
                  <a:lnTo>
                    <a:pt x="0" y="394969"/>
                  </a:lnTo>
                  <a:lnTo>
                    <a:pt x="0" y="401319"/>
                  </a:lnTo>
                  <a:lnTo>
                    <a:pt x="24130" y="401319"/>
                  </a:lnTo>
                  <a:lnTo>
                    <a:pt x="24130" y="394969"/>
                  </a:lnTo>
                  <a:close/>
                </a:path>
                <a:path w="24129" h="523239">
                  <a:moveTo>
                    <a:pt x="24130" y="401319"/>
                  </a:moveTo>
                  <a:lnTo>
                    <a:pt x="0" y="401319"/>
                  </a:lnTo>
                  <a:lnTo>
                    <a:pt x="0" y="407669"/>
                  </a:lnTo>
                  <a:lnTo>
                    <a:pt x="24130" y="407669"/>
                  </a:lnTo>
                  <a:lnTo>
                    <a:pt x="24130" y="401319"/>
                  </a:lnTo>
                  <a:close/>
                </a:path>
                <a:path w="24129" h="523239">
                  <a:moveTo>
                    <a:pt x="24130" y="407669"/>
                  </a:moveTo>
                  <a:lnTo>
                    <a:pt x="0" y="407669"/>
                  </a:lnTo>
                  <a:lnTo>
                    <a:pt x="0" y="414019"/>
                  </a:lnTo>
                  <a:lnTo>
                    <a:pt x="24130" y="414019"/>
                  </a:lnTo>
                  <a:lnTo>
                    <a:pt x="24130" y="407669"/>
                  </a:lnTo>
                  <a:close/>
                </a:path>
                <a:path w="24129" h="523239">
                  <a:moveTo>
                    <a:pt x="24130" y="414019"/>
                  </a:moveTo>
                  <a:lnTo>
                    <a:pt x="0" y="414019"/>
                  </a:lnTo>
                  <a:lnTo>
                    <a:pt x="0" y="420369"/>
                  </a:lnTo>
                  <a:lnTo>
                    <a:pt x="24130" y="420369"/>
                  </a:lnTo>
                  <a:lnTo>
                    <a:pt x="24130" y="414019"/>
                  </a:lnTo>
                  <a:close/>
                </a:path>
                <a:path w="24129" h="523239">
                  <a:moveTo>
                    <a:pt x="24130" y="420369"/>
                  </a:moveTo>
                  <a:lnTo>
                    <a:pt x="0" y="420369"/>
                  </a:lnTo>
                  <a:lnTo>
                    <a:pt x="0" y="426719"/>
                  </a:lnTo>
                  <a:lnTo>
                    <a:pt x="24130" y="426719"/>
                  </a:lnTo>
                  <a:lnTo>
                    <a:pt x="24130" y="420369"/>
                  </a:lnTo>
                  <a:close/>
                </a:path>
                <a:path w="24129" h="523239">
                  <a:moveTo>
                    <a:pt x="24130" y="426719"/>
                  </a:moveTo>
                  <a:lnTo>
                    <a:pt x="0" y="426719"/>
                  </a:lnTo>
                  <a:lnTo>
                    <a:pt x="0" y="433069"/>
                  </a:lnTo>
                  <a:lnTo>
                    <a:pt x="24130" y="433069"/>
                  </a:lnTo>
                  <a:lnTo>
                    <a:pt x="24130" y="426719"/>
                  </a:lnTo>
                  <a:close/>
                </a:path>
                <a:path w="24129" h="523239">
                  <a:moveTo>
                    <a:pt x="24130" y="433069"/>
                  </a:moveTo>
                  <a:lnTo>
                    <a:pt x="0" y="433069"/>
                  </a:lnTo>
                  <a:lnTo>
                    <a:pt x="0" y="439419"/>
                  </a:lnTo>
                  <a:lnTo>
                    <a:pt x="24130" y="439419"/>
                  </a:lnTo>
                  <a:lnTo>
                    <a:pt x="24130" y="433069"/>
                  </a:lnTo>
                  <a:close/>
                </a:path>
                <a:path w="24129" h="523239">
                  <a:moveTo>
                    <a:pt x="24130" y="439419"/>
                  </a:moveTo>
                  <a:lnTo>
                    <a:pt x="0" y="439419"/>
                  </a:lnTo>
                  <a:lnTo>
                    <a:pt x="0" y="445769"/>
                  </a:lnTo>
                  <a:lnTo>
                    <a:pt x="24130" y="445769"/>
                  </a:lnTo>
                  <a:lnTo>
                    <a:pt x="24130" y="439419"/>
                  </a:lnTo>
                  <a:close/>
                </a:path>
                <a:path w="24129" h="523239">
                  <a:moveTo>
                    <a:pt x="24130" y="445769"/>
                  </a:moveTo>
                  <a:lnTo>
                    <a:pt x="0" y="445769"/>
                  </a:lnTo>
                  <a:lnTo>
                    <a:pt x="0" y="463549"/>
                  </a:lnTo>
                  <a:lnTo>
                    <a:pt x="24130" y="463549"/>
                  </a:lnTo>
                  <a:lnTo>
                    <a:pt x="24130" y="445769"/>
                  </a:lnTo>
                  <a:close/>
                </a:path>
                <a:path w="24129" h="523239">
                  <a:moveTo>
                    <a:pt x="24130" y="463550"/>
                  </a:moveTo>
                  <a:lnTo>
                    <a:pt x="0" y="463550"/>
                  </a:lnTo>
                  <a:lnTo>
                    <a:pt x="0" y="471169"/>
                  </a:lnTo>
                  <a:lnTo>
                    <a:pt x="24130" y="471169"/>
                  </a:lnTo>
                  <a:lnTo>
                    <a:pt x="24130" y="463550"/>
                  </a:lnTo>
                  <a:close/>
                </a:path>
                <a:path w="24129" h="523239">
                  <a:moveTo>
                    <a:pt x="24130" y="471169"/>
                  </a:moveTo>
                  <a:lnTo>
                    <a:pt x="0" y="471169"/>
                  </a:lnTo>
                  <a:lnTo>
                    <a:pt x="0" y="476249"/>
                  </a:lnTo>
                  <a:lnTo>
                    <a:pt x="24130" y="476249"/>
                  </a:lnTo>
                  <a:lnTo>
                    <a:pt x="24130" y="471169"/>
                  </a:lnTo>
                  <a:close/>
                </a:path>
                <a:path w="24129" h="523239">
                  <a:moveTo>
                    <a:pt x="24130" y="476250"/>
                  </a:moveTo>
                  <a:lnTo>
                    <a:pt x="0" y="476250"/>
                  </a:lnTo>
                  <a:lnTo>
                    <a:pt x="0" y="483869"/>
                  </a:lnTo>
                  <a:lnTo>
                    <a:pt x="24130" y="483869"/>
                  </a:lnTo>
                  <a:lnTo>
                    <a:pt x="24130" y="476250"/>
                  </a:lnTo>
                  <a:close/>
                </a:path>
                <a:path w="24129" h="523239">
                  <a:moveTo>
                    <a:pt x="24130" y="483869"/>
                  </a:moveTo>
                  <a:lnTo>
                    <a:pt x="0" y="483869"/>
                  </a:lnTo>
                  <a:lnTo>
                    <a:pt x="0" y="490219"/>
                  </a:lnTo>
                  <a:lnTo>
                    <a:pt x="24130" y="490219"/>
                  </a:lnTo>
                  <a:lnTo>
                    <a:pt x="24130" y="483869"/>
                  </a:lnTo>
                  <a:close/>
                </a:path>
                <a:path w="24129" h="523239">
                  <a:moveTo>
                    <a:pt x="24130" y="490219"/>
                  </a:moveTo>
                  <a:lnTo>
                    <a:pt x="1270" y="490219"/>
                  </a:lnTo>
                  <a:lnTo>
                    <a:pt x="1270" y="492759"/>
                  </a:lnTo>
                  <a:lnTo>
                    <a:pt x="2540" y="492759"/>
                  </a:lnTo>
                  <a:lnTo>
                    <a:pt x="2540" y="495299"/>
                  </a:lnTo>
                  <a:lnTo>
                    <a:pt x="3810" y="495299"/>
                  </a:lnTo>
                  <a:lnTo>
                    <a:pt x="3810" y="496569"/>
                  </a:lnTo>
                  <a:lnTo>
                    <a:pt x="24130" y="496569"/>
                  </a:lnTo>
                  <a:lnTo>
                    <a:pt x="24130" y="490219"/>
                  </a:lnTo>
                  <a:close/>
                </a:path>
                <a:path w="24129" h="523239">
                  <a:moveTo>
                    <a:pt x="24130" y="496569"/>
                  </a:moveTo>
                  <a:lnTo>
                    <a:pt x="3810" y="496569"/>
                  </a:lnTo>
                  <a:lnTo>
                    <a:pt x="3810" y="497839"/>
                  </a:lnTo>
                  <a:lnTo>
                    <a:pt x="5080" y="497839"/>
                  </a:lnTo>
                  <a:lnTo>
                    <a:pt x="5080" y="499109"/>
                  </a:lnTo>
                  <a:lnTo>
                    <a:pt x="6350" y="499109"/>
                  </a:lnTo>
                  <a:lnTo>
                    <a:pt x="6350" y="500379"/>
                  </a:lnTo>
                  <a:lnTo>
                    <a:pt x="7620" y="500379"/>
                  </a:lnTo>
                  <a:lnTo>
                    <a:pt x="7620" y="502919"/>
                  </a:lnTo>
                  <a:lnTo>
                    <a:pt x="24130" y="502919"/>
                  </a:lnTo>
                  <a:lnTo>
                    <a:pt x="24130" y="496569"/>
                  </a:lnTo>
                  <a:close/>
                </a:path>
                <a:path w="24129" h="523239">
                  <a:moveTo>
                    <a:pt x="24130" y="502919"/>
                  </a:moveTo>
                  <a:lnTo>
                    <a:pt x="8890" y="502919"/>
                  </a:lnTo>
                  <a:lnTo>
                    <a:pt x="8890" y="504189"/>
                  </a:lnTo>
                  <a:lnTo>
                    <a:pt x="10160" y="504189"/>
                  </a:lnTo>
                  <a:lnTo>
                    <a:pt x="10160" y="505459"/>
                  </a:lnTo>
                  <a:lnTo>
                    <a:pt x="11430" y="505459"/>
                  </a:lnTo>
                  <a:lnTo>
                    <a:pt x="11430" y="506729"/>
                  </a:lnTo>
                  <a:lnTo>
                    <a:pt x="12700" y="506729"/>
                  </a:lnTo>
                  <a:lnTo>
                    <a:pt x="12700" y="509269"/>
                  </a:lnTo>
                  <a:lnTo>
                    <a:pt x="24130" y="509269"/>
                  </a:lnTo>
                  <a:lnTo>
                    <a:pt x="24130" y="502919"/>
                  </a:lnTo>
                  <a:close/>
                </a:path>
                <a:path w="24129" h="523239">
                  <a:moveTo>
                    <a:pt x="24130" y="509269"/>
                  </a:moveTo>
                  <a:lnTo>
                    <a:pt x="13970" y="509269"/>
                  </a:lnTo>
                  <a:lnTo>
                    <a:pt x="13970" y="510539"/>
                  </a:lnTo>
                  <a:lnTo>
                    <a:pt x="15240" y="510539"/>
                  </a:lnTo>
                  <a:lnTo>
                    <a:pt x="15240" y="513079"/>
                  </a:lnTo>
                  <a:lnTo>
                    <a:pt x="16510" y="513079"/>
                  </a:lnTo>
                  <a:lnTo>
                    <a:pt x="16510" y="514349"/>
                  </a:lnTo>
                  <a:lnTo>
                    <a:pt x="17780" y="514349"/>
                  </a:lnTo>
                  <a:lnTo>
                    <a:pt x="17780" y="515619"/>
                  </a:lnTo>
                  <a:lnTo>
                    <a:pt x="24130" y="515619"/>
                  </a:lnTo>
                  <a:lnTo>
                    <a:pt x="24130" y="509269"/>
                  </a:lnTo>
                  <a:close/>
                </a:path>
                <a:path w="24129" h="523239">
                  <a:moveTo>
                    <a:pt x="24130" y="515619"/>
                  </a:moveTo>
                  <a:lnTo>
                    <a:pt x="17780" y="515619"/>
                  </a:lnTo>
                  <a:lnTo>
                    <a:pt x="17780" y="516889"/>
                  </a:lnTo>
                  <a:lnTo>
                    <a:pt x="19050" y="516889"/>
                  </a:lnTo>
                  <a:lnTo>
                    <a:pt x="19050" y="518159"/>
                  </a:lnTo>
                  <a:lnTo>
                    <a:pt x="20320" y="518159"/>
                  </a:lnTo>
                  <a:lnTo>
                    <a:pt x="20320" y="519429"/>
                  </a:lnTo>
                  <a:lnTo>
                    <a:pt x="21590" y="519429"/>
                  </a:lnTo>
                  <a:lnTo>
                    <a:pt x="21590" y="521969"/>
                  </a:lnTo>
                  <a:lnTo>
                    <a:pt x="24130" y="521969"/>
                  </a:lnTo>
                  <a:lnTo>
                    <a:pt x="24130" y="515619"/>
                  </a:lnTo>
                  <a:close/>
                </a:path>
                <a:path w="24129" h="523239">
                  <a:moveTo>
                    <a:pt x="24130" y="521969"/>
                  </a:moveTo>
                  <a:lnTo>
                    <a:pt x="22860" y="521969"/>
                  </a:lnTo>
                  <a:lnTo>
                    <a:pt x="22860" y="523239"/>
                  </a:lnTo>
                  <a:lnTo>
                    <a:pt x="24130" y="523239"/>
                  </a:lnTo>
                  <a:lnTo>
                    <a:pt x="24130" y="521969"/>
                  </a:lnTo>
                  <a:close/>
                </a:path>
              </a:pathLst>
            </a:custGeom>
            <a:solidFill>
              <a:srgbClr val="161616"/>
            </a:solidFill>
          </p:spPr>
          <p:txBody>
            <a:bodyPr bIns="0" lIns="0" rIns="0" rtlCol="0" tIns="0" wrap="square"/>
            <a:p/>
          </p:txBody>
        </p:sp>
        <p:sp>
          <p:nvSpPr>
            <p:cNvPr id="1048954" name="object 231"/>
            <p:cNvSpPr/>
            <p:nvPr/>
          </p:nvSpPr>
          <p:spPr>
            <a:xfrm>
              <a:off x="6350000" y="4668519"/>
              <a:ext cx="24130" cy="419100"/>
            </a:xfrm>
            <a:custGeom>
              <a:avLst/>
              <a:ahLst/>
              <a:rect l="l" t="t" r="r" b="b"/>
              <a:pathLst>
                <a:path w="24129" h="419100">
                  <a:moveTo>
                    <a:pt x="24129" y="0"/>
                  </a:moveTo>
                  <a:lnTo>
                    <a:pt x="22860" y="0"/>
                  </a:lnTo>
                  <a:lnTo>
                    <a:pt x="22860" y="1269"/>
                  </a:lnTo>
                  <a:lnTo>
                    <a:pt x="24129" y="1269"/>
                  </a:lnTo>
                  <a:lnTo>
                    <a:pt x="24129" y="0"/>
                  </a:lnTo>
                  <a:close/>
                </a:path>
                <a:path w="24129" h="419100">
                  <a:moveTo>
                    <a:pt x="24129" y="1269"/>
                  </a:moveTo>
                  <a:lnTo>
                    <a:pt x="22860" y="1269"/>
                  </a:lnTo>
                  <a:lnTo>
                    <a:pt x="22860" y="5079"/>
                  </a:lnTo>
                  <a:lnTo>
                    <a:pt x="21589" y="5079"/>
                  </a:lnTo>
                  <a:lnTo>
                    <a:pt x="21589" y="7619"/>
                  </a:lnTo>
                  <a:lnTo>
                    <a:pt x="24129" y="7619"/>
                  </a:lnTo>
                  <a:lnTo>
                    <a:pt x="24129" y="1269"/>
                  </a:lnTo>
                  <a:close/>
                </a:path>
                <a:path w="24129" h="419100">
                  <a:moveTo>
                    <a:pt x="24129" y="7619"/>
                  </a:moveTo>
                  <a:lnTo>
                    <a:pt x="21589" y="7619"/>
                  </a:lnTo>
                  <a:lnTo>
                    <a:pt x="21589" y="10159"/>
                  </a:lnTo>
                  <a:lnTo>
                    <a:pt x="20320" y="10159"/>
                  </a:lnTo>
                  <a:lnTo>
                    <a:pt x="20320" y="13969"/>
                  </a:lnTo>
                  <a:lnTo>
                    <a:pt x="24129" y="13969"/>
                  </a:lnTo>
                  <a:lnTo>
                    <a:pt x="24129" y="7619"/>
                  </a:lnTo>
                  <a:close/>
                </a:path>
                <a:path w="24129" h="419100">
                  <a:moveTo>
                    <a:pt x="24129" y="227329"/>
                  </a:moveTo>
                  <a:lnTo>
                    <a:pt x="22860" y="227329"/>
                  </a:lnTo>
                  <a:lnTo>
                    <a:pt x="22860" y="229869"/>
                  </a:lnTo>
                  <a:lnTo>
                    <a:pt x="24129" y="229869"/>
                  </a:lnTo>
                  <a:lnTo>
                    <a:pt x="24129" y="227329"/>
                  </a:lnTo>
                  <a:close/>
                </a:path>
                <a:path w="24129" h="419100">
                  <a:moveTo>
                    <a:pt x="24129" y="229869"/>
                  </a:moveTo>
                  <a:lnTo>
                    <a:pt x="21589" y="229869"/>
                  </a:lnTo>
                  <a:lnTo>
                    <a:pt x="21589" y="232409"/>
                  </a:lnTo>
                  <a:lnTo>
                    <a:pt x="20320" y="232409"/>
                  </a:lnTo>
                  <a:lnTo>
                    <a:pt x="20320" y="234949"/>
                  </a:lnTo>
                  <a:lnTo>
                    <a:pt x="19050" y="234949"/>
                  </a:lnTo>
                  <a:lnTo>
                    <a:pt x="19050" y="236219"/>
                  </a:lnTo>
                  <a:lnTo>
                    <a:pt x="24129" y="236219"/>
                  </a:lnTo>
                  <a:lnTo>
                    <a:pt x="24129" y="229869"/>
                  </a:lnTo>
                  <a:close/>
                </a:path>
                <a:path w="24129" h="419100">
                  <a:moveTo>
                    <a:pt x="24129" y="236219"/>
                  </a:moveTo>
                  <a:lnTo>
                    <a:pt x="19050" y="236219"/>
                  </a:lnTo>
                  <a:lnTo>
                    <a:pt x="19050" y="237489"/>
                  </a:lnTo>
                  <a:lnTo>
                    <a:pt x="17779" y="237489"/>
                  </a:lnTo>
                  <a:lnTo>
                    <a:pt x="17779" y="240029"/>
                  </a:lnTo>
                  <a:lnTo>
                    <a:pt x="16510" y="240029"/>
                  </a:lnTo>
                  <a:lnTo>
                    <a:pt x="16510" y="242569"/>
                  </a:lnTo>
                  <a:lnTo>
                    <a:pt x="24129" y="242569"/>
                  </a:lnTo>
                  <a:lnTo>
                    <a:pt x="24129" y="236219"/>
                  </a:lnTo>
                  <a:close/>
                </a:path>
                <a:path w="24129" h="419100">
                  <a:moveTo>
                    <a:pt x="24129" y="242569"/>
                  </a:moveTo>
                  <a:lnTo>
                    <a:pt x="15239" y="242569"/>
                  </a:lnTo>
                  <a:lnTo>
                    <a:pt x="15239" y="246379"/>
                  </a:lnTo>
                  <a:lnTo>
                    <a:pt x="13970" y="246379"/>
                  </a:lnTo>
                  <a:lnTo>
                    <a:pt x="13970" y="248919"/>
                  </a:lnTo>
                  <a:lnTo>
                    <a:pt x="24129" y="248919"/>
                  </a:lnTo>
                  <a:lnTo>
                    <a:pt x="24129" y="242569"/>
                  </a:lnTo>
                  <a:close/>
                </a:path>
                <a:path w="24129" h="419100">
                  <a:moveTo>
                    <a:pt x="24129" y="248919"/>
                  </a:moveTo>
                  <a:lnTo>
                    <a:pt x="12700" y="248919"/>
                  </a:lnTo>
                  <a:lnTo>
                    <a:pt x="12700" y="251459"/>
                  </a:lnTo>
                  <a:lnTo>
                    <a:pt x="11429" y="251459"/>
                  </a:lnTo>
                  <a:lnTo>
                    <a:pt x="11429" y="255269"/>
                  </a:lnTo>
                  <a:lnTo>
                    <a:pt x="24129" y="255269"/>
                  </a:lnTo>
                  <a:lnTo>
                    <a:pt x="24129" y="248919"/>
                  </a:lnTo>
                  <a:close/>
                </a:path>
                <a:path w="24129" h="419100">
                  <a:moveTo>
                    <a:pt x="24129" y="255269"/>
                  </a:moveTo>
                  <a:lnTo>
                    <a:pt x="10160" y="255269"/>
                  </a:lnTo>
                  <a:lnTo>
                    <a:pt x="10160" y="259079"/>
                  </a:lnTo>
                  <a:lnTo>
                    <a:pt x="8889" y="259079"/>
                  </a:lnTo>
                  <a:lnTo>
                    <a:pt x="8889" y="261619"/>
                  </a:lnTo>
                  <a:lnTo>
                    <a:pt x="24129" y="261619"/>
                  </a:lnTo>
                  <a:lnTo>
                    <a:pt x="24129" y="255269"/>
                  </a:lnTo>
                  <a:close/>
                </a:path>
                <a:path w="24129" h="419100">
                  <a:moveTo>
                    <a:pt x="24129" y="261619"/>
                  </a:moveTo>
                  <a:lnTo>
                    <a:pt x="8889" y="261619"/>
                  </a:lnTo>
                  <a:lnTo>
                    <a:pt x="8889" y="264159"/>
                  </a:lnTo>
                  <a:lnTo>
                    <a:pt x="7620" y="264159"/>
                  </a:lnTo>
                  <a:lnTo>
                    <a:pt x="7620" y="267969"/>
                  </a:lnTo>
                  <a:lnTo>
                    <a:pt x="24129" y="267969"/>
                  </a:lnTo>
                  <a:lnTo>
                    <a:pt x="24129" y="261619"/>
                  </a:lnTo>
                  <a:close/>
                </a:path>
                <a:path w="24129" h="419100">
                  <a:moveTo>
                    <a:pt x="24129" y="267969"/>
                  </a:moveTo>
                  <a:lnTo>
                    <a:pt x="6350" y="267969"/>
                  </a:lnTo>
                  <a:lnTo>
                    <a:pt x="6350" y="274319"/>
                  </a:lnTo>
                  <a:lnTo>
                    <a:pt x="24129" y="274319"/>
                  </a:lnTo>
                  <a:lnTo>
                    <a:pt x="24129" y="267969"/>
                  </a:lnTo>
                  <a:close/>
                </a:path>
                <a:path w="24129" h="419100">
                  <a:moveTo>
                    <a:pt x="24129" y="274319"/>
                  </a:moveTo>
                  <a:lnTo>
                    <a:pt x="5079" y="274319"/>
                  </a:lnTo>
                  <a:lnTo>
                    <a:pt x="5079" y="280669"/>
                  </a:lnTo>
                  <a:lnTo>
                    <a:pt x="24129" y="280669"/>
                  </a:lnTo>
                  <a:lnTo>
                    <a:pt x="24129" y="274319"/>
                  </a:lnTo>
                  <a:close/>
                </a:path>
                <a:path w="24129" h="419100">
                  <a:moveTo>
                    <a:pt x="24129" y="280669"/>
                  </a:moveTo>
                  <a:lnTo>
                    <a:pt x="5079" y="280669"/>
                  </a:lnTo>
                  <a:lnTo>
                    <a:pt x="5079" y="283209"/>
                  </a:lnTo>
                  <a:lnTo>
                    <a:pt x="3810" y="283209"/>
                  </a:lnTo>
                  <a:lnTo>
                    <a:pt x="3810" y="292099"/>
                  </a:lnTo>
                  <a:lnTo>
                    <a:pt x="2539" y="292099"/>
                  </a:lnTo>
                  <a:lnTo>
                    <a:pt x="2539" y="302259"/>
                  </a:lnTo>
                  <a:lnTo>
                    <a:pt x="1270" y="302259"/>
                  </a:lnTo>
                  <a:lnTo>
                    <a:pt x="1270" y="306069"/>
                  </a:lnTo>
                  <a:lnTo>
                    <a:pt x="24129" y="306069"/>
                  </a:lnTo>
                  <a:lnTo>
                    <a:pt x="24129" y="280669"/>
                  </a:lnTo>
                  <a:close/>
                </a:path>
                <a:path w="24129" h="419100">
                  <a:moveTo>
                    <a:pt x="24129" y="306069"/>
                  </a:moveTo>
                  <a:lnTo>
                    <a:pt x="1270" y="306069"/>
                  </a:lnTo>
                  <a:lnTo>
                    <a:pt x="1270" y="311149"/>
                  </a:lnTo>
                  <a:lnTo>
                    <a:pt x="24129" y="311149"/>
                  </a:lnTo>
                  <a:lnTo>
                    <a:pt x="24129" y="306069"/>
                  </a:lnTo>
                  <a:close/>
                </a:path>
                <a:path w="24129" h="419100">
                  <a:moveTo>
                    <a:pt x="24129" y="311150"/>
                  </a:moveTo>
                  <a:lnTo>
                    <a:pt x="1270" y="311150"/>
                  </a:lnTo>
                  <a:lnTo>
                    <a:pt x="1270" y="316229"/>
                  </a:lnTo>
                  <a:lnTo>
                    <a:pt x="0" y="316229"/>
                  </a:lnTo>
                  <a:lnTo>
                    <a:pt x="0" y="318769"/>
                  </a:lnTo>
                  <a:lnTo>
                    <a:pt x="24129" y="318769"/>
                  </a:lnTo>
                  <a:lnTo>
                    <a:pt x="24129" y="311150"/>
                  </a:lnTo>
                  <a:close/>
                </a:path>
                <a:path w="24129" h="419100">
                  <a:moveTo>
                    <a:pt x="24129" y="318769"/>
                  </a:moveTo>
                  <a:lnTo>
                    <a:pt x="0" y="318769"/>
                  </a:lnTo>
                  <a:lnTo>
                    <a:pt x="0" y="325119"/>
                  </a:lnTo>
                  <a:lnTo>
                    <a:pt x="24129" y="325119"/>
                  </a:lnTo>
                  <a:lnTo>
                    <a:pt x="24129" y="318769"/>
                  </a:lnTo>
                  <a:close/>
                </a:path>
                <a:path w="24129" h="419100">
                  <a:moveTo>
                    <a:pt x="24129" y="325119"/>
                  </a:moveTo>
                  <a:lnTo>
                    <a:pt x="0" y="325119"/>
                  </a:lnTo>
                  <a:lnTo>
                    <a:pt x="0" y="331469"/>
                  </a:lnTo>
                  <a:lnTo>
                    <a:pt x="24129" y="331469"/>
                  </a:lnTo>
                  <a:lnTo>
                    <a:pt x="24129" y="325119"/>
                  </a:lnTo>
                  <a:close/>
                </a:path>
                <a:path w="24129" h="419100">
                  <a:moveTo>
                    <a:pt x="24129" y="331469"/>
                  </a:moveTo>
                  <a:lnTo>
                    <a:pt x="0" y="331469"/>
                  </a:lnTo>
                  <a:lnTo>
                    <a:pt x="0" y="336549"/>
                  </a:lnTo>
                  <a:lnTo>
                    <a:pt x="1270" y="336549"/>
                  </a:lnTo>
                  <a:lnTo>
                    <a:pt x="1270" y="337819"/>
                  </a:lnTo>
                  <a:lnTo>
                    <a:pt x="24129" y="337819"/>
                  </a:lnTo>
                  <a:lnTo>
                    <a:pt x="24129" y="331469"/>
                  </a:lnTo>
                  <a:close/>
                </a:path>
                <a:path w="24129" h="419100">
                  <a:moveTo>
                    <a:pt x="24129" y="337819"/>
                  </a:moveTo>
                  <a:lnTo>
                    <a:pt x="1270" y="337819"/>
                  </a:lnTo>
                  <a:lnTo>
                    <a:pt x="1270" y="344169"/>
                  </a:lnTo>
                  <a:lnTo>
                    <a:pt x="24129" y="344169"/>
                  </a:lnTo>
                  <a:lnTo>
                    <a:pt x="24129" y="337819"/>
                  </a:lnTo>
                  <a:close/>
                </a:path>
                <a:path w="24129" h="419100">
                  <a:moveTo>
                    <a:pt x="24129" y="344169"/>
                  </a:moveTo>
                  <a:lnTo>
                    <a:pt x="1270" y="344169"/>
                  </a:lnTo>
                  <a:lnTo>
                    <a:pt x="1270" y="350519"/>
                  </a:lnTo>
                  <a:lnTo>
                    <a:pt x="24129" y="350519"/>
                  </a:lnTo>
                  <a:lnTo>
                    <a:pt x="24129" y="344169"/>
                  </a:lnTo>
                  <a:close/>
                </a:path>
                <a:path w="24129" h="419100">
                  <a:moveTo>
                    <a:pt x="24129" y="350519"/>
                  </a:moveTo>
                  <a:lnTo>
                    <a:pt x="1270" y="350519"/>
                  </a:lnTo>
                  <a:lnTo>
                    <a:pt x="1270" y="351789"/>
                  </a:lnTo>
                  <a:lnTo>
                    <a:pt x="2539" y="351789"/>
                  </a:lnTo>
                  <a:lnTo>
                    <a:pt x="2539" y="356869"/>
                  </a:lnTo>
                  <a:lnTo>
                    <a:pt x="24129" y="356869"/>
                  </a:lnTo>
                  <a:lnTo>
                    <a:pt x="24129" y="350519"/>
                  </a:lnTo>
                  <a:close/>
                </a:path>
                <a:path w="24129" h="419100">
                  <a:moveTo>
                    <a:pt x="24129" y="356869"/>
                  </a:moveTo>
                  <a:lnTo>
                    <a:pt x="2539" y="356869"/>
                  </a:lnTo>
                  <a:lnTo>
                    <a:pt x="2539" y="360679"/>
                  </a:lnTo>
                  <a:lnTo>
                    <a:pt x="3810" y="360679"/>
                  </a:lnTo>
                  <a:lnTo>
                    <a:pt x="3810" y="363219"/>
                  </a:lnTo>
                  <a:lnTo>
                    <a:pt x="24129" y="363219"/>
                  </a:lnTo>
                  <a:lnTo>
                    <a:pt x="24129" y="356869"/>
                  </a:lnTo>
                  <a:close/>
                </a:path>
                <a:path w="24129" h="419100">
                  <a:moveTo>
                    <a:pt x="24129" y="363219"/>
                  </a:moveTo>
                  <a:lnTo>
                    <a:pt x="3810" y="363219"/>
                  </a:lnTo>
                  <a:lnTo>
                    <a:pt x="3810" y="368299"/>
                  </a:lnTo>
                  <a:lnTo>
                    <a:pt x="5079" y="368299"/>
                  </a:lnTo>
                  <a:lnTo>
                    <a:pt x="5079" y="369569"/>
                  </a:lnTo>
                  <a:lnTo>
                    <a:pt x="24129" y="369569"/>
                  </a:lnTo>
                  <a:lnTo>
                    <a:pt x="24129" y="363219"/>
                  </a:lnTo>
                  <a:close/>
                </a:path>
                <a:path w="24129" h="419100">
                  <a:moveTo>
                    <a:pt x="24129" y="369569"/>
                  </a:moveTo>
                  <a:lnTo>
                    <a:pt x="5079" y="369569"/>
                  </a:lnTo>
                  <a:lnTo>
                    <a:pt x="5079" y="373379"/>
                  </a:lnTo>
                  <a:lnTo>
                    <a:pt x="6350" y="373379"/>
                  </a:lnTo>
                  <a:lnTo>
                    <a:pt x="6350" y="375919"/>
                  </a:lnTo>
                  <a:lnTo>
                    <a:pt x="24129" y="375919"/>
                  </a:lnTo>
                  <a:lnTo>
                    <a:pt x="24129" y="369569"/>
                  </a:lnTo>
                  <a:close/>
                </a:path>
                <a:path w="24129" h="419100">
                  <a:moveTo>
                    <a:pt x="24129" y="375919"/>
                  </a:moveTo>
                  <a:lnTo>
                    <a:pt x="6350" y="375919"/>
                  </a:lnTo>
                  <a:lnTo>
                    <a:pt x="6350" y="377189"/>
                  </a:lnTo>
                  <a:lnTo>
                    <a:pt x="7620" y="377189"/>
                  </a:lnTo>
                  <a:lnTo>
                    <a:pt x="7620" y="382269"/>
                  </a:lnTo>
                  <a:lnTo>
                    <a:pt x="8889" y="382269"/>
                  </a:lnTo>
                  <a:lnTo>
                    <a:pt x="8889" y="387349"/>
                  </a:lnTo>
                  <a:lnTo>
                    <a:pt x="10160" y="387349"/>
                  </a:lnTo>
                  <a:lnTo>
                    <a:pt x="10160" y="392429"/>
                  </a:lnTo>
                  <a:lnTo>
                    <a:pt x="11429" y="392429"/>
                  </a:lnTo>
                  <a:lnTo>
                    <a:pt x="11429" y="393699"/>
                  </a:lnTo>
                  <a:lnTo>
                    <a:pt x="24129" y="393699"/>
                  </a:lnTo>
                  <a:lnTo>
                    <a:pt x="24129" y="375919"/>
                  </a:lnTo>
                  <a:close/>
                </a:path>
                <a:path w="24129" h="419100">
                  <a:moveTo>
                    <a:pt x="24129" y="393700"/>
                  </a:moveTo>
                  <a:lnTo>
                    <a:pt x="11429" y="393700"/>
                  </a:lnTo>
                  <a:lnTo>
                    <a:pt x="11429" y="396239"/>
                  </a:lnTo>
                  <a:lnTo>
                    <a:pt x="12700" y="396239"/>
                  </a:lnTo>
                  <a:lnTo>
                    <a:pt x="12700" y="398779"/>
                  </a:lnTo>
                  <a:lnTo>
                    <a:pt x="13970" y="398779"/>
                  </a:lnTo>
                  <a:lnTo>
                    <a:pt x="13970" y="401319"/>
                  </a:lnTo>
                  <a:lnTo>
                    <a:pt x="24129" y="401319"/>
                  </a:lnTo>
                  <a:lnTo>
                    <a:pt x="24129" y="393700"/>
                  </a:lnTo>
                  <a:close/>
                </a:path>
                <a:path w="24129" h="419100">
                  <a:moveTo>
                    <a:pt x="24129" y="401319"/>
                  </a:moveTo>
                  <a:lnTo>
                    <a:pt x="15239" y="401319"/>
                  </a:lnTo>
                  <a:lnTo>
                    <a:pt x="15239" y="403859"/>
                  </a:lnTo>
                  <a:lnTo>
                    <a:pt x="16510" y="403859"/>
                  </a:lnTo>
                  <a:lnTo>
                    <a:pt x="16510" y="406399"/>
                  </a:lnTo>
                  <a:lnTo>
                    <a:pt x="24129" y="406399"/>
                  </a:lnTo>
                  <a:lnTo>
                    <a:pt x="24129" y="401319"/>
                  </a:lnTo>
                  <a:close/>
                </a:path>
                <a:path w="24129" h="419100">
                  <a:moveTo>
                    <a:pt x="24129" y="406400"/>
                  </a:moveTo>
                  <a:lnTo>
                    <a:pt x="17779" y="406400"/>
                  </a:lnTo>
                  <a:lnTo>
                    <a:pt x="17779" y="408939"/>
                  </a:lnTo>
                  <a:lnTo>
                    <a:pt x="19050" y="408939"/>
                  </a:lnTo>
                  <a:lnTo>
                    <a:pt x="19050" y="411479"/>
                  </a:lnTo>
                  <a:lnTo>
                    <a:pt x="20320" y="411479"/>
                  </a:lnTo>
                  <a:lnTo>
                    <a:pt x="20320" y="414019"/>
                  </a:lnTo>
                  <a:lnTo>
                    <a:pt x="24129" y="414019"/>
                  </a:lnTo>
                  <a:lnTo>
                    <a:pt x="24129" y="406400"/>
                  </a:lnTo>
                  <a:close/>
                </a:path>
                <a:path w="24129" h="419100">
                  <a:moveTo>
                    <a:pt x="24129" y="414019"/>
                  </a:moveTo>
                  <a:lnTo>
                    <a:pt x="21589" y="414019"/>
                  </a:lnTo>
                  <a:lnTo>
                    <a:pt x="21589" y="416559"/>
                  </a:lnTo>
                  <a:lnTo>
                    <a:pt x="22860" y="416559"/>
                  </a:lnTo>
                  <a:lnTo>
                    <a:pt x="22860" y="419099"/>
                  </a:lnTo>
                  <a:lnTo>
                    <a:pt x="24129" y="419099"/>
                  </a:lnTo>
                  <a:lnTo>
                    <a:pt x="24129" y="414019"/>
                  </a:lnTo>
                  <a:close/>
                </a:path>
              </a:pathLst>
            </a:custGeom>
            <a:solidFill>
              <a:srgbClr val="151515"/>
            </a:solidFill>
          </p:spPr>
          <p:txBody>
            <a:bodyPr bIns="0" lIns="0" rIns="0" rtlCol="0" tIns="0" wrap="square"/>
            <a:p/>
          </p:txBody>
        </p:sp>
        <p:sp>
          <p:nvSpPr>
            <p:cNvPr id="1048955" name="object 232"/>
            <p:cNvSpPr/>
            <p:nvPr/>
          </p:nvSpPr>
          <p:spPr>
            <a:xfrm>
              <a:off x="6362700" y="4461509"/>
              <a:ext cx="590550" cy="252729"/>
            </a:xfrm>
            <a:custGeom>
              <a:avLst/>
              <a:ahLst/>
              <a:rect l="l" t="t" r="r" b="b"/>
              <a:pathLst>
                <a:path w="590550" h="252729">
                  <a:moveTo>
                    <a:pt x="590550" y="27940"/>
                  </a:moveTo>
                  <a:lnTo>
                    <a:pt x="575310" y="22860"/>
                  </a:lnTo>
                  <a:lnTo>
                    <a:pt x="558800" y="17780"/>
                  </a:lnTo>
                  <a:lnTo>
                    <a:pt x="557530" y="17780"/>
                  </a:lnTo>
                  <a:lnTo>
                    <a:pt x="541020" y="13970"/>
                  </a:lnTo>
                  <a:lnTo>
                    <a:pt x="521970" y="10160"/>
                  </a:lnTo>
                  <a:lnTo>
                    <a:pt x="502920" y="7620"/>
                  </a:lnTo>
                  <a:lnTo>
                    <a:pt x="458470" y="3810"/>
                  </a:lnTo>
                  <a:lnTo>
                    <a:pt x="410210" y="1270"/>
                  </a:lnTo>
                  <a:lnTo>
                    <a:pt x="408940" y="1270"/>
                  </a:lnTo>
                  <a:lnTo>
                    <a:pt x="354330" y="0"/>
                  </a:lnTo>
                  <a:lnTo>
                    <a:pt x="318770" y="1270"/>
                  </a:lnTo>
                  <a:lnTo>
                    <a:pt x="284480" y="3810"/>
                  </a:lnTo>
                  <a:lnTo>
                    <a:pt x="251447" y="6350"/>
                  </a:lnTo>
                  <a:lnTo>
                    <a:pt x="219697" y="11430"/>
                  </a:lnTo>
                  <a:lnTo>
                    <a:pt x="218440" y="11430"/>
                  </a:lnTo>
                  <a:lnTo>
                    <a:pt x="189230" y="17780"/>
                  </a:lnTo>
                  <a:lnTo>
                    <a:pt x="176530" y="21590"/>
                  </a:lnTo>
                  <a:lnTo>
                    <a:pt x="163830" y="25400"/>
                  </a:lnTo>
                  <a:lnTo>
                    <a:pt x="151130" y="29210"/>
                  </a:lnTo>
                  <a:lnTo>
                    <a:pt x="139700" y="34290"/>
                  </a:lnTo>
                  <a:lnTo>
                    <a:pt x="129540" y="38100"/>
                  </a:lnTo>
                  <a:lnTo>
                    <a:pt x="120650" y="43180"/>
                  </a:lnTo>
                  <a:lnTo>
                    <a:pt x="119380" y="43180"/>
                  </a:lnTo>
                  <a:lnTo>
                    <a:pt x="107950" y="50800"/>
                  </a:lnTo>
                  <a:lnTo>
                    <a:pt x="96520" y="58420"/>
                  </a:lnTo>
                  <a:lnTo>
                    <a:pt x="95250" y="58420"/>
                  </a:lnTo>
                  <a:lnTo>
                    <a:pt x="85090" y="66040"/>
                  </a:lnTo>
                  <a:lnTo>
                    <a:pt x="76200" y="73660"/>
                  </a:lnTo>
                  <a:lnTo>
                    <a:pt x="76200" y="74930"/>
                  </a:lnTo>
                  <a:lnTo>
                    <a:pt x="74930" y="74930"/>
                  </a:lnTo>
                  <a:lnTo>
                    <a:pt x="66040" y="82550"/>
                  </a:lnTo>
                  <a:lnTo>
                    <a:pt x="66040" y="83820"/>
                  </a:lnTo>
                  <a:lnTo>
                    <a:pt x="57150" y="92710"/>
                  </a:lnTo>
                  <a:lnTo>
                    <a:pt x="49530" y="101600"/>
                  </a:lnTo>
                  <a:lnTo>
                    <a:pt x="43180" y="111760"/>
                  </a:lnTo>
                  <a:lnTo>
                    <a:pt x="41910" y="111760"/>
                  </a:lnTo>
                  <a:lnTo>
                    <a:pt x="35560" y="121920"/>
                  </a:lnTo>
                  <a:lnTo>
                    <a:pt x="29210" y="133350"/>
                  </a:lnTo>
                  <a:lnTo>
                    <a:pt x="24130" y="144780"/>
                  </a:lnTo>
                  <a:lnTo>
                    <a:pt x="19050" y="157480"/>
                  </a:lnTo>
                  <a:lnTo>
                    <a:pt x="17780" y="157480"/>
                  </a:lnTo>
                  <a:lnTo>
                    <a:pt x="13970" y="171450"/>
                  </a:lnTo>
                  <a:lnTo>
                    <a:pt x="8890" y="186690"/>
                  </a:lnTo>
                  <a:lnTo>
                    <a:pt x="5080" y="201930"/>
                  </a:lnTo>
                  <a:lnTo>
                    <a:pt x="1270" y="218440"/>
                  </a:lnTo>
                  <a:lnTo>
                    <a:pt x="0" y="224790"/>
                  </a:lnTo>
                  <a:lnTo>
                    <a:pt x="6350" y="226060"/>
                  </a:lnTo>
                  <a:lnTo>
                    <a:pt x="252730" y="252730"/>
                  </a:lnTo>
                  <a:lnTo>
                    <a:pt x="252730" y="246380"/>
                  </a:lnTo>
                  <a:lnTo>
                    <a:pt x="254000" y="240030"/>
                  </a:lnTo>
                  <a:lnTo>
                    <a:pt x="15519" y="214223"/>
                  </a:lnTo>
                  <a:lnTo>
                    <a:pt x="17780" y="204470"/>
                  </a:lnTo>
                  <a:lnTo>
                    <a:pt x="21297" y="190385"/>
                  </a:lnTo>
                  <a:lnTo>
                    <a:pt x="21590" y="190500"/>
                  </a:lnTo>
                  <a:lnTo>
                    <a:pt x="25107" y="176390"/>
                  </a:lnTo>
                  <a:lnTo>
                    <a:pt x="25400" y="176530"/>
                  </a:lnTo>
                  <a:lnTo>
                    <a:pt x="30480" y="162560"/>
                  </a:lnTo>
                  <a:lnTo>
                    <a:pt x="35560" y="149860"/>
                  </a:lnTo>
                  <a:lnTo>
                    <a:pt x="40208" y="139382"/>
                  </a:lnTo>
                  <a:lnTo>
                    <a:pt x="40640" y="139700"/>
                  </a:lnTo>
                  <a:lnTo>
                    <a:pt x="46990" y="128270"/>
                  </a:lnTo>
                  <a:lnTo>
                    <a:pt x="52793" y="118986"/>
                  </a:lnTo>
                  <a:lnTo>
                    <a:pt x="53340" y="119380"/>
                  </a:lnTo>
                  <a:lnTo>
                    <a:pt x="59690" y="109220"/>
                  </a:lnTo>
                  <a:lnTo>
                    <a:pt x="67310" y="100330"/>
                  </a:lnTo>
                  <a:lnTo>
                    <a:pt x="74930" y="92710"/>
                  </a:lnTo>
                  <a:lnTo>
                    <a:pt x="83820" y="83820"/>
                  </a:lnTo>
                  <a:lnTo>
                    <a:pt x="93980" y="76200"/>
                  </a:lnTo>
                  <a:lnTo>
                    <a:pt x="104140" y="68580"/>
                  </a:lnTo>
                  <a:lnTo>
                    <a:pt x="103632" y="68072"/>
                  </a:lnTo>
                  <a:lnTo>
                    <a:pt x="114300" y="60960"/>
                  </a:lnTo>
                  <a:lnTo>
                    <a:pt x="125730" y="54610"/>
                  </a:lnTo>
                  <a:lnTo>
                    <a:pt x="135890" y="49530"/>
                  </a:lnTo>
                  <a:lnTo>
                    <a:pt x="135610" y="49161"/>
                  </a:lnTo>
                  <a:lnTo>
                    <a:pt x="144780" y="45720"/>
                  </a:lnTo>
                  <a:lnTo>
                    <a:pt x="156197" y="40640"/>
                  </a:lnTo>
                  <a:lnTo>
                    <a:pt x="156044" y="40271"/>
                  </a:lnTo>
                  <a:lnTo>
                    <a:pt x="166370" y="36830"/>
                  </a:lnTo>
                  <a:lnTo>
                    <a:pt x="179070" y="33020"/>
                  </a:lnTo>
                  <a:lnTo>
                    <a:pt x="193040" y="30480"/>
                  </a:lnTo>
                  <a:lnTo>
                    <a:pt x="222250" y="24130"/>
                  </a:lnTo>
                  <a:lnTo>
                    <a:pt x="222161" y="23939"/>
                  </a:lnTo>
                  <a:lnTo>
                    <a:pt x="252730" y="19050"/>
                  </a:lnTo>
                  <a:lnTo>
                    <a:pt x="285750" y="15240"/>
                  </a:lnTo>
                  <a:lnTo>
                    <a:pt x="318770" y="12700"/>
                  </a:lnTo>
                  <a:lnTo>
                    <a:pt x="354330" y="12700"/>
                  </a:lnTo>
                  <a:lnTo>
                    <a:pt x="408940" y="12700"/>
                  </a:lnTo>
                  <a:lnTo>
                    <a:pt x="457212" y="15176"/>
                  </a:lnTo>
                  <a:lnTo>
                    <a:pt x="500405" y="20180"/>
                  </a:lnTo>
                  <a:lnTo>
                    <a:pt x="500380" y="20320"/>
                  </a:lnTo>
                  <a:lnTo>
                    <a:pt x="520700" y="22860"/>
                  </a:lnTo>
                  <a:lnTo>
                    <a:pt x="538480" y="25400"/>
                  </a:lnTo>
                  <a:lnTo>
                    <a:pt x="554990" y="30480"/>
                  </a:lnTo>
                  <a:lnTo>
                    <a:pt x="571500" y="34290"/>
                  </a:lnTo>
                  <a:lnTo>
                    <a:pt x="586740" y="39370"/>
                  </a:lnTo>
                  <a:lnTo>
                    <a:pt x="588010" y="34290"/>
                  </a:lnTo>
                  <a:lnTo>
                    <a:pt x="590550" y="27940"/>
                  </a:lnTo>
                  <a:close/>
                </a:path>
              </a:pathLst>
            </a:custGeom>
            <a:solidFill>
              <a:srgbClr val="BFBFBF"/>
            </a:solidFill>
          </p:spPr>
          <p:txBody>
            <a:bodyPr bIns="0" lIns="0" rIns="0" rtlCol="0" tIns="0" wrap="square"/>
            <a:p/>
          </p:txBody>
        </p:sp>
        <p:sp>
          <p:nvSpPr>
            <p:cNvPr id="1048956" name="object 233"/>
            <p:cNvSpPr/>
            <p:nvPr/>
          </p:nvSpPr>
          <p:spPr>
            <a:xfrm>
              <a:off x="6863080" y="4484369"/>
              <a:ext cx="267970" cy="698500"/>
            </a:xfrm>
            <a:custGeom>
              <a:avLst/>
              <a:ahLst/>
              <a:rect l="l" t="t" r="r" b="b"/>
              <a:pathLst>
                <a:path w="267970" h="698500">
                  <a:moveTo>
                    <a:pt x="267970" y="698500"/>
                  </a:moveTo>
                  <a:lnTo>
                    <a:pt x="264160" y="689610"/>
                  </a:lnTo>
                  <a:lnTo>
                    <a:pt x="255270" y="669290"/>
                  </a:lnTo>
                  <a:lnTo>
                    <a:pt x="247738" y="651751"/>
                  </a:lnTo>
                  <a:lnTo>
                    <a:pt x="248920" y="651510"/>
                  </a:lnTo>
                  <a:lnTo>
                    <a:pt x="242570" y="635000"/>
                  </a:lnTo>
                  <a:lnTo>
                    <a:pt x="241300" y="627380"/>
                  </a:lnTo>
                  <a:lnTo>
                    <a:pt x="238760" y="619760"/>
                  </a:lnTo>
                  <a:lnTo>
                    <a:pt x="238544" y="619810"/>
                  </a:lnTo>
                  <a:lnTo>
                    <a:pt x="237490" y="613410"/>
                  </a:lnTo>
                  <a:lnTo>
                    <a:pt x="236220" y="605790"/>
                  </a:lnTo>
                  <a:lnTo>
                    <a:pt x="234950" y="588010"/>
                  </a:lnTo>
                  <a:lnTo>
                    <a:pt x="232410" y="567690"/>
                  </a:lnTo>
                  <a:lnTo>
                    <a:pt x="232410" y="544830"/>
                  </a:lnTo>
                  <a:lnTo>
                    <a:pt x="232410" y="238760"/>
                  </a:lnTo>
                  <a:lnTo>
                    <a:pt x="232410" y="237490"/>
                  </a:lnTo>
                  <a:lnTo>
                    <a:pt x="232410" y="226060"/>
                  </a:lnTo>
                  <a:lnTo>
                    <a:pt x="231140" y="213360"/>
                  </a:lnTo>
                  <a:lnTo>
                    <a:pt x="229870" y="200660"/>
                  </a:lnTo>
                  <a:lnTo>
                    <a:pt x="227330" y="187960"/>
                  </a:lnTo>
                  <a:lnTo>
                    <a:pt x="224790" y="173990"/>
                  </a:lnTo>
                  <a:lnTo>
                    <a:pt x="222250" y="161290"/>
                  </a:lnTo>
                  <a:lnTo>
                    <a:pt x="218440" y="147320"/>
                  </a:lnTo>
                  <a:lnTo>
                    <a:pt x="213360" y="134620"/>
                  </a:lnTo>
                  <a:lnTo>
                    <a:pt x="213360" y="133350"/>
                  </a:lnTo>
                  <a:lnTo>
                    <a:pt x="208280" y="120650"/>
                  </a:lnTo>
                  <a:lnTo>
                    <a:pt x="203200" y="107950"/>
                  </a:lnTo>
                  <a:lnTo>
                    <a:pt x="196850" y="96520"/>
                  </a:lnTo>
                  <a:lnTo>
                    <a:pt x="190500" y="85090"/>
                  </a:lnTo>
                  <a:lnTo>
                    <a:pt x="190500" y="83820"/>
                  </a:lnTo>
                  <a:lnTo>
                    <a:pt x="184150" y="74930"/>
                  </a:lnTo>
                  <a:lnTo>
                    <a:pt x="147320" y="38100"/>
                  </a:lnTo>
                  <a:lnTo>
                    <a:pt x="134620" y="29210"/>
                  </a:lnTo>
                  <a:lnTo>
                    <a:pt x="134620" y="27940"/>
                  </a:lnTo>
                  <a:lnTo>
                    <a:pt x="120650" y="20320"/>
                  </a:lnTo>
                  <a:lnTo>
                    <a:pt x="106680" y="12700"/>
                  </a:lnTo>
                  <a:lnTo>
                    <a:pt x="106680" y="11430"/>
                  </a:lnTo>
                  <a:lnTo>
                    <a:pt x="105410" y="11430"/>
                  </a:lnTo>
                  <a:lnTo>
                    <a:pt x="90170" y="5080"/>
                  </a:lnTo>
                  <a:lnTo>
                    <a:pt x="74930" y="0"/>
                  </a:lnTo>
                  <a:lnTo>
                    <a:pt x="72390" y="5080"/>
                  </a:lnTo>
                  <a:lnTo>
                    <a:pt x="71120" y="11430"/>
                  </a:lnTo>
                  <a:lnTo>
                    <a:pt x="85267" y="16154"/>
                  </a:lnTo>
                  <a:lnTo>
                    <a:pt x="85090" y="16510"/>
                  </a:lnTo>
                  <a:lnTo>
                    <a:pt x="100330" y="24130"/>
                  </a:lnTo>
                  <a:lnTo>
                    <a:pt x="100736" y="23088"/>
                  </a:lnTo>
                  <a:lnTo>
                    <a:pt x="114300" y="30480"/>
                  </a:lnTo>
                  <a:lnTo>
                    <a:pt x="128270" y="39370"/>
                  </a:lnTo>
                  <a:lnTo>
                    <a:pt x="128651" y="38417"/>
                  </a:lnTo>
                  <a:lnTo>
                    <a:pt x="140970" y="48260"/>
                  </a:lnTo>
                  <a:lnTo>
                    <a:pt x="141058" y="48082"/>
                  </a:lnTo>
                  <a:lnTo>
                    <a:pt x="151777" y="56667"/>
                  </a:lnTo>
                  <a:lnTo>
                    <a:pt x="151130" y="57150"/>
                  </a:lnTo>
                  <a:lnTo>
                    <a:pt x="160020" y="64770"/>
                  </a:lnTo>
                  <a:lnTo>
                    <a:pt x="166370" y="73660"/>
                  </a:lnTo>
                  <a:lnTo>
                    <a:pt x="166954" y="73075"/>
                  </a:lnTo>
                  <a:lnTo>
                    <a:pt x="173659" y="80911"/>
                  </a:lnTo>
                  <a:lnTo>
                    <a:pt x="172720" y="81280"/>
                  </a:lnTo>
                  <a:lnTo>
                    <a:pt x="179070" y="91440"/>
                  </a:lnTo>
                  <a:lnTo>
                    <a:pt x="185750" y="101473"/>
                  </a:lnTo>
                  <a:lnTo>
                    <a:pt x="185420" y="101600"/>
                  </a:lnTo>
                  <a:lnTo>
                    <a:pt x="191770" y="113030"/>
                  </a:lnTo>
                  <a:lnTo>
                    <a:pt x="196850" y="124460"/>
                  </a:lnTo>
                  <a:lnTo>
                    <a:pt x="201930" y="138430"/>
                  </a:lnTo>
                  <a:lnTo>
                    <a:pt x="202234" y="138315"/>
                  </a:lnTo>
                  <a:lnTo>
                    <a:pt x="205740" y="151130"/>
                  </a:lnTo>
                  <a:lnTo>
                    <a:pt x="209550" y="163830"/>
                  </a:lnTo>
                  <a:lnTo>
                    <a:pt x="213360" y="176530"/>
                  </a:lnTo>
                  <a:lnTo>
                    <a:pt x="215900" y="189230"/>
                  </a:lnTo>
                  <a:lnTo>
                    <a:pt x="217170" y="201930"/>
                  </a:lnTo>
                  <a:lnTo>
                    <a:pt x="219710" y="214630"/>
                  </a:lnTo>
                  <a:lnTo>
                    <a:pt x="219710" y="226060"/>
                  </a:lnTo>
                  <a:lnTo>
                    <a:pt x="219710" y="238760"/>
                  </a:lnTo>
                  <a:lnTo>
                    <a:pt x="219710" y="544830"/>
                  </a:lnTo>
                  <a:lnTo>
                    <a:pt x="220980" y="567690"/>
                  </a:lnTo>
                  <a:lnTo>
                    <a:pt x="222250" y="589280"/>
                  </a:lnTo>
                  <a:lnTo>
                    <a:pt x="224790" y="607060"/>
                  </a:lnTo>
                  <a:lnTo>
                    <a:pt x="224790" y="614680"/>
                  </a:lnTo>
                  <a:lnTo>
                    <a:pt x="224790" y="615950"/>
                  </a:lnTo>
                  <a:lnTo>
                    <a:pt x="227330" y="622300"/>
                  </a:lnTo>
                  <a:lnTo>
                    <a:pt x="227330" y="623570"/>
                  </a:lnTo>
                  <a:lnTo>
                    <a:pt x="228600" y="629920"/>
                  </a:lnTo>
                  <a:lnTo>
                    <a:pt x="231140" y="637540"/>
                  </a:lnTo>
                  <a:lnTo>
                    <a:pt x="236220" y="655320"/>
                  </a:lnTo>
                  <a:lnTo>
                    <a:pt x="243840" y="673100"/>
                  </a:lnTo>
                  <a:lnTo>
                    <a:pt x="243840" y="674370"/>
                  </a:lnTo>
                  <a:lnTo>
                    <a:pt x="248831" y="685800"/>
                  </a:lnTo>
                  <a:lnTo>
                    <a:pt x="20955" y="685800"/>
                  </a:lnTo>
                  <a:lnTo>
                    <a:pt x="16510" y="676910"/>
                  </a:lnTo>
                  <a:lnTo>
                    <a:pt x="11430" y="666750"/>
                  </a:lnTo>
                  <a:lnTo>
                    <a:pt x="6350" y="669290"/>
                  </a:lnTo>
                  <a:lnTo>
                    <a:pt x="0" y="671830"/>
                  </a:lnTo>
                  <a:lnTo>
                    <a:pt x="5080" y="683260"/>
                  </a:lnTo>
                  <a:lnTo>
                    <a:pt x="6350" y="683260"/>
                  </a:lnTo>
                  <a:lnTo>
                    <a:pt x="12700" y="694690"/>
                  </a:lnTo>
                  <a:lnTo>
                    <a:pt x="13970" y="698500"/>
                  </a:lnTo>
                  <a:lnTo>
                    <a:pt x="17780" y="698500"/>
                  </a:lnTo>
                  <a:lnTo>
                    <a:pt x="257810" y="698500"/>
                  </a:lnTo>
                  <a:lnTo>
                    <a:pt x="267970" y="698500"/>
                  </a:lnTo>
                  <a:close/>
                </a:path>
              </a:pathLst>
            </a:custGeom>
            <a:solidFill>
              <a:srgbClr val="BFBFBF"/>
            </a:solidFill>
          </p:spPr>
          <p:txBody>
            <a:bodyPr bIns="0" lIns="0" rIns="0" rtlCol="0" tIns="0" wrap="square"/>
            <a:p/>
          </p:txBody>
        </p:sp>
        <p:sp>
          <p:nvSpPr>
            <p:cNvPr id="1048957" name="object 234"/>
            <p:cNvSpPr/>
            <p:nvPr/>
          </p:nvSpPr>
          <p:spPr>
            <a:xfrm>
              <a:off x="6408420" y="5078729"/>
              <a:ext cx="471170" cy="120014"/>
            </a:xfrm>
            <a:custGeom>
              <a:avLst/>
              <a:ahLst/>
              <a:rect l="l" t="t" r="r" b="b"/>
              <a:pathLst>
                <a:path w="471170" h="120014">
                  <a:moveTo>
                    <a:pt x="471170" y="82550"/>
                  </a:moveTo>
                  <a:lnTo>
                    <a:pt x="466090" y="72390"/>
                  </a:lnTo>
                  <a:lnTo>
                    <a:pt x="462280" y="62230"/>
                  </a:lnTo>
                  <a:lnTo>
                    <a:pt x="461010" y="58420"/>
                  </a:lnTo>
                  <a:lnTo>
                    <a:pt x="458736" y="55016"/>
                  </a:lnTo>
                  <a:lnTo>
                    <a:pt x="459740" y="54610"/>
                  </a:lnTo>
                  <a:lnTo>
                    <a:pt x="458470" y="52070"/>
                  </a:lnTo>
                  <a:lnTo>
                    <a:pt x="457200" y="48260"/>
                  </a:lnTo>
                  <a:lnTo>
                    <a:pt x="454660" y="38100"/>
                  </a:lnTo>
                  <a:lnTo>
                    <a:pt x="453390" y="26670"/>
                  </a:lnTo>
                  <a:lnTo>
                    <a:pt x="450850" y="11430"/>
                  </a:lnTo>
                  <a:lnTo>
                    <a:pt x="448310" y="0"/>
                  </a:lnTo>
                  <a:lnTo>
                    <a:pt x="440690" y="8890"/>
                  </a:lnTo>
                  <a:lnTo>
                    <a:pt x="428523" y="21056"/>
                  </a:lnTo>
                  <a:lnTo>
                    <a:pt x="427990" y="20320"/>
                  </a:lnTo>
                  <a:lnTo>
                    <a:pt x="415290" y="31750"/>
                  </a:lnTo>
                  <a:lnTo>
                    <a:pt x="402590" y="41910"/>
                  </a:lnTo>
                  <a:lnTo>
                    <a:pt x="403110" y="42443"/>
                  </a:lnTo>
                  <a:lnTo>
                    <a:pt x="391160" y="50800"/>
                  </a:lnTo>
                  <a:lnTo>
                    <a:pt x="378460" y="59690"/>
                  </a:lnTo>
                  <a:lnTo>
                    <a:pt x="365760" y="67310"/>
                  </a:lnTo>
                  <a:lnTo>
                    <a:pt x="354330" y="73660"/>
                  </a:lnTo>
                  <a:lnTo>
                    <a:pt x="341630" y="78740"/>
                  </a:lnTo>
                  <a:lnTo>
                    <a:pt x="325120" y="86360"/>
                  </a:lnTo>
                  <a:lnTo>
                    <a:pt x="307340" y="91440"/>
                  </a:lnTo>
                  <a:lnTo>
                    <a:pt x="288290" y="96520"/>
                  </a:lnTo>
                  <a:lnTo>
                    <a:pt x="288328" y="96761"/>
                  </a:lnTo>
                  <a:lnTo>
                    <a:pt x="269240" y="100330"/>
                  </a:lnTo>
                  <a:lnTo>
                    <a:pt x="248920" y="102870"/>
                  </a:lnTo>
                  <a:lnTo>
                    <a:pt x="248945" y="103035"/>
                  </a:lnTo>
                  <a:lnTo>
                    <a:pt x="229870" y="105410"/>
                  </a:lnTo>
                  <a:lnTo>
                    <a:pt x="208280" y="106680"/>
                  </a:lnTo>
                  <a:lnTo>
                    <a:pt x="185420" y="107950"/>
                  </a:lnTo>
                  <a:lnTo>
                    <a:pt x="157467" y="106743"/>
                  </a:lnTo>
                  <a:lnTo>
                    <a:pt x="130810" y="104140"/>
                  </a:lnTo>
                  <a:lnTo>
                    <a:pt x="105410" y="99060"/>
                  </a:lnTo>
                  <a:lnTo>
                    <a:pt x="82550" y="93980"/>
                  </a:lnTo>
                  <a:lnTo>
                    <a:pt x="60960" y="85090"/>
                  </a:lnTo>
                  <a:lnTo>
                    <a:pt x="50800" y="81280"/>
                  </a:lnTo>
                  <a:lnTo>
                    <a:pt x="41910" y="76200"/>
                  </a:lnTo>
                  <a:lnTo>
                    <a:pt x="31750" y="69850"/>
                  </a:lnTo>
                  <a:lnTo>
                    <a:pt x="31635" y="70142"/>
                  </a:lnTo>
                  <a:lnTo>
                    <a:pt x="24130" y="64770"/>
                  </a:lnTo>
                  <a:lnTo>
                    <a:pt x="15976" y="58953"/>
                  </a:lnTo>
                  <a:lnTo>
                    <a:pt x="16510" y="58420"/>
                  </a:lnTo>
                  <a:lnTo>
                    <a:pt x="7620" y="50800"/>
                  </a:lnTo>
                  <a:lnTo>
                    <a:pt x="0" y="60960"/>
                  </a:lnTo>
                  <a:lnTo>
                    <a:pt x="7620" y="67310"/>
                  </a:lnTo>
                  <a:lnTo>
                    <a:pt x="7620" y="68580"/>
                  </a:lnTo>
                  <a:lnTo>
                    <a:pt x="16510" y="74930"/>
                  </a:lnTo>
                  <a:lnTo>
                    <a:pt x="25400" y="81280"/>
                  </a:lnTo>
                  <a:lnTo>
                    <a:pt x="35560" y="86360"/>
                  </a:lnTo>
                  <a:lnTo>
                    <a:pt x="45720" y="91440"/>
                  </a:lnTo>
                  <a:lnTo>
                    <a:pt x="45720" y="92710"/>
                  </a:lnTo>
                  <a:lnTo>
                    <a:pt x="55880" y="96520"/>
                  </a:lnTo>
                  <a:lnTo>
                    <a:pt x="78740" y="105410"/>
                  </a:lnTo>
                  <a:lnTo>
                    <a:pt x="102870" y="111760"/>
                  </a:lnTo>
                  <a:lnTo>
                    <a:pt x="128270" y="115570"/>
                  </a:lnTo>
                  <a:lnTo>
                    <a:pt x="129527" y="115570"/>
                  </a:lnTo>
                  <a:lnTo>
                    <a:pt x="156210" y="119392"/>
                  </a:lnTo>
                  <a:lnTo>
                    <a:pt x="185420" y="119392"/>
                  </a:lnTo>
                  <a:lnTo>
                    <a:pt x="208280" y="119392"/>
                  </a:lnTo>
                  <a:lnTo>
                    <a:pt x="229870" y="118110"/>
                  </a:lnTo>
                  <a:lnTo>
                    <a:pt x="231127" y="118110"/>
                  </a:lnTo>
                  <a:lnTo>
                    <a:pt x="251460" y="115570"/>
                  </a:lnTo>
                  <a:lnTo>
                    <a:pt x="271780" y="113030"/>
                  </a:lnTo>
                  <a:lnTo>
                    <a:pt x="290830" y="107950"/>
                  </a:lnTo>
                  <a:lnTo>
                    <a:pt x="292100" y="107950"/>
                  </a:lnTo>
                  <a:lnTo>
                    <a:pt x="311150" y="102870"/>
                  </a:lnTo>
                  <a:lnTo>
                    <a:pt x="328930" y="97790"/>
                  </a:lnTo>
                  <a:lnTo>
                    <a:pt x="330200" y="97790"/>
                  </a:lnTo>
                  <a:lnTo>
                    <a:pt x="346710" y="91440"/>
                  </a:lnTo>
                  <a:lnTo>
                    <a:pt x="359410" y="85090"/>
                  </a:lnTo>
                  <a:lnTo>
                    <a:pt x="360680" y="85090"/>
                  </a:lnTo>
                  <a:lnTo>
                    <a:pt x="372110" y="77470"/>
                  </a:lnTo>
                  <a:lnTo>
                    <a:pt x="384810" y="69850"/>
                  </a:lnTo>
                  <a:lnTo>
                    <a:pt x="386080" y="69850"/>
                  </a:lnTo>
                  <a:lnTo>
                    <a:pt x="397510" y="62230"/>
                  </a:lnTo>
                  <a:lnTo>
                    <a:pt x="397510" y="60960"/>
                  </a:lnTo>
                  <a:lnTo>
                    <a:pt x="410210" y="52070"/>
                  </a:lnTo>
                  <a:lnTo>
                    <a:pt x="411480" y="52070"/>
                  </a:lnTo>
                  <a:lnTo>
                    <a:pt x="422910" y="40640"/>
                  </a:lnTo>
                  <a:lnTo>
                    <a:pt x="436880" y="30480"/>
                  </a:lnTo>
                  <a:lnTo>
                    <a:pt x="436880" y="29210"/>
                  </a:lnTo>
                  <a:lnTo>
                    <a:pt x="440296" y="25793"/>
                  </a:lnTo>
                  <a:lnTo>
                    <a:pt x="440690" y="27940"/>
                  </a:lnTo>
                  <a:lnTo>
                    <a:pt x="443230" y="40640"/>
                  </a:lnTo>
                  <a:lnTo>
                    <a:pt x="444500" y="50800"/>
                  </a:lnTo>
                  <a:lnTo>
                    <a:pt x="445770" y="54610"/>
                  </a:lnTo>
                  <a:lnTo>
                    <a:pt x="447040" y="58420"/>
                  </a:lnTo>
                  <a:lnTo>
                    <a:pt x="447040" y="59690"/>
                  </a:lnTo>
                  <a:lnTo>
                    <a:pt x="448310" y="63500"/>
                  </a:lnTo>
                  <a:lnTo>
                    <a:pt x="450850" y="67310"/>
                  </a:lnTo>
                  <a:lnTo>
                    <a:pt x="454660" y="77470"/>
                  </a:lnTo>
                  <a:lnTo>
                    <a:pt x="459740" y="88900"/>
                  </a:lnTo>
                  <a:lnTo>
                    <a:pt x="466090" y="85090"/>
                  </a:lnTo>
                  <a:lnTo>
                    <a:pt x="471170" y="82550"/>
                  </a:lnTo>
                  <a:close/>
                </a:path>
              </a:pathLst>
            </a:custGeom>
            <a:solidFill>
              <a:srgbClr val="BFBFBF"/>
            </a:solidFill>
          </p:spPr>
          <p:txBody>
            <a:bodyPr bIns="0" lIns="0" rIns="0" rtlCol="0" tIns="0" wrap="square"/>
            <a:p/>
          </p:txBody>
        </p:sp>
        <p:sp>
          <p:nvSpPr>
            <p:cNvPr id="1048958" name="object 235"/>
            <p:cNvSpPr/>
            <p:nvPr/>
          </p:nvSpPr>
          <p:spPr>
            <a:xfrm>
              <a:off x="6343650" y="4733289"/>
              <a:ext cx="427990" cy="412750"/>
            </a:xfrm>
            <a:custGeom>
              <a:avLst/>
              <a:ahLst/>
              <a:rect l="l" t="t" r="r" b="b"/>
              <a:pathLst>
                <a:path w="427990" h="412750">
                  <a:moveTo>
                    <a:pt x="427990" y="11430"/>
                  </a:moveTo>
                  <a:lnTo>
                    <a:pt x="426720" y="6350"/>
                  </a:lnTo>
                  <a:lnTo>
                    <a:pt x="424180" y="0"/>
                  </a:lnTo>
                  <a:lnTo>
                    <a:pt x="402590" y="6350"/>
                  </a:lnTo>
                  <a:lnTo>
                    <a:pt x="374650" y="12700"/>
                  </a:lnTo>
                  <a:lnTo>
                    <a:pt x="334010" y="22860"/>
                  </a:lnTo>
                  <a:lnTo>
                    <a:pt x="214630" y="48260"/>
                  </a:lnTo>
                  <a:lnTo>
                    <a:pt x="185420" y="54610"/>
                  </a:lnTo>
                  <a:lnTo>
                    <a:pt x="160020" y="62230"/>
                  </a:lnTo>
                  <a:lnTo>
                    <a:pt x="158750" y="62230"/>
                  </a:lnTo>
                  <a:lnTo>
                    <a:pt x="134620" y="71120"/>
                  </a:lnTo>
                  <a:lnTo>
                    <a:pt x="113030" y="80010"/>
                  </a:lnTo>
                  <a:lnTo>
                    <a:pt x="111760" y="80010"/>
                  </a:lnTo>
                  <a:lnTo>
                    <a:pt x="92710" y="90170"/>
                  </a:lnTo>
                  <a:lnTo>
                    <a:pt x="74930" y="101600"/>
                  </a:lnTo>
                  <a:lnTo>
                    <a:pt x="67310" y="106680"/>
                  </a:lnTo>
                  <a:lnTo>
                    <a:pt x="59690" y="113030"/>
                  </a:lnTo>
                  <a:lnTo>
                    <a:pt x="53340" y="119380"/>
                  </a:lnTo>
                  <a:lnTo>
                    <a:pt x="52070" y="119380"/>
                  </a:lnTo>
                  <a:lnTo>
                    <a:pt x="46990" y="125730"/>
                  </a:lnTo>
                  <a:lnTo>
                    <a:pt x="45720" y="125730"/>
                  </a:lnTo>
                  <a:lnTo>
                    <a:pt x="35560" y="139700"/>
                  </a:lnTo>
                  <a:lnTo>
                    <a:pt x="26670" y="153670"/>
                  </a:lnTo>
                  <a:lnTo>
                    <a:pt x="26670" y="154940"/>
                  </a:lnTo>
                  <a:lnTo>
                    <a:pt x="17780" y="170180"/>
                  </a:lnTo>
                  <a:lnTo>
                    <a:pt x="12700" y="185420"/>
                  </a:lnTo>
                  <a:lnTo>
                    <a:pt x="11430" y="185420"/>
                  </a:lnTo>
                  <a:lnTo>
                    <a:pt x="11430" y="186690"/>
                  </a:lnTo>
                  <a:lnTo>
                    <a:pt x="6350" y="203200"/>
                  </a:lnTo>
                  <a:lnTo>
                    <a:pt x="3810" y="220980"/>
                  </a:lnTo>
                  <a:lnTo>
                    <a:pt x="3810" y="222250"/>
                  </a:lnTo>
                  <a:lnTo>
                    <a:pt x="1270" y="240030"/>
                  </a:lnTo>
                  <a:lnTo>
                    <a:pt x="0" y="259080"/>
                  </a:lnTo>
                  <a:lnTo>
                    <a:pt x="0" y="260350"/>
                  </a:lnTo>
                  <a:lnTo>
                    <a:pt x="1270" y="280670"/>
                  </a:lnTo>
                  <a:lnTo>
                    <a:pt x="1270" y="281940"/>
                  </a:lnTo>
                  <a:lnTo>
                    <a:pt x="2540" y="290830"/>
                  </a:lnTo>
                  <a:lnTo>
                    <a:pt x="2540" y="292100"/>
                  </a:lnTo>
                  <a:lnTo>
                    <a:pt x="5080" y="300990"/>
                  </a:lnTo>
                  <a:lnTo>
                    <a:pt x="6350" y="311150"/>
                  </a:lnTo>
                  <a:lnTo>
                    <a:pt x="8890" y="321310"/>
                  </a:lnTo>
                  <a:lnTo>
                    <a:pt x="12700" y="330200"/>
                  </a:lnTo>
                  <a:lnTo>
                    <a:pt x="16510" y="340360"/>
                  </a:lnTo>
                  <a:lnTo>
                    <a:pt x="20320" y="349250"/>
                  </a:lnTo>
                  <a:lnTo>
                    <a:pt x="25400" y="358140"/>
                  </a:lnTo>
                  <a:lnTo>
                    <a:pt x="30480" y="367030"/>
                  </a:lnTo>
                  <a:lnTo>
                    <a:pt x="36830" y="374650"/>
                  </a:lnTo>
                  <a:lnTo>
                    <a:pt x="41910" y="383540"/>
                  </a:lnTo>
                  <a:lnTo>
                    <a:pt x="48260" y="391160"/>
                  </a:lnTo>
                  <a:lnTo>
                    <a:pt x="49530" y="391160"/>
                  </a:lnTo>
                  <a:lnTo>
                    <a:pt x="64770" y="406400"/>
                  </a:lnTo>
                  <a:lnTo>
                    <a:pt x="72390" y="412750"/>
                  </a:lnTo>
                  <a:lnTo>
                    <a:pt x="81280" y="403860"/>
                  </a:lnTo>
                  <a:lnTo>
                    <a:pt x="72390" y="396240"/>
                  </a:lnTo>
                  <a:lnTo>
                    <a:pt x="58420" y="382270"/>
                  </a:lnTo>
                  <a:lnTo>
                    <a:pt x="57886" y="382803"/>
                  </a:lnTo>
                  <a:lnTo>
                    <a:pt x="52070" y="374650"/>
                  </a:lnTo>
                  <a:lnTo>
                    <a:pt x="45720" y="367030"/>
                  </a:lnTo>
                  <a:lnTo>
                    <a:pt x="40995" y="359956"/>
                  </a:lnTo>
                  <a:lnTo>
                    <a:pt x="41910" y="359410"/>
                  </a:lnTo>
                  <a:lnTo>
                    <a:pt x="36830" y="351790"/>
                  </a:lnTo>
                  <a:lnTo>
                    <a:pt x="31750" y="342900"/>
                  </a:lnTo>
                  <a:lnTo>
                    <a:pt x="27940" y="335280"/>
                  </a:lnTo>
                  <a:lnTo>
                    <a:pt x="24130" y="326390"/>
                  </a:lnTo>
                  <a:lnTo>
                    <a:pt x="21590" y="317500"/>
                  </a:lnTo>
                  <a:lnTo>
                    <a:pt x="19050" y="308610"/>
                  </a:lnTo>
                  <a:lnTo>
                    <a:pt x="16510" y="299720"/>
                  </a:lnTo>
                  <a:lnTo>
                    <a:pt x="15240" y="289560"/>
                  </a:lnTo>
                  <a:lnTo>
                    <a:pt x="13970" y="280670"/>
                  </a:lnTo>
                  <a:lnTo>
                    <a:pt x="12738" y="259765"/>
                  </a:lnTo>
                  <a:lnTo>
                    <a:pt x="13970" y="241300"/>
                  </a:lnTo>
                  <a:lnTo>
                    <a:pt x="15240" y="223520"/>
                  </a:lnTo>
                  <a:lnTo>
                    <a:pt x="18796" y="206921"/>
                  </a:lnTo>
                  <a:lnTo>
                    <a:pt x="19050" y="207010"/>
                  </a:lnTo>
                  <a:lnTo>
                    <a:pt x="23799" y="190373"/>
                  </a:lnTo>
                  <a:lnTo>
                    <a:pt x="24130" y="190500"/>
                  </a:lnTo>
                  <a:lnTo>
                    <a:pt x="28867" y="175094"/>
                  </a:lnTo>
                  <a:lnTo>
                    <a:pt x="29210" y="175260"/>
                  </a:lnTo>
                  <a:lnTo>
                    <a:pt x="38100" y="160020"/>
                  </a:lnTo>
                  <a:lnTo>
                    <a:pt x="37084" y="159626"/>
                  </a:lnTo>
                  <a:lnTo>
                    <a:pt x="45161" y="146913"/>
                  </a:lnTo>
                  <a:lnTo>
                    <a:pt x="45720" y="147320"/>
                  </a:lnTo>
                  <a:lnTo>
                    <a:pt x="55333" y="134086"/>
                  </a:lnTo>
                  <a:lnTo>
                    <a:pt x="55880" y="134620"/>
                  </a:lnTo>
                  <a:lnTo>
                    <a:pt x="62230" y="128270"/>
                  </a:lnTo>
                  <a:lnTo>
                    <a:pt x="61556" y="127774"/>
                  </a:lnTo>
                  <a:lnTo>
                    <a:pt x="68580" y="121920"/>
                  </a:lnTo>
                  <a:lnTo>
                    <a:pt x="74930" y="116840"/>
                  </a:lnTo>
                  <a:lnTo>
                    <a:pt x="82550" y="111760"/>
                  </a:lnTo>
                  <a:lnTo>
                    <a:pt x="82130" y="111213"/>
                  </a:lnTo>
                  <a:lnTo>
                    <a:pt x="98501" y="100685"/>
                  </a:lnTo>
                  <a:lnTo>
                    <a:pt x="99060" y="101600"/>
                  </a:lnTo>
                  <a:lnTo>
                    <a:pt x="118110" y="91440"/>
                  </a:lnTo>
                  <a:lnTo>
                    <a:pt x="139700" y="82550"/>
                  </a:lnTo>
                  <a:lnTo>
                    <a:pt x="163830" y="74930"/>
                  </a:lnTo>
                  <a:lnTo>
                    <a:pt x="163690" y="74612"/>
                  </a:lnTo>
                  <a:lnTo>
                    <a:pt x="189230" y="67310"/>
                  </a:lnTo>
                  <a:lnTo>
                    <a:pt x="218440" y="60960"/>
                  </a:lnTo>
                  <a:lnTo>
                    <a:pt x="337820" y="34290"/>
                  </a:lnTo>
                  <a:lnTo>
                    <a:pt x="377190" y="25400"/>
                  </a:lnTo>
                  <a:lnTo>
                    <a:pt x="405130" y="17780"/>
                  </a:lnTo>
                  <a:lnTo>
                    <a:pt x="406400" y="17780"/>
                  </a:lnTo>
                  <a:lnTo>
                    <a:pt x="427990" y="11430"/>
                  </a:lnTo>
                  <a:close/>
                </a:path>
              </a:pathLst>
            </a:custGeom>
            <a:solidFill>
              <a:srgbClr val="BFBFBF"/>
            </a:solidFill>
          </p:spPr>
          <p:txBody>
            <a:bodyPr bIns="0" lIns="0" rIns="0" rtlCol="0" tIns="0" wrap="square"/>
            <a:p/>
          </p:txBody>
        </p:sp>
        <p:sp>
          <p:nvSpPr>
            <p:cNvPr id="1048959" name="object 236"/>
            <p:cNvSpPr/>
            <p:nvPr/>
          </p:nvSpPr>
          <p:spPr>
            <a:xfrm>
              <a:off x="6652247" y="4618989"/>
              <a:ext cx="193675" cy="132080"/>
            </a:xfrm>
            <a:custGeom>
              <a:avLst/>
              <a:ahLst/>
              <a:rect l="l" t="t" r="r" b="b"/>
              <a:pathLst>
                <a:path w="193675" h="132079">
                  <a:moveTo>
                    <a:pt x="193052" y="93980"/>
                  </a:moveTo>
                  <a:lnTo>
                    <a:pt x="191782" y="82550"/>
                  </a:lnTo>
                  <a:lnTo>
                    <a:pt x="191782" y="72390"/>
                  </a:lnTo>
                  <a:lnTo>
                    <a:pt x="191782" y="71120"/>
                  </a:lnTo>
                  <a:lnTo>
                    <a:pt x="189242" y="60960"/>
                  </a:lnTo>
                  <a:lnTo>
                    <a:pt x="187972" y="52070"/>
                  </a:lnTo>
                  <a:lnTo>
                    <a:pt x="187972" y="50800"/>
                  </a:lnTo>
                  <a:lnTo>
                    <a:pt x="186702" y="46990"/>
                  </a:lnTo>
                  <a:lnTo>
                    <a:pt x="185432" y="46990"/>
                  </a:lnTo>
                  <a:lnTo>
                    <a:pt x="184162" y="43180"/>
                  </a:lnTo>
                  <a:lnTo>
                    <a:pt x="184162" y="41910"/>
                  </a:lnTo>
                  <a:lnTo>
                    <a:pt x="182549" y="39509"/>
                  </a:lnTo>
                  <a:lnTo>
                    <a:pt x="182892" y="39370"/>
                  </a:lnTo>
                  <a:lnTo>
                    <a:pt x="180352" y="35560"/>
                  </a:lnTo>
                  <a:lnTo>
                    <a:pt x="180352" y="34290"/>
                  </a:lnTo>
                  <a:lnTo>
                    <a:pt x="177812" y="31750"/>
                  </a:lnTo>
                  <a:lnTo>
                    <a:pt x="176542" y="29210"/>
                  </a:lnTo>
                  <a:lnTo>
                    <a:pt x="176542" y="27940"/>
                  </a:lnTo>
                  <a:lnTo>
                    <a:pt x="174002" y="25400"/>
                  </a:lnTo>
                  <a:lnTo>
                    <a:pt x="172732" y="24130"/>
                  </a:lnTo>
                  <a:lnTo>
                    <a:pt x="171462" y="21590"/>
                  </a:lnTo>
                  <a:lnTo>
                    <a:pt x="170192" y="21590"/>
                  </a:lnTo>
                  <a:lnTo>
                    <a:pt x="167652" y="19050"/>
                  </a:lnTo>
                  <a:lnTo>
                    <a:pt x="165112" y="16510"/>
                  </a:lnTo>
                  <a:lnTo>
                    <a:pt x="164566" y="17246"/>
                  </a:lnTo>
                  <a:lnTo>
                    <a:pt x="162572" y="15240"/>
                  </a:lnTo>
                  <a:lnTo>
                    <a:pt x="161302" y="13970"/>
                  </a:lnTo>
                  <a:lnTo>
                    <a:pt x="157492" y="12700"/>
                  </a:lnTo>
                  <a:lnTo>
                    <a:pt x="154952" y="10160"/>
                  </a:lnTo>
                  <a:lnTo>
                    <a:pt x="153682" y="10160"/>
                  </a:lnTo>
                  <a:lnTo>
                    <a:pt x="149872" y="8890"/>
                  </a:lnTo>
                  <a:lnTo>
                    <a:pt x="146062" y="7620"/>
                  </a:lnTo>
                  <a:lnTo>
                    <a:pt x="146062" y="6350"/>
                  </a:lnTo>
                  <a:lnTo>
                    <a:pt x="144792" y="6350"/>
                  </a:lnTo>
                  <a:lnTo>
                    <a:pt x="140982" y="5080"/>
                  </a:lnTo>
                  <a:lnTo>
                    <a:pt x="132092" y="3810"/>
                  </a:lnTo>
                  <a:lnTo>
                    <a:pt x="121932" y="2540"/>
                  </a:lnTo>
                  <a:lnTo>
                    <a:pt x="120662" y="2540"/>
                  </a:lnTo>
                  <a:lnTo>
                    <a:pt x="110502" y="1270"/>
                  </a:lnTo>
                  <a:lnTo>
                    <a:pt x="99072" y="1270"/>
                  </a:lnTo>
                  <a:lnTo>
                    <a:pt x="97802" y="0"/>
                  </a:lnTo>
                  <a:lnTo>
                    <a:pt x="97802" y="1270"/>
                  </a:lnTo>
                  <a:lnTo>
                    <a:pt x="82562" y="1270"/>
                  </a:lnTo>
                  <a:lnTo>
                    <a:pt x="67322" y="2540"/>
                  </a:lnTo>
                  <a:lnTo>
                    <a:pt x="54622" y="3810"/>
                  </a:lnTo>
                  <a:lnTo>
                    <a:pt x="41922" y="6350"/>
                  </a:lnTo>
                  <a:lnTo>
                    <a:pt x="40652" y="6350"/>
                  </a:lnTo>
                  <a:lnTo>
                    <a:pt x="29222" y="8890"/>
                  </a:lnTo>
                  <a:lnTo>
                    <a:pt x="19062" y="12700"/>
                  </a:lnTo>
                  <a:lnTo>
                    <a:pt x="8902" y="16510"/>
                  </a:lnTo>
                  <a:lnTo>
                    <a:pt x="5092" y="19050"/>
                  </a:lnTo>
                  <a:lnTo>
                    <a:pt x="3822" y="19050"/>
                  </a:lnTo>
                  <a:lnTo>
                    <a:pt x="0" y="21590"/>
                  </a:lnTo>
                  <a:lnTo>
                    <a:pt x="3822" y="27940"/>
                  </a:lnTo>
                  <a:lnTo>
                    <a:pt x="6362" y="33020"/>
                  </a:lnTo>
                  <a:lnTo>
                    <a:pt x="10172" y="30480"/>
                  </a:lnTo>
                  <a:lnTo>
                    <a:pt x="13982" y="29210"/>
                  </a:lnTo>
                  <a:lnTo>
                    <a:pt x="24142" y="24130"/>
                  </a:lnTo>
                  <a:lnTo>
                    <a:pt x="23990" y="23850"/>
                  </a:lnTo>
                  <a:lnTo>
                    <a:pt x="33032" y="21590"/>
                  </a:lnTo>
                  <a:lnTo>
                    <a:pt x="44462" y="17780"/>
                  </a:lnTo>
                  <a:lnTo>
                    <a:pt x="55892" y="16510"/>
                  </a:lnTo>
                  <a:lnTo>
                    <a:pt x="68592" y="13970"/>
                  </a:lnTo>
                  <a:lnTo>
                    <a:pt x="82562" y="13970"/>
                  </a:lnTo>
                  <a:lnTo>
                    <a:pt x="83832" y="13970"/>
                  </a:lnTo>
                  <a:lnTo>
                    <a:pt x="97802" y="12700"/>
                  </a:lnTo>
                  <a:lnTo>
                    <a:pt x="109232" y="13970"/>
                  </a:lnTo>
                  <a:lnTo>
                    <a:pt x="120662" y="13970"/>
                  </a:lnTo>
                  <a:lnTo>
                    <a:pt x="129552" y="15240"/>
                  </a:lnTo>
                  <a:lnTo>
                    <a:pt x="138442" y="17780"/>
                  </a:lnTo>
                  <a:lnTo>
                    <a:pt x="141122" y="18681"/>
                  </a:lnTo>
                  <a:lnTo>
                    <a:pt x="140982" y="19050"/>
                  </a:lnTo>
                  <a:lnTo>
                    <a:pt x="144792" y="20320"/>
                  </a:lnTo>
                  <a:lnTo>
                    <a:pt x="146062" y="20320"/>
                  </a:lnTo>
                  <a:lnTo>
                    <a:pt x="148780" y="21234"/>
                  </a:lnTo>
                  <a:lnTo>
                    <a:pt x="148602" y="21590"/>
                  </a:lnTo>
                  <a:lnTo>
                    <a:pt x="152412" y="22860"/>
                  </a:lnTo>
                  <a:lnTo>
                    <a:pt x="153682" y="24130"/>
                  </a:lnTo>
                  <a:lnTo>
                    <a:pt x="154952" y="25400"/>
                  </a:lnTo>
                  <a:lnTo>
                    <a:pt x="156222" y="26670"/>
                  </a:lnTo>
                  <a:lnTo>
                    <a:pt x="157492" y="26670"/>
                  </a:lnTo>
                  <a:lnTo>
                    <a:pt x="160032" y="29210"/>
                  </a:lnTo>
                  <a:lnTo>
                    <a:pt x="162572" y="31750"/>
                  </a:lnTo>
                  <a:lnTo>
                    <a:pt x="163106" y="31038"/>
                  </a:lnTo>
                  <a:lnTo>
                    <a:pt x="164566" y="32486"/>
                  </a:lnTo>
                  <a:lnTo>
                    <a:pt x="163842" y="33020"/>
                  </a:lnTo>
                  <a:lnTo>
                    <a:pt x="166382" y="35560"/>
                  </a:lnTo>
                  <a:lnTo>
                    <a:pt x="167652" y="38100"/>
                  </a:lnTo>
                  <a:lnTo>
                    <a:pt x="169252" y="40513"/>
                  </a:lnTo>
                  <a:lnTo>
                    <a:pt x="168922" y="40640"/>
                  </a:lnTo>
                  <a:lnTo>
                    <a:pt x="170192" y="41910"/>
                  </a:lnTo>
                  <a:lnTo>
                    <a:pt x="171462" y="43180"/>
                  </a:lnTo>
                  <a:lnTo>
                    <a:pt x="171462" y="44450"/>
                  </a:lnTo>
                  <a:lnTo>
                    <a:pt x="172732" y="48260"/>
                  </a:lnTo>
                  <a:lnTo>
                    <a:pt x="173101" y="48120"/>
                  </a:lnTo>
                  <a:lnTo>
                    <a:pt x="174002" y="50800"/>
                  </a:lnTo>
                  <a:lnTo>
                    <a:pt x="175272" y="55880"/>
                  </a:lnTo>
                  <a:lnTo>
                    <a:pt x="175590" y="55753"/>
                  </a:lnTo>
                  <a:lnTo>
                    <a:pt x="177812" y="63500"/>
                  </a:lnTo>
                  <a:lnTo>
                    <a:pt x="179082" y="73660"/>
                  </a:lnTo>
                  <a:lnTo>
                    <a:pt x="179209" y="73634"/>
                  </a:lnTo>
                  <a:lnTo>
                    <a:pt x="180352" y="83820"/>
                  </a:lnTo>
                  <a:lnTo>
                    <a:pt x="180352" y="90512"/>
                  </a:lnTo>
                  <a:lnTo>
                    <a:pt x="160032" y="99060"/>
                  </a:lnTo>
                  <a:lnTo>
                    <a:pt x="137172" y="106680"/>
                  </a:lnTo>
                  <a:lnTo>
                    <a:pt x="115582" y="114300"/>
                  </a:lnTo>
                  <a:lnTo>
                    <a:pt x="93992" y="120650"/>
                  </a:lnTo>
                  <a:lnTo>
                    <a:pt x="95262" y="127000"/>
                  </a:lnTo>
                  <a:lnTo>
                    <a:pt x="97802" y="132080"/>
                  </a:lnTo>
                  <a:lnTo>
                    <a:pt x="119392" y="125730"/>
                  </a:lnTo>
                  <a:lnTo>
                    <a:pt x="140982" y="119380"/>
                  </a:lnTo>
                  <a:lnTo>
                    <a:pt x="142252" y="119380"/>
                  </a:lnTo>
                  <a:lnTo>
                    <a:pt x="142252" y="118110"/>
                  </a:lnTo>
                  <a:lnTo>
                    <a:pt x="165112" y="110490"/>
                  </a:lnTo>
                  <a:lnTo>
                    <a:pt x="189242" y="100330"/>
                  </a:lnTo>
                  <a:lnTo>
                    <a:pt x="193052" y="99060"/>
                  </a:lnTo>
                  <a:lnTo>
                    <a:pt x="193052" y="93980"/>
                  </a:lnTo>
                  <a:close/>
                </a:path>
              </a:pathLst>
            </a:custGeom>
            <a:solidFill>
              <a:srgbClr val="BFBFBF"/>
            </a:solidFill>
          </p:spPr>
          <p:txBody>
            <a:bodyPr bIns="0" lIns="0" rIns="0" rtlCol="0" tIns="0" wrap="square"/>
            <a:p/>
          </p:txBody>
        </p:sp>
        <p:sp>
          <p:nvSpPr>
            <p:cNvPr id="1048960" name="object 237"/>
            <p:cNvSpPr/>
            <p:nvPr/>
          </p:nvSpPr>
          <p:spPr>
            <a:xfrm>
              <a:off x="6601447" y="4638039"/>
              <a:ext cx="239395" cy="344170"/>
            </a:xfrm>
            <a:custGeom>
              <a:avLst/>
              <a:ahLst/>
              <a:rect l="l" t="t" r="r" b="b"/>
              <a:pathLst>
                <a:path w="239395" h="344170">
                  <a:moveTo>
                    <a:pt x="60972" y="11430"/>
                  </a:moveTo>
                  <a:lnTo>
                    <a:pt x="58432" y="6350"/>
                  </a:lnTo>
                  <a:lnTo>
                    <a:pt x="54622" y="0"/>
                  </a:lnTo>
                  <a:lnTo>
                    <a:pt x="50800" y="2540"/>
                  </a:lnTo>
                  <a:lnTo>
                    <a:pt x="47002" y="5080"/>
                  </a:lnTo>
                  <a:lnTo>
                    <a:pt x="47002" y="6350"/>
                  </a:lnTo>
                  <a:lnTo>
                    <a:pt x="43192" y="8890"/>
                  </a:lnTo>
                  <a:lnTo>
                    <a:pt x="40652" y="11430"/>
                  </a:lnTo>
                  <a:lnTo>
                    <a:pt x="38100" y="13970"/>
                  </a:lnTo>
                  <a:lnTo>
                    <a:pt x="31750" y="20320"/>
                  </a:lnTo>
                  <a:lnTo>
                    <a:pt x="31750" y="21590"/>
                  </a:lnTo>
                  <a:lnTo>
                    <a:pt x="26682" y="29210"/>
                  </a:lnTo>
                  <a:lnTo>
                    <a:pt x="21602" y="36830"/>
                  </a:lnTo>
                  <a:lnTo>
                    <a:pt x="16522" y="45720"/>
                  </a:lnTo>
                  <a:lnTo>
                    <a:pt x="16522" y="46990"/>
                  </a:lnTo>
                  <a:lnTo>
                    <a:pt x="12700" y="57150"/>
                  </a:lnTo>
                  <a:lnTo>
                    <a:pt x="8902" y="67310"/>
                  </a:lnTo>
                  <a:lnTo>
                    <a:pt x="13982" y="69850"/>
                  </a:lnTo>
                  <a:lnTo>
                    <a:pt x="13982" y="76200"/>
                  </a:lnTo>
                  <a:lnTo>
                    <a:pt x="19050" y="77470"/>
                  </a:lnTo>
                  <a:lnTo>
                    <a:pt x="20332" y="72390"/>
                  </a:lnTo>
                  <a:lnTo>
                    <a:pt x="23761" y="62090"/>
                  </a:lnTo>
                  <a:lnTo>
                    <a:pt x="24142" y="62230"/>
                  </a:lnTo>
                  <a:lnTo>
                    <a:pt x="27952" y="52070"/>
                  </a:lnTo>
                  <a:lnTo>
                    <a:pt x="33032" y="43180"/>
                  </a:lnTo>
                  <a:lnTo>
                    <a:pt x="32016" y="42786"/>
                  </a:lnTo>
                  <a:lnTo>
                    <a:pt x="36842" y="35560"/>
                  </a:lnTo>
                  <a:lnTo>
                    <a:pt x="41414" y="28702"/>
                  </a:lnTo>
                  <a:lnTo>
                    <a:pt x="41922" y="29210"/>
                  </a:lnTo>
                  <a:lnTo>
                    <a:pt x="47002" y="22860"/>
                  </a:lnTo>
                  <a:lnTo>
                    <a:pt x="49542" y="20320"/>
                  </a:lnTo>
                  <a:lnTo>
                    <a:pt x="52082" y="17780"/>
                  </a:lnTo>
                  <a:lnTo>
                    <a:pt x="54432" y="16217"/>
                  </a:lnTo>
                  <a:lnTo>
                    <a:pt x="54622" y="16510"/>
                  </a:lnTo>
                  <a:lnTo>
                    <a:pt x="58432" y="13970"/>
                  </a:lnTo>
                  <a:lnTo>
                    <a:pt x="58000" y="13411"/>
                  </a:lnTo>
                  <a:lnTo>
                    <a:pt x="60972" y="11430"/>
                  </a:lnTo>
                  <a:close/>
                </a:path>
                <a:path w="239395" h="344170">
                  <a:moveTo>
                    <a:pt x="238772" y="215900"/>
                  </a:moveTo>
                  <a:lnTo>
                    <a:pt x="237502" y="209550"/>
                  </a:lnTo>
                  <a:lnTo>
                    <a:pt x="234962" y="204470"/>
                  </a:lnTo>
                  <a:lnTo>
                    <a:pt x="208292" y="213360"/>
                  </a:lnTo>
                  <a:lnTo>
                    <a:pt x="181622" y="222250"/>
                  </a:lnTo>
                  <a:lnTo>
                    <a:pt x="153682" y="231140"/>
                  </a:lnTo>
                  <a:lnTo>
                    <a:pt x="125742" y="238760"/>
                  </a:lnTo>
                  <a:lnTo>
                    <a:pt x="124472" y="238760"/>
                  </a:lnTo>
                  <a:lnTo>
                    <a:pt x="88912" y="248920"/>
                  </a:lnTo>
                  <a:lnTo>
                    <a:pt x="73672" y="255270"/>
                  </a:lnTo>
                  <a:lnTo>
                    <a:pt x="60972" y="260350"/>
                  </a:lnTo>
                  <a:lnTo>
                    <a:pt x="48272" y="265430"/>
                  </a:lnTo>
                  <a:lnTo>
                    <a:pt x="39382" y="270510"/>
                  </a:lnTo>
                  <a:lnTo>
                    <a:pt x="38100" y="270510"/>
                  </a:lnTo>
                  <a:lnTo>
                    <a:pt x="34302" y="273050"/>
                  </a:lnTo>
                  <a:lnTo>
                    <a:pt x="34302" y="274320"/>
                  </a:lnTo>
                  <a:lnTo>
                    <a:pt x="30492" y="276860"/>
                  </a:lnTo>
                  <a:lnTo>
                    <a:pt x="26682" y="279400"/>
                  </a:lnTo>
                  <a:lnTo>
                    <a:pt x="22872" y="281940"/>
                  </a:lnTo>
                  <a:lnTo>
                    <a:pt x="17792" y="288290"/>
                  </a:lnTo>
                  <a:lnTo>
                    <a:pt x="12700" y="293370"/>
                  </a:lnTo>
                  <a:lnTo>
                    <a:pt x="12700" y="294640"/>
                  </a:lnTo>
                  <a:lnTo>
                    <a:pt x="11442" y="297180"/>
                  </a:lnTo>
                  <a:lnTo>
                    <a:pt x="8902" y="300990"/>
                  </a:lnTo>
                  <a:lnTo>
                    <a:pt x="7632" y="303530"/>
                  </a:lnTo>
                  <a:lnTo>
                    <a:pt x="6350" y="304800"/>
                  </a:lnTo>
                  <a:lnTo>
                    <a:pt x="5092" y="307340"/>
                  </a:lnTo>
                  <a:lnTo>
                    <a:pt x="6134" y="307771"/>
                  </a:lnTo>
                  <a:lnTo>
                    <a:pt x="5092" y="309880"/>
                  </a:lnTo>
                  <a:lnTo>
                    <a:pt x="3822" y="311150"/>
                  </a:lnTo>
                  <a:lnTo>
                    <a:pt x="2552" y="313690"/>
                  </a:lnTo>
                  <a:lnTo>
                    <a:pt x="2552" y="314960"/>
                  </a:lnTo>
                  <a:lnTo>
                    <a:pt x="2552" y="317500"/>
                  </a:lnTo>
                  <a:lnTo>
                    <a:pt x="1282" y="321310"/>
                  </a:lnTo>
                  <a:lnTo>
                    <a:pt x="1282" y="323850"/>
                  </a:lnTo>
                  <a:lnTo>
                    <a:pt x="1282" y="325120"/>
                  </a:lnTo>
                  <a:lnTo>
                    <a:pt x="0" y="327660"/>
                  </a:lnTo>
                  <a:lnTo>
                    <a:pt x="0" y="331470"/>
                  </a:lnTo>
                  <a:lnTo>
                    <a:pt x="0" y="332740"/>
                  </a:lnTo>
                  <a:lnTo>
                    <a:pt x="0" y="335280"/>
                  </a:lnTo>
                  <a:lnTo>
                    <a:pt x="0" y="336550"/>
                  </a:lnTo>
                  <a:lnTo>
                    <a:pt x="0" y="344170"/>
                  </a:lnTo>
                  <a:lnTo>
                    <a:pt x="6350" y="342900"/>
                  </a:lnTo>
                  <a:lnTo>
                    <a:pt x="12700" y="342900"/>
                  </a:lnTo>
                  <a:lnTo>
                    <a:pt x="12700" y="335280"/>
                  </a:lnTo>
                  <a:lnTo>
                    <a:pt x="12700" y="332740"/>
                  </a:lnTo>
                  <a:lnTo>
                    <a:pt x="12700" y="330200"/>
                  </a:lnTo>
                  <a:lnTo>
                    <a:pt x="12700" y="327660"/>
                  </a:lnTo>
                  <a:lnTo>
                    <a:pt x="13982" y="323850"/>
                  </a:lnTo>
                  <a:lnTo>
                    <a:pt x="15252" y="320040"/>
                  </a:lnTo>
                  <a:lnTo>
                    <a:pt x="15252" y="317500"/>
                  </a:lnTo>
                  <a:lnTo>
                    <a:pt x="16522" y="314960"/>
                  </a:lnTo>
                  <a:lnTo>
                    <a:pt x="17792" y="312420"/>
                  </a:lnTo>
                  <a:lnTo>
                    <a:pt x="19037" y="308635"/>
                  </a:lnTo>
                  <a:lnTo>
                    <a:pt x="20332" y="307340"/>
                  </a:lnTo>
                  <a:lnTo>
                    <a:pt x="21602" y="303530"/>
                  </a:lnTo>
                  <a:lnTo>
                    <a:pt x="22872" y="302260"/>
                  </a:lnTo>
                  <a:lnTo>
                    <a:pt x="24142" y="300990"/>
                  </a:lnTo>
                  <a:lnTo>
                    <a:pt x="23939" y="300913"/>
                  </a:lnTo>
                  <a:lnTo>
                    <a:pt x="27952" y="295910"/>
                  </a:lnTo>
                  <a:lnTo>
                    <a:pt x="27787" y="295795"/>
                  </a:lnTo>
                  <a:lnTo>
                    <a:pt x="31750" y="290830"/>
                  </a:lnTo>
                  <a:lnTo>
                    <a:pt x="33756" y="288836"/>
                  </a:lnTo>
                  <a:lnTo>
                    <a:pt x="34302" y="289560"/>
                  </a:lnTo>
                  <a:lnTo>
                    <a:pt x="38100" y="287020"/>
                  </a:lnTo>
                  <a:lnTo>
                    <a:pt x="40652" y="284480"/>
                  </a:lnTo>
                  <a:lnTo>
                    <a:pt x="44450" y="281940"/>
                  </a:lnTo>
                  <a:lnTo>
                    <a:pt x="54622" y="276860"/>
                  </a:lnTo>
                  <a:lnTo>
                    <a:pt x="54343" y="276415"/>
                  </a:lnTo>
                  <a:lnTo>
                    <a:pt x="64782" y="271780"/>
                  </a:lnTo>
                  <a:lnTo>
                    <a:pt x="78752" y="266700"/>
                  </a:lnTo>
                  <a:lnTo>
                    <a:pt x="92583" y="260946"/>
                  </a:lnTo>
                  <a:lnTo>
                    <a:pt x="92722" y="261620"/>
                  </a:lnTo>
                  <a:lnTo>
                    <a:pt x="128282" y="250190"/>
                  </a:lnTo>
                  <a:lnTo>
                    <a:pt x="156222" y="242570"/>
                  </a:lnTo>
                  <a:lnTo>
                    <a:pt x="185432" y="234950"/>
                  </a:lnTo>
                  <a:lnTo>
                    <a:pt x="212102" y="226060"/>
                  </a:lnTo>
                  <a:lnTo>
                    <a:pt x="238772" y="215900"/>
                  </a:lnTo>
                  <a:close/>
                </a:path>
              </a:pathLst>
            </a:custGeom>
            <a:solidFill>
              <a:srgbClr val="BFBFBF"/>
            </a:solidFill>
          </p:spPr>
          <p:txBody>
            <a:bodyPr bIns="0" lIns="0" rIns="0" rtlCol="0" tIns="0" wrap="square"/>
            <a:p/>
          </p:txBody>
        </p:sp>
        <p:sp>
          <p:nvSpPr>
            <p:cNvPr id="1048961" name="object 238"/>
            <p:cNvSpPr/>
            <p:nvPr/>
          </p:nvSpPr>
          <p:spPr>
            <a:xfrm>
              <a:off x="6601447" y="4973319"/>
              <a:ext cx="206375" cy="77470"/>
            </a:xfrm>
            <a:custGeom>
              <a:avLst/>
              <a:ahLst/>
              <a:rect l="l" t="t" r="r" b="b"/>
              <a:pathLst>
                <a:path w="206375" h="77470">
                  <a:moveTo>
                    <a:pt x="205752" y="30480"/>
                  </a:moveTo>
                  <a:lnTo>
                    <a:pt x="200672" y="25400"/>
                  </a:lnTo>
                  <a:lnTo>
                    <a:pt x="196862" y="21590"/>
                  </a:lnTo>
                  <a:lnTo>
                    <a:pt x="189242" y="27940"/>
                  </a:lnTo>
                  <a:lnTo>
                    <a:pt x="189750" y="28448"/>
                  </a:lnTo>
                  <a:lnTo>
                    <a:pt x="182892" y="33020"/>
                  </a:lnTo>
                  <a:lnTo>
                    <a:pt x="175272" y="39370"/>
                  </a:lnTo>
                  <a:lnTo>
                    <a:pt x="166382" y="44450"/>
                  </a:lnTo>
                  <a:lnTo>
                    <a:pt x="156222" y="49530"/>
                  </a:lnTo>
                  <a:lnTo>
                    <a:pt x="147332" y="53340"/>
                  </a:lnTo>
                  <a:lnTo>
                    <a:pt x="147497" y="53759"/>
                  </a:lnTo>
                  <a:lnTo>
                    <a:pt x="138442" y="57150"/>
                  </a:lnTo>
                  <a:lnTo>
                    <a:pt x="128282" y="59690"/>
                  </a:lnTo>
                  <a:lnTo>
                    <a:pt x="128397" y="59982"/>
                  </a:lnTo>
                  <a:lnTo>
                    <a:pt x="119392" y="62230"/>
                  </a:lnTo>
                  <a:lnTo>
                    <a:pt x="119418" y="62395"/>
                  </a:lnTo>
                  <a:lnTo>
                    <a:pt x="110502" y="63500"/>
                  </a:lnTo>
                  <a:lnTo>
                    <a:pt x="99072" y="64770"/>
                  </a:lnTo>
                  <a:lnTo>
                    <a:pt x="90182" y="64770"/>
                  </a:lnTo>
                  <a:lnTo>
                    <a:pt x="88912" y="64770"/>
                  </a:lnTo>
                  <a:lnTo>
                    <a:pt x="80022" y="64770"/>
                  </a:lnTo>
                  <a:lnTo>
                    <a:pt x="71132" y="64770"/>
                  </a:lnTo>
                  <a:lnTo>
                    <a:pt x="63373" y="62560"/>
                  </a:lnTo>
                  <a:lnTo>
                    <a:pt x="63512" y="62230"/>
                  </a:lnTo>
                  <a:lnTo>
                    <a:pt x="55892" y="60960"/>
                  </a:lnTo>
                  <a:lnTo>
                    <a:pt x="49326" y="58775"/>
                  </a:lnTo>
                  <a:lnTo>
                    <a:pt x="49542" y="58420"/>
                  </a:lnTo>
                  <a:lnTo>
                    <a:pt x="45732" y="57150"/>
                  </a:lnTo>
                  <a:lnTo>
                    <a:pt x="45732" y="55880"/>
                  </a:lnTo>
                  <a:lnTo>
                    <a:pt x="41922" y="54610"/>
                  </a:lnTo>
                  <a:lnTo>
                    <a:pt x="39382" y="53340"/>
                  </a:lnTo>
                  <a:lnTo>
                    <a:pt x="35572" y="50800"/>
                  </a:lnTo>
                  <a:lnTo>
                    <a:pt x="34302" y="49530"/>
                  </a:lnTo>
                  <a:lnTo>
                    <a:pt x="31750" y="46990"/>
                  </a:lnTo>
                  <a:lnTo>
                    <a:pt x="29222" y="44450"/>
                  </a:lnTo>
                  <a:lnTo>
                    <a:pt x="26682" y="41910"/>
                  </a:lnTo>
                  <a:lnTo>
                    <a:pt x="24142" y="39370"/>
                  </a:lnTo>
                  <a:lnTo>
                    <a:pt x="22872" y="36830"/>
                  </a:lnTo>
                  <a:lnTo>
                    <a:pt x="22402" y="37185"/>
                  </a:lnTo>
                  <a:lnTo>
                    <a:pt x="21602" y="35560"/>
                  </a:lnTo>
                  <a:lnTo>
                    <a:pt x="20332" y="31750"/>
                  </a:lnTo>
                  <a:lnTo>
                    <a:pt x="18148" y="29578"/>
                  </a:lnTo>
                  <a:lnTo>
                    <a:pt x="19050" y="29210"/>
                  </a:lnTo>
                  <a:lnTo>
                    <a:pt x="16878" y="27038"/>
                  </a:lnTo>
                  <a:lnTo>
                    <a:pt x="17792" y="26670"/>
                  </a:lnTo>
                  <a:lnTo>
                    <a:pt x="16522" y="22860"/>
                  </a:lnTo>
                  <a:lnTo>
                    <a:pt x="16141" y="23012"/>
                  </a:lnTo>
                  <a:lnTo>
                    <a:pt x="15252" y="20320"/>
                  </a:lnTo>
                  <a:lnTo>
                    <a:pt x="15252" y="17780"/>
                  </a:lnTo>
                  <a:lnTo>
                    <a:pt x="13982" y="13970"/>
                  </a:lnTo>
                  <a:lnTo>
                    <a:pt x="13766" y="14020"/>
                  </a:lnTo>
                  <a:lnTo>
                    <a:pt x="12700" y="7620"/>
                  </a:lnTo>
                  <a:lnTo>
                    <a:pt x="12700" y="0"/>
                  </a:lnTo>
                  <a:lnTo>
                    <a:pt x="6350" y="0"/>
                  </a:lnTo>
                  <a:lnTo>
                    <a:pt x="0" y="1270"/>
                  </a:lnTo>
                  <a:lnTo>
                    <a:pt x="0" y="8890"/>
                  </a:lnTo>
                  <a:lnTo>
                    <a:pt x="1282" y="16510"/>
                  </a:lnTo>
                  <a:lnTo>
                    <a:pt x="2552" y="20320"/>
                  </a:lnTo>
                  <a:lnTo>
                    <a:pt x="2552" y="22860"/>
                  </a:lnTo>
                  <a:lnTo>
                    <a:pt x="2552" y="24130"/>
                  </a:lnTo>
                  <a:lnTo>
                    <a:pt x="3822" y="27940"/>
                  </a:lnTo>
                  <a:lnTo>
                    <a:pt x="5092" y="30480"/>
                  </a:lnTo>
                  <a:lnTo>
                    <a:pt x="5092" y="31750"/>
                  </a:lnTo>
                  <a:lnTo>
                    <a:pt x="7632" y="34290"/>
                  </a:lnTo>
                  <a:lnTo>
                    <a:pt x="7632" y="35560"/>
                  </a:lnTo>
                  <a:lnTo>
                    <a:pt x="8902" y="38100"/>
                  </a:lnTo>
                  <a:lnTo>
                    <a:pt x="10172" y="40640"/>
                  </a:lnTo>
                  <a:lnTo>
                    <a:pt x="12700" y="44450"/>
                  </a:lnTo>
                  <a:lnTo>
                    <a:pt x="15252" y="46990"/>
                  </a:lnTo>
                  <a:lnTo>
                    <a:pt x="17792" y="49530"/>
                  </a:lnTo>
                  <a:lnTo>
                    <a:pt x="17792" y="50800"/>
                  </a:lnTo>
                  <a:lnTo>
                    <a:pt x="20332" y="53340"/>
                  </a:lnTo>
                  <a:lnTo>
                    <a:pt x="22872" y="55880"/>
                  </a:lnTo>
                  <a:lnTo>
                    <a:pt x="25400" y="58420"/>
                  </a:lnTo>
                  <a:lnTo>
                    <a:pt x="29222" y="60960"/>
                  </a:lnTo>
                  <a:lnTo>
                    <a:pt x="29222" y="62230"/>
                  </a:lnTo>
                  <a:lnTo>
                    <a:pt x="30492" y="62230"/>
                  </a:lnTo>
                  <a:lnTo>
                    <a:pt x="33032" y="63500"/>
                  </a:lnTo>
                  <a:lnTo>
                    <a:pt x="35572" y="66040"/>
                  </a:lnTo>
                  <a:lnTo>
                    <a:pt x="36842" y="66040"/>
                  </a:lnTo>
                  <a:lnTo>
                    <a:pt x="39382" y="67310"/>
                  </a:lnTo>
                  <a:lnTo>
                    <a:pt x="41922" y="69850"/>
                  </a:lnTo>
                  <a:lnTo>
                    <a:pt x="43192" y="69850"/>
                  </a:lnTo>
                  <a:lnTo>
                    <a:pt x="50800" y="72390"/>
                  </a:lnTo>
                  <a:lnTo>
                    <a:pt x="52082" y="72390"/>
                  </a:lnTo>
                  <a:lnTo>
                    <a:pt x="59702" y="74930"/>
                  </a:lnTo>
                  <a:lnTo>
                    <a:pt x="60972" y="74930"/>
                  </a:lnTo>
                  <a:lnTo>
                    <a:pt x="69862" y="76200"/>
                  </a:lnTo>
                  <a:lnTo>
                    <a:pt x="78752" y="77470"/>
                  </a:lnTo>
                  <a:lnTo>
                    <a:pt x="88912" y="77470"/>
                  </a:lnTo>
                  <a:lnTo>
                    <a:pt x="90182" y="77470"/>
                  </a:lnTo>
                  <a:lnTo>
                    <a:pt x="100342" y="77470"/>
                  </a:lnTo>
                  <a:lnTo>
                    <a:pt x="101612" y="77470"/>
                  </a:lnTo>
                  <a:lnTo>
                    <a:pt x="111772" y="76200"/>
                  </a:lnTo>
                  <a:lnTo>
                    <a:pt x="121932" y="74930"/>
                  </a:lnTo>
                  <a:lnTo>
                    <a:pt x="132092" y="72390"/>
                  </a:lnTo>
                  <a:lnTo>
                    <a:pt x="133362" y="72390"/>
                  </a:lnTo>
                  <a:lnTo>
                    <a:pt x="142252" y="68580"/>
                  </a:lnTo>
                  <a:lnTo>
                    <a:pt x="152412" y="64770"/>
                  </a:lnTo>
                  <a:lnTo>
                    <a:pt x="153682" y="64770"/>
                  </a:lnTo>
                  <a:lnTo>
                    <a:pt x="162572" y="60960"/>
                  </a:lnTo>
                  <a:lnTo>
                    <a:pt x="172732" y="55880"/>
                  </a:lnTo>
                  <a:lnTo>
                    <a:pt x="181622" y="49530"/>
                  </a:lnTo>
                  <a:lnTo>
                    <a:pt x="190512" y="43180"/>
                  </a:lnTo>
                  <a:lnTo>
                    <a:pt x="198132" y="38100"/>
                  </a:lnTo>
                  <a:lnTo>
                    <a:pt x="205752" y="30480"/>
                  </a:lnTo>
                  <a:close/>
                </a:path>
              </a:pathLst>
            </a:custGeom>
            <a:solidFill>
              <a:srgbClr val="BFBFBF"/>
            </a:solidFill>
          </p:spPr>
          <p:txBody>
            <a:bodyPr bIns="0" lIns="0" rIns="0" rtlCol="0" tIns="0" wrap="square"/>
            <a:p/>
          </p:txBody>
        </p:sp>
        <p:sp>
          <p:nvSpPr>
            <p:cNvPr id="1048962" name="object 239"/>
            <p:cNvSpPr/>
            <p:nvPr/>
          </p:nvSpPr>
          <p:spPr>
            <a:xfrm>
              <a:off x="6798310" y="4838699"/>
              <a:ext cx="46990" cy="165100"/>
            </a:xfrm>
            <a:custGeom>
              <a:avLst/>
              <a:ahLst/>
              <a:rect l="l" t="t" r="r" b="b"/>
              <a:pathLst>
                <a:path w="46990" h="165100">
                  <a:moveTo>
                    <a:pt x="46990" y="0"/>
                  </a:moveTo>
                  <a:lnTo>
                    <a:pt x="38100" y="3810"/>
                  </a:lnTo>
                  <a:lnTo>
                    <a:pt x="40640" y="8890"/>
                  </a:lnTo>
                  <a:lnTo>
                    <a:pt x="34290" y="8890"/>
                  </a:lnTo>
                  <a:lnTo>
                    <a:pt x="34290" y="50800"/>
                  </a:lnTo>
                  <a:lnTo>
                    <a:pt x="34290" y="52070"/>
                  </a:lnTo>
                  <a:lnTo>
                    <a:pt x="34290" y="63500"/>
                  </a:lnTo>
                  <a:lnTo>
                    <a:pt x="33020" y="74930"/>
                  </a:lnTo>
                  <a:lnTo>
                    <a:pt x="31750" y="85090"/>
                  </a:lnTo>
                  <a:lnTo>
                    <a:pt x="30480" y="95250"/>
                  </a:lnTo>
                  <a:lnTo>
                    <a:pt x="27940" y="104140"/>
                  </a:lnTo>
                  <a:lnTo>
                    <a:pt x="25400" y="113030"/>
                  </a:lnTo>
                  <a:lnTo>
                    <a:pt x="26479" y="113474"/>
                  </a:lnTo>
                  <a:lnTo>
                    <a:pt x="22860" y="121920"/>
                  </a:lnTo>
                  <a:lnTo>
                    <a:pt x="19532" y="128574"/>
                  </a:lnTo>
                  <a:lnTo>
                    <a:pt x="19050" y="128270"/>
                  </a:lnTo>
                  <a:lnTo>
                    <a:pt x="15240" y="135890"/>
                  </a:lnTo>
                  <a:lnTo>
                    <a:pt x="10160" y="143510"/>
                  </a:lnTo>
                  <a:lnTo>
                    <a:pt x="5080" y="149860"/>
                  </a:lnTo>
                  <a:lnTo>
                    <a:pt x="0" y="156210"/>
                  </a:lnTo>
                  <a:lnTo>
                    <a:pt x="3810" y="160020"/>
                  </a:lnTo>
                  <a:lnTo>
                    <a:pt x="8890" y="165100"/>
                  </a:lnTo>
                  <a:lnTo>
                    <a:pt x="15240" y="157480"/>
                  </a:lnTo>
                  <a:lnTo>
                    <a:pt x="20320" y="151130"/>
                  </a:lnTo>
                  <a:lnTo>
                    <a:pt x="21590" y="149860"/>
                  </a:lnTo>
                  <a:lnTo>
                    <a:pt x="25400" y="142240"/>
                  </a:lnTo>
                  <a:lnTo>
                    <a:pt x="43180" y="97790"/>
                  </a:lnTo>
                  <a:lnTo>
                    <a:pt x="43180" y="96520"/>
                  </a:lnTo>
                  <a:lnTo>
                    <a:pt x="44450" y="86360"/>
                  </a:lnTo>
                  <a:lnTo>
                    <a:pt x="45720" y="76200"/>
                  </a:lnTo>
                  <a:lnTo>
                    <a:pt x="45720" y="63500"/>
                  </a:lnTo>
                  <a:lnTo>
                    <a:pt x="46990" y="52070"/>
                  </a:lnTo>
                  <a:lnTo>
                    <a:pt x="46990" y="8890"/>
                  </a:lnTo>
                  <a:lnTo>
                    <a:pt x="46990" y="0"/>
                  </a:lnTo>
                  <a:close/>
                </a:path>
              </a:pathLst>
            </a:custGeom>
            <a:solidFill>
              <a:srgbClr val="BFBFBF"/>
            </a:solidFill>
          </p:spPr>
          <p:txBody>
            <a:bodyPr bIns="0" lIns="0" rIns="0" rtlCol="0" tIns="0" wrap="square"/>
            <a:p/>
          </p:txBody>
        </p:sp>
      </p:grpSp>
      <p:grpSp>
        <p:nvGrpSpPr>
          <p:cNvPr id="53" name="object 240"/>
          <p:cNvGrpSpPr/>
          <p:nvPr/>
        </p:nvGrpSpPr>
        <p:grpSpPr>
          <a:xfrm>
            <a:off x="7245410" y="4212650"/>
            <a:ext cx="270510" cy="970280"/>
            <a:chOff x="7245410" y="4212650"/>
            <a:chExt cx="270510" cy="970280"/>
          </a:xfrm>
        </p:grpSpPr>
        <p:sp>
          <p:nvSpPr>
            <p:cNvPr id="1048963" name="object 241"/>
            <p:cNvSpPr/>
            <p:nvPr/>
          </p:nvSpPr>
          <p:spPr>
            <a:xfrm>
              <a:off x="7486650" y="4218939"/>
              <a:ext cx="24130" cy="958850"/>
            </a:xfrm>
            <a:custGeom>
              <a:avLst/>
              <a:ahLst/>
              <a:rect l="l" t="t" r="r" b="b"/>
              <a:pathLst>
                <a:path w="24129" h="958850">
                  <a:moveTo>
                    <a:pt x="24130" y="0"/>
                  </a:moveTo>
                  <a:lnTo>
                    <a:pt x="16510" y="0"/>
                  </a:lnTo>
                  <a:lnTo>
                    <a:pt x="7620" y="0"/>
                  </a:lnTo>
                  <a:lnTo>
                    <a:pt x="0" y="0"/>
                  </a:lnTo>
                  <a:lnTo>
                    <a:pt x="0" y="958850"/>
                  </a:lnTo>
                  <a:lnTo>
                    <a:pt x="7620" y="958850"/>
                  </a:lnTo>
                  <a:lnTo>
                    <a:pt x="16510" y="958850"/>
                  </a:lnTo>
                  <a:lnTo>
                    <a:pt x="24130" y="958850"/>
                  </a:lnTo>
                  <a:lnTo>
                    <a:pt x="2413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bIns="0" lIns="0" rIns="0" rtlCol="0" tIns="0" wrap="square"/>
            <a:p/>
          </p:txBody>
        </p:sp>
        <p:sp>
          <p:nvSpPr>
            <p:cNvPr id="1048964" name="object 242"/>
            <p:cNvSpPr/>
            <p:nvPr/>
          </p:nvSpPr>
          <p:spPr>
            <a:xfrm>
              <a:off x="7479030" y="4218939"/>
              <a:ext cx="7620" cy="958850"/>
            </a:xfrm>
            <a:custGeom>
              <a:avLst/>
              <a:ahLst/>
              <a:rect l="l" t="t" r="r" b="b"/>
              <a:pathLst>
                <a:path w="7620" h="958850">
                  <a:moveTo>
                    <a:pt x="7620" y="0"/>
                  </a:moveTo>
                  <a:lnTo>
                    <a:pt x="0" y="0"/>
                  </a:lnTo>
                  <a:lnTo>
                    <a:pt x="0" y="958850"/>
                  </a:lnTo>
                  <a:lnTo>
                    <a:pt x="7620" y="95885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313131"/>
            </a:solidFill>
          </p:spPr>
          <p:txBody>
            <a:bodyPr bIns="0" lIns="0" rIns="0" rtlCol="0" tIns="0" wrap="square"/>
            <a:p/>
          </p:txBody>
        </p:sp>
        <p:sp>
          <p:nvSpPr>
            <p:cNvPr id="1048965" name="object 243"/>
            <p:cNvSpPr/>
            <p:nvPr/>
          </p:nvSpPr>
          <p:spPr>
            <a:xfrm>
              <a:off x="7470140" y="4218939"/>
              <a:ext cx="8890" cy="958850"/>
            </a:xfrm>
            <a:custGeom>
              <a:avLst/>
              <a:ahLst/>
              <a:rect l="l" t="t" r="r" b="b"/>
              <a:pathLst>
                <a:path w="8890" h="958850">
                  <a:moveTo>
                    <a:pt x="8889" y="0"/>
                  </a:moveTo>
                  <a:lnTo>
                    <a:pt x="0" y="0"/>
                  </a:lnTo>
                  <a:lnTo>
                    <a:pt x="0" y="958850"/>
                  </a:lnTo>
                  <a:lnTo>
                    <a:pt x="8889" y="958850"/>
                  </a:lnTo>
                  <a:lnTo>
                    <a:pt x="8889" y="0"/>
                  </a:lnTo>
                  <a:close/>
                </a:path>
              </a:pathLst>
            </a:custGeom>
            <a:solidFill>
              <a:srgbClr val="303030"/>
            </a:solidFill>
          </p:spPr>
          <p:txBody>
            <a:bodyPr bIns="0" lIns="0" rIns="0" rtlCol="0" tIns="0" wrap="square"/>
            <a:p/>
          </p:txBody>
        </p:sp>
        <p:sp>
          <p:nvSpPr>
            <p:cNvPr id="1048966" name="object 244"/>
            <p:cNvSpPr/>
            <p:nvPr/>
          </p:nvSpPr>
          <p:spPr>
            <a:xfrm>
              <a:off x="7462520" y="4218939"/>
              <a:ext cx="7620" cy="958850"/>
            </a:xfrm>
            <a:custGeom>
              <a:avLst/>
              <a:ahLst/>
              <a:rect l="l" t="t" r="r" b="b"/>
              <a:pathLst>
                <a:path w="7620" h="958850">
                  <a:moveTo>
                    <a:pt x="7620" y="0"/>
                  </a:moveTo>
                  <a:lnTo>
                    <a:pt x="0" y="0"/>
                  </a:lnTo>
                  <a:lnTo>
                    <a:pt x="0" y="958850"/>
                  </a:lnTo>
                  <a:lnTo>
                    <a:pt x="7620" y="95885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2F2F2F"/>
            </a:solidFill>
          </p:spPr>
          <p:txBody>
            <a:bodyPr bIns="0" lIns="0" rIns="0" rtlCol="0" tIns="0" wrap="square"/>
            <a:p/>
          </p:txBody>
        </p:sp>
        <p:sp>
          <p:nvSpPr>
            <p:cNvPr id="1048967" name="object 245"/>
            <p:cNvSpPr/>
            <p:nvPr/>
          </p:nvSpPr>
          <p:spPr>
            <a:xfrm>
              <a:off x="7453630" y="4218939"/>
              <a:ext cx="8890" cy="958850"/>
            </a:xfrm>
            <a:custGeom>
              <a:avLst/>
              <a:ahLst/>
              <a:rect l="l" t="t" r="r" b="b"/>
              <a:pathLst>
                <a:path w="8890" h="958850">
                  <a:moveTo>
                    <a:pt x="8890" y="0"/>
                  </a:moveTo>
                  <a:lnTo>
                    <a:pt x="0" y="0"/>
                  </a:lnTo>
                  <a:lnTo>
                    <a:pt x="0" y="958850"/>
                  </a:lnTo>
                  <a:lnTo>
                    <a:pt x="8890" y="958850"/>
                  </a:lnTo>
                  <a:lnTo>
                    <a:pt x="8890" y="0"/>
                  </a:lnTo>
                  <a:close/>
                </a:path>
              </a:pathLst>
            </a:custGeom>
            <a:solidFill>
              <a:srgbClr val="2E2E2E"/>
            </a:solidFill>
          </p:spPr>
          <p:txBody>
            <a:bodyPr bIns="0" lIns="0" rIns="0" rtlCol="0" tIns="0" wrap="square"/>
            <a:p/>
          </p:txBody>
        </p:sp>
        <p:sp>
          <p:nvSpPr>
            <p:cNvPr id="1048968" name="object 246"/>
            <p:cNvSpPr/>
            <p:nvPr/>
          </p:nvSpPr>
          <p:spPr>
            <a:xfrm>
              <a:off x="7446010" y="4218939"/>
              <a:ext cx="7620" cy="958850"/>
            </a:xfrm>
            <a:custGeom>
              <a:avLst/>
              <a:ahLst/>
              <a:rect l="l" t="t" r="r" b="b"/>
              <a:pathLst>
                <a:path w="7620" h="958850">
                  <a:moveTo>
                    <a:pt x="7620" y="0"/>
                  </a:moveTo>
                  <a:lnTo>
                    <a:pt x="0" y="0"/>
                  </a:lnTo>
                  <a:lnTo>
                    <a:pt x="0" y="958850"/>
                  </a:lnTo>
                  <a:lnTo>
                    <a:pt x="7620" y="95885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2D2D2D"/>
            </a:solidFill>
          </p:spPr>
          <p:txBody>
            <a:bodyPr bIns="0" lIns="0" rIns="0" rtlCol="0" tIns="0" wrap="square"/>
            <a:p/>
          </p:txBody>
        </p:sp>
        <p:sp>
          <p:nvSpPr>
            <p:cNvPr id="1048969" name="object 247"/>
            <p:cNvSpPr/>
            <p:nvPr/>
          </p:nvSpPr>
          <p:spPr>
            <a:xfrm>
              <a:off x="7438390" y="4218939"/>
              <a:ext cx="7620" cy="958850"/>
            </a:xfrm>
            <a:custGeom>
              <a:avLst/>
              <a:ahLst/>
              <a:rect l="l" t="t" r="r" b="b"/>
              <a:pathLst>
                <a:path w="7620" h="958850">
                  <a:moveTo>
                    <a:pt x="7619" y="0"/>
                  </a:moveTo>
                  <a:lnTo>
                    <a:pt x="0" y="0"/>
                  </a:lnTo>
                  <a:lnTo>
                    <a:pt x="0" y="958850"/>
                  </a:lnTo>
                  <a:lnTo>
                    <a:pt x="7619" y="958850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2C2C2C"/>
            </a:solidFill>
          </p:spPr>
          <p:txBody>
            <a:bodyPr bIns="0" lIns="0" rIns="0" rtlCol="0" tIns="0" wrap="square"/>
            <a:p/>
          </p:txBody>
        </p:sp>
        <p:sp>
          <p:nvSpPr>
            <p:cNvPr id="1048970" name="object 248"/>
            <p:cNvSpPr/>
            <p:nvPr/>
          </p:nvSpPr>
          <p:spPr>
            <a:xfrm>
              <a:off x="7429500" y="4218939"/>
              <a:ext cx="8890" cy="958850"/>
            </a:xfrm>
            <a:custGeom>
              <a:avLst/>
              <a:ahLst/>
              <a:rect l="l" t="t" r="r" b="b"/>
              <a:pathLst>
                <a:path w="8890" h="958850">
                  <a:moveTo>
                    <a:pt x="8890" y="0"/>
                  </a:moveTo>
                  <a:lnTo>
                    <a:pt x="0" y="0"/>
                  </a:lnTo>
                  <a:lnTo>
                    <a:pt x="0" y="958850"/>
                  </a:lnTo>
                  <a:lnTo>
                    <a:pt x="8890" y="958850"/>
                  </a:lnTo>
                  <a:lnTo>
                    <a:pt x="8890" y="0"/>
                  </a:lnTo>
                  <a:close/>
                </a:path>
              </a:pathLst>
            </a:custGeom>
            <a:solidFill>
              <a:srgbClr val="2B2B2B"/>
            </a:solidFill>
          </p:spPr>
          <p:txBody>
            <a:bodyPr bIns="0" lIns="0" rIns="0" rtlCol="0" tIns="0" wrap="square"/>
            <a:p/>
          </p:txBody>
        </p:sp>
        <p:sp>
          <p:nvSpPr>
            <p:cNvPr id="1048971" name="object 249"/>
            <p:cNvSpPr/>
            <p:nvPr/>
          </p:nvSpPr>
          <p:spPr>
            <a:xfrm>
              <a:off x="7421880" y="4218939"/>
              <a:ext cx="7620" cy="958850"/>
            </a:xfrm>
            <a:custGeom>
              <a:avLst/>
              <a:ahLst/>
              <a:rect l="l" t="t" r="r" b="b"/>
              <a:pathLst>
                <a:path w="7620" h="958850">
                  <a:moveTo>
                    <a:pt x="7620" y="0"/>
                  </a:moveTo>
                  <a:lnTo>
                    <a:pt x="0" y="0"/>
                  </a:lnTo>
                  <a:lnTo>
                    <a:pt x="0" y="958850"/>
                  </a:lnTo>
                  <a:lnTo>
                    <a:pt x="7620" y="95885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2A2A2A"/>
            </a:solidFill>
          </p:spPr>
          <p:txBody>
            <a:bodyPr bIns="0" lIns="0" rIns="0" rtlCol="0" tIns="0" wrap="square"/>
            <a:p/>
          </p:txBody>
        </p:sp>
        <p:sp>
          <p:nvSpPr>
            <p:cNvPr id="1048972" name="object 250"/>
            <p:cNvSpPr/>
            <p:nvPr/>
          </p:nvSpPr>
          <p:spPr>
            <a:xfrm>
              <a:off x="7412990" y="4218939"/>
              <a:ext cx="8890" cy="958850"/>
            </a:xfrm>
            <a:custGeom>
              <a:avLst/>
              <a:ahLst/>
              <a:rect l="l" t="t" r="r" b="b"/>
              <a:pathLst>
                <a:path w="8890" h="958850">
                  <a:moveTo>
                    <a:pt x="8889" y="0"/>
                  </a:moveTo>
                  <a:lnTo>
                    <a:pt x="0" y="0"/>
                  </a:lnTo>
                  <a:lnTo>
                    <a:pt x="0" y="958850"/>
                  </a:lnTo>
                  <a:lnTo>
                    <a:pt x="8889" y="958850"/>
                  </a:lnTo>
                  <a:lnTo>
                    <a:pt x="8889" y="0"/>
                  </a:lnTo>
                  <a:close/>
                </a:path>
              </a:pathLst>
            </a:custGeom>
            <a:solidFill>
              <a:srgbClr val="292929"/>
            </a:solidFill>
          </p:spPr>
          <p:txBody>
            <a:bodyPr bIns="0" lIns="0" rIns="0" rtlCol="0" tIns="0" wrap="square"/>
            <a:p/>
          </p:txBody>
        </p:sp>
        <p:sp>
          <p:nvSpPr>
            <p:cNvPr id="1048973" name="object 251"/>
            <p:cNvSpPr/>
            <p:nvPr/>
          </p:nvSpPr>
          <p:spPr>
            <a:xfrm>
              <a:off x="7405370" y="4218939"/>
              <a:ext cx="7620" cy="958850"/>
            </a:xfrm>
            <a:custGeom>
              <a:avLst/>
              <a:ahLst/>
              <a:rect l="l" t="t" r="r" b="b"/>
              <a:pathLst>
                <a:path w="7620" h="958850">
                  <a:moveTo>
                    <a:pt x="7620" y="0"/>
                  </a:moveTo>
                  <a:lnTo>
                    <a:pt x="0" y="0"/>
                  </a:lnTo>
                  <a:lnTo>
                    <a:pt x="0" y="958850"/>
                  </a:lnTo>
                  <a:lnTo>
                    <a:pt x="7620" y="95885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282828"/>
            </a:solidFill>
          </p:spPr>
          <p:txBody>
            <a:bodyPr bIns="0" lIns="0" rIns="0" rtlCol="0" tIns="0" wrap="square"/>
            <a:p/>
          </p:txBody>
        </p:sp>
        <p:sp>
          <p:nvSpPr>
            <p:cNvPr id="1048974" name="object 252"/>
            <p:cNvSpPr/>
            <p:nvPr/>
          </p:nvSpPr>
          <p:spPr>
            <a:xfrm>
              <a:off x="7397750" y="4218939"/>
              <a:ext cx="7620" cy="958850"/>
            </a:xfrm>
            <a:custGeom>
              <a:avLst/>
              <a:ahLst/>
              <a:rect l="l" t="t" r="r" b="b"/>
              <a:pathLst>
                <a:path w="7620" h="958850">
                  <a:moveTo>
                    <a:pt x="7620" y="0"/>
                  </a:moveTo>
                  <a:lnTo>
                    <a:pt x="0" y="0"/>
                  </a:lnTo>
                  <a:lnTo>
                    <a:pt x="0" y="958850"/>
                  </a:lnTo>
                  <a:lnTo>
                    <a:pt x="7620" y="95885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272727"/>
            </a:solidFill>
          </p:spPr>
          <p:txBody>
            <a:bodyPr bIns="0" lIns="0" rIns="0" rtlCol="0" tIns="0" wrap="square"/>
            <a:p/>
          </p:txBody>
        </p:sp>
        <p:sp>
          <p:nvSpPr>
            <p:cNvPr id="1048975" name="object 253"/>
            <p:cNvSpPr/>
            <p:nvPr/>
          </p:nvSpPr>
          <p:spPr>
            <a:xfrm>
              <a:off x="7388860" y="4218939"/>
              <a:ext cx="8890" cy="958850"/>
            </a:xfrm>
            <a:custGeom>
              <a:avLst/>
              <a:ahLst/>
              <a:rect l="l" t="t" r="r" b="b"/>
              <a:pathLst>
                <a:path w="8890" h="958850">
                  <a:moveTo>
                    <a:pt x="8890" y="0"/>
                  </a:moveTo>
                  <a:lnTo>
                    <a:pt x="0" y="0"/>
                  </a:lnTo>
                  <a:lnTo>
                    <a:pt x="0" y="958850"/>
                  </a:lnTo>
                  <a:lnTo>
                    <a:pt x="8890" y="958850"/>
                  </a:lnTo>
                  <a:lnTo>
                    <a:pt x="8890" y="0"/>
                  </a:lnTo>
                  <a:close/>
                </a:path>
              </a:pathLst>
            </a:custGeom>
            <a:solidFill>
              <a:srgbClr val="262626"/>
            </a:solidFill>
          </p:spPr>
          <p:txBody>
            <a:bodyPr bIns="0" lIns="0" rIns="0" rtlCol="0" tIns="0" wrap="square"/>
            <a:p/>
          </p:txBody>
        </p:sp>
        <p:sp>
          <p:nvSpPr>
            <p:cNvPr id="1048976" name="object 254"/>
            <p:cNvSpPr/>
            <p:nvPr/>
          </p:nvSpPr>
          <p:spPr>
            <a:xfrm>
              <a:off x="7381240" y="4218939"/>
              <a:ext cx="7620" cy="958850"/>
            </a:xfrm>
            <a:custGeom>
              <a:avLst/>
              <a:ahLst/>
              <a:rect l="l" t="t" r="r" b="b"/>
              <a:pathLst>
                <a:path w="7620" h="958850">
                  <a:moveTo>
                    <a:pt x="7619" y="0"/>
                  </a:moveTo>
                  <a:lnTo>
                    <a:pt x="0" y="0"/>
                  </a:lnTo>
                  <a:lnTo>
                    <a:pt x="0" y="958850"/>
                  </a:lnTo>
                  <a:lnTo>
                    <a:pt x="7619" y="958850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252525"/>
            </a:solidFill>
          </p:spPr>
          <p:txBody>
            <a:bodyPr bIns="0" lIns="0" rIns="0" rtlCol="0" tIns="0" wrap="square"/>
            <a:p/>
          </p:txBody>
        </p:sp>
        <p:sp>
          <p:nvSpPr>
            <p:cNvPr id="1048977" name="object 255"/>
            <p:cNvSpPr/>
            <p:nvPr/>
          </p:nvSpPr>
          <p:spPr>
            <a:xfrm>
              <a:off x="7372350" y="4218939"/>
              <a:ext cx="8890" cy="958850"/>
            </a:xfrm>
            <a:custGeom>
              <a:avLst/>
              <a:ahLst/>
              <a:rect l="l" t="t" r="r" b="b"/>
              <a:pathLst>
                <a:path w="8890" h="958850">
                  <a:moveTo>
                    <a:pt x="8890" y="0"/>
                  </a:moveTo>
                  <a:lnTo>
                    <a:pt x="0" y="0"/>
                  </a:lnTo>
                  <a:lnTo>
                    <a:pt x="0" y="958850"/>
                  </a:lnTo>
                  <a:lnTo>
                    <a:pt x="8890" y="958850"/>
                  </a:lnTo>
                  <a:lnTo>
                    <a:pt x="8890" y="0"/>
                  </a:lnTo>
                  <a:close/>
                </a:path>
              </a:pathLst>
            </a:custGeom>
            <a:solidFill>
              <a:srgbClr val="242424"/>
            </a:solidFill>
          </p:spPr>
          <p:txBody>
            <a:bodyPr bIns="0" lIns="0" rIns="0" rtlCol="0" tIns="0" wrap="square"/>
            <a:p/>
          </p:txBody>
        </p:sp>
        <p:sp>
          <p:nvSpPr>
            <p:cNvPr id="1048978" name="object 256"/>
            <p:cNvSpPr/>
            <p:nvPr/>
          </p:nvSpPr>
          <p:spPr>
            <a:xfrm>
              <a:off x="7364730" y="4218939"/>
              <a:ext cx="7620" cy="958850"/>
            </a:xfrm>
            <a:custGeom>
              <a:avLst/>
              <a:ahLst/>
              <a:rect l="l" t="t" r="r" b="b"/>
              <a:pathLst>
                <a:path w="7620" h="958850">
                  <a:moveTo>
                    <a:pt x="7620" y="0"/>
                  </a:moveTo>
                  <a:lnTo>
                    <a:pt x="0" y="0"/>
                  </a:lnTo>
                  <a:lnTo>
                    <a:pt x="0" y="958850"/>
                  </a:lnTo>
                  <a:lnTo>
                    <a:pt x="7620" y="95885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232323"/>
            </a:solidFill>
          </p:spPr>
          <p:txBody>
            <a:bodyPr bIns="0" lIns="0" rIns="0" rtlCol="0" tIns="0" wrap="square"/>
            <a:p/>
          </p:txBody>
        </p:sp>
        <p:sp>
          <p:nvSpPr>
            <p:cNvPr id="1048979" name="object 257"/>
            <p:cNvSpPr/>
            <p:nvPr/>
          </p:nvSpPr>
          <p:spPr>
            <a:xfrm>
              <a:off x="7357110" y="4218939"/>
              <a:ext cx="7620" cy="958850"/>
            </a:xfrm>
            <a:custGeom>
              <a:avLst/>
              <a:ahLst/>
              <a:rect l="l" t="t" r="r" b="b"/>
              <a:pathLst>
                <a:path w="7620" h="958850">
                  <a:moveTo>
                    <a:pt x="7620" y="0"/>
                  </a:moveTo>
                  <a:lnTo>
                    <a:pt x="0" y="0"/>
                  </a:lnTo>
                  <a:lnTo>
                    <a:pt x="0" y="958850"/>
                  </a:lnTo>
                  <a:lnTo>
                    <a:pt x="7620" y="95885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222222"/>
            </a:solidFill>
          </p:spPr>
          <p:txBody>
            <a:bodyPr bIns="0" lIns="0" rIns="0" rtlCol="0" tIns="0" wrap="square"/>
            <a:p/>
          </p:txBody>
        </p:sp>
        <p:sp>
          <p:nvSpPr>
            <p:cNvPr id="1048980" name="object 258"/>
            <p:cNvSpPr/>
            <p:nvPr/>
          </p:nvSpPr>
          <p:spPr>
            <a:xfrm>
              <a:off x="7348220" y="4218939"/>
              <a:ext cx="8890" cy="958850"/>
            </a:xfrm>
            <a:custGeom>
              <a:avLst/>
              <a:ahLst/>
              <a:rect l="l" t="t" r="r" b="b"/>
              <a:pathLst>
                <a:path w="8890" h="958850">
                  <a:moveTo>
                    <a:pt x="8889" y="0"/>
                  </a:moveTo>
                  <a:lnTo>
                    <a:pt x="0" y="0"/>
                  </a:lnTo>
                  <a:lnTo>
                    <a:pt x="0" y="958850"/>
                  </a:lnTo>
                  <a:lnTo>
                    <a:pt x="8889" y="958850"/>
                  </a:lnTo>
                  <a:lnTo>
                    <a:pt x="8889" y="0"/>
                  </a:lnTo>
                  <a:close/>
                </a:path>
              </a:pathLst>
            </a:custGeom>
            <a:solidFill>
              <a:srgbClr val="212121"/>
            </a:solidFill>
          </p:spPr>
          <p:txBody>
            <a:bodyPr bIns="0" lIns="0" rIns="0" rtlCol="0" tIns="0" wrap="square"/>
            <a:p/>
          </p:txBody>
        </p:sp>
        <p:sp>
          <p:nvSpPr>
            <p:cNvPr id="1048981" name="object 259"/>
            <p:cNvSpPr/>
            <p:nvPr/>
          </p:nvSpPr>
          <p:spPr>
            <a:xfrm>
              <a:off x="7340600" y="4218939"/>
              <a:ext cx="7620" cy="958850"/>
            </a:xfrm>
            <a:custGeom>
              <a:avLst/>
              <a:ahLst/>
              <a:rect l="l" t="t" r="r" b="b"/>
              <a:pathLst>
                <a:path w="7620" h="958850">
                  <a:moveTo>
                    <a:pt x="7620" y="0"/>
                  </a:moveTo>
                  <a:lnTo>
                    <a:pt x="0" y="0"/>
                  </a:lnTo>
                  <a:lnTo>
                    <a:pt x="0" y="958850"/>
                  </a:lnTo>
                  <a:lnTo>
                    <a:pt x="7620" y="95885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202020"/>
            </a:solidFill>
          </p:spPr>
          <p:txBody>
            <a:bodyPr bIns="0" lIns="0" rIns="0" rtlCol="0" tIns="0" wrap="square"/>
            <a:p/>
          </p:txBody>
        </p:sp>
        <p:sp>
          <p:nvSpPr>
            <p:cNvPr id="1048982" name="object 260"/>
            <p:cNvSpPr/>
            <p:nvPr/>
          </p:nvSpPr>
          <p:spPr>
            <a:xfrm>
              <a:off x="7331710" y="4218939"/>
              <a:ext cx="8890" cy="958850"/>
            </a:xfrm>
            <a:custGeom>
              <a:avLst/>
              <a:ahLst/>
              <a:rect l="l" t="t" r="r" b="b"/>
              <a:pathLst>
                <a:path w="8890" h="958850">
                  <a:moveTo>
                    <a:pt x="8890" y="0"/>
                  </a:moveTo>
                  <a:lnTo>
                    <a:pt x="0" y="0"/>
                  </a:lnTo>
                  <a:lnTo>
                    <a:pt x="0" y="958850"/>
                  </a:lnTo>
                  <a:lnTo>
                    <a:pt x="8890" y="958850"/>
                  </a:lnTo>
                  <a:lnTo>
                    <a:pt x="8890" y="0"/>
                  </a:lnTo>
                  <a:close/>
                </a:path>
              </a:pathLst>
            </a:custGeom>
            <a:solidFill>
              <a:srgbClr val="1F1F1F"/>
            </a:solidFill>
          </p:spPr>
          <p:txBody>
            <a:bodyPr bIns="0" lIns="0" rIns="0" rtlCol="0" tIns="0" wrap="square"/>
            <a:p/>
          </p:txBody>
        </p:sp>
        <p:sp>
          <p:nvSpPr>
            <p:cNvPr id="1048983" name="object 261"/>
            <p:cNvSpPr/>
            <p:nvPr/>
          </p:nvSpPr>
          <p:spPr>
            <a:xfrm>
              <a:off x="7324090" y="4218939"/>
              <a:ext cx="7620" cy="958850"/>
            </a:xfrm>
            <a:custGeom>
              <a:avLst/>
              <a:ahLst/>
              <a:rect l="l" t="t" r="r" b="b"/>
              <a:pathLst>
                <a:path w="7620" h="958850">
                  <a:moveTo>
                    <a:pt x="7619" y="0"/>
                  </a:moveTo>
                  <a:lnTo>
                    <a:pt x="0" y="0"/>
                  </a:lnTo>
                  <a:lnTo>
                    <a:pt x="0" y="958850"/>
                  </a:lnTo>
                  <a:lnTo>
                    <a:pt x="7619" y="958850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1E1E1E"/>
            </a:solidFill>
          </p:spPr>
          <p:txBody>
            <a:bodyPr bIns="0" lIns="0" rIns="0" rtlCol="0" tIns="0" wrap="square"/>
            <a:p/>
          </p:txBody>
        </p:sp>
        <p:sp>
          <p:nvSpPr>
            <p:cNvPr id="1048984" name="object 262"/>
            <p:cNvSpPr/>
            <p:nvPr/>
          </p:nvSpPr>
          <p:spPr>
            <a:xfrm>
              <a:off x="7316470" y="4218939"/>
              <a:ext cx="7620" cy="958850"/>
            </a:xfrm>
            <a:custGeom>
              <a:avLst/>
              <a:ahLst/>
              <a:rect l="l" t="t" r="r" b="b"/>
              <a:pathLst>
                <a:path w="7620" h="958850">
                  <a:moveTo>
                    <a:pt x="7620" y="0"/>
                  </a:moveTo>
                  <a:lnTo>
                    <a:pt x="0" y="0"/>
                  </a:lnTo>
                  <a:lnTo>
                    <a:pt x="0" y="958850"/>
                  </a:lnTo>
                  <a:lnTo>
                    <a:pt x="7620" y="95885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1D1D1D"/>
            </a:solidFill>
          </p:spPr>
          <p:txBody>
            <a:bodyPr bIns="0" lIns="0" rIns="0" rtlCol="0" tIns="0" wrap="square"/>
            <a:p/>
          </p:txBody>
        </p:sp>
        <p:sp>
          <p:nvSpPr>
            <p:cNvPr id="1048985" name="object 263"/>
            <p:cNvSpPr/>
            <p:nvPr/>
          </p:nvSpPr>
          <p:spPr>
            <a:xfrm>
              <a:off x="7307580" y="4218939"/>
              <a:ext cx="8890" cy="958850"/>
            </a:xfrm>
            <a:custGeom>
              <a:avLst/>
              <a:ahLst/>
              <a:rect l="l" t="t" r="r" b="b"/>
              <a:pathLst>
                <a:path w="8890" h="958850">
                  <a:moveTo>
                    <a:pt x="8890" y="0"/>
                  </a:moveTo>
                  <a:lnTo>
                    <a:pt x="0" y="0"/>
                  </a:lnTo>
                  <a:lnTo>
                    <a:pt x="0" y="958850"/>
                  </a:lnTo>
                  <a:lnTo>
                    <a:pt x="8890" y="958850"/>
                  </a:lnTo>
                  <a:lnTo>
                    <a:pt x="8890" y="0"/>
                  </a:lnTo>
                  <a:close/>
                </a:path>
              </a:pathLst>
            </a:custGeom>
            <a:solidFill>
              <a:srgbClr val="1C1C1C"/>
            </a:solidFill>
          </p:spPr>
          <p:txBody>
            <a:bodyPr bIns="0" lIns="0" rIns="0" rtlCol="0" tIns="0" wrap="square"/>
            <a:p/>
          </p:txBody>
        </p:sp>
        <p:sp>
          <p:nvSpPr>
            <p:cNvPr id="1048986" name="object 264"/>
            <p:cNvSpPr/>
            <p:nvPr/>
          </p:nvSpPr>
          <p:spPr>
            <a:xfrm>
              <a:off x="7299960" y="4218939"/>
              <a:ext cx="7620" cy="958850"/>
            </a:xfrm>
            <a:custGeom>
              <a:avLst/>
              <a:ahLst/>
              <a:rect l="l" t="t" r="r" b="b"/>
              <a:pathLst>
                <a:path w="7620" h="958850">
                  <a:moveTo>
                    <a:pt x="7620" y="0"/>
                  </a:moveTo>
                  <a:lnTo>
                    <a:pt x="0" y="0"/>
                  </a:lnTo>
                  <a:lnTo>
                    <a:pt x="0" y="958850"/>
                  </a:lnTo>
                  <a:lnTo>
                    <a:pt x="7620" y="95885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1B1B1B"/>
            </a:solidFill>
          </p:spPr>
          <p:txBody>
            <a:bodyPr bIns="0" lIns="0" rIns="0" rtlCol="0" tIns="0" wrap="square"/>
            <a:p/>
          </p:txBody>
        </p:sp>
        <p:sp>
          <p:nvSpPr>
            <p:cNvPr id="1048987" name="object 265"/>
            <p:cNvSpPr/>
            <p:nvPr/>
          </p:nvSpPr>
          <p:spPr>
            <a:xfrm>
              <a:off x="7291070" y="4218939"/>
              <a:ext cx="8890" cy="958850"/>
            </a:xfrm>
            <a:custGeom>
              <a:avLst/>
              <a:ahLst/>
              <a:rect l="l" t="t" r="r" b="b"/>
              <a:pathLst>
                <a:path w="8890" h="958850">
                  <a:moveTo>
                    <a:pt x="8889" y="0"/>
                  </a:moveTo>
                  <a:lnTo>
                    <a:pt x="0" y="0"/>
                  </a:lnTo>
                  <a:lnTo>
                    <a:pt x="0" y="958850"/>
                  </a:lnTo>
                  <a:lnTo>
                    <a:pt x="8889" y="958850"/>
                  </a:lnTo>
                  <a:lnTo>
                    <a:pt x="8889" y="0"/>
                  </a:lnTo>
                  <a:close/>
                </a:path>
              </a:pathLst>
            </a:custGeom>
            <a:solidFill>
              <a:srgbClr val="1A1A1A"/>
            </a:solidFill>
          </p:spPr>
          <p:txBody>
            <a:bodyPr bIns="0" lIns="0" rIns="0" rtlCol="0" tIns="0" wrap="square"/>
            <a:p/>
          </p:txBody>
        </p:sp>
        <p:sp>
          <p:nvSpPr>
            <p:cNvPr id="1048988" name="object 266"/>
            <p:cNvSpPr/>
            <p:nvPr/>
          </p:nvSpPr>
          <p:spPr>
            <a:xfrm>
              <a:off x="7283450" y="4218939"/>
              <a:ext cx="7620" cy="958850"/>
            </a:xfrm>
            <a:custGeom>
              <a:avLst/>
              <a:ahLst/>
              <a:rect l="l" t="t" r="r" b="b"/>
              <a:pathLst>
                <a:path w="7620" h="958850">
                  <a:moveTo>
                    <a:pt x="7620" y="0"/>
                  </a:moveTo>
                  <a:lnTo>
                    <a:pt x="0" y="0"/>
                  </a:lnTo>
                  <a:lnTo>
                    <a:pt x="0" y="958850"/>
                  </a:lnTo>
                  <a:lnTo>
                    <a:pt x="7620" y="95885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191919"/>
            </a:solidFill>
          </p:spPr>
          <p:txBody>
            <a:bodyPr bIns="0" lIns="0" rIns="0" rtlCol="0" tIns="0" wrap="square"/>
            <a:p/>
          </p:txBody>
        </p:sp>
        <p:sp>
          <p:nvSpPr>
            <p:cNvPr id="1048989" name="object 267"/>
            <p:cNvSpPr/>
            <p:nvPr/>
          </p:nvSpPr>
          <p:spPr>
            <a:xfrm>
              <a:off x="7275830" y="4218939"/>
              <a:ext cx="7620" cy="958850"/>
            </a:xfrm>
            <a:custGeom>
              <a:avLst/>
              <a:ahLst/>
              <a:rect l="l" t="t" r="r" b="b"/>
              <a:pathLst>
                <a:path w="7620" h="958850">
                  <a:moveTo>
                    <a:pt x="7620" y="0"/>
                  </a:moveTo>
                  <a:lnTo>
                    <a:pt x="0" y="0"/>
                  </a:lnTo>
                  <a:lnTo>
                    <a:pt x="0" y="958850"/>
                  </a:lnTo>
                  <a:lnTo>
                    <a:pt x="7620" y="95885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181818"/>
            </a:solidFill>
          </p:spPr>
          <p:txBody>
            <a:bodyPr bIns="0" lIns="0" rIns="0" rtlCol="0" tIns="0" wrap="square"/>
            <a:p/>
          </p:txBody>
        </p:sp>
        <p:sp>
          <p:nvSpPr>
            <p:cNvPr id="1048990" name="object 268"/>
            <p:cNvSpPr/>
            <p:nvPr/>
          </p:nvSpPr>
          <p:spPr>
            <a:xfrm>
              <a:off x="7266940" y="4218939"/>
              <a:ext cx="8890" cy="958850"/>
            </a:xfrm>
            <a:custGeom>
              <a:avLst/>
              <a:ahLst/>
              <a:rect l="l" t="t" r="r" b="b"/>
              <a:pathLst>
                <a:path w="8890" h="958850">
                  <a:moveTo>
                    <a:pt x="8889" y="0"/>
                  </a:moveTo>
                  <a:lnTo>
                    <a:pt x="0" y="0"/>
                  </a:lnTo>
                  <a:lnTo>
                    <a:pt x="0" y="958850"/>
                  </a:lnTo>
                  <a:lnTo>
                    <a:pt x="8889" y="958850"/>
                  </a:lnTo>
                  <a:lnTo>
                    <a:pt x="8889" y="0"/>
                  </a:lnTo>
                  <a:close/>
                </a:path>
              </a:pathLst>
            </a:custGeom>
            <a:solidFill>
              <a:srgbClr val="171717"/>
            </a:solidFill>
          </p:spPr>
          <p:txBody>
            <a:bodyPr bIns="0" lIns="0" rIns="0" rtlCol="0" tIns="0" wrap="square"/>
            <a:p/>
          </p:txBody>
        </p:sp>
        <p:sp>
          <p:nvSpPr>
            <p:cNvPr id="1048991" name="object 269"/>
            <p:cNvSpPr/>
            <p:nvPr/>
          </p:nvSpPr>
          <p:spPr>
            <a:xfrm>
              <a:off x="7259320" y="4218939"/>
              <a:ext cx="7620" cy="958850"/>
            </a:xfrm>
            <a:custGeom>
              <a:avLst/>
              <a:ahLst/>
              <a:rect l="l" t="t" r="r" b="b"/>
              <a:pathLst>
                <a:path w="7620" h="958850">
                  <a:moveTo>
                    <a:pt x="7620" y="0"/>
                  </a:moveTo>
                  <a:lnTo>
                    <a:pt x="0" y="0"/>
                  </a:lnTo>
                  <a:lnTo>
                    <a:pt x="0" y="958850"/>
                  </a:lnTo>
                  <a:lnTo>
                    <a:pt x="7620" y="95885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161616"/>
            </a:solidFill>
          </p:spPr>
          <p:txBody>
            <a:bodyPr bIns="0" lIns="0" rIns="0" rtlCol="0" tIns="0" wrap="square"/>
            <a:p/>
          </p:txBody>
        </p:sp>
        <p:sp>
          <p:nvSpPr>
            <p:cNvPr id="1048992" name="object 270"/>
            <p:cNvSpPr/>
            <p:nvPr/>
          </p:nvSpPr>
          <p:spPr>
            <a:xfrm>
              <a:off x="7250430" y="4218939"/>
              <a:ext cx="8890" cy="958850"/>
            </a:xfrm>
            <a:custGeom>
              <a:avLst/>
              <a:ahLst/>
              <a:rect l="l" t="t" r="r" b="b"/>
              <a:pathLst>
                <a:path w="8890" h="958850">
                  <a:moveTo>
                    <a:pt x="8890" y="0"/>
                  </a:moveTo>
                  <a:lnTo>
                    <a:pt x="0" y="0"/>
                  </a:lnTo>
                  <a:lnTo>
                    <a:pt x="0" y="958850"/>
                  </a:lnTo>
                  <a:lnTo>
                    <a:pt x="8890" y="958850"/>
                  </a:lnTo>
                  <a:lnTo>
                    <a:pt x="8890" y="0"/>
                  </a:lnTo>
                  <a:close/>
                </a:path>
              </a:pathLst>
            </a:custGeom>
            <a:solidFill>
              <a:srgbClr val="151515"/>
            </a:solidFill>
          </p:spPr>
          <p:txBody>
            <a:bodyPr bIns="0" lIns="0" rIns="0" rtlCol="0" tIns="0" wrap="square"/>
            <a:p/>
          </p:txBody>
        </p:sp>
        <p:sp>
          <p:nvSpPr>
            <p:cNvPr id="1048993" name="object 271"/>
            <p:cNvSpPr/>
            <p:nvPr/>
          </p:nvSpPr>
          <p:spPr>
            <a:xfrm>
              <a:off x="7251700" y="4218939"/>
              <a:ext cx="257810" cy="957580"/>
            </a:xfrm>
            <a:custGeom>
              <a:avLst/>
              <a:ahLst/>
              <a:rect l="l" t="t" r="r" b="b"/>
              <a:pathLst>
                <a:path w="257809" h="957579">
                  <a:moveTo>
                    <a:pt x="0" y="0"/>
                  </a:moveTo>
                  <a:lnTo>
                    <a:pt x="257809" y="0"/>
                  </a:lnTo>
                  <a:lnTo>
                    <a:pt x="257809" y="957580"/>
                  </a:lnTo>
                  <a:lnTo>
                    <a:pt x="0" y="957580"/>
                  </a:lnTo>
                  <a:lnTo>
                    <a:pt x="0" y="0"/>
                  </a:lnTo>
                  <a:close/>
                </a:path>
              </a:pathLst>
            </a:custGeom>
            <a:ln w="12579">
              <a:solidFill>
                <a:srgbClr val="BFBFBF"/>
              </a:solidFill>
            </a:ln>
          </p:spPr>
          <p:txBody>
            <a:bodyPr bIns="0" lIns="0" rIns="0" rtlCol="0" tIns="0" wrap="square"/>
            <a:p/>
          </p:txBody>
        </p:sp>
      </p:grpSp>
      <p:grpSp>
        <p:nvGrpSpPr>
          <p:cNvPr id="54" name="object 272"/>
          <p:cNvGrpSpPr/>
          <p:nvPr/>
        </p:nvGrpSpPr>
        <p:grpSpPr>
          <a:xfrm>
            <a:off x="463610" y="5533450"/>
            <a:ext cx="850900" cy="1002030"/>
            <a:chOff x="463610" y="5533450"/>
            <a:chExt cx="850900" cy="1002030"/>
          </a:xfrm>
        </p:grpSpPr>
        <p:sp>
          <p:nvSpPr>
            <p:cNvPr id="1048994" name="object 273"/>
            <p:cNvSpPr/>
            <p:nvPr/>
          </p:nvSpPr>
          <p:spPr>
            <a:xfrm>
              <a:off x="1230630" y="5680722"/>
              <a:ext cx="78740" cy="730250"/>
            </a:xfrm>
            <a:custGeom>
              <a:avLst/>
              <a:ahLst/>
              <a:rect l="l" t="t" r="r" b="b"/>
              <a:pathLst>
                <a:path w="78740" h="730250">
                  <a:moveTo>
                    <a:pt x="2540" y="328930"/>
                  </a:moveTo>
                  <a:lnTo>
                    <a:pt x="1257" y="328930"/>
                  </a:lnTo>
                  <a:lnTo>
                    <a:pt x="1270" y="327660"/>
                  </a:lnTo>
                  <a:lnTo>
                    <a:pt x="0" y="327660"/>
                  </a:lnTo>
                  <a:lnTo>
                    <a:pt x="0" y="330187"/>
                  </a:lnTo>
                  <a:lnTo>
                    <a:pt x="2540" y="330187"/>
                  </a:lnTo>
                  <a:lnTo>
                    <a:pt x="2540" y="328930"/>
                  </a:lnTo>
                  <a:close/>
                </a:path>
                <a:path w="78740" h="730250">
                  <a:moveTo>
                    <a:pt x="3810" y="3797"/>
                  </a:moveTo>
                  <a:lnTo>
                    <a:pt x="2540" y="3797"/>
                  </a:lnTo>
                  <a:lnTo>
                    <a:pt x="2540" y="1257"/>
                  </a:lnTo>
                  <a:lnTo>
                    <a:pt x="1270" y="1257"/>
                  </a:lnTo>
                  <a:lnTo>
                    <a:pt x="1270" y="0"/>
                  </a:lnTo>
                  <a:lnTo>
                    <a:pt x="0" y="0"/>
                  </a:lnTo>
                  <a:lnTo>
                    <a:pt x="0" y="6337"/>
                  </a:lnTo>
                  <a:lnTo>
                    <a:pt x="3810" y="6337"/>
                  </a:lnTo>
                  <a:lnTo>
                    <a:pt x="3810" y="3797"/>
                  </a:lnTo>
                  <a:close/>
                </a:path>
                <a:path w="78740" h="730250">
                  <a:moveTo>
                    <a:pt x="5080" y="723887"/>
                  </a:moveTo>
                  <a:lnTo>
                    <a:pt x="0" y="723887"/>
                  </a:lnTo>
                  <a:lnTo>
                    <a:pt x="0" y="730237"/>
                  </a:lnTo>
                  <a:lnTo>
                    <a:pt x="1270" y="730237"/>
                  </a:lnTo>
                  <a:lnTo>
                    <a:pt x="1270" y="728967"/>
                  </a:lnTo>
                  <a:lnTo>
                    <a:pt x="2540" y="728967"/>
                  </a:lnTo>
                  <a:lnTo>
                    <a:pt x="2540" y="726427"/>
                  </a:lnTo>
                  <a:lnTo>
                    <a:pt x="3797" y="726427"/>
                  </a:lnTo>
                  <a:lnTo>
                    <a:pt x="3797" y="725157"/>
                  </a:lnTo>
                  <a:lnTo>
                    <a:pt x="5080" y="725157"/>
                  </a:lnTo>
                  <a:lnTo>
                    <a:pt x="5080" y="723887"/>
                  </a:lnTo>
                  <a:close/>
                </a:path>
                <a:path w="78740" h="730250">
                  <a:moveTo>
                    <a:pt x="7620" y="332727"/>
                  </a:moveTo>
                  <a:lnTo>
                    <a:pt x="5080" y="332727"/>
                  </a:lnTo>
                  <a:lnTo>
                    <a:pt x="5080" y="331457"/>
                  </a:lnTo>
                  <a:lnTo>
                    <a:pt x="3810" y="331457"/>
                  </a:lnTo>
                  <a:lnTo>
                    <a:pt x="3810" y="330200"/>
                  </a:lnTo>
                  <a:lnTo>
                    <a:pt x="0" y="330200"/>
                  </a:lnTo>
                  <a:lnTo>
                    <a:pt x="0" y="333997"/>
                  </a:lnTo>
                  <a:lnTo>
                    <a:pt x="7620" y="333997"/>
                  </a:lnTo>
                  <a:lnTo>
                    <a:pt x="7620" y="332727"/>
                  </a:lnTo>
                  <a:close/>
                </a:path>
                <a:path w="78740" h="730250">
                  <a:moveTo>
                    <a:pt x="7620" y="10160"/>
                  </a:moveTo>
                  <a:lnTo>
                    <a:pt x="6350" y="10160"/>
                  </a:lnTo>
                  <a:lnTo>
                    <a:pt x="6350" y="7607"/>
                  </a:lnTo>
                  <a:lnTo>
                    <a:pt x="5080" y="7607"/>
                  </a:lnTo>
                  <a:lnTo>
                    <a:pt x="5080" y="6350"/>
                  </a:lnTo>
                  <a:lnTo>
                    <a:pt x="0" y="6350"/>
                  </a:lnTo>
                  <a:lnTo>
                    <a:pt x="0" y="12687"/>
                  </a:lnTo>
                  <a:lnTo>
                    <a:pt x="7620" y="12687"/>
                  </a:lnTo>
                  <a:lnTo>
                    <a:pt x="7620" y="10160"/>
                  </a:lnTo>
                  <a:close/>
                </a:path>
                <a:path w="78740" h="730250">
                  <a:moveTo>
                    <a:pt x="8890" y="717537"/>
                  </a:moveTo>
                  <a:lnTo>
                    <a:pt x="0" y="717537"/>
                  </a:lnTo>
                  <a:lnTo>
                    <a:pt x="0" y="722617"/>
                  </a:lnTo>
                  <a:lnTo>
                    <a:pt x="5080" y="722617"/>
                  </a:lnTo>
                  <a:lnTo>
                    <a:pt x="5080" y="723887"/>
                  </a:lnTo>
                  <a:lnTo>
                    <a:pt x="6350" y="723887"/>
                  </a:lnTo>
                  <a:lnTo>
                    <a:pt x="6350" y="722617"/>
                  </a:lnTo>
                  <a:lnTo>
                    <a:pt x="7620" y="722617"/>
                  </a:lnTo>
                  <a:lnTo>
                    <a:pt x="7620" y="720077"/>
                  </a:lnTo>
                  <a:lnTo>
                    <a:pt x="8890" y="720077"/>
                  </a:lnTo>
                  <a:lnTo>
                    <a:pt x="8890" y="717537"/>
                  </a:lnTo>
                  <a:close/>
                </a:path>
                <a:path w="78740" h="730250">
                  <a:moveTo>
                    <a:pt x="10160" y="335280"/>
                  </a:moveTo>
                  <a:lnTo>
                    <a:pt x="8890" y="335280"/>
                  </a:lnTo>
                  <a:lnTo>
                    <a:pt x="8890" y="334010"/>
                  </a:lnTo>
                  <a:lnTo>
                    <a:pt x="0" y="334010"/>
                  </a:lnTo>
                  <a:lnTo>
                    <a:pt x="0" y="336537"/>
                  </a:lnTo>
                  <a:lnTo>
                    <a:pt x="10160" y="336537"/>
                  </a:lnTo>
                  <a:lnTo>
                    <a:pt x="10160" y="335280"/>
                  </a:lnTo>
                  <a:close/>
                </a:path>
                <a:path w="78740" h="730250">
                  <a:moveTo>
                    <a:pt x="13970" y="711187"/>
                  </a:moveTo>
                  <a:lnTo>
                    <a:pt x="0" y="711187"/>
                  </a:lnTo>
                  <a:lnTo>
                    <a:pt x="0" y="716267"/>
                  </a:lnTo>
                  <a:lnTo>
                    <a:pt x="10147" y="716267"/>
                  </a:lnTo>
                  <a:lnTo>
                    <a:pt x="10147" y="717537"/>
                  </a:lnTo>
                  <a:lnTo>
                    <a:pt x="11430" y="717537"/>
                  </a:lnTo>
                  <a:lnTo>
                    <a:pt x="11430" y="716267"/>
                  </a:lnTo>
                  <a:lnTo>
                    <a:pt x="12700" y="716267"/>
                  </a:lnTo>
                  <a:lnTo>
                    <a:pt x="12700" y="713727"/>
                  </a:lnTo>
                  <a:lnTo>
                    <a:pt x="13970" y="713727"/>
                  </a:lnTo>
                  <a:lnTo>
                    <a:pt x="13970" y="711187"/>
                  </a:lnTo>
                  <a:close/>
                </a:path>
                <a:path w="78740" h="730250">
                  <a:moveTo>
                    <a:pt x="15240" y="341617"/>
                  </a:moveTo>
                  <a:lnTo>
                    <a:pt x="13970" y="341617"/>
                  </a:lnTo>
                  <a:lnTo>
                    <a:pt x="13970" y="340360"/>
                  </a:lnTo>
                  <a:lnTo>
                    <a:pt x="12700" y="340360"/>
                  </a:lnTo>
                  <a:lnTo>
                    <a:pt x="12700" y="339077"/>
                  </a:lnTo>
                  <a:lnTo>
                    <a:pt x="11430" y="339077"/>
                  </a:lnTo>
                  <a:lnTo>
                    <a:pt x="11430" y="336550"/>
                  </a:lnTo>
                  <a:lnTo>
                    <a:pt x="0" y="336550"/>
                  </a:lnTo>
                  <a:lnTo>
                    <a:pt x="0" y="342887"/>
                  </a:lnTo>
                  <a:lnTo>
                    <a:pt x="15240" y="342887"/>
                  </a:lnTo>
                  <a:lnTo>
                    <a:pt x="15240" y="341617"/>
                  </a:lnTo>
                  <a:close/>
                </a:path>
                <a:path w="78740" h="730250">
                  <a:moveTo>
                    <a:pt x="19050" y="704837"/>
                  </a:moveTo>
                  <a:lnTo>
                    <a:pt x="0" y="704837"/>
                  </a:lnTo>
                  <a:lnTo>
                    <a:pt x="0" y="709917"/>
                  </a:lnTo>
                  <a:lnTo>
                    <a:pt x="15240" y="709917"/>
                  </a:lnTo>
                  <a:lnTo>
                    <a:pt x="15240" y="711187"/>
                  </a:lnTo>
                  <a:lnTo>
                    <a:pt x="16497" y="711187"/>
                  </a:lnTo>
                  <a:lnTo>
                    <a:pt x="16497" y="709917"/>
                  </a:lnTo>
                  <a:lnTo>
                    <a:pt x="17780" y="709917"/>
                  </a:lnTo>
                  <a:lnTo>
                    <a:pt x="17780" y="706107"/>
                  </a:lnTo>
                  <a:lnTo>
                    <a:pt x="19050" y="706107"/>
                  </a:lnTo>
                  <a:lnTo>
                    <a:pt x="19050" y="704837"/>
                  </a:lnTo>
                  <a:close/>
                </a:path>
                <a:path w="78740" h="730250">
                  <a:moveTo>
                    <a:pt x="19050" y="33020"/>
                  </a:moveTo>
                  <a:lnTo>
                    <a:pt x="17780" y="33020"/>
                  </a:lnTo>
                  <a:lnTo>
                    <a:pt x="17780" y="30467"/>
                  </a:lnTo>
                  <a:lnTo>
                    <a:pt x="16510" y="30467"/>
                  </a:lnTo>
                  <a:lnTo>
                    <a:pt x="16510" y="27927"/>
                  </a:lnTo>
                  <a:lnTo>
                    <a:pt x="15240" y="27927"/>
                  </a:lnTo>
                  <a:lnTo>
                    <a:pt x="15240" y="25387"/>
                  </a:lnTo>
                  <a:lnTo>
                    <a:pt x="13970" y="25387"/>
                  </a:lnTo>
                  <a:lnTo>
                    <a:pt x="13970" y="22847"/>
                  </a:lnTo>
                  <a:lnTo>
                    <a:pt x="12700" y="22847"/>
                  </a:lnTo>
                  <a:lnTo>
                    <a:pt x="12700" y="20307"/>
                  </a:lnTo>
                  <a:lnTo>
                    <a:pt x="11430" y="20307"/>
                  </a:lnTo>
                  <a:lnTo>
                    <a:pt x="11430" y="17767"/>
                  </a:lnTo>
                  <a:lnTo>
                    <a:pt x="10160" y="17767"/>
                  </a:lnTo>
                  <a:lnTo>
                    <a:pt x="10147" y="15227"/>
                  </a:lnTo>
                  <a:lnTo>
                    <a:pt x="8890" y="15227"/>
                  </a:lnTo>
                  <a:lnTo>
                    <a:pt x="8890" y="12700"/>
                  </a:lnTo>
                  <a:lnTo>
                    <a:pt x="0" y="12700"/>
                  </a:lnTo>
                  <a:lnTo>
                    <a:pt x="0" y="35547"/>
                  </a:lnTo>
                  <a:lnTo>
                    <a:pt x="19050" y="35547"/>
                  </a:lnTo>
                  <a:lnTo>
                    <a:pt x="19050" y="33020"/>
                  </a:lnTo>
                  <a:close/>
                </a:path>
                <a:path w="78740" h="730250">
                  <a:moveTo>
                    <a:pt x="20320" y="347967"/>
                  </a:moveTo>
                  <a:lnTo>
                    <a:pt x="19050" y="347967"/>
                  </a:lnTo>
                  <a:lnTo>
                    <a:pt x="19050" y="346710"/>
                  </a:lnTo>
                  <a:lnTo>
                    <a:pt x="17780" y="346710"/>
                  </a:lnTo>
                  <a:lnTo>
                    <a:pt x="17780" y="344157"/>
                  </a:lnTo>
                  <a:lnTo>
                    <a:pt x="16510" y="344157"/>
                  </a:lnTo>
                  <a:lnTo>
                    <a:pt x="16510" y="342900"/>
                  </a:lnTo>
                  <a:lnTo>
                    <a:pt x="0" y="342900"/>
                  </a:lnTo>
                  <a:lnTo>
                    <a:pt x="0" y="349237"/>
                  </a:lnTo>
                  <a:lnTo>
                    <a:pt x="20320" y="349237"/>
                  </a:lnTo>
                  <a:lnTo>
                    <a:pt x="20320" y="347967"/>
                  </a:lnTo>
                  <a:close/>
                </a:path>
                <a:path w="78740" h="730250">
                  <a:moveTo>
                    <a:pt x="20320" y="36817"/>
                  </a:moveTo>
                  <a:lnTo>
                    <a:pt x="19050" y="36817"/>
                  </a:lnTo>
                  <a:lnTo>
                    <a:pt x="19050" y="35560"/>
                  </a:lnTo>
                  <a:lnTo>
                    <a:pt x="0" y="35560"/>
                  </a:lnTo>
                  <a:lnTo>
                    <a:pt x="0" y="38087"/>
                  </a:lnTo>
                  <a:lnTo>
                    <a:pt x="20320" y="38087"/>
                  </a:lnTo>
                  <a:lnTo>
                    <a:pt x="20320" y="36817"/>
                  </a:lnTo>
                  <a:close/>
                </a:path>
                <a:path w="78740" h="730250">
                  <a:moveTo>
                    <a:pt x="21590" y="39357"/>
                  </a:moveTo>
                  <a:lnTo>
                    <a:pt x="20320" y="39357"/>
                  </a:lnTo>
                  <a:lnTo>
                    <a:pt x="20320" y="38100"/>
                  </a:lnTo>
                  <a:lnTo>
                    <a:pt x="0" y="38100"/>
                  </a:lnTo>
                  <a:lnTo>
                    <a:pt x="0" y="41897"/>
                  </a:lnTo>
                  <a:lnTo>
                    <a:pt x="21590" y="41897"/>
                  </a:lnTo>
                  <a:lnTo>
                    <a:pt x="21590" y="39357"/>
                  </a:lnTo>
                  <a:close/>
                </a:path>
                <a:path w="78740" h="730250">
                  <a:moveTo>
                    <a:pt x="22860" y="41910"/>
                  </a:moveTo>
                  <a:lnTo>
                    <a:pt x="0" y="41910"/>
                  </a:lnTo>
                  <a:lnTo>
                    <a:pt x="0" y="44437"/>
                  </a:lnTo>
                  <a:lnTo>
                    <a:pt x="22860" y="44437"/>
                  </a:lnTo>
                  <a:lnTo>
                    <a:pt x="22860" y="41910"/>
                  </a:lnTo>
                  <a:close/>
                </a:path>
                <a:path w="78740" h="730250">
                  <a:moveTo>
                    <a:pt x="24130" y="698487"/>
                  </a:moveTo>
                  <a:lnTo>
                    <a:pt x="0" y="698487"/>
                  </a:lnTo>
                  <a:lnTo>
                    <a:pt x="0" y="703567"/>
                  </a:lnTo>
                  <a:lnTo>
                    <a:pt x="20320" y="703567"/>
                  </a:lnTo>
                  <a:lnTo>
                    <a:pt x="20320" y="704837"/>
                  </a:lnTo>
                  <a:lnTo>
                    <a:pt x="21590" y="704837"/>
                  </a:lnTo>
                  <a:lnTo>
                    <a:pt x="21590" y="701027"/>
                  </a:lnTo>
                  <a:lnTo>
                    <a:pt x="22847" y="701027"/>
                  </a:lnTo>
                  <a:lnTo>
                    <a:pt x="22847" y="699757"/>
                  </a:lnTo>
                  <a:lnTo>
                    <a:pt x="24130" y="699757"/>
                  </a:lnTo>
                  <a:lnTo>
                    <a:pt x="24130" y="698487"/>
                  </a:lnTo>
                  <a:close/>
                </a:path>
                <a:path w="78740" h="730250">
                  <a:moveTo>
                    <a:pt x="24130" y="351777"/>
                  </a:moveTo>
                  <a:lnTo>
                    <a:pt x="22847" y="351777"/>
                  </a:lnTo>
                  <a:lnTo>
                    <a:pt x="22847" y="350520"/>
                  </a:lnTo>
                  <a:lnTo>
                    <a:pt x="21590" y="350520"/>
                  </a:lnTo>
                  <a:lnTo>
                    <a:pt x="21590" y="349250"/>
                  </a:lnTo>
                  <a:lnTo>
                    <a:pt x="0" y="349250"/>
                  </a:lnTo>
                  <a:lnTo>
                    <a:pt x="0" y="353047"/>
                  </a:lnTo>
                  <a:lnTo>
                    <a:pt x="24130" y="353047"/>
                  </a:lnTo>
                  <a:lnTo>
                    <a:pt x="24130" y="351777"/>
                  </a:lnTo>
                  <a:close/>
                </a:path>
                <a:path w="78740" h="730250">
                  <a:moveTo>
                    <a:pt x="24130" y="45707"/>
                  </a:moveTo>
                  <a:lnTo>
                    <a:pt x="22860" y="45707"/>
                  </a:lnTo>
                  <a:lnTo>
                    <a:pt x="22860" y="44450"/>
                  </a:lnTo>
                  <a:lnTo>
                    <a:pt x="0" y="44450"/>
                  </a:lnTo>
                  <a:lnTo>
                    <a:pt x="0" y="48247"/>
                  </a:lnTo>
                  <a:lnTo>
                    <a:pt x="24130" y="48247"/>
                  </a:lnTo>
                  <a:lnTo>
                    <a:pt x="24130" y="45707"/>
                  </a:lnTo>
                  <a:close/>
                </a:path>
                <a:path w="78740" h="730250">
                  <a:moveTo>
                    <a:pt x="25400" y="354317"/>
                  </a:moveTo>
                  <a:lnTo>
                    <a:pt x="24130" y="354317"/>
                  </a:lnTo>
                  <a:lnTo>
                    <a:pt x="24130" y="353060"/>
                  </a:lnTo>
                  <a:lnTo>
                    <a:pt x="0" y="353060"/>
                  </a:lnTo>
                  <a:lnTo>
                    <a:pt x="0" y="355587"/>
                  </a:lnTo>
                  <a:lnTo>
                    <a:pt x="25400" y="355587"/>
                  </a:lnTo>
                  <a:lnTo>
                    <a:pt x="25400" y="354317"/>
                  </a:lnTo>
                  <a:close/>
                </a:path>
                <a:path w="78740" h="730250">
                  <a:moveTo>
                    <a:pt x="26670" y="52057"/>
                  </a:moveTo>
                  <a:lnTo>
                    <a:pt x="25400" y="52057"/>
                  </a:lnTo>
                  <a:lnTo>
                    <a:pt x="25400" y="48260"/>
                  </a:lnTo>
                  <a:lnTo>
                    <a:pt x="0" y="48260"/>
                  </a:lnTo>
                  <a:lnTo>
                    <a:pt x="0" y="54597"/>
                  </a:lnTo>
                  <a:lnTo>
                    <a:pt x="26670" y="54597"/>
                  </a:lnTo>
                  <a:lnTo>
                    <a:pt x="26670" y="52057"/>
                  </a:lnTo>
                  <a:close/>
                </a:path>
                <a:path w="78740" h="730250">
                  <a:moveTo>
                    <a:pt x="27940" y="55867"/>
                  </a:moveTo>
                  <a:lnTo>
                    <a:pt x="26670" y="55867"/>
                  </a:lnTo>
                  <a:lnTo>
                    <a:pt x="26670" y="54610"/>
                  </a:lnTo>
                  <a:lnTo>
                    <a:pt x="0" y="54610"/>
                  </a:lnTo>
                  <a:lnTo>
                    <a:pt x="0" y="57137"/>
                  </a:lnTo>
                  <a:lnTo>
                    <a:pt x="26670" y="57137"/>
                  </a:lnTo>
                  <a:lnTo>
                    <a:pt x="27940" y="57137"/>
                  </a:lnTo>
                  <a:lnTo>
                    <a:pt x="27940" y="55867"/>
                  </a:lnTo>
                  <a:close/>
                </a:path>
                <a:path w="78740" h="730250">
                  <a:moveTo>
                    <a:pt x="29210" y="692137"/>
                  </a:moveTo>
                  <a:lnTo>
                    <a:pt x="26670" y="692137"/>
                  </a:lnTo>
                  <a:lnTo>
                    <a:pt x="0" y="692137"/>
                  </a:lnTo>
                  <a:lnTo>
                    <a:pt x="0" y="697217"/>
                  </a:lnTo>
                  <a:lnTo>
                    <a:pt x="26670" y="697217"/>
                  </a:lnTo>
                  <a:lnTo>
                    <a:pt x="26670" y="694677"/>
                  </a:lnTo>
                  <a:lnTo>
                    <a:pt x="27940" y="694677"/>
                  </a:lnTo>
                  <a:lnTo>
                    <a:pt x="27940" y="693407"/>
                  </a:lnTo>
                  <a:lnTo>
                    <a:pt x="29210" y="693407"/>
                  </a:lnTo>
                  <a:lnTo>
                    <a:pt x="29210" y="692137"/>
                  </a:lnTo>
                  <a:close/>
                </a:path>
                <a:path w="78740" h="730250">
                  <a:moveTo>
                    <a:pt x="29210" y="358127"/>
                  </a:moveTo>
                  <a:lnTo>
                    <a:pt x="27940" y="358127"/>
                  </a:lnTo>
                  <a:lnTo>
                    <a:pt x="27940" y="356870"/>
                  </a:lnTo>
                  <a:lnTo>
                    <a:pt x="26670" y="356870"/>
                  </a:lnTo>
                  <a:lnTo>
                    <a:pt x="26670" y="355600"/>
                  </a:lnTo>
                  <a:lnTo>
                    <a:pt x="0" y="355600"/>
                  </a:lnTo>
                  <a:lnTo>
                    <a:pt x="0" y="359397"/>
                  </a:lnTo>
                  <a:lnTo>
                    <a:pt x="26670" y="359397"/>
                  </a:lnTo>
                  <a:lnTo>
                    <a:pt x="29210" y="359397"/>
                  </a:lnTo>
                  <a:lnTo>
                    <a:pt x="29210" y="358127"/>
                  </a:lnTo>
                  <a:close/>
                </a:path>
                <a:path w="78740" h="730250">
                  <a:moveTo>
                    <a:pt x="29210" y="60960"/>
                  </a:moveTo>
                  <a:lnTo>
                    <a:pt x="26670" y="60960"/>
                  </a:lnTo>
                  <a:lnTo>
                    <a:pt x="0" y="60960"/>
                  </a:lnTo>
                  <a:lnTo>
                    <a:pt x="0" y="63487"/>
                  </a:lnTo>
                  <a:lnTo>
                    <a:pt x="26670" y="63487"/>
                  </a:lnTo>
                  <a:lnTo>
                    <a:pt x="29210" y="63487"/>
                  </a:lnTo>
                  <a:lnTo>
                    <a:pt x="29210" y="60960"/>
                  </a:lnTo>
                  <a:close/>
                </a:path>
                <a:path w="78740" h="730250">
                  <a:moveTo>
                    <a:pt x="29210" y="59677"/>
                  </a:moveTo>
                  <a:lnTo>
                    <a:pt x="27940" y="59677"/>
                  </a:lnTo>
                  <a:lnTo>
                    <a:pt x="27940" y="57150"/>
                  </a:lnTo>
                  <a:lnTo>
                    <a:pt x="26670" y="57150"/>
                  </a:lnTo>
                  <a:lnTo>
                    <a:pt x="0" y="57150"/>
                  </a:lnTo>
                  <a:lnTo>
                    <a:pt x="0" y="60947"/>
                  </a:lnTo>
                  <a:lnTo>
                    <a:pt x="26670" y="60947"/>
                  </a:lnTo>
                  <a:lnTo>
                    <a:pt x="29210" y="60947"/>
                  </a:lnTo>
                  <a:lnTo>
                    <a:pt x="29210" y="59677"/>
                  </a:lnTo>
                  <a:close/>
                </a:path>
                <a:path w="78740" h="730250">
                  <a:moveTo>
                    <a:pt x="30480" y="359410"/>
                  </a:moveTo>
                  <a:lnTo>
                    <a:pt x="26670" y="359410"/>
                  </a:lnTo>
                  <a:lnTo>
                    <a:pt x="0" y="359410"/>
                  </a:lnTo>
                  <a:lnTo>
                    <a:pt x="0" y="361937"/>
                  </a:lnTo>
                  <a:lnTo>
                    <a:pt x="26670" y="361937"/>
                  </a:lnTo>
                  <a:lnTo>
                    <a:pt x="30480" y="361937"/>
                  </a:lnTo>
                  <a:lnTo>
                    <a:pt x="30480" y="359410"/>
                  </a:lnTo>
                  <a:close/>
                </a:path>
                <a:path w="78740" h="730250">
                  <a:moveTo>
                    <a:pt x="30480" y="63500"/>
                  </a:moveTo>
                  <a:lnTo>
                    <a:pt x="26670" y="63500"/>
                  </a:lnTo>
                  <a:lnTo>
                    <a:pt x="0" y="63500"/>
                  </a:lnTo>
                  <a:lnTo>
                    <a:pt x="0" y="67297"/>
                  </a:lnTo>
                  <a:lnTo>
                    <a:pt x="26670" y="67297"/>
                  </a:lnTo>
                  <a:lnTo>
                    <a:pt x="30480" y="67297"/>
                  </a:lnTo>
                  <a:lnTo>
                    <a:pt x="30480" y="63500"/>
                  </a:lnTo>
                  <a:close/>
                </a:path>
                <a:path w="78740" h="730250">
                  <a:moveTo>
                    <a:pt x="31750" y="68567"/>
                  </a:moveTo>
                  <a:lnTo>
                    <a:pt x="30480" y="68567"/>
                  </a:lnTo>
                  <a:lnTo>
                    <a:pt x="30480" y="67310"/>
                  </a:lnTo>
                  <a:lnTo>
                    <a:pt x="26670" y="67310"/>
                  </a:lnTo>
                  <a:lnTo>
                    <a:pt x="0" y="67310"/>
                  </a:lnTo>
                  <a:lnTo>
                    <a:pt x="0" y="69837"/>
                  </a:lnTo>
                  <a:lnTo>
                    <a:pt x="26670" y="69837"/>
                  </a:lnTo>
                  <a:lnTo>
                    <a:pt x="31750" y="69837"/>
                  </a:lnTo>
                  <a:lnTo>
                    <a:pt x="31750" y="68567"/>
                  </a:lnTo>
                  <a:close/>
                </a:path>
                <a:path w="78740" h="730250">
                  <a:moveTo>
                    <a:pt x="33020" y="685787"/>
                  </a:moveTo>
                  <a:lnTo>
                    <a:pt x="26670" y="685787"/>
                  </a:lnTo>
                  <a:lnTo>
                    <a:pt x="0" y="685787"/>
                  </a:lnTo>
                  <a:lnTo>
                    <a:pt x="0" y="690867"/>
                  </a:lnTo>
                  <a:lnTo>
                    <a:pt x="26670" y="690867"/>
                  </a:lnTo>
                  <a:lnTo>
                    <a:pt x="29210" y="690867"/>
                  </a:lnTo>
                  <a:lnTo>
                    <a:pt x="29210" y="692137"/>
                  </a:lnTo>
                  <a:lnTo>
                    <a:pt x="30480" y="692137"/>
                  </a:lnTo>
                  <a:lnTo>
                    <a:pt x="30480" y="690867"/>
                  </a:lnTo>
                  <a:lnTo>
                    <a:pt x="31750" y="690867"/>
                  </a:lnTo>
                  <a:lnTo>
                    <a:pt x="31750" y="687057"/>
                  </a:lnTo>
                  <a:lnTo>
                    <a:pt x="33020" y="687057"/>
                  </a:lnTo>
                  <a:lnTo>
                    <a:pt x="33020" y="685787"/>
                  </a:lnTo>
                  <a:close/>
                </a:path>
                <a:path w="78740" h="730250">
                  <a:moveTo>
                    <a:pt x="33020" y="73660"/>
                  </a:moveTo>
                  <a:lnTo>
                    <a:pt x="26670" y="73660"/>
                  </a:lnTo>
                  <a:lnTo>
                    <a:pt x="0" y="73660"/>
                  </a:lnTo>
                  <a:lnTo>
                    <a:pt x="0" y="76187"/>
                  </a:lnTo>
                  <a:lnTo>
                    <a:pt x="26670" y="76187"/>
                  </a:lnTo>
                  <a:lnTo>
                    <a:pt x="33020" y="76187"/>
                  </a:lnTo>
                  <a:lnTo>
                    <a:pt x="33020" y="73660"/>
                  </a:lnTo>
                  <a:close/>
                </a:path>
                <a:path w="78740" h="730250">
                  <a:moveTo>
                    <a:pt x="33020" y="72377"/>
                  </a:moveTo>
                  <a:lnTo>
                    <a:pt x="31750" y="72377"/>
                  </a:lnTo>
                  <a:lnTo>
                    <a:pt x="31750" y="69850"/>
                  </a:lnTo>
                  <a:lnTo>
                    <a:pt x="26670" y="69850"/>
                  </a:lnTo>
                  <a:lnTo>
                    <a:pt x="0" y="69850"/>
                  </a:lnTo>
                  <a:lnTo>
                    <a:pt x="0" y="73647"/>
                  </a:lnTo>
                  <a:lnTo>
                    <a:pt x="26670" y="73647"/>
                  </a:lnTo>
                  <a:lnTo>
                    <a:pt x="33020" y="73647"/>
                  </a:lnTo>
                  <a:lnTo>
                    <a:pt x="33020" y="72377"/>
                  </a:lnTo>
                  <a:close/>
                </a:path>
                <a:path w="78740" h="730250">
                  <a:moveTo>
                    <a:pt x="34290" y="365747"/>
                  </a:moveTo>
                  <a:lnTo>
                    <a:pt x="33020" y="365747"/>
                  </a:lnTo>
                  <a:lnTo>
                    <a:pt x="33020" y="364477"/>
                  </a:lnTo>
                  <a:lnTo>
                    <a:pt x="31750" y="364477"/>
                  </a:lnTo>
                  <a:lnTo>
                    <a:pt x="31750" y="363207"/>
                  </a:lnTo>
                  <a:lnTo>
                    <a:pt x="26670" y="363207"/>
                  </a:lnTo>
                  <a:lnTo>
                    <a:pt x="0" y="363207"/>
                  </a:lnTo>
                  <a:lnTo>
                    <a:pt x="0" y="367017"/>
                  </a:lnTo>
                  <a:lnTo>
                    <a:pt x="26670" y="367017"/>
                  </a:lnTo>
                  <a:lnTo>
                    <a:pt x="34290" y="367017"/>
                  </a:lnTo>
                  <a:lnTo>
                    <a:pt x="34290" y="365747"/>
                  </a:lnTo>
                  <a:close/>
                </a:path>
                <a:path w="78740" h="730250">
                  <a:moveTo>
                    <a:pt x="34290" y="76200"/>
                  </a:moveTo>
                  <a:lnTo>
                    <a:pt x="26670" y="76200"/>
                  </a:lnTo>
                  <a:lnTo>
                    <a:pt x="0" y="76200"/>
                  </a:lnTo>
                  <a:lnTo>
                    <a:pt x="0" y="79997"/>
                  </a:lnTo>
                  <a:lnTo>
                    <a:pt x="26670" y="79997"/>
                  </a:lnTo>
                  <a:lnTo>
                    <a:pt x="34290" y="79997"/>
                  </a:lnTo>
                  <a:lnTo>
                    <a:pt x="34290" y="76200"/>
                  </a:lnTo>
                  <a:close/>
                </a:path>
                <a:path w="78740" h="730250">
                  <a:moveTo>
                    <a:pt x="35560" y="82537"/>
                  </a:moveTo>
                  <a:lnTo>
                    <a:pt x="35547" y="80010"/>
                  </a:lnTo>
                  <a:lnTo>
                    <a:pt x="26670" y="80010"/>
                  </a:lnTo>
                  <a:lnTo>
                    <a:pt x="0" y="80010"/>
                  </a:lnTo>
                  <a:lnTo>
                    <a:pt x="0" y="82537"/>
                  </a:lnTo>
                  <a:lnTo>
                    <a:pt x="26670" y="82537"/>
                  </a:lnTo>
                  <a:lnTo>
                    <a:pt x="35560" y="82537"/>
                  </a:lnTo>
                  <a:close/>
                </a:path>
                <a:path w="78740" h="730250">
                  <a:moveTo>
                    <a:pt x="36830" y="679437"/>
                  </a:moveTo>
                  <a:lnTo>
                    <a:pt x="26670" y="679437"/>
                  </a:lnTo>
                  <a:lnTo>
                    <a:pt x="0" y="679437"/>
                  </a:lnTo>
                  <a:lnTo>
                    <a:pt x="0" y="684517"/>
                  </a:lnTo>
                  <a:lnTo>
                    <a:pt x="26670" y="684517"/>
                  </a:lnTo>
                  <a:lnTo>
                    <a:pt x="33020" y="684517"/>
                  </a:lnTo>
                  <a:lnTo>
                    <a:pt x="33020" y="685787"/>
                  </a:lnTo>
                  <a:lnTo>
                    <a:pt x="34290" y="685787"/>
                  </a:lnTo>
                  <a:lnTo>
                    <a:pt x="34290" y="684517"/>
                  </a:lnTo>
                  <a:lnTo>
                    <a:pt x="35560" y="684517"/>
                  </a:lnTo>
                  <a:lnTo>
                    <a:pt x="35560" y="680707"/>
                  </a:lnTo>
                  <a:lnTo>
                    <a:pt x="36830" y="680707"/>
                  </a:lnTo>
                  <a:lnTo>
                    <a:pt x="36830" y="679437"/>
                  </a:lnTo>
                  <a:close/>
                </a:path>
                <a:path w="78740" h="730250">
                  <a:moveTo>
                    <a:pt x="36830" y="85077"/>
                  </a:moveTo>
                  <a:lnTo>
                    <a:pt x="35547" y="85077"/>
                  </a:lnTo>
                  <a:lnTo>
                    <a:pt x="35560" y="82550"/>
                  </a:lnTo>
                  <a:lnTo>
                    <a:pt x="26670" y="82550"/>
                  </a:lnTo>
                  <a:lnTo>
                    <a:pt x="0" y="82550"/>
                  </a:lnTo>
                  <a:lnTo>
                    <a:pt x="0" y="88887"/>
                  </a:lnTo>
                  <a:lnTo>
                    <a:pt x="26670" y="88887"/>
                  </a:lnTo>
                  <a:lnTo>
                    <a:pt x="36830" y="88887"/>
                  </a:lnTo>
                  <a:lnTo>
                    <a:pt x="36830" y="85077"/>
                  </a:lnTo>
                  <a:close/>
                </a:path>
                <a:path w="78740" h="730250">
                  <a:moveTo>
                    <a:pt x="38100" y="372097"/>
                  </a:moveTo>
                  <a:lnTo>
                    <a:pt x="36830" y="372097"/>
                  </a:lnTo>
                  <a:lnTo>
                    <a:pt x="36830" y="369557"/>
                  </a:lnTo>
                  <a:lnTo>
                    <a:pt x="35547" y="369557"/>
                  </a:lnTo>
                  <a:lnTo>
                    <a:pt x="35560" y="367017"/>
                  </a:lnTo>
                  <a:lnTo>
                    <a:pt x="34290" y="367017"/>
                  </a:lnTo>
                  <a:lnTo>
                    <a:pt x="34290" y="368287"/>
                  </a:lnTo>
                  <a:lnTo>
                    <a:pt x="26670" y="368287"/>
                  </a:lnTo>
                  <a:lnTo>
                    <a:pt x="0" y="368287"/>
                  </a:lnTo>
                  <a:lnTo>
                    <a:pt x="0" y="373367"/>
                  </a:lnTo>
                  <a:lnTo>
                    <a:pt x="26670" y="373367"/>
                  </a:lnTo>
                  <a:lnTo>
                    <a:pt x="38100" y="373367"/>
                  </a:lnTo>
                  <a:lnTo>
                    <a:pt x="38100" y="372097"/>
                  </a:lnTo>
                  <a:close/>
                </a:path>
                <a:path w="78740" h="730250">
                  <a:moveTo>
                    <a:pt x="38100" y="95237"/>
                  </a:moveTo>
                  <a:lnTo>
                    <a:pt x="38087" y="90157"/>
                  </a:lnTo>
                  <a:lnTo>
                    <a:pt x="36830" y="90157"/>
                  </a:lnTo>
                  <a:lnTo>
                    <a:pt x="36830" y="88900"/>
                  </a:lnTo>
                  <a:lnTo>
                    <a:pt x="26670" y="88900"/>
                  </a:lnTo>
                  <a:lnTo>
                    <a:pt x="0" y="88900"/>
                  </a:lnTo>
                  <a:lnTo>
                    <a:pt x="0" y="95237"/>
                  </a:lnTo>
                  <a:lnTo>
                    <a:pt x="26670" y="95237"/>
                  </a:lnTo>
                  <a:lnTo>
                    <a:pt x="38100" y="95237"/>
                  </a:lnTo>
                  <a:close/>
                </a:path>
                <a:path w="78740" h="730250">
                  <a:moveTo>
                    <a:pt x="39370" y="99060"/>
                  </a:moveTo>
                  <a:lnTo>
                    <a:pt x="26670" y="99060"/>
                  </a:lnTo>
                  <a:lnTo>
                    <a:pt x="0" y="99060"/>
                  </a:lnTo>
                  <a:lnTo>
                    <a:pt x="0" y="101587"/>
                  </a:lnTo>
                  <a:lnTo>
                    <a:pt x="26670" y="101587"/>
                  </a:lnTo>
                  <a:lnTo>
                    <a:pt x="39370" y="101587"/>
                  </a:lnTo>
                  <a:lnTo>
                    <a:pt x="39370" y="99060"/>
                  </a:lnTo>
                  <a:close/>
                </a:path>
                <a:path w="78740" h="730250">
                  <a:moveTo>
                    <a:pt x="39370" y="96507"/>
                  </a:moveTo>
                  <a:lnTo>
                    <a:pt x="38100" y="96507"/>
                  </a:lnTo>
                  <a:lnTo>
                    <a:pt x="38100" y="95250"/>
                  </a:lnTo>
                  <a:lnTo>
                    <a:pt x="26670" y="95250"/>
                  </a:lnTo>
                  <a:lnTo>
                    <a:pt x="0" y="95250"/>
                  </a:lnTo>
                  <a:lnTo>
                    <a:pt x="0" y="99047"/>
                  </a:lnTo>
                  <a:lnTo>
                    <a:pt x="26670" y="99047"/>
                  </a:lnTo>
                  <a:lnTo>
                    <a:pt x="39370" y="99047"/>
                  </a:lnTo>
                  <a:lnTo>
                    <a:pt x="39370" y="96507"/>
                  </a:lnTo>
                  <a:close/>
                </a:path>
                <a:path w="78740" h="730250">
                  <a:moveTo>
                    <a:pt x="40640" y="673087"/>
                  </a:moveTo>
                  <a:lnTo>
                    <a:pt x="26670" y="673087"/>
                  </a:lnTo>
                  <a:lnTo>
                    <a:pt x="0" y="673087"/>
                  </a:lnTo>
                  <a:lnTo>
                    <a:pt x="0" y="678167"/>
                  </a:lnTo>
                  <a:lnTo>
                    <a:pt x="26670" y="678167"/>
                  </a:lnTo>
                  <a:lnTo>
                    <a:pt x="36830" y="678167"/>
                  </a:lnTo>
                  <a:lnTo>
                    <a:pt x="36830" y="679437"/>
                  </a:lnTo>
                  <a:lnTo>
                    <a:pt x="38100" y="679437"/>
                  </a:lnTo>
                  <a:lnTo>
                    <a:pt x="38100" y="678167"/>
                  </a:lnTo>
                  <a:lnTo>
                    <a:pt x="39370" y="678167"/>
                  </a:lnTo>
                  <a:lnTo>
                    <a:pt x="39370" y="674357"/>
                  </a:lnTo>
                  <a:lnTo>
                    <a:pt x="40640" y="674357"/>
                  </a:lnTo>
                  <a:lnTo>
                    <a:pt x="40640" y="673087"/>
                  </a:lnTo>
                  <a:close/>
                </a:path>
                <a:path w="78740" h="730250">
                  <a:moveTo>
                    <a:pt x="40640" y="375907"/>
                  </a:moveTo>
                  <a:lnTo>
                    <a:pt x="39370" y="375907"/>
                  </a:lnTo>
                  <a:lnTo>
                    <a:pt x="39370" y="373367"/>
                  </a:lnTo>
                  <a:lnTo>
                    <a:pt x="38100" y="373367"/>
                  </a:lnTo>
                  <a:lnTo>
                    <a:pt x="38100" y="374637"/>
                  </a:lnTo>
                  <a:lnTo>
                    <a:pt x="26670" y="374637"/>
                  </a:lnTo>
                  <a:lnTo>
                    <a:pt x="0" y="374637"/>
                  </a:lnTo>
                  <a:lnTo>
                    <a:pt x="0" y="379717"/>
                  </a:lnTo>
                  <a:lnTo>
                    <a:pt x="26670" y="379717"/>
                  </a:lnTo>
                  <a:lnTo>
                    <a:pt x="40640" y="379717"/>
                  </a:lnTo>
                  <a:lnTo>
                    <a:pt x="40640" y="375907"/>
                  </a:lnTo>
                  <a:close/>
                </a:path>
                <a:path w="78740" h="730250">
                  <a:moveTo>
                    <a:pt x="43180" y="666737"/>
                  </a:moveTo>
                  <a:lnTo>
                    <a:pt x="26670" y="666737"/>
                  </a:lnTo>
                  <a:lnTo>
                    <a:pt x="0" y="666750"/>
                  </a:lnTo>
                  <a:lnTo>
                    <a:pt x="0" y="671817"/>
                  </a:lnTo>
                  <a:lnTo>
                    <a:pt x="26670" y="671817"/>
                  </a:lnTo>
                  <a:lnTo>
                    <a:pt x="40640" y="671817"/>
                  </a:lnTo>
                  <a:lnTo>
                    <a:pt x="40640" y="673087"/>
                  </a:lnTo>
                  <a:lnTo>
                    <a:pt x="41910" y="673087"/>
                  </a:lnTo>
                  <a:lnTo>
                    <a:pt x="41910" y="669277"/>
                  </a:lnTo>
                  <a:lnTo>
                    <a:pt x="43180" y="669277"/>
                  </a:lnTo>
                  <a:lnTo>
                    <a:pt x="43180" y="666737"/>
                  </a:lnTo>
                  <a:close/>
                </a:path>
                <a:path w="78740" h="730250">
                  <a:moveTo>
                    <a:pt x="44450" y="383527"/>
                  </a:moveTo>
                  <a:lnTo>
                    <a:pt x="43180" y="383527"/>
                  </a:lnTo>
                  <a:lnTo>
                    <a:pt x="43180" y="379717"/>
                  </a:lnTo>
                  <a:lnTo>
                    <a:pt x="41897" y="379717"/>
                  </a:lnTo>
                  <a:lnTo>
                    <a:pt x="41897" y="380987"/>
                  </a:lnTo>
                  <a:lnTo>
                    <a:pt x="26670" y="380987"/>
                  </a:lnTo>
                  <a:lnTo>
                    <a:pt x="0" y="380987"/>
                  </a:lnTo>
                  <a:lnTo>
                    <a:pt x="0" y="386067"/>
                  </a:lnTo>
                  <a:lnTo>
                    <a:pt x="26670" y="386067"/>
                  </a:lnTo>
                  <a:lnTo>
                    <a:pt x="44450" y="386067"/>
                  </a:lnTo>
                  <a:lnTo>
                    <a:pt x="44450" y="383527"/>
                  </a:lnTo>
                  <a:close/>
                </a:path>
                <a:path w="78740" h="730250">
                  <a:moveTo>
                    <a:pt x="45720" y="660387"/>
                  </a:moveTo>
                  <a:lnTo>
                    <a:pt x="26670" y="660387"/>
                  </a:lnTo>
                  <a:lnTo>
                    <a:pt x="0" y="660387"/>
                  </a:lnTo>
                  <a:lnTo>
                    <a:pt x="0" y="665467"/>
                  </a:lnTo>
                  <a:lnTo>
                    <a:pt x="26670" y="665467"/>
                  </a:lnTo>
                  <a:lnTo>
                    <a:pt x="45720" y="665467"/>
                  </a:lnTo>
                  <a:lnTo>
                    <a:pt x="45720" y="660387"/>
                  </a:lnTo>
                  <a:close/>
                </a:path>
                <a:path w="78740" h="730250">
                  <a:moveTo>
                    <a:pt x="45720" y="137160"/>
                  </a:moveTo>
                  <a:lnTo>
                    <a:pt x="26670" y="137160"/>
                  </a:lnTo>
                  <a:lnTo>
                    <a:pt x="0" y="137160"/>
                  </a:lnTo>
                  <a:lnTo>
                    <a:pt x="0" y="139687"/>
                  </a:lnTo>
                  <a:lnTo>
                    <a:pt x="26670" y="139687"/>
                  </a:lnTo>
                  <a:lnTo>
                    <a:pt x="45720" y="139687"/>
                  </a:lnTo>
                  <a:lnTo>
                    <a:pt x="45720" y="137160"/>
                  </a:lnTo>
                  <a:close/>
                </a:path>
                <a:path w="78740" h="730250">
                  <a:moveTo>
                    <a:pt x="45720" y="129527"/>
                  </a:moveTo>
                  <a:lnTo>
                    <a:pt x="44450" y="129527"/>
                  </a:lnTo>
                  <a:lnTo>
                    <a:pt x="44450" y="120637"/>
                  </a:lnTo>
                  <a:lnTo>
                    <a:pt x="43180" y="120637"/>
                  </a:lnTo>
                  <a:lnTo>
                    <a:pt x="43180" y="113017"/>
                  </a:lnTo>
                  <a:lnTo>
                    <a:pt x="41910" y="113017"/>
                  </a:lnTo>
                  <a:lnTo>
                    <a:pt x="41910" y="107950"/>
                  </a:lnTo>
                  <a:lnTo>
                    <a:pt x="40640" y="107950"/>
                  </a:lnTo>
                  <a:lnTo>
                    <a:pt x="40640" y="101600"/>
                  </a:lnTo>
                  <a:lnTo>
                    <a:pt x="26670" y="101600"/>
                  </a:lnTo>
                  <a:lnTo>
                    <a:pt x="0" y="101600"/>
                  </a:lnTo>
                  <a:lnTo>
                    <a:pt x="0" y="137147"/>
                  </a:lnTo>
                  <a:lnTo>
                    <a:pt x="26670" y="137147"/>
                  </a:lnTo>
                  <a:lnTo>
                    <a:pt x="45720" y="137147"/>
                  </a:lnTo>
                  <a:lnTo>
                    <a:pt x="45720" y="129527"/>
                  </a:lnTo>
                  <a:close/>
                </a:path>
                <a:path w="78740" h="730250">
                  <a:moveTo>
                    <a:pt x="46990" y="143510"/>
                  </a:moveTo>
                  <a:lnTo>
                    <a:pt x="26670" y="143510"/>
                  </a:lnTo>
                  <a:lnTo>
                    <a:pt x="0" y="143510"/>
                  </a:lnTo>
                  <a:lnTo>
                    <a:pt x="0" y="146037"/>
                  </a:lnTo>
                  <a:lnTo>
                    <a:pt x="26670" y="146037"/>
                  </a:lnTo>
                  <a:lnTo>
                    <a:pt x="46990" y="146037"/>
                  </a:lnTo>
                  <a:lnTo>
                    <a:pt x="46990" y="143510"/>
                  </a:lnTo>
                  <a:close/>
                </a:path>
                <a:path w="78740" h="730250">
                  <a:moveTo>
                    <a:pt x="46990" y="139700"/>
                  </a:moveTo>
                  <a:lnTo>
                    <a:pt x="26670" y="139700"/>
                  </a:lnTo>
                  <a:lnTo>
                    <a:pt x="0" y="139700"/>
                  </a:lnTo>
                  <a:lnTo>
                    <a:pt x="0" y="143497"/>
                  </a:lnTo>
                  <a:lnTo>
                    <a:pt x="26670" y="143497"/>
                  </a:lnTo>
                  <a:lnTo>
                    <a:pt x="46990" y="143497"/>
                  </a:lnTo>
                  <a:lnTo>
                    <a:pt x="46990" y="139700"/>
                  </a:lnTo>
                  <a:close/>
                </a:path>
                <a:path w="78740" h="730250">
                  <a:moveTo>
                    <a:pt x="48247" y="391147"/>
                  </a:moveTo>
                  <a:lnTo>
                    <a:pt x="46990" y="391147"/>
                  </a:lnTo>
                  <a:lnTo>
                    <a:pt x="46990" y="387337"/>
                  </a:lnTo>
                  <a:lnTo>
                    <a:pt x="26670" y="387337"/>
                  </a:lnTo>
                  <a:lnTo>
                    <a:pt x="0" y="387350"/>
                  </a:lnTo>
                  <a:lnTo>
                    <a:pt x="0" y="392417"/>
                  </a:lnTo>
                  <a:lnTo>
                    <a:pt x="26670" y="392417"/>
                  </a:lnTo>
                  <a:lnTo>
                    <a:pt x="48247" y="392417"/>
                  </a:lnTo>
                  <a:lnTo>
                    <a:pt x="48247" y="391147"/>
                  </a:lnTo>
                  <a:close/>
                </a:path>
                <a:path w="78740" h="730250">
                  <a:moveTo>
                    <a:pt x="48247" y="148577"/>
                  </a:moveTo>
                  <a:lnTo>
                    <a:pt x="46990" y="148577"/>
                  </a:lnTo>
                  <a:lnTo>
                    <a:pt x="46990" y="146050"/>
                  </a:lnTo>
                  <a:lnTo>
                    <a:pt x="26670" y="146050"/>
                  </a:lnTo>
                  <a:lnTo>
                    <a:pt x="0" y="146050"/>
                  </a:lnTo>
                  <a:lnTo>
                    <a:pt x="0" y="149847"/>
                  </a:lnTo>
                  <a:lnTo>
                    <a:pt x="26670" y="149847"/>
                  </a:lnTo>
                  <a:lnTo>
                    <a:pt x="48247" y="149847"/>
                  </a:lnTo>
                  <a:lnTo>
                    <a:pt x="48247" y="148577"/>
                  </a:lnTo>
                  <a:close/>
                </a:path>
                <a:path w="78740" h="730250">
                  <a:moveTo>
                    <a:pt x="48260" y="149860"/>
                  </a:moveTo>
                  <a:lnTo>
                    <a:pt x="26670" y="149860"/>
                  </a:lnTo>
                  <a:lnTo>
                    <a:pt x="0" y="149860"/>
                  </a:lnTo>
                  <a:lnTo>
                    <a:pt x="0" y="153657"/>
                  </a:lnTo>
                  <a:lnTo>
                    <a:pt x="26670" y="153657"/>
                  </a:lnTo>
                  <a:lnTo>
                    <a:pt x="48260" y="153657"/>
                  </a:lnTo>
                  <a:lnTo>
                    <a:pt x="48260" y="149860"/>
                  </a:lnTo>
                  <a:close/>
                </a:path>
                <a:path w="78740" h="730250">
                  <a:moveTo>
                    <a:pt x="49530" y="654037"/>
                  </a:moveTo>
                  <a:lnTo>
                    <a:pt x="26670" y="654037"/>
                  </a:lnTo>
                  <a:lnTo>
                    <a:pt x="0" y="654037"/>
                  </a:lnTo>
                  <a:lnTo>
                    <a:pt x="0" y="659117"/>
                  </a:lnTo>
                  <a:lnTo>
                    <a:pt x="26670" y="659117"/>
                  </a:lnTo>
                  <a:lnTo>
                    <a:pt x="48260" y="659117"/>
                  </a:lnTo>
                  <a:lnTo>
                    <a:pt x="48247" y="655307"/>
                  </a:lnTo>
                  <a:lnTo>
                    <a:pt x="49530" y="655307"/>
                  </a:lnTo>
                  <a:lnTo>
                    <a:pt x="49530" y="654037"/>
                  </a:lnTo>
                  <a:close/>
                </a:path>
                <a:path w="78740" h="730250">
                  <a:moveTo>
                    <a:pt x="50800" y="396227"/>
                  </a:moveTo>
                  <a:lnTo>
                    <a:pt x="49530" y="396227"/>
                  </a:lnTo>
                  <a:lnTo>
                    <a:pt x="49530" y="392417"/>
                  </a:lnTo>
                  <a:lnTo>
                    <a:pt x="48260" y="392417"/>
                  </a:lnTo>
                  <a:lnTo>
                    <a:pt x="48260" y="393687"/>
                  </a:lnTo>
                  <a:lnTo>
                    <a:pt x="26670" y="393687"/>
                  </a:lnTo>
                  <a:lnTo>
                    <a:pt x="0" y="393687"/>
                  </a:lnTo>
                  <a:lnTo>
                    <a:pt x="0" y="398767"/>
                  </a:lnTo>
                  <a:lnTo>
                    <a:pt x="26670" y="398767"/>
                  </a:lnTo>
                  <a:lnTo>
                    <a:pt x="50800" y="398767"/>
                  </a:lnTo>
                  <a:lnTo>
                    <a:pt x="50800" y="396227"/>
                  </a:lnTo>
                  <a:close/>
                </a:path>
                <a:path w="78740" h="730250">
                  <a:moveTo>
                    <a:pt x="52070" y="647687"/>
                  </a:moveTo>
                  <a:lnTo>
                    <a:pt x="26670" y="647687"/>
                  </a:lnTo>
                  <a:lnTo>
                    <a:pt x="0" y="647687"/>
                  </a:lnTo>
                  <a:lnTo>
                    <a:pt x="0" y="652767"/>
                  </a:lnTo>
                  <a:lnTo>
                    <a:pt x="26670" y="652767"/>
                  </a:lnTo>
                  <a:lnTo>
                    <a:pt x="49530" y="652767"/>
                  </a:lnTo>
                  <a:lnTo>
                    <a:pt x="49530" y="654037"/>
                  </a:lnTo>
                  <a:lnTo>
                    <a:pt x="50787" y="654037"/>
                  </a:lnTo>
                  <a:lnTo>
                    <a:pt x="50800" y="648957"/>
                  </a:lnTo>
                  <a:lnTo>
                    <a:pt x="52070" y="648957"/>
                  </a:lnTo>
                  <a:lnTo>
                    <a:pt x="52070" y="647687"/>
                  </a:lnTo>
                  <a:close/>
                </a:path>
                <a:path w="78740" h="730250">
                  <a:moveTo>
                    <a:pt x="54610" y="403847"/>
                  </a:moveTo>
                  <a:lnTo>
                    <a:pt x="53340" y="403847"/>
                  </a:lnTo>
                  <a:lnTo>
                    <a:pt x="53340" y="400037"/>
                  </a:lnTo>
                  <a:lnTo>
                    <a:pt x="52070" y="400037"/>
                  </a:lnTo>
                  <a:lnTo>
                    <a:pt x="26670" y="400037"/>
                  </a:lnTo>
                  <a:lnTo>
                    <a:pt x="0" y="400037"/>
                  </a:lnTo>
                  <a:lnTo>
                    <a:pt x="0" y="405117"/>
                  </a:lnTo>
                  <a:lnTo>
                    <a:pt x="26670" y="405117"/>
                  </a:lnTo>
                  <a:lnTo>
                    <a:pt x="52070" y="405117"/>
                  </a:lnTo>
                  <a:lnTo>
                    <a:pt x="54610" y="405117"/>
                  </a:lnTo>
                  <a:lnTo>
                    <a:pt x="54610" y="403847"/>
                  </a:lnTo>
                  <a:close/>
                </a:path>
                <a:path w="78740" h="730250">
                  <a:moveTo>
                    <a:pt x="57150" y="637527"/>
                  </a:moveTo>
                  <a:lnTo>
                    <a:pt x="57137" y="634987"/>
                  </a:lnTo>
                  <a:lnTo>
                    <a:pt x="52070" y="634987"/>
                  </a:lnTo>
                  <a:lnTo>
                    <a:pt x="26670" y="634987"/>
                  </a:lnTo>
                  <a:lnTo>
                    <a:pt x="0" y="634987"/>
                  </a:lnTo>
                  <a:lnTo>
                    <a:pt x="0" y="640067"/>
                  </a:lnTo>
                  <a:lnTo>
                    <a:pt x="26670" y="640067"/>
                  </a:lnTo>
                  <a:lnTo>
                    <a:pt x="52070" y="640067"/>
                  </a:lnTo>
                  <a:lnTo>
                    <a:pt x="54597" y="640067"/>
                  </a:lnTo>
                  <a:lnTo>
                    <a:pt x="54597" y="641337"/>
                  </a:lnTo>
                  <a:lnTo>
                    <a:pt x="52070" y="641337"/>
                  </a:lnTo>
                  <a:lnTo>
                    <a:pt x="26670" y="641337"/>
                  </a:lnTo>
                  <a:lnTo>
                    <a:pt x="0" y="641337"/>
                  </a:lnTo>
                  <a:lnTo>
                    <a:pt x="0" y="646417"/>
                  </a:lnTo>
                  <a:lnTo>
                    <a:pt x="26670" y="646417"/>
                  </a:lnTo>
                  <a:lnTo>
                    <a:pt x="52070" y="646417"/>
                  </a:lnTo>
                  <a:lnTo>
                    <a:pt x="52070" y="647687"/>
                  </a:lnTo>
                  <a:lnTo>
                    <a:pt x="53340" y="647687"/>
                  </a:lnTo>
                  <a:lnTo>
                    <a:pt x="53340" y="643877"/>
                  </a:lnTo>
                  <a:lnTo>
                    <a:pt x="54610" y="643877"/>
                  </a:lnTo>
                  <a:lnTo>
                    <a:pt x="54610" y="641337"/>
                  </a:lnTo>
                  <a:lnTo>
                    <a:pt x="55880" y="641337"/>
                  </a:lnTo>
                  <a:lnTo>
                    <a:pt x="55880" y="637527"/>
                  </a:lnTo>
                  <a:lnTo>
                    <a:pt x="57150" y="637527"/>
                  </a:lnTo>
                  <a:close/>
                </a:path>
                <a:path w="78740" h="730250">
                  <a:moveTo>
                    <a:pt x="57150" y="408927"/>
                  </a:moveTo>
                  <a:lnTo>
                    <a:pt x="55880" y="408927"/>
                  </a:lnTo>
                  <a:lnTo>
                    <a:pt x="55880" y="405117"/>
                  </a:lnTo>
                  <a:lnTo>
                    <a:pt x="54610" y="405117"/>
                  </a:lnTo>
                  <a:lnTo>
                    <a:pt x="54610" y="406387"/>
                  </a:lnTo>
                  <a:lnTo>
                    <a:pt x="52070" y="406387"/>
                  </a:lnTo>
                  <a:lnTo>
                    <a:pt x="26670" y="406387"/>
                  </a:lnTo>
                  <a:lnTo>
                    <a:pt x="0" y="406387"/>
                  </a:lnTo>
                  <a:lnTo>
                    <a:pt x="0" y="411467"/>
                  </a:lnTo>
                  <a:lnTo>
                    <a:pt x="26670" y="411467"/>
                  </a:lnTo>
                  <a:lnTo>
                    <a:pt x="52070" y="411467"/>
                  </a:lnTo>
                  <a:lnTo>
                    <a:pt x="57150" y="411467"/>
                  </a:lnTo>
                  <a:lnTo>
                    <a:pt x="57150" y="408927"/>
                  </a:lnTo>
                  <a:close/>
                </a:path>
                <a:path w="78740" h="730250">
                  <a:moveTo>
                    <a:pt x="59690" y="628637"/>
                  </a:moveTo>
                  <a:lnTo>
                    <a:pt x="52070" y="628637"/>
                  </a:lnTo>
                  <a:lnTo>
                    <a:pt x="26670" y="628637"/>
                  </a:lnTo>
                  <a:lnTo>
                    <a:pt x="0" y="628637"/>
                  </a:lnTo>
                  <a:lnTo>
                    <a:pt x="0" y="633717"/>
                  </a:lnTo>
                  <a:lnTo>
                    <a:pt x="26670" y="633717"/>
                  </a:lnTo>
                  <a:lnTo>
                    <a:pt x="52070" y="633717"/>
                  </a:lnTo>
                  <a:lnTo>
                    <a:pt x="59690" y="633717"/>
                  </a:lnTo>
                  <a:lnTo>
                    <a:pt x="59690" y="628637"/>
                  </a:lnTo>
                  <a:close/>
                </a:path>
                <a:path w="78740" h="730250">
                  <a:moveTo>
                    <a:pt x="59690" y="415277"/>
                  </a:moveTo>
                  <a:lnTo>
                    <a:pt x="58420" y="415277"/>
                  </a:lnTo>
                  <a:lnTo>
                    <a:pt x="58420" y="412737"/>
                  </a:lnTo>
                  <a:lnTo>
                    <a:pt x="52070" y="412737"/>
                  </a:lnTo>
                  <a:lnTo>
                    <a:pt x="26670" y="412737"/>
                  </a:lnTo>
                  <a:lnTo>
                    <a:pt x="0" y="412737"/>
                  </a:lnTo>
                  <a:lnTo>
                    <a:pt x="0" y="417817"/>
                  </a:lnTo>
                  <a:lnTo>
                    <a:pt x="26670" y="417817"/>
                  </a:lnTo>
                  <a:lnTo>
                    <a:pt x="52070" y="417817"/>
                  </a:lnTo>
                  <a:lnTo>
                    <a:pt x="59690" y="417817"/>
                  </a:lnTo>
                  <a:lnTo>
                    <a:pt x="59690" y="415277"/>
                  </a:lnTo>
                  <a:close/>
                </a:path>
                <a:path w="78740" h="730250">
                  <a:moveTo>
                    <a:pt x="62230" y="622287"/>
                  </a:moveTo>
                  <a:lnTo>
                    <a:pt x="52070" y="622287"/>
                  </a:lnTo>
                  <a:lnTo>
                    <a:pt x="26670" y="622287"/>
                  </a:lnTo>
                  <a:lnTo>
                    <a:pt x="0" y="622287"/>
                  </a:lnTo>
                  <a:lnTo>
                    <a:pt x="0" y="627380"/>
                  </a:lnTo>
                  <a:lnTo>
                    <a:pt x="26670" y="627380"/>
                  </a:lnTo>
                  <a:lnTo>
                    <a:pt x="52070" y="627380"/>
                  </a:lnTo>
                  <a:lnTo>
                    <a:pt x="60947" y="627367"/>
                  </a:lnTo>
                  <a:lnTo>
                    <a:pt x="60947" y="624827"/>
                  </a:lnTo>
                  <a:lnTo>
                    <a:pt x="62230" y="624827"/>
                  </a:lnTo>
                  <a:lnTo>
                    <a:pt x="62230" y="622287"/>
                  </a:lnTo>
                  <a:close/>
                </a:path>
                <a:path w="78740" h="730250">
                  <a:moveTo>
                    <a:pt x="62230" y="421640"/>
                  </a:moveTo>
                  <a:lnTo>
                    <a:pt x="60960" y="421640"/>
                  </a:lnTo>
                  <a:lnTo>
                    <a:pt x="60960" y="419087"/>
                  </a:lnTo>
                  <a:lnTo>
                    <a:pt x="52070" y="419087"/>
                  </a:lnTo>
                  <a:lnTo>
                    <a:pt x="26670" y="419100"/>
                  </a:lnTo>
                  <a:lnTo>
                    <a:pt x="0" y="419100"/>
                  </a:lnTo>
                  <a:lnTo>
                    <a:pt x="0" y="424167"/>
                  </a:lnTo>
                  <a:lnTo>
                    <a:pt x="26670" y="424167"/>
                  </a:lnTo>
                  <a:lnTo>
                    <a:pt x="52070" y="424167"/>
                  </a:lnTo>
                  <a:lnTo>
                    <a:pt x="62230" y="424167"/>
                  </a:lnTo>
                  <a:lnTo>
                    <a:pt x="62230" y="421640"/>
                  </a:lnTo>
                  <a:close/>
                </a:path>
                <a:path w="78740" h="730250">
                  <a:moveTo>
                    <a:pt x="63500" y="615937"/>
                  </a:moveTo>
                  <a:lnTo>
                    <a:pt x="52070" y="615937"/>
                  </a:lnTo>
                  <a:lnTo>
                    <a:pt x="26670" y="615937"/>
                  </a:lnTo>
                  <a:lnTo>
                    <a:pt x="0" y="615937"/>
                  </a:lnTo>
                  <a:lnTo>
                    <a:pt x="0" y="621017"/>
                  </a:lnTo>
                  <a:lnTo>
                    <a:pt x="26670" y="621017"/>
                  </a:lnTo>
                  <a:lnTo>
                    <a:pt x="52070" y="621017"/>
                  </a:lnTo>
                  <a:lnTo>
                    <a:pt x="63500" y="621017"/>
                  </a:lnTo>
                  <a:lnTo>
                    <a:pt x="63500" y="615937"/>
                  </a:lnTo>
                  <a:close/>
                </a:path>
                <a:path w="78740" h="730250">
                  <a:moveTo>
                    <a:pt x="64770" y="427977"/>
                  </a:moveTo>
                  <a:lnTo>
                    <a:pt x="63500" y="427977"/>
                  </a:lnTo>
                  <a:lnTo>
                    <a:pt x="63500" y="424167"/>
                  </a:lnTo>
                  <a:lnTo>
                    <a:pt x="62230" y="424167"/>
                  </a:lnTo>
                  <a:lnTo>
                    <a:pt x="62230" y="425437"/>
                  </a:lnTo>
                  <a:lnTo>
                    <a:pt x="52070" y="425437"/>
                  </a:lnTo>
                  <a:lnTo>
                    <a:pt x="26670" y="425437"/>
                  </a:lnTo>
                  <a:lnTo>
                    <a:pt x="0" y="425437"/>
                  </a:lnTo>
                  <a:lnTo>
                    <a:pt x="0" y="430517"/>
                  </a:lnTo>
                  <a:lnTo>
                    <a:pt x="26670" y="430517"/>
                  </a:lnTo>
                  <a:lnTo>
                    <a:pt x="52070" y="430517"/>
                  </a:lnTo>
                  <a:lnTo>
                    <a:pt x="64770" y="430517"/>
                  </a:lnTo>
                  <a:lnTo>
                    <a:pt x="64770" y="427977"/>
                  </a:lnTo>
                  <a:close/>
                </a:path>
                <a:path w="78740" h="730250">
                  <a:moveTo>
                    <a:pt x="66040" y="609587"/>
                  </a:moveTo>
                  <a:lnTo>
                    <a:pt x="52070" y="609587"/>
                  </a:lnTo>
                  <a:lnTo>
                    <a:pt x="26670" y="609587"/>
                  </a:lnTo>
                  <a:lnTo>
                    <a:pt x="0" y="609587"/>
                  </a:lnTo>
                  <a:lnTo>
                    <a:pt x="0" y="614680"/>
                  </a:lnTo>
                  <a:lnTo>
                    <a:pt x="26670" y="614680"/>
                  </a:lnTo>
                  <a:lnTo>
                    <a:pt x="52070" y="614680"/>
                  </a:lnTo>
                  <a:lnTo>
                    <a:pt x="64770" y="614667"/>
                  </a:lnTo>
                  <a:lnTo>
                    <a:pt x="64770" y="612127"/>
                  </a:lnTo>
                  <a:lnTo>
                    <a:pt x="66040" y="612127"/>
                  </a:lnTo>
                  <a:lnTo>
                    <a:pt x="66040" y="609587"/>
                  </a:lnTo>
                  <a:close/>
                </a:path>
                <a:path w="78740" h="730250">
                  <a:moveTo>
                    <a:pt x="66040" y="430517"/>
                  </a:moveTo>
                  <a:lnTo>
                    <a:pt x="64770" y="430517"/>
                  </a:lnTo>
                  <a:lnTo>
                    <a:pt x="64770" y="431787"/>
                  </a:lnTo>
                  <a:lnTo>
                    <a:pt x="52070" y="431787"/>
                  </a:lnTo>
                  <a:lnTo>
                    <a:pt x="26670" y="431787"/>
                  </a:lnTo>
                  <a:lnTo>
                    <a:pt x="0" y="431787"/>
                  </a:lnTo>
                  <a:lnTo>
                    <a:pt x="0" y="436867"/>
                  </a:lnTo>
                  <a:lnTo>
                    <a:pt x="26670" y="436867"/>
                  </a:lnTo>
                  <a:lnTo>
                    <a:pt x="52070" y="436867"/>
                  </a:lnTo>
                  <a:lnTo>
                    <a:pt x="66040" y="436867"/>
                  </a:lnTo>
                  <a:lnTo>
                    <a:pt x="66040" y="430517"/>
                  </a:lnTo>
                  <a:close/>
                </a:path>
                <a:path w="78740" h="730250">
                  <a:moveTo>
                    <a:pt x="67297" y="603237"/>
                  </a:moveTo>
                  <a:lnTo>
                    <a:pt x="52070" y="603237"/>
                  </a:lnTo>
                  <a:lnTo>
                    <a:pt x="26670" y="603237"/>
                  </a:lnTo>
                  <a:lnTo>
                    <a:pt x="0" y="603237"/>
                  </a:lnTo>
                  <a:lnTo>
                    <a:pt x="0" y="608317"/>
                  </a:lnTo>
                  <a:lnTo>
                    <a:pt x="26670" y="608317"/>
                  </a:lnTo>
                  <a:lnTo>
                    <a:pt x="52070" y="608317"/>
                  </a:lnTo>
                  <a:lnTo>
                    <a:pt x="66040" y="608317"/>
                  </a:lnTo>
                  <a:lnTo>
                    <a:pt x="66040" y="609587"/>
                  </a:lnTo>
                  <a:lnTo>
                    <a:pt x="67297" y="609587"/>
                  </a:lnTo>
                  <a:lnTo>
                    <a:pt x="67297" y="603237"/>
                  </a:lnTo>
                  <a:close/>
                </a:path>
                <a:path w="78740" h="730250">
                  <a:moveTo>
                    <a:pt x="68580" y="441947"/>
                  </a:moveTo>
                  <a:lnTo>
                    <a:pt x="67310" y="441947"/>
                  </a:lnTo>
                  <a:lnTo>
                    <a:pt x="67310" y="438137"/>
                  </a:lnTo>
                  <a:lnTo>
                    <a:pt x="52070" y="438137"/>
                  </a:lnTo>
                  <a:lnTo>
                    <a:pt x="26670" y="438137"/>
                  </a:lnTo>
                  <a:lnTo>
                    <a:pt x="0" y="438137"/>
                  </a:lnTo>
                  <a:lnTo>
                    <a:pt x="0" y="443217"/>
                  </a:lnTo>
                  <a:lnTo>
                    <a:pt x="26670" y="443217"/>
                  </a:lnTo>
                  <a:lnTo>
                    <a:pt x="52070" y="443217"/>
                  </a:lnTo>
                  <a:lnTo>
                    <a:pt x="68580" y="443217"/>
                  </a:lnTo>
                  <a:lnTo>
                    <a:pt x="68580" y="441947"/>
                  </a:lnTo>
                  <a:close/>
                </a:path>
                <a:path w="78740" h="730250">
                  <a:moveTo>
                    <a:pt x="69850" y="599427"/>
                  </a:moveTo>
                  <a:lnTo>
                    <a:pt x="69837" y="596887"/>
                  </a:lnTo>
                  <a:lnTo>
                    <a:pt x="52070" y="596887"/>
                  </a:lnTo>
                  <a:lnTo>
                    <a:pt x="26670" y="596900"/>
                  </a:lnTo>
                  <a:lnTo>
                    <a:pt x="0" y="596900"/>
                  </a:lnTo>
                  <a:lnTo>
                    <a:pt x="0" y="601967"/>
                  </a:lnTo>
                  <a:lnTo>
                    <a:pt x="26670" y="601967"/>
                  </a:lnTo>
                  <a:lnTo>
                    <a:pt x="52070" y="601967"/>
                  </a:lnTo>
                  <a:lnTo>
                    <a:pt x="68580" y="601967"/>
                  </a:lnTo>
                  <a:lnTo>
                    <a:pt x="68580" y="599427"/>
                  </a:lnTo>
                  <a:lnTo>
                    <a:pt x="69850" y="599427"/>
                  </a:lnTo>
                  <a:close/>
                </a:path>
                <a:path w="78740" h="730250">
                  <a:moveTo>
                    <a:pt x="69850" y="447027"/>
                  </a:moveTo>
                  <a:lnTo>
                    <a:pt x="68580" y="447027"/>
                  </a:lnTo>
                  <a:lnTo>
                    <a:pt x="68580" y="444487"/>
                  </a:lnTo>
                  <a:lnTo>
                    <a:pt x="52070" y="444487"/>
                  </a:lnTo>
                  <a:lnTo>
                    <a:pt x="26670" y="444487"/>
                  </a:lnTo>
                  <a:lnTo>
                    <a:pt x="0" y="444487"/>
                  </a:lnTo>
                  <a:lnTo>
                    <a:pt x="0" y="449567"/>
                  </a:lnTo>
                  <a:lnTo>
                    <a:pt x="26670" y="449567"/>
                  </a:lnTo>
                  <a:lnTo>
                    <a:pt x="52070" y="449567"/>
                  </a:lnTo>
                  <a:lnTo>
                    <a:pt x="69837" y="449567"/>
                  </a:lnTo>
                  <a:lnTo>
                    <a:pt x="69850" y="447027"/>
                  </a:lnTo>
                  <a:close/>
                </a:path>
                <a:path w="78740" h="730250">
                  <a:moveTo>
                    <a:pt x="71120" y="450837"/>
                  </a:moveTo>
                  <a:lnTo>
                    <a:pt x="52070" y="450837"/>
                  </a:lnTo>
                  <a:lnTo>
                    <a:pt x="26670" y="450850"/>
                  </a:lnTo>
                  <a:lnTo>
                    <a:pt x="0" y="450850"/>
                  </a:lnTo>
                  <a:lnTo>
                    <a:pt x="0" y="455917"/>
                  </a:lnTo>
                  <a:lnTo>
                    <a:pt x="26670" y="455917"/>
                  </a:lnTo>
                  <a:lnTo>
                    <a:pt x="52070" y="455917"/>
                  </a:lnTo>
                  <a:lnTo>
                    <a:pt x="71120" y="455917"/>
                  </a:lnTo>
                  <a:lnTo>
                    <a:pt x="71120" y="450837"/>
                  </a:lnTo>
                  <a:close/>
                </a:path>
                <a:path w="78740" h="730250">
                  <a:moveTo>
                    <a:pt x="72390" y="589267"/>
                  </a:moveTo>
                  <a:lnTo>
                    <a:pt x="52070" y="589267"/>
                  </a:lnTo>
                  <a:lnTo>
                    <a:pt x="26670" y="589280"/>
                  </a:lnTo>
                  <a:lnTo>
                    <a:pt x="0" y="589280"/>
                  </a:lnTo>
                  <a:lnTo>
                    <a:pt x="0" y="595617"/>
                  </a:lnTo>
                  <a:lnTo>
                    <a:pt x="26670" y="595617"/>
                  </a:lnTo>
                  <a:lnTo>
                    <a:pt x="52070" y="595617"/>
                  </a:lnTo>
                  <a:lnTo>
                    <a:pt x="69837" y="595617"/>
                  </a:lnTo>
                  <a:lnTo>
                    <a:pt x="69837" y="596887"/>
                  </a:lnTo>
                  <a:lnTo>
                    <a:pt x="71120" y="596887"/>
                  </a:lnTo>
                  <a:lnTo>
                    <a:pt x="71120" y="590537"/>
                  </a:lnTo>
                  <a:lnTo>
                    <a:pt x="72390" y="590537"/>
                  </a:lnTo>
                  <a:lnTo>
                    <a:pt x="72390" y="589267"/>
                  </a:lnTo>
                  <a:close/>
                </a:path>
                <a:path w="78740" h="730250">
                  <a:moveTo>
                    <a:pt x="72390" y="455917"/>
                  </a:moveTo>
                  <a:lnTo>
                    <a:pt x="71120" y="455917"/>
                  </a:lnTo>
                  <a:lnTo>
                    <a:pt x="71120" y="457187"/>
                  </a:lnTo>
                  <a:lnTo>
                    <a:pt x="52070" y="457187"/>
                  </a:lnTo>
                  <a:lnTo>
                    <a:pt x="26670" y="457187"/>
                  </a:lnTo>
                  <a:lnTo>
                    <a:pt x="0" y="457187"/>
                  </a:lnTo>
                  <a:lnTo>
                    <a:pt x="0" y="462267"/>
                  </a:lnTo>
                  <a:lnTo>
                    <a:pt x="26670" y="462267"/>
                  </a:lnTo>
                  <a:lnTo>
                    <a:pt x="52070" y="462267"/>
                  </a:lnTo>
                  <a:lnTo>
                    <a:pt x="72390" y="462267"/>
                  </a:lnTo>
                  <a:lnTo>
                    <a:pt x="72390" y="455917"/>
                  </a:lnTo>
                  <a:close/>
                </a:path>
                <a:path w="78740" h="730250">
                  <a:moveTo>
                    <a:pt x="73647" y="463537"/>
                  </a:moveTo>
                  <a:lnTo>
                    <a:pt x="52070" y="463537"/>
                  </a:lnTo>
                  <a:lnTo>
                    <a:pt x="26670" y="463537"/>
                  </a:lnTo>
                  <a:lnTo>
                    <a:pt x="0" y="463537"/>
                  </a:lnTo>
                  <a:lnTo>
                    <a:pt x="0" y="468617"/>
                  </a:lnTo>
                  <a:lnTo>
                    <a:pt x="26670" y="468617"/>
                  </a:lnTo>
                  <a:lnTo>
                    <a:pt x="52070" y="468617"/>
                  </a:lnTo>
                  <a:lnTo>
                    <a:pt x="73647" y="468617"/>
                  </a:lnTo>
                  <a:lnTo>
                    <a:pt x="73647" y="463537"/>
                  </a:lnTo>
                  <a:close/>
                </a:path>
                <a:path w="78740" h="730250">
                  <a:moveTo>
                    <a:pt x="73660" y="584187"/>
                  </a:moveTo>
                  <a:lnTo>
                    <a:pt x="52070" y="584187"/>
                  </a:lnTo>
                  <a:lnTo>
                    <a:pt x="26670" y="584187"/>
                  </a:lnTo>
                  <a:lnTo>
                    <a:pt x="0" y="584187"/>
                  </a:lnTo>
                  <a:lnTo>
                    <a:pt x="0" y="587997"/>
                  </a:lnTo>
                  <a:lnTo>
                    <a:pt x="26670" y="587997"/>
                  </a:lnTo>
                  <a:lnTo>
                    <a:pt x="52070" y="587997"/>
                  </a:lnTo>
                  <a:lnTo>
                    <a:pt x="72390" y="587997"/>
                  </a:lnTo>
                  <a:lnTo>
                    <a:pt x="72390" y="585457"/>
                  </a:lnTo>
                  <a:lnTo>
                    <a:pt x="73660" y="585457"/>
                  </a:lnTo>
                  <a:lnTo>
                    <a:pt x="73660" y="584187"/>
                  </a:lnTo>
                  <a:close/>
                </a:path>
                <a:path w="78740" h="730250">
                  <a:moveTo>
                    <a:pt x="74930" y="576567"/>
                  </a:moveTo>
                  <a:lnTo>
                    <a:pt x="52070" y="576567"/>
                  </a:lnTo>
                  <a:lnTo>
                    <a:pt x="26670" y="576580"/>
                  </a:lnTo>
                  <a:lnTo>
                    <a:pt x="0" y="576580"/>
                  </a:lnTo>
                  <a:lnTo>
                    <a:pt x="0" y="582930"/>
                  </a:lnTo>
                  <a:lnTo>
                    <a:pt x="26670" y="582930"/>
                  </a:lnTo>
                  <a:lnTo>
                    <a:pt x="52070" y="582930"/>
                  </a:lnTo>
                  <a:lnTo>
                    <a:pt x="73660" y="582917"/>
                  </a:lnTo>
                  <a:lnTo>
                    <a:pt x="73647" y="577837"/>
                  </a:lnTo>
                  <a:lnTo>
                    <a:pt x="74930" y="577837"/>
                  </a:lnTo>
                  <a:lnTo>
                    <a:pt x="74930" y="576567"/>
                  </a:lnTo>
                  <a:close/>
                </a:path>
                <a:path w="78740" h="730250">
                  <a:moveTo>
                    <a:pt x="74930" y="571487"/>
                  </a:moveTo>
                  <a:lnTo>
                    <a:pt x="52070" y="571487"/>
                  </a:lnTo>
                  <a:lnTo>
                    <a:pt x="26670" y="571487"/>
                  </a:lnTo>
                  <a:lnTo>
                    <a:pt x="0" y="571487"/>
                  </a:lnTo>
                  <a:lnTo>
                    <a:pt x="0" y="575297"/>
                  </a:lnTo>
                  <a:lnTo>
                    <a:pt x="26670" y="575297"/>
                  </a:lnTo>
                  <a:lnTo>
                    <a:pt x="52070" y="575297"/>
                  </a:lnTo>
                  <a:lnTo>
                    <a:pt x="74930" y="575297"/>
                  </a:lnTo>
                  <a:lnTo>
                    <a:pt x="74930" y="571487"/>
                  </a:lnTo>
                  <a:close/>
                </a:path>
                <a:path w="78740" h="730250">
                  <a:moveTo>
                    <a:pt x="74930" y="468617"/>
                  </a:moveTo>
                  <a:lnTo>
                    <a:pt x="73660" y="468617"/>
                  </a:lnTo>
                  <a:lnTo>
                    <a:pt x="73660" y="469887"/>
                  </a:lnTo>
                  <a:lnTo>
                    <a:pt x="52070" y="469887"/>
                  </a:lnTo>
                  <a:lnTo>
                    <a:pt x="26670" y="469887"/>
                  </a:lnTo>
                  <a:lnTo>
                    <a:pt x="0" y="469887"/>
                  </a:lnTo>
                  <a:lnTo>
                    <a:pt x="0" y="474967"/>
                  </a:lnTo>
                  <a:lnTo>
                    <a:pt x="26670" y="474967"/>
                  </a:lnTo>
                  <a:lnTo>
                    <a:pt x="52070" y="474967"/>
                  </a:lnTo>
                  <a:lnTo>
                    <a:pt x="74930" y="474967"/>
                  </a:lnTo>
                  <a:lnTo>
                    <a:pt x="74930" y="468617"/>
                  </a:lnTo>
                  <a:close/>
                </a:path>
                <a:path w="78740" h="730250">
                  <a:moveTo>
                    <a:pt x="76200" y="482587"/>
                  </a:moveTo>
                  <a:lnTo>
                    <a:pt x="52070" y="482587"/>
                  </a:lnTo>
                  <a:lnTo>
                    <a:pt x="26670" y="482587"/>
                  </a:lnTo>
                  <a:lnTo>
                    <a:pt x="0" y="482587"/>
                  </a:lnTo>
                  <a:lnTo>
                    <a:pt x="0" y="487667"/>
                  </a:lnTo>
                  <a:lnTo>
                    <a:pt x="26670" y="487667"/>
                  </a:lnTo>
                  <a:lnTo>
                    <a:pt x="52070" y="487667"/>
                  </a:lnTo>
                  <a:lnTo>
                    <a:pt x="76200" y="487667"/>
                  </a:lnTo>
                  <a:lnTo>
                    <a:pt x="76200" y="482587"/>
                  </a:lnTo>
                  <a:close/>
                </a:path>
                <a:path w="78740" h="730250">
                  <a:moveTo>
                    <a:pt x="76200" y="480047"/>
                  </a:moveTo>
                  <a:lnTo>
                    <a:pt x="74930" y="480047"/>
                  </a:lnTo>
                  <a:lnTo>
                    <a:pt x="74930" y="476237"/>
                  </a:lnTo>
                  <a:lnTo>
                    <a:pt x="52070" y="476237"/>
                  </a:lnTo>
                  <a:lnTo>
                    <a:pt x="26670" y="476250"/>
                  </a:lnTo>
                  <a:lnTo>
                    <a:pt x="0" y="476250"/>
                  </a:lnTo>
                  <a:lnTo>
                    <a:pt x="0" y="481317"/>
                  </a:lnTo>
                  <a:lnTo>
                    <a:pt x="26670" y="481317"/>
                  </a:lnTo>
                  <a:lnTo>
                    <a:pt x="52070" y="481317"/>
                  </a:lnTo>
                  <a:lnTo>
                    <a:pt x="76200" y="481317"/>
                  </a:lnTo>
                  <a:lnTo>
                    <a:pt x="76200" y="480047"/>
                  </a:lnTo>
                  <a:close/>
                </a:path>
                <a:path w="78740" h="730250">
                  <a:moveTo>
                    <a:pt x="77470" y="552437"/>
                  </a:moveTo>
                  <a:lnTo>
                    <a:pt x="52070" y="552437"/>
                  </a:lnTo>
                  <a:lnTo>
                    <a:pt x="26670" y="552437"/>
                  </a:lnTo>
                  <a:lnTo>
                    <a:pt x="0" y="552437"/>
                  </a:lnTo>
                  <a:lnTo>
                    <a:pt x="0" y="570217"/>
                  </a:lnTo>
                  <a:lnTo>
                    <a:pt x="26670" y="570217"/>
                  </a:lnTo>
                  <a:lnTo>
                    <a:pt x="52070" y="570217"/>
                  </a:lnTo>
                  <a:lnTo>
                    <a:pt x="74930" y="570217"/>
                  </a:lnTo>
                  <a:lnTo>
                    <a:pt x="74930" y="571487"/>
                  </a:lnTo>
                  <a:lnTo>
                    <a:pt x="76200" y="571487"/>
                  </a:lnTo>
                  <a:lnTo>
                    <a:pt x="76200" y="561327"/>
                  </a:lnTo>
                  <a:lnTo>
                    <a:pt x="77470" y="561327"/>
                  </a:lnTo>
                  <a:lnTo>
                    <a:pt x="77470" y="552437"/>
                  </a:lnTo>
                  <a:close/>
                </a:path>
                <a:path w="78740" h="730250">
                  <a:moveTo>
                    <a:pt x="77470" y="487667"/>
                  </a:moveTo>
                  <a:lnTo>
                    <a:pt x="76200" y="487667"/>
                  </a:lnTo>
                  <a:lnTo>
                    <a:pt x="76200" y="488937"/>
                  </a:lnTo>
                  <a:lnTo>
                    <a:pt x="52070" y="488937"/>
                  </a:lnTo>
                  <a:lnTo>
                    <a:pt x="26670" y="488937"/>
                  </a:lnTo>
                  <a:lnTo>
                    <a:pt x="0" y="488937"/>
                  </a:lnTo>
                  <a:lnTo>
                    <a:pt x="0" y="494017"/>
                  </a:lnTo>
                  <a:lnTo>
                    <a:pt x="26670" y="494017"/>
                  </a:lnTo>
                  <a:lnTo>
                    <a:pt x="52070" y="494017"/>
                  </a:lnTo>
                  <a:lnTo>
                    <a:pt x="77470" y="494017"/>
                  </a:lnTo>
                  <a:lnTo>
                    <a:pt x="77470" y="487667"/>
                  </a:lnTo>
                  <a:close/>
                </a:path>
                <a:path w="78740" h="730250">
                  <a:moveTo>
                    <a:pt x="78740" y="546100"/>
                  </a:moveTo>
                  <a:lnTo>
                    <a:pt x="52070" y="546100"/>
                  </a:lnTo>
                  <a:lnTo>
                    <a:pt x="26670" y="546100"/>
                  </a:lnTo>
                  <a:lnTo>
                    <a:pt x="0" y="546100"/>
                  </a:lnTo>
                  <a:lnTo>
                    <a:pt x="0" y="551180"/>
                  </a:lnTo>
                  <a:lnTo>
                    <a:pt x="26670" y="551180"/>
                  </a:lnTo>
                  <a:lnTo>
                    <a:pt x="52070" y="551180"/>
                  </a:lnTo>
                  <a:lnTo>
                    <a:pt x="78740" y="551180"/>
                  </a:lnTo>
                  <a:lnTo>
                    <a:pt x="78740" y="546100"/>
                  </a:lnTo>
                  <a:close/>
                </a:path>
                <a:path w="78740" h="730250">
                  <a:moveTo>
                    <a:pt x="78740" y="541020"/>
                  </a:moveTo>
                  <a:lnTo>
                    <a:pt x="52070" y="541020"/>
                  </a:lnTo>
                  <a:lnTo>
                    <a:pt x="26670" y="541020"/>
                  </a:lnTo>
                  <a:lnTo>
                    <a:pt x="0" y="541020"/>
                  </a:lnTo>
                  <a:lnTo>
                    <a:pt x="0" y="544817"/>
                  </a:lnTo>
                  <a:lnTo>
                    <a:pt x="26670" y="544817"/>
                  </a:lnTo>
                  <a:lnTo>
                    <a:pt x="52070" y="544817"/>
                  </a:lnTo>
                  <a:lnTo>
                    <a:pt x="78740" y="544817"/>
                  </a:lnTo>
                  <a:lnTo>
                    <a:pt x="78740" y="541020"/>
                  </a:lnTo>
                  <a:close/>
                </a:path>
                <a:path w="78740" h="730250">
                  <a:moveTo>
                    <a:pt x="78740" y="532117"/>
                  </a:moveTo>
                  <a:lnTo>
                    <a:pt x="52070" y="532117"/>
                  </a:lnTo>
                  <a:lnTo>
                    <a:pt x="26670" y="532117"/>
                  </a:lnTo>
                  <a:lnTo>
                    <a:pt x="0" y="532117"/>
                  </a:lnTo>
                  <a:lnTo>
                    <a:pt x="0" y="538467"/>
                  </a:lnTo>
                  <a:lnTo>
                    <a:pt x="26670" y="538467"/>
                  </a:lnTo>
                  <a:lnTo>
                    <a:pt x="52070" y="538467"/>
                  </a:lnTo>
                  <a:lnTo>
                    <a:pt x="78740" y="538467"/>
                  </a:lnTo>
                  <a:lnTo>
                    <a:pt x="78740" y="532117"/>
                  </a:lnTo>
                  <a:close/>
                </a:path>
                <a:path w="78740" h="730250">
                  <a:moveTo>
                    <a:pt x="78740" y="527037"/>
                  </a:moveTo>
                  <a:lnTo>
                    <a:pt x="52070" y="527037"/>
                  </a:lnTo>
                  <a:lnTo>
                    <a:pt x="26670" y="527037"/>
                  </a:lnTo>
                  <a:lnTo>
                    <a:pt x="0" y="527037"/>
                  </a:lnTo>
                  <a:lnTo>
                    <a:pt x="0" y="530847"/>
                  </a:lnTo>
                  <a:lnTo>
                    <a:pt x="26670" y="530847"/>
                  </a:lnTo>
                  <a:lnTo>
                    <a:pt x="52070" y="530847"/>
                  </a:lnTo>
                  <a:lnTo>
                    <a:pt x="78740" y="530847"/>
                  </a:lnTo>
                  <a:lnTo>
                    <a:pt x="78740" y="527037"/>
                  </a:lnTo>
                  <a:close/>
                </a:path>
                <a:path w="78740" h="730250">
                  <a:moveTo>
                    <a:pt x="78740" y="520687"/>
                  </a:moveTo>
                  <a:lnTo>
                    <a:pt x="52070" y="520687"/>
                  </a:lnTo>
                  <a:lnTo>
                    <a:pt x="26670" y="520687"/>
                  </a:lnTo>
                  <a:lnTo>
                    <a:pt x="0" y="520687"/>
                  </a:lnTo>
                  <a:lnTo>
                    <a:pt x="0" y="525767"/>
                  </a:lnTo>
                  <a:lnTo>
                    <a:pt x="26670" y="525767"/>
                  </a:lnTo>
                  <a:lnTo>
                    <a:pt x="52070" y="525767"/>
                  </a:lnTo>
                  <a:lnTo>
                    <a:pt x="78740" y="525767"/>
                  </a:lnTo>
                  <a:lnTo>
                    <a:pt x="78740" y="520687"/>
                  </a:lnTo>
                  <a:close/>
                </a:path>
                <a:path w="78740" h="730250">
                  <a:moveTo>
                    <a:pt x="78740" y="514350"/>
                  </a:moveTo>
                  <a:lnTo>
                    <a:pt x="52070" y="514350"/>
                  </a:lnTo>
                  <a:lnTo>
                    <a:pt x="26670" y="514350"/>
                  </a:lnTo>
                  <a:lnTo>
                    <a:pt x="0" y="514350"/>
                  </a:lnTo>
                  <a:lnTo>
                    <a:pt x="0" y="519417"/>
                  </a:lnTo>
                  <a:lnTo>
                    <a:pt x="26670" y="519417"/>
                  </a:lnTo>
                  <a:lnTo>
                    <a:pt x="52070" y="519417"/>
                  </a:lnTo>
                  <a:lnTo>
                    <a:pt x="78740" y="519417"/>
                  </a:lnTo>
                  <a:lnTo>
                    <a:pt x="78740" y="514350"/>
                  </a:lnTo>
                  <a:close/>
                </a:path>
                <a:path w="78740" h="730250">
                  <a:moveTo>
                    <a:pt x="78740" y="507987"/>
                  </a:moveTo>
                  <a:lnTo>
                    <a:pt x="52070" y="507987"/>
                  </a:lnTo>
                  <a:lnTo>
                    <a:pt x="26670" y="507987"/>
                  </a:lnTo>
                  <a:lnTo>
                    <a:pt x="0" y="507987"/>
                  </a:lnTo>
                  <a:lnTo>
                    <a:pt x="0" y="513067"/>
                  </a:lnTo>
                  <a:lnTo>
                    <a:pt x="26670" y="513067"/>
                  </a:lnTo>
                  <a:lnTo>
                    <a:pt x="52070" y="513067"/>
                  </a:lnTo>
                  <a:lnTo>
                    <a:pt x="78740" y="513067"/>
                  </a:lnTo>
                  <a:lnTo>
                    <a:pt x="78740" y="507987"/>
                  </a:lnTo>
                  <a:close/>
                </a:path>
                <a:path w="78740" h="730250">
                  <a:moveTo>
                    <a:pt x="78740" y="501637"/>
                  </a:moveTo>
                  <a:lnTo>
                    <a:pt x="52070" y="501637"/>
                  </a:lnTo>
                  <a:lnTo>
                    <a:pt x="26670" y="501637"/>
                  </a:lnTo>
                  <a:lnTo>
                    <a:pt x="0" y="501637"/>
                  </a:lnTo>
                  <a:lnTo>
                    <a:pt x="0" y="506717"/>
                  </a:lnTo>
                  <a:lnTo>
                    <a:pt x="26670" y="506717"/>
                  </a:lnTo>
                  <a:lnTo>
                    <a:pt x="52070" y="506717"/>
                  </a:lnTo>
                  <a:lnTo>
                    <a:pt x="78740" y="506717"/>
                  </a:lnTo>
                  <a:lnTo>
                    <a:pt x="78740" y="501637"/>
                  </a:lnTo>
                  <a:close/>
                </a:path>
                <a:path w="78740" h="730250">
                  <a:moveTo>
                    <a:pt x="78740" y="499097"/>
                  </a:moveTo>
                  <a:lnTo>
                    <a:pt x="77470" y="499097"/>
                  </a:lnTo>
                  <a:lnTo>
                    <a:pt x="77470" y="495287"/>
                  </a:lnTo>
                  <a:lnTo>
                    <a:pt x="52070" y="495287"/>
                  </a:lnTo>
                  <a:lnTo>
                    <a:pt x="26670" y="495287"/>
                  </a:lnTo>
                  <a:lnTo>
                    <a:pt x="0" y="495287"/>
                  </a:lnTo>
                  <a:lnTo>
                    <a:pt x="0" y="500367"/>
                  </a:lnTo>
                  <a:lnTo>
                    <a:pt x="26670" y="500367"/>
                  </a:lnTo>
                  <a:lnTo>
                    <a:pt x="52070" y="500367"/>
                  </a:lnTo>
                  <a:lnTo>
                    <a:pt x="78740" y="500367"/>
                  </a:lnTo>
                  <a:lnTo>
                    <a:pt x="78740" y="499097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bIns="0" lIns="0" rIns="0" rtlCol="0" tIns="0" wrap="square"/>
            <a:p/>
          </p:txBody>
        </p:sp>
        <p:sp>
          <p:nvSpPr>
            <p:cNvPr id="1048995" name="object 274"/>
            <p:cNvSpPr/>
            <p:nvPr/>
          </p:nvSpPr>
          <p:spPr>
            <a:xfrm>
              <a:off x="1203959" y="5643879"/>
              <a:ext cx="26670" cy="792480"/>
            </a:xfrm>
            <a:custGeom>
              <a:avLst/>
              <a:ahLst/>
              <a:rect l="l" t="t" r="r" b="b"/>
              <a:pathLst>
                <a:path w="26669" h="792479">
                  <a:moveTo>
                    <a:pt x="1270" y="0"/>
                  </a:moveTo>
                  <a:lnTo>
                    <a:pt x="0" y="0"/>
                  </a:lnTo>
                  <a:lnTo>
                    <a:pt x="0" y="5080"/>
                  </a:lnTo>
                  <a:lnTo>
                    <a:pt x="3809" y="5080"/>
                  </a:lnTo>
                  <a:lnTo>
                    <a:pt x="3809" y="2540"/>
                  </a:lnTo>
                  <a:lnTo>
                    <a:pt x="2540" y="2540"/>
                  </a:lnTo>
                  <a:lnTo>
                    <a:pt x="2540" y="1270"/>
                  </a:lnTo>
                  <a:lnTo>
                    <a:pt x="1270" y="1270"/>
                  </a:lnTo>
                  <a:lnTo>
                    <a:pt x="1270" y="0"/>
                  </a:lnTo>
                  <a:close/>
                </a:path>
                <a:path w="26669" h="792479">
                  <a:moveTo>
                    <a:pt x="5079" y="5080"/>
                  </a:moveTo>
                  <a:lnTo>
                    <a:pt x="0" y="5080"/>
                  </a:lnTo>
                  <a:lnTo>
                    <a:pt x="0" y="11430"/>
                  </a:lnTo>
                  <a:lnTo>
                    <a:pt x="8890" y="11430"/>
                  </a:lnTo>
                  <a:lnTo>
                    <a:pt x="8890" y="8890"/>
                  </a:lnTo>
                  <a:lnTo>
                    <a:pt x="7620" y="8890"/>
                  </a:lnTo>
                  <a:lnTo>
                    <a:pt x="7620" y="7620"/>
                  </a:lnTo>
                  <a:lnTo>
                    <a:pt x="6350" y="7620"/>
                  </a:lnTo>
                  <a:lnTo>
                    <a:pt x="6350" y="6350"/>
                  </a:lnTo>
                  <a:lnTo>
                    <a:pt x="5079" y="6350"/>
                  </a:lnTo>
                  <a:lnTo>
                    <a:pt x="5079" y="5080"/>
                  </a:lnTo>
                  <a:close/>
                </a:path>
                <a:path w="26669" h="792479">
                  <a:moveTo>
                    <a:pt x="10159" y="11430"/>
                  </a:moveTo>
                  <a:lnTo>
                    <a:pt x="0" y="11430"/>
                  </a:lnTo>
                  <a:lnTo>
                    <a:pt x="0" y="17780"/>
                  </a:lnTo>
                  <a:lnTo>
                    <a:pt x="13970" y="17780"/>
                  </a:lnTo>
                  <a:lnTo>
                    <a:pt x="13970" y="16510"/>
                  </a:lnTo>
                  <a:lnTo>
                    <a:pt x="12700" y="16510"/>
                  </a:lnTo>
                  <a:lnTo>
                    <a:pt x="12700" y="13970"/>
                  </a:lnTo>
                  <a:lnTo>
                    <a:pt x="11429" y="13970"/>
                  </a:lnTo>
                  <a:lnTo>
                    <a:pt x="11429" y="12700"/>
                  </a:lnTo>
                  <a:lnTo>
                    <a:pt x="10159" y="12700"/>
                  </a:lnTo>
                  <a:lnTo>
                    <a:pt x="10159" y="11430"/>
                  </a:lnTo>
                  <a:close/>
                </a:path>
                <a:path w="26669" h="792479">
                  <a:moveTo>
                    <a:pt x="15240" y="17780"/>
                  </a:moveTo>
                  <a:lnTo>
                    <a:pt x="0" y="17780"/>
                  </a:lnTo>
                  <a:lnTo>
                    <a:pt x="0" y="30480"/>
                  </a:lnTo>
                  <a:lnTo>
                    <a:pt x="22859" y="30480"/>
                  </a:lnTo>
                  <a:lnTo>
                    <a:pt x="22859" y="27940"/>
                  </a:lnTo>
                  <a:lnTo>
                    <a:pt x="21590" y="27940"/>
                  </a:lnTo>
                  <a:lnTo>
                    <a:pt x="21590" y="26670"/>
                  </a:lnTo>
                  <a:lnTo>
                    <a:pt x="20320" y="26670"/>
                  </a:lnTo>
                  <a:lnTo>
                    <a:pt x="20320" y="24130"/>
                  </a:lnTo>
                  <a:lnTo>
                    <a:pt x="19050" y="24130"/>
                  </a:lnTo>
                  <a:lnTo>
                    <a:pt x="19050" y="22860"/>
                  </a:lnTo>
                  <a:lnTo>
                    <a:pt x="17780" y="22860"/>
                  </a:lnTo>
                  <a:lnTo>
                    <a:pt x="17780" y="21590"/>
                  </a:lnTo>
                  <a:lnTo>
                    <a:pt x="16509" y="21590"/>
                  </a:lnTo>
                  <a:lnTo>
                    <a:pt x="16509" y="19050"/>
                  </a:lnTo>
                  <a:lnTo>
                    <a:pt x="15240" y="19050"/>
                  </a:lnTo>
                  <a:lnTo>
                    <a:pt x="15240" y="17780"/>
                  </a:lnTo>
                  <a:close/>
                </a:path>
                <a:path w="26669" h="792479">
                  <a:moveTo>
                    <a:pt x="24130" y="30480"/>
                  </a:moveTo>
                  <a:lnTo>
                    <a:pt x="0" y="30480"/>
                  </a:lnTo>
                  <a:lnTo>
                    <a:pt x="0" y="36830"/>
                  </a:lnTo>
                  <a:lnTo>
                    <a:pt x="26670" y="36830"/>
                  </a:lnTo>
                  <a:lnTo>
                    <a:pt x="26670" y="34290"/>
                  </a:lnTo>
                  <a:lnTo>
                    <a:pt x="25400" y="34290"/>
                  </a:lnTo>
                  <a:lnTo>
                    <a:pt x="25400" y="31750"/>
                  </a:lnTo>
                  <a:lnTo>
                    <a:pt x="24130" y="31750"/>
                  </a:lnTo>
                  <a:lnTo>
                    <a:pt x="24130" y="30480"/>
                  </a:lnTo>
                  <a:close/>
                </a:path>
                <a:path w="26669" h="792479">
                  <a:moveTo>
                    <a:pt x="26670" y="36830"/>
                  </a:moveTo>
                  <a:lnTo>
                    <a:pt x="0" y="36830"/>
                  </a:lnTo>
                  <a:lnTo>
                    <a:pt x="0" y="43180"/>
                  </a:lnTo>
                  <a:lnTo>
                    <a:pt x="26670" y="43180"/>
                  </a:lnTo>
                  <a:lnTo>
                    <a:pt x="26670" y="36830"/>
                  </a:lnTo>
                  <a:close/>
                </a:path>
                <a:path w="26669" h="792479">
                  <a:moveTo>
                    <a:pt x="26670" y="43180"/>
                  </a:moveTo>
                  <a:lnTo>
                    <a:pt x="0" y="43180"/>
                  </a:lnTo>
                  <a:lnTo>
                    <a:pt x="0" y="49530"/>
                  </a:lnTo>
                  <a:lnTo>
                    <a:pt x="26670" y="49530"/>
                  </a:lnTo>
                  <a:lnTo>
                    <a:pt x="26670" y="43180"/>
                  </a:lnTo>
                  <a:close/>
                </a:path>
                <a:path w="26669" h="792479">
                  <a:moveTo>
                    <a:pt x="26670" y="49530"/>
                  </a:moveTo>
                  <a:lnTo>
                    <a:pt x="0" y="49530"/>
                  </a:lnTo>
                  <a:lnTo>
                    <a:pt x="0" y="72390"/>
                  </a:lnTo>
                  <a:lnTo>
                    <a:pt x="26670" y="72390"/>
                  </a:lnTo>
                  <a:lnTo>
                    <a:pt x="26670" y="49530"/>
                  </a:lnTo>
                  <a:close/>
                </a:path>
                <a:path w="26669" h="792479">
                  <a:moveTo>
                    <a:pt x="26670" y="72390"/>
                  </a:moveTo>
                  <a:lnTo>
                    <a:pt x="0" y="72390"/>
                  </a:lnTo>
                  <a:lnTo>
                    <a:pt x="0" y="74930"/>
                  </a:lnTo>
                  <a:lnTo>
                    <a:pt x="26670" y="74930"/>
                  </a:lnTo>
                  <a:lnTo>
                    <a:pt x="26670" y="72390"/>
                  </a:lnTo>
                  <a:close/>
                </a:path>
                <a:path w="26669" h="792479">
                  <a:moveTo>
                    <a:pt x="26670" y="74930"/>
                  </a:moveTo>
                  <a:lnTo>
                    <a:pt x="0" y="74930"/>
                  </a:lnTo>
                  <a:lnTo>
                    <a:pt x="0" y="78740"/>
                  </a:lnTo>
                  <a:lnTo>
                    <a:pt x="26670" y="78740"/>
                  </a:lnTo>
                  <a:lnTo>
                    <a:pt x="26670" y="74930"/>
                  </a:lnTo>
                  <a:close/>
                </a:path>
                <a:path w="26669" h="792479">
                  <a:moveTo>
                    <a:pt x="26670" y="78740"/>
                  </a:moveTo>
                  <a:lnTo>
                    <a:pt x="0" y="78740"/>
                  </a:lnTo>
                  <a:lnTo>
                    <a:pt x="0" y="81280"/>
                  </a:lnTo>
                  <a:lnTo>
                    <a:pt x="26670" y="81280"/>
                  </a:lnTo>
                  <a:lnTo>
                    <a:pt x="26670" y="78740"/>
                  </a:lnTo>
                  <a:close/>
                </a:path>
                <a:path w="26669" h="792479">
                  <a:moveTo>
                    <a:pt x="26670" y="81280"/>
                  </a:moveTo>
                  <a:lnTo>
                    <a:pt x="0" y="81280"/>
                  </a:lnTo>
                  <a:lnTo>
                    <a:pt x="0" y="85090"/>
                  </a:lnTo>
                  <a:lnTo>
                    <a:pt x="26670" y="85090"/>
                  </a:lnTo>
                  <a:lnTo>
                    <a:pt x="26670" y="81280"/>
                  </a:lnTo>
                  <a:close/>
                </a:path>
                <a:path w="26669" h="792479">
                  <a:moveTo>
                    <a:pt x="26670" y="85090"/>
                  </a:moveTo>
                  <a:lnTo>
                    <a:pt x="0" y="85090"/>
                  </a:lnTo>
                  <a:lnTo>
                    <a:pt x="0" y="91440"/>
                  </a:lnTo>
                  <a:lnTo>
                    <a:pt x="26670" y="91440"/>
                  </a:lnTo>
                  <a:lnTo>
                    <a:pt x="26670" y="85090"/>
                  </a:lnTo>
                  <a:close/>
                </a:path>
                <a:path w="26669" h="792479">
                  <a:moveTo>
                    <a:pt x="26670" y="91440"/>
                  </a:moveTo>
                  <a:lnTo>
                    <a:pt x="0" y="91440"/>
                  </a:lnTo>
                  <a:lnTo>
                    <a:pt x="0" y="93980"/>
                  </a:lnTo>
                  <a:lnTo>
                    <a:pt x="26670" y="93980"/>
                  </a:lnTo>
                  <a:lnTo>
                    <a:pt x="26670" y="91440"/>
                  </a:lnTo>
                  <a:close/>
                </a:path>
                <a:path w="26669" h="792479">
                  <a:moveTo>
                    <a:pt x="26670" y="93980"/>
                  </a:moveTo>
                  <a:lnTo>
                    <a:pt x="0" y="93980"/>
                  </a:lnTo>
                  <a:lnTo>
                    <a:pt x="0" y="97790"/>
                  </a:lnTo>
                  <a:lnTo>
                    <a:pt x="26670" y="97790"/>
                  </a:lnTo>
                  <a:lnTo>
                    <a:pt x="26670" y="93980"/>
                  </a:lnTo>
                  <a:close/>
                </a:path>
                <a:path w="26669" h="792479">
                  <a:moveTo>
                    <a:pt x="26670" y="97790"/>
                  </a:moveTo>
                  <a:lnTo>
                    <a:pt x="0" y="97790"/>
                  </a:lnTo>
                  <a:lnTo>
                    <a:pt x="0" y="100330"/>
                  </a:lnTo>
                  <a:lnTo>
                    <a:pt x="26670" y="100330"/>
                  </a:lnTo>
                  <a:lnTo>
                    <a:pt x="26670" y="97790"/>
                  </a:lnTo>
                  <a:close/>
                </a:path>
                <a:path w="26669" h="792479">
                  <a:moveTo>
                    <a:pt x="26670" y="100330"/>
                  </a:moveTo>
                  <a:lnTo>
                    <a:pt x="0" y="100330"/>
                  </a:lnTo>
                  <a:lnTo>
                    <a:pt x="0" y="104140"/>
                  </a:lnTo>
                  <a:lnTo>
                    <a:pt x="26670" y="104140"/>
                  </a:lnTo>
                  <a:lnTo>
                    <a:pt x="26670" y="100330"/>
                  </a:lnTo>
                  <a:close/>
                </a:path>
                <a:path w="26669" h="792479">
                  <a:moveTo>
                    <a:pt x="26670" y="104140"/>
                  </a:moveTo>
                  <a:lnTo>
                    <a:pt x="0" y="104140"/>
                  </a:lnTo>
                  <a:lnTo>
                    <a:pt x="0" y="106680"/>
                  </a:lnTo>
                  <a:lnTo>
                    <a:pt x="26670" y="106680"/>
                  </a:lnTo>
                  <a:lnTo>
                    <a:pt x="26670" y="104140"/>
                  </a:lnTo>
                  <a:close/>
                </a:path>
                <a:path w="26669" h="792479">
                  <a:moveTo>
                    <a:pt x="26670" y="106680"/>
                  </a:moveTo>
                  <a:lnTo>
                    <a:pt x="0" y="106680"/>
                  </a:lnTo>
                  <a:lnTo>
                    <a:pt x="0" y="110490"/>
                  </a:lnTo>
                  <a:lnTo>
                    <a:pt x="26670" y="110490"/>
                  </a:lnTo>
                  <a:lnTo>
                    <a:pt x="26670" y="106680"/>
                  </a:lnTo>
                  <a:close/>
                </a:path>
                <a:path w="26669" h="792479">
                  <a:moveTo>
                    <a:pt x="26670" y="110490"/>
                  </a:moveTo>
                  <a:lnTo>
                    <a:pt x="0" y="110490"/>
                  </a:lnTo>
                  <a:lnTo>
                    <a:pt x="0" y="113030"/>
                  </a:lnTo>
                  <a:lnTo>
                    <a:pt x="26670" y="113030"/>
                  </a:lnTo>
                  <a:lnTo>
                    <a:pt x="26670" y="110490"/>
                  </a:lnTo>
                  <a:close/>
                </a:path>
                <a:path w="26669" h="792479">
                  <a:moveTo>
                    <a:pt x="26670" y="113030"/>
                  </a:moveTo>
                  <a:lnTo>
                    <a:pt x="0" y="113030"/>
                  </a:lnTo>
                  <a:lnTo>
                    <a:pt x="0" y="116840"/>
                  </a:lnTo>
                  <a:lnTo>
                    <a:pt x="26670" y="116840"/>
                  </a:lnTo>
                  <a:lnTo>
                    <a:pt x="26670" y="113030"/>
                  </a:lnTo>
                  <a:close/>
                </a:path>
                <a:path w="26669" h="792479">
                  <a:moveTo>
                    <a:pt x="26670" y="116840"/>
                  </a:moveTo>
                  <a:lnTo>
                    <a:pt x="0" y="116840"/>
                  </a:lnTo>
                  <a:lnTo>
                    <a:pt x="0" y="119380"/>
                  </a:lnTo>
                  <a:lnTo>
                    <a:pt x="26670" y="119380"/>
                  </a:lnTo>
                  <a:lnTo>
                    <a:pt x="26670" y="116840"/>
                  </a:lnTo>
                  <a:close/>
                </a:path>
                <a:path w="26669" h="792479">
                  <a:moveTo>
                    <a:pt x="26670" y="119380"/>
                  </a:moveTo>
                  <a:lnTo>
                    <a:pt x="0" y="119380"/>
                  </a:lnTo>
                  <a:lnTo>
                    <a:pt x="0" y="125730"/>
                  </a:lnTo>
                  <a:lnTo>
                    <a:pt x="26670" y="125730"/>
                  </a:lnTo>
                  <a:lnTo>
                    <a:pt x="26670" y="119380"/>
                  </a:lnTo>
                  <a:close/>
                </a:path>
                <a:path w="26669" h="792479">
                  <a:moveTo>
                    <a:pt x="26670" y="125730"/>
                  </a:moveTo>
                  <a:lnTo>
                    <a:pt x="0" y="125730"/>
                  </a:lnTo>
                  <a:lnTo>
                    <a:pt x="0" y="132080"/>
                  </a:lnTo>
                  <a:lnTo>
                    <a:pt x="26670" y="132080"/>
                  </a:lnTo>
                  <a:lnTo>
                    <a:pt x="26670" y="125730"/>
                  </a:lnTo>
                  <a:close/>
                </a:path>
                <a:path w="26669" h="792479">
                  <a:moveTo>
                    <a:pt x="26670" y="132080"/>
                  </a:moveTo>
                  <a:lnTo>
                    <a:pt x="0" y="132080"/>
                  </a:lnTo>
                  <a:lnTo>
                    <a:pt x="0" y="135890"/>
                  </a:lnTo>
                  <a:lnTo>
                    <a:pt x="26670" y="135890"/>
                  </a:lnTo>
                  <a:lnTo>
                    <a:pt x="26670" y="132080"/>
                  </a:lnTo>
                  <a:close/>
                </a:path>
                <a:path w="26669" h="792479">
                  <a:moveTo>
                    <a:pt x="26670" y="135890"/>
                  </a:moveTo>
                  <a:lnTo>
                    <a:pt x="0" y="135890"/>
                  </a:lnTo>
                  <a:lnTo>
                    <a:pt x="0" y="138430"/>
                  </a:lnTo>
                  <a:lnTo>
                    <a:pt x="26670" y="138430"/>
                  </a:lnTo>
                  <a:lnTo>
                    <a:pt x="26670" y="135890"/>
                  </a:lnTo>
                  <a:close/>
                </a:path>
                <a:path w="26669" h="792479">
                  <a:moveTo>
                    <a:pt x="26670" y="138430"/>
                  </a:moveTo>
                  <a:lnTo>
                    <a:pt x="0" y="138430"/>
                  </a:lnTo>
                  <a:lnTo>
                    <a:pt x="0" y="173990"/>
                  </a:lnTo>
                  <a:lnTo>
                    <a:pt x="26670" y="173990"/>
                  </a:lnTo>
                  <a:lnTo>
                    <a:pt x="26670" y="138430"/>
                  </a:lnTo>
                  <a:close/>
                </a:path>
                <a:path w="26669" h="792479">
                  <a:moveTo>
                    <a:pt x="26670" y="173990"/>
                  </a:moveTo>
                  <a:lnTo>
                    <a:pt x="0" y="173990"/>
                  </a:lnTo>
                  <a:lnTo>
                    <a:pt x="0" y="176530"/>
                  </a:lnTo>
                  <a:lnTo>
                    <a:pt x="26670" y="176530"/>
                  </a:lnTo>
                  <a:lnTo>
                    <a:pt x="26670" y="173990"/>
                  </a:lnTo>
                  <a:close/>
                </a:path>
                <a:path w="26669" h="792479">
                  <a:moveTo>
                    <a:pt x="26670" y="176530"/>
                  </a:moveTo>
                  <a:lnTo>
                    <a:pt x="0" y="176530"/>
                  </a:lnTo>
                  <a:lnTo>
                    <a:pt x="0" y="180340"/>
                  </a:lnTo>
                  <a:lnTo>
                    <a:pt x="26670" y="180340"/>
                  </a:lnTo>
                  <a:lnTo>
                    <a:pt x="26670" y="176530"/>
                  </a:lnTo>
                  <a:close/>
                </a:path>
                <a:path w="26669" h="792479">
                  <a:moveTo>
                    <a:pt x="26670" y="180340"/>
                  </a:moveTo>
                  <a:lnTo>
                    <a:pt x="0" y="180340"/>
                  </a:lnTo>
                  <a:lnTo>
                    <a:pt x="0" y="182880"/>
                  </a:lnTo>
                  <a:lnTo>
                    <a:pt x="26670" y="182880"/>
                  </a:lnTo>
                  <a:lnTo>
                    <a:pt x="26670" y="180340"/>
                  </a:lnTo>
                  <a:close/>
                </a:path>
                <a:path w="26669" h="792479">
                  <a:moveTo>
                    <a:pt x="26670" y="182880"/>
                  </a:moveTo>
                  <a:lnTo>
                    <a:pt x="0" y="182880"/>
                  </a:lnTo>
                  <a:lnTo>
                    <a:pt x="0" y="186690"/>
                  </a:lnTo>
                  <a:lnTo>
                    <a:pt x="26670" y="186690"/>
                  </a:lnTo>
                  <a:lnTo>
                    <a:pt x="26670" y="182880"/>
                  </a:lnTo>
                  <a:close/>
                </a:path>
                <a:path w="26669" h="792479">
                  <a:moveTo>
                    <a:pt x="26670" y="186690"/>
                  </a:moveTo>
                  <a:lnTo>
                    <a:pt x="0" y="186690"/>
                  </a:lnTo>
                  <a:lnTo>
                    <a:pt x="0" y="190500"/>
                  </a:lnTo>
                  <a:lnTo>
                    <a:pt x="26670" y="190500"/>
                  </a:lnTo>
                  <a:lnTo>
                    <a:pt x="26670" y="186690"/>
                  </a:lnTo>
                  <a:close/>
                </a:path>
                <a:path w="26669" h="792479">
                  <a:moveTo>
                    <a:pt x="1270" y="341630"/>
                  </a:moveTo>
                  <a:lnTo>
                    <a:pt x="0" y="341630"/>
                  </a:lnTo>
                  <a:lnTo>
                    <a:pt x="0" y="345440"/>
                  </a:lnTo>
                  <a:lnTo>
                    <a:pt x="5080" y="345440"/>
                  </a:lnTo>
                  <a:lnTo>
                    <a:pt x="5080" y="344170"/>
                  </a:lnTo>
                  <a:lnTo>
                    <a:pt x="2540" y="344170"/>
                  </a:lnTo>
                  <a:lnTo>
                    <a:pt x="2540" y="342900"/>
                  </a:lnTo>
                  <a:lnTo>
                    <a:pt x="1270" y="342900"/>
                  </a:lnTo>
                  <a:lnTo>
                    <a:pt x="1270" y="341630"/>
                  </a:lnTo>
                  <a:close/>
                </a:path>
                <a:path w="26669" h="792479">
                  <a:moveTo>
                    <a:pt x="6350" y="345440"/>
                  </a:moveTo>
                  <a:lnTo>
                    <a:pt x="0" y="345440"/>
                  </a:lnTo>
                  <a:lnTo>
                    <a:pt x="0" y="347980"/>
                  </a:lnTo>
                  <a:lnTo>
                    <a:pt x="7620" y="347980"/>
                  </a:lnTo>
                  <a:lnTo>
                    <a:pt x="7620" y="346710"/>
                  </a:lnTo>
                  <a:lnTo>
                    <a:pt x="6350" y="346710"/>
                  </a:lnTo>
                  <a:lnTo>
                    <a:pt x="6350" y="345440"/>
                  </a:lnTo>
                  <a:close/>
                </a:path>
                <a:path w="26669" h="792479">
                  <a:moveTo>
                    <a:pt x="8890" y="347980"/>
                  </a:moveTo>
                  <a:lnTo>
                    <a:pt x="0" y="347980"/>
                  </a:lnTo>
                  <a:lnTo>
                    <a:pt x="0" y="351790"/>
                  </a:lnTo>
                  <a:lnTo>
                    <a:pt x="11430" y="351790"/>
                  </a:lnTo>
                  <a:lnTo>
                    <a:pt x="11430" y="350520"/>
                  </a:lnTo>
                  <a:lnTo>
                    <a:pt x="10159" y="350520"/>
                  </a:lnTo>
                  <a:lnTo>
                    <a:pt x="10159" y="349250"/>
                  </a:lnTo>
                  <a:lnTo>
                    <a:pt x="8890" y="349250"/>
                  </a:lnTo>
                  <a:lnTo>
                    <a:pt x="8890" y="347980"/>
                  </a:lnTo>
                  <a:close/>
                </a:path>
                <a:path w="26669" h="792479">
                  <a:moveTo>
                    <a:pt x="12700" y="351790"/>
                  </a:moveTo>
                  <a:lnTo>
                    <a:pt x="0" y="351790"/>
                  </a:lnTo>
                  <a:lnTo>
                    <a:pt x="0" y="354330"/>
                  </a:lnTo>
                  <a:lnTo>
                    <a:pt x="15240" y="354330"/>
                  </a:lnTo>
                  <a:lnTo>
                    <a:pt x="15240" y="353060"/>
                  </a:lnTo>
                  <a:lnTo>
                    <a:pt x="12700" y="353060"/>
                  </a:lnTo>
                  <a:lnTo>
                    <a:pt x="12700" y="351790"/>
                  </a:lnTo>
                  <a:close/>
                </a:path>
                <a:path w="26669" h="792479">
                  <a:moveTo>
                    <a:pt x="16509" y="354330"/>
                  </a:moveTo>
                  <a:lnTo>
                    <a:pt x="0" y="354330"/>
                  </a:lnTo>
                  <a:lnTo>
                    <a:pt x="0" y="358140"/>
                  </a:lnTo>
                  <a:lnTo>
                    <a:pt x="19050" y="358140"/>
                  </a:lnTo>
                  <a:lnTo>
                    <a:pt x="19050" y="356870"/>
                  </a:lnTo>
                  <a:lnTo>
                    <a:pt x="17780" y="356870"/>
                  </a:lnTo>
                  <a:lnTo>
                    <a:pt x="17780" y="355600"/>
                  </a:lnTo>
                  <a:lnTo>
                    <a:pt x="16509" y="355600"/>
                  </a:lnTo>
                  <a:lnTo>
                    <a:pt x="16509" y="354330"/>
                  </a:lnTo>
                  <a:close/>
                </a:path>
                <a:path w="26669" h="792479">
                  <a:moveTo>
                    <a:pt x="20320" y="358140"/>
                  </a:moveTo>
                  <a:lnTo>
                    <a:pt x="0" y="358140"/>
                  </a:lnTo>
                  <a:lnTo>
                    <a:pt x="0" y="364490"/>
                  </a:lnTo>
                  <a:lnTo>
                    <a:pt x="26670" y="364490"/>
                  </a:lnTo>
                  <a:lnTo>
                    <a:pt x="26670" y="363220"/>
                  </a:lnTo>
                  <a:lnTo>
                    <a:pt x="24130" y="363220"/>
                  </a:lnTo>
                  <a:lnTo>
                    <a:pt x="24130" y="361950"/>
                  </a:lnTo>
                  <a:lnTo>
                    <a:pt x="22859" y="361950"/>
                  </a:lnTo>
                  <a:lnTo>
                    <a:pt x="22859" y="360680"/>
                  </a:lnTo>
                  <a:lnTo>
                    <a:pt x="21590" y="360680"/>
                  </a:lnTo>
                  <a:lnTo>
                    <a:pt x="21590" y="359410"/>
                  </a:lnTo>
                  <a:lnTo>
                    <a:pt x="20320" y="359410"/>
                  </a:lnTo>
                  <a:lnTo>
                    <a:pt x="20320" y="358140"/>
                  </a:lnTo>
                  <a:close/>
                </a:path>
                <a:path w="26669" h="792479">
                  <a:moveTo>
                    <a:pt x="26670" y="364490"/>
                  </a:moveTo>
                  <a:lnTo>
                    <a:pt x="0" y="364490"/>
                  </a:lnTo>
                  <a:lnTo>
                    <a:pt x="0" y="367030"/>
                  </a:lnTo>
                  <a:lnTo>
                    <a:pt x="26670" y="367030"/>
                  </a:lnTo>
                  <a:lnTo>
                    <a:pt x="26670" y="364490"/>
                  </a:lnTo>
                  <a:close/>
                </a:path>
                <a:path w="26669" h="792479">
                  <a:moveTo>
                    <a:pt x="26670" y="367030"/>
                  </a:moveTo>
                  <a:lnTo>
                    <a:pt x="0" y="367030"/>
                  </a:lnTo>
                  <a:lnTo>
                    <a:pt x="0" y="373380"/>
                  </a:lnTo>
                  <a:lnTo>
                    <a:pt x="26670" y="373380"/>
                  </a:lnTo>
                  <a:lnTo>
                    <a:pt x="26670" y="367030"/>
                  </a:lnTo>
                  <a:close/>
                </a:path>
                <a:path w="26669" h="792479">
                  <a:moveTo>
                    <a:pt x="26670" y="373380"/>
                  </a:moveTo>
                  <a:lnTo>
                    <a:pt x="0" y="373380"/>
                  </a:lnTo>
                  <a:lnTo>
                    <a:pt x="0" y="379730"/>
                  </a:lnTo>
                  <a:lnTo>
                    <a:pt x="26670" y="379730"/>
                  </a:lnTo>
                  <a:lnTo>
                    <a:pt x="26670" y="373380"/>
                  </a:lnTo>
                  <a:close/>
                </a:path>
                <a:path w="26669" h="792479">
                  <a:moveTo>
                    <a:pt x="26670" y="379730"/>
                  </a:moveTo>
                  <a:lnTo>
                    <a:pt x="0" y="379730"/>
                  </a:lnTo>
                  <a:lnTo>
                    <a:pt x="0" y="386080"/>
                  </a:lnTo>
                  <a:lnTo>
                    <a:pt x="26670" y="386080"/>
                  </a:lnTo>
                  <a:lnTo>
                    <a:pt x="26670" y="379730"/>
                  </a:lnTo>
                  <a:close/>
                </a:path>
                <a:path w="26669" h="792479">
                  <a:moveTo>
                    <a:pt x="26670" y="386080"/>
                  </a:moveTo>
                  <a:lnTo>
                    <a:pt x="0" y="386080"/>
                  </a:lnTo>
                  <a:lnTo>
                    <a:pt x="0" y="389890"/>
                  </a:lnTo>
                  <a:lnTo>
                    <a:pt x="26670" y="389890"/>
                  </a:lnTo>
                  <a:lnTo>
                    <a:pt x="26670" y="386080"/>
                  </a:lnTo>
                  <a:close/>
                </a:path>
                <a:path w="26669" h="792479">
                  <a:moveTo>
                    <a:pt x="26670" y="389890"/>
                  </a:moveTo>
                  <a:lnTo>
                    <a:pt x="0" y="389890"/>
                  </a:lnTo>
                  <a:lnTo>
                    <a:pt x="0" y="392430"/>
                  </a:lnTo>
                  <a:lnTo>
                    <a:pt x="26670" y="392430"/>
                  </a:lnTo>
                  <a:lnTo>
                    <a:pt x="26670" y="389890"/>
                  </a:lnTo>
                  <a:close/>
                </a:path>
                <a:path w="26669" h="792479">
                  <a:moveTo>
                    <a:pt x="26670" y="392430"/>
                  </a:moveTo>
                  <a:lnTo>
                    <a:pt x="0" y="392430"/>
                  </a:lnTo>
                  <a:lnTo>
                    <a:pt x="0" y="396240"/>
                  </a:lnTo>
                  <a:lnTo>
                    <a:pt x="26670" y="396240"/>
                  </a:lnTo>
                  <a:lnTo>
                    <a:pt x="26670" y="392430"/>
                  </a:lnTo>
                  <a:close/>
                </a:path>
                <a:path w="26669" h="792479">
                  <a:moveTo>
                    <a:pt x="26670" y="396240"/>
                  </a:moveTo>
                  <a:lnTo>
                    <a:pt x="0" y="396240"/>
                  </a:lnTo>
                  <a:lnTo>
                    <a:pt x="0" y="398780"/>
                  </a:lnTo>
                  <a:lnTo>
                    <a:pt x="26670" y="398780"/>
                  </a:lnTo>
                  <a:lnTo>
                    <a:pt x="26670" y="396240"/>
                  </a:lnTo>
                  <a:close/>
                </a:path>
                <a:path w="26669" h="792479">
                  <a:moveTo>
                    <a:pt x="26670" y="568960"/>
                  </a:moveTo>
                  <a:lnTo>
                    <a:pt x="0" y="568960"/>
                  </a:lnTo>
                  <a:lnTo>
                    <a:pt x="0" y="575310"/>
                  </a:lnTo>
                  <a:lnTo>
                    <a:pt x="26670" y="575310"/>
                  </a:lnTo>
                  <a:lnTo>
                    <a:pt x="26670" y="568960"/>
                  </a:lnTo>
                  <a:close/>
                </a:path>
                <a:path w="26669" h="792479">
                  <a:moveTo>
                    <a:pt x="26670" y="563880"/>
                  </a:moveTo>
                  <a:lnTo>
                    <a:pt x="0" y="563880"/>
                  </a:lnTo>
                  <a:lnTo>
                    <a:pt x="0" y="567690"/>
                  </a:lnTo>
                  <a:lnTo>
                    <a:pt x="26670" y="567690"/>
                  </a:lnTo>
                  <a:lnTo>
                    <a:pt x="26670" y="563880"/>
                  </a:lnTo>
                  <a:close/>
                </a:path>
                <a:path w="26669" h="792479">
                  <a:moveTo>
                    <a:pt x="26670" y="557530"/>
                  </a:moveTo>
                  <a:lnTo>
                    <a:pt x="0" y="557530"/>
                  </a:lnTo>
                  <a:lnTo>
                    <a:pt x="0" y="562610"/>
                  </a:lnTo>
                  <a:lnTo>
                    <a:pt x="26670" y="562610"/>
                  </a:lnTo>
                  <a:lnTo>
                    <a:pt x="26670" y="557530"/>
                  </a:lnTo>
                  <a:close/>
                </a:path>
                <a:path w="26669" h="792479">
                  <a:moveTo>
                    <a:pt x="26670" y="551180"/>
                  </a:moveTo>
                  <a:lnTo>
                    <a:pt x="0" y="551180"/>
                  </a:lnTo>
                  <a:lnTo>
                    <a:pt x="0" y="556260"/>
                  </a:lnTo>
                  <a:lnTo>
                    <a:pt x="26670" y="556260"/>
                  </a:lnTo>
                  <a:lnTo>
                    <a:pt x="26670" y="551180"/>
                  </a:lnTo>
                  <a:close/>
                </a:path>
                <a:path w="26669" h="792479">
                  <a:moveTo>
                    <a:pt x="26670" y="544830"/>
                  </a:moveTo>
                  <a:lnTo>
                    <a:pt x="0" y="544830"/>
                  </a:lnTo>
                  <a:lnTo>
                    <a:pt x="0" y="549910"/>
                  </a:lnTo>
                  <a:lnTo>
                    <a:pt x="26670" y="549910"/>
                  </a:lnTo>
                  <a:lnTo>
                    <a:pt x="26670" y="544830"/>
                  </a:lnTo>
                  <a:close/>
                </a:path>
                <a:path w="26669" h="792479">
                  <a:moveTo>
                    <a:pt x="26670" y="538480"/>
                  </a:moveTo>
                  <a:lnTo>
                    <a:pt x="0" y="538480"/>
                  </a:lnTo>
                  <a:lnTo>
                    <a:pt x="0" y="543560"/>
                  </a:lnTo>
                  <a:lnTo>
                    <a:pt x="26670" y="543560"/>
                  </a:lnTo>
                  <a:lnTo>
                    <a:pt x="26670" y="538480"/>
                  </a:lnTo>
                  <a:close/>
                </a:path>
                <a:path w="26669" h="792479">
                  <a:moveTo>
                    <a:pt x="26670" y="532130"/>
                  </a:moveTo>
                  <a:lnTo>
                    <a:pt x="0" y="532130"/>
                  </a:lnTo>
                  <a:lnTo>
                    <a:pt x="0" y="537210"/>
                  </a:lnTo>
                  <a:lnTo>
                    <a:pt x="26670" y="537210"/>
                  </a:lnTo>
                  <a:lnTo>
                    <a:pt x="26670" y="532130"/>
                  </a:lnTo>
                  <a:close/>
                </a:path>
                <a:path w="26669" h="792479">
                  <a:moveTo>
                    <a:pt x="26670" y="525780"/>
                  </a:moveTo>
                  <a:lnTo>
                    <a:pt x="0" y="525780"/>
                  </a:lnTo>
                  <a:lnTo>
                    <a:pt x="0" y="530860"/>
                  </a:lnTo>
                  <a:lnTo>
                    <a:pt x="26670" y="530860"/>
                  </a:lnTo>
                  <a:lnTo>
                    <a:pt x="26670" y="525780"/>
                  </a:lnTo>
                  <a:close/>
                </a:path>
                <a:path w="26669" h="792479">
                  <a:moveTo>
                    <a:pt x="26670" y="519430"/>
                  </a:moveTo>
                  <a:lnTo>
                    <a:pt x="0" y="519430"/>
                  </a:lnTo>
                  <a:lnTo>
                    <a:pt x="0" y="524510"/>
                  </a:lnTo>
                  <a:lnTo>
                    <a:pt x="26670" y="524510"/>
                  </a:lnTo>
                  <a:lnTo>
                    <a:pt x="26670" y="519430"/>
                  </a:lnTo>
                  <a:close/>
                </a:path>
                <a:path w="26669" h="792479">
                  <a:moveTo>
                    <a:pt x="26670" y="513080"/>
                  </a:moveTo>
                  <a:lnTo>
                    <a:pt x="0" y="513080"/>
                  </a:lnTo>
                  <a:lnTo>
                    <a:pt x="0" y="518160"/>
                  </a:lnTo>
                  <a:lnTo>
                    <a:pt x="26670" y="518160"/>
                  </a:lnTo>
                  <a:lnTo>
                    <a:pt x="26670" y="513080"/>
                  </a:lnTo>
                  <a:close/>
                </a:path>
                <a:path w="26669" h="792479">
                  <a:moveTo>
                    <a:pt x="26670" y="506730"/>
                  </a:moveTo>
                  <a:lnTo>
                    <a:pt x="0" y="506730"/>
                  </a:lnTo>
                  <a:lnTo>
                    <a:pt x="0" y="511810"/>
                  </a:lnTo>
                  <a:lnTo>
                    <a:pt x="26670" y="511810"/>
                  </a:lnTo>
                  <a:lnTo>
                    <a:pt x="26670" y="506730"/>
                  </a:lnTo>
                  <a:close/>
                </a:path>
                <a:path w="26669" h="792479">
                  <a:moveTo>
                    <a:pt x="26670" y="500380"/>
                  </a:moveTo>
                  <a:lnTo>
                    <a:pt x="0" y="500380"/>
                  </a:lnTo>
                  <a:lnTo>
                    <a:pt x="0" y="505460"/>
                  </a:lnTo>
                  <a:lnTo>
                    <a:pt x="26670" y="505460"/>
                  </a:lnTo>
                  <a:lnTo>
                    <a:pt x="26670" y="500380"/>
                  </a:lnTo>
                  <a:close/>
                </a:path>
                <a:path w="26669" h="792479">
                  <a:moveTo>
                    <a:pt x="26670" y="494030"/>
                  </a:moveTo>
                  <a:lnTo>
                    <a:pt x="0" y="494030"/>
                  </a:lnTo>
                  <a:lnTo>
                    <a:pt x="0" y="499110"/>
                  </a:lnTo>
                  <a:lnTo>
                    <a:pt x="26670" y="499110"/>
                  </a:lnTo>
                  <a:lnTo>
                    <a:pt x="26670" y="494030"/>
                  </a:lnTo>
                  <a:close/>
                </a:path>
                <a:path w="26669" h="792479">
                  <a:moveTo>
                    <a:pt x="26670" y="487680"/>
                  </a:moveTo>
                  <a:lnTo>
                    <a:pt x="0" y="487680"/>
                  </a:lnTo>
                  <a:lnTo>
                    <a:pt x="0" y="492760"/>
                  </a:lnTo>
                  <a:lnTo>
                    <a:pt x="26670" y="492760"/>
                  </a:lnTo>
                  <a:lnTo>
                    <a:pt x="26670" y="487680"/>
                  </a:lnTo>
                  <a:close/>
                </a:path>
                <a:path w="26669" h="792479">
                  <a:moveTo>
                    <a:pt x="26670" y="481330"/>
                  </a:moveTo>
                  <a:lnTo>
                    <a:pt x="0" y="481330"/>
                  </a:lnTo>
                  <a:lnTo>
                    <a:pt x="0" y="486410"/>
                  </a:lnTo>
                  <a:lnTo>
                    <a:pt x="26670" y="486410"/>
                  </a:lnTo>
                  <a:lnTo>
                    <a:pt x="26670" y="481330"/>
                  </a:lnTo>
                  <a:close/>
                </a:path>
                <a:path w="26669" h="792479">
                  <a:moveTo>
                    <a:pt x="26670" y="474980"/>
                  </a:moveTo>
                  <a:lnTo>
                    <a:pt x="0" y="474980"/>
                  </a:lnTo>
                  <a:lnTo>
                    <a:pt x="0" y="480060"/>
                  </a:lnTo>
                  <a:lnTo>
                    <a:pt x="26670" y="480060"/>
                  </a:lnTo>
                  <a:lnTo>
                    <a:pt x="26670" y="474980"/>
                  </a:lnTo>
                  <a:close/>
                </a:path>
                <a:path w="26669" h="792479">
                  <a:moveTo>
                    <a:pt x="26670" y="468630"/>
                  </a:moveTo>
                  <a:lnTo>
                    <a:pt x="0" y="468630"/>
                  </a:lnTo>
                  <a:lnTo>
                    <a:pt x="0" y="473710"/>
                  </a:lnTo>
                  <a:lnTo>
                    <a:pt x="26670" y="473710"/>
                  </a:lnTo>
                  <a:lnTo>
                    <a:pt x="26670" y="468630"/>
                  </a:lnTo>
                  <a:close/>
                </a:path>
                <a:path w="26669" h="792479">
                  <a:moveTo>
                    <a:pt x="26670" y="462280"/>
                  </a:moveTo>
                  <a:lnTo>
                    <a:pt x="0" y="462280"/>
                  </a:lnTo>
                  <a:lnTo>
                    <a:pt x="0" y="467360"/>
                  </a:lnTo>
                  <a:lnTo>
                    <a:pt x="26670" y="467360"/>
                  </a:lnTo>
                  <a:lnTo>
                    <a:pt x="26670" y="462280"/>
                  </a:lnTo>
                  <a:close/>
                </a:path>
                <a:path w="26669" h="792479">
                  <a:moveTo>
                    <a:pt x="26670" y="455930"/>
                  </a:moveTo>
                  <a:lnTo>
                    <a:pt x="0" y="455930"/>
                  </a:lnTo>
                  <a:lnTo>
                    <a:pt x="0" y="461010"/>
                  </a:lnTo>
                  <a:lnTo>
                    <a:pt x="26670" y="461010"/>
                  </a:lnTo>
                  <a:lnTo>
                    <a:pt x="26670" y="455930"/>
                  </a:lnTo>
                  <a:close/>
                </a:path>
                <a:path w="26669" h="792479">
                  <a:moveTo>
                    <a:pt x="26670" y="449580"/>
                  </a:moveTo>
                  <a:lnTo>
                    <a:pt x="0" y="449580"/>
                  </a:lnTo>
                  <a:lnTo>
                    <a:pt x="0" y="454660"/>
                  </a:lnTo>
                  <a:lnTo>
                    <a:pt x="26670" y="454660"/>
                  </a:lnTo>
                  <a:lnTo>
                    <a:pt x="26670" y="449580"/>
                  </a:lnTo>
                  <a:close/>
                </a:path>
                <a:path w="26669" h="792479">
                  <a:moveTo>
                    <a:pt x="26670" y="443230"/>
                  </a:moveTo>
                  <a:lnTo>
                    <a:pt x="0" y="443230"/>
                  </a:lnTo>
                  <a:lnTo>
                    <a:pt x="0" y="448310"/>
                  </a:lnTo>
                  <a:lnTo>
                    <a:pt x="26670" y="448310"/>
                  </a:lnTo>
                  <a:lnTo>
                    <a:pt x="26670" y="443230"/>
                  </a:lnTo>
                  <a:close/>
                </a:path>
                <a:path w="26669" h="792479">
                  <a:moveTo>
                    <a:pt x="26670" y="436880"/>
                  </a:moveTo>
                  <a:lnTo>
                    <a:pt x="0" y="436880"/>
                  </a:lnTo>
                  <a:lnTo>
                    <a:pt x="0" y="441960"/>
                  </a:lnTo>
                  <a:lnTo>
                    <a:pt x="26670" y="441960"/>
                  </a:lnTo>
                  <a:lnTo>
                    <a:pt x="26670" y="436880"/>
                  </a:lnTo>
                  <a:close/>
                </a:path>
                <a:path w="26669" h="792479">
                  <a:moveTo>
                    <a:pt x="26670" y="430530"/>
                  </a:moveTo>
                  <a:lnTo>
                    <a:pt x="0" y="430530"/>
                  </a:lnTo>
                  <a:lnTo>
                    <a:pt x="0" y="435610"/>
                  </a:lnTo>
                  <a:lnTo>
                    <a:pt x="26670" y="435610"/>
                  </a:lnTo>
                  <a:lnTo>
                    <a:pt x="26670" y="430530"/>
                  </a:lnTo>
                  <a:close/>
                </a:path>
                <a:path w="26669" h="792479">
                  <a:moveTo>
                    <a:pt x="26670" y="424180"/>
                  </a:moveTo>
                  <a:lnTo>
                    <a:pt x="0" y="424180"/>
                  </a:lnTo>
                  <a:lnTo>
                    <a:pt x="0" y="429260"/>
                  </a:lnTo>
                  <a:lnTo>
                    <a:pt x="26670" y="429260"/>
                  </a:lnTo>
                  <a:lnTo>
                    <a:pt x="26670" y="424180"/>
                  </a:lnTo>
                  <a:close/>
                </a:path>
                <a:path w="26669" h="792479">
                  <a:moveTo>
                    <a:pt x="26670" y="417830"/>
                  </a:moveTo>
                  <a:lnTo>
                    <a:pt x="0" y="417830"/>
                  </a:lnTo>
                  <a:lnTo>
                    <a:pt x="0" y="422910"/>
                  </a:lnTo>
                  <a:lnTo>
                    <a:pt x="26670" y="422910"/>
                  </a:lnTo>
                  <a:lnTo>
                    <a:pt x="26670" y="417830"/>
                  </a:lnTo>
                  <a:close/>
                </a:path>
                <a:path w="26669" h="792479">
                  <a:moveTo>
                    <a:pt x="26670" y="411480"/>
                  </a:moveTo>
                  <a:lnTo>
                    <a:pt x="0" y="411480"/>
                  </a:lnTo>
                  <a:lnTo>
                    <a:pt x="0" y="416560"/>
                  </a:lnTo>
                  <a:lnTo>
                    <a:pt x="26670" y="416560"/>
                  </a:lnTo>
                  <a:lnTo>
                    <a:pt x="26670" y="411480"/>
                  </a:lnTo>
                  <a:close/>
                </a:path>
                <a:path w="26669" h="792479">
                  <a:moveTo>
                    <a:pt x="26670" y="405130"/>
                  </a:moveTo>
                  <a:lnTo>
                    <a:pt x="0" y="405130"/>
                  </a:lnTo>
                  <a:lnTo>
                    <a:pt x="0" y="410210"/>
                  </a:lnTo>
                  <a:lnTo>
                    <a:pt x="26670" y="410210"/>
                  </a:lnTo>
                  <a:lnTo>
                    <a:pt x="26670" y="405130"/>
                  </a:lnTo>
                  <a:close/>
                </a:path>
                <a:path w="26669" h="792479">
                  <a:moveTo>
                    <a:pt x="26670" y="400050"/>
                  </a:moveTo>
                  <a:lnTo>
                    <a:pt x="0" y="400050"/>
                  </a:lnTo>
                  <a:lnTo>
                    <a:pt x="0" y="403860"/>
                  </a:lnTo>
                  <a:lnTo>
                    <a:pt x="26670" y="403860"/>
                  </a:lnTo>
                  <a:lnTo>
                    <a:pt x="26670" y="400050"/>
                  </a:lnTo>
                  <a:close/>
                </a:path>
                <a:path w="26669" h="792479">
                  <a:moveTo>
                    <a:pt x="2540" y="791210"/>
                  </a:moveTo>
                  <a:lnTo>
                    <a:pt x="1270" y="791210"/>
                  </a:lnTo>
                  <a:lnTo>
                    <a:pt x="1270" y="792480"/>
                  </a:lnTo>
                  <a:lnTo>
                    <a:pt x="2540" y="792480"/>
                  </a:lnTo>
                  <a:lnTo>
                    <a:pt x="2540" y="791210"/>
                  </a:lnTo>
                  <a:close/>
                </a:path>
                <a:path w="26669" h="792479">
                  <a:moveTo>
                    <a:pt x="7620" y="786130"/>
                  </a:moveTo>
                  <a:lnTo>
                    <a:pt x="0" y="786130"/>
                  </a:lnTo>
                  <a:lnTo>
                    <a:pt x="0" y="791210"/>
                  </a:lnTo>
                  <a:lnTo>
                    <a:pt x="3809" y="791210"/>
                  </a:lnTo>
                  <a:lnTo>
                    <a:pt x="3809" y="788670"/>
                  </a:lnTo>
                  <a:lnTo>
                    <a:pt x="6350" y="788670"/>
                  </a:lnTo>
                  <a:lnTo>
                    <a:pt x="6350" y="787400"/>
                  </a:lnTo>
                  <a:lnTo>
                    <a:pt x="7620" y="787400"/>
                  </a:lnTo>
                  <a:lnTo>
                    <a:pt x="7620" y="786130"/>
                  </a:lnTo>
                  <a:close/>
                </a:path>
                <a:path w="26669" h="792479">
                  <a:moveTo>
                    <a:pt x="10159" y="784860"/>
                  </a:moveTo>
                  <a:lnTo>
                    <a:pt x="8890" y="784860"/>
                  </a:lnTo>
                  <a:lnTo>
                    <a:pt x="8890" y="786130"/>
                  </a:lnTo>
                  <a:lnTo>
                    <a:pt x="10159" y="786130"/>
                  </a:lnTo>
                  <a:lnTo>
                    <a:pt x="10159" y="784860"/>
                  </a:lnTo>
                  <a:close/>
                </a:path>
                <a:path w="26669" h="792479">
                  <a:moveTo>
                    <a:pt x="13970" y="779780"/>
                  </a:moveTo>
                  <a:lnTo>
                    <a:pt x="0" y="779780"/>
                  </a:lnTo>
                  <a:lnTo>
                    <a:pt x="0" y="784860"/>
                  </a:lnTo>
                  <a:lnTo>
                    <a:pt x="11430" y="784860"/>
                  </a:lnTo>
                  <a:lnTo>
                    <a:pt x="11430" y="782320"/>
                  </a:lnTo>
                  <a:lnTo>
                    <a:pt x="12700" y="782320"/>
                  </a:lnTo>
                  <a:lnTo>
                    <a:pt x="12700" y="781050"/>
                  </a:lnTo>
                  <a:lnTo>
                    <a:pt x="13970" y="781050"/>
                  </a:lnTo>
                  <a:lnTo>
                    <a:pt x="13970" y="779780"/>
                  </a:lnTo>
                  <a:close/>
                </a:path>
                <a:path w="26669" h="792479">
                  <a:moveTo>
                    <a:pt x="16509" y="778510"/>
                  </a:moveTo>
                  <a:lnTo>
                    <a:pt x="15240" y="778510"/>
                  </a:lnTo>
                  <a:lnTo>
                    <a:pt x="15240" y="779780"/>
                  </a:lnTo>
                  <a:lnTo>
                    <a:pt x="16509" y="779780"/>
                  </a:lnTo>
                  <a:lnTo>
                    <a:pt x="16509" y="778510"/>
                  </a:lnTo>
                  <a:close/>
                </a:path>
                <a:path w="26669" h="792479">
                  <a:moveTo>
                    <a:pt x="20320" y="773430"/>
                  </a:moveTo>
                  <a:lnTo>
                    <a:pt x="0" y="773430"/>
                  </a:lnTo>
                  <a:lnTo>
                    <a:pt x="0" y="778510"/>
                  </a:lnTo>
                  <a:lnTo>
                    <a:pt x="17780" y="778510"/>
                  </a:lnTo>
                  <a:lnTo>
                    <a:pt x="17780" y="775970"/>
                  </a:lnTo>
                  <a:lnTo>
                    <a:pt x="19050" y="775970"/>
                  </a:lnTo>
                  <a:lnTo>
                    <a:pt x="19050" y="774700"/>
                  </a:lnTo>
                  <a:lnTo>
                    <a:pt x="20320" y="774700"/>
                  </a:lnTo>
                  <a:lnTo>
                    <a:pt x="20320" y="773430"/>
                  </a:lnTo>
                  <a:close/>
                </a:path>
                <a:path w="26669" h="792479">
                  <a:moveTo>
                    <a:pt x="25400" y="767080"/>
                  </a:moveTo>
                  <a:lnTo>
                    <a:pt x="0" y="767080"/>
                  </a:lnTo>
                  <a:lnTo>
                    <a:pt x="0" y="772160"/>
                  </a:lnTo>
                  <a:lnTo>
                    <a:pt x="22859" y="772160"/>
                  </a:lnTo>
                  <a:lnTo>
                    <a:pt x="22859" y="769620"/>
                  </a:lnTo>
                  <a:lnTo>
                    <a:pt x="24130" y="769620"/>
                  </a:lnTo>
                  <a:lnTo>
                    <a:pt x="24130" y="768350"/>
                  </a:lnTo>
                  <a:lnTo>
                    <a:pt x="25400" y="768350"/>
                  </a:lnTo>
                  <a:lnTo>
                    <a:pt x="25400" y="767080"/>
                  </a:lnTo>
                  <a:close/>
                </a:path>
                <a:path w="26669" h="792479">
                  <a:moveTo>
                    <a:pt x="26670" y="760730"/>
                  </a:moveTo>
                  <a:lnTo>
                    <a:pt x="0" y="760730"/>
                  </a:lnTo>
                  <a:lnTo>
                    <a:pt x="0" y="765810"/>
                  </a:lnTo>
                  <a:lnTo>
                    <a:pt x="26670" y="765810"/>
                  </a:lnTo>
                  <a:lnTo>
                    <a:pt x="26670" y="760730"/>
                  </a:lnTo>
                  <a:close/>
                </a:path>
                <a:path w="26669" h="792479">
                  <a:moveTo>
                    <a:pt x="26670" y="754380"/>
                  </a:moveTo>
                  <a:lnTo>
                    <a:pt x="0" y="754380"/>
                  </a:lnTo>
                  <a:lnTo>
                    <a:pt x="0" y="759460"/>
                  </a:lnTo>
                  <a:lnTo>
                    <a:pt x="26670" y="759460"/>
                  </a:lnTo>
                  <a:lnTo>
                    <a:pt x="26670" y="754380"/>
                  </a:lnTo>
                  <a:close/>
                </a:path>
                <a:path w="26669" h="792479">
                  <a:moveTo>
                    <a:pt x="26670" y="748030"/>
                  </a:moveTo>
                  <a:lnTo>
                    <a:pt x="0" y="748030"/>
                  </a:lnTo>
                  <a:lnTo>
                    <a:pt x="0" y="753110"/>
                  </a:lnTo>
                  <a:lnTo>
                    <a:pt x="26670" y="753110"/>
                  </a:lnTo>
                  <a:lnTo>
                    <a:pt x="26670" y="748030"/>
                  </a:lnTo>
                  <a:close/>
                </a:path>
                <a:path w="26669" h="792479">
                  <a:moveTo>
                    <a:pt x="26670" y="741680"/>
                  </a:moveTo>
                  <a:lnTo>
                    <a:pt x="0" y="741680"/>
                  </a:lnTo>
                  <a:lnTo>
                    <a:pt x="0" y="746760"/>
                  </a:lnTo>
                  <a:lnTo>
                    <a:pt x="26670" y="746760"/>
                  </a:lnTo>
                  <a:lnTo>
                    <a:pt x="26670" y="741680"/>
                  </a:lnTo>
                  <a:close/>
                </a:path>
                <a:path w="26669" h="792479">
                  <a:moveTo>
                    <a:pt x="26670" y="735330"/>
                  </a:moveTo>
                  <a:lnTo>
                    <a:pt x="0" y="735330"/>
                  </a:lnTo>
                  <a:lnTo>
                    <a:pt x="0" y="740410"/>
                  </a:lnTo>
                  <a:lnTo>
                    <a:pt x="26670" y="740410"/>
                  </a:lnTo>
                  <a:lnTo>
                    <a:pt x="26670" y="735330"/>
                  </a:lnTo>
                  <a:close/>
                </a:path>
                <a:path w="26669" h="792479">
                  <a:moveTo>
                    <a:pt x="26670" y="728980"/>
                  </a:moveTo>
                  <a:lnTo>
                    <a:pt x="0" y="728980"/>
                  </a:lnTo>
                  <a:lnTo>
                    <a:pt x="0" y="734060"/>
                  </a:lnTo>
                  <a:lnTo>
                    <a:pt x="26670" y="734060"/>
                  </a:lnTo>
                  <a:lnTo>
                    <a:pt x="26670" y="728980"/>
                  </a:lnTo>
                  <a:close/>
                </a:path>
                <a:path w="26669" h="792479">
                  <a:moveTo>
                    <a:pt x="26670" y="722630"/>
                  </a:moveTo>
                  <a:lnTo>
                    <a:pt x="0" y="722630"/>
                  </a:lnTo>
                  <a:lnTo>
                    <a:pt x="0" y="727710"/>
                  </a:lnTo>
                  <a:lnTo>
                    <a:pt x="26670" y="727710"/>
                  </a:lnTo>
                  <a:lnTo>
                    <a:pt x="26670" y="722630"/>
                  </a:lnTo>
                  <a:close/>
                </a:path>
                <a:path w="26669" h="792479">
                  <a:moveTo>
                    <a:pt x="26670" y="716280"/>
                  </a:moveTo>
                  <a:lnTo>
                    <a:pt x="0" y="716280"/>
                  </a:lnTo>
                  <a:lnTo>
                    <a:pt x="0" y="721360"/>
                  </a:lnTo>
                  <a:lnTo>
                    <a:pt x="26670" y="721360"/>
                  </a:lnTo>
                  <a:lnTo>
                    <a:pt x="26670" y="716280"/>
                  </a:lnTo>
                  <a:close/>
                </a:path>
                <a:path w="26669" h="792479">
                  <a:moveTo>
                    <a:pt x="26670" y="709930"/>
                  </a:moveTo>
                  <a:lnTo>
                    <a:pt x="0" y="709930"/>
                  </a:lnTo>
                  <a:lnTo>
                    <a:pt x="0" y="715010"/>
                  </a:lnTo>
                  <a:lnTo>
                    <a:pt x="26670" y="715010"/>
                  </a:lnTo>
                  <a:lnTo>
                    <a:pt x="26670" y="709930"/>
                  </a:lnTo>
                  <a:close/>
                </a:path>
                <a:path w="26669" h="792479">
                  <a:moveTo>
                    <a:pt x="26670" y="703580"/>
                  </a:moveTo>
                  <a:lnTo>
                    <a:pt x="0" y="703580"/>
                  </a:lnTo>
                  <a:lnTo>
                    <a:pt x="0" y="708660"/>
                  </a:lnTo>
                  <a:lnTo>
                    <a:pt x="26670" y="708660"/>
                  </a:lnTo>
                  <a:lnTo>
                    <a:pt x="26670" y="703580"/>
                  </a:lnTo>
                  <a:close/>
                </a:path>
                <a:path w="26669" h="792479">
                  <a:moveTo>
                    <a:pt x="26670" y="697230"/>
                  </a:moveTo>
                  <a:lnTo>
                    <a:pt x="0" y="697230"/>
                  </a:lnTo>
                  <a:lnTo>
                    <a:pt x="0" y="702310"/>
                  </a:lnTo>
                  <a:lnTo>
                    <a:pt x="26670" y="702310"/>
                  </a:lnTo>
                  <a:lnTo>
                    <a:pt x="26670" y="697230"/>
                  </a:lnTo>
                  <a:close/>
                </a:path>
                <a:path w="26669" h="792479">
                  <a:moveTo>
                    <a:pt x="26670" y="690880"/>
                  </a:moveTo>
                  <a:lnTo>
                    <a:pt x="0" y="690880"/>
                  </a:lnTo>
                  <a:lnTo>
                    <a:pt x="0" y="695960"/>
                  </a:lnTo>
                  <a:lnTo>
                    <a:pt x="26670" y="695960"/>
                  </a:lnTo>
                  <a:lnTo>
                    <a:pt x="26670" y="690880"/>
                  </a:lnTo>
                  <a:close/>
                </a:path>
                <a:path w="26669" h="792479">
                  <a:moveTo>
                    <a:pt x="26670" y="684530"/>
                  </a:moveTo>
                  <a:lnTo>
                    <a:pt x="0" y="684530"/>
                  </a:lnTo>
                  <a:lnTo>
                    <a:pt x="0" y="689610"/>
                  </a:lnTo>
                  <a:lnTo>
                    <a:pt x="26670" y="689610"/>
                  </a:lnTo>
                  <a:lnTo>
                    <a:pt x="26670" y="684530"/>
                  </a:lnTo>
                  <a:close/>
                </a:path>
                <a:path w="26669" h="792479">
                  <a:moveTo>
                    <a:pt x="26670" y="678180"/>
                  </a:moveTo>
                  <a:lnTo>
                    <a:pt x="0" y="678180"/>
                  </a:lnTo>
                  <a:lnTo>
                    <a:pt x="0" y="683260"/>
                  </a:lnTo>
                  <a:lnTo>
                    <a:pt x="26670" y="683260"/>
                  </a:lnTo>
                  <a:lnTo>
                    <a:pt x="26670" y="678180"/>
                  </a:lnTo>
                  <a:close/>
                </a:path>
                <a:path w="26669" h="792479">
                  <a:moveTo>
                    <a:pt x="26670" y="671830"/>
                  </a:moveTo>
                  <a:lnTo>
                    <a:pt x="0" y="671830"/>
                  </a:lnTo>
                  <a:lnTo>
                    <a:pt x="0" y="676910"/>
                  </a:lnTo>
                  <a:lnTo>
                    <a:pt x="26670" y="676910"/>
                  </a:lnTo>
                  <a:lnTo>
                    <a:pt x="26670" y="671830"/>
                  </a:lnTo>
                  <a:close/>
                </a:path>
                <a:path w="26669" h="792479">
                  <a:moveTo>
                    <a:pt x="26670" y="665480"/>
                  </a:moveTo>
                  <a:lnTo>
                    <a:pt x="0" y="665480"/>
                  </a:lnTo>
                  <a:lnTo>
                    <a:pt x="0" y="670560"/>
                  </a:lnTo>
                  <a:lnTo>
                    <a:pt x="26670" y="670560"/>
                  </a:lnTo>
                  <a:lnTo>
                    <a:pt x="26670" y="665480"/>
                  </a:lnTo>
                  <a:close/>
                </a:path>
                <a:path w="26669" h="792479">
                  <a:moveTo>
                    <a:pt x="26670" y="659130"/>
                  </a:moveTo>
                  <a:lnTo>
                    <a:pt x="0" y="659130"/>
                  </a:lnTo>
                  <a:lnTo>
                    <a:pt x="0" y="664210"/>
                  </a:lnTo>
                  <a:lnTo>
                    <a:pt x="26670" y="664210"/>
                  </a:lnTo>
                  <a:lnTo>
                    <a:pt x="26670" y="659130"/>
                  </a:lnTo>
                  <a:close/>
                </a:path>
                <a:path w="26669" h="792479">
                  <a:moveTo>
                    <a:pt x="26670" y="652780"/>
                  </a:moveTo>
                  <a:lnTo>
                    <a:pt x="0" y="652780"/>
                  </a:lnTo>
                  <a:lnTo>
                    <a:pt x="0" y="657860"/>
                  </a:lnTo>
                  <a:lnTo>
                    <a:pt x="26670" y="657860"/>
                  </a:lnTo>
                  <a:lnTo>
                    <a:pt x="26670" y="652780"/>
                  </a:lnTo>
                  <a:close/>
                </a:path>
                <a:path w="26669" h="792479">
                  <a:moveTo>
                    <a:pt x="26670" y="646430"/>
                  </a:moveTo>
                  <a:lnTo>
                    <a:pt x="0" y="646430"/>
                  </a:lnTo>
                  <a:lnTo>
                    <a:pt x="0" y="651510"/>
                  </a:lnTo>
                  <a:lnTo>
                    <a:pt x="26670" y="651510"/>
                  </a:lnTo>
                  <a:lnTo>
                    <a:pt x="26670" y="646430"/>
                  </a:lnTo>
                  <a:close/>
                </a:path>
                <a:path w="26669" h="792479">
                  <a:moveTo>
                    <a:pt x="26670" y="640080"/>
                  </a:moveTo>
                  <a:lnTo>
                    <a:pt x="0" y="640080"/>
                  </a:lnTo>
                  <a:lnTo>
                    <a:pt x="0" y="645160"/>
                  </a:lnTo>
                  <a:lnTo>
                    <a:pt x="26670" y="645160"/>
                  </a:lnTo>
                  <a:lnTo>
                    <a:pt x="26670" y="640080"/>
                  </a:lnTo>
                  <a:close/>
                </a:path>
                <a:path w="26669" h="792479">
                  <a:moveTo>
                    <a:pt x="26670" y="633730"/>
                  </a:moveTo>
                  <a:lnTo>
                    <a:pt x="0" y="633730"/>
                  </a:lnTo>
                  <a:lnTo>
                    <a:pt x="0" y="638810"/>
                  </a:lnTo>
                  <a:lnTo>
                    <a:pt x="26670" y="638810"/>
                  </a:lnTo>
                  <a:lnTo>
                    <a:pt x="26670" y="633730"/>
                  </a:lnTo>
                  <a:close/>
                </a:path>
                <a:path w="26669" h="792479">
                  <a:moveTo>
                    <a:pt x="26670" y="626110"/>
                  </a:moveTo>
                  <a:lnTo>
                    <a:pt x="0" y="626110"/>
                  </a:lnTo>
                  <a:lnTo>
                    <a:pt x="0" y="632460"/>
                  </a:lnTo>
                  <a:lnTo>
                    <a:pt x="26670" y="632460"/>
                  </a:lnTo>
                  <a:lnTo>
                    <a:pt x="26670" y="626110"/>
                  </a:lnTo>
                  <a:close/>
                </a:path>
                <a:path w="26669" h="792479">
                  <a:moveTo>
                    <a:pt x="26670" y="621030"/>
                  </a:moveTo>
                  <a:lnTo>
                    <a:pt x="0" y="621030"/>
                  </a:lnTo>
                  <a:lnTo>
                    <a:pt x="0" y="624840"/>
                  </a:lnTo>
                  <a:lnTo>
                    <a:pt x="26670" y="624840"/>
                  </a:lnTo>
                  <a:lnTo>
                    <a:pt x="26670" y="621030"/>
                  </a:lnTo>
                  <a:close/>
                </a:path>
                <a:path w="26669" h="792479">
                  <a:moveTo>
                    <a:pt x="26670" y="613410"/>
                  </a:moveTo>
                  <a:lnTo>
                    <a:pt x="0" y="613410"/>
                  </a:lnTo>
                  <a:lnTo>
                    <a:pt x="0" y="619760"/>
                  </a:lnTo>
                  <a:lnTo>
                    <a:pt x="26670" y="619760"/>
                  </a:lnTo>
                  <a:lnTo>
                    <a:pt x="26670" y="613410"/>
                  </a:lnTo>
                  <a:close/>
                </a:path>
                <a:path w="26669" h="792479">
                  <a:moveTo>
                    <a:pt x="26670" y="608330"/>
                  </a:moveTo>
                  <a:lnTo>
                    <a:pt x="0" y="608330"/>
                  </a:lnTo>
                  <a:lnTo>
                    <a:pt x="0" y="612140"/>
                  </a:lnTo>
                  <a:lnTo>
                    <a:pt x="26670" y="612140"/>
                  </a:lnTo>
                  <a:lnTo>
                    <a:pt x="26670" y="608330"/>
                  </a:lnTo>
                  <a:close/>
                </a:path>
                <a:path w="26669" h="792479">
                  <a:moveTo>
                    <a:pt x="26670" y="589280"/>
                  </a:moveTo>
                  <a:lnTo>
                    <a:pt x="0" y="589280"/>
                  </a:lnTo>
                  <a:lnTo>
                    <a:pt x="0" y="607060"/>
                  </a:lnTo>
                  <a:lnTo>
                    <a:pt x="26670" y="607060"/>
                  </a:lnTo>
                  <a:lnTo>
                    <a:pt x="26670" y="589280"/>
                  </a:lnTo>
                  <a:close/>
                </a:path>
                <a:path w="26669" h="792479">
                  <a:moveTo>
                    <a:pt x="26670" y="582930"/>
                  </a:moveTo>
                  <a:lnTo>
                    <a:pt x="0" y="582930"/>
                  </a:lnTo>
                  <a:lnTo>
                    <a:pt x="0" y="588010"/>
                  </a:lnTo>
                  <a:lnTo>
                    <a:pt x="26670" y="588010"/>
                  </a:lnTo>
                  <a:lnTo>
                    <a:pt x="26670" y="582930"/>
                  </a:lnTo>
                  <a:close/>
                </a:path>
                <a:path w="26669" h="792479">
                  <a:moveTo>
                    <a:pt x="26670" y="577850"/>
                  </a:moveTo>
                  <a:lnTo>
                    <a:pt x="0" y="577850"/>
                  </a:lnTo>
                  <a:lnTo>
                    <a:pt x="0" y="581660"/>
                  </a:lnTo>
                  <a:lnTo>
                    <a:pt x="26670" y="581660"/>
                  </a:lnTo>
                  <a:lnTo>
                    <a:pt x="26670" y="577850"/>
                  </a:lnTo>
                  <a:close/>
                </a:path>
              </a:pathLst>
            </a:custGeom>
            <a:solidFill>
              <a:srgbClr val="313131"/>
            </a:solidFill>
          </p:spPr>
          <p:txBody>
            <a:bodyPr bIns="0" lIns="0" rIns="0" rtlCol="0" tIns="0" wrap="square"/>
            <a:p/>
          </p:txBody>
        </p:sp>
        <p:sp>
          <p:nvSpPr>
            <p:cNvPr id="1048996" name="object 275"/>
            <p:cNvSpPr/>
            <p:nvPr/>
          </p:nvSpPr>
          <p:spPr>
            <a:xfrm>
              <a:off x="1177290" y="5617209"/>
              <a:ext cx="26670" cy="842010"/>
            </a:xfrm>
            <a:custGeom>
              <a:avLst/>
              <a:ahLst/>
              <a:rect l="l" t="t" r="r" b="b"/>
              <a:pathLst>
                <a:path w="26669" h="842010">
                  <a:moveTo>
                    <a:pt x="1269" y="0"/>
                  </a:moveTo>
                  <a:lnTo>
                    <a:pt x="0" y="0"/>
                  </a:lnTo>
                  <a:lnTo>
                    <a:pt x="0" y="6349"/>
                  </a:lnTo>
                  <a:lnTo>
                    <a:pt x="6350" y="6349"/>
                  </a:lnTo>
                  <a:lnTo>
                    <a:pt x="6350" y="5080"/>
                  </a:lnTo>
                  <a:lnTo>
                    <a:pt x="5079" y="5080"/>
                  </a:lnTo>
                  <a:lnTo>
                    <a:pt x="5079" y="3809"/>
                  </a:lnTo>
                  <a:lnTo>
                    <a:pt x="3809" y="3809"/>
                  </a:lnTo>
                  <a:lnTo>
                    <a:pt x="3809" y="2539"/>
                  </a:lnTo>
                  <a:lnTo>
                    <a:pt x="2540" y="2539"/>
                  </a:lnTo>
                  <a:lnTo>
                    <a:pt x="2540" y="1269"/>
                  </a:lnTo>
                  <a:lnTo>
                    <a:pt x="1269" y="1269"/>
                  </a:lnTo>
                  <a:lnTo>
                    <a:pt x="1269" y="0"/>
                  </a:lnTo>
                  <a:close/>
                </a:path>
                <a:path w="26669" h="842010">
                  <a:moveTo>
                    <a:pt x="7619" y="6350"/>
                  </a:moveTo>
                  <a:lnTo>
                    <a:pt x="0" y="6350"/>
                  </a:lnTo>
                  <a:lnTo>
                    <a:pt x="0" y="12699"/>
                  </a:lnTo>
                  <a:lnTo>
                    <a:pt x="13969" y="12699"/>
                  </a:lnTo>
                  <a:lnTo>
                    <a:pt x="13969" y="11429"/>
                  </a:lnTo>
                  <a:lnTo>
                    <a:pt x="12700" y="11429"/>
                  </a:lnTo>
                  <a:lnTo>
                    <a:pt x="12700" y="10159"/>
                  </a:lnTo>
                  <a:lnTo>
                    <a:pt x="11429" y="10159"/>
                  </a:lnTo>
                  <a:lnTo>
                    <a:pt x="11429" y="8889"/>
                  </a:lnTo>
                  <a:lnTo>
                    <a:pt x="10159" y="8889"/>
                  </a:lnTo>
                  <a:lnTo>
                    <a:pt x="10159" y="7619"/>
                  </a:lnTo>
                  <a:lnTo>
                    <a:pt x="7619" y="7619"/>
                  </a:lnTo>
                  <a:lnTo>
                    <a:pt x="7619" y="6350"/>
                  </a:lnTo>
                  <a:close/>
                </a:path>
                <a:path w="26669" h="842010">
                  <a:moveTo>
                    <a:pt x="15240" y="12700"/>
                  </a:moveTo>
                  <a:lnTo>
                    <a:pt x="0" y="12700"/>
                  </a:lnTo>
                  <a:lnTo>
                    <a:pt x="0" y="19049"/>
                  </a:lnTo>
                  <a:lnTo>
                    <a:pt x="20319" y="19049"/>
                  </a:lnTo>
                  <a:lnTo>
                    <a:pt x="20319" y="17779"/>
                  </a:lnTo>
                  <a:lnTo>
                    <a:pt x="19049" y="17779"/>
                  </a:lnTo>
                  <a:lnTo>
                    <a:pt x="19049" y="16509"/>
                  </a:lnTo>
                  <a:lnTo>
                    <a:pt x="17779" y="16509"/>
                  </a:lnTo>
                  <a:lnTo>
                    <a:pt x="17779" y="15239"/>
                  </a:lnTo>
                  <a:lnTo>
                    <a:pt x="16509" y="15239"/>
                  </a:lnTo>
                  <a:lnTo>
                    <a:pt x="16509" y="13969"/>
                  </a:lnTo>
                  <a:lnTo>
                    <a:pt x="15240" y="13969"/>
                  </a:lnTo>
                  <a:lnTo>
                    <a:pt x="15240" y="12700"/>
                  </a:lnTo>
                  <a:close/>
                </a:path>
                <a:path w="26669" h="842010">
                  <a:moveTo>
                    <a:pt x="21590" y="19050"/>
                  </a:moveTo>
                  <a:lnTo>
                    <a:pt x="0" y="19050"/>
                  </a:lnTo>
                  <a:lnTo>
                    <a:pt x="0" y="31749"/>
                  </a:lnTo>
                  <a:lnTo>
                    <a:pt x="26669" y="31749"/>
                  </a:lnTo>
                  <a:lnTo>
                    <a:pt x="26669" y="24129"/>
                  </a:lnTo>
                  <a:lnTo>
                    <a:pt x="25399" y="24129"/>
                  </a:lnTo>
                  <a:lnTo>
                    <a:pt x="25399" y="22859"/>
                  </a:lnTo>
                  <a:lnTo>
                    <a:pt x="24129" y="22859"/>
                  </a:lnTo>
                  <a:lnTo>
                    <a:pt x="24129" y="21589"/>
                  </a:lnTo>
                  <a:lnTo>
                    <a:pt x="22859" y="21589"/>
                  </a:lnTo>
                  <a:lnTo>
                    <a:pt x="22859" y="20319"/>
                  </a:lnTo>
                  <a:lnTo>
                    <a:pt x="21590" y="20319"/>
                  </a:lnTo>
                  <a:lnTo>
                    <a:pt x="21590" y="19050"/>
                  </a:lnTo>
                  <a:close/>
                </a:path>
                <a:path w="26669" h="842010">
                  <a:moveTo>
                    <a:pt x="26669" y="31750"/>
                  </a:moveTo>
                  <a:lnTo>
                    <a:pt x="0" y="31750"/>
                  </a:lnTo>
                  <a:lnTo>
                    <a:pt x="0" y="38099"/>
                  </a:lnTo>
                  <a:lnTo>
                    <a:pt x="26669" y="38099"/>
                  </a:lnTo>
                  <a:lnTo>
                    <a:pt x="26669" y="31750"/>
                  </a:lnTo>
                  <a:close/>
                </a:path>
                <a:path w="26669" h="842010">
                  <a:moveTo>
                    <a:pt x="26669" y="38100"/>
                  </a:moveTo>
                  <a:lnTo>
                    <a:pt x="0" y="38100"/>
                  </a:lnTo>
                  <a:lnTo>
                    <a:pt x="0" y="44449"/>
                  </a:lnTo>
                  <a:lnTo>
                    <a:pt x="26669" y="44449"/>
                  </a:lnTo>
                  <a:lnTo>
                    <a:pt x="26669" y="38100"/>
                  </a:lnTo>
                  <a:close/>
                </a:path>
                <a:path w="26669" h="842010">
                  <a:moveTo>
                    <a:pt x="26669" y="44450"/>
                  </a:moveTo>
                  <a:lnTo>
                    <a:pt x="0" y="44450"/>
                  </a:lnTo>
                  <a:lnTo>
                    <a:pt x="0" y="57149"/>
                  </a:lnTo>
                  <a:lnTo>
                    <a:pt x="26669" y="57149"/>
                  </a:lnTo>
                  <a:lnTo>
                    <a:pt x="26669" y="44450"/>
                  </a:lnTo>
                  <a:close/>
                </a:path>
                <a:path w="26669" h="842010">
                  <a:moveTo>
                    <a:pt x="26669" y="57150"/>
                  </a:moveTo>
                  <a:lnTo>
                    <a:pt x="0" y="57150"/>
                  </a:lnTo>
                  <a:lnTo>
                    <a:pt x="0" y="63499"/>
                  </a:lnTo>
                  <a:lnTo>
                    <a:pt x="26669" y="63499"/>
                  </a:lnTo>
                  <a:lnTo>
                    <a:pt x="26669" y="57150"/>
                  </a:lnTo>
                  <a:close/>
                </a:path>
                <a:path w="26669" h="842010">
                  <a:moveTo>
                    <a:pt x="26669" y="63500"/>
                  </a:moveTo>
                  <a:lnTo>
                    <a:pt x="0" y="63500"/>
                  </a:lnTo>
                  <a:lnTo>
                    <a:pt x="0" y="69849"/>
                  </a:lnTo>
                  <a:lnTo>
                    <a:pt x="26669" y="69849"/>
                  </a:lnTo>
                  <a:lnTo>
                    <a:pt x="26669" y="63500"/>
                  </a:lnTo>
                  <a:close/>
                </a:path>
                <a:path w="26669" h="842010">
                  <a:moveTo>
                    <a:pt x="26669" y="69850"/>
                  </a:moveTo>
                  <a:lnTo>
                    <a:pt x="0" y="69850"/>
                  </a:lnTo>
                  <a:lnTo>
                    <a:pt x="0" y="76199"/>
                  </a:lnTo>
                  <a:lnTo>
                    <a:pt x="26669" y="76199"/>
                  </a:lnTo>
                  <a:lnTo>
                    <a:pt x="26669" y="69850"/>
                  </a:lnTo>
                  <a:close/>
                </a:path>
                <a:path w="26669" h="842010">
                  <a:moveTo>
                    <a:pt x="26669" y="76200"/>
                  </a:moveTo>
                  <a:lnTo>
                    <a:pt x="0" y="76200"/>
                  </a:lnTo>
                  <a:lnTo>
                    <a:pt x="0" y="99059"/>
                  </a:lnTo>
                  <a:lnTo>
                    <a:pt x="26669" y="99059"/>
                  </a:lnTo>
                  <a:lnTo>
                    <a:pt x="26669" y="76200"/>
                  </a:lnTo>
                  <a:close/>
                </a:path>
                <a:path w="26669" h="842010">
                  <a:moveTo>
                    <a:pt x="26669" y="99060"/>
                  </a:moveTo>
                  <a:lnTo>
                    <a:pt x="0" y="99060"/>
                  </a:lnTo>
                  <a:lnTo>
                    <a:pt x="0" y="101599"/>
                  </a:lnTo>
                  <a:lnTo>
                    <a:pt x="26669" y="101599"/>
                  </a:lnTo>
                  <a:lnTo>
                    <a:pt x="26669" y="99060"/>
                  </a:lnTo>
                  <a:close/>
                </a:path>
                <a:path w="26669" h="842010">
                  <a:moveTo>
                    <a:pt x="26669" y="101600"/>
                  </a:moveTo>
                  <a:lnTo>
                    <a:pt x="0" y="101600"/>
                  </a:lnTo>
                  <a:lnTo>
                    <a:pt x="0" y="105409"/>
                  </a:lnTo>
                  <a:lnTo>
                    <a:pt x="26669" y="105409"/>
                  </a:lnTo>
                  <a:lnTo>
                    <a:pt x="26669" y="101600"/>
                  </a:lnTo>
                  <a:close/>
                </a:path>
                <a:path w="26669" h="842010">
                  <a:moveTo>
                    <a:pt x="26669" y="105409"/>
                  </a:moveTo>
                  <a:lnTo>
                    <a:pt x="0" y="105409"/>
                  </a:lnTo>
                  <a:lnTo>
                    <a:pt x="0" y="107949"/>
                  </a:lnTo>
                  <a:lnTo>
                    <a:pt x="26669" y="107949"/>
                  </a:lnTo>
                  <a:lnTo>
                    <a:pt x="26669" y="105409"/>
                  </a:lnTo>
                  <a:close/>
                </a:path>
                <a:path w="26669" h="842010">
                  <a:moveTo>
                    <a:pt x="26669" y="107950"/>
                  </a:moveTo>
                  <a:lnTo>
                    <a:pt x="0" y="107950"/>
                  </a:lnTo>
                  <a:lnTo>
                    <a:pt x="0" y="111759"/>
                  </a:lnTo>
                  <a:lnTo>
                    <a:pt x="26669" y="111759"/>
                  </a:lnTo>
                  <a:lnTo>
                    <a:pt x="26669" y="107950"/>
                  </a:lnTo>
                  <a:close/>
                </a:path>
                <a:path w="26669" h="842010">
                  <a:moveTo>
                    <a:pt x="26669" y="111759"/>
                  </a:moveTo>
                  <a:lnTo>
                    <a:pt x="0" y="111759"/>
                  </a:lnTo>
                  <a:lnTo>
                    <a:pt x="0" y="118109"/>
                  </a:lnTo>
                  <a:lnTo>
                    <a:pt x="26669" y="118109"/>
                  </a:lnTo>
                  <a:lnTo>
                    <a:pt x="26669" y="111759"/>
                  </a:lnTo>
                  <a:close/>
                </a:path>
                <a:path w="26669" h="842010">
                  <a:moveTo>
                    <a:pt x="26669" y="118109"/>
                  </a:moveTo>
                  <a:lnTo>
                    <a:pt x="0" y="118109"/>
                  </a:lnTo>
                  <a:lnTo>
                    <a:pt x="0" y="120649"/>
                  </a:lnTo>
                  <a:lnTo>
                    <a:pt x="26669" y="120649"/>
                  </a:lnTo>
                  <a:lnTo>
                    <a:pt x="26669" y="118109"/>
                  </a:lnTo>
                  <a:close/>
                </a:path>
                <a:path w="26669" h="842010">
                  <a:moveTo>
                    <a:pt x="26669" y="120650"/>
                  </a:moveTo>
                  <a:lnTo>
                    <a:pt x="0" y="120650"/>
                  </a:lnTo>
                  <a:lnTo>
                    <a:pt x="0" y="124459"/>
                  </a:lnTo>
                  <a:lnTo>
                    <a:pt x="26669" y="124459"/>
                  </a:lnTo>
                  <a:lnTo>
                    <a:pt x="26669" y="120650"/>
                  </a:lnTo>
                  <a:close/>
                </a:path>
                <a:path w="26669" h="842010">
                  <a:moveTo>
                    <a:pt x="26669" y="124459"/>
                  </a:moveTo>
                  <a:lnTo>
                    <a:pt x="0" y="124459"/>
                  </a:lnTo>
                  <a:lnTo>
                    <a:pt x="0" y="126999"/>
                  </a:lnTo>
                  <a:lnTo>
                    <a:pt x="26669" y="126999"/>
                  </a:lnTo>
                  <a:lnTo>
                    <a:pt x="26669" y="124459"/>
                  </a:lnTo>
                  <a:close/>
                </a:path>
                <a:path w="26669" h="842010">
                  <a:moveTo>
                    <a:pt x="26669" y="127000"/>
                  </a:moveTo>
                  <a:lnTo>
                    <a:pt x="0" y="127000"/>
                  </a:lnTo>
                  <a:lnTo>
                    <a:pt x="0" y="130809"/>
                  </a:lnTo>
                  <a:lnTo>
                    <a:pt x="26669" y="130809"/>
                  </a:lnTo>
                  <a:lnTo>
                    <a:pt x="26669" y="127000"/>
                  </a:lnTo>
                  <a:close/>
                </a:path>
                <a:path w="26669" h="842010">
                  <a:moveTo>
                    <a:pt x="26669" y="130810"/>
                  </a:moveTo>
                  <a:lnTo>
                    <a:pt x="0" y="130810"/>
                  </a:lnTo>
                  <a:lnTo>
                    <a:pt x="0" y="133349"/>
                  </a:lnTo>
                  <a:lnTo>
                    <a:pt x="26669" y="133349"/>
                  </a:lnTo>
                  <a:lnTo>
                    <a:pt x="26669" y="130810"/>
                  </a:lnTo>
                  <a:close/>
                </a:path>
                <a:path w="26669" h="842010">
                  <a:moveTo>
                    <a:pt x="26669" y="133350"/>
                  </a:moveTo>
                  <a:lnTo>
                    <a:pt x="0" y="133350"/>
                  </a:lnTo>
                  <a:lnTo>
                    <a:pt x="0" y="137159"/>
                  </a:lnTo>
                  <a:lnTo>
                    <a:pt x="26669" y="137159"/>
                  </a:lnTo>
                  <a:lnTo>
                    <a:pt x="26669" y="133350"/>
                  </a:lnTo>
                  <a:close/>
                </a:path>
                <a:path w="26669" h="842010">
                  <a:moveTo>
                    <a:pt x="26669" y="137159"/>
                  </a:moveTo>
                  <a:lnTo>
                    <a:pt x="0" y="137159"/>
                  </a:lnTo>
                  <a:lnTo>
                    <a:pt x="0" y="139699"/>
                  </a:lnTo>
                  <a:lnTo>
                    <a:pt x="26669" y="139699"/>
                  </a:lnTo>
                  <a:lnTo>
                    <a:pt x="26669" y="137159"/>
                  </a:lnTo>
                  <a:close/>
                </a:path>
                <a:path w="26669" h="842010">
                  <a:moveTo>
                    <a:pt x="26669" y="139700"/>
                  </a:moveTo>
                  <a:lnTo>
                    <a:pt x="0" y="139700"/>
                  </a:lnTo>
                  <a:lnTo>
                    <a:pt x="0" y="143509"/>
                  </a:lnTo>
                  <a:lnTo>
                    <a:pt x="26669" y="143509"/>
                  </a:lnTo>
                  <a:lnTo>
                    <a:pt x="26669" y="139700"/>
                  </a:lnTo>
                  <a:close/>
                </a:path>
                <a:path w="26669" h="842010">
                  <a:moveTo>
                    <a:pt x="26669" y="143509"/>
                  </a:moveTo>
                  <a:lnTo>
                    <a:pt x="0" y="143509"/>
                  </a:lnTo>
                  <a:lnTo>
                    <a:pt x="0" y="146049"/>
                  </a:lnTo>
                  <a:lnTo>
                    <a:pt x="26669" y="146049"/>
                  </a:lnTo>
                  <a:lnTo>
                    <a:pt x="26669" y="143509"/>
                  </a:lnTo>
                  <a:close/>
                </a:path>
                <a:path w="26669" h="842010">
                  <a:moveTo>
                    <a:pt x="26669" y="146050"/>
                  </a:moveTo>
                  <a:lnTo>
                    <a:pt x="0" y="146050"/>
                  </a:lnTo>
                  <a:lnTo>
                    <a:pt x="0" y="152399"/>
                  </a:lnTo>
                  <a:lnTo>
                    <a:pt x="26669" y="152399"/>
                  </a:lnTo>
                  <a:lnTo>
                    <a:pt x="26669" y="146050"/>
                  </a:lnTo>
                  <a:close/>
                </a:path>
                <a:path w="26669" h="842010">
                  <a:moveTo>
                    <a:pt x="26669" y="152400"/>
                  </a:moveTo>
                  <a:lnTo>
                    <a:pt x="0" y="152400"/>
                  </a:lnTo>
                  <a:lnTo>
                    <a:pt x="0" y="158749"/>
                  </a:lnTo>
                  <a:lnTo>
                    <a:pt x="26669" y="158749"/>
                  </a:lnTo>
                  <a:lnTo>
                    <a:pt x="26669" y="152400"/>
                  </a:lnTo>
                  <a:close/>
                </a:path>
                <a:path w="26669" h="842010">
                  <a:moveTo>
                    <a:pt x="26669" y="158750"/>
                  </a:moveTo>
                  <a:lnTo>
                    <a:pt x="0" y="158750"/>
                  </a:lnTo>
                  <a:lnTo>
                    <a:pt x="0" y="162559"/>
                  </a:lnTo>
                  <a:lnTo>
                    <a:pt x="26669" y="162559"/>
                  </a:lnTo>
                  <a:lnTo>
                    <a:pt x="26669" y="158750"/>
                  </a:lnTo>
                  <a:close/>
                </a:path>
                <a:path w="26669" h="842010">
                  <a:moveTo>
                    <a:pt x="26669" y="162559"/>
                  </a:moveTo>
                  <a:lnTo>
                    <a:pt x="0" y="162559"/>
                  </a:lnTo>
                  <a:lnTo>
                    <a:pt x="0" y="165099"/>
                  </a:lnTo>
                  <a:lnTo>
                    <a:pt x="26669" y="165099"/>
                  </a:lnTo>
                  <a:lnTo>
                    <a:pt x="26669" y="162559"/>
                  </a:lnTo>
                  <a:close/>
                </a:path>
                <a:path w="26669" h="842010">
                  <a:moveTo>
                    <a:pt x="26669" y="165100"/>
                  </a:moveTo>
                  <a:lnTo>
                    <a:pt x="0" y="165100"/>
                  </a:lnTo>
                  <a:lnTo>
                    <a:pt x="0" y="200659"/>
                  </a:lnTo>
                  <a:lnTo>
                    <a:pt x="26669" y="200659"/>
                  </a:lnTo>
                  <a:lnTo>
                    <a:pt x="26669" y="165100"/>
                  </a:lnTo>
                  <a:close/>
                </a:path>
                <a:path w="26669" h="842010">
                  <a:moveTo>
                    <a:pt x="26669" y="200659"/>
                  </a:moveTo>
                  <a:lnTo>
                    <a:pt x="0" y="200659"/>
                  </a:lnTo>
                  <a:lnTo>
                    <a:pt x="0" y="203199"/>
                  </a:lnTo>
                  <a:lnTo>
                    <a:pt x="26669" y="203199"/>
                  </a:lnTo>
                  <a:lnTo>
                    <a:pt x="26669" y="200659"/>
                  </a:lnTo>
                  <a:close/>
                </a:path>
                <a:path w="26669" h="842010">
                  <a:moveTo>
                    <a:pt x="26669" y="203200"/>
                  </a:moveTo>
                  <a:lnTo>
                    <a:pt x="0" y="203200"/>
                  </a:lnTo>
                  <a:lnTo>
                    <a:pt x="0" y="207009"/>
                  </a:lnTo>
                  <a:lnTo>
                    <a:pt x="26669" y="207009"/>
                  </a:lnTo>
                  <a:lnTo>
                    <a:pt x="26669" y="203200"/>
                  </a:lnTo>
                  <a:close/>
                </a:path>
                <a:path w="26669" h="842010">
                  <a:moveTo>
                    <a:pt x="26669" y="207010"/>
                  </a:moveTo>
                  <a:lnTo>
                    <a:pt x="0" y="207010"/>
                  </a:lnTo>
                  <a:lnTo>
                    <a:pt x="0" y="209549"/>
                  </a:lnTo>
                  <a:lnTo>
                    <a:pt x="26669" y="209549"/>
                  </a:lnTo>
                  <a:lnTo>
                    <a:pt x="26669" y="207010"/>
                  </a:lnTo>
                  <a:close/>
                </a:path>
                <a:path w="26669" h="842010">
                  <a:moveTo>
                    <a:pt x="26669" y="209550"/>
                  </a:moveTo>
                  <a:lnTo>
                    <a:pt x="0" y="209550"/>
                  </a:lnTo>
                  <a:lnTo>
                    <a:pt x="0" y="213359"/>
                  </a:lnTo>
                  <a:lnTo>
                    <a:pt x="26669" y="213359"/>
                  </a:lnTo>
                  <a:lnTo>
                    <a:pt x="26669" y="209550"/>
                  </a:lnTo>
                  <a:close/>
                </a:path>
                <a:path w="26669" h="842010">
                  <a:moveTo>
                    <a:pt x="26669" y="213359"/>
                  </a:moveTo>
                  <a:lnTo>
                    <a:pt x="0" y="213359"/>
                  </a:lnTo>
                  <a:lnTo>
                    <a:pt x="0" y="217169"/>
                  </a:lnTo>
                  <a:lnTo>
                    <a:pt x="26669" y="217169"/>
                  </a:lnTo>
                  <a:lnTo>
                    <a:pt x="26669" y="213359"/>
                  </a:lnTo>
                  <a:close/>
                </a:path>
                <a:path w="26669" h="842010">
                  <a:moveTo>
                    <a:pt x="1269" y="350519"/>
                  </a:moveTo>
                  <a:lnTo>
                    <a:pt x="0" y="350519"/>
                  </a:lnTo>
                  <a:lnTo>
                    <a:pt x="0" y="355599"/>
                  </a:lnTo>
                  <a:lnTo>
                    <a:pt x="6350" y="355599"/>
                  </a:lnTo>
                  <a:lnTo>
                    <a:pt x="6350" y="354330"/>
                  </a:lnTo>
                  <a:lnTo>
                    <a:pt x="5079" y="354330"/>
                  </a:lnTo>
                  <a:lnTo>
                    <a:pt x="5079" y="353059"/>
                  </a:lnTo>
                  <a:lnTo>
                    <a:pt x="2540" y="353059"/>
                  </a:lnTo>
                  <a:lnTo>
                    <a:pt x="2540" y="351789"/>
                  </a:lnTo>
                  <a:lnTo>
                    <a:pt x="1269" y="351789"/>
                  </a:lnTo>
                  <a:lnTo>
                    <a:pt x="1269" y="350519"/>
                  </a:lnTo>
                  <a:close/>
                </a:path>
                <a:path w="26669" h="842010">
                  <a:moveTo>
                    <a:pt x="8890" y="355600"/>
                  </a:moveTo>
                  <a:lnTo>
                    <a:pt x="0" y="355600"/>
                  </a:lnTo>
                  <a:lnTo>
                    <a:pt x="0" y="361949"/>
                  </a:lnTo>
                  <a:lnTo>
                    <a:pt x="16509" y="361949"/>
                  </a:lnTo>
                  <a:lnTo>
                    <a:pt x="16509" y="360679"/>
                  </a:lnTo>
                  <a:lnTo>
                    <a:pt x="15240" y="360679"/>
                  </a:lnTo>
                  <a:lnTo>
                    <a:pt x="15240" y="359409"/>
                  </a:lnTo>
                  <a:lnTo>
                    <a:pt x="12699" y="359409"/>
                  </a:lnTo>
                  <a:lnTo>
                    <a:pt x="12699" y="358139"/>
                  </a:lnTo>
                  <a:lnTo>
                    <a:pt x="11429" y="358139"/>
                  </a:lnTo>
                  <a:lnTo>
                    <a:pt x="11429" y="356869"/>
                  </a:lnTo>
                  <a:lnTo>
                    <a:pt x="8890" y="356869"/>
                  </a:lnTo>
                  <a:lnTo>
                    <a:pt x="8890" y="355600"/>
                  </a:lnTo>
                  <a:close/>
                </a:path>
                <a:path w="26669" h="842010">
                  <a:moveTo>
                    <a:pt x="19050" y="361950"/>
                  </a:moveTo>
                  <a:lnTo>
                    <a:pt x="0" y="361950"/>
                  </a:lnTo>
                  <a:lnTo>
                    <a:pt x="0" y="365759"/>
                  </a:lnTo>
                  <a:lnTo>
                    <a:pt x="22859" y="365759"/>
                  </a:lnTo>
                  <a:lnTo>
                    <a:pt x="22859" y="364489"/>
                  </a:lnTo>
                  <a:lnTo>
                    <a:pt x="20320" y="364489"/>
                  </a:lnTo>
                  <a:lnTo>
                    <a:pt x="20320" y="363219"/>
                  </a:lnTo>
                  <a:lnTo>
                    <a:pt x="19050" y="363219"/>
                  </a:lnTo>
                  <a:lnTo>
                    <a:pt x="19050" y="361950"/>
                  </a:lnTo>
                  <a:close/>
                </a:path>
                <a:path w="26669" h="842010">
                  <a:moveTo>
                    <a:pt x="24129" y="365759"/>
                  </a:moveTo>
                  <a:lnTo>
                    <a:pt x="0" y="365759"/>
                  </a:lnTo>
                  <a:lnTo>
                    <a:pt x="0" y="368299"/>
                  </a:lnTo>
                  <a:lnTo>
                    <a:pt x="25399" y="368299"/>
                  </a:lnTo>
                  <a:lnTo>
                    <a:pt x="25399" y="367030"/>
                  </a:lnTo>
                  <a:lnTo>
                    <a:pt x="24129" y="367030"/>
                  </a:lnTo>
                  <a:lnTo>
                    <a:pt x="24129" y="365759"/>
                  </a:lnTo>
                  <a:close/>
                </a:path>
                <a:path w="26669" h="842010">
                  <a:moveTo>
                    <a:pt x="26669" y="368300"/>
                  </a:moveTo>
                  <a:lnTo>
                    <a:pt x="0" y="368300"/>
                  </a:lnTo>
                  <a:lnTo>
                    <a:pt x="0" y="372109"/>
                  </a:lnTo>
                  <a:lnTo>
                    <a:pt x="26669" y="372109"/>
                  </a:lnTo>
                  <a:lnTo>
                    <a:pt x="26669" y="368300"/>
                  </a:lnTo>
                  <a:close/>
                </a:path>
                <a:path w="26669" h="842010">
                  <a:moveTo>
                    <a:pt x="26669" y="372110"/>
                  </a:moveTo>
                  <a:lnTo>
                    <a:pt x="0" y="372110"/>
                  </a:lnTo>
                  <a:lnTo>
                    <a:pt x="0" y="374649"/>
                  </a:lnTo>
                  <a:lnTo>
                    <a:pt x="26669" y="374649"/>
                  </a:lnTo>
                  <a:lnTo>
                    <a:pt x="26669" y="372110"/>
                  </a:lnTo>
                  <a:close/>
                </a:path>
                <a:path w="26669" h="842010">
                  <a:moveTo>
                    <a:pt x="26669" y="374650"/>
                  </a:moveTo>
                  <a:lnTo>
                    <a:pt x="0" y="374650"/>
                  </a:lnTo>
                  <a:lnTo>
                    <a:pt x="0" y="378459"/>
                  </a:lnTo>
                  <a:lnTo>
                    <a:pt x="26669" y="378459"/>
                  </a:lnTo>
                  <a:lnTo>
                    <a:pt x="26669" y="374650"/>
                  </a:lnTo>
                  <a:close/>
                </a:path>
                <a:path w="26669" h="842010">
                  <a:moveTo>
                    <a:pt x="26669" y="378460"/>
                  </a:moveTo>
                  <a:lnTo>
                    <a:pt x="0" y="378460"/>
                  </a:lnTo>
                  <a:lnTo>
                    <a:pt x="0" y="380999"/>
                  </a:lnTo>
                  <a:lnTo>
                    <a:pt x="26669" y="380999"/>
                  </a:lnTo>
                  <a:lnTo>
                    <a:pt x="26669" y="378460"/>
                  </a:lnTo>
                  <a:close/>
                </a:path>
                <a:path w="26669" h="842010">
                  <a:moveTo>
                    <a:pt x="26669" y="381000"/>
                  </a:moveTo>
                  <a:lnTo>
                    <a:pt x="0" y="381000"/>
                  </a:lnTo>
                  <a:lnTo>
                    <a:pt x="0" y="384809"/>
                  </a:lnTo>
                  <a:lnTo>
                    <a:pt x="26669" y="384809"/>
                  </a:lnTo>
                  <a:lnTo>
                    <a:pt x="26669" y="381000"/>
                  </a:lnTo>
                  <a:close/>
                </a:path>
                <a:path w="26669" h="842010">
                  <a:moveTo>
                    <a:pt x="26669" y="384809"/>
                  </a:moveTo>
                  <a:lnTo>
                    <a:pt x="0" y="384809"/>
                  </a:lnTo>
                  <a:lnTo>
                    <a:pt x="0" y="391159"/>
                  </a:lnTo>
                  <a:lnTo>
                    <a:pt x="26669" y="391159"/>
                  </a:lnTo>
                  <a:lnTo>
                    <a:pt x="26669" y="384809"/>
                  </a:lnTo>
                  <a:close/>
                </a:path>
                <a:path w="26669" h="842010">
                  <a:moveTo>
                    <a:pt x="26669" y="391159"/>
                  </a:moveTo>
                  <a:lnTo>
                    <a:pt x="0" y="391159"/>
                  </a:lnTo>
                  <a:lnTo>
                    <a:pt x="0" y="393699"/>
                  </a:lnTo>
                  <a:lnTo>
                    <a:pt x="26669" y="393699"/>
                  </a:lnTo>
                  <a:lnTo>
                    <a:pt x="26669" y="391159"/>
                  </a:lnTo>
                  <a:close/>
                </a:path>
                <a:path w="26669" h="842010">
                  <a:moveTo>
                    <a:pt x="26669" y="393700"/>
                  </a:moveTo>
                  <a:lnTo>
                    <a:pt x="0" y="393700"/>
                  </a:lnTo>
                  <a:lnTo>
                    <a:pt x="0" y="400049"/>
                  </a:lnTo>
                  <a:lnTo>
                    <a:pt x="26669" y="400049"/>
                  </a:lnTo>
                  <a:lnTo>
                    <a:pt x="26669" y="393700"/>
                  </a:lnTo>
                  <a:close/>
                </a:path>
                <a:path w="26669" h="842010">
                  <a:moveTo>
                    <a:pt x="26669" y="400050"/>
                  </a:moveTo>
                  <a:lnTo>
                    <a:pt x="0" y="400050"/>
                  </a:lnTo>
                  <a:lnTo>
                    <a:pt x="0" y="406399"/>
                  </a:lnTo>
                  <a:lnTo>
                    <a:pt x="26669" y="406399"/>
                  </a:lnTo>
                  <a:lnTo>
                    <a:pt x="26669" y="400050"/>
                  </a:lnTo>
                  <a:close/>
                </a:path>
                <a:path w="26669" h="842010">
                  <a:moveTo>
                    <a:pt x="26669" y="406400"/>
                  </a:moveTo>
                  <a:lnTo>
                    <a:pt x="0" y="406400"/>
                  </a:lnTo>
                  <a:lnTo>
                    <a:pt x="0" y="412749"/>
                  </a:lnTo>
                  <a:lnTo>
                    <a:pt x="26669" y="412749"/>
                  </a:lnTo>
                  <a:lnTo>
                    <a:pt x="26669" y="406400"/>
                  </a:lnTo>
                  <a:close/>
                </a:path>
                <a:path w="26669" h="842010">
                  <a:moveTo>
                    <a:pt x="26669" y="412750"/>
                  </a:moveTo>
                  <a:lnTo>
                    <a:pt x="0" y="412750"/>
                  </a:lnTo>
                  <a:lnTo>
                    <a:pt x="0" y="416559"/>
                  </a:lnTo>
                  <a:lnTo>
                    <a:pt x="26669" y="416559"/>
                  </a:lnTo>
                  <a:lnTo>
                    <a:pt x="26669" y="412750"/>
                  </a:lnTo>
                  <a:close/>
                </a:path>
                <a:path w="26669" h="842010">
                  <a:moveTo>
                    <a:pt x="26669" y="416559"/>
                  </a:moveTo>
                  <a:lnTo>
                    <a:pt x="0" y="416559"/>
                  </a:lnTo>
                  <a:lnTo>
                    <a:pt x="0" y="419099"/>
                  </a:lnTo>
                  <a:lnTo>
                    <a:pt x="26669" y="419099"/>
                  </a:lnTo>
                  <a:lnTo>
                    <a:pt x="26669" y="416559"/>
                  </a:lnTo>
                  <a:close/>
                </a:path>
                <a:path w="26669" h="842010">
                  <a:moveTo>
                    <a:pt x="26669" y="419100"/>
                  </a:moveTo>
                  <a:lnTo>
                    <a:pt x="0" y="419100"/>
                  </a:lnTo>
                  <a:lnTo>
                    <a:pt x="0" y="422909"/>
                  </a:lnTo>
                  <a:lnTo>
                    <a:pt x="26669" y="422909"/>
                  </a:lnTo>
                  <a:lnTo>
                    <a:pt x="26669" y="419100"/>
                  </a:lnTo>
                  <a:close/>
                </a:path>
                <a:path w="26669" h="842010">
                  <a:moveTo>
                    <a:pt x="26669" y="422909"/>
                  </a:moveTo>
                  <a:lnTo>
                    <a:pt x="0" y="422909"/>
                  </a:lnTo>
                  <a:lnTo>
                    <a:pt x="0" y="425449"/>
                  </a:lnTo>
                  <a:lnTo>
                    <a:pt x="26669" y="425449"/>
                  </a:lnTo>
                  <a:lnTo>
                    <a:pt x="26669" y="422909"/>
                  </a:lnTo>
                  <a:close/>
                </a:path>
                <a:path w="26669" h="842010">
                  <a:moveTo>
                    <a:pt x="26669" y="595629"/>
                  </a:moveTo>
                  <a:lnTo>
                    <a:pt x="0" y="595629"/>
                  </a:lnTo>
                  <a:lnTo>
                    <a:pt x="0" y="601979"/>
                  </a:lnTo>
                  <a:lnTo>
                    <a:pt x="26669" y="601979"/>
                  </a:lnTo>
                  <a:lnTo>
                    <a:pt x="26669" y="595629"/>
                  </a:lnTo>
                  <a:close/>
                </a:path>
                <a:path w="26669" h="842010">
                  <a:moveTo>
                    <a:pt x="26669" y="590549"/>
                  </a:moveTo>
                  <a:lnTo>
                    <a:pt x="0" y="590549"/>
                  </a:lnTo>
                  <a:lnTo>
                    <a:pt x="0" y="594359"/>
                  </a:lnTo>
                  <a:lnTo>
                    <a:pt x="26669" y="594359"/>
                  </a:lnTo>
                  <a:lnTo>
                    <a:pt x="26669" y="590549"/>
                  </a:lnTo>
                  <a:close/>
                </a:path>
                <a:path w="26669" h="842010">
                  <a:moveTo>
                    <a:pt x="26669" y="584199"/>
                  </a:moveTo>
                  <a:lnTo>
                    <a:pt x="0" y="584199"/>
                  </a:lnTo>
                  <a:lnTo>
                    <a:pt x="0" y="589279"/>
                  </a:lnTo>
                  <a:lnTo>
                    <a:pt x="26669" y="589279"/>
                  </a:lnTo>
                  <a:lnTo>
                    <a:pt x="26669" y="584199"/>
                  </a:lnTo>
                  <a:close/>
                </a:path>
                <a:path w="26669" h="842010">
                  <a:moveTo>
                    <a:pt x="26669" y="577849"/>
                  </a:moveTo>
                  <a:lnTo>
                    <a:pt x="0" y="577849"/>
                  </a:lnTo>
                  <a:lnTo>
                    <a:pt x="0" y="582929"/>
                  </a:lnTo>
                  <a:lnTo>
                    <a:pt x="26669" y="582929"/>
                  </a:lnTo>
                  <a:lnTo>
                    <a:pt x="26669" y="577849"/>
                  </a:lnTo>
                  <a:close/>
                </a:path>
                <a:path w="26669" h="842010">
                  <a:moveTo>
                    <a:pt x="26669" y="571499"/>
                  </a:moveTo>
                  <a:lnTo>
                    <a:pt x="0" y="571499"/>
                  </a:lnTo>
                  <a:lnTo>
                    <a:pt x="0" y="576579"/>
                  </a:lnTo>
                  <a:lnTo>
                    <a:pt x="26669" y="576579"/>
                  </a:lnTo>
                  <a:lnTo>
                    <a:pt x="26669" y="571499"/>
                  </a:lnTo>
                  <a:close/>
                </a:path>
                <a:path w="26669" h="842010">
                  <a:moveTo>
                    <a:pt x="26669" y="565149"/>
                  </a:moveTo>
                  <a:lnTo>
                    <a:pt x="0" y="565149"/>
                  </a:lnTo>
                  <a:lnTo>
                    <a:pt x="0" y="570229"/>
                  </a:lnTo>
                  <a:lnTo>
                    <a:pt x="26669" y="570229"/>
                  </a:lnTo>
                  <a:lnTo>
                    <a:pt x="26669" y="565149"/>
                  </a:lnTo>
                  <a:close/>
                </a:path>
                <a:path w="26669" h="842010">
                  <a:moveTo>
                    <a:pt x="26669" y="558799"/>
                  </a:moveTo>
                  <a:lnTo>
                    <a:pt x="0" y="558799"/>
                  </a:lnTo>
                  <a:lnTo>
                    <a:pt x="0" y="563879"/>
                  </a:lnTo>
                  <a:lnTo>
                    <a:pt x="26669" y="563879"/>
                  </a:lnTo>
                  <a:lnTo>
                    <a:pt x="26669" y="558799"/>
                  </a:lnTo>
                  <a:close/>
                </a:path>
                <a:path w="26669" h="842010">
                  <a:moveTo>
                    <a:pt x="26669" y="552449"/>
                  </a:moveTo>
                  <a:lnTo>
                    <a:pt x="0" y="552449"/>
                  </a:lnTo>
                  <a:lnTo>
                    <a:pt x="0" y="557529"/>
                  </a:lnTo>
                  <a:lnTo>
                    <a:pt x="26669" y="557529"/>
                  </a:lnTo>
                  <a:lnTo>
                    <a:pt x="26669" y="552449"/>
                  </a:lnTo>
                  <a:close/>
                </a:path>
                <a:path w="26669" h="842010">
                  <a:moveTo>
                    <a:pt x="26669" y="546099"/>
                  </a:moveTo>
                  <a:lnTo>
                    <a:pt x="0" y="546099"/>
                  </a:lnTo>
                  <a:lnTo>
                    <a:pt x="0" y="551179"/>
                  </a:lnTo>
                  <a:lnTo>
                    <a:pt x="26669" y="551179"/>
                  </a:lnTo>
                  <a:lnTo>
                    <a:pt x="26669" y="546099"/>
                  </a:lnTo>
                  <a:close/>
                </a:path>
                <a:path w="26669" h="842010">
                  <a:moveTo>
                    <a:pt x="26669" y="539749"/>
                  </a:moveTo>
                  <a:lnTo>
                    <a:pt x="0" y="539749"/>
                  </a:lnTo>
                  <a:lnTo>
                    <a:pt x="0" y="544829"/>
                  </a:lnTo>
                  <a:lnTo>
                    <a:pt x="26669" y="544829"/>
                  </a:lnTo>
                  <a:lnTo>
                    <a:pt x="26669" y="539749"/>
                  </a:lnTo>
                  <a:close/>
                </a:path>
                <a:path w="26669" h="842010">
                  <a:moveTo>
                    <a:pt x="26669" y="533399"/>
                  </a:moveTo>
                  <a:lnTo>
                    <a:pt x="0" y="533399"/>
                  </a:lnTo>
                  <a:lnTo>
                    <a:pt x="0" y="538479"/>
                  </a:lnTo>
                  <a:lnTo>
                    <a:pt x="26669" y="538479"/>
                  </a:lnTo>
                  <a:lnTo>
                    <a:pt x="26669" y="533399"/>
                  </a:lnTo>
                  <a:close/>
                </a:path>
                <a:path w="26669" h="842010">
                  <a:moveTo>
                    <a:pt x="26669" y="527049"/>
                  </a:moveTo>
                  <a:lnTo>
                    <a:pt x="0" y="527049"/>
                  </a:lnTo>
                  <a:lnTo>
                    <a:pt x="0" y="532129"/>
                  </a:lnTo>
                  <a:lnTo>
                    <a:pt x="26669" y="532129"/>
                  </a:lnTo>
                  <a:lnTo>
                    <a:pt x="26669" y="527049"/>
                  </a:lnTo>
                  <a:close/>
                </a:path>
                <a:path w="26669" h="842010">
                  <a:moveTo>
                    <a:pt x="26669" y="520699"/>
                  </a:moveTo>
                  <a:lnTo>
                    <a:pt x="0" y="520699"/>
                  </a:lnTo>
                  <a:lnTo>
                    <a:pt x="0" y="525779"/>
                  </a:lnTo>
                  <a:lnTo>
                    <a:pt x="26669" y="525779"/>
                  </a:lnTo>
                  <a:lnTo>
                    <a:pt x="26669" y="520699"/>
                  </a:lnTo>
                  <a:close/>
                </a:path>
                <a:path w="26669" h="842010">
                  <a:moveTo>
                    <a:pt x="26669" y="514349"/>
                  </a:moveTo>
                  <a:lnTo>
                    <a:pt x="0" y="514349"/>
                  </a:lnTo>
                  <a:lnTo>
                    <a:pt x="0" y="519429"/>
                  </a:lnTo>
                  <a:lnTo>
                    <a:pt x="26669" y="519429"/>
                  </a:lnTo>
                  <a:lnTo>
                    <a:pt x="26669" y="514349"/>
                  </a:lnTo>
                  <a:close/>
                </a:path>
                <a:path w="26669" h="842010">
                  <a:moveTo>
                    <a:pt x="26669" y="507999"/>
                  </a:moveTo>
                  <a:lnTo>
                    <a:pt x="0" y="507999"/>
                  </a:lnTo>
                  <a:lnTo>
                    <a:pt x="0" y="513079"/>
                  </a:lnTo>
                  <a:lnTo>
                    <a:pt x="26669" y="513079"/>
                  </a:lnTo>
                  <a:lnTo>
                    <a:pt x="26669" y="507999"/>
                  </a:lnTo>
                  <a:close/>
                </a:path>
                <a:path w="26669" h="842010">
                  <a:moveTo>
                    <a:pt x="26669" y="501649"/>
                  </a:moveTo>
                  <a:lnTo>
                    <a:pt x="0" y="501649"/>
                  </a:lnTo>
                  <a:lnTo>
                    <a:pt x="0" y="506729"/>
                  </a:lnTo>
                  <a:lnTo>
                    <a:pt x="26669" y="506729"/>
                  </a:lnTo>
                  <a:lnTo>
                    <a:pt x="26669" y="501649"/>
                  </a:lnTo>
                  <a:close/>
                </a:path>
                <a:path w="26669" h="842010">
                  <a:moveTo>
                    <a:pt x="26669" y="495299"/>
                  </a:moveTo>
                  <a:lnTo>
                    <a:pt x="0" y="495299"/>
                  </a:lnTo>
                  <a:lnTo>
                    <a:pt x="0" y="500379"/>
                  </a:lnTo>
                  <a:lnTo>
                    <a:pt x="26669" y="500379"/>
                  </a:lnTo>
                  <a:lnTo>
                    <a:pt x="26669" y="495299"/>
                  </a:lnTo>
                  <a:close/>
                </a:path>
                <a:path w="26669" h="842010">
                  <a:moveTo>
                    <a:pt x="26669" y="488949"/>
                  </a:moveTo>
                  <a:lnTo>
                    <a:pt x="0" y="488949"/>
                  </a:lnTo>
                  <a:lnTo>
                    <a:pt x="0" y="494029"/>
                  </a:lnTo>
                  <a:lnTo>
                    <a:pt x="26669" y="494029"/>
                  </a:lnTo>
                  <a:lnTo>
                    <a:pt x="26669" y="488949"/>
                  </a:lnTo>
                  <a:close/>
                </a:path>
                <a:path w="26669" h="842010">
                  <a:moveTo>
                    <a:pt x="26669" y="482599"/>
                  </a:moveTo>
                  <a:lnTo>
                    <a:pt x="0" y="482599"/>
                  </a:lnTo>
                  <a:lnTo>
                    <a:pt x="0" y="487679"/>
                  </a:lnTo>
                  <a:lnTo>
                    <a:pt x="26669" y="487679"/>
                  </a:lnTo>
                  <a:lnTo>
                    <a:pt x="26669" y="482599"/>
                  </a:lnTo>
                  <a:close/>
                </a:path>
                <a:path w="26669" h="842010">
                  <a:moveTo>
                    <a:pt x="26669" y="476249"/>
                  </a:moveTo>
                  <a:lnTo>
                    <a:pt x="0" y="476249"/>
                  </a:lnTo>
                  <a:lnTo>
                    <a:pt x="0" y="481329"/>
                  </a:lnTo>
                  <a:lnTo>
                    <a:pt x="26669" y="481329"/>
                  </a:lnTo>
                  <a:lnTo>
                    <a:pt x="26669" y="476249"/>
                  </a:lnTo>
                  <a:close/>
                </a:path>
                <a:path w="26669" h="842010">
                  <a:moveTo>
                    <a:pt x="26669" y="469899"/>
                  </a:moveTo>
                  <a:lnTo>
                    <a:pt x="0" y="469899"/>
                  </a:lnTo>
                  <a:lnTo>
                    <a:pt x="0" y="474979"/>
                  </a:lnTo>
                  <a:lnTo>
                    <a:pt x="26669" y="474979"/>
                  </a:lnTo>
                  <a:lnTo>
                    <a:pt x="26669" y="469899"/>
                  </a:lnTo>
                  <a:close/>
                </a:path>
                <a:path w="26669" h="842010">
                  <a:moveTo>
                    <a:pt x="26669" y="463549"/>
                  </a:moveTo>
                  <a:lnTo>
                    <a:pt x="0" y="463549"/>
                  </a:lnTo>
                  <a:lnTo>
                    <a:pt x="0" y="468629"/>
                  </a:lnTo>
                  <a:lnTo>
                    <a:pt x="26669" y="468629"/>
                  </a:lnTo>
                  <a:lnTo>
                    <a:pt x="26669" y="463549"/>
                  </a:lnTo>
                  <a:close/>
                </a:path>
                <a:path w="26669" h="842010">
                  <a:moveTo>
                    <a:pt x="26669" y="457199"/>
                  </a:moveTo>
                  <a:lnTo>
                    <a:pt x="0" y="457199"/>
                  </a:lnTo>
                  <a:lnTo>
                    <a:pt x="0" y="462279"/>
                  </a:lnTo>
                  <a:lnTo>
                    <a:pt x="26669" y="462279"/>
                  </a:lnTo>
                  <a:lnTo>
                    <a:pt x="26669" y="457199"/>
                  </a:lnTo>
                  <a:close/>
                </a:path>
                <a:path w="26669" h="842010">
                  <a:moveTo>
                    <a:pt x="26669" y="450849"/>
                  </a:moveTo>
                  <a:lnTo>
                    <a:pt x="0" y="450849"/>
                  </a:lnTo>
                  <a:lnTo>
                    <a:pt x="0" y="455929"/>
                  </a:lnTo>
                  <a:lnTo>
                    <a:pt x="26669" y="455929"/>
                  </a:lnTo>
                  <a:lnTo>
                    <a:pt x="26669" y="450849"/>
                  </a:lnTo>
                  <a:close/>
                </a:path>
                <a:path w="26669" h="842010">
                  <a:moveTo>
                    <a:pt x="26669" y="444499"/>
                  </a:moveTo>
                  <a:lnTo>
                    <a:pt x="0" y="444499"/>
                  </a:lnTo>
                  <a:lnTo>
                    <a:pt x="0" y="449579"/>
                  </a:lnTo>
                  <a:lnTo>
                    <a:pt x="26669" y="449579"/>
                  </a:lnTo>
                  <a:lnTo>
                    <a:pt x="26669" y="444499"/>
                  </a:lnTo>
                  <a:close/>
                </a:path>
                <a:path w="26669" h="842010">
                  <a:moveTo>
                    <a:pt x="26669" y="438149"/>
                  </a:moveTo>
                  <a:lnTo>
                    <a:pt x="0" y="438149"/>
                  </a:lnTo>
                  <a:lnTo>
                    <a:pt x="0" y="443229"/>
                  </a:lnTo>
                  <a:lnTo>
                    <a:pt x="26669" y="443229"/>
                  </a:lnTo>
                  <a:lnTo>
                    <a:pt x="26669" y="438149"/>
                  </a:lnTo>
                  <a:close/>
                </a:path>
                <a:path w="26669" h="842010">
                  <a:moveTo>
                    <a:pt x="26669" y="431799"/>
                  </a:moveTo>
                  <a:lnTo>
                    <a:pt x="0" y="431799"/>
                  </a:lnTo>
                  <a:lnTo>
                    <a:pt x="0" y="436879"/>
                  </a:lnTo>
                  <a:lnTo>
                    <a:pt x="26669" y="436879"/>
                  </a:lnTo>
                  <a:lnTo>
                    <a:pt x="26669" y="431799"/>
                  </a:lnTo>
                  <a:close/>
                </a:path>
                <a:path w="26669" h="842010">
                  <a:moveTo>
                    <a:pt x="26669" y="426719"/>
                  </a:moveTo>
                  <a:lnTo>
                    <a:pt x="0" y="426719"/>
                  </a:lnTo>
                  <a:lnTo>
                    <a:pt x="0" y="430529"/>
                  </a:lnTo>
                  <a:lnTo>
                    <a:pt x="26669" y="430529"/>
                  </a:lnTo>
                  <a:lnTo>
                    <a:pt x="26669" y="426719"/>
                  </a:lnTo>
                  <a:close/>
                </a:path>
                <a:path w="26669" h="842010">
                  <a:moveTo>
                    <a:pt x="1270" y="839469"/>
                  </a:moveTo>
                  <a:lnTo>
                    <a:pt x="0" y="839469"/>
                  </a:lnTo>
                  <a:lnTo>
                    <a:pt x="0" y="842009"/>
                  </a:lnTo>
                  <a:lnTo>
                    <a:pt x="1270" y="842009"/>
                  </a:lnTo>
                  <a:lnTo>
                    <a:pt x="1270" y="839469"/>
                  </a:lnTo>
                  <a:close/>
                </a:path>
                <a:path w="26669" h="842010">
                  <a:moveTo>
                    <a:pt x="5079" y="836929"/>
                  </a:moveTo>
                  <a:lnTo>
                    <a:pt x="0" y="836929"/>
                  </a:lnTo>
                  <a:lnTo>
                    <a:pt x="0" y="838199"/>
                  </a:lnTo>
                  <a:lnTo>
                    <a:pt x="2540" y="838199"/>
                  </a:lnTo>
                  <a:lnTo>
                    <a:pt x="2540" y="839469"/>
                  </a:lnTo>
                  <a:lnTo>
                    <a:pt x="5079" y="839469"/>
                  </a:lnTo>
                  <a:lnTo>
                    <a:pt x="5079" y="836929"/>
                  </a:lnTo>
                  <a:close/>
                </a:path>
                <a:path w="26669" h="842010">
                  <a:moveTo>
                    <a:pt x="7620" y="835659"/>
                  </a:moveTo>
                  <a:lnTo>
                    <a:pt x="6349" y="835659"/>
                  </a:lnTo>
                  <a:lnTo>
                    <a:pt x="6349" y="836929"/>
                  </a:lnTo>
                  <a:lnTo>
                    <a:pt x="7620" y="836929"/>
                  </a:lnTo>
                  <a:lnTo>
                    <a:pt x="7620" y="835659"/>
                  </a:lnTo>
                  <a:close/>
                </a:path>
                <a:path w="26669" h="842010">
                  <a:moveTo>
                    <a:pt x="11429" y="831849"/>
                  </a:moveTo>
                  <a:lnTo>
                    <a:pt x="0" y="831849"/>
                  </a:lnTo>
                  <a:lnTo>
                    <a:pt x="0" y="835659"/>
                  </a:lnTo>
                  <a:lnTo>
                    <a:pt x="10159" y="835659"/>
                  </a:lnTo>
                  <a:lnTo>
                    <a:pt x="10159" y="833119"/>
                  </a:lnTo>
                  <a:lnTo>
                    <a:pt x="11429" y="833119"/>
                  </a:lnTo>
                  <a:lnTo>
                    <a:pt x="11429" y="831849"/>
                  </a:lnTo>
                  <a:close/>
                </a:path>
                <a:path w="26669" h="842010">
                  <a:moveTo>
                    <a:pt x="15240" y="830579"/>
                  </a:moveTo>
                  <a:lnTo>
                    <a:pt x="12699" y="830579"/>
                  </a:lnTo>
                  <a:lnTo>
                    <a:pt x="12699" y="831849"/>
                  </a:lnTo>
                  <a:lnTo>
                    <a:pt x="15240" y="831849"/>
                  </a:lnTo>
                  <a:lnTo>
                    <a:pt x="15240" y="830579"/>
                  </a:lnTo>
                  <a:close/>
                </a:path>
                <a:path w="26669" h="842010">
                  <a:moveTo>
                    <a:pt x="19049" y="825499"/>
                  </a:moveTo>
                  <a:lnTo>
                    <a:pt x="0" y="825499"/>
                  </a:lnTo>
                  <a:lnTo>
                    <a:pt x="0" y="830579"/>
                  </a:lnTo>
                  <a:lnTo>
                    <a:pt x="16509" y="830579"/>
                  </a:lnTo>
                  <a:lnTo>
                    <a:pt x="16509" y="828039"/>
                  </a:lnTo>
                  <a:lnTo>
                    <a:pt x="17779" y="828039"/>
                  </a:lnTo>
                  <a:lnTo>
                    <a:pt x="17779" y="826769"/>
                  </a:lnTo>
                  <a:lnTo>
                    <a:pt x="19049" y="826769"/>
                  </a:lnTo>
                  <a:lnTo>
                    <a:pt x="19049" y="825499"/>
                  </a:lnTo>
                  <a:close/>
                </a:path>
                <a:path w="26669" h="842010">
                  <a:moveTo>
                    <a:pt x="22859" y="824229"/>
                  </a:moveTo>
                  <a:lnTo>
                    <a:pt x="21590" y="824229"/>
                  </a:lnTo>
                  <a:lnTo>
                    <a:pt x="21590" y="825499"/>
                  </a:lnTo>
                  <a:lnTo>
                    <a:pt x="22859" y="825499"/>
                  </a:lnTo>
                  <a:lnTo>
                    <a:pt x="22859" y="824229"/>
                  </a:lnTo>
                  <a:close/>
                </a:path>
                <a:path w="26669" h="842010">
                  <a:moveTo>
                    <a:pt x="26669" y="819149"/>
                  </a:moveTo>
                  <a:lnTo>
                    <a:pt x="0" y="819149"/>
                  </a:lnTo>
                  <a:lnTo>
                    <a:pt x="0" y="824229"/>
                  </a:lnTo>
                  <a:lnTo>
                    <a:pt x="24129" y="824229"/>
                  </a:lnTo>
                  <a:lnTo>
                    <a:pt x="24129" y="821689"/>
                  </a:lnTo>
                  <a:lnTo>
                    <a:pt x="25400" y="821689"/>
                  </a:lnTo>
                  <a:lnTo>
                    <a:pt x="25400" y="820419"/>
                  </a:lnTo>
                  <a:lnTo>
                    <a:pt x="26669" y="820419"/>
                  </a:lnTo>
                  <a:lnTo>
                    <a:pt x="26669" y="819149"/>
                  </a:lnTo>
                  <a:close/>
                </a:path>
                <a:path w="26669" h="842010">
                  <a:moveTo>
                    <a:pt x="26669" y="812800"/>
                  </a:moveTo>
                  <a:lnTo>
                    <a:pt x="0" y="812800"/>
                  </a:lnTo>
                  <a:lnTo>
                    <a:pt x="0" y="817879"/>
                  </a:lnTo>
                  <a:lnTo>
                    <a:pt x="26669" y="817879"/>
                  </a:lnTo>
                  <a:lnTo>
                    <a:pt x="26669" y="812800"/>
                  </a:lnTo>
                  <a:close/>
                </a:path>
                <a:path w="26669" h="842010">
                  <a:moveTo>
                    <a:pt x="26669" y="806449"/>
                  </a:moveTo>
                  <a:lnTo>
                    <a:pt x="0" y="806449"/>
                  </a:lnTo>
                  <a:lnTo>
                    <a:pt x="0" y="811530"/>
                  </a:lnTo>
                  <a:lnTo>
                    <a:pt x="26669" y="811530"/>
                  </a:lnTo>
                  <a:lnTo>
                    <a:pt x="26669" y="806449"/>
                  </a:lnTo>
                  <a:close/>
                </a:path>
                <a:path w="26669" h="842010">
                  <a:moveTo>
                    <a:pt x="26669" y="800099"/>
                  </a:moveTo>
                  <a:lnTo>
                    <a:pt x="0" y="800099"/>
                  </a:lnTo>
                  <a:lnTo>
                    <a:pt x="0" y="805179"/>
                  </a:lnTo>
                  <a:lnTo>
                    <a:pt x="26669" y="805179"/>
                  </a:lnTo>
                  <a:lnTo>
                    <a:pt x="26669" y="800099"/>
                  </a:lnTo>
                  <a:close/>
                </a:path>
                <a:path w="26669" h="842010">
                  <a:moveTo>
                    <a:pt x="26669" y="793750"/>
                  </a:moveTo>
                  <a:lnTo>
                    <a:pt x="0" y="793750"/>
                  </a:lnTo>
                  <a:lnTo>
                    <a:pt x="0" y="798829"/>
                  </a:lnTo>
                  <a:lnTo>
                    <a:pt x="26669" y="798829"/>
                  </a:lnTo>
                  <a:lnTo>
                    <a:pt x="26669" y="793750"/>
                  </a:lnTo>
                  <a:close/>
                </a:path>
                <a:path w="26669" h="842010">
                  <a:moveTo>
                    <a:pt x="26669" y="787399"/>
                  </a:moveTo>
                  <a:lnTo>
                    <a:pt x="0" y="787399"/>
                  </a:lnTo>
                  <a:lnTo>
                    <a:pt x="0" y="792479"/>
                  </a:lnTo>
                  <a:lnTo>
                    <a:pt x="26669" y="792479"/>
                  </a:lnTo>
                  <a:lnTo>
                    <a:pt x="26669" y="787399"/>
                  </a:lnTo>
                  <a:close/>
                </a:path>
                <a:path w="26669" h="842010">
                  <a:moveTo>
                    <a:pt x="26669" y="781050"/>
                  </a:moveTo>
                  <a:lnTo>
                    <a:pt x="0" y="781050"/>
                  </a:lnTo>
                  <a:lnTo>
                    <a:pt x="0" y="786129"/>
                  </a:lnTo>
                  <a:lnTo>
                    <a:pt x="26669" y="786129"/>
                  </a:lnTo>
                  <a:lnTo>
                    <a:pt x="26669" y="781050"/>
                  </a:lnTo>
                  <a:close/>
                </a:path>
                <a:path w="26669" h="842010">
                  <a:moveTo>
                    <a:pt x="26669" y="774699"/>
                  </a:moveTo>
                  <a:lnTo>
                    <a:pt x="0" y="774699"/>
                  </a:lnTo>
                  <a:lnTo>
                    <a:pt x="0" y="779779"/>
                  </a:lnTo>
                  <a:lnTo>
                    <a:pt x="26669" y="779779"/>
                  </a:lnTo>
                  <a:lnTo>
                    <a:pt x="26669" y="774699"/>
                  </a:lnTo>
                  <a:close/>
                </a:path>
                <a:path w="26669" h="842010">
                  <a:moveTo>
                    <a:pt x="26669" y="768349"/>
                  </a:moveTo>
                  <a:lnTo>
                    <a:pt x="0" y="768349"/>
                  </a:lnTo>
                  <a:lnTo>
                    <a:pt x="0" y="773429"/>
                  </a:lnTo>
                  <a:lnTo>
                    <a:pt x="26669" y="773429"/>
                  </a:lnTo>
                  <a:lnTo>
                    <a:pt x="26669" y="768349"/>
                  </a:lnTo>
                  <a:close/>
                </a:path>
                <a:path w="26669" h="842010">
                  <a:moveTo>
                    <a:pt x="26669" y="761999"/>
                  </a:moveTo>
                  <a:lnTo>
                    <a:pt x="0" y="761999"/>
                  </a:lnTo>
                  <a:lnTo>
                    <a:pt x="0" y="767079"/>
                  </a:lnTo>
                  <a:lnTo>
                    <a:pt x="26669" y="767079"/>
                  </a:lnTo>
                  <a:lnTo>
                    <a:pt x="26669" y="761999"/>
                  </a:lnTo>
                  <a:close/>
                </a:path>
                <a:path w="26669" h="842010">
                  <a:moveTo>
                    <a:pt x="26669" y="755649"/>
                  </a:moveTo>
                  <a:lnTo>
                    <a:pt x="0" y="755649"/>
                  </a:lnTo>
                  <a:lnTo>
                    <a:pt x="0" y="760729"/>
                  </a:lnTo>
                  <a:lnTo>
                    <a:pt x="26669" y="760729"/>
                  </a:lnTo>
                  <a:lnTo>
                    <a:pt x="26669" y="755649"/>
                  </a:lnTo>
                  <a:close/>
                </a:path>
                <a:path w="26669" h="842010">
                  <a:moveTo>
                    <a:pt x="26669" y="749299"/>
                  </a:moveTo>
                  <a:lnTo>
                    <a:pt x="0" y="749299"/>
                  </a:lnTo>
                  <a:lnTo>
                    <a:pt x="0" y="754379"/>
                  </a:lnTo>
                  <a:lnTo>
                    <a:pt x="26669" y="754379"/>
                  </a:lnTo>
                  <a:lnTo>
                    <a:pt x="26669" y="749299"/>
                  </a:lnTo>
                  <a:close/>
                </a:path>
                <a:path w="26669" h="842010">
                  <a:moveTo>
                    <a:pt x="26669" y="742949"/>
                  </a:moveTo>
                  <a:lnTo>
                    <a:pt x="0" y="742949"/>
                  </a:lnTo>
                  <a:lnTo>
                    <a:pt x="0" y="748029"/>
                  </a:lnTo>
                  <a:lnTo>
                    <a:pt x="26669" y="748029"/>
                  </a:lnTo>
                  <a:lnTo>
                    <a:pt x="26669" y="742949"/>
                  </a:lnTo>
                  <a:close/>
                </a:path>
                <a:path w="26669" h="842010">
                  <a:moveTo>
                    <a:pt x="26669" y="736599"/>
                  </a:moveTo>
                  <a:lnTo>
                    <a:pt x="0" y="736599"/>
                  </a:lnTo>
                  <a:lnTo>
                    <a:pt x="0" y="741679"/>
                  </a:lnTo>
                  <a:lnTo>
                    <a:pt x="26669" y="741679"/>
                  </a:lnTo>
                  <a:lnTo>
                    <a:pt x="26669" y="736599"/>
                  </a:lnTo>
                  <a:close/>
                </a:path>
                <a:path w="26669" h="842010">
                  <a:moveTo>
                    <a:pt x="26669" y="730249"/>
                  </a:moveTo>
                  <a:lnTo>
                    <a:pt x="0" y="730249"/>
                  </a:lnTo>
                  <a:lnTo>
                    <a:pt x="0" y="735329"/>
                  </a:lnTo>
                  <a:lnTo>
                    <a:pt x="26669" y="735329"/>
                  </a:lnTo>
                  <a:lnTo>
                    <a:pt x="26669" y="730249"/>
                  </a:lnTo>
                  <a:close/>
                </a:path>
                <a:path w="26669" h="842010">
                  <a:moveTo>
                    <a:pt x="26669" y="723899"/>
                  </a:moveTo>
                  <a:lnTo>
                    <a:pt x="0" y="723899"/>
                  </a:lnTo>
                  <a:lnTo>
                    <a:pt x="0" y="728979"/>
                  </a:lnTo>
                  <a:lnTo>
                    <a:pt x="26669" y="728979"/>
                  </a:lnTo>
                  <a:lnTo>
                    <a:pt x="26669" y="723899"/>
                  </a:lnTo>
                  <a:close/>
                </a:path>
                <a:path w="26669" h="842010">
                  <a:moveTo>
                    <a:pt x="26669" y="717549"/>
                  </a:moveTo>
                  <a:lnTo>
                    <a:pt x="0" y="717549"/>
                  </a:lnTo>
                  <a:lnTo>
                    <a:pt x="0" y="722629"/>
                  </a:lnTo>
                  <a:lnTo>
                    <a:pt x="26669" y="722629"/>
                  </a:lnTo>
                  <a:lnTo>
                    <a:pt x="26669" y="717549"/>
                  </a:lnTo>
                  <a:close/>
                </a:path>
                <a:path w="26669" h="842010">
                  <a:moveTo>
                    <a:pt x="26669" y="711199"/>
                  </a:moveTo>
                  <a:lnTo>
                    <a:pt x="0" y="711199"/>
                  </a:lnTo>
                  <a:lnTo>
                    <a:pt x="0" y="716279"/>
                  </a:lnTo>
                  <a:lnTo>
                    <a:pt x="26669" y="716279"/>
                  </a:lnTo>
                  <a:lnTo>
                    <a:pt x="26669" y="711199"/>
                  </a:lnTo>
                  <a:close/>
                </a:path>
                <a:path w="26669" h="842010">
                  <a:moveTo>
                    <a:pt x="26669" y="704849"/>
                  </a:moveTo>
                  <a:lnTo>
                    <a:pt x="0" y="704849"/>
                  </a:lnTo>
                  <a:lnTo>
                    <a:pt x="0" y="709929"/>
                  </a:lnTo>
                  <a:lnTo>
                    <a:pt x="26669" y="709929"/>
                  </a:lnTo>
                  <a:lnTo>
                    <a:pt x="26669" y="704849"/>
                  </a:lnTo>
                  <a:close/>
                </a:path>
                <a:path w="26669" h="842010">
                  <a:moveTo>
                    <a:pt x="26669" y="698499"/>
                  </a:moveTo>
                  <a:lnTo>
                    <a:pt x="0" y="698499"/>
                  </a:lnTo>
                  <a:lnTo>
                    <a:pt x="0" y="703579"/>
                  </a:lnTo>
                  <a:lnTo>
                    <a:pt x="26669" y="703579"/>
                  </a:lnTo>
                  <a:lnTo>
                    <a:pt x="26669" y="698499"/>
                  </a:lnTo>
                  <a:close/>
                </a:path>
                <a:path w="26669" h="842010">
                  <a:moveTo>
                    <a:pt x="26669" y="692149"/>
                  </a:moveTo>
                  <a:lnTo>
                    <a:pt x="0" y="692149"/>
                  </a:lnTo>
                  <a:lnTo>
                    <a:pt x="0" y="697229"/>
                  </a:lnTo>
                  <a:lnTo>
                    <a:pt x="26669" y="697229"/>
                  </a:lnTo>
                  <a:lnTo>
                    <a:pt x="26669" y="692149"/>
                  </a:lnTo>
                  <a:close/>
                </a:path>
                <a:path w="26669" h="842010">
                  <a:moveTo>
                    <a:pt x="26669" y="685799"/>
                  </a:moveTo>
                  <a:lnTo>
                    <a:pt x="0" y="685799"/>
                  </a:lnTo>
                  <a:lnTo>
                    <a:pt x="0" y="690880"/>
                  </a:lnTo>
                  <a:lnTo>
                    <a:pt x="26669" y="690880"/>
                  </a:lnTo>
                  <a:lnTo>
                    <a:pt x="26669" y="685799"/>
                  </a:lnTo>
                  <a:close/>
                </a:path>
                <a:path w="26669" h="842010">
                  <a:moveTo>
                    <a:pt x="26669" y="679449"/>
                  </a:moveTo>
                  <a:lnTo>
                    <a:pt x="0" y="679449"/>
                  </a:lnTo>
                  <a:lnTo>
                    <a:pt x="0" y="684529"/>
                  </a:lnTo>
                  <a:lnTo>
                    <a:pt x="26669" y="684529"/>
                  </a:lnTo>
                  <a:lnTo>
                    <a:pt x="26669" y="679449"/>
                  </a:lnTo>
                  <a:close/>
                </a:path>
                <a:path w="26669" h="842010">
                  <a:moveTo>
                    <a:pt x="26669" y="673099"/>
                  </a:moveTo>
                  <a:lnTo>
                    <a:pt x="0" y="673099"/>
                  </a:lnTo>
                  <a:lnTo>
                    <a:pt x="0" y="678180"/>
                  </a:lnTo>
                  <a:lnTo>
                    <a:pt x="26669" y="678180"/>
                  </a:lnTo>
                  <a:lnTo>
                    <a:pt x="26669" y="673099"/>
                  </a:lnTo>
                  <a:close/>
                </a:path>
                <a:path w="26669" h="842010">
                  <a:moveTo>
                    <a:pt x="26669" y="666749"/>
                  </a:moveTo>
                  <a:lnTo>
                    <a:pt x="0" y="666749"/>
                  </a:lnTo>
                  <a:lnTo>
                    <a:pt x="0" y="671829"/>
                  </a:lnTo>
                  <a:lnTo>
                    <a:pt x="26669" y="671829"/>
                  </a:lnTo>
                  <a:lnTo>
                    <a:pt x="26669" y="666749"/>
                  </a:lnTo>
                  <a:close/>
                </a:path>
                <a:path w="26669" h="842010">
                  <a:moveTo>
                    <a:pt x="26669" y="660399"/>
                  </a:moveTo>
                  <a:lnTo>
                    <a:pt x="0" y="660399"/>
                  </a:lnTo>
                  <a:lnTo>
                    <a:pt x="0" y="665479"/>
                  </a:lnTo>
                  <a:lnTo>
                    <a:pt x="26669" y="665479"/>
                  </a:lnTo>
                  <a:lnTo>
                    <a:pt x="26669" y="660399"/>
                  </a:lnTo>
                  <a:close/>
                </a:path>
                <a:path w="26669" h="842010">
                  <a:moveTo>
                    <a:pt x="26669" y="652780"/>
                  </a:moveTo>
                  <a:lnTo>
                    <a:pt x="0" y="652780"/>
                  </a:lnTo>
                  <a:lnTo>
                    <a:pt x="0" y="659129"/>
                  </a:lnTo>
                  <a:lnTo>
                    <a:pt x="26669" y="659129"/>
                  </a:lnTo>
                  <a:lnTo>
                    <a:pt x="26669" y="652780"/>
                  </a:lnTo>
                  <a:close/>
                </a:path>
                <a:path w="26669" h="842010">
                  <a:moveTo>
                    <a:pt x="26669" y="647699"/>
                  </a:moveTo>
                  <a:lnTo>
                    <a:pt x="0" y="647699"/>
                  </a:lnTo>
                  <a:lnTo>
                    <a:pt x="0" y="651509"/>
                  </a:lnTo>
                  <a:lnTo>
                    <a:pt x="26669" y="651509"/>
                  </a:lnTo>
                  <a:lnTo>
                    <a:pt x="26669" y="647699"/>
                  </a:lnTo>
                  <a:close/>
                </a:path>
                <a:path w="26669" h="842010">
                  <a:moveTo>
                    <a:pt x="26669" y="640080"/>
                  </a:moveTo>
                  <a:lnTo>
                    <a:pt x="0" y="640080"/>
                  </a:lnTo>
                  <a:lnTo>
                    <a:pt x="0" y="646430"/>
                  </a:lnTo>
                  <a:lnTo>
                    <a:pt x="26669" y="646430"/>
                  </a:lnTo>
                  <a:lnTo>
                    <a:pt x="26669" y="640080"/>
                  </a:lnTo>
                  <a:close/>
                </a:path>
                <a:path w="26669" h="842010">
                  <a:moveTo>
                    <a:pt x="26669" y="634999"/>
                  </a:moveTo>
                  <a:lnTo>
                    <a:pt x="0" y="634999"/>
                  </a:lnTo>
                  <a:lnTo>
                    <a:pt x="0" y="638809"/>
                  </a:lnTo>
                  <a:lnTo>
                    <a:pt x="26669" y="638809"/>
                  </a:lnTo>
                  <a:lnTo>
                    <a:pt x="26669" y="634999"/>
                  </a:lnTo>
                  <a:close/>
                </a:path>
                <a:path w="26669" h="842010">
                  <a:moveTo>
                    <a:pt x="26669" y="615949"/>
                  </a:moveTo>
                  <a:lnTo>
                    <a:pt x="0" y="615949"/>
                  </a:lnTo>
                  <a:lnTo>
                    <a:pt x="0" y="633729"/>
                  </a:lnTo>
                  <a:lnTo>
                    <a:pt x="26669" y="633729"/>
                  </a:lnTo>
                  <a:lnTo>
                    <a:pt x="26669" y="615949"/>
                  </a:lnTo>
                  <a:close/>
                </a:path>
                <a:path w="26669" h="842010">
                  <a:moveTo>
                    <a:pt x="26669" y="609599"/>
                  </a:moveTo>
                  <a:lnTo>
                    <a:pt x="0" y="609599"/>
                  </a:lnTo>
                  <a:lnTo>
                    <a:pt x="0" y="614680"/>
                  </a:lnTo>
                  <a:lnTo>
                    <a:pt x="26669" y="614680"/>
                  </a:lnTo>
                  <a:lnTo>
                    <a:pt x="26669" y="609599"/>
                  </a:lnTo>
                  <a:close/>
                </a:path>
                <a:path w="26669" h="842010">
                  <a:moveTo>
                    <a:pt x="26669" y="604519"/>
                  </a:moveTo>
                  <a:lnTo>
                    <a:pt x="0" y="604519"/>
                  </a:lnTo>
                  <a:lnTo>
                    <a:pt x="0" y="608329"/>
                  </a:lnTo>
                  <a:lnTo>
                    <a:pt x="26669" y="608329"/>
                  </a:lnTo>
                  <a:lnTo>
                    <a:pt x="26669" y="604519"/>
                  </a:lnTo>
                  <a:close/>
                </a:path>
              </a:pathLst>
            </a:custGeom>
            <a:solidFill>
              <a:srgbClr val="303030"/>
            </a:solidFill>
          </p:spPr>
          <p:txBody>
            <a:bodyPr bIns="0" lIns="0" rIns="0" rtlCol="0" tIns="0" wrap="square"/>
            <a:p/>
          </p:txBody>
        </p:sp>
        <p:sp>
          <p:nvSpPr>
            <p:cNvPr id="1048997" name="object 276"/>
            <p:cNvSpPr/>
            <p:nvPr/>
          </p:nvSpPr>
          <p:spPr>
            <a:xfrm>
              <a:off x="1151890" y="5599429"/>
              <a:ext cx="25400" cy="876300"/>
            </a:xfrm>
            <a:custGeom>
              <a:avLst/>
              <a:ahLst/>
              <a:rect l="l" t="t" r="r" b="b"/>
              <a:pathLst>
                <a:path w="25400" h="876300">
                  <a:moveTo>
                    <a:pt x="2540" y="0"/>
                  </a:moveTo>
                  <a:lnTo>
                    <a:pt x="0" y="0"/>
                  </a:lnTo>
                  <a:lnTo>
                    <a:pt x="0" y="5080"/>
                  </a:lnTo>
                  <a:lnTo>
                    <a:pt x="7620" y="5080"/>
                  </a:lnTo>
                  <a:lnTo>
                    <a:pt x="7620" y="3810"/>
                  </a:lnTo>
                  <a:lnTo>
                    <a:pt x="6350" y="3810"/>
                  </a:lnTo>
                  <a:lnTo>
                    <a:pt x="6350" y="2540"/>
                  </a:lnTo>
                  <a:lnTo>
                    <a:pt x="5080" y="2540"/>
                  </a:lnTo>
                  <a:lnTo>
                    <a:pt x="5080" y="1270"/>
                  </a:lnTo>
                  <a:lnTo>
                    <a:pt x="2540" y="1270"/>
                  </a:lnTo>
                  <a:lnTo>
                    <a:pt x="2540" y="0"/>
                  </a:lnTo>
                  <a:close/>
                </a:path>
                <a:path w="25400" h="876300">
                  <a:moveTo>
                    <a:pt x="10160" y="5080"/>
                  </a:moveTo>
                  <a:lnTo>
                    <a:pt x="0" y="5080"/>
                  </a:lnTo>
                  <a:lnTo>
                    <a:pt x="0" y="11430"/>
                  </a:lnTo>
                  <a:lnTo>
                    <a:pt x="16510" y="11430"/>
                  </a:lnTo>
                  <a:lnTo>
                    <a:pt x="16510" y="10160"/>
                  </a:lnTo>
                  <a:lnTo>
                    <a:pt x="15240" y="10160"/>
                  </a:lnTo>
                  <a:lnTo>
                    <a:pt x="15240" y="8890"/>
                  </a:lnTo>
                  <a:lnTo>
                    <a:pt x="12700" y="8890"/>
                  </a:lnTo>
                  <a:lnTo>
                    <a:pt x="12700" y="7620"/>
                  </a:lnTo>
                  <a:lnTo>
                    <a:pt x="11430" y="7620"/>
                  </a:lnTo>
                  <a:lnTo>
                    <a:pt x="11430" y="6350"/>
                  </a:lnTo>
                  <a:lnTo>
                    <a:pt x="10160" y="6350"/>
                  </a:lnTo>
                  <a:lnTo>
                    <a:pt x="10160" y="5080"/>
                  </a:lnTo>
                  <a:close/>
                </a:path>
                <a:path w="25400" h="876300">
                  <a:moveTo>
                    <a:pt x="17780" y="11430"/>
                  </a:moveTo>
                  <a:lnTo>
                    <a:pt x="0" y="11430"/>
                  </a:lnTo>
                  <a:lnTo>
                    <a:pt x="0" y="17780"/>
                  </a:lnTo>
                  <a:lnTo>
                    <a:pt x="24130" y="17780"/>
                  </a:lnTo>
                  <a:lnTo>
                    <a:pt x="24130" y="16510"/>
                  </a:lnTo>
                  <a:lnTo>
                    <a:pt x="22860" y="16510"/>
                  </a:lnTo>
                  <a:lnTo>
                    <a:pt x="22860" y="15240"/>
                  </a:lnTo>
                  <a:lnTo>
                    <a:pt x="21590" y="15240"/>
                  </a:lnTo>
                  <a:lnTo>
                    <a:pt x="21590" y="13970"/>
                  </a:lnTo>
                  <a:lnTo>
                    <a:pt x="19050" y="13970"/>
                  </a:lnTo>
                  <a:lnTo>
                    <a:pt x="19050" y="12700"/>
                  </a:lnTo>
                  <a:lnTo>
                    <a:pt x="17780" y="12700"/>
                  </a:lnTo>
                  <a:lnTo>
                    <a:pt x="17780" y="11430"/>
                  </a:lnTo>
                  <a:close/>
                </a:path>
                <a:path w="25400" h="876300">
                  <a:moveTo>
                    <a:pt x="25400" y="17780"/>
                  </a:moveTo>
                  <a:lnTo>
                    <a:pt x="0" y="17780"/>
                  </a:lnTo>
                  <a:lnTo>
                    <a:pt x="0" y="24130"/>
                  </a:lnTo>
                  <a:lnTo>
                    <a:pt x="25400" y="24130"/>
                  </a:lnTo>
                  <a:lnTo>
                    <a:pt x="25400" y="17780"/>
                  </a:lnTo>
                  <a:close/>
                </a:path>
                <a:path w="25400" h="876300">
                  <a:moveTo>
                    <a:pt x="25400" y="24130"/>
                  </a:moveTo>
                  <a:lnTo>
                    <a:pt x="0" y="24130"/>
                  </a:lnTo>
                  <a:lnTo>
                    <a:pt x="0" y="30480"/>
                  </a:lnTo>
                  <a:lnTo>
                    <a:pt x="25400" y="30480"/>
                  </a:lnTo>
                  <a:lnTo>
                    <a:pt x="25400" y="24130"/>
                  </a:lnTo>
                  <a:close/>
                </a:path>
                <a:path w="25400" h="876300">
                  <a:moveTo>
                    <a:pt x="25400" y="30480"/>
                  </a:moveTo>
                  <a:lnTo>
                    <a:pt x="0" y="30480"/>
                  </a:lnTo>
                  <a:lnTo>
                    <a:pt x="0" y="36830"/>
                  </a:lnTo>
                  <a:lnTo>
                    <a:pt x="25400" y="36830"/>
                  </a:lnTo>
                  <a:lnTo>
                    <a:pt x="25400" y="30480"/>
                  </a:lnTo>
                  <a:close/>
                </a:path>
                <a:path w="25400" h="876300">
                  <a:moveTo>
                    <a:pt x="25400" y="36830"/>
                  </a:moveTo>
                  <a:lnTo>
                    <a:pt x="0" y="36830"/>
                  </a:lnTo>
                  <a:lnTo>
                    <a:pt x="0" y="49530"/>
                  </a:lnTo>
                  <a:lnTo>
                    <a:pt x="25400" y="49530"/>
                  </a:lnTo>
                  <a:lnTo>
                    <a:pt x="25400" y="36830"/>
                  </a:lnTo>
                  <a:close/>
                </a:path>
                <a:path w="25400" h="876300">
                  <a:moveTo>
                    <a:pt x="25400" y="49530"/>
                  </a:moveTo>
                  <a:lnTo>
                    <a:pt x="0" y="49530"/>
                  </a:lnTo>
                  <a:lnTo>
                    <a:pt x="0" y="55880"/>
                  </a:lnTo>
                  <a:lnTo>
                    <a:pt x="25400" y="55880"/>
                  </a:lnTo>
                  <a:lnTo>
                    <a:pt x="25400" y="49530"/>
                  </a:lnTo>
                  <a:close/>
                </a:path>
                <a:path w="25400" h="876300">
                  <a:moveTo>
                    <a:pt x="25400" y="55880"/>
                  </a:moveTo>
                  <a:lnTo>
                    <a:pt x="0" y="55880"/>
                  </a:lnTo>
                  <a:lnTo>
                    <a:pt x="0" y="62230"/>
                  </a:lnTo>
                  <a:lnTo>
                    <a:pt x="25400" y="62230"/>
                  </a:lnTo>
                  <a:lnTo>
                    <a:pt x="25400" y="55880"/>
                  </a:lnTo>
                  <a:close/>
                </a:path>
                <a:path w="25400" h="876300">
                  <a:moveTo>
                    <a:pt x="25400" y="62230"/>
                  </a:moveTo>
                  <a:lnTo>
                    <a:pt x="0" y="62230"/>
                  </a:lnTo>
                  <a:lnTo>
                    <a:pt x="0" y="74930"/>
                  </a:lnTo>
                  <a:lnTo>
                    <a:pt x="25400" y="74930"/>
                  </a:lnTo>
                  <a:lnTo>
                    <a:pt x="25400" y="62230"/>
                  </a:lnTo>
                  <a:close/>
                </a:path>
                <a:path w="25400" h="876300">
                  <a:moveTo>
                    <a:pt x="25400" y="74930"/>
                  </a:moveTo>
                  <a:lnTo>
                    <a:pt x="0" y="74930"/>
                  </a:lnTo>
                  <a:lnTo>
                    <a:pt x="0" y="81280"/>
                  </a:lnTo>
                  <a:lnTo>
                    <a:pt x="25400" y="81280"/>
                  </a:lnTo>
                  <a:lnTo>
                    <a:pt x="25400" y="74930"/>
                  </a:lnTo>
                  <a:close/>
                </a:path>
                <a:path w="25400" h="876300">
                  <a:moveTo>
                    <a:pt x="25400" y="81280"/>
                  </a:moveTo>
                  <a:lnTo>
                    <a:pt x="0" y="81280"/>
                  </a:lnTo>
                  <a:lnTo>
                    <a:pt x="0" y="87630"/>
                  </a:lnTo>
                  <a:lnTo>
                    <a:pt x="25400" y="87630"/>
                  </a:lnTo>
                  <a:lnTo>
                    <a:pt x="25400" y="81280"/>
                  </a:lnTo>
                  <a:close/>
                </a:path>
                <a:path w="25400" h="876300">
                  <a:moveTo>
                    <a:pt x="25400" y="87630"/>
                  </a:moveTo>
                  <a:lnTo>
                    <a:pt x="0" y="87630"/>
                  </a:lnTo>
                  <a:lnTo>
                    <a:pt x="0" y="93980"/>
                  </a:lnTo>
                  <a:lnTo>
                    <a:pt x="25400" y="93980"/>
                  </a:lnTo>
                  <a:lnTo>
                    <a:pt x="25400" y="87630"/>
                  </a:lnTo>
                  <a:close/>
                </a:path>
                <a:path w="25400" h="876300">
                  <a:moveTo>
                    <a:pt x="25400" y="93980"/>
                  </a:moveTo>
                  <a:lnTo>
                    <a:pt x="0" y="93980"/>
                  </a:lnTo>
                  <a:lnTo>
                    <a:pt x="0" y="116840"/>
                  </a:lnTo>
                  <a:lnTo>
                    <a:pt x="25400" y="116840"/>
                  </a:lnTo>
                  <a:lnTo>
                    <a:pt x="25400" y="93980"/>
                  </a:lnTo>
                  <a:close/>
                </a:path>
                <a:path w="25400" h="876300">
                  <a:moveTo>
                    <a:pt x="25400" y="116840"/>
                  </a:moveTo>
                  <a:lnTo>
                    <a:pt x="0" y="116840"/>
                  </a:lnTo>
                  <a:lnTo>
                    <a:pt x="0" y="119380"/>
                  </a:lnTo>
                  <a:lnTo>
                    <a:pt x="25400" y="119380"/>
                  </a:lnTo>
                  <a:lnTo>
                    <a:pt x="25400" y="116840"/>
                  </a:lnTo>
                  <a:close/>
                </a:path>
                <a:path w="25400" h="876300">
                  <a:moveTo>
                    <a:pt x="25400" y="119380"/>
                  </a:moveTo>
                  <a:lnTo>
                    <a:pt x="0" y="119380"/>
                  </a:lnTo>
                  <a:lnTo>
                    <a:pt x="0" y="123190"/>
                  </a:lnTo>
                  <a:lnTo>
                    <a:pt x="25400" y="123190"/>
                  </a:lnTo>
                  <a:lnTo>
                    <a:pt x="25400" y="119380"/>
                  </a:lnTo>
                  <a:close/>
                </a:path>
                <a:path w="25400" h="876300">
                  <a:moveTo>
                    <a:pt x="25400" y="123190"/>
                  </a:moveTo>
                  <a:lnTo>
                    <a:pt x="0" y="123190"/>
                  </a:lnTo>
                  <a:lnTo>
                    <a:pt x="0" y="125730"/>
                  </a:lnTo>
                  <a:lnTo>
                    <a:pt x="25400" y="125730"/>
                  </a:lnTo>
                  <a:lnTo>
                    <a:pt x="25400" y="123190"/>
                  </a:lnTo>
                  <a:close/>
                </a:path>
                <a:path w="25400" h="876300">
                  <a:moveTo>
                    <a:pt x="25400" y="125730"/>
                  </a:moveTo>
                  <a:lnTo>
                    <a:pt x="0" y="125730"/>
                  </a:lnTo>
                  <a:lnTo>
                    <a:pt x="0" y="129540"/>
                  </a:lnTo>
                  <a:lnTo>
                    <a:pt x="25400" y="129540"/>
                  </a:lnTo>
                  <a:lnTo>
                    <a:pt x="25400" y="125730"/>
                  </a:lnTo>
                  <a:close/>
                </a:path>
                <a:path w="25400" h="876300">
                  <a:moveTo>
                    <a:pt x="25400" y="129540"/>
                  </a:moveTo>
                  <a:lnTo>
                    <a:pt x="0" y="129540"/>
                  </a:lnTo>
                  <a:lnTo>
                    <a:pt x="0" y="135890"/>
                  </a:lnTo>
                  <a:lnTo>
                    <a:pt x="25400" y="135890"/>
                  </a:lnTo>
                  <a:lnTo>
                    <a:pt x="25400" y="129540"/>
                  </a:lnTo>
                  <a:close/>
                </a:path>
                <a:path w="25400" h="876300">
                  <a:moveTo>
                    <a:pt x="25400" y="135890"/>
                  </a:moveTo>
                  <a:lnTo>
                    <a:pt x="0" y="135890"/>
                  </a:lnTo>
                  <a:lnTo>
                    <a:pt x="0" y="138430"/>
                  </a:lnTo>
                  <a:lnTo>
                    <a:pt x="25400" y="138430"/>
                  </a:lnTo>
                  <a:lnTo>
                    <a:pt x="25400" y="135890"/>
                  </a:lnTo>
                  <a:close/>
                </a:path>
                <a:path w="25400" h="876300">
                  <a:moveTo>
                    <a:pt x="25400" y="138430"/>
                  </a:moveTo>
                  <a:lnTo>
                    <a:pt x="0" y="138430"/>
                  </a:lnTo>
                  <a:lnTo>
                    <a:pt x="0" y="142240"/>
                  </a:lnTo>
                  <a:lnTo>
                    <a:pt x="25400" y="142240"/>
                  </a:lnTo>
                  <a:lnTo>
                    <a:pt x="25400" y="138430"/>
                  </a:lnTo>
                  <a:close/>
                </a:path>
                <a:path w="25400" h="876300">
                  <a:moveTo>
                    <a:pt x="25400" y="142240"/>
                  </a:moveTo>
                  <a:lnTo>
                    <a:pt x="0" y="142240"/>
                  </a:lnTo>
                  <a:lnTo>
                    <a:pt x="0" y="144780"/>
                  </a:lnTo>
                  <a:lnTo>
                    <a:pt x="25400" y="144780"/>
                  </a:lnTo>
                  <a:lnTo>
                    <a:pt x="25400" y="142240"/>
                  </a:lnTo>
                  <a:close/>
                </a:path>
                <a:path w="25400" h="876300">
                  <a:moveTo>
                    <a:pt x="25400" y="144780"/>
                  </a:moveTo>
                  <a:lnTo>
                    <a:pt x="0" y="144780"/>
                  </a:lnTo>
                  <a:lnTo>
                    <a:pt x="0" y="148590"/>
                  </a:lnTo>
                  <a:lnTo>
                    <a:pt x="25400" y="148590"/>
                  </a:lnTo>
                  <a:lnTo>
                    <a:pt x="25400" y="144780"/>
                  </a:lnTo>
                  <a:close/>
                </a:path>
                <a:path w="25400" h="876300">
                  <a:moveTo>
                    <a:pt x="25400" y="148590"/>
                  </a:moveTo>
                  <a:lnTo>
                    <a:pt x="0" y="148590"/>
                  </a:lnTo>
                  <a:lnTo>
                    <a:pt x="0" y="151130"/>
                  </a:lnTo>
                  <a:lnTo>
                    <a:pt x="25400" y="151130"/>
                  </a:lnTo>
                  <a:lnTo>
                    <a:pt x="25400" y="148590"/>
                  </a:lnTo>
                  <a:close/>
                </a:path>
                <a:path w="25400" h="876300">
                  <a:moveTo>
                    <a:pt x="25400" y="151130"/>
                  </a:moveTo>
                  <a:lnTo>
                    <a:pt x="0" y="151130"/>
                  </a:lnTo>
                  <a:lnTo>
                    <a:pt x="0" y="154940"/>
                  </a:lnTo>
                  <a:lnTo>
                    <a:pt x="25400" y="154940"/>
                  </a:lnTo>
                  <a:lnTo>
                    <a:pt x="25400" y="151130"/>
                  </a:lnTo>
                  <a:close/>
                </a:path>
                <a:path w="25400" h="876300">
                  <a:moveTo>
                    <a:pt x="25400" y="154940"/>
                  </a:moveTo>
                  <a:lnTo>
                    <a:pt x="0" y="154940"/>
                  </a:lnTo>
                  <a:lnTo>
                    <a:pt x="0" y="157480"/>
                  </a:lnTo>
                  <a:lnTo>
                    <a:pt x="25400" y="157480"/>
                  </a:lnTo>
                  <a:lnTo>
                    <a:pt x="25400" y="154940"/>
                  </a:lnTo>
                  <a:close/>
                </a:path>
                <a:path w="25400" h="876300">
                  <a:moveTo>
                    <a:pt x="25400" y="157480"/>
                  </a:moveTo>
                  <a:lnTo>
                    <a:pt x="0" y="157480"/>
                  </a:lnTo>
                  <a:lnTo>
                    <a:pt x="0" y="161290"/>
                  </a:lnTo>
                  <a:lnTo>
                    <a:pt x="25400" y="161290"/>
                  </a:lnTo>
                  <a:lnTo>
                    <a:pt x="25400" y="157480"/>
                  </a:lnTo>
                  <a:close/>
                </a:path>
                <a:path w="25400" h="876300">
                  <a:moveTo>
                    <a:pt x="25400" y="161290"/>
                  </a:moveTo>
                  <a:lnTo>
                    <a:pt x="0" y="161290"/>
                  </a:lnTo>
                  <a:lnTo>
                    <a:pt x="0" y="163830"/>
                  </a:lnTo>
                  <a:lnTo>
                    <a:pt x="25400" y="163830"/>
                  </a:lnTo>
                  <a:lnTo>
                    <a:pt x="25400" y="161290"/>
                  </a:lnTo>
                  <a:close/>
                </a:path>
                <a:path w="25400" h="876300">
                  <a:moveTo>
                    <a:pt x="25400" y="163830"/>
                  </a:moveTo>
                  <a:lnTo>
                    <a:pt x="0" y="163830"/>
                  </a:lnTo>
                  <a:lnTo>
                    <a:pt x="0" y="170180"/>
                  </a:lnTo>
                  <a:lnTo>
                    <a:pt x="25400" y="170180"/>
                  </a:lnTo>
                  <a:lnTo>
                    <a:pt x="25400" y="163830"/>
                  </a:lnTo>
                  <a:close/>
                </a:path>
                <a:path w="25400" h="876300">
                  <a:moveTo>
                    <a:pt x="25400" y="170180"/>
                  </a:moveTo>
                  <a:lnTo>
                    <a:pt x="0" y="170180"/>
                  </a:lnTo>
                  <a:lnTo>
                    <a:pt x="0" y="176530"/>
                  </a:lnTo>
                  <a:lnTo>
                    <a:pt x="25400" y="176530"/>
                  </a:lnTo>
                  <a:lnTo>
                    <a:pt x="25400" y="170180"/>
                  </a:lnTo>
                  <a:close/>
                </a:path>
                <a:path w="25400" h="876300">
                  <a:moveTo>
                    <a:pt x="25400" y="176530"/>
                  </a:moveTo>
                  <a:lnTo>
                    <a:pt x="0" y="176530"/>
                  </a:lnTo>
                  <a:lnTo>
                    <a:pt x="0" y="180340"/>
                  </a:lnTo>
                  <a:lnTo>
                    <a:pt x="25400" y="180340"/>
                  </a:lnTo>
                  <a:lnTo>
                    <a:pt x="25400" y="176530"/>
                  </a:lnTo>
                  <a:close/>
                </a:path>
                <a:path w="25400" h="876300">
                  <a:moveTo>
                    <a:pt x="25400" y="180340"/>
                  </a:moveTo>
                  <a:lnTo>
                    <a:pt x="0" y="180340"/>
                  </a:lnTo>
                  <a:lnTo>
                    <a:pt x="0" y="182880"/>
                  </a:lnTo>
                  <a:lnTo>
                    <a:pt x="25400" y="182880"/>
                  </a:lnTo>
                  <a:lnTo>
                    <a:pt x="25400" y="180340"/>
                  </a:lnTo>
                  <a:close/>
                </a:path>
                <a:path w="25400" h="876300">
                  <a:moveTo>
                    <a:pt x="25400" y="182880"/>
                  </a:moveTo>
                  <a:lnTo>
                    <a:pt x="0" y="182880"/>
                  </a:lnTo>
                  <a:lnTo>
                    <a:pt x="0" y="218440"/>
                  </a:lnTo>
                  <a:lnTo>
                    <a:pt x="25400" y="218440"/>
                  </a:lnTo>
                  <a:lnTo>
                    <a:pt x="25400" y="182880"/>
                  </a:lnTo>
                  <a:close/>
                </a:path>
                <a:path w="25400" h="876300">
                  <a:moveTo>
                    <a:pt x="25400" y="218440"/>
                  </a:moveTo>
                  <a:lnTo>
                    <a:pt x="0" y="218440"/>
                  </a:lnTo>
                  <a:lnTo>
                    <a:pt x="0" y="220980"/>
                  </a:lnTo>
                  <a:lnTo>
                    <a:pt x="25400" y="220980"/>
                  </a:lnTo>
                  <a:lnTo>
                    <a:pt x="25400" y="218440"/>
                  </a:lnTo>
                  <a:close/>
                </a:path>
                <a:path w="25400" h="876300">
                  <a:moveTo>
                    <a:pt x="25400" y="220980"/>
                  </a:moveTo>
                  <a:lnTo>
                    <a:pt x="0" y="220980"/>
                  </a:lnTo>
                  <a:lnTo>
                    <a:pt x="0" y="224790"/>
                  </a:lnTo>
                  <a:lnTo>
                    <a:pt x="25400" y="224790"/>
                  </a:lnTo>
                  <a:lnTo>
                    <a:pt x="25400" y="220980"/>
                  </a:lnTo>
                  <a:close/>
                </a:path>
                <a:path w="25400" h="876300">
                  <a:moveTo>
                    <a:pt x="25400" y="224790"/>
                  </a:moveTo>
                  <a:lnTo>
                    <a:pt x="0" y="224790"/>
                  </a:lnTo>
                  <a:lnTo>
                    <a:pt x="0" y="227330"/>
                  </a:lnTo>
                  <a:lnTo>
                    <a:pt x="25400" y="227330"/>
                  </a:lnTo>
                  <a:lnTo>
                    <a:pt x="25400" y="224790"/>
                  </a:lnTo>
                  <a:close/>
                </a:path>
                <a:path w="25400" h="876300">
                  <a:moveTo>
                    <a:pt x="25400" y="227330"/>
                  </a:moveTo>
                  <a:lnTo>
                    <a:pt x="0" y="227330"/>
                  </a:lnTo>
                  <a:lnTo>
                    <a:pt x="0" y="231140"/>
                  </a:lnTo>
                  <a:lnTo>
                    <a:pt x="25400" y="231140"/>
                  </a:lnTo>
                  <a:lnTo>
                    <a:pt x="25400" y="227330"/>
                  </a:lnTo>
                  <a:close/>
                </a:path>
                <a:path w="25400" h="876300">
                  <a:moveTo>
                    <a:pt x="25400" y="231140"/>
                  </a:moveTo>
                  <a:lnTo>
                    <a:pt x="0" y="231140"/>
                  </a:lnTo>
                  <a:lnTo>
                    <a:pt x="0" y="234950"/>
                  </a:lnTo>
                  <a:lnTo>
                    <a:pt x="25400" y="234950"/>
                  </a:lnTo>
                  <a:lnTo>
                    <a:pt x="25400" y="231140"/>
                  </a:lnTo>
                  <a:close/>
                </a:path>
                <a:path w="25400" h="876300">
                  <a:moveTo>
                    <a:pt x="2540" y="354330"/>
                  </a:moveTo>
                  <a:lnTo>
                    <a:pt x="0" y="354330"/>
                  </a:lnTo>
                  <a:lnTo>
                    <a:pt x="0" y="358140"/>
                  </a:lnTo>
                  <a:lnTo>
                    <a:pt x="6350" y="358140"/>
                  </a:lnTo>
                  <a:lnTo>
                    <a:pt x="6350" y="356870"/>
                  </a:lnTo>
                  <a:lnTo>
                    <a:pt x="3810" y="356870"/>
                  </a:lnTo>
                  <a:lnTo>
                    <a:pt x="3810" y="355600"/>
                  </a:lnTo>
                  <a:lnTo>
                    <a:pt x="2540" y="355600"/>
                  </a:lnTo>
                  <a:lnTo>
                    <a:pt x="2540" y="354330"/>
                  </a:lnTo>
                  <a:close/>
                </a:path>
                <a:path w="25400" h="876300">
                  <a:moveTo>
                    <a:pt x="8890" y="358140"/>
                  </a:moveTo>
                  <a:lnTo>
                    <a:pt x="0" y="358140"/>
                  </a:lnTo>
                  <a:lnTo>
                    <a:pt x="0" y="360680"/>
                  </a:lnTo>
                  <a:lnTo>
                    <a:pt x="11430" y="360680"/>
                  </a:lnTo>
                  <a:lnTo>
                    <a:pt x="11430" y="359410"/>
                  </a:lnTo>
                  <a:lnTo>
                    <a:pt x="8890" y="359410"/>
                  </a:lnTo>
                  <a:lnTo>
                    <a:pt x="8890" y="358140"/>
                  </a:lnTo>
                  <a:close/>
                </a:path>
                <a:path w="25400" h="876300">
                  <a:moveTo>
                    <a:pt x="12700" y="360680"/>
                  </a:moveTo>
                  <a:lnTo>
                    <a:pt x="0" y="360680"/>
                  </a:lnTo>
                  <a:lnTo>
                    <a:pt x="0" y="364490"/>
                  </a:lnTo>
                  <a:lnTo>
                    <a:pt x="17780" y="364490"/>
                  </a:lnTo>
                  <a:lnTo>
                    <a:pt x="17780" y="363220"/>
                  </a:lnTo>
                  <a:lnTo>
                    <a:pt x="15240" y="363220"/>
                  </a:lnTo>
                  <a:lnTo>
                    <a:pt x="15240" y="361950"/>
                  </a:lnTo>
                  <a:lnTo>
                    <a:pt x="12700" y="361950"/>
                  </a:lnTo>
                  <a:lnTo>
                    <a:pt x="12700" y="360680"/>
                  </a:lnTo>
                  <a:close/>
                </a:path>
                <a:path w="25400" h="876300">
                  <a:moveTo>
                    <a:pt x="20320" y="364490"/>
                  </a:moveTo>
                  <a:lnTo>
                    <a:pt x="0" y="364490"/>
                  </a:lnTo>
                  <a:lnTo>
                    <a:pt x="0" y="367030"/>
                  </a:lnTo>
                  <a:lnTo>
                    <a:pt x="22860" y="367030"/>
                  </a:lnTo>
                  <a:lnTo>
                    <a:pt x="22860" y="365760"/>
                  </a:lnTo>
                  <a:lnTo>
                    <a:pt x="20320" y="365760"/>
                  </a:lnTo>
                  <a:lnTo>
                    <a:pt x="20320" y="364490"/>
                  </a:lnTo>
                  <a:close/>
                </a:path>
                <a:path w="25400" h="876300">
                  <a:moveTo>
                    <a:pt x="24130" y="367030"/>
                  </a:moveTo>
                  <a:lnTo>
                    <a:pt x="0" y="367030"/>
                  </a:lnTo>
                  <a:lnTo>
                    <a:pt x="0" y="373380"/>
                  </a:lnTo>
                  <a:lnTo>
                    <a:pt x="25400" y="373380"/>
                  </a:lnTo>
                  <a:lnTo>
                    <a:pt x="25400" y="368300"/>
                  </a:lnTo>
                  <a:lnTo>
                    <a:pt x="24130" y="368300"/>
                  </a:lnTo>
                  <a:lnTo>
                    <a:pt x="24130" y="367030"/>
                  </a:lnTo>
                  <a:close/>
                </a:path>
                <a:path w="25400" h="876300">
                  <a:moveTo>
                    <a:pt x="25400" y="373380"/>
                  </a:moveTo>
                  <a:lnTo>
                    <a:pt x="0" y="373380"/>
                  </a:lnTo>
                  <a:lnTo>
                    <a:pt x="0" y="383540"/>
                  </a:lnTo>
                  <a:lnTo>
                    <a:pt x="25400" y="383540"/>
                  </a:lnTo>
                  <a:lnTo>
                    <a:pt x="25400" y="373380"/>
                  </a:lnTo>
                  <a:close/>
                </a:path>
                <a:path w="25400" h="876300">
                  <a:moveTo>
                    <a:pt x="25400" y="383540"/>
                  </a:moveTo>
                  <a:lnTo>
                    <a:pt x="0" y="383540"/>
                  </a:lnTo>
                  <a:lnTo>
                    <a:pt x="0" y="386080"/>
                  </a:lnTo>
                  <a:lnTo>
                    <a:pt x="25400" y="386080"/>
                  </a:lnTo>
                  <a:lnTo>
                    <a:pt x="25400" y="383540"/>
                  </a:lnTo>
                  <a:close/>
                </a:path>
                <a:path w="25400" h="876300">
                  <a:moveTo>
                    <a:pt x="25400" y="386080"/>
                  </a:moveTo>
                  <a:lnTo>
                    <a:pt x="0" y="386080"/>
                  </a:lnTo>
                  <a:lnTo>
                    <a:pt x="0" y="389890"/>
                  </a:lnTo>
                  <a:lnTo>
                    <a:pt x="25400" y="389890"/>
                  </a:lnTo>
                  <a:lnTo>
                    <a:pt x="25400" y="386080"/>
                  </a:lnTo>
                  <a:close/>
                </a:path>
                <a:path w="25400" h="876300">
                  <a:moveTo>
                    <a:pt x="25400" y="389890"/>
                  </a:moveTo>
                  <a:lnTo>
                    <a:pt x="0" y="389890"/>
                  </a:lnTo>
                  <a:lnTo>
                    <a:pt x="0" y="392430"/>
                  </a:lnTo>
                  <a:lnTo>
                    <a:pt x="25400" y="392430"/>
                  </a:lnTo>
                  <a:lnTo>
                    <a:pt x="25400" y="389890"/>
                  </a:lnTo>
                  <a:close/>
                </a:path>
                <a:path w="25400" h="876300">
                  <a:moveTo>
                    <a:pt x="25400" y="392430"/>
                  </a:moveTo>
                  <a:lnTo>
                    <a:pt x="0" y="392430"/>
                  </a:lnTo>
                  <a:lnTo>
                    <a:pt x="0" y="396240"/>
                  </a:lnTo>
                  <a:lnTo>
                    <a:pt x="25400" y="396240"/>
                  </a:lnTo>
                  <a:lnTo>
                    <a:pt x="25400" y="392430"/>
                  </a:lnTo>
                  <a:close/>
                </a:path>
                <a:path w="25400" h="876300">
                  <a:moveTo>
                    <a:pt x="25400" y="396240"/>
                  </a:moveTo>
                  <a:lnTo>
                    <a:pt x="0" y="396240"/>
                  </a:lnTo>
                  <a:lnTo>
                    <a:pt x="0" y="398780"/>
                  </a:lnTo>
                  <a:lnTo>
                    <a:pt x="25400" y="398780"/>
                  </a:lnTo>
                  <a:lnTo>
                    <a:pt x="25400" y="396240"/>
                  </a:lnTo>
                  <a:close/>
                </a:path>
                <a:path w="25400" h="876300">
                  <a:moveTo>
                    <a:pt x="25400" y="398780"/>
                  </a:moveTo>
                  <a:lnTo>
                    <a:pt x="0" y="398780"/>
                  </a:lnTo>
                  <a:lnTo>
                    <a:pt x="0" y="402590"/>
                  </a:lnTo>
                  <a:lnTo>
                    <a:pt x="25400" y="402590"/>
                  </a:lnTo>
                  <a:lnTo>
                    <a:pt x="25400" y="398780"/>
                  </a:lnTo>
                  <a:close/>
                </a:path>
                <a:path w="25400" h="876300">
                  <a:moveTo>
                    <a:pt x="25400" y="402590"/>
                  </a:moveTo>
                  <a:lnTo>
                    <a:pt x="0" y="402590"/>
                  </a:lnTo>
                  <a:lnTo>
                    <a:pt x="0" y="408940"/>
                  </a:lnTo>
                  <a:lnTo>
                    <a:pt x="25400" y="408940"/>
                  </a:lnTo>
                  <a:lnTo>
                    <a:pt x="25400" y="402590"/>
                  </a:lnTo>
                  <a:close/>
                </a:path>
                <a:path w="25400" h="876300">
                  <a:moveTo>
                    <a:pt x="25400" y="408940"/>
                  </a:moveTo>
                  <a:lnTo>
                    <a:pt x="0" y="408940"/>
                  </a:lnTo>
                  <a:lnTo>
                    <a:pt x="0" y="411480"/>
                  </a:lnTo>
                  <a:lnTo>
                    <a:pt x="25400" y="411480"/>
                  </a:lnTo>
                  <a:lnTo>
                    <a:pt x="25400" y="408940"/>
                  </a:lnTo>
                  <a:close/>
                </a:path>
                <a:path w="25400" h="876300">
                  <a:moveTo>
                    <a:pt x="25400" y="411480"/>
                  </a:moveTo>
                  <a:lnTo>
                    <a:pt x="0" y="411480"/>
                  </a:lnTo>
                  <a:lnTo>
                    <a:pt x="0" y="417830"/>
                  </a:lnTo>
                  <a:lnTo>
                    <a:pt x="25400" y="417830"/>
                  </a:lnTo>
                  <a:lnTo>
                    <a:pt x="25400" y="411480"/>
                  </a:lnTo>
                  <a:close/>
                </a:path>
                <a:path w="25400" h="876300">
                  <a:moveTo>
                    <a:pt x="25400" y="417830"/>
                  </a:moveTo>
                  <a:lnTo>
                    <a:pt x="0" y="417830"/>
                  </a:lnTo>
                  <a:lnTo>
                    <a:pt x="0" y="424180"/>
                  </a:lnTo>
                  <a:lnTo>
                    <a:pt x="25400" y="424180"/>
                  </a:lnTo>
                  <a:lnTo>
                    <a:pt x="25400" y="417830"/>
                  </a:lnTo>
                  <a:close/>
                </a:path>
                <a:path w="25400" h="876300">
                  <a:moveTo>
                    <a:pt x="25400" y="424180"/>
                  </a:moveTo>
                  <a:lnTo>
                    <a:pt x="0" y="424180"/>
                  </a:lnTo>
                  <a:lnTo>
                    <a:pt x="0" y="430530"/>
                  </a:lnTo>
                  <a:lnTo>
                    <a:pt x="25400" y="430530"/>
                  </a:lnTo>
                  <a:lnTo>
                    <a:pt x="25400" y="424180"/>
                  </a:lnTo>
                  <a:close/>
                </a:path>
                <a:path w="25400" h="876300">
                  <a:moveTo>
                    <a:pt x="25400" y="430530"/>
                  </a:moveTo>
                  <a:lnTo>
                    <a:pt x="0" y="430530"/>
                  </a:lnTo>
                  <a:lnTo>
                    <a:pt x="0" y="434340"/>
                  </a:lnTo>
                  <a:lnTo>
                    <a:pt x="25400" y="434340"/>
                  </a:lnTo>
                  <a:lnTo>
                    <a:pt x="25400" y="430530"/>
                  </a:lnTo>
                  <a:close/>
                </a:path>
                <a:path w="25400" h="876300">
                  <a:moveTo>
                    <a:pt x="25400" y="434340"/>
                  </a:moveTo>
                  <a:lnTo>
                    <a:pt x="0" y="434340"/>
                  </a:lnTo>
                  <a:lnTo>
                    <a:pt x="0" y="436880"/>
                  </a:lnTo>
                  <a:lnTo>
                    <a:pt x="25400" y="436880"/>
                  </a:lnTo>
                  <a:lnTo>
                    <a:pt x="25400" y="434340"/>
                  </a:lnTo>
                  <a:close/>
                </a:path>
                <a:path w="25400" h="876300">
                  <a:moveTo>
                    <a:pt x="25400" y="436880"/>
                  </a:moveTo>
                  <a:lnTo>
                    <a:pt x="0" y="436880"/>
                  </a:lnTo>
                  <a:lnTo>
                    <a:pt x="0" y="440690"/>
                  </a:lnTo>
                  <a:lnTo>
                    <a:pt x="25400" y="440690"/>
                  </a:lnTo>
                  <a:lnTo>
                    <a:pt x="25400" y="436880"/>
                  </a:lnTo>
                  <a:close/>
                </a:path>
                <a:path w="25400" h="876300">
                  <a:moveTo>
                    <a:pt x="25400" y="440690"/>
                  </a:moveTo>
                  <a:lnTo>
                    <a:pt x="0" y="440690"/>
                  </a:lnTo>
                  <a:lnTo>
                    <a:pt x="0" y="443230"/>
                  </a:lnTo>
                  <a:lnTo>
                    <a:pt x="25400" y="443230"/>
                  </a:lnTo>
                  <a:lnTo>
                    <a:pt x="25400" y="440690"/>
                  </a:lnTo>
                  <a:close/>
                </a:path>
                <a:path w="25400" h="876300">
                  <a:moveTo>
                    <a:pt x="25400" y="613410"/>
                  </a:moveTo>
                  <a:lnTo>
                    <a:pt x="0" y="613410"/>
                  </a:lnTo>
                  <a:lnTo>
                    <a:pt x="0" y="619760"/>
                  </a:lnTo>
                  <a:lnTo>
                    <a:pt x="25400" y="619760"/>
                  </a:lnTo>
                  <a:lnTo>
                    <a:pt x="25400" y="613410"/>
                  </a:lnTo>
                  <a:close/>
                </a:path>
                <a:path w="25400" h="876300">
                  <a:moveTo>
                    <a:pt x="25400" y="608330"/>
                  </a:moveTo>
                  <a:lnTo>
                    <a:pt x="0" y="608330"/>
                  </a:lnTo>
                  <a:lnTo>
                    <a:pt x="0" y="612140"/>
                  </a:lnTo>
                  <a:lnTo>
                    <a:pt x="25400" y="612140"/>
                  </a:lnTo>
                  <a:lnTo>
                    <a:pt x="25400" y="608330"/>
                  </a:lnTo>
                  <a:close/>
                </a:path>
                <a:path w="25400" h="876300">
                  <a:moveTo>
                    <a:pt x="25400" y="601980"/>
                  </a:moveTo>
                  <a:lnTo>
                    <a:pt x="0" y="601980"/>
                  </a:lnTo>
                  <a:lnTo>
                    <a:pt x="0" y="607060"/>
                  </a:lnTo>
                  <a:lnTo>
                    <a:pt x="25400" y="607060"/>
                  </a:lnTo>
                  <a:lnTo>
                    <a:pt x="25400" y="601980"/>
                  </a:lnTo>
                  <a:close/>
                </a:path>
                <a:path w="25400" h="876300">
                  <a:moveTo>
                    <a:pt x="25400" y="595630"/>
                  </a:moveTo>
                  <a:lnTo>
                    <a:pt x="0" y="595630"/>
                  </a:lnTo>
                  <a:lnTo>
                    <a:pt x="0" y="600710"/>
                  </a:lnTo>
                  <a:lnTo>
                    <a:pt x="25400" y="600710"/>
                  </a:lnTo>
                  <a:lnTo>
                    <a:pt x="25400" y="595630"/>
                  </a:lnTo>
                  <a:close/>
                </a:path>
                <a:path w="25400" h="876300">
                  <a:moveTo>
                    <a:pt x="25400" y="589280"/>
                  </a:moveTo>
                  <a:lnTo>
                    <a:pt x="0" y="589280"/>
                  </a:lnTo>
                  <a:lnTo>
                    <a:pt x="0" y="594360"/>
                  </a:lnTo>
                  <a:lnTo>
                    <a:pt x="25400" y="594360"/>
                  </a:lnTo>
                  <a:lnTo>
                    <a:pt x="25400" y="589280"/>
                  </a:lnTo>
                  <a:close/>
                </a:path>
                <a:path w="25400" h="876300">
                  <a:moveTo>
                    <a:pt x="25400" y="582930"/>
                  </a:moveTo>
                  <a:lnTo>
                    <a:pt x="0" y="582930"/>
                  </a:lnTo>
                  <a:lnTo>
                    <a:pt x="0" y="588010"/>
                  </a:lnTo>
                  <a:lnTo>
                    <a:pt x="25400" y="588010"/>
                  </a:lnTo>
                  <a:lnTo>
                    <a:pt x="25400" y="582930"/>
                  </a:lnTo>
                  <a:close/>
                </a:path>
                <a:path w="25400" h="876300">
                  <a:moveTo>
                    <a:pt x="25400" y="576580"/>
                  </a:moveTo>
                  <a:lnTo>
                    <a:pt x="0" y="576580"/>
                  </a:lnTo>
                  <a:lnTo>
                    <a:pt x="0" y="581660"/>
                  </a:lnTo>
                  <a:lnTo>
                    <a:pt x="25400" y="581660"/>
                  </a:lnTo>
                  <a:lnTo>
                    <a:pt x="25400" y="576580"/>
                  </a:lnTo>
                  <a:close/>
                </a:path>
                <a:path w="25400" h="876300">
                  <a:moveTo>
                    <a:pt x="25400" y="570230"/>
                  </a:moveTo>
                  <a:lnTo>
                    <a:pt x="0" y="570230"/>
                  </a:lnTo>
                  <a:lnTo>
                    <a:pt x="0" y="575310"/>
                  </a:lnTo>
                  <a:lnTo>
                    <a:pt x="25400" y="575310"/>
                  </a:lnTo>
                  <a:lnTo>
                    <a:pt x="25400" y="570230"/>
                  </a:lnTo>
                  <a:close/>
                </a:path>
                <a:path w="25400" h="876300">
                  <a:moveTo>
                    <a:pt x="25400" y="563880"/>
                  </a:moveTo>
                  <a:lnTo>
                    <a:pt x="0" y="563880"/>
                  </a:lnTo>
                  <a:lnTo>
                    <a:pt x="0" y="568960"/>
                  </a:lnTo>
                  <a:lnTo>
                    <a:pt x="25400" y="568960"/>
                  </a:lnTo>
                  <a:lnTo>
                    <a:pt x="25400" y="563880"/>
                  </a:lnTo>
                  <a:close/>
                </a:path>
                <a:path w="25400" h="876300">
                  <a:moveTo>
                    <a:pt x="25400" y="557530"/>
                  </a:moveTo>
                  <a:lnTo>
                    <a:pt x="0" y="557530"/>
                  </a:lnTo>
                  <a:lnTo>
                    <a:pt x="0" y="562610"/>
                  </a:lnTo>
                  <a:lnTo>
                    <a:pt x="25400" y="562610"/>
                  </a:lnTo>
                  <a:lnTo>
                    <a:pt x="25400" y="557530"/>
                  </a:lnTo>
                  <a:close/>
                </a:path>
                <a:path w="25400" h="876300">
                  <a:moveTo>
                    <a:pt x="25400" y="551180"/>
                  </a:moveTo>
                  <a:lnTo>
                    <a:pt x="0" y="551180"/>
                  </a:lnTo>
                  <a:lnTo>
                    <a:pt x="0" y="556260"/>
                  </a:lnTo>
                  <a:lnTo>
                    <a:pt x="25400" y="556260"/>
                  </a:lnTo>
                  <a:lnTo>
                    <a:pt x="25400" y="551180"/>
                  </a:lnTo>
                  <a:close/>
                </a:path>
                <a:path w="25400" h="876300">
                  <a:moveTo>
                    <a:pt x="25400" y="544830"/>
                  </a:moveTo>
                  <a:lnTo>
                    <a:pt x="0" y="544830"/>
                  </a:lnTo>
                  <a:lnTo>
                    <a:pt x="0" y="549910"/>
                  </a:lnTo>
                  <a:lnTo>
                    <a:pt x="25400" y="549910"/>
                  </a:lnTo>
                  <a:lnTo>
                    <a:pt x="25400" y="544830"/>
                  </a:lnTo>
                  <a:close/>
                </a:path>
                <a:path w="25400" h="876300">
                  <a:moveTo>
                    <a:pt x="25400" y="538480"/>
                  </a:moveTo>
                  <a:lnTo>
                    <a:pt x="0" y="538480"/>
                  </a:lnTo>
                  <a:lnTo>
                    <a:pt x="0" y="543560"/>
                  </a:lnTo>
                  <a:lnTo>
                    <a:pt x="25400" y="543560"/>
                  </a:lnTo>
                  <a:lnTo>
                    <a:pt x="25400" y="538480"/>
                  </a:lnTo>
                  <a:close/>
                </a:path>
                <a:path w="25400" h="876300">
                  <a:moveTo>
                    <a:pt x="25400" y="532130"/>
                  </a:moveTo>
                  <a:lnTo>
                    <a:pt x="0" y="532130"/>
                  </a:lnTo>
                  <a:lnTo>
                    <a:pt x="0" y="537210"/>
                  </a:lnTo>
                  <a:lnTo>
                    <a:pt x="25400" y="537210"/>
                  </a:lnTo>
                  <a:lnTo>
                    <a:pt x="25400" y="532130"/>
                  </a:lnTo>
                  <a:close/>
                </a:path>
                <a:path w="25400" h="876300">
                  <a:moveTo>
                    <a:pt x="25400" y="525780"/>
                  </a:moveTo>
                  <a:lnTo>
                    <a:pt x="0" y="525780"/>
                  </a:lnTo>
                  <a:lnTo>
                    <a:pt x="0" y="530860"/>
                  </a:lnTo>
                  <a:lnTo>
                    <a:pt x="25400" y="530860"/>
                  </a:lnTo>
                  <a:lnTo>
                    <a:pt x="25400" y="525780"/>
                  </a:lnTo>
                  <a:close/>
                </a:path>
                <a:path w="25400" h="876300">
                  <a:moveTo>
                    <a:pt x="25400" y="519430"/>
                  </a:moveTo>
                  <a:lnTo>
                    <a:pt x="0" y="519430"/>
                  </a:lnTo>
                  <a:lnTo>
                    <a:pt x="0" y="524510"/>
                  </a:lnTo>
                  <a:lnTo>
                    <a:pt x="25400" y="524510"/>
                  </a:lnTo>
                  <a:lnTo>
                    <a:pt x="25400" y="519430"/>
                  </a:lnTo>
                  <a:close/>
                </a:path>
                <a:path w="25400" h="876300">
                  <a:moveTo>
                    <a:pt x="25400" y="513080"/>
                  </a:moveTo>
                  <a:lnTo>
                    <a:pt x="0" y="513080"/>
                  </a:lnTo>
                  <a:lnTo>
                    <a:pt x="0" y="518160"/>
                  </a:lnTo>
                  <a:lnTo>
                    <a:pt x="25400" y="518160"/>
                  </a:lnTo>
                  <a:lnTo>
                    <a:pt x="25400" y="513080"/>
                  </a:lnTo>
                  <a:close/>
                </a:path>
                <a:path w="25400" h="876300">
                  <a:moveTo>
                    <a:pt x="25400" y="506730"/>
                  </a:moveTo>
                  <a:lnTo>
                    <a:pt x="0" y="506730"/>
                  </a:lnTo>
                  <a:lnTo>
                    <a:pt x="0" y="511810"/>
                  </a:lnTo>
                  <a:lnTo>
                    <a:pt x="25400" y="511810"/>
                  </a:lnTo>
                  <a:lnTo>
                    <a:pt x="25400" y="506730"/>
                  </a:lnTo>
                  <a:close/>
                </a:path>
                <a:path w="25400" h="876300">
                  <a:moveTo>
                    <a:pt x="25400" y="500380"/>
                  </a:moveTo>
                  <a:lnTo>
                    <a:pt x="0" y="500380"/>
                  </a:lnTo>
                  <a:lnTo>
                    <a:pt x="0" y="505460"/>
                  </a:lnTo>
                  <a:lnTo>
                    <a:pt x="25400" y="505460"/>
                  </a:lnTo>
                  <a:lnTo>
                    <a:pt x="25400" y="500380"/>
                  </a:lnTo>
                  <a:close/>
                </a:path>
                <a:path w="25400" h="876300">
                  <a:moveTo>
                    <a:pt x="25400" y="494030"/>
                  </a:moveTo>
                  <a:lnTo>
                    <a:pt x="0" y="494030"/>
                  </a:lnTo>
                  <a:lnTo>
                    <a:pt x="0" y="499110"/>
                  </a:lnTo>
                  <a:lnTo>
                    <a:pt x="25400" y="499110"/>
                  </a:lnTo>
                  <a:lnTo>
                    <a:pt x="25400" y="494030"/>
                  </a:lnTo>
                  <a:close/>
                </a:path>
                <a:path w="25400" h="876300">
                  <a:moveTo>
                    <a:pt x="25400" y="487680"/>
                  </a:moveTo>
                  <a:lnTo>
                    <a:pt x="0" y="487680"/>
                  </a:lnTo>
                  <a:lnTo>
                    <a:pt x="0" y="492760"/>
                  </a:lnTo>
                  <a:lnTo>
                    <a:pt x="25400" y="492760"/>
                  </a:lnTo>
                  <a:lnTo>
                    <a:pt x="25400" y="487680"/>
                  </a:lnTo>
                  <a:close/>
                </a:path>
                <a:path w="25400" h="876300">
                  <a:moveTo>
                    <a:pt x="25400" y="481330"/>
                  </a:moveTo>
                  <a:lnTo>
                    <a:pt x="0" y="481330"/>
                  </a:lnTo>
                  <a:lnTo>
                    <a:pt x="0" y="486410"/>
                  </a:lnTo>
                  <a:lnTo>
                    <a:pt x="25400" y="486410"/>
                  </a:lnTo>
                  <a:lnTo>
                    <a:pt x="25400" y="481330"/>
                  </a:lnTo>
                  <a:close/>
                </a:path>
                <a:path w="25400" h="876300">
                  <a:moveTo>
                    <a:pt x="25400" y="474980"/>
                  </a:moveTo>
                  <a:lnTo>
                    <a:pt x="0" y="474980"/>
                  </a:lnTo>
                  <a:lnTo>
                    <a:pt x="0" y="480060"/>
                  </a:lnTo>
                  <a:lnTo>
                    <a:pt x="25400" y="480060"/>
                  </a:lnTo>
                  <a:lnTo>
                    <a:pt x="25400" y="474980"/>
                  </a:lnTo>
                  <a:close/>
                </a:path>
                <a:path w="25400" h="876300">
                  <a:moveTo>
                    <a:pt x="25400" y="468630"/>
                  </a:moveTo>
                  <a:lnTo>
                    <a:pt x="0" y="468630"/>
                  </a:lnTo>
                  <a:lnTo>
                    <a:pt x="0" y="473710"/>
                  </a:lnTo>
                  <a:lnTo>
                    <a:pt x="25400" y="473710"/>
                  </a:lnTo>
                  <a:lnTo>
                    <a:pt x="25400" y="468630"/>
                  </a:lnTo>
                  <a:close/>
                </a:path>
                <a:path w="25400" h="876300">
                  <a:moveTo>
                    <a:pt x="25400" y="462280"/>
                  </a:moveTo>
                  <a:lnTo>
                    <a:pt x="0" y="462280"/>
                  </a:lnTo>
                  <a:lnTo>
                    <a:pt x="0" y="467360"/>
                  </a:lnTo>
                  <a:lnTo>
                    <a:pt x="25400" y="467360"/>
                  </a:lnTo>
                  <a:lnTo>
                    <a:pt x="25400" y="462280"/>
                  </a:lnTo>
                  <a:close/>
                </a:path>
                <a:path w="25400" h="876300">
                  <a:moveTo>
                    <a:pt x="25400" y="455930"/>
                  </a:moveTo>
                  <a:lnTo>
                    <a:pt x="0" y="455930"/>
                  </a:lnTo>
                  <a:lnTo>
                    <a:pt x="0" y="461010"/>
                  </a:lnTo>
                  <a:lnTo>
                    <a:pt x="25400" y="461010"/>
                  </a:lnTo>
                  <a:lnTo>
                    <a:pt x="25400" y="455930"/>
                  </a:lnTo>
                  <a:close/>
                </a:path>
                <a:path w="25400" h="876300">
                  <a:moveTo>
                    <a:pt x="25400" y="449580"/>
                  </a:moveTo>
                  <a:lnTo>
                    <a:pt x="0" y="449580"/>
                  </a:lnTo>
                  <a:lnTo>
                    <a:pt x="0" y="454660"/>
                  </a:lnTo>
                  <a:lnTo>
                    <a:pt x="25400" y="454660"/>
                  </a:lnTo>
                  <a:lnTo>
                    <a:pt x="25400" y="449580"/>
                  </a:lnTo>
                  <a:close/>
                </a:path>
                <a:path w="25400" h="876300">
                  <a:moveTo>
                    <a:pt x="25400" y="444500"/>
                  </a:moveTo>
                  <a:lnTo>
                    <a:pt x="0" y="444500"/>
                  </a:lnTo>
                  <a:lnTo>
                    <a:pt x="0" y="448310"/>
                  </a:lnTo>
                  <a:lnTo>
                    <a:pt x="25400" y="448310"/>
                  </a:lnTo>
                  <a:lnTo>
                    <a:pt x="25400" y="444500"/>
                  </a:lnTo>
                  <a:close/>
                </a:path>
                <a:path w="25400" h="876300">
                  <a:moveTo>
                    <a:pt x="2540" y="873760"/>
                  </a:moveTo>
                  <a:lnTo>
                    <a:pt x="0" y="873760"/>
                  </a:lnTo>
                  <a:lnTo>
                    <a:pt x="0" y="876300"/>
                  </a:lnTo>
                  <a:lnTo>
                    <a:pt x="2540" y="876300"/>
                  </a:lnTo>
                  <a:lnTo>
                    <a:pt x="2540" y="873760"/>
                  </a:lnTo>
                  <a:close/>
                </a:path>
                <a:path w="25400" h="876300">
                  <a:moveTo>
                    <a:pt x="6350" y="872490"/>
                  </a:moveTo>
                  <a:lnTo>
                    <a:pt x="3810" y="872490"/>
                  </a:lnTo>
                  <a:lnTo>
                    <a:pt x="3810" y="873760"/>
                  </a:lnTo>
                  <a:lnTo>
                    <a:pt x="6350" y="873760"/>
                  </a:lnTo>
                  <a:lnTo>
                    <a:pt x="6350" y="872490"/>
                  </a:lnTo>
                  <a:close/>
                </a:path>
                <a:path w="25400" h="876300">
                  <a:moveTo>
                    <a:pt x="8890" y="869950"/>
                  </a:moveTo>
                  <a:lnTo>
                    <a:pt x="0" y="869950"/>
                  </a:lnTo>
                  <a:lnTo>
                    <a:pt x="0" y="872490"/>
                  </a:lnTo>
                  <a:lnTo>
                    <a:pt x="8890" y="872490"/>
                  </a:lnTo>
                  <a:lnTo>
                    <a:pt x="8890" y="869950"/>
                  </a:lnTo>
                  <a:close/>
                </a:path>
                <a:path w="25400" h="876300">
                  <a:moveTo>
                    <a:pt x="12700" y="867410"/>
                  </a:moveTo>
                  <a:lnTo>
                    <a:pt x="0" y="867410"/>
                  </a:lnTo>
                  <a:lnTo>
                    <a:pt x="0" y="868680"/>
                  </a:lnTo>
                  <a:lnTo>
                    <a:pt x="11430" y="868680"/>
                  </a:lnTo>
                  <a:lnTo>
                    <a:pt x="11430" y="869950"/>
                  </a:lnTo>
                  <a:lnTo>
                    <a:pt x="12700" y="869950"/>
                  </a:lnTo>
                  <a:lnTo>
                    <a:pt x="12700" y="867410"/>
                  </a:lnTo>
                  <a:close/>
                </a:path>
                <a:path w="25400" h="876300">
                  <a:moveTo>
                    <a:pt x="16510" y="866140"/>
                  </a:moveTo>
                  <a:lnTo>
                    <a:pt x="15240" y="866140"/>
                  </a:lnTo>
                  <a:lnTo>
                    <a:pt x="15240" y="867410"/>
                  </a:lnTo>
                  <a:lnTo>
                    <a:pt x="16510" y="867410"/>
                  </a:lnTo>
                  <a:lnTo>
                    <a:pt x="16510" y="866140"/>
                  </a:lnTo>
                  <a:close/>
                </a:path>
                <a:path w="25400" h="876300">
                  <a:moveTo>
                    <a:pt x="17780" y="863600"/>
                  </a:moveTo>
                  <a:lnTo>
                    <a:pt x="0" y="863600"/>
                  </a:lnTo>
                  <a:lnTo>
                    <a:pt x="0" y="866140"/>
                  </a:lnTo>
                  <a:lnTo>
                    <a:pt x="17780" y="866140"/>
                  </a:lnTo>
                  <a:lnTo>
                    <a:pt x="17780" y="863600"/>
                  </a:lnTo>
                  <a:close/>
                </a:path>
                <a:path w="25400" h="876300">
                  <a:moveTo>
                    <a:pt x="21590" y="861060"/>
                  </a:moveTo>
                  <a:lnTo>
                    <a:pt x="0" y="861060"/>
                  </a:lnTo>
                  <a:lnTo>
                    <a:pt x="0" y="862330"/>
                  </a:lnTo>
                  <a:lnTo>
                    <a:pt x="20320" y="862330"/>
                  </a:lnTo>
                  <a:lnTo>
                    <a:pt x="20320" y="863600"/>
                  </a:lnTo>
                  <a:lnTo>
                    <a:pt x="21590" y="863600"/>
                  </a:lnTo>
                  <a:lnTo>
                    <a:pt x="21590" y="861060"/>
                  </a:lnTo>
                  <a:close/>
                </a:path>
                <a:path w="25400" h="876300">
                  <a:moveTo>
                    <a:pt x="25400" y="857250"/>
                  </a:moveTo>
                  <a:lnTo>
                    <a:pt x="0" y="857250"/>
                  </a:lnTo>
                  <a:lnTo>
                    <a:pt x="0" y="859790"/>
                  </a:lnTo>
                  <a:lnTo>
                    <a:pt x="22860" y="859790"/>
                  </a:lnTo>
                  <a:lnTo>
                    <a:pt x="22860" y="861060"/>
                  </a:lnTo>
                  <a:lnTo>
                    <a:pt x="25400" y="861060"/>
                  </a:lnTo>
                  <a:lnTo>
                    <a:pt x="25400" y="857250"/>
                  </a:lnTo>
                  <a:close/>
                </a:path>
                <a:path w="25400" h="876300">
                  <a:moveTo>
                    <a:pt x="25400" y="854710"/>
                  </a:moveTo>
                  <a:lnTo>
                    <a:pt x="0" y="854710"/>
                  </a:lnTo>
                  <a:lnTo>
                    <a:pt x="0" y="855980"/>
                  </a:lnTo>
                  <a:lnTo>
                    <a:pt x="25400" y="855980"/>
                  </a:lnTo>
                  <a:lnTo>
                    <a:pt x="25400" y="854710"/>
                  </a:lnTo>
                  <a:close/>
                </a:path>
                <a:path w="25400" h="876300">
                  <a:moveTo>
                    <a:pt x="25400" y="849630"/>
                  </a:moveTo>
                  <a:lnTo>
                    <a:pt x="0" y="849630"/>
                  </a:lnTo>
                  <a:lnTo>
                    <a:pt x="0" y="853440"/>
                  </a:lnTo>
                  <a:lnTo>
                    <a:pt x="25400" y="853440"/>
                  </a:lnTo>
                  <a:lnTo>
                    <a:pt x="25400" y="849630"/>
                  </a:lnTo>
                  <a:close/>
                </a:path>
                <a:path w="25400" h="876300">
                  <a:moveTo>
                    <a:pt x="25400" y="843280"/>
                  </a:moveTo>
                  <a:lnTo>
                    <a:pt x="0" y="843280"/>
                  </a:lnTo>
                  <a:lnTo>
                    <a:pt x="0" y="848360"/>
                  </a:lnTo>
                  <a:lnTo>
                    <a:pt x="25400" y="848360"/>
                  </a:lnTo>
                  <a:lnTo>
                    <a:pt x="25400" y="843280"/>
                  </a:lnTo>
                  <a:close/>
                </a:path>
                <a:path w="25400" h="876300">
                  <a:moveTo>
                    <a:pt x="25400" y="836930"/>
                  </a:moveTo>
                  <a:lnTo>
                    <a:pt x="0" y="836930"/>
                  </a:lnTo>
                  <a:lnTo>
                    <a:pt x="0" y="842010"/>
                  </a:lnTo>
                  <a:lnTo>
                    <a:pt x="25400" y="842010"/>
                  </a:lnTo>
                  <a:lnTo>
                    <a:pt x="25400" y="836930"/>
                  </a:lnTo>
                  <a:close/>
                </a:path>
                <a:path w="25400" h="876300">
                  <a:moveTo>
                    <a:pt x="25400" y="830580"/>
                  </a:moveTo>
                  <a:lnTo>
                    <a:pt x="0" y="830580"/>
                  </a:lnTo>
                  <a:lnTo>
                    <a:pt x="0" y="835660"/>
                  </a:lnTo>
                  <a:lnTo>
                    <a:pt x="25400" y="835660"/>
                  </a:lnTo>
                  <a:lnTo>
                    <a:pt x="25400" y="830580"/>
                  </a:lnTo>
                  <a:close/>
                </a:path>
                <a:path w="25400" h="876300">
                  <a:moveTo>
                    <a:pt x="25400" y="824230"/>
                  </a:moveTo>
                  <a:lnTo>
                    <a:pt x="0" y="824230"/>
                  </a:lnTo>
                  <a:lnTo>
                    <a:pt x="0" y="829310"/>
                  </a:lnTo>
                  <a:lnTo>
                    <a:pt x="25400" y="829310"/>
                  </a:lnTo>
                  <a:lnTo>
                    <a:pt x="25400" y="824230"/>
                  </a:lnTo>
                  <a:close/>
                </a:path>
                <a:path w="25400" h="876300">
                  <a:moveTo>
                    <a:pt x="25400" y="817880"/>
                  </a:moveTo>
                  <a:lnTo>
                    <a:pt x="0" y="817880"/>
                  </a:lnTo>
                  <a:lnTo>
                    <a:pt x="0" y="822960"/>
                  </a:lnTo>
                  <a:lnTo>
                    <a:pt x="25400" y="822960"/>
                  </a:lnTo>
                  <a:lnTo>
                    <a:pt x="25400" y="817880"/>
                  </a:lnTo>
                  <a:close/>
                </a:path>
                <a:path w="25400" h="876300">
                  <a:moveTo>
                    <a:pt x="25400" y="811530"/>
                  </a:moveTo>
                  <a:lnTo>
                    <a:pt x="0" y="811530"/>
                  </a:lnTo>
                  <a:lnTo>
                    <a:pt x="0" y="816610"/>
                  </a:lnTo>
                  <a:lnTo>
                    <a:pt x="25400" y="816610"/>
                  </a:lnTo>
                  <a:lnTo>
                    <a:pt x="25400" y="811530"/>
                  </a:lnTo>
                  <a:close/>
                </a:path>
                <a:path w="25400" h="876300">
                  <a:moveTo>
                    <a:pt x="25400" y="805180"/>
                  </a:moveTo>
                  <a:lnTo>
                    <a:pt x="0" y="805180"/>
                  </a:lnTo>
                  <a:lnTo>
                    <a:pt x="0" y="810260"/>
                  </a:lnTo>
                  <a:lnTo>
                    <a:pt x="25400" y="810260"/>
                  </a:lnTo>
                  <a:lnTo>
                    <a:pt x="25400" y="805180"/>
                  </a:lnTo>
                  <a:close/>
                </a:path>
                <a:path w="25400" h="876300">
                  <a:moveTo>
                    <a:pt x="25400" y="798830"/>
                  </a:moveTo>
                  <a:lnTo>
                    <a:pt x="0" y="798830"/>
                  </a:lnTo>
                  <a:lnTo>
                    <a:pt x="0" y="803910"/>
                  </a:lnTo>
                  <a:lnTo>
                    <a:pt x="25400" y="803910"/>
                  </a:lnTo>
                  <a:lnTo>
                    <a:pt x="25400" y="798830"/>
                  </a:lnTo>
                  <a:close/>
                </a:path>
                <a:path w="25400" h="876300">
                  <a:moveTo>
                    <a:pt x="25400" y="792480"/>
                  </a:moveTo>
                  <a:lnTo>
                    <a:pt x="0" y="792480"/>
                  </a:lnTo>
                  <a:lnTo>
                    <a:pt x="0" y="797560"/>
                  </a:lnTo>
                  <a:lnTo>
                    <a:pt x="25400" y="797560"/>
                  </a:lnTo>
                  <a:lnTo>
                    <a:pt x="25400" y="792480"/>
                  </a:lnTo>
                  <a:close/>
                </a:path>
                <a:path w="25400" h="876300">
                  <a:moveTo>
                    <a:pt x="25400" y="786130"/>
                  </a:moveTo>
                  <a:lnTo>
                    <a:pt x="0" y="786130"/>
                  </a:lnTo>
                  <a:lnTo>
                    <a:pt x="0" y="791210"/>
                  </a:lnTo>
                  <a:lnTo>
                    <a:pt x="25400" y="791210"/>
                  </a:lnTo>
                  <a:lnTo>
                    <a:pt x="25400" y="786130"/>
                  </a:lnTo>
                  <a:close/>
                </a:path>
                <a:path w="25400" h="876300">
                  <a:moveTo>
                    <a:pt x="25400" y="779780"/>
                  </a:moveTo>
                  <a:lnTo>
                    <a:pt x="0" y="779780"/>
                  </a:lnTo>
                  <a:lnTo>
                    <a:pt x="0" y="784860"/>
                  </a:lnTo>
                  <a:lnTo>
                    <a:pt x="25400" y="784860"/>
                  </a:lnTo>
                  <a:lnTo>
                    <a:pt x="25400" y="779780"/>
                  </a:lnTo>
                  <a:close/>
                </a:path>
                <a:path w="25400" h="876300">
                  <a:moveTo>
                    <a:pt x="25400" y="773430"/>
                  </a:moveTo>
                  <a:lnTo>
                    <a:pt x="0" y="773430"/>
                  </a:lnTo>
                  <a:lnTo>
                    <a:pt x="0" y="778510"/>
                  </a:lnTo>
                  <a:lnTo>
                    <a:pt x="25400" y="778510"/>
                  </a:lnTo>
                  <a:lnTo>
                    <a:pt x="25400" y="773430"/>
                  </a:lnTo>
                  <a:close/>
                </a:path>
                <a:path w="25400" h="876300">
                  <a:moveTo>
                    <a:pt x="25400" y="767080"/>
                  </a:moveTo>
                  <a:lnTo>
                    <a:pt x="0" y="767080"/>
                  </a:lnTo>
                  <a:lnTo>
                    <a:pt x="0" y="772160"/>
                  </a:lnTo>
                  <a:lnTo>
                    <a:pt x="25400" y="772160"/>
                  </a:lnTo>
                  <a:lnTo>
                    <a:pt x="25400" y="767080"/>
                  </a:lnTo>
                  <a:close/>
                </a:path>
                <a:path w="25400" h="876300">
                  <a:moveTo>
                    <a:pt x="25400" y="760730"/>
                  </a:moveTo>
                  <a:lnTo>
                    <a:pt x="0" y="760730"/>
                  </a:lnTo>
                  <a:lnTo>
                    <a:pt x="0" y="765810"/>
                  </a:lnTo>
                  <a:lnTo>
                    <a:pt x="25400" y="765810"/>
                  </a:lnTo>
                  <a:lnTo>
                    <a:pt x="25400" y="760730"/>
                  </a:lnTo>
                  <a:close/>
                </a:path>
                <a:path w="25400" h="876300">
                  <a:moveTo>
                    <a:pt x="25400" y="754380"/>
                  </a:moveTo>
                  <a:lnTo>
                    <a:pt x="0" y="754380"/>
                  </a:lnTo>
                  <a:lnTo>
                    <a:pt x="0" y="759460"/>
                  </a:lnTo>
                  <a:lnTo>
                    <a:pt x="25400" y="759460"/>
                  </a:lnTo>
                  <a:lnTo>
                    <a:pt x="25400" y="754380"/>
                  </a:lnTo>
                  <a:close/>
                </a:path>
                <a:path w="25400" h="876300">
                  <a:moveTo>
                    <a:pt x="25400" y="748030"/>
                  </a:moveTo>
                  <a:lnTo>
                    <a:pt x="0" y="748030"/>
                  </a:lnTo>
                  <a:lnTo>
                    <a:pt x="0" y="753110"/>
                  </a:lnTo>
                  <a:lnTo>
                    <a:pt x="25400" y="753110"/>
                  </a:lnTo>
                  <a:lnTo>
                    <a:pt x="25400" y="748030"/>
                  </a:lnTo>
                  <a:close/>
                </a:path>
                <a:path w="25400" h="876300">
                  <a:moveTo>
                    <a:pt x="25400" y="741680"/>
                  </a:moveTo>
                  <a:lnTo>
                    <a:pt x="0" y="741680"/>
                  </a:lnTo>
                  <a:lnTo>
                    <a:pt x="0" y="746760"/>
                  </a:lnTo>
                  <a:lnTo>
                    <a:pt x="25400" y="746760"/>
                  </a:lnTo>
                  <a:lnTo>
                    <a:pt x="25400" y="741680"/>
                  </a:lnTo>
                  <a:close/>
                </a:path>
                <a:path w="25400" h="876300">
                  <a:moveTo>
                    <a:pt x="25400" y="735330"/>
                  </a:moveTo>
                  <a:lnTo>
                    <a:pt x="0" y="735330"/>
                  </a:lnTo>
                  <a:lnTo>
                    <a:pt x="0" y="740410"/>
                  </a:lnTo>
                  <a:lnTo>
                    <a:pt x="25400" y="740410"/>
                  </a:lnTo>
                  <a:lnTo>
                    <a:pt x="25400" y="735330"/>
                  </a:lnTo>
                  <a:close/>
                </a:path>
                <a:path w="25400" h="876300">
                  <a:moveTo>
                    <a:pt x="25400" y="728980"/>
                  </a:moveTo>
                  <a:lnTo>
                    <a:pt x="0" y="728980"/>
                  </a:lnTo>
                  <a:lnTo>
                    <a:pt x="0" y="734060"/>
                  </a:lnTo>
                  <a:lnTo>
                    <a:pt x="25400" y="734060"/>
                  </a:lnTo>
                  <a:lnTo>
                    <a:pt x="25400" y="728980"/>
                  </a:lnTo>
                  <a:close/>
                </a:path>
                <a:path w="25400" h="876300">
                  <a:moveTo>
                    <a:pt x="25400" y="722630"/>
                  </a:moveTo>
                  <a:lnTo>
                    <a:pt x="0" y="722630"/>
                  </a:lnTo>
                  <a:lnTo>
                    <a:pt x="0" y="727710"/>
                  </a:lnTo>
                  <a:lnTo>
                    <a:pt x="25400" y="727710"/>
                  </a:lnTo>
                  <a:lnTo>
                    <a:pt x="25400" y="722630"/>
                  </a:lnTo>
                  <a:close/>
                </a:path>
                <a:path w="25400" h="876300">
                  <a:moveTo>
                    <a:pt x="25400" y="716280"/>
                  </a:moveTo>
                  <a:lnTo>
                    <a:pt x="0" y="716280"/>
                  </a:lnTo>
                  <a:lnTo>
                    <a:pt x="0" y="721360"/>
                  </a:lnTo>
                  <a:lnTo>
                    <a:pt x="25400" y="721360"/>
                  </a:lnTo>
                  <a:lnTo>
                    <a:pt x="25400" y="716280"/>
                  </a:lnTo>
                  <a:close/>
                </a:path>
                <a:path w="25400" h="876300">
                  <a:moveTo>
                    <a:pt x="25400" y="709930"/>
                  </a:moveTo>
                  <a:lnTo>
                    <a:pt x="0" y="709930"/>
                  </a:lnTo>
                  <a:lnTo>
                    <a:pt x="0" y="715010"/>
                  </a:lnTo>
                  <a:lnTo>
                    <a:pt x="25400" y="715010"/>
                  </a:lnTo>
                  <a:lnTo>
                    <a:pt x="25400" y="709930"/>
                  </a:lnTo>
                  <a:close/>
                </a:path>
                <a:path w="25400" h="876300">
                  <a:moveTo>
                    <a:pt x="25400" y="703580"/>
                  </a:moveTo>
                  <a:lnTo>
                    <a:pt x="0" y="703580"/>
                  </a:lnTo>
                  <a:lnTo>
                    <a:pt x="0" y="708660"/>
                  </a:lnTo>
                  <a:lnTo>
                    <a:pt x="25400" y="708660"/>
                  </a:lnTo>
                  <a:lnTo>
                    <a:pt x="25400" y="703580"/>
                  </a:lnTo>
                  <a:close/>
                </a:path>
                <a:path w="25400" h="876300">
                  <a:moveTo>
                    <a:pt x="25400" y="697230"/>
                  </a:moveTo>
                  <a:lnTo>
                    <a:pt x="0" y="697230"/>
                  </a:lnTo>
                  <a:lnTo>
                    <a:pt x="0" y="702310"/>
                  </a:lnTo>
                  <a:lnTo>
                    <a:pt x="25400" y="702310"/>
                  </a:lnTo>
                  <a:lnTo>
                    <a:pt x="25400" y="697230"/>
                  </a:lnTo>
                  <a:close/>
                </a:path>
                <a:path w="25400" h="876300">
                  <a:moveTo>
                    <a:pt x="25400" y="690880"/>
                  </a:moveTo>
                  <a:lnTo>
                    <a:pt x="0" y="690880"/>
                  </a:lnTo>
                  <a:lnTo>
                    <a:pt x="0" y="695960"/>
                  </a:lnTo>
                  <a:lnTo>
                    <a:pt x="25400" y="695960"/>
                  </a:lnTo>
                  <a:lnTo>
                    <a:pt x="25400" y="690880"/>
                  </a:lnTo>
                  <a:close/>
                </a:path>
                <a:path w="25400" h="876300">
                  <a:moveTo>
                    <a:pt x="25400" y="684530"/>
                  </a:moveTo>
                  <a:lnTo>
                    <a:pt x="0" y="684530"/>
                  </a:lnTo>
                  <a:lnTo>
                    <a:pt x="0" y="689610"/>
                  </a:lnTo>
                  <a:lnTo>
                    <a:pt x="25400" y="689610"/>
                  </a:lnTo>
                  <a:lnTo>
                    <a:pt x="25400" y="684530"/>
                  </a:lnTo>
                  <a:close/>
                </a:path>
                <a:path w="25400" h="876300">
                  <a:moveTo>
                    <a:pt x="25400" y="678180"/>
                  </a:moveTo>
                  <a:lnTo>
                    <a:pt x="0" y="678180"/>
                  </a:lnTo>
                  <a:lnTo>
                    <a:pt x="0" y="683260"/>
                  </a:lnTo>
                  <a:lnTo>
                    <a:pt x="25400" y="683260"/>
                  </a:lnTo>
                  <a:lnTo>
                    <a:pt x="25400" y="678180"/>
                  </a:lnTo>
                  <a:close/>
                </a:path>
                <a:path w="25400" h="876300">
                  <a:moveTo>
                    <a:pt x="25400" y="670560"/>
                  </a:moveTo>
                  <a:lnTo>
                    <a:pt x="0" y="670560"/>
                  </a:lnTo>
                  <a:lnTo>
                    <a:pt x="0" y="676910"/>
                  </a:lnTo>
                  <a:lnTo>
                    <a:pt x="25400" y="676910"/>
                  </a:lnTo>
                  <a:lnTo>
                    <a:pt x="25400" y="670560"/>
                  </a:lnTo>
                  <a:close/>
                </a:path>
                <a:path w="25400" h="876300">
                  <a:moveTo>
                    <a:pt x="25400" y="665480"/>
                  </a:moveTo>
                  <a:lnTo>
                    <a:pt x="0" y="665480"/>
                  </a:lnTo>
                  <a:lnTo>
                    <a:pt x="0" y="669290"/>
                  </a:lnTo>
                  <a:lnTo>
                    <a:pt x="25400" y="669290"/>
                  </a:lnTo>
                  <a:lnTo>
                    <a:pt x="25400" y="665480"/>
                  </a:lnTo>
                  <a:close/>
                </a:path>
                <a:path w="25400" h="876300">
                  <a:moveTo>
                    <a:pt x="25400" y="657860"/>
                  </a:moveTo>
                  <a:lnTo>
                    <a:pt x="0" y="657860"/>
                  </a:lnTo>
                  <a:lnTo>
                    <a:pt x="0" y="664210"/>
                  </a:lnTo>
                  <a:lnTo>
                    <a:pt x="25400" y="664210"/>
                  </a:lnTo>
                  <a:lnTo>
                    <a:pt x="25400" y="657860"/>
                  </a:lnTo>
                  <a:close/>
                </a:path>
                <a:path w="25400" h="876300">
                  <a:moveTo>
                    <a:pt x="25400" y="652780"/>
                  </a:moveTo>
                  <a:lnTo>
                    <a:pt x="0" y="652780"/>
                  </a:lnTo>
                  <a:lnTo>
                    <a:pt x="0" y="656590"/>
                  </a:lnTo>
                  <a:lnTo>
                    <a:pt x="25400" y="656590"/>
                  </a:lnTo>
                  <a:lnTo>
                    <a:pt x="25400" y="652780"/>
                  </a:lnTo>
                  <a:close/>
                </a:path>
                <a:path w="25400" h="876300">
                  <a:moveTo>
                    <a:pt x="25400" y="633730"/>
                  </a:moveTo>
                  <a:lnTo>
                    <a:pt x="0" y="633730"/>
                  </a:lnTo>
                  <a:lnTo>
                    <a:pt x="0" y="651510"/>
                  </a:lnTo>
                  <a:lnTo>
                    <a:pt x="25400" y="651510"/>
                  </a:lnTo>
                  <a:lnTo>
                    <a:pt x="25400" y="633730"/>
                  </a:lnTo>
                  <a:close/>
                </a:path>
                <a:path w="25400" h="876300">
                  <a:moveTo>
                    <a:pt x="25400" y="627380"/>
                  </a:moveTo>
                  <a:lnTo>
                    <a:pt x="0" y="627380"/>
                  </a:lnTo>
                  <a:lnTo>
                    <a:pt x="0" y="632460"/>
                  </a:lnTo>
                  <a:lnTo>
                    <a:pt x="25400" y="632460"/>
                  </a:lnTo>
                  <a:lnTo>
                    <a:pt x="25400" y="627380"/>
                  </a:lnTo>
                  <a:close/>
                </a:path>
                <a:path w="25400" h="876300">
                  <a:moveTo>
                    <a:pt x="25400" y="622300"/>
                  </a:moveTo>
                  <a:lnTo>
                    <a:pt x="0" y="622300"/>
                  </a:lnTo>
                  <a:lnTo>
                    <a:pt x="0" y="626110"/>
                  </a:lnTo>
                  <a:lnTo>
                    <a:pt x="25400" y="626110"/>
                  </a:lnTo>
                  <a:lnTo>
                    <a:pt x="25400" y="622300"/>
                  </a:lnTo>
                  <a:close/>
                </a:path>
              </a:pathLst>
            </a:custGeom>
            <a:solidFill>
              <a:srgbClr val="2F2F2F"/>
            </a:solidFill>
          </p:spPr>
          <p:txBody>
            <a:bodyPr bIns="0" lIns="0" rIns="0" rtlCol="0" tIns="0" wrap="square"/>
            <a:p/>
          </p:txBody>
        </p:sp>
        <p:sp>
          <p:nvSpPr>
            <p:cNvPr id="1048998" name="object 277"/>
            <p:cNvSpPr/>
            <p:nvPr/>
          </p:nvSpPr>
          <p:spPr>
            <a:xfrm>
              <a:off x="1125219" y="5585459"/>
              <a:ext cx="26670" cy="902969"/>
            </a:xfrm>
            <a:custGeom>
              <a:avLst/>
              <a:ahLst/>
              <a:rect l="l" t="t" r="r" b="b"/>
              <a:pathLst>
                <a:path w="26669" h="902970">
                  <a:moveTo>
                    <a:pt x="2540" y="0"/>
                  </a:moveTo>
                  <a:lnTo>
                    <a:pt x="0" y="0"/>
                  </a:lnTo>
                  <a:lnTo>
                    <a:pt x="0" y="6349"/>
                  </a:lnTo>
                  <a:lnTo>
                    <a:pt x="12700" y="6349"/>
                  </a:lnTo>
                  <a:lnTo>
                    <a:pt x="12700" y="5080"/>
                  </a:lnTo>
                  <a:lnTo>
                    <a:pt x="10160" y="5080"/>
                  </a:lnTo>
                  <a:lnTo>
                    <a:pt x="10160" y="3809"/>
                  </a:lnTo>
                  <a:lnTo>
                    <a:pt x="7619" y="3809"/>
                  </a:lnTo>
                  <a:lnTo>
                    <a:pt x="7619" y="2539"/>
                  </a:lnTo>
                  <a:lnTo>
                    <a:pt x="6350" y="2539"/>
                  </a:lnTo>
                  <a:lnTo>
                    <a:pt x="6350" y="1269"/>
                  </a:lnTo>
                  <a:lnTo>
                    <a:pt x="2540" y="1269"/>
                  </a:lnTo>
                  <a:lnTo>
                    <a:pt x="2540" y="0"/>
                  </a:lnTo>
                  <a:close/>
                </a:path>
                <a:path w="26669" h="902970">
                  <a:moveTo>
                    <a:pt x="15240" y="6350"/>
                  </a:moveTo>
                  <a:lnTo>
                    <a:pt x="0" y="6350"/>
                  </a:lnTo>
                  <a:lnTo>
                    <a:pt x="0" y="12699"/>
                  </a:lnTo>
                  <a:lnTo>
                    <a:pt x="25400" y="12699"/>
                  </a:lnTo>
                  <a:lnTo>
                    <a:pt x="25400" y="11429"/>
                  </a:lnTo>
                  <a:lnTo>
                    <a:pt x="22860" y="11429"/>
                  </a:lnTo>
                  <a:lnTo>
                    <a:pt x="22860" y="10160"/>
                  </a:lnTo>
                  <a:lnTo>
                    <a:pt x="20320" y="10160"/>
                  </a:lnTo>
                  <a:lnTo>
                    <a:pt x="20320" y="8889"/>
                  </a:lnTo>
                  <a:lnTo>
                    <a:pt x="19050" y="8889"/>
                  </a:lnTo>
                  <a:lnTo>
                    <a:pt x="19050" y="7620"/>
                  </a:lnTo>
                  <a:lnTo>
                    <a:pt x="15240" y="7620"/>
                  </a:lnTo>
                  <a:lnTo>
                    <a:pt x="15240" y="6350"/>
                  </a:lnTo>
                  <a:close/>
                </a:path>
                <a:path w="26669" h="902970">
                  <a:moveTo>
                    <a:pt x="26670" y="12700"/>
                  </a:moveTo>
                  <a:lnTo>
                    <a:pt x="0" y="12700"/>
                  </a:lnTo>
                  <a:lnTo>
                    <a:pt x="0" y="19049"/>
                  </a:lnTo>
                  <a:lnTo>
                    <a:pt x="26670" y="19049"/>
                  </a:lnTo>
                  <a:lnTo>
                    <a:pt x="26670" y="12700"/>
                  </a:lnTo>
                  <a:close/>
                </a:path>
                <a:path w="26669" h="902970">
                  <a:moveTo>
                    <a:pt x="26670" y="19050"/>
                  </a:moveTo>
                  <a:lnTo>
                    <a:pt x="0" y="19050"/>
                  </a:lnTo>
                  <a:lnTo>
                    <a:pt x="0" y="25399"/>
                  </a:lnTo>
                  <a:lnTo>
                    <a:pt x="26670" y="25399"/>
                  </a:lnTo>
                  <a:lnTo>
                    <a:pt x="26670" y="19050"/>
                  </a:lnTo>
                  <a:close/>
                </a:path>
                <a:path w="26669" h="902970">
                  <a:moveTo>
                    <a:pt x="26670" y="25400"/>
                  </a:moveTo>
                  <a:lnTo>
                    <a:pt x="0" y="25400"/>
                  </a:lnTo>
                  <a:lnTo>
                    <a:pt x="0" y="31749"/>
                  </a:lnTo>
                  <a:lnTo>
                    <a:pt x="26670" y="31749"/>
                  </a:lnTo>
                  <a:lnTo>
                    <a:pt x="26670" y="25400"/>
                  </a:lnTo>
                  <a:close/>
                </a:path>
                <a:path w="26669" h="902970">
                  <a:moveTo>
                    <a:pt x="26670" y="31750"/>
                  </a:moveTo>
                  <a:lnTo>
                    <a:pt x="0" y="31750"/>
                  </a:lnTo>
                  <a:lnTo>
                    <a:pt x="0" y="38099"/>
                  </a:lnTo>
                  <a:lnTo>
                    <a:pt x="26670" y="38099"/>
                  </a:lnTo>
                  <a:lnTo>
                    <a:pt x="26670" y="31750"/>
                  </a:lnTo>
                  <a:close/>
                </a:path>
                <a:path w="26669" h="902970">
                  <a:moveTo>
                    <a:pt x="26670" y="38100"/>
                  </a:moveTo>
                  <a:lnTo>
                    <a:pt x="0" y="38100"/>
                  </a:lnTo>
                  <a:lnTo>
                    <a:pt x="0" y="44449"/>
                  </a:lnTo>
                  <a:lnTo>
                    <a:pt x="26670" y="44449"/>
                  </a:lnTo>
                  <a:lnTo>
                    <a:pt x="26670" y="38100"/>
                  </a:lnTo>
                  <a:close/>
                </a:path>
                <a:path w="26669" h="902970">
                  <a:moveTo>
                    <a:pt x="26670" y="44450"/>
                  </a:moveTo>
                  <a:lnTo>
                    <a:pt x="0" y="44450"/>
                  </a:lnTo>
                  <a:lnTo>
                    <a:pt x="0" y="50799"/>
                  </a:lnTo>
                  <a:lnTo>
                    <a:pt x="26670" y="50799"/>
                  </a:lnTo>
                  <a:lnTo>
                    <a:pt x="26670" y="44450"/>
                  </a:lnTo>
                  <a:close/>
                </a:path>
                <a:path w="26669" h="902970">
                  <a:moveTo>
                    <a:pt x="26670" y="50800"/>
                  </a:moveTo>
                  <a:lnTo>
                    <a:pt x="0" y="50800"/>
                  </a:lnTo>
                  <a:lnTo>
                    <a:pt x="0" y="63499"/>
                  </a:lnTo>
                  <a:lnTo>
                    <a:pt x="26670" y="63499"/>
                  </a:lnTo>
                  <a:lnTo>
                    <a:pt x="26670" y="50800"/>
                  </a:lnTo>
                  <a:close/>
                </a:path>
                <a:path w="26669" h="902970">
                  <a:moveTo>
                    <a:pt x="26670" y="63500"/>
                  </a:moveTo>
                  <a:lnTo>
                    <a:pt x="0" y="63500"/>
                  </a:lnTo>
                  <a:lnTo>
                    <a:pt x="0" y="69849"/>
                  </a:lnTo>
                  <a:lnTo>
                    <a:pt x="26670" y="69849"/>
                  </a:lnTo>
                  <a:lnTo>
                    <a:pt x="26670" y="63500"/>
                  </a:lnTo>
                  <a:close/>
                </a:path>
                <a:path w="26669" h="902970">
                  <a:moveTo>
                    <a:pt x="26670" y="69850"/>
                  </a:moveTo>
                  <a:lnTo>
                    <a:pt x="0" y="69850"/>
                  </a:lnTo>
                  <a:lnTo>
                    <a:pt x="0" y="76199"/>
                  </a:lnTo>
                  <a:lnTo>
                    <a:pt x="26670" y="76199"/>
                  </a:lnTo>
                  <a:lnTo>
                    <a:pt x="26670" y="69850"/>
                  </a:lnTo>
                  <a:close/>
                </a:path>
                <a:path w="26669" h="902970">
                  <a:moveTo>
                    <a:pt x="26670" y="76200"/>
                  </a:moveTo>
                  <a:lnTo>
                    <a:pt x="0" y="76200"/>
                  </a:lnTo>
                  <a:lnTo>
                    <a:pt x="0" y="88899"/>
                  </a:lnTo>
                  <a:lnTo>
                    <a:pt x="26670" y="88899"/>
                  </a:lnTo>
                  <a:lnTo>
                    <a:pt x="26670" y="76200"/>
                  </a:lnTo>
                  <a:close/>
                </a:path>
                <a:path w="26669" h="902970">
                  <a:moveTo>
                    <a:pt x="26670" y="88900"/>
                  </a:moveTo>
                  <a:lnTo>
                    <a:pt x="0" y="88900"/>
                  </a:lnTo>
                  <a:lnTo>
                    <a:pt x="0" y="95249"/>
                  </a:lnTo>
                  <a:lnTo>
                    <a:pt x="26670" y="95249"/>
                  </a:lnTo>
                  <a:lnTo>
                    <a:pt x="26670" y="88900"/>
                  </a:lnTo>
                  <a:close/>
                </a:path>
                <a:path w="26669" h="902970">
                  <a:moveTo>
                    <a:pt x="26670" y="95250"/>
                  </a:moveTo>
                  <a:lnTo>
                    <a:pt x="0" y="95250"/>
                  </a:lnTo>
                  <a:lnTo>
                    <a:pt x="0" y="101599"/>
                  </a:lnTo>
                  <a:lnTo>
                    <a:pt x="26670" y="101599"/>
                  </a:lnTo>
                  <a:lnTo>
                    <a:pt x="26670" y="95250"/>
                  </a:lnTo>
                  <a:close/>
                </a:path>
                <a:path w="26669" h="902970">
                  <a:moveTo>
                    <a:pt x="26670" y="101600"/>
                  </a:moveTo>
                  <a:lnTo>
                    <a:pt x="0" y="101600"/>
                  </a:lnTo>
                  <a:lnTo>
                    <a:pt x="0" y="107949"/>
                  </a:lnTo>
                  <a:lnTo>
                    <a:pt x="26670" y="107949"/>
                  </a:lnTo>
                  <a:lnTo>
                    <a:pt x="26670" y="101600"/>
                  </a:lnTo>
                  <a:close/>
                </a:path>
                <a:path w="26669" h="902970">
                  <a:moveTo>
                    <a:pt x="26670" y="107950"/>
                  </a:moveTo>
                  <a:lnTo>
                    <a:pt x="0" y="107950"/>
                  </a:lnTo>
                  <a:lnTo>
                    <a:pt x="0" y="130809"/>
                  </a:lnTo>
                  <a:lnTo>
                    <a:pt x="26670" y="130809"/>
                  </a:lnTo>
                  <a:lnTo>
                    <a:pt x="26670" y="107950"/>
                  </a:lnTo>
                  <a:close/>
                </a:path>
                <a:path w="26669" h="902970">
                  <a:moveTo>
                    <a:pt x="26670" y="130810"/>
                  </a:moveTo>
                  <a:lnTo>
                    <a:pt x="0" y="130810"/>
                  </a:lnTo>
                  <a:lnTo>
                    <a:pt x="0" y="133349"/>
                  </a:lnTo>
                  <a:lnTo>
                    <a:pt x="26670" y="133349"/>
                  </a:lnTo>
                  <a:lnTo>
                    <a:pt x="26670" y="130810"/>
                  </a:lnTo>
                  <a:close/>
                </a:path>
                <a:path w="26669" h="902970">
                  <a:moveTo>
                    <a:pt x="26670" y="133350"/>
                  </a:moveTo>
                  <a:lnTo>
                    <a:pt x="0" y="133350"/>
                  </a:lnTo>
                  <a:lnTo>
                    <a:pt x="0" y="137159"/>
                  </a:lnTo>
                  <a:lnTo>
                    <a:pt x="26670" y="137159"/>
                  </a:lnTo>
                  <a:lnTo>
                    <a:pt x="26670" y="133350"/>
                  </a:lnTo>
                  <a:close/>
                </a:path>
                <a:path w="26669" h="902970">
                  <a:moveTo>
                    <a:pt x="26670" y="137159"/>
                  </a:moveTo>
                  <a:lnTo>
                    <a:pt x="0" y="137159"/>
                  </a:lnTo>
                  <a:lnTo>
                    <a:pt x="0" y="139699"/>
                  </a:lnTo>
                  <a:lnTo>
                    <a:pt x="26670" y="139699"/>
                  </a:lnTo>
                  <a:lnTo>
                    <a:pt x="26670" y="137159"/>
                  </a:lnTo>
                  <a:close/>
                </a:path>
                <a:path w="26669" h="902970">
                  <a:moveTo>
                    <a:pt x="26670" y="139700"/>
                  </a:moveTo>
                  <a:lnTo>
                    <a:pt x="0" y="139700"/>
                  </a:lnTo>
                  <a:lnTo>
                    <a:pt x="0" y="143509"/>
                  </a:lnTo>
                  <a:lnTo>
                    <a:pt x="26670" y="143509"/>
                  </a:lnTo>
                  <a:lnTo>
                    <a:pt x="26670" y="139700"/>
                  </a:lnTo>
                  <a:close/>
                </a:path>
                <a:path w="26669" h="902970">
                  <a:moveTo>
                    <a:pt x="26670" y="143509"/>
                  </a:moveTo>
                  <a:lnTo>
                    <a:pt x="0" y="143509"/>
                  </a:lnTo>
                  <a:lnTo>
                    <a:pt x="0" y="149859"/>
                  </a:lnTo>
                  <a:lnTo>
                    <a:pt x="26670" y="149859"/>
                  </a:lnTo>
                  <a:lnTo>
                    <a:pt x="26670" y="143509"/>
                  </a:lnTo>
                  <a:close/>
                </a:path>
                <a:path w="26669" h="902970">
                  <a:moveTo>
                    <a:pt x="26670" y="149859"/>
                  </a:moveTo>
                  <a:lnTo>
                    <a:pt x="0" y="149859"/>
                  </a:lnTo>
                  <a:lnTo>
                    <a:pt x="0" y="152399"/>
                  </a:lnTo>
                  <a:lnTo>
                    <a:pt x="26670" y="152399"/>
                  </a:lnTo>
                  <a:lnTo>
                    <a:pt x="26670" y="149859"/>
                  </a:lnTo>
                  <a:close/>
                </a:path>
                <a:path w="26669" h="902970">
                  <a:moveTo>
                    <a:pt x="26670" y="152400"/>
                  </a:moveTo>
                  <a:lnTo>
                    <a:pt x="0" y="152400"/>
                  </a:lnTo>
                  <a:lnTo>
                    <a:pt x="0" y="156209"/>
                  </a:lnTo>
                  <a:lnTo>
                    <a:pt x="26670" y="156209"/>
                  </a:lnTo>
                  <a:lnTo>
                    <a:pt x="26670" y="152400"/>
                  </a:lnTo>
                  <a:close/>
                </a:path>
                <a:path w="26669" h="902970">
                  <a:moveTo>
                    <a:pt x="26670" y="156209"/>
                  </a:moveTo>
                  <a:lnTo>
                    <a:pt x="0" y="156209"/>
                  </a:lnTo>
                  <a:lnTo>
                    <a:pt x="0" y="158749"/>
                  </a:lnTo>
                  <a:lnTo>
                    <a:pt x="26670" y="158749"/>
                  </a:lnTo>
                  <a:lnTo>
                    <a:pt x="26670" y="156209"/>
                  </a:lnTo>
                  <a:close/>
                </a:path>
                <a:path w="26669" h="902970">
                  <a:moveTo>
                    <a:pt x="26670" y="158750"/>
                  </a:moveTo>
                  <a:lnTo>
                    <a:pt x="0" y="158750"/>
                  </a:lnTo>
                  <a:lnTo>
                    <a:pt x="0" y="162559"/>
                  </a:lnTo>
                  <a:lnTo>
                    <a:pt x="26670" y="162559"/>
                  </a:lnTo>
                  <a:lnTo>
                    <a:pt x="26670" y="158750"/>
                  </a:lnTo>
                  <a:close/>
                </a:path>
                <a:path w="26669" h="902970">
                  <a:moveTo>
                    <a:pt x="26670" y="162560"/>
                  </a:moveTo>
                  <a:lnTo>
                    <a:pt x="0" y="162560"/>
                  </a:lnTo>
                  <a:lnTo>
                    <a:pt x="0" y="165099"/>
                  </a:lnTo>
                  <a:lnTo>
                    <a:pt x="26670" y="165099"/>
                  </a:lnTo>
                  <a:lnTo>
                    <a:pt x="26670" y="162560"/>
                  </a:lnTo>
                  <a:close/>
                </a:path>
                <a:path w="26669" h="902970">
                  <a:moveTo>
                    <a:pt x="26670" y="165100"/>
                  </a:moveTo>
                  <a:lnTo>
                    <a:pt x="0" y="165100"/>
                  </a:lnTo>
                  <a:lnTo>
                    <a:pt x="0" y="168909"/>
                  </a:lnTo>
                  <a:lnTo>
                    <a:pt x="26670" y="168909"/>
                  </a:lnTo>
                  <a:lnTo>
                    <a:pt x="26670" y="165100"/>
                  </a:lnTo>
                  <a:close/>
                </a:path>
                <a:path w="26669" h="902970">
                  <a:moveTo>
                    <a:pt x="26670" y="168909"/>
                  </a:moveTo>
                  <a:lnTo>
                    <a:pt x="0" y="168909"/>
                  </a:lnTo>
                  <a:lnTo>
                    <a:pt x="0" y="171449"/>
                  </a:lnTo>
                  <a:lnTo>
                    <a:pt x="26670" y="171449"/>
                  </a:lnTo>
                  <a:lnTo>
                    <a:pt x="26670" y="168909"/>
                  </a:lnTo>
                  <a:close/>
                </a:path>
                <a:path w="26669" h="902970">
                  <a:moveTo>
                    <a:pt x="26670" y="171450"/>
                  </a:moveTo>
                  <a:lnTo>
                    <a:pt x="0" y="171450"/>
                  </a:lnTo>
                  <a:lnTo>
                    <a:pt x="0" y="175259"/>
                  </a:lnTo>
                  <a:lnTo>
                    <a:pt x="26670" y="175259"/>
                  </a:lnTo>
                  <a:lnTo>
                    <a:pt x="26670" y="171450"/>
                  </a:lnTo>
                  <a:close/>
                </a:path>
                <a:path w="26669" h="902970">
                  <a:moveTo>
                    <a:pt x="26670" y="175259"/>
                  </a:moveTo>
                  <a:lnTo>
                    <a:pt x="0" y="175259"/>
                  </a:lnTo>
                  <a:lnTo>
                    <a:pt x="0" y="177799"/>
                  </a:lnTo>
                  <a:lnTo>
                    <a:pt x="26670" y="177799"/>
                  </a:lnTo>
                  <a:lnTo>
                    <a:pt x="26670" y="175259"/>
                  </a:lnTo>
                  <a:close/>
                </a:path>
                <a:path w="26669" h="902970">
                  <a:moveTo>
                    <a:pt x="26670" y="177800"/>
                  </a:moveTo>
                  <a:lnTo>
                    <a:pt x="0" y="177800"/>
                  </a:lnTo>
                  <a:lnTo>
                    <a:pt x="0" y="184149"/>
                  </a:lnTo>
                  <a:lnTo>
                    <a:pt x="26670" y="184149"/>
                  </a:lnTo>
                  <a:lnTo>
                    <a:pt x="26670" y="177800"/>
                  </a:lnTo>
                  <a:close/>
                </a:path>
                <a:path w="26669" h="902970">
                  <a:moveTo>
                    <a:pt x="26670" y="184150"/>
                  </a:moveTo>
                  <a:lnTo>
                    <a:pt x="0" y="184150"/>
                  </a:lnTo>
                  <a:lnTo>
                    <a:pt x="0" y="190499"/>
                  </a:lnTo>
                  <a:lnTo>
                    <a:pt x="26670" y="190499"/>
                  </a:lnTo>
                  <a:lnTo>
                    <a:pt x="26670" y="184150"/>
                  </a:lnTo>
                  <a:close/>
                </a:path>
                <a:path w="26669" h="902970">
                  <a:moveTo>
                    <a:pt x="26670" y="190500"/>
                  </a:moveTo>
                  <a:lnTo>
                    <a:pt x="0" y="190500"/>
                  </a:lnTo>
                  <a:lnTo>
                    <a:pt x="0" y="194309"/>
                  </a:lnTo>
                  <a:lnTo>
                    <a:pt x="26670" y="194309"/>
                  </a:lnTo>
                  <a:lnTo>
                    <a:pt x="26670" y="190500"/>
                  </a:lnTo>
                  <a:close/>
                </a:path>
                <a:path w="26669" h="902970">
                  <a:moveTo>
                    <a:pt x="26670" y="194309"/>
                  </a:moveTo>
                  <a:lnTo>
                    <a:pt x="0" y="194309"/>
                  </a:lnTo>
                  <a:lnTo>
                    <a:pt x="0" y="196849"/>
                  </a:lnTo>
                  <a:lnTo>
                    <a:pt x="26670" y="196849"/>
                  </a:lnTo>
                  <a:lnTo>
                    <a:pt x="26670" y="194309"/>
                  </a:lnTo>
                  <a:close/>
                </a:path>
                <a:path w="26669" h="902970">
                  <a:moveTo>
                    <a:pt x="26670" y="196850"/>
                  </a:moveTo>
                  <a:lnTo>
                    <a:pt x="0" y="196850"/>
                  </a:lnTo>
                  <a:lnTo>
                    <a:pt x="0" y="232409"/>
                  </a:lnTo>
                  <a:lnTo>
                    <a:pt x="26670" y="232409"/>
                  </a:lnTo>
                  <a:lnTo>
                    <a:pt x="26670" y="196850"/>
                  </a:lnTo>
                  <a:close/>
                </a:path>
                <a:path w="26669" h="902970">
                  <a:moveTo>
                    <a:pt x="26670" y="232409"/>
                  </a:moveTo>
                  <a:lnTo>
                    <a:pt x="0" y="232409"/>
                  </a:lnTo>
                  <a:lnTo>
                    <a:pt x="0" y="234949"/>
                  </a:lnTo>
                  <a:lnTo>
                    <a:pt x="26670" y="234949"/>
                  </a:lnTo>
                  <a:lnTo>
                    <a:pt x="26670" y="232409"/>
                  </a:lnTo>
                  <a:close/>
                </a:path>
                <a:path w="26669" h="902970">
                  <a:moveTo>
                    <a:pt x="26670" y="234950"/>
                  </a:moveTo>
                  <a:lnTo>
                    <a:pt x="0" y="234950"/>
                  </a:lnTo>
                  <a:lnTo>
                    <a:pt x="0" y="238759"/>
                  </a:lnTo>
                  <a:lnTo>
                    <a:pt x="26670" y="238759"/>
                  </a:lnTo>
                  <a:lnTo>
                    <a:pt x="26670" y="234950"/>
                  </a:lnTo>
                  <a:close/>
                </a:path>
                <a:path w="26669" h="902970">
                  <a:moveTo>
                    <a:pt x="26670" y="238760"/>
                  </a:moveTo>
                  <a:lnTo>
                    <a:pt x="0" y="238760"/>
                  </a:lnTo>
                  <a:lnTo>
                    <a:pt x="0" y="241299"/>
                  </a:lnTo>
                  <a:lnTo>
                    <a:pt x="26670" y="241299"/>
                  </a:lnTo>
                  <a:lnTo>
                    <a:pt x="26670" y="238760"/>
                  </a:lnTo>
                  <a:close/>
                </a:path>
                <a:path w="26669" h="902970">
                  <a:moveTo>
                    <a:pt x="26670" y="241300"/>
                  </a:moveTo>
                  <a:lnTo>
                    <a:pt x="0" y="241300"/>
                  </a:lnTo>
                  <a:lnTo>
                    <a:pt x="0" y="245109"/>
                  </a:lnTo>
                  <a:lnTo>
                    <a:pt x="26670" y="245109"/>
                  </a:lnTo>
                  <a:lnTo>
                    <a:pt x="26670" y="241300"/>
                  </a:lnTo>
                  <a:close/>
                </a:path>
                <a:path w="26669" h="902970">
                  <a:moveTo>
                    <a:pt x="26670" y="245109"/>
                  </a:moveTo>
                  <a:lnTo>
                    <a:pt x="0" y="245109"/>
                  </a:lnTo>
                  <a:lnTo>
                    <a:pt x="0" y="248919"/>
                  </a:lnTo>
                  <a:lnTo>
                    <a:pt x="26670" y="248919"/>
                  </a:lnTo>
                  <a:lnTo>
                    <a:pt x="26670" y="245109"/>
                  </a:lnTo>
                  <a:close/>
                </a:path>
                <a:path w="26669" h="902970">
                  <a:moveTo>
                    <a:pt x="1270" y="355600"/>
                  </a:moveTo>
                  <a:lnTo>
                    <a:pt x="0" y="355600"/>
                  </a:lnTo>
                  <a:lnTo>
                    <a:pt x="0" y="359409"/>
                  </a:lnTo>
                  <a:lnTo>
                    <a:pt x="7620" y="359409"/>
                  </a:lnTo>
                  <a:lnTo>
                    <a:pt x="7620" y="358139"/>
                  </a:lnTo>
                  <a:lnTo>
                    <a:pt x="3810" y="358139"/>
                  </a:lnTo>
                  <a:lnTo>
                    <a:pt x="3810" y="356869"/>
                  </a:lnTo>
                  <a:lnTo>
                    <a:pt x="1270" y="356869"/>
                  </a:lnTo>
                  <a:lnTo>
                    <a:pt x="1270" y="355600"/>
                  </a:lnTo>
                  <a:close/>
                </a:path>
                <a:path w="26669" h="902970">
                  <a:moveTo>
                    <a:pt x="10160" y="359409"/>
                  </a:moveTo>
                  <a:lnTo>
                    <a:pt x="0" y="359409"/>
                  </a:lnTo>
                  <a:lnTo>
                    <a:pt x="0" y="361949"/>
                  </a:lnTo>
                  <a:lnTo>
                    <a:pt x="12700" y="361949"/>
                  </a:lnTo>
                  <a:lnTo>
                    <a:pt x="12700" y="360680"/>
                  </a:lnTo>
                  <a:lnTo>
                    <a:pt x="10160" y="360680"/>
                  </a:lnTo>
                  <a:lnTo>
                    <a:pt x="10160" y="359409"/>
                  </a:lnTo>
                  <a:close/>
                </a:path>
                <a:path w="26669" h="902970">
                  <a:moveTo>
                    <a:pt x="15240" y="361950"/>
                  </a:moveTo>
                  <a:lnTo>
                    <a:pt x="0" y="361950"/>
                  </a:lnTo>
                  <a:lnTo>
                    <a:pt x="0" y="365759"/>
                  </a:lnTo>
                  <a:lnTo>
                    <a:pt x="20319" y="365759"/>
                  </a:lnTo>
                  <a:lnTo>
                    <a:pt x="20319" y="364489"/>
                  </a:lnTo>
                  <a:lnTo>
                    <a:pt x="17780" y="364489"/>
                  </a:lnTo>
                  <a:lnTo>
                    <a:pt x="17780" y="363219"/>
                  </a:lnTo>
                  <a:lnTo>
                    <a:pt x="15240" y="363219"/>
                  </a:lnTo>
                  <a:lnTo>
                    <a:pt x="15240" y="361950"/>
                  </a:lnTo>
                  <a:close/>
                </a:path>
                <a:path w="26669" h="902970">
                  <a:moveTo>
                    <a:pt x="22860" y="365759"/>
                  </a:moveTo>
                  <a:lnTo>
                    <a:pt x="0" y="365759"/>
                  </a:lnTo>
                  <a:lnTo>
                    <a:pt x="0" y="368299"/>
                  </a:lnTo>
                  <a:lnTo>
                    <a:pt x="25400" y="368299"/>
                  </a:lnTo>
                  <a:lnTo>
                    <a:pt x="25400" y="367029"/>
                  </a:lnTo>
                  <a:lnTo>
                    <a:pt x="22860" y="367029"/>
                  </a:lnTo>
                  <a:lnTo>
                    <a:pt x="22860" y="365759"/>
                  </a:lnTo>
                  <a:close/>
                </a:path>
                <a:path w="26669" h="902970">
                  <a:moveTo>
                    <a:pt x="26670" y="368300"/>
                  </a:moveTo>
                  <a:lnTo>
                    <a:pt x="0" y="368300"/>
                  </a:lnTo>
                  <a:lnTo>
                    <a:pt x="0" y="372109"/>
                  </a:lnTo>
                  <a:lnTo>
                    <a:pt x="26670" y="372109"/>
                  </a:lnTo>
                  <a:lnTo>
                    <a:pt x="26670" y="368300"/>
                  </a:lnTo>
                  <a:close/>
                </a:path>
                <a:path w="26669" h="902970">
                  <a:moveTo>
                    <a:pt x="26670" y="372109"/>
                  </a:moveTo>
                  <a:lnTo>
                    <a:pt x="0" y="372109"/>
                  </a:lnTo>
                  <a:lnTo>
                    <a:pt x="0" y="374649"/>
                  </a:lnTo>
                  <a:lnTo>
                    <a:pt x="26670" y="374649"/>
                  </a:lnTo>
                  <a:lnTo>
                    <a:pt x="26670" y="372109"/>
                  </a:lnTo>
                  <a:close/>
                </a:path>
                <a:path w="26669" h="902970">
                  <a:moveTo>
                    <a:pt x="26670" y="374650"/>
                  </a:moveTo>
                  <a:lnTo>
                    <a:pt x="0" y="374650"/>
                  </a:lnTo>
                  <a:lnTo>
                    <a:pt x="0" y="378459"/>
                  </a:lnTo>
                  <a:lnTo>
                    <a:pt x="26670" y="378459"/>
                  </a:lnTo>
                  <a:lnTo>
                    <a:pt x="26670" y="374650"/>
                  </a:lnTo>
                  <a:close/>
                </a:path>
                <a:path w="26669" h="902970">
                  <a:moveTo>
                    <a:pt x="26670" y="378460"/>
                  </a:moveTo>
                  <a:lnTo>
                    <a:pt x="0" y="378460"/>
                  </a:lnTo>
                  <a:lnTo>
                    <a:pt x="0" y="380999"/>
                  </a:lnTo>
                  <a:lnTo>
                    <a:pt x="26670" y="380999"/>
                  </a:lnTo>
                  <a:lnTo>
                    <a:pt x="26670" y="378460"/>
                  </a:lnTo>
                  <a:close/>
                </a:path>
                <a:path w="26669" h="902970">
                  <a:moveTo>
                    <a:pt x="26670" y="381000"/>
                  </a:moveTo>
                  <a:lnTo>
                    <a:pt x="0" y="381000"/>
                  </a:lnTo>
                  <a:lnTo>
                    <a:pt x="0" y="387349"/>
                  </a:lnTo>
                  <a:lnTo>
                    <a:pt x="26670" y="387349"/>
                  </a:lnTo>
                  <a:lnTo>
                    <a:pt x="26670" y="381000"/>
                  </a:lnTo>
                  <a:close/>
                </a:path>
                <a:path w="26669" h="902970">
                  <a:moveTo>
                    <a:pt x="26670" y="387350"/>
                  </a:moveTo>
                  <a:lnTo>
                    <a:pt x="0" y="387350"/>
                  </a:lnTo>
                  <a:lnTo>
                    <a:pt x="0" y="397509"/>
                  </a:lnTo>
                  <a:lnTo>
                    <a:pt x="26670" y="397509"/>
                  </a:lnTo>
                  <a:lnTo>
                    <a:pt x="26670" y="387350"/>
                  </a:lnTo>
                  <a:close/>
                </a:path>
                <a:path w="26669" h="902970">
                  <a:moveTo>
                    <a:pt x="26670" y="397510"/>
                  </a:moveTo>
                  <a:lnTo>
                    <a:pt x="0" y="397510"/>
                  </a:lnTo>
                  <a:lnTo>
                    <a:pt x="0" y="400049"/>
                  </a:lnTo>
                  <a:lnTo>
                    <a:pt x="26670" y="400049"/>
                  </a:lnTo>
                  <a:lnTo>
                    <a:pt x="26670" y="397510"/>
                  </a:lnTo>
                  <a:close/>
                </a:path>
                <a:path w="26669" h="902970">
                  <a:moveTo>
                    <a:pt x="26670" y="400050"/>
                  </a:moveTo>
                  <a:lnTo>
                    <a:pt x="0" y="400050"/>
                  </a:lnTo>
                  <a:lnTo>
                    <a:pt x="0" y="403859"/>
                  </a:lnTo>
                  <a:lnTo>
                    <a:pt x="26670" y="403859"/>
                  </a:lnTo>
                  <a:lnTo>
                    <a:pt x="26670" y="400050"/>
                  </a:lnTo>
                  <a:close/>
                </a:path>
                <a:path w="26669" h="902970">
                  <a:moveTo>
                    <a:pt x="26670" y="403860"/>
                  </a:moveTo>
                  <a:lnTo>
                    <a:pt x="0" y="403860"/>
                  </a:lnTo>
                  <a:lnTo>
                    <a:pt x="0" y="406399"/>
                  </a:lnTo>
                  <a:lnTo>
                    <a:pt x="26670" y="406399"/>
                  </a:lnTo>
                  <a:lnTo>
                    <a:pt x="26670" y="403860"/>
                  </a:lnTo>
                  <a:close/>
                </a:path>
                <a:path w="26669" h="902970">
                  <a:moveTo>
                    <a:pt x="26670" y="406400"/>
                  </a:moveTo>
                  <a:lnTo>
                    <a:pt x="0" y="406400"/>
                  </a:lnTo>
                  <a:lnTo>
                    <a:pt x="0" y="410209"/>
                  </a:lnTo>
                  <a:lnTo>
                    <a:pt x="26670" y="410209"/>
                  </a:lnTo>
                  <a:lnTo>
                    <a:pt x="26670" y="406400"/>
                  </a:lnTo>
                  <a:close/>
                </a:path>
                <a:path w="26669" h="902970">
                  <a:moveTo>
                    <a:pt x="26670" y="410210"/>
                  </a:moveTo>
                  <a:lnTo>
                    <a:pt x="0" y="410210"/>
                  </a:lnTo>
                  <a:lnTo>
                    <a:pt x="0" y="412749"/>
                  </a:lnTo>
                  <a:lnTo>
                    <a:pt x="26670" y="412749"/>
                  </a:lnTo>
                  <a:lnTo>
                    <a:pt x="26670" y="410210"/>
                  </a:lnTo>
                  <a:close/>
                </a:path>
                <a:path w="26669" h="902970">
                  <a:moveTo>
                    <a:pt x="26670" y="412750"/>
                  </a:moveTo>
                  <a:lnTo>
                    <a:pt x="0" y="412750"/>
                  </a:lnTo>
                  <a:lnTo>
                    <a:pt x="0" y="416559"/>
                  </a:lnTo>
                  <a:lnTo>
                    <a:pt x="26670" y="416559"/>
                  </a:lnTo>
                  <a:lnTo>
                    <a:pt x="26670" y="412750"/>
                  </a:lnTo>
                  <a:close/>
                </a:path>
                <a:path w="26669" h="902970">
                  <a:moveTo>
                    <a:pt x="26670" y="416559"/>
                  </a:moveTo>
                  <a:lnTo>
                    <a:pt x="0" y="416559"/>
                  </a:lnTo>
                  <a:lnTo>
                    <a:pt x="0" y="422909"/>
                  </a:lnTo>
                  <a:lnTo>
                    <a:pt x="26670" y="422909"/>
                  </a:lnTo>
                  <a:lnTo>
                    <a:pt x="26670" y="416559"/>
                  </a:lnTo>
                  <a:close/>
                </a:path>
                <a:path w="26669" h="902970">
                  <a:moveTo>
                    <a:pt x="26670" y="422909"/>
                  </a:moveTo>
                  <a:lnTo>
                    <a:pt x="0" y="422909"/>
                  </a:lnTo>
                  <a:lnTo>
                    <a:pt x="0" y="425449"/>
                  </a:lnTo>
                  <a:lnTo>
                    <a:pt x="26670" y="425449"/>
                  </a:lnTo>
                  <a:lnTo>
                    <a:pt x="26670" y="422909"/>
                  </a:lnTo>
                  <a:close/>
                </a:path>
                <a:path w="26669" h="902970">
                  <a:moveTo>
                    <a:pt x="26670" y="425450"/>
                  </a:moveTo>
                  <a:lnTo>
                    <a:pt x="0" y="425450"/>
                  </a:lnTo>
                  <a:lnTo>
                    <a:pt x="0" y="431799"/>
                  </a:lnTo>
                  <a:lnTo>
                    <a:pt x="26670" y="431799"/>
                  </a:lnTo>
                  <a:lnTo>
                    <a:pt x="26670" y="425450"/>
                  </a:lnTo>
                  <a:close/>
                </a:path>
                <a:path w="26669" h="902970">
                  <a:moveTo>
                    <a:pt x="26670" y="431800"/>
                  </a:moveTo>
                  <a:lnTo>
                    <a:pt x="0" y="431800"/>
                  </a:lnTo>
                  <a:lnTo>
                    <a:pt x="0" y="438149"/>
                  </a:lnTo>
                  <a:lnTo>
                    <a:pt x="26670" y="438149"/>
                  </a:lnTo>
                  <a:lnTo>
                    <a:pt x="26670" y="431800"/>
                  </a:lnTo>
                  <a:close/>
                </a:path>
                <a:path w="26669" h="902970">
                  <a:moveTo>
                    <a:pt x="26670" y="438150"/>
                  </a:moveTo>
                  <a:lnTo>
                    <a:pt x="0" y="438150"/>
                  </a:lnTo>
                  <a:lnTo>
                    <a:pt x="0" y="444499"/>
                  </a:lnTo>
                  <a:lnTo>
                    <a:pt x="26670" y="444499"/>
                  </a:lnTo>
                  <a:lnTo>
                    <a:pt x="26670" y="438150"/>
                  </a:lnTo>
                  <a:close/>
                </a:path>
                <a:path w="26669" h="902970">
                  <a:moveTo>
                    <a:pt x="26670" y="444500"/>
                  </a:moveTo>
                  <a:lnTo>
                    <a:pt x="0" y="444500"/>
                  </a:lnTo>
                  <a:lnTo>
                    <a:pt x="0" y="448309"/>
                  </a:lnTo>
                  <a:lnTo>
                    <a:pt x="26670" y="448309"/>
                  </a:lnTo>
                  <a:lnTo>
                    <a:pt x="26670" y="444500"/>
                  </a:lnTo>
                  <a:close/>
                </a:path>
                <a:path w="26669" h="902970">
                  <a:moveTo>
                    <a:pt x="26670" y="448309"/>
                  </a:moveTo>
                  <a:lnTo>
                    <a:pt x="0" y="448309"/>
                  </a:lnTo>
                  <a:lnTo>
                    <a:pt x="0" y="450849"/>
                  </a:lnTo>
                  <a:lnTo>
                    <a:pt x="26670" y="450849"/>
                  </a:lnTo>
                  <a:lnTo>
                    <a:pt x="26670" y="448309"/>
                  </a:lnTo>
                  <a:close/>
                </a:path>
                <a:path w="26669" h="902970">
                  <a:moveTo>
                    <a:pt x="26670" y="450850"/>
                  </a:moveTo>
                  <a:lnTo>
                    <a:pt x="0" y="450850"/>
                  </a:lnTo>
                  <a:lnTo>
                    <a:pt x="0" y="454659"/>
                  </a:lnTo>
                  <a:lnTo>
                    <a:pt x="26670" y="454659"/>
                  </a:lnTo>
                  <a:lnTo>
                    <a:pt x="26670" y="450850"/>
                  </a:lnTo>
                  <a:close/>
                </a:path>
                <a:path w="26669" h="902970">
                  <a:moveTo>
                    <a:pt x="26670" y="454659"/>
                  </a:moveTo>
                  <a:lnTo>
                    <a:pt x="0" y="454659"/>
                  </a:lnTo>
                  <a:lnTo>
                    <a:pt x="0" y="457199"/>
                  </a:lnTo>
                  <a:lnTo>
                    <a:pt x="26670" y="457199"/>
                  </a:lnTo>
                  <a:lnTo>
                    <a:pt x="26670" y="454659"/>
                  </a:lnTo>
                  <a:close/>
                </a:path>
                <a:path w="26669" h="902970">
                  <a:moveTo>
                    <a:pt x="26670" y="627379"/>
                  </a:moveTo>
                  <a:lnTo>
                    <a:pt x="0" y="627379"/>
                  </a:lnTo>
                  <a:lnTo>
                    <a:pt x="0" y="633729"/>
                  </a:lnTo>
                  <a:lnTo>
                    <a:pt x="26670" y="633729"/>
                  </a:lnTo>
                  <a:lnTo>
                    <a:pt x="26670" y="627379"/>
                  </a:lnTo>
                  <a:close/>
                </a:path>
                <a:path w="26669" h="902970">
                  <a:moveTo>
                    <a:pt x="26670" y="622299"/>
                  </a:moveTo>
                  <a:lnTo>
                    <a:pt x="0" y="622299"/>
                  </a:lnTo>
                  <a:lnTo>
                    <a:pt x="0" y="626109"/>
                  </a:lnTo>
                  <a:lnTo>
                    <a:pt x="26670" y="626109"/>
                  </a:lnTo>
                  <a:lnTo>
                    <a:pt x="26670" y="622299"/>
                  </a:lnTo>
                  <a:close/>
                </a:path>
                <a:path w="26669" h="902970">
                  <a:moveTo>
                    <a:pt x="26670" y="615949"/>
                  </a:moveTo>
                  <a:lnTo>
                    <a:pt x="0" y="615949"/>
                  </a:lnTo>
                  <a:lnTo>
                    <a:pt x="0" y="621029"/>
                  </a:lnTo>
                  <a:lnTo>
                    <a:pt x="26670" y="621029"/>
                  </a:lnTo>
                  <a:lnTo>
                    <a:pt x="26670" y="615949"/>
                  </a:lnTo>
                  <a:close/>
                </a:path>
                <a:path w="26669" h="902970">
                  <a:moveTo>
                    <a:pt x="26670" y="609599"/>
                  </a:moveTo>
                  <a:lnTo>
                    <a:pt x="0" y="609599"/>
                  </a:lnTo>
                  <a:lnTo>
                    <a:pt x="0" y="614679"/>
                  </a:lnTo>
                  <a:lnTo>
                    <a:pt x="26670" y="614679"/>
                  </a:lnTo>
                  <a:lnTo>
                    <a:pt x="26670" y="609599"/>
                  </a:lnTo>
                  <a:close/>
                </a:path>
                <a:path w="26669" h="902970">
                  <a:moveTo>
                    <a:pt x="26670" y="603249"/>
                  </a:moveTo>
                  <a:lnTo>
                    <a:pt x="0" y="603249"/>
                  </a:lnTo>
                  <a:lnTo>
                    <a:pt x="0" y="608329"/>
                  </a:lnTo>
                  <a:lnTo>
                    <a:pt x="26670" y="608329"/>
                  </a:lnTo>
                  <a:lnTo>
                    <a:pt x="26670" y="603249"/>
                  </a:lnTo>
                  <a:close/>
                </a:path>
                <a:path w="26669" h="902970">
                  <a:moveTo>
                    <a:pt x="26670" y="596899"/>
                  </a:moveTo>
                  <a:lnTo>
                    <a:pt x="0" y="596899"/>
                  </a:lnTo>
                  <a:lnTo>
                    <a:pt x="0" y="601979"/>
                  </a:lnTo>
                  <a:lnTo>
                    <a:pt x="26670" y="601979"/>
                  </a:lnTo>
                  <a:lnTo>
                    <a:pt x="26670" y="596899"/>
                  </a:lnTo>
                  <a:close/>
                </a:path>
                <a:path w="26669" h="902970">
                  <a:moveTo>
                    <a:pt x="26670" y="590549"/>
                  </a:moveTo>
                  <a:lnTo>
                    <a:pt x="0" y="590549"/>
                  </a:lnTo>
                  <a:lnTo>
                    <a:pt x="0" y="595629"/>
                  </a:lnTo>
                  <a:lnTo>
                    <a:pt x="26670" y="595629"/>
                  </a:lnTo>
                  <a:lnTo>
                    <a:pt x="26670" y="590549"/>
                  </a:lnTo>
                  <a:close/>
                </a:path>
                <a:path w="26669" h="902970">
                  <a:moveTo>
                    <a:pt x="26670" y="584199"/>
                  </a:moveTo>
                  <a:lnTo>
                    <a:pt x="0" y="584199"/>
                  </a:lnTo>
                  <a:lnTo>
                    <a:pt x="0" y="589279"/>
                  </a:lnTo>
                  <a:lnTo>
                    <a:pt x="26670" y="589279"/>
                  </a:lnTo>
                  <a:lnTo>
                    <a:pt x="26670" y="584199"/>
                  </a:lnTo>
                  <a:close/>
                </a:path>
                <a:path w="26669" h="902970">
                  <a:moveTo>
                    <a:pt x="26670" y="577849"/>
                  </a:moveTo>
                  <a:lnTo>
                    <a:pt x="0" y="577849"/>
                  </a:lnTo>
                  <a:lnTo>
                    <a:pt x="0" y="582929"/>
                  </a:lnTo>
                  <a:lnTo>
                    <a:pt x="26670" y="582929"/>
                  </a:lnTo>
                  <a:lnTo>
                    <a:pt x="26670" y="577849"/>
                  </a:lnTo>
                  <a:close/>
                </a:path>
                <a:path w="26669" h="902970">
                  <a:moveTo>
                    <a:pt x="26670" y="571499"/>
                  </a:moveTo>
                  <a:lnTo>
                    <a:pt x="0" y="571499"/>
                  </a:lnTo>
                  <a:lnTo>
                    <a:pt x="0" y="576579"/>
                  </a:lnTo>
                  <a:lnTo>
                    <a:pt x="26670" y="576579"/>
                  </a:lnTo>
                  <a:lnTo>
                    <a:pt x="26670" y="571499"/>
                  </a:lnTo>
                  <a:close/>
                </a:path>
                <a:path w="26669" h="902970">
                  <a:moveTo>
                    <a:pt x="26670" y="565149"/>
                  </a:moveTo>
                  <a:lnTo>
                    <a:pt x="0" y="565149"/>
                  </a:lnTo>
                  <a:lnTo>
                    <a:pt x="0" y="570229"/>
                  </a:lnTo>
                  <a:lnTo>
                    <a:pt x="26670" y="570229"/>
                  </a:lnTo>
                  <a:lnTo>
                    <a:pt x="26670" y="565149"/>
                  </a:lnTo>
                  <a:close/>
                </a:path>
                <a:path w="26669" h="902970">
                  <a:moveTo>
                    <a:pt x="26670" y="558799"/>
                  </a:moveTo>
                  <a:lnTo>
                    <a:pt x="0" y="558799"/>
                  </a:lnTo>
                  <a:lnTo>
                    <a:pt x="0" y="563879"/>
                  </a:lnTo>
                  <a:lnTo>
                    <a:pt x="26670" y="563879"/>
                  </a:lnTo>
                  <a:lnTo>
                    <a:pt x="26670" y="558799"/>
                  </a:lnTo>
                  <a:close/>
                </a:path>
                <a:path w="26669" h="902970">
                  <a:moveTo>
                    <a:pt x="26670" y="552449"/>
                  </a:moveTo>
                  <a:lnTo>
                    <a:pt x="0" y="552449"/>
                  </a:lnTo>
                  <a:lnTo>
                    <a:pt x="0" y="557529"/>
                  </a:lnTo>
                  <a:lnTo>
                    <a:pt x="26670" y="557529"/>
                  </a:lnTo>
                  <a:lnTo>
                    <a:pt x="26670" y="552449"/>
                  </a:lnTo>
                  <a:close/>
                </a:path>
                <a:path w="26669" h="902970">
                  <a:moveTo>
                    <a:pt x="26670" y="546099"/>
                  </a:moveTo>
                  <a:lnTo>
                    <a:pt x="0" y="546099"/>
                  </a:lnTo>
                  <a:lnTo>
                    <a:pt x="0" y="551179"/>
                  </a:lnTo>
                  <a:lnTo>
                    <a:pt x="26670" y="551179"/>
                  </a:lnTo>
                  <a:lnTo>
                    <a:pt x="26670" y="546099"/>
                  </a:lnTo>
                  <a:close/>
                </a:path>
                <a:path w="26669" h="902970">
                  <a:moveTo>
                    <a:pt x="26670" y="539749"/>
                  </a:moveTo>
                  <a:lnTo>
                    <a:pt x="0" y="539749"/>
                  </a:lnTo>
                  <a:lnTo>
                    <a:pt x="0" y="544829"/>
                  </a:lnTo>
                  <a:lnTo>
                    <a:pt x="26670" y="544829"/>
                  </a:lnTo>
                  <a:lnTo>
                    <a:pt x="26670" y="539749"/>
                  </a:lnTo>
                  <a:close/>
                </a:path>
                <a:path w="26669" h="902970">
                  <a:moveTo>
                    <a:pt x="26670" y="533399"/>
                  </a:moveTo>
                  <a:lnTo>
                    <a:pt x="0" y="533399"/>
                  </a:lnTo>
                  <a:lnTo>
                    <a:pt x="0" y="538479"/>
                  </a:lnTo>
                  <a:lnTo>
                    <a:pt x="26670" y="538479"/>
                  </a:lnTo>
                  <a:lnTo>
                    <a:pt x="26670" y="533399"/>
                  </a:lnTo>
                  <a:close/>
                </a:path>
                <a:path w="26669" h="902970">
                  <a:moveTo>
                    <a:pt x="26670" y="527049"/>
                  </a:moveTo>
                  <a:lnTo>
                    <a:pt x="0" y="527049"/>
                  </a:lnTo>
                  <a:lnTo>
                    <a:pt x="0" y="532129"/>
                  </a:lnTo>
                  <a:lnTo>
                    <a:pt x="26670" y="532129"/>
                  </a:lnTo>
                  <a:lnTo>
                    <a:pt x="26670" y="527049"/>
                  </a:lnTo>
                  <a:close/>
                </a:path>
                <a:path w="26669" h="902970">
                  <a:moveTo>
                    <a:pt x="26670" y="520699"/>
                  </a:moveTo>
                  <a:lnTo>
                    <a:pt x="0" y="520699"/>
                  </a:lnTo>
                  <a:lnTo>
                    <a:pt x="0" y="525779"/>
                  </a:lnTo>
                  <a:lnTo>
                    <a:pt x="26670" y="525779"/>
                  </a:lnTo>
                  <a:lnTo>
                    <a:pt x="26670" y="520699"/>
                  </a:lnTo>
                  <a:close/>
                </a:path>
                <a:path w="26669" h="902970">
                  <a:moveTo>
                    <a:pt x="26670" y="514349"/>
                  </a:moveTo>
                  <a:lnTo>
                    <a:pt x="0" y="514349"/>
                  </a:lnTo>
                  <a:lnTo>
                    <a:pt x="0" y="519429"/>
                  </a:lnTo>
                  <a:lnTo>
                    <a:pt x="26670" y="519429"/>
                  </a:lnTo>
                  <a:lnTo>
                    <a:pt x="26670" y="514349"/>
                  </a:lnTo>
                  <a:close/>
                </a:path>
                <a:path w="26669" h="902970">
                  <a:moveTo>
                    <a:pt x="26670" y="507999"/>
                  </a:moveTo>
                  <a:lnTo>
                    <a:pt x="0" y="507999"/>
                  </a:lnTo>
                  <a:lnTo>
                    <a:pt x="0" y="513079"/>
                  </a:lnTo>
                  <a:lnTo>
                    <a:pt x="26670" y="513079"/>
                  </a:lnTo>
                  <a:lnTo>
                    <a:pt x="26670" y="507999"/>
                  </a:lnTo>
                  <a:close/>
                </a:path>
                <a:path w="26669" h="902970">
                  <a:moveTo>
                    <a:pt x="26670" y="501649"/>
                  </a:moveTo>
                  <a:lnTo>
                    <a:pt x="0" y="501649"/>
                  </a:lnTo>
                  <a:lnTo>
                    <a:pt x="0" y="506729"/>
                  </a:lnTo>
                  <a:lnTo>
                    <a:pt x="26670" y="506729"/>
                  </a:lnTo>
                  <a:lnTo>
                    <a:pt x="26670" y="501649"/>
                  </a:lnTo>
                  <a:close/>
                </a:path>
                <a:path w="26669" h="902970">
                  <a:moveTo>
                    <a:pt x="26670" y="495299"/>
                  </a:moveTo>
                  <a:lnTo>
                    <a:pt x="0" y="495299"/>
                  </a:lnTo>
                  <a:lnTo>
                    <a:pt x="0" y="500379"/>
                  </a:lnTo>
                  <a:lnTo>
                    <a:pt x="26670" y="500379"/>
                  </a:lnTo>
                  <a:lnTo>
                    <a:pt x="26670" y="495299"/>
                  </a:lnTo>
                  <a:close/>
                </a:path>
                <a:path w="26669" h="902970">
                  <a:moveTo>
                    <a:pt x="26670" y="488949"/>
                  </a:moveTo>
                  <a:lnTo>
                    <a:pt x="0" y="488949"/>
                  </a:lnTo>
                  <a:lnTo>
                    <a:pt x="0" y="494029"/>
                  </a:lnTo>
                  <a:lnTo>
                    <a:pt x="26670" y="494029"/>
                  </a:lnTo>
                  <a:lnTo>
                    <a:pt x="26670" y="488949"/>
                  </a:lnTo>
                  <a:close/>
                </a:path>
                <a:path w="26669" h="902970">
                  <a:moveTo>
                    <a:pt x="26670" y="482599"/>
                  </a:moveTo>
                  <a:lnTo>
                    <a:pt x="0" y="482599"/>
                  </a:lnTo>
                  <a:lnTo>
                    <a:pt x="0" y="487679"/>
                  </a:lnTo>
                  <a:lnTo>
                    <a:pt x="26670" y="487679"/>
                  </a:lnTo>
                  <a:lnTo>
                    <a:pt x="26670" y="482599"/>
                  </a:lnTo>
                  <a:close/>
                </a:path>
                <a:path w="26669" h="902970">
                  <a:moveTo>
                    <a:pt x="26670" y="476249"/>
                  </a:moveTo>
                  <a:lnTo>
                    <a:pt x="0" y="476249"/>
                  </a:lnTo>
                  <a:lnTo>
                    <a:pt x="0" y="481329"/>
                  </a:lnTo>
                  <a:lnTo>
                    <a:pt x="26670" y="481329"/>
                  </a:lnTo>
                  <a:lnTo>
                    <a:pt x="26670" y="476249"/>
                  </a:lnTo>
                  <a:close/>
                </a:path>
                <a:path w="26669" h="902970">
                  <a:moveTo>
                    <a:pt x="26670" y="469899"/>
                  </a:moveTo>
                  <a:lnTo>
                    <a:pt x="0" y="469899"/>
                  </a:lnTo>
                  <a:lnTo>
                    <a:pt x="0" y="474979"/>
                  </a:lnTo>
                  <a:lnTo>
                    <a:pt x="26670" y="474979"/>
                  </a:lnTo>
                  <a:lnTo>
                    <a:pt x="26670" y="469899"/>
                  </a:lnTo>
                  <a:close/>
                </a:path>
                <a:path w="26669" h="902970">
                  <a:moveTo>
                    <a:pt x="26670" y="463549"/>
                  </a:moveTo>
                  <a:lnTo>
                    <a:pt x="0" y="463549"/>
                  </a:lnTo>
                  <a:lnTo>
                    <a:pt x="0" y="468629"/>
                  </a:lnTo>
                  <a:lnTo>
                    <a:pt x="26670" y="468629"/>
                  </a:lnTo>
                  <a:lnTo>
                    <a:pt x="26670" y="463549"/>
                  </a:lnTo>
                  <a:close/>
                </a:path>
                <a:path w="26669" h="902970">
                  <a:moveTo>
                    <a:pt x="26670" y="458469"/>
                  </a:moveTo>
                  <a:lnTo>
                    <a:pt x="0" y="458469"/>
                  </a:lnTo>
                  <a:lnTo>
                    <a:pt x="0" y="462279"/>
                  </a:lnTo>
                  <a:lnTo>
                    <a:pt x="26670" y="462279"/>
                  </a:lnTo>
                  <a:lnTo>
                    <a:pt x="26670" y="458469"/>
                  </a:lnTo>
                  <a:close/>
                </a:path>
                <a:path w="26669" h="902970">
                  <a:moveTo>
                    <a:pt x="3810" y="900429"/>
                  </a:moveTo>
                  <a:lnTo>
                    <a:pt x="0" y="900429"/>
                  </a:lnTo>
                  <a:lnTo>
                    <a:pt x="0" y="901699"/>
                  </a:lnTo>
                  <a:lnTo>
                    <a:pt x="1269" y="901699"/>
                  </a:lnTo>
                  <a:lnTo>
                    <a:pt x="1269" y="902969"/>
                  </a:lnTo>
                  <a:lnTo>
                    <a:pt x="3810" y="902969"/>
                  </a:lnTo>
                  <a:lnTo>
                    <a:pt x="3810" y="900429"/>
                  </a:lnTo>
                  <a:close/>
                </a:path>
                <a:path w="26669" h="902970">
                  <a:moveTo>
                    <a:pt x="8890" y="899159"/>
                  </a:moveTo>
                  <a:lnTo>
                    <a:pt x="6350" y="899159"/>
                  </a:lnTo>
                  <a:lnTo>
                    <a:pt x="6350" y="900429"/>
                  </a:lnTo>
                  <a:lnTo>
                    <a:pt x="8890" y="900429"/>
                  </a:lnTo>
                  <a:lnTo>
                    <a:pt x="8890" y="899159"/>
                  </a:lnTo>
                  <a:close/>
                </a:path>
                <a:path w="26669" h="902970">
                  <a:moveTo>
                    <a:pt x="11430" y="896619"/>
                  </a:moveTo>
                  <a:lnTo>
                    <a:pt x="0" y="896619"/>
                  </a:lnTo>
                  <a:lnTo>
                    <a:pt x="0" y="899159"/>
                  </a:lnTo>
                  <a:lnTo>
                    <a:pt x="11430" y="899159"/>
                  </a:lnTo>
                  <a:lnTo>
                    <a:pt x="11430" y="896619"/>
                  </a:lnTo>
                  <a:close/>
                </a:path>
                <a:path w="26669" h="902970">
                  <a:moveTo>
                    <a:pt x="16510" y="894079"/>
                  </a:moveTo>
                  <a:lnTo>
                    <a:pt x="0" y="894079"/>
                  </a:lnTo>
                  <a:lnTo>
                    <a:pt x="0" y="895349"/>
                  </a:lnTo>
                  <a:lnTo>
                    <a:pt x="13969" y="895349"/>
                  </a:lnTo>
                  <a:lnTo>
                    <a:pt x="13969" y="896619"/>
                  </a:lnTo>
                  <a:lnTo>
                    <a:pt x="16510" y="896619"/>
                  </a:lnTo>
                  <a:lnTo>
                    <a:pt x="16510" y="894079"/>
                  </a:lnTo>
                  <a:close/>
                </a:path>
                <a:path w="26669" h="902970">
                  <a:moveTo>
                    <a:pt x="21590" y="892809"/>
                  </a:moveTo>
                  <a:lnTo>
                    <a:pt x="19050" y="892809"/>
                  </a:lnTo>
                  <a:lnTo>
                    <a:pt x="19050" y="894079"/>
                  </a:lnTo>
                  <a:lnTo>
                    <a:pt x="21590" y="894079"/>
                  </a:lnTo>
                  <a:lnTo>
                    <a:pt x="21590" y="892809"/>
                  </a:lnTo>
                  <a:close/>
                </a:path>
                <a:path w="26669" h="902970">
                  <a:moveTo>
                    <a:pt x="24130" y="890269"/>
                  </a:moveTo>
                  <a:lnTo>
                    <a:pt x="0" y="890269"/>
                  </a:lnTo>
                  <a:lnTo>
                    <a:pt x="0" y="892809"/>
                  </a:lnTo>
                  <a:lnTo>
                    <a:pt x="24130" y="892809"/>
                  </a:lnTo>
                  <a:lnTo>
                    <a:pt x="24130" y="890269"/>
                  </a:lnTo>
                  <a:close/>
                </a:path>
                <a:path w="26669" h="902970">
                  <a:moveTo>
                    <a:pt x="26670" y="887729"/>
                  </a:moveTo>
                  <a:lnTo>
                    <a:pt x="0" y="887729"/>
                  </a:lnTo>
                  <a:lnTo>
                    <a:pt x="0" y="888999"/>
                  </a:lnTo>
                  <a:lnTo>
                    <a:pt x="26670" y="888999"/>
                  </a:lnTo>
                  <a:lnTo>
                    <a:pt x="26670" y="887729"/>
                  </a:lnTo>
                  <a:close/>
                </a:path>
                <a:path w="26669" h="902970">
                  <a:moveTo>
                    <a:pt x="26670" y="883919"/>
                  </a:moveTo>
                  <a:lnTo>
                    <a:pt x="0" y="883919"/>
                  </a:lnTo>
                  <a:lnTo>
                    <a:pt x="0" y="886459"/>
                  </a:lnTo>
                  <a:lnTo>
                    <a:pt x="26670" y="886459"/>
                  </a:lnTo>
                  <a:lnTo>
                    <a:pt x="26670" y="883919"/>
                  </a:lnTo>
                  <a:close/>
                </a:path>
                <a:path w="26669" h="902970">
                  <a:moveTo>
                    <a:pt x="26670" y="881379"/>
                  </a:moveTo>
                  <a:lnTo>
                    <a:pt x="0" y="881379"/>
                  </a:lnTo>
                  <a:lnTo>
                    <a:pt x="0" y="882649"/>
                  </a:lnTo>
                  <a:lnTo>
                    <a:pt x="26670" y="882649"/>
                  </a:lnTo>
                  <a:lnTo>
                    <a:pt x="26670" y="881379"/>
                  </a:lnTo>
                  <a:close/>
                </a:path>
                <a:path w="26669" h="902970">
                  <a:moveTo>
                    <a:pt x="26670" y="877569"/>
                  </a:moveTo>
                  <a:lnTo>
                    <a:pt x="0" y="877569"/>
                  </a:lnTo>
                  <a:lnTo>
                    <a:pt x="0" y="880109"/>
                  </a:lnTo>
                  <a:lnTo>
                    <a:pt x="26670" y="880109"/>
                  </a:lnTo>
                  <a:lnTo>
                    <a:pt x="26670" y="877569"/>
                  </a:lnTo>
                  <a:close/>
                </a:path>
                <a:path w="26669" h="902970">
                  <a:moveTo>
                    <a:pt x="26670" y="875029"/>
                  </a:moveTo>
                  <a:lnTo>
                    <a:pt x="0" y="875029"/>
                  </a:lnTo>
                  <a:lnTo>
                    <a:pt x="0" y="876299"/>
                  </a:lnTo>
                  <a:lnTo>
                    <a:pt x="26670" y="876299"/>
                  </a:lnTo>
                  <a:lnTo>
                    <a:pt x="26670" y="875029"/>
                  </a:lnTo>
                  <a:close/>
                </a:path>
                <a:path w="26669" h="902970">
                  <a:moveTo>
                    <a:pt x="26670" y="871219"/>
                  </a:moveTo>
                  <a:lnTo>
                    <a:pt x="0" y="871219"/>
                  </a:lnTo>
                  <a:lnTo>
                    <a:pt x="0" y="873759"/>
                  </a:lnTo>
                  <a:lnTo>
                    <a:pt x="26670" y="873759"/>
                  </a:lnTo>
                  <a:lnTo>
                    <a:pt x="26670" y="871219"/>
                  </a:lnTo>
                  <a:close/>
                </a:path>
                <a:path w="26669" h="902970">
                  <a:moveTo>
                    <a:pt x="26670" y="868679"/>
                  </a:moveTo>
                  <a:lnTo>
                    <a:pt x="0" y="868679"/>
                  </a:lnTo>
                  <a:lnTo>
                    <a:pt x="0" y="869949"/>
                  </a:lnTo>
                  <a:lnTo>
                    <a:pt x="26670" y="869949"/>
                  </a:lnTo>
                  <a:lnTo>
                    <a:pt x="26670" y="868679"/>
                  </a:lnTo>
                  <a:close/>
                </a:path>
                <a:path w="26669" h="902970">
                  <a:moveTo>
                    <a:pt x="26670" y="863599"/>
                  </a:moveTo>
                  <a:lnTo>
                    <a:pt x="0" y="863599"/>
                  </a:lnTo>
                  <a:lnTo>
                    <a:pt x="0" y="867409"/>
                  </a:lnTo>
                  <a:lnTo>
                    <a:pt x="26670" y="867409"/>
                  </a:lnTo>
                  <a:lnTo>
                    <a:pt x="26670" y="863599"/>
                  </a:lnTo>
                  <a:close/>
                </a:path>
                <a:path w="26669" h="902970">
                  <a:moveTo>
                    <a:pt x="26670" y="857249"/>
                  </a:moveTo>
                  <a:lnTo>
                    <a:pt x="0" y="857249"/>
                  </a:lnTo>
                  <a:lnTo>
                    <a:pt x="0" y="862329"/>
                  </a:lnTo>
                  <a:lnTo>
                    <a:pt x="26670" y="862329"/>
                  </a:lnTo>
                  <a:lnTo>
                    <a:pt x="26670" y="857249"/>
                  </a:lnTo>
                  <a:close/>
                </a:path>
                <a:path w="26669" h="902970">
                  <a:moveTo>
                    <a:pt x="26670" y="850899"/>
                  </a:moveTo>
                  <a:lnTo>
                    <a:pt x="0" y="850899"/>
                  </a:lnTo>
                  <a:lnTo>
                    <a:pt x="0" y="855979"/>
                  </a:lnTo>
                  <a:lnTo>
                    <a:pt x="26670" y="855979"/>
                  </a:lnTo>
                  <a:lnTo>
                    <a:pt x="26670" y="850899"/>
                  </a:lnTo>
                  <a:close/>
                </a:path>
                <a:path w="26669" h="902970">
                  <a:moveTo>
                    <a:pt x="26670" y="844550"/>
                  </a:moveTo>
                  <a:lnTo>
                    <a:pt x="0" y="844550"/>
                  </a:lnTo>
                  <a:lnTo>
                    <a:pt x="0" y="849629"/>
                  </a:lnTo>
                  <a:lnTo>
                    <a:pt x="26670" y="849629"/>
                  </a:lnTo>
                  <a:lnTo>
                    <a:pt x="26670" y="844550"/>
                  </a:lnTo>
                  <a:close/>
                </a:path>
                <a:path w="26669" h="902970">
                  <a:moveTo>
                    <a:pt x="26670" y="838199"/>
                  </a:moveTo>
                  <a:lnTo>
                    <a:pt x="0" y="838199"/>
                  </a:lnTo>
                  <a:lnTo>
                    <a:pt x="0" y="843280"/>
                  </a:lnTo>
                  <a:lnTo>
                    <a:pt x="26670" y="843280"/>
                  </a:lnTo>
                  <a:lnTo>
                    <a:pt x="26670" y="838199"/>
                  </a:lnTo>
                  <a:close/>
                </a:path>
                <a:path w="26669" h="902970">
                  <a:moveTo>
                    <a:pt x="26670" y="831849"/>
                  </a:moveTo>
                  <a:lnTo>
                    <a:pt x="0" y="831849"/>
                  </a:lnTo>
                  <a:lnTo>
                    <a:pt x="0" y="836929"/>
                  </a:lnTo>
                  <a:lnTo>
                    <a:pt x="26670" y="836929"/>
                  </a:lnTo>
                  <a:lnTo>
                    <a:pt x="26670" y="831849"/>
                  </a:lnTo>
                  <a:close/>
                </a:path>
                <a:path w="26669" h="902970">
                  <a:moveTo>
                    <a:pt x="26670" y="825500"/>
                  </a:moveTo>
                  <a:lnTo>
                    <a:pt x="0" y="825500"/>
                  </a:lnTo>
                  <a:lnTo>
                    <a:pt x="0" y="830579"/>
                  </a:lnTo>
                  <a:lnTo>
                    <a:pt x="26670" y="830579"/>
                  </a:lnTo>
                  <a:lnTo>
                    <a:pt x="26670" y="825500"/>
                  </a:lnTo>
                  <a:close/>
                </a:path>
                <a:path w="26669" h="902970">
                  <a:moveTo>
                    <a:pt x="26670" y="819149"/>
                  </a:moveTo>
                  <a:lnTo>
                    <a:pt x="0" y="819149"/>
                  </a:lnTo>
                  <a:lnTo>
                    <a:pt x="0" y="824229"/>
                  </a:lnTo>
                  <a:lnTo>
                    <a:pt x="26670" y="824229"/>
                  </a:lnTo>
                  <a:lnTo>
                    <a:pt x="26670" y="819149"/>
                  </a:lnTo>
                  <a:close/>
                </a:path>
                <a:path w="26669" h="902970">
                  <a:moveTo>
                    <a:pt x="26670" y="812800"/>
                  </a:moveTo>
                  <a:lnTo>
                    <a:pt x="0" y="812800"/>
                  </a:lnTo>
                  <a:lnTo>
                    <a:pt x="0" y="817879"/>
                  </a:lnTo>
                  <a:lnTo>
                    <a:pt x="26670" y="817879"/>
                  </a:lnTo>
                  <a:lnTo>
                    <a:pt x="26670" y="812800"/>
                  </a:lnTo>
                  <a:close/>
                </a:path>
                <a:path w="26669" h="902970">
                  <a:moveTo>
                    <a:pt x="26670" y="806449"/>
                  </a:moveTo>
                  <a:lnTo>
                    <a:pt x="0" y="806449"/>
                  </a:lnTo>
                  <a:lnTo>
                    <a:pt x="0" y="811529"/>
                  </a:lnTo>
                  <a:lnTo>
                    <a:pt x="26670" y="811529"/>
                  </a:lnTo>
                  <a:lnTo>
                    <a:pt x="26670" y="806449"/>
                  </a:lnTo>
                  <a:close/>
                </a:path>
                <a:path w="26669" h="902970">
                  <a:moveTo>
                    <a:pt x="26670" y="800099"/>
                  </a:moveTo>
                  <a:lnTo>
                    <a:pt x="0" y="800099"/>
                  </a:lnTo>
                  <a:lnTo>
                    <a:pt x="0" y="805179"/>
                  </a:lnTo>
                  <a:lnTo>
                    <a:pt x="26670" y="805179"/>
                  </a:lnTo>
                  <a:lnTo>
                    <a:pt x="26670" y="800099"/>
                  </a:lnTo>
                  <a:close/>
                </a:path>
                <a:path w="26669" h="902970">
                  <a:moveTo>
                    <a:pt x="26670" y="793749"/>
                  </a:moveTo>
                  <a:lnTo>
                    <a:pt x="0" y="793749"/>
                  </a:lnTo>
                  <a:lnTo>
                    <a:pt x="0" y="798829"/>
                  </a:lnTo>
                  <a:lnTo>
                    <a:pt x="26670" y="798829"/>
                  </a:lnTo>
                  <a:lnTo>
                    <a:pt x="26670" y="793749"/>
                  </a:lnTo>
                  <a:close/>
                </a:path>
                <a:path w="26669" h="902970">
                  <a:moveTo>
                    <a:pt x="26670" y="787399"/>
                  </a:moveTo>
                  <a:lnTo>
                    <a:pt x="0" y="787399"/>
                  </a:lnTo>
                  <a:lnTo>
                    <a:pt x="0" y="792479"/>
                  </a:lnTo>
                  <a:lnTo>
                    <a:pt x="26670" y="792479"/>
                  </a:lnTo>
                  <a:lnTo>
                    <a:pt x="26670" y="787399"/>
                  </a:lnTo>
                  <a:close/>
                </a:path>
                <a:path w="26669" h="902970">
                  <a:moveTo>
                    <a:pt x="26670" y="781049"/>
                  </a:moveTo>
                  <a:lnTo>
                    <a:pt x="0" y="781049"/>
                  </a:lnTo>
                  <a:lnTo>
                    <a:pt x="0" y="786129"/>
                  </a:lnTo>
                  <a:lnTo>
                    <a:pt x="26670" y="786129"/>
                  </a:lnTo>
                  <a:lnTo>
                    <a:pt x="26670" y="781049"/>
                  </a:lnTo>
                  <a:close/>
                </a:path>
                <a:path w="26669" h="902970">
                  <a:moveTo>
                    <a:pt x="26670" y="774699"/>
                  </a:moveTo>
                  <a:lnTo>
                    <a:pt x="0" y="774699"/>
                  </a:lnTo>
                  <a:lnTo>
                    <a:pt x="0" y="779779"/>
                  </a:lnTo>
                  <a:lnTo>
                    <a:pt x="26670" y="779779"/>
                  </a:lnTo>
                  <a:lnTo>
                    <a:pt x="26670" y="774699"/>
                  </a:lnTo>
                  <a:close/>
                </a:path>
                <a:path w="26669" h="902970">
                  <a:moveTo>
                    <a:pt x="26670" y="768349"/>
                  </a:moveTo>
                  <a:lnTo>
                    <a:pt x="0" y="768349"/>
                  </a:lnTo>
                  <a:lnTo>
                    <a:pt x="0" y="773429"/>
                  </a:lnTo>
                  <a:lnTo>
                    <a:pt x="26670" y="773429"/>
                  </a:lnTo>
                  <a:lnTo>
                    <a:pt x="26670" y="768349"/>
                  </a:lnTo>
                  <a:close/>
                </a:path>
                <a:path w="26669" h="902970">
                  <a:moveTo>
                    <a:pt x="26670" y="761999"/>
                  </a:moveTo>
                  <a:lnTo>
                    <a:pt x="0" y="761999"/>
                  </a:lnTo>
                  <a:lnTo>
                    <a:pt x="0" y="767079"/>
                  </a:lnTo>
                  <a:lnTo>
                    <a:pt x="26670" y="767079"/>
                  </a:lnTo>
                  <a:lnTo>
                    <a:pt x="26670" y="761999"/>
                  </a:lnTo>
                  <a:close/>
                </a:path>
                <a:path w="26669" h="902970">
                  <a:moveTo>
                    <a:pt x="26670" y="755649"/>
                  </a:moveTo>
                  <a:lnTo>
                    <a:pt x="0" y="755649"/>
                  </a:lnTo>
                  <a:lnTo>
                    <a:pt x="0" y="760729"/>
                  </a:lnTo>
                  <a:lnTo>
                    <a:pt x="26670" y="760729"/>
                  </a:lnTo>
                  <a:lnTo>
                    <a:pt x="26670" y="755649"/>
                  </a:lnTo>
                  <a:close/>
                </a:path>
                <a:path w="26669" h="902970">
                  <a:moveTo>
                    <a:pt x="26670" y="749299"/>
                  </a:moveTo>
                  <a:lnTo>
                    <a:pt x="0" y="749299"/>
                  </a:lnTo>
                  <a:lnTo>
                    <a:pt x="0" y="754379"/>
                  </a:lnTo>
                  <a:lnTo>
                    <a:pt x="26670" y="754379"/>
                  </a:lnTo>
                  <a:lnTo>
                    <a:pt x="26670" y="749299"/>
                  </a:lnTo>
                  <a:close/>
                </a:path>
                <a:path w="26669" h="902970">
                  <a:moveTo>
                    <a:pt x="26670" y="742949"/>
                  </a:moveTo>
                  <a:lnTo>
                    <a:pt x="0" y="742949"/>
                  </a:lnTo>
                  <a:lnTo>
                    <a:pt x="0" y="748029"/>
                  </a:lnTo>
                  <a:lnTo>
                    <a:pt x="26670" y="748029"/>
                  </a:lnTo>
                  <a:lnTo>
                    <a:pt x="26670" y="742949"/>
                  </a:lnTo>
                  <a:close/>
                </a:path>
                <a:path w="26669" h="902970">
                  <a:moveTo>
                    <a:pt x="26670" y="736599"/>
                  </a:moveTo>
                  <a:lnTo>
                    <a:pt x="0" y="736599"/>
                  </a:lnTo>
                  <a:lnTo>
                    <a:pt x="0" y="741679"/>
                  </a:lnTo>
                  <a:lnTo>
                    <a:pt x="26670" y="741679"/>
                  </a:lnTo>
                  <a:lnTo>
                    <a:pt x="26670" y="736599"/>
                  </a:lnTo>
                  <a:close/>
                </a:path>
                <a:path w="26669" h="902970">
                  <a:moveTo>
                    <a:pt x="26670" y="730249"/>
                  </a:moveTo>
                  <a:lnTo>
                    <a:pt x="0" y="730249"/>
                  </a:lnTo>
                  <a:lnTo>
                    <a:pt x="0" y="735329"/>
                  </a:lnTo>
                  <a:lnTo>
                    <a:pt x="26670" y="735329"/>
                  </a:lnTo>
                  <a:lnTo>
                    <a:pt x="26670" y="730249"/>
                  </a:lnTo>
                  <a:close/>
                </a:path>
                <a:path w="26669" h="902970">
                  <a:moveTo>
                    <a:pt x="26670" y="723899"/>
                  </a:moveTo>
                  <a:lnTo>
                    <a:pt x="0" y="723899"/>
                  </a:lnTo>
                  <a:lnTo>
                    <a:pt x="0" y="728979"/>
                  </a:lnTo>
                  <a:lnTo>
                    <a:pt x="26670" y="728979"/>
                  </a:lnTo>
                  <a:lnTo>
                    <a:pt x="26670" y="723899"/>
                  </a:lnTo>
                  <a:close/>
                </a:path>
                <a:path w="26669" h="902970">
                  <a:moveTo>
                    <a:pt x="26670" y="717549"/>
                  </a:moveTo>
                  <a:lnTo>
                    <a:pt x="0" y="717549"/>
                  </a:lnTo>
                  <a:lnTo>
                    <a:pt x="0" y="722630"/>
                  </a:lnTo>
                  <a:lnTo>
                    <a:pt x="26670" y="722630"/>
                  </a:lnTo>
                  <a:lnTo>
                    <a:pt x="26670" y="717549"/>
                  </a:lnTo>
                  <a:close/>
                </a:path>
                <a:path w="26669" h="902970">
                  <a:moveTo>
                    <a:pt x="26670" y="711199"/>
                  </a:moveTo>
                  <a:lnTo>
                    <a:pt x="0" y="711199"/>
                  </a:lnTo>
                  <a:lnTo>
                    <a:pt x="0" y="716279"/>
                  </a:lnTo>
                  <a:lnTo>
                    <a:pt x="26670" y="716279"/>
                  </a:lnTo>
                  <a:lnTo>
                    <a:pt x="26670" y="711199"/>
                  </a:lnTo>
                  <a:close/>
                </a:path>
                <a:path w="26669" h="902970">
                  <a:moveTo>
                    <a:pt x="26670" y="704849"/>
                  </a:moveTo>
                  <a:lnTo>
                    <a:pt x="0" y="704849"/>
                  </a:lnTo>
                  <a:lnTo>
                    <a:pt x="0" y="709930"/>
                  </a:lnTo>
                  <a:lnTo>
                    <a:pt x="26670" y="709930"/>
                  </a:lnTo>
                  <a:lnTo>
                    <a:pt x="26670" y="704849"/>
                  </a:lnTo>
                  <a:close/>
                </a:path>
                <a:path w="26669" h="902970">
                  <a:moveTo>
                    <a:pt x="26670" y="698499"/>
                  </a:moveTo>
                  <a:lnTo>
                    <a:pt x="0" y="698499"/>
                  </a:lnTo>
                  <a:lnTo>
                    <a:pt x="0" y="703579"/>
                  </a:lnTo>
                  <a:lnTo>
                    <a:pt x="26670" y="703579"/>
                  </a:lnTo>
                  <a:lnTo>
                    <a:pt x="26670" y="698499"/>
                  </a:lnTo>
                  <a:close/>
                </a:path>
                <a:path w="26669" h="902970">
                  <a:moveTo>
                    <a:pt x="26670" y="692149"/>
                  </a:moveTo>
                  <a:lnTo>
                    <a:pt x="0" y="692149"/>
                  </a:lnTo>
                  <a:lnTo>
                    <a:pt x="0" y="697229"/>
                  </a:lnTo>
                  <a:lnTo>
                    <a:pt x="26670" y="697229"/>
                  </a:lnTo>
                  <a:lnTo>
                    <a:pt x="26670" y="692149"/>
                  </a:lnTo>
                  <a:close/>
                </a:path>
                <a:path w="26669" h="902970">
                  <a:moveTo>
                    <a:pt x="26670" y="684530"/>
                  </a:moveTo>
                  <a:lnTo>
                    <a:pt x="0" y="684530"/>
                  </a:lnTo>
                  <a:lnTo>
                    <a:pt x="0" y="690879"/>
                  </a:lnTo>
                  <a:lnTo>
                    <a:pt x="26670" y="690879"/>
                  </a:lnTo>
                  <a:lnTo>
                    <a:pt x="26670" y="684530"/>
                  </a:lnTo>
                  <a:close/>
                </a:path>
                <a:path w="26669" h="902970">
                  <a:moveTo>
                    <a:pt x="26670" y="679449"/>
                  </a:moveTo>
                  <a:lnTo>
                    <a:pt x="0" y="679449"/>
                  </a:lnTo>
                  <a:lnTo>
                    <a:pt x="0" y="683259"/>
                  </a:lnTo>
                  <a:lnTo>
                    <a:pt x="26670" y="683259"/>
                  </a:lnTo>
                  <a:lnTo>
                    <a:pt x="26670" y="679449"/>
                  </a:lnTo>
                  <a:close/>
                </a:path>
                <a:path w="26669" h="902970">
                  <a:moveTo>
                    <a:pt x="26670" y="671830"/>
                  </a:moveTo>
                  <a:lnTo>
                    <a:pt x="0" y="671830"/>
                  </a:lnTo>
                  <a:lnTo>
                    <a:pt x="0" y="678180"/>
                  </a:lnTo>
                  <a:lnTo>
                    <a:pt x="26670" y="678180"/>
                  </a:lnTo>
                  <a:lnTo>
                    <a:pt x="26670" y="671830"/>
                  </a:lnTo>
                  <a:close/>
                </a:path>
                <a:path w="26669" h="902970">
                  <a:moveTo>
                    <a:pt x="26670" y="666749"/>
                  </a:moveTo>
                  <a:lnTo>
                    <a:pt x="0" y="666749"/>
                  </a:lnTo>
                  <a:lnTo>
                    <a:pt x="0" y="670559"/>
                  </a:lnTo>
                  <a:lnTo>
                    <a:pt x="26670" y="670559"/>
                  </a:lnTo>
                  <a:lnTo>
                    <a:pt x="26670" y="666749"/>
                  </a:lnTo>
                  <a:close/>
                </a:path>
                <a:path w="26669" h="902970">
                  <a:moveTo>
                    <a:pt x="26670" y="647699"/>
                  </a:moveTo>
                  <a:lnTo>
                    <a:pt x="0" y="647699"/>
                  </a:lnTo>
                  <a:lnTo>
                    <a:pt x="0" y="665479"/>
                  </a:lnTo>
                  <a:lnTo>
                    <a:pt x="26670" y="665479"/>
                  </a:lnTo>
                  <a:lnTo>
                    <a:pt x="26670" y="647699"/>
                  </a:lnTo>
                  <a:close/>
                </a:path>
                <a:path w="26669" h="902970">
                  <a:moveTo>
                    <a:pt x="26670" y="641349"/>
                  </a:moveTo>
                  <a:lnTo>
                    <a:pt x="0" y="641349"/>
                  </a:lnTo>
                  <a:lnTo>
                    <a:pt x="0" y="646430"/>
                  </a:lnTo>
                  <a:lnTo>
                    <a:pt x="26670" y="646430"/>
                  </a:lnTo>
                  <a:lnTo>
                    <a:pt x="26670" y="641349"/>
                  </a:lnTo>
                  <a:close/>
                </a:path>
                <a:path w="26669" h="902970">
                  <a:moveTo>
                    <a:pt x="26670" y="636269"/>
                  </a:moveTo>
                  <a:lnTo>
                    <a:pt x="0" y="636269"/>
                  </a:lnTo>
                  <a:lnTo>
                    <a:pt x="0" y="640079"/>
                  </a:lnTo>
                  <a:lnTo>
                    <a:pt x="26670" y="640079"/>
                  </a:lnTo>
                  <a:lnTo>
                    <a:pt x="26670" y="636269"/>
                  </a:lnTo>
                  <a:close/>
                </a:path>
              </a:pathLst>
            </a:custGeom>
            <a:solidFill>
              <a:srgbClr val="2E2E2E"/>
            </a:solidFill>
          </p:spPr>
          <p:txBody>
            <a:bodyPr bIns="0" lIns="0" rIns="0" rtlCol="0" tIns="0" wrap="square"/>
            <a:p/>
          </p:txBody>
        </p:sp>
        <p:sp>
          <p:nvSpPr>
            <p:cNvPr id="1048999" name="object 278"/>
            <p:cNvSpPr/>
            <p:nvPr/>
          </p:nvSpPr>
          <p:spPr>
            <a:xfrm>
              <a:off x="1098550" y="5574029"/>
              <a:ext cx="26670" cy="927100"/>
            </a:xfrm>
            <a:custGeom>
              <a:avLst/>
              <a:ahLst/>
              <a:rect l="l" t="t" r="r" b="b"/>
              <a:pathLst>
                <a:path w="26669" h="927100">
                  <a:moveTo>
                    <a:pt x="3810" y="0"/>
                  </a:moveTo>
                  <a:lnTo>
                    <a:pt x="0" y="0"/>
                  </a:lnTo>
                  <a:lnTo>
                    <a:pt x="0" y="5080"/>
                  </a:lnTo>
                  <a:lnTo>
                    <a:pt x="13969" y="5080"/>
                  </a:lnTo>
                  <a:lnTo>
                    <a:pt x="13969" y="3810"/>
                  </a:lnTo>
                  <a:lnTo>
                    <a:pt x="10160" y="3810"/>
                  </a:lnTo>
                  <a:lnTo>
                    <a:pt x="10160" y="2540"/>
                  </a:lnTo>
                  <a:lnTo>
                    <a:pt x="7619" y="2540"/>
                  </a:lnTo>
                  <a:lnTo>
                    <a:pt x="7619" y="1270"/>
                  </a:lnTo>
                  <a:lnTo>
                    <a:pt x="3810" y="1270"/>
                  </a:lnTo>
                  <a:lnTo>
                    <a:pt x="3810" y="0"/>
                  </a:lnTo>
                  <a:close/>
                </a:path>
                <a:path w="26669" h="927100">
                  <a:moveTo>
                    <a:pt x="17780" y="5080"/>
                  </a:moveTo>
                  <a:lnTo>
                    <a:pt x="0" y="5080"/>
                  </a:lnTo>
                  <a:lnTo>
                    <a:pt x="0" y="11430"/>
                  </a:lnTo>
                  <a:lnTo>
                    <a:pt x="26669" y="11430"/>
                  </a:lnTo>
                  <a:lnTo>
                    <a:pt x="26669" y="10160"/>
                  </a:lnTo>
                  <a:lnTo>
                    <a:pt x="24130" y="10160"/>
                  </a:lnTo>
                  <a:lnTo>
                    <a:pt x="24130" y="8890"/>
                  </a:lnTo>
                  <a:lnTo>
                    <a:pt x="21589" y="8890"/>
                  </a:lnTo>
                  <a:lnTo>
                    <a:pt x="21589" y="7620"/>
                  </a:lnTo>
                  <a:lnTo>
                    <a:pt x="19050" y="7620"/>
                  </a:lnTo>
                  <a:lnTo>
                    <a:pt x="19050" y="6350"/>
                  </a:lnTo>
                  <a:lnTo>
                    <a:pt x="17780" y="6350"/>
                  </a:lnTo>
                  <a:lnTo>
                    <a:pt x="17780" y="5080"/>
                  </a:lnTo>
                  <a:close/>
                </a:path>
                <a:path w="26669" h="927100">
                  <a:moveTo>
                    <a:pt x="26669" y="11430"/>
                  </a:moveTo>
                  <a:lnTo>
                    <a:pt x="0" y="11430"/>
                  </a:lnTo>
                  <a:lnTo>
                    <a:pt x="0" y="17780"/>
                  </a:lnTo>
                  <a:lnTo>
                    <a:pt x="26669" y="17780"/>
                  </a:lnTo>
                  <a:lnTo>
                    <a:pt x="26669" y="11430"/>
                  </a:lnTo>
                  <a:close/>
                </a:path>
                <a:path w="26669" h="927100">
                  <a:moveTo>
                    <a:pt x="26669" y="17780"/>
                  </a:moveTo>
                  <a:lnTo>
                    <a:pt x="0" y="17780"/>
                  </a:lnTo>
                  <a:lnTo>
                    <a:pt x="0" y="24130"/>
                  </a:lnTo>
                  <a:lnTo>
                    <a:pt x="26669" y="24130"/>
                  </a:lnTo>
                  <a:lnTo>
                    <a:pt x="26669" y="17780"/>
                  </a:lnTo>
                  <a:close/>
                </a:path>
                <a:path w="26669" h="927100">
                  <a:moveTo>
                    <a:pt x="26669" y="24130"/>
                  </a:moveTo>
                  <a:lnTo>
                    <a:pt x="0" y="24130"/>
                  </a:lnTo>
                  <a:lnTo>
                    <a:pt x="0" y="30480"/>
                  </a:lnTo>
                  <a:lnTo>
                    <a:pt x="26669" y="30480"/>
                  </a:lnTo>
                  <a:lnTo>
                    <a:pt x="26669" y="24130"/>
                  </a:lnTo>
                  <a:close/>
                </a:path>
                <a:path w="26669" h="927100">
                  <a:moveTo>
                    <a:pt x="26669" y="30480"/>
                  </a:moveTo>
                  <a:lnTo>
                    <a:pt x="0" y="30480"/>
                  </a:lnTo>
                  <a:lnTo>
                    <a:pt x="0" y="36830"/>
                  </a:lnTo>
                  <a:lnTo>
                    <a:pt x="26669" y="36830"/>
                  </a:lnTo>
                  <a:lnTo>
                    <a:pt x="26669" y="30480"/>
                  </a:lnTo>
                  <a:close/>
                </a:path>
                <a:path w="26669" h="927100">
                  <a:moveTo>
                    <a:pt x="26669" y="36830"/>
                  </a:moveTo>
                  <a:lnTo>
                    <a:pt x="0" y="36830"/>
                  </a:lnTo>
                  <a:lnTo>
                    <a:pt x="0" y="43180"/>
                  </a:lnTo>
                  <a:lnTo>
                    <a:pt x="26669" y="43180"/>
                  </a:lnTo>
                  <a:lnTo>
                    <a:pt x="26669" y="36830"/>
                  </a:lnTo>
                  <a:close/>
                </a:path>
                <a:path w="26669" h="927100">
                  <a:moveTo>
                    <a:pt x="26669" y="43180"/>
                  </a:moveTo>
                  <a:lnTo>
                    <a:pt x="0" y="43180"/>
                  </a:lnTo>
                  <a:lnTo>
                    <a:pt x="0" y="49530"/>
                  </a:lnTo>
                  <a:lnTo>
                    <a:pt x="26669" y="49530"/>
                  </a:lnTo>
                  <a:lnTo>
                    <a:pt x="26669" y="43180"/>
                  </a:lnTo>
                  <a:close/>
                </a:path>
                <a:path w="26669" h="927100">
                  <a:moveTo>
                    <a:pt x="26669" y="49530"/>
                  </a:moveTo>
                  <a:lnTo>
                    <a:pt x="0" y="49530"/>
                  </a:lnTo>
                  <a:lnTo>
                    <a:pt x="0" y="55880"/>
                  </a:lnTo>
                  <a:lnTo>
                    <a:pt x="26669" y="55880"/>
                  </a:lnTo>
                  <a:lnTo>
                    <a:pt x="26669" y="49530"/>
                  </a:lnTo>
                  <a:close/>
                </a:path>
                <a:path w="26669" h="927100">
                  <a:moveTo>
                    <a:pt x="26669" y="55880"/>
                  </a:moveTo>
                  <a:lnTo>
                    <a:pt x="0" y="55880"/>
                  </a:lnTo>
                  <a:lnTo>
                    <a:pt x="0" y="62230"/>
                  </a:lnTo>
                  <a:lnTo>
                    <a:pt x="26669" y="62230"/>
                  </a:lnTo>
                  <a:lnTo>
                    <a:pt x="26669" y="55880"/>
                  </a:lnTo>
                  <a:close/>
                </a:path>
                <a:path w="26669" h="927100">
                  <a:moveTo>
                    <a:pt x="26669" y="62230"/>
                  </a:moveTo>
                  <a:lnTo>
                    <a:pt x="0" y="62230"/>
                  </a:lnTo>
                  <a:lnTo>
                    <a:pt x="0" y="74930"/>
                  </a:lnTo>
                  <a:lnTo>
                    <a:pt x="26669" y="74930"/>
                  </a:lnTo>
                  <a:lnTo>
                    <a:pt x="26669" y="62230"/>
                  </a:lnTo>
                  <a:close/>
                </a:path>
                <a:path w="26669" h="927100">
                  <a:moveTo>
                    <a:pt x="26669" y="74930"/>
                  </a:moveTo>
                  <a:lnTo>
                    <a:pt x="0" y="74930"/>
                  </a:lnTo>
                  <a:lnTo>
                    <a:pt x="0" y="81280"/>
                  </a:lnTo>
                  <a:lnTo>
                    <a:pt x="26669" y="81280"/>
                  </a:lnTo>
                  <a:lnTo>
                    <a:pt x="26669" y="74930"/>
                  </a:lnTo>
                  <a:close/>
                </a:path>
                <a:path w="26669" h="927100">
                  <a:moveTo>
                    <a:pt x="26669" y="81280"/>
                  </a:moveTo>
                  <a:lnTo>
                    <a:pt x="0" y="81280"/>
                  </a:lnTo>
                  <a:lnTo>
                    <a:pt x="0" y="87630"/>
                  </a:lnTo>
                  <a:lnTo>
                    <a:pt x="26669" y="87630"/>
                  </a:lnTo>
                  <a:lnTo>
                    <a:pt x="26669" y="81280"/>
                  </a:lnTo>
                  <a:close/>
                </a:path>
                <a:path w="26669" h="927100">
                  <a:moveTo>
                    <a:pt x="26669" y="87630"/>
                  </a:moveTo>
                  <a:lnTo>
                    <a:pt x="0" y="87630"/>
                  </a:lnTo>
                  <a:lnTo>
                    <a:pt x="0" y="100330"/>
                  </a:lnTo>
                  <a:lnTo>
                    <a:pt x="26669" y="100330"/>
                  </a:lnTo>
                  <a:lnTo>
                    <a:pt x="26669" y="87630"/>
                  </a:lnTo>
                  <a:close/>
                </a:path>
                <a:path w="26669" h="927100">
                  <a:moveTo>
                    <a:pt x="26669" y="100330"/>
                  </a:moveTo>
                  <a:lnTo>
                    <a:pt x="0" y="100330"/>
                  </a:lnTo>
                  <a:lnTo>
                    <a:pt x="0" y="106680"/>
                  </a:lnTo>
                  <a:lnTo>
                    <a:pt x="26669" y="106680"/>
                  </a:lnTo>
                  <a:lnTo>
                    <a:pt x="26669" y="100330"/>
                  </a:lnTo>
                  <a:close/>
                </a:path>
                <a:path w="26669" h="927100">
                  <a:moveTo>
                    <a:pt x="26669" y="106680"/>
                  </a:moveTo>
                  <a:lnTo>
                    <a:pt x="0" y="106680"/>
                  </a:lnTo>
                  <a:lnTo>
                    <a:pt x="0" y="113030"/>
                  </a:lnTo>
                  <a:lnTo>
                    <a:pt x="26669" y="113030"/>
                  </a:lnTo>
                  <a:lnTo>
                    <a:pt x="26669" y="106680"/>
                  </a:lnTo>
                  <a:close/>
                </a:path>
                <a:path w="26669" h="927100">
                  <a:moveTo>
                    <a:pt x="26669" y="113030"/>
                  </a:moveTo>
                  <a:lnTo>
                    <a:pt x="0" y="113030"/>
                  </a:lnTo>
                  <a:lnTo>
                    <a:pt x="0" y="119380"/>
                  </a:lnTo>
                  <a:lnTo>
                    <a:pt x="26669" y="119380"/>
                  </a:lnTo>
                  <a:lnTo>
                    <a:pt x="26669" y="113030"/>
                  </a:lnTo>
                  <a:close/>
                </a:path>
                <a:path w="26669" h="927100">
                  <a:moveTo>
                    <a:pt x="26669" y="119380"/>
                  </a:moveTo>
                  <a:lnTo>
                    <a:pt x="0" y="119380"/>
                  </a:lnTo>
                  <a:lnTo>
                    <a:pt x="0" y="142240"/>
                  </a:lnTo>
                  <a:lnTo>
                    <a:pt x="26669" y="142240"/>
                  </a:lnTo>
                  <a:lnTo>
                    <a:pt x="26669" y="119380"/>
                  </a:lnTo>
                  <a:close/>
                </a:path>
                <a:path w="26669" h="927100">
                  <a:moveTo>
                    <a:pt x="26669" y="142240"/>
                  </a:moveTo>
                  <a:lnTo>
                    <a:pt x="0" y="142240"/>
                  </a:lnTo>
                  <a:lnTo>
                    <a:pt x="0" y="144780"/>
                  </a:lnTo>
                  <a:lnTo>
                    <a:pt x="26669" y="144780"/>
                  </a:lnTo>
                  <a:lnTo>
                    <a:pt x="26669" y="142240"/>
                  </a:lnTo>
                  <a:close/>
                </a:path>
                <a:path w="26669" h="927100">
                  <a:moveTo>
                    <a:pt x="26669" y="144780"/>
                  </a:moveTo>
                  <a:lnTo>
                    <a:pt x="0" y="144780"/>
                  </a:lnTo>
                  <a:lnTo>
                    <a:pt x="0" y="148590"/>
                  </a:lnTo>
                  <a:lnTo>
                    <a:pt x="26669" y="148590"/>
                  </a:lnTo>
                  <a:lnTo>
                    <a:pt x="26669" y="144780"/>
                  </a:lnTo>
                  <a:close/>
                </a:path>
                <a:path w="26669" h="927100">
                  <a:moveTo>
                    <a:pt x="26669" y="148590"/>
                  </a:moveTo>
                  <a:lnTo>
                    <a:pt x="0" y="148590"/>
                  </a:lnTo>
                  <a:lnTo>
                    <a:pt x="0" y="151130"/>
                  </a:lnTo>
                  <a:lnTo>
                    <a:pt x="26669" y="151130"/>
                  </a:lnTo>
                  <a:lnTo>
                    <a:pt x="26669" y="148590"/>
                  </a:lnTo>
                  <a:close/>
                </a:path>
                <a:path w="26669" h="927100">
                  <a:moveTo>
                    <a:pt x="26669" y="151130"/>
                  </a:moveTo>
                  <a:lnTo>
                    <a:pt x="0" y="151130"/>
                  </a:lnTo>
                  <a:lnTo>
                    <a:pt x="0" y="154940"/>
                  </a:lnTo>
                  <a:lnTo>
                    <a:pt x="26669" y="154940"/>
                  </a:lnTo>
                  <a:lnTo>
                    <a:pt x="26669" y="151130"/>
                  </a:lnTo>
                  <a:close/>
                </a:path>
                <a:path w="26669" h="927100">
                  <a:moveTo>
                    <a:pt x="26669" y="154940"/>
                  </a:moveTo>
                  <a:lnTo>
                    <a:pt x="0" y="154940"/>
                  </a:lnTo>
                  <a:lnTo>
                    <a:pt x="0" y="161290"/>
                  </a:lnTo>
                  <a:lnTo>
                    <a:pt x="26669" y="161290"/>
                  </a:lnTo>
                  <a:lnTo>
                    <a:pt x="26669" y="154940"/>
                  </a:lnTo>
                  <a:close/>
                </a:path>
                <a:path w="26669" h="927100">
                  <a:moveTo>
                    <a:pt x="26669" y="161290"/>
                  </a:moveTo>
                  <a:lnTo>
                    <a:pt x="0" y="161290"/>
                  </a:lnTo>
                  <a:lnTo>
                    <a:pt x="0" y="163830"/>
                  </a:lnTo>
                  <a:lnTo>
                    <a:pt x="26669" y="163830"/>
                  </a:lnTo>
                  <a:lnTo>
                    <a:pt x="26669" y="161290"/>
                  </a:lnTo>
                  <a:close/>
                </a:path>
                <a:path w="26669" h="927100">
                  <a:moveTo>
                    <a:pt x="26669" y="163830"/>
                  </a:moveTo>
                  <a:lnTo>
                    <a:pt x="0" y="163830"/>
                  </a:lnTo>
                  <a:lnTo>
                    <a:pt x="0" y="167640"/>
                  </a:lnTo>
                  <a:lnTo>
                    <a:pt x="26669" y="167640"/>
                  </a:lnTo>
                  <a:lnTo>
                    <a:pt x="26669" y="163830"/>
                  </a:lnTo>
                  <a:close/>
                </a:path>
                <a:path w="26669" h="927100">
                  <a:moveTo>
                    <a:pt x="26669" y="167640"/>
                  </a:moveTo>
                  <a:lnTo>
                    <a:pt x="0" y="167640"/>
                  </a:lnTo>
                  <a:lnTo>
                    <a:pt x="0" y="170180"/>
                  </a:lnTo>
                  <a:lnTo>
                    <a:pt x="26669" y="170180"/>
                  </a:lnTo>
                  <a:lnTo>
                    <a:pt x="26669" y="167640"/>
                  </a:lnTo>
                  <a:close/>
                </a:path>
                <a:path w="26669" h="927100">
                  <a:moveTo>
                    <a:pt x="26669" y="170180"/>
                  </a:moveTo>
                  <a:lnTo>
                    <a:pt x="0" y="170180"/>
                  </a:lnTo>
                  <a:lnTo>
                    <a:pt x="0" y="173990"/>
                  </a:lnTo>
                  <a:lnTo>
                    <a:pt x="26669" y="173990"/>
                  </a:lnTo>
                  <a:lnTo>
                    <a:pt x="26669" y="170180"/>
                  </a:lnTo>
                  <a:close/>
                </a:path>
                <a:path w="26669" h="927100">
                  <a:moveTo>
                    <a:pt x="26669" y="173990"/>
                  </a:moveTo>
                  <a:lnTo>
                    <a:pt x="0" y="173990"/>
                  </a:lnTo>
                  <a:lnTo>
                    <a:pt x="0" y="176530"/>
                  </a:lnTo>
                  <a:lnTo>
                    <a:pt x="26669" y="176530"/>
                  </a:lnTo>
                  <a:lnTo>
                    <a:pt x="26669" y="173990"/>
                  </a:lnTo>
                  <a:close/>
                </a:path>
                <a:path w="26669" h="927100">
                  <a:moveTo>
                    <a:pt x="26669" y="176530"/>
                  </a:moveTo>
                  <a:lnTo>
                    <a:pt x="0" y="176530"/>
                  </a:lnTo>
                  <a:lnTo>
                    <a:pt x="0" y="180340"/>
                  </a:lnTo>
                  <a:lnTo>
                    <a:pt x="26669" y="180340"/>
                  </a:lnTo>
                  <a:lnTo>
                    <a:pt x="26669" y="176530"/>
                  </a:lnTo>
                  <a:close/>
                </a:path>
                <a:path w="26669" h="927100">
                  <a:moveTo>
                    <a:pt x="26669" y="180340"/>
                  </a:moveTo>
                  <a:lnTo>
                    <a:pt x="0" y="180340"/>
                  </a:lnTo>
                  <a:lnTo>
                    <a:pt x="0" y="182880"/>
                  </a:lnTo>
                  <a:lnTo>
                    <a:pt x="26669" y="182880"/>
                  </a:lnTo>
                  <a:lnTo>
                    <a:pt x="26669" y="180340"/>
                  </a:lnTo>
                  <a:close/>
                </a:path>
                <a:path w="26669" h="927100">
                  <a:moveTo>
                    <a:pt x="26669" y="182880"/>
                  </a:moveTo>
                  <a:lnTo>
                    <a:pt x="0" y="182880"/>
                  </a:lnTo>
                  <a:lnTo>
                    <a:pt x="0" y="186690"/>
                  </a:lnTo>
                  <a:lnTo>
                    <a:pt x="26669" y="186690"/>
                  </a:lnTo>
                  <a:lnTo>
                    <a:pt x="26669" y="182880"/>
                  </a:lnTo>
                  <a:close/>
                </a:path>
                <a:path w="26669" h="927100">
                  <a:moveTo>
                    <a:pt x="26669" y="186690"/>
                  </a:moveTo>
                  <a:lnTo>
                    <a:pt x="0" y="186690"/>
                  </a:lnTo>
                  <a:lnTo>
                    <a:pt x="0" y="189230"/>
                  </a:lnTo>
                  <a:lnTo>
                    <a:pt x="26669" y="189230"/>
                  </a:lnTo>
                  <a:lnTo>
                    <a:pt x="26669" y="186690"/>
                  </a:lnTo>
                  <a:close/>
                </a:path>
                <a:path w="26669" h="927100">
                  <a:moveTo>
                    <a:pt x="26669" y="189230"/>
                  </a:moveTo>
                  <a:lnTo>
                    <a:pt x="0" y="189230"/>
                  </a:lnTo>
                  <a:lnTo>
                    <a:pt x="0" y="195580"/>
                  </a:lnTo>
                  <a:lnTo>
                    <a:pt x="26669" y="195580"/>
                  </a:lnTo>
                  <a:lnTo>
                    <a:pt x="26669" y="189230"/>
                  </a:lnTo>
                  <a:close/>
                </a:path>
                <a:path w="26669" h="927100">
                  <a:moveTo>
                    <a:pt x="26669" y="195580"/>
                  </a:moveTo>
                  <a:lnTo>
                    <a:pt x="0" y="195580"/>
                  </a:lnTo>
                  <a:lnTo>
                    <a:pt x="0" y="201930"/>
                  </a:lnTo>
                  <a:lnTo>
                    <a:pt x="26669" y="201930"/>
                  </a:lnTo>
                  <a:lnTo>
                    <a:pt x="26669" y="195580"/>
                  </a:lnTo>
                  <a:close/>
                </a:path>
                <a:path w="26669" h="927100">
                  <a:moveTo>
                    <a:pt x="26669" y="201930"/>
                  </a:moveTo>
                  <a:lnTo>
                    <a:pt x="0" y="201930"/>
                  </a:lnTo>
                  <a:lnTo>
                    <a:pt x="0" y="205740"/>
                  </a:lnTo>
                  <a:lnTo>
                    <a:pt x="26669" y="205740"/>
                  </a:lnTo>
                  <a:lnTo>
                    <a:pt x="26669" y="201930"/>
                  </a:lnTo>
                  <a:close/>
                </a:path>
                <a:path w="26669" h="927100">
                  <a:moveTo>
                    <a:pt x="26669" y="205740"/>
                  </a:moveTo>
                  <a:lnTo>
                    <a:pt x="0" y="205740"/>
                  </a:lnTo>
                  <a:lnTo>
                    <a:pt x="0" y="208280"/>
                  </a:lnTo>
                  <a:lnTo>
                    <a:pt x="26669" y="208280"/>
                  </a:lnTo>
                  <a:lnTo>
                    <a:pt x="26669" y="205740"/>
                  </a:lnTo>
                  <a:close/>
                </a:path>
                <a:path w="26669" h="927100">
                  <a:moveTo>
                    <a:pt x="26669" y="208280"/>
                  </a:moveTo>
                  <a:lnTo>
                    <a:pt x="0" y="208280"/>
                  </a:lnTo>
                  <a:lnTo>
                    <a:pt x="0" y="243840"/>
                  </a:lnTo>
                  <a:lnTo>
                    <a:pt x="26669" y="243840"/>
                  </a:lnTo>
                  <a:lnTo>
                    <a:pt x="26669" y="208280"/>
                  </a:lnTo>
                  <a:close/>
                </a:path>
                <a:path w="26669" h="927100">
                  <a:moveTo>
                    <a:pt x="26669" y="243840"/>
                  </a:moveTo>
                  <a:lnTo>
                    <a:pt x="0" y="243840"/>
                  </a:lnTo>
                  <a:lnTo>
                    <a:pt x="0" y="246380"/>
                  </a:lnTo>
                  <a:lnTo>
                    <a:pt x="26669" y="246380"/>
                  </a:lnTo>
                  <a:lnTo>
                    <a:pt x="26669" y="243840"/>
                  </a:lnTo>
                  <a:close/>
                </a:path>
                <a:path w="26669" h="927100">
                  <a:moveTo>
                    <a:pt x="26669" y="246380"/>
                  </a:moveTo>
                  <a:lnTo>
                    <a:pt x="0" y="246380"/>
                  </a:lnTo>
                  <a:lnTo>
                    <a:pt x="0" y="250190"/>
                  </a:lnTo>
                  <a:lnTo>
                    <a:pt x="26669" y="250190"/>
                  </a:lnTo>
                  <a:lnTo>
                    <a:pt x="26669" y="246380"/>
                  </a:lnTo>
                  <a:close/>
                </a:path>
                <a:path w="26669" h="927100">
                  <a:moveTo>
                    <a:pt x="26669" y="250190"/>
                  </a:moveTo>
                  <a:lnTo>
                    <a:pt x="0" y="250190"/>
                  </a:lnTo>
                  <a:lnTo>
                    <a:pt x="0" y="252730"/>
                  </a:lnTo>
                  <a:lnTo>
                    <a:pt x="26669" y="252730"/>
                  </a:lnTo>
                  <a:lnTo>
                    <a:pt x="26669" y="250190"/>
                  </a:lnTo>
                  <a:close/>
                </a:path>
                <a:path w="26669" h="927100">
                  <a:moveTo>
                    <a:pt x="26669" y="252730"/>
                  </a:moveTo>
                  <a:lnTo>
                    <a:pt x="0" y="252730"/>
                  </a:lnTo>
                  <a:lnTo>
                    <a:pt x="0" y="256540"/>
                  </a:lnTo>
                  <a:lnTo>
                    <a:pt x="26669" y="256540"/>
                  </a:lnTo>
                  <a:lnTo>
                    <a:pt x="26669" y="252730"/>
                  </a:lnTo>
                  <a:close/>
                </a:path>
                <a:path w="26669" h="927100">
                  <a:moveTo>
                    <a:pt x="26669" y="256540"/>
                  </a:moveTo>
                  <a:lnTo>
                    <a:pt x="0" y="256540"/>
                  </a:lnTo>
                  <a:lnTo>
                    <a:pt x="0" y="260350"/>
                  </a:lnTo>
                  <a:lnTo>
                    <a:pt x="26669" y="260350"/>
                  </a:lnTo>
                  <a:lnTo>
                    <a:pt x="26669" y="256540"/>
                  </a:lnTo>
                  <a:close/>
                </a:path>
                <a:path w="26669" h="927100">
                  <a:moveTo>
                    <a:pt x="1269" y="355600"/>
                  </a:moveTo>
                  <a:lnTo>
                    <a:pt x="0" y="355600"/>
                  </a:lnTo>
                  <a:lnTo>
                    <a:pt x="0" y="358140"/>
                  </a:lnTo>
                  <a:lnTo>
                    <a:pt x="3810" y="358140"/>
                  </a:lnTo>
                  <a:lnTo>
                    <a:pt x="3810" y="356870"/>
                  </a:lnTo>
                  <a:lnTo>
                    <a:pt x="1269" y="356870"/>
                  </a:lnTo>
                  <a:lnTo>
                    <a:pt x="1269" y="355600"/>
                  </a:lnTo>
                  <a:close/>
                </a:path>
                <a:path w="26669" h="927100">
                  <a:moveTo>
                    <a:pt x="8890" y="358140"/>
                  </a:moveTo>
                  <a:lnTo>
                    <a:pt x="0" y="358140"/>
                  </a:lnTo>
                  <a:lnTo>
                    <a:pt x="0" y="367030"/>
                  </a:lnTo>
                  <a:lnTo>
                    <a:pt x="25400" y="367030"/>
                  </a:lnTo>
                  <a:lnTo>
                    <a:pt x="25400" y="365760"/>
                  </a:lnTo>
                  <a:lnTo>
                    <a:pt x="21589" y="365760"/>
                  </a:lnTo>
                  <a:lnTo>
                    <a:pt x="21589" y="364490"/>
                  </a:lnTo>
                  <a:lnTo>
                    <a:pt x="19050" y="364490"/>
                  </a:lnTo>
                  <a:lnTo>
                    <a:pt x="19050" y="363220"/>
                  </a:lnTo>
                  <a:lnTo>
                    <a:pt x="16509" y="363220"/>
                  </a:lnTo>
                  <a:lnTo>
                    <a:pt x="16509" y="361950"/>
                  </a:lnTo>
                  <a:lnTo>
                    <a:pt x="13969" y="361950"/>
                  </a:lnTo>
                  <a:lnTo>
                    <a:pt x="13969" y="360680"/>
                  </a:lnTo>
                  <a:lnTo>
                    <a:pt x="11430" y="360680"/>
                  </a:lnTo>
                  <a:lnTo>
                    <a:pt x="11430" y="359410"/>
                  </a:lnTo>
                  <a:lnTo>
                    <a:pt x="8890" y="359410"/>
                  </a:lnTo>
                  <a:lnTo>
                    <a:pt x="8890" y="358140"/>
                  </a:lnTo>
                  <a:close/>
                </a:path>
                <a:path w="26669" h="927100">
                  <a:moveTo>
                    <a:pt x="26669" y="367030"/>
                  </a:moveTo>
                  <a:lnTo>
                    <a:pt x="0" y="367030"/>
                  </a:lnTo>
                  <a:lnTo>
                    <a:pt x="0" y="370840"/>
                  </a:lnTo>
                  <a:lnTo>
                    <a:pt x="26669" y="370840"/>
                  </a:lnTo>
                  <a:lnTo>
                    <a:pt x="26669" y="367030"/>
                  </a:lnTo>
                  <a:close/>
                </a:path>
                <a:path w="26669" h="927100">
                  <a:moveTo>
                    <a:pt x="26669" y="370840"/>
                  </a:moveTo>
                  <a:lnTo>
                    <a:pt x="0" y="370840"/>
                  </a:lnTo>
                  <a:lnTo>
                    <a:pt x="0" y="373380"/>
                  </a:lnTo>
                  <a:lnTo>
                    <a:pt x="26669" y="373380"/>
                  </a:lnTo>
                  <a:lnTo>
                    <a:pt x="26669" y="370840"/>
                  </a:lnTo>
                  <a:close/>
                </a:path>
                <a:path w="26669" h="927100">
                  <a:moveTo>
                    <a:pt x="26669" y="373380"/>
                  </a:moveTo>
                  <a:lnTo>
                    <a:pt x="0" y="373380"/>
                  </a:lnTo>
                  <a:lnTo>
                    <a:pt x="0" y="377190"/>
                  </a:lnTo>
                  <a:lnTo>
                    <a:pt x="26669" y="377190"/>
                  </a:lnTo>
                  <a:lnTo>
                    <a:pt x="26669" y="373380"/>
                  </a:lnTo>
                  <a:close/>
                </a:path>
                <a:path w="26669" h="927100">
                  <a:moveTo>
                    <a:pt x="26669" y="377190"/>
                  </a:moveTo>
                  <a:lnTo>
                    <a:pt x="0" y="377190"/>
                  </a:lnTo>
                  <a:lnTo>
                    <a:pt x="0" y="379730"/>
                  </a:lnTo>
                  <a:lnTo>
                    <a:pt x="26669" y="379730"/>
                  </a:lnTo>
                  <a:lnTo>
                    <a:pt x="26669" y="377190"/>
                  </a:lnTo>
                  <a:close/>
                </a:path>
                <a:path w="26669" h="927100">
                  <a:moveTo>
                    <a:pt x="26669" y="379730"/>
                  </a:moveTo>
                  <a:lnTo>
                    <a:pt x="0" y="379730"/>
                  </a:lnTo>
                  <a:lnTo>
                    <a:pt x="0" y="383540"/>
                  </a:lnTo>
                  <a:lnTo>
                    <a:pt x="26669" y="383540"/>
                  </a:lnTo>
                  <a:lnTo>
                    <a:pt x="26669" y="379730"/>
                  </a:lnTo>
                  <a:close/>
                </a:path>
                <a:path w="26669" h="927100">
                  <a:moveTo>
                    <a:pt x="26669" y="383540"/>
                  </a:moveTo>
                  <a:lnTo>
                    <a:pt x="0" y="383540"/>
                  </a:lnTo>
                  <a:lnTo>
                    <a:pt x="0" y="386080"/>
                  </a:lnTo>
                  <a:lnTo>
                    <a:pt x="26669" y="386080"/>
                  </a:lnTo>
                  <a:lnTo>
                    <a:pt x="26669" y="383540"/>
                  </a:lnTo>
                  <a:close/>
                </a:path>
                <a:path w="26669" h="927100">
                  <a:moveTo>
                    <a:pt x="26669" y="386080"/>
                  </a:moveTo>
                  <a:lnTo>
                    <a:pt x="0" y="386080"/>
                  </a:lnTo>
                  <a:lnTo>
                    <a:pt x="0" y="389890"/>
                  </a:lnTo>
                  <a:lnTo>
                    <a:pt x="26669" y="389890"/>
                  </a:lnTo>
                  <a:lnTo>
                    <a:pt x="26669" y="386080"/>
                  </a:lnTo>
                  <a:close/>
                </a:path>
                <a:path w="26669" h="927100">
                  <a:moveTo>
                    <a:pt x="26669" y="389890"/>
                  </a:moveTo>
                  <a:lnTo>
                    <a:pt x="0" y="389890"/>
                  </a:lnTo>
                  <a:lnTo>
                    <a:pt x="0" y="392430"/>
                  </a:lnTo>
                  <a:lnTo>
                    <a:pt x="26669" y="392430"/>
                  </a:lnTo>
                  <a:lnTo>
                    <a:pt x="26669" y="389890"/>
                  </a:lnTo>
                  <a:close/>
                </a:path>
                <a:path w="26669" h="927100">
                  <a:moveTo>
                    <a:pt x="26669" y="392430"/>
                  </a:moveTo>
                  <a:lnTo>
                    <a:pt x="0" y="392430"/>
                  </a:lnTo>
                  <a:lnTo>
                    <a:pt x="0" y="398780"/>
                  </a:lnTo>
                  <a:lnTo>
                    <a:pt x="26669" y="398780"/>
                  </a:lnTo>
                  <a:lnTo>
                    <a:pt x="26669" y="392430"/>
                  </a:lnTo>
                  <a:close/>
                </a:path>
                <a:path w="26669" h="927100">
                  <a:moveTo>
                    <a:pt x="26669" y="398780"/>
                  </a:moveTo>
                  <a:lnTo>
                    <a:pt x="0" y="398780"/>
                  </a:lnTo>
                  <a:lnTo>
                    <a:pt x="0" y="408940"/>
                  </a:lnTo>
                  <a:lnTo>
                    <a:pt x="26669" y="408940"/>
                  </a:lnTo>
                  <a:lnTo>
                    <a:pt x="26669" y="398780"/>
                  </a:lnTo>
                  <a:close/>
                </a:path>
                <a:path w="26669" h="927100">
                  <a:moveTo>
                    <a:pt x="26669" y="408940"/>
                  </a:moveTo>
                  <a:lnTo>
                    <a:pt x="0" y="408940"/>
                  </a:lnTo>
                  <a:lnTo>
                    <a:pt x="0" y="411480"/>
                  </a:lnTo>
                  <a:lnTo>
                    <a:pt x="26669" y="411480"/>
                  </a:lnTo>
                  <a:lnTo>
                    <a:pt x="26669" y="408940"/>
                  </a:lnTo>
                  <a:close/>
                </a:path>
                <a:path w="26669" h="927100">
                  <a:moveTo>
                    <a:pt x="26669" y="411480"/>
                  </a:moveTo>
                  <a:lnTo>
                    <a:pt x="0" y="411480"/>
                  </a:lnTo>
                  <a:lnTo>
                    <a:pt x="0" y="415290"/>
                  </a:lnTo>
                  <a:lnTo>
                    <a:pt x="26669" y="415290"/>
                  </a:lnTo>
                  <a:lnTo>
                    <a:pt x="26669" y="411480"/>
                  </a:lnTo>
                  <a:close/>
                </a:path>
                <a:path w="26669" h="927100">
                  <a:moveTo>
                    <a:pt x="26669" y="415290"/>
                  </a:moveTo>
                  <a:lnTo>
                    <a:pt x="0" y="415290"/>
                  </a:lnTo>
                  <a:lnTo>
                    <a:pt x="0" y="417830"/>
                  </a:lnTo>
                  <a:lnTo>
                    <a:pt x="26669" y="417830"/>
                  </a:lnTo>
                  <a:lnTo>
                    <a:pt x="26669" y="415290"/>
                  </a:lnTo>
                  <a:close/>
                </a:path>
                <a:path w="26669" h="927100">
                  <a:moveTo>
                    <a:pt x="26669" y="417830"/>
                  </a:moveTo>
                  <a:lnTo>
                    <a:pt x="0" y="417830"/>
                  </a:lnTo>
                  <a:lnTo>
                    <a:pt x="0" y="421640"/>
                  </a:lnTo>
                  <a:lnTo>
                    <a:pt x="26669" y="421640"/>
                  </a:lnTo>
                  <a:lnTo>
                    <a:pt x="26669" y="417830"/>
                  </a:lnTo>
                  <a:close/>
                </a:path>
                <a:path w="26669" h="927100">
                  <a:moveTo>
                    <a:pt x="26669" y="421640"/>
                  </a:moveTo>
                  <a:lnTo>
                    <a:pt x="0" y="421640"/>
                  </a:lnTo>
                  <a:lnTo>
                    <a:pt x="0" y="424180"/>
                  </a:lnTo>
                  <a:lnTo>
                    <a:pt x="26669" y="424180"/>
                  </a:lnTo>
                  <a:lnTo>
                    <a:pt x="26669" y="421640"/>
                  </a:lnTo>
                  <a:close/>
                </a:path>
                <a:path w="26669" h="927100">
                  <a:moveTo>
                    <a:pt x="26669" y="424180"/>
                  </a:moveTo>
                  <a:lnTo>
                    <a:pt x="0" y="424180"/>
                  </a:lnTo>
                  <a:lnTo>
                    <a:pt x="0" y="427990"/>
                  </a:lnTo>
                  <a:lnTo>
                    <a:pt x="26669" y="427990"/>
                  </a:lnTo>
                  <a:lnTo>
                    <a:pt x="26669" y="424180"/>
                  </a:lnTo>
                  <a:close/>
                </a:path>
                <a:path w="26669" h="927100">
                  <a:moveTo>
                    <a:pt x="26669" y="427990"/>
                  </a:moveTo>
                  <a:lnTo>
                    <a:pt x="0" y="427990"/>
                  </a:lnTo>
                  <a:lnTo>
                    <a:pt x="0" y="434340"/>
                  </a:lnTo>
                  <a:lnTo>
                    <a:pt x="26669" y="434340"/>
                  </a:lnTo>
                  <a:lnTo>
                    <a:pt x="26669" y="427990"/>
                  </a:lnTo>
                  <a:close/>
                </a:path>
                <a:path w="26669" h="927100">
                  <a:moveTo>
                    <a:pt x="26669" y="434340"/>
                  </a:moveTo>
                  <a:lnTo>
                    <a:pt x="0" y="434340"/>
                  </a:lnTo>
                  <a:lnTo>
                    <a:pt x="0" y="436880"/>
                  </a:lnTo>
                  <a:lnTo>
                    <a:pt x="26669" y="436880"/>
                  </a:lnTo>
                  <a:lnTo>
                    <a:pt x="26669" y="434340"/>
                  </a:lnTo>
                  <a:close/>
                </a:path>
                <a:path w="26669" h="927100">
                  <a:moveTo>
                    <a:pt x="26669" y="436880"/>
                  </a:moveTo>
                  <a:lnTo>
                    <a:pt x="0" y="436880"/>
                  </a:lnTo>
                  <a:lnTo>
                    <a:pt x="0" y="443230"/>
                  </a:lnTo>
                  <a:lnTo>
                    <a:pt x="26669" y="443230"/>
                  </a:lnTo>
                  <a:lnTo>
                    <a:pt x="26669" y="436880"/>
                  </a:lnTo>
                  <a:close/>
                </a:path>
                <a:path w="26669" h="927100">
                  <a:moveTo>
                    <a:pt x="26669" y="443230"/>
                  </a:moveTo>
                  <a:lnTo>
                    <a:pt x="0" y="443230"/>
                  </a:lnTo>
                  <a:lnTo>
                    <a:pt x="0" y="449580"/>
                  </a:lnTo>
                  <a:lnTo>
                    <a:pt x="26669" y="449580"/>
                  </a:lnTo>
                  <a:lnTo>
                    <a:pt x="26669" y="443230"/>
                  </a:lnTo>
                  <a:close/>
                </a:path>
                <a:path w="26669" h="927100">
                  <a:moveTo>
                    <a:pt x="26669" y="449580"/>
                  </a:moveTo>
                  <a:lnTo>
                    <a:pt x="0" y="449580"/>
                  </a:lnTo>
                  <a:lnTo>
                    <a:pt x="0" y="455930"/>
                  </a:lnTo>
                  <a:lnTo>
                    <a:pt x="26669" y="455930"/>
                  </a:lnTo>
                  <a:lnTo>
                    <a:pt x="26669" y="449580"/>
                  </a:lnTo>
                  <a:close/>
                </a:path>
                <a:path w="26669" h="927100">
                  <a:moveTo>
                    <a:pt x="26669" y="455930"/>
                  </a:moveTo>
                  <a:lnTo>
                    <a:pt x="0" y="455930"/>
                  </a:lnTo>
                  <a:lnTo>
                    <a:pt x="0" y="459740"/>
                  </a:lnTo>
                  <a:lnTo>
                    <a:pt x="26669" y="459740"/>
                  </a:lnTo>
                  <a:lnTo>
                    <a:pt x="26669" y="455930"/>
                  </a:lnTo>
                  <a:close/>
                </a:path>
                <a:path w="26669" h="927100">
                  <a:moveTo>
                    <a:pt x="26669" y="459740"/>
                  </a:moveTo>
                  <a:lnTo>
                    <a:pt x="0" y="459740"/>
                  </a:lnTo>
                  <a:lnTo>
                    <a:pt x="0" y="462280"/>
                  </a:lnTo>
                  <a:lnTo>
                    <a:pt x="26669" y="462280"/>
                  </a:lnTo>
                  <a:lnTo>
                    <a:pt x="26669" y="459740"/>
                  </a:lnTo>
                  <a:close/>
                </a:path>
                <a:path w="26669" h="927100">
                  <a:moveTo>
                    <a:pt x="26669" y="462280"/>
                  </a:moveTo>
                  <a:lnTo>
                    <a:pt x="0" y="462280"/>
                  </a:lnTo>
                  <a:lnTo>
                    <a:pt x="0" y="466090"/>
                  </a:lnTo>
                  <a:lnTo>
                    <a:pt x="26669" y="466090"/>
                  </a:lnTo>
                  <a:lnTo>
                    <a:pt x="26669" y="462280"/>
                  </a:lnTo>
                  <a:close/>
                </a:path>
                <a:path w="26669" h="927100">
                  <a:moveTo>
                    <a:pt x="26669" y="466090"/>
                  </a:moveTo>
                  <a:lnTo>
                    <a:pt x="0" y="466090"/>
                  </a:lnTo>
                  <a:lnTo>
                    <a:pt x="0" y="468630"/>
                  </a:lnTo>
                  <a:lnTo>
                    <a:pt x="26669" y="468630"/>
                  </a:lnTo>
                  <a:lnTo>
                    <a:pt x="26669" y="466090"/>
                  </a:lnTo>
                  <a:close/>
                </a:path>
                <a:path w="26669" h="927100">
                  <a:moveTo>
                    <a:pt x="26669" y="638810"/>
                  </a:moveTo>
                  <a:lnTo>
                    <a:pt x="0" y="638810"/>
                  </a:lnTo>
                  <a:lnTo>
                    <a:pt x="0" y="645160"/>
                  </a:lnTo>
                  <a:lnTo>
                    <a:pt x="26669" y="645160"/>
                  </a:lnTo>
                  <a:lnTo>
                    <a:pt x="26669" y="638810"/>
                  </a:lnTo>
                  <a:close/>
                </a:path>
                <a:path w="26669" h="927100">
                  <a:moveTo>
                    <a:pt x="26669" y="633730"/>
                  </a:moveTo>
                  <a:lnTo>
                    <a:pt x="0" y="633730"/>
                  </a:lnTo>
                  <a:lnTo>
                    <a:pt x="0" y="637540"/>
                  </a:lnTo>
                  <a:lnTo>
                    <a:pt x="26669" y="637540"/>
                  </a:lnTo>
                  <a:lnTo>
                    <a:pt x="26669" y="633730"/>
                  </a:lnTo>
                  <a:close/>
                </a:path>
                <a:path w="26669" h="927100">
                  <a:moveTo>
                    <a:pt x="26669" y="627380"/>
                  </a:moveTo>
                  <a:lnTo>
                    <a:pt x="0" y="627380"/>
                  </a:lnTo>
                  <a:lnTo>
                    <a:pt x="0" y="632460"/>
                  </a:lnTo>
                  <a:lnTo>
                    <a:pt x="26669" y="632460"/>
                  </a:lnTo>
                  <a:lnTo>
                    <a:pt x="26669" y="627380"/>
                  </a:lnTo>
                  <a:close/>
                </a:path>
                <a:path w="26669" h="927100">
                  <a:moveTo>
                    <a:pt x="26669" y="621030"/>
                  </a:moveTo>
                  <a:lnTo>
                    <a:pt x="0" y="621030"/>
                  </a:lnTo>
                  <a:lnTo>
                    <a:pt x="0" y="626110"/>
                  </a:lnTo>
                  <a:lnTo>
                    <a:pt x="26669" y="626110"/>
                  </a:lnTo>
                  <a:lnTo>
                    <a:pt x="26669" y="621030"/>
                  </a:lnTo>
                  <a:close/>
                </a:path>
                <a:path w="26669" h="927100">
                  <a:moveTo>
                    <a:pt x="26669" y="614680"/>
                  </a:moveTo>
                  <a:lnTo>
                    <a:pt x="0" y="614680"/>
                  </a:lnTo>
                  <a:lnTo>
                    <a:pt x="0" y="619760"/>
                  </a:lnTo>
                  <a:lnTo>
                    <a:pt x="26669" y="619760"/>
                  </a:lnTo>
                  <a:lnTo>
                    <a:pt x="26669" y="614680"/>
                  </a:lnTo>
                  <a:close/>
                </a:path>
                <a:path w="26669" h="927100">
                  <a:moveTo>
                    <a:pt x="26669" y="608330"/>
                  </a:moveTo>
                  <a:lnTo>
                    <a:pt x="0" y="608330"/>
                  </a:lnTo>
                  <a:lnTo>
                    <a:pt x="0" y="613410"/>
                  </a:lnTo>
                  <a:lnTo>
                    <a:pt x="26669" y="613410"/>
                  </a:lnTo>
                  <a:lnTo>
                    <a:pt x="26669" y="608330"/>
                  </a:lnTo>
                  <a:close/>
                </a:path>
                <a:path w="26669" h="927100">
                  <a:moveTo>
                    <a:pt x="26669" y="601980"/>
                  </a:moveTo>
                  <a:lnTo>
                    <a:pt x="0" y="601980"/>
                  </a:lnTo>
                  <a:lnTo>
                    <a:pt x="0" y="607060"/>
                  </a:lnTo>
                  <a:lnTo>
                    <a:pt x="26669" y="607060"/>
                  </a:lnTo>
                  <a:lnTo>
                    <a:pt x="26669" y="601980"/>
                  </a:lnTo>
                  <a:close/>
                </a:path>
                <a:path w="26669" h="927100">
                  <a:moveTo>
                    <a:pt x="26669" y="595630"/>
                  </a:moveTo>
                  <a:lnTo>
                    <a:pt x="0" y="595630"/>
                  </a:lnTo>
                  <a:lnTo>
                    <a:pt x="0" y="600710"/>
                  </a:lnTo>
                  <a:lnTo>
                    <a:pt x="26669" y="600710"/>
                  </a:lnTo>
                  <a:lnTo>
                    <a:pt x="26669" y="595630"/>
                  </a:lnTo>
                  <a:close/>
                </a:path>
                <a:path w="26669" h="927100">
                  <a:moveTo>
                    <a:pt x="26669" y="589280"/>
                  </a:moveTo>
                  <a:lnTo>
                    <a:pt x="0" y="589280"/>
                  </a:lnTo>
                  <a:lnTo>
                    <a:pt x="0" y="594360"/>
                  </a:lnTo>
                  <a:lnTo>
                    <a:pt x="26669" y="594360"/>
                  </a:lnTo>
                  <a:lnTo>
                    <a:pt x="26669" y="589280"/>
                  </a:lnTo>
                  <a:close/>
                </a:path>
                <a:path w="26669" h="927100">
                  <a:moveTo>
                    <a:pt x="26669" y="582930"/>
                  </a:moveTo>
                  <a:lnTo>
                    <a:pt x="0" y="582930"/>
                  </a:lnTo>
                  <a:lnTo>
                    <a:pt x="0" y="588010"/>
                  </a:lnTo>
                  <a:lnTo>
                    <a:pt x="26669" y="588010"/>
                  </a:lnTo>
                  <a:lnTo>
                    <a:pt x="26669" y="582930"/>
                  </a:lnTo>
                  <a:close/>
                </a:path>
                <a:path w="26669" h="927100">
                  <a:moveTo>
                    <a:pt x="26669" y="576580"/>
                  </a:moveTo>
                  <a:lnTo>
                    <a:pt x="0" y="576580"/>
                  </a:lnTo>
                  <a:lnTo>
                    <a:pt x="0" y="581660"/>
                  </a:lnTo>
                  <a:lnTo>
                    <a:pt x="26669" y="581660"/>
                  </a:lnTo>
                  <a:lnTo>
                    <a:pt x="26669" y="576580"/>
                  </a:lnTo>
                  <a:close/>
                </a:path>
                <a:path w="26669" h="927100">
                  <a:moveTo>
                    <a:pt x="26669" y="570230"/>
                  </a:moveTo>
                  <a:lnTo>
                    <a:pt x="0" y="570230"/>
                  </a:lnTo>
                  <a:lnTo>
                    <a:pt x="0" y="575310"/>
                  </a:lnTo>
                  <a:lnTo>
                    <a:pt x="26669" y="575310"/>
                  </a:lnTo>
                  <a:lnTo>
                    <a:pt x="26669" y="570230"/>
                  </a:lnTo>
                  <a:close/>
                </a:path>
                <a:path w="26669" h="927100">
                  <a:moveTo>
                    <a:pt x="26669" y="563880"/>
                  </a:moveTo>
                  <a:lnTo>
                    <a:pt x="0" y="563880"/>
                  </a:lnTo>
                  <a:lnTo>
                    <a:pt x="0" y="568960"/>
                  </a:lnTo>
                  <a:lnTo>
                    <a:pt x="26669" y="568960"/>
                  </a:lnTo>
                  <a:lnTo>
                    <a:pt x="26669" y="563880"/>
                  </a:lnTo>
                  <a:close/>
                </a:path>
                <a:path w="26669" h="927100">
                  <a:moveTo>
                    <a:pt x="26669" y="557530"/>
                  </a:moveTo>
                  <a:lnTo>
                    <a:pt x="0" y="557530"/>
                  </a:lnTo>
                  <a:lnTo>
                    <a:pt x="0" y="562610"/>
                  </a:lnTo>
                  <a:lnTo>
                    <a:pt x="26669" y="562610"/>
                  </a:lnTo>
                  <a:lnTo>
                    <a:pt x="26669" y="557530"/>
                  </a:lnTo>
                  <a:close/>
                </a:path>
                <a:path w="26669" h="927100">
                  <a:moveTo>
                    <a:pt x="26669" y="551180"/>
                  </a:moveTo>
                  <a:lnTo>
                    <a:pt x="0" y="551180"/>
                  </a:lnTo>
                  <a:lnTo>
                    <a:pt x="0" y="556260"/>
                  </a:lnTo>
                  <a:lnTo>
                    <a:pt x="26669" y="556260"/>
                  </a:lnTo>
                  <a:lnTo>
                    <a:pt x="26669" y="551180"/>
                  </a:lnTo>
                  <a:close/>
                </a:path>
                <a:path w="26669" h="927100">
                  <a:moveTo>
                    <a:pt x="26669" y="544830"/>
                  </a:moveTo>
                  <a:lnTo>
                    <a:pt x="0" y="544830"/>
                  </a:lnTo>
                  <a:lnTo>
                    <a:pt x="0" y="549910"/>
                  </a:lnTo>
                  <a:lnTo>
                    <a:pt x="26669" y="549910"/>
                  </a:lnTo>
                  <a:lnTo>
                    <a:pt x="26669" y="544830"/>
                  </a:lnTo>
                  <a:close/>
                </a:path>
                <a:path w="26669" h="927100">
                  <a:moveTo>
                    <a:pt x="26669" y="538480"/>
                  </a:moveTo>
                  <a:lnTo>
                    <a:pt x="0" y="538480"/>
                  </a:lnTo>
                  <a:lnTo>
                    <a:pt x="0" y="543560"/>
                  </a:lnTo>
                  <a:lnTo>
                    <a:pt x="26669" y="543560"/>
                  </a:lnTo>
                  <a:lnTo>
                    <a:pt x="26669" y="538480"/>
                  </a:lnTo>
                  <a:close/>
                </a:path>
                <a:path w="26669" h="927100">
                  <a:moveTo>
                    <a:pt x="26669" y="532130"/>
                  </a:moveTo>
                  <a:lnTo>
                    <a:pt x="0" y="532130"/>
                  </a:lnTo>
                  <a:lnTo>
                    <a:pt x="0" y="537210"/>
                  </a:lnTo>
                  <a:lnTo>
                    <a:pt x="26669" y="537210"/>
                  </a:lnTo>
                  <a:lnTo>
                    <a:pt x="26669" y="532130"/>
                  </a:lnTo>
                  <a:close/>
                </a:path>
                <a:path w="26669" h="927100">
                  <a:moveTo>
                    <a:pt x="26669" y="525780"/>
                  </a:moveTo>
                  <a:lnTo>
                    <a:pt x="0" y="525780"/>
                  </a:lnTo>
                  <a:lnTo>
                    <a:pt x="0" y="530860"/>
                  </a:lnTo>
                  <a:lnTo>
                    <a:pt x="26669" y="530860"/>
                  </a:lnTo>
                  <a:lnTo>
                    <a:pt x="26669" y="525780"/>
                  </a:lnTo>
                  <a:close/>
                </a:path>
                <a:path w="26669" h="927100">
                  <a:moveTo>
                    <a:pt x="26669" y="519430"/>
                  </a:moveTo>
                  <a:lnTo>
                    <a:pt x="0" y="519430"/>
                  </a:lnTo>
                  <a:lnTo>
                    <a:pt x="0" y="524510"/>
                  </a:lnTo>
                  <a:lnTo>
                    <a:pt x="26669" y="524510"/>
                  </a:lnTo>
                  <a:lnTo>
                    <a:pt x="26669" y="519430"/>
                  </a:lnTo>
                  <a:close/>
                </a:path>
                <a:path w="26669" h="927100">
                  <a:moveTo>
                    <a:pt x="26669" y="513080"/>
                  </a:moveTo>
                  <a:lnTo>
                    <a:pt x="0" y="513080"/>
                  </a:lnTo>
                  <a:lnTo>
                    <a:pt x="0" y="518160"/>
                  </a:lnTo>
                  <a:lnTo>
                    <a:pt x="26669" y="518160"/>
                  </a:lnTo>
                  <a:lnTo>
                    <a:pt x="26669" y="513080"/>
                  </a:lnTo>
                  <a:close/>
                </a:path>
                <a:path w="26669" h="927100">
                  <a:moveTo>
                    <a:pt x="26669" y="506730"/>
                  </a:moveTo>
                  <a:lnTo>
                    <a:pt x="0" y="506730"/>
                  </a:lnTo>
                  <a:lnTo>
                    <a:pt x="0" y="511810"/>
                  </a:lnTo>
                  <a:lnTo>
                    <a:pt x="26669" y="511810"/>
                  </a:lnTo>
                  <a:lnTo>
                    <a:pt x="26669" y="506730"/>
                  </a:lnTo>
                  <a:close/>
                </a:path>
                <a:path w="26669" h="927100">
                  <a:moveTo>
                    <a:pt x="26669" y="500380"/>
                  </a:moveTo>
                  <a:lnTo>
                    <a:pt x="0" y="500380"/>
                  </a:lnTo>
                  <a:lnTo>
                    <a:pt x="0" y="505460"/>
                  </a:lnTo>
                  <a:lnTo>
                    <a:pt x="26669" y="505460"/>
                  </a:lnTo>
                  <a:lnTo>
                    <a:pt x="26669" y="500380"/>
                  </a:lnTo>
                  <a:close/>
                </a:path>
                <a:path w="26669" h="927100">
                  <a:moveTo>
                    <a:pt x="26669" y="494030"/>
                  </a:moveTo>
                  <a:lnTo>
                    <a:pt x="0" y="494030"/>
                  </a:lnTo>
                  <a:lnTo>
                    <a:pt x="0" y="499110"/>
                  </a:lnTo>
                  <a:lnTo>
                    <a:pt x="26669" y="499110"/>
                  </a:lnTo>
                  <a:lnTo>
                    <a:pt x="26669" y="494030"/>
                  </a:lnTo>
                  <a:close/>
                </a:path>
                <a:path w="26669" h="927100">
                  <a:moveTo>
                    <a:pt x="26669" y="487680"/>
                  </a:moveTo>
                  <a:lnTo>
                    <a:pt x="0" y="487680"/>
                  </a:lnTo>
                  <a:lnTo>
                    <a:pt x="0" y="492760"/>
                  </a:lnTo>
                  <a:lnTo>
                    <a:pt x="26669" y="492760"/>
                  </a:lnTo>
                  <a:lnTo>
                    <a:pt x="26669" y="487680"/>
                  </a:lnTo>
                  <a:close/>
                </a:path>
                <a:path w="26669" h="927100">
                  <a:moveTo>
                    <a:pt x="26669" y="481330"/>
                  </a:moveTo>
                  <a:lnTo>
                    <a:pt x="0" y="481330"/>
                  </a:lnTo>
                  <a:lnTo>
                    <a:pt x="0" y="486410"/>
                  </a:lnTo>
                  <a:lnTo>
                    <a:pt x="26669" y="486410"/>
                  </a:lnTo>
                  <a:lnTo>
                    <a:pt x="26669" y="481330"/>
                  </a:lnTo>
                  <a:close/>
                </a:path>
                <a:path w="26669" h="927100">
                  <a:moveTo>
                    <a:pt x="26669" y="474980"/>
                  </a:moveTo>
                  <a:lnTo>
                    <a:pt x="0" y="474980"/>
                  </a:lnTo>
                  <a:lnTo>
                    <a:pt x="0" y="480060"/>
                  </a:lnTo>
                  <a:lnTo>
                    <a:pt x="26669" y="480060"/>
                  </a:lnTo>
                  <a:lnTo>
                    <a:pt x="26669" y="474980"/>
                  </a:lnTo>
                  <a:close/>
                </a:path>
                <a:path w="26669" h="927100">
                  <a:moveTo>
                    <a:pt x="26669" y="469900"/>
                  </a:moveTo>
                  <a:lnTo>
                    <a:pt x="0" y="469900"/>
                  </a:lnTo>
                  <a:lnTo>
                    <a:pt x="0" y="473710"/>
                  </a:lnTo>
                  <a:lnTo>
                    <a:pt x="26669" y="473710"/>
                  </a:lnTo>
                  <a:lnTo>
                    <a:pt x="26669" y="469900"/>
                  </a:lnTo>
                  <a:close/>
                </a:path>
                <a:path w="26669" h="927100">
                  <a:moveTo>
                    <a:pt x="1269" y="924560"/>
                  </a:moveTo>
                  <a:lnTo>
                    <a:pt x="0" y="924560"/>
                  </a:lnTo>
                  <a:lnTo>
                    <a:pt x="0" y="927100"/>
                  </a:lnTo>
                  <a:lnTo>
                    <a:pt x="1269" y="927100"/>
                  </a:lnTo>
                  <a:lnTo>
                    <a:pt x="1269" y="924560"/>
                  </a:lnTo>
                  <a:close/>
                </a:path>
                <a:path w="26669" h="927100">
                  <a:moveTo>
                    <a:pt x="7619" y="923290"/>
                  </a:moveTo>
                  <a:lnTo>
                    <a:pt x="5080" y="923290"/>
                  </a:lnTo>
                  <a:lnTo>
                    <a:pt x="5080" y="924560"/>
                  </a:lnTo>
                  <a:lnTo>
                    <a:pt x="7619" y="924560"/>
                  </a:lnTo>
                  <a:lnTo>
                    <a:pt x="7619" y="923290"/>
                  </a:lnTo>
                  <a:close/>
                </a:path>
                <a:path w="26669" h="927100">
                  <a:moveTo>
                    <a:pt x="10159" y="920750"/>
                  </a:moveTo>
                  <a:lnTo>
                    <a:pt x="0" y="920750"/>
                  </a:lnTo>
                  <a:lnTo>
                    <a:pt x="0" y="923290"/>
                  </a:lnTo>
                  <a:lnTo>
                    <a:pt x="10159" y="923290"/>
                  </a:lnTo>
                  <a:lnTo>
                    <a:pt x="10159" y="920750"/>
                  </a:lnTo>
                  <a:close/>
                </a:path>
                <a:path w="26669" h="927100">
                  <a:moveTo>
                    <a:pt x="16509" y="918210"/>
                  </a:moveTo>
                  <a:lnTo>
                    <a:pt x="0" y="918210"/>
                  </a:lnTo>
                  <a:lnTo>
                    <a:pt x="0" y="919480"/>
                  </a:lnTo>
                  <a:lnTo>
                    <a:pt x="13969" y="919480"/>
                  </a:lnTo>
                  <a:lnTo>
                    <a:pt x="13969" y="920750"/>
                  </a:lnTo>
                  <a:lnTo>
                    <a:pt x="16509" y="920750"/>
                  </a:lnTo>
                  <a:lnTo>
                    <a:pt x="16509" y="918210"/>
                  </a:lnTo>
                  <a:close/>
                </a:path>
                <a:path w="26669" h="927100">
                  <a:moveTo>
                    <a:pt x="21589" y="916940"/>
                  </a:moveTo>
                  <a:lnTo>
                    <a:pt x="19050" y="916940"/>
                  </a:lnTo>
                  <a:lnTo>
                    <a:pt x="19050" y="918210"/>
                  </a:lnTo>
                  <a:lnTo>
                    <a:pt x="21589" y="918210"/>
                  </a:lnTo>
                  <a:lnTo>
                    <a:pt x="21589" y="916940"/>
                  </a:lnTo>
                  <a:close/>
                </a:path>
                <a:path w="26669" h="927100">
                  <a:moveTo>
                    <a:pt x="24130" y="914400"/>
                  </a:moveTo>
                  <a:lnTo>
                    <a:pt x="0" y="914400"/>
                  </a:lnTo>
                  <a:lnTo>
                    <a:pt x="0" y="916940"/>
                  </a:lnTo>
                  <a:lnTo>
                    <a:pt x="24130" y="916940"/>
                  </a:lnTo>
                  <a:lnTo>
                    <a:pt x="24130" y="914400"/>
                  </a:lnTo>
                  <a:close/>
                </a:path>
                <a:path w="26669" h="927100">
                  <a:moveTo>
                    <a:pt x="26669" y="911860"/>
                  </a:moveTo>
                  <a:lnTo>
                    <a:pt x="0" y="911860"/>
                  </a:lnTo>
                  <a:lnTo>
                    <a:pt x="0" y="913130"/>
                  </a:lnTo>
                  <a:lnTo>
                    <a:pt x="26669" y="913130"/>
                  </a:lnTo>
                  <a:lnTo>
                    <a:pt x="26669" y="911860"/>
                  </a:lnTo>
                  <a:close/>
                </a:path>
                <a:path w="26669" h="927100">
                  <a:moveTo>
                    <a:pt x="26669" y="908050"/>
                  </a:moveTo>
                  <a:lnTo>
                    <a:pt x="0" y="908050"/>
                  </a:lnTo>
                  <a:lnTo>
                    <a:pt x="0" y="910590"/>
                  </a:lnTo>
                  <a:lnTo>
                    <a:pt x="26669" y="910590"/>
                  </a:lnTo>
                  <a:lnTo>
                    <a:pt x="26669" y="908050"/>
                  </a:lnTo>
                  <a:close/>
                </a:path>
                <a:path w="26669" h="927100">
                  <a:moveTo>
                    <a:pt x="26669" y="905510"/>
                  </a:moveTo>
                  <a:lnTo>
                    <a:pt x="0" y="905510"/>
                  </a:lnTo>
                  <a:lnTo>
                    <a:pt x="0" y="906780"/>
                  </a:lnTo>
                  <a:lnTo>
                    <a:pt x="26669" y="906780"/>
                  </a:lnTo>
                  <a:lnTo>
                    <a:pt x="26669" y="905510"/>
                  </a:lnTo>
                  <a:close/>
                </a:path>
                <a:path w="26669" h="927100">
                  <a:moveTo>
                    <a:pt x="26669" y="901700"/>
                  </a:moveTo>
                  <a:lnTo>
                    <a:pt x="0" y="901700"/>
                  </a:lnTo>
                  <a:lnTo>
                    <a:pt x="0" y="904240"/>
                  </a:lnTo>
                  <a:lnTo>
                    <a:pt x="26669" y="904240"/>
                  </a:lnTo>
                  <a:lnTo>
                    <a:pt x="26669" y="901700"/>
                  </a:lnTo>
                  <a:close/>
                </a:path>
                <a:path w="26669" h="927100">
                  <a:moveTo>
                    <a:pt x="26669" y="899160"/>
                  </a:moveTo>
                  <a:lnTo>
                    <a:pt x="0" y="899160"/>
                  </a:lnTo>
                  <a:lnTo>
                    <a:pt x="0" y="900430"/>
                  </a:lnTo>
                  <a:lnTo>
                    <a:pt x="26669" y="900430"/>
                  </a:lnTo>
                  <a:lnTo>
                    <a:pt x="26669" y="899160"/>
                  </a:lnTo>
                  <a:close/>
                </a:path>
                <a:path w="26669" h="927100">
                  <a:moveTo>
                    <a:pt x="26669" y="895350"/>
                  </a:moveTo>
                  <a:lnTo>
                    <a:pt x="0" y="895350"/>
                  </a:lnTo>
                  <a:lnTo>
                    <a:pt x="0" y="897890"/>
                  </a:lnTo>
                  <a:lnTo>
                    <a:pt x="26669" y="897890"/>
                  </a:lnTo>
                  <a:lnTo>
                    <a:pt x="26669" y="895350"/>
                  </a:lnTo>
                  <a:close/>
                </a:path>
                <a:path w="26669" h="927100">
                  <a:moveTo>
                    <a:pt x="26669" y="892810"/>
                  </a:moveTo>
                  <a:lnTo>
                    <a:pt x="0" y="892810"/>
                  </a:lnTo>
                  <a:lnTo>
                    <a:pt x="0" y="894080"/>
                  </a:lnTo>
                  <a:lnTo>
                    <a:pt x="26669" y="894080"/>
                  </a:lnTo>
                  <a:lnTo>
                    <a:pt x="26669" y="892810"/>
                  </a:lnTo>
                  <a:close/>
                </a:path>
                <a:path w="26669" h="927100">
                  <a:moveTo>
                    <a:pt x="26669" y="889000"/>
                  </a:moveTo>
                  <a:lnTo>
                    <a:pt x="0" y="889000"/>
                  </a:lnTo>
                  <a:lnTo>
                    <a:pt x="0" y="891540"/>
                  </a:lnTo>
                  <a:lnTo>
                    <a:pt x="26669" y="891540"/>
                  </a:lnTo>
                  <a:lnTo>
                    <a:pt x="26669" y="889000"/>
                  </a:lnTo>
                  <a:close/>
                </a:path>
                <a:path w="26669" h="927100">
                  <a:moveTo>
                    <a:pt x="26669" y="886460"/>
                  </a:moveTo>
                  <a:lnTo>
                    <a:pt x="0" y="886460"/>
                  </a:lnTo>
                  <a:lnTo>
                    <a:pt x="0" y="887730"/>
                  </a:lnTo>
                  <a:lnTo>
                    <a:pt x="26669" y="887730"/>
                  </a:lnTo>
                  <a:lnTo>
                    <a:pt x="26669" y="886460"/>
                  </a:lnTo>
                  <a:close/>
                </a:path>
                <a:path w="26669" h="927100">
                  <a:moveTo>
                    <a:pt x="26669" y="882650"/>
                  </a:moveTo>
                  <a:lnTo>
                    <a:pt x="0" y="882650"/>
                  </a:lnTo>
                  <a:lnTo>
                    <a:pt x="0" y="885190"/>
                  </a:lnTo>
                  <a:lnTo>
                    <a:pt x="26669" y="885190"/>
                  </a:lnTo>
                  <a:lnTo>
                    <a:pt x="26669" y="882650"/>
                  </a:lnTo>
                  <a:close/>
                </a:path>
                <a:path w="26669" h="927100">
                  <a:moveTo>
                    <a:pt x="26669" y="880110"/>
                  </a:moveTo>
                  <a:lnTo>
                    <a:pt x="0" y="880110"/>
                  </a:lnTo>
                  <a:lnTo>
                    <a:pt x="0" y="881380"/>
                  </a:lnTo>
                  <a:lnTo>
                    <a:pt x="26669" y="881380"/>
                  </a:lnTo>
                  <a:lnTo>
                    <a:pt x="26669" y="880110"/>
                  </a:lnTo>
                  <a:close/>
                </a:path>
                <a:path w="26669" h="927100">
                  <a:moveTo>
                    <a:pt x="26669" y="875030"/>
                  </a:moveTo>
                  <a:lnTo>
                    <a:pt x="0" y="875030"/>
                  </a:lnTo>
                  <a:lnTo>
                    <a:pt x="0" y="878840"/>
                  </a:lnTo>
                  <a:lnTo>
                    <a:pt x="26669" y="878840"/>
                  </a:lnTo>
                  <a:lnTo>
                    <a:pt x="26669" y="875030"/>
                  </a:lnTo>
                  <a:close/>
                </a:path>
                <a:path w="26669" h="927100">
                  <a:moveTo>
                    <a:pt x="26669" y="868680"/>
                  </a:moveTo>
                  <a:lnTo>
                    <a:pt x="0" y="868680"/>
                  </a:lnTo>
                  <a:lnTo>
                    <a:pt x="0" y="873760"/>
                  </a:lnTo>
                  <a:lnTo>
                    <a:pt x="26669" y="873760"/>
                  </a:lnTo>
                  <a:lnTo>
                    <a:pt x="26669" y="868680"/>
                  </a:lnTo>
                  <a:close/>
                </a:path>
                <a:path w="26669" h="927100">
                  <a:moveTo>
                    <a:pt x="26669" y="862330"/>
                  </a:moveTo>
                  <a:lnTo>
                    <a:pt x="0" y="862330"/>
                  </a:lnTo>
                  <a:lnTo>
                    <a:pt x="0" y="867410"/>
                  </a:lnTo>
                  <a:lnTo>
                    <a:pt x="26669" y="867410"/>
                  </a:lnTo>
                  <a:lnTo>
                    <a:pt x="26669" y="862330"/>
                  </a:lnTo>
                  <a:close/>
                </a:path>
                <a:path w="26669" h="927100">
                  <a:moveTo>
                    <a:pt x="26669" y="855980"/>
                  </a:moveTo>
                  <a:lnTo>
                    <a:pt x="0" y="855980"/>
                  </a:lnTo>
                  <a:lnTo>
                    <a:pt x="0" y="861060"/>
                  </a:lnTo>
                  <a:lnTo>
                    <a:pt x="26669" y="861060"/>
                  </a:lnTo>
                  <a:lnTo>
                    <a:pt x="26669" y="855980"/>
                  </a:lnTo>
                  <a:close/>
                </a:path>
                <a:path w="26669" h="927100">
                  <a:moveTo>
                    <a:pt x="26669" y="849630"/>
                  </a:moveTo>
                  <a:lnTo>
                    <a:pt x="0" y="849630"/>
                  </a:lnTo>
                  <a:lnTo>
                    <a:pt x="0" y="854710"/>
                  </a:lnTo>
                  <a:lnTo>
                    <a:pt x="26669" y="854710"/>
                  </a:lnTo>
                  <a:lnTo>
                    <a:pt x="26669" y="849630"/>
                  </a:lnTo>
                  <a:close/>
                </a:path>
                <a:path w="26669" h="927100">
                  <a:moveTo>
                    <a:pt x="26669" y="843280"/>
                  </a:moveTo>
                  <a:lnTo>
                    <a:pt x="0" y="843280"/>
                  </a:lnTo>
                  <a:lnTo>
                    <a:pt x="0" y="848360"/>
                  </a:lnTo>
                  <a:lnTo>
                    <a:pt x="26669" y="848360"/>
                  </a:lnTo>
                  <a:lnTo>
                    <a:pt x="26669" y="843280"/>
                  </a:lnTo>
                  <a:close/>
                </a:path>
                <a:path w="26669" h="927100">
                  <a:moveTo>
                    <a:pt x="26669" y="836930"/>
                  </a:moveTo>
                  <a:lnTo>
                    <a:pt x="0" y="836930"/>
                  </a:lnTo>
                  <a:lnTo>
                    <a:pt x="0" y="842010"/>
                  </a:lnTo>
                  <a:lnTo>
                    <a:pt x="26669" y="842010"/>
                  </a:lnTo>
                  <a:lnTo>
                    <a:pt x="26669" y="836930"/>
                  </a:lnTo>
                  <a:close/>
                </a:path>
                <a:path w="26669" h="927100">
                  <a:moveTo>
                    <a:pt x="26669" y="830580"/>
                  </a:moveTo>
                  <a:lnTo>
                    <a:pt x="0" y="830580"/>
                  </a:lnTo>
                  <a:lnTo>
                    <a:pt x="0" y="835660"/>
                  </a:lnTo>
                  <a:lnTo>
                    <a:pt x="26669" y="835660"/>
                  </a:lnTo>
                  <a:lnTo>
                    <a:pt x="26669" y="830580"/>
                  </a:lnTo>
                  <a:close/>
                </a:path>
                <a:path w="26669" h="927100">
                  <a:moveTo>
                    <a:pt x="26669" y="824230"/>
                  </a:moveTo>
                  <a:lnTo>
                    <a:pt x="0" y="824230"/>
                  </a:lnTo>
                  <a:lnTo>
                    <a:pt x="0" y="829310"/>
                  </a:lnTo>
                  <a:lnTo>
                    <a:pt x="26669" y="829310"/>
                  </a:lnTo>
                  <a:lnTo>
                    <a:pt x="26669" y="824230"/>
                  </a:lnTo>
                  <a:close/>
                </a:path>
                <a:path w="26669" h="927100">
                  <a:moveTo>
                    <a:pt x="26669" y="817880"/>
                  </a:moveTo>
                  <a:lnTo>
                    <a:pt x="0" y="817880"/>
                  </a:lnTo>
                  <a:lnTo>
                    <a:pt x="0" y="822960"/>
                  </a:lnTo>
                  <a:lnTo>
                    <a:pt x="26669" y="822960"/>
                  </a:lnTo>
                  <a:lnTo>
                    <a:pt x="26669" y="817880"/>
                  </a:lnTo>
                  <a:close/>
                </a:path>
                <a:path w="26669" h="927100">
                  <a:moveTo>
                    <a:pt x="26669" y="811530"/>
                  </a:moveTo>
                  <a:lnTo>
                    <a:pt x="0" y="811530"/>
                  </a:lnTo>
                  <a:lnTo>
                    <a:pt x="0" y="816610"/>
                  </a:lnTo>
                  <a:lnTo>
                    <a:pt x="26669" y="816610"/>
                  </a:lnTo>
                  <a:lnTo>
                    <a:pt x="26669" y="811530"/>
                  </a:lnTo>
                  <a:close/>
                </a:path>
                <a:path w="26669" h="927100">
                  <a:moveTo>
                    <a:pt x="26669" y="805180"/>
                  </a:moveTo>
                  <a:lnTo>
                    <a:pt x="0" y="805180"/>
                  </a:lnTo>
                  <a:lnTo>
                    <a:pt x="0" y="810260"/>
                  </a:lnTo>
                  <a:lnTo>
                    <a:pt x="26669" y="810260"/>
                  </a:lnTo>
                  <a:lnTo>
                    <a:pt x="26669" y="805180"/>
                  </a:lnTo>
                  <a:close/>
                </a:path>
                <a:path w="26669" h="927100">
                  <a:moveTo>
                    <a:pt x="26669" y="798830"/>
                  </a:moveTo>
                  <a:lnTo>
                    <a:pt x="0" y="798830"/>
                  </a:lnTo>
                  <a:lnTo>
                    <a:pt x="0" y="803910"/>
                  </a:lnTo>
                  <a:lnTo>
                    <a:pt x="26669" y="803910"/>
                  </a:lnTo>
                  <a:lnTo>
                    <a:pt x="26669" y="798830"/>
                  </a:lnTo>
                  <a:close/>
                </a:path>
                <a:path w="26669" h="927100">
                  <a:moveTo>
                    <a:pt x="26669" y="792480"/>
                  </a:moveTo>
                  <a:lnTo>
                    <a:pt x="0" y="792480"/>
                  </a:lnTo>
                  <a:lnTo>
                    <a:pt x="0" y="797560"/>
                  </a:lnTo>
                  <a:lnTo>
                    <a:pt x="26669" y="797560"/>
                  </a:lnTo>
                  <a:lnTo>
                    <a:pt x="26669" y="792480"/>
                  </a:lnTo>
                  <a:close/>
                </a:path>
                <a:path w="26669" h="927100">
                  <a:moveTo>
                    <a:pt x="26669" y="786130"/>
                  </a:moveTo>
                  <a:lnTo>
                    <a:pt x="0" y="786130"/>
                  </a:lnTo>
                  <a:lnTo>
                    <a:pt x="0" y="791210"/>
                  </a:lnTo>
                  <a:lnTo>
                    <a:pt x="26669" y="791210"/>
                  </a:lnTo>
                  <a:lnTo>
                    <a:pt x="26669" y="786130"/>
                  </a:lnTo>
                  <a:close/>
                </a:path>
                <a:path w="26669" h="927100">
                  <a:moveTo>
                    <a:pt x="26669" y="779780"/>
                  </a:moveTo>
                  <a:lnTo>
                    <a:pt x="0" y="779780"/>
                  </a:lnTo>
                  <a:lnTo>
                    <a:pt x="0" y="784860"/>
                  </a:lnTo>
                  <a:lnTo>
                    <a:pt x="26669" y="784860"/>
                  </a:lnTo>
                  <a:lnTo>
                    <a:pt x="26669" y="779780"/>
                  </a:lnTo>
                  <a:close/>
                </a:path>
                <a:path w="26669" h="927100">
                  <a:moveTo>
                    <a:pt x="26669" y="773430"/>
                  </a:moveTo>
                  <a:lnTo>
                    <a:pt x="0" y="773430"/>
                  </a:lnTo>
                  <a:lnTo>
                    <a:pt x="0" y="778510"/>
                  </a:lnTo>
                  <a:lnTo>
                    <a:pt x="26669" y="778510"/>
                  </a:lnTo>
                  <a:lnTo>
                    <a:pt x="26669" y="773430"/>
                  </a:lnTo>
                  <a:close/>
                </a:path>
                <a:path w="26669" h="927100">
                  <a:moveTo>
                    <a:pt x="26669" y="767080"/>
                  </a:moveTo>
                  <a:lnTo>
                    <a:pt x="0" y="767080"/>
                  </a:lnTo>
                  <a:lnTo>
                    <a:pt x="0" y="772160"/>
                  </a:lnTo>
                  <a:lnTo>
                    <a:pt x="26669" y="772160"/>
                  </a:lnTo>
                  <a:lnTo>
                    <a:pt x="26669" y="767080"/>
                  </a:lnTo>
                  <a:close/>
                </a:path>
                <a:path w="26669" h="927100">
                  <a:moveTo>
                    <a:pt x="26669" y="760730"/>
                  </a:moveTo>
                  <a:lnTo>
                    <a:pt x="0" y="760730"/>
                  </a:lnTo>
                  <a:lnTo>
                    <a:pt x="0" y="765810"/>
                  </a:lnTo>
                  <a:lnTo>
                    <a:pt x="26669" y="765810"/>
                  </a:lnTo>
                  <a:lnTo>
                    <a:pt x="26669" y="760730"/>
                  </a:lnTo>
                  <a:close/>
                </a:path>
                <a:path w="26669" h="927100">
                  <a:moveTo>
                    <a:pt x="26669" y="754380"/>
                  </a:moveTo>
                  <a:lnTo>
                    <a:pt x="0" y="754380"/>
                  </a:lnTo>
                  <a:lnTo>
                    <a:pt x="0" y="759460"/>
                  </a:lnTo>
                  <a:lnTo>
                    <a:pt x="26669" y="759460"/>
                  </a:lnTo>
                  <a:lnTo>
                    <a:pt x="26669" y="754380"/>
                  </a:lnTo>
                  <a:close/>
                </a:path>
                <a:path w="26669" h="927100">
                  <a:moveTo>
                    <a:pt x="26669" y="748030"/>
                  </a:moveTo>
                  <a:lnTo>
                    <a:pt x="0" y="748030"/>
                  </a:lnTo>
                  <a:lnTo>
                    <a:pt x="0" y="753110"/>
                  </a:lnTo>
                  <a:lnTo>
                    <a:pt x="26669" y="753110"/>
                  </a:lnTo>
                  <a:lnTo>
                    <a:pt x="26669" y="748030"/>
                  </a:lnTo>
                  <a:close/>
                </a:path>
                <a:path w="26669" h="927100">
                  <a:moveTo>
                    <a:pt x="26669" y="741680"/>
                  </a:moveTo>
                  <a:lnTo>
                    <a:pt x="0" y="741680"/>
                  </a:lnTo>
                  <a:lnTo>
                    <a:pt x="0" y="746760"/>
                  </a:lnTo>
                  <a:lnTo>
                    <a:pt x="26669" y="746760"/>
                  </a:lnTo>
                  <a:lnTo>
                    <a:pt x="26669" y="741680"/>
                  </a:lnTo>
                  <a:close/>
                </a:path>
                <a:path w="26669" h="927100">
                  <a:moveTo>
                    <a:pt x="26669" y="735330"/>
                  </a:moveTo>
                  <a:lnTo>
                    <a:pt x="0" y="735330"/>
                  </a:lnTo>
                  <a:lnTo>
                    <a:pt x="0" y="740410"/>
                  </a:lnTo>
                  <a:lnTo>
                    <a:pt x="26669" y="740410"/>
                  </a:lnTo>
                  <a:lnTo>
                    <a:pt x="26669" y="735330"/>
                  </a:lnTo>
                  <a:close/>
                </a:path>
                <a:path w="26669" h="927100">
                  <a:moveTo>
                    <a:pt x="26669" y="728980"/>
                  </a:moveTo>
                  <a:lnTo>
                    <a:pt x="0" y="728980"/>
                  </a:lnTo>
                  <a:lnTo>
                    <a:pt x="0" y="734060"/>
                  </a:lnTo>
                  <a:lnTo>
                    <a:pt x="26669" y="734060"/>
                  </a:lnTo>
                  <a:lnTo>
                    <a:pt x="26669" y="728980"/>
                  </a:lnTo>
                  <a:close/>
                </a:path>
                <a:path w="26669" h="927100">
                  <a:moveTo>
                    <a:pt x="26669" y="722630"/>
                  </a:moveTo>
                  <a:lnTo>
                    <a:pt x="0" y="722630"/>
                  </a:lnTo>
                  <a:lnTo>
                    <a:pt x="0" y="727710"/>
                  </a:lnTo>
                  <a:lnTo>
                    <a:pt x="26669" y="727710"/>
                  </a:lnTo>
                  <a:lnTo>
                    <a:pt x="26669" y="722630"/>
                  </a:lnTo>
                  <a:close/>
                </a:path>
                <a:path w="26669" h="927100">
                  <a:moveTo>
                    <a:pt x="26669" y="716280"/>
                  </a:moveTo>
                  <a:lnTo>
                    <a:pt x="0" y="716280"/>
                  </a:lnTo>
                  <a:lnTo>
                    <a:pt x="0" y="721360"/>
                  </a:lnTo>
                  <a:lnTo>
                    <a:pt x="26669" y="721360"/>
                  </a:lnTo>
                  <a:lnTo>
                    <a:pt x="26669" y="716280"/>
                  </a:lnTo>
                  <a:close/>
                </a:path>
                <a:path w="26669" h="927100">
                  <a:moveTo>
                    <a:pt x="26669" y="709930"/>
                  </a:moveTo>
                  <a:lnTo>
                    <a:pt x="0" y="709930"/>
                  </a:lnTo>
                  <a:lnTo>
                    <a:pt x="0" y="715010"/>
                  </a:lnTo>
                  <a:lnTo>
                    <a:pt x="26669" y="715010"/>
                  </a:lnTo>
                  <a:lnTo>
                    <a:pt x="26669" y="709930"/>
                  </a:lnTo>
                  <a:close/>
                </a:path>
                <a:path w="26669" h="927100">
                  <a:moveTo>
                    <a:pt x="26669" y="703580"/>
                  </a:moveTo>
                  <a:lnTo>
                    <a:pt x="0" y="703580"/>
                  </a:lnTo>
                  <a:lnTo>
                    <a:pt x="0" y="708660"/>
                  </a:lnTo>
                  <a:lnTo>
                    <a:pt x="26669" y="708660"/>
                  </a:lnTo>
                  <a:lnTo>
                    <a:pt x="26669" y="703580"/>
                  </a:lnTo>
                  <a:close/>
                </a:path>
                <a:path w="26669" h="927100">
                  <a:moveTo>
                    <a:pt x="26669" y="695960"/>
                  </a:moveTo>
                  <a:lnTo>
                    <a:pt x="0" y="695960"/>
                  </a:lnTo>
                  <a:lnTo>
                    <a:pt x="0" y="702310"/>
                  </a:lnTo>
                  <a:lnTo>
                    <a:pt x="26669" y="702310"/>
                  </a:lnTo>
                  <a:lnTo>
                    <a:pt x="26669" y="695960"/>
                  </a:lnTo>
                  <a:close/>
                </a:path>
                <a:path w="26669" h="927100">
                  <a:moveTo>
                    <a:pt x="26669" y="690880"/>
                  </a:moveTo>
                  <a:lnTo>
                    <a:pt x="0" y="690880"/>
                  </a:lnTo>
                  <a:lnTo>
                    <a:pt x="0" y="694690"/>
                  </a:lnTo>
                  <a:lnTo>
                    <a:pt x="26669" y="694690"/>
                  </a:lnTo>
                  <a:lnTo>
                    <a:pt x="26669" y="690880"/>
                  </a:lnTo>
                  <a:close/>
                </a:path>
                <a:path w="26669" h="927100">
                  <a:moveTo>
                    <a:pt x="26669" y="683260"/>
                  </a:moveTo>
                  <a:lnTo>
                    <a:pt x="0" y="683260"/>
                  </a:lnTo>
                  <a:lnTo>
                    <a:pt x="0" y="689610"/>
                  </a:lnTo>
                  <a:lnTo>
                    <a:pt x="26669" y="689610"/>
                  </a:lnTo>
                  <a:lnTo>
                    <a:pt x="26669" y="683260"/>
                  </a:lnTo>
                  <a:close/>
                </a:path>
                <a:path w="26669" h="927100">
                  <a:moveTo>
                    <a:pt x="26669" y="678180"/>
                  </a:moveTo>
                  <a:lnTo>
                    <a:pt x="0" y="678180"/>
                  </a:lnTo>
                  <a:lnTo>
                    <a:pt x="0" y="681990"/>
                  </a:lnTo>
                  <a:lnTo>
                    <a:pt x="26669" y="681990"/>
                  </a:lnTo>
                  <a:lnTo>
                    <a:pt x="26669" y="678180"/>
                  </a:lnTo>
                  <a:close/>
                </a:path>
                <a:path w="26669" h="927100">
                  <a:moveTo>
                    <a:pt x="26669" y="659130"/>
                  </a:moveTo>
                  <a:lnTo>
                    <a:pt x="0" y="659130"/>
                  </a:lnTo>
                  <a:lnTo>
                    <a:pt x="0" y="676910"/>
                  </a:lnTo>
                  <a:lnTo>
                    <a:pt x="26669" y="676910"/>
                  </a:lnTo>
                  <a:lnTo>
                    <a:pt x="26669" y="659130"/>
                  </a:lnTo>
                  <a:close/>
                </a:path>
                <a:path w="26669" h="927100">
                  <a:moveTo>
                    <a:pt x="26669" y="652780"/>
                  </a:moveTo>
                  <a:lnTo>
                    <a:pt x="0" y="652780"/>
                  </a:lnTo>
                  <a:lnTo>
                    <a:pt x="0" y="657860"/>
                  </a:lnTo>
                  <a:lnTo>
                    <a:pt x="26669" y="657860"/>
                  </a:lnTo>
                  <a:lnTo>
                    <a:pt x="26669" y="652780"/>
                  </a:lnTo>
                  <a:close/>
                </a:path>
                <a:path w="26669" h="927100">
                  <a:moveTo>
                    <a:pt x="26669" y="647700"/>
                  </a:moveTo>
                  <a:lnTo>
                    <a:pt x="0" y="647700"/>
                  </a:lnTo>
                  <a:lnTo>
                    <a:pt x="0" y="651510"/>
                  </a:lnTo>
                  <a:lnTo>
                    <a:pt x="26669" y="651510"/>
                  </a:lnTo>
                  <a:lnTo>
                    <a:pt x="26669" y="647700"/>
                  </a:lnTo>
                  <a:close/>
                </a:path>
              </a:pathLst>
            </a:custGeom>
            <a:solidFill>
              <a:srgbClr val="2D2D2D"/>
            </a:solidFill>
          </p:spPr>
          <p:txBody>
            <a:bodyPr bIns="0" lIns="0" rIns="0" rtlCol="0" tIns="0" wrap="square"/>
            <a:p/>
          </p:txBody>
        </p:sp>
        <p:sp>
          <p:nvSpPr>
            <p:cNvPr id="1049000" name="object 279"/>
            <p:cNvSpPr/>
            <p:nvPr/>
          </p:nvSpPr>
          <p:spPr>
            <a:xfrm>
              <a:off x="1073150" y="5565139"/>
              <a:ext cx="25400" cy="942340"/>
            </a:xfrm>
            <a:custGeom>
              <a:avLst/>
              <a:ahLst/>
              <a:rect l="l" t="t" r="r" b="b"/>
              <a:pathLst>
                <a:path w="25400" h="942340">
                  <a:moveTo>
                    <a:pt x="3810" y="0"/>
                  </a:moveTo>
                  <a:lnTo>
                    <a:pt x="0" y="0"/>
                  </a:lnTo>
                  <a:lnTo>
                    <a:pt x="0" y="1270"/>
                  </a:lnTo>
                  <a:lnTo>
                    <a:pt x="3810" y="1270"/>
                  </a:lnTo>
                  <a:lnTo>
                    <a:pt x="3810" y="0"/>
                  </a:lnTo>
                  <a:close/>
                </a:path>
                <a:path w="25400" h="942340">
                  <a:moveTo>
                    <a:pt x="8890" y="1270"/>
                  </a:moveTo>
                  <a:lnTo>
                    <a:pt x="0" y="1270"/>
                  </a:lnTo>
                  <a:lnTo>
                    <a:pt x="0" y="7620"/>
                  </a:lnTo>
                  <a:lnTo>
                    <a:pt x="22860" y="7620"/>
                  </a:lnTo>
                  <a:lnTo>
                    <a:pt x="22860" y="6350"/>
                  </a:lnTo>
                  <a:lnTo>
                    <a:pt x="19050" y="6350"/>
                  </a:lnTo>
                  <a:lnTo>
                    <a:pt x="19050" y="5080"/>
                  </a:lnTo>
                  <a:lnTo>
                    <a:pt x="16509" y="5080"/>
                  </a:lnTo>
                  <a:lnTo>
                    <a:pt x="16509" y="3810"/>
                  </a:lnTo>
                  <a:lnTo>
                    <a:pt x="13969" y="3810"/>
                  </a:lnTo>
                  <a:lnTo>
                    <a:pt x="13969" y="2540"/>
                  </a:lnTo>
                  <a:lnTo>
                    <a:pt x="8890" y="2540"/>
                  </a:lnTo>
                  <a:lnTo>
                    <a:pt x="8890" y="1270"/>
                  </a:lnTo>
                  <a:close/>
                </a:path>
                <a:path w="25400" h="942340">
                  <a:moveTo>
                    <a:pt x="25400" y="7620"/>
                  </a:moveTo>
                  <a:lnTo>
                    <a:pt x="0" y="7620"/>
                  </a:lnTo>
                  <a:lnTo>
                    <a:pt x="0" y="13970"/>
                  </a:lnTo>
                  <a:lnTo>
                    <a:pt x="25400" y="13970"/>
                  </a:lnTo>
                  <a:lnTo>
                    <a:pt x="25400" y="7620"/>
                  </a:lnTo>
                  <a:close/>
                </a:path>
                <a:path w="25400" h="942340">
                  <a:moveTo>
                    <a:pt x="25400" y="13970"/>
                  </a:moveTo>
                  <a:lnTo>
                    <a:pt x="0" y="13970"/>
                  </a:lnTo>
                  <a:lnTo>
                    <a:pt x="0" y="20320"/>
                  </a:lnTo>
                  <a:lnTo>
                    <a:pt x="25400" y="20320"/>
                  </a:lnTo>
                  <a:lnTo>
                    <a:pt x="25400" y="13970"/>
                  </a:lnTo>
                  <a:close/>
                </a:path>
                <a:path w="25400" h="942340">
                  <a:moveTo>
                    <a:pt x="25400" y="20320"/>
                  </a:moveTo>
                  <a:lnTo>
                    <a:pt x="0" y="20320"/>
                  </a:lnTo>
                  <a:lnTo>
                    <a:pt x="0" y="26670"/>
                  </a:lnTo>
                  <a:lnTo>
                    <a:pt x="25400" y="26670"/>
                  </a:lnTo>
                  <a:lnTo>
                    <a:pt x="25400" y="20320"/>
                  </a:lnTo>
                  <a:close/>
                </a:path>
                <a:path w="25400" h="942340">
                  <a:moveTo>
                    <a:pt x="25400" y="26670"/>
                  </a:moveTo>
                  <a:lnTo>
                    <a:pt x="0" y="26670"/>
                  </a:lnTo>
                  <a:lnTo>
                    <a:pt x="0" y="33020"/>
                  </a:lnTo>
                  <a:lnTo>
                    <a:pt x="25400" y="33020"/>
                  </a:lnTo>
                  <a:lnTo>
                    <a:pt x="25400" y="26670"/>
                  </a:lnTo>
                  <a:close/>
                </a:path>
                <a:path w="25400" h="942340">
                  <a:moveTo>
                    <a:pt x="25400" y="33020"/>
                  </a:moveTo>
                  <a:lnTo>
                    <a:pt x="0" y="33020"/>
                  </a:lnTo>
                  <a:lnTo>
                    <a:pt x="0" y="39370"/>
                  </a:lnTo>
                  <a:lnTo>
                    <a:pt x="25400" y="39370"/>
                  </a:lnTo>
                  <a:lnTo>
                    <a:pt x="25400" y="33020"/>
                  </a:lnTo>
                  <a:close/>
                </a:path>
                <a:path w="25400" h="942340">
                  <a:moveTo>
                    <a:pt x="25400" y="39370"/>
                  </a:moveTo>
                  <a:lnTo>
                    <a:pt x="0" y="39370"/>
                  </a:lnTo>
                  <a:lnTo>
                    <a:pt x="0" y="45720"/>
                  </a:lnTo>
                  <a:lnTo>
                    <a:pt x="25400" y="45720"/>
                  </a:lnTo>
                  <a:lnTo>
                    <a:pt x="25400" y="39370"/>
                  </a:lnTo>
                  <a:close/>
                </a:path>
                <a:path w="25400" h="942340">
                  <a:moveTo>
                    <a:pt x="25400" y="45720"/>
                  </a:moveTo>
                  <a:lnTo>
                    <a:pt x="0" y="45720"/>
                  </a:lnTo>
                  <a:lnTo>
                    <a:pt x="0" y="52070"/>
                  </a:lnTo>
                  <a:lnTo>
                    <a:pt x="25400" y="52070"/>
                  </a:lnTo>
                  <a:lnTo>
                    <a:pt x="25400" y="45720"/>
                  </a:lnTo>
                  <a:close/>
                </a:path>
                <a:path w="25400" h="942340">
                  <a:moveTo>
                    <a:pt x="25400" y="52070"/>
                  </a:moveTo>
                  <a:lnTo>
                    <a:pt x="0" y="52070"/>
                  </a:lnTo>
                  <a:lnTo>
                    <a:pt x="0" y="58420"/>
                  </a:lnTo>
                  <a:lnTo>
                    <a:pt x="25400" y="58420"/>
                  </a:lnTo>
                  <a:lnTo>
                    <a:pt x="25400" y="52070"/>
                  </a:lnTo>
                  <a:close/>
                </a:path>
                <a:path w="25400" h="942340">
                  <a:moveTo>
                    <a:pt x="25400" y="58420"/>
                  </a:moveTo>
                  <a:lnTo>
                    <a:pt x="0" y="58420"/>
                  </a:lnTo>
                  <a:lnTo>
                    <a:pt x="0" y="64770"/>
                  </a:lnTo>
                  <a:lnTo>
                    <a:pt x="25400" y="64770"/>
                  </a:lnTo>
                  <a:lnTo>
                    <a:pt x="25400" y="58420"/>
                  </a:lnTo>
                  <a:close/>
                </a:path>
                <a:path w="25400" h="942340">
                  <a:moveTo>
                    <a:pt x="25400" y="64770"/>
                  </a:moveTo>
                  <a:lnTo>
                    <a:pt x="0" y="64770"/>
                  </a:lnTo>
                  <a:lnTo>
                    <a:pt x="0" y="71120"/>
                  </a:lnTo>
                  <a:lnTo>
                    <a:pt x="25400" y="71120"/>
                  </a:lnTo>
                  <a:lnTo>
                    <a:pt x="25400" y="64770"/>
                  </a:lnTo>
                  <a:close/>
                </a:path>
                <a:path w="25400" h="942340">
                  <a:moveTo>
                    <a:pt x="25400" y="71120"/>
                  </a:moveTo>
                  <a:lnTo>
                    <a:pt x="0" y="71120"/>
                  </a:lnTo>
                  <a:lnTo>
                    <a:pt x="0" y="83820"/>
                  </a:lnTo>
                  <a:lnTo>
                    <a:pt x="25400" y="83820"/>
                  </a:lnTo>
                  <a:lnTo>
                    <a:pt x="25400" y="71120"/>
                  </a:lnTo>
                  <a:close/>
                </a:path>
                <a:path w="25400" h="942340">
                  <a:moveTo>
                    <a:pt x="25400" y="83820"/>
                  </a:moveTo>
                  <a:lnTo>
                    <a:pt x="0" y="83820"/>
                  </a:lnTo>
                  <a:lnTo>
                    <a:pt x="0" y="90170"/>
                  </a:lnTo>
                  <a:lnTo>
                    <a:pt x="25400" y="90170"/>
                  </a:lnTo>
                  <a:lnTo>
                    <a:pt x="25400" y="83820"/>
                  </a:lnTo>
                  <a:close/>
                </a:path>
                <a:path w="25400" h="942340">
                  <a:moveTo>
                    <a:pt x="25400" y="90170"/>
                  </a:moveTo>
                  <a:lnTo>
                    <a:pt x="0" y="90170"/>
                  </a:lnTo>
                  <a:lnTo>
                    <a:pt x="0" y="96520"/>
                  </a:lnTo>
                  <a:lnTo>
                    <a:pt x="25400" y="96520"/>
                  </a:lnTo>
                  <a:lnTo>
                    <a:pt x="25400" y="90170"/>
                  </a:lnTo>
                  <a:close/>
                </a:path>
                <a:path w="25400" h="942340">
                  <a:moveTo>
                    <a:pt x="25400" y="96520"/>
                  </a:moveTo>
                  <a:lnTo>
                    <a:pt x="0" y="96520"/>
                  </a:lnTo>
                  <a:lnTo>
                    <a:pt x="0" y="109220"/>
                  </a:lnTo>
                  <a:lnTo>
                    <a:pt x="25400" y="109220"/>
                  </a:lnTo>
                  <a:lnTo>
                    <a:pt x="25400" y="96520"/>
                  </a:lnTo>
                  <a:close/>
                </a:path>
                <a:path w="25400" h="942340">
                  <a:moveTo>
                    <a:pt x="25400" y="109220"/>
                  </a:moveTo>
                  <a:lnTo>
                    <a:pt x="0" y="109220"/>
                  </a:lnTo>
                  <a:lnTo>
                    <a:pt x="0" y="115570"/>
                  </a:lnTo>
                  <a:lnTo>
                    <a:pt x="25400" y="115570"/>
                  </a:lnTo>
                  <a:lnTo>
                    <a:pt x="25400" y="109220"/>
                  </a:lnTo>
                  <a:close/>
                </a:path>
                <a:path w="25400" h="942340">
                  <a:moveTo>
                    <a:pt x="25400" y="115570"/>
                  </a:moveTo>
                  <a:lnTo>
                    <a:pt x="0" y="115570"/>
                  </a:lnTo>
                  <a:lnTo>
                    <a:pt x="0" y="121920"/>
                  </a:lnTo>
                  <a:lnTo>
                    <a:pt x="25400" y="121920"/>
                  </a:lnTo>
                  <a:lnTo>
                    <a:pt x="25400" y="115570"/>
                  </a:lnTo>
                  <a:close/>
                </a:path>
                <a:path w="25400" h="942340">
                  <a:moveTo>
                    <a:pt x="25400" y="121920"/>
                  </a:moveTo>
                  <a:lnTo>
                    <a:pt x="0" y="121920"/>
                  </a:lnTo>
                  <a:lnTo>
                    <a:pt x="0" y="128270"/>
                  </a:lnTo>
                  <a:lnTo>
                    <a:pt x="25400" y="128270"/>
                  </a:lnTo>
                  <a:lnTo>
                    <a:pt x="25400" y="121920"/>
                  </a:lnTo>
                  <a:close/>
                </a:path>
                <a:path w="25400" h="942340">
                  <a:moveTo>
                    <a:pt x="25400" y="128270"/>
                  </a:moveTo>
                  <a:lnTo>
                    <a:pt x="0" y="128270"/>
                  </a:lnTo>
                  <a:lnTo>
                    <a:pt x="0" y="151130"/>
                  </a:lnTo>
                  <a:lnTo>
                    <a:pt x="25400" y="151130"/>
                  </a:lnTo>
                  <a:lnTo>
                    <a:pt x="25400" y="128270"/>
                  </a:lnTo>
                  <a:close/>
                </a:path>
                <a:path w="25400" h="942340">
                  <a:moveTo>
                    <a:pt x="25400" y="151130"/>
                  </a:moveTo>
                  <a:lnTo>
                    <a:pt x="0" y="151130"/>
                  </a:lnTo>
                  <a:lnTo>
                    <a:pt x="0" y="153670"/>
                  </a:lnTo>
                  <a:lnTo>
                    <a:pt x="25400" y="153670"/>
                  </a:lnTo>
                  <a:lnTo>
                    <a:pt x="25400" y="151130"/>
                  </a:lnTo>
                  <a:close/>
                </a:path>
                <a:path w="25400" h="942340">
                  <a:moveTo>
                    <a:pt x="25400" y="153670"/>
                  </a:moveTo>
                  <a:lnTo>
                    <a:pt x="0" y="153670"/>
                  </a:lnTo>
                  <a:lnTo>
                    <a:pt x="0" y="157480"/>
                  </a:lnTo>
                  <a:lnTo>
                    <a:pt x="25400" y="157480"/>
                  </a:lnTo>
                  <a:lnTo>
                    <a:pt x="25400" y="153670"/>
                  </a:lnTo>
                  <a:close/>
                </a:path>
                <a:path w="25400" h="942340">
                  <a:moveTo>
                    <a:pt x="25400" y="157480"/>
                  </a:moveTo>
                  <a:lnTo>
                    <a:pt x="0" y="157480"/>
                  </a:lnTo>
                  <a:lnTo>
                    <a:pt x="0" y="160020"/>
                  </a:lnTo>
                  <a:lnTo>
                    <a:pt x="25400" y="160020"/>
                  </a:lnTo>
                  <a:lnTo>
                    <a:pt x="25400" y="157480"/>
                  </a:lnTo>
                  <a:close/>
                </a:path>
                <a:path w="25400" h="942340">
                  <a:moveTo>
                    <a:pt x="25400" y="160020"/>
                  </a:moveTo>
                  <a:lnTo>
                    <a:pt x="0" y="160020"/>
                  </a:lnTo>
                  <a:lnTo>
                    <a:pt x="0" y="163830"/>
                  </a:lnTo>
                  <a:lnTo>
                    <a:pt x="25400" y="163830"/>
                  </a:lnTo>
                  <a:lnTo>
                    <a:pt x="25400" y="160020"/>
                  </a:lnTo>
                  <a:close/>
                </a:path>
                <a:path w="25400" h="942340">
                  <a:moveTo>
                    <a:pt x="25400" y="163830"/>
                  </a:moveTo>
                  <a:lnTo>
                    <a:pt x="0" y="163830"/>
                  </a:lnTo>
                  <a:lnTo>
                    <a:pt x="0" y="170180"/>
                  </a:lnTo>
                  <a:lnTo>
                    <a:pt x="25400" y="170180"/>
                  </a:lnTo>
                  <a:lnTo>
                    <a:pt x="25400" y="163830"/>
                  </a:lnTo>
                  <a:close/>
                </a:path>
                <a:path w="25400" h="942340">
                  <a:moveTo>
                    <a:pt x="25400" y="170180"/>
                  </a:moveTo>
                  <a:lnTo>
                    <a:pt x="0" y="170180"/>
                  </a:lnTo>
                  <a:lnTo>
                    <a:pt x="0" y="172720"/>
                  </a:lnTo>
                  <a:lnTo>
                    <a:pt x="25400" y="172720"/>
                  </a:lnTo>
                  <a:lnTo>
                    <a:pt x="25400" y="170180"/>
                  </a:lnTo>
                  <a:close/>
                </a:path>
                <a:path w="25400" h="942340">
                  <a:moveTo>
                    <a:pt x="25400" y="172720"/>
                  </a:moveTo>
                  <a:lnTo>
                    <a:pt x="0" y="172720"/>
                  </a:lnTo>
                  <a:lnTo>
                    <a:pt x="0" y="176530"/>
                  </a:lnTo>
                  <a:lnTo>
                    <a:pt x="25400" y="176530"/>
                  </a:lnTo>
                  <a:lnTo>
                    <a:pt x="25400" y="172720"/>
                  </a:lnTo>
                  <a:close/>
                </a:path>
                <a:path w="25400" h="942340">
                  <a:moveTo>
                    <a:pt x="25400" y="176530"/>
                  </a:moveTo>
                  <a:lnTo>
                    <a:pt x="0" y="176530"/>
                  </a:lnTo>
                  <a:lnTo>
                    <a:pt x="0" y="179070"/>
                  </a:lnTo>
                  <a:lnTo>
                    <a:pt x="25400" y="179070"/>
                  </a:lnTo>
                  <a:lnTo>
                    <a:pt x="25400" y="176530"/>
                  </a:lnTo>
                  <a:close/>
                </a:path>
                <a:path w="25400" h="942340">
                  <a:moveTo>
                    <a:pt x="25400" y="179070"/>
                  </a:moveTo>
                  <a:lnTo>
                    <a:pt x="0" y="179070"/>
                  </a:lnTo>
                  <a:lnTo>
                    <a:pt x="0" y="182880"/>
                  </a:lnTo>
                  <a:lnTo>
                    <a:pt x="25400" y="182880"/>
                  </a:lnTo>
                  <a:lnTo>
                    <a:pt x="25400" y="179070"/>
                  </a:lnTo>
                  <a:close/>
                </a:path>
                <a:path w="25400" h="942340">
                  <a:moveTo>
                    <a:pt x="25400" y="182880"/>
                  </a:moveTo>
                  <a:lnTo>
                    <a:pt x="0" y="182880"/>
                  </a:lnTo>
                  <a:lnTo>
                    <a:pt x="0" y="185420"/>
                  </a:lnTo>
                  <a:lnTo>
                    <a:pt x="25400" y="185420"/>
                  </a:lnTo>
                  <a:lnTo>
                    <a:pt x="25400" y="182880"/>
                  </a:lnTo>
                  <a:close/>
                </a:path>
                <a:path w="25400" h="942340">
                  <a:moveTo>
                    <a:pt x="25400" y="185420"/>
                  </a:moveTo>
                  <a:lnTo>
                    <a:pt x="0" y="185420"/>
                  </a:lnTo>
                  <a:lnTo>
                    <a:pt x="0" y="189230"/>
                  </a:lnTo>
                  <a:lnTo>
                    <a:pt x="25400" y="189230"/>
                  </a:lnTo>
                  <a:lnTo>
                    <a:pt x="25400" y="185420"/>
                  </a:lnTo>
                  <a:close/>
                </a:path>
                <a:path w="25400" h="942340">
                  <a:moveTo>
                    <a:pt x="25400" y="189230"/>
                  </a:moveTo>
                  <a:lnTo>
                    <a:pt x="0" y="189230"/>
                  </a:lnTo>
                  <a:lnTo>
                    <a:pt x="0" y="191770"/>
                  </a:lnTo>
                  <a:lnTo>
                    <a:pt x="25400" y="191770"/>
                  </a:lnTo>
                  <a:lnTo>
                    <a:pt x="25400" y="189230"/>
                  </a:lnTo>
                  <a:close/>
                </a:path>
                <a:path w="25400" h="942340">
                  <a:moveTo>
                    <a:pt x="25400" y="191770"/>
                  </a:moveTo>
                  <a:lnTo>
                    <a:pt x="0" y="191770"/>
                  </a:lnTo>
                  <a:lnTo>
                    <a:pt x="0" y="195580"/>
                  </a:lnTo>
                  <a:lnTo>
                    <a:pt x="25400" y="195580"/>
                  </a:lnTo>
                  <a:lnTo>
                    <a:pt x="25400" y="191770"/>
                  </a:lnTo>
                  <a:close/>
                </a:path>
                <a:path w="25400" h="942340">
                  <a:moveTo>
                    <a:pt x="25400" y="195580"/>
                  </a:moveTo>
                  <a:lnTo>
                    <a:pt x="0" y="195580"/>
                  </a:lnTo>
                  <a:lnTo>
                    <a:pt x="0" y="198120"/>
                  </a:lnTo>
                  <a:lnTo>
                    <a:pt x="25400" y="198120"/>
                  </a:lnTo>
                  <a:lnTo>
                    <a:pt x="25400" y="195580"/>
                  </a:lnTo>
                  <a:close/>
                </a:path>
                <a:path w="25400" h="942340">
                  <a:moveTo>
                    <a:pt x="25400" y="198120"/>
                  </a:moveTo>
                  <a:lnTo>
                    <a:pt x="0" y="198120"/>
                  </a:lnTo>
                  <a:lnTo>
                    <a:pt x="0" y="204470"/>
                  </a:lnTo>
                  <a:lnTo>
                    <a:pt x="25400" y="204470"/>
                  </a:lnTo>
                  <a:lnTo>
                    <a:pt x="25400" y="198120"/>
                  </a:lnTo>
                  <a:close/>
                </a:path>
                <a:path w="25400" h="942340">
                  <a:moveTo>
                    <a:pt x="25400" y="204470"/>
                  </a:moveTo>
                  <a:lnTo>
                    <a:pt x="0" y="204470"/>
                  </a:lnTo>
                  <a:lnTo>
                    <a:pt x="0" y="210820"/>
                  </a:lnTo>
                  <a:lnTo>
                    <a:pt x="25400" y="210820"/>
                  </a:lnTo>
                  <a:lnTo>
                    <a:pt x="25400" y="204470"/>
                  </a:lnTo>
                  <a:close/>
                </a:path>
                <a:path w="25400" h="942340">
                  <a:moveTo>
                    <a:pt x="25400" y="210820"/>
                  </a:moveTo>
                  <a:lnTo>
                    <a:pt x="0" y="210820"/>
                  </a:lnTo>
                  <a:lnTo>
                    <a:pt x="0" y="214630"/>
                  </a:lnTo>
                  <a:lnTo>
                    <a:pt x="25400" y="214630"/>
                  </a:lnTo>
                  <a:lnTo>
                    <a:pt x="25400" y="210820"/>
                  </a:lnTo>
                  <a:close/>
                </a:path>
                <a:path w="25400" h="942340">
                  <a:moveTo>
                    <a:pt x="25400" y="214630"/>
                  </a:moveTo>
                  <a:lnTo>
                    <a:pt x="0" y="214630"/>
                  </a:lnTo>
                  <a:lnTo>
                    <a:pt x="0" y="217170"/>
                  </a:lnTo>
                  <a:lnTo>
                    <a:pt x="25400" y="217170"/>
                  </a:lnTo>
                  <a:lnTo>
                    <a:pt x="25400" y="214630"/>
                  </a:lnTo>
                  <a:close/>
                </a:path>
                <a:path w="25400" h="942340">
                  <a:moveTo>
                    <a:pt x="25400" y="217170"/>
                  </a:moveTo>
                  <a:lnTo>
                    <a:pt x="0" y="217170"/>
                  </a:lnTo>
                  <a:lnTo>
                    <a:pt x="0" y="252730"/>
                  </a:lnTo>
                  <a:lnTo>
                    <a:pt x="25400" y="252730"/>
                  </a:lnTo>
                  <a:lnTo>
                    <a:pt x="25400" y="217170"/>
                  </a:lnTo>
                  <a:close/>
                </a:path>
                <a:path w="25400" h="942340">
                  <a:moveTo>
                    <a:pt x="25400" y="252730"/>
                  </a:moveTo>
                  <a:lnTo>
                    <a:pt x="0" y="252730"/>
                  </a:lnTo>
                  <a:lnTo>
                    <a:pt x="0" y="255270"/>
                  </a:lnTo>
                  <a:lnTo>
                    <a:pt x="25400" y="255270"/>
                  </a:lnTo>
                  <a:lnTo>
                    <a:pt x="25400" y="252730"/>
                  </a:lnTo>
                  <a:close/>
                </a:path>
                <a:path w="25400" h="942340">
                  <a:moveTo>
                    <a:pt x="25400" y="255270"/>
                  </a:moveTo>
                  <a:lnTo>
                    <a:pt x="0" y="255270"/>
                  </a:lnTo>
                  <a:lnTo>
                    <a:pt x="0" y="259080"/>
                  </a:lnTo>
                  <a:lnTo>
                    <a:pt x="25400" y="259080"/>
                  </a:lnTo>
                  <a:lnTo>
                    <a:pt x="25400" y="255270"/>
                  </a:lnTo>
                  <a:close/>
                </a:path>
                <a:path w="25400" h="942340">
                  <a:moveTo>
                    <a:pt x="25400" y="259080"/>
                  </a:moveTo>
                  <a:lnTo>
                    <a:pt x="0" y="259080"/>
                  </a:lnTo>
                  <a:lnTo>
                    <a:pt x="0" y="261620"/>
                  </a:lnTo>
                  <a:lnTo>
                    <a:pt x="25400" y="261620"/>
                  </a:lnTo>
                  <a:lnTo>
                    <a:pt x="25400" y="259080"/>
                  </a:lnTo>
                  <a:close/>
                </a:path>
                <a:path w="25400" h="942340">
                  <a:moveTo>
                    <a:pt x="25400" y="261620"/>
                  </a:moveTo>
                  <a:lnTo>
                    <a:pt x="0" y="261620"/>
                  </a:lnTo>
                  <a:lnTo>
                    <a:pt x="0" y="265430"/>
                  </a:lnTo>
                  <a:lnTo>
                    <a:pt x="25400" y="265430"/>
                  </a:lnTo>
                  <a:lnTo>
                    <a:pt x="25400" y="261620"/>
                  </a:lnTo>
                  <a:close/>
                </a:path>
                <a:path w="25400" h="942340">
                  <a:moveTo>
                    <a:pt x="25400" y="265430"/>
                  </a:moveTo>
                  <a:lnTo>
                    <a:pt x="0" y="265430"/>
                  </a:lnTo>
                  <a:lnTo>
                    <a:pt x="0" y="269240"/>
                  </a:lnTo>
                  <a:lnTo>
                    <a:pt x="25400" y="269240"/>
                  </a:lnTo>
                  <a:lnTo>
                    <a:pt x="25400" y="265430"/>
                  </a:lnTo>
                  <a:close/>
                </a:path>
                <a:path w="25400" h="942340">
                  <a:moveTo>
                    <a:pt x="1269" y="355600"/>
                  </a:moveTo>
                  <a:lnTo>
                    <a:pt x="0" y="355600"/>
                  </a:lnTo>
                  <a:lnTo>
                    <a:pt x="0" y="356870"/>
                  </a:lnTo>
                  <a:lnTo>
                    <a:pt x="1269" y="356870"/>
                  </a:lnTo>
                  <a:lnTo>
                    <a:pt x="1269" y="355600"/>
                  </a:lnTo>
                  <a:close/>
                </a:path>
                <a:path w="25400" h="942340">
                  <a:moveTo>
                    <a:pt x="6350" y="356870"/>
                  </a:moveTo>
                  <a:lnTo>
                    <a:pt x="0" y="356870"/>
                  </a:lnTo>
                  <a:lnTo>
                    <a:pt x="0" y="360680"/>
                  </a:lnTo>
                  <a:lnTo>
                    <a:pt x="12700" y="360680"/>
                  </a:lnTo>
                  <a:lnTo>
                    <a:pt x="12700" y="359410"/>
                  </a:lnTo>
                  <a:lnTo>
                    <a:pt x="8889" y="359410"/>
                  </a:lnTo>
                  <a:lnTo>
                    <a:pt x="8889" y="358140"/>
                  </a:lnTo>
                  <a:lnTo>
                    <a:pt x="6350" y="358140"/>
                  </a:lnTo>
                  <a:lnTo>
                    <a:pt x="6350" y="356870"/>
                  </a:lnTo>
                  <a:close/>
                </a:path>
                <a:path w="25400" h="942340">
                  <a:moveTo>
                    <a:pt x="15239" y="360680"/>
                  </a:moveTo>
                  <a:lnTo>
                    <a:pt x="0" y="360680"/>
                  </a:lnTo>
                  <a:lnTo>
                    <a:pt x="0" y="363220"/>
                  </a:lnTo>
                  <a:lnTo>
                    <a:pt x="19050" y="363220"/>
                  </a:lnTo>
                  <a:lnTo>
                    <a:pt x="19050" y="361950"/>
                  </a:lnTo>
                  <a:lnTo>
                    <a:pt x="15239" y="361950"/>
                  </a:lnTo>
                  <a:lnTo>
                    <a:pt x="15239" y="360680"/>
                  </a:lnTo>
                  <a:close/>
                </a:path>
                <a:path w="25400" h="942340">
                  <a:moveTo>
                    <a:pt x="22859" y="363220"/>
                  </a:moveTo>
                  <a:lnTo>
                    <a:pt x="0" y="363220"/>
                  </a:lnTo>
                  <a:lnTo>
                    <a:pt x="0" y="367030"/>
                  </a:lnTo>
                  <a:lnTo>
                    <a:pt x="25400" y="367030"/>
                  </a:lnTo>
                  <a:lnTo>
                    <a:pt x="25400" y="364490"/>
                  </a:lnTo>
                  <a:lnTo>
                    <a:pt x="22859" y="364490"/>
                  </a:lnTo>
                  <a:lnTo>
                    <a:pt x="22859" y="363220"/>
                  </a:lnTo>
                  <a:close/>
                </a:path>
                <a:path w="25400" h="942340">
                  <a:moveTo>
                    <a:pt x="25400" y="367030"/>
                  </a:moveTo>
                  <a:lnTo>
                    <a:pt x="0" y="367030"/>
                  </a:lnTo>
                  <a:lnTo>
                    <a:pt x="0" y="375920"/>
                  </a:lnTo>
                  <a:lnTo>
                    <a:pt x="25400" y="375920"/>
                  </a:lnTo>
                  <a:lnTo>
                    <a:pt x="25400" y="367030"/>
                  </a:lnTo>
                  <a:close/>
                </a:path>
                <a:path w="25400" h="942340">
                  <a:moveTo>
                    <a:pt x="25400" y="375920"/>
                  </a:moveTo>
                  <a:lnTo>
                    <a:pt x="0" y="375920"/>
                  </a:lnTo>
                  <a:lnTo>
                    <a:pt x="0" y="379730"/>
                  </a:lnTo>
                  <a:lnTo>
                    <a:pt x="25400" y="379730"/>
                  </a:lnTo>
                  <a:lnTo>
                    <a:pt x="25400" y="375920"/>
                  </a:lnTo>
                  <a:close/>
                </a:path>
                <a:path w="25400" h="942340">
                  <a:moveTo>
                    <a:pt x="25400" y="379730"/>
                  </a:moveTo>
                  <a:lnTo>
                    <a:pt x="0" y="379730"/>
                  </a:lnTo>
                  <a:lnTo>
                    <a:pt x="0" y="382270"/>
                  </a:lnTo>
                  <a:lnTo>
                    <a:pt x="25400" y="382270"/>
                  </a:lnTo>
                  <a:lnTo>
                    <a:pt x="25400" y="379730"/>
                  </a:lnTo>
                  <a:close/>
                </a:path>
                <a:path w="25400" h="942340">
                  <a:moveTo>
                    <a:pt x="25400" y="382270"/>
                  </a:moveTo>
                  <a:lnTo>
                    <a:pt x="0" y="382270"/>
                  </a:lnTo>
                  <a:lnTo>
                    <a:pt x="0" y="386080"/>
                  </a:lnTo>
                  <a:lnTo>
                    <a:pt x="25400" y="386080"/>
                  </a:lnTo>
                  <a:lnTo>
                    <a:pt x="25400" y="382270"/>
                  </a:lnTo>
                  <a:close/>
                </a:path>
                <a:path w="25400" h="942340">
                  <a:moveTo>
                    <a:pt x="25400" y="386080"/>
                  </a:moveTo>
                  <a:lnTo>
                    <a:pt x="0" y="386080"/>
                  </a:lnTo>
                  <a:lnTo>
                    <a:pt x="0" y="388620"/>
                  </a:lnTo>
                  <a:lnTo>
                    <a:pt x="25400" y="388620"/>
                  </a:lnTo>
                  <a:lnTo>
                    <a:pt x="25400" y="386080"/>
                  </a:lnTo>
                  <a:close/>
                </a:path>
                <a:path w="25400" h="942340">
                  <a:moveTo>
                    <a:pt x="25400" y="388620"/>
                  </a:moveTo>
                  <a:lnTo>
                    <a:pt x="0" y="388620"/>
                  </a:lnTo>
                  <a:lnTo>
                    <a:pt x="0" y="392430"/>
                  </a:lnTo>
                  <a:lnTo>
                    <a:pt x="25400" y="392430"/>
                  </a:lnTo>
                  <a:lnTo>
                    <a:pt x="25400" y="388620"/>
                  </a:lnTo>
                  <a:close/>
                </a:path>
                <a:path w="25400" h="942340">
                  <a:moveTo>
                    <a:pt x="25400" y="392430"/>
                  </a:moveTo>
                  <a:lnTo>
                    <a:pt x="0" y="392430"/>
                  </a:lnTo>
                  <a:lnTo>
                    <a:pt x="0" y="394970"/>
                  </a:lnTo>
                  <a:lnTo>
                    <a:pt x="25400" y="394970"/>
                  </a:lnTo>
                  <a:lnTo>
                    <a:pt x="25400" y="392430"/>
                  </a:lnTo>
                  <a:close/>
                </a:path>
                <a:path w="25400" h="942340">
                  <a:moveTo>
                    <a:pt x="25400" y="394970"/>
                  </a:moveTo>
                  <a:lnTo>
                    <a:pt x="0" y="394970"/>
                  </a:lnTo>
                  <a:lnTo>
                    <a:pt x="0" y="398780"/>
                  </a:lnTo>
                  <a:lnTo>
                    <a:pt x="25400" y="398780"/>
                  </a:lnTo>
                  <a:lnTo>
                    <a:pt x="25400" y="394970"/>
                  </a:lnTo>
                  <a:close/>
                </a:path>
                <a:path w="25400" h="942340">
                  <a:moveTo>
                    <a:pt x="25400" y="398780"/>
                  </a:moveTo>
                  <a:lnTo>
                    <a:pt x="0" y="398780"/>
                  </a:lnTo>
                  <a:lnTo>
                    <a:pt x="0" y="401320"/>
                  </a:lnTo>
                  <a:lnTo>
                    <a:pt x="25400" y="401320"/>
                  </a:lnTo>
                  <a:lnTo>
                    <a:pt x="25400" y="398780"/>
                  </a:lnTo>
                  <a:close/>
                </a:path>
                <a:path w="25400" h="942340">
                  <a:moveTo>
                    <a:pt x="25400" y="401320"/>
                  </a:moveTo>
                  <a:lnTo>
                    <a:pt x="0" y="401320"/>
                  </a:lnTo>
                  <a:lnTo>
                    <a:pt x="0" y="407670"/>
                  </a:lnTo>
                  <a:lnTo>
                    <a:pt x="25400" y="407670"/>
                  </a:lnTo>
                  <a:lnTo>
                    <a:pt x="25400" y="401320"/>
                  </a:lnTo>
                  <a:close/>
                </a:path>
                <a:path w="25400" h="942340">
                  <a:moveTo>
                    <a:pt x="25400" y="407670"/>
                  </a:moveTo>
                  <a:lnTo>
                    <a:pt x="0" y="407670"/>
                  </a:lnTo>
                  <a:lnTo>
                    <a:pt x="0" y="417830"/>
                  </a:lnTo>
                  <a:lnTo>
                    <a:pt x="25400" y="417830"/>
                  </a:lnTo>
                  <a:lnTo>
                    <a:pt x="25400" y="407670"/>
                  </a:lnTo>
                  <a:close/>
                </a:path>
                <a:path w="25400" h="942340">
                  <a:moveTo>
                    <a:pt x="25400" y="417830"/>
                  </a:moveTo>
                  <a:lnTo>
                    <a:pt x="0" y="417830"/>
                  </a:lnTo>
                  <a:lnTo>
                    <a:pt x="0" y="420370"/>
                  </a:lnTo>
                  <a:lnTo>
                    <a:pt x="25400" y="420370"/>
                  </a:lnTo>
                  <a:lnTo>
                    <a:pt x="25400" y="417830"/>
                  </a:lnTo>
                  <a:close/>
                </a:path>
                <a:path w="25400" h="942340">
                  <a:moveTo>
                    <a:pt x="25400" y="420370"/>
                  </a:moveTo>
                  <a:lnTo>
                    <a:pt x="0" y="420370"/>
                  </a:lnTo>
                  <a:lnTo>
                    <a:pt x="0" y="424180"/>
                  </a:lnTo>
                  <a:lnTo>
                    <a:pt x="25400" y="424180"/>
                  </a:lnTo>
                  <a:lnTo>
                    <a:pt x="25400" y="420370"/>
                  </a:lnTo>
                  <a:close/>
                </a:path>
                <a:path w="25400" h="942340">
                  <a:moveTo>
                    <a:pt x="25400" y="424180"/>
                  </a:moveTo>
                  <a:lnTo>
                    <a:pt x="0" y="424180"/>
                  </a:lnTo>
                  <a:lnTo>
                    <a:pt x="0" y="426720"/>
                  </a:lnTo>
                  <a:lnTo>
                    <a:pt x="25400" y="426720"/>
                  </a:lnTo>
                  <a:lnTo>
                    <a:pt x="25400" y="424180"/>
                  </a:lnTo>
                  <a:close/>
                </a:path>
                <a:path w="25400" h="942340">
                  <a:moveTo>
                    <a:pt x="25400" y="426720"/>
                  </a:moveTo>
                  <a:lnTo>
                    <a:pt x="0" y="426720"/>
                  </a:lnTo>
                  <a:lnTo>
                    <a:pt x="0" y="430530"/>
                  </a:lnTo>
                  <a:lnTo>
                    <a:pt x="25400" y="430530"/>
                  </a:lnTo>
                  <a:lnTo>
                    <a:pt x="25400" y="426720"/>
                  </a:lnTo>
                  <a:close/>
                </a:path>
                <a:path w="25400" h="942340">
                  <a:moveTo>
                    <a:pt x="25400" y="430530"/>
                  </a:moveTo>
                  <a:lnTo>
                    <a:pt x="0" y="430530"/>
                  </a:lnTo>
                  <a:lnTo>
                    <a:pt x="0" y="433070"/>
                  </a:lnTo>
                  <a:lnTo>
                    <a:pt x="25400" y="433070"/>
                  </a:lnTo>
                  <a:lnTo>
                    <a:pt x="25400" y="430530"/>
                  </a:lnTo>
                  <a:close/>
                </a:path>
                <a:path w="25400" h="942340">
                  <a:moveTo>
                    <a:pt x="25400" y="433070"/>
                  </a:moveTo>
                  <a:lnTo>
                    <a:pt x="0" y="433070"/>
                  </a:lnTo>
                  <a:lnTo>
                    <a:pt x="0" y="436880"/>
                  </a:lnTo>
                  <a:lnTo>
                    <a:pt x="25400" y="436880"/>
                  </a:lnTo>
                  <a:lnTo>
                    <a:pt x="25400" y="433070"/>
                  </a:lnTo>
                  <a:close/>
                </a:path>
                <a:path w="25400" h="942340">
                  <a:moveTo>
                    <a:pt x="25400" y="436880"/>
                  </a:moveTo>
                  <a:lnTo>
                    <a:pt x="0" y="436880"/>
                  </a:lnTo>
                  <a:lnTo>
                    <a:pt x="0" y="443230"/>
                  </a:lnTo>
                  <a:lnTo>
                    <a:pt x="25400" y="443230"/>
                  </a:lnTo>
                  <a:lnTo>
                    <a:pt x="25400" y="436880"/>
                  </a:lnTo>
                  <a:close/>
                </a:path>
                <a:path w="25400" h="942340">
                  <a:moveTo>
                    <a:pt x="25400" y="443230"/>
                  </a:moveTo>
                  <a:lnTo>
                    <a:pt x="0" y="443230"/>
                  </a:lnTo>
                  <a:lnTo>
                    <a:pt x="0" y="445770"/>
                  </a:lnTo>
                  <a:lnTo>
                    <a:pt x="25400" y="445770"/>
                  </a:lnTo>
                  <a:lnTo>
                    <a:pt x="25400" y="443230"/>
                  </a:lnTo>
                  <a:close/>
                </a:path>
                <a:path w="25400" h="942340">
                  <a:moveTo>
                    <a:pt x="25400" y="445770"/>
                  </a:moveTo>
                  <a:lnTo>
                    <a:pt x="0" y="445770"/>
                  </a:lnTo>
                  <a:lnTo>
                    <a:pt x="0" y="452120"/>
                  </a:lnTo>
                  <a:lnTo>
                    <a:pt x="25400" y="452120"/>
                  </a:lnTo>
                  <a:lnTo>
                    <a:pt x="25400" y="445770"/>
                  </a:lnTo>
                  <a:close/>
                </a:path>
                <a:path w="25400" h="942340">
                  <a:moveTo>
                    <a:pt x="25400" y="452120"/>
                  </a:moveTo>
                  <a:lnTo>
                    <a:pt x="0" y="452120"/>
                  </a:lnTo>
                  <a:lnTo>
                    <a:pt x="0" y="458470"/>
                  </a:lnTo>
                  <a:lnTo>
                    <a:pt x="25400" y="458470"/>
                  </a:lnTo>
                  <a:lnTo>
                    <a:pt x="25400" y="452120"/>
                  </a:lnTo>
                  <a:close/>
                </a:path>
                <a:path w="25400" h="942340">
                  <a:moveTo>
                    <a:pt x="25400" y="458470"/>
                  </a:moveTo>
                  <a:lnTo>
                    <a:pt x="0" y="458470"/>
                  </a:lnTo>
                  <a:lnTo>
                    <a:pt x="0" y="464820"/>
                  </a:lnTo>
                  <a:lnTo>
                    <a:pt x="25400" y="464820"/>
                  </a:lnTo>
                  <a:lnTo>
                    <a:pt x="25400" y="458470"/>
                  </a:lnTo>
                  <a:close/>
                </a:path>
                <a:path w="25400" h="942340">
                  <a:moveTo>
                    <a:pt x="25400" y="464820"/>
                  </a:moveTo>
                  <a:lnTo>
                    <a:pt x="0" y="464820"/>
                  </a:lnTo>
                  <a:lnTo>
                    <a:pt x="0" y="468630"/>
                  </a:lnTo>
                  <a:lnTo>
                    <a:pt x="25400" y="468630"/>
                  </a:lnTo>
                  <a:lnTo>
                    <a:pt x="25400" y="464820"/>
                  </a:lnTo>
                  <a:close/>
                </a:path>
                <a:path w="25400" h="942340">
                  <a:moveTo>
                    <a:pt x="25400" y="468630"/>
                  </a:moveTo>
                  <a:lnTo>
                    <a:pt x="0" y="468630"/>
                  </a:lnTo>
                  <a:lnTo>
                    <a:pt x="0" y="471170"/>
                  </a:lnTo>
                  <a:lnTo>
                    <a:pt x="25400" y="471170"/>
                  </a:lnTo>
                  <a:lnTo>
                    <a:pt x="25400" y="468630"/>
                  </a:lnTo>
                  <a:close/>
                </a:path>
                <a:path w="25400" h="942340">
                  <a:moveTo>
                    <a:pt x="25400" y="471170"/>
                  </a:moveTo>
                  <a:lnTo>
                    <a:pt x="0" y="471170"/>
                  </a:lnTo>
                  <a:lnTo>
                    <a:pt x="0" y="474980"/>
                  </a:lnTo>
                  <a:lnTo>
                    <a:pt x="25400" y="474980"/>
                  </a:lnTo>
                  <a:lnTo>
                    <a:pt x="25400" y="471170"/>
                  </a:lnTo>
                  <a:close/>
                </a:path>
                <a:path w="25400" h="942340">
                  <a:moveTo>
                    <a:pt x="25400" y="474980"/>
                  </a:moveTo>
                  <a:lnTo>
                    <a:pt x="0" y="474980"/>
                  </a:lnTo>
                  <a:lnTo>
                    <a:pt x="0" y="477520"/>
                  </a:lnTo>
                  <a:lnTo>
                    <a:pt x="25400" y="477520"/>
                  </a:lnTo>
                  <a:lnTo>
                    <a:pt x="25400" y="474980"/>
                  </a:lnTo>
                  <a:close/>
                </a:path>
                <a:path w="25400" h="942340">
                  <a:moveTo>
                    <a:pt x="25400" y="647700"/>
                  </a:moveTo>
                  <a:lnTo>
                    <a:pt x="0" y="647700"/>
                  </a:lnTo>
                  <a:lnTo>
                    <a:pt x="0" y="654050"/>
                  </a:lnTo>
                  <a:lnTo>
                    <a:pt x="25400" y="654050"/>
                  </a:lnTo>
                  <a:lnTo>
                    <a:pt x="25400" y="647700"/>
                  </a:lnTo>
                  <a:close/>
                </a:path>
                <a:path w="25400" h="942340">
                  <a:moveTo>
                    <a:pt x="25400" y="642620"/>
                  </a:moveTo>
                  <a:lnTo>
                    <a:pt x="0" y="642620"/>
                  </a:lnTo>
                  <a:lnTo>
                    <a:pt x="0" y="646430"/>
                  </a:lnTo>
                  <a:lnTo>
                    <a:pt x="25400" y="646430"/>
                  </a:lnTo>
                  <a:lnTo>
                    <a:pt x="25400" y="642620"/>
                  </a:lnTo>
                  <a:close/>
                </a:path>
                <a:path w="25400" h="942340">
                  <a:moveTo>
                    <a:pt x="25400" y="636270"/>
                  </a:moveTo>
                  <a:lnTo>
                    <a:pt x="0" y="636270"/>
                  </a:lnTo>
                  <a:lnTo>
                    <a:pt x="0" y="641350"/>
                  </a:lnTo>
                  <a:lnTo>
                    <a:pt x="25400" y="641350"/>
                  </a:lnTo>
                  <a:lnTo>
                    <a:pt x="25400" y="636270"/>
                  </a:lnTo>
                  <a:close/>
                </a:path>
                <a:path w="25400" h="942340">
                  <a:moveTo>
                    <a:pt x="25400" y="629920"/>
                  </a:moveTo>
                  <a:lnTo>
                    <a:pt x="0" y="629920"/>
                  </a:lnTo>
                  <a:lnTo>
                    <a:pt x="0" y="635000"/>
                  </a:lnTo>
                  <a:lnTo>
                    <a:pt x="25400" y="635000"/>
                  </a:lnTo>
                  <a:lnTo>
                    <a:pt x="25400" y="629920"/>
                  </a:lnTo>
                  <a:close/>
                </a:path>
                <a:path w="25400" h="942340">
                  <a:moveTo>
                    <a:pt x="25400" y="623570"/>
                  </a:moveTo>
                  <a:lnTo>
                    <a:pt x="0" y="623570"/>
                  </a:lnTo>
                  <a:lnTo>
                    <a:pt x="0" y="628650"/>
                  </a:lnTo>
                  <a:lnTo>
                    <a:pt x="25400" y="628650"/>
                  </a:lnTo>
                  <a:lnTo>
                    <a:pt x="25400" y="623570"/>
                  </a:lnTo>
                  <a:close/>
                </a:path>
                <a:path w="25400" h="942340">
                  <a:moveTo>
                    <a:pt x="25400" y="617220"/>
                  </a:moveTo>
                  <a:lnTo>
                    <a:pt x="0" y="617220"/>
                  </a:lnTo>
                  <a:lnTo>
                    <a:pt x="0" y="622300"/>
                  </a:lnTo>
                  <a:lnTo>
                    <a:pt x="25400" y="622300"/>
                  </a:lnTo>
                  <a:lnTo>
                    <a:pt x="25400" y="617220"/>
                  </a:lnTo>
                  <a:close/>
                </a:path>
                <a:path w="25400" h="942340">
                  <a:moveTo>
                    <a:pt x="25400" y="610870"/>
                  </a:moveTo>
                  <a:lnTo>
                    <a:pt x="0" y="610870"/>
                  </a:lnTo>
                  <a:lnTo>
                    <a:pt x="0" y="615950"/>
                  </a:lnTo>
                  <a:lnTo>
                    <a:pt x="25400" y="615950"/>
                  </a:lnTo>
                  <a:lnTo>
                    <a:pt x="25400" y="610870"/>
                  </a:lnTo>
                  <a:close/>
                </a:path>
                <a:path w="25400" h="942340">
                  <a:moveTo>
                    <a:pt x="25400" y="604520"/>
                  </a:moveTo>
                  <a:lnTo>
                    <a:pt x="0" y="604520"/>
                  </a:lnTo>
                  <a:lnTo>
                    <a:pt x="0" y="609600"/>
                  </a:lnTo>
                  <a:lnTo>
                    <a:pt x="25400" y="609600"/>
                  </a:lnTo>
                  <a:lnTo>
                    <a:pt x="25400" y="604520"/>
                  </a:lnTo>
                  <a:close/>
                </a:path>
                <a:path w="25400" h="942340">
                  <a:moveTo>
                    <a:pt x="25400" y="598170"/>
                  </a:moveTo>
                  <a:lnTo>
                    <a:pt x="0" y="598170"/>
                  </a:lnTo>
                  <a:lnTo>
                    <a:pt x="0" y="603250"/>
                  </a:lnTo>
                  <a:lnTo>
                    <a:pt x="25400" y="603250"/>
                  </a:lnTo>
                  <a:lnTo>
                    <a:pt x="25400" y="598170"/>
                  </a:lnTo>
                  <a:close/>
                </a:path>
                <a:path w="25400" h="942340">
                  <a:moveTo>
                    <a:pt x="25400" y="591820"/>
                  </a:moveTo>
                  <a:lnTo>
                    <a:pt x="0" y="591820"/>
                  </a:lnTo>
                  <a:lnTo>
                    <a:pt x="0" y="596900"/>
                  </a:lnTo>
                  <a:lnTo>
                    <a:pt x="25400" y="596900"/>
                  </a:lnTo>
                  <a:lnTo>
                    <a:pt x="25400" y="591820"/>
                  </a:lnTo>
                  <a:close/>
                </a:path>
                <a:path w="25400" h="942340">
                  <a:moveTo>
                    <a:pt x="25400" y="585470"/>
                  </a:moveTo>
                  <a:lnTo>
                    <a:pt x="0" y="585470"/>
                  </a:lnTo>
                  <a:lnTo>
                    <a:pt x="0" y="590550"/>
                  </a:lnTo>
                  <a:lnTo>
                    <a:pt x="25400" y="590550"/>
                  </a:lnTo>
                  <a:lnTo>
                    <a:pt x="25400" y="585470"/>
                  </a:lnTo>
                  <a:close/>
                </a:path>
                <a:path w="25400" h="942340">
                  <a:moveTo>
                    <a:pt x="25400" y="579120"/>
                  </a:moveTo>
                  <a:lnTo>
                    <a:pt x="0" y="579120"/>
                  </a:lnTo>
                  <a:lnTo>
                    <a:pt x="0" y="584200"/>
                  </a:lnTo>
                  <a:lnTo>
                    <a:pt x="25400" y="584200"/>
                  </a:lnTo>
                  <a:lnTo>
                    <a:pt x="25400" y="579120"/>
                  </a:lnTo>
                  <a:close/>
                </a:path>
                <a:path w="25400" h="942340">
                  <a:moveTo>
                    <a:pt x="25400" y="572770"/>
                  </a:moveTo>
                  <a:lnTo>
                    <a:pt x="0" y="572770"/>
                  </a:lnTo>
                  <a:lnTo>
                    <a:pt x="0" y="577850"/>
                  </a:lnTo>
                  <a:lnTo>
                    <a:pt x="25400" y="577850"/>
                  </a:lnTo>
                  <a:lnTo>
                    <a:pt x="25400" y="572770"/>
                  </a:lnTo>
                  <a:close/>
                </a:path>
                <a:path w="25400" h="942340">
                  <a:moveTo>
                    <a:pt x="25400" y="566420"/>
                  </a:moveTo>
                  <a:lnTo>
                    <a:pt x="0" y="566420"/>
                  </a:lnTo>
                  <a:lnTo>
                    <a:pt x="0" y="571500"/>
                  </a:lnTo>
                  <a:lnTo>
                    <a:pt x="25400" y="571500"/>
                  </a:lnTo>
                  <a:lnTo>
                    <a:pt x="25400" y="566420"/>
                  </a:lnTo>
                  <a:close/>
                </a:path>
                <a:path w="25400" h="942340">
                  <a:moveTo>
                    <a:pt x="25400" y="560070"/>
                  </a:moveTo>
                  <a:lnTo>
                    <a:pt x="0" y="560070"/>
                  </a:lnTo>
                  <a:lnTo>
                    <a:pt x="0" y="565150"/>
                  </a:lnTo>
                  <a:lnTo>
                    <a:pt x="25400" y="565150"/>
                  </a:lnTo>
                  <a:lnTo>
                    <a:pt x="25400" y="560070"/>
                  </a:lnTo>
                  <a:close/>
                </a:path>
                <a:path w="25400" h="942340">
                  <a:moveTo>
                    <a:pt x="25400" y="553720"/>
                  </a:moveTo>
                  <a:lnTo>
                    <a:pt x="0" y="553720"/>
                  </a:lnTo>
                  <a:lnTo>
                    <a:pt x="0" y="558800"/>
                  </a:lnTo>
                  <a:lnTo>
                    <a:pt x="25400" y="558800"/>
                  </a:lnTo>
                  <a:lnTo>
                    <a:pt x="25400" y="553720"/>
                  </a:lnTo>
                  <a:close/>
                </a:path>
                <a:path w="25400" h="942340">
                  <a:moveTo>
                    <a:pt x="25400" y="547370"/>
                  </a:moveTo>
                  <a:lnTo>
                    <a:pt x="0" y="547370"/>
                  </a:lnTo>
                  <a:lnTo>
                    <a:pt x="0" y="552450"/>
                  </a:lnTo>
                  <a:lnTo>
                    <a:pt x="25400" y="552450"/>
                  </a:lnTo>
                  <a:lnTo>
                    <a:pt x="25400" y="547370"/>
                  </a:lnTo>
                  <a:close/>
                </a:path>
                <a:path w="25400" h="942340">
                  <a:moveTo>
                    <a:pt x="25400" y="541020"/>
                  </a:moveTo>
                  <a:lnTo>
                    <a:pt x="0" y="541020"/>
                  </a:lnTo>
                  <a:lnTo>
                    <a:pt x="0" y="546100"/>
                  </a:lnTo>
                  <a:lnTo>
                    <a:pt x="25400" y="546100"/>
                  </a:lnTo>
                  <a:lnTo>
                    <a:pt x="25400" y="541020"/>
                  </a:lnTo>
                  <a:close/>
                </a:path>
                <a:path w="25400" h="942340">
                  <a:moveTo>
                    <a:pt x="25400" y="534670"/>
                  </a:moveTo>
                  <a:lnTo>
                    <a:pt x="0" y="534670"/>
                  </a:lnTo>
                  <a:lnTo>
                    <a:pt x="0" y="539750"/>
                  </a:lnTo>
                  <a:lnTo>
                    <a:pt x="25400" y="539750"/>
                  </a:lnTo>
                  <a:lnTo>
                    <a:pt x="25400" y="534670"/>
                  </a:lnTo>
                  <a:close/>
                </a:path>
                <a:path w="25400" h="942340">
                  <a:moveTo>
                    <a:pt x="25400" y="528320"/>
                  </a:moveTo>
                  <a:lnTo>
                    <a:pt x="0" y="528320"/>
                  </a:lnTo>
                  <a:lnTo>
                    <a:pt x="0" y="533400"/>
                  </a:lnTo>
                  <a:lnTo>
                    <a:pt x="25400" y="533400"/>
                  </a:lnTo>
                  <a:lnTo>
                    <a:pt x="25400" y="528320"/>
                  </a:lnTo>
                  <a:close/>
                </a:path>
                <a:path w="25400" h="942340">
                  <a:moveTo>
                    <a:pt x="25400" y="521970"/>
                  </a:moveTo>
                  <a:lnTo>
                    <a:pt x="0" y="521970"/>
                  </a:lnTo>
                  <a:lnTo>
                    <a:pt x="0" y="527050"/>
                  </a:lnTo>
                  <a:lnTo>
                    <a:pt x="25400" y="527050"/>
                  </a:lnTo>
                  <a:lnTo>
                    <a:pt x="25400" y="521970"/>
                  </a:lnTo>
                  <a:close/>
                </a:path>
                <a:path w="25400" h="942340">
                  <a:moveTo>
                    <a:pt x="25400" y="515620"/>
                  </a:moveTo>
                  <a:lnTo>
                    <a:pt x="0" y="515620"/>
                  </a:lnTo>
                  <a:lnTo>
                    <a:pt x="0" y="520700"/>
                  </a:lnTo>
                  <a:lnTo>
                    <a:pt x="25400" y="520700"/>
                  </a:lnTo>
                  <a:lnTo>
                    <a:pt x="25400" y="515620"/>
                  </a:lnTo>
                  <a:close/>
                </a:path>
                <a:path w="25400" h="942340">
                  <a:moveTo>
                    <a:pt x="25400" y="509270"/>
                  </a:moveTo>
                  <a:lnTo>
                    <a:pt x="0" y="509270"/>
                  </a:lnTo>
                  <a:lnTo>
                    <a:pt x="0" y="514350"/>
                  </a:lnTo>
                  <a:lnTo>
                    <a:pt x="25400" y="514350"/>
                  </a:lnTo>
                  <a:lnTo>
                    <a:pt x="25400" y="509270"/>
                  </a:lnTo>
                  <a:close/>
                </a:path>
                <a:path w="25400" h="942340">
                  <a:moveTo>
                    <a:pt x="25400" y="502920"/>
                  </a:moveTo>
                  <a:lnTo>
                    <a:pt x="0" y="502920"/>
                  </a:lnTo>
                  <a:lnTo>
                    <a:pt x="0" y="508000"/>
                  </a:lnTo>
                  <a:lnTo>
                    <a:pt x="25400" y="508000"/>
                  </a:lnTo>
                  <a:lnTo>
                    <a:pt x="25400" y="502920"/>
                  </a:lnTo>
                  <a:close/>
                </a:path>
                <a:path w="25400" h="942340">
                  <a:moveTo>
                    <a:pt x="25400" y="496570"/>
                  </a:moveTo>
                  <a:lnTo>
                    <a:pt x="0" y="496570"/>
                  </a:lnTo>
                  <a:lnTo>
                    <a:pt x="0" y="501650"/>
                  </a:lnTo>
                  <a:lnTo>
                    <a:pt x="25400" y="501650"/>
                  </a:lnTo>
                  <a:lnTo>
                    <a:pt x="25400" y="496570"/>
                  </a:lnTo>
                  <a:close/>
                </a:path>
                <a:path w="25400" h="942340">
                  <a:moveTo>
                    <a:pt x="25400" y="490220"/>
                  </a:moveTo>
                  <a:lnTo>
                    <a:pt x="0" y="490220"/>
                  </a:lnTo>
                  <a:lnTo>
                    <a:pt x="0" y="495300"/>
                  </a:lnTo>
                  <a:lnTo>
                    <a:pt x="25400" y="495300"/>
                  </a:lnTo>
                  <a:lnTo>
                    <a:pt x="25400" y="490220"/>
                  </a:lnTo>
                  <a:close/>
                </a:path>
                <a:path w="25400" h="942340">
                  <a:moveTo>
                    <a:pt x="25400" y="483870"/>
                  </a:moveTo>
                  <a:lnTo>
                    <a:pt x="0" y="483870"/>
                  </a:lnTo>
                  <a:lnTo>
                    <a:pt x="0" y="488950"/>
                  </a:lnTo>
                  <a:lnTo>
                    <a:pt x="25400" y="488950"/>
                  </a:lnTo>
                  <a:lnTo>
                    <a:pt x="25400" y="483870"/>
                  </a:lnTo>
                  <a:close/>
                </a:path>
                <a:path w="25400" h="942340">
                  <a:moveTo>
                    <a:pt x="25400" y="478790"/>
                  </a:moveTo>
                  <a:lnTo>
                    <a:pt x="0" y="478790"/>
                  </a:lnTo>
                  <a:lnTo>
                    <a:pt x="0" y="482600"/>
                  </a:lnTo>
                  <a:lnTo>
                    <a:pt x="25400" y="482600"/>
                  </a:lnTo>
                  <a:lnTo>
                    <a:pt x="25400" y="478790"/>
                  </a:lnTo>
                  <a:close/>
                </a:path>
                <a:path w="25400" h="942340">
                  <a:moveTo>
                    <a:pt x="7619" y="939800"/>
                  </a:moveTo>
                  <a:lnTo>
                    <a:pt x="0" y="939800"/>
                  </a:lnTo>
                  <a:lnTo>
                    <a:pt x="0" y="941070"/>
                  </a:lnTo>
                  <a:lnTo>
                    <a:pt x="2540" y="941070"/>
                  </a:lnTo>
                  <a:lnTo>
                    <a:pt x="2540" y="942340"/>
                  </a:lnTo>
                  <a:lnTo>
                    <a:pt x="7619" y="942340"/>
                  </a:lnTo>
                  <a:lnTo>
                    <a:pt x="7619" y="939800"/>
                  </a:lnTo>
                  <a:close/>
                </a:path>
                <a:path w="25400" h="942340">
                  <a:moveTo>
                    <a:pt x="16509" y="938530"/>
                  </a:moveTo>
                  <a:lnTo>
                    <a:pt x="11430" y="938530"/>
                  </a:lnTo>
                  <a:lnTo>
                    <a:pt x="11430" y="939800"/>
                  </a:lnTo>
                  <a:lnTo>
                    <a:pt x="16509" y="939800"/>
                  </a:lnTo>
                  <a:lnTo>
                    <a:pt x="16509" y="938530"/>
                  </a:lnTo>
                  <a:close/>
                </a:path>
                <a:path w="25400" h="942340">
                  <a:moveTo>
                    <a:pt x="20319" y="935990"/>
                  </a:moveTo>
                  <a:lnTo>
                    <a:pt x="0" y="935990"/>
                  </a:lnTo>
                  <a:lnTo>
                    <a:pt x="0" y="938530"/>
                  </a:lnTo>
                  <a:lnTo>
                    <a:pt x="20319" y="938530"/>
                  </a:lnTo>
                  <a:lnTo>
                    <a:pt x="20319" y="935990"/>
                  </a:lnTo>
                  <a:close/>
                </a:path>
                <a:path w="25400" h="942340">
                  <a:moveTo>
                    <a:pt x="25400" y="933450"/>
                  </a:moveTo>
                  <a:lnTo>
                    <a:pt x="0" y="933450"/>
                  </a:lnTo>
                  <a:lnTo>
                    <a:pt x="0" y="934720"/>
                  </a:lnTo>
                  <a:lnTo>
                    <a:pt x="24130" y="934720"/>
                  </a:lnTo>
                  <a:lnTo>
                    <a:pt x="24130" y="935990"/>
                  </a:lnTo>
                  <a:lnTo>
                    <a:pt x="25400" y="935990"/>
                  </a:lnTo>
                  <a:lnTo>
                    <a:pt x="25400" y="933450"/>
                  </a:lnTo>
                  <a:close/>
                </a:path>
                <a:path w="25400" h="942340">
                  <a:moveTo>
                    <a:pt x="25400" y="929640"/>
                  </a:moveTo>
                  <a:lnTo>
                    <a:pt x="0" y="929640"/>
                  </a:lnTo>
                  <a:lnTo>
                    <a:pt x="0" y="932180"/>
                  </a:lnTo>
                  <a:lnTo>
                    <a:pt x="25400" y="932180"/>
                  </a:lnTo>
                  <a:lnTo>
                    <a:pt x="25400" y="929640"/>
                  </a:lnTo>
                  <a:close/>
                </a:path>
                <a:path w="25400" h="942340">
                  <a:moveTo>
                    <a:pt x="25400" y="927100"/>
                  </a:moveTo>
                  <a:lnTo>
                    <a:pt x="0" y="927100"/>
                  </a:lnTo>
                  <a:lnTo>
                    <a:pt x="0" y="928370"/>
                  </a:lnTo>
                  <a:lnTo>
                    <a:pt x="25400" y="928370"/>
                  </a:lnTo>
                  <a:lnTo>
                    <a:pt x="25400" y="927100"/>
                  </a:lnTo>
                  <a:close/>
                </a:path>
                <a:path w="25400" h="942340">
                  <a:moveTo>
                    <a:pt x="25400" y="923290"/>
                  </a:moveTo>
                  <a:lnTo>
                    <a:pt x="0" y="923290"/>
                  </a:lnTo>
                  <a:lnTo>
                    <a:pt x="0" y="925830"/>
                  </a:lnTo>
                  <a:lnTo>
                    <a:pt x="25400" y="925830"/>
                  </a:lnTo>
                  <a:lnTo>
                    <a:pt x="25400" y="923290"/>
                  </a:lnTo>
                  <a:close/>
                </a:path>
                <a:path w="25400" h="942340">
                  <a:moveTo>
                    <a:pt x="25400" y="920750"/>
                  </a:moveTo>
                  <a:lnTo>
                    <a:pt x="0" y="920750"/>
                  </a:lnTo>
                  <a:lnTo>
                    <a:pt x="0" y="922020"/>
                  </a:lnTo>
                  <a:lnTo>
                    <a:pt x="25400" y="922020"/>
                  </a:lnTo>
                  <a:lnTo>
                    <a:pt x="25400" y="920750"/>
                  </a:lnTo>
                  <a:close/>
                </a:path>
                <a:path w="25400" h="942340">
                  <a:moveTo>
                    <a:pt x="25400" y="916940"/>
                  </a:moveTo>
                  <a:lnTo>
                    <a:pt x="0" y="916940"/>
                  </a:lnTo>
                  <a:lnTo>
                    <a:pt x="0" y="919480"/>
                  </a:lnTo>
                  <a:lnTo>
                    <a:pt x="25400" y="919480"/>
                  </a:lnTo>
                  <a:lnTo>
                    <a:pt x="25400" y="916940"/>
                  </a:lnTo>
                  <a:close/>
                </a:path>
                <a:path w="25400" h="942340">
                  <a:moveTo>
                    <a:pt x="25400" y="914400"/>
                  </a:moveTo>
                  <a:lnTo>
                    <a:pt x="0" y="914400"/>
                  </a:lnTo>
                  <a:lnTo>
                    <a:pt x="0" y="915670"/>
                  </a:lnTo>
                  <a:lnTo>
                    <a:pt x="25400" y="915670"/>
                  </a:lnTo>
                  <a:lnTo>
                    <a:pt x="25400" y="914400"/>
                  </a:lnTo>
                  <a:close/>
                </a:path>
                <a:path w="25400" h="942340">
                  <a:moveTo>
                    <a:pt x="25400" y="910590"/>
                  </a:moveTo>
                  <a:lnTo>
                    <a:pt x="0" y="910590"/>
                  </a:lnTo>
                  <a:lnTo>
                    <a:pt x="0" y="913130"/>
                  </a:lnTo>
                  <a:lnTo>
                    <a:pt x="25400" y="913130"/>
                  </a:lnTo>
                  <a:lnTo>
                    <a:pt x="25400" y="910590"/>
                  </a:lnTo>
                  <a:close/>
                </a:path>
                <a:path w="25400" h="942340">
                  <a:moveTo>
                    <a:pt x="25400" y="908050"/>
                  </a:moveTo>
                  <a:lnTo>
                    <a:pt x="0" y="908050"/>
                  </a:lnTo>
                  <a:lnTo>
                    <a:pt x="0" y="909320"/>
                  </a:lnTo>
                  <a:lnTo>
                    <a:pt x="25400" y="909320"/>
                  </a:lnTo>
                  <a:lnTo>
                    <a:pt x="25400" y="908050"/>
                  </a:lnTo>
                  <a:close/>
                </a:path>
                <a:path w="25400" h="942340">
                  <a:moveTo>
                    <a:pt x="25400" y="904240"/>
                  </a:moveTo>
                  <a:lnTo>
                    <a:pt x="0" y="904240"/>
                  </a:lnTo>
                  <a:lnTo>
                    <a:pt x="0" y="906780"/>
                  </a:lnTo>
                  <a:lnTo>
                    <a:pt x="25400" y="906780"/>
                  </a:lnTo>
                  <a:lnTo>
                    <a:pt x="25400" y="904240"/>
                  </a:lnTo>
                  <a:close/>
                </a:path>
                <a:path w="25400" h="942340">
                  <a:moveTo>
                    <a:pt x="25400" y="901700"/>
                  </a:moveTo>
                  <a:lnTo>
                    <a:pt x="0" y="901700"/>
                  </a:lnTo>
                  <a:lnTo>
                    <a:pt x="0" y="902970"/>
                  </a:lnTo>
                  <a:lnTo>
                    <a:pt x="25400" y="902970"/>
                  </a:lnTo>
                  <a:lnTo>
                    <a:pt x="25400" y="901700"/>
                  </a:lnTo>
                  <a:close/>
                </a:path>
                <a:path w="25400" h="942340">
                  <a:moveTo>
                    <a:pt x="25400" y="897890"/>
                  </a:moveTo>
                  <a:lnTo>
                    <a:pt x="0" y="897890"/>
                  </a:lnTo>
                  <a:lnTo>
                    <a:pt x="0" y="900430"/>
                  </a:lnTo>
                  <a:lnTo>
                    <a:pt x="25400" y="900430"/>
                  </a:lnTo>
                  <a:lnTo>
                    <a:pt x="25400" y="897890"/>
                  </a:lnTo>
                  <a:close/>
                </a:path>
                <a:path w="25400" h="942340">
                  <a:moveTo>
                    <a:pt x="25400" y="895350"/>
                  </a:moveTo>
                  <a:lnTo>
                    <a:pt x="0" y="895350"/>
                  </a:lnTo>
                  <a:lnTo>
                    <a:pt x="0" y="896620"/>
                  </a:lnTo>
                  <a:lnTo>
                    <a:pt x="25400" y="896620"/>
                  </a:lnTo>
                  <a:lnTo>
                    <a:pt x="25400" y="895350"/>
                  </a:lnTo>
                  <a:close/>
                </a:path>
                <a:path w="25400" h="942340">
                  <a:moveTo>
                    <a:pt x="25400" y="891540"/>
                  </a:moveTo>
                  <a:lnTo>
                    <a:pt x="0" y="891540"/>
                  </a:lnTo>
                  <a:lnTo>
                    <a:pt x="0" y="894080"/>
                  </a:lnTo>
                  <a:lnTo>
                    <a:pt x="25400" y="894080"/>
                  </a:lnTo>
                  <a:lnTo>
                    <a:pt x="25400" y="891540"/>
                  </a:lnTo>
                  <a:close/>
                </a:path>
                <a:path w="25400" h="942340">
                  <a:moveTo>
                    <a:pt x="25400" y="889000"/>
                  </a:moveTo>
                  <a:lnTo>
                    <a:pt x="0" y="889000"/>
                  </a:lnTo>
                  <a:lnTo>
                    <a:pt x="0" y="890270"/>
                  </a:lnTo>
                  <a:lnTo>
                    <a:pt x="25400" y="890270"/>
                  </a:lnTo>
                  <a:lnTo>
                    <a:pt x="25400" y="889000"/>
                  </a:lnTo>
                  <a:close/>
                </a:path>
                <a:path w="25400" h="942340">
                  <a:moveTo>
                    <a:pt x="25400" y="883920"/>
                  </a:moveTo>
                  <a:lnTo>
                    <a:pt x="0" y="883920"/>
                  </a:lnTo>
                  <a:lnTo>
                    <a:pt x="0" y="887730"/>
                  </a:lnTo>
                  <a:lnTo>
                    <a:pt x="25400" y="887730"/>
                  </a:lnTo>
                  <a:lnTo>
                    <a:pt x="25400" y="883920"/>
                  </a:lnTo>
                  <a:close/>
                </a:path>
                <a:path w="25400" h="942340">
                  <a:moveTo>
                    <a:pt x="25400" y="877570"/>
                  </a:moveTo>
                  <a:lnTo>
                    <a:pt x="0" y="877570"/>
                  </a:lnTo>
                  <a:lnTo>
                    <a:pt x="0" y="882650"/>
                  </a:lnTo>
                  <a:lnTo>
                    <a:pt x="25400" y="882650"/>
                  </a:lnTo>
                  <a:lnTo>
                    <a:pt x="25400" y="877570"/>
                  </a:lnTo>
                  <a:close/>
                </a:path>
                <a:path w="25400" h="942340">
                  <a:moveTo>
                    <a:pt x="25400" y="871220"/>
                  </a:moveTo>
                  <a:lnTo>
                    <a:pt x="0" y="871220"/>
                  </a:lnTo>
                  <a:lnTo>
                    <a:pt x="0" y="876300"/>
                  </a:lnTo>
                  <a:lnTo>
                    <a:pt x="25400" y="876300"/>
                  </a:lnTo>
                  <a:lnTo>
                    <a:pt x="25400" y="871220"/>
                  </a:lnTo>
                  <a:close/>
                </a:path>
                <a:path w="25400" h="942340">
                  <a:moveTo>
                    <a:pt x="25400" y="864870"/>
                  </a:moveTo>
                  <a:lnTo>
                    <a:pt x="0" y="864870"/>
                  </a:lnTo>
                  <a:lnTo>
                    <a:pt x="0" y="869950"/>
                  </a:lnTo>
                  <a:lnTo>
                    <a:pt x="25400" y="869950"/>
                  </a:lnTo>
                  <a:lnTo>
                    <a:pt x="25400" y="864870"/>
                  </a:lnTo>
                  <a:close/>
                </a:path>
                <a:path w="25400" h="942340">
                  <a:moveTo>
                    <a:pt x="25400" y="858520"/>
                  </a:moveTo>
                  <a:lnTo>
                    <a:pt x="0" y="858520"/>
                  </a:lnTo>
                  <a:lnTo>
                    <a:pt x="0" y="863600"/>
                  </a:lnTo>
                  <a:lnTo>
                    <a:pt x="25400" y="863600"/>
                  </a:lnTo>
                  <a:lnTo>
                    <a:pt x="25400" y="858520"/>
                  </a:lnTo>
                  <a:close/>
                </a:path>
                <a:path w="25400" h="942340">
                  <a:moveTo>
                    <a:pt x="25400" y="852170"/>
                  </a:moveTo>
                  <a:lnTo>
                    <a:pt x="0" y="852170"/>
                  </a:lnTo>
                  <a:lnTo>
                    <a:pt x="0" y="857250"/>
                  </a:lnTo>
                  <a:lnTo>
                    <a:pt x="25400" y="857250"/>
                  </a:lnTo>
                  <a:lnTo>
                    <a:pt x="25400" y="852170"/>
                  </a:lnTo>
                  <a:close/>
                </a:path>
                <a:path w="25400" h="942340">
                  <a:moveTo>
                    <a:pt x="25400" y="845820"/>
                  </a:moveTo>
                  <a:lnTo>
                    <a:pt x="0" y="845820"/>
                  </a:lnTo>
                  <a:lnTo>
                    <a:pt x="0" y="850900"/>
                  </a:lnTo>
                  <a:lnTo>
                    <a:pt x="25400" y="850900"/>
                  </a:lnTo>
                  <a:lnTo>
                    <a:pt x="25400" y="845820"/>
                  </a:lnTo>
                  <a:close/>
                </a:path>
                <a:path w="25400" h="942340">
                  <a:moveTo>
                    <a:pt x="25400" y="839470"/>
                  </a:moveTo>
                  <a:lnTo>
                    <a:pt x="0" y="839470"/>
                  </a:lnTo>
                  <a:lnTo>
                    <a:pt x="0" y="844550"/>
                  </a:lnTo>
                  <a:lnTo>
                    <a:pt x="25400" y="844550"/>
                  </a:lnTo>
                  <a:lnTo>
                    <a:pt x="25400" y="839470"/>
                  </a:lnTo>
                  <a:close/>
                </a:path>
                <a:path w="25400" h="942340">
                  <a:moveTo>
                    <a:pt x="25400" y="833120"/>
                  </a:moveTo>
                  <a:lnTo>
                    <a:pt x="0" y="833120"/>
                  </a:lnTo>
                  <a:lnTo>
                    <a:pt x="0" y="838200"/>
                  </a:lnTo>
                  <a:lnTo>
                    <a:pt x="25400" y="838200"/>
                  </a:lnTo>
                  <a:lnTo>
                    <a:pt x="25400" y="833120"/>
                  </a:lnTo>
                  <a:close/>
                </a:path>
                <a:path w="25400" h="942340">
                  <a:moveTo>
                    <a:pt x="25400" y="826770"/>
                  </a:moveTo>
                  <a:lnTo>
                    <a:pt x="0" y="826770"/>
                  </a:lnTo>
                  <a:lnTo>
                    <a:pt x="0" y="831850"/>
                  </a:lnTo>
                  <a:lnTo>
                    <a:pt x="25400" y="831850"/>
                  </a:lnTo>
                  <a:lnTo>
                    <a:pt x="25400" y="826770"/>
                  </a:lnTo>
                  <a:close/>
                </a:path>
                <a:path w="25400" h="942340">
                  <a:moveTo>
                    <a:pt x="25400" y="820420"/>
                  </a:moveTo>
                  <a:lnTo>
                    <a:pt x="0" y="820420"/>
                  </a:lnTo>
                  <a:lnTo>
                    <a:pt x="0" y="825500"/>
                  </a:lnTo>
                  <a:lnTo>
                    <a:pt x="25400" y="825500"/>
                  </a:lnTo>
                  <a:lnTo>
                    <a:pt x="25400" y="820420"/>
                  </a:lnTo>
                  <a:close/>
                </a:path>
                <a:path w="25400" h="942340">
                  <a:moveTo>
                    <a:pt x="25400" y="814070"/>
                  </a:moveTo>
                  <a:lnTo>
                    <a:pt x="0" y="814070"/>
                  </a:lnTo>
                  <a:lnTo>
                    <a:pt x="0" y="819150"/>
                  </a:lnTo>
                  <a:lnTo>
                    <a:pt x="25400" y="819150"/>
                  </a:lnTo>
                  <a:lnTo>
                    <a:pt x="25400" y="814070"/>
                  </a:lnTo>
                  <a:close/>
                </a:path>
                <a:path w="25400" h="942340">
                  <a:moveTo>
                    <a:pt x="25400" y="807720"/>
                  </a:moveTo>
                  <a:lnTo>
                    <a:pt x="0" y="807720"/>
                  </a:lnTo>
                  <a:lnTo>
                    <a:pt x="0" y="812800"/>
                  </a:lnTo>
                  <a:lnTo>
                    <a:pt x="25400" y="812800"/>
                  </a:lnTo>
                  <a:lnTo>
                    <a:pt x="25400" y="807720"/>
                  </a:lnTo>
                  <a:close/>
                </a:path>
                <a:path w="25400" h="942340">
                  <a:moveTo>
                    <a:pt x="25400" y="801370"/>
                  </a:moveTo>
                  <a:lnTo>
                    <a:pt x="0" y="801370"/>
                  </a:lnTo>
                  <a:lnTo>
                    <a:pt x="0" y="806450"/>
                  </a:lnTo>
                  <a:lnTo>
                    <a:pt x="25400" y="806450"/>
                  </a:lnTo>
                  <a:lnTo>
                    <a:pt x="25400" y="801370"/>
                  </a:lnTo>
                  <a:close/>
                </a:path>
                <a:path w="25400" h="942340">
                  <a:moveTo>
                    <a:pt x="25400" y="795020"/>
                  </a:moveTo>
                  <a:lnTo>
                    <a:pt x="0" y="795020"/>
                  </a:lnTo>
                  <a:lnTo>
                    <a:pt x="0" y="800100"/>
                  </a:lnTo>
                  <a:lnTo>
                    <a:pt x="25400" y="800100"/>
                  </a:lnTo>
                  <a:lnTo>
                    <a:pt x="25400" y="795020"/>
                  </a:lnTo>
                  <a:close/>
                </a:path>
                <a:path w="25400" h="942340">
                  <a:moveTo>
                    <a:pt x="25400" y="788670"/>
                  </a:moveTo>
                  <a:lnTo>
                    <a:pt x="0" y="788670"/>
                  </a:lnTo>
                  <a:lnTo>
                    <a:pt x="0" y="793750"/>
                  </a:lnTo>
                  <a:lnTo>
                    <a:pt x="25400" y="793750"/>
                  </a:lnTo>
                  <a:lnTo>
                    <a:pt x="25400" y="788670"/>
                  </a:lnTo>
                  <a:close/>
                </a:path>
                <a:path w="25400" h="942340">
                  <a:moveTo>
                    <a:pt x="25400" y="782320"/>
                  </a:moveTo>
                  <a:lnTo>
                    <a:pt x="0" y="782320"/>
                  </a:lnTo>
                  <a:lnTo>
                    <a:pt x="0" y="787400"/>
                  </a:lnTo>
                  <a:lnTo>
                    <a:pt x="25400" y="787400"/>
                  </a:lnTo>
                  <a:lnTo>
                    <a:pt x="25400" y="782320"/>
                  </a:lnTo>
                  <a:close/>
                </a:path>
                <a:path w="25400" h="942340">
                  <a:moveTo>
                    <a:pt x="25400" y="775970"/>
                  </a:moveTo>
                  <a:lnTo>
                    <a:pt x="0" y="775970"/>
                  </a:lnTo>
                  <a:lnTo>
                    <a:pt x="0" y="781050"/>
                  </a:lnTo>
                  <a:lnTo>
                    <a:pt x="25400" y="781050"/>
                  </a:lnTo>
                  <a:lnTo>
                    <a:pt x="25400" y="775970"/>
                  </a:lnTo>
                  <a:close/>
                </a:path>
                <a:path w="25400" h="942340">
                  <a:moveTo>
                    <a:pt x="25400" y="769620"/>
                  </a:moveTo>
                  <a:lnTo>
                    <a:pt x="0" y="769620"/>
                  </a:lnTo>
                  <a:lnTo>
                    <a:pt x="0" y="774700"/>
                  </a:lnTo>
                  <a:lnTo>
                    <a:pt x="25400" y="774700"/>
                  </a:lnTo>
                  <a:lnTo>
                    <a:pt x="25400" y="769620"/>
                  </a:lnTo>
                  <a:close/>
                </a:path>
                <a:path w="25400" h="942340">
                  <a:moveTo>
                    <a:pt x="25400" y="763270"/>
                  </a:moveTo>
                  <a:lnTo>
                    <a:pt x="0" y="763270"/>
                  </a:lnTo>
                  <a:lnTo>
                    <a:pt x="0" y="768350"/>
                  </a:lnTo>
                  <a:lnTo>
                    <a:pt x="25400" y="768350"/>
                  </a:lnTo>
                  <a:lnTo>
                    <a:pt x="25400" y="763270"/>
                  </a:lnTo>
                  <a:close/>
                </a:path>
                <a:path w="25400" h="942340">
                  <a:moveTo>
                    <a:pt x="25400" y="756920"/>
                  </a:moveTo>
                  <a:lnTo>
                    <a:pt x="0" y="756920"/>
                  </a:lnTo>
                  <a:lnTo>
                    <a:pt x="0" y="762000"/>
                  </a:lnTo>
                  <a:lnTo>
                    <a:pt x="25400" y="762000"/>
                  </a:lnTo>
                  <a:lnTo>
                    <a:pt x="25400" y="756920"/>
                  </a:lnTo>
                  <a:close/>
                </a:path>
                <a:path w="25400" h="942340">
                  <a:moveTo>
                    <a:pt x="25400" y="750570"/>
                  </a:moveTo>
                  <a:lnTo>
                    <a:pt x="0" y="750570"/>
                  </a:lnTo>
                  <a:lnTo>
                    <a:pt x="0" y="755650"/>
                  </a:lnTo>
                  <a:lnTo>
                    <a:pt x="25400" y="755650"/>
                  </a:lnTo>
                  <a:lnTo>
                    <a:pt x="25400" y="750570"/>
                  </a:lnTo>
                  <a:close/>
                </a:path>
                <a:path w="25400" h="942340">
                  <a:moveTo>
                    <a:pt x="25400" y="744220"/>
                  </a:moveTo>
                  <a:lnTo>
                    <a:pt x="0" y="744220"/>
                  </a:lnTo>
                  <a:lnTo>
                    <a:pt x="0" y="749300"/>
                  </a:lnTo>
                  <a:lnTo>
                    <a:pt x="25400" y="749300"/>
                  </a:lnTo>
                  <a:lnTo>
                    <a:pt x="25400" y="744220"/>
                  </a:lnTo>
                  <a:close/>
                </a:path>
                <a:path w="25400" h="942340">
                  <a:moveTo>
                    <a:pt x="25400" y="737870"/>
                  </a:moveTo>
                  <a:lnTo>
                    <a:pt x="0" y="737870"/>
                  </a:lnTo>
                  <a:lnTo>
                    <a:pt x="0" y="742950"/>
                  </a:lnTo>
                  <a:lnTo>
                    <a:pt x="25400" y="742950"/>
                  </a:lnTo>
                  <a:lnTo>
                    <a:pt x="25400" y="737870"/>
                  </a:lnTo>
                  <a:close/>
                </a:path>
                <a:path w="25400" h="942340">
                  <a:moveTo>
                    <a:pt x="25400" y="731520"/>
                  </a:moveTo>
                  <a:lnTo>
                    <a:pt x="0" y="731520"/>
                  </a:lnTo>
                  <a:lnTo>
                    <a:pt x="0" y="736600"/>
                  </a:lnTo>
                  <a:lnTo>
                    <a:pt x="25400" y="736600"/>
                  </a:lnTo>
                  <a:lnTo>
                    <a:pt x="25400" y="731520"/>
                  </a:lnTo>
                  <a:close/>
                </a:path>
                <a:path w="25400" h="942340">
                  <a:moveTo>
                    <a:pt x="25400" y="725170"/>
                  </a:moveTo>
                  <a:lnTo>
                    <a:pt x="0" y="725170"/>
                  </a:lnTo>
                  <a:lnTo>
                    <a:pt x="0" y="730250"/>
                  </a:lnTo>
                  <a:lnTo>
                    <a:pt x="25400" y="730250"/>
                  </a:lnTo>
                  <a:lnTo>
                    <a:pt x="25400" y="725170"/>
                  </a:lnTo>
                  <a:close/>
                </a:path>
                <a:path w="25400" h="942340">
                  <a:moveTo>
                    <a:pt x="25400" y="718820"/>
                  </a:moveTo>
                  <a:lnTo>
                    <a:pt x="0" y="718820"/>
                  </a:lnTo>
                  <a:lnTo>
                    <a:pt x="0" y="723900"/>
                  </a:lnTo>
                  <a:lnTo>
                    <a:pt x="25400" y="723900"/>
                  </a:lnTo>
                  <a:lnTo>
                    <a:pt x="25400" y="718820"/>
                  </a:lnTo>
                  <a:close/>
                </a:path>
                <a:path w="25400" h="942340">
                  <a:moveTo>
                    <a:pt x="25400" y="712470"/>
                  </a:moveTo>
                  <a:lnTo>
                    <a:pt x="0" y="712470"/>
                  </a:lnTo>
                  <a:lnTo>
                    <a:pt x="0" y="717550"/>
                  </a:lnTo>
                  <a:lnTo>
                    <a:pt x="25400" y="717550"/>
                  </a:lnTo>
                  <a:lnTo>
                    <a:pt x="25400" y="712470"/>
                  </a:lnTo>
                  <a:close/>
                </a:path>
                <a:path w="25400" h="942340">
                  <a:moveTo>
                    <a:pt x="25400" y="704850"/>
                  </a:moveTo>
                  <a:lnTo>
                    <a:pt x="0" y="704850"/>
                  </a:lnTo>
                  <a:lnTo>
                    <a:pt x="0" y="711200"/>
                  </a:lnTo>
                  <a:lnTo>
                    <a:pt x="25400" y="711200"/>
                  </a:lnTo>
                  <a:lnTo>
                    <a:pt x="25400" y="704850"/>
                  </a:lnTo>
                  <a:close/>
                </a:path>
                <a:path w="25400" h="942340">
                  <a:moveTo>
                    <a:pt x="25400" y="699770"/>
                  </a:moveTo>
                  <a:lnTo>
                    <a:pt x="0" y="699770"/>
                  </a:lnTo>
                  <a:lnTo>
                    <a:pt x="0" y="703580"/>
                  </a:lnTo>
                  <a:lnTo>
                    <a:pt x="25400" y="703580"/>
                  </a:lnTo>
                  <a:lnTo>
                    <a:pt x="25400" y="699770"/>
                  </a:lnTo>
                  <a:close/>
                </a:path>
                <a:path w="25400" h="942340">
                  <a:moveTo>
                    <a:pt x="25400" y="692150"/>
                  </a:moveTo>
                  <a:lnTo>
                    <a:pt x="0" y="692150"/>
                  </a:lnTo>
                  <a:lnTo>
                    <a:pt x="0" y="698500"/>
                  </a:lnTo>
                  <a:lnTo>
                    <a:pt x="25400" y="698500"/>
                  </a:lnTo>
                  <a:lnTo>
                    <a:pt x="25400" y="692150"/>
                  </a:lnTo>
                  <a:close/>
                </a:path>
                <a:path w="25400" h="942340">
                  <a:moveTo>
                    <a:pt x="25400" y="687070"/>
                  </a:moveTo>
                  <a:lnTo>
                    <a:pt x="0" y="687070"/>
                  </a:lnTo>
                  <a:lnTo>
                    <a:pt x="0" y="690880"/>
                  </a:lnTo>
                  <a:lnTo>
                    <a:pt x="25400" y="690880"/>
                  </a:lnTo>
                  <a:lnTo>
                    <a:pt x="25400" y="687070"/>
                  </a:lnTo>
                  <a:close/>
                </a:path>
                <a:path w="25400" h="942340">
                  <a:moveTo>
                    <a:pt x="25400" y="668020"/>
                  </a:moveTo>
                  <a:lnTo>
                    <a:pt x="0" y="668020"/>
                  </a:lnTo>
                  <a:lnTo>
                    <a:pt x="0" y="685800"/>
                  </a:lnTo>
                  <a:lnTo>
                    <a:pt x="25400" y="685800"/>
                  </a:lnTo>
                  <a:lnTo>
                    <a:pt x="25400" y="668020"/>
                  </a:lnTo>
                  <a:close/>
                </a:path>
                <a:path w="25400" h="942340">
                  <a:moveTo>
                    <a:pt x="25400" y="661670"/>
                  </a:moveTo>
                  <a:lnTo>
                    <a:pt x="0" y="661670"/>
                  </a:lnTo>
                  <a:lnTo>
                    <a:pt x="0" y="666750"/>
                  </a:lnTo>
                  <a:lnTo>
                    <a:pt x="25400" y="666750"/>
                  </a:lnTo>
                  <a:lnTo>
                    <a:pt x="25400" y="661670"/>
                  </a:lnTo>
                  <a:close/>
                </a:path>
                <a:path w="25400" h="942340">
                  <a:moveTo>
                    <a:pt x="25400" y="656590"/>
                  </a:moveTo>
                  <a:lnTo>
                    <a:pt x="0" y="656590"/>
                  </a:lnTo>
                  <a:lnTo>
                    <a:pt x="0" y="660400"/>
                  </a:lnTo>
                  <a:lnTo>
                    <a:pt x="25400" y="660400"/>
                  </a:lnTo>
                  <a:lnTo>
                    <a:pt x="25400" y="656590"/>
                  </a:lnTo>
                  <a:close/>
                </a:path>
              </a:pathLst>
            </a:custGeom>
            <a:solidFill>
              <a:srgbClr val="2C2C2C"/>
            </a:solidFill>
          </p:spPr>
          <p:txBody>
            <a:bodyPr bIns="0" lIns="0" rIns="0" rtlCol="0" tIns="0" wrap="square"/>
            <a:p/>
          </p:txBody>
        </p:sp>
        <p:sp>
          <p:nvSpPr>
            <p:cNvPr id="1049001" name="object 280"/>
            <p:cNvSpPr/>
            <p:nvPr/>
          </p:nvSpPr>
          <p:spPr>
            <a:xfrm>
              <a:off x="1046479" y="5557519"/>
              <a:ext cx="26670" cy="956310"/>
            </a:xfrm>
            <a:custGeom>
              <a:avLst/>
              <a:ahLst/>
              <a:rect l="l" t="t" r="r" b="b"/>
              <a:pathLst>
                <a:path w="26669" h="956309">
                  <a:moveTo>
                    <a:pt x="7619" y="0"/>
                  </a:moveTo>
                  <a:lnTo>
                    <a:pt x="0" y="0"/>
                  </a:lnTo>
                  <a:lnTo>
                    <a:pt x="0" y="2539"/>
                  </a:lnTo>
                  <a:lnTo>
                    <a:pt x="10159" y="2539"/>
                  </a:lnTo>
                  <a:lnTo>
                    <a:pt x="10159" y="1269"/>
                  </a:lnTo>
                  <a:lnTo>
                    <a:pt x="7619" y="1269"/>
                  </a:lnTo>
                  <a:lnTo>
                    <a:pt x="7619" y="0"/>
                  </a:lnTo>
                  <a:close/>
                </a:path>
                <a:path w="26669" h="956309">
                  <a:moveTo>
                    <a:pt x="13969" y="2539"/>
                  </a:moveTo>
                  <a:lnTo>
                    <a:pt x="0" y="2539"/>
                  </a:lnTo>
                  <a:lnTo>
                    <a:pt x="0" y="8889"/>
                  </a:lnTo>
                  <a:lnTo>
                    <a:pt x="26669" y="8889"/>
                  </a:lnTo>
                  <a:lnTo>
                    <a:pt x="26669" y="6350"/>
                  </a:lnTo>
                  <a:lnTo>
                    <a:pt x="22859" y="6350"/>
                  </a:lnTo>
                  <a:lnTo>
                    <a:pt x="22859" y="5080"/>
                  </a:lnTo>
                  <a:lnTo>
                    <a:pt x="19050" y="5080"/>
                  </a:lnTo>
                  <a:lnTo>
                    <a:pt x="19050" y="3809"/>
                  </a:lnTo>
                  <a:lnTo>
                    <a:pt x="13969" y="3809"/>
                  </a:lnTo>
                  <a:lnTo>
                    <a:pt x="13969" y="2539"/>
                  </a:lnTo>
                  <a:close/>
                </a:path>
                <a:path w="26669" h="956309">
                  <a:moveTo>
                    <a:pt x="26669" y="8890"/>
                  </a:moveTo>
                  <a:lnTo>
                    <a:pt x="0" y="8890"/>
                  </a:lnTo>
                  <a:lnTo>
                    <a:pt x="0" y="15239"/>
                  </a:lnTo>
                  <a:lnTo>
                    <a:pt x="26669" y="15239"/>
                  </a:lnTo>
                  <a:lnTo>
                    <a:pt x="26669" y="8890"/>
                  </a:lnTo>
                  <a:close/>
                </a:path>
                <a:path w="26669" h="956309">
                  <a:moveTo>
                    <a:pt x="26669" y="15239"/>
                  </a:moveTo>
                  <a:lnTo>
                    <a:pt x="0" y="15239"/>
                  </a:lnTo>
                  <a:lnTo>
                    <a:pt x="0" y="21589"/>
                  </a:lnTo>
                  <a:lnTo>
                    <a:pt x="26669" y="21589"/>
                  </a:lnTo>
                  <a:lnTo>
                    <a:pt x="26669" y="15239"/>
                  </a:lnTo>
                  <a:close/>
                </a:path>
                <a:path w="26669" h="956309">
                  <a:moveTo>
                    <a:pt x="26669" y="21589"/>
                  </a:moveTo>
                  <a:lnTo>
                    <a:pt x="0" y="21589"/>
                  </a:lnTo>
                  <a:lnTo>
                    <a:pt x="0" y="27939"/>
                  </a:lnTo>
                  <a:lnTo>
                    <a:pt x="26669" y="27939"/>
                  </a:lnTo>
                  <a:lnTo>
                    <a:pt x="26669" y="21589"/>
                  </a:lnTo>
                  <a:close/>
                </a:path>
                <a:path w="26669" h="956309">
                  <a:moveTo>
                    <a:pt x="26669" y="27939"/>
                  </a:moveTo>
                  <a:lnTo>
                    <a:pt x="0" y="27939"/>
                  </a:lnTo>
                  <a:lnTo>
                    <a:pt x="0" y="34289"/>
                  </a:lnTo>
                  <a:lnTo>
                    <a:pt x="26669" y="34289"/>
                  </a:lnTo>
                  <a:lnTo>
                    <a:pt x="26669" y="27939"/>
                  </a:lnTo>
                  <a:close/>
                </a:path>
                <a:path w="26669" h="956309">
                  <a:moveTo>
                    <a:pt x="26669" y="34289"/>
                  </a:moveTo>
                  <a:lnTo>
                    <a:pt x="0" y="34289"/>
                  </a:lnTo>
                  <a:lnTo>
                    <a:pt x="0" y="40639"/>
                  </a:lnTo>
                  <a:lnTo>
                    <a:pt x="26669" y="40639"/>
                  </a:lnTo>
                  <a:lnTo>
                    <a:pt x="26669" y="34289"/>
                  </a:lnTo>
                  <a:close/>
                </a:path>
                <a:path w="26669" h="956309">
                  <a:moveTo>
                    <a:pt x="26669" y="40640"/>
                  </a:moveTo>
                  <a:lnTo>
                    <a:pt x="0" y="40640"/>
                  </a:lnTo>
                  <a:lnTo>
                    <a:pt x="0" y="46989"/>
                  </a:lnTo>
                  <a:lnTo>
                    <a:pt x="26669" y="46989"/>
                  </a:lnTo>
                  <a:lnTo>
                    <a:pt x="26669" y="40640"/>
                  </a:lnTo>
                  <a:close/>
                </a:path>
                <a:path w="26669" h="956309">
                  <a:moveTo>
                    <a:pt x="26669" y="46990"/>
                  </a:moveTo>
                  <a:lnTo>
                    <a:pt x="0" y="46990"/>
                  </a:lnTo>
                  <a:lnTo>
                    <a:pt x="0" y="53339"/>
                  </a:lnTo>
                  <a:lnTo>
                    <a:pt x="26669" y="53339"/>
                  </a:lnTo>
                  <a:lnTo>
                    <a:pt x="26669" y="46990"/>
                  </a:lnTo>
                  <a:close/>
                </a:path>
                <a:path w="26669" h="956309">
                  <a:moveTo>
                    <a:pt x="26669" y="53339"/>
                  </a:moveTo>
                  <a:lnTo>
                    <a:pt x="0" y="53339"/>
                  </a:lnTo>
                  <a:lnTo>
                    <a:pt x="0" y="59689"/>
                  </a:lnTo>
                  <a:lnTo>
                    <a:pt x="26669" y="59689"/>
                  </a:lnTo>
                  <a:lnTo>
                    <a:pt x="26669" y="53339"/>
                  </a:lnTo>
                  <a:close/>
                </a:path>
                <a:path w="26669" h="956309">
                  <a:moveTo>
                    <a:pt x="26669" y="59689"/>
                  </a:moveTo>
                  <a:lnTo>
                    <a:pt x="0" y="59689"/>
                  </a:lnTo>
                  <a:lnTo>
                    <a:pt x="0" y="66039"/>
                  </a:lnTo>
                  <a:lnTo>
                    <a:pt x="26669" y="66039"/>
                  </a:lnTo>
                  <a:lnTo>
                    <a:pt x="26669" y="59689"/>
                  </a:lnTo>
                  <a:close/>
                </a:path>
                <a:path w="26669" h="956309">
                  <a:moveTo>
                    <a:pt x="26669" y="66039"/>
                  </a:moveTo>
                  <a:lnTo>
                    <a:pt x="0" y="66039"/>
                  </a:lnTo>
                  <a:lnTo>
                    <a:pt x="0" y="72389"/>
                  </a:lnTo>
                  <a:lnTo>
                    <a:pt x="26669" y="72389"/>
                  </a:lnTo>
                  <a:lnTo>
                    <a:pt x="26669" y="66039"/>
                  </a:lnTo>
                  <a:close/>
                </a:path>
                <a:path w="26669" h="956309">
                  <a:moveTo>
                    <a:pt x="26669" y="72389"/>
                  </a:moveTo>
                  <a:lnTo>
                    <a:pt x="0" y="72389"/>
                  </a:lnTo>
                  <a:lnTo>
                    <a:pt x="0" y="78739"/>
                  </a:lnTo>
                  <a:lnTo>
                    <a:pt x="26669" y="78739"/>
                  </a:lnTo>
                  <a:lnTo>
                    <a:pt x="26669" y="72389"/>
                  </a:lnTo>
                  <a:close/>
                </a:path>
                <a:path w="26669" h="956309">
                  <a:moveTo>
                    <a:pt x="26669" y="78740"/>
                  </a:moveTo>
                  <a:lnTo>
                    <a:pt x="0" y="78740"/>
                  </a:lnTo>
                  <a:lnTo>
                    <a:pt x="0" y="91439"/>
                  </a:lnTo>
                  <a:lnTo>
                    <a:pt x="26669" y="91439"/>
                  </a:lnTo>
                  <a:lnTo>
                    <a:pt x="26669" y="78740"/>
                  </a:lnTo>
                  <a:close/>
                </a:path>
                <a:path w="26669" h="956309">
                  <a:moveTo>
                    <a:pt x="26669" y="91439"/>
                  </a:moveTo>
                  <a:lnTo>
                    <a:pt x="0" y="91439"/>
                  </a:lnTo>
                  <a:lnTo>
                    <a:pt x="0" y="97789"/>
                  </a:lnTo>
                  <a:lnTo>
                    <a:pt x="26669" y="97789"/>
                  </a:lnTo>
                  <a:lnTo>
                    <a:pt x="26669" y="91439"/>
                  </a:lnTo>
                  <a:close/>
                </a:path>
                <a:path w="26669" h="956309">
                  <a:moveTo>
                    <a:pt x="26669" y="97789"/>
                  </a:moveTo>
                  <a:lnTo>
                    <a:pt x="0" y="97789"/>
                  </a:lnTo>
                  <a:lnTo>
                    <a:pt x="0" y="104139"/>
                  </a:lnTo>
                  <a:lnTo>
                    <a:pt x="26669" y="104139"/>
                  </a:lnTo>
                  <a:lnTo>
                    <a:pt x="26669" y="97789"/>
                  </a:lnTo>
                  <a:close/>
                </a:path>
                <a:path w="26669" h="956309">
                  <a:moveTo>
                    <a:pt x="26669" y="104139"/>
                  </a:moveTo>
                  <a:lnTo>
                    <a:pt x="0" y="104139"/>
                  </a:lnTo>
                  <a:lnTo>
                    <a:pt x="0" y="116839"/>
                  </a:lnTo>
                  <a:lnTo>
                    <a:pt x="26669" y="116839"/>
                  </a:lnTo>
                  <a:lnTo>
                    <a:pt x="26669" y="104139"/>
                  </a:lnTo>
                  <a:close/>
                </a:path>
                <a:path w="26669" h="956309">
                  <a:moveTo>
                    <a:pt x="26669" y="116839"/>
                  </a:moveTo>
                  <a:lnTo>
                    <a:pt x="0" y="116839"/>
                  </a:lnTo>
                  <a:lnTo>
                    <a:pt x="0" y="123189"/>
                  </a:lnTo>
                  <a:lnTo>
                    <a:pt x="26669" y="123189"/>
                  </a:lnTo>
                  <a:lnTo>
                    <a:pt x="26669" y="116839"/>
                  </a:lnTo>
                  <a:close/>
                </a:path>
                <a:path w="26669" h="956309">
                  <a:moveTo>
                    <a:pt x="26669" y="123189"/>
                  </a:moveTo>
                  <a:lnTo>
                    <a:pt x="0" y="123189"/>
                  </a:lnTo>
                  <a:lnTo>
                    <a:pt x="0" y="129539"/>
                  </a:lnTo>
                  <a:lnTo>
                    <a:pt x="26669" y="129539"/>
                  </a:lnTo>
                  <a:lnTo>
                    <a:pt x="26669" y="123189"/>
                  </a:lnTo>
                  <a:close/>
                </a:path>
                <a:path w="26669" h="956309">
                  <a:moveTo>
                    <a:pt x="26669" y="129539"/>
                  </a:moveTo>
                  <a:lnTo>
                    <a:pt x="0" y="129539"/>
                  </a:lnTo>
                  <a:lnTo>
                    <a:pt x="0" y="135889"/>
                  </a:lnTo>
                  <a:lnTo>
                    <a:pt x="26669" y="135889"/>
                  </a:lnTo>
                  <a:lnTo>
                    <a:pt x="26669" y="129539"/>
                  </a:lnTo>
                  <a:close/>
                </a:path>
                <a:path w="26669" h="956309">
                  <a:moveTo>
                    <a:pt x="26669" y="135889"/>
                  </a:moveTo>
                  <a:lnTo>
                    <a:pt x="0" y="135889"/>
                  </a:lnTo>
                  <a:lnTo>
                    <a:pt x="0" y="158749"/>
                  </a:lnTo>
                  <a:lnTo>
                    <a:pt x="26669" y="158749"/>
                  </a:lnTo>
                  <a:lnTo>
                    <a:pt x="26669" y="135889"/>
                  </a:lnTo>
                  <a:close/>
                </a:path>
                <a:path w="26669" h="956309">
                  <a:moveTo>
                    <a:pt x="26669" y="158750"/>
                  </a:moveTo>
                  <a:lnTo>
                    <a:pt x="0" y="158750"/>
                  </a:lnTo>
                  <a:lnTo>
                    <a:pt x="0" y="161289"/>
                  </a:lnTo>
                  <a:lnTo>
                    <a:pt x="26669" y="161289"/>
                  </a:lnTo>
                  <a:lnTo>
                    <a:pt x="26669" y="158750"/>
                  </a:lnTo>
                  <a:close/>
                </a:path>
                <a:path w="26669" h="956309">
                  <a:moveTo>
                    <a:pt x="26669" y="161289"/>
                  </a:moveTo>
                  <a:lnTo>
                    <a:pt x="0" y="161289"/>
                  </a:lnTo>
                  <a:lnTo>
                    <a:pt x="0" y="165099"/>
                  </a:lnTo>
                  <a:lnTo>
                    <a:pt x="26669" y="165099"/>
                  </a:lnTo>
                  <a:lnTo>
                    <a:pt x="26669" y="161289"/>
                  </a:lnTo>
                  <a:close/>
                </a:path>
                <a:path w="26669" h="956309">
                  <a:moveTo>
                    <a:pt x="26669" y="165099"/>
                  </a:moveTo>
                  <a:lnTo>
                    <a:pt x="0" y="165099"/>
                  </a:lnTo>
                  <a:lnTo>
                    <a:pt x="0" y="167639"/>
                  </a:lnTo>
                  <a:lnTo>
                    <a:pt x="26669" y="167639"/>
                  </a:lnTo>
                  <a:lnTo>
                    <a:pt x="26669" y="165099"/>
                  </a:lnTo>
                  <a:close/>
                </a:path>
                <a:path w="26669" h="956309">
                  <a:moveTo>
                    <a:pt x="26669" y="167639"/>
                  </a:moveTo>
                  <a:lnTo>
                    <a:pt x="0" y="167639"/>
                  </a:lnTo>
                  <a:lnTo>
                    <a:pt x="0" y="171449"/>
                  </a:lnTo>
                  <a:lnTo>
                    <a:pt x="26669" y="171449"/>
                  </a:lnTo>
                  <a:lnTo>
                    <a:pt x="26669" y="167639"/>
                  </a:lnTo>
                  <a:close/>
                </a:path>
                <a:path w="26669" h="956309">
                  <a:moveTo>
                    <a:pt x="26669" y="171449"/>
                  </a:moveTo>
                  <a:lnTo>
                    <a:pt x="0" y="171449"/>
                  </a:lnTo>
                  <a:lnTo>
                    <a:pt x="0" y="177799"/>
                  </a:lnTo>
                  <a:lnTo>
                    <a:pt x="26669" y="177799"/>
                  </a:lnTo>
                  <a:lnTo>
                    <a:pt x="26669" y="171449"/>
                  </a:lnTo>
                  <a:close/>
                </a:path>
                <a:path w="26669" h="956309">
                  <a:moveTo>
                    <a:pt x="26669" y="177799"/>
                  </a:moveTo>
                  <a:lnTo>
                    <a:pt x="0" y="177799"/>
                  </a:lnTo>
                  <a:lnTo>
                    <a:pt x="0" y="180339"/>
                  </a:lnTo>
                  <a:lnTo>
                    <a:pt x="26669" y="180339"/>
                  </a:lnTo>
                  <a:lnTo>
                    <a:pt x="26669" y="177799"/>
                  </a:lnTo>
                  <a:close/>
                </a:path>
                <a:path w="26669" h="956309">
                  <a:moveTo>
                    <a:pt x="26669" y="180339"/>
                  </a:moveTo>
                  <a:lnTo>
                    <a:pt x="0" y="180339"/>
                  </a:lnTo>
                  <a:lnTo>
                    <a:pt x="0" y="184149"/>
                  </a:lnTo>
                  <a:lnTo>
                    <a:pt x="26669" y="184149"/>
                  </a:lnTo>
                  <a:lnTo>
                    <a:pt x="26669" y="180339"/>
                  </a:lnTo>
                  <a:close/>
                </a:path>
                <a:path w="26669" h="956309">
                  <a:moveTo>
                    <a:pt x="26669" y="184149"/>
                  </a:moveTo>
                  <a:lnTo>
                    <a:pt x="0" y="184149"/>
                  </a:lnTo>
                  <a:lnTo>
                    <a:pt x="0" y="186689"/>
                  </a:lnTo>
                  <a:lnTo>
                    <a:pt x="26669" y="186689"/>
                  </a:lnTo>
                  <a:lnTo>
                    <a:pt x="26669" y="184149"/>
                  </a:lnTo>
                  <a:close/>
                </a:path>
                <a:path w="26669" h="956309">
                  <a:moveTo>
                    <a:pt x="26669" y="186689"/>
                  </a:moveTo>
                  <a:lnTo>
                    <a:pt x="0" y="186689"/>
                  </a:lnTo>
                  <a:lnTo>
                    <a:pt x="0" y="190499"/>
                  </a:lnTo>
                  <a:lnTo>
                    <a:pt x="26669" y="190499"/>
                  </a:lnTo>
                  <a:lnTo>
                    <a:pt x="26669" y="186689"/>
                  </a:lnTo>
                  <a:close/>
                </a:path>
                <a:path w="26669" h="956309">
                  <a:moveTo>
                    <a:pt x="26669" y="190500"/>
                  </a:moveTo>
                  <a:lnTo>
                    <a:pt x="0" y="190500"/>
                  </a:lnTo>
                  <a:lnTo>
                    <a:pt x="0" y="193039"/>
                  </a:lnTo>
                  <a:lnTo>
                    <a:pt x="26669" y="193039"/>
                  </a:lnTo>
                  <a:lnTo>
                    <a:pt x="26669" y="190500"/>
                  </a:lnTo>
                  <a:close/>
                </a:path>
                <a:path w="26669" h="956309">
                  <a:moveTo>
                    <a:pt x="26669" y="193039"/>
                  </a:moveTo>
                  <a:lnTo>
                    <a:pt x="0" y="193039"/>
                  </a:lnTo>
                  <a:lnTo>
                    <a:pt x="0" y="196849"/>
                  </a:lnTo>
                  <a:lnTo>
                    <a:pt x="26669" y="196849"/>
                  </a:lnTo>
                  <a:lnTo>
                    <a:pt x="26669" y="193039"/>
                  </a:lnTo>
                  <a:close/>
                </a:path>
                <a:path w="26669" h="956309">
                  <a:moveTo>
                    <a:pt x="26669" y="196849"/>
                  </a:moveTo>
                  <a:lnTo>
                    <a:pt x="0" y="196849"/>
                  </a:lnTo>
                  <a:lnTo>
                    <a:pt x="0" y="199389"/>
                  </a:lnTo>
                  <a:lnTo>
                    <a:pt x="26669" y="199389"/>
                  </a:lnTo>
                  <a:lnTo>
                    <a:pt x="26669" y="196849"/>
                  </a:lnTo>
                  <a:close/>
                </a:path>
                <a:path w="26669" h="956309">
                  <a:moveTo>
                    <a:pt x="26669" y="199389"/>
                  </a:moveTo>
                  <a:lnTo>
                    <a:pt x="0" y="199389"/>
                  </a:lnTo>
                  <a:lnTo>
                    <a:pt x="0" y="203199"/>
                  </a:lnTo>
                  <a:lnTo>
                    <a:pt x="26669" y="203199"/>
                  </a:lnTo>
                  <a:lnTo>
                    <a:pt x="26669" y="199389"/>
                  </a:lnTo>
                  <a:close/>
                </a:path>
                <a:path w="26669" h="956309">
                  <a:moveTo>
                    <a:pt x="26669" y="203199"/>
                  </a:moveTo>
                  <a:lnTo>
                    <a:pt x="0" y="203199"/>
                  </a:lnTo>
                  <a:lnTo>
                    <a:pt x="0" y="205739"/>
                  </a:lnTo>
                  <a:lnTo>
                    <a:pt x="26669" y="205739"/>
                  </a:lnTo>
                  <a:lnTo>
                    <a:pt x="26669" y="203199"/>
                  </a:lnTo>
                  <a:close/>
                </a:path>
                <a:path w="26669" h="956309">
                  <a:moveTo>
                    <a:pt x="26669" y="205739"/>
                  </a:moveTo>
                  <a:lnTo>
                    <a:pt x="0" y="205739"/>
                  </a:lnTo>
                  <a:lnTo>
                    <a:pt x="0" y="212089"/>
                  </a:lnTo>
                  <a:lnTo>
                    <a:pt x="26669" y="212089"/>
                  </a:lnTo>
                  <a:lnTo>
                    <a:pt x="26669" y="205739"/>
                  </a:lnTo>
                  <a:close/>
                </a:path>
                <a:path w="26669" h="956309">
                  <a:moveTo>
                    <a:pt x="26669" y="212089"/>
                  </a:moveTo>
                  <a:lnTo>
                    <a:pt x="0" y="212089"/>
                  </a:lnTo>
                  <a:lnTo>
                    <a:pt x="0" y="218439"/>
                  </a:lnTo>
                  <a:lnTo>
                    <a:pt x="26669" y="218439"/>
                  </a:lnTo>
                  <a:lnTo>
                    <a:pt x="26669" y="212089"/>
                  </a:lnTo>
                  <a:close/>
                </a:path>
                <a:path w="26669" h="956309">
                  <a:moveTo>
                    <a:pt x="26669" y="218439"/>
                  </a:moveTo>
                  <a:lnTo>
                    <a:pt x="0" y="218439"/>
                  </a:lnTo>
                  <a:lnTo>
                    <a:pt x="0" y="222249"/>
                  </a:lnTo>
                  <a:lnTo>
                    <a:pt x="26669" y="222249"/>
                  </a:lnTo>
                  <a:lnTo>
                    <a:pt x="26669" y="218439"/>
                  </a:lnTo>
                  <a:close/>
                </a:path>
                <a:path w="26669" h="956309">
                  <a:moveTo>
                    <a:pt x="26669" y="222249"/>
                  </a:moveTo>
                  <a:lnTo>
                    <a:pt x="0" y="222249"/>
                  </a:lnTo>
                  <a:lnTo>
                    <a:pt x="0" y="224789"/>
                  </a:lnTo>
                  <a:lnTo>
                    <a:pt x="26669" y="224789"/>
                  </a:lnTo>
                  <a:lnTo>
                    <a:pt x="26669" y="222249"/>
                  </a:lnTo>
                  <a:close/>
                </a:path>
                <a:path w="26669" h="956309">
                  <a:moveTo>
                    <a:pt x="26669" y="224789"/>
                  </a:moveTo>
                  <a:lnTo>
                    <a:pt x="0" y="224789"/>
                  </a:lnTo>
                  <a:lnTo>
                    <a:pt x="0" y="260349"/>
                  </a:lnTo>
                  <a:lnTo>
                    <a:pt x="26669" y="260349"/>
                  </a:lnTo>
                  <a:lnTo>
                    <a:pt x="26669" y="224789"/>
                  </a:lnTo>
                  <a:close/>
                </a:path>
                <a:path w="26669" h="956309">
                  <a:moveTo>
                    <a:pt x="26669" y="260349"/>
                  </a:moveTo>
                  <a:lnTo>
                    <a:pt x="0" y="260349"/>
                  </a:lnTo>
                  <a:lnTo>
                    <a:pt x="0" y="262889"/>
                  </a:lnTo>
                  <a:lnTo>
                    <a:pt x="26669" y="262889"/>
                  </a:lnTo>
                  <a:lnTo>
                    <a:pt x="26669" y="260349"/>
                  </a:lnTo>
                  <a:close/>
                </a:path>
                <a:path w="26669" h="956309">
                  <a:moveTo>
                    <a:pt x="26669" y="262889"/>
                  </a:moveTo>
                  <a:lnTo>
                    <a:pt x="0" y="262889"/>
                  </a:lnTo>
                  <a:lnTo>
                    <a:pt x="0" y="266699"/>
                  </a:lnTo>
                  <a:lnTo>
                    <a:pt x="26669" y="266699"/>
                  </a:lnTo>
                  <a:lnTo>
                    <a:pt x="26669" y="262889"/>
                  </a:lnTo>
                  <a:close/>
                </a:path>
                <a:path w="26669" h="956309">
                  <a:moveTo>
                    <a:pt x="26669" y="266700"/>
                  </a:moveTo>
                  <a:lnTo>
                    <a:pt x="0" y="266700"/>
                  </a:lnTo>
                  <a:lnTo>
                    <a:pt x="0" y="269239"/>
                  </a:lnTo>
                  <a:lnTo>
                    <a:pt x="26669" y="269239"/>
                  </a:lnTo>
                  <a:lnTo>
                    <a:pt x="26669" y="266700"/>
                  </a:lnTo>
                  <a:close/>
                </a:path>
                <a:path w="26669" h="956309">
                  <a:moveTo>
                    <a:pt x="26669" y="269239"/>
                  </a:moveTo>
                  <a:lnTo>
                    <a:pt x="0" y="269239"/>
                  </a:lnTo>
                  <a:lnTo>
                    <a:pt x="0" y="273049"/>
                  </a:lnTo>
                  <a:lnTo>
                    <a:pt x="26669" y="273049"/>
                  </a:lnTo>
                  <a:lnTo>
                    <a:pt x="26669" y="269239"/>
                  </a:lnTo>
                  <a:close/>
                </a:path>
                <a:path w="26669" h="956309">
                  <a:moveTo>
                    <a:pt x="26669" y="273049"/>
                  </a:moveTo>
                  <a:lnTo>
                    <a:pt x="0" y="273049"/>
                  </a:lnTo>
                  <a:lnTo>
                    <a:pt x="0" y="276859"/>
                  </a:lnTo>
                  <a:lnTo>
                    <a:pt x="26669" y="276859"/>
                  </a:lnTo>
                  <a:lnTo>
                    <a:pt x="26669" y="273049"/>
                  </a:lnTo>
                  <a:close/>
                </a:path>
                <a:path w="26669" h="956309">
                  <a:moveTo>
                    <a:pt x="2539" y="354329"/>
                  </a:moveTo>
                  <a:lnTo>
                    <a:pt x="0" y="354329"/>
                  </a:lnTo>
                  <a:lnTo>
                    <a:pt x="0" y="358139"/>
                  </a:lnTo>
                  <a:lnTo>
                    <a:pt x="10159" y="358139"/>
                  </a:lnTo>
                  <a:lnTo>
                    <a:pt x="10159" y="356869"/>
                  </a:lnTo>
                  <a:lnTo>
                    <a:pt x="6350" y="356869"/>
                  </a:lnTo>
                  <a:lnTo>
                    <a:pt x="6350" y="355599"/>
                  </a:lnTo>
                  <a:lnTo>
                    <a:pt x="2539" y="355599"/>
                  </a:lnTo>
                  <a:lnTo>
                    <a:pt x="2539" y="354329"/>
                  </a:lnTo>
                  <a:close/>
                </a:path>
                <a:path w="26669" h="956309">
                  <a:moveTo>
                    <a:pt x="13969" y="358139"/>
                  </a:moveTo>
                  <a:lnTo>
                    <a:pt x="0" y="358139"/>
                  </a:lnTo>
                  <a:lnTo>
                    <a:pt x="0" y="361949"/>
                  </a:lnTo>
                  <a:lnTo>
                    <a:pt x="20319" y="361949"/>
                  </a:lnTo>
                  <a:lnTo>
                    <a:pt x="20319" y="360679"/>
                  </a:lnTo>
                  <a:lnTo>
                    <a:pt x="16509" y="360679"/>
                  </a:lnTo>
                  <a:lnTo>
                    <a:pt x="16509" y="359409"/>
                  </a:lnTo>
                  <a:lnTo>
                    <a:pt x="13969" y="359409"/>
                  </a:lnTo>
                  <a:lnTo>
                    <a:pt x="13969" y="358139"/>
                  </a:lnTo>
                  <a:close/>
                </a:path>
                <a:path w="26669" h="956309">
                  <a:moveTo>
                    <a:pt x="24130" y="361949"/>
                  </a:moveTo>
                  <a:lnTo>
                    <a:pt x="0" y="361949"/>
                  </a:lnTo>
                  <a:lnTo>
                    <a:pt x="0" y="364489"/>
                  </a:lnTo>
                  <a:lnTo>
                    <a:pt x="26669" y="364489"/>
                  </a:lnTo>
                  <a:lnTo>
                    <a:pt x="26669" y="363219"/>
                  </a:lnTo>
                  <a:lnTo>
                    <a:pt x="24130" y="363219"/>
                  </a:lnTo>
                  <a:lnTo>
                    <a:pt x="24130" y="361949"/>
                  </a:lnTo>
                  <a:close/>
                </a:path>
                <a:path w="26669" h="956309">
                  <a:moveTo>
                    <a:pt x="26669" y="364489"/>
                  </a:moveTo>
                  <a:lnTo>
                    <a:pt x="0" y="364489"/>
                  </a:lnTo>
                  <a:lnTo>
                    <a:pt x="0" y="368299"/>
                  </a:lnTo>
                  <a:lnTo>
                    <a:pt x="26669" y="368299"/>
                  </a:lnTo>
                  <a:lnTo>
                    <a:pt x="26669" y="364489"/>
                  </a:lnTo>
                  <a:close/>
                </a:path>
                <a:path w="26669" h="956309">
                  <a:moveTo>
                    <a:pt x="26669" y="368300"/>
                  </a:moveTo>
                  <a:lnTo>
                    <a:pt x="0" y="368300"/>
                  </a:lnTo>
                  <a:lnTo>
                    <a:pt x="0" y="370839"/>
                  </a:lnTo>
                  <a:lnTo>
                    <a:pt x="26669" y="370839"/>
                  </a:lnTo>
                  <a:lnTo>
                    <a:pt x="26669" y="368300"/>
                  </a:lnTo>
                  <a:close/>
                </a:path>
                <a:path w="26669" h="956309">
                  <a:moveTo>
                    <a:pt x="26669" y="370839"/>
                  </a:moveTo>
                  <a:lnTo>
                    <a:pt x="0" y="370839"/>
                  </a:lnTo>
                  <a:lnTo>
                    <a:pt x="0" y="374649"/>
                  </a:lnTo>
                  <a:lnTo>
                    <a:pt x="26669" y="374649"/>
                  </a:lnTo>
                  <a:lnTo>
                    <a:pt x="26669" y="370839"/>
                  </a:lnTo>
                  <a:close/>
                </a:path>
                <a:path w="26669" h="956309">
                  <a:moveTo>
                    <a:pt x="26669" y="374650"/>
                  </a:moveTo>
                  <a:lnTo>
                    <a:pt x="0" y="374650"/>
                  </a:lnTo>
                  <a:lnTo>
                    <a:pt x="0" y="383539"/>
                  </a:lnTo>
                  <a:lnTo>
                    <a:pt x="26669" y="383539"/>
                  </a:lnTo>
                  <a:lnTo>
                    <a:pt x="26669" y="374650"/>
                  </a:lnTo>
                  <a:close/>
                </a:path>
                <a:path w="26669" h="956309">
                  <a:moveTo>
                    <a:pt x="26669" y="383539"/>
                  </a:moveTo>
                  <a:lnTo>
                    <a:pt x="0" y="383539"/>
                  </a:lnTo>
                  <a:lnTo>
                    <a:pt x="0" y="387349"/>
                  </a:lnTo>
                  <a:lnTo>
                    <a:pt x="26669" y="387349"/>
                  </a:lnTo>
                  <a:lnTo>
                    <a:pt x="26669" y="383539"/>
                  </a:lnTo>
                  <a:close/>
                </a:path>
                <a:path w="26669" h="956309">
                  <a:moveTo>
                    <a:pt x="26669" y="387349"/>
                  </a:moveTo>
                  <a:lnTo>
                    <a:pt x="0" y="387349"/>
                  </a:lnTo>
                  <a:lnTo>
                    <a:pt x="0" y="389889"/>
                  </a:lnTo>
                  <a:lnTo>
                    <a:pt x="26669" y="389889"/>
                  </a:lnTo>
                  <a:lnTo>
                    <a:pt x="26669" y="387349"/>
                  </a:lnTo>
                  <a:close/>
                </a:path>
                <a:path w="26669" h="956309">
                  <a:moveTo>
                    <a:pt x="26669" y="389889"/>
                  </a:moveTo>
                  <a:lnTo>
                    <a:pt x="0" y="389889"/>
                  </a:lnTo>
                  <a:lnTo>
                    <a:pt x="0" y="393699"/>
                  </a:lnTo>
                  <a:lnTo>
                    <a:pt x="26669" y="393699"/>
                  </a:lnTo>
                  <a:lnTo>
                    <a:pt x="26669" y="389889"/>
                  </a:lnTo>
                  <a:close/>
                </a:path>
                <a:path w="26669" h="956309">
                  <a:moveTo>
                    <a:pt x="26669" y="393700"/>
                  </a:moveTo>
                  <a:lnTo>
                    <a:pt x="0" y="393700"/>
                  </a:lnTo>
                  <a:lnTo>
                    <a:pt x="0" y="396239"/>
                  </a:lnTo>
                  <a:lnTo>
                    <a:pt x="26669" y="396239"/>
                  </a:lnTo>
                  <a:lnTo>
                    <a:pt x="26669" y="393700"/>
                  </a:lnTo>
                  <a:close/>
                </a:path>
                <a:path w="26669" h="956309">
                  <a:moveTo>
                    <a:pt x="26669" y="396239"/>
                  </a:moveTo>
                  <a:lnTo>
                    <a:pt x="0" y="396239"/>
                  </a:lnTo>
                  <a:lnTo>
                    <a:pt x="0" y="400049"/>
                  </a:lnTo>
                  <a:lnTo>
                    <a:pt x="26669" y="400049"/>
                  </a:lnTo>
                  <a:lnTo>
                    <a:pt x="26669" y="396239"/>
                  </a:lnTo>
                  <a:close/>
                </a:path>
                <a:path w="26669" h="956309">
                  <a:moveTo>
                    <a:pt x="26669" y="400049"/>
                  </a:moveTo>
                  <a:lnTo>
                    <a:pt x="0" y="400049"/>
                  </a:lnTo>
                  <a:lnTo>
                    <a:pt x="0" y="402589"/>
                  </a:lnTo>
                  <a:lnTo>
                    <a:pt x="26669" y="402589"/>
                  </a:lnTo>
                  <a:lnTo>
                    <a:pt x="26669" y="400049"/>
                  </a:lnTo>
                  <a:close/>
                </a:path>
                <a:path w="26669" h="956309">
                  <a:moveTo>
                    <a:pt x="26669" y="402589"/>
                  </a:moveTo>
                  <a:lnTo>
                    <a:pt x="0" y="402589"/>
                  </a:lnTo>
                  <a:lnTo>
                    <a:pt x="0" y="406399"/>
                  </a:lnTo>
                  <a:lnTo>
                    <a:pt x="26669" y="406399"/>
                  </a:lnTo>
                  <a:lnTo>
                    <a:pt x="26669" y="402589"/>
                  </a:lnTo>
                  <a:close/>
                </a:path>
                <a:path w="26669" h="956309">
                  <a:moveTo>
                    <a:pt x="26669" y="406400"/>
                  </a:moveTo>
                  <a:lnTo>
                    <a:pt x="0" y="406400"/>
                  </a:lnTo>
                  <a:lnTo>
                    <a:pt x="0" y="408939"/>
                  </a:lnTo>
                  <a:lnTo>
                    <a:pt x="26669" y="408939"/>
                  </a:lnTo>
                  <a:lnTo>
                    <a:pt x="26669" y="406400"/>
                  </a:lnTo>
                  <a:close/>
                </a:path>
                <a:path w="26669" h="956309">
                  <a:moveTo>
                    <a:pt x="26669" y="408939"/>
                  </a:moveTo>
                  <a:lnTo>
                    <a:pt x="0" y="408939"/>
                  </a:lnTo>
                  <a:lnTo>
                    <a:pt x="0" y="415289"/>
                  </a:lnTo>
                  <a:lnTo>
                    <a:pt x="26669" y="415289"/>
                  </a:lnTo>
                  <a:lnTo>
                    <a:pt x="26669" y="408939"/>
                  </a:lnTo>
                  <a:close/>
                </a:path>
                <a:path w="26669" h="956309">
                  <a:moveTo>
                    <a:pt x="26669" y="415289"/>
                  </a:moveTo>
                  <a:lnTo>
                    <a:pt x="0" y="415289"/>
                  </a:lnTo>
                  <a:lnTo>
                    <a:pt x="0" y="425449"/>
                  </a:lnTo>
                  <a:lnTo>
                    <a:pt x="26669" y="425449"/>
                  </a:lnTo>
                  <a:lnTo>
                    <a:pt x="26669" y="415289"/>
                  </a:lnTo>
                  <a:close/>
                </a:path>
                <a:path w="26669" h="956309">
                  <a:moveTo>
                    <a:pt x="26669" y="425450"/>
                  </a:moveTo>
                  <a:lnTo>
                    <a:pt x="0" y="425450"/>
                  </a:lnTo>
                  <a:lnTo>
                    <a:pt x="0" y="427989"/>
                  </a:lnTo>
                  <a:lnTo>
                    <a:pt x="26669" y="427989"/>
                  </a:lnTo>
                  <a:lnTo>
                    <a:pt x="26669" y="425450"/>
                  </a:lnTo>
                  <a:close/>
                </a:path>
                <a:path w="26669" h="956309">
                  <a:moveTo>
                    <a:pt x="26669" y="427989"/>
                  </a:moveTo>
                  <a:lnTo>
                    <a:pt x="0" y="427989"/>
                  </a:lnTo>
                  <a:lnTo>
                    <a:pt x="0" y="431799"/>
                  </a:lnTo>
                  <a:lnTo>
                    <a:pt x="26669" y="431799"/>
                  </a:lnTo>
                  <a:lnTo>
                    <a:pt x="26669" y="427989"/>
                  </a:lnTo>
                  <a:close/>
                </a:path>
                <a:path w="26669" h="956309">
                  <a:moveTo>
                    <a:pt x="26669" y="431800"/>
                  </a:moveTo>
                  <a:lnTo>
                    <a:pt x="0" y="431800"/>
                  </a:lnTo>
                  <a:lnTo>
                    <a:pt x="0" y="434339"/>
                  </a:lnTo>
                  <a:lnTo>
                    <a:pt x="26669" y="434339"/>
                  </a:lnTo>
                  <a:lnTo>
                    <a:pt x="26669" y="431800"/>
                  </a:lnTo>
                  <a:close/>
                </a:path>
                <a:path w="26669" h="956309">
                  <a:moveTo>
                    <a:pt x="26669" y="434339"/>
                  </a:moveTo>
                  <a:lnTo>
                    <a:pt x="0" y="434339"/>
                  </a:lnTo>
                  <a:lnTo>
                    <a:pt x="0" y="438149"/>
                  </a:lnTo>
                  <a:lnTo>
                    <a:pt x="26669" y="438149"/>
                  </a:lnTo>
                  <a:lnTo>
                    <a:pt x="26669" y="434339"/>
                  </a:lnTo>
                  <a:close/>
                </a:path>
                <a:path w="26669" h="956309">
                  <a:moveTo>
                    <a:pt x="26669" y="438150"/>
                  </a:moveTo>
                  <a:lnTo>
                    <a:pt x="0" y="438150"/>
                  </a:lnTo>
                  <a:lnTo>
                    <a:pt x="0" y="440689"/>
                  </a:lnTo>
                  <a:lnTo>
                    <a:pt x="26669" y="440689"/>
                  </a:lnTo>
                  <a:lnTo>
                    <a:pt x="26669" y="438150"/>
                  </a:lnTo>
                  <a:close/>
                </a:path>
                <a:path w="26669" h="956309">
                  <a:moveTo>
                    <a:pt x="26669" y="440689"/>
                  </a:moveTo>
                  <a:lnTo>
                    <a:pt x="0" y="440689"/>
                  </a:lnTo>
                  <a:lnTo>
                    <a:pt x="0" y="444499"/>
                  </a:lnTo>
                  <a:lnTo>
                    <a:pt x="26669" y="444499"/>
                  </a:lnTo>
                  <a:lnTo>
                    <a:pt x="26669" y="440689"/>
                  </a:lnTo>
                  <a:close/>
                </a:path>
                <a:path w="26669" h="956309">
                  <a:moveTo>
                    <a:pt x="26669" y="444499"/>
                  </a:moveTo>
                  <a:lnTo>
                    <a:pt x="0" y="444499"/>
                  </a:lnTo>
                  <a:lnTo>
                    <a:pt x="0" y="450849"/>
                  </a:lnTo>
                  <a:lnTo>
                    <a:pt x="26669" y="450849"/>
                  </a:lnTo>
                  <a:lnTo>
                    <a:pt x="26669" y="444499"/>
                  </a:lnTo>
                  <a:close/>
                </a:path>
                <a:path w="26669" h="956309">
                  <a:moveTo>
                    <a:pt x="26669" y="450849"/>
                  </a:moveTo>
                  <a:lnTo>
                    <a:pt x="0" y="450849"/>
                  </a:lnTo>
                  <a:lnTo>
                    <a:pt x="0" y="453389"/>
                  </a:lnTo>
                  <a:lnTo>
                    <a:pt x="26669" y="453389"/>
                  </a:lnTo>
                  <a:lnTo>
                    <a:pt x="26669" y="450849"/>
                  </a:lnTo>
                  <a:close/>
                </a:path>
                <a:path w="26669" h="956309">
                  <a:moveTo>
                    <a:pt x="26669" y="453389"/>
                  </a:moveTo>
                  <a:lnTo>
                    <a:pt x="0" y="453389"/>
                  </a:lnTo>
                  <a:lnTo>
                    <a:pt x="0" y="459739"/>
                  </a:lnTo>
                  <a:lnTo>
                    <a:pt x="26669" y="459739"/>
                  </a:lnTo>
                  <a:lnTo>
                    <a:pt x="26669" y="453389"/>
                  </a:lnTo>
                  <a:close/>
                </a:path>
                <a:path w="26669" h="956309">
                  <a:moveTo>
                    <a:pt x="26669" y="459739"/>
                  </a:moveTo>
                  <a:lnTo>
                    <a:pt x="0" y="459739"/>
                  </a:lnTo>
                  <a:lnTo>
                    <a:pt x="0" y="466089"/>
                  </a:lnTo>
                  <a:lnTo>
                    <a:pt x="26669" y="466089"/>
                  </a:lnTo>
                  <a:lnTo>
                    <a:pt x="26669" y="459739"/>
                  </a:lnTo>
                  <a:close/>
                </a:path>
                <a:path w="26669" h="956309">
                  <a:moveTo>
                    <a:pt x="26669" y="466089"/>
                  </a:moveTo>
                  <a:lnTo>
                    <a:pt x="0" y="466089"/>
                  </a:lnTo>
                  <a:lnTo>
                    <a:pt x="0" y="472439"/>
                  </a:lnTo>
                  <a:lnTo>
                    <a:pt x="26669" y="472439"/>
                  </a:lnTo>
                  <a:lnTo>
                    <a:pt x="26669" y="466089"/>
                  </a:lnTo>
                  <a:close/>
                </a:path>
                <a:path w="26669" h="956309">
                  <a:moveTo>
                    <a:pt x="26669" y="472439"/>
                  </a:moveTo>
                  <a:lnTo>
                    <a:pt x="0" y="472439"/>
                  </a:lnTo>
                  <a:lnTo>
                    <a:pt x="0" y="476249"/>
                  </a:lnTo>
                  <a:lnTo>
                    <a:pt x="26669" y="476249"/>
                  </a:lnTo>
                  <a:lnTo>
                    <a:pt x="26669" y="472439"/>
                  </a:lnTo>
                  <a:close/>
                </a:path>
                <a:path w="26669" h="956309">
                  <a:moveTo>
                    <a:pt x="26669" y="476249"/>
                  </a:moveTo>
                  <a:lnTo>
                    <a:pt x="0" y="476249"/>
                  </a:lnTo>
                  <a:lnTo>
                    <a:pt x="0" y="478789"/>
                  </a:lnTo>
                  <a:lnTo>
                    <a:pt x="26669" y="478789"/>
                  </a:lnTo>
                  <a:lnTo>
                    <a:pt x="26669" y="476249"/>
                  </a:lnTo>
                  <a:close/>
                </a:path>
                <a:path w="26669" h="956309">
                  <a:moveTo>
                    <a:pt x="26669" y="478789"/>
                  </a:moveTo>
                  <a:lnTo>
                    <a:pt x="0" y="478789"/>
                  </a:lnTo>
                  <a:lnTo>
                    <a:pt x="0" y="482599"/>
                  </a:lnTo>
                  <a:lnTo>
                    <a:pt x="26669" y="482599"/>
                  </a:lnTo>
                  <a:lnTo>
                    <a:pt x="26669" y="478789"/>
                  </a:lnTo>
                  <a:close/>
                </a:path>
                <a:path w="26669" h="956309">
                  <a:moveTo>
                    <a:pt x="26669" y="482599"/>
                  </a:moveTo>
                  <a:lnTo>
                    <a:pt x="0" y="482599"/>
                  </a:lnTo>
                  <a:lnTo>
                    <a:pt x="0" y="485139"/>
                  </a:lnTo>
                  <a:lnTo>
                    <a:pt x="26669" y="485139"/>
                  </a:lnTo>
                  <a:lnTo>
                    <a:pt x="26669" y="482599"/>
                  </a:lnTo>
                  <a:close/>
                </a:path>
                <a:path w="26669" h="956309">
                  <a:moveTo>
                    <a:pt x="26669" y="655319"/>
                  </a:moveTo>
                  <a:lnTo>
                    <a:pt x="0" y="655319"/>
                  </a:lnTo>
                  <a:lnTo>
                    <a:pt x="0" y="661669"/>
                  </a:lnTo>
                  <a:lnTo>
                    <a:pt x="26669" y="661669"/>
                  </a:lnTo>
                  <a:lnTo>
                    <a:pt x="26669" y="655319"/>
                  </a:lnTo>
                  <a:close/>
                </a:path>
                <a:path w="26669" h="956309">
                  <a:moveTo>
                    <a:pt x="26669" y="650239"/>
                  </a:moveTo>
                  <a:lnTo>
                    <a:pt x="0" y="650239"/>
                  </a:lnTo>
                  <a:lnTo>
                    <a:pt x="0" y="654049"/>
                  </a:lnTo>
                  <a:lnTo>
                    <a:pt x="26669" y="654049"/>
                  </a:lnTo>
                  <a:lnTo>
                    <a:pt x="26669" y="650239"/>
                  </a:lnTo>
                  <a:close/>
                </a:path>
                <a:path w="26669" h="956309">
                  <a:moveTo>
                    <a:pt x="26669" y="643889"/>
                  </a:moveTo>
                  <a:lnTo>
                    <a:pt x="0" y="643889"/>
                  </a:lnTo>
                  <a:lnTo>
                    <a:pt x="0" y="648969"/>
                  </a:lnTo>
                  <a:lnTo>
                    <a:pt x="26669" y="648969"/>
                  </a:lnTo>
                  <a:lnTo>
                    <a:pt x="26669" y="643889"/>
                  </a:lnTo>
                  <a:close/>
                </a:path>
                <a:path w="26669" h="956309">
                  <a:moveTo>
                    <a:pt x="26669" y="637539"/>
                  </a:moveTo>
                  <a:lnTo>
                    <a:pt x="0" y="637539"/>
                  </a:lnTo>
                  <a:lnTo>
                    <a:pt x="0" y="642619"/>
                  </a:lnTo>
                  <a:lnTo>
                    <a:pt x="26669" y="642619"/>
                  </a:lnTo>
                  <a:lnTo>
                    <a:pt x="26669" y="637539"/>
                  </a:lnTo>
                  <a:close/>
                </a:path>
                <a:path w="26669" h="956309">
                  <a:moveTo>
                    <a:pt x="26669" y="631189"/>
                  </a:moveTo>
                  <a:lnTo>
                    <a:pt x="0" y="631189"/>
                  </a:lnTo>
                  <a:lnTo>
                    <a:pt x="0" y="636269"/>
                  </a:lnTo>
                  <a:lnTo>
                    <a:pt x="26669" y="636269"/>
                  </a:lnTo>
                  <a:lnTo>
                    <a:pt x="26669" y="631189"/>
                  </a:lnTo>
                  <a:close/>
                </a:path>
                <a:path w="26669" h="956309">
                  <a:moveTo>
                    <a:pt x="26669" y="624839"/>
                  </a:moveTo>
                  <a:lnTo>
                    <a:pt x="0" y="624839"/>
                  </a:lnTo>
                  <a:lnTo>
                    <a:pt x="0" y="629919"/>
                  </a:lnTo>
                  <a:lnTo>
                    <a:pt x="26669" y="629919"/>
                  </a:lnTo>
                  <a:lnTo>
                    <a:pt x="26669" y="624839"/>
                  </a:lnTo>
                  <a:close/>
                </a:path>
                <a:path w="26669" h="956309">
                  <a:moveTo>
                    <a:pt x="26669" y="618489"/>
                  </a:moveTo>
                  <a:lnTo>
                    <a:pt x="0" y="618489"/>
                  </a:lnTo>
                  <a:lnTo>
                    <a:pt x="0" y="623569"/>
                  </a:lnTo>
                  <a:lnTo>
                    <a:pt x="26669" y="623569"/>
                  </a:lnTo>
                  <a:lnTo>
                    <a:pt x="26669" y="618489"/>
                  </a:lnTo>
                  <a:close/>
                </a:path>
                <a:path w="26669" h="956309">
                  <a:moveTo>
                    <a:pt x="26669" y="612139"/>
                  </a:moveTo>
                  <a:lnTo>
                    <a:pt x="0" y="612139"/>
                  </a:lnTo>
                  <a:lnTo>
                    <a:pt x="0" y="617219"/>
                  </a:lnTo>
                  <a:lnTo>
                    <a:pt x="26669" y="617219"/>
                  </a:lnTo>
                  <a:lnTo>
                    <a:pt x="26669" y="612139"/>
                  </a:lnTo>
                  <a:close/>
                </a:path>
                <a:path w="26669" h="956309">
                  <a:moveTo>
                    <a:pt x="26669" y="605789"/>
                  </a:moveTo>
                  <a:lnTo>
                    <a:pt x="0" y="605789"/>
                  </a:lnTo>
                  <a:lnTo>
                    <a:pt x="0" y="610869"/>
                  </a:lnTo>
                  <a:lnTo>
                    <a:pt x="26669" y="610869"/>
                  </a:lnTo>
                  <a:lnTo>
                    <a:pt x="26669" y="605789"/>
                  </a:lnTo>
                  <a:close/>
                </a:path>
                <a:path w="26669" h="956309">
                  <a:moveTo>
                    <a:pt x="26669" y="599439"/>
                  </a:moveTo>
                  <a:lnTo>
                    <a:pt x="0" y="599439"/>
                  </a:lnTo>
                  <a:lnTo>
                    <a:pt x="0" y="604519"/>
                  </a:lnTo>
                  <a:lnTo>
                    <a:pt x="26669" y="604519"/>
                  </a:lnTo>
                  <a:lnTo>
                    <a:pt x="26669" y="599439"/>
                  </a:lnTo>
                  <a:close/>
                </a:path>
                <a:path w="26669" h="956309">
                  <a:moveTo>
                    <a:pt x="26669" y="593089"/>
                  </a:moveTo>
                  <a:lnTo>
                    <a:pt x="0" y="593089"/>
                  </a:lnTo>
                  <a:lnTo>
                    <a:pt x="0" y="598169"/>
                  </a:lnTo>
                  <a:lnTo>
                    <a:pt x="26669" y="598169"/>
                  </a:lnTo>
                  <a:lnTo>
                    <a:pt x="26669" y="593089"/>
                  </a:lnTo>
                  <a:close/>
                </a:path>
                <a:path w="26669" h="956309">
                  <a:moveTo>
                    <a:pt x="26669" y="586739"/>
                  </a:moveTo>
                  <a:lnTo>
                    <a:pt x="0" y="586739"/>
                  </a:lnTo>
                  <a:lnTo>
                    <a:pt x="0" y="591819"/>
                  </a:lnTo>
                  <a:lnTo>
                    <a:pt x="26669" y="591819"/>
                  </a:lnTo>
                  <a:lnTo>
                    <a:pt x="26669" y="586739"/>
                  </a:lnTo>
                  <a:close/>
                </a:path>
                <a:path w="26669" h="956309">
                  <a:moveTo>
                    <a:pt x="26669" y="580389"/>
                  </a:moveTo>
                  <a:lnTo>
                    <a:pt x="0" y="580389"/>
                  </a:lnTo>
                  <a:lnTo>
                    <a:pt x="0" y="585469"/>
                  </a:lnTo>
                  <a:lnTo>
                    <a:pt x="26669" y="585469"/>
                  </a:lnTo>
                  <a:lnTo>
                    <a:pt x="26669" y="580389"/>
                  </a:lnTo>
                  <a:close/>
                </a:path>
                <a:path w="26669" h="956309">
                  <a:moveTo>
                    <a:pt x="26669" y="574039"/>
                  </a:moveTo>
                  <a:lnTo>
                    <a:pt x="0" y="574039"/>
                  </a:lnTo>
                  <a:lnTo>
                    <a:pt x="0" y="579119"/>
                  </a:lnTo>
                  <a:lnTo>
                    <a:pt x="26669" y="579119"/>
                  </a:lnTo>
                  <a:lnTo>
                    <a:pt x="26669" y="574039"/>
                  </a:lnTo>
                  <a:close/>
                </a:path>
                <a:path w="26669" h="956309">
                  <a:moveTo>
                    <a:pt x="26669" y="567689"/>
                  </a:moveTo>
                  <a:lnTo>
                    <a:pt x="0" y="567689"/>
                  </a:lnTo>
                  <a:lnTo>
                    <a:pt x="0" y="572769"/>
                  </a:lnTo>
                  <a:lnTo>
                    <a:pt x="26669" y="572769"/>
                  </a:lnTo>
                  <a:lnTo>
                    <a:pt x="26669" y="567689"/>
                  </a:lnTo>
                  <a:close/>
                </a:path>
                <a:path w="26669" h="956309">
                  <a:moveTo>
                    <a:pt x="26669" y="561339"/>
                  </a:moveTo>
                  <a:lnTo>
                    <a:pt x="0" y="561339"/>
                  </a:lnTo>
                  <a:lnTo>
                    <a:pt x="0" y="566419"/>
                  </a:lnTo>
                  <a:lnTo>
                    <a:pt x="26669" y="566419"/>
                  </a:lnTo>
                  <a:lnTo>
                    <a:pt x="26669" y="561339"/>
                  </a:lnTo>
                  <a:close/>
                </a:path>
                <a:path w="26669" h="956309">
                  <a:moveTo>
                    <a:pt x="26669" y="554989"/>
                  </a:moveTo>
                  <a:lnTo>
                    <a:pt x="0" y="554989"/>
                  </a:lnTo>
                  <a:lnTo>
                    <a:pt x="0" y="560069"/>
                  </a:lnTo>
                  <a:lnTo>
                    <a:pt x="26669" y="560069"/>
                  </a:lnTo>
                  <a:lnTo>
                    <a:pt x="26669" y="554989"/>
                  </a:lnTo>
                  <a:close/>
                </a:path>
                <a:path w="26669" h="956309">
                  <a:moveTo>
                    <a:pt x="26669" y="548639"/>
                  </a:moveTo>
                  <a:lnTo>
                    <a:pt x="0" y="548639"/>
                  </a:lnTo>
                  <a:lnTo>
                    <a:pt x="0" y="553719"/>
                  </a:lnTo>
                  <a:lnTo>
                    <a:pt x="26669" y="553719"/>
                  </a:lnTo>
                  <a:lnTo>
                    <a:pt x="26669" y="548639"/>
                  </a:lnTo>
                  <a:close/>
                </a:path>
                <a:path w="26669" h="956309">
                  <a:moveTo>
                    <a:pt x="26669" y="542289"/>
                  </a:moveTo>
                  <a:lnTo>
                    <a:pt x="0" y="542289"/>
                  </a:lnTo>
                  <a:lnTo>
                    <a:pt x="0" y="547369"/>
                  </a:lnTo>
                  <a:lnTo>
                    <a:pt x="26669" y="547369"/>
                  </a:lnTo>
                  <a:lnTo>
                    <a:pt x="26669" y="542289"/>
                  </a:lnTo>
                  <a:close/>
                </a:path>
                <a:path w="26669" h="956309">
                  <a:moveTo>
                    <a:pt x="26669" y="535939"/>
                  </a:moveTo>
                  <a:lnTo>
                    <a:pt x="0" y="535939"/>
                  </a:lnTo>
                  <a:lnTo>
                    <a:pt x="0" y="541019"/>
                  </a:lnTo>
                  <a:lnTo>
                    <a:pt x="26669" y="541019"/>
                  </a:lnTo>
                  <a:lnTo>
                    <a:pt x="26669" y="535939"/>
                  </a:lnTo>
                  <a:close/>
                </a:path>
                <a:path w="26669" h="956309">
                  <a:moveTo>
                    <a:pt x="26669" y="529589"/>
                  </a:moveTo>
                  <a:lnTo>
                    <a:pt x="0" y="529589"/>
                  </a:lnTo>
                  <a:lnTo>
                    <a:pt x="0" y="534669"/>
                  </a:lnTo>
                  <a:lnTo>
                    <a:pt x="26669" y="534669"/>
                  </a:lnTo>
                  <a:lnTo>
                    <a:pt x="26669" y="529589"/>
                  </a:lnTo>
                  <a:close/>
                </a:path>
                <a:path w="26669" h="956309">
                  <a:moveTo>
                    <a:pt x="26669" y="523239"/>
                  </a:moveTo>
                  <a:lnTo>
                    <a:pt x="0" y="523239"/>
                  </a:lnTo>
                  <a:lnTo>
                    <a:pt x="0" y="528319"/>
                  </a:lnTo>
                  <a:lnTo>
                    <a:pt x="26669" y="528319"/>
                  </a:lnTo>
                  <a:lnTo>
                    <a:pt x="26669" y="523239"/>
                  </a:lnTo>
                  <a:close/>
                </a:path>
                <a:path w="26669" h="956309">
                  <a:moveTo>
                    <a:pt x="26669" y="516889"/>
                  </a:moveTo>
                  <a:lnTo>
                    <a:pt x="0" y="516889"/>
                  </a:lnTo>
                  <a:lnTo>
                    <a:pt x="0" y="521969"/>
                  </a:lnTo>
                  <a:lnTo>
                    <a:pt x="26669" y="521969"/>
                  </a:lnTo>
                  <a:lnTo>
                    <a:pt x="26669" y="516889"/>
                  </a:lnTo>
                  <a:close/>
                </a:path>
                <a:path w="26669" h="956309">
                  <a:moveTo>
                    <a:pt x="26669" y="510539"/>
                  </a:moveTo>
                  <a:lnTo>
                    <a:pt x="0" y="510539"/>
                  </a:lnTo>
                  <a:lnTo>
                    <a:pt x="0" y="515619"/>
                  </a:lnTo>
                  <a:lnTo>
                    <a:pt x="26669" y="515619"/>
                  </a:lnTo>
                  <a:lnTo>
                    <a:pt x="26669" y="510539"/>
                  </a:lnTo>
                  <a:close/>
                </a:path>
                <a:path w="26669" h="956309">
                  <a:moveTo>
                    <a:pt x="26669" y="504189"/>
                  </a:moveTo>
                  <a:lnTo>
                    <a:pt x="0" y="504189"/>
                  </a:lnTo>
                  <a:lnTo>
                    <a:pt x="0" y="509269"/>
                  </a:lnTo>
                  <a:lnTo>
                    <a:pt x="26669" y="509269"/>
                  </a:lnTo>
                  <a:lnTo>
                    <a:pt x="26669" y="504189"/>
                  </a:lnTo>
                  <a:close/>
                </a:path>
                <a:path w="26669" h="956309">
                  <a:moveTo>
                    <a:pt x="26669" y="497839"/>
                  </a:moveTo>
                  <a:lnTo>
                    <a:pt x="0" y="497839"/>
                  </a:lnTo>
                  <a:lnTo>
                    <a:pt x="0" y="502919"/>
                  </a:lnTo>
                  <a:lnTo>
                    <a:pt x="26669" y="502919"/>
                  </a:lnTo>
                  <a:lnTo>
                    <a:pt x="26669" y="497839"/>
                  </a:lnTo>
                  <a:close/>
                </a:path>
                <a:path w="26669" h="956309">
                  <a:moveTo>
                    <a:pt x="26669" y="491489"/>
                  </a:moveTo>
                  <a:lnTo>
                    <a:pt x="0" y="491489"/>
                  </a:lnTo>
                  <a:lnTo>
                    <a:pt x="0" y="496569"/>
                  </a:lnTo>
                  <a:lnTo>
                    <a:pt x="26669" y="496569"/>
                  </a:lnTo>
                  <a:lnTo>
                    <a:pt x="26669" y="491489"/>
                  </a:lnTo>
                  <a:close/>
                </a:path>
                <a:path w="26669" h="956309">
                  <a:moveTo>
                    <a:pt x="26669" y="486409"/>
                  </a:moveTo>
                  <a:lnTo>
                    <a:pt x="0" y="486409"/>
                  </a:lnTo>
                  <a:lnTo>
                    <a:pt x="0" y="490219"/>
                  </a:lnTo>
                  <a:lnTo>
                    <a:pt x="26669" y="490219"/>
                  </a:lnTo>
                  <a:lnTo>
                    <a:pt x="26669" y="486409"/>
                  </a:lnTo>
                  <a:close/>
                </a:path>
                <a:path w="26669" h="956309">
                  <a:moveTo>
                    <a:pt x="11429" y="953769"/>
                  </a:moveTo>
                  <a:lnTo>
                    <a:pt x="0" y="953769"/>
                  </a:lnTo>
                  <a:lnTo>
                    <a:pt x="0" y="955039"/>
                  </a:lnTo>
                  <a:lnTo>
                    <a:pt x="3809" y="955039"/>
                  </a:lnTo>
                  <a:lnTo>
                    <a:pt x="3809" y="956309"/>
                  </a:lnTo>
                  <a:lnTo>
                    <a:pt x="11429" y="956309"/>
                  </a:lnTo>
                  <a:lnTo>
                    <a:pt x="11429" y="953769"/>
                  </a:lnTo>
                  <a:close/>
                </a:path>
                <a:path w="26669" h="956309">
                  <a:moveTo>
                    <a:pt x="21589" y="952499"/>
                  </a:moveTo>
                  <a:lnTo>
                    <a:pt x="16509" y="952499"/>
                  </a:lnTo>
                  <a:lnTo>
                    <a:pt x="16509" y="953769"/>
                  </a:lnTo>
                  <a:lnTo>
                    <a:pt x="21589" y="953769"/>
                  </a:lnTo>
                  <a:lnTo>
                    <a:pt x="21589" y="952499"/>
                  </a:lnTo>
                  <a:close/>
                </a:path>
                <a:path w="26669" h="956309">
                  <a:moveTo>
                    <a:pt x="26669" y="949959"/>
                  </a:moveTo>
                  <a:lnTo>
                    <a:pt x="0" y="949959"/>
                  </a:lnTo>
                  <a:lnTo>
                    <a:pt x="0" y="952499"/>
                  </a:lnTo>
                  <a:lnTo>
                    <a:pt x="26669" y="952499"/>
                  </a:lnTo>
                  <a:lnTo>
                    <a:pt x="26669" y="949959"/>
                  </a:lnTo>
                  <a:close/>
                </a:path>
                <a:path w="26669" h="956309">
                  <a:moveTo>
                    <a:pt x="26669" y="947419"/>
                  </a:moveTo>
                  <a:lnTo>
                    <a:pt x="0" y="947419"/>
                  </a:lnTo>
                  <a:lnTo>
                    <a:pt x="0" y="948689"/>
                  </a:lnTo>
                  <a:lnTo>
                    <a:pt x="26669" y="948689"/>
                  </a:lnTo>
                  <a:lnTo>
                    <a:pt x="26669" y="947419"/>
                  </a:lnTo>
                  <a:close/>
                </a:path>
                <a:path w="26669" h="956309">
                  <a:moveTo>
                    <a:pt x="26669" y="943609"/>
                  </a:moveTo>
                  <a:lnTo>
                    <a:pt x="0" y="943609"/>
                  </a:lnTo>
                  <a:lnTo>
                    <a:pt x="0" y="946149"/>
                  </a:lnTo>
                  <a:lnTo>
                    <a:pt x="26669" y="946149"/>
                  </a:lnTo>
                  <a:lnTo>
                    <a:pt x="26669" y="943609"/>
                  </a:lnTo>
                  <a:close/>
                </a:path>
                <a:path w="26669" h="956309">
                  <a:moveTo>
                    <a:pt x="26669" y="941069"/>
                  </a:moveTo>
                  <a:lnTo>
                    <a:pt x="0" y="941069"/>
                  </a:lnTo>
                  <a:lnTo>
                    <a:pt x="0" y="942339"/>
                  </a:lnTo>
                  <a:lnTo>
                    <a:pt x="26669" y="942339"/>
                  </a:lnTo>
                  <a:lnTo>
                    <a:pt x="26669" y="941069"/>
                  </a:lnTo>
                  <a:close/>
                </a:path>
                <a:path w="26669" h="956309">
                  <a:moveTo>
                    <a:pt x="26669" y="937259"/>
                  </a:moveTo>
                  <a:lnTo>
                    <a:pt x="0" y="937259"/>
                  </a:lnTo>
                  <a:lnTo>
                    <a:pt x="0" y="939799"/>
                  </a:lnTo>
                  <a:lnTo>
                    <a:pt x="26669" y="939799"/>
                  </a:lnTo>
                  <a:lnTo>
                    <a:pt x="26669" y="937259"/>
                  </a:lnTo>
                  <a:close/>
                </a:path>
                <a:path w="26669" h="956309">
                  <a:moveTo>
                    <a:pt x="26669" y="934719"/>
                  </a:moveTo>
                  <a:lnTo>
                    <a:pt x="0" y="934719"/>
                  </a:lnTo>
                  <a:lnTo>
                    <a:pt x="0" y="935989"/>
                  </a:lnTo>
                  <a:lnTo>
                    <a:pt x="26669" y="935989"/>
                  </a:lnTo>
                  <a:lnTo>
                    <a:pt x="26669" y="934719"/>
                  </a:lnTo>
                  <a:close/>
                </a:path>
                <a:path w="26669" h="956309">
                  <a:moveTo>
                    <a:pt x="26669" y="930909"/>
                  </a:moveTo>
                  <a:lnTo>
                    <a:pt x="0" y="930909"/>
                  </a:lnTo>
                  <a:lnTo>
                    <a:pt x="0" y="933449"/>
                  </a:lnTo>
                  <a:lnTo>
                    <a:pt x="26669" y="933449"/>
                  </a:lnTo>
                  <a:lnTo>
                    <a:pt x="26669" y="930909"/>
                  </a:lnTo>
                  <a:close/>
                </a:path>
                <a:path w="26669" h="956309">
                  <a:moveTo>
                    <a:pt x="26669" y="928369"/>
                  </a:moveTo>
                  <a:lnTo>
                    <a:pt x="0" y="928369"/>
                  </a:lnTo>
                  <a:lnTo>
                    <a:pt x="0" y="929639"/>
                  </a:lnTo>
                  <a:lnTo>
                    <a:pt x="26669" y="929639"/>
                  </a:lnTo>
                  <a:lnTo>
                    <a:pt x="26669" y="928369"/>
                  </a:lnTo>
                  <a:close/>
                </a:path>
                <a:path w="26669" h="956309">
                  <a:moveTo>
                    <a:pt x="26669" y="924559"/>
                  </a:moveTo>
                  <a:lnTo>
                    <a:pt x="0" y="924559"/>
                  </a:lnTo>
                  <a:lnTo>
                    <a:pt x="0" y="927099"/>
                  </a:lnTo>
                  <a:lnTo>
                    <a:pt x="26669" y="927099"/>
                  </a:lnTo>
                  <a:lnTo>
                    <a:pt x="26669" y="924559"/>
                  </a:lnTo>
                  <a:close/>
                </a:path>
                <a:path w="26669" h="956309">
                  <a:moveTo>
                    <a:pt x="26669" y="922019"/>
                  </a:moveTo>
                  <a:lnTo>
                    <a:pt x="0" y="922019"/>
                  </a:lnTo>
                  <a:lnTo>
                    <a:pt x="0" y="923289"/>
                  </a:lnTo>
                  <a:lnTo>
                    <a:pt x="26669" y="923289"/>
                  </a:lnTo>
                  <a:lnTo>
                    <a:pt x="26669" y="922019"/>
                  </a:lnTo>
                  <a:close/>
                </a:path>
                <a:path w="26669" h="956309">
                  <a:moveTo>
                    <a:pt x="26669" y="918209"/>
                  </a:moveTo>
                  <a:lnTo>
                    <a:pt x="0" y="918209"/>
                  </a:lnTo>
                  <a:lnTo>
                    <a:pt x="0" y="920749"/>
                  </a:lnTo>
                  <a:lnTo>
                    <a:pt x="26669" y="920749"/>
                  </a:lnTo>
                  <a:lnTo>
                    <a:pt x="26669" y="918209"/>
                  </a:lnTo>
                  <a:close/>
                </a:path>
                <a:path w="26669" h="956309">
                  <a:moveTo>
                    <a:pt x="26669" y="915669"/>
                  </a:moveTo>
                  <a:lnTo>
                    <a:pt x="0" y="915669"/>
                  </a:lnTo>
                  <a:lnTo>
                    <a:pt x="0" y="916939"/>
                  </a:lnTo>
                  <a:lnTo>
                    <a:pt x="26669" y="916939"/>
                  </a:lnTo>
                  <a:lnTo>
                    <a:pt x="26669" y="915669"/>
                  </a:lnTo>
                  <a:close/>
                </a:path>
                <a:path w="26669" h="956309">
                  <a:moveTo>
                    <a:pt x="26669" y="911859"/>
                  </a:moveTo>
                  <a:lnTo>
                    <a:pt x="0" y="911859"/>
                  </a:lnTo>
                  <a:lnTo>
                    <a:pt x="0" y="914399"/>
                  </a:lnTo>
                  <a:lnTo>
                    <a:pt x="26669" y="914399"/>
                  </a:lnTo>
                  <a:lnTo>
                    <a:pt x="26669" y="911859"/>
                  </a:lnTo>
                  <a:close/>
                </a:path>
                <a:path w="26669" h="956309">
                  <a:moveTo>
                    <a:pt x="26669" y="909319"/>
                  </a:moveTo>
                  <a:lnTo>
                    <a:pt x="0" y="909319"/>
                  </a:lnTo>
                  <a:lnTo>
                    <a:pt x="0" y="910589"/>
                  </a:lnTo>
                  <a:lnTo>
                    <a:pt x="26669" y="910589"/>
                  </a:lnTo>
                  <a:lnTo>
                    <a:pt x="26669" y="909319"/>
                  </a:lnTo>
                  <a:close/>
                </a:path>
                <a:path w="26669" h="956309">
                  <a:moveTo>
                    <a:pt x="26669" y="905509"/>
                  </a:moveTo>
                  <a:lnTo>
                    <a:pt x="0" y="905509"/>
                  </a:lnTo>
                  <a:lnTo>
                    <a:pt x="0" y="908049"/>
                  </a:lnTo>
                  <a:lnTo>
                    <a:pt x="26669" y="908049"/>
                  </a:lnTo>
                  <a:lnTo>
                    <a:pt x="26669" y="905509"/>
                  </a:lnTo>
                  <a:close/>
                </a:path>
                <a:path w="26669" h="956309">
                  <a:moveTo>
                    <a:pt x="26669" y="902969"/>
                  </a:moveTo>
                  <a:lnTo>
                    <a:pt x="0" y="902969"/>
                  </a:lnTo>
                  <a:lnTo>
                    <a:pt x="0" y="904239"/>
                  </a:lnTo>
                  <a:lnTo>
                    <a:pt x="26669" y="904239"/>
                  </a:lnTo>
                  <a:lnTo>
                    <a:pt x="26669" y="902969"/>
                  </a:lnTo>
                  <a:close/>
                </a:path>
                <a:path w="26669" h="956309">
                  <a:moveTo>
                    <a:pt x="26669" y="899159"/>
                  </a:moveTo>
                  <a:lnTo>
                    <a:pt x="0" y="899159"/>
                  </a:lnTo>
                  <a:lnTo>
                    <a:pt x="0" y="901699"/>
                  </a:lnTo>
                  <a:lnTo>
                    <a:pt x="26669" y="901699"/>
                  </a:lnTo>
                  <a:lnTo>
                    <a:pt x="26669" y="899159"/>
                  </a:lnTo>
                  <a:close/>
                </a:path>
                <a:path w="26669" h="956309">
                  <a:moveTo>
                    <a:pt x="26669" y="896619"/>
                  </a:moveTo>
                  <a:lnTo>
                    <a:pt x="0" y="896619"/>
                  </a:lnTo>
                  <a:lnTo>
                    <a:pt x="0" y="897889"/>
                  </a:lnTo>
                  <a:lnTo>
                    <a:pt x="26669" y="897889"/>
                  </a:lnTo>
                  <a:lnTo>
                    <a:pt x="26669" y="896619"/>
                  </a:lnTo>
                  <a:close/>
                </a:path>
                <a:path w="26669" h="956309">
                  <a:moveTo>
                    <a:pt x="26669" y="891539"/>
                  </a:moveTo>
                  <a:lnTo>
                    <a:pt x="0" y="891539"/>
                  </a:lnTo>
                  <a:lnTo>
                    <a:pt x="0" y="895349"/>
                  </a:lnTo>
                  <a:lnTo>
                    <a:pt x="26669" y="895349"/>
                  </a:lnTo>
                  <a:lnTo>
                    <a:pt x="26669" y="891539"/>
                  </a:lnTo>
                  <a:close/>
                </a:path>
                <a:path w="26669" h="956309">
                  <a:moveTo>
                    <a:pt x="26669" y="885189"/>
                  </a:moveTo>
                  <a:lnTo>
                    <a:pt x="0" y="885189"/>
                  </a:lnTo>
                  <a:lnTo>
                    <a:pt x="0" y="890269"/>
                  </a:lnTo>
                  <a:lnTo>
                    <a:pt x="26669" y="890269"/>
                  </a:lnTo>
                  <a:lnTo>
                    <a:pt x="26669" y="885189"/>
                  </a:lnTo>
                  <a:close/>
                </a:path>
                <a:path w="26669" h="956309">
                  <a:moveTo>
                    <a:pt x="26669" y="878839"/>
                  </a:moveTo>
                  <a:lnTo>
                    <a:pt x="0" y="878839"/>
                  </a:lnTo>
                  <a:lnTo>
                    <a:pt x="0" y="883919"/>
                  </a:lnTo>
                  <a:lnTo>
                    <a:pt x="26669" y="883919"/>
                  </a:lnTo>
                  <a:lnTo>
                    <a:pt x="26669" y="878839"/>
                  </a:lnTo>
                  <a:close/>
                </a:path>
                <a:path w="26669" h="956309">
                  <a:moveTo>
                    <a:pt x="26669" y="872489"/>
                  </a:moveTo>
                  <a:lnTo>
                    <a:pt x="0" y="872489"/>
                  </a:lnTo>
                  <a:lnTo>
                    <a:pt x="0" y="877569"/>
                  </a:lnTo>
                  <a:lnTo>
                    <a:pt x="26669" y="877569"/>
                  </a:lnTo>
                  <a:lnTo>
                    <a:pt x="26669" y="872489"/>
                  </a:lnTo>
                  <a:close/>
                </a:path>
                <a:path w="26669" h="956309">
                  <a:moveTo>
                    <a:pt x="26669" y="866139"/>
                  </a:moveTo>
                  <a:lnTo>
                    <a:pt x="0" y="866139"/>
                  </a:lnTo>
                  <a:lnTo>
                    <a:pt x="0" y="871219"/>
                  </a:lnTo>
                  <a:lnTo>
                    <a:pt x="26669" y="871219"/>
                  </a:lnTo>
                  <a:lnTo>
                    <a:pt x="26669" y="866139"/>
                  </a:lnTo>
                  <a:close/>
                </a:path>
                <a:path w="26669" h="956309">
                  <a:moveTo>
                    <a:pt x="26669" y="859789"/>
                  </a:moveTo>
                  <a:lnTo>
                    <a:pt x="0" y="859789"/>
                  </a:lnTo>
                  <a:lnTo>
                    <a:pt x="0" y="864869"/>
                  </a:lnTo>
                  <a:lnTo>
                    <a:pt x="26669" y="864869"/>
                  </a:lnTo>
                  <a:lnTo>
                    <a:pt x="26669" y="859789"/>
                  </a:lnTo>
                  <a:close/>
                </a:path>
                <a:path w="26669" h="956309">
                  <a:moveTo>
                    <a:pt x="26669" y="853439"/>
                  </a:moveTo>
                  <a:lnTo>
                    <a:pt x="0" y="853439"/>
                  </a:lnTo>
                  <a:lnTo>
                    <a:pt x="0" y="858519"/>
                  </a:lnTo>
                  <a:lnTo>
                    <a:pt x="26669" y="858519"/>
                  </a:lnTo>
                  <a:lnTo>
                    <a:pt x="26669" y="853439"/>
                  </a:lnTo>
                  <a:close/>
                </a:path>
                <a:path w="26669" h="956309">
                  <a:moveTo>
                    <a:pt x="26669" y="847089"/>
                  </a:moveTo>
                  <a:lnTo>
                    <a:pt x="0" y="847089"/>
                  </a:lnTo>
                  <a:lnTo>
                    <a:pt x="0" y="852169"/>
                  </a:lnTo>
                  <a:lnTo>
                    <a:pt x="26669" y="852169"/>
                  </a:lnTo>
                  <a:lnTo>
                    <a:pt x="26669" y="847089"/>
                  </a:lnTo>
                  <a:close/>
                </a:path>
                <a:path w="26669" h="956309">
                  <a:moveTo>
                    <a:pt x="26669" y="840739"/>
                  </a:moveTo>
                  <a:lnTo>
                    <a:pt x="0" y="840739"/>
                  </a:lnTo>
                  <a:lnTo>
                    <a:pt x="0" y="845819"/>
                  </a:lnTo>
                  <a:lnTo>
                    <a:pt x="26669" y="845819"/>
                  </a:lnTo>
                  <a:lnTo>
                    <a:pt x="26669" y="840739"/>
                  </a:lnTo>
                  <a:close/>
                </a:path>
                <a:path w="26669" h="956309">
                  <a:moveTo>
                    <a:pt x="26669" y="834389"/>
                  </a:moveTo>
                  <a:lnTo>
                    <a:pt x="0" y="834389"/>
                  </a:lnTo>
                  <a:lnTo>
                    <a:pt x="0" y="839469"/>
                  </a:lnTo>
                  <a:lnTo>
                    <a:pt x="26669" y="839469"/>
                  </a:lnTo>
                  <a:lnTo>
                    <a:pt x="26669" y="834389"/>
                  </a:lnTo>
                  <a:close/>
                </a:path>
                <a:path w="26669" h="956309">
                  <a:moveTo>
                    <a:pt x="26669" y="828039"/>
                  </a:moveTo>
                  <a:lnTo>
                    <a:pt x="0" y="828039"/>
                  </a:lnTo>
                  <a:lnTo>
                    <a:pt x="0" y="833119"/>
                  </a:lnTo>
                  <a:lnTo>
                    <a:pt x="26669" y="833119"/>
                  </a:lnTo>
                  <a:lnTo>
                    <a:pt x="26669" y="828039"/>
                  </a:lnTo>
                  <a:close/>
                </a:path>
                <a:path w="26669" h="956309">
                  <a:moveTo>
                    <a:pt x="26669" y="821689"/>
                  </a:moveTo>
                  <a:lnTo>
                    <a:pt x="0" y="821689"/>
                  </a:lnTo>
                  <a:lnTo>
                    <a:pt x="0" y="826769"/>
                  </a:lnTo>
                  <a:lnTo>
                    <a:pt x="26669" y="826769"/>
                  </a:lnTo>
                  <a:lnTo>
                    <a:pt x="26669" y="821689"/>
                  </a:lnTo>
                  <a:close/>
                </a:path>
                <a:path w="26669" h="956309">
                  <a:moveTo>
                    <a:pt x="26669" y="815339"/>
                  </a:moveTo>
                  <a:lnTo>
                    <a:pt x="0" y="815339"/>
                  </a:lnTo>
                  <a:lnTo>
                    <a:pt x="0" y="820419"/>
                  </a:lnTo>
                  <a:lnTo>
                    <a:pt x="26669" y="820419"/>
                  </a:lnTo>
                  <a:lnTo>
                    <a:pt x="26669" y="815339"/>
                  </a:lnTo>
                  <a:close/>
                </a:path>
                <a:path w="26669" h="956309">
                  <a:moveTo>
                    <a:pt x="26669" y="808989"/>
                  </a:moveTo>
                  <a:lnTo>
                    <a:pt x="0" y="808989"/>
                  </a:lnTo>
                  <a:lnTo>
                    <a:pt x="0" y="814069"/>
                  </a:lnTo>
                  <a:lnTo>
                    <a:pt x="26669" y="814069"/>
                  </a:lnTo>
                  <a:lnTo>
                    <a:pt x="26669" y="808989"/>
                  </a:lnTo>
                  <a:close/>
                </a:path>
                <a:path w="26669" h="956309">
                  <a:moveTo>
                    <a:pt x="26669" y="802639"/>
                  </a:moveTo>
                  <a:lnTo>
                    <a:pt x="0" y="802639"/>
                  </a:lnTo>
                  <a:lnTo>
                    <a:pt x="0" y="807719"/>
                  </a:lnTo>
                  <a:lnTo>
                    <a:pt x="26669" y="807719"/>
                  </a:lnTo>
                  <a:lnTo>
                    <a:pt x="26669" y="802639"/>
                  </a:lnTo>
                  <a:close/>
                </a:path>
                <a:path w="26669" h="956309">
                  <a:moveTo>
                    <a:pt x="26669" y="796289"/>
                  </a:moveTo>
                  <a:lnTo>
                    <a:pt x="0" y="796289"/>
                  </a:lnTo>
                  <a:lnTo>
                    <a:pt x="0" y="801369"/>
                  </a:lnTo>
                  <a:lnTo>
                    <a:pt x="26669" y="801369"/>
                  </a:lnTo>
                  <a:lnTo>
                    <a:pt x="26669" y="796289"/>
                  </a:lnTo>
                  <a:close/>
                </a:path>
                <a:path w="26669" h="956309">
                  <a:moveTo>
                    <a:pt x="26669" y="789939"/>
                  </a:moveTo>
                  <a:lnTo>
                    <a:pt x="0" y="789939"/>
                  </a:lnTo>
                  <a:lnTo>
                    <a:pt x="0" y="795019"/>
                  </a:lnTo>
                  <a:lnTo>
                    <a:pt x="26669" y="795019"/>
                  </a:lnTo>
                  <a:lnTo>
                    <a:pt x="26669" y="789939"/>
                  </a:lnTo>
                  <a:close/>
                </a:path>
                <a:path w="26669" h="956309">
                  <a:moveTo>
                    <a:pt x="26669" y="783589"/>
                  </a:moveTo>
                  <a:lnTo>
                    <a:pt x="0" y="783589"/>
                  </a:lnTo>
                  <a:lnTo>
                    <a:pt x="0" y="788669"/>
                  </a:lnTo>
                  <a:lnTo>
                    <a:pt x="26669" y="788669"/>
                  </a:lnTo>
                  <a:lnTo>
                    <a:pt x="26669" y="783589"/>
                  </a:lnTo>
                  <a:close/>
                </a:path>
                <a:path w="26669" h="956309">
                  <a:moveTo>
                    <a:pt x="26669" y="777239"/>
                  </a:moveTo>
                  <a:lnTo>
                    <a:pt x="0" y="777239"/>
                  </a:lnTo>
                  <a:lnTo>
                    <a:pt x="0" y="782319"/>
                  </a:lnTo>
                  <a:lnTo>
                    <a:pt x="26669" y="782319"/>
                  </a:lnTo>
                  <a:lnTo>
                    <a:pt x="26669" y="777239"/>
                  </a:lnTo>
                  <a:close/>
                </a:path>
                <a:path w="26669" h="956309">
                  <a:moveTo>
                    <a:pt x="26669" y="770889"/>
                  </a:moveTo>
                  <a:lnTo>
                    <a:pt x="0" y="770889"/>
                  </a:lnTo>
                  <a:lnTo>
                    <a:pt x="0" y="775969"/>
                  </a:lnTo>
                  <a:lnTo>
                    <a:pt x="26669" y="775969"/>
                  </a:lnTo>
                  <a:lnTo>
                    <a:pt x="26669" y="770889"/>
                  </a:lnTo>
                  <a:close/>
                </a:path>
                <a:path w="26669" h="956309">
                  <a:moveTo>
                    <a:pt x="26669" y="764539"/>
                  </a:moveTo>
                  <a:lnTo>
                    <a:pt x="0" y="764539"/>
                  </a:lnTo>
                  <a:lnTo>
                    <a:pt x="0" y="769619"/>
                  </a:lnTo>
                  <a:lnTo>
                    <a:pt x="26669" y="769619"/>
                  </a:lnTo>
                  <a:lnTo>
                    <a:pt x="26669" y="764539"/>
                  </a:lnTo>
                  <a:close/>
                </a:path>
                <a:path w="26669" h="956309">
                  <a:moveTo>
                    <a:pt x="26669" y="758189"/>
                  </a:moveTo>
                  <a:lnTo>
                    <a:pt x="0" y="758189"/>
                  </a:lnTo>
                  <a:lnTo>
                    <a:pt x="0" y="763269"/>
                  </a:lnTo>
                  <a:lnTo>
                    <a:pt x="26669" y="763269"/>
                  </a:lnTo>
                  <a:lnTo>
                    <a:pt x="26669" y="758189"/>
                  </a:lnTo>
                  <a:close/>
                </a:path>
                <a:path w="26669" h="956309">
                  <a:moveTo>
                    <a:pt x="26669" y="751839"/>
                  </a:moveTo>
                  <a:lnTo>
                    <a:pt x="0" y="751839"/>
                  </a:lnTo>
                  <a:lnTo>
                    <a:pt x="0" y="756919"/>
                  </a:lnTo>
                  <a:lnTo>
                    <a:pt x="26669" y="756919"/>
                  </a:lnTo>
                  <a:lnTo>
                    <a:pt x="26669" y="751839"/>
                  </a:lnTo>
                  <a:close/>
                </a:path>
                <a:path w="26669" h="956309">
                  <a:moveTo>
                    <a:pt x="26669" y="745489"/>
                  </a:moveTo>
                  <a:lnTo>
                    <a:pt x="0" y="745489"/>
                  </a:lnTo>
                  <a:lnTo>
                    <a:pt x="0" y="750569"/>
                  </a:lnTo>
                  <a:lnTo>
                    <a:pt x="26669" y="750569"/>
                  </a:lnTo>
                  <a:lnTo>
                    <a:pt x="26669" y="745489"/>
                  </a:lnTo>
                  <a:close/>
                </a:path>
                <a:path w="26669" h="956309">
                  <a:moveTo>
                    <a:pt x="26669" y="739139"/>
                  </a:moveTo>
                  <a:lnTo>
                    <a:pt x="0" y="739139"/>
                  </a:lnTo>
                  <a:lnTo>
                    <a:pt x="0" y="744219"/>
                  </a:lnTo>
                  <a:lnTo>
                    <a:pt x="26669" y="744219"/>
                  </a:lnTo>
                  <a:lnTo>
                    <a:pt x="26669" y="739139"/>
                  </a:lnTo>
                  <a:close/>
                </a:path>
                <a:path w="26669" h="956309">
                  <a:moveTo>
                    <a:pt x="26669" y="732789"/>
                  </a:moveTo>
                  <a:lnTo>
                    <a:pt x="0" y="732789"/>
                  </a:lnTo>
                  <a:lnTo>
                    <a:pt x="0" y="737869"/>
                  </a:lnTo>
                  <a:lnTo>
                    <a:pt x="26669" y="737869"/>
                  </a:lnTo>
                  <a:lnTo>
                    <a:pt x="26669" y="732789"/>
                  </a:lnTo>
                  <a:close/>
                </a:path>
                <a:path w="26669" h="956309">
                  <a:moveTo>
                    <a:pt x="26669" y="726439"/>
                  </a:moveTo>
                  <a:lnTo>
                    <a:pt x="0" y="726439"/>
                  </a:lnTo>
                  <a:lnTo>
                    <a:pt x="0" y="731519"/>
                  </a:lnTo>
                  <a:lnTo>
                    <a:pt x="26669" y="731519"/>
                  </a:lnTo>
                  <a:lnTo>
                    <a:pt x="26669" y="726439"/>
                  </a:lnTo>
                  <a:close/>
                </a:path>
                <a:path w="26669" h="956309">
                  <a:moveTo>
                    <a:pt x="26669" y="720089"/>
                  </a:moveTo>
                  <a:lnTo>
                    <a:pt x="0" y="720089"/>
                  </a:lnTo>
                  <a:lnTo>
                    <a:pt x="0" y="725169"/>
                  </a:lnTo>
                  <a:lnTo>
                    <a:pt x="26669" y="725169"/>
                  </a:lnTo>
                  <a:lnTo>
                    <a:pt x="26669" y="720089"/>
                  </a:lnTo>
                  <a:close/>
                </a:path>
                <a:path w="26669" h="956309">
                  <a:moveTo>
                    <a:pt x="26669" y="712469"/>
                  </a:moveTo>
                  <a:lnTo>
                    <a:pt x="0" y="712469"/>
                  </a:lnTo>
                  <a:lnTo>
                    <a:pt x="0" y="718819"/>
                  </a:lnTo>
                  <a:lnTo>
                    <a:pt x="26669" y="718819"/>
                  </a:lnTo>
                  <a:lnTo>
                    <a:pt x="26669" y="712469"/>
                  </a:lnTo>
                  <a:close/>
                </a:path>
                <a:path w="26669" h="956309">
                  <a:moveTo>
                    <a:pt x="26669" y="707389"/>
                  </a:moveTo>
                  <a:lnTo>
                    <a:pt x="0" y="707389"/>
                  </a:lnTo>
                  <a:lnTo>
                    <a:pt x="0" y="711199"/>
                  </a:lnTo>
                  <a:lnTo>
                    <a:pt x="26669" y="711199"/>
                  </a:lnTo>
                  <a:lnTo>
                    <a:pt x="26669" y="707389"/>
                  </a:lnTo>
                  <a:close/>
                </a:path>
                <a:path w="26669" h="956309">
                  <a:moveTo>
                    <a:pt x="26669" y="699769"/>
                  </a:moveTo>
                  <a:lnTo>
                    <a:pt x="0" y="699769"/>
                  </a:lnTo>
                  <a:lnTo>
                    <a:pt x="0" y="706119"/>
                  </a:lnTo>
                  <a:lnTo>
                    <a:pt x="26669" y="706119"/>
                  </a:lnTo>
                  <a:lnTo>
                    <a:pt x="26669" y="699769"/>
                  </a:lnTo>
                  <a:close/>
                </a:path>
                <a:path w="26669" h="956309">
                  <a:moveTo>
                    <a:pt x="26669" y="694689"/>
                  </a:moveTo>
                  <a:lnTo>
                    <a:pt x="0" y="694689"/>
                  </a:lnTo>
                  <a:lnTo>
                    <a:pt x="0" y="698499"/>
                  </a:lnTo>
                  <a:lnTo>
                    <a:pt x="26669" y="698499"/>
                  </a:lnTo>
                  <a:lnTo>
                    <a:pt x="26669" y="694689"/>
                  </a:lnTo>
                  <a:close/>
                </a:path>
                <a:path w="26669" h="956309">
                  <a:moveTo>
                    <a:pt x="26669" y="675639"/>
                  </a:moveTo>
                  <a:lnTo>
                    <a:pt x="0" y="675639"/>
                  </a:lnTo>
                  <a:lnTo>
                    <a:pt x="0" y="693419"/>
                  </a:lnTo>
                  <a:lnTo>
                    <a:pt x="26669" y="693419"/>
                  </a:lnTo>
                  <a:lnTo>
                    <a:pt x="26669" y="675639"/>
                  </a:lnTo>
                  <a:close/>
                </a:path>
                <a:path w="26669" h="956309">
                  <a:moveTo>
                    <a:pt x="26669" y="669289"/>
                  </a:moveTo>
                  <a:lnTo>
                    <a:pt x="0" y="669289"/>
                  </a:lnTo>
                  <a:lnTo>
                    <a:pt x="0" y="674369"/>
                  </a:lnTo>
                  <a:lnTo>
                    <a:pt x="26669" y="674369"/>
                  </a:lnTo>
                  <a:lnTo>
                    <a:pt x="26669" y="669289"/>
                  </a:lnTo>
                  <a:close/>
                </a:path>
                <a:path w="26669" h="956309">
                  <a:moveTo>
                    <a:pt x="26669" y="664209"/>
                  </a:moveTo>
                  <a:lnTo>
                    <a:pt x="0" y="664209"/>
                  </a:lnTo>
                  <a:lnTo>
                    <a:pt x="0" y="668019"/>
                  </a:lnTo>
                  <a:lnTo>
                    <a:pt x="26669" y="668019"/>
                  </a:lnTo>
                  <a:lnTo>
                    <a:pt x="26669" y="664209"/>
                  </a:lnTo>
                  <a:close/>
                </a:path>
              </a:pathLst>
            </a:custGeom>
            <a:solidFill>
              <a:srgbClr val="2B2B2B"/>
            </a:solidFill>
          </p:spPr>
          <p:txBody>
            <a:bodyPr bIns="0" lIns="0" rIns="0" rtlCol="0" tIns="0" wrap="square"/>
            <a:p/>
          </p:txBody>
        </p:sp>
        <p:sp>
          <p:nvSpPr>
            <p:cNvPr id="1049002" name="object 281"/>
            <p:cNvSpPr/>
            <p:nvPr/>
          </p:nvSpPr>
          <p:spPr>
            <a:xfrm>
              <a:off x="1019809" y="5551169"/>
              <a:ext cx="26670" cy="969010"/>
            </a:xfrm>
            <a:custGeom>
              <a:avLst/>
              <a:ahLst/>
              <a:rect l="l" t="t" r="r" b="b"/>
              <a:pathLst>
                <a:path w="26669" h="969009">
                  <a:moveTo>
                    <a:pt x="3809" y="0"/>
                  </a:moveTo>
                  <a:lnTo>
                    <a:pt x="0" y="0"/>
                  </a:lnTo>
                  <a:lnTo>
                    <a:pt x="0" y="2539"/>
                  </a:lnTo>
                  <a:lnTo>
                    <a:pt x="8890" y="2539"/>
                  </a:lnTo>
                  <a:lnTo>
                    <a:pt x="8890" y="1270"/>
                  </a:lnTo>
                  <a:lnTo>
                    <a:pt x="3809" y="1270"/>
                  </a:lnTo>
                  <a:lnTo>
                    <a:pt x="3809" y="0"/>
                  </a:lnTo>
                  <a:close/>
                </a:path>
                <a:path w="26669" h="969009">
                  <a:moveTo>
                    <a:pt x="15240" y="2539"/>
                  </a:moveTo>
                  <a:lnTo>
                    <a:pt x="0" y="2539"/>
                  </a:lnTo>
                  <a:lnTo>
                    <a:pt x="0" y="8889"/>
                  </a:lnTo>
                  <a:lnTo>
                    <a:pt x="26670" y="8889"/>
                  </a:lnTo>
                  <a:lnTo>
                    <a:pt x="26670" y="5079"/>
                  </a:lnTo>
                  <a:lnTo>
                    <a:pt x="20320" y="5079"/>
                  </a:lnTo>
                  <a:lnTo>
                    <a:pt x="20320" y="3809"/>
                  </a:lnTo>
                  <a:lnTo>
                    <a:pt x="15240" y="3809"/>
                  </a:lnTo>
                  <a:lnTo>
                    <a:pt x="15240" y="2539"/>
                  </a:lnTo>
                  <a:close/>
                </a:path>
                <a:path w="26669" h="969009">
                  <a:moveTo>
                    <a:pt x="26670" y="8889"/>
                  </a:moveTo>
                  <a:lnTo>
                    <a:pt x="0" y="8889"/>
                  </a:lnTo>
                  <a:lnTo>
                    <a:pt x="0" y="15239"/>
                  </a:lnTo>
                  <a:lnTo>
                    <a:pt x="26670" y="15239"/>
                  </a:lnTo>
                  <a:lnTo>
                    <a:pt x="26670" y="8889"/>
                  </a:lnTo>
                  <a:close/>
                </a:path>
                <a:path w="26669" h="969009">
                  <a:moveTo>
                    <a:pt x="26670" y="15240"/>
                  </a:moveTo>
                  <a:lnTo>
                    <a:pt x="0" y="15240"/>
                  </a:lnTo>
                  <a:lnTo>
                    <a:pt x="0" y="21589"/>
                  </a:lnTo>
                  <a:lnTo>
                    <a:pt x="26670" y="21589"/>
                  </a:lnTo>
                  <a:lnTo>
                    <a:pt x="26670" y="15240"/>
                  </a:lnTo>
                  <a:close/>
                </a:path>
                <a:path w="26669" h="969009">
                  <a:moveTo>
                    <a:pt x="26670" y="21589"/>
                  </a:moveTo>
                  <a:lnTo>
                    <a:pt x="0" y="21589"/>
                  </a:lnTo>
                  <a:lnTo>
                    <a:pt x="0" y="27939"/>
                  </a:lnTo>
                  <a:lnTo>
                    <a:pt x="26670" y="27939"/>
                  </a:lnTo>
                  <a:lnTo>
                    <a:pt x="26670" y="21589"/>
                  </a:lnTo>
                  <a:close/>
                </a:path>
                <a:path w="26669" h="969009">
                  <a:moveTo>
                    <a:pt x="26670" y="27939"/>
                  </a:moveTo>
                  <a:lnTo>
                    <a:pt x="0" y="27939"/>
                  </a:lnTo>
                  <a:lnTo>
                    <a:pt x="0" y="34289"/>
                  </a:lnTo>
                  <a:lnTo>
                    <a:pt x="26670" y="34289"/>
                  </a:lnTo>
                  <a:lnTo>
                    <a:pt x="26670" y="27939"/>
                  </a:lnTo>
                  <a:close/>
                </a:path>
                <a:path w="26669" h="969009">
                  <a:moveTo>
                    <a:pt x="26670" y="34289"/>
                  </a:moveTo>
                  <a:lnTo>
                    <a:pt x="0" y="34289"/>
                  </a:lnTo>
                  <a:lnTo>
                    <a:pt x="0" y="40639"/>
                  </a:lnTo>
                  <a:lnTo>
                    <a:pt x="26670" y="40639"/>
                  </a:lnTo>
                  <a:lnTo>
                    <a:pt x="26670" y="34289"/>
                  </a:lnTo>
                  <a:close/>
                </a:path>
                <a:path w="26669" h="969009">
                  <a:moveTo>
                    <a:pt x="26670" y="40639"/>
                  </a:moveTo>
                  <a:lnTo>
                    <a:pt x="0" y="40639"/>
                  </a:lnTo>
                  <a:lnTo>
                    <a:pt x="0" y="46989"/>
                  </a:lnTo>
                  <a:lnTo>
                    <a:pt x="26670" y="46989"/>
                  </a:lnTo>
                  <a:lnTo>
                    <a:pt x="26670" y="40639"/>
                  </a:lnTo>
                  <a:close/>
                </a:path>
                <a:path w="26669" h="969009">
                  <a:moveTo>
                    <a:pt x="26670" y="46990"/>
                  </a:moveTo>
                  <a:lnTo>
                    <a:pt x="0" y="46990"/>
                  </a:lnTo>
                  <a:lnTo>
                    <a:pt x="0" y="53339"/>
                  </a:lnTo>
                  <a:lnTo>
                    <a:pt x="26670" y="53339"/>
                  </a:lnTo>
                  <a:lnTo>
                    <a:pt x="26670" y="46990"/>
                  </a:lnTo>
                  <a:close/>
                </a:path>
                <a:path w="26669" h="969009">
                  <a:moveTo>
                    <a:pt x="26670" y="53340"/>
                  </a:moveTo>
                  <a:lnTo>
                    <a:pt x="0" y="53340"/>
                  </a:lnTo>
                  <a:lnTo>
                    <a:pt x="0" y="59689"/>
                  </a:lnTo>
                  <a:lnTo>
                    <a:pt x="26670" y="59689"/>
                  </a:lnTo>
                  <a:lnTo>
                    <a:pt x="26670" y="53340"/>
                  </a:lnTo>
                  <a:close/>
                </a:path>
                <a:path w="26669" h="969009">
                  <a:moveTo>
                    <a:pt x="26670" y="59689"/>
                  </a:moveTo>
                  <a:lnTo>
                    <a:pt x="0" y="59689"/>
                  </a:lnTo>
                  <a:lnTo>
                    <a:pt x="0" y="66039"/>
                  </a:lnTo>
                  <a:lnTo>
                    <a:pt x="26670" y="66039"/>
                  </a:lnTo>
                  <a:lnTo>
                    <a:pt x="26670" y="59689"/>
                  </a:lnTo>
                  <a:close/>
                </a:path>
                <a:path w="26669" h="969009">
                  <a:moveTo>
                    <a:pt x="26670" y="66039"/>
                  </a:moveTo>
                  <a:lnTo>
                    <a:pt x="0" y="66039"/>
                  </a:lnTo>
                  <a:lnTo>
                    <a:pt x="0" y="72389"/>
                  </a:lnTo>
                  <a:lnTo>
                    <a:pt x="26670" y="72389"/>
                  </a:lnTo>
                  <a:lnTo>
                    <a:pt x="26670" y="66039"/>
                  </a:lnTo>
                  <a:close/>
                </a:path>
                <a:path w="26669" h="969009">
                  <a:moveTo>
                    <a:pt x="26670" y="72389"/>
                  </a:moveTo>
                  <a:lnTo>
                    <a:pt x="0" y="72389"/>
                  </a:lnTo>
                  <a:lnTo>
                    <a:pt x="0" y="78739"/>
                  </a:lnTo>
                  <a:lnTo>
                    <a:pt x="26670" y="78739"/>
                  </a:lnTo>
                  <a:lnTo>
                    <a:pt x="26670" y="72389"/>
                  </a:lnTo>
                  <a:close/>
                </a:path>
                <a:path w="26669" h="969009">
                  <a:moveTo>
                    <a:pt x="26670" y="78739"/>
                  </a:moveTo>
                  <a:lnTo>
                    <a:pt x="0" y="78739"/>
                  </a:lnTo>
                  <a:lnTo>
                    <a:pt x="0" y="85089"/>
                  </a:lnTo>
                  <a:lnTo>
                    <a:pt x="26670" y="85089"/>
                  </a:lnTo>
                  <a:lnTo>
                    <a:pt x="26670" y="78739"/>
                  </a:lnTo>
                  <a:close/>
                </a:path>
                <a:path w="26669" h="969009">
                  <a:moveTo>
                    <a:pt x="26670" y="85090"/>
                  </a:moveTo>
                  <a:lnTo>
                    <a:pt x="0" y="85090"/>
                  </a:lnTo>
                  <a:lnTo>
                    <a:pt x="0" y="97789"/>
                  </a:lnTo>
                  <a:lnTo>
                    <a:pt x="26670" y="97789"/>
                  </a:lnTo>
                  <a:lnTo>
                    <a:pt x="26670" y="85090"/>
                  </a:lnTo>
                  <a:close/>
                </a:path>
                <a:path w="26669" h="969009">
                  <a:moveTo>
                    <a:pt x="26670" y="97789"/>
                  </a:moveTo>
                  <a:lnTo>
                    <a:pt x="0" y="97789"/>
                  </a:lnTo>
                  <a:lnTo>
                    <a:pt x="0" y="104139"/>
                  </a:lnTo>
                  <a:lnTo>
                    <a:pt x="26670" y="104139"/>
                  </a:lnTo>
                  <a:lnTo>
                    <a:pt x="26670" y="97789"/>
                  </a:lnTo>
                  <a:close/>
                </a:path>
                <a:path w="26669" h="969009">
                  <a:moveTo>
                    <a:pt x="26670" y="104139"/>
                  </a:moveTo>
                  <a:lnTo>
                    <a:pt x="0" y="104139"/>
                  </a:lnTo>
                  <a:lnTo>
                    <a:pt x="0" y="110489"/>
                  </a:lnTo>
                  <a:lnTo>
                    <a:pt x="26670" y="110489"/>
                  </a:lnTo>
                  <a:lnTo>
                    <a:pt x="26670" y="104139"/>
                  </a:lnTo>
                  <a:close/>
                </a:path>
                <a:path w="26669" h="969009">
                  <a:moveTo>
                    <a:pt x="26670" y="110489"/>
                  </a:moveTo>
                  <a:lnTo>
                    <a:pt x="0" y="110489"/>
                  </a:lnTo>
                  <a:lnTo>
                    <a:pt x="0" y="123189"/>
                  </a:lnTo>
                  <a:lnTo>
                    <a:pt x="26670" y="123189"/>
                  </a:lnTo>
                  <a:lnTo>
                    <a:pt x="26670" y="110489"/>
                  </a:lnTo>
                  <a:close/>
                </a:path>
                <a:path w="26669" h="969009">
                  <a:moveTo>
                    <a:pt x="26670" y="123189"/>
                  </a:moveTo>
                  <a:lnTo>
                    <a:pt x="0" y="123189"/>
                  </a:lnTo>
                  <a:lnTo>
                    <a:pt x="0" y="129539"/>
                  </a:lnTo>
                  <a:lnTo>
                    <a:pt x="26670" y="129539"/>
                  </a:lnTo>
                  <a:lnTo>
                    <a:pt x="26670" y="123189"/>
                  </a:lnTo>
                  <a:close/>
                </a:path>
                <a:path w="26669" h="969009">
                  <a:moveTo>
                    <a:pt x="26670" y="129539"/>
                  </a:moveTo>
                  <a:lnTo>
                    <a:pt x="0" y="129539"/>
                  </a:lnTo>
                  <a:lnTo>
                    <a:pt x="0" y="135889"/>
                  </a:lnTo>
                  <a:lnTo>
                    <a:pt x="26670" y="135889"/>
                  </a:lnTo>
                  <a:lnTo>
                    <a:pt x="26670" y="129539"/>
                  </a:lnTo>
                  <a:close/>
                </a:path>
                <a:path w="26669" h="969009">
                  <a:moveTo>
                    <a:pt x="26670" y="135889"/>
                  </a:moveTo>
                  <a:lnTo>
                    <a:pt x="0" y="135889"/>
                  </a:lnTo>
                  <a:lnTo>
                    <a:pt x="0" y="142239"/>
                  </a:lnTo>
                  <a:lnTo>
                    <a:pt x="26670" y="142239"/>
                  </a:lnTo>
                  <a:lnTo>
                    <a:pt x="26670" y="135889"/>
                  </a:lnTo>
                  <a:close/>
                </a:path>
                <a:path w="26669" h="969009">
                  <a:moveTo>
                    <a:pt x="26670" y="142239"/>
                  </a:moveTo>
                  <a:lnTo>
                    <a:pt x="0" y="142239"/>
                  </a:lnTo>
                  <a:lnTo>
                    <a:pt x="0" y="165099"/>
                  </a:lnTo>
                  <a:lnTo>
                    <a:pt x="26670" y="165099"/>
                  </a:lnTo>
                  <a:lnTo>
                    <a:pt x="26670" y="142239"/>
                  </a:lnTo>
                  <a:close/>
                </a:path>
                <a:path w="26669" h="969009">
                  <a:moveTo>
                    <a:pt x="26670" y="165100"/>
                  </a:moveTo>
                  <a:lnTo>
                    <a:pt x="0" y="165100"/>
                  </a:lnTo>
                  <a:lnTo>
                    <a:pt x="0" y="167639"/>
                  </a:lnTo>
                  <a:lnTo>
                    <a:pt x="26670" y="167639"/>
                  </a:lnTo>
                  <a:lnTo>
                    <a:pt x="26670" y="165100"/>
                  </a:lnTo>
                  <a:close/>
                </a:path>
                <a:path w="26669" h="969009">
                  <a:moveTo>
                    <a:pt x="26670" y="167639"/>
                  </a:moveTo>
                  <a:lnTo>
                    <a:pt x="0" y="167639"/>
                  </a:lnTo>
                  <a:lnTo>
                    <a:pt x="0" y="171449"/>
                  </a:lnTo>
                  <a:lnTo>
                    <a:pt x="26670" y="171449"/>
                  </a:lnTo>
                  <a:lnTo>
                    <a:pt x="26670" y="167639"/>
                  </a:lnTo>
                  <a:close/>
                </a:path>
                <a:path w="26669" h="969009">
                  <a:moveTo>
                    <a:pt x="26670" y="171449"/>
                  </a:moveTo>
                  <a:lnTo>
                    <a:pt x="0" y="171449"/>
                  </a:lnTo>
                  <a:lnTo>
                    <a:pt x="0" y="173989"/>
                  </a:lnTo>
                  <a:lnTo>
                    <a:pt x="26670" y="173989"/>
                  </a:lnTo>
                  <a:lnTo>
                    <a:pt x="26670" y="171449"/>
                  </a:lnTo>
                  <a:close/>
                </a:path>
                <a:path w="26669" h="969009">
                  <a:moveTo>
                    <a:pt x="26670" y="173989"/>
                  </a:moveTo>
                  <a:lnTo>
                    <a:pt x="0" y="173989"/>
                  </a:lnTo>
                  <a:lnTo>
                    <a:pt x="0" y="177799"/>
                  </a:lnTo>
                  <a:lnTo>
                    <a:pt x="26670" y="177799"/>
                  </a:lnTo>
                  <a:lnTo>
                    <a:pt x="26670" y="173989"/>
                  </a:lnTo>
                  <a:close/>
                </a:path>
                <a:path w="26669" h="969009">
                  <a:moveTo>
                    <a:pt x="26670" y="177799"/>
                  </a:moveTo>
                  <a:lnTo>
                    <a:pt x="0" y="177799"/>
                  </a:lnTo>
                  <a:lnTo>
                    <a:pt x="0" y="184149"/>
                  </a:lnTo>
                  <a:lnTo>
                    <a:pt x="26670" y="184149"/>
                  </a:lnTo>
                  <a:lnTo>
                    <a:pt x="26670" y="177799"/>
                  </a:lnTo>
                  <a:close/>
                </a:path>
                <a:path w="26669" h="969009">
                  <a:moveTo>
                    <a:pt x="26670" y="184149"/>
                  </a:moveTo>
                  <a:lnTo>
                    <a:pt x="0" y="184149"/>
                  </a:lnTo>
                  <a:lnTo>
                    <a:pt x="0" y="186689"/>
                  </a:lnTo>
                  <a:lnTo>
                    <a:pt x="26670" y="186689"/>
                  </a:lnTo>
                  <a:lnTo>
                    <a:pt x="26670" y="184149"/>
                  </a:lnTo>
                  <a:close/>
                </a:path>
                <a:path w="26669" h="969009">
                  <a:moveTo>
                    <a:pt x="26670" y="186689"/>
                  </a:moveTo>
                  <a:lnTo>
                    <a:pt x="0" y="186689"/>
                  </a:lnTo>
                  <a:lnTo>
                    <a:pt x="0" y="190499"/>
                  </a:lnTo>
                  <a:lnTo>
                    <a:pt x="26670" y="190499"/>
                  </a:lnTo>
                  <a:lnTo>
                    <a:pt x="26670" y="186689"/>
                  </a:lnTo>
                  <a:close/>
                </a:path>
                <a:path w="26669" h="969009">
                  <a:moveTo>
                    <a:pt x="26670" y="190499"/>
                  </a:moveTo>
                  <a:lnTo>
                    <a:pt x="0" y="190499"/>
                  </a:lnTo>
                  <a:lnTo>
                    <a:pt x="0" y="193039"/>
                  </a:lnTo>
                  <a:lnTo>
                    <a:pt x="26670" y="193039"/>
                  </a:lnTo>
                  <a:lnTo>
                    <a:pt x="26670" y="190499"/>
                  </a:lnTo>
                  <a:close/>
                </a:path>
                <a:path w="26669" h="969009">
                  <a:moveTo>
                    <a:pt x="26670" y="193039"/>
                  </a:moveTo>
                  <a:lnTo>
                    <a:pt x="0" y="193039"/>
                  </a:lnTo>
                  <a:lnTo>
                    <a:pt x="0" y="196849"/>
                  </a:lnTo>
                  <a:lnTo>
                    <a:pt x="26670" y="196849"/>
                  </a:lnTo>
                  <a:lnTo>
                    <a:pt x="26670" y="193039"/>
                  </a:lnTo>
                  <a:close/>
                </a:path>
                <a:path w="26669" h="969009">
                  <a:moveTo>
                    <a:pt x="26670" y="196850"/>
                  </a:moveTo>
                  <a:lnTo>
                    <a:pt x="0" y="196850"/>
                  </a:lnTo>
                  <a:lnTo>
                    <a:pt x="0" y="199389"/>
                  </a:lnTo>
                  <a:lnTo>
                    <a:pt x="26670" y="199389"/>
                  </a:lnTo>
                  <a:lnTo>
                    <a:pt x="26670" y="196850"/>
                  </a:lnTo>
                  <a:close/>
                </a:path>
                <a:path w="26669" h="969009">
                  <a:moveTo>
                    <a:pt x="26670" y="199389"/>
                  </a:moveTo>
                  <a:lnTo>
                    <a:pt x="0" y="199389"/>
                  </a:lnTo>
                  <a:lnTo>
                    <a:pt x="0" y="203199"/>
                  </a:lnTo>
                  <a:lnTo>
                    <a:pt x="26670" y="203199"/>
                  </a:lnTo>
                  <a:lnTo>
                    <a:pt x="26670" y="199389"/>
                  </a:lnTo>
                  <a:close/>
                </a:path>
                <a:path w="26669" h="969009">
                  <a:moveTo>
                    <a:pt x="26670" y="203199"/>
                  </a:moveTo>
                  <a:lnTo>
                    <a:pt x="0" y="203199"/>
                  </a:lnTo>
                  <a:lnTo>
                    <a:pt x="0" y="205739"/>
                  </a:lnTo>
                  <a:lnTo>
                    <a:pt x="26670" y="205739"/>
                  </a:lnTo>
                  <a:lnTo>
                    <a:pt x="26670" y="203199"/>
                  </a:lnTo>
                  <a:close/>
                </a:path>
                <a:path w="26669" h="969009">
                  <a:moveTo>
                    <a:pt x="26670" y="205739"/>
                  </a:moveTo>
                  <a:lnTo>
                    <a:pt x="0" y="205739"/>
                  </a:lnTo>
                  <a:lnTo>
                    <a:pt x="0" y="209549"/>
                  </a:lnTo>
                  <a:lnTo>
                    <a:pt x="26670" y="209549"/>
                  </a:lnTo>
                  <a:lnTo>
                    <a:pt x="26670" y="205739"/>
                  </a:lnTo>
                  <a:close/>
                </a:path>
                <a:path w="26669" h="969009">
                  <a:moveTo>
                    <a:pt x="26670" y="209549"/>
                  </a:moveTo>
                  <a:lnTo>
                    <a:pt x="0" y="209549"/>
                  </a:lnTo>
                  <a:lnTo>
                    <a:pt x="0" y="212089"/>
                  </a:lnTo>
                  <a:lnTo>
                    <a:pt x="26670" y="212089"/>
                  </a:lnTo>
                  <a:lnTo>
                    <a:pt x="26670" y="209549"/>
                  </a:lnTo>
                  <a:close/>
                </a:path>
                <a:path w="26669" h="969009">
                  <a:moveTo>
                    <a:pt x="26670" y="212089"/>
                  </a:moveTo>
                  <a:lnTo>
                    <a:pt x="0" y="212089"/>
                  </a:lnTo>
                  <a:lnTo>
                    <a:pt x="0" y="218439"/>
                  </a:lnTo>
                  <a:lnTo>
                    <a:pt x="26670" y="218439"/>
                  </a:lnTo>
                  <a:lnTo>
                    <a:pt x="26670" y="212089"/>
                  </a:lnTo>
                  <a:close/>
                </a:path>
                <a:path w="26669" h="969009">
                  <a:moveTo>
                    <a:pt x="26670" y="218439"/>
                  </a:moveTo>
                  <a:lnTo>
                    <a:pt x="0" y="218439"/>
                  </a:lnTo>
                  <a:lnTo>
                    <a:pt x="0" y="224789"/>
                  </a:lnTo>
                  <a:lnTo>
                    <a:pt x="26670" y="224789"/>
                  </a:lnTo>
                  <a:lnTo>
                    <a:pt x="26670" y="218439"/>
                  </a:lnTo>
                  <a:close/>
                </a:path>
                <a:path w="26669" h="969009">
                  <a:moveTo>
                    <a:pt x="26670" y="224789"/>
                  </a:moveTo>
                  <a:lnTo>
                    <a:pt x="0" y="224789"/>
                  </a:lnTo>
                  <a:lnTo>
                    <a:pt x="0" y="228599"/>
                  </a:lnTo>
                  <a:lnTo>
                    <a:pt x="26670" y="228599"/>
                  </a:lnTo>
                  <a:lnTo>
                    <a:pt x="26670" y="224789"/>
                  </a:lnTo>
                  <a:close/>
                </a:path>
                <a:path w="26669" h="969009">
                  <a:moveTo>
                    <a:pt x="26670" y="228599"/>
                  </a:moveTo>
                  <a:lnTo>
                    <a:pt x="0" y="228599"/>
                  </a:lnTo>
                  <a:lnTo>
                    <a:pt x="0" y="231139"/>
                  </a:lnTo>
                  <a:lnTo>
                    <a:pt x="26670" y="231139"/>
                  </a:lnTo>
                  <a:lnTo>
                    <a:pt x="26670" y="228599"/>
                  </a:lnTo>
                  <a:close/>
                </a:path>
                <a:path w="26669" h="969009">
                  <a:moveTo>
                    <a:pt x="26670" y="231139"/>
                  </a:moveTo>
                  <a:lnTo>
                    <a:pt x="0" y="231139"/>
                  </a:lnTo>
                  <a:lnTo>
                    <a:pt x="0" y="266699"/>
                  </a:lnTo>
                  <a:lnTo>
                    <a:pt x="26670" y="266699"/>
                  </a:lnTo>
                  <a:lnTo>
                    <a:pt x="26670" y="231139"/>
                  </a:lnTo>
                  <a:close/>
                </a:path>
                <a:path w="26669" h="969009">
                  <a:moveTo>
                    <a:pt x="26670" y="266699"/>
                  </a:moveTo>
                  <a:lnTo>
                    <a:pt x="0" y="266699"/>
                  </a:lnTo>
                  <a:lnTo>
                    <a:pt x="0" y="269239"/>
                  </a:lnTo>
                  <a:lnTo>
                    <a:pt x="26670" y="269239"/>
                  </a:lnTo>
                  <a:lnTo>
                    <a:pt x="26670" y="266699"/>
                  </a:lnTo>
                  <a:close/>
                </a:path>
                <a:path w="26669" h="969009">
                  <a:moveTo>
                    <a:pt x="26670" y="269239"/>
                  </a:moveTo>
                  <a:lnTo>
                    <a:pt x="0" y="269239"/>
                  </a:lnTo>
                  <a:lnTo>
                    <a:pt x="0" y="273049"/>
                  </a:lnTo>
                  <a:lnTo>
                    <a:pt x="26670" y="273049"/>
                  </a:lnTo>
                  <a:lnTo>
                    <a:pt x="26670" y="269239"/>
                  </a:lnTo>
                  <a:close/>
                </a:path>
                <a:path w="26669" h="969009">
                  <a:moveTo>
                    <a:pt x="26670" y="273050"/>
                  </a:moveTo>
                  <a:lnTo>
                    <a:pt x="0" y="273050"/>
                  </a:lnTo>
                  <a:lnTo>
                    <a:pt x="0" y="275589"/>
                  </a:lnTo>
                  <a:lnTo>
                    <a:pt x="26670" y="275589"/>
                  </a:lnTo>
                  <a:lnTo>
                    <a:pt x="26670" y="273050"/>
                  </a:lnTo>
                  <a:close/>
                </a:path>
                <a:path w="26669" h="969009">
                  <a:moveTo>
                    <a:pt x="26670" y="275589"/>
                  </a:moveTo>
                  <a:lnTo>
                    <a:pt x="0" y="275589"/>
                  </a:lnTo>
                  <a:lnTo>
                    <a:pt x="0" y="279399"/>
                  </a:lnTo>
                  <a:lnTo>
                    <a:pt x="26670" y="279399"/>
                  </a:lnTo>
                  <a:lnTo>
                    <a:pt x="26670" y="275589"/>
                  </a:lnTo>
                  <a:close/>
                </a:path>
                <a:path w="26669" h="969009">
                  <a:moveTo>
                    <a:pt x="26670" y="279399"/>
                  </a:moveTo>
                  <a:lnTo>
                    <a:pt x="0" y="279399"/>
                  </a:lnTo>
                  <a:lnTo>
                    <a:pt x="0" y="283209"/>
                  </a:lnTo>
                  <a:lnTo>
                    <a:pt x="26670" y="283209"/>
                  </a:lnTo>
                  <a:lnTo>
                    <a:pt x="26670" y="279399"/>
                  </a:lnTo>
                  <a:close/>
                </a:path>
                <a:path w="26669" h="969009">
                  <a:moveTo>
                    <a:pt x="2540" y="353059"/>
                  </a:moveTo>
                  <a:lnTo>
                    <a:pt x="0" y="353059"/>
                  </a:lnTo>
                  <a:lnTo>
                    <a:pt x="0" y="355599"/>
                  </a:lnTo>
                  <a:lnTo>
                    <a:pt x="6350" y="355599"/>
                  </a:lnTo>
                  <a:lnTo>
                    <a:pt x="6350" y="354329"/>
                  </a:lnTo>
                  <a:lnTo>
                    <a:pt x="2540" y="354329"/>
                  </a:lnTo>
                  <a:lnTo>
                    <a:pt x="2540" y="353059"/>
                  </a:lnTo>
                  <a:close/>
                </a:path>
                <a:path w="26669" h="969009">
                  <a:moveTo>
                    <a:pt x="11429" y="355599"/>
                  </a:moveTo>
                  <a:lnTo>
                    <a:pt x="0" y="355599"/>
                  </a:lnTo>
                  <a:lnTo>
                    <a:pt x="0" y="364489"/>
                  </a:lnTo>
                  <a:lnTo>
                    <a:pt x="26670" y="364489"/>
                  </a:lnTo>
                  <a:lnTo>
                    <a:pt x="26670" y="359409"/>
                  </a:lnTo>
                  <a:lnTo>
                    <a:pt x="20320" y="359409"/>
                  </a:lnTo>
                  <a:lnTo>
                    <a:pt x="20320" y="358139"/>
                  </a:lnTo>
                  <a:lnTo>
                    <a:pt x="15240" y="358139"/>
                  </a:lnTo>
                  <a:lnTo>
                    <a:pt x="15240" y="356869"/>
                  </a:lnTo>
                  <a:lnTo>
                    <a:pt x="11429" y="356869"/>
                  </a:lnTo>
                  <a:lnTo>
                    <a:pt x="11429" y="355599"/>
                  </a:lnTo>
                  <a:close/>
                </a:path>
                <a:path w="26669" h="969009">
                  <a:moveTo>
                    <a:pt x="26670" y="364489"/>
                  </a:moveTo>
                  <a:lnTo>
                    <a:pt x="0" y="364489"/>
                  </a:lnTo>
                  <a:lnTo>
                    <a:pt x="0" y="368299"/>
                  </a:lnTo>
                  <a:lnTo>
                    <a:pt x="26670" y="368299"/>
                  </a:lnTo>
                  <a:lnTo>
                    <a:pt x="26670" y="364489"/>
                  </a:lnTo>
                  <a:close/>
                </a:path>
                <a:path w="26669" h="969009">
                  <a:moveTo>
                    <a:pt x="26670" y="368299"/>
                  </a:moveTo>
                  <a:lnTo>
                    <a:pt x="0" y="368299"/>
                  </a:lnTo>
                  <a:lnTo>
                    <a:pt x="0" y="370839"/>
                  </a:lnTo>
                  <a:lnTo>
                    <a:pt x="26670" y="370839"/>
                  </a:lnTo>
                  <a:lnTo>
                    <a:pt x="26670" y="368299"/>
                  </a:lnTo>
                  <a:close/>
                </a:path>
                <a:path w="26669" h="969009">
                  <a:moveTo>
                    <a:pt x="26670" y="370839"/>
                  </a:moveTo>
                  <a:lnTo>
                    <a:pt x="0" y="370839"/>
                  </a:lnTo>
                  <a:lnTo>
                    <a:pt x="0" y="374649"/>
                  </a:lnTo>
                  <a:lnTo>
                    <a:pt x="26670" y="374649"/>
                  </a:lnTo>
                  <a:lnTo>
                    <a:pt x="26670" y="370839"/>
                  </a:lnTo>
                  <a:close/>
                </a:path>
                <a:path w="26669" h="969009">
                  <a:moveTo>
                    <a:pt x="26670" y="374650"/>
                  </a:moveTo>
                  <a:lnTo>
                    <a:pt x="0" y="374650"/>
                  </a:lnTo>
                  <a:lnTo>
                    <a:pt x="0" y="377189"/>
                  </a:lnTo>
                  <a:lnTo>
                    <a:pt x="26670" y="377189"/>
                  </a:lnTo>
                  <a:lnTo>
                    <a:pt x="26670" y="374650"/>
                  </a:lnTo>
                  <a:close/>
                </a:path>
                <a:path w="26669" h="969009">
                  <a:moveTo>
                    <a:pt x="26670" y="377189"/>
                  </a:moveTo>
                  <a:lnTo>
                    <a:pt x="0" y="377189"/>
                  </a:lnTo>
                  <a:lnTo>
                    <a:pt x="0" y="380999"/>
                  </a:lnTo>
                  <a:lnTo>
                    <a:pt x="26670" y="380999"/>
                  </a:lnTo>
                  <a:lnTo>
                    <a:pt x="26670" y="377189"/>
                  </a:lnTo>
                  <a:close/>
                </a:path>
                <a:path w="26669" h="969009">
                  <a:moveTo>
                    <a:pt x="26670" y="381000"/>
                  </a:moveTo>
                  <a:lnTo>
                    <a:pt x="0" y="381000"/>
                  </a:lnTo>
                  <a:lnTo>
                    <a:pt x="0" y="389889"/>
                  </a:lnTo>
                  <a:lnTo>
                    <a:pt x="26670" y="389889"/>
                  </a:lnTo>
                  <a:lnTo>
                    <a:pt x="26670" y="381000"/>
                  </a:lnTo>
                  <a:close/>
                </a:path>
                <a:path w="26669" h="969009">
                  <a:moveTo>
                    <a:pt x="26670" y="389889"/>
                  </a:moveTo>
                  <a:lnTo>
                    <a:pt x="0" y="389889"/>
                  </a:lnTo>
                  <a:lnTo>
                    <a:pt x="0" y="393699"/>
                  </a:lnTo>
                  <a:lnTo>
                    <a:pt x="26670" y="393699"/>
                  </a:lnTo>
                  <a:lnTo>
                    <a:pt x="26670" y="389889"/>
                  </a:lnTo>
                  <a:close/>
                </a:path>
                <a:path w="26669" h="969009">
                  <a:moveTo>
                    <a:pt x="26670" y="393699"/>
                  </a:moveTo>
                  <a:lnTo>
                    <a:pt x="0" y="393699"/>
                  </a:lnTo>
                  <a:lnTo>
                    <a:pt x="0" y="396239"/>
                  </a:lnTo>
                  <a:lnTo>
                    <a:pt x="26670" y="396239"/>
                  </a:lnTo>
                  <a:lnTo>
                    <a:pt x="26670" y="393699"/>
                  </a:lnTo>
                  <a:close/>
                </a:path>
                <a:path w="26669" h="969009">
                  <a:moveTo>
                    <a:pt x="26670" y="396239"/>
                  </a:moveTo>
                  <a:lnTo>
                    <a:pt x="0" y="396239"/>
                  </a:lnTo>
                  <a:lnTo>
                    <a:pt x="0" y="400049"/>
                  </a:lnTo>
                  <a:lnTo>
                    <a:pt x="26670" y="400049"/>
                  </a:lnTo>
                  <a:lnTo>
                    <a:pt x="26670" y="396239"/>
                  </a:lnTo>
                  <a:close/>
                </a:path>
                <a:path w="26669" h="969009">
                  <a:moveTo>
                    <a:pt x="26670" y="400050"/>
                  </a:moveTo>
                  <a:lnTo>
                    <a:pt x="0" y="400050"/>
                  </a:lnTo>
                  <a:lnTo>
                    <a:pt x="0" y="402589"/>
                  </a:lnTo>
                  <a:lnTo>
                    <a:pt x="26670" y="402589"/>
                  </a:lnTo>
                  <a:lnTo>
                    <a:pt x="26670" y="400050"/>
                  </a:lnTo>
                  <a:close/>
                </a:path>
                <a:path w="26669" h="969009">
                  <a:moveTo>
                    <a:pt x="26670" y="402589"/>
                  </a:moveTo>
                  <a:lnTo>
                    <a:pt x="0" y="402589"/>
                  </a:lnTo>
                  <a:lnTo>
                    <a:pt x="0" y="406399"/>
                  </a:lnTo>
                  <a:lnTo>
                    <a:pt x="26670" y="406399"/>
                  </a:lnTo>
                  <a:lnTo>
                    <a:pt x="26670" y="402589"/>
                  </a:lnTo>
                  <a:close/>
                </a:path>
                <a:path w="26669" h="969009">
                  <a:moveTo>
                    <a:pt x="26670" y="406399"/>
                  </a:moveTo>
                  <a:lnTo>
                    <a:pt x="0" y="406399"/>
                  </a:lnTo>
                  <a:lnTo>
                    <a:pt x="0" y="408939"/>
                  </a:lnTo>
                  <a:lnTo>
                    <a:pt x="26670" y="408939"/>
                  </a:lnTo>
                  <a:lnTo>
                    <a:pt x="26670" y="406399"/>
                  </a:lnTo>
                  <a:close/>
                </a:path>
                <a:path w="26669" h="969009">
                  <a:moveTo>
                    <a:pt x="26670" y="408939"/>
                  </a:moveTo>
                  <a:lnTo>
                    <a:pt x="0" y="408939"/>
                  </a:lnTo>
                  <a:lnTo>
                    <a:pt x="0" y="412749"/>
                  </a:lnTo>
                  <a:lnTo>
                    <a:pt x="26670" y="412749"/>
                  </a:lnTo>
                  <a:lnTo>
                    <a:pt x="26670" y="408939"/>
                  </a:lnTo>
                  <a:close/>
                </a:path>
                <a:path w="26669" h="969009">
                  <a:moveTo>
                    <a:pt x="26670" y="412750"/>
                  </a:moveTo>
                  <a:lnTo>
                    <a:pt x="0" y="412750"/>
                  </a:lnTo>
                  <a:lnTo>
                    <a:pt x="0" y="415289"/>
                  </a:lnTo>
                  <a:lnTo>
                    <a:pt x="26670" y="415289"/>
                  </a:lnTo>
                  <a:lnTo>
                    <a:pt x="26670" y="412750"/>
                  </a:lnTo>
                  <a:close/>
                </a:path>
                <a:path w="26669" h="969009">
                  <a:moveTo>
                    <a:pt x="26670" y="415289"/>
                  </a:moveTo>
                  <a:lnTo>
                    <a:pt x="0" y="415289"/>
                  </a:lnTo>
                  <a:lnTo>
                    <a:pt x="0" y="421639"/>
                  </a:lnTo>
                  <a:lnTo>
                    <a:pt x="26670" y="421639"/>
                  </a:lnTo>
                  <a:lnTo>
                    <a:pt x="26670" y="415289"/>
                  </a:lnTo>
                  <a:close/>
                </a:path>
                <a:path w="26669" h="969009">
                  <a:moveTo>
                    <a:pt x="26670" y="421639"/>
                  </a:moveTo>
                  <a:lnTo>
                    <a:pt x="0" y="421639"/>
                  </a:lnTo>
                  <a:lnTo>
                    <a:pt x="0" y="431799"/>
                  </a:lnTo>
                  <a:lnTo>
                    <a:pt x="26670" y="431799"/>
                  </a:lnTo>
                  <a:lnTo>
                    <a:pt x="26670" y="421639"/>
                  </a:lnTo>
                  <a:close/>
                </a:path>
                <a:path w="26669" h="969009">
                  <a:moveTo>
                    <a:pt x="26670" y="431800"/>
                  </a:moveTo>
                  <a:lnTo>
                    <a:pt x="0" y="431800"/>
                  </a:lnTo>
                  <a:lnTo>
                    <a:pt x="0" y="434339"/>
                  </a:lnTo>
                  <a:lnTo>
                    <a:pt x="26670" y="434339"/>
                  </a:lnTo>
                  <a:lnTo>
                    <a:pt x="26670" y="431800"/>
                  </a:lnTo>
                  <a:close/>
                </a:path>
                <a:path w="26669" h="969009">
                  <a:moveTo>
                    <a:pt x="26670" y="434339"/>
                  </a:moveTo>
                  <a:lnTo>
                    <a:pt x="0" y="434339"/>
                  </a:lnTo>
                  <a:lnTo>
                    <a:pt x="0" y="438149"/>
                  </a:lnTo>
                  <a:lnTo>
                    <a:pt x="26670" y="438149"/>
                  </a:lnTo>
                  <a:lnTo>
                    <a:pt x="26670" y="434339"/>
                  </a:lnTo>
                  <a:close/>
                </a:path>
                <a:path w="26669" h="969009">
                  <a:moveTo>
                    <a:pt x="26670" y="438150"/>
                  </a:moveTo>
                  <a:lnTo>
                    <a:pt x="0" y="438150"/>
                  </a:lnTo>
                  <a:lnTo>
                    <a:pt x="0" y="440689"/>
                  </a:lnTo>
                  <a:lnTo>
                    <a:pt x="26670" y="440689"/>
                  </a:lnTo>
                  <a:lnTo>
                    <a:pt x="26670" y="438150"/>
                  </a:lnTo>
                  <a:close/>
                </a:path>
                <a:path w="26669" h="969009">
                  <a:moveTo>
                    <a:pt x="26670" y="440689"/>
                  </a:moveTo>
                  <a:lnTo>
                    <a:pt x="0" y="440689"/>
                  </a:lnTo>
                  <a:lnTo>
                    <a:pt x="0" y="444499"/>
                  </a:lnTo>
                  <a:lnTo>
                    <a:pt x="26670" y="444499"/>
                  </a:lnTo>
                  <a:lnTo>
                    <a:pt x="26670" y="440689"/>
                  </a:lnTo>
                  <a:close/>
                </a:path>
                <a:path w="26669" h="969009">
                  <a:moveTo>
                    <a:pt x="26670" y="444500"/>
                  </a:moveTo>
                  <a:lnTo>
                    <a:pt x="0" y="444500"/>
                  </a:lnTo>
                  <a:lnTo>
                    <a:pt x="0" y="447039"/>
                  </a:lnTo>
                  <a:lnTo>
                    <a:pt x="26670" y="447039"/>
                  </a:lnTo>
                  <a:lnTo>
                    <a:pt x="26670" y="444500"/>
                  </a:lnTo>
                  <a:close/>
                </a:path>
                <a:path w="26669" h="969009">
                  <a:moveTo>
                    <a:pt x="26670" y="447039"/>
                  </a:moveTo>
                  <a:lnTo>
                    <a:pt x="0" y="447039"/>
                  </a:lnTo>
                  <a:lnTo>
                    <a:pt x="0" y="450849"/>
                  </a:lnTo>
                  <a:lnTo>
                    <a:pt x="26670" y="450849"/>
                  </a:lnTo>
                  <a:lnTo>
                    <a:pt x="26670" y="447039"/>
                  </a:lnTo>
                  <a:close/>
                </a:path>
                <a:path w="26669" h="969009">
                  <a:moveTo>
                    <a:pt x="26670" y="450849"/>
                  </a:moveTo>
                  <a:lnTo>
                    <a:pt x="0" y="450849"/>
                  </a:lnTo>
                  <a:lnTo>
                    <a:pt x="0" y="457199"/>
                  </a:lnTo>
                  <a:lnTo>
                    <a:pt x="26670" y="457199"/>
                  </a:lnTo>
                  <a:lnTo>
                    <a:pt x="26670" y="450849"/>
                  </a:lnTo>
                  <a:close/>
                </a:path>
                <a:path w="26669" h="969009">
                  <a:moveTo>
                    <a:pt x="26670" y="457199"/>
                  </a:moveTo>
                  <a:lnTo>
                    <a:pt x="0" y="457199"/>
                  </a:lnTo>
                  <a:lnTo>
                    <a:pt x="0" y="459739"/>
                  </a:lnTo>
                  <a:lnTo>
                    <a:pt x="26670" y="459739"/>
                  </a:lnTo>
                  <a:lnTo>
                    <a:pt x="26670" y="457199"/>
                  </a:lnTo>
                  <a:close/>
                </a:path>
                <a:path w="26669" h="969009">
                  <a:moveTo>
                    <a:pt x="26670" y="459739"/>
                  </a:moveTo>
                  <a:lnTo>
                    <a:pt x="0" y="459739"/>
                  </a:lnTo>
                  <a:lnTo>
                    <a:pt x="0" y="466089"/>
                  </a:lnTo>
                  <a:lnTo>
                    <a:pt x="26670" y="466089"/>
                  </a:lnTo>
                  <a:lnTo>
                    <a:pt x="26670" y="459739"/>
                  </a:lnTo>
                  <a:close/>
                </a:path>
                <a:path w="26669" h="969009">
                  <a:moveTo>
                    <a:pt x="26670" y="466089"/>
                  </a:moveTo>
                  <a:lnTo>
                    <a:pt x="0" y="466089"/>
                  </a:lnTo>
                  <a:lnTo>
                    <a:pt x="0" y="472439"/>
                  </a:lnTo>
                  <a:lnTo>
                    <a:pt x="26670" y="472439"/>
                  </a:lnTo>
                  <a:lnTo>
                    <a:pt x="26670" y="466089"/>
                  </a:lnTo>
                  <a:close/>
                </a:path>
                <a:path w="26669" h="969009">
                  <a:moveTo>
                    <a:pt x="26670" y="472439"/>
                  </a:moveTo>
                  <a:lnTo>
                    <a:pt x="0" y="472439"/>
                  </a:lnTo>
                  <a:lnTo>
                    <a:pt x="0" y="478789"/>
                  </a:lnTo>
                  <a:lnTo>
                    <a:pt x="26670" y="478789"/>
                  </a:lnTo>
                  <a:lnTo>
                    <a:pt x="26670" y="472439"/>
                  </a:lnTo>
                  <a:close/>
                </a:path>
                <a:path w="26669" h="969009">
                  <a:moveTo>
                    <a:pt x="26670" y="478789"/>
                  </a:moveTo>
                  <a:lnTo>
                    <a:pt x="0" y="478789"/>
                  </a:lnTo>
                  <a:lnTo>
                    <a:pt x="0" y="482599"/>
                  </a:lnTo>
                  <a:lnTo>
                    <a:pt x="26670" y="482599"/>
                  </a:lnTo>
                  <a:lnTo>
                    <a:pt x="26670" y="478789"/>
                  </a:lnTo>
                  <a:close/>
                </a:path>
                <a:path w="26669" h="969009">
                  <a:moveTo>
                    <a:pt x="26670" y="482599"/>
                  </a:moveTo>
                  <a:lnTo>
                    <a:pt x="0" y="482599"/>
                  </a:lnTo>
                  <a:lnTo>
                    <a:pt x="0" y="485139"/>
                  </a:lnTo>
                  <a:lnTo>
                    <a:pt x="26670" y="485139"/>
                  </a:lnTo>
                  <a:lnTo>
                    <a:pt x="26670" y="482599"/>
                  </a:lnTo>
                  <a:close/>
                </a:path>
                <a:path w="26669" h="969009">
                  <a:moveTo>
                    <a:pt x="26670" y="485139"/>
                  </a:moveTo>
                  <a:lnTo>
                    <a:pt x="0" y="485139"/>
                  </a:lnTo>
                  <a:lnTo>
                    <a:pt x="0" y="488949"/>
                  </a:lnTo>
                  <a:lnTo>
                    <a:pt x="26670" y="488949"/>
                  </a:lnTo>
                  <a:lnTo>
                    <a:pt x="26670" y="485139"/>
                  </a:lnTo>
                  <a:close/>
                </a:path>
                <a:path w="26669" h="969009">
                  <a:moveTo>
                    <a:pt x="26670" y="488949"/>
                  </a:moveTo>
                  <a:lnTo>
                    <a:pt x="0" y="488949"/>
                  </a:lnTo>
                  <a:lnTo>
                    <a:pt x="0" y="491489"/>
                  </a:lnTo>
                  <a:lnTo>
                    <a:pt x="26670" y="491489"/>
                  </a:lnTo>
                  <a:lnTo>
                    <a:pt x="26670" y="488949"/>
                  </a:lnTo>
                  <a:close/>
                </a:path>
                <a:path w="26669" h="969009">
                  <a:moveTo>
                    <a:pt x="26670" y="661669"/>
                  </a:moveTo>
                  <a:lnTo>
                    <a:pt x="5080" y="661669"/>
                  </a:lnTo>
                  <a:lnTo>
                    <a:pt x="5080" y="662939"/>
                  </a:lnTo>
                  <a:lnTo>
                    <a:pt x="6350" y="662939"/>
                  </a:lnTo>
                  <a:lnTo>
                    <a:pt x="6350" y="668019"/>
                  </a:lnTo>
                  <a:lnTo>
                    <a:pt x="26670" y="668019"/>
                  </a:lnTo>
                  <a:lnTo>
                    <a:pt x="26670" y="661669"/>
                  </a:lnTo>
                  <a:close/>
                </a:path>
                <a:path w="26669" h="969009">
                  <a:moveTo>
                    <a:pt x="26670" y="656589"/>
                  </a:moveTo>
                  <a:lnTo>
                    <a:pt x="2540" y="656589"/>
                  </a:lnTo>
                  <a:lnTo>
                    <a:pt x="2540" y="659129"/>
                  </a:lnTo>
                  <a:lnTo>
                    <a:pt x="3809" y="659129"/>
                  </a:lnTo>
                  <a:lnTo>
                    <a:pt x="3809" y="661669"/>
                  </a:lnTo>
                  <a:lnTo>
                    <a:pt x="5080" y="661669"/>
                  </a:lnTo>
                  <a:lnTo>
                    <a:pt x="5080" y="660399"/>
                  </a:lnTo>
                  <a:lnTo>
                    <a:pt x="26670" y="660399"/>
                  </a:lnTo>
                  <a:lnTo>
                    <a:pt x="26670" y="656589"/>
                  </a:lnTo>
                  <a:close/>
                </a:path>
                <a:path w="26669" h="969009">
                  <a:moveTo>
                    <a:pt x="26670" y="650239"/>
                  </a:moveTo>
                  <a:lnTo>
                    <a:pt x="0" y="650239"/>
                  </a:lnTo>
                  <a:lnTo>
                    <a:pt x="0" y="652779"/>
                  </a:lnTo>
                  <a:lnTo>
                    <a:pt x="1270" y="652779"/>
                  </a:lnTo>
                  <a:lnTo>
                    <a:pt x="1270" y="655319"/>
                  </a:lnTo>
                  <a:lnTo>
                    <a:pt x="26670" y="655319"/>
                  </a:lnTo>
                  <a:lnTo>
                    <a:pt x="26670" y="650239"/>
                  </a:lnTo>
                  <a:close/>
                </a:path>
                <a:path w="26669" h="969009">
                  <a:moveTo>
                    <a:pt x="26670" y="643889"/>
                  </a:moveTo>
                  <a:lnTo>
                    <a:pt x="0" y="643889"/>
                  </a:lnTo>
                  <a:lnTo>
                    <a:pt x="0" y="648969"/>
                  </a:lnTo>
                  <a:lnTo>
                    <a:pt x="26670" y="648969"/>
                  </a:lnTo>
                  <a:lnTo>
                    <a:pt x="26670" y="643889"/>
                  </a:lnTo>
                  <a:close/>
                </a:path>
                <a:path w="26669" h="969009">
                  <a:moveTo>
                    <a:pt x="26670" y="637539"/>
                  </a:moveTo>
                  <a:lnTo>
                    <a:pt x="0" y="637539"/>
                  </a:lnTo>
                  <a:lnTo>
                    <a:pt x="0" y="642619"/>
                  </a:lnTo>
                  <a:lnTo>
                    <a:pt x="26670" y="642619"/>
                  </a:lnTo>
                  <a:lnTo>
                    <a:pt x="26670" y="637539"/>
                  </a:lnTo>
                  <a:close/>
                </a:path>
                <a:path w="26669" h="969009">
                  <a:moveTo>
                    <a:pt x="26670" y="631189"/>
                  </a:moveTo>
                  <a:lnTo>
                    <a:pt x="0" y="631189"/>
                  </a:lnTo>
                  <a:lnTo>
                    <a:pt x="0" y="636269"/>
                  </a:lnTo>
                  <a:lnTo>
                    <a:pt x="26670" y="636269"/>
                  </a:lnTo>
                  <a:lnTo>
                    <a:pt x="26670" y="631189"/>
                  </a:lnTo>
                  <a:close/>
                </a:path>
                <a:path w="26669" h="969009">
                  <a:moveTo>
                    <a:pt x="26670" y="624839"/>
                  </a:moveTo>
                  <a:lnTo>
                    <a:pt x="0" y="624839"/>
                  </a:lnTo>
                  <a:lnTo>
                    <a:pt x="0" y="629919"/>
                  </a:lnTo>
                  <a:lnTo>
                    <a:pt x="26670" y="629919"/>
                  </a:lnTo>
                  <a:lnTo>
                    <a:pt x="26670" y="624839"/>
                  </a:lnTo>
                  <a:close/>
                </a:path>
                <a:path w="26669" h="969009">
                  <a:moveTo>
                    <a:pt x="26670" y="618489"/>
                  </a:moveTo>
                  <a:lnTo>
                    <a:pt x="0" y="618489"/>
                  </a:lnTo>
                  <a:lnTo>
                    <a:pt x="0" y="623569"/>
                  </a:lnTo>
                  <a:lnTo>
                    <a:pt x="26670" y="623569"/>
                  </a:lnTo>
                  <a:lnTo>
                    <a:pt x="26670" y="618489"/>
                  </a:lnTo>
                  <a:close/>
                </a:path>
                <a:path w="26669" h="969009">
                  <a:moveTo>
                    <a:pt x="26670" y="612139"/>
                  </a:moveTo>
                  <a:lnTo>
                    <a:pt x="0" y="612139"/>
                  </a:lnTo>
                  <a:lnTo>
                    <a:pt x="0" y="617219"/>
                  </a:lnTo>
                  <a:lnTo>
                    <a:pt x="26670" y="617219"/>
                  </a:lnTo>
                  <a:lnTo>
                    <a:pt x="26670" y="612139"/>
                  </a:lnTo>
                  <a:close/>
                </a:path>
                <a:path w="26669" h="969009">
                  <a:moveTo>
                    <a:pt x="26670" y="605789"/>
                  </a:moveTo>
                  <a:lnTo>
                    <a:pt x="0" y="605789"/>
                  </a:lnTo>
                  <a:lnTo>
                    <a:pt x="0" y="610869"/>
                  </a:lnTo>
                  <a:lnTo>
                    <a:pt x="26670" y="610869"/>
                  </a:lnTo>
                  <a:lnTo>
                    <a:pt x="26670" y="605789"/>
                  </a:lnTo>
                  <a:close/>
                </a:path>
                <a:path w="26669" h="969009">
                  <a:moveTo>
                    <a:pt x="26670" y="599439"/>
                  </a:moveTo>
                  <a:lnTo>
                    <a:pt x="0" y="599439"/>
                  </a:lnTo>
                  <a:lnTo>
                    <a:pt x="0" y="604519"/>
                  </a:lnTo>
                  <a:lnTo>
                    <a:pt x="26670" y="604519"/>
                  </a:lnTo>
                  <a:lnTo>
                    <a:pt x="26670" y="599439"/>
                  </a:lnTo>
                  <a:close/>
                </a:path>
                <a:path w="26669" h="969009">
                  <a:moveTo>
                    <a:pt x="26670" y="593089"/>
                  </a:moveTo>
                  <a:lnTo>
                    <a:pt x="0" y="593089"/>
                  </a:lnTo>
                  <a:lnTo>
                    <a:pt x="0" y="598169"/>
                  </a:lnTo>
                  <a:lnTo>
                    <a:pt x="26670" y="598169"/>
                  </a:lnTo>
                  <a:lnTo>
                    <a:pt x="26670" y="593089"/>
                  </a:lnTo>
                  <a:close/>
                </a:path>
                <a:path w="26669" h="969009">
                  <a:moveTo>
                    <a:pt x="26670" y="586739"/>
                  </a:moveTo>
                  <a:lnTo>
                    <a:pt x="0" y="586739"/>
                  </a:lnTo>
                  <a:lnTo>
                    <a:pt x="0" y="591819"/>
                  </a:lnTo>
                  <a:lnTo>
                    <a:pt x="26670" y="591819"/>
                  </a:lnTo>
                  <a:lnTo>
                    <a:pt x="26670" y="586739"/>
                  </a:lnTo>
                  <a:close/>
                </a:path>
                <a:path w="26669" h="969009">
                  <a:moveTo>
                    <a:pt x="26670" y="580389"/>
                  </a:moveTo>
                  <a:lnTo>
                    <a:pt x="0" y="580389"/>
                  </a:lnTo>
                  <a:lnTo>
                    <a:pt x="0" y="585469"/>
                  </a:lnTo>
                  <a:lnTo>
                    <a:pt x="26670" y="585469"/>
                  </a:lnTo>
                  <a:lnTo>
                    <a:pt x="26670" y="580389"/>
                  </a:lnTo>
                  <a:close/>
                </a:path>
                <a:path w="26669" h="969009">
                  <a:moveTo>
                    <a:pt x="26670" y="574039"/>
                  </a:moveTo>
                  <a:lnTo>
                    <a:pt x="0" y="574039"/>
                  </a:lnTo>
                  <a:lnTo>
                    <a:pt x="0" y="579119"/>
                  </a:lnTo>
                  <a:lnTo>
                    <a:pt x="26670" y="579119"/>
                  </a:lnTo>
                  <a:lnTo>
                    <a:pt x="26670" y="574039"/>
                  </a:lnTo>
                  <a:close/>
                </a:path>
                <a:path w="26669" h="969009">
                  <a:moveTo>
                    <a:pt x="26670" y="567689"/>
                  </a:moveTo>
                  <a:lnTo>
                    <a:pt x="0" y="567689"/>
                  </a:lnTo>
                  <a:lnTo>
                    <a:pt x="0" y="572769"/>
                  </a:lnTo>
                  <a:lnTo>
                    <a:pt x="26670" y="572769"/>
                  </a:lnTo>
                  <a:lnTo>
                    <a:pt x="26670" y="567689"/>
                  </a:lnTo>
                  <a:close/>
                </a:path>
                <a:path w="26669" h="969009">
                  <a:moveTo>
                    <a:pt x="26670" y="561339"/>
                  </a:moveTo>
                  <a:lnTo>
                    <a:pt x="0" y="561339"/>
                  </a:lnTo>
                  <a:lnTo>
                    <a:pt x="0" y="566419"/>
                  </a:lnTo>
                  <a:lnTo>
                    <a:pt x="26670" y="566419"/>
                  </a:lnTo>
                  <a:lnTo>
                    <a:pt x="26670" y="561339"/>
                  </a:lnTo>
                  <a:close/>
                </a:path>
                <a:path w="26669" h="969009">
                  <a:moveTo>
                    <a:pt x="26670" y="554989"/>
                  </a:moveTo>
                  <a:lnTo>
                    <a:pt x="0" y="554989"/>
                  </a:lnTo>
                  <a:lnTo>
                    <a:pt x="0" y="560069"/>
                  </a:lnTo>
                  <a:lnTo>
                    <a:pt x="26670" y="560069"/>
                  </a:lnTo>
                  <a:lnTo>
                    <a:pt x="26670" y="554989"/>
                  </a:lnTo>
                  <a:close/>
                </a:path>
                <a:path w="26669" h="969009">
                  <a:moveTo>
                    <a:pt x="26670" y="548639"/>
                  </a:moveTo>
                  <a:lnTo>
                    <a:pt x="0" y="548639"/>
                  </a:lnTo>
                  <a:lnTo>
                    <a:pt x="0" y="553719"/>
                  </a:lnTo>
                  <a:lnTo>
                    <a:pt x="26670" y="553719"/>
                  </a:lnTo>
                  <a:lnTo>
                    <a:pt x="26670" y="548639"/>
                  </a:lnTo>
                  <a:close/>
                </a:path>
                <a:path w="26669" h="969009">
                  <a:moveTo>
                    <a:pt x="26670" y="542289"/>
                  </a:moveTo>
                  <a:lnTo>
                    <a:pt x="0" y="542289"/>
                  </a:lnTo>
                  <a:lnTo>
                    <a:pt x="0" y="547369"/>
                  </a:lnTo>
                  <a:lnTo>
                    <a:pt x="26670" y="547369"/>
                  </a:lnTo>
                  <a:lnTo>
                    <a:pt x="26670" y="542289"/>
                  </a:lnTo>
                  <a:close/>
                </a:path>
                <a:path w="26669" h="969009">
                  <a:moveTo>
                    <a:pt x="26670" y="535939"/>
                  </a:moveTo>
                  <a:lnTo>
                    <a:pt x="0" y="535939"/>
                  </a:lnTo>
                  <a:lnTo>
                    <a:pt x="0" y="541019"/>
                  </a:lnTo>
                  <a:lnTo>
                    <a:pt x="26670" y="541019"/>
                  </a:lnTo>
                  <a:lnTo>
                    <a:pt x="26670" y="535939"/>
                  </a:lnTo>
                  <a:close/>
                </a:path>
                <a:path w="26669" h="969009">
                  <a:moveTo>
                    <a:pt x="26670" y="529589"/>
                  </a:moveTo>
                  <a:lnTo>
                    <a:pt x="0" y="529589"/>
                  </a:lnTo>
                  <a:lnTo>
                    <a:pt x="0" y="534669"/>
                  </a:lnTo>
                  <a:lnTo>
                    <a:pt x="26670" y="534669"/>
                  </a:lnTo>
                  <a:lnTo>
                    <a:pt x="26670" y="529589"/>
                  </a:lnTo>
                  <a:close/>
                </a:path>
                <a:path w="26669" h="969009">
                  <a:moveTo>
                    <a:pt x="26670" y="523239"/>
                  </a:moveTo>
                  <a:lnTo>
                    <a:pt x="0" y="523239"/>
                  </a:lnTo>
                  <a:lnTo>
                    <a:pt x="0" y="528319"/>
                  </a:lnTo>
                  <a:lnTo>
                    <a:pt x="26670" y="528319"/>
                  </a:lnTo>
                  <a:lnTo>
                    <a:pt x="26670" y="523239"/>
                  </a:lnTo>
                  <a:close/>
                </a:path>
                <a:path w="26669" h="969009">
                  <a:moveTo>
                    <a:pt x="26670" y="516889"/>
                  </a:moveTo>
                  <a:lnTo>
                    <a:pt x="0" y="516889"/>
                  </a:lnTo>
                  <a:lnTo>
                    <a:pt x="0" y="521969"/>
                  </a:lnTo>
                  <a:lnTo>
                    <a:pt x="26670" y="521969"/>
                  </a:lnTo>
                  <a:lnTo>
                    <a:pt x="26670" y="516889"/>
                  </a:lnTo>
                  <a:close/>
                </a:path>
                <a:path w="26669" h="969009">
                  <a:moveTo>
                    <a:pt x="26670" y="510539"/>
                  </a:moveTo>
                  <a:lnTo>
                    <a:pt x="0" y="510539"/>
                  </a:lnTo>
                  <a:lnTo>
                    <a:pt x="0" y="515619"/>
                  </a:lnTo>
                  <a:lnTo>
                    <a:pt x="26670" y="515619"/>
                  </a:lnTo>
                  <a:lnTo>
                    <a:pt x="26670" y="510539"/>
                  </a:lnTo>
                  <a:close/>
                </a:path>
                <a:path w="26669" h="969009">
                  <a:moveTo>
                    <a:pt x="26670" y="504189"/>
                  </a:moveTo>
                  <a:lnTo>
                    <a:pt x="0" y="504189"/>
                  </a:lnTo>
                  <a:lnTo>
                    <a:pt x="0" y="509269"/>
                  </a:lnTo>
                  <a:lnTo>
                    <a:pt x="26670" y="509269"/>
                  </a:lnTo>
                  <a:lnTo>
                    <a:pt x="26670" y="504189"/>
                  </a:lnTo>
                  <a:close/>
                </a:path>
                <a:path w="26669" h="969009">
                  <a:moveTo>
                    <a:pt x="26670" y="497839"/>
                  </a:moveTo>
                  <a:lnTo>
                    <a:pt x="0" y="497839"/>
                  </a:lnTo>
                  <a:lnTo>
                    <a:pt x="0" y="502919"/>
                  </a:lnTo>
                  <a:lnTo>
                    <a:pt x="26670" y="502919"/>
                  </a:lnTo>
                  <a:lnTo>
                    <a:pt x="26670" y="497839"/>
                  </a:lnTo>
                  <a:close/>
                </a:path>
                <a:path w="26669" h="969009">
                  <a:moveTo>
                    <a:pt x="26670" y="492759"/>
                  </a:moveTo>
                  <a:lnTo>
                    <a:pt x="0" y="492759"/>
                  </a:lnTo>
                  <a:lnTo>
                    <a:pt x="0" y="496569"/>
                  </a:lnTo>
                  <a:lnTo>
                    <a:pt x="26670" y="496569"/>
                  </a:lnTo>
                  <a:lnTo>
                    <a:pt x="26670" y="492759"/>
                  </a:lnTo>
                  <a:close/>
                </a:path>
                <a:path w="26669" h="969009">
                  <a:moveTo>
                    <a:pt x="10159" y="966469"/>
                  </a:moveTo>
                  <a:lnTo>
                    <a:pt x="0" y="966469"/>
                  </a:lnTo>
                  <a:lnTo>
                    <a:pt x="0" y="967739"/>
                  </a:lnTo>
                  <a:lnTo>
                    <a:pt x="2540" y="967739"/>
                  </a:lnTo>
                  <a:lnTo>
                    <a:pt x="2540" y="969009"/>
                  </a:lnTo>
                  <a:lnTo>
                    <a:pt x="10159" y="969009"/>
                  </a:lnTo>
                  <a:lnTo>
                    <a:pt x="10159" y="966469"/>
                  </a:lnTo>
                  <a:close/>
                </a:path>
                <a:path w="26669" h="969009">
                  <a:moveTo>
                    <a:pt x="21590" y="965199"/>
                  </a:moveTo>
                  <a:lnTo>
                    <a:pt x="16510" y="965199"/>
                  </a:lnTo>
                  <a:lnTo>
                    <a:pt x="16509" y="966469"/>
                  </a:lnTo>
                  <a:lnTo>
                    <a:pt x="21590" y="966469"/>
                  </a:lnTo>
                  <a:lnTo>
                    <a:pt x="21590" y="965199"/>
                  </a:lnTo>
                  <a:close/>
                </a:path>
                <a:path w="26669" h="969009">
                  <a:moveTo>
                    <a:pt x="26670" y="962659"/>
                  </a:moveTo>
                  <a:lnTo>
                    <a:pt x="0" y="962659"/>
                  </a:lnTo>
                  <a:lnTo>
                    <a:pt x="0" y="965199"/>
                  </a:lnTo>
                  <a:lnTo>
                    <a:pt x="26670" y="965199"/>
                  </a:lnTo>
                  <a:lnTo>
                    <a:pt x="26670" y="962659"/>
                  </a:lnTo>
                  <a:close/>
                </a:path>
                <a:path w="26669" h="969009">
                  <a:moveTo>
                    <a:pt x="26670" y="960119"/>
                  </a:moveTo>
                  <a:lnTo>
                    <a:pt x="0" y="960119"/>
                  </a:lnTo>
                  <a:lnTo>
                    <a:pt x="0" y="961389"/>
                  </a:lnTo>
                  <a:lnTo>
                    <a:pt x="26670" y="961389"/>
                  </a:lnTo>
                  <a:lnTo>
                    <a:pt x="26670" y="960119"/>
                  </a:lnTo>
                  <a:close/>
                </a:path>
                <a:path w="26669" h="969009">
                  <a:moveTo>
                    <a:pt x="26670" y="956309"/>
                  </a:moveTo>
                  <a:lnTo>
                    <a:pt x="0" y="956309"/>
                  </a:lnTo>
                  <a:lnTo>
                    <a:pt x="0" y="958849"/>
                  </a:lnTo>
                  <a:lnTo>
                    <a:pt x="26670" y="958849"/>
                  </a:lnTo>
                  <a:lnTo>
                    <a:pt x="26670" y="956309"/>
                  </a:lnTo>
                  <a:close/>
                </a:path>
                <a:path w="26669" h="969009">
                  <a:moveTo>
                    <a:pt x="26670" y="953769"/>
                  </a:moveTo>
                  <a:lnTo>
                    <a:pt x="0" y="953769"/>
                  </a:lnTo>
                  <a:lnTo>
                    <a:pt x="0" y="955039"/>
                  </a:lnTo>
                  <a:lnTo>
                    <a:pt x="26670" y="955039"/>
                  </a:lnTo>
                  <a:lnTo>
                    <a:pt x="26670" y="953769"/>
                  </a:lnTo>
                  <a:close/>
                </a:path>
                <a:path w="26669" h="969009">
                  <a:moveTo>
                    <a:pt x="26670" y="949959"/>
                  </a:moveTo>
                  <a:lnTo>
                    <a:pt x="0" y="949959"/>
                  </a:lnTo>
                  <a:lnTo>
                    <a:pt x="0" y="952499"/>
                  </a:lnTo>
                  <a:lnTo>
                    <a:pt x="26670" y="952499"/>
                  </a:lnTo>
                  <a:lnTo>
                    <a:pt x="26670" y="949959"/>
                  </a:lnTo>
                  <a:close/>
                </a:path>
                <a:path w="26669" h="969009">
                  <a:moveTo>
                    <a:pt x="26670" y="947419"/>
                  </a:moveTo>
                  <a:lnTo>
                    <a:pt x="0" y="947419"/>
                  </a:lnTo>
                  <a:lnTo>
                    <a:pt x="0" y="948689"/>
                  </a:lnTo>
                  <a:lnTo>
                    <a:pt x="26670" y="948689"/>
                  </a:lnTo>
                  <a:lnTo>
                    <a:pt x="26670" y="947419"/>
                  </a:lnTo>
                  <a:close/>
                </a:path>
                <a:path w="26669" h="969009">
                  <a:moveTo>
                    <a:pt x="26670" y="943609"/>
                  </a:moveTo>
                  <a:lnTo>
                    <a:pt x="0" y="943609"/>
                  </a:lnTo>
                  <a:lnTo>
                    <a:pt x="0" y="946149"/>
                  </a:lnTo>
                  <a:lnTo>
                    <a:pt x="26670" y="946149"/>
                  </a:lnTo>
                  <a:lnTo>
                    <a:pt x="26670" y="943609"/>
                  </a:lnTo>
                  <a:close/>
                </a:path>
                <a:path w="26669" h="969009">
                  <a:moveTo>
                    <a:pt x="26670" y="941069"/>
                  </a:moveTo>
                  <a:lnTo>
                    <a:pt x="0" y="941069"/>
                  </a:lnTo>
                  <a:lnTo>
                    <a:pt x="0" y="942339"/>
                  </a:lnTo>
                  <a:lnTo>
                    <a:pt x="26670" y="942339"/>
                  </a:lnTo>
                  <a:lnTo>
                    <a:pt x="26670" y="941069"/>
                  </a:lnTo>
                  <a:close/>
                </a:path>
                <a:path w="26669" h="969009">
                  <a:moveTo>
                    <a:pt x="26670" y="937259"/>
                  </a:moveTo>
                  <a:lnTo>
                    <a:pt x="0" y="937259"/>
                  </a:lnTo>
                  <a:lnTo>
                    <a:pt x="0" y="939799"/>
                  </a:lnTo>
                  <a:lnTo>
                    <a:pt x="26670" y="939799"/>
                  </a:lnTo>
                  <a:lnTo>
                    <a:pt x="26670" y="937259"/>
                  </a:lnTo>
                  <a:close/>
                </a:path>
                <a:path w="26669" h="969009">
                  <a:moveTo>
                    <a:pt x="26670" y="934719"/>
                  </a:moveTo>
                  <a:lnTo>
                    <a:pt x="0" y="934719"/>
                  </a:lnTo>
                  <a:lnTo>
                    <a:pt x="0" y="935989"/>
                  </a:lnTo>
                  <a:lnTo>
                    <a:pt x="26670" y="935989"/>
                  </a:lnTo>
                  <a:lnTo>
                    <a:pt x="26670" y="934719"/>
                  </a:lnTo>
                  <a:close/>
                </a:path>
                <a:path w="26669" h="969009">
                  <a:moveTo>
                    <a:pt x="26670" y="930909"/>
                  </a:moveTo>
                  <a:lnTo>
                    <a:pt x="0" y="930909"/>
                  </a:lnTo>
                  <a:lnTo>
                    <a:pt x="0" y="933449"/>
                  </a:lnTo>
                  <a:lnTo>
                    <a:pt x="26670" y="933449"/>
                  </a:lnTo>
                  <a:lnTo>
                    <a:pt x="26670" y="930909"/>
                  </a:lnTo>
                  <a:close/>
                </a:path>
                <a:path w="26669" h="969009">
                  <a:moveTo>
                    <a:pt x="26670" y="928369"/>
                  </a:moveTo>
                  <a:lnTo>
                    <a:pt x="0" y="928369"/>
                  </a:lnTo>
                  <a:lnTo>
                    <a:pt x="0" y="929639"/>
                  </a:lnTo>
                  <a:lnTo>
                    <a:pt x="26670" y="929639"/>
                  </a:lnTo>
                  <a:lnTo>
                    <a:pt x="26670" y="928369"/>
                  </a:lnTo>
                  <a:close/>
                </a:path>
                <a:path w="26669" h="969009">
                  <a:moveTo>
                    <a:pt x="26670" y="924559"/>
                  </a:moveTo>
                  <a:lnTo>
                    <a:pt x="0" y="924559"/>
                  </a:lnTo>
                  <a:lnTo>
                    <a:pt x="0" y="927099"/>
                  </a:lnTo>
                  <a:lnTo>
                    <a:pt x="26670" y="927099"/>
                  </a:lnTo>
                  <a:lnTo>
                    <a:pt x="26670" y="924559"/>
                  </a:lnTo>
                  <a:close/>
                </a:path>
                <a:path w="26669" h="969009">
                  <a:moveTo>
                    <a:pt x="26670" y="922019"/>
                  </a:moveTo>
                  <a:lnTo>
                    <a:pt x="0" y="922019"/>
                  </a:lnTo>
                  <a:lnTo>
                    <a:pt x="0" y="923289"/>
                  </a:lnTo>
                  <a:lnTo>
                    <a:pt x="26670" y="923289"/>
                  </a:lnTo>
                  <a:lnTo>
                    <a:pt x="26670" y="922019"/>
                  </a:lnTo>
                  <a:close/>
                </a:path>
                <a:path w="26669" h="969009">
                  <a:moveTo>
                    <a:pt x="26670" y="918209"/>
                  </a:moveTo>
                  <a:lnTo>
                    <a:pt x="0" y="918209"/>
                  </a:lnTo>
                  <a:lnTo>
                    <a:pt x="0" y="920749"/>
                  </a:lnTo>
                  <a:lnTo>
                    <a:pt x="26670" y="920749"/>
                  </a:lnTo>
                  <a:lnTo>
                    <a:pt x="26670" y="918209"/>
                  </a:lnTo>
                  <a:close/>
                </a:path>
                <a:path w="26669" h="969009">
                  <a:moveTo>
                    <a:pt x="26670" y="915669"/>
                  </a:moveTo>
                  <a:lnTo>
                    <a:pt x="0" y="915669"/>
                  </a:lnTo>
                  <a:lnTo>
                    <a:pt x="0" y="916939"/>
                  </a:lnTo>
                  <a:lnTo>
                    <a:pt x="26670" y="916939"/>
                  </a:lnTo>
                  <a:lnTo>
                    <a:pt x="26670" y="915669"/>
                  </a:lnTo>
                  <a:close/>
                </a:path>
                <a:path w="26669" h="969009">
                  <a:moveTo>
                    <a:pt x="26670" y="911859"/>
                  </a:moveTo>
                  <a:lnTo>
                    <a:pt x="0" y="911859"/>
                  </a:lnTo>
                  <a:lnTo>
                    <a:pt x="0" y="914399"/>
                  </a:lnTo>
                  <a:lnTo>
                    <a:pt x="26670" y="914399"/>
                  </a:lnTo>
                  <a:lnTo>
                    <a:pt x="26670" y="911859"/>
                  </a:lnTo>
                  <a:close/>
                </a:path>
                <a:path w="26669" h="969009">
                  <a:moveTo>
                    <a:pt x="26670" y="909319"/>
                  </a:moveTo>
                  <a:lnTo>
                    <a:pt x="0" y="909319"/>
                  </a:lnTo>
                  <a:lnTo>
                    <a:pt x="0" y="910589"/>
                  </a:lnTo>
                  <a:lnTo>
                    <a:pt x="26670" y="910589"/>
                  </a:lnTo>
                  <a:lnTo>
                    <a:pt x="26670" y="909319"/>
                  </a:lnTo>
                  <a:close/>
                </a:path>
                <a:path w="26669" h="969009">
                  <a:moveTo>
                    <a:pt x="26670" y="905509"/>
                  </a:moveTo>
                  <a:lnTo>
                    <a:pt x="0" y="905509"/>
                  </a:lnTo>
                  <a:lnTo>
                    <a:pt x="0" y="908049"/>
                  </a:lnTo>
                  <a:lnTo>
                    <a:pt x="26670" y="908049"/>
                  </a:lnTo>
                  <a:lnTo>
                    <a:pt x="26670" y="905509"/>
                  </a:lnTo>
                  <a:close/>
                </a:path>
                <a:path w="26669" h="969009">
                  <a:moveTo>
                    <a:pt x="26670" y="902969"/>
                  </a:moveTo>
                  <a:lnTo>
                    <a:pt x="0" y="902969"/>
                  </a:lnTo>
                  <a:lnTo>
                    <a:pt x="0" y="904239"/>
                  </a:lnTo>
                  <a:lnTo>
                    <a:pt x="26670" y="904239"/>
                  </a:lnTo>
                  <a:lnTo>
                    <a:pt x="26670" y="902969"/>
                  </a:lnTo>
                  <a:close/>
                </a:path>
                <a:path w="26669" h="969009">
                  <a:moveTo>
                    <a:pt x="26670" y="897889"/>
                  </a:moveTo>
                  <a:lnTo>
                    <a:pt x="0" y="897889"/>
                  </a:lnTo>
                  <a:lnTo>
                    <a:pt x="0" y="901699"/>
                  </a:lnTo>
                  <a:lnTo>
                    <a:pt x="26670" y="901699"/>
                  </a:lnTo>
                  <a:lnTo>
                    <a:pt x="26670" y="897889"/>
                  </a:lnTo>
                  <a:close/>
                </a:path>
                <a:path w="26669" h="969009">
                  <a:moveTo>
                    <a:pt x="26670" y="891539"/>
                  </a:moveTo>
                  <a:lnTo>
                    <a:pt x="0" y="891539"/>
                  </a:lnTo>
                  <a:lnTo>
                    <a:pt x="0" y="896619"/>
                  </a:lnTo>
                  <a:lnTo>
                    <a:pt x="26670" y="896619"/>
                  </a:lnTo>
                  <a:lnTo>
                    <a:pt x="26670" y="891539"/>
                  </a:lnTo>
                  <a:close/>
                </a:path>
                <a:path w="26669" h="969009">
                  <a:moveTo>
                    <a:pt x="26670" y="885189"/>
                  </a:moveTo>
                  <a:lnTo>
                    <a:pt x="0" y="885189"/>
                  </a:lnTo>
                  <a:lnTo>
                    <a:pt x="0" y="890269"/>
                  </a:lnTo>
                  <a:lnTo>
                    <a:pt x="26670" y="890269"/>
                  </a:lnTo>
                  <a:lnTo>
                    <a:pt x="26670" y="885189"/>
                  </a:lnTo>
                  <a:close/>
                </a:path>
                <a:path w="26669" h="969009">
                  <a:moveTo>
                    <a:pt x="26670" y="878839"/>
                  </a:moveTo>
                  <a:lnTo>
                    <a:pt x="0" y="878839"/>
                  </a:lnTo>
                  <a:lnTo>
                    <a:pt x="0" y="883919"/>
                  </a:lnTo>
                  <a:lnTo>
                    <a:pt x="26670" y="883919"/>
                  </a:lnTo>
                  <a:lnTo>
                    <a:pt x="26670" y="878839"/>
                  </a:lnTo>
                  <a:close/>
                </a:path>
                <a:path w="26669" h="969009">
                  <a:moveTo>
                    <a:pt x="26670" y="872489"/>
                  </a:moveTo>
                  <a:lnTo>
                    <a:pt x="0" y="872489"/>
                  </a:lnTo>
                  <a:lnTo>
                    <a:pt x="0" y="877569"/>
                  </a:lnTo>
                  <a:lnTo>
                    <a:pt x="26670" y="877569"/>
                  </a:lnTo>
                  <a:lnTo>
                    <a:pt x="26670" y="872489"/>
                  </a:lnTo>
                  <a:close/>
                </a:path>
                <a:path w="26669" h="969009">
                  <a:moveTo>
                    <a:pt x="26670" y="866139"/>
                  </a:moveTo>
                  <a:lnTo>
                    <a:pt x="0" y="866139"/>
                  </a:lnTo>
                  <a:lnTo>
                    <a:pt x="0" y="871219"/>
                  </a:lnTo>
                  <a:lnTo>
                    <a:pt x="26670" y="871219"/>
                  </a:lnTo>
                  <a:lnTo>
                    <a:pt x="26670" y="866139"/>
                  </a:lnTo>
                  <a:close/>
                </a:path>
                <a:path w="26669" h="969009">
                  <a:moveTo>
                    <a:pt x="26670" y="859789"/>
                  </a:moveTo>
                  <a:lnTo>
                    <a:pt x="0" y="859789"/>
                  </a:lnTo>
                  <a:lnTo>
                    <a:pt x="0" y="864869"/>
                  </a:lnTo>
                  <a:lnTo>
                    <a:pt x="26670" y="864869"/>
                  </a:lnTo>
                  <a:lnTo>
                    <a:pt x="26670" y="859789"/>
                  </a:lnTo>
                  <a:close/>
                </a:path>
                <a:path w="26669" h="969009">
                  <a:moveTo>
                    <a:pt x="26670" y="853439"/>
                  </a:moveTo>
                  <a:lnTo>
                    <a:pt x="0" y="853439"/>
                  </a:lnTo>
                  <a:lnTo>
                    <a:pt x="0" y="858519"/>
                  </a:lnTo>
                  <a:lnTo>
                    <a:pt x="26670" y="858519"/>
                  </a:lnTo>
                  <a:lnTo>
                    <a:pt x="26670" y="853439"/>
                  </a:lnTo>
                  <a:close/>
                </a:path>
                <a:path w="26669" h="969009">
                  <a:moveTo>
                    <a:pt x="26670" y="847089"/>
                  </a:moveTo>
                  <a:lnTo>
                    <a:pt x="0" y="847089"/>
                  </a:lnTo>
                  <a:lnTo>
                    <a:pt x="0" y="852169"/>
                  </a:lnTo>
                  <a:lnTo>
                    <a:pt x="26670" y="852169"/>
                  </a:lnTo>
                  <a:lnTo>
                    <a:pt x="26670" y="847089"/>
                  </a:lnTo>
                  <a:close/>
                </a:path>
                <a:path w="26669" h="969009">
                  <a:moveTo>
                    <a:pt x="26670" y="840739"/>
                  </a:moveTo>
                  <a:lnTo>
                    <a:pt x="0" y="840739"/>
                  </a:lnTo>
                  <a:lnTo>
                    <a:pt x="0" y="845819"/>
                  </a:lnTo>
                  <a:lnTo>
                    <a:pt x="26670" y="845819"/>
                  </a:lnTo>
                  <a:lnTo>
                    <a:pt x="26670" y="840739"/>
                  </a:lnTo>
                  <a:close/>
                </a:path>
                <a:path w="26669" h="969009">
                  <a:moveTo>
                    <a:pt x="26670" y="834389"/>
                  </a:moveTo>
                  <a:lnTo>
                    <a:pt x="0" y="834389"/>
                  </a:lnTo>
                  <a:lnTo>
                    <a:pt x="0" y="839469"/>
                  </a:lnTo>
                  <a:lnTo>
                    <a:pt x="26670" y="839469"/>
                  </a:lnTo>
                  <a:lnTo>
                    <a:pt x="26670" y="834389"/>
                  </a:lnTo>
                  <a:close/>
                </a:path>
                <a:path w="26669" h="969009">
                  <a:moveTo>
                    <a:pt x="26670" y="828039"/>
                  </a:moveTo>
                  <a:lnTo>
                    <a:pt x="0" y="828039"/>
                  </a:lnTo>
                  <a:lnTo>
                    <a:pt x="0" y="833119"/>
                  </a:lnTo>
                  <a:lnTo>
                    <a:pt x="26670" y="833119"/>
                  </a:lnTo>
                  <a:lnTo>
                    <a:pt x="26670" y="828039"/>
                  </a:lnTo>
                  <a:close/>
                </a:path>
                <a:path w="26669" h="969009">
                  <a:moveTo>
                    <a:pt x="26670" y="821689"/>
                  </a:moveTo>
                  <a:lnTo>
                    <a:pt x="0" y="821689"/>
                  </a:lnTo>
                  <a:lnTo>
                    <a:pt x="0" y="826769"/>
                  </a:lnTo>
                  <a:lnTo>
                    <a:pt x="26670" y="826769"/>
                  </a:lnTo>
                  <a:lnTo>
                    <a:pt x="26670" y="821689"/>
                  </a:lnTo>
                  <a:close/>
                </a:path>
                <a:path w="26669" h="969009">
                  <a:moveTo>
                    <a:pt x="26670" y="815339"/>
                  </a:moveTo>
                  <a:lnTo>
                    <a:pt x="0" y="815339"/>
                  </a:lnTo>
                  <a:lnTo>
                    <a:pt x="0" y="820419"/>
                  </a:lnTo>
                  <a:lnTo>
                    <a:pt x="26670" y="820419"/>
                  </a:lnTo>
                  <a:lnTo>
                    <a:pt x="26670" y="815339"/>
                  </a:lnTo>
                  <a:close/>
                </a:path>
                <a:path w="26669" h="969009">
                  <a:moveTo>
                    <a:pt x="26670" y="808989"/>
                  </a:moveTo>
                  <a:lnTo>
                    <a:pt x="0" y="808989"/>
                  </a:lnTo>
                  <a:lnTo>
                    <a:pt x="0" y="814069"/>
                  </a:lnTo>
                  <a:lnTo>
                    <a:pt x="26670" y="814069"/>
                  </a:lnTo>
                  <a:lnTo>
                    <a:pt x="26670" y="808989"/>
                  </a:lnTo>
                  <a:close/>
                </a:path>
                <a:path w="26669" h="969009">
                  <a:moveTo>
                    <a:pt x="26670" y="802639"/>
                  </a:moveTo>
                  <a:lnTo>
                    <a:pt x="0" y="802639"/>
                  </a:lnTo>
                  <a:lnTo>
                    <a:pt x="0" y="807719"/>
                  </a:lnTo>
                  <a:lnTo>
                    <a:pt x="26670" y="807719"/>
                  </a:lnTo>
                  <a:lnTo>
                    <a:pt x="26670" y="802639"/>
                  </a:lnTo>
                  <a:close/>
                </a:path>
                <a:path w="26669" h="969009">
                  <a:moveTo>
                    <a:pt x="26670" y="796289"/>
                  </a:moveTo>
                  <a:lnTo>
                    <a:pt x="0" y="796289"/>
                  </a:lnTo>
                  <a:lnTo>
                    <a:pt x="0" y="801369"/>
                  </a:lnTo>
                  <a:lnTo>
                    <a:pt x="26670" y="801369"/>
                  </a:lnTo>
                  <a:lnTo>
                    <a:pt x="26670" y="796289"/>
                  </a:lnTo>
                  <a:close/>
                </a:path>
                <a:path w="26669" h="969009">
                  <a:moveTo>
                    <a:pt x="26670" y="789939"/>
                  </a:moveTo>
                  <a:lnTo>
                    <a:pt x="0" y="789939"/>
                  </a:lnTo>
                  <a:lnTo>
                    <a:pt x="0" y="795019"/>
                  </a:lnTo>
                  <a:lnTo>
                    <a:pt x="26670" y="795019"/>
                  </a:lnTo>
                  <a:lnTo>
                    <a:pt x="26670" y="789939"/>
                  </a:lnTo>
                  <a:close/>
                </a:path>
                <a:path w="26669" h="969009">
                  <a:moveTo>
                    <a:pt x="26670" y="783589"/>
                  </a:moveTo>
                  <a:lnTo>
                    <a:pt x="0" y="783589"/>
                  </a:lnTo>
                  <a:lnTo>
                    <a:pt x="0" y="788669"/>
                  </a:lnTo>
                  <a:lnTo>
                    <a:pt x="26670" y="788669"/>
                  </a:lnTo>
                  <a:lnTo>
                    <a:pt x="26670" y="783589"/>
                  </a:lnTo>
                  <a:close/>
                </a:path>
                <a:path w="26669" h="969009">
                  <a:moveTo>
                    <a:pt x="26670" y="777239"/>
                  </a:moveTo>
                  <a:lnTo>
                    <a:pt x="0" y="777239"/>
                  </a:lnTo>
                  <a:lnTo>
                    <a:pt x="0" y="782319"/>
                  </a:lnTo>
                  <a:lnTo>
                    <a:pt x="26670" y="782319"/>
                  </a:lnTo>
                  <a:lnTo>
                    <a:pt x="26670" y="777239"/>
                  </a:lnTo>
                  <a:close/>
                </a:path>
                <a:path w="26669" h="969009">
                  <a:moveTo>
                    <a:pt x="26670" y="770889"/>
                  </a:moveTo>
                  <a:lnTo>
                    <a:pt x="0" y="770889"/>
                  </a:lnTo>
                  <a:lnTo>
                    <a:pt x="0" y="775969"/>
                  </a:lnTo>
                  <a:lnTo>
                    <a:pt x="26670" y="775969"/>
                  </a:lnTo>
                  <a:lnTo>
                    <a:pt x="26670" y="770889"/>
                  </a:lnTo>
                  <a:close/>
                </a:path>
                <a:path w="26669" h="969009">
                  <a:moveTo>
                    <a:pt x="26670" y="764539"/>
                  </a:moveTo>
                  <a:lnTo>
                    <a:pt x="0" y="764539"/>
                  </a:lnTo>
                  <a:lnTo>
                    <a:pt x="0" y="769619"/>
                  </a:lnTo>
                  <a:lnTo>
                    <a:pt x="26670" y="769619"/>
                  </a:lnTo>
                  <a:lnTo>
                    <a:pt x="26670" y="764539"/>
                  </a:lnTo>
                  <a:close/>
                </a:path>
                <a:path w="26669" h="969009">
                  <a:moveTo>
                    <a:pt x="26670" y="758189"/>
                  </a:moveTo>
                  <a:lnTo>
                    <a:pt x="0" y="758189"/>
                  </a:lnTo>
                  <a:lnTo>
                    <a:pt x="0" y="763269"/>
                  </a:lnTo>
                  <a:lnTo>
                    <a:pt x="26670" y="763269"/>
                  </a:lnTo>
                  <a:lnTo>
                    <a:pt x="26670" y="758189"/>
                  </a:lnTo>
                  <a:close/>
                </a:path>
                <a:path w="26669" h="969009">
                  <a:moveTo>
                    <a:pt x="26670" y="751839"/>
                  </a:moveTo>
                  <a:lnTo>
                    <a:pt x="0" y="751839"/>
                  </a:lnTo>
                  <a:lnTo>
                    <a:pt x="0" y="756919"/>
                  </a:lnTo>
                  <a:lnTo>
                    <a:pt x="26670" y="756919"/>
                  </a:lnTo>
                  <a:lnTo>
                    <a:pt x="26670" y="751839"/>
                  </a:lnTo>
                  <a:close/>
                </a:path>
                <a:path w="26669" h="969009">
                  <a:moveTo>
                    <a:pt x="26670" y="745489"/>
                  </a:moveTo>
                  <a:lnTo>
                    <a:pt x="0" y="745489"/>
                  </a:lnTo>
                  <a:lnTo>
                    <a:pt x="0" y="750569"/>
                  </a:lnTo>
                  <a:lnTo>
                    <a:pt x="26670" y="750569"/>
                  </a:lnTo>
                  <a:lnTo>
                    <a:pt x="26670" y="745489"/>
                  </a:lnTo>
                  <a:close/>
                </a:path>
                <a:path w="26669" h="969009">
                  <a:moveTo>
                    <a:pt x="26670" y="739139"/>
                  </a:moveTo>
                  <a:lnTo>
                    <a:pt x="0" y="739139"/>
                  </a:lnTo>
                  <a:lnTo>
                    <a:pt x="0" y="744219"/>
                  </a:lnTo>
                  <a:lnTo>
                    <a:pt x="26670" y="744219"/>
                  </a:lnTo>
                  <a:lnTo>
                    <a:pt x="26670" y="739139"/>
                  </a:lnTo>
                  <a:close/>
                </a:path>
                <a:path w="26669" h="969009">
                  <a:moveTo>
                    <a:pt x="26670" y="732789"/>
                  </a:moveTo>
                  <a:lnTo>
                    <a:pt x="0" y="732789"/>
                  </a:lnTo>
                  <a:lnTo>
                    <a:pt x="0" y="737869"/>
                  </a:lnTo>
                  <a:lnTo>
                    <a:pt x="26670" y="737869"/>
                  </a:lnTo>
                  <a:lnTo>
                    <a:pt x="26670" y="732789"/>
                  </a:lnTo>
                  <a:close/>
                </a:path>
                <a:path w="26669" h="969009">
                  <a:moveTo>
                    <a:pt x="5080" y="725169"/>
                  </a:moveTo>
                  <a:lnTo>
                    <a:pt x="3809" y="725169"/>
                  </a:lnTo>
                  <a:lnTo>
                    <a:pt x="3809" y="727709"/>
                  </a:lnTo>
                  <a:lnTo>
                    <a:pt x="2540" y="727709"/>
                  </a:lnTo>
                  <a:lnTo>
                    <a:pt x="2540" y="731519"/>
                  </a:lnTo>
                  <a:lnTo>
                    <a:pt x="26670" y="731519"/>
                  </a:lnTo>
                  <a:lnTo>
                    <a:pt x="26670" y="726439"/>
                  </a:lnTo>
                  <a:lnTo>
                    <a:pt x="5080" y="726439"/>
                  </a:lnTo>
                  <a:lnTo>
                    <a:pt x="5080" y="725169"/>
                  </a:lnTo>
                  <a:close/>
                </a:path>
                <a:path w="26669" h="969009">
                  <a:moveTo>
                    <a:pt x="7620" y="717549"/>
                  </a:moveTo>
                  <a:lnTo>
                    <a:pt x="6350" y="717549"/>
                  </a:lnTo>
                  <a:lnTo>
                    <a:pt x="6350" y="722629"/>
                  </a:lnTo>
                  <a:lnTo>
                    <a:pt x="5080" y="722629"/>
                  </a:lnTo>
                  <a:lnTo>
                    <a:pt x="5080" y="725169"/>
                  </a:lnTo>
                  <a:lnTo>
                    <a:pt x="26670" y="725169"/>
                  </a:lnTo>
                  <a:lnTo>
                    <a:pt x="26670" y="718819"/>
                  </a:lnTo>
                  <a:lnTo>
                    <a:pt x="7620" y="718819"/>
                  </a:lnTo>
                  <a:lnTo>
                    <a:pt x="7620" y="717549"/>
                  </a:lnTo>
                  <a:close/>
                </a:path>
                <a:path w="26669" h="969009">
                  <a:moveTo>
                    <a:pt x="26670" y="713739"/>
                  </a:moveTo>
                  <a:lnTo>
                    <a:pt x="7620" y="713739"/>
                  </a:lnTo>
                  <a:lnTo>
                    <a:pt x="7620" y="717549"/>
                  </a:lnTo>
                  <a:lnTo>
                    <a:pt x="26670" y="717549"/>
                  </a:lnTo>
                  <a:lnTo>
                    <a:pt x="26670" y="713739"/>
                  </a:lnTo>
                  <a:close/>
                </a:path>
                <a:path w="26669" h="969009">
                  <a:moveTo>
                    <a:pt x="11430" y="704849"/>
                  </a:moveTo>
                  <a:lnTo>
                    <a:pt x="10159" y="704849"/>
                  </a:lnTo>
                  <a:lnTo>
                    <a:pt x="10159" y="708659"/>
                  </a:lnTo>
                  <a:lnTo>
                    <a:pt x="8890" y="708659"/>
                  </a:lnTo>
                  <a:lnTo>
                    <a:pt x="8890" y="712469"/>
                  </a:lnTo>
                  <a:lnTo>
                    <a:pt x="26670" y="712469"/>
                  </a:lnTo>
                  <a:lnTo>
                    <a:pt x="26670" y="706119"/>
                  </a:lnTo>
                  <a:lnTo>
                    <a:pt x="11430" y="706119"/>
                  </a:lnTo>
                  <a:lnTo>
                    <a:pt x="11430" y="704849"/>
                  </a:lnTo>
                  <a:close/>
                </a:path>
                <a:path w="26669" h="969009">
                  <a:moveTo>
                    <a:pt x="26670" y="701039"/>
                  </a:moveTo>
                  <a:lnTo>
                    <a:pt x="11430" y="701039"/>
                  </a:lnTo>
                  <a:lnTo>
                    <a:pt x="11430" y="704849"/>
                  </a:lnTo>
                  <a:lnTo>
                    <a:pt x="26670" y="704849"/>
                  </a:lnTo>
                  <a:lnTo>
                    <a:pt x="26670" y="701039"/>
                  </a:lnTo>
                  <a:close/>
                </a:path>
                <a:path w="26669" h="969009">
                  <a:moveTo>
                    <a:pt x="26670" y="681989"/>
                  </a:moveTo>
                  <a:lnTo>
                    <a:pt x="11430" y="681989"/>
                  </a:lnTo>
                  <a:lnTo>
                    <a:pt x="11430" y="699769"/>
                  </a:lnTo>
                  <a:lnTo>
                    <a:pt x="26670" y="699769"/>
                  </a:lnTo>
                  <a:lnTo>
                    <a:pt x="26670" y="681989"/>
                  </a:lnTo>
                  <a:close/>
                </a:path>
                <a:path w="26669" h="969009">
                  <a:moveTo>
                    <a:pt x="26670" y="675639"/>
                  </a:moveTo>
                  <a:lnTo>
                    <a:pt x="8890" y="675639"/>
                  </a:lnTo>
                  <a:lnTo>
                    <a:pt x="8890" y="676909"/>
                  </a:lnTo>
                  <a:lnTo>
                    <a:pt x="10159" y="676909"/>
                  </a:lnTo>
                  <a:lnTo>
                    <a:pt x="10159" y="681989"/>
                  </a:lnTo>
                  <a:lnTo>
                    <a:pt x="11430" y="681989"/>
                  </a:lnTo>
                  <a:lnTo>
                    <a:pt x="11430" y="680719"/>
                  </a:lnTo>
                  <a:lnTo>
                    <a:pt x="26670" y="680719"/>
                  </a:lnTo>
                  <a:lnTo>
                    <a:pt x="26670" y="675639"/>
                  </a:lnTo>
                  <a:close/>
                </a:path>
                <a:path w="26669" h="969009">
                  <a:moveTo>
                    <a:pt x="26670" y="670559"/>
                  </a:moveTo>
                  <a:lnTo>
                    <a:pt x="8890" y="670559"/>
                  </a:lnTo>
                  <a:lnTo>
                    <a:pt x="8890" y="674369"/>
                  </a:lnTo>
                  <a:lnTo>
                    <a:pt x="26670" y="674369"/>
                  </a:lnTo>
                  <a:lnTo>
                    <a:pt x="26670" y="670559"/>
                  </a:lnTo>
                  <a:close/>
                </a:path>
              </a:pathLst>
            </a:custGeom>
            <a:solidFill>
              <a:srgbClr val="2A2A2A"/>
            </a:solidFill>
          </p:spPr>
          <p:txBody>
            <a:bodyPr bIns="0" lIns="0" rIns="0" rtlCol="0" tIns="0" wrap="square"/>
            <a:p/>
          </p:txBody>
        </p:sp>
        <p:sp>
          <p:nvSpPr>
            <p:cNvPr id="1049003" name="object 282"/>
            <p:cNvSpPr/>
            <p:nvPr/>
          </p:nvSpPr>
          <p:spPr>
            <a:xfrm>
              <a:off x="994409" y="5547359"/>
              <a:ext cx="25400" cy="976630"/>
            </a:xfrm>
            <a:custGeom>
              <a:avLst/>
              <a:ahLst/>
              <a:rect l="l" t="t" r="r" b="b"/>
              <a:pathLst>
                <a:path w="25400" h="976629">
                  <a:moveTo>
                    <a:pt x="2540" y="0"/>
                  </a:moveTo>
                  <a:lnTo>
                    <a:pt x="0" y="0"/>
                  </a:lnTo>
                  <a:lnTo>
                    <a:pt x="0" y="6349"/>
                  </a:lnTo>
                  <a:lnTo>
                    <a:pt x="25400" y="6349"/>
                  </a:lnTo>
                  <a:lnTo>
                    <a:pt x="25400" y="2539"/>
                  </a:lnTo>
                  <a:lnTo>
                    <a:pt x="11429" y="2539"/>
                  </a:lnTo>
                  <a:lnTo>
                    <a:pt x="11429" y="1269"/>
                  </a:lnTo>
                  <a:lnTo>
                    <a:pt x="2540" y="1269"/>
                  </a:lnTo>
                  <a:lnTo>
                    <a:pt x="2540" y="0"/>
                  </a:lnTo>
                  <a:close/>
                </a:path>
                <a:path w="25400" h="976629">
                  <a:moveTo>
                    <a:pt x="25400" y="6350"/>
                  </a:moveTo>
                  <a:lnTo>
                    <a:pt x="0" y="6350"/>
                  </a:lnTo>
                  <a:lnTo>
                    <a:pt x="0" y="12699"/>
                  </a:lnTo>
                  <a:lnTo>
                    <a:pt x="25400" y="12699"/>
                  </a:lnTo>
                  <a:lnTo>
                    <a:pt x="25400" y="6350"/>
                  </a:lnTo>
                  <a:close/>
                </a:path>
                <a:path w="25400" h="976629">
                  <a:moveTo>
                    <a:pt x="25400" y="12700"/>
                  </a:moveTo>
                  <a:lnTo>
                    <a:pt x="0" y="12700"/>
                  </a:lnTo>
                  <a:lnTo>
                    <a:pt x="0" y="19049"/>
                  </a:lnTo>
                  <a:lnTo>
                    <a:pt x="25400" y="19049"/>
                  </a:lnTo>
                  <a:lnTo>
                    <a:pt x="25400" y="12700"/>
                  </a:lnTo>
                  <a:close/>
                </a:path>
                <a:path w="25400" h="976629">
                  <a:moveTo>
                    <a:pt x="25400" y="19050"/>
                  </a:moveTo>
                  <a:lnTo>
                    <a:pt x="0" y="19050"/>
                  </a:lnTo>
                  <a:lnTo>
                    <a:pt x="0" y="25399"/>
                  </a:lnTo>
                  <a:lnTo>
                    <a:pt x="25400" y="25399"/>
                  </a:lnTo>
                  <a:lnTo>
                    <a:pt x="25400" y="19050"/>
                  </a:lnTo>
                  <a:close/>
                </a:path>
                <a:path w="25400" h="976629">
                  <a:moveTo>
                    <a:pt x="25400" y="25400"/>
                  </a:moveTo>
                  <a:lnTo>
                    <a:pt x="0" y="25400"/>
                  </a:lnTo>
                  <a:lnTo>
                    <a:pt x="0" y="31749"/>
                  </a:lnTo>
                  <a:lnTo>
                    <a:pt x="25400" y="31749"/>
                  </a:lnTo>
                  <a:lnTo>
                    <a:pt x="25400" y="25400"/>
                  </a:lnTo>
                  <a:close/>
                </a:path>
                <a:path w="25400" h="976629">
                  <a:moveTo>
                    <a:pt x="25400" y="31750"/>
                  </a:moveTo>
                  <a:lnTo>
                    <a:pt x="0" y="31750"/>
                  </a:lnTo>
                  <a:lnTo>
                    <a:pt x="0" y="38099"/>
                  </a:lnTo>
                  <a:lnTo>
                    <a:pt x="25400" y="38099"/>
                  </a:lnTo>
                  <a:lnTo>
                    <a:pt x="25400" y="31750"/>
                  </a:lnTo>
                  <a:close/>
                </a:path>
                <a:path w="25400" h="976629">
                  <a:moveTo>
                    <a:pt x="25400" y="38100"/>
                  </a:moveTo>
                  <a:lnTo>
                    <a:pt x="0" y="38100"/>
                  </a:lnTo>
                  <a:lnTo>
                    <a:pt x="0" y="44449"/>
                  </a:lnTo>
                  <a:lnTo>
                    <a:pt x="25400" y="44449"/>
                  </a:lnTo>
                  <a:lnTo>
                    <a:pt x="25400" y="38100"/>
                  </a:lnTo>
                  <a:close/>
                </a:path>
                <a:path w="25400" h="976629">
                  <a:moveTo>
                    <a:pt x="25400" y="44450"/>
                  </a:moveTo>
                  <a:lnTo>
                    <a:pt x="0" y="44450"/>
                  </a:lnTo>
                  <a:lnTo>
                    <a:pt x="0" y="50799"/>
                  </a:lnTo>
                  <a:lnTo>
                    <a:pt x="25400" y="50799"/>
                  </a:lnTo>
                  <a:lnTo>
                    <a:pt x="25400" y="44450"/>
                  </a:lnTo>
                  <a:close/>
                </a:path>
                <a:path w="25400" h="976629">
                  <a:moveTo>
                    <a:pt x="25400" y="50800"/>
                  </a:moveTo>
                  <a:lnTo>
                    <a:pt x="0" y="50800"/>
                  </a:lnTo>
                  <a:lnTo>
                    <a:pt x="0" y="57149"/>
                  </a:lnTo>
                  <a:lnTo>
                    <a:pt x="25400" y="57149"/>
                  </a:lnTo>
                  <a:lnTo>
                    <a:pt x="25400" y="50800"/>
                  </a:lnTo>
                  <a:close/>
                </a:path>
                <a:path w="25400" h="976629">
                  <a:moveTo>
                    <a:pt x="25400" y="57150"/>
                  </a:moveTo>
                  <a:lnTo>
                    <a:pt x="0" y="57150"/>
                  </a:lnTo>
                  <a:lnTo>
                    <a:pt x="0" y="63499"/>
                  </a:lnTo>
                  <a:lnTo>
                    <a:pt x="25400" y="63499"/>
                  </a:lnTo>
                  <a:lnTo>
                    <a:pt x="25400" y="57150"/>
                  </a:lnTo>
                  <a:close/>
                </a:path>
                <a:path w="25400" h="976629">
                  <a:moveTo>
                    <a:pt x="25400" y="63500"/>
                  </a:moveTo>
                  <a:lnTo>
                    <a:pt x="0" y="63500"/>
                  </a:lnTo>
                  <a:lnTo>
                    <a:pt x="0" y="69849"/>
                  </a:lnTo>
                  <a:lnTo>
                    <a:pt x="25400" y="69849"/>
                  </a:lnTo>
                  <a:lnTo>
                    <a:pt x="25400" y="63500"/>
                  </a:lnTo>
                  <a:close/>
                </a:path>
                <a:path w="25400" h="976629">
                  <a:moveTo>
                    <a:pt x="25400" y="69850"/>
                  </a:moveTo>
                  <a:lnTo>
                    <a:pt x="0" y="69850"/>
                  </a:lnTo>
                  <a:lnTo>
                    <a:pt x="0" y="76199"/>
                  </a:lnTo>
                  <a:lnTo>
                    <a:pt x="25400" y="76199"/>
                  </a:lnTo>
                  <a:lnTo>
                    <a:pt x="25400" y="69850"/>
                  </a:lnTo>
                  <a:close/>
                </a:path>
                <a:path w="25400" h="976629">
                  <a:moveTo>
                    <a:pt x="25400" y="76200"/>
                  </a:moveTo>
                  <a:lnTo>
                    <a:pt x="0" y="76200"/>
                  </a:lnTo>
                  <a:lnTo>
                    <a:pt x="0" y="82549"/>
                  </a:lnTo>
                  <a:lnTo>
                    <a:pt x="25400" y="82549"/>
                  </a:lnTo>
                  <a:lnTo>
                    <a:pt x="25400" y="76200"/>
                  </a:lnTo>
                  <a:close/>
                </a:path>
                <a:path w="25400" h="976629">
                  <a:moveTo>
                    <a:pt x="25400" y="82550"/>
                  </a:moveTo>
                  <a:lnTo>
                    <a:pt x="0" y="82550"/>
                  </a:lnTo>
                  <a:lnTo>
                    <a:pt x="0" y="88899"/>
                  </a:lnTo>
                  <a:lnTo>
                    <a:pt x="25400" y="88899"/>
                  </a:lnTo>
                  <a:lnTo>
                    <a:pt x="25400" y="82550"/>
                  </a:lnTo>
                  <a:close/>
                </a:path>
                <a:path w="25400" h="976629">
                  <a:moveTo>
                    <a:pt x="25400" y="88900"/>
                  </a:moveTo>
                  <a:lnTo>
                    <a:pt x="0" y="88900"/>
                  </a:lnTo>
                  <a:lnTo>
                    <a:pt x="0" y="101599"/>
                  </a:lnTo>
                  <a:lnTo>
                    <a:pt x="25400" y="101599"/>
                  </a:lnTo>
                  <a:lnTo>
                    <a:pt x="25400" y="88900"/>
                  </a:lnTo>
                  <a:close/>
                </a:path>
                <a:path w="25400" h="976629">
                  <a:moveTo>
                    <a:pt x="25400" y="101600"/>
                  </a:moveTo>
                  <a:lnTo>
                    <a:pt x="0" y="101600"/>
                  </a:lnTo>
                  <a:lnTo>
                    <a:pt x="0" y="107949"/>
                  </a:lnTo>
                  <a:lnTo>
                    <a:pt x="25400" y="107949"/>
                  </a:lnTo>
                  <a:lnTo>
                    <a:pt x="25400" y="101600"/>
                  </a:lnTo>
                  <a:close/>
                </a:path>
                <a:path w="25400" h="976629">
                  <a:moveTo>
                    <a:pt x="25400" y="107950"/>
                  </a:moveTo>
                  <a:lnTo>
                    <a:pt x="0" y="107950"/>
                  </a:lnTo>
                  <a:lnTo>
                    <a:pt x="0" y="114299"/>
                  </a:lnTo>
                  <a:lnTo>
                    <a:pt x="25400" y="114299"/>
                  </a:lnTo>
                  <a:lnTo>
                    <a:pt x="25400" y="107950"/>
                  </a:lnTo>
                  <a:close/>
                </a:path>
                <a:path w="25400" h="976629">
                  <a:moveTo>
                    <a:pt x="25400" y="114300"/>
                  </a:moveTo>
                  <a:lnTo>
                    <a:pt x="0" y="114300"/>
                  </a:lnTo>
                  <a:lnTo>
                    <a:pt x="0" y="126999"/>
                  </a:lnTo>
                  <a:lnTo>
                    <a:pt x="25400" y="126999"/>
                  </a:lnTo>
                  <a:lnTo>
                    <a:pt x="25400" y="114300"/>
                  </a:lnTo>
                  <a:close/>
                </a:path>
                <a:path w="25400" h="976629">
                  <a:moveTo>
                    <a:pt x="25400" y="127000"/>
                  </a:moveTo>
                  <a:lnTo>
                    <a:pt x="0" y="127000"/>
                  </a:lnTo>
                  <a:lnTo>
                    <a:pt x="0" y="133349"/>
                  </a:lnTo>
                  <a:lnTo>
                    <a:pt x="25400" y="133349"/>
                  </a:lnTo>
                  <a:lnTo>
                    <a:pt x="25400" y="127000"/>
                  </a:lnTo>
                  <a:close/>
                </a:path>
                <a:path w="25400" h="976629">
                  <a:moveTo>
                    <a:pt x="25400" y="133350"/>
                  </a:moveTo>
                  <a:lnTo>
                    <a:pt x="0" y="133350"/>
                  </a:lnTo>
                  <a:lnTo>
                    <a:pt x="0" y="139699"/>
                  </a:lnTo>
                  <a:lnTo>
                    <a:pt x="25400" y="139699"/>
                  </a:lnTo>
                  <a:lnTo>
                    <a:pt x="25400" y="133350"/>
                  </a:lnTo>
                  <a:close/>
                </a:path>
                <a:path w="25400" h="976629">
                  <a:moveTo>
                    <a:pt x="25400" y="139700"/>
                  </a:moveTo>
                  <a:lnTo>
                    <a:pt x="0" y="139700"/>
                  </a:lnTo>
                  <a:lnTo>
                    <a:pt x="0" y="146049"/>
                  </a:lnTo>
                  <a:lnTo>
                    <a:pt x="25400" y="146049"/>
                  </a:lnTo>
                  <a:lnTo>
                    <a:pt x="25400" y="139700"/>
                  </a:lnTo>
                  <a:close/>
                </a:path>
                <a:path w="25400" h="976629">
                  <a:moveTo>
                    <a:pt x="25400" y="146050"/>
                  </a:moveTo>
                  <a:lnTo>
                    <a:pt x="0" y="146050"/>
                  </a:lnTo>
                  <a:lnTo>
                    <a:pt x="0" y="168909"/>
                  </a:lnTo>
                  <a:lnTo>
                    <a:pt x="25400" y="168909"/>
                  </a:lnTo>
                  <a:lnTo>
                    <a:pt x="25400" y="146050"/>
                  </a:lnTo>
                  <a:close/>
                </a:path>
                <a:path w="25400" h="976629">
                  <a:moveTo>
                    <a:pt x="25400" y="168910"/>
                  </a:moveTo>
                  <a:lnTo>
                    <a:pt x="0" y="168910"/>
                  </a:lnTo>
                  <a:lnTo>
                    <a:pt x="0" y="171449"/>
                  </a:lnTo>
                  <a:lnTo>
                    <a:pt x="25400" y="171449"/>
                  </a:lnTo>
                  <a:lnTo>
                    <a:pt x="25400" y="168910"/>
                  </a:lnTo>
                  <a:close/>
                </a:path>
                <a:path w="25400" h="976629">
                  <a:moveTo>
                    <a:pt x="25400" y="171450"/>
                  </a:moveTo>
                  <a:lnTo>
                    <a:pt x="0" y="171450"/>
                  </a:lnTo>
                  <a:lnTo>
                    <a:pt x="0" y="175259"/>
                  </a:lnTo>
                  <a:lnTo>
                    <a:pt x="25400" y="175259"/>
                  </a:lnTo>
                  <a:lnTo>
                    <a:pt x="25400" y="171450"/>
                  </a:lnTo>
                  <a:close/>
                </a:path>
                <a:path w="25400" h="976629">
                  <a:moveTo>
                    <a:pt x="25400" y="175259"/>
                  </a:moveTo>
                  <a:lnTo>
                    <a:pt x="0" y="175259"/>
                  </a:lnTo>
                  <a:lnTo>
                    <a:pt x="0" y="177799"/>
                  </a:lnTo>
                  <a:lnTo>
                    <a:pt x="25400" y="177799"/>
                  </a:lnTo>
                  <a:lnTo>
                    <a:pt x="25400" y="175259"/>
                  </a:lnTo>
                  <a:close/>
                </a:path>
                <a:path w="25400" h="976629">
                  <a:moveTo>
                    <a:pt x="25400" y="177800"/>
                  </a:moveTo>
                  <a:lnTo>
                    <a:pt x="0" y="177800"/>
                  </a:lnTo>
                  <a:lnTo>
                    <a:pt x="0" y="181609"/>
                  </a:lnTo>
                  <a:lnTo>
                    <a:pt x="25400" y="181609"/>
                  </a:lnTo>
                  <a:lnTo>
                    <a:pt x="25400" y="177800"/>
                  </a:lnTo>
                  <a:close/>
                </a:path>
                <a:path w="25400" h="976629">
                  <a:moveTo>
                    <a:pt x="25400" y="181609"/>
                  </a:moveTo>
                  <a:lnTo>
                    <a:pt x="0" y="181609"/>
                  </a:lnTo>
                  <a:lnTo>
                    <a:pt x="0" y="187959"/>
                  </a:lnTo>
                  <a:lnTo>
                    <a:pt x="25400" y="187959"/>
                  </a:lnTo>
                  <a:lnTo>
                    <a:pt x="25400" y="181609"/>
                  </a:lnTo>
                  <a:close/>
                </a:path>
                <a:path w="25400" h="976629">
                  <a:moveTo>
                    <a:pt x="25400" y="187959"/>
                  </a:moveTo>
                  <a:lnTo>
                    <a:pt x="0" y="187959"/>
                  </a:lnTo>
                  <a:lnTo>
                    <a:pt x="0" y="190499"/>
                  </a:lnTo>
                  <a:lnTo>
                    <a:pt x="25400" y="190499"/>
                  </a:lnTo>
                  <a:lnTo>
                    <a:pt x="25400" y="187959"/>
                  </a:lnTo>
                  <a:close/>
                </a:path>
                <a:path w="25400" h="976629">
                  <a:moveTo>
                    <a:pt x="25400" y="190500"/>
                  </a:moveTo>
                  <a:lnTo>
                    <a:pt x="0" y="190500"/>
                  </a:lnTo>
                  <a:lnTo>
                    <a:pt x="0" y="194309"/>
                  </a:lnTo>
                  <a:lnTo>
                    <a:pt x="25400" y="194309"/>
                  </a:lnTo>
                  <a:lnTo>
                    <a:pt x="25400" y="190500"/>
                  </a:lnTo>
                  <a:close/>
                </a:path>
                <a:path w="25400" h="976629">
                  <a:moveTo>
                    <a:pt x="25400" y="194309"/>
                  </a:moveTo>
                  <a:lnTo>
                    <a:pt x="0" y="194309"/>
                  </a:lnTo>
                  <a:lnTo>
                    <a:pt x="0" y="196849"/>
                  </a:lnTo>
                  <a:lnTo>
                    <a:pt x="25400" y="196849"/>
                  </a:lnTo>
                  <a:lnTo>
                    <a:pt x="25400" y="194309"/>
                  </a:lnTo>
                  <a:close/>
                </a:path>
                <a:path w="25400" h="976629">
                  <a:moveTo>
                    <a:pt x="25400" y="196850"/>
                  </a:moveTo>
                  <a:lnTo>
                    <a:pt x="0" y="196850"/>
                  </a:lnTo>
                  <a:lnTo>
                    <a:pt x="0" y="200659"/>
                  </a:lnTo>
                  <a:lnTo>
                    <a:pt x="25400" y="200659"/>
                  </a:lnTo>
                  <a:lnTo>
                    <a:pt x="25400" y="196850"/>
                  </a:lnTo>
                  <a:close/>
                </a:path>
                <a:path w="25400" h="976629">
                  <a:moveTo>
                    <a:pt x="25400" y="200660"/>
                  </a:moveTo>
                  <a:lnTo>
                    <a:pt x="0" y="200660"/>
                  </a:lnTo>
                  <a:lnTo>
                    <a:pt x="0" y="203199"/>
                  </a:lnTo>
                  <a:lnTo>
                    <a:pt x="25400" y="203199"/>
                  </a:lnTo>
                  <a:lnTo>
                    <a:pt x="25400" y="200660"/>
                  </a:lnTo>
                  <a:close/>
                </a:path>
                <a:path w="25400" h="976629">
                  <a:moveTo>
                    <a:pt x="25400" y="203200"/>
                  </a:moveTo>
                  <a:lnTo>
                    <a:pt x="0" y="203200"/>
                  </a:lnTo>
                  <a:lnTo>
                    <a:pt x="0" y="207009"/>
                  </a:lnTo>
                  <a:lnTo>
                    <a:pt x="25400" y="207009"/>
                  </a:lnTo>
                  <a:lnTo>
                    <a:pt x="25400" y="203200"/>
                  </a:lnTo>
                  <a:close/>
                </a:path>
                <a:path w="25400" h="976629">
                  <a:moveTo>
                    <a:pt x="25400" y="207009"/>
                  </a:moveTo>
                  <a:lnTo>
                    <a:pt x="0" y="207009"/>
                  </a:lnTo>
                  <a:lnTo>
                    <a:pt x="0" y="209549"/>
                  </a:lnTo>
                  <a:lnTo>
                    <a:pt x="25400" y="209549"/>
                  </a:lnTo>
                  <a:lnTo>
                    <a:pt x="25400" y="207009"/>
                  </a:lnTo>
                  <a:close/>
                </a:path>
                <a:path w="25400" h="976629">
                  <a:moveTo>
                    <a:pt x="25400" y="209550"/>
                  </a:moveTo>
                  <a:lnTo>
                    <a:pt x="0" y="209550"/>
                  </a:lnTo>
                  <a:lnTo>
                    <a:pt x="0" y="213359"/>
                  </a:lnTo>
                  <a:lnTo>
                    <a:pt x="25400" y="213359"/>
                  </a:lnTo>
                  <a:lnTo>
                    <a:pt x="25400" y="209550"/>
                  </a:lnTo>
                  <a:close/>
                </a:path>
                <a:path w="25400" h="976629">
                  <a:moveTo>
                    <a:pt x="25400" y="213359"/>
                  </a:moveTo>
                  <a:lnTo>
                    <a:pt x="0" y="213359"/>
                  </a:lnTo>
                  <a:lnTo>
                    <a:pt x="0" y="215899"/>
                  </a:lnTo>
                  <a:lnTo>
                    <a:pt x="25400" y="215899"/>
                  </a:lnTo>
                  <a:lnTo>
                    <a:pt x="25400" y="213359"/>
                  </a:lnTo>
                  <a:close/>
                </a:path>
                <a:path w="25400" h="976629">
                  <a:moveTo>
                    <a:pt x="25400" y="215900"/>
                  </a:moveTo>
                  <a:lnTo>
                    <a:pt x="0" y="215900"/>
                  </a:lnTo>
                  <a:lnTo>
                    <a:pt x="0" y="222249"/>
                  </a:lnTo>
                  <a:lnTo>
                    <a:pt x="25400" y="222249"/>
                  </a:lnTo>
                  <a:lnTo>
                    <a:pt x="25400" y="215900"/>
                  </a:lnTo>
                  <a:close/>
                </a:path>
                <a:path w="25400" h="976629">
                  <a:moveTo>
                    <a:pt x="25400" y="222250"/>
                  </a:moveTo>
                  <a:lnTo>
                    <a:pt x="0" y="222250"/>
                  </a:lnTo>
                  <a:lnTo>
                    <a:pt x="0" y="228599"/>
                  </a:lnTo>
                  <a:lnTo>
                    <a:pt x="25400" y="228599"/>
                  </a:lnTo>
                  <a:lnTo>
                    <a:pt x="25400" y="222250"/>
                  </a:lnTo>
                  <a:close/>
                </a:path>
                <a:path w="25400" h="976629">
                  <a:moveTo>
                    <a:pt x="25400" y="228600"/>
                  </a:moveTo>
                  <a:lnTo>
                    <a:pt x="0" y="228600"/>
                  </a:lnTo>
                  <a:lnTo>
                    <a:pt x="0" y="232409"/>
                  </a:lnTo>
                  <a:lnTo>
                    <a:pt x="25400" y="232409"/>
                  </a:lnTo>
                  <a:lnTo>
                    <a:pt x="25400" y="228600"/>
                  </a:lnTo>
                  <a:close/>
                </a:path>
                <a:path w="25400" h="976629">
                  <a:moveTo>
                    <a:pt x="25400" y="232409"/>
                  </a:moveTo>
                  <a:lnTo>
                    <a:pt x="0" y="232409"/>
                  </a:lnTo>
                  <a:lnTo>
                    <a:pt x="0" y="234949"/>
                  </a:lnTo>
                  <a:lnTo>
                    <a:pt x="25400" y="234949"/>
                  </a:lnTo>
                  <a:lnTo>
                    <a:pt x="25400" y="232409"/>
                  </a:lnTo>
                  <a:close/>
                </a:path>
                <a:path w="25400" h="976629">
                  <a:moveTo>
                    <a:pt x="25400" y="234950"/>
                  </a:moveTo>
                  <a:lnTo>
                    <a:pt x="0" y="234950"/>
                  </a:lnTo>
                  <a:lnTo>
                    <a:pt x="0" y="241300"/>
                  </a:lnTo>
                  <a:lnTo>
                    <a:pt x="1270" y="241300"/>
                  </a:lnTo>
                  <a:lnTo>
                    <a:pt x="1270" y="243839"/>
                  </a:lnTo>
                  <a:lnTo>
                    <a:pt x="2540" y="243839"/>
                  </a:lnTo>
                  <a:lnTo>
                    <a:pt x="2540" y="247649"/>
                  </a:lnTo>
                  <a:lnTo>
                    <a:pt x="3809" y="247649"/>
                  </a:lnTo>
                  <a:lnTo>
                    <a:pt x="3809" y="250189"/>
                  </a:lnTo>
                  <a:lnTo>
                    <a:pt x="5080" y="250189"/>
                  </a:lnTo>
                  <a:lnTo>
                    <a:pt x="5080" y="253999"/>
                  </a:lnTo>
                  <a:lnTo>
                    <a:pt x="6350" y="253999"/>
                  </a:lnTo>
                  <a:lnTo>
                    <a:pt x="6350" y="256539"/>
                  </a:lnTo>
                  <a:lnTo>
                    <a:pt x="7620" y="256539"/>
                  </a:lnTo>
                  <a:lnTo>
                    <a:pt x="7620" y="260349"/>
                  </a:lnTo>
                  <a:lnTo>
                    <a:pt x="8890" y="260349"/>
                  </a:lnTo>
                  <a:lnTo>
                    <a:pt x="8890" y="265429"/>
                  </a:lnTo>
                  <a:lnTo>
                    <a:pt x="10159" y="265429"/>
                  </a:lnTo>
                  <a:lnTo>
                    <a:pt x="10159" y="270509"/>
                  </a:lnTo>
                  <a:lnTo>
                    <a:pt x="25400" y="270509"/>
                  </a:lnTo>
                  <a:lnTo>
                    <a:pt x="25400" y="234950"/>
                  </a:lnTo>
                  <a:close/>
                </a:path>
                <a:path w="25400" h="976629">
                  <a:moveTo>
                    <a:pt x="25400" y="270509"/>
                  </a:moveTo>
                  <a:lnTo>
                    <a:pt x="11430" y="270509"/>
                  </a:lnTo>
                  <a:lnTo>
                    <a:pt x="11430" y="273049"/>
                  </a:lnTo>
                  <a:lnTo>
                    <a:pt x="25400" y="273049"/>
                  </a:lnTo>
                  <a:lnTo>
                    <a:pt x="25400" y="270509"/>
                  </a:lnTo>
                  <a:close/>
                </a:path>
                <a:path w="25400" h="976629">
                  <a:moveTo>
                    <a:pt x="25400" y="273050"/>
                  </a:moveTo>
                  <a:lnTo>
                    <a:pt x="11430" y="273050"/>
                  </a:lnTo>
                  <a:lnTo>
                    <a:pt x="11430" y="275589"/>
                  </a:lnTo>
                  <a:lnTo>
                    <a:pt x="12700" y="275589"/>
                  </a:lnTo>
                  <a:lnTo>
                    <a:pt x="12700" y="276859"/>
                  </a:lnTo>
                  <a:lnTo>
                    <a:pt x="25400" y="276859"/>
                  </a:lnTo>
                  <a:lnTo>
                    <a:pt x="25400" y="273050"/>
                  </a:lnTo>
                  <a:close/>
                </a:path>
                <a:path w="25400" h="976629">
                  <a:moveTo>
                    <a:pt x="25400" y="276859"/>
                  </a:moveTo>
                  <a:lnTo>
                    <a:pt x="12700" y="276859"/>
                  </a:lnTo>
                  <a:lnTo>
                    <a:pt x="12700" y="279399"/>
                  </a:lnTo>
                  <a:lnTo>
                    <a:pt x="25400" y="279399"/>
                  </a:lnTo>
                  <a:lnTo>
                    <a:pt x="25400" y="276859"/>
                  </a:lnTo>
                  <a:close/>
                </a:path>
                <a:path w="25400" h="976629">
                  <a:moveTo>
                    <a:pt x="25400" y="279400"/>
                  </a:moveTo>
                  <a:lnTo>
                    <a:pt x="12700" y="279400"/>
                  </a:lnTo>
                  <a:lnTo>
                    <a:pt x="12700" y="283209"/>
                  </a:lnTo>
                  <a:lnTo>
                    <a:pt x="25400" y="283209"/>
                  </a:lnTo>
                  <a:lnTo>
                    <a:pt x="25400" y="279400"/>
                  </a:lnTo>
                  <a:close/>
                </a:path>
                <a:path w="25400" h="976629">
                  <a:moveTo>
                    <a:pt x="25400" y="283209"/>
                  </a:moveTo>
                  <a:lnTo>
                    <a:pt x="13970" y="283209"/>
                  </a:lnTo>
                  <a:lnTo>
                    <a:pt x="13970" y="287019"/>
                  </a:lnTo>
                  <a:lnTo>
                    <a:pt x="25400" y="287019"/>
                  </a:lnTo>
                  <a:lnTo>
                    <a:pt x="25400" y="283209"/>
                  </a:lnTo>
                  <a:close/>
                </a:path>
                <a:path w="25400" h="976629">
                  <a:moveTo>
                    <a:pt x="3809" y="350519"/>
                  </a:moveTo>
                  <a:lnTo>
                    <a:pt x="0" y="350519"/>
                  </a:lnTo>
                  <a:lnTo>
                    <a:pt x="0" y="353059"/>
                  </a:lnTo>
                  <a:lnTo>
                    <a:pt x="8890" y="353059"/>
                  </a:lnTo>
                  <a:lnTo>
                    <a:pt x="8890" y="351789"/>
                  </a:lnTo>
                  <a:lnTo>
                    <a:pt x="3809" y="351789"/>
                  </a:lnTo>
                  <a:lnTo>
                    <a:pt x="3809" y="350519"/>
                  </a:lnTo>
                  <a:close/>
                </a:path>
                <a:path w="25400" h="976629">
                  <a:moveTo>
                    <a:pt x="13970" y="353060"/>
                  </a:moveTo>
                  <a:lnTo>
                    <a:pt x="0" y="353060"/>
                  </a:lnTo>
                  <a:lnTo>
                    <a:pt x="0" y="355599"/>
                  </a:lnTo>
                  <a:lnTo>
                    <a:pt x="17780" y="355599"/>
                  </a:lnTo>
                  <a:lnTo>
                    <a:pt x="17780" y="354329"/>
                  </a:lnTo>
                  <a:lnTo>
                    <a:pt x="13970" y="354329"/>
                  </a:lnTo>
                  <a:lnTo>
                    <a:pt x="13970" y="353060"/>
                  </a:lnTo>
                  <a:close/>
                </a:path>
                <a:path w="25400" h="976629">
                  <a:moveTo>
                    <a:pt x="22859" y="355600"/>
                  </a:moveTo>
                  <a:lnTo>
                    <a:pt x="0" y="355600"/>
                  </a:lnTo>
                  <a:lnTo>
                    <a:pt x="0" y="359409"/>
                  </a:lnTo>
                  <a:lnTo>
                    <a:pt x="25400" y="359409"/>
                  </a:lnTo>
                  <a:lnTo>
                    <a:pt x="25400" y="356869"/>
                  </a:lnTo>
                  <a:lnTo>
                    <a:pt x="22859" y="356869"/>
                  </a:lnTo>
                  <a:lnTo>
                    <a:pt x="22859" y="355600"/>
                  </a:lnTo>
                  <a:close/>
                </a:path>
                <a:path w="25400" h="976629">
                  <a:moveTo>
                    <a:pt x="25400" y="359409"/>
                  </a:moveTo>
                  <a:lnTo>
                    <a:pt x="0" y="359409"/>
                  </a:lnTo>
                  <a:lnTo>
                    <a:pt x="0" y="368299"/>
                  </a:lnTo>
                  <a:lnTo>
                    <a:pt x="25400" y="368299"/>
                  </a:lnTo>
                  <a:lnTo>
                    <a:pt x="25400" y="359409"/>
                  </a:lnTo>
                  <a:close/>
                </a:path>
                <a:path w="25400" h="976629">
                  <a:moveTo>
                    <a:pt x="25400" y="368300"/>
                  </a:moveTo>
                  <a:lnTo>
                    <a:pt x="0" y="368300"/>
                  </a:lnTo>
                  <a:lnTo>
                    <a:pt x="0" y="372109"/>
                  </a:lnTo>
                  <a:lnTo>
                    <a:pt x="25400" y="372109"/>
                  </a:lnTo>
                  <a:lnTo>
                    <a:pt x="25400" y="368300"/>
                  </a:lnTo>
                  <a:close/>
                </a:path>
                <a:path w="25400" h="976629">
                  <a:moveTo>
                    <a:pt x="25400" y="372109"/>
                  </a:moveTo>
                  <a:lnTo>
                    <a:pt x="0" y="372109"/>
                  </a:lnTo>
                  <a:lnTo>
                    <a:pt x="0" y="374649"/>
                  </a:lnTo>
                  <a:lnTo>
                    <a:pt x="25400" y="374649"/>
                  </a:lnTo>
                  <a:lnTo>
                    <a:pt x="25400" y="372109"/>
                  </a:lnTo>
                  <a:close/>
                </a:path>
                <a:path w="25400" h="976629">
                  <a:moveTo>
                    <a:pt x="25400" y="374650"/>
                  </a:moveTo>
                  <a:lnTo>
                    <a:pt x="0" y="374650"/>
                  </a:lnTo>
                  <a:lnTo>
                    <a:pt x="0" y="378459"/>
                  </a:lnTo>
                  <a:lnTo>
                    <a:pt x="25400" y="378459"/>
                  </a:lnTo>
                  <a:lnTo>
                    <a:pt x="25400" y="374650"/>
                  </a:lnTo>
                  <a:close/>
                </a:path>
                <a:path w="25400" h="976629">
                  <a:moveTo>
                    <a:pt x="25400" y="378460"/>
                  </a:moveTo>
                  <a:lnTo>
                    <a:pt x="0" y="378460"/>
                  </a:lnTo>
                  <a:lnTo>
                    <a:pt x="0" y="380999"/>
                  </a:lnTo>
                  <a:lnTo>
                    <a:pt x="25400" y="380999"/>
                  </a:lnTo>
                  <a:lnTo>
                    <a:pt x="25400" y="378460"/>
                  </a:lnTo>
                  <a:close/>
                </a:path>
                <a:path w="25400" h="976629">
                  <a:moveTo>
                    <a:pt x="25400" y="381000"/>
                  </a:moveTo>
                  <a:lnTo>
                    <a:pt x="0" y="381000"/>
                  </a:lnTo>
                  <a:lnTo>
                    <a:pt x="0" y="384809"/>
                  </a:lnTo>
                  <a:lnTo>
                    <a:pt x="25400" y="384809"/>
                  </a:lnTo>
                  <a:lnTo>
                    <a:pt x="25400" y="381000"/>
                  </a:lnTo>
                  <a:close/>
                </a:path>
                <a:path w="25400" h="976629">
                  <a:moveTo>
                    <a:pt x="25400" y="384810"/>
                  </a:moveTo>
                  <a:lnTo>
                    <a:pt x="0" y="384810"/>
                  </a:lnTo>
                  <a:lnTo>
                    <a:pt x="0" y="393699"/>
                  </a:lnTo>
                  <a:lnTo>
                    <a:pt x="25400" y="393699"/>
                  </a:lnTo>
                  <a:lnTo>
                    <a:pt x="25400" y="384810"/>
                  </a:lnTo>
                  <a:close/>
                </a:path>
                <a:path w="25400" h="976629">
                  <a:moveTo>
                    <a:pt x="25400" y="393700"/>
                  </a:moveTo>
                  <a:lnTo>
                    <a:pt x="0" y="393700"/>
                  </a:lnTo>
                  <a:lnTo>
                    <a:pt x="0" y="397509"/>
                  </a:lnTo>
                  <a:lnTo>
                    <a:pt x="25400" y="397509"/>
                  </a:lnTo>
                  <a:lnTo>
                    <a:pt x="25400" y="393700"/>
                  </a:lnTo>
                  <a:close/>
                </a:path>
                <a:path w="25400" h="976629">
                  <a:moveTo>
                    <a:pt x="25400" y="397509"/>
                  </a:moveTo>
                  <a:lnTo>
                    <a:pt x="0" y="397509"/>
                  </a:lnTo>
                  <a:lnTo>
                    <a:pt x="0" y="400049"/>
                  </a:lnTo>
                  <a:lnTo>
                    <a:pt x="25400" y="400049"/>
                  </a:lnTo>
                  <a:lnTo>
                    <a:pt x="25400" y="397509"/>
                  </a:lnTo>
                  <a:close/>
                </a:path>
                <a:path w="25400" h="976629">
                  <a:moveTo>
                    <a:pt x="25400" y="400050"/>
                  </a:moveTo>
                  <a:lnTo>
                    <a:pt x="0" y="400050"/>
                  </a:lnTo>
                  <a:lnTo>
                    <a:pt x="0" y="403859"/>
                  </a:lnTo>
                  <a:lnTo>
                    <a:pt x="25400" y="403859"/>
                  </a:lnTo>
                  <a:lnTo>
                    <a:pt x="25400" y="400050"/>
                  </a:lnTo>
                  <a:close/>
                </a:path>
                <a:path w="25400" h="976629">
                  <a:moveTo>
                    <a:pt x="25400" y="403860"/>
                  </a:moveTo>
                  <a:lnTo>
                    <a:pt x="0" y="403860"/>
                  </a:lnTo>
                  <a:lnTo>
                    <a:pt x="0" y="406399"/>
                  </a:lnTo>
                  <a:lnTo>
                    <a:pt x="25400" y="406399"/>
                  </a:lnTo>
                  <a:lnTo>
                    <a:pt x="25400" y="403860"/>
                  </a:lnTo>
                  <a:close/>
                </a:path>
                <a:path w="25400" h="976629">
                  <a:moveTo>
                    <a:pt x="25400" y="406400"/>
                  </a:moveTo>
                  <a:lnTo>
                    <a:pt x="0" y="406400"/>
                  </a:lnTo>
                  <a:lnTo>
                    <a:pt x="0" y="410209"/>
                  </a:lnTo>
                  <a:lnTo>
                    <a:pt x="25400" y="410209"/>
                  </a:lnTo>
                  <a:lnTo>
                    <a:pt x="25400" y="406400"/>
                  </a:lnTo>
                  <a:close/>
                </a:path>
                <a:path w="25400" h="976629">
                  <a:moveTo>
                    <a:pt x="25400" y="410209"/>
                  </a:moveTo>
                  <a:lnTo>
                    <a:pt x="0" y="410209"/>
                  </a:lnTo>
                  <a:lnTo>
                    <a:pt x="0" y="412749"/>
                  </a:lnTo>
                  <a:lnTo>
                    <a:pt x="25400" y="412749"/>
                  </a:lnTo>
                  <a:lnTo>
                    <a:pt x="25400" y="410209"/>
                  </a:lnTo>
                  <a:close/>
                </a:path>
                <a:path w="25400" h="976629">
                  <a:moveTo>
                    <a:pt x="25400" y="412750"/>
                  </a:moveTo>
                  <a:lnTo>
                    <a:pt x="0" y="412750"/>
                  </a:lnTo>
                  <a:lnTo>
                    <a:pt x="0" y="416559"/>
                  </a:lnTo>
                  <a:lnTo>
                    <a:pt x="25400" y="416559"/>
                  </a:lnTo>
                  <a:lnTo>
                    <a:pt x="25400" y="412750"/>
                  </a:lnTo>
                  <a:close/>
                </a:path>
                <a:path w="25400" h="976629">
                  <a:moveTo>
                    <a:pt x="25400" y="416560"/>
                  </a:moveTo>
                  <a:lnTo>
                    <a:pt x="0" y="416560"/>
                  </a:lnTo>
                  <a:lnTo>
                    <a:pt x="0" y="419099"/>
                  </a:lnTo>
                  <a:lnTo>
                    <a:pt x="25400" y="419099"/>
                  </a:lnTo>
                  <a:lnTo>
                    <a:pt x="25400" y="416560"/>
                  </a:lnTo>
                  <a:close/>
                </a:path>
                <a:path w="25400" h="976629">
                  <a:moveTo>
                    <a:pt x="25400" y="419100"/>
                  </a:moveTo>
                  <a:lnTo>
                    <a:pt x="0" y="419100"/>
                  </a:lnTo>
                  <a:lnTo>
                    <a:pt x="0" y="425449"/>
                  </a:lnTo>
                  <a:lnTo>
                    <a:pt x="25400" y="425449"/>
                  </a:lnTo>
                  <a:lnTo>
                    <a:pt x="25400" y="419100"/>
                  </a:lnTo>
                  <a:close/>
                </a:path>
                <a:path w="25400" h="976629">
                  <a:moveTo>
                    <a:pt x="25400" y="425450"/>
                  </a:moveTo>
                  <a:lnTo>
                    <a:pt x="0" y="425450"/>
                  </a:lnTo>
                  <a:lnTo>
                    <a:pt x="0" y="435609"/>
                  </a:lnTo>
                  <a:lnTo>
                    <a:pt x="25400" y="435609"/>
                  </a:lnTo>
                  <a:lnTo>
                    <a:pt x="25400" y="425450"/>
                  </a:lnTo>
                  <a:close/>
                </a:path>
                <a:path w="25400" h="976629">
                  <a:moveTo>
                    <a:pt x="25400" y="435610"/>
                  </a:moveTo>
                  <a:lnTo>
                    <a:pt x="0" y="435610"/>
                  </a:lnTo>
                  <a:lnTo>
                    <a:pt x="0" y="438149"/>
                  </a:lnTo>
                  <a:lnTo>
                    <a:pt x="25400" y="438149"/>
                  </a:lnTo>
                  <a:lnTo>
                    <a:pt x="25400" y="435610"/>
                  </a:lnTo>
                  <a:close/>
                </a:path>
                <a:path w="25400" h="976629">
                  <a:moveTo>
                    <a:pt x="25400" y="438150"/>
                  </a:moveTo>
                  <a:lnTo>
                    <a:pt x="0" y="438150"/>
                  </a:lnTo>
                  <a:lnTo>
                    <a:pt x="0" y="441959"/>
                  </a:lnTo>
                  <a:lnTo>
                    <a:pt x="25400" y="441959"/>
                  </a:lnTo>
                  <a:lnTo>
                    <a:pt x="25400" y="438150"/>
                  </a:lnTo>
                  <a:close/>
                </a:path>
                <a:path w="25400" h="976629">
                  <a:moveTo>
                    <a:pt x="25400" y="441960"/>
                  </a:moveTo>
                  <a:lnTo>
                    <a:pt x="0" y="441960"/>
                  </a:lnTo>
                  <a:lnTo>
                    <a:pt x="0" y="444499"/>
                  </a:lnTo>
                  <a:lnTo>
                    <a:pt x="25400" y="444499"/>
                  </a:lnTo>
                  <a:lnTo>
                    <a:pt x="25400" y="441960"/>
                  </a:lnTo>
                  <a:close/>
                </a:path>
                <a:path w="25400" h="976629">
                  <a:moveTo>
                    <a:pt x="25400" y="444500"/>
                  </a:moveTo>
                  <a:lnTo>
                    <a:pt x="0" y="444500"/>
                  </a:lnTo>
                  <a:lnTo>
                    <a:pt x="0" y="448309"/>
                  </a:lnTo>
                  <a:lnTo>
                    <a:pt x="25400" y="448309"/>
                  </a:lnTo>
                  <a:lnTo>
                    <a:pt x="25400" y="444500"/>
                  </a:lnTo>
                  <a:close/>
                </a:path>
                <a:path w="25400" h="976629">
                  <a:moveTo>
                    <a:pt x="25400" y="448310"/>
                  </a:moveTo>
                  <a:lnTo>
                    <a:pt x="0" y="448310"/>
                  </a:lnTo>
                  <a:lnTo>
                    <a:pt x="0" y="450849"/>
                  </a:lnTo>
                  <a:lnTo>
                    <a:pt x="25400" y="450849"/>
                  </a:lnTo>
                  <a:lnTo>
                    <a:pt x="25400" y="448310"/>
                  </a:lnTo>
                  <a:close/>
                </a:path>
                <a:path w="25400" h="976629">
                  <a:moveTo>
                    <a:pt x="25400" y="450850"/>
                  </a:moveTo>
                  <a:lnTo>
                    <a:pt x="0" y="450850"/>
                  </a:lnTo>
                  <a:lnTo>
                    <a:pt x="0" y="454659"/>
                  </a:lnTo>
                  <a:lnTo>
                    <a:pt x="25400" y="454659"/>
                  </a:lnTo>
                  <a:lnTo>
                    <a:pt x="25400" y="450850"/>
                  </a:lnTo>
                  <a:close/>
                </a:path>
                <a:path w="25400" h="976629">
                  <a:moveTo>
                    <a:pt x="25400" y="454659"/>
                  </a:moveTo>
                  <a:lnTo>
                    <a:pt x="0" y="454659"/>
                  </a:lnTo>
                  <a:lnTo>
                    <a:pt x="0" y="461009"/>
                  </a:lnTo>
                  <a:lnTo>
                    <a:pt x="25400" y="461009"/>
                  </a:lnTo>
                  <a:lnTo>
                    <a:pt x="25400" y="454659"/>
                  </a:lnTo>
                  <a:close/>
                </a:path>
                <a:path w="25400" h="976629">
                  <a:moveTo>
                    <a:pt x="25400" y="461009"/>
                  </a:moveTo>
                  <a:lnTo>
                    <a:pt x="0" y="461009"/>
                  </a:lnTo>
                  <a:lnTo>
                    <a:pt x="0" y="463549"/>
                  </a:lnTo>
                  <a:lnTo>
                    <a:pt x="25400" y="463549"/>
                  </a:lnTo>
                  <a:lnTo>
                    <a:pt x="25400" y="461009"/>
                  </a:lnTo>
                  <a:close/>
                </a:path>
                <a:path w="25400" h="976629">
                  <a:moveTo>
                    <a:pt x="25400" y="463550"/>
                  </a:moveTo>
                  <a:lnTo>
                    <a:pt x="0" y="463550"/>
                  </a:lnTo>
                  <a:lnTo>
                    <a:pt x="0" y="469899"/>
                  </a:lnTo>
                  <a:lnTo>
                    <a:pt x="25400" y="469899"/>
                  </a:lnTo>
                  <a:lnTo>
                    <a:pt x="25400" y="463550"/>
                  </a:lnTo>
                  <a:close/>
                </a:path>
                <a:path w="25400" h="976629">
                  <a:moveTo>
                    <a:pt x="25400" y="469900"/>
                  </a:moveTo>
                  <a:lnTo>
                    <a:pt x="0" y="469900"/>
                  </a:lnTo>
                  <a:lnTo>
                    <a:pt x="0" y="476249"/>
                  </a:lnTo>
                  <a:lnTo>
                    <a:pt x="25400" y="476249"/>
                  </a:lnTo>
                  <a:lnTo>
                    <a:pt x="25400" y="469900"/>
                  </a:lnTo>
                  <a:close/>
                </a:path>
                <a:path w="25400" h="976629">
                  <a:moveTo>
                    <a:pt x="25400" y="476250"/>
                  </a:moveTo>
                  <a:lnTo>
                    <a:pt x="0" y="476250"/>
                  </a:lnTo>
                  <a:lnTo>
                    <a:pt x="0" y="482599"/>
                  </a:lnTo>
                  <a:lnTo>
                    <a:pt x="25400" y="482599"/>
                  </a:lnTo>
                  <a:lnTo>
                    <a:pt x="25400" y="476250"/>
                  </a:lnTo>
                  <a:close/>
                </a:path>
                <a:path w="25400" h="976629">
                  <a:moveTo>
                    <a:pt x="25400" y="482600"/>
                  </a:moveTo>
                  <a:lnTo>
                    <a:pt x="0" y="482600"/>
                  </a:lnTo>
                  <a:lnTo>
                    <a:pt x="0" y="486409"/>
                  </a:lnTo>
                  <a:lnTo>
                    <a:pt x="25400" y="486409"/>
                  </a:lnTo>
                  <a:lnTo>
                    <a:pt x="25400" y="482600"/>
                  </a:lnTo>
                  <a:close/>
                </a:path>
                <a:path w="25400" h="976629">
                  <a:moveTo>
                    <a:pt x="25400" y="486409"/>
                  </a:moveTo>
                  <a:lnTo>
                    <a:pt x="0" y="486409"/>
                  </a:lnTo>
                  <a:lnTo>
                    <a:pt x="0" y="488949"/>
                  </a:lnTo>
                  <a:lnTo>
                    <a:pt x="25400" y="488949"/>
                  </a:lnTo>
                  <a:lnTo>
                    <a:pt x="25400" y="486409"/>
                  </a:lnTo>
                  <a:close/>
                </a:path>
                <a:path w="25400" h="976629">
                  <a:moveTo>
                    <a:pt x="25400" y="488950"/>
                  </a:moveTo>
                  <a:lnTo>
                    <a:pt x="0" y="488950"/>
                  </a:lnTo>
                  <a:lnTo>
                    <a:pt x="0" y="492759"/>
                  </a:lnTo>
                  <a:lnTo>
                    <a:pt x="25400" y="492759"/>
                  </a:lnTo>
                  <a:lnTo>
                    <a:pt x="25400" y="488950"/>
                  </a:lnTo>
                  <a:close/>
                </a:path>
                <a:path w="25400" h="976629">
                  <a:moveTo>
                    <a:pt x="25400" y="492759"/>
                  </a:moveTo>
                  <a:lnTo>
                    <a:pt x="0" y="492759"/>
                  </a:lnTo>
                  <a:lnTo>
                    <a:pt x="0" y="495299"/>
                  </a:lnTo>
                  <a:lnTo>
                    <a:pt x="25400" y="495299"/>
                  </a:lnTo>
                  <a:lnTo>
                    <a:pt x="25400" y="492759"/>
                  </a:lnTo>
                  <a:close/>
                </a:path>
                <a:path w="25400" h="976629">
                  <a:moveTo>
                    <a:pt x="25400" y="647699"/>
                  </a:moveTo>
                  <a:lnTo>
                    <a:pt x="21590" y="647699"/>
                  </a:lnTo>
                  <a:lnTo>
                    <a:pt x="21590" y="650239"/>
                  </a:lnTo>
                  <a:lnTo>
                    <a:pt x="22859" y="650239"/>
                  </a:lnTo>
                  <a:lnTo>
                    <a:pt x="22859" y="652779"/>
                  </a:lnTo>
                  <a:lnTo>
                    <a:pt x="24130" y="652779"/>
                  </a:lnTo>
                  <a:lnTo>
                    <a:pt x="24130" y="654049"/>
                  </a:lnTo>
                  <a:lnTo>
                    <a:pt x="25400" y="654049"/>
                  </a:lnTo>
                  <a:lnTo>
                    <a:pt x="25400" y="647699"/>
                  </a:lnTo>
                  <a:close/>
                </a:path>
                <a:path w="25400" h="976629">
                  <a:moveTo>
                    <a:pt x="25400" y="641349"/>
                  </a:moveTo>
                  <a:lnTo>
                    <a:pt x="16509" y="641349"/>
                  </a:lnTo>
                  <a:lnTo>
                    <a:pt x="16509" y="643889"/>
                  </a:lnTo>
                  <a:lnTo>
                    <a:pt x="17780" y="643889"/>
                  </a:lnTo>
                  <a:lnTo>
                    <a:pt x="17780" y="645159"/>
                  </a:lnTo>
                  <a:lnTo>
                    <a:pt x="19050" y="645159"/>
                  </a:lnTo>
                  <a:lnTo>
                    <a:pt x="19050" y="646429"/>
                  </a:lnTo>
                  <a:lnTo>
                    <a:pt x="25400" y="646429"/>
                  </a:lnTo>
                  <a:lnTo>
                    <a:pt x="25400" y="641349"/>
                  </a:lnTo>
                  <a:close/>
                </a:path>
                <a:path w="25400" h="976629">
                  <a:moveTo>
                    <a:pt x="25400" y="634999"/>
                  </a:moveTo>
                  <a:lnTo>
                    <a:pt x="11430" y="634999"/>
                  </a:lnTo>
                  <a:lnTo>
                    <a:pt x="11430" y="637539"/>
                  </a:lnTo>
                  <a:lnTo>
                    <a:pt x="12700" y="637539"/>
                  </a:lnTo>
                  <a:lnTo>
                    <a:pt x="12700" y="638809"/>
                  </a:lnTo>
                  <a:lnTo>
                    <a:pt x="13970" y="638809"/>
                  </a:lnTo>
                  <a:lnTo>
                    <a:pt x="13970" y="640079"/>
                  </a:lnTo>
                  <a:lnTo>
                    <a:pt x="25400" y="640079"/>
                  </a:lnTo>
                  <a:lnTo>
                    <a:pt x="25400" y="634999"/>
                  </a:lnTo>
                  <a:close/>
                </a:path>
                <a:path w="25400" h="976629">
                  <a:moveTo>
                    <a:pt x="10159" y="633729"/>
                  </a:moveTo>
                  <a:lnTo>
                    <a:pt x="8890" y="633729"/>
                  </a:lnTo>
                  <a:lnTo>
                    <a:pt x="8890" y="634999"/>
                  </a:lnTo>
                  <a:lnTo>
                    <a:pt x="10159" y="634999"/>
                  </a:lnTo>
                  <a:lnTo>
                    <a:pt x="10159" y="633729"/>
                  </a:lnTo>
                  <a:close/>
                </a:path>
                <a:path w="25400" h="976629">
                  <a:moveTo>
                    <a:pt x="25400" y="628649"/>
                  </a:moveTo>
                  <a:lnTo>
                    <a:pt x="5080" y="628649"/>
                  </a:lnTo>
                  <a:lnTo>
                    <a:pt x="5080" y="631189"/>
                  </a:lnTo>
                  <a:lnTo>
                    <a:pt x="6350" y="631189"/>
                  </a:lnTo>
                  <a:lnTo>
                    <a:pt x="6350" y="632459"/>
                  </a:lnTo>
                  <a:lnTo>
                    <a:pt x="7620" y="632459"/>
                  </a:lnTo>
                  <a:lnTo>
                    <a:pt x="7620" y="633729"/>
                  </a:lnTo>
                  <a:lnTo>
                    <a:pt x="25400" y="633729"/>
                  </a:lnTo>
                  <a:lnTo>
                    <a:pt x="25400" y="628649"/>
                  </a:lnTo>
                  <a:close/>
                </a:path>
                <a:path w="25400" h="976629">
                  <a:moveTo>
                    <a:pt x="3809" y="627379"/>
                  </a:moveTo>
                  <a:lnTo>
                    <a:pt x="2540" y="627379"/>
                  </a:lnTo>
                  <a:lnTo>
                    <a:pt x="2540" y="628649"/>
                  </a:lnTo>
                  <a:lnTo>
                    <a:pt x="3809" y="628649"/>
                  </a:lnTo>
                  <a:lnTo>
                    <a:pt x="3809" y="627379"/>
                  </a:lnTo>
                  <a:close/>
                </a:path>
                <a:path w="25400" h="976629">
                  <a:moveTo>
                    <a:pt x="25400" y="622299"/>
                  </a:moveTo>
                  <a:lnTo>
                    <a:pt x="0" y="622299"/>
                  </a:lnTo>
                  <a:lnTo>
                    <a:pt x="0" y="627379"/>
                  </a:lnTo>
                  <a:lnTo>
                    <a:pt x="25400" y="627379"/>
                  </a:lnTo>
                  <a:lnTo>
                    <a:pt x="25400" y="622299"/>
                  </a:lnTo>
                  <a:close/>
                </a:path>
                <a:path w="25400" h="976629">
                  <a:moveTo>
                    <a:pt x="25400" y="615949"/>
                  </a:moveTo>
                  <a:lnTo>
                    <a:pt x="0" y="615949"/>
                  </a:lnTo>
                  <a:lnTo>
                    <a:pt x="0" y="621029"/>
                  </a:lnTo>
                  <a:lnTo>
                    <a:pt x="25400" y="621029"/>
                  </a:lnTo>
                  <a:lnTo>
                    <a:pt x="25400" y="615949"/>
                  </a:lnTo>
                  <a:close/>
                </a:path>
                <a:path w="25400" h="976629">
                  <a:moveTo>
                    <a:pt x="25400" y="609599"/>
                  </a:moveTo>
                  <a:lnTo>
                    <a:pt x="0" y="609599"/>
                  </a:lnTo>
                  <a:lnTo>
                    <a:pt x="0" y="614679"/>
                  </a:lnTo>
                  <a:lnTo>
                    <a:pt x="25400" y="614679"/>
                  </a:lnTo>
                  <a:lnTo>
                    <a:pt x="25400" y="609599"/>
                  </a:lnTo>
                  <a:close/>
                </a:path>
                <a:path w="25400" h="976629">
                  <a:moveTo>
                    <a:pt x="25400" y="603249"/>
                  </a:moveTo>
                  <a:lnTo>
                    <a:pt x="0" y="603249"/>
                  </a:lnTo>
                  <a:lnTo>
                    <a:pt x="0" y="608329"/>
                  </a:lnTo>
                  <a:lnTo>
                    <a:pt x="25400" y="608329"/>
                  </a:lnTo>
                  <a:lnTo>
                    <a:pt x="25400" y="603249"/>
                  </a:lnTo>
                  <a:close/>
                </a:path>
                <a:path w="25400" h="976629">
                  <a:moveTo>
                    <a:pt x="25400" y="596899"/>
                  </a:moveTo>
                  <a:lnTo>
                    <a:pt x="0" y="596899"/>
                  </a:lnTo>
                  <a:lnTo>
                    <a:pt x="0" y="601979"/>
                  </a:lnTo>
                  <a:lnTo>
                    <a:pt x="25400" y="601979"/>
                  </a:lnTo>
                  <a:lnTo>
                    <a:pt x="25400" y="596899"/>
                  </a:lnTo>
                  <a:close/>
                </a:path>
                <a:path w="25400" h="976629">
                  <a:moveTo>
                    <a:pt x="25400" y="590549"/>
                  </a:moveTo>
                  <a:lnTo>
                    <a:pt x="0" y="590549"/>
                  </a:lnTo>
                  <a:lnTo>
                    <a:pt x="0" y="595629"/>
                  </a:lnTo>
                  <a:lnTo>
                    <a:pt x="25400" y="595629"/>
                  </a:lnTo>
                  <a:lnTo>
                    <a:pt x="25400" y="590549"/>
                  </a:lnTo>
                  <a:close/>
                </a:path>
                <a:path w="25400" h="976629">
                  <a:moveTo>
                    <a:pt x="25400" y="584199"/>
                  </a:moveTo>
                  <a:lnTo>
                    <a:pt x="0" y="584199"/>
                  </a:lnTo>
                  <a:lnTo>
                    <a:pt x="0" y="589279"/>
                  </a:lnTo>
                  <a:lnTo>
                    <a:pt x="25400" y="589279"/>
                  </a:lnTo>
                  <a:lnTo>
                    <a:pt x="25400" y="584199"/>
                  </a:lnTo>
                  <a:close/>
                </a:path>
                <a:path w="25400" h="976629">
                  <a:moveTo>
                    <a:pt x="25400" y="577849"/>
                  </a:moveTo>
                  <a:lnTo>
                    <a:pt x="0" y="577849"/>
                  </a:lnTo>
                  <a:lnTo>
                    <a:pt x="0" y="582929"/>
                  </a:lnTo>
                  <a:lnTo>
                    <a:pt x="25400" y="582929"/>
                  </a:lnTo>
                  <a:lnTo>
                    <a:pt x="25400" y="577849"/>
                  </a:lnTo>
                  <a:close/>
                </a:path>
                <a:path w="25400" h="976629">
                  <a:moveTo>
                    <a:pt x="25400" y="571499"/>
                  </a:moveTo>
                  <a:lnTo>
                    <a:pt x="0" y="571499"/>
                  </a:lnTo>
                  <a:lnTo>
                    <a:pt x="0" y="576579"/>
                  </a:lnTo>
                  <a:lnTo>
                    <a:pt x="25400" y="576579"/>
                  </a:lnTo>
                  <a:lnTo>
                    <a:pt x="25400" y="571499"/>
                  </a:lnTo>
                  <a:close/>
                </a:path>
                <a:path w="25400" h="976629">
                  <a:moveTo>
                    <a:pt x="25400" y="565149"/>
                  </a:moveTo>
                  <a:lnTo>
                    <a:pt x="0" y="565149"/>
                  </a:lnTo>
                  <a:lnTo>
                    <a:pt x="0" y="570229"/>
                  </a:lnTo>
                  <a:lnTo>
                    <a:pt x="25400" y="570229"/>
                  </a:lnTo>
                  <a:lnTo>
                    <a:pt x="25400" y="565149"/>
                  </a:lnTo>
                  <a:close/>
                </a:path>
                <a:path w="25400" h="976629">
                  <a:moveTo>
                    <a:pt x="25400" y="558799"/>
                  </a:moveTo>
                  <a:lnTo>
                    <a:pt x="0" y="558799"/>
                  </a:lnTo>
                  <a:lnTo>
                    <a:pt x="0" y="563879"/>
                  </a:lnTo>
                  <a:lnTo>
                    <a:pt x="25400" y="563879"/>
                  </a:lnTo>
                  <a:lnTo>
                    <a:pt x="25400" y="558799"/>
                  </a:lnTo>
                  <a:close/>
                </a:path>
                <a:path w="25400" h="976629">
                  <a:moveTo>
                    <a:pt x="25400" y="552449"/>
                  </a:moveTo>
                  <a:lnTo>
                    <a:pt x="0" y="552449"/>
                  </a:lnTo>
                  <a:lnTo>
                    <a:pt x="0" y="557529"/>
                  </a:lnTo>
                  <a:lnTo>
                    <a:pt x="25400" y="557529"/>
                  </a:lnTo>
                  <a:lnTo>
                    <a:pt x="25400" y="552449"/>
                  </a:lnTo>
                  <a:close/>
                </a:path>
                <a:path w="25400" h="976629">
                  <a:moveTo>
                    <a:pt x="25400" y="546099"/>
                  </a:moveTo>
                  <a:lnTo>
                    <a:pt x="0" y="546099"/>
                  </a:lnTo>
                  <a:lnTo>
                    <a:pt x="0" y="551179"/>
                  </a:lnTo>
                  <a:lnTo>
                    <a:pt x="25400" y="551179"/>
                  </a:lnTo>
                  <a:lnTo>
                    <a:pt x="25400" y="546099"/>
                  </a:lnTo>
                  <a:close/>
                </a:path>
                <a:path w="25400" h="976629">
                  <a:moveTo>
                    <a:pt x="25400" y="539749"/>
                  </a:moveTo>
                  <a:lnTo>
                    <a:pt x="0" y="539749"/>
                  </a:lnTo>
                  <a:lnTo>
                    <a:pt x="0" y="544829"/>
                  </a:lnTo>
                  <a:lnTo>
                    <a:pt x="25400" y="544829"/>
                  </a:lnTo>
                  <a:lnTo>
                    <a:pt x="25400" y="539749"/>
                  </a:lnTo>
                  <a:close/>
                </a:path>
                <a:path w="25400" h="976629">
                  <a:moveTo>
                    <a:pt x="25400" y="533399"/>
                  </a:moveTo>
                  <a:lnTo>
                    <a:pt x="0" y="533399"/>
                  </a:lnTo>
                  <a:lnTo>
                    <a:pt x="0" y="538479"/>
                  </a:lnTo>
                  <a:lnTo>
                    <a:pt x="25400" y="538479"/>
                  </a:lnTo>
                  <a:lnTo>
                    <a:pt x="25400" y="533399"/>
                  </a:lnTo>
                  <a:close/>
                </a:path>
                <a:path w="25400" h="976629">
                  <a:moveTo>
                    <a:pt x="25400" y="527049"/>
                  </a:moveTo>
                  <a:lnTo>
                    <a:pt x="0" y="527049"/>
                  </a:lnTo>
                  <a:lnTo>
                    <a:pt x="0" y="532129"/>
                  </a:lnTo>
                  <a:lnTo>
                    <a:pt x="25400" y="532129"/>
                  </a:lnTo>
                  <a:lnTo>
                    <a:pt x="25400" y="527049"/>
                  </a:lnTo>
                  <a:close/>
                </a:path>
                <a:path w="25400" h="976629">
                  <a:moveTo>
                    <a:pt x="25400" y="520699"/>
                  </a:moveTo>
                  <a:lnTo>
                    <a:pt x="0" y="520699"/>
                  </a:lnTo>
                  <a:lnTo>
                    <a:pt x="0" y="525779"/>
                  </a:lnTo>
                  <a:lnTo>
                    <a:pt x="25400" y="525779"/>
                  </a:lnTo>
                  <a:lnTo>
                    <a:pt x="25400" y="520699"/>
                  </a:lnTo>
                  <a:close/>
                </a:path>
                <a:path w="25400" h="976629">
                  <a:moveTo>
                    <a:pt x="25400" y="514349"/>
                  </a:moveTo>
                  <a:lnTo>
                    <a:pt x="0" y="514349"/>
                  </a:lnTo>
                  <a:lnTo>
                    <a:pt x="0" y="519429"/>
                  </a:lnTo>
                  <a:lnTo>
                    <a:pt x="25400" y="519429"/>
                  </a:lnTo>
                  <a:lnTo>
                    <a:pt x="25400" y="514349"/>
                  </a:lnTo>
                  <a:close/>
                </a:path>
                <a:path w="25400" h="976629">
                  <a:moveTo>
                    <a:pt x="25400" y="507999"/>
                  </a:moveTo>
                  <a:lnTo>
                    <a:pt x="0" y="507999"/>
                  </a:lnTo>
                  <a:lnTo>
                    <a:pt x="0" y="513079"/>
                  </a:lnTo>
                  <a:lnTo>
                    <a:pt x="25400" y="513079"/>
                  </a:lnTo>
                  <a:lnTo>
                    <a:pt x="25400" y="507999"/>
                  </a:lnTo>
                  <a:close/>
                </a:path>
                <a:path w="25400" h="976629">
                  <a:moveTo>
                    <a:pt x="25400" y="501649"/>
                  </a:moveTo>
                  <a:lnTo>
                    <a:pt x="0" y="501649"/>
                  </a:lnTo>
                  <a:lnTo>
                    <a:pt x="0" y="506729"/>
                  </a:lnTo>
                  <a:lnTo>
                    <a:pt x="25400" y="506729"/>
                  </a:lnTo>
                  <a:lnTo>
                    <a:pt x="25400" y="501649"/>
                  </a:lnTo>
                  <a:close/>
                </a:path>
                <a:path w="25400" h="976629">
                  <a:moveTo>
                    <a:pt x="25400" y="496569"/>
                  </a:moveTo>
                  <a:lnTo>
                    <a:pt x="0" y="496569"/>
                  </a:lnTo>
                  <a:lnTo>
                    <a:pt x="0" y="500379"/>
                  </a:lnTo>
                  <a:lnTo>
                    <a:pt x="25400" y="500379"/>
                  </a:lnTo>
                  <a:lnTo>
                    <a:pt x="25400" y="496569"/>
                  </a:lnTo>
                  <a:close/>
                </a:path>
                <a:path w="25400" h="976629">
                  <a:moveTo>
                    <a:pt x="16509" y="975359"/>
                  </a:moveTo>
                  <a:lnTo>
                    <a:pt x="10159" y="975359"/>
                  </a:lnTo>
                  <a:lnTo>
                    <a:pt x="10159" y="976629"/>
                  </a:lnTo>
                  <a:lnTo>
                    <a:pt x="16509" y="976629"/>
                  </a:lnTo>
                  <a:lnTo>
                    <a:pt x="16509" y="975359"/>
                  </a:lnTo>
                  <a:close/>
                </a:path>
                <a:path w="25400" h="976629">
                  <a:moveTo>
                    <a:pt x="24130" y="972819"/>
                  </a:moveTo>
                  <a:lnTo>
                    <a:pt x="0" y="972819"/>
                  </a:lnTo>
                  <a:lnTo>
                    <a:pt x="0" y="975359"/>
                  </a:lnTo>
                  <a:lnTo>
                    <a:pt x="24130" y="975359"/>
                  </a:lnTo>
                  <a:lnTo>
                    <a:pt x="24130" y="972819"/>
                  </a:lnTo>
                  <a:close/>
                </a:path>
                <a:path w="25400" h="976629">
                  <a:moveTo>
                    <a:pt x="25400" y="970279"/>
                  </a:moveTo>
                  <a:lnTo>
                    <a:pt x="0" y="970279"/>
                  </a:lnTo>
                  <a:lnTo>
                    <a:pt x="0" y="971549"/>
                  </a:lnTo>
                  <a:lnTo>
                    <a:pt x="25400" y="971549"/>
                  </a:lnTo>
                  <a:lnTo>
                    <a:pt x="25400" y="970279"/>
                  </a:lnTo>
                  <a:close/>
                </a:path>
                <a:path w="25400" h="976629">
                  <a:moveTo>
                    <a:pt x="25400" y="966469"/>
                  </a:moveTo>
                  <a:lnTo>
                    <a:pt x="0" y="966469"/>
                  </a:lnTo>
                  <a:lnTo>
                    <a:pt x="0" y="969009"/>
                  </a:lnTo>
                  <a:lnTo>
                    <a:pt x="25400" y="969009"/>
                  </a:lnTo>
                  <a:lnTo>
                    <a:pt x="25400" y="966469"/>
                  </a:lnTo>
                  <a:close/>
                </a:path>
                <a:path w="25400" h="976629">
                  <a:moveTo>
                    <a:pt x="25400" y="963929"/>
                  </a:moveTo>
                  <a:lnTo>
                    <a:pt x="0" y="963929"/>
                  </a:lnTo>
                  <a:lnTo>
                    <a:pt x="0" y="965199"/>
                  </a:lnTo>
                  <a:lnTo>
                    <a:pt x="25400" y="965199"/>
                  </a:lnTo>
                  <a:lnTo>
                    <a:pt x="25400" y="963929"/>
                  </a:lnTo>
                  <a:close/>
                </a:path>
                <a:path w="25400" h="976629">
                  <a:moveTo>
                    <a:pt x="25400" y="960119"/>
                  </a:moveTo>
                  <a:lnTo>
                    <a:pt x="0" y="960119"/>
                  </a:lnTo>
                  <a:lnTo>
                    <a:pt x="0" y="962659"/>
                  </a:lnTo>
                  <a:lnTo>
                    <a:pt x="25400" y="962659"/>
                  </a:lnTo>
                  <a:lnTo>
                    <a:pt x="25400" y="960119"/>
                  </a:lnTo>
                  <a:close/>
                </a:path>
                <a:path w="25400" h="976629">
                  <a:moveTo>
                    <a:pt x="25400" y="957579"/>
                  </a:moveTo>
                  <a:lnTo>
                    <a:pt x="0" y="957579"/>
                  </a:lnTo>
                  <a:lnTo>
                    <a:pt x="0" y="958849"/>
                  </a:lnTo>
                  <a:lnTo>
                    <a:pt x="25400" y="958849"/>
                  </a:lnTo>
                  <a:lnTo>
                    <a:pt x="25400" y="957579"/>
                  </a:lnTo>
                  <a:close/>
                </a:path>
                <a:path w="25400" h="976629">
                  <a:moveTo>
                    <a:pt x="25400" y="953769"/>
                  </a:moveTo>
                  <a:lnTo>
                    <a:pt x="0" y="953769"/>
                  </a:lnTo>
                  <a:lnTo>
                    <a:pt x="0" y="956309"/>
                  </a:lnTo>
                  <a:lnTo>
                    <a:pt x="25400" y="956309"/>
                  </a:lnTo>
                  <a:lnTo>
                    <a:pt x="25400" y="953769"/>
                  </a:lnTo>
                  <a:close/>
                </a:path>
                <a:path w="25400" h="976629">
                  <a:moveTo>
                    <a:pt x="25400" y="951229"/>
                  </a:moveTo>
                  <a:lnTo>
                    <a:pt x="0" y="951229"/>
                  </a:lnTo>
                  <a:lnTo>
                    <a:pt x="0" y="952499"/>
                  </a:lnTo>
                  <a:lnTo>
                    <a:pt x="25400" y="952499"/>
                  </a:lnTo>
                  <a:lnTo>
                    <a:pt x="25400" y="951229"/>
                  </a:lnTo>
                  <a:close/>
                </a:path>
                <a:path w="25400" h="976629">
                  <a:moveTo>
                    <a:pt x="25400" y="947419"/>
                  </a:moveTo>
                  <a:lnTo>
                    <a:pt x="0" y="947419"/>
                  </a:lnTo>
                  <a:lnTo>
                    <a:pt x="0" y="949959"/>
                  </a:lnTo>
                  <a:lnTo>
                    <a:pt x="25400" y="949959"/>
                  </a:lnTo>
                  <a:lnTo>
                    <a:pt x="25400" y="947419"/>
                  </a:lnTo>
                  <a:close/>
                </a:path>
                <a:path w="25400" h="976629">
                  <a:moveTo>
                    <a:pt x="25400" y="944879"/>
                  </a:moveTo>
                  <a:lnTo>
                    <a:pt x="0" y="944879"/>
                  </a:lnTo>
                  <a:lnTo>
                    <a:pt x="0" y="946150"/>
                  </a:lnTo>
                  <a:lnTo>
                    <a:pt x="25400" y="946150"/>
                  </a:lnTo>
                  <a:lnTo>
                    <a:pt x="25400" y="944879"/>
                  </a:lnTo>
                  <a:close/>
                </a:path>
                <a:path w="25400" h="976629">
                  <a:moveTo>
                    <a:pt x="25400" y="941069"/>
                  </a:moveTo>
                  <a:lnTo>
                    <a:pt x="0" y="941069"/>
                  </a:lnTo>
                  <a:lnTo>
                    <a:pt x="0" y="943609"/>
                  </a:lnTo>
                  <a:lnTo>
                    <a:pt x="25400" y="943609"/>
                  </a:lnTo>
                  <a:lnTo>
                    <a:pt x="25400" y="941069"/>
                  </a:lnTo>
                  <a:close/>
                </a:path>
                <a:path w="25400" h="976629">
                  <a:moveTo>
                    <a:pt x="25400" y="938529"/>
                  </a:moveTo>
                  <a:lnTo>
                    <a:pt x="0" y="938529"/>
                  </a:lnTo>
                  <a:lnTo>
                    <a:pt x="0" y="939799"/>
                  </a:lnTo>
                  <a:lnTo>
                    <a:pt x="25400" y="939799"/>
                  </a:lnTo>
                  <a:lnTo>
                    <a:pt x="25400" y="938529"/>
                  </a:lnTo>
                  <a:close/>
                </a:path>
                <a:path w="25400" h="976629">
                  <a:moveTo>
                    <a:pt x="25400" y="934719"/>
                  </a:moveTo>
                  <a:lnTo>
                    <a:pt x="0" y="934719"/>
                  </a:lnTo>
                  <a:lnTo>
                    <a:pt x="0" y="937259"/>
                  </a:lnTo>
                  <a:lnTo>
                    <a:pt x="25400" y="937259"/>
                  </a:lnTo>
                  <a:lnTo>
                    <a:pt x="25400" y="934719"/>
                  </a:lnTo>
                  <a:close/>
                </a:path>
                <a:path w="25400" h="976629">
                  <a:moveTo>
                    <a:pt x="25400" y="932179"/>
                  </a:moveTo>
                  <a:lnTo>
                    <a:pt x="0" y="932179"/>
                  </a:lnTo>
                  <a:lnTo>
                    <a:pt x="0" y="933449"/>
                  </a:lnTo>
                  <a:lnTo>
                    <a:pt x="25400" y="933449"/>
                  </a:lnTo>
                  <a:lnTo>
                    <a:pt x="25400" y="932179"/>
                  </a:lnTo>
                  <a:close/>
                </a:path>
                <a:path w="25400" h="976629">
                  <a:moveTo>
                    <a:pt x="25400" y="928369"/>
                  </a:moveTo>
                  <a:lnTo>
                    <a:pt x="0" y="928369"/>
                  </a:lnTo>
                  <a:lnTo>
                    <a:pt x="0" y="930909"/>
                  </a:lnTo>
                  <a:lnTo>
                    <a:pt x="25400" y="930909"/>
                  </a:lnTo>
                  <a:lnTo>
                    <a:pt x="25400" y="928369"/>
                  </a:lnTo>
                  <a:close/>
                </a:path>
                <a:path w="25400" h="976629">
                  <a:moveTo>
                    <a:pt x="25400" y="925829"/>
                  </a:moveTo>
                  <a:lnTo>
                    <a:pt x="0" y="925829"/>
                  </a:lnTo>
                  <a:lnTo>
                    <a:pt x="0" y="927099"/>
                  </a:lnTo>
                  <a:lnTo>
                    <a:pt x="25400" y="927099"/>
                  </a:lnTo>
                  <a:lnTo>
                    <a:pt x="25400" y="925829"/>
                  </a:lnTo>
                  <a:close/>
                </a:path>
                <a:path w="25400" h="976629">
                  <a:moveTo>
                    <a:pt x="25400" y="922019"/>
                  </a:moveTo>
                  <a:lnTo>
                    <a:pt x="0" y="922019"/>
                  </a:lnTo>
                  <a:lnTo>
                    <a:pt x="0" y="924559"/>
                  </a:lnTo>
                  <a:lnTo>
                    <a:pt x="25400" y="924559"/>
                  </a:lnTo>
                  <a:lnTo>
                    <a:pt x="25400" y="922019"/>
                  </a:lnTo>
                  <a:close/>
                </a:path>
                <a:path w="25400" h="976629">
                  <a:moveTo>
                    <a:pt x="25400" y="919479"/>
                  </a:moveTo>
                  <a:lnTo>
                    <a:pt x="0" y="919479"/>
                  </a:lnTo>
                  <a:lnTo>
                    <a:pt x="0" y="920749"/>
                  </a:lnTo>
                  <a:lnTo>
                    <a:pt x="25400" y="920749"/>
                  </a:lnTo>
                  <a:lnTo>
                    <a:pt x="25400" y="919479"/>
                  </a:lnTo>
                  <a:close/>
                </a:path>
                <a:path w="25400" h="976629">
                  <a:moveTo>
                    <a:pt x="25400" y="915669"/>
                  </a:moveTo>
                  <a:lnTo>
                    <a:pt x="0" y="915669"/>
                  </a:lnTo>
                  <a:lnTo>
                    <a:pt x="0" y="918209"/>
                  </a:lnTo>
                  <a:lnTo>
                    <a:pt x="25400" y="918209"/>
                  </a:lnTo>
                  <a:lnTo>
                    <a:pt x="25400" y="915669"/>
                  </a:lnTo>
                  <a:close/>
                </a:path>
                <a:path w="25400" h="976629">
                  <a:moveTo>
                    <a:pt x="25400" y="913129"/>
                  </a:moveTo>
                  <a:lnTo>
                    <a:pt x="0" y="913129"/>
                  </a:lnTo>
                  <a:lnTo>
                    <a:pt x="0" y="914399"/>
                  </a:lnTo>
                  <a:lnTo>
                    <a:pt x="25400" y="914399"/>
                  </a:lnTo>
                  <a:lnTo>
                    <a:pt x="25400" y="913129"/>
                  </a:lnTo>
                  <a:close/>
                </a:path>
                <a:path w="25400" h="976629">
                  <a:moveTo>
                    <a:pt x="25400" y="909319"/>
                  </a:moveTo>
                  <a:lnTo>
                    <a:pt x="0" y="909319"/>
                  </a:lnTo>
                  <a:lnTo>
                    <a:pt x="0" y="911859"/>
                  </a:lnTo>
                  <a:lnTo>
                    <a:pt x="25400" y="911859"/>
                  </a:lnTo>
                  <a:lnTo>
                    <a:pt x="25400" y="909319"/>
                  </a:lnTo>
                  <a:close/>
                </a:path>
                <a:path w="25400" h="976629">
                  <a:moveTo>
                    <a:pt x="25400" y="906779"/>
                  </a:moveTo>
                  <a:lnTo>
                    <a:pt x="0" y="906779"/>
                  </a:lnTo>
                  <a:lnTo>
                    <a:pt x="0" y="908049"/>
                  </a:lnTo>
                  <a:lnTo>
                    <a:pt x="25400" y="908049"/>
                  </a:lnTo>
                  <a:lnTo>
                    <a:pt x="25400" y="906779"/>
                  </a:lnTo>
                  <a:close/>
                </a:path>
                <a:path w="25400" h="976629">
                  <a:moveTo>
                    <a:pt x="25400" y="901699"/>
                  </a:moveTo>
                  <a:lnTo>
                    <a:pt x="0" y="901699"/>
                  </a:lnTo>
                  <a:lnTo>
                    <a:pt x="0" y="905509"/>
                  </a:lnTo>
                  <a:lnTo>
                    <a:pt x="25400" y="905509"/>
                  </a:lnTo>
                  <a:lnTo>
                    <a:pt x="25400" y="901699"/>
                  </a:lnTo>
                  <a:close/>
                </a:path>
                <a:path w="25400" h="976629">
                  <a:moveTo>
                    <a:pt x="25400" y="895349"/>
                  </a:moveTo>
                  <a:lnTo>
                    <a:pt x="0" y="895349"/>
                  </a:lnTo>
                  <a:lnTo>
                    <a:pt x="0" y="900429"/>
                  </a:lnTo>
                  <a:lnTo>
                    <a:pt x="25400" y="900429"/>
                  </a:lnTo>
                  <a:lnTo>
                    <a:pt x="25400" y="895349"/>
                  </a:lnTo>
                  <a:close/>
                </a:path>
                <a:path w="25400" h="976629">
                  <a:moveTo>
                    <a:pt x="25400" y="888999"/>
                  </a:moveTo>
                  <a:lnTo>
                    <a:pt x="0" y="888999"/>
                  </a:lnTo>
                  <a:lnTo>
                    <a:pt x="0" y="894079"/>
                  </a:lnTo>
                  <a:lnTo>
                    <a:pt x="25400" y="894079"/>
                  </a:lnTo>
                  <a:lnTo>
                    <a:pt x="25400" y="888999"/>
                  </a:lnTo>
                  <a:close/>
                </a:path>
                <a:path w="25400" h="976629">
                  <a:moveTo>
                    <a:pt x="25400" y="882650"/>
                  </a:moveTo>
                  <a:lnTo>
                    <a:pt x="0" y="882650"/>
                  </a:lnTo>
                  <a:lnTo>
                    <a:pt x="0" y="887729"/>
                  </a:lnTo>
                  <a:lnTo>
                    <a:pt x="25400" y="887729"/>
                  </a:lnTo>
                  <a:lnTo>
                    <a:pt x="25400" y="882650"/>
                  </a:lnTo>
                  <a:close/>
                </a:path>
                <a:path w="25400" h="976629">
                  <a:moveTo>
                    <a:pt x="25400" y="876299"/>
                  </a:moveTo>
                  <a:lnTo>
                    <a:pt x="0" y="876299"/>
                  </a:lnTo>
                  <a:lnTo>
                    <a:pt x="0" y="881380"/>
                  </a:lnTo>
                  <a:lnTo>
                    <a:pt x="25400" y="881380"/>
                  </a:lnTo>
                  <a:lnTo>
                    <a:pt x="25400" y="876299"/>
                  </a:lnTo>
                  <a:close/>
                </a:path>
                <a:path w="25400" h="976629">
                  <a:moveTo>
                    <a:pt x="25400" y="869949"/>
                  </a:moveTo>
                  <a:lnTo>
                    <a:pt x="0" y="869949"/>
                  </a:lnTo>
                  <a:lnTo>
                    <a:pt x="0" y="875029"/>
                  </a:lnTo>
                  <a:lnTo>
                    <a:pt x="25400" y="875029"/>
                  </a:lnTo>
                  <a:lnTo>
                    <a:pt x="25400" y="869949"/>
                  </a:lnTo>
                  <a:close/>
                </a:path>
                <a:path w="25400" h="976629">
                  <a:moveTo>
                    <a:pt x="25400" y="863600"/>
                  </a:moveTo>
                  <a:lnTo>
                    <a:pt x="0" y="863600"/>
                  </a:lnTo>
                  <a:lnTo>
                    <a:pt x="0" y="868679"/>
                  </a:lnTo>
                  <a:lnTo>
                    <a:pt x="25400" y="868679"/>
                  </a:lnTo>
                  <a:lnTo>
                    <a:pt x="25400" y="863600"/>
                  </a:lnTo>
                  <a:close/>
                </a:path>
                <a:path w="25400" h="976629">
                  <a:moveTo>
                    <a:pt x="25400" y="857249"/>
                  </a:moveTo>
                  <a:lnTo>
                    <a:pt x="0" y="857249"/>
                  </a:lnTo>
                  <a:lnTo>
                    <a:pt x="0" y="862329"/>
                  </a:lnTo>
                  <a:lnTo>
                    <a:pt x="25400" y="862329"/>
                  </a:lnTo>
                  <a:lnTo>
                    <a:pt x="25400" y="857249"/>
                  </a:lnTo>
                  <a:close/>
                </a:path>
                <a:path w="25400" h="976629">
                  <a:moveTo>
                    <a:pt x="25400" y="850900"/>
                  </a:moveTo>
                  <a:lnTo>
                    <a:pt x="0" y="850900"/>
                  </a:lnTo>
                  <a:lnTo>
                    <a:pt x="0" y="855979"/>
                  </a:lnTo>
                  <a:lnTo>
                    <a:pt x="25400" y="855979"/>
                  </a:lnTo>
                  <a:lnTo>
                    <a:pt x="25400" y="850900"/>
                  </a:lnTo>
                  <a:close/>
                </a:path>
                <a:path w="25400" h="976629">
                  <a:moveTo>
                    <a:pt x="25400" y="844549"/>
                  </a:moveTo>
                  <a:lnTo>
                    <a:pt x="0" y="844549"/>
                  </a:lnTo>
                  <a:lnTo>
                    <a:pt x="0" y="849629"/>
                  </a:lnTo>
                  <a:lnTo>
                    <a:pt x="25400" y="849629"/>
                  </a:lnTo>
                  <a:lnTo>
                    <a:pt x="25400" y="844549"/>
                  </a:lnTo>
                  <a:close/>
                </a:path>
                <a:path w="25400" h="976629">
                  <a:moveTo>
                    <a:pt x="25400" y="838199"/>
                  </a:moveTo>
                  <a:lnTo>
                    <a:pt x="0" y="838199"/>
                  </a:lnTo>
                  <a:lnTo>
                    <a:pt x="0" y="843279"/>
                  </a:lnTo>
                  <a:lnTo>
                    <a:pt x="25400" y="843279"/>
                  </a:lnTo>
                  <a:lnTo>
                    <a:pt x="25400" y="838199"/>
                  </a:lnTo>
                  <a:close/>
                </a:path>
                <a:path w="25400" h="976629">
                  <a:moveTo>
                    <a:pt x="25400" y="831849"/>
                  </a:moveTo>
                  <a:lnTo>
                    <a:pt x="0" y="831849"/>
                  </a:lnTo>
                  <a:lnTo>
                    <a:pt x="0" y="836929"/>
                  </a:lnTo>
                  <a:lnTo>
                    <a:pt x="25400" y="836929"/>
                  </a:lnTo>
                  <a:lnTo>
                    <a:pt x="25400" y="831849"/>
                  </a:lnTo>
                  <a:close/>
                </a:path>
                <a:path w="25400" h="976629">
                  <a:moveTo>
                    <a:pt x="25400" y="825499"/>
                  </a:moveTo>
                  <a:lnTo>
                    <a:pt x="0" y="825499"/>
                  </a:lnTo>
                  <a:lnTo>
                    <a:pt x="0" y="830579"/>
                  </a:lnTo>
                  <a:lnTo>
                    <a:pt x="25400" y="830579"/>
                  </a:lnTo>
                  <a:lnTo>
                    <a:pt x="25400" y="825499"/>
                  </a:lnTo>
                  <a:close/>
                </a:path>
                <a:path w="25400" h="976629">
                  <a:moveTo>
                    <a:pt x="25400" y="819149"/>
                  </a:moveTo>
                  <a:lnTo>
                    <a:pt x="0" y="819149"/>
                  </a:lnTo>
                  <a:lnTo>
                    <a:pt x="0" y="824229"/>
                  </a:lnTo>
                  <a:lnTo>
                    <a:pt x="25400" y="824229"/>
                  </a:lnTo>
                  <a:lnTo>
                    <a:pt x="25400" y="819149"/>
                  </a:lnTo>
                  <a:close/>
                </a:path>
                <a:path w="25400" h="976629">
                  <a:moveTo>
                    <a:pt x="25400" y="812799"/>
                  </a:moveTo>
                  <a:lnTo>
                    <a:pt x="0" y="812799"/>
                  </a:lnTo>
                  <a:lnTo>
                    <a:pt x="0" y="817879"/>
                  </a:lnTo>
                  <a:lnTo>
                    <a:pt x="25400" y="817879"/>
                  </a:lnTo>
                  <a:lnTo>
                    <a:pt x="25400" y="812799"/>
                  </a:lnTo>
                  <a:close/>
                </a:path>
                <a:path w="25400" h="976629">
                  <a:moveTo>
                    <a:pt x="25400" y="806449"/>
                  </a:moveTo>
                  <a:lnTo>
                    <a:pt x="0" y="806449"/>
                  </a:lnTo>
                  <a:lnTo>
                    <a:pt x="0" y="811529"/>
                  </a:lnTo>
                  <a:lnTo>
                    <a:pt x="25400" y="811529"/>
                  </a:lnTo>
                  <a:lnTo>
                    <a:pt x="25400" y="806449"/>
                  </a:lnTo>
                  <a:close/>
                </a:path>
                <a:path w="25400" h="976629">
                  <a:moveTo>
                    <a:pt x="25400" y="800099"/>
                  </a:moveTo>
                  <a:lnTo>
                    <a:pt x="0" y="800099"/>
                  </a:lnTo>
                  <a:lnTo>
                    <a:pt x="0" y="805179"/>
                  </a:lnTo>
                  <a:lnTo>
                    <a:pt x="25400" y="805179"/>
                  </a:lnTo>
                  <a:lnTo>
                    <a:pt x="25400" y="800099"/>
                  </a:lnTo>
                  <a:close/>
                </a:path>
                <a:path w="25400" h="976629">
                  <a:moveTo>
                    <a:pt x="25400" y="793749"/>
                  </a:moveTo>
                  <a:lnTo>
                    <a:pt x="0" y="793749"/>
                  </a:lnTo>
                  <a:lnTo>
                    <a:pt x="0" y="798829"/>
                  </a:lnTo>
                  <a:lnTo>
                    <a:pt x="25400" y="798829"/>
                  </a:lnTo>
                  <a:lnTo>
                    <a:pt x="25400" y="793749"/>
                  </a:lnTo>
                  <a:close/>
                </a:path>
                <a:path w="25400" h="976629">
                  <a:moveTo>
                    <a:pt x="25400" y="787399"/>
                  </a:moveTo>
                  <a:lnTo>
                    <a:pt x="0" y="787399"/>
                  </a:lnTo>
                  <a:lnTo>
                    <a:pt x="0" y="792479"/>
                  </a:lnTo>
                  <a:lnTo>
                    <a:pt x="25400" y="792479"/>
                  </a:lnTo>
                  <a:lnTo>
                    <a:pt x="25400" y="787399"/>
                  </a:lnTo>
                  <a:close/>
                </a:path>
                <a:path w="25400" h="976629">
                  <a:moveTo>
                    <a:pt x="25400" y="781049"/>
                  </a:moveTo>
                  <a:lnTo>
                    <a:pt x="0" y="781049"/>
                  </a:lnTo>
                  <a:lnTo>
                    <a:pt x="0" y="786129"/>
                  </a:lnTo>
                  <a:lnTo>
                    <a:pt x="25400" y="786129"/>
                  </a:lnTo>
                  <a:lnTo>
                    <a:pt x="25400" y="781049"/>
                  </a:lnTo>
                  <a:close/>
                </a:path>
                <a:path w="25400" h="976629">
                  <a:moveTo>
                    <a:pt x="25400" y="774699"/>
                  </a:moveTo>
                  <a:lnTo>
                    <a:pt x="0" y="774699"/>
                  </a:lnTo>
                  <a:lnTo>
                    <a:pt x="0" y="779779"/>
                  </a:lnTo>
                  <a:lnTo>
                    <a:pt x="25400" y="779779"/>
                  </a:lnTo>
                  <a:lnTo>
                    <a:pt x="25400" y="774699"/>
                  </a:lnTo>
                  <a:close/>
                </a:path>
                <a:path w="25400" h="976629">
                  <a:moveTo>
                    <a:pt x="25400" y="768349"/>
                  </a:moveTo>
                  <a:lnTo>
                    <a:pt x="0" y="768349"/>
                  </a:lnTo>
                  <a:lnTo>
                    <a:pt x="0" y="773429"/>
                  </a:lnTo>
                  <a:lnTo>
                    <a:pt x="25400" y="773429"/>
                  </a:lnTo>
                  <a:lnTo>
                    <a:pt x="25400" y="768349"/>
                  </a:lnTo>
                  <a:close/>
                </a:path>
                <a:path w="25400" h="976629">
                  <a:moveTo>
                    <a:pt x="25400" y="761999"/>
                  </a:moveTo>
                  <a:lnTo>
                    <a:pt x="6350" y="761999"/>
                  </a:lnTo>
                  <a:lnTo>
                    <a:pt x="6350" y="763269"/>
                  </a:lnTo>
                  <a:lnTo>
                    <a:pt x="5080" y="763269"/>
                  </a:lnTo>
                  <a:lnTo>
                    <a:pt x="5080" y="764539"/>
                  </a:lnTo>
                  <a:lnTo>
                    <a:pt x="3809" y="764539"/>
                  </a:lnTo>
                  <a:lnTo>
                    <a:pt x="3809" y="767079"/>
                  </a:lnTo>
                  <a:lnTo>
                    <a:pt x="25400" y="767079"/>
                  </a:lnTo>
                  <a:lnTo>
                    <a:pt x="25400" y="761999"/>
                  </a:lnTo>
                  <a:close/>
                </a:path>
                <a:path w="25400" h="976629">
                  <a:moveTo>
                    <a:pt x="8890" y="760730"/>
                  </a:moveTo>
                  <a:lnTo>
                    <a:pt x="7620" y="760730"/>
                  </a:lnTo>
                  <a:lnTo>
                    <a:pt x="7620" y="761999"/>
                  </a:lnTo>
                  <a:lnTo>
                    <a:pt x="8890" y="761999"/>
                  </a:lnTo>
                  <a:lnTo>
                    <a:pt x="8890" y="760730"/>
                  </a:lnTo>
                  <a:close/>
                </a:path>
                <a:path w="25400" h="976629">
                  <a:moveTo>
                    <a:pt x="25400" y="755649"/>
                  </a:moveTo>
                  <a:lnTo>
                    <a:pt x="12700" y="755649"/>
                  </a:lnTo>
                  <a:lnTo>
                    <a:pt x="12700" y="756919"/>
                  </a:lnTo>
                  <a:lnTo>
                    <a:pt x="11430" y="756919"/>
                  </a:lnTo>
                  <a:lnTo>
                    <a:pt x="11430" y="758190"/>
                  </a:lnTo>
                  <a:lnTo>
                    <a:pt x="10159" y="758190"/>
                  </a:lnTo>
                  <a:lnTo>
                    <a:pt x="10159" y="760730"/>
                  </a:lnTo>
                  <a:lnTo>
                    <a:pt x="25400" y="760730"/>
                  </a:lnTo>
                  <a:lnTo>
                    <a:pt x="25400" y="755649"/>
                  </a:lnTo>
                  <a:close/>
                </a:path>
                <a:path w="25400" h="976629">
                  <a:moveTo>
                    <a:pt x="15240" y="754379"/>
                  </a:moveTo>
                  <a:lnTo>
                    <a:pt x="13970" y="754379"/>
                  </a:lnTo>
                  <a:lnTo>
                    <a:pt x="13970" y="755649"/>
                  </a:lnTo>
                  <a:lnTo>
                    <a:pt x="15240" y="755649"/>
                  </a:lnTo>
                  <a:lnTo>
                    <a:pt x="15240" y="754379"/>
                  </a:lnTo>
                  <a:close/>
                </a:path>
                <a:path w="25400" h="976629">
                  <a:moveTo>
                    <a:pt x="25400" y="749299"/>
                  </a:moveTo>
                  <a:lnTo>
                    <a:pt x="17780" y="749299"/>
                  </a:lnTo>
                  <a:lnTo>
                    <a:pt x="17780" y="750569"/>
                  </a:lnTo>
                  <a:lnTo>
                    <a:pt x="16509" y="750569"/>
                  </a:lnTo>
                  <a:lnTo>
                    <a:pt x="16509" y="751839"/>
                  </a:lnTo>
                  <a:lnTo>
                    <a:pt x="15240" y="751839"/>
                  </a:lnTo>
                  <a:lnTo>
                    <a:pt x="15240" y="754379"/>
                  </a:lnTo>
                  <a:lnTo>
                    <a:pt x="25400" y="754379"/>
                  </a:lnTo>
                  <a:lnTo>
                    <a:pt x="25400" y="749299"/>
                  </a:lnTo>
                  <a:close/>
                </a:path>
                <a:path w="25400" h="976629">
                  <a:moveTo>
                    <a:pt x="22859" y="741679"/>
                  </a:moveTo>
                  <a:lnTo>
                    <a:pt x="21590" y="741679"/>
                  </a:lnTo>
                  <a:lnTo>
                    <a:pt x="21590" y="744219"/>
                  </a:lnTo>
                  <a:lnTo>
                    <a:pt x="20320" y="744219"/>
                  </a:lnTo>
                  <a:lnTo>
                    <a:pt x="20320" y="748030"/>
                  </a:lnTo>
                  <a:lnTo>
                    <a:pt x="25400" y="748030"/>
                  </a:lnTo>
                  <a:lnTo>
                    <a:pt x="25400" y="742949"/>
                  </a:lnTo>
                  <a:lnTo>
                    <a:pt x="22859" y="742949"/>
                  </a:lnTo>
                  <a:lnTo>
                    <a:pt x="22859" y="741679"/>
                  </a:lnTo>
                  <a:close/>
                </a:path>
                <a:path w="25400" h="976629">
                  <a:moveTo>
                    <a:pt x="25400" y="737869"/>
                  </a:moveTo>
                  <a:lnTo>
                    <a:pt x="24130" y="737869"/>
                  </a:lnTo>
                  <a:lnTo>
                    <a:pt x="24130" y="741679"/>
                  </a:lnTo>
                  <a:lnTo>
                    <a:pt x="25400" y="741679"/>
                  </a:lnTo>
                  <a:lnTo>
                    <a:pt x="25400" y="737869"/>
                  </a:lnTo>
                  <a:close/>
                </a:path>
              </a:pathLst>
            </a:custGeom>
            <a:solidFill>
              <a:srgbClr val="292929"/>
            </a:solidFill>
          </p:spPr>
          <p:txBody>
            <a:bodyPr bIns="0" lIns="0" rIns="0" rtlCol="0" tIns="0" wrap="square"/>
            <a:p/>
          </p:txBody>
        </p:sp>
        <p:sp>
          <p:nvSpPr>
            <p:cNvPr id="1049004" name="object 283"/>
            <p:cNvSpPr/>
            <p:nvPr/>
          </p:nvSpPr>
          <p:spPr>
            <a:xfrm>
              <a:off x="967740" y="5544819"/>
              <a:ext cx="26670" cy="981710"/>
            </a:xfrm>
            <a:custGeom>
              <a:avLst/>
              <a:ahLst/>
              <a:rect l="l" t="t" r="r" b="b"/>
              <a:pathLst>
                <a:path w="26669" h="981709">
                  <a:moveTo>
                    <a:pt x="13969" y="0"/>
                  </a:moveTo>
                  <a:lnTo>
                    <a:pt x="0" y="0"/>
                  </a:lnTo>
                  <a:lnTo>
                    <a:pt x="0" y="2539"/>
                  </a:lnTo>
                  <a:lnTo>
                    <a:pt x="19050" y="2539"/>
                  </a:lnTo>
                  <a:lnTo>
                    <a:pt x="19050" y="1269"/>
                  </a:lnTo>
                  <a:lnTo>
                    <a:pt x="13969" y="1269"/>
                  </a:lnTo>
                  <a:lnTo>
                    <a:pt x="13969" y="0"/>
                  </a:lnTo>
                  <a:close/>
                </a:path>
                <a:path w="26669" h="981709">
                  <a:moveTo>
                    <a:pt x="26669" y="2539"/>
                  </a:moveTo>
                  <a:lnTo>
                    <a:pt x="0" y="2539"/>
                  </a:lnTo>
                  <a:lnTo>
                    <a:pt x="0" y="8889"/>
                  </a:lnTo>
                  <a:lnTo>
                    <a:pt x="26669" y="8889"/>
                  </a:lnTo>
                  <a:lnTo>
                    <a:pt x="26669" y="2539"/>
                  </a:lnTo>
                  <a:close/>
                </a:path>
                <a:path w="26669" h="981709">
                  <a:moveTo>
                    <a:pt x="26669" y="8889"/>
                  </a:moveTo>
                  <a:lnTo>
                    <a:pt x="0" y="8889"/>
                  </a:lnTo>
                  <a:lnTo>
                    <a:pt x="0" y="15239"/>
                  </a:lnTo>
                  <a:lnTo>
                    <a:pt x="26669" y="15239"/>
                  </a:lnTo>
                  <a:lnTo>
                    <a:pt x="26669" y="8889"/>
                  </a:lnTo>
                  <a:close/>
                </a:path>
                <a:path w="26669" h="981709">
                  <a:moveTo>
                    <a:pt x="26669" y="15239"/>
                  </a:moveTo>
                  <a:lnTo>
                    <a:pt x="0" y="15239"/>
                  </a:lnTo>
                  <a:lnTo>
                    <a:pt x="0" y="21589"/>
                  </a:lnTo>
                  <a:lnTo>
                    <a:pt x="26669" y="21589"/>
                  </a:lnTo>
                  <a:lnTo>
                    <a:pt x="26669" y="15239"/>
                  </a:lnTo>
                  <a:close/>
                </a:path>
                <a:path w="26669" h="981709">
                  <a:moveTo>
                    <a:pt x="26669" y="21590"/>
                  </a:moveTo>
                  <a:lnTo>
                    <a:pt x="0" y="21590"/>
                  </a:lnTo>
                  <a:lnTo>
                    <a:pt x="0" y="27939"/>
                  </a:lnTo>
                  <a:lnTo>
                    <a:pt x="26669" y="27939"/>
                  </a:lnTo>
                  <a:lnTo>
                    <a:pt x="26669" y="21590"/>
                  </a:lnTo>
                  <a:close/>
                </a:path>
                <a:path w="26669" h="981709">
                  <a:moveTo>
                    <a:pt x="26669" y="27939"/>
                  </a:moveTo>
                  <a:lnTo>
                    <a:pt x="0" y="27939"/>
                  </a:lnTo>
                  <a:lnTo>
                    <a:pt x="0" y="34289"/>
                  </a:lnTo>
                  <a:lnTo>
                    <a:pt x="26669" y="34289"/>
                  </a:lnTo>
                  <a:lnTo>
                    <a:pt x="26669" y="27939"/>
                  </a:lnTo>
                  <a:close/>
                </a:path>
                <a:path w="26669" h="981709">
                  <a:moveTo>
                    <a:pt x="26669" y="34289"/>
                  </a:moveTo>
                  <a:lnTo>
                    <a:pt x="0" y="34289"/>
                  </a:lnTo>
                  <a:lnTo>
                    <a:pt x="0" y="40639"/>
                  </a:lnTo>
                  <a:lnTo>
                    <a:pt x="26669" y="40639"/>
                  </a:lnTo>
                  <a:lnTo>
                    <a:pt x="26669" y="34289"/>
                  </a:lnTo>
                  <a:close/>
                </a:path>
                <a:path w="26669" h="981709">
                  <a:moveTo>
                    <a:pt x="26669" y="40639"/>
                  </a:moveTo>
                  <a:lnTo>
                    <a:pt x="0" y="40639"/>
                  </a:lnTo>
                  <a:lnTo>
                    <a:pt x="0" y="46989"/>
                  </a:lnTo>
                  <a:lnTo>
                    <a:pt x="26669" y="46989"/>
                  </a:lnTo>
                  <a:lnTo>
                    <a:pt x="26669" y="40639"/>
                  </a:lnTo>
                  <a:close/>
                </a:path>
                <a:path w="26669" h="981709">
                  <a:moveTo>
                    <a:pt x="26669" y="46989"/>
                  </a:moveTo>
                  <a:lnTo>
                    <a:pt x="0" y="46989"/>
                  </a:lnTo>
                  <a:lnTo>
                    <a:pt x="0" y="53339"/>
                  </a:lnTo>
                  <a:lnTo>
                    <a:pt x="26669" y="53339"/>
                  </a:lnTo>
                  <a:lnTo>
                    <a:pt x="26669" y="46989"/>
                  </a:lnTo>
                  <a:close/>
                </a:path>
                <a:path w="26669" h="981709">
                  <a:moveTo>
                    <a:pt x="26669" y="53340"/>
                  </a:moveTo>
                  <a:lnTo>
                    <a:pt x="0" y="53340"/>
                  </a:lnTo>
                  <a:lnTo>
                    <a:pt x="0" y="59689"/>
                  </a:lnTo>
                  <a:lnTo>
                    <a:pt x="26669" y="59689"/>
                  </a:lnTo>
                  <a:lnTo>
                    <a:pt x="26669" y="53340"/>
                  </a:lnTo>
                  <a:close/>
                </a:path>
                <a:path w="26669" h="981709">
                  <a:moveTo>
                    <a:pt x="26669" y="59690"/>
                  </a:moveTo>
                  <a:lnTo>
                    <a:pt x="0" y="59690"/>
                  </a:lnTo>
                  <a:lnTo>
                    <a:pt x="0" y="66039"/>
                  </a:lnTo>
                  <a:lnTo>
                    <a:pt x="26669" y="66039"/>
                  </a:lnTo>
                  <a:lnTo>
                    <a:pt x="26669" y="59690"/>
                  </a:lnTo>
                  <a:close/>
                </a:path>
                <a:path w="26669" h="981709">
                  <a:moveTo>
                    <a:pt x="26669" y="66039"/>
                  </a:moveTo>
                  <a:lnTo>
                    <a:pt x="0" y="66039"/>
                  </a:lnTo>
                  <a:lnTo>
                    <a:pt x="0" y="72389"/>
                  </a:lnTo>
                  <a:lnTo>
                    <a:pt x="26669" y="72389"/>
                  </a:lnTo>
                  <a:lnTo>
                    <a:pt x="26669" y="66039"/>
                  </a:lnTo>
                  <a:close/>
                </a:path>
                <a:path w="26669" h="981709">
                  <a:moveTo>
                    <a:pt x="26669" y="72389"/>
                  </a:moveTo>
                  <a:lnTo>
                    <a:pt x="0" y="72389"/>
                  </a:lnTo>
                  <a:lnTo>
                    <a:pt x="0" y="78739"/>
                  </a:lnTo>
                  <a:lnTo>
                    <a:pt x="26669" y="78739"/>
                  </a:lnTo>
                  <a:lnTo>
                    <a:pt x="26669" y="72389"/>
                  </a:lnTo>
                  <a:close/>
                </a:path>
                <a:path w="26669" h="981709">
                  <a:moveTo>
                    <a:pt x="26669" y="78739"/>
                  </a:moveTo>
                  <a:lnTo>
                    <a:pt x="0" y="78739"/>
                  </a:lnTo>
                  <a:lnTo>
                    <a:pt x="0" y="85089"/>
                  </a:lnTo>
                  <a:lnTo>
                    <a:pt x="26669" y="85089"/>
                  </a:lnTo>
                  <a:lnTo>
                    <a:pt x="26669" y="78739"/>
                  </a:lnTo>
                  <a:close/>
                </a:path>
                <a:path w="26669" h="981709">
                  <a:moveTo>
                    <a:pt x="26669" y="85089"/>
                  </a:moveTo>
                  <a:lnTo>
                    <a:pt x="0" y="85089"/>
                  </a:lnTo>
                  <a:lnTo>
                    <a:pt x="0" y="91439"/>
                  </a:lnTo>
                  <a:lnTo>
                    <a:pt x="26669" y="91439"/>
                  </a:lnTo>
                  <a:lnTo>
                    <a:pt x="26669" y="85089"/>
                  </a:lnTo>
                  <a:close/>
                </a:path>
                <a:path w="26669" h="981709">
                  <a:moveTo>
                    <a:pt x="26669" y="91440"/>
                  </a:moveTo>
                  <a:lnTo>
                    <a:pt x="0" y="91440"/>
                  </a:lnTo>
                  <a:lnTo>
                    <a:pt x="0" y="104139"/>
                  </a:lnTo>
                  <a:lnTo>
                    <a:pt x="26669" y="104139"/>
                  </a:lnTo>
                  <a:lnTo>
                    <a:pt x="26669" y="91440"/>
                  </a:lnTo>
                  <a:close/>
                </a:path>
                <a:path w="26669" h="981709">
                  <a:moveTo>
                    <a:pt x="26669" y="104139"/>
                  </a:moveTo>
                  <a:lnTo>
                    <a:pt x="0" y="104139"/>
                  </a:lnTo>
                  <a:lnTo>
                    <a:pt x="0" y="110489"/>
                  </a:lnTo>
                  <a:lnTo>
                    <a:pt x="26669" y="110489"/>
                  </a:lnTo>
                  <a:lnTo>
                    <a:pt x="26669" y="104139"/>
                  </a:lnTo>
                  <a:close/>
                </a:path>
                <a:path w="26669" h="981709">
                  <a:moveTo>
                    <a:pt x="26669" y="110489"/>
                  </a:moveTo>
                  <a:lnTo>
                    <a:pt x="0" y="110489"/>
                  </a:lnTo>
                  <a:lnTo>
                    <a:pt x="0" y="116839"/>
                  </a:lnTo>
                  <a:lnTo>
                    <a:pt x="26669" y="116839"/>
                  </a:lnTo>
                  <a:lnTo>
                    <a:pt x="26669" y="110489"/>
                  </a:lnTo>
                  <a:close/>
                </a:path>
                <a:path w="26669" h="981709">
                  <a:moveTo>
                    <a:pt x="26669" y="116839"/>
                  </a:moveTo>
                  <a:lnTo>
                    <a:pt x="0" y="116839"/>
                  </a:lnTo>
                  <a:lnTo>
                    <a:pt x="0" y="129539"/>
                  </a:lnTo>
                  <a:lnTo>
                    <a:pt x="26669" y="129539"/>
                  </a:lnTo>
                  <a:lnTo>
                    <a:pt x="26669" y="116839"/>
                  </a:lnTo>
                  <a:close/>
                </a:path>
                <a:path w="26669" h="981709">
                  <a:moveTo>
                    <a:pt x="26669" y="129539"/>
                  </a:moveTo>
                  <a:lnTo>
                    <a:pt x="0" y="129539"/>
                  </a:lnTo>
                  <a:lnTo>
                    <a:pt x="0" y="135889"/>
                  </a:lnTo>
                  <a:lnTo>
                    <a:pt x="26669" y="135889"/>
                  </a:lnTo>
                  <a:lnTo>
                    <a:pt x="26669" y="129539"/>
                  </a:lnTo>
                  <a:close/>
                </a:path>
                <a:path w="26669" h="981709">
                  <a:moveTo>
                    <a:pt x="26669" y="135889"/>
                  </a:moveTo>
                  <a:lnTo>
                    <a:pt x="0" y="135889"/>
                  </a:lnTo>
                  <a:lnTo>
                    <a:pt x="0" y="142239"/>
                  </a:lnTo>
                  <a:lnTo>
                    <a:pt x="26669" y="142239"/>
                  </a:lnTo>
                  <a:lnTo>
                    <a:pt x="26669" y="135889"/>
                  </a:lnTo>
                  <a:close/>
                </a:path>
                <a:path w="26669" h="981709">
                  <a:moveTo>
                    <a:pt x="26669" y="142239"/>
                  </a:moveTo>
                  <a:lnTo>
                    <a:pt x="0" y="142239"/>
                  </a:lnTo>
                  <a:lnTo>
                    <a:pt x="0" y="148589"/>
                  </a:lnTo>
                  <a:lnTo>
                    <a:pt x="26669" y="148589"/>
                  </a:lnTo>
                  <a:lnTo>
                    <a:pt x="26669" y="142239"/>
                  </a:lnTo>
                  <a:close/>
                </a:path>
                <a:path w="26669" h="981709">
                  <a:moveTo>
                    <a:pt x="26669" y="148589"/>
                  </a:moveTo>
                  <a:lnTo>
                    <a:pt x="0" y="148589"/>
                  </a:lnTo>
                  <a:lnTo>
                    <a:pt x="0" y="171449"/>
                  </a:lnTo>
                  <a:lnTo>
                    <a:pt x="26669" y="171449"/>
                  </a:lnTo>
                  <a:lnTo>
                    <a:pt x="26669" y="148589"/>
                  </a:lnTo>
                  <a:close/>
                </a:path>
                <a:path w="26669" h="981709">
                  <a:moveTo>
                    <a:pt x="26669" y="171450"/>
                  </a:moveTo>
                  <a:lnTo>
                    <a:pt x="0" y="171450"/>
                  </a:lnTo>
                  <a:lnTo>
                    <a:pt x="0" y="173989"/>
                  </a:lnTo>
                  <a:lnTo>
                    <a:pt x="26669" y="173989"/>
                  </a:lnTo>
                  <a:lnTo>
                    <a:pt x="26669" y="171450"/>
                  </a:lnTo>
                  <a:close/>
                </a:path>
                <a:path w="26669" h="981709">
                  <a:moveTo>
                    <a:pt x="26669" y="173989"/>
                  </a:moveTo>
                  <a:lnTo>
                    <a:pt x="0" y="173989"/>
                  </a:lnTo>
                  <a:lnTo>
                    <a:pt x="0" y="177799"/>
                  </a:lnTo>
                  <a:lnTo>
                    <a:pt x="26669" y="177799"/>
                  </a:lnTo>
                  <a:lnTo>
                    <a:pt x="26669" y="173989"/>
                  </a:lnTo>
                  <a:close/>
                </a:path>
                <a:path w="26669" h="981709">
                  <a:moveTo>
                    <a:pt x="26669" y="177799"/>
                  </a:moveTo>
                  <a:lnTo>
                    <a:pt x="0" y="177799"/>
                  </a:lnTo>
                  <a:lnTo>
                    <a:pt x="0" y="180339"/>
                  </a:lnTo>
                  <a:lnTo>
                    <a:pt x="26669" y="180339"/>
                  </a:lnTo>
                  <a:lnTo>
                    <a:pt x="26669" y="177799"/>
                  </a:lnTo>
                  <a:close/>
                </a:path>
                <a:path w="26669" h="981709">
                  <a:moveTo>
                    <a:pt x="26669" y="180339"/>
                  </a:moveTo>
                  <a:lnTo>
                    <a:pt x="0" y="180339"/>
                  </a:lnTo>
                  <a:lnTo>
                    <a:pt x="0" y="184149"/>
                  </a:lnTo>
                  <a:lnTo>
                    <a:pt x="26669" y="184149"/>
                  </a:lnTo>
                  <a:lnTo>
                    <a:pt x="26669" y="180339"/>
                  </a:lnTo>
                  <a:close/>
                </a:path>
                <a:path w="26669" h="981709">
                  <a:moveTo>
                    <a:pt x="26669" y="184149"/>
                  </a:moveTo>
                  <a:lnTo>
                    <a:pt x="0" y="184149"/>
                  </a:lnTo>
                  <a:lnTo>
                    <a:pt x="0" y="190499"/>
                  </a:lnTo>
                  <a:lnTo>
                    <a:pt x="26669" y="190499"/>
                  </a:lnTo>
                  <a:lnTo>
                    <a:pt x="26669" y="184149"/>
                  </a:lnTo>
                  <a:close/>
                </a:path>
                <a:path w="26669" h="981709">
                  <a:moveTo>
                    <a:pt x="26669" y="190499"/>
                  </a:moveTo>
                  <a:lnTo>
                    <a:pt x="0" y="190499"/>
                  </a:lnTo>
                  <a:lnTo>
                    <a:pt x="0" y="193039"/>
                  </a:lnTo>
                  <a:lnTo>
                    <a:pt x="26669" y="193039"/>
                  </a:lnTo>
                  <a:lnTo>
                    <a:pt x="26669" y="190499"/>
                  </a:lnTo>
                  <a:close/>
                </a:path>
                <a:path w="26669" h="981709">
                  <a:moveTo>
                    <a:pt x="26669" y="193039"/>
                  </a:moveTo>
                  <a:lnTo>
                    <a:pt x="0" y="193039"/>
                  </a:lnTo>
                  <a:lnTo>
                    <a:pt x="0" y="196849"/>
                  </a:lnTo>
                  <a:lnTo>
                    <a:pt x="26669" y="196849"/>
                  </a:lnTo>
                  <a:lnTo>
                    <a:pt x="26669" y="193039"/>
                  </a:lnTo>
                  <a:close/>
                </a:path>
                <a:path w="26669" h="981709">
                  <a:moveTo>
                    <a:pt x="26669" y="196849"/>
                  </a:moveTo>
                  <a:lnTo>
                    <a:pt x="0" y="196849"/>
                  </a:lnTo>
                  <a:lnTo>
                    <a:pt x="0" y="199389"/>
                  </a:lnTo>
                  <a:lnTo>
                    <a:pt x="26669" y="199389"/>
                  </a:lnTo>
                  <a:lnTo>
                    <a:pt x="26669" y="196849"/>
                  </a:lnTo>
                  <a:close/>
                </a:path>
                <a:path w="26669" h="981709">
                  <a:moveTo>
                    <a:pt x="26669" y="199389"/>
                  </a:moveTo>
                  <a:lnTo>
                    <a:pt x="0" y="199389"/>
                  </a:lnTo>
                  <a:lnTo>
                    <a:pt x="0" y="203199"/>
                  </a:lnTo>
                  <a:lnTo>
                    <a:pt x="26669" y="203199"/>
                  </a:lnTo>
                  <a:lnTo>
                    <a:pt x="26669" y="199389"/>
                  </a:lnTo>
                  <a:close/>
                </a:path>
                <a:path w="26669" h="981709">
                  <a:moveTo>
                    <a:pt x="26669" y="203200"/>
                  </a:moveTo>
                  <a:lnTo>
                    <a:pt x="0" y="203200"/>
                  </a:lnTo>
                  <a:lnTo>
                    <a:pt x="0" y="205739"/>
                  </a:lnTo>
                  <a:lnTo>
                    <a:pt x="26669" y="205739"/>
                  </a:lnTo>
                  <a:lnTo>
                    <a:pt x="26669" y="203200"/>
                  </a:lnTo>
                  <a:close/>
                </a:path>
                <a:path w="26669" h="981709">
                  <a:moveTo>
                    <a:pt x="26669" y="205739"/>
                  </a:moveTo>
                  <a:lnTo>
                    <a:pt x="1269" y="205739"/>
                  </a:lnTo>
                  <a:lnTo>
                    <a:pt x="1269" y="207009"/>
                  </a:lnTo>
                  <a:lnTo>
                    <a:pt x="2540" y="207009"/>
                  </a:lnTo>
                  <a:lnTo>
                    <a:pt x="2540" y="208279"/>
                  </a:lnTo>
                  <a:lnTo>
                    <a:pt x="3809" y="208279"/>
                  </a:lnTo>
                  <a:lnTo>
                    <a:pt x="3809" y="209549"/>
                  </a:lnTo>
                  <a:lnTo>
                    <a:pt x="26669" y="209549"/>
                  </a:lnTo>
                  <a:lnTo>
                    <a:pt x="26669" y="205739"/>
                  </a:lnTo>
                  <a:close/>
                </a:path>
                <a:path w="26669" h="981709">
                  <a:moveTo>
                    <a:pt x="26669" y="209549"/>
                  </a:moveTo>
                  <a:lnTo>
                    <a:pt x="5079" y="209549"/>
                  </a:lnTo>
                  <a:lnTo>
                    <a:pt x="5079" y="210819"/>
                  </a:lnTo>
                  <a:lnTo>
                    <a:pt x="6350" y="210819"/>
                  </a:lnTo>
                  <a:lnTo>
                    <a:pt x="6350" y="212089"/>
                  </a:lnTo>
                  <a:lnTo>
                    <a:pt x="26669" y="212089"/>
                  </a:lnTo>
                  <a:lnTo>
                    <a:pt x="26669" y="209549"/>
                  </a:lnTo>
                  <a:close/>
                </a:path>
                <a:path w="26669" h="981709">
                  <a:moveTo>
                    <a:pt x="26669" y="212089"/>
                  </a:moveTo>
                  <a:lnTo>
                    <a:pt x="7619" y="212089"/>
                  </a:lnTo>
                  <a:lnTo>
                    <a:pt x="7619" y="213359"/>
                  </a:lnTo>
                  <a:lnTo>
                    <a:pt x="8890" y="213359"/>
                  </a:lnTo>
                  <a:lnTo>
                    <a:pt x="8890" y="214629"/>
                  </a:lnTo>
                  <a:lnTo>
                    <a:pt x="10159" y="214629"/>
                  </a:lnTo>
                  <a:lnTo>
                    <a:pt x="10159" y="215899"/>
                  </a:lnTo>
                  <a:lnTo>
                    <a:pt x="26669" y="215899"/>
                  </a:lnTo>
                  <a:lnTo>
                    <a:pt x="26669" y="212089"/>
                  </a:lnTo>
                  <a:close/>
                </a:path>
                <a:path w="26669" h="981709">
                  <a:moveTo>
                    <a:pt x="26669" y="215899"/>
                  </a:moveTo>
                  <a:lnTo>
                    <a:pt x="11429" y="215899"/>
                  </a:lnTo>
                  <a:lnTo>
                    <a:pt x="11429" y="217169"/>
                  </a:lnTo>
                  <a:lnTo>
                    <a:pt x="12700" y="217169"/>
                  </a:lnTo>
                  <a:lnTo>
                    <a:pt x="12700" y="218439"/>
                  </a:lnTo>
                  <a:lnTo>
                    <a:pt x="26669" y="218439"/>
                  </a:lnTo>
                  <a:lnTo>
                    <a:pt x="26669" y="215899"/>
                  </a:lnTo>
                  <a:close/>
                </a:path>
                <a:path w="26669" h="981709">
                  <a:moveTo>
                    <a:pt x="26669" y="218439"/>
                  </a:moveTo>
                  <a:lnTo>
                    <a:pt x="12700" y="218439"/>
                  </a:lnTo>
                  <a:lnTo>
                    <a:pt x="12700" y="219709"/>
                  </a:lnTo>
                  <a:lnTo>
                    <a:pt x="13969" y="219709"/>
                  </a:lnTo>
                  <a:lnTo>
                    <a:pt x="13969" y="220979"/>
                  </a:lnTo>
                  <a:lnTo>
                    <a:pt x="15240" y="220979"/>
                  </a:lnTo>
                  <a:lnTo>
                    <a:pt x="15240" y="223519"/>
                  </a:lnTo>
                  <a:lnTo>
                    <a:pt x="16509" y="223519"/>
                  </a:lnTo>
                  <a:lnTo>
                    <a:pt x="16509" y="224789"/>
                  </a:lnTo>
                  <a:lnTo>
                    <a:pt x="26669" y="224789"/>
                  </a:lnTo>
                  <a:lnTo>
                    <a:pt x="26669" y="218439"/>
                  </a:lnTo>
                  <a:close/>
                </a:path>
                <a:path w="26669" h="981709">
                  <a:moveTo>
                    <a:pt x="26669" y="224789"/>
                  </a:moveTo>
                  <a:lnTo>
                    <a:pt x="16509" y="224789"/>
                  </a:lnTo>
                  <a:lnTo>
                    <a:pt x="16509" y="226059"/>
                  </a:lnTo>
                  <a:lnTo>
                    <a:pt x="17779" y="226059"/>
                  </a:lnTo>
                  <a:lnTo>
                    <a:pt x="17779" y="227329"/>
                  </a:lnTo>
                  <a:lnTo>
                    <a:pt x="19050" y="227329"/>
                  </a:lnTo>
                  <a:lnTo>
                    <a:pt x="19050" y="228599"/>
                  </a:lnTo>
                  <a:lnTo>
                    <a:pt x="26669" y="228599"/>
                  </a:lnTo>
                  <a:lnTo>
                    <a:pt x="26669" y="224789"/>
                  </a:lnTo>
                  <a:close/>
                </a:path>
                <a:path w="26669" h="981709">
                  <a:moveTo>
                    <a:pt x="26669" y="228599"/>
                  </a:moveTo>
                  <a:lnTo>
                    <a:pt x="19050" y="228599"/>
                  </a:lnTo>
                  <a:lnTo>
                    <a:pt x="19050" y="229869"/>
                  </a:lnTo>
                  <a:lnTo>
                    <a:pt x="20319" y="229869"/>
                  </a:lnTo>
                  <a:lnTo>
                    <a:pt x="20319" y="231139"/>
                  </a:lnTo>
                  <a:lnTo>
                    <a:pt x="26669" y="231139"/>
                  </a:lnTo>
                  <a:lnTo>
                    <a:pt x="26669" y="228599"/>
                  </a:lnTo>
                  <a:close/>
                </a:path>
                <a:path w="26669" h="981709">
                  <a:moveTo>
                    <a:pt x="26669" y="231139"/>
                  </a:moveTo>
                  <a:lnTo>
                    <a:pt x="20319" y="231139"/>
                  </a:lnTo>
                  <a:lnTo>
                    <a:pt x="20319" y="232409"/>
                  </a:lnTo>
                  <a:lnTo>
                    <a:pt x="21590" y="232409"/>
                  </a:lnTo>
                  <a:lnTo>
                    <a:pt x="21590" y="233679"/>
                  </a:lnTo>
                  <a:lnTo>
                    <a:pt x="22859" y="233679"/>
                  </a:lnTo>
                  <a:lnTo>
                    <a:pt x="22859" y="234949"/>
                  </a:lnTo>
                  <a:lnTo>
                    <a:pt x="26669" y="234949"/>
                  </a:lnTo>
                  <a:lnTo>
                    <a:pt x="26669" y="231139"/>
                  </a:lnTo>
                  <a:close/>
                </a:path>
                <a:path w="26669" h="981709">
                  <a:moveTo>
                    <a:pt x="26669" y="234949"/>
                  </a:moveTo>
                  <a:lnTo>
                    <a:pt x="22859" y="234949"/>
                  </a:lnTo>
                  <a:lnTo>
                    <a:pt x="22859" y="236219"/>
                  </a:lnTo>
                  <a:lnTo>
                    <a:pt x="24129" y="236219"/>
                  </a:lnTo>
                  <a:lnTo>
                    <a:pt x="24129" y="237489"/>
                  </a:lnTo>
                  <a:lnTo>
                    <a:pt x="26669" y="237489"/>
                  </a:lnTo>
                  <a:lnTo>
                    <a:pt x="26669" y="234949"/>
                  </a:lnTo>
                  <a:close/>
                </a:path>
                <a:path w="26669" h="981709">
                  <a:moveTo>
                    <a:pt x="26669" y="237489"/>
                  </a:moveTo>
                  <a:lnTo>
                    <a:pt x="24129" y="237489"/>
                  </a:lnTo>
                  <a:lnTo>
                    <a:pt x="24129" y="238759"/>
                  </a:lnTo>
                  <a:lnTo>
                    <a:pt x="25400" y="238759"/>
                  </a:lnTo>
                  <a:lnTo>
                    <a:pt x="25400" y="241299"/>
                  </a:lnTo>
                  <a:lnTo>
                    <a:pt x="26669" y="241299"/>
                  </a:lnTo>
                  <a:lnTo>
                    <a:pt x="26669" y="237489"/>
                  </a:lnTo>
                  <a:close/>
                </a:path>
                <a:path w="26669" h="981709">
                  <a:moveTo>
                    <a:pt x="5079" y="345439"/>
                  </a:moveTo>
                  <a:lnTo>
                    <a:pt x="0" y="345439"/>
                  </a:lnTo>
                  <a:lnTo>
                    <a:pt x="0" y="349249"/>
                  </a:lnTo>
                  <a:lnTo>
                    <a:pt x="12700" y="349249"/>
                  </a:lnTo>
                  <a:lnTo>
                    <a:pt x="12700" y="347979"/>
                  </a:lnTo>
                  <a:lnTo>
                    <a:pt x="7619" y="347979"/>
                  </a:lnTo>
                  <a:lnTo>
                    <a:pt x="7619" y="346709"/>
                  </a:lnTo>
                  <a:lnTo>
                    <a:pt x="5079" y="346709"/>
                  </a:lnTo>
                  <a:lnTo>
                    <a:pt x="5079" y="345439"/>
                  </a:lnTo>
                  <a:close/>
                </a:path>
                <a:path w="26669" h="981709">
                  <a:moveTo>
                    <a:pt x="17779" y="349249"/>
                  </a:moveTo>
                  <a:lnTo>
                    <a:pt x="0" y="349249"/>
                  </a:lnTo>
                  <a:lnTo>
                    <a:pt x="0" y="351789"/>
                  </a:lnTo>
                  <a:lnTo>
                    <a:pt x="21590" y="351789"/>
                  </a:lnTo>
                  <a:lnTo>
                    <a:pt x="21590" y="350519"/>
                  </a:lnTo>
                  <a:lnTo>
                    <a:pt x="17779" y="350519"/>
                  </a:lnTo>
                  <a:lnTo>
                    <a:pt x="17779" y="349249"/>
                  </a:lnTo>
                  <a:close/>
                </a:path>
                <a:path w="26669" h="981709">
                  <a:moveTo>
                    <a:pt x="26669" y="351789"/>
                  </a:moveTo>
                  <a:lnTo>
                    <a:pt x="0" y="351789"/>
                  </a:lnTo>
                  <a:lnTo>
                    <a:pt x="0" y="355599"/>
                  </a:lnTo>
                  <a:lnTo>
                    <a:pt x="26669" y="355599"/>
                  </a:lnTo>
                  <a:lnTo>
                    <a:pt x="26669" y="351789"/>
                  </a:lnTo>
                  <a:close/>
                </a:path>
                <a:path w="26669" h="981709">
                  <a:moveTo>
                    <a:pt x="26669" y="355600"/>
                  </a:moveTo>
                  <a:lnTo>
                    <a:pt x="0" y="355600"/>
                  </a:lnTo>
                  <a:lnTo>
                    <a:pt x="0" y="358139"/>
                  </a:lnTo>
                  <a:lnTo>
                    <a:pt x="26669" y="358139"/>
                  </a:lnTo>
                  <a:lnTo>
                    <a:pt x="26669" y="355600"/>
                  </a:lnTo>
                  <a:close/>
                </a:path>
                <a:path w="26669" h="981709">
                  <a:moveTo>
                    <a:pt x="26669" y="358139"/>
                  </a:moveTo>
                  <a:lnTo>
                    <a:pt x="0" y="358139"/>
                  </a:lnTo>
                  <a:lnTo>
                    <a:pt x="0" y="361949"/>
                  </a:lnTo>
                  <a:lnTo>
                    <a:pt x="26669" y="361949"/>
                  </a:lnTo>
                  <a:lnTo>
                    <a:pt x="26669" y="358139"/>
                  </a:lnTo>
                  <a:close/>
                </a:path>
                <a:path w="26669" h="981709">
                  <a:moveTo>
                    <a:pt x="26669" y="361949"/>
                  </a:moveTo>
                  <a:lnTo>
                    <a:pt x="0" y="361949"/>
                  </a:lnTo>
                  <a:lnTo>
                    <a:pt x="0" y="370839"/>
                  </a:lnTo>
                  <a:lnTo>
                    <a:pt x="26669" y="370839"/>
                  </a:lnTo>
                  <a:lnTo>
                    <a:pt x="26669" y="361949"/>
                  </a:lnTo>
                  <a:close/>
                </a:path>
                <a:path w="26669" h="981709">
                  <a:moveTo>
                    <a:pt x="26669" y="370839"/>
                  </a:moveTo>
                  <a:lnTo>
                    <a:pt x="0" y="370839"/>
                  </a:lnTo>
                  <a:lnTo>
                    <a:pt x="0" y="374649"/>
                  </a:lnTo>
                  <a:lnTo>
                    <a:pt x="26669" y="374649"/>
                  </a:lnTo>
                  <a:lnTo>
                    <a:pt x="26669" y="370839"/>
                  </a:lnTo>
                  <a:close/>
                </a:path>
                <a:path w="26669" h="981709">
                  <a:moveTo>
                    <a:pt x="26669" y="374649"/>
                  </a:moveTo>
                  <a:lnTo>
                    <a:pt x="0" y="374649"/>
                  </a:lnTo>
                  <a:lnTo>
                    <a:pt x="0" y="377189"/>
                  </a:lnTo>
                  <a:lnTo>
                    <a:pt x="26669" y="377189"/>
                  </a:lnTo>
                  <a:lnTo>
                    <a:pt x="26669" y="374649"/>
                  </a:lnTo>
                  <a:close/>
                </a:path>
                <a:path w="26669" h="981709">
                  <a:moveTo>
                    <a:pt x="26669" y="377189"/>
                  </a:moveTo>
                  <a:lnTo>
                    <a:pt x="0" y="377189"/>
                  </a:lnTo>
                  <a:lnTo>
                    <a:pt x="0" y="380999"/>
                  </a:lnTo>
                  <a:lnTo>
                    <a:pt x="26669" y="380999"/>
                  </a:lnTo>
                  <a:lnTo>
                    <a:pt x="26669" y="377189"/>
                  </a:lnTo>
                  <a:close/>
                </a:path>
                <a:path w="26669" h="981709">
                  <a:moveTo>
                    <a:pt x="26669" y="381000"/>
                  </a:moveTo>
                  <a:lnTo>
                    <a:pt x="0" y="381000"/>
                  </a:lnTo>
                  <a:lnTo>
                    <a:pt x="0" y="383539"/>
                  </a:lnTo>
                  <a:lnTo>
                    <a:pt x="26669" y="383539"/>
                  </a:lnTo>
                  <a:lnTo>
                    <a:pt x="26669" y="381000"/>
                  </a:lnTo>
                  <a:close/>
                </a:path>
                <a:path w="26669" h="981709">
                  <a:moveTo>
                    <a:pt x="26669" y="383539"/>
                  </a:moveTo>
                  <a:lnTo>
                    <a:pt x="0" y="383539"/>
                  </a:lnTo>
                  <a:lnTo>
                    <a:pt x="0" y="387349"/>
                  </a:lnTo>
                  <a:lnTo>
                    <a:pt x="26669" y="387349"/>
                  </a:lnTo>
                  <a:lnTo>
                    <a:pt x="26669" y="383539"/>
                  </a:lnTo>
                  <a:close/>
                </a:path>
                <a:path w="26669" h="981709">
                  <a:moveTo>
                    <a:pt x="26669" y="387350"/>
                  </a:moveTo>
                  <a:lnTo>
                    <a:pt x="0" y="387350"/>
                  </a:lnTo>
                  <a:lnTo>
                    <a:pt x="0" y="396239"/>
                  </a:lnTo>
                  <a:lnTo>
                    <a:pt x="26669" y="396239"/>
                  </a:lnTo>
                  <a:lnTo>
                    <a:pt x="26669" y="387350"/>
                  </a:lnTo>
                  <a:close/>
                </a:path>
                <a:path w="26669" h="981709">
                  <a:moveTo>
                    <a:pt x="26669" y="396239"/>
                  </a:moveTo>
                  <a:lnTo>
                    <a:pt x="0" y="396239"/>
                  </a:lnTo>
                  <a:lnTo>
                    <a:pt x="0" y="400049"/>
                  </a:lnTo>
                  <a:lnTo>
                    <a:pt x="26669" y="400049"/>
                  </a:lnTo>
                  <a:lnTo>
                    <a:pt x="26669" y="396239"/>
                  </a:lnTo>
                  <a:close/>
                </a:path>
                <a:path w="26669" h="981709">
                  <a:moveTo>
                    <a:pt x="26669" y="400049"/>
                  </a:moveTo>
                  <a:lnTo>
                    <a:pt x="0" y="400049"/>
                  </a:lnTo>
                  <a:lnTo>
                    <a:pt x="0" y="402589"/>
                  </a:lnTo>
                  <a:lnTo>
                    <a:pt x="26669" y="402589"/>
                  </a:lnTo>
                  <a:lnTo>
                    <a:pt x="26669" y="400049"/>
                  </a:lnTo>
                  <a:close/>
                </a:path>
                <a:path w="26669" h="981709">
                  <a:moveTo>
                    <a:pt x="26669" y="402589"/>
                  </a:moveTo>
                  <a:lnTo>
                    <a:pt x="0" y="402589"/>
                  </a:lnTo>
                  <a:lnTo>
                    <a:pt x="0" y="406399"/>
                  </a:lnTo>
                  <a:lnTo>
                    <a:pt x="26669" y="406399"/>
                  </a:lnTo>
                  <a:lnTo>
                    <a:pt x="26669" y="402589"/>
                  </a:lnTo>
                  <a:close/>
                </a:path>
                <a:path w="26669" h="981709">
                  <a:moveTo>
                    <a:pt x="26669" y="406400"/>
                  </a:moveTo>
                  <a:lnTo>
                    <a:pt x="0" y="406400"/>
                  </a:lnTo>
                  <a:lnTo>
                    <a:pt x="0" y="408939"/>
                  </a:lnTo>
                  <a:lnTo>
                    <a:pt x="26669" y="408939"/>
                  </a:lnTo>
                  <a:lnTo>
                    <a:pt x="26669" y="406400"/>
                  </a:lnTo>
                  <a:close/>
                </a:path>
                <a:path w="26669" h="981709">
                  <a:moveTo>
                    <a:pt x="26669" y="408939"/>
                  </a:moveTo>
                  <a:lnTo>
                    <a:pt x="0" y="408939"/>
                  </a:lnTo>
                  <a:lnTo>
                    <a:pt x="0" y="412749"/>
                  </a:lnTo>
                  <a:lnTo>
                    <a:pt x="26669" y="412749"/>
                  </a:lnTo>
                  <a:lnTo>
                    <a:pt x="26669" y="408939"/>
                  </a:lnTo>
                  <a:close/>
                </a:path>
                <a:path w="26669" h="981709">
                  <a:moveTo>
                    <a:pt x="26669" y="412749"/>
                  </a:moveTo>
                  <a:lnTo>
                    <a:pt x="0" y="412749"/>
                  </a:lnTo>
                  <a:lnTo>
                    <a:pt x="0" y="415289"/>
                  </a:lnTo>
                  <a:lnTo>
                    <a:pt x="26669" y="415289"/>
                  </a:lnTo>
                  <a:lnTo>
                    <a:pt x="26669" y="412749"/>
                  </a:lnTo>
                  <a:close/>
                </a:path>
                <a:path w="26669" h="981709">
                  <a:moveTo>
                    <a:pt x="26669" y="415289"/>
                  </a:moveTo>
                  <a:lnTo>
                    <a:pt x="0" y="415289"/>
                  </a:lnTo>
                  <a:lnTo>
                    <a:pt x="0" y="419099"/>
                  </a:lnTo>
                  <a:lnTo>
                    <a:pt x="26669" y="419099"/>
                  </a:lnTo>
                  <a:lnTo>
                    <a:pt x="26669" y="415289"/>
                  </a:lnTo>
                  <a:close/>
                </a:path>
                <a:path w="26669" h="981709">
                  <a:moveTo>
                    <a:pt x="26669" y="419100"/>
                  </a:moveTo>
                  <a:lnTo>
                    <a:pt x="0" y="419100"/>
                  </a:lnTo>
                  <a:lnTo>
                    <a:pt x="0" y="421639"/>
                  </a:lnTo>
                  <a:lnTo>
                    <a:pt x="26669" y="421639"/>
                  </a:lnTo>
                  <a:lnTo>
                    <a:pt x="26669" y="419100"/>
                  </a:lnTo>
                  <a:close/>
                </a:path>
                <a:path w="26669" h="981709">
                  <a:moveTo>
                    <a:pt x="26669" y="421639"/>
                  </a:moveTo>
                  <a:lnTo>
                    <a:pt x="0" y="421639"/>
                  </a:lnTo>
                  <a:lnTo>
                    <a:pt x="0" y="427989"/>
                  </a:lnTo>
                  <a:lnTo>
                    <a:pt x="26669" y="427989"/>
                  </a:lnTo>
                  <a:lnTo>
                    <a:pt x="26669" y="421639"/>
                  </a:lnTo>
                  <a:close/>
                </a:path>
                <a:path w="26669" h="981709">
                  <a:moveTo>
                    <a:pt x="26669" y="427989"/>
                  </a:moveTo>
                  <a:lnTo>
                    <a:pt x="0" y="427989"/>
                  </a:lnTo>
                  <a:lnTo>
                    <a:pt x="0" y="438149"/>
                  </a:lnTo>
                  <a:lnTo>
                    <a:pt x="26669" y="438149"/>
                  </a:lnTo>
                  <a:lnTo>
                    <a:pt x="26669" y="427989"/>
                  </a:lnTo>
                  <a:close/>
                </a:path>
                <a:path w="26669" h="981709">
                  <a:moveTo>
                    <a:pt x="26669" y="438150"/>
                  </a:moveTo>
                  <a:lnTo>
                    <a:pt x="0" y="438150"/>
                  </a:lnTo>
                  <a:lnTo>
                    <a:pt x="0" y="440689"/>
                  </a:lnTo>
                  <a:lnTo>
                    <a:pt x="26669" y="440689"/>
                  </a:lnTo>
                  <a:lnTo>
                    <a:pt x="26669" y="438150"/>
                  </a:lnTo>
                  <a:close/>
                </a:path>
                <a:path w="26669" h="981709">
                  <a:moveTo>
                    <a:pt x="26669" y="440689"/>
                  </a:moveTo>
                  <a:lnTo>
                    <a:pt x="0" y="440689"/>
                  </a:lnTo>
                  <a:lnTo>
                    <a:pt x="0" y="444499"/>
                  </a:lnTo>
                  <a:lnTo>
                    <a:pt x="26669" y="444499"/>
                  </a:lnTo>
                  <a:lnTo>
                    <a:pt x="26669" y="440689"/>
                  </a:lnTo>
                  <a:close/>
                </a:path>
                <a:path w="26669" h="981709">
                  <a:moveTo>
                    <a:pt x="26669" y="444500"/>
                  </a:moveTo>
                  <a:lnTo>
                    <a:pt x="0" y="444500"/>
                  </a:lnTo>
                  <a:lnTo>
                    <a:pt x="0" y="447039"/>
                  </a:lnTo>
                  <a:lnTo>
                    <a:pt x="26669" y="447039"/>
                  </a:lnTo>
                  <a:lnTo>
                    <a:pt x="26669" y="444500"/>
                  </a:lnTo>
                  <a:close/>
                </a:path>
                <a:path w="26669" h="981709">
                  <a:moveTo>
                    <a:pt x="26669" y="447039"/>
                  </a:moveTo>
                  <a:lnTo>
                    <a:pt x="0" y="447039"/>
                  </a:lnTo>
                  <a:lnTo>
                    <a:pt x="0" y="450849"/>
                  </a:lnTo>
                  <a:lnTo>
                    <a:pt x="26669" y="450849"/>
                  </a:lnTo>
                  <a:lnTo>
                    <a:pt x="26669" y="447039"/>
                  </a:lnTo>
                  <a:close/>
                </a:path>
                <a:path w="26669" h="981709">
                  <a:moveTo>
                    <a:pt x="26669" y="450850"/>
                  </a:moveTo>
                  <a:lnTo>
                    <a:pt x="0" y="450850"/>
                  </a:lnTo>
                  <a:lnTo>
                    <a:pt x="0" y="453389"/>
                  </a:lnTo>
                  <a:lnTo>
                    <a:pt x="26669" y="453389"/>
                  </a:lnTo>
                  <a:lnTo>
                    <a:pt x="26669" y="450850"/>
                  </a:lnTo>
                  <a:close/>
                </a:path>
                <a:path w="26669" h="981709">
                  <a:moveTo>
                    <a:pt x="26669" y="453389"/>
                  </a:moveTo>
                  <a:lnTo>
                    <a:pt x="0" y="453389"/>
                  </a:lnTo>
                  <a:lnTo>
                    <a:pt x="0" y="457199"/>
                  </a:lnTo>
                  <a:lnTo>
                    <a:pt x="26669" y="457199"/>
                  </a:lnTo>
                  <a:lnTo>
                    <a:pt x="26669" y="453389"/>
                  </a:lnTo>
                  <a:close/>
                </a:path>
                <a:path w="26669" h="981709">
                  <a:moveTo>
                    <a:pt x="26669" y="457199"/>
                  </a:moveTo>
                  <a:lnTo>
                    <a:pt x="0" y="457199"/>
                  </a:lnTo>
                  <a:lnTo>
                    <a:pt x="0" y="463549"/>
                  </a:lnTo>
                  <a:lnTo>
                    <a:pt x="26669" y="463549"/>
                  </a:lnTo>
                  <a:lnTo>
                    <a:pt x="26669" y="457199"/>
                  </a:lnTo>
                  <a:close/>
                </a:path>
                <a:path w="26669" h="981709">
                  <a:moveTo>
                    <a:pt x="26669" y="463549"/>
                  </a:moveTo>
                  <a:lnTo>
                    <a:pt x="0" y="463549"/>
                  </a:lnTo>
                  <a:lnTo>
                    <a:pt x="0" y="466089"/>
                  </a:lnTo>
                  <a:lnTo>
                    <a:pt x="26669" y="466089"/>
                  </a:lnTo>
                  <a:lnTo>
                    <a:pt x="26669" y="463549"/>
                  </a:lnTo>
                  <a:close/>
                </a:path>
                <a:path w="26669" h="981709">
                  <a:moveTo>
                    <a:pt x="26669" y="466089"/>
                  </a:moveTo>
                  <a:lnTo>
                    <a:pt x="0" y="466089"/>
                  </a:lnTo>
                  <a:lnTo>
                    <a:pt x="0" y="472439"/>
                  </a:lnTo>
                  <a:lnTo>
                    <a:pt x="26669" y="472439"/>
                  </a:lnTo>
                  <a:lnTo>
                    <a:pt x="26669" y="466089"/>
                  </a:lnTo>
                  <a:close/>
                </a:path>
                <a:path w="26669" h="981709">
                  <a:moveTo>
                    <a:pt x="26669" y="472439"/>
                  </a:moveTo>
                  <a:lnTo>
                    <a:pt x="0" y="472439"/>
                  </a:lnTo>
                  <a:lnTo>
                    <a:pt x="0" y="478789"/>
                  </a:lnTo>
                  <a:lnTo>
                    <a:pt x="26669" y="478789"/>
                  </a:lnTo>
                  <a:lnTo>
                    <a:pt x="26669" y="472439"/>
                  </a:lnTo>
                  <a:close/>
                </a:path>
                <a:path w="26669" h="981709">
                  <a:moveTo>
                    <a:pt x="26669" y="478789"/>
                  </a:moveTo>
                  <a:lnTo>
                    <a:pt x="0" y="478789"/>
                  </a:lnTo>
                  <a:lnTo>
                    <a:pt x="0" y="485139"/>
                  </a:lnTo>
                  <a:lnTo>
                    <a:pt x="26669" y="485139"/>
                  </a:lnTo>
                  <a:lnTo>
                    <a:pt x="26669" y="478789"/>
                  </a:lnTo>
                  <a:close/>
                </a:path>
                <a:path w="26669" h="981709">
                  <a:moveTo>
                    <a:pt x="26669" y="485139"/>
                  </a:moveTo>
                  <a:lnTo>
                    <a:pt x="0" y="485139"/>
                  </a:lnTo>
                  <a:lnTo>
                    <a:pt x="0" y="488949"/>
                  </a:lnTo>
                  <a:lnTo>
                    <a:pt x="26669" y="488949"/>
                  </a:lnTo>
                  <a:lnTo>
                    <a:pt x="26669" y="485139"/>
                  </a:lnTo>
                  <a:close/>
                </a:path>
                <a:path w="26669" h="981709">
                  <a:moveTo>
                    <a:pt x="26669" y="488949"/>
                  </a:moveTo>
                  <a:lnTo>
                    <a:pt x="0" y="488949"/>
                  </a:lnTo>
                  <a:lnTo>
                    <a:pt x="0" y="491489"/>
                  </a:lnTo>
                  <a:lnTo>
                    <a:pt x="26669" y="491489"/>
                  </a:lnTo>
                  <a:lnTo>
                    <a:pt x="26669" y="488949"/>
                  </a:lnTo>
                  <a:close/>
                </a:path>
                <a:path w="26669" h="981709">
                  <a:moveTo>
                    <a:pt x="26669" y="491489"/>
                  </a:moveTo>
                  <a:lnTo>
                    <a:pt x="0" y="491489"/>
                  </a:lnTo>
                  <a:lnTo>
                    <a:pt x="0" y="495299"/>
                  </a:lnTo>
                  <a:lnTo>
                    <a:pt x="26669" y="495299"/>
                  </a:lnTo>
                  <a:lnTo>
                    <a:pt x="26669" y="491489"/>
                  </a:lnTo>
                  <a:close/>
                </a:path>
                <a:path w="26669" h="981709">
                  <a:moveTo>
                    <a:pt x="26669" y="495299"/>
                  </a:moveTo>
                  <a:lnTo>
                    <a:pt x="0" y="495299"/>
                  </a:lnTo>
                  <a:lnTo>
                    <a:pt x="0" y="497839"/>
                  </a:lnTo>
                  <a:lnTo>
                    <a:pt x="26669" y="497839"/>
                  </a:lnTo>
                  <a:lnTo>
                    <a:pt x="26669" y="495299"/>
                  </a:lnTo>
                  <a:close/>
                </a:path>
                <a:path w="26669" h="981709">
                  <a:moveTo>
                    <a:pt x="26669" y="624839"/>
                  </a:moveTo>
                  <a:lnTo>
                    <a:pt x="24129" y="624839"/>
                  </a:lnTo>
                  <a:lnTo>
                    <a:pt x="24129" y="627379"/>
                  </a:lnTo>
                  <a:lnTo>
                    <a:pt x="25400" y="627379"/>
                  </a:lnTo>
                  <a:lnTo>
                    <a:pt x="25400" y="628649"/>
                  </a:lnTo>
                  <a:lnTo>
                    <a:pt x="26669" y="628649"/>
                  </a:lnTo>
                  <a:lnTo>
                    <a:pt x="26669" y="624839"/>
                  </a:lnTo>
                  <a:close/>
                </a:path>
                <a:path w="26669" h="981709">
                  <a:moveTo>
                    <a:pt x="22859" y="623569"/>
                  </a:moveTo>
                  <a:lnTo>
                    <a:pt x="21590" y="623569"/>
                  </a:lnTo>
                  <a:lnTo>
                    <a:pt x="21590" y="624839"/>
                  </a:lnTo>
                  <a:lnTo>
                    <a:pt x="22859" y="624839"/>
                  </a:lnTo>
                  <a:lnTo>
                    <a:pt x="22859" y="623569"/>
                  </a:lnTo>
                  <a:close/>
                </a:path>
                <a:path w="26669" h="981709">
                  <a:moveTo>
                    <a:pt x="26669" y="618489"/>
                  </a:moveTo>
                  <a:lnTo>
                    <a:pt x="13969" y="618489"/>
                  </a:lnTo>
                  <a:lnTo>
                    <a:pt x="13969" y="621029"/>
                  </a:lnTo>
                  <a:lnTo>
                    <a:pt x="16509" y="621029"/>
                  </a:lnTo>
                  <a:lnTo>
                    <a:pt x="16509" y="622299"/>
                  </a:lnTo>
                  <a:lnTo>
                    <a:pt x="19050" y="622299"/>
                  </a:lnTo>
                  <a:lnTo>
                    <a:pt x="19050" y="623569"/>
                  </a:lnTo>
                  <a:lnTo>
                    <a:pt x="26669" y="623569"/>
                  </a:lnTo>
                  <a:lnTo>
                    <a:pt x="26669" y="618489"/>
                  </a:lnTo>
                  <a:close/>
                </a:path>
                <a:path w="26669" h="981709">
                  <a:moveTo>
                    <a:pt x="10159" y="617219"/>
                  </a:moveTo>
                  <a:lnTo>
                    <a:pt x="8890" y="617219"/>
                  </a:lnTo>
                  <a:lnTo>
                    <a:pt x="8890" y="618489"/>
                  </a:lnTo>
                  <a:lnTo>
                    <a:pt x="10159" y="618489"/>
                  </a:lnTo>
                  <a:lnTo>
                    <a:pt x="10159" y="617219"/>
                  </a:lnTo>
                  <a:close/>
                </a:path>
                <a:path w="26669" h="981709">
                  <a:moveTo>
                    <a:pt x="26669" y="612139"/>
                  </a:moveTo>
                  <a:lnTo>
                    <a:pt x="1269" y="612139"/>
                  </a:lnTo>
                  <a:lnTo>
                    <a:pt x="1269" y="614679"/>
                  </a:lnTo>
                  <a:lnTo>
                    <a:pt x="3809" y="614679"/>
                  </a:lnTo>
                  <a:lnTo>
                    <a:pt x="3809" y="615949"/>
                  </a:lnTo>
                  <a:lnTo>
                    <a:pt x="6350" y="615949"/>
                  </a:lnTo>
                  <a:lnTo>
                    <a:pt x="6350" y="617219"/>
                  </a:lnTo>
                  <a:lnTo>
                    <a:pt x="26669" y="617219"/>
                  </a:lnTo>
                  <a:lnTo>
                    <a:pt x="26669" y="612139"/>
                  </a:lnTo>
                  <a:close/>
                </a:path>
                <a:path w="26669" h="981709">
                  <a:moveTo>
                    <a:pt x="26669" y="605789"/>
                  </a:moveTo>
                  <a:lnTo>
                    <a:pt x="0" y="605789"/>
                  </a:lnTo>
                  <a:lnTo>
                    <a:pt x="0" y="610869"/>
                  </a:lnTo>
                  <a:lnTo>
                    <a:pt x="26669" y="610869"/>
                  </a:lnTo>
                  <a:lnTo>
                    <a:pt x="26669" y="605789"/>
                  </a:lnTo>
                  <a:close/>
                </a:path>
                <a:path w="26669" h="981709">
                  <a:moveTo>
                    <a:pt x="26669" y="599439"/>
                  </a:moveTo>
                  <a:lnTo>
                    <a:pt x="0" y="599439"/>
                  </a:lnTo>
                  <a:lnTo>
                    <a:pt x="0" y="604519"/>
                  </a:lnTo>
                  <a:lnTo>
                    <a:pt x="26669" y="604519"/>
                  </a:lnTo>
                  <a:lnTo>
                    <a:pt x="26669" y="599439"/>
                  </a:lnTo>
                  <a:close/>
                </a:path>
                <a:path w="26669" h="981709">
                  <a:moveTo>
                    <a:pt x="26669" y="593089"/>
                  </a:moveTo>
                  <a:lnTo>
                    <a:pt x="0" y="593089"/>
                  </a:lnTo>
                  <a:lnTo>
                    <a:pt x="0" y="598169"/>
                  </a:lnTo>
                  <a:lnTo>
                    <a:pt x="26669" y="598169"/>
                  </a:lnTo>
                  <a:lnTo>
                    <a:pt x="26669" y="593089"/>
                  </a:lnTo>
                  <a:close/>
                </a:path>
                <a:path w="26669" h="981709">
                  <a:moveTo>
                    <a:pt x="26669" y="586739"/>
                  </a:moveTo>
                  <a:lnTo>
                    <a:pt x="0" y="586739"/>
                  </a:lnTo>
                  <a:lnTo>
                    <a:pt x="0" y="591819"/>
                  </a:lnTo>
                  <a:lnTo>
                    <a:pt x="26669" y="591819"/>
                  </a:lnTo>
                  <a:lnTo>
                    <a:pt x="26669" y="586739"/>
                  </a:lnTo>
                  <a:close/>
                </a:path>
                <a:path w="26669" h="981709">
                  <a:moveTo>
                    <a:pt x="26669" y="580389"/>
                  </a:moveTo>
                  <a:lnTo>
                    <a:pt x="0" y="580389"/>
                  </a:lnTo>
                  <a:lnTo>
                    <a:pt x="0" y="585469"/>
                  </a:lnTo>
                  <a:lnTo>
                    <a:pt x="26669" y="585469"/>
                  </a:lnTo>
                  <a:lnTo>
                    <a:pt x="26669" y="580389"/>
                  </a:lnTo>
                  <a:close/>
                </a:path>
                <a:path w="26669" h="981709">
                  <a:moveTo>
                    <a:pt x="26669" y="574039"/>
                  </a:moveTo>
                  <a:lnTo>
                    <a:pt x="0" y="574039"/>
                  </a:lnTo>
                  <a:lnTo>
                    <a:pt x="0" y="579119"/>
                  </a:lnTo>
                  <a:lnTo>
                    <a:pt x="26669" y="579119"/>
                  </a:lnTo>
                  <a:lnTo>
                    <a:pt x="26669" y="574039"/>
                  </a:lnTo>
                  <a:close/>
                </a:path>
                <a:path w="26669" h="981709">
                  <a:moveTo>
                    <a:pt x="26669" y="567689"/>
                  </a:moveTo>
                  <a:lnTo>
                    <a:pt x="0" y="567689"/>
                  </a:lnTo>
                  <a:lnTo>
                    <a:pt x="0" y="572769"/>
                  </a:lnTo>
                  <a:lnTo>
                    <a:pt x="26669" y="572769"/>
                  </a:lnTo>
                  <a:lnTo>
                    <a:pt x="26669" y="567689"/>
                  </a:lnTo>
                  <a:close/>
                </a:path>
                <a:path w="26669" h="981709">
                  <a:moveTo>
                    <a:pt x="26669" y="561339"/>
                  </a:moveTo>
                  <a:lnTo>
                    <a:pt x="0" y="561339"/>
                  </a:lnTo>
                  <a:lnTo>
                    <a:pt x="0" y="566419"/>
                  </a:lnTo>
                  <a:lnTo>
                    <a:pt x="26669" y="566419"/>
                  </a:lnTo>
                  <a:lnTo>
                    <a:pt x="26669" y="561339"/>
                  </a:lnTo>
                  <a:close/>
                </a:path>
                <a:path w="26669" h="981709">
                  <a:moveTo>
                    <a:pt x="26669" y="554989"/>
                  </a:moveTo>
                  <a:lnTo>
                    <a:pt x="0" y="554989"/>
                  </a:lnTo>
                  <a:lnTo>
                    <a:pt x="0" y="560069"/>
                  </a:lnTo>
                  <a:lnTo>
                    <a:pt x="26669" y="560069"/>
                  </a:lnTo>
                  <a:lnTo>
                    <a:pt x="26669" y="554989"/>
                  </a:lnTo>
                  <a:close/>
                </a:path>
                <a:path w="26669" h="981709">
                  <a:moveTo>
                    <a:pt x="26669" y="548639"/>
                  </a:moveTo>
                  <a:lnTo>
                    <a:pt x="0" y="548639"/>
                  </a:lnTo>
                  <a:lnTo>
                    <a:pt x="0" y="553719"/>
                  </a:lnTo>
                  <a:lnTo>
                    <a:pt x="26669" y="553719"/>
                  </a:lnTo>
                  <a:lnTo>
                    <a:pt x="26669" y="548639"/>
                  </a:lnTo>
                  <a:close/>
                </a:path>
                <a:path w="26669" h="981709">
                  <a:moveTo>
                    <a:pt x="26669" y="542289"/>
                  </a:moveTo>
                  <a:lnTo>
                    <a:pt x="0" y="542289"/>
                  </a:lnTo>
                  <a:lnTo>
                    <a:pt x="0" y="547369"/>
                  </a:lnTo>
                  <a:lnTo>
                    <a:pt x="26669" y="547369"/>
                  </a:lnTo>
                  <a:lnTo>
                    <a:pt x="26669" y="542289"/>
                  </a:lnTo>
                  <a:close/>
                </a:path>
                <a:path w="26669" h="981709">
                  <a:moveTo>
                    <a:pt x="26669" y="535939"/>
                  </a:moveTo>
                  <a:lnTo>
                    <a:pt x="0" y="535939"/>
                  </a:lnTo>
                  <a:lnTo>
                    <a:pt x="0" y="541019"/>
                  </a:lnTo>
                  <a:lnTo>
                    <a:pt x="26669" y="541019"/>
                  </a:lnTo>
                  <a:lnTo>
                    <a:pt x="26669" y="535939"/>
                  </a:lnTo>
                  <a:close/>
                </a:path>
                <a:path w="26669" h="981709">
                  <a:moveTo>
                    <a:pt x="26669" y="529589"/>
                  </a:moveTo>
                  <a:lnTo>
                    <a:pt x="0" y="529589"/>
                  </a:lnTo>
                  <a:lnTo>
                    <a:pt x="0" y="534669"/>
                  </a:lnTo>
                  <a:lnTo>
                    <a:pt x="26669" y="534669"/>
                  </a:lnTo>
                  <a:lnTo>
                    <a:pt x="26669" y="529589"/>
                  </a:lnTo>
                  <a:close/>
                </a:path>
                <a:path w="26669" h="981709">
                  <a:moveTo>
                    <a:pt x="26669" y="523239"/>
                  </a:moveTo>
                  <a:lnTo>
                    <a:pt x="0" y="523239"/>
                  </a:lnTo>
                  <a:lnTo>
                    <a:pt x="0" y="528319"/>
                  </a:lnTo>
                  <a:lnTo>
                    <a:pt x="26669" y="528319"/>
                  </a:lnTo>
                  <a:lnTo>
                    <a:pt x="26669" y="523239"/>
                  </a:lnTo>
                  <a:close/>
                </a:path>
                <a:path w="26669" h="981709">
                  <a:moveTo>
                    <a:pt x="26669" y="516889"/>
                  </a:moveTo>
                  <a:lnTo>
                    <a:pt x="0" y="516889"/>
                  </a:lnTo>
                  <a:lnTo>
                    <a:pt x="0" y="521969"/>
                  </a:lnTo>
                  <a:lnTo>
                    <a:pt x="26669" y="521969"/>
                  </a:lnTo>
                  <a:lnTo>
                    <a:pt x="26669" y="516889"/>
                  </a:lnTo>
                  <a:close/>
                </a:path>
                <a:path w="26669" h="981709">
                  <a:moveTo>
                    <a:pt x="26669" y="510539"/>
                  </a:moveTo>
                  <a:lnTo>
                    <a:pt x="0" y="510539"/>
                  </a:lnTo>
                  <a:lnTo>
                    <a:pt x="0" y="515619"/>
                  </a:lnTo>
                  <a:lnTo>
                    <a:pt x="26669" y="515619"/>
                  </a:lnTo>
                  <a:lnTo>
                    <a:pt x="26669" y="510539"/>
                  </a:lnTo>
                  <a:close/>
                </a:path>
                <a:path w="26669" h="981709">
                  <a:moveTo>
                    <a:pt x="26669" y="504189"/>
                  </a:moveTo>
                  <a:lnTo>
                    <a:pt x="0" y="504189"/>
                  </a:lnTo>
                  <a:lnTo>
                    <a:pt x="0" y="509269"/>
                  </a:lnTo>
                  <a:lnTo>
                    <a:pt x="26669" y="509269"/>
                  </a:lnTo>
                  <a:lnTo>
                    <a:pt x="26669" y="504189"/>
                  </a:lnTo>
                  <a:close/>
                </a:path>
                <a:path w="26669" h="981709">
                  <a:moveTo>
                    <a:pt x="26669" y="499109"/>
                  </a:moveTo>
                  <a:lnTo>
                    <a:pt x="0" y="499109"/>
                  </a:lnTo>
                  <a:lnTo>
                    <a:pt x="0" y="502919"/>
                  </a:lnTo>
                  <a:lnTo>
                    <a:pt x="26669" y="502919"/>
                  </a:lnTo>
                  <a:lnTo>
                    <a:pt x="26669" y="499109"/>
                  </a:lnTo>
                  <a:close/>
                </a:path>
                <a:path w="26669" h="981709">
                  <a:moveTo>
                    <a:pt x="26669" y="979169"/>
                  </a:moveTo>
                  <a:lnTo>
                    <a:pt x="0" y="979169"/>
                  </a:lnTo>
                  <a:lnTo>
                    <a:pt x="0" y="980439"/>
                  </a:lnTo>
                  <a:lnTo>
                    <a:pt x="19050" y="980439"/>
                  </a:lnTo>
                  <a:lnTo>
                    <a:pt x="19050" y="981709"/>
                  </a:lnTo>
                  <a:lnTo>
                    <a:pt x="26669" y="981709"/>
                  </a:lnTo>
                  <a:lnTo>
                    <a:pt x="26669" y="979169"/>
                  </a:lnTo>
                  <a:close/>
                </a:path>
                <a:path w="26669" h="981709">
                  <a:moveTo>
                    <a:pt x="26669" y="975359"/>
                  </a:moveTo>
                  <a:lnTo>
                    <a:pt x="0" y="975359"/>
                  </a:lnTo>
                  <a:lnTo>
                    <a:pt x="0" y="977899"/>
                  </a:lnTo>
                  <a:lnTo>
                    <a:pt x="26669" y="977899"/>
                  </a:lnTo>
                  <a:lnTo>
                    <a:pt x="26669" y="975359"/>
                  </a:lnTo>
                  <a:close/>
                </a:path>
                <a:path w="26669" h="981709">
                  <a:moveTo>
                    <a:pt x="26669" y="972819"/>
                  </a:moveTo>
                  <a:lnTo>
                    <a:pt x="0" y="972819"/>
                  </a:lnTo>
                  <a:lnTo>
                    <a:pt x="0" y="974089"/>
                  </a:lnTo>
                  <a:lnTo>
                    <a:pt x="26669" y="974089"/>
                  </a:lnTo>
                  <a:lnTo>
                    <a:pt x="26669" y="972819"/>
                  </a:lnTo>
                  <a:close/>
                </a:path>
                <a:path w="26669" h="981709">
                  <a:moveTo>
                    <a:pt x="26669" y="969009"/>
                  </a:moveTo>
                  <a:lnTo>
                    <a:pt x="0" y="969009"/>
                  </a:lnTo>
                  <a:lnTo>
                    <a:pt x="0" y="971549"/>
                  </a:lnTo>
                  <a:lnTo>
                    <a:pt x="26669" y="971549"/>
                  </a:lnTo>
                  <a:lnTo>
                    <a:pt x="26669" y="969009"/>
                  </a:lnTo>
                  <a:close/>
                </a:path>
                <a:path w="26669" h="981709">
                  <a:moveTo>
                    <a:pt x="26669" y="966469"/>
                  </a:moveTo>
                  <a:lnTo>
                    <a:pt x="0" y="966469"/>
                  </a:lnTo>
                  <a:lnTo>
                    <a:pt x="0" y="967739"/>
                  </a:lnTo>
                  <a:lnTo>
                    <a:pt x="26669" y="967739"/>
                  </a:lnTo>
                  <a:lnTo>
                    <a:pt x="26669" y="966469"/>
                  </a:lnTo>
                  <a:close/>
                </a:path>
                <a:path w="26669" h="981709">
                  <a:moveTo>
                    <a:pt x="26669" y="962659"/>
                  </a:moveTo>
                  <a:lnTo>
                    <a:pt x="0" y="962659"/>
                  </a:lnTo>
                  <a:lnTo>
                    <a:pt x="0" y="965199"/>
                  </a:lnTo>
                  <a:lnTo>
                    <a:pt x="26669" y="965199"/>
                  </a:lnTo>
                  <a:lnTo>
                    <a:pt x="26669" y="962659"/>
                  </a:lnTo>
                  <a:close/>
                </a:path>
                <a:path w="26669" h="981709">
                  <a:moveTo>
                    <a:pt x="26669" y="960119"/>
                  </a:moveTo>
                  <a:lnTo>
                    <a:pt x="0" y="960119"/>
                  </a:lnTo>
                  <a:lnTo>
                    <a:pt x="0" y="961389"/>
                  </a:lnTo>
                  <a:lnTo>
                    <a:pt x="26669" y="961389"/>
                  </a:lnTo>
                  <a:lnTo>
                    <a:pt x="26669" y="960119"/>
                  </a:lnTo>
                  <a:close/>
                </a:path>
                <a:path w="26669" h="981709">
                  <a:moveTo>
                    <a:pt x="26669" y="956309"/>
                  </a:moveTo>
                  <a:lnTo>
                    <a:pt x="0" y="956309"/>
                  </a:lnTo>
                  <a:lnTo>
                    <a:pt x="0" y="958849"/>
                  </a:lnTo>
                  <a:lnTo>
                    <a:pt x="26669" y="958849"/>
                  </a:lnTo>
                  <a:lnTo>
                    <a:pt x="26669" y="956309"/>
                  </a:lnTo>
                  <a:close/>
                </a:path>
                <a:path w="26669" h="981709">
                  <a:moveTo>
                    <a:pt x="26669" y="953769"/>
                  </a:moveTo>
                  <a:lnTo>
                    <a:pt x="0" y="953769"/>
                  </a:lnTo>
                  <a:lnTo>
                    <a:pt x="0" y="955039"/>
                  </a:lnTo>
                  <a:lnTo>
                    <a:pt x="26669" y="955039"/>
                  </a:lnTo>
                  <a:lnTo>
                    <a:pt x="26669" y="953769"/>
                  </a:lnTo>
                  <a:close/>
                </a:path>
                <a:path w="26669" h="981709">
                  <a:moveTo>
                    <a:pt x="26669" y="949959"/>
                  </a:moveTo>
                  <a:lnTo>
                    <a:pt x="0" y="949959"/>
                  </a:lnTo>
                  <a:lnTo>
                    <a:pt x="0" y="952499"/>
                  </a:lnTo>
                  <a:lnTo>
                    <a:pt x="26669" y="952499"/>
                  </a:lnTo>
                  <a:lnTo>
                    <a:pt x="26669" y="949959"/>
                  </a:lnTo>
                  <a:close/>
                </a:path>
                <a:path w="26669" h="981709">
                  <a:moveTo>
                    <a:pt x="26669" y="947419"/>
                  </a:moveTo>
                  <a:lnTo>
                    <a:pt x="0" y="947419"/>
                  </a:lnTo>
                  <a:lnTo>
                    <a:pt x="0" y="948689"/>
                  </a:lnTo>
                  <a:lnTo>
                    <a:pt x="26669" y="948689"/>
                  </a:lnTo>
                  <a:lnTo>
                    <a:pt x="26669" y="947419"/>
                  </a:lnTo>
                  <a:close/>
                </a:path>
                <a:path w="26669" h="981709">
                  <a:moveTo>
                    <a:pt x="26669" y="943609"/>
                  </a:moveTo>
                  <a:lnTo>
                    <a:pt x="0" y="943609"/>
                  </a:lnTo>
                  <a:lnTo>
                    <a:pt x="0" y="946149"/>
                  </a:lnTo>
                  <a:lnTo>
                    <a:pt x="26669" y="946149"/>
                  </a:lnTo>
                  <a:lnTo>
                    <a:pt x="26669" y="943609"/>
                  </a:lnTo>
                  <a:close/>
                </a:path>
                <a:path w="26669" h="981709">
                  <a:moveTo>
                    <a:pt x="26669" y="941069"/>
                  </a:moveTo>
                  <a:lnTo>
                    <a:pt x="0" y="941069"/>
                  </a:lnTo>
                  <a:lnTo>
                    <a:pt x="0" y="942339"/>
                  </a:lnTo>
                  <a:lnTo>
                    <a:pt x="26669" y="942339"/>
                  </a:lnTo>
                  <a:lnTo>
                    <a:pt x="26669" y="941069"/>
                  </a:lnTo>
                  <a:close/>
                </a:path>
                <a:path w="26669" h="981709">
                  <a:moveTo>
                    <a:pt x="26669" y="937259"/>
                  </a:moveTo>
                  <a:lnTo>
                    <a:pt x="0" y="937259"/>
                  </a:lnTo>
                  <a:lnTo>
                    <a:pt x="0" y="939799"/>
                  </a:lnTo>
                  <a:lnTo>
                    <a:pt x="26669" y="939799"/>
                  </a:lnTo>
                  <a:lnTo>
                    <a:pt x="26669" y="937259"/>
                  </a:lnTo>
                  <a:close/>
                </a:path>
                <a:path w="26669" h="981709">
                  <a:moveTo>
                    <a:pt x="26669" y="934719"/>
                  </a:moveTo>
                  <a:lnTo>
                    <a:pt x="0" y="934719"/>
                  </a:lnTo>
                  <a:lnTo>
                    <a:pt x="0" y="935989"/>
                  </a:lnTo>
                  <a:lnTo>
                    <a:pt x="26669" y="935989"/>
                  </a:lnTo>
                  <a:lnTo>
                    <a:pt x="26669" y="934719"/>
                  </a:lnTo>
                  <a:close/>
                </a:path>
                <a:path w="26669" h="981709">
                  <a:moveTo>
                    <a:pt x="26669" y="930909"/>
                  </a:moveTo>
                  <a:lnTo>
                    <a:pt x="0" y="930909"/>
                  </a:lnTo>
                  <a:lnTo>
                    <a:pt x="0" y="933449"/>
                  </a:lnTo>
                  <a:lnTo>
                    <a:pt x="26669" y="933449"/>
                  </a:lnTo>
                  <a:lnTo>
                    <a:pt x="26669" y="930909"/>
                  </a:lnTo>
                  <a:close/>
                </a:path>
                <a:path w="26669" h="981709">
                  <a:moveTo>
                    <a:pt x="26669" y="928369"/>
                  </a:moveTo>
                  <a:lnTo>
                    <a:pt x="0" y="928369"/>
                  </a:lnTo>
                  <a:lnTo>
                    <a:pt x="0" y="929639"/>
                  </a:lnTo>
                  <a:lnTo>
                    <a:pt x="26669" y="929639"/>
                  </a:lnTo>
                  <a:lnTo>
                    <a:pt x="26669" y="928369"/>
                  </a:lnTo>
                  <a:close/>
                </a:path>
                <a:path w="26669" h="981709">
                  <a:moveTo>
                    <a:pt x="26669" y="924559"/>
                  </a:moveTo>
                  <a:lnTo>
                    <a:pt x="0" y="924559"/>
                  </a:lnTo>
                  <a:lnTo>
                    <a:pt x="0" y="927099"/>
                  </a:lnTo>
                  <a:lnTo>
                    <a:pt x="26669" y="927099"/>
                  </a:lnTo>
                  <a:lnTo>
                    <a:pt x="26669" y="924559"/>
                  </a:lnTo>
                  <a:close/>
                </a:path>
                <a:path w="26669" h="981709">
                  <a:moveTo>
                    <a:pt x="26669" y="922019"/>
                  </a:moveTo>
                  <a:lnTo>
                    <a:pt x="0" y="922019"/>
                  </a:lnTo>
                  <a:lnTo>
                    <a:pt x="0" y="923289"/>
                  </a:lnTo>
                  <a:lnTo>
                    <a:pt x="26669" y="923289"/>
                  </a:lnTo>
                  <a:lnTo>
                    <a:pt x="26669" y="922019"/>
                  </a:lnTo>
                  <a:close/>
                </a:path>
                <a:path w="26669" h="981709">
                  <a:moveTo>
                    <a:pt x="26669" y="918209"/>
                  </a:moveTo>
                  <a:lnTo>
                    <a:pt x="0" y="918209"/>
                  </a:lnTo>
                  <a:lnTo>
                    <a:pt x="0" y="920749"/>
                  </a:lnTo>
                  <a:lnTo>
                    <a:pt x="26669" y="920749"/>
                  </a:lnTo>
                  <a:lnTo>
                    <a:pt x="26669" y="918209"/>
                  </a:lnTo>
                  <a:close/>
                </a:path>
                <a:path w="26669" h="981709">
                  <a:moveTo>
                    <a:pt x="26669" y="915669"/>
                  </a:moveTo>
                  <a:lnTo>
                    <a:pt x="0" y="915669"/>
                  </a:lnTo>
                  <a:lnTo>
                    <a:pt x="0" y="916939"/>
                  </a:lnTo>
                  <a:lnTo>
                    <a:pt x="26669" y="916939"/>
                  </a:lnTo>
                  <a:lnTo>
                    <a:pt x="26669" y="915669"/>
                  </a:lnTo>
                  <a:close/>
                </a:path>
                <a:path w="26669" h="981709">
                  <a:moveTo>
                    <a:pt x="26669" y="911859"/>
                  </a:moveTo>
                  <a:lnTo>
                    <a:pt x="0" y="911859"/>
                  </a:lnTo>
                  <a:lnTo>
                    <a:pt x="0" y="914399"/>
                  </a:lnTo>
                  <a:lnTo>
                    <a:pt x="26669" y="914399"/>
                  </a:lnTo>
                  <a:lnTo>
                    <a:pt x="26669" y="911859"/>
                  </a:lnTo>
                  <a:close/>
                </a:path>
                <a:path w="26669" h="981709">
                  <a:moveTo>
                    <a:pt x="26669" y="909319"/>
                  </a:moveTo>
                  <a:lnTo>
                    <a:pt x="0" y="909319"/>
                  </a:lnTo>
                  <a:lnTo>
                    <a:pt x="0" y="910589"/>
                  </a:lnTo>
                  <a:lnTo>
                    <a:pt x="26669" y="910589"/>
                  </a:lnTo>
                  <a:lnTo>
                    <a:pt x="26669" y="909319"/>
                  </a:lnTo>
                  <a:close/>
                </a:path>
                <a:path w="26669" h="981709">
                  <a:moveTo>
                    <a:pt x="26669" y="904239"/>
                  </a:moveTo>
                  <a:lnTo>
                    <a:pt x="0" y="904239"/>
                  </a:lnTo>
                  <a:lnTo>
                    <a:pt x="0" y="908049"/>
                  </a:lnTo>
                  <a:lnTo>
                    <a:pt x="26669" y="908049"/>
                  </a:lnTo>
                  <a:lnTo>
                    <a:pt x="26669" y="904239"/>
                  </a:lnTo>
                  <a:close/>
                </a:path>
                <a:path w="26669" h="981709">
                  <a:moveTo>
                    <a:pt x="26669" y="897889"/>
                  </a:moveTo>
                  <a:lnTo>
                    <a:pt x="0" y="897889"/>
                  </a:lnTo>
                  <a:lnTo>
                    <a:pt x="0" y="902969"/>
                  </a:lnTo>
                  <a:lnTo>
                    <a:pt x="26669" y="902969"/>
                  </a:lnTo>
                  <a:lnTo>
                    <a:pt x="26669" y="897889"/>
                  </a:lnTo>
                  <a:close/>
                </a:path>
                <a:path w="26669" h="981709">
                  <a:moveTo>
                    <a:pt x="26669" y="891539"/>
                  </a:moveTo>
                  <a:lnTo>
                    <a:pt x="0" y="891539"/>
                  </a:lnTo>
                  <a:lnTo>
                    <a:pt x="0" y="896619"/>
                  </a:lnTo>
                  <a:lnTo>
                    <a:pt x="26669" y="896619"/>
                  </a:lnTo>
                  <a:lnTo>
                    <a:pt x="26669" y="891539"/>
                  </a:lnTo>
                  <a:close/>
                </a:path>
                <a:path w="26669" h="981709">
                  <a:moveTo>
                    <a:pt x="26669" y="885189"/>
                  </a:moveTo>
                  <a:lnTo>
                    <a:pt x="0" y="885189"/>
                  </a:lnTo>
                  <a:lnTo>
                    <a:pt x="0" y="890269"/>
                  </a:lnTo>
                  <a:lnTo>
                    <a:pt x="26669" y="890269"/>
                  </a:lnTo>
                  <a:lnTo>
                    <a:pt x="26669" y="885189"/>
                  </a:lnTo>
                  <a:close/>
                </a:path>
                <a:path w="26669" h="981709">
                  <a:moveTo>
                    <a:pt x="26669" y="878839"/>
                  </a:moveTo>
                  <a:lnTo>
                    <a:pt x="0" y="878839"/>
                  </a:lnTo>
                  <a:lnTo>
                    <a:pt x="0" y="883919"/>
                  </a:lnTo>
                  <a:lnTo>
                    <a:pt x="26669" y="883919"/>
                  </a:lnTo>
                  <a:lnTo>
                    <a:pt x="26669" y="878839"/>
                  </a:lnTo>
                  <a:close/>
                </a:path>
                <a:path w="26669" h="981709">
                  <a:moveTo>
                    <a:pt x="26669" y="872489"/>
                  </a:moveTo>
                  <a:lnTo>
                    <a:pt x="0" y="872489"/>
                  </a:lnTo>
                  <a:lnTo>
                    <a:pt x="0" y="877569"/>
                  </a:lnTo>
                  <a:lnTo>
                    <a:pt x="26669" y="877569"/>
                  </a:lnTo>
                  <a:lnTo>
                    <a:pt x="26669" y="872489"/>
                  </a:lnTo>
                  <a:close/>
                </a:path>
                <a:path w="26669" h="981709">
                  <a:moveTo>
                    <a:pt x="26669" y="866139"/>
                  </a:moveTo>
                  <a:lnTo>
                    <a:pt x="0" y="866139"/>
                  </a:lnTo>
                  <a:lnTo>
                    <a:pt x="0" y="871219"/>
                  </a:lnTo>
                  <a:lnTo>
                    <a:pt x="26669" y="871219"/>
                  </a:lnTo>
                  <a:lnTo>
                    <a:pt x="26669" y="866139"/>
                  </a:lnTo>
                  <a:close/>
                </a:path>
                <a:path w="26669" h="981709">
                  <a:moveTo>
                    <a:pt x="26669" y="859789"/>
                  </a:moveTo>
                  <a:lnTo>
                    <a:pt x="0" y="859789"/>
                  </a:lnTo>
                  <a:lnTo>
                    <a:pt x="0" y="864869"/>
                  </a:lnTo>
                  <a:lnTo>
                    <a:pt x="26669" y="864869"/>
                  </a:lnTo>
                  <a:lnTo>
                    <a:pt x="26669" y="859789"/>
                  </a:lnTo>
                  <a:close/>
                </a:path>
                <a:path w="26669" h="981709">
                  <a:moveTo>
                    <a:pt x="26669" y="853439"/>
                  </a:moveTo>
                  <a:lnTo>
                    <a:pt x="0" y="853439"/>
                  </a:lnTo>
                  <a:lnTo>
                    <a:pt x="0" y="858519"/>
                  </a:lnTo>
                  <a:lnTo>
                    <a:pt x="26669" y="858519"/>
                  </a:lnTo>
                  <a:lnTo>
                    <a:pt x="26669" y="853439"/>
                  </a:lnTo>
                  <a:close/>
                </a:path>
                <a:path w="26669" h="981709">
                  <a:moveTo>
                    <a:pt x="26669" y="847089"/>
                  </a:moveTo>
                  <a:lnTo>
                    <a:pt x="0" y="847089"/>
                  </a:lnTo>
                  <a:lnTo>
                    <a:pt x="0" y="852169"/>
                  </a:lnTo>
                  <a:lnTo>
                    <a:pt x="26669" y="852169"/>
                  </a:lnTo>
                  <a:lnTo>
                    <a:pt x="26669" y="847089"/>
                  </a:lnTo>
                  <a:close/>
                </a:path>
                <a:path w="26669" h="981709">
                  <a:moveTo>
                    <a:pt x="26669" y="840739"/>
                  </a:moveTo>
                  <a:lnTo>
                    <a:pt x="0" y="840739"/>
                  </a:lnTo>
                  <a:lnTo>
                    <a:pt x="0" y="845819"/>
                  </a:lnTo>
                  <a:lnTo>
                    <a:pt x="26669" y="845819"/>
                  </a:lnTo>
                  <a:lnTo>
                    <a:pt x="26669" y="840739"/>
                  </a:lnTo>
                  <a:close/>
                </a:path>
                <a:path w="26669" h="981709">
                  <a:moveTo>
                    <a:pt x="26669" y="834389"/>
                  </a:moveTo>
                  <a:lnTo>
                    <a:pt x="0" y="834389"/>
                  </a:lnTo>
                  <a:lnTo>
                    <a:pt x="0" y="839469"/>
                  </a:lnTo>
                  <a:lnTo>
                    <a:pt x="26669" y="839469"/>
                  </a:lnTo>
                  <a:lnTo>
                    <a:pt x="26669" y="834389"/>
                  </a:lnTo>
                  <a:close/>
                </a:path>
                <a:path w="26669" h="981709">
                  <a:moveTo>
                    <a:pt x="26669" y="828039"/>
                  </a:moveTo>
                  <a:lnTo>
                    <a:pt x="0" y="828039"/>
                  </a:lnTo>
                  <a:lnTo>
                    <a:pt x="0" y="833119"/>
                  </a:lnTo>
                  <a:lnTo>
                    <a:pt x="26669" y="833119"/>
                  </a:lnTo>
                  <a:lnTo>
                    <a:pt x="26669" y="828039"/>
                  </a:lnTo>
                  <a:close/>
                </a:path>
                <a:path w="26669" h="981709">
                  <a:moveTo>
                    <a:pt x="26669" y="821689"/>
                  </a:moveTo>
                  <a:lnTo>
                    <a:pt x="0" y="821689"/>
                  </a:lnTo>
                  <a:lnTo>
                    <a:pt x="0" y="826769"/>
                  </a:lnTo>
                  <a:lnTo>
                    <a:pt x="26669" y="826769"/>
                  </a:lnTo>
                  <a:lnTo>
                    <a:pt x="26669" y="821689"/>
                  </a:lnTo>
                  <a:close/>
                </a:path>
                <a:path w="26669" h="981709">
                  <a:moveTo>
                    <a:pt x="26669" y="815339"/>
                  </a:moveTo>
                  <a:lnTo>
                    <a:pt x="0" y="815339"/>
                  </a:lnTo>
                  <a:lnTo>
                    <a:pt x="0" y="820419"/>
                  </a:lnTo>
                  <a:lnTo>
                    <a:pt x="26669" y="820419"/>
                  </a:lnTo>
                  <a:lnTo>
                    <a:pt x="26669" y="815339"/>
                  </a:lnTo>
                  <a:close/>
                </a:path>
                <a:path w="26669" h="981709">
                  <a:moveTo>
                    <a:pt x="26669" y="808989"/>
                  </a:moveTo>
                  <a:lnTo>
                    <a:pt x="0" y="808989"/>
                  </a:lnTo>
                  <a:lnTo>
                    <a:pt x="0" y="814069"/>
                  </a:lnTo>
                  <a:lnTo>
                    <a:pt x="26669" y="814069"/>
                  </a:lnTo>
                  <a:lnTo>
                    <a:pt x="26669" y="808989"/>
                  </a:lnTo>
                  <a:close/>
                </a:path>
                <a:path w="26669" h="981709">
                  <a:moveTo>
                    <a:pt x="26669" y="802639"/>
                  </a:moveTo>
                  <a:lnTo>
                    <a:pt x="0" y="802639"/>
                  </a:lnTo>
                  <a:lnTo>
                    <a:pt x="0" y="807719"/>
                  </a:lnTo>
                  <a:lnTo>
                    <a:pt x="26669" y="807719"/>
                  </a:lnTo>
                  <a:lnTo>
                    <a:pt x="26669" y="802639"/>
                  </a:lnTo>
                  <a:close/>
                </a:path>
                <a:path w="26669" h="981709">
                  <a:moveTo>
                    <a:pt x="26669" y="796289"/>
                  </a:moveTo>
                  <a:lnTo>
                    <a:pt x="0" y="796289"/>
                  </a:lnTo>
                  <a:lnTo>
                    <a:pt x="0" y="801369"/>
                  </a:lnTo>
                  <a:lnTo>
                    <a:pt x="26669" y="801369"/>
                  </a:lnTo>
                  <a:lnTo>
                    <a:pt x="26669" y="796289"/>
                  </a:lnTo>
                  <a:close/>
                </a:path>
                <a:path w="26669" h="981709">
                  <a:moveTo>
                    <a:pt x="26669" y="789939"/>
                  </a:moveTo>
                  <a:lnTo>
                    <a:pt x="0" y="789939"/>
                  </a:lnTo>
                  <a:lnTo>
                    <a:pt x="0" y="795019"/>
                  </a:lnTo>
                  <a:lnTo>
                    <a:pt x="26669" y="795019"/>
                  </a:lnTo>
                  <a:lnTo>
                    <a:pt x="26669" y="789939"/>
                  </a:lnTo>
                  <a:close/>
                </a:path>
                <a:path w="26669" h="981709">
                  <a:moveTo>
                    <a:pt x="26669" y="783589"/>
                  </a:moveTo>
                  <a:lnTo>
                    <a:pt x="2540" y="783589"/>
                  </a:lnTo>
                  <a:lnTo>
                    <a:pt x="2540" y="784859"/>
                  </a:lnTo>
                  <a:lnTo>
                    <a:pt x="1269" y="784859"/>
                  </a:lnTo>
                  <a:lnTo>
                    <a:pt x="1269" y="786129"/>
                  </a:lnTo>
                  <a:lnTo>
                    <a:pt x="0" y="786129"/>
                  </a:lnTo>
                  <a:lnTo>
                    <a:pt x="0" y="788669"/>
                  </a:lnTo>
                  <a:lnTo>
                    <a:pt x="26669" y="788669"/>
                  </a:lnTo>
                  <a:lnTo>
                    <a:pt x="26669" y="783589"/>
                  </a:lnTo>
                  <a:close/>
                </a:path>
                <a:path w="26669" h="981709">
                  <a:moveTo>
                    <a:pt x="7619" y="782319"/>
                  </a:moveTo>
                  <a:lnTo>
                    <a:pt x="5079" y="782319"/>
                  </a:lnTo>
                  <a:lnTo>
                    <a:pt x="5079" y="783589"/>
                  </a:lnTo>
                  <a:lnTo>
                    <a:pt x="7619" y="783589"/>
                  </a:lnTo>
                  <a:lnTo>
                    <a:pt x="7619" y="782319"/>
                  </a:lnTo>
                  <a:close/>
                </a:path>
                <a:path w="26669" h="981709">
                  <a:moveTo>
                    <a:pt x="26669" y="777239"/>
                  </a:moveTo>
                  <a:lnTo>
                    <a:pt x="16509" y="777239"/>
                  </a:lnTo>
                  <a:lnTo>
                    <a:pt x="16509" y="778509"/>
                  </a:lnTo>
                  <a:lnTo>
                    <a:pt x="12700" y="778509"/>
                  </a:lnTo>
                  <a:lnTo>
                    <a:pt x="12700" y="779779"/>
                  </a:lnTo>
                  <a:lnTo>
                    <a:pt x="11429" y="779779"/>
                  </a:lnTo>
                  <a:lnTo>
                    <a:pt x="11429" y="782319"/>
                  </a:lnTo>
                  <a:lnTo>
                    <a:pt x="26669" y="782319"/>
                  </a:lnTo>
                  <a:lnTo>
                    <a:pt x="26669" y="777239"/>
                  </a:lnTo>
                  <a:close/>
                </a:path>
                <a:path w="26669" h="981709">
                  <a:moveTo>
                    <a:pt x="19050" y="775969"/>
                  </a:moveTo>
                  <a:lnTo>
                    <a:pt x="17779" y="775969"/>
                  </a:lnTo>
                  <a:lnTo>
                    <a:pt x="17779" y="777239"/>
                  </a:lnTo>
                  <a:lnTo>
                    <a:pt x="19050" y="777239"/>
                  </a:lnTo>
                  <a:lnTo>
                    <a:pt x="19050" y="775969"/>
                  </a:lnTo>
                  <a:close/>
                </a:path>
                <a:path w="26669" h="981709">
                  <a:moveTo>
                    <a:pt x="26669" y="769619"/>
                  </a:moveTo>
                  <a:lnTo>
                    <a:pt x="25400" y="769619"/>
                  </a:lnTo>
                  <a:lnTo>
                    <a:pt x="25400" y="770889"/>
                  </a:lnTo>
                  <a:lnTo>
                    <a:pt x="24129" y="770889"/>
                  </a:lnTo>
                  <a:lnTo>
                    <a:pt x="24129" y="772159"/>
                  </a:lnTo>
                  <a:lnTo>
                    <a:pt x="22859" y="772159"/>
                  </a:lnTo>
                  <a:lnTo>
                    <a:pt x="22859" y="773429"/>
                  </a:lnTo>
                  <a:lnTo>
                    <a:pt x="21590" y="773429"/>
                  </a:lnTo>
                  <a:lnTo>
                    <a:pt x="21590" y="775969"/>
                  </a:lnTo>
                  <a:lnTo>
                    <a:pt x="26669" y="775969"/>
                  </a:lnTo>
                  <a:lnTo>
                    <a:pt x="26669" y="769619"/>
                  </a:lnTo>
                  <a:close/>
                </a:path>
              </a:pathLst>
            </a:custGeom>
            <a:solidFill>
              <a:srgbClr val="282828"/>
            </a:solidFill>
          </p:spPr>
          <p:txBody>
            <a:bodyPr bIns="0" lIns="0" rIns="0" rtlCol="0" tIns="0" wrap="square"/>
            <a:p/>
          </p:txBody>
        </p:sp>
        <p:sp>
          <p:nvSpPr>
            <p:cNvPr id="1049005" name="object 284"/>
            <p:cNvSpPr/>
            <p:nvPr/>
          </p:nvSpPr>
          <p:spPr>
            <a:xfrm>
              <a:off x="941069" y="5542279"/>
              <a:ext cx="26670" cy="986790"/>
            </a:xfrm>
            <a:custGeom>
              <a:avLst/>
              <a:ahLst/>
              <a:rect l="l" t="t" r="r" b="b"/>
              <a:pathLst>
                <a:path w="26669" h="986790">
                  <a:moveTo>
                    <a:pt x="7620" y="0"/>
                  </a:moveTo>
                  <a:lnTo>
                    <a:pt x="0" y="0"/>
                  </a:lnTo>
                  <a:lnTo>
                    <a:pt x="0" y="5080"/>
                  </a:lnTo>
                  <a:lnTo>
                    <a:pt x="26670" y="5080"/>
                  </a:lnTo>
                  <a:lnTo>
                    <a:pt x="26670" y="2540"/>
                  </a:lnTo>
                  <a:lnTo>
                    <a:pt x="20320" y="2540"/>
                  </a:lnTo>
                  <a:lnTo>
                    <a:pt x="20320" y="1270"/>
                  </a:lnTo>
                  <a:lnTo>
                    <a:pt x="7620" y="1270"/>
                  </a:lnTo>
                  <a:lnTo>
                    <a:pt x="7620" y="0"/>
                  </a:lnTo>
                  <a:close/>
                </a:path>
                <a:path w="26669" h="986790">
                  <a:moveTo>
                    <a:pt x="26670" y="5080"/>
                  </a:moveTo>
                  <a:lnTo>
                    <a:pt x="0" y="5080"/>
                  </a:lnTo>
                  <a:lnTo>
                    <a:pt x="0" y="11430"/>
                  </a:lnTo>
                  <a:lnTo>
                    <a:pt x="26670" y="11430"/>
                  </a:lnTo>
                  <a:lnTo>
                    <a:pt x="26670" y="5080"/>
                  </a:lnTo>
                  <a:close/>
                </a:path>
                <a:path w="26669" h="986790">
                  <a:moveTo>
                    <a:pt x="26670" y="11430"/>
                  </a:moveTo>
                  <a:lnTo>
                    <a:pt x="0" y="11430"/>
                  </a:lnTo>
                  <a:lnTo>
                    <a:pt x="0" y="17780"/>
                  </a:lnTo>
                  <a:lnTo>
                    <a:pt x="26670" y="17780"/>
                  </a:lnTo>
                  <a:lnTo>
                    <a:pt x="26670" y="11430"/>
                  </a:lnTo>
                  <a:close/>
                </a:path>
                <a:path w="26669" h="986790">
                  <a:moveTo>
                    <a:pt x="26670" y="17780"/>
                  </a:moveTo>
                  <a:lnTo>
                    <a:pt x="0" y="17780"/>
                  </a:lnTo>
                  <a:lnTo>
                    <a:pt x="0" y="24130"/>
                  </a:lnTo>
                  <a:lnTo>
                    <a:pt x="26670" y="24130"/>
                  </a:lnTo>
                  <a:lnTo>
                    <a:pt x="26670" y="17780"/>
                  </a:lnTo>
                  <a:close/>
                </a:path>
                <a:path w="26669" h="986790">
                  <a:moveTo>
                    <a:pt x="26670" y="24130"/>
                  </a:moveTo>
                  <a:lnTo>
                    <a:pt x="0" y="24130"/>
                  </a:lnTo>
                  <a:lnTo>
                    <a:pt x="0" y="30480"/>
                  </a:lnTo>
                  <a:lnTo>
                    <a:pt x="26670" y="30480"/>
                  </a:lnTo>
                  <a:lnTo>
                    <a:pt x="26670" y="24130"/>
                  </a:lnTo>
                  <a:close/>
                </a:path>
                <a:path w="26669" h="986790">
                  <a:moveTo>
                    <a:pt x="26670" y="30480"/>
                  </a:moveTo>
                  <a:lnTo>
                    <a:pt x="0" y="30480"/>
                  </a:lnTo>
                  <a:lnTo>
                    <a:pt x="0" y="36830"/>
                  </a:lnTo>
                  <a:lnTo>
                    <a:pt x="26670" y="36830"/>
                  </a:lnTo>
                  <a:lnTo>
                    <a:pt x="26670" y="30480"/>
                  </a:lnTo>
                  <a:close/>
                </a:path>
                <a:path w="26669" h="986790">
                  <a:moveTo>
                    <a:pt x="26670" y="36830"/>
                  </a:moveTo>
                  <a:lnTo>
                    <a:pt x="0" y="36830"/>
                  </a:lnTo>
                  <a:lnTo>
                    <a:pt x="0" y="43180"/>
                  </a:lnTo>
                  <a:lnTo>
                    <a:pt x="26670" y="43180"/>
                  </a:lnTo>
                  <a:lnTo>
                    <a:pt x="26670" y="36830"/>
                  </a:lnTo>
                  <a:close/>
                </a:path>
                <a:path w="26669" h="986790">
                  <a:moveTo>
                    <a:pt x="26670" y="43180"/>
                  </a:moveTo>
                  <a:lnTo>
                    <a:pt x="0" y="43180"/>
                  </a:lnTo>
                  <a:lnTo>
                    <a:pt x="0" y="49530"/>
                  </a:lnTo>
                  <a:lnTo>
                    <a:pt x="26670" y="49530"/>
                  </a:lnTo>
                  <a:lnTo>
                    <a:pt x="26670" y="43180"/>
                  </a:lnTo>
                  <a:close/>
                </a:path>
                <a:path w="26669" h="986790">
                  <a:moveTo>
                    <a:pt x="26670" y="49530"/>
                  </a:moveTo>
                  <a:lnTo>
                    <a:pt x="0" y="49530"/>
                  </a:lnTo>
                  <a:lnTo>
                    <a:pt x="0" y="55880"/>
                  </a:lnTo>
                  <a:lnTo>
                    <a:pt x="26670" y="55880"/>
                  </a:lnTo>
                  <a:lnTo>
                    <a:pt x="26670" y="49530"/>
                  </a:lnTo>
                  <a:close/>
                </a:path>
                <a:path w="26669" h="986790">
                  <a:moveTo>
                    <a:pt x="26670" y="55880"/>
                  </a:moveTo>
                  <a:lnTo>
                    <a:pt x="0" y="55880"/>
                  </a:lnTo>
                  <a:lnTo>
                    <a:pt x="0" y="62230"/>
                  </a:lnTo>
                  <a:lnTo>
                    <a:pt x="26670" y="62230"/>
                  </a:lnTo>
                  <a:lnTo>
                    <a:pt x="26670" y="55880"/>
                  </a:lnTo>
                  <a:close/>
                </a:path>
                <a:path w="26669" h="986790">
                  <a:moveTo>
                    <a:pt x="26670" y="62230"/>
                  </a:moveTo>
                  <a:lnTo>
                    <a:pt x="0" y="62230"/>
                  </a:lnTo>
                  <a:lnTo>
                    <a:pt x="0" y="68580"/>
                  </a:lnTo>
                  <a:lnTo>
                    <a:pt x="26670" y="68580"/>
                  </a:lnTo>
                  <a:lnTo>
                    <a:pt x="26670" y="62230"/>
                  </a:lnTo>
                  <a:close/>
                </a:path>
                <a:path w="26669" h="986790">
                  <a:moveTo>
                    <a:pt x="26670" y="68580"/>
                  </a:moveTo>
                  <a:lnTo>
                    <a:pt x="0" y="68580"/>
                  </a:lnTo>
                  <a:lnTo>
                    <a:pt x="0" y="74930"/>
                  </a:lnTo>
                  <a:lnTo>
                    <a:pt x="26670" y="74930"/>
                  </a:lnTo>
                  <a:lnTo>
                    <a:pt x="26670" y="68580"/>
                  </a:lnTo>
                  <a:close/>
                </a:path>
                <a:path w="26669" h="986790">
                  <a:moveTo>
                    <a:pt x="26670" y="74930"/>
                  </a:moveTo>
                  <a:lnTo>
                    <a:pt x="0" y="74930"/>
                  </a:lnTo>
                  <a:lnTo>
                    <a:pt x="0" y="81280"/>
                  </a:lnTo>
                  <a:lnTo>
                    <a:pt x="26670" y="81280"/>
                  </a:lnTo>
                  <a:lnTo>
                    <a:pt x="26670" y="74930"/>
                  </a:lnTo>
                  <a:close/>
                </a:path>
                <a:path w="26669" h="986790">
                  <a:moveTo>
                    <a:pt x="26670" y="81280"/>
                  </a:moveTo>
                  <a:lnTo>
                    <a:pt x="0" y="81280"/>
                  </a:lnTo>
                  <a:lnTo>
                    <a:pt x="0" y="87630"/>
                  </a:lnTo>
                  <a:lnTo>
                    <a:pt x="26670" y="87630"/>
                  </a:lnTo>
                  <a:lnTo>
                    <a:pt x="26670" y="81280"/>
                  </a:lnTo>
                  <a:close/>
                </a:path>
                <a:path w="26669" h="986790">
                  <a:moveTo>
                    <a:pt x="26670" y="87630"/>
                  </a:moveTo>
                  <a:lnTo>
                    <a:pt x="0" y="87630"/>
                  </a:lnTo>
                  <a:lnTo>
                    <a:pt x="0" y="93980"/>
                  </a:lnTo>
                  <a:lnTo>
                    <a:pt x="26670" y="93980"/>
                  </a:lnTo>
                  <a:lnTo>
                    <a:pt x="26670" y="87630"/>
                  </a:lnTo>
                  <a:close/>
                </a:path>
                <a:path w="26669" h="986790">
                  <a:moveTo>
                    <a:pt x="26670" y="93980"/>
                  </a:moveTo>
                  <a:lnTo>
                    <a:pt x="0" y="93980"/>
                  </a:lnTo>
                  <a:lnTo>
                    <a:pt x="0" y="106680"/>
                  </a:lnTo>
                  <a:lnTo>
                    <a:pt x="26670" y="106680"/>
                  </a:lnTo>
                  <a:lnTo>
                    <a:pt x="26670" y="93980"/>
                  </a:lnTo>
                  <a:close/>
                </a:path>
                <a:path w="26669" h="986790">
                  <a:moveTo>
                    <a:pt x="26670" y="106680"/>
                  </a:moveTo>
                  <a:lnTo>
                    <a:pt x="0" y="106680"/>
                  </a:lnTo>
                  <a:lnTo>
                    <a:pt x="0" y="113030"/>
                  </a:lnTo>
                  <a:lnTo>
                    <a:pt x="26670" y="113030"/>
                  </a:lnTo>
                  <a:lnTo>
                    <a:pt x="26670" y="106680"/>
                  </a:lnTo>
                  <a:close/>
                </a:path>
                <a:path w="26669" h="986790">
                  <a:moveTo>
                    <a:pt x="26670" y="113030"/>
                  </a:moveTo>
                  <a:lnTo>
                    <a:pt x="0" y="113030"/>
                  </a:lnTo>
                  <a:lnTo>
                    <a:pt x="0" y="119380"/>
                  </a:lnTo>
                  <a:lnTo>
                    <a:pt x="26670" y="119380"/>
                  </a:lnTo>
                  <a:lnTo>
                    <a:pt x="26670" y="113030"/>
                  </a:lnTo>
                  <a:close/>
                </a:path>
                <a:path w="26669" h="986790">
                  <a:moveTo>
                    <a:pt x="26670" y="119380"/>
                  </a:moveTo>
                  <a:lnTo>
                    <a:pt x="0" y="119380"/>
                  </a:lnTo>
                  <a:lnTo>
                    <a:pt x="0" y="132080"/>
                  </a:lnTo>
                  <a:lnTo>
                    <a:pt x="26670" y="132080"/>
                  </a:lnTo>
                  <a:lnTo>
                    <a:pt x="26670" y="119380"/>
                  </a:lnTo>
                  <a:close/>
                </a:path>
                <a:path w="26669" h="986790">
                  <a:moveTo>
                    <a:pt x="26670" y="132080"/>
                  </a:moveTo>
                  <a:lnTo>
                    <a:pt x="0" y="132080"/>
                  </a:lnTo>
                  <a:lnTo>
                    <a:pt x="0" y="138430"/>
                  </a:lnTo>
                  <a:lnTo>
                    <a:pt x="26670" y="138430"/>
                  </a:lnTo>
                  <a:lnTo>
                    <a:pt x="26670" y="132080"/>
                  </a:lnTo>
                  <a:close/>
                </a:path>
                <a:path w="26669" h="986790">
                  <a:moveTo>
                    <a:pt x="26670" y="138430"/>
                  </a:moveTo>
                  <a:lnTo>
                    <a:pt x="0" y="138430"/>
                  </a:lnTo>
                  <a:lnTo>
                    <a:pt x="0" y="144780"/>
                  </a:lnTo>
                  <a:lnTo>
                    <a:pt x="26670" y="144780"/>
                  </a:lnTo>
                  <a:lnTo>
                    <a:pt x="26670" y="138430"/>
                  </a:lnTo>
                  <a:close/>
                </a:path>
                <a:path w="26669" h="986790">
                  <a:moveTo>
                    <a:pt x="26670" y="144780"/>
                  </a:moveTo>
                  <a:lnTo>
                    <a:pt x="0" y="144780"/>
                  </a:lnTo>
                  <a:lnTo>
                    <a:pt x="0" y="151130"/>
                  </a:lnTo>
                  <a:lnTo>
                    <a:pt x="26670" y="151130"/>
                  </a:lnTo>
                  <a:lnTo>
                    <a:pt x="26670" y="144780"/>
                  </a:lnTo>
                  <a:close/>
                </a:path>
                <a:path w="26669" h="986790">
                  <a:moveTo>
                    <a:pt x="26670" y="151130"/>
                  </a:moveTo>
                  <a:lnTo>
                    <a:pt x="0" y="151130"/>
                  </a:lnTo>
                  <a:lnTo>
                    <a:pt x="0" y="173990"/>
                  </a:lnTo>
                  <a:lnTo>
                    <a:pt x="26670" y="173990"/>
                  </a:lnTo>
                  <a:lnTo>
                    <a:pt x="26670" y="151130"/>
                  </a:lnTo>
                  <a:close/>
                </a:path>
                <a:path w="26669" h="986790">
                  <a:moveTo>
                    <a:pt x="26670" y="173990"/>
                  </a:moveTo>
                  <a:lnTo>
                    <a:pt x="0" y="173990"/>
                  </a:lnTo>
                  <a:lnTo>
                    <a:pt x="0" y="176530"/>
                  </a:lnTo>
                  <a:lnTo>
                    <a:pt x="26670" y="176530"/>
                  </a:lnTo>
                  <a:lnTo>
                    <a:pt x="26670" y="173990"/>
                  </a:lnTo>
                  <a:close/>
                </a:path>
                <a:path w="26669" h="986790">
                  <a:moveTo>
                    <a:pt x="26670" y="176530"/>
                  </a:moveTo>
                  <a:lnTo>
                    <a:pt x="0" y="176530"/>
                  </a:lnTo>
                  <a:lnTo>
                    <a:pt x="0" y="180340"/>
                  </a:lnTo>
                  <a:lnTo>
                    <a:pt x="26670" y="180340"/>
                  </a:lnTo>
                  <a:lnTo>
                    <a:pt x="26670" y="176530"/>
                  </a:lnTo>
                  <a:close/>
                </a:path>
                <a:path w="26669" h="986790">
                  <a:moveTo>
                    <a:pt x="26670" y="180340"/>
                  </a:moveTo>
                  <a:lnTo>
                    <a:pt x="0" y="180340"/>
                  </a:lnTo>
                  <a:lnTo>
                    <a:pt x="0" y="182880"/>
                  </a:lnTo>
                  <a:lnTo>
                    <a:pt x="26670" y="182880"/>
                  </a:lnTo>
                  <a:lnTo>
                    <a:pt x="26670" y="180340"/>
                  </a:lnTo>
                  <a:close/>
                </a:path>
                <a:path w="26669" h="986790">
                  <a:moveTo>
                    <a:pt x="26670" y="182880"/>
                  </a:moveTo>
                  <a:lnTo>
                    <a:pt x="0" y="182880"/>
                  </a:lnTo>
                  <a:lnTo>
                    <a:pt x="0" y="186690"/>
                  </a:lnTo>
                  <a:lnTo>
                    <a:pt x="26670" y="186690"/>
                  </a:lnTo>
                  <a:lnTo>
                    <a:pt x="26670" y="182880"/>
                  </a:lnTo>
                  <a:close/>
                </a:path>
                <a:path w="26669" h="986790">
                  <a:moveTo>
                    <a:pt x="26670" y="186690"/>
                  </a:moveTo>
                  <a:lnTo>
                    <a:pt x="0" y="186690"/>
                  </a:lnTo>
                  <a:lnTo>
                    <a:pt x="0" y="189230"/>
                  </a:lnTo>
                  <a:lnTo>
                    <a:pt x="2540" y="189230"/>
                  </a:lnTo>
                  <a:lnTo>
                    <a:pt x="2540" y="190500"/>
                  </a:lnTo>
                  <a:lnTo>
                    <a:pt x="3810" y="190500"/>
                  </a:lnTo>
                  <a:lnTo>
                    <a:pt x="3810" y="191770"/>
                  </a:lnTo>
                  <a:lnTo>
                    <a:pt x="7620" y="191770"/>
                  </a:lnTo>
                  <a:lnTo>
                    <a:pt x="7620" y="193040"/>
                  </a:lnTo>
                  <a:lnTo>
                    <a:pt x="26670" y="193040"/>
                  </a:lnTo>
                  <a:lnTo>
                    <a:pt x="26670" y="186690"/>
                  </a:lnTo>
                  <a:close/>
                </a:path>
                <a:path w="26669" h="986790">
                  <a:moveTo>
                    <a:pt x="26670" y="193040"/>
                  </a:moveTo>
                  <a:lnTo>
                    <a:pt x="8890" y="193040"/>
                  </a:lnTo>
                  <a:lnTo>
                    <a:pt x="8890" y="194310"/>
                  </a:lnTo>
                  <a:lnTo>
                    <a:pt x="10160" y="194310"/>
                  </a:lnTo>
                  <a:lnTo>
                    <a:pt x="10160" y="195580"/>
                  </a:lnTo>
                  <a:lnTo>
                    <a:pt x="26670" y="195580"/>
                  </a:lnTo>
                  <a:lnTo>
                    <a:pt x="26670" y="193040"/>
                  </a:lnTo>
                  <a:close/>
                </a:path>
                <a:path w="26669" h="986790">
                  <a:moveTo>
                    <a:pt x="26670" y="195580"/>
                  </a:moveTo>
                  <a:lnTo>
                    <a:pt x="11430" y="195580"/>
                  </a:lnTo>
                  <a:lnTo>
                    <a:pt x="11430" y="196850"/>
                  </a:lnTo>
                  <a:lnTo>
                    <a:pt x="12700" y="196850"/>
                  </a:lnTo>
                  <a:lnTo>
                    <a:pt x="12700" y="198120"/>
                  </a:lnTo>
                  <a:lnTo>
                    <a:pt x="16510" y="198120"/>
                  </a:lnTo>
                  <a:lnTo>
                    <a:pt x="16510" y="199390"/>
                  </a:lnTo>
                  <a:lnTo>
                    <a:pt x="26670" y="199390"/>
                  </a:lnTo>
                  <a:lnTo>
                    <a:pt x="26670" y="195580"/>
                  </a:lnTo>
                  <a:close/>
                </a:path>
                <a:path w="26669" h="986790">
                  <a:moveTo>
                    <a:pt x="26670" y="199390"/>
                  </a:moveTo>
                  <a:lnTo>
                    <a:pt x="17780" y="199390"/>
                  </a:lnTo>
                  <a:lnTo>
                    <a:pt x="17780" y="200660"/>
                  </a:lnTo>
                  <a:lnTo>
                    <a:pt x="20320" y="200660"/>
                  </a:lnTo>
                  <a:lnTo>
                    <a:pt x="20320" y="201930"/>
                  </a:lnTo>
                  <a:lnTo>
                    <a:pt x="26670" y="201930"/>
                  </a:lnTo>
                  <a:lnTo>
                    <a:pt x="26670" y="199390"/>
                  </a:lnTo>
                  <a:close/>
                </a:path>
                <a:path w="26669" h="986790">
                  <a:moveTo>
                    <a:pt x="26670" y="201930"/>
                  </a:moveTo>
                  <a:lnTo>
                    <a:pt x="21590" y="201930"/>
                  </a:lnTo>
                  <a:lnTo>
                    <a:pt x="21590" y="203200"/>
                  </a:lnTo>
                  <a:lnTo>
                    <a:pt x="22860" y="203200"/>
                  </a:lnTo>
                  <a:lnTo>
                    <a:pt x="22860" y="204470"/>
                  </a:lnTo>
                  <a:lnTo>
                    <a:pt x="24130" y="204470"/>
                  </a:lnTo>
                  <a:lnTo>
                    <a:pt x="24130" y="205740"/>
                  </a:lnTo>
                  <a:lnTo>
                    <a:pt x="26670" y="205740"/>
                  </a:lnTo>
                  <a:lnTo>
                    <a:pt x="26670" y="201930"/>
                  </a:lnTo>
                  <a:close/>
                </a:path>
                <a:path w="26669" h="986790">
                  <a:moveTo>
                    <a:pt x="26670" y="205740"/>
                  </a:moveTo>
                  <a:lnTo>
                    <a:pt x="25400" y="205740"/>
                  </a:lnTo>
                  <a:lnTo>
                    <a:pt x="25400" y="207010"/>
                  </a:lnTo>
                  <a:lnTo>
                    <a:pt x="26670" y="207010"/>
                  </a:lnTo>
                  <a:lnTo>
                    <a:pt x="26670" y="205740"/>
                  </a:lnTo>
                  <a:close/>
                </a:path>
                <a:path w="26669" h="986790">
                  <a:moveTo>
                    <a:pt x="3810" y="341630"/>
                  </a:moveTo>
                  <a:lnTo>
                    <a:pt x="0" y="341630"/>
                  </a:lnTo>
                  <a:lnTo>
                    <a:pt x="0" y="345440"/>
                  </a:lnTo>
                  <a:lnTo>
                    <a:pt x="13969" y="345440"/>
                  </a:lnTo>
                  <a:lnTo>
                    <a:pt x="13969" y="344170"/>
                  </a:lnTo>
                  <a:lnTo>
                    <a:pt x="8890" y="344170"/>
                  </a:lnTo>
                  <a:lnTo>
                    <a:pt x="8890" y="342900"/>
                  </a:lnTo>
                  <a:lnTo>
                    <a:pt x="3810" y="342900"/>
                  </a:lnTo>
                  <a:lnTo>
                    <a:pt x="3810" y="341630"/>
                  </a:lnTo>
                  <a:close/>
                </a:path>
                <a:path w="26669" h="986790">
                  <a:moveTo>
                    <a:pt x="19050" y="345440"/>
                  </a:moveTo>
                  <a:lnTo>
                    <a:pt x="0" y="345440"/>
                  </a:lnTo>
                  <a:lnTo>
                    <a:pt x="0" y="347980"/>
                  </a:lnTo>
                  <a:lnTo>
                    <a:pt x="24130" y="347980"/>
                  </a:lnTo>
                  <a:lnTo>
                    <a:pt x="24130" y="346710"/>
                  </a:lnTo>
                  <a:lnTo>
                    <a:pt x="19050" y="346710"/>
                  </a:lnTo>
                  <a:lnTo>
                    <a:pt x="19050" y="345440"/>
                  </a:lnTo>
                  <a:close/>
                </a:path>
                <a:path w="26669" h="986790">
                  <a:moveTo>
                    <a:pt x="26670" y="347980"/>
                  </a:moveTo>
                  <a:lnTo>
                    <a:pt x="0" y="347980"/>
                  </a:lnTo>
                  <a:lnTo>
                    <a:pt x="0" y="351790"/>
                  </a:lnTo>
                  <a:lnTo>
                    <a:pt x="26670" y="351790"/>
                  </a:lnTo>
                  <a:lnTo>
                    <a:pt x="26670" y="347980"/>
                  </a:lnTo>
                  <a:close/>
                </a:path>
                <a:path w="26669" h="986790">
                  <a:moveTo>
                    <a:pt x="26670" y="351790"/>
                  </a:moveTo>
                  <a:lnTo>
                    <a:pt x="0" y="351790"/>
                  </a:lnTo>
                  <a:lnTo>
                    <a:pt x="0" y="354330"/>
                  </a:lnTo>
                  <a:lnTo>
                    <a:pt x="26670" y="354330"/>
                  </a:lnTo>
                  <a:lnTo>
                    <a:pt x="26670" y="351790"/>
                  </a:lnTo>
                  <a:close/>
                </a:path>
                <a:path w="26669" h="986790">
                  <a:moveTo>
                    <a:pt x="26670" y="354330"/>
                  </a:moveTo>
                  <a:lnTo>
                    <a:pt x="0" y="354330"/>
                  </a:lnTo>
                  <a:lnTo>
                    <a:pt x="0" y="358140"/>
                  </a:lnTo>
                  <a:lnTo>
                    <a:pt x="26670" y="358140"/>
                  </a:lnTo>
                  <a:lnTo>
                    <a:pt x="26670" y="354330"/>
                  </a:lnTo>
                  <a:close/>
                </a:path>
                <a:path w="26669" h="986790">
                  <a:moveTo>
                    <a:pt x="26670" y="358140"/>
                  </a:moveTo>
                  <a:lnTo>
                    <a:pt x="0" y="358140"/>
                  </a:lnTo>
                  <a:lnTo>
                    <a:pt x="0" y="360680"/>
                  </a:lnTo>
                  <a:lnTo>
                    <a:pt x="26670" y="360680"/>
                  </a:lnTo>
                  <a:lnTo>
                    <a:pt x="26670" y="358140"/>
                  </a:lnTo>
                  <a:close/>
                </a:path>
                <a:path w="26669" h="986790">
                  <a:moveTo>
                    <a:pt x="26670" y="360680"/>
                  </a:moveTo>
                  <a:lnTo>
                    <a:pt x="0" y="360680"/>
                  </a:lnTo>
                  <a:lnTo>
                    <a:pt x="0" y="364490"/>
                  </a:lnTo>
                  <a:lnTo>
                    <a:pt x="26670" y="364490"/>
                  </a:lnTo>
                  <a:lnTo>
                    <a:pt x="26670" y="360680"/>
                  </a:lnTo>
                  <a:close/>
                </a:path>
                <a:path w="26669" h="986790">
                  <a:moveTo>
                    <a:pt x="26670" y="364490"/>
                  </a:moveTo>
                  <a:lnTo>
                    <a:pt x="0" y="364490"/>
                  </a:lnTo>
                  <a:lnTo>
                    <a:pt x="0" y="373380"/>
                  </a:lnTo>
                  <a:lnTo>
                    <a:pt x="26670" y="373380"/>
                  </a:lnTo>
                  <a:lnTo>
                    <a:pt x="26670" y="364490"/>
                  </a:lnTo>
                  <a:close/>
                </a:path>
                <a:path w="26669" h="986790">
                  <a:moveTo>
                    <a:pt x="26670" y="373380"/>
                  </a:moveTo>
                  <a:lnTo>
                    <a:pt x="0" y="373380"/>
                  </a:lnTo>
                  <a:lnTo>
                    <a:pt x="0" y="377190"/>
                  </a:lnTo>
                  <a:lnTo>
                    <a:pt x="26670" y="377190"/>
                  </a:lnTo>
                  <a:lnTo>
                    <a:pt x="26670" y="373380"/>
                  </a:lnTo>
                  <a:close/>
                </a:path>
                <a:path w="26669" h="986790">
                  <a:moveTo>
                    <a:pt x="26670" y="377190"/>
                  </a:moveTo>
                  <a:lnTo>
                    <a:pt x="0" y="377190"/>
                  </a:lnTo>
                  <a:lnTo>
                    <a:pt x="0" y="379730"/>
                  </a:lnTo>
                  <a:lnTo>
                    <a:pt x="26670" y="379730"/>
                  </a:lnTo>
                  <a:lnTo>
                    <a:pt x="26670" y="377190"/>
                  </a:lnTo>
                  <a:close/>
                </a:path>
                <a:path w="26669" h="986790">
                  <a:moveTo>
                    <a:pt x="26670" y="379730"/>
                  </a:moveTo>
                  <a:lnTo>
                    <a:pt x="0" y="379730"/>
                  </a:lnTo>
                  <a:lnTo>
                    <a:pt x="0" y="383540"/>
                  </a:lnTo>
                  <a:lnTo>
                    <a:pt x="26670" y="383540"/>
                  </a:lnTo>
                  <a:lnTo>
                    <a:pt x="26670" y="379730"/>
                  </a:lnTo>
                  <a:close/>
                </a:path>
                <a:path w="26669" h="986790">
                  <a:moveTo>
                    <a:pt x="26670" y="383540"/>
                  </a:moveTo>
                  <a:lnTo>
                    <a:pt x="0" y="383540"/>
                  </a:lnTo>
                  <a:lnTo>
                    <a:pt x="0" y="386080"/>
                  </a:lnTo>
                  <a:lnTo>
                    <a:pt x="26670" y="386080"/>
                  </a:lnTo>
                  <a:lnTo>
                    <a:pt x="26670" y="383540"/>
                  </a:lnTo>
                  <a:close/>
                </a:path>
                <a:path w="26669" h="986790">
                  <a:moveTo>
                    <a:pt x="26670" y="386080"/>
                  </a:moveTo>
                  <a:lnTo>
                    <a:pt x="0" y="386080"/>
                  </a:lnTo>
                  <a:lnTo>
                    <a:pt x="0" y="389890"/>
                  </a:lnTo>
                  <a:lnTo>
                    <a:pt x="26670" y="389890"/>
                  </a:lnTo>
                  <a:lnTo>
                    <a:pt x="26670" y="386080"/>
                  </a:lnTo>
                  <a:close/>
                </a:path>
                <a:path w="26669" h="986790">
                  <a:moveTo>
                    <a:pt x="26670" y="389890"/>
                  </a:moveTo>
                  <a:lnTo>
                    <a:pt x="0" y="389890"/>
                  </a:lnTo>
                  <a:lnTo>
                    <a:pt x="0" y="398780"/>
                  </a:lnTo>
                  <a:lnTo>
                    <a:pt x="26670" y="398780"/>
                  </a:lnTo>
                  <a:lnTo>
                    <a:pt x="26670" y="389890"/>
                  </a:lnTo>
                  <a:close/>
                </a:path>
                <a:path w="26669" h="986790">
                  <a:moveTo>
                    <a:pt x="26670" y="398780"/>
                  </a:moveTo>
                  <a:lnTo>
                    <a:pt x="0" y="398780"/>
                  </a:lnTo>
                  <a:lnTo>
                    <a:pt x="0" y="402590"/>
                  </a:lnTo>
                  <a:lnTo>
                    <a:pt x="26670" y="402590"/>
                  </a:lnTo>
                  <a:lnTo>
                    <a:pt x="26670" y="398780"/>
                  </a:lnTo>
                  <a:close/>
                </a:path>
                <a:path w="26669" h="986790">
                  <a:moveTo>
                    <a:pt x="26670" y="402590"/>
                  </a:moveTo>
                  <a:lnTo>
                    <a:pt x="0" y="402590"/>
                  </a:lnTo>
                  <a:lnTo>
                    <a:pt x="0" y="405130"/>
                  </a:lnTo>
                  <a:lnTo>
                    <a:pt x="26670" y="405130"/>
                  </a:lnTo>
                  <a:lnTo>
                    <a:pt x="26670" y="402590"/>
                  </a:lnTo>
                  <a:close/>
                </a:path>
                <a:path w="26669" h="986790">
                  <a:moveTo>
                    <a:pt x="26670" y="405130"/>
                  </a:moveTo>
                  <a:lnTo>
                    <a:pt x="0" y="405130"/>
                  </a:lnTo>
                  <a:lnTo>
                    <a:pt x="0" y="408940"/>
                  </a:lnTo>
                  <a:lnTo>
                    <a:pt x="26670" y="408940"/>
                  </a:lnTo>
                  <a:lnTo>
                    <a:pt x="26670" y="405130"/>
                  </a:lnTo>
                  <a:close/>
                </a:path>
                <a:path w="26669" h="986790">
                  <a:moveTo>
                    <a:pt x="26670" y="408940"/>
                  </a:moveTo>
                  <a:lnTo>
                    <a:pt x="0" y="408940"/>
                  </a:lnTo>
                  <a:lnTo>
                    <a:pt x="0" y="411480"/>
                  </a:lnTo>
                  <a:lnTo>
                    <a:pt x="26670" y="411480"/>
                  </a:lnTo>
                  <a:lnTo>
                    <a:pt x="26670" y="408940"/>
                  </a:lnTo>
                  <a:close/>
                </a:path>
                <a:path w="26669" h="986790">
                  <a:moveTo>
                    <a:pt x="26670" y="411480"/>
                  </a:moveTo>
                  <a:lnTo>
                    <a:pt x="0" y="411480"/>
                  </a:lnTo>
                  <a:lnTo>
                    <a:pt x="0" y="415290"/>
                  </a:lnTo>
                  <a:lnTo>
                    <a:pt x="26670" y="415290"/>
                  </a:lnTo>
                  <a:lnTo>
                    <a:pt x="26670" y="411480"/>
                  </a:lnTo>
                  <a:close/>
                </a:path>
                <a:path w="26669" h="986790">
                  <a:moveTo>
                    <a:pt x="26670" y="415290"/>
                  </a:moveTo>
                  <a:lnTo>
                    <a:pt x="0" y="415290"/>
                  </a:lnTo>
                  <a:lnTo>
                    <a:pt x="0" y="417830"/>
                  </a:lnTo>
                  <a:lnTo>
                    <a:pt x="26670" y="417830"/>
                  </a:lnTo>
                  <a:lnTo>
                    <a:pt x="26670" y="415290"/>
                  </a:lnTo>
                  <a:close/>
                </a:path>
                <a:path w="26669" h="986790">
                  <a:moveTo>
                    <a:pt x="26670" y="417830"/>
                  </a:moveTo>
                  <a:lnTo>
                    <a:pt x="0" y="417830"/>
                  </a:lnTo>
                  <a:lnTo>
                    <a:pt x="0" y="421640"/>
                  </a:lnTo>
                  <a:lnTo>
                    <a:pt x="26670" y="421640"/>
                  </a:lnTo>
                  <a:lnTo>
                    <a:pt x="26670" y="417830"/>
                  </a:lnTo>
                  <a:close/>
                </a:path>
                <a:path w="26669" h="986790">
                  <a:moveTo>
                    <a:pt x="26670" y="421640"/>
                  </a:moveTo>
                  <a:lnTo>
                    <a:pt x="0" y="421640"/>
                  </a:lnTo>
                  <a:lnTo>
                    <a:pt x="0" y="424180"/>
                  </a:lnTo>
                  <a:lnTo>
                    <a:pt x="26670" y="424180"/>
                  </a:lnTo>
                  <a:lnTo>
                    <a:pt x="26670" y="421640"/>
                  </a:lnTo>
                  <a:close/>
                </a:path>
                <a:path w="26669" h="986790">
                  <a:moveTo>
                    <a:pt x="26670" y="424180"/>
                  </a:moveTo>
                  <a:lnTo>
                    <a:pt x="0" y="424180"/>
                  </a:lnTo>
                  <a:lnTo>
                    <a:pt x="0" y="430530"/>
                  </a:lnTo>
                  <a:lnTo>
                    <a:pt x="26670" y="430530"/>
                  </a:lnTo>
                  <a:lnTo>
                    <a:pt x="26670" y="424180"/>
                  </a:lnTo>
                  <a:close/>
                </a:path>
                <a:path w="26669" h="986790">
                  <a:moveTo>
                    <a:pt x="26670" y="430530"/>
                  </a:moveTo>
                  <a:lnTo>
                    <a:pt x="0" y="430530"/>
                  </a:lnTo>
                  <a:lnTo>
                    <a:pt x="0" y="440690"/>
                  </a:lnTo>
                  <a:lnTo>
                    <a:pt x="26670" y="440690"/>
                  </a:lnTo>
                  <a:lnTo>
                    <a:pt x="26670" y="430530"/>
                  </a:lnTo>
                  <a:close/>
                </a:path>
                <a:path w="26669" h="986790">
                  <a:moveTo>
                    <a:pt x="26670" y="440690"/>
                  </a:moveTo>
                  <a:lnTo>
                    <a:pt x="0" y="440690"/>
                  </a:lnTo>
                  <a:lnTo>
                    <a:pt x="0" y="443230"/>
                  </a:lnTo>
                  <a:lnTo>
                    <a:pt x="26670" y="443230"/>
                  </a:lnTo>
                  <a:lnTo>
                    <a:pt x="26670" y="440690"/>
                  </a:lnTo>
                  <a:close/>
                </a:path>
                <a:path w="26669" h="986790">
                  <a:moveTo>
                    <a:pt x="26670" y="443230"/>
                  </a:moveTo>
                  <a:lnTo>
                    <a:pt x="0" y="443230"/>
                  </a:lnTo>
                  <a:lnTo>
                    <a:pt x="0" y="447040"/>
                  </a:lnTo>
                  <a:lnTo>
                    <a:pt x="26670" y="447040"/>
                  </a:lnTo>
                  <a:lnTo>
                    <a:pt x="26670" y="443230"/>
                  </a:lnTo>
                  <a:close/>
                </a:path>
                <a:path w="26669" h="986790">
                  <a:moveTo>
                    <a:pt x="26670" y="447040"/>
                  </a:moveTo>
                  <a:lnTo>
                    <a:pt x="0" y="447040"/>
                  </a:lnTo>
                  <a:lnTo>
                    <a:pt x="0" y="449580"/>
                  </a:lnTo>
                  <a:lnTo>
                    <a:pt x="26670" y="449580"/>
                  </a:lnTo>
                  <a:lnTo>
                    <a:pt x="26670" y="447040"/>
                  </a:lnTo>
                  <a:close/>
                </a:path>
                <a:path w="26669" h="986790">
                  <a:moveTo>
                    <a:pt x="26670" y="449580"/>
                  </a:moveTo>
                  <a:lnTo>
                    <a:pt x="0" y="449580"/>
                  </a:lnTo>
                  <a:lnTo>
                    <a:pt x="0" y="453390"/>
                  </a:lnTo>
                  <a:lnTo>
                    <a:pt x="26670" y="453390"/>
                  </a:lnTo>
                  <a:lnTo>
                    <a:pt x="26670" y="449580"/>
                  </a:lnTo>
                  <a:close/>
                </a:path>
                <a:path w="26669" h="986790">
                  <a:moveTo>
                    <a:pt x="26670" y="453390"/>
                  </a:moveTo>
                  <a:lnTo>
                    <a:pt x="0" y="453390"/>
                  </a:lnTo>
                  <a:lnTo>
                    <a:pt x="0" y="455930"/>
                  </a:lnTo>
                  <a:lnTo>
                    <a:pt x="26670" y="455930"/>
                  </a:lnTo>
                  <a:lnTo>
                    <a:pt x="26670" y="453390"/>
                  </a:lnTo>
                  <a:close/>
                </a:path>
                <a:path w="26669" h="986790">
                  <a:moveTo>
                    <a:pt x="26670" y="455930"/>
                  </a:moveTo>
                  <a:lnTo>
                    <a:pt x="0" y="455930"/>
                  </a:lnTo>
                  <a:lnTo>
                    <a:pt x="0" y="459740"/>
                  </a:lnTo>
                  <a:lnTo>
                    <a:pt x="26670" y="459740"/>
                  </a:lnTo>
                  <a:lnTo>
                    <a:pt x="26670" y="455930"/>
                  </a:lnTo>
                  <a:close/>
                </a:path>
                <a:path w="26669" h="986790">
                  <a:moveTo>
                    <a:pt x="26670" y="459740"/>
                  </a:moveTo>
                  <a:lnTo>
                    <a:pt x="0" y="459740"/>
                  </a:lnTo>
                  <a:lnTo>
                    <a:pt x="0" y="466090"/>
                  </a:lnTo>
                  <a:lnTo>
                    <a:pt x="26670" y="466090"/>
                  </a:lnTo>
                  <a:lnTo>
                    <a:pt x="26670" y="459740"/>
                  </a:lnTo>
                  <a:close/>
                </a:path>
                <a:path w="26669" h="986790">
                  <a:moveTo>
                    <a:pt x="26670" y="466090"/>
                  </a:moveTo>
                  <a:lnTo>
                    <a:pt x="0" y="466090"/>
                  </a:lnTo>
                  <a:lnTo>
                    <a:pt x="0" y="468630"/>
                  </a:lnTo>
                  <a:lnTo>
                    <a:pt x="26670" y="468630"/>
                  </a:lnTo>
                  <a:lnTo>
                    <a:pt x="26670" y="466090"/>
                  </a:lnTo>
                  <a:close/>
                </a:path>
                <a:path w="26669" h="986790">
                  <a:moveTo>
                    <a:pt x="26670" y="468630"/>
                  </a:moveTo>
                  <a:lnTo>
                    <a:pt x="0" y="468630"/>
                  </a:lnTo>
                  <a:lnTo>
                    <a:pt x="0" y="474980"/>
                  </a:lnTo>
                  <a:lnTo>
                    <a:pt x="26670" y="474980"/>
                  </a:lnTo>
                  <a:lnTo>
                    <a:pt x="26670" y="468630"/>
                  </a:lnTo>
                  <a:close/>
                </a:path>
                <a:path w="26669" h="986790">
                  <a:moveTo>
                    <a:pt x="26670" y="474980"/>
                  </a:moveTo>
                  <a:lnTo>
                    <a:pt x="0" y="474980"/>
                  </a:lnTo>
                  <a:lnTo>
                    <a:pt x="0" y="481330"/>
                  </a:lnTo>
                  <a:lnTo>
                    <a:pt x="26670" y="481330"/>
                  </a:lnTo>
                  <a:lnTo>
                    <a:pt x="26670" y="474980"/>
                  </a:lnTo>
                  <a:close/>
                </a:path>
                <a:path w="26669" h="986790">
                  <a:moveTo>
                    <a:pt x="26670" y="481330"/>
                  </a:moveTo>
                  <a:lnTo>
                    <a:pt x="0" y="481330"/>
                  </a:lnTo>
                  <a:lnTo>
                    <a:pt x="0" y="487680"/>
                  </a:lnTo>
                  <a:lnTo>
                    <a:pt x="26670" y="487680"/>
                  </a:lnTo>
                  <a:lnTo>
                    <a:pt x="26670" y="481330"/>
                  </a:lnTo>
                  <a:close/>
                </a:path>
                <a:path w="26669" h="986790">
                  <a:moveTo>
                    <a:pt x="26670" y="487680"/>
                  </a:moveTo>
                  <a:lnTo>
                    <a:pt x="0" y="487680"/>
                  </a:lnTo>
                  <a:lnTo>
                    <a:pt x="0" y="491490"/>
                  </a:lnTo>
                  <a:lnTo>
                    <a:pt x="26670" y="491490"/>
                  </a:lnTo>
                  <a:lnTo>
                    <a:pt x="26670" y="487680"/>
                  </a:lnTo>
                  <a:close/>
                </a:path>
                <a:path w="26669" h="986790">
                  <a:moveTo>
                    <a:pt x="26670" y="491490"/>
                  </a:moveTo>
                  <a:lnTo>
                    <a:pt x="0" y="491490"/>
                  </a:lnTo>
                  <a:lnTo>
                    <a:pt x="0" y="494030"/>
                  </a:lnTo>
                  <a:lnTo>
                    <a:pt x="26670" y="494030"/>
                  </a:lnTo>
                  <a:lnTo>
                    <a:pt x="26670" y="491490"/>
                  </a:lnTo>
                  <a:close/>
                </a:path>
                <a:path w="26669" h="986790">
                  <a:moveTo>
                    <a:pt x="26670" y="494030"/>
                  </a:moveTo>
                  <a:lnTo>
                    <a:pt x="0" y="494030"/>
                  </a:lnTo>
                  <a:lnTo>
                    <a:pt x="0" y="497840"/>
                  </a:lnTo>
                  <a:lnTo>
                    <a:pt x="26670" y="497840"/>
                  </a:lnTo>
                  <a:lnTo>
                    <a:pt x="26670" y="494030"/>
                  </a:lnTo>
                  <a:close/>
                </a:path>
                <a:path w="26669" h="986790">
                  <a:moveTo>
                    <a:pt x="26670" y="497840"/>
                  </a:moveTo>
                  <a:lnTo>
                    <a:pt x="0" y="497840"/>
                  </a:lnTo>
                  <a:lnTo>
                    <a:pt x="0" y="500380"/>
                  </a:lnTo>
                  <a:lnTo>
                    <a:pt x="26670" y="500380"/>
                  </a:lnTo>
                  <a:lnTo>
                    <a:pt x="26670" y="497840"/>
                  </a:lnTo>
                  <a:close/>
                </a:path>
                <a:path w="26669" h="986790">
                  <a:moveTo>
                    <a:pt x="25400" y="613410"/>
                  </a:moveTo>
                  <a:lnTo>
                    <a:pt x="22860" y="613410"/>
                  </a:lnTo>
                  <a:lnTo>
                    <a:pt x="22860" y="614680"/>
                  </a:lnTo>
                  <a:lnTo>
                    <a:pt x="25400" y="614680"/>
                  </a:lnTo>
                  <a:lnTo>
                    <a:pt x="25400" y="613410"/>
                  </a:lnTo>
                  <a:close/>
                </a:path>
                <a:path w="26669" h="986790">
                  <a:moveTo>
                    <a:pt x="26670" y="608330"/>
                  </a:moveTo>
                  <a:lnTo>
                    <a:pt x="15240" y="608330"/>
                  </a:lnTo>
                  <a:lnTo>
                    <a:pt x="15240" y="610870"/>
                  </a:lnTo>
                  <a:lnTo>
                    <a:pt x="17780" y="610870"/>
                  </a:lnTo>
                  <a:lnTo>
                    <a:pt x="17780" y="612140"/>
                  </a:lnTo>
                  <a:lnTo>
                    <a:pt x="20320" y="612140"/>
                  </a:lnTo>
                  <a:lnTo>
                    <a:pt x="20320" y="613410"/>
                  </a:lnTo>
                  <a:lnTo>
                    <a:pt x="26670" y="613410"/>
                  </a:lnTo>
                  <a:lnTo>
                    <a:pt x="26670" y="608330"/>
                  </a:lnTo>
                  <a:close/>
                </a:path>
                <a:path w="26669" h="986790">
                  <a:moveTo>
                    <a:pt x="12700" y="607060"/>
                  </a:moveTo>
                  <a:lnTo>
                    <a:pt x="10160" y="607060"/>
                  </a:lnTo>
                  <a:lnTo>
                    <a:pt x="10160" y="608330"/>
                  </a:lnTo>
                  <a:lnTo>
                    <a:pt x="12700" y="608330"/>
                  </a:lnTo>
                  <a:lnTo>
                    <a:pt x="12700" y="607060"/>
                  </a:lnTo>
                  <a:close/>
                </a:path>
                <a:path w="26669" h="986790">
                  <a:moveTo>
                    <a:pt x="26670" y="601980"/>
                  </a:moveTo>
                  <a:lnTo>
                    <a:pt x="0" y="601980"/>
                  </a:lnTo>
                  <a:lnTo>
                    <a:pt x="0" y="604520"/>
                  </a:lnTo>
                  <a:lnTo>
                    <a:pt x="3810" y="604520"/>
                  </a:lnTo>
                  <a:lnTo>
                    <a:pt x="3810" y="605790"/>
                  </a:lnTo>
                  <a:lnTo>
                    <a:pt x="6350" y="605790"/>
                  </a:lnTo>
                  <a:lnTo>
                    <a:pt x="6350" y="607060"/>
                  </a:lnTo>
                  <a:lnTo>
                    <a:pt x="26670" y="607060"/>
                  </a:lnTo>
                  <a:lnTo>
                    <a:pt x="26670" y="601980"/>
                  </a:lnTo>
                  <a:close/>
                </a:path>
                <a:path w="26669" h="986790">
                  <a:moveTo>
                    <a:pt x="26670" y="595630"/>
                  </a:moveTo>
                  <a:lnTo>
                    <a:pt x="0" y="595630"/>
                  </a:lnTo>
                  <a:lnTo>
                    <a:pt x="0" y="600710"/>
                  </a:lnTo>
                  <a:lnTo>
                    <a:pt x="26670" y="600710"/>
                  </a:lnTo>
                  <a:lnTo>
                    <a:pt x="26670" y="595630"/>
                  </a:lnTo>
                  <a:close/>
                </a:path>
                <a:path w="26669" h="986790">
                  <a:moveTo>
                    <a:pt x="26670" y="589280"/>
                  </a:moveTo>
                  <a:lnTo>
                    <a:pt x="0" y="589280"/>
                  </a:lnTo>
                  <a:lnTo>
                    <a:pt x="0" y="594360"/>
                  </a:lnTo>
                  <a:lnTo>
                    <a:pt x="26670" y="594360"/>
                  </a:lnTo>
                  <a:lnTo>
                    <a:pt x="26670" y="589280"/>
                  </a:lnTo>
                  <a:close/>
                </a:path>
                <a:path w="26669" h="986790">
                  <a:moveTo>
                    <a:pt x="26670" y="582930"/>
                  </a:moveTo>
                  <a:lnTo>
                    <a:pt x="0" y="582930"/>
                  </a:lnTo>
                  <a:lnTo>
                    <a:pt x="0" y="588010"/>
                  </a:lnTo>
                  <a:lnTo>
                    <a:pt x="26670" y="588010"/>
                  </a:lnTo>
                  <a:lnTo>
                    <a:pt x="26670" y="582930"/>
                  </a:lnTo>
                  <a:close/>
                </a:path>
                <a:path w="26669" h="986790">
                  <a:moveTo>
                    <a:pt x="26670" y="576580"/>
                  </a:moveTo>
                  <a:lnTo>
                    <a:pt x="0" y="576580"/>
                  </a:lnTo>
                  <a:lnTo>
                    <a:pt x="0" y="581660"/>
                  </a:lnTo>
                  <a:lnTo>
                    <a:pt x="26670" y="581660"/>
                  </a:lnTo>
                  <a:lnTo>
                    <a:pt x="26670" y="576580"/>
                  </a:lnTo>
                  <a:close/>
                </a:path>
                <a:path w="26669" h="986790">
                  <a:moveTo>
                    <a:pt x="26670" y="570230"/>
                  </a:moveTo>
                  <a:lnTo>
                    <a:pt x="0" y="570230"/>
                  </a:lnTo>
                  <a:lnTo>
                    <a:pt x="0" y="575310"/>
                  </a:lnTo>
                  <a:lnTo>
                    <a:pt x="26670" y="575310"/>
                  </a:lnTo>
                  <a:lnTo>
                    <a:pt x="26670" y="570230"/>
                  </a:lnTo>
                  <a:close/>
                </a:path>
                <a:path w="26669" h="986790">
                  <a:moveTo>
                    <a:pt x="26670" y="563880"/>
                  </a:moveTo>
                  <a:lnTo>
                    <a:pt x="0" y="563880"/>
                  </a:lnTo>
                  <a:lnTo>
                    <a:pt x="0" y="568960"/>
                  </a:lnTo>
                  <a:lnTo>
                    <a:pt x="26670" y="568960"/>
                  </a:lnTo>
                  <a:lnTo>
                    <a:pt x="26670" y="563880"/>
                  </a:lnTo>
                  <a:close/>
                </a:path>
                <a:path w="26669" h="986790">
                  <a:moveTo>
                    <a:pt x="26670" y="557530"/>
                  </a:moveTo>
                  <a:lnTo>
                    <a:pt x="0" y="557530"/>
                  </a:lnTo>
                  <a:lnTo>
                    <a:pt x="0" y="562610"/>
                  </a:lnTo>
                  <a:lnTo>
                    <a:pt x="26670" y="562610"/>
                  </a:lnTo>
                  <a:lnTo>
                    <a:pt x="26670" y="557530"/>
                  </a:lnTo>
                  <a:close/>
                </a:path>
                <a:path w="26669" h="986790">
                  <a:moveTo>
                    <a:pt x="26670" y="551180"/>
                  </a:moveTo>
                  <a:lnTo>
                    <a:pt x="0" y="551180"/>
                  </a:lnTo>
                  <a:lnTo>
                    <a:pt x="0" y="556260"/>
                  </a:lnTo>
                  <a:lnTo>
                    <a:pt x="26670" y="556260"/>
                  </a:lnTo>
                  <a:lnTo>
                    <a:pt x="26670" y="551180"/>
                  </a:lnTo>
                  <a:close/>
                </a:path>
                <a:path w="26669" h="986790">
                  <a:moveTo>
                    <a:pt x="26670" y="544830"/>
                  </a:moveTo>
                  <a:lnTo>
                    <a:pt x="0" y="544830"/>
                  </a:lnTo>
                  <a:lnTo>
                    <a:pt x="0" y="549910"/>
                  </a:lnTo>
                  <a:lnTo>
                    <a:pt x="26670" y="549910"/>
                  </a:lnTo>
                  <a:lnTo>
                    <a:pt x="26670" y="544830"/>
                  </a:lnTo>
                  <a:close/>
                </a:path>
                <a:path w="26669" h="986790">
                  <a:moveTo>
                    <a:pt x="26670" y="538480"/>
                  </a:moveTo>
                  <a:lnTo>
                    <a:pt x="0" y="538480"/>
                  </a:lnTo>
                  <a:lnTo>
                    <a:pt x="0" y="543560"/>
                  </a:lnTo>
                  <a:lnTo>
                    <a:pt x="26670" y="543560"/>
                  </a:lnTo>
                  <a:lnTo>
                    <a:pt x="26670" y="538480"/>
                  </a:lnTo>
                  <a:close/>
                </a:path>
                <a:path w="26669" h="986790">
                  <a:moveTo>
                    <a:pt x="26670" y="532130"/>
                  </a:moveTo>
                  <a:lnTo>
                    <a:pt x="0" y="532130"/>
                  </a:lnTo>
                  <a:lnTo>
                    <a:pt x="0" y="537210"/>
                  </a:lnTo>
                  <a:lnTo>
                    <a:pt x="26670" y="537210"/>
                  </a:lnTo>
                  <a:lnTo>
                    <a:pt x="26670" y="532130"/>
                  </a:lnTo>
                  <a:close/>
                </a:path>
                <a:path w="26669" h="986790">
                  <a:moveTo>
                    <a:pt x="26670" y="525780"/>
                  </a:moveTo>
                  <a:lnTo>
                    <a:pt x="0" y="525780"/>
                  </a:lnTo>
                  <a:lnTo>
                    <a:pt x="0" y="530860"/>
                  </a:lnTo>
                  <a:lnTo>
                    <a:pt x="26670" y="530860"/>
                  </a:lnTo>
                  <a:lnTo>
                    <a:pt x="26670" y="525780"/>
                  </a:lnTo>
                  <a:close/>
                </a:path>
                <a:path w="26669" h="986790">
                  <a:moveTo>
                    <a:pt x="26670" y="519430"/>
                  </a:moveTo>
                  <a:lnTo>
                    <a:pt x="0" y="519430"/>
                  </a:lnTo>
                  <a:lnTo>
                    <a:pt x="0" y="524510"/>
                  </a:lnTo>
                  <a:lnTo>
                    <a:pt x="26670" y="524510"/>
                  </a:lnTo>
                  <a:lnTo>
                    <a:pt x="26670" y="519430"/>
                  </a:lnTo>
                  <a:close/>
                </a:path>
                <a:path w="26669" h="986790">
                  <a:moveTo>
                    <a:pt x="26670" y="513080"/>
                  </a:moveTo>
                  <a:lnTo>
                    <a:pt x="0" y="513080"/>
                  </a:lnTo>
                  <a:lnTo>
                    <a:pt x="0" y="518160"/>
                  </a:lnTo>
                  <a:lnTo>
                    <a:pt x="26670" y="518160"/>
                  </a:lnTo>
                  <a:lnTo>
                    <a:pt x="26670" y="513080"/>
                  </a:lnTo>
                  <a:close/>
                </a:path>
                <a:path w="26669" h="986790">
                  <a:moveTo>
                    <a:pt x="26670" y="506730"/>
                  </a:moveTo>
                  <a:lnTo>
                    <a:pt x="0" y="506730"/>
                  </a:lnTo>
                  <a:lnTo>
                    <a:pt x="0" y="511810"/>
                  </a:lnTo>
                  <a:lnTo>
                    <a:pt x="26670" y="511810"/>
                  </a:lnTo>
                  <a:lnTo>
                    <a:pt x="26670" y="506730"/>
                  </a:lnTo>
                  <a:close/>
                </a:path>
                <a:path w="26669" h="986790">
                  <a:moveTo>
                    <a:pt x="26670" y="501650"/>
                  </a:moveTo>
                  <a:lnTo>
                    <a:pt x="0" y="501650"/>
                  </a:lnTo>
                  <a:lnTo>
                    <a:pt x="0" y="505460"/>
                  </a:lnTo>
                  <a:lnTo>
                    <a:pt x="26670" y="505460"/>
                  </a:lnTo>
                  <a:lnTo>
                    <a:pt x="26670" y="501650"/>
                  </a:lnTo>
                  <a:close/>
                </a:path>
                <a:path w="26669" h="986790">
                  <a:moveTo>
                    <a:pt x="24130" y="984250"/>
                  </a:moveTo>
                  <a:lnTo>
                    <a:pt x="0" y="984250"/>
                  </a:lnTo>
                  <a:lnTo>
                    <a:pt x="0" y="986790"/>
                  </a:lnTo>
                  <a:lnTo>
                    <a:pt x="24130" y="986790"/>
                  </a:lnTo>
                  <a:lnTo>
                    <a:pt x="24130" y="984250"/>
                  </a:lnTo>
                  <a:close/>
                </a:path>
                <a:path w="26669" h="986790">
                  <a:moveTo>
                    <a:pt x="26670" y="981710"/>
                  </a:moveTo>
                  <a:lnTo>
                    <a:pt x="0" y="981710"/>
                  </a:lnTo>
                  <a:lnTo>
                    <a:pt x="0" y="982980"/>
                  </a:lnTo>
                  <a:lnTo>
                    <a:pt x="26670" y="982980"/>
                  </a:lnTo>
                  <a:lnTo>
                    <a:pt x="26670" y="981710"/>
                  </a:lnTo>
                  <a:close/>
                </a:path>
                <a:path w="26669" h="986790">
                  <a:moveTo>
                    <a:pt x="26670" y="977900"/>
                  </a:moveTo>
                  <a:lnTo>
                    <a:pt x="0" y="977900"/>
                  </a:lnTo>
                  <a:lnTo>
                    <a:pt x="0" y="980440"/>
                  </a:lnTo>
                  <a:lnTo>
                    <a:pt x="26670" y="980440"/>
                  </a:lnTo>
                  <a:lnTo>
                    <a:pt x="26670" y="977900"/>
                  </a:lnTo>
                  <a:close/>
                </a:path>
                <a:path w="26669" h="986790">
                  <a:moveTo>
                    <a:pt x="26670" y="975360"/>
                  </a:moveTo>
                  <a:lnTo>
                    <a:pt x="0" y="975360"/>
                  </a:lnTo>
                  <a:lnTo>
                    <a:pt x="0" y="976630"/>
                  </a:lnTo>
                  <a:lnTo>
                    <a:pt x="26670" y="976630"/>
                  </a:lnTo>
                  <a:lnTo>
                    <a:pt x="26670" y="975360"/>
                  </a:lnTo>
                  <a:close/>
                </a:path>
                <a:path w="26669" h="986790">
                  <a:moveTo>
                    <a:pt x="26670" y="971550"/>
                  </a:moveTo>
                  <a:lnTo>
                    <a:pt x="0" y="971550"/>
                  </a:lnTo>
                  <a:lnTo>
                    <a:pt x="0" y="974090"/>
                  </a:lnTo>
                  <a:lnTo>
                    <a:pt x="26670" y="974090"/>
                  </a:lnTo>
                  <a:lnTo>
                    <a:pt x="26670" y="971550"/>
                  </a:lnTo>
                  <a:close/>
                </a:path>
                <a:path w="26669" h="986790">
                  <a:moveTo>
                    <a:pt x="26670" y="969010"/>
                  </a:moveTo>
                  <a:lnTo>
                    <a:pt x="0" y="969010"/>
                  </a:lnTo>
                  <a:lnTo>
                    <a:pt x="0" y="970280"/>
                  </a:lnTo>
                  <a:lnTo>
                    <a:pt x="26670" y="970280"/>
                  </a:lnTo>
                  <a:lnTo>
                    <a:pt x="26670" y="969010"/>
                  </a:lnTo>
                  <a:close/>
                </a:path>
                <a:path w="26669" h="986790">
                  <a:moveTo>
                    <a:pt x="26670" y="965200"/>
                  </a:moveTo>
                  <a:lnTo>
                    <a:pt x="0" y="965200"/>
                  </a:lnTo>
                  <a:lnTo>
                    <a:pt x="0" y="967740"/>
                  </a:lnTo>
                  <a:lnTo>
                    <a:pt x="26670" y="967740"/>
                  </a:lnTo>
                  <a:lnTo>
                    <a:pt x="26670" y="965200"/>
                  </a:lnTo>
                  <a:close/>
                </a:path>
                <a:path w="26669" h="986790">
                  <a:moveTo>
                    <a:pt x="26670" y="962660"/>
                  </a:moveTo>
                  <a:lnTo>
                    <a:pt x="0" y="962660"/>
                  </a:lnTo>
                  <a:lnTo>
                    <a:pt x="0" y="963930"/>
                  </a:lnTo>
                  <a:lnTo>
                    <a:pt x="26670" y="963930"/>
                  </a:lnTo>
                  <a:lnTo>
                    <a:pt x="26670" y="962660"/>
                  </a:lnTo>
                  <a:close/>
                </a:path>
                <a:path w="26669" h="986790">
                  <a:moveTo>
                    <a:pt x="26670" y="958850"/>
                  </a:moveTo>
                  <a:lnTo>
                    <a:pt x="0" y="958850"/>
                  </a:lnTo>
                  <a:lnTo>
                    <a:pt x="0" y="961390"/>
                  </a:lnTo>
                  <a:lnTo>
                    <a:pt x="26670" y="961390"/>
                  </a:lnTo>
                  <a:lnTo>
                    <a:pt x="26670" y="958850"/>
                  </a:lnTo>
                  <a:close/>
                </a:path>
                <a:path w="26669" h="986790">
                  <a:moveTo>
                    <a:pt x="26670" y="956310"/>
                  </a:moveTo>
                  <a:lnTo>
                    <a:pt x="0" y="956310"/>
                  </a:lnTo>
                  <a:lnTo>
                    <a:pt x="0" y="957580"/>
                  </a:lnTo>
                  <a:lnTo>
                    <a:pt x="26670" y="957580"/>
                  </a:lnTo>
                  <a:lnTo>
                    <a:pt x="26670" y="956310"/>
                  </a:lnTo>
                  <a:close/>
                </a:path>
                <a:path w="26669" h="986790">
                  <a:moveTo>
                    <a:pt x="26670" y="952500"/>
                  </a:moveTo>
                  <a:lnTo>
                    <a:pt x="0" y="952500"/>
                  </a:lnTo>
                  <a:lnTo>
                    <a:pt x="0" y="955040"/>
                  </a:lnTo>
                  <a:lnTo>
                    <a:pt x="26670" y="955040"/>
                  </a:lnTo>
                  <a:lnTo>
                    <a:pt x="26670" y="952500"/>
                  </a:lnTo>
                  <a:close/>
                </a:path>
                <a:path w="26669" h="986790">
                  <a:moveTo>
                    <a:pt x="26670" y="949960"/>
                  </a:moveTo>
                  <a:lnTo>
                    <a:pt x="0" y="949960"/>
                  </a:lnTo>
                  <a:lnTo>
                    <a:pt x="0" y="951230"/>
                  </a:lnTo>
                  <a:lnTo>
                    <a:pt x="26670" y="951230"/>
                  </a:lnTo>
                  <a:lnTo>
                    <a:pt x="26670" y="949960"/>
                  </a:lnTo>
                  <a:close/>
                </a:path>
                <a:path w="26669" h="986790">
                  <a:moveTo>
                    <a:pt x="26670" y="946150"/>
                  </a:moveTo>
                  <a:lnTo>
                    <a:pt x="0" y="946150"/>
                  </a:lnTo>
                  <a:lnTo>
                    <a:pt x="0" y="948690"/>
                  </a:lnTo>
                  <a:lnTo>
                    <a:pt x="26670" y="948690"/>
                  </a:lnTo>
                  <a:lnTo>
                    <a:pt x="26670" y="946150"/>
                  </a:lnTo>
                  <a:close/>
                </a:path>
                <a:path w="26669" h="986790">
                  <a:moveTo>
                    <a:pt x="26670" y="943610"/>
                  </a:moveTo>
                  <a:lnTo>
                    <a:pt x="0" y="943610"/>
                  </a:lnTo>
                  <a:lnTo>
                    <a:pt x="0" y="944880"/>
                  </a:lnTo>
                  <a:lnTo>
                    <a:pt x="26670" y="944880"/>
                  </a:lnTo>
                  <a:lnTo>
                    <a:pt x="26670" y="943610"/>
                  </a:lnTo>
                  <a:close/>
                </a:path>
                <a:path w="26669" h="986790">
                  <a:moveTo>
                    <a:pt x="26670" y="939800"/>
                  </a:moveTo>
                  <a:lnTo>
                    <a:pt x="0" y="939800"/>
                  </a:lnTo>
                  <a:lnTo>
                    <a:pt x="0" y="942340"/>
                  </a:lnTo>
                  <a:lnTo>
                    <a:pt x="26670" y="942340"/>
                  </a:lnTo>
                  <a:lnTo>
                    <a:pt x="26670" y="939800"/>
                  </a:lnTo>
                  <a:close/>
                </a:path>
                <a:path w="26669" h="986790">
                  <a:moveTo>
                    <a:pt x="26670" y="937260"/>
                  </a:moveTo>
                  <a:lnTo>
                    <a:pt x="0" y="937260"/>
                  </a:lnTo>
                  <a:lnTo>
                    <a:pt x="0" y="938530"/>
                  </a:lnTo>
                  <a:lnTo>
                    <a:pt x="26670" y="938530"/>
                  </a:lnTo>
                  <a:lnTo>
                    <a:pt x="26670" y="937260"/>
                  </a:lnTo>
                  <a:close/>
                </a:path>
                <a:path w="26669" h="986790">
                  <a:moveTo>
                    <a:pt x="26670" y="933450"/>
                  </a:moveTo>
                  <a:lnTo>
                    <a:pt x="0" y="933450"/>
                  </a:lnTo>
                  <a:lnTo>
                    <a:pt x="0" y="935990"/>
                  </a:lnTo>
                  <a:lnTo>
                    <a:pt x="26670" y="935990"/>
                  </a:lnTo>
                  <a:lnTo>
                    <a:pt x="26670" y="933450"/>
                  </a:lnTo>
                  <a:close/>
                </a:path>
                <a:path w="26669" h="986790">
                  <a:moveTo>
                    <a:pt x="26670" y="930910"/>
                  </a:moveTo>
                  <a:lnTo>
                    <a:pt x="0" y="930910"/>
                  </a:lnTo>
                  <a:lnTo>
                    <a:pt x="0" y="932180"/>
                  </a:lnTo>
                  <a:lnTo>
                    <a:pt x="26670" y="932180"/>
                  </a:lnTo>
                  <a:lnTo>
                    <a:pt x="26670" y="930910"/>
                  </a:lnTo>
                  <a:close/>
                </a:path>
                <a:path w="26669" h="986790">
                  <a:moveTo>
                    <a:pt x="26670" y="927100"/>
                  </a:moveTo>
                  <a:lnTo>
                    <a:pt x="0" y="927100"/>
                  </a:lnTo>
                  <a:lnTo>
                    <a:pt x="0" y="929640"/>
                  </a:lnTo>
                  <a:lnTo>
                    <a:pt x="26670" y="929640"/>
                  </a:lnTo>
                  <a:lnTo>
                    <a:pt x="26670" y="927100"/>
                  </a:lnTo>
                  <a:close/>
                </a:path>
                <a:path w="26669" h="986790">
                  <a:moveTo>
                    <a:pt x="26670" y="924560"/>
                  </a:moveTo>
                  <a:lnTo>
                    <a:pt x="0" y="924560"/>
                  </a:lnTo>
                  <a:lnTo>
                    <a:pt x="0" y="925830"/>
                  </a:lnTo>
                  <a:lnTo>
                    <a:pt x="26670" y="925830"/>
                  </a:lnTo>
                  <a:lnTo>
                    <a:pt x="26670" y="924560"/>
                  </a:lnTo>
                  <a:close/>
                </a:path>
                <a:path w="26669" h="986790">
                  <a:moveTo>
                    <a:pt x="26670" y="920750"/>
                  </a:moveTo>
                  <a:lnTo>
                    <a:pt x="0" y="920750"/>
                  </a:lnTo>
                  <a:lnTo>
                    <a:pt x="0" y="923290"/>
                  </a:lnTo>
                  <a:lnTo>
                    <a:pt x="26670" y="923290"/>
                  </a:lnTo>
                  <a:lnTo>
                    <a:pt x="26670" y="920750"/>
                  </a:lnTo>
                  <a:close/>
                </a:path>
                <a:path w="26669" h="986790">
                  <a:moveTo>
                    <a:pt x="26670" y="918210"/>
                  </a:moveTo>
                  <a:lnTo>
                    <a:pt x="0" y="918210"/>
                  </a:lnTo>
                  <a:lnTo>
                    <a:pt x="0" y="919480"/>
                  </a:lnTo>
                  <a:lnTo>
                    <a:pt x="26670" y="919480"/>
                  </a:lnTo>
                  <a:lnTo>
                    <a:pt x="26670" y="918210"/>
                  </a:lnTo>
                  <a:close/>
                </a:path>
                <a:path w="26669" h="986790">
                  <a:moveTo>
                    <a:pt x="26670" y="914400"/>
                  </a:moveTo>
                  <a:lnTo>
                    <a:pt x="0" y="914400"/>
                  </a:lnTo>
                  <a:lnTo>
                    <a:pt x="0" y="916940"/>
                  </a:lnTo>
                  <a:lnTo>
                    <a:pt x="26670" y="916940"/>
                  </a:lnTo>
                  <a:lnTo>
                    <a:pt x="26670" y="914400"/>
                  </a:lnTo>
                  <a:close/>
                </a:path>
                <a:path w="26669" h="986790">
                  <a:moveTo>
                    <a:pt x="26670" y="911860"/>
                  </a:moveTo>
                  <a:lnTo>
                    <a:pt x="0" y="911860"/>
                  </a:lnTo>
                  <a:lnTo>
                    <a:pt x="0" y="913130"/>
                  </a:lnTo>
                  <a:lnTo>
                    <a:pt x="26670" y="913130"/>
                  </a:lnTo>
                  <a:lnTo>
                    <a:pt x="26670" y="911860"/>
                  </a:lnTo>
                  <a:close/>
                </a:path>
                <a:path w="26669" h="986790">
                  <a:moveTo>
                    <a:pt x="26670" y="906780"/>
                  </a:moveTo>
                  <a:lnTo>
                    <a:pt x="0" y="906780"/>
                  </a:lnTo>
                  <a:lnTo>
                    <a:pt x="0" y="910590"/>
                  </a:lnTo>
                  <a:lnTo>
                    <a:pt x="26670" y="910590"/>
                  </a:lnTo>
                  <a:lnTo>
                    <a:pt x="26670" y="906780"/>
                  </a:lnTo>
                  <a:close/>
                </a:path>
                <a:path w="26669" h="986790">
                  <a:moveTo>
                    <a:pt x="26670" y="900430"/>
                  </a:moveTo>
                  <a:lnTo>
                    <a:pt x="0" y="900430"/>
                  </a:lnTo>
                  <a:lnTo>
                    <a:pt x="0" y="905510"/>
                  </a:lnTo>
                  <a:lnTo>
                    <a:pt x="26670" y="905510"/>
                  </a:lnTo>
                  <a:lnTo>
                    <a:pt x="26670" y="900430"/>
                  </a:lnTo>
                  <a:close/>
                </a:path>
                <a:path w="26669" h="986790">
                  <a:moveTo>
                    <a:pt x="26670" y="894080"/>
                  </a:moveTo>
                  <a:lnTo>
                    <a:pt x="0" y="894080"/>
                  </a:lnTo>
                  <a:lnTo>
                    <a:pt x="0" y="899160"/>
                  </a:lnTo>
                  <a:lnTo>
                    <a:pt x="26670" y="899160"/>
                  </a:lnTo>
                  <a:lnTo>
                    <a:pt x="26670" y="894080"/>
                  </a:lnTo>
                  <a:close/>
                </a:path>
                <a:path w="26669" h="986790">
                  <a:moveTo>
                    <a:pt x="26670" y="887730"/>
                  </a:moveTo>
                  <a:lnTo>
                    <a:pt x="0" y="887730"/>
                  </a:lnTo>
                  <a:lnTo>
                    <a:pt x="0" y="892810"/>
                  </a:lnTo>
                  <a:lnTo>
                    <a:pt x="26670" y="892810"/>
                  </a:lnTo>
                  <a:lnTo>
                    <a:pt x="26670" y="887730"/>
                  </a:lnTo>
                  <a:close/>
                </a:path>
                <a:path w="26669" h="986790">
                  <a:moveTo>
                    <a:pt x="26670" y="881380"/>
                  </a:moveTo>
                  <a:lnTo>
                    <a:pt x="0" y="881380"/>
                  </a:lnTo>
                  <a:lnTo>
                    <a:pt x="0" y="886460"/>
                  </a:lnTo>
                  <a:lnTo>
                    <a:pt x="26670" y="886460"/>
                  </a:lnTo>
                  <a:lnTo>
                    <a:pt x="26670" y="881380"/>
                  </a:lnTo>
                  <a:close/>
                </a:path>
                <a:path w="26669" h="986790">
                  <a:moveTo>
                    <a:pt x="26670" y="875030"/>
                  </a:moveTo>
                  <a:lnTo>
                    <a:pt x="0" y="875030"/>
                  </a:lnTo>
                  <a:lnTo>
                    <a:pt x="0" y="880110"/>
                  </a:lnTo>
                  <a:lnTo>
                    <a:pt x="26670" y="880110"/>
                  </a:lnTo>
                  <a:lnTo>
                    <a:pt x="26670" y="875030"/>
                  </a:lnTo>
                  <a:close/>
                </a:path>
                <a:path w="26669" h="986790">
                  <a:moveTo>
                    <a:pt x="26670" y="868680"/>
                  </a:moveTo>
                  <a:lnTo>
                    <a:pt x="0" y="868680"/>
                  </a:lnTo>
                  <a:lnTo>
                    <a:pt x="0" y="873760"/>
                  </a:lnTo>
                  <a:lnTo>
                    <a:pt x="26670" y="873760"/>
                  </a:lnTo>
                  <a:lnTo>
                    <a:pt x="26670" y="868680"/>
                  </a:lnTo>
                  <a:close/>
                </a:path>
                <a:path w="26669" h="986790">
                  <a:moveTo>
                    <a:pt x="26670" y="862330"/>
                  </a:moveTo>
                  <a:lnTo>
                    <a:pt x="0" y="862330"/>
                  </a:lnTo>
                  <a:lnTo>
                    <a:pt x="0" y="867410"/>
                  </a:lnTo>
                  <a:lnTo>
                    <a:pt x="26670" y="867410"/>
                  </a:lnTo>
                  <a:lnTo>
                    <a:pt x="26670" y="862330"/>
                  </a:lnTo>
                  <a:close/>
                </a:path>
                <a:path w="26669" h="986790">
                  <a:moveTo>
                    <a:pt x="26670" y="855980"/>
                  </a:moveTo>
                  <a:lnTo>
                    <a:pt x="0" y="855980"/>
                  </a:lnTo>
                  <a:lnTo>
                    <a:pt x="0" y="861060"/>
                  </a:lnTo>
                  <a:lnTo>
                    <a:pt x="26670" y="861060"/>
                  </a:lnTo>
                  <a:lnTo>
                    <a:pt x="26670" y="855980"/>
                  </a:lnTo>
                  <a:close/>
                </a:path>
                <a:path w="26669" h="986790">
                  <a:moveTo>
                    <a:pt x="26670" y="849630"/>
                  </a:moveTo>
                  <a:lnTo>
                    <a:pt x="0" y="849630"/>
                  </a:lnTo>
                  <a:lnTo>
                    <a:pt x="0" y="854710"/>
                  </a:lnTo>
                  <a:lnTo>
                    <a:pt x="26670" y="854710"/>
                  </a:lnTo>
                  <a:lnTo>
                    <a:pt x="26670" y="849630"/>
                  </a:lnTo>
                  <a:close/>
                </a:path>
                <a:path w="26669" h="986790">
                  <a:moveTo>
                    <a:pt x="26670" y="843280"/>
                  </a:moveTo>
                  <a:lnTo>
                    <a:pt x="0" y="843280"/>
                  </a:lnTo>
                  <a:lnTo>
                    <a:pt x="0" y="848360"/>
                  </a:lnTo>
                  <a:lnTo>
                    <a:pt x="26670" y="848360"/>
                  </a:lnTo>
                  <a:lnTo>
                    <a:pt x="26670" y="843280"/>
                  </a:lnTo>
                  <a:close/>
                </a:path>
                <a:path w="26669" h="986790">
                  <a:moveTo>
                    <a:pt x="26670" y="836930"/>
                  </a:moveTo>
                  <a:lnTo>
                    <a:pt x="0" y="836930"/>
                  </a:lnTo>
                  <a:lnTo>
                    <a:pt x="0" y="842010"/>
                  </a:lnTo>
                  <a:lnTo>
                    <a:pt x="26670" y="842010"/>
                  </a:lnTo>
                  <a:lnTo>
                    <a:pt x="26670" y="836930"/>
                  </a:lnTo>
                  <a:close/>
                </a:path>
                <a:path w="26669" h="986790">
                  <a:moveTo>
                    <a:pt x="26670" y="830580"/>
                  </a:moveTo>
                  <a:lnTo>
                    <a:pt x="0" y="830580"/>
                  </a:lnTo>
                  <a:lnTo>
                    <a:pt x="0" y="835660"/>
                  </a:lnTo>
                  <a:lnTo>
                    <a:pt x="26670" y="835660"/>
                  </a:lnTo>
                  <a:lnTo>
                    <a:pt x="26670" y="830580"/>
                  </a:lnTo>
                  <a:close/>
                </a:path>
                <a:path w="26669" h="986790">
                  <a:moveTo>
                    <a:pt x="26670" y="824230"/>
                  </a:moveTo>
                  <a:lnTo>
                    <a:pt x="0" y="824230"/>
                  </a:lnTo>
                  <a:lnTo>
                    <a:pt x="0" y="829310"/>
                  </a:lnTo>
                  <a:lnTo>
                    <a:pt x="26670" y="829310"/>
                  </a:lnTo>
                  <a:lnTo>
                    <a:pt x="26670" y="824230"/>
                  </a:lnTo>
                  <a:close/>
                </a:path>
                <a:path w="26669" h="986790">
                  <a:moveTo>
                    <a:pt x="26670" y="817880"/>
                  </a:moveTo>
                  <a:lnTo>
                    <a:pt x="0" y="817880"/>
                  </a:lnTo>
                  <a:lnTo>
                    <a:pt x="0" y="822960"/>
                  </a:lnTo>
                  <a:lnTo>
                    <a:pt x="26670" y="822960"/>
                  </a:lnTo>
                  <a:lnTo>
                    <a:pt x="26670" y="817880"/>
                  </a:lnTo>
                  <a:close/>
                </a:path>
                <a:path w="26669" h="986790">
                  <a:moveTo>
                    <a:pt x="26670" y="811530"/>
                  </a:moveTo>
                  <a:lnTo>
                    <a:pt x="0" y="811530"/>
                  </a:lnTo>
                  <a:lnTo>
                    <a:pt x="0" y="816610"/>
                  </a:lnTo>
                  <a:lnTo>
                    <a:pt x="26670" y="816610"/>
                  </a:lnTo>
                  <a:lnTo>
                    <a:pt x="26670" y="811530"/>
                  </a:lnTo>
                  <a:close/>
                </a:path>
                <a:path w="26669" h="986790">
                  <a:moveTo>
                    <a:pt x="26670" y="805180"/>
                  </a:moveTo>
                  <a:lnTo>
                    <a:pt x="0" y="805180"/>
                  </a:lnTo>
                  <a:lnTo>
                    <a:pt x="0" y="810260"/>
                  </a:lnTo>
                  <a:lnTo>
                    <a:pt x="26670" y="810260"/>
                  </a:lnTo>
                  <a:lnTo>
                    <a:pt x="26670" y="805180"/>
                  </a:lnTo>
                  <a:close/>
                </a:path>
                <a:path w="26669" h="986790">
                  <a:moveTo>
                    <a:pt x="26670" y="798830"/>
                  </a:moveTo>
                  <a:lnTo>
                    <a:pt x="0" y="798830"/>
                  </a:lnTo>
                  <a:lnTo>
                    <a:pt x="0" y="803910"/>
                  </a:lnTo>
                  <a:lnTo>
                    <a:pt x="26670" y="803910"/>
                  </a:lnTo>
                  <a:lnTo>
                    <a:pt x="26670" y="798830"/>
                  </a:lnTo>
                  <a:close/>
                </a:path>
                <a:path w="26669" h="986790">
                  <a:moveTo>
                    <a:pt x="26670" y="792480"/>
                  </a:moveTo>
                  <a:lnTo>
                    <a:pt x="10160" y="792480"/>
                  </a:lnTo>
                  <a:lnTo>
                    <a:pt x="10160" y="793750"/>
                  </a:lnTo>
                  <a:lnTo>
                    <a:pt x="6350" y="793750"/>
                  </a:lnTo>
                  <a:lnTo>
                    <a:pt x="6350" y="795020"/>
                  </a:lnTo>
                  <a:lnTo>
                    <a:pt x="3810" y="795020"/>
                  </a:lnTo>
                  <a:lnTo>
                    <a:pt x="3810" y="797560"/>
                  </a:lnTo>
                  <a:lnTo>
                    <a:pt x="26670" y="797560"/>
                  </a:lnTo>
                  <a:lnTo>
                    <a:pt x="26670" y="792480"/>
                  </a:lnTo>
                  <a:close/>
                </a:path>
                <a:path w="26669" h="986790">
                  <a:moveTo>
                    <a:pt x="19050" y="791210"/>
                  </a:moveTo>
                  <a:lnTo>
                    <a:pt x="16510" y="791210"/>
                  </a:lnTo>
                  <a:lnTo>
                    <a:pt x="16510" y="792480"/>
                  </a:lnTo>
                  <a:lnTo>
                    <a:pt x="19050" y="792480"/>
                  </a:lnTo>
                  <a:lnTo>
                    <a:pt x="19050" y="791210"/>
                  </a:lnTo>
                  <a:close/>
                </a:path>
                <a:path w="26669" h="986790">
                  <a:moveTo>
                    <a:pt x="26670" y="788670"/>
                  </a:moveTo>
                  <a:lnTo>
                    <a:pt x="22860" y="788670"/>
                  </a:lnTo>
                  <a:lnTo>
                    <a:pt x="22860" y="791210"/>
                  </a:lnTo>
                  <a:lnTo>
                    <a:pt x="26670" y="791210"/>
                  </a:lnTo>
                  <a:lnTo>
                    <a:pt x="26670" y="788670"/>
                  </a:lnTo>
                  <a:close/>
                </a:path>
              </a:pathLst>
            </a:custGeom>
            <a:solidFill>
              <a:srgbClr val="272727"/>
            </a:solidFill>
          </p:spPr>
          <p:txBody>
            <a:bodyPr bIns="0" lIns="0" rIns="0" rtlCol="0" tIns="0" wrap="square"/>
            <a:p/>
          </p:txBody>
        </p:sp>
        <p:sp>
          <p:nvSpPr>
            <p:cNvPr id="1049006" name="object 285"/>
            <p:cNvSpPr/>
            <p:nvPr/>
          </p:nvSpPr>
          <p:spPr>
            <a:xfrm>
              <a:off x="915669" y="5541009"/>
              <a:ext cx="25400" cy="988060"/>
            </a:xfrm>
            <a:custGeom>
              <a:avLst/>
              <a:ahLst/>
              <a:rect l="l" t="t" r="r" b="b"/>
              <a:pathLst>
                <a:path w="25400" h="988059">
                  <a:moveTo>
                    <a:pt x="25400" y="0"/>
                  </a:moveTo>
                  <a:lnTo>
                    <a:pt x="0" y="0"/>
                  </a:lnTo>
                  <a:lnTo>
                    <a:pt x="0" y="6349"/>
                  </a:lnTo>
                  <a:lnTo>
                    <a:pt x="25400" y="6349"/>
                  </a:lnTo>
                  <a:lnTo>
                    <a:pt x="25400" y="0"/>
                  </a:lnTo>
                  <a:close/>
                </a:path>
                <a:path w="25400" h="988059">
                  <a:moveTo>
                    <a:pt x="25400" y="6350"/>
                  </a:moveTo>
                  <a:lnTo>
                    <a:pt x="0" y="6350"/>
                  </a:lnTo>
                  <a:lnTo>
                    <a:pt x="0" y="12699"/>
                  </a:lnTo>
                  <a:lnTo>
                    <a:pt x="25400" y="12699"/>
                  </a:lnTo>
                  <a:lnTo>
                    <a:pt x="25400" y="6350"/>
                  </a:lnTo>
                  <a:close/>
                </a:path>
                <a:path w="25400" h="988059">
                  <a:moveTo>
                    <a:pt x="25400" y="12700"/>
                  </a:moveTo>
                  <a:lnTo>
                    <a:pt x="0" y="12700"/>
                  </a:lnTo>
                  <a:lnTo>
                    <a:pt x="0" y="19049"/>
                  </a:lnTo>
                  <a:lnTo>
                    <a:pt x="25400" y="19049"/>
                  </a:lnTo>
                  <a:lnTo>
                    <a:pt x="25400" y="12700"/>
                  </a:lnTo>
                  <a:close/>
                </a:path>
                <a:path w="25400" h="988059">
                  <a:moveTo>
                    <a:pt x="25400" y="19050"/>
                  </a:moveTo>
                  <a:lnTo>
                    <a:pt x="0" y="19050"/>
                  </a:lnTo>
                  <a:lnTo>
                    <a:pt x="0" y="25399"/>
                  </a:lnTo>
                  <a:lnTo>
                    <a:pt x="25400" y="25399"/>
                  </a:lnTo>
                  <a:lnTo>
                    <a:pt x="25400" y="19050"/>
                  </a:lnTo>
                  <a:close/>
                </a:path>
                <a:path w="25400" h="988059">
                  <a:moveTo>
                    <a:pt x="25400" y="25400"/>
                  </a:moveTo>
                  <a:lnTo>
                    <a:pt x="0" y="25400"/>
                  </a:lnTo>
                  <a:lnTo>
                    <a:pt x="0" y="31749"/>
                  </a:lnTo>
                  <a:lnTo>
                    <a:pt x="25400" y="31749"/>
                  </a:lnTo>
                  <a:lnTo>
                    <a:pt x="25400" y="25400"/>
                  </a:lnTo>
                  <a:close/>
                </a:path>
                <a:path w="25400" h="988059">
                  <a:moveTo>
                    <a:pt x="25400" y="31750"/>
                  </a:moveTo>
                  <a:lnTo>
                    <a:pt x="0" y="31750"/>
                  </a:lnTo>
                  <a:lnTo>
                    <a:pt x="0" y="38099"/>
                  </a:lnTo>
                  <a:lnTo>
                    <a:pt x="25400" y="38099"/>
                  </a:lnTo>
                  <a:lnTo>
                    <a:pt x="25400" y="31750"/>
                  </a:lnTo>
                  <a:close/>
                </a:path>
                <a:path w="25400" h="988059">
                  <a:moveTo>
                    <a:pt x="25400" y="38100"/>
                  </a:moveTo>
                  <a:lnTo>
                    <a:pt x="0" y="38100"/>
                  </a:lnTo>
                  <a:lnTo>
                    <a:pt x="0" y="44449"/>
                  </a:lnTo>
                  <a:lnTo>
                    <a:pt x="25400" y="44449"/>
                  </a:lnTo>
                  <a:lnTo>
                    <a:pt x="25400" y="38100"/>
                  </a:lnTo>
                  <a:close/>
                </a:path>
                <a:path w="25400" h="988059">
                  <a:moveTo>
                    <a:pt x="25400" y="44450"/>
                  </a:moveTo>
                  <a:lnTo>
                    <a:pt x="0" y="44450"/>
                  </a:lnTo>
                  <a:lnTo>
                    <a:pt x="0" y="50799"/>
                  </a:lnTo>
                  <a:lnTo>
                    <a:pt x="25400" y="50799"/>
                  </a:lnTo>
                  <a:lnTo>
                    <a:pt x="25400" y="44450"/>
                  </a:lnTo>
                  <a:close/>
                </a:path>
                <a:path w="25400" h="988059">
                  <a:moveTo>
                    <a:pt x="25400" y="50800"/>
                  </a:moveTo>
                  <a:lnTo>
                    <a:pt x="0" y="50800"/>
                  </a:lnTo>
                  <a:lnTo>
                    <a:pt x="0" y="57149"/>
                  </a:lnTo>
                  <a:lnTo>
                    <a:pt x="25400" y="57149"/>
                  </a:lnTo>
                  <a:lnTo>
                    <a:pt x="25400" y="50800"/>
                  </a:lnTo>
                  <a:close/>
                </a:path>
                <a:path w="25400" h="988059">
                  <a:moveTo>
                    <a:pt x="25400" y="57150"/>
                  </a:moveTo>
                  <a:lnTo>
                    <a:pt x="0" y="57150"/>
                  </a:lnTo>
                  <a:lnTo>
                    <a:pt x="0" y="63499"/>
                  </a:lnTo>
                  <a:lnTo>
                    <a:pt x="25400" y="63499"/>
                  </a:lnTo>
                  <a:lnTo>
                    <a:pt x="25400" y="57150"/>
                  </a:lnTo>
                  <a:close/>
                </a:path>
                <a:path w="25400" h="988059">
                  <a:moveTo>
                    <a:pt x="25400" y="63500"/>
                  </a:moveTo>
                  <a:lnTo>
                    <a:pt x="0" y="63500"/>
                  </a:lnTo>
                  <a:lnTo>
                    <a:pt x="0" y="69849"/>
                  </a:lnTo>
                  <a:lnTo>
                    <a:pt x="25400" y="69849"/>
                  </a:lnTo>
                  <a:lnTo>
                    <a:pt x="25400" y="63500"/>
                  </a:lnTo>
                  <a:close/>
                </a:path>
                <a:path w="25400" h="988059">
                  <a:moveTo>
                    <a:pt x="25400" y="69850"/>
                  </a:moveTo>
                  <a:lnTo>
                    <a:pt x="0" y="69850"/>
                  </a:lnTo>
                  <a:lnTo>
                    <a:pt x="0" y="76199"/>
                  </a:lnTo>
                  <a:lnTo>
                    <a:pt x="25400" y="76199"/>
                  </a:lnTo>
                  <a:lnTo>
                    <a:pt x="25400" y="69850"/>
                  </a:lnTo>
                  <a:close/>
                </a:path>
                <a:path w="25400" h="988059">
                  <a:moveTo>
                    <a:pt x="25400" y="76200"/>
                  </a:moveTo>
                  <a:lnTo>
                    <a:pt x="0" y="76200"/>
                  </a:lnTo>
                  <a:lnTo>
                    <a:pt x="0" y="82549"/>
                  </a:lnTo>
                  <a:lnTo>
                    <a:pt x="25400" y="82549"/>
                  </a:lnTo>
                  <a:lnTo>
                    <a:pt x="25400" y="76200"/>
                  </a:lnTo>
                  <a:close/>
                </a:path>
                <a:path w="25400" h="988059">
                  <a:moveTo>
                    <a:pt x="25400" y="82550"/>
                  </a:moveTo>
                  <a:lnTo>
                    <a:pt x="0" y="82550"/>
                  </a:lnTo>
                  <a:lnTo>
                    <a:pt x="0" y="88899"/>
                  </a:lnTo>
                  <a:lnTo>
                    <a:pt x="25400" y="88899"/>
                  </a:lnTo>
                  <a:lnTo>
                    <a:pt x="25400" y="82550"/>
                  </a:lnTo>
                  <a:close/>
                </a:path>
                <a:path w="25400" h="988059">
                  <a:moveTo>
                    <a:pt x="25400" y="88900"/>
                  </a:moveTo>
                  <a:lnTo>
                    <a:pt x="0" y="88900"/>
                  </a:lnTo>
                  <a:lnTo>
                    <a:pt x="0" y="95249"/>
                  </a:lnTo>
                  <a:lnTo>
                    <a:pt x="25400" y="95249"/>
                  </a:lnTo>
                  <a:lnTo>
                    <a:pt x="25400" y="88900"/>
                  </a:lnTo>
                  <a:close/>
                </a:path>
                <a:path w="25400" h="988059">
                  <a:moveTo>
                    <a:pt x="25400" y="95250"/>
                  </a:moveTo>
                  <a:lnTo>
                    <a:pt x="0" y="95250"/>
                  </a:lnTo>
                  <a:lnTo>
                    <a:pt x="0" y="107949"/>
                  </a:lnTo>
                  <a:lnTo>
                    <a:pt x="25400" y="107949"/>
                  </a:lnTo>
                  <a:lnTo>
                    <a:pt x="25400" y="95250"/>
                  </a:lnTo>
                  <a:close/>
                </a:path>
                <a:path w="25400" h="988059">
                  <a:moveTo>
                    <a:pt x="25400" y="107950"/>
                  </a:moveTo>
                  <a:lnTo>
                    <a:pt x="0" y="107950"/>
                  </a:lnTo>
                  <a:lnTo>
                    <a:pt x="0" y="114299"/>
                  </a:lnTo>
                  <a:lnTo>
                    <a:pt x="25400" y="114299"/>
                  </a:lnTo>
                  <a:lnTo>
                    <a:pt x="25400" y="107950"/>
                  </a:lnTo>
                  <a:close/>
                </a:path>
                <a:path w="25400" h="988059">
                  <a:moveTo>
                    <a:pt x="25400" y="114300"/>
                  </a:moveTo>
                  <a:lnTo>
                    <a:pt x="0" y="114300"/>
                  </a:lnTo>
                  <a:lnTo>
                    <a:pt x="0" y="120649"/>
                  </a:lnTo>
                  <a:lnTo>
                    <a:pt x="25400" y="120649"/>
                  </a:lnTo>
                  <a:lnTo>
                    <a:pt x="25400" y="114300"/>
                  </a:lnTo>
                  <a:close/>
                </a:path>
                <a:path w="25400" h="988059">
                  <a:moveTo>
                    <a:pt x="25400" y="120650"/>
                  </a:moveTo>
                  <a:lnTo>
                    <a:pt x="0" y="120650"/>
                  </a:lnTo>
                  <a:lnTo>
                    <a:pt x="0" y="133349"/>
                  </a:lnTo>
                  <a:lnTo>
                    <a:pt x="25400" y="133349"/>
                  </a:lnTo>
                  <a:lnTo>
                    <a:pt x="25400" y="120650"/>
                  </a:lnTo>
                  <a:close/>
                </a:path>
                <a:path w="25400" h="988059">
                  <a:moveTo>
                    <a:pt x="25400" y="133350"/>
                  </a:moveTo>
                  <a:lnTo>
                    <a:pt x="0" y="133350"/>
                  </a:lnTo>
                  <a:lnTo>
                    <a:pt x="0" y="139699"/>
                  </a:lnTo>
                  <a:lnTo>
                    <a:pt x="25400" y="139699"/>
                  </a:lnTo>
                  <a:lnTo>
                    <a:pt x="25400" y="133350"/>
                  </a:lnTo>
                  <a:close/>
                </a:path>
                <a:path w="25400" h="988059">
                  <a:moveTo>
                    <a:pt x="25400" y="139700"/>
                  </a:moveTo>
                  <a:lnTo>
                    <a:pt x="0" y="139700"/>
                  </a:lnTo>
                  <a:lnTo>
                    <a:pt x="0" y="146049"/>
                  </a:lnTo>
                  <a:lnTo>
                    <a:pt x="25400" y="146049"/>
                  </a:lnTo>
                  <a:lnTo>
                    <a:pt x="25400" y="139700"/>
                  </a:lnTo>
                  <a:close/>
                </a:path>
                <a:path w="25400" h="988059">
                  <a:moveTo>
                    <a:pt x="25400" y="146050"/>
                  </a:moveTo>
                  <a:lnTo>
                    <a:pt x="0" y="146050"/>
                  </a:lnTo>
                  <a:lnTo>
                    <a:pt x="0" y="152399"/>
                  </a:lnTo>
                  <a:lnTo>
                    <a:pt x="25400" y="152399"/>
                  </a:lnTo>
                  <a:lnTo>
                    <a:pt x="25400" y="146050"/>
                  </a:lnTo>
                  <a:close/>
                </a:path>
                <a:path w="25400" h="988059">
                  <a:moveTo>
                    <a:pt x="25400" y="152400"/>
                  </a:moveTo>
                  <a:lnTo>
                    <a:pt x="0" y="152400"/>
                  </a:lnTo>
                  <a:lnTo>
                    <a:pt x="0" y="175259"/>
                  </a:lnTo>
                  <a:lnTo>
                    <a:pt x="25400" y="175259"/>
                  </a:lnTo>
                  <a:lnTo>
                    <a:pt x="25400" y="152400"/>
                  </a:lnTo>
                  <a:close/>
                </a:path>
                <a:path w="25400" h="988059">
                  <a:moveTo>
                    <a:pt x="25400" y="175260"/>
                  </a:moveTo>
                  <a:lnTo>
                    <a:pt x="0" y="175260"/>
                  </a:lnTo>
                  <a:lnTo>
                    <a:pt x="0" y="177799"/>
                  </a:lnTo>
                  <a:lnTo>
                    <a:pt x="25400" y="177799"/>
                  </a:lnTo>
                  <a:lnTo>
                    <a:pt x="25400" y="175260"/>
                  </a:lnTo>
                  <a:close/>
                </a:path>
                <a:path w="25400" h="988059">
                  <a:moveTo>
                    <a:pt x="25400" y="177800"/>
                  </a:moveTo>
                  <a:lnTo>
                    <a:pt x="0" y="177800"/>
                  </a:lnTo>
                  <a:lnTo>
                    <a:pt x="0" y="181609"/>
                  </a:lnTo>
                  <a:lnTo>
                    <a:pt x="25400" y="181609"/>
                  </a:lnTo>
                  <a:lnTo>
                    <a:pt x="25400" y="177800"/>
                  </a:lnTo>
                  <a:close/>
                </a:path>
                <a:path w="25400" h="988059">
                  <a:moveTo>
                    <a:pt x="25400" y="181609"/>
                  </a:moveTo>
                  <a:lnTo>
                    <a:pt x="1270" y="181609"/>
                  </a:lnTo>
                  <a:lnTo>
                    <a:pt x="1270" y="182879"/>
                  </a:lnTo>
                  <a:lnTo>
                    <a:pt x="5080" y="182879"/>
                  </a:lnTo>
                  <a:lnTo>
                    <a:pt x="5080" y="184149"/>
                  </a:lnTo>
                  <a:lnTo>
                    <a:pt x="25400" y="184149"/>
                  </a:lnTo>
                  <a:lnTo>
                    <a:pt x="25400" y="181609"/>
                  </a:lnTo>
                  <a:close/>
                </a:path>
                <a:path w="25400" h="988059">
                  <a:moveTo>
                    <a:pt x="25400" y="184150"/>
                  </a:moveTo>
                  <a:lnTo>
                    <a:pt x="7620" y="184150"/>
                  </a:lnTo>
                  <a:lnTo>
                    <a:pt x="7620" y="185419"/>
                  </a:lnTo>
                  <a:lnTo>
                    <a:pt x="15240" y="185419"/>
                  </a:lnTo>
                  <a:lnTo>
                    <a:pt x="15240" y="186689"/>
                  </a:lnTo>
                  <a:lnTo>
                    <a:pt x="19050" y="186689"/>
                  </a:lnTo>
                  <a:lnTo>
                    <a:pt x="19050" y="187959"/>
                  </a:lnTo>
                  <a:lnTo>
                    <a:pt x="25400" y="187959"/>
                  </a:lnTo>
                  <a:lnTo>
                    <a:pt x="25400" y="184150"/>
                  </a:lnTo>
                  <a:close/>
                </a:path>
                <a:path w="25400" h="988059">
                  <a:moveTo>
                    <a:pt x="25400" y="187959"/>
                  </a:moveTo>
                  <a:lnTo>
                    <a:pt x="22860" y="187959"/>
                  </a:lnTo>
                  <a:lnTo>
                    <a:pt x="22860" y="189229"/>
                  </a:lnTo>
                  <a:lnTo>
                    <a:pt x="25400" y="189229"/>
                  </a:lnTo>
                  <a:lnTo>
                    <a:pt x="25400" y="187959"/>
                  </a:lnTo>
                  <a:close/>
                </a:path>
                <a:path w="25400" h="988059">
                  <a:moveTo>
                    <a:pt x="3810" y="336550"/>
                  </a:moveTo>
                  <a:lnTo>
                    <a:pt x="0" y="336550"/>
                  </a:lnTo>
                  <a:lnTo>
                    <a:pt x="0" y="340359"/>
                  </a:lnTo>
                  <a:lnTo>
                    <a:pt x="13970" y="340359"/>
                  </a:lnTo>
                  <a:lnTo>
                    <a:pt x="13970" y="339089"/>
                  </a:lnTo>
                  <a:lnTo>
                    <a:pt x="8890" y="339089"/>
                  </a:lnTo>
                  <a:lnTo>
                    <a:pt x="8890" y="337819"/>
                  </a:lnTo>
                  <a:lnTo>
                    <a:pt x="3810" y="337819"/>
                  </a:lnTo>
                  <a:lnTo>
                    <a:pt x="3810" y="336550"/>
                  </a:lnTo>
                  <a:close/>
                </a:path>
                <a:path w="25400" h="988059">
                  <a:moveTo>
                    <a:pt x="19050" y="340359"/>
                  </a:moveTo>
                  <a:lnTo>
                    <a:pt x="0" y="340359"/>
                  </a:lnTo>
                  <a:lnTo>
                    <a:pt x="0" y="342899"/>
                  </a:lnTo>
                  <a:lnTo>
                    <a:pt x="24130" y="342899"/>
                  </a:lnTo>
                  <a:lnTo>
                    <a:pt x="24130" y="341629"/>
                  </a:lnTo>
                  <a:lnTo>
                    <a:pt x="19050" y="341629"/>
                  </a:lnTo>
                  <a:lnTo>
                    <a:pt x="19050" y="340359"/>
                  </a:lnTo>
                  <a:close/>
                </a:path>
                <a:path w="25400" h="988059">
                  <a:moveTo>
                    <a:pt x="25400" y="342900"/>
                  </a:moveTo>
                  <a:lnTo>
                    <a:pt x="0" y="342900"/>
                  </a:lnTo>
                  <a:lnTo>
                    <a:pt x="0" y="346709"/>
                  </a:lnTo>
                  <a:lnTo>
                    <a:pt x="25400" y="346709"/>
                  </a:lnTo>
                  <a:lnTo>
                    <a:pt x="25400" y="342900"/>
                  </a:lnTo>
                  <a:close/>
                </a:path>
                <a:path w="25400" h="988059">
                  <a:moveTo>
                    <a:pt x="25400" y="346709"/>
                  </a:moveTo>
                  <a:lnTo>
                    <a:pt x="0" y="346709"/>
                  </a:lnTo>
                  <a:lnTo>
                    <a:pt x="0" y="349249"/>
                  </a:lnTo>
                  <a:lnTo>
                    <a:pt x="25400" y="349249"/>
                  </a:lnTo>
                  <a:lnTo>
                    <a:pt x="25400" y="346709"/>
                  </a:lnTo>
                  <a:close/>
                </a:path>
                <a:path w="25400" h="988059">
                  <a:moveTo>
                    <a:pt x="25400" y="349250"/>
                  </a:moveTo>
                  <a:lnTo>
                    <a:pt x="0" y="349250"/>
                  </a:lnTo>
                  <a:lnTo>
                    <a:pt x="0" y="353059"/>
                  </a:lnTo>
                  <a:lnTo>
                    <a:pt x="25400" y="353059"/>
                  </a:lnTo>
                  <a:lnTo>
                    <a:pt x="25400" y="349250"/>
                  </a:lnTo>
                  <a:close/>
                </a:path>
                <a:path w="25400" h="988059">
                  <a:moveTo>
                    <a:pt x="25400" y="353059"/>
                  </a:moveTo>
                  <a:lnTo>
                    <a:pt x="0" y="353059"/>
                  </a:lnTo>
                  <a:lnTo>
                    <a:pt x="0" y="355599"/>
                  </a:lnTo>
                  <a:lnTo>
                    <a:pt x="25400" y="355599"/>
                  </a:lnTo>
                  <a:lnTo>
                    <a:pt x="25400" y="353059"/>
                  </a:lnTo>
                  <a:close/>
                </a:path>
                <a:path w="25400" h="988059">
                  <a:moveTo>
                    <a:pt x="25400" y="355600"/>
                  </a:moveTo>
                  <a:lnTo>
                    <a:pt x="0" y="355600"/>
                  </a:lnTo>
                  <a:lnTo>
                    <a:pt x="0" y="359409"/>
                  </a:lnTo>
                  <a:lnTo>
                    <a:pt x="25400" y="359409"/>
                  </a:lnTo>
                  <a:lnTo>
                    <a:pt x="25400" y="355600"/>
                  </a:lnTo>
                  <a:close/>
                </a:path>
                <a:path w="25400" h="988059">
                  <a:moveTo>
                    <a:pt x="25400" y="359410"/>
                  </a:moveTo>
                  <a:lnTo>
                    <a:pt x="0" y="359410"/>
                  </a:lnTo>
                  <a:lnTo>
                    <a:pt x="0" y="361949"/>
                  </a:lnTo>
                  <a:lnTo>
                    <a:pt x="25400" y="361949"/>
                  </a:lnTo>
                  <a:lnTo>
                    <a:pt x="25400" y="359410"/>
                  </a:lnTo>
                  <a:close/>
                </a:path>
                <a:path w="25400" h="988059">
                  <a:moveTo>
                    <a:pt x="25400" y="361950"/>
                  </a:moveTo>
                  <a:lnTo>
                    <a:pt x="0" y="361950"/>
                  </a:lnTo>
                  <a:lnTo>
                    <a:pt x="0" y="365759"/>
                  </a:lnTo>
                  <a:lnTo>
                    <a:pt x="25400" y="365759"/>
                  </a:lnTo>
                  <a:lnTo>
                    <a:pt x="25400" y="361950"/>
                  </a:lnTo>
                  <a:close/>
                </a:path>
                <a:path w="25400" h="988059">
                  <a:moveTo>
                    <a:pt x="25400" y="365759"/>
                  </a:moveTo>
                  <a:lnTo>
                    <a:pt x="0" y="365759"/>
                  </a:lnTo>
                  <a:lnTo>
                    <a:pt x="0" y="374649"/>
                  </a:lnTo>
                  <a:lnTo>
                    <a:pt x="25400" y="374649"/>
                  </a:lnTo>
                  <a:lnTo>
                    <a:pt x="25400" y="365759"/>
                  </a:lnTo>
                  <a:close/>
                </a:path>
                <a:path w="25400" h="988059">
                  <a:moveTo>
                    <a:pt x="25400" y="374650"/>
                  </a:moveTo>
                  <a:lnTo>
                    <a:pt x="0" y="374650"/>
                  </a:lnTo>
                  <a:lnTo>
                    <a:pt x="0" y="378459"/>
                  </a:lnTo>
                  <a:lnTo>
                    <a:pt x="25400" y="378459"/>
                  </a:lnTo>
                  <a:lnTo>
                    <a:pt x="25400" y="374650"/>
                  </a:lnTo>
                  <a:close/>
                </a:path>
                <a:path w="25400" h="988059">
                  <a:moveTo>
                    <a:pt x="25400" y="378459"/>
                  </a:moveTo>
                  <a:lnTo>
                    <a:pt x="0" y="378459"/>
                  </a:lnTo>
                  <a:lnTo>
                    <a:pt x="0" y="380999"/>
                  </a:lnTo>
                  <a:lnTo>
                    <a:pt x="25400" y="380999"/>
                  </a:lnTo>
                  <a:lnTo>
                    <a:pt x="25400" y="378459"/>
                  </a:lnTo>
                  <a:close/>
                </a:path>
                <a:path w="25400" h="988059">
                  <a:moveTo>
                    <a:pt x="25400" y="381000"/>
                  </a:moveTo>
                  <a:lnTo>
                    <a:pt x="0" y="381000"/>
                  </a:lnTo>
                  <a:lnTo>
                    <a:pt x="0" y="384809"/>
                  </a:lnTo>
                  <a:lnTo>
                    <a:pt x="25400" y="384809"/>
                  </a:lnTo>
                  <a:lnTo>
                    <a:pt x="25400" y="381000"/>
                  </a:lnTo>
                  <a:close/>
                </a:path>
                <a:path w="25400" h="988059">
                  <a:moveTo>
                    <a:pt x="25400" y="384810"/>
                  </a:moveTo>
                  <a:lnTo>
                    <a:pt x="0" y="384810"/>
                  </a:lnTo>
                  <a:lnTo>
                    <a:pt x="0" y="387349"/>
                  </a:lnTo>
                  <a:lnTo>
                    <a:pt x="25400" y="387349"/>
                  </a:lnTo>
                  <a:lnTo>
                    <a:pt x="25400" y="384810"/>
                  </a:lnTo>
                  <a:close/>
                </a:path>
                <a:path w="25400" h="988059">
                  <a:moveTo>
                    <a:pt x="25400" y="387350"/>
                  </a:moveTo>
                  <a:lnTo>
                    <a:pt x="0" y="387350"/>
                  </a:lnTo>
                  <a:lnTo>
                    <a:pt x="0" y="391159"/>
                  </a:lnTo>
                  <a:lnTo>
                    <a:pt x="25400" y="391159"/>
                  </a:lnTo>
                  <a:lnTo>
                    <a:pt x="25400" y="387350"/>
                  </a:lnTo>
                  <a:close/>
                </a:path>
                <a:path w="25400" h="988059">
                  <a:moveTo>
                    <a:pt x="25400" y="391160"/>
                  </a:moveTo>
                  <a:lnTo>
                    <a:pt x="0" y="391160"/>
                  </a:lnTo>
                  <a:lnTo>
                    <a:pt x="0" y="400049"/>
                  </a:lnTo>
                  <a:lnTo>
                    <a:pt x="25400" y="400049"/>
                  </a:lnTo>
                  <a:lnTo>
                    <a:pt x="25400" y="391160"/>
                  </a:lnTo>
                  <a:close/>
                </a:path>
                <a:path w="25400" h="988059">
                  <a:moveTo>
                    <a:pt x="25400" y="400050"/>
                  </a:moveTo>
                  <a:lnTo>
                    <a:pt x="0" y="400050"/>
                  </a:lnTo>
                  <a:lnTo>
                    <a:pt x="0" y="403859"/>
                  </a:lnTo>
                  <a:lnTo>
                    <a:pt x="25400" y="403859"/>
                  </a:lnTo>
                  <a:lnTo>
                    <a:pt x="25400" y="400050"/>
                  </a:lnTo>
                  <a:close/>
                </a:path>
                <a:path w="25400" h="988059">
                  <a:moveTo>
                    <a:pt x="25400" y="403859"/>
                  </a:moveTo>
                  <a:lnTo>
                    <a:pt x="0" y="403859"/>
                  </a:lnTo>
                  <a:lnTo>
                    <a:pt x="0" y="406399"/>
                  </a:lnTo>
                  <a:lnTo>
                    <a:pt x="25400" y="406399"/>
                  </a:lnTo>
                  <a:lnTo>
                    <a:pt x="25400" y="403859"/>
                  </a:lnTo>
                  <a:close/>
                </a:path>
                <a:path w="25400" h="988059">
                  <a:moveTo>
                    <a:pt x="25400" y="406400"/>
                  </a:moveTo>
                  <a:lnTo>
                    <a:pt x="0" y="406400"/>
                  </a:lnTo>
                  <a:lnTo>
                    <a:pt x="0" y="410209"/>
                  </a:lnTo>
                  <a:lnTo>
                    <a:pt x="25400" y="410209"/>
                  </a:lnTo>
                  <a:lnTo>
                    <a:pt x="25400" y="406400"/>
                  </a:lnTo>
                  <a:close/>
                </a:path>
                <a:path w="25400" h="988059">
                  <a:moveTo>
                    <a:pt x="25400" y="410210"/>
                  </a:moveTo>
                  <a:lnTo>
                    <a:pt x="0" y="410210"/>
                  </a:lnTo>
                  <a:lnTo>
                    <a:pt x="0" y="412749"/>
                  </a:lnTo>
                  <a:lnTo>
                    <a:pt x="25400" y="412749"/>
                  </a:lnTo>
                  <a:lnTo>
                    <a:pt x="25400" y="410210"/>
                  </a:lnTo>
                  <a:close/>
                </a:path>
                <a:path w="25400" h="988059">
                  <a:moveTo>
                    <a:pt x="25400" y="412750"/>
                  </a:moveTo>
                  <a:lnTo>
                    <a:pt x="0" y="412750"/>
                  </a:lnTo>
                  <a:lnTo>
                    <a:pt x="0" y="416559"/>
                  </a:lnTo>
                  <a:lnTo>
                    <a:pt x="25400" y="416559"/>
                  </a:lnTo>
                  <a:lnTo>
                    <a:pt x="25400" y="412750"/>
                  </a:lnTo>
                  <a:close/>
                </a:path>
                <a:path w="25400" h="988059">
                  <a:moveTo>
                    <a:pt x="25400" y="416559"/>
                  </a:moveTo>
                  <a:lnTo>
                    <a:pt x="0" y="416559"/>
                  </a:lnTo>
                  <a:lnTo>
                    <a:pt x="0" y="419099"/>
                  </a:lnTo>
                  <a:lnTo>
                    <a:pt x="25400" y="419099"/>
                  </a:lnTo>
                  <a:lnTo>
                    <a:pt x="25400" y="416559"/>
                  </a:lnTo>
                  <a:close/>
                </a:path>
                <a:path w="25400" h="988059">
                  <a:moveTo>
                    <a:pt x="25400" y="419100"/>
                  </a:moveTo>
                  <a:lnTo>
                    <a:pt x="0" y="419100"/>
                  </a:lnTo>
                  <a:lnTo>
                    <a:pt x="0" y="422909"/>
                  </a:lnTo>
                  <a:lnTo>
                    <a:pt x="25400" y="422909"/>
                  </a:lnTo>
                  <a:lnTo>
                    <a:pt x="25400" y="419100"/>
                  </a:lnTo>
                  <a:close/>
                </a:path>
                <a:path w="25400" h="988059">
                  <a:moveTo>
                    <a:pt x="25400" y="422910"/>
                  </a:moveTo>
                  <a:lnTo>
                    <a:pt x="0" y="422910"/>
                  </a:lnTo>
                  <a:lnTo>
                    <a:pt x="0" y="425449"/>
                  </a:lnTo>
                  <a:lnTo>
                    <a:pt x="25400" y="425449"/>
                  </a:lnTo>
                  <a:lnTo>
                    <a:pt x="25400" y="422910"/>
                  </a:lnTo>
                  <a:close/>
                </a:path>
                <a:path w="25400" h="988059">
                  <a:moveTo>
                    <a:pt x="25400" y="425450"/>
                  </a:moveTo>
                  <a:lnTo>
                    <a:pt x="0" y="425450"/>
                  </a:lnTo>
                  <a:lnTo>
                    <a:pt x="0" y="431799"/>
                  </a:lnTo>
                  <a:lnTo>
                    <a:pt x="25400" y="431799"/>
                  </a:lnTo>
                  <a:lnTo>
                    <a:pt x="25400" y="425450"/>
                  </a:lnTo>
                  <a:close/>
                </a:path>
                <a:path w="25400" h="988059">
                  <a:moveTo>
                    <a:pt x="25400" y="431800"/>
                  </a:moveTo>
                  <a:lnTo>
                    <a:pt x="0" y="431800"/>
                  </a:lnTo>
                  <a:lnTo>
                    <a:pt x="0" y="441959"/>
                  </a:lnTo>
                  <a:lnTo>
                    <a:pt x="25400" y="441959"/>
                  </a:lnTo>
                  <a:lnTo>
                    <a:pt x="25400" y="431800"/>
                  </a:lnTo>
                  <a:close/>
                </a:path>
                <a:path w="25400" h="988059">
                  <a:moveTo>
                    <a:pt x="25400" y="441960"/>
                  </a:moveTo>
                  <a:lnTo>
                    <a:pt x="0" y="441960"/>
                  </a:lnTo>
                  <a:lnTo>
                    <a:pt x="0" y="444499"/>
                  </a:lnTo>
                  <a:lnTo>
                    <a:pt x="25400" y="444499"/>
                  </a:lnTo>
                  <a:lnTo>
                    <a:pt x="25400" y="441960"/>
                  </a:lnTo>
                  <a:close/>
                </a:path>
                <a:path w="25400" h="988059">
                  <a:moveTo>
                    <a:pt x="25400" y="444500"/>
                  </a:moveTo>
                  <a:lnTo>
                    <a:pt x="0" y="444500"/>
                  </a:lnTo>
                  <a:lnTo>
                    <a:pt x="0" y="448309"/>
                  </a:lnTo>
                  <a:lnTo>
                    <a:pt x="25400" y="448309"/>
                  </a:lnTo>
                  <a:lnTo>
                    <a:pt x="25400" y="444500"/>
                  </a:lnTo>
                  <a:close/>
                </a:path>
                <a:path w="25400" h="988059">
                  <a:moveTo>
                    <a:pt x="25400" y="448310"/>
                  </a:moveTo>
                  <a:lnTo>
                    <a:pt x="0" y="448310"/>
                  </a:lnTo>
                  <a:lnTo>
                    <a:pt x="0" y="450849"/>
                  </a:lnTo>
                  <a:lnTo>
                    <a:pt x="25400" y="450849"/>
                  </a:lnTo>
                  <a:lnTo>
                    <a:pt x="25400" y="448310"/>
                  </a:lnTo>
                  <a:close/>
                </a:path>
                <a:path w="25400" h="988059">
                  <a:moveTo>
                    <a:pt x="25400" y="450850"/>
                  </a:moveTo>
                  <a:lnTo>
                    <a:pt x="0" y="450850"/>
                  </a:lnTo>
                  <a:lnTo>
                    <a:pt x="0" y="454659"/>
                  </a:lnTo>
                  <a:lnTo>
                    <a:pt x="25400" y="454659"/>
                  </a:lnTo>
                  <a:lnTo>
                    <a:pt x="25400" y="450850"/>
                  </a:lnTo>
                  <a:close/>
                </a:path>
                <a:path w="25400" h="988059">
                  <a:moveTo>
                    <a:pt x="25400" y="454660"/>
                  </a:moveTo>
                  <a:lnTo>
                    <a:pt x="0" y="454660"/>
                  </a:lnTo>
                  <a:lnTo>
                    <a:pt x="0" y="457199"/>
                  </a:lnTo>
                  <a:lnTo>
                    <a:pt x="25400" y="457199"/>
                  </a:lnTo>
                  <a:lnTo>
                    <a:pt x="25400" y="454660"/>
                  </a:lnTo>
                  <a:close/>
                </a:path>
                <a:path w="25400" h="988059">
                  <a:moveTo>
                    <a:pt x="25400" y="457200"/>
                  </a:moveTo>
                  <a:lnTo>
                    <a:pt x="0" y="457200"/>
                  </a:lnTo>
                  <a:lnTo>
                    <a:pt x="0" y="461009"/>
                  </a:lnTo>
                  <a:lnTo>
                    <a:pt x="25400" y="461009"/>
                  </a:lnTo>
                  <a:lnTo>
                    <a:pt x="25400" y="457200"/>
                  </a:lnTo>
                  <a:close/>
                </a:path>
                <a:path w="25400" h="988059">
                  <a:moveTo>
                    <a:pt x="25400" y="461009"/>
                  </a:moveTo>
                  <a:lnTo>
                    <a:pt x="0" y="461009"/>
                  </a:lnTo>
                  <a:lnTo>
                    <a:pt x="0" y="467359"/>
                  </a:lnTo>
                  <a:lnTo>
                    <a:pt x="25400" y="467359"/>
                  </a:lnTo>
                  <a:lnTo>
                    <a:pt x="25400" y="461009"/>
                  </a:lnTo>
                  <a:close/>
                </a:path>
                <a:path w="25400" h="988059">
                  <a:moveTo>
                    <a:pt x="25400" y="467359"/>
                  </a:moveTo>
                  <a:lnTo>
                    <a:pt x="0" y="467359"/>
                  </a:lnTo>
                  <a:lnTo>
                    <a:pt x="0" y="469899"/>
                  </a:lnTo>
                  <a:lnTo>
                    <a:pt x="25400" y="469899"/>
                  </a:lnTo>
                  <a:lnTo>
                    <a:pt x="25400" y="467359"/>
                  </a:lnTo>
                  <a:close/>
                </a:path>
                <a:path w="25400" h="988059">
                  <a:moveTo>
                    <a:pt x="25400" y="469900"/>
                  </a:moveTo>
                  <a:lnTo>
                    <a:pt x="0" y="469900"/>
                  </a:lnTo>
                  <a:lnTo>
                    <a:pt x="0" y="476249"/>
                  </a:lnTo>
                  <a:lnTo>
                    <a:pt x="25400" y="476249"/>
                  </a:lnTo>
                  <a:lnTo>
                    <a:pt x="25400" y="469900"/>
                  </a:lnTo>
                  <a:close/>
                </a:path>
                <a:path w="25400" h="988059">
                  <a:moveTo>
                    <a:pt x="25400" y="476250"/>
                  </a:moveTo>
                  <a:lnTo>
                    <a:pt x="0" y="476250"/>
                  </a:lnTo>
                  <a:lnTo>
                    <a:pt x="0" y="482599"/>
                  </a:lnTo>
                  <a:lnTo>
                    <a:pt x="25400" y="482599"/>
                  </a:lnTo>
                  <a:lnTo>
                    <a:pt x="25400" y="476250"/>
                  </a:lnTo>
                  <a:close/>
                </a:path>
                <a:path w="25400" h="988059">
                  <a:moveTo>
                    <a:pt x="25400" y="482600"/>
                  </a:moveTo>
                  <a:lnTo>
                    <a:pt x="0" y="482600"/>
                  </a:lnTo>
                  <a:lnTo>
                    <a:pt x="0" y="488949"/>
                  </a:lnTo>
                  <a:lnTo>
                    <a:pt x="25400" y="488949"/>
                  </a:lnTo>
                  <a:lnTo>
                    <a:pt x="25400" y="482600"/>
                  </a:lnTo>
                  <a:close/>
                </a:path>
                <a:path w="25400" h="988059">
                  <a:moveTo>
                    <a:pt x="25400" y="488950"/>
                  </a:moveTo>
                  <a:lnTo>
                    <a:pt x="0" y="488950"/>
                  </a:lnTo>
                  <a:lnTo>
                    <a:pt x="0" y="492759"/>
                  </a:lnTo>
                  <a:lnTo>
                    <a:pt x="25400" y="492759"/>
                  </a:lnTo>
                  <a:lnTo>
                    <a:pt x="25400" y="488950"/>
                  </a:lnTo>
                  <a:close/>
                </a:path>
                <a:path w="25400" h="988059">
                  <a:moveTo>
                    <a:pt x="25400" y="492759"/>
                  </a:moveTo>
                  <a:lnTo>
                    <a:pt x="0" y="492759"/>
                  </a:lnTo>
                  <a:lnTo>
                    <a:pt x="0" y="495299"/>
                  </a:lnTo>
                  <a:lnTo>
                    <a:pt x="25400" y="495299"/>
                  </a:lnTo>
                  <a:lnTo>
                    <a:pt x="25400" y="492759"/>
                  </a:lnTo>
                  <a:close/>
                </a:path>
                <a:path w="25400" h="988059">
                  <a:moveTo>
                    <a:pt x="25400" y="495300"/>
                  </a:moveTo>
                  <a:lnTo>
                    <a:pt x="0" y="495300"/>
                  </a:lnTo>
                  <a:lnTo>
                    <a:pt x="0" y="499109"/>
                  </a:lnTo>
                  <a:lnTo>
                    <a:pt x="25400" y="499109"/>
                  </a:lnTo>
                  <a:lnTo>
                    <a:pt x="25400" y="495300"/>
                  </a:lnTo>
                  <a:close/>
                </a:path>
                <a:path w="25400" h="988059">
                  <a:moveTo>
                    <a:pt x="25400" y="499109"/>
                  </a:moveTo>
                  <a:lnTo>
                    <a:pt x="0" y="499109"/>
                  </a:lnTo>
                  <a:lnTo>
                    <a:pt x="0" y="501649"/>
                  </a:lnTo>
                  <a:lnTo>
                    <a:pt x="25400" y="501649"/>
                  </a:lnTo>
                  <a:lnTo>
                    <a:pt x="25400" y="499109"/>
                  </a:lnTo>
                  <a:close/>
                </a:path>
                <a:path w="25400" h="988059">
                  <a:moveTo>
                    <a:pt x="21590" y="601979"/>
                  </a:moveTo>
                  <a:lnTo>
                    <a:pt x="16509" y="601979"/>
                  </a:lnTo>
                  <a:lnTo>
                    <a:pt x="16510" y="603249"/>
                  </a:lnTo>
                  <a:lnTo>
                    <a:pt x="21590" y="603249"/>
                  </a:lnTo>
                  <a:lnTo>
                    <a:pt x="21590" y="601979"/>
                  </a:lnTo>
                  <a:close/>
                </a:path>
                <a:path w="25400" h="988059">
                  <a:moveTo>
                    <a:pt x="25400" y="596899"/>
                  </a:moveTo>
                  <a:lnTo>
                    <a:pt x="3810" y="596899"/>
                  </a:lnTo>
                  <a:lnTo>
                    <a:pt x="3810" y="599439"/>
                  </a:lnTo>
                  <a:lnTo>
                    <a:pt x="8890" y="599439"/>
                  </a:lnTo>
                  <a:lnTo>
                    <a:pt x="8890" y="600709"/>
                  </a:lnTo>
                  <a:lnTo>
                    <a:pt x="11430" y="600709"/>
                  </a:lnTo>
                  <a:lnTo>
                    <a:pt x="11430" y="601979"/>
                  </a:lnTo>
                  <a:lnTo>
                    <a:pt x="25400" y="601979"/>
                  </a:lnTo>
                  <a:lnTo>
                    <a:pt x="25400" y="596899"/>
                  </a:lnTo>
                  <a:close/>
                </a:path>
                <a:path w="25400" h="988059">
                  <a:moveTo>
                    <a:pt x="25400" y="590549"/>
                  </a:moveTo>
                  <a:lnTo>
                    <a:pt x="0" y="590549"/>
                  </a:lnTo>
                  <a:lnTo>
                    <a:pt x="0" y="595629"/>
                  </a:lnTo>
                  <a:lnTo>
                    <a:pt x="25400" y="595629"/>
                  </a:lnTo>
                  <a:lnTo>
                    <a:pt x="25400" y="590549"/>
                  </a:lnTo>
                  <a:close/>
                </a:path>
                <a:path w="25400" h="988059">
                  <a:moveTo>
                    <a:pt x="25400" y="584199"/>
                  </a:moveTo>
                  <a:lnTo>
                    <a:pt x="0" y="584199"/>
                  </a:lnTo>
                  <a:lnTo>
                    <a:pt x="0" y="589279"/>
                  </a:lnTo>
                  <a:lnTo>
                    <a:pt x="25400" y="589279"/>
                  </a:lnTo>
                  <a:lnTo>
                    <a:pt x="25400" y="584199"/>
                  </a:lnTo>
                  <a:close/>
                </a:path>
                <a:path w="25400" h="988059">
                  <a:moveTo>
                    <a:pt x="25400" y="577849"/>
                  </a:moveTo>
                  <a:lnTo>
                    <a:pt x="0" y="577849"/>
                  </a:lnTo>
                  <a:lnTo>
                    <a:pt x="0" y="582929"/>
                  </a:lnTo>
                  <a:lnTo>
                    <a:pt x="25400" y="582929"/>
                  </a:lnTo>
                  <a:lnTo>
                    <a:pt x="25400" y="577849"/>
                  </a:lnTo>
                  <a:close/>
                </a:path>
                <a:path w="25400" h="988059">
                  <a:moveTo>
                    <a:pt x="25400" y="571499"/>
                  </a:moveTo>
                  <a:lnTo>
                    <a:pt x="0" y="571499"/>
                  </a:lnTo>
                  <a:lnTo>
                    <a:pt x="0" y="576579"/>
                  </a:lnTo>
                  <a:lnTo>
                    <a:pt x="25400" y="576579"/>
                  </a:lnTo>
                  <a:lnTo>
                    <a:pt x="25400" y="571499"/>
                  </a:lnTo>
                  <a:close/>
                </a:path>
                <a:path w="25400" h="988059">
                  <a:moveTo>
                    <a:pt x="25400" y="565149"/>
                  </a:moveTo>
                  <a:lnTo>
                    <a:pt x="0" y="565149"/>
                  </a:lnTo>
                  <a:lnTo>
                    <a:pt x="0" y="570229"/>
                  </a:lnTo>
                  <a:lnTo>
                    <a:pt x="25400" y="570229"/>
                  </a:lnTo>
                  <a:lnTo>
                    <a:pt x="25400" y="565149"/>
                  </a:lnTo>
                  <a:close/>
                </a:path>
                <a:path w="25400" h="988059">
                  <a:moveTo>
                    <a:pt x="25400" y="558799"/>
                  </a:moveTo>
                  <a:lnTo>
                    <a:pt x="0" y="558799"/>
                  </a:lnTo>
                  <a:lnTo>
                    <a:pt x="0" y="563879"/>
                  </a:lnTo>
                  <a:lnTo>
                    <a:pt x="25400" y="563879"/>
                  </a:lnTo>
                  <a:lnTo>
                    <a:pt x="25400" y="558799"/>
                  </a:lnTo>
                  <a:close/>
                </a:path>
                <a:path w="25400" h="988059">
                  <a:moveTo>
                    <a:pt x="25400" y="552449"/>
                  </a:moveTo>
                  <a:lnTo>
                    <a:pt x="0" y="552449"/>
                  </a:lnTo>
                  <a:lnTo>
                    <a:pt x="0" y="557529"/>
                  </a:lnTo>
                  <a:lnTo>
                    <a:pt x="25400" y="557529"/>
                  </a:lnTo>
                  <a:lnTo>
                    <a:pt x="25400" y="552449"/>
                  </a:lnTo>
                  <a:close/>
                </a:path>
                <a:path w="25400" h="988059">
                  <a:moveTo>
                    <a:pt x="25400" y="546099"/>
                  </a:moveTo>
                  <a:lnTo>
                    <a:pt x="0" y="546099"/>
                  </a:lnTo>
                  <a:lnTo>
                    <a:pt x="0" y="551179"/>
                  </a:lnTo>
                  <a:lnTo>
                    <a:pt x="25400" y="551179"/>
                  </a:lnTo>
                  <a:lnTo>
                    <a:pt x="25400" y="546099"/>
                  </a:lnTo>
                  <a:close/>
                </a:path>
                <a:path w="25400" h="988059">
                  <a:moveTo>
                    <a:pt x="25400" y="539749"/>
                  </a:moveTo>
                  <a:lnTo>
                    <a:pt x="0" y="539749"/>
                  </a:lnTo>
                  <a:lnTo>
                    <a:pt x="0" y="544829"/>
                  </a:lnTo>
                  <a:lnTo>
                    <a:pt x="25400" y="544829"/>
                  </a:lnTo>
                  <a:lnTo>
                    <a:pt x="25400" y="539749"/>
                  </a:lnTo>
                  <a:close/>
                </a:path>
                <a:path w="25400" h="988059">
                  <a:moveTo>
                    <a:pt x="25400" y="533399"/>
                  </a:moveTo>
                  <a:lnTo>
                    <a:pt x="0" y="533399"/>
                  </a:lnTo>
                  <a:lnTo>
                    <a:pt x="0" y="538479"/>
                  </a:lnTo>
                  <a:lnTo>
                    <a:pt x="25400" y="538479"/>
                  </a:lnTo>
                  <a:lnTo>
                    <a:pt x="25400" y="533399"/>
                  </a:lnTo>
                  <a:close/>
                </a:path>
                <a:path w="25400" h="988059">
                  <a:moveTo>
                    <a:pt x="25400" y="527049"/>
                  </a:moveTo>
                  <a:lnTo>
                    <a:pt x="0" y="527049"/>
                  </a:lnTo>
                  <a:lnTo>
                    <a:pt x="0" y="532129"/>
                  </a:lnTo>
                  <a:lnTo>
                    <a:pt x="25400" y="532129"/>
                  </a:lnTo>
                  <a:lnTo>
                    <a:pt x="25400" y="527049"/>
                  </a:lnTo>
                  <a:close/>
                </a:path>
                <a:path w="25400" h="988059">
                  <a:moveTo>
                    <a:pt x="25400" y="520699"/>
                  </a:moveTo>
                  <a:lnTo>
                    <a:pt x="0" y="520699"/>
                  </a:lnTo>
                  <a:lnTo>
                    <a:pt x="0" y="525779"/>
                  </a:lnTo>
                  <a:lnTo>
                    <a:pt x="25400" y="525779"/>
                  </a:lnTo>
                  <a:lnTo>
                    <a:pt x="25400" y="520699"/>
                  </a:lnTo>
                  <a:close/>
                </a:path>
                <a:path w="25400" h="988059">
                  <a:moveTo>
                    <a:pt x="25400" y="514349"/>
                  </a:moveTo>
                  <a:lnTo>
                    <a:pt x="0" y="514349"/>
                  </a:lnTo>
                  <a:lnTo>
                    <a:pt x="0" y="519429"/>
                  </a:lnTo>
                  <a:lnTo>
                    <a:pt x="25400" y="519429"/>
                  </a:lnTo>
                  <a:lnTo>
                    <a:pt x="25400" y="514349"/>
                  </a:lnTo>
                  <a:close/>
                </a:path>
                <a:path w="25400" h="988059">
                  <a:moveTo>
                    <a:pt x="25400" y="507999"/>
                  </a:moveTo>
                  <a:lnTo>
                    <a:pt x="0" y="507999"/>
                  </a:lnTo>
                  <a:lnTo>
                    <a:pt x="0" y="513079"/>
                  </a:lnTo>
                  <a:lnTo>
                    <a:pt x="25400" y="513079"/>
                  </a:lnTo>
                  <a:lnTo>
                    <a:pt x="25400" y="507999"/>
                  </a:lnTo>
                  <a:close/>
                </a:path>
                <a:path w="25400" h="988059">
                  <a:moveTo>
                    <a:pt x="25400" y="502919"/>
                  </a:moveTo>
                  <a:lnTo>
                    <a:pt x="0" y="502919"/>
                  </a:lnTo>
                  <a:lnTo>
                    <a:pt x="0" y="506729"/>
                  </a:lnTo>
                  <a:lnTo>
                    <a:pt x="25400" y="506729"/>
                  </a:lnTo>
                  <a:lnTo>
                    <a:pt x="25400" y="502919"/>
                  </a:lnTo>
                  <a:close/>
                </a:path>
                <a:path w="25400" h="988059">
                  <a:moveTo>
                    <a:pt x="25400" y="985519"/>
                  </a:moveTo>
                  <a:lnTo>
                    <a:pt x="0" y="985519"/>
                  </a:lnTo>
                  <a:lnTo>
                    <a:pt x="0" y="988059"/>
                  </a:lnTo>
                  <a:lnTo>
                    <a:pt x="25400" y="988059"/>
                  </a:lnTo>
                  <a:lnTo>
                    <a:pt x="25400" y="985519"/>
                  </a:lnTo>
                  <a:close/>
                </a:path>
                <a:path w="25400" h="988059">
                  <a:moveTo>
                    <a:pt x="25400" y="982979"/>
                  </a:moveTo>
                  <a:lnTo>
                    <a:pt x="0" y="982979"/>
                  </a:lnTo>
                  <a:lnTo>
                    <a:pt x="0" y="984249"/>
                  </a:lnTo>
                  <a:lnTo>
                    <a:pt x="25400" y="984249"/>
                  </a:lnTo>
                  <a:lnTo>
                    <a:pt x="25400" y="982979"/>
                  </a:lnTo>
                  <a:close/>
                </a:path>
                <a:path w="25400" h="988059">
                  <a:moveTo>
                    <a:pt x="25400" y="979169"/>
                  </a:moveTo>
                  <a:lnTo>
                    <a:pt x="0" y="979169"/>
                  </a:lnTo>
                  <a:lnTo>
                    <a:pt x="0" y="981709"/>
                  </a:lnTo>
                  <a:lnTo>
                    <a:pt x="25400" y="981709"/>
                  </a:lnTo>
                  <a:lnTo>
                    <a:pt x="25400" y="979169"/>
                  </a:lnTo>
                  <a:close/>
                </a:path>
                <a:path w="25400" h="988059">
                  <a:moveTo>
                    <a:pt x="25400" y="976629"/>
                  </a:moveTo>
                  <a:lnTo>
                    <a:pt x="0" y="976629"/>
                  </a:lnTo>
                  <a:lnTo>
                    <a:pt x="0" y="977899"/>
                  </a:lnTo>
                  <a:lnTo>
                    <a:pt x="25400" y="977899"/>
                  </a:lnTo>
                  <a:lnTo>
                    <a:pt x="25400" y="976629"/>
                  </a:lnTo>
                  <a:close/>
                </a:path>
                <a:path w="25400" h="988059">
                  <a:moveTo>
                    <a:pt x="25400" y="972819"/>
                  </a:moveTo>
                  <a:lnTo>
                    <a:pt x="0" y="972819"/>
                  </a:lnTo>
                  <a:lnTo>
                    <a:pt x="0" y="975359"/>
                  </a:lnTo>
                  <a:lnTo>
                    <a:pt x="25400" y="975359"/>
                  </a:lnTo>
                  <a:lnTo>
                    <a:pt x="25400" y="972819"/>
                  </a:lnTo>
                  <a:close/>
                </a:path>
                <a:path w="25400" h="988059">
                  <a:moveTo>
                    <a:pt x="25400" y="970279"/>
                  </a:moveTo>
                  <a:lnTo>
                    <a:pt x="0" y="970279"/>
                  </a:lnTo>
                  <a:lnTo>
                    <a:pt x="0" y="971549"/>
                  </a:lnTo>
                  <a:lnTo>
                    <a:pt x="25400" y="971549"/>
                  </a:lnTo>
                  <a:lnTo>
                    <a:pt x="25400" y="970279"/>
                  </a:lnTo>
                  <a:close/>
                </a:path>
                <a:path w="25400" h="988059">
                  <a:moveTo>
                    <a:pt x="25400" y="966469"/>
                  </a:moveTo>
                  <a:lnTo>
                    <a:pt x="0" y="966469"/>
                  </a:lnTo>
                  <a:lnTo>
                    <a:pt x="0" y="969009"/>
                  </a:lnTo>
                  <a:lnTo>
                    <a:pt x="25400" y="969009"/>
                  </a:lnTo>
                  <a:lnTo>
                    <a:pt x="25400" y="966469"/>
                  </a:lnTo>
                  <a:close/>
                </a:path>
                <a:path w="25400" h="988059">
                  <a:moveTo>
                    <a:pt x="25400" y="963929"/>
                  </a:moveTo>
                  <a:lnTo>
                    <a:pt x="0" y="963929"/>
                  </a:lnTo>
                  <a:lnTo>
                    <a:pt x="0" y="965199"/>
                  </a:lnTo>
                  <a:lnTo>
                    <a:pt x="25400" y="965199"/>
                  </a:lnTo>
                  <a:lnTo>
                    <a:pt x="25400" y="963929"/>
                  </a:lnTo>
                  <a:close/>
                </a:path>
                <a:path w="25400" h="988059">
                  <a:moveTo>
                    <a:pt x="25400" y="960119"/>
                  </a:moveTo>
                  <a:lnTo>
                    <a:pt x="0" y="960119"/>
                  </a:lnTo>
                  <a:lnTo>
                    <a:pt x="0" y="962659"/>
                  </a:lnTo>
                  <a:lnTo>
                    <a:pt x="25400" y="962659"/>
                  </a:lnTo>
                  <a:lnTo>
                    <a:pt x="25400" y="960119"/>
                  </a:lnTo>
                  <a:close/>
                </a:path>
                <a:path w="25400" h="988059">
                  <a:moveTo>
                    <a:pt x="25400" y="957579"/>
                  </a:moveTo>
                  <a:lnTo>
                    <a:pt x="0" y="957579"/>
                  </a:lnTo>
                  <a:lnTo>
                    <a:pt x="0" y="958849"/>
                  </a:lnTo>
                  <a:lnTo>
                    <a:pt x="25400" y="958849"/>
                  </a:lnTo>
                  <a:lnTo>
                    <a:pt x="25400" y="957579"/>
                  </a:lnTo>
                  <a:close/>
                </a:path>
                <a:path w="25400" h="988059">
                  <a:moveTo>
                    <a:pt x="25400" y="953769"/>
                  </a:moveTo>
                  <a:lnTo>
                    <a:pt x="0" y="953769"/>
                  </a:lnTo>
                  <a:lnTo>
                    <a:pt x="0" y="956309"/>
                  </a:lnTo>
                  <a:lnTo>
                    <a:pt x="25400" y="956309"/>
                  </a:lnTo>
                  <a:lnTo>
                    <a:pt x="25400" y="953769"/>
                  </a:lnTo>
                  <a:close/>
                </a:path>
                <a:path w="25400" h="988059">
                  <a:moveTo>
                    <a:pt x="25400" y="951229"/>
                  </a:moveTo>
                  <a:lnTo>
                    <a:pt x="0" y="951229"/>
                  </a:lnTo>
                  <a:lnTo>
                    <a:pt x="0" y="952500"/>
                  </a:lnTo>
                  <a:lnTo>
                    <a:pt x="25400" y="952500"/>
                  </a:lnTo>
                  <a:lnTo>
                    <a:pt x="25400" y="951229"/>
                  </a:lnTo>
                  <a:close/>
                </a:path>
                <a:path w="25400" h="988059">
                  <a:moveTo>
                    <a:pt x="25400" y="947419"/>
                  </a:moveTo>
                  <a:lnTo>
                    <a:pt x="0" y="947419"/>
                  </a:lnTo>
                  <a:lnTo>
                    <a:pt x="0" y="949959"/>
                  </a:lnTo>
                  <a:lnTo>
                    <a:pt x="25400" y="949959"/>
                  </a:lnTo>
                  <a:lnTo>
                    <a:pt x="25400" y="947419"/>
                  </a:lnTo>
                  <a:close/>
                </a:path>
                <a:path w="25400" h="988059">
                  <a:moveTo>
                    <a:pt x="25400" y="944879"/>
                  </a:moveTo>
                  <a:lnTo>
                    <a:pt x="0" y="944879"/>
                  </a:lnTo>
                  <a:lnTo>
                    <a:pt x="0" y="946149"/>
                  </a:lnTo>
                  <a:lnTo>
                    <a:pt x="25400" y="946149"/>
                  </a:lnTo>
                  <a:lnTo>
                    <a:pt x="25400" y="944879"/>
                  </a:lnTo>
                  <a:close/>
                </a:path>
                <a:path w="25400" h="988059">
                  <a:moveTo>
                    <a:pt x="25400" y="941069"/>
                  </a:moveTo>
                  <a:lnTo>
                    <a:pt x="0" y="941069"/>
                  </a:lnTo>
                  <a:lnTo>
                    <a:pt x="0" y="943609"/>
                  </a:lnTo>
                  <a:lnTo>
                    <a:pt x="25400" y="943609"/>
                  </a:lnTo>
                  <a:lnTo>
                    <a:pt x="25400" y="941069"/>
                  </a:lnTo>
                  <a:close/>
                </a:path>
                <a:path w="25400" h="988059">
                  <a:moveTo>
                    <a:pt x="25400" y="938529"/>
                  </a:moveTo>
                  <a:lnTo>
                    <a:pt x="0" y="938529"/>
                  </a:lnTo>
                  <a:lnTo>
                    <a:pt x="0" y="939799"/>
                  </a:lnTo>
                  <a:lnTo>
                    <a:pt x="25400" y="939799"/>
                  </a:lnTo>
                  <a:lnTo>
                    <a:pt x="25400" y="938529"/>
                  </a:lnTo>
                  <a:close/>
                </a:path>
                <a:path w="25400" h="988059">
                  <a:moveTo>
                    <a:pt x="25400" y="934719"/>
                  </a:moveTo>
                  <a:lnTo>
                    <a:pt x="0" y="934719"/>
                  </a:lnTo>
                  <a:lnTo>
                    <a:pt x="0" y="937259"/>
                  </a:lnTo>
                  <a:lnTo>
                    <a:pt x="25400" y="937259"/>
                  </a:lnTo>
                  <a:lnTo>
                    <a:pt x="25400" y="934719"/>
                  </a:lnTo>
                  <a:close/>
                </a:path>
                <a:path w="25400" h="988059">
                  <a:moveTo>
                    <a:pt x="25400" y="932179"/>
                  </a:moveTo>
                  <a:lnTo>
                    <a:pt x="0" y="932179"/>
                  </a:lnTo>
                  <a:lnTo>
                    <a:pt x="0" y="933449"/>
                  </a:lnTo>
                  <a:lnTo>
                    <a:pt x="25400" y="933449"/>
                  </a:lnTo>
                  <a:lnTo>
                    <a:pt x="25400" y="932179"/>
                  </a:lnTo>
                  <a:close/>
                </a:path>
                <a:path w="25400" h="988059">
                  <a:moveTo>
                    <a:pt x="25400" y="928369"/>
                  </a:moveTo>
                  <a:lnTo>
                    <a:pt x="0" y="928369"/>
                  </a:lnTo>
                  <a:lnTo>
                    <a:pt x="0" y="930909"/>
                  </a:lnTo>
                  <a:lnTo>
                    <a:pt x="25400" y="930909"/>
                  </a:lnTo>
                  <a:lnTo>
                    <a:pt x="25400" y="928369"/>
                  </a:lnTo>
                  <a:close/>
                </a:path>
                <a:path w="25400" h="988059">
                  <a:moveTo>
                    <a:pt x="25400" y="925829"/>
                  </a:moveTo>
                  <a:lnTo>
                    <a:pt x="0" y="925829"/>
                  </a:lnTo>
                  <a:lnTo>
                    <a:pt x="0" y="927099"/>
                  </a:lnTo>
                  <a:lnTo>
                    <a:pt x="25400" y="927099"/>
                  </a:lnTo>
                  <a:lnTo>
                    <a:pt x="25400" y="925829"/>
                  </a:lnTo>
                  <a:close/>
                </a:path>
                <a:path w="25400" h="988059">
                  <a:moveTo>
                    <a:pt x="25400" y="922019"/>
                  </a:moveTo>
                  <a:lnTo>
                    <a:pt x="0" y="922019"/>
                  </a:lnTo>
                  <a:lnTo>
                    <a:pt x="0" y="924559"/>
                  </a:lnTo>
                  <a:lnTo>
                    <a:pt x="25400" y="924559"/>
                  </a:lnTo>
                  <a:lnTo>
                    <a:pt x="25400" y="922019"/>
                  </a:lnTo>
                  <a:close/>
                </a:path>
                <a:path w="25400" h="988059">
                  <a:moveTo>
                    <a:pt x="25400" y="919479"/>
                  </a:moveTo>
                  <a:lnTo>
                    <a:pt x="0" y="919479"/>
                  </a:lnTo>
                  <a:lnTo>
                    <a:pt x="0" y="920749"/>
                  </a:lnTo>
                  <a:lnTo>
                    <a:pt x="25400" y="920749"/>
                  </a:lnTo>
                  <a:lnTo>
                    <a:pt x="25400" y="919479"/>
                  </a:lnTo>
                  <a:close/>
                </a:path>
                <a:path w="25400" h="988059">
                  <a:moveTo>
                    <a:pt x="25400" y="915669"/>
                  </a:moveTo>
                  <a:lnTo>
                    <a:pt x="0" y="915669"/>
                  </a:lnTo>
                  <a:lnTo>
                    <a:pt x="0" y="918209"/>
                  </a:lnTo>
                  <a:lnTo>
                    <a:pt x="25400" y="918209"/>
                  </a:lnTo>
                  <a:lnTo>
                    <a:pt x="25400" y="915669"/>
                  </a:lnTo>
                  <a:close/>
                </a:path>
                <a:path w="25400" h="988059">
                  <a:moveTo>
                    <a:pt x="25400" y="913129"/>
                  </a:moveTo>
                  <a:lnTo>
                    <a:pt x="0" y="913129"/>
                  </a:lnTo>
                  <a:lnTo>
                    <a:pt x="0" y="914399"/>
                  </a:lnTo>
                  <a:lnTo>
                    <a:pt x="25400" y="914399"/>
                  </a:lnTo>
                  <a:lnTo>
                    <a:pt x="25400" y="913129"/>
                  </a:lnTo>
                  <a:close/>
                </a:path>
                <a:path w="25400" h="988059">
                  <a:moveTo>
                    <a:pt x="25400" y="908049"/>
                  </a:moveTo>
                  <a:lnTo>
                    <a:pt x="0" y="908049"/>
                  </a:lnTo>
                  <a:lnTo>
                    <a:pt x="0" y="911859"/>
                  </a:lnTo>
                  <a:lnTo>
                    <a:pt x="25400" y="911859"/>
                  </a:lnTo>
                  <a:lnTo>
                    <a:pt x="25400" y="908049"/>
                  </a:lnTo>
                  <a:close/>
                </a:path>
                <a:path w="25400" h="988059">
                  <a:moveTo>
                    <a:pt x="25400" y="901699"/>
                  </a:moveTo>
                  <a:lnTo>
                    <a:pt x="0" y="901699"/>
                  </a:lnTo>
                  <a:lnTo>
                    <a:pt x="0" y="906779"/>
                  </a:lnTo>
                  <a:lnTo>
                    <a:pt x="25400" y="906779"/>
                  </a:lnTo>
                  <a:lnTo>
                    <a:pt x="25400" y="901699"/>
                  </a:lnTo>
                  <a:close/>
                </a:path>
                <a:path w="25400" h="988059">
                  <a:moveTo>
                    <a:pt x="25400" y="895349"/>
                  </a:moveTo>
                  <a:lnTo>
                    <a:pt x="0" y="895349"/>
                  </a:lnTo>
                  <a:lnTo>
                    <a:pt x="0" y="900429"/>
                  </a:lnTo>
                  <a:lnTo>
                    <a:pt x="25400" y="900429"/>
                  </a:lnTo>
                  <a:lnTo>
                    <a:pt x="25400" y="895349"/>
                  </a:lnTo>
                  <a:close/>
                </a:path>
                <a:path w="25400" h="988059">
                  <a:moveTo>
                    <a:pt x="25400" y="889000"/>
                  </a:moveTo>
                  <a:lnTo>
                    <a:pt x="0" y="889000"/>
                  </a:lnTo>
                  <a:lnTo>
                    <a:pt x="0" y="894079"/>
                  </a:lnTo>
                  <a:lnTo>
                    <a:pt x="25400" y="894079"/>
                  </a:lnTo>
                  <a:lnTo>
                    <a:pt x="25400" y="889000"/>
                  </a:lnTo>
                  <a:close/>
                </a:path>
                <a:path w="25400" h="988059">
                  <a:moveTo>
                    <a:pt x="25400" y="882649"/>
                  </a:moveTo>
                  <a:lnTo>
                    <a:pt x="0" y="882649"/>
                  </a:lnTo>
                  <a:lnTo>
                    <a:pt x="0" y="887730"/>
                  </a:lnTo>
                  <a:lnTo>
                    <a:pt x="25400" y="887730"/>
                  </a:lnTo>
                  <a:lnTo>
                    <a:pt x="25400" y="882649"/>
                  </a:lnTo>
                  <a:close/>
                </a:path>
                <a:path w="25400" h="988059">
                  <a:moveTo>
                    <a:pt x="25400" y="876299"/>
                  </a:moveTo>
                  <a:lnTo>
                    <a:pt x="0" y="876299"/>
                  </a:lnTo>
                  <a:lnTo>
                    <a:pt x="0" y="881379"/>
                  </a:lnTo>
                  <a:lnTo>
                    <a:pt x="25400" y="881379"/>
                  </a:lnTo>
                  <a:lnTo>
                    <a:pt x="25400" y="876299"/>
                  </a:lnTo>
                  <a:close/>
                </a:path>
                <a:path w="25400" h="988059">
                  <a:moveTo>
                    <a:pt x="25400" y="869950"/>
                  </a:moveTo>
                  <a:lnTo>
                    <a:pt x="0" y="869950"/>
                  </a:lnTo>
                  <a:lnTo>
                    <a:pt x="0" y="875029"/>
                  </a:lnTo>
                  <a:lnTo>
                    <a:pt x="25400" y="875029"/>
                  </a:lnTo>
                  <a:lnTo>
                    <a:pt x="25400" y="869950"/>
                  </a:lnTo>
                  <a:close/>
                </a:path>
                <a:path w="25400" h="988059">
                  <a:moveTo>
                    <a:pt x="25400" y="863599"/>
                  </a:moveTo>
                  <a:lnTo>
                    <a:pt x="0" y="863599"/>
                  </a:lnTo>
                  <a:lnTo>
                    <a:pt x="0" y="868679"/>
                  </a:lnTo>
                  <a:lnTo>
                    <a:pt x="25400" y="868679"/>
                  </a:lnTo>
                  <a:lnTo>
                    <a:pt x="25400" y="863599"/>
                  </a:lnTo>
                  <a:close/>
                </a:path>
                <a:path w="25400" h="988059">
                  <a:moveTo>
                    <a:pt x="25400" y="857250"/>
                  </a:moveTo>
                  <a:lnTo>
                    <a:pt x="0" y="857250"/>
                  </a:lnTo>
                  <a:lnTo>
                    <a:pt x="0" y="862329"/>
                  </a:lnTo>
                  <a:lnTo>
                    <a:pt x="25400" y="862329"/>
                  </a:lnTo>
                  <a:lnTo>
                    <a:pt x="25400" y="857250"/>
                  </a:lnTo>
                  <a:close/>
                </a:path>
                <a:path w="25400" h="988059">
                  <a:moveTo>
                    <a:pt x="25400" y="850899"/>
                  </a:moveTo>
                  <a:lnTo>
                    <a:pt x="0" y="850899"/>
                  </a:lnTo>
                  <a:lnTo>
                    <a:pt x="0" y="855979"/>
                  </a:lnTo>
                  <a:lnTo>
                    <a:pt x="25400" y="855979"/>
                  </a:lnTo>
                  <a:lnTo>
                    <a:pt x="25400" y="850899"/>
                  </a:lnTo>
                  <a:close/>
                </a:path>
                <a:path w="25400" h="988059">
                  <a:moveTo>
                    <a:pt x="25400" y="844549"/>
                  </a:moveTo>
                  <a:lnTo>
                    <a:pt x="0" y="844549"/>
                  </a:lnTo>
                  <a:lnTo>
                    <a:pt x="0" y="849629"/>
                  </a:lnTo>
                  <a:lnTo>
                    <a:pt x="25400" y="849629"/>
                  </a:lnTo>
                  <a:lnTo>
                    <a:pt x="25400" y="844549"/>
                  </a:lnTo>
                  <a:close/>
                </a:path>
                <a:path w="25400" h="988059">
                  <a:moveTo>
                    <a:pt x="25400" y="838199"/>
                  </a:moveTo>
                  <a:lnTo>
                    <a:pt x="0" y="838199"/>
                  </a:lnTo>
                  <a:lnTo>
                    <a:pt x="0" y="843279"/>
                  </a:lnTo>
                  <a:lnTo>
                    <a:pt x="25400" y="843279"/>
                  </a:lnTo>
                  <a:lnTo>
                    <a:pt x="25400" y="838199"/>
                  </a:lnTo>
                  <a:close/>
                </a:path>
                <a:path w="25400" h="988059">
                  <a:moveTo>
                    <a:pt x="25400" y="831849"/>
                  </a:moveTo>
                  <a:lnTo>
                    <a:pt x="0" y="831849"/>
                  </a:lnTo>
                  <a:lnTo>
                    <a:pt x="0" y="836929"/>
                  </a:lnTo>
                  <a:lnTo>
                    <a:pt x="25400" y="836929"/>
                  </a:lnTo>
                  <a:lnTo>
                    <a:pt x="25400" y="831849"/>
                  </a:lnTo>
                  <a:close/>
                </a:path>
                <a:path w="25400" h="988059">
                  <a:moveTo>
                    <a:pt x="25400" y="825499"/>
                  </a:moveTo>
                  <a:lnTo>
                    <a:pt x="0" y="825499"/>
                  </a:lnTo>
                  <a:lnTo>
                    <a:pt x="0" y="830579"/>
                  </a:lnTo>
                  <a:lnTo>
                    <a:pt x="25400" y="830579"/>
                  </a:lnTo>
                  <a:lnTo>
                    <a:pt x="25400" y="825499"/>
                  </a:lnTo>
                  <a:close/>
                </a:path>
                <a:path w="25400" h="988059">
                  <a:moveTo>
                    <a:pt x="25400" y="819149"/>
                  </a:moveTo>
                  <a:lnTo>
                    <a:pt x="0" y="819149"/>
                  </a:lnTo>
                  <a:lnTo>
                    <a:pt x="0" y="824229"/>
                  </a:lnTo>
                  <a:lnTo>
                    <a:pt x="25400" y="824229"/>
                  </a:lnTo>
                  <a:lnTo>
                    <a:pt x="25400" y="819149"/>
                  </a:lnTo>
                  <a:close/>
                </a:path>
                <a:path w="25400" h="988059">
                  <a:moveTo>
                    <a:pt x="25400" y="812799"/>
                  </a:moveTo>
                  <a:lnTo>
                    <a:pt x="0" y="812799"/>
                  </a:lnTo>
                  <a:lnTo>
                    <a:pt x="0" y="817879"/>
                  </a:lnTo>
                  <a:lnTo>
                    <a:pt x="25400" y="817879"/>
                  </a:lnTo>
                  <a:lnTo>
                    <a:pt x="25400" y="812799"/>
                  </a:lnTo>
                  <a:close/>
                </a:path>
                <a:path w="25400" h="988059">
                  <a:moveTo>
                    <a:pt x="25400" y="806449"/>
                  </a:moveTo>
                  <a:lnTo>
                    <a:pt x="0" y="806449"/>
                  </a:lnTo>
                  <a:lnTo>
                    <a:pt x="0" y="811529"/>
                  </a:lnTo>
                  <a:lnTo>
                    <a:pt x="25400" y="811529"/>
                  </a:lnTo>
                  <a:lnTo>
                    <a:pt x="25400" y="806449"/>
                  </a:lnTo>
                  <a:close/>
                </a:path>
                <a:path w="25400" h="988059">
                  <a:moveTo>
                    <a:pt x="25400" y="800099"/>
                  </a:moveTo>
                  <a:lnTo>
                    <a:pt x="2540" y="800099"/>
                  </a:lnTo>
                  <a:lnTo>
                    <a:pt x="2540" y="801369"/>
                  </a:lnTo>
                  <a:lnTo>
                    <a:pt x="0" y="801369"/>
                  </a:lnTo>
                  <a:lnTo>
                    <a:pt x="0" y="805179"/>
                  </a:lnTo>
                  <a:lnTo>
                    <a:pt x="25400" y="805179"/>
                  </a:lnTo>
                  <a:lnTo>
                    <a:pt x="25400" y="800099"/>
                  </a:lnTo>
                  <a:close/>
                </a:path>
                <a:path w="25400" h="988059">
                  <a:moveTo>
                    <a:pt x="20320" y="798829"/>
                  </a:moveTo>
                  <a:lnTo>
                    <a:pt x="16510" y="798829"/>
                  </a:lnTo>
                  <a:lnTo>
                    <a:pt x="16510" y="800099"/>
                  </a:lnTo>
                  <a:lnTo>
                    <a:pt x="20320" y="800099"/>
                  </a:lnTo>
                  <a:lnTo>
                    <a:pt x="20320" y="798829"/>
                  </a:lnTo>
                  <a:close/>
                </a:path>
              </a:pathLst>
            </a:custGeom>
            <a:solidFill>
              <a:srgbClr val="262626"/>
            </a:solidFill>
          </p:spPr>
          <p:txBody>
            <a:bodyPr bIns="0" lIns="0" rIns="0" rtlCol="0" tIns="0" wrap="square"/>
            <a:p/>
          </p:txBody>
        </p:sp>
        <p:sp>
          <p:nvSpPr>
            <p:cNvPr id="1049007" name="object 286"/>
            <p:cNvSpPr/>
            <p:nvPr/>
          </p:nvSpPr>
          <p:spPr>
            <a:xfrm>
              <a:off x="889000" y="5539739"/>
              <a:ext cx="26670" cy="989330"/>
            </a:xfrm>
            <a:custGeom>
              <a:avLst/>
              <a:ahLst/>
              <a:rect l="l" t="t" r="r" b="b"/>
              <a:pathLst>
                <a:path w="26669" h="989329">
                  <a:moveTo>
                    <a:pt x="8889" y="0"/>
                  </a:moveTo>
                  <a:lnTo>
                    <a:pt x="7619" y="0"/>
                  </a:lnTo>
                  <a:lnTo>
                    <a:pt x="7619" y="1270"/>
                  </a:lnTo>
                  <a:lnTo>
                    <a:pt x="8889" y="1270"/>
                  </a:lnTo>
                  <a:lnTo>
                    <a:pt x="8889" y="0"/>
                  </a:lnTo>
                  <a:close/>
                </a:path>
                <a:path w="26669" h="989329">
                  <a:moveTo>
                    <a:pt x="26669" y="1270"/>
                  </a:moveTo>
                  <a:lnTo>
                    <a:pt x="0" y="1270"/>
                  </a:lnTo>
                  <a:lnTo>
                    <a:pt x="0" y="7620"/>
                  </a:lnTo>
                  <a:lnTo>
                    <a:pt x="26669" y="7620"/>
                  </a:lnTo>
                  <a:lnTo>
                    <a:pt x="26669" y="1270"/>
                  </a:lnTo>
                  <a:close/>
                </a:path>
                <a:path w="26669" h="989329">
                  <a:moveTo>
                    <a:pt x="26669" y="7620"/>
                  </a:moveTo>
                  <a:lnTo>
                    <a:pt x="0" y="7620"/>
                  </a:lnTo>
                  <a:lnTo>
                    <a:pt x="0" y="13970"/>
                  </a:lnTo>
                  <a:lnTo>
                    <a:pt x="26669" y="13970"/>
                  </a:lnTo>
                  <a:lnTo>
                    <a:pt x="26669" y="7620"/>
                  </a:lnTo>
                  <a:close/>
                </a:path>
                <a:path w="26669" h="989329">
                  <a:moveTo>
                    <a:pt x="26669" y="13970"/>
                  </a:moveTo>
                  <a:lnTo>
                    <a:pt x="0" y="13970"/>
                  </a:lnTo>
                  <a:lnTo>
                    <a:pt x="0" y="20320"/>
                  </a:lnTo>
                  <a:lnTo>
                    <a:pt x="26669" y="20320"/>
                  </a:lnTo>
                  <a:lnTo>
                    <a:pt x="26669" y="13970"/>
                  </a:lnTo>
                  <a:close/>
                </a:path>
                <a:path w="26669" h="989329">
                  <a:moveTo>
                    <a:pt x="26669" y="20320"/>
                  </a:moveTo>
                  <a:lnTo>
                    <a:pt x="0" y="20320"/>
                  </a:lnTo>
                  <a:lnTo>
                    <a:pt x="0" y="26670"/>
                  </a:lnTo>
                  <a:lnTo>
                    <a:pt x="26669" y="26670"/>
                  </a:lnTo>
                  <a:lnTo>
                    <a:pt x="26669" y="20320"/>
                  </a:lnTo>
                  <a:close/>
                </a:path>
                <a:path w="26669" h="989329">
                  <a:moveTo>
                    <a:pt x="26669" y="26670"/>
                  </a:moveTo>
                  <a:lnTo>
                    <a:pt x="0" y="26670"/>
                  </a:lnTo>
                  <a:lnTo>
                    <a:pt x="0" y="33020"/>
                  </a:lnTo>
                  <a:lnTo>
                    <a:pt x="26669" y="33020"/>
                  </a:lnTo>
                  <a:lnTo>
                    <a:pt x="26669" y="26670"/>
                  </a:lnTo>
                  <a:close/>
                </a:path>
                <a:path w="26669" h="989329">
                  <a:moveTo>
                    <a:pt x="26669" y="33020"/>
                  </a:moveTo>
                  <a:lnTo>
                    <a:pt x="0" y="33020"/>
                  </a:lnTo>
                  <a:lnTo>
                    <a:pt x="0" y="39370"/>
                  </a:lnTo>
                  <a:lnTo>
                    <a:pt x="26669" y="39370"/>
                  </a:lnTo>
                  <a:lnTo>
                    <a:pt x="26669" y="33020"/>
                  </a:lnTo>
                  <a:close/>
                </a:path>
                <a:path w="26669" h="989329">
                  <a:moveTo>
                    <a:pt x="26669" y="39370"/>
                  </a:moveTo>
                  <a:lnTo>
                    <a:pt x="0" y="39370"/>
                  </a:lnTo>
                  <a:lnTo>
                    <a:pt x="0" y="45720"/>
                  </a:lnTo>
                  <a:lnTo>
                    <a:pt x="26669" y="45720"/>
                  </a:lnTo>
                  <a:lnTo>
                    <a:pt x="26669" y="39370"/>
                  </a:lnTo>
                  <a:close/>
                </a:path>
                <a:path w="26669" h="989329">
                  <a:moveTo>
                    <a:pt x="26669" y="45720"/>
                  </a:moveTo>
                  <a:lnTo>
                    <a:pt x="0" y="45720"/>
                  </a:lnTo>
                  <a:lnTo>
                    <a:pt x="0" y="52070"/>
                  </a:lnTo>
                  <a:lnTo>
                    <a:pt x="26669" y="52070"/>
                  </a:lnTo>
                  <a:lnTo>
                    <a:pt x="26669" y="45720"/>
                  </a:lnTo>
                  <a:close/>
                </a:path>
                <a:path w="26669" h="989329">
                  <a:moveTo>
                    <a:pt x="26669" y="52070"/>
                  </a:moveTo>
                  <a:lnTo>
                    <a:pt x="0" y="52070"/>
                  </a:lnTo>
                  <a:lnTo>
                    <a:pt x="0" y="58420"/>
                  </a:lnTo>
                  <a:lnTo>
                    <a:pt x="26669" y="58420"/>
                  </a:lnTo>
                  <a:lnTo>
                    <a:pt x="26669" y="52070"/>
                  </a:lnTo>
                  <a:close/>
                </a:path>
                <a:path w="26669" h="989329">
                  <a:moveTo>
                    <a:pt x="26669" y="58420"/>
                  </a:moveTo>
                  <a:lnTo>
                    <a:pt x="0" y="58420"/>
                  </a:lnTo>
                  <a:lnTo>
                    <a:pt x="0" y="64770"/>
                  </a:lnTo>
                  <a:lnTo>
                    <a:pt x="26669" y="64770"/>
                  </a:lnTo>
                  <a:lnTo>
                    <a:pt x="26669" y="58420"/>
                  </a:lnTo>
                  <a:close/>
                </a:path>
                <a:path w="26669" h="989329">
                  <a:moveTo>
                    <a:pt x="26669" y="64770"/>
                  </a:moveTo>
                  <a:lnTo>
                    <a:pt x="0" y="64770"/>
                  </a:lnTo>
                  <a:lnTo>
                    <a:pt x="0" y="71120"/>
                  </a:lnTo>
                  <a:lnTo>
                    <a:pt x="26669" y="71120"/>
                  </a:lnTo>
                  <a:lnTo>
                    <a:pt x="26669" y="64770"/>
                  </a:lnTo>
                  <a:close/>
                </a:path>
                <a:path w="26669" h="989329">
                  <a:moveTo>
                    <a:pt x="26669" y="71120"/>
                  </a:moveTo>
                  <a:lnTo>
                    <a:pt x="0" y="71120"/>
                  </a:lnTo>
                  <a:lnTo>
                    <a:pt x="0" y="77470"/>
                  </a:lnTo>
                  <a:lnTo>
                    <a:pt x="26669" y="77470"/>
                  </a:lnTo>
                  <a:lnTo>
                    <a:pt x="26669" y="71120"/>
                  </a:lnTo>
                  <a:close/>
                </a:path>
                <a:path w="26669" h="989329">
                  <a:moveTo>
                    <a:pt x="26669" y="77470"/>
                  </a:moveTo>
                  <a:lnTo>
                    <a:pt x="0" y="77470"/>
                  </a:lnTo>
                  <a:lnTo>
                    <a:pt x="0" y="83820"/>
                  </a:lnTo>
                  <a:lnTo>
                    <a:pt x="26669" y="83820"/>
                  </a:lnTo>
                  <a:lnTo>
                    <a:pt x="26669" y="77470"/>
                  </a:lnTo>
                  <a:close/>
                </a:path>
                <a:path w="26669" h="989329">
                  <a:moveTo>
                    <a:pt x="26669" y="83820"/>
                  </a:moveTo>
                  <a:lnTo>
                    <a:pt x="0" y="83820"/>
                  </a:lnTo>
                  <a:lnTo>
                    <a:pt x="0" y="90170"/>
                  </a:lnTo>
                  <a:lnTo>
                    <a:pt x="26669" y="90170"/>
                  </a:lnTo>
                  <a:lnTo>
                    <a:pt x="26669" y="83820"/>
                  </a:lnTo>
                  <a:close/>
                </a:path>
                <a:path w="26669" h="989329">
                  <a:moveTo>
                    <a:pt x="26669" y="90170"/>
                  </a:moveTo>
                  <a:lnTo>
                    <a:pt x="0" y="90170"/>
                  </a:lnTo>
                  <a:lnTo>
                    <a:pt x="0" y="96520"/>
                  </a:lnTo>
                  <a:lnTo>
                    <a:pt x="26669" y="96520"/>
                  </a:lnTo>
                  <a:lnTo>
                    <a:pt x="26669" y="90170"/>
                  </a:lnTo>
                  <a:close/>
                </a:path>
                <a:path w="26669" h="989329">
                  <a:moveTo>
                    <a:pt x="26669" y="96520"/>
                  </a:moveTo>
                  <a:lnTo>
                    <a:pt x="0" y="96520"/>
                  </a:lnTo>
                  <a:lnTo>
                    <a:pt x="0" y="109220"/>
                  </a:lnTo>
                  <a:lnTo>
                    <a:pt x="26669" y="109220"/>
                  </a:lnTo>
                  <a:lnTo>
                    <a:pt x="26669" y="96520"/>
                  </a:lnTo>
                  <a:close/>
                </a:path>
                <a:path w="26669" h="989329">
                  <a:moveTo>
                    <a:pt x="26669" y="109220"/>
                  </a:moveTo>
                  <a:lnTo>
                    <a:pt x="0" y="109220"/>
                  </a:lnTo>
                  <a:lnTo>
                    <a:pt x="0" y="115570"/>
                  </a:lnTo>
                  <a:lnTo>
                    <a:pt x="26669" y="115570"/>
                  </a:lnTo>
                  <a:lnTo>
                    <a:pt x="26669" y="109220"/>
                  </a:lnTo>
                  <a:close/>
                </a:path>
                <a:path w="26669" h="989329">
                  <a:moveTo>
                    <a:pt x="26669" y="115570"/>
                  </a:moveTo>
                  <a:lnTo>
                    <a:pt x="0" y="115570"/>
                  </a:lnTo>
                  <a:lnTo>
                    <a:pt x="0" y="121920"/>
                  </a:lnTo>
                  <a:lnTo>
                    <a:pt x="26669" y="121920"/>
                  </a:lnTo>
                  <a:lnTo>
                    <a:pt x="26669" y="115570"/>
                  </a:lnTo>
                  <a:close/>
                </a:path>
                <a:path w="26669" h="989329">
                  <a:moveTo>
                    <a:pt x="26669" y="121920"/>
                  </a:moveTo>
                  <a:lnTo>
                    <a:pt x="0" y="121920"/>
                  </a:lnTo>
                  <a:lnTo>
                    <a:pt x="0" y="134620"/>
                  </a:lnTo>
                  <a:lnTo>
                    <a:pt x="26669" y="134620"/>
                  </a:lnTo>
                  <a:lnTo>
                    <a:pt x="26669" y="121920"/>
                  </a:lnTo>
                  <a:close/>
                </a:path>
                <a:path w="26669" h="989329">
                  <a:moveTo>
                    <a:pt x="26669" y="134620"/>
                  </a:moveTo>
                  <a:lnTo>
                    <a:pt x="0" y="134620"/>
                  </a:lnTo>
                  <a:lnTo>
                    <a:pt x="0" y="140970"/>
                  </a:lnTo>
                  <a:lnTo>
                    <a:pt x="26669" y="140970"/>
                  </a:lnTo>
                  <a:lnTo>
                    <a:pt x="26669" y="134620"/>
                  </a:lnTo>
                  <a:close/>
                </a:path>
                <a:path w="26669" h="989329">
                  <a:moveTo>
                    <a:pt x="26669" y="140970"/>
                  </a:moveTo>
                  <a:lnTo>
                    <a:pt x="0" y="140970"/>
                  </a:lnTo>
                  <a:lnTo>
                    <a:pt x="0" y="147320"/>
                  </a:lnTo>
                  <a:lnTo>
                    <a:pt x="26669" y="147320"/>
                  </a:lnTo>
                  <a:lnTo>
                    <a:pt x="26669" y="140970"/>
                  </a:lnTo>
                  <a:close/>
                </a:path>
                <a:path w="26669" h="989329">
                  <a:moveTo>
                    <a:pt x="26669" y="147320"/>
                  </a:moveTo>
                  <a:lnTo>
                    <a:pt x="0" y="147320"/>
                  </a:lnTo>
                  <a:lnTo>
                    <a:pt x="0" y="153670"/>
                  </a:lnTo>
                  <a:lnTo>
                    <a:pt x="26669" y="153670"/>
                  </a:lnTo>
                  <a:lnTo>
                    <a:pt x="26669" y="147320"/>
                  </a:lnTo>
                  <a:close/>
                </a:path>
                <a:path w="26669" h="989329">
                  <a:moveTo>
                    <a:pt x="26669" y="153670"/>
                  </a:moveTo>
                  <a:lnTo>
                    <a:pt x="0" y="153670"/>
                  </a:lnTo>
                  <a:lnTo>
                    <a:pt x="0" y="176530"/>
                  </a:lnTo>
                  <a:lnTo>
                    <a:pt x="26669" y="176530"/>
                  </a:lnTo>
                  <a:lnTo>
                    <a:pt x="26669" y="153670"/>
                  </a:lnTo>
                  <a:close/>
                </a:path>
                <a:path w="26669" h="989329">
                  <a:moveTo>
                    <a:pt x="26669" y="176530"/>
                  </a:moveTo>
                  <a:lnTo>
                    <a:pt x="0" y="176530"/>
                  </a:lnTo>
                  <a:lnTo>
                    <a:pt x="0" y="179070"/>
                  </a:lnTo>
                  <a:lnTo>
                    <a:pt x="26669" y="179070"/>
                  </a:lnTo>
                  <a:lnTo>
                    <a:pt x="26669" y="176530"/>
                  </a:lnTo>
                  <a:close/>
                </a:path>
                <a:path w="26669" h="989329">
                  <a:moveTo>
                    <a:pt x="26669" y="179070"/>
                  </a:moveTo>
                  <a:lnTo>
                    <a:pt x="0" y="179070"/>
                  </a:lnTo>
                  <a:lnTo>
                    <a:pt x="0" y="180340"/>
                  </a:lnTo>
                  <a:lnTo>
                    <a:pt x="8890" y="180340"/>
                  </a:lnTo>
                  <a:lnTo>
                    <a:pt x="8890" y="181610"/>
                  </a:lnTo>
                  <a:lnTo>
                    <a:pt x="21590" y="181610"/>
                  </a:lnTo>
                  <a:lnTo>
                    <a:pt x="21590" y="182880"/>
                  </a:lnTo>
                  <a:lnTo>
                    <a:pt x="26669" y="182880"/>
                  </a:lnTo>
                  <a:lnTo>
                    <a:pt x="26669" y="179070"/>
                  </a:lnTo>
                  <a:close/>
                </a:path>
                <a:path w="26669" h="989329">
                  <a:moveTo>
                    <a:pt x="5080" y="331470"/>
                  </a:moveTo>
                  <a:lnTo>
                    <a:pt x="0" y="331470"/>
                  </a:lnTo>
                  <a:lnTo>
                    <a:pt x="0" y="335280"/>
                  </a:lnTo>
                  <a:lnTo>
                    <a:pt x="15240" y="335280"/>
                  </a:lnTo>
                  <a:lnTo>
                    <a:pt x="15240" y="334010"/>
                  </a:lnTo>
                  <a:lnTo>
                    <a:pt x="10159" y="334010"/>
                  </a:lnTo>
                  <a:lnTo>
                    <a:pt x="10159" y="332740"/>
                  </a:lnTo>
                  <a:lnTo>
                    <a:pt x="5080" y="332740"/>
                  </a:lnTo>
                  <a:lnTo>
                    <a:pt x="5080" y="331470"/>
                  </a:lnTo>
                  <a:close/>
                </a:path>
                <a:path w="26669" h="989329">
                  <a:moveTo>
                    <a:pt x="20319" y="335280"/>
                  </a:moveTo>
                  <a:lnTo>
                    <a:pt x="0" y="335280"/>
                  </a:lnTo>
                  <a:lnTo>
                    <a:pt x="0" y="337820"/>
                  </a:lnTo>
                  <a:lnTo>
                    <a:pt x="25400" y="337820"/>
                  </a:lnTo>
                  <a:lnTo>
                    <a:pt x="25400" y="336550"/>
                  </a:lnTo>
                  <a:lnTo>
                    <a:pt x="20319" y="336550"/>
                  </a:lnTo>
                  <a:lnTo>
                    <a:pt x="20319" y="335280"/>
                  </a:lnTo>
                  <a:close/>
                </a:path>
                <a:path w="26669" h="989329">
                  <a:moveTo>
                    <a:pt x="26669" y="337820"/>
                  </a:moveTo>
                  <a:lnTo>
                    <a:pt x="0" y="337820"/>
                  </a:lnTo>
                  <a:lnTo>
                    <a:pt x="0" y="341630"/>
                  </a:lnTo>
                  <a:lnTo>
                    <a:pt x="26669" y="341630"/>
                  </a:lnTo>
                  <a:lnTo>
                    <a:pt x="26669" y="337820"/>
                  </a:lnTo>
                  <a:close/>
                </a:path>
                <a:path w="26669" h="989329">
                  <a:moveTo>
                    <a:pt x="26669" y="341630"/>
                  </a:moveTo>
                  <a:lnTo>
                    <a:pt x="0" y="341630"/>
                  </a:lnTo>
                  <a:lnTo>
                    <a:pt x="0" y="344170"/>
                  </a:lnTo>
                  <a:lnTo>
                    <a:pt x="26669" y="344170"/>
                  </a:lnTo>
                  <a:lnTo>
                    <a:pt x="26669" y="341630"/>
                  </a:lnTo>
                  <a:close/>
                </a:path>
                <a:path w="26669" h="989329">
                  <a:moveTo>
                    <a:pt x="26669" y="344170"/>
                  </a:moveTo>
                  <a:lnTo>
                    <a:pt x="0" y="344170"/>
                  </a:lnTo>
                  <a:lnTo>
                    <a:pt x="0" y="347980"/>
                  </a:lnTo>
                  <a:lnTo>
                    <a:pt x="26669" y="347980"/>
                  </a:lnTo>
                  <a:lnTo>
                    <a:pt x="26669" y="344170"/>
                  </a:lnTo>
                  <a:close/>
                </a:path>
                <a:path w="26669" h="989329">
                  <a:moveTo>
                    <a:pt x="26669" y="347980"/>
                  </a:moveTo>
                  <a:lnTo>
                    <a:pt x="0" y="347980"/>
                  </a:lnTo>
                  <a:lnTo>
                    <a:pt x="0" y="350520"/>
                  </a:lnTo>
                  <a:lnTo>
                    <a:pt x="26669" y="350520"/>
                  </a:lnTo>
                  <a:lnTo>
                    <a:pt x="26669" y="347980"/>
                  </a:lnTo>
                  <a:close/>
                </a:path>
                <a:path w="26669" h="989329">
                  <a:moveTo>
                    <a:pt x="26669" y="350520"/>
                  </a:moveTo>
                  <a:lnTo>
                    <a:pt x="0" y="350520"/>
                  </a:lnTo>
                  <a:lnTo>
                    <a:pt x="0" y="354330"/>
                  </a:lnTo>
                  <a:lnTo>
                    <a:pt x="26669" y="354330"/>
                  </a:lnTo>
                  <a:lnTo>
                    <a:pt x="26669" y="350520"/>
                  </a:lnTo>
                  <a:close/>
                </a:path>
                <a:path w="26669" h="989329">
                  <a:moveTo>
                    <a:pt x="26669" y="354330"/>
                  </a:moveTo>
                  <a:lnTo>
                    <a:pt x="0" y="354330"/>
                  </a:lnTo>
                  <a:lnTo>
                    <a:pt x="0" y="356870"/>
                  </a:lnTo>
                  <a:lnTo>
                    <a:pt x="26669" y="356870"/>
                  </a:lnTo>
                  <a:lnTo>
                    <a:pt x="26669" y="354330"/>
                  </a:lnTo>
                  <a:close/>
                </a:path>
                <a:path w="26669" h="989329">
                  <a:moveTo>
                    <a:pt x="26669" y="356870"/>
                  </a:moveTo>
                  <a:lnTo>
                    <a:pt x="0" y="356870"/>
                  </a:lnTo>
                  <a:lnTo>
                    <a:pt x="0" y="360680"/>
                  </a:lnTo>
                  <a:lnTo>
                    <a:pt x="26669" y="360680"/>
                  </a:lnTo>
                  <a:lnTo>
                    <a:pt x="26669" y="356870"/>
                  </a:lnTo>
                  <a:close/>
                </a:path>
                <a:path w="26669" h="989329">
                  <a:moveTo>
                    <a:pt x="26669" y="360680"/>
                  </a:moveTo>
                  <a:lnTo>
                    <a:pt x="0" y="360680"/>
                  </a:lnTo>
                  <a:lnTo>
                    <a:pt x="0" y="363220"/>
                  </a:lnTo>
                  <a:lnTo>
                    <a:pt x="26669" y="363220"/>
                  </a:lnTo>
                  <a:lnTo>
                    <a:pt x="26669" y="360680"/>
                  </a:lnTo>
                  <a:close/>
                </a:path>
                <a:path w="26669" h="989329">
                  <a:moveTo>
                    <a:pt x="26669" y="363220"/>
                  </a:moveTo>
                  <a:lnTo>
                    <a:pt x="0" y="363220"/>
                  </a:lnTo>
                  <a:lnTo>
                    <a:pt x="0" y="367030"/>
                  </a:lnTo>
                  <a:lnTo>
                    <a:pt x="26669" y="367030"/>
                  </a:lnTo>
                  <a:lnTo>
                    <a:pt x="26669" y="363220"/>
                  </a:lnTo>
                  <a:close/>
                </a:path>
                <a:path w="26669" h="989329">
                  <a:moveTo>
                    <a:pt x="26669" y="367030"/>
                  </a:moveTo>
                  <a:lnTo>
                    <a:pt x="0" y="367030"/>
                  </a:lnTo>
                  <a:lnTo>
                    <a:pt x="0" y="375920"/>
                  </a:lnTo>
                  <a:lnTo>
                    <a:pt x="26669" y="375920"/>
                  </a:lnTo>
                  <a:lnTo>
                    <a:pt x="26669" y="367030"/>
                  </a:lnTo>
                  <a:close/>
                </a:path>
                <a:path w="26669" h="989329">
                  <a:moveTo>
                    <a:pt x="26669" y="375920"/>
                  </a:moveTo>
                  <a:lnTo>
                    <a:pt x="0" y="375920"/>
                  </a:lnTo>
                  <a:lnTo>
                    <a:pt x="0" y="379730"/>
                  </a:lnTo>
                  <a:lnTo>
                    <a:pt x="26669" y="379730"/>
                  </a:lnTo>
                  <a:lnTo>
                    <a:pt x="26669" y="375920"/>
                  </a:lnTo>
                  <a:close/>
                </a:path>
                <a:path w="26669" h="989329">
                  <a:moveTo>
                    <a:pt x="26669" y="379730"/>
                  </a:moveTo>
                  <a:lnTo>
                    <a:pt x="0" y="379730"/>
                  </a:lnTo>
                  <a:lnTo>
                    <a:pt x="0" y="382270"/>
                  </a:lnTo>
                  <a:lnTo>
                    <a:pt x="26669" y="382270"/>
                  </a:lnTo>
                  <a:lnTo>
                    <a:pt x="26669" y="379730"/>
                  </a:lnTo>
                  <a:close/>
                </a:path>
                <a:path w="26669" h="989329">
                  <a:moveTo>
                    <a:pt x="26669" y="382270"/>
                  </a:moveTo>
                  <a:lnTo>
                    <a:pt x="0" y="382270"/>
                  </a:lnTo>
                  <a:lnTo>
                    <a:pt x="0" y="386080"/>
                  </a:lnTo>
                  <a:lnTo>
                    <a:pt x="26669" y="386080"/>
                  </a:lnTo>
                  <a:lnTo>
                    <a:pt x="26669" y="382270"/>
                  </a:lnTo>
                  <a:close/>
                </a:path>
                <a:path w="26669" h="989329">
                  <a:moveTo>
                    <a:pt x="26669" y="386080"/>
                  </a:moveTo>
                  <a:lnTo>
                    <a:pt x="0" y="386080"/>
                  </a:lnTo>
                  <a:lnTo>
                    <a:pt x="0" y="388620"/>
                  </a:lnTo>
                  <a:lnTo>
                    <a:pt x="26669" y="388620"/>
                  </a:lnTo>
                  <a:lnTo>
                    <a:pt x="26669" y="386080"/>
                  </a:lnTo>
                  <a:close/>
                </a:path>
                <a:path w="26669" h="989329">
                  <a:moveTo>
                    <a:pt x="26669" y="388620"/>
                  </a:moveTo>
                  <a:lnTo>
                    <a:pt x="0" y="388620"/>
                  </a:lnTo>
                  <a:lnTo>
                    <a:pt x="0" y="392430"/>
                  </a:lnTo>
                  <a:lnTo>
                    <a:pt x="26669" y="392430"/>
                  </a:lnTo>
                  <a:lnTo>
                    <a:pt x="26669" y="388620"/>
                  </a:lnTo>
                  <a:close/>
                </a:path>
                <a:path w="26669" h="989329">
                  <a:moveTo>
                    <a:pt x="26669" y="392430"/>
                  </a:moveTo>
                  <a:lnTo>
                    <a:pt x="0" y="392430"/>
                  </a:lnTo>
                  <a:lnTo>
                    <a:pt x="0" y="401320"/>
                  </a:lnTo>
                  <a:lnTo>
                    <a:pt x="26669" y="401320"/>
                  </a:lnTo>
                  <a:lnTo>
                    <a:pt x="26669" y="392430"/>
                  </a:lnTo>
                  <a:close/>
                </a:path>
                <a:path w="26669" h="989329">
                  <a:moveTo>
                    <a:pt x="26669" y="401320"/>
                  </a:moveTo>
                  <a:lnTo>
                    <a:pt x="0" y="401320"/>
                  </a:lnTo>
                  <a:lnTo>
                    <a:pt x="0" y="405130"/>
                  </a:lnTo>
                  <a:lnTo>
                    <a:pt x="26669" y="405130"/>
                  </a:lnTo>
                  <a:lnTo>
                    <a:pt x="26669" y="401320"/>
                  </a:lnTo>
                  <a:close/>
                </a:path>
                <a:path w="26669" h="989329">
                  <a:moveTo>
                    <a:pt x="26669" y="405130"/>
                  </a:moveTo>
                  <a:lnTo>
                    <a:pt x="0" y="405130"/>
                  </a:lnTo>
                  <a:lnTo>
                    <a:pt x="0" y="407670"/>
                  </a:lnTo>
                  <a:lnTo>
                    <a:pt x="26669" y="407670"/>
                  </a:lnTo>
                  <a:lnTo>
                    <a:pt x="26669" y="405130"/>
                  </a:lnTo>
                  <a:close/>
                </a:path>
                <a:path w="26669" h="989329">
                  <a:moveTo>
                    <a:pt x="26669" y="407670"/>
                  </a:moveTo>
                  <a:lnTo>
                    <a:pt x="0" y="407670"/>
                  </a:lnTo>
                  <a:lnTo>
                    <a:pt x="0" y="411480"/>
                  </a:lnTo>
                  <a:lnTo>
                    <a:pt x="26669" y="411480"/>
                  </a:lnTo>
                  <a:lnTo>
                    <a:pt x="26669" y="407670"/>
                  </a:lnTo>
                  <a:close/>
                </a:path>
                <a:path w="26669" h="989329">
                  <a:moveTo>
                    <a:pt x="26669" y="411480"/>
                  </a:moveTo>
                  <a:lnTo>
                    <a:pt x="0" y="411480"/>
                  </a:lnTo>
                  <a:lnTo>
                    <a:pt x="0" y="414020"/>
                  </a:lnTo>
                  <a:lnTo>
                    <a:pt x="26669" y="414020"/>
                  </a:lnTo>
                  <a:lnTo>
                    <a:pt x="26669" y="411480"/>
                  </a:lnTo>
                  <a:close/>
                </a:path>
                <a:path w="26669" h="989329">
                  <a:moveTo>
                    <a:pt x="26669" y="414020"/>
                  </a:moveTo>
                  <a:lnTo>
                    <a:pt x="0" y="414020"/>
                  </a:lnTo>
                  <a:lnTo>
                    <a:pt x="0" y="417830"/>
                  </a:lnTo>
                  <a:lnTo>
                    <a:pt x="26669" y="417830"/>
                  </a:lnTo>
                  <a:lnTo>
                    <a:pt x="26669" y="414020"/>
                  </a:lnTo>
                  <a:close/>
                </a:path>
                <a:path w="26669" h="989329">
                  <a:moveTo>
                    <a:pt x="26669" y="417830"/>
                  </a:moveTo>
                  <a:lnTo>
                    <a:pt x="0" y="417830"/>
                  </a:lnTo>
                  <a:lnTo>
                    <a:pt x="0" y="420370"/>
                  </a:lnTo>
                  <a:lnTo>
                    <a:pt x="26669" y="420370"/>
                  </a:lnTo>
                  <a:lnTo>
                    <a:pt x="26669" y="417830"/>
                  </a:lnTo>
                  <a:close/>
                </a:path>
                <a:path w="26669" h="989329">
                  <a:moveTo>
                    <a:pt x="26669" y="420370"/>
                  </a:moveTo>
                  <a:lnTo>
                    <a:pt x="0" y="420370"/>
                  </a:lnTo>
                  <a:lnTo>
                    <a:pt x="0" y="424180"/>
                  </a:lnTo>
                  <a:lnTo>
                    <a:pt x="26669" y="424180"/>
                  </a:lnTo>
                  <a:lnTo>
                    <a:pt x="26669" y="420370"/>
                  </a:lnTo>
                  <a:close/>
                </a:path>
                <a:path w="26669" h="989329">
                  <a:moveTo>
                    <a:pt x="26669" y="424180"/>
                  </a:moveTo>
                  <a:lnTo>
                    <a:pt x="0" y="424180"/>
                  </a:lnTo>
                  <a:lnTo>
                    <a:pt x="0" y="426720"/>
                  </a:lnTo>
                  <a:lnTo>
                    <a:pt x="26669" y="426720"/>
                  </a:lnTo>
                  <a:lnTo>
                    <a:pt x="26669" y="424180"/>
                  </a:lnTo>
                  <a:close/>
                </a:path>
                <a:path w="26669" h="989329">
                  <a:moveTo>
                    <a:pt x="26669" y="426720"/>
                  </a:moveTo>
                  <a:lnTo>
                    <a:pt x="0" y="426720"/>
                  </a:lnTo>
                  <a:lnTo>
                    <a:pt x="0" y="433070"/>
                  </a:lnTo>
                  <a:lnTo>
                    <a:pt x="26669" y="433070"/>
                  </a:lnTo>
                  <a:lnTo>
                    <a:pt x="26669" y="426720"/>
                  </a:lnTo>
                  <a:close/>
                </a:path>
                <a:path w="26669" h="989329">
                  <a:moveTo>
                    <a:pt x="26669" y="433070"/>
                  </a:moveTo>
                  <a:lnTo>
                    <a:pt x="0" y="433070"/>
                  </a:lnTo>
                  <a:lnTo>
                    <a:pt x="0" y="443230"/>
                  </a:lnTo>
                  <a:lnTo>
                    <a:pt x="26669" y="443230"/>
                  </a:lnTo>
                  <a:lnTo>
                    <a:pt x="26669" y="433070"/>
                  </a:lnTo>
                  <a:close/>
                </a:path>
                <a:path w="26669" h="989329">
                  <a:moveTo>
                    <a:pt x="26669" y="443230"/>
                  </a:moveTo>
                  <a:lnTo>
                    <a:pt x="0" y="443230"/>
                  </a:lnTo>
                  <a:lnTo>
                    <a:pt x="0" y="445770"/>
                  </a:lnTo>
                  <a:lnTo>
                    <a:pt x="26669" y="445770"/>
                  </a:lnTo>
                  <a:lnTo>
                    <a:pt x="26669" y="443230"/>
                  </a:lnTo>
                  <a:close/>
                </a:path>
                <a:path w="26669" h="989329">
                  <a:moveTo>
                    <a:pt x="26669" y="445770"/>
                  </a:moveTo>
                  <a:lnTo>
                    <a:pt x="0" y="445770"/>
                  </a:lnTo>
                  <a:lnTo>
                    <a:pt x="0" y="449580"/>
                  </a:lnTo>
                  <a:lnTo>
                    <a:pt x="26669" y="449580"/>
                  </a:lnTo>
                  <a:lnTo>
                    <a:pt x="26669" y="445770"/>
                  </a:lnTo>
                  <a:close/>
                </a:path>
                <a:path w="26669" h="989329">
                  <a:moveTo>
                    <a:pt x="26669" y="449580"/>
                  </a:moveTo>
                  <a:lnTo>
                    <a:pt x="0" y="449580"/>
                  </a:lnTo>
                  <a:lnTo>
                    <a:pt x="0" y="452120"/>
                  </a:lnTo>
                  <a:lnTo>
                    <a:pt x="26669" y="452120"/>
                  </a:lnTo>
                  <a:lnTo>
                    <a:pt x="26669" y="449580"/>
                  </a:lnTo>
                  <a:close/>
                </a:path>
                <a:path w="26669" h="989329">
                  <a:moveTo>
                    <a:pt x="26669" y="452120"/>
                  </a:moveTo>
                  <a:lnTo>
                    <a:pt x="0" y="452120"/>
                  </a:lnTo>
                  <a:lnTo>
                    <a:pt x="0" y="455930"/>
                  </a:lnTo>
                  <a:lnTo>
                    <a:pt x="26669" y="455930"/>
                  </a:lnTo>
                  <a:lnTo>
                    <a:pt x="26669" y="452120"/>
                  </a:lnTo>
                  <a:close/>
                </a:path>
                <a:path w="26669" h="989329">
                  <a:moveTo>
                    <a:pt x="26669" y="455930"/>
                  </a:moveTo>
                  <a:lnTo>
                    <a:pt x="0" y="455930"/>
                  </a:lnTo>
                  <a:lnTo>
                    <a:pt x="0" y="458470"/>
                  </a:lnTo>
                  <a:lnTo>
                    <a:pt x="26669" y="458470"/>
                  </a:lnTo>
                  <a:lnTo>
                    <a:pt x="26669" y="455930"/>
                  </a:lnTo>
                  <a:close/>
                </a:path>
                <a:path w="26669" h="989329">
                  <a:moveTo>
                    <a:pt x="26669" y="458470"/>
                  </a:moveTo>
                  <a:lnTo>
                    <a:pt x="0" y="458470"/>
                  </a:lnTo>
                  <a:lnTo>
                    <a:pt x="0" y="462280"/>
                  </a:lnTo>
                  <a:lnTo>
                    <a:pt x="26669" y="462280"/>
                  </a:lnTo>
                  <a:lnTo>
                    <a:pt x="26669" y="458470"/>
                  </a:lnTo>
                  <a:close/>
                </a:path>
                <a:path w="26669" h="989329">
                  <a:moveTo>
                    <a:pt x="26669" y="462280"/>
                  </a:moveTo>
                  <a:lnTo>
                    <a:pt x="0" y="462280"/>
                  </a:lnTo>
                  <a:lnTo>
                    <a:pt x="0" y="468630"/>
                  </a:lnTo>
                  <a:lnTo>
                    <a:pt x="26669" y="468630"/>
                  </a:lnTo>
                  <a:lnTo>
                    <a:pt x="26669" y="462280"/>
                  </a:lnTo>
                  <a:close/>
                </a:path>
                <a:path w="26669" h="989329">
                  <a:moveTo>
                    <a:pt x="26669" y="468630"/>
                  </a:moveTo>
                  <a:lnTo>
                    <a:pt x="0" y="468630"/>
                  </a:lnTo>
                  <a:lnTo>
                    <a:pt x="0" y="471170"/>
                  </a:lnTo>
                  <a:lnTo>
                    <a:pt x="26669" y="471170"/>
                  </a:lnTo>
                  <a:lnTo>
                    <a:pt x="26669" y="468630"/>
                  </a:lnTo>
                  <a:close/>
                </a:path>
                <a:path w="26669" h="989329">
                  <a:moveTo>
                    <a:pt x="26669" y="471170"/>
                  </a:moveTo>
                  <a:lnTo>
                    <a:pt x="0" y="471170"/>
                  </a:lnTo>
                  <a:lnTo>
                    <a:pt x="0" y="477520"/>
                  </a:lnTo>
                  <a:lnTo>
                    <a:pt x="26669" y="477520"/>
                  </a:lnTo>
                  <a:lnTo>
                    <a:pt x="26669" y="471170"/>
                  </a:lnTo>
                  <a:close/>
                </a:path>
                <a:path w="26669" h="989329">
                  <a:moveTo>
                    <a:pt x="26669" y="477520"/>
                  </a:moveTo>
                  <a:lnTo>
                    <a:pt x="0" y="477520"/>
                  </a:lnTo>
                  <a:lnTo>
                    <a:pt x="0" y="483870"/>
                  </a:lnTo>
                  <a:lnTo>
                    <a:pt x="26669" y="483870"/>
                  </a:lnTo>
                  <a:lnTo>
                    <a:pt x="26669" y="477520"/>
                  </a:lnTo>
                  <a:close/>
                </a:path>
                <a:path w="26669" h="989329">
                  <a:moveTo>
                    <a:pt x="26669" y="483870"/>
                  </a:moveTo>
                  <a:lnTo>
                    <a:pt x="0" y="483870"/>
                  </a:lnTo>
                  <a:lnTo>
                    <a:pt x="0" y="490220"/>
                  </a:lnTo>
                  <a:lnTo>
                    <a:pt x="26669" y="490220"/>
                  </a:lnTo>
                  <a:lnTo>
                    <a:pt x="26669" y="483870"/>
                  </a:lnTo>
                  <a:close/>
                </a:path>
                <a:path w="26669" h="989329">
                  <a:moveTo>
                    <a:pt x="26669" y="490220"/>
                  </a:moveTo>
                  <a:lnTo>
                    <a:pt x="0" y="490220"/>
                  </a:lnTo>
                  <a:lnTo>
                    <a:pt x="0" y="494030"/>
                  </a:lnTo>
                  <a:lnTo>
                    <a:pt x="26669" y="494030"/>
                  </a:lnTo>
                  <a:lnTo>
                    <a:pt x="26669" y="490220"/>
                  </a:lnTo>
                  <a:close/>
                </a:path>
                <a:path w="26669" h="989329">
                  <a:moveTo>
                    <a:pt x="26669" y="494030"/>
                  </a:moveTo>
                  <a:lnTo>
                    <a:pt x="0" y="494030"/>
                  </a:lnTo>
                  <a:lnTo>
                    <a:pt x="0" y="496570"/>
                  </a:lnTo>
                  <a:lnTo>
                    <a:pt x="26669" y="496570"/>
                  </a:lnTo>
                  <a:lnTo>
                    <a:pt x="26669" y="494030"/>
                  </a:lnTo>
                  <a:close/>
                </a:path>
                <a:path w="26669" h="989329">
                  <a:moveTo>
                    <a:pt x="26669" y="496570"/>
                  </a:moveTo>
                  <a:lnTo>
                    <a:pt x="0" y="496570"/>
                  </a:lnTo>
                  <a:lnTo>
                    <a:pt x="0" y="500380"/>
                  </a:lnTo>
                  <a:lnTo>
                    <a:pt x="26669" y="500380"/>
                  </a:lnTo>
                  <a:lnTo>
                    <a:pt x="26669" y="496570"/>
                  </a:lnTo>
                  <a:close/>
                </a:path>
                <a:path w="26669" h="989329">
                  <a:moveTo>
                    <a:pt x="26669" y="500380"/>
                  </a:moveTo>
                  <a:lnTo>
                    <a:pt x="0" y="500380"/>
                  </a:lnTo>
                  <a:lnTo>
                    <a:pt x="0" y="502920"/>
                  </a:lnTo>
                  <a:lnTo>
                    <a:pt x="26669" y="502920"/>
                  </a:lnTo>
                  <a:lnTo>
                    <a:pt x="26669" y="500380"/>
                  </a:lnTo>
                  <a:close/>
                </a:path>
                <a:path w="26669" h="989329">
                  <a:moveTo>
                    <a:pt x="26669" y="591820"/>
                  </a:moveTo>
                  <a:lnTo>
                    <a:pt x="8890" y="591820"/>
                  </a:lnTo>
                  <a:lnTo>
                    <a:pt x="8890" y="594360"/>
                  </a:lnTo>
                  <a:lnTo>
                    <a:pt x="13969" y="594360"/>
                  </a:lnTo>
                  <a:lnTo>
                    <a:pt x="13969" y="595630"/>
                  </a:lnTo>
                  <a:lnTo>
                    <a:pt x="16509" y="595630"/>
                  </a:lnTo>
                  <a:lnTo>
                    <a:pt x="16509" y="596900"/>
                  </a:lnTo>
                  <a:lnTo>
                    <a:pt x="22859" y="596900"/>
                  </a:lnTo>
                  <a:lnTo>
                    <a:pt x="22859" y="598170"/>
                  </a:lnTo>
                  <a:lnTo>
                    <a:pt x="26669" y="598170"/>
                  </a:lnTo>
                  <a:lnTo>
                    <a:pt x="26669" y="591820"/>
                  </a:lnTo>
                  <a:close/>
                </a:path>
                <a:path w="26669" h="989329">
                  <a:moveTo>
                    <a:pt x="26669" y="585470"/>
                  </a:moveTo>
                  <a:lnTo>
                    <a:pt x="0" y="585470"/>
                  </a:lnTo>
                  <a:lnTo>
                    <a:pt x="0" y="591820"/>
                  </a:lnTo>
                  <a:lnTo>
                    <a:pt x="3809" y="591820"/>
                  </a:lnTo>
                  <a:lnTo>
                    <a:pt x="3809" y="590550"/>
                  </a:lnTo>
                  <a:lnTo>
                    <a:pt x="26669" y="590550"/>
                  </a:lnTo>
                  <a:lnTo>
                    <a:pt x="26669" y="585470"/>
                  </a:lnTo>
                  <a:close/>
                </a:path>
                <a:path w="26669" h="989329">
                  <a:moveTo>
                    <a:pt x="26669" y="579120"/>
                  </a:moveTo>
                  <a:lnTo>
                    <a:pt x="0" y="579120"/>
                  </a:lnTo>
                  <a:lnTo>
                    <a:pt x="0" y="584200"/>
                  </a:lnTo>
                  <a:lnTo>
                    <a:pt x="26669" y="584200"/>
                  </a:lnTo>
                  <a:lnTo>
                    <a:pt x="26669" y="579120"/>
                  </a:lnTo>
                  <a:close/>
                </a:path>
                <a:path w="26669" h="989329">
                  <a:moveTo>
                    <a:pt x="26669" y="572770"/>
                  </a:moveTo>
                  <a:lnTo>
                    <a:pt x="0" y="572770"/>
                  </a:lnTo>
                  <a:lnTo>
                    <a:pt x="0" y="577850"/>
                  </a:lnTo>
                  <a:lnTo>
                    <a:pt x="26669" y="577850"/>
                  </a:lnTo>
                  <a:lnTo>
                    <a:pt x="26669" y="572770"/>
                  </a:lnTo>
                  <a:close/>
                </a:path>
                <a:path w="26669" h="989329">
                  <a:moveTo>
                    <a:pt x="26669" y="566420"/>
                  </a:moveTo>
                  <a:lnTo>
                    <a:pt x="0" y="566420"/>
                  </a:lnTo>
                  <a:lnTo>
                    <a:pt x="0" y="571500"/>
                  </a:lnTo>
                  <a:lnTo>
                    <a:pt x="26669" y="571500"/>
                  </a:lnTo>
                  <a:lnTo>
                    <a:pt x="26669" y="566420"/>
                  </a:lnTo>
                  <a:close/>
                </a:path>
                <a:path w="26669" h="989329">
                  <a:moveTo>
                    <a:pt x="26669" y="560070"/>
                  </a:moveTo>
                  <a:lnTo>
                    <a:pt x="0" y="560070"/>
                  </a:lnTo>
                  <a:lnTo>
                    <a:pt x="0" y="565150"/>
                  </a:lnTo>
                  <a:lnTo>
                    <a:pt x="26669" y="565150"/>
                  </a:lnTo>
                  <a:lnTo>
                    <a:pt x="26669" y="560070"/>
                  </a:lnTo>
                  <a:close/>
                </a:path>
                <a:path w="26669" h="989329">
                  <a:moveTo>
                    <a:pt x="26669" y="553720"/>
                  </a:moveTo>
                  <a:lnTo>
                    <a:pt x="0" y="553720"/>
                  </a:lnTo>
                  <a:lnTo>
                    <a:pt x="0" y="558800"/>
                  </a:lnTo>
                  <a:lnTo>
                    <a:pt x="26669" y="558800"/>
                  </a:lnTo>
                  <a:lnTo>
                    <a:pt x="26669" y="553720"/>
                  </a:lnTo>
                  <a:close/>
                </a:path>
                <a:path w="26669" h="989329">
                  <a:moveTo>
                    <a:pt x="26669" y="547370"/>
                  </a:moveTo>
                  <a:lnTo>
                    <a:pt x="0" y="547370"/>
                  </a:lnTo>
                  <a:lnTo>
                    <a:pt x="0" y="552450"/>
                  </a:lnTo>
                  <a:lnTo>
                    <a:pt x="26669" y="552450"/>
                  </a:lnTo>
                  <a:lnTo>
                    <a:pt x="26669" y="547370"/>
                  </a:lnTo>
                  <a:close/>
                </a:path>
                <a:path w="26669" h="989329">
                  <a:moveTo>
                    <a:pt x="26669" y="541020"/>
                  </a:moveTo>
                  <a:lnTo>
                    <a:pt x="0" y="541020"/>
                  </a:lnTo>
                  <a:lnTo>
                    <a:pt x="0" y="546100"/>
                  </a:lnTo>
                  <a:lnTo>
                    <a:pt x="26669" y="546100"/>
                  </a:lnTo>
                  <a:lnTo>
                    <a:pt x="26669" y="541020"/>
                  </a:lnTo>
                  <a:close/>
                </a:path>
                <a:path w="26669" h="989329">
                  <a:moveTo>
                    <a:pt x="26669" y="534670"/>
                  </a:moveTo>
                  <a:lnTo>
                    <a:pt x="0" y="534670"/>
                  </a:lnTo>
                  <a:lnTo>
                    <a:pt x="0" y="539750"/>
                  </a:lnTo>
                  <a:lnTo>
                    <a:pt x="26669" y="539750"/>
                  </a:lnTo>
                  <a:lnTo>
                    <a:pt x="26669" y="534670"/>
                  </a:lnTo>
                  <a:close/>
                </a:path>
                <a:path w="26669" h="989329">
                  <a:moveTo>
                    <a:pt x="26669" y="528320"/>
                  </a:moveTo>
                  <a:lnTo>
                    <a:pt x="0" y="528320"/>
                  </a:lnTo>
                  <a:lnTo>
                    <a:pt x="0" y="533400"/>
                  </a:lnTo>
                  <a:lnTo>
                    <a:pt x="26669" y="533400"/>
                  </a:lnTo>
                  <a:lnTo>
                    <a:pt x="26669" y="528320"/>
                  </a:lnTo>
                  <a:close/>
                </a:path>
                <a:path w="26669" h="989329">
                  <a:moveTo>
                    <a:pt x="26669" y="521970"/>
                  </a:moveTo>
                  <a:lnTo>
                    <a:pt x="0" y="521970"/>
                  </a:lnTo>
                  <a:lnTo>
                    <a:pt x="0" y="527050"/>
                  </a:lnTo>
                  <a:lnTo>
                    <a:pt x="26669" y="527050"/>
                  </a:lnTo>
                  <a:lnTo>
                    <a:pt x="26669" y="521970"/>
                  </a:lnTo>
                  <a:close/>
                </a:path>
                <a:path w="26669" h="989329">
                  <a:moveTo>
                    <a:pt x="26669" y="515620"/>
                  </a:moveTo>
                  <a:lnTo>
                    <a:pt x="0" y="515620"/>
                  </a:lnTo>
                  <a:lnTo>
                    <a:pt x="0" y="520700"/>
                  </a:lnTo>
                  <a:lnTo>
                    <a:pt x="26669" y="520700"/>
                  </a:lnTo>
                  <a:lnTo>
                    <a:pt x="26669" y="515620"/>
                  </a:lnTo>
                  <a:close/>
                </a:path>
                <a:path w="26669" h="989329">
                  <a:moveTo>
                    <a:pt x="26669" y="509270"/>
                  </a:moveTo>
                  <a:lnTo>
                    <a:pt x="0" y="509270"/>
                  </a:lnTo>
                  <a:lnTo>
                    <a:pt x="0" y="514350"/>
                  </a:lnTo>
                  <a:lnTo>
                    <a:pt x="26669" y="514350"/>
                  </a:lnTo>
                  <a:lnTo>
                    <a:pt x="26669" y="509270"/>
                  </a:lnTo>
                  <a:close/>
                </a:path>
                <a:path w="26669" h="989329">
                  <a:moveTo>
                    <a:pt x="26669" y="504190"/>
                  </a:moveTo>
                  <a:lnTo>
                    <a:pt x="0" y="504190"/>
                  </a:lnTo>
                  <a:lnTo>
                    <a:pt x="0" y="508000"/>
                  </a:lnTo>
                  <a:lnTo>
                    <a:pt x="26669" y="508000"/>
                  </a:lnTo>
                  <a:lnTo>
                    <a:pt x="26669" y="504190"/>
                  </a:lnTo>
                  <a:close/>
                </a:path>
                <a:path w="26669" h="989329">
                  <a:moveTo>
                    <a:pt x="26669" y="986790"/>
                  </a:moveTo>
                  <a:lnTo>
                    <a:pt x="0" y="986790"/>
                  </a:lnTo>
                  <a:lnTo>
                    <a:pt x="0" y="989330"/>
                  </a:lnTo>
                  <a:lnTo>
                    <a:pt x="26669" y="989330"/>
                  </a:lnTo>
                  <a:lnTo>
                    <a:pt x="26669" y="986790"/>
                  </a:lnTo>
                  <a:close/>
                </a:path>
                <a:path w="26669" h="989329">
                  <a:moveTo>
                    <a:pt x="26669" y="984250"/>
                  </a:moveTo>
                  <a:lnTo>
                    <a:pt x="0" y="984250"/>
                  </a:lnTo>
                  <a:lnTo>
                    <a:pt x="0" y="985520"/>
                  </a:lnTo>
                  <a:lnTo>
                    <a:pt x="26669" y="985520"/>
                  </a:lnTo>
                  <a:lnTo>
                    <a:pt x="26669" y="984250"/>
                  </a:lnTo>
                  <a:close/>
                </a:path>
                <a:path w="26669" h="989329">
                  <a:moveTo>
                    <a:pt x="26669" y="980440"/>
                  </a:moveTo>
                  <a:lnTo>
                    <a:pt x="0" y="980440"/>
                  </a:lnTo>
                  <a:lnTo>
                    <a:pt x="0" y="982980"/>
                  </a:lnTo>
                  <a:lnTo>
                    <a:pt x="26669" y="982980"/>
                  </a:lnTo>
                  <a:lnTo>
                    <a:pt x="26669" y="980440"/>
                  </a:lnTo>
                  <a:close/>
                </a:path>
                <a:path w="26669" h="989329">
                  <a:moveTo>
                    <a:pt x="26669" y="977900"/>
                  </a:moveTo>
                  <a:lnTo>
                    <a:pt x="0" y="977900"/>
                  </a:lnTo>
                  <a:lnTo>
                    <a:pt x="0" y="979170"/>
                  </a:lnTo>
                  <a:lnTo>
                    <a:pt x="26669" y="979170"/>
                  </a:lnTo>
                  <a:lnTo>
                    <a:pt x="26669" y="977900"/>
                  </a:lnTo>
                  <a:close/>
                </a:path>
                <a:path w="26669" h="989329">
                  <a:moveTo>
                    <a:pt x="26669" y="974090"/>
                  </a:moveTo>
                  <a:lnTo>
                    <a:pt x="0" y="974090"/>
                  </a:lnTo>
                  <a:lnTo>
                    <a:pt x="0" y="976630"/>
                  </a:lnTo>
                  <a:lnTo>
                    <a:pt x="26669" y="976630"/>
                  </a:lnTo>
                  <a:lnTo>
                    <a:pt x="26669" y="974090"/>
                  </a:lnTo>
                  <a:close/>
                </a:path>
                <a:path w="26669" h="989329">
                  <a:moveTo>
                    <a:pt x="26669" y="971550"/>
                  </a:moveTo>
                  <a:lnTo>
                    <a:pt x="0" y="971550"/>
                  </a:lnTo>
                  <a:lnTo>
                    <a:pt x="0" y="972820"/>
                  </a:lnTo>
                  <a:lnTo>
                    <a:pt x="26669" y="972820"/>
                  </a:lnTo>
                  <a:lnTo>
                    <a:pt x="26669" y="971550"/>
                  </a:lnTo>
                  <a:close/>
                </a:path>
                <a:path w="26669" h="989329">
                  <a:moveTo>
                    <a:pt x="26669" y="967740"/>
                  </a:moveTo>
                  <a:lnTo>
                    <a:pt x="0" y="967740"/>
                  </a:lnTo>
                  <a:lnTo>
                    <a:pt x="0" y="970280"/>
                  </a:lnTo>
                  <a:lnTo>
                    <a:pt x="26669" y="970280"/>
                  </a:lnTo>
                  <a:lnTo>
                    <a:pt x="26669" y="967740"/>
                  </a:lnTo>
                  <a:close/>
                </a:path>
                <a:path w="26669" h="989329">
                  <a:moveTo>
                    <a:pt x="26669" y="965200"/>
                  </a:moveTo>
                  <a:lnTo>
                    <a:pt x="0" y="965200"/>
                  </a:lnTo>
                  <a:lnTo>
                    <a:pt x="0" y="966470"/>
                  </a:lnTo>
                  <a:lnTo>
                    <a:pt x="26669" y="966470"/>
                  </a:lnTo>
                  <a:lnTo>
                    <a:pt x="26669" y="965200"/>
                  </a:lnTo>
                  <a:close/>
                </a:path>
                <a:path w="26669" h="989329">
                  <a:moveTo>
                    <a:pt x="26669" y="961390"/>
                  </a:moveTo>
                  <a:lnTo>
                    <a:pt x="0" y="961390"/>
                  </a:lnTo>
                  <a:lnTo>
                    <a:pt x="0" y="963930"/>
                  </a:lnTo>
                  <a:lnTo>
                    <a:pt x="26669" y="963930"/>
                  </a:lnTo>
                  <a:lnTo>
                    <a:pt x="26669" y="961390"/>
                  </a:lnTo>
                  <a:close/>
                </a:path>
                <a:path w="26669" h="989329">
                  <a:moveTo>
                    <a:pt x="26669" y="958850"/>
                  </a:moveTo>
                  <a:lnTo>
                    <a:pt x="0" y="958850"/>
                  </a:lnTo>
                  <a:lnTo>
                    <a:pt x="0" y="960120"/>
                  </a:lnTo>
                  <a:lnTo>
                    <a:pt x="26669" y="960120"/>
                  </a:lnTo>
                  <a:lnTo>
                    <a:pt x="26669" y="958850"/>
                  </a:lnTo>
                  <a:close/>
                </a:path>
                <a:path w="26669" h="989329">
                  <a:moveTo>
                    <a:pt x="26669" y="955040"/>
                  </a:moveTo>
                  <a:lnTo>
                    <a:pt x="0" y="955040"/>
                  </a:lnTo>
                  <a:lnTo>
                    <a:pt x="0" y="957580"/>
                  </a:lnTo>
                  <a:lnTo>
                    <a:pt x="26669" y="957580"/>
                  </a:lnTo>
                  <a:lnTo>
                    <a:pt x="26669" y="955040"/>
                  </a:lnTo>
                  <a:close/>
                </a:path>
                <a:path w="26669" h="989329">
                  <a:moveTo>
                    <a:pt x="26669" y="952500"/>
                  </a:moveTo>
                  <a:lnTo>
                    <a:pt x="0" y="952500"/>
                  </a:lnTo>
                  <a:lnTo>
                    <a:pt x="0" y="953770"/>
                  </a:lnTo>
                  <a:lnTo>
                    <a:pt x="26669" y="953770"/>
                  </a:lnTo>
                  <a:lnTo>
                    <a:pt x="26669" y="952500"/>
                  </a:lnTo>
                  <a:close/>
                </a:path>
                <a:path w="26669" h="989329">
                  <a:moveTo>
                    <a:pt x="26669" y="948690"/>
                  </a:moveTo>
                  <a:lnTo>
                    <a:pt x="0" y="948690"/>
                  </a:lnTo>
                  <a:lnTo>
                    <a:pt x="0" y="951230"/>
                  </a:lnTo>
                  <a:lnTo>
                    <a:pt x="26669" y="951230"/>
                  </a:lnTo>
                  <a:lnTo>
                    <a:pt x="26669" y="948690"/>
                  </a:lnTo>
                  <a:close/>
                </a:path>
                <a:path w="26669" h="989329">
                  <a:moveTo>
                    <a:pt x="26669" y="946150"/>
                  </a:moveTo>
                  <a:lnTo>
                    <a:pt x="0" y="946150"/>
                  </a:lnTo>
                  <a:lnTo>
                    <a:pt x="0" y="947420"/>
                  </a:lnTo>
                  <a:lnTo>
                    <a:pt x="26669" y="947420"/>
                  </a:lnTo>
                  <a:lnTo>
                    <a:pt x="26669" y="946150"/>
                  </a:lnTo>
                  <a:close/>
                </a:path>
                <a:path w="26669" h="989329">
                  <a:moveTo>
                    <a:pt x="26669" y="942340"/>
                  </a:moveTo>
                  <a:lnTo>
                    <a:pt x="0" y="942340"/>
                  </a:lnTo>
                  <a:lnTo>
                    <a:pt x="0" y="944880"/>
                  </a:lnTo>
                  <a:lnTo>
                    <a:pt x="26669" y="944880"/>
                  </a:lnTo>
                  <a:lnTo>
                    <a:pt x="26669" y="942340"/>
                  </a:lnTo>
                  <a:close/>
                </a:path>
                <a:path w="26669" h="989329">
                  <a:moveTo>
                    <a:pt x="26669" y="939800"/>
                  </a:moveTo>
                  <a:lnTo>
                    <a:pt x="0" y="939800"/>
                  </a:lnTo>
                  <a:lnTo>
                    <a:pt x="0" y="941070"/>
                  </a:lnTo>
                  <a:lnTo>
                    <a:pt x="26669" y="941070"/>
                  </a:lnTo>
                  <a:lnTo>
                    <a:pt x="26669" y="939800"/>
                  </a:lnTo>
                  <a:close/>
                </a:path>
                <a:path w="26669" h="989329">
                  <a:moveTo>
                    <a:pt x="26669" y="935990"/>
                  </a:moveTo>
                  <a:lnTo>
                    <a:pt x="0" y="935990"/>
                  </a:lnTo>
                  <a:lnTo>
                    <a:pt x="0" y="938530"/>
                  </a:lnTo>
                  <a:lnTo>
                    <a:pt x="26669" y="938530"/>
                  </a:lnTo>
                  <a:lnTo>
                    <a:pt x="26669" y="935990"/>
                  </a:lnTo>
                  <a:close/>
                </a:path>
                <a:path w="26669" h="989329">
                  <a:moveTo>
                    <a:pt x="26669" y="933450"/>
                  </a:moveTo>
                  <a:lnTo>
                    <a:pt x="0" y="933450"/>
                  </a:lnTo>
                  <a:lnTo>
                    <a:pt x="0" y="934720"/>
                  </a:lnTo>
                  <a:lnTo>
                    <a:pt x="26669" y="934720"/>
                  </a:lnTo>
                  <a:lnTo>
                    <a:pt x="26669" y="933450"/>
                  </a:lnTo>
                  <a:close/>
                </a:path>
                <a:path w="26669" h="989329">
                  <a:moveTo>
                    <a:pt x="26669" y="929640"/>
                  </a:moveTo>
                  <a:lnTo>
                    <a:pt x="0" y="929640"/>
                  </a:lnTo>
                  <a:lnTo>
                    <a:pt x="0" y="932180"/>
                  </a:lnTo>
                  <a:lnTo>
                    <a:pt x="26669" y="932180"/>
                  </a:lnTo>
                  <a:lnTo>
                    <a:pt x="26669" y="929640"/>
                  </a:lnTo>
                  <a:close/>
                </a:path>
                <a:path w="26669" h="989329">
                  <a:moveTo>
                    <a:pt x="26669" y="927100"/>
                  </a:moveTo>
                  <a:lnTo>
                    <a:pt x="0" y="927100"/>
                  </a:lnTo>
                  <a:lnTo>
                    <a:pt x="0" y="928370"/>
                  </a:lnTo>
                  <a:lnTo>
                    <a:pt x="26669" y="928370"/>
                  </a:lnTo>
                  <a:lnTo>
                    <a:pt x="26669" y="927100"/>
                  </a:lnTo>
                  <a:close/>
                </a:path>
                <a:path w="26669" h="989329">
                  <a:moveTo>
                    <a:pt x="26669" y="923290"/>
                  </a:moveTo>
                  <a:lnTo>
                    <a:pt x="0" y="923290"/>
                  </a:lnTo>
                  <a:lnTo>
                    <a:pt x="0" y="925830"/>
                  </a:lnTo>
                  <a:lnTo>
                    <a:pt x="26669" y="925830"/>
                  </a:lnTo>
                  <a:lnTo>
                    <a:pt x="26669" y="923290"/>
                  </a:lnTo>
                  <a:close/>
                </a:path>
                <a:path w="26669" h="989329">
                  <a:moveTo>
                    <a:pt x="26669" y="920750"/>
                  </a:moveTo>
                  <a:lnTo>
                    <a:pt x="0" y="920750"/>
                  </a:lnTo>
                  <a:lnTo>
                    <a:pt x="0" y="922020"/>
                  </a:lnTo>
                  <a:lnTo>
                    <a:pt x="26669" y="922020"/>
                  </a:lnTo>
                  <a:lnTo>
                    <a:pt x="26669" y="920750"/>
                  </a:lnTo>
                  <a:close/>
                </a:path>
                <a:path w="26669" h="989329">
                  <a:moveTo>
                    <a:pt x="26669" y="916940"/>
                  </a:moveTo>
                  <a:lnTo>
                    <a:pt x="0" y="916940"/>
                  </a:lnTo>
                  <a:lnTo>
                    <a:pt x="0" y="919480"/>
                  </a:lnTo>
                  <a:lnTo>
                    <a:pt x="26669" y="919480"/>
                  </a:lnTo>
                  <a:lnTo>
                    <a:pt x="26669" y="916940"/>
                  </a:lnTo>
                  <a:close/>
                </a:path>
                <a:path w="26669" h="989329">
                  <a:moveTo>
                    <a:pt x="26669" y="914400"/>
                  </a:moveTo>
                  <a:lnTo>
                    <a:pt x="0" y="914400"/>
                  </a:lnTo>
                  <a:lnTo>
                    <a:pt x="0" y="915670"/>
                  </a:lnTo>
                  <a:lnTo>
                    <a:pt x="26669" y="915670"/>
                  </a:lnTo>
                  <a:lnTo>
                    <a:pt x="26669" y="914400"/>
                  </a:lnTo>
                  <a:close/>
                </a:path>
                <a:path w="26669" h="989329">
                  <a:moveTo>
                    <a:pt x="26669" y="909320"/>
                  </a:moveTo>
                  <a:lnTo>
                    <a:pt x="0" y="909320"/>
                  </a:lnTo>
                  <a:lnTo>
                    <a:pt x="0" y="913130"/>
                  </a:lnTo>
                  <a:lnTo>
                    <a:pt x="26669" y="913130"/>
                  </a:lnTo>
                  <a:lnTo>
                    <a:pt x="26669" y="909320"/>
                  </a:lnTo>
                  <a:close/>
                </a:path>
                <a:path w="26669" h="989329">
                  <a:moveTo>
                    <a:pt x="26669" y="902970"/>
                  </a:moveTo>
                  <a:lnTo>
                    <a:pt x="0" y="902970"/>
                  </a:lnTo>
                  <a:lnTo>
                    <a:pt x="0" y="908050"/>
                  </a:lnTo>
                  <a:lnTo>
                    <a:pt x="26669" y="908050"/>
                  </a:lnTo>
                  <a:lnTo>
                    <a:pt x="26669" y="902970"/>
                  </a:lnTo>
                  <a:close/>
                </a:path>
                <a:path w="26669" h="989329">
                  <a:moveTo>
                    <a:pt x="26669" y="896620"/>
                  </a:moveTo>
                  <a:lnTo>
                    <a:pt x="0" y="896620"/>
                  </a:lnTo>
                  <a:lnTo>
                    <a:pt x="0" y="901700"/>
                  </a:lnTo>
                  <a:lnTo>
                    <a:pt x="26669" y="901700"/>
                  </a:lnTo>
                  <a:lnTo>
                    <a:pt x="26669" y="896620"/>
                  </a:lnTo>
                  <a:close/>
                </a:path>
                <a:path w="26669" h="989329">
                  <a:moveTo>
                    <a:pt x="26669" y="890270"/>
                  </a:moveTo>
                  <a:lnTo>
                    <a:pt x="0" y="890270"/>
                  </a:lnTo>
                  <a:lnTo>
                    <a:pt x="0" y="895350"/>
                  </a:lnTo>
                  <a:lnTo>
                    <a:pt x="26669" y="895350"/>
                  </a:lnTo>
                  <a:lnTo>
                    <a:pt x="26669" y="890270"/>
                  </a:lnTo>
                  <a:close/>
                </a:path>
                <a:path w="26669" h="989329">
                  <a:moveTo>
                    <a:pt x="26669" y="883920"/>
                  </a:moveTo>
                  <a:lnTo>
                    <a:pt x="0" y="883920"/>
                  </a:lnTo>
                  <a:lnTo>
                    <a:pt x="0" y="889000"/>
                  </a:lnTo>
                  <a:lnTo>
                    <a:pt x="26669" y="889000"/>
                  </a:lnTo>
                  <a:lnTo>
                    <a:pt x="26669" y="883920"/>
                  </a:lnTo>
                  <a:close/>
                </a:path>
                <a:path w="26669" h="989329">
                  <a:moveTo>
                    <a:pt x="26669" y="877570"/>
                  </a:moveTo>
                  <a:lnTo>
                    <a:pt x="0" y="877570"/>
                  </a:lnTo>
                  <a:lnTo>
                    <a:pt x="0" y="882650"/>
                  </a:lnTo>
                  <a:lnTo>
                    <a:pt x="26669" y="882650"/>
                  </a:lnTo>
                  <a:lnTo>
                    <a:pt x="26669" y="877570"/>
                  </a:lnTo>
                  <a:close/>
                </a:path>
                <a:path w="26669" h="989329">
                  <a:moveTo>
                    <a:pt x="26669" y="871220"/>
                  </a:moveTo>
                  <a:lnTo>
                    <a:pt x="0" y="871220"/>
                  </a:lnTo>
                  <a:lnTo>
                    <a:pt x="0" y="876300"/>
                  </a:lnTo>
                  <a:lnTo>
                    <a:pt x="26669" y="876300"/>
                  </a:lnTo>
                  <a:lnTo>
                    <a:pt x="26669" y="871220"/>
                  </a:lnTo>
                  <a:close/>
                </a:path>
                <a:path w="26669" h="989329">
                  <a:moveTo>
                    <a:pt x="26669" y="864870"/>
                  </a:moveTo>
                  <a:lnTo>
                    <a:pt x="0" y="864870"/>
                  </a:lnTo>
                  <a:lnTo>
                    <a:pt x="0" y="869950"/>
                  </a:lnTo>
                  <a:lnTo>
                    <a:pt x="26669" y="869950"/>
                  </a:lnTo>
                  <a:lnTo>
                    <a:pt x="26669" y="864870"/>
                  </a:lnTo>
                  <a:close/>
                </a:path>
                <a:path w="26669" h="989329">
                  <a:moveTo>
                    <a:pt x="26669" y="858520"/>
                  </a:moveTo>
                  <a:lnTo>
                    <a:pt x="0" y="858520"/>
                  </a:lnTo>
                  <a:lnTo>
                    <a:pt x="0" y="863600"/>
                  </a:lnTo>
                  <a:lnTo>
                    <a:pt x="26669" y="863600"/>
                  </a:lnTo>
                  <a:lnTo>
                    <a:pt x="26669" y="858520"/>
                  </a:lnTo>
                  <a:close/>
                </a:path>
                <a:path w="26669" h="989329">
                  <a:moveTo>
                    <a:pt x="26669" y="852170"/>
                  </a:moveTo>
                  <a:lnTo>
                    <a:pt x="0" y="852170"/>
                  </a:lnTo>
                  <a:lnTo>
                    <a:pt x="0" y="857250"/>
                  </a:lnTo>
                  <a:lnTo>
                    <a:pt x="26669" y="857250"/>
                  </a:lnTo>
                  <a:lnTo>
                    <a:pt x="26669" y="852170"/>
                  </a:lnTo>
                  <a:close/>
                </a:path>
                <a:path w="26669" h="989329">
                  <a:moveTo>
                    <a:pt x="26669" y="845820"/>
                  </a:moveTo>
                  <a:lnTo>
                    <a:pt x="0" y="845820"/>
                  </a:lnTo>
                  <a:lnTo>
                    <a:pt x="0" y="850900"/>
                  </a:lnTo>
                  <a:lnTo>
                    <a:pt x="26669" y="850900"/>
                  </a:lnTo>
                  <a:lnTo>
                    <a:pt x="26669" y="845820"/>
                  </a:lnTo>
                  <a:close/>
                </a:path>
                <a:path w="26669" h="989329">
                  <a:moveTo>
                    <a:pt x="26669" y="839470"/>
                  </a:moveTo>
                  <a:lnTo>
                    <a:pt x="0" y="839470"/>
                  </a:lnTo>
                  <a:lnTo>
                    <a:pt x="0" y="844550"/>
                  </a:lnTo>
                  <a:lnTo>
                    <a:pt x="26669" y="844550"/>
                  </a:lnTo>
                  <a:lnTo>
                    <a:pt x="26669" y="839470"/>
                  </a:lnTo>
                  <a:close/>
                </a:path>
                <a:path w="26669" h="989329">
                  <a:moveTo>
                    <a:pt x="26669" y="833120"/>
                  </a:moveTo>
                  <a:lnTo>
                    <a:pt x="0" y="833120"/>
                  </a:lnTo>
                  <a:lnTo>
                    <a:pt x="0" y="838200"/>
                  </a:lnTo>
                  <a:lnTo>
                    <a:pt x="26669" y="838200"/>
                  </a:lnTo>
                  <a:lnTo>
                    <a:pt x="26669" y="833120"/>
                  </a:lnTo>
                  <a:close/>
                </a:path>
                <a:path w="26669" h="989329">
                  <a:moveTo>
                    <a:pt x="26669" y="826770"/>
                  </a:moveTo>
                  <a:lnTo>
                    <a:pt x="0" y="826770"/>
                  </a:lnTo>
                  <a:lnTo>
                    <a:pt x="0" y="831850"/>
                  </a:lnTo>
                  <a:lnTo>
                    <a:pt x="26669" y="831850"/>
                  </a:lnTo>
                  <a:lnTo>
                    <a:pt x="26669" y="826770"/>
                  </a:lnTo>
                  <a:close/>
                </a:path>
                <a:path w="26669" h="989329">
                  <a:moveTo>
                    <a:pt x="26669" y="820420"/>
                  </a:moveTo>
                  <a:lnTo>
                    <a:pt x="0" y="820420"/>
                  </a:lnTo>
                  <a:lnTo>
                    <a:pt x="0" y="825500"/>
                  </a:lnTo>
                  <a:lnTo>
                    <a:pt x="26669" y="825500"/>
                  </a:lnTo>
                  <a:lnTo>
                    <a:pt x="26669" y="820420"/>
                  </a:lnTo>
                  <a:close/>
                </a:path>
                <a:path w="26669" h="989329">
                  <a:moveTo>
                    <a:pt x="26669" y="814070"/>
                  </a:moveTo>
                  <a:lnTo>
                    <a:pt x="0" y="814070"/>
                  </a:lnTo>
                  <a:lnTo>
                    <a:pt x="0" y="819150"/>
                  </a:lnTo>
                  <a:lnTo>
                    <a:pt x="26669" y="819150"/>
                  </a:lnTo>
                  <a:lnTo>
                    <a:pt x="26669" y="814070"/>
                  </a:lnTo>
                  <a:close/>
                </a:path>
                <a:path w="26669" h="989329">
                  <a:moveTo>
                    <a:pt x="26669" y="807720"/>
                  </a:moveTo>
                  <a:lnTo>
                    <a:pt x="0" y="807720"/>
                  </a:lnTo>
                  <a:lnTo>
                    <a:pt x="0" y="812800"/>
                  </a:lnTo>
                  <a:lnTo>
                    <a:pt x="26669" y="812800"/>
                  </a:lnTo>
                  <a:lnTo>
                    <a:pt x="26669" y="807720"/>
                  </a:lnTo>
                  <a:close/>
                </a:path>
                <a:path w="26669" h="989329">
                  <a:moveTo>
                    <a:pt x="15240" y="801370"/>
                  </a:moveTo>
                  <a:lnTo>
                    <a:pt x="0" y="801370"/>
                  </a:lnTo>
                  <a:lnTo>
                    <a:pt x="0" y="806450"/>
                  </a:lnTo>
                  <a:lnTo>
                    <a:pt x="26669" y="806450"/>
                  </a:lnTo>
                  <a:lnTo>
                    <a:pt x="26669" y="802640"/>
                  </a:lnTo>
                  <a:lnTo>
                    <a:pt x="15240" y="802640"/>
                  </a:lnTo>
                  <a:lnTo>
                    <a:pt x="15240" y="801370"/>
                  </a:lnTo>
                  <a:close/>
                </a:path>
              </a:pathLst>
            </a:custGeom>
            <a:solidFill>
              <a:srgbClr val="252525"/>
            </a:solidFill>
          </p:spPr>
          <p:txBody>
            <a:bodyPr bIns="0" lIns="0" rIns="0" rtlCol="0" tIns="0" wrap="square"/>
            <a:p/>
          </p:txBody>
        </p:sp>
        <p:sp>
          <p:nvSpPr>
            <p:cNvPr id="1049008" name="object 287"/>
            <p:cNvSpPr/>
            <p:nvPr/>
          </p:nvSpPr>
          <p:spPr>
            <a:xfrm>
              <a:off x="862329" y="5541009"/>
              <a:ext cx="26670" cy="988060"/>
            </a:xfrm>
            <a:custGeom>
              <a:avLst/>
              <a:ahLst/>
              <a:rect l="l" t="t" r="r" b="b"/>
              <a:pathLst>
                <a:path w="26669" h="988059">
                  <a:moveTo>
                    <a:pt x="26669" y="0"/>
                  </a:moveTo>
                  <a:lnTo>
                    <a:pt x="0" y="0"/>
                  </a:lnTo>
                  <a:lnTo>
                    <a:pt x="0" y="6349"/>
                  </a:lnTo>
                  <a:lnTo>
                    <a:pt x="26669" y="6349"/>
                  </a:lnTo>
                  <a:lnTo>
                    <a:pt x="26669" y="0"/>
                  </a:lnTo>
                  <a:close/>
                </a:path>
                <a:path w="26669" h="988059">
                  <a:moveTo>
                    <a:pt x="26669" y="6350"/>
                  </a:moveTo>
                  <a:lnTo>
                    <a:pt x="0" y="6350"/>
                  </a:lnTo>
                  <a:lnTo>
                    <a:pt x="0" y="12699"/>
                  </a:lnTo>
                  <a:lnTo>
                    <a:pt x="26669" y="12699"/>
                  </a:lnTo>
                  <a:lnTo>
                    <a:pt x="26669" y="6350"/>
                  </a:lnTo>
                  <a:close/>
                </a:path>
                <a:path w="26669" h="988059">
                  <a:moveTo>
                    <a:pt x="26669" y="12700"/>
                  </a:moveTo>
                  <a:lnTo>
                    <a:pt x="0" y="12700"/>
                  </a:lnTo>
                  <a:lnTo>
                    <a:pt x="0" y="19049"/>
                  </a:lnTo>
                  <a:lnTo>
                    <a:pt x="26669" y="19049"/>
                  </a:lnTo>
                  <a:lnTo>
                    <a:pt x="26669" y="12700"/>
                  </a:lnTo>
                  <a:close/>
                </a:path>
                <a:path w="26669" h="988059">
                  <a:moveTo>
                    <a:pt x="26669" y="19050"/>
                  </a:moveTo>
                  <a:lnTo>
                    <a:pt x="0" y="19050"/>
                  </a:lnTo>
                  <a:lnTo>
                    <a:pt x="0" y="25399"/>
                  </a:lnTo>
                  <a:lnTo>
                    <a:pt x="26669" y="25399"/>
                  </a:lnTo>
                  <a:lnTo>
                    <a:pt x="26669" y="19050"/>
                  </a:lnTo>
                  <a:close/>
                </a:path>
                <a:path w="26669" h="988059">
                  <a:moveTo>
                    <a:pt x="26669" y="25400"/>
                  </a:moveTo>
                  <a:lnTo>
                    <a:pt x="0" y="25400"/>
                  </a:lnTo>
                  <a:lnTo>
                    <a:pt x="0" y="31749"/>
                  </a:lnTo>
                  <a:lnTo>
                    <a:pt x="26669" y="31749"/>
                  </a:lnTo>
                  <a:lnTo>
                    <a:pt x="26669" y="25400"/>
                  </a:lnTo>
                  <a:close/>
                </a:path>
                <a:path w="26669" h="988059">
                  <a:moveTo>
                    <a:pt x="26669" y="31750"/>
                  </a:moveTo>
                  <a:lnTo>
                    <a:pt x="0" y="31750"/>
                  </a:lnTo>
                  <a:lnTo>
                    <a:pt x="0" y="38099"/>
                  </a:lnTo>
                  <a:lnTo>
                    <a:pt x="26669" y="38099"/>
                  </a:lnTo>
                  <a:lnTo>
                    <a:pt x="26669" y="31750"/>
                  </a:lnTo>
                  <a:close/>
                </a:path>
                <a:path w="26669" h="988059">
                  <a:moveTo>
                    <a:pt x="26669" y="38100"/>
                  </a:moveTo>
                  <a:lnTo>
                    <a:pt x="0" y="38100"/>
                  </a:lnTo>
                  <a:lnTo>
                    <a:pt x="0" y="44449"/>
                  </a:lnTo>
                  <a:lnTo>
                    <a:pt x="26669" y="44449"/>
                  </a:lnTo>
                  <a:lnTo>
                    <a:pt x="26669" y="38100"/>
                  </a:lnTo>
                  <a:close/>
                </a:path>
                <a:path w="26669" h="988059">
                  <a:moveTo>
                    <a:pt x="26669" y="44450"/>
                  </a:moveTo>
                  <a:lnTo>
                    <a:pt x="0" y="44450"/>
                  </a:lnTo>
                  <a:lnTo>
                    <a:pt x="0" y="50799"/>
                  </a:lnTo>
                  <a:lnTo>
                    <a:pt x="26669" y="50799"/>
                  </a:lnTo>
                  <a:lnTo>
                    <a:pt x="26669" y="44450"/>
                  </a:lnTo>
                  <a:close/>
                </a:path>
                <a:path w="26669" h="988059">
                  <a:moveTo>
                    <a:pt x="26669" y="50800"/>
                  </a:moveTo>
                  <a:lnTo>
                    <a:pt x="0" y="50800"/>
                  </a:lnTo>
                  <a:lnTo>
                    <a:pt x="0" y="57149"/>
                  </a:lnTo>
                  <a:lnTo>
                    <a:pt x="26669" y="57149"/>
                  </a:lnTo>
                  <a:lnTo>
                    <a:pt x="26669" y="50800"/>
                  </a:lnTo>
                  <a:close/>
                </a:path>
                <a:path w="26669" h="988059">
                  <a:moveTo>
                    <a:pt x="26669" y="57150"/>
                  </a:moveTo>
                  <a:lnTo>
                    <a:pt x="0" y="57150"/>
                  </a:lnTo>
                  <a:lnTo>
                    <a:pt x="0" y="63499"/>
                  </a:lnTo>
                  <a:lnTo>
                    <a:pt x="26669" y="63499"/>
                  </a:lnTo>
                  <a:lnTo>
                    <a:pt x="26669" y="57150"/>
                  </a:lnTo>
                  <a:close/>
                </a:path>
                <a:path w="26669" h="988059">
                  <a:moveTo>
                    <a:pt x="26669" y="63500"/>
                  </a:moveTo>
                  <a:lnTo>
                    <a:pt x="0" y="63500"/>
                  </a:lnTo>
                  <a:lnTo>
                    <a:pt x="0" y="69849"/>
                  </a:lnTo>
                  <a:lnTo>
                    <a:pt x="26669" y="69849"/>
                  </a:lnTo>
                  <a:lnTo>
                    <a:pt x="26669" y="63500"/>
                  </a:lnTo>
                  <a:close/>
                </a:path>
                <a:path w="26669" h="988059">
                  <a:moveTo>
                    <a:pt x="26669" y="69850"/>
                  </a:moveTo>
                  <a:lnTo>
                    <a:pt x="0" y="69850"/>
                  </a:lnTo>
                  <a:lnTo>
                    <a:pt x="0" y="76199"/>
                  </a:lnTo>
                  <a:lnTo>
                    <a:pt x="26669" y="76199"/>
                  </a:lnTo>
                  <a:lnTo>
                    <a:pt x="26669" y="69850"/>
                  </a:lnTo>
                  <a:close/>
                </a:path>
                <a:path w="26669" h="988059">
                  <a:moveTo>
                    <a:pt x="26669" y="76200"/>
                  </a:moveTo>
                  <a:lnTo>
                    <a:pt x="0" y="76200"/>
                  </a:lnTo>
                  <a:lnTo>
                    <a:pt x="0" y="82549"/>
                  </a:lnTo>
                  <a:lnTo>
                    <a:pt x="26669" y="82549"/>
                  </a:lnTo>
                  <a:lnTo>
                    <a:pt x="26669" y="76200"/>
                  </a:lnTo>
                  <a:close/>
                </a:path>
                <a:path w="26669" h="988059">
                  <a:moveTo>
                    <a:pt x="26669" y="82550"/>
                  </a:moveTo>
                  <a:lnTo>
                    <a:pt x="0" y="82550"/>
                  </a:lnTo>
                  <a:lnTo>
                    <a:pt x="0" y="88899"/>
                  </a:lnTo>
                  <a:lnTo>
                    <a:pt x="26669" y="88899"/>
                  </a:lnTo>
                  <a:lnTo>
                    <a:pt x="26669" y="82550"/>
                  </a:lnTo>
                  <a:close/>
                </a:path>
                <a:path w="26669" h="988059">
                  <a:moveTo>
                    <a:pt x="26669" y="88900"/>
                  </a:moveTo>
                  <a:lnTo>
                    <a:pt x="0" y="88900"/>
                  </a:lnTo>
                  <a:lnTo>
                    <a:pt x="0" y="95249"/>
                  </a:lnTo>
                  <a:lnTo>
                    <a:pt x="26669" y="95249"/>
                  </a:lnTo>
                  <a:lnTo>
                    <a:pt x="26669" y="88900"/>
                  </a:lnTo>
                  <a:close/>
                </a:path>
                <a:path w="26669" h="988059">
                  <a:moveTo>
                    <a:pt x="26669" y="95250"/>
                  </a:moveTo>
                  <a:lnTo>
                    <a:pt x="0" y="95250"/>
                  </a:lnTo>
                  <a:lnTo>
                    <a:pt x="0" y="107949"/>
                  </a:lnTo>
                  <a:lnTo>
                    <a:pt x="26669" y="107949"/>
                  </a:lnTo>
                  <a:lnTo>
                    <a:pt x="26669" y="95250"/>
                  </a:lnTo>
                  <a:close/>
                </a:path>
                <a:path w="26669" h="988059">
                  <a:moveTo>
                    <a:pt x="26669" y="107950"/>
                  </a:moveTo>
                  <a:lnTo>
                    <a:pt x="0" y="107950"/>
                  </a:lnTo>
                  <a:lnTo>
                    <a:pt x="0" y="114299"/>
                  </a:lnTo>
                  <a:lnTo>
                    <a:pt x="26669" y="114299"/>
                  </a:lnTo>
                  <a:lnTo>
                    <a:pt x="26669" y="107950"/>
                  </a:lnTo>
                  <a:close/>
                </a:path>
                <a:path w="26669" h="988059">
                  <a:moveTo>
                    <a:pt x="26669" y="114300"/>
                  </a:moveTo>
                  <a:lnTo>
                    <a:pt x="0" y="114300"/>
                  </a:lnTo>
                  <a:lnTo>
                    <a:pt x="0" y="120649"/>
                  </a:lnTo>
                  <a:lnTo>
                    <a:pt x="26669" y="120649"/>
                  </a:lnTo>
                  <a:lnTo>
                    <a:pt x="26669" y="114300"/>
                  </a:lnTo>
                  <a:close/>
                </a:path>
                <a:path w="26669" h="988059">
                  <a:moveTo>
                    <a:pt x="26669" y="120650"/>
                  </a:moveTo>
                  <a:lnTo>
                    <a:pt x="0" y="120650"/>
                  </a:lnTo>
                  <a:lnTo>
                    <a:pt x="0" y="133349"/>
                  </a:lnTo>
                  <a:lnTo>
                    <a:pt x="26669" y="133349"/>
                  </a:lnTo>
                  <a:lnTo>
                    <a:pt x="26669" y="120650"/>
                  </a:lnTo>
                  <a:close/>
                </a:path>
                <a:path w="26669" h="988059">
                  <a:moveTo>
                    <a:pt x="26669" y="133350"/>
                  </a:moveTo>
                  <a:lnTo>
                    <a:pt x="0" y="133350"/>
                  </a:lnTo>
                  <a:lnTo>
                    <a:pt x="0" y="139699"/>
                  </a:lnTo>
                  <a:lnTo>
                    <a:pt x="26669" y="139699"/>
                  </a:lnTo>
                  <a:lnTo>
                    <a:pt x="26669" y="133350"/>
                  </a:lnTo>
                  <a:close/>
                </a:path>
                <a:path w="26669" h="988059">
                  <a:moveTo>
                    <a:pt x="26669" y="139700"/>
                  </a:moveTo>
                  <a:lnTo>
                    <a:pt x="0" y="139700"/>
                  </a:lnTo>
                  <a:lnTo>
                    <a:pt x="0" y="146049"/>
                  </a:lnTo>
                  <a:lnTo>
                    <a:pt x="26669" y="146049"/>
                  </a:lnTo>
                  <a:lnTo>
                    <a:pt x="26669" y="139700"/>
                  </a:lnTo>
                  <a:close/>
                </a:path>
                <a:path w="26669" h="988059">
                  <a:moveTo>
                    <a:pt x="26669" y="146050"/>
                  </a:moveTo>
                  <a:lnTo>
                    <a:pt x="0" y="146050"/>
                  </a:lnTo>
                  <a:lnTo>
                    <a:pt x="0" y="152399"/>
                  </a:lnTo>
                  <a:lnTo>
                    <a:pt x="26669" y="152399"/>
                  </a:lnTo>
                  <a:lnTo>
                    <a:pt x="26669" y="146050"/>
                  </a:lnTo>
                  <a:close/>
                </a:path>
                <a:path w="26669" h="988059">
                  <a:moveTo>
                    <a:pt x="26669" y="152400"/>
                  </a:moveTo>
                  <a:lnTo>
                    <a:pt x="0" y="152400"/>
                  </a:lnTo>
                  <a:lnTo>
                    <a:pt x="0" y="175259"/>
                  </a:lnTo>
                  <a:lnTo>
                    <a:pt x="26669" y="175259"/>
                  </a:lnTo>
                  <a:lnTo>
                    <a:pt x="26669" y="152400"/>
                  </a:lnTo>
                  <a:close/>
                </a:path>
                <a:path w="26669" h="988059">
                  <a:moveTo>
                    <a:pt x="26669" y="175260"/>
                  </a:moveTo>
                  <a:lnTo>
                    <a:pt x="0" y="175260"/>
                  </a:lnTo>
                  <a:lnTo>
                    <a:pt x="0" y="177799"/>
                  </a:lnTo>
                  <a:lnTo>
                    <a:pt x="26669" y="177799"/>
                  </a:lnTo>
                  <a:lnTo>
                    <a:pt x="26669" y="175260"/>
                  </a:lnTo>
                  <a:close/>
                </a:path>
                <a:path w="26669" h="988059">
                  <a:moveTo>
                    <a:pt x="26669" y="177800"/>
                  </a:moveTo>
                  <a:lnTo>
                    <a:pt x="21589" y="177800"/>
                  </a:lnTo>
                  <a:lnTo>
                    <a:pt x="21589" y="179069"/>
                  </a:lnTo>
                  <a:lnTo>
                    <a:pt x="26669" y="179069"/>
                  </a:lnTo>
                  <a:lnTo>
                    <a:pt x="26669" y="177800"/>
                  </a:lnTo>
                  <a:close/>
                </a:path>
                <a:path w="26669" h="988059">
                  <a:moveTo>
                    <a:pt x="5079" y="323850"/>
                  </a:moveTo>
                  <a:lnTo>
                    <a:pt x="0" y="323850"/>
                  </a:lnTo>
                  <a:lnTo>
                    <a:pt x="0" y="330199"/>
                  </a:lnTo>
                  <a:lnTo>
                    <a:pt x="26669" y="330199"/>
                  </a:lnTo>
                  <a:lnTo>
                    <a:pt x="26669" y="328929"/>
                  </a:lnTo>
                  <a:lnTo>
                    <a:pt x="24129" y="328929"/>
                  </a:lnTo>
                  <a:lnTo>
                    <a:pt x="24129" y="327659"/>
                  </a:lnTo>
                  <a:lnTo>
                    <a:pt x="16509" y="327659"/>
                  </a:lnTo>
                  <a:lnTo>
                    <a:pt x="16509" y="326389"/>
                  </a:lnTo>
                  <a:lnTo>
                    <a:pt x="10159" y="326389"/>
                  </a:lnTo>
                  <a:lnTo>
                    <a:pt x="10159" y="325119"/>
                  </a:lnTo>
                  <a:lnTo>
                    <a:pt x="5079" y="325119"/>
                  </a:lnTo>
                  <a:lnTo>
                    <a:pt x="5079" y="323850"/>
                  </a:lnTo>
                  <a:close/>
                </a:path>
                <a:path w="26669" h="988059">
                  <a:moveTo>
                    <a:pt x="26669" y="330200"/>
                  </a:moveTo>
                  <a:lnTo>
                    <a:pt x="0" y="330200"/>
                  </a:lnTo>
                  <a:lnTo>
                    <a:pt x="0" y="334009"/>
                  </a:lnTo>
                  <a:lnTo>
                    <a:pt x="26669" y="334009"/>
                  </a:lnTo>
                  <a:lnTo>
                    <a:pt x="26669" y="330200"/>
                  </a:lnTo>
                  <a:close/>
                </a:path>
                <a:path w="26669" h="988059">
                  <a:moveTo>
                    <a:pt x="26669" y="334009"/>
                  </a:moveTo>
                  <a:lnTo>
                    <a:pt x="0" y="334009"/>
                  </a:lnTo>
                  <a:lnTo>
                    <a:pt x="0" y="336549"/>
                  </a:lnTo>
                  <a:lnTo>
                    <a:pt x="26669" y="336549"/>
                  </a:lnTo>
                  <a:lnTo>
                    <a:pt x="26669" y="334009"/>
                  </a:lnTo>
                  <a:close/>
                </a:path>
                <a:path w="26669" h="988059">
                  <a:moveTo>
                    <a:pt x="26669" y="336550"/>
                  </a:moveTo>
                  <a:lnTo>
                    <a:pt x="0" y="336550"/>
                  </a:lnTo>
                  <a:lnTo>
                    <a:pt x="0" y="340359"/>
                  </a:lnTo>
                  <a:lnTo>
                    <a:pt x="26669" y="340359"/>
                  </a:lnTo>
                  <a:lnTo>
                    <a:pt x="26669" y="336550"/>
                  </a:lnTo>
                  <a:close/>
                </a:path>
                <a:path w="26669" h="988059">
                  <a:moveTo>
                    <a:pt x="26669" y="340359"/>
                  </a:moveTo>
                  <a:lnTo>
                    <a:pt x="0" y="340359"/>
                  </a:lnTo>
                  <a:lnTo>
                    <a:pt x="0" y="342899"/>
                  </a:lnTo>
                  <a:lnTo>
                    <a:pt x="26669" y="342899"/>
                  </a:lnTo>
                  <a:lnTo>
                    <a:pt x="26669" y="340359"/>
                  </a:lnTo>
                  <a:close/>
                </a:path>
                <a:path w="26669" h="988059">
                  <a:moveTo>
                    <a:pt x="26669" y="342900"/>
                  </a:moveTo>
                  <a:lnTo>
                    <a:pt x="0" y="342900"/>
                  </a:lnTo>
                  <a:lnTo>
                    <a:pt x="0" y="346709"/>
                  </a:lnTo>
                  <a:lnTo>
                    <a:pt x="26669" y="346709"/>
                  </a:lnTo>
                  <a:lnTo>
                    <a:pt x="26669" y="342900"/>
                  </a:lnTo>
                  <a:close/>
                </a:path>
                <a:path w="26669" h="988059">
                  <a:moveTo>
                    <a:pt x="26669" y="346709"/>
                  </a:moveTo>
                  <a:lnTo>
                    <a:pt x="0" y="346709"/>
                  </a:lnTo>
                  <a:lnTo>
                    <a:pt x="0" y="349249"/>
                  </a:lnTo>
                  <a:lnTo>
                    <a:pt x="26669" y="349249"/>
                  </a:lnTo>
                  <a:lnTo>
                    <a:pt x="26669" y="346709"/>
                  </a:lnTo>
                  <a:close/>
                </a:path>
                <a:path w="26669" h="988059">
                  <a:moveTo>
                    <a:pt x="26669" y="349250"/>
                  </a:moveTo>
                  <a:lnTo>
                    <a:pt x="0" y="349250"/>
                  </a:lnTo>
                  <a:lnTo>
                    <a:pt x="0" y="353059"/>
                  </a:lnTo>
                  <a:lnTo>
                    <a:pt x="26669" y="353059"/>
                  </a:lnTo>
                  <a:lnTo>
                    <a:pt x="26669" y="349250"/>
                  </a:lnTo>
                  <a:close/>
                </a:path>
                <a:path w="26669" h="988059">
                  <a:moveTo>
                    <a:pt x="26669" y="353059"/>
                  </a:moveTo>
                  <a:lnTo>
                    <a:pt x="0" y="353059"/>
                  </a:lnTo>
                  <a:lnTo>
                    <a:pt x="0" y="355599"/>
                  </a:lnTo>
                  <a:lnTo>
                    <a:pt x="26669" y="355599"/>
                  </a:lnTo>
                  <a:lnTo>
                    <a:pt x="26669" y="353059"/>
                  </a:lnTo>
                  <a:close/>
                </a:path>
                <a:path w="26669" h="988059">
                  <a:moveTo>
                    <a:pt x="26669" y="355600"/>
                  </a:moveTo>
                  <a:lnTo>
                    <a:pt x="0" y="355600"/>
                  </a:lnTo>
                  <a:lnTo>
                    <a:pt x="0" y="359409"/>
                  </a:lnTo>
                  <a:lnTo>
                    <a:pt x="26669" y="359409"/>
                  </a:lnTo>
                  <a:lnTo>
                    <a:pt x="26669" y="355600"/>
                  </a:lnTo>
                  <a:close/>
                </a:path>
                <a:path w="26669" h="988059">
                  <a:moveTo>
                    <a:pt x="26669" y="359410"/>
                  </a:moveTo>
                  <a:lnTo>
                    <a:pt x="0" y="359410"/>
                  </a:lnTo>
                  <a:lnTo>
                    <a:pt x="0" y="361949"/>
                  </a:lnTo>
                  <a:lnTo>
                    <a:pt x="26669" y="361949"/>
                  </a:lnTo>
                  <a:lnTo>
                    <a:pt x="26669" y="359410"/>
                  </a:lnTo>
                  <a:close/>
                </a:path>
                <a:path w="26669" h="988059">
                  <a:moveTo>
                    <a:pt x="26669" y="361950"/>
                  </a:moveTo>
                  <a:lnTo>
                    <a:pt x="0" y="361950"/>
                  </a:lnTo>
                  <a:lnTo>
                    <a:pt x="0" y="365759"/>
                  </a:lnTo>
                  <a:lnTo>
                    <a:pt x="26669" y="365759"/>
                  </a:lnTo>
                  <a:lnTo>
                    <a:pt x="26669" y="361950"/>
                  </a:lnTo>
                  <a:close/>
                </a:path>
                <a:path w="26669" h="988059">
                  <a:moveTo>
                    <a:pt x="26669" y="365759"/>
                  </a:moveTo>
                  <a:lnTo>
                    <a:pt x="0" y="365759"/>
                  </a:lnTo>
                  <a:lnTo>
                    <a:pt x="0" y="374649"/>
                  </a:lnTo>
                  <a:lnTo>
                    <a:pt x="26669" y="374649"/>
                  </a:lnTo>
                  <a:lnTo>
                    <a:pt x="26669" y="365759"/>
                  </a:lnTo>
                  <a:close/>
                </a:path>
                <a:path w="26669" h="988059">
                  <a:moveTo>
                    <a:pt x="26669" y="374650"/>
                  </a:moveTo>
                  <a:lnTo>
                    <a:pt x="0" y="374650"/>
                  </a:lnTo>
                  <a:lnTo>
                    <a:pt x="0" y="378459"/>
                  </a:lnTo>
                  <a:lnTo>
                    <a:pt x="26669" y="378459"/>
                  </a:lnTo>
                  <a:lnTo>
                    <a:pt x="26669" y="374650"/>
                  </a:lnTo>
                  <a:close/>
                </a:path>
                <a:path w="26669" h="988059">
                  <a:moveTo>
                    <a:pt x="26669" y="378459"/>
                  </a:moveTo>
                  <a:lnTo>
                    <a:pt x="0" y="378459"/>
                  </a:lnTo>
                  <a:lnTo>
                    <a:pt x="0" y="380999"/>
                  </a:lnTo>
                  <a:lnTo>
                    <a:pt x="26669" y="380999"/>
                  </a:lnTo>
                  <a:lnTo>
                    <a:pt x="26669" y="378459"/>
                  </a:lnTo>
                  <a:close/>
                </a:path>
                <a:path w="26669" h="988059">
                  <a:moveTo>
                    <a:pt x="26669" y="381000"/>
                  </a:moveTo>
                  <a:lnTo>
                    <a:pt x="0" y="381000"/>
                  </a:lnTo>
                  <a:lnTo>
                    <a:pt x="0" y="384809"/>
                  </a:lnTo>
                  <a:lnTo>
                    <a:pt x="26669" y="384809"/>
                  </a:lnTo>
                  <a:lnTo>
                    <a:pt x="26669" y="381000"/>
                  </a:lnTo>
                  <a:close/>
                </a:path>
                <a:path w="26669" h="988059">
                  <a:moveTo>
                    <a:pt x="26669" y="384810"/>
                  </a:moveTo>
                  <a:lnTo>
                    <a:pt x="0" y="384810"/>
                  </a:lnTo>
                  <a:lnTo>
                    <a:pt x="0" y="387349"/>
                  </a:lnTo>
                  <a:lnTo>
                    <a:pt x="26669" y="387349"/>
                  </a:lnTo>
                  <a:lnTo>
                    <a:pt x="26669" y="384810"/>
                  </a:lnTo>
                  <a:close/>
                </a:path>
                <a:path w="26669" h="988059">
                  <a:moveTo>
                    <a:pt x="26669" y="387350"/>
                  </a:moveTo>
                  <a:lnTo>
                    <a:pt x="0" y="387350"/>
                  </a:lnTo>
                  <a:lnTo>
                    <a:pt x="0" y="391159"/>
                  </a:lnTo>
                  <a:lnTo>
                    <a:pt x="26669" y="391159"/>
                  </a:lnTo>
                  <a:lnTo>
                    <a:pt x="26669" y="387350"/>
                  </a:lnTo>
                  <a:close/>
                </a:path>
                <a:path w="26669" h="988059">
                  <a:moveTo>
                    <a:pt x="26669" y="391160"/>
                  </a:moveTo>
                  <a:lnTo>
                    <a:pt x="0" y="391160"/>
                  </a:lnTo>
                  <a:lnTo>
                    <a:pt x="0" y="400049"/>
                  </a:lnTo>
                  <a:lnTo>
                    <a:pt x="26669" y="400049"/>
                  </a:lnTo>
                  <a:lnTo>
                    <a:pt x="26669" y="391160"/>
                  </a:lnTo>
                  <a:close/>
                </a:path>
                <a:path w="26669" h="988059">
                  <a:moveTo>
                    <a:pt x="26669" y="400050"/>
                  </a:moveTo>
                  <a:lnTo>
                    <a:pt x="0" y="400050"/>
                  </a:lnTo>
                  <a:lnTo>
                    <a:pt x="0" y="403859"/>
                  </a:lnTo>
                  <a:lnTo>
                    <a:pt x="26669" y="403859"/>
                  </a:lnTo>
                  <a:lnTo>
                    <a:pt x="26669" y="400050"/>
                  </a:lnTo>
                  <a:close/>
                </a:path>
                <a:path w="26669" h="988059">
                  <a:moveTo>
                    <a:pt x="26669" y="403859"/>
                  </a:moveTo>
                  <a:lnTo>
                    <a:pt x="0" y="403859"/>
                  </a:lnTo>
                  <a:lnTo>
                    <a:pt x="0" y="406399"/>
                  </a:lnTo>
                  <a:lnTo>
                    <a:pt x="26669" y="406399"/>
                  </a:lnTo>
                  <a:lnTo>
                    <a:pt x="26669" y="403859"/>
                  </a:lnTo>
                  <a:close/>
                </a:path>
                <a:path w="26669" h="988059">
                  <a:moveTo>
                    <a:pt x="26669" y="406400"/>
                  </a:moveTo>
                  <a:lnTo>
                    <a:pt x="0" y="406400"/>
                  </a:lnTo>
                  <a:lnTo>
                    <a:pt x="0" y="410209"/>
                  </a:lnTo>
                  <a:lnTo>
                    <a:pt x="26669" y="410209"/>
                  </a:lnTo>
                  <a:lnTo>
                    <a:pt x="26669" y="406400"/>
                  </a:lnTo>
                  <a:close/>
                </a:path>
                <a:path w="26669" h="988059">
                  <a:moveTo>
                    <a:pt x="26669" y="410210"/>
                  </a:moveTo>
                  <a:lnTo>
                    <a:pt x="0" y="410210"/>
                  </a:lnTo>
                  <a:lnTo>
                    <a:pt x="0" y="412749"/>
                  </a:lnTo>
                  <a:lnTo>
                    <a:pt x="26669" y="412749"/>
                  </a:lnTo>
                  <a:lnTo>
                    <a:pt x="26669" y="410210"/>
                  </a:lnTo>
                  <a:close/>
                </a:path>
                <a:path w="26669" h="988059">
                  <a:moveTo>
                    <a:pt x="26669" y="412750"/>
                  </a:moveTo>
                  <a:lnTo>
                    <a:pt x="0" y="412750"/>
                  </a:lnTo>
                  <a:lnTo>
                    <a:pt x="0" y="416559"/>
                  </a:lnTo>
                  <a:lnTo>
                    <a:pt x="26669" y="416559"/>
                  </a:lnTo>
                  <a:lnTo>
                    <a:pt x="26669" y="412750"/>
                  </a:lnTo>
                  <a:close/>
                </a:path>
                <a:path w="26669" h="988059">
                  <a:moveTo>
                    <a:pt x="26669" y="416559"/>
                  </a:moveTo>
                  <a:lnTo>
                    <a:pt x="0" y="416559"/>
                  </a:lnTo>
                  <a:lnTo>
                    <a:pt x="0" y="419099"/>
                  </a:lnTo>
                  <a:lnTo>
                    <a:pt x="26669" y="419099"/>
                  </a:lnTo>
                  <a:lnTo>
                    <a:pt x="26669" y="416559"/>
                  </a:lnTo>
                  <a:close/>
                </a:path>
                <a:path w="26669" h="988059">
                  <a:moveTo>
                    <a:pt x="26669" y="419100"/>
                  </a:moveTo>
                  <a:lnTo>
                    <a:pt x="0" y="419100"/>
                  </a:lnTo>
                  <a:lnTo>
                    <a:pt x="0" y="422909"/>
                  </a:lnTo>
                  <a:lnTo>
                    <a:pt x="26669" y="422909"/>
                  </a:lnTo>
                  <a:lnTo>
                    <a:pt x="26669" y="419100"/>
                  </a:lnTo>
                  <a:close/>
                </a:path>
                <a:path w="26669" h="988059">
                  <a:moveTo>
                    <a:pt x="26669" y="422910"/>
                  </a:moveTo>
                  <a:lnTo>
                    <a:pt x="0" y="422910"/>
                  </a:lnTo>
                  <a:lnTo>
                    <a:pt x="0" y="425449"/>
                  </a:lnTo>
                  <a:lnTo>
                    <a:pt x="26669" y="425449"/>
                  </a:lnTo>
                  <a:lnTo>
                    <a:pt x="26669" y="422910"/>
                  </a:lnTo>
                  <a:close/>
                </a:path>
                <a:path w="26669" h="988059">
                  <a:moveTo>
                    <a:pt x="26669" y="425450"/>
                  </a:moveTo>
                  <a:lnTo>
                    <a:pt x="0" y="425450"/>
                  </a:lnTo>
                  <a:lnTo>
                    <a:pt x="0" y="431799"/>
                  </a:lnTo>
                  <a:lnTo>
                    <a:pt x="26669" y="431799"/>
                  </a:lnTo>
                  <a:lnTo>
                    <a:pt x="26669" y="425450"/>
                  </a:lnTo>
                  <a:close/>
                </a:path>
                <a:path w="26669" h="988059">
                  <a:moveTo>
                    <a:pt x="26669" y="431800"/>
                  </a:moveTo>
                  <a:lnTo>
                    <a:pt x="0" y="431800"/>
                  </a:lnTo>
                  <a:lnTo>
                    <a:pt x="0" y="441959"/>
                  </a:lnTo>
                  <a:lnTo>
                    <a:pt x="26669" y="441959"/>
                  </a:lnTo>
                  <a:lnTo>
                    <a:pt x="26669" y="431800"/>
                  </a:lnTo>
                  <a:close/>
                </a:path>
                <a:path w="26669" h="988059">
                  <a:moveTo>
                    <a:pt x="26669" y="441960"/>
                  </a:moveTo>
                  <a:lnTo>
                    <a:pt x="0" y="441960"/>
                  </a:lnTo>
                  <a:lnTo>
                    <a:pt x="0" y="444499"/>
                  </a:lnTo>
                  <a:lnTo>
                    <a:pt x="26669" y="444499"/>
                  </a:lnTo>
                  <a:lnTo>
                    <a:pt x="26669" y="441960"/>
                  </a:lnTo>
                  <a:close/>
                </a:path>
                <a:path w="26669" h="988059">
                  <a:moveTo>
                    <a:pt x="26669" y="444500"/>
                  </a:moveTo>
                  <a:lnTo>
                    <a:pt x="0" y="444500"/>
                  </a:lnTo>
                  <a:lnTo>
                    <a:pt x="0" y="448309"/>
                  </a:lnTo>
                  <a:lnTo>
                    <a:pt x="26669" y="448309"/>
                  </a:lnTo>
                  <a:lnTo>
                    <a:pt x="26669" y="444500"/>
                  </a:lnTo>
                  <a:close/>
                </a:path>
                <a:path w="26669" h="988059">
                  <a:moveTo>
                    <a:pt x="26669" y="448310"/>
                  </a:moveTo>
                  <a:lnTo>
                    <a:pt x="0" y="448310"/>
                  </a:lnTo>
                  <a:lnTo>
                    <a:pt x="0" y="450849"/>
                  </a:lnTo>
                  <a:lnTo>
                    <a:pt x="26669" y="450849"/>
                  </a:lnTo>
                  <a:lnTo>
                    <a:pt x="26669" y="448310"/>
                  </a:lnTo>
                  <a:close/>
                </a:path>
                <a:path w="26669" h="988059">
                  <a:moveTo>
                    <a:pt x="26669" y="450850"/>
                  </a:moveTo>
                  <a:lnTo>
                    <a:pt x="0" y="450850"/>
                  </a:lnTo>
                  <a:lnTo>
                    <a:pt x="0" y="454659"/>
                  </a:lnTo>
                  <a:lnTo>
                    <a:pt x="26669" y="454659"/>
                  </a:lnTo>
                  <a:lnTo>
                    <a:pt x="26669" y="450850"/>
                  </a:lnTo>
                  <a:close/>
                </a:path>
                <a:path w="26669" h="988059">
                  <a:moveTo>
                    <a:pt x="26669" y="454660"/>
                  </a:moveTo>
                  <a:lnTo>
                    <a:pt x="0" y="454660"/>
                  </a:lnTo>
                  <a:lnTo>
                    <a:pt x="0" y="457199"/>
                  </a:lnTo>
                  <a:lnTo>
                    <a:pt x="26669" y="457199"/>
                  </a:lnTo>
                  <a:lnTo>
                    <a:pt x="26669" y="454660"/>
                  </a:lnTo>
                  <a:close/>
                </a:path>
                <a:path w="26669" h="988059">
                  <a:moveTo>
                    <a:pt x="26669" y="457200"/>
                  </a:moveTo>
                  <a:lnTo>
                    <a:pt x="0" y="457200"/>
                  </a:lnTo>
                  <a:lnTo>
                    <a:pt x="0" y="461009"/>
                  </a:lnTo>
                  <a:lnTo>
                    <a:pt x="26669" y="461009"/>
                  </a:lnTo>
                  <a:lnTo>
                    <a:pt x="26669" y="457200"/>
                  </a:lnTo>
                  <a:close/>
                </a:path>
                <a:path w="26669" h="988059">
                  <a:moveTo>
                    <a:pt x="26669" y="461009"/>
                  </a:moveTo>
                  <a:lnTo>
                    <a:pt x="0" y="461009"/>
                  </a:lnTo>
                  <a:lnTo>
                    <a:pt x="0" y="467359"/>
                  </a:lnTo>
                  <a:lnTo>
                    <a:pt x="26669" y="467359"/>
                  </a:lnTo>
                  <a:lnTo>
                    <a:pt x="26669" y="461009"/>
                  </a:lnTo>
                  <a:close/>
                </a:path>
                <a:path w="26669" h="988059">
                  <a:moveTo>
                    <a:pt x="26669" y="467359"/>
                  </a:moveTo>
                  <a:lnTo>
                    <a:pt x="0" y="467359"/>
                  </a:lnTo>
                  <a:lnTo>
                    <a:pt x="0" y="469899"/>
                  </a:lnTo>
                  <a:lnTo>
                    <a:pt x="26669" y="469899"/>
                  </a:lnTo>
                  <a:lnTo>
                    <a:pt x="26669" y="467359"/>
                  </a:lnTo>
                  <a:close/>
                </a:path>
                <a:path w="26669" h="988059">
                  <a:moveTo>
                    <a:pt x="26669" y="469900"/>
                  </a:moveTo>
                  <a:lnTo>
                    <a:pt x="0" y="469900"/>
                  </a:lnTo>
                  <a:lnTo>
                    <a:pt x="0" y="476249"/>
                  </a:lnTo>
                  <a:lnTo>
                    <a:pt x="26669" y="476249"/>
                  </a:lnTo>
                  <a:lnTo>
                    <a:pt x="26669" y="469900"/>
                  </a:lnTo>
                  <a:close/>
                </a:path>
                <a:path w="26669" h="988059">
                  <a:moveTo>
                    <a:pt x="26669" y="476250"/>
                  </a:moveTo>
                  <a:lnTo>
                    <a:pt x="0" y="476250"/>
                  </a:lnTo>
                  <a:lnTo>
                    <a:pt x="0" y="482599"/>
                  </a:lnTo>
                  <a:lnTo>
                    <a:pt x="26669" y="482599"/>
                  </a:lnTo>
                  <a:lnTo>
                    <a:pt x="26669" y="476250"/>
                  </a:lnTo>
                  <a:close/>
                </a:path>
                <a:path w="26669" h="988059">
                  <a:moveTo>
                    <a:pt x="26669" y="482600"/>
                  </a:moveTo>
                  <a:lnTo>
                    <a:pt x="0" y="482600"/>
                  </a:lnTo>
                  <a:lnTo>
                    <a:pt x="0" y="488949"/>
                  </a:lnTo>
                  <a:lnTo>
                    <a:pt x="26669" y="488949"/>
                  </a:lnTo>
                  <a:lnTo>
                    <a:pt x="26669" y="482600"/>
                  </a:lnTo>
                  <a:close/>
                </a:path>
                <a:path w="26669" h="988059">
                  <a:moveTo>
                    <a:pt x="26669" y="488950"/>
                  </a:moveTo>
                  <a:lnTo>
                    <a:pt x="0" y="488950"/>
                  </a:lnTo>
                  <a:lnTo>
                    <a:pt x="0" y="492759"/>
                  </a:lnTo>
                  <a:lnTo>
                    <a:pt x="26669" y="492759"/>
                  </a:lnTo>
                  <a:lnTo>
                    <a:pt x="26669" y="488950"/>
                  </a:lnTo>
                  <a:close/>
                </a:path>
                <a:path w="26669" h="988059">
                  <a:moveTo>
                    <a:pt x="26669" y="492759"/>
                  </a:moveTo>
                  <a:lnTo>
                    <a:pt x="0" y="492759"/>
                  </a:lnTo>
                  <a:lnTo>
                    <a:pt x="0" y="495299"/>
                  </a:lnTo>
                  <a:lnTo>
                    <a:pt x="26669" y="495299"/>
                  </a:lnTo>
                  <a:lnTo>
                    <a:pt x="26669" y="492759"/>
                  </a:lnTo>
                  <a:close/>
                </a:path>
                <a:path w="26669" h="988059">
                  <a:moveTo>
                    <a:pt x="26669" y="495300"/>
                  </a:moveTo>
                  <a:lnTo>
                    <a:pt x="0" y="495300"/>
                  </a:lnTo>
                  <a:lnTo>
                    <a:pt x="0" y="499109"/>
                  </a:lnTo>
                  <a:lnTo>
                    <a:pt x="26669" y="499109"/>
                  </a:lnTo>
                  <a:lnTo>
                    <a:pt x="26669" y="495300"/>
                  </a:lnTo>
                  <a:close/>
                </a:path>
                <a:path w="26669" h="988059">
                  <a:moveTo>
                    <a:pt x="26669" y="499109"/>
                  </a:moveTo>
                  <a:lnTo>
                    <a:pt x="0" y="499109"/>
                  </a:lnTo>
                  <a:lnTo>
                    <a:pt x="0" y="501649"/>
                  </a:lnTo>
                  <a:lnTo>
                    <a:pt x="26669" y="501649"/>
                  </a:lnTo>
                  <a:lnTo>
                    <a:pt x="26669" y="499109"/>
                  </a:lnTo>
                  <a:close/>
                </a:path>
                <a:path w="26669" h="988059">
                  <a:moveTo>
                    <a:pt x="26669" y="584199"/>
                  </a:moveTo>
                  <a:lnTo>
                    <a:pt x="11429" y="584199"/>
                  </a:lnTo>
                  <a:lnTo>
                    <a:pt x="11429" y="586739"/>
                  </a:lnTo>
                  <a:lnTo>
                    <a:pt x="16509" y="586739"/>
                  </a:lnTo>
                  <a:lnTo>
                    <a:pt x="16509" y="588009"/>
                  </a:lnTo>
                  <a:lnTo>
                    <a:pt x="21589" y="588009"/>
                  </a:lnTo>
                  <a:lnTo>
                    <a:pt x="21589" y="589279"/>
                  </a:lnTo>
                  <a:lnTo>
                    <a:pt x="25400" y="589279"/>
                  </a:lnTo>
                  <a:lnTo>
                    <a:pt x="25400" y="590549"/>
                  </a:lnTo>
                  <a:lnTo>
                    <a:pt x="26669" y="590549"/>
                  </a:lnTo>
                  <a:lnTo>
                    <a:pt x="26669" y="584199"/>
                  </a:lnTo>
                  <a:close/>
                </a:path>
                <a:path w="26669" h="988059">
                  <a:moveTo>
                    <a:pt x="7619" y="582929"/>
                  </a:moveTo>
                  <a:lnTo>
                    <a:pt x="2539" y="582929"/>
                  </a:lnTo>
                  <a:lnTo>
                    <a:pt x="2539" y="584199"/>
                  </a:lnTo>
                  <a:lnTo>
                    <a:pt x="7619" y="584199"/>
                  </a:lnTo>
                  <a:lnTo>
                    <a:pt x="7619" y="582929"/>
                  </a:lnTo>
                  <a:close/>
                </a:path>
                <a:path w="26669" h="988059">
                  <a:moveTo>
                    <a:pt x="26669" y="577849"/>
                  </a:moveTo>
                  <a:lnTo>
                    <a:pt x="0" y="577849"/>
                  </a:lnTo>
                  <a:lnTo>
                    <a:pt x="0" y="582929"/>
                  </a:lnTo>
                  <a:lnTo>
                    <a:pt x="26669" y="582929"/>
                  </a:lnTo>
                  <a:lnTo>
                    <a:pt x="26669" y="577849"/>
                  </a:lnTo>
                  <a:close/>
                </a:path>
                <a:path w="26669" h="988059">
                  <a:moveTo>
                    <a:pt x="26669" y="571499"/>
                  </a:moveTo>
                  <a:lnTo>
                    <a:pt x="0" y="571499"/>
                  </a:lnTo>
                  <a:lnTo>
                    <a:pt x="0" y="576579"/>
                  </a:lnTo>
                  <a:lnTo>
                    <a:pt x="26669" y="576579"/>
                  </a:lnTo>
                  <a:lnTo>
                    <a:pt x="26669" y="571499"/>
                  </a:lnTo>
                  <a:close/>
                </a:path>
                <a:path w="26669" h="988059">
                  <a:moveTo>
                    <a:pt x="26669" y="565149"/>
                  </a:moveTo>
                  <a:lnTo>
                    <a:pt x="0" y="565149"/>
                  </a:lnTo>
                  <a:lnTo>
                    <a:pt x="0" y="570229"/>
                  </a:lnTo>
                  <a:lnTo>
                    <a:pt x="26669" y="570229"/>
                  </a:lnTo>
                  <a:lnTo>
                    <a:pt x="26669" y="565149"/>
                  </a:lnTo>
                  <a:close/>
                </a:path>
                <a:path w="26669" h="988059">
                  <a:moveTo>
                    <a:pt x="26669" y="558799"/>
                  </a:moveTo>
                  <a:lnTo>
                    <a:pt x="0" y="558799"/>
                  </a:lnTo>
                  <a:lnTo>
                    <a:pt x="0" y="563879"/>
                  </a:lnTo>
                  <a:lnTo>
                    <a:pt x="26669" y="563879"/>
                  </a:lnTo>
                  <a:lnTo>
                    <a:pt x="26669" y="558799"/>
                  </a:lnTo>
                  <a:close/>
                </a:path>
                <a:path w="26669" h="988059">
                  <a:moveTo>
                    <a:pt x="26669" y="552449"/>
                  </a:moveTo>
                  <a:lnTo>
                    <a:pt x="0" y="552449"/>
                  </a:lnTo>
                  <a:lnTo>
                    <a:pt x="0" y="557529"/>
                  </a:lnTo>
                  <a:lnTo>
                    <a:pt x="26669" y="557529"/>
                  </a:lnTo>
                  <a:lnTo>
                    <a:pt x="26669" y="552449"/>
                  </a:lnTo>
                  <a:close/>
                </a:path>
                <a:path w="26669" h="988059">
                  <a:moveTo>
                    <a:pt x="26669" y="546099"/>
                  </a:moveTo>
                  <a:lnTo>
                    <a:pt x="0" y="546099"/>
                  </a:lnTo>
                  <a:lnTo>
                    <a:pt x="0" y="551179"/>
                  </a:lnTo>
                  <a:lnTo>
                    <a:pt x="26669" y="551179"/>
                  </a:lnTo>
                  <a:lnTo>
                    <a:pt x="26669" y="546099"/>
                  </a:lnTo>
                  <a:close/>
                </a:path>
                <a:path w="26669" h="988059">
                  <a:moveTo>
                    <a:pt x="26669" y="539749"/>
                  </a:moveTo>
                  <a:lnTo>
                    <a:pt x="0" y="539749"/>
                  </a:lnTo>
                  <a:lnTo>
                    <a:pt x="0" y="544829"/>
                  </a:lnTo>
                  <a:lnTo>
                    <a:pt x="26669" y="544829"/>
                  </a:lnTo>
                  <a:lnTo>
                    <a:pt x="26669" y="539749"/>
                  </a:lnTo>
                  <a:close/>
                </a:path>
                <a:path w="26669" h="988059">
                  <a:moveTo>
                    <a:pt x="26669" y="533399"/>
                  </a:moveTo>
                  <a:lnTo>
                    <a:pt x="0" y="533399"/>
                  </a:lnTo>
                  <a:lnTo>
                    <a:pt x="0" y="538479"/>
                  </a:lnTo>
                  <a:lnTo>
                    <a:pt x="26669" y="538479"/>
                  </a:lnTo>
                  <a:lnTo>
                    <a:pt x="26669" y="533399"/>
                  </a:lnTo>
                  <a:close/>
                </a:path>
                <a:path w="26669" h="988059">
                  <a:moveTo>
                    <a:pt x="26669" y="527049"/>
                  </a:moveTo>
                  <a:lnTo>
                    <a:pt x="0" y="527049"/>
                  </a:lnTo>
                  <a:lnTo>
                    <a:pt x="0" y="532129"/>
                  </a:lnTo>
                  <a:lnTo>
                    <a:pt x="26669" y="532129"/>
                  </a:lnTo>
                  <a:lnTo>
                    <a:pt x="26669" y="527049"/>
                  </a:lnTo>
                  <a:close/>
                </a:path>
                <a:path w="26669" h="988059">
                  <a:moveTo>
                    <a:pt x="26669" y="520699"/>
                  </a:moveTo>
                  <a:lnTo>
                    <a:pt x="0" y="520699"/>
                  </a:lnTo>
                  <a:lnTo>
                    <a:pt x="0" y="525779"/>
                  </a:lnTo>
                  <a:lnTo>
                    <a:pt x="26669" y="525779"/>
                  </a:lnTo>
                  <a:lnTo>
                    <a:pt x="26669" y="520699"/>
                  </a:lnTo>
                  <a:close/>
                </a:path>
                <a:path w="26669" h="988059">
                  <a:moveTo>
                    <a:pt x="26669" y="514349"/>
                  </a:moveTo>
                  <a:lnTo>
                    <a:pt x="0" y="514349"/>
                  </a:lnTo>
                  <a:lnTo>
                    <a:pt x="0" y="519429"/>
                  </a:lnTo>
                  <a:lnTo>
                    <a:pt x="26669" y="519429"/>
                  </a:lnTo>
                  <a:lnTo>
                    <a:pt x="26669" y="514349"/>
                  </a:lnTo>
                  <a:close/>
                </a:path>
                <a:path w="26669" h="988059">
                  <a:moveTo>
                    <a:pt x="26669" y="507999"/>
                  </a:moveTo>
                  <a:lnTo>
                    <a:pt x="0" y="507999"/>
                  </a:lnTo>
                  <a:lnTo>
                    <a:pt x="0" y="513079"/>
                  </a:lnTo>
                  <a:lnTo>
                    <a:pt x="26669" y="513079"/>
                  </a:lnTo>
                  <a:lnTo>
                    <a:pt x="26669" y="507999"/>
                  </a:lnTo>
                  <a:close/>
                </a:path>
                <a:path w="26669" h="988059">
                  <a:moveTo>
                    <a:pt x="26669" y="502919"/>
                  </a:moveTo>
                  <a:lnTo>
                    <a:pt x="0" y="502919"/>
                  </a:lnTo>
                  <a:lnTo>
                    <a:pt x="0" y="506729"/>
                  </a:lnTo>
                  <a:lnTo>
                    <a:pt x="26669" y="506729"/>
                  </a:lnTo>
                  <a:lnTo>
                    <a:pt x="26669" y="502919"/>
                  </a:lnTo>
                  <a:close/>
                </a:path>
                <a:path w="26669" h="988059">
                  <a:moveTo>
                    <a:pt x="26669" y="985519"/>
                  </a:moveTo>
                  <a:lnTo>
                    <a:pt x="0" y="985519"/>
                  </a:lnTo>
                  <a:lnTo>
                    <a:pt x="0" y="988059"/>
                  </a:lnTo>
                  <a:lnTo>
                    <a:pt x="26669" y="988059"/>
                  </a:lnTo>
                  <a:lnTo>
                    <a:pt x="26669" y="985519"/>
                  </a:lnTo>
                  <a:close/>
                </a:path>
                <a:path w="26669" h="988059">
                  <a:moveTo>
                    <a:pt x="26669" y="982979"/>
                  </a:moveTo>
                  <a:lnTo>
                    <a:pt x="0" y="982979"/>
                  </a:lnTo>
                  <a:lnTo>
                    <a:pt x="0" y="984249"/>
                  </a:lnTo>
                  <a:lnTo>
                    <a:pt x="26669" y="984249"/>
                  </a:lnTo>
                  <a:lnTo>
                    <a:pt x="26669" y="982979"/>
                  </a:lnTo>
                  <a:close/>
                </a:path>
                <a:path w="26669" h="988059">
                  <a:moveTo>
                    <a:pt x="26669" y="979169"/>
                  </a:moveTo>
                  <a:lnTo>
                    <a:pt x="0" y="979169"/>
                  </a:lnTo>
                  <a:lnTo>
                    <a:pt x="0" y="981709"/>
                  </a:lnTo>
                  <a:lnTo>
                    <a:pt x="26669" y="981709"/>
                  </a:lnTo>
                  <a:lnTo>
                    <a:pt x="26669" y="979169"/>
                  </a:lnTo>
                  <a:close/>
                </a:path>
                <a:path w="26669" h="988059">
                  <a:moveTo>
                    <a:pt x="26669" y="976629"/>
                  </a:moveTo>
                  <a:lnTo>
                    <a:pt x="0" y="976629"/>
                  </a:lnTo>
                  <a:lnTo>
                    <a:pt x="0" y="977899"/>
                  </a:lnTo>
                  <a:lnTo>
                    <a:pt x="26669" y="977899"/>
                  </a:lnTo>
                  <a:lnTo>
                    <a:pt x="26669" y="976629"/>
                  </a:lnTo>
                  <a:close/>
                </a:path>
                <a:path w="26669" h="988059">
                  <a:moveTo>
                    <a:pt x="26669" y="972819"/>
                  </a:moveTo>
                  <a:lnTo>
                    <a:pt x="0" y="972819"/>
                  </a:lnTo>
                  <a:lnTo>
                    <a:pt x="0" y="975359"/>
                  </a:lnTo>
                  <a:lnTo>
                    <a:pt x="26669" y="975359"/>
                  </a:lnTo>
                  <a:lnTo>
                    <a:pt x="26669" y="972819"/>
                  </a:lnTo>
                  <a:close/>
                </a:path>
                <a:path w="26669" h="988059">
                  <a:moveTo>
                    <a:pt x="26669" y="970279"/>
                  </a:moveTo>
                  <a:lnTo>
                    <a:pt x="0" y="970279"/>
                  </a:lnTo>
                  <a:lnTo>
                    <a:pt x="0" y="971549"/>
                  </a:lnTo>
                  <a:lnTo>
                    <a:pt x="26669" y="971549"/>
                  </a:lnTo>
                  <a:lnTo>
                    <a:pt x="26669" y="970279"/>
                  </a:lnTo>
                  <a:close/>
                </a:path>
                <a:path w="26669" h="988059">
                  <a:moveTo>
                    <a:pt x="26669" y="966469"/>
                  </a:moveTo>
                  <a:lnTo>
                    <a:pt x="0" y="966469"/>
                  </a:lnTo>
                  <a:lnTo>
                    <a:pt x="0" y="969009"/>
                  </a:lnTo>
                  <a:lnTo>
                    <a:pt x="26669" y="969009"/>
                  </a:lnTo>
                  <a:lnTo>
                    <a:pt x="26669" y="966469"/>
                  </a:lnTo>
                  <a:close/>
                </a:path>
                <a:path w="26669" h="988059">
                  <a:moveTo>
                    <a:pt x="26669" y="963929"/>
                  </a:moveTo>
                  <a:lnTo>
                    <a:pt x="0" y="963929"/>
                  </a:lnTo>
                  <a:lnTo>
                    <a:pt x="0" y="965199"/>
                  </a:lnTo>
                  <a:lnTo>
                    <a:pt x="26669" y="965199"/>
                  </a:lnTo>
                  <a:lnTo>
                    <a:pt x="26669" y="963929"/>
                  </a:lnTo>
                  <a:close/>
                </a:path>
                <a:path w="26669" h="988059">
                  <a:moveTo>
                    <a:pt x="26669" y="960119"/>
                  </a:moveTo>
                  <a:lnTo>
                    <a:pt x="0" y="960119"/>
                  </a:lnTo>
                  <a:lnTo>
                    <a:pt x="0" y="962659"/>
                  </a:lnTo>
                  <a:lnTo>
                    <a:pt x="26669" y="962659"/>
                  </a:lnTo>
                  <a:lnTo>
                    <a:pt x="26669" y="960119"/>
                  </a:lnTo>
                  <a:close/>
                </a:path>
                <a:path w="26669" h="988059">
                  <a:moveTo>
                    <a:pt x="26669" y="957579"/>
                  </a:moveTo>
                  <a:lnTo>
                    <a:pt x="0" y="957579"/>
                  </a:lnTo>
                  <a:lnTo>
                    <a:pt x="0" y="958849"/>
                  </a:lnTo>
                  <a:lnTo>
                    <a:pt x="26669" y="958849"/>
                  </a:lnTo>
                  <a:lnTo>
                    <a:pt x="26669" y="957579"/>
                  </a:lnTo>
                  <a:close/>
                </a:path>
                <a:path w="26669" h="988059">
                  <a:moveTo>
                    <a:pt x="26669" y="953769"/>
                  </a:moveTo>
                  <a:lnTo>
                    <a:pt x="0" y="953769"/>
                  </a:lnTo>
                  <a:lnTo>
                    <a:pt x="0" y="956309"/>
                  </a:lnTo>
                  <a:lnTo>
                    <a:pt x="26669" y="956309"/>
                  </a:lnTo>
                  <a:lnTo>
                    <a:pt x="26669" y="953769"/>
                  </a:lnTo>
                  <a:close/>
                </a:path>
                <a:path w="26669" h="988059">
                  <a:moveTo>
                    <a:pt x="26669" y="951229"/>
                  </a:moveTo>
                  <a:lnTo>
                    <a:pt x="0" y="951229"/>
                  </a:lnTo>
                  <a:lnTo>
                    <a:pt x="0" y="952500"/>
                  </a:lnTo>
                  <a:lnTo>
                    <a:pt x="26669" y="952500"/>
                  </a:lnTo>
                  <a:lnTo>
                    <a:pt x="26669" y="951229"/>
                  </a:lnTo>
                  <a:close/>
                </a:path>
                <a:path w="26669" h="988059">
                  <a:moveTo>
                    <a:pt x="26669" y="947419"/>
                  </a:moveTo>
                  <a:lnTo>
                    <a:pt x="0" y="947419"/>
                  </a:lnTo>
                  <a:lnTo>
                    <a:pt x="0" y="949959"/>
                  </a:lnTo>
                  <a:lnTo>
                    <a:pt x="26669" y="949959"/>
                  </a:lnTo>
                  <a:lnTo>
                    <a:pt x="26669" y="947419"/>
                  </a:lnTo>
                  <a:close/>
                </a:path>
                <a:path w="26669" h="988059">
                  <a:moveTo>
                    <a:pt x="26669" y="944879"/>
                  </a:moveTo>
                  <a:lnTo>
                    <a:pt x="0" y="944879"/>
                  </a:lnTo>
                  <a:lnTo>
                    <a:pt x="0" y="946149"/>
                  </a:lnTo>
                  <a:lnTo>
                    <a:pt x="26669" y="946149"/>
                  </a:lnTo>
                  <a:lnTo>
                    <a:pt x="26669" y="944879"/>
                  </a:lnTo>
                  <a:close/>
                </a:path>
                <a:path w="26669" h="988059">
                  <a:moveTo>
                    <a:pt x="26669" y="941069"/>
                  </a:moveTo>
                  <a:lnTo>
                    <a:pt x="0" y="941069"/>
                  </a:lnTo>
                  <a:lnTo>
                    <a:pt x="0" y="943609"/>
                  </a:lnTo>
                  <a:lnTo>
                    <a:pt x="26669" y="943609"/>
                  </a:lnTo>
                  <a:lnTo>
                    <a:pt x="26669" y="941069"/>
                  </a:lnTo>
                  <a:close/>
                </a:path>
                <a:path w="26669" h="988059">
                  <a:moveTo>
                    <a:pt x="26669" y="938529"/>
                  </a:moveTo>
                  <a:lnTo>
                    <a:pt x="0" y="938529"/>
                  </a:lnTo>
                  <a:lnTo>
                    <a:pt x="0" y="939799"/>
                  </a:lnTo>
                  <a:lnTo>
                    <a:pt x="26669" y="939799"/>
                  </a:lnTo>
                  <a:lnTo>
                    <a:pt x="26669" y="938529"/>
                  </a:lnTo>
                  <a:close/>
                </a:path>
                <a:path w="26669" h="988059">
                  <a:moveTo>
                    <a:pt x="26669" y="934719"/>
                  </a:moveTo>
                  <a:lnTo>
                    <a:pt x="0" y="934719"/>
                  </a:lnTo>
                  <a:lnTo>
                    <a:pt x="0" y="937259"/>
                  </a:lnTo>
                  <a:lnTo>
                    <a:pt x="26669" y="937259"/>
                  </a:lnTo>
                  <a:lnTo>
                    <a:pt x="26669" y="934719"/>
                  </a:lnTo>
                  <a:close/>
                </a:path>
                <a:path w="26669" h="988059">
                  <a:moveTo>
                    <a:pt x="26669" y="932179"/>
                  </a:moveTo>
                  <a:lnTo>
                    <a:pt x="0" y="932179"/>
                  </a:lnTo>
                  <a:lnTo>
                    <a:pt x="0" y="933449"/>
                  </a:lnTo>
                  <a:lnTo>
                    <a:pt x="26669" y="933449"/>
                  </a:lnTo>
                  <a:lnTo>
                    <a:pt x="26669" y="932179"/>
                  </a:lnTo>
                  <a:close/>
                </a:path>
                <a:path w="26669" h="988059">
                  <a:moveTo>
                    <a:pt x="26669" y="928369"/>
                  </a:moveTo>
                  <a:lnTo>
                    <a:pt x="0" y="928369"/>
                  </a:lnTo>
                  <a:lnTo>
                    <a:pt x="0" y="930909"/>
                  </a:lnTo>
                  <a:lnTo>
                    <a:pt x="26669" y="930909"/>
                  </a:lnTo>
                  <a:lnTo>
                    <a:pt x="26669" y="928369"/>
                  </a:lnTo>
                  <a:close/>
                </a:path>
                <a:path w="26669" h="988059">
                  <a:moveTo>
                    <a:pt x="26669" y="925829"/>
                  </a:moveTo>
                  <a:lnTo>
                    <a:pt x="0" y="925829"/>
                  </a:lnTo>
                  <a:lnTo>
                    <a:pt x="0" y="927099"/>
                  </a:lnTo>
                  <a:lnTo>
                    <a:pt x="26669" y="927099"/>
                  </a:lnTo>
                  <a:lnTo>
                    <a:pt x="26669" y="925829"/>
                  </a:lnTo>
                  <a:close/>
                </a:path>
                <a:path w="26669" h="988059">
                  <a:moveTo>
                    <a:pt x="26669" y="922019"/>
                  </a:moveTo>
                  <a:lnTo>
                    <a:pt x="0" y="922019"/>
                  </a:lnTo>
                  <a:lnTo>
                    <a:pt x="0" y="924559"/>
                  </a:lnTo>
                  <a:lnTo>
                    <a:pt x="26669" y="924559"/>
                  </a:lnTo>
                  <a:lnTo>
                    <a:pt x="26669" y="922019"/>
                  </a:lnTo>
                  <a:close/>
                </a:path>
                <a:path w="26669" h="988059">
                  <a:moveTo>
                    <a:pt x="26669" y="919479"/>
                  </a:moveTo>
                  <a:lnTo>
                    <a:pt x="0" y="919479"/>
                  </a:lnTo>
                  <a:lnTo>
                    <a:pt x="0" y="920749"/>
                  </a:lnTo>
                  <a:lnTo>
                    <a:pt x="26669" y="920749"/>
                  </a:lnTo>
                  <a:lnTo>
                    <a:pt x="26669" y="919479"/>
                  </a:lnTo>
                  <a:close/>
                </a:path>
                <a:path w="26669" h="988059">
                  <a:moveTo>
                    <a:pt x="26669" y="915669"/>
                  </a:moveTo>
                  <a:lnTo>
                    <a:pt x="0" y="915669"/>
                  </a:lnTo>
                  <a:lnTo>
                    <a:pt x="0" y="918209"/>
                  </a:lnTo>
                  <a:lnTo>
                    <a:pt x="26669" y="918209"/>
                  </a:lnTo>
                  <a:lnTo>
                    <a:pt x="26669" y="915669"/>
                  </a:lnTo>
                  <a:close/>
                </a:path>
                <a:path w="26669" h="988059">
                  <a:moveTo>
                    <a:pt x="26669" y="913129"/>
                  </a:moveTo>
                  <a:lnTo>
                    <a:pt x="0" y="913129"/>
                  </a:lnTo>
                  <a:lnTo>
                    <a:pt x="0" y="914399"/>
                  </a:lnTo>
                  <a:lnTo>
                    <a:pt x="26669" y="914399"/>
                  </a:lnTo>
                  <a:lnTo>
                    <a:pt x="26669" y="913129"/>
                  </a:lnTo>
                  <a:close/>
                </a:path>
                <a:path w="26669" h="988059">
                  <a:moveTo>
                    <a:pt x="26669" y="908049"/>
                  </a:moveTo>
                  <a:lnTo>
                    <a:pt x="0" y="908049"/>
                  </a:lnTo>
                  <a:lnTo>
                    <a:pt x="0" y="911859"/>
                  </a:lnTo>
                  <a:lnTo>
                    <a:pt x="26669" y="911859"/>
                  </a:lnTo>
                  <a:lnTo>
                    <a:pt x="26669" y="908049"/>
                  </a:lnTo>
                  <a:close/>
                </a:path>
                <a:path w="26669" h="988059">
                  <a:moveTo>
                    <a:pt x="26669" y="901699"/>
                  </a:moveTo>
                  <a:lnTo>
                    <a:pt x="0" y="901699"/>
                  </a:lnTo>
                  <a:lnTo>
                    <a:pt x="0" y="906779"/>
                  </a:lnTo>
                  <a:lnTo>
                    <a:pt x="26669" y="906779"/>
                  </a:lnTo>
                  <a:lnTo>
                    <a:pt x="26669" y="901699"/>
                  </a:lnTo>
                  <a:close/>
                </a:path>
                <a:path w="26669" h="988059">
                  <a:moveTo>
                    <a:pt x="26669" y="895349"/>
                  </a:moveTo>
                  <a:lnTo>
                    <a:pt x="0" y="895349"/>
                  </a:lnTo>
                  <a:lnTo>
                    <a:pt x="0" y="900429"/>
                  </a:lnTo>
                  <a:lnTo>
                    <a:pt x="26669" y="900429"/>
                  </a:lnTo>
                  <a:lnTo>
                    <a:pt x="26669" y="895349"/>
                  </a:lnTo>
                  <a:close/>
                </a:path>
                <a:path w="26669" h="988059">
                  <a:moveTo>
                    <a:pt x="26669" y="889000"/>
                  </a:moveTo>
                  <a:lnTo>
                    <a:pt x="0" y="889000"/>
                  </a:lnTo>
                  <a:lnTo>
                    <a:pt x="0" y="894079"/>
                  </a:lnTo>
                  <a:lnTo>
                    <a:pt x="26669" y="894079"/>
                  </a:lnTo>
                  <a:lnTo>
                    <a:pt x="26669" y="889000"/>
                  </a:lnTo>
                  <a:close/>
                </a:path>
                <a:path w="26669" h="988059">
                  <a:moveTo>
                    <a:pt x="26669" y="882649"/>
                  </a:moveTo>
                  <a:lnTo>
                    <a:pt x="0" y="882649"/>
                  </a:lnTo>
                  <a:lnTo>
                    <a:pt x="0" y="887730"/>
                  </a:lnTo>
                  <a:lnTo>
                    <a:pt x="26669" y="887730"/>
                  </a:lnTo>
                  <a:lnTo>
                    <a:pt x="26669" y="882649"/>
                  </a:lnTo>
                  <a:close/>
                </a:path>
                <a:path w="26669" h="988059">
                  <a:moveTo>
                    <a:pt x="26669" y="876299"/>
                  </a:moveTo>
                  <a:lnTo>
                    <a:pt x="0" y="876299"/>
                  </a:lnTo>
                  <a:lnTo>
                    <a:pt x="0" y="881379"/>
                  </a:lnTo>
                  <a:lnTo>
                    <a:pt x="26669" y="881379"/>
                  </a:lnTo>
                  <a:lnTo>
                    <a:pt x="26669" y="876299"/>
                  </a:lnTo>
                  <a:close/>
                </a:path>
                <a:path w="26669" h="988059">
                  <a:moveTo>
                    <a:pt x="26669" y="869950"/>
                  </a:moveTo>
                  <a:lnTo>
                    <a:pt x="0" y="869950"/>
                  </a:lnTo>
                  <a:lnTo>
                    <a:pt x="0" y="875029"/>
                  </a:lnTo>
                  <a:lnTo>
                    <a:pt x="26669" y="875029"/>
                  </a:lnTo>
                  <a:lnTo>
                    <a:pt x="26669" y="869950"/>
                  </a:lnTo>
                  <a:close/>
                </a:path>
                <a:path w="26669" h="988059">
                  <a:moveTo>
                    <a:pt x="26669" y="863599"/>
                  </a:moveTo>
                  <a:lnTo>
                    <a:pt x="0" y="863599"/>
                  </a:lnTo>
                  <a:lnTo>
                    <a:pt x="0" y="868679"/>
                  </a:lnTo>
                  <a:lnTo>
                    <a:pt x="26669" y="868679"/>
                  </a:lnTo>
                  <a:lnTo>
                    <a:pt x="26669" y="863599"/>
                  </a:lnTo>
                  <a:close/>
                </a:path>
                <a:path w="26669" h="988059">
                  <a:moveTo>
                    <a:pt x="26669" y="857250"/>
                  </a:moveTo>
                  <a:lnTo>
                    <a:pt x="0" y="857250"/>
                  </a:lnTo>
                  <a:lnTo>
                    <a:pt x="0" y="862329"/>
                  </a:lnTo>
                  <a:lnTo>
                    <a:pt x="26669" y="862329"/>
                  </a:lnTo>
                  <a:lnTo>
                    <a:pt x="26669" y="857250"/>
                  </a:lnTo>
                  <a:close/>
                </a:path>
                <a:path w="26669" h="988059">
                  <a:moveTo>
                    <a:pt x="26669" y="850899"/>
                  </a:moveTo>
                  <a:lnTo>
                    <a:pt x="0" y="850899"/>
                  </a:lnTo>
                  <a:lnTo>
                    <a:pt x="0" y="855979"/>
                  </a:lnTo>
                  <a:lnTo>
                    <a:pt x="26669" y="855979"/>
                  </a:lnTo>
                  <a:lnTo>
                    <a:pt x="26669" y="850899"/>
                  </a:lnTo>
                  <a:close/>
                </a:path>
                <a:path w="26669" h="988059">
                  <a:moveTo>
                    <a:pt x="26669" y="844549"/>
                  </a:moveTo>
                  <a:lnTo>
                    <a:pt x="0" y="844549"/>
                  </a:lnTo>
                  <a:lnTo>
                    <a:pt x="0" y="849629"/>
                  </a:lnTo>
                  <a:lnTo>
                    <a:pt x="26669" y="849629"/>
                  </a:lnTo>
                  <a:lnTo>
                    <a:pt x="26669" y="844549"/>
                  </a:lnTo>
                  <a:close/>
                </a:path>
                <a:path w="26669" h="988059">
                  <a:moveTo>
                    <a:pt x="26669" y="838199"/>
                  </a:moveTo>
                  <a:lnTo>
                    <a:pt x="0" y="838199"/>
                  </a:lnTo>
                  <a:lnTo>
                    <a:pt x="0" y="843279"/>
                  </a:lnTo>
                  <a:lnTo>
                    <a:pt x="26669" y="843279"/>
                  </a:lnTo>
                  <a:lnTo>
                    <a:pt x="26669" y="838199"/>
                  </a:lnTo>
                  <a:close/>
                </a:path>
                <a:path w="26669" h="988059">
                  <a:moveTo>
                    <a:pt x="26669" y="831849"/>
                  </a:moveTo>
                  <a:lnTo>
                    <a:pt x="0" y="831849"/>
                  </a:lnTo>
                  <a:lnTo>
                    <a:pt x="0" y="836929"/>
                  </a:lnTo>
                  <a:lnTo>
                    <a:pt x="26669" y="836929"/>
                  </a:lnTo>
                  <a:lnTo>
                    <a:pt x="26669" y="831849"/>
                  </a:lnTo>
                  <a:close/>
                </a:path>
                <a:path w="26669" h="988059">
                  <a:moveTo>
                    <a:pt x="26669" y="825499"/>
                  </a:moveTo>
                  <a:lnTo>
                    <a:pt x="0" y="825499"/>
                  </a:lnTo>
                  <a:lnTo>
                    <a:pt x="0" y="830579"/>
                  </a:lnTo>
                  <a:lnTo>
                    <a:pt x="26669" y="830579"/>
                  </a:lnTo>
                  <a:lnTo>
                    <a:pt x="26669" y="825499"/>
                  </a:lnTo>
                  <a:close/>
                </a:path>
                <a:path w="26669" h="988059">
                  <a:moveTo>
                    <a:pt x="26669" y="819149"/>
                  </a:moveTo>
                  <a:lnTo>
                    <a:pt x="0" y="819149"/>
                  </a:lnTo>
                  <a:lnTo>
                    <a:pt x="0" y="824229"/>
                  </a:lnTo>
                  <a:lnTo>
                    <a:pt x="26669" y="824229"/>
                  </a:lnTo>
                  <a:lnTo>
                    <a:pt x="26669" y="819149"/>
                  </a:lnTo>
                  <a:close/>
                </a:path>
                <a:path w="26669" h="988059">
                  <a:moveTo>
                    <a:pt x="26669" y="812799"/>
                  </a:moveTo>
                  <a:lnTo>
                    <a:pt x="0" y="812799"/>
                  </a:lnTo>
                  <a:lnTo>
                    <a:pt x="0" y="817879"/>
                  </a:lnTo>
                  <a:lnTo>
                    <a:pt x="26669" y="817879"/>
                  </a:lnTo>
                  <a:lnTo>
                    <a:pt x="26669" y="812799"/>
                  </a:lnTo>
                  <a:close/>
                </a:path>
                <a:path w="26669" h="988059">
                  <a:moveTo>
                    <a:pt x="26669" y="806449"/>
                  </a:moveTo>
                  <a:lnTo>
                    <a:pt x="0" y="806449"/>
                  </a:lnTo>
                  <a:lnTo>
                    <a:pt x="0" y="811529"/>
                  </a:lnTo>
                  <a:lnTo>
                    <a:pt x="26669" y="811529"/>
                  </a:lnTo>
                  <a:lnTo>
                    <a:pt x="26669" y="806449"/>
                  </a:lnTo>
                  <a:close/>
                </a:path>
                <a:path w="26669" h="988059">
                  <a:moveTo>
                    <a:pt x="26669" y="800099"/>
                  </a:moveTo>
                  <a:lnTo>
                    <a:pt x="0" y="800099"/>
                  </a:lnTo>
                  <a:lnTo>
                    <a:pt x="0" y="805179"/>
                  </a:lnTo>
                  <a:lnTo>
                    <a:pt x="26669" y="805179"/>
                  </a:lnTo>
                  <a:lnTo>
                    <a:pt x="26669" y="800099"/>
                  </a:lnTo>
                  <a:close/>
                </a:path>
                <a:path w="26669" h="988059">
                  <a:moveTo>
                    <a:pt x="22859" y="798829"/>
                  </a:moveTo>
                  <a:lnTo>
                    <a:pt x="8889" y="798829"/>
                  </a:lnTo>
                  <a:lnTo>
                    <a:pt x="8889" y="800099"/>
                  </a:lnTo>
                  <a:lnTo>
                    <a:pt x="22859" y="800099"/>
                  </a:lnTo>
                  <a:lnTo>
                    <a:pt x="22859" y="798829"/>
                  </a:lnTo>
                  <a:close/>
                </a:path>
                <a:path w="26669" h="988059">
                  <a:moveTo>
                    <a:pt x="3809" y="796289"/>
                  </a:moveTo>
                  <a:lnTo>
                    <a:pt x="0" y="796289"/>
                  </a:lnTo>
                  <a:lnTo>
                    <a:pt x="0" y="798829"/>
                  </a:lnTo>
                  <a:lnTo>
                    <a:pt x="3809" y="798829"/>
                  </a:lnTo>
                  <a:lnTo>
                    <a:pt x="3809" y="796289"/>
                  </a:lnTo>
                  <a:close/>
                </a:path>
              </a:pathLst>
            </a:custGeom>
            <a:solidFill>
              <a:srgbClr val="242424"/>
            </a:solidFill>
          </p:spPr>
          <p:txBody>
            <a:bodyPr bIns="0" lIns="0" rIns="0" rtlCol="0" tIns="0" wrap="square"/>
            <a:p/>
          </p:txBody>
        </p:sp>
        <p:sp>
          <p:nvSpPr>
            <p:cNvPr id="1049009" name="object 288"/>
            <p:cNvSpPr/>
            <p:nvPr/>
          </p:nvSpPr>
          <p:spPr>
            <a:xfrm>
              <a:off x="835659" y="5542279"/>
              <a:ext cx="26670" cy="986790"/>
            </a:xfrm>
            <a:custGeom>
              <a:avLst/>
              <a:ahLst/>
              <a:rect l="l" t="t" r="r" b="b"/>
              <a:pathLst>
                <a:path w="26669" h="986790">
                  <a:moveTo>
                    <a:pt x="26670" y="0"/>
                  </a:moveTo>
                  <a:lnTo>
                    <a:pt x="0" y="0"/>
                  </a:lnTo>
                  <a:lnTo>
                    <a:pt x="0" y="5080"/>
                  </a:lnTo>
                  <a:lnTo>
                    <a:pt x="26670" y="5080"/>
                  </a:lnTo>
                  <a:lnTo>
                    <a:pt x="26670" y="0"/>
                  </a:lnTo>
                  <a:close/>
                </a:path>
                <a:path w="26669" h="986790">
                  <a:moveTo>
                    <a:pt x="26670" y="5080"/>
                  </a:moveTo>
                  <a:lnTo>
                    <a:pt x="0" y="5080"/>
                  </a:lnTo>
                  <a:lnTo>
                    <a:pt x="0" y="11430"/>
                  </a:lnTo>
                  <a:lnTo>
                    <a:pt x="26670" y="11430"/>
                  </a:lnTo>
                  <a:lnTo>
                    <a:pt x="26670" y="5080"/>
                  </a:lnTo>
                  <a:close/>
                </a:path>
                <a:path w="26669" h="986790">
                  <a:moveTo>
                    <a:pt x="26670" y="11430"/>
                  </a:moveTo>
                  <a:lnTo>
                    <a:pt x="0" y="11430"/>
                  </a:lnTo>
                  <a:lnTo>
                    <a:pt x="0" y="17780"/>
                  </a:lnTo>
                  <a:lnTo>
                    <a:pt x="26670" y="17780"/>
                  </a:lnTo>
                  <a:lnTo>
                    <a:pt x="26670" y="11430"/>
                  </a:lnTo>
                  <a:close/>
                </a:path>
                <a:path w="26669" h="986790">
                  <a:moveTo>
                    <a:pt x="26670" y="17780"/>
                  </a:moveTo>
                  <a:lnTo>
                    <a:pt x="0" y="17780"/>
                  </a:lnTo>
                  <a:lnTo>
                    <a:pt x="0" y="24130"/>
                  </a:lnTo>
                  <a:lnTo>
                    <a:pt x="26670" y="24130"/>
                  </a:lnTo>
                  <a:lnTo>
                    <a:pt x="26670" y="17780"/>
                  </a:lnTo>
                  <a:close/>
                </a:path>
                <a:path w="26669" h="986790">
                  <a:moveTo>
                    <a:pt x="26670" y="24130"/>
                  </a:moveTo>
                  <a:lnTo>
                    <a:pt x="0" y="24130"/>
                  </a:lnTo>
                  <a:lnTo>
                    <a:pt x="0" y="30480"/>
                  </a:lnTo>
                  <a:lnTo>
                    <a:pt x="26670" y="30480"/>
                  </a:lnTo>
                  <a:lnTo>
                    <a:pt x="26670" y="24130"/>
                  </a:lnTo>
                  <a:close/>
                </a:path>
                <a:path w="26669" h="986790">
                  <a:moveTo>
                    <a:pt x="26670" y="30480"/>
                  </a:moveTo>
                  <a:lnTo>
                    <a:pt x="0" y="30480"/>
                  </a:lnTo>
                  <a:lnTo>
                    <a:pt x="0" y="36830"/>
                  </a:lnTo>
                  <a:lnTo>
                    <a:pt x="26670" y="36830"/>
                  </a:lnTo>
                  <a:lnTo>
                    <a:pt x="26670" y="30480"/>
                  </a:lnTo>
                  <a:close/>
                </a:path>
                <a:path w="26669" h="986790">
                  <a:moveTo>
                    <a:pt x="26670" y="36830"/>
                  </a:moveTo>
                  <a:lnTo>
                    <a:pt x="0" y="36830"/>
                  </a:lnTo>
                  <a:lnTo>
                    <a:pt x="0" y="43180"/>
                  </a:lnTo>
                  <a:lnTo>
                    <a:pt x="26670" y="43180"/>
                  </a:lnTo>
                  <a:lnTo>
                    <a:pt x="26670" y="36830"/>
                  </a:lnTo>
                  <a:close/>
                </a:path>
                <a:path w="26669" h="986790">
                  <a:moveTo>
                    <a:pt x="26670" y="43180"/>
                  </a:moveTo>
                  <a:lnTo>
                    <a:pt x="0" y="43180"/>
                  </a:lnTo>
                  <a:lnTo>
                    <a:pt x="0" y="49530"/>
                  </a:lnTo>
                  <a:lnTo>
                    <a:pt x="26670" y="49530"/>
                  </a:lnTo>
                  <a:lnTo>
                    <a:pt x="26670" y="43180"/>
                  </a:lnTo>
                  <a:close/>
                </a:path>
                <a:path w="26669" h="986790">
                  <a:moveTo>
                    <a:pt x="26670" y="49530"/>
                  </a:moveTo>
                  <a:lnTo>
                    <a:pt x="0" y="49530"/>
                  </a:lnTo>
                  <a:lnTo>
                    <a:pt x="0" y="55880"/>
                  </a:lnTo>
                  <a:lnTo>
                    <a:pt x="26670" y="55880"/>
                  </a:lnTo>
                  <a:lnTo>
                    <a:pt x="26670" y="49530"/>
                  </a:lnTo>
                  <a:close/>
                </a:path>
                <a:path w="26669" h="986790">
                  <a:moveTo>
                    <a:pt x="26670" y="55880"/>
                  </a:moveTo>
                  <a:lnTo>
                    <a:pt x="0" y="55880"/>
                  </a:lnTo>
                  <a:lnTo>
                    <a:pt x="0" y="62230"/>
                  </a:lnTo>
                  <a:lnTo>
                    <a:pt x="26670" y="62230"/>
                  </a:lnTo>
                  <a:lnTo>
                    <a:pt x="26670" y="55880"/>
                  </a:lnTo>
                  <a:close/>
                </a:path>
                <a:path w="26669" h="986790">
                  <a:moveTo>
                    <a:pt x="26670" y="62230"/>
                  </a:moveTo>
                  <a:lnTo>
                    <a:pt x="0" y="62230"/>
                  </a:lnTo>
                  <a:lnTo>
                    <a:pt x="0" y="68580"/>
                  </a:lnTo>
                  <a:lnTo>
                    <a:pt x="26670" y="68580"/>
                  </a:lnTo>
                  <a:lnTo>
                    <a:pt x="26670" y="62230"/>
                  </a:lnTo>
                  <a:close/>
                </a:path>
                <a:path w="26669" h="986790">
                  <a:moveTo>
                    <a:pt x="26670" y="68580"/>
                  </a:moveTo>
                  <a:lnTo>
                    <a:pt x="0" y="68580"/>
                  </a:lnTo>
                  <a:lnTo>
                    <a:pt x="0" y="74930"/>
                  </a:lnTo>
                  <a:lnTo>
                    <a:pt x="26670" y="74930"/>
                  </a:lnTo>
                  <a:lnTo>
                    <a:pt x="26670" y="68580"/>
                  </a:lnTo>
                  <a:close/>
                </a:path>
                <a:path w="26669" h="986790">
                  <a:moveTo>
                    <a:pt x="26670" y="74930"/>
                  </a:moveTo>
                  <a:lnTo>
                    <a:pt x="0" y="74930"/>
                  </a:lnTo>
                  <a:lnTo>
                    <a:pt x="0" y="81280"/>
                  </a:lnTo>
                  <a:lnTo>
                    <a:pt x="26670" y="81280"/>
                  </a:lnTo>
                  <a:lnTo>
                    <a:pt x="26670" y="74930"/>
                  </a:lnTo>
                  <a:close/>
                </a:path>
                <a:path w="26669" h="986790">
                  <a:moveTo>
                    <a:pt x="26670" y="81280"/>
                  </a:moveTo>
                  <a:lnTo>
                    <a:pt x="0" y="81280"/>
                  </a:lnTo>
                  <a:lnTo>
                    <a:pt x="0" y="87630"/>
                  </a:lnTo>
                  <a:lnTo>
                    <a:pt x="26670" y="87630"/>
                  </a:lnTo>
                  <a:lnTo>
                    <a:pt x="26670" y="81280"/>
                  </a:lnTo>
                  <a:close/>
                </a:path>
                <a:path w="26669" h="986790">
                  <a:moveTo>
                    <a:pt x="26670" y="87630"/>
                  </a:moveTo>
                  <a:lnTo>
                    <a:pt x="0" y="87630"/>
                  </a:lnTo>
                  <a:lnTo>
                    <a:pt x="0" y="93980"/>
                  </a:lnTo>
                  <a:lnTo>
                    <a:pt x="26670" y="93980"/>
                  </a:lnTo>
                  <a:lnTo>
                    <a:pt x="26670" y="87630"/>
                  </a:lnTo>
                  <a:close/>
                </a:path>
                <a:path w="26669" h="986790">
                  <a:moveTo>
                    <a:pt x="26670" y="93980"/>
                  </a:moveTo>
                  <a:lnTo>
                    <a:pt x="0" y="93980"/>
                  </a:lnTo>
                  <a:lnTo>
                    <a:pt x="0" y="106680"/>
                  </a:lnTo>
                  <a:lnTo>
                    <a:pt x="26670" y="106680"/>
                  </a:lnTo>
                  <a:lnTo>
                    <a:pt x="26670" y="93980"/>
                  </a:lnTo>
                  <a:close/>
                </a:path>
                <a:path w="26669" h="986790">
                  <a:moveTo>
                    <a:pt x="26670" y="106680"/>
                  </a:moveTo>
                  <a:lnTo>
                    <a:pt x="0" y="106680"/>
                  </a:lnTo>
                  <a:lnTo>
                    <a:pt x="0" y="113030"/>
                  </a:lnTo>
                  <a:lnTo>
                    <a:pt x="26670" y="113030"/>
                  </a:lnTo>
                  <a:lnTo>
                    <a:pt x="26670" y="106680"/>
                  </a:lnTo>
                  <a:close/>
                </a:path>
                <a:path w="26669" h="986790">
                  <a:moveTo>
                    <a:pt x="26670" y="113030"/>
                  </a:moveTo>
                  <a:lnTo>
                    <a:pt x="0" y="113030"/>
                  </a:lnTo>
                  <a:lnTo>
                    <a:pt x="0" y="119380"/>
                  </a:lnTo>
                  <a:lnTo>
                    <a:pt x="26670" y="119380"/>
                  </a:lnTo>
                  <a:lnTo>
                    <a:pt x="26670" y="113030"/>
                  </a:lnTo>
                  <a:close/>
                </a:path>
                <a:path w="26669" h="986790">
                  <a:moveTo>
                    <a:pt x="26670" y="119380"/>
                  </a:moveTo>
                  <a:lnTo>
                    <a:pt x="0" y="119380"/>
                  </a:lnTo>
                  <a:lnTo>
                    <a:pt x="0" y="132080"/>
                  </a:lnTo>
                  <a:lnTo>
                    <a:pt x="26670" y="132080"/>
                  </a:lnTo>
                  <a:lnTo>
                    <a:pt x="26670" y="119380"/>
                  </a:lnTo>
                  <a:close/>
                </a:path>
                <a:path w="26669" h="986790">
                  <a:moveTo>
                    <a:pt x="26670" y="132080"/>
                  </a:moveTo>
                  <a:lnTo>
                    <a:pt x="0" y="132080"/>
                  </a:lnTo>
                  <a:lnTo>
                    <a:pt x="0" y="138430"/>
                  </a:lnTo>
                  <a:lnTo>
                    <a:pt x="26670" y="138430"/>
                  </a:lnTo>
                  <a:lnTo>
                    <a:pt x="26670" y="132080"/>
                  </a:lnTo>
                  <a:close/>
                </a:path>
                <a:path w="26669" h="986790">
                  <a:moveTo>
                    <a:pt x="26670" y="138430"/>
                  </a:moveTo>
                  <a:lnTo>
                    <a:pt x="0" y="138430"/>
                  </a:lnTo>
                  <a:lnTo>
                    <a:pt x="0" y="144780"/>
                  </a:lnTo>
                  <a:lnTo>
                    <a:pt x="26670" y="144780"/>
                  </a:lnTo>
                  <a:lnTo>
                    <a:pt x="26670" y="138430"/>
                  </a:lnTo>
                  <a:close/>
                </a:path>
                <a:path w="26669" h="986790">
                  <a:moveTo>
                    <a:pt x="26670" y="144780"/>
                  </a:moveTo>
                  <a:lnTo>
                    <a:pt x="0" y="144780"/>
                  </a:lnTo>
                  <a:lnTo>
                    <a:pt x="0" y="151130"/>
                  </a:lnTo>
                  <a:lnTo>
                    <a:pt x="26670" y="151130"/>
                  </a:lnTo>
                  <a:lnTo>
                    <a:pt x="26670" y="144780"/>
                  </a:lnTo>
                  <a:close/>
                </a:path>
                <a:path w="26669" h="986790">
                  <a:moveTo>
                    <a:pt x="26670" y="151130"/>
                  </a:moveTo>
                  <a:lnTo>
                    <a:pt x="0" y="151130"/>
                  </a:lnTo>
                  <a:lnTo>
                    <a:pt x="0" y="173990"/>
                  </a:lnTo>
                  <a:lnTo>
                    <a:pt x="26670" y="173990"/>
                  </a:lnTo>
                  <a:lnTo>
                    <a:pt x="26670" y="151130"/>
                  </a:lnTo>
                  <a:close/>
                </a:path>
                <a:path w="26669" h="986790">
                  <a:moveTo>
                    <a:pt x="26670" y="173990"/>
                  </a:moveTo>
                  <a:lnTo>
                    <a:pt x="0" y="173990"/>
                  </a:lnTo>
                  <a:lnTo>
                    <a:pt x="0" y="176530"/>
                  </a:lnTo>
                  <a:lnTo>
                    <a:pt x="26670" y="176530"/>
                  </a:lnTo>
                  <a:lnTo>
                    <a:pt x="26670" y="173990"/>
                  </a:lnTo>
                  <a:close/>
                </a:path>
                <a:path w="26669" h="986790">
                  <a:moveTo>
                    <a:pt x="11429" y="176530"/>
                  </a:moveTo>
                  <a:lnTo>
                    <a:pt x="0" y="176530"/>
                  </a:lnTo>
                  <a:lnTo>
                    <a:pt x="0" y="179070"/>
                  </a:lnTo>
                  <a:lnTo>
                    <a:pt x="7620" y="179070"/>
                  </a:lnTo>
                  <a:lnTo>
                    <a:pt x="7620" y="177800"/>
                  </a:lnTo>
                  <a:lnTo>
                    <a:pt x="11429" y="177800"/>
                  </a:lnTo>
                  <a:lnTo>
                    <a:pt x="11429" y="176530"/>
                  </a:lnTo>
                  <a:close/>
                </a:path>
                <a:path w="26669" h="986790">
                  <a:moveTo>
                    <a:pt x="1270" y="314960"/>
                  </a:moveTo>
                  <a:lnTo>
                    <a:pt x="0" y="314960"/>
                  </a:lnTo>
                  <a:lnTo>
                    <a:pt x="0" y="316230"/>
                  </a:lnTo>
                  <a:lnTo>
                    <a:pt x="1270" y="316230"/>
                  </a:lnTo>
                  <a:lnTo>
                    <a:pt x="1270" y="314960"/>
                  </a:lnTo>
                  <a:close/>
                </a:path>
                <a:path w="26669" h="986790">
                  <a:moveTo>
                    <a:pt x="3809" y="316230"/>
                  </a:moveTo>
                  <a:lnTo>
                    <a:pt x="0" y="316230"/>
                  </a:lnTo>
                  <a:lnTo>
                    <a:pt x="0" y="320040"/>
                  </a:lnTo>
                  <a:lnTo>
                    <a:pt x="16509" y="320040"/>
                  </a:lnTo>
                  <a:lnTo>
                    <a:pt x="16509" y="318770"/>
                  </a:lnTo>
                  <a:lnTo>
                    <a:pt x="8890" y="318770"/>
                  </a:lnTo>
                  <a:lnTo>
                    <a:pt x="8890" y="317500"/>
                  </a:lnTo>
                  <a:lnTo>
                    <a:pt x="3809" y="317500"/>
                  </a:lnTo>
                  <a:lnTo>
                    <a:pt x="3809" y="316230"/>
                  </a:lnTo>
                  <a:close/>
                </a:path>
                <a:path w="26669" h="986790">
                  <a:moveTo>
                    <a:pt x="20320" y="320040"/>
                  </a:moveTo>
                  <a:lnTo>
                    <a:pt x="0" y="320040"/>
                  </a:lnTo>
                  <a:lnTo>
                    <a:pt x="0" y="322580"/>
                  </a:lnTo>
                  <a:lnTo>
                    <a:pt x="25400" y="322580"/>
                  </a:lnTo>
                  <a:lnTo>
                    <a:pt x="25400" y="321310"/>
                  </a:lnTo>
                  <a:lnTo>
                    <a:pt x="20320" y="321310"/>
                  </a:lnTo>
                  <a:lnTo>
                    <a:pt x="20320" y="320040"/>
                  </a:lnTo>
                  <a:close/>
                </a:path>
                <a:path w="26669" h="986790">
                  <a:moveTo>
                    <a:pt x="26670" y="322580"/>
                  </a:moveTo>
                  <a:lnTo>
                    <a:pt x="0" y="322580"/>
                  </a:lnTo>
                  <a:lnTo>
                    <a:pt x="0" y="328930"/>
                  </a:lnTo>
                  <a:lnTo>
                    <a:pt x="26670" y="328930"/>
                  </a:lnTo>
                  <a:lnTo>
                    <a:pt x="26670" y="322580"/>
                  </a:lnTo>
                  <a:close/>
                </a:path>
                <a:path w="26669" h="986790">
                  <a:moveTo>
                    <a:pt x="26670" y="328930"/>
                  </a:moveTo>
                  <a:lnTo>
                    <a:pt x="0" y="328930"/>
                  </a:lnTo>
                  <a:lnTo>
                    <a:pt x="0" y="332740"/>
                  </a:lnTo>
                  <a:lnTo>
                    <a:pt x="26670" y="332740"/>
                  </a:lnTo>
                  <a:lnTo>
                    <a:pt x="26670" y="328930"/>
                  </a:lnTo>
                  <a:close/>
                </a:path>
                <a:path w="26669" h="986790">
                  <a:moveTo>
                    <a:pt x="26670" y="332740"/>
                  </a:moveTo>
                  <a:lnTo>
                    <a:pt x="0" y="332740"/>
                  </a:lnTo>
                  <a:lnTo>
                    <a:pt x="0" y="335280"/>
                  </a:lnTo>
                  <a:lnTo>
                    <a:pt x="26670" y="335280"/>
                  </a:lnTo>
                  <a:lnTo>
                    <a:pt x="26670" y="332740"/>
                  </a:lnTo>
                  <a:close/>
                </a:path>
                <a:path w="26669" h="986790">
                  <a:moveTo>
                    <a:pt x="26670" y="335280"/>
                  </a:moveTo>
                  <a:lnTo>
                    <a:pt x="0" y="335280"/>
                  </a:lnTo>
                  <a:lnTo>
                    <a:pt x="0" y="339090"/>
                  </a:lnTo>
                  <a:lnTo>
                    <a:pt x="26670" y="339090"/>
                  </a:lnTo>
                  <a:lnTo>
                    <a:pt x="26670" y="335280"/>
                  </a:lnTo>
                  <a:close/>
                </a:path>
                <a:path w="26669" h="986790">
                  <a:moveTo>
                    <a:pt x="26670" y="339090"/>
                  </a:moveTo>
                  <a:lnTo>
                    <a:pt x="0" y="339090"/>
                  </a:lnTo>
                  <a:lnTo>
                    <a:pt x="0" y="341630"/>
                  </a:lnTo>
                  <a:lnTo>
                    <a:pt x="26670" y="341630"/>
                  </a:lnTo>
                  <a:lnTo>
                    <a:pt x="26670" y="339090"/>
                  </a:lnTo>
                  <a:close/>
                </a:path>
                <a:path w="26669" h="986790">
                  <a:moveTo>
                    <a:pt x="26670" y="341630"/>
                  </a:moveTo>
                  <a:lnTo>
                    <a:pt x="0" y="341630"/>
                  </a:lnTo>
                  <a:lnTo>
                    <a:pt x="0" y="345440"/>
                  </a:lnTo>
                  <a:lnTo>
                    <a:pt x="26670" y="345440"/>
                  </a:lnTo>
                  <a:lnTo>
                    <a:pt x="26670" y="341630"/>
                  </a:lnTo>
                  <a:close/>
                </a:path>
                <a:path w="26669" h="986790">
                  <a:moveTo>
                    <a:pt x="26670" y="345440"/>
                  </a:moveTo>
                  <a:lnTo>
                    <a:pt x="0" y="345440"/>
                  </a:lnTo>
                  <a:lnTo>
                    <a:pt x="0" y="347980"/>
                  </a:lnTo>
                  <a:lnTo>
                    <a:pt x="26670" y="347980"/>
                  </a:lnTo>
                  <a:lnTo>
                    <a:pt x="26670" y="345440"/>
                  </a:lnTo>
                  <a:close/>
                </a:path>
                <a:path w="26669" h="986790">
                  <a:moveTo>
                    <a:pt x="26670" y="347980"/>
                  </a:moveTo>
                  <a:lnTo>
                    <a:pt x="0" y="347980"/>
                  </a:lnTo>
                  <a:lnTo>
                    <a:pt x="0" y="351790"/>
                  </a:lnTo>
                  <a:lnTo>
                    <a:pt x="26670" y="351790"/>
                  </a:lnTo>
                  <a:lnTo>
                    <a:pt x="26670" y="347980"/>
                  </a:lnTo>
                  <a:close/>
                </a:path>
                <a:path w="26669" h="986790">
                  <a:moveTo>
                    <a:pt x="26670" y="351790"/>
                  </a:moveTo>
                  <a:lnTo>
                    <a:pt x="0" y="351790"/>
                  </a:lnTo>
                  <a:lnTo>
                    <a:pt x="0" y="354330"/>
                  </a:lnTo>
                  <a:lnTo>
                    <a:pt x="26670" y="354330"/>
                  </a:lnTo>
                  <a:lnTo>
                    <a:pt x="26670" y="351790"/>
                  </a:lnTo>
                  <a:close/>
                </a:path>
                <a:path w="26669" h="986790">
                  <a:moveTo>
                    <a:pt x="26670" y="354330"/>
                  </a:moveTo>
                  <a:lnTo>
                    <a:pt x="0" y="354330"/>
                  </a:lnTo>
                  <a:lnTo>
                    <a:pt x="0" y="358140"/>
                  </a:lnTo>
                  <a:lnTo>
                    <a:pt x="26670" y="358140"/>
                  </a:lnTo>
                  <a:lnTo>
                    <a:pt x="26670" y="354330"/>
                  </a:lnTo>
                  <a:close/>
                </a:path>
                <a:path w="26669" h="986790">
                  <a:moveTo>
                    <a:pt x="26670" y="358140"/>
                  </a:moveTo>
                  <a:lnTo>
                    <a:pt x="0" y="358140"/>
                  </a:lnTo>
                  <a:lnTo>
                    <a:pt x="0" y="360680"/>
                  </a:lnTo>
                  <a:lnTo>
                    <a:pt x="26670" y="360680"/>
                  </a:lnTo>
                  <a:lnTo>
                    <a:pt x="26670" y="358140"/>
                  </a:lnTo>
                  <a:close/>
                </a:path>
                <a:path w="26669" h="986790">
                  <a:moveTo>
                    <a:pt x="26670" y="360680"/>
                  </a:moveTo>
                  <a:lnTo>
                    <a:pt x="0" y="360680"/>
                  </a:lnTo>
                  <a:lnTo>
                    <a:pt x="0" y="364490"/>
                  </a:lnTo>
                  <a:lnTo>
                    <a:pt x="26670" y="364490"/>
                  </a:lnTo>
                  <a:lnTo>
                    <a:pt x="26670" y="360680"/>
                  </a:lnTo>
                  <a:close/>
                </a:path>
                <a:path w="26669" h="986790">
                  <a:moveTo>
                    <a:pt x="26670" y="364490"/>
                  </a:moveTo>
                  <a:lnTo>
                    <a:pt x="0" y="364490"/>
                  </a:lnTo>
                  <a:lnTo>
                    <a:pt x="0" y="373380"/>
                  </a:lnTo>
                  <a:lnTo>
                    <a:pt x="26670" y="373380"/>
                  </a:lnTo>
                  <a:lnTo>
                    <a:pt x="26670" y="364490"/>
                  </a:lnTo>
                  <a:close/>
                </a:path>
                <a:path w="26669" h="986790">
                  <a:moveTo>
                    <a:pt x="26670" y="373380"/>
                  </a:moveTo>
                  <a:lnTo>
                    <a:pt x="0" y="373380"/>
                  </a:lnTo>
                  <a:lnTo>
                    <a:pt x="0" y="377190"/>
                  </a:lnTo>
                  <a:lnTo>
                    <a:pt x="26670" y="377190"/>
                  </a:lnTo>
                  <a:lnTo>
                    <a:pt x="26670" y="373380"/>
                  </a:lnTo>
                  <a:close/>
                </a:path>
                <a:path w="26669" h="986790">
                  <a:moveTo>
                    <a:pt x="26670" y="377190"/>
                  </a:moveTo>
                  <a:lnTo>
                    <a:pt x="0" y="377190"/>
                  </a:lnTo>
                  <a:lnTo>
                    <a:pt x="0" y="379730"/>
                  </a:lnTo>
                  <a:lnTo>
                    <a:pt x="26670" y="379730"/>
                  </a:lnTo>
                  <a:lnTo>
                    <a:pt x="26670" y="377190"/>
                  </a:lnTo>
                  <a:close/>
                </a:path>
                <a:path w="26669" h="986790">
                  <a:moveTo>
                    <a:pt x="26670" y="379730"/>
                  </a:moveTo>
                  <a:lnTo>
                    <a:pt x="0" y="379730"/>
                  </a:lnTo>
                  <a:lnTo>
                    <a:pt x="0" y="383540"/>
                  </a:lnTo>
                  <a:lnTo>
                    <a:pt x="26670" y="383540"/>
                  </a:lnTo>
                  <a:lnTo>
                    <a:pt x="26670" y="379730"/>
                  </a:lnTo>
                  <a:close/>
                </a:path>
                <a:path w="26669" h="986790">
                  <a:moveTo>
                    <a:pt x="26670" y="383540"/>
                  </a:moveTo>
                  <a:lnTo>
                    <a:pt x="0" y="383540"/>
                  </a:lnTo>
                  <a:lnTo>
                    <a:pt x="0" y="386080"/>
                  </a:lnTo>
                  <a:lnTo>
                    <a:pt x="26670" y="386080"/>
                  </a:lnTo>
                  <a:lnTo>
                    <a:pt x="26670" y="383540"/>
                  </a:lnTo>
                  <a:close/>
                </a:path>
                <a:path w="26669" h="986790">
                  <a:moveTo>
                    <a:pt x="26670" y="386080"/>
                  </a:moveTo>
                  <a:lnTo>
                    <a:pt x="0" y="386080"/>
                  </a:lnTo>
                  <a:lnTo>
                    <a:pt x="0" y="389890"/>
                  </a:lnTo>
                  <a:lnTo>
                    <a:pt x="26670" y="389890"/>
                  </a:lnTo>
                  <a:lnTo>
                    <a:pt x="26670" y="386080"/>
                  </a:lnTo>
                  <a:close/>
                </a:path>
                <a:path w="26669" h="986790">
                  <a:moveTo>
                    <a:pt x="26670" y="389890"/>
                  </a:moveTo>
                  <a:lnTo>
                    <a:pt x="0" y="389890"/>
                  </a:lnTo>
                  <a:lnTo>
                    <a:pt x="0" y="398780"/>
                  </a:lnTo>
                  <a:lnTo>
                    <a:pt x="26670" y="398780"/>
                  </a:lnTo>
                  <a:lnTo>
                    <a:pt x="26670" y="389890"/>
                  </a:lnTo>
                  <a:close/>
                </a:path>
                <a:path w="26669" h="986790">
                  <a:moveTo>
                    <a:pt x="26670" y="398780"/>
                  </a:moveTo>
                  <a:lnTo>
                    <a:pt x="0" y="398780"/>
                  </a:lnTo>
                  <a:lnTo>
                    <a:pt x="0" y="402590"/>
                  </a:lnTo>
                  <a:lnTo>
                    <a:pt x="26670" y="402590"/>
                  </a:lnTo>
                  <a:lnTo>
                    <a:pt x="26670" y="398780"/>
                  </a:lnTo>
                  <a:close/>
                </a:path>
                <a:path w="26669" h="986790">
                  <a:moveTo>
                    <a:pt x="26670" y="402590"/>
                  </a:moveTo>
                  <a:lnTo>
                    <a:pt x="0" y="402590"/>
                  </a:lnTo>
                  <a:lnTo>
                    <a:pt x="0" y="405130"/>
                  </a:lnTo>
                  <a:lnTo>
                    <a:pt x="26670" y="405130"/>
                  </a:lnTo>
                  <a:lnTo>
                    <a:pt x="26670" y="402590"/>
                  </a:lnTo>
                  <a:close/>
                </a:path>
                <a:path w="26669" h="986790">
                  <a:moveTo>
                    <a:pt x="26670" y="405130"/>
                  </a:moveTo>
                  <a:lnTo>
                    <a:pt x="0" y="405130"/>
                  </a:lnTo>
                  <a:lnTo>
                    <a:pt x="0" y="408940"/>
                  </a:lnTo>
                  <a:lnTo>
                    <a:pt x="26670" y="408940"/>
                  </a:lnTo>
                  <a:lnTo>
                    <a:pt x="26670" y="405130"/>
                  </a:lnTo>
                  <a:close/>
                </a:path>
                <a:path w="26669" h="986790">
                  <a:moveTo>
                    <a:pt x="26670" y="408940"/>
                  </a:moveTo>
                  <a:lnTo>
                    <a:pt x="0" y="408940"/>
                  </a:lnTo>
                  <a:lnTo>
                    <a:pt x="0" y="411480"/>
                  </a:lnTo>
                  <a:lnTo>
                    <a:pt x="26670" y="411480"/>
                  </a:lnTo>
                  <a:lnTo>
                    <a:pt x="26670" y="408940"/>
                  </a:lnTo>
                  <a:close/>
                </a:path>
                <a:path w="26669" h="986790">
                  <a:moveTo>
                    <a:pt x="26670" y="411480"/>
                  </a:moveTo>
                  <a:lnTo>
                    <a:pt x="0" y="411480"/>
                  </a:lnTo>
                  <a:lnTo>
                    <a:pt x="0" y="415290"/>
                  </a:lnTo>
                  <a:lnTo>
                    <a:pt x="26670" y="415290"/>
                  </a:lnTo>
                  <a:lnTo>
                    <a:pt x="26670" y="411480"/>
                  </a:lnTo>
                  <a:close/>
                </a:path>
                <a:path w="26669" h="986790">
                  <a:moveTo>
                    <a:pt x="26670" y="415290"/>
                  </a:moveTo>
                  <a:lnTo>
                    <a:pt x="0" y="415290"/>
                  </a:lnTo>
                  <a:lnTo>
                    <a:pt x="0" y="417830"/>
                  </a:lnTo>
                  <a:lnTo>
                    <a:pt x="26670" y="417830"/>
                  </a:lnTo>
                  <a:lnTo>
                    <a:pt x="26670" y="415290"/>
                  </a:lnTo>
                  <a:close/>
                </a:path>
                <a:path w="26669" h="986790">
                  <a:moveTo>
                    <a:pt x="26670" y="417830"/>
                  </a:moveTo>
                  <a:lnTo>
                    <a:pt x="0" y="417830"/>
                  </a:lnTo>
                  <a:lnTo>
                    <a:pt x="0" y="421640"/>
                  </a:lnTo>
                  <a:lnTo>
                    <a:pt x="26670" y="421640"/>
                  </a:lnTo>
                  <a:lnTo>
                    <a:pt x="26670" y="417830"/>
                  </a:lnTo>
                  <a:close/>
                </a:path>
                <a:path w="26669" h="986790">
                  <a:moveTo>
                    <a:pt x="26670" y="421640"/>
                  </a:moveTo>
                  <a:lnTo>
                    <a:pt x="0" y="421640"/>
                  </a:lnTo>
                  <a:lnTo>
                    <a:pt x="0" y="424180"/>
                  </a:lnTo>
                  <a:lnTo>
                    <a:pt x="26670" y="424180"/>
                  </a:lnTo>
                  <a:lnTo>
                    <a:pt x="26670" y="421640"/>
                  </a:lnTo>
                  <a:close/>
                </a:path>
                <a:path w="26669" h="986790">
                  <a:moveTo>
                    <a:pt x="26670" y="424180"/>
                  </a:moveTo>
                  <a:lnTo>
                    <a:pt x="0" y="424180"/>
                  </a:lnTo>
                  <a:lnTo>
                    <a:pt x="0" y="430530"/>
                  </a:lnTo>
                  <a:lnTo>
                    <a:pt x="26670" y="430530"/>
                  </a:lnTo>
                  <a:lnTo>
                    <a:pt x="26670" y="424180"/>
                  </a:lnTo>
                  <a:close/>
                </a:path>
                <a:path w="26669" h="986790">
                  <a:moveTo>
                    <a:pt x="26670" y="430530"/>
                  </a:moveTo>
                  <a:lnTo>
                    <a:pt x="0" y="430530"/>
                  </a:lnTo>
                  <a:lnTo>
                    <a:pt x="0" y="440690"/>
                  </a:lnTo>
                  <a:lnTo>
                    <a:pt x="26670" y="440690"/>
                  </a:lnTo>
                  <a:lnTo>
                    <a:pt x="26670" y="430530"/>
                  </a:lnTo>
                  <a:close/>
                </a:path>
                <a:path w="26669" h="986790">
                  <a:moveTo>
                    <a:pt x="26670" y="440690"/>
                  </a:moveTo>
                  <a:lnTo>
                    <a:pt x="0" y="440690"/>
                  </a:lnTo>
                  <a:lnTo>
                    <a:pt x="0" y="443230"/>
                  </a:lnTo>
                  <a:lnTo>
                    <a:pt x="26670" y="443230"/>
                  </a:lnTo>
                  <a:lnTo>
                    <a:pt x="26670" y="440690"/>
                  </a:lnTo>
                  <a:close/>
                </a:path>
                <a:path w="26669" h="986790">
                  <a:moveTo>
                    <a:pt x="26670" y="443230"/>
                  </a:moveTo>
                  <a:lnTo>
                    <a:pt x="0" y="443230"/>
                  </a:lnTo>
                  <a:lnTo>
                    <a:pt x="0" y="447040"/>
                  </a:lnTo>
                  <a:lnTo>
                    <a:pt x="26670" y="447040"/>
                  </a:lnTo>
                  <a:lnTo>
                    <a:pt x="26670" y="443230"/>
                  </a:lnTo>
                  <a:close/>
                </a:path>
                <a:path w="26669" h="986790">
                  <a:moveTo>
                    <a:pt x="26670" y="447040"/>
                  </a:moveTo>
                  <a:lnTo>
                    <a:pt x="0" y="447040"/>
                  </a:lnTo>
                  <a:lnTo>
                    <a:pt x="0" y="449580"/>
                  </a:lnTo>
                  <a:lnTo>
                    <a:pt x="26670" y="449580"/>
                  </a:lnTo>
                  <a:lnTo>
                    <a:pt x="26670" y="447040"/>
                  </a:lnTo>
                  <a:close/>
                </a:path>
                <a:path w="26669" h="986790">
                  <a:moveTo>
                    <a:pt x="26670" y="449580"/>
                  </a:moveTo>
                  <a:lnTo>
                    <a:pt x="0" y="449580"/>
                  </a:lnTo>
                  <a:lnTo>
                    <a:pt x="0" y="453390"/>
                  </a:lnTo>
                  <a:lnTo>
                    <a:pt x="26670" y="453390"/>
                  </a:lnTo>
                  <a:lnTo>
                    <a:pt x="26670" y="449580"/>
                  </a:lnTo>
                  <a:close/>
                </a:path>
                <a:path w="26669" h="986790">
                  <a:moveTo>
                    <a:pt x="26670" y="453390"/>
                  </a:moveTo>
                  <a:lnTo>
                    <a:pt x="0" y="453390"/>
                  </a:lnTo>
                  <a:lnTo>
                    <a:pt x="0" y="455930"/>
                  </a:lnTo>
                  <a:lnTo>
                    <a:pt x="26670" y="455930"/>
                  </a:lnTo>
                  <a:lnTo>
                    <a:pt x="26670" y="453390"/>
                  </a:lnTo>
                  <a:close/>
                </a:path>
                <a:path w="26669" h="986790">
                  <a:moveTo>
                    <a:pt x="26670" y="455930"/>
                  </a:moveTo>
                  <a:lnTo>
                    <a:pt x="0" y="455930"/>
                  </a:lnTo>
                  <a:lnTo>
                    <a:pt x="0" y="459740"/>
                  </a:lnTo>
                  <a:lnTo>
                    <a:pt x="26670" y="459740"/>
                  </a:lnTo>
                  <a:lnTo>
                    <a:pt x="26670" y="455930"/>
                  </a:lnTo>
                  <a:close/>
                </a:path>
                <a:path w="26669" h="986790">
                  <a:moveTo>
                    <a:pt x="26670" y="459740"/>
                  </a:moveTo>
                  <a:lnTo>
                    <a:pt x="0" y="459740"/>
                  </a:lnTo>
                  <a:lnTo>
                    <a:pt x="0" y="466090"/>
                  </a:lnTo>
                  <a:lnTo>
                    <a:pt x="26670" y="466090"/>
                  </a:lnTo>
                  <a:lnTo>
                    <a:pt x="26670" y="459740"/>
                  </a:lnTo>
                  <a:close/>
                </a:path>
                <a:path w="26669" h="986790">
                  <a:moveTo>
                    <a:pt x="26670" y="466090"/>
                  </a:moveTo>
                  <a:lnTo>
                    <a:pt x="0" y="466090"/>
                  </a:lnTo>
                  <a:lnTo>
                    <a:pt x="0" y="468630"/>
                  </a:lnTo>
                  <a:lnTo>
                    <a:pt x="26670" y="468630"/>
                  </a:lnTo>
                  <a:lnTo>
                    <a:pt x="26670" y="466090"/>
                  </a:lnTo>
                  <a:close/>
                </a:path>
                <a:path w="26669" h="986790">
                  <a:moveTo>
                    <a:pt x="26670" y="468630"/>
                  </a:moveTo>
                  <a:lnTo>
                    <a:pt x="0" y="468630"/>
                  </a:lnTo>
                  <a:lnTo>
                    <a:pt x="0" y="474980"/>
                  </a:lnTo>
                  <a:lnTo>
                    <a:pt x="26670" y="474980"/>
                  </a:lnTo>
                  <a:lnTo>
                    <a:pt x="26670" y="468630"/>
                  </a:lnTo>
                  <a:close/>
                </a:path>
                <a:path w="26669" h="986790">
                  <a:moveTo>
                    <a:pt x="26670" y="474980"/>
                  </a:moveTo>
                  <a:lnTo>
                    <a:pt x="0" y="474980"/>
                  </a:lnTo>
                  <a:lnTo>
                    <a:pt x="0" y="481330"/>
                  </a:lnTo>
                  <a:lnTo>
                    <a:pt x="26670" y="481330"/>
                  </a:lnTo>
                  <a:lnTo>
                    <a:pt x="26670" y="474980"/>
                  </a:lnTo>
                  <a:close/>
                </a:path>
                <a:path w="26669" h="986790">
                  <a:moveTo>
                    <a:pt x="26670" y="481330"/>
                  </a:moveTo>
                  <a:lnTo>
                    <a:pt x="0" y="481330"/>
                  </a:lnTo>
                  <a:lnTo>
                    <a:pt x="0" y="487680"/>
                  </a:lnTo>
                  <a:lnTo>
                    <a:pt x="26670" y="487680"/>
                  </a:lnTo>
                  <a:lnTo>
                    <a:pt x="26670" y="481330"/>
                  </a:lnTo>
                  <a:close/>
                </a:path>
                <a:path w="26669" h="986790">
                  <a:moveTo>
                    <a:pt x="26670" y="487680"/>
                  </a:moveTo>
                  <a:lnTo>
                    <a:pt x="0" y="487680"/>
                  </a:lnTo>
                  <a:lnTo>
                    <a:pt x="0" y="491490"/>
                  </a:lnTo>
                  <a:lnTo>
                    <a:pt x="26670" y="491490"/>
                  </a:lnTo>
                  <a:lnTo>
                    <a:pt x="26670" y="487680"/>
                  </a:lnTo>
                  <a:close/>
                </a:path>
                <a:path w="26669" h="986790">
                  <a:moveTo>
                    <a:pt x="26670" y="491490"/>
                  </a:moveTo>
                  <a:lnTo>
                    <a:pt x="0" y="491490"/>
                  </a:lnTo>
                  <a:lnTo>
                    <a:pt x="0" y="494030"/>
                  </a:lnTo>
                  <a:lnTo>
                    <a:pt x="26670" y="494030"/>
                  </a:lnTo>
                  <a:lnTo>
                    <a:pt x="26670" y="491490"/>
                  </a:lnTo>
                  <a:close/>
                </a:path>
                <a:path w="26669" h="986790">
                  <a:moveTo>
                    <a:pt x="26670" y="494030"/>
                  </a:moveTo>
                  <a:lnTo>
                    <a:pt x="0" y="494030"/>
                  </a:lnTo>
                  <a:lnTo>
                    <a:pt x="0" y="497840"/>
                  </a:lnTo>
                  <a:lnTo>
                    <a:pt x="26670" y="497840"/>
                  </a:lnTo>
                  <a:lnTo>
                    <a:pt x="26670" y="494030"/>
                  </a:lnTo>
                  <a:close/>
                </a:path>
                <a:path w="26669" h="986790">
                  <a:moveTo>
                    <a:pt x="26670" y="497840"/>
                  </a:moveTo>
                  <a:lnTo>
                    <a:pt x="0" y="497840"/>
                  </a:lnTo>
                  <a:lnTo>
                    <a:pt x="0" y="500380"/>
                  </a:lnTo>
                  <a:lnTo>
                    <a:pt x="26670" y="500380"/>
                  </a:lnTo>
                  <a:lnTo>
                    <a:pt x="26670" y="497840"/>
                  </a:lnTo>
                  <a:close/>
                </a:path>
                <a:path w="26669" h="986790">
                  <a:moveTo>
                    <a:pt x="26670" y="576580"/>
                  </a:moveTo>
                  <a:lnTo>
                    <a:pt x="15240" y="576580"/>
                  </a:lnTo>
                  <a:lnTo>
                    <a:pt x="15240" y="579120"/>
                  </a:lnTo>
                  <a:lnTo>
                    <a:pt x="17780" y="579120"/>
                  </a:lnTo>
                  <a:lnTo>
                    <a:pt x="17780" y="580390"/>
                  </a:lnTo>
                  <a:lnTo>
                    <a:pt x="24130" y="580390"/>
                  </a:lnTo>
                  <a:lnTo>
                    <a:pt x="24130" y="581660"/>
                  </a:lnTo>
                  <a:lnTo>
                    <a:pt x="26670" y="581660"/>
                  </a:lnTo>
                  <a:lnTo>
                    <a:pt x="26670" y="576580"/>
                  </a:lnTo>
                  <a:close/>
                </a:path>
                <a:path w="26669" h="986790">
                  <a:moveTo>
                    <a:pt x="10159" y="575310"/>
                  </a:moveTo>
                  <a:lnTo>
                    <a:pt x="5080" y="575310"/>
                  </a:lnTo>
                  <a:lnTo>
                    <a:pt x="5080" y="576580"/>
                  </a:lnTo>
                  <a:lnTo>
                    <a:pt x="10159" y="576580"/>
                  </a:lnTo>
                  <a:lnTo>
                    <a:pt x="10159" y="575310"/>
                  </a:lnTo>
                  <a:close/>
                </a:path>
                <a:path w="26669" h="986790">
                  <a:moveTo>
                    <a:pt x="26670" y="570230"/>
                  </a:moveTo>
                  <a:lnTo>
                    <a:pt x="0" y="570230"/>
                  </a:lnTo>
                  <a:lnTo>
                    <a:pt x="0" y="575310"/>
                  </a:lnTo>
                  <a:lnTo>
                    <a:pt x="26670" y="575310"/>
                  </a:lnTo>
                  <a:lnTo>
                    <a:pt x="26670" y="570230"/>
                  </a:lnTo>
                  <a:close/>
                </a:path>
                <a:path w="26669" h="986790">
                  <a:moveTo>
                    <a:pt x="26670" y="563880"/>
                  </a:moveTo>
                  <a:lnTo>
                    <a:pt x="0" y="563880"/>
                  </a:lnTo>
                  <a:lnTo>
                    <a:pt x="0" y="568960"/>
                  </a:lnTo>
                  <a:lnTo>
                    <a:pt x="26670" y="568960"/>
                  </a:lnTo>
                  <a:lnTo>
                    <a:pt x="26670" y="563880"/>
                  </a:lnTo>
                  <a:close/>
                </a:path>
                <a:path w="26669" h="986790">
                  <a:moveTo>
                    <a:pt x="26670" y="557530"/>
                  </a:moveTo>
                  <a:lnTo>
                    <a:pt x="0" y="557530"/>
                  </a:lnTo>
                  <a:lnTo>
                    <a:pt x="0" y="562610"/>
                  </a:lnTo>
                  <a:lnTo>
                    <a:pt x="26670" y="562610"/>
                  </a:lnTo>
                  <a:lnTo>
                    <a:pt x="26670" y="557530"/>
                  </a:lnTo>
                  <a:close/>
                </a:path>
                <a:path w="26669" h="986790">
                  <a:moveTo>
                    <a:pt x="26670" y="551180"/>
                  </a:moveTo>
                  <a:lnTo>
                    <a:pt x="0" y="551180"/>
                  </a:lnTo>
                  <a:lnTo>
                    <a:pt x="0" y="556260"/>
                  </a:lnTo>
                  <a:lnTo>
                    <a:pt x="26670" y="556260"/>
                  </a:lnTo>
                  <a:lnTo>
                    <a:pt x="26670" y="551180"/>
                  </a:lnTo>
                  <a:close/>
                </a:path>
                <a:path w="26669" h="986790">
                  <a:moveTo>
                    <a:pt x="26670" y="544830"/>
                  </a:moveTo>
                  <a:lnTo>
                    <a:pt x="0" y="544830"/>
                  </a:lnTo>
                  <a:lnTo>
                    <a:pt x="0" y="549910"/>
                  </a:lnTo>
                  <a:lnTo>
                    <a:pt x="26670" y="549910"/>
                  </a:lnTo>
                  <a:lnTo>
                    <a:pt x="26670" y="544830"/>
                  </a:lnTo>
                  <a:close/>
                </a:path>
                <a:path w="26669" h="986790">
                  <a:moveTo>
                    <a:pt x="26670" y="538480"/>
                  </a:moveTo>
                  <a:lnTo>
                    <a:pt x="0" y="538480"/>
                  </a:lnTo>
                  <a:lnTo>
                    <a:pt x="0" y="543560"/>
                  </a:lnTo>
                  <a:lnTo>
                    <a:pt x="26670" y="543560"/>
                  </a:lnTo>
                  <a:lnTo>
                    <a:pt x="26670" y="538480"/>
                  </a:lnTo>
                  <a:close/>
                </a:path>
                <a:path w="26669" h="986790">
                  <a:moveTo>
                    <a:pt x="26670" y="532130"/>
                  </a:moveTo>
                  <a:lnTo>
                    <a:pt x="0" y="532130"/>
                  </a:lnTo>
                  <a:lnTo>
                    <a:pt x="0" y="537210"/>
                  </a:lnTo>
                  <a:lnTo>
                    <a:pt x="26670" y="537210"/>
                  </a:lnTo>
                  <a:lnTo>
                    <a:pt x="26670" y="532130"/>
                  </a:lnTo>
                  <a:close/>
                </a:path>
                <a:path w="26669" h="986790">
                  <a:moveTo>
                    <a:pt x="26670" y="525780"/>
                  </a:moveTo>
                  <a:lnTo>
                    <a:pt x="0" y="525780"/>
                  </a:lnTo>
                  <a:lnTo>
                    <a:pt x="0" y="530860"/>
                  </a:lnTo>
                  <a:lnTo>
                    <a:pt x="26670" y="530860"/>
                  </a:lnTo>
                  <a:lnTo>
                    <a:pt x="26670" y="525780"/>
                  </a:lnTo>
                  <a:close/>
                </a:path>
                <a:path w="26669" h="986790">
                  <a:moveTo>
                    <a:pt x="26670" y="519430"/>
                  </a:moveTo>
                  <a:lnTo>
                    <a:pt x="0" y="519430"/>
                  </a:lnTo>
                  <a:lnTo>
                    <a:pt x="0" y="524510"/>
                  </a:lnTo>
                  <a:lnTo>
                    <a:pt x="26670" y="524510"/>
                  </a:lnTo>
                  <a:lnTo>
                    <a:pt x="26670" y="519430"/>
                  </a:lnTo>
                  <a:close/>
                </a:path>
                <a:path w="26669" h="986790">
                  <a:moveTo>
                    <a:pt x="26670" y="513080"/>
                  </a:moveTo>
                  <a:lnTo>
                    <a:pt x="0" y="513080"/>
                  </a:lnTo>
                  <a:lnTo>
                    <a:pt x="0" y="518160"/>
                  </a:lnTo>
                  <a:lnTo>
                    <a:pt x="26670" y="518160"/>
                  </a:lnTo>
                  <a:lnTo>
                    <a:pt x="26670" y="513080"/>
                  </a:lnTo>
                  <a:close/>
                </a:path>
                <a:path w="26669" h="986790">
                  <a:moveTo>
                    <a:pt x="26670" y="506730"/>
                  </a:moveTo>
                  <a:lnTo>
                    <a:pt x="0" y="506730"/>
                  </a:lnTo>
                  <a:lnTo>
                    <a:pt x="0" y="511810"/>
                  </a:lnTo>
                  <a:lnTo>
                    <a:pt x="26670" y="511810"/>
                  </a:lnTo>
                  <a:lnTo>
                    <a:pt x="26670" y="506730"/>
                  </a:lnTo>
                  <a:close/>
                </a:path>
                <a:path w="26669" h="986790">
                  <a:moveTo>
                    <a:pt x="26670" y="501650"/>
                  </a:moveTo>
                  <a:lnTo>
                    <a:pt x="0" y="501650"/>
                  </a:lnTo>
                  <a:lnTo>
                    <a:pt x="0" y="505460"/>
                  </a:lnTo>
                  <a:lnTo>
                    <a:pt x="26670" y="505460"/>
                  </a:lnTo>
                  <a:lnTo>
                    <a:pt x="26670" y="501650"/>
                  </a:lnTo>
                  <a:close/>
                </a:path>
                <a:path w="26669" h="986790">
                  <a:moveTo>
                    <a:pt x="26670" y="984250"/>
                  </a:moveTo>
                  <a:lnTo>
                    <a:pt x="0" y="984250"/>
                  </a:lnTo>
                  <a:lnTo>
                    <a:pt x="0" y="986790"/>
                  </a:lnTo>
                  <a:lnTo>
                    <a:pt x="26670" y="986790"/>
                  </a:lnTo>
                  <a:lnTo>
                    <a:pt x="26670" y="984250"/>
                  </a:lnTo>
                  <a:close/>
                </a:path>
                <a:path w="26669" h="986790">
                  <a:moveTo>
                    <a:pt x="26670" y="981710"/>
                  </a:moveTo>
                  <a:lnTo>
                    <a:pt x="0" y="981710"/>
                  </a:lnTo>
                  <a:lnTo>
                    <a:pt x="0" y="982980"/>
                  </a:lnTo>
                  <a:lnTo>
                    <a:pt x="26670" y="982980"/>
                  </a:lnTo>
                  <a:lnTo>
                    <a:pt x="26670" y="981710"/>
                  </a:lnTo>
                  <a:close/>
                </a:path>
                <a:path w="26669" h="986790">
                  <a:moveTo>
                    <a:pt x="26670" y="977900"/>
                  </a:moveTo>
                  <a:lnTo>
                    <a:pt x="0" y="977900"/>
                  </a:lnTo>
                  <a:lnTo>
                    <a:pt x="0" y="980440"/>
                  </a:lnTo>
                  <a:lnTo>
                    <a:pt x="26670" y="980440"/>
                  </a:lnTo>
                  <a:lnTo>
                    <a:pt x="26670" y="977900"/>
                  </a:lnTo>
                  <a:close/>
                </a:path>
                <a:path w="26669" h="986790">
                  <a:moveTo>
                    <a:pt x="26670" y="975360"/>
                  </a:moveTo>
                  <a:lnTo>
                    <a:pt x="0" y="975360"/>
                  </a:lnTo>
                  <a:lnTo>
                    <a:pt x="0" y="976630"/>
                  </a:lnTo>
                  <a:lnTo>
                    <a:pt x="26670" y="976630"/>
                  </a:lnTo>
                  <a:lnTo>
                    <a:pt x="26670" y="975360"/>
                  </a:lnTo>
                  <a:close/>
                </a:path>
                <a:path w="26669" h="986790">
                  <a:moveTo>
                    <a:pt x="26670" y="971550"/>
                  </a:moveTo>
                  <a:lnTo>
                    <a:pt x="0" y="971550"/>
                  </a:lnTo>
                  <a:lnTo>
                    <a:pt x="0" y="974090"/>
                  </a:lnTo>
                  <a:lnTo>
                    <a:pt x="26670" y="974090"/>
                  </a:lnTo>
                  <a:lnTo>
                    <a:pt x="26670" y="971550"/>
                  </a:lnTo>
                  <a:close/>
                </a:path>
                <a:path w="26669" h="986790">
                  <a:moveTo>
                    <a:pt x="26670" y="969010"/>
                  </a:moveTo>
                  <a:lnTo>
                    <a:pt x="0" y="969010"/>
                  </a:lnTo>
                  <a:lnTo>
                    <a:pt x="0" y="970280"/>
                  </a:lnTo>
                  <a:lnTo>
                    <a:pt x="26670" y="970280"/>
                  </a:lnTo>
                  <a:lnTo>
                    <a:pt x="26670" y="969010"/>
                  </a:lnTo>
                  <a:close/>
                </a:path>
                <a:path w="26669" h="986790">
                  <a:moveTo>
                    <a:pt x="26670" y="965200"/>
                  </a:moveTo>
                  <a:lnTo>
                    <a:pt x="0" y="965200"/>
                  </a:lnTo>
                  <a:lnTo>
                    <a:pt x="0" y="967740"/>
                  </a:lnTo>
                  <a:lnTo>
                    <a:pt x="26670" y="967740"/>
                  </a:lnTo>
                  <a:lnTo>
                    <a:pt x="26670" y="965200"/>
                  </a:lnTo>
                  <a:close/>
                </a:path>
                <a:path w="26669" h="986790">
                  <a:moveTo>
                    <a:pt x="26670" y="962660"/>
                  </a:moveTo>
                  <a:lnTo>
                    <a:pt x="0" y="962660"/>
                  </a:lnTo>
                  <a:lnTo>
                    <a:pt x="0" y="963930"/>
                  </a:lnTo>
                  <a:lnTo>
                    <a:pt x="26670" y="963930"/>
                  </a:lnTo>
                  <a:lnTo>
                    <a:pt x="26670" y="962660"/>
                  </a:lnTo>
                  <a:close/>
                </a:path>
                <a:path w="26669" h="986790">
                  <a:moveTo>
                    <a:pt x="26670" y="958850"/>
                  </a:moveTo>
                  <a:lnTo>
                    <a:pt x="0" y="958850"/>
                  </a:lnTo>
                  <a:lnTo>
                    <a:pt x="0" y="961390"/>
                  </a:lnTo>
                  <a:lnTo>
                    <a:pt x="26670" y="961390"/>
                  </a:lnTo>
                  <a:lnTo>
                    <a:pt x="26670" y="958850"/>
                  </a:lnTo>
                  <a:close/>
                </a:path>
                <a:path w="26669" h="986790">
                  <a:moveTo>
                    <a:pt x="26670" y="956310"/>
                  </a:moveTo>
                  <a:lnTo>
                    <a:pt x="0" y="956310"/>
                  </a:lnTo>
                  <a:lnTo>
                    <a:pt x="0" y="957580"/>
                  </a:lnTo>
                  <a:lnTo>
                    <a:pt x="26670" y="957580"/>
                  </a:lnTo>
                  <a:lnTo>
                    <a:pt x="26670" y="956310"/>
                  </a:lnTo>
                  <a:close/>
                </a:path>
                <a:path w="26669" h="986790">
                  <a:moveTo>
                    <a:pt x="26670" y="952500"/>
                  </a:moveTo>
                  <a:lnTo>
                    <a:pt x="0" y="952500"/>
                  </a:lnTo>
                  <a:lnTo>
                    <a:pt x="0" y="955040"/>
                  </a:lnTo>
                  <a:lnTo>
                    <a:pt x="26670" y="955040"/>
                  </a:lnTo>
                  <a:lnTo>
                    <a:pt x="26670" y="952500"/>
                  </a:lnTo>
                  <a:close/>
                </a:path>
                <a:path w="26669" h="986790">
                  <a:moveTo>
                    <a:pt x="26670" y="949960"/>
                  </a:moveTo>
                  <a:lnTo>
                    <a:pt x="0" y="949960"/>
                  </a:lnTo>
                  <a:lnTo>
                    <a:pt x="0" y="951230"/>
                  </a:lnTo>
                  <a:lnTo>
                    <a:pt x="26670" y="951230"/>
                  </a:lnTo>
                  <a:lnTo>
                    <a:pt x="26670" y="949960"/>
                  </a:lnTo>
                  <a:close/>
                </a:path>
                <a:path w="26669" h="986790">
                  <a:moveTo>
                    <a:pt x="26670" y="946150"/>
                  </a:moveTo>
                  <a:lnTo>
                    <a:pt x="0" y="946150"/>
                  </a:lnTo>
                  <a:lnTo>
                    <a:pt x="0" y="948690"/>
                  </a:lnTo>
                  <a:lnTo>
                    <a:pt x="26670" y="948690"/>
                  </a:lnTo>
                  <a:lnTo>
                    <a:pt x="26670" y="946150"/>
                  </a:lnTo>
                  <a:close/>
                </a:path>
                <a:path w="26669" h="986790">
                  <a:moveTo>
                    <a:pt x="26670" y="943610"/>
                  </a:moveTo>
                  <a:lnTo>
                    <a:pt x="0" y="943610"/>
                  </a:lnTo>
                  <a:lnTo>
                    <a:pt x="0" y="944880"/>
                  </a:lnTo>
                  <a:lnTo>
                    <a:pt x="26670" y="944880"/>
                  </a:lnTo>
                  <a:lnTo>
                    <a:pt x="26670" y="943610"/>
                  </a:lnTo>
                  <a:close/>
                </a:path>
                <a:path w="26669" h="986790">
                  <a:moveTo>
                    <a:pt x="26670" y="939800"/>
                  </a:moveTo>
                  <a:lnTo>
                    <a:pt x="0" y="939800"/>
                  </a:lnTo>
                  <a:lnTo>
                    <a:pt x="0" y="942340"/>
                  </a:lnTo>
                  <a:lnTo>
                    <a:pt x="26670" y="942340"/>
                  </a:lnTo>
                  <a:lnTo>
                    <a:pt x="26670" y="939800"/>
                  </a:lnTo>
                  <a:close/>
                </a:path>
                <a:path w="26669" h="986790">
                  <a:moveTo>
                    <a:pt x="26670" y="937260"/>
                  </a:moveTo>
                  <a:lnTo>
                    <a:pt x="0" y="937260"/>
                  </a:lnTo>
                  <a:lnTo>
                    <a:pt x="0" y="938530"/>
                  </a:lnTo>
                  <a:lnTo>
                    <a:pt x="26670" y="938530"/>
                  </a:lnTo>
                  <a:lnTo>
                    <a:pt x="26670" y="937260"/>
                  </a:lnTo>
                  <a:close/>
                </a:path>
                <a:path w="26669" h="986790">
                  <a:moveTo>
                    <a:pt x="26670" y="933450"/>
                  </a:moveTo>
                  <a:lnTo>
                    <a:pt x="0" y="933450"/>
                  </a:lnTo>
                  <a:lnTo>
                    <a:pt x="0" y="935990"/>
                  </a:lnTo>
                  <a:lnTo>
                    <a:pt x="26670" y="935990"/>
                  </a:lnTo>
                  <a:lnTo>
                    <a:pt x="26670" y="933450"/>
                  </a:lnTo>
                  <a:close/>
                </a:path>
                <a:path w="26669" h="986790">
                  <a:moveTo>
                    <a:pt x="26670" y="930910"/>
                  </a:moveTo>
                  <a:lnTo>
                    <a:pt x="0" y="930910"/>
                  </a:lnTo>
                  <a:lnTo>
                    <a:pt x="0" y="932180"/>
                  </a:lnTo>
                  <a:lnTo>
                    <a:pt x="26670" y="932180"/>
                  </a:lnTo>
                  <a:lnTo>
                    <a:pt x="26670" y="930910"/>
                  </a:lnTo>
                  <a:close/>
                </a:path>
                <a:path w="26669" h="986790">
                  <a:moveTo>
                    <a:pt x="26670" y="927100"/>
                  </a:moveTo>
                  <a:lnTo>
                    <a:pt x="0" y="927100"/>
                  </a:lnTo>
                  <a:lnTo>
                    <a:pt x="0" y="929640"/>
                  </a:lnTo>
                  <a:lnTo>
                    <a:pt x="26670" y="929640"/>
                  </a:lnTo>
                  <a:lnTo>
                    <a:pt x="26670" y="927100"/>
                  </a:lnTo>
                  <a:close/>
                </a:path>
                <a:path w="26669" h="986790">
                  <a:moveTo>
                    <a:pt x="26670" y="924560"/>
                  </a:moveTo>
                  <a:lnTo>
                    <a:pt x="0" y="924560"/>
                  </a:lnTo>
                  <a:lnTo>
                    <a:pt x="0" y="925830"/>
                  </a:lnTo>
                  <a:lnTo>
                    <a:pt x="26670" y="925830"/>
                  </a:lnTo>
                  <a:lnTo>
                    <a:pt x="26670" y="924560"/>
                  </a:lnTo>
                  <a:close/>
                </a:path>
                <a:path w="26669" h="986790">
                  <a:moveTo>
                    <a:pt x="26670" y="920750"/>
                  </a:moveTo>
                  <a:lnTo>
                    <a:pt x="0" y="920750"/>
                  </a:lnTo>
                  <a:lnTo>
                    <a:pt x="0" y="923290"/>
                  </a:lnTo>
                  <a:lnTo>
                    <a:pt x="26670" y="923290"/>
                  </a:lnTo>
                  <a:lnTo>
                    <a:pt x="26670" y="920750"/>
                  </a:lnTo>
                  <a:close/>
                </a:path>
                <a:path w="26669" h="986790">
                  <a:moveTo>
                    <a:pt x="26670" y="918210"/>
                  </a:moveTo>
                  <a:lnTo>
                    <a:pt x="0" y="918210"/>
                  </a:lnTo>
                  <a:lnTo>
                    <a:pt x="0" y="919480"/>
                  </a:lnTo>
                  <a:lnTo>
                    <a:pt x="26670" y="919480"/>
                  </a:lnTo>
                  <a:lnTo>
                    <a:pt x="26670" y="918210"/>
                  </a:lnTo>
                  <a:close/>
                </a:path>
                <a:path w="26669" h="986790">
                  <a:moveTo>
                    <a:pt x="26670" y="914400"/>
                  </a:moveTo>
                  <a:lnTo>
                    <a:pt x="0" y="914400"/>
                  </a:lnTo>
                  <a:lnTo>
                    <a:pt x="0" y="916940"/>
                  </a:lnTo>
                  <a:lnTo>
                    <a:pt x="26670" y="916940"/>
                  </a:lnTo>
                  <a:lnTo>
                    <a:pt x="26670" y="914400"/>
                  </a:lnTo>
                  <a:close/>
                </a:path>
                <a:path w="26669" h="986790">
                  <a:moveTo>
                    <a:pt x="26670" y="911860"/>
                  </a:moveTo>
                  <a:lnTo>
                    <a:pt x="0" y="911860"/>
                  </a:lnTo>
                  <a:lnTo>
                    <a:pt x="0" y="913130"/>
                  </a:lnTo>
                  <a:lnTo>
                    <a:pt x="26670" y="913130"/>
                  </a:lnTo>
                  <a:lnTo>
                    <a:pt x="26670" y="911860"/>
                  </a:lnTo>
                  <a:close/>
                </a:path>
                <a:path w="26669" h="986790">
                  <a:moveTo>
                    <a:pt x="26670" y="906780"/>
                  </a:moveTo>
                  <a:lnTo>
                    <a:pt x="0" y="906780"/>
                  </a:lnTo>
                  <a:lnTo>
                    <a:pt x="0" y="910590"/>
                  </a:lnTo>
                  <a:lnTo>
                    <a:pt x="26670" y="910590"/>
                  </a:lnTo>
                  <a:lnTo>
                    <a:pt x="26670" y="906780"/>
                  </a:lnTo>
                  <a:close/>
                </a:path>
                <a:path w="26669" h="986790">
                  <a:moveTo>
                    <a:pt x="26670" y="900430"/>
                  </a:moveTo>
                  <a:lnTo>
                    <a:pt x="0" y="900430"/>
                  </a:lnTo>
                  <a:lnTo>
                    <a:pt x="0" y="905510"/>
                  </a:lnTo>
                  <a:lnTo>
                    <a:pt x="26670" y="905510"/>
                  </a:lnTo>
                  <a:lnTo>
                    <a:pt x="26670" y="900430"/>
                  </a:lnTo>
                  <a:close/>
                </a:path>
                <a:path w="26669" h="986790">
                  <a:moveTo>
                    <a:pt x="26670" y="894080"/>
                  </a:moveTo>
                  <a:lnTo>
                    <a:pt x="0" y="894080"/>
                  </a:lnTo>
                  <a:lnTo>
                    <a:pt x="0" y="899160"/>
                  </a:lnTo>
                  <a:lnTo>
                    <a:pt x="26670" y="899160"/>
                  </a:lnTo>
                  <a:lnTo>
                    <a:pt x="26670" y="894080"/>
                  </a:lnTo>
                  <a:close/>
                </a:path>
                <a:path w="26669" h="986790">
                  <a:moveTo>
                    <a:pt x="26670" y="887730"/>
                  </a:moveTo>
                  <a:lnTo>
                    <a:pt x="0" y="887730"/>
                  </a:lnTo>
                  <a:lnTo>
                    <a:pt x="0" y="892810"/>
                  </a:lnTo>
                  <a:lnTo>
                    <a:pt x="26670" y="892810"/>
                  </a:lnTo>
                  <a:lnTo>
                    <a:pt x="26670" y="887730"/>
                  </a:lnTo>
                  <a:close/>
                </a:path>
                <a:path w="26669" h="986790">
                  <a:moveTo>
                    <a:pt x="26670" y="881380"/>
                  </a:moveTo>
                  <a:lnTo>
                    <a:pt x="0" y="881380"/>
                  </a:lnTo>
                  <a:lnTo>
                    <a:pt x="0" y="886460"/>
                  </a:lnTo>
                  <a:lnTo>
                    <a:pt x="26670" y="886460"/>
                  </a:lnTo>
                  <a:lnTo>
                    <a:pt x="26670" y="881380"/>
                  </a:lnTo>
                  <a:close/>
                </a:path>
                <a:path w="26669" h="986790">
                  <a:moveTo>
                    <a:pt x="26670" y="875030"/>
                  </a:moveTo>
                  <a:lnTo>
                    <a:pt x="0" y="875030"/>
                  </a:lnTo>
                  <a:lnTo>
                    <a:pt x="0" y="880110"/>
                  </a:lnTo>
                  <a:lnTo>
                    <a:pt x="26670" y="880110"/>
                  </a:lnTo>
                  <a:lnTo>
                    <a:pt x="26670" y="875030"/>
                  </a:lnTo>
                  <a:close/>
                </a:path>
                <a:path w="26669" h="986790">
                  <a:moveTo>
                    <a:pt x="26670" y="868680"/>
                  </a:moveTo>
                  <a:lnTo>
                    <a:pt x="0" y="868680"/>
                  </a:lnTo>
                  <a:lnTo>
                    <a:pt x="0" y="873760"/>
                  </a:lnTo>
                  <a:lnTo>
                    <a:pt x="26670" y="873760"/>
                  </a:lnTo>
                  <a:lnTo>
                    <a:pt x="26670" y="868680"/>
                  </a:lnTo>
                  <a:close/>
                </a:path>
                <a:path w="26669" h="986790">
                  <a:moveTo>
                    <a:pt x="26670" y="862330"/>
                  </a:moveTo>
                  <a:lnTo>
                    <a:pt x="0" y="862330"/>
                  </a:lnTo>
                  <a:lnTo>
                    <a:pt x="0" y="867410"/>
                  </a:lnTo>
                  <a:lnTo>
                    <a:pt x="26670" y="867410"/>
                  </a:lnTo>
                  <a:lnTo>
                    <a:pt x="26670" y="862330"/>
                  </a:lnTo>
                  <a:close/>
                </a:path>
                <a:path w="26669" h="986790">
                  <a:moveTo>
                    <a:pt x="26670" y="855980"/>
                  </a:moveTo>
                  <a:lnTo>
                    <a:pt x="0" y="855980"/>
                  </a:lnTo>
                  <a:lnTo>
                    <a:pt x="0" y="861060"/>
                  </a:lnTo>
                  <a:lnTo>
                    <a:pt x="26670" y="861060"/>
                  </a:lnTo>
                  <a:lnTo>
                    <a:pt x="26670" y="855980"/>
                  </a:lnTo>
                  <a:close/>
                </a:path>
                <a:path w="26669" h="986790">
                  <a:moveTo>
                    <a:pt x="26670" y="849630"/>
                  </a:moveTo>
                  <a:lnTo>
                    <a:pt x="0" y="849630"/>
                  </a:lnTo>
                  <a:lnTo>
                    <a:pt x="0" y="854710"/>
                  </a:lnTo>
                  <a:lnTo>
                    <a:pt x="26670" y="854710"/>
                  </a:lnTo>
                  <a:lnTo>
                    <a:pt x="26670" y="849630"/>
                  </a:lnTo>
                  <a:close/>
                </a:path>
                <a:path w="26669" h="986790">
                  <a:moveTo>
                    <a:pt x="26670" y="843280"/>
                  </a:moveTo>
                  <a:lnTo>
                    <a:pt x="0" y="843280"/>
                  </a:lnTo>
                  <a:lnTo>
                    <a:pt x="0" y="848360"/>
                  </a:lnTo>
                  <a:lnTo>
                    <a:pt x="26670" y="848360"/>
                  </a:lnTo>
                  <a:lnTo>
                    <a:pt x="26670" y="843280"/>
                  </a:lnTo>
                  <a:close/>
                </a:path>
                <a:path w="26669" h="986790">
                  <a:moveTo>
                    <a:pt x="26670" y="836930"/>
                  </a:moveTo>
                  <a:lnTo>
                    <a:pt x="0" y="836930"/>
                  </a:lnTo>
                  <a:lnTo>
                    <a:pt x="0" y="842010"/>
                  </a:lnTo>
                  <a:lnTo>
                    <a:pt x="26670" y="842010"/>
                  </a:lnTo>
                  <a:lnTo>
                    <a:pt x="26670" y="836930"/>
                  </a:lnTo>
                  <a:close/>
                </a:path>
                <a:path w="26669" h="986790">
                  <a:moveTo>
                    <a:pt x="26670" y="830580"/>
                  </a:moveTo>
                  <a:lnTo>
                    <a:pt x="0" y="830580"/>
                  </a:lnTo>
                  <a:lnTo>
                    <a:pt x="0" y="835660"/>
                  </a:lnTo>
                  <a:lnTo>
                    <a:pt x="26670" y="835660"/>
                  </a:lnTo>
                  <a:lnTo>
                    <a:pt x="26670" y="830580"/>
                  </a:lnTo>
                  <a:close/>
                </a:path>
                <a:path w="26669" h="986790">
                  <a:moveTo>
                    <a:pt x="26670" y="824230"/>
                  </a:moveTo>
                  <a:lnTo>
                    <a:pt x="0" y="824230"/>
                  </a:lnTo>
                  <a:lnTo>
                    <a:pt x="0" y="829310"/>
                  </a:lnTo>
                  <a:lnTo>
                    <a:pt x="26670" y="829310"/>
                  </a:lnTo>
                  <a:lnTo>
                    <a:pt x="26670" y="824230"/>
                  </a:lnTo>
                  <a:close/>
                </a:path>
                <a:path w="26669" h="986790">
                  <a:moveTo>
                    <a:pt x="26670" y="817880"/>
                  </a:moveTo>
                  <a:lnTo>
                    <a:pt x="0" y="817880"/>
                  </a:lnTo>
                  <a:lnTo>
                    <a:pt x="0" y="822960"/>
                  </a:lnTo>
                  <a:lnTo>
                    <a:pt x="26670" y="822960"/>
                  </a:lnTo>
                  <a:lnTo>
                    <a:pt x="26670" y="817880"/>
                  </a:lnTo>
                  <a:close/>
                </a:path>
                <a:path w="26669" h="986790">
                  <a:moveTo>
                    <a:pt x="26670" y="811530"/>
                  </a:moveTo>
                  <a:lnTo>
                    <a:pt x="0" y="811530"/>
                  </a:lnTo>
                  <a:lnTo>
                    <a:pt x="0" y="816610"/>
                  </a:lnTo>
                  <a:lnTo>
                    <a:pt x="26670" y="816610"/>
                  </a:lnTo>
                  <a:lnTo>
                    <a:pt x="26670" y="811530"/>
                  </a:lnTo>
                  <a:close/>
                </a:path>
                <a:path w="26669" h="986790">
                  <a:moveTo>
                    <a:pt x="26670" y="805180"/>
                  </a:moveTo>
                  <a:lnTo>
                    <a:pt x="0" y="805180"/>
                  </a:lnTo>
                  <a:lnTo>
                    <a:pt x="0" y="810260"/>
                  </a:lnTo>
                  <a:lnTo>
                    <a:pt x="26670" y="810260"/>
                  </a:lnTo>
                  <a:lnTo>
                    <a:pt x="26670" y="805180"/>
                  </a:lnTo>
                  <a:close/>
                </a:path>
                <a:path w="26669" h="986790">
                  <a:moveTo>
                    <a:pt x="26670" y="798830"/>
                  </a:moveTo>
                  <a:lnTo>
                    <a:pt x="0" y="798830"/>
                  </a:lnTo>
                  <a:lnTo>
                    <a:pt x="0" y="803910"/>
                  </a:lnTo>
                  <a:lnTo>
                    <a:pt x="26670" y="803910"/>
                  </a:lnTo>
                  <a:lnTo>
                    <a:pt x="26670" y="798830"/>
                  </a:lnTo>
                  <a:close/>
                </a:path>
                <a:path w="26669" h="986790">
                  <a:moveTo>
                    <a:pt x="15240" y="792480"/>
                  </a:moveTo>
                  <a:lnTo>
                    <a:pt x="0" y="792480"/>
                  </a:lnTo>
                  <a:lnTo>
                    <a:pt x="0" y="797560"/>
                  </a:lnTo>
                  <a:lnTo>
                    <a:pt x="26670" y="797560"/>
                  </a:lnTo>
                  <a:lnTo>
                    <a:pt x="26670" y="795020"/>
                  </a:lnTo>
                  <a:lnTo>
                    <a:pt x="21590" y="795020"/>
                  </a:lnTo>
                  <a:lnTo>
                    <a:pt x="21590" y="793750"/>
                  </a:lnTo>
                  <a:lnTo>
                    <a:pt x="15240" y="793750"/>
                  </a:lnTo>
                  <a:lnTo>
                    <a:pt x="15240" y="792480"/>
                  </a:lnTo>
                  <a:close/>
                </a:path>
                <a:path w="26669" h="986790">
                  <a:moveTo>
                    <a:pt x="12700" y="791210"/>
                  </a:moveTo>
                  <a:lnTo>
                    <a:pt x="6350" y="791210"/>
                  </a:lnTo>
                  <a:lnTo>
                    <a:pt x="6350" y="792480"/>
                  </a:lnTo>
                  <a:lnTo>
                    <a:pt x="12700" y="792480"/>
                  </a:lnTo>
                  <a:lnTo>
                    <a:pt x="12700" y="791210"/>
                  </a:lnTo>
                  <a:close/>
                </a:path>
                <a:path w="26669" h="986790">
                  <a:moveTo>
                    <a:pt x="3809" y="788670"/>
                  </a:moveTo>
                  <a:lnTo>
                    <a:pt x="0" y="788670"/>
                  </a:lnTo>
                  <a:lnTo>
                    <a:pt x="0" y="791210"/>
                  </a:lnTo>
                  <a:lnTo>
                    <a:pt x="3809" y="791210"/>
                  </a:lnTo>
                  <a:lnTo>
                    <a:pt x="3809" y="788670"/>
                  </a:lnTo>
                  <a:close/>
                </a:path>
              </a:pathLst>
            </a:custGeom>
            <a:solidFill>
              <a:srgbClr val="232323"/>
            </a:solidFill>
          </p:spPr>
          <p:txBody>
            <a:bodyPr bIns="0" lIns="0" rIns="0" rtlCol="0" tIns="0" wrap="square"/>
            <a:p/>
          </p:txBody>
        </p:sp>
        <p:sp>
          <p:nvSpPr>
            <p:cNvPr id="1049010" name="object 289"/>
            <p:cNvSpPr/>
            <p:nvPr/>
          </p:nvSpPr>
          <p:spPr>
            <a:xfrm>
              <a:off x="810259" y="5542279"/>
              <a:ext cx="25400" cy="986790"/>
            </a:xfrm>
            <a:custGeom>
              <a:avLst/>
              <a:ahLst/>
              <a:rect l="l" t="t" r="r" b="b"/>
              <a:pathLst>
                <a:path w="25400" h="986790">
                  <a:moveTo>
                    <a:pt x="25400" y="0"/>
                  </a:moveTo>
                  <a:lnTo>
                    <a:pt x="19050" y="0"/>
                  </a:lnTo>
                  <a:lnTo>
                    <a:pt x="19050" y="1270"/>
                  </a:lnTo>
                  <a:lnTo>
                    <a:pt x="0" y="1270"/>
                  </a:lnTo>
                  <a:lnTo>
                    <a:pt x="0" y="5080"/>
                  </a:lnTo>
                  <a:lnTo>
                    <a:pt x="25400" y="5080"/>
                  </a:lnTo>
                  <a:lnTo>
                    <a:pt x="25400" y="0"/>
                  </a:lnTo>
                  <a:close/>
                </a:path>
                <a:path w="25400" h="986790">
                  <a:moveTo>
                    <a:pt x="25400" y="5080"/>
                  </a:moveTo>
                  <a:lnTo>
                    <a:pt x="0" y="5080"/>
                  </a:lnTo>
                  <a:lnTo>
                    <a:pt x="0" y="11430"/>
                  </a:lnTo>
                  <a:lnTo>
                    <a:pt x="25400" y="11430"/>
                  </a:lnTo>
                  <a:lnTo>
                    <a:pt x="25400" y="5080"/>
                  </a:lnTo>
                  <a:close/>
                </a:path>
                <a:path w="25400" h="986790">
                  <a:moveTo>
                    <a:pt x="25400" y="11430"/>
                  </a:moveTo>
                  <a:lnTo>
                    <a:pt x="0" y="11430"/>
                  </a:lnTo>
                  <a:lnTo>
                    <a:pt x="0" y="17780"/>
                  </a:lnTo>
                  <a:lnTo>
                    <a:pt x="25400" y="17780"/>
                  </a:lnTo>
                  <a:lnTo>
                    <a:pt x="25400" y="11430"/>
                  </a:lnTo>
                  <a:close/>
                </a:path>
                <a:path w="25400" h="986790">
                  <a:moveTo>
                    <a:pt x="25400" y="17780"/>
                  </a:moveTo>
                  <a:lnTo>
                    <a:pt x="0" y="17780"/>
                  </a:lnTo>
                  <a:lnTo>
                    <a:pt x="0" y="24130"/>
                  </a:lnTo>
                  <a:lnTo>
                    <a:pt x="25400" y="24130"/>
                  </a:lnTo>
                  <a:lnTo>
                    <a:pt x="25400" y="17780"/>
                  </a:lnTo>
                  <a:close/>
                </a:path>
                <a:path w="25400" h="986790">
                  <a:moveTo>
                    <a:pt x="25400" y="24130"/>
                  </a:moveTo>
                  <a:lnTo>
                    <a:pt x="0" y="24130"/>
                  </a:lnTo>
                  <a:lnTo>
                    <a:pt x="0" y="30480"/>
                  </a:lnTo>
                  <a:lnTo>
                    <a:pt x="25400" y="30480"/>
                  </a:lnTo>
                  <a:lnTo>
                    <a:pt x="25400" y="24130"/>
                  </a:lnTo>
                  <a:close/>
                </a:path>
                <a:path w="25400" h="986790">
                  <a:moveTo>
                    <a:pt x="25400" y="30480"/>
                  </a:moveTo>
                  <a:lnTo>
                    <a:pt x="0" y="30480"/>
                  </a:lnTo>
                  <a:lnTo>
                    <a:pt x="0" y="36830"/>
                  </a:lnTo>
                  <a:lnTo>
                    <a:pt x="25400" y="36830"/>
                  </a:lnTo>
                  <a:lnTo>
                    <a:pt x="25400" y="30480"/>
                  </a:lnTo>
                  <a:close/>
                </a:path>
                <a:path w="25400" h="986790">
                  <a:moveTo>
                    <a:pt x="25400" y="36830"/>
                  </a:moveTo>
                  <a:lnTo>
                    <a:pt x="0" y="36830"/>
                  </a:lnTo>
                  <a:lnTo>
                    <a:pt x="0" y="43180"/>
                  </a:lnTo>
                  <a:lnTo>
                    <a:pt x="25400" y="43180"/>
                  </a:lnTo>
                  <a:lnTo>
                    <a:pt x="25400" y="36830"/>
                  </a:lnTo>
                  <a:close/>
                </a:path>
                <a:path w="25400" h="986790">
                  <a:moveTo>
                    <a:pt x="25400" y="43180"/>
                  </a:moveTo>
                  <a:lnTo>
                    <a:pt x="0" y="43180"/>
                  </a:lnTo>
                  <a:lnTo>
                    <a:pt x="0" y="49530"/>
                  </a:lnTo>
                  <a:lnTo>
                    <a:pt x="25400" y="49530"/>
                  </a:lnTo>
                  <a:lnTo>
                    <a:pt x="25400" y="43180"/>
                  </a:lnTo>
                  <a:close/>
                </a:path>
                <a:path w="25400" h="986790">
                  <a:moveTo>
                    <a:pt x="25400" y="49530"/>
                  </a:moveTo>
                  <a:lnTo>
                    <a:pt x="0" y="49530"/>
                  </a:lnTo>
                  <a:lnTo>
                    <a:pt x="0" y="55880"/>
                  </a:lnTo>
                  <a:lnTo>
                    <a:pt x="25400" y="55880"/>
                  </a:lnTo>
                  <a:lnTo>
                    <a:pt x="25400" y="49530"/>
                  </a:lnTo>
                  <a:close/>
                </a:path>
                <a:path w="25400" h="986790">
                  <a:moveTo>
                    <a:pt x="25400" y="55880"/>
                  </a:moveTo>
                  <a:lnTo>
                    <a:pt x="0" y="55880"/>
                  </a:lnTo>
                  <a:lnTo>
                    <a:pt x="0" y="62230"/>
                  </a:lnTo>
                  <a:lnTo>
                    <a:pt x="25400" y="62230"/>
                  </a:lnTo>
                  <a:lnTo>
                    <a:pt x="25400" y="55880"/>
                  </a:lnTo>
                  <a:close/>
                </a:path>
                <a:path w="25400" h="986790">
                  <a:moveTo>
                    <a:pt x="25400" y="62230"/>
                  </a:moveTo>
                  <a:lnTo>
                    <a:pt x="0" y="62230"/>
                  </a:lnTo>
                  <a:lnTo>
                    <a:pt x="0" y="68580"/>
                  </a:lnTo>
                  <a:lnTo>
                    <a:pt x="25400" y="68580"/>
                  </a:lnTo>
                  <a:lnTo>
                    <a:pt x="25400" y="62230"/>
                  </a:lnTo>
                  <a:close/>
                </a:path>
                <a:path w="25400" h="986790">
                  <a:moveTo>
                    <a:pt x="25400" y="68580"/>
                  </a:moveTo>
                  <a:lnTo>
                    <a:pt x="0" y="68580"/>
                  </a:lnTo>
                  <a:lnTo>
                    <a:pt x="0" y="74930"/>
                  </a:lnTo>
                  <a:lnTo>
                    <a:pt x="25400" y="74930"/>
                  </a:lnTo>
                  <a:lnTo>
                    <a:pt x="25400" y="68580"/>
                  </a:lnTo>
                  <a:close/>
                </a:path>
                <a:path w="25400" h="986790">
                  <a:moveTo>
                    <a:pt x="25400" y="74930"/>
                  </a:moveTo>
                  <a:lnTo>
                    <a:pt x="0" y="74930"/>
                  </a:lnTo>
                  <a:lnTo>
                    <a:pt x="0" y="81280"/>
                  </a:lnTo>
                  <a:lnTo>
                    <a:pt x="25400" y="81280"/>
                  </a:lnTo>
                  <a:lnTo>
                    <a:pt x="25400" y="74930"/>
                  </a:lnTo>
                  <a:close/>
                </a:path>
                <a:path w="25400" h="986790">
                  <a:moveTo>
                    <a:pt x="25400" y="81280"/>
                  </a:moveTo>
                  <a:lnTo>
                    <a:pt x="0" y="81280"/>
                  </a:lnTo>
                  <a:lnTo>
                    <a:pt x="0" y="87630"/>
                  </a:lnTo>
                  <a:lnTo>
                    <a:pt x="25400" y="87630"/>
                  </a:lnTo>
                  <a:lnTo>
                    <a:pt x="25400" y="81280"/>
                  </a:lnTo>
                  <a:close/>
                </a:path>
                <a:path w="25400" h="986790">
                  <a:moveTo>
                    <a:pt x="25400" y="87630"/>
                  </a:moveTo>
                  <a:lnTo>
                    <a:pt x="0" y="87630"/>
                  </a:lnTo>
                  <a:lnTo>
                    <a:pt x="0" y="93980"/>
                  </a:lnTo>
                  <a:lnTo>
                    <a:pt x="25400" y="93980"/>
                  </a:lnTo>
                  <a:lnTo>
                    <a:pt x="25400" y="87630"/>
                  </a:lnTo>
                  <a:close/>
                </a:path>
                <a:path w="25400" h="986790">
                  <a:moveTo>
                    <a:pt x="25400" y="93980"/>
                  </a:moveTo>
                  <a:lnTo>
                    <a:pt x="0" y="93980"/>
                  </a:lnTo>
                  <a:lnTo>
                    <a:pt x="0" y="106680"/>
                  </a:lnTo>
                  <a:lnTo>
                    <a:pt x="25400" y="106680"/>
                  </a:lnTo>
                  <a:lnTo>
                    <a:pt x="25400" y="93980"/>
                  </a:lnTo>
                  <a:close/>
                </a:path>
                <a:path w="25400" h="986790">
                  <a:moveTo>
                    <a:pt x="25400" y="106680"/>
                  </a:moveTo>
                  <a:lnTo>
                    <a:pt x="0" y="106680"/>
                  </a:lnTo>
                  <a:lnTo>
                    <a:pt x="0" y="113030"/>
                  </a:lnTo>
                  <a:lnTo>
                    <a:pt x="25400" y="113030"/>
                  </a:lnTo>
                  <a:lnTo>
                    <a:pt x="25400" y="106680"/>
                  </a:lnTo>
                  <a:close/>
                </a:path>
                <a:path w="25400" h="986790">
                  <a:moveTo>
                    <a:pt x="25400" y="113030"/>
                  </a:moveTo>
                  <a:lnTo>
                    <a:pt x="0" y="113030"/>
                  </a:lnTo>
                  <a:lnTo>
                    <a:pt x="0" y="119380"/>
                  </a:lnTo>
                  <a:lnTo>
                    <a:pt x="25400" y="119380"/>
                  </a:lnTo>
                  <a:lnTo>
                    <a:pt x="25400" y="113030"/>
                  </a:lnTo>
                  <a:close/>
                </a:path>
                <a:path w="25400" h="986790">
                  <a:moveTo>
                    <a:pt x="25400" y="119380"/>
                  </a:moveTo>
                  <a:lnTo>
                    <a:pt x="0" y="119380"/>
                  </a:lnTo>
                  <a:lnTo>
                    <a:pt x="0" y="132080"/>
                  </a:lnTo>
                  <a:lnTo>
                    <a:pt x="25400" y="132080"/>
                  </a:lnTo>
                  <a:lnTo>
                    <a:pt x="25400" y="119380"/>
                  </a:lnTo>
                  <a:close/>
                </a:path>
                <a:path w="25400" h="986790">
                  <a:moveTo>
                    <a:pt x="25400" y="132080"/>
                  </a:moveTo>
                  <a:lnTo>
                    <a:pt x="0" y="132080"/>
                  </a:lnTo>
                  <a:lnTo>
                    <a:pt x="0" y="138430"/>
                  </a:lnTo>
                  <a:lnTo>
                    <a:pt x="25400" y="138430"/>
                  </a:lnTo>
                  <a:lnTo>
                    <a:pt x="25400" y="132080"/>
                  </a:lnTo>
                  <a:close/>
                </a:path>
                <a:path w="25400" h="986790">
                  <a:moveTo>
                    <a:pt x="25400" y="138430"/>
                  </a:moveTo>
                  <a:lnTo>
                    <a:pt x="0" y="138430"/>
                  </a:lnTo>
                  <a:lnTo>
                    <a:pt x="0" y="144780"/>
                  </a:lnTo>
                  <a:lnTo>
                    <a:pt x="25400" y="144780"/>
                  </a:lnTo>
                  <a:lnTo>
                    <a:pt x="25400" y="138430"/>
                  </a:lnTo>
                  <a:close/>
                </a:path>
                <a:path w="25400" h="986790">
                  <a:moveTo>
                    <a:pt x="25400" y="144780"/>
                  </a:moveTo>
                  <a:lnTo>
                    <a:pt x="0" y="144780"/>
                  </a:lnTo>
                  <a:lnTo>
                    <a:pt x="0" y="151130"/>
                  </a:lnTo>
                  <a:lnTo>
                    <a:pt x="25400" y="151130"/>
                  </a:lnTo>
                  <a:lnTo>
                    <a:pt x="25400" y="144780"/>
                  </a:lnTo>
                  <a:close/>
                </a:path>
                <a:path w="25400" h="986790">
                  <a:moveTo>
                    <a:pt x="25400" y="151130"/>
                  </a:moveTo>
                  <a:lnTo>
                    <a:pt x="0" y="151130"/>
                  </a:lnTo>
                  <a:lnTo>
                    <a:pt x="0" y="173990"/>
                  </a:lnTo>
                  <a:lnTo>
                    <a:pt x="25400" y="173990"/>
                  </a:lnTo>
                  <a:lnTo>
                    <a:pt x="25400" y="151130"/>
                  </a:lnTo>
                  <a:close/>
                </a:path>
                <a:path w="25400" h="986790">
                  <a:moveTo>
                    <a:pt x="25400" y="173990"/>
                  </a:moveTo>
                  <a:lnTo>
                    <a:pt x="0" y="173990"/>
                  </a:lnTo>
                  <a:lnTo>
                    <a:pt x="0" y="176530"/>
                  </a:lnTo>
                  <a:lnTo>
                    <a:pt x="25400" y="176530"/>
                  </a:lnTo>
                  <a:lnTo>
                    <a:pt x="25400" y="173990"/>
                  </a:lnTo>
                  <a:close/>
                </a:path>
                <a:path w="25400" h="986790">
                  <a:moveTo>
                    <a:pt x="25400" y="176530"/>
                  </a:moveTo>
                  <a:lnTo>
                    <a:pt x="0" y="176530"/>
                  </a:lnTo>
                  <a:lnTo>
                    <a:pt x="0" y="180340"/>
                  </a:lnTo>
                  <a:lnTo>
                    <a:pt x="25400" y="180340"/>
                  </a:lnTo>
                  <a:lnTo>
                    <a:pt x="25400" y="176530"/>
                  </a:lnTo>
                  <a:close/>
                </a:path>
                <a:path w="25400" h="986790">
                  <a:moveTo>
                    <a:pt x="22859" y="180340"/>
                  </a:moveTo>
                  <a:lnTo>
                    <a:pt x="0" y="180340"/>
                  </a:lnTo>
                  <a:lnTo>
                    <a:pt x="0" y="187960"/>
                  </a:lnTo>
                  <a:lnTo>
                    <a:pt x="1270" y="187960"/>
                  </a:lnTo>
                  <a:lnTo>
                    <a:pt x="1269" y="186690"/>
                  </a:lnTo>
                  <a:lnTo>
                    <a:pt x="2540" y="186690"/>
                  </a:lnTo>
                  <a:lnTo>
                    <a:pt x="2540" y="185420"/>
                  </a:lnTo>
                  <a:lnTo>
                    <a:pt x="6350" y="185420"/>
                  </a:lnTo>
                  <a:lnTo>
                    <a:pt x="6350" y="184150"/>
                  </a:lnTo>
                  <a:lnTo>
                    <a:pt x="12700" y="184150"/>
                  </a:lnTo>
                  <a:lnTo>
                    <a:pt x="12700" y="182880"/>
                  </a:lnTo>
                  <a:lnTo>
                    <a:pt x="15240" y="182880"/>
                  </a:lnTo>
                  <a:lnTo>
                    <a:pt x="15240" y="181610"/>
                  </a:lnTo>
                  <a:lnTo>
                    <a:pt x="22859" y="181610"/>
                  </a:lnTo>
                  <a:lnTo>
                    <a:pt x="22859" y="180340"/>
                  </a:lnTo>
                  <a:close/>
                </a:path>
                <a:path w="25400" h="986790">
                  <a:moveTo>
                    <a:pt x="2540" y="306070"/>
                  </a:moveTo>
                  <a:lnTo>
                    <a:pt x="0" y="306070"/>
                  </a:lnTo>
                  <a:lnTo>
                    <a:pt x="0" y="307340"/>
                  </a:lnTo>
                  <a:lnTo>
                    <a:pt x="2540" y="307340"/>
                  </a:lnTo>
                  <a:lnTo>
                    <a:pt x="2540" y="306070"/>
                  </a:lnTo>
                  <a:close/>
                </a:path>
                <a:path w="25400" h="986790">
                  <a:moveTo>
                    <a:pt x="5079" y="307340"/>
                  </a:moveTo>
                  <a:lnTo>
                    <a:pt x="0" y="307340"/>
                  </a:lnTo>
                  <a:lnTo>
                    <a:pt x="0" y="309880"/>
                  </a:lnTo>
                  <a:lnTo>
                    <a:pt x="8890" y="309880"/>
                  </a:lnTo>
                  <a:lnTo>
                    <a:pt x="8890" y="308610"/>
                  </a:lnTo>
                  <a:lnTo>
                    <a:pt x="5079" y="308610"/>
                  </a:lnTo>
                  <a:lnTo>
                    <a:pt x="5079" y="307340"/>
                  </a:lnTo>
                  <a:close/>
                </a:path>
                <a:path w="25400" h="986790">
                  <a:moveTo>
                    <a:pt x="13970" y="309880"/>
                  </a:moveTo>
                  <a:lnTo>
                    <a:pt x="0" y="309880"/>
                  </a:lnTo>
                  <a:lnTo>
                    <a:pt x="0" y="313690"/>
                  </a:lnTo>
                  <a:lnTo>
                    <a:pt x="19050" y="313690"/>
                  </a:lnTo>
                  <a:lnTo>
                    <a:pt x="19050" y="312420"/>
                  </a:lnTo>
                  <a:lnTo>
                    <a:pt x="16509" y="312420"/>
                  </a:lnTo>
                  <a:lnTo>
                    <a:pt x="16509" y="311150"/>
                  </a:lnTo>
                  <a:lnTo>
                    <a:pt x="13970" y="311150"/>
                  </a:lnTo>
                  <a:lnTo>
                    <a:pt x="13970" y="309880"/>
                  </a:lnTo>
                  <a:close/>
                </a:path>
                <a:path w="25400" h="986790">
                  <a:moveTo>
                    <a:pt x="22859" y="313690"/>
                  </a:moveTo>
                  <a:lnTo>
                    <a:pt x="0" y="313690"/>
                  </a:lnTo>
                  <a:lnTo>
                    <a:pt x="0" y="316230"/>
                  </a:lnTo>
                  <a:lnTo>
                    <a:pt x="25400" y="316230"/>
                  </a:lnTo>
                  <a:lnTo>
                    <a:pt x="25400" y="314960"/>
                  </a:lnTo>
                  <a:lnTo>
                    <a:pt x="22859" y="314960"/>
                  </a:lnTo>
                  <a:lnTo>
                    <a:pt x="22859" y="313690"/>
                  </a:lnTo>
                  <a:close/>
                </a:path>
                <a:path w="25400" h="986790">
                  <a:moveTo>
                    <a:pt x="25400" y="316230"/>
                  </a:moveTo>
                  <a:lnTo>
                    <a:pt x="0" y="316230"/>
                  </a:lnTo>
                  <a:lnTo>
                    <a:pt x="0" y="320040"/>
                  </a:lnTo>
                  <a:lnTo>
                    <a:pt x="25400" y="320040"/>
                  </a:lnTo>
                  <a:lnTo>
                    <a:pt x="25400" y="316230"/>
                  </a:lnTo>
                  <a:close/>
                </a:path>
                <a:path w="25400" h="986790">
                  <a:moveTo>
                    <a:pt x="25400" y="320040"/>
                  </a:moveTo>
                  <a:lnTo>
                    <a:pt x="0" y="320040"/>
                  </a:lnTo>
                  <a:lnTo>
                    <a:pt x="0" y="322580"/>
                  </a:lnTo>
                  <a:lnTo>
                    <a:pt x="25400" y="322580"/>
                  </a:lnTo>
                  <a:lnTo>
                    <a:pt x="25400" y="320040"/>
                  </a:lnTo>
                  <a:close/>
                </a:path>
                <a:path w="25400" h="986790">
                  <a:moveTo>
                    <a:pt x="25400" y="322580"/>
                  </a:moveTo>
                  <a:lnTo>
                    <a:pt x="0" y="322580"/>
                  </a:lnTo>
                  <a:lnTo>
                    <a:pt x="0" y="328930"/>
                  </a:lnTo>
                  <a:lnTo>
                    <a:pt x="25400" y="328930"/>
                  </a:lnTo>
                  <a:lnTo>
                    <a:pt x="25400" y="322580"/>
                  </a:lnTo>
                  <a:close/>
                </a:path>
                <a:path w="25400" h="986790">
                  <a:moveTo>
                    <a:pt x="25400" y="328930"/>
                  </a:moveTo>
                  <a:lnTo>
                    <a:pt x="0" y="328930"/>
                  </a:lnTo>
                  <a:lnTo>
                    <a:pt x="0" y="332740"/>
                  </a:lnTo>
                  <a:lnTo>
                    <a:pt x="25400" y="332740"/>
                  </a:lnTo>
                  <a:lnTo>
                    <a:pt x="25400" y="328930"/>
                  </a:lnTo>
                  <a:close/>
                </a:path>
                <a:path w="25400" h="986790">
                  <a:moveTo>
                    <a:pt x="25400" y="332740"/>
                  </a:moveTo>
                  <a:lnTo>
                    <a:pt x="0" y="332740"/>
                  </a:lnTo>
                  <a:lnTo>
                    <a:pt x="0" y="335280"/>
                  </a:lnTo>
                  <a:lnTo>
                    <a:pt x="25400" y="335280"/>
                  </a:lnTo>
                  <a:lnTo>
                    <a:pt x="25400" y="332740"/>
                  </a:lnTo>
                  <a:close/>
                </a:path>
                <a:path w="25400" h="986790">
                  <a:moveTo>
                    <a:pt x="25400" y="335280"/>
                  </a:moveTo>
                  <a:lnTo>
                    <a:pt x="0" y="335280"/>
                  </a:lnTo>
                  <a:lnTo>
                    <a:pt x="0" y="339090"/>
                  </a:lnTo>
                  <a:lnTo>
                    <a:pt x="25400" y="339090"/>
                  </a:lnTo>
                  <a:lnTo>
                    <a:pt x="25400" y="335280"/>
                  </a:lnTo>
                  <a:close/>
                </a:path>
                <a:path w="25400" h="986790">
                  <a:moveTo>
                    <a:pt x="25400" y="339090"/>
                  </a:moveTo>
                  <a:lnTo>
                    <a:pt x="0" y="339090"/>
                  </a:lnTo>
                  <a:lnTo>
                    <a:pt x="0" y="341630"/>
                  </a:lnTo>
                  <a:lnTo>
                    <a:pt x="25400" y="341630"/>
                  </a:lnTo>
                  <a:lnTo>
                    <a:pt x="25400" y="339090"/>
                  </a:lnTo>
                  <a:close/>
                </a:path>
                <a:path w="25400" h="986790">
                  <a:moveTo>
                    <a:pt x="25400" y="341630"/>
                  </a:moveTo>
                  <a:lnTo>
                    <a:pt x="0" y="341630"/>
                  </a:lnTo>
                  <a:lnTo>
                    <a:pt x="0" y="345440"/>
                  </a:lnTo>
                  <a:lnTo>
                    <a:pt x="25400" y="345440"/>
                  </a:lnTo>
                  <a:lnTo>
                    <a:pt x="25400" y="341630"/>
                  </a:lnTo>
                  <a:close/>
                </a:path>
                <a:path w="25400" h="986790">
                  <a:moveTo>
                    <a:pt x="25400" y="345440"/>
                  </a:moveTo>
                  <a:lnTo>
                    <a:pt x="0" y="345440"/>
                  </a:lnTo>
                  <a:lnTo>
                    <a:pt x="0" y="347980"/>
                  </a:lnTo>
                  <a:lnTo>
                    <a:pt x="25400" y="347980"/>
                  </a:lnTo>
                  <a:lnTo>
                    <a:pt x="25400" y="345440"/>
                  </a:lnTo>
                  <a:close/>
                </a:path>
                <a:path w="25400" h="986790">
                  <a:moveTo>
                    <a:pt x="25400" y="347980"/>
                  </a:moveTo>
                  <a:lnTo>
                    <a:pt x="0" y="347980"/>
                  </a:lnTo>
                  <a:lnTo>
                    <a:pt x="0" y="351790"/>
                  </a:lnTo>
                  <a:lnTo>
                    <a:pt x="25400" y="351790"/>
                  </a:lnTo>
                  <a:lnTo>
                    <a:pt x="25400" y="347980"/>
                  </a:lnTo>
                  <a:close/>
                </a:path>
                <a:path w="25400" h="986790">
                  <a:moveTo>
                    <a:pt x="25400" y="351790"/>
                  </a:moveTo>
                  <a:lnTo>
                    <a:pt x="0" y="351790"/>
                  </a:lnTo>
                  <a:lnTo>
                    <a:pt x="0" y="354330"/>
                  </a:lnTo>
                  <a:lnTo>
                    <a:pt x="25400" y="354330"/>
                  </a:lnTo>
                  <a:lnTo>
                    <a:pt x="25400" y="351790"/>
                  </a:lnTo>
                  <a:close/>
                </a:path>
                <a:path w="25400" h="986790">
                  <a:moveTo>
                    <a:pt x="25400" y="354330"/>
                  </a:moveTo>
                  <a:lnTo>
                    <a:pt x="0" y="354330"/>
                  </a:lnTo>
                  <a:lnTo>
                    <a:pt x="0" y="358140"/>
                  </a:lnTo>
                  <a:lnTo>
                    <a:pt x="25400" y="358140"/>
                  </a:lnTo>
                  <a:lnTo>
                    <a:pt x="25400" y="354330"/>
                  </a:lnTo>
                  <a:close/>
                </a:path>
                <a:path w="25400" h="986790">
                  <a:moveTo>
                    <a:pt x="25400" y="358140"/>
                  </a:moveTo>
                  <a:lnTo>
                    <a:pt x="0" y="358140"/>
                  </a:lnTo>
                  <a:lnTo>
                    <a:pt x="0" y="360680"/>
                  </a:lnTo>
                  <a:lnTo>
                    <a:pt x="25400" y="360680"/>
                  </a:lnTo>
                  <a:lnTo>
                    <a:pt x="25400" y="358140"/>
                  </a:lnTo>
                  <a:close/>
                </a:path>
                <a:path w="25400" h="986790">
                  <a:moveTo>
                    <a:pt x="25400" y="360680"/>
                  </a:moveTo>
                  <a:lnTo>
                    <a:pt x="0" y="360680"/>
                  </a:lnTo>
                  <a:lnTo>
                    <a:pt x="0" y="364490"/>
                  </a:lnTo>
                  <a:lnTo>
                    <a:pt x="25400" y="364490"/>
                  </a:lnTo>
                  <a:lnTo>
                    <a:pt x="25400" y="360680"/>
                  </a:lnTo>
                  <a:close/>
                </a:path>
                <a:path w="25400" h="986790">
                  <a:moveTo>
                    <a:pt x="25400" y="364490"/>
                  </a:moveTo>
                  <a:lnTo>
                    <a:pt x="0" y="364490"/>
                  </a:lnTo>
                  <a:lnTo>
                    <a:pt x="0" y="373380"/>
                  </a:lnTo>
                  <a:lnTo>
                    <a:pt x="25400" y="373380"/>
                  </a:lnTo>
                  <a:lnTo>
                    <a:pt x="25400" y="364490"/>
                  </a:lnTo>
                  <a:close/>
                </a:path>
                <a:path w="25400" h="986790">
                  <a:moveTo>
                    <a:pt x="25400" y="373380"/>
                  </a:moveTo>
                  <a:lnTo>
                    <a:pt x="0" y="373380"/>
                  </a:lnTo>
                  <a:lnTo>
                    <a:pt x="0" y="377190"/>
                  </a:lnTo>
                  <a:lnTo>
                    <a:pt x="25400" y="377190"/>
                  </a:lnTo>
                  <a:lnTo>
                    <a:pt x="25400" y="373380"/>
                  </a:lnTo>
                  <a:close/>
                </a:path>
                <a:path w="25400" h="986790">
                  <a:moveTo>
                    <a:pt x="25400" y="377190"/>
                  </a:moveTo>
                  <a:lnTo>
                    <a:pt x="0" y="377190"/>
                  </a:lnTo>
                  <a:lnTo>
                    <a:pt x="0" y="379730"/>
                  </a:lnTo>
                  <a:lnTo>
                    <a:pt x="25400" y="379730"/>
                  </a:lnTo>
                  <a:lnTo>
                    <a:pt x="25400" y="377190"/>
                  </a:lnTo>
                  <a:close/>
                </a:path>
                <a:path w="25400" h="986790">
                  <a:moveTo>
                    <a:pt x="25400" y="379730"/>
                  </a:moveTo>
                  <a:lnTo>
                    <a:pt x="0" y="379730"/>
                  </a:lnTo>
                  <a:lnTo>
                    <a:pt x="0" y="383540"/>
                  </a:lnTo>
                  <a:lnTo>
                    <a:pt x="25400" y="383540"/>
                  </a:lnTo>
                  <a:lnTo>
                    <a:pt x="25400" y="379730"/>
                  </a:lnTo>
                  <a:close/>
                </a:path>
                <a:path w="25400" h="986790">
                  <a:moveTo>
                    <a:pt x="25400" y="383540"/>
                  </a:moveTo>
                  <a:lnTo>
                    <a:pt x="0" y="383540"/>
                  </a:lnTo>
                  <a:lnTo>
                    <a:pt x="0" y="386080"/>
                  </a:lnTo>
                  <a:lnTo>
                    <a:pt x="25400" y="386080"/>
                  </a:lnTo>
                  <a:lnTo>
                    <a:pt x="25400" y="383540"/>
                  </a:lnTo>
                  <a:close/>
                </a:path>
                <a:path w="25400" h="986790">
                  <a:moveTo>
                    <a:pt x="25400" y="386080"/>
                  </a:moveTo>
                  <a:lnTo>
                    <a:pt x="0" y="386080"/>
                  </a:lnTo>
                  <a:lnTo>
                    <a:pt x="0" y="389890"/>
                  </a:lnTo>
                  <a:lnTo>
                    <a:pt x="25400" y="389890"/>
                  </a:lnTo>
                  <a:lnTo>
                    <a:pt x="25400" y="386080"/>
                  </a:lnTo>
                  <a:close/>
                </a:path>
                <a:path w="25400" h="986790">
                  <a:moveTo>
                    <a:pt x="25400" y="389890"/>
                  </a:moveTo>
                  <a:lnTo>
                    <a:pt x="0" y="389890"/>
                  </a:lnTo>
                  <a:lnTo>
                    <a:pt x="0" y="398780"/>
                  </a:lnTo>
                  <a:lnTo>
                    <a:pt x="25400" y="398780"/>
                  </a:lnTo>
                  <a:lnTo>
                    <a:pt x="25400" y="389890"/>
                  </a:lnTo>
                  <a:close/>
                </a:path>
                <a:path w="25400" h="986790">
                  <a:moveTo>
                    <a:pt x="25400" y="398780"/>
                  </a:moveTo>
                  <a:lnTo>
                    <a:pt x="0" y="398780"/>
                  </a:lnTo>
                  <a:lnTo>
                    <a:pt x="0" y="402590"/>
                  </a:lnTo>
                  <a:lnTo>
                    <a:pt x="25400" y="402590"/>
                  </a:lnTo>
                  <a:lnTo>
                    <a:pt x="25400" y="398780"/>
                  </a:lnTo>
                  <a:close/>
                </a:path>
                <a:path w="25400" h="986790">
                  <a:moveTo>
                    <a:pt x="25400" y="402590"/>
                  </a:moveTo>
                  <a:lnTo>
                    <a:pt x="0" y="402590"/>
                  </a:lnTo>
                  <a:lnTo>
                    <a:pt x="0" y="405130"/>
                  </a:lnTo>
                  <a:lnTo>
                    <a:pt x="25400" y="405130"/>
                  </a:lnTo>
                  <a:lnTo>
                    <a:pt x="25400" y="402590"/>
                  </a:lnTo>
                  <a:close/>
                </a:path>
                <a:path w="25400" h="986790">
                  <a:moveTo>
                    <a:pt x="25400" y="405130"/>
                  </a:moveTo>
                  <a:lnTo>
                    <a:pt x="0" y="405130"/>
                  </a:lnTo>
                  <a:lnTo>
                    <a:pt x="0" y="408940"/>
                  </a:lnTo>
                  <a:lnTo>
                    <a:pt x="25400" y="408940"/>
                  </a:lnTo>
                  <a:lnTo>
                    <a:pt x="25400" y="405130"/>
                  </a:lnTo>
                  <a:close/>
                </a:path>
                <a:path w="25400" h="986790">
                  <a:moveTo>
                    <a:pt x="25400" y="408940"/>
                  </a:moveTo>
                  <a:lnTo>
                    <a:pt x="0" y="408940"/>
                  </a:lnTo>
                  <a:lnTo>
                    <a:pt x="0" y="411480"/>
                  </a:lnTo>
                  <a:lnTo>
                    <a:pt x="25400" y="411480"/>
                  </a:lnTo>
                  <a:lnTo>
                    <a:pt x="25400" y="408940"/>
                  </a:lnTo>
                  <a:close/>
                </a:path>
                <a:path w="25400" h="986790">
                  <a:moveTo>
                    <a:pt x="25400" y="411480"/>
                  </a:moveTo>
                  <a:lnTo>
                    <a:pt x="0" y="411480"/>
                  </a:lnTo>
                  <a:lnTo>
                    <a:pt x="0" y="415290"/>
                  </a:lnTo>
                  <a:lnTo>
                    <a:pt x="25400" y="415290"/>
                  </a:lnTo>
                  <a:lnTo>
                    <a:pt x="25400" y="411480"/>
                  </a:lnTo>
                  <a:close/>
                </a:path>
                <a:path w="25400" h="986790">
                  <a:moveTo>
                    <a:pt x="25400" y="415290"/>
                  </a:moveTo>
                  <a:lnTo>
                    <a:pt x="0" y="415290"/>
                  </a:lnTo>
                  <a:lnTo>
                    <a:pt x="0" y="417830"/>
                  </a:lnTo>
                  <a:lnTo>
                    <a:pt x="25400" y="417830"/>
                  </a:lnTo>
                  <a:lnTo>
                    <a:pt x="25400" y="415290"/>
                  </a:lnTo>
                  <a:close/>
                </a:path>
                <a:path w="25400" h="986790">
                  <a:moveTo>
                    <a:pt x="25400" y="417830"/>
                  </a:moveTo>
                  <a:lnTo>
                    <a:pt x="0" y="417830"/>
                  </a:lnTo>
                  <a:lnTo>
                    <a:pt x="0" y="421640"/>
                  </a:lnTo>
                  <a:lnTo>
                    <a:pt x="25400" y="421640"/>
                  </a:lnTo>
                  <a:lnTo>
                    <a:pt x="25400" y="417830"/>
                  </a:lnTo>
                  <a:close/>
                </a:path>
                <a:path w="25400" h="986790">
                  <a:moveTo>
                    <a:pt x="25400" y="421640"/>
                  </a:moveTo>
                  <a:lnTo>
                    <a:pt x="0" y="421640"/>
                  </a:lnTo>
                  <a:lnTo>
                    <a:pt x="0" y="424180"/>
                  </a:lnTo>
                  <a:lnTo>
                    <a:pt x="25400" y="424180"/>
                  </a:lnTo>
                  <a:lnTo>
                    <a:pt x="25400" y="421640"/>
                  </a:lnTo>
                  <a:close/>
                </a:path>
                <a:path w="25400" h="986790">
                  <a:moveTo>
                    <a:pt x="25400" y="424180"/>
                  </a:moveTo>
                  <a:lnTo>
                    <a:pt x="0" y="424180"/>
                  </a:lnTo>
                  <a:lnTo>
                    <a:pt x="0" y="430530"/>
                  </a:lnTo>
                  <a:lnTo>
                    <a:pt x="25400" y="430530"/>
                  </a:lnTo>
                  <a:lnTo>
                    <a:pt x="25400" y="424180"/>
                  </a:lnTo>
                  <a:close/>
                </a:path>
                <a:path w="25400" h="986790">
                  <a:moveTo>
                    <a:pt x="25400" y="430530"/>
                  </a:moveTo>
                  <a:lnTo>
                    <a:pt x="0" y="430530"/>
                  </a:lnTo>
                  <a:lnTo>
                    <a:pt x="0" y="440690"/>
                  </a:lnTo>
                  <a:lnTo>
                    <a:pt x="25400" y="440690"/>
                  </a:lnTo>
                  <a:lnTo>
                    <a:pt x="25400" y="430530"/>
                  </a:lnTo>
                  <a:close/>
                </a:path>
                <a:path w="25400" h="986790">
                  <a:moveTo>
                    <a:pt x="25400" y="440690"/>
                  </a:moveTo>
                  <a:lnTo>
                    <a:pt x="0" y="440690"/>
                  </a:lnTo>
                  <a:lnTo>
                    <a:pt x="0" y="443230"/>
                  </a:lnTo>
                  <a:lnTo>
                    <a:pt x="25400" y="443230"/>
                  </a:lnTo>
                  <a:lnTo>
                    <a:pt x="25400" y="440690"/>
                  </a:lnTo>
                  <a:close/>
                </a:path>
                <a:path w="25400" h="986790">
                  <a:moveTo>
                    <a:pt x="25400" y="443230"/>
                  </a:moveTo>
                  <a:lnTo>
                    <a:pt x="0" y="443230"/>
                  </a:lnTo>
                  <a:lnTo>
                    <a:pt x="0" y="447040"/>
                  </a:lnTo>
                  <a:lnTo>
                    <a:pt x="25400" y="447040"/>
                  </a:lnTo>
                  <a:lnTo>
                    <a:pt x="25400" y="443230"/>
                  </a:lnTo>
                  <a:close/>
                </a:path>
                <a:path w="25400" h="986790">
                  <a:moveTo>
                    <a:pt x="25400" y="447040"/>
                  </a:moveTo>
                  <a:lnTo>
                    <a:pt x="0" y="447040"/>
                  </a:lnTo>
                  <a:lnTo>
                    <a:pt x="0" y="449580"/>
                  </a:lnTo>
                  <a:lnTo>
                    <a:pt x="25400" y="449580"/>
                  </a:lnTo>
                  <a:lnTo>
                    <a:pt x="25400" y="447040"/>
                  </a:lnTo>
                  <a:close/>
                </a:path>
                <a:path w="25400" h="986790">
                  <a:moveTo>
                    <a:pt x="25400" y="449580"/>
                  </a:moveTo>
                  <a:lnTo>
                    <a:pt x="0" y="449580"/>
                  </a:lnTo>
                  <a:lnTo>
                    <a:pt x="0" y="453390"/>
                  </a:lnTo>
                  <a:lnTo>
                    <a:pt x="25400" y="453390"/>
                  </a:lnTo>
                  <a:lnTo>
                    <a:pt x="25400" y="449580"/>
                  </a:lnTo>
                  <a:close/>
                </a:path>
                <a:path w="25400" h="986790">
                  <a:moveTo>
                    <a:pt x="25400" y="453390"/>
                  </a:moveTo>
                  <a:lnTo>
                    <a:pt x="0" y="453390"/>
                  </a:lnTo>
                  <a:lnTo>
                    <a:pt x="0" y="455930"/>
                  </a:lnTo>
                  <a:lnTo>
                    <a:pt x="25400" y="455930"/>
                  </a:lnTo>
                  <a:lnTo>
                    <a:pt x="25400" y="453390"/>
                  </a:lnTo>
                  <a:close/>
                </a:path>
                <a:path w="25400" h="986790">
                  <a:moveTo>
                    <a:pt x="25400" y="455930"/>
                  </a:moveTo>
                  <a:lnTo>
                    <a:pt x="0" y="455930"/>
                  </a:lnTo>
                  <a:lnTo>
                    <a:pt x="0" y="459740"/>
                  </a:lnTo>
                  <a:lnTo>
                    <a:pt x="25400" y="459740"/>
                  </a:lnTo>
                  <a:lnTo>
                    <a:pt x="25400" y="455930"/>
                  </a:lnTo>
                  <a:close/>
                </a:path>
                <a:path w="25400" h="986790">
                  <a:moveTo>
                    <a:pt x="25400" y="459740"/>
                  </a:moveTo>
                  <a:lnTo>
                    <a:pt x="0" y="459740"/>
                  </a:lnTo>
                  <a:lnTo>
                    <a:pt x="0" y="466090"/>
                  </a:lnTo>
                  <a:lnTo>
                    <a:pt x="25400" y="466090"/>
                  </a:lnTo>
                  <a:lnTo>
                    <a:pt x="25400" y="459740"/>
                  </a:lnTo>
                  <a:close/>
                </a:path>
                <a:path w="25400" h="986790">
                  <a:moveTo>
                    <a:pt x="25400" y="466090"/>
                  </a:moveTo>
                  <a:lnTo>
                    <a:pt x="0" y="466090"/>
                  </a:lnTo>
                  <a:lnTo>
                    <a:pt x="0" y="468630"/>
                  </a:lnTo>
                  <a:lnTo>
                    <a:pt x="25400" y="468630"/>
                  </a:lnTo>
                  <a:lnTo>
                    <a:pt x="25400" y="466090"/>
                  </a:lnTo>
                  <a:close/>
                </a:path>
                <a:path w="25400" h="986790">
                  <a:moveTo>
                    <a:pt x="25400" y="468630"/>
                  </a:moveTo>
                  <a:lnTo>
                    <a:pt x="0" y="468630"/>
                  </a:lnTo>
                  <a:lnTo>
                    <a:pt x="0" y="474980"/>
                  </a:lnTo>
                  <a:lnTo>
                    <a:pt x="25400" y="474980"/>
                  </a:lnTo>
                  <a:lnTo>
                    <a:pt x="25400" y="468630"/>
                  </a:lnTo>
                  <a:close/>
                </a:path>
                <a:path w="25400" h="986790">
                  <a:moveTo>
                    <a:pt x="25400" y="474980"/>
                  </a:moveTo>
                  <a:lnTo>
                    <a:pt x="0" y="474980"/>
                  </a:lnTo>
                  <a:lnTo>
                    <a:pt x="0" y="481330"/>
                  </a:lnTo>
                  <a:lnTo>
                    <a:pt x="25400" y="481330"/>
                  </a:lnTo>
                  <a:lnTo>
                    <a:pt x="25400" y="474980"/>
                  </a:lnTo>
                  <a:close/>
                </a:path>
                <a:path w="25400" h="986790">
                  <a:moveTo>
                    <a:pt x="25400" y="481330"/>
                  </a:moveTo>
                  <a:lnTo>
                    <a:pt x="0" y="481330"/>
                  </a:lnTo>
                  <a:lnTo>
                    <a:pt x="0" y="487680"/>
                  </a:lnTo>
                  <a:lnTo>
                    <a:pt x="25400" y="487680"/>
                  </a:lnTo>
                  <a:lnTo>
                    <a:pt x="25400" y="481330"/>
                  </a:lnTo>
                  <a:close/>
                </a:path>
                <a:path w="25400" h="986790">
                  <a:moveTo>
                    <a:pt x="25400" y="487680"/>
                  </a:moveTo>
                  <a:lnTo>
                    <a:pt x="0" y="487680"/>
                  </a:lnTo>
                  <a:lnTo>
                    <a:pt x="0" y="491490"/>
                  </a:lnTo>
                  <a:lnTo>
                    <a:pt x="25400" y="491490"/>
                  </a:lnTo>
                  <a:lnTo>
                    <a:pt x="25400" y="487680"/>
                  </a:lnTo>
                  <a:close/>
                </a:path>
                <a:path w="25400" h="986790">
                  <a:moveTo>
                    <a:pt x="25400" y="491490"/>
                  </a:moveTo>
                  <a:lnTo>
                    <a:pt x="0" y="491490"/>
                  </a:lnTo>
                  <a:lnTo>
                    <a:pt x="0" y="494030"/>
                  </a:lnTo>
                  <a:lnTo>
                    <a:pt x="25400" y="494030"/>
                  </a:lnTo>
                  <a:lnTo>
                    <a:pt x="25400" y="491490"/>
                  </a:lnTo>
                  <a:close/>
                </a:path>
                <a:path w="25400" h="986790">
                  <a:moveTo>
                    <a:pt x="25400" y="494030"/>
                  </a:moveTo>
                  <a:lnTo>
                    <a:pt x="0" y="494030"/>
                  </a:lnTo>
                  <a:lnTo>
                    <a:pt x="0" y="497840"/>
                  </a:lnTo>
                  <a:lnTo>
                    <a:pt x="25400" y="497840"/>
                  </a:lnTo>
                  <a:lnTo>
                    <a:pt x="25400" y="494030"/>
                  </a:lnTo>
                  <a:close/>
                </a:path>
                <a:path w="25400" h="986790">
                  <a:moveTo>
                    <a:pt x="25400" y="497840"/>
                  </a:moveTo>
                  <a:lnTo>
                    <a:pt x="0" y="497840"/>
                  </a:lnTo>
                  <a:lnTo>
                    <a:pt x="0" y="500380"/>
                  </a:lnTo>
                  <a:lnTo>
                    <a:pt x="25400" y="500380"/>
                  </a:lnTo>
                  <a:lnTo>
                    <a:pt x="25400" y="497840"/>
                  </a:lnTo>
                  <a:close/>
                </a:path>
                <a:path w="25400" h="986790">
                  <a:moveTo>
                    <a:pt x="25400" y="570230"/>
                  </a:moveTo>
                  <a:lnTo>
                    <a:pt x="15240" y="570230"/>
                  </a:lnTo>
                  <a:lnTo>
                    <a:pt x="15240" y="572770"/>
                  </a:lnTo>
                  <a:lnTo>
                    <a:pt x="20320" y="572770"/>
                  </a:lnTo>
                  <a:lnTo>
                    <a:pt x="20320" y="574040"/>
                  </a:lnTo>
                  <a:lnTo>
                    <a:pt x="25400" y="574040"/>
                  </a:lnTo>
                  <a:lnTo>
                    <a:pt x="25400" y="570230"/>
                  </a:lnTo>
                  <a:close/>
                </a:path>
                <a:path w="25400" h="986790">
                  <a:moveTo>
                    <a:pt x="10159" y="568960"/>
                  </a:moveTo>
                  <a:lnTo>
                    <a:pt x="5080" y="568960"/>
                  </a:lnTo>
                  <a:lnTo>
                    <a:pt x="5080" y="570230"/>
                  </a:lnTo>
                  <a:lnTo>
                    <a:pt x="10159" y="570230"/>
                  </a:lnTo>
                  <a:lnTo>
                    <a:pt x="10159" y="568960"/>
                  </a:lnTo>
                  <a:close/>
                </a:path>
                <a:path w="25400" h="986790">
                  <a:moveTo>
                    <a:pt x="25400" y="563880"/>
                  </a:moveTo>
                  <a:lnTo>
                    <a:pt x="0" y="563880"/>
                  </a:lnTo>
                  <a:lnTo>
                    <a:pt x="0" y="568960"/>
                  </a:lnTo>
                  <a:lnTo>
                    <a:pt x="25400" y="568960"/>
                  </a:lnTo>
                  <a:lnTo>
                    <a:pt x="25400" y="563880"/>
                  </a:lnTo>
                  <a:close/>
                </a:path>
                <a:path w="25400" h="986790">
                  <a:moveTo>
                    <a:pt x="25400" y="557530"/>
                  </a:moveTo>
                  <a:lnTo>
                    <a:pt x="0" y="557530"/>
                  </a:lnTo>
                  <a:lnTo>
                    <a:pt x="0" y="562610"/>
                  </a:lnTo>
                  <a:lnTo>
                    <a:pt x="25400" y="562610"/>
                  </a:lnTo>
                  <a:lnTo>
                    <a:pt x="25400" y="557530"/>
                  </a:lnTo>
                  <a:close/>
                </a:path>
                <a:path w="25400" h="986790">
                  <a:moveTo>
                    <a:pt x="25400" y="551180"/>
                  </a:moveTo>
                  <a:lnTo>
                    <a:pt x="0" y="551180"/>
                  </a:lnTo>
                  <a:lnTo>
                    <a:pt x="0" y="556260"/>
                  </a:lnTo>
                  <a:lnTo>
                    <a:pt x="25400" y="556260"/>
                  </a:lnTo>
                  <a:lnTo>
                    <a:pt x="25400" y="551180"/>
                  </a:lnTo>
                  <a:close/>
                </a:path>
                <a:path w="25400" h="986790">
                  <a:moveTo>
                    <a:pt x="25400" y="544830"/>
                  </a:moveTo>
                  <a:lnTo>
                    <a:pt x="0" y="544830"/>
                  </a:lnTo>
                  <a:lnTo>
                    <a:pt x="0" y="549910"/>
                  </a:lnTo>
                  <a:lnTo>
                    <a:pt x="25400" y="549910"/>
                  </a:lnTo>
                  <a:lnTo>
                    <a:pt x="25400" y="544830"/>
                  </a:lnTo>
                  <a:close/>
                </a:path>
                <a:path w="25400" h="986790">
                  <a:moveTo>
                    <a:pt x="25400" y="538480"/>
                  </a:moveTo>
                  <a:lnTo>
                    <a:pt x="0" y="538480"/>
                  </a:lnTo>
                  <a:lnTo>
                    <a:pt x="0" y="543560"/>
                  </a:lnTo>
                  <a:lnTo>
                    <a:pt x="25400" y="543560"/>
                  </a:lnTo>
                  <a:lnTo>
                    <a:pt x="25400" y="538480"/>
                  </a:lnTo>
                  <a:close/>
                </a:path>
                <a:path w="25400" h="986790">
                  <a:moveTo>
                    <a:pt x="25400" y="532130"/>
                  </a:moveTo>
                  <a:lnTo>
                    <a:pt x="0" y="532130"/>
                  </a:lnTo>
                  <a:lnTo>
                    <a:pt x="0" y="537210"/>
                  </a:lnTo>
                  <a:lnTo>
                    <a:pt x="25400" y="537210"/>
                  </a:lnTo>
                  <a:lnTo>
                    <a:pt x="25400" y="532130"/>
                  </a:lnTo>
                  <a:close/>
                </a:path>
                <a:path w="25400" h="986790">
                  <a:moveTo>
                    <a:pt x="25400" y="525780"/>
                  </a:moveTo>
                  <a:lnTo>
                    <a:pt x="0" y="525780"/>
                  </a:lnTo>
                  <a:lnTo>
                    <a:pt x="0" y="530860"/>
                  </a:lnTo>
                  <a:lnTo>
                    <a:pt x="25400" y="530860"/>
                  </a:lnTo>
                  <a:lnTo>
                    <a:pt x="25400" y="525780"/>
                  </a:lnTo>
                  <a:close/>
                </a:path>
                <a:path w="25400" h="986790">
                  <a:moveTo>
                    <a:pt x="25400" y="519430"/>
                  </a:moveTo>
                  <a:lnTo>
                    <a:pt x="0" y="519430"/>
                  </a:lnTo>
                  <a:lnTo>
                    <a:pt x="0" y="524510"/>
                  </a:lnTo>
                  <a:lnTo>
                    <a:pt x="25400" y="524510"/>
                  </a:lnTo>
                  <a:lnTo>
                    <a:pt x="25400" y="519430"/>
                  </a:lnTo>
                  <a:close/>
                </a:path>
                <a:path w="25400" h="986790">
                  <a:moveTo>
                    <a:pt x="25400" y="513080"/>
                  </a:moveTo>
                  <a:lnTo>
                    <a:pt x="0" y="513080"/>
                  </a:lnTo>
                  <a:lnTo>
                    <a:pt x="0" y="518160"/>
                  </a:lnTo>
                  <a:lnTo>
                    <a:pt x="25400" y="518160"/>
                  </a:lnTo>
                  <a:lnTo>
                    <a:pt x="25400" y="513080"/>
                  </a:lnTo>
                  <a:close/>
                </a:path>
                <a:path w="25400" h="986790">
                  <a:moveTo>
                    <a:pt x="25400" y="506730"/>
                  </a:moveTo>
                  <a:lnTo>
                    <a:pt x="0" y="506730"/>
                  </a:lnTo>
                  <a:lnTo>
                    <a:pt x="0" y="511810"/>
                  </a:lnTo>
                  <a:lnTo>
                    <a:pt x="25400" y="511810"/>
                  </a:lnTo>
                  <a:lnTo>
                    <a:pt x="25400" y="506730"/>
                  </a:lnTo>
                  <a:close/>
                </a:path>
                <a:path w="25400" h="986790">
                  <a:moveTo>
                    <a:pt x="25400" y="501650"/>
                  </a:moveTo>
                  <a:lnTo>
                    <a:pt x="0" y="501650"/>
                  </a:lnTo>
                  <a:lnTo>
                    <a:pt x="0" y="505460"/>
                  </a:lnTo>
                  <a:lnTo>
                    <a:pt x="25400" y="505460"/>
                  </a:lnTo>
                  <a:lnTo>
                    <a:pt x="25400" y="501650"/>
                  </a:lnTo>
                  <a:close/>
                </a:path>
                <a:path w="25400" h="986790">
                  <a:moveTo>
                    <a:pt x="25400" y="984250"/>
                  </a:moveTo>
                  <a:lnTo>
                    <a:pt x="24130" y="984250"/>
                  </a:lnTo>
                  <a:lnTo>
                    <a:pt x="24130" y="986790"/>
                  </a:lnTo>
                  <a:lnTo>
                    <a:pt x="25400" y="986790"/>
                  </a:lnTo>
                  <a:lnTo>
                    <a:pt x="25400" y="984250"/>
                  </a:lnTo>
                  <a:close/>
                </a:path>
                <a:path w="25400" h="986790">
                  <a:moveTo>
                    <a:pt x="25400" y="981710"/>
                  </a:moveTo>
                  <a:lnTo>
                    <a:pt x="0" y="981710"/>
                  </a:lnTo>
                  <a:lnTo>
                    <a:pt x="0" y="984250"/>
                  </a:lnTo>
                  <a:lnTo>
                    <a:pt x="11430" y="984250"/>
                  </a:lnTo>
                  <a:lnTo>
                    <a:pt x="11430" y="982980"/>
                  </a:lnTo>
                  <a:lnTo>
                    <a:pt x="25400" y="982980"/>
                  </a:lnTo>
                  <a:lnTo>
                    <a:pt x="25400" y="981710"/>
                  </a:lnTo>
                  <a:close/>
                </a:path>
                <a:path w="25400" h="986790">
                  <a:moveTo>
                    <a:pt x="25400" y="977900"/>
                  </a:moveTo>
                  <a:lnTo>
                    <a:pt x="0" y="977900"/>
                  </a:lnTo>
                  <a:lnTo>
                    <a:pt x="0" y="980440"/>
                  </a:lnTo>
                  <a:lnTo>
                    <a:pt x="25400" y="980440"/>
                  </a:lnTo>
                  <a:lnTo>
                    <a:pt x="25400" y="977900"/>
                  </a:lnTo>
                  <a:close/>
                </a:path>
                <a:path w="25400" h="986790">
                  <a:moveTo>
                    <a:pt x="25400" y="975360"/>
                  </a:moveTo>
                  <a:lnTo>
                    <a:pt x="0" y="975360"/>
                  </a:lnTo>
                  <a:lnTo>
                    <a:pt x="0" y="976630"/>
                  </a:lnTo>
                  <a:lnTo>
                    <a:pt x="25400" y="976630"/>
                  </a:lnTo>
                  <a:lnTo>
                    <a:pt x="25400" y="975360"/>
                  </a:lnTo>
                  <a:close/>
                </a:path>
                <a:path w="25400" h="986790">
                  <a:moveTo>
                    <a:pt x="25400" y="971550"/>
                  </a:moveTo>
                  <a:lnTo>
                    <a:pt x="0" y="971550"/>
                  </a:lnTo>
                  <a:lnTo>
                    <a:pt x="0" y="974090"/>
                  </a:lnTo>
                  <a:lnTo>
                    <a:pt x="25400" y="974090"/>
                  </a:lnTo>
                  <a:lnTo>
                    <a:pt x="25400" y="971550"/>
                  </a:lnTo>
                  <a:close/>
                </a:path>
                <a:path w="25400" h="986790">
                  <a:moveTo>
                    <a:pt x="25400" y="969010"/>
                  </a:moveTo>
                  <a:lnTo>
                    <a:pt x="0" y="969010"/>
                  </a:lnTo>
                  <a:lnTo>
                    <a:pt x="0" y="970280"/>
                  </a:lnTo>
                  <a:lnTo>
                    <a:pt x="25400" y="970280"/>
                  </a:lnTo>
                  <a:lnTo>
                    <a:pt x="25400" y="969010"/>
                  </a:lnTo>
                  <a:close/>
                </a:path>
                <a:path w="25400" h="986790">
                  <a:moveTo>
                    <a:pt x="25400" y="965200"/>
                  </a:moveTo>
                  <a:lnTo>
                    <a:pt x="0" y="965200"/>
                  </a:lnTo>
                  <a:lnTo>
                    <a:pt x="0" y="967740"/>
                  </a:lnTo>
                  <a:lnTo>
                    <a:pt x="25400" y="967740"/>
                  </a:lnTo>
                  <a:lnTo>
                    <a:pt x="25400" y="965200"/>
                  </a:lnTo>
                  <a:close/>
                </a:path>
                <a:path w="25400" h="986790">
                  <a:moveTo>
                    <a:pt x="25400" y="962660"/>
                  </a:moveTo>
                  <a:lnTo>
                    <a:pt x="0" y="962660"/>
                  </a:lnTo>
                  <a:lnTo>
                    <a:pt x="0" y="963930"/>
                  </a:lnTo>
                  <a:lnTo>
                    <a:pt x="25400" y="963930"/>
                  </a:lnTo>
                  <a:lnTo>
                    <a:pt x="25400" y="962660"/>
                  </a:lnTo>
                  <a:close/>
                </a:path>
                <a:path w="25400" h="986790">
                  <a:moveTo>
                    <a:pt x="25400" y="958850"/>
                  </a:moveTo>
                  <a:lnTo>
                    <a:pt x="0" y="958850"/>
                  </a:lnTo>
                  <a:lnTo>
                    <a:pt x="0" y="961390"/>
                  </a:lnTo>
                  <a:lnTo>
                    <a:pt x="25400" y="961390"/>
                  </a:lnTo>
                  <a:lnTo>
                    <a:pt x="25400" y="958850"/>
                  </a:lnTo>
                  <a:close/>
                </a:path>
                <a:path w="25400" h="986790">
                  <a:moveTo>
                    <a:pt x="25400" y="956310"/>
                  </a:moveTo>
                  <a:lnTo>
                    <a:pt x="0" y="956310"/>
                  </a:lnTo>
                  <a:lnTo>
                    <a:pt x="0" y="957580"/>
                  </a:lnTo>
                  <a:lnTo>
                    <a:pt x="25400" y="957580"/>
                  </a:lnTo>
                  <a:lnTo>
                    <a:pt x="25400" y="956310"/>
                  </a:lnTo>
                  <a:close/>
                </a:path>
                <a:path w="25400" h="986790">
                  <a:moveTo>
                    <a:pt x="25400" y="952500"/>
                  </a:moveTo>
                  <a:lnTo>
                    <a:pt x="0" y="952500"/>
                  </a:lnTo>
                  <a:lnTo>
                    <a:pt x="0" y="955040"/>
                  </a:lnTo>
                  <a:lnTo>
                    <a:pt x="25400" y="955040"/>
                  </a:lnTo>
                  <a:lnTo>
                    <a:pt x="25400" y="952500"/>
                  </a:lnTo>
                  <a:close/>
                </a:path>
                <a:path w="25400" h="986790">
                  <a:moveTo>
                    <a:pt x="25400" y="949960"/>
                  </a:moveTo>
                  <a:lnTo>
                    <a:pt x="0" y="949960"/>
                  </a:lnTo>
                  <a:lnTo>
                    <a:pt x="0" y="951230"/>
                  </a:lnTo>
                  <a:lnTo>
                    <a:pt x="25400" y="951230"/>
                  </a:lnTo>
                  <a:lnTo>
                    <a:pt x="25400" y="949960"/>
                  </a:lnTo>
                  <a:close/>
                </a:path>
                <a:path w="25400" h="986790">
                  <a:moveTo>
                    <a:pt x="25400" y="946150"/>
                  </a:moveTo>
                  <a:lnTo>
                    <a:pt x="0" y="946150"/>
                  </a:lnTo>
                  <a:lnTo>
                    <a:pt x="0" y="948690"/>
                  </a:lnTo>
                  <a:lnTo>
                    <a:pt x="25400" y="948690"/>
                  </a:lnTo>
                  <a:lnTo>
                    <a:pt x="25400" y="946150"/>
                  </a:lnTo>
                  <a:close/>
                </a:path>
                <a:path w="25400" h="986790">
                  <a:moveTo>
                    <a:pt x="25400" y="943610"/>
                  </a:moveTo>
                  <a:lnTo>
                    <a:pt x="0" y="943610"/>
                  </a:lnTo>
                  <a:lnTo>
                    <a:pt x="0" y="944880"/>
                  </a:lnTo>
                  <a:lnTo>
                    <a:pt x="25400" y="944880"/>
                  </a:lnTo>
                  <a:lnTo>
                    <a:pt x="25400" y="943610"/>
                  </a:lnTo>
                  <a:close/>
                </a:path>
                <a:path w="25400" h="986790">
                  <a:moveTo>
                    <a:pt x="25400" y="939800"/>
                  </a:moveTo>
                  <a:lnTo>
                    <a:pt x="0" y="939800"/>
                  </a:lnTo>
                  <a:lnTo>
                    <a:pt x="0" y="942340"/>
                  </a:lnTo>
                  <a:lnTo>
                    <a:pt x="25400" y="942340"/>
                  </a:lnTo>
                  <a:lnTo>
                    <a:pt x="25400" y="939800"/>
                  </a:lnTo>
                  <a:close/>
                </a:path>
                <a:path w="25400" h="986790">
                  <a:moveTo>
                    <a:pt x="25400" y="937260"/>
                  </a:moveTo>
                  <a:lnTo>
                    <a:pt x="0" y="937260"/>
                  </a:lnTo>
                  <a:lnTo>
                    <a:pt x="0" y="938530"/>
                  </a:lnTo>
                  <a:lnTo>
                    <a:pt x="25400" y="938530"/>
                  </a:lnTo>
                  <a:lnTo>
                    <a:pt x="25400" y="937260"/>
                  </a:lnTo>
                  <a:close/>
                </a:path>
                <a:path w="25400" h="986790">
                  <a:moveTo>
                    <a:pt x="25400" y="933450"/>
                  </a:moveTo>
                  <a:lnTo>
                    <a:pt x="0" y="933450"/>
                  </a:lnTo>
                  <a:lnTo>
                    <a:pt x="0" y="935990"/>
                  </a:lnTo>
                  <a:lnTo>
                    <a:pt x="25400" y="935990"/>
                  </a:lnTo>
                  <a:lnTo>
                    <a:pt x="25400" y="933450"/>
                  </a:lnTo>
                  <a:close/>
                </a:path>
                <a:path w="25400" h="986790">
                  <a:moveTo>
                    <a:pt x="25400" y="930910"/>
                  </a:moveTo>
                  <a:lnTo>
                    <a:pt x="0" y="930910"/>
                  </a:lnTo>
                  <a:lnTo>
                    <a:pt x="0" y="932180"/>
                  </a:lnTo>
                  <a:lnTo>
                    <a:pt x="25400" y="932180"/>
                  </a:lnTo>
                  <a:lnTo>
                    <a:pt x="25400" y="930910"/>
                  </a:lnTo>
                  <a:close/>
                </a:path>
                <a:path w="25400" h="986790">
                  <a:moveTo>
                    <a:pt x="25400" y="927100"/>
                  </a:moveTo>
                  <a:lnTo>
                    <a:pt x="0" y="927100"/>
                  </a:lnTo>
                  <a:lnTo>
                    <a:pt x="0" y="929640"/>
                  </a:lnTo>
                  <a:lnTo>
                    <a:pt x="25400" y="929640"/>
                  </a:lnTo>
                  <a:lnTo>
                    <a:pt x="25400" y="927100"/>
                  </a:lnTo>
                  <a:close/>
                </a:path>
                <a:path w="25400" h="986790">
                  <a:moveTo>
                    <a:pt x="25400" y="924560"/>
                  </a:moveTo>
                  <a:lnTo>
                    <a:pt x="0" y="924560"/>
                  </a:lnTo>
                  <a:lnTo>
                    <a:pt x="0" y="925830"/>
                  </a:lnTo>
                  <a:lnTo>
                    <a:pt x="25400" y="925830"/>
                  </a:lnTo>
                  <a:lnTo>
                    <a:pt x="25400" y="924560"/>
                  </a:lnTo>
                  <a:close/>
                </a:path>
                <a:path w="25400" h="986790">
                  <a:moveTo>
                    <a:pt x="25400" y="920750"/>
                  </a:moveTo>
                  <a:lnTo>
                    <a:pt x="0" y="920750"/>
                  </a:lnTo>
                  <a:lnTo>
                    <a:pt x="0" y="923290"/>
                  </a:lnTo>
                  <a:lnTo>
                    <a:pt x="25400" y="923290"/>
                  </a:lnTo>
                  <a:lnTo>
                    <a:pt x="25400" y="920750"/>
                  </a:lnTo>
                  <a:close/>
                </a:path>
                <a:path w="25400" h="986790">
                  <a:moveTo>
                    <a:pt x="25400" y="918210"/>
                  </a:moveTo>
                  <a:lnTo>
                    <a:pt x="0" y="918210"/>
                  </a:lnTo>
                  <a:lnTo>
                    <a:pt x="0" y="919480"/>
                  </a:lnTo>
                  <a:lnTo>
                    <a:pt x="25400" y="919480"/>
                  </a:lnTo>
                  <a:lnTo>
                    <a:pt x="25400" y="918210"/>
                  </a:lnTo>
                  <a:close/>
                </a:path>
                <a:path w="25400" h="986790">
                  <a:moveTo>
                    <a:pt x="25400" y="914400"/>
                  </a:moveTo>
                  <a:lnTo>
                    <a:pt x="0" y="914400"/>
                  </a:lnTo>
                  <a:lnTo>
                    <a:pt x="0" y="916940"/>
                  </a:lnTo>
                  <a:lnTo>
                    <a:pt x="25400" y="916940"/>
                  </a:lnTo>
                  <a:lnTo>
                    <a:pt x="25400" y="914400"/>
                  </a:lnTo>
                  <a:close/>
                </a:path>
                <a:path w="25400" h="986790">
                  <a:moveTo>
                    <a:pt x="25400" y="911860"/>
                  </a:moveTo>
                  <a:lnTo>
                    <a:pt x="0" y="911860"/>
                  </a:lnTo>
                  <a:lnTo>
                    <a:pt x="0" y="913130"/>
                  </a:lnTo>
                  <a:lnTo>
                    <a:pt x="25400" y="913130"/>
                  </a:lnTo>
                  <a:lnTo>
                    <a:pt x="25400" y="911860"/>
                  </a:lnTo>
                  <a:close/>
                </a:path>
                <a:path w="25400" h="986790">
                  <a:moveTo>
                    <a:pt x="25400" y="906780"/>
                  </a:moveTo>
                  <a:lnTo>
                    <a:pt x="0" y="906780"/>
                  </a:lnTo>
                  <a:lnTo>
                    <a:pt x="0" y="910590"/>
                  </a:lnTo>
                  <a:lnTo>
                    <a:pt x="25400" y="910590"/>
                  </a:lnTo>
                  <a:lnTo>
                    <a:pt x="25400" y="906780"/>
                  </a:lnTo>
                  <a:close/>
                </a:path>
                <a:path w="25400" h="986790">
                  <a:moveTo>
                    <a:pt x="25400" y="900430"/>
                  </a:moveTo>
                  <a:lnTo>
                    <a:pt x="0" y="900430"/>
                  </a:lnTo>
                  <a:lnTo>
                    <a:pt x="0" y="905510"/>
                  </a:lnTo>
                  <a:lnTo>
                    <a:pt x="25400" y="905510"/>
                  </a:lnTo>
                  <a:lnTo>
                    <a:pt x="25400" y="900430"/>
                  </a:lnTo>
                  <a:close/>
                </a:path>
                <a:path w="25400" h="986790">
                  <a:moveTo>
                    <a:pt x="25400" y="894080"/>
                  </a:moveTo>
                  <a:lnTo>
                    <a:pt x="0" y="894080"/>
                  </a:lnTo>
                  <a:lnTo>
                    <a:pt x="0" y="899160"/>
                  </a:lnTo>
                  <a:lnTo>
                    <a:pt x="25400" y="899160"/>
                  </a:lnTo>
                  <a:lnTo>
                    <a:pt x="25400" y="894080"/>
                  </a:lnTo>
                  <a:close/>
                </a:path>
                <a:path w="25400" h="986790">
                  <a:moveTo>
                    <a:pt x="25400" y="887730"/>
                  </a:moveTo>
                  <a:lnTo>
                    <a:pt x="0" y="887730"/>
                  </a:lnTo>
                  <a:lnTo>
                    <a:pt x="0" y="892810"/>
                  </a:lnTo>
                  <a:lnTo>
                    <a:pt x="25400" y="892810"/>
                  </a:lnTo>
                  <a:lnTo>
                    <a:pt x="25400" y="887730"/>
                  </a:lnTo>
                  <a:close/>
                </a:path>
                <a:path w="25400" h="986790">
                  <a:moveTo>
                    <a:pt x="25400" y="881380"/>
                  </a:moveTo>
                  <a:lnTo>
                    <a:pt x="0" y="881380"/>
                  </a:lnTo>
                  <a:lnTo>
                    <a:pt x="0" y="886460"/>
                  </a:lnTo>
                  <a:lnTo>
                    <a:pt x="25400" y="886460"/>
                  </a:lnTo>
                  <a:lnTo>
                    <a:pt x="25400" y="881380"/>
                  </a:lnTo>
                  <a:close/>
                </a:path>
                <a:path w="25400" h="986790">
                  <a:moveTo>
                    <a:pt x="25400" y="875030"/>
                  </a:moveTo>
                  <a:lnTo>
                    <a:pt x="0" y="875030"/>
                  </a:lnTo>
                  <a:lnTo>
                    <a:pt x="0" y="880110"/>
                  </a:lnTo>
                  <a:lnTo>
                    <a:pt x="25400" y="880110"/>
                  </a:lnTo>
                  <a:lnTo>
                    <a:pt x="25400" y="875030"/>
                  </a:lnTo>
                  <a:close/>
                </a:path>
                <a:path w="25400" h="986790">
                  <a:moveTo>
                    <a:pt x="25400" y="868680"/>
                  </a:moveTo>
                  <a:lnTo>
                    <a:pt x="0" y="868680"/>
                  </a:lnTo>
                  <a:lnTo>
                    <a:pt x="0" y="873760"/>
                  </a:lnTo>
                  <a:lnTo>
                    <a:pt x="25400" y="873760"/>
                  </a:lnTo>
                  <a:lnTo>
                    <a:pt x="25400" y="868680"/>
                  </a:lnTo>
                  <a:close/>
                </a:path>
                <a:path w="25400" h="986790">
                  <a:moveTo>
                    <a:pt x="25400" y="862330"/>
                  </a:moveTo>
                  <a:lnTo>
                    <a:pt x="0" y="862330"/>
                  </a:lnTo>
                  <a:lnTo>
                    <a:pt x="0" y="867410"/>
                  </a:lnTo>
                  <a:lnTo>
                    <a:pt x="25400" y="867410"/>
                  </a:lnTo>
                  <a:lnTo>
                    <a:pt x="25400" y="862330"/>
                  </a:lnTo>
                  <a:close/>
                </a:path>
                <a:path w="25400" h="986790">
                  <a:moveTo>
                    <a:pt x="25400" y="855980"/>
                  </a:moveTo>
                  <a:lnTo>
                    <a:pt x="0" y="855980"/>
                  </a:lnTo>
                  <a:lnTo>
                    <a:pt x="0" y="861060"/>
                  </a:lnTo>
                  <a:lnTo>
                    <a:pt x="25400" y="861060"/>
                  </a:lnTo>
                  <a:lnTo>
                    <a:pt x="25400" y="855980"/>
                  </a:lnTo>
                  <a:close/>
                </a:path>
                <a:path w="25400" h="986790">
                  <a:moveTo>
                    <a:pt x="25400" y="849630"/>
                  </a:moveTo>
                  <a:lnTo>
                    <a:pt x="0" y="849630"/>
                  </a:lnTo>
                  <a:lnTo>
                    <a:pt x="0" y="854710"/>
                  </a:lnTo>
                  <a:lnTo>
                    <a:pt x="25400" y="854710"/>
                  </a:lnTo>
                  <a:lnTo>
                    <a:pt x="25400" y="849630"/>
                  </a:lnTo>
                  <a:close/>
                </a:path>
                <a:path w="25400" h="986790">
                  <a:moveTo>
                    <a:pt x="25400" y="843280"/>
                  </a:moveTo>
                  <a:lnTo>
                    <a:pt x="0" y="843280"/>
                  </a:lnTo>
                  <a:lnTo>
                    <a:pt x="0" y="848360"/>
                  </a:lnTo>
                  <a:lnTo>
                    <a:pt x="25400" y="848360"/>
                  </a:lnTo>
                  <a:lnTo>
                    <a:pt x="25400" y="843280"/>
                  </a:lnTo>
                  <a:close/>
                </a:path>
                <a:path w="25400" h="986790">
                  <a:moveTo>
                    <a:pt x="25400" y="836930"/>
                  </a:moveTo>
                  <a:lnTo>
                    <a:pt x="0" y="836930"/>
                  </a:lnTo>
                  <a:lnTo>
                    <a:pt x="0" y="842010"/>
                  </a:lnTo>
                  <a:lnTo>
                    <a:pt x="25400" y="842010"/>
                  </a:lnTo>
                  <a:lnTo>
                    <a:pt x="25400" y="836930"/>
                  </a:lnTo>
                  <a:close/>
                </a:path>
                <a:path w="25400" h="986790">
                  <a:moveTo>
                    <a:pt x="25400" y="830580"/>
                  </a:moveTo>
                  <a:lnTo>
                    <a:pt x="0" y="830580"/>
                  </a:lnTo>
                  <a:lnTo>
                    <a:pt x="0" y="835660"/>
                  </a:lnTo>
                  <a:lnTo>
                    <a:pt x="25400" y="835660"/>
                  </a:lnTo>
                  <a:lnTo>
                    <a:pt x="25400" y="830580"/>
                  </a:lnTo>
                  <a:close/>
                </a:path>
                <a:path w="25400" h="986790">
                  <a:moveTo>
                    <a:pt x="25400" y="824230"/>
                  </a:moveTo>
                  <a:lnTo>
                    <a:pt x="0" y="824230"/>
                  </a:lnTo>
                  <a:lnTo>
                    <a:pt x="0" y="829310"/>
                  </a:lnTo>
                  <a:lnTo>
                    <a:pt x="25400" y="829310"/>
                  </a:lnTo>
                  <a:lnTo>
                    <a:pt x="25400" y="824230"/>
                  </a:lnTo>
                  <a:close/>
                </a:path>
                <a:path w="25400" h="986790">
                  <a:moveTo>
                    <a:pt x="25400" y="817880"/>
                  </a:moveTo>
                  <a:lnTo>
                    <a:pt x="0" y="817880"/>
                  </a:lnTo>
                  <a:lnTo>
                    <a:pt x="0" y="822960"/>
                  </a:lnTo>
                  <a:lnTo>
                    <a:pt x="25400" y="822960"/>
                  </a:lnTo>
                  <a:lnTo>
                    <a:pt x="25400" y="817880"/>
                  </a:lnTo>
                  <a:close/>
                </a:path>
                <a:path w="25400" h="986790">
                  <a:moveTo>
                    <a:pt x="25400" y="811530"/>
                  </a:moveTo>
                  <a:lnTo>
                    <a:pt x="0" y="811530"/>
                  </a:lnTo>
                  <a:lnTo>
                    <a:pt x="0" y="816610"/>
                  </a:lnTo>
                  <a:lnTo>
                    <a:pt x="25400" y="816610"/>
                  </a:lnTo>
                  <a:lnTo>
                    <a:pt x="25400" y="811530"/>
                  </a:lnTo>
                  <a:close/>
                </a:path>
                <a:path w="25400" h="986790">
                  <a:moveTo>
                    <a:pt x="25400" y="805180"/>
                  </a:moveTo>
                  <a:lnTo>
                    <a:pt x="0" y="805180"/>
                  </a:lnTo>
                  <a:lnTo>
                    <a:pt x="0" y="810260"/>
                  </a:lnTo>
                  <a:lnTo>
                    <a:pt x="25400" y="810260"/>
                  </a:lnTo>
                  <a:lnTo>
                    <a:pt x="25400" y="805180"/>
                  </a:lnTo>
                  <a:close/>
                </a:path>
                <a:path w="25400" h="986790">
                  <a:moveTo>
                    <a:pt x="25400" y="798830"/>
                  </a:moveTo>
                  <a:lnTo>
                    <a:pt x="0" y="798830"/>
                  </a:lnTo>
                  <a:lnTo>
                    <a:pt x="0" y="803910"/>
                  </a:lnTo>
                  <a:lnTo>
                    <a:pt x="25400" y="803910"/>
                  </a:lnTo>
                  <a:lnTo>
                    <a:pt x="25400" y="798830"/>
                  </a:lnTo>
                  <a:close/>
                </a:path>
                <a:path w="25400" h="986790">
                  <a:moveTo>
                    <a:pt x="25400" y="792480"/>
                  </a:moveTo>
                  <a:lnTo>
                    <a:pt x="0" y="792480"/>
                  </a:lnTo>
                  <a:lnTo>
                    <a:pt x="0" y="797560"/>
                  </a:lnTo>
                  <a:lnTo>
                    <a:pt x="25400" y="797560"/>
                  </a:lnTo>
                  <a:lnTo>
                    <a:pt x="25400" y="792480"/>
                  </a:lnTo>
                  <a:close/>
                </a:path>
                <a:path w="25400" h="986790">
                  <a:moveTo>
                    <a:pt x="22859" y="786130"/>
                  </a:moveTo>
                  <a:lnTo>
                    <a:pt x="0" y="786130"/>
                  </a:lnTo>
                  <a:lnTo>
                    <a:pt x="0" y="791210"/>
                  </a:lnTo>
                  <a:lnTo>
                    <a:pt x="25400" y="791210"/>
                  </a:lnTo>
                  <a:lnTo>
                    <a:pt x="25400" y="787400"/>
                  </a:lnTo>
                  <a:lnTo>
                    <a:pt x="22859" y="787400"/>
                  </a:lnTo>
                  <a:lnTo>
                    <a:pt x="22859" y="786130"/>
                  </a:lnTo>
                  <a:close/>
                </a:path>
                <a:path w="25400" h="986790">
                  <a:moveTo>
                    <a:pt x="21590" y="784860"/>
                  </a:moveTo>
                  <a:lnTo>
                    <a:pt x="17780" y="784860"/>
                  </a:lnTo>
                  <a:lnTo>
                    <a:pt x="17780" y="786130"/>
                  </a:lnTo>
                  <a:lnTo>
                    <a:pt x="21590" y="786130"/>
                  </a:lnTo>
                  <a:lnTo>
                    <a:pt x="21590" y="784860"/>
                  </a:lnTo>
                  <a:close/>
                </a:path>
                <a:path w="25400" h="986790">
                  <a:moveTo>
                    <a:pt x="10159" y="779780"/>
                  </a:moveTo>
                  <a:lnTo>
                    <a:pt x="0" y="779780"/>
                  </a:lnTo>
                  <a:lnTo>
                    <a:pt x="0" y="784860"/>
                  </a:lnTo>
                  <a:lnTo>
                    <a:pt x="15240" y="784860"/>
                  </a:lnTo>
                  <a:lnTo>
                    <a:pt x="15240" y="782320"/>
                  </a:lnTo>
                  <a:lnTo>
                    <a:pt x="13970" y="782320"/>
                  </a:lnTo>
                  <a:lnTo>
                    <a:pt x="13970" y="781050"/>
                  </a:lnTo>
                  <a:lnTo>
                    <a:pt x="10159" y="781050"/>
                  </a:lnTo>
                  <a:lnTo>
                    <a:pt x="10159" y="779780"/>
                  </a:lnTo>
                  <a:close/>
                </a:path>
                <a:path w="25400" h="986790">
                  <a:moveTo>
                    <a:pt x="7620" y="778510"/>
                  </a:moveTo>
                  <a:lnTo>
                    <a:pt x="6350" y="778510"/>
                  </a:lnTo>
                  <a:lnTo>
                    <a:pt x="6350" y="779780"/>
                  </a:lnTo>
                  <a:lnTo>
                    <a:pt x="7620" y="779780"/>
                  </a:lnTo>
                  <a:lnTo>
                    <a:pt x="7620" y="778510"/>
                  </a:lnTo>
                  <a:close/>
                </a:path>
                <a:path w="25400" h="986790">
                  <a:moveTo>
                    <a:pt x="1270" y="774700"/>
                  </a:moveTo>
                  <a:lnTo>
                    <a:pt x="0" y="774700"/>
                  </a:lnTo>
                  <a:lnTo>
                    <a:pt x="0" y="778510"/>
                  </a:lnTo>
                  <a:lnTo>
                    <a:pt x="3809" y="778510"/>
                  </a:lnTo>
                  <a:lnTo>
                    <a:pt x="3809" y="775970"/>
                  </a:lnTo>
                  <a:lnTo>
                    <a:pt x="1270" y="775970"/>
                  </a:lnTo>
                  <a:lnTo>
                    <a:pt x="1270" y="774700"/>
                  </a:lnTo>
                  <a:close/>
                </a:path>
              </a:pathLst>
            </a:custGeom>
            <a:solidFill>
              <a:srgbClr val="222222"/>
            </a:solidFill>
          </p:spPr>
          <p:txBody>
            <a:bodyPr bIns="0" lIns="0" rIns="0" rtlCol="0" tIns="0" wrap="square"/>
            <a:p/>
          </p:txBody>
        </p:sp>
        <p:sp>
          <p:nvSpPr>
            <p:cNvPr id="1049011" name="object 290"/>
            <p:cNvSpPr/>
            <p:nvPr/>
          </p:nvSpPr>
          <p:spPr>
            <a:xfrm>
              <a:off x="783589" y="5543549"/>
              <a:ext cx="26670" cy="982980"/>
            </a:xfrm>
            <a:custGeom>
              <a:avLst/>
              <a:ahLst/>
              <a:rect l="l" t="t" r="r" b="b"/>
              <a:pathLst>
                <a:path w="26670" h="982979">
                  <a:moveTo>
                    <a:pt x="26669" y="0"/>
                  </a:moveTo>
                  <a:lnTo>
                    <a:pt x="22859" y="0"/>
                  </a:lnTo>
                  <a:lnTo>
                    <a:pt x="22859" y="1269"/>
                  </a:lnTo>
                  <a:lnTo>
                    <a:pt x="26669" y="1269"/>
                  </a:lnTo>
                  <a:lnTo>
                    <a:pt x="26669" y="0"/>
                  </a:lnTo>
                  <a:close/>
                </a:path>
                <a:path w="26670" h="982979">
                  <a:moveTo>
                    <a:pt x="26669" y="1270"/>
                  </a:moveTo>
                  <a:lnTo>
                    <a:pt x="13969" y="1270"/>
                  </a:lnTo>
                  <a:lnTo>
                    <a:pt x="13969" y="2540"/>
                  </a:lnTo>
                  <a:lnTo>
                    <a:pt x="3809" y="2540"/>
                  </a:lnTo>
                  <a:lnTo>
                    <a:pt x="3809" y="3809"/>
                  </a:lnTo>
                  <a:lnTo>
                    <a:pt x="26669" y="3809"/>
                  </a:lnTo>
                  <a:lnTo>
                    <a:pt x="26669" y="1270"/>
                  </a:lnTo>
                  <a:close/>
                </a:path>
                <a:path w="26670" h="982979">
                  <a:moveTo>
                    <a:pt x="26669" y="3810"/>
                  </a:moveTo>
                  <a:lnTo>
                    <a:pt x="0" y="3810"/>
                  </a:lnTo>
                  <a:lnTo>
                    <a:pt x="0" y="10159"/>
                  </a:lnTo>
                  <a:lnTo>
                    <a:pt x="26669" y="10159"/>
                  </a:lnTo>
                  <a:lnTo>
                    <a:pt x="26669" y="3810"/>
                  </a:lnTo>
                  <a:close/>
                </a:path>
                <a:path w="26670" h="982979">
                  <a:moveTo>
                    <a:pt x="26669" y="10160"/>
                  </a:moveTo>
                  <a:lnTo>
                    <a:pt x="0" y="10160"/>
                  </a:lnTo>
                  <a:lnTo>
                    <a:pt x="0" y="16509"/>
                  </a:lnTo>
                  <a:lnTo>
                    <a:pt x="26669" y="16509"/>
                  </a:lnTo>
                  <a:lnTo>
                    <a:pt x="26669" y="10160"/>
                  </a:lnTo>
                  <a:close/>
                </a:path>
                <a:path w="26670" h="982979">
                  <a:moveTo>
                    <a:pt x="26669" y="16510"/>
                  </a:moveTo>
                  <a:lnTo>
                    <a:pt x="0" y="16510"/>
                  </a:lnTo>
                  <a:lnTo>
                    <a:pt x="0" y="22859"/>
                  </a:lnTo>
                  <a:lnTo>
                    <a:pt x="26669" y="22859"/>
                  </a:lnTo>
                  <a:lnTo>
                    <a:pt x="26669" y="16510"/>
                  </a:lnTo>
                  <a:close/>
                </a:path>
                <a:path w="26670" h="982979">
                  <a:moveTo>
                    <a:pt x="26669" y="22860"/>
                  </a:moveTo>
                  <a:lnTo>
                    <a:pt x="0" y="22860"/>
                  </a:lnTo>
                  <a:lnTo>
                    <a:pt x="0" y="29209"/>
                  </a:lnTo>
                  <a:lnTo>
                    <a:pt x="26669" y="29209"/>
                  </a:lnTo>
                  <a:lnTo>
                    <a:pt x="26669" y="22860"/>
                  </a:lnTo>
                  <a:close/>
                </a:path>
                <a:path w="26670" h="982979">
                  <a:moveTo>
                    <a:pt x="26669" y="29210"/>
                  </a:moveTo>
                  <a:lnTo>
                    <a:pt x="0" y="29210"/>
                  </a:lnTo>
                  <a:lnTo>
                    <a:pt x="0" y="35559"/>
                  </a:lnTo>
                  <a:lnTo>
                    <a:pt x="26669" y="35559"/>
                  </a:lnTo>
                  <a:lnTo>
                    <a:pt x="26669" y="29210"/>
                  </a:lnTo>
                  <a:close/>
                </a:path>
                <a:path w="26670" h="982979">
                  <a:moveTo>
                    <a:pt x="26669" y="35560"/>
                  </a:moveTo>
                  <a:lnTo>
                    <a:pt x="0" y="35560"/>
                  </a:lnTo>
                  <a:lnTo>
                    <a:pt x="0" y="41909"/>
                  </a:lnTo>
                  <a:lnTo>
                    <a:pt x="26669" y="41909"/>
                  </a:lnTo>
                  <a:lnTo>
                    <a:pt x="26669" y="35560"/>
                  </a:lnTo>
                  <a:close/>
                </a:path>
                <a:path w="26670" h="982979">
                  <a:moveTo>
                    <a:pt x="26669" y="41910"/>
                  </a:moveTo>
                  <a:lnTo>
                    <a:pt x="0" y="41910"/>
                  </a:lnTo>
                  <a:lnTo>
                    <a:pt x="0" y="48259"/>
                  </a:lnTo>
                  <a:lnTo>
                    <a:pt x="26669" y="48259"/>
                  </a:lnTo>
                  <a:lnTo>
                    <a:pt x="26669" y="41910"/>
                  </a:lnTo>
                  <a:close/>
                </a:path>
                <a:path w="26670" h="982979">
                  <a:moveTo>
                    <a:pt x="26669" y="48260"/>
                  </a:moveTo>
                  <a:lnTo>
                    <a:pt x="0" y="48260"/>
                  </a:lnTo>
                  <a:lnTo>
                    <a:pt x="0" y="54609"/>
                  </a:lnTo>
                  <a:lnTo>
                    <a:pt x="26669" y="54609"/>
                  </a:lnTo>
                  <a:lnTo>
                    <a:pt x="26669" y="48260"/>
                  </a:lnTo>
                  <a:close/>
                </a:path>
                <a:path w="26670" h="982979">
                  <a:moveTo>
                    <a:pt x="26669" y="54610"/>
                  </a:moveTo>
                  <a:lnTo>
                    <a:pt x="0" y="54610"/>
                  </a:lnTo>
                  <a:lnTo>
                    <a:pt x="0" y="60959"/>
                  </a:lnTo>
                  <a:lnTo>
                    <a:pt x="26669" y="60959"/>
                  </a:lnTo>
                  <a:lnTo>
                    <a:pt x="26669" y="54610"/>
                  </a:lnTo>
                  <a:close/>
                </a:path>
                <a:path w="26670" h="982979">
                  <a:moveTo>
                    <a:pt x="26669" y="60960"/>
                  </a:moveTo>
                  <a:lnTo>
                    <a:pt x="0" y="60960"/>
                  </a:lnTo>
                  <a:lnTo>
                    <a:pt x="0" y="67309"/>
                  </a:lnTo>
                  <a:lnTo>
                    <a:pt x="26669" y="67309"/>
                  </a:lnTo>
                  <a:lnTo>
                    <a:pt x="26669" y="60960"/>
                  </a:lnTo>
                  <a:close/>
                </a:path>
                <a:path w="26670" h="982979">
                  <a:moveTo>
                    <a:pt x="26669" y="67310"/>
                  </a:moveTo>
                  <a:lnTo>
                    <a:pt x="0" y="67310"/>
                  </a:lnTo>
                  <a:lnTo>
                    <a:pt x="0" y="73659"/>
                  </a:lnTo>
                  <a:lnTo>
                    <a:pt x="26669" y="73659"/>
                  </a:lnTo>
                  <a:lnTo>
                    <a:pt x="26669" y="67310"/>
                  </a:lnTo>
                  <a:close/>
                </a:path>
                <a:path w="26670" h="982979">
                  <a:moveTo>
                    <a:pt x="26669" y="73660"/>
                  </a:moveTo>
                  <a:lnTo>
                    <a:pt x="0" y="73660"/>
                  </a:lnTo>
                  <a:lnTo>
                    <a:pt x="0" y="80009"/>
                  </a:lnTo>
                  <a:lnTo>
                    <a:pt x="26669" y="80009"/>
                  </a:lnTo>
                  <a:lnTo>
                    <a:pt x="26669" y="73660"/>
                  </a:lnTo>
                  <a:close/>
                </a:path>
                <a:path w="26670" h="982979">
                  <a:moveTo>
                    <a:pt x="26669" y="80010"/>
                  </a:moveTo>
                  <a:lnTo>
                    <a:pt x="0" y="80010"/>
                  </a:lnTo>
                  <a:lnTo>
                    <a:pt x="0" y="86359"/>
                  </a:lnTo>
                  <a:lnTo>
                    <a:pt x="26669" y="86359"/>
                  </a:lnTo>
                  <a:lnTo>
                    <a:pt x="26669" y="80010"/>
                  </a:lnTo>
                  <a:close/>
                </a:path>
                <a:path w="26670" h="982979">
                  <a:moveTo>
                    <a:pt x="26669" y="86360"/>
                  </a:moveTo>
                  <a:lnTo>
                    <a:pt x="0" y="86360"/>
                  </a:lnTo>
                  <a:lnTo>
                    <a:pt x="0" y="92709"/>
                  </a:lnTo>
                  <a:lnTo>
                    <a:pt x="26669" y="92709"/>
                  </a:lnTo>
                  <a:lnTo>
                    <a:pt x="26669" y="86360"/>
                  </a:lnTo>
                  <a:close/>
                </a:path>
                <a:path w="26670" h="982979">
                  <a:moveTo>
                    <a:pt x="26669" y="92710"/>
                  </a:moveTo>
                  <a:lnTo>
                    <a:pt x="0" y="92710"/>
                  </a:lnTo>
                  <a:lnTo>
                    <a:pt x="0" y="105409"/>
                  </a:lnTo>
                  <a:lnTo>
                    <a:pt x="26669" y="105409"/>
                  </a:lnTo>
                  <a:lnTo>
                    <a:pt x="26669" y="92710"/>
                  </a:lnTo>
                  <a:close/>
                </a:path>
                <a:path w="26670" h="982979">
                  <a:moveTo>
                    <a:pt x="26669" y="105410"/>
                  </a:moveTo>
                  <a:lnTo>
                    <a:pt x="0" y="105410"/>
                  </a:lnTo>
                  <a:lnTo>
                    <a:pt x="0" y="111759"/>
                  </a:lnTo>
                  <a:lnTo>
                    <a:pt x="26669" y="111759"/>
                  </a:lnTo>
                  <a:lnTo>
                    <a:pt x="26669" y="105410"/>
                  </a:lnTo>
                  <a:close/>
                </a:path>
                <a:path w="26670" h="982979">
                  <a:moveTo>
                    <a:pt x="26669" y="111760"/>
                  </a:moveTo>
                  <a:lnTo>
                    <a:pt x="0" y="111760"/>
                  </a:lnTo>
                  <a:lnTo>
                    <a:pt x="0" y="118109"/>
                  </a:lnTo>
                  <a:lnTo>
                    <a:pt x="26669" y="118109"/>
                  </a:lnTo>
                  <a:lnTo>
                    <a:pt x="26669" y="111760"/>
                  </a:lnTo>
                  <a:close/>
                </a:path>
                <a:path w="26670" h="982979">
                  <a:moveTo>
                    <a:pt x="26669" y="118110"/>
                  </a:moveTo>
                  <a:lnTo>
                    <a:pt x="0" y="118110"/>
                  </a:lnTo>
                  <a:lnTo>
                    <a:pt x="0" y="130809"/>
                  </a:lnTo>
                  <a:lnTo>
                    <a:pt x="26669" y="130809"/>
                  </a:lnTo>
                  <a:lnTo>
                    <a:pt x="26669" y="118110"/>
                  </a:lnTo>
                  <a:close/>
                </a:path>
                <a:path w="26670" h="982979">
                  <a:moveTo>
                    <a:pt x="26669" y="130810"/>
                  </a:moveTo>
                  <a:lnTo>
                    <a:pt x="0" y="130810"/>
                  </a:lnTo>
                  <a:lnTo>
                    <a:pt x="0" y="137159"/>
                  </a:lnTo>
                  <a:lnTo>
                    <a:pt x="26669" y="137159"/>
                  </a:lnTo>
                  <a:lnTo>
                    <a:pt x="26669" y="130810"/>
                  </a:lnTo>
                  <a:close/>
                </a:path>
                <a:path w="26670" h="982979">
                  <a:moveTo>
                    <a:pt x="26669" y="137160"/>
                  </a:moveTo>
                  <a:lnTo>
                    <a:pt x="0" y="137160"/>
                  </a:lnTo>
                  <a:lnTo>
                    <a:pt x="0" y="143509"/>
                  </a:lnTo>
                  <a:lnTo>
                    <a:pt x="26669" y="143509"/>
                  </a:lnTo>
                  <a:lnTo>
                    <a:pt x="26669" y="137160"/>
                  </a:lnTo>
                  <a:close/>
                </a:path>
                <a:path w="26670" h="982979">
                  <a:moveTo>
                    <a:pt x="26669" y="143510"/>
                  </a:moveTo>
                  <a:lnTo>
                    <a:pt x="0" y="143510"/>
                  </a:lnTo>
                  <a:lnTo>
                    <a:pt x="0" y="149859"/>
                  </a:lnTo>
                  <a:lnTo>
                    <a:pt x="26669" y="149859"/>
                  </a:lnTo>
                  <a:lnTo>
                    <a:pt x="26669" y="143510"/>
                  </a:lnTo>
                  <a:close/>
                </a:path>
                <a:path w="26670" h="982979">
                  <a:moveTo>
                    <a:pt x="26669" y="149860"/>
                  </a:moveTo>
                  <a:lnTo>
                    <a:pt x="0" y="149860"/>
                  </a:lnTo>
                  <a:lnTo>
                    <a:pt x="0" y="172719"/>
                  </a:lnTo>
                  <a:lnTo>
                    <a:pt x="26669" y="172719"/>
                  </a:lnTo>
                  <a:lnTo>
                    <a:pt x="26669" y="149860"/>
                  </a:lnTo>
                  <a:close/>
                </a:path>
                <a:path w="26670" h="982979">
                  <a:moveTo>
                    <a:pt x="26669" y="172720"/>
                  </a:moveTo>
                  <a:lnTo>
                    <a:pt x="0" y="172720"/>
                  </a:lnTo>
                  <a:lnTo>
                    <a:pt x="0" y="175259"/>
                  </a:lnTo>
                  <a:lnTo>
                    <a:pt x="26669" y="175259"/>
                  </a:lnTo>
                  <a:lnTo>
                    <a:pt x="26669" y="172720"/>
                  </a:lnTo>
                  <a:close/>
                </a:path>
                <a:path w="26670" h="982979">
                  <a:moveTo>
                    <a:pt x="26669" y="175260"/>
                  </a:moveTo>
                  <a:lnTo>
                    <a:pt x="0" y="175260"/>
                  </a:lnTo>
                  <a:lnTo>
                    <a:pt x="0" y="179069"/>
                  </a:lnTo>
                  <a:lnTo>
                    <a:pt x="26669" y="179069"/>
                  </a:lnTo>
                  <a:lnTo>
                    <a:pt x="26669" y="175260"/>
                  </a:lnTo>
                  <a:close/>
                </a:path>
                <a:path w="26670" h="982979">
                  <a:moveTo>
                    <a:pt x="26669" y="179070"/>
                  </a:moveTo>
                  <a:lnTo>
                    <a:pt x="0" y="179070"/>
                  </a:lnTo>
                  <a:lnTo>
                    <a:pt x="0" y="187959"/>
                  </a:lnTo>
                  <a:lnTo>
                    <a:pt x="25400" y="187959"/>
                  </a:lnTo>
                  <a:lnTo>
                    <a:pt x="25400" y="186690"/>
                  </a:lnTo>
                  <a:lnTo>
                    <a:pt x="26669" y="186690"/>
                  </a:lnTo>
                  <a:lnTo>
                    <a:pt x="26669" y="179070"/>
                  </a:lnTo>
                  <a:close/>
                </a:path>
                <a:path w="26670" h="982979">
                  <a:moveTo>
                    <a:pt x="24129" y="187960"/>
                  </a:moveTo>
                  <a:lnTo>
                    <a:pt x="0" y="187960"/>
                  </a:lnTo>
                  <a:lnTo>
                    <a:pt x="0" y="191769"/>
                  </a:lnTo>
                  <a:lnTo>
                    <a:pt x="17779" y="191769"/>
                  </a:lnTo>
                  <a:lnTo>
                    <a:pt x="17779" y="190500"/>
                  </a:lnTo>
                  <a:lnTo>
                    <a:pt x="21589" y="190500"/>
                  </a:lnTo>
                  <a:lnTo>
                    <a:pt x="21589" y="189230"/>
                  </a:lnTo>
                  <a:lnTo>
                    <a:pt x="24129" y="189230"/>
                  </a:lnTo>
                  <a:lnTo>
                    <a:pt x="24129" y="187960"/>
                  </a:lnTo>
                  <a:close/>
                </a:path>
                <a:path w="26670" h="982979">
                  <a:moveTo>
                    <a:pt x="16509" y="191770"/>
                  </a:moveTo>
                  <a:lnTo>
                    <a:pt x="0" y="191770"/>
                  </a:lnTo>
                  <a:lnTo>
                    <a:pt x="0" y="194309"/>
                  </a:lnTo>
                  <a:lnTo>
                    <a:pt x="15239" y="194309"/>
                  </a:lnTo>
                  <a:lnTo>
                    <a:pt x="15239" y="193040"/>
                  </a:lnTo>
                  <a:lnTo>
                    <a:pt x="16509" y="193040"/>
                  </a:lnTo>
                  <a:lnTo>
                    <a:pt x="16509" y="191770"/>
                  </a:lnTo>
                  <a:close/>
                </a:path>
                <a:path w="26670" h="982979">
                  <a:moveTo>
                    <a:pt x="13969" y="194310"/>
                  </a:moveTo>
                  <a:lnTo>
                    <a:pt x="0" y="194310"/>
                  </a:lnTo>
                  <a:lnTo>
                    <a:pt x="0" y="198119"/>
                  </a:lnTo>
                  <a:lnTo>
                    <a:pt x="11429" y="198119"/>
                  </a:lnTo>
                  <a:lnTo>
                    <a:pt x="11429" y="196850"/>
                  </a:lnTo>
                  <a:lnTo>
                    <a:pt x="12699" y="196850"/>
                  </a:lnTo>
                  <a:lnTo>
                    <a:pt x="12699" y="195580"/>
                  </a:lnTo>
                  <a:lnTo>
                    <a:pt x="13969" y="195580"/>
                  </a:lnTo>
                  <a:lnTo>
                    <a:pt x="13969" y="194310"/>
                  </a:lnTo>
                  <a:close/>
                </a:path>
                <a:path w="26670" h="982979">
                  <a:moveTo>
                    <a:pt x="10159" y="198120"/>
                  </a:moveTo>
                  <a:lnTo>
                    <a:pt x="0" y="198120"/>
                  </a:lnTo>
                  <a:lnTo>
                    <a:pt x="0" y="200659"/>
                  </a:lnTo>
                  <a:lnTo>
                    <a:pt x="8890" y="200659"/>
                  </a:lnTo>
                  <a:lnTo>
                    <a:pt x="8890" y="199390"/>
                  </a:lnTo>
                  <a:lnTo>
                    <a:pt x="10159" y="199390"/>
                  </a:lnTo>
                  <a:lnTo>
                    <a:pt x="10159" y="198120"/>
                  </a:lnTo>
                  <a:close/>
                </a:path>
                <a:path w="26670" h="982979">
                  <a:moveTo>
                    <a:pt x="6350" y="200660"/>
                  </a:moveTo>
                  <a:lnTo>
                    <a:pt x="0" y="200660"/>
                  </a:lnTo>
                  <a:lnTo>
                    <a:pt x="0" y="204469"/>
                  </a:lnTo>
                  <a:lnTo>
                    <a:pt x="3809" y="204469"/>
                  </a:lnTo>
                  <a:lnTo>
                    <a:pt x="3809" y="203200"/>
                  </a:lnTo>
                  <a:lnTo>
                    <a:pt x="5079" y="203200"/>
                  </a:lnTo>
                  <a:lnTo>
                    <a:pt x="5079" y="201930"/>
                  </a:lnTo>
                  <a:lnTo>
                    <a:pt x="6350" y="201930"/>
                  </a:lnTo>
                  <a:lnTo>
                    <a:pt x="6350" y="200660"/>
                  </a:lnTo>
                  <a:close/>
                </a:path>
                <a:path w="26670" h="982979">
                  <a:moveTo>
                    <a:pt x="2539" y="204470"/>
                  </a:moveTo>
                  <a:lnTo>
                    <a:pt x="0" y="204470"/>
                  </a:lnTo>
                  <a:lnTo>
                    <a:pt x="0" y="207009"/>
                  </a:lnTo>
                  <a:lnTo>
                    <a:pt x="2539" y="207009"/>
                  </a:lnTo>
                  <a:lnTo>
                    <a:pt x="2539" y="204470"/>
                  </a:lnTo>
                  <a:close/>
                </a:path>
                <a:path w="26670" h="982979">
                  <a:moveTo>
                    <a:pt x="1269" y="207010"/>
                  </a:moveTo>
                  <a:lnTo>
                    <a:pt x="0" y="207010"/>
                  </a:lnTo>
                  <a:lnTo>
                    <a:pt x="0" y="208280"/>
                  </a:lnTo>
                  <a:lnTo>
                    <a:pt x="1269" y="208280"/>
                  </a:lnTo>
                  <a:lnTo>
                    <a:pt x="1269" y="207010"/>
                  </a:lnTo>
                  <a:close/>
                </a:path>
                <a:path w="26670" h="982979">
                  <a:moveTo>
                    <a:pt x="1270" y="284480"/>
                  </a:moveTo>
                  <a:lnTo>
                    <a:pt x="0" y="284480"/>
                  </a:lnTo>
                  <a:lnTo>
                    <a:pt x="0" y="287019"/>
                  </a:lnTo>
                  <a:lnTo>
                    <a:pt x="2540" y="287019"/>
                  </a:lnTo>
                  <a:lnTo>
                    <a:pt x="2540" y="285750"/>
                  </a:lnTo>
                  <a:lnTo>
                    <a:pt x="1270" y="285750"/>
                  </a:lnTo>
                  <a:lnTo>
                    <a:pt x="1270" y="284480"/>
                  </a:lnTo>
                  <a:close/>
                </a:path>
                <a:path w="26670" h="982979">
                  <a:moveTo>
                    <a:pt x="3809" y="287020"/>
                  </a:moveTo>
                  <a:lnTo>
                    <a:pt x="0" y="287020"/>
                  </a:lnTo>
                  <a:lnTo>
                    <a:pt x="0" y="295909"/>
                  </a:lnTo>
                  <a:lnTo>
                    <a:pt x="11429" y="295909"/>
                  </a:lnTo>
                  <a:lnTo>
                    <a:pt x="11429" y="294640"/>
                  </a:lnTo>
                  <a:lnTo>
                    <a:pt x="10159" y="294640"/>
                  </a:lnTo>
                  <a:lnTo>
                    <a:pt x="10159" y="293370"/>
                  </a:lnTo>
                  <a:lnTo>
                    <a:pt x="7619" y="293370"/>
                  </a:lnTo>
                  <a:lnTo>
                    <a:pt x="7619" y="292100"/>
                  </a:lnTo>
                  <a:lnTo>
                    <a:pt x="6349" y="292100"/>
                  </a:lnTo>
                  <a:lnTo>
                    <a:pt x="6349" y="290830"/>
                  </a:lnTo>
                  <a:lnTo>
                    <a:pt x="5079" y="290830"/>
                  </a:lnTo>
                  <a:lnTo>
                    <a:pt x="5079" y="288290"/>
                  </a:lnTo>
                  <a:lnTo>
                    <a:pt x="3809" y="288290"/>
                  </a:lnTo>
                  <a:lnTo>
                    <a:pt x="3809" y="287020"/>
                  </a:lnTo>
                  <a:close/>
                </a:path>
                <a:path w="26670" h="982979">
                  <a:moveTo>
                    <a:pt x="12699" y="295910"/>
                  </a:moveTo>
                  <a:lnTo>
                    <a:pt x="0" y="295910"/>
                  </a:lnTo>
                  <a:lnTo>
                    <a:pt x="0" y="299719"/>
                  </a:lnTo>
                  <a:lnTo>
                    <a:pt x="17779" y="299719"/>
                  </a:lnTo>
                  <a:lnTo>
                    <a:pt x="17779" y="298450"/>
                  </a:lnTo>
                  <a:lnTo>
                    <a:pt x="16509" y="298450"/>
                  </a:lnTo>
                  <a:lnTo>
                    <a:pt x="16509" y="297180"/>
                  </a:lnTo>
                  <a:lnTo>
                    <a:pt x="12699" y="297180"/>
                  </a:lnTo>
                  <a:lnTo>
                    <a:pt x="12699" y="295910"/>
                  </a:lnTo>
                  <a:close/>
                </a:path>
                <a:path w="26670" h="982979">
                  <a:moveTo>
                    <a:pt x="20319" y="299720"/>
                  </a:moveTo>
                  <a:lnTo>
                    <a:pt x="0" y="299720"/>
                  </a:lnTo>
                  <a:lnTo>
                    <a:pt x="0" y="306069"/>
                  </a:lnTo>
                  <a:lnTo>
                    <a:pt x="26669" y="306069"/>
                  </a:lnTo>
                  <a:lnTo>
                    <a:pt x="26669" y="303530"/>
                  </a:lnTo>
                  <a:lnTo>
                    <a:pt x="24129" y="303530"/>
                  </a:lnTo>
                  <a:lnTo>
                    <a:pt x="24129" y="302260"/>
                  </a:lnTo>
                  <a:lnTo>
                    <a:pt x="21589" y="302260"/>
                  </a:lnTo>
                  <a:lnTo>
                    <a:pt x="21589" y="300990"/>
                  </a:lnTo>
                  <a:lnTo>
                    <a:pt x="20319" y="300990"/>
                  </a:lnTo>
                  <a:lnTo>
                    <a:pt x="20319" y="299720"/>
                  </a:lnTo>
                  <a:close/>
                </a:path>
                <a:path w="26670" h="982979">
                  <a:moveTo>
                    <a:pt x="26669" y="306070"/>
                  </a:moveTo>
                  <a:lnTo>
                    <a:pt x="0" y="306070"/>
                  </a:lnTo>
                  <a:lnTo>
                    <a:pt x="0" y="308609"/>
                  </a:lnTo>
                  <a:lnTo>
                    <a:pt x="26669" y="308609"/>
                  </a:lnTo>
                  <a:lnTo>
                    <a:pt x="26669" y="306070"/>
                  </a:lnTo>
                  <a:close/>
                </a:path>
                <a:path w="26670" h="982979">
                  <a:moveTo>
                    <a:pt x="26669" y="308610"/>
                  </a:moveTo>
                  <a:lnTo>
                    <a:pt x="0" y="308610"/>
                  </a:lnTo>
                  <a:lnTo>
                    <a:pt x="0" y="312419"/>
                  </a:lnTo>
                  <a:lnTo>
                    <a:pt x="26669" y="312419"/>
                  </a:lnTo>
                  <a:lnTo>
                    <a:pt x="26669" y="308610"/>
                  </a:lnTo>
                  <a:close/>
                </a:path>
                <a:path w="26670" h="982979">
                  <a:moveTo>
                    <a:pt x="26669" y="312420"/>
                  </a:moveTo>
                  <a:lnTo>
                    <a:pt x="0" y="312420"/>
                  </a:lnTo>
                  <a:lnTo>
                    <a:pt x="0" y="314959"/>
                  </a:lnTo>
                  <a:lnTo>
                    <a:pt x="26669" y="314959"/>
                  </a:lnTo>
                  <a:lnTo>
                    <a:pt x="26669" y="312420"/>
                  </a:lnTo>
                  <a:close/>
                </a:path>
                <a:path w="26670" h="982979">
                  <a:moveTo>
                    <a:pt x="26669" y="314960"/>
                  </a:moveTo>
                  <a:lnTo>
                    <a:pt x="0" y="314960"/>
                  </a:lnTo>
                  <a:lnTo>
                    <a:pt x="0" y="318769"/>
                  </a:lnTo>
                  <a:lnTo>
                    <a:pt x="26669" y="318769"/>
                  </a:lnTo>
                  <a:lnTo>
                    <a:pt x="26669" y="314960"/>
                  </a:lnTo>
                  <a:close/>
                </a:path>
                <a:path w="26670" h="982979">
                  <a:moveTo>
                    <a:pt x="26669" y="318770"/>
                  </a:moveTo>
                  <a:lnTo>
                    <a:pt x="0" y="318770"/>
                  </a:lnTo>
                  <a:lnTo>
                    <a:pt x="0" y="321309"/>
                  </a:lnTo>
                  <a:lnTo>
                    <a:pt x="26669" y="321309"/>
                  </a:lnTo>
                  <a:lnTo>
                    <a:pt x="26669" y="318770"/>
                  </a:lnTo>
                  <a:close/>
                </a:path>
                <a:path w="26670" h="982979">
                  <a:moveTo>
                    <a:pt x="26669" y="321310"/>
                  </a:moveTo>
                  <a:lnTo>
                    <a:pt x="0" y="321310"/>
                  </a:lnTo>
                  <a:lnTo>
                    <a:pt x="0" y="327659"/>
                  </a:lnTo>
                  <a:lnTo>
                    <a:pt x="26669" y="327659"/>
                  </a:lnTo>
                  <a:lnTo>
                    <a:pt x="26669" y="321310"/>
                  </a:lnTo>
                  <a:close/>
                </a:path>
                <a:path w="26670" h="982979">
                  <a:moveTo>
                    <a:pt x="26669" y="327660"/>
                  </a:moveTo>
                  <a:lnTo>
                    <a:pt x="0" y="327660"/>
                  </a:lnTo>
                  <a:lnTo>
                    <a:pt x="0" y="331469"/>
                  </a:lnTo>
                  <a:lnTo>
                    <a:pt x="26669" y="331469"/>
                  </a:lnTo>
                  <a:lnTo>
                    <a:pt x="26669" y="327660"/>
                  </a:lnTo>
                  <a:close/>
                </a:path>
                <a:path w="26670" h="982979">
                  <a:moveTo>
                    <a:pt x="26669" y="331470"/>
                  </a:moveTo>
                  <a:lnTo>
                    <a:pt x="0" y="331470"/>
                  </a:lnTo>
                  <a:lnTo>
                    <a:pt x="0" y="334009"/>
                  </a:lnTo>
                  <a:lnTo>
                    <a:pt x="26669" y="334009"/>
                  </a:lnTo>
                  <a:lnTo>
                    <a:pt x="26669" y="331470"/>
                  </a:lnTo>
                  <a:close/>
                </a:path>
                <a:path w="26670" h="982979">
                  <a:moveTo>
                    <a:pt x="26669" y="334010"/>
                  </a:moveTo>
                  <a:lnTo>
                    <a:pt x="0" y="334010"/>
                  </a:lnTo>
                  <a:lnTo>
                    <a:pt x="0" y="337819"/>
                  </a:lnTo>
                  <a:lnTo>
                    <a:pt x="26669" y="337819"/>
                  </a:lnTo>
                  <a:lnTo>
                    <a:pt x="26669" y="334010"/>
                  </a:lnTo>
                  <a:close/>
                </a:path>
                <a:path w="26670" h="982979">
                  <a:moveTo>
                    <a:pt x="26669" y="337820"/>
                  </a:moveTo>
                  <a:lnTo>
                    <a:pt x="0" y="337820"/>
                  </a:lnTo>
                  <a:lnTo>
                    <a:pt x="0" y="340359"/>
                  </a:lnTo>
                  <a:lnTo>
                    <a:pt x="26669" y="340359"/>
                  </a:lnTo>
                  <a:lnTo>
                    <a:pt x="26669" y="337820"/>
                  </a:lnTo>
                  <a:close/>
                </a:path>
                <a:path w="26670" h="982979">
                  <a:moveTo>
                    <a:pt x="26669" y="340360"/>
                  </a:moveTo>
                  <a:lnTo>
                    <a:pt x="0" y="340360"/>
                  </a:lnTo>
                  <a:lnTo>
                    <a:pt x="0" y="344169"/>
                  </a:lnTo>
                  <a:lnTo>
                    <a:pt x="26669" y="344169"/>
                  </a:lnTo>
                  <a:lnTo>
                    <a:pt x="26669" y="340360"/>
                  </a:lnTo>
                  <a:close/>
                </a:path>
                <a:path w="26670" h="982979">
                  <a:moveTo>
                    <a:pt x="26669" y="344170"/>
                  </a:moveTo>
                  <a:lnTo>
                    <a:pt x="0" y="344170"/>
                  </a:lnTo>
                  <a:lnTo>
                    <a:pt x="0" y="346709"/>
                  </a:lnTo>
                  <a:lnTo>
                    <a:pt x="26669" y="346709"/>
                  </a:lnTo>
                  <a:lnTo>
                    <a:pt x="26669" y="344170"/>
                  </a:lnTo>
                  <a:close/>
                </a:path>
                <a:path w="26670" h="982979">
                  <a:moveTo>
                    <a:pt x="26669" y="346710"/>
                  </a:moveTo>
                  <a:lnTo>
                    <a:pt x="0" y="346710"/>
                  </a:lnTo>
                  <a:lnTo>
                    <a:pt x="0" y="350519"/>
                  </a:lnTo>
                  <a:lnTo>
                    <a:pt x="26669" y="350519"/>
                  </a:lnTo>
                  <a:lnTo>
                    <a:pt x="26669" y="346710"/>
                  </a:lnTo>
                  <a:close/>
                </a:path>
                <a:path w="26670" h="982979">
                  <a:moveTo>
                    <a:pt x="26669" y="350520"/>
                  </a:moveTo>
                  <a:lnTo>
                    <a:pt x="0" y="350520"/>
                  </a:lnTo>
                  <a:lnTo>
                    <a:pt x="0" y="353059"/>
                  </a:lnTo>
                  <a:lnTo>
                    <a:pt x="26669" y="353059"/>
                  </a:lnTo>
                  <a:lnTo>
                    <a:pt x="26669" y="350520"/>
                  </a:lnTo>
                  <a:close/>
                </a:path>
                <a:path w="26670" h="982979">
                  <a:moveTo>
                    <a:pt x="26669" y="353060"/>
                  </a:moveTo>
                  <a:lnTo>
                    <a:pt x="0" y="353060"/>
                  </a:lnTo>
                  <a:lnTo>
                    <a:pt x="0" y="356869"/>
                  </a:lnTo>
                  <a:lnTo>
                    <a:pt x="26669" y="356869"/>
                  </a:lnTo>
                  <a:lnTo>
                    <a:pt x="26669" y="353060"/>
                  </a:lnTo>
                  <a:close/>
                </a:path>
                <a:path w="26670" h="982979">
                  <a:moveTo>
                    <a:pt x="26669" y="356870"/>
                  </a:moveTo>
                  <a:lnTo>
                    <a:pt x="0" y="356870"/>
                  </a:lnTo>
                  <a:lnTo>
                    <a:pt x="0" y="359409"/>
                  </a:lnTo>
                  <a:lnTo>
                    <a:pt x="26669" y="359409"/>
                  </a:lnTo>
                  <a:lnTo>
                    <a:pt x="26669" y="356870"/>
                  </a:lnTo>
                  <a:close/>
                </a:path>
                <a:path w="26670" h="982979">
                  <a:moveTo>
                    <a:pt x="26669" y="359410"/>
                  </a:moveTo>
                  <a:lnTo>
                    <a:pt x="0" y="359410"/>
                  </a:lnTo>
                  <a:lnTo>
                    <a:pt x="0" y="363219"/>
                  </a:lnTo>
                  <a:lnTo>
                    <a:pt x="26669" y="363219"/>
                  </a:lnTo>
                  <a:lnTo>
                    <a:pt x="26669" y="359410"/>
                  </a:lnTo>
                  <a:close/>
                </a:path>
                <a:path w="26670" h="982979">
                  <a:moveTo>
                    <a:pt x="26669" y="363220"/>
                  </a:moveTo>
                  <a:lnTo>
                    <a:pt x="0" y="363220"/>
                  </a:lnTo>
                  <a:lnTo>
                    <a:pt x="0" y="372109"/>
                  </a:lnTo>
                  <a:lnTo>
                    <a:pt x="26669" y="372109"/>
                  </a:lnTo>
                  <a:lnTo>
                    <a:pt x="26669" y="363220"/>
                  </a:lnTo>
                  <a:close/>
                </a:path>
                <a:path w="26670" h="982979">
                  <a:moveTo>
                    <a:pt x="26669" y="372110"/>
                  </a:moveTo>
                  <a:lnTo>
                    <a:pt x="0" y="372110"/>
                  </a:lnTo>
                  <a:lnTo>
                    <a:pt x="0" y="375919"/>
                  </a:lnTo>
                  <a:lnTo>
                    <a:pt x="26669" y="375919"/>
                  </a:lnTo>
                  <a:lnTo>
                    <a:pt x="26669" y="372110"/>
                  </a:lnTo>
                  <a:close/>
                </a:path>
                <a:path w="26670" h="982979">
                  <a:moveTo>
                    <a:pt x="26669" y="375920"/>
                  </a:moveTo>
                  <a:lnTo>
                    <a:pt x="0" y="375920"/>
                  </a:lnTo>
                  <a:lnTo>
                    <a:pt x="0" y="378459"/>
                  </a:lnTo>
                  <a:lnTo>
                    <a:pt x="26669" y="378459"/>
                  </a:lnTo>
                  <a:lnTo>
                    <a:pt x="26669" y="375920"/>
                  </a:lnTo>
                  <a:close/>
                </a:path>
                <a:path w="26670" h="982979">
                  <a:moveTo>
                    <a:pt x="26669" y="378460"/>
                  </a:moveTo>
                  <a:lnTo>
                    <a:pt x="0" y="378460"/>
                  </a:lnTo>
                  <a:lnTo>
                    <a:pt x="0" y="382269"/>
                  </a:lnTo>
                  <a:lnTo>
                    <a:pt x="26669" y="382269"/>
                  </a:lnTo>
                  <a:lnTo>
                    <a:pt x="26669" y="378460"/>
                  </a:lnTo>
                  <a:close/>
                </a:path>
                <a:path w="26670" h="982979">
                  <a:moveTo>
                    <a:pt x="26669" y="382270"/>
                  </a:moveTo>
                  <a:lnTo>
                    <a:pt x="0" y="382270"/>
                  </a:lnTo>
                  <a:lnTo>
                    <a:pt x="0" y="384809"/>
                  </a:lnTo>
                  <a:lnTo>
                    <a:pt x="26669" y="384809"/>
                  </a:lnTo>
                  <a:lnTo>
                    <a:pt x="26669" y="382270"/>
                  </a:lnTo>
                  <a:close/>
                </a:path>
                <a:path w="26670" h="982979">
                  <a:moveTo>
                    <a:pt x="26669" y="384810"/>
                  </a:moveTo>
                  <a:lnTo>
                    <a:pt x="0" y="384810"/>
                  </a:lnTo>
                  <a:lnTo>
                    <a:pt x="0" y="388619"/>
                  </a:lnTo>
                  <a:lnTo>
                    <a:pt x="26669" y="388619"/>
                  </a:lnTo>
                  <a:lnTo>
                    <a:pt x="26669" y="384810"/>
                  </a:lnTo>
                  <a:close/>
                </a:path>
                <a:path w="26670" h="982979">
                  <a:moveTo>
                    <a:pt x="26669" y="388620"/>
                  </a:moveTo>
                  <a:lnTo>
                    <a:pt x="0" y="388620"/>
                  </a:lnTo>
                  <a:lnTo>
                    <a:pt x="0" y="397509"/>
                  </a:lnTo>
                  <a:lnTo>
                    <a:pt x="26669" y="397509"/>
                  </a:lnTo>
                  <a:lnTo>
                    <a:pt x="26669" y="388620"/>
                  </a:lnTo>
                  <a:close/>
                </a:path>
                <a:path w="26670" h="982979">
                  <a:moveTo>
                    <a:pt x="26669" y="397510"/>
                  </a:moveTo>
                  <a:lnTo>
                    <a:pt x="0" y="397510"/>
                  </a:lnTo>
                  <a:lnTo>
                    <a:pt x="0" y="401319"/>
                  </a:lnTo>
                  <a:lnTo>
                    <a:pt x="26669" y="401319"/>
                  </a:lnTo>
                  <a:lnTo>
                    <a:pt x="26669" y="397510"/>
                  </a:lnTo>
                  <a:close/>
                </a:path>
                <a:path w="26670" h="982979">
                  <a:moveTo>
                    <a:pt x="26669" y="401320"/>
                  </a:moveTo>
                  <a:lnTo>
                    <a:pt x="0" y="401320"/>
                  </a:lnTo>
                  <a:lnTo>
                    <a:pt x="0" y="403859"/>
                  </a:lnTo>
                  <a:lnTo>
                    <a:pt x="26669" y="403859"/>
                  </a:lnTo>
                  <a:lnTo>
                    <a:pt x="26669" y="401320"/>
                  </a:lnTo>
                  <a:close/>
                </a:path>
                <a:path w="26670" h="982979">
                  <a:moveTo>
                    <a:pt x="26669" y="403860"/>
                  </a:moveTo>
                  <a:lnTo>
                    <a:pt x="0" y="403860"/>
                  </a:lnTo>
                  <a:lnTo>
                    <a:pt x="0" y="407669"/>
                  </a:lnTo>
                  <a:lnTo>
                    <a:pt x="26669" y="407669"/>
                  </a:lnTo>
                  <a:lnTo>
                    <a:pt x="26669" y="403860"/>
                  </a:lnTo>
                  <a:close/>
                </a:path>
                <a:path w="26670" h="982979">
                  <a:moveTo>
                    <a:pt x="26669" y="407670"/>
                  </a:moveTo>
                  <a:lnTo>
                    <a:pt x="0" y="407670"/>
                  </a:lnTo>
                  <a:lnTo>
                    <a:pt x="0" y="410209"/>
                  </a:lnTo>
                  <a:lnTo>
                    <a:pt x="26669" y="410209"/>
                  </a:lnTo>
                  <a:lnTo>
                    <a:pt x="26669" y="407670"/>
                  </a:lnTo>
                  <a:close/>
                </a:path>
                <a:path w="26670" h="982979">
                  <a:moveTo>
                    <a:pt x="26669" y="410210"/>
                  </a:moveTo>
                  <a:lnTo>
                    <a:pt x="0" y="410210"/>
                  </a:lnTo>
                  <a:lnTo>
                    <a:pt x="0" y="414019"/>
                  </a:lnTo>
                  <a:lnTo>
                    <a:pt x="26669" y="414019"/>
                  </a:lnTo>
                  <a:lnTo>
                    <a:pt x="26669" y="410210"/>
                  </a:lnTo>
                  <a:close/>
                </a:path>
                <a:path w="26670" h="982979">
                  <a:moveTo>
                    <a:pt x="26669" y="414020"/>
                  </a:moveTo>
                  <a:lnTo>
                    <a:pt x="0" y="414020"/>
                  </a:lnTo>
                  <a:lnTo>
                    <a:pt x="0" y="416559"/>
                  </a:lnTo>
                  <a:lnTo>
                    <a:pt x="26669" y="416559"/>
                  </a:lnTo>
                  <a:lnTo>
                    <a:pt x="26669" y="414020"/>
                  </a:lnTo>
                  <a:close/>
                </a:path>
                <a:path w="26670" h="982979">
                  <a:moveTo>
                    <a:pt x="26669" y="416560"/>
                  </a:moveTo>
                  <a:lnTo>
                    <a:pt x="0" y="416560"/>
                  </a:lnTo>
                  <a:lnTo>
                    <a:pt x="0" y="420369"/>
                  </a:lnTo>
                  <a:lnTo>
                    <a:pt x="26669" y="420369"/>
                  </a:lnTo>
                  <a:lnTo>
                    <a:pt x="26669" y="416560"/>
                  </a:lnTo>
                  <a:close/>
                </a:path>
                <a:path w="26670" h="982979">
                  <a:moveTo>
                    <a:pt x="26669" y="420370"/>
                  </a:moveTo>
                  <a:lnTo>
                    <a:pt x="0" y="420370"/>
                  </a:lnTo>
                  <a:lnTo>
                    <a:pt x="0" y="422909"/>
                  </a:lnTo>
                  <a:lnTo>
                    <a:pt x="26669" y="422909"/>
                  </a:lnTo>
                  <a:lnTo>
                    <a:pt x="26669" y="420370"/>
                  </a:lnTo>
                  <a:close/>
                </a:path>
                <a:path w="26670" h="982979">
                  <a:moveTo>
                    <a:pt x="26669" y="422910"/>
                  </a:moveTo>
                  <a:lnTo>
                    <a:pt x="0" y="422910"/>
                  </a:lnTo>
                  <a:lnTo>
                    <a:pt x="0" y="429259"/>
                  </a:lnTo>
                  <a:lnTo>
                    <a:pt x="26669" y="429259"/>
                  </a:lnTo>
                  <a:lnTo>
                    <a:pt x="26669" y="422910"/>
                  </a:lnTo>
                  <a:close/>
                </a:path>
                <a:path w="26670" h="982979">
                  <a:moveTo>
                    <a:pt x="26669" y="429260"/>
                  </a:moveTo>
                  <a:lnTo>
                    <a:pt x="0" y="429260"/>
                  </a:lnTo>
                  <a:lnTo>
                    <a:pt x="0" y="439419"/>
                  </a:lnTo>
                  <a:lnTo>
                    <a:pt x="26669" y="439419"/>
                  </a:lnTo>
                  <a:lnTo>
                    <a:pt x="26669" y="429260"/>
                  </a:lnTo>
                  <a:close/>
                </a:path>
                <a:path w="26670" h="982979">
                  <a:moveTo>
                    <a:pt x="26669" y="439420"/>
                  </a:moveTo>
                  <a:lnTo>
                    <a:pt x="0" y="439420"/>
                  </a:lnTo>
                  <a:lnTo>
                    <a:pt x="0" y="441959"/>
                  </a:lnTo>
                  <a:lnTo>
                    <a:pt x="26669" y="441959"/>
                  </a:lnTo>
                  <a:lnTo>
                    <a:pt x="26669" y="439420"/>
                  </a:lnTo>
                  <a:close/>
                </a:path>
                <a:path w="26670" h="982979">
                  <a:moveTo>
                    <a:pt x="26669" y="441960"/>
                  </a:moveTo>
                  <a:lnTo>
                    <a:pt x="0" y="441960"/>
                  </a:lnTo>
                  <a:lnTo>
                    <a:pt x="0" y="445769"/>
                  </a:lnTo>
                  <a:lnTo>
                    <a:pt x="26669" y="445769"/>
                  </a:lnTo>
                  <a:lnTo>
                    <a:pt x="26669" y="441960"/>
                  </a:lnTo>
                  <a:close/>
                </a:path>
                <a:path w="26670" h="982979">
                  <a:moveTo>
                    <a:pt x="26669" y="445770"/>
                  </a:moveTo>
                  <a:lnTo>
                    <a:pt x="0" y="445770"/>
                  </a:lnTo>
                  <a:lnTo>
                    <a:pt x="0" y="448309"/>
                  </a:lnTo>
                  <a:lnTo>
                    <a:pt x="26669" y="448309"/>
                  </a:lnTo>
                  <a:lnTo>
                    <a:pt x="26669" y="445770"/>
                  </a:lnTo>
                  <a:close/>
                </a:path>
                <a:path w="26670" h="982979">
                  <a:moveTo>
                    <a:pt x="26669" y="448310"/>
                  </a:moveTo>
                  <a:lnTo>
                    <a:pt x="0" y="448310"/>
                  </a:lnTo>
                  <a:lnTo>
                    <a:pt x="0" y="452119"/>
                  </a:lnTo>
                  <a:lnTo>
                    <a:pt x="26669" y="452119"/>
                  </a:lnTo>
                  <a:lnTo>
                    <a:pt x="26669" y="448310"/>
                  </a:lnTo>
                  <a:close/>
                </a:path>
                <a:path w="26670" h="982979">
                  <a:moveTo>
                    <a:pt x="26669" y="452120"/>
                  </a:moveTo>
                  <a:lnTo>
                    <a:pt x="0" y="452120"/>
                  </a:lnTo>
                  <a:lnTo>
                    <a:pt x="0" y="454659"/>
                  </a:lnTo>
                  <a:lnTo>
                    <a:pt x="26669" y="454659"/>
                  </a:lnTo>
                  <a:lnTo>
                    <a:pt x="26669" y="452120"/>
                  </a:lnTo>
                  <a:close/>
                </a:path>
                <a:path w="26670" h="982979">
                  <a:moveTo>
                    <a:pt x="26669" y="454660"/>
                  </a:moveTo>
                  <a:lnTo>
                    <a:pt x="0" y="454660"/>
                  </a:lnTo>
                  <a:lnTo>
                    <a:pt x="0" y="458469"/>
                  </a:lnTo>
                  <a:lnTo>
                    <a:pt x="26669" y="458469"/>
                  </a:lnTo>
                  <a:lnTo>
                    <a:pt x="26669" y="454660"/>
                  </a:lnTo>
                  <a:close/>
                </a:path>
                <a:path w="26670" h="982979">
                  <a:moveTo>
                    <a:pt x="26669" y="458470"/>
                  </a:moveTo>
                  <a:lnTo>
                    <a:pt x="0" y="458470"/>
                  </a:lnTo>
                  <a:lnTo>
                    <a:pt x="0" y="464819"/>
                  </a:lnTo>
                  <a:lnTo>
                    <a:pt x="26669" y="464819"/>
                  </a:lnTo>
                  <a:lnTo>
                    <a:pt x="26669" y="458470"/>
                  </a:lnTo>
                  <a:close/>
                </a:path>
                <a:path w="26670" h="982979">
                  <a:moveTo>
                    <a:pt x="26669" y="464820"/>
                  </a:moveTo>
                  <a:lnTo>
                    <a:pt x="0" y="464820"/>
                  </a:lnTo>
                  <a:lnTo>
                    <a:pt x="0" y="467359"/>
                  </a:lnTo>
                  <a:lnTo>
                    <a:pt x="26669" y="467359"/>
                  </a:lnTo>
                  <a:lnTo>
                    <a:pt x="26669" y="464820"/>
                  </a:lnTo>
                  <a:close/>
                </a:path>
                <a:path w="26670" h="982979">
                  <a:moveTo>
                    <a:pt x="26669" y="467360"/>
                  </a:moveTo>
                  <a:lnTo>
                    <a:pt x="0" y="467360"/>
                  </a:lnTo>
                  <a:lnTo>
                    <a:pt x="0" y="473709"/>
                  </a:lnTo>
                  <a:lnTo>
                    <a:pt x="26669" y="473709"/>
                  </a:lnTo>
                  <a:lnTo>
                    <a:pt x="26669" y="467360"/>
                  </a:lnTo>
                  <a:close/>
                </a:path>
                <a:path w="26670" h="982979">
                  <a:moveTo>
                    <a:pt x="26669" y="473710"/>
                  </a:moveTo>
                  <a:lnTo>
                    <a:pt x="0" y="473710"/>
                  </a:lnTo>
                  <a:lnTo>
                    <a:pt x="0" y="480059"/>
                  </a:lnTo>
                  <a:lnTo>
                    <a:pt x="26669" y="480059"/>
                  </a:lnTo>
                  <a:lnTo>
                    <a:pt x="26669" y="473710"/>
                  </a:lnTo>
                  <a:close/>
                </a:path>
                <a:path w="26670" h="982979">
                  <a:moveTo>
                    <a:pt x="26669" y="480060"/>
                  </a:moveTo>
                  <a:lnTo>
                    <a:pt x="0" y="480060"/>
                  </a:lnTo>
                  <a:lnTo>
                    <a:pt x="0" y="486409"/>
                  </a:lnTo>
                  <a:lnTo>
                    <a:pt x="26669" y="486409"/>
                  </a:lnTo>
                  <a:lnTo>
                    <a:pt x="26669" y="480060"/>
                  </a:lnTo>
                  <a:close/>
                </a:path>
                <a:path w="26670" h="982979">
                  <a:moveTo>
                    <a:pt x="26669" y="486410"/>
                  </a:moveTo>
                  <a:lnTo>
                    <a:pt x="0" y="486410"/>
                  </a:lnTo>
                  <a:lnTo>
                    <a:pt x="0" y="490219"/>
                  </a:lnTo>
                  <a:lnTo>
                    <a:pt x="26669" y="490219"/>
                  </a:lnTo>
                  <a:lnTo>
                    <a:pt x="26669" y="486410"/>
                  </a:lnTo>
                  <a:close/>
                </a:path>
                <a:path w="26670" h="982979">
                  <a:moveTo>
                    <a:pt x="26669" y="490220"/>
                  </a:moveTo>
                  <a:lnTo>
                    <a:pt x="0" y="490220"/>
                  </a:lnTo>
                  <a:lnTo>
                    <a:pt x="0" y="492759"/>
                  </a:lnTo>
                  <a:lnTo>
                    <a:pt x="26669" y="492759"/>
                  </a:lnTo>
                  <a:lnTo>
                    <a:pt x="26669" y="490220"/>
                  </a:lnTo>
                  <a:close/>
                </a:path>
                <a:path w="26670" h="982979">
                  <a:moveTo>
                    <a:pt x="26669" y="492760"/>
                  </a:moveTo>
                  <a:lnTo>
                    <a:pt x="0" y="492760"/>
                  </a:lnTo>
                  <a:lnTo>
                    <a:pt x="0" y="496569"/>
                  </a:lnTo>
                  <a:lnTo>
                    <a:pt x="26669" y="496569"/>
                  </a:lnTo>
                  <a:lnTo>
                    <a:pt x="26669" y="492760"/>
                  </a:lnTo>
                  <a:close/>
                </a:path>
                <a:path w="26670" h="982979">
                  <a:moveTo>
                    <a:pt x="26669" y="496570"/>
                  </a:moveTo>
                  <a:lnTo>
                    <a:pt x="0" y="496570"/>
                  </a:lnTo>
                  <a:lnTo>
                    <a:pt x="0" y="499109"/>
                  </a:lnTo>
                  <a:lnTo>
                    <a:pt x="26669" y="499109"/>
                  </a:lnTo>
                  <a:lnTo>
                    <a:pt x="26669" y="496570"/>
                  </a:lnTo>
                  <a:close/>
                </a:path>
                <a:path w="26670" h="982979">
                  <a:moveTo>
                    <a:pt x="26669" y="562610"/>
                  </a:moveTo>
                  <a:lnTo>
                    <a:pt x="16509" y="562610"/>
                  </a:lnTo>
                  <a:lnTo>
                    <a:pt x="16509" y="565150"/>
                  </a:lnTo>
                  <a:lnTo>
                    <a:pt x="21589" y="565150"/>
                  </a:lnTo>
                  <a:lnTo>
                    <a:pt x="21589" y="566419"/>
                  </a:lnTo>
                  <a:lnTo>
                    <a:pt x="24129" y="566419"/>
                  </a:lnTo>
                  <a:lnTo>
                    <a:pt x="24129" y="567690"/>
                  </a:lnTo>
                  <a:lnTo>
                    <a:pt x="26669" y="567690"/>
                  </a:lnTo>
                  <a:lnTo>
                    <a:pt x="26669" y="562610"/>
                  </a:lnTo>
                  <a:close/>
                </a:path>
                <a:path w="26670" h="982979">
                  <a:moveTo>
                    <a:pt x="11429" y="561340"/>
                  </a:moveTo>
                  <a:lnTo>
                    <a:pt x="7619" y="561340"/>
                  </a:lnTo>
                  <a:lnTo>
                    <a:pt x="7619" y="562610"/>
                  </a:lnTo>
                  <a:lnTo>
                    <a:pt x="11429" y="562610"/>
                  </a:lnTo>
                  <a:lnTo>
                    <a:pt x="11429" y="561340"/>
                  </a:lnTo>
                  <a:close/>
                </a:path>
                <a:path w="26670" h="982979">
                  <a:moveTo>
                    <a:pt x="26669" y="556260"/>
                  </a:moveTo>
                  <a:lnTo>
                    <a:pt x="0" y="556260"/>
                  </a:lnTo>
                  <a:lnTo>
                    <a:pt x="0" y="560069"/>
                  </a:lnTo>
                  <a:lnTo>
                    <a:pt x="2539" y="560069"/>
                  </a:lnTo>
                  <a:lnTo>
                    <a:pt x="2539" y="561340"/>
                  </a:lnTo>
                  <a:lnTo>
                    <a:pt x="26669" y="561340"/>
                  </a:lnTo>
                  <a:lnTo>
                    <a:pt x="26669" y="556260"/>
                  </a:lnTo>
                  <a:close/>
                </a:path>
                <a:path w="26670" h="982979">
                  <a:moveTo>
                    <a:pt x="26669" y="549910"/>
                  </a:moveTo>
                  <a:lnTo>
                    <a:pt x="0" y="549910"/>
                  </a:lnTo>
                  <a:lnTo>
                    <a:pt x="0" y="554990"/>
                  </a:lnTo>
                  <a:lnTo>
                    <a:pt x="26669" y="554990"/>
                  </a:lnTo>
                  <a:lnTo>
                    <a:pt x="26669" y="549910"/>
                  </a:lnTo>
                  <a:close/>
                </a:path>
                <a:path w="26670" h="982979">
                  <a:moveTo>
                    <a:pt x="26669" y="543560"/>
                  </a:moveTo>
                  <a:lnTo>
                    <a:pt x="0" y="543560"/>
                  </a:lnTo>
                  <a:lnTo>
                    <a:pt x="0" y="548640"/>
                  </a:lnTo>
                  <a:lnTo>
                    <a:pt x="26669" y="548640"/>
                  </a:lnTo>
                  <a:lnTo>
                    <a:pt x="26669" y="543560"/>
                  </a:lnTo>
                  <a:close/>
                </a:path>
                <a:path w="26670" h="982979">
                  <a:moveTo>
                    <a:pt x="26669" y="537210"/>
                  </a:moveTo>
                  <a:lnTo>
                    <a:pt x="0" y="537210"/>
                  </a:lnTo>
                  <a:lnTo>
                    <a:pt x="0" y="542290"/>
                  </a:lnTo>
                  <a:lnTo>
                    <a:pt x="26669" y="542290"/>
                  </a:lnTo>
                  <a:lnTo>
                    <a:pt x="26669" y="537210"/>
                  </a:lnTo>
                  <a:close/>
                </a:path>
                <a:path w="26670" h="982979">
                  <a:moveTo>
                    <a:pt x="26669" y="530860"/>
                  </a:moveTo>
                  <a:lnTo>
                    <a:pt x="0" y="530860"/>
                  </a:lnTo>
                  <a:lnTo>
                    <a:pt x="0" y="535940"/>
                  </a:lnTo>
                  <a:lnTo>
                    <a:pt x="26669" y="535940"/>
                  </a:lnTo>
                  <a:lnTo>
                    <a:pt x="26669" y="530860"/>
                  </a:lnTo>
                  <a:close/>
                </a:path>
                <a:path w="26670" h="982979">
                  <a:moveTo>
                    <a:pt x="26669" y="524510"/>
                  </a:moveTo>
                  <a:lnTo>
                    <a:pt x="0" y="524510"/>
                  </a:lnTo>
                  <a:lnTo>
                    <a:pt x="0" y="529590"/>
                  </a:lnTo>
                  <a:lnTo>
                    <a:pt x="26669" y="529590"/>
                  </a:lnTo>
                  <a:lnTo>
                    <a:pt x="26669" y="524510"/>
                  </a:lnTo>
                  <a:close/>
                </a:path>
                <a:path w="26670" h="982979">
                  <a:moveTo>
                    <a:pt x="26669" y="518159"/>
                  </a:moveTo>
                  <a:lnTo>
                    <a:pt x="0" y="518159"/>
                  </a:lnTo>
                  <a:lnTo>
                    <a:pt x="0" y="523239"/>
                  </a:lnTo>
                  <a:lnTo>
                    <a:pt x="26669" y="523239"/>
                  </a:lnTo>
                  <a:lnTo>
                    <a:pt x="26669" y="518159"/>
                  </a:lnTo>
                  <a:close/>
                </a:path>
                <a:path w="26670" h="982979">
                  <a:moveTo>
                    <a:pt x="26669" y="511809"/>
                  </a:moveTo>
                  <a:lnTo>
                    <a:pt x="0" y="511809"/>
                  </a:lnTo>
                  <a:lnTo>
                    <a:pt x="0" y="516889"/>
                  </a:lnTo>
                  <a:lnTo>
                    <a:pt x="26669" y="516889"/>
                  </a:lnTo>
                  <a:lnTo>
                    <a:pt x="26669" y="511809"/>
                  </a:lnTo>
                  <a:close/>
                </a:path>
                <a:path w="26670" h="982979">
                  <a:moveTo>
                    <a:pt x="26669" y="505459"/>
                  </a:moveTo>
                  <a:lnTo>
                    <a:pt x="0" y="505459"/>
                  </a:lnTo>
                  <a:lnTo>
                    <a:pt x="0" y="510540"/>
                  </a:lnTo>
                  <a:lnTo>
                    <a:pt x="26669" y="510540"/>
                  </a:lnTo>
                  <a:lnTo>
                    <a:pt x="26669" y="505459"/>
                  </a:lnTo>
                  <a:close/>
                </a:path>
                <a:path w="26670" h="982979">
                  <a:moveTo>
                    <a:pt x="26669" y="500379"/>
                  </a:moveTo>
                  <a:lnTo>
                    <a:pt x="0" y="500379"/>
                  </a:lnTo>
                  <a:lnTo>
                    <a:pt x="0" y="504189"/>
                  </a:lnTo>
                  <a:lnTo>
                    <a:pt x="26669" y="504189"/>
                  </a:lnTo>
                  <a:lnTo>
                    <a:pt x="26669" y="500379"/>
                  </a:lnTo>
                  <a:close/>
                </a:path>
                <a:path w="26670" h="982979">
                  <a:moveTo>
                    <a:pt x="26669" y="980440"/>
                  </a:moveTo>
                  <a:lnTo>
                    <a:pt x="25400" y="980440"/>
                  </a:lnTo>
                  <a:lnTo>
                    <a:pt x="25400" y="982980"/>
                  </a:lnTo>
                  <a:lnTo>
                    <a:pt x="26669" y="982980"/>
                  </a:lnTo>
                  <a:lnTo>
                    <a:pt x="26669" y="980440"/>
                  </a:lnTo>
                  <a:close/>
                </a:path>
                <a:path w="26670" h="982979">
                  <a:moveTo>
                    <a:pt x="6350" y="979169"/>
                  </a:moveTo>
                  <a:lnTo>
                    <a:pt x="1269" y="979169"/>
                  </a:lnTo>
                  <a:lnTo>
                    <a:pt x="1269" y="980440"/>
                  </a:lnTo>
                  <a:lnTo>
                    <a:pt x="6350" y="980440"/>
                  </a:lnTo>
                  <a:lnTo>
                    <a:pt x="6350" y="979169"/>
                  </a:lnTo>
                  <a:close/>
                </a:path>
                <a:path w="26670" h="982979">
                  <a:moveTo>
                    <a:pt x="26669" y="976630"/>
                  </a:moveTo>
                  <a:lnTo>
                    <a:pt x="0" y="976630"/>
                  </a:lnTo>
                  <a:lnTo>
                    <a:pt x="0" y="979169"/>
                  </a:lnTo>
                  <a:lnTo>
                    <a:pt x="26669" y="979169"/>
                  </a:lnTo>
                  <a:lnTo>
                    <a:pt x="26669" y="976630"/>
                  </a:lnTo>
                  <a:close/>
                </a:path>
                <a:path w="26670" h="982979">
                  <a:moveTo>
                    <a:pt x="26669" y="974090"/>
                  </a:moveTo>
                  <a:lnTo>
                    <a:pt x="0" y="974090"/>
                  </a:lnTo>
                  <a:lnTo>
                    <a:pt x="0" y="975360"/>
                  </a:lnTo>
                  <a:lnTo>
                    <a:pt x="26669" y="975360"/>
                  </a:lnTo>
                  <a:lnTo>
                    <a:pt x="26669" y="974090"/>
                  </a:lnTo>
                  <a:close/>
                </a:path>
                <a:path w="26670" h="982979">
                  <a:moveTo>
                    <a:pt x="26669" y="970280"/>
                  </a:moveTo>
                  <a:lnTo>
                    <a:pt x="0" y="970280"/>
                  </a:lnTo>
                  <a:lnTo>
                    <a:pt x="0" y="972819"/>
                  </a:lnTo>
                  <a:lnTo>
                    <a:pt x="26669" y="972819"/>
                  </a:lnTo>
                  <a:lnTo>
                    <a:pt x="26669" y="970280"/>
                  </a:lnTo>
                  <a:close/>
                </a:path>
                <a:path w="26670" h="982979">
                  <a:moveTo>
                    <a:pt x="26669" y="967740"/>
                  </a:moveTo>
                  <a:lnTo>
                    <a:pt x="0" y="967740"/>
                  </a:lnTo>
                  <a:lnTo>
                    <a:pt x="0" y="969010"/>
                  </a:lnTo>
                  <a:lnTo>
                    <a:pt x="26669" y="969010"/>
                  </a:lnTo>
                  <a:lnTo>
                    <a:pt x="26669" y="967740"/>
                  </a:lnTo>
                  <a:close/>
                </a:path>
                <a:path w="26670" h="982979">
                  <a:moveTo>
                    <a:pt x="26669" y="963930"/>
                  </a:moveTo>
                  <a:lnTo>
                    <a:pt x="0" y="963930"/>
                  </a:lnTo>
                  <a:lnTo>
                    <a:pt x="0" y="966469"/>
                  </a:lnTo>
                  <a:lnTo>
                    <a:pt x="26669" y="966469"/>
                  </a:lnTo>
                  <a:lnTo>
                    <a:pt x="26669" y="963930"/>
                  </a:lnTo>
                  <a:close/>
                </a:path>
                <a:path w="26670" h="982979">
                  <a:moveTo>
                    <a:pt x="26669" y="961390"/>
                  </a:moveTo>
                  <a:lnTo>
                    <a:pt x="0" y="961390"/>
                  </a:lnTo>
                  <a:lnTo>
                    <a:pt x="0" y="962660"/>
                  </a:lnTo>
                  <a:lnTo>
                    <a:pt x="26669" y="962660"/>
                  </a:lnTo>
                  <a:lnTo>
                    <a:pt x="26669" y="961390"/>
                  </a:lnTo>
                  <a:close/>
                </a:path>
                <a:path w="26670" h="982979">
                  <a:moveTo>
                    <a:pt x="26669" y="957580"/>
                  </a:moveTo>
                  <a:lnTo>
                    <a:pt x="0" y="957580"/>
                  </a:lnTo>
                  <a:lnTo>
                    <a:pt x="0" y="960119"/>
                  </a:lnTo>
                  <a:lnTo>
                    <a:pt x="26669" y="960119"/>
                  </a:lnTo>
                  <a:lnTo>
                    <a:pt x="26669" y="957580"/>
                  </a:lnTo>
                  <a:close/>
                </a:path>
                <a:path w="26670" h="982979">
                  <a:moveTo>
                    <a:pt x="26669" y="955040"/>
                  </a:moveTo>
                  <a:lnTo>
                    <a:pt x="0" y="955040"/>
                  </a:lnTo>
                  <a:lnTo>
                    <a:pt x="0" y="956310"/>
                  </a:lnTo>
                  <a:lnTo>
                    <a:pt x="26669" y="956310"/>
                  </a:lnTo>
                  <a:lnTo>
                    <a:pt x="26669" y="955040"/>
                  </a:lnTo>
                  <a:close/>
                </a:path>
                <a:path w="26670" h="982979">
                  <a:moveTo>
                    <a:pt x="26669" y="951230"/>
                  </a:moveTo>
                  <a:lnTo>
                    <a:pt x="0" y="951230"/>
                  </a:lnTo>
                  <a:lnTo>
                    <a:pt x="0" y="953769"/>
                  </a:lnTo>
                  <a:lnTo>
                    <a:pt x="26669" y="953769"/>
                  </a:lnTo>
                  <a:lnTo>
                    <a:pt x="26669" y="951230"/>
                  </a:lnTo>
                  <a:close/>
                </a:path>
                <a:path w="26670" h="982979">
                  <a:moveTo>
                    <a:pt x="26669" y="948690"/>
                  </a:moveTo>
                  <a:lnTo>
                    <a:pt x="0" y="948690"/>
                  </a:lnTo>
                  <a:lnTo>
                    <a:pt x="0" y="949960"/>
                  </a:lnTo>
                  <a:lnTo>
                    <a:pt x="26669" y="949960"/>
                  </a:lnTo>
                  <a:lnTo>
                    <a:pt x="26669" y="948690"/>
                  </a:lnTo>
                  <a:close/>
                </a:path>
                <a:path w="26670" h="982979">
                  <a:moveTo>
                    <a:pt x="26669" y="944880"/>
                  </a:moveTo>
                  <a:lnTo>
                    <a:pt x="0" y="944880"/>
                  </a:lnTo>
                  <a:lnTo>
                    <a:pt x="0" y="947419"/>
                  </a:lnTo>
                  <a:lnTo>
                    <a:pt x="26669" y="947419"/>
                  </a:lnTo>
                  <a:lnTo>
                    <a:pt x="26669" y="944880"/>
                  </a:lnTo>
                  <a:close/>
                </a:path>
                <a:path w="26670" h="982979">
                  <a:moveTo>
                    <a:pt x="26669" y="942340"/>
                  </a:moveTo>
                  <a:lnTo>
                    <a:pt x="0" y="942340"/>
                  </a:lnTo>
                  <a:lnTo>
                    <a:pt x="0" y="943610"/>
                  </a:lnTo>
                  <a:lnTo>
                    <a:pt x="26669" y="943610"/>
                  </a:lnTo>
                  <a:lnTo>
                    <a:pt x="26669" y="942340"/>
                  </a:lnTo>
                  <a:close/>
                </a:path>
                <a:path w="26670" h="982979">
                  <a:moveTo>
                    <a:pt x="26669" y="938530"/>
                  </a:moveTo>
                  <a:lnTo>
                    <a:pt x="0" y="938530"/>
                  </a:lnTo>
                  <a:lnTo>
                    <a:pt x="0" y="941069"/>
                  </a:lnTo>
                  <a:lnTo>
                    <a:pt x="26669" y="941069"/>
                  </a:lnTo>
                  <a:lnTo>
                    <a:pt x="26669" y="938530"/>
                  </a:lnTo>
                  <a:close/>
                </a:path>
                <a:path w="26670" h="982979">
                  <a:moveTo>
                    <a:pt x="26669" y="935990"/>
                  </a:moveTo>
                  <a:lnTo>
                    <a:pt x="0" y="935990"/>
                  </a:lnTo>
                  <a:lnTo>
                    <a:pt x="0" y="937260"/>
                  </a:lnTo>
                  <a:lnTo>
                    <a:pt x="26669" y="937260"/>
                  </a:lnTo>
                  <a:lnTo>
                    <a:pt x="26669" y="935990"/>
                  </a:lnTo>
                  <a:close/>
                </a:path>
                <a:path w="26670" h="982979">
                  <a:moveTo>
                    <a:pt x="26669" y="932180"/>
                  </a:moveTo>
                  <a:lnTo>
                    <a:pt x="0" y="932180"/>
                  </a:lnTo>
                  <a:lnTo>
                    <a:pt x="0" y="934719"/>
                  </a:lnTo>
                  <a:lnTo>
                    <a:pt x="26669" y="934719"/>
                  </a:lnTo>
                  <a:lnTo>
                    <a:pt x="26669" y="932180"/>
                  </a:lnTo>
                  <a:close/>
                </a:path>
                <a:path w="26670" h="982979">
                  <a:moveTo>
                    <a:pt x="26669" y="929640"/>
                  </a:moveTo>
                  <a:lnTo>
                    <a:pt x="0" y="929640"/>
                  </a:lnTo>
                  <a:lnTo>
                    <a:pt x="0" y="930910"/>
                  </a:lnTo>
                  <a:lnTo>
                    <a:pt x="26669" y="930910"/>
                  </a:lnTo>
                  <a:lnTo>
                    <a:pt x="26669" y="929640"/>
                  </a:lnTo>
                  <a:close/>
                </a:path>
                <a:path w="26670" h="982979">
                  <a:moveTo>
                    <a:pt x="26669" y="925830"/>
                  </a:moveTo>
                  <a:lnTo>
                    <a:pt x="0" y="925830"/>
                  </a:lnTo>
                  <a:lnTo>
                    <a:pt x="0" y="928369"/>
                  </a:lnTo>
                  <a:lnTo>
                    <a:pt x="26669" y="928369"/>
                  </a:lnTo>
                  <a:lnTo>
                    <a:pt x="26669" y="925830"/>
                  </a:lnTo>
                  <a:close/>
                </a:path>
                <a:path w="26670" h="982979">
                  <a:moveTo>
                    <a:pt x="26669" y="923290"/>
                  </a:moveTo>
                  <a:lnTo>
                    <a:pt x="0" y="923290"/>
                  </a:lnTo>
                  <a:lnTo>
                    <a:pt x="0" y="924560"/>
                  </a:lnTo>
                  <a:lnTo>
                    <a:pt x="26669" y="924560"/>
                  </a:lnTo>
                  <a:lnTo>
                    <a:pt x="26669" y="923290"/>
                  </a:lnTo>
                  <a:close/>
                </a:path>
                <a:path w="26670" h="982979">
                  <a:moveTo>
                    <a:pt x="26669" y="919480"/>
                  </a:moveTo>
                  <a:lnTo>
                    <a:pt x="0" y="919480"/>
                  </a:lnTo>
                  <a:lnTo>
                    <a:pt x="0" y="922019"/>
                  </a:lnTo>
                  <a:lnTo>
                    <a:pt x="26669" y="922019"/>
                  </a:lnTo>
                  <a:lnTo>
                    <a:pt x="26669" y="919480"/>
                  </a:lnTo>
                  <a:close/>
                </a:path>
                <a:path w="26670" h="982979">
                  <a:moveTo>
                    <a:pt x="26669" y="916940"/>
                  </a:moveTo>
                  <a:lnTo>
                    <a:pt x="0" y="916940"/>
                  </a:lnTo>
                  <a:lnTo>
                    <a:pt x="0" y="918210"/>
                  </a:lnTo>
                  <a:lnTo>
                    <a:pt x="26669" y="918210"/>
                  </a:lnTo>
                  <a:lnTo>
                    <a:pt x="26669" y="916940"/>
                  </a:lnTo>
                  <a:close/>
                </a:path>
                <a:path w="26670" h="982979">
                  <a:moveTo>
                    <a:pt x="26669" y="913130"/>
                  </a:moveTo>
                  <a:lnTo>
                    <a:pt x="0" y="913130"/>
                  </a:lnTo>
                  <a:lnTo>
                    <a:pt x="0" y="915669"/>
                  </a:lnTo>
                  <a:lnTo>
                    <a:pt x="26669" y="915669"/>
                  </a:lnTo>
                  <a:lnTo>
                    <a:pt x="26669" y="913130"/>
                  </a:lnTo>
                  <a:close/>
                </a:path>
                <a:path w="26670" h="982979">
                  <a:moveTo>
                    <a:pt x="26669" y="910590"/>
                  </a:moveTo>
                  <a:lnTo>
                    <a:pt x="0" y="910590"/>
                  </a:lnTo>
                  <a:lnTo>
                    <a:pt x="0" y="911860"/>
                  </a:lnTo>
                  <a:lnTo>
                    <a:pt x="26669" y="911860"/>
                  </a:lnTo>
                  <a:lnTo>
                    <a:pt x="26669" y="910590"/>
                  </a:lnTo>
                  <a:close/>
                </a:path>
                <a:path w="26670" h="982979">
                  <a:moveTo>
                    <a:pt x="26669" y="905510"/>
                  </a:moveTo>
                  <a:lnTo>
                    <a:pt x="0" y="905510"/>
                  </a:lnTo>
                  <a:lnTo>
                    <a:pt x="0" y="909319"/>
                  </a:lnTo>
                  <a:lnTo>
                    <a:pt x="26669" y="909319"/>
                  </a:lnTo>
                  <a:lnTo>
                    <a:pt x="26669" y="905510"/>
                  </a:lnTo>
                  <a:close/>
                </a:path>
                <a:path w="26670" h="982979">
                  <a:moveTo>
                    <a:pt x="26669" y="899160"/>
                  </a:moveTo>
                  <a:lnTo>
                    <a:pt x="0" y="899160"/>
                  </a:lnTo>
                  <a:lnTo>
                    <a:pt x="0" y="904240"/>
                  </a:lnTo>
                  <a:lnTo>
                    <a:pt x="26669" y="904240"/>
                  </a:lnTo>
                  <a:lnTo>
                    <a:pt x="26669" y="899160"/>
                  </a:lnTo>
                  <a:close/>
                </a:path>
                <a:path w="26670" h="982979">
                  <a:moveTo>
                    <a:pt x="26669" y="892810"/>
                  </a:moveTo>
                  <a:lnTo>
                    <a:pt x="0" y="892810"/>
                  </a:lnTo>
                  <a:lnTo>
                    <a:pt x="0" y="897890"/>
                  </a:lnTo>
                  <a:lnTo>
                    <a:pt x="26669" y="897890"/>
                  </a:lnTo>
                  <a:lnTo>
                    <a:pt x="26669" y="892810"/>
                  </a:lnTo>
                  <a:close/>
                </a:path>
                <a:path w="26670" h="982979">
                  <a:moveTo>
                    <a:pt x="26669" y="886460"/>
                  </a:moveTo>
                  <a:lnTo>
                    <a:pt x="0" y="886460"/>
                  </a:lnTo>
                  <a:lnTo>
                    <a:pt x="0" y="891540"/>
                  </a:lnTo>
                  <a:lnTo>
                    <a:pt x="26669" y="891540"/>
                  </a:lnTo>
                  <a:lnTo>
                    <a:pt x="26669" y="886460"/>
                  </a:lnTo>
                  <a:close/>
                </a:path>
                <a:path w="26670" h="982979">
                  <a:moveTo>
                    <a:pt x="26669" y="880110"/>
                  </a:moveTo>
                  <a:lnTo>
                    <a:pt x="0" y="880110"/>
                  </a:lnTo>
                  <a:lnTo>
                    <a:pt x="0" y="885190"/>
                  </a:lnTo>
                  <a:lnTo>
                    <a:pt x="26669" y="885190"/>
                  </a:lnTo>
                  <a:lnTo>
                    <a:pt x="26669" y="880110"/>
                  </a:lnTo>
                  <a:close/>
                </a:path>
                <a:path w="26670" h="982979">
                  <a:moveTo>
                    <a:pt x="26669" y="873760"/>
                  </a:moveTo>
                  <a:lnTo>
                    <a:pt x="0" y="873760"/>
                  </a:lnTo>
                  <a:lnTo>
                    <a:pt x="0" y="878840"/>
                  </a:lnTo>
                  <a:lnTo>
                    <a:pt x="26669" y="878840"/>
                  </a:lnTo>
                  <a:lnTo>
                    <a:pt x="26669" y="873760"/>
                  </a:lnTo>
                  <a:close/>
                </a:path>
                <a:path w="26670" h="982979">
                  <a:moveTo>
                    <a:pt x="26669" y="867410"/>
                  </a:moveTo>
                  <a:lnTo>
                    <a:pt x="0" y="867410"/>
                  </a:lnTo>
                  <a:lnTo>
                    <a:pt x="0" y="872490"/>
                  </a:lnTo>
                  <a:lnTo>
                    <a:pt x="26669" y="872490"/>
                  </a:lnTo>
                  <a:lnTo>
                    <a:pt x="26669" y="867410"/>
                  </a:lnTo>
                  <a:close/>
                </a:path>
                <a:path w="26670" h="982979">
                  <a:moveTo>
                    <a:pt x="26669" y="861060"/>
                  </a:moveTo>
                  <a:lnTo>
                    <a:pt x="0" y="861060"/>
                  </a:lnTo>
                  <a:lnTo>
                    <a:pt x="0" y="866140"/>
                  </a:lnTo>
                  <a:lnTo>
                    <a:pt x="26669" y="866140"/>
                  </a:lnTo>
                  <a:lnTo>
                    <a:pt x="26669" y="861060"/>
                  </a:lnTo>
                  <a:close/>
                </a:path>
                <a:path w="26670" h="982979">
                  <a:moveTo>
                    <a:pt x="26669" y="854710"/>
                  </a:moveTo>
                  <a:lnTo>
                    <a:pt x="0" y="854710"/>
                  </a:lnTo>
                  <a:lnTo>
                    <a:pt x="0" y="859790"/>
                  </a:lnTo>
                  <a:lnTo>
                    <a:pt x="26669" y="859790"/>
                  </a:lnTo>
                  <a:lnTo>
                    <a:pt x="26669" y="854710"/>
                  </a:lnTo>
                  <a:close/>
                </a:path>
                <a:path w="26670" h="982979">
                  <a:moveTo>
                    <a:pt x="26669" y="848360"/>
                  </a:moveTo>
                  <a:lnTo>
                    <a:pt x="0" y="848360"/>
                  </a:lnTo>
                  <a:lnTo>
                    <a:pt x="0" y="853440"/>
                  </a:lnTo>
                  <a:lnTo>
                    <a:pt x="26669" y="853440"/>
                  </a:lnTo>
                  <a:lnTo>
                    <a:pt x="26669" y="848360"/>
                  </a:lnTo>
                  <a:close/>
                </a:path>
                <a:path w="26670" h="982979">
                  <a:moveTo>
                    <a:pt x="26669" y="842010"/>
                  </a:moveTo>
                  <a:lnTo>
                    <a:pt x="0" y="842010"/>
                  </a:lnTo>
                  <a:lnTo>
                    <a:pt x="0" y="847090"/>
                  </a:lnTo>
                  <a:lnTo>
                    <a:pt x="26669" y="847090"/>
                  </a:lnTo>
                  <a:lnTo>
                    <a:pt x="26669" y="842010"/>
                  </a:lnTo>
                  <a:close/>
                </a:path>
                <a:path w="26670" h="982979">
                  <a:moveTo>
                    <a:pt x="26669" y="835660"/>
                  </a:moveTo>
                  <a:lnTo>
                    <a:pt x="0" y="835660"/>
                  </a:lnTo>
                  <a:lnTo>
                    <a:pt x="0" y="840740"/>
                  </a:lnTo>
                  <a:lnTo>
                    <a:pt x="26669" y="840740"/>
                  </a:lnTo>
                  <a:lnTo>
                    <a:pt x="26669" y="835660"/>
                  </a:lnTo>
                  <a:close/>
                </a:path>
                <a:path w="26670" h="982979">
                  <a:moveTo>
                    <a:pt x="26669" y="829310"/>
                  </a:moveTo>
                  <a:lnTo>
                    <a:pt x="0" y="829310"/>
                  </a:lnTo>
                  <a:lnTo>
                    <a:pt x="0" y="834390"/>
                  </a:lnTo>
                  <a:lnTo>
                    <a:pt x="26669" y="834390"/>
                  </a:lnTo>
                  <a:lnTo>
                    <a:pt x="26669" y="829310"/>
                  </a:lnTo>
                  <a:close/>
                </a:path>
                <a:path w="26670" h="982979">
                  <a:moveTo>
                    <a:pt x="26669" y="822960"/>
                  </a:moveTo>
                  <a:lnTo>
                    <a:pt x="0" y="822960"/>
                  </a:lnTo>
                  <a:lnTo>
                    <a:pt x="0" y="828040"/>
                  </a:lnTo>
                  <a:lnTo>
                    <a:pt x="26669" y="828040"/>
                  </a:lnTo>
                  <a:lnTo>
                    <a:pt x="26669" y="822960"/>
                  </a:lnTo>
                  <a:close/>
                </a:path>
                <a:path w="26670" h="982979">
                  <a:moveTo>
                    <a:pt x="26669" y="816610"/>
                  </a:moveTo>
                  <a:lnTo>
                    <a:pt x="0" y="816610"/>
                  </a:lnTo>
                  <a:lnTo>
                    <a:pt x="0" y="821690"/>
                  </a:lnTo>
                  <a:lnTo>
                    <a:pt x="26669" y="821690"/>
                  </a:lnTo>
                  <a:lnTo>
                    <a:pt x="26669" y="816610"/>
                  </a:lnTo>
                  <a:close/>
                </a:path>
                <a:path w="26670" h="982979">
                  <a:moveTo>
                    <a:pt x="26669" y="810260"/>
                  </a:moveTo>
                  <a:lnTo>
                    <a:pt x="0" y="810260"/>
                  </a:lnTo>
                  <a:lnTo>
                    <a:pt x="0" y="815340"/>
                  </a:lnTo>
                  <a:lnTo>
                    <a:pt x="26669" y="815340"/>
                  </a:lnTo>
                  <a:lnTo>
                    <a:pt x="26669" y="810260"/>
                  </a:lnTo>
                  <a:close/>
                </a:path>
                <a:path w="26670" h="982979">
                  <a:moveTo>
                    <a:pt x="26669" y="803910"/>
                  </a:moveTo>
                  <a:lnTo>
                    <a:pt x="0" y="803910"/>
                  </a:lnTo>
                  <a:lnTo>
                    <a:pt x="0" y="808990"/>
                  </a:lnTo>
                  <a:lnTo>
                    <a:pt x="26669" y="808990"/>
                  </a:lnTo>
                  <a:lnTo>
                    <a:pt x="26669" y="803910"/>
                  </a:lnTo>
                  <a:close/>
                </a:path>
                <a:path w="26670" h="982979">
                  <a:moveTo>
                    <a:pt x="26669" y="797560"/>
                  </a:moveTo>
                  <a:lnTo>
                    <a:pt x="0" y="797560"/>
                  </a:lnTo>
                  <a:lnTo>
                    <a:pt x="0" y="802640"/>
                  </a:lnTo>
                  <a:lnTo>
                    <a:pt x="26669" y="802640"/>
                  </a:lnTo>
                  <a:lnTo>
                    <a:pt x="26669" y="797560"/>
                  </a:lnTo>
                  <a:close/>
                </a:path>
                <a:path w="26670" h="982979">
                  <a:moveTo>
                    <a:pt x="26669" y="791210"/>
                  </a:moveTo>
                  <a:lnTo>
                    <a:pt x="0" y="791210"/>
                  </a:lnTo>
                  <a:lnTo>
                    <a:pt x="0" y="796290"/>
                  </a:lnTo>
                  <a:lnTo>
                    <a:pt x="26669" y="796290"/>
                  </a:lnTo>
                  <a:lnTo>
                    <a:pt x="26669" y="791210"/>
                  </a:lnTo>
                  <a:close/>
                </a:path>
                <a:path w="26670" h="982979">
                  <a:moveTo>
                    <a:pt x="26669" y="784860"/>
                  </a:moveTo>
                  <a:lnTo>
                    <a:pt x="0" y="784860"/>
                  </a:lnTo>
                  <a:lnTo>
                    <a:pt x="0" y="789940"/>
                  </a:lnTo>
                  <a:lnTo>
                    <a:pt x="26669" y="789940"/>
                  </a:lnTo>
                  <a:lnTo>
                    <a:pt x="26669" y="784860"/>
                  </a:lnTo>
                  <a:close/>
                </a:path>
                <a:path w="26670" h="982979">
                  <a:moveTo>
                    <a:pt x="26669" y="778510"/>
                  </a:moveTo>
                  <a:lnTo>
                    <a:pt x="0" y="778510"/>
                  </a:lnTo>
                  <a:lnTo>
                    <a:pt x="0" y="783590"/>
                  </a:lnTo>
                  <a:lnTo>
                    <a:pt x="26669" y="783590"/>
                  </a:lnTo>
                  <a:lnTo>
                    <a:pt x="26669" y="778510"/>
                  </a:lnTo>
                  <a:close/>
                </a:path>
                <a:path w="26670" h="982979">
                  <a:moveTo>
                    <a:pt x="26669" y="772160"/>
                  </a:moveTo>
                  <a:lnTo>
                    <a:pt x="0" y="772160"/>
                  </a:lnTo>
                  <a:lnTo>
                    <a:pt x="0" y="777240"/>
                  </a:lnTo>
                  <a:lnTo>
                    <a:pt x="26669" y="777240"/>
                  </a:lnTo>
                  <a:lnTo>
                    <a:pt x="26669" y="772160"/>
                  </a:lnTo>
                  <a:close/>
                </a:path>
                <a:path w="26670" h="982979">
                  <a:moveTo>
                    <a:pt x="24129" y="770890"/>
                  </a:moveTo>
                  <a:lnTo>
                    <a:pt x="22859" y="770890"/>
                  </a:lnTo>
                  <a:lnTo>
                    <a:pt x="22859" y="772160"/>
                  </a:lnTo>
                  <a:lnTo>
                    <a:pt x="24129" y="772160"/>
                  </a:lnTo>
                  <a:lnTo>
                    <a:pt x="24129" y="770890"/>
                  </a:lnTo>
                  <a:close/>
                </a:path>
                <a:path w="26670" h="982979">
                  <a:moveTo>
                    <a:pt x="17779" y="765810"/>
                  </a:moveTo>
                  <a:lnTo>
                    <a:pt x="0" y="765810"/>
                  </a:lnTo>
                  <a:lnTo>
                    <a:pt x="0" y="770890"/>
                  </a:lnTo>
                  <a:lnTo>
                    <a:pt x="20319" y="770890"/>
                  </a:lnTo>
                  <a:lnTo>
                    <a:pt x="20319" y="768350"/>
                  </a:lnTo>
                  <a:lnTo>
                    <a:pt x="19050" y="768350"/>
                  </a:lnTo>
                  <a:lnTo>
                    <a:pt x="19050" y="767080"/>
                  </a:lnTo>
                  <a:lnTo>
                    <a:pt x="17779" y="767080"/>
                  </a:lnTo>
                  <a:lnTo>
                    <a:pt x="17779" y="765810"/>
                  </a:lnTo>
                  <a:close/>
                </a:path>
                <a:path w="26670" h="982979">
                  <a:moveTo>
                    <a:pt x="16509" y="764540"/>
                  </a:moveTo>
                  <a:lnTo>
                    <a:pt x="15239" y="764540"/>
                  </a:lnTo>
                  <a:lnTo>
                    <a:pt x="15239" y="765810"/>
                  </a:lnTo>
                  <a:lnTo>
                    <a:pt x="16509" y="765810"/>
                  </a:lnTo>
                  <a:lnTo>
                    <a:pt x="16509" y="764540"/>
                  </a:lnTo>
                  <a:close/>
                </a:path>
                <a:path w="26670" h="982979">
                  <a:moveTo>
                    <a:pt x="11429" y="759460"/>
                  </a:moveTo>
                  <a:lnTo>
                    <a:pt x="0" y="759460"/>
                  </a:lnTo>
                  <a:lnTo>
                    <a:pt x="0" y="764540"/>
                  </a:lnTo>
                  <a:lnTo>
                    <a:pt x="13969" y="764540"/>
                  </a:lnTo>
                  <a:lnTo>
                    <a:pt x="13969" y="762000"/>
                  </a:lnTo>
                  <a:lnTo>
                    <a:pt x="12700" y="762000"/>
                  </a:lnTo>
                  <a:lnTo>
                    <a:pt x="12700" y="760730"/>
                  </a:lnTo>
                  <a:lnTo>
                    <a:pt x="11429" y="760730"/>
                  </a:lnTo>
                  <a:lnTo>
                    <a:pt x="11429" y="759460"/>
                  </a:lnTo>
                  <a:close/>
                </a:path>
                <a:path w="26670" h="982979">
                  <a:moveTo>
                    <a:pt x="8889" y="758190"/>
                  </a:moveTo>
                  <a:lnTo>
                    <a:pt x="7619" y="758190"/>
                  </a:lnTo>
                  <a:lnTo>
                    <a:pt x="7619" y="759460"/>
                  </a:lnTo>
                  <a:lnTo>
                    <a:pt x="8889" y="759460"/>
                  </a:lnTo>
                  <a:lnTo>
                    <a:pt x="8889" y="758190"/>
                  </a:lnTo>
                  <a:close/>
                </a:path>
                <a:path w="26670" h="982979">
                  <a:moveTo>
                    <a:pt x="3809" y="751840"/>
                  </a:moveTo>
                  <a:lnTo>
                    <a:pt x="2540" y="751840"/>
                  </a:lnTo>
                  <a:lnTo>
                    <a:pt x="2540" y="753110"/>
                  </a:lnTo>
                  <a:lnTo>
                    <a:pt x="0" y="753110"/>
                  </a:lnTo>
                  <a:lnTo>
                    <a:pt x="0" y="758190"/>
                  </a:lnTo>
                  <a:lnTo>
                    <a:pt x="6350" y="758190"/>
                  </a:lnTo>
                  <a:lnTo>
                    <a:pt x="6350" y="755650"/>
                  </a:lnTo>
                  <a:lnTo>
                    <a:pt x="5079" y="755650"/>
                  </a:lnTo>
                  <a:lnTo>
                    <a:pt x="5079" y="754380"/>
                  </a:lnTo>
                  <a:lnTo>
                    <a:pt x="3809" y="754380"/>
                  </a:lnTo>
                  <a:lnTo>
                    <a:pt x="3809" y="751840"/>
                  </a:lnTo>
                  <a:close/>
                </a:path>
                <a:path w="26670" h="982979">
                  <a:moveTo>
                    <a:pt x="1269" y="749300"/>
                  </a:moveTo>
                  <a:lnTo>
                    <a:pt x="0" y="749300"/>
                  </a:lnTo>
                  <a:lnTo>
                    <a:pt x="0" y="751840"/>
                  </a:lnTo>
                  <a:lnTo>
                    <a:pt x="1269" y="751840"/>
                  </a:lnTo>
                  <a:lnTo>
                    <a:pt x="1269" y="749300"/>
                  </a:lnTo>
                  <a:close/>
                </a:path>
              </a:pathLst>
            </a:custGeom>
            <a:solidFill>
              <a:srgbClr val="212121"/>
            </a:solidFill>
          </p:spPr>
          <p:txBody>
            <a:bodyPr bIns="0" lIns="0" rIns="0" rtlCol="0" tIns="0" wrap="square"/>
            <a:p/>
          </p:txBody>
        </p:sp>
        <p:sp>
          <p:nvSpPr>
            <p:cNvPr id="1049012" name="object 291"/>
            <p:cNvSpPr/>
            <p:nvPr/>
          </p:nvSpPr>
          <p:spPr>
            <a:xfrm>
              <a:off x="756919" y="5547359"/>
              <a:ext cx="26670" cy="975360"/>
            </a:xfrm>
            <a:custGeom>
              <a:avLst/>
              <a:ahLst/>
              <a:rect l="l" t="t" r="r" b="b"/>
              <a:pathLst>
                <a:path w="26670" h="975359">
                  <a:moveTo>
                    <a:pt x="26670" y="0"/>
                  </a:moveTo>
                  <a:lnTo>
                    <a:pt x="22859" y="0"/>
                  </a:lnTo>
                  <a:lnTo>
                    <a:pt x="22859" y="1269"/>
                  </a:lnTo>
                  <a:lnTo>
                    <a:pt x="15239" y="1269"/>
                  </a:lnTo>
                  <a:lnTo>
                    <a:pt x="15239" y="2539"/>
                  </a:lnTo>
                  <a:lnTo>
                    <a:pt x="11429" y="2539"/>
                  </a:lnTo>
                  <a:lnTo>
                    <a:pt x="11429" y="3809"/>
                  </a:lnTo>
                  <a:lnTo>
                    <a:pt x="26670" y="3809"/>
                  </a:lnTo>
                  <a:lnTo>
                    <a:pt x="26670" y="0"/>
                  </a:lnTo>
                  <a:close/>
                </a:path>
                <a:path w="26670" h="975359">
                  <a:moveTo>
                    <a:pt x="26670" y="3809"/>
                  </a:moveTo>
                  <a:lnTo>
                    <a:pt x="1270" y="3809"/>
                  </a:lnTo>
                  <a:lnTo>
                    <a:pt x="1270" y="5080"/>
                  </a:lnTo>
                  <a:lnTo>
                    <a:pt x="0" y="5080"/>
                  </a:lnTo>
                  <a:lnTo>
                    <a:pt x="0" y="6349"/>
                  </a:lnTo>
                  <a:lnTo>
                    <a:pt x="26670" y="6349"/>
                  </a:lnTo>
                  <a:lnTo>
                    <a:pt x="26670" y="3809"/>
                  </a:lnTo>
                  <a:close/>
                </a:path>
                <a:path w="26670" h="975359">
                  <a:moveTo>
                    <a:pt x="26670" y="6350"/>
                  </a:moveTo>
                  <a:lnTo>
                    <a:pt x="0" y="6350"/>
                  </a:lnTo>
                  <a:lnTo>
                    <a:pt x="0" y="12699"/>
                  </a:lnTo>
                  <a:lnTo>
                    <a:pt x="26670" y="12699"/>
                  </a:lnTo>
                  <a:lnTo>
                    <a:pt x="26670" y="6350"/>
                  </a:lnTo>
                  <a:close/>
                </a:path>
                <a:path w="26670" h="975359">
                  <a:moveTo>
                    <a:pt x="26670" y="12700"/>
                  </a:moveTo>
                  <a:lnTo>
                    <a:pt x="0" y="12700"/>
                  </a:lnTo>
                  <a:lnTo>
                    <a:pt x="0" y="19049"/>
                  </a:lnTo>
                  <a:lnTo>
                    <a:pt x="26670" y="19049"/>
                  </a:lnTo>
                  <a:lnTo>
                    <a:pt x="26670" y="12700"/>
                  </a:lnTo>
                  <a:close/>
                </a:path>
                <a:path w="26670" h="975359">
                  <a:moveTo>
                    <a:pt x="26670" y="19050"/>
                  </a:moveTo>
                  <a:lnTo>
                    <a:pt x="0" y="19050"/>
                  </a:lnTo>
                  <a:lnTo>
                    <a:pt x="0" y="25399"/>
                  </a:lnTo>
                  <a:lnTo>
                    <a:pt x="26670" y="25399"/>
                  </a:lnTo>
                  <a:lnTo>
                    <a:pt x="26670" y="19050"/>
                  </a:lnTo>
                  <a:close/>
                </a:path>
                <a:path w="26670" h="975359">
                  <a:moveTo>
                    <a:pt x="26670" y="25400"/>
                  </a:moveTo>
                  <a:lnTo>
                    <a:pt x="0" y="25400"/>
                  </a:lnTo>
                  <a:lnTo>
                    <a:pt x="0" y="31749"/>
                  </a:lnTo>
                  <a:lnTo>
                    <a:pt x="26670" y="31749"/>
                  </a:lnTo>
                  <a:lnTo>
                    <a:pt x="26670" y="25400"/>
                  </a:lnTo>
                  <a:close/>
                </a:path>
                <a:path w="26670" h="975359">
                  <a:moveTo>
                    <a:pt x="26670" y="31750"/>
                  </a:moveTo>
                  <a:lnTo>
                    <a:pt x="0" y="31750"/>
                  </a:lnTo>
                  <a:lnTo>
                    <a:pt x="0" y="38099"/>
                  </a:lnTo>
                  <a:lnTo>
                    <a:pt x="26670" y="38099"/>
                  </a:lnTo>
                  <a:lnTo>
                    <a:pt x="26670" y="31750"/>
                  </a:lnTo>
                  <a:close/>
                </a:path>
                <a:path w="26670" h="975359">
                  <a:moveTo>
                    <a:pt x="26670" y="38100"/>
                  </a:moveTo>
                  <a:lnTo>
                    <a:pt x="0" y="38100"/>
                  </a:lnTo>
                  <a:lnTo>
                    <a:pt x="0" y="44449"/>
                  </a:lnTo>
                  <a:lnTo>
                    <a:pt x="26670" y="44449"/>
                  </a:lnTo>
                  <a:lnTo>
                    <a:pt x="26670" y="38100"/>
                  </a:lnTo>
                  <a:close/>
                </a:path>
                <a:path w="26670" h="975359">
                  <a:moveTo>
                    <a:pt x="26670" y="44450"/>
                  </a:moveTo>
                  <a:lnTo>
                    <a:pt x="0" y="44450"/>
                  </a:lnTo>
                  <a:lnTo>
                    <a:pt x="0" y="50799"/>
                  </a:lnTo>
                  <a:lnTo>
                    <a:pt x="26670" y="50799"/>
                  </a:lnTo>
                  <a:lnTo>
                    <a:pt x="26670" y="44450"/>
                  </a:lnTo>
                  <a:close/>
                </a:path>
                <a:path w="26670" h="975359">
                  <a:moveTo>
                    <a:pt x="26670" y="50800"/>
                  </a:moveTo>
                  <a:lnTo>
                    <a:pt x="0" y="50800"/>
                  </a:lnTo>
                  <a:lnTo>
                    <a:pt x="0" y="57149"/>
                  </a:lnTo>
                  <a:lnTo>
                    <a:pt x="26670" y="57149"/>
                  </a:lnTo>
                  <a:lnTo>
                    <a:pt x="26670" y="50800"/>
                  </a:lnTo>
                  <a:close/>
                </a:path>
                <a:path w="26670" h="975359">
                  <a:moveTo>
                    <a:pt x="26670" y="57150"/>
                  </a:moveTo>
                  <a:lnTo>
                    <a:pt x="0" y="57150"/>
                  </a:lnTo>
                  <a:lnTo>
                    <a:pt x="0" y="63499"/>
                  </a:lnTo>
                  <a:lnTo>
                    <a:pt x="26670" y="63499"/>
                  </a:lnTo>
                  <a:lnTo>
                    <a:pt x="26670" y="57150"/>
                  </a:lnTo>
                  <a:close/>
                </a:path>
                <a:path w="26670" h="975359">
                  <a:moveTo>
                    <a:pt x="26670" y="63500"/>
                  </a:moveTo>
                  <a:lnTo>
                    <a:pt x="0" y="63500"/>
                  </a:lnTo>
                  <a:lnTo>
                    <a:pt x="0" y="69849"/>
                  </a:lnTo>
                  <a:lnTo>
                    <a:pt x="26670" y="69849"/>
                  </a:lnTo>
                  <a:lnTo>
                    <a:pt x="26670" y="63500"/>
                  </a:lnTo>
                  <a:close/>
                </a:path>
                <a:path w="26670" h="975359">
                  <a:moveTo>
                    <a:pt x="26670" y="69850"/>
                  </a:moveTo>
                  <a:lnTo>
                    <a:pt x="0" y="69850"/>
                  </a:lnTo>
                  <a:lnTo>
                    <a:pt x="0" y="76199"/>
                  </a:lnTo>
                  <a:lnTo>
                    <a:pt x="26670" y="76199"/>
                  </a:lnTo>
                  <a:lnTo>
                    <a:pt x="26670" y="69850"/>
                  </a:lnTo>
                  <a:close/>
                </a:path>
                <a:path w="26670" h="975359">
                  <a:moveTo>
                    <a:pt x="26670" y="76200"/>
                  </a:moveTo>
                  <a:lnTo>
                    <a:pt x="0" y="76200"/>
                  </a:lnTo>
                  <a:lnTo>
                    <a:pt x="0" y="82549"/>
                  </a:lnTo>
                  <a:lnTo>
                    <a:pt x="26670" y="82549"/>
                  </a:lnTo>
                  <a:lnTo>
                    <a:pt x="26670" y="76200"/>
                  </a:lnTo>
                  <a:close/>
                </a:path>
                <a:path w="26670" h="975359">
                  <a:moveTo>
                    <a:pt x="26670" y="82550"/>
                  </a:moveTo>
                  <a:lnTo>
                    <a:pt x="0" y="82550"/>
                  </a:lnTo>
                  <a:lnTo>
                    <a:pt x="0" y="88899"/>
                  </a:lnTo>
                  <a:lnTo>
                    <a:pt x="26670" y="88899"/>
                  </a:lnTo>
                  <a:lnTo>
                    <a:pt x="26670" y="82550"/>
                  </a:lnTo>
                  <a:close/>
                </a:path>
                <a:path w="26670" h="975359">
                  <a:moveTo>
                    <a:pt x="26670" y="88900"/>
                  </a:moveTo>
                  <a:lnTo>
                    <a:pt x="0" y="88900"/>
                  </a:lnTo>
                  <a:lnTo>
                    <a:pt x="0" y="101599"/>
                  </a:lnTo>
                  <a:lnTo>
                    <a:pt x="26670" y="101599"/>
                  </a:lnTo>
                  <a:lnTo>
                    <a:pt x="26670" y="88900"/>
                  </a:lnTo>
                  <a:close/>
                </a:path>
                <a:path w="26670" h="975359">
                  <a:moveTo>
                    <a:pt x="26670" y="101600"/>
                  </a:moveTo>
                  <a:lnTo>
                    <a:pt x="0" y="101600"/>
                  </a:lnTo>
                  <a:lnTo>
                    <a:pt x="0" y="107949"/>
                  </a:lnTo>
                  <a:lnTo>
                    <a:pt x="26670" y="107949"/>
                  </a:lnTo>
                  <a:lnTo>
                    <a:pt x="26670" y="101600"/>
                  </a:lnTo>
                  <a:close/>
                </a:path>
                <a:path w="26670" h="975359">
                  <a:moveTo>
                    <a:pt x="26670" y="107950"/>
                  </a:moveTo>
                  <a:lnTo>
                    <a:pt x="0" y="107950"/>
                  </a:lnTo>
                  <a:lnTo>
                    <a:pt x="0" y="114299"/>
                  </a:lnTo>
                  <a:lnTo>
                    <a:pt x="26670" y="114299"/>
                  </a:lnTo>
                  <a:lnTo>
                    <a:pt x="26670" y="107950"/>
                  </a:lnTo>
                  <a:close/>
                </a:path>
                <a:path w="26670" h="975359">
                  <a:moveTo>
                    <a:pt x="26670" y="114300"/>
                  </a:moveTo>
                  <a:lnTo>
                    <a:pt x="0" y="114300"/>
                  </a:lnTo>
                  <a:lnTo>
                    <a:pt x="0" y="126999"/>
                  </a:lnTo>
                  <a:lnTo>
                    <a:pt x="26670" y="126999"/>
                  </a:lnTo>
                  <a:lnTo>
                    <a:pt x="26670" y="114300"/>
                  </a:lnTo>
                  <a:close/>
                </a:path>
                <a:path w="26670" h="975359">
                  <a:moveTo>
                    <a:pt x="26670" y="127000"/>
                  </a:moveTo>
                  <a:lnTo>
                    <a:pt x="0" y="127000"/>
                  </a:lnTo>
                  <a:lnTo>
                    <a:pt x="0" y="133349"/>
                  </a:lnTo>
                  <a:lnTo>
                    <a:pt x="26670" y="133349"/>
                  </a:lnTo>
                  <a:lnTo>
                    <a:pt x="26670" y="127000"/>
                  </a:lnTo>
                  <a:close/>
                </a:path>
                <a:path w="26670" h="975359">
                  <a:moveTo>
                    <a:pt x="26670" y="133350"/>
                  </a:moveTo>
                  <a:lnTo>
                    <a:pt x="0" y="133350"/>
                  </a:lnTo>
                  <a:lnTo>
                    <a:pt x="0" y="139699"/>
                  </a:lnTo>
                  <a:lnTo>
                    <a:pt x="26670" y="139699"/>
                  </a:lnTo>
                  <a:lnTo>
                    <a:pt x="26670" y="133350"/>
                  </a:lnTo>
                  <a:close/>
                </a:path>
                <a:path w="26670" h="975359">
                  <a:moveTo>
                    <a:pt x="26670" y="139700"/>
                  </a:moveTo>
                  <a:lnTo>
                    <a:pt x="0" y="139700"/>
                  </a:lnTo>
                  <a:lnTo>
                    <a:pt x="0" y="146049"/>
                  </a:lnTo>
                  <a:lnTo>
                    <a:pt x="26670" y="146049"/>
                  </a:lnTo>
                  <a:lnTo>
                    <a:pt x="26670" y="139700"/>
                  </a:lnTo>
                  <a:close/>
                </a:path>
                <a:path w="26670" h="975359">
                  <a:moveTo>
                    <a:pt x="26670" y="146050"/>
                  </a:moveTo>
                  <a:lnTo>
                    <a:pt x="0" y="146050"/>
                  </a:lnTo>
                  <a:lnTo>
                    <a:pt x="0" y="168909"/>
                  </a:lnTo>
                  <a:lnTo>
                    <a:pt x="26670" y="168909"/>
                  </a:lnTo>
                  <a:lnTo>
                    <a:pt x="26670" y="146050"/>
                  </a:lnTo>
                  <a:close/>
                </a:path>
                <a:path w="26670" h="975359">
                  <a:moveTo>
                    <a:pt x="26670" y="168910"/>
                  </a:moveTo>
                  <a:lnTo>
                    <a:pt x="0" y="168910"/>
                  </a:lnTo>
                  <a:lnTo>
                    <a:pt x="0" y="171449"/>
                  </a:lnTo>
                  <a:lnTo>
                    <a:pt x="26670" y="171449"/>
                  </a:lnTo>
                  <a:lnTo>
                    <a:pt x="26670" y="168910"/>
                  </a:lnTo>
                  <a:close/>
                </a:path>
                <a:path w="26670" h="975359">
                  <a:moveTo>
                    <a:pt x="26670" y="171450"/>
                  </a:moveTo>
                  <a:lnTo>
                    <a:pt x="0" y="171450"/>
                  </a:lnTo>
                  <a:lnTo>
                    <a:pt x="0" y="175259"/>
                  </a:lnTo>
                  <a:lnTo>
                    <a:pt x="26670" y="175259"/>
                  </a:lnTo>
                  <a:lnTo>
                    <a:pt x="26670" y="171450"/>
                  </a:lnTo>
                  <a:close/>
                </a:path>
                <a:path w="26670" h="975359">
                  <a:moveTo>
                    <a:pt x="26670" y="175259"/>
                  </a:moveTo>
                  <a:lnTo>
                    <a:pt x="0" y="175259"/>
                  </a:lnTo>
                  <a:lnTo>
                    <a:pt x="0" y="184149"/>
                  </a:lnTo>
                  <a:lnTo>
                    <a:pt x="26670" y="184149"/>
                  </a:lnTo>
                  <a:lnTo>
                    <a:pt x="26670" y="175259"/>
                  </a:lnTo>
                  <a:close/>
                </a:path>
                <a:path w="26670" h="975359">
                  <a:moveTo>
                    <a:pt x="26670" y="184150"/>
                  </a:moveTo>
                  <a:lnTo>
                    <a:pt x="0" y="184150"/>
                  </a:lnTo>
                  <a:lnTo>
                    <a:pt x="0" y="187959"/>
                  </a:lnTo>
                  <a:lnTo>
                    <a:pt x="26670" y="187959"/>
                  </a:lnTo>
                  <a:lnTo>
                    <a:pt x="26670" y="184150"/>
                  </a:lnTo>
                  <a:close/>
                </a:path>
                <a:path w="26670" h="975359">
                  <a:moveTo>
                    <a:pt x="26670" y="187959"/>
                  </a:moveTo>
                  <a:lnTo>
                    <a:pt x="0" y="187959"/>
                  </a:lnTo>
                  <a:lnTo>
                    <a:pt x="0" y="190499"/>
                  </a:lnTo>
                  <a:lnTo>
                    <a:pt x="26670" y="190499"/>
                  </a:lnTo>
                  <a:lnTo>
                    <a:pt x="26670" y="187959"/>
                  </a:lnTo>
                  <a:close/>
                </a:path>
                <a:path w="26670" h="975359">
                  <a:moveTo>
                    <a:pt x="26670" y="190500"/>
                  </a:moveTo>
                  <a:lnTo>
                    <a:pt x="0" y="190500"/>
                  </a:lnTo>
                  <a:lnTo>
                    <a:pt x="0" y="194309"/>
                  </a:lnTo>
                  <a:lnTo>
                    <a:pt x="26670" y="194309"/>
                  </a:lnTo>
                  <a:lnTo>
                    <a:pt x="26670" y="190500"/>
                  </a:lnTo>
                  <a:close/>
                </a:path>
                <a:path w="26670" h="975359">
                  <a:moveTo>
                    <a:pt x="26670" y="194310"/>
                  </a:moveTo>
                  <a:lnTo>
                    <a:pt x="0" y="194310"/>
                  </a:lnTo>
                  <a:lnTo>
                    <a:pt x="0" y="196849"/>
                  </a:lnTo>
                  <a:lnTo>
                    <a:pt x="26670" y="196849"/>
                  </a:lnTo>
                  <a:lnTo>
                    <a:pt x="26670" y="194310"/>
                  </a:lnTo>
                  <a:close/>
                </a:path>
                <a:path w="26670" h="975359">
                  <a:moveTo>
                    <a:pt x="26670" y="196850"/>
                  </a:moveTo>
                  <a:lnTo>
                    <a:pt x="0" y="196850"/>
                  </a:lnTo>
                  <a:lnTo>
                    <a:pt x="0" y="200659"/>
                  </a:lnTo>
                  <a:lnTo>
                    <a:pt x="26670" y="200659"/>
                  </a:lnTo>
                  <a:lnTo>
                    <a:pt x="26670" y="196850"/>
                  </a:lnTo>
                  <a:close/>
                </a:path>
                <a:path w="26670" h="975359">
                  <a:moveTo>
                    <a:pt x="26670" y="200660"/>
                  </a:moveTo>
                  <a:lnTo>
                    <a:pt x="0" y="200660"/>
                  </a:lnTo>
                  <a:lnTo>
                    <a:pt x="0" y="203199"/>
                  </a:lnTo>
                  <a:lnTo>
                    <a:pt x="26670" y="203199"/>
                  </a:lnTo>
                  <a:lnTo>
                    <a:pt x="26670" y="200660"/>
                  </a:lnTo>
                  <a:close/>
                </a:path>
                <a:path w="26670" h="975359">
                  <a:moveTo>
                    <a:pt x="26670" y="203200"/>
                  </a:moveTo>
                  <a:lnTo>
                    <a:pt x="0" y="203200"/>
                  </a:lnTo>
                  <a:lnTo>
                    <a:pt x="0" y="207009"/>
                  </a:lnTo>
                  <a:lnTo>
                    <a:pt x="25399" y="207009"/>
                  </a:lnTo>
                  <a:lnTo>
                    <a:pt x="25399" y="205739"/>
                  </a:lnTo>
                  <a:lnTo>
                    <a:pt x="26670" y="205739"/>
                  </a:lnTo>
                  <a:lnTo>
                    <a:pt x="26670" y="203200"/>
                  </a:lnTo>
                  <a:close/>
                </a:path>
                <a:path w="26670" h="975359">
                  <a:moveTo>
                    <a:pt x="25399" y="207009"/>
                  </a:moveTo>
                  <a:lnTo>
                    <a:pt x="0" y="207009"/>
                  </a:lnTo>
                  <a:lnTo>
                    <a:pt x="0" y="209549"/>
                  </a:lnTo>
                  <a:lnTo>
                    <a:pt x="24129" y="209549"/>
                  </a:lnTo>
                  <a:lnTo>
                    <a:pt x="24129" y="208279"/>
                  </a:lnTo>
                  <a:lnTo>
                    <a:pt x="25399" y="208279"/>
                  </a:lnTo>
                  <a:lnTo>
                    <a:pt x="25399" y="207009"/>
                  </a:lnTo>
                  <a:close/>
                </a:path>
                <a:path w="26670" h="975359">
                  <a:moveTo>
                    <a:pt x="22859" y="209550"/>
                  </a:moveTo>
                  <a:lnTo>
                    <a:pt x="0" y="209550"/>
                  </a:lnTo>
                  <a:lnTo>
                    <a:pt x="0" y="213359"/>
                  </a:lnTo>
                  <a:lnTo>
                    <a:pt x="21590" y="213359"/>
                  </a:lnTo>
                  <a:lnTo>
                    <a:pt x="21589" y="210819"/>
                  </a:lnTo>
                  <a:lnTo>
                    <a:pt x="22859" y="210819"/>
                  </a:lnTo>
                  <a:lnTo>
                    <a:pt x="22859" y="209550"/>
                  </a:lnTo>
                  <a:close/>
                </a:path>
                <a:path w="26670" h="975359">
                  <a:moveTo>
                    <a:pt x="20320" y="213359"/>
                  </a:moveTo>
                  <a:lnTo>
                    <a:pt x="0" y="213359"/>
                  </a:lnTo>
                  <a:lnTo>
                    <a:pt x="0" y="215899"/>
                  </a:lnTo>
                  <a:lnTo>
                    <a:pt x="20320" y="215899"/>
                  </a:lnTo>
                  <a:lnTo>
                    <a:pt x="20320" y="213359"/>
                  </a:lnTo>
                  <a:close/>
                </a:path>
                <a:path w="26670" h="975359">
                  <a:moveTo>
                    <a:pt x="19050" y="215900"/>
                  </a:moveTo>
                  <a:lnTo>
                    <a:pt x="0" y="215900"/>
                  </a:lnTo>
                  <a:lnTo>
                    <a:pt x="0" y="222249"/>
                  </a:lnTo>
                  <a:lnTo>
                    <a:pt x="17779" y="222249"/>
                  </a:lnTo>
                  <a:lnTo>
                    <a:pt x="17779" y="218439"/>
                  </a:lnTo>
                  <a:lnTo>
                    <a:pt x="19050" y="218439"/>
                  </a:lnTo>
                  <a:lnTo>
                    <a:pt x="19050" y="215900"/>
                  </a:lnTo>
                  <a:close/>
                </a:path>
                <a:path w="26670" h="975359">
                  <a:moveTo>
                    <a:pt x="16510" y="222250"/>
                  </a:moveTo>
                  <a:lnTo>
                    <a:pt x="0" y="222250"/>
                  </a:lnTo>
                  <a:lnTo>
                    <a:pt x="0" y="226059"/>
                  </a:lnTo>
                  <a:lnTo>
                    <a:pt x="16509" y="226059"/>
                  </a:lnTo>
                  <a:lnTo>
                    <a:pt x="16510" y="222250"/>
                  </a:lnTo>
                  <a:close/>
                </a:path>
                <a:path w="26670" h="975359">
                  <a:moveTo>
                    <a:pt x="15239" y="226060"/>
                  </a:moveTo>
                  <a:lnTo>
                    <a:pt x="0" y="226060"/>
                  </a:lnTo>
                  <a:lnTo>
                    <a:pt x="0" y="232409"/>
                  </a:lnTo>
                  <a:lnTo>
                    <a:pt x="13970" y="232409"/>
                  </a:lnTo>
                  <a:lnTo>
                    <a:pt x="13970" y="228600"/>
                  </a:lnTo>
                  <a:lnTo>
                    <a:pt x="15239" y="228600"/>
                  </a:lnTo>
                  <a:lnTo>
                    <a:pt x="15239" y="226060"/>
                  </a:lnTo>
                  <a:close/>
                </a:path>
                <a:path w="26670" h="975359">
                  <a:moveTo>
                    <a:pt x="13970" y="232409"/>
                  </a:moveTo>
                  <a:lnTo>
                    <a:pt x="0" y="232409"/>
                  </a:lnTo>
                  <a:lnTo>
                    <a:pt x="0" y="234949"/>
                  </a:lnTo>
                  <a:lnTo>
                    <a:pt x="13970" y="234949"/>
                  </a:lnTo>
                  <a:lnTo>
                    <a:pt x="13970" y="232409"/>
                  </a:lnTo>
                  <a:close/>
                </a:path>
                <a:path w="26670" h="975359">
                  <a:moveTo>
                    <a:pt x="13970" y="234950"/>
                  </a:moveTo>
                  <a:lnTo>
                    <a:pt x="0" y="234950"/>
                  </a:lnTo>
                  <a:lnTo>
                    <a:pt x="0" y="273049"/>
                  </a:lnTo>
                  <a:lnTo>
                    <a:pt x="20320" y="273049"/>
                  </a:lnTo>
                  <a:lnTo>
                    <a:pt x="20320" y="271779"/>
                  </a:lnTo>
                  <a:lnTo>
                    <a:pt x="19050" y="271779"/>
                  </a:lnTo>
                  <a:lnTo>
                    <a:pt x="19050" y="269239"/>
                  </a:lnTo>
                  <a:lnTo>
                    <a:pt x="17779" y="269239"/>
                  </a:lnTo>
                  <a:lnTo>
                    <a:pt x="17779" y="266699"/>
                  </a:lnTo>
                  <a:lnTo>
                    <a:pt x="16510" y="266699"/>
                  </a:lnTo>
                  <a:lnTo>
                    <a:pt x="16510" y="262889"/>
                  </a:lnTo>
                  <a:lnTo>
                    <a:pt x="15240" y="262889"/>
                  </a:lnTo>
                  <a:lnTo>
                    <a:pt x="15240" y="257809"/>
                  </a:lnTo>
                  <a:lnTo>
                    <a:pt x="13970" y="257809"/>
                  </a:lnTo>
                  <a:lnTo>
                    <a:pt x="13970" y="252729"/>
                  </a:lnTo>
                  <a:lnTo>
                    <a:pt x="12700" y="252729"/>
                  </a:lnTo>
                  <a:lnTo>
                    <a:pt x="12699" y="236219"/>
                  </a:lnTo>
                  <a:lnTo>
                    <a:pt x="13970" y="236219"/>
                  </a:lnTo>
                  <a:lnTo>
                    <a:pt x="13970" y="234950"/>
                  </a:lnTo>
                  <a:close/>
                </a:path>
                <a:path w="26670" h="975359">
                  <a:moveTo>
                    <a:pt x="21590" y="273050"/>
                  </a:moveTo>
                  <a:lnTo>
                    <a:pt x="0" y="273050"/>
                  </a:lnTo>
                  <a:lnTo>
                    <a:pt x="0" y="276859"/>
                  </a:lnTo>
                  <a:lnTo>
                    <a:pt x="22860" y="276859"/>
                  </a:lnTo>
                  <a:lnTo>
                    <a:pt x="22860" y="274319"/>
                  </a:lnTo>
                  <a:lnTo>
                    <a:pt x="21590" y="274319"/>
                  </a:lnTo>
                  <a:lnTo>
                    <a:pt x="21590" y="273050"/>
                  </a:lnTo>
                  <a:close/>
                </a:path>
                <a:path w="26670" h="975359">
                  <a:moveTo>
                    <a:pt x="24129" y="276860"/>
                  </a:moveTo>
                  <a:lnTo>
                    <a:pt x="0" y="276860"/>
                  </a:lnTo>
                  <a:lnTo>
                    <a:pt x="0" y="279399"/>
                  </a:lnTo>
                  <a:lnTo>
                    <a:pt x="25400" y="279399"/>
                  </a:lnTo>
                  <a:lnTo>
                    <a:pt x="25400" y="278129"/>
                  </a:lnTo>
                  <a:lnTo>
                    <a:pt x="24129" y="278129"/>
                  </a:lnTo>
                  <a:lnTo>
                    <a:pt x="24129" y="276860"/>
                  </a:lnTo>
                  <a:close/>
                </a:path>
                <a:path w="26670" h="975359">
                  <a:moveTo>
                    <a:pt x="26670" y="279400"/>
                  </a:moveTo>
                  <a:lnTo>
                    <a:pt x="0" y="279400"/>
                  </a:lnTo>
                  <a:lnTo>
                    <a:pt x="0" y="283209"/>
                  </a:lnTo>
                  <a:lnTo>
                    <a:pt x="26670" y="283209"/>
                  </a:lnTo>
                  <a:lnTo>
                    <a:pt x="26670" y="279400"/>
                  </a:lnTo>
                  <a:close/>
                </a:path>
                <a:path w="26670" h="975359">
                  <a:moveTo>
                    <a:pt x="26670" y="283209"/>
                  </a:moveTo>
                  <a:lnTo>
                    <a:pt x="0" y="283209"/>
                  </a:lnTo>
                  <a:lnTo>
                    <a:pt x="0" y="292099"/>
                  </a:lnTo>
                  <a:lnTo>
                    <a:pt x="26670" y="292099"/>
                  </a:lnTo>
                  <a:lnTo>
                    <a:pt x="26670" y="283209"/>
                  </a:lnTo>
                  <a:close/>
                </a:path>
                <a:path w="26670" h="975359">
                  <a:moveTo>
                    <a:pt x="26670" y="292100"/>
                  </a:moveTo>
                  <a:lnTo>
                    <a:pt x="0" y="292100"/>
                  </a:lnTo>
                  <a:lnTo>
                    <a:pt x="0" y="295909"/>
                  </a:lnTo>
                  <a:lnTo>
                    <a:pt x="26670" y="295909"/>
                  </a:lnTo>
                  <a:lnTo>
                    <a:pt x="26670" y="292100"/>
                  </a:lnTo>
                  <a:close/>
                </a:path>
                <a:path w="26670" h="975359">
                  <a:moveTo>
                    <a:pt x="26670" y="295909"/>
                  </a:moveTo>
                  <a:lnTo>
                    <a:pt x="0" y="295909"/>
                  </a:lnTo>
                  <a:lnTo>
                    <a:pt x="0" y="302259"/>
                  </a:lnTo>
                  <a:lnTo>
                    <a:pt x="26670" y="302259"/>
                  </a:lnTo>
                  <a:lnTo>
                    <a:pt x="26670" y="295909"/>
                  </a:lnTo>
                  <a:close/>
                </a:path>
                <a:path w="26670" h="975359">
                  <a:moveTo>
                    <a:pt x="26670" y="302259"/>
                  </a:moveTo>
                  <a:lnTo>
                    <a:pt x="0" y="302259"/>
                  </a:lnTo>
                  <a:lnTo>
                    <a:pt x="0" y="304799"/>
                  </a:lnTo>
                  <a:lnTo>
                    <a:pt x="26670" y="304799"/>
                  </a:lnTo>
                  <a:lnTo>
                    <a:pt x="26670" y="302259"/>
                  </a:lnTo>
                  <a:close/>
                </a:path>
                <a:path w="26670" h="975359">
                  <a:moveTo>
                    <a:pt x="26670" y="304800"/>
                  </a:moveTo>
                  <a:lnTo>
                    <a:pt x="0" y="304800"/>
                  </a:lnTo>
                  <a:lnTo>
                    <a:pt x="0" y="308609"/>
                  </a:lnTo>
                  <a:lnTo>
                    <a:pt x="26670" y="308609"/>
                  </a:lnTo>
                  <a:lnTo>
                    <a:pt x="26670" y="304800"/>
                  </a:lnTo>
                  <a:close/>
                </a:path>
                <a:path w="26670" h="975359">
                  <a:moveTo>
                    <a:pt x="26670" y="308609"/>
                  </a:moveTo>
                  <a:lnTo>
                    <a:pt x="0" y="308609"/>
                  </a:lnTo>
                  <a:lnTo>
                    <a:pt x="0" y="311149"/>
                  </a:lnTo>
                  <a:lnTo>
                    <a:pt x="26670" y="311149"/>
                  </a:lnTo>
                  <a:lnTo>
                    <a:pt x="26670" y="308609"/>
                  </a:lnTo>
                  <a:close/>
                </a:path>
                <a:path w="26670" h="975359">
                  <a:moveTo>
                    <a:pt x="26670" y="311150"/>
                  </a:moveTo>
                  <a:lnTo>
                    <a:pt x="0" y="311150"/>
                  </a:lnTo>
                  <a:lnTo>
                    <a:pt x="0" y="314959"/>
                  </a:lnTo>
                  <a:lnTo>
                    <a:pt x="26670" y="314959"/>
                  </a:lnTo>
                  <a:lnTo>
                    <a:pt x="26670" y="311150"/>
                  </a:lnTo>
                  <a:close/>
                </a:path>
                <a:path w="26670" h="975359">
                  <a:moveTo>
                    <a:pt x="26670" y="314959"/>
                  </a:moveTo>
                  <a:lnTo>
                    <a:pt x="0" y="314959"/>
                  </a:lnTo>
                  <a:lnTo>
                    <a:pt x="0" y="317499"/>
                  </a:lnTo>
                  <a:lnTo>
                    <a:pt x="26670" y="317499"/>
                  </a:lnTo>
                  <a:lnTo>
                    <a:pt x="26670" y="314959"/>
                  </a:lnTo>
                  <a:close/>
                </a:path>
                <a:path w="26670" h="975359">
                  <a:moveTo>
                    <a:pt x="26670" y="317500"/>
                  </a:moveTo>
                  <a:lnTo>
                    <a:pt x="0" y="317500"/>
                  </a:lnTo>
                  <a:lnTo>
                    <a:pt x="0" y="323849"/>
                  </a:lnTo>
                  <a:lnTo>
                    <a:pt x="26670" y="323849"/>
                  </a:lnTo>
                  <a:lnTo>
                    <a:pt x="26670" y="317500"/>
                  </a:lnTo>
                  <a:close/>
                </a:path>
                <a:path w="26670" h="975359">
                  <a:moveTo>
                    <a:pt x="26670" y="323850"/>
                  </a:moveTo>
                  <a:lnTo>
                    <a:pt x="0" y="323850"/>
                  </a:lnTo>
                  <a:lnTo>
                    <a:pt x="0" y="327659"/>
                  </a:lnTo>
                  <a:lnTo>
                    <a:pt x="26670" y="327659"/>
                  </a:lnTo>
                  <a:lnTo>
                    <a:pt x="26670" y="323850"/>
                  </a:lnTo>
                  <a:close/>
                </a:path>
                <a:path w="26670" h="975359">
                  <a:moveTo>
                    <a:pt x="26670" y="327659"/>
                  </a:moveTo>
                  <a:lnTo>
                    <a:pt x="0" y="327659"/>
                  </a:lnTo>
                  <a:lnTo>
                    <a:pt x="0" y="330199"/>
                  </a:lnTo>
                  <a:lnTo>
                    <a:pt x="26670" y="330199"/>
                  </a:lnTo>
                  <a:lnTo>
                    <a:pt x="26670" y="327659"/>
                  </a:lnTo>
                  <a:close/>
                </a:path>
                <a:path w="26670" h="975359">
                  <a:moveTo>
                    <a:pt x="26670" y="330200"/>
                  </a:moveTo>
                  <a:lnTo>
                    <a:pt x="0" y="330200"/>
                  </a:lnTo>
                  <a:lnTo>
                    <a:pt x="0" y="334009"/>
                  </a:lnTo>
                  <a:lnTo>
                    <a:pt x="26670" y="334009"/>
                  </a:lnTo>
                  <a:lnTo>
                    <a:pt x="26670" y="330200"/>
                  </a:lnTo>
                  <a:close/>
                </a:path>
                <a:path w="26670" h="975359">
                  <a:moveTo>
                    <a:pt x="26670" y="334009"/>
                  </a:moveTo>
                  <a:lnTo>
                    <a:pt x="0" y="334009"/>
                  </a:lnTo>
                  <a:lnTo>
                    <a:pt x="0" y="336549"/>
                  </a:lnTo>
                  <a:lnTo>
                    <a:pt x="26670" y="336549"/>
                  </a:lnTo>
                  <a:lnTo>
                    <a:pt x="26670" y="334009"/>
                  </a:lnTo>
                  <a:close/>
                </a:path>
                <a:path w="26670" h="975359">
                  <a:moveTo>
                    <a:pt x="26670" y="336550"/>
                  </a:moveTo>
                  <a:lnTo>
                    <a:pt x="0" y="336550"/>
                  </a:lnTo>
                  <a:lnTo>
                    <a:pt x="0" y="340359"/>
                  </a:lnTo>
                  <a:lnTo>
                    <a:pt x="26670" y="340359"/>
                  </a:lnTo>
                  <a:lnTo>
                    <a:pt x="26670" y="336550"/>
                  </a:lnTo>
                  <a:close/>
                </a:path>
                <a:path w="26670" h="975359">
                  <a:moveTo>
                    <a:pt x="26670" y="340359"/>
                  </a:moveTo>
                  <a:lnTo>
                    <a:pt x="0" y="340359"/>
                  </a:lnTo>
                  <a:lnTo>
                    <a:pt x="0" y="342899"/>
                  </a:lnTo>
                  <a:lnTo>
                    <a:pt x="26670" y="342899"/>
                  </a:lnTo>
                  <a:lnTo>
                    <a:pt x="26670" y="340359"/>
                  </a:lnTo>
                  <a:close/>
                </a:path>
                <a:path w="26670" h="975359">
                  <a:moveTo>
                    <a:pt x="26670" y="342900"/>
                  </a:moveTo>
                  <a:lnTo>
                    <a:pt x="0" y="342900"/>
                  </a:lnTo>
                  <a:lnTo>
                    <a:pt x="0" y="346709"/>
                  </a:lnTo>
                  <a:lnTo>
                    <a:pt x="26670" y="346709"/>
                  </a:lnTo>
                  <a:lnTo>
                    <a:pt x="26670" y="342900"/>
                  </a:lnTo>
                  <a:close/>
                </a:path>
                <a:path w="26670" h="975359">
                  <a:moveTo>
                    <a:pt x="26670" y="346709"/>
                  </a:moveTo>
                  <a:lnTo>
                    <a:pt x="0" y="346709"/>
                  </a:lnTo>
                  <a:lnTo>
                    <a:pt x="0" y="349249"/>
                  </a:lnTo>
                  <a:lnTo>
                    <a:pt x="26670" y="349249"/>
                  </a:lnTo>
                  <a:lnTo>
                    <a:pt x="26670" y="346709"/>
                  </a:lnTo>
                  <a:close/>
                </a:path>
                <a:path w="26670" h="975359">
                  <a:moveTo>
                    <a:pt x="26670" y="349250"/>
                  </a:moveTo>
                  <a:lnTo>
                    <a:pt x="0" y="349250"/>
                  </a:lnTo>
                  <a:lnTo>
                    <a:pt x="0" y="353059"/>
                  </a:lnTo>
                  <a:lnTo>
                    <a:pt x="26670" y="353059"/>
                  </a:lnTo>
                  <a:lnTo>
                    <a:pt x="26670" y="349250"/>
                  </a:lnTo>
                  <a:close/>
                </a:path>
                <a:path w="26670" h="975359">
                  <a:moveTo>
                    <a:pt x="26670" y="353060"/>
                  </a:moveTo>
                  <a:lnTo>
                    <a:pt x="0" y="353060"/>
                  </a:lnTo>
                  <a:lnTo>
                    <a:pt x="0" y="355599"/>
                  </a:lnTo>
                  <a:lnTo>
                    <a:pt x="26670" y="355599"/>
                  </a:lnTo>
                  <a:lnTo>
                    <a:pt x="26670" y="353060"/>
                  </a:lnTo>
                  <a:close/>
                </a:path>
                <a:path w="26670" h="975359">
                  <a:moveTo>
                    <a:pt x="26670" y="355600"/>
                  </a:moveTo>
                  <a:lnTo>
                    <a:pt x="0" y="355600"/>
                  </a:lnTo>
                  <a:lnTo>
                    <a:pt x="0" y="359409"/>
                  </a:lnTo>
                  <a:lnTo>
                    <a:pt x="26670" y="359409"/>
                  </a:lnTo>
                  <a:lnTo>
                    <a:pt x="26670" y="355600"/>
                  </a:lnTo>
                  <a:close/>
                </a:path>
                <a:path w="26670" h="975359">
                  <a:moveTo>
                    <a:pt x="26670" y="359409"/>
                  </a:moveTo>
                  <a:lnTo>
                    <a:pt x="0" y="359409"/>
                  </a:lnTo>
                  <a:lnTo>
                    <a:pt x="0" y="368299"/>
                  </a:lnTo>
                  <a:lnTo>
                    <a:pt x="26670" y="368299"/>
                  </a:lnTo>
                  <a:lnTo>
                    <a:pt x="26670" y="359409"/>
                  </a:lnTo>
                  <a:close/>
                </a:path>
                <a:path w="26670" h="975359">
                  <a:moveTo>
                    <a:pt x="26670" y="368300"/>
                  </a:moveTo>
                  <a:lnTo>
                    <a:pt x="0" y="368300"/>
                  </a:lnTo>
                  <a:lnTo>
                    <a:pt x="0" y="372109"/>
                  </a:lnTo>
                  <a:lnTo>
                    <a:pt x="26670" y="372109"/>
                  </a:lnTo>
                  <a:lnTo>
                    <a:pt x="26670" y="368300"/>
                  </a:lnTo>
                  <a:close/>
                </a:path>
                <a:path w="26670" h="975359">
                  <a:moveTo>
                    <a:pt x="26670" y="372109"/>
                  </a:moveTo>
                  <a:lnTo>
                    <a:pt x="0" y="372109"/>
                  </a:lnTo>
                  <a:lnTo>
                    <a:pt x="0" y="374649"/>
                  </a:lnTo>
                  <a:lnTo>
                    <a:pt x="26670" y="374649"/>
                  </a:lnTo>
                  <a:lnTo>
                    <a:pt x="26670" y="372109"/>
                  </a:lnTo>
                  <a:close/>
                </a:path>
                <a:path w="26670" h="975359">
                  <a:moveTo>
                    <a:pt x="26670" y="374650"/>
                  </a:moveTo>
                  <a:lnTo>
                    <a:pt x="0" y="374650"/>
                  </a:lnTo>
                  <a:lnTo>
                    <a:pt x="0" y="378459"/>
                  </a:lnTo>
                  <a:lnTo>
                    <a:pt x="26670" y="378459"/>
                  </a:lnTo>
                  <a:lnTo>
                    <a:pt x="26670" y="374650"/>
                  </a:lnTo>
                  <a:close/>
                </a:path>
                <a:path w="26670" h="975359">
                  <a:moveTo>
                    <a:pt x="26670" y="378460"/>
                  </a:moveTo>
                  <a:lnTo>
                    <a:pt x="0" y="378460"/>
                  </a:lnTo>
                  <a:lnTo>
                    <a:pt x="0" y="380999"/>
                  </a:lnTo>
                  <a:lnTo>
                    <a:pt x="26670" y="380999"/>
                  </a:lnTo>
                  <a:lnTo>
                    <a:pt x="26670" y="378460"/>
                  </a:lnTo>
                  <a:close/>
                </a:path>
                <a:path w="26670" h="975359">
                  <a:moveTo>
                    <a:pt x="26670" y="381000"/>
                  </a:moveTo>
                  <a:lnTo>
                    <a:pt x="0" y="381000"/>
                  </a:lnTo>
                  <a:lnTo>
                    <a:pt x="0" y="384809"/>
                  </a:lnTo>
                  <a:lnTo>
                    <a:pt x="26670" y="384809"/>
                  </a:lnTo>
                  <a:lnTo>
                    <a:pt x="26670" y="381000"/>
                  </a:lnTo>
                  <a:close/>
                </a:path>
                <a:path w="26670" h="975359">
                  <a:moveTo>
                    <a:pt x="26670" y="384810"/>
                  </a:moveTo>
                  <a:lnTo>
                    <a:pt x="0" y="384810"/>
                  </a:lnTo>
                  <a:lnTo>
                    <a:pt x="0" y="393699"/>
                  </a:lnTo>
                  <a:lnTo>
                    <a:pt x="26670" y="393699"/>
                  </a:lnTo>
                  <a:lnTo>
                    <a:pt x="26670" y="384810"/>
                  </a:lnTo>
                  <a:close/>
                </a:path>
                <a:path w="26670" h="975359">
                  <a:moveTo>
                    <a:pt x="26670" y="393700"/>
                  </a:moveTo>
                  <a:lnTo>
                    <a:pt x="0" y="393700"/>
                  </a:lnTo>
                  <a:lnTo>
                    <a:pt x="0" y="397509"/>
                  </a:lnTo>
                  <a:lnTo>
                    <a:pt x="26670" y="397509"/>
                  </a:lnTo>
                  <a:lnTo>
                    <a:pt x="26670" y="393700"/>
                  </a:lnTo>
                  <a:close/>
                </a:path>
                <a:path w="26670" h="975359">
                  <a:moveTo>
                    <a:pt x="26670" y="397509"/>
                  </a:moveTo>
                  <a:lnTo>
                    <a:pt x="0" y="397509"/>
                  </a:lnTo>
                  <a:lnTo>
                    <a:pt x="0" y="400049"/>
                  </a:lnTo>
                  <a:lnTo>
                    <a:pt x="26670" y="400049"/>
                  </a:lnTo>
                  <a:lnTo>
                    <a:pt x="26670" y="397509"/>
                  </a:lnTo>
                  <a:close/>
                </a:path>
                <a:path w="26670" h="975359">
                  <a:moveTo>
                    <a:pt x="26670" y="400050"/>
                  </a:moveTo>
                  <a:lnTo>
                    <a:pt x="0" y="400050"/>
                  </a:lnTo>
                  <a:lnTo>
                    <a:pt x="0" y="403859"/>
                  </a:lnTo>
                  <a:lnTo>
                    <a:pt x="26670" y="403859"/>
                  </a:lnTo>
                  <a:lnTo>
                    <a:pt x="26670" y="400050"/>
                  </a:lnTo>
                  <a:close/>
                </a:path>
                <a:path w="26670" h="975359">
                  <a:moveTo>
                    <a:pt x="26670" y="403860"/>
                  </a:moveTo>
                  <a:lnTo>
                    <a:pt x="0" y="403860"/>
                  </a:lnTo>
                  <a:lnTo>
                    <a:pt x="0" y="406399"/>
                  </a:lnTo>
                  <a:lnTo>
                    <a:pt x="26670" y="406399"/>
                  </a:lnTo>
                  <a:lnTo>
                    <a:pt x="26670" y="403860"/>
                  </a:lnTo>
                  <a:close/>
                </a:path>
                <a:path w="26670" h="975359">
                  <a:moveTo>
                    <a:pt x="26670" y="406400"/>
                  </a:moveTo>
                  <a:lnTo>
                    <a:pt x="0" y="406400"/>
                  </a:lnTo>
                  <a:lnTo>
                    <a:pt x="0" y="410209"/>
                  </a:lnTo>
                  <a:lnTo>
                    <a:pt x="26670" y="410209"/>
                  </a:lnTo>
                  <a:lnTo>
                    <a:pt x="26670" y="406400"/>
                  </a:lnTo>
                  <a:close/>
                </a:path>
                <a:path w="26670" h="975359">
                  <a:moveTo>
                    <a:pt x="26670" y="410209"/>
                  </a:moveTo>
                  <a:lnTo>
                    <a:pt x="0" y="410209"/>
                  </a:lnTo>
                  <a:lnTo>
                    <a:pt x="0" y="412749"/>
                  </a:lnTo>
                  <a:lnTo>
                    <a:pt x="26670" y="412749"/>
                  </a:lnTo>
                  <a:lnTo>
                    <a:pt x="26670" y="410209"/>
                  </a:lnTo>
                  <a:close/>
                </a:path>
                <a:path w="26670" h="975359">
                  <a:moveTo>
                    <a:pt x="26670" y="412750"/>
                  </a:moveTo>
                  <a:lnTo>
                    <a:pt x="0" y="412750"/>
                  </a:lnTo>
                  <a:lnTo>
                    <a:pt x="0" y="416559"/>
                  </a:lnTo>
                  <a:lnTo>
                    <a:pt x="26670" y="416559"/>
                  </a:lnTo>
                  <a:lnTo>
                    <a:pt x="26670" y="412750"/>
                  </a:lnTo>
                  <a:close/>
                </a:path>
                <a:path w="26670" h="975359">
                  <a:moveTo>
                    <a:pt x="26670" y="416560"/>
                  </a:moveTo>
                  <a:lnTo>
                    <a:pt x="0" y="416560"/>
                  </a:lnTo>
                  <a:lnTo>
                    <a:pt x="0" y="419099"/>
                  </a:lnTo>
                  <a:lnTo>
                    <a:pt x="26670" y="419099"/>
                  </a:lnTo>
                  <a:lnTo>
                    <a:pt x="26670" y="416560"/>
                  </a:lnTo>
                  <a:close/>
                </a:path>
                <a:path w="26670" h="975359">
                  <a:moveTo>
                    <a:pt x="26670" y="419100"/>
                  </a:moveTo>
                  <a:lnTo>
                    <a:pt x="0" y="419100"/>
                  </a:lnTo>
                  <a:lnTo>
                    <a:pt x="0" y="425449"/>
                  </a:lnTo>
                  <a:lnTo>
                    <a:pt x="26670" y="425449"/>
                  </a:lnTo>
                  <a:lnTo>
                    <a:pt x="26670" y="419100"/>
                  </a:lnTo>
                  <a:close/>
                </a:path>
                <a:path w="26670" h="975359">
                  <a:moveTo>
                    <a:pt x="26670" y="425450"/>
                  </a:moveTo>
                  <a:lnTo>
                    <a:pt x="0" y="425450"/>
                  </a:lnTo>
                  <a:lnTo>
                    <a:pt x="0" y="435609"/>
                  </a:lnTo>
                  <a:lnTo>
                    <a:pt x="26670" y="435609"/>
                  </a:lnTo>
                  <a:lnTo>
                    <a:pt x="26670" y="425450"/>
                  </a:lnTo>
                  <a:close/>
                </a:path>
                <a:path w="26670" h="975359">
                  <a:moveTo>
                    <a:pt x="26670" y="435610"/>
                  </a:moveTo>
                  <a:lnTo>
                    <a:pt x="0" y="435610"/>
                  </a:lnTo>
                  <a:lnTo>
                    <a:pt x="0" y="438149"/>
                  </a:lnTo>
                  <a:lnTo>
                    <a:pt x="26670" y="438149"/>
                  </a:lnTo>
                  <a:lnTo>
                    <a:pt x="26670" y="435610"/>
                  </a:lnTo>
                  <a:close/>
                </a:path>
                <a:path w="26670" h="975359">
                  <a:moveTo>
                    <a:pt x="26670" y="438150"/>
                  </a:moveTo>
                  <a:lnTo>
                    <a:pt x="0" y="438150"/>
                  </a:lnTo>
                  <a:lnTo>
                    <a:pt x="0" y="441959"/>
                  </a:lnTo>
                  <a:lnTo>
                    <a:pt x="26670" y="441959"/>
                  </a:lnTo>
                  <a:lnTo>
                    <a:pt x="26670" y="438150"/>
                  </a:lnTo>
                  <a:close/>
                </a:path>
                <a:path w="26670" h="975359">
                  <a:moveTo>
                    <a:pt x="26670" y="441960"/>
                  </a:moveTo>
                  <a:lnTo>
                    <a:pt x="0" y="441960"/>
                  </a:lnTo>
                  <a:lnTo>
                    <a:pt x="0" y="444499"/>
                  </a:lnTo>
                  <a:lnTo>
                    <a:pt x="26670" y="444499"/>
                  </a:lnTo>
                  <a:lnTo>
                    <a:pt x="26670" y="441960"/>
                  </a:lnTo>
                  <a:close/>
                </a:path>
                <a:path w="26670" h="975359">
                  <a:moveTo>
                    <a:pt x="26670" y="444500"/>
                  </a:moveTo>
                  <a:lnTo>
                    <a:pt x="0" y="444500"/>
                  </a:lnTo>
                  <a:lnTo>
                    <a:pt x="0" y="448309"/>
                  </a:lnTo>
                  <a:lnTo>
                    <a:pt x="26670" y="448309"/>
                  </a:lnTo>
                  <a:lnTo>
                    <a:pt x="26670" y="444500"/>
                  </a:lnTo>
                  <a:close/>
                </a:path>
                <a:path w="26670" h="975359">
                  <a:moveTo>
                    <a:pt x="26670" y="448310"/>
                  </a:moveTo>
                  <a:lnTo>
                    <a:pt x="0" y="448310"/>
                  </a:lnTo>
                  <a:lnTo>
                    <a:pt x="0" y="450849"/>
                  </a:lnTo>
                  <a:lnTo>
                    <a:pt x="26670" y="450849"/>
                  </a:lnTo>
                  <a:lnTo>
                    <a:pt x="26670" y="448310"/>
                  </a:lnTo>
                  <a:close/>
                </a:path>
                <a:path w="26670" h="975359">
                  <a:moveTo>
                    <a:pt x="26670" y="450850"/>
                  </a:moveTo>
                  <a:lnTo>
                    <a:pt x="0" y="450850"/>
                  </a:lnTo>
                  <a:lnTo>
                    <a:pt x="0" y="454659"/>
                  </a:lnTo>
                  <a:lnTo>
                    <a:pt x="26670" y="454659"/>
                  </a:lnTo>
                  <a:lnTo>
                    <a:pt x="26670" y="450850"/>
                  </a:lnTo>
                  <a:close/>
                </a:path>
                <a:path w="26670" h="975359">
                  <a:moveTo>
                    <a:pt x="26670" y="454659"/>
                  </a:moveTo>
                  <a:lnTo>
                    <a:pt x="0" y="454659"/>
                  </a:lnTo>
                  <a:lnTo>
                    <a:pt x="0" y="461009"/>
                  </a:lnTo>
                  <a:lnTo>
                    <a:pt x="26670" y="461009"/>
                  </a:lnTo>
                  <a:lnTo>
                    <a:pt x="26670" y="454659"/>
                  </a:lnTo>
                  <a:close/>
                </a:path>
                <a:path w="26670" h="975359">
                  <a:moveTo>
                    <a:pt x="26670" y="461009"/>
                  </a:moveTo>
                  <a:lnTo>
                    <a:pt x="0" y="461009"/>
                  </a:lnTo>
                  <a:lnTo>
                    <a:pt x="0" y="463549"/>
                  </a:lnTo>
                  <a:lnTo>
                    <a:pt x="26670" y="463549"/>
                  </a:lnTo>
                  <a:lnTo>
                    <a:pt x="26670" y="461009"/>
                  </a:lnTo>
                  <a:close/>
                </a:path>
                <a:path w="26670" h="975359">
                  <a:moveTo>
                    <a:pt x="26670" y="463550"/>
                  </a:moveTo>
                  <a:lnTo>
                    <a:pt x="0" y="463550"/>
                  </a:lnTo>
                  <a:lnTo>
                    <a:pt x="0" y="469899"/>
                  </a:lnTo>
                  <a:lnTo>
                    <a:pt x="26670" y="469899"/>
                  </a:lnTo>
                  <a:lnTo>
                    <a:pt x="26670" y="463550"/>
                  </a:lnTo>
                  <a:close/>
                </a:path>
                <a:path w="26670" h="975359">
                  <a:moveTo>
                    <a:pt x="26670" y="469900"/>
                  </a:moveTo>
                  <a:lnTo>
                    <a:pt x="0" y="469900"/>
                  </a:lnTo>
                  <a:lnTo>
                    <a:pt x="0" y="476249"/>
                  </a:lnTo>
                  <a:lnTo>
                    <a:pt x="26670" y="476249"/>
                  </a:lnTo>
                  <a:lnTo>
                    <a:pt x="26670" y="469900"/>
                  </a:lnTo>
                  <a:close/>
                </a:path>
                <a:path w="26670" h="975359">
                  <a:moveTo>
                    <a:pt x="26670" y="476250"/>
                  </a:moveTo>
                  <a:lnTo>
                    <a:pt x="0" y="476250"/>
                  </a:lnTo>
                  <a:lnTo>
                    <a:pt x="0" y="482599"/>
                  </a:lnTo>
                  <a:lnTo>
                    <a:pt x="26670" y="482599"/>
                  </a:lnTo>
                  <a:lnTo>
                    <a:pt x="26670" y="476250"/>
                  </a:lnTo>
                  <a:close/>
                </a:path>
                <a:path w="26670" h="975359">
                  <a:moveTo>
                    <a:pt x="26670" y="482600"/>
                  </a:moveTo>
                  <a:lnTo>
                    <a:pt x="0" y="482600"/>
                  </a:lnTo>
                  <a:lnTo>
                    <a:pt x="0" y="486409"/>
                  </a:lnTo>
                  <a:lnTo>
                    <a:pt x="26670" y="486409"/>
                  </a:lnTo>
                  <a:lnTo>
                    <a:pt x="26670" y="482600"/>
                  </a:lnTo>
                  <a:close/>
                </a:path>
                <a:path w="26670" h="975359">
                  <a:moveTo>
                    <a:pt x="26670" y="486409"/>
                  </a:moveTo>
                  <a:lnTo>
                    <a:pt x="0" y="486409"/>
                  </a:lnTo>
                  <a:lnTo>
                    <a:pt x="0" y="488949"/>
                  </a:lnTo>
                  <a:lnTo>
                    <a:pt x="26670" y="488949"/>
                  </a:lnTo>
                  <a:lnTo>
                    <a:pt x="26670" y="486409"/>
                  </a:lnTo>
                  <a:close/>
                </a:path>
                <a:path w="26670" h="975359">
                  <a:moveTo>
                    <a:pt x="26670" y="488950"/>
                  </a:moveTo>
                  <a:lnTo>
                    <a:pt x="0" y="488950"/>
                  </a:lnTo>
                  <a:lnTo>
                    <a:pt x="0" y="492759"/>
                  </a:lnTo>
                  <a:lnTo>
                    <a:pt x="26670" y="492759"/>
                  </a:lnTo>
                  <a:lnTo>
                    <a:pt x="26670" y="488950"/>
                  </a:lnTo>
                  <a:close/>
                </a:path>
                <a:path w="26670" h="975359">
                  <a:moveTo>
                    <a:pt x="26670" y="492759"/>
                  </a:moveTo>
                  <a:lnTo>
                    <a:pt x="0" y="492759"/>
                  </a:lnTo>
                  <a:lnTo>
                    <a:pt x="0" y="495299"/>
                  </a:lnTo>
                  <a:lnTo>
                    <a:pt x="26670" y="495299"/>
                  </a:lnTo>
                  <a:lnTo>
                    <a:pt x="26670" y="492759"/>
                  </a:lnTo>
                  <a:close/>
                </a:path>
                <a:path w="26670" h="975359">
                  <a:moveTo>
                    <a:pt x="26670" y="552449"/>
                  </a:moveTo>
                  <a:lnTo>
                    <a:pt x="20320" y="552449"/>
                  </a:lnTo>
                  <a:lnTo>
                    <a:pt x="20320" y="554989"/>
                  </a:lnTo>
                  <a:lnTo>
                    <a:pt x="24129" y="554989"/>
                  </a:lnTo>
                  <a:lnTo>
                    <a:pt x="24129" y="556259"/>
                  </a:lnTo>
                  <a:lnTo>
                    <a:pt x="26670" y="556259"/>
                  </a:lnTo>
                  <a:lnTo>
                    <a:pt x="26670" y="552449"/>
                  </a:lnTo>
                  <a:close/>
                </a:path>
                <a:path w="26670" h="975359">
                  <a:moveTo>
                    <a:pt x="15239" y="551179"/>
                  </a:moveTo>
                  <a:lnTo>
                    <a:pt x="8889" y="551179"/>
                  </a:lnTo>
                  <a:lnTo>
                    <a:pt x="8889" y="552449"/>
                  </a:lnTo>
                  <a:lnTo>
                    <a:pt x="15239" y="552449"/>
                  </a:lnTo>
                  <a:lnTo>
                    <a:pt x="15239" y="551179"/>
                  </a:lnTo>
                  <a:close/>
                </a:path>
                <a:path w="26670" h="975359">
                  <a:moveTo>
                    <a:pt x="26670" y="546099"/>
                  </a:moveTo>
                  <a:lnTo>
                    <a:pt x="0" y="546099"/>
                  </a:lnTo>
                  <a:lnTo>
                    <a:pt x="0" y="548639"/>
                  </a:lnTo>
                  <a:lnTo>
                    <a:pt x="2539" y="548639"/>
                  </a:lnTo>
                  <a:lnTo>
                    <a:pt x="2539" y="549909"/>
                  </a:lnTo>
                  <a:lnTo>
                    <a:pt x="6350" y="549909"/>
                  </a:lnTo>
                  <a:lnTo>
                    <a:pt x="6350" y="551179"/>
                  </a:lnTo>
                  <a:lnTo>
                    <a:pt x="26670" y="551179"/>
                  </a:lnTo>
                  <a:lnTo>
                    <a:pt x="26670" y="546099"/>
                  </a:lnTo>
                  <a:close/>
                </a:path>
                <a:path w="26670" h="975359">
                  <a:moveTo>
                    <a:pt x="26670" y="539749"/>
                  </a:moveTo>
                  <a:lnTo>
                    <a:pt x="0" y="539749"/>
                  </a:lnTo>
                  <a:lnTo>
                    <a:pt x="0" y="544829"/>
                  </a:lnTo>
                  <a:lnTo>
                    <a:pt x="26670" y="544829"/>
                  </a:lnTo>
                  <a:lnTo>
                    <a:pt x="26670" y="539749"/>
                  </a:lnTo>
                  <a:close/>
                </a:path>
                <a:path w="26670" h="975359">
                  <a:moveTo>
                    <a:pt x="26670" y="533399"/>
                  </a:moveTo>
                  <a:lnTo>
                    <a:pt x="0" y="533399"/>
                  </a:lnTo>
                  <a:lnTo>
                    <a:pt x="0" y="538479"/>
                  </a:lnTo>
                  <a:lnTo>
                    <a:pt x="26670" y="538479"/>
                  </a:lnTo>
                  <a:lnTo>
                    <a:pt x="26670" y="533399"/>
                  </a:lnTo>
                  <a:close/>
                </a:path>
                <a:path w="26670" h="975359">
                  <a:moveTo>
                    <a:pt x="26670" y="527049"/>
                  </a:moveTo>
                  <a:lnTo>
                    <a:pt x="0" y="527049"/>
                  </a:lnTo>
                  <a:lnTo>
                    <a:pt x="0" y="532129"/>
                  </a:lnTo>
                  <a:lnTo>
                    <a:pt x="26670" y="532129"/>
                  </a:lnTo>
                  <a:lnTo>
                    <a:pt x="26670" y="527049"/>
                  </a:lnTo>
                  <a:close/>
                </a:path>
                <a:path w="26670" h="975359">
                  <a:moveTo>
                    <a:pt x="26670" y="520699"/>
                  </a:moveTo>
                  <a:lnTo>
                    <a:pt x="0" y="520699"/>
                  </a:lnTo>
                  <a:lnTo>
                    <a:pt x="0" y="525779"/>
                  </a:lnTo>
                  <a:lnTo>
                    <a:pt x="26670" y="525779"/>
                  </a:lnTo>
                  <a:lnTo>
                    <a:pt x="26670" y="520699"/>
                  </a:lnTo>
                  <a:close/>
                </a:path>
                <a:path w="26670" h="975359">
                  <a:moveTo>
                    <a:pt x="26670" y="514349"/>
                  </a:moveTo>
                  <a:lnTo>
                    <a:pt x="0" y="514349"/>
                  </a:lnTo>
                  <a:lnTo>
                    <a:pt x="0" y="519429"/>
                  </a:lnTo>
                  <a:lnTo>
                    <a:pt x="26670" y="519429"/>
                  </a:lnTo>
                  <a:lnTo>
                    <a:pt x="26670" y="514349"/>
                  </a:lnTo>
                  <a:close/>
                </a:path>
                <a:path w="26670" h="975359">
                  <a:moveTo>
                    <a:pt x="26670" y="507999"/>
                  </a:moveTo>
                  <a:lnTo>
                    <a:pt x="0" y="507999"/>
                  </a:lnTo>
                  <a:lnTo>
                    <a:pt x="0" y="513079"/>
                  </a:lnTo>
                  <a:lnTo>
                    <a:pt x="26670" y="513079"/>
                  </a:lnTo>
                  <a:lnTo>
                    <a:pt x="26670" y="507999"/>
                  </a:lnTo>
                  <a:close/>
                </a:path>
                <a:path w="26670" h="975359">
                  <a:moveTo>
                    <a:pt x="26670" y="501649"/>
                  </a:moveTo>
                  <a:lnTo>
                    <a:pt x="0" y="501649"/>
                  </a:lnTo>
                  <a:lnTo>
                    <a:pt x="0" y="506729"/>
                  </a:lnTo>
                  <a:lnTo>
                    <a:pt x="26670" y="506729"/>
                  </a:lnTo>
                  <a:lnTo>
                    <a:pt x="26670" y="501649"/>
                  </a:lnTo>
                  <a:close/>
                </a:path>
                <a:path w="26670" h="975359">
                  <a:moveTo>
                    <a:pt x="26670" y="496569"/>
                  </a:moveTo>
                  <a:lnTo>
                    <a:pt x="0" y="496569"/>
                  </a:lnTo>
                  <a:lnTo>
                    <a:pt x="0" y="500379"/>
                  </a:lnTo>
                  <a:lnTo>
                    <a:pt x="26670" y="500379"/>
                  </a:lnTo>
                  <a:lnTo>
                    <a:pt x="26670" y="496569"/>
                  </a:lnTo>
                  <a:close/>
                </a:path>
                <a:path w="26670" h="975359">
                  <a:moveTo>
                    <a:pt x="26670" y="972819"/>
                  </a:moveTo>
                  <a:lnTo>
                    <a:pt x="20320" y="972819"/>
                  </a:lnTo>
                  <a:lnTo>
                    <a:pt x="20320" y="975359"/>
                  </a:lnTo>
                  <a:lnTo>
                    <a:pt x="26670" y="975359"/>
                  </a:lnTo>
                  <a:lnTo>
                    <a:pt x="26670" y="972819"/>
                  </a:lnTo>
                  <a:close/>
                </a:path>
                <a:path w="26670" h="975359">
                  <a:moveTo>
                    <a:pt x="26670" y="970279"/>
                  </a:moveTo>
                  <a:lnTo>
                    <a:pt x="5079" y="970279"/>
                  </a:lnTo>
                  <a:lnTo>
                    <a:pt x="5079" y="972819"/>
                  </a:lnTo>
                  <a:lnTo>
                    <a:pt x="12700" y="972819"/>
                  </a:lnTo>
                  <a:lnTo>
                    <a:pt x="12700" y="971549"/>
                  </a:lnTo>
                  <a:lnTo>
                    <a:pt x="26670" y="971549"/>
                  </a:lnTo>
                  <a:lnTo>
                    <a:pt x="26670" y="970279"/>
                  </a:lnTo>
                  <a:close/>
                </a:path>
                <a:path w="26670" h="975359">
                  <a:moveTo>
                    <a:pt x="26670" y="966469"/>
                  </a:moveTo>
                  <a:lnTo>
                    <a:pt x="0" y="966469"/>
                  </a:lnTo>
                  <a:lnTo>
                    <a:pt x="0" y="969009"/>
                  </a:lnTo>
                  <a:lnTo>
                    <a:pt x="26670" y="969009"/>
                  </a:lnTo>
                  <a:lnTo>
                    <a:pt x="26670" y="966469"/>
                  </a:lnTo>
                  <a:close/>
                </a:path>
                <a:path w="26670" h="975359">
                  <a:moveTo>
                    <a:pt x="26670" y="963929"/>
                  </a:moveTo>
                  <a:lnTo>
                    <a:pt x="0" y="963929"/>
                  </a:lnTo>
                  <a:lnTo>
                    <a:pt x="0" y="965199"/>
                  </a:lnTo>
                  <a:lnTo>
                    <a:pt x="26670" y="965199"/>
                  </a:lnTo>
                  <a:lnTo>
                    <a:pt x="26670" y="963929"/>
                  </a:lnTo>
                  <a:close/>
                </a:path>
                <a:path w="26670" h="975359">
                  <a:moveTo>
                    <a:pt x="26670" y="960119"/>
                  </a:moveTo>
                  <a:lnTo>
                    <a:pt x="0" y="960119"/>
                  </a:lnTo>
                  <a:lnTo>
                    <a:pt x="0" y="962659"/>
                  </a:lnTo>
                  <a:lnTo>
                    <a:pt x="26670" y="962659"/>
                  </a:lnTo>
                  <a:lnTo>
                    <a:pt x="26670" y="960119"/>
                  </a:lnTo>
                  <a:close/>
                </a:path>
                <a:path w="26670" h="975359">
                  <a:moveTo>
                    <a:pt x="26670" y="957579"/>
                  </a:moveTo>
                  <a:lnTo>
                    <a:pt x="0" y="957579"/>
                  </a:lnTo>
                  <a:lnTo>
                    <a:pt x="0" y="958849"/>
                  </a:lnTo>
                  <a:lnTo>
                    <a:pt x="26670" y="958849"/>
                  </a:lnTo>
                  <a:lnTo>
                    <a:pt x="26670" y="957579"/>
                  </a:lnTo>
                  <a:close/>
                </a:path>
                <a:path w="26670" h="975359">
                  <a:moveTo>
                    <a:pt x="26670" y="953769"/>
                  </a:moveTo>
                  <a:lnTo>
                    <a:pt x="0" y="953769"/>
                  </a:lnTo>
                  <a:lnTo>
                    <a:pt x="0" y="956309"/>
                  </a:lnTo>
                  <a:lnTo>
                    <a:pt x="26670" y="956309"/>
                  </a:lnTo>
                  <a:lnTo>
                    <a:pt x="26670" y="953769"/>
                  </a:lnTo>
                  <a:close/>
                </a:path>
                <a:path w="26670" h="975359">
                  <a:moveTo>
                    <a:pt x="26670" y="951229"/>
                  </a:moveTo>
                  <a:lnTo>
                    <a:pt x="0" y="951229"/>
                  </a:lnTo>
                  <a:lnTo>
                    <a:pt x="0" y="952499"/>
                  </a:lnTo>
                  <a:lnTo>
                    <a:pt x="26670" y="952499"/>
                  </a:lnTo>
                  <a:lnTo>
                    <a:pt x="26670" y="951229"/>
                  </a:lnTo>
                  <a:close/>
                </a:path>
                <a:path w="26670" h="975359">
                  <a:moveTo>
                    <a:pt x="26670" y="947419"/>
                  </a:moveTo>
                  <a:lnTo>
                    <a:pt x="0" y="947419"/>
                  </a:lnTo>
                  <a:lnTo>
                    <a:pt x="0" y="949959"/>
                  </a:lnTo>
                  <a:lnTo>
                    <a:pt x="26670" y="949959"/>
                  </a:lnTo>
                  <a:lnTo>
                    <a:pt x="26670" y="947419"/>
                  </a:lnTo>
                  <a:close/>
                </a:path>
                <a:path w="26670" h="975359">
                  <a:moveTo>
                    <a:pt x="26670" y="944879"/>
                  </a:moveTo>
                  <a:lnTo>
                    <a:pt x="0" y="944879"/>
                  </a:lnTo>
                  <a:lnTo>
                    <a:pt x="0" y="946150"/>
                  </a:lnTo>
                  <a:lnTo>
                    <a:pt x="26670" y="946150"/>
                  </a:lnTo>
                  <a:lnTo>
                    <a:pt x="26670" y="944879"/>
                  </a:lnTo>
                  <a:close/>
                </a:path>
                <a:path w="26670" h="975359">
                  <a:moveTo>
                    <a:pt x="26670" y="941069"/>
                  </a:moveTo>
                  <a:lnTo>
                    <a:pt x="0" y="941069"/>
                  </a:lnTo>
                  <a:lnTo>
                    <a:pt x="0" y="943609"/>
                  </a:lnTo>
                  <a:lnTo>
                    <a:pt x="26670" y="943609"/>
                  </a:lnTo>
                  <a:lnTo>
                    <a:pt x="26670" y="941069"/>
                  </a:lnTo>
                  <a:close/>
                </a:path>
                <a:path w="26670" h="975359">
                  <a:moveTo>
                    <a:pt x="26670" y="938529"/>
                  </a:moveTo>
                  <a:lnTo>
                    <a:pt x="0" y="938529"/>
                  </a:lnTo>
                  <a:lnTo>
                    <a:pt x="0" y="939799"/>
                  </a:lnTo>
                  <a:lnTo>
                    <a:pt x="26670" y="939799"/>
                  </a:lnTo>
                  <a:lnTo>
                    <a:pt x="26670" y="938529"/>
                  </a:lnTo>
                  <a:close/>
                </a:path>
                <a:path w="26670" h="975359">
                  <a:moveTo>
                    <a:pt x="26670" y="934719"/>
                  </a:moveTo>
                  <a:lnTo>
                    <a:pt x="0" y="934719"/>
                  </a:lnTo>
                  <a:lnTo>
                    <a:pt x="0" y="937259"/>
                  </a:lnTo>
                  <a:lnTo>
                    <a:pt x="26670" y="937259"/>
                  </a:lnTo>
                  <a:lnTo>
                    <a:pt x="26670" y="934719"/>
                  </a:lnTo>
                  <a:close/>
                </a:path>
                <a:path w="26670" h="975359">
                  <a:moveTo>
                    <a:pt x="26670" y="932179"/>
                  </a:moveTo>
                  <a:lnTo>
                    <a:pt x="0" y="932179"/>
                  </a:lnTo>
                  <a:lnTo>
                    <a:pt x="0" y="933449"/>
                  </a:lnTo>
                  <a:lnTo>
                    <a:pt x="26670" y="933449"/>
                  </a:lnTo>
                  <a:lnTo>
                    <a:pt x="26670" y="932179"/>
                  </a:lnTo>
                  <a:close/>
                </a:path>
                <a:path w="26670" h="975359">
                  <a:moveTo>
                    <a:pt x="26670" y="928369"/>
                  </a:moveTo>
                  <a:lnTo>
                    <a:pt x="0" y="928369"/>
                  </a:lnTo>
                  <a:lnTo>
                    <a:pt x="0" y="930909"/>
                  </a:lnTo>
                  <a:lnTo>
                    <a:pt x="26670" y="930909"/>
                  </a:lnTo>
                  <a:lnTo>
                    <a:pt x="26670" y="928369"/>
                  </a:lnTo>
                  <a:close/>
                </a:path>
                <a:path w="26670" h="975359">
                  <a:moveTo>
                    <a:pt x="26670" y="925829"/>
                  </a:moveTo>
                  <a:lnTo>
                    <a:pt x="0" y="925829"/>
                  </a:lnTo>
                  <a:lnTo>
                    <a:pt x="0" y="927099"/>
                  </a:lnTo>
                  <a:lnTo>
                    <a:pt x="26670" y="927099"/>
                  </a:lnTo>
                  <a:lnTo>
                    <a:pt x="26670" y="925829"/>
                  </a:lnTo>
                  <a:close/>
                </a:path>
                <a:path w="26670" h="975359">
                  <a:moveTo>
                    <a:pt x="26670" y="922019"/>
                  </a:moveTo>
                  <a:lnTo>
                    <a:pt x="0" y="922019"/>
                  </a:lnTo>
                  <a:lnTo>
                    <a:pt x="0" y="924559"/>
                  </a:lnTo>
                  <a:lnTo>
                    <a:pt x="26670" y="924559"/>
                  </a:lnTo>
                  <a:lnTo>
                    <a:pt x="26670" y="922019"/>
                  </a:lnTo>
                  <a:close/>
                </a:path>
                <a:path w="26670" h="975359">
                  <a:moveTo>
                    <a:pt x="26670" y="919479"/>
                  </a:moveTo>
                  <a:lnTo>
                    <a:pt x="0" y="919479"/>
                  </a:lnTo>
                  <a:lnTo>
                    <a:pt x="0" y="920749"/>
                  </a:lnTo>
                  <a:lnTo>
                    <a:pt x="26670" y="920749"/>
                  </a:lnTo>
                  <a:lnTo>
                    <a:pt x="26670" y="919479"/>
                  </a:lnTo>
                  <a:close/>
                </a:path>
                <a:path w="26670" h="975359">
                  <a:moveTo>
                    <a:pt x="26670" y="915669"/>
                  </a:moveTo>
                  <a:lnTo>
                    <a:pt x="0" y="915669"/>
                  </a:lnTo>
                  <a:lnTo>
                    <a:pt x="0" y="918209"/>
                  </a:lnTo>
                  <a:lnTo>
                    <a:pt x="26670" y="918209"/>
                  </a:lnTo>
                  <a:lnTo>
                    <a:pt x="26670" y="915669"/>
                  </a:lnTo>
                  <a:close/>
                </a:path>
                <a:path w="26670" h="975359">
                  <a:moveTo>
                    <a:pt x="26670" y="913129"/>
                  </a:moveTo>
                  <a:lnTo>
                    <a:pt x="0" y="913129"/>
                  </a:lnTo>
                  <a:lnTo>
                    <a:pt x="0" y="914399"/>
                  </a:lnTo>
                  <a:lnTo>
                    <a:pt x="26670" y="914399"/>
                  </a:lnTo>
                  <a:lnTo>
                    <a:pt x="26670" y="913129"/>
                  </a:lnTo>
                  <a:close/>
                </a:path>
                <a:path w="26670" h="975359">
                  <a:moveTo>
                    <a:pt x="26670" y="909319"/>
                  </a:moveTo>
                  <a:lnTo>
                    <a:pt x="0" y="909319"/>
                  </a:lnTo>
                  <a:lnTo>
                    <a:pt x="0" y="911859"/>
                  </a:lnTo>
                  <a:lnTo>
                    <a:pt x="26670" y="911859"/>
                  </a:lnTo>
                  <a:lnTo>
                    <a:pt x="26670" y="909319"/>
                  </a:lnTo>
                  <a:close/>
                </a:path>
                <a:path w="26670" h="975359">
                  <a:moveTo>
                    <a:pt x="26670" y="906779"/>
                  </a:moveTo>
                  <a:lnTo>
                    <a:pt x="0" y="906779"/>
                  </a:lnTo>
                  <a:lnTo>
                    <a:pt x="0" y="908049"/>
                  </a:lnTo>
                  <a:lnTo>
                    <a:pt x="26670" y="908049"/>
                  </a:lnTo>
                  <a:lnTo>
                    <a:pt x="26670" y="906779"/>
                  </a:lnTo>
                  <a:close/>
                </a:path>
                <a:path w="26670" h="975359">
                  <a:moveTo>
                    <a:pt x="26670" y="901699"/>
                  </a:moveTo>
                  <a:lnTo>
                    <a:pt x="0" y="901699"/>
                  </a:lnTo>
                  <a:lnTo>
                    <a:pt x="0" y="905509"/>
                  </a:lnTo>
                  <a:lnTo>
                    <a:pt x="26670" y="905509"/>
                  </a:lnTo>
                  <a:lnTo>
                    <a:pt x="26670" y="901699"/>
                  </a:lnTo>
                  <a:close/>
                </a:path>
                <a:path w="26670" h="975359">
                  <a:moveTo>
                    <a:pt x="26670" y="895349"/>
                  </a:moveTo>
                  <a:lnTo>
                    <a:pt x="0" y="895349"/>
                  </a:lnTo>
                  <a:lnTo>
                    <a:pt x="0" y="900429"/>
                  </a:lnTo>
                  <a:lnTo>
                    <a:pt x="26670" y="900429"/>
                  </a:lnTo>
                  <a:lnTo>
                    <a:pt x="26670" y="895349"/>
                  </a:lnTo>
                  <a:close/>
                </a:path>
                <a:path w="26670" h="975359">
                  <a:moveTo>
                    <a:pt x="26670" y="888999"/>
                  </a:moveTo>
                  <a:lnTo>
                    <a:pt x="0" y="888999"/>
                  </a:lnTo>
                  <a:lnTo>
                    <a:pt x="0" y="894079"/>
                  </a:lnTo>
                  <a:lnTo>
                    <a:pt x="26670" y="894079"/>
                  </a:lnTo>
                  <a:lnTo>
                    <a:pt x="26670" y="888999"/>
                  </a:lnTo>
                  <a:close/>
                </a:path>
                <a:path w="26670" h="975359">
                  <a:moveTo>
                    <a:pt x="26670" y="882650"/>
                  </a:moveTo>
                  <a:lnTo>
                    <a:pt x="0" y="882650"/>
                  </a:lnTo>
                  <a:lnTo>
                    <a:pt x="0" y="887729"/>
                  </a:lnTo>
                  <a:lnTo>
                    <a:pt x="26670" y="887729"/>
                  </a:lnTo>
                  <a:lnTo>
                    <a:pt x="26670" y="882650"/>
                  </a:lnTo>
                  <a:close/>
                </a:path>
                <a:path w="26670" h="975359">
                  <a:moveTo>
                    <a:pt x="26670" y="876299"/>
                  </a:moveTo>
                  <a:lnTo>
                    <a:pt x="0" y="876299"/>
                  </a:lnTo>
                  <a:lnTo>
                    <a:pt x="0" y="881380"/>
                  </a:lnTo>
                  <a:lnTo>
                    <a:pt x="26670" y="881380"/>
                  </a:lnTo>
                  <a:lnTo>
                    <a:pt x="26670" y="876299"/>
                  </a:lnTo>
                  <a:close/>
                </a:path>
                <a:path w="26670" h="975359">
                  <a:moveTo>
                    <a:pt x="26670" y="869949"/>
                  </a:moveTo>
                  <a:lnTo>
                    <a:pt x="0" y="869949"/>
                  </a:lnTo>
                  <a:lnTo>
                    <a:pt x="0" y="875029"/>
                  </a:lnTo>
                  <a:lnTo>
                    <a:pt x="26670" y="875029"/>
                  </a:lnTo>
                  <a:lnTo>
                    <a:pt x="26670" y="869949"/>
                  </a:lnTo>
                  <a:close/>
                </a:path>
                <a:path w="26670" h="975359">
                  <a:moveTo>
                    <a:pt x="26670" y="863600"/>
                  </a:moveTo>
                  <a:lnTo>
                    <a:pt x="0" y="863600"/>
                  </a:lnTo>
                  <a:lnTo>
                    <a:pt x="0" y="868679"/>
                  </a:lnTo>
                  <a:lnTo>
                    <a:pt x="26670" y="868679"/>
                  </a:lnTo>
                  <a:lnTo>
                    <a:pt x="26670" y="863600"/>
                  </a:lnTo>
                  <a:close/>
                </a:path>
                <a:path w="26670" h="975359">
                  <a:moveTo>
                    <a:pt x="26670" y="857249"/>
                  </a:moveTo>
                  <a:lnTo>
                    <a:pt x="0" y="857249"/>
                  </a:lnTo>
                  <a:lnTo>
                    <a:pt x="0" y="862329"/>
                  </a:lnTo>
                  <a:lnTo>
                    <a:pt x="26670" y="862329"/>
                  </a:lnTo>
                  <a:lnTo>
                    <a:pt x="26670" y="857249"/>
                  </a:lnTo>
                  <a:close/>
                </a:path>
                <a:path w="26670" h="975359">
                  <a:moveTo>
                    <a:pt x="26670" y="850900"/>
                  </a:moveTo>
                  <a:lnTo>
                    <a:pt x="0" y="850900"/>
                  </a:lnTo>
                  <a:lnTo>
                    <a:pt x="0" y="855979"/>
                  </a:lnTo>
                  <a:lnTo>
                    <a:pt x="26670" y="855979"/>
                  </a:lnTo>
                  <a:lnTo>
                    <a:pt x="26670" y="850900"/>
                  </a:lnTo>
                  <a:close/>
                </a:path>
                <a:path w="26670" h="975359">
                  <a:moveTo>
                    <a:pt x="26670" y="844549"/>
                  </a:moveTo>
                  <a:lnTo>
                    <a:pt x="0" y="844549"/>
                  </a:lnTo>
                  <a:lnTo>
                    <a:pt x="0" y="849629"/>
                  </a:lnTo>
                  <a:lnTo>
                    <a:pt x="26670" y="849629"/>
                  </a:lnTo>
                  <a:lnTo>
                    <a:pt x="26670" y="844549"/>
                  </a:lnTo>
                  <a:close/>
                </a:path>
                <a:path w="26670" h="975359">
                  <a:moveTo>
                    <a:pt x="26670" y="838199"/>
                  </a:moveTo>
                  <a:lnTo>
                    <a:pt x="0" y="838199"/>
                  </a:lnTo>
                  <a:lnTo>
                    <a:pt x="0" y="843279"/>
                  </a:lnTo>
                  <a:lnTo>
                    <a:pt x="26670" y="843279"/>
                  </a:lnTo>
                  <a:lnTo>
                    <a:pt x="26670" y="838199"/>
                  </a:lnTo>
                  <a:close/>
                </a:path>
                <a:path w="26670" h="975359">
                  <a:moveTo>
                    <a:pt x="26670" y="831849"/>
                  </a:moveTo>
                  <a:lnTo>
                    <a:pt x="0" y="831849"/>
                  </a:lnTo>
                  <a:lnTo>
                    <a:pt x="0" y="836929"/>
                  </a:lnTo>
                  <a:lnTo>
                    <a:pt x="26670" y="836929"/>
                  </a:lnTo>
                  <a:lnTo>
                    <a:pt x="26670" y="831849"/>
                  </a:lnTo>
                  <a:close/>
                </a:path>
                <a:path w="26670" h="975359">
                  <a:moveTo>
                    <a:pt x="26670" y="825499"/>
                  </a:moveTo>
                  <a:lnTo>
                    <a:pt x="0" y="825499"/>
                  </a:lnTo>
                  <a:lnTo>
                    <a:pt x="0" y="830579"/>
                  </a:lnTo>
                  <a:lnTo>
                    <a:pt x="26670" y="830579"/>
                  </a:lnTo>
                  <a:lnTo>
                    <a:pt x="26670" y="825499"/>
                  </a:lnTo>
                  <a:close/>
                </a:path>
                <a:path w="26670" h="975359">
                  <a:moveTo>
                    <a:pt x="26670" y="819149"/>
                  </a:moveTo>
                  <a:lnTo>
                    <a:pt x="0" y="819149"/>
                  </a:lnTo>
                  <a:lnTo>
                    <a:pt x="0" y="824229"/>
                  </a:lnTo>
                  <a:lnTo>
                    <a:pt x="26670" y="824229"/>
                  </a:lnTo>
                  <a:lnTo>
                    <a:pt x="26670" y="819149"/>
                  </a:lnTo>
                  <a:close/>
                </a:path>
                <a:path w="26670" h="975359">
                  <a:moveTo>
                    <a:pt x="26670" y="812799"/>
                  </a:moveTo>
                  <a:lnTo>
                    <a:pt x="0" y="812799"/>
                  </a:lnTo>
                  <a:lnTo>
                    <a:pt x="0" y="817879"/>
                  </a:lnTo>
                  <a:lnTo>
                    <a:pt x="26670" y="817879"/>
                  </a:lnTo>
                  <a:lnTo>
                    <a:pt x="26670" y="812799"/>
                  </a:lnTo>
                  <a:close/>
                </a:path>
                <a:path w="26670" h="975359">
                  <a:moveTo>
                    <a:pt x="26670" y="806449"/>
                  </a:moveTo>
                  <a:lnTo>
                    <a:pt x="0" y="806449"/>
                  </a:lnTo>
                  <a:lnTo>
                    <a:pt x="0" y="811529"/>
                  </a:lnTo>
                  <a:lnTo>
                    <a:pt x="26670" y="811529"/>
                  </a:lnTo>
                  <a:lnTo>
                    <a:pt x="26670" y="806449"/>
                  </a:lnTo>
                  <a:close/>
                </a:path>
                <a:path w="26670" h="975359">
                  <a:moveTo>
                    <a:pt x="26670" y="800099"/>
                  </a:moveTo>
                  <a:lnTo>
                    <a:pt x="0" y="800099"/>
                  </a:lnTo>
                  <a:lnTo>
                    <a:pt x="0" y="805179"/>
                  </a:lnTo>
                  <a:lnTo>
                    <a:pt x="26670" y="805179"/>
                  </a:lnTo>
                  <a:lnTo>
                    <a:pt x="26670" y="800099"/>
                  </a:lnTo>
                  <a:close/>
                </a:path>
                <a:path w="26670" h="975359">
                  <a:moveTo>
                    <a:pt x="26670" y="793749"/>
                  </a:moveTo>
                  <a:lnTo>
                    <a:pt x="0" y="793749"/>
                  </a:lnTo>
                  <a:lnTo>
                    <a:pt x="0" y="798829"/>
                  </a:lnTo>
                  <a:lnTo>
                    <a:pt x="26670" y="798829"/>
                  </a:lnTo>
                  <a:lnTo>
                    <a:pt x="26670" y="793749"/>
                  </a:lnTo>
                  <a:close/>
                </a:path>
                <a:path w="26670" h="975359">
                  <a:moveTo>
                    <a:pt x="26670" y="787399"/>
                  </a:moveTo>
                  <a:lnTo>
                    <a:pt x="0" y="787399"/>
                  </a:lnTo>
                  <a:lnTo>
                    <a:pt x="0" y="792479"/>
                  </a:lnTo>
                  <a:lnTo>
                    <a:pt x="26670" y="792479"/>
                  </a:lnTo>
                  <a:lnTo>
                    <a:pt x="26670" y="787399"/>
                  </a:lnTo>
                  <a:close/>
                </a:path>
                <a:path w="26670" h="975359">
                  <a:moveTo>
                    <a:pt x="26670" y="781049"/>
                  </a:moveTo>
                  <a:lnTo>
                    <a:pt x="0" y="781049"/>
                  </a:lnTo>
                  <a:lnTo>
                    <a:pt x="0" y="786129"/>
                  </a:lnTo>
                  <a:lnTo>
                    <a:pt x="26670" y="786129"/>
                  </a:lnTo>
                  <a:lnTo>
                    <a:pt x="26670" y="781049"/>
                  </a:lnTo>
                  <a:close/>
                </a:path>
                <a:path w="26670" h="975359">
                  <a:moveTo>
                    <a:pt x="26670" y="774699"/>
                  </a:moveTo>
                  <a:lnTo>
                    <a:pt x="0" y="774699"/>
                  </a:lnTo>
                  <a:lnTo>
                    <a:pt x="0" y="779779"/>
                  </a:lnTo>
                  <a:lnTo>
                    <a:pt x="26670" y="779779"/>
                  </a:lnTo>
                  <a:lnTo>
                    <a:pt x="26670" y="774699"/>
                  </a:lnTo>
                  <a:close/>
                </a:path>
                <a:path w="26670" h="975359">
                  <a:moveTo>
                    <a:pt x="26670" y="768349"/>
                  </a:moveTo>
                  <a:lnTo>
                    <a:pt x="0" y="768349"/>
                  </a:lnTo>
                  <a:lnTo>
                    <a:pt x="0" y="773429"/>
                  </a:lnTo>
                  <a:lnTo>
                    <a:pt x="26670" y="773429"/>
                  </a:lnTo>
                  <a:lnTo>
                    <a:pt x="26670" y="768349"/>
                  </a:lnTo>
                  <a:close/>
                </a:path>
                <a:path w="26670" h="975359">
                  <a:moveTo>
                    <a:pt x="26670" y="761999"/>
                  </a:moveTo>
                  <a:lnTo>
                    <a:pt x="0" y="761999"/>
                  </a:lnTo>
                  <a:lnTo>
                    <a:pt x="0" y="767079"/>
                  </a:lnTo>
                  <a:lnTo>
                    <a:pt x="26670" y="767079"/>
                  </a:lnTo>
                  <a:lnTo>
                    <a:pt x="26670" y="761999"/>
                  </a:lnTo>
                  <a:close/>
                </a:path>
                <a:path w="26670" h="975359">
                  <a:moveTo>
                    <a:pt x="26670" y="755649"/>
                  </a:moveTo>
                  <a:lnTo>
                    <a:pt x="0" y="755649"/>
                  </a:lnTo>
                  <a:lnTo>
                    <a:pt x="0" y="760729"/>
                  </a:lnTo>
                  <a:lnTo>
                    <a:pt x="26670" y="760729"/>
                  </a:lnTo>
                  <a:lnTo>
                    <a:pt x="26670" y="755649"/>
                  </a:lnTo>
                  <a:close/>
                </a:path>
                <a:path w="26670" h="975359">
                  <a:moveTo>
                    <a:pt x="26670" y="749299"/>
                  </a:moveTo>
                  <a:lnTo>
                    <a:pt x="0" y="749299"/>
                  </a:lnTo>
                  <a:lnTo>
                    <a:pt x="0" y="754379"/>
                  </a:lnTo>
                  <a:lnTo>
                    <a:pt x="26670" y="754379"/>
                  </a:lnTo>
                  <a:lnTo>
                    <a:pt x="26670" y="749299"/>
                  </a:lnTo>
                  <a:close/>
                </a:path>
                <a:path w="26670" h="975359">
                  <a:moveTo>
                    <a:pt x="25400" y="742949"/>
                  </a:moveTo>
                  <a:lnTo>
                    <a:pt x="0" y="742949"/>
                  </a:lnTo>
                  <a:lnTo>
                    <a:pt x="0" y="748029"/>
                  </a:lnTo>
                  <a:lnTo>
                    <a:pt x="26670" y="748029"/>
                  </a:lnTo>
                  <a:lnTo>
                    <a:pt x="26670" y="744219"/>
                  </a:lnTo>
                  <a:lnTo>
                    <a:pt x="25400" y="744219"/>
                  </a:lnTo>
                  <a:lnTo>
                    <a:pt x="25400" y="742949"/>
                  </a:lnTo>
                  <a:close/>
                </a:path>
                <a:path w="26670" h="975359">
                  <a:moveTo>
                    <a:pt x="24129" y="741679"/>
                  </a:moveTo>
                  <a:lnTo>
                    <a:pt x="22859" y="741679"/>
                  </a:lnTo>
                  <a:lnTo>
                    <a:pt x="22859" y="742949"/>
                  </a:lnTo>
                  <a:lnTo>
                    <a:pt x="24129" y="742949"/>
                  </a:lnTo>
                  <a:lnTo>
                    <a:pt x="24129" y="741679"/>
                  </a:lnTo>
                  <a:close/>
                </a:path>
                <a:path w="26670" h="975359">
                  <a:moveTo>
                    <a:pt x="20319" y="736599"/>
                  </a:moveTo>
                  <a:lnTo>
                    <a:pt x="0" y="736599"/>
                  </a:lnTo>
                  <a:lnTo>
                    <a:pt x="0" y="741679"/>
                  </a:lnTo>
                  <a:lnTo>
                    <a:pt x="21589" y="741679"/>
                  </a:lnTo>
                  <a:lnTo>
                    <a:pt x="21589" y="739139"/>
                  </a:lnTo>
                  <a:lnTo>
                    <a:pt x="20320" y="739139"/>
                  </a:lnTo>
                  <a:lnTo>
                    <a:pt x="20319" y="736599"/>
                  </a:lnTo>
                  <a:close/>
                </a:path>
                <a:path w="26670" h="975359">
                  <a:moveTo>
                    <a:pt x="19049" y="735329"/>
                  </a:moveTo>
                  <a:lnTo>
                    <a:pt x="17779" y="735329"/>
                  </a:lnTo>
                  <a:lnTo>
                    <a:pt x="17779" y="736599"/>
                  </a:lnTo>
                  <a:lnTo>
                    <a:pt x="19049" y="736599"/>
                  </a:lnTo>
                  <a:lnTo>
                    <a:pt x="19049" y="735329"/>
                  </a:lnTo>
                  <a:close/>
                </a:path>
                <a:path w="26670" h="975359">
                  <a:moveTo>
                    <a:pt x="15240" y="730249"/>
                  </a:moveTo>
                  <a:lnTo>
                    <a:pt x="0" y="730249"/>
                  </a:lnTo>
                  <a:lnTo>
                    <a:pt x="0" y="735329"/>
                  </a:lnTo>
                  <a:lnTo>
                    <a:pt x="16509" y="735329"/>
                  </a:lnTo>
                  <a:lnTo>
                    <a:pt x="16510" y="731519"/>
                  </a:lnTo>
                  <a:lnTo>
                    <a:pt x="15240" y="731519"/>
                  </a:lnTo>
                  <a:lnTo>
                    <a:pt x="15240" y="730249"/>
                  </a:lnTo>
                  <a:close/>
                </a:path>
                <a:path w="26670" h="975359">
                  <a:moveTo>
                    <a:pt x="10159" y="721359"/>
                  </a:moveTo>
                  <a:lnTo>
                    <a:pt x="8889" y="721359"/>
                  </a:lnTo>
                  <a:lnTo>
                    <a:pt x="8889" y="722629"/>
                  </a:lnTo>
                  <a:lnTo>
                    <a:pt x="0" y="722629"/>
                  </a:lnTo>
                  <a:lnTo>
                    <a:pt x="0" y="728979"/>
                  </a:lnTo>
                  <a:lnTo>
                    <a:pt x="12700" y="728979"/>
                  </a:lnTo>
                  <a:lnTo>
                    <a:pt x="12700" y="725169"/>
                  </a:lnTo>
                  <a:lnTo>
                    <a:pt x="11429" y="725169"/>
                  </a:lnTo>
                  <a:lnTo>
                    <a:pt x="11429" y="723899"/>
                  </a:lnTo>
                  <a:lnTo>
                    <a:pt x="10159" y="723899"/>
                  </a:lnTo>
                  <a:lnTo>
                    <a:pt x="10159" y="721359"/>
                  </a:lnTo>
                  <a:close/>
                </a:path>
                <a:path w="26670" h="975359">
                  <a:moveTo>
                    <a:pt x="7620" y="716279"/>
                  </a:moveTo>
                  <a:lnTo>
                    <a:pt x="6349" y="716279"/>
                  </a:lnTo>
                  <a:lnTo>
                    <a:pt x="6349" y="717549"/>
                  </a:lnTo>
                  <a:lnTo>
                    <a:pt x="0" y="717549"/>
                  </a:lnTo>
                  <a:lnTo>
                    <a:pt x="0" y="721359"/>
                  </a:lnTo>
                  <a:lnTo>
                    <a:pt x="8889" y="721359"/>
                  </a:lnTo>
                  <a:lnTo>
                    <a:pt x="8889" y="718819"/>
                  </a:lnTo>
                  <a:lnTo>
                    <a:pt x="7620" y="718819"/>
                  </a:lnTo>
                  <a:lnTo>
                    <a:pt x="7620" y="716279"/>
                  </a:lnTo>
                  <a:close/>
                </a:path>
                <a:path w="26670" h="975359">
                  <a:moveTo>
                    <a:pt x="3809" y="709929"/>
                  </a:moveTo>
                  <a:lnTo>
                    <a:pt x="0" y="709929"/>
                  </a:lnTo>
                  <a:lnTo>
                    <a:pt x="0" y="716279"/>
                  </a:lnTo>
                  <a:lnTo>
                    <a:pt x="6349" y="716279"/>
                  </a:lnTo>
                  <a:lnTo>
                    <a:pt x="6349" y="713739"/>
                  </a:lnTo>
                  <a:lnTo>
                    <a:pt x="5079" y="713739"/>
                  </a:lnTo>
                  <a:lnTo>
                    <a:pt x="5079" y="711199"/>
                  </a:lnTo>
                  <a:lnTo>
                    <a:pt x="3809" y="711199"/>
                  </a:lnTo>
                  <a:lnTo>
                    <a:pt x="3809" y="709929"/>
                  </a:lnTo>
                  <a:close/>
                </a:path>
                <a:path w="26670" h="975359">
                  <a:moveTo>
                    <a:pt x="2540" y="704849"/>
                  </a:moveTo>
                  <a:lnTo>
                    <a:pt x="0" y="704849"/>
                  </a:lnTo>
                  <a:lnTo>
                    <a:pt x="0" y="708659"/>
                  </a:lnTo>
                  <a:lnTo>
                    <a:pt x="3810" y="708659"/>
                  </a:lnTo>
                  <a:lnTo>
                    <a:pt x="3810" y="707389"/>
                  </a:lnTo>
                  <a:lnTo>
                    <a:pt x="2540" y="707389"/>
                  </a:lnTo>
                  <a:lnTo>
                    <a:pt x="2540" y="704849"/>
                  </a:lnTo>
                  <a:close/>
                </a:path>
              </a:pathLst>
            </a:custGeom>
            <a:solidFill>
              <a:srgbClr val="202020"/>
            </a:solidFill>
          </p:spPr>
          <p:txBody>
            <a:bodyPr bIns="0" lIns="0" rIns="0" rtlCol="0" tIns="0" wrap="square"/>
            <a:p/>
          </p:txBody>
        </p:sp>
        <p:sp>
          <p:nvSpPr>
            <p:cNvPr id="1049013" name="object 292"/>
            <p:cNvSpPr/>
            <p:nvPr/>
          </p:nvSpPr>
          <p:spPr>
            <a:xfrm>
              <a:off x="731519" y="5552439"/>
              <a:ext cx="25400" cy="965200"/>
            </a:xfrm>
            <a:custGeom>
              <a:avLst/>
              <a:ahLst/>
              <a:rect l="l" t="t" r="r" b="b"/>
              <a:pathLst>
                <a:path w="25400" h="965200">
                  <a:moveTo>
                    <a:pt x="25400" y="0"/>
                  </a:moveTo>
                  <a:lnTo>
                    <a:pt x="20320" y="0"/>
                  </a:lnTo>
                  <a:lnTo>
                    <a:pt x="20320" y="1270"/>
                  </a:lnTo>
                  <a:lnTo>
                    <a:pt x="25400" y="1270"/>
                  </a:lnTo>
                  <a:lnTo>
                    <a:pt x="25400" y="0"/>
                  </a:lnTo>
                  <a:close/>
                </a:path>
                <a:path w="25400" h="965200">
                  <a:moveTo>
                    <a:pt x="25400" y="1270"/>
                  </a:moveTo>
                  <a:lnTo>
                    <a:pt x="12700" y="1270"/>
                  </a:lnTo>
                  <a:lnTo>
                    <a:pt x="12700" y="2540"/>
                  </a:lnTo>
                  <a:lnTo>
                    <a:pt x="8889" y="2540"/>
                  </a:lnTo>
                  <a:lnTo>
                    <a:pt x="8889" y="3810"/>
                  </a:lnTo>
                  <a:lnTo>
                    <a:pt x="1270" y="3810"/>
                  </a:lnTo>
                  <a:lnTo>
                    <a:pt x="1270" y="5080"/>
                  </a:lnTo>
                  <a:lnTo>
                    <a:pt x="0" y="5080"/>
                  </a:lnTo>
                  <a:lnTo>
                    <a:pt x="0" y="7620"/>
                  </a:lnTo>
                  <a:lnTo>
                    <a:pt x="25400" y="7620"/>
                  </a:lnTo>
                  <a:lnTo>
                    <a:pt x="25400" y="1270"/>
                  </a:lnTo>
                  <a:close/>
                </a:path>
                <a:path w="25400" h="965200">
                  <a:moveTo>
                    <a:pt x="25400" y="7620"/>
                  </a:moveTo>
                  <a:lnTo>
                    <a:pt x="0" y="7620"/>
                  </a:lnTo>
                  <a:lnTo>
                    <a:pt x="0" y="13970"/>
                  </a:lnTo>
                  <a:lnTo>
                    <a:pt x="25400" y="13970"/>
                  </a:lnTo>
                  <a:lnTo>
                    <a:pt x="25400" y="7620"/>
                  </a:lnTo>
                  <a:close/>
                </a:path>
                <a:path w="25400" h="965200">
                  <a:moveTo>
                    <a:pt x="25400" y="13970"/>
                  </a:moveTo>
                  <a:lnTo>
                    <a:pt x="0" y="13970"/>
                  </a:lnTo>
                  <a:lnTo>
                    <a:pt x="0" y="20320"/>
                  </a:lnTo>
                  <a:lnTo>
                    <a:pt x="25400" y="20320"/>
                  </a:lnTo>
                  <a:lnTo>
                    <a:pt x="25400" y="13970"/>
                  </a:lnTo>
                  <a:close/>
                </a:path>
                <a:path w="25400" h="965200">
                  <a:moveTo>
                    <a:pt x="25400" y="20320"/>
                  </a:moveTo>
                  <a:lnTo>
                    <a:pt x="0" y="20320"/>
                  </a:lnTo>
                  <a:lnTo>
                    <a:pt x="0" y="26670"/>
                  </a:lnTo>
                  <a:lnTo>
                    <a:pt x="25400" y="26670"/>
                  </a:lnTo>
                  <a:lnTo>
                    <a:pt x="25400" y="20320"/>
                  </a:lnTo>
                  <a:close/>
                </a:path>
                <a:path w="25400" h="965200">
                  <a:moveTo>
                    <a:pt x="25400" y="26670"/>
                  </a:moveTo>
                  <a:lnTo>
                    <a:pt x="0" y="26670"/>
                  </a:lnTo>
                  <a:lnTo>
                    <a:pt x="0" y="33020"/>
                  </a:lnTo>
                  <a:lnTo>
                    <a:pt x="25400" y="33020"/>
                  </a:lnTo>
                  <a:lnTo>
                    <a:pt x="25400" y="26670"/>
                  </a:lnTo>
                  <a:close/>
                </a:path>
                <a:path w="25400" h="965200">
                  <a:moveTo>
                    <a:pt x="25400" y="33020"/>
                  </a:moveTo>
                  <a:lnTo>
                    <a:pt x="0" y="33020"/>
                  </a:lnTo>
                  <a:lnTo>
                    <a:pt x="0" y="39370"/>
                  </a:lnTo>
                  <a:lnTo>
                    <a:pt x="25400" y="39370"/>
                  </a:lnTo>
                  <a:lnTo>
                    <a:pt x="25400" y="33020"/>
                  </a:lnTo>
                  <a:close/>
                </a:path>
                <a:path w="25400" h="965200">
                  <a:moveTo>
                    <a:pt x="25400" y="39370"/>
                  </a:moveTo>
                  <a:lnTo>
                    <a:pt x="0" y="39370"/>
                  </a:lnTo>
                  <a:lnTo>
                    <a:pt x="0" y="45720"/>
                  </a:lnTo>
                  <a:lnTo>
                    <a:pt x="25400" y="45720"/>
                  </a:lnTo>
                  <a:lnTo>
                    <a:pt x="25400" y="39370"/>
                  </a:lnTo>
                  <a:close/>
                </a:path>
                <a:path w="25400" h="965200">
                  <a:moveTo>
                    <a:pt x="25400" y="45720"/>
                  </a:moveTo>
                  <a:lnTo>
                    <a:pt x="0" y="45720"/>
                  </a:lnTo>
                  <a:lnTo>
                    <a:pt x="0" y="52070"/>
                  </a:lnTo>
                  <a:lnTo>
                    <a:pt x="25400" y="52070"/>
                  </a:lnTo>
                  <a:lnTo>
                    <a:pt x="25400" y="45720"/>
                  </a:lnTo>
                  <a:close/>
                </a:path>
                <a:path w="25400" h="965200">
                  <a:moveTo>
                    <a:pt x="25400" y="52070"/>
                  </a:moveTo>
                  <a:lnTo>
                    <a:pt x="0" y="52070"/>
                  </a:lnTo>
                  <a:lnTo>
                    <a:pt x="0" y="58420"/>
                  </a:lnTo>
                  <a:lnTo>
                    <a:pt x="25400" y="58420"/>
                  </a:lnTo>
                  <a:lnTo>
                    <a:pt x="25400" y="52070"/>
                  </a:lnTo>
                  <a:close/>
                </a:path>
                <a:path w="25400" h="965200">
                  <a:moveTo>
                    <a:pt x="25400" y="58420"/>
                  </a:moveTo>
                  <a:lnTo>
                    <a:pt x="0" y="58420"/>
                  </a:lnTo>
                  <a:lnTo>
                    <a:pt x="0" y="64770"/>
                  </a:lnTo>
                  <a:lnTo>
                    <a:pt x="25400" y="64770"/>
                  </a:lnTo>
                  <a:lnTo>
                    <a:pt x="25400" y="58420"/>
                  </a:lnTo>
                  <a:close/>
                </a:path>
                <a:path w="25400" h="965200">
                  <a:moveTo>
                    <a:pt x="25400" y="64770"/>
                  </a:moveTo>
                  <a:lnTo>
                    <a:pt x="0" y="64770"/>
                  </a:lnTo>
                  <a:lnTo>
                    <a:pt x="0" y="71120"/>
                  </a:lnTo>
                  <a:lnTo>
                    <a:pt x="25400" y="71120"/>
                  </a:lnTo>
                  <a:lnTo>
                    <a:pt x="25400" y="64770"/>
                  </a:lnTo>
                  <a:close/>
                </a:path>
                <a:path w="25400" h="965200">
                  <a:moveTo>
                    <a:pt x="25400" y="71120"/>
                  </a:moveTo>
                  <a:lnTo>
                    <a:pt x="0" y="71120"/>
                  </a:lnTo>
                  <a:lnTo>
                    <a:pt x="0" y="77470"/>
                  </a:lnTo>
                  <a:lnTo>
                    <a:pt x="25400" y="77470"/>
                  </a:lnTo>
                  <a:lnTo>
                    <a:pt x="25400" y="71120"/>
                  </a:lnTo>
                  <a:close/>
                </a:path>
                <a:path w="25400" h="965200">
                  <a:moveTo>
                    <a:pt x="25400" y="77470"/>
                  </a:moveTo>
                  <a:lnTo>
                    <a:pt x="0" y="77470"/>
                  </a:lnTo>
                  <a:lnTo>
                    <a:pt x="0" y="83820"/>
                  </a:lnTo>
                  <a:lnTo>
                    <a:pt x="25400" y="83820"/>
                  </a:lnTo>
                  <a:lnTo>
                    <a:pt x="25400" y="77470"/>
                  </a:lnTo>
                  <a:close/>
                </a:path>
                <a:path w="25400" h="965200">
                  <a:moveTo>
                    <a:pt x="25400" y="83820"/>
                  </a:moveTo>
                  <a:lnTo>
                    <a:pt x="0" y="83820"/>
                  </a:lnTo>
                  <a:lnTo>
                    <a:pt x="0" y="96520"/>
                  </a:lnTo>
                  <a:lnTo>
                    <a:pt x="25400" y="96520"/>
                  </a:lnTo>
                  <a:lnTo>
                    <a:pt x="25400" y="83820"/>
                  </a:lnTo>
                  <a:close/>
                </a:path>
                <a:path w="25400" h="965200">
                  <a:moveTo>
                    <a:pt x="25400" y="96520"/>
                  </a:moveTo>
                  <a:lnTo>
                    <a:pt x="0" y="96520"/>
                  </a:lnTo>
                  <a:lnTo>
                    <a:pt x="0" y="102870"/>
                  </a:lnTo>
                  <a:lnTo>
                    <a:pt x="25400" y="102870"/>
                  </a:lnTo>
                  <a:lnTo>
                    <a:pt x="25400" y="96520"/>
                  </a:lnTo>
                  <a:close/>
                </a:path>
                <a:path w="25400" h="965200">
                  <a:moveTo>
                    <a:pt x="25400" y="102870"/>
                  </a:moveTo>
                  <a:lnTo>
                    <a:pt x="0" y="102870"/>
                  </a:lnTo>
                  <a:lnTo>
                    <a:pt x="0" y="109220"/>
                  </a:lnTo>
                  <a:lnTo>
                    <a:pt x="25400" y="109220"/>
                  </a:lnTo>
                  <a:lnTo>
                    <a:pt x="25400" y="102870"/>
                  </a:lnTo>
                  <a:close/>
                </a:path>
                <a:path w="25400" h="965200">
                  <a:moveTo>
                    <a:pt x="25400" y="109220"/>
                  </a:moveTo>
                  <a:lnTo>
                    <a:pt x="0" y="109220"/>
                  </a:lnTo>
                  <a:lnTo>
                    <a:pt x="0" y="121920"/>
                  </a:lnTo>
                  <a:lnTo>
                    <a:pt x="25400" y="121920"/>
                  </a:lnTo>
                  <a:lnTo>
                    <a:pt x="25400" y="109220"/>
                  </a:lnTo>
                  <a:close/>
                </a:path>
                <a:path w="25400" h="965200">
                  <a:moveTo>
                    <a:pt x="25400" y="121920"/>
                  </a:moveTo>
                  <a:lnTo>
                    <a:pt x="0" y="121920"/>
                  </a:lnTo>
                  <a:lnTo>
                    <a:pt x="0" y="128270"/>
                  </a:lnTo>
                  <a:lnTo>
                    <a:pt x="25400" y="128270"/>
                  </a:lnTo>
                  <a:lnTo>
                    <a:pt x="25400" y="121920"/>
                  </a:lnTo>
                  <a:close/>
                </a:path>
                <a:path w="25400" h="965200">
                  <a:moveTo>
                    <a:pt x="25400" y="128270"/>
                  </a:moveTo>
                  <a:lnTo>
                    <a:pt x="0" y="128270"/>
                  </a:lnTo>
                  <a:lnTo>
                    <a:pt x="0" y="134620"/>
                  </a:lnTo>
                  <a:lnTo>
                    <a:pt x="25400" y="134620"/>
                  </a:lnTo>
                  <a:lnTo>
                    <a:pt x="25400" y="128270"/>
                  </a:lnTo>
                  <a:close/>
                </a:path>
                <a:path w="25400" h="965200">
                  <a:moveTo>
                    <a:pt x="25400" y="134620"/>
                  </a:moveTo>
                  <a:lnTo>
                    <a:pt x="0" y="134620"/>
                  </a:lnTo>
                  <a:lnTo>
                    <a:pt x="0" y="140970"/>
                  </a:lnTo>
                  <a:lnTo>
                    <a:pt x="25400" y="140970"/>
                  </a:lnTo>
                  <a:lnTo>
                    <a:pt x="25400" y="134620"/>
                  </a:lnTo>
                  <a:close/>
                </a:path>
                <a:path w="25400" h="965200">
                  <a:moveTo>
                    <a:pt x="25400" y="140970"/>
                  </a:moveTo>
                  <a:lnTo>
                    <a:pt x="0" y="140970"/>
                  </a:lnTo>
                  <a:lnTo>
                    <a:pt x="0" y="163830"/>
                  </a:lnTo>
                  <a:lnTo>
                    <a:pt x="25400" y="163830"/>
                  </a:lnTo>
                  <a:lnTo>
                    <a:pt x="25400" y="140970"/>
                  </a:lnTo>
                  <a:close/>
                </a:path>
                <a:path w="25400" h="965200">
                  <a:moveTo>
                    <a:pt x="25400" y="163830"/>
                  </a:moveTo>
                  <a:lnTo>
                    <a:pt x="0" y="163830"/>
                  </a:lnTo>
                  <a:lnTo>
                    <a:pt x="0" y="166370"/>
                  </a:lnTo>
                  <a:lnTo>
                    <a:pt x="25400" y="166370"/>
                  </a:lnTo>
                  <a:lnTo>
                    <a:pt x="25400" y="163830"/>
                  </a:lnTo>
                  <a:close/>
                </a:path>
                <a:path w="25400" h="965200">
                  <a:moveTo>
                    <a:pt x="25400" y="166370"/>
                  </a:moveTo>
                  <a:lnTo>
                    <a:pt x="0" y="166370"/>
                  </a:lnTo>
                  <a:lnTo>
                    <a:pt x="0" y="170180"/>
                  </a:lnTo>
                  <a:lnTo>
                    <a:pt x="25400" y="170180"/>
                  </a:lnTo>
                  <a:lnTo>
                    <a:pt x="25400" y="166370"/>
                  </a:lnTo>
                  <a:close/>
                </a:path>
                <a:path w="25400" h="965200">
                  <a:moveTo>
                    <a:pt x="25400" y="170180"/>
                  </a:moveTo>
                  <a:lnTo>
                    <a:pt x="0" y="170180"/>
                  </a:lnTo>
                  <a:lnTo>
                    <a:pt x="0" y="179070"/>
                  </a:lnTo>
                  <a:lnTo>
                    <a:pt x="25400" y="179070"/>
                  </a:lnTo>
                  <a:lnTo>
                    <a:pt x="25400" y="170180"/>
                  </a:lnTo>
                  <a:close/>
                </a:path>
                <a:path w="25400" h="965200">
                  <a:moveTo>
                    <a:pt x="25400" y="179070"/>
                  </a:moveTo>
                  <a:lnTo>
                    <a:pt x="0" y="179070"/>
                  </a:lnTo>
                  <a:lnTo>
                    <a:pt x="0" y="182880"/>
                  </a:lnTo>
                  <a:lnTo>
                    <a:pt x="25400" y="182880"/>
                  </a:lnTo>
                  <a:lnTo>
                    <a:pt x="25400" y="179070"/>
                  </a:lnTo>
                  <a:close/>
                </a:path>
                <a:path w="25400" h="965200">
                  <a:moveTo>
                    <a:pt x="25400" y="182880"/>
                  </a:moveTo>
                  <a:lnTo>
                    <a:pt x="0" y="182880"/>
                  </a:lnTo>
                  <a:lnTo>
                    <a:pt x="0" y="185420"/>
                  </a:lnTo>
                  <a:lnTo>
                    <a:pt x="25400" y="185420"/>
                  </a:lnTo>
                  <a:lnTo>
                    <a:pt x="25400" y="182880"/>
                  </a:lnTo>
                  <a:close/>
                </a:path>
                <a:path w="25400" h="965200">
                  <a:moveTo>
                    <a:pt x="25400" y="185420"/>
                  </a:moveTo>
                  <a:lnTo>
                    <a:pt x="0" y="185420"/>
                  </a:lnTo>
                  <a:lnTo>
                    <a:pt x="0" y="189230"/>
                  </a:lnTo>
                  <a:lnTo>
                    <a:pt x="25400" y="189230"/>
                  </a:lnTo>
                  <a:lnTo>
                    <a:pt x="25400" y="185420"/>
                  </a:lnTo>
                  <a:close/>
                </a:path>
                <a:path w="25400" h="965200">
                  <a:moveTo>
                    <a:pt x="25400" y="189230"/>
                  </a:moveTo>
                  <a:lnTo>
                    <a:pt x="0" y="189230"/>
                  </a:lnTo>
                  <a:lnTo>
                    <a:pt x="0" y="191770"/>
                  </a:lnTo>
                  <a:lnTo>
                    <a:pt x="25400" y="191770"/>
                  </a:lnTo>
                  <a:lnTo>
                    <a:pt x="25400" y="189230"/>
                  </a:lnTo>
                  <a:close/>
                </a:path>
                <a:path w="25400" h="965200">
                  <a:moveTo>
                    <a:pt x="25400" y="191770"/>
                  </a:moveTo>
                  <a:lnTo>
                    <a:pt x="0" y="191770"/>
                  </a:lnTo>
                  <a:lnTo>
                    <a:pt x="0" y="195580"/>
                  </a:lnTo>
                  <a:lnTo>
                    <a:pt x="25400" y="195580"/>
                  </a:lnTo>
                  <a:lnTo>
                    <a:pt x="25400" y="191770"/>
                  </a:lnTo>
                  <a:close/>
                </a:path>
                <a:path w="25400" h="965200">
                  <a:moveTo>
                    <a:pt x="25400" y="195580"/>
                  </a:moveTo>
                  <a:lnTo>
                    <a:pt x="0" y="195580"/>
                  </a:lnTo>
                  <a:lnTo>
                    <a:pt x="0" y="198120"/>
                  </a:lnTo>
                  <a:lnTo>
                    <a:pt x="25400" y="198120"/>
                  </a:lnTo>
                  <a:lnTo>
                    <a:pt x="25400" y="195580"/>
                  </a:lnTo>
                  <a:close/>
                </a:path>
                <a:path w="25400" h="965200">
                  <a:moveTo>
                    <a:pt x="25400" y="198120"/>
                  </a:moveTo>
                  <a:lnTo>
                    <a:pt x="0" y="198120"/>
                  </a:lnTo>
                  <a:lnTo>
                    <a:pt x="0" y="201930"/>
                  </a:lnTo>
                  <a:lnTo>
                    <a:pt x="25400" y="201930"/>
                  </a:lnTo>
                  <a:lnTo>
                    <a:pt x="25400" y="198120"/>
                  </a:lnTo>
                  <a:close/>
                </a:path>
                <a:path w="25400" h="965200">
                  <a:moveTo>
                    <a:pt x="25400" y="201930"/>
                  </a:moveTo>
                  <a:lnTo>
                    <a:pt x="0" y="201930"/>
                  </a:lnTo>
                  <a:lnTo>
                    <a:pt x="0" y="204470"/>
                  </a:lnTo>
                  <a:lnTo>
                    <a:pt x="25400" y="204470"/>
                  </a:lnTo>
                  <a:lnTo>
                    <a:pt x="25400" y="201930"/>
                  </a:lnTo>
                  <a:close/>
                </a:path>
                <a:path w="25400" h="965200">
                  <a:moveTo>
                    <a:pt x="25400" y="204470"/>
                  </a:moveTo>
                  <a:lnTo>
                    <a:pt x="0" y="204470"/>
                  </a:lnTo>
                  <a:lnTo>
                    <a:pt x="0" y="208280"/>
                  </a:lnTo>
                  <a:lnTo>
                    <a:pt x="25400" y="208280"/>
                  </a:lnTo>
                  <a:lnTo>
                    <a:pt x="25400" y="204470"/>
                  </a:lnTo>
                  <a:close/>
                </a:path>
                <a:path w="25400" h="965200">
                  <a:moveTo>
                    <a:pt x="25400" y="208280"/>
                  </a:moveTo>
                  <a:lnTo>
                    <a:pt x="0" y="208280"/>
                  </a:lnTo>
                  <a:lnTo>
                    <a:pt x="0" y="210820"/>
                  </a:lnTo>
                  <a:lnTo>
                    <a:pt x="25400" y="210820"/>
                  </a:lnTo>
                  <a:lnTo>
                    <a:pt x="25400" y="208280"/>
                  </a:lnTo>
                  <a:close/>
                </a:path>
                <a:path w="25400" h="965200">
                  <a:moveTo>
                    <a:pt x="25400" y="210820"/>
                  </a:moveTo>
                  <a:lnTo>
                    <a:pt x="0" y="210820"/>
                  </a:lnTo>
                  <a:lnTo>
                    <a:pt x="0" y="217170"/>
                  </a:lnTo>
                  <a:lnTo>
                    <a:pt x="25400" y="217170"/>
                  </a:lnTo>
                  <a:lnTo>
                    <a:pt x="25400" y="210820"/>
                  </a:lnTo>
                  <a:close/>
                </a:path>
                <a:path w="25400" h="965200">
                  <a:moveTo>
                    <a:pt x="25400" y="217170"/>
                  </a:moveTo>
                  <a:lnTo>
                    <a:pt x="0" y="217170"/>
                  </a:lnTo>
                  <a:lnTo>
                    <a:pt x="0" y="220980"/>
                  </a:lnTo>
                  <a:lnTo>
                    <a:pt x="25400" y="220980"/>
                  </a:lnTo>
                  <a:lnTo>
                    <a:pt x="25400" y="217170"/>
                  </a:lnTo>
                  <a:close/>
                </a:path>
                <a:path w="25400" h="965200">
                  <a:moveTo>
                    <a:pt x="25400" y="220980"/>
                  </a:moveTo>
                  <a:lnTo>
                    <a:pt x="0" y="220980"/>
                  </a:lnTo>
                  <a:lnTo>
                    <a:pt x="0" y="227330"/>
                  </a:lnTo>
                  <a:lnTo>
                    <a:pt x="25400" y="227330"/>
                  </a:lnTo>
                  <a:lnTo>
                    <a:pt x="25400" y="220980"/>
                  </a:lnTo>
                  <a:close/>
                </a:path>
                <a:path w="25400" h="965200">
                  <a:moveTo>
                    <a:pt x="25400" y="227330"/>
                  </a:moveTo>
                  <a:lnTo>
                    <a:pt x="0" y="227330"/>
                  </a:lnTo>
                  <a:lnTo>
                    <a:pt x="0" y="229870"/>
                  </a:lnTo>
                  <a:lnTo>
                    <a:pt x="25400" y="229870"/>
                  </a:lnTo>
                  <a:lnTo>
                    <a:pt x="25400" y="227330"/>
                  </a:lnTo>
                  <a:close/>
                </a:path>
                <a:path w="25400" h="965200">
                  <a:moveTo>
                    <a:pt x="25400" y="229870"/>
                  </a:moveTo>
                  <a:lnTo>
                    <a:pt x="0" y="229870"/>
                  </a:lnTo>
                  <a:lnTo>
                    <a:pt x="0" y="267970"/>
                  </a:lnTo>
                  <a:lnTo>
                    <a:pt x="25400" y="267970"/>
                  </a:lnTo>
                  <a:lnTo>
                    <a:pt x="25400" y="229870"/>
                  </a:lnTo>
                  <a:close/>
                </a:path>
                <a:path w="25400" h="965200">
                  <a:moveTo>
                    <a:pt x="25400" y="267970"/>
                  </a:moveTo>
                  <a:lnTo>
                    <a:pt x="0" y="267970"/>
                  </a:lnTo>
                  <a:lnTo>
                    <a:pt x="0" y="271780"/>
                  </a:lnTo>
                  <a:lnTo>
                    <a:pt x="25400" y="271780"/>
                  </a:lnTo>
                  <a:lnTo>
                    <a:pt x="25400" y="267970"/>
                  </a:lnTo>
                  <a:close/>
                </a:path>
                <a:path w="25400" h="965200">
                  <a:moveTo>
                    <a:pt x="25400" y="271780"/>
                  </a:moveTo>
                  <a:lnTo>
                    <a:pt x="0" y="271780"/>
                  </a:lnTo>
                  <a:lnTo>
                    <a:pt x="0" y="274320"/>
                  </a:lnTo>
                  <a:lnTo>
                    <a:pt x="25400" y="274320"/>
                  </a:lnTo>
                  <a:lnTo>
                    <a:pt x="25400" y="271780"/>
                  </a:lnTo>
                  <a:close/>
                </a:path>
                <a:path w="25400" h="965200">
                  <a:moveTo>
                    <a:pt x="25400" y="274320"/>
                  </a:moveTo>
                  <a:lnTo>
                    <a:pt x="0" y="274320"/>
                  </a:lnTo>
                  <a:lnTo>
                    <a:pt x="0" y="278130"/>
                  </a:lnTo>
                  <a:lnTo>
                    <a:pt x="25400" y="278130"/>
                  </a:lnTo>
                  <a:lnTo>
                    <a:pt x="25400" y="274320"/>
                  </a:lnTo>
                  <a:close/>
                </a:path>
                <a:path w="25400" h="965200">
                  <a:moveTo>
                    <a:pt x="25400" y="278130"/>
                  </a:moveTo>
                  <a:lnTo>
                    <a:pt x="0" y="278130"/>
                  </a:lnTo>
                  <a:lnTo>
                    <a:pt x="0" y="287020"/>
                  </a:lnTo>
                  <a:lnTo>
                    <a:pt x="25400" y="287020"/>
                  </a:lnTo>
                  <a:lnTo>
                    <a:pt x="25400" y="278130"/>
                  </a:lnTo>
                  <a:close/>
                </a:path>
                <a:path w="25400" h="965200">
                  <a:moveTo>
                    <a:pt x="25400" y="287020"/>
                  </a:moveTo>
                  <a:lnTo>
                    <a:pt x="0" y="287020"/>
                  </a:lnTo>
                  <a:lnTo>
                    <a:pt x="0" y="290830"/>
                  </a:lnTo>
                  <a:lnTo>
                    <a:pt x="25400" y="290830"/>
                  </a:lnTo>
                  <a:lnTo>
                    <a:pt x="25400" y="287020"/>
                  </a:lnTo>
                  <a:close/>
                </a:path>
                <a:path w="25400" h="965200">
                  <a:moveTo>
                    <a:pt x="25400" y="290830"/>
                  </a:moveTo>
                  <a:lnTo>
                    <a:pt x="0" y="290830"/>
                  </a:lnTo>
                  <a:lnTo>
                    <a:pt x="0" y="297180"/>
                  </a:lnTo>
                  <a:lnTo>
                    <a:pt x="25400" y="297180"/>
                  </a:lnTo>
                  <a:lnTo>
                    <a:pt x="25400" y="290830"/>
                  </a:lnTo>
                  <a:close/>
                </a:path>
                <a:path w="25400" h="965200">
                  <a:moveTo>
                    <a:pt x="25400" y="297180"/>
                  </a:moveTo>
                  <a:lnTo>
                    <a:pt x="0" y="297180"/>
                  </a:lnTo>
                  <a:lnTo>
                    <a:pt x="0" y="299720"/>
                  </a:lnTo>
                  <a:lnTo>
                    <a:pt x="25400" y="299720"/>
                  </a:lnTo>
                  <a:lnTo>
                    <a:pt x="25400" y="297180"/>
                  </a:lnTo>
                  <a:close/>
                </a:path>
                <a:path w="25400" h="965200">
                  <a:moveTo>
                    <a:pt x="25400" y="299720"/>
                  </a:moveTo>
                  <a:lnTo>
                    <a:pt x="0" y="299720"/>
                  </a:lnTo>
                  <a:lnTo>
                    <a:pt x="0" y="303530"/>
                  </a:lnTo>
                  <a:lnTo>
                    <a:pt x="25400" y="303530"/>
                  </a:lnTo>
                  <a:lnTo>
                    <a:pt x="25400" y="299720"/>
                  </a:lnTo>
                  <a:close/>
                </a:path>
                <a:path w="25400" h="965200">
                  <a:moveTo>
                    <a:pt x="25400" y="303530"/>
                  </a:moveTo>
                  <a:lnTo>
                    <a:pt x="0" y="303530"/>
                  </a:lnTo>
                  <a:lnTo>
                    <a:pt x="0" y="306070"/>
                  </a:lnTo>
                  <a:lnTo>
                    <a:pt x="25400" y="306070"/>
                  </a:lnTo>
                  <a:lnTo>
                    <a:pt x="25400" y="303530"/>
                  </a:lnTo>
                  <a:close/>
                </a:path>
                <a:path w="25400" h="965200">
                  <a:moveTo>
                    <a:pt x="25400" y="306070"/>
                  </a:moveTo>
                  <a:lnTo>
                    <a:pt x="0" y="306070"/>
                  </a:lnTo>
                  <a:lnTo>
                    <a:pt x="0" y="309880"/>
                  </a:lnTo>
                  <a:lnTo>
                    <a:pt x="25400" y="309880"/>
                  </a:lnTo>
                  <a:lnTo>
                    <a:pt x="25400" y="306070"/>
                  </a:lnTo>
                  <a:close/>
                </a:path>
                <a:path w="25400" h="965200">
                  <a:moveTo>
                    <a:pt x="25400" y="309880"/>
                  </a:moveTo>
                  <a:lnTo>
                    <a:pt x="0" y="309880"/>
                  </a:lnTo>
                  <a:lnTo>
                    <a:pt x="0" y="312420"/>
                  </a:lnTo>
                  <a:lnTo>
                    <a:pt x="25400" y="312420"/>
                  </a:lnTo>
                  <a:lnTo>
                    <a:pt x="25400" y="309880"/>
                  </a:lnTo>
                  <a:close/>
                </a:path>
                <a:path w="25400" h="965200">
                  <a:moveTo>
                    <a:pt x="25400" y="312420"/>
                  </a:moveTo>
                  <a:lnTo>
                    <a:pt x="0" y="312420"/>
                  </a:lnTo>
                  <a:lnTo>
                    <a:pt x="0" y="318770"/>
                  </a:lnTo>
                  <a:lnTo>
                    <a:pt x="25400" y="318770"/>
                  </a:lnTo>
                  <a:lnTo>
                    <a:pt x="25400" y="312420"/>
                  </a:lnTo>
                  <a:close/>
                </a:path>
                <a:path w="25400" h="965200">
                  <a:moveTo>
                    <a:pt x="25400" y="318770"/>
                  </a:moveTo>
                  <a:lnTo>
                    <a:pt x="0" y="318770"/>
                  </a:lnTo>
                  <a:lnTo>
                    <a:pt x="0" y="322580"/>
                  </a:lnTo>
                  <a:lnTo>
                    <a:pt x="25400" y="322580"/>
                  </a:lnTo>
                  <a:lnTo>
                    <a:pt x="25400" y="318770"/>
                  </a:lnTo>
                  <a:close/>
                </a:path>
                <a:path w="25400" h="965200">
                  <a:moveTo>
                    <a:pt x="25400" y="322580"/>
                  </a:moveTo>
                  <a:lnTo>
                    <a:pt x="0" y="322580"/>
                  </a:lnTo>
                  <a:lnTo>
                    <a:pt x="0" y="325120"/>
                  </a:lnTo>
                  <a:lnTo>
                    <a:pt x="25400" y="325120"/>
                  </a:lnTo>
                  <a:lnTo>
                    <a:pt x="25400" y="322580"/>
                  </a:lnTo>
                  <a:close/>
                </a:path>
                <a:path w="25400" h="965200">
                  <a:moveTo>
                    <a:pt x="25400" y="325120"/>
                  </a:moveTo>
                  <a:lnTo>
                    <a:pt x="0" y="325120"/>
                  </a:lnTo>
                  <a:lnTo>
                    <a:pt x="0" y="328930"/>
                  </a:lnTo>
                  <a:lnTo>
                    <a:pt x="25400" y="328930"/>
                  </a:lnTo>
                  <a:lnTo>
                    <a:pt x="25400" y="325120"/>
                  </a:lnTo>
                  <a:close/>
                </a:path>
                <a:path w="25400" h="965200">
                  <a:moveTo>
                    <a:pt x="25400" y="328930"/>
                  </a:moveTo>
                  <a:lnTo>
                    <a:pt x="0" y="328930"/>
                  </a:lnTo>
                  <a:lnTo>
                    <a:pt x="0" y="331470"/>
                  </a:lnTo>
                  <a:lnTo>
                    <a:pt x="25400" y="331470"/>
                  </a:lnTo>
                  <a:lnTo>
                    <a:pt x="25400" y="328930"/>
                  </a:lnTo>
                  <a:close/>
                </a:path>
                <a:path w="25400" h="965200">
                  <a:moveTo>
                    <a:pt x="25400" y="331470"/>
                  </a:moveTo>
                  <a:lnTo>
                    <a:pt x="0" y="331470"/>
                  </a:lnTo>
                  <a:lnTo>
                    <a:pt x="0" y="335280"/>
                  </a:lnTo>
                  <a:lnTo>
                    <a:pt x="25400" y="335280"/>
                  </a:lnTo>
                  <a:lnTo>
                    <a:pt x="25400" y="331470"/>
                  </a:lnTo>
                  <a:close/>
                </a:path>
                <a:path w="25400" h="965200">
                  <a:moveTo>
                    <a:pt x="25400" y="335280"/>
                  </a:moveTo>
                  <a:lnTo>
                    <a:pt x="0" y="335280"/>
                  </a:lnTo>
                  <a:lnTo>
                    <a:pt x="0" y="337820"/>
                  </a:lnTo>
                  <a:lnTo>
                    <a:pt x="25400" y="337820"/>
                  </a:lnTo>
                  <a:lnTo>
                    <a:pt x="25400" y="335280"/>
                  </a:lnTo>
                  <a:close/>
                </a:path>
                <a:path w="25400" h="965200">
                  <a:moveTo>
                    <a:pt x="25400" y="337820"/>
                  </a:moveTo>
                  <a:lnTo>
                    <a:pt x="0" y="337820"/>
                  </a:lnTo>
                  <a:lnTo>
                    <a:pt x="0" y="341630"/>
                  </a:lnTo>
                  <a:lnTo>
                    <a:pt x="25400" y="341630"/>
                  </a:lnTo>
                  <a:lnTo>
                    <a:pt x="25400" y="337820"/>
                  </a:lnTo>
                  <a:close/>
                </a:path>
                <a:path w="25400" h="965200">
                  <a:moveTo>
                    <a:pt x="25400" y="341630"/>
                  </a:moveTo>
                  <a:lnTo>
                    <a:pt x="0" y="341630"/>
                  </a:lnTo>
                  <a:lnTo>
                    <a:pt x="0" y="344170"/>
                  </a:lnTo>
                  <a:lnTo>
                    <a:pt x="25400" y="344170"/>
                  </a:lnTo>
                  <a:lnTo>
                    <a:pt x="25400" y="341630"/>
                  </a:lnTo>
                  <a:close/>
                </a:path>
                <a:path w="25400" h="965200">
                  <a:moveTo>
                    <a:pt x="25400" y="344170"/>
                  </a:moveTo>
                  <a:lnTo>
                    <a:pt x="0" y="344170"/>
                  </a:lnTo>
                  <a:lnTo>
                    <a:pt x="0" y="347980"/>
                  </a:lnTo>
                  <a:lnTo>
                    <a:pt x="25400" y="347980"/>
                  </a:lnTo>
                  <a:lnTo>
                    <a:pt x="25400" y="344170"/>
                  </a:lnTo>
                  <a:close/>
                </a:path>
                <a:path w="25400" h="965200">
                  <a:moveTo>
                    <a:pt x="25400" y="347980"/>
                  </a:moveTo>
                  <a:lnTo>
                    <a:pt x="0" y="347980"/>
                  </a:lnTo>
                  <a:lnTo>
                    <a:pt x="0" y="350520"/>
                  </a:lnTo>
                  <a:lnTo>
                    <a:pt x="25400" y="350520"/>
                  </a:lnTo>
                  <a:lnTo>
                    <a:pt x="25400" y="347980"/>
                  </a:lnTo>
                  <a:close/>
                </a:path>
                <a:path w="25400" h="965200">
                  <a:moveTo>
                    <a:pt x="25400" y="350520"/>
                  </a:moveTo>
                  <a:lnTo>
                    <a:pt x="0" y="350520"/>
                  </a:lnTo>
                  <a:lnTo>
                    <a:pt x="0" y="354330"/>
                  </a:lnTo>
                  <a:lnTo>
                    <a:pt x="25400" y="354330"/>
                  </a:lnTo>
                  <a:lnTo>
                    <a:pt x="25400" y="350520"/>
                  </a:lnTo>
                  <a:close/>
                </a:path>
                <a:path w="25400" h="965200">
                  <a:moveTo>
                    <a:pt x="25400" y="354330"/>
                  </a:moveTo>
                  <a:lnTo>
                    <a:pt x="0" y="354330"/>
                  </a:lnTo>
                  <a:lnTo>
                    <a:pt x="0" y="363220"/>
                  </a:lnTo>
                  <a:lnTo>
                    <a:pt x="25400" y="363220"/>
                  </a:lnTo>
                  <a:lnTo>
                    <a:pt x="25400" y="354330"/>
                  </a:lnTo>
                  <a:close/>
                </a:path>
                <a:path w="25400" h="965200">
                  <a:moveTo>
                    <a:pt x="25400" y="363220"/>
                  </a:moveTo>
                  <a:lnTo>
                    <a:pt x="0" y="363220"/>
                  </a:lnTo>
                  <a:lnTo>
                    <a:pt x="0" y="367030"/>
                  </a:lnTo>
                  <a:lnTo>
                    <a:pt x="25400" y="367030"/>
                  </a:lnTo>
                  <a:lnTo>
                    <a:pt x="25400" y="363220"/>
                  </a:lnTo>
                  <a:close/>
                </a:path>
                <a:path w="25400" h="965200">
                  <a:moveTo>
                    <a:pt x="25400" y="367030"/>
                  </a:moveTo>
                  <a:lnTo>
                    <a:pt x="0" y="367030"/>
                  </a:lnTo>
                  <a:lnTo>
                    <a:pt x="0" y="369570"/>
                  </a:lnTo>
                  <a:lnTo>
                    <a:pt x="25400" y="369570"/>
                  </a:lnTo>
                  <a:lnTo>
                    <a:pt x="25400" y="367030"/>
                  </a:lnTo>
                  <a:close/>
                </a:path>
                <a:path w="25400" h="965200">
                  <a:moveTo>
                    <a:pt x="25400" y="369570"/>
                  </a:moveTo>
                  <a:lnTo>
                    <a:pt x="0" y="369570"/>
                  </a:lnTo>
                  <a:lnTo>
                    <a:pt x="0" y="373380"/>
                  </a:lnTo>
                  <a:lnTo>
                    <a:pt x="25400" y="373380"/>
                  </a:lnTo>
                  <a:lnTo>
                    <a:pt x="25400" y="369570"/>
                  </a:lnTo>
                  <a:close/>
                </a:path>
                <a:path w="25400" h="965200">
                  <a:moveTo>
                    <a:pt x="25400" y="373380"/>
                  </a:moveTo>
                  <a:lnTo>
                    <a:pt x="0" y="373380"/>
                  </a:lnTo>
                  <a:lnTo>
                    <a:pt x="0" y="375920"/>
                  </a:lnTo>
                  <a:lnTo>
                    <a:pt x="25400" y="375920"/>
                  </a:lnTo>
                  <a:lnTo>
                    <a:pt x="25400" y="373380"/>
                  </a:lnTo>
                  <a:close/>
                </a:path>
                <a:path w="25400" h="965200">
                  <a:moveTo>
                    <a:pt x="25400" y="375920"/>
                  </a:moveTo>
                  <a:lnTo>
                    <a:pt x="0" y="375920"/>
                  </a:lnTo>
                  <a:lnTo>
                    <a:pt x="0" y="379730"/>
                  </a:lnTo>
                  <a:lnTo>
                    <a:pt x="25400" y="379730"/>
                  </a:lnTo>
                  <a:lnTo>
                    <a:pt x="25400" y="375920"/>
                  </a:lnTo>
                  <a:close/>
                </a:path>
                <a:path w="25400" h="965200">
                  <a:moveTo>
                    <a:pt x="25400" y="379730"/>
                  </a:moveTo>
                  <a:lnTo>
                    <a:pt x="0" y="379730"/>
                  </a:lnTo>
                  <a:lnTo>
                    <a:pt x="0" y="388620"/>
                  </a:lnTo>
                  <a:lnTo>
                    <a:pt x="25400" y="388620"/>
                  </a:lnTo>
                  <a:lnTo>
                    <a:pt x="25400" y="379730"/>
                  </a:lnTo>
                  <a:close/>
                </a:path>
                <a:path w="25400" h="965200">
                  <a:moveTo>
                    <a:pt x="25400" y="388620"/>
                  </a:moveTo>
                  <a:lnTo>
                    <a:pt x="0" y="388620"/>
                  </a:lnTo>
                  <a:lnTo>
                    <a:pt x="0" y="392430"/>
                  </a:lnTo>
                  <a:lnTo>
                    <a:pt x="25400" y="392430"/>
                  </a:lnTo>
                  <a:lnTo>
                    <a:pt x="25400" y="388620"/>
                  </a:lnTo>
                  <a:close/>
                </a:path>
                <a:path w="25400" h="965200">
                  <a:moveTo>
                    <a:pt x="25400" y="392430"/>
                  </a:moveTo>
                  <a:lnTo>
                    <a:pt x="0" y="392430"/>
                  </a:lnTo>
                  <a:lnTo>
                    <a:pt x="0" y="394970"/>
                  </a:lnTo>
                  <a:lnTo>
                    <a:pt x="25400" y="394970"/>
                  </a:lnTo>
                  <a:lnTo>
                    <a:pt x="25400" y="392430"/>
                  </a:lnTo>
                  <a:close/>
                </a:path>
                <a:path w="25400" h="965200">
                  <a:moveTo>
                    <a:pt x="25400" y="394970"/>
                  </a:moveTo>
                  <a:lnTo>
                    <a:pt x="0" y="394970"/>
                  </a:lnTo>
                  <a:lnTo>
                    <a:pt x="0" y="398780"/>
                  </a:lnTo>
                  <a:lnTo>
                    <a:pt x="25400" y="398780"/>
                  </a:lnTo>
                  <a:lnTo>
                    <a:pt x="25400" y="394970"/>
                  </a:lnTo>
                  <a:close/>
                </a:path>
                <a:path w="25400" h="965200">
                  <a:moveTo>
                    <a:pt x="25400" y="398780"/>
                  </a:moveTo>
                  <a:lnTo>
                    <a:pt x="0" y="398780"/>
                  </a:lnTo>
                  <a:lnTo>
                    <a:pt x="0" y="401320"/>
                  </a:lnTo>
                  <a:lnTo>
                    <a:pt x="25400" y="401320"/>
                  </a:lnTo>
                  <a:lnTo>
                    <a:pt x="25400" y="398780"/>
                  </a:lnTo>
                  <a:close/>
                </a:path>
                <a:path w="25400" h="965200">
                  <a:moveTo>
                    <a:pt x="25400" y="401320"/>
                  </a:moveTo>
                  <a:lnTo>
                    <a:pt x="0" y="401320"/>
                  </a:lnTo>
                  <a:lnTo>
                    <a:pt x="0" y="405130"/>
                  </a:lnTo>
                  <a:lnTo>
                    <a:pt x="25400" y="405130"/>
                  </a:lnTo>
                  <a:lnTo>
                    <a:pt x="25400" y="401320"/>
                  </a:lnTo>
                  <a:close/>
                </a:path>
                <a:path w="25400" h="965200">
                  <a:moveTo>
                    <a:pt x="25400" y="405130"/>
                  </a:moveTo>
                  <a:lnTo>
                    <a:pt x="0" y="405130"/>
                  </a:lnTo>
                  <a:lnTo>
                    <a:pt x="0" y="407670"/>
                  </a:lnTo>
                  <a:lnTo>
                    <a:pt x="25400" y="407670"/>
                  </a:lnTo>
                  <a:lnTo>
                    <a:pt x="25400" y="405130"/>
                  </a:lnTo>
                  <a:close/>
                </a:path>
                <a:path w="25400" h="965200">
                  <a:moveTo>
                    <a:pt x="25400" y="407670"/>
                  </a:moveTo>
                  <a:lnTo>
                    <a:pt x="0" y="407670"/>
                  </a:lnTo>
                  <a:lnTo>
                    <a:pt x="0" y="411480"/>
                  </a:lnTo>
                  <a:lnTo>
                    <a:pt x="25400" y="411480"/>
                  </a:lnTo>
                  <a:lnTo>
                    <a:pt x="25400" y="407670"/>
                  </a:lnTo>
                  <a:close/>
                </a:path>
                <a:path w="25400" h="965200">
                  <a:moveTo>
                    <a:pt x="25400" y="411480"/>
                  </a:moveTo>
                  <a:lnTo>
                    <a:pt x="0" y="411480"/>
                  </a:lnTo>
                  <a:lnTo>
                    <a:pt x="0" y="414020"/>
                  </a:lnTo>
                  <a:lnTo>
                    <a:pt x="25400" y="414020"/>
                  </a:lnTo>
                  <a:lnTo>
                    <a:pt x="25400" y="411480"/>
                  </a:lnTo>
                  <a:close/>
                </a:path>
                <a:path w="25400" h="965200">
                  <a:moveTo>
                    <a:pt x="25400" y="414020"/>
                  </a:moveTo>
                  <a:lnTo>
                    <a:pt x="0" y="414020"/>
                  </a:lnTo>
                  <a:lnTo>
                    <a:pt x="0" y="420370"/>
                  </a:lnTo>
                  <a:lnTo>
                    <a:pt x="25400" y="420370"/>
                  </a:lnTo>
                  <a:lnTo>
                    <a:pt x="25400" y="414020"/>
                  </a:lnTo>
                  <a:close/>
                </a:path>
                <a:path w="25400" h="965200">
                  <a:moveTo>
                    <a:pt x="25400" y="420370"/>
                  </a:moveTo>
                  <a:lnTo>
                    <a:pt x="0" y="420370"/>
                  </a:lnTo>
                  <a:lnTo>
                    <a:pt x="0" y="430530"/>
                  </a:lnTo>
                  <a:lnTo>
                    <a:pt x="25400" y="430530"/>
                  </a:lnTo>
                  <a:lnTo>
                    <a:pt x="25400" y="420370"/>
                  </a:lnTo>
                  <a:close/>
                </a:path>
                <a:path w="25400" h="965200">
                  <a:moveTo>
                    <a:pt x="25400" y="430530"/>
                  </a:moveTo>
                  <a:lnTo>
                    <a:pt x="0" y="430530"/>
                  </a:lnTo>
                  <a:lnTo>
                    <a:pt x="0" y="433070"/>
                  </a:lnTo>
                  <a:lnTo>
                    <a:pt x="25400" y="433070"/>
                  </a:lnTo>
                  <a:lnTo>
                    <a:pt x="25400" y="430530"/>
                  </a:lnTo>
                  <a:close/>
                </a:path>
                <a:path w="25400" h="965200">
                  <a:moveTo>
                    <a:pt x="25400" y="433070"/>
                  </a:moveTo>
                  <a:lnTo>
                    <a:pt x="0" y="433070"/>
                  </a:lnTo>
                  <a:lnTo>
                    <a:pt x="0" y="436880"/>
                  </a:lnTo>
                  <a:lnTo>
                    <a:pt x="25400" y="436880"/>
                  </a:lnTo>
                  <a:lnTo>
                    <a:pt x="25400" y="433070"/>
                  </a:lnTo>
                  <a:close/>
                </a:path>
                <a:path w="25400" h="965200">
                  <a:moveTo>
                    <a:pt x="25400" y="436880"/>
                  </a:moveTo>
                  <a:lnTo>
                    <a:pt x="0" y="436880"/>
                  </a:lnTo>
                  <a:lnTo>
                    <a:pt x="0" y="439420"/>
                  </a:lnTo>
                  <a:lnTo>
                    <a:pt x="25400" y="439420"/>
                  </a:lnTo>
                  <a:lnTo>
                    <a:pt x="25400" y="436880"/>
                  </a:lnTo>
                  <a:close/>
                </a:path>
                <a:path w="25400" h="965200">
                  <a:moveTo>
                    <a:pt x="25400" y="439420"/>
                  </a:moveTo>
                  <a:lnTo>
                    <a:pt x="0" y="439420"/>
                  </a:lnTo>
                  <a:lnTo>
                    <a:pt x="0" y="443230"/>
                  </a:lnTo>
                  <a:lnTo>
                    <a:pt x="25400" y="443230"/>
                  </a:lnTo>
                  <a:lnTo>
                    <a:pt x="25400" y="439420"/>
                  </a:lnTo>
                  <a:close/>
                </a:path>
                <a:path w="25400" h="965200">
                  <a:moveTo>
                    <a:pt x="25400" y="443230"/>
                  </a:moveTo>
                  <a:lnTo>
                    <a:pt x="0" y="443230"/>
                  </a:lnTo>
                  <a:lnTo>
                    <a:pt x="0" y="445770"/>
                  </a:lnTo>
                  <a:lnTo>
                    <a:pt x="25400" y="445770"/>
                  </a:lnTo>
                  <a:lnTo>
                    <a:pt x="25400" y="443230"/>
                  </a:lnTo>
                  <a:close/>
                </a:path>
                <a:path w="25400" h="965200">
                  <a:moveTo>
                    <a:pt x="25400" y="445770"/>
                  </a:moveTo>
                  <a:lnTo>
                    <a:pt x="0" y="445770"/>
                  </a:lnTo>
                  <a:lnTo>
                    <a:pt x="0" y="449580"/>
                  </a:lnTo>
                  <a:lnTo>
                    <a:pt x="25400" y="449580"/>
                  </a:lnTo>
                  <a:lnTo>
                    <a:pt x="25400" y="445770"/>
                  </a:lnTo>
                  <a:close/>
                </a:path>
                <a:path w="25400" h="965200">
                  <a:moveTo>
                    <a:pt x="25400" y="449580"/>
                  </a:moveTo>
                  <a:lnTo>
                    <a:pt x="0" y="449580"/>
                  </a:lnTo>
                  <a:lnTo>
                    <a:pt x="0" y="455930"/>
                  </a:lnTo>
                  <a:lnTo>
                    <a:pt x="25400" y="455930"/>
                  </a:lnTo>
                  <a:lnTo>
                    <a:pt x="25400" y="449580"/>
                  </a:lnTo>
                  <a:close/>
                </a:path>
                <a:path w="25400" h="965200">
                  <a:moveTo>
                    <a:pt x="25400" y="455930"/>
                  </a:moveTo>
                  <a:lnTo>
                    <a:pt x="0" y="455930"/>
                  </a:lnTo>
                  <a:lnTo>
                    <a:pt x="0" y="458470"/>
                  </a:lnTo>
                  <a:lnTo>
                    <a:pt x="25400" y="458470"/>
                  </a:lnTo>
                  <a:lnTo>
                    <a:pt x="25400" y="455930"/>
                  </a:lnTo>
                  <a:close/>
                </a:path>
                <a:path w="25400" h="965200">
                  <a:moveTo>
                    <a:pt x="25400" y="458470"/>
                  </a:moveTo>
                  <a:lnTo>
                    <a:pt x="0" y="458470"/>
                  </a:lnTo>
                  <a:lnTo>
                    <a:pt x="0" y="464820"/>
                  </a:lnTo>
                  <a:lnTo>
                    <a:pt x="25400" y="464820"/>
                  </a:lnTo>
                  <a:lnTo>
                    <a:pt x="25400" y="458470"/>
                  </a:lnTo>
                  <a:close/>
                </a:path>
                <a:path w="25400" h="965200">
                  <a:moveTo>
                    <a:pt x="25400" y="464820"/>
                  </a:moveTo>
                  <a:lnTo>
                    <a:pt x="0" y="464820"/>
                  </a:lnTo>
                  <a:lnTo>
                    <a:pt x="0" y="471170"/>
                  </a:lnTo>
                  <a:lnTo>
                    <a:pt x="25400" y="471170"/>
                  </a:lnTo>
                  <a:lnTo>
                    <a:pt x="25400" y="464820"/>
                  </a:lnTo>
                  <a:close/>
                </a:path>
                <a:path w="25400" h="965200">
                  <a:moveTo>
                    <a:pt x="25400" y="471170"/>
                  </a:moveTo>
                  <a:lnTo>
                    <a:pt x="0" y="471170"/>
                  </a:lnTo>
                  <a:lnTo>
                    <a:pt x="0" y="477520"/>
                  </a:lnTo>
                  <a:lnTo>
                    <a:pt x="25400" y="477520"/>
                  </a:lnTo>
                  <a:lnTo>
                    <a:pt x="25400" y="471170"/>
                  </a:lnTo>
                  <a:close/>
                </a:path>
                <a:path w="25400" h="965200">
                  <a:moveTo>
                    <a:pt x="25400" y="477520"/>
                  </a:moveTo>
                  <a:lnTo>
                    <a:pt x="0" y="477520"/>
                  </a:lnTo>
                  <a:lnTo>
                    <a:pt x="0" y="481330"/>
                  </a:lnTo>
                  <a:lnTo>
                    <a:pt x="25400" y="481330"/>
                  </a:lnTo>
                  <a:lnTo>
                    <a:pt x="25400" y="477520"/>
                  </a:lnTo>
                  <a:close/>
                </a:path>
                <a:path w="25400" h="965200">
                  <a:moveTo>
                    <a:pt x="25400" y="481330"/>
                  </a:moveTo>
                  <a:lnTo>
                    <a:pt x="0" y="481330"/>
                  </a:lnTo>
                  <a:lnTo>
                    <a:pt x="0" y="483870"/>
                  </a:lnTo>
                  <a:lnTo>
                    <a:pt x="25400" y="483870"/>
                  </a:lnTo>
                  <a:lnTo>
                    <a:pt x="25400" y="481330"/>
                  </a:lnTo>
                  <a:close/>
                </a:path>
                <a:path w="25400" h="965200">
                  <a:moveTo>
                    <a:pt x="25400" y="483870"/>
                  </a:moveTo>
                  <a:lnTo>
                    <a:pt x="0" y="483870"/>
                  </a:lnTo>
                  <a:lnTo>
                    <a:pt x="0" y="487680"/>
                  </a:lnTo>
                  <a:lnTo>
                    <a:pt x="25400" y="487680"/>
                  </a:lnTo>
                  <a:lnTo>
                    <a:pt x="25400" y="483870"/>
                  </a:lnTo>
                  <a:close/>
                </a:path>
                <a:path w="25400" h="965200">
                  <a:moveTo>
                    <a:pt x="25400" y="487680"/>
                  </a:moveTo>
                  <a:lnTo>
                    <a:pt x="0" y="487680"/>
                  </a:lnTo>
                  <a:lnTo>
                    <a:pt x="0" y="490220"/>
                  </a:lnTo>
                  <a:lnTo>
                    <a:pt x="25400" y="490220"/>
                  </a:lnTo>
                  <a:lnTo>
                    <a:pt x="25400" y="487680"/>
                  </a:lnTo>
                  <a:close/>
                </a:path>
                <a:path w="25400" h="965200">
                  <a:moveTo>
                    <a:pt x="15240" y="660400"/>
                  </a:moveTo>
                  <a:lnTo>
                    <a:pt x="0" y="660400"/>
                  </a:lnTo>
                  <a:lnTo>
                    <a:pt x="0" y="666750"/>
                  </a:lnTo>
                  <a:lnTo>
                    <a:pt x="16510" y="666750"/>
                  </a:lnTo>
                  <a:lnTo>
                    <a:pt x="16510" y="664210"/>
                  </a:lnTo>
                  <a:lnTo>
                    <a:pt x="15240" y="664210"/>
                  </a:lnTo>
                  <a:lnTo>
                    <a:pt x="15240" y="660400"/>
                  </a:lnTo>
                  <a:close/>
                </a:path>
                <a:path w="25400" h="965200">
                  <a:moveTo>
                    <a:pt x="15240" y="655320"/>
                  </a:moveTo>
                  <a:lnTo>
                    <a:pt x="0" y="655320"/>
                  </a:lnTo>
                  <a:lnTo>
                    <a:pt x="0" y="659130"/>
                  </a:lnTo>
                  <a:lnTo>
                    <a:pt x="15240" y="659130"/>
                  </a:lnTo>
                  <a:lnTo>
                    <a:pt x="15240" y="655320"/>
                  </a:lnTo>
                  <a:close/>
                </a:path>
                <a:path w="25400" h="965200">
                  <a:moveTo>
                    <a:pt x="13970" y="647700"/>
                  </a:moveTo>
                  <a:lnTo>
                    <a:pt x="12700" y="647700"/>
                  </a:lnTo>
                  <a:lnTo>
                    <a:pt x="12700" y="648970"/>
                  </a:lnTo>
                  <a:lnTo>
                    <a:pt x="0" y="648970"/>
                  </a:lnTo>
                  <a:lnTo>
                    <a:pt x="0" y="654050"/>
                  </a:lnTo>
                  <a:lnTo>
                    <a:pt x="13970" y="654050"/>
                  </a:lnTo>
                  <a:lnTo>
                    <a:pt x="13970" y="647700"/>
                  </a:lnTo>
                  <a:close/>
                </a:path>
                <a:path w="25400" h="965200">
                  <a:moveTo>
                    <a:pt x="12700" y="642620"/>
                  </a:moveTo>
                  <a:lnTo>
                    <a:pt x="0" y="642620"/>
                  </a:lnTo>
                  <a:lnTo>
                    <a:pt x="0" y="647700"/>
                  </a:lnTo>
                  <a:lnTo>
                    <a:pt x="12700" y="647700"/>
                  </a:lnTo>
                  <a:lnTo>
                    <a:pt x="12700" y="642620"/>
                  </a:lnTo>
                  <a:close/>
                </a:path>
                <a:path w="25400" h="965200">
                  <a:moveTo>
                    <a:pt x="11429" y="635000"/>
                  </a:moveTo>
                  <a:lnTo>
                    <a:pt x="0" y="635000"/>
                  </a:lnTo>
                  <a:lnTo>
                    <a:pt x="0" y="641350"/>
                  </a:lnTo>
                  <a:lnTo>
                    <a:pt x="11429" y="641350"/>
                  </a:lnTo>
                  <a:lnTo>
                    <a:pt x="11429" y="635000"/>
                  </a:lnTo>
                  <a:close/>
                </a:path>
                <a:path w="25400" h="965200">
                  <a:moveTo>
                    <a:pt x="25400" y="541020"/>
                  </a:moveTo>
                  <a:lnTo>
                    <a:pt x="24129" y="541020"/>
                  </a:lnTo>
                  <a:lnTo>
                    <a:pt x="24129" y="543560"/>
                  </a:lnTo>
                  <a:lnTo>
                    <a:pt x="25400" y="543560"/>
                  </a:lnTo>
                  <a:lnTo>
                    <a:pt x="25400" y="541020"/>
                  </a:lnTo>
                  <a:close/>
                </a:path>
                <a:path w="25400" h="965200">
                  <a:moveTo>
                    <a:pt x="21589" y="539750"/>
                  </a:moveTo>
                  <a:lnTo>
                    <a:pt x="17779" y="539750"/>
                  </a:lnTo>
                  <a:lnTo>
                    <a:pt x="17779" y="541020"/>
                  </a:lnTo>
                  <a:lnTo>
                    <a:pt x="21589" y="541020"/>
                  </a:lnTo>
                  <a:lnTo>
                    <a:pt x="21589" y="539750"/>
                  </a:lnTo>
                  <a:close/>
                </a:path>
                <a:path w="25400" h="965200">
                  <a:moveTo>
                    <a:pt x="25400" y="534670"/>
                  </a:moveTo>
                  <a:lnTo>
                    <a:pt x="6350" y="534670"/>
                  </a:lnTo>
                  <a:lnTo>
                    <a:pt x="6350" y="537210"/>
                  </a:lnTo>
                  <a:lnTo>
                    <a:pt x="10159" y="537210"/>
                  </a:lnTo>
                  <a:lnTo>
                    <a:pt x="10159" y="538480"/>
                  </a:lnTo>
                  <a:lnTo>
                    <a:pt x="13970" y="538480"/>
                  </a:lnTo>
                  <a:lnTo>
                    <a:pt x="13970" y="539750"/>
                  </a:lnTo>
                  <a:lnTo>
                    <a:pt x="25400" y="539750"/>
                  </a:lnTo>
                  <a:lnTo>
                    <a:pt x="25400" y="534670"/>
                  </a:lnTo>
                  <a:close/>
                </a:path>
                <a:path w="25400" h="965200">
                  <a:moveTo>
                    <a:pt x="25400" y="528320"/>
                  </a:moveTo>
                  <a:lnTo>
                    <a:pt x="0" y="528320"/>
                  </a:lnTo>
                  <a:lnTo>
                    <a:pt x="0" y="534670"/>
                  </a:lnTo>
                  <a:lnTo>
                    <a:pt x="3809" y="534670"/>
                  </a:lnTo>
                  <a:lnTo>
                    <a:pt x="3809" y="533400"/>
                  </a:lnTo>
                  <a:lnTo>
                    <a:pt x="25400" y="533400"/>
                  </a:lnTo>
                  <a:lnTo>
                    <a:pt x="25400" y="528320"/>
                  </a:lnTo>
                  <a:close/>
                </a:path>
                <a:path w="25400" h="965200">
                  <a:moveTo>
                    <a:pt x="25400" y="521970"/>
                  </a:moveTo>
                  <a:lnTo>
                    <a:pt x="0" y="521970"/>
                  </a:lnTo>
                  <a:lnTo>
                    <a:pt x="0" y="527050"/>
                  </a:lnTo>
                  <a:lnTo>
                    <a:pt x="25400" y="527050"/>
                  </a:lnTo>
                  <a:lnTo>
                    <a:pt x="25400" y="521970"/>
                  </a:lnTo>
                  <a:close/>
                </a:path>
                <a:path w="25400" h="965200">
                  <a:moveTo>
                    <a:pt x="25400" y="515620"/>
                  </a:moveTo>
                  <a:lnTo>
                    <a:pt x="0" y="515620"/>
                  </a:lnTo>
                  <a:lnTo>
                    <a:pt x="0" y="520700"/>
                  </a:lnTo>
                  <a:lnTo>
                    <a:pt x="25400" y="520700"/>
                  </a:lnTo>
                  <a:lnTo>
                    <a:pt x="25400" y="515620"/>
                  </a:lnTo>
                  <a:close/>
                </a:path>
                <a:path w="25400" h="965200">
                  <a:moveTo>
                    <a:pt x="25400" y="509270"/>
                  </a:moveTo>
                  <a:lnTo>
                    <a:pt x="0" y="509270"/>
                  </a:lnTo>
                  <a:lnTo>
                    <a:pt x="0" y="514350"/>
                  </a:lnTo>
                  <a:lnTo>
                    <a:pt x="25400" y="514350"/>
                  </a:lnTo>
                  <a:lnTo>
                    <a:pt x="25400" y="509270"/>
                  </a:lnTo>
                  <a:close/>
                </a:path>
                <a:path w="25400" h="965200">
                  <a:moveTo>
                    <a:pt x="25400" y="502920"/>
                  </a:moveTo>
                  <a:lnTo>
                    <a:pt x="0" y="502920"/>
                  </a:lnTo>
                  <a:lnTo>
                    <a:pt x="0" y="508000"/>
                  </a:lnTo>
                  <a:lnTo>
                    <a:pt x="25400" y="508000"/>
                  </a:lnTo>
                  <a:lnTo>
                    <a:pt x="25400" y="502920"/>
                  </a:lnTo>
                  <a:close/>
                </a:path>
                <a:path w="25400" h="965200">
                  <a:moveTo>
                    <a:pt x="25400" y="496570"/>
                  </a:moveTo>
                  <a:lnTo>
                    <a:pt x="0" y="496570"/>
                  </a:lnTo>
                  <a:lnTo>
                    <a:pt x="0" y="501650"/>
                  </a:lnTo>
                  <a:lnTo>
                    <a:pt x="25400" y="501650"/>
                  </a:lnTo>
                  <a:lnTo>
                    <a:pt x="25400" y="496570"/>
                  </a:lnTo>
                  <a:close/>
                </a:path>
                <a:path w="25400" h="965200">
                  <a:moveTo>
                    <a:pt x="25400" y="491490"/>
                  </a:moveTo>
                  <a:lnTo>
                    <a:pt x="0" y="491490"/>
                  </a:lnTo>
                  <a:lnTo>
                    <a:pt x="0" y="495300"/>
                  </a:lnTo>
                  <a:lnTo>
                    <a:pt x="25400" y="495300"/>
                  </a:lnTo>
                  <a:lnTo>
                    <a:pt x="25400" y="491490"/>
                  </a:lnTo>
                  <a:close/>
                </a:path>
                <a:path w="25400" h="965200">
                  <a:moveTo>
                    <a:pt x="22859" y="963930"/>
                  </a:moveTo>
                  <a:lnTo>
                    <a:pt x="11430" y="963930"/>
                  </a:lnTo>
                  <a:lnTo>
                    <a:pt x="11429" y="965200"/>
                  </a:lnTo>
                  <a:lnTo>
                    <a:pt x="22859" y="965200"/>
                  </a:lnTo>
                  <a:lnTo>
                    <a:pt x="22859" y="963930"/>
                  </a:lnTo>
                  <a:close/>
                </a:path>
                <a:path w="25400" h="965200">
                  <a:moveTo>
                    <a:pt x="25400" y="961390"/>
                  </a:moveTo>
                  <a:lnTo>
                    <a:pt x="7620" y="961390"/>
                  </a:lnTo>
                  <a:lnTo>
                    <a:pt x="7620" y="963930"/>
                  </a:lnTo>
                  <a:lnTo>
                    <a:pt x="25400" y="963930"/>
                  </a:lnTo>
                  <a:lnTo>
                    <a:pt x="25400" y="961390"/>
                  </a:lnTo>
                  <a:close/>
                </a:path>
                <a:path w="25400" h="965200">
                  <a:moveTo>
                    <a:pt x="25400" y="958850"/>
                  </a:moveTo>
                  <a:lnTo>
                    <a:pt x="0" y="958850"/>
                  </a:lnTo>
                  <a:lnTo>
                    <a:pt x="0" y="961390"/>
                  </a:lnTo>
                  <a:lnTo>
                    <a:pt x="2539" y="961390"/>
                  </a:lnTo>
                  <a:lnTo>
                    <a:pt x="2539" y="960120"/>
                  </a:lnTo>
                  <a:lnTo>
                    <a:pt x="25400" y="960120"/>
                  </a:lnTo>
                  <a:lnTo>
                    <a:pt x="25400" y="958850"/>
                  </a:lnTo>
                  <a:close/>
                </a:path>
                <a:path w="25400" h="965200">
                  <a:moveTo>
                    <a:pt x="25400" y="955040"/>
                  </a:moveTo>
                  <a:lnTo>
                    <a:pt x="0" y="955040"/>
                  </a:lnTo>
                  <a:lnTo>
                    <a:pt x="0" y="957580"/>
                  </a:lnTo>
                  <a:lnTo>
                    <a:pt x="25400" y="957580"/>
                  </a:lnTo>
                  <a:lnTo>
                    <a:pt x="25400" y="955040"/>
                  </a:lnTo>
                  <a:close/>
                </a:path>
                <a:path w="25400" h="965200">
                  <a:moveTo>
                    <a:pt x="25400" y="952500"/>
                  </a:moveTo>
                  <a:lnTo>
                    <a:pt x="0" y="952500"/>
                  </a:lnTo>
                  <a:lnTo>
                    <a:pt x="0" y="953770"/>
                  </a:lnTo>
                  <a:lnTo>
                    <a:pt x="25400" y="953770"/>
                  </a:lnTo>
                  <a:lnTo>
                    <a:pt x="25400" y="952500"/>
                  </a:lnTo>
                  <a:close/>
                </a:path>
                <a:path w="25400" h="965200">
                  <a:moveTo>
                    <a:pt x="25400" y="948690"/>
                  </a:moveTo>
                  <a:lnTo>
                    <a:pt x="0" y="948690"/>
                  </a:lnTo>
                  <a:lnTo>
                    <a:pt x="0" y="951230"/>
                  </a:lnTo>
                  <a:lnTo>
                    <a:pt x="25400" y="951230"/>
                  </a:lnTo>
                  <a:lnTo>
                    <a:pt x="25400" y="948690"/>
                  </a:lnTo>
                  <a:close/>
                </a:path>
                <a:path w="25400" h="965200">
                  <a:moveTo>
                    <a:pt x="25400" y="946150"/>
                  </a:moveTo>
                  <a:lnTo>
                    <a:pt x="0" y="946150"/>
                  </a:lnTo>
                  <a:lnTo>
                    <a:pt x="0" y="947420"/>
                  </a:lnTo>
                  <a:lnTo>
                    <a:pt x="25400" y="947420"/>
                  </a:lnTo>
                  <a:lnTo>
                    <a:pt x="25400" y="946150"/>
                  </a:lnTo>
                  <a:close/>
                </a:path>
                <a:path w="25400" h="965200">
                  <a:moveTo>
                    <a:pt x="25400" y="942340"/>
                  </a:moveTo>
                  <a:lnTo>
                    <a:pt x="0" y="942340"/>
                  </a:lnTo>
                  <a:lnTo>
                    <a:pt x="0" y="944880"/>
                  </a:lnTo>
                  <a:lnTo>
                    <a:pt x="25400" y="944880"/>
                  </a:lnTo>
                  <a:lnTo>
                    <a:pt x="25400" y="942340"/>
                  </a:lnTo>
                  <a:close/>
                </a:path>
                <a:path w="25400" h="965200">
                  <a:moveTo>
                    <a:pt x="25400" y="939800"/>
                  </a:moveTo>
                  <a:lnTo>
                    <a:pt x="0" y="939800"/>
                  </a:lnTo>
                  <a:lnTo>
                    <a:pt x="0" y="941070"/>
                  </a:lnTo>
                  <a:lnTo>
                    <a:pt x="25400" y="941070"/>
                  </a:lnTo>
                  <a:lnTo>
                    <a:pt x="25400" y="939800"/>
                  </a:lnTo>
                  <a:close/>
                </a:path>
                <a:path w="25400" h="965200">
                  <a:moveTo>
                    <a:pt x="25400" y="935990"/>
                  </a:moveTo>
                  <a:lnTo>
                    <a:pt x="0" y="935990"/>
                  </a:lnTo>
                  <a:lnTo>
                    <a:pt x="0" y="938530"/>
                  </a:lnTo>
                  <a:lnTo>
                    <a:pt x="25400" y="938530"/>
                  </a:lnTo>
                  <a:lnTo>
                    <a:pt x="25400" y="935990"/>
                  </a:lnTo>
                  <a:close/>
                </a:path>
                <a:path w="25400" h="965200">
                  <a:moveTo>
                    <a:pt x="25400" y="933450"/>
                  </a:moveTo>
                  <a:lnTo>
                    <a:pt x="0" y="933450"/>
                  </a:lnTo>
                  <a:lnTo>
                    <a:pt x="0" y="934720"/>
                  </a:lnTo>
                  <a:lnTo>
                    <a:pt x="25400" y="934720"/>
                  </a:lnTo>
                  <a:lnTo>
                    <a:pt x="25400" y="933450"/>
                  </a:lnTo>
                  <a:close/>
                </a:path>
                <a:path w="25400" h="965200">
                  <a:moveTo>
                    <a:pt x="25400" y="929640"/>
                  </a:moveTo>
                  <a:lnTo>
                    <a:pt x="0" y="929640"/>
                  </a:lnTo>
                  <a:lnTo>
                    <a:pt x="0" y="932180"/>
                  </a:lnTo>
                  <a:lnTo>
                    <a:pt x="25400" y="932180"/>
                  </a:lnTo>
                  <a:lnTo>
                    <a:pt x="25400" y="929640"/>
                  </a:lnTo>
                  <a:close/>
                </a:path>
                <a:path w="25400" h="965200">
                  <a:moveTo>
                    <a:pt x="25400" y="927100"/>
                  </a:moveTo>
                  <a:lnTo>
                    <a:pt x="0" y="927100"/>
                  </a:lnTo>
                  <a:lnTo>
                    <a:pt x="0" y="928370"/>
                  </a:lnTo>
                  <a:lnTo>
                    <a:pt x="25400" y="928370"/>
                  </a:lnTo>
                  <a:lnTo>
                    <a:pt x="25400" y="927100"/>
                  </a:lnTo>
                  <a:close/>
                </a:path>
                <a:path w="25400" h="965200">
                  <a:moveTo>
                    <a:pt x="25400" y="923290"/>
                  </a:moveTo>
                  <a:lnTo>
                    <a:pt x="0" y="923290"/>
                  </a:lnTo>
                  <a:lnTo>
                    <a:pt x="0" y="925830"/>
                  </a:lnTo>
                  <a:lnTo>
                    <a:pt x="25400" y="925830"/>
                  </a:lnTo>
                  <a:lnTo>
                    <a:pt x="25400" y="923290"/>
                  </a:lnTo>
                  <a:close/>
                </a:path>
                <a:path w="25400" h="965200">
                  <a:moveTo>
                    <a:pt x="25400" y="920750"/>
                  </a:moveTo>
                  <a:lnTo>
                    <a:pt x="0" y="920750"/>
                  </a:lnTo>
                  <a:lnTo>
                    <a:pt x="0" y="922020"/>
                  </a:lnTo>
                  <a:lnTo>
                    <a:pt x="25400" y="922020"/>
                  </a:lnTo>
                  <a:lnTo>
                    <a:pt x="25400" y="920750"/>
                  </a:lnTo>
                  <a:close/>
                </a:path>
                <a:path w="25400" h="965200">
                  <a:moveTo>
                    <a:pt x="25400" y="916940"/>
                  </a:moveTo>
                  <a:lnTo>
                    <a:pt x="0" y="916940"/>
                  </a:lnTo>
                  <a:lnTo>
                    <a:pt x="0" y="919480"/>
                  </a:lnTo>
                  <a:lnTo>
                    <a:pt x="25400" y="919480"/>
                  </a:lnTo>
                  <a:lnTo>
                    <a:pt x="25400" y="916940"/>
                  </a:lnTo>
                  <a:close/>
                </a:path>
                <a:path w="25400" h="965200">
                  <a:moveTo>
                    <a:pt x="25400" y="914400"/>
                  </a:moveTo>
                  <a:lnTo>
                    <a:pt x="0" y="914400"/>
                  </a:lnTo>
                  <a:lnTo>
                    <a:pt x="0" y="915670"/>
                  </a:lnTo>
                  <a:lnTo>
                    <a:pt x="25400" y="915670"/>
                  </a:lnTo>
                  <a:lnTo>
                    <a:pt x="25400" y="914400"/>
                  </a:lnTo>
                  <a:close/>
                </a:path>
                <a:path w="25400" h="965200">
                  <a:moveTo>
                    <a:pt x="25400" y="910590"/>
                  </a:moveTo>
                  <a:lnTo>
                    <a:pt x="0" y="910590"/>
                  </a:lnTo>
                  <a:lnTo>
                    <a:pt x="0" y="913130"/>
                  </a:lnTo>
                  <a:lnTo>
                    <a:pt x="25400" y="913130"/>
                  </a:lnTo>
                  <a:lnTo>
                    <a:pt x="25400" y="910590"/>
                  </a:lnTo>
                  <a:close/>
                </a:path>
                <a:path w="25400" h="965200">
                  <a:moveTo>
                    <a:pt x="25400" y="908050"/>
                  </a:moveTo>
                  <a:lnTo>
                    <a:pt x="0" y="908050"/>
                  </a:lnTo>
                  <a:lnTo>
                    <a:pt x="0" y="909320"/>
                  </a:lnTo>
                  <a:lnTo>
                    <a:pt x="25400" y="909320"/>
                  </a:lnTo>
                  <a:lnTo>
                    <a:pt x="25400" y="908050"/>
                  </a:lnTo>
                  <a:close/>
                </a:path>
                <a:path w="25400" h="965200">
                  <a:moveTo>
                    <a:pt x="25400" y="904240"/>
                  </a:moveTo>
                  <a:lnTo>
                    <a:pt x="0" y="904240"/>
                  </a:lnTo>
                  <a:lnTo>
                    <a:pt x="0" y="906780"/>
                  </a:lnTo>
                  <a:lnTo>
                    <a:pt x="25400" y="906780"/>
                  </a:lnTo>
                  <a:lnTo>
                    <a:pt x="25400" y="904240"/>
                  </a:lnTo>
                  <a:close/>
                </a:path>
                <a:path w="25400" h="965200">
                  <a:moveTo>
                    <a:pt x="25400" y="901700"/>
                  </a:moveTo>
                  <a:lnTo>
                    <a:pt x="0" y="901700"/>
                  </a:lnTo>
                  <a:lnTo>
                    <a:pt x="0" y="902970"/>
                  </a:lnTo>
                  <a:lnTo>
                    <a:pt x="25400" y="902970"/>
                  </a:lnTo>
                  <a:lnTo>
                    <a:pt x="25400" y="901700"/>
                  </a:lnTo>
                  <a:close/>
                </a:path>
                <a:path w="25400" h="965200">
                  <a:moveTo>
                    <a:pt x="25400" y="896620"/>
                  </a:moveTo>
                  <a:lnTo>
                    <a:pt x="0" y="896620"/>
                  </a:lnTo>
                  <a:lnTo>
                    <a:pt x="0" y="900430"/>
                  </a:lnTo>
                  <a:lnTo>
                    <a:pt x="25400" y="900430"/>
                  </a:lnTo>
                  <a:lnTo>
                    <a:pt x="25400" y="896620"/>
                  </a:lnTo>
                  <a:close/>
                </a:path>
                <a:path w="25400" h="965200">
                  <a:moveTo>
                    <a:pt x="25400" y="890270"/>
                  </a:moveTo>
                  <a:lnTo>
                    <a:pt x="0" y="890270"/>
                  </a:lnTo>
                  <a:lnTo>
                    <a:pt x="0" y="895350"/>
                  </a:lnTo>
                  <a:lnTo>
                    <a:pt x="25400" y="895350"/>
                  </a:lnTo>
                  <a:lnTo>
                    <a:pt x="25400" y="890270"/>
                  </a:lnTo>
                  <a:close/>
                </a:path>
                <a:path w="25400" h="965200">
                  <a:moveTo>
                    <a:pt x="25400" y="883920"/>
                  </a:moveTo>
                  <a:lnTo>
                    <a:pt x="0" y="883920"/>
                  </a:lnTo>
                  <a:lnTo>
                    <a:pt x="0" y="889000"/>
                  </a:lnTo>
                  <a:lnTo>
                    <a:pt x="25400" y="889000"/>
                  </a:lnTo>
                  <a:lnTo>
                    <a:pt x="25400" y="883920"/>
                  </a:lnTo>
                  <a:close/>
                </a:path>
                <a:path w="25400" h="965200">
                  <a:moveTo>
                    <a:pt x="25400" y="877570"/>
                  </a:moveTo>
                  <a:lnTo>
                    <a:pt x="0" y="877570"/>
                  </a:lnTo>
                  <a:lnTo>
                    <a:pt x="0" y="882650"/>
                  </a:lnTo>
                  <a:lnTo>
                    <a:pt x="25400" y="882650"/>
                  </a:lnTo>
                  <a:lnTo>
                    <a:pt x="25400" y="877570"/>
                  </a:lnTo>
                  <a:close/>
                </a:path>
                <a:path w="25400" h="965200">
                  <a:moveTo>
                    <a:pt x="25400" y="871220"/>
                  </a:moveTo>
                  <a:lnTo>
                    <a:pt x="0" y="871220"/>
                  </a:lnTo>
                  <a:lnTo>
                    <a:pt x="0" y="876300"/>
                  </a:lnTo>
                  <a:lnTo>
                    <a:pt x="25400" y="876300"/>
                  </a:lnTo>
                  <a:lnTo>
                    <a:pt x="25400" y="871220"/>
                  </a:lnTo>
                  <a:close/>
                </a:path>
                <a:path w="25400" h="965200">
                  <a:moveTo>
                    <a:pt x="25400" y="864870"/>
                  </a:moveTo>
                  <a:lnTo>
                    <a:pt x="0" y="864870"/>
                  </a:lnTo>
                  <a:lnTo>
                    <a:pt x="0" y="869950"/>
                  </a:lnTo>
                  <a:lnTo>
                    <a:pt x="25400" y="869950"/>
                  </a:lnTo>
                  <a:lnTo>
                    <a:pt x="25400" y="864870"/>
                  </a:lnTo>
                  <a:close/>
                </a:path>
                <a:path w="25400" h="965200">
                  <a:moveTo>
                    <a:pt x="25400" y="858520"/>
                  </a:moveTo>
                  <a:lnTo>
                    <a:pt x="0" y="858520"/>
                  </a:lnTo>
                  <a:lnTo>
                    <a:pt x="0" y="863600"/>
                  </a:lnTo>
                  <a:lnTo>
                    <a:pt x="25400" y="863600"/>
                  </a:lnTo>
                  <a:lnTo>
                    <a:pt x="25400" y="858520"/>
                  </a:lnTo>
                  <a:close/>
                </a:path>
                <a:path w="25400" h="965200">
                  <a:moveTo>
                    <a:pt x="25400" y="852170"/>
                  </a:moveTo>
                  <a:lnTo>
                    <a:pt x="0" y="852170"/>
                  </a:lnTo>
                  <a:lnTo>
                    <a:pt x="0" y="857250"/>
                  </a:lnTo>
                  <a:lnTo>
                    <a:pt x="25400" y="857250"/>
                  </a:lnTo>
                  <a:lnTo>
                    <a:pt x="25400" y="852170"/>
                  </a:lnTo>
                  <a:close/>
                </a:path>
                <a:path w="25400" h="965200">
                  <a:moveTo>
                    <a:pt x="25400" y="845820"/>
                  </a:moveTo>
                  <a:lnTo>
                    <a:pt x="0" y="845820"/>
                  </a:lnTo>
                  <a:lnTo>
                    <a:pt x="0" y="850900"/>
                  </a:lnTo>
                  <a:lnTo>
                    <a:pt x="25400" y="850900"/>
                  </a:lnTo>
                  <a:lnTo>
                    <a:pt x="25400" y="845820"/>
                  </a:lnTo>
                  <a:close/>
                </a:path>
                <a:path w="25400" h="965200">
                  <a:moveTo>
                    <a:pt x="25400" y="839470"/>
                  </a:moveTo>
                  <a:lnTo>
                    <a:pt x="0" y="839470"/>
                  </a:lnTo>
                  <a:lnTo>
                    <a:pt x="0" y="844550"/>
                  </a:lnTo>
                  <a:lnTo>
                    <a:pt x="25400" y="844550"/>
                  </a:lnTo>
                  <a:lnTo>
                    <a:pt x="25400" y="839470"/>
                  </a:lnTo>
                  <a:close/>
                </a:path>
                <a:path w="25400" h="965200">
                  <a:moveTo>
                    <a:pt x="25400" y="833120"/>
                  </a:moveTo>
                  <a:lnTo>
                    <a:pt x="0" y="833120"/>
                  </a:lnTo>
                  <a:lnTo>
                    <a:pt x="0" y="838200"/>
                  </a:lnTo>
                  <a:lnTo>
                    <a:pt x="25400" y="838200"/>
                  </a:lnTo>
                  <a:lnTo>
                    <a:pt x="25400" y="833120"/>
                  </a:lnTo>
                  <a:close/>
                </a:path>
                <a:path w="25400" h="965200">
                  <a:moveTo>
                    <a:pt x="25400" y="826770"/>
                  </a:moveTo>
                  <a:lnTo>
                    <a:pt x="0" y="826770"/>
                  </a:lnTo>
                  <a:lnTo>
                    <a:pt x="0" y="831850"/>
                  </a:lnTo>
                  <a:lnTo>
                    <a:pt x="25400" y="831850"/>
                  </a:lnTo>
                  <a:lnTo>
                    <a:pt x="25400" y="826770"/>
                  </a:lnTo>
                  <a:close/>
                </a:path>
                <a:path w="25400" h="965200">
                  <a:moveTo>
                    <a:pt x="25400" y="820420"/>
                  </a:moveTo>
                  <a:lnTo>
                    <a:pt x="0" y="820420"/>
                  </a:lnTo>
                  <a:lnTo>
                    <a:pt x="0" y="825500"/>
                  </a:lnTo>
                  <a:lnTo>
                    <a:pt x="25400" y="825500"/>
                  </a:lnTo>
                  <a:lnTo>
                    <a:pt x="25400" y="820420"/>
                  </a:lnTo>
                  <a:close/>
                </a:path>
                <a:path w="25400" h="965200">
                  <a:moveTo>
                    <a:pt x="25400" y="814070"/>
                  </a:moveTo>
                  <a:lnTo>
                    <a:pt x="0" y="814070"/>
                  </a:lnTo>
                  <a:lnTo>
                    <a:pt x="0" y="819150"/>
                  </a:lnTo>
                  <a:lnTo>
                    <a:pt x="25400" y="819150"/>
                  </a:lnTo>
                  <a:lnTo>
                    <a:pt x="25400" y="814070"/>
                  </a:lnTo>
                  <a:close/>
                </a:path>
                <a:path w="25400" h="965200">
                  <a:moveTo>
                    <a:pt x="25400" y="807720"/>
                  </a:moveTo>
                  <a:lnTo>
                    <a:pt x="0" y="807720"/>
                  </a:lnTo>
                  <a:lnTo>
                    <a:pt x="0" y="812800"/>
                  </a:lnTo>
                  <a:lnTo>
                    <a:pt x="25400" y="812800"/>
                  </a:lnTo>
                  <a:lnTo>
                    <a:pt x="25400" y="807720"/>
                  </a:lnTo>
                  <a:close/>
                </a:path>
                <a:path w="25400" h="965200">
                  <a:moveTo>
                    <a:pt x="25400" y="801370"/>
                  </a:moveTo>
                  <a:lnTo>
                    <a:pt x="0" y="801370"/>
                  </a:lnTo>
                  <a:lnTo>
                    <a:pt x="0" y="806450"/>
                  </a:lnTo>
                  <a:lnTo>
                    <a:pt x="25400" y="806450"/>
                  </a:lnTo>
                  <a:lnTo>
                    <a:pt x="25400" y="801370"/>
                  </a:lnTo>
                  <a:close/>
                </a:path>
                <a:path w="25400" h="965200">
                  <a:moveTo>
                    <a:pt x="25400" y="795020"/>
                  </a:moveTo>
                  <a:lnTo>
                    <a:pt x="0" y="795020"/>
                  </a:lnTo>
                  <a:lnTo>
                    <a:pt x="0" y="800100"/>
                  </a:lnTo>
                  <a:lnTo>
                    <a:pt x="25400" y="800100"/>
                  </a:lnTo>
                  <a:lnTo>
                    <a:pt x="25400" y="795020"/>
                  </a:lnTo>
                  <a:close/>
                </a:path>
                <a:path w="25400" h="965200">
                  <a:moveTo>
                    <a:pt x="25400" y="788670"/>
                  </a:moveTo>
                  <a:lnTo>
                    <a:pt x="0" y="788670"/>
                  </a:lnTo>
                  <a:lnTo>
                    <a:pt x="0" y="793750"/>
                  </a:lnTo>
                  <a:lnTo>
                    <a:pt x="25400" y="793750"/>
                  </a:lnTo>
                  <a:lnTo>
                    <a:pt x="25400" y="788670"/>
                  </a:lnTo>
                  <a:close/>
                </a:path>
                <a:path w="25400" h="965200">
                  <a:moveTo>
                    <a:pt x="25400" y="782320"/>
                  </a:moveTo>
                  <a:lnTo>
                    <a:pt x="0" y="782320"/>
                  </a:lnTo>
                  <a:lnTo>
                    <a:pt x="0" y="787400"/>
                  </a:lnTo>
                  <a:lnTo>
                    <a:pt x="25400" y="787400"/>
                  </a:lnTo>
                  <a:lnTo>
                    <a:pt x="25400" y="782320"/>
                  </a:lnTo>
                  <a:close/>
                </a:path>
                <a:path w="25400" h="965200">
                  <a:moveTo>
                    <a:pt x="25400" y="775970"/>
                  </a:moveTo>
                  <a:lnTo>
                    <a:pt x="0" y="775970"/>
                  </a:lnTo>
                  <a:lnTo>
                    <a:pt x="0" y="781050"/>
                  </a:lnTo>
                  <a:lnTo>
                    <a:pt x="25400" y="781050"/>
                  </a:lnTo>
                  <a:lnTo>
                    <a:pt x="25400" y="775970"/>
                  </a:lnTo>
                  <a:close/>
                </a:path>
                <a:path w="25400" h="965200">
                  <a:moveTo>
                    <a:pt x="25400" y="769620"/>
                  </a:moveTo>
                  <a:lnTo>
                    <a:pt x="0" y="769620"/>
                  </a:lnTo>
                  <a:lnTo>
                    <a:pt x="0" y="774700"/>
                  </a:lnTo>
                  <a:lnTo>
                    <a:pt x="25400" y="774700"/>
                  </a:lnTo>
                  <a:lnTo>
                    <a:pt x="25400" y="769620"/>
                  </a:lnTo>
                  <a:close/>
                </a:path>
                <a:path w="25400" h="965200">
                  <a:moveTo>
                    <a:pt x="25400" y="763270"/>
                  </a:moveTo>
                  <a:lnTo>
                    <a:pt x="0" y="763270"/>
                  </a:lnTo>
                  <a:lnTo>
                    <a:pt x="0" y="768350"/>
                  </a:lnTo>
                  <a:lnTo>
                    <a:pt x="25400" y="768350"/>
                  </a:lnTo>
                  <a:lnTo>
                    <a:pt x="25400" y="763270"/>
                  </a:lnTo>
                  <a:close/>
                </a:path>
                <a:path w="25400" h="965200">
                  <a:moveTo>
                    <a:pt x="25400" y="756920"/>
                  </a:moveTo>
                  <a:lnTo>
                    <a:pt x="0" y="756920"/>
                  </a:lnTo>
                  <a:lnTo>
                    <a:pt x="0" y="762000"/>
                  </a:lnTo>
                  <a:lnTo>
                    <a:pt x="25400" y="762000"/>
                  </a:lnTo>
                  <a:lnTo>
                    <a:pt x="25400" y="756920"/>
                  </a:lnTo>
                  <a:close/>
                </a:path>
                <a:path w="25400" h="965200">
                  <a:moveTo>
                    <a:pt x="25400" y="750570"/>
                  </a:moveTo>
                  <a:lnTo>
                    <a:pt x="0" y="750570"/>
                  </a:lnTo>
                  <a:lnTo>
                    <a:pt x="0" y="755650"/>
                  </a:lnTo>
                  <a:lnTo>
                    <a:pt x="25400" y="755650"/>
                  </a:lnTo>
                  <a:lnTo>
                    <a:pt x="25400" y="750570"/>
                  </a:lnTo>
                  <a:close/>
                </a:path>
                <a:path w="25400" h="965200">
                  <a:moveTo>
                    <a:pt x="25400" y="744220"/>
                  </a:moveTo>
                  <a:lnTo>
                    <a:pt x="0" y="744220"/>
                  </a:lnTo>
                  <a:lnTo>
                    <a:pt x="0" y="749300"/>
                  </a:lnTo>
                  <a:lnTo>
                    <a:pt x="25400" y="749300"/>
                  </a:lnTo>
                  <a:lnTo>
                    <a:pt x="25400" y="744220"/>
                  </a:lnTo>
                  <a:close/>
                </a:path>
                <a:path w="25400" h="965200">
                  <a:moveTo>
                    <a:pt x="25400" y="737870"/>
                  </a:moveTo>
                  <a:lnTo>
                    <a:pt x="0" y="737870"/>
                  </a:lnTo>
                  <a:lnTo>
                    <a:pt x="0" y="742950"/>
                  </a:lnTo>
                  <a:lnTo>
                    <a:pt x="25400" y="742950"/>
                  </a:lnTo>
                  <a:lnTo>
                    <a:pt x="25400" y="737870"/>
                  </a:lnTo>
                  <a:close/>
                </a:path>
                <a:path w="25400" h="965200">
                  <a:moveTo>
                    <a:pt x="25400" y="731520"/>
                  </a:moveTo>
                  <a:lnTo>
                    <a:pt x="0" y="731520"/>
                  </a:lnTo>
                  <a:lnTo>
                    <a:pt x="0" y="736600"/>
                  </a:lnTo>
                  <a:lnTo>
                    <a:pt x="25400" y="736600"/>
                  </a:lnTo>
                  <a:lnTo>
                    <a:pt x="25400" y="731520"/>
                  </a:lnTo>
                  <a:close/>
                </a:path>
                <a:path w="25400" h="965200">
                  <a:moveTo>
                    <a:pt x="25400" y="725170"/>
                  </a:moveTo>
                  <a:lnTo>
                    <a:pt x="0" y="725170"/>
                  </a:lnTo>
                  <a:lnTo>
                    <a:pt x="0" y="730250"/>
                  </a:lnTo>
                  <a:lnTo>
                    <a:pt x="25400" y="730250"/>
                  </a:lnTo>
                  <a:lnTo>
                    <a:pt x="25400" y="725170"/>
                  </a:lnTo>
                  <a:close/>
                </a:path>
                <a:path w="25400" h="965200">
                  <a:moveTo>
                    <a:pt x="25400" y="717550"/>
                  </a:moveTo>
                  <a:lnTo>
                    <a:pt x="0" y="717550"/>
                  </a:lnTo>
                  <a:lnTo>
                    <a:pt x="0" y="723900"/>
                  </a:lnTo>
                  <a:lnTo>
                    <a:pt x="25400" y="723900"/>
                  </a:lnTo>
                  <a:lnTo>
                    <a:pt x="25400" y="717550"/>
                  </a:lnTo>
                  <a:close/>
                </a:path>
                <a:path w="25400" h="965200">
                  <a:moveTo>
                    <a:pt x="25400" y="712470"/>
                  </a:moveTo>
                  <a:lnTo>
                    <a:pt x="0" y="712470"/>
                  </a:lnTo>
                  <a:lnTo>
                    <a:pt x="0" y="716280"/>
                  </a:lnTo>
                  <a:lnTo>
                    <a:pt x="25400" y="716280"/>
                  </a:lnTo>
                  <a:lnTo>
                    <a:pt x="25400" y="712470"/>
                  </a:lnTo>
                  <a:close/>
                </a:path>
                <a:path w="25400" h="965200">
                  <a:moveTo>
                    <a:pt x="25400" y="704850"/>
                  </a:moveTo>
                  <a:lnTo>
                    <a:pt x="0" y="704850"/>
                  </a:lnTo>
                  <a:lnTo>
                    <a:pt x="0" y="711200"/>
                  </a:lnTo>
                  <a:lnTo>
                    <a:pt x="25400" y="711200"/>
                  </a:lnTo>
                  <a:lnTo>
                    <a:pt x="25400" y="704850"/>
                  </a:lnTo>
                  <a:close/>
                </a:path>
                <a:path w="25400" h="965200">
                  <a:moveTo>
                    <a:pt x="25400" y="699770"/>
                  </a:moveTo>
                  <a:lnTo>
                    <a:pt x="0" y="699770"/>
                  </a:lnTo>
                  <a:lnTo>
                    <a:pt x="0" y="703580"/>
                  </a:lnTo>
                  <a:lnTo>
                    <a:pt x="25400" y="703580"/>
                  </a:lnTo>
                  <a:lnTo>
                    <a:pt x="25400" y="699770"/>
                  </a:lnTo>
                  <a:close/>
                </a:path>
                <a:path w="25400" h="965200">
                  <a:moveTo>
                    <a:pt x="20320" y="680720"/>
                  </a:moveTo>
                  <a:lnTo>
                    <a:pt x="0" y="680720"/>
                  </a:lnTo>
                  <a:lnTo>
                    <a:pt x="0" y="698500"/>
                  </a:lnTo>
                  <a:lnTo>
                    <a:pt x="25400" y="698500"/>
                  </a:lnTo>
                  <a:lnTo>
                    <a:pt x="25400" y="694690"/>
                  </a:lnTo>
                  <a:lnTo>
                    <a:pt x="24129" y="694690"/>
                  </a:lnTo>
                  <a:lnTo>
                    <a:pt x="24129" y="692150"/>
                  </a:lnTo>
                  <a:lnTo>
                    <a:pt x="22860" y="692150"/>
                  </a:lnTo>
                  <a:lnTo>
                    <a:pt x="22859" y="687070"/>
                  </a:lnTo>
                  <a:lnTo>
                    <a:pt x="21589" y="687070"/>
                  </a:lnTo>
                  <a:lnTo>
                    <a:pt x="21589" y="681990"/>
                  </a:lnTo>
                  <a:lnTo>
                    <a:pt x="20320" y="681990"/>
                  </a:lnTo>
                  <a:lnTo>
                    <a:pt x="20320" y="680720"/>
                  </a:lnTo>
                  <a:close/>
                </a:path>
                <a:path w="25400" h="965200">
                  <a:moveTo>
                    <a:pt x="19049" y="673100"/>
                  </a:moveTo>
                  <a:lnTo>
                    <a:pt x="17779" y="673100"/>
                  </a:lnTo>
                  <a:lnTo>
                    <a:pt x="17779" y="674370"/>
                  </a:lnTo>
                  <a:lnTo>
                    <a:pt x="0" y="674370"/>
                  </a:lnTo>
                  <a:lnTo>
                    <a:pt x="0" y="679450"/>
                  </a:lnTo>
                  <a:lnTo>
                    <a:pt x="19049" y="679450"/>
                  </a:lnTo>
                  <a:lnTo>
                    <a:pt x="19049" y="673100"/>
                  </a:lnTo>
                  <a:close/>
                </a:path>
                <a:path w="25400" h="965200">
                  <a:moveTo>
                    <a:pt x="17779" y="669290"/>
                  </a:moveTo>
                  <a:lnTo>
                    <a:pt x="0" y="669290"/>
                  </a:lnTo>
                  <a:lnTo>
                    <a:pt x="0" y="673100"/>
                  </a:lnTo>
                  <a:lnTo>
                    <a:pt x="17779" y="673100"/>
                  </a:lnTo>
                  <a:lnTo>
                    <a:pt x="17779" y="669290"/>
                  </a:lnTo>
                  <a:close/>
                </a:path>
              </a:pathLst>
            </a:custGeom>
            <a:solidFill>
              <a:srgbClr val="1F1F1F"/>
            </a:solidFill>
          </p:spPr>
          <p:txBody>
            <a:bodyPr bIns="0" lIns="0" rIns="0" rtlCol="0" tIns="0" wrap="square"/>
            <a:p/>
          </p:txBody>
        </p:sp>
        <p:sp>
          <p:nvSpPr>
            <p:cNvPr id="1049014" name="object 293"/>
            <p:cNvSpPr/>
            <p:nvPr/>
          </p:nvSpPr>
          <p:spPr>
            <a:xfrm>
              <a:off x="704850" y="5557519"/>
              <a:ext cx="26670" cy="956310"/>
            </a:xfrm>
            <a:custGeom>
              <a:avLst/>
              <a:ahLst/>
              <a:rect l="l" t="t" r="r" b="b"/>
              <a:pathLst>
                <a:path w="26670" h="956309">
                  <a:moveTo>
                    <a:pt x="26670" y="0"/>
                  </a:moveTo>
                  <a:lnTo>
                    <a:pt x="22859" y="0"/>
                  </a:lnTo>
                  <a:lnTo>
                    <a:pt x="22859" y="1269"/>
                  </a:lnTo>
                  <a:lnTo>
                    <a:pt x="17779" y="1269"/>
                  </a:lnTo>
                  <a:lnTo>
                    <a:pt x="17779" y="2539"/>
                  </a:lnTo>
                  <a:lnTo>
                    <a:pt x="26670" y="2539"/>
                  </a:lnTo>
                  <a:lnTo>
                    <a:pt x="26670" y="0"/>
                  </a:lnTo>
                  <a:close/>
                </a:path>
                <a:path w="26670" h="956309">
                  <a:moveTo>
                    <a:pt x="26670" y="2539"/>
                  </a:moveTo>
                  <a:lnTo>
                    <a:pt x="12700" y="2539"/>
                  </a:lnTo>
                  <a:lnTo>
                    <a:pt x="12700" y="3809"/>
                  </a:lnTo>
                  <a:lnTo>
                    <a:pt x="10159" y="3809"/>
                  </a:lnTo>
                  <a:lnTo>
                    <a:pt x="10159" y="5079"/>
                  </a:lnTo>
                  <a:lnTo>
                    <a:pt x="5079" y="5079"/>
                  </a:lnTo>
                  <a:lnTo>
                    <a:pt x="5079" y="6349"/>
                  </a:lnTo>
                  <a:lnTo>
                    <a:pt x="26670" y="6349"/>
                  </a:lnTo>
                  <a:lnTo>
                    <a:pt x="26670" y="2539"/>
                  </a:lnTo>
                  <a:close/>
                </a:path>
                <a:path w="26670" h="956309">
                  <a:moveTo>
                    <a:pt x="26670" y="6349"/>
                  </a:moveTo>
                  <a:lnTo>
                    <a:pt x="1270" y="6349"/>
                  </a:lnTo>
                  <a:lnTo>
                    <a:pt x="1270" y="7619"/>
                  </a:lnTo>
                  <a:lnTo>
                    <a:pt x="0" y="7619"/>
                  </a:lnTo>
                  <a:lnTo>
                    <a:pt x="0" y="8889"/>
                  </a:lnTo>
                  <a:lnTo>
                    <a:pt x="26670" y="8889"/>
                  </a:lnTo>
                  <a:lnTo>
                    <a:pt x="26670" y="6349"/>
                  </a:lnTo>
                  <a:close/>
                </a:path>
                <a:path w="26670" h="956309">
                  <a:moveTo>
                    <a:pt x="26670" y="8890"/>
                  </a:moveTo>
                  <a:lnTo>
                    <a:pt x="0" y="8890"/>
                  </a:lnTo>
                  <a:lnTo>
                    <a:pt x="0" y="15239"/>
                  </a:lnTo>
                  <a:lnTo>
                    <a:pt x="26670" y="15239"/>
                  </a:lnTo>
                  <a:lnTo>
                    <a:pt x="26670" y="8890"/>
                  </a:lnTo>
                  <a:close/>
                </a:path>
                <a:path w="26670" h="956309">
                  <a:moveTo>
                    <a:pt x="26670" y="15239"/>
                  </a:moveTo>
                  <a:lnTo>
                    <a:pt x="0" y="15239"/>
                  </a:lnTo>
                  <a:lnTo>
                    <a:pt x="0" y="21589"/>
                  </a:lnTo>
                  <a:lnTo>
                    <a:pt x="26670" y="21589"/>
                  </a:lnTo>
                  <a:lnTo>
                    <a:pt x="26670" y="15239"/>
                  </a:lnTo>
                  <a:close/>
                </a:path>
                <a:path w="26670" h="956309">
                  <a:moveTo>
                    <a:pt x="26670" y="21589"/>
                  </a:moveTo>
                  <a:lnTo>
                    <a:pt x="0" y="21589"/>
                  </a:lnTo>
                  <a:lnTo>
                    <a:pt x="0" y="27939"/>
                  </a:lnTo>
                  <a:lnTo>
                    <a:pt x="26670" y="27939"/>
                  </a:lnTo>
                  <a:lnTo>
                    <a:pt x="26670" y="21589"/>
                  </a:lnTo>
                  <a:close/>
                </a:path>
                <a:path w="26670" h="956309">
                  <a:moveTo>
                    <a:pt x="26670" y="27939"/>
                  </a:moveTo>
                  <a:lnTo>
                    <a:pt x="0" y="27939"/>
                  </a:lnTo>
                  <a:lnTo>
                    <a:pt x="0" y="34289"/>
                  </a:lnTo>
                  <a:lnTo>
                    <a:pt x="26670" y="34289"/>
                  </a:lnTo>
                  <a:lnTo>
                    <a:pt x="26670" y="27939"/>
                  </a:lnTo>
                  <a:close/>
                </a:path>
                <a:path w="26670" h="956309">
                  <a:moveTo>
                    <a:pt x="26670" y="34289"/>
                  </a:moveTo>
                  <a:lnTo>
                    <a:pt x="0" y="34289"/>
                  </a:lnTo>
                  <a:lnTo>
                    <a:pt x="0" y="40639"/>
                  </a:lnTo>
                  <a:lnTo>
                    <a:pt x="26670" y="40639"/>
                  </a:lnTo>
                  <a:lnTo>
                    <a:pt x="26670" y="34289"/>
                  </a:lnTo>
                  <a:close/>
                </a:path>
                <a:path w="26670" h="956309">
                  <a:moveTo>
                    <a:pt x="26670" y="40640"/>
                  </a:moveTo>
                  <a:lnTo>
                    <a:pt x="0" y="40640"/>
                  </a:lnTo>
                  <a:lnTo>
                    <a:pt x="0" y="46989"/>
                  </a:lnTo>
                  <a:lnTo>
                    <a:pt x="26670" y="46989"/>
                  </a:lnTo>
                  <a:lnTo>
                    <a:pt x="26670" y="40640"/>
                  </a:lnTo>
                  <a:close/>
                </a:path>
                <a:path w="26670" h="956309">
                  <a:moveTo>
                    <a:pt x="26670" y="46990"/>
                  </a:moveTo>
                  <a:lnTo>
                    <a:pt x="0" y="46990"/>
                  </a:lnTo>
                  <a:lnTo>
                    <a:pt x="0" y="53339"/>
                  </a:lnTo>
                  <a:lnTo>
                    <a:pt x="26670" y="53339"/>
                  </a:lnTo>
                  <a:lnTo>
                    <a:pt x="26670" y="46990"/>
                  </a:lnTo>
                  <a:close/>
                </a:path>
                <a:path w="26670" h="956309">
                  <a:moveTo>
                    <a:pt x="26670" y="53339"/>
                  </a:moveTo>
                  <a:lnTo>
                    <a:pt x="0" y="53339"/>
                  </a:lnTo>
                  <a:lnTo>
                    <a:pt x="0" y="59689"/>
                  </a:lnTo>
                  <a:lnTo>
                    <a:pt x="26670" y="59689"/>
                  </a:lnTo>
                  <a:lnTo>
                    <a:pt x="26670" y="53339"/>
                  </a:lnTo>
                  <a:close/>
                </a:path>
                <a:path w="26670" h="956309">
                  <a:moveTo>
                    <a:pt x="26670" y="59689"/>
                  </a:moveTo>
                  <a:lnTo>
                    <a:pt x="0" y="59689"/>
                  </a:lnTo>
                  <a:lnTo>
                    <a:pt x="0" y="66039"/>
                  </a:lnTo>
                  <a:lnTo>
                    <a:pt x="26670" y="66039"/>
                  </a:lnTo>
                  <a:lnTo>
                    <a:pt x="26670" y="59689"/>
                  </a:lnTo>
                  <a:close/>
                </a:path>
                <a:path w="26670" h="956309">
                  <a:moveTo>
                    <a:pt x="26670" y="66039"/>
                  </a:moveTo>
                  <a:lnTo>
                    <a:pt x="0" y="66039"/>
                  </a:lnTo>
                  <a:lnTo>
                    <a:pt x="0" y="72389"/>
                  </a:lnTo>
                  <a:lnTo>
                    <a:pt x="26670" y="72389"/>
                  </a:lnTo>
                  <a:lnTo>
                    <a:pt x="26670" y="66039"/>
                  </a:lnTo>
                  <a:close/>
                </a:path>
                <a:path w="26670" h="956309">
                  <a:moveTo>
                    <a:pt x="26670" y="72389"/>
                  </a:moveTo>
                  <a:lnTo>
                    <a:pt x="0" y="72389"/>
                  </a:lnTo>
                  <a:lnTo>
                    <a:pt x="0" y="78739"/>
                  </a:lnTo>
                  <a:lnTo>
                    <a:pt x="26670" y="78739"/>
                  </a:lnTo>
                  <a:lnTo>
                    <a:pt x="26670" y="72389"/>
                  </a:lnTo>
                  <a:close/>
                </a:path>
                <a:path w="26670" h="956309">
                  <a:moveTo>
                    <a:pt x="26670" y="78740"/>
                  </a:moveTo>
                  <a:lnTo>
                    <a:pt x="0" y="78740"/>
                  </a:lnTo>
                  <a:lnTo>
                    <a:pt x="0" y="91439"/>
                  </a:lnTo>
                  <a:lnTo>
                    <a:pt x="26670" y="91439"/>
                  </a:lnTo>
                  <a:lnTo>
                    <a:pt x="26670" y="78740"/>
                  </a:lnTo>
                  <a:close/>
                </a:path>
                <a:path w="26670" h="956309">
                  <a:moveTo>
                    <a:pt x="26670" y="91439"/>
                  </a:moveTo>
                  <a:lnTo>
                    <a:pt x="0" y="91439"/>
                  </a:lnTo>
                  <a:lnTo>
                    <a:pt x="0" y="97789"/>
                  </a:lnTo>
                  <a:lnTo>
                    <a:pt x="26670" y="97789"/>
                  </a:lnTo>
                  <a:lnTo>
                    <a:pt x="26670" y="91439"/>
                  </a:lnTo>
                  <a:close/>
                </a:path>
                <a:path w="26670" h="956309">
                  <a:moveTo>
                    <a:pt x="26670" y="97789"/>
                  </a:moveTo>
                  <a:lnTo>
                    <a:pt x="0" y="97789"/>
                  </a:lnTo>
                  <a:lnTo>
                    <a:pt x="0" y="104139"/>
                  </a:lnTo>
                  <a:lnTo>
                    <a:pt x="26670" y="104139"/>
                  </a:lnTo>
                  <a:lnTo>
                    <a:pt x="26670" y="97789"/>
                  </a:lnTo>
                  <a:close/>
                </a:path>
                <a:path w="26670" h="956309">
                  <a:moveTo>
                    <a:pt x="26670" y="104139"/>
                  </a:moveTo>
                  <a:lnTo>
                    <a:pt x="0" y="104139"/>
                  </a:lnTo>
                  <a:lnTo>
                    <a:pt x="0" y="116839"/>
                  </a:lnTo>
                  <a:lnTo>
                    <a:pt x="26670" y="116839"/>
                  </a:lnTo>
                  <a:lnTo>
                    <a:pt x="26670" y="104139"/>
                  </a:lnTo>
                  <a:close/>
                </a:path>
                <a:path w="26670" h="956309">
                  <a:moveTo>
                    <a:pt x="26670" y="116839"/>
                  </a:moveTo>
                  <a:lnTo>
                    <a:pt x="0" y="116839"/>
                  </a:lnTo>
                  <a:lnTo>
                    <a:pt x="0" y="123189"/>
                  </a:lnTo>
                  <a:lnTo>
                    <a:pt x="26670" y="123189"/>
                  </a:lnTo>
                  <a:lnTo>
                    <a:pt x="26670" y="116839"/>
                  </a:lnTo>
                  <a:close/>
                </a:path>
                <a:path w="26670" h="956309">
                  <a:moveTo>
                    <a:pt x="26670" y="123189"/>
                  </a:moveTo>
                  <a:lnTo>
                    <a:pt x="0" y="123189"/>
                  </a:lnTo>
                  <a:lnTo>
                    <a:pt x="0" y="129539"/>
                  </a:lnTo>
                  <a:lnTo>
                    <a:pt x="26670" y="129539"/>
                  </a:lnTo>
                  <a:lnTo>
                    <a:pt x="26670" y="123189"/>
                  </a:lnTo>
                  <a:close/>
                </a:path>
                <a:path w="26670" h="956309">
                  <a:moveTo>
                    <a:pt x="26670" y="129539"/>
                  </a:moveTo>
                  <a:lnTo>
                    <a:pt x="0" y="129539"/>
                  </a:lnTo>
                  <a:lnTo>
                    <a:pt x="0" y="135889"/>
                  </a:lnTo>
                  <a:lnTo>
                    <a:pt x="26670" y="135889"/>
                  </a:lnTo>
                  <a:lnTo>
                    <a:pt x="26670" y="129539"/>
                  </a:lnTo>
                  <a:close/>
                </a:path>
                <a:path w="26670" h="956309">
                  <a:moveTo>
                    <a:pt x="26670" y="135889"/>
                  </a:moveTo>
                  <a:lnTo>
                    <a:pt x="0" y="135889"/>
                  </a:lnTo>
                  <a:lnTo>
                    <a:pt x="0" y="158749"/>
                  </a:lnTo>
                  <a:lnTo>
                    <a:pt x="26670" y="158749"/>
                  </a:lnTo>
                  <a:lnTo>
                    <a:pt x="26670" y="135889"/>
                  </a:lnTo>
                  <a:close/>
                </a:path>
                <a:path w="26670" h="956309">
                  <a:moveTo>
                    <a:pt x="26670" y="158750"/>
                  </a:moveTo>
                  <a:lnTo>
                    <a:pt x="0" y="158750"/>
                  </a:lnTo>
                  <a:lnTo>
                    <a:pt x="0" y="161289"/>
                  </a:lnTo>
                  <a:lnTo>
                    <a:pt x="26670" y="161289"/>
                  </a:lnTo>
                  <a:lnTo>
                    <a:pt x="26670" y="158750"/>
                  </a:lnTo>
                  <a:close/>
                </a:path>
                <a:path w="26670" h="956309">
                  <a:moveTo>
                    <a:pt x="26670" y="161289"/>
                  </a:moveTo>
                  <a:lnTo>
                    <a:pt x="0" y="161289"/>
                  </a:lnTo>
                  <a:lnTo>
                    <a:pt x="0" y="165099"/>
                  </a:lnTo>
                  <a:lnTo>
                    <a:pt x="26670" y="165099"/>
                  </a:lnTo>
                  <a:lnTo>
                    <a:pt x="26670" y="161289"/>
                  </a:lnTo>
                  <a:close/>
                </a:path>
                <a:path w="26670" h="956309">
                  <a:moveTo>
                    <a:pt x="26670" y="165099"/>
                  </a:moveTo>
                  <a:lnTo>
                    <a:pt x="0" y="165099"/>
                  </a:lnTo>
                  <a:lnTo>
                    <a:pt x="0" y="173989"/>
                  </a:lnTo>
                  <a:lnTo>
                    <a:pt x="26670" y="173989"/>
                  </a:lnTo>
                  <a:lnTo>
                    <a:pt x="26670" y="165099"/>
                  </a:lnTo>
                  <a:close/>
                </a:path>
                <a:path w="26670" h="956309">
                  <a:moveTo>
                    <a:pt x="26670" y="173989"/>
                  </a:moveTo>
                  <a:lnTo>
                    <a:pt x="0" y="173989"/>
                  </a:lnTo>
                  <a:lnTo>
                    <a:pt x="0" y="177799"/>
                  </a:lnTo>
                  <a:lnTo>
                    <a:pt x="26670" y="177799"/>
                  </a:lnTo>
                  <a:lnTo>
                    <a:pt x="26670" y="173989"/>
                  </a:lnTo>
                  <a:close/>
                </a:path>
                <a:path w="26670" h="956309">
                  <a:moveTo>
                    <a:pt x="26670" y="177799"/>
                  </a:moveTo>
                  <a:lnTo>
                    <a:pt x="0" y="177799"/>
                  </a:lnTo>
                  <a:lnTo>
                    <a:pt x="0" y="180339"/>
                  </a:lnTo>
                  <a:lnTo>
                    <a:pt x="26670" y="180339"/>
                  </a:lnTo>
                  <a:lnTo>
                    <a:pt x="26670" y="177799"/>
                  </a:lnTo>
                  <a:close/>
                </a:path>
                <a:path w="26670" h="956309">
                  <a:moveTo>
                    <a:pt x="26670" y="180339"/>
                  </a:moveTo>
                  <a:lnTo>
                    <a:pt x="0" y="180339"/>
                  </a:lnTo>
                  <a:lnTo>
                    <a:pt x="0" y="184149"/>
                  </a:lnTo>
                  <a:lnTo>
                    <a:pt x="26670" y="184149"/>
                  </a:lnTo>
                  <a:lnTo>
                    <a:pt x="26670" y="180339"/>
                  </a:lnTo>
                  <a:close/>
                </a:path>
                <a:path w="26670" h="956309">
                  <a:moveTo>
                    <a:pt x="26670" y="184150"/>
                  </a:moveTo>
                  <a:lnTo>
                    <a:pt x="0" y="184150"/>
                  </a:lnTo>
                  <a:lnTo>
                    <a:pt x="0" y="186689"/>
                  </a:lnTo>
                  <a:lnTo>
                    <a:pt x="26670" y="186689"/>
                  </a:lnTo>
                  <a:lnTo>
                    <a:pt x="26670" y="184150"/>
                  </a:lnTo>
                  <a:close/>
                </a:path>
                <a:path w="26670" h="956309">
                  <a:moveTo>
                    <a:pt x="26670" y="186689"/>
                  </a:moveTo>
                  <a:lnTo>
                    <a:pt x="0" y="186689"/>
                  </a:lnTo>
                  <a:lnTo>
                    <a:pt x="0" y="190499"/>
                  </a:lnTo>
                  <a:lnTo>
                    <a:pt x="26670" y="190499"/>
                  </a:lnTo>
                  <a:lnTo>
                    <a:pt x="26670" y="186689"/>
                  </a:lnTo>
                  <a:close/>
                </a:path>
                <a:path w="26670" h="956309">
                  <a:moveTo>
                    <a:pt x="26670" y="190500"/>
                  </a:moveTo>
                  <a:lnTo>
                    <a:pt x="0" y="190500"/>
                  </a:lnTo>
                  <a:lnTo>
                    <a:pt x="0" y="193039"/>
                  </a:lnTo>
                  <a:lnTo>
                    <a:pt x="26670" y="193039"/>
                  </a:lnTo>
                  <a:lnTo>
                    <a:pt x="26670" y="190500"/>
                  </a:lnTo>
                  <a:close/>
                </a:path>
                <a:path w="26670" h="956309">
                  <a:moveTo>
                    <a:pt x="26670" y="193039"/>
                  </a:moveTo>
                  <a:lnTo>
                    <a:pt x="0" y="193039"/>
                  </a:lnTo>
                  <a:lnTo>
                    <a:pt x="0" y="196849"/>
                  </a:lnTo>
                  <a:lnTo>
                    <a:pt x="26670" y="196849"/>
                  </a:lnTo>
                  <a:lnTo>
                    <a:pt x="26670" y="193039"/>
                  </a:lnTo>
                  <a:close/>
                </a:path>
                <a:path w="26670" h="956309">
                  <a:moveTo>
                    <a:pt x="26670" y="196849"/>
                  </a:moveTo>
                  <a:lnTo>
                    <a:pt x="0" y="196849"/>
                  </a:lnTo>
                  <a:lnTo>
                    <a:pt x="0" y="199389"/>
                  </a:lnTo>
                  <a:lnTo>
                    <a:pt x="26670" y="199389"/>
                  </a:lnTo>
                  <a:lnTo>
                    <a:pt x="26670" y="196849"/>
                  </a:lnTo>
                  <a:close/>
                </a:path>
                <a:path w="26670" h="956309">
                  <a:moveTo>
                    <a:pt x="26670" y="199389"/>
                  </a:moveTo>
                  <a:lnTo>
                    <a:pt x="0" y="199389"/>
                  </a:lnTo>
                  <a:lnTo>
                    <a:pt x="0" y="203199"/>
                  </a:lnTo>
                  <a:lnTo>
                    <a:pt x="26670" y="203199"/>
                  </a:lnTo>
                  <a:lnTo>
                    <a:pt x="26670" y="199389"/>
                  </a:lnTo>
                  <a:close/>
                </a:path>
                <a:path w="26670" h="956309">
                  <a:moveTo>
                    <a:pt x="26670" y="203199"/>
                  </a:moveTo>
                  <a:lnTo>
                    <a:pt x="0" y="203199"/>
                  </a:lnTo>
                  <a:lnTo>
                    <a:pt x="0" y="205739"/>
                  </a:lnTo>
                  <a:lnTo>
                    <a:pt x="26670" y="205739"/>
                  </a:lnTo>
                  <a:lnTo>
                    <a:pt x="26670" y="203199"/>
                  </a:lnTo>
                  <a:close/>
                </a:path>
                <a:path w="26670" h="956309">
                  <a:moveTo>
                    <a:pt x="26670" y="205739"/>
                  </a:moveTo>
                  <a:lnTo>
                    <a:pt x="0" y="205739"/>
                  </a:lnTo>
                  <a:lnTo>
                    <a:pt x="0" y="212089"/>
                  </a:lnTo>
                  <a:lnTo>
                    <a:pt x="26670" y="212089"/>
                  </a:lnTo>
                  <a:lnTo>
                    <a:pt x="26670" y="205739"/>
                  </a:lnTo>
                  <a:close/>
                </a:path>
                <a:path w="26670" h="956309">
                  <a:moveTo>
                    <a:pt x="26670" y="212089"/>
                  </a:moveTo>
                  <a:lnTo>
                    <a:pt x="0" y="212089"/>
                  </a:lnTo>
                  <a:lnTo>
                    <a:pt x="0" y="215899"/>
                  </a:lnTo>
                  <a:lnTo>
                    <a:pt x="26670" y="215899"/>
                  </a:lnTo>
                  <a:lnTo>
                    <a:pt x="26670" y="212089"/>
                  </a:lnTo>
                  <a:close/>
                </a:path>
                <a:path w="26670" h="956309">
                  <a:moveTo>
                    <a:pt x="26670" y="215900"/>
                  </a:moveTo>
                  <a:lnTo>
                    <a:pt x="0" y="215900"/>
                  </a:lnTo>
                  <a:lnTo>
                    <a:pt x="0" y="222249"/>
                  </a:lnTo>
                  <a:lnTo>
                    <a:pt x="26670" y="222249"/>
                  </a:lnTo>
                  <a:lnTo>
                    <a:pt x="26670" y="215900"/>
                  </a:lnTo>
                  <a:close/>
                </a:path>
                <a:path w="26670" h="956309">
                  <a:moveTo>
                    <a:pt x="26670" y="222249"/>
                  </a:moveTo>
                  <a:lnTo>
                    <a:pt x="0" y="222249"/>
                  </a:lnTo>
                  <a:lnTo>
                    <a:pt x="0" y="224789"/>
                  </a:lnTo>
                  <a:lnTo>
                    <a:pt x="26670" y="224789"/>
                  </a:lnTo>
                  <a:lnTo>
                    <a:pt x="26670" y="222249"/>
                  </a:lnTo>
                  <a:close/>
                </a:path>
                <a:path w="26670" h="956309">
                  <a:moveTo>
                    <a:pt x="26670" y="224789"/>
                  </a:moveTo>
                  <a:lnTo>
                    <a:pt x="0" y="224789"/>
                  </a:lnTo>
                  <a:lnTo>
                    <a:pt x="0" y="262889"/>
                  </a:lnTo>
                  <a:lnTo>
                    <a:pt x="26670" y="262889"/>
                  </a:lnTo>
                  <a:lnTo>
                    <a:pt x="26670" y="224789"/>
                  </a:lnTo>
                  <a:close/>
                </a:path>
                <a:path w="26670" h="956309">
                  <a:moveTo>
                    <a:pt x="26670" y="262889"/>
                  </a:moveTo>
                  <a:lnTo>
                    <a:pt x="0" y="262889"/>
                  </a:lnTo>
                  <a:lnTo>
                    <a:pt x="0" y="266699"/>
                  </a:lnTo>
                  <a:lnTo>
                    <a:pt x="26670" y="266699"/>
                  </a:lnTo>
                  <a:lnTo>
                    <a:pt x="26670" y="262889"/>
                  </a:lnTo>
                  <a:close/>
                </a:path>
                <a:path w="26670" h="956309">
                  <a:moveTo>
                    <a:pt x="26670" y="266700"/>
                  </a:moveTo>
                  <a:lnTo>
                    <a:pt x="0" y="266700"/>
                  </a:lnTo>
                  <a:lnTo>
                    <a:pt x="0" y="269239"/>
                  </a:lnTo>
                  <a:lnTo>
                    <a:pt x="26670" y="269239"/>
                  </a:lnTo>
                  <a:lnTo>
                    <a:pt x="26670" y="266700"/>
                  </a:lnTo>
                  <a:close/>
                </a:path>
                <a:path w="26670" h="956309">
                  <a:moveTo>
                    <a:pt x="26670" y="269239"/>
                  </a:moveTo>
                  <a:lnTo>
                    <a:pt x="0" y="269239"/>
                  </a:lnTo>
                  <a:lnTo>
                    <a:pt x="0" y="273049"/>
                  </a:lnTo>
                  <a:lnTo>
                    <a:pt x="26670" y="273049"/>
                  </a:lnTo>
                  <a:lnTo>
                    <a:pt x="26670" y="269239"/>
                  </a:lnTo>
                  <a:close/>
                </a:path>
                <a:path w="26670" h="956309">
                  <a:moveTo>
                    <a:pt x="26670" y="273049"/>
                  </a:moveTo>
                  <a:lnTo>
                    <a:pt x="0" y="273049"/>
                  </a:lnTo>
                  <a:lnTo>
                    <a:pt x="0" y="281939"/>
                  </a:lnTo>
                  <a:lnTo>
                    <a:pt x="26670" y="281939"/>
                  </a:lnTo>
                  <a:lnTo>
                    <a:pt x="26670" y="273049"/>
                  </a:lnTo>
                  <a:close/>
                </a:path>
                <a:path w="26670" h="956309">
                  <a:moveTo>
                    <a:pt x="26670" y="281939"/>
                  </a:moveTo>
                  <a:lnTo>
                    <a:pt x="0" y="281939"/>
                  </a:lnTo>
                  <a:lnTo>
                    <a:pt x="0" y="285749"/>
                  </a:lnTo>
                  <a:lnTo>
                    <a:pt x="26670" y="285749"/>
                  </a:lnTo>
                  <a:lnTo>
                    <a:pt x="26670" y="281939"/>
                  </a:lnTo>
                  <a:close/>
                </a:path>
                <a:path w="26670" h="956309">
                  <a:moveTo>
                    <a:pt x="26670" y="285749"/>
                  </a:moveTo>
                  <a:lnTo>
                    <a:pt x="0" y="285749"/>
                  </a:lnTo>
                  <a:lnTo>
                    <a:pt x="0" y="292099"/>
                  </a:lnTo>
                  <a:lnTo>
                    <a:pt x="26670" y="292099"/>
                  </a:lnTo>
                  <a:lnTo>
                    <a:pt x="26670" y="285749"/>
                  </a:lnTo>
                  <a:close/>
                </a:path>
                <a:path w="26670" h="956309">
                  <a:moveTo>
                    <a:pt x="26670" y="292099"/>
                  </a:moveTo>
                  <a:lnTo>
                    <a:pt x="0" y="292099"/>
                  </a:lnTo>
                  <a:lnTo>
                    <a:pt x="0" y="294639"/>
                  </a:lnTo>
                  <a:lnTo>
                    <a:pt x="26670" y="294639"/>
                  </a:lnTo>
                  <a:lnTo>
                    <a:pt x="26670" y="292099"/>
                  </a:lnTo>
                  <a:close/>
                </a:path>
                <a:path w="26670" h="956309">
                  <a:moveTo>
                    <a:pt x="26670" y="294639"/>
                  </a:moveTo>
                  <a:lnTo>
                    <a:pt x="0" y="294639"/>
                  </a:lnTo>
                  <a:lnTo>
                    <a:pt x="0" y="298449"/>
                  </a:lnTo>
                  <a:lnTo>
                    <a:pt x="26670" y="298449"/>
                  </a:lnTo>
                  <a:lnTo>
                    <a:pt x="26670" y="294639"/>
                  </a:lnTo>
                  <a:close/>
                </a:path>
                <a:path w="26670" h="956309">
                  <a:moveTo>
                    <a:pt x="26670" y="298449"/>
                  </a:moveTo>
                  <a:lnTo>
                    <a:pt x="0" y="298449"/>
                  </a:lnTo>
                  <a:lnTo>
                    <a:pt x="0" y="300989"/>
                  </a:lnTo>
                  <a:lnTo>
                    <a:pt x="26670" y="300989"/>
                  </a:lnTo>
                  <a:lnTo>
                    <a:pt x="26670" y="298449"/>
                  </a:lnTo>
                  <a:close/>
                </a:path>
                <a:path w="26670" h="956309">
                  <a:moveTo>
                    <a:pt x="26670" y="300989"/>
                  </a:moveTo>
                  <a:lnTo>
                    <a:pt x="0" y="300989"/>
                  </a:lnTo>
                  <a:lnTo>
                    <a:pt x="0" y="304799"/>
                  </a:lnTo>
                  <a:lnTo>
                    <a:pt x="26670" y="304799"/>
                  </a:lnTo>
                  <a:lnTo>
                    <a:pt x="26670" y="300989"/>
                  </a:lnTo>
                  <a:close/>
                </a:path>
                <a:path w="26670" h="956309">
                  <a:moveTo>
                    <a:pt x="26670" y="304799"/>
                  </a:moveTo>
                  <a:lnTo>
                    <a:pt x="0" y="304799"/>
                  </a:lnTo>
                  <a:lnTo>
                    <a:pt x="0" y="307339"/>
                  </a:lnTo>
                  <a:lnTo>
                    <a:pt x="26670" y="307339"/>
                  </a:lnTo>
                  <a:lnTo>
                    <a:pt x="26670" y="304799"/>
                  </a:lnTo>
                  <a:close/>
                </a:path>
                <a:path w="26670" h="956309">
                  <a:moveTo>
                    <a:pt x="26670" y="307339"/>
                  </a:moveTo>
                  <a:lnTo>
                    <a:pt x="0" y="307339"/>
                  </a:lnTo>
                  <a:lnTo>
                    <a:pt x="0" y="313689"/>
                  </a:lnTo>
                  <a:lnTo>
                    <a:pt x="26670" y="313689"/>
                  </a:lnTo>
                  <a:lnTo>
                    <a:pt x="26670" y="307339"/>
                  </a:lnTo>
                  <a:close/>
                </a:path>
                <a:path w="26670" h="956309">
                  <a:moveTo>
                    <a:pt x="26670" y="313689"/>
                  </a:moveTo>
                  <a:lnTo>
                    <a:pt x="0" y="313689"/>
                  </a:lnTo>
                  <a:lnTo>
                    <a:pt x="0" y="317499"/>
                  </a:lnTo>
                  <a:lnTo>
                    <a:pt x="26670" y="317499"/>
                  </a:lnTo>
                  <a:lnTo>
                    <a:pt x="26670" y="313689"/>
                  </a:lnTo>
                  <a:close/>
                </a:path>
                <a:path w="26670" h="956309">
                  <a:moveTo>
                    <a:pt x="26670" y="317499"/>
                  </a:moveTo>
                  <a:lnTo>
                    <a:pt x="0" y="317499"/>
                  </a:lnTo>
                  <a:lnTo>
                    <a:pt x="0" y="320039"/>
                  </a:lnTo>
                  <a:lnTo>
                    <a:pt x="26670" y="320039"/>
                  </a:lnTo>
                  <a:lnTo>
                    <a:pt x="26670" y="317499"/>
                  </a:lnTo>
                  <a:close/>
                </a:path>
                <a:path w="26670" h="956309">
                  <a:moveTo>
                    <a:pt x="26670" y="320039"/>
                  </a:moveTo>
                  <a:lnTo>
                    <a:pt x="0" y="320039"/>
                  </a:lnTo>
                  <a:lnTo>
                    <a:pt x="0" y="323849"/>
                  </a:lnTo>
                  <a:lnTo>
                    <a:pt x="26670" y="323849"/>
                  </a:lnTo>
                  <a:lnTo>
                    <a:pt x="26670" y="320039"/>
                  </a:lnTo>
                  <a:close/>
                </a:path>
                <a:path w="26670" h="956309">
                  <a:moveTo>
                    <a:pt x="26670" y="323849"/>
                  </a:moveTo>
                  <a:lnTo>
                    <a:pt x="0" y="323849"/>
                  </a:lnTo>
                  <a:lnTo>
                    <a:pt x="0" y="326389"/>
                  </a:lnTo>
                  <a:lnTo>
                    <a:pt x="26670" y="326389"/>
                  </a:lnTo>
                  <a:lnTo>
                    <a:pt x="26670" y="323849"/>
                  </a:lnTo>
                  <a:close/>
                </a:path>
                <a:path w="26670" h="956309">
                  <a:moveTo>
                    <a:pt x="26670" y="326389"/>
                  </a:moveTo>
                  <a:lnTo>
                    <a:pt x="0" y="326389"/>
                  </a:lnTo>
                  <a:lnTo>
                    <a:pt x="0" y="330199"/>
                  </a:lnTo>
                  <a:lnTo>
                    <a:pt x="26670" y="330199"/>
                  </a:lnTo>
                  <a:lnTo>
                    <a:pt x="26670" y="326389"/>
                  </a:lnTo>
                  <a:close/>
                </a:path>
                <a:path w="26670" h="956309">
                  <a:moveTo>
                    <a:pt x="26670" y="330199"/>
                  </a:moveTo>
                  <a:lnTo>
                    <a:pt x="0" y="330199"/>
                  </a:lnTo>
                  <a:lnTo>
                    <a:pt x="0" y="332739"/>
                  </a:lnTo>
                  <a:lnTo>
                    <a:pt x="26670" y="332739"/>
                  </a:lnTo>
                  <a:lnTo>
                    <a:pt x="26670" y="330199"/>
                  </a:lnTo>
                  <a:close/>
                </a:path>
                <a:path w="26670" h="956309">
                  <a:moveTo>
                    <a:pt x="26670" y="332739"/>
                  </a:moveTo>
                  <a:lnTo>
                    <a:pt x="0" y="332739"/>
                  </a:lnTo>
                  <a:lnTo>
                    <a:pt x="0" y="336549"/>
                  </a:lnTo>
                  <a:lnTo>
                    <a:pt x="26670" y="336549"/>
                  </a:lnTo>
                  <a:lnTo>
                    <a:pt x="26670" y="332739"/>
                  </a:lnTo>
                  <a:close/>
                </a:path>
                <a:path w="26670" h="956309">
                  <a:moveTo>
                    <a:pt x="26670" y="336549"/>
                  </a:moveTo>
                  <a:lnTo>
                    <a:pt x="0" y="336549"/>
                  </a:lnTo>
                  <a:lnTo>
                    <a:pt x="0" y="339089"/>
                  </a:lnTo>
                  <a:lnTo>
                    <a:pt x="26670" y="339089"/>
                  </a:lnTo>
                  <a:lnTo>
                    <a:pt x="26670" y="336549"/>
                  </a:lnTo>
                  <a:close/>
                </a:path>
                <a:path w="26670" h="956309">
                  <a:moveTo>
                    <a:pt x="26670" y="339089"/>
                  </a:moveTo>
                  <a:lnTo>
                    <a:pt x="0" y="339089"/>
                  </a:lnTo>
                  <a:lnTo>
                    <a:pt x="0" y="342899"/>
                  </a:lnTo>
                  <a:lnTo>
                    <a:pt x="26670" y="342899"/>
                  </a:lnTo>
                  <a:lnTo>
                    <a:pt x="26670" y="339089"/>
                  </a:lnTo>
                  <a:close/>
                </a:path>
                <a:path w="26670" h="956309">
                  <a:moveTo>
                    <a:pt x="26670" y="342900"/>
                  </a:moveTo>
                  <a:lnTo>
                    <a:pt x="0" y="342900"/>
                  </a:lnTo>
                  <a:lnTo>
                    <a:pt x="0" y="345439"/>
                  </a:lnTo>
                  <a:lnTo>
                    <a:pt x="26670" y="345439"/>
                  </a:lnTo>
                  <a:lnTo>
                    <a:pt x="26670" y="342900"/>
                  </a:lnTo>
                  <a:close/>
                </a:path>
                <a:path w="26670" h="956309">
                  <a:moveTo>
                    <a:pt x="26670" y="345439"/>
                  </a:moveTo>
                  <a:lnTo>
                    <a:pt x="0" y="345439"/>
                  </a:lnTo>
                  <a:lnTo>
                    <a:pt x="0" y="349249"/>
                  </a:lnTo>
                  <a:lnTo>
                    <a:pt x="26670" y="349249"/>
                  </a:lnTo>
                  <a:lnTo>
                    <a:pt x="26670" y="345439"/>
                  </a:lnTo>
                  <a:close/>
                </a:path>
                <a:path w="26670" h="956309">
                  <a:moveTo>
                    <a:pt x="26670" y="349249"/>
                  </a:moveTo>
                  <a:lnTo>
                    <a:pt x="0" y="349249"/>
                  </a:lnTo>
                  <a:lnTo>
                    <a:pt x="0" y="358139"/>
                  </a:lnTo>
                  <a:lnTo>
                    <a:pt x="26670" y="358139"/>
                  </a:lnTo>
                  <a:lnTo>
                    <a:pt x="26670" y="349249"/>
                  </a:lnTo>
                  <a:close/>
                </a:path>
                <a:path w="26670" h="956309">
                  <a:moveTo>
                    <a:pt x="26670" y="358139"/>
                  </a:moveTo>
                  <a:lnTo>
                    <a:pt x="0" y="358139"/>
                  </a:lnTo>
                  <a:lnTo>
                    <a:pt x="0" y="361949"/>
                  </a:lnTo>
                  <a:lnTo>
                    <a:pt x="26670" y="361949"/>
                  </a:lnTo>
                  <a:lnTo>
                    <a:pt x="26670" y="358139"/>
                  </a:lnTo>
                  <a:close/>
                </a:path>
                <a:path w="26670" h="956309">
                  <a:moveTo>
                    <a:pt x="26670" y="361949"/>
                  </a:moveTo>
                  <a:lnTo>
                    <a:pt x="0" y="361949"/>
                  </a:lnTo>
                  <a:lnTo>
                    <a:pt x="0" y="364489"/>
                  </a:lnTo>
                  <a:lnTo>
                    <a:pt x="26670" y="364489"/>
                  </a:lnTo>
                  <a:lnTo>
                    <a:pt x="26670" y="361949"/>
                  </a:lnTo>
                  <a:close/>
                </a:path>
                <a:path w="26670" h="956309">
                  <a:moveTo>
                    <a:pt x="26670" y="364489"/>
                  </a:moveTo>
                  <a:lnTo>
                    <a:pt x="0" y="364489"/>
                  </a:lnTo>
                  <a:lnTo>
                    <a:pt x="0" y="368299"/>
                  </a:lnTo>
                  <a:lnTo>
                    <a:pt x="26670" y="368299"/>
                  </a:lnTo>
                  <a:lnTo>
                    <a:pt x="26670" y="364489"/>
                  </a:lnTo>
                  <a:close/>
                </a:path>
                <a:path w="26670" h="956309">
                  <a:moveTo>
                    <a:pt x="26670" y="368300"/>
                  </a:moveTo>
                  <a:lnTo>
                    <a:pt x="0" y="368300"/>
                  </a:lnTo>
                  <a:lnTo>
                    <a:pt x="0" y="370839"/>
                  </a:lnTo>
                  <a:lnTo>
                    <a:pt x="26670" y="370839"/>
                  </a:lnTo>
                  <a:lnTo>
                    <a:pt x="26670" y="368300"/>
                  </a:lnTo>
                  <a:close/>
                </a:path>
                <a:path w="26670" h="956309">
                  <a:moveTo>
                    <a:pt x="26670" y="370839"/>
                  </a:moveTo>
                  <a:lnTo>
                    <a:pt x="0" y="370839"/>
                  </a:lnTo>
                  <a:lnTo>
                    <a:pt x="0" y="374649"/>
                  </a:lnTo>
                  <a:lnTo>
                    <a:pt x="26670" y="374649"/>
                  </a:lnTo>
                  <a:lnTo>
                    <a:pt x="26670" y="370839"/>
                  </a:lnTo>
                  <a:close/>
                </a:path>
                <a:path w="26670" h="956309">
                  <a:moveTo>
                    <a:pt x="26670" y="374650"/>
                  </a:moveTo>
                  <a:lnTo>
                    <a:pt x="0" y="374650"/>
                  </a:lnTo>
                  <a:lnTo>
                    <a:pt x="0" y="383539"/>
                  </a:lnTo>
                  <a:lnTo>
                    <a:pt x="26670" y="383539"/>
                  </a:lnTo>
                  <a:lnTo>
                    <a:pt x="26670" y="374650"/>
                  </a:lnTo>
                  <a:close/>
                </a:path>
                <a:path w="26670" h="956309">
                  <a:moveTo>
                    <a:pt x="26670" y="383539"/>
                  </a:moveTo>
                  <a:lnTo>
                    <a:pt x="0" y="383539"/>
                  </a:lnTo>
                  <a:lnTo>
                    <a:pt x="0" y="387349"/>
                  </a:lnTo>
                  <a:lnTo>
                    <a:pt x="26670" y="387349"/>
                  </a:lnTo>
                  <a:lnTo>
                    <a:pt x="26670" y="383539"/>
                  </a:lnTo>
                  <a:close/>
                </a:path>
                <a:path w="26670" h="956309">
                  <a:moveTo>
                    <a:pt x="26670" y="387349"/>
                  </a:moveTo>
                  <a:lnTo>
                    <a:pt x="0" y="387349"/>
                  </a:lnTo>
                  <a:lnTo>
                    <a:pt x="0" y="389889"/>
                  </a:lnTo>
                  <a:lnTo>
                    <a:pt x="26670" y="389889"/>
                  </a:lnTo>
                  <a:lnTo>
                    <a:pt x="26670" y="387349"/>
                  </a:lnTo>
                  <a:close/>
                </a:path>
                <a:path w="26670" h="956309">
                  <a:moveTo>
                    <a:pt x="26670" y="389889"/>
                  </a:moveTo>
                  <a:lnTo>
                    <a:pt x="0" y="389889"/>
                  </a:lnTo>
                  <a:lnTo>
                    <a:pt x="0" y="393699"/>
                  </a:lnTo>
                  <a:lnTo>
                    <a:pt x="26670" y="393699"/>
                  </a:lnTo>
                  <a:lnTo>
                    <a:pt x="26670" y="389889"/>
                  </a:lnTo>
                  <a:close/>
                </a:path>
                <a:path w="26670" h="956309">
                  <a:moveTo>
                    <a:pt x="26670" y="393700"/>
                  </a:moveTo>
                  <a:lnTo>
                    <a:pt x="0" y="393700"/>
                  </a:lnTo>
                  <a:lnTo>
                    <a:pt x="0" y="396239"/>
                  </a:lnTo>
                  <a:lnTo>
                    <a:pt x="26670" y="396239"/>
                  </a:lnTo>
                  <a:lnTo>
                    <a:pt x="26670" y="393700"/>
                  </a:lnTo>
                  <a:close/>
                </a:path>
                <a:path w="26670" h="956309">
                  <a:moveTo>
                    <a:pt x="26670" y="396239"/>
                  </a:moveTo>
                  <a:lnTo>
                    <a:pt x="0" y="396239"/>
                  </a:lnTo>
                  <a:lnTo>
                    <a:pt x="0" y="400049"/>
                  </a:lnTo>
                  <a:lnTo>
                    <a:pt x="26670" y="400049"/>
                  </a:lnTo>
                  <a:lnTo>
                    <a:pt x="26670" y="396239"/>
                  </a:lnTo>
                  <a:close/>
                </a:path>
                <a:path w="26670" h="956309">
                  <a:moveTo>
                    <a:pt x="26670" y="400049"/>
                  </a:moveTo>
                  <a:lnTo>
                    <a:pt x="0" y="400049"/>
                  </a:lnTo>
                  <a:lnTo>
                    <a:pt x="0" y="402589"/>
                  </a:lnTo>
                  <a:lnTo>
                    <a:pt x="26670" y="402589"/>
                  </a:lnTo>
                  <a:lnTo>
                    <a:pt x="26670" y="400049"/>
                  </a:lnTo>
                  <a:close/>
                </a:path>
                <a:path w="26670" h="956309">
                  <a:moveTo>
                    <a:pt x="26670" y="402589"/>
                  </a:moveTo>
                  <a:lnTo>
                    <a:pt x="0" y="402589"/>
                  </a:lnTo>
                  <a:lnTo>
                    <a:pt x="0" y="406399"/>
                  </a:lnTo>
                  <a:lnTo>
                    <a:pt x="26670" y="406399"/>
                  </a:lnTo>
                  <a:lnTo>
                    <a:pt x="26670" y="402589"/>
                  </a:lnTo>
                  <a:close/>
                </a:path>
                <a:path w="26670" h="956309">
                  <a:moveTo>
                    <a:pt x="26670" y="406400"/>
                  </a:moveTo>
                  <a:lnTo>
                    <a:pt x="0" y="406400"/>
                  </a:lnTo>
                  <a:lnTo>
                    <a:pt x="0" y="408939"/>
                  </a:lnTo>
                  <a:lnTo>
                    <a:pt x="26670" y="408939"/>
                  </a:lnTo>
                  <a:lnTo>
                    <a:pt x="26670" y="406400"/>
                  </a:lnTo>
                  <a:close/>
                </a:path>
                <a:path w="26670" h="956309">
                  <a:moveTo>
                    <a:pt x="26670" y="408939"/>
                  </a:moveTo>
                  <a:lnTo>
                    <a:pt x="0" y="408939"/>
                  </a:lnTo>
                  <a:lnTo>
                    <a:pt x="0" y="415289"/>
                  </a:lnTo>
                  <a:lnTo>
                    <a:pt x="26670" y="415289"/>
                  </a:lnTo>
                  <a:lnTo>
                    <a:pt x="26670" y="408939"/>
                  </a:lnTo>
                  <a:close/>
                </a:path>
                <a:path w="26670" h="956309">
                  <a:moveTo>
                    <a:pt x="26670" y="415289"/>
                  </a:moveTo>
                  <a:lnTo>
                    <a:pt x="0" y="415289"/>
                  </a:lnTo>
                  <a:lnTo>
                    <a:pt x="0" y="425449"/>
                  </a:lnTo>
                  <a:lnTo>
                    <a:pt x="26670" y="425449"/>
                  </a:lnTo>
                  <a:lnTo>
                    <a:pt x="26670" y="415289"/>
                  </a:lnTo>
                  <a:close/>
                </a:path>
                <a:path w="26670" h="956309">
                  <a:moveTo>
                    <a:pt x="26670" y="425450"/>
                  </a:moveTo>
                  <a:lnTo>
                    <a:pt x="0" y="425450"/>
                  </a:lnTo>
                  <a:lnTo>
                    <a:pt x="0" y="427989"/>
                  </a:lnTo>
                  <a:lnTo>
                    <a:pt x="26670" y="427989"/>
                  </a:lnTo>
                  <a:lnTo>
                    <a:pt x="26670" y="425450"/>
                  </a:lnTo>
                  <a:close/>
                </a:path>
                <a:path w="26670" h="956309">
                  <a:moveTo>
                    <a:pt x="26670" y="427989"/>
                  </a:moveTo>
                  <a:lnTo>
                    <a:pt x="0" y="427989"/>
                  </a:lnTo>
                  <a:lnTo>
                    <a:pt x="0" y="431799"/>
                  </a:lnTo>
                  <a:lnTo>
                    <a:pt x="26670" y="431799"/>
                  </a:lnTo>
                  <a:lnTo>
                    <a:pt x="26670" y="427989"/>
                  </a:lnTo>
                  <a:close/>
                </a:path>
                <a:path w="26670" h="956309">
                  <a:moveTo>
                    <a:pt x="26670" y="431800"/>
                  </a:moveTo>
                  <a:lnTo>
                    <a:pt x="0" y="431800"/>
                  </a:lnTo>
                  <a:lnTo>
                    <a:pt x="0" y="434339"/>
                  </a:lnTo>
                  <a:lnTo>
                    <a:pt x="26670" y="434339"/>
                  </a:lnTo>
                  <a:lnTo>
                    <a:pt x="26670" y="431800"/>
                  </a:lnTo>
                  <a:close/>
                </a:path>
                <a:path w="26670" h="956309">
                  <a:moveTo>
                    <a:pt x="26670" y="434339"/>
                  </a:moveTo>
                  <a:lnTo>
                    <a:pt x="0" y="434339"/>
                  </a:lnTo>
                  <a:lnTo>
                    <a:pt x="0" y="438149"/>
                  </a:lnTo>
                  <a:lnTo>
                    <a:pt x="26670" y="438149"/>
                  </a:lnTo>
                  <a:lnTo>
                    <a:pt x="26670" y="434339"/>
                  </a:lnTo>
                  <a:close/>
                </a:path>
                <a:path w="26670" h="956309">
                  <a:moveTo>
                    <a:pt x="26670" y="438150"/>
                  </a:moveTo>
                  <a:lnTo>
                    <a:pt x="0" y="438150"/>
                  </a:lnTo>
                  <a:lnTo>
                    <a:pt x="0" y="440689"/>
                  </a:lnTo>
                  <a:lnTo>
                    <a:pt x="26670" y="440689"/>
                  </a:lnTo>
                  <a:lnTo>
                    <a:pt x="26670" y="438150"/>
                  </a:lnTo>
                  <a:close/>
                </a:path>
                <a:path w="26670" h="956309">
                  <a:moveTo>
                    <a:pt x="26670" y="440689"/>
                  </a:moveTo>
                  <a:lnTo>
                    <a:pt x="0" y="440689"/>
                  </a:lnTo>
                  <a:lnTo>
                    <a:pt x="0" y="444499"/>
                  </a:lnTo>
                  <a:lnTo>
                    <a:pt x="26670" y="444499"/>
                  </a:lnTo>
                  <a:lnTo>
                    <a:pt x="26670" y="440689"/>
                  </a:lnTo>
                  <a:close/>
                </a:path>
                <a:path w="26670" h="956309">
                  <a:moveTo>
                    <a:pt x="26670" y="444499"/>
                  </a:moveTo>
                  <a:lnTo>
                    <a:pt x="0" y="444499"/>
                  </a:lnTo>
                  <a:lnTo>
                    <a:pt x="0" y="450849"/>
                  </a:lnTo>
                  <a:lnTo>
                    <a:pt x="26670" y="450849"/>
                  </a:lnTo>
                  <a:lnTo>
                    <a:pt x="26670" y="444499"/>
                  </a:lnTo>
                  <a:close/>
                </a:path>
                <a:path w="26670" h="956309">
                  <a:moveTo>
                    <a:pt x="26670" y="450849"/>
                  </a:moveTo>
                  <a:lnTo>
                    <a:pt x="0" y="450849"/>
                  </a:lnTo>
                  <a:lnTo>
                    <a:pt x="0" y="453389"/>
                  </a:lnTo>
                  <a:lnTo>
                    <a:pt x="26670" y="453389"/>
                  </a:lnTo>
                  <a:lnTo>
                    <a:pt x="26670" y="450849"/>
                  </a:lnTo>
                  <a:close/>
                </a:path>
                <a:path w="26670" h="956309">
                  <a:moveTo>
                    <a:pt x="26670" y="453389"/>
                  </a:moveTo>
                  <a:lnTo>
                    <a:pt x="0" y="453389"/>
                  </a:lnTo>
                  <a:lnTo>
                    <a:pt x="0" y="459739"/>
                  </a:lnTo>
                  <a:lnTo>
                    <a:pt x="26670" y="459739"/>
                  </a:lnTo>
                  <a:lnTo>
                    <a:pt x="26670" y="453389"/>
                  </a:lnTo>
                  <a:close/>
                </a:path>
                <a:path w="26670" h="956309">
                  <a:moveTo>
                    <a:pt x="26670" y="459739"/>
                  </a:moveTo>
                  <a:lnTo>
                    <a:pt x="0" y="459739"/>
                  </a:lnTo>
                  <a:lnTo>
                    <a:pt x="0" y="466089"/>
                  </a:lnTo>
                  <a:lnTo>
                    <a:pt x="26670" y="466089"/>
                  </a:lnTo>
                  <a:lnTo>
                    <a:pt x="26670" y="459739"/>
                  </a:lnTo>
                  <a:close/>
                </a:path>
                <a:path w="26670" h="956309">
                  <a:moveTo>
                    <a:pt x="26670" y="466089"/>
                  </a:moveTo>
                  <a:lnTo>
                    <a:pt x="0" y="466089"/>
                  </a:lnTo>
                  <a:lnTo>
                    <a:pt x="0" y="472439"/>
                  </a:lnTo>
                  <a:lnTo>
                    <a:pt x="26670" y="472439"/>
                  </a:lnTo>
                  <a:lnTo>
                    <a:pt x="26670" y="466089"/>
                  </a:lnTo>
                  <a:close/>
                </a:path>
                <a:path w="26670" h="956309">
                  <a:moveTo>
                    <a:pt x="26670" y="472439"/>
                  </a:moveTo>
                  <a:lnTo>
                    <a:pt x="0" y="472439"/>
                  </a:lnTo>
                  <a:lnTo>
                    <a:pt x="0" y="476249"/>
                  </a:lnTo>
                  <a:lnTo>
                    <a:pt x="26670" y="476249"/>
                  </a:lnTo>
                  <a:lnTo>
                    <a:pt x="26670" y="472439"/>
                  </a:lnTo>
                  <a:close/>
                </a:path>
                <a:path w="26670" h="956309">
                  <a:moveTo>
                    <a:pt x="26670" y="476249"/>
                  </a:moveTo>
                  <a:lnTo>
                    <a:pt x="0" y="476249"/>
                  </a:lnTo>
                  <a:lnTo>
                    <a:pt x="0" y="478789"/>
                  </a:lnTo>
                  <a:lnTo>
                    <a:pt x="26670" y="478789"/>
                  </a:lnTo>
                  <a:lnTo>
                    <a:pt x="26670" y="476249"/>
                  </a:lnTo>
                  <a:close/>
                </a:path>
                <a:path w="26670" h="956309">
                  <a:moveTo>
                    <a:pt x="26670" y="478789"/>
                  </a:moveTo>
                  <a:lnTo>
                    <a:pt x="0" y="478789"/>
                  </a:lnTo>
                  <a:lnTo>
                    <a:pt x="0" y="482599"/>
                  </a:lnTo>
                  <a:lnTo>
                    <a:pt x="26670" y="482599"/>
                  </a:lnTo>
                  <a:lnTo>
                    <a:pt x="26670" y="478789"/>
                  </a:lnTo>
                  <a:close/>
                </a:path>
                <a:path w="26670" h="956309">
                  <a:moveTo>
                    <a:pt x="26670" y="482599"/>
                  </a:moveTo>
                  <a:lnTo>
                    <a:pt x="0" y="482599"/>
                  </a:lnTo>
                  <a:lnTo>
                    <a:pt x="0" y="485139"/>
                  </a:lnTo>
                  <a:lnTo>
                    <a:pt x="26670" y="485139"/>
                  </a:lnTo>
                  <a:lnTo>
                    <a:pt x="26670" y="482599"/>
                  </a:lnTo>
                  <a:close/>
                </a:path>
                <a:path w="26670" h="956309">
                  <a:moveTo>
                    <a:pt x="26670" y="655319"/>
                  </a:moveTo>
                  <a:lnTo>
                    <a:pt x="0" y="655319"/>
                  </a:lnTo>
                  <a:lnTo>
                    <a:pt x="0" y="661669"/>
                  </a:lnTo>
                  <a:lnTo>
                    <a:pt x="26670" y="661669"/>
                  </a:lnTo>
                  <a:lnTo>
                    <a:pt x="26670" y="655319"/>
                  </a:lnTo>
                  <a:close/>
                </a:path>
                <a:path w="26670" h="956309">
                  <a:moveTo>
                    <a:pt x="26670" y="650239"/>
                  </a:moveTo>
                  <a:lnTo>
                    <a:pt x="0" y="650239"/>
                  </a:lnTo>
                  <a:lnTo>
                    <a:pt x="0" y="654049"/>
                  </a:lnTo>
                  <a:lnTo>
                    <a:pt x="26670" y="654049"/>
                  </a:lnTo>
                  <a:lnTo>
                    <a:pt x="26670" y="650239"/>
                  </a:lnTo>
                  <a:close/>
                </a:path>
                <a:path w="26670" h="956309">
                  <a:moveTo>
                    <a:pt x="26670" y="643889"/>
                  </a:moveTo>
                  <a:lnTo>
                    <a:pt x="0" y="643889"/>
                  </a:lnTo>
                  <a:lnTo>
                    <a:pt x="0" y="648969"/>
                  </a:lnTo>
                  <a:lnTo>
                    <a:pt x="26670" y="648969"/>
                  </a:lnTo>
                  <a:lnTo>
                    <a:pt x="26670" y="643889"/>
                  </a:lnTo>
                  <a:close/>
                </a:path>
                <a:path w="26670" h="956309">
                  <a:moveTo>
                    <a:pt x="26670" y="637539"/>
                  </a:moveTo>
                  <a:lnTo>
                    <a:pt x="0" y="637539"/>
                  </a:lnTo>
                  <a:lnTo>
                    <a:pt x="0" y="642619"/>
                  </a:lnTo>
                  <a:lnTo>
                    <a:pt x="26670" y="642619"/>
                  </a:lnTo>
                  <a:lnTo>
                    <a:pt x="26670" y="637539"/>
                  </a:lnTo>
                  <a:close/>
                </a:path>
                <a:path w="26670" h="956309">
                  <a:moveTo>
                    <a:pt x="26670" y="629919"/>
                  </a:moveTo>
                  <a:lnTo>
                    <a:pt x="0" y="629919"/>
                  </a:lnTo>
                  <a:lnTo>
                    <a:pt x="0" y="636269"/>
                  </a:lnTo>
                  <a:lnTo>
                    <a:pt x="26670" y="636269"/>
                  </a:lnTo>
                  <a:lnTo>
                    <a:pt x="26670" y="629919"/>
                  </a:lnTo>
                  <a:close/>
                </a:path>
                <a:path w="26670" h="956309">
                  <a:moveTo>
                    <a:pt x="26670" y="523239"/>
                  </a:moveTo>
                  <a:lnTo>
                    <a:pt x="16509" y="523239"/>
                  </a:lnTo>
                  <a:lnTo>
                    <a:pt x="16509" y="525779"/>
                  </a:lnTo>
                  <a:lnTo>
                    <a:pt x="19050" y="525779"/>
                  </a:lnTo>
                  <a:lnTo>
                    <a:pt x="19050" y="527049"/>
                  </a:lnTo>
                  <a:lnTo>
                    <a:pt x="21590" y="527049"/>
                  </a:lnTo>
                  <a:lnTo>
                    <a:pt x="21590" y="528319"/>
                  </a:lnTo>
                  <a:lnTo>
                    <a:pt x="26670" y="528319"/>
                  </a:lnTo>
                  <a:lnTo>
                    <a:pt x="26670" y="523239"/>
                  </a:lnTo>
                  <a:close/>
                </a:path>
                <a:path w="26670" h="956309">
                  <a:moveTo>
                    <a:pt x="12700" y="521969"/>
                  </a:moveTo>
                  <a:lnTo>
                    <a:pt x="10159" y="521969"/>
                  </a:lnTo>
                  <a:lnTo>
                    <a:pt x="10159" y="523239"/>
                  </a:lnTo>
                  <a:lnTo>
                    <a:pt x="12700" y="523239"/>
                  </a:lnTo>
                  <a:lnTo>
                    <a:pt x="12700" y="521969"/>
                  </a:lnTo>
                  <a:close/>
                </a:path>
                <a:path w="26670" h="956309">
                  <a:moveTo>
                    <a:pt x="26670" y="516889"/>
                  </a:moveTo>
                  <a:lnTo>
                    <a:pt x="1270" y="516889"/>
                  </a:lnTo>
                  <a:lnTo>
                    <a:pt x="1270" y="519429"/>
                  </a:lnTo>
                  <a:lnTo>
                    <a:pt x="3809" y="519429"/>
                  </a:lnTo>
                  <a:lnTo>
                    <a:pt x="3809" y="520699"/>
                  </a:lnTo>
                  <a:lnTo>
                    <a:pt x="6350" y="520699"/>
                  </a:lnTo>
                  <a:lnTo>
                    <a:pt x="6350" y="521969"/>
                  </a:lnTo>
                  <a:lnTo>
                    <a:pt x="26670" y="521969"/>
                  </a:lnTo>
                  <a:lnTo>
                    <a:pt x="26670" y="516889"/>
                  </a:lnTo>
                  <a:close/>
                </a:path>
                <a:path w="26670" h="956309">
                  <a:moveTo>
                    <a:pt x="26670" y="510539"/>
                  </a:moveTo>
                  <a:lnTo>
                    <a:pt x="0" y="510539"/>
                  </a:lnTo>
                  <a:lnTo>
                    <a:pt x="0" y="515619"/>
                  </a:lnTo>
                  <a:lnTo>
                    <a:pt x="26670" y="515619"/>
                  </a:lnTo>
                  <a:lnTo>
                    <a:pt x="26670" y="510539"/>
                  </a:lnTo>
                  <a:close/>
                </a:path>
                <a:path w="26670" h="956309">
                  <a:moveTo>
                    <a:pt x="26670" y="504189"/>
                  </a:moveTo>
                  <a:lnTo>
                    <a:pt x="0" y="504189"/>
                  </a:lnTo>
                  <a:lnTo>
                    <a:pt x="0" y="509269"/>
                  </a:lnTo>
                  <a:lnTo>
                    <a:pt x="26670" y="509269"/>
                  </a:lnTo>
                  <a:lnTo>
                    <a:pt x="26670" y="504189"/>
                  </a:lnTo>
                  <a:close/>
                </a:path>
                <a:path w="26670" h="956309">
                  <a:moveTo>
                    <a:pt x="26670" y="497839"/>
                  </a:moveTo>
                  <a:lnTo>
                    <a:pt x="0" y="497839"/>
                  </a:lnTo>
                  <a:lnTo>
                    <a:pt x="0" y="502919"/>
                  </a:lnTo>
                  <a:lnTo>
                    <a:pt x="26670" y="502919"/>
                  </a:lnTo>
                  <a:lnTo>
                    <a:pt x="26670" y="497839"/>
                  </a:lnTo>
                  <a:close/>
                </a:path>
                <a:path w="26670" h="956309">
                  <a:moveTo>
                    <a:pt x="26670" y="491489"/>
                  </a:moveTo>
                  <a:lnTo>
                    <a:pt x="0" y="491489"/>
                  </a:lnTo>
                  <a:lnTo>
                    <a:pt x="0" y="496569"/>
                  </a:lnTo>
                  <a:lnTo>
                    <a:pt x="26670" y="496569"/>
                  </a:lnTo>
                  <a:lnTo>
                    <a:pt x="26670" y="491489"/>
                  </a:lnTo>
                  <a:close/>
                </a:path>
                <a:path w="26670" h="956309">
                  <a:moveTo>
                    <a:pt x="26670" y="486409"/>
                  </a:moveTo>
                  <a:lnTo>
                    <a:pt x="0" y="486409"/>
                  </a:lnTo>
                  <a:lnTo>
                    <a:pt x="0" y="490219"/>
                  </a:lnTo>
                  <a:lnTo>
                    <a:pt x="26670" y="490219"/>
                  </a:lnTo>
                  <a:lnTo>
                    <a:pt x="26670" y="486409"/>
                  </a:lnTo>
                  <a:close/>
                </a:path>
                <a:path w="26670" h="956309">
                  <a:moveTo>
                    <a:pt x="26670" y="953769"/>
                  </a:moveTo>
                  <a:lnTo>
                    <a:pt x="24129" y="953769"/>
                  </a:lnTo>
                  <a:lnTo>
                    <a:pt x="24129" y="956309"/>
                  </a:lnTo>
                  <a:lnTo>
                    <a:pt x="26670" y="956309"/>
                  </a:lnTo>
                  <a:lnTo>
                    <a:pt x="26670" y="953769"/>
                  </a:lnTo>
                  <a:close/>
                </a:path>
                <a:path w="26670" h="956309">
                  <a:moveTo>
                    <a:pt x="19050" y="952499"/>
                  </a:moveTo>
                  <a:lnTo>
                    <a:pt x="12700" y="952499"/>
                  </a:lnTo>
                  <a:lnTo>
                    <a:pt x="12700" y="953769"/>
                  </a:lnTo>
                  <a:lnTo>
                    <a:pt x="19050" y="953769"/>
                  </a:lnTo>
                  <a:lnTo>
                    <a:pt x="19050" y="952499"/>
                  </a:lnTo>
                  <a:close/>
                </a:path>
                <a:path w="26670" h="956309">
                  <a:moveTo>
                    <a:pt x="26670" y="949959"/>
                  </a:moveTo>
                  <a:lnTo>
                    <a:pt x="7620" y="949959"/>
                  </a:lnTo>
                  <a:lnTo>
                    <a:pt x="7620" y="952499"/>
                  </a:lnTo>
                  <a:lnTo>
                    <a:pt x="26670" y="952499"/>
                  </a:lnTo>
                  <a:lnTo>
                    <a:pt x="26670" y="949959"/>
                  </a:lnTo>
                  <a:close/>
                </a:path>
                <a:path w="26670" h="956309">
                  <a:moveTo>
                    <a:pt x="26670" y="947419"/>
                  </a:moveTo>
                  <a:lnTo>
                    <a:pt x="0" y="947419"/>
                  </a:lnTo>
                  <a:lnTo>
                    <a:pt x="0" y="949959"/>
                  </a:lnTo>
                  <a:lnTo>
                    <a:pt x="2540" y="949959"/>
                  </a:lnTo>
                  <a:lnTo>
                    <a:pt x="2540" y="948689"/>
                  </a:lnTo>
                  <a:lnTo>
                    <a:pt x="26670" y="948689"/>
                  </a:lnTo>
                  <a:lnTo>
                    <a:pt x="26670" y="947419"/>
                  </a:lnTo>
                  <a:close/>
                </a:path>
                <a:path w="26670" h="956309">
                  <a:moveTo>
                    <a:pt x="26670" y="943609"/>
                  </a:moveTo>
                  <a:lnTo>
                    <a:pt x="0" y="943609"/>
                  </a:lnTo>
                  <a:lnTo>
                    <a:pt x="0" y="946149"/>
                  </a:lnTo>
                  <a:lnTo>
                    <a:pt x="26670" y="946149"/>
                  </a:lnTo>
                  <a:lnTo>
                    <a:pt x="26670" y="943609"/>
                  </a:lnTo>
                  <a:close/>
                </a:path>
                <a:path w="26670" h="956309">
                  <a:moveTo>
                    <a:pt x="26670" y="941069"/>
                  </a:moveTo>
                  <a:lnTo>
                    <a:pt x="0" y="941069"/>
                  </a:lnTo>
                  <a:lnTo>
                    <a:pt x="0" y="942339"/>
                  </a:lnTo>
                  <a:lnTo>
                    <a:pt x="26670" y="942339"/>
                  </a:lnTo>
                  <a:lnTo>
                    <a:pt x="26670" y="941069"/>
                  </a:lnTo>
                  <a:close/>
                </a:path>
                <a:path w="26670" h="956309">
                  <a:moveTo>
                    <a:pt x="26670" y="937259"/>
                  </a:moveTo>
                  <a:lnTo>
                    <a:pt x="0" y="937259"/>
                  </a:lnTo>
                  <a:lnTo>
                    <a:pt x="0" y="939799"/>
                  </a:lnTo>
                  <a:lnTo>
                    <a:pt x="26670" y="939799"/>
                  </a:lnTo>
                  <a:lnTo>
                    <a:pt x="26670" y="937259"/>
                  </a:lnTo>
                  <a:close/>
                </a:path>
                <a:path w="26670" h="956309">
                  <a:moveTo>
                    <a:pt x="26670" y="934719"/>
                  </a:moveTo>
                  <a:lnTo>
                    <a:pt x="0" y="934719"/>
                  </a:lnTo>
                  <a:lnTo>
                    <a:pt x="0" y="935989"/>
                  </a:lnTo>
                  <a:lnTo>
                    <a:pt x="26670" y="935989"/>
                  </a:lnTo>
                  <a:lnTo>
                    <a:pt x="26670" y="934719"/>
                  </a:lnTo>
                  <a:close/>
                </a:path>
                <a:path w="26670" h="956309">
                  <a:moveTo>
                    <a:pt x="26670" y="930909"/>
                  </a:moveTo>
                  <a:lnTo>
                    <a:pt x="0" y="930909"/>
                  </a:lnTo>
                  <a:lnTo>
                    <a:pt x="0" y="933449"/>
                  </a:lnTo>
                  <a:lnTo>
                    <a:pt x="26670" y="933449"/>
                  </a:lnTo>
                  <a:lnTo>
                    <a:pt x="26670" y="930909"/>
                  </a:lnTo>
                  <a:close/>
                </a:path>
                <a:path w="26670" h="956309">
                  <a:moveTo>
                    <a:pt x="26670" y="928369"/>
                  </a:moveTo>
                  <a:lnTo>
                    <a:pt x="0" y="928369"/>
                  </a:lnTo>
                  <a:lnTo>
                    <a:pt x="0" y="929639"/>
                  </a:lnTo>
                  <a:lnTo>
                    <a:pt x="26670" y="929639"/>
                  </a:lnTo>
                  <a:lnTo>
                    <a:pt x="26670" y="928369"/>
                  </a:lnTo>
                  <a:close/>
                </a:path>
                <a:path w="26670" h="956309">
                  <a:moveTo>
                    <a:pt x="26670" y="924559"/>
                  </a:moveTo>
                  <a:lnTo>
                    <a:pt x="0" y="924559"/>
                  </a:lnTo>
                  <a:lnTo>
                    <a:pt x="0" y="927099"/>
                  </a:lnTo>
                  <a:lnTo>
                    <a:pt x="26670" y="927099"/>
                  </a:lnTo>
                  <a:lnTo>
                    <a:pt x="26670" y="924559"/>
                  </a:lnTo>
                  <a:close/>
                </a:path>
                <a:path w="26670" h="956309">
                  <a:moveTo>
                    <a:pt x="26670" y="922019"/>
                  </a:moveTo>
                  <a:lnTo>
                    <a:pt x="0" y="922019"/>
                  </a:lnTo>
                  <a:lnTo>
                    <a:pt x="0" y="923289"/>
                  </a:lnTo>
                  <a:lnTo>
                    <a:pt x="26670" y="923289"/>
                  </a:lnTo>
                  <a:lnTo>
                    <a:pt x="26670" y="922019"/>
                  </a:lnTo>
                  <a:close/>
                </a:path>
                <a:path w="26670" h="956309">
                  <a:moveTo>
                    <a:pt x="26670" y="918209"/>
                  </a:moveTo>
                  <a:lnTo>
                    <a:pt x="0" y="918209"/>
                  </a:lnTo>
                  <a:lnTo>
                    <a:pt x="0" y="920749"/>
                  </a:lnTo>
                  <a:lnTo>
                    <a:pt x="26670" y="920749"/>
                  </a:lnTo>
                  <a:lnTo>
                    <a:pt x="26670" y="918209"/>
                  </a:lnTo>
                  <a:close/>
                </a:path>
                <a:path w="26670" h="956309">
                  <a:moveTo>
                    <a:pt x="26670" y="915669"/>
                  </a:moveTo>
                  <a:lnTo>
                    <a:pt x="0" y="915669"/>
                  </a:lnTo>
                  <a:lnTo>
                    <a:pt x="0" y="916939"/>
                  </a:lnTo>
                  <a:lnTo>
                    <a:pt x="26670" y="916939"/>
                  </a:lnTo>
                  <a:lnTo>
                    <a:pt x="26670" y="915669"/>
                  </a:lnTo>
                  <a:close/>
                </a:path>
                <a:path w="26670" h="956309">
                  <a:moveTo>
                    <a:pt x="26670" y="911859"/>
                  </a:moveTo>
                  <a:lnTo>
                    <a:pt x="0" y="911859"/>
                  </a:lnTo>
                  <a:lnTo>
                    <a:pt x="0" y="914399"/>
                  </a:lnTo>
                  <a:lnTo>
                    <a:pt x="26670" y="914399"/>
                  </a:lnTo>
                  <a:lnTo>
                    <a:pt x="26670" y="911859"/>
                  </a:lnTo>
                  <a:close/>
                </a:path>
                <a:path w="26670" h="956309">
                  <a:moveTo>
                    <a:pt x="26670" y="909319"/>
                  </a:moveTo>
                  <a:lnTo>
                    <a:pt x="0" y="909319"/>
                  </a:lnTo>
                  <a:lnTo>
                    <a:pt x="0" y="910589"/>
                  </a:lnTo>
                  <a:lnTo>
                    <a:pt x="26670" y="910589"/>
                  </a:lnTo>
                  <a:lnTo>
                    <a:pt x="26670" y="909319"/>
                  </a:lnTo>
                  <a:close/>
                </a:path>
                <a:path w="26670" h="956309">
                  <a:moveTo>
                    <a:pt x="26670" y="905509"/>
                  </a:moveTo>
                  <a:lnTo>
                    <a:pt x="0" y="905509"/>
                  </a:lnTo>
                  <a:lnTo>
                    <a:pt x="0" y="908049"/>
                  </a:lnTo>
                  <a:lnTo>
                    <a:pt x="26670" y="908049"/>
                  </a:lnTo>
                  <a:lnTo>
                    <a:pt x="26670" y="905509"/>
                  </a:lnTo>
                  <a:close/>
                </a:path>
                <a:path w="26670" h="956309">
                  <a:moveTo>
                    <a:pt x="26670" y="902969"/>
                  </a:moveTo>
                  <a:lnTo>
                    <a:pt x="0" y="902969"/>
                  </a:lnTo>
                  <a:lnTo>
                    <a:pt x="0" y="904239"/>
                  </a:lnTo>
                  <a:lnTo>
                    <a:pt x="26670" y="904239"/>
                  </a:lnTo>
                  <a:lnTo>
                    <a:pt x="26670" y="902969"/>
                  </a:lnTo>
                  <a:close/>
                </a:path>
                <a:path w="26670" h="956309">
                  <a:moveTo>
                    <a:pt x="26670" y="899159"/>
                  </a:moveTo>
                  <a:lnTo>
                    <a:pt x="0" y="899159"/>
                  </a:lnTo>
                  <a:lnTo>
                    <a:pt x="0" y="901699"/>
                  </a:lnTo>
                  <a:lnTo>
                    <a:pt x="26670" y="901699"/>
                  </a:lnTo>
                  <a:lnTo>
                    <a:pt x="26670" y="899159"/>
                  </a:lnTo>
                  <a:close/>
                </a:path>
                <a:path w="26670" h="956309">
                  <a:moveTo>
                    <a:pt x="26670" y="896619"/>
                  </a:moveTo>
                  <a:lnTo>
                    <a:pt x="0" y="896619"/>
                  </a:lnTo>
                  <a:lnTo>
                    <a:pt x="0" y="897889"/>
                  </a:lnTo>
                  <a:lnTo>
                    <a:pt x="26670" y="897889"/>
                  </a:lnTo>
                  <a:lnTo>
                    <a:pt x="26670" y="896619"/>
                  </a:lnTo>
                  <a:close/>
                </a:path>
                <a:path w="26670" h="956309">
                  <a:moveTo>
                    <a:pt x="26670" y="891539"/>
                  </a:moveTo>
                  <a:lnTo>
                    <a:pt x="0" y="891539"/>
                  </a:lnTo>
                  <a:lnTo>
                    <a:pt x="0" y="895349"/>
                  </a:lnTo>
                  <a:lnTo>
                    <a:pt x="26670" y="895349"/>
                  </a:lnTo>
                  <a:lnTo>
                    <a:pt x="26670" y="891539"/>
                  </a:lnTo>
                  <a:close/>
                </a:path>
                <a:path w="26670" h="956309">
                  <a:moveTo>
                    <a:pt x="26670" y="885189"/>
                  </a:moveTo>
                  <a:lnTo>
                    <a:pt x="0" y="885189"/>
                  </a:lnTo>
                  <a:lnTo>
                    <a:pt x="0" y="890269"/>
                  </a:lnTo>
                  <a:lnTo>
                    <a:pt x="26670" y="890269"/>
                  </a:lnTo>
                  <a:lnTo>
                    <a:pt x="26670" y="885189"/>
                  </a:lnTo>
                  <a:close/>
                </a:path>
                <a:path w="26670" h="956309">
                  <a:moveTo>
                    <a:pt x="26670" y="878839"/>
                  </a:moveTo>
                  <a:lnTo>
                    <a:pt x="0" y="878839"/>
                  </a:lnTo>
                  <a:lnTo>
                    <a:pt x="0" y="883919"/>
                  </a:lnTo>
                  <a:lnTo>
                    <a:pt x="26670" y="883919"/>
                  </a:lnTo>
                  <a:lnTo>
                    <a:pt x="26670" y="878839"/>
                  </a:lnTo>
                  <a:close/>
                </a:path>
                <a:path w="26670" h="956309">
                  <a:moveTo>
                    <a:pt x="26670" y="872489"/>
                  </a:moveTo>
                  <a:lnTo>
                    <a:pt x="0" y="872489"/>
                  </a:lnTo>
                  <a:lnTo>
                    <a:pt x="0" y="877569"/>
                  </a:lnTo>
                  <a:lnTo>
                    <a:pt x="26670" y="877569"/>
                  </a:lnTo>
                  <a:lnTo>
                    <a:pt x="26670" y="872489"/>
                  </a:lnTo>
                  <a:close/>
                </a:path>
                <a:path w="26670" h="956309">
                  <a:moveTo>
                    <a:pt x="26670" y="866139"/>
                  </a:moveTo>
                  <a:lnTo>
                    <a:pt x="0" y="866139"/>
                  </a:lnTo>
                  <a:lnTo>
                    <a:pt x="0" y="871219"/>
                  </a:lnTo>
                  <a:lnTo>
                    <a:pt x="26670" y="871219"/>
                  </a:lnTo>
                  <a:lnTo>
                    <a:pt x="26670" y="866139"/>
                  </a:lnTo>
                  <a:close/>
                </a:path>
                <a:path w="26670" h="956309">
                  <a:moveTo>
                    <a:pt x="26670" y="859789"/>
                  </a:moveTo>
                  <a:lnTo>
                    <a:pt x="0" y="859789"/>
                  </a:lnTo>
                  <a:lnTo>
                    <a:pt x="0" y="864869"/>
                  </a:lnTo>
                  <a:lnTo>
                    <a:pt x="26670" y="864869"/>
                  </a:lnTo>
                  <a:lnTo>
                    <a:pt x="26670" y="859789"/>
                  </a:lnTo>
                  <a:close/>
                </a:path>
                <a:path w="26670" h="956309">
                  <a:moveTo>
                    <a:pt x="26670" y="853439"/>
                  </a:moveTo>
                  <a:lnTo>
                    <a:pt x="0" y="853439"/>
                  </a:lnTo>
                  <a:lnTo>
                    <a:pt x="0" y="858519"/>
                  </a:lnTo>
                  <a:lnTo>
                    <a:pt x="26670" y="858519"/>
                  </a:lnTo>
                  <a:lnTo>
                    <a:pt x="26670" y="853439"/>
                  </a:lnTo>
                  <a:close/>
                </a:path>
                <a:path w="26670" h="956309">
                  <a:moveTo>
                    <a:pt x="26670" y="847089"/>
                  </a:moveTo>
                  <a:lnTo>
                    <a:pt x="0" y="847089"/>
                  </a:lnTo>
                  <a:lnTo>
                    <a:pt x="0" y="852169"/>
                  </a:lnTo>
                  <a:lnTo>
                    <a:pt x="26670" y="852169"/>
                  </a:lnTo>
                  <a:lnTo>
                    <a:pt x="26670" y="847089"/>
                  </a:lnTo>
                  <a:close/>
                </a:path>
                <a:path w="26670" h="956309">
                  <a:moveTo>
                    <a:pt x="26670" y="840739"/>
                  </a:moveTo>
                  <a:lnTo>
                    <a:pt x="0" y="840739"/>
                  </a:lnTo>
                  <a:lnTo>
                    <a:pt x="0" y="845819"/>
                  </a:lnTo>
                  <a:lnTo>
                    <a:pt x="26670" y="845819"/>
                  </a:lnTo>
                  <a:lnTo>
                    <a:pt x="26670" y="840739"/>
                  </a:lnTo>
                  <a:close/>
                </a:path>
                <a:path w="26670" h="956309">
                  <a:moveTo>
                    <a:pt x="26670" y="834389"/>
                  </a:moveTo>
                  <a:lnTo>
                    <a:pt x="0" y="834389"/>
                  </a:lnTo>
                  <a:lnTo>
                    <a:pt x="0" y="839469"/>
                  </a:lnTo>
                  <a:lnTo>
                    <a:pt x="26670" y="839469"/>
                  </a:lnTo>
                  <a:lnTo>
                    <a:pt x="26670" y="834389"/>
                  </a:lnTo>
                  <a:close/>
                </a:path>
                <a:path w="26670" h="956309">
                  <a:moveTo>
                    <a:pt x="26670" y="828039"/>
                  </a:moveTo>
                  <a:lnTo>
                    <a:pt x="0" y="828039"/>
                  </a:lnTo>
                  <a:lnTo>
                    <a:pt x="0" y="833119"/>
                  </a:lnTo>
                  <a:lnTo>
                    <a:pt x="26670" y="833119"/>
                  </a:lnTo>
                  <a:lnTo>
                    <a:pt x="26670" y="828039"/>
                  </a:lnTo>
                  <a:close/>
                </a:path>
                <a:path w="26670" h="956309">
                  <a:moveTo>
                    <a:pt x="26670" y="821689"/>
                  </a:moveTo>
                  <a:lnTo>
                    <a:pt x="0" y="821689"/>
                  </a:lnTo>
                  <a:lnTo>
                    <a:pt x="0" y="826769"/>
                  </a:lnTo>
                  <a:lnTo>
                    <a:pt x="26670" y="826769"/>
                  </a:lnTo>
                  <a:lnTo>
                    <a:pt x="26670" y="821689"/>
                  </a:lnTo>
                  <a:close/>
                </a:path>
                <a:path w="26670" h="956309">
                  <a:moveTo>
                    <a:pt x="26670" y="815339"/>
                  </a:moveTo>
                  <a:lnTo>
                    <a:pt x="0" y="815339"/>
                  </a:lnTo>
                  <a:lnTo>
                    <a:pt x="0" y="820419"/>
                  </a:lnTo>
                  <a:lnTo>
                    <a:pt x="26670" y="820419"/>
                  </a:lnTo>
                  <a:lnTo>
                    <a:pt x="26670" y="815339"/>
                  </a:lnTo>
                  <a:close/>
                </a:path>
                <a:path w="26670" h="956309">
                  <a:moveTo>
                    <a:pt x="26670" y="808989"/>
                  </a:moveTo>
                  <a:lnTo>
                    <a:pt x="0" y="808989"/>
                  </a:lnTo>
                  <a:lnTo>
                    <a:pt x="0" y="814069"/>
                  </a:lnTo>
                  <a:lnTo>
                    <a:pt x="26670" y="814069"/>
                  </a:lnTo>
                  <a:lnTo>
                    <a:pt x="26670" y="808989"/>
                  </a:lnTo>
                  <a:close/>
                </a:path>
                <a:path w="26670" h="956309">
                  <a:moveTo>
                    <a:pt x="26670" y="802639"/>
                  </a:moveTo>
                  <a:lnTo>
                    <a:pt x="0" y="802639"/>
                  </a:lnTo>
                  <a:lnTo>
                    <a:pt x="0" y="807719"/>
                  </a:lnTo>
                  <a:lnTo>
                    <a:pt x="26670" y="807719"/>
                  </a:lnTo>
                  <a:lnTo>
                    <a:pt x="26670" y="802639"/>
                  </a:lnTo>
                  <a:close/>
                </a:path>
                <a:path w="26670" h="956309">
                  <a:moveTo>
                    <a:pt x="26670" y="796289"/>
                  </a:moveTo>
                  <a:lnTo>
                    <a:pt x="0" y="796289"/>
                  </a:lnTo>
                  <a:lnTo>
                    <a:pt x="0" y="801369"/>
                  </a:lnTo>
                  <a:lnTo>
                    <a:pt x="26670" y="801369"/>
                  </a:lnTo>
                  <a:lnTo>
                    <a:pt x="26670" y="796289"/>
                  </a:lnTo>
                  <a:close/>
                </a:path>
                <a:path w="26670" h="956309">
                  <a:moveTo>
                    <a:pt x="26670" y="789939"/>
                  </a:moveTo>
                  <a:lnTo>
                    <a:pt x="0" y="789939"/>
                  </a:lnTo>
                  <a:lnTo>
                    <a:pt x="0" y="795019"/>
                  </a:lnTo>
                  <a:lnTo>
                    <a:pt x="26670" y="795019"/>
                  </a:lnTo>
                  <a:lnTo>
                    <a:pt x="26670" y="789939"/>
                  </a:lnTo>
                  <a:close/>
                </a:path>
                <a:path w="26670" h="956309">
                  <a:moveTo>
                    <a:pt x="26670" y="783589"/>
                  </a:moveTo>
                  <a:lnTo>
                    <a:pt x="0" y="783589"/>
                  </a:lnTo>
                  <a:lnTo>
                    <a:pt x="0" y="788669"/>
                  </a:lnTo>
                  <a:lnTo>
                    <a:pt x="26670" y="788669"/>
                  </a:lnTo>
                  <a:lnTo>
                    <a:pt x="26670" y="783589"/>
                  </a:lnTo>
                  <a:close/>
                </a:path>
                <a:path w="26670" h="956309">
                  <a:moveTo>
                    <a:pt x="26670" y="777239"/>
                  </a:moveTo>
                  <a:lnTo>
                    <a:pt x="0" y="777239"/>
                  </a:lnTo>
                  <a:lnTo>
                    <a:pt x="0" y="782319"/>
                  </a:lnTo>
                  <a:lnTo>
                    <a:pt x="26670" y="782319"/>
                  </a:lnTo>
                  <a:lnTo>
                    <a:pt x="26670" y="777239"/>
                  </a:lnTo>
                  <a:close/>
                </a:path>
                <a:path w="26670" h="956309">
                  <a:moveTo>
                    <a:pt x="26670" y="770889"/>
                  </a:moveTo>
                  <a:lnTo>
                    <a:pt x="0" y="770889"/>
                  </a:lnTo>
                  <a:lnTo>
                    <a:pt x="0" y="775969"/>
                  </a:lnTo>
                  <a:lnTo>
                    <a:pt x="26670" y="775969"/>
                  </a:lnTo>
                  <a:lnTo>
                    <a:pt x="26670" y="770889"/>
                  </a:lnTo>
                  <a:close/>
                </a:path>
                <a:path w="26670" h="956309">
                  <a:moveTo>
                    <a:pt x="26670" y="764539"/>
                  </a:moveTo>
                  <a:lnTo>
                    <a:pt x="0" y="764539"/>
                  </a:lnTo>
                  <a:lnTo>
                    <a:pt x="0" y="769619"/>
                  </a:lnTo>
                  <a:lnTo>
                    <a:pt x="26670" y="769619"/>
                  </a:lnTo>
                  <a:lnTo>
                    <a:pt x="26670" y="764539"/>
                  </a:lnTo>
                  <a:close/>
                </a:path>
                <a:path w="26670" h="956309">
                  <a:moveTo>
                    <a:pt x="26670" y="758189"/>
                  </a:moveTo>
                  <a:lnTo>
                    <a:pt x="0" y="758189"/>
                  </a:lnTo>
                  <a:lnTo>
                    <a:pt x="0" y="763269"/>
                  </a:lnTo>
                  <a:lnTo>
                    <a:pt x="26670" y="763269"/>
                  </a:lnTo>
                  <a:lnTo>
                    <a:pt x="26670" y="758189"/>
                  </a:lnTo>
                  <a:close/>
                </a:path>
                <a:path w="26670" h="956309">
                  <a:moveTo>
                    <a:pt x="26670" y="751839"/>
                  </a:moveTo>
                  <a:lnTo>
                    <a:pt x="0" y="751839"/>
                  </a:lnTo>
                  <a:lnTo>
                    <a:pt x="0" y="756919"/>
                  </a:lnTo>
                  <a:lnTo>
                    <a:pt x="26670" y="756919"/>
                  </a:lnTo>
                  <a:lnTo>
                    <a:pt x="26670" y="751839"/>
                  </a:lnTo>
                  <a:close/>
                </a:path>
                <a:path w="26670" h="956309">
                  <a:moveTo>
                    <a:pt x="26670" y="745489"/>
                  </a:moveTo>
                  <a:lnTo>
                    <a:pt x="0" y="745489"/>
                  </a:lnTo>
                  <a:lnTo>
                    <a:pt x="0" y="750569"/>
                  </a:lnTo>
                  <a:lnTo>
                    <a:pt x="26670" y="750569"/>
                  </a:lnTo>
                  <a:lnTo>
                    <a:pt x="26670" y="745489"/>
                  </a:lnTo>
                  <a:close/>
                </a:path>
                <a:path w="26670" h="956309">
                  <a:moveTo>
                    <a:pt x="26670" y="739139"/>
                  </a:moveTo>
                  <a:lnTo>
                    <a:pt x="0" y="739139"/>
                  </a:lnTo>
                  <a:lnTo>
                    <a:pt x="0" y="744219"/>
                  </a:lnTo>
                  <a:lnTo>
                    <a:pt x="26670" y="744219"/>
                  </a:lnTo>
                  <a:lnTo>
                    <a:pt x="26670" y="739139"/>
                  </a:lnTo>
                  <a:close/>
                </a:path>
                <a:path w="26670" h="956309">
                  <a:moveTo>
                    <a:pt x="26670" y="732789"/>
                  </a:moveTo>
                  <a:lnTo>
                    <a:pt x="0" y="732789"/>
                  </a:lnTo>
                  <a:lnTo>
                    <a:pt x="0" y="737869"/>
                  </a:lnTo>
                  <a:lnTo>
                    <a:pt x="26670" y="737869"/>
                  </a:lnTo>
                  <a:lnTo>
                    <a:pt x="26670" y="732789"/>
                  </a:lnTo>
                  <a:close/>
                </a:path>
                <a:path w="26670" h="956309">
                  <a:moveTo>
                    <a:pt x="26670" y="726439"/>
                  </a:moveTo>
                  <a:lnTo>
                    <a:pt x="0" y="726439"/>
                  </a:lnTo>
                  <a:lnTo>
                    <a:pt x="0" y="731519"/>
                  </a:lnTo>
                  <a:lnTo>
                    <a:pt x="26670" y="731519"/>
                  </a:lnTo>
                  <a:lnTo>
                    <a:pt x="26670" y="726439"/>
                  </a:lnTo>
                  <a:close/>
                </a:path>
                <a:path w="26670" h="956309">
                  <a:moveTo>
                    <a:pt x="26670" y="720089"/>
                  </a:moveTo>
                  <a:lnTo>
                    <a:pt x="0" y="720089"/>
                  </a:lnTo>
                  <a:lnTo>
                    <a:pt x="0" y="725169"/>
                  </a:lnTo>
                  <a:lnTo>
                    <a:pt x="26670" y="725169"/>
                  </a:lnTo>
                  <a:lnTo>
                    <a:pt x="26670" y="720089"/>
                  </a:lnTo>
                  <a:close/>
                </a:path>
                <a:path w="26670" h="956309">
                  <a:moveTo>
                    <a:pt x="26670" y="712469"/>
                  </a:moveTo>
                  <a:lnTo>
                    <a:pt x="0" y="712469"/>
                  </a:lnTo>
                  <a:lnTo>
                    <a:pt x="0" y="718819"/>
                  </a:lnTo>
                  <a:lnTo>
                    <a:pt x="26670" y="718819"/>
                  </a:lnTo>
                  <a:lnTo>
                    <a:pt x="26670" y="712469"/>
                  </a:lnTo>
                  <a:close/>
                </a:path>
                <a:path w="26670" h="956309">
                  <a:moveTo>
                    <a:pt x="26670" y="707389"/>
                  </a:moveTo>
                  <a:lnTo>
                    <a:pt x="0" y="707389"/>
                  </a:lnTo>
                  <a:lnTo>
                    <a:pt x="0" y="711199"/>
                  </a:lnTo>
                  <a:lnTo>
                    <a:pt x="26670" y="711199"/>
                  </a:lnTo>
                  <a:lnTo>
                    <a:pt x="26670" y="707389"/>
                  </a:lnTo>
                  <a:close/>
                </a:path>
                <a:path w="26670" h="956309">
                  <a:moveTo>
                    <a:pt x="26670" y="699769"/>
                  </a:moveTo>
                  <a:lnTo>
                    <a:pt x="0" y="699769"/>
                  </a:lnTo>
                  <a:lnTo>
                    <a:pt x="0" y="706119"/>
                  </a:lnTo>
                  <a:lnTo>
                    <a:pt x="26670" y="706119"/>
                  </a:lnTo>
                  <a:lnTo>
                    <a:pt x="26670" y="699769"/>
                  </a:lnTo>
                  <a:close/>
                </a:path>
                <a:path w="26670" h="956309">
                  <a:moveTo>
                    <a:pt x="26670" y="694689"/>
                  </a:moveTo>
                  <a:lnTo>
                    <a:pt x="0" y="694689"/>
                  </a:lnTo>
                  <a:lnTo>
                    <a:pt x="0" y="698499"/>
                  </a:lnTo>
                  <a:lnTo>
                    <a:pt x="26670" y="698499"/>
                  </a:lnTo>
                  <a:lnTo>
                    <a:pt x="26670" y="694689"/>
                  </a:lnTo>
                  <a:close/>
                </a:path>
                <a:path w="26670" h="956309">
                  <a:moveTo>
                    <a:pt x="26670" y="675639"/>
                  </a:moveTo>
                  <a:lnTo>
                    <a:pt x="0" y="675639"/>
                  </a:lnTo>
                  <a:lnTo>
                    <a:pt x="0" y="693419"/>
                  </a:lnTo>
                  <a:lnTo>
                    <a:pt x="26670" y="693419"/>
                  </a:lnTo>
                  <a:lnTo>
                    <a:pt x="26670" y="675639"/>
                  </a:lnTo>
                  <a:close/>
                </a:path>
                <a:path w="26670" h="956309">
                  <a:moveTo>
                    <a:pt x="26670" y="669289"/>
                  </a:moveTo>
                  <a:lnTo>
                    <a:pt x="0" y="669289"/>
                  </a:lnTo>
                  <a:lnTo>
                    <a:pt x="0" y="674369"/>
                  </a:lnTo>
                  <a:lnTo>
                    <a:pt x="26670" y="674369"/>
                  </a:lnTo>
                  <a:lnTo>
                    <a:pt x="26670" y="669289"/>
                  </a:lnTo>
                  <a:close/>
                </a:path>
                <a:path w="26670" h="956309">
                  <a:moveTo>
                    <a:pt x="26670" y="664209"/>
                  </a:moveTo>
                  <a:lnTo>
                    <a:pt x="0" y="664209"/>
                  </a:lnTo>
                  <a:lnTo>
                    <a:pt x="0" y="668019"/>
                  </a:lnTo>
                  <a:lnTo>
                    <a:pt x="26670" y="668019"/>
                  </a:lnTo>
                  <a:lnTo>
                    <a:pt x="26670" y="664209"/>
                  </a:lnTo>
                  <a:close/>
                </a:path>
              </a:pathLst>
            </a:custGeom>
            <a:solidFill>
              <a:srgbClr val="1E1E1E"/>
            </a:solidFill>
          </p:spPr>
          <p:txBody>
            <a:bodyPr bIns="0" lIns="0" rIns="0" rtlCol="0" tIns="0" wrap="square"/>
            <a:p/>
          </p:txBody>
        </p:sp>
        <p:sp>
          <p:nvSpPr>
            <p:cNvPr id="1049015" name="object 294"/>
            <p:cNvSpPr/>
            <p:nvPr/>
          </p:nvSpPr>
          <p:spPr>
            <a:xfrm>
              <a:off x="678179" y="5565139"/>
              <a:ext cx="26670" cy="942340"/>
            </a:xfrm>
            <a:custGeom>
              <a:avLst/>
              <a:ahLst/>
              <a:rect l="l" t="t" r="r" b="b"/>
              <a:pathLst>
                <a:path w="26670" h="942340">
                  <a:moveTo>
                    <a:pt x="26670" y="0"/>
                  </a:moveTo>
                  <a:lnTo>
                    <a:pt x="22860" y="0"/>
                  </a:lnTo>
                  <a:lnTo>
                    <a:pt x="22860" y="1270"/>
                  </a:lnTo>
                  <a:lnTo>
                    <a:pt x="26670" y="1270"/>
                  </a:lnTo>
                  <a:lnTo>
                    <a:pt x="26670" y="0"/>
                  </a:lnTo>
                  <a:close/>
                </a:path>
                <a:path w="26670" h="942340">
                  <a:moveTo>
                    <a:pt x="26670" y="1270"/>
                  </a:moveTo>
                  <a:lnTo>
                    <a:pt x="19050" y="1270"/>
                  </a:lnTo>
                  <a:lnTo>
                    <a:pt x="19050" y="2540"/>
                  </a:lnTo>
                  <a:lnTo>
                    <a:pt x="15240" y="2540"/>
                  </a:lnTo>
                  <a:lnTo>
                    <a:pt x="15240" y="3810"/>
                  </a:lnTo>
                  <a:lnTo>
                    <a:pt x="12700" y="3810"/>
                  </a:lnTo>
                  <a:lnTo>
                    <a:pt x="12700" y="5080"/>
                  </a:lnTo>
                  <a:lnTo>
                    <a:pt x="26670" y="5080"/>
                  </a:lnTo>
                  <a:lnTo>
                    <a:pt x="26670" y="1270"/>
                  </a:lnTo>
                  <a:close/>
                </a:path>
                <a:path w="26670" h="942340">
                  <a:moveTo>
                    <a:pt x="26670" y="5080"/>
                  </a:moveTo>
                  <a:lnTo>
                    <a:pt x="7620" y="5080"/>
                  </a:lnTo>
                  <a:lnTo>
                    <a:pt x="7620" y="6350"/>
                  </a:lnTo>
                  <a:lnTo>
                    <a:pt x="3810" y="6350"/>
                  </a:lnTo>
                  <a:lnTo>
                    <a:pt x="3810" y="7620"/>
                  </a:lnTo>
                  <a:lnTo>
                    <a:pt x="26670" y="7620"/>
                  </a:lnTo>
                  <a:lnTo>
                    <a:pt x="26670" y="5080"/>
                  </a:lnTo>
                  <a:close/>
                </a:path>
                <a:path w="26670" h="942340">
                  <a:moveTo>
                    <a:pt x="26670" y="7620"/>
                  </a:moveTo>
                  <a:lnTo>
                    <a:pt x="1270" y="7620"/>
                  </a:lnTo>
                  <a:lnTo>
                    <a:pt x="1270" y="8890"/>
                  </a:lnTo>
                  <a:lnTo>
                    <a:pt x="0" y="8890"/>
                  </a:lnTo>
                  <a:lnTo>
                    <a:pt x="0" y="13970"/>
                  </a:lnTo>
                  <a:lnTo>
                    <a:pt x="26670" y="13970"/>
                  </a:lnTo>
                  <a:lnTo>
                    <a:pt x="26670" y="7620"/>
                  </a:lnTo>
                  <a:close/>
                </a:path>
                <a:path w="26670" h="942340">
                  <a:moveTo>
                    <a:pt x="26670" y="13970"/>
                  </a:moveTo>
                  <a:lnTo>
                    <a:pt x="0" y="13970"/>
                  </a:lnTo>
                  <a:lnTo>
                    <a:pt x="0" y="20320"/>
                  </a:lnTo>
                  <a:lnTo>
                    <a:pt x="26670" y="20320"/>
                  </a:lnTo>
                  <a:lnTo>
                    <a:pt x="26670" y="13970"/>
                  </a:lnTo>
                  <a:close/>
                </a:path>
                <a:path w="26670" h="942340">
                  <a:moveTo>
                    <a:pt x="26670" y="20320"/>
                  </a:moveTo>
                  <a:lnTo>
                    <a:pt x="0" y="20320"/>
                  </a:lnTo>
                  <a:lnTo>
                    <a:pt x="0" y="26670"/>
                  </a:lnTo>
                  <a:lnTo>
                    <a:pt x="26670" y="26670"/>
                  </a:lnTo>
                  <a:lnTo>
                    <a:pt x="26670" y="20320"/>
                  </a:lnTo>
                  <a:close/>
                </a:path>
                <a:path w="26670" h="942340">
                  <a:moveTo>
                    <a:pt x="26670" y="26670"/>
                  </a:moveTo>
                  <a:lnTo>
                    <a:pt x="0" y="26670"/>
                  </a:lnTo>
                  <a:lnTo>
                    <a:pt x="0" y="33020"/>
                  </a:lnTo>
                  <a:lnTo>
                    <a:pt x="26670" y="33020"/>
                  </a:lnTo>
                  <a:lnTo>
                    <a:pt x="26670" y="26670"/>
                  </a:lnTo>
                  <a:close/>
                </a:path>
                <a:path w="26670" h="942340">
                  <a:moveTo>
                    <a:pt x="26670" y="33020"/>
                  </a:moveTo>
                  <a:lnTo>
                    <a:pt x="0" y="33020"/>
                  </a:lnTo>
                  <a:lnTo>
                    <a:pt x="0" y="39370"/>
                  </a:lnTo>
                  <a:lnTo>
                    <a:pt x="26670" y="39370"/>
                  </a:lnTo>
                  <a:lnTo>
                    <a:pt x="26670" y="33020"/>
                  </a:lnTo>
                  <a:close/>
                </a:path>
                <a:path w="26670" h="942340">
                  <a:moveTo>
                    <a:pt x="26670" y="39370"/>
                  </a:moveTo>
                  <a:lnTo>
                    <a:pt x="0" y="39370"/>
                  </a:lnTo>
                  <a:lnTo>
                    <a:pt x="0" y="45720"/>
                  </a:lnTo>
                  <a:lnTo>
                    <a:pt x="26670" y="45720"/>
                  </a:lnTo>
                  <a:lnTo>
                    <a:pt x="26670" y="39370"/>
                  </a:lnTo>
                  <a:close/>
                </a:path>
                <a:path w="26670" h="942340">
                  <a:moveTo>
                    <a:pt x="26670" y="45720"/>
                  </a:moveTo>
                  <a:lnTo>
                    <a:pt x="0" y="45720"/>
                  </a:lnTo>
                  <a:lnTo>
                    <a:pt x="0" y="52070"/>
                  </a:lnTo>
                  <a:lnTo>
                    <a:pt x="26670" y="52070"/>
                  </a:lnTo>
                  <a:lnTo>
                    <a:pt x="26670" y="45720"/>
                  </a:lnTo>
                  <a:close/>
                </a:path>
                <a:path w="26670" h="942340">
                  <a:moveTo>
                    <a:pt x="26670" y="52070"/>
                  </a:moveTo>
                  <a:lnTo>
                    <a:pt x="0" y="52070"/>
                  </a:lnTo>
                  <a:lnTo>
                    <a:pt x="0" y="58420"/>
                  </a:lnTo>
                  <a:lnTo>
                    <a:pt x="26670" y="58420"/>
                  </a:lnTo>
                  <a:lnTo>
                    <a:pt x="26670" y="52070"/>
                  </a:lnTo>
                  <a:close/>
                </a:path>
                <a:path w="26670" h="942340">
                  <a:moveTo>
                    <a:pt x="26670" y="58420"/>
                  </a:moveTo>
                  <a:lnTo>
                    <a:pt x="0" y="58420"/>
                  </a:lnTo>
                  <a:lnTo>
                    <a:pt x="0" y="64770"/>
                  </a:lnTo>
                  <a:lnTo>
                    <a:pt x="26670" y="64770"/>
                  </a:lnTo>
                  <a:lnTo>
                    <a:pt x="26670" y="58420"/>
                  </a:lnTo>
                  <a:close/>
                </a:path>
                <a:path w="26670" h="942340">
                  <a:moveTo>
                    <a:pt x="26670" y="64770"/>
                  </a:moveTo>
                  <a:lnTo>
                    <a:pt x="0" y="64770"/>
                  </a:lnTo>
                  <a:lnTo>
                    <a:pt x="0" y="71120"/>
                  </a:lnTo>
                  <a:lnTo>
                    <a:pt x="26670" y="71120"/>
                  </a:lnTo>
                  <a:lnTo>
                    <a:pt x="26670" y="64770"/>
                  </a:lnTo>
                  <a:close/>
                </a:path>
                <a:path w="26670" h="942340">
                  <a:moveTo>
                    <a:pt x="26670" y="71120"/>
                  </a:moveTo>
                  <a:lnTo>
                    <a:pt x="0" y="71120"/>
                  </a:lnTo>
                  <a:lnTo>
                    <a:pt x="0" y="83820"/>
                  </a:lnTo>
                  <a:lnTo>
                    <a:pt x="26670" y="83820"/>
                  </a:lnTo>
                  <a:lnTo>
                    <a:pt x="26670" y="71120"/>
                  </a:lnTo>
                  <a:close/>
                </a:path>
                <a:path w="26670" h="942340">
                  <a:moveTo>
                    <a:pt x="26670" y="83820"/>
                  </a:moveTo>
                  <a:lnTo>
                    <a:pt x="0" y="83820"/>
                  </a:lnTo>
                  <a:lnTo>
                    <a:pt x="0" y="90170"/>
                  </a:lnTo>
                  <a:lnTo>
                    <a:pt x="26670" y="90170"/>
                  </a:lnTo>
                  <a:lnTo>
                    <a:pt x="26670" y="83820"/>
                  </a:lnTo>
                  <a:close/>
                </a:path>
                <a:path w="26670" h="942340">
                  <a:moveTo>
                    <a:pt x="26670" y="90170"/>
                  </a:moveTo>
                  <a:lnTo>
                    <a:pt x="0" y="90170"/>
                  </a:lnTo>
                  <a:lnTo>
                    <a:pt x="0" y="96520"/>
                  </a:lnTo>
                  <a:lnTo>
                    <a:pt x="26670" y="96520"/>
                  </a:lnTo>
                  <a:lnTo>
                    <a:pt x="26670" y="90170"/>
                  </a:lnTo>
                  <a:close/>
                </a:path>
                <a:path w="26670" h="942340">
                  <a:moveTo>
                    <a:pt x="26670" y="96520"/>
                  </a:moveTo>
                  <a:lnTo>
                    <a:pt x="0" y="96520"/>
                  </a:lnTo>
                  <a:lnTo>
                    <a:pt x="0" y="109220"/>
                  </a:lnTo>
                  <a:lnTo>
                    <a:pt x="26670" y="109220"/>
                  </a:lnTo>
                  <a:lnTo>
                    <a:pt x="26670" y="96520"/>
                  </a:lnTo>
                  <a:close/>
                </a:path>
                <a:path w="26670" h="942340">
                  <a:moveTo>
                    <a:pt x="26670" y="109220"/>
                  </a:moveTo>
                  <a:lnTo>
                    <a:pt x="0" y="109220"/>
                  </a:lnTo>
                  <a:lnTo>
                    <a:pt x="0" y="115570"/>
                  </a:lnTo>
                  <a:lnTo>
                    <a:pt x="26670" y="115570"/>
                  </a:lnTo>
                  <a:lnTo>
                    <a:pt x="26670" y="109220"/>
                  </a:lnTo>
                  <a:close/>
                </a:path>
                <a:path w="26670" h="942340">
                  <a:moveTo>
                    <a:pt x="26670" y="115570"/>
                  </a:moveTo>
                  <a:lnTo>
                    <a:pt x="0" y="115570"/>
                  </a:lnTo>
                  <a:lnTo>
                    <a:pt x="0" y="121920"/>
                  </a:lnTo>
                  <a:lnTo>
                    <a:pt x="26670" y="121920"/>
                  </a:lnTo>
                  <a:lnTo>
                    <a:pt x="26670" y="115570"/>
                  </a:lnTo>
                  <a:close/>
                </a:path>
                <a:path w="26670" h="942340">
                  <a:moveTo>
                    <a:pt x="26670" y="121920"/>
                  </a:moveTo>
                  <a:lnTo>
                    <a:pt x="0" y="121920"/>
                  </a:lnTo>
                  <a:lnTo>
                    <a:pt x="0" y="128270"/>
                  </a:lnTo>
                  <a:lnTo>
                    <a:pt x="26670" y="128270"/>
                  </a:lnTo>
                  <a:lnTo>
                    <a:pt x="26670" y="121920"/>
                  </a:lnTo>
                  <a:close/>
                </a:path>
                <a:path w="26670" h="942340">
                  <a:moveTo>
                    <a:pt x="26670" y="128270"/>
                  </a:moveTo>
                  <a:lnTo>
                    <a:pt x="0" y="128270"/>
                  </a:lnTo>
                  <a:lnTo>
                    <a:pt x="0" y="151130"/>
                  </a:lnTo>
                  <a:lnTo>
                    <a:pt x="26670" y="151130"/>
                  </a:lnTo>
                  <a:lnTo>
                    <a:pt x="26670" y="128270"/>
                  </a:lnTo>
                  <a:close/>
                </a:path>
                <a:path w="26670" h="942340">
                  <a:moveTo>
                    <a:pt x="26670" y="151130"/>
                  </a:moveTo>
                  <a:lnTo>
                    <a:pt x="0" y="151130"/>
                  </a:lnTo>
                  <a:lnTo>
                    <a:pt x="0" y="153670"/>
                  </a:lnTo>
                  <a:lnTo>
                    <a:pt x="26670" y="153670"/>
                  </a:lnTo>
                  <a:lnTo>
                    <a:pt x="26670" y="151130"/>
                  </a:lnTo>
                  <a:close/>
                </a:path>
                <a:path w="26670" h="942340">
                  <a:moveTo>
                    <a:pt x="26670" y="153670"/>
                  </a:moveTo>
                  <a:lnTo>
                    <a:pt x="0" y="153670"/>
                  </a:lnTo>
                  <a:lnTo>
                    <a:pt x="0" y="157480"/>
                  </a:lnTo>
                  <a:lnTo>
                    <a:pt x="26670" y="157480"/>
                  </a:lnTo>
                  <a:lnTo>
                    <a:pt x="26670" y="153670"/>
                  </a:lnTo>
                  <a:close/>
                </a:path>
                <a:path w="26670" h="942340">
                  <a:moveTo>
                    <a:pt x="26670" y="157480"/>
                  </a:moveTo>
                  <a:lnTo>
                    <a:pt x="0" y="157480"/>
                  </a:lnTo>
                  <a:lnTo>
                    <a:pt x="0" y="166370"/>
                  </a:lnTo>
                  <a:lnTo>
                    <a:pt x="26670" y="166370"/>
                  </a:lnTo>
                  <a:lnTo>
                    <a:pt x="26670" y="157480"/>
                  </a:lnTo>
                  <a:close/>
                </a:path>
                <a:path w="26670" h="942340">
                  <a:moveTo>
                    <a:pt x="26670" y="166370"/>
                  </a:moveTo>
                  <a:lnTo>
                    <a:pt x="0" y="166370"/>
                  </a:lnTo>
                  <a:lnTo>
                    <a:pt x="0" y="170180"/>
                  </a:lnTo>
                  <a:lnTo>
                    <a:pt x="26670" y="170180"/>
                  </a:lnTo>
                  <a:lnTo>
                    <a:pt x="26670" y="166370"/>
                  </a:lnTo>
                  <a:close/>
                </a:path>
                <a:path w="26670" h="942340">
                  <a:moveTo>
                    <a:pt x="26670" y="170180"/>
                  </a:moveTo>
                  <a:lnTo>
                    <a:pt x="0" y="170180"/>
                  </a:lnTo>
                  <a:lnTo>
                    <a:pt x="0" y="172720"/>
                  </a:lnTo>
                  <a:lnTo>
                    <a:pt x="26670" y="172720"/>
                  </a:lnTo>
                  <a:lnTo>
                    <a:pt x="26670" y="170180"/>
                  </a:lnTo>
                  <a:close/>
                </a:path>
                <a:path w="26670" h="942340">
                  <a:moveTo>
                    <a:pt x="26670" y="172720"/>
                  </a:moveTo>
                  <a:lnTo>
                    <a:pt x="0" y="172720"/>
                  </a:lnTo>
                  <a:lnTo>
                    <a:pt x="0" y="176530"/>
                  </a:lnTo>
                  <a:lnTo>
                    <a:pt x="26670" y="176530"/>
                  </a:lnTo>
                  <a:lnTo>
                    <a:pt x="26670" y="172720"/>
                  </a:lnTo>
                  <a:close/>
                </a:path>
                <a:path w="26670" h="942340">
                  <a:moveTo>
                    <a:pt x="26670" y="176530"/>
                  </a:moveTo>
                  <a:lnTo>
                    <a:pt x="0" y="176530"/>
                  </a:lnTo>
                  <a:lnTo>
                    <a:pt x="0" y="179070"/>
                  </a:lnTo>
                  <a:lnTo>
                    <a:pt x="26670" y="179070"/>
                  </a:lnTo>
                  <a:lnTo>
                    <a:pt x="26670" y="176530"/>
                  </a:lnTo>
                  <a:close/>
                </a:path>
                <a:path w="26670" h="942340">
                  <a:moveTo>
                    <a:pt x="26670" y="179070"/>
                  </a:moveTo>
                  <a:lnTo>
                    <a:pt x="0" y="179070"/>
                  </a:lnTo>
                  <a:lnTo>
                    <a:pt x="0" y="182880"/>
                  </a:lnTo>
                  <a:lnTo>
                    <a:pt x="26670" y="182880"/>
                  </a:lnTo>
                  <a:lnTo>
                    <a:pt x="26670" y="179070"/>
                  </a:lnTo>
                  <a:close/>
                </a:path>
                <a:path w="26670" h="942340">
                  <a:moveTo>
                    <a:pt x="26670" y="182880"/>
                  </a:moveTo>
                  <a:lnTo>
                    <a:pt x="0" y="182880"/>
                  </a:lnTo>
                  <a:lnTo>
                    <a:pt x="0" y="185420"/>
                  </a:lnTo>
                  <a:lnTo>
                    <a:pt x="26670" y="185420"/>
                  </a:lnTo>
                  <a:lnTo>
                    <a:pt x="26670" y="182880"/>
                  </a:lnTo>
                  <a:close/>
                </a:path>
                <a:path w="26670" h="942340">
                  <a:moveTo>
                    <a:pt x="26670" y="185420"/>
                  </a:moveTo>
                  <a:lnTo>
                    <a:pt x="0" y="185420"/>
                  </a:lnTo>
                  <a:lnTo>
                    <a:pt x="0" y="189230"/>
                  </a:lnTo>
                  <a:lnTo>
                    <a:pt x="26670" y="189230"/>
                  </a:lnTo>
                  <a:lnTo>
                    <a:pt x="26670" y="185420"/>
                  </a:lnTo>
                  <a:close/>
                </a:path>
                <a:path w="26670" h="942340">
                  <a:moveTo>
                    <a:pt x="26670" y="189230"/>
                  </a:moveTo>
                  <a:lnTo>
                    <a:pt x="0" y="189230"/>
                  </a:lnTo>
                  <a:lnTo>
                    <a:pt x="0" y="191770"/>
                  </a:lnTo>
                  <a:lnTo>
                    <a:pt x="26670" y="191770"/>
                  </a:lnTo>
                  <a:lnTo>
                    <a:pt x="26670" y="189230"/>
                  </a:lnTo>
                  <a:close/>
                </a:path>
                <a:path w="26670" h="942340">
                  <a:moveTo>
                    <a:pt x="26670" y="191770"/>
                  </a:moveTo>
                  <a:lnTo>
                    <a:pt x="0" y="191770"/>
                  </a:lnTo>
                  <a:lnTo>
                    <a:pt x="0" y="195580"/>
                  </a:lnTo>
                  <a:lnTo>
                    <a:pt x="26670" y="195580"/>
                  </a:lnTo>
                  <a:lnTo>
                    <a:pt x="26670" y="191770"/>
                  </a:lnTo>
                  <a:close/>
                </a:path>
                <a:path w="26670" h="942340">
                  <a:moveTo>
                    <a:pt x="26670" y="195580"/>
                  </a:moveTo>
                  <a:lnTo>
                    <a:pt x="0" y="195580"/>
                  </a:lnTo>
                  <a:lnTo>
                    <a:pt x="0" y="198120"/>
                  </a:lnTo>
                  <a:lnTo>
                    <a:pt x="26670" y="198120"/>
                  </a:lnTo>
                  <a:lnTo>
                    <a:pt x="26670" y="195580"/>
                  </a:lnTo>
                  <a:close/>
                </a:path>
                <a:path w="26670" h="942340">
                  <a:moveTo>
                    <a:pt x="26670" y="198120"/>
                  </a:moveTo>
                  <a:lnTo>
                    <a:pt x="0" y="198120"/>
                  </a:lnTo>
                  <a:lnTo>
                    <a:pt x="0" y="204470"/>
                  </a:lnTo>
                  <a:lnTo>
                    <a:pt x="26670" y="204470"/>
                  </a:lnTo>
                  <a:lnTo>
                    <a:pt x="26670" y="198120"/>
                  </a:lnTo>
                  <a:close/>
                </a:path>
                <a:path w="26670" h="942340">
                  <a:moveTo>
                    <a:pt x="26670" y="204470"/>
                  </a:moveTo>
                  <a:lnTo>
                    <a:pt x="0" y="204470"/>
                  </a:lnTo>
                  <a:lnTo>
                    <a:pt x="0" y="208280"/>
                  </a:lnTo>
                  <a:lnTo>
                    <a:pt x="26670" y="208280"/>
                  </a:lnTo>
                  <a:lnTo>
                    <a:pt x="26670" y="204470"/>
                  </a:lnTo>
                  <a:close/>
                </a:path>
                <a:path w="26670" h="942340">
                  <a:moveTo>
                    <a:pt x="26670" y="208280"/>
                  </a:moveTo>
                  <a:lnTo>
                    <a:pt x="0" y="208280"/>
                  </a:lnTo>
                  <a:lnTo>
                    <a:pt x="0" y="214630"/>
                  </a:lnTo>
                  <a:lnTo>
                    <a:pt x="26670" y="214630"/>
                  </a:lnTo>
                  <a:lnTo>
                    <a:pt x="26670" y="208280"/>
                  </a:lnTo>
                  <a:close/>
                </a:path>
                <a:path w="26670" h="942340">
                  <a:moveTo>
                    <a:pt x="26670" y="214630"/>
                  </a:moveTo>
                  <a:lnTo>
                    <a:pt x="0" y="214630"/>
                  </a:lnTo>
                  <a:lnTo>
                    <a:pt x="0" y="217170"/>
                  </a:lnTo>
                  <a:lnTo>
                    <a:pt x="26670" y="217170"/>
                  </a:lnTo>
                  <a:lnTo>
                    <a:pt x="26670" y="214630"/>
                  </a:lnTo>
                  <a:close/>
                </a:path>
                <a:path w="26670" h="942340">
                  <a:moveTo>
                    <a:pt x="26670" y="217170"/>
                  </a:moveTo>
                  <a:lnTo>
                    <a:pt x="0" y="217170"/>
                  </a:lnTo>
                  <a:lnTo>
                    <a:pt x="0" y="255270"/>
                  </a:lnTo>
                  <a:lnTo>
                    <a:pt x="26670" y="255270"/>
                  </a:lnTo>
                  <a:lnTo>
                    <a:pt x="26670" y="217170"/>
                  </a:lnTo>
                  <a:close/>
                </a:path>
                <a:path w="26670" h="942340">
                  <a:moveTo>
                    <a:pt x="26670" y="255270"/>
                  </a:moveTo>
                  <a:lnTo>
                    <a:pt x="0" y="255270"/>
                  </a:lnTo>
                  <a:lnTo>
                    <a:pt x="0" y="259080"/>
                  </a:lnTo>
                  <a:lnTo>
                    <a:pt x="26670" y="259080"/>
                  </a:lnTo>
                  <a:lnTo>
                    <a:pt x="26670" y="255270"/>
                  </a:lnTo>
                  <a:close/>
                </a:path>
                <a:path w="26670" h="942340">
                  <a:moveTo>
                    <a:pt x="26670" y="259080"/>
                  </a:moveTo>
                  <a:lnTo>
                    <a:pt x="0" y="259080"/>
                  </a:lnTo>
                  <a:lnTo>
                    <a:pt x="0" y="261620"/>
                  </a:lnTo>
                  <a:lnTo>
                    <a:pt x="26670" y="261620"/>
                  </a:lnTo>
                  <a:lnTo>
                    <a:pt x="26670" y="259080"/>
                  </a:lnTo>
                  <a:close/>
                </a:path>
                <a:path w="26670" h="942340">
                  <a:moveTo>
                    <a:pt x="26670" y="261620"/>
                  </a:moveTo>
                  <a:lnTo>
                    <a:pt x="0" y="261620"/>
                  </a:lnTo>
                  <a:lnTo>
                    <a:pt x="0" y="265430"/>
                  </a:lnTo>
                  <a:lnTo>
                    <a:pt x="26670" y="265430"/>
                  </a:lnTo>
                  <a:lnTo>
                    <a:pt x="26670" y="261620"/>
                  </a:lnTo>
                  <a:close/>
                </a:path>
                <a:path w="26670" h="942340">
                  <a:moveTo>
                    <a:pt x="26670" y="265430"/>
                  </a:moveTo>
                  <a:lnTo>
                    <a:pt x="0" y="265430"/>
                  </a:lnTo>
                  <a:lnTo>
                    <a:pt x="0" y="274320"/>
                  </a:lnTo>
                  <a:lnTo>
                    <a:pt x="26670" y="274320"/>
                  </a:lnTo>
                  <a:lnTo>
                    <a:pt x="26670" y="265430"/>
                  </a:lnTo>
                  <a:close/>
                </a:path>
                <a:path w="26670" h="942340">
                  <a:moveTo>
                    <a:pt x="26670" y="274320"/>
                  </a:moveTo>
                  <a:lnTo>
                    <a:pt x="0" y="274320"/>
                  </a:lnTo>
                  <a:lnTo>
                    <a:pt x="0" y="278130"/>
                  </a:lnTo>
                  <a:lnTo>
                    <a:pt x="26670" y="278130"/>
                  </a:lnTo>
                  <a:lnTo>
                    <a:pt x="26670" y="274320"/>
                  </a:lnTo>
                  <a:close/>
                </a:path>
                <a:path w="26670" h="942340">
                  <a:moveTo>
                    <a:pt x="26670" y="278130"/>
                  </a:moveTo>
                  <a:lnTo>
                    <a:pt x="0" y="278130"/>
                  </a:lnTo>
                  <a:lnTo>
                    <a:pt x="0" y="284480"/>
                  </a:lnTo>
                  <a:lnTo>
                    <a:pt x="26670" y="284480"/>
                  </a:lnTo>
                  <a:lnTo>
                    <a:pt x="26670" y="278130"/>
                  </a:lnTo>
                  <a:close/>
                </a:path>
                <a:path w="26670" h="942340">
                  <a:moveTo>
                    <a:pt x="26670" y="284480"/>
                  </a:moveTo>
                  <a:lnTo>
                    <a:pt x="0" y="284480"/>
                  </a:lnTo>
                  <a:lnTo>
                    <a:pt x="0" y="287020"/>
                  </a:lnTo>
                  <a:lnTo>
                    <a:pt x="26670" y="287020"/>
                  </a:lnTo>
                  <a:lnTo>
                    <a:pt x="26670" y="284480"/>
                  </a:lnTo>
                  <a:close/>
                </a:path>
                <a:path w="26670" h="942340">
                  <a:moveTo>
                    <a:pt x="26670" y="287020"/>
                  </a:moveTo>
                  <a:lnTo>
                    <a:pt x="0" y="287020"/>
                  </a:lnTo>
                  <a:lnTo>
                    <a:pt x="0" y="290830"/>
                  </a:lnTo>
                  <a:lnTo>
                    <a:pt x="26670" y="290830"/>
                  </a:lnTo>
                  <a:lnTo>
                    <a:pt x="26670" y="287020"/>
                  </a:lnTo>
                  <a:close/>
                </a:path>
                <a:path w="26670" h="942340">
                  <a:moveTo>
                    <a:pt x="26670" y="290830"/>
                  </a:moveTo>
                  <a:lnTo>
                    <a:pt x="0" y="290830"/>
                  </a:lnTo>
                  <a:lnTo>
                    <a:pt x="0" y="293370"/>
                  </a:lnTo>
                  <a:lnTo>
                    <a:pt x="26670" y="293370"/>
                  </a:lnTo>
                  <a:lnTo>
                    <a:pt x="26670" y="290830"/>
                  </a:lnTo>
                  <a:close/>
                </a:path>
                <a:path w="26670" h="942340">
                  <a:moveTo>
                    <a:pt x="26670" y="293370"/>
                  </a:moveTo>
                  <a:lnTo>
                    <a:pt x="0" y="293370"/>
                  </a:lnTo>
                  <a:lnTo>
                    <a:pt x="0" y="297180"/>
                  </a:lnTo>
                  <a:lnTo>
                    <a:pt x="26670" y="297180"/>
                  </a:lnTo>
                  <a:lnTo>
                    <a:pt x="26670" y="293370"/>
                  </a:lnTo>
                  <a:close/>
                </a:path>
                <a:path w="26670" h="942340">
                  <a:moveTo>
                    <a:pt x="26670" y="297180"/>
                  </a:moveTo>
                  <a:lnTo>
                    <a:pt x="0" y="297180"/>
                  </a:lnTo>
                  <a:lnTo>
                    <a:pt x="0" y="299720"/>
                  </a:lnTo>
                  <a:lnTo>
                    <a:pt x="26670" y="299720"/>
                  </a:lnTo>
                  <a:lnTo>
                    <a:pt x="26670" y="297180"/>
                  </a:lnTo>
                  <a:close/>
                </a:path>
                <a:path w="26670" h="942340">
                  <a:moveTo>
                    <a:pt x="26670" y="299720"/>
                  </a:moveTo>
                  <a:lnTo>
                    <a:pt x="0" y="299720"/>
                  </a:lnTo>
                  <a:lnTo>
                    <a:pt x="0" y="306070"/>
                  </a:lnTo>
                  <a:lnTo>
                    <a:pt x="26670" y="306070"/>
                  </a:lnTo>
                  <a:lnTo>
                    <a:pt x="26670" y="299720"/>
                  </a:lnTo>
                  <a:close/>
                </a:path>
                <a:path w="26670" h="942340">
                  <a:moveTo>
                    <a:pt x="26670" y="306070"/>
                  </a:moveTo>
                  <a:lnTo>
                    <a:pt x="0" y="306070"/>
                  </a:lnTo>
                  <a:lnTo>
                    <a:pt x="0" y="309880"/>
                  </a:lnTo>
                  <a:lnTo>
                    <a:pt x="26670" y="309880"/>
                  </a:lnTo>
                  <a:lnTo>
                    <a:pt x="26670" y="306070"/>
                  </a:lnTo>
                  <a:close/>
                </a:path>
                <a:path w="26670" h="942340">
                  <a:moveTo>
                    <a:pt x="26670" y="309880"/>
                  </a:moveTo>
                  <a:lnTo>
                    <a:pt x="0" y="309880"/>
                  </a:lnTo>
                  <a:lnTo>
                    <a:pt x="0" y="312420"/>
                  </a:lnTo>
                  <a:lnTo>
                    <a:pt x="26670" y="312420"/>
                  </a:lnTo>
                  <a:lnTo>
                    <a:pt x="26670" y="309880"/>
                  </a:lnTo>
                  <a:close/>
                </a:path>
                <a:path w="26670" h="942340">
                  <a:moveTo>
                    <a:pt x="26670" y="312420"/>
                  </a:moveTo>
                  <a:lnTo>
                    <a:pt x="0" y="312420"/>
                  </a:lnTo>
                  <a:lnTo>
                    <a:pt x="0" y="316230"/>
                  </a:lnTo>
                  <a:lnTo>
                    <a:pt x="26670" y="316230"/>
                  </a:lnTo>
                  <a:lnTo>
                    <a:pt x="26670" y="312420"/>
                  </a:lnTo>
                  <a:close/>
                </a:path>
                <a:path w="26670" h="942340">
                  <a:moveTo>
                    <a:pt x="26670" y="316230"/>
                  </a:moveTo>
                  <a:lnTo>
                    <a:pt x="0" y="316230"/>
                  </a:lnTo>
                  <a:lnTo>
                    <a:pt x="0" y="318770"/>
                  </a:lnTo>
                  <a:lnTo>
                    <a:pt x="26670" y="318770"/>
                  </a:lnTo>
                  <a:lnTo>
                    <a:pt x="26670" y="316230"/>
                  </a:lnTo>
                  <a:close/>
                </a:path>
                <a:path w="26670" h="942340">
                  <a:moveTo>
                    <a:pt x="26670" y="318770"/>
                  </a:moveTo>
                  <a:lnTo>
                    <a:pt x="0" y="318770"/>
                  </a:lnTo>
                  <a:lnTo>
                    <a:pt x="0" y="322580"/>
                  </a:lnTo>
                  <a:lnTo>
                    <a:pt x="26670" y="322580"/>
                  </a:lnTo>
                  <a:lnTo>
                    <a:pt x="26670" y="318770"/>
                  </a:lnTo>
                  <a:close/>
                </a:path>
                <a:path w="26670" h="942340">
                  <a:moveTo>
                    <a:pt x="26670" y="322580"/>
                  </a:moveTo>
                  <a:lnTo>
                    <a:pt x="0" y="322580"/>
                  </a:lnTo>
                  <a:lnTo>
                    <a:pt x="0" y="325120"/>
                  </a:lnTo>
                  <a:lnTo>
                    <a:pt x="26670" y="325120"/>
                  </a:lnTo>
                  <a:lnTo>
                    <a:pt x="26670" y="322580"/>
                  </a:lnTo>
                  <a:close/>
                </a:path>
                <a:path w="26670" h="942340">
                  <a:moveTo>
                    <a:pt x="26670" y="325120"/>
                  </a:moveTo>
                  <a:lnTo>
                    <a:pt x="0" y="325120"/>
                  </a:lnTo>
                  <a:lnTo>
                    <a:pt x="0" y="328930"/>
                  </a:lnTo>
                  <a:lnTo>
                    <a:pt x="26670" y="328930"/>
                  </a:lnTo>
                  <a:lnTo>
                    <a:pt x="26670" y="325120"/>
                  </a:lnTo>
                  <a:close/>
                </a:path>
                <a:path w="26670" h="942340">
                  <a:moveTo>
                    <a:pt x="26670" y="328930"/>
                  </a:moveTo>
                  <a:lnTo>
                    <a:pt x="0" y="328930"/>
                  </a:lnTo>
                  <a:lnTo>
                    <a:pt x="0" y="331470"/>
                  </a:lnTo>
                  <a:lnTo>
                    <a:pt x="26670" y="331470"/>
                  </a:lnTo>
                  <a:lnTo>
                    <a:pt x="26670" y="328930"/>
                  </a:lnTo>
                  <a:close/>
                </a:path>
                <a:path w="26670" h="942340">
                  <a:moveTo>
                    <a:pt x="26670" y="331470"/>
                  </a:moveTo>
                  <a:lnTo>
                    <a:pt x="0" y="331470"/>
                  </a:lnTo>
                  <a:lnTo>
                    <a:pt x="0" y="335280"/>
                  </a:lnTo>
                  <a:lnTo>
                    <a:pt x="26670" y="335280"/>
                  </a:lnTo>
                  <a:lnTo>
                    <a:pt x="26670" y="331470"/>
                  </a:lnTo>
                  <a:close/>
                </a:path>
                <a:path w="26670" h="942340">
                  <a:moveTo>
                    <a:pt x="26670" y="335280"/>
                  </a:moveTo>
                  <a:lnTo>
                    <a:pt x="0" y="335280"/>
                  </a:lnTo>
                  <a:lnTo>
                    <a:pt x="0" y="337820"/>
                  </a:lnTo>
                  <a:lnTo>
                    <a:pt x="26670" y="337820"/>
                  </a:lnTo>
                  <a:lnTo>
                    <a:pt x="26670" y="335280"/>
                  </a:lnTo>
                  <a:close/>
                </a:path>
                <a:path w="26670" h="942340">
                  <a:moveTo>
                    <a:pt x="26670" y="337820"/>
                  </a:moveTo>
                  <a:lnTo>
                    <a:pt x="0" y="337820"/>
                  </a:lnTo>
                  <a:lnTo>
                    <a:pt x="0" y="341630"/>
                  </a:lnTo>
                  <a:lnTo>
                    <a:pt x="26670" y="341630"/>
                  </a:lnTo>
                  <a:lnTo>
                    <a:pt x="26670" y="337820"/>
                  </a:lnTo>
                  <a:close/>
                </a:path>
                <a:path w="26670" h="942340">
                  <a:moveTo>
                    <a:pt x="26670" y="341630"/>
                  </a:moveTo>
                  <a:lnTo>
                    <a:pt x="0" y="341630"/>
                  </a:lnTo>
                  <a:lnTo>
                    <a:pt x="0" y="350520"/>
                  </a:lnTo>
                  <a:lnTo>
                    <a:pt x="26670" y="350520"/>
                  </a:lnTo>
                  <a:lnTo>
                    <a:pt x="26670" y="341630"/>
                  </a:lnTo>
                  <a:close/>
                </a:path>
                <a:path w="26670" h="942340">
                  <a:moveTo>
                    <a:pt x="26670" y="350520"/>
                  </a:moveTo>
                  <a:lnTo>
                    <a:pt x="0" y="350520"/>
                  </a:lnTo>
                  <a:lnTo>
                    <a:pt x="0" y="354330"/>
                  </a:lnTo>
                  <a:lnTo>
                    <a:pt x="26670" y="354330"/>
                  </a:lnTo>
                  <a:lnTo>
                    <a:pt x="26670" y="350520"/>
                  </a:lnTo>
                  <a:close/>
                </a:path>
                <a:path w="26670" h="942340">
                  <a:moveTo>
                    <a:pt x="26670" y="354330"/>
                  </a:moveTo>
                  <a:lnTo>
                    <a:pt x="0" y="354330"/>
                  </a:lnTo>
                  <a:lnTo>
                    <a:pt x="0" y="356870"/>
                  </a:lnTo>
                  <a:lnTo>
                    <a:pt x="26670" y="356870"/>
                  </a:lnTo>
                  <a:lnTo>
                    <a:pt x="26670" y="354330"/>
                  </a:lnTo>
                  <a:close/>
                </a:path>
                <a:path w="26670" h="942340">
                  <a:moveTo>
                    <a:pt x="26670" y="356870"/>
                  </a:moveTo>
                  <a:lnTo>
                    <a:pt x="0" y="356870"/>
                  </a:lnTo>
                  <a:lnTo>
                    <a:pt x="0" y="360680"/>
                  </a:lnTo>
                  <a:lnTo>
                    <a:pt x="26670" y="360680"/>
                  </a:lnTo>
                  <a:lnTo>
                    <a:pt x="26670" y="356870"/>
                  </a:lnTo>
                  <a:close/>
                </a:path>
                <a:path w="26670" h="942340">
                  <a:moveTo>
                    <a:pt x="26670" y="360680"/>
                  </a:moveTo>
                  <a:lnTo>
                    <a:pt x="0" y="360680"/>
                  </a:lnTo>
                  <a:lnTo>
                    <a:pt x="0" y="363220"/>
                  </a:lnTo>
                  <a:lnTo>
                    <a:pt x="26670" y="363220"/>
                  </a:lnTo>
                  <a:lnTo>
                    <a:pt x="26670" y="360680"/>
                  </a:lnTo>
                  <a:close/>
                </a:path>
                <a:path w="26670" h="942340">
                  <a:moveTo>
                    <a:pt x="26670" y="363220"/>
                  </a:moveTo>
                  <a:lnTo>
                    <a:pt x="0" y="363220"/>
                  </a:lnTo>
                  <a:lnTo>
                    <a:pt x="0" y="367030"/>
                  </a:lnTo>
                  <a:lnTo>
                    <a:pt x="26670" y="367030"/>
                  </a:lnTo>
                  <a:lnTo>
                    <a:pt x="26670" y="363220"/>
                  </a:lnTo>
                  <a:close/>
                </a:path>
                <a:path w="26670" h="942340">
                  <a:moveTo>
                    <a:pt x="26670" y="367030"/>
                  </a:moveTo>
                  <a:lnTo>
                    <a:pt x="0" y="367030"/>
                  </a:lnTo>
                  <a:lnTo>
                    <a:pt x="0" y="375920"/>
                  </a:lnTo>
                  <a:lnTo>
                    <a:pt x="26670" y="375920"/>
                  </a:lnTo>
                  <a:lnTo>
                    <a:pt x="26670" y="367030"/>
                  </a:lnTo>
                  <a:close/>
                </a:path>
                <a:path w="26670" h="942340">
                  <a:moveTo>
                    <a:pt x="26670" y="375920"/>
                  </a:moveTo>
                  <a:lnTo>
                    <a:pt x="0" y="375920"/>
                  </a:lnTo>
                  <a:lnTo>
                    <a:pt x="0" y="379730"/>
                  </a:lnTo>
                  <a:lnTo>
                    <a:pt x="26670" y="379730"/>
                  </a:lnTo>
                  <a:lnTo>
                    <a:pt x="26670" y="375920"/>
                  </a:lnTo>
                  <a:close/>
                </a:path>
                <a:path w="26670" h="942340">
                  <a:moveTo>
                    <a:pt x="26670" y="379730"/>
                  </a:moveTo>
                  <a:lnTo>
                    <a:pt x="0" y="379730"/>
                  </a:lnTo>
                  <a:lnTo>
                    <a:pt x="0" y="382270"/>
                  </a:lnTo>
                  <a:lnTo>
                    <a:pt x="26670" y="382270"/>
                  </a:lnTo>
                  <a:lnTo>
                    <a:pt x="26670" y="379730"/>
                  </a:lnTo>
                  <a:close/>
                </a:path>
                <a:path w="26670" h="942340">
                  <a:moveTo>
                    <a:pt x="26670" y="382270"/>
                  </a:moveTo>
                  <a:lnTo>
                    <a:pt x="0" y="382270"/>
                  </a:lnTo>
                  <a:lnTo>
                    <a:pt x="0" y="386080"/>
                  </a:lnTo>
                  <a:lnTo>
                    <a:pt x="26670" y="386080"/>
                  </a:lnTo>
                  <a:lnTo>
                    <a:pt x="26670" y="382270"/>
                  </a:lnTo>
                  <a:close/>
                </a:path>
                <a:path w="26670" h="942340">
                  <a:moveTo>
                    <a:pt x="26670" y="386080"/>
                  </a:moveTo>
                  <a:lnTo>
                    <a:pt x="0" y="386080"/>
                  </a:lnTo>
                  <a:lnTo>
                    <a:pt x="0" y="388620"/>
                  </a:lnTo>
                  <a:lnTo>
                    <a:pt x="26670" y="388620"/>
                  </a:lnTo>
                  <a:lnTo>
                    <a:pt x="26670" y="386080"/>
                  </a:lnTo>
                  <a:close/>
                </a:path>
                <a:path w="26670" h="942340">
                  <a:moveTo>
                    <a:pt x="26670" y="388620"/>
                  </a:moveTo>
                  <a:lnTo>
                    <a:pt x="0" y="388620"/>
                  </a:lnTo>
                  <a:lnTo>
                    <a:pt x="0" y="392430"/>
                  </a:lnTo>
                  <a:lnTo>
                    <a:pt x="26670" y="392430"/>
                  </a:lnTo>
                  <a:lnTo>
                    <a:pt x="26670" y="388620"/>
                  </a:lnTo>
                  <a:close/>
                </a:path>
                <a:path w="26670" h="942340">
                  <a:moveTo>
                    <a:pt x="26670" y="392430"/>
                  </a:moveTo>
                  <a:lnTo>
                    <a:pt x="0" y="392430"/>
                  </a:lnTo>
                  <a:lnTo>
                    <a:pt x="0" y="394970"/>
                  </a:lnTo>
                  <a:lnTo>
                    <a:pt x="26670" y="394970"/>
                  </a:lnTo>
                  <a:lnTo>
                    <a:pt x="26670" y="392430"/>
                  </a:lnTo>
                  <a:close/>
                </a:path>
                <a:path w="26670" h="942340">
                  <a:moveTo>
                    <a:pt x="26670" y="394970"/>
                  </a:moveTo>
                  <a:lnTo>
                    <a:pt x="0" y="394970"/>
                  </a:lnTo>
                  <a:lnTo>
                    <a:pt x="0" y="398780"/>
                  </a:lnTo>
                  <a:lnTo>
                    <a:pt x="26670" y="398780"/>
                  </a:lnTo>
                  <a:lnTo>
                    <a:pt x="26670" y="394970"/>
                  </a:lnTo>
                  <a:close/>
                </a:path>
                <a:path w="26670" h="942340">
                  <a:moveTo>
                    <a:pt x="26670" y="398780"/>
                  </a:moveTo>
                  <a:lnTo>
                    <a:pt x="0" y="398780"/>
                  </a:lnTo>
                  <a:lnTo>
                    <a:pt x="0" y="401320"/>
                  </a:lnTo>
                  <a:lnTo>
                    <a:pt x="26670" y="401320"/>
                  </a:lnTo>
                  <a:lnTo>
                    <a:pt x="26670" y="398780"/>
                  </a:lnTo>
                  <a:close/>
                </a:path>
                <a:path w="26670" h="942340">
                  <a:moveTo>
                    <a:pt x="26670" y="401320"/>
                  </a:moveTo>
                  <a:lnTo>
                    <a:pt x="0" y="401320"/>
                  </a:lnTo>
                  <a:lnTo>
                    <a:pt x="0" y="407670"/>
                  </a:lnTo>
                  <a:lnTo>
                    <a:pt x="26670" y="407670"/>
                  </a:lnTo>
                  <a:lnTo>
                    <a:pt x="26670" y="401320"/>
                  </a:lnTo>
                  <a:close/>
                </a:path>
                <a:path w="26670" h="942340">
                  <a:moveTo>
                    <a:pt x="26670" y="407670"/>
                  </a:moveTo>
                  <a:lnTo>
                    <a:pt x="0" y="407670"/>
                  </a:lnTo>
                  <a:lnTo>
                    <a:pt x="0" y="417830"/>
                  </a:lnTo>
                  <a:lnTo>
                    <a:pt x="26670" y="417830"/>
                  </a:lnTo>
                  <a:lnTo>
                    <a:pt x="26670" y="407670"/>
                  </a:lnTo>
                  <a:close/>
                </a:path>
                <a:path w="26670" h="942340">
                  <a:moveTo>
                    <a:pt x="26670" y="417830"/>
                  </a:moveTo>
                  <a:lnTo>
                    <a:pt x="0" y="417830"/>
                  </a:lnTo>
                  <a:lnTo>
                    <a:pt x="0" y="420370"/>
                  </a:lnTo>
                  <a:lnTo>
                    <a:pt x="26670" y="420370"/>
                  </a:lnTo>
                  <a:lnTo>
                    <a:pt x="26670" y="417830"/>
                  </a:lnTo>
                  <a:close/>
                </a:path>
                <a:path w="26670" h="942340">
                  <a:moveTo>
                    <a:pt x="26670" y="420370"/>
                  </a:moveTo>
                  <a:lnTo>
                    <a:pt x="0" y="420370"/>
                  </a:lnTo>
                  <a:lnTo>
                    <a:pt x="0" y="424180"/>
                  </a:lnTo>
                  <a:lnTo>
                    <a:pt x="26670" y="424180"/>
                  </a:lnTo>
                  <a:lnTo>
                    <a:pt x="26670" y="420370"/>
                  </a:lnTo>
                  <a:close/>
                </a:path>
                <a:path w="26670" h="942340">
                  <a:moveTo>
                    <a:pt x="26670" y="424180"/>
                  </a:moveTo>
                  <a:lnTo>
                    <a:pt x="0" y="424180"/>
                  </a:lnTo>
                  <a:lnTo>
                    <a:pt x="0" y="426720"/>
                  </a:lnTo>
                  <a:lnTo>
                    <a:pt x="26670" y="426720"/>
                  </a:lnTo>
                  <a:lnTo>
                    <a:pt x="26670" y="424180"/>
                  </a:lnTo>
                  <a:close/>
                </a:path>
                <a:path w="26670" h="942340">
                  <a:moveTo>
                    <a:pt x="26670" y="426720"/>
                  </a:moveTo>
                  <a:lnTo>
                    <a:pt x="0" y="426720"/>
                  </a:lnTo>
                  <a:lnTo>
                    <a:pt x="0" y="430530"/>
                  </a:lnTo>
                  <a:lnTo>
                    <a:pt x="26670" y="430530"/>
                  </a:lnTo>
                  <a:lnTo>
                    <a:pt x="26670" y="426720"/>
                  </a:lnTo>
                  <a:close/>
                </a:path>
                <a:path w="26670" h="942340">
                  <a:moveTo>
                    <a:pt x="26670" y="430530"/>
                  </a:moveTo>
                  <a:lnTo>
                    <a:pt x="0" y="430530"/>
                  </a:lnTo>
                  <a:lnTo>
                    <a:pt x="0" y="433070"/>
                  </a:lnTo>
                  <a:lnTo>
                    <a:pt x="26670" y="433070"/>
                  </a:lnTo>
                  <a:lnTo>
                    <a:pt x="26670" y="430530"/>
                  </a:lnTo>
                  <a:close/>
                </a:path>
                <a:path w="26670" h="942340">
                  <a:moveTo>
                    <a:pt x="26670" y="433070"/>
                  </a:moveTo>
                  <a:lnTo>
                    <a:pt x="0" y="433070"/>
                  </a:lnTo>
                  <a:lnTo>
                    <a:pt x="0" y="436880"/>
                  </a:lnTo>
                  <a:lnTo>
                    <a:pt x="26670" y="436880"/>
                  </a:lnTo>
                  <a:lnTo>
                    <a:pt x="26670" y="433070"/>
                  </a:lnTo>
                  <a:close/>
                </a:path>
                <a:path w="26670" h="942340">
                  <a:moveTo>
                    <a:pt x="26670" y="436880"/>
                  </a:moveTo>
                  <a:lnTo>
                    <a:pt x="0" y="436880"/>
                  </a:lnTo>
                  <a:lnTo>
                    <a:pt x="0" y="443230"/>
                  </a:lnTo>
                  <a:lnTo>
                    <a:pt x="26670" y="443230"/>
                  </a:lnTo>
                  <a:lnTo>
                    <a:pt x="26670" y="436880"/>
                  </a:lnTo>
                  <a:close/>
                </a:path>
                <a:path w="26670" h="942340">
                  <a:moveTo>
                    <a:pt x="26670" y="443230"/>
                  </a:moveTo>
                  <a:lnTo>
                    <a:pt x="0" y="443230"/>
                  </a:lnTo>
                  <a:lnTo>
                    <a:pt x="0" y="445770"/>
                  </a:lnTo>
                  <a:lnTo>
                    <a:pt x="26670" y="445770"/>
                  </a:lnTo>
                  <a:lnTo>
                    <a:pt x="26670" y="443230"/>
                  </a:lnTo>
                  <a:close/>
                </a:path>
                <a:path w="26670" h="942340">
                  <a:moveTo>
                    <a:pt x="26670" y="445770"/>
                  </a:moveTo>
                  <a:lnTo>
                    <a:pt x="0" y="445770"/>
                  </a:lnTo>
                  <a:lnTo>
                    <a:pt x="0" y="452120"/>
                  </a:lnTo>
                  <a:lnTo>
                    <a:pt x="26670" y="452120"/>
                  </a:lnTo>
                  <a:lnTo>
                    <a:pt x="26670" y="445770"/>
                  </a:lnTo>
                  <a:close/>
                </a:path>
                <a:path w="26670" h="942340">
                  <a:moveTo>
                    <a:pt x="26670" y="452120"/>
                  </a:moveTo>
                  <a:lnTo>
                    <a:pt x="0" y="452120"/>
                  </a:lnTo>
                  <a:lnTo>
                    <a:pt x="0" y="458470"/>
                  </a:lnTo>
                  <a:lnTo>
                    <a:pt x="26670" y="458470"/>
                  </a:lnTo>
                  <a:lnTo>
                    <a:pt x="26670" y="452120"/>
                  </a:lnTo>
                  <a:close/>
                </a:path>
                <a:path w="26670" h="942340">
                  <a:moveTo>
                    <a:pt x="26670" y="458470"/>
                  </a:moveTo>
                  <a:lnTo>
                    <a:pt x="0" y="458470"/>
                  </a:lnTo>
                  <a:lnTo>
                    <a:pt x="0" y="464820"/>
                  </a:lnTo>
                  <a:lnTo>
                    <a:pt x="26670" y="464820"/>
                  </a:lnTo>
                  <a:lnTo>
                    <a:pt x="26670" y="458470"/>
                  </a:lnTo>
                  <a:close/>
                </a:path>
                <a:path w="26670" h="942340">
                  <a:moveTo>
                    <a:pt x="26670" y="464820"/>
                  </a:moveTo>
                  <a:lnTo>
                    <a:pt x="0" y="464820"/>
                  </a:lnTo>
                  <a:lnTo>
                    <a:pt x="0" y="468630"/>
                  </a:lnTo>
                  <a:lnTo>
                    <a:pt x="26670" y="468630"/>
                  </a:lnTo>
                  <a:lnTo>
                    <a:pt x="26670" y="464820"/>
                  </a:lnTo>
                  <a:close/>
                </a:path>
                <a:path w="26670" h="942340">
                  <a:moveTo>
                    <a:pt x="26670" y="468630"/>
                  </a:moveTo>
                  <a:lnTo>
                    <a:pt x="0" y="468630"/>
                  </a:lnTo>
                  <a:lnTo>
                    <a:pt x="0" y="471170"/>
                  </a:lnTo>
                  <a:lnTo>
                    <a:pt x="26670" y="471170"/>
                  </a:lnTo>
                  <a:lnTo>
                    <a:pt x="26670" y="468630"/>
                  </a:lnTo>
                  <a:close/>
                </a:path>
                <a:path w="26670" h="942340">
                  <a:moveTo>
                    <a:pt x="26670" y="471170"/>
                  </a:moveTo>
                  <a:lnTo>
                    <a:pt x="0" y="471170"/>
                  </a:lnTo>
                  <a:lnTo>
                    <a:pt x="0" y="474980"/>
                  </a:lnTo>
                  <a:lnTo>
                    <a:pt x="26670" y="474980"/>
                  </a:lnTo>
                  <a:lnTo>
                    <a:pt x="26670" y="471170"/>
                  </a:lnTo>
                  <a:close/>
                </a:path>
                <a:path w="26670" h="942340">
                  <a:moveTo>
                    <a:pt x="26670" y="474980"/>
                  </a:moveTo>
                  <a:lnTo>
                    <a:pt x="0" y="474980"/>
                  </a:lnTo>
                  <a:lnTo>
                    <a:pt x="0" y="477520"/>
                  </a:lnTo>
                  <a:lnTo>
                    <a:pt x="26670" y="477520"/>
                  </a:lnTo>
                  <a:lnTo>
                    <a:pt x="26670" y="474980"/>
                  </a:lnTo>
                  <a:close/>
                </a:path>
                <a:path w="26670" h="942340">
                  <a:moveTo>
                    <a:pt x="26670" y="647700"/>
                  </a:moveTo>
                  <a:lnTo>
                    <a:pt x="0" y="647700"/>
                  </a:lnTo>
                  <a:lnTo>
                    <a:pt x="0" y="654050"/>
                  </a:lnTo>
                  <a:lnTo>
                    <a:pt x="26670" y="654050"/>
                  </a:lnTo>
                  <a:lnTo>
                    <a:pt x="26670" y="647700"/>
                  </a:lnTo>
                  <a:close/>
                </a:path>
                <a:path w="26670" h="942340">
                  <a:moveTo>
                    <a:pt x="26670" y="642620"/>
                  </a:moveTo>
                  <a:lnTo>
                    <a:pt x="0" y="642620"/>
                  </a:lnTo>
                  <a:lnTo>
                    <a:pt x="0" y="646430"/>
                  </a:lnTo>
                  <a:lnTo>
                    <a:pt x="26670" y="646430"/>
                  </a:lnTo>
                  <a:lnTo>
                    <a:pt x="26670" y="642620"/>
                  </a:lnTo>
                  <a:close/>
                </a:path>
                <a:path w="26670" h="942340">
                  <a:moveTo>
                    <a:pt x="26670" y="636270"/>
                  </a:moveTo>
                  <a:lnTo>
                    <a:pt x="0" y="636270"/>
                  </a:lnTo>
                  <a:lnTo>
                    <a:pt x="0" y="641350"/>
                  </a:lnTo>
                  <a:lnTo>
                    <a:pt x="26670" y="641350"/>
                  </a:lnTo>
                  <a:lnTo>
                    <a:pt x="26670" y="636270"/>
                  </a:lnTo>
                  <a:close/>
                </a:path>
                <a:path w="26670" h="942340">
                  <a:moveTo>
                    <a:pt x="26670" y="629920"/>
                  </a:moveTo>
                  <a:lnTo>
                    <a:pt x="0" y="629920"/>
                  </a:lnTo>
                  <a:lnTo>
                    <a:pt x="0" y="635000"/>
                  </a:lnTo>
                  <a:lnTo>
                    <a:pt x="26670" y="635000"/>
                  </a:lnTo>
                  <a:lnTo>
                    <a:pt x="26670" y="629920"/>
                  </a:lnTo>
                  <a:close/>
                </a:path>
                <a:path w="26670" h="942340">
                  <a:moveTo>
                    <a:pt x="26670" y="622300"/>
                  </a:moveTo>
                  <a:lnTo>
                    <a:pt x="0" y="622300"/>
                  </a:lnTo>
                  <a:lnTo>
                    <a:pt x="0" y="628650"/>
                  </a:lnTo>
                  <a:lnTo>
                    <a:pt x="26670" y="628650"/>
                  </a:lnTo>
                  <a:lnTo>
                    <a:pt x="26670" y="622300"/>
                  </a:lnTo>
                  <a:close/>
                </a:path>
                <a:path w="26670" h="942340">
                  <a:moveTo>
                    <a:pt x="24129" y="508000"/>
                  </a:moveTo>
                  <a:lnTo>
                    <a:pt x="21590" y="508000"/>
                  </a:lnTo>
                  <a:lnTo>
                    <a:pt x="21590" y="509270"/>
                  </a:lnTo>
                  <a:lnTo>
                    <a:pt x="24129" y="509270"/>
                  </a:lnTo>
                  <a:lnTo>
                    <a:pt x="24129" y="508000"/>
                  </a:lnTo>
                  <a:close/>
                </a:path>
                <a:path w="26670" h="942340">
                  <a:moveTo>
                    <a:pt x="26670" y="502920"/>
                  </a:moveTo>
                  <a:lnTo>
                    <a:pt x="11429" y="502920"/>
                  </a:lnTo>
                  <a:lnTo>
                    <a:pt x="11429" y="505460"/>
                  </a:lnTo>
                  <a:lnTo>
                    <a:pt x="13970" y="505460"/>
                  </a:lnTo>
                  <a:lnTo>
                    <a:pt x="13970" y="506730"/>
                  </a:lnTo>
                  <a:lnTo>
                    <a:pt x="17779" y="506730"/>
                  </a:lnTo>
                  <a:lnTo>
                    <a:pt x="17779" y="508000"/>
                  </a:lnTo>
                  <a:lnTo>
                    <a:pt x="26670" y="508000"/>
                  </a:lnTo>
                  <a:lnTo>
                    <a:pt x="26670" y="502920"/>
                  </a:lnTo>
                  <a:close/>
                </a:path>
                <a:path w="26670" h="942340">
                  <a:moveTo>
                    <a:pt x="8890" y="501650"/>
                  </a:moveTo>
                  <a:lnTo>
                    <a:pt x="6350" y="501650"/>
                  </a:lnTo>
                  <a:lnTo>
                    <a:pt x="6350" y="502920"/>
                  </a:lnTo>
                  <a:lnTo>
                    <a:pt x="8890" y="502920"/>
                  </a:lnTo>
                  <a:lnTo>
                    <a:pt x="8890" y="501650"/>
                  </a:lnTo>
                  <a:close/>
                </a:path>
                <a:path w="26670" h="942340">
                  <a:moveTo>
                    <a:pt x="26670" y="496570"/>
                  </a:moveTo>
                  <a:lnTo>
                    <a:pt x="0" y="496570"/>
                  </a:lnTo>
                  <a:lnTo>
                    <a:pt x="0" y="499110"/>
                  </a:lnTo>
                  <a:lnTo>
                    <a:pt x="1270" y="499110"/>
                  </a:lnTo>
                  <a:lnTo>
                    <a:pt x="1270" y="500380"/>
                  </a:lnTo>
                  <a:lnTo>
                    <a:pt x="3810" y="500380"/>
                  </a:lnTo>
                  <a:lnTo>
                    <a:pt x="3810" y="501650"/>
                  </a:lnTo>
                  <a:lnTo>
                    <a:pt x="26670" y="501650"/>
                  </a:lnTo>
                  <a:lnTo>
                    <a:pt x="26670" y="496570"/>
                  </a:lnTo>
                  <a:close/>
                </a:path>
                <a:path w="26670" h="942340">
                  <a:moveTo>
                    <a:pt x="26670" y="490220"/>
                  </a:moveTo>
                  <a:lnTo>
                    <a:pt x="0" y="490220"/>
                  </a:lnTo>
                  <a:lnTo>
                    <a:pt x="0" y="495300"/>
                  </a:lnTo>
                  <a:lnTo>
                    <a:pt x="26670" y="495300"/>
                  </a:lnTo>
                  <a:lnTo>
                    <a:pt x="26670" y="490220"/>
                  </a:lnTo>
                  <a:close/>
                </a:path>
                <a:path w="26670" h="942340">
                  <a:moveTo>
                    <a:pt x="26670" y="483870"/>
                  </a:moveTo>
                  <a:lnTo>
                    <a:pt x="0" y="483870"/>
                  </a:lnTo>
                  <a:lnTo>
                    <a:pt x="0" y="488950"/>
                  </a:lnTo>
                  <a:lnTo>
                    <a:pt x="26670" y="488950"/>
                  </a:lnTo>
                  <a:lnTo>
                    <a:pt x="26670" y="483870"/>
                  </a:lnTo>
                  <a:close/>
                </a:path>
                <a:path w="26670" h="942340">
                  <a:moveTo>
                    <a:pt x="26670" y="478790"/>
                  </a:moveTo>
                  <a:lnTo>
                    <a:pt x="0" y="478790"/>
                  </a:lnTo>
                  <a:lnTo>
                    <a:pt x="0" y="482600"/>
                  </a:lnTo>
                  <a:lnTo>
                    <a:pt x="26670" y="482600"/>
                  </a:lnTo>
                  <a:lnTo>
                    <a:pt x="26670" y="478790"/>
                  </a:lnTo>
                  <a:close/>
                </a:path>
                <a:path w="26670" h="942340">
                  <a:moveTo>
                    <a:pt x="26670" y="939800"/>
                  </a:moveTo>
                  <a:lnTo>
                    <a:pt x="21590" y="939800"/>
                  </a:lnTo>
                  <a:lnTo>
                    <a:pt x="21590" y="942340"/>
                  </a:lnTo>
                  <a:lnTo>
                    <a:pt x="26670" y="942340"/>
                  </a:lnTo>
                  <a:lnTo>
                    <a:pt x="26670" y="939800"/>
                  </a:lnTo>
                  <a:close/>
                </a:path>
                <a:path w="26670" h="942340">
                  <a:moveTo>
                    <a:pt x="19049" y="938530"/>
                  </a:moveTo>
                  <a:lnTo>
                    <a:pt x="15239" y="938530"/>
                  </a:lnTo>
                  <a:lnTo>
                    <a:pt x="15240" y="939800"/>
                  </a:lnTo>
                  <a:lnTo>
                    <a:pt x="19050" y="939800"/>
                  </a:lnTo>
                  <a:lnTo>
                    <a:pt x="19049" y="938530"/>
                  </a:lnTo>
                  <a:close/>
                </a:path>
                <a:path w="26670" h="942340">
                  <a:moveTo>
                    <a:pt x="26670" y="935990"/>
                  </a:moveTo>
                  <a:lnTo>
                    <a:pt x="11429" y="935990"/>
                  </a:lnTo>
                  <a:lnTo>
                    <a:pt x="11429" y="938530"/>
                  </a:lnTo>
                  <a:lnTo>
                    <a:pt x="26670" y="938530"/>
                  </a:lnTo>
                  <a:lnTo>
                    <a:pt x="26670" y="935990"/>
                  </a:lnTo>
                  <a:close/>
                </a:path>
                <a:path w="26670" h="942340">
                  <a:moveTo>
                    <a:pt x="26670" y="933450"/>
                  </a:moveTo>
                  <a:lnTo>
                    <a:pt x="1270" y="933450"/>
                  </a:lnTo>
                  <a:lnTo>
                    <a:pt x="1270" y="935990"/>
                  </a:lnTo>
                  <a:lnTo>
                    <a:pt x="6350" y="935990"/>
                  </a:lnTo>
                  <a:lnTo>
                    <a:pt x="6350" y="934720"/>
                  </a:lnTo>
                  <a:lnTo>
                    <a:pt x="26670" y="934720"/>
                  </a:lnTo>
                  <a:lnTo>
                    <a:pt x="26670" y="933450"/>
                  </a:lnTo>
                  <a:close/>
                </a:path>
                <a:path w="26670" h="942340">
                  <a:moveTo>
                    <a:pt x="26670" y="929640"/>
                  </a:moveTo>
                  <a:lnTo>
                    <a:pt x="0" y="929640"/>
                  </a:lnTo>
                  <a:lnTo>
                    <a:pt x="0" y="932180"/>
                  </a:lnTo>
                  <a:lnTo>
                    <a:pt x="26670" y="932180"/>
                  </a:lnTo>
                  <a:lnTo>
                    <a:pt x="26670" y="929640"/>
                  </a:lnTo>
                  <a:close/>
                </a:path>
                <a:path w="26670" h="942340">
                  <a:moveTo>
                    <a:pt x="26670" y="927100"/>
                  </a:moveTo>
                  <a:lnTo>
                    <a:pt x="0" y="927100"/>
                  </a:lnTo>
                  <a:lnTo>
                    <a:pt x="0" y="928370"/>
                  </a:lnTo>
                  <a:lnTo>
                    <a:pt x="26670" y="928370"/>
                  </a:lnTo>
                  <a:lnTo>
                    <a:pt x="26670" y="927100"/>
                  </a:lnTo>
                  <a:close/>
                </a:path>
                <a:path w="26670" h="942340">
                  <a:moveTo>
                    <a:pt x="26670" y="923290"/>
                  </a:moveTo>
                  <a:lnTo>
                    <a:pt x="0" y="923290"/>
                  </a:lnTo>
                  <a:lnTo>
                    <a:pt x="0" y="925830"/>
                  </a:lnTo>
                  <a:lnTo>
                    <a:pt x="26670" y="925830"/>
                  </a:lnTo>
                  <a:lnTo>
                    <a:pt x="26670" y="923290"/>
                  </a:lnTo>
                  <a:close/>
                </a:path>
                <a:path w="26670" h="942340">
                  <a:moveTo>
                    <a:pt x="26670" y="920750"/>
                  </a:moveTo>
                  <a:lnTo>
                    <a:pt x="0" y="920750"/>
                  </a:lnTo>
                  <a:lnTo>
                    <a:pt x="0" y="922020"/>
                  </a:lnTo>
                  <a:lnTo>
                    <a:pt x="26670" y="922020"/>
                  </a:lnTo>
                  <a:lnTo>
                    <a:pt x="26670" y="920750"/>
                  </a:lnTo>
                  <a:close/>
                </a:path>
                <a:path w="26670" h="942340">
                  <a:moveTo>
                    <a:pt x="26670" y="916940"/>
                  </a:moveTo>
                  <a:lnTo>
                    <a:pt x="0" y="916940"/>
                  </a:lnTo>
                  <a:lnTo>
                    <a:pt x="0" y="919480"/>
                  </a:lnTo>
                  <a:lnTo>
                    <a:pt x="26670" y="919480"/>
                  </a:lnTo>
                  <a:lnTo>
                    <a:pt x="26670" y="916940"/>
                  </a:lnTo>
                  <a:close/>
                </a:path>
                <a:path w="26670" h="942340">
                  <a:moveTo>
                    <a:pt x="26670" y="914400"/>
                  </a:moveTo>
                  <a:lnTo>
                    <a:pt x="0" y="914400"/>
                  </a:lnTo>
                  <a:lnTo>
                    <a:pt x="0" y="915670"/>
                  </a:lnTo>
                  <a:lnTo>
                    <a:pt x="26670" y="915670"/>
                  </a:lnTo>
                  <a:lnTo>
                    <a:pt x="26670" y="914400"/>
                  </a:lnTo>
                  <a:close/>
                </a:path>
                <a:path w="26670" h="942340">
                  <a:moveTo>
                    <a:pt x="26670" y="910590"/>
                  </a:moveTo>
                  <a:lnTo>
                    <a:pt x="0" y="910590"/>
                  </a:lnTo>
                  <a:lnTo>
                    <a:pt x="0" y="913130"/>
                  </a:lnTo>
                  <a:lnTo>
                    <a:pt x="26670" y="913130"/>
                  </a:lnTo>
                  <a:lnTo>
                    <a:pt x="26670" y="910590"/>
                  </a:lnTo>
                  <a:close/>
                </a:path>
                <a:path w="26670" h="942340">
                  <a:moveTo>
                    <a:pt x="26670" y="908050"/>
                  </a:moveTo>
                  <a:lnTo>
                    <a:pt x="0" y="908050"/>
                  </a:lnTo>
                  <a:lnTo>
                    <a:pt x="0" y="909320"/>
                  </a:lnTo>
                  <a:lnTo>
                    <a:pt x="26670" y="909320"/>
                  </a:lnTo>
                  <a:lnTo>
                    <a:pt x="26670" y="908050"/>
                  </a:lnTo>
                  <a:close/>
                </a:path>
                <a:path w="26670" h="942340">
                  <a:moveTo>
                    <a:pt x="26670" y="904240"/>
                  </a:moveTo>
                  <a:lnTo>
                    <a:pt x="0" y="904240"/>
                  </a:lnTo>
                  <a:lnTo>
                    <a:pt x="0" y="906780"/>
                  </a:lnTo>
                  <a:lnTo>
                    <a:pt x="26670" y="906780"/>
                  </a:lnTo>
                  <a:lnTo>
                    <a:pt x="26670" y="904240"/>
                  </a:lnTo>
                  <a:close/>
                </a:path>
                <a:path w="26670" h="942340">
                  <a:moveTo>
                    <a:pt x="26670" y="901700"/>
                  </a:moveTo>
                  <a:lnTo>
                    <a:pt x="0" y="901700"/>
                  </a:lnTo>
                  <a:lnTo>
                    <a:pt x="0" y="902970"/>
                  </a:lnTo>
                  <a:lnTo>
                    <a:pt x="26670" y="902970"/>
                  </a:lnTo>
                  <a:lnTo>
                    <a:pt x="26670" y="901700"/>
                  </a:lnTo>
                  <a:close/>
                </a:path>
                <a:path w="26670" h="942340">
                  <a:moveTo>
                    <a:pt x="26670" y="897890"/>
                  </a:moveTo>
                  <a:lnTo>
                    <a:pt x="0" y="897890"/>
                  </a:lnTo>
                  <a:lnTo>
                    <a:pt x="0" y="900430"/>
                  </a:lnTo>
                  <a:lnTo>
                    <a:pt x="26670" y="900430"/>
                  </a:lnTo>
                  <a:lnTo>
                    <a:pt x="26670" y="897890"/>
                  </a:lnTo>
                  <a:close/>
                </a:path>
                <a:path w="26670" h="942340">
                  <a:moveTo>
                    <a:pt x="26670" y="895350"/>
                  </a:moveTo>
                  <a:lnTo>
                    <a:pt x="0" y="895350"/>
                  </a:lnTo>
                  <a:lnTo>
                    <a:pt x="0" y="896620"/>
                  </a:lnTo>
                  <a:lnTo>
                    <a:pt x="26670" y="896620"/>
                  </a:lnTo>
                  <a:lnTo>
                    <a:pt x="26670" y="895350"/>
                  </a:lnTo>
                  <a:close/>
                </a:path>
                <a:path w="26670" h="942340">
                  <a:moveTo>
                    <a:pt x="26670" y="891540"/>
                  </a:moveTo>
                  <a:lnTo>
                    <a:pt x="0" y="891540"/>
                  </a:lnTo>
                  <a:lnTo>
                    <a:pt x="0" y="894080"/>
                  </a:lnTo>
                  <a:lnTo>
                    <a:pt x="26670" y="894080"/>
                  </a:lnTo>
                  <a:lnTo>
                    <a:pt x="26670" y="891540"/>
                  </a:lnTo>
                  <a:close/>
                </a:path>
                <a:path w="26670" h="942340">
                  <a:moveTo>
                    <a:pt x="26670" y="889000"/>
                  </a:moveTo>
                  <a:lnTo>
                    <a:pt x="0" y="889000"/>
                  </a:lnTo>
                  <a:lnTo>
                    <a:pt x="0" y="890270"/>
                  </a:lnTo>
                  <a:lnTo>
                    <a:pt x="26670" y="890270"/>
                  </a:lnTo>
                  <a:lnTo>
                    <a:pt x="26670" y="889000"/>
                  </a:lnTo>
                  <a:close/>
                </a:path>
                <a:path w="26670" h="942340">
                  <a:moveTo>
                    <a:pt x="26670" y="883920"/>
                  </a:moveTo>
                  <a:lnTo>
                    <a:pt x="0" y="883920"/>
                  </a:lnTo>
                  <a:lnTo>
                    <a:pt x="0" y="887730"/>
                  </a:lnTo>
                  <a:lnTo>
                    <a:pt x="26670" y="887730"/>
                  </a:lnTo>
                  <a:lnTo>
                    <a:pt x="26670" y="883920"/>
                  </a:lnTo>
                  <a:close/>
                </a:path>
                <a:path w="26670" h="942340">
                  <a:moveTo>
                    <a:pt x="26670" y="877570"/>
                  </a:moveTo>
                  <a:lnTo>
                    <a:pt x="0" y="877570"/>
                  </a:lnTo>
                  <a:lnTo>
                    <a:pt x="0" y="882650"/>
                  </a:lnTo>
                  <a:lnTo>
                    <a:pt x="26670" y="882650"/>
                  </a:lnTo>
                  <a:lnTo>
                    <a:pt x="26670" y="877570"/>
                  </a:lnTo>
                  <a:close/>
                </a:path>
                <a:path w="26670" h="942340">
                  <a:moveTo>
                    <a:pt x="26670" y="871220"/>
                  </a:moveTo>
                  <a:lnTo>
                    <a:pt x="0" y="871220"/>
                  </a:lnTo>
                  <a:lnTo>
                    <a:pt x="0" y="876300"/>
                  </a:lnTo>
                  <a:lnTo>
                    <a:pt x="26670" y="876300"/>
                  </a:lnTo>
                  <a:lnTo>
                    <a:pt x="26670" y="871220"/>
                  </a:lnTo>
                  <a:close/>
                </a:path>
                <a:path w="26670" h="942340">
                  <a:moveTo>
                    <a:pt x="26670" y="864870"/>
                  </a:moveTo>
                  <a:lnTo>
                    <a:pt x="0" y="864870"/>
                  </a:lnTo>
                  <a:lnTo>
                    <a:pt x="0" y="869950"/>
                  </a:lnTo>
                  <a:lnTo>
                    <a:pt x="26670" y="869950"/>
                  </a:lnTo>
                  <a:lnTo>
                    <a:pt x="26670" y="864870"/>
                  </a:lnTo>
                  <a:close/>
                </a:path>
                <a:path w="26670" h="942340">
                  <a:moveTo>
                    <a:pt x="26670" y="858520"/>
                  </a:moveTo>
                  <a:lnTo>
                    <a:pt x="0" y="858520"/>
                  </a:lnTo>
                  <a:lnTo>
                    <a:pt x="0" y="863600"/>
                  </a:lnTo>
                  <a:lnTo>
                    <a:pt x="26670" y="863600"/>
                  </a:lnTo>
                  <a:lnTo>
                    <a:pt x="26670" y="858520"/>
                  </a:lnTo>
                  <a:close/>
                </a:path>
                <a:path w="26670" h="942340">
                  <a:moveTo>
                    <a:pt x="26670" y="852170"/>
                  </a:moveTo>
                  <a:lnTo>
                    <a:pt x="0" y="852170"/>
                  </a:lnTo>
                  <a:lnTo>
                    <a:pt x="0" y="857250"/>
                  </a:lnTo>
                  <a:lnTo>
                    <a:pt x="26670" y="857250"/>
                  </a:lnTo>
                  <a:lnTo>
                    <a:pt x="26670" y="852170"/>
                  </a:lnTo>
                  <a:close/>
                </a:path>
                <a:path w="26670" h="942340">
                  <a:moveTo>
                    <a:pt x="26670" y="845820"/>
                  </a:moveTo>
                  <a:lnTo>
                    <a:pt x="0" y="845820"/>
                  </a:lnTo>
                  <a:lnTo>
                    <a:pt x="0" y="850900"/>
                  </a:lnTo>
                  <a:lnTo>
                    <a:pt x="26670" y="850900"/>
                  </a:lnTo>
                  <a:lnTo>
                    <a:pt x="26670" y="845820"/>
                  </a:lnTo>
                  <a:close/>
                </a:path>
                <a:path w="26670" h="942340">
                  <a:moveTo>
                    <a:pt x="26670" y="839470"/>
                  </a:moveTo>
                  <a:lnTo>
                    <a:pt x="0" y="839470"/>
                  </a:lnTo>
                  <a:lnTo>
                    <a:pt x="0" y="844550"/>
                  </a:lnTo>
                  <a:lnTo>
                    <a:pt x="26670" y="844550"/>
                  </a:lnTo>
                  <a:lnTo>
                    <a:pt x="26670" y="839470"/>
                  </a:lnTo>
                  <a:close/>
                </a:path>
                <a:path w="26670" h="942340">
                  <a:moveTo>
                    <a:pt x="26670" y="833120"/>
                  </a:moveTo>
                  <a:lnTo>
                    <a:pt x="0" y="833120"/>
                  </a:lnTo>
                  <a:lnTo>
                    <a:pt x="0" y="838200"/>
                  </a:lnTo>
                  <a:lnTo>
                    <a:pt x="26670" y="838200"/>
                  </a:lnTo>
                  <a:lnTo>
                    <a:pt x="26670" y="833120"/>
                  </a:lnTo>
                  <a:close/>
                </a:path>
                <a:path w="26670" h="942340">
                  <a:moveTo>
                    <a:pt x="26670" y="826770"/>
                  </a:moveTo>
                  <a:lnTo>
                    <a:pt x="0" y="826770"/>
                  </a:lnTo>
                  <a:lnTo>
                    <a:pt x="0" y="831850"/>
                  </a:lnTo>
                  <a:lnTo>
                    <a:pt x="26670" y="831850"/>
                  </a:lnTo>
                  <a:lnTo>
                    <a:pt x="26670" y="826770"/>
                  </a:lnTo>
                  <a:close/>
                </a:path>
                <a:path w="26670" h="942340">
                  <a:moveTo>
                    <a:pt x="26670" y="820420"/>
                  </a:moveTo>
                  <a:lnTo>
                    <a:pt x="0" y="820420"/>
                  </a:lnTo>
                  <a:lnTo>
                    <a:pt x="0" y="825500"/>
                  </a:lnTo>
                  <a:lnTo>
                    <a:pt x="26670" y="825500"/>
                  </a:lnTo>
                  <a:lnTo>
                    <a:pt x="26670" y="820420"/>
                  </a:lnTo>
                  <a:close/>
                </a:path>
                <a:path w="26670" h="942340">
                  <a:moveTo>
                    <a:pt x="26670" y="814070"/>
                  </a:moveTo>
                  <a:lnTo>
                    <a:pt x="0" y="814070"/>
                  </a:lnTo>
                  <a:lnTo>
                    <a:pt x="0" y="819150"/>
                  </a:lnTo>
                  <a:lnTo>
                    <a:pt x="26670" y="819150"/>
                  </a:lnTo>
                  <a:lnTo>
                    <a:pt x="26670" y="814070"/>
                  </a:lnTo>
                  <a:close/>
                </a:path>
                <a:path w="26670" h="942340">
                  <a:moveTo>
                    <a:pt x="26670" y="807720"/>
                  </a:moveTo>
                  <a:lnTo>
                    <a:pt x="0" y="807720"/>
                  </a:lnTo>
                  <a:lnTo>
                    <a:pt x="0" y="812800"/>
                  </a:lnTo>
                  <a:lnTo>
                    <a:pt x="26670" y="812800"/>
                  </a:lnTo>
                  <a:lnTo>
                    <a:pt x="26670" y="807720"/>
                  </a:lnTo>
                  <a:close/>
                </a:path>
                <a:path w="26670" h="942340">
                  <a:moveTo>
                    <a:pt x="26670" y="801370"/>
                  </a:moveTo>
                  <a:lnTo>
                    <a:pt x="0" y="801370"/>
                  </a:lnTo>
                  <a:lnTo>
                    <a:pt x="0" y="806450"/>
                  </a:lnTo>
                  <a:lnTo>
                    <a:pt x="26670" y="806450"/>
                  </a:lnTo>
                  <a:lnTo>
                    <a:pt x="26670" y="801370"/>
                  </a:lnTo>
                  <a:close/>
                </a:path>
                <a:path w="26670" h="942340">
                  <a:moveTo>
                    <a:pt x="26670" y="795020"/>
                  </a:moveTo>
                  <a:lnTo>
                    <a:pt x="0" y="795020"/>
                  </a:lnTo>
                  <a:lnTo>
                    <a:pt x="0" y="800100"/>
                  </a:lnTo>
                  <a:lnTo>
                    <a:pt x="26670" y="800100"/>
                  </a:lnTo>
                  <a:lnTo>
                    <a:pt x="26670" y="795020"/>
                  </a:lnTo>
                  <a:close/>
                </a:path>
                <a:path w="26670" h="942340">
                  <a:moveTo>
                    <a:pt x="26670" y="788670"/>
                  </a:moveTo>
                  <a:lnTo>
                    <a:pt x="0" y="788670"/>
                  </a:lnTo>
                  <a:lnTo>
                    <a:pt x="0" y="793750"/>
                  </a:lnTo>
                  <a:lnTo>
                    <a:pt x="26670" y="793750"/>
                  </a:lnTo>
                  <a:lnTo>
                    <a:pt x="26670" y="788670"/>
                  </a:lnTo>
                  <a:close/>
                </a:path>
                <a:path w="26670" h="942340">
                  <a:moveTo>
                    <a:pt x="26670" y="782320"/>
                  </a:moveTo>
                  <a:lnTo>
                    <a:pt x="0" y="782320"/>
                  </a:lnTo>
                  <a:lnTo>
                    <a:pt x="0" y="787400"/>
                  </a:lnTo>
                  <a:lnTo>
                    <a:pt x="26670" y="787400"/>
                  </a:lnTo>
                  <a:lnTo>
                    <a:pt x="26670" y="782320"/>
                  </a:lnTo>
                  <a:close/>
                </a:path>
                <a:path w="26670" h="942340">
                  <a:moveTo>
                    <a:pt x="26670" y="775970"/>
                  </a:moveTo>
                  <a:lnTo>
                    <a:pt x="0" y="775970"/>
                  </a:lnTo>
                  <a:lnTo>
                    <a:pt x="0" y="781050"/>
                  </a:lnTo>
                  <a:lnTo>
                    <a:pt x="26670" y="781050"/>
                  </a:lnTo>
                  <a:lnTo>
                    <a:pt x="26670" y="775970"/>
                  </a:lnTo>
                  <a:close/>
                </a:path>
                <a:path w="26670" h="942340">
                  <a:moveTo>
                    <a:pt x="26670" y="769620"/>
                  </a:moveTo>
                  <a:lnTo>
                    <a:pt x="0" y="769620"/>
                  </a:lnTo>
                  <a:lnTo>
                    <a:pt x="0" y="774700"/>
                  </a:lnTo>
                  <a:lnTo>
                    <a:pt x="26670" y="774700"/>
                  </a:lnTo>
                  <a:lnTo>
                    <a:pt x="26670" y="769620"/>
                  </a:lnTo>
                  <a:close/>
                </a:path>
                <a:path w="26670" h="942340">
                  <a:moveTo>
                    <a:pt x="26670" y="763270"/>
                  </a:moveTo>
                  <a:lnTo>
                    <a:pt x="0" y="763270"/>
                  </a:lnTo>
                  <a:lnTo>
                    <a:pt x="0" y="768350"/>
                  </a:lnTo>
                  <a:lnTo>
                    <a:pt x="26670" y="768350"/>
                  </a:lnTo>
                  <a:lnTo>
                    <a:pt x="26670" y="763270"/>
                  </a:lnTo>
                  <a:close/>
                </a:path>
                <a:path w="26670" h="942340">
                  <a:moveTo>
                    <a:pt x="26670" y="756920"/>
                  </a:moveTo>
                  <a:lnTo>
                    <a:pt x="0" y="756920"/>
                  </a:lnTo>
                  <a:lnTo>
                    <a:pt x="0" y="762000"/>
                  </a:lnTo>
                  <a:lnTo>
                    <a:pt x="26670" y="762000"/>
                  </a:lnTo>
                  <a:lnTo>
                    <a:pt x="26670" y="756920"/>
                  </a:lnTo>
                  <a:close/>
                </a:path>
                <a:path w="26670" h="942340">
                  <a:moveTo>
                    <a:pt x="26670" y="750570"/>
                  </a:moveTo>
                  <a:lnTo>
                    <a:pt x="0" y="750570"/>
                  </a:lnTo>
                  <a:lnTo>
                    <a:pt x="0" y="755650"/>
                  </a:lnTo>
                  <a:lnTo>
                    <a:pt x="26670" y="755650"/>
                  </a:lnTo>
                  <a:lnTo>
                    <a:pt x="26670" y="750570"/>
                  </a:lnTo>
                  <a:close/>
                </a:path>
                <a:path w="26670" h="942340">
                  <a:moveTo>
                    <a:pt x="26670" y="744220"/>
                  </a:moveTo>
                  <a:lnTo>
                    <a:pt x="0" y="744220"/>
                  </a:lnTo>
                  <a:lnTo>
                    <a:pt x="0" y="749300"/>
                  </a:lnTo>
                  <a:lnTo>
                    <a:pt x="26670" y="749300"/>
                  </a:lnTo>
                  <a:lnTo>
                    <a:pt x="26670" y="744220"/>
                  </a:lnTo>
                  <a:close/>
                </a:path>
                <a:path w="26670" h="942340">
                  <a:moveTo>
                    <a:pt x="26670" y="737870"/>
                  </a:moveTo>
                  <a:lnTo>
                    <a:pt x="0" y="737870"/>
                  </a:lnTo>
                  <a:lnTo>
                    <a:pt x="0" y="742950"/>
                  </a:lnTo>
                  <a:lnTo>
                    <a:pt x="26670" y="742950"/>
                  </a:lnTo>
                  <a:lnTo>
                    <a:pt x="26670" y="737870"/>
                  </a:lnTo>
                  <a:close/>
                </a:path>
                <a:path w="26670" h="942340">
                  <a:moveTo>
                    <a:pt x="26670" y="731520"/>
                  </a:moveTo>
                  <a:lnTo>
                    <a:pt x="0" y="731520"/>
                  </a:lnTo>
                  <a:lnTo>
                    <a:pt x="0" y="736600"/>
                  </a:lnTo>
                  <a:lnTo>
                    <a:pt x="26670" y="736600"/>
                  </a:lnTo>
                  <a:lnTo>
                    <a:pt x="26670" y="731520"/>
                  </a:lnTo>
                  <a:close/>
                </a:path>
                <a:path w="26670" h="942340">
                  <a:moveTo>
                    <a:pt x="26670" y="725170"/>
                  </a:moveTo>
                  <a:lnTo>
                    <a:pt x="0" y="725170"/>
                  </a:lnTo>
                  <a:lnTo>
                    <a:pt x="0" y="730250"/>
                  </a:lnTo>
                  <a:lnTo>
                    <a:pt x="26670" y="730250"/>
                  </a:lnTo>
                  <a:lnTo>
                    <a:pt x="26670" y="725170"/>
                  </a:lnTo>
                  <a:close/>
                </a:path>
                <a:path w="26670" h="942340">
                  <a:moveTo>
                    <a:pt x="26670" y="718820"/>
                  </a:moveTo>
                  <a:lnTo>
                    <a:pt x="0" y="718820"/>
                  </a:lnTo>
                  <a:lnTo>
                    <a:pt x="0" y="723900"/>
                  </a:lnTo>
                  <a:lnTo>
                    <a:pt x="26670" y="723900"/>
                  </a:lnTo>
                  <a:lnTo>
                    <a:pt x="26670" y="718820"/>
                  </a:lnTo>
                  <a:close/>
                </a:path>
                <a:path w="26670" h="942340">
                  <a:moveTo>
                    <a:pt x="26670" y="712470"/>
                  </a:moveTo>
                  <a:lnTo>
                    <a:pt x="0" y="712470"/>
                  </a:lnTo>
                  <a:lnTo>
                    <a:pt x="0" y="717550"/>
                  </a:lnTo>
                  <a:lnTo>
                    <a:pt x="26670" y="717550"/>
                  </a:lnTo>
                  <a:lnTo>
                    <a:pt x="26670" y="712470"/>
                  </a:lnTo>
                  <a:close/>
                </a:path>
                <a:path w="26670" h="942340">
                  <a:moveTo>
                    <a:pt x="26670" y="704850"/>
                  </a:moveTo>
                  <a:lnTo>
                    <a:pt x="0" y="704850"/>
                  </a:lnTo>
                  <a:lnTo>
                    <a:pt x="0" y="711200"/>
                  </a:lnTo>
                  <a:lnTo>
                    <a:pt x="26670" y="711200"/>
                  </a:lnTo>
                  <a:lnTo>
                    <a:pt x="26670" y="704850"/>
                  </a:lnTo>
                  <a:close/>
                </a:path>
                <a:path w="26670" h="942340">
                  <a:moveTo>
                    <a:pt x="26670" y="699770"/>
                  </a:moveTo>
                  <a:lnTo>
                    <a:pt x="0" y="699770"/>
                  </a:lnTo>
                  <a:lnTo>
                    <a:pt x="0" y="703580"/>
                  </a:lnTo>
                  <a:lnTo>
                    <a:pt x="26670" y="703580"/>
                  </a:lnTo>
                  <a:lnTo>
                    <a:pt x="26670" y="699770"/>
                  </a:lnTo>
                  <a:close/>
                </a:path>
                <a:path w="26670" h="942340">
                  <a:moveTo>
                    <a:pt x="26670" y="692150"/>
                  </a:moveTo>
                  <a:lnTo>
                    <a:pt x="0" y="692150"/>
                  </a:lnTo>
                  <a:lnTo>
                    <a:pt x="0" y="698500"/>
                  </a:lnTo>
                  <a:lnTo>
                    <a:pt x="26670" y="698500"/>
                  </a:lnTo>
                  <a:lnTo>
                    <a:pt x="26670" y="692150"/>
                  </a:lnTo>
                  <a:close/>
                </a:path>
                <a:path w="26670" h="942340">
                  <a:moveTo>
                    <a:pt x="26670" y="687070"/>
                  </a:moveTo>
                  <a:lnTo>
                    <a:pt x="0" y="687070"/>
                  </a:lnTo>
                  <a:lnTo>
                    <a:pt x="0" y="690880"/>
                  </a:lnTo>
                  <a:lnTo>
                    <a:pt x="26670" y="690880"/>
                  </a:lnTo>
                  <a:lnTo>
                    <a:pt x="26670" y="687070"/>
                  </a:lnTo>
                  <a:close/>
                </a:path>
                <a:path w="26670" h="942340">
                  <a:moveTo>
                    <a:pt x="26670" y="668020"/>
                  </a:moveTo>
                  <a:lnTo>
                    <a:pt x="0" y="668020"/>
                  </a:lnTo>
                  <a:lnTo>
                    <a:pt x="0" y="685800"/>
                  </a:lnTo>
                  <a:lnTo>
                    <a:pt x="26670" y="685800"/>
                  </a:lnTo>
                  <a:lnTo>
                    <a:pt x="26670" y="668020"/>
                  </a:lnTo>
                  <a:close/>
                </a:path>
                <a:path w="26670" h="942340">
                  <a:moveTo>
                    <a:pt x="26670" y="661670"/>
                  </a:moveTo>
                  <a:lnTo>
                    <a:pt x="0" y="661670"/>
                  </a:lnTo>
                  <a:lnTo>
                    <a:pt x="0" y="666750"/>
                  </a:lnTo>
                  <a:lnTo>
                    <a:pt x="26670" y="666750"/>
                  </a:lnTo>
                  <a:lnTo>
                    <a:pt x="26670" y="661670"/>
                  </a:lnTo>
                  <a:close/>
                </a:path>
                <a:path w="26670" h="942340">
                  <a:moveTo>
                    <a:pt x="26670" y="656590"/>
                  </a:moveTo>
                  <a:lnTo>
                    <a:pt x="0" y="656590"/>
                  </a:lnTo>
                  <a:lnTo>
                    <a:pt x="0" y="660400"/>
                  </a:lnTo>
                  <a:lnTo>
                    <a:pt x="26670" y="660400"/>
                  </a:lnTo>
                  <a:lnTo>
                    <a:pt x="26670" y="656590"/>
                  </a:lnTo>
                  <a:close/>
                </a:path>
              </a:pathLst>
            </a:custGeom>
            <a:solidFill>
              <a:srgbClr val="1D1D1D"/>
            </a:solidFill>
          </p:spPr>
          <p:txBody>
            <a:bodyPr bIns="0" lIns="0" rIns="0" rtlCol="0" tIns="0" wrap="square"/>
            <a:p/>
          </p:txBody>
        </p:sp>
        <p:sp>
          <p:nvSpPr>
            <p:cNvPr id="1049016" name="object 295"/>
            <p:cNvSpPr/>
            <p:nvPr/>
          </p:nvSpPr>
          <p:spPr>
            <a:xfrm>
              <a:off x="652779" y="5574029"/>
              <a:ext cx="25400" cy="924560"/>
            </a:xfrm>
            <a:custGeom>
              <a:avLst/>
              <a:ahLst/>
              <a:rect l="l" t="t" r="r" b="b"/>
              <a:pathLst>
                <a:path w="25400" h="924560">
                  <a:moveTo>
                    <a:pt x="25400" y="0"/>
                  </a:moveTo>
                  <a:lnTo>
                    <a:pt x="22860" y="0"/>
                  </a:lnTo>
                  <a:lnTo>
                    <a:pt x="22860" y="1270"/>
                  </a:lnTo>
                  <a:lnTo>
                    <a:pt x="19050" y="1270"/>
                  </a:lnTo>
                  <a:lnTo>
                    <a:pt x="19050" y="2540"/>
                  </a:lnTo>
                  <a:lnTo>
                    <a:pt x="25400" y="2540"/>
                  </a:lnTo>
                  <a:lnTo>
                    <a:pt x="25400" y="0"/>
                  </a:lnTo>
                  <a:close/>
                </a:path>
                <a:path w="25400" h="924560">
                  <a:moveTo>
                    <a:pt x="25400" y="2540"/>
                  </a:moveTo>
                  <a:lnTo>
                    <a:pt x="16510" y="2540"/>
                  </a:lnTo>
                  <a:lnTo>
                    <a:pt x="16510" y="3810"/>
                  </a:lnTo>
                  <a:lnTo>
                    <a:pt x="12700" y="3810"/>
                  </a:lnTo>
                  <a:lnTo>
                    <a:pt x="12700" y="5080"/>
                  </a:lnTo>
                  <a:lnTo>
                    <a:pt x="25400" y="5080"/>
                  </a:lnTo>
                  <a:lnTo>
                    <a:pt x="25400" y="2540"/>
                  </a:lnTo>
                  <a:close/>
                </a:path>
                <a:path w="25400" h="924560">
                  <a:moveTo>
                    <a:pt x="25400" y="5080"/>
                  </a:moveTo>
                  <a:lnTo>
                    <a:pt x="10160" y="5080"/>
                  </a:lnTo>
                  <a:lnTo>
                    <a:pt x="10160" y="6350"/>
                  </a:lnTo>
                  <a:lnTo>
                    <a:pt x="7620" y="6350"/>
                  </a:lnTo>
                  <a:lnTo>
                    <a:pt x="7620" y="7620"/>
                  </a:lnTo>
                  <a:lnTo>
                    <a:pt x="5079" y="7620"/>
                  </a:lnTo>
                  <a:lnTo>
                    <a:pt x="5079" y="8890"/>
                  </a:lnTo>
                  <a:lnTo>
                    <a:pt x="25400" y="8890"/>
                  </a:lnTo>
                  <a:lnTo>
                    <a:pt x="25400" y="5080"/>
                  </a:lnTo>
                  <a:close/>
                </a:path>
                <a:path w="25400" h="924560">
                  <a:moveTo>
                    <a:pt x="25400" y="8890"/>
                  </a:moveTo>
                  <a:lnTo>
                    <a:pt x="2540" y="8890"/>
                  </a:lnTo>
                  <a:lnTo>
                    <a:pt x="2540" y="10160"/>
                  </a:lnTo>
                  <a:lnTo>
                    <a:pt x="0" y="10160"/>
                  </a:lnTo>
                  <a:lnTo>
                    <a:pt x="0" y="11430"/>
                  </a:lnTo>
                  <a:lnTo>
                    <a:pt x="25400" y="11430"/>
                  </a:lnTo>
                  <a:lnTo>
                    <a:pt x="25400" y="8890"/>
                  </a:lnTo>
                  <a:close/>
                </a:path>
                <a:path w="25400" h="924560">
                  <a:moveTo>
                    <a:pt x="25400" y="11430"/>
                  </a:moveTo>
                  <a:lnTo>
                    <a:pt x="0" y="11430"/>
                  </a:lnTo>
                  <a:lnTo>
                    <a:pt x="0" y="17780"/>
                  </a:lnTo>
                  <a:lnTo>
                    <a:pt x="25400" y="17780"/>
                  </a:lnTo>
                  <a:lnTo>
                    <a:pt x="25400" y="11430"/>
                  </a:lnTo>
                  <a:close/>
                </a:path>
                <a:path w="25400" h="924560">
                  <a:moveTo>
                    <a:pt x="25400" y="17780"/>
                  </a:moveTo>
                  <a:lnTo>
                    <a:pt x="0" y="17780"/>
                  </a:lnTo>
                  <a:lnTo>
                    <a:pt x="0" y="24130"/>
                  </a:lnTo>
                  <a:lnTo>
                    <a:pt x="25400" y="24130"/>
                  </a:lnTo>
                  <a:lnTo>
                    <a:pt x="25400" y="17780"/>
                  </a:lnTo>
                  <a:close/>
                </a:path>
                <a:path w="25400" h="924560">
                  <a:moveTo>
                    <a:pt x="25400" y="24130"/>
                  </a:moveTo>
                  <a:lnTo>
                    <a:pt x="0" y="24130"/>
                  </a:lnTo>
                  <a:lnTo>
                    <a:pt x="0" y="30480"/>
                  </a:lnTo>
                  <a:lnTo>
                    <a:pt x="25400" y="30480"/>
                  </a:lnTo>
                  <a:lnTo>
                    <a:pt x="25400" y="24130"/>
                  </a:lnTo>
                  <a:close/>
                </a:path>
                <a:path w="25400" h="924560">
                  <a:moveTo>
                    <a:pt x="25400" y="30480"/>
                  </a:moveTo>
                  <a:lnTo>
                    <a:pt x="0" y="30480"/>
                  </a:lnTo>
                  <a:lnTo>
                    <a:pt x="0" y="36830"/>
                  </a:lnTo>
                  <a:lnTo>
                    <a:pt x="25400" y="36830"/>
                  </a:lnTo>
                  <a:lnTo>
                    <a:pt x="25400" y="30480"/>
                  </a:lnTo>
                  <a:close/>
                </a:path>
                <a:path w="25400" h="924560">
                  <a:moveTo>
                    <a:pt x="25400" y="36830"/>
                  </a:moveTo>
                  <a:lnTo>
                    <a:pt x="0" y="36830"/>
                  </a:lnTo>
                  <a:lnTo>
                    <a:pt x="0" y="43180"/>
                  </a:lnTo>
                  <a:lnTo>
                    <a:pt x="25400" y="43180"/>
                  </a:lnTo>
                  <a:lnTo>
                    <a:pt x="25400" y="36830"/>
                  </a:lnTo>
                  <a:close/>
                </a:path>
                <a:path w="25400" h="924560">
                  <a:moveTo>
                    <a:pt x="25400" y="43180"/>
                  </a:moveTo>
                  <a:lnTo>
                    <a:pt x="0" y="43180"/>
                  </a:lnTo>
                  <a:lnTo>
                    <a:pt x="0" y="49530"/>
                  </a:lnTo>
                  <a:lnTo>
                    <a:pt x="25400" y="49530"/>
                  </a:lnTo>
                  <a:lnTo>
                    <a:pt x="25400" y="43180"/>
                  </a:lnTo>
                  <a:close/>
                </a:path>
                <a:path w="25400" h="924560">
                  <a:moveTo>
                    <a:pt x="25400" y="49530"/>
                  </a:moveTo>
                  <a:lnTo>
                    <a:pt x="0" y="49530"/>
                  </a:lnTo>
                  <a:lnTo>
                    <a:pt x="0" y="55880"/>
                  </a:lnTo>
                  <a:lnTo>
                    <a:pt x="25400" y="55880"/>
                  </a:lnTo>
                  <a:lnTo>
                    <a:pt x="25400" y="49530"/>
                  </a:lnTo>
                  <a:close/>
                </a:path>
                <a:path w="25400" h="924560">
                  <a:moveTo>
                    <a:pt x="25400" y="55880"/>
                  </a:moveTo>
                  <a:lnTo>
                    <a:pt x="0" y="55880"/>
                  </a:lnTo>
                  <a:lnTo>
                    <a:pt x="0" y="62230"/>
                  </a:lnTo>
                  <a:lnTo>
                    <a:pt x="25400" y="62230"/>
                  </a:lnTo>
                  <a:lnTo>
                    <a:pt x="25400" y="55880"/>
                  </a:lnTo>
                  <a:close/>
                </a:path>
                <a:path w="25400" h="924560">
                  <a:moveTo>
                    <a:pt x="25400" y="62230"/>
                  </a:moveTo>
                  <a:lnTo>
                    <a:pt x="0" y="62230"/>
                  </a:lnTo>
                  <a:lnTo>
                    <a:pt x="0" y="74930"/>
                  </a:lnTo>
                  <a:lnTo>
                    <a:pt x="25400" y="74930"/>
                  </a:lnTo>
                  <a:lnTo>
                    <a:pt x="25400" y="62230"/>
                  </a:lnTo>
                  <a:close/>
                </a:path>
                <a:path w="25400" h="924560">
                  <a:moveTo>
                    <a:pt x="25400" y="74930"/>
                  </a:moveTo>
                  <a:lnTo>
                    <a:pt x="0" y="74930"/>
                  </a:lnTo>
                  <a:lnTo>
                    <a:pt x="0" y="81280"/>
                  </a:lnTo>
                  <a:lnTo>
                    <a:pt x="25400" y="81280"/>
                  </a:lnTo>
                  <a:lnTo>
                    <a:pt x="25400" y="74930"/>
                  </a:lnTo>
                  <a:close/>
                </a:path>
                <a:path w="25400" h="924560">
                  <a:moveTo>
                    <a:pt x="25400" y="81280"/>
                  </a:moveTo>
                  <a:lnTo>
                    <a:pt x="0" y="81280"/>
                  </a:lnTo>
                  <a:lnTo>
                    <a:pt x="0" y="87630"/>
                  </a:lnTo>
                  <a:lnTo>
                    <a:pt x="25400" y="87630"/>
                  </a:lnTo>
                  <a:lnTo>
                    <a:pt x="25400" y="81280"/>
                  </a:lnTo>
                  <a:close/>
                </a:path>
                <a:path w="25400" h="924560">
                  <a:moveTo>
                    <a:pt x="25400" y="87630"/>
                  </a:moveTo>
                  <a:lnTo>
                    <a:pt x="0" y="87630"/>
                  </a:lnTo>
                  <a:lnTo>
                    <a:pt x="0" y="100330"/>
                  </a:lnTo>
                  <a:lnTo>
                    <a:pt x="25400" y="100330"/>
                  </a:lnTo>
                  <a:lnTo>
                    <a:pt x="25400" y="87630"/>
                  </a:lnTo>
                  <a:close/>
                </a:path>
                <a:path w="25400" h="924560">
                  <a:moveTo>
                    <a:pt x="25400" y="100330"/>
                  </a:moveTo>
                  <a:lnTo>
                    <a:pt x="0" y="100330"/>
                  </a:lnTo>
                  <a:lnTo>
                    <a:pt x="0" y="106680"/>
                  </a:lnTo>
                  <a:lnTo>
                    <a:pt x="25400" y="106680"/>
                  </a:lnTo>
                  <a:lnTo>
                    <a:pt x="25400" y="100330"/>
                  </a:lnTo>
                  <a:close/>
                </a:path>
                <a:path w="25400" h="924560">
                  <a:moveTo>
                    <a:pt x="25400" y="106680"/>
                  </a:moveTo>
                  <a:lnTo>
                    <a:pt x="0" y="106680"/>
                  </a:lnTo>
                  <a:lnTo>
                    <a:pt x="0" y="113030"/>
                  </a:lnTo>
                  <a:lnTo>
                    <a:pt x="25400" y="113030"/>
                  </a:lnTo>
                  <a:lnTo>
                    <a:pt x="25400" y="106680"/>
                  </a:lnTo>
                  <a:close/>
                </a:path>
                <a:path w="25400" h="924560">
                  <a:moveTo>
                    <a:pt x="25400" y="113030"/>
                  </a:moveTo>
                  <a:lnTo>
                    <a:pt x="0" y="113030"/>
                  </a:lnTo>
                  <a:lnTo>
                    <a:pt x="0" y="119380"/>
                  </a:lnTo>
                  <a:lnTo>
                    <a:pt x="25400" y="119380"/>
                  </a:lnTo>
                  <a:lnTo>
                    <a:pt x="25400" y="113030"/>
                  </a:lnTo>
                  <a:close/>
                </a:path>
                <a:path w="25400" h="924560">
                  <a:moveTo>
                    <a:pt x="25400" y="119380"/>
                  </a:moveTo>
                  <a:lnTo>
                    <a:pt x="0" y="119380"/>
                  </a:lnTo>
                  <a:lnTo>
                    <a:pt x="0" y="142240"/>
                  </a:lnTo>
                  <a:lnTo>
                    <a:pt x="25400" y="142240"/>
                  </a:lnTo>
                  <a:lnTo>
                    <a:pt x="25400" y="119380"/>
                  </a:lnTo>
                  <a:close/>
                </a:path>
                <a:path w="25400" h="924560">
                  <a:moveTo>
                    <a:pt x="25400" y="142240"/>
                  </a:moveTo>
                  <a:lnTo>
                    <a:pt x="0" y="142240"/>
                  </a:lnTo>
                  <a:lnTo>
                    <a:pt x="0" y="144780"/>
                  </a:lnTo>
                  <a:lnTo>
                    <a:pt x="25400" y="144780"/>
                  </a:lnTo>
                  <a:lnTo>
                    <a:pt x="25400" y="142240"/>
                  </a:lnTo>
                  <a:close/>
                </a:path>
                <a:path w="25400" h="924560">
                  <a:moveTo>
                    <a:pt x="25400" y="144780"/>
                  </a:moveTo>
                  <a:lnTo>
                    <a:pt x="0" y="144780"/>
                  </a:lnTo>
                  <a:lnTo>
                    <a:pt x="0" y="148590"/>
                  </a:lnTo>
                  <a:lnTo>
                    <a:pt x="25400" y="148590"/>
                  </a:lnTo>
                  <a:lnTo>
                    <a:pt x="25400" y="144780"/>
                  </a:lnTo>
                  <a:close/>
                </a:path>
                <a:path w="25400" h="924560">
                  <a:moveTo>
                    <a:pt x="25400" y="148590"/>
                  </a:moveTo>
                  <a:lnTo>
                    <a:pt x="0" y="148590"/>
                  </a:lnTo>
                  <a:lnTo>
                    <a:pt x="0" y="157480"/>
                  </a:lnTo>
                  <a:lnTo>
                    <a:pt x="25400" y="157480"/>
                  </a:lnTo>
                  <a:lnTo>
                    <a:pt x="25400" y="148590"/>
                  </a:lnTo>
                  <a:close/>
                </a:path>
                <a:path w="25400" h="924560">
                  <a:moveTo>
                    <a:pt x="25400" y="157480"/>
                  </a:moveTo>
                  <a:lnTo>
                    <a:pt x="0" y="157480"/>
                  </a:lnTo>
                  <a:lnTo>
                    <a:pt x="0" y="161290"/>
                  </a:lnTo>
                  <a:lnTo>
                    <a:pt x="25400" y="161290"/>
                  </a:lnTo>
                  <a:lnTo>
                    <a:pt x="25400" y="157480"/>
                  </a:lnTo>
                  <a:close/>
                </a:path>
                <a:path w="25400" h="924560">
                  <a:moveTo>
                    <a:pt x="25400" y="161290"/>
                  </a:moveTo>
                  <a:lnTo>
                    <a:pt x="0" y="161290"/>
                  </a:lnTo>
                  <a:lnTo>
                    <a:pt x="0" y="163830"/>
                  </a:lnTo>
                  <a:lnTo>
                    <a:pt x="25400" y="163830"/>
                  </a:lnTo>
                  <a:lnTo>
                    <a:pt x="25400" y="161290"/>
                  </a:lnTo>
                  <a:close/>
                </a:path>
                <a:path w="25400" h="924560">
                  <a:moveTo>
                    <a:pt x="25400" y="163830"/>
                  </a:moveTo>
                  <a:lnTo>
                    <a:pt x="0" y="163830"/>
                  </a:lnTo>
                  <a:lnTo>
                    <a:pt x="0" y="167640"/>
                  </a:lnTo>
                  <a:lnTo>
                    <a:pt x="25400" y="167640"/>
                  </a:lnTo>
                  <a:lnTo>
                    <a:pt x="25400" y="163830"/>
                  </a:lnTo>
                  <a:close/>
                </a:path>
                <a:path w="25400" h="924560">
                  <a:moveTo>
                    <a:pt x="25400" y="167640"/>
                  </a:moveTo>
                  <a:lnTo>
                    <a:pt x="0" y="167640"/>
                  </a:lnTo>
                  <a:lnTo>
                    <a:pt x="0" y="170180"/>
                  </a:lnTo>
                  <a:lnTo>
                    <a:pt x="25400" y="170180"/>
                  </a:lnTo>
                  <a:lnTo>
                    <a:pt x="25400" y="167640"/>
                  </a:lnTo>
                  <a:close/>
                </a:path>
                <a:path w="25400" h="924560">
                  <a:moveTo>
                    <a:pt x="25400" y="170180"/>
                  </a:moveTo>
                  <a:lnTo>
                    <a:pt x="0" y="170180"/>
                  </a:lnTo>
                  <a:lnTo>
                    <a:pt x="0" y="173990"/>
                  </a:lnTo>
                  <a:lnTo>
                    <a:pt x="25400" y="173990"/>
                  </a:lnTo>
                  <a:lnTo>
                    <a:pt x="25400" y="170180"/>
                  </a:lnTo>
                  <a:close/>
                </a:path>
                <a:path w="25400" h="924560">
                  <a:moveTo>
                    <a:pt x="25400" y="173990"/>
                  </a:moveTo>
                  <a:lnTo>
                    <a:pt x="0" y="173990"/>
                  </a:lnTo>
                  <a:lnTo>
                    <a:pt x="0" y="176530"/>
                  </a:lnTo>
                  <a:lnTo>
                    <a:pt x="25400" y="176530"/>
                  </a:lnTo>
                  <a:lnTo>
                    <a:pt x="25400" y="173990"/>
                  </a:lnTo>
                  <a:close/>
                </a:path>
                <a:path w="25400" h="924560">
                  <a:moveTo>
                    <a:pt x="25400" y="176530"/>
                  </a:moveTo>
                  <a:lnTo>
                    <a:pt x="0" y="176530"/>
                  </a:lnTo>
                  <a:lnTo>
                    <a:pt x="0" y="180340"/>
                  </a:lnTo>
                  <a:lnTo>
                    <a:pt x="25400" y="180340"/>
                  </a:lnTo>
                  <a:lnTo>
                    <a:pt x="25400" y="176530"/>
                  </a:lnTo>
                  <a:close/>
                </a:path>
                <a:path w="25400" h="924560">
                  <a:moveTo>
                    <a:pt x="25400" y="180340"/>
                  </a:moveTo>
                  <a:lnTo>
                    <a:pt x="0" y="180340"/>
                  </a:lnTo>
                  <a:lnTo>
                    <a:pt x="0" y="182880"/>
                  </a:lnTo>
                  <a:lnTo>
                    <a:pt x="25400" y="182880"/>
                  </a:lnTo>
                  <a:lnTo>
                    <a:pt x="25400" y="180340"/>
                  </a:lnTo>
                  <a:close/>
                </a:path>
                <a:path w="25400" h="924560">
                  <a:moveTo>
                    <a:pt x="25400" y="182880"/>
                  </a:moveTo>
                  <a:lnTo>
                    <a:pt x="0" y="182880"/>
                  </a:lnTo>
                  <a:lnTo>
                    <a:pt x="0" y="186690"/>
                  </a:lnTo>
                  <a:lnTo>
                    <a:pt x="25400" y="186690"/>
                  </a:lnTo>
                  <a:lnTo>
                    <a:pt x="25400" y="182880"/>
                  </a:lnTo>
                  <a:close/>
                </a:path>
                <a:path w="25400" h="924560">
                  <a:moveTo>
                    <a:pt x="25400" y="186690"/>
                  </a:moveTo>
                  <a:lnTo>
                    <a:pt x="0" y="186690"/>
                  </a:lnTo>
                  <a:lnTo>
                    <a:pt x="0" y="189230"/>
                  </a:lnTo>
                  <a:lnTo>
                    <a:pt x="25400" y="189230"/>
                  </a:lnTo>
                  <a:lnTo>
                    <a:pt x="25400" y="186690"/>
                  </a:lnTo>
                  <a:close/>
                </a:path>
                <a:path w="25400" h="924560">
                  <a:moveTo>
                    <a:pt x="25400" y="189230"/>
                  </a:moveTo>
                  <a:lnTo>
                    <a:pt x="0" y="189230"/>
                  </a:lnTo>
                  <a:lnTo>
                    <a:pt x="0" y="195580"/>
                  </a:lnTo>
                  <a:lnTo>
                    <a:pt x="25400" y="195580"/>
                  </a:lnTo>
                  <a:lnTo>
                    <a:pt x="25400" y="189230"/>
                  </a:lnTo>
                  <a:close/>
                </a:path>
                <a:path w="25400" h="924560">
                  <a:moveTo>
                    <a:pt x="25400" y="195580"/>
                  </a:moveTo>
                  <a:lnTo>
                    <a:pt x="0" y="195580"/>
                  </a:lnTo>
                  <a:lnTo>
                    <a:pt x="0" y="199390"/>
                  </a:lnTo>
                  <a:lnTo>
                    <a:pt x="25400" y="199390"/>
                  </a:lnTo>
                  <a:lnTo>
                    <a:pt x="25400" y="195580"/>
                  </a:lnTo>
                  <a:close/>
                </a:path>
                <a:path w="25400" h="924560">
                  <a:moveTo>
                    <a:pt x="25400" y="199390"/>
                  </a:moveTo>
                  <a:lnTo>
                    <a:pt x="0" y="199390"/>
                  </a:lnTo>
                  <a:lnTo>
                    <a:pt x="0" y="205740"/>
                  </a:lnTo>
                  <a:lnTo>
                    <a:pt x="25400" y="205740"/>
                  </a:lnTo>
                  <a:lnTo>
                    <a:pt x="25400" y="199390"/>
                  </a:lnTo>
                  <a:close/>
                </a:path>
                <a:path w="25400" h="924560">
                  <a:moveTo>
                    <a:pt x="25400" y="205740"/>
                  </a:moveTo>
                  <a:lnTo>
                    <a:pt x="0" y="205740"/>
                  </a:lnTo>
                  <a:lnTo>
                    <a:pt x="0" y="208280"/>
                  </a:lnTo>
                  <a:lnTo>
                    <a:pt x="25400" y="208280"/>
                  </a:lnTo>
                  <a:lnTo>
                    <a:pt x="25400" y="205740"/>
                  </a:lnTo>
                  <a:close/>
                </a:path>
                <a:path w="25400" h="924560">
                  <a:moveTo>
                    <a:pt x="25400" y="208280"/>
                  </a:moveTo>
                  <a:lnTo>
                    <a:pt x="0" y="208280"/>
                  </a:lnTo>
                  <a:lnTo>
                    <a:pt x="0" y="246380"/>
                  </a:lnTo>
                  <a:lnTo>
                    <a:pt x="25400" y="246380"/>
                  </a:lnTo>
                  <a:lnTo>
                    <a:pt x="25400" y="208280"/>
                  </a:lnTo>
                  <a:close/>
                </a:path>
                <a:path w="25400" h="924560">
                  <a:moveTo>
                    <a:pt x="25400" y="246380"/>
                  </a:moveTo>
                  <a:lnTo>
                    <a:pt x="0" y="246380"/>
                  </a:lnTo>
                  <a:lnTo>
                    <a:pt x="0" y="250190"/>
                  </a:lnTo>
                  <a:lnTo>
                    <a:pt x="25400" y="250190"/>
                  </a:lnTo>
                  <a:lnTo>
                    <a:pt x="25400" y="246380"/>
                  </a:lnTo>
                  <a:close/>
                </a:path>
                <a:path w="25400" h="924560">
                  <a:moveTo>
                    <a:pt x="25400" y="250190"/>
                  </a:moveTo>
                  <a:lnTo>
                    <a:pt x="0" y="250190"/>
                  </a:lnTo>
                  <a:lnTo>
                    <a:pt x="0" y="252730"/>
                  </a:lnTo>
                  <a:lnTo>
                    <a:pt x="25400" y="252730"/>
                  </a:lnTo>
                  <a:lnTo>
                    <a:pt x="25400" y="250190"/>
                  </a:lnTo>
                  <a:close/>
                </a:path>
                <a:path w="25400" h="924560">
                  <a:moveTo>
                    <a:pt x="25400" y="252730"/>
                  </a:moveTo>
                  <a:lnTo>
                    <a:pt x="0" y="252730"/>
                  </a:lnTo>
                  <a:lnTo>
                    <a:pt x="0" y="256540"/>
                  </a:lnTo>
                  <a:lnTo>
                    <a:pt x="25400" y="256540"/>
                  </a:lnTo>
                  <a:lnTo>
                    <a:pt x="25400" y="252730"/>
                  </a:lnTo>
                  <a:close/>
                </a:path>
                <a:path w="25400" h="924560">
                  <a:moveTo>
                    <a:pt x="25400" y="256540"/>
                  </a:moveTo>
                  <a:lnTo>
                    <a:pt x="0" y="256540"/>
                  </a:lnTo>
                  <a:lnTo>
                    <a:pt x="0" y="265430"/>
                  </a:lnTo>
                  <a:lnTo>
                    <a:pt x="25400" y="265430"/>
                  </a:lnTo>
                  <a:lnTo>
                    <a:pt x="25400" y="256540"/>
                  </a:lnTo>
                  <a:close/>
                </a:path>
                <a:path w="25400" h="924560">
                  <a:moveTo>
                    <a:pt x="25400" y="265430"/>
                  </a:moveTo>
                  <a:lnTo>
                    <a:pt x="0" y="265430"/>
                  </a:lnTo>
                  <a:lnTo>
                    <a:pt x="0" y="269240"/>
                  </a:lnTo>
                  <a:lnTo>
                    <a:pt x="25400" y="269240"/>
                  </a:lnTo>
                  <a:lnTo>
                    <a:pt x="25400" y="265430"/>
                  </a:lnTo>
                  <a:close/>
                </a:path>
                <a:path w="25400" h="924560">
                  <a:moveTo>
                    <a:pt x="25400" y="269240"/>
                  </a:moveTo>
                  <a:lnTo>
                    <a:pt x="0" y="269240"/>
                  </a:lnTo>
                  <a:lnTo>
                    <a:pt x="0" y="275590"/>
                  </a:lnTo>
                  <a:lnTo>
                    <a:pt x="25400" y="275590"/>
                  </a:lnTo>
                  <a:lnTo>
                    <a:pt x="25400" y="269240"/>
                  </a:lnTo>
                  <a:close/>
                </a:path>
                <a:path w="25400" h="924560">
                  <a:moveTo>
                    <a:pt x="25400" y="275590"/>
                  </a:moveTo>
                  <a:lnTo>
                    <a:pt x="0" y="275590"/>
                  </a:lnTo>
                  <a:lnTo>
                    <a:pt x="0" y="278130"/>
                  </a:lnTo>
                  <a:lnTo>
                    <a:pt x="25400" y="278130"/>
                  </a:lnTo>
                  <a:lnTo>
                    <a:pt x="25400" y="275590"/>
                  </a:lnTo>
                  <a:close/>
                </a:path>
                <a:path w="25400" h="924560">
                  <a:moveTo>
                    <a:pt x="25400" y="278130"/>
                  </a:moveTo>
                  <a:lnTo>
                    <a:pt x="0" y="278130"/>
                  </a:lnTo>
                  <a:lnTo>
                    <a:pt x="0" y="281940"/>
                  </a:lnTo>
                  <a:lnTo>
                    <a:pt x="25400" y="281940"/>
                  </a:lnTo>
                  <a:lnTo>
                    <a:pt x="25400" y="278130"/>
                  </a:lnTo>
                  <a:close/>
                </a:path>
                <a:path w="25400" h="924560">
                  <a:moveTo>
                    <a:pt x="25400" y="281940"/>
                  </a:moveTo>
                  <a:lnTo>
                    <a:pt x="0" y="281940"/>
                  </a:lnTo>
                  <a:lnTo>
                    <a:pt x="0" y="284480"/>
                  </a:lnTo>
                  <a:lnTo>
                    <a:pt x="25400" y="284480"/>
                  </a:lnTo>
                  <a:lnTo>
                    <a:pt x="25400" y="281940"/>
                  </a:lnTo>
                  <a:close/>
                </a:path>
                <a:path w="25400" h="924560">
                  <a:moveTo>
                    <a:pt x="25400" y="284480"/>
                  </a:moveTo>
                  <a:lnTo>
                    <a:pt x="0" y="284480"/>
                  </a:lnTo>
                  <a:lnTo>
                    <a:pt x="0" y="288290"/>
                  </a:lnTo>
                  <a:lnTo>
                    <a:pt x="25400" y="288290"/>
                  </a:lnTo>
                  <a:lnTo>
                    <a:pt x="25400" y="284480"/>
                  </a:lnTo>
                  <a:close/>
                </a:path>
                <a:path w="25400" h="924560">
                  <a:moveTo>
                    <a:pt x="25400" y="288290"/>
                  </a:moveTo>
                  <a:lnTo>
                    <a:pt x="0" y="288290"/>
                  </a:lnTo>
                  <a:lnTo>
                    <a:pt x="0" y="290830"/>
                  </a:lnTo>
                  <a:lnTo>
                    <a:pt x="25400" y="290830"/>
                  </a:lnTo>
                  <a:lnTo>
                    <a:pt x="25400" y="288290"/>
                  </a:lnTo>
                  <a:close/>
                </a:path>
                <a:path w="25400" h="924560">
                  <a:moveTo>
                    <a:pt x="25400" y="290830"/>
                  </a:moveTo>
                  <a:lnTo>
                    <a:pt x="0" y="290830"/>
                  </a:lnTo>
                  <a:lnTo>
                    <a:pt x="0" y="297180"/>
                  </a:lnTo>
                  <a:lnTo>
                    <a:pt x="25400" y="297180"/>
                  </a:lnTo>
                  <a:lnTo>
                    <a:pt x="25400" y="290830"/>
                  </a:lnTo>
                  <a:close/>
                </a:path>
                <a:path w="25400" h="924560">
                  <a:moveTo>
                    <a:pt x="25400" y="297180"/>
                  </a:moveTo>
                  <a:lnTo>
                    <a:pt x="0" y="297180"/>
                  </a:lnTo>
                  <a:lnTo>
                    <a:pt x="0" y="300990"/>
                  </a:lnTo>
                  <a:lnTo>
                    <a:pt x="25400" y="300990"/>
                  </a:lnTo>
                  <a:lnTo>
                    <a:pt x="25400" y="297180"/>
                  </a:lnTo>
                  <a:close/>
                </a:path>
                <a:path w="25400" h="924560">
                  <a:moveTo>
                    <a:pt x="25400" y="300990"/>
                  </a:moveTo>
                  <a:lnTo>
                    <a:pt x="0" y="300990"/>
                  </a:lnTo>
                  <a:lnTo>
                    <a:pt x="0" y="303530"/>
                  </a:lnTo>
                  <a:lnTo>
                    <a:pt x="25400" y="303530"/>
                  </a:lnTo>
                  <a:lnTo>
                    <a:pt x="25400" y="300990"/>
                  </a:lnTo>
                  <a:close/>
                </a:path>
                <a:path w="25400" h="924560">
                  <a:moveTo>
                    <a:pt x="25400" y="303530"/>
                  </a:moveTo>
                  <a:lnTo>
                    <a:pt x="0" y="303530"/>
                  </a:lnTo>
                  <a:lnTo>
                    <a:pt x="0" y="307340"/>
                  </a:lnTo>
                  <a:lnTo>
                    <a:pt x="25400" y="307340"/>
                  </a:lnTo>
                  <a:lnTo>
                    <a:pt x="25400" y="303530"/>
                  </a:lnTo>
                  <a:close/>
                </a:path>
                <a:path w="25400" h="924560">
                  <a:moveTo>
                    <a:pt x="25400" y="307340"/>
                  </a:moveTo>
                  <a:lnTo>
                    <a:pt x="0" y="307340"/>
                  </a:lnTo>
                  <a:lnTo>
                    <a:pt x="0" y="309880"/>
                  </a:lnTo>
                  <a:lnTo>
                    <a:pt x="25400" y="309880"/>
                  </a:lnTo>
                  <a:lnTo>
                    <a:pt x="25400" y="307340"/>
                  </a:lnTo>
                  <a:close/>
                </a:path>
                <a:path w="25400" h="924560">
                  <a:moveTo>
                    <a:pt x="25400" y="309880"/>
                  </a:moveTo>
                  <a:lnTo>
                    <a:pt x="0" y="309880"/>
                  </a:lnTo>
                  <a:lnTo>
                    <a:pt x="0" y="313690"/>
                  </a:lnTo>
                  <a:lnTo>
                    <a:pt x="25400" y="313690"/>
                  </a:lnTo>
                  <a:lnTo>
                    <a:pt x="25400" y="309880"/>
                  </a:lnTo>
                  <a:close/>
                </a:path>
                <a:path w="25400" h="924560">
                  <a:moveTo>
                    <a:pt x="25400" y="313690"/>
                  </a:moveTo>
                  <a:lnTo>
                    <a:pt x="0" y="313690"/>
                  </a:lnTo>
                  <a:lnTo>
                    <a:pt x="0" y="316230"/>
                  </a:lnTo>
                  <a:lnTo>
                    <a:pt x="25400" y="316230"/>
                  </a:lnTo>
                  <a:lnTo>
                    <a:pt x="25400" y="313690"/>
                  </a:lnTo>
                  <a:close/>
                </a:path>
                <a:path w="25400" h="924560">
                  <a:moveTo>
                    <a:pt x="25400" y="316230"/>
                  </a:moveTo>
                  <a:lnTo>
                    <a:pt x="0" y="316230"/>
                  </a:lnTo>
                  <a:lnTo>
                    <a:pt x="0" y="320040"/>
                  </a:lnTo>
                  <a:lnTo>
                    <a:pt x="25400" y="320040"/>
                  </a:lnTo>
                  <a:lnTo>
                    <a:pt x="25400" y="316230"/>
                  </a:lnTo>
                  <a:close/>
                </a:path>
                <a:path w="25400" h="924560">
                  <a:moveTo>
                    <a:pt x="25400" y="320040"/>
                  </a:moveTo>
                  <a:lnTo>
                    <a:pt x="0" y="320040"/>
                  </a:lnTo>
                  <a:lnTo>
                    <a:pt x="0" y="322580"/>
                  </a:lnTo>
                  <a:lnTo>
                    <a:pt x="25400" y="322580"/>
                  </a:lnTo>
                  <a:lnTo>
                    <a:pt x="25400" y="320040"/>
                  </a:lnTo>
                  <a:close/>
                </a:path>
                <a:path w="25400" h="924560">
                  <a:moveTo>
                    <a:pt x="25400" y="322580"/>
                  </a:moveTo>
                  <a:lnTo>
                    <a:pt x="0" y="322580"/>
                  </a:lnTo>
                  <a:lnTo>
                    <a:pt x="0" y="326390"/>
                  </a:lnTo>
                  <a:lnTo>
                    <a:pt x="25400" y="326390"/>
                  </a:lnTo>
                  <a:lnTo>
                    <a:pt x="25400" y="322580"/>
                  </a:lnTo>
                  <a:close/>
                </a:path>
                <a:path w="25400" h="924560">
                  <a:moveTo>
                    <a:pt x="25400" y="326390"/>
                  </a:moveTo>
                  <a:lnTo>
                    <a:pt x="0" y="326390"/>
                  </a:lnTo>
                  <a:lnTo>
                    <a:pt x="0" y="328930"/>
                  </a:lnTo>
                  <a:lnTo>
                    <a:pt x="25400" y="328930"/>
                  </a:lnTo>
                  <a:lnTo>
                    <a:pt x="25400" y="326390"/>
                  </a:lnTo>
                  <a:close/>
                </a:path>
                <a:path w="25400" h="924560">
                  <a:moveTo>
                    <a:pt x="25400" y="328930"/>
                  </a:moveTo>
                  <a:lnTo>
                    <a:pt x="0" y="328930"/>
                  </a:lnTo>
                  <a:lnTo>
                    <a:pt x="0" y="332740"/>
                  </a:lnTo>
                  <a:lnTo>
                    <a:pt x="25400" y="332740"/>
                  </a:lnTo>
                  <a:lnTo>
                    <a:pt x="25400" y="328930"/>
                  </a:lnTo>
                  <a:close/>
                </a:path>
                <a:path w="25400" h="924560">
                  <a:moveTo>
                    <a:pt x="25400" y="332740"/>
                  </a:moveTo>
                  <a:lnTo>
                    <a:pt x="0" y="332740"/>
                  </a:lnTo>
                  <a:lnTo>
                    <a:pt x="0" y="341630"/>
                  </a:lnTo>
                  <a:lnTo>
                    <a:pt x="25400" y="341630"/>
                  </a:lnTo>
                  <a:lnTo>
                    <a:pt x="25400" y="332740"/>
                  </a:lnTo>
                  <a:close/>
                </a:path>
                <a:path w="25400" h="924560">
                  <a:moveTo>
                    <a:pt x="25400" y="341630"/>
                  </a:moveTo>
                  <a:lnTo>
                    <a:pt x="0" y="341630"/>
                  </a:lnTo>
                  <a:lnTo>
                    <a:pt x="0" y="345440"/>
                  </a:lnTo>
                  <a:lnTo>
                    <a:pt x="25400" y="345440"/>
                  </a:lnTo>
                  <a:lnTo>
                    <a:pt x="25400" y="341630"/>
                  </a:lnTo>
                  <a:close/>
                </a:path>
                <a:path w="25400" h="924560">
                  <a:moveTo>
                    <a:pt x="25400" y="345440"/>
                  </a:moveTo>
                  <a:lnTo>
                    <a:pt x="0" y="345440"/>
                  </a:lnTo>
                  <a:lnTo>
                    <a:pt x="0" y="347980"/>
                  </a:lnTo>
                  <a:lnTo>
                    <a:pt x="25400" y="347980"/>
                  </a:lnTo>
                  <a:lnTo>
                    <a:pt x="25400" y="345440"/>
                  </a:lnTo>
                  <a:close/>
                </a:path>
                <a:path w="25400" h="924560">
                  <a:moveTo>
                    <a:pt x="25400" y="347980"/>
                  </a:moveTo>
                  <a:lnTo>
                    <a:pt x="0" y="347980"/>
                  </a:lnTo>
                  <a:lnTo>
                    <a:pt x="0" y="351790"/>
                  </a:lnTo>
                  <a:lnTo>
                    <a:pt x="25400" y="351790"/>
                  </a:lnTo>
                  <a:lnTo>
                    <a:pt x="25400" y="347980"/>
                  </a:lnTo>
                  <a:close/>
                </a:path>
                <a:path w="25400" h="924560">
                  <a:moveTo>
                    <a:pt x="25400" y="351790"/>
                  </a:moveTo>
                  <a:lnTo>
                    <a:pt x="0" y="351790"/>
                  </a:lnTo>
                  <a:lnTo>
                    <a:pt x="0" y="354330"/>
                  </a:lnTo>
                  <a:lnTo>
                    <a:pt x="25400" y="354330"/>
                  </a:lnTo>
                  <a:lnTo>
                    <a:pt x="25400" y="351790"/>
                  </a:lnTo>
                  <a:close/>
                </a:path>
                <a:path w="25400" h="924560">
                  <a:moveTo>
                    <a:pt x="25400" y="354330"/>
                  </a:moveTo>
                  <a:lnTo>
                    <a:pt x="0" y="354330"/>
                  </a:lnTo>
                  <a:lnTo>
                    <a:pt x="0" y="358140"/>
                  </a:lnTo>
                  <a:lnTo>
                    <a:pt x="25400" y="358140"/>
                  </a:lnTo>
                  <a:lnTo>
                    <a:pt x="25400" y="354330"/>
                  </a:lnTo>
                  <a:close/>
                </a:path>
                <a:path w="25400" h="924560">
                  <a:moveTo>
                    <a:pt x="25400" y="358140"/>
                  </a:moveTo>
                  <a:lnTo>
                    <a:pt x="0" y="358140"/>
                  </a:lnTo>
                  <a:lnTo>
                    <a:pt x="0" y="367030"/>
                  </a:lnTo>
                  <a:lnTo>
                    <a:pt x="25400" y="367030"/>
                  </a:lnTo>
                  <a:lnTo>
                    <a:pt x="25400" y="358140"/>
                  </a:lnTo>
                  <a:close/>
                </a:path>
                <a:path w="25400" h="924560">
                  <a:moveTo>
                    <a:pt x="25400" y="367030"/>
                  </a:moveTo>
                  <a:lnTo>
                    <a:pt x="0" y="367030"/>
                  </a:lnTo>
                  <a:lnTo>
                    <a:pt x="0" y="370840"/>
                  </a:lnTo>
                  <a:lnTo>
                    <a:pt x="25400" y="370840"/>
                  </a:lnTo>
                  <a:lnTo>
                    <a:pt x="25400" y="367030"/>
                  </a:lnTo>
                  <a:close/>
                </a:path>
                <a:path w="25400" h="924560">
                  <a:moveTo>
                    <a:pt x="25400" y="370840"/>
                  </a:moveTo>
                  <a:lnTo>
                    <a:pt x="0" y="370840"/>
                  </a:lnTo>
                  <a:lnTo>
                    <a:pt x="0" y="373380"/>
                  </a:lnTo>
                  <a:lnTo>
                    <a:pt x="25400" y="373380"/>
                  </a:lnTo>
                  <a:lnTo>
                    <a:pt x="25400" y="370840"/>
                  </a:lnTo>
                  <a:close/>
                </a:path>
                <a:path w="25400" h="924560">
                  <a:moveTo>
                    <a:pt x="25400" y="373380"/>
                  </a:moveTo>
                  <a:lnTo>
                    <a:pt x="0" y="373380"/>
                  </a:lnTo>
                  <a:lnTo>
                    <a:pt x="0" y="377190"/>
                  </a:lnTo>
                  <a:lnTo>
                    <a:pt x="25400" y="377190"/>
                  </a:lnTo>
                  <a:lnTo>
                    <a:pt x="25400" y="373380"/>
                  </a:lnTo>
                  <a:close/>
                </a:path>
                <a:path w="25400" h="924560">
                  <a:moveTo>
                    <a:pt x="25400" y="377190"/>
                  </a:moveTo>
                  <a:lnTo>
                    <a:pt x="0" y="377190"/>
                  </a:lnTo>
                  <a:lnTo>
                    <a:pt x="0" y="379730"/>
                  </a:lnTo>
                  <a:lnTo>
                    <a:pt x="25400" y="379730"/>
                  </a:lnTo>
                  <a:lnTo>
                    <a:pt x="25400" y="377190"/>
                  </a:lnTo>
                  <a:close/>
                </a:path>
                <a:path w="25400" h="924560">
                  <a:moveTo>
                    <a:pt x="25400" y="379730"/>
                  </a:moveTo>
                  <a:lnTo>
                    <a:pt x="0" y="379730"/>
                  </a:lnTo>
                  <a:lnTo>
                    <a:pt x="0" y="383540"/>
                  </a:lnTo>
                  <a:lnTo>
                    <a:pt x="25400" y="383540"/>
                  </a:lnTo>
                  <a:lnTo>
                    <a:pt x="25400" y="379730"/>
                  </a:lnTo>
                  <a:close/>
                </a:path>
                <a:path w="25400" h="924560">
                  <a:moveTo>
                    <a:pt x="25400" y="383540"/>
                  </a:moveTo>
                  <a:lnTo>
                    <a:pt x="0" y="383540"/>
                  </a:lnTo>
                  <a:lnTo>
                    <a:pt x="0" y="386080"/>
                  </a:lnTo>
                  <a:lnTo>
                    <a:pt x="25400" y="386080"/>
                  </a:lnTo>
                  <a:lnTo>
                    <a:pt x="25400" y="383540"/>
                  </a:lnTo>
                  <a:close/>
                </a:path>
                <a:path w="25400" h="924560">
                  <a:moveTo>
                    <a:pt x="25400" y="386080"/>
                  </a:moveTo>
                  <a:lnTo>
                    <a:pt x="0" y="386080"/>
                  </a:lnTo>
                  <a:lnTo>
                    <a:pt x="0" y="389890"/>
                  </a:lnTo>
                  <a:lnTo>
                    <a:pt x="25400" y="389890"/>
                  </a:lnTo>
                  <a:lnTo>
                    <a:pt x="25400" y="386080"/>
                  </a:lnTo>
                  <a:close/>
                </a:path>
                <a:path w="25400" h="924560">
                  <a:moveTo>
                    <a:pt x="25400" y="389890"/>
                  </a:moveTo>
                  <a:lnTo>
                    <a:pt x="0" y="389890"/>
                  </a:lnTo>
                  <a:lnTo>
                    <a:pt x="0" y="392430"/>
                  </a:lnTo>
                  <a:lnTo>
                    <a:pt x="25400" y="392430"/>
                  </a:lnTo>
                  <a:lnTo>
                    <a:pt x="25400" y="389890"/>
                  </a:lnTo>
                  <a:close/>
                </a:path>
                <a:path w="25400" h="924560">
                  <a:moveTo>
                    <a:pt x="25400" y="392430"/>
                  </a:moveTo>
                  <a:lnTo>
                    <a:pt x="0" y="392430"/>
                  </a:lnTo>
                  <a:lnTo>
                    <a:pt x="0" y="398780"/>
                  </a:lnTo>
                  <a:lnTo>
                    <a:pt x="25400" y="398780"/>
                  </a:lnTo>
                  <a:lnTo>
                    <a:pt x="25400" y="392430"/>
                  </a:lnTo>
                  <a:close/>
                </a:path>
                <a:path w="25400" h="924560">
                  <a:moveTo>
                    <a:pt x="25400" y="398780"/>
                  </a:moveTo>
                  <a:lnTo>
                    <a:pt x="0" y="398780"/>
                  </a:lnTo>
                  <a:lnTo>
                    <a:pt x="0" y="408940"/>
                  </a:lnTo>
                  <a:lnTo>
                    <a:pt x="25400" y="408940"/>
                  </a:lnTo>
                  <a:lnTo>
                    <a:pt x="25400" y="398780"/>
                  </a:lnTo>
                  <a:close/>
                </a:path>
                <a:path w="25400" h="924560">
                  <a:moveTo>
                    <a:pt x="25400" y="408940"/>
                  </a:moveTo>
                  <a:lnTo>
                    <a:pt x="0" y="408940"/>
                  </a:lnTo>
                  <a:lnTo>
                    <a:pt x="0" y="411480"/>
                  </a:lnTo>
                  <a:lnTo>
                    <a:pt x="25400" y="411480"/>
                  </a:lnTo>
                  <a:lnTo>
                    <a:pt x="25400" y="408940"/>
                  </a:lnTo>
                  <a:close/>
                </a:path>
                <a:path w="25400" h="924560">
                  <a:moveTo>
                    <a:pt x="25400" y="411480"/>
                  </a:moveTo>
                  <a:lnTo>
                    <a:pt x="0" y="411480"/>
                  </a:lnTo>
                  <a:lnTo>
                    <a:pt x="0" y="415290"/>
                  </a:lnTo>
                  <a:lnTo>
                    <a:pt x="25400" y="415290"/>
                  </a:lnTo>
                  <a:lnTo>
                    <a:pt x="25400" y="411480"/>
                  </a:lnTo>
                  <a:close/>
                </a:path>
                <a:path w="25400" h="924560">
                  <a:moveTo>
                    <a:pt x="25400" y="415290"/>
                  </a:moveTo>
                  <a:lnTo>
                    <a:pt x="0" y="415290"/>
                  </a:lnTo>
                  <a:lnTo>
                    <a:pt x="0" y="417830"/>
                  </a:lnTo>
                  <a:lnTo>
                    <a:pt x="25400" y="417830"/>
                  </a:lnTo>
                  <a:lnTo>
                    <a:pt x="25400" y="415290"/>
                  </a:lnTo>
                  <a:close/>
                </a:path>
                <a:path w="25400" h="924560">
                  <a:moveTo>
                    <a:pt x="25400" y="417830"/>
                  </a:moveTo>
                  <a:lnTo>
                    <a:pt x="0" y="417830"/>
                  </a:lnTo>
                  <a:lnTo>
                    <a:pt x="0" y="421640"/>
                  </a:lnTo>
                  <a:lnTo>
                    <a:pt x="25400" y="421640"/>
                  </a:lnTo>
                  <a:lnTo>
                    <a:pt x="25400" y="417830"/>
                  </a:lnTo>
                  <a:close/>
                </a:path>
                <a:path w="25400" h="924560">
                  <a:moveTo>
                    <a:pt x="25400" y="421640"/>
                  </a:moveTo>
                  <a:lnTo>
                    <a:pt x="0" y="421640"/>
                  </a:lnTo>
                  <a:lnTo>
                    <a:pt x="0" y="424180"/>
                  </a:lnTo>
                  <a:lnTo>
                    <a:pt x="25400" y="424180"/>
                  </a:lnTo>
                  <a:lnTo>
                    <a:pt x="25400" y="421640"/>
                  </a:lnTo>
                  <a:close/>
                </a:path>
                <a:path w="25400" h="924560">
                  <a:moveTo>
                    <a:pt x="25400" y="424180"/>
                  </a:moveTo>
                  <a:lnTo>
                    <a:pt x="0" y="424180"/>
                  </a:lnTo>
                  <a:lnTo>
                    <a:pt x="0" y="427990"/>
                  </a:lnTo>
                  <a:lnTo>
                    <a:pt x="25400" y="427990"/>
                  </a:lnTo>
                  <a:lnTo>
                    <a:pt x="25400" y="424180"/>
                  </a:lnTo>
                  <a:close/>
                </a:path>
                <a:path w="25400" h="924560">
                  <a:moveTo>
                    <a:pt x="25400" y="427990"/>
                  </a:moveTo>
                  <a:lnTo>
                    <a:pt x="0" y="427990"/>
                  </a:lnTo>
                  <a:lnTo>
                    <a:pt x="0" y="434340"/>
                  </a:lnTo>
                  <a:lnTo>
                    <a:pt x="25400" y="434340"/>
                  </a:lnTo>
                  <a:lnTo>
                    <a:pt x="25400" y="427990"/>
                  </a:lnTo>
                  <a:close/>
                </a:path>
                <a:path w="25400" h="924560">
                  <a:moveTo>
                    <a:pt x="25400" y="434340"/>
                  </a:moveTo>
                  <a:lnTo>
                    <a:pt x="0" y="434340"/>
                  </a:lnTo>
                  <a:lnTo>
                    <a:pt x="0" y="436880"/>
                  </a:lnTo>
                  <a:lnTo>
                    <a:pt x="25400" y="436880"/>
                  </a:lnTo>
                  <a:lnTo>
                    <a:pt x="25400" y="434340"/>
                  </a:lnTo>
                  <a:close/>
                </a:path>
                <a:path w="25400" h="924560">
                  <a:moveTo>
                    <a:pt x="25400" y="436880"/>
                  </a:moveTo>
                  <a:lnTo>
                    <a:pt x="0" y="436880"/>
                  </a:lnTo>
                  <a:lnTo>
                    <a:pt x="0" y="443230"/>
                  </a:lnTo>
                  <a:lnTo>
                    <a:pt x="25400" y="443230"/>
                  </a:lnTo>
                  <a:lnTo>
                    <a:pt x="25400" y="436880"/>
                  </a:lnTo>
                  <a:close/>
                </a:path>
                <a:path w="25400" h="924560">
                  <a:moveTo>
                    <a:pt x="25400" y="443230"/>
                  </a:moveTo>
                  <a:lnTo>
                    <a:pt x="0" y="443230"/>
                  </a:lnTo>
                  <a:lnTo>
                    <a:pt x="0" y="449580"/>
                  </a:lnTo>
                  <a:lnTo>
                    <a:pt x="25400" y="449580"/>
                  </a:lnTo>
                  <a:lnTo>
                    <a:pt x="25400" y="443230"/>
                  </a:lnTo>
                  <a:close/>
                </a:path>
                <a:path w="25400" h="924560">
                  <a:moveTo>
                    <a:pt x="25400" y="449580"/>
                  </a:moveTo>
                  <a:lnTo>
                    <a:pt x="0" y="449580"/>
                  </a:lnTo>
                  <a:lnTo>
                    <a:pt x="0" y="455930"/>
                  </a:lnTo>
                  <a:lnTo>
                    <a:pt x="25400" y="455930"/>
                  </a:lnTo>
                  <a:lnTo>
                    <a:pt x="25400" y="449580"/>
                  </a:lnTo>
                  <a:close/>
                </a:path>
                <a:path w="25400" h="924560">
                  <a:moveTo>
                    <a:pt x="25400" y="455930"/>
                  </a:moveTo>
                  <a:lnTo>
                    <a:pt x="0" y="455930"/>
                  </a:lnTo>
                  <a:lnTo>
                    <a:pt x="0" y="459740"/>
                  </a:lnTo>
                  <a:lnTo>
                    <a:pt x="25400" y="459740"/>
                  </a:lnTo>
                  <a:lnTo>
                    <a:pt x="25400" y="455930"/>
                  </a:lnTo>
                  <a:close/>
                </a:path>
                <a:path w="25400" h="924560">
                  <a:moveTo>
                    <a:pt x="25400" y="459740"/>
                  </a:moveTo>
                  <a:lnTo>
                    <a:pt x="0" y="459740"/>
                  </a:lnTo>
                  <a:lnTo>
                    <a:pt x="0" y="462280"/>
                  </a:lnTo>
                  <a:lnTo>
                    <a:pt x="25400" y="462280"/>
                  </a:lnTo>
                  <a:lnTo>
                    <a:pt x="25400" y="459740"/>
                  </a:lnTo>
                  <a:close/>
                </a:path>
                <a:path w="25400" h="924560">
                  <a:moveTo>
                    <a:pt x="25400" y="462280"/>
                  </a:moveTo>
                  <a:lnTo>
                    <a:pt x="0" y="462280"/>
                  </a:lnTo>
                  <a:lnTo>
                    <a:pt x="0" y="466090"/>
                  </a:lnTo>
                  <a:lnTo>
                    <a:pt x="25400" y="466090"/>
                  </a:lnTo>
                  <a:lnTo>
                    <a:pt x="25400" y="462280"/>
                  </a:lnTo>
                  <a:close/>
                </a:path>
                <a:path w="25400" h="924560">
                  <a:moveTo>
                    <a:pt x="25400" y="466090"/>
                  </a:moveTo>
                  <a:lnTo>
                    <a:pt x="0" y="466090"/>
                  </a:lnTo>
                  <a:lnTo>
                    <a:pt x="0" y="468630"/>
                  </a:lnTo>
                  <a:lnTo>
                    <a:pt x="25400" y="468630"/>
                  </a:lnTo>
                  <a:lnTo>
                    <a:pt x="25400" y="466090"/>
                  </a:lnTo>
                  <a:close/>
                </a:path>
                <a:path w="25400" h="924560">
                  <a:moveTo>
                    <a:pt x="25400" y="638810"/>
                  </a:moveTo>
                  <a:lnTo>
                    <a:pt x="0" y="638810"/>
                  </a:lnTo>
                  <a:lnTo>
                    <a:pt x="0" y="645160"/>
                  </a:lnTo>
                  <a:lnTo>
                    <a:pt x="25400" y="645160"/>
                  </a:lnTo>
                  <a:lnTo>
                    <a:pt x="25400" y="638810"/>
                  </a:lnTo>
                  <a:close/>
                </a:path>
                <a:path w="25400" h="924560">
                  <a:moveTo>
                    <a:pt x="25400" y="633730"/>
                  </a:moveTo>
                  <a:lnTo>
                    <a:pt x="0" y="633730"/>
                  </a:lnTo>
                  <a:lnTo>
                    <a:pt x="0" y="637540"/>
                  </a:lnTo>
                  <a:lnTo>
                    <a:pt x="25400" y="637540"/>
                  </a:lnTo>
                  <a:lnTo>
                    <a:pt x="25400" y="633730"/>
                  </a:lnTo>
                  <a:close/>
                </a:path>
                <a:path w="25400" h="924560">
                  <a:moveTo>
                    <a:pt x="25400" y="627380"/>
                  </a:moveTo>
                  <a:lnTo>
                    <a:pt x="0" y="627380"/>
                  </a:lnTo>
                  <a:lnTo>
                    <a:pt x="0" y="632460"/>
                  </a:lnTo>
                  <a:lnTo>
                    <a:pt x="25400" y="632460"/>
                  </a:lnTo>
                  <a:lnTo>
                    <a:pt x="25400" y="627380"/>
                  </a:lnTo>
                  <a:close/>
                </a:path>
                <a:path w="25400" h="924560">
                  <a:moveTo>
                    <a:pt x="25400" y="621030"/>
                  </a:moveTo>
                  <a:lnTo>
                    <a:pt x="0" y="621030"/>
                  </a:lnTo>
                  <a:lnTo>
                    <a:pt x="0" y="626110"/>
                  </a:lnTo>
                  <a:lnTo>
                    <a:pt x="25400" y="626110"/>
                  </a:lnTo>
                  <a:lnTo>
                    <a:pt x="25400" y="621030"/>
                  </a:lnTo>
                  <a:close/>
                </a:path>
                <a:path w="25400" h="924560">
                  <a:moveTo>
                    <a:pt x="25400" y="613410"/>
                  </a:moveTo>
                  <a:lnTo>
                    <a:pt x="0" y="613410"/>
                  </a:lnTo>
                  <a:lnTo>
                    <a:pt x="0" y="619760"/>
                  </a:lnTo>
                  <a:lnTo>
                    <a:pt x="25400" y="619760"/>
                  </a:lnTo>
                  <a:lnTo>
                    <a:pt x="25400" y="613410"/>
                  </a:lnTo>
                  <a:close/>
                </a:path>
                <a:path w="25400" h="924560">
                  <a:moveTo>
                    <a:pt x="25400" y="487680"/>
                  </a:moveTo>
                  <a:lnTo>
                    <a:pt x="24129" y="487680"/>
                  </a:lnTo>
                  <a:lnTo>
                    <a:pt x="24129" y="490220"/>
                  </a:lnTo>
                  <a:lnTo>
                    <a:pt x="25400" y="490220"/>
                  </a:lnTo>
                  <a:lnTo>
                    <a:pt x="25400" y="487680"/>
                  </a:lnTo>
                  <a:close/>
                </a:path>
                <a:path w="25400" h="924560">
                  <a:moveTo>
                    <a:pt x="21590" y="486410"/>
                  </a:moveTo>
                  <a:lnTo>
                    <a:pt x="19050" y="486410"/>
                  </a:lnTo>
                  <a:lnTo>
                    <a:pt x="19050" y="487680"/>
                  </a:lnTo>
                  <a:lnTo>
                    <a:pt x="21590" y="487680"/>
                  </a:lnTo>
                  <a:lnTo>
                    <a:pt x="21590" y="486410"/>
                  </a:lnTo>
                  <a:close/>
                </a:path>
                <a:path w="25400" h="924560">
                  <a:moveTo>
                    <a:pt x="25400" y="481330"/>
                  </a:moveTo>
                  <a:lnTo>
                    <a:pt x="11429" y="481330"/>
                  </a:lnTo>
                  <a:lnTo>
                    <a:pt x="11429" y="482600"/>
                  </a:lnTo>
                  <a:lnTo>
                    <a:pt x="13970" y="482600"/>
                  </a:lnTo>
                  <a:lnTo>
                    <a:pt x="13970" y="485140"/>
                  </a:lnTo>
                  <a:lnTo>
                    <a:pt x="16510" y="485140"/>
                  </a:lnTo>
                  <a:lnTo>
                    <a:pt x="16510" y="486410"/>
                  </a:lnTo>
                  <a:lnTo>
                    <a:pt x="25400" y="486410"/>
                  </a:lnTo>
                  <a:lnTo>
                    <a:pt x="25400" y="481330"/>
                  </a:lnTo>
                  <a:close/>
                </a:path>
                <a:path w="25400" h="924560">
                  <a:moveTo>
                    <a:pt x="7620" y="480060"/>
                  </a:moveTo>
                  <a:lnTo>
                    <a:pt x="6350" y="480060"/>
                  </a:lnTo>
                  <a:lnTo>
                    <a:pt x="6350" y="481330"/>
                  </a:lnTo>
                  <a:lnTo>
                    <a:pt x="7620" y="481330"/>
                  </a:lnTo>
                  <a:lnTo>
                    <a:pt x="7620" y="480060"/>
                  </a:lnTo>
                  <a:close/>
                </a:path>
                <a:path w="25400" h="924560">
                  <a:moveTo>
                    <a:pt x="25400" y="474980"/>
                  </a:moveTo>
                  <a:lnTo>
                    <a:pt x="0" y="474980"/>
                  </a:lnTo>
                  <a:lnTo>
                    <a:pt x="0" y="476250"/>
                  </a:lnTo>
                  <a:lnTo>
                    <a:pt x="1270" y="476250"/>
                  </a:lnTo>
                  <a:lnTo>
                    <a:pt x="1270" y="478790"/>
                  </a:lnTo>
                  <a:lnTo>
                    <a:pt x="3810" y="478790"/>
                  </a:lnTo>
                  <a:lnTo>
                    <a:pt x="3810" y="480060"/>
                  </a:lnTo>
                  <a:lnTo>
                    <a:pt x="25400" y="480060"/>
                  </a:lnTo>
                  <a:lnTo>
                    <a:pt x="25400" y="474980"/>
                  </a:lnTo>
                  <a:close/>
                </a:path>
                <a:path w="25400" h="924560">
                  <a:moveTo>
                    <a:pt x="25400" y="469900"/>
                  </a:moveTo>
                  <a:lnTo>
                    <a:pt x="0" y="469900"/>
                  </a:lnTo>
                  <a:lnTo>
                    <a:pt x="0" y="473710"/>
                  </a:lnTo>
                  <a:lnTo>
                    <a:pt x="25400" y="473710"/>
                  </a:lnTo>
                  <a:lnTo>
                    <a:pt x="25400" y="469900"/>
                  </a:lnTo>
                  <a:close/>
                </a:path>
                <a:path w="25400" h="924560">
                  <a:moveTo>
                    <a:pt x="24129" y="923290"/>
                  </a:moveTo>
                  <a:lnTo>
                    <a:pt x="21590" y="923290"/>
                  </a:lnTo>
                  <a:lnTo>
                    <a:pt x="21590" y="924560"/>
                  </a:lnTo>
                  <a:lnTo>
                    <a:pt x="24129" y="924560"/>
                  </a:lnTo>
                  <a:lnTo>
                    <a:pt x="24129" y="923290"/>
                  </a:lnTo>
                  <a:close/>
                </a:path>
                <a:path w="25400" h="924560">
                  <a:moveTo>
                    <a:pt x="25400" y="920750"/>
                  </a:moveTo>
                  <a:lnTo>
                    <a:pt x="17779" y="920750"/>
                  </a:lnTo>
                  <a:lnTo>
                    <a:pt x="17779" y="923290"/>
                  </a:lnTo>
                  <a:lnTo>
                    <a:pt x="25400" y="923290"/>
                  </a:lnTo>
                  <a:lnTo>
                    <a:pt x="25400" y="920750"/>
                  </a:lnTo>
                  <a:close/>
                </a:path>
                <a:path w="25400" h="924560">
                  <a:moveTo>
                    <a:pt x="25400" y="918210"/>
                  </a:moveTo>
                  <a:lnTo>
                    <a:pt x="11429" y="918210"/>
                  </a:lnTo>
                  <a:lnTo>
                    <a:pt x="11429" y="920750"/>
                  </a:lnTo>
                  <a:lnTo>
                    <a:pt x="15240" y="920750"/>
                  </a:lnTo>
                  <a:lnTo>
                    <a:pt x="15240" y="919480"/>
                  </a:lnTo>
                  <a:lnTo>
                    <a:pt x="25400" y="919480"/>
                  </a:lnTo>
                  <a:lnTo>
                    <a:pt x="25400" y="918210"/>
                  </a:lnTo>
                  <a:close/>
                </a:path>
                <a:path w="25400" h="924560">
                  <a:moveTo>
                    <a:pt x="7620" y="916940"/>
                  </a:moveTo>
                  <a:lnTo>
                    <a:pt x="5079" y="916940"/>
                  </a:lnTo>
                  <a:lnTo>
                    <a:pt x="5079" y="918210"/>
                  </a:lnTo>
                  <a:lnTo>
                    <a:pt x="7620" y="918210"/>
                  </a:lnTo>
                  <a:lnTo>
                    <a:pt x="7620" y="916940"/>
                  </a:lnTo>
                  <a:close/>
                </a:path>
                <a:path w="25400" h="924560">
                  <a:moveTo>
                    <a:pt x="25400" y="914400"/>
                  </a:moveTo>
                  <a:lnTo>
                    <a:pt x="2540" y="914400"/>
                  </a:lnTo>
                  <a:lnTo>
                    <a:pt x="2540" y="916940"/>
                  </a:lnTo>
                  <a:lnTo>
                    <a:pt x="25400" y="916940"/>
                  </a:lnTo>
                  <a:lnTo>
                    <a:pt x="25400" y="914400"/>
                  </a:lnTo>
                  <a:close/>
                </a:path>
                <a:path w="25400" h="924560">
                  <a:moveTo>
                    <a:pt x="25400" y="911860"/>
                  </a:moveTo>
                  <a:lnTo>
                    <a:pt x="0" y="911860"/>
                  </a:lnTo>
                  <a:lnTo>
                    <a:pt x="0" y="913130"/>
                  </a:lnTo>
                  <a:lnTo>
                    <a:pt x="25400" y="913130"/>
                  </a:lnTo>
                  <a:lnTo>
                    <a:pt x="25400" y="911860"/>
                  </a:lnTo>
                  <a:close/>
                </a:path>
                <a:path w="25400" h="924560">
                  <a:moveTo>
                    <a:pt x="25400" y="908050"/>
                  </a:moveTo>
                  <a:lnTo>
                    <a:pt x="0" y="908050"/>
                  </a:lnTo>
                  <a:lnTo>
                    <a:pt x="0" y="910590"/>
                  </a:lnTo>
                  <a:lnTo>
                    <a:pt x="25400" y="910590"/>
                  </a:lnTo>
                  <a:lnTo>
                    <a:pt x="25400" y="908050"/>
                  </a:lnTo>
                  <a:close/>
                </a:path>
                <a:path w="25400" h="924560">
                  <a:moveTo>
                    <a:pt x="25400" y="905510"/>
                  </a:moveTo>
                  <a:lnTo>
                    <a:pt x="0" y="905510"/>
                  </a:lnTo>
                  <a:lnTo>
                    <a:pt x="0" y="906780"/>
                  </a:lnTo>
                  <a:lnTo>
                    <a:pt x="25400" y="906780"/>
                  </a:lnTo>
                  <a:lnTo>
                    <a:pt x="25400" y="905510"/>
                  </a:lnTo>
                  <a:close/>
                </a:path>
                <a:path w="25400" h="924560">
                  <a:moveTo>
                    <a:pt x="25400" y="901700"/>
                  </a:moveTo>
                  <a:lnTo>
                    <a:pt x="0" y="901700"/>
                  </a:lnTo>
                  <a:lnTo>
                    <a:pt x="0" y="904240"/>
                  </a:lnTo>
                  <a:lnTo>
                    <a:pt x="25400" y="904240"/>
                  </a:lnTo>
                  <a:lnTo>
                    <a:pt x="25400" y="901700"/>
                  </a:lnTo>
                  <a:close/>
                </a:path>
                <a:path w="25400" h="924560">
                  <a:moveTo>
                    <a:pt x="25400" y="899160"/>
                  </a:moveTo>
                  <a:lnTo>
                    <a:pt x="0" y="899160"/>
                  </a:lnTo>
                  <a:lnTo>
                    <a:pt x="0" y="900430"/>
                  </a:lnTo>
                  <a:lnTo>
                    <a:pt x="25400" y="900430"/>
                  </a:lnTo>
                  <a:lnTo>
                    <a:pt x="25400" y="899160"/>
                  </a:lnTo>
                  <a:close/>
                </a:path>
                <a:path w="25400" h="924560">
                  <a:moveTo>
                    <a:pt x="25400" y="895350"/>
                  </a:moveTo>
                  <a:lnTo>
                    <a:pt x="0" y="895350"/>
                  </a:lnTo>
                  <a:lnTo>
                    <a:pt x="0" y="897890"/>
                  </a:lnTo>
                  <a:lnTo>
                    <a:pt x="25400" y="897890"/>
                  </a:lnTo>
                  <a:lnTo>
                    <a:pt x="25400" y="895350"/>
                  </a:lnTo>
                  <a:close/>
                </a:path>
                <a:path w="25400" h="924560">
                  <a:moveTo>
                    <a:pt x="25400" y="892810"/>
                  </a:moveTo>
                  <a:lnTo>
                    <a:pt x="0" y="892810"/>
                  </a:lnTo>
                  <a:lnTo>
                    <a:pt x="0" y="894080"/>
                  </a:lnTo>
                  <a:lnTo>
                    <a:pt x="25400" y="894080"/>
                  </a:lnTo>
                  <a:lnTo>
                    <a:pt x="25400" y="892810"/>
                  </a:lnTo>
                  <a:close/>
                </a:path>
                <a:path w="25400" h="924560">
                  <a:moveTo>
                    <a:pt x="25400" y="889000"/>
                  </a:moveTo>
                  <a:lnTo>
                    <a:pt x="0" y="889000"/>
                  </a:lnTo>
                  <a:lnTo>
                    <a:pt x="0" y="891540"/>
                  </a:lnTo>
                  <a:lnTo>
                    <a:pt x="25400" y="891540"/>
                  </a:lnTo>
                  <a:lnTo>
                    <a:pt x="25400" y="889000"/>
                  </a:lnTo>
                  <a:close/>
                </a:path>
                <a:path w="25400" h="924560">
                  <a:moveTo>
                    <a:pt x="25400" y="886460"/>
                  </a:moveTo>
                  <a:lnTo>
                    <a:pt x="0" y="886460"/>
                  </a:lnTo>
                  <a:lnTo>
                    <a:pt x="0" y="887730"/>
                  </a:lnTo>
                  <a:lnTo>
                    <a:pt x="25400" y="887730"/>
                  </a:lnTo>
                  <a:lnTo>
                    <a:pt x="25400" y="886460"/>
                  </a:lnTo>
                  <a:close/>
                </a:path>
                <a:path w="25400" h="924560">
                  <a:moveTo>
                    <a:pt x="25400" y="882650"/>
                  </a:moveTo>
                  <a:lnTo>
                    <a:pt x="0" y="882650"/>
                  </a:lnTo>
                  <a:lnTo>
                    <a:pt x="0" y="885190"/>
                  </a:lnTo>
                  <a:lnTo>
                    <a:pt x="25400" y="885190"/>
                  </a:lnTo>
                  <a:lnTo>
                    <a:pt x="25400" y="882650"/>
                  </a:lnTo>
                  <a:close/>
                </a:path>
                <a:path w="25400" h="924560">
                  <a:moveTo>
                    <a:pt x="25400" y="880110"/>
                  </a:moveTo>
                  <a:lnTo>
                    <a:pt x="0" y="880110"/>
                  </a:lnTo>
                  <a:lnTo>
                    <a:pt x="0" y="881380"/>
                  </a:lnTo>
                  <a:lnTo>
                    <a:pt x="25400" y="881380"/>
                  </a:lnTo>
                  <a:lnTo>
                    <a:pt x="25400" y="880110"/>
                  </a:lnTo>
                  <a:close/>
                </a:path>
                <a:path w="25400" h="924560">
                  <a:moveTo>
                    <a:pt x="25400" y="875030"/>
                  </a:moveTo>
                  <a:lnTo>
                    <a:pt x="0" y="875030"/>
                  </a:lnTo>
                  <a:lnTo>
                    <a:pt x="0" y="878840"/>
                  </a:lnTo>
                  <a:lnTo>
                    <a:pt x="25400" y="878840"/>
                  </a:lnTo>
                  <a:lnTo>
                    <a:pt x="25400" y="875030"/>
                  </a:lnTo>
                  <a:close/>
                </a:path>
                <a:path w="25400" h="924560">
                  <a:moveTo>
                    <a:pt x="25400" y="868680"/>
                  </a:moveTo>
                  <a:lnTo>
                    <a:pt x="0" y="868680"/>
                  </a:lnTo>
                  <a:lnTo>
                    <a:pt x="0" y="873760"/>
                  </a:lnTo>
                  <a:lnTo>
                    <a:pt x="25400" y="873760"/>
                  </a:lnTo>
                  <a:lnTo>
                    <a:pt x="25400" y="868680"/>
                  </a:lnTo>
                  <a:close/>
                </a:path>
                <a:path w="25400" h="924560">
                  <a:moveTo>
                    <a:pt x="25400" y="862330"/>
                  </a:moveTo>
                  <a:lnTo>
                    <a:pt x="0" y="862330"/>
                  </a:lnTo>
                  <a:lnTo>
                    <a:pt x="0" y="867410"/>
                  </a:lnTo>
                  <a:lnTo>
                    <a:pt x="25400" y="867410"/>
                  </a:lnTo>
                  <a:lnTo>
                    <a:pt x="25400" y="862330"/>
                  </a:lnTo>
                  <a:close/>
                </a:path>
                <a:path w="25400" h="924560">
                  <a:moveTo>
                    <a:pt x="25400" y="855980"/>
                  </a:moveTo>
                  <a:lnTo>
                    <a:pt x="0" y="855980"/>
                  </a:lnTo>
                  <a:lnTo>
                    <a:pt x="0" y="861060"/>
                  </a:lnTo>
                  <a:lnTo>
                    <a:pt x="25400" y="861060"/>
                  </a:lnTo>
                  <a:lnTo>
                    <a:pt x="25400" y="855980"/>
                  </a:lnTo>
                  <a:close/>
                </a:path>
                <a:path w="25400" h="924560">
                  <a:moveTo>
                    <a:pt x="25400" y="849630"/>
                  </a:moveTo>
                  <a:lnTo>
                    <a:pt x="0" y="849630"/>
                  </a:lnTo>
                  <a:lnTo>
                    <a:pt x="0" y="854710"/>
                  </a:lnTo>
                  <a:lnTo>
                    <a:pt x="25400" y="854710"/>
                  </a:lnTo>
                  <a:lnTo>
                    <a:pt x="25400" y="849630"/>
                  </a:lnTo>
                  <a:close/>
                </a:path>
                <a:path w="25400" h="924560">
                  <a:moveTo>
                    <a:pt x="25400" y="843280"/>
                  </a:moveTo>
                  <a:lnTo>
                    <a:pt x="0" y="843280"/>
                  </a:lnTo>
                  <a:lnTo>
                    <a:pt x="0" y="848360"/>
                  </a:lnTo>
                  <a:lnTo>
                    <a:pt x="25400" y="848360"/>
                  </a:lnTo>
                  <a:lnTo>
                    <a:pt x="25400" y="843280"/>
                  </a:lnTo>
                  <a:close/>
                </a:path>
                <a:path w="25400" h="924560">
                  <a:moveTo>
                    <a:pt x="25400" y="836930"/>
                  </a:moveTo>
                  <a:lnTo>
                    <a:pt x="0" y="836930"/>
                  </a:lnTo>
                  <a:lnTo>
                    <a:pt x="0" y="842010"/>
                  </a:lnTo>
                  <a:lnTo>
                    <a:pt x="25400" y="842010"/>
                  </a:lnTo>
                  <a:lnTo>
                    <a:pt x="25400" y="836930"/>
                  </a:lnTo>
                  <a:close/>
                </a:path>
                <a:path w="25400" h="924560">
                  <a:moveTo>
                    <a:pt x="25400" y="830580"/>
                  </a:moveTo>
                  <a:lnTo>
                    <a:pt x="0" y="830580"/>
                  </a:lnTo>
                  <a:lnTo>
                    <a:pt x="0" y="835660"/>
                  </a:lnTo>
                  <a:lnTo>
                    <a:pt x="25400" y="835660"/>
                  </a:lnTo>
                  <a:lnTo>
                    <a:pt x="25400" y="830580"/>
                  </a:lnTo>
                  <a:close/>
                </a:path>
                <a:path w="25400" h="924560">
                  <a:moveTo>
                    <a:pt x="25400" y="824230"/>
                  </a:moveTo>
                  <a:lnTo>
                    <a:pt x="0" y="824230"/>
                  </a:lnTo>
                  <a:lnTo>
                    <a:pt x="0" y="829310"/>
                  </a:lnTo>
                  <a:lnTo>
                    <a:pt x="25400" y="829310"/>
                  </a:lnTo>
                  <a:lnTo>
                    <a:pt x="25400" y="824230"/>
                  </a:lnTo>
                  <a:close/>
                </a:path>
                <a:path w="25400" h="924560">
                  <a:moveTo>
                    <a:pt x="25400" y="817880"/>
                  </a:moveTo>
                  <a:lnTo>
                    <a:pt x="0" y="817880"/>
                  </a:lnTo>
                  <a:lnTo>
                    <a:pt x="0" y="822960"/>
                  </a:lnTo>
                  <a:lnTo>
                    <a:pt x="25400" y="822960"/>
                  </a:lnTo>
                  <a:lnTo>
                    <a:pt x="25400" y="817880"/>
                  </a:lnTo>
                  <a:close/>
                </a:path>
                <a:path w="25400" h="924560">
                  <a:moveTo>
                    <a:pt x="25400" y="811530"/>
                  </a:moveTo>
                  <a:lnTo>
                    <a:pt x="0" y="811530"/>
                  </a:lnTo>
                  <a:lnTo>
                    <a:pt x="0" y="816610"/>
                  </a:lnTo>
                  <a:lnTo>
                    <a:pt x="25400" y="816610"/>
                  </a:lnTo>
                  <a:lnTo>
                    <a:pt x="25400" y="811530"/>
                  </a:lnTo>
                  <a:close/>
                </a:path>
                <a:path w="25400" h="924560">
                  <a:moveTo>
                    <a:pt x="25400" y="805180"/>
                  </a:moveTo>
                  <a:lnTo>
                    <a:pt x="0" y="805180"/>
                  </a:lnTo>
                  <a:lnTo>
                    <a:pt x="0" y="810260"/>
                  </a:lnTo>
                  <a:lnTo>
                    <a:pt x="25400" y="810260"/>
                  </a:lnTo>
                  <a:lnTo>
                    <a:pt x="25400" y="805180"/>
                  </a:lnTo>
                  <a:close/>
                </a:path>
                <a:path w="25400" h="924560">
                  <a:moveTo>
                    <a:pt x="25400" y="798830"/>
                  </a:moveTo>
                  <a:lnTo>
                    <a:pt x="0" y="798830"/>
                  </a:lnTo>
                  <a:lnTo>
                    <a:pt x="0" y="803910"/>
                  </a:lnTo>
                  <a:lnTo>
                    <a:pt x="25400" y="803910"/>
                  </a:lnTo>
                  <a:lnTo>
                    <a:pt x="25400" y="798830"/>
                  </a:lnTo>
                  <a:close/>
                </a:path>
                <a:path w="25400" h="924560">
                  <a:moveTo>
                    <a:pt x="25400" y="792480"/>
                  </a:moveTo>
                  <a:lnTo>
                    <a:pt x="0" y="792480"/>
                  </a:lnTo>
                  <a:lnTo>
                    <a:pt x="0" y="797560"/>
                  </a:lnTo>
                  <a:lnTo>
                    <a:pt x="25400" y="797560"/>
                  </a:lnTo>
                  <a:lnTo>
                    <a:pt x="25400" y="792480"/>
                  </a:lnTo>
                  <a:close/>
                </a:path>
                <a:path w="25400" h="924560">
                  <a:moveTo>
                    <a:pt x="25400" y="786130"/>
                  </a:moveTo>
                  <a:lnTo>
                    <a:pt x="0" y="786130"/>
                  </a:lnTo>
                  <a:lnTo>
                    <a:pt x="0" y="791210"/>
                  </a:lnTo>
                  <a:lnTo>
                    <a:pt x="25400" y="791210"/>
                  </a:lnTo>
                  <a:lnTo>
                    <a:pt x="25400" y="786130"/>
                  </a:lnTo>
                  <a:close/>
                </a:path>
                <a:path w="25400" h="924560">
                  <a:moveTo>
                    <a:pt x="25400" y="779780"/>
                  </a:moveTo>
                  <a:lnTo>
                    <a:pt x="0" y="779780"/>
                  </a:lnTo>
                  <a:lnTo>
                    <a:pt x="0" y="784860"/>
                  </a:lnTo>
                  <a:lnTo>
                    <a:pt x="25400" y="784860"/>
                  </a:lnTo>
                  <a:lnTo>
                    <a:pt x="25400" y="779780"/>
                  </a:lnTo>
                  <a:close/>
                </a:path>
                <a:path w="25400" h="924560">
                  <a:moveTo>
                    <a:pt x="25400" y="773430"/>
                  </a:moveTo>
                  <a:lnTo>
                    <a:pt x="0" y="773430"/>
                  </a:lnTo>
                  <a:lnTo>
                    <a:pt x="0" y="778510"/>
                  </a:lnTo>
                  <a:lnTo>
                    <a:pt x="25400" y="778510"/>
                  </a:lnTo>
                  <a:lnTo>
                    <a:pt x="25400" y="773430"/>
                  </a:lnTo>
                  <a:close/>
                </a:path>
                <a:path w="25400" h="924560">
                  <a:moveTo>
                    <a:pt x="25400" y="767080"/>
                  </a:moveTo>
                  <a:lnTo>
                    <a:pt x="0" y="767080"/>
                  </a:lnTo>
                  <a:lnTo>
                    <a:pt x="0" y="772160"/>
                  </a:lnTo>
                  <a:lnTo>
                    <a:pt x="25400" y="772160"/>
                  </a:lnTo>
                  <a:lnTo>
                    <a:pt x="25400" y="767080"/>
                  </a:lnTo>
                  <a:close/>
                </a:path>
                <a:path w="25400" h="924560">
                  <a:moveTo>
                    <a:pt x="25400" y="760730"/>
                  </a:moveTo>
                  <a:lnTo>
                    <a:pt x="0" y="760730"/>
                  </a:lnTo>
                  <a:lnTo>
                    <a:pt x="0" y="765810"/>
                  </a:lnTo>
                  <a:lnTo>
                    <a:pt x="25400" y="765810"/>
                  </a:lnTo>
                  <a:lnTo>
                    <a:pt x="25400" y="760730"/>
                  </a:lnTo>
                  <a:close/>
                </a:path>
                <a:path w="25400" h="924560">
                  <a:moveTo>
                    <a:pt x="25400" y="754380"/>
                  </a:moveTo>
                  <a:lnTo>
                    <a:pt x="0" y="754380"/>
                  </a:lnTo>
                  <a:lnTo>
                    <a:pt x="0" y="759460"/>
                  </a:lnTo>
                  <a:lnTo>
                    <a:pt x="25400" y="759460"/>
                  </a:lnTo>
                  <a:lnTo>
                    <a:pt x="25400" y="754380"/>
                  </a:lnTo>
                  <a:close/>
                </a:path>
                <a:path w="25400" h="924560">
                  <a:moveTo>
                    <a:pt x="25400" y="748030"/>
                  </a:moveTo>
                  <a:lnTo>
                    <a:pt x="0" y="748030"/>
                  </a:lnTo>
                  <a:lnTo>
                    <a:pt x="0" y="753110"/>
                  </a:lnTo>
                  <a:lnTo>
                    <a:pt x="25400" y="753110"/>
                  </a:lnTo>
                  <a:lnTo>
                    <a:pt x="25400" y="748030"/>
                  </a:lnTo>
                  <a:close/>
                </a:path>
                <a:path w="25400" h="924560">
                  <a:moveTo>
                    <a:pt x="25400" y="741680"/>
                  </a:moveTo>
                  <a:lnTo>
                    <a:pt x="0" y="741680"/>
                  </a:lnTo>
                  <a:lnTo>
                    <a:pt x="0" y="746760"/>
                  </a:lnTo>
                  <a:lnTo>
                    <a:pt x="25400" y="746760"/>
                  </a:lnTo>
                  <a:lnTo>
                    <a:pt x="25400" y="741680"/>
                  </a:lnTo>
                  <a:close/>
                </a:path>
                <a:path w="25400" h="924560">
                  <a:moveTo>
                    <a:pt x="25400" y="735330"/>
                  </a:moveTo>
                  <a:lnTo>
                    <a:pt x="0" y="735330"/>
                  </a:lnTo>
                  <a:lnTo>
                    <a:pt x="0" y="740410"/>
                  </a:lnTo>
                  <a:lnTo>
                    <a:pt x="25400" y="740410"/>
                  </a:lnTo>
                  <a:lnTo>
                    <a:pt x="25400" y="735330"/>
                  </a:lnTo>
                  <a:close/>
                </a:path>
                <a:path w="25400" h="924560">
                  <a:moveTo>
                    <a:pt x="25400" y="728980"/>
                  </a:moveTo>
                  <a:lnTo>
                    <a:pt x="0" y="728980"/>
                  </a:lnTo>
                  <a:lnTo>
                    <a:pt x="0" y="734060"/>
                  </a:lnTo>
                  <a:lnTo>
                    <a:pt x="25400" y="734060"/>
                  </a:lnTo>
                  <a:lnTo>
                    <a:pt x="25400" y="728980"/>
                  </a:lnTo>
                  <a:close/>
                </a:path>
                <a:path w="25400" h="924560">
                  <a:moveTo>
                    <a:pt x="25400" y="722630"/>
                  </a:moveTo>
                  <a:lnTo>
                    <a:pt x="0" y="722630"/>
                  </a:lnTo>
                  <a:lnTo>
                    <a:pt x="0" y="727710"/>
                  </a:lnTo>
                  <a:lnTo>
                    <a:pt x="25400" y="727710"/>
                  </a:lnTo>
                  <a:lnTo>
                    <a:pt x="25400" y="722630"/>
                  </a:lnTo>
                  <a:close/>
                </a:path>
                <a:path w="25400" h="924560">
                  <a:moveTo>
                    <a:pt x="25400" y="716280"/>
                  </a:moveTo>
                  <a:lnTo>
                    <a:pt x="0" y="716280"/>
                  </a:lnTo>
                  <a:lnTo>
                    <a:pt x="0" y="721360"/>
                  </a:lnTo>
                  <a:lnTo>
                    <a:pt x="25400" y="721360"/>
                  </a:lnTo>
                  <a:lnTo>
                    <a:pt x="25400" y="716280"/>
                  </a:lnTo>
                  <a:close/>
                </a:path>
                <a:path w="25400" h="924560">
                  <a:moveTo>
                    <a:pt x="25400" y="709930"/>
                  </a:moveTo>
                  <a:lnTo>
                    <a:pt x="0" y="709930"/>
                  </a:lnTo>
                  <a:lnTo>
                    <a:pt x="0" y="715010"/>
                  </a:lnTo>
                  <a:lnTo>
                    <a:pt x="25400" y="715010"/>
                  </a:lnTo>
                  <a:lnTo>
                    <a:pt x="25400" y="709930"/>
                  </a:lnTo>
                  <a:close/>
                </a:path>
                <a:path w="25400" h="924560">
                  <a:moveTo>
                    <a:pt x="25400" y="703580"/>
                  </a:moveTo>
                  <a:lnTo>
                    <a:pt x="0" y="703580"/>
                  </a:lnTo>
                  <a:lnTo>
                    <a:pt x="0" y="708660"/>
                  </a:lnTo>
                  <a:lnTo>
                    <a:pt x="25400" y="708660"/>
                  </a:lnTo>
                  <a:lnTo>
                    <a:pt x="25400" y="703580"/>
                  </a:lnTo>
                  <a:close/>
                </a:path>
                <a:path w="25400" h="924560">
                  <a:moveTo>
                    <a:pt x="25400" y="695960"/>
                  </a:moveTo>
                  <a:lnTo>
                    <a:pt x="0" y="695960"/>
                  </a:lnTo>
                  <a:lnTo>
                    <a:pt x="0" y="702310"/>
                  </a:lnTo>
                  <a:lnTo>
                    <a:pt x="25400" y="702310"/>
                  </a:lnTo>
                  <a:lnTo>
                    <a:pt x="25400" y="695960"/>
                  </a:lnTo>
                  <a:close/>
                </a:path>
                <a:path w="25400" h="924560">
                  <a:moveTo>
                    <a:pt x="25400" y="690880"/>
                  </a:moveTo>
                  <a:lnTo>
                    <a:pt x="0" y="690880"/>
                  </a:lnTo>
                  <a:lnTo>
                    <a:pt x="0" y="694690"/>
                  </a:lnTo>
                  <a:lnTo>
                    <a:pt x="25400" y="694690"/>
                  </a:lnTo>
                  <a:lnTo>
                    <a:pt x="25400" y="690880"/>
                  </a:lnTo>
                  <a:close/>
                </a:path>
                <a:path w="25400" h="924560">
                  <a:moveTo>
                    <a:pt x="25400" y="683260"/>
                  </a:moveTo>
                  <a:lnTo>
                    <a:pt x="0" y="683260"/>
                  </a:lnTo>
                  <a:lnTo>
                    <a:pt x="0" y="689610"/>
                  </a:lnTo>
                  <a:lnTo>
                    <a:pt x="25400" y="689610"/>
                  </a:lnTo>
                  <a:lnTo>
                    <a:pt x="25400" y="683260"/>
                  </a:lnTo>
                  <a:close/>
                </a:path>
                <a:path w="25400" h="924560">
                  <a:moveTo>
                    <a:pt x="25400" y="678180"/>
                  </a:moveTo>
                  <a:lnTo>
                    <a:pt x="0" y="678180"/>
                  </a:lnTo>
                  <a:lnTo>
                    <a:pt x="0" y="681990"/>
                  </a:lnTo>
                  <a:lnTo>
                    <a:pt x="25400" y="681990"/>
                  </a:lnTo>
                  <a:lnTo>
                    <a:pt x="25400" y="678180"/>
                  </a:lnTo>
                  <a:close/>
                </a:path>
                <a:path w="25400" h="924560">
                  <a:moveTo>
                    <a:pt x="25400" y="659130"/>
                  </a:moveTo>
                  <a:lnTo>
                    <a:pt x="0" y="659130"/>
                  </a:lnTo>
                  <a:lnTo>
                    <a:pt x="0" y="676910"/>
                  </a:lnTo>
                  <a:lnTo>
                    <a:pt x="25400" y="676910"/>
                  </a:lnTo>
                  <a:lnTo>
                    <a:pt x="25400" y="659130"/>
                  </a:lnTo>
                  <a:close/>
                </a:path>
                <a:path w="25400" h="924560">
                  <a:moveTo>
                    <a:pt x="25400" y="652780"/>
                  </a:moveTo>
                  <a:lnTo>
                    <a:pt x="0" y="652780"/>
                  </a:lnTo>
                  <a:lnTo>
                    <a:pt x="0" y="657860"/>
                  </a:lnTo>
                  <a:lnTo>
                    <a:pt x="25400" y="657860"/>
                  </a:lnTo>
                  <a:lnTo>
                    <a:pt x="25400" y="652780"/>
                  </a:lnTo>
                  <a:close/>
                </a:path>
                <a:path w="25400" h="924560">
                  <a:moveTo>
                    <a:pt x="25400" y="647700"/>
                  </a:moveTo>
                  <a:lnTo>
                    <a:pt x="0" y="647700"/>
                  </a:lnTo>
                  <a:lnTo>
                    <a:pt x="0" y="651510"/>
                  </a:lnTo>
                  <a:lnTo>
                    <a:pt x="25400" y="651510"/>
                  </a:lnTo>
                  <a:lnTo>
                    <a:pt x="25400" y="647700"/>
                  </a:lnTo>
                  <a:close/>
                </a:path>
              </a:pathLst>
            </a:custGeom>
            <a:solidFill>
              <a:srgbClr val="1C1C1C"/>
            </a:solidFill>
          </p:spPr>
          <p:txBody>
            <a:bodyPr bIns="0" lIns="0" rIns="0" rtlCol="0" tIns="0" wrap="square"/>
            <a:p/>
          </p:txBody>
        </p:sp>
        <p:sp>
          <p:nvSpPr>
            <p:cNvPr id="1049017" name="object 296"/>
            <p:cNvSpPr/>
            <p:nvPr/>
          </p:nvSpPr>
          <p:spPr>
            <a:xfrm>
              <a:off x="626109" y="5585459"/>
              <a:ext cx="26670" cy="902969"/>
            </a:xfrm>
            <a:custGeom>
              <a:avLst/>
              <a:ahLst/>
              <a:rect l="l" t="t" r="r" b="b"/>
              <a:pathLst>
                <a:path w="26670" h="902970">
                  <a:moveTo>
                    <a:pt x="26670" y="0"/>
                  </a:moveTo>
                  <a:lnTo>
                    <a:pt x="24130" y="0"/>
                  </a:lnTo>
                  <a:lnTo>
                    <a:pt x="24130" y="1269"/>
                  </a:lnTo>
                  <a:lnTo>
                    <a:pt x="22860" y="1269"/>
                  </a:lnTo>
                  <a:lnTo>
                    <a:pt x="22860" y="2539"/>
                  </a:lnTo>
                  <a:lnTo>
                    <a:pt x="20320" y="2539"/>
                  </a:lnTo>
                  <a:lnTo>
                    <a:pt x="20320" y="3809"/>
                  </a:lnTo>
                  <a:lnTo>
                    <a:pt x="26670" y="3809"/>
                  </a:lnTo>
                  <a:lnTo>
                    <a:pt x="26670" y="0"/>
                  </a:lnTo>
                  <a:close/>
                </a:path>
                <a:path w="26670" h="902970">
                  <a:moveTo>
                    <a:pt x="26670" y="3809"/>
                  </a:moveTo>
                  <a:lnTo>
                    <a:pt x="17780" y="3809"/>
                  </a:lnTo>
                  <a:lnTo>
                    <a:pt x="17780" y="5079"/>
                  </a:lnTo>
                  <a:lnTo>
                    <a:pt x="16510" y="5079"/>
                  </a:lnTo>
                  <a:lnTo>
                    <a:pt x="16510" y="6349"/>
                  </a:lnTo>
                  <a:lnTo>
                    <a:pt x="26670" y="6349"/>
                  </a:lnTo>
                  <a:lnTo>
                    <a:pt x="26670" y="3809"/>
                  </a:lnTo>
                  <a:close/>
                </a:path>
                <a:path w="26670" h="902970">
                  <a:moveTo>
                    <a:pt x="26670" y="6350"/>
                  </a:moveTo>
                  <a:lnTo>
                    <a:pt x="13970" y="6350"/>
                  </a:lnTo>
                  <a:lnTo>
                    <a:pt x="13970" y="7619"/>
                  </a:lnTo>
                  <a:lnTo>
                    <a:pt x="11430" y="7619"/>
                  </a:lnTo>
                  <a:lnTo>
                    <a:pt x="11430" y="8889"/>
                  </a:lnTo>
                  <a:lnTo>
                    <a:pt x="10160" y="8889"/>
                  </a:lnTo>
                  <a:lnTo>
                    <a:pt x="10160" y="10159"/>
                  </a:lnTo>
                  <a:lnTo>
                    <a:pt x="26670" y="10159"/>
                  </a:lnTo>
                  <a:lnTo>
                    <a:pt x="26670" y="6350"/>
                  </a:lnTo>
                  <a:close/>
                </a:path>
                <a:path w="26670" h="902970">
                  <a:moveTo>
                    <a:pt x="26670" y="10159"/>
                  </a:moveTo>
                  <a:lnTo>
                    <a:pt x="7620" y="10159"/>
                  </a:lnTo>
                  <a:lnTo>
                    <a:pt x="7620" y="11429"/>
                  </a:lnTo>
                  <a:lnTo>
                    <a:pt x="5080" y="11429"/>
                  </a:lnTo>
                  <a:lnTo>
                    <a:pt x="5080" y="12699"/>
                  </a:lnTo>
                  <a:lnTo>
                    <a:pt x="26670" y="12699"/>
                  </a:lnTo>
                  <a:lnTo>
                    <a:pt x="26670" y="10159"/>
                  </a:lnTo>
                  <a:close/>
                </a:path>
                <a:path w="26670" h="902970">
                  <a:moveTo>
                    <a:pt x="26670" y="12700"/>
                  </a:moveTo>
                  <a:lnTo>
                    <a:pt x="3810" y="12700"/>
                  </a:lnTo>
                  <a:lnTo>
                    <a:pt x="3810" y="13969"/>
                  </a:lnTo>
                  <a:lnTo>
                    <a:pt x="1270" y="13969"/>
                  </a:lnTo>
                  <a:lnTo>
                    <a:pt x="1270" y="15239"/>
                  </a:lnTo>
                  <a:lnTo>
                    <a:pt x="0" y="15239"/>
                  </a:lnTo>
                  <a:lnTo>
                    <a:pt x="0" y="19049"/>
                  </a:lnTo>
                  <a:lnTo>
                    <a:pt x="26670" y="19049"/>
                  </a:lnTo>
                  <a:lnTo>
                    <a:pt x="26670" y="12700"/>
                  </a:lnTo>
                  <a:close/>
                </a:path>
                <a:path w="26670" h="902970">
                  <a:moveTo>
                    <a:pt x="26670" y="19050"/>
                  </a:moveTo>
                  <a:lnTo>
                    <a:pt x="0" y="19050"/>
                  </a:lnTo>
                  <a:lnTo>
                    <a:pt x="0" y="25399"/>
                  </a:lnTo>
                  <a:lnTo>
                    <a:pt x="26670" y="25399"/>
                  </a:lnTo>
                  <a:lnTo>
                    <a:pt x="26670" y="19050"/>
                  </a:lnTo>
                  <a:close/>
                </a:path>
                <a:path w="26670" h="902970">
                  <a:moveTo>
                    <a:pt x="26670" y="25400"/>
                  </a:moveTo>
                  <a:lnTo>
                    <a:pt x="0" y="25400"/>
                  </a:lnTo>
                  <a:lnTo>
                    <a:pt x="0" y="31749"/>
                  </a:lnTo>
                  <a:lnTo>
                    <a:pt x="26670" y="31749"/>
                  </a:lnTo>
                  <a:lnTo>
                    <a:pt x="26670" y="25400"/>
                  </a:lnTo>
                  <a:close/>
                </a:path>
                <a:path w="26670" h="902970">
                  <a:moveTo>
                    <a:pt x="26670" y="31750"/>
                  </a:moveTo>
                  <a:lnTo>
                    <a:pt x="0" y="31750"/>
                  </a:lnTo>
                  <a:lnTo>
                    <a:pt x="0" y="38099"/>
                  </a:lnTo>
                  <a:lnTo>
                    <a:pt x="26670" y="38099"/>
                  </a:lnTo>
                  <a:lnTo>
                    <a:pt x="26670" y="31750"/>
                  </a:lnTo>
                  <a:close/>
                </a:path>
                <a:path w="26670" h="902970">
                  <a:moveTo>
                    <a:pt x="26670" y="38100"/>
                  </a:moveTo>
                  <a:lnTo>
                    <a:pt x="0" y="38100"/>
                  </a:lnTo>
                  <a:lnTo>
                    <a:pt x="0" y="44449"/>
                  </a:lnTo>
                  <a:lnTo>
                    <a:pt x="26670" y="44449"/>
                  </a:lnTo>
                  <a:lnTo>
                    <a:pt x="26670" y="38100"/>
                  </a:lnTo>
                  <a:close/>
                </a:path>
                <a:path w="26670" h="902970">
                  <a:moveTo>
                    <a:pt x="26670" y="44450"/>
                  </a:moveTo>
                  <a:lnTo>
                    <a:pt x="0" y="44450"/>
                  </a:lnTo>
                  <a:lnTo>
                    <a:pt x="0" y="50799"/>
                  </a:lnTo>
                  <a:lnTo>
                    <a:pt x="26670" y="50799"/>
                  </a:lnTo>
                  <a:lnTo>
                    <a:pt x="26670" y="44450"/>
                  </a:lnTo>
                  <a:close/>
                </a:path>
                <a:path w="26670" h="902970">
                  <a:moveTo>
                    <a:pt x="26670" y="50800"/>
                  </a:moveTo>
                  <a:lnTo>
                    <a:pt x="0" y="50800"/>
                  </a:lnTo>
                  <a:lnTo>
                    <a:pt x="0" y="63499"/>
                  </a:lnTo>
                  <a:lnTo>
                    <a:pt x="26670" y="63499"/>
                  </a:lnTo>
                  <a:lnTo>
                    <a:pt x="26670" y="50800"/>
                  </a:lnTo>
                  <a:close/>
                </a:path>
                <a:path w="26670" h="902970">
                  <a:moveTo>
                    <a:pt x="26670" y="63500"/>
                  </a:moveTo>
                  <a:lnTo>
                    <a:pt x="0" y="63500"/>
                  </a:lnTo>
                  <a:lnTo>
                    <a:pt x="0" y="69849"/>
                  </a:lnTo>
                  <a:lnTo>
                    <a:pt x="26670" y="69849"/>
                  </a:lnTo>
                  <a:lnTo>
                    <a:pt x="26670" y="63500"/>
                  </a:lnTo>
                  <a:close/>
                </a:path>
                <a:path w="26670" h="902970">
                  <a:moveTo>
                    <a:pt x="26670" y="69850"/>
                  </a:moveTo>
                  <a:lnTo>
                    <a:pt x="0" y="69850"/>
                  </a:lnTo>
                  <a:lnTo>
                    <a:pt x="0" y="76199"/>
                  </a:lnTo>
                  <a:lnTo>
                    <a:pt x="26670" y="76199"/>
                  </a:lnTo>
                  <a:lnTo>
                    <a:pt x="26670" y="69850"/>
                  </a:lnTo>
                  <a:close/>
                </a:path>
                <a:path w="26670" h="902970">
                  <a:moveTo>
                    <a:pt x="26670" y="76200"/>
                  </a:moveTo>
                  <a:lnTo>
                    <a:pt x="0" y="76200"/>
                  </a:lnTo>
                  <a:lnTo>
                    <a:pt x="0" y="88899"/>
                  </a:lnTo>
                  <a:lnTo>
                    <a:pt x="26670" y="88899"/>
                  </a:lnTo>
                  <a:lnTo>
                    <a:pt x="26670" y="76200"/>
                  </a:lnTo>
                  <a:close/>
                </a:path>
                <a:path w="26670" h="902970">
                  <a:moveTo>
                    <a:pt x="26670" y="88900"/>
                  </a:moveTo>
                  <a:lnTo>
                    <a:pt x="0" y="88900"/>
                  </a:lnTo>
                  <a:lnTo>
                    <a:pt x="0" y="95249"/>
                  </a:lnTo>
                  <a:lnTo>
                    <a:pt x="26670" y="95249"/>
                  </a:lnTo>
                  <a:lnTo>
                    <a:pt x="26670" y="88900"/>
                  </a:lnTo>
                  <a:close/>
                </a:path>
                <a:path w="26670" h="902970">
                  <a:moveTo>
                    <a:pt x="26670" y="95250"/>
                  </a:moveTo>
                  <a:lnTo>
                    <a:pt x="0" y="95250"/>
                  </a:lnTo>
                  <a:lnTo>
                    <a:pt x="0" y="101599"/>
                  </a:lnTo>
                  <a:lnTo>
                    <a:pt x="26670" y="101599"/>
                  </a:lnTo>
                  <a:lnTo>
                    <a:pt x="26670" y="95250"/>
                  </a:lnTo>
                  <a:close/>
                </a:path>
                <a:path w="26670" h="902970">
                  <a:moveTo>
                    <a:pt x="26670" y="101600"/>
                  </a:moveTo>
                  <a:lnTo>
                    <a:pt x="0" y="101600"/>
                  </a:lnTo>
                  <a:lnTo>
                    <a:pt x="0" y="107949"/>
                  </a:lnTo>
                  <a:lnTo>
                    <a:pt x="26670" y="107949"/>
                  </a:lnTo>
                  <a:lnTo>
                    <a:pt x="26670" y="101600"/>
                  </a:lnTo>
                  <a:close/>
                </a:path>
                <a:path w="26670" h="902970">
                  <a:moveTo>
                    <a:pt x="26670" y="107950"/>
                  </a:moveTo>
                  <a:lnTo>
                    <a:pt x="0" y="107950"/>
                  </a:lnTo>
                  <a:lnTo>
                    <a:pt x="0" y="130809"/>
                  </a:lnTo>
                  <a:lnTo>
                    <a:pt x="26670" y="130809"/>
                  </a:lnTo>
                  <a:lnTo>
                    <a:pt x="26670" y="107950"/>
                  </a:lnTo>
                  <a:close/>
                </a:path>
                <a:path w="26670" h="902970">
                  <a:moveTo>
                    <a:pt x="26670" y="130810"/>
                  </a:moveTo>
                  <a:lnTo>
                    <a:pt x="0" y="130810"/>
                  </a:lnTo>
                  <a:lnTo>
                    <a:pt x="0" y="133349"/>
                  </a:lnTo>
                  <a:lnTo>
                    <a:pt x="26670" y="133349"/>
                  </a:lnTo>
                  <a:lnTo>
                    <a:pt x="26670" y="130810"/>
                  </a:lnTo>
                  <a:close/>
                </a:path>
                <a:path w="26670" h="902970">
                  <a:moveTo>
                    <a:pt x="26670" y="133350"/>
                  </a:moveTo>
                  <a:lnTo>
                    <a:pt x="0" y="133350"/>
                  </a:lnTo>
                  <a:lnTo>
                    <a:pt x="0" y="137159"/>
                  </a:lnTo>
                  <a:lnTo>
                    <a:pt x="26670" y="137159"/>
                  </a:lnTo>
                  <a:lnTo>
                    <a:pt x="26670" y="133350"/>
                  </a:lnTo>
                  <a:close/>
                </a:path>
                <a:path w="26670" h="902970">
                  <a:moveTo>
                    <a:pt x="26670" y="137159"/>
                  </a:moveTo>
                  <a:lnTo>
                    <a:pt x="0" y="137159"/>
                  </a:lnTo>
                  <a:lnTo>
                    <a:pt x="0" y="146049"/>
                  </a:lnTo>
                  <a:lnTo>
                    <a:pt x="26670" y="146049"/>
                  </a:lnTo>
                  <a:lnTo>
                    <a:pt x="26670" y="137159"/>
                  </a:lnTo>
                  <a:close/>
                </a:path>
                <a:path w="26670" h="902970">
                  <a:moveTo>
                    <a:pt x="26670" y="146050"/>
                  </a:moveTo>
                  <a:lnTo>
                    <a:pt x="0" y="146050"/>
                  </a:lnTo>
                  <a:lnTo>
                    <a:pt x="0" y="149859"/>
                  </a:lnTo>
                  <a:lnTo>
                    <a:pt x="26670" y="149859"/>
                  </a:lnTo>
                  <a:lnTo>
                    <a:pt x="26670" y="146050"/>
                  </a:lnTo>
                  <a:close/>
                </a:path>
                <a:path w="26670" h="902970">
                  <a:moveTo>
                    <a:pt x="26670" y="149859"/>
                  </a:moveTo>
                  <a:lnTo>
                    <a:pt x="0" y="149859"/>
                  </a:lnTo>
                  <a:lnTo>
                    <a:pt x="0" y="152399"/>
                  </a:lnTo>
                  <a:lnTo>
                    <a:pt x="26670" y="152399"/>
                  </a:lnTo>
                  <a:lnTo>
                    <a:pt x="26670" y="149859"/>
                  </a:lnTo>
                  <a:close/>
                </a:path>
                <a:path w="26670" h="902970">
                  <a:moveTo>
                    <a:pt x="26670" y="152400"/>
                  </a:moveTo>
                  <a:lnTo>
                    <a:pt x="0" y="152400"/>
                  </a:lnTo>
                  <a:lnTo>
                    <a:pt x="0" y="156209"/>
                  </a:lnTo>
                  <a:lnTo>
                    <a:pt x="26670" y="156209"/>
                  </a:lnTo>
                  <a:lnTo>
                    <a:pt x="26670" y="152400"/>
                  </a:lnTo>
                  <a:close/>
                </a:path>
                <a:path w="26670" h="902970">
                  <a:moveTo>
                    <a:pt x="26670" y="156210"/>
                  </a:moveTo>
                  <a:lnTo>
                    <a:pt x="0" y="156210"/>
                  </a:lnTo>
                  <a:lnTo>
                    <a:pt x="0" y="158749"/>
                  </a:lnTo>
                  <a:lnTo>
                    <a:pt x="26670" y="158749"/>
                  </a:lnTo>
                  <a:lnTo>
                    <a:pt x="26670" y="156210"/>
                  </a:lnTo>
                  <a:close/>
                </a:path>
                <a:path w="26670" h="902970">
                  <a:moveTo>
                    <a:pt x="26670" y="158750"/>
                  </a:moveTo>
                  <a:lnTo>
                    <a:pt x="0" y="158750"/>
                  </a:lnTo>
                  <a:lnTo>
                    <a:pt x="0" y="162559"/>
                  </a:lnTo>
                  <a:lnTo>
                    <a:pt x="26670" y="162559"/>
                  </a:lnTo>
                  <a:lnTo>
                    <a:pt x="26670" y="158750"/>
                  </a:lnTo>
                  <a:close/>
                </a:path>
                <a:path w="26670" h="902970">
                  <a:moveTo>
                    <a:pt x="26670" y="162560"/>
                  </a:moveTo>
                  <a:lnTo>
                    <a:pt x="0" y="162560"/>
                  </a:lnTo>
                  <a:lnTo>
                    <a:pt x="0" y="165099"/>
                  </a:lnTo>
                  <a:lnTo>
                    <a:pt x="26670" y="165099"/>
                  </a:lnTo>
                  <a:lnTo>
                    <a:pt x="26670" y="162560"/>
                  </a:lnTo>
                  <a:close/>
                </a:path>
                <a:path w="26670" h="902970">
                  <a:moveTo>
                    <a:pt x="26670" y="165100"/>
                  </a:moveTo>
                  <a:lnTo>
                    <a:pt x="0" y="165100"/>
                  </a:lnTo>
                  <a:lnTo>
                    <a:pt x="0" y="168909"/>
                  </a:lnTo>
                  <a:lnTo>
                    <a:pt x="26670" y="168909"/>
                  </a:lnTo>
                  <a:lnTo>
                    <a:pt x="26670" y="165100"/>
                  </a:lnTo>
                  <a:close/>
                </a:path>
                <a:path w="26670" h="902970">
                  <a:moveTo>
                    <a:pt x="26670" y="168909"/>
                  </a:moveTo>
                  <a:lnTo>
                    <a:pt x="0" y="168909"/>
                  </a:lnTo>
                  <a:lnTo>
                    <a:pt x="0" y="171449"/>
                  </a:lnTo>
                  <a:lnTo>
                    <a:pt x="26670" y="171449"/>
                  </a:lnTo>
                  <a:lnTo>
                    <a:pt x="26670" y="168909"/>
                  </a:lnTo>
                  <a:close/>
                </a:path>
                <a:path w="26670" h="902970">
                  <a:moveTo>
                    <a:pt x="26670" y="171450"/>
                  </a:moveTo>
                  <a:lnTo>
                    <a:pt x="0" y="171450"/>
                  </a:lnTo>
                  <a:lnTo>
                    <a:pt x="0" y="175259"/>
                  </a:lnTo>
                  <a:lnTo>
                    <a:pt x="26670" y="175259"/>
                  </a:lnTo>
                  <a:lnTo>
                    <a:pt x="26670" y="171450"/>
                  </a:lnTo>
                  <a:close/>
                </a:path>
                <a:path w="26670" h="902970">
                  <a:moveTo>
                    <a:pt x="26670" y="175259"/>
                  </a:moveTo>
                  <a:lnTo>
                    <a:pt x="0" y="175259"/>
                  </a:lnTo>
                  <a:lnTo>
                    <a:pt x="0" y="177799"/>
                  </a:lnTo>
                  <a:lnTo>
                    <a:pt x="26670" y="177799"/>
                  </a:lnTo>
                  <a:lnTo>
                    <a:pt x="26670" y="175259"/>
                  </a:lnTo>
                  <a:close/>
                </a:path>
                <a:path w="26670" h="902970">
                  <a:moveTo>
                    <a:pt x="26670" y="177800"/>
                  </a:moveTo>
                  <a:lnTo>
                    <a:pt x="0" y="177800"/>
                  </a:lnTo>
                  <a:lnTo>
                    <a:pt x="0" y="184149"/>
                  </a:lnTo>
                  <a:lnTo>
                    <a:pt x="26670" y="184149"/>
                  </a:lnTo>
                  <a:lnTo>
                    <a:pt x="26670" y="177800"/>
                  </a:lnTo>
                  <a:close/>
                </a:path>
                <a:path w="26670" h="902970">
                  <a:moveTo>
                    <a:pt x="26670" y="184150"/>
                  </a:moveTo>
                  <a:lnTo>
                    <a:pt x="0" y="184150"/>
                  </a:lnTo>
                  <a:lnTo>
                    <a:pt x="0" y="187959"/>
                  </a:lnTo>
                  <a:lnTo>
                    <a:pt x="26670" y="187959"/>
                  </a:lnTo>
                  <a:lnTo>
                    <a:pt x="26670" y="184150"/>
                  </a:lnTo>
                  <a:close/>
                </a:path>
                <a:path w="26670" h="902970">
                  <a:moveTo>
                    <a:pt x="26670" y="187960"/>
                  </a:moveTo>
                  <a:lnTo>
                    <a:pt x="0" y="187960"/>
                  </a:lnTo>
                  <a:lnTo>
                    <a:pt x="0" y="194309"/>
                  </a:lnTo>
                  <a:lnTo>
                    <a:pt x="26670" y="194309"/>
                  </a:lnTo>
                  <a:lnTo>
                    <a:pt x="26670" y="187960"/>
                  </a:lnTo>
                  <a:close/>
                </a:path>
                <a:path w="26670" h="902970">
                  <a:moveTo>
                    <a:pt x="26670" y="194309"/>
                  </a:moveTo>
                  <a:lnTo>
                    <a:pt x="0" y="194309"/>
                  </a:lnTo>
                  <a:lnTo>
                    <a:pt x="0" y="196849"/>
                  </a:lnTo>
                  <a:lnTo>
                    <a:pt x="26670" y="196849"/>
                  </a:lnTo>
                  <a:lnTo>
                    <a:pt x="26670" y="194309"/>
                  </a:lnTo>
                  <a:close/>
                </a:path>
                <a:path w="26670" h="902970">
                  <a:moveTo>
                    <a:pt x="26670" y="196850"/>
                  </a:moveTo>
                  <a:lnTo>
                    <a:pt x="0" y="196850"/>
                  </a:lnTo>
                  <a:lnTo>
                    <a:pt x="0" y="234949"/>
                  </a:lnTo>
                  <a:lnTo>
                    <a:pt x="26670" y="234949"/>
                  </a:lnTo>
                  <a:lnTo>
                    <a:pt x="26670" y="196850"/>
                  </a:lnTo>
                  <a:close/>
                </a:path>
                <a:path w="26670" h="902970">
                  <a:moveTo>
                    <a:pt x="26670" y="234950"/>
                  </a:moveTo>
                  <a:lnTo>
                    <a:pt x="0" y="234950"/>
                  </a:lnTo>
                  <a:lnTo>
                    <a:pt x="0" y="238759"/>
                  </a:lnTo>
                  <a:lnTo>
                    <a:pt x="26670" y="238759"/>
                  </a:lnTo>
                  <a:lnTo>
                    <a:pt x="26670" y="234950"/>
                  </a:lnTo>
                  <a:close/>
                </a:path>
                <a:path w="26670" h="902970">
                  <a:moveTo>
                    <a:pt x="26670" y="238760"/>
                  </a:moveTo>
                  <a:lnTo>
                    <a:pt x="0" y="238760"/>
                  </a:lnTo>
                  <a:lnTo>
                    <a:pt x="0" y="241299"/>
                  </a:lnTo>
                  <a:lnTo>
                    <a:pt x="26670" y="241299"/>
                  </a:lnTo>
                  <a:lnTo>
                    <a:pt x="26670" y="238760"/>
                  </a:lnTo>
                  <a:close/>
                </a:path>
                <a:path w="26670" h="902970">
                  <a:moveTo>
                    <a:pt x="26670" y="241300"/>
                  </a:moveTo>
                  <a:lnTo>
                    <a:pt x="0" y="241300"/>
                  </a:lnTo>
                  <a:lnTo>
                    <a:pt x="0" y="245109"/>
                  </a:lnTo>
                  <a:lnTo>
                    <a:pt x="26670" y="245109"/>
                  </a:lnTo>
                  <a:lnTo>
                    <a:pt x="26670" y="241300"/>
                  </a:lnTo>
                  <a:close/>
                </a:path>
                <a:path w="26670" h="902970">
                  <a:moveTo>
                    <a:pt x="26670" y="245109"/>
                  </a:moveTo>
                  <a:lnTo>
                    <a:pt x="0" y="245109"/>
                  </a:lnTo>
                  <a:lnTo>
                    <a:pt x="0" y="253999"/>
                  </a:lnTo>
                  <a:lnTo>
                    <a:pt x="26670" y="253999"/>
                  </a:lnTo>
                  <a:lnTo>
                    <a:pt x="26670" y="245109"/>
                  </a:lnTo>
                  <a:close/>
                </a:path>
                <a:path w="26670" h="902970">
                  <a:moveTo>
                    <a:pt x="26670" y="254000"/>
                  </a:moveTo>
                  <a:lnTo>
                    <a:pt x="0" y="254000"/>
                  </a:lnTo>
                  <a:lnTo>
                    <a:pt x="0" y="257809"/>
                  </a:lnTo>
                  <a:lnTo>
                    <a:pt x="26670" y="257809"/>
                  </a:lnTo>
                  <a:lnTo>
                    <a:pt x="26670" y="254000"/>
                  </a:lnTo>
                  <a:close/>
                </a:path>
                <a:path w="26670" h="902970">
                  <a:moveTo>
                    <a:pt x="26670" y="257809"/>
                  </a:moveTo>
                  <a:lnTo>
                    <a:pt x="0" y="257809"/>
                  </a:lnTo>
                  <a:lnTo>
                    <a:pt x="0" y="264159"/>
                  </a:lnTo>
                  <a:lnTo>
                    <a:pt x="26670" y="264159"/>
                  </a:lnTo>
                  <a:lnTo>
                    <a:pt x="26670" y="257809"/>
                  </a:lnTo>
                  <a:close/>
                </a:path>
                <a:path w="26670" h="902970">
                  <a:moveTo>
                    <a:pt x="26670" y="264159"/>
                  </a:moveTo>
                  <a:lnTo>
                    <a:pt x="0" y="264159"/>
                  </a:lnTo>
                  <a:lnTo>
                    <a:pt x="0" y="266699"/>
                  </a:lnTo>
                  <a:lnTo>
                    <a:pt x="26670" y="266699"/>
                  </a:lnTo>
                  <a:lnTo>
                    <a:pt x="26670" y="264159"/>
                  </a:lnTo>
                  <a:close/>
                </a:path>
                <a:path w="26670" h="902970">
                  <a:moveTo>
                    <a:pt x="26670" y="266700"/>
                  </a:moveTo>
                  <a:lnTo>
                    <a:pt x="0" y="266700"/>
                  </a:lnTo>
                  <a:lnTo>
                    <a:pt x="0" y="270509"/>
                  </a:lnTo>
                  <a:lnTo>
                    <a:pt x="26670" y="270509"/>
                  </a:lnTo>
                  <a:lnTo>
                    <a:pt x="26670" y="266700"/>
                  </a:lnTo>
                  <a:close/>
                </a:path>
                <a:path w="26670" h="902970">
                  <a:moveTo>
                    <a:pt x="26670" y="270509"/>
                  </a:moveTo>
                  <a:lnTo>
                    <a:pt x="0" y="270509"/>
                  </a:lnTo>
                  <a:lnTo>
                    <a:pt x="0" y="273049"/>
                  </a:lnTo>
                  <a:lnTo>
                    <a:pt x="26670" y="273049"/>
                  </a:lnTo>
                  <a:lnTo>
                    <a:pt x="26670" y="270509"/>
                  </a:lnTo>
                  <a:close/>
                </a:path>
                <a:path w="26670" h="902970">
                  <a:moveTo>
                    <a:pt x="26670" y="273050"/>
                  </a:moveTo>
                  <a:lnTo>
                    <a:pt x="0" y="273050"/>
                  </a:lnTo>
                  <a:lnTo>
                    <a:pt x="0" y="276859"/>
                  </a:lnTo>
                  <a:lnTo>
                    <a:pt x="26670" y="276859"/>
                  </a:lnTo>
                  <a:lnTo>
                    <a:pt x="26670" y="273050"/>
                  </a:lnTo>
                  <a:close/>
                </a:path>
                <a:path w="26670" h="902970">
                  <a:moveTo>
                    <a:pt x="26670" y="276859"/>
                  </a:moveTo>
                  <a:lnTo>
                    <a:pt x="0" y="276859"/>
                  </a:lnTo>
                  <a:lnTo>
                    <a:pt x="0" y="279399"/>
                  </a:lnTo>
                  <a:lnTo>
                    <a:pt x="26670" y="279399"/>
                  </a:lnTo>
                  <a:lnTo>
                    <a:pt x="26670" y="276859"/>
                  </a:lnTo>
                  <a:close/>
                </a:path>
                <a:path w="26670" h="902970">
                  <a:moveTo>
                    <a:pt x="26670" y="279400"/>
                  </a:moveTo>
                  <a:lnTo>
                    <a:pt x="0" y="279400"/>
                  </a:lnTo>
                  <a:lnTo>
                    <a:pt x="0" y="285749"/>
                  </a:lnTo>
                  <a:lnTo>
                    <a:pt x="26670" y="285749"/>
                  </a:lnTo>
                  <a:lnTo>
                    <a:pt x="26670" y="279400"/>
                  </a:lnTo>
                  <a:close/>
                </a:path>
                <a:path w="26670" h="902970">
                  <a:moveTo>
                    <a:pt x="26670" y="285750"/>
                  </a:moveTo>
                  <a:lnTo>
                    <a:pt x="0" y="285750"/>
                  </a:lnTo>
                  <a:lnTo>
                    <a:pt x="0" y="289559"/>
                  </a:lnTo>
                  <a:lnTo>
                    <a:pt x="26670" y="289559"/>
                  </a:lnTo>
                  <a:lnTo>
                    <a:pt x="26670" y="285750"/>
                  </a:lnTo>
                  <a:close/>
                </a:path>
                <a:path w="26670" h="902970">
                  <a:moveTo>
                    <a:pt x="26670" y="289559"/>
                  </a:moveTo>
                  <a:lnTo>
                    <a:pt x="0" y="289559"/>
                  </a:lnTo>
                  <a:lnTo>
                    <a:pt x="0" y="292099"/>
                  </a:lnTo>
                  <a:lnTo>
                    <a:pt x="26670" y="292099"/>
                  </a:lnTo>
                  <a:lnTo>
                    <a:pt x="26670" y="289559"/>
                  </a:lnTo>
                  <a:close/>
                </a:path>
                <a:path w="26670" h="902970">
                  <a:moveTo>
                    <a:pt x="26670" y="292100"/>
                  </a:moveTo>
                  <a:lnTo>
                    <a:pt x="0" y="292100"/>
                  </a:lnTo>
                  <a:lnTo>
                    <a:pt x="0" y="295909"/>
                  </a:lnTo>
                  <a:lnTo>
                    <a:pt x="26670" y="295909"/>
                  </a:lnTo>
                  <a:lnTo>
                    <a:pt x="26670" y="292100"/>
                  </a:lnTo>
                  <a:close/>
                </a:path>
                <a:path w="26670" h="902970">
                  <a:moveTo>
                    <a:pt x="26670" y="295909"/>
                  </a:moveTo>
                  <a:lnTo>
                    <a:pt x="0" y="295909"/>
                  </a:lnTo>
                  <a:lnTo>
                    <a:pt x="0" y="298449"/>
                  </a:lnTo>
                  <a:lnTo>
                    <a:pt x="26670" y="298449"/>
                  </a:lnTo>
                  <a:lnTo>
                    <a:pt x="26670" y="295909"/>
                  </a:lnTo>
                  <a:close/>
                </a:path>
                <a:path w="26670" h="902970">
                  <a:moveTo>
                    <a:pt x="26670" y="298450"/>
                  </a:moveTo>
                  <a:lnTo>
                    <a:pt x="0" y="298450"/>
                  </a:lnTo>
                  <a:lnTo>
                    <a:pt x="0" y="302259"/>
                  </a:lnTo>
                  <a:lnTo>
                    <a:pt x="26670" y="302259"/>
                  </a:lnTo>
                  <a:lnTo>
                    <a:pt x="26670" y="298450"/>
                  </a:lnTo>
                  <a:close/>
                </a:path>
                <a:path w="26670" h="902970">
                  <a:moveTo>
                    <a:pt x="26670" y="302259"/>
                  </a:moveTo>
                  <a:lnTo>
                    <a:pt x="0" y="302259"/>
                  </a:lnTo>
                  <a:lnTo>
                    <a:pt x="0" y="304799"/>
                  </a:lnTo>
                  <a:lnTo>
                    <a:pt x="26670" y="304799"/>
                  </a:lnTo>
                  <a:lnTo>
                    <a:pt x="26670" y="302259"/>
                  </a:lnTo>
                  <a:close/>
                </a:path>
                <a:path w="26670" h="902970">
                  <a:moveTo>
                    <a:pt x="26670" y="304800"/>
                  </a:moveTo>
                  <a:lnTo>
                    <a:pt x="0" y="304800"/>
                  </a:lnTo>
                  <a:lnTo>
                    <a:pt x="0" y="308609"/>
                  </a:lnTo>
                  <a:lnTo>
                    <a:pt x="26670" y="308609"/>
                  </a:lnTo>
                  <a:lnTo>
                    <a:pt x="26670" y="304800"/>
                  </a:lnTo>
                  <a:close/>
                </a:path>
                <a:path w="26670" h="902970">
                  <a:moveTo>
                    <a:pt x="26670" y="308609"/>
                  </a:moveTo>
                  <a:lnTo>
                    <a:pt x="0" y="308609"/>
                  </a:lnTo>
                  <a:lnTo>
                    <a:pt x="0" y="311149"/>
                  </a:lnTo>
                  <a:lnTo>
                    <a:pt x="26670" y="311149"/>
                  </a:lnTo>
                  <a:lnTo>
                    <a:pt x="26670" y="308609"/>
                  </a:lnTo>
                  <a:close/>
                </a:path>
                <a:path w="26670" h="902970">
                  <a:moveTo>
                    <a:pt x="26670" y="311150"/>
                  </a:moveTo>
                  <a:lnTo>
                    <a:pt x="0" y="311150"/>
                  </a:lnTo>
                  <a:lnTo>
                    <a:pt x="0" y="314959"/>
                  </a:lnTo>
                  <a:lnTo>
                    <a:pt x="26670" y="314959"/>
                  </a:lnTo>
                  <a:lnTo>
                    <a:pt x="26670" y="311150"/>
                  </a:lnTo>
                  <a:close/>
                </a:path>
                <a:path w="26670" h="902970">
                  <a:moveTo>
                    <a:pt x="26670" y="314960"/>
                  </a:moveTo>
                  <a:lnTo>
                    <a:pt x="0" y="314960"/>
                  </a:lnTo>
                  <a:lnTo>
                    <a:pt x="0" y="317499"/>
                  </a:lnTo>
                  <a:lnTo>
                    <a:pt x="26670" y="317499"/>
                  </a:lnTo>
                  <a:lnTo>
                    <a:pt x="26670" y="314960"/>
                  </a:lnTo>
                  <a:close/>
                </a:path>
                <a:path w="26670" h="902970">
                  <a:moveTo>
                    <a:pt x="26670" y="317500"/>
                  </a:moveTo>
                  <a:lnTo>
                    <a:pt x="0" y="317500"/>
                  </a:lnTo>
                  <a:lnTo>
                    <a:pt x="0" y="321309"/>
                  </a:lnTo>
                  <a:lnTo>
                    <a:pt x="26670" y="321309"/>
                  </a:lnTo>
                  <a:lnTo>
                    <a:pt x="26670" y="317500"/>
                  </a:lnTo>
                  <a:close/>
                </a:path>
                <a:path w="26670" h="902970">
                  <a:moveTo>
                    <a:pt x="26670" y="321309"/>
                  </a:moveTo>
                  <a:lnTo>
                    <a:pt x="0" y="321309"/>
                  </a:lnTo>
                  <a:lnTo>
                    <a:pt x="0" y="330199"/>
                  </a:lnTo>
                  <a:lnTo>
                    <a:pt x="26670" y="330199"/>
                  </a:lnTo>
                  <a:lnTo>
                    <a:pt x="26670" y="321309"/>
                  </a:lnTo>
                  <a:close/>
                </a:path>
                <a:path w="26670" h="902970">
                  <a:moveTo>
                    <a:pt x="26670" y="330200"/>
                  </a:moveTo>
                  <a:lnTo>
                    <a:pt x="0" y="330200"/>
                  </a:lnTo>
                  <a:lnTo>
                    <a:pt x="0" y="334009"/>
                  </a:lnTo>
                  <a:lnTo>
                    <a:pt x="26670" y="334009"/>
                  </a:lnTo>
                  <a:lnTo>
                    <a:pt x="26670" y="330200"/>
                  </a:lnTo>
                  <a:close/>
                </a:path>
                <a:path w="26670" h="902970">
                  <a:moveTo>
                    <a:pt x="26670" y="334009"/>
                  </a:moveTo>
                  <a:lnTo>
                    <a:pt x="0" y="334009"/>
                  </a:lnTo>
                  <a:lnTo>
                    <a:pt x="0" y="336549"/>
                  </a:lnTo>
                  <a:lnTo>
                    <a:pt x="26670" y="336549"/>
                  </a:lnTo>
                  <a:lnTo>
                    <a:pt x="26670" y="334009"/>
                  </a:lnTo>
                  <a:close/>
                </a:path>
                <a:path w="26670" h="902970">
                  <a:moveTo>
                    <a:pt x="26670" y="336550"/>
                  </a:moveTo>
                  <a:lnTo>
                    <a:pt x="0" y="336550"/>
                  </a:lnTo>
                  <a:lnTo>
                    <a:pt x="0" y="340359"/>
                  </a:lnTo>
                  <a:lnTo>
                    <a:pt x="26670" y="340359"/>
                  </a:lnTo>
                  <a:lnTo>
                    <a:pt x="26670" y="336550"/>
                  </a:lnTo>
                  <a:close/>
                </a:path>
                <a:path w="26670" h="902970">
                  <a:moveTo>
                    <a:pt x="26670" y="340360"/>
                  </a:moveTo>
                  <a:lnTo>
                    <a:pt x="0" y="340360"/>
                  </a:lnTo>
                  <a:lnTo>
                    <a:pt x="0" y="342899"/>
                  </a:lnTo>
                  <a:lnTo>
                    <a:pt x="26670" y="342899"/>
                  </a:lnTo>
                  <a:lnTo>
                    <a:pt x="26670" y="340360"/>
                  </a:lnTo>
                  <a:close/>
                </a:path>
                <a:path w="26670" h="902970">
                  <a:moveTo>
                    <a:pt x="26670" y="342900"/>
                  </a:moveTo>
                  <a:lnTo>
                    <a:pt x="0" y="342900"/>
                  </a:lnTo>
                  <a:lnTo>
                    <a:pt x="0" y="346709"/>
                  </a:lnTo>
                  <a:lnTo>
                    <a:pt x="26670" y="346709"/>
                  </a:lnTo>
                  <a:lnTo>
                    <a:pt x="26670" y="342900"/>
                  </a:lnTo>
                  <a:close/>
                </a:path>
                <a:path w="26670" h="902970">
                  <a:moveTo>
                    <a:pt x="26670" y="346710"/>
                  </a:moveTo>
                  <a:lnTo>
                    <a:pt x="0" y="346710"/>
                  </a:lnTo>
                  <a:lnTo>
                    <a:pt x="0" y="355599"/>
                  </a:lnTo>
                  <a:lnTo>
                    <a:pt x="26670" y="355599"/>
                  </a:lnTo>
                  <a:lnTo>
                    <a:pt x="26670" y="346710"/>
                  </a:lnTo>
                  <a:close/>
                </a:path>
                <a:path w="26670" h="902970">
                  <a:moveTo>
                    <a:pt x="26670" y="355600"/>
                  </a:moveTo>
                  <a:lnTo>
                    <a:pt x="0" y="355600"/>
                  </a:lnTo>
                  <a:lnTo>
                    <a:pt x="0" y="359409"/>
                  </a:lnTo>
                  <a:lnTo>
                    <a:pt x="26670" y="359409"/>
                  </a:lnTo>
                  <a:lnTo>
                    <a:pt x="26670" y="355600"/>
                  </a:lnTo>
                  <a:close/>
                </a:path>
                <a:path w="26670" h="902970">
                  <a:moveTo>
                    <a:pt x="26670" y="359409"/>
                  </a:moveTo>
                  <a:lnTo>
                    <a:pt x="0" y="359409"/>
                  </a:lnTo>
                  <a:lnTo>
                    <a:pt x="0" y="361949"/>
                  </a:lnTo>
                  <a:lnTo>
                    <a:pt x="26670" y="361949"/>
                  </a:lnTo>
                  <a:lnTo>
                    <a:pt x="26670" y="359409"/>
                  </a:lnTo>
                  <a:close/>
                </a:path>
                <a:path w="26670" h="902970">
                  <a:moveTo>
                    <a:pt x="26670" y="361950"/>
                  </a:moveTo>
                  <a:lnTo>
                    <a:pt x="0" y="361950"/>
                  </a:lnTo>
                  <a:lnTo>
                    <a:pt x="0" y="365759"/>
                  </a:lnTo>
                  <a:lnTo>
                    <a:pt x="26670" y="365759"/>
                  </a:lnTo>
                  <a:lnTo>
                    <a:pt x="26670" y="361950"/>
                  </a:lnTo>
                  <a:close/>
                </a:path>
                <a:path w="26670" h="902970">
                  <a:moveTo>
                    <a:pt x="26670" y="365760"/>
                  </a:moveTo>
                  <a:lnTo>
                    <a:pt x="0" y="365760"/>
                  </a:lnTo>
                  <a:lnTo>
                    <a:pt x="0" y="368299"/>
                  </a:lnTo>
                  <a:lnTo>
                    <a:pt x="26670" y="368299"/>
                  </a:lnTo>
                  <a:lnTo>
                    <a:pt x="26670" y="365760"/>
                  </a:lnTo>
                  <a:close/>
                </a:path>
                <a:path w="26670" h="902970">
                  <a:moveTo>
                    <a:pt x="26670" y="368300"/>
                  </a:moveTo>
                  <a:lnTo>
                    <a:pt x="0" y="368300"/>
                  </a:lnTo>
                  <a:lnTo>
                    <a:pt x="0" y="372109"/>
                  </a:lnTo>
                  <a:lnTo>
                    <a:pt x="26670" y="372109"/>
                  </a:lnTo>
                  <a:lnTo>
                    <a:pt x="26670" y="368300"/>
                  </a:lnTo>
                  <a:close/>
                </a:path>
                <a:path w="26670" h="902970">
                  <a:moveTo>
                    <a:pt x="26670" y="372109"/>
                  </a:moveTo>
                  <a:lnTo>
                    <a:pt x="0" y="372109"/>
                  </a:lnTo>
                  <a:lnTo>
                    <a:pt x="0" y="374649"/>
                  </a:lnTo>
                  <a:lnTo>
                    <a:pt x="26670" y="374649"/>
                  </a:lnTo>
                  <a:lnTo>
                    <a:pt x="26670" y="372109"/>
                  </a:lnTo>
                  <a:close/>
                </a:path>
                <a:path w="26670" h="902970">
                  <a:moveTo>
                    <a:pt x="26670" y="374650"/>
                  </a:moveTo>
                  <a:lnTo>
                    <a:pt x="0" y="374650"/>
                  </a:lnTo>
                  <a:lnTo>
                    <a:pt x="0" y="378459"/>
                  </a:lnTo>
                  <a:lnTo>
                    <a:pt x="26670" y="378459"/>
                  </a:lnTo>
                  <a:lnTo>
                    <a:pt x="26670" y="374650"/>
                  </a:lnTo>
                  <a:close/>
                </a:path>
                <a:path w="26670" h="902970">
                  <a:moveTo>
                    <a:pt x="26670" y="378460"/>
                  </a:moveTo>
                  <a:lnTo>
                    <a:pt x="0" y="378460"/>
                  </a:lnTo>
                  <a:lnTo>
                    <a:pt x="0" y="380999"/>
                  </a:lnTo>
                  <a:lnTo>
                    <a:pt x="26670" y="380999"/>
                  </a:lnTo>
                  <a:lnTo>
                    <a:pt x="26670" y="378460"/>
                  </a:lnTo>
                  <a:close/>
                </a:path>
                <a:path w="26670" h="902970">
                  <a:moveTo>
                    <a:pt x="26670" y="381000"/>
                  </a:moveTo>
                  <a:lnTo>
                    <a:pt x="0" y="381000"/>
                  </a:lnTo>
                  <a:lnTo>
                    <a:pt x="0" y="387349"/>
                  </a:lnTo>
                  <a:lnTo>
                    <a:pt x="26670" y="387349"/>
                  </a:lnTo>
                  <a:lnTo>
                    <a:pt x="26670" y="381000"/>
                  </a:lnTo>
                  <a:close/>
                </a:path>
                <a:path w="26670" h="902970">
                  <a:moveTo>
                    <a:pt x="26670" y="387350"/>
                  </a:moveTo>
                  <a:lnTo>
                    <a:pt x="0" y="387350"/>
                  </a:lnTo>
                  <a:lnTo>
                    <a:pt x="0" y="397509"/>
                  </a:lnTo>
                  <a:lnTo>
                    <a:pt x="26670" y="397509"/>
                  </a:lnTo>
                  <a:lnTo>
                    <a:pt x="26670" y="387350"/>
                  </a:lnTo>
                  <a:close/>
                </a:path>
                <a:path w="26670" h="902970">
                  <a:moveTo>
                    <a:pt x="26670" y="397510"/>
                  </a:moveTo>
                  <a:lnTo>
                    <a:pt x="0" y="397510"/>
                  </a:lnTo>
                  <a:lnTo>
                    <a:pt x="0" y="400049"/>
                  </a:lnTo>
                  <a:lnTo>
                    <a:pt x="26670" y="400049"/>
                  </a:lnTo>
                  <a:lnTo>
                    <a:pt x="26670" y="397510"/>
                  </a:lnTo>
                  <a:close/>
                </a:path>
                <a:path w="26670" h="902970">
                  <a:moveTo>
                    <a:pt x="26670" y="400050"/>
                  </a:moveTo>
                  <a:lnTo>
                    <a:pt x="0" y="400050"/>
                  </a:lnTo>
                  <a:lnTo>
                    <a:pt x="0" y="403859"/>
                  </a:lnTo>
                  <a:lnTo>
                    <a:pt x="26670" y="403859"/>
                  </a:lnTo>
                  <a:lnTo>
                    <a:pt x="26670" y="400050"/>
                  </a:lnTo>
                  <a:close/>
                </a:path>
                <a:path w="26670" h="902970">
                  <a:moveTo>
                    <a:pt x="26670" y="403860"/>
                  </a:moveTo>
                  <a:lnTo>
                    <a:pt x="0" y="403860"/>
                  </a:lnTo>
                  <a:lnTo>
                    <a:pt x="0" y="406399"/>
                  </a:lnTo>
                  <a:lnTo>
                    <a:pt x="26670" y="406399"/>
                  </a:lnTo>
                  <a:lnTo>
                    <a:pt x="26670" y="403860"/>
                  </a:lnTo>
                  <a:close/>
                </a:path>
                <a:path w="26670" h="902970">
                  <a:moveTo>
                    <a:pt x="26670" y="406400"/>
                  </a:moveTo>
                  <a:lnTo>
                    <a:pt x="0" y="406400"/>
                  </a:lnTo>
                  <a:lnTo>
                    <a:pt x="0" y="410209"/>
                  </a:lnTo>
                  <a:lnTo>
                    <a:pt x="26670" y="410209"/>
                  </a:lnTo>
                  <a:lnTo>
                    <a:pt x="26670" y="406400"/>
                  </a:lnTo>
                  <a:close/>
                </a:path>
                <a:path w="26670" h="902970">
                  <a:moveTo>
                    <a:pt x="26670" y="410210"/>
                  </a:moveTo>
                  <a:lnTo>
                    <a:pt x="0" y="410210"/>
                  </a:lnTo>
                  <a:lnTo>
                    <a:pt x="0" y="412749"/>
                  </a:lnTo>
                  <a:lnTo>
                    <a:pt x="26670" y="412749"/>
                  </a:lnTo>
                  <a:lnTo>
                    <a:pt x="26670" y="410210"/>
                  </a:lnTo>
                  <a:close/>
                </a:path>
                <a:path w="26670" h="902970">
                  <a:moveTo>
                    <a:pt x="26670" y="412750"/>
                  </a:moveTo>
                  <a:lnTo>
                    <a:pt x="0" y="412750"/>
                  </a:lnTo>
                  <a:lnTo>
                    <a:pt x="0" y="416559"/>
                  </a:lnTo>
                  <a:lnTo>
                    <a:pt x="26670" y="416559"/>
                  </a:lnTo>
                  <a:lnTo>
                    <a:pt x="26670" y="412750"/>
                  </a:lnTo>
                  <a:close/>
                </a:path>
                <a:path w="26670" h="902970">
                  <a:moveTo>
                    <a:pt x="26670" y="416559"/>
                  </a:moveTo>
                  <a:lnTo>
                    <a:pt x="0" y="416559"/>
                  </a:lnTo>
                  <a:lnTo>
                    <a:pt x="0" y="422909"/>
                  </a:lnTo>
                  <a:lnTo>
                    <a:pt x="26670" y="422909"/>
                  </a:lnTo>
                  <a:lnTo>
                    <a:pt x="26670" y="416559"/>
                  </a:lnTo>
                  <a:close/>
                </a:path>
                <a:path w="26670" h="902970">
                  <a:moveTo>
                    <a:pt x="26670" y="422909"/>
                  </a:moveTo>
                  <a:lnTo>
                    <a:pt x="0" y="422909"/>
                  </a:lnTo>
                  <a:lnTo>
                    <a:pt x="0" y="425449"/>
                  </a:lnTo>
                  <a:lnTo>
                    <a:pt x="26670" y="425449"/>
                  </a:lnTo>
                  <a:lnTo>
                    <a:pt x="26670" y="422909"/>
                  </a:lnTo>
                  <a:close/>
                </a:path>
                <a:path w="26670" h="902970">
                  <a:moveTo>
                    <a:pt x="26670" y="425450"/>
                  </a:moveTo>
                  <a:lnTo>
                    <a:pt x="0" y="425450"/>
                  </a:lnTo>
                  <a:lnTo>
                    <a:pt x="0" y="431799"/>
                  </a:lnTo>
                  <a:lnTo>
                    <a:pt x="26670" y="431799"/>
                  </a:lnTo>
                  <a:lnTo>
                    <a:pt x="26670" y="425450"/>
                  </a:lnTo>
                  <a:close/>
                </a:path>
                <a:path w="26670" h="902970">
                  <a:moveTo>
                    <a:pt x="26670" y="431800"/>
                  </a:moveTo>
                  <a:lnTo>
                    <a:pt x="0" y="431800"/>
                  </a:lnTo>
                  <a:lnTo>
                    <a:pt x="0" y="438149"/>
                  </a:lnTo>
                  <a:lnTo>
                    <a:pt x="26670" y="438149"/>
                  </a:lnTo>
                  <a:lnTo>
                    <a:pt x="26670" y="431800"/>
                  </a:lnTo>
                  <a:close/>
                </a:path>
                <a:path w="26670" h="902970">
                  <a:moveTo>
                    <a:pt x="26670" y="438150"/>
                  </a:moveTo>
                  <a:lnTo>
                    <a:pt x="0" y="438150"/>
                  </a:lnTo>
                  <a:lnTo>
                    <a:pt x="0" y="444499"/>
                  </a:lnTo>
                  <a:lnTo>
                    <a:pt x="26670" y="444499"/>
                  </a:lnTo>
                  <a:lnTo>
                    <a:pt x="26670" y="438150"/>
                  </a:lnTo>
                  <a:close/>
                </a:path>
                <a:path w="26670" h="902970">
                  <a:moveTo>
                    <a:pt x="26670" y="444500"/>
                  </a:moveTo>
                  <a:lnTo>
                    <a:pt x="0" y="444500"/>
                  </a:lnTo>
                  <a:lnTo>
                    <a:pt x="0" y="448309"/>
                  </a:lnTo>
                  <a:lnTo>
                    <a:pt x="26670" y="448309"/>
                  </a:lnTo>
                  <a:lnTo>
                    <a:pt x="26670" y="444500"/>
                  </a:lnTo>
                  <a:close/>
                </a:path>
                <a:path w="26670" h="902970">
                  <a:moveTo>
                    <a:pt x="26670" y="448309"/>
                  </a:moveTo>
                  <a:lnTo>
                    <a:pt x="0" y="448309"/>
                  </a:lnTo>
                  <a:lnTo>
                    <a:pt x="0" y="450849"/>
                  </a:lnTo>
                  <a:lnTo>
                    <a:pt x="26670" y="450849"/>
                  </a:lnTo>
                  <a:lnTo>
                    <a:pt x="26670" y="448309"/>
                  </a:lnTo>
                  <a:close/>
                </a:path>
                <a:path w="26670" h="902970">
                  <a:moveTo>
                    <a:pt x="26670" y="450850"/>
                  </a:moveTo>
                  <a:lnTo>
                    <a:pt x="1270" y="450850"/>
                  </a:lnTo>
                  <a:lnTo>
                    <a:pt x="1270" y="452119"/>
                  </a:lnTo>
                  <a:lnTo>
                    <a:pt x="3810" y="452119"/>
                  </a:lnTo>
                  <a:lnTo>
                    <a:pt x="3810" y="453389"/>
                  </a:lnTo>
                  <a:lnTo>
                    <a:pt x="5080" y="453389"/>
                  </a:lnTo>
                  <a:lnTo>
                    <a:pt x="5080" y="454659"/>
                  </a:lnTo>
                  <a:lnTo>
                    <a:pt x="26670" y="454659"/>
                  </a:lnTo>
                  <a:lnTo>
                    <a:pt x="26670" y="450850"/>
                  </a:lnTo>
                  <a:close/>
                </a:path>
                <a:path w="26670" h="902970">
                  <a:moveTo>
                    <a:pt x="26670" y="454659"/>
                  </a:moveTo>
                  <a:lnTo>
                    <a:pt x="7620" y="454659"/>
                  </a:lnTo>
                  <a:lnTo>
                    <a:pt x="7620" y="455929"/>
                  </a:lnTo>
                  <a:lnTo>
                    <a:pt x="10160" y="455929"/>
                  </a:lnTo>
                  <a:lnTo>
                    <a:pt x="10160" y="457199"/>
                  </a:lnTo>
                  <a:lnTo>
                    <a:pt x="26670" y="457199"/>
                  </a:lnTo>
                  <a:lnTo>
                    <a:pt x="26670" y="454659"/>
                  </a:lnTo>
                  <a:close/>
                </a:path>
                <a:path w="26670" h="902970">
                  <a:moveTo>
                    <a:pt x="26670" y="627379"/>
                  </a:moveTo>
                  <a:lnTo>
                    <a:pt x="0" y="627379"/>
                  </a:lnTo>
                  <a:lnTo>
                    <a:pt x="0" y="633729"/>
                  </a:lnTo>
                  <a:lnTo>
                    <a:pt x="26670" y="633729"/>
                  </a:lnTo>
                  <a:lnTo>
                    <a:pt x="26670" y="627379"/>
                  </a:lnTo>
                  <a:close/>
                </a:path>
                <a:path w="26670" h="902970">
                  <a:moveTo>
                    <a:pt x="26670" y="622299"/>
                  </a:moveTo>
                  <a:lnTo>
                    <a:pt x="0" y="622299"/>
                  </a:lnTo>
                  <a:lnTo>
                    <a:pt x="0" y="626109"/>
                  </a:lnTo>
                  <a:lnTo>
                    <a:pt x="26670" y="626109"/>
                  </a:lnTo>
                  <a:lnTo>
                    <a:pt x="26670" y="622299"/>
                  </a:lnTo>
                  <a:close/>
                </a:path>
                <a:path w="26670" h="902970">
                  <a:moveTo>
                    <a:pt x="26670" y="615949"/>
                  </a:moveTo>
                  <a:lnTo>
                    <a:pt x="0" y="615949"/>
                  </a:lnTo>
                  <a:lnTo>
                    <a:pt x="0" y="621029"/>
                  </a:lnTo>
                  <a:lnTo>
                    <a:pt x="26670" y="621029"/>
                  </a:lnTo>
                  <a:lnTo>
                    <a:pt x="26670" y="615949"/>
                  </a:lnTo>
                  <a:close/>
                </a:path>
                <a:path w="26670" h="902970">
                  <a:moveTo>
                    <a:pt x="26670" y="609599"/>
                  </a:moveTo>
                  <a:lnTo>
                    <a:pt x="0" y="609599"/>
                  </a:lnTo>
                  <a:lnTo>
                    <a:pt x="0" y="614679"/>
                  </a:lnTo>
                  <a:lnTo>
                    <a:pt x="26670" y="614679"/>
                  </a:lnTo>
                  <a:lnTo>
                    <a:pt x="26670" y="609599"/>
                  </a:lnTo>
                  <a:close/>
                </a:path>
                <a:path w="26670" h="902970">
                  <a:moveTo>
                    <a:pt x="26670" y="601979"/>
                  </a:moveTo>
                  <a:lnTo>
                    <a:pt x="0" y="601979"/>
                  </a:lnTo>
                  <a:lnTo>
                    <a:pt x="0" y="608329"/>
                  </a:lnTo>
                  <a:lnTo>
                    <a:pt x="26670" y="608329"/>
                  </a:lnTo>
                  <a:lnTo>
                    <a:pt x="26670" y="601979"/>
                  </a:lnTo>
                  <a:close/>
                </a:path>
                <a:path w="26670" h="902970">
                  <a:moveTo>
                    <a:pt x="26670" y="463549"/>
                  </a:moveTo>
                  <a:lnTo>
                    <a:pt x="25400" y="463549"/>
                  </a:lnTo>
                  <a:lnTo>
                    <a:pt x="25400" y="464819"/>
                  </a:lnTo>
                  <a:lnTo>
                    <a:pt x="26670" y="464819"/>
                  </a:lnTo>
                  <a:lnTo>
                    <a:pt x="26670" y="463549"/>
                  </a:lnTo>
                  <a:close/>
                </a:path>
                <a:path w="26670" h="902970">
                  <a:moveTo>
                    <a:pt x="22860" y="462279"/>
                  </a:moveTo>
                  <a:lnTo>
                    <a:pt x="20320" y="462279"/>
                  </a:lnTo>
                  <a:lnTo>
                    <a:pt x="20320" y="463549"/>
                  </a:lnTo>
                  <a:lnTo>
                    <a:pt x="22860" y="463549"/>
                  </a:lnTo>
                  <a:lnTo>
                    <a:pt x="22860" y="462279"/>
                  </a:lnTo>
                  <a:close/>
                </a:path>
                <a:path w="26670" h="902970">
                  <a:moveTo>
                    <a:pt x="26670" y="458469"/>
                  </a:moveTo>
                  <a:lnTo>
                    <a:pt x="12700" y="458469"/>
                  </a:lnTo>
                  <a:lnTo>
                    <a:pt x="12700" y="459739"/>
                  </a:lnTo>
                  <a:lnTo>
                    <a:pt x="15240" y="459739"/>
                  </a:lnTo>
                  <a:lnTo>
                    <a:pt x="15240" y="461009"/>
                  </a:lnTo>
                  <a:lnTo>
                    <a:pt x="17780" y="461009"/>
                  </a:lnTo>
                  <a:lnTo>
                    <a:pt x="17780" y="462279"/>
                  </a:lnTo>
                  <a:lnTo>
                    <a:pt x="26670" y="462279"/>
                  </a:lnTo>
                  <a:lnTo>
                    <a:pt x="26670" y="458469"/>
                  </a:lnTo>
                  <a:close/>
                </a:path>
                <a:path w="26670" h="902970">
                  <a:moveTo>
                    <a:pt x="26670" y="900429"/>
                  </a:moveTo>
                  <a:lnTo>
                    <a:pt x="24130" y="900429"/>
                  </a:lnTo>
                  <a:lnTo>
                    <a:pt x="24130" y="902969"/>
                  </a:lnTo>
                  <a:lnTo>
                    <a:pt x="26670" y="902969"/>
                  </a:lnTo>
                  <a:lnTo>
                    <a:pt x="26670" y="900429"/>
                  </a:lnTo>
                  <a:close/>
                </a:path>
                <a:path w="26670" h="902970">
                  <a:moveTo>
                    <a:pt x="21590" y="899159"/>
                  </a:moveTo>
                  <a:lnTo>
                    <a:pt x="17780" y="899159"/>
                  </a:lnTo>
                  <a:lnTo>
                    <a:pt x="17780" y="900429"/>
                  </a:lnTo>
                  <a:lnTo>
                    <a:pt x="21590" y="900429"/>
                  </a:lnTo>
                  <a:lnTo>
                    <a:pt x="21590" y="899159"/>
                  </a:lnTo>
                  <a:close/>
                </a:path>
                <a:path w="26670" h="902970">
                  <a:moveTo>
                    <a:pt x="26670" y="896619"/>
                  </a:moveTo>
                  <a:lnTo>
                    <a:pt x="16510" y="896619"/>
                  </a:lnTo>
                  <a:lnTo>
                    <a:pt x="16510" y="899159"/>
                  </a:lnTo>
                  <a:lnTo>
                    <a:pt x="26670" y="899159"/>
                  </a:lnTo>
                  <a:lnTo>
                    <a:pt x="26670" y="896619"/>
                  </a:lnTo>
                  <a:close/>
                </a:path>
                <a:path w="26670" h="902970">
                  <a:moveTo>
                    <a:pt x="26670" y="894079"/>
                  </a:moveTo>
                  <a:lnTo>
                    <a:pt x="11430" y="894079"/>
                  </a:lnTo>
                  <a:lnTo>
                    <a:pt x="11430" y="896619"/>
                  </a:lnTo>
                  <a:lnTo>
                    <a:pt x="13970" y="896619"/>
                  </a:lnTo>
                  <a:lnTo>
                    <a:pt x="13970" y="895349"/>
                  </a:lnTo>
                  <a:lnTo>
                    <a:pt x="26670" y="895349"/>
                  </a:lnTo>
                  <a:lnTo>
                    <a:pt x="26670" y="894079"/>
                  </a:lnTo>
                  <a:close/>
                </a:path>
                <a:path w="26670" h="902970">
                  <a:moveTo>
                    <a:pt x="8890" y="892809"/>
                  </a:moveTo>
                  <a:lnTo>
                    <a:pt x="6350" y="892809"/>
                  </a:lnTo>
                  <a:lnTo>
                    <a:pt x="6350" y="894079"/>
                  </a:lnTo>
                  <a:lnTo>
                    <a:pt x="8890" y="894079"/>
                  </a:lnTo>
                  <a:lnTo>
                    <a:pt x="8890" y="892809"/>
                  </a:lnTo>
                  <a:close/>
                </a:path>
                <a:path w="26670" h="902970">
                  <a:moveTo>
                    <a:pt x="26670" y="890269"/>
                  </a:moveTo>
                  <a:lnTo>
                    <a:pt x="3810" y="890269"/>
                  </a:lnTo>
                  <a:lnTo>
                    <a:pt x="3810" y="892809"/>
                  </a:lnTo>
                  <a:lnTo>
                    <a:pt x="26670" y="892809"/>
                  </a:lnTo>
                  <a:lnTo>
                    <a:pt x="26670" y="890269"/>
                  </a:lnTo>
                  <a:close/>
                </a:path>
                <a:path w="26670" h="902970">
                  <a:moveTo>
                    <a:pt x="26670" y="887729"/>
                  </a:moveTo>
                  <a:lnTo>
                    <a:pt x="0" y="887729"/>
                  </a:lnTo>
                  <a:lnTo>
                    <a:pt x="0" y="888999"/>
                  </a:lnTo>
                  <a:lnTo>
                    <a:pt x="26670" y="888999"/>
                  </a:lnTo>
                  <a:lnTo>
                    <a:pt x="26670" y="887729"/>
                  </a:lnTo>
                  <a:close/>
                </a:path>
                <a:path w="26670" h="902970">
                  <a:moveTo>
                    <a:pt x="26670" y="883919"/>
                  </a:moveTo>
                  <a:lnTo>
                    <a:pt x="0" y="883919"/>
                  </a:lnTo>
                  <a:lnTo>
                    <a:pt x="0" y="886459"/>
                  </a:lnTo>
                  <a:lnTo>
                    <a:pt x="26670" y="886459"/>
                  </a:lnTo>
                  <a:lnTo>
                    <a:pt x="26670" y="883919"/>
                  </a:lnTo>
                  <a:close/>
                </a:path>
                <a:path w="26670" h="902970">
                  <a:moveTo>
                    <a:pt x="26670" y="881379"/>
                  </a:moveTo>
                  <a:lnTo>
                    <a:pt x="0" y="881379"/>
                  </a:lnTo>
                  <a:lnTo>
                    <a:pt x="0" y="882649"/>
                  </a:lnTo>
                  <a:lnTo>
                    <a:pt x="26670" y="882649"/>
                  </a:lnTo>
                  <a:lnTo>
                    <a:pt x="26670" y="881379"/>
                  </a:lnTo>
                  <a:close/>
                </a:path>
                <a:path w="26670" h="902970">
                  <a:moveTo>
                    <a:pt x="26670" y="877569"/>
                  </a:moveTo>
                  <a:lnTo>
                    <a:pt x="0" y="877569"/>
                  </a:lnTo>
                  <a:lnTo>
                    <a:pt x="0" y="880109"/>
                  </a:lnTo>
                  <a:lnTo>
                    <a:pt x="26670" y="880109"/>
                  </a:lnTo>
                  <a:lnTo>
                    <a:pt x="26670" y="877569"/>
                  </a:lnTo>
                  <a:close/>
                </a:path>
                <a:path w="26670" h="902970">
                  <a:moveTo>
                    <a:pt x="26670" y="875029"/>
                  </a:moveTo>
                  <a:lnTo>
                    <a:pt x="0" y="875029"/>
                  </a:lnTo>
                  <a:lnTo>
                    <a:pt x="0" y="876299"/>
                  </a:lnTo>
                  <a:lnTo>
                    <a:pt x="26670" y="876299"/>
                  </a:lnTo>
                  <a:lnTo>
                    <a:pt x="26670" y="875029"/>
                  </a:lnTo>
                  <a:close/>
                </a:path>
                <a:path w="26670" h="902970">
                  <a:moveTo>
                    <a:pt x="26670" y="871219"/>
                  </a:moveTo>
                  <a:lnTo>
                    <a:pt x="0" y="871219"/>
                  </a:lnTo>
                  <a:lnTo>
                    <a:pt x="0" y="873759"/>
                  </a:lnTo>
                  <a:lnTo>
                    <a:pt x="26670" y="873759"/>
                  </a:lnTo>
                  <a:lnTo>
                    <a:pt x="26670" y="871219"/>
                  </a:lnTo>
                  <a:close/>
                </a:path>
                <a:path w="26670" h="902970">
                  <a:moveTo>
                    <a:pt x="26670" y="868679"/>
                  </a:moveTo>
                  <a:lnTo>
                    <a:pt x="0" y="868679"/>
                  </a:lnTo>
                  <a:lnTo>
                    <a:pt x="0" y="869949"/>
                  </a:lnTo>
                  <a:lnTo>
                    <a:pt x="26670" y="869949"/>
                  </a:lnTo>
                  <a:lnTo>
                    <a:pt x="26670" y="868679"/>
                  </a:lnTo>
                  <a:close/>
                </a:path>
                <a:path w="26670" h="902970">
                  <a:moveTo>
                    <a:pt x="26670" y="863599"/>
                  </a:moveTo>
                  <a:lnTo>
                    <a:pt x="0" y="863599"/>
                  </a:lnTo>
                  <a:lnTo>
                    <a:pt x="0" y="867409"/>
                  </a:lnTo>
                  <a:lnTo>
                    <a:pt x="26670" y="867409"/>
                  </a:lnTo>
                  <a:lnTo>
                    <a:pt x="26670" y="863599"/>
                  </a:lnTo>
                  <a:close/>
                </a:path>
                <a:path w="26670" h="902970">
                  <a:moveTo>
                    <a:pt x="26670" y="857249"/>
                  </a:moveTo>
                  <a:lnTo>
                    <a:pt x="0" y="857249"/>
                  </a:lnTo>
                  <a:lnTo>
                    <a:pt x="0" y="862329"/>
                  </a:lnTo>
                  <a:lnTo>
                    <a:pt x="26670" y="862329"/>
                  </a:lnTo>
                  <a:lnTo>
                    <a:pt x="26670" y="857249"/>
                  </a:lnTo>
                  <a:close/>
                </a:path>
                <a:path w="26670" h="902970">
                  <a:moveTo>
                    <a:pt x="26670" y="850899"/>
                  </a:moveTo>
                  <a:lnTo>
                    <a:pt x="0" y="850899"/>
                  </a:lnTo>
                  <a:lnTo>
                    <a:pt x="0" y="855979"/>
                  </a:lnTo>
                  <a:lnTo>
                    <a:pt x="26670" y="855979"/>
                  </a:lnTo>
                  <a:lnTo>
                    <a:pt x="26670" y="850899"/>
                  </a:lnTo>
                  <a:close/>
                </a:path>
                <a:path w="26670" h="902970">
                  <a:moveTo>
                    <a:pt x="26670" y="844550"/>
                  </a:moveTo>
                  <a:lnTo>
                    <a:pt x="0" y="844550"/>
                  </a:lnTo>
                  <a:lnTo>
                    <a:pt x="0" y="849629"/>
                  </a:lnTo>
                  <a:lnTo>
                    <a:pt x="26670" y="849629"/>
                  </a:lnTo>
                  <a:lnTo>
                    <a:pt x="26670" y="844550"/>
                  </a:lnTo>
                  <a:close/>
                </a:path>
                <a:path w="26670" h="902970">
                  <a:moveTo>
                    <a:pt x="26670" y="838199"/>
                  </a:moveTo>
                  <a:lnTo>
                    <a:pt x="0" y="838199"/>
                  </a:lnTo>
                  <a:lnTo>
                    <a:pt x="0" y="843280"/>
                  </a:lnTo>
                  <a:lnTo>
                    <a:pt x="26670" y="843280"/>
                  </a:lnTo>
                  <a:lnTo>
                    <a:pt x="26670" y="838199"/>
                  </a:lnTo>
                  <a:close/>
                </a:path>
                <a:path w="26670" h="902970">
                  <a:moveTo>
                    <a:pt x="26670" y="831849"/>
                  </a:moveTo>
                  <a:lnTo>
                    <a:pt x="0" y="831849"/>
                  </a:lnTo>
                  <a:lnTo>
                    <a:pt x="0" y="836929"/>
                  </a:lnTo>
                  <a:lnTo>
                    <a:pt x="26670" y="836929"/>
                  </a:lnTo>
                  <a:lnTo>
                    <a:pt x="26670" y="831849"/>
                  </a:lnTo>
                  <a:close/>
                </a:path>
                <a:path w="26670" h="902970">
                  <a:moveTo>
                    <a:pt x="26670" y="825500"/>
                  </a:moveTo>
                  <a:lnTo>
                    <a:pt x="0" y="825500"/>
                  </a:lnTo>
                  <a:lnTo>
                    <a:pt x="0" y="830579"/>
                  </a:lnTo>
                  <a:lnTo>
                    <a:pt x="26670" y="830579"/>
                  </a:lnTo>
                  <a:lnTo>
                    <a:pt x="26670" y="825500"/>
                  </a:lnTo>
                  <a:close/>
                </a:path>
                <a:path w="26670" h="902970">
                  <a:moveTo>
                    <a:pt x="26670" y="819149"/>
                  </a:moveTo>
                  <a:lnTo>
                    <a:pt x="0" y="819149"/>
                  </a:lnTo>
                  <a:lnTo>
                    <a:pt x="0" y="824229"/>
                  </a:lnTo>
                  <a:lnTo>
                    <a:pt x="26670" y="824229"/>
                  </a:lnTo>
                  <a:lnTo>
                    <a:pt x="26670" y="819149"/>
                  </a:lnTo>
                  <a:close/>
                </a:path>
                <a:path w="26670" h="902970">
                  <a:moveTo>
                    <a:pt x="26670" y="812800"/>
                  </a:moveTo>
                  <a:lnTo>
                    <a:pt x="0" y="812800"/>
                  </a:lnTo>
                  <a:lnTo>
                    <a:pt x="0" y="817879"/>
                  </a:lnTo>
                  <a:lnTo>
                    <a:pt x="26670" y="817879"/>
                  </a:lnTo>
                  <a:lnTo>
                    <a:pt x="26670" y="812800"/>
                  </a:lnTo>
                  <a:close/>
                </a:path>
                <a:path w="26670" h="902970">
                  <a:moveTo>
                    <a:pt x="26670" y="806449"/>
                  </a:moveTo>
                  <a:lnTo>
                    <a:pt x="0" y="806449"/>
                  </a:lnTo>
                  <a:lnTo>
                    <a:pt x="0" y="811529"/>
                  </a:lnTo>
                  <a:lnTo>
                    <a:pt x="26670" y="811529"/>
                  </a:lnTo>
                  <a:lnTo>
                    <a:pt x="26670" y="806449"/>
                  </a:lnTo>
                  <a:close/>
                </a:path>
                <a:path w="26670" h="902970">
                  <a:moveTo>
                    <a:pt x="26670" y="800099"/>
                  </a:moveTo>
                  <a:lnTo>
                    <a:pt x="0" y="800099"/>
                  </a:lnTo>
                  <a:lnTo>
                    <a:pt x="0" y="805179"/>
                  </a:lnTo>
                  <a:lnTo>
                    <a:pt x="26670" y="805179"/>
                  </a:lnTo>
                  <a:lnTo>
                    <a:pt x="26670" y="800099"/>
                  </a:lnTo>
                  <a:close/>
                </a:path>
                <a:path w="26670" h="902970">
                  <a:moveTo>
                    <a:pt x="26670" y="793749"/>
                  </a:moveTo>
                  <a:lnTo>
                    <a:pt x="0" y="793749"/>
                  </a:lnTo>
                  <a:lnTo>
                    <a:pt x="0" y="798829"/>
                  </a:lnTo>
                  <a:lnTo>
                    <a:pt x="26670" y="798829"/>
                  </a:lnTo>
                  <a:lnTo>
                    <a:pt x="26670" y="793749"/>
                  </a:lnTo>
                  <a:close/>
                </a:path>
                <a:path w="26670" h="902970">
                  <a:moveTo>
                    <a:pt x="26670" y="787399"/>
                  </a:moveTo>
                  <a:lnTo>
                    <a:pt x="0" y="787399"/>
                  </a:lnTo>
                  <a:lnTo>
                    <a:pt x="0" y="792479"/>
                  </a:lnTo>
                  <a:lnTo>
                    <a:pt x="26670" y="792479"/>
                  </a:lnTo>
                  <a:lnTo>
                    <a:pt x="26670" y="787399"/>
                  </a:lnTo>
                  <a:close/>
                </a:path>
                <a:path w="26670" h="902970">
                  <a:moveTo>
                    <a:pt x="26670" y="781049"/>
                  </a:moveTo>
                  <a:lnTo>
                    <a:pt x="0" y="781049"/>
                  </a:lnTo>
                  <a:lnTo>
                    <a:pt x="0" y="786129"/>
                  </a:lnTo>
                  <a:lnTo>
                    <a:pt x="26670" y="786129"/>
                  </a:lnTo>
                  <a:lnTo>
                    <a:pt x="26670" y="781049"/>
                  </a:lnTo>
                  <a:close/>
                </a:path>
                <a:path w="26670" h="902970">
                  <a:moveTo>
                    <a:pt x="26670" y="774699"/>
                  </a:moveTo>
                  <a:lnTo>
                    <a:pt x="0" y="774699"/>
                  </a:lnTo>
                  <a:lnTo>
                    <a:pt x="0" y="779779"/>
                  </a:lnTo>
                  <a:lnTo>
                    <a:pt x="26670" y="779779"/>
                  </a:lnTo>
                  <a:lnTo>
                    <a:pt x="26670" y="774699"/>
                  </a:lnTo>
                  <a:close/>
                </a:path>
                <a:path w="26670" h="902970">
                  <a:moveTo>
                    <a:pt x="26670" y="768349"/>
                  </a:moveTo>
                  <a:lnTo>
                    <a:pt x="0" y="768349"/>
                  </a:lnTo>
                  <a:lnTo>
                    <a:pt x="0" y="773429"/>
                  </a:lnTo>
                  <a:lnTo>
                    <a:pt x="26670" y="773429"/>
                  </a:lnTo>
                  <a:lnTo>
                    <a:pt x="26670" y="768349"/>
                  </a:lnTo>
                  <a:close/>
                </a:path>
                <a:path w="26670" h="902970">
                  <a:moveTo>
                    <a:pt x="26670" y="761999"/>
                  </a:moveTo>
                  <a:lnTo>
                    <a:pt x="0" y="761999"/>
                  </a:lnTo>
                  <a:lnTo>
                    <a:pt x="0" y="767079"/>
                  </a:lnTo>
                  <a:lnTo>
                    <a:pt x="26670" y="767079"/>
                  </a:lnTo>
                  <a:lnTo>
                    <a:pt x="26670" y="761999"/>
                  </a:lnTo>
                  <a:close/>
                </a:path>
                <a:path w="26670" h="902970">
                  <a:moveTo>
                    <a:pt x="26670" y="755649"/>
                  </a:moveTo>
                  <a:lnTo>
                    <a:pt x="0" y="755649"/>
                  </a:lnTo>
                  <a:lnTo>
                    <a:pt x="0" y="760729"/>
                  </a:lnTo>
                  <a:lnTo>
                    <a:pt x="26670" y="760729"/>
                  </a:lnTo>
                  <a:lnTo>
                    <a:pt x="26670" y="755649"/>
                  </a:lnTo>
                  <a:close/>
                </a:path>
                <a:path w="26670" h="902970">
                  <a:moveTo>
                    <a:pt x="26670" y="749299"/>
                  </a:moveTo>
                  <a:lnTo>
                    <a:pt x="0" y="749299"/>
                  </a:lnTo>
                  <a:lnTo>
                    <a:pt x="0" y="754379"/>
                  </a:lnTo>
                  <a:lnTo>
                    <a:pt x="26670" y="754379"/>
                  </a:lnTo>
                  <a:lnTo>
                    <a:pt x="26670" y="749299"/>
                  </a:lnTo>
                  <a:close/>
                </a:path>
                <a:path w="26670" h="902970">
                  <a:moveTo>
                    <a:pt x="26670" y="742949"/>
                  </a:moveTo>
                  <a:lnTo>
                    <a:pt x="0" y="742949"/>
                  </a:lnTo>
                  <a:lnTo>
                    <a:pt x="0" y="748029"/>
                  </a:lnTo>
                  <a:lnTo>
                    <a:pt x="26670" y="748029"/>
                  </a:lnTo>
                  <a:lnTo>
                    <a:pt x="26670" y="742949"/>
                  </a:lnTo>
                  <a:close/>
                </a:path>
                <a:path w="26670" h="902970">
                  <a:moveTo>
                    <a:pt x="26670" y="736599"/>
                  </a:moveTo>
                  <a:lnTo>
                    <a:pt x="0" y="736599"/>
                  </a:lnTo>
                  <a:lnTo>
                    <a:pt x="0" y="741679"/>
                  </a:lnTo>
                  <a:lnTo>
                    <a:pt x="26670" y="741679"/>
                  </a:lnTo>
                  <a:lnTo>
                    <a:pt x="26670" y="736599"/>
                  </a:lnTo>
                  <a:close/>
                </a:path>
                <a:path w="26670" h="902970">
                  <a:moveTo>
                    <a:pt x="26670" y="730249"/>
                  </a:moveTo>
                  <a:lnTo>
                    <a:pt x="0" y="730249"/>
                  </a:lnTo>
                  <a:lnTo>
                    <a:pt x="0" y="735329"/>
                  </a:lnTo>
                  <a:lnTo>
                    <a:pt x="26670" y="735329"/>
                  </a:lnTo>
                  <a:lnTo>
                    <a:pt x="26670" y="730249"/>
                  </a:lnTo>
                  <a:close/>
                </a:path>
                <a:path w="26670" h="902970">
                  <a:moveTo>
                    <a:pt x="26670" y="723899"/>
                  </a:moveTo>
                  <a:lnTo>
                    <a:pt x="0" y="723899"/>
                  </a:lnTo>
                  <a:lnTo>
                    <a:pt x="0" y="728979"/>
                  </a:lnTo>
                  <a:lnTo>
                    <a:pt x="26670" y="728979"/>
                  </a:lnTo>
                  <a:lnTo>
                    <a:pt x="26670" y="723899"/>
                  </a:lnTo>
                  <a:close/>
                </a:path>
                <a:path w="26670" h="902970">
                  <a:moveTo>
                    <a:pt x="26670" y="717549"/>
                  </a:moveTo>
                  <a:lnTo>
                    <a:pt x="0" y="717549"/>
                  </a:lnTo>
                  <a:lnTo>
                    <a:pt x="0" y="722629"/>
                  </a:lnTo>
                  <a:lnTo>
                    <a:pt x="26670" y="722629"/>
                  </a:lnTo>
                  <a:lnTo>
                    <a:pt x="26670" y="717549"/>
                  </a:lnTo>
                  <a:close/>
                </a:path>
                <a:path w="26670" h="902970">
                  <a:moveTo>
                    <a:pt x="26670" y="711199"/>
                  </a:moveTo>
                  <a:lnTo>
                    <a:pt x="0" y="711199"/>
                  </a:lnTo>
                  <a:lnTo>
                    <a:pt x="0" y="716279"/>
                  </a:lnTo>
                  <a:lnTo>
                    <a:pt x="26670" y="716279"/>
                  </a:lnTo>
                  <a:lnTo>
                    <a:pt x="26670" y="711199"/>
                  </a:lnTo>
                  <a:close/>
                </a:path>
                <a:path w="26670" h="902970">
                  <a:moveTo>
                    <a:pt x="26670" y="704849"/>
                  </a:moveTo>
                  <a:lnTo>
                    <a:pt x="0" y="704849"/>
                  </a:lnTo>
                  <a:lnTo>
                    <a:pt x="0" y="709929"/>
                  </a:lnTo>
                  <a:lnTo>
                    <a:pt x="26670" y="709929"/>
                  </a:lnTo>
                  <a:lnTo>
                    <a:pt x="26670" y="704849"/>
                  </a:lnTo>
                  <a:close/>
                </a:path>
                <a:path w="26670" h="902970">
                  <a:moveTo>
                    <a:pt x="26670" y="698499"/>
                  </a:moveTo>
                  <a:lnTo>
                    <a:pt x="0" y="698499"/>
                  </a:lnTo>
                  <a:lnTo>
                    <a:pt x="0" y="703579"/>
                  </a:lnTo>
                  <a:lnTo>
                    <a:pt x="26670" y="703579"/>
                  </a:lnTo>
                  <a:lnTo>
                    <a:pt x="26670" y="698499"/>
                  </a:lnTo>
                  <a:close/>
                </a:path>
                <a:path w="26670" h="902970">
                  <a:moveTo>
                    <a:pt x="26670" y="692149"/>
                  </a:moveTo>
                  <a:lnTo>
                    <a:pt x="0" y="692149"/>
                  </a:lnTo>
                  <a:lnTo>
                    <a:pt x="0" y="697229"/>
                  </a:lnTo>
                  <a:lnTo>
                    <a:pt x="26670" y="697229"/>
                  </a:lnTo>
                  <a:lnTo>
                    <a:pt x="26670" y="692149"/>
                  </a:lnTo>
                  <a:close/>
                </a:path>
                <a:path w="26670" h="902970">
                  <a:moveTo>
                    <a:pt x="26670" y="684529"/>
                  </a:moveTo>
                  <a:lnTo>
                    <a:pt x="0" y="684529"/>
                  </a:lnTo>
                  <a:lnTo>
                    <a:pt x="0" y="690879"/>
                  </a:lnTo>
                  <a:lnTo>
                    <a:pt x="26670" y="690879"/>
                  </a:lnTo>
                  <a:lnTo>
                    <a:pt x="26670" y="684529"/>
                  </a:lnTo>
                  <a:close/>
                </a:path>
                <a:path w="26670" h="902970">
                  <a:moveTo>
                    <a:pt x="26670" y="679449"/>
                  </a:moveTo>
                  <a:lnTo>
                    <a:pt x="0" y="679449"/>
                  </a:lnTo>
                  <a:lnTo>
                    <a:pt x="0" y="683259"/>
                  </a:lnTo>
                  <a:lnTo>
                    <a:pt x="26670" y="683259"/>
                  </a:lnTo>
                  <a:lnTo>
                    <a:pt x="26670" y="679449"/>
                  </a:lnTo>
                  <a:close/>
                </a:path>
                <a:path w="26670" h="902970">
                  <a:moveTo>
                    <a:pt x="26670" y="671829"/>
                  </a:moveTo>
                  <a:lnTo>
                    <a:pt x="0" y="671829"/>
                  </a:lnTo>
                  <a:lnTo>
                    <a:pt x="0" y="678179"/>
                  </a:lnTo>
                  <a:lnTo>
                    <a:pt x="26670" y="678179"/>
                  </a:lnTo>
                  <a:lnTo>
                    <a:pt x="26670" y="671829"/>
                  </a:lnTo>
                  <a:close/>
                </a:path>
                <a:path w="26670" h="902970">
                  <a:moveTo>
                    <a:pt x="26670" y="666749"/>
                  </a:moveTo>
                  <a:lnTo>
                    <a:pt x="0" y="666749"/>
                  </a:lnTo>
                  <a:lnTo>
                    <a:pt x="0" y="670559"/>
                  </a:lnTo>
                  <a:lnTo>
                    <a:pt x="26670" y="670559"/>
                  </a:lnTo>
                  <a:lnTo>
                    <a:pt x="26670" y="666749"/>
                  </a:lnTo>
                  <a:close/>
                </a:path>
                <a:path w="26670" h="902970">
                  <a:moveTo>
                    <a:pt x="26670" y="647699"/>
                  </a:moveTo>
                  <a:lnTo>
                    <a:pt x="0" y="647699"/>
                  </a:lnTo>
                  <a:lnTo>
                    <a:pt x="0" y="665479"/>
                  </a:lnTo>
                  <a:lnTo>
                    <a:pt x="26670" y="665479"/>
                  </a:lnTo>
                  <a:lnTo>
                    <a:pt x="26670" y="647699"/>
                  </a:lnTo>
                  <a:close/>
                </a:path>
                <a:path w="26670" h="902970">
                  <a:moveTo>
                    <a:pt x="26670" y="641349"/>
                  </a:moveTo>
                  <a:lnTo>
                    <a:pt x="0" y="641349"/>
                  </a:lnTo>
                  <a:lnTo>
                    <a:pt x="0" y="646429"/>
                  </a:lnTo>
                  <a:lnTo>
                    <a:pt x="26670" y="646429"/>
                  </a:lnTo>
                  <a:lnTo>
                    <a:pt x="26670" y="641349"/>
                  </a:lnTo>
                  <a:close/>
                </a:path>
                <a:path w="26670" h="902970">
                  <a:moveTo>
                    <a:pt x="26670" y="636269"/>
                  </a:moveTo>
                  <a:lnTo>
                    <a:pt x="0" y="636269"/>
                  </a:lnTo>
                  <a:lnTo>
                    <a:pt x="0" y="640079"/>
                  </a:lnTo>
                  <a:lnTo>
                    <a:pt x="26670" y="640079"/>
                  </a:lnTo>
                  <a:lnTo>
                    <a:pt x="26670" y="636269"/>
                  </a:lnTo>
                  <a:close/>
                </a:path>
              </a:pathLst>
            </a:custGeom>
            <a:solidFill>
              <a:srgbClr val="1B1B1B"/>
            </a:solidFill>
          </p:spPr>
          <p:txBody>
            <a:bodyPr bIns="0" lIns="0" rIns="0" rtlCol="0" tIns="0" wrap="square"/>
            <a:p/>
          </p:txBody>
        </p:sp>
        <p:sp>
          <p:nvSpPr>
            <p:cNvPr id="1049018" name="object 297"/>
            <p:cNvSpPr/>
            <p:nvPr/>
          </p:nvSpPr>
          <p:spPr>
            <a:xfrm>
              <a:off x="599439" y="5601969"/>
              <a:ext cx="26670" cy="873760"/>
            </a:xfrm>
            <a:custGeom>
              <a:avLst/>
              <a:ahLst/>
              <a:rect l="l" t="t" r="r" b="b"/>
              <a:pathLst>
                <a:path w="26670" h="873760">
                  <a:moveTo>
                    <a:pt x="26669" y="0"/>
                  </a:moveTo>
                  <a:lnTo>
                    <a:pt x="24129" y="0"/>
                  </a:lnTo>
                  <a:lnTo>
                    <a:pt x="24129" y="1269"/>
                  </a:lnTo>
                  <a:lnTo>
                    <a:pt x="22859" y="1269"/>
                  </a:lnTo>
                  <a:lnTo>
                    <a:pt x="22859" y="2539"/>
                  </a:lnTo>
                  <a:lnTo>
                    <a:pt x="26669" y="2539"/>
                  </a:lnTo>
                  <a:lnTo>
                    <a:pt x="26669" y="0"/>
                  </a:lnTo>
                  <a:close/>
                </a:path>
                <a:path w="26670" h="873760">
                  <a:moveTo>
                    <a:pt x="26669" y="2539"/>
                  </a:moveTo>
                  <a:lnTo>
                    <a:pt x="21589" y="2539"/>
                  </a:lnTo>
                  <a:lnTo>
                    <a:pt x="21589" y="3809"/>
                  </a:lnTo>
                  <a:lnTo>
                    <a:pt x="19050" y="3809"/>
                  </a:lnTo>
                  <a:lnTo>
                    <a:pt x="19050" y="5079"/>
                  </a:lnTo>
                  <a:lnTo>
                    <a:pt x="17779" y="5079"/>
                  </a:lnTo>
                  <a:lnTo>
                    <a:pt x="17779" y="6349"/>
                  </a:lnTo>
                  <a:lnTo>
                    <a:pt x="26669" y="6349"/>
                  </a:lnTo>
                  <a:lnTo>
                    <a:pt x="26669" y="2539"/>
                  </a:lnTo>
                  <a:close/>
                </a:path>
                <a:path w="26670" h="873760">
                  <a:moveTo>
                    <a:pt x="26669" y="6349"/>
                  </a:moveTo>
                  <a:lnTo>
                    <a:pt x="15239" y="6349"/>
                  </a:lnTo>
                  <a:lnTo>
                    <a:pt x="15239" y="7619"/>
                  </a:lnTo>
                  <a:lnTo>
                    <a:pt x="13969" y="7619"/>
                  </a:lnTo>
                  <a:lnTo>
                    <a:pt x="13969" y="8889"/>
                  </a:lnTo>
                  <a:lnTo>
                    <a:pt x="26669" y="8889"/>
                  </a:lnTo>
                  <a:lnTo>
                    <a:pt x="26669" y="6349"/>
                  </a:lnTo>
                  <a:close/>
                </a:path>
                <a:path w="26670" h="873760">
                  <a:moveTo>
                    <a:pt x="26669" y="8889"/>
                  </a:moveTo>
                  <a:lnTo>
                    <a:pt x="12700" y="8889"/>
                  </a:lnTo>
                  <a:lnTo>
                    <a:pt x="12700" y="10159"/>
                  </a:lnTo>
                  <a:lnTo>
                    <a:pt x="10159" y="10159"/>
                  </a:lnTo>
                  <a:lnTo>
                    <a:pt x="10159" y="11429"/>
                  </a:lnTo>
                  <a:lnTo>
                    <a:pt x="8889" y="11429"/>
                  </a:lnTo>
                  <a:lnTo>
                    <a:pt x="8889" y="12699"/>
                  </a:lnTo>
                  <a:lnTo>
                    <a:pt x="26669" y="12699"/>
                  </a:lnTo>
                  <a:lnTo>
                    <a:pt x="26669" y="8889"/>
                  </a:lnTo>
                  <a:close/>
                </a:path>
                <a:path w="26670" h="873760">
                  <a:moveTo>
                    <a:pt x="26669" y="12699"/>
                  </a:moveTo>
                  <a:lnTo>
                    <a:pt x="7619" y="12699"/>
                  </a:lnTo>
                  <a:lnTo>
                    <a:pt x="7619" y="13969"/>
                  </a:lnTo>
                  <a:lnTo>
                    <a:pt x="5079" y="13969"/>
                  </a:lnTo>
                  <a:lnTo>
                    <a:pt x="5079" y="15239"/>
                  </a:lnTo>
                  <a:lnTo>
                    <a:pt x="26669" y="15239"/>
                  </a:lnTo>
                  <a:lnTo>
                    <a:pt x="26669" y="12699"/>
                  </a:lnTo>
                  <a:close/>
                </a:path>
                <a:path w="26670" h="873760">
                  <a:moveTo>
                    <a:pt x="26669" y="15239"/>
                  </a:moveTo>
                  <a:lnTo>
                    <a:pt x="3809" y="15239"/>
                  </a:lnTo>
                  <a:lnTo>
                    <a:pt x="3809" y="16509"/>
                  </a:lnTo>
                  <a:lnTo>
                    <a:pt x="2539" y="16509"/>
                  </a:lnTo>
                  <a:lnTo>
                    <a:pt x="2539" y="17779"/>
                  </a:lnTo>
                  <a:lnTo>
                    <a:pt x="0" y="17779"/>
                  </a:lnTo>
                  <a:lnTo>
                    <a:pt x="0" y="21589"/>
                  </a:lnTo>
                  <a:lnTo>
                    <a:pt x="26669" y="21589"/>
                  </a:lnTo>
                  <a:lnTo>
                    <a:pt x="26669" y="15239"/>
                  </a:lnTo>
                  <a:close/>
                </a:path>
                <a:path w="26670" h="873760">
                  <a:moveTo>
                    <a:pt x="26669" y="21589"/>
                  </a:moveTo>
                  <a:lnTo>
                    <a:pt x="0" y="21589"/>
                  </a:lnTo>
                  <a:lnTo>
                    <a:pt x="0" y="27939"/>
                  </a:lnTo>
                  <a:lnTo>
                    <a:pt x="26669" y="27939"/>
                  </a:lnTo>
                  <a:lnTo>
                    <a:pt x="26669" y="21589"/>
                  </a:lnTo>
                  <a:close/>
                </a:path>
                <a:path w="26670" h="873760">
                  <a:moveTo>
                    <a:pt x="26669" y="27939"/>
                  </a:moveTo>
                  <a:lnTo>
                    <a:pt x="0" y="27939"/>
                  </a:lnTo>
                  <a:lnTo>
                    <a:pt x="0" y="34289"/>
                  </a:lnTo>
                  <a:lnTo>
                    <a:pt x="26669" y="34289"/>
                  </a:lnTo>
                  <a:lnTo>
                    <a:pt x="26669" y="27939"/>
                  </a:lnTo>
                  <a:close/>
                </a:path>
                <a:path w="26670" h="873760">
                  <a:moveTo>
                    <a:pt x="26669" y="34290"/>
                  </a:moveTo>
                  <a:lnTo>
                    <a:pt x="0" y="34290"/>
                  </a:lnTo>
                  <a:lnTo>
                    <a:pt x="0" y="46989"/>
                  </a:lnTo>
                  <a:lnTo>
                    <a:pt x="26669" y="46989"/>
                  </a:lnTo>
                  <a:lnTo>
                    <a:pt x="26669" y="34290"/>
                  </a:lnTo>
                  <a:close/>
                </a:path>
                <a:path w="26670" h="873760">
                  <a:moveTo>
                    <a:pt x="26669" y="46989"/>
                  </a:moveTo>
                  <a:lnTo>
                    <a:pt x="0" y="46989"/>
                  </a:lnTo>
                  <a:lnTo>
                    <a:pt x="0" y="53339"/>
                  </a:lnTo>
                  <a:lnTo>
                    <a:pt x="26669" y="53339"/>
                  </a:lnTo>
                  <a:lnTo>
                    <a:pt x="26669" y="46989"/>
                  </a:lnTo>
                  <a:close/>
                </a:path>
                <a:path w="26670" h="873760">
                  <a:moveTo>
                    <a:pt x="26669" y="53339"/>
                  </a:moveTo>
                  <a:lnTo>
                    <a:pt x="0" y="53339"/>
                  </a:lnTo>
                  <a:lnTo>
                    <a:pt x="0" y="59689"/>
                  </a:lnTo>
                  <a:lnTo>
                    <a:pt x="26669" y="59689"/>
                  </a:lnTo>
                  <a:lnTo>
                    <a:pt x="26669" y="53339"/>
                  </a:lnTo>
                  <a:close/>
                </a:path>
                <a:path w="26670" h="873760">
                  <a:moveTo>
                    <a:pt x="26669" y="59689"/>
                  </a:moveTo>
                  <a:lnTo>
                    <a:pt x="0" y="59689"/>
                  </a:lnTo>
                  <a:lnTo>
                    <a:pt x="0" y="72389"/>
                  </a:lnTo>
                  <a:lnTo>
                    <a:pt x="26669" y="72389"/>
                  </a:lnTo>
                  <a:lnTo>
                    <a:pt x="26669" y="59689"/>
                  </a:lnTo>
                  <a:close/>
                </a:path>
                <a:path w="26670" h="873760">
                  <a:moveTo>
                    <a:pt x="26669" y="72389"/>
                  </a:moveTo>
                  <a:lnTo>
                    <a:pt x="0" y="72389"/>
                  </a:lnTo>
                  <a:lnTo>
                    <a:pt x="0" y="78739"/>
                  </a:lnTo>
                  <a:lnTo>
                    <a:pt x="26669" y="78739"/>
                  </a:lnTo>
                  <a:lnTo>
                    <a:pt x="26669" y="72389"/>
                  </a:lnTo>
                  <a:close/>
                </a:path>
                <a:path w="26670" h="873760">
                  <a:moveTo>
                    <a:pt x="26669" y="78739"/>
                  </a:moveTo>
                  <a:lnTo>
                    <a:pt x="0" y="78739"/>
                  </a:lnTo>
                  <a:lnTo>
                    <a:pt x="0" y="85089"/>
                  </a:lnTo>
                  <a:lnTo>
                    <a:pt x="26669" y="85089"/>
                  </a:lnTo>
                  <a:lnTo>
                    <a:pt x="26669" y="78739"/>
                  </a:lnTo>
                  <a:close/>
                </a:path>
                <a:path w="26670" h="873760">
                  <a:moveTo>
                    <a:pt x="26669" y="85089"/>
                  </a:moveTo>
                  <a:lnTo>
                    <a:pt x="0" y="85089"/>
                  </a:lnTo>
                  <a:lnTo>
                    <a:pt x="0" y="91439"/>
                  </a:lnTo>
                  <a:lnTo>
                    <a:pt x="26669" y="91439"/>
                  </a:lnTo>
                  <a:lnTo>
                    <a:pt x="26669" y="85089"/>
                  </a:lnTo>
                  <a:close/>
                </a:path>
                <a:path w="26670" h="873760">
                  <a:moveTo>
                    <a:pt x="26669" y="91439"/>
                  </a:moveTo>
                  <a:lnTo>
                    <a:pt x="0" y="91439"/>
                  </a:lnTo>
                  <a:lnTo>
                    <a:pt x="0" y="114299"/>
                  </a:lnTo>
                  <a:lnTo>
                    <a:pt x="26669" y="114299"/>
                  </a:lnTo>
                  <a:lnTo>
                    <a:pt x="26669" y="91439"/>
                  </a:lnTo>
                  <a:close/>
                </a:path>
                <a:path w="26670" h="873760">
                  <a:moveTo>
                    <a:pt x="26669" y="114300"/>
                  </a:moveTo>
                  <a:lnTo>
                    <a:pt x="0" y="114300"/>
                  </a:lnTo>
                  <a:lnTo>
                    <a:pt x="0" y="116839"/>
                  </a:lnTo>
                  <a:lnTo>
                    <a:pt x="26669" y="116839"/>
                  </a:lnTo>
                  <a:lnTo>
                    <a:pt x="26669" y="114300"/>
                  </a:lnTo>
                  <a:close/>
                </a:path>
                <a:path w="26670" h="873760">
                  <a:moveTo>
                    <a:pt x="26669" y="116839"/>
                  </a:moveTo>
                  <a:lnTo>
                    <a:pt x="0" y="116839"/>
                  </a:lnTo>
                  <a:lnTo>
                    <a:pt x="0" y="120649"/>
                  </a:lnTo>
                  <a:lnTo>
                    <a:pt x="26669" y="120649"/>
                  </a:lnTo>
                  <a:lnTo>
                    <a:pt x="26669" y="116839"/>
                  </a:lnTo>
                  <a:close/>
                </a:path>
                <a:path w="26670" h="873760">
                  <a:moveTo>
                    <a:pt x="26669" y="120649"/>
                  </a:moveTo>
                  <a:lnTo>
                    <a:pt x="0" y="120649"/>
                  </a:lnTo>
                  <a:lnTo>
                    <a:pt x="0" y="129539"/>
                  </a:lnTo>
                  <a:lnTo>
                    <a:pt x="26669" y="129539"/>
                  </a:lnTo>
                  <a:lnTo>
                    <a:pt x="26669" y="120649"/>
                  </a:lnTo>
                  <a:close/>
                </a:path>
                <a:path w="26670" h="873760">
                  <a:moveTo>
                    <a:pt x="26669" y="129539"/>
                  </a:moveTo>
                  <a:lnTo>
                    <a:pt x="0" y="129539"/>
                  </a:lnTo>
                  <a:lnTo>
                    <a:pt x="0" y="133349"/>
                  </a:lnTo>
                  <a:lnTo>
                    <a:pt x="26669" y="133349"/>
                  </a:lnTo>
                  <a:lnTo>
                    <a:pt x="26669" y="129539"/>
                  </a:lnTo>
                  <a:close/>
                </a:path>
                <a:path w="26670" h="873760">
                  <a:moveTo>
                    <a:pt x="26669" y="133349"/>
                  </a:moveTo>
                  <a:lnTo>
                    <a:pt x="0" y="133349"/>
                  </a:lnTo>
                  <a:lnTo>
                    <a:pt x="0" y="135889"/>
                  </a:lnTo>
                  <a:lnTo>
                    <a:pt x="26669" y="135889"/>
                  </a:lnTo>
                  <a:lnTo>
                    <a:pt x="26669" y="133349"/>
                  </a:lnTo>
                  <a:close/>
                </a:path>
                <a:path w="26670" h="873760">
                  <a:moveTo>
                    <a:pt x="26669" y="135889"/>
                  </a:moveTo>
                  <a:lnTo>
                    <a:pt x="0" y="135889"/>
                  </a:lnTo>
                  <a:lnTo>
                    <a:pt x="0" y="139699"/>
                  </a:lnTo>
                  <a:lnTo>
                    <a:pt x="26669" y="139699"/>
                  </a:lnTo>
                  <a:lnTo>
                    <a:pt x="26669" y="135889"/>
                  </a:lnTo>
                  <a:close/>
                </a:path>
                <a:path w="26670" h="873760">
                  <a:moveTo>
                    <a:pt x="26669" y="139700"/>
                  </a:moveTo>
                  <a:lnTo>
                    <a:pt x="0" y="139700"/>
                  </a:lnTo>
                  <a:lnTo>
                    <a:pt x="0" y="142239"/>
                  </a:lnTo>
                  <a:lnTo>
                    <a:pt x="26669" y="142239"/>
                  </a:lnTo>
                  <a:lnTo>
                    <a:pt x="26669" y="139700"/>
                  </a:lnTo>
                  <a:close/>
                </a:path>
                <a:path w="26670" h="873760">
                  <a:moveTo>
                    <a:pt x="26669" y="142239"/>
                  </a:moveTo>
                  <a:lnTo>
                    <a:pt x="0" y="142239"/>
                  </a:lnTo>
                  <a:lnTo>
                    <a:pt x="0" y="146049"/>
                  </a:lnTo>
                  <a:lnTo>
                    <a:pt x="26669" y="146049"/>
                  </a:lnTo>
                  <a:lnTo>
                    <a:pt x="26669" y="142239"/>
                  </a:lnTo>
                  <a:close/>
                </a:path>
                <a:path w="26670" h="873760">
                  <a:moveTo>
                    <a:pt x="26669" y="146050"/>
                  </a:moveTo>
                  <a:lnTo>
                    <a:pt x="0" y="146050"/>
                  </a:lnTo>
                  <a:lnTo>
                    <a:pt x="0" y="148589"/>
                  </a:lnTo>
                  <a:lnTo>
                    <a:pt x="26669" y="148589"/>
                  </a:lnTo>
                  <a:lnTo>
                    <a:pt x="26669" y="146050"/>
                  </a:lnTo>
                  <a:close/>
                </a:path>
                <a:path w="26670" h="873760">
                  <a:moveTo>
                    <a:pt x="26669" y="148589"/>
                  </a:moveTo>
                  <a:lnTo>
                    <a:pt x="0" y="148589"/>
                  </a:lnTo>
                  <a:lnTo>
                    <a:pt x="0" y="152399"/>
                  </a:lnTo>
                  <a:lnTo>
                    <a:pt x="26669" y="152399"/>
                  </a:lnTo>
                  <a:lnTo>
                    <a:pt x="26669" y="148589"/>
                  </a:lnTo>
                  <a:close/>
                </a:path>
                <a:path w="26670" h="873760">
                  <a:moveTo>
                    <a:pt x="26669" y="152399"/>
                  </a:moveTo>
                  <a:lnTo>
                    <a:pt x="0" y="152399"/>
                  </a:lnTo>
                  <a:lnTo>
                    <a:pt x="0" y="154939"/>
                  </a:lnTo>
                  <a:lnTo>
                    <a:pt x="26669" y="154939"/>
                  </a:lnTo>
                  <a:lnTo>
                    <a:pt x="26669" y="152399"/>
                  </a:lnTo>
                  <a:close/>
                </a:path>
                <a:path w="26670" h="873760">
                  <a:moveTo>
                    <a:pt x="26669" y="154939"/>
                  </a:moveTo>
                  <a:lnTo>
                    <a:pt x="0" y="154939"/>
                  </a:lnTo>
                  <a:lnTo>
                    <a:pt x="0" y="158749"/>
                  </a:lnTo>
                  <a:lnTo>
                    <a:pt x="26669" y="158749"/>
                  </a:lnTo>
                  <a:lnTo>
                    <a:pt x="26669" y="154939"/>
                  </a:lnTo>
                  <a:close/>
                </a:path>
                <a:path w="26670" h="873760">
                  <a:moveTo>
                    <a:pt x="26669" y="158749"/>
                  </a:moveTo>
                  <a:lnTo>
                    <a:pt x="0" y="158749"/>
                  </a:lnTo>
                  <a:lnTo>
                    <a:pt x="0" y="161289"/>
                  </a:lnTo>
                  <a:lnTo>
                    <a:pt x="26669" y="161289"/>
                  </a:lnTo>
                  <a:lnTo>
                    <a:pt x="26669" y="158749"/>
                  </a:lnTo>
                  <a:close/>
                </a:path>
                <a:path w="26670" h="873760">
                  <a:moveTo>
                    <a:pt x="26669" y="161289"/>
                  </a:moveTo>
                  <a:lnTo>
                    <a:pt x="0" y="161289"/>
                  </a:lnTo>
                  <a:lnTo>
                    <a:pt x="0" y="167639"/>
                  </a:lnTo>
                  <a:lnTo>
                    <a:pt x="26669" y="167639"/>
                  </a:lnTo>
                  <a:lnTo>
                    <a:pt x="26669" y="161289"/>
                  </a:lnTo>
                  <a:close/>
                </a:path>
                <a:path w="26670" h="873760">
                  <a:moveTo>
                    <a:pt x="26669" y="167639"/>
                  </a:moveTo>
                  <a:lnTo>
                    <a:pt x="0" y="167639"/>
                  </a:lnTo>
                  <a:lnTo>
                    <a:pt x="0" y="171449"/>
                  </a:lnTo>
                  <a:lnTo>
                    <a:pt x="26669" y="171449"/>
                  </a:lnTo>
                  <a:lnTo>
                    <a:pt x="26669" y="167639"/>
                  </a:lnTo>
                  <a:close/>
                </a:path>
                <a:path w="26670" h="873760">
                  <a:moveTo>
                    <a:pt x="26669" y="171450"/>
                  </a:moveTo>
                  <a:lnTo>
                    <a:pt x="0" y="171450"/>
                  </a:lnTo>
                  <a:lnTo>
                    <a:pt x="0" y="177799"/>
                  </a:lnTo>
                  <a:lnTo>
                    <a:pt x="26669" y="177799"/>
                  </a:lnTo>
                  <a:lnTo>
                    <a:pt x="26669" y="171450"/>
                  </a:lnTo>
                  <a:close/>
                </a:path>
                <a:path w="26670" h="873760">
                  <a:moveTo>
                    <a:pt x="26669" y="177799"/>
                  </a:moveTo>
                  <a:lnTo>
                    <a:pt x="0" y="177799"/>
                  </a:lnTo>
                  <a:lnTo>
                    <a:pt x="0" y="180339"/>
                  </a:lnTo>
                  <a:lnTo>
                    <a:pt x="26669" y="180339"/>
                  </a:lnTo>
                  <a:lnTo>
                    <a:pt x="26669" y="177799"/>
                  </a:lnTo>
                  <a:close/>
                </a:path>
                <a:path w="26670" h="873760">
                  <a:moveTo>
                    <a:pt x="26669" y="180339"/>
                  </a:moveTo>
                  <a:lnTo>
                    <a:pt x="0" y="180339"/>
                  </a:lnTo>
                  <a:lnTo>
                    <a:pt x="0" y="218439"/>
                  </a:lnTo>
                  <a:lnTo>
                    <a:pt x="26669" y="218439"/>
                  </a:lnTo>
                  <a:lnTo>
                    <a:pt x="26669" y="180339"/>
                  </a:lnTo>
                  <a:close/>
                </a:path>
                <a:path w="26670" h="873760">
                  <a:moveTo>
                    <a:pt x="26669" y="218439"/>
                  </a:moveTo>
                  <a:lnTo>
                    <a:pt x="0" y="218439"/>
                  </a:lnTo>
                  <a:lnTo>
                    <a:pt x="0" y="222249"/>
                  </a:lnTo>
                  <a:lnTo>
                    <a:pt x="26669" y="222249"/>
                  </a:lnTo>
                  <a:lnTo>
                    <a:pt x="26669" y="218439"/>
                  </a:lnTo>
                  <a:close/>
                </a:path>
                <a:path w="26670" h="873760">
                  <a:moveTo>
                    <a:pt x="26669" y="222250"/>
                  </a:moveTo>
                  <a:lnTo>
                    <a:pt x="0" y="222250"/>
                  </a:lnTo>
                  <a:lnTo>
                    <a:pt x="0" y="224789"/>
                  </a:lnTo>
                  <a:lnTo>
                    <a:pt x="26669" y="224789"/>
                  </a:lnTo>
                  <a:lnTo>
                    <a:pt x="26669" y="222250"/>
                  </a:lnTo>
                  <a:close/>
                </a:path>
                <a:path w="26670" h="873760">
                  <a:moveTo>
                    <a:pt x="26669" y="224789"/>
                  </a:moveTo>
                  <a:lnTo>
                    <a:pt x="0" y="224789"/>
                  </a:lnTo>
                  <a:lnTo>
                    <a:pt x="0" y="228599"/>
                  </a:lnTo>
                  <a:lnTo>
                    <a:pt x="26669" y="228599"/>
                  </a:lnTo>
                  <a:lnTo>
                    <a:pt x="26669" y="224789"/>
                  </a:lnTo>
                  <a:close/>
                </a:path>
                <a:path w="26670" h="873760">
                  <a:moveTo>
                    <a:pt x="26669" y="228599"/>
                  </a:moveTo>
                  <a:lnTo>
                    <a:pt x="0" y="228599"/>
                  </a:lnTo>
                  <a:lnTo>
                    <a:pt x="0" y="237489"/>
                  </a:lnTo>
                  <a:lnTo>
                    <a:pt x="26669" y="237489"/>
                  </a:lnTo>
                  <a:lnTo>
                    <a:pt x="26669" y="228599"/>
                  </a:lnTo>
                  <a:close/>
                </a:path>
                <a:path w="26670" h="873760">
                  <a:moveTo>
                    <a:pt x="26669" y="237489"/>
                  </a:moveTo>
                  <a:lnTo>
                    <a:pt x="0" y="237489"/>
                  </a:lnTo>
                  <a:lnTo>
                    <a:pt x="0" y="241299"/>
                  </a:lnTo>
                  <a:lnTo>
                    <a:pt x="26669" y="241299"/>
                  </a:lnTo>
                  <a:lnTo>
                    <a:pt x="26669" y="237489"/>
                  </a:lnTo>
                  <a:close/>
                </a:path>
                <a:path w="26670" h="873760">
                  <a:moveTo>
                    <a:pt x="26669" y="241299"/>
                  </a:moveTo>
                  <a:lnTo>
                    <a:pt x="0" y="241299"/>
                  </a:lnTo>
                  <a:lnTo>
                    <a:pt x="0" y="247649"/>
                  </a:lnTo>
                  <a:lnTo>
                    <a:pt x="26669" y="247649"/>
                  </a:lnTo>
                  <a:lnTo>
                    <a:pt x="26669" y="241299"/>
                  </a:lnTo>
                  <a:close/>
                </a:path>
                <a:path w="26670" h="873760">
                  <a:moveTo>
                    <a:pt x="26669" y="247649"/>
                  </a:moveTo>
                  <a:lnTo>
                    <a:pt x="0" y="247649"/>
                  </a:lnTo>
                  <a:lnTo>
                    <a:pt x="0" y="250189"/>
                  </a:lnTo>
                  <a:lnTo>
                    <a:pt x="26669" y="250189"/>
                  </a:lnTo>
                  <a:lnTo>
                    <a:pt x="26669" y="247649"/>
                  </a:lnTo>
                  <a:close/>
                </a:path>
                <a:path w="26670" h="873760">
                  <a:moveTo>
                    <a:pt x="26669" y="250189"/>
                  </a:moveTo>
                  <a:lnTo>
                    <a:pt x="0" y="250189"/>
                  </a:lnTo>
                  <a:lnTo>
                    <a:pt x="0" y="253999"/>
                  </a:lnTo>
                  <a:lnTo>
                    <a:pt x="26669" y="253999"/>
                  </a:lnTo>
                  <a:lnTo>
                    <a:pt x="26669" y="250189"/>
                  </a:lnTo>
                  <a:close/>
                </a:path>
                <a:path w="26670" h="873760">
                  <a:moveTo>
                    <a:pt x="26669" y="253999"/>
                  </a:moveTo>
                  <a:lnTo>
                    <a:pt x="0" y="253999"/>
                  </a:lnTo>
                  <a:lnTo>
                    <a:pt x="0" y="256539"/>
                  </a:lnTo>
                  <a:lnTo>
                    <a:pt x="26669" y="256539"/>
                  </a:lnTo>
                  <a:lnTo>
                    <a:pt x="26669" y="253999"/>
                  </a:lnTo>
                  <a:close/>
                </a:path>
                <a:path w="26670" h="873760">
                  <a:moveTo>
                    <a:pt x="26669" y="256539"/>
                  </a:moveTo>
                  <a:lnTo>
                    <a:pt x="0" y="256539"/>
                  </a:lnTo>
                  <a:lnTo>
                    <a:pt x="0" y="260349"/>
                  </a:lnTo>
                  <a:lnTo>
                    <a:pt x="26669" y="260349"/>
                  </a:lnTo>
                  <a:lnTo>
                    <a:pt x="26669" y="256539"/>
                  </a:lnTo>
                  <a:close/>
                </a:path>
                <a:path w="26670" h="873760">
                  <a:moveTo>
                    <a:pt x="26669" y="260349"/>
                  </a:moveTo>
                  <a:lnTo>
                    <a:pt x="0" y="260349"/>
                  </a:lnTo>
                  <a:lnTo>
                    <a:pt x="0" y="262889"/>
                  </a:lnTo>
                  <a:lnTo>
                    <a:pt x="26669" y="262889"/>
                  </a:lnTo>
                  <a:lnTo>
                    <a:pt x="26669" y="260349"/>
                  </a:lnTo>
                  <a:close/>
                </a:path>
                <a:path w="26670" h="873760">
                  <a:moveTo>
                    <a:pt x="26669" y="262889"/>
                  </a:moveTo>
                  <a:lnTo>
                    <a:pt x="0" y="262889"/>
                  </a:lnTo>
                  <a:lnTo>
                    <a:pt x="0" y="269239"/>
                  </a:lnTo>
                  <a:lnTo>
                    <a:pt x="26669" y="269239"/>
                  </a:lnTo>
                  <a:lnTo>
                    <a:pt x="26669" y="262889"/>
                  </a:lnTo>
                  <a:close/>
                </a:path>
                <a:path w="26670" h="873760">
                  <a:moveTo>
                    <a:pt x="26669" y="269239"/>
                  </a:moveTo>
                  <a:lnTo>
                    <a:pt x="0" y="269239"/>
                  </a:lnTo>
                  <a:lnTo>
                    <a:pt x="0" y="273049"/>
                  </a:lnTo>
                  <a:lnTo>
                    <a:pt x="26669" y="273049"/>
                  </a:lnTo>
                  <a:lnTo>
                    <a:pt x="26669" y="269239"/>
                  </a:lnTo>
                  <a:close/>
                </a:path>
                <a:path w="26670" h="873760">
                  <a:moveTo>
                    <a:pt x="26669" y="273049"/>
                  </a:moveTo>
                  <a:lnTo>
                    <a:pt x="0" y="273049"/>
                  </a:lnTo>
                  <a:lnTo>
                    <a:pt x="0" y="275589"/>
                  </a:lnTo>
                  <a:lnTo>
                    <a:pt x="26669" y="275589"/>
                  </a:lnTo>
                  <a:lnTo>
                    <a:pt x="26669" y="273049"/>
                  </a:lnTo>
                  <a:close/>
                </a:path>
                <a:path w="26670" h="873760">
                  <a:moveTo>
                    <a:pt x="26669" y="275589"/>
                  </a:moveTo>
                  <a:lnTo>
                    <a:pt x="0" y="275589"/>
                  </a:lnTo>
                  <a:lnTo>
                    <a:pt x="0" y="279399"/>
                  </a:lnTo>
                  <a:lnTo>
                    <a:pt x="26669" y="279399"/>
                  </a:lnTo>
                  <a:lnTo>
                    <a:pt x="26669" y="275589"/>
                  </a:lnTo>
                  <a:close/>
                </a:path>
                <a:path w="26670" h="873760">
                  <a:moveTo>
                    <a:pt x="26669" y="279399"/>
                  </a:moveTo>
                  <a:lnTo>
                    <a:pt x="0" y="279399"/>
                  </a:lnTo>
                  <a:lnTo>
                    <a:pt x="0" y="281939"/>
                  </a:lnTo>
                  <a:lnTo>
                    <a:pt x="26669" y="281939"/>
                  </a:lnTo>
                  <a:lnTo>
                    <a:pt x="26669" y="279399"/>
                  </a:lnTo>
                  <a:close/>
                </a:path>
                <a:path w="26670" h="873760">
                  <a:moveTo>
                    <a:pt x="26669" y="281939"/>
                  </a:moveTo>
                  <a:lnTo>
                    <a:pt x="0" y="281939"/>
                  </a:lnTo>
                  <a:lnTo>
                    <a:pt x="0" y="285749"/>
                  </a:lnTo>
                  <a:lnTo>
                    <a:pt x="26669" y="285749"/>
                  </a:lnTo>
                  <a:lnTo>
                    <a:pt x="26669" y="281939"/>
                  </a:lnTo>
                  <a:close/>
                </a:path>
                <a:path w="26670" h="873760">
                  <a:moveTo>
                    <a:pt x="26669" y="285749"/>
                  </a:moveTo>
                  <a:lnTo>
                    <a:pt x="0" y="285749"/>
                  </a:lnTo>
                  <a:lnTo>
                    <a:pt x="0" y="288289"/>
                  </a:lnTo>
                  <a:lnTo>
                    <a:pt x="26669" y="288289"/>
                  </a:lnTo>
                  <a:lnTo>
                    <a:pt x="26669" y="285749"/>
                  </a:lnTo>
                  <a:close/>
                </a:path>
                <a:path w="26670" h="873760">
                  <a:moveTo>
                    <a:pt x="26669" y="288289"/>
                  </a:moveTo>
                  <a:lnTo>
                    <a:pt x="0" y="288289"/>
                  </a:lnTo>
                  <a:lnTo>
                    <a:pt x="0" y="292099"/>
                  </a:lnTo>
                  <a:lnTo>
                    <a:pt x="26669" y="292099"/>
                  </a:lnTo>
                  <a:lnTo>
                    <a:pt x="26669" y="288289"/>
                  </a:lnTo>
                  <a:close/>
                </a:path>
                <a:path w="26670" h="873760">
                  <a:moveTo>
                    <a:pt x="26669" y="292099"/>
                  </a:moveTo>
                  <a:lnTo>
                    <a:pt x="0" y="292099"/>
                  </a:lnTo>
                  <a:lnTo>
                    <a:pt x="0" y="294639"/>
                  </a:lnTo>
                  <a:lnTo>
                    <a:pt x="26669" y="294639"/>
                  </a:lnTo>
                  <a:lnTo>
                    <a:pt x="26669" y="292099"/>
                  </a:lnTo>
                  <a:close/>
                </a:path>
                <a:path w="26670" h="873760">
                  <a:moveTo>
                    <a:pt x="26669" y="294639"/>
                  </a:moveTo>
                  <a:lnTo>
                    <a:pt x="0" y="294639"/>
                  </a:lnTo>
                  <a:lnTo>
                    <a:pt x="0" y="298449"/>
                  </a:lnTo>
                  <a:lnTo>
                    <a:pt x="26669" y="298449"/>
                  </a:lnTo>
                  <a:lnTo>
                    <a:pt x="26669" y="294639"/>
                  </a:lnTo>
                  <a:close/>
                </a:path>
                <a:path w="26670" h="873760">
                  <a:moveTo>
                    <a:pt x="26669" y="298450"/>
                  </a:moveTo>
                  <a:lnTo>
                    <a:pt x="0" y="298450"/>
                  </a:lnTo>
                  <a:lnTo>
                    <a:pt x="0" y="300989"/>
                  </a:lnTo>
                  <a:lnTo>
                    <a:pt x="26669" y="300989"/>
                  </a:lnTo>
                  <a:lnTo>
                    <a:pt x="26669" y="298450"/>
                  </a:lnTo>
                  <a:close/>
                </a:path>
                <a:path w="26670" h="873760">
                  <a:moveTo>
                    <a:pt x="26669" y="300989"/>
                  </a:moveTo>
                  <a:lnTo>
                    <a:pt x="0" y="300989"/>
                  </a:lnTo>
                  <a:lnTo>
                    <a:pt x="0" y="304799"/>
                  </a:lnTo>
                  <a:lnTo>
                    <a:pt x="26669" y="304799"/>
                  </a:lnTo>
                  <a:lnTo>
                    <a:pt x="26669" y="300989"/>
                  </a:lnTo>
                  <a:close/>
                </a:path>
                <a:path w="26670" h="873760">
                  <a:moveTo>
                    <a:pt x="26669" y="304799"/>
                  </a:moveTo>
                  <a:lnTo>
                    <a:pt x="0" y="304799"/>
                  </a:lnTo>
                  <a:lnTo>
                    <a:pt x="0" y="313689"/>
                  </a:lnTo>
                  <a:lnTo>
                    <a:pt x="26669" y="313689"/>
                  </a:lnTo>
                  <a:lnTo>
                    <a:pt x="26669" y="304799"/>
                  </a:lnTo>
                  <a:close/>
                </a:path>
                <a:path w="26670" h="873760">
                  <a:moveTo>
                    <a:pt x="26669" y="313689"/>
                  </a:moveTo>
                  <a:lnTo>
                    <a:pt x="0" y="313689"/>
                  </a:lnTo>
                  <a:lnTo>
                    <a:pt x="0" y="317499"/>
                  </a:lnTo>
                  <a:lnTo>
                    <a:pt x="26669" y="317499"/>
                  </a:lnTo>
                  <a:lnTo>
                    <a:pt x="26669" y="313689"/>
                  </a:lnTo>
                  <a:close/>
                </a:path>
                <a:path w="26670" h="873760">
                  <a:moveTo>
                    <a:pt x="26669" y="317499"/>
                  </a:moveTo>
                  <a:lnTo>
                    <a:pt x="0" y="317499"/>
                  </a:lnTo>
                  <a:lnTo>
                    <a:pt x="0" y="320039"/>
                  </a:lnTo>
                  <a:lnTo>
                    <a:pt x="26669" y="320039"/>
                  </a:lnTo>
                  <a:lnTo>
                    <a:pt x="26669" y="317499"/>
                  </a:lnTo>
                  <a:close/>
                </a:path>
                <a:path w="26670" h="873760">
                  <a:moveTo>
                    <a:pt x="26669" y="320039"/>
                  </a:moveTo>
                  <a:lnTo>
                    <a:pt x="0" y="320039"/>
                  </a:lnTo>
                  <a:lnTo>
                    <a:pt x="0" y="323849"/>
                  </a:lnTo>
                  <a:lnTo>
                    <a:pt x="26669" y="323849"/>
                  </a:lnTo>
                  <a:lnTo>
                    <a:pt x="26669" y="320039"/>
                  </a:lnTo>
                  <a:close/>
                </a:path>
                <a:path w="26670" h="873760">
                  <a:moveTo>
                    <a:pt x="26669" y="323850"/>
                  </a:moveTo>
                  <a:lnTo>
                    <a:pt x="0" y="323850"/>
                  </a:lnTo>
                  <a:lnTo>
                    <a:pt x="0" y="326389"/>
                  </a:lnTo>
                  <a:lnTo>
                    <a:pt x="26669" y="326389"/>
                  </a:lnTo>
                  <a:lnTo>
                    <a:pt x="26669" y="323850"/>
                  </a:lnTo>
                  <a:close/>
                </a:path>
                <a:path w="26670" h="873760">
                  <a:moveTo>
                    <a:pt x="26669" y="326389"/>
                  </a:moveTo>
                  <a:lnTo>
                    <a:pt x="0" y="326389"/>
                  </a:lnTo>
                  <a:lnTo>
                    <a:pt x="0" y="330199"/>
                  </a:lnTo>
                  <a:lnTo>
                    <a:pt x="26669" y="330199"/>
                  </a:lnTo>
                  <a:lnTo>
                    <a:pt x="26669" y="326389"/>
                  </a:lnTo>
                  <a:close/>
                </a:path>
                <a:path w="26670" h="873760">
                  <a:moveTo>
                    <a:pt x="26669" y="330200"/>
                  </a:moveTo>
                  <a:lnTo>
                    <a:pt x="0" y="330200"/>
                  </a:lnTo>
                  <a:lnTo>
                    <a:pt x="0" y="339089"/>
                  </a:lnTo>
                  <a:lnTo>
                    <a:pt x="26669" y="339089"/>
                  </a:lnTo>
                  <a:lnTo>
                    <a:pt x="26669" y="330200"/>
                  </a:lnTo>
                  <a:close/>
                </a:path>
                <a:path w="26670" h="873760">
                  <a:moveTo>
                    <a:pt x="26669" y="339089"/>
                  </a:moveTo>
                  <a:lnTo>
                    <a:pt x="0" y="339089"/>
                  </a:lnTo>
                  <a:lnTo>
                    <a:pt x="0" y="342899"/>
                  </a:lnTo>
                  <a:lnTo>
                    <a:pt x="26669" y="342899"/>
                  </a:lnTo>
                  <a:lnTo>
                    <a:pt x="26669" y="339089"/>
                  </a:lnTo>
                  <a:close/>
                </a:path>
                <a:path w="26670" h="873760">
                  <a:moveTo>
                    <a:pt x="26669" y="342899"/>
                  </a:moveTo>
                  <a:lnTo>
                    <a:pt x="0" y="342899"/>
                  </a:lnTo>
                  <a:lnTo>
                    <a:pt x="0" y="345439"/>
                  </a:lnTo>
                  <a:lnTo>
                    <a:pt x="26669" y="345439"/>
                  </a:lnTo>
                  <a:lnTo>
                    <a:pt x="26669" y="342899"/>
                  </a:lnTo>
                  <a:close/>
                </a:path>
                <a:path w="26670" h="873760">
                  <a:moveTo>
                    <a:pt x="26669" y="345439"/>
                  </a:moveTo>
                  <a:lnTo>
                    <a:pt x="0" y="345439"/>
                  </a:lnTo>
                  <a:lnTo>
                    <a:pt x="0" y="349249"/>
                  </a:lnTo>
                  <a:lnTo>
                    <a:pt x="26669" y="349249"/>
                  </a:lnTo>
                  <a:lnTo>
                    <a:pt x="26669" y="345439"/>
                  </a:lnTo>
                  <a:close/>
                </a:path>
                <a:path w="26670" h="873760">
                  <a:moveTo>
                    <a:pt x="26669" y="349250"/>
                  </a:moveTo>
                  <a:lnTo>
                    <a:pt x="0" y="349250"/>
                  </a:lnTo>
                  <a:lnTo>
                    <a:pt x="0" y="351789"/>
                  </a:lnTo>
                  <a:lnTo>
                    <a:pt x="26669" y="351789"/>
                  </a:lnTo>
                  <a:lnTo>
                    <a:pt x="26669" y="349250"/>
                  </a:lnTo>
                  <a:close/>
                </a:path>
                <a:path w="26670" h="873760">
                  <a:moveTo>
                    <a:pt x="26669" y="351789"/>
                  </a:moveTo>
                  <a:lnTo>
                    <a:pt x="0" y="351789"/>
                  </a:lnTo>
                  <a:lnTo>
                    <a:pt x="0" y="355599"/>
                  </a:lnTo>
                  <a:lnTo>
                    <a:pt x="26669" y="355599"/>
                  </a:lnTo>
                  <a:lnTo>
                    <a:pt x="26669" y="351789"/>
                  </a:lnTo>
                  <a:close/>
                </a:path>
                <a:path w="26670" h="873760">
                  <a:moveTo>
                    <a:pt x="26669" y="355599"/>
                  </a:moveTo>
                  <a:lnTo>
                    <a:pt x="0" y="355599"/>
                  </a:lnTo>
                  <a:lnTo>
                    <a:pt x="0" y="358139"/>
                  </a:lnTo>
                  <a:lnTo>
                    <a:pt x="26669" y="358139"/>
                  </a:lnTo>
                  <a:lnTo>
                    <a:pt x="26669" y="355599"/>
                  </a:lnTo>
                  <a:close/>
                </a:path>
                <a:path w="26670" h="873760">
                  <a:moveTo>
                    <a:pt x="26669" y="358139"/>
                  </a:moveTo>
                  <a:lnTo>
                    <a:pt x="0" y="358139"/>
                  </a:lnTo>
                  <a:lnTo>
                    <a:pt x="0" y="361949"/>
                  </a:lnTo>
                  <a:lnTo>
                    <a:pt x="26669" y="361949"/>
                  </a:lnTo>
                  <a:lnTo>
                    <a:pt x="26669" y="358139"/>
                  </a:lnTo>
                  <a:close/>
                </a:path>
                <a:path w="26670" h="873760">
                  <a:moveTo>
                    <a:pt x="26669" y="361950"/>
                  </a:moveTo>
                  <a:lnTo>
                    <a:pt x="0" y="361950"/>
                  </a:lnTo>
                  <a:lnTo>
                    <a:pt x="0" y="364489"/>
                  </a:lnTo>
                  <a:lnTo>
                    <a:pt x="26669" y="364489"/>
                  </a:lnTo>
                  <a:lnTo>
                    <a:pt x="26669" y="361950"/>
                  </a:lnTo>
                  <a:close/>
                </a:path>
                <a:path w="26670" h="873760">
                  <a:moveTo>
                    <a:pt x="26669" y="364489"/>
                  </a:moveTo>
                  <a:lnTo>
                    <a:pt x="0" y="364489"/>
                  </a:lnTo>
                  <a:lnTo>
                    <a:pt x="0" y="370839"/>
                  </a:lnTo>
                  <a:lnTo>
                    <a:pt x="26669" y="370839"/>
                  </a:lnTo>
                  <a:lnTo>
                    <a:pt x="26669" y="364489"/>
                  </a:lnTo>
                  <a:close/>
                </a:path>
                <a:path w="26670" h="873760">
                  <a:moveTo>
                    <a:pt x="26669" y="370839"/>
                  </a:moveTo>
                  <a:lnTo>
                    <a:pt x="0" y="370839"/>
                  </a:lnTo>
                  <a:lnTo>
                    <a:pt x="0" y="380999"/>
                  </a:lnTo>
                  <a:lnTo>
                    <a:pt x="26669" y="380999"/>
                  </a:lnTo>
                  <a:lnTo>
                    <a:pt x="26669" y="370839"/>
                  </a:lnTo>
                  <a:close/>
                </a:path>
                <a:path w="26670" h="873760">
                  <a:moveTo>
                    <a:pt x="26669" y="381000"/>
                  </a:moveTo>
                  <a:lnTo>
                    <a:pt x="0" y="381000"/>
                  </a:lnTo>
                  <a:lnTo>
                    <a:pt x="0" y="383539"/>
                  </a:lnTo>
                  <a:lnTo>
                    <a:pt x="26669" y="383539"/>
                  </a:lnTo>
                  <a:lnTo>
                    <a:pt x="26669" y="381000"/>
                  </a:lnTo>
                  <a:close/>
                </a:path>
                <a:path w="26670" h="873760">
                  <a:moveTo>
                    <a:pt x="26669" y="383539"/>
                  </a:moveTo>
                  <a:lnTo>
                    <a:pt x="0" y="383539"/>
                  </a:lnTo>
                  <a:lnTo>
                    <a:pt x="0" y="387349"/>
                  </a:lnTo>
                  <a:lnTo>
                    <a:pt x="26669" y="387349"/>
                  </a:lnTo>
                  <a:lnTo>
                    <a:pt x="26669" y="383539"/>
                  </a:lnTo>
                  <a:close/>
                </a:path>
                <a:path w="26670" h="873760">
                  <a:moveTo>
                    <a:pt x="26669" y="387350"/>
                  </a:moveTo>
                  <a:lnTo>
                    <a:pt x="0" y="387350"/>
                  </a:lnTo>
                  <a:lnTo>
                    <a:pt x="0" y="389889"/>
                  </a:lnTo>
                  <a:lnTo>
                    <a:pt x="26669" y="389889"/>
                  </a:lnTo>
                  <a:lnTo>
                    <a:pt x="26669" y="387350"/>
                  </a:lnTo>
                  <a:close/>
                </a:path>
                <a:path w="26670" h="873760">
                  <a:moveTo>
                    <a:pt x="26669" y="389889"/>
                  </a:moveTo>
                  <a:lnTo>
                    <a:pt x="0" y="389889"/>
                  </a:lnTo>
                  <a:lnTo>
                    <a:pt x="0" y="393699"/>
                  </a:lnTo>
                  <a:lnTo>
                    <a:pt x="26669" y="393699"/>
                  </a:lnTo>
                  <a:lnTo>
                    <a:pt x="26669" y="389889"/>
                  </a:lnTo>
                  <a:close/>
                </a:path>
                <a:path w="26670" h="873760">
                  <a:moveTo>
                    <a:pt x="26669" y="393700"/>
                  </a:moveTo>
                  <a:lnTo>
                    <a:pt x="0" y="393700"/>
                  </a:lnTo>
                  <a:lnTo>
                    <a:pt x="0" y="396239"/>
                  </a:lnTo>
                  <a:lnTo>
                    <a:pt x="26669" y="396239"/>
                  </a:lnTo>
                  <a:lnTo>
                    <a:pt x="26669" y="393700"/>
                  </a:lnTo>
                  <a:close/>
                </a:path>
                <a:path w="26670" h="873760">
                  <a:moveTo>
                    <a:pt x="26669" y="396239"/>
                  </a:moveTo>
                  <a:lnTo>
                    <a:pt x="0" y="396239"/>
                  </a:lnTo>
                  <a:lnTo>
                    <a:pt x="0" y="400049"/>
                  </a:lnTo>
                  <a:lnTo>
                    <a:pt x="26669" y="400049"/>
                  </a:lnTo>
                  <a:lnTo>
                    <a:pt x="26669" y="396239"/>
                  </a:lnTo>
                  <a:close/>
                </a:path>
                <a:path w="26670" h="873760">
                  <a:moveTo>
                    <a:pt x="26669" y="400049"/>
                  </a:moveTo>
                  <a:lnTo>
                    <a:pt x="0" y="400049"/>
                  </a:lnTo>
                  <a:lnTo>
                    <a:pt x="0" y="406399"/>
                  </a:lnTo>
                  <a:lnTo>
                    <a:pt x="26669" y="406399"/>
                  </a:lnTo>
                  <a:lnTo>
                    <a:pt x="26669" y="400049"/>
                  </a:lnTo>
                  <a:close/>
                </a:path>
                <a:path w="26670" h="873760">
                  <a:moveTo>
                    <a:pt x="26669" y="406399"/>
                  </a:moveTo>
                  <a:lnTo>
                    <a:pt x="0" y="406399"/>
                  </a:lnTo>
                  <a:lnTo>
                    <a:pt x="0" y="408939"/>
                  </a:lnTo>
                  <a:lnTo>
                    <a:pt x="26669" y="408939"/>
                  </a:lnTo>
                  <a:lnTo>
                    <a:pt x="26669" y="406399"/>
                  </a:lnTo>
                  <a:close/>
                </a:path>
                <a:path w="26670" h="873760">
                  <a:moveTo>
                    <a:pt x="26669" y="408939"/>
                  </a:moveTo>
                  <a:lnTo>
                    <a:pt x="0" y="408939"/>
                  </a:lnTo>
                  <a:lnTo>
                    <a:pt x="0" y="415289"/>
                  </a:lnTo>
                  <a:lnTo>
                    <a:pt x="26669" y="415289"/>
                  </a:lnTo>
                  <a:lnTo>
                    <a:pt x="26669" y="408939"/>
                  </a:lnTo>
                  <a:close/>
                </a:path>
                <a:path w="26670" h="873760">
                  <a:moveTo>
                    <a:pt x="26669" y="415289"/>
                  </a:moveTo>
                  <a:lnTo>
                    <a:pt x="1269" y="415289"/>
                  </a:lnTo>
                  <a:lnTo>
                    <a:pt x="1269" y="416559"/>
                  </a:lnTo>
                  <a:lnTo>
                    <a:pt x="2539" y="416559"/>
                  </a:lnTo>
                  <a:lnTo>
                    <a:pt x="2539" y="417829"/>
                  </a:lnTo>
                  <a:lnTo>
                    <a:pt x="5079" y="417829"/>
                  </a:lnTo>
                  <a:lnTo>
                    <a:pt x="5079" y="419099"/>
                  </a:lnTo>
                  <a:lnTo>
                    <a:pt x="26669" y="419099"/>
                  </a:lnTo>
                  <a:lnTo>
                    <a:pt x="26669" y="415289"/>
                  </a:lnTo>
                  <a:close/>
                </a:path>
                <a:path w="26670" h="873760">
                  <a:moveTo>
                    <a:pt x="26669" y="419099"/>
                  </a:moveTo>
                  <a:lnTo>
                    <a:pt x="6350" y="419099"/>
                  </a:lnTo>
                  <a:lnTo>
                    <a:pt x="6350" y="420369"/>
                  </a:lnTo>
                  <a:lnTo>
                    <a:pt x="7619" y="420369"/>
                  </a:lnTo>
                  <a:lnTo>
                    <a:pt x="7619" y="421639"/>
                  </a:lnTo>
                  <a:lnTo>
                    <a:pt x="26669" y="421639"/>
                  </a:lnTo>
                  <a:lnTo>
                    <a:pt x="26669" y="419099"/>
                  </a:lnTo>
                  <a:close/>
                </a:path>
                <a:path w="26670" h="873760">
                  <a:moveTo>
                    <a:pt x="26669" y="421639"/>
                  </a:moveTo>
                  <a:lnTo>
                    <a:pt x="10159" y="421639"/>
                  </a:lnTo>
                  <a:lnTo>
                    <a:pt x="10159" y="422909"/>
                  </a:lnTo>
                  <a:lnTo>
                    <a:pt x="11429" y="422909"/>
                  </a:lnTo>
                  <a:lnTo>
                    <a:pt x="11429" y="424179"/>
                  </a:lnTo>
                  <a:lnTo>
                    <a:pt x="13969" y="424179"/>
                  </a:lnTo>
                  <a:lnTo>
                    <a:pt x="13969" y="425449"/>
                  </a:lnTo>
                  <a:lnTo>
                    <a:pt x="26669" y="425449"/>
                  </a:lnTo>
                  <a:lnTo>
                    <a:pt x="26669" y="421639"/>
                  </a:lnTo>
                  <a:close/>
                </a:path>
                <a:path w="26670" h="873760">
                  <a:moveTo>
                    <a:pt x="26669" y="425449"/>
                  </a:moveTo>
                  <a:lnTo>
                    <a:pt x="15239" y="425449"/>
                  </a:lnTo>
                  <a:lnTo>
                    <a:pt x="15239" y="426719"/>
                  </a:lnTo>
                  <a:lnTo>
                    <a:pt x="17779" y="426719"/>
                  </a:lnTo>
                  <a:lnTo>
                    <a:pt x="17779" y="427989"/>
                  </a:lnTo>
                  <a:lnTo>
                    <a:pt x="26669" y="427989"/>
                  </a:lnTo>
                  <a:lnTo>
                    <a:pt x="26669" y="425449"/>
                  </a:lnTo>
                  <a:close/>
                </a:path>
                <a:path w="26670" h="873760">
                  <a:moveTo>
                    <a:pt x="26669" y="427989"/>
                  </a:moveTo>
                  <a:lnTo>
                    <a:pt x="19050" y="427989"/>
                  </a:lnTo>
                  <a:lnTo>
                    <a:pt x="19050" y="429259"/>
                  </a:lnTo>
                  <a:lnTo>
                    <a:pt x="20319" y="429259"/>
                  </a:lnTo>
                  <a:lnTo>
                    <a:pt x="20319" y="430529"/>
                  </a:lnTo>
                  <a:lnTo>
                    <a:pt x="22859" y="430529"/>
                  </a:lnTo>
                  <a:lnTo>
                    <a:pt x="22859" y="431799"/>
                  </a:lnTo>
                  <a:lnTo>
                    <a:pt x="26669" y="431799"/>
                  </a:lnTo>
                  <a:lnTo>
                    <a:pt x="26669" y="427989"/>
                  </a:lnTo>
                  <a:close/>
                </a:path>
                <a:path w="26670" h="873760">
                  <a:moveTo>
                    <a:pt x="26669" y="431799"/>
                  </a:moveTo>
                  <a:lnTo>
                    <a:pt x="24129" y="431799"/>
                  </a:lnTo>
                  <a:lnTo>
                    <a:pt x="24129" y="433069"/>
                  </a:lnTo>
                  <a:lnTo>
                    <a:pt x="26669" y="433069"/>
                  </a:lnTo>
                  <a:lnTo>
                    <a:pt x="26669" y="431799"/>
                  </a:lnTo>
                  <a:close/>
                </a:path>
                <a:path w="26670" h="873760">
                  <a:moveTo>
                    <a:pt x="26669" y="610869"/>
                  </a:moveTo>
                  <a:lnTo>
                    <a:pt x="0" y="610869"/>
                  </a:lnTo>
                  <a:lnTo>
                    <a:pt x="0" y="617219"/>
                  </a:lnTo>
                  <a:lnTo>
                    <a:pt x="26669" y="617219"/>
                  </a:lnTo>
                  <a:lnTo>
                    <a:pt x="26669" y="610869"/>
                  </a:lnTo>
                  <a:close/>
                </a:path>
                <a:path w="26670" h="873760">
                  <a:moveTo>
                    <a:pt x="26669" y="605789"/>
                  </a:moveTo>
                  <a:lnTo>
                    <a:pt x="0" y="605789"/>
                  </a:lnTo>
                  <a:lnTo>
                    <a:pt x="0" y="609599"/>
                  </a:lnTo>
                  <a:lnTo>
                    <a:pt x="26669" y="609599"/>
                  </a:lnTo>
                  <a:lnTo>
                    <a:pt x="26669" y="605789"/>
                  </a:lnTo>
                  <a:close/>
                </a:path>
                <a:path w="26670" h="873760">
                  <a:moveTo>
                    <a:pt x="26669" y="599439"/>
                  </a:moveTo>
                  <a:lnTo>
                    <a:pt x="0" y="599439"/>
                  </a:lnTo>
                  <a:lnTo>
                    <a:pt x="0" y="604519"/>
                  </a:lnTo>
                  <a:lnTo>
                    <a:pt x="26669" y="604519"/>
                  </a:lnTo>
                  <a:lnTo>
                    <a:pt x="26669" y="599439"/>
                  </a:lnTo>
                  <a:close/>
                </a:path>
                <a:path w="26670" h="873760">
                  <a:moveTo>
                    <a:pt x="26669" y="593089"/>
                  </a:moveTo>
                  <a:lnTo>
                    <a:pt x="0" y="593089"/>
                  </a:lnTo>
                  <a:lnTo>
                    <a:pt x="0" y="598169"/>
                  </a:lnTo>
                  <a:lnTo>
                    <a:pt x="26669" y="598169"/>
                  </a:lnTo>
                  <a:lnTo>
                    <a:pt x="26669" y="593089"/>
                  </a:lnTo>
                  <a:close/>
                </a:path>
                <a:path w="26670" h="873760">
                  <a:moveTo>
                    <a:pt x="26669" y="585469"/>
                  </a:moveTo>
                  <a:lnTo>
                    <a:pt x="0" y="585469"/>
                  </a:lnTo>
                  <a:lnTo>
                    <a:pt x="0" y="591819"/>
                  </a:lnTo>
                  <a:lnTo>
                    <a:pt x="26669" y="591819"/>
                  </a:lnTo>
                  <a:lnTo>
                    <a:pt x="26669" y="585469"/>
                  </a:lnTo>
                  <a:close/>
                </a:path>
                <a:path w="26670" h="873760">
                  <a:moveTo>
                    <a:pt x="26669" y="871219"/>
                  </a:moveTo>
                  <a:lnTo>
                    <a:pt x="25400" y="871219"/>
                  </a:lnTo>
                  <a:lnTo>
                    <a:pt x="25400" y="873759"/>
                  </a:lnTo>
                  <a:lnTo>
                    <a:pt x="26669" y="873759"/>
                  </a:lnTo>
                  <a:lnTo>
                    <a:pt x="26669" y="871219"/>
                  </a:lnTo>
                  <a:close/>
                </a:path>
                <a:path w="26670" h="873760">
                  <a:moveTo>
                    <a:pt x="22859" y="869949"/>
                  </a:moveTo>
                  <a:lnTo>
                    <a:pt x="20319" y="869949"/>
                  </a:lnTo>
                  <a:lnTo>
                    <a:pt x="20319" y="871219"/>
                  </a:lnTo>
                  <a:lnTo>
                    <a:pt x="22859" y="871219"/>
                  </a:lnTo>
                  <a:lnTo>
                    <a:pt x="22859" y="869949"/>
                  </a:lnTo>
                  <a:close/>
                </a:path>
                <a:path w="26670" h="873760">
                  <a:moveTo>
                    <a:pt x="26669" y="867409"/>
                  </a:moveTo>
                  <a:lnTo>
                    <a:pt x="19050" y="867409"/>
                  </a:lnTo>
                  <a:lnTo>
                    <a:pt x="19050" y="869949"/>
                  </a:lnTo>
                  <a:lnTo>
                    <a:pt x="26669" y="869949"/>
                  </a:lnTo>
                  <a:lnTo>
                    <a:pt x="26669" y="867409"/>
                  </a:lnTo>
                  <a:close/>
                </a:path>
                <a:path w="26670" h="873760">
                  <a:moveTo>
                    <a:pt x="26669" y="864869"/>
                  </a:moveTo>
                  <a:lnTo>
                    <a:pt x="13969" y="864869"/>
                  </a:lnTo>
                  <a:lnTo>
                    <a:pt x="13969" y="867409"/>
                  </a:lnTo>
                  <a:lnTo>
                    <a:pt x="16509" y="867409"/>
                  </a:lnTo>
                  <a:lnTo>
                    <a:pt x="16509" y="866139"/>
                  </a:lnTo>
                  <a:lnTo>
                    <a:pt x="26669" y="866139"/>
                  </a:lnTo>
                  <a:lnTo>
                    <a:pt x="26669" y="864869"/>
                  </a:lnTo>
                  <a:close/>
                </a:path>
                <a:path w="26670" h="873760">
                  <a:moveTo>
                    <a:pt x="11430" y="863599"/>
                  </a:moveTo>
                  <a:lnTo>
                    <a:pt x="10160" y="863599"/>
                  </a:lnTo>
                  <a:lnTo>
                    <a:pt x="10159" y="864869"/>
                  </a:lnTo>
                  <a:lnTo>
                    <a:pt x="11429" y="864869"/>
                  </a:lnTo>
                  <a:lnTo>
                    <a:pt x="11430" y="863599"/>
                  </a:lnTo>
                  <a:close/>
                </a:path>
                <a:path w="26670" h="873760">
                  <a:moveTo>
                    <a:pt x="26669" y="861059"/>
                  </a:moveTo>
                  <a:lnTo>
                    <a:pt x="7619" y="861059"/>
                  </a:lnTo>
                  <a:lnTo>
                    <a:pt x="7619" y="863599"/>
                  </a:lnTo>
                  <a:lnTo>
                    <a:pt x="26669" y="863599"/>
                  </a:lnTo>
                  <a:lnTo>
                    <a:pt x="26669" y="861059"/>
                  </a:lnTo>
                  <a:close/>
                </a:path>
                <a:path w="26670" h="873760">
                  <a:moveTo>
                    <a:pt x="26669" y="858519"/>
                  </a:moveTo>
                  <a:lnTo>
                    <a:pt x="5079" y="858519"/>
                  </a:lnTo>
                  <a:lnTo>
                    <a:pt x="5079" y="861059"/>
                  </a:lnTo>
                  <a:lnTo>
                    <a:pt x="6350" y="861059"/>
                  </a:lnTo>
                  <a:lnTo>
                    <a:pt x="6350" y="859789"/>
                  </a:lnTo>
                  <a:lnTo>
                    <a:pt x="26669" y="859789"/>
                  </a:lnTo>
                  <a:lnTo>
                    <a:pt x="26669" y="858519"/>
                  </a:lnTo>
                  <a:close/>
                </a:path>
                <a:path w="26670" h="873760">
                  <a:moveTo>
                    <a:pt x="2539" y="857249"/>
                  </a:moveTo>
                  <a:lnTo>
                    <a:pt x="1269" y="857249"/>
                  </a:lnTo>
                  <a:lnTo>
                    <a:pt x="1269" y="858519"/>
                  </a:lnTo>
                  <a:lnTo>
                    <a:pt x="2539" y="858519"/>
                  </a:lnTo>
                  <a:lnTo>
                    <a:pt x="2539" y="857249"/>
                  </a:lnTo>
                  <a:close/>
                </a:path>
                <a:path w="26670" h="873760">
                  <a:moveTo>
                    <a:pt x="26669" y="854709"/>
                  </a:moveTo>
                  <a:lnTo>
                    <a:pt x="0" y="854709"/>
                  </a:lnTo>
                  <a:lnTo>
                    <a:pt x="0" y="857249"/>
                  </a:lnTo>
                  <a:lnTo>
                    <a:pt x="26669" y="857249"/>
                  </a:lnTo>
                  <a:lnTo>
                    <a:pt x="26669" y="854709"/>
                  </a:lnTo>
                  <a:close/>
                </a:path>
                <a:path w="26670" h="873760">
                  <a:moveTo>
                    <a:pt x="26669" y="852169"/>
                  </a:moveTo>
                  <a:lnTo>
                    <a:pt x="0" y="852169"/>
                  </a:lnTo>
                  <a:lnTo>
                    <a:pt x="0" y="853439"/>
                  </a:lnTo>
                  <a:lnTo>
                    <a:pt x="26669" y="853439"/>
                  </a:lnTo>
                  <a:lnTo>
                    <a:pt x="26669" y="852169"/>
                  </a:lnTo>
                  <a:close/>
                </a:path>
                <a:path w="26670" h="873760">
                  <a:moveTo>
                    <a:pt x="26669" y="847089"/>
                  </a:moveTo>
                  <a:lnTo>
                    <a:pt x="0" y="847089"/>
                  </a:lnTo>
                  <a:lnTo>
                    <a:pt x="0" y="850899"/>
                  </a:lnTo>
                  <a:lnTo>
                    <a:pt x="26669" y="850899"/>
                  </a:lnTo>
                  <a:lnTo>
                    <a:pt x="26669" y="847089"/>
                  </a:lnTo>
                  <a:close/>
                </a:path>
                <a:path w="26670" h="873760">
                  <a:moveTo>
                    <a:pt x="26669" y="840739"/>
                  </a:moveTo>
                  <a:lnTo>
                    <a:pt x="0" y="840739"/>
                  </a:lnTo>
                  <a:lnTo>
                    <a:pt x="0" y="845819"/>
                  </a:lnTo>
                  <a:lnTo>
                    <a:pt x="26669" y="845819"/>
                  </a:lnTo>
                  <a:lnTo>
                    <a:pt x="26669" y="840739"/>
                  </a:lnTo>
                  <a:close/>
                </a:path>
                <a:path w="26670" h="873760">
                  <a:moveTo>
                    <a:pt x="26669" y="834389"/>
                  </a:moveTo>
                  <a:lnTo>
                    <a:pt x="0" y="834389"/>
                  </a:lnTo>
                  <a:lnTo>
                    <a:pt x="0" y="839469"/>
                  </a:lnTo>
                  <a:lnTo>
                    <a:pt x="26669" y="839469"/>
                  </a:lnTo>
                  <a:lnTo>
                    <a:pt x="26669" y="834389"/>
                  </a:lnTo>
                  <a:close/>
                </a:path>
                <a:path w="26670" h="873760">
                  <a:moveTo>
                    <a:pt x="26669" y="828039"/>
                  </a:moveTo>
                  <a:lnTo>
                    <a:pt x="0" y="828039"/>
                  </a:lnTo>
                  <a:lnTo>
                    <a:pt x="0" y="833119"/>
                  </a:lnTo>
                  <a:lnTo>
                    <a:pt x="26669" y="833119"/>
                  </a:lnTo>
                  <a:lnTo>
                    <a:pt x="26669" y="828039"/>
                  </a:lnTo>
                  <a:close/>
                </a:path>
                <a:path w="26670" h="873760">
                  <a:moveTo>
                    <a:pt x="26669" y="821689"/>
                  </a:moveTo>
                  <a:lnTo>
                    <a:pt x="0" y="821689"/>
                  </a:lnTo>
                  <a:lnTo>
                    <a:pt x="0" y="826769"/>
                  </a:lnTo>
                  <a:lnTo>
                    <a:pt x="26669" y="826769"/>
                  </a:lnTo>
                  <a:lnTo>
                    <a:pt x="26669" y="821689"/>
                  </a:lnTo>
                  <a:close/>
                </a:path>
                <a:path w="26670" h="873760">
                  <a:moveTo>
                    <a:pt x="26669" y="815339"/>
                  </a:moveTo>
                  <a:lnTo>
                    <a:pt x="0" y="815339"/>
                  </a:lnTo>
                  <a:lnTo>
                    <a:pt x="0" y="820419"/>
                  </a:lnTo>
                  <a:lnTo>
                    <a:pt x="26669" y="820419"/>
                  </a:lnTo>
                  <a:lnTo>
                    <a:pt x="26669" y="815339"/>
                  </a:lnTo>
                  <a:close/>
                </a:path>
                <a:path w="26670" h="873760">
                  <a:moveTo>
                    <a:pt x="26669" y="808989"/>
                  </a:moveTo>
                  <a:lnTo>
                    <a:pt x="0" y="808989"/>
                  </a:lnTo>
                  <a:lnTo>
                    <a:pt x="0" y="814069"/>
                  </a:lnTo>
                  <a:lnTo>
                    <a:pt x="26669" y="814069"/>
                  </a:lnTo>
                  <a:lnTo>
                    <a:pt x="26669" y="808989"/>
                  </a:lnTo>
                  <a:close/>
                </a:path>
                <a:path w="26670" h="873760">
                  <a:moveTo>
                    <a:pt x="26669" y="802639"/>
                  </a:moveTo>
                  <a:lnTo>
                    <a:pt x="0" y="802639"/>
                  </a:lnTo>
                  <a:lnTo>
                    <a:pt x="0" y="807719"/>
                  </a:lnTo>
                  <a:lnTo>
                    <a:pt x="26669" y="807719"/>
                  </a:lnTo>
                  <a:lnTo>
                    <a:pt x="26669" y="802639"/>
                  </a:lnTo>
                  <a:close/>
                </a:path>
                <a:path w="26670" h="873760">
                  <a:moveTo>
                    <a:pt x="26669" y="796289"/>
                  </a:moveTo>
                  <a:lnTo>
                    <a:pt x="0" y="796289"/>
                  </a:lnTo>
                  <a:lnTo>
                    <a:pt x="0" y="801369"/>
                  </a:lnTo>
                  <a:lnTo>
                    <a:pt x="26669" y="801369"/>
                  </a:lnTo>
                  <a:lnTo>
                    <a:pt x="26669" y="796289"/>
                  </a:lnTo>
                  <a:close/>
                </a:path>
                <a:path w="26670" h="873760">
                  <a:moveTo>
                    <a:pt x="26669" y="789939"/>
                  </a:moveTo>
                  <a:lnTo>
                    <a:pt x="0" y="789939"/>
                  </a:lnTo>
                  <a:lnTo>
                    <a:pt x="0" y="795019"/>
                  </a:lnTo>
                  <a:lnTo>
                    <a:pt x="26669" y="795019"/>
                  </a:lnTo>
                  <a:lnTo>
                    <a:pt x="26669" y="789939"/>
                  </a:lnTo>
                  <a:close/>
                </a:path>
                <a:path w="26670" h="873760">
                  <a:moveTo>
                    <a:pt x="26669" y="783589"/>
                  </a:moveTo>
                  <a:lnTo>
                    <a:pt x="0" y="783589"/>
                  </a:lnTo>
                  <a:lnTo>
                    <a:pt x="0" y="788669"/>
                  </a:lnTo>
                  <a:lnTo>
                    <a:pt x="26669" y="788669"/>
                  </a:lnTo>
                  <a:lnTo>
                    <a:pt x="26669" y="783589"/>
                  </a:lnTo>
                  <a:close/>
                </a:path>
                <a:path w="26670" h="873760">
                  <a:moveTo>
                    <a:pt x="26669" y="777239"/>
                  </a:moveTo>
                  <a:lnTo>
                    <a:pt x="0" y="777239"/>
                  </a:lnTo>
                  <a:lnTo>
                    <a:pt x="0" y="782319"/>
                  </a:lnTo>
                  <a:lnTo>
                    <a:pt x="26669" y="782319"/>
                  </a:lnTo>
                  <a:lnTo>
                    <a:pt x="26669" y="777239"/>
                  </a:lnTo>
                  <a:close/>
                </a:path>
                <a:path w="26670" h="873760">
                  <a:moveTo>
                    <a:pt x="26669" y="770889"/>
                  </a:moveTo>
                  <a:lnTo>
                    <a:pt x="0" y="770889"/>
                  </a:lnTo>
                  <a:lnTo>
                    <a:pt x="0" y="775969"/>
                  </a:lnTo>
                  <a:lnTo>
                    <a:pt x="26669" y="775969"/>
                  </a:lnTo>
                  <a:lnTo>
                    <a:pt x="26669" y="770889"/>
                  </a:lnTo>
                  <a:close/>
                </a:path>
                <a:path w="26670" h="873760">
                  <a:moveTo>
                    <a:pt x="26669" y="764539"/>
                  </a:moveTo>
                  <a:lnTo>
                    <a:pt x="0" y="764539"/>
                  </a:lnTo>
                  <a:lnTo>
                    <a:pt x="0" y="769619"/>
                  </a:lnTo>
                  <a:lnTo>
                    <a:pt x="26669" y="769619"/>
                  </a:lnTo>
                  <a:lnTo>
                    <a:pt x="26669" y="764539"/>
                  </a:lnTo>
                  <a:close/>
                </a:path>
                <a:path w="26670" h="873760">
                  <a:moveTo>
                    <a:pt x="26669" y="758189"/>
                  </a:moveTo>
                  <a:lnTo>
                    <a:pt x="0" y="758189"/>
                  </a:lnTo>
                  <a:lnTo>
                    <a:pt x="0" y="763269"/>
                  </a:lnTo>
                  <a:lnTo>
                    <a:pt x="26669" y="763269"/>
                  </a:lnTo>
                  <a:lnTo>
                    <a:pt x="26669" y="758189"/>
                  </a:lnTo>
                  <a:close/>
                </a:path>
                <a:path w="26670" h="873760">
                  <a:moveTo>
                    <a:pt x="26669" y="751839"/>
                  </a:moveTo>
                  <a:lnTo>
                    <a:pt x="0" y="751839"/>
                  </a:lnTo>
                  <a:lnTo>
                    <a:pt x="0" y="756919"/>
                  </a:lnTo>
                  <a:lnTo>
                    <a:pt x="26669" y="756919"/>
                  </a:lnTo>
                  <a:lnTo>
                    <a:pt x="26669" y="751839"/>
                  </a:lnTo>
                  <a:close/>
                </a:path>
                <a:path w="26670" h="873760">
                  <a:moveTo>
                    <a:pt x="26669" y="745489"/>
                  </a:moveTo>
                  <a:lnTo>
                    <a:pt x="0" y="745489"/>
                  </a:lnTo>
                  <a:lnTo>
                    <a:pt x="0" y="750569"/>
                  </a:lnTo>
                  <a:lnTo>
                    <a:pt x="26669" y="750569"/>
                  </a:lnTo>
                  <a:lnTo>
                    <a:pt x="26669" y="745489"/>
                  </a:lnTo>
                  <a:close/>
                </a:path>
                <a:path w="26670" h="873760">
                  <a:moveTo>
                    <a:pt x="26669" y="739139"/>
                  </a:moveTo>
                  <a:lnTo>
                    <a:pt x="0" y="739139"/>
                  </a:lnTo>
                  <a:lnTo>
                    <a:pt x="0" y="744219"/>
                  </a:lnTo>
                  <a:lnTo>
                    <a:pt x="26669" y="744219"/>
                  </a:lnTo>
                  <a:lnTo>
                    <a:pt x="26669" y="739139"/>
                  </a:lnTo>
                  <a:close/>
                </a:path>
                <a:path w="26670" h="873760">
                  <a:moveTo>
                    <a:pt x="26669" y="732789"/>
                  </a:moveTo>
                  <a:lnTo>
                    <a:pt x="0" y="732789"/>
                  </a:lnTo>
                  <a:lnTo>
                    <a:pt x="0" y="737869"/>
                  </a:lnTo>
                  <a:lnTo>
                    <a:pt x="26669" y="737869"/>
                  </a:lnTo>
                  <a:lnTo>
                    <a:pt x="26669" y="732789"/>
                  </a:lnTo>
                  <a:close/>
                </a:path>
                <a:path w="26670" h="873760">
                  <a:moveTo>
                    <a:pt x="26669" y="726439"/>
                  </a:moveTo>
                  <a:lnTo>
                    <a:pt x="0" y="726439"/>
                  </a:lnTo>
                  <a:lnTo>
                    <a:pt x="0" y="731519"/>
                  </a:lnTo>
                  <a:lnTo>
                    <a:pt x="26669" y="731519"/>
                  </a:lnTo>
                  <a:lnTo>
                    <a:pt x="26669" y="726439"/>
                  </a:lnTo>
                  <a:close/>
                </a:path>
                <a:path w="26670" h="873760">
                  <a:moveTo>
                    <a:pt x="26669" y="720089"/>
                  </a:moveTo>
                  <a:lnTo>
                    <a:pt x="0" y="720089"/>
                  </a:lnTo>
                  <a:lnTo>
                    <a:pt x="0" y="725169"/>
                  </a:lnTo>
                  <a:lnTo>
                    <a:pt x="26669" y="725169"/>
                  </a:lnTo>
                  <a:lnTo>
                    <a:pt x="26669" y="720089"/>
                  </a:lnTo>
                  <a:close/>
                </a:path>
                <a:path w="26670" h="873760">
                  <a:moveTo>
                    <a:pt x="26669" y="713739"/>
                  </a:moveTo>
                  <a:lnTo>
                    <a:pt x="0" y="713739"/>
                  </a:lnTo>
                  <a:lnTo>
                    <a:pt x="0" y="718819"/>
                  </a:lnTo>
                  <a:lnTo>
                    <a:pt x="26669" y="718819"/>
                  </a:lnTo>
                  <a:lnTo>
                    <a:pt x="26669" y="713739"/>
                  </a:lnTo>
                  <a:close/>
                </a:path>
                <a:path w="26670" h="873760">
                  <a:moveTo>
                    <a:pt x="26669" y="707389"/>
                  </a:moveTo>
                  <a:lnTo>
                    <a:pt x="0" y="707389"/>
                  </a:lnTo>
                  <a:lnTo>
                    <a:pt x="0" y="712469"/>
                  </a:lnTo>
                  <a:lnTo>
                    <a:pt x="26669" y="712469"/>
                  </a:lnTo>
                  <a:lnTo>
                    <a:pt x="26669" y="707389"/>
                  </a:lnTo>
                  <a:close/>
                </a:path>
                <a:path w="26670" h="873760">
                  <a:moveTo>
                    <a:pt x="26669" y="701039"/>
                  </a:moveTo>
                  <a:lnTo>
                    <a:pt x="0" y="701039"/>
                  </a:lnTo>
                  <a:lnTo>
                    <a:pt x="0" y="706119"/>
                  </a:lnTo>
                  <a:lnTo>
                    <a:pt x="26669" y="706119"/>
                  </a:lnTo>
                  <a:lnTo>
                    <a:pt x="26669" y="701039"/>
                  </a:lnTo>
                  <a:close/>
                </a:path>
                <a:path w="26670" h="873760">
                  <a:moveTo>
                    <a:pt x="26669" y="694689"/>
                  </a:moveTo>
                  <a:lnTo>
                    <a:pt x="0" y="694689"/>
                  </a:lnTo>
                  <a:lnTo>
                    <a:pt x="0" y="699769"/>
                  </a:lnTo>
                  <a:lnTo>
                    <a:pt x="26669" y="699769"/>
                  </a:lnTo>
                  <a:lnTo>
                    <a:pt x="26669" y="694689"/>
                  </a:lnTo>
                  <a:close/>
                </a:path>
                <a:path w="26670" h="873760">
                  <a:moveTo>
                    <a:pt x="26669" y="688339"/>
                  </a:moveTo>
                  <a:lnTo>
                    <a:pt x="0" y="688339"/>
                  </a:lnTo>
                  <a:lnTo>
                    <a:pt x="0" y="693419"/>
                  </a:lnTo>
                  <a:lnTo>
                    <a:pt x="26669" y="693419"/>
                  </a:lnTo>
                  <a:lnTo>
                    <a:pt x="26669" y="688339"/>
                  </a:lnTo>
                  <a:close/>
                </a:path>
                <a:path w="26670" h="873760">
                  <a:moveTo>
                    <a:pt x="26669" y="681989"/>
                  </a:moveTo>
                  <a:lnTo>
                    <a:pt x="0" y="681989"/>
                  </a:lnTo>
                  <a:lnTo>
                    <a:pt x="0" y="687069"/>
                  </a:lnTo>
                  <a:lnTo>
                    <a:pt x="26669" y="687069"/>
                  </a:lnTo>
                  <a:lnTo>
                    <a:pt x="26669" y="681989"/>
                  </a:lnTo>
                  <a:close/>
                </a:path>
                <a:path w="26670" h="873760">
                  <a:moveTo>
                    <a:pt x="26669" y="675639"/>
                  </a:moveTo>
                  <a:lnTo>
                    <a:pt x="0" y="675639"/>
                  </a:lnTo>
                  <a:lnTo>
                    <a:pt x="0" y="680719"/>
                  </a:lnTo>
                  <a:lnTo>
                    <a:pt x="26669" y="680719"/>
                  </a:lnTo>
                  <a:lnTo>
                    <a:pt x="26669" y="675639"/>
                  </a:lnTo>
                  <a:close/>
                </a:path>
                <a:path w="26670" h="873760">
                  <a:moveTo>
                    <a:pt x="26669" y="668019"/>
                  </a:moveTo>
                  <a:lnTo>
                    <a:pt x="0" y="668019"/>
                  </a:lnTo>
                  <a:lnTo>
                    <a:pt x="0" y="674369"/>
                  </a:lnTo>
                  <a:lnTo>
                    <a:pt x="26669" y="674369"/>
                  </a:lnTo>
                  <a:lnTo>
                    <a:pt x="26669" y="668019"/>
                  </a:lnTo>
                  <a:close/>
                </a:path>
                <a:path w="26670" h="873760">
                  <a:moveTo>
                    <a:pt x="26669" y="662939"/>
                  </a:moveTo>
                  <a:lnTo>
                    <a:pt x="0" y="662939"/>
                  </a:lnTo>
                  <a:lnTo>
                    <a:pt x="0" y="666749"/>
                  </a:lnTo>
                  <a:lnTo>
                    <a:pt x="26669" y="666749"/>
                  </a:lnTo>
                  <a:lnTo>
                    <a:pt x="26669" y="662939"/>
                  </a:lnTo>
                  <a:close/>
                </a:path>
                <a:path w="26670" h="873760">
                  <a:moveTo>
                    <a:pt x="26669" y="655319"/>
                  </a:moveTo>
                  <a:lnTo>
                    <a:pt x="0" y="655319"/>
                  </a:lnTo>
                  <a:lnTo>
                    <a:pt x="0" y="661669"/>
                  </a:lnTo>
                  <a:lnTo>
                    <a:pt x="26669" y="661669"/>
                  </a:lnTo>
                  <a:lnTo>
                    <a:pt x="26669" y="655319"/>
                  </a:lnTo>
                  <a:close/>
                </a:path>
                <a:path w="26670" h="873760">
                  <a:moveTo>
                    <a:pt x="26669" y="650239"/>
                  </a:moveTo>
                  <a:lnTo>
                    <a:pt x="0" y="650239"/>
                  </a:lnTo>
                  <a:lnTo>
                    <a:pt x="0" y="654049"/>
                  </a:lnTo>
                  <a:lnTo>
                    <a:pt x="26669" y="654049"/>
                  </a:lnTo>
                  <a:lnTo>
                    <a:pt x="26669" y="650239"/>
                  </a:lnTo>
                  <a:close/>
                </a:path>
                <a:path w="26670" h="873760">
                  <a:moveTo>
                    <a:pt x="26669" y="631189"/>
                  </a:moveTo>
                  <a:lnTo>
                    <a:pt x="0" y="631189"/>
                  </a:lnTo>
                  <a:lnTo>
                    <a:pt x="0" y="648969"/>
                  </a:lnTo>
                  <a:lnTo>
                    <a:pt x="26669" y="648969"/>
                  </a:lnTo>
                  <a:lnTo>
                    <a:pt x="26669" y="631189"/>
                  </a:lnTo>
                  <a:close/>
                </a:path>
                <a:path w="26670" h="873760">
                  <a:moveTo>
                    <a:pt x="26669" y="624839"/>
                  </a:moveTo>
                  <a:lnTo>
                    <a:pt x="0" y="624839"/>
                  </a:lnTo>
                  <a:lnTo>
                    <a:pt x="0" y="629919"/>
                  </a:lnTo>
                  <a:lnTo>
                    <a:pt x="26669" y="629919"/>
                  </a:lnTo>
                  <a:lnTo>
                    <a:pt x="26669" y="624839"/>
                  </a:lnTo>
                  <a:close/>
                </a:path>
                <a:path w="26670" h="873760">
                  <a:moveTo>
                    <a:pt x="26669" y="619759"/>
                  </a:moveTo>
                  <a:lnTo>
                    <a:pt x="0" y="619759"/>
                  </a:lnTo>
                  <a:lnTo>
                    <a:pt x="0" y="623569"/>
                  </a:lnTo>
                  <a:lnTo>
                    <a:pt x="26669" y="623569"/>
                  </a:lnTo>
                  <a:lnTo>
                    <a:pt x="26669" y="619759"/>
                  </a:lnTo>
                  <a:close/>
                </a:path>
              </a:pathLst>
            </a:custGeom>
            <a:solidFill>
              <a:srgbClr val="1A1A1A"/>
            </a:solidFill>
          </p:spPr>
          <p:txBody>
            <a:bodyPr bIns="0" lIns="0" rIns="0" rtlCol="0" tIns="0" wrap="square"/>
            <a:p/>
          </p:txBody>
        </p:sp>
        <p:sp>
          <p:nvSpPr>
            <p:cNvPr id="1049019" name="object 298"/>
            <p:cNvSpPr/>
            <p:nvPr/>
          </p:nvSpPr>
          <p:spPr>
            <a:xfrm>
              <a:off x="574039" y="5621019"/>
              <a:ext cx="25400" cy="835660"/>
            </a:xfrm>
            <a:custGeom>
              <a:avLst/>
              <a:ahLst/>
              <a:rect l="l" t="t" r="r" b="b"/>
              <a:pathLst>
                <a:path w="25400" h="835660">
                  <a:moveTo>
                    <a:pt x="25400" y="0"/>
                  </a:moveTo>
                  <a:lnTo>
                    <a:pt x="24129" y="0"/>
                  </a:lnTo>
                  <a:lnTo>
                    <a:pt x="24129" y="1269"/>
                  </a:lnTo>
                  <a:lnTo>
                    <a:pt x="22859" y="1269"/>
                  </a:lnTo>
                  <a:lnTo>
                    <a:pt x="22859" y="2539"/>
                  </a:lnTo>
                  <a:lnTo>
                    <a:pt x="25400" y="2539"/>
                  </a:lnTo>
                  <a:lnTo>
                    <a:pt x="25400" y="0"/>
                  </a:lnTo>
                  <a:close/>
                </a:path>
                <a:path w="25400" h="835660">
                  <a:moveTo>
                    <a:pt x="25400" y="2539"/>
                  </a:moveTo>
                  <a:lnTo>
                    <a:pt x="21589" y="2539"/>
                  </a:lnTo>
                  <a:lnTo>
                    <a:pt x="21589" y="3809"/>
                  </a:lnTo>
                  <a:lnTo>
                    <a:pt x="19050" y="3809"/>
                  </a:lnTo>
                  <a:lnTo>
                    <a:pt x="19050" y="5079"/>
                  </a:lnTo>
                  <a:lnTo>
                    <a:pt x="17779" y="5079"/>
                  </a:lnTo>
                  <a:lnTo>
                    <a:pt x="17779" y="6349"/>
                  </a:lnTo>
                  <a:lnTo>
                    <a:pt x="25400" y="6349"/>
                  </a:lnTo>
                  <a:lnTo>
                    <a:pt x="25400" y="2539"/>
                  </a:lnTo>
                  <a:close/>
                </a:path>
                <a:path w="25400" h="835660">
                  <a:moveTo>
                    <a:pt x="25400" y="6349"/>
                  </a:moveTo>
                  <a:lnTo>
                    <a:pt x="16509" y="6349"/>
                  </a:lnTo>
                  <a:lnTo>
                    <a:pt x="16509" y="7619"/>
                  </a:lnTo>
                  <a:lnTo>
                    <a:pt x="15239" y="7619"/>
                  </a:lnTo>
                  <a:lnTo>
                    <a:pt x="15239" y="8889"/>
                  </a:lnTo>
                  <a:lnTo>
                    <a:pt x="25400" y="8889"/>
                  </a:lnTo>
                  <a:lnTo>
                    <a:pt x="25400" y="6349"/>
                  </a:lnTo>
                  <a:close/>
                </a:path>
                <a:path w="25400" h="835660">
                  <a:moveTo>
                    <a:pt x="25400" y="8889"/>
                  </a:moveTo>
                  <a:lnTo>
                    <a:pt x="13969" y="8889"/>
                  </a:lnTo>
                  <a:lnTo>
                    <a:pt x="13969" y="10159"/>
                  </a:lnTo>
                  <a:lnTo>
                    <a:pt x="11429" y="10159"/>
                  </a:lnTo>
                  <a:lnTo>
                    <a:pt x="11429" y="11429"/>
                  </a:lnTo>
                  <a:lnTo>
                    <a:pt x="10159" y="11429"/>
                  </a:lnTo>
                  <a:lnTo>
                    <a:pt x="10159" y="12699"/>
                  </a:lnTo>
                  <a:lnTo>
                    <a:pt x="25400" y="12699"/>
                  </a:lnTo>
                  <a:lnTo>
                    <a:pt x="25400" y="8889"/>
                  </a:lnTo>
                  <a:close/>
                </a:path>
                <a:path w="25400" h="835660">
                  <a:moveTo>
                    <a:pt x="25400" y="12699"/>
                  </a:moveTo>
                  <a:lnTo>
                    <a:pt x="8889" y="12699"/>
                  </a:lnTo>
                  <a:lnTo>
                    <a:pt x="8889" y="13969"/>
                  </a:lnTo>
                  <a:lnTo>
                    <a:pt x="7619" y="13969"/>
                  </a:lnTo>
                  <a:lnTo>
                    <a:pt x="7619" y="15239"/>
                  </a:lnTo>
                  <a:lnTo>
                    <a:pt x="25400" y="15239"/>
                  </a:lnTo>
                  <a:lnTo>
                    <a:pt x="25400" y="12699"/>
                  </a:lnTo>
                  <a:close/>
                </a:path>
                <a:path w="25400" h="835660">
                  <a:moveTo>
                    <a:pt x="25400" y="15239"/>
                  </a:moveTo>
                  <a:lnTo>
                    <a:pt x="6350" y="15239"/>
                  </a:lnTo>
                  <a:lnTo>
                    <a:pt x="6350" y="16509"/>
                  </a:lnTo>
                  <a:lnTo>
                    <a:pt x="5079" y="16509"/>
                  </a:lnTo>
                  <a:lnTo>
                    <a:pt x="5079" y="17779"/>
                  </a:lnTo>
                  <a:lnTo>
                    <a:pt x="3809" y="17779"/>
                  </a:lnTo>
                  <a:lnTo>
                    <a:pt x="3809" y="19049"/>
                  </a:lnTo>
                  <a:lnTo>
                    <a:pt x="25400" y="19049"/>
                  </a:lnTo>
                  <a:lnTo>
                    <a:pt x="25400" y="15239"/>
                  </a:lnTo>
                  <a:close/>
                </a:path>
                <a:path w="25400" h="835660">
                  <a:moveTo>
                    <a:pt x="25400" y="19049"/>
                  </a:moveTo>
                  <a:lnTo>
                    <a:pt x="2539" y="19049"/>
                  </a:lnTo>
                  <a:lnTo>
                    <a:pt x="2539" y="20319"/>
                  </a:lnTo>
                  <a:lnTo>
                    <a:pt x="1269" y="20319"/>
                  </a:lnTo>
                  <a:lnTo>
                    <a:pt x="1269" y="22859"/>
                  </a:lnTo>
                  <a:lnTo>
                    <a:pt x="0" y="22859"/>
                  </a:lnTo>
                  <a:lnTo>
                    <a:pt x="0" y="27939"/>
                  </a:lnTo>
                  <a:lnTo>
                    <a:pt x="25400" y="27939"/>
                  </a:lnTo>
                  <a:lnTo>
                    <a:pt x="25400" y="19049"/>
                  </a:lnTo>
                  <a:close/>
                </a:path>
                <a:path w="25400" h="835660">
                  <a:moveTo>
                    <a:pt x="25400" y="27939"/>
                  </a:moveTo>
                  <a:lnTo>
                    <a:pt x="0" y="27939"/>
                  </a:lnTo>
                  <a:lnTo>
                    <a:pt x="0" y="34289"/>
                  </a:lnTo>
                  <a:lnTo>
                    <a:pt x="25400" y="34289"/>
                  </a:lnTo>
                  <a:lnTo>
                    <a:pt x="25400" y="27939"/>
                  </a:lnTo>
                  <a:close/>
                </a:path>
                <a:path w="25400" h="835660">
                  <a:moveTo>
                    <a:pt x="25400" y="34289"/>
                  </a:moveTo>
                  <a:lnTo>
                    <a:pt x="0" y="34289"/>
                  </a:lnTo>
                  <a:lnTo>
                    <a:pt x="0" y="40639"/>
                  </a:lnTo>
                  <a:lnTo>
                    <a:pt x="25400" y="40639"/>
                  </a:lnTo>
                  <a:lnTo>
                    <a:pt x="25400" y="34289"/>
                  </a:lnTo>
                  <a:close/>
                </a:path>
                <a:path w="25400" h="835660">
                  <a:moveTo>
                    <a:pt x="25400" y="40639"/>
                  </a:moveTo>
                  <a:lnTo>
                    <a:pt x="0" y="40639"/>
                  </a:lnTo>
                  <a:lnTo>
                    <a:pt x="0" y="53339"/>
                  </a:lnTo>
                  <a:lnTo>
                    <a:pt x="25400" y="53339"/>
                  </a:lnTo>
                  <a:lnTo>
                    <a:pt x="25400" y="40639"/>
                  </a:lnTo>
                  <a:close/>
                </a:path>
                <a:path w="25400" h="835660">
                  <a:moveTo>
                    <a:pt x="25400" y="53339"/>
                  </a:moveTo>
                  <a:lnTo>
                    <a:pt x="0" y="53339"/>
                  </a:lnTo>
                  <a:lnTo>
                    <a:pt x="0" y="59689"/>
                  </a:lnTo>
                  <a:lnTo>
                    <a:pt x="25400" y="59689"/>
                  </a:lnTo>
                  <a:lnTo>
                    <a:pt x="25400" y="53339"/>
                  </a:lnTo>
                  <a:close/>
                </a:path>
                <a:path w="25400" h="835660">
                  <a:moveTo>
                    <a:pt x="25400" y="59689"/>
                  </a:moveTo>
                  <a:lnTo>
                    <a:pt x="0" y="59689"/>
                  </a:lnTo>
                  <a:lnTo>
                    <a:pt x="0" y="66039"/>
                  </a:lnTo>
                  <a:lnTo>
                    <a:pt x="25400" y="66039"/>
                  </a:lnTo>
                  <a:lnTo>
                    <a:pt x="25400" y="59689"/>
                  </a:lnTo>
                  <a:close/>
                </a:path>
                <a:path w="25400" h="835660">
                  <a:moveTo>
                    <a:pt x="25400" y="66039"/>
                  </a:moveTo>
                  <a:lnTo>
                    <a:pt x="0" y="66039"/>
                  </a:lnTo>
                  <a:lnTo>
                    <a:pt x="0" y="72389"/>
                  </a:lnTo>
                  <a:lnTo>
                    <a:pt x="25400" y="72389"/>
                  </a:lnTo>
                  <a:lnTo>
                    <a:pt x="25400" y="66039"/>
                  </a:lnTo>
                  <a:close/>
                </a:path>
                <a:path w="25400" h="835660">
                  <a:moveTo>
                    <a:pt x="25400" y="72389"/>
                  </a:moveTo>
                  <a:lnTo>
                    <a:pt x="0" y="72389"/>
                  </a:lnTo>
                  <a:lnTo>
                    <a:pt x="0" y="95249"/>
                  </a:lnTo>
                  <a:lnTo>
                    <a:pt x="25400" y="95249"/>
                  </a:lnTo>
                  <a:lnTo>
                    <a:pt x="25400" y="72389"/>
                  </a:lnTo>
                  <a:close/>
                </a:path>
                <a:path w="25400" h="835660">
                  <a:moveTo>
                    <a:pt x="25400" y="95250"/>
                  </a:moveTo>
                  <a:lnTo>
                    <a:pt x="0" y="95250"/>
                  </a:lnTo>
                  <a:lnTo>
                    <a:pt x="0" y="97789"/>
                  </a:lnTo>
                  <a:lnTo>
                    <a:pt x="25400" y="97789"/>
                  </a:lnTo>
                  <a:lnTo>
                    <a:pt x="25400" y="95250"/>
                  </a:lnTo>
                  <a:close/>
                </a:path>
                <a:path w="25400" h="835660">
                  <a:moveTo>
                    <a:pt x="25400" y="97789"/>
                  </a:moveTo>
                  <a:lnTo>
                    <a:pt x="0" y="97789"/>
                  </a:lnTo>
                  <a:lnTo>
                    <a:pt x="0" y="101599"/>
                  </a:lnTo>
                  <a:lnTo>
                    <a:pt x="25400" y="101599"/>
                  </a:lnTo>
                  <a:lnTo>
                    <a:pt x="25400" y="97789"/>
                  </a:lnTo>
                  <a:close/>
                </a:path>
                <a:path w="25400" h="835660">
                  <a:moveTo>
                    <a:pt x="25400" y="101599"/>
                  </a:moveTo>
                  <a:lnTo>
                    <a:pt x="0" y="101599"/>
                  </a:lnTo>
                  <a:lnTo>
                    <a:pt x="0" y="110489"/>
                  </a:lnTo>
                  <a:lnTo>
                    <a:pt x="25400" y="110489"/>
                  </a:lnTo>
                  <a:lnTo>
                    <a:pt x="25400" y="101599"/>
                  </a:lnTo>
                  <a:close/>
                </a:path>
                <a:path w="25400" h="835660">
                  <a:moveTo>
                    <a:pt x="25400" y="110489"/>
                  </a:moveTo>
                  <a:lnTo>
                    <a:pt x="0" y="110489"/>
                  </a:lnTo>
                  <a:lnTo>
                    <a:pt x="0" y="114299"/>
                  </a:lnTo>
                  <a:lnTo>
                    <a:pt x="25400" y="114299"/>
                  </a:lnTo>
                  <a:lnTo>
                    <a:pt x="25400" y="110489"/>
                  </a:lnTo>
                  <a:close/>
                </a:path>
                <a:path w="25400" h="835660">
                  <a:moveTo>
                    <a:pt x="25400" y="114299"/>
                  </a:moveTo>
                  <a:lnTo>
                    <a:pt x="0" y="114299"/>
                  </a:lnTo>
                  <a:lnTo>
                    <a:pt x="0" y="116839"/>
                  </a:lnTo>
                  <a:lnTo>
                    <a:pt x="25400" y="116839"/>
                  </a:lnTo>
                  <a:lnTo>
                    <a:pt x="25400" y="114299"/>
                  </a:lnTo>
                  <a:close/>
                </a:path>
                <a:path w="25400" h="835660">
                  <a:moveTo>
                    <a:pt x="25400" y="116839"/>
                  </a:moveTo>
                  <a:lnTo>
                    <a:pt x="0" y="116839"/>
                  </a:lnTo>
                  <a:lnTo>
                    <a:pt x="0" y="120649"/>
                  </a:lnTo>
                  <a:lnTo>
                    <a:pt x="25400" y="120649"/>
                  </a:lnTo>
                  <a:lnTo>
                    <a:pt x="25400" y="116839"/>
                  </a:lnTo>
                  <a:close/>
                </a:path>
                <a:path w="25400" h="835660">
                  <a:moveTo>
                    <a:pt x="25400" y="120650"/>
                  </a:moveTo>
                  <a:lnTo>
                    <a:pt x="0" y="120650"/>
                  </a:lnTo>
                  <a:lnTo>
                    <a:pt x="0" y="123189"/>
                  </a:lnTo>
                  <a:lnTo>
                    <a:pt x="25400" y="123189"/>
                  </a:lnTo>
                  <a:lnTo>
                    <a:pt x="25400" y="120650"/>
                  </a:lnTo>
                  <a:close/>
                </a:path>
                <a:path w="25400" h="835660">
                  <a:moveTo>
                    <a:pt x="25400" y="123189"/>
                  </a:moveTo>
                  <a:lnTo>
                    <a:pt x="0" y="123189"/>
                  </a:lnTo>
                  <a:lnTo>
                    <a:pt x="0" y="126999"/>
                  </a:lnTo>
                  <a:lnTo>
                    <a:pt x="25400" y="126999"/>
                  </a:lnTo>
                  <a:lnTo>
                    <a:pt x="25400" y="123189"/>
                  </a:lnTo>
                  <a:close/>
                </a:path>
                <a:path w="25400" h="835660">
                  <a:moveTo>
                    <a:pt x="25400" y="127000"/>
                  </a:moveTo>
                  <a:lnTo>
                    <a:pt x="0" y="127000"/>
                  </a:lnTo>
                  <a:lnTo>
                    <a:pt x="0" y="129539"/>
                  </a:lnTo>
                  <a:lnTo>
                    <a:pt x="25400" y="129539"/>
                  </a:lnTo>
                  <a:lnTo>
                    <a:pt x="25400" y="127000"/>
                  </a:lnTo>
                  <a:close/>
                </a:path>
                <a:path w="25400" h="835660">
                  <a:moveTo>
                    <a:pt x="25400" y="129539"/>
                  </a:moveTo>
                  <a:lnTo>
                    <a:pt x="0" y="129539"/>
                  </a:lnTo>
                  <a:lnTo>
                    <a:pt x="0" y="133349"/>
                  </a:lnTo>
                  <a:lnTo>
                    <a:pt x="25400" y="133349"/>
                  </a:lnTo>
                  <a:lnTo>
                    <a:pt x="25400" y="129539"/>
                  </a:lnTo>
                  <a:close/>
                </a:path>
                <a:path w="25400" h="835660">
                  <a:moveTo>
                    <a:pt x="25400" y="133349"/>
                  </a:moveTo>
                  <a:lnTo>
                    <a:pt x="0" y="133349"/>
                  </a:lnTo>
                  <a:lnTo>
                    <a:pt x="0" y="135889"/>
                  </a:lnTo>
                  <a:lnTo>
                    <a:pt x="25400" y="135889"/>
                  </a:lnTo>
                  <a:lnTo>
                    <a:pt x="25400" y="133349"/>
                  </a:lnTo>
                  <a:close/>
                </a:path>
                <a:path w="25400" h="835660">
                  <a:moveTo>
                    <a:pt x="25400" y="135889"/>
                  </a:moveTo>
                  <a:lnTo>
                    <a:pt x="0" y="135889"/>
                  </a:lnTo>
                  <a:lnTo>
                    <a:pt x="0" y="139699"/>
                  </a:lnTo>
                  <a:lnTo>
                    <a:pt x="25400" y="139699"/>
                  </a:lnTo>
                  <a:lnTo>
                    <a:pt x="25400" y="135889"/>
                  </a:lnTo>
                  <a:close/>
                </a:path>
                <a:path w="25400" h="835660">
                  <a:moveTo>
                    <a:pt x="25400" y="139699"/>
                  </a:moveTo>
                  <a:lnTo>
                    <a:pt x="0" y="139699"/>
                  </a:lnTo>
                  <a:lnTo>
                    <a:pt x="0" y="142239"/>
                  </a:lnTo>
                  <a:lnTo>
                    <a:pt x="25400" y="142239"/>
                  </a:lnTo>
                  <a:lnTo>
                    <a:pt x="25400" y="139699"/>
                  </a:lnTo>
                  <a:close/>
                </a:path>
                <a:path w="25400" h="835660">
                  <a:moveTo>
                    <a:pt x="25400" y="142239"/>
                  </a:moveTo>
                  <a:lnTo>
                    <a:pt x="0" y="142239"/>
                  </a:lnTo>
                  <a:lnTo>
                    <a:pt x="0" y="148589"/>
                  </a:lnTo>
                  <a:lnTo>
                    <a:pt x="25400" y="148589"/>
                  </a:lnTo>
                  <a:lnTo>
                    <a:pt x="25400" y="142239"/>
                  </a:lnTo>
                  <a:close/>
                </a:path>
                <a:path w="25400" h="835660">
                  <a:moveTo>
                    <a:pt x="25400" y="148589"/>
                  </a:moveTo>
                  <a:lnTo>
                    <a:pt x="0" y="148589"/>
                  </a:lnTo>
                  <a:lnTo>
                    <a:pt x="0" y="152399"/>
                  </a:lnTo>
                  <a:lnTo>
                    <a:pt x="25400" y="152399"/>
                  </a:lnTo>
                  <a:lnTo>
                    <a:pt x="25400" y="148589"/>
                  </a:lnTo>
                  <a:close/>
                </a:path>
                <a:path w="25400" h="835660">
                  <a:moveTo>
                    <a:pt x="25400" y="152400"/>
                  </a:moveTo>
                  <a:lnTo>
                    <a:pt x="0" y="152400"/>
                  </a:lnTo>
                  <a:lnTo>
                    <a:pt x="0" y="158749"/>
                  </a:lnTo>
                  <a:lnTo>
                    <a:pt x="25400" y="158749"/>
                  </a:lnTo>
                  <a:lnTo>
                    <a:pt x="25400" y="152400"/>
                  </a:lnTo>
                  <a:close/>
                </a:path>
                <a:path w="25400" h="835660">
                  <a:moveTo>
                    <a:pt x="25400" y="158749"/>
                  </a:moveTo>
                  <a:lnTo>
                    <a:pt x="0" y="158749"/>
                  </a:lnTo>
                  <a:lnTo>
                    <a:pt x="0" y="161289"/>
                  </a:lnTo>
                  <a:lnTo>
                    <a:pt x="25400" y="161289"/>
                  </a:lnTo>
                  <a:lnTo>
                    <a:pt x="25400" y="158749"/>
                  </a:lnTo>
                  <a:close/>
                </a:path>
                <a:path w="25400" h="835660">
                  <a:moveTo>
                    <a:pt x="25400" y="161289"/>
                  </a:moveTo>
                  <a:lnTo>
                    <a:pt x="0" y="161289"/>
                  </a:lnTo>
                  <a:lnTo>
                    <a:pt x="0" y="199389"/>
                  </a:lnTo>
                  <a:lnTo>
                    <a:pt x="25400" y="199389"/>
                  </a:lnTo>
                  <a:lnTo>
                    <a:pt x="25400" y="161289"/>
                  </a:lnTo>
                  <a:close/>
                </a:path>
                <a:path w="25400" h="835660">
                  <a:moveTo>
                    <a:pt x="25400" y="199389"/>
                  </a:moveTo>
                  <a:lnTo>
                    <a:pt x="0" y="199389"/>
                  </a:lnTo>
                  <a:lnTo>
                    <a:pt x="0" y="203199"/>
                  </a:lnTo>
                  <a:lnTo>
                    <a:pt x="25400" y="203199"/>
                  </a:lnTo>
                  <a:lnTo>
                    <a:pt x="25400" y="199389"/>
                  </a:lnTo>
                  <a:close/>
                </a:path>
                <a:path w="25400" h="835660">
                  <a:moveTo>
                    <a:pt x="25400" y="203200"/>
                  </a:moveTo>
                  <a:lnTo>
                    <a:pt x="0" y="203200"/>
                  </a:lnTo>
                  <a:lnTo>
                    <a:pt x="0" y="205739"/>
                  </a:lnTo>
                  <a:lnTo>
                    <a:pt x="25400" y="205739"/>
                  </a:lnTo>
                  <a:lnTo>
                    <a:pt x="25400" y="203200"/>
                  </a:lnTo>
                  <a:close/>
                </a:path>
                <a:path w="25400" h="835660">
                  <a:moveTo>
                    <a:pt x="25400" y="205739"/>
                  </a:moveTo>
                  <a:lnTo>
                    <a:pt x="0" y="205739"/>
                  </a:lnTo>
                  <a:lnTo>
                    <a:pt x="0" y="209549"/>
                  </a:lnTo>
                  <a:lnTo>
                    <a:pt x="25400" y="209549"/>
                  </a:lnTo>
                  <a:lnTo>
                    <a:pt x="25400" y="205739"/>
                  </a:lnTo>
                  <a:close/>
                </a:path>
                <a:path w="25400" h="835660">
                  <a:moveTo>
                    <a:pt x="25400" y="209549"/>
                  </a:moveTo>
                  <a:lnTo>
                    <a:pt x="0" y="209549"/>
                  </a:lnTo>
                  <a:lnTo>
                    <a:pt x="0" y="218439"/>
                  </a:lnTo>
                  <a:lnTo>
                    <a:pt x="25400" y="218439"/>
                  </a:lnTo>
                  <a:lnTo>
                    <a:pt x="25400" y="209549"/>
                  </a:lnTo>
                  <a:close/>
                </a:path>
                <a:path w="25400" h="835660">
                  <a:moveTo>
                    <a:pt x="25400" y="218439"/>
                  </a:moveTo>
                  <a:lnTo>
                    <a:pt x="0" y="218439"/>
                  </a:lnTo>
                  <a:lnTo>
                    <a:pt x="0" y="222249"/>
                  </a:lnTo>
                  <a:lnTo>
                    <a:pt x="25400" y="222249"/>
                  </a:lnTo>
                  <a:lnTo>
                    <a:pt x="25400" y="218439"/>
                  </a:lnTo>
                  <a:close/>
                </a:path>
                <a:path w="25400" h="835660">
                  <a:moveTo>
                    <a:pt x="25400" y="222249"/>
                  </a:moveTo>
                  <a:lnTo>
                    <a:pt x="0" y="222249"/>
                  </a:lnTo>
                  <a:lnTo>
                    <a:pt x="0" y="228599"/>
                  </a:lnTo>
                  <a:lnTo>
                    <a:pt x="25400" y="228599"/>
                  </a:lnTo>
                  <a:lnTo>
                    <a:pt x="25400" y="222249"/>
                  </a:lnTo>
                  <a:close/>
                </a:path>
                <a:path w="25400" h="835660">
                  <a:moveTo>
                    <a:pt x="25400" y="228599"/>
                  </a:moveTo>
                  <a:lnTo>
                    <a:pt x="0" y="228599"/>
                  </a:lnTo>
                  <a:lnTo>
                    <a:pt x="0" y="231139"/>
                  </a:lnTo>
                  <a:lnTo>
                    <a:pt x="25400" y="231139"/>
                  </a:lnTo>
                  <a:lnTo>
                    <a:pt x="25400" y="228599"/>
                  </a:lnTo>
                  <a:close/>
                </a:path>
                <a:path w="25400" h="835660">
                  <a:moveTo>
                    <a:pt x="25400" y="231139"/>
                  </a:moveTo>
                  <a:lnTo>
                    <a:pt x="0" y="231139"/>
                  </a:lnTo>
                  <a:lnTo>
                    <a:pt x="0" y="234949"/>
                  </a:lnTo>
                  <a:lnTo>
                    <a:pt x="25400" y="234949"/>
                  </a:lnTo>
                  <a:lnTo>
                    <a:pt x="25400" y="231139"/>
                  </a:lnTo>
                  <a:close/>
                </a:path>
                <a:path w="25400" h="835660">
                  <a:moveTo>
                    <a:pt x="25400" y="234949"/>
                  </a:moveTo>
                  <a:lnTo>
                    <a:pt x="0" y="234949"/>
                  </a:lnTo>
                  <a:lnTo>
                    <a:pt x="0" y="237489"/>
                  </a:lnTo>
                  <a:lnTo>
                    <a:pt x="25400" y="237489"/>
                  </a:lnTo>
                  <a:lnTo>
                    <a:pt x="25400" y="234949"/>
                  </a:lnTo>
                  <a:close/>
                </a:path>
                <a:path w="25400" h="835660">
                  <a:moveTo>
                    <a:pt x="25400" y="237489"/>
                  </a:moveTo>
                  <a:lnTo>
                    <a:pt x="0" y="237489"/>
                  </a:lnTo>
                  <a:lnTo>
                    <a:pt x="0" y="241299"/>
                  </a:lnTo>
                  <a:lnTo>
                    <a:pt x="25400" y="241299"/>
                  </a:lnTo>
                  <a:lnTo>
                    <a:pt x="25400" y="237489"/>
                  </a:lnTo>
                  <a:close/>
                </a:path>
                <a:path w="25400" h="835660">
                  <a:moveTo>
                    <a:pt x="25400" y="241299"/>
                  </a:moveTo>
                  <a:lnTo>
                    <a:pt x="0" y="241299"/>
                  </a:lnTo>
                  <a:lnTo>
                    <a:pt x="0" y="243839"/>
                  </a:lnTo>
                  <a:lnTo>
                    <a:pt x="25400" y="243839"/>
                  </a:lnTo>
                  <a:lnTo>
                    <a:pt x="25400" y="241299"/>
                  </a:lnTo>
                  <a:close/>
                </a:path>
                <a:path w="25400" h="835660">
                  <a:moveTo>
                    <a:pt x="25400" y="243839"/>
                  </a:moveTo>
                  <a:lnTo>
                    <a:pt x="0" y="243839"/>
                  </a:lnTo>
                  <a:lnTo>
                    <a:pt x="0" y="250189"/>
                  </a:lnTo>
                  <a:lnTo>
                    <a:pt x="25400" y="250189"/>
                  </a:lnTo>
                  <a:lnTo>
                    <a:pt x="25400" y="243839"/>
                  </a:lnTo>
                  <a:close/>
                </a:path>
                <a:path w="25400" h="835660">
                  <a:moveTo>
                    <a:pt x="25400" y="250189"/>
                  </a:moveTo>
                  <a:lnTo>
                    <a:pt x="0" y="250189"/>
                  </a:lnTo>
                  <a:lnTo>
                    <a:pt x="0" y="253999"/>
                  </a:lnTo>
                  <a:lnTo>
                    <a:pt x="25400" y="253999"/>
                  </a:lnTo>
                  <a:lnTo>
                    <a:pt x="25400" y="250189"/>
                  </a:lnTo>
                  <a:close/>
                </a:path>
                <a:path w="25400" h="835660">
                  <a:moveTo>
                    <a:pt x="25400" y="253999"/>
                  </a:moveTo>
                  <a:lnTo>
                    <a:pt x="0" y="253999"/>
                  </a:lnTo>
                  <a:lnTo>
                    <a:pt x="0" y="256539"/>
                  </a:lnTo>
                  <a:lnTo>
                    <a:pt x="25400" y="256539"/>
                  </a:lnTo>
                  <a:lnTo>
                    <a:pt x="25400" y="253999"/>
                  </a:lnTo>
                  <a:close/>
                </a:path>
                <a:path w="25400" h="835660">
                  <a:moveTo>
                    <a:pt x="25400" y="256539"/>
                  </a:moveTo>
                  <a:lnTo>
                    <a:pt x="0" y="256539"/>
                  </a:lnTo>
                  <a:lnTo>
                    <a:pt x="0" y="260349"/>
                  </a:lnTo>
                  <a:lnTo>
                    <a:pt x="25400" y="260349"/>
                  </a:lnTo>
                  <a:lnTo>
                    <a:pt x="25400" y="256539"/>
                  </a:lnTo>
                  <a:close/>
                </a:path>
                <a:path w="25400" h="835660">
                  <a:moveTo>
                    <a:pt x="25400" y="260349"/>
                  </a:moveTo>
                  <a:lnTo>
                    <a:pt x="0" y="260349"/>
                  </a:lnTo>
                  <a:lnTo>
                    <a:pt x="0" y="262889"/>
                  </a:lnTo>
                  <a:lnTo>
                    <a:pt x="25400" y="262889"/>
                  </a:lnTo>
                  <a:lnTo>
                    <a:pt x="25400" y="260349"/>
                  </a:lnTo>
                  <a:close/>
                </a:path>
                <a:path w="25400" h="835660">
                  <a:moveTo>
                    <a:pt x="25400" y="262889"/>
                  </a:moveTo>
                  <a:lnTo>
                    <a:pt x="0" y="262889"/>
                  </a:lnTo>
                  <a:lnTo>
                    <a:pt x="0" y="266699"/>
                  </a:lnTo>
                  <a:lnTo>
                    <a:pt x="25400" y="266699"/>
                  </a:lnTo>
                  <a:lnTo>
                    <a:pt x="25400" y="262889"/>
                  </a:lnTo>
                  <a:close/>
                </a:path>
                <a:path w="25400" h="835660">
                  <a:moveTo>
                    <a:pt x="25400" y="266699"/>
                  </a:moveTo>
                  <a:lnTo>
                    <a:pt x="0" y="266699"/>
                  </a:lnTo>
                  <a:lnTo>
                    <a:pt x="0" y="269239"/>
                  </a:lnTo>
                  <a:lnTo>
                    <a:pt x="25400" y="269239"/>
                  </a:lnTo>
                  <a:lnTo>
                    <a:pt x="25400" y="266699"/>
                  </a:lnTo>
                  <a:close/>
                </a:path>
                <a:path w="25400" h="835660">
                  <a:moveTo>
                    <a:pt x="25400" y="269239"/>
                  </a:moveTo>
                  <a:lnTo>
                    <a:pt x="0" y="269239"/>
                  </a:lnTo>
                  <a:lnTo>
                    <a:pt x="0" y="273049"/>
                  </a:lnTo>
                  <a:lnTo>
                    <a:pt x="25400" y="273049"/>
                  </a:lnTo>
                  <a:lnTo>
                    <a:pt x="25400" y="269239"/>
                  </a:lnTo>
                  <a:close/>
                </a:path>
                <a:path w="25400" h="835660">
                  <a:moveTo>
                    <a:pt x="25400" y="273049"/>
                  </a:moveTo>
                  <a:lnTo>
                    <a:pt x="0" y="273049"/>
                  </a:lnTo>
                  <a:lnTo>
                    <a:pt x="0" y="275589"/>
                  </a:lnTo>
                  <a:lnTo>
                    <a:pt x="25400" y="275589"/>
                  </a:lnTo>
                  <a:lnTo>
                    <a:pt x="25400" y="273049"/>
                  </a:lnTo>
                  <a:close/>
                </a:path>
                <a:path w="25400" h="835660">
                  <a:moveTo>
                    <a:pt x="25400" y="275589"/>
                  </a:moveTo>
                  <a:lnTo>
                    <a:pt x="0" y="275589"/>
                  </a:lnTo>
                  <a:lnTo>
                    <a:pt x="0" y="279399"/>
                  </a:lnTo>
                  <a:lnTo>
                    <a:pt x="25400" y="279399"/>
                  </a:lnTo>
                  <a:lnTo>
                    <a:pt x="25400" y="275589"/>
                  </a:lnTo>
                  <a:close/>
                </a:path>
                <a:path w="25400" h="835660">
                  <a:moveTo>
                    <a:pt x="25400" y="279400"/>
                  </a:moveTo>
                  <a:lnTo>
                    <a:pt x="0" y="279400"/>
                  </a:lnTo>
                  <a:lnTo>
                    <a:pt x="0" y="281939"/>
                  </a:lnTo>
                  <a:lnTo>
                    <a:pt x="25400" y="281939"/>
                  </a:lnTo>
                  <a:lnTo>
                    <a:pt x="25400" y="279400"/>
                  </a:lnTo>
                  <a:close/>
                </a:path>
                <a:path w="25400" h="835660">
                  <a:moveTo>
                    <a:pt x="25400" y="281939"/>
                  </a:moveTo>
                  <a:lnTo>
                    <a:pt x="0" y="281939"/>
                  </a:lnTo>
                  <a:lnTo>
                    <a:pt x="0" y="285749"/>
                  </a:lnTo>
                  <a:lnTo>
                    <a:pt x="25400" y="285749"/>
                  </a:lnTo>
                  <a:lnTo>
                    <a:pt x="25400" y="281939"/>
                  </a:lnTo>
                  <a:close/>
                </a:path>
                <a:path w="25400" h="835660">
                  <a:moveTo>
                    <a:pt x="25400" y="285749"/>
                  </a:moveTo>
                  <a:lnTo>
                    <a:pt x="0" y="285749"/>
                  </a:lnTo>
                  <a:lnTo>
                    <a:pt x="0" y="294639"/>
                  </a:lnTo>
                  <a:lnTo>
                    <a:pt x="25400" y="294639"/>
                  </a:lnTo>
                  <a:lnTo>
                    <a:pt x="25400" y="285749"/>
                  </a:lnTo>
                  <a:close/>
                </a:path>
                <a:path w="25400" h="835660">
                  <a:moveTo>
                    <a:pt x="25400" y="294639"/>
                  </a:moveTo>
                  <a:lnTo>
                    <a:pt x="0" y="294639"/>
                  </a:lnTo>
                  <a:lnTo>
                    <a:pt x="0" y="298449"/>
                  </a:lnTo>
                  <a:lnTo>
                    <a:pt x="25400" y="298449"/>
                  </a:lnTo>
                  <a:lnTo>
                    <a:pt x="25400" y="294639"/>
                  </a:lnTo>
                  <a:close/>
                </a:path>
                <a:path w="25400" h="835660">
                  <a:moveTo>
                    <a:pt x="25400" y="298449"/>
                  </a:moveTo>
                  <a:lnTo>
                    <a:pt x="0" y="298449"/>
                  </a:lnTo>
                  <a:lnTo>
                    <a:pt x="0" y="300989"/>
                  </a:lnTo>
                  <a:lnTo>
                    <a:pt x="25400" y="300989"/>
                  </a:lnTo>
                  <a:lnTo>
                    <a:pt x="25400" y="298449"/>
                  </a:lnTo>
                  <a:close/>
                </a:path>
                <a:path w="25400" h="835660">
                  <a:moveTo>
                    <a:pt x="25400" y="300989"/>
                  </a:moveTo>
                  <a:lnTo>
                    <a:pt x="0" y="300989"/>
                  </a:lnTo>
                  <a:lnTo>
                    <a:pt x="0" y="304799"/>
                  </a:lnTo>
                  <a:lnTo>
                    <a:pt x="25400" y="304799"/>
                  </a:lnTo>
                  <a:lnTo>
                    <a:pt x="25400" y="300989"/>
                  </a:lnTo>
                  <a:close/>
                </a:path>
                <a:path w="25400" h="835660">
                  <a:moveTo>
                    <a:pt x="25400" y="304800"/>
                  </a:moveTo>
                  <a:lnTo>
                    <a:pt x="0" y="304800"/>
                  </a:lnTo>
                  <a:lnTo>
                    <a:pt x="0" y="307339"/>
                  </a:lnTo>
                  <a:lnTo>
                    <a:pt x="25400" y="307339"/>
                  </a:lnTo>
                  <a:lnTo>
                    <a:pt x="25400" y="304800"/>
                  </a:lnTo>
                  <a:close/>
                </a:path>
                <a:path w="25400" h="835660">
                  <a:moveTo>
                    <a:pt x="25400" y="307339"/>
                  </a:moveTo>
                  <a:lnTo>
                    <a:pt x="0" y="307339"/>
                  </a:lnTo>
                  <a:lnTo>
                    <a:pt x="0" y="311149"/>
                  </a:lnTo>
                  <a:lnTo>
                    <a:pt x="25400" y="311149"/>
                  </a:lnTo>
                  <a:lnTo>
                    <a:pt x="25400" y="307339"/>
                  </a:lnTo>
                  <a:close/>
                </a:path>
                <a:path w="25400" h="835660">
                  <a:moveTo>
                    <a:pt x="25400" y="311150"/>
                  </a:moveTo>
                  <a:lnTo>
                    <a:pt x="0" y="311150"/>
                  </a:lnTo>
                  <a:lnTo>
                    <a:pt x="0" y="320039"/>
                  </a:lnTo>
                  <a:lnTo>
                    <a:pt x="25400" y="320039"/>
                  </a:lnTo>
                  <a:lnTo>
                    <a:pt x="25400" y="311150"/>
                  </a:lnTo>
                  <a:close/>
                </a:path>
                <a:path w="25400" h="835660">
                  <a:moveTo>
                    <a:pt x="25400" y="320039"/>
                  </a:moveTo>
                  <a:lnTo>
                    <a:pt x="0" y="320039"/>
                  </a:lnTo>
                  <a:lnTo>
                    <a:pt x="0" y="323849"/>
                  </a:lnTo>
                  <a:lnTo>
                    <a:pt x="25400" y="323849"/>
                  </a:lnTo>
                  <a:lnTo>
                    <a:pt x="25400" y="320039"/>
                  </a:lnTo>
                  <a:close/>
                </a:path>
                <a:path w="25400" h="835660">
                  <a:moveTo>
                    <a:pt x="25400" y="323849"/>
                  </a:moveTo>
                  <a:lnTo>
                    <a:pt x="0" y="323849"/>
                  </a:lnTo>
                  <a:lnTo>
                    <a:pt x="0" y="326389"/>
                  </a:lnTo>
                  <a:lnTo>
                    <a:pt x="25400" y="326389"/>
                  </a:lnTo>
                  <a:lnTo>
                    <a:pt x="25400" y="323849"/>
                  </a:lnTo>
                  <a:close/>
                </a:path>
                <a:path w="25400" h="835660">
                  <a:moveTo>
                    <a:pt x="25400" y="326389"/>
                  </a:moveTo>
                  <a:lnTo>
                    <a:pt x="0" y="326389"/>
                  </a:lnTo>
                  <a:lnTo>
                    <a:pt x="0" y="330199"/>
                  </a:lnTo>
                  <a:lnTo>
                    <a:pt x="25400" y="330199"/>
                  </a:lnTo>
                  <a:lnTo>
                    <a:pt x="25400" y="326389"/>
                  </a:lnTo>
                  <a:close/>
                </a:path>
                <a:path w="25400" h="835660">
                  <a:moveTo>
                    <a:pt x="25400" y="330200"/>
                  </a:moveTo>
                  <a:lnTo>
                    <a:pt x="0" y="330200"/>
                  </a:lnTo>
                  <a:lnTo>
                    <a:pt x="0" y="332739"/>
                  </a:lnTo>
                  <a:lnTo>
                    <a:pt x="25400" y="332739"/>
                  </a:lnTo>
                  <a:lnTo>
                    <a:pt x="25400" y="330200"/>
                  </a:lnTo>
                  <a:close/>
                </a:path>
                <a:path w="25400" h="835660">
                  <a:moveTo>
                    <a:pt x="25400" y="332739"/>
                  </a:moveTo>
                  <a:lnTo>
                    <a:pt x="0" y="332739"/>
                  </a:lnTo>
                  <a:lnTo>
                    <a:pt x="0" y="336549"/>
                  </a:lnTo>
                  <a:lnTo>
                    <a:pt x="25400" y="336549"/>
                  </a:lnTo>
                  <a:lnTo>
                    <a:pt x="25400" y="332739"/>
                  </a:lnTo>
                  <a:close/>
                </a:path>
                <a:path w="25400" h="835660">
                  <a:moveTo>
                    <a:pt x="25400" y="336549"/>
                  </a:moveTo>
                  <a:lnTo>
                    <a:pt x="0" y="336549"/>
                  </a:lnTo>
                  <a:lnTo>
                    <a:pt x="0" y="339089"/>
                  </a:lnTo>
                  <a:lnTo>
                    <a:pt x="25400" y="339089"/>
                  </a:lnTo>
                  <a:lnTo>
                    <a:pt x="25400" y="336549"/>
                  </a:lnTo>
                  <a:close/>
                </a:path>
                <a:path w="25400" h="835660">
                  <a:moveTo>
                    <a:pt x="25400" y="339089"/>
                  </a:moveTo>
                  <a:lnTo>
                    <a:pt x="0" y="339089"/>
                  </a:lnTo>
                  <a:lnTo>
                    <a:pt x="0" y="342899"/>
                  </a:lnTo>
                  <a:lnTo>
                    <a:pt x="25400" y="342899"/>
                  </a:lnTo>
                  <a:lnTo>
                    <a:pt x="25400" y="339089"/>
                  </a:lnTo>
                  <a:close/>
                </a:path>
                <a:path w="25400" h="835660">
                  <a:moveTo>
                    <a:pt x="25400" y="342900"/>
                  </a:moveTo>
                  <a:lnTo>
                    <a:pt x="0" y="342900"/>
                  </a:lnTo>
                  <a:lnTo>
                    <a:pt x="0" y="345439"/>
                  </a:lnTo>
                  <a:lnTo>
                    <a:pt x="25400" y="345439"/>
                  </a:lnTo>
                  <a:lnTo>
                    <a:pt x="25400" y="342900"/>
                  </a:lnTo>
                  <a:close/>
                </a:path>
                <a:path w="25400" h="835660">
                  <a:moveTo>
                    <a:pt x="25400" y="345439"/>
                  </a:moveTo>
                  <a:lnTo>
                    <a:pt x="0" y="345439"/>
                  </a:lnTo>
                  <a:lnTo>
                    <a:pt x="0" y="351789"/>
                  </a:lnTo>
                  <a:lnTo>
                    <a:pt x="25400" y="351789"/>
                  </a:lnTo>
                  <a:lnTo>
                    <a:pt x="25400" y="345439"/>
                  </a:lnTo>
                  <a:close/>
                </a:path>
                <a:path w="25400" h="835660">
                  <a:moveTo>
                    <a:pt x="25400" y="351789"/>
                  </a:moveTo>
                  <a:lnTo>
                    <a:pt x="0" y="351789"/>
                  </a:lnTo>
                  <a:lnTo>
                    <a:pt x="0" y="361949"/>
                  </a:lnTo>
                  <a:lnTo>
                    <a:pt x="25400" y="361949"/>
                  </a:lnTo>
                  <a:lnTo>
                    <a:pt x="25400" y="351789"/>
                  </a:lnTo>
                  <a:close/>
                </a:path>
                <a:path w="25400" h="835660">
                  <a:moveTo>
                    <a:pt x="25400" y="361950"/>
                  </a:moveTo>
                  <a:lnTo>
                    <a:pt x="0" y="361950"/>
                  </a:lnTo>
                  <a:lnTo>
                    <a:pt x="0" y="364489"/>
                  </a:lnTo>
                  <a:lnTo>
                    <a:pt x="25400" y="364489"/>
                  </a:lnTo>
                  <a:lnTo>
                    <a:pt x="25400" y="361950"/>
                  </a:lnTo>
                  <a:close/>
                </a:path>
                <a:path w="25400" h="835660">
                  <a:moveTo>
                    <a:pt x="25400" y="364489"/>
                  </a:moveTo>
                  <a:lnTo>
                    <a:pt x="0" y="364489"/>
                  </a:lnTo>
                  <a:lnTo>
                    <a:pt x="0" y="368299"/>
                  </a:lnTo>
                  <a:lnTo>
                    <a:pt x="25400" y="368299"/>
                  </a:lnTo>
                  <a:lnTo>
                    <a:pt x="25400" y="364489"/>
                  </a:lnTo>
                  <a:close/>
                </a:path>
                <a:path w="25400" h="835660">
                  <a:moveTo>
                    <a:pt x="25400" y="368300"/>
                  </a:moveTo>
                  <a:lnTo>
                    <a:pt x="0" y="368300"/>
                  </a:lnTo>
                  <a:lnTo>
                    <a:pt x="0" y="370839"/>
                  </a:lnTo>
                  <a:lnTo>
                    <a:pt x="25400" y="370839"/>
                  </a:lnTo>
                  <a:lnTo>
                    <a:pt x="25400" y="368300"/>
                  </a:lnTo>
                  <a:close/>
                </a:path>
                <a:path w="25400" h="835660">
                  <a:moveTo>
                    <a:pt x="25400" y="370839"/>
                  </a:moveTo>
                  <a:lnTo>
                    <a:pt x="0" y="370839"/>
                  </a:lnTo>
                  <a:lnTo>
                    <a:pt x="0" y="374649"/>
                  </a:lnTo>
                  <a:lnTo>
                    <a:pt x="25400" y="374649"/>
                  </a:lnTo>
                  <a:lnTo>
                    <a:pt x="25400" y="370839"/>
                  </a:lnTo>
                  <a:close/>
                </a:path>
                <a:path w="25400" h="835660">
                  <a:moveTo>
                    <a:pt x="25400" y="374649"/>
                  </a:moveTo>
                  <a:lnTo>
                    <a:pt x="1269" y="374649"/>
                  </a:lnTo>
                  <a:lnTo>
                    <a:pt x="1269" y="375919"/>
                  </a:lnTo>
                  <a:lnTo>
                    <a:pt x="2539" y="375919"/>
                  </a:lnTo>
                  <a:lnTo>
                    <a:pt x="2539" y="377189"/>
                  </a:lnTo>
                  <a:lnTo>
                    <a:pt x="25400" y="377189"/>
                  </a:lnTo>
                  <a:lnTo>
                    <a:pt x="25400" y="374649"/>
                  </a:lnTo>
                  <a:close/>
                </a:path>
                <a:path w="25400" h="835660">
                  <a:moveTo>
                    <a:pt x="25400" y="377189"/>
                  </a:moveTo>
                  <a:lnTo>
                    <a:pt x="3809" y="377189"/>
                  </a:lnTo>
                  <a:lnTo>
                    <a:pt x="3809" y="378459"/>
                  </a:lnTo>
                  <a:lnTo>
                    <a:pt x="5079" y="378459"/>
                  </a:lnTo>
                  <a:lnTo>
                    <a:pt x="5079" y="379729"/>
                  </a:lnTo>
                  <a:lnTo>
                    <a:pt x="6350" y="379729"/>
                  </a:lnTo>
                  <a:lnTo>
                    <a:pt x="6350" y="380999"/>
                  </a:lnTo>
                  <a:lnTo>
                    <a:pt x="25400" y="380999"/>
                  </a:lnTo>
                  <a:lnTo>
                    <a:pt x="25400" y="377189"/>
                  </a:lnTo>
                  <a:close/>
                </a:path>
                <a:path w="25400" h="835660">
                  <a:moveTo>
                    <a:pt x="25400" y="380999"/>
                  </a:moveTo>
                  <a:lnTo>
                    <a:pt x="7619" y="380999"/>
                  </a:lnTo>
                  <a:lnTo>
                    <a:pt x="7619" y="382269"/>
                  </a:lnTo>
                  <a:lnTo>
                    <a:pt x="8889" y="382269"/>
                  </a:lnTo>
                  <a:lnTo>
                    <a:pt x="8889" y="383539"/>
                  </a:lnTo>
                  <a:lnTo>
                    <a:pt x="25400" y="383539"/>
                  </a:lnTo>
                  <a:lnTo>
                    <a:pt x="25400" y="380999"/>
                  </a:lnTo>
                  <a:close/>
                </a:path>
                <a:path w="25400" h="835660">
                  <a:moveTo>
                    <a:pt x="25400" y="383539"/>
                  </a:moveTo>
                  <a:lnTo>
                    <a:pt x="10159" y="383539"/>
                  </a:lnTo>
                  <a:lnTo>
                    <a:pt x="10159" y="384809"/>
                  </a:lnTo>
                  <a:lnTo>
                    <a:pt x="11429" y="384809"/>
                  </a:lnTo>
                  <a:lnTo>
                    <a:pt x="11429" y="386079"/>
                  </a:lnTo>
                  <a:lnTo>
                    <a:pt x="13969" y="386079"/>
                  </a:lnTo>
                  <a:lnTo>
                    <a:pt x="13969" y="387349"/>
                  </a:lnTo>
                  <a:lnTo>
                    <a:pt x="25400" y="387349"/>
                  </a:lnTo>
                  <a:lnTo>
                    <a:pt x="25400" y="383539"/>
                  </a:lnTo>
                  <a:close/>
                </a:path>
                <a:path w="25400" h="835660">
                  <a:moveTo>
                    <a:pt x="25400" y="387349"/>
                  </a:moveTo>
                  <a:lnTo>
                    <a:pt x="15239" y="387349"/>
                  </a:lnTo>
                  <a:lnTo>
                    <a:pt x="15239" y="388619"/>
                  </a:lnTo>
                  <a:lnTo>
                    <a:pt x="16509" y="388619"/>
                  </a:lnTo>
                  <a:lnTo>
                    <a:pt x="16509" y="389889"/>
                  </a:lnTo>
                  <a:lnTo>
                    <a:pt x="25400" y="389889"/>
                  </a:lnTo>
                  <a:lnTo>
                    <a:pt x="25400" y="387349"/>
                  </a:lnTo>
                  <a:close/>
                </a:path>
                <a:path w="25400" h="835660">
                  <a:moveTo>
                    <a:pt x="25400" y="389889"/>
                  </a:moveTo>
                  <a:lnTo>
                    <a:pt x="19050" y="389889"/>
                  </a:lnTo>
                  <a:lnTo>
                    <a:pt x="19050" y="391159"/>
                  </a:lnTo>
                  <a:lnTo>
                    <a:pt x="20319" y="391159"/>
                  </a:lnTo>
                  <a:lnTo>
                    <a:pt x="20319" y="392429"/>
                  </a:lnTo>
                  <a:lnTo>
                    <a:pt x="21589" y="392429"/>
                  </a:lnTo>
                  <a:lnTo>
                    <a:pt x="21589" y="393699"/>
                  </a:lnTo>
                  <a:lnTo>
                    <a:pt x="22859" y="393699"/>
                  </a:lnTo>
                  <a:lnTo>
                    <a:pt x="22859" y="394969"/>
                  </a:lnTo>
                  <a:lnTo>
                    <a:pt x="25400" y="394969"/>
                  </a:lnTo>
                  <a:lnTo>
                    <a:pt x="25400" y="389889"/>
                  </a:lnTo>
                  <a:close/>
                </a:path>
                <a:path w="25400" h="835660">
                  <a:moveTo>
                    <a:pt x="25400" y="591819"/>
                  </a:moveTo>
                  <a:lnTo>
                    <a:pt x="0" y="591819"/>
                  </a:lnTo>
                  <a:lnTo>
                    <a:pt x="0" y="598169"/>
                  </a:lnTo>
                  <a:lnTo>
                    <a:pt x="25400" y="598169"/>
                  </a:lnTo>
                  <a:lnTo>
                    <a:pt x="25400" y="591819"/>
                  </a:lnTo>
                  <a:close/>
                </a:path>
                <a:path w="25400" h="835660">
                  <a:moveTo>
                    <a:pt x="25400" y="586739"/>
                  </a:moveTo>
                  <a:lnTo>
                    <a:pt x="0" y="586739"/>
                  </a:lnTo>
                  <a:lnTo>
                    <a:pt x="0" y="590549"/>
                  </a:lnTo>
                  <a:lnTo>
                    <a:pt x="25400" y="590549"/>
                  </a:lnTo>
                  <a:lnTo>
                    <a:pt x="25400" y="586739"/>
                  </a:lnTo>
                  <a:close/>
                </a:path>
                <a:path w="25400" h="835660">
                  <a:moveTo>
                    <a:pt x="25400" y="580389"/>
                  </a:moveTo>
                  <a:lnTo>
                    <a:pt x="0" y="580389"/>
                  </a:lnTo>
                  <a:lnTo>
                    <a:pt x="0" y="585469"/>
                  </a:lnTo>
                  <a:lnTo>
                    <a:pt x="25400" y="585469"/>
                  </a:lnTo>
                  <a:lnTo>
                    <a:pt x="25400" y="580389"/>
                  </a:lnTo>
                  <a:close/>
                </a:path>
                <a:path w="25400" h="835660">
                  <a:moveTo>
                    <a:pt x="25400" y="574039"/>
                  </a:moveTo>
                  <a:lnTo>
                    <a:pt x="0" y="574039"/>
                  </a:lnTo>
                  <a:lnTo>
                    <a:pt x="0" y="579119"/>
                  </a:lnTo>
                  <a:lnTo>
                    <a:pt x="25400" y="579119"/>
                  </a:lnTo>
                  <a:lnTo>
                    <a:pt x="25400" y="574039"/>
                  </a:lnTo>
                  <a:close/>
                </a:path>
                <a:path w="25400" h="835660">
                  <a:moveTo>
                    <a:pt x="25400" y="566419"/>
                  </a:moveTo>
                  <a:lnTo>
                    <a:pt x="0" y="566419"/>
                  </a:lnTo>
                  <a:lnTo>
                    <a:pt x="0" y="572769"/>
                  </a:lnTo>
                  <a:lnTo>
                    <a:pt x="25400" y="572769"/>
                  </a:lnTo>
                  <a:lnTo>
                    <a:pt x="25400" y="566419"/>
                  </a:lnTo>
                  <a:close/>
                </a:path>
                <a:path w="25400" h="835660">
                  <a:moveTo>
                    <a:pt x="25400" y="833119"/>
                  </a:moveTo>
                  <a:lnTo>
                    <a:pt x="21589" y="833119"/>
                  </a:lnTo>
                  <a:lnTo>
                    <a:pt x="21589" y="835659"/>
                  </a:lnTo>
                  <a:lnTo>
                    <a:pt x="22859" y="835659"/>
                  </a:lnTo>
                  <a:lnTo>
                    <a:pt x="22859" y="834389"/>
                  </a:lnTo>
                  <a:lnTo>
                    <a:pt x="25400" y="834389"/>
                  </a:lnTo>
                  <a:lnTo>
                    <a:pt x="25400" y="833119"/>
                  </a:lnTo>
                  <a:close/>
                </a:path>
                <a:path w="25400" h="835660">
                  <a:moveTo>
                    <a:pt x="20319" y="831849"/>
                  </a:moveTo>
                  <a:lnTo>
                    <a:pt x="19050" y="831849"/>
                  </a:lnTo>
                  <a:lnTo>
                    <a:pt x="19050" y="833119"/>
                  </a:lnTo>
                  <a:lnTo>
                    <a:pt x="20319" y="833119"/>
                  </a:lnTo>
                  <a:lnTo>
                    <a:pt x="20319" y="831849"/>
                  </a:lnTo>
                  <a:close/>
                </a:path>
                <a:path w="25400" h="835660">
                  <a:moveTo>
                    <a:pt x="25400" y="828039"/>
                  </a:moveTo>
                  <a:lnTo>
                    <a:pt x="16509" y="828039"/>
                  </a:lnTo>
                  <a:lnTo>
                    <a:pt x="16509" y="829309"/>
                  </a:lnTo>
                  <a:lnTo>
                    <a:pt x="17779" y="829309"/>
                  </a:lnTo>
                  <a:lnTo>
                    <a:pt x="17779" y="831849"/>
                  </a:lnTo>
                  <a:lnTo>
                    <a:pt x="25400" y="831849"/>
                  </a:lnTo>
                  <a:lnTo>
                    <a:pt x="25400" y="828039"/>
                  </a:lnTo>
                  <a:close/>
                </a:path>
                <a:path w="25400" h="835660">
                  <a:moveTo>
                    <a:pt x="13969" y="826769"/>
                  </a:moveTo>
                  <a:lnTo>
                    <a:pt x="12700" y="826769"/>
                  </a:lnTo>
                  <a:lnTo>
                    <a:pt x="12700" y="828039"/>
                  </a:lnTo>
                  <a:lnTo>
                    <a:pt x="13969" y="828039"/>
                  </a:lnTo>
                  <a:lnTo>
                    <a:pt x="13969" y="826769"/>
                  </a:lnTo>
                  <a:close/>
                </a:path>
                <a:path w="25400" h="835660">
                  <a:moveTo>
                    <a:pt x="25400" y="821689"/>
                  </a:moveTo>
                  <a:lnTo>
                    <a:pt x="8889" y="821689"/>
                  </a:lnTo>
                  <a:lnTo>
                    <a:pt x="8889" y="822959"/>
                  </a:lnTo>
                  <a:lnTo>
                    <a:pt x="10159" y="822959"/>
                  </a:lnTo>
                  <a:lnTo>
                    <a:pt x="10159" y="824229"/>
                  </a:lnTo>
                  <a:lnTo>
                    <a:pt x="11429" y="824229"/>
                  </a:lnTo>
                  <a:lnTo>
                    <a:pt x="11429" y="826769"/>
                  </a:lnTo>
                  <a:lnTo>
                    <a:pt x="25400" y="826769"/>
                  </a:lnTo>
                  <a:lnTo>
                    <a:pt x="25400" y="821689"/>
                  </a:lnTo>
                  <a:close/>
                </a:path>
                <a:path w="25400" h="835660">
                  <a:moveTo>
                    <a:pt x="7619" y="820419"/>
                  </a:moveTo>
                  <a:lnTo>
                    <a:pt x="6350" y="820419"/>
                  </a:lnTo>
                  <a:lnTo>
                    <a:pt x="6350" y="821689"/>
                  </a:lnTo>
                  <a:lnTo>
                    <a:pt x="7619" y="821689"/>
                  </a:lnTo>
                  <a:lnTo>
                    <a:pt x="7619" y="820419"/>
                  </a:lnTo>
                  <a:close/>
                </a:path>
                <a:path w="25400" h="835660">
                  <a:moveTo>
                    <a:pt x="25400" y="815339"/>
                  </a:moveTo>
                  <a:lnTo>
                    <a:pt x="2539" y="815339"/>
                  </a:lnTo>
                  <a:lnTo>
                    <a:pt x="2539" y="816609"/>
                  </a:lnTo>
                  <a:lnTo>
                    <a:pt x="3809" y="816609"/>
                  </a:lnTo>
                  <a:lnTo>
                    <a:pt x="3809" y="817879"/>
                  </a:lnTo>
                  <a:lnTo>
                    <a:pt x="5079" y="817879"/>
                  </a:lnTo>
                  <a:lnTo>
                    <a:pt x="5079" y="820419"/>
                  </a:lnTo>
                  <a:lnTo>
                    <a:pt x="25400" y="820419"/>
                  </a:lnTo>
                  <a:lnTo>
                    <a:pt x="25400" y="815339"/>
                  </a:lnTo>
                  <a:close/>
                </a:path>
                <a:path w="25400" h="835660">
                  <a:moveTo>
                    <a:pt x="25400" y="808989"/>
                  </a:moveTo>
                  <a:lnTo>
                    <a:pt x="0" y="808989"/>
                  </a:lnTo>
                  <a:lnTo>
                    <a:pt x="0" y="815339"/>
                  </a:lnTo>
                  <a:lnTo>
                    <a:pt x="1269" y="815339"/>
                  </a:lnTo>
                  <a:lnTo>
                    <a:pt x="1269" y="814069"/>
                  </a:lnTo>
                  <a:lnTo>
                    <a:pt x="25400" y="814069"/>
                  </a:lnTo>
                  <a:lnTo>
                    <a:pt x="25400" y="808989"/>
                  </a:lnTo>
                  <a:close/>
                </a:path>
                <a:path w="25400" h="835660">
                  <a:moveTo>
                    <a:pt x="25400" y="802639"/>
                  </a:moveTo>
                  <a:lnTo>
                    <a:pt x="0" y="802639"/>
                  </a:lnTo>
                  <a:lnTo>
                    <a:pt x="0" y="807719"/>
                  </a:lnTo>
                  <a:lnTo>
                    <a:pt x="25400" y="807719"/>
                  </a:lnTo>
                  <a:lnTo>
                    <a:pt x="25400" y="802639"/>
                  </a:lnTo>
                  <a:close/>
                </a:path>
                <a:path w="25400" h="835660">
                  <a:moveTo>
                    <a:pt x="25400" y="796289"/>
                  </a:moveTo>
                  <a:lnTo>
                    <a:pt x="0" y="796289"/>
                  </a:lnTo>
                  <a:lnTo>
                    <a:pt x="0" y="801369"/>
                  </a:lnTo>
                  <a:lnTo>
                    <a:pt x="25400" y="801369"/>
                  </a:lnTo>
                  <a:lnTo>
                    <a:pt x="25400" y="796289"/>
                  </a:lnTo>
                  <a:close/>
                </a:path>
                <a:path w="25400" h="835660">
                  <a:moveTo>
                    <a:pt x="25400" y="789939"/>
                  </a:moveTo>
                  <a:lnTo>
                    <a:pt x="0" y="789939"/>
                  </a:lnTo>
                  <a:lnTo>
                    <a:pt x="0" y="795019"/>
                  </a:lnTo>
                  <a:lnTo>
                    <a:pt x="25400" y="795019"/>
                  </a:lnTo>
                  <a:lnTo>
                    <a:pt x="25400" y="789939"/>
                  </a:lnTo>
                  <a:close/>
                </a:path>
                <a:path w="25400" h="835660">
                  <a:moveTo>
                    <a:pt x="25400" y="783589"/>
                  </a:moveTo>
                  <a:lnTo>
                    <a:pt x="0" y="783589"/>
                  </a:lnTo>
                  <a:lnTo>
                    <a:pt x="0" y="788669"/>
                  </a:lnTo>
                  <a:lnTo>
                    <a:pt x="25400" y="788669"/>
                  </a:lnTo>
                  <a:lnTo>
                    <a:pt x="25400" y="783589"/>
                  </a:lnTo>
                  <a:close/>
                </a:path>
                <a:path w="25400" h="835660">
                  <a:moveTo>
                    <a:pt x="25400" y="777239"/>
                  </a:moveTo>
                  <a:lnTo>
                    <a:pt x="0" y="777239"/>
                  </a:lnTo>
                  <a:lnTo>
                    <a:pt x="0" y="782319"/>
                  </a:lnTo>
                  <a:lnTo>
                    <a:pt x="25400" y="782319"/>
                  </a:lnTo>
                  <a:lnTo>
                    <a:pt x="25400" y="777239"/>
                  </a:lnTo>
                  <a:close/>
                </a:path>
                <a:path w="25400" h="835660">
                  <a:moveTo>
                    <a:pt x="25400" y="770889"/>
                  </a:moveTo>
                  <a:lnTo>
                    <a:pt x="0" y="770889"/>
                  </a:lnTo>
                  <a:lnTo>
                    <a:pt x="0" y="775969"/>
                  </a:lnTo>
                  <a:lnTo>
                    <a:pt x="25400" y="775969"/>
                  </a:lnTo>
                  <a:lnTo>
                    <a:pt x="25400" y="770889"/>
                  </a:lnTo>
                  <a:close/>
                </a:path>
                <a:path w="25400" h="835660">
                  <a:moveTo>
                    <a:pt x="25400" y="764539"/>
                  </a:moveTo>
                  <a:lnTo>
                    <a:pt x="0" y="764539"/>
                  </a:lnTo>
                  <a:lnTo>
                    <a:pt x="0" y="769619"/>
                  </a:lnTo>
                  <a:lnTo>
                    <a:pt x="25400" y="769619"/>
                  </a:lnTo>
                  <a:lnTo>
                    <a:pt x="25400" y="764539"/>
                  </a:lnTo>
                  <a:close/>
                </a:path>
                <a:path w="25400" h="835660">
                  <a:moveTo>
                    <a:pt x="25400" y="758189"/>
                  </a:moveTo>
                  <a:lnTo>
                    <a:pt x="0" y="758189"/>
                  </a:lnTo>
                  <a:lnTo>
                    <a:pt x="0" y="763269"/>
                  </a:lnTo>
                  <a:lnTo>
                    <a:pt x="25400" y="763269"/>
                  </a:lnTo>
                  <a:lnTo>
                    <a:pt x="25400" y="758189"/>
                  </a:lnTo>
                  <a:close/>
                </a:path>
                <a:path w="25400" h="835660">
                  <a:moveTo>
                    <a:pt x="25400" y="751839"/>
                  </a:moveTo>
                  <a:lnTo>
                    <a:pt x="0" y="751839"/>
                  </a:lnTo>
                  <a:lnTo>
                    <a:pt x="0" y="756919"/>
                  </a:lnTo>
                  <a:lnTo>
                    <a:pt x="25400" y="756919"/>
                  </a:lnTo>
                  <a:lnTo>
                    <a:pt x="25400" y="751839"/>
                  </a:lnTo>
                  <a:close/>
                </a:path>
                <a:path w="25400" h="835660">
                  <a:moveTo>
                    <a:pt x="25400" y="745489"/>
                  </a:moveTo>
                  <a:lnTo>
                    <a:pt x="0" y="745489"/>
                  </a:lnTo>
                  <a:lnTo>
                    <a:pt x="0" y="750569"/>
                  </a:lnTo>
                  <a:lnTo>
                    <a:pt x="25400" y="750569"/>
                  </a:lnTo>
                  <a:lnTo>
                    <a:pt x="25400" y="745489"/>
                  </a:lnTo>
                  <a:close/>
                </a:path>
                <a:path w="25400" h="835660">
                  <a:moveTo>
                    <a:pt x="25400" y="739139"/>
                  </a:moveTo>
                  <a:lnTo>
                    <a:pt x="0" y="739139"/>
                  </a:lnTo>
                  <a:lnTo>
                    <a:pt x="0" y="744219"/>
                  </a:lnTo>
                  <a:lnTo>
                    <a:pt x="25400" y="744219"/>
                  </a:lnTo>
                  <a:lnTo>
                    <a:pt x="25400" y="739139"/>
                  </a:lnTo>
                  <a:close/>
                </a:path>
                <a:path w="25400" h="835660">
                  <a:moveTo>
                    <a:pt x="25400" y="732789"/>
                  </a:moveTo>
                  <a:lnTo>
                    <a:pt x="0" y="732789"/>
                  </a:lnTo>
                  <a:lnTo>
                    <a:pt x="0" y="737869"/>
                  </a:lnTo>
                  <a:lnTo>
                    <a:pt x="25400" y="737869"/>
                  </a:lnTo>
                  <a:lnTo>
                    <a:pt x="25400" y="732789"/>
                  </a:lnTo>
                  <a:close/>
                </a:path>
                <a:path w="25400" h="835660">
                  <a:moveTo>
                    <a:pt x="25400" y="726439"/>
                  </a:moveTo>
                  <a:lnTo>
                    <a:pt x="0" y="726439"/>
                  </a:lnTo>
                  <a:lnTo>
                    <a:pt x="0" y="731519"/>
                  </a:lnTo>
                  <a:lnTo>
                    <a:pt x="25400" y="731519"/>
                  </a:lnTo>
                  <a:lnTo>
                    <a:pt x="25400" y="726439"/>
                  </a:lnTo>
                  <a:close/>
                </a:path>
                <a:path w="25400" h="835660">
                  <a:moveTo>
                    <a:pt x="25400" y="720089"/>
                  </a:moveTo>
                  <a:lnTo>
                    <a:pt x="0" y="720089"/>
                  </a:lnTo>
                  <a:lnTo>
                    <a:pt x="0" y="725169"/>
                  </a:lnTo>
                  <a:lnTo>
                    <a:pt x="25400" y="725169"/>
                  </a:lnTo>
                  <a:lnTo>
                    <a:pt x="25400" y="720089"/>
                  </a:lnTo>
                  <a:close/>
                </a:path>
                <a:path w="25400" h="835660">
                  <a:moveTo>
                    <a:pt x="25400" y="713739"/>
                  </a:moveTo>
                  <a:lnTo>
                    <a:pt x="0" y="713739"/>
                  </a:lnTo>
                  <a:lnTo>
                    <a:pt x="0" y="718819"/>
                  </a:lnTo>
                  <a:lnTo>
                    <a:pt x="25400" y="718819"/>
                  </a:lnTo>
                  <a:lnTo>
                    <a:pt x="25400" y="713739"/>
                  </a:lnTo>
                  <a:close/>
                </a:path>
                <a:path w="25400" h="835660">
                  <a:moveTo>
                    <a:pt x="25400" y="707389"/>
                  </a:moveTo>
                  <a:lnTo>
                    <a:pt x="0" y="707389"/>
                  </a:lnTo>
                  <a:lnTo>
                    <a:pt x="0" y="712469"/>
                  </a:lnTo>
                  <a:lnTo>
                    <a:pt x="25400" y="712469"/>
                  </a:lnTo>
                  <a:lnTo>
                    <a:pt x="25400" y="707389"/>
                  </a:lnTo>
                  <a:close/>
                </a:path>
                <a:path w="25400" h="835660">
                  <a:moveTo>
                    <a:pt x="25400" y="701039"/>
                  </a:moveTo>
                  <a:lnTo>
                    <a:pt x="0" y="701039"/>
                  </a:lnTo>
                  <a:lnTo>
                    <a:pt x="0" y="706119"/>
                  </a:lnTo>
                  <a:lnTo>
                    <a:pt x="25400" y="706119"/>
                  </a:lnTo>
                  <a:lnTo>
                    <a:pt x="25400" y="701039"/>
                  </a:lnTo>
                  <a:close/>
                </a:path>
                <a:path w="25400" h="835660">
                  <a:moveTo>
                    <a:pt x="25400" y="694689"/>
                  </a:moveTo>
                  <a:lnTo>
                    <a:pt x="0" y="694689"/>
                  </a:lnTo>
                  <a:lnTo>
                    <a:pt x="0" y="699769"/>
                  </a:lnTo>
                  <a:lnTo>
                    <a:pt x="25400" y="699769"/>
                  </a:lnTo>
                  <a:lnTo>
                    <a:pt x="25400" y="694689"/>
                  </a:lnTo>
                  <a:close/>
                </a:path>
                <a:path w="25400" h="835660">
                  <a:moveTo>
                    <a:pt x="25400" y="688339"/>
                  </a:moveTo>
                  <a:lnTo>
                    <a:pt x="0" y="688339"/>
                  </a:lnTo>
                  <a:lnTo>
                    <a:pt x="0" y="693419"/>
                  </a:lnTo>
                  <a:lnTo>
                    <a:pt x="25400" y="693419"/>
                  </a:lnTo>
                  <a:lnTo>
                    <a:pt x="25400" y="688339"/>
                  </a:lnTo>
                  <a:close/>
                </a:path>
                <a:path w="25400" h="835660">
                  <a:moveTo>
                    <a:pt x="25400" y="681989"/>
                  </a:moveTo>
                  <a:lnTo>
                    <a:pt x="0" y="681989"/>
                  </a:lnTo>
                  <a:lnTo>
                    <a:pt x="0" y="687069"/>
                  </a:lnTo>
                  <a:lnTo>
                    <a:pt x="25400" y="687069"/>
                  </a:lnTo>
                  <a:lnTo>
                    <a:pt x="25400" y="681989"/>
                  </a:lnTo>
                  <a:close/>
                </a:path>
                <a:path w="25400" h="835660">
                  <a:moveTo>
                    <a:pt x="25400" y="675639"/>
                  </a:moveTo>
                  <a:lnTo>
                    <a:pt x="0" y="675639"/>
                  </a:lnTo>
                  <a:lnTo>
                    <a:pt x="0" y="680719"/>
                  </a:lnTo>
                  <a:lnTo>
                    <a:pt x="25400" y="680719"/>
                  </a:lnTo>
                  <a:lnTo>
                    <a:pt x="25400" y="675639"/>
                  </a:lnTo>
                  <a:close/>
                </a:path>
                <a:path w="25400" h="835660">
                  <a:moveTo>
                    <a:pt x="25400" y="669289"/>
                  </a:moveTo>
                  <a:lnTo>
                    <a:pt x="0" y="669289"/>
                  </a:lnTo>
                  <a:lnTo>
                    <a:pt x="0" y="674369"/>
                  </a:lnTo>
                  <a:lnTo>
                    <a:pt x="25400" y="674369"/>
                  </a:lnTo>
                  <a:lnTo>
                    <a:pt x="25400" y="669289"/>
                  </a:lnTo>
                  <a:close/>
                </a:path>
                <a:path w="25400" h="835660">
                  <a:moveTo>
                    <a:pt x="25400" y="662939"/>
                  </a:moveTo>
                  <a:lnTo>
                    <a:pt x="0" y="662939"/>
                  </a:lnTo>
                  <a:lnTo>
                    <a:pt x="0" y="668019"/>
                  </a:lnTo>
                  <a:lnTo>
                    <a:pt x="25400" y="668019"/>
                  </a:lnTo>
                  <a:lnTo>
                    <a:pt x="25400" y="662939"/>
                  </a:lnTo>
                  <a:close/>
                </a:path>
                <a:path w="25400" h="835660">
                  <a:moveTo>
                    <a:pt x="25400" y="656589"/>
                  </a:moveTo>
                  <a:lnTo>
                    <a:pt x="0" y="656589"/>
                  </a:lnTo>
                  <a:lnTo>
                    <a:pt x="0" y="661669"/>
                  </a:lnTo>
                  <a:lnTo>
                    <a:pt x="25400" y="661669"/>
                  </a:lnTo>
                  <a:lnTo>
                    <a:pt x="25400" y="656589"/>
                  </a:lnTo>
                  <a:close/>
                </a:path>
                <a:path w="25400" h="835660">
                  <a:moveTo>
                    <a:pt x="25400" y="648969"/>
                  </a:moveTo>
                  <a:lnTo>
                    <a:pt x="0" y="648969"/>
                  </a:lnTo>
                  <a:lnTo>
                    <a:pt x="0" y="655319"/>
                  </a:lnTo>
                  <a:lnTo>
                    <a:pt x="25400" y="655319"/>
                  </a:lnTo>
                  <a:lnTo>
                    <a:pt x="25400" y="648969"/>
                  </a:lnTo>
                  <a:close/>
                </a:path>
                <a:path w="25400" h="835660">
                  <a:moveTo>
                    <a:pt x="25400" y="643889"/>
                  </a:moveTo>
                  <a:lnTo>
                    <a:pt x="0" y="643889"/>
                  </a:lnTo>
                  <a:lnTo>
                    <a:pt x="0" y="647699"/>
                  </a:lnTo>
                  <a:lnTo>
                    <a:pt x="25400" y="647699"/>
                  </a:lnTo>
                  <a:lnTo>
                    <a:pt x="25400" y="643889"/>
                  </a:lnTo>
                  <a:close/>
                </a:path>
                <a:path w="25400" h="835660">
                  <a:moveTo>
                    <a:pt x="25400" y="636269"/>
                  </a:moveTo>
                  <a:lnTo>
                    <a:pt x="0" y="636269"/>
                  </a:lnTo>
                  <a:lnTo>
                    <a:pt x="0" y="642619"/>
                  </a:lnTo>
                  <a:lnTo>
                    <a:pt x="25400" y="642619"/>
                  </a:lnTo>
                  <a:lnTo>
                    <a:pt x="25400" y="636269"/>
                  </a:lnTo>
                  <a:close/>
                </a:path>
                <a:path w="25400" h="835660">
                  <a:moveTo>
                    <a:pt x="25400" y="631189"/>
                  </a:moveTo>
                  <a:lnTo>
                    <a:pt x="0" y="631189"/>
                  </a:lnTo>
                  <a:lnTo>
                    <a:pt x="0" y="634999"/>
                  </a:lnTo>
                  <a:lnTo>
                    <a:pt x="25400" y="634999"/>
                  </a:lnTo>
                  <a:lnTo>
                    <a:pt x="25400" y="631189"/>
                  </a:lnTo>
                  <a:close/>
                </a:path>
                <a:path w="25400" h="835660">
                  <a:moveTo>
                    <a:pt x="25400" y="612139"/>
                  </a:moveTo>
                  <a:lnTo>
                    <a:pt x="0" y="612139"/>
                  </a:lnTo>
                  <a:lnTo>
                    <a:pt x="0" y="629919"/>
                  </a:lnTo>
                  <a:lnTo>
                    <a:pt x="25400" y="629919"/>
                  </a:lnTo>
                  <a:lnTo>
                    <a:pt x="25400" y="612139"/>
                  </a:lnTo>
                  <a:close/>
                </a:path>
                <a:path w="25400" h="835660">
                  <a:moveTo>
                    <a:pt x="25400" y="605789"/>
                  </a:moveTo>
                  <a:lnTo>
                    <a:pt x="0" y="605789"/>
                  </a:lnTo>
                  <a:lnTo>
                    <a:pt x="0" y="610869"/>
                  </a:lnTo>
                  <a:lnTo>
                    <a:pt x="25400" y="610869"/>
                  </a:lnTo>
                  <a:lnTo>
                    <a:pt x="25400" y="605789"/>
                  </a:lnTo>
                  <a:close/>
                </a:path>
                <a:path w="25400" h="835660">
                  <a:moveTo>
                    <a:pt x="25400" y="600709"/>
                  </a:moveTo>
                  <a:lnTo>
                    <a:pt x="0" y="600709"/>
                  </a:lnTo>
                  <a:lnTo>
                    <a:pt x="0" y="604519"/>
                  </a:lnTo>
                  <a:lnTo>
                    <a:pt x="25400" y="604519"/>
                  </a:lnTo>
                  <a:lnTo>
                    <a:pt x="25400" y="600709"/>
                  </a:lnTo>
                  <a:close/>
                </a:path>
              </a:pathLst>
            </a:custGeom>
            <a:solidFill>
              <a:srgbClr val="191919"/>
            </a:solidFill>
          </p:spPr>
          <p:txBody>
            <a:bodyPr bIns="0" lIns="0" rIns="0" rtlCol="0" tIns="0" wrap="square"/>
            <a:p/>
          </p:txBody>
        </p:sp>
        <p:sp>
          <p:nvSpPr>
            <p:cNvPr id="1049020" name="object 299"/>
            <p:cNvSpPr/>
            <p:nvPr/>
          </p:nvSpPr>
          <p:spPr>
            <a:xfrm>
              <a:off x="547369" y="5645149"/>
              <a:ext cx="26670" cy="789940"/>
            </a:xfrm>
            <a:custGeom>
              <a:avLst/>
              <a:ahLst/>
              <a:rect l="l" t="t" r="r" b="b"/>
              <a:pathLst>
                <a:path w="26670" h="789939">
                  <a:moveTo>
                    <a:pt x="26670" y="0"/>
                  </a:moveTo>
                  <a:lnTo>
                    <a:pt x="25400" y="0"/>
                  </a:lnTo>
                  <a:lnTo>
                    <a:pt x="25400" y="1269"/>
                  </a:lnTo>
                  <a:lnTo>
                    <a:pt x="26670" y="1269"/>
                  </a:lnTo>
                  <a:lnTo>
                    <a:pt x="26670" y="0"/>
                  </a:lnTo>
                  <a:close/>
                </a:path>
                <a:path w="26670" h="789939">
                  <a:moveTo>
                    <a:pt x="26670" y="1270"/>
                  </a:moveTo>
                  <a:lnTo>
                    <a:pt x="24129" y="1270"/>
                  </a:lnTo>
                  <a:lnTo>
                    <a:pt x="24129" y="2540"/>
                  </a:lnTo>
                  <a:lnTo>
                    <a:pt x="22859" y="2540"/>
                  </a:lnTo>
                  <a:lnTo>
                    <a:pt x="22859" y="3809"/>
                  </a:lnTo>
                  <a:lnTo>
                    <a:pt x="26670" y="3809"/>
                  </a:lnTo>
                  <a:lnTo>
                    <a:pt x="26670" y="1270"/>
                  </a:lnTo>
                  <a:close/>
                </a:path>
                <a:path w="26670" h="789939">
                  <a:moveTo>
                    <a:pt x="26670" y="3810"/>
                  </a:moveTo>
                  <a:lnTo>
                    <a:pt x="21589" y="3810"/>
                  </a:lnTo>
                  <a:lnTo>
                    <a:pt x="21589" y="5080"/>
                  </a:lnTo>
                  <a:lnTo>
                    <a:pt x="20320" y="5080"/>
                  </a:lnTo>
                  <a:lnTo>
                    <a:pt x="20320" y="6350"/>
                  </a:lnTo>
                  <a:lnTo>
                    <a:pt x="19050" y="6350"/>
                  </a:lnTo>
                  <a:lnTo>
                    <a:pt x="19050" y="7619"/>
                  </a:lnTo>
                  <a:lnTo>
                    <a:pt x="26670" y="7619"/>
                  </a:lnTo>
                  <a:lnTo>
                    <a:pt x="26670" y="3810"/>
                  </a:lnTo>
                  <a:close/>
                </a:path>
                <a:path w="26670" h="789939">
                  <a:moveTo>
                    <a:pt x="26670" y="7620"/>
                  </a:moveTo>
                  <a:lnTo>
                    <a:pt x="19050" y="7620"/>
                  </a:lnTo>
                  <a:lnTo>
                    <a:pt x="19050" y="8890"/>
                  </a:lnTo>
                  <a:lnTo>
                    <a:pt x="17779" y="8890"/>
                  </a:lnTo>
                  <a:lnTo>
                    <a:pt x="17779" y="10159"/>
                  </a:lnTo>
                  <a:lnTo>
                    <a:pt x="26670" y="10159"/>
                  </a:lnTo>
                  <a:lnTo>
                    <a:pt x="26670" y="7620"/>
                  </a:lnTo>
                  <a:close/>
                </a:path>
                <a:path w="26670" h="789939">
                  <a:moveTo>
                    <a:pt x="26670" y="10160"/>
                  </a:moveTo>
                  <a:lnTo>
                    <a:pt x="16509" y="10160"/>
                  </a:lnTo>
                  <a:lnTo>
                    <a:pt x="16509" y="11430"/>
                  </a:lnTo>
                  <a:lnTo>
                    <a:pt x="15239" y="11430"/>
                  </a:lnTo>
                  <a:lnTo>
                    <a:pt x="15239" y="12700"/>
                  </a:lnTo>
                  <a:lnTo>
                    <a:pt x="13970" y="12700"/>
                  </a:lnTo>
                  <a:lnTo>
                    <a:pt x="13970" y="13969"/>
                  </a:lnTo>
                  <a:lnTo>
                    <a:pt x="26670" y="13969"/>
                  </a:lnTo>
                  <a:lnTo>
                    <a:pt x="26670" y="10160"/>
                  </a:lnTo>
                  <a:close/>
                </a:path>
                <a:path w="26670" h="789939">
                  <a:moveTo>
                    <a:pt x="26670" y="13970"/>
                  </a:moveTo>
                  <a:lnTo>
                    <a:pt x="12700" y="13970"/>
                  </a:lnTo>
                  <a:lnTo>
                    <a:pt x="12700" y="16509"/>
                  </a:lnTo>
                  <a:lnTo>
                    <a:pt x="26670" y="16509"/>
                  </a:lnTo>
                  <a:lnTo>
                    <a:pt x="26670" y="13970"/>
                  </a:lnTo>
                  <a:close/>
                </a:path>
                <a:path w="26670" h="789939">
                  <a:moveTo>
                    <a:pt x="26670" y="16510"/>
                  </a:moveTo>
                  <a:lnTo>
                    <a:pt x="11429" y="16510"/>
                  </a:lnTo>
                  <a:lnTo>
                    <a:pt x="11429" y="17780"/>
                  </a:lnTo>
                  <a:lnTo>
                    <a:pt x="10159" y="17780"/>
                  </a:lnTo>
                  <a:lnTo>
                    <a:pt x="10159" y="19050"/>
                  </a:lnTo>
                  <a:lnTo>
                    <a:pt x="8889" y="19050"/>
                  </a:lnTo>
                  <a:lnTo>
                    <a:pt x="8889" y="20319"/>
                  </a:lnTo>
                  <a:lnTo>
                    <a:pt x="26670" y="20319"/>
                  </a:lnTo>
                  <a:lnTo>
                    <a:pt x="26670" y="16510"/>
                  </a:lnTo>
                  <a:close/>
                </a:path>
                <a:path w="26670" h="789939">
                  <a:moveTo>
                    <a:pt x="26670" y="20320"/>
                  </a:moveTo>
                  <a:lnTo>
                    <a:pt x="7620" y="20320"/>
                  </a:lnTo>
                  <a:lnTo>
                    <a:pt x="7620" y="22859"/>
                  </a:lnTo>
                  <a:lnTo>
                    <a:pt x="26670" y="22859"/>
                  </a:lnTo>
                  <a:lnTo>
                    <a:pt x="26670" y="20320"/>
                  </a:lnTo>
                  <a:close/>
                </a:path>
                <a:path w="26670" h="789939">
                  <a:moveTo>
                    <a:pt x="26670" y="22860"/>
                  </a:moveTo>
                  <a:lnTo>
                    <a:pt x="6350" y="22860"/>
                  </a:lnTo>
                  <a:lnTo>
                    <a:pt x="6350" y="24130"/>
                  </a:lnTo>
                  <a:lnTo>
                    <a:pt x="5079" y="24130"/>
                  </a:lnTo>
                  <a:lnTo>
                    <a:pt x="5079" y="26669"/>
                  </a:lnTo>
                  <a:lnTo>
                    <a:pt x="26670" y="26669"/>
                  </a:lnTo>
                  <a:lnTo>
                    <a:pt x="26670" y="22860"/>
                  </a:lnTo>
                  <a:close/>
                </a:path>
                <a:path w="26670" h="789939">
                  <a:moveTo>
                    <a:pt x="26670" y="26670"/>
                  </a:moveTo>
                  <a:lnTo>
                    <a:pt x="3809" y="26670"/>
                  </a:lnTo>
                  <a:lnTo>
                    <a:pt x="3809" y="27940"/>
                  </a:lnTo>
                  <a:lnTo>
                    <a:pt x="2539" y="27940"/>
                  </a:lnTo>
                  <a:lnTo>
                    <a:pt x="2539" y="29209"/>
                  </a:lnTo>
                  <a:lnTo>
                    <a:pt x="26670" y="29209"/>
                  </a:lnTo>
                  <a:lnTo>
                    <a:pt x="26670" y="26670"/>
                  </a:lnTo>
                  <a:close/>
                </a:path>
                <a:path w="26670" h="789939">
                  <a:moveTo>
                    <a:pt x="26670" y="29210"/>
                  </a:moveTo>
                  <a:lnTo>
                    <a:pt x="1270" y="29210"/>
                  </a:lnTo>
                  <a:lnTo>
                    <a:pt x="1270" y="31750"/>
                  </a:lnTo>
                  <a:lnTo>
                    <a:pt x="0" y="31750"/>
                  </a:lnTo>
                  <a:lnTo>
                    <a:pt x="0" y="35559"/>
                  </a:lnTo>
                  <a:lnTo>
                    <a:pt x="26670" y="35559"/>
                  </a:lnTo>
                  <a:lnTo>
                    <a:pt x="26670" y="29210"/>
                  </a:lnTo>
                  <a:close/>
                </a:path>
                <a:path w="26670" h="789939">
                  <a:moveTo>
                    <a:pt x="26670" y="35560"/>
                  </a:moveTo>
                  <a:lnTo>
                    <a:pt x="0" y="35560"/>
                  </a:lnTo>
                  <a:lnTo>
                    <a:pt x="0" y="41909"/>
                  </a:lnTo>
                  <a:lnTo>
                    <a:pt x="26670" y="41909"/>
                  </a:lnTo>
                  <a:lnTo>
                    <a:pt x="26670" y="35560"/>
                  </a:lnTo>
                  <a:close/>
                </a:path>
                <a:path w="26670" h="789939">
                  <a:moveTo>
                    <a:pt x="26670" y="41910"/>
                  </a:moveTo>
                  <a:lnTo>
                    <a:pt x="0" y="41910"/>
                  </a:lnTo>
                  <a:lnTo>
                    <a:pt x="0" y="48259"/>
                  </a:lnTo>
                  <a:lnTo>
                    <a:pt x="26670" y="48259"/>
                  </a:lnTo>
                  <a:lnTo>
                    <a:pt x="26670" y="41910"/>
                  </a:lnTo>
                  <a:close/>
                </a:path>
                <a:path w="26670" h="789939">
                  <a:moveTo>
                    <a:pt x="26670" y="48260"/>
                  </a:moveTo>
                  <a:lnTo>
                    <a:pt x="0" y="48260"/>
                  </a:lnTo>
                  <a:lnTo>
                    <a:pt x="0" y="71119"/>
                  </a:lnTo>
                  <a:lnTo>
                    <a:pt x="26670" y="71119"/>
                  </a:lnTo>
                  <a:lnTo>
                    <a:pt x="26670" y="48260"/>
                  </a:lnTo>
                  <a:close/>
                </a:path>
                <a:path w="26670" h="789939">
                  <a:moveTo>
                    <a:pt x="26670" y="71120"/>
                  </a:moveTo>
                  <a:lnTo>
                    <a:pt x="0" y="71120"/>
                  </a:lnTo>
                  <a:lnTo>
                    <a:pt x="0" y="73659"/>
                  </a:lnTo>
                  <a:lnTo>
                    <a:pt x="26670" y="73659"/>
                  </a:lnTo>
                  <a:lnTo>
                    <a:pt x="26670" y="71120"/>
                  </a:lnTo>
                  <a:close/>
                </a:path>
                <a:path w="26670" h="789939">
                  <a:moveTo>
                    <a:pt x="26670" y="73660"/>
                  </a:moveTo>
                  <a:lnTo>
                    <a:pt x="0" y="73660"/>
                  </a:lnTo>
                  <a:lnTo>
                    <a:pt x="0" y="77469"/>
                  </a:lnTo>
                  <a:lnTo>
                    <a:pt x="26670" y="77469"/>
                  </a:lnTo>
                  <a:lnTo>
                    <a:pt x="26670" y="73660"/>
                  </a:lnTo>
                  <a:close/>
                </a:path>
                <a:path w="26670" h="789939">
                  <a:moveTo>
                    <a:pt x="26670" y="77470"/>
                  </a:moveTo>
                  <a:lnTo>
                    <a:pt x="0" y="77470"/>
                  </a:lnTo>
                  <a:lnTo>
                    <a:pt x="0" y="86359"/>
                  </a:lnTo>
                  <a:lnTo>
                    <a:pt x="26670" y="86359"/>
                  </a:lnTo>
                  <a:lnTo>
                    <a:pt x="26670" y="77470"/>
                  </a:lnTo>
                  <a:close/>
                </a:path>
                <a:path w="26670" h="789939">
                  <a:moveTo>
                    <a:pt x="26670" y="86360"/>
                  </a:moveTo>
                  <a:lnTo>
                    <a:pt x="0" y="86360"/>
                  </a:lnTo>
                  <a:lnTo>
                    <a:pt x="0" y="90169"/>
                  </a:lnTo>
                  <a:lnTo>
                    <a:pt x="26670" y="90169"/>
                  </a:lnTo>
                  <a:lnTo>
                    <a:pt x="26670" y="86360"/>
                  </a:lnTo>
                  <a:close/>
                </a:path>
                <a:path w="26670" h="789939">
                  <a:moveTo>
                    <a:pt x="26670" y="90170"/>
                  </a:moveTo>
                  <a:lnTo>
                    <a:pt x="0" y="90170"/>
                  </a:lnTo>
                  <a:lnTo>
                    <a:pt x="0" y="92709"/>
                  </a:lnTo>
                  <a:lnTo>
                    <a:pt x="26670" y="92709"/>
                  </a:lnTo>
                  <a:lnTo>
                    <a:pt x="26670" y="90170"/>
                  </a:lnTo>
                  <a:close/>
                </a:path>
                <a:path w="26670" h="789939">
                  <a:moveTo>
                    <a:pt x="26670" y="92710"/>
                  </a:moveTo>
                  <a:lnTo>
                    <a:pt x="0" y="92710"/>
                  </a:lnTo>
                  <a:lnTo>
                    <a:pt x="0" y="96519"/>
                  </a:lnTo>
                  <a:lnTo>
                    <a:pt x="26670" y="96519"/>
                  </a:lnTo>
                  <a:lnTo>
                    <a:pt x="26670" y="92710"/>
                  </a:lnTo>
                  <a:close/>
                </a:path>
                <a:path w="26670" h="789939">
                  <a:moveTo>
                    <a:pt x="26670" y="96520"/>
                  </a:moveTo>
                  <a:lnTo>
                    <a:pt x="0" y="96520"/>
                  </a:lnTo>
                  <a:lnTo>
                    <a:pt x="0" y="99059"/>
                  </a:lnTo>
                  <a:lnTo>
                    <a:pt x="26670" y="99059"/>
                  </a:lnTo>
                  <a:lnTo>
                    <a:pt x="26670" y="96520"/>
                  </a:lnTo>
                  <a:close/>
                </a:path>
                <a:path w="26670" h="789939">
                  <a:moveTo>
                    <a:pt x="26670" y="99060"/>
                  </a:moveTo>
                  <a:lnTo>
                    <a:pt x="0" y="99060"/>
                  </a:lnTo>
                  <a:lnTo>
                    <a:pt x="0" y="102869"/>
                  </a:lnTo>
                  <a:lnTo>
                    <a:pt x="26670" y="102869"/>
                  </a:lnTo>
                  <a:lnTo>
                    <a:pt x="26670" y="99060"/>
                  </a:lnTo>
                  <a:close/>
                </a:path>
                <a:path w="26670" h="789939">
                  <a:moveTo>
                    <a:pt x="26670" y="102870"/>
                  </a:moveTo>
                  <a:lnTo>
                    <a:pt x="0" y="102870"/>
                  </a:lnTo>
                  <a:lnTo>
                    <a:pt x="0" y="105409"/>
                  </a:lnTo>
                  <a:lnTo>
                    <a:pt x="26670" y="105409"/>
                  </a:lnTo>
                  <a:lnTo>
                    <a:pt x="26670" y="102870"/>
                  </a:lnTo>
                  <a:close/>
                </a:path>
                <a:path w="26670" h="789939">
                  <a:moveTo>
                    <a:pt x="26670" y="105410"/>
                  </a:moveTo>
                  <a:lnTo>
                    <a:pt x="0" y="105410"/>
                  </a:lnTo>
                  <a:lnTo>
                    <a:pt x="0" y="109219"/>
                  </a:lnTo>
                  <a:lnTo>
                    <a:pt x="26670" y="109219"/>
                  </a:lnTo>
                  <a:lnTo>
                    <a:pt x="26670" y="105410"/>
                  </a:lnTo>
                  <a:close/>
                </a:path>
                <a:path w="26670" h="789939">
                  <a:moveTo>
                    <a:pt x="26670" y="109220"/>
                  </a:moveTo>
                  <a:lnTo>
                    <a:pt x="0" y="109220"/>
                  </a:lnTo>
                  <a:lnTo>
                    <a:pt x="0" y="111759"/>
                  </a:lnTo>
                  <a:lnTo>
                    <a:pt x="26670" y="111759"/>
                  </a:lnTo>
                  <a:lnTo>
                    <a:pt x="26670" y="109220"/>
                  </a:lnTo>
                  <a:close/>
                </a:path>
                <a:path w="26670" h="789939">
                  <a:moveTo>
                    <a:pt x="26670" y="111760"/>
                  </a:moveTo>
                  <a:lnTo>
                    <a:pt x="0" y="111760"/>
                  </a:lnTo>
                  <a:lnTo>
                    <a:pt x="0" y="115569"/>
                  </a:lnTo>
                  <a:lnTo>
                    <a:pt x="26670" y="115569"/>
                  </a:lnTo>
                  <a:lnTo>
                    <a:pt x="26670" y="111760"/>
                  </a:lnTo>
                  <a:close/>
                </a:path>
                <a:path w="26670" h="789939">
                  <a:moveTo>
                    <a:pt x="26670" y="115570"/>
                  </a:moveTo>
                  <a:lnTo>
                    <a:pt x="0" y="115570"/>
                  </a:lnTo>
                  <a:lnTo>
                    <a:pt x="0" y="118109"/>
                  </a:lnTo>
                  <a:lnTo>
                    <a:pt x="26670" y="118109"/>
                  </a:lnTo>
                  <a:lnTo>
                    <a:pt x="26670" y="115570"/>
                  </a:lnTo>
                  <a:close/>
                </a:path>
                <a:path w="26670" h="789939">
                  <a:moveTo>
                    <a:pt x="26670" y="118110"/>
                  </a:moveTo>
                  <a:lnTo>
                    <a:pt x="0" y="118110"/>
                  </a:lnTo>
                  <a:lnTo>
                    <a:pt x="0" y="124459"/>
                  </a:lnTo>
                  <a:lnTo>
                    <a:pt x="26670" y="124459"/>
                  </a:lnTo>
                  <a:lnTo>
                    <a:pt x="26670" y="118110"/>
                  </a:lnTo>
                  <a:close/>
                </a:path>
                <a:path w="26670" h="789939">
                  <a:moveTo>
                    <a:pt x="26670" y="124460"/>
                  </a:moveTo>
                  <a:lnTo>
                    <a:pt x="0" y="124460"/>
                  </a:lnTo>
                  <a:lnTo>
                    <a:pt x="0" y="128269"/>
                  </a:lnTo>
                  <a:lnTo>
                    <a:pt x="26670" y="128269"/>
                  </a:lnTo>
                  <a:lnTo>
                    <a:pt x="26670" y="124460"/>
                  </a:lnTo>
                  <a:close/>
                </a:path>
                <a:path w="26670" h="789939">
                  <a:moveTo>
                    <a:pt x="26670" y="128270"/>
                  </a:moveTo>
                  <a:lnTo>
                    <a:pt x="0" y="128270"/>
                  </a:lnTo>
                  <a:lnTo>
                    <a:pt x="0" y="134619"/>
                  </a:lnTo>
                  <a:lnTo>
                    <a:pt x="26670" y="134619"/>
                  </a:lnTo>
                  <a:lnTo>
                    <a:pt x="26670" y="128270"/>
                  </a:lnTo>
                  <a:close/>
                </a:path>
                <a:path w="26670" h="789939">
                  <a:moveTo>
                    <a:pt x="26670" y="134620"/>
                  </a:moveTo>
                  <a:lnTo>
                    <a:pt x="0" y="134620"/>
                  </a:lnTo>
                  <a:lnTo>
                    <a:pt x="0" y="137159"/>
                  </a:lnTo>
                  <a:lnTo>
                    <a:pt x="26670" y="137159"/>
                  </a:lnTo>
                  <a:lnTo>
                    <a:pt x="26670" y="134620"/>
                  </a:lnTo>
                  <a:close/>
                </a:path>
                <a:path w="26670" h="789939">
                  <a:moveTo>
                    <a:pt x="26670" y="137160"/>
                  </a:moveTo>
                  <a:lnTo>
                    <a:pt x="0" y="137160"/>
                  </a:lnTo>
                  <a:lnTo>
                    <a:pt x="0" y="175259"/>
                  </a:lnTo>
                  <a:lnTo>
                    <a:pt x="26670" y="175259"/>
                  </a:lnTo>
                  <a:lnTo>
                    <a:pt x="26670" y="137160"/>
                  </a:lnTo>
                  <a:close/>
                </a:path>
                <a:path w="26670" h="789939">
                  <a:moveTo>
                    <a:pt x="26670" y="175260"/>
                  </a:moveTo>
                  <a:lnTo>
                    <a:pt x="0" y="175260"/>
                  </a:lnTo>
                  <a:lnTo>
                    <a:pt x="0" y="179069"/>
                  </a:lnTo>
                  <a:lnTo>
                    <a:pt x="26670" y="179069"/>
                  </a:lnTo>
                  <a:lnTo>
                    <a:pt x="26670" y="175260"/>
                  </a:lnTo>
                  <a:close/>
                </a:path>
                <a:path w="26670" h="789939">
                  <a:moveTo>
                    <a:pt x="26670" y="179070"/>
                  </a:moveTo>
                  <a:lnTo>
                    <a:pt x="0" y="179070"/>
                  </a:lnTo>
                  <a:lnTo>
                    <a:pt x="0" y="181609"/>
                  </a:lnTo>
                  <a:lnTo>
                    <a:pt x="26670" y="181609"/>
                  </a:lnTo>
                  <a:lnTo>
                    <a:pt x="26670" y="179070"/>
                  </a:lnTo>
                  <a:close/>
                </a:path>
                <a:path w="26670" h="789939">
                  <a:moveTo>
                    <a:pt x="26670" y="181610"/>
                  </a:moveTo>
                  <a:lnTo>
                    <a:pt x="0" y="181610"/>
                  </a:lnTo>
                  <a:lnTo>
                    <a:pt x="0" y="185419"/>
                  </a:lnTo>
                  <a:lnTo>
                    <a:pt x="26670" y="185419"/>
                  </a:lnTo>
                  <a:lnTo>
                    <a:pt x="26670" y="181610"/>
                  </a:lnTo>
                  <a:close/>
                </a:path>
                <a:path w="26670" h="789939">
                  <a:moveTo>
                    <a:pt x="26670" y="185420"/>
                  </a:moveTo>
                  <a:lnTo>
                    <a:pt x="0" y="185420"/>
                  </a:lnTo>
                  <a:lnTo>
                    <a:pt x="0" y="194309"/>
                  </a:lnTo>
                  <a:lnTo>
                    <a:pt x="26670" y="194309"/>
                  </a:lnTo>
                  <a:lnTo>
                    <a:pt x="26670" y="185420"/>
                  </a:lnTo>
                  <a:close/>
                </a:path>
                <a:path w="26670" h="789939">
                  <a:moveTo>
                    <a:pt x="26670" y="194310"/>
                  </a:moveTo>
                  <a:lnTo>
                    <a:pt x="0" y="194310"/>
                  </a:lnTo>
                  <a:lnTo>
                    <a:pt x="0" y="198119"/>
                  </a:lnTo>
                  <a:lnTo>
                    <a:pt x="26670" y="198119"/>
                  </a:lnTo>
                  <a:lnTo>
                    <a:pt x="26670" y="194310"/>
                  </a:lnTo>
                  <a:close/>
                </a:path>
                <a:path w="26670" h="789939">
                  <a:moveTo>
                    <a:pt x="26670" y="198120"/>
                  </a:moveTo>
                  <a:lnTo>
                    <a:pt x="0" y="198120"/>
                  </a:lnTo>
                  <a:lnTo>
                    <a:pt x="0" y="204469"/>
                  </a:lnTo>
                  <a:lnTo>
                    <a:pt x="26670" y="204469"/>
                  </a:lnTo>
                  <a:lnTo>
                    <a:pt x="26670" y="198120"/>
                  </a:lnTo>
                  <a:close/>
                </a:path>
                <a:path w="26670" h="789939">
                  <a:moveTo>
                    <a:pt x="26670" y="204470"/>
                  </a:moveTo>
                  <a:lnTo>
                    <a:pt x="0" y="204470"/>
                  </a:lnTo>
                  <a:lnTo>
                    <a:pt x="0" y="207009"/>
                  </a:lnTo>
                  <a:lnTo>
                    <a:pt x="26670" y="207009"/>
                  </a:lnTo>
                  <a:lnTo>
                    <a:pt x="26670" y="204470"/>
                  </a:lnTo>
                  <a:close/>
                </a:path>
                <a:path w="26670" h="789939">
                  <a:moveTo>
                    <a:pt x="26670" y="207010"/>
                  </a:moveTo>
                  <a:lnTo>
                    <a:pt x="0" y="207010"/>
                  </a:lnTo>
                  <a:lnTo>
                    <a:pt x="0" y="210819"/>
                  </a:lnTo>
                  <a:lnTo>
                    <a:pt x="26670" y="210819"/>
                  </a:lnTo>
                  <a:lnTo>
                    <a:pt x="26670" y="207010"/>
                  </a:lnTo>
                  <a:close/>
                </a:path>
                <a:path w="26670" h="789939">
                  <a:moveTo>
                    <a:pt x="26670" y="210820"/>
                  </a:moveTo>
                  <a:lnTo>
                    <a:pt x="0" y="210820"/>
                  </a:lnTo>
                  <a:lnTo>
                    <a:pt x="0" y="213359"/>
                  </a:lnTo>
                  <a:lnTo>
                    <a:pt x="26670" y="213359"/>
                  </a:lnTo>
                  <a:lnTo>
                    <a:pt x="26670" y="210820"/>
                  </a:lnTo>
                  <a:close/>
                </a:path>
                <a:path w="26670" h="789939">
                  <a:moveTo>
                    <a:pt x="26670" y="213360"/>
                  </a:moveTo>
                  <a:lnTo>
                    <a:pt x="0" y="213360"/>
                  </a:lnTo>
                  <a:lnTo>
                    <a:pt x="0" y="217169"/>
                  </a:lnTo>
                  <a:lnTo>
                    <a:pt x="26670" y="217169"/>
                  </a:lnTo>
                  <a:lnTo>
                    <a:pt x="26670" y="213360"/>
                  </a:lnTo>
                  <a:close/>
                </a:path>
                <a:path w="26670" h="789939">
                  <a:moveTo>
                    <a:pt x="26670" y="217170"/>
                  </a:moveTo>
                  <a:lnTo>
                    <a:pt x="0" y="217170"/>
                  </a:lnTo>
                  <a:lnTo>
                    <a:pt x="0" y="219709"/>
                  </a:lnTo>
                  <a:lnTo>
                    <a:pt x="26670" y="219709"/>
                  </a:lnTo>
                  <a:lnTo>
                    <a:pt x="26670" y="217170"/>
                  </a:lnTo>
                  <a:close/>
                </a:path>
                <a:path w="26670" h="789939">
                  <a:moveTo>
                    <a:pt x="26670" y="219710"/>
                  </a:moveTo>
                  <a:lnTo>
                    <a:pt x="0" y="219710"/>
                  </a:lnTo>
                  <a:lnTo>
                    <a:pt x="0" y="226059"/>
                  </a:lnTo>
                  <a:lnTo>
                    <a:pt x="26670" y="226059"/>
                  </a:lnTo>
                  <a:lnTo>
                    <a:pt x="26670" y="219710"/>
                  </a:lnTo>
                  <a:close/>
                </a:path>
                <a:path w="26670" h="789939">
                  <a:moveTo>
                    <a:pt x="26670" y="226060"/>
                  </a:moveTo>
                  <a:lnTo>
                    <a:pt x="0" y="226060"/>
                  </a:lnTo>
                  <a:lnTo>
                    <a:pt x="0" y="229869"/>
                  </a:lnTo>
                  <a:lnTo>
                    <a:pt x="26670" y="229869"/>
                  </a:lnTo>
                  <a:lnTo>
                    <a:pt x="26670" y="226060"/>
                  </a:lnTo>
                  <a:close/>
                </a:path>
                <a:path w="26670" h="789939">
                  <a:moveTo>
                    <a:pt x="26670" y="229870"/>
                  </a:moveTo>
                  <a:lnTo>
                    <a:pt x="0" y="229870"/>
                  </a:lnTo>
                  <a:lnTo>
                    <a:pt x="0" y="232409"/>
                  </a:lnTo>
                  <a:lnTo>
                    <a:pt x="26670" y="232409"/>
                  </a:lnTo>
                  <a:lnTo>
                    <a:pt x="26670" y="229870"/>
                  </a:lnTo>
                  <a:close/>
                </a:path>
                <a:path w="26670" h="789939">
                  <a:moveTo>
                    <a:pt x="26670" y="232410"/>
                  </a:moveTo>
                  <a:lnTo>
                    <a:pt x="0" y="232410"/>
                  </a:lnTo>
                  <a:lnTo>
                    <a:pt x="0" y="236219"/>
                  </a:lnTo>
                  <a:lnTo>
                    <a:pt x="26670" y="236219"/>
                  </a:lnTo>
                  <a:lnTo>
                    <a:pt x="26670" y="232410"/>
                  </a:lnTo>
                  <a:close/>
                </a:path>
                <a:path w="26670" h="789939">
                  <a:moveTo>
                    <a:pt x="26670" y="236220"/>
                  </a:moveTo>
                  <a:lnTo>
                    <a:pt x="0" y="236220"/>
                  </a:lnTo>
                  <a:lnTo>
                    <a:pt x="0" y="238759"/>
                  </a:lnTo>
                  <a:lnTo>
                    <a:pt x="26670" y="238759"/>
                  </a:lnTo>
                  <a:lnTo>
                    <a:pt x="26670" y="236220"/>
                  </a:lnTo>
                  <a:close/>
                </a:path>
                <a:path w="26670" h="789939">
                  <a:moveTo>
                    <a:pt x="26670" y="238760"/>
                  </a:moveTo>
                  <a:lnTo>
                    <a:pt x="0" y="238760"/>
                  </a:lnTo>
                  <a:lnTo>
                    <a:pt x="0" y="242569"/>
                  </a:lnTo>
                  <a:lnTo>
                    <a:pt x="26670" y="242569"/>
                  </a:lnTo>
                  <a:lnTo>
                    <a:pt x="26670" y="238760"/>
                  </a:lnTo>
                  <a:close/>
                </a:path>
                <a:path w="26670" h="789939">
                  <a:moveTo>
                    <a:pt x="26670" y="242570"/>
                  </a:moveTo>
                  <a:lnTo>
                    <a:pt x="0" y="242570"/>
                  </a:lnTo>
                  <a:lnTo>
                    <a:pt x="0" y="245109"/>
                  </a:lnTo>
                  <a:lnTo>
                    <a:pt x="26670" y="245109"/>
                  </a:lnTo>
                  <a:lnTo>
                    <a:pt x="26670" y="242570"/>
                  </a:lnTo>
                  <a:close/>
                </a:path>
                <a:path w="26670" h="789939">
                  <a:moveTo>
                    <a:pt x="26670" y="245110"/>
                  </a:moveTo>
                  <a:lnTo>
                    <a:pt x="0" y="245110"/>
                  </a:lnTo>
                  <a:lnTo>
                    <a:pt x="0" y="248919"/>
                  </a:lnTo>
                  <a:lnTo>
                    <a:pt x="26670" y="248919"/>
                  </a:lnTo>
                  <a:lnTo>
                    <a:pt x="26670" y="245110"/>
                  </a:lnTo>
                  <a:close/>
                </a:path>
                <a:path w="26670" h="789939">
                  <a:moveTo>
                    <a:pt x="26670" y="248920"/>
                  </a:moveTo>
                  <a:lnTo>
                    <a:pt x="0" y="248920"/>
                  </a:lnTo>
                  <a:lnTo>
                    <a:pt x="0" y="251459"/>
                  </a:lnTo>
                  <a:lnTo>
                    <a:pt x="26670" y="251459"/>
                  </a:lnTo>
                  <a:lnTo>
                    <a:pt x="26670" y="248920"/>
                  </a:lnTo>
                  <a:close/>
                </a:path>
                <a:path w="26670" h="789939">
                  <a:moveTo>
                    <a:pt x="26670" y="251460"/>
                  </a:moveTo>
                  <a:lnTo>
                    <a:pt x="0" y="251460"/>
                  </a:lnTo>
                  <a:lnTo>
                    <a:pt x="0" y="255269"/>
                  </a:lnTo>
                  <a:lnTo>
                    <a:pt x="26670" y="255269"/>
                  </a:lnTo>
                  <a:lnTo>
                    <a:pt x="26670" y="251460"/>
                  </a:lnTo>
                  <a:close/>
                </a:path>
                <a:path w="26670" h="789939">
                  <a:moveTo>
                    <a:pt x="26670" y="255270"/>
                  </a:moveTo>
                  <a:lnTo>
                    <a:pt x="0" y="255270"/>
                  </a:lnTo>
                  <a:lnTo>
                    <a:pt x="0" y="257809"/>
                  </a:lnTo>
                  <a:lnTo>
                    <a:pt x="26670" y="257809"/>
                  </a:lnTo>
                  <a:lnTo>
                    <a:pt x="26670" y="255270"/>
                  </a:lnTo>
                  <a:close/>
                </a:path>
                <a:path w="26670" h="789939">
                  <a:moveTo>
                    <a:pt x="26670" y="257810"/>
                  </a:moveTo>
                  <a:lnTo>
                    <a:pt x="0" y="257810"/>
                  </a:lnTo>
                  <a:lnTo>
                    <a:pt x="0" y="261619"/>
                  </a:lnTo>
                  <a:lnTo>
                    <a:pt x="26670" y="261619"/>
                  </a:lnTo>
                  <a:lnTo>
                    <a:pt x="26670" y="257810"/>
                  </a:lnTo>
                  <a:close/>
                </a:path>
                <a:path w="26670" h="789939">
                  <a:moveTo>
                    <a:pt x="26670" y="261620"/>
                  </a:moveTo>
                  <a:lnTo>
                    <a:pt x="0" y="261620"/>
                  </a:lnTo>
                  <a:lnTo>
                    <a:pt x="0" y="270509"/>
                  </a:lnTo>
                  <a:lnTo>
                    <a:pt x="26670" y="270509"/>
                  </a:lnTo>
                  <a:lnTo>
                    <a:pt x="26670" y="261620"/>
                  </a:lnTo>
                  <a:close/>
                </a:path>
                <a:path w="26670" h="789939">
                  <a:moveTo>
                    <a:pt x="26670" y="270510"/>
                  </a:moveTo>
                  <a:lnTo>
                    <a:pt x="0" y="270510"/>
                  </a:lnTo>
                  <a:lnTo>
                    <a:pt x="0" y="274319"/>
                  </a:lnTo>
                  <a:lnTo>
                    <a:pt x="26670" y="274319"/>
                  </a:lnTo>
                  <a:lnTo>
                    <a:pt x="26670" y="270510"/>
                  </a:lnTo>
                  <a:close/>
                </a:path>
                <a:path w="26670" h="789939">
                  <a:moveTo>
                    <a:pt x="26670" y="274320"/>
                  </a:moveTo>
                  <a:lnTo>
                    <a:pt x="0" y="274320"/>
                  </a:lnTo>
                  <a:lnTo>
                    <a:pt x="0" y="276859"/>
                  </a:lnTo>
                  <a:lnTo>
                    <a:pt x="26670" y="276859"/>
                  </a:lnTo>
                  <a:lnTo>
                    <a:pt x="26670" y="274320"/>
                  </a:lnTo>
                  <a:close/>
                </a:path>
                <a:path w="26670" h="789939">
                  <a:moveTo>
                    <a:pt x="26670" y="276860"/>
                  </a:moveTo>
                  <a:lnTo>
                    <a:pt x="0" y="276860"/>
                  </a:lnTo>
                  <a:lnTo>
                    <a:pt x="0" y="280669"/>
                  </a:lnTo>
                  <a:lnTo>
                    <a:pt x="26670" y="280669"/>
                  </a:lnTo>
                  <a:lnTo>
                    <a:pt x="26670" y="276860"/>
                  </a:lnTo>
                  <a:close/>
                </a:path>
                <a:path w="26670" h="789939">
                  <a:moveTo>
                    <a:pt x="26670" y="280670"/>
                  </a:moveTo>
                  <a:lnTo>
                    <a:pt x="0" y="280670"/>
                  </a:lnTo>
                  <a:lnTo>
                    <a:pt x="0" y="283209"/>
                  </a:lnTo>
                  <a:lnTo>
                    <a:pt x="26670" y="283209"/>
                  </a:lnTo>
                  <a:lnTo>
                    <a:pt x="26670" y="280670"/>
                  </a:lnTo>
                  <a:close/>
                </a:path>
                <a:path w="26670" h="789939">
                  <a:moveTo>
                    <a:pt x="26670" y="283210"/>
                  </a:moveTo>
                  <a:lnTo>
                    <a:pt x="0" y="283210"/>
                  </a:lnTo>
                  <a:lnTo>
                    <a:pt x="0" y="287019"/>
                  </a:lnTo>
                  <a:lnTo>
                    <a:pt x="26670" y="287019"/>
                  </a:lnTo>
                  <a:lnTo>
                    <a:pt x="26670" y="283210"/>
                  </a:lnTo>
                  <a:close/>
                </a:path>
                <a:path w="26670" h="789939">
                  <a:moveTo>
                    <a:pt x="26670" y="287020"/>
                  </a:moveTo>
                  <a:lnTo>
                    <a:pt x="0" y="287020"/>
                  </a:lnTo>
                  <a:lnTo>
                    <a:pt x="0" y="295909"/>
                  </a:lnTo>
                  <a:lnTo>
                    <a:pt x="26670" y="295909"/>
                  </a:lnTo>
                  <a:lnTo>
                    <a:pt x="26670" y="287020"/>
                  </a:lnTo>
                  <a:close/>
                </a:path>
                <a:path w="26670" h="789939">
                  <a:moveTo>
                    <a:pt x="26670" y="295910"/>
                  </a:moveTo>
                  <a:lnTo>
                    <a:pt x="0" y="295910"/>
                  </a:lnTo>
                  <a:lnTo>
                    <a:pt x="0" y="299719"/>
                  </a:lnTo>
                  <a:lnTo>
                    <a:pt x="26670" y="299719"/>
                  </a:lnTo>
                  <a:lnTo>
                    <a:pt x="26670" y="295910"/>
                  </a:lnTo>
                  <a:close/>
                </a:path>
                <a:path w="26670" h="789939">
                  <a:moveTo>
                    <a:pt x="26670" y="299720"/>
                  </a:moveTo>
                  <a:lnTo>
                    <a:pt x="0" y="299720"/>
                  </a:lnTo>
                  <a:lnTo>
                    <a:pt x="0" y="302259"/>
                  </a:lnTo>
                  <a:lnTo>
                    <a:pt x="26670" y="302259"/>
                  </a:lnTo>
                  <a:lnTo>
                    <a:pt x="26670" y="299720"/>
                  </a:lnTo>
                  <a:close/>
                </a:path>
                <a:path w="26670" h="789939">
                  <a:moveTo>
                    <a:pt x="26670" y="302260"/>
                  </a:moveTo>
                  <a:lnTo>
                    <a:pt x="0" y="302260"/>
                  </a:lnTo>
                  <a:lnTo>
                    <a:pt x="0" y="306069"/>
                  </a:lnTo>
                  <a:lnTo>
                    <a:pt x="26670" y="306069"/>
                  </a:lnTo>
                  <a:lnTo>
                    <a:pt x="26670" y="302260"/>
                  </a:lnTo>
                  <a:close/>
                </a:path>
                <a:path w="26670" h="789939">
                  <a:moveTo>
                    <a:pt x="26670" y="306070"/>
                  </a:moveTo>
                  <a:lnTo>
                    <a:pt x="0" y="306070"/>
                  </a:lnTo>
                  <a:lnTo>
                    <a:pt x="0" y="308609"/>
                  </a:lnTo>
                  <a:lnTo>
                    <a:pt x="26670" y="308609"/>
                  </a:lnTo>
                  <a:lnTo>
                    <a:pt x="26670" y="306070"/>
                  </a:lnTo>
                  <a:close/>
                </a:path>
                <a:path w="26670" h="789939">
                  <a:moveTo>
                    <a:pt x="26670" y="308610"/>
                  </a:moveTo>
                  <a:lnTo>
                    <a:pt x="0" y="308610"/>
                  </a:lnTo>
                  <a:lnTo>
                    <a:pt x="0" y="312419"/>
                  </a:lnTo>
                  <a:lnTo>
                    <a:pt x="26670" y="312419"/>
                  </a:lnTo>
                  <a:lnTo>
                    <a:pt x="26670" y="308610"/>
                  </a:lnTo>
                  <a:close/>
                </a:path>
                <a:path w="26670" h="789939">
                  <a:moveTo>
                    <a:pt x="26670" y="312420"/>
                  </a:moveTo>
                  <a:lnTo>
                    <a:pt x="0" y="312420"/>
                  </a:lnTo>
                  <a:lnTo>
                    <a:pt x="0" y="314959"/>
                  </a:lnTo>
                  <a:lnTo>
                    <a:pt x="26670" y="314959"/>
                  </a:lnTo>
                  <a:lnTo>
                    <a:pt x="26670" y="312420"/>
                  </a:lnTo>
                  <a:close/>
                </a:path>
                <a:path w="26670" h="789939">
                  <a:moveTo>
                    <a:pt x="26670" y="314960"/>
                  </a:moveTo>
                  <a:lnTo>
                    <a:pt x="0" y="314960"/>
                  </a:lnTo>
                  <a:lnTo>
                    <a:pt x="0" y="318769"/>
                  </a:lnTo>
                  <a:lnTo>
                    <a:pt x="26670" y="318769"/>
                  </a:lnTo>
                  <a:lnTo>
                    <a:pt x="26670" y="314960"/>
                  </a:lnTo>
                  <a:close/>
                </a:path>
                <a:path w="26670" h="789939">
                  <a:moveTo>
                    <a:pt x="26670" y="318770"/>
                  </a:moveTo>
                  <a:lnTo>
                    <a:pt x="1270" y="318770"/>
                  </a:lnTo>
                  <a:lnTo>
                    <a:pt x="1270" y="320040"/>
                  </a:lnTo>
                  <a:lnTo>
                    <a:pt x="2539" y="320040"/>
                  </a:lnTo>
                  <a:lnTo>
                    <a:pt x="2539" y="321309"/>
                  </a:lnTo>
                  <a:lnTo>
                    <a:pt x="26670" y="321309"/>
                  </a:lnTo>
                  <a:lnTo>
                    <a:pt x="26670" y="318770"/>
                  </a:lnTo>
                  <a:close/>
                </a:path>
                <a:path w="26670" h="789939">
                  <a:moveTo>
                    <a:pt x="26670" y="321310"/>
                  </a:moveTo>
                  <a:lnTo>
                    <a:pt x="3809" y="321310"/>
                  </a:lnTo>
                  <a:lnTo>
                    <a:pt x="3809" y="323850"/>
                  </a:lnTo>
                  <a:lnTo>
                    <a:pt x="5079" y="323850"/>
                  </a:lnTo>
                  <a:lnTo>
                    <a:pt x="5079" y="325119"/>
                  </a:lnTo>
                  <a:lnTo>
                    <a:pt x="26670" y="325119"/>
                  </a:lnTo>
                  <a:lnTo>
                    <a:pt x="26670" y="321310"/>
                  </a:lnTo>
                  <a:close/>
                </a:path>
                <a:path w="26670" h="789939">
                  <a:moveTo>
                    <a:pt x="26670" y="325120"/>
                  </a:moveTo>
                  <a:lnTo>
                    <a:pt x="6350" y="325120"/>
                  </a:lnTo>
                  <a:lnTo>
                    <a:pt x="6350" y="326390"/>
                  </a:lnTo>
                  <a:lnTo>
                    <a:pt x="7620" y="326390"/>
                  </a:lnTo>
                  <a:lnTo>
                    <a:pt x="7620" y="327659"/>
                  </a:lnTo>
                  <a:lnTo>
                    <a:pt x="26670" y="327659"/>
                  </a:lnTo>
                  <a:lnTo>
                    <a:pt x="26670" y="325120"/>
                  </a:lnTo>
                  <a:close/>
                </a:path>
                <a:path w="26670" h="789939">
                  <a:moveTo>
                    <a:pt x="26670" y="327660"/>
                  </a:moveTo>
                  <a:lnTo>
                    <a:pt x="7620" y="327660"/>
                  </a:lnTo>
                  <a:lnTo>
                    <a:pt x="7620" y="328930"/>
                  </a:lnTo>
                  <a:lnTo>
                    <a:pt x="8889" y="328930"/>
                  </a:lnTo>
                  <a:lnTo>
                    <a:pt x="8889" y="330200"/>
                  </a:lnTo>
                  <a:lnTo>
                    <a:pt x="10159" y="330200"/>
                  </a:lnTo>
                  <a:lnTo>
                    <a:pt x="10159" y="331469"/>
                  </a:lnTo>
                  <a:lnTo>
                    <a:pt x="26670" y="331469"/>
                  </a:lnTo>
                  <a:lnTo>
                    <a:pt x="26670" y="327660"/>
                  </a:lnTo>
                  <a:close/>
                </a:path>
                <a:path w="26670" h="789939">
                  <a:moveTo>
                    <a:pt x="26670" y="331470"/>
                  </a:moveTo>
                  <a:lnTo>
                    <a:pt x="11429" y="331470"/>
                  </a:lnTo>
                  <a:lnTo>
                    <a:pt x="11429" y="334010"/>
                  </a:lnTo>
                  <a:lnTo>
                    <a:pt x="12700" y="334010"/>
                  </a:lnTo>
                  <a:lnTo>
                    <a:pt x="12700" y="335280"/>
                  </a:lnTo>
                  <a:lnTo>
                    <a:pt x="13970" y="335280"/>
                  </a:lnTo>
                  <a:lnTo>
                    <a:pt x="13970" y="336550"/>
                  </a:lnTo>
                  <a:lnTo>
                    <a:pt x="15239" y="336550"/>
                  </a:lnTo>
                  <a:lnTo>
                    <a:pt x="15239" y="337819"/>
                  </a:lnTo>
                  <a:lnTo>
                    <a:pt x="26670" y="337819"/>
                  </a:lnTo>
                  <a:lnTo>
                    <a:pt x="26670" y="331470"/>
                  </a:lnTo>
                  <a:close/>
                </a:path>
                <a:path w="26670" h="789939">
                  <a:moveTo>
                    <a:pt x="26670" y="337820"/>
                  </a:moveTo>
                  <a:lnTo>
                    <a:pt x="15239" y="337820"/>
                  </a:lnTo>
                  <a:lnTo>
                    <a:pt x="15239" y="339090"/>
                  </a:lnTo>
                  <a:lnTo>
                    <a:pt x="16509" y="339090"/>
                  </a:lnTo>
                  <a:lnTo>
                    <a:pt x="16509" y="340359"/>
                  </a:lnTo>
                  <a:lnTo>
                    <a:pt x="26670" y="340359"/>
                  </a:lnTo>
                  <a:lnTo>
                    <a:pt x="26670" y="337820"/>
                  </a:lnTo>
                  <a:close/>
                </a:path>
                <a:path w="26670" h="789939">
                  <a:moveTo>
                    <a:pt x="26670" y="340360"/>
                  </a:moveTo>
                  <a:lnTo>
                    <a:pt x="17779" y="340360"/>
                  </a:lnTo>
                  <a:lnTo>
                    <a:pt x="17779" y="341630"/>
                  </a:lnTo>
                  <a:lnTo>
                    <a:pt x="19050" y="341630"/>
                  </a:lnTo>
                  <a:lnTo>
                    <a:pt x="19050" y="342900"/>
                  </a:lnTo>
                  <a:lnTo>
                    <a:pt x="20320" y="342900"/>
                  </a:lnTo>
                  <a:lnTo>
                    <a:pt x="20320" y="344169"/>
                  </a:lnTo>
                  <a:lnTo>
                    <a:pt x="26670" y="344169"/>
                  </a:lnTo>
                  <a:lnTo>
                    <a:pt x="26670" y="340360"/>
                  </a:lnTo>
                  <a:close/>
                </a:path>
                <a:path w="26670" h="789939">
                  <a:moveTo>
                    <a:pt x="26670" y="344170"/>
                  </a:moveTo>
                  <a:lnTo>
                    <a:pt x="21589" y="344170"/>
                  </a:lnTo>
                  <a:lnTo>
                    <a:pt x="21589" y="345440"/>
                  </a:lnTo>
                  <a:lnTo>
                    <a:pt x="22859" y="345440"/>
                  </a:lnTo>
                  <a:lnTo>
                    <a:pt x="22859" y="346709"/>
                  </a:lnTo>
                  <a:lnTo>
                    <a:pt x="26670" y="346709"/>
                  </a:lnTo>
                  <a:lnTo>
                    <a:pt x="26670" y="344170"/>
                  </a:lnTo>
                  <a:close/>
                </a:path>
                <a:path w="26670" h="789939">
                  <a:moveTo>
                    <a:pt x="26670" y="346710"/>
                  </a:moveTo>
                  <a:lnTo>
                    <a:pt x="24129" y="346710"/>
                  </a:lnTo>
                  <a:lnTo>
                    <a:pt x="24129" y="347980"/>
                  </a:lnTo>
                  <a:lnTo>
                    <a:pt x="25400" y="347980"/>
                  </a:lnTo>
                  <a:lnTo>
                    <a:pt x="25400" y="349250"/>
                  </a:lnTo>
                  <a:lnTo>
                    <a:pt x="26670" y="349250"/>
                  </a:lnTo>
                  <a:lnTo>
                    <a:pt x="26670" y="346710"/>
                  </a:lnTo>
                  <a:close/>
                </a:path>
                <a:path w="26670" h="789939">
                  <a:moveTo>
                    <a:pt x="26670" y="567690"/>
                  </a:moveTo>
                  <a:lnTo>
                    <a:pt x="0" y="567690"/>
                  </a:lnTo>
                  <a:lnTo>
                    <a:pt x="0" y="574040"/>
                  </a:lnTo>
                  <a:lnTo>
                    <a:pt x="26670" y="574040"/>
                  </a:lnTo>
                  <a:lnTo>
                    <a:pt x="26670" y="567690"/>
                  </a:lnTo>
                  <a:close/>
                </a:path>
                <a:path w="26670" h="789939">
                  <a:moveTo>
                    <a:pt x="26670" y="562610"/>
                  </a:moveTo>
                  <a:lnTo>
                    <a:pt x="0" y="562610"/>
                  </a:lnTo>
                  <a:lnTo>
                    <a:pt x="0" y="566419"/>
                  </a:lnTo>
                  <a:lnTo>
                    <a:pt x="26670" y="566419"/>
                  </a:lnTo>
                  <a:lnTo>
                    <a:pt x="26670" y="562610"/>
                  </a:lnTo>
                  <a:close/>
                </a:path>
                <a:path w="26670" h="789939">
                  <a:moveTo>
                    <a:pt x="26670" y="556260"/>
                  </a:moveTo>
                  <a:lnTo>
                    <a:pt x="0" y="556260"/>
                  </a:lnTo>
                  <a:lnTo>
                    <a:pt x="0" y="561340"/>
                  </a:lnTo>
                  <a:lnTo>
                    <a:pt x="26670" y="561340"/>
                  </a:lnTo>
                  <a:lnTo>
                    <a:pt x="26670" y="556260"/>
                  </a:lnTo>
                  <a:close/>
                </a:path>
                <a:path w="26670" h="789939">
                  <a:moveTo>
                    <a:pt x="26670" y="549910"/>
                  </a:moveTo>
                  <a:lnTo>
                    <a:pt x="0" y="549910"/>
                  </a:lnTo>
                  <a:lnTo>
                    <a:pt x="0" y="554990"/>
                  </a:lnTo>
                  <a:lnTo>
                    <a:pt x="26670" y="554990"/>
                  </a:lnTo>
                  <a:lnTo>
                    <a:pt x="26670" y="549910"/>
                  </a:lnTo>
                  <a:close/>
                </a:path>
                <a:path w="26670" h="789939">
                  <a:moveTo>
                    <a:pt x="26670" y="542290"/>
                  </a:moveTo>
                  <a:lnTo>
                    <a:pt x="0" y="542290"/>
                  </a:lnTo>
                  <a:lnTo>
                    <a:pt x="0" y="548640"/>
                  </a:lnTo>
                  <a:lnTo>
                    <a:pt x="26670" y="548640"/>
                  </a:lnTo>
                  <a:lnTo>
                    <a:pt x="26670" y="542290"/>
                  </a:lnTo>
                  <a:close/>
                </a:path>
                <a:path w="26670" h="789939">
                  <a:moveTo>
                    <a:pt x="26670" y="784860"/>
                  </a:moveTo>
                  <a:lnTo>
                    <a:pt x="22859" y="784860"/>
                  </a:lnTo>
                  <a:lnTo>
                    <a:pt x="22859" y="786130"/>
                  </a:lnTo>
                  <a:lnTo>
                    <a:pt x="24129" y="786130"/>
                  </a:lnTo>
                  <a:lnTo>
                    <a:pt x="24129" y="787400"/>
                  </a:lnTo>
                  <a:lnTo>
                    <a:pt x="25400" y="787400"/>
                  </a:lnTo>
                  <a:lnTo>
                    <a:pt x="25400" y="789940"/>
                  </a:lnTo>
                  <a:lnTo>
                    <a:pt x="26670" y="789940"/>
                  </a:lnTo>
                  <a:lnTo>
                    <a:pt x="26670" y="784860"/>
                  </a:lnTo>
                  <a:close/>
                </a:path>
                <a:path w="26670" h="789939">
                  <a:moveTo>
                    <a:pt x="26670" y="778510"/>
                  </a:moveTo>
                  <a:lnTo>
                    <a:pt x="17779" y="778510"/>
                  </a:lnTo>
                  <a:lnTo>
                    <a:pt x="17779" y="779780"/>
                  </a:lnTo>
                  <a:lnTo>
                    <a:pt x="19050" y="779780"/>
                  </a:lnTo>
                  <a:lnTo>
                    <a:pt x="19050" y="781050"/>
                  </a:lnTo>
                  <a:lnTo>
                    <a:pt x="20320" y="781050"/>
                  </a:lnTo>
                  <a:lnTo>
                    <a:pt x="20320" y="784860"/>
                  </a:lnTo>
                  <a:lnTo>
                    <a:pt x="21589" y="784860"/>
                  </a:lnTo>
                  <a:lnTo>
                    <a:pt x="21589" y="783590"/>
                  </a:lnTo>
                  <a:lnTo>
                    <a:pt x="26670" y="783590"/>
                  </a:lnTo>
                  <a:lnTo>
                    <a:pt x="26670" y="778510"/>
                  </a:lnTo>
                  <a:close/>
                </a:path>
                <a:path w="26670" h="789939">
                  <a:moveTo>
                    <a:pt x="16509" y="777240"/>
                  </a:moveTo>
                  <a:lnTo>
                    <a:pt x="15239" y="777240"/>
                  </a:lnTo>
                  <a:lnTo>
                    <a:pt x="15239" y="778510"/>
                  </a:lnTo>
                  <a:lnTo>
                    <a:pt x="16509" y="778510"/>
                  </a:lnTo>
                  <a:lnTo>
                    <a:pt x="16509" y="777240"/>
                  </a:lnTo>
                  <a:close/>
                </a:path>
                <a:path w="26670" h="789939">
                  <a:moveTo>
                    <a:pt x="26670" y="772160"/>
                  </a:moveTo>
                  <a:lnTo>
                    <a:pt x="11429" y="772160"/>
                  </a:lnTo>
                  <a:lnTo>
                    <a:pt x="11429" y="773430"/>
                  </a:lnTo>
                  <a:lnTo>
                    <a:pt x="12700" y="773430"/>
                  </a:lnTo>
                  <a:lnTo>
                    <a:pt x="12700" y="774700"/>
                  </a:lnTo>
                  <a:lnTo>
                    <a:pt x="13970" y="774700"/>
                  </a:lnTo>
                  <a:lnTo>
                    <a:pt x="13970" y="777240"/>
                  </a:lnTo>
                  <a:lnTo>
                    <a:pt x="26670" y="777240"/>
                  </a:lnTo>
                  <a:lnTo>
                    <a:pt x="26670" y="772160"/>
                  </a:lnTo>
                  <a:close/>
                </a:path>
                <a:path w="26670" h="789939">
                  <a:moveTo>
                    <a:pt x="26670" y="765810"/>
                  </a:moveTo>
                  <a:lnTo>
                    <a:pt x="6350" y="765810"/>
                  </a:lnTo>
                  <a:lnTo>
                    <a:pt x="6350" y="767080"/>
                  </a:lnTo>
                  <a:lnTo>
                    <a:pt x="7620" y="767080"/>
                  </a:lnTo>
                  <a:lnTo>
                    <a:pt x="7620" y="768350"/>
                  </a:lnTo>
                  <a:lnTo>
                    <a:pt x="8889" y="768350"/>
                  </a:lnTo>
                  <a:lnTo>
                    <a:pt x="8889" y="772160"/>
                  </a:lnTo>
                  <a:lnTo>
                    <a:pt x="10159" y="772160"/>
                  </a:lnTo>
                  <a:lnTo>
                    <a:pt x="10159" y="770890"/>
                  </a:lnTo>
                  <a:lnTo>
                    <a:pt x="26670" y="770890"/>
                  </a:lnTo>
                  <a:lnTo>
                    <a:pt x="26670" y="765810"/>
                  </a:lnTo>
                  <a:close/>
                </a:path>
                <a:path w="26670" h="789939">
                  <a:moveTo>
                    <a:pt x="5079" y="764540"/>
                  </a:moveTo>
                  <a:lnTo>
                    <a:pt x="3809" y="764540"/>
                  </a:lnTo>
                  <a:lnTo>
                    <a:pt x="3809" y="765810"/>
                  </a:lnTo>
                  <a:lnTo>
                    <a:pt x="5079" y="765810"/>
                  </a:lnTo>
                  <a:lnTo>
                    <a:pt x="5079" y="764540"/>
                  </a:lnTo>
                  <a:close/>
                </a:path>
                <a:path w="26670" h="789939">
                  <a:moveTo>
                    <a:pt x="26670" y="759460"/>
                  </a:moveTo>
                  <a:lnTo>
                    <a:pt x="1270" y="759460"/>
                  </a:lnTo>
                  <a:lnTo>
                    <a:pt x="1270" y="760730"/>
                  </a:lnTo>
                  <a:lnTo>
                    <a:pt x="2539" y="760730"/>
                  </a:lnTo>
                  <a:lnTo>
                    <a:pt x="2539" y="764540"/>
                  </a:lnTo>
                  <a:lnTo>
                    <a:pt x="26670" y="764540"/>
                  </a:lnTo>
                  <a:lnTo>
                    <a:pt x="26670" y="759460"/>
                  </a:lnTo>
                  <a:close/>
                </a:path>
                <a:path w="26670" h="789939">
                  <a:moveTo>
                    <a:pt x="26670" y="753110"/>
                  </a:moveTo>
                  <a:lnTo>
                    <a:pt x="0" y="753110"/>
                  </a:lnTo>
                  <a:lnTo>
                    <a:pt x="0" y="758190"/>
                  </a:lnTo>
                  <a:lnTo>
                    <a:pt x="26670" y="758190"/>
                  </a:lnTo>
                  <a:lnTo>
                    <a:pt x="26670" y="753110"/>
                  </a:lnTo>
                  <a:close/>
                </a:path>
                <a:path w="26670" h="789939">
                  <a:moveTo>
                    <a:pt x="26670" y="746760"/>
                  </a:moveTo>
                  <a:lnTo>
                    <a:pt x="0" y="746760"/>
                  </a:lnTo>
                  <a:lnTo>
                    <a:pt x="0" y="751840"/>
                  </a:lnTo>
                  <a:lnTo>
                    <a:pt x="26670" y="751840"/>
                  </a:lnTo>
                  <a:lnTo>
                    <a:pt x="26670" y="746760"/>
                  </a:lnTo>
                  <a:close/>
                </a:path>
                <a:path w="26670" h="789939">
                  <a:moveTo>
                    <a:pt x="26670" y="740410"/>
                  </a:moveTo>
                  <a:lnTo>
                    <a:pt x="0" y="740410"/>
                  </a:lnTo>
                  <a:lnTo>
                    <a:pt x="0" y="745490"/>
                  </a:lnTo>
                  <a:lnTo>
                    <a:pt x="26670" y="745490"/>
                  </a:lnTo>
                  <a:lnTo>
                    <a:pt x="26670" y="740410"/>
                  </a:lnTo>
                  <a:close/>
                </a:path>
                <a:path w="26670" h="789939">
                  <a:moveTo>
                    <a:pt x="26670" y="734060"/>
                  </a:moveTo>
                  <a:lnTo>
                    <a:pt x="0" y="734060"/>
                  </a:lnTo>
                  <a:lnTo>
                    <a:pt x="0" y="739140"/>
                  </a:lnTo>
                  <a:lnTo>
                    <a:pt x="26670" y="739140"/>
                  </a:lnTo>
                  <a:lnTo>
                    <a:pt x="26670" y="734060"/>
                  </a:lnTo>
                  <a:close/>
                </a:path>
                <a:path w="26670" h="789939">
                  <a:moveTo>
                    <a:pt x="26670" y="727710"/>
                  </a:moveTo>
                  <a:lnTo>
                    <a:pt x="0" y="727710"/>
                  </a:lnTo>
                  <a:lnTo>
                    <a:pt x="0" y="732790"/>
                  </a:lnTo>
                  <a:lnTo>
                    <a:pt x="26670" y="732790"/>
                  </a:lnTo>
                  <a:lnTo>
                    <a:pt x="26670" y="727710"/>
                  </a:lnTo>
                  <a:close/>
                </a:path>
                <a:path w="26670" h="789939">
                  <a:moveTo>
                    <a:pt x="26670" y="721360"/>
                  </a:moveTo>
                  <a:lnTo>
                    <a:pt x="0" y="721360"/>
                  </a:lnTo>
                  <a:lnTo>
                    <a:pt x="0" y="726440"/>
                  </a:lnTo>
                  <a:lnTo>
                    <a:pt x="26670" y="726440"/>
                  </a:lnTo>
                  <a:lnTo>
                    <a:pt x="26670" y="721360"/>
                  </a:lnTo>
                  <a:close/>
                </a:path>
                <a:path w="26670" h="789939">
                  <a:moveTo>
                    <a:pt x="26670" y="715010"/>
                  </a:moveTo>
                  <a:lnTo>
                    <a:pt x="0" y="715010"/>
                  </a:lnTo>
                  <a:lnTo>
                    <a:pt x="0" y="720090"/>
                  </a:lnTo>
                  <a:lnTo>
                    <a:pt x="26670" y="720090"/>
                  </a:lnTo>
                  <a:lnTo>
                    <a:pt x="26670" y="715010"/>
                  </a:lnTo>
                  <a:close/>
                </a:path>
                <a:path w="26670" h="789939">
                  <a:moveTo>
                    <a:pt x="26670" y="708660"/>
                  </a:moveTo>
                  <a:lnTo>
                    <a:pt x="0" y="708660"/>
                  </a:lnTo>
                  <a:lnTo>
                    <a:pt x="0" y="713740"/>
                  </a:lnTo>
                  <a:lnTo>
                    <a:pt x="26670" y="713740"/>
                  </a:lnTo>
                  <a:lnTo>
                    <a:pt x="26670" y="708660"/>
                  </a:lnTo>
                  <a:close/>
                </a:path>
                <a:path w="26670" h="789939">
                  <a:moveTo>
                    <a:pt x="26670" y="702310"/>
                  </a:moveTo>
                  <a:lnTo>
                    <a:pt x="0" y="702310"/>
                  </a:lnTo>
                  <a:lnTo>
                    <a:pt x="0" y="707390"/>
                  </a:lnTo>
                  <a:lnTo>
                    <a:pt x="26670" y="707390"/>
                  </a:lnTo>
                  <a:lnTo>
                    <a:pt x="26670" y="702310"/>
                  </a:lnTo>
                  <a:close/>
                </a:path>
                <a:path w="26670" h="789939">
                  <a:moveTo>
                    <a:pt x="26670" y="695960"/>
                  </a:moveTo>
                  <a:lnTo>
                    <a:pt x="0" y="695960"/>
                  </a:lnTo>
                  <a:lnTo>
                    <a:pt x="0" y="701040"/>
                  </a:lnTo>
                  <a:lnTo>
                    <a:pt x="26670" y="701040"/>
                  </a:lnTo>
                  <a:lnTo>
                    <a:pt x="26670" y="695960"/>
                  </a:lnTo>
                  <a:close/>
                </a:path>
                <a:path w="26670" h="789939">
                  <a:moveTo>
                    <a:pt x="26670" y="689610"/>
                  </a:moveTo>
                  <a:lnTo>
                    <a:pt x="0" y="689610"/>
                  </a:lnTo>
                  <a:lnTo>
                    <a:pt x="0" y="694690"/>
                  </a:lnTo>
                  <a:lnTo>
                    <a:pt x="26670" y="694690"/>
                  </a:lnTo>
                  <a:lnTo>
                    <a:pt x="26670" y="689610"/>
                  </a:lnTo>
                  <a:close/>
                </a:path>
                <a:path w="26670" h="789939">
                  <a:moveTo>
                    <a:pt x="26670" y="683260"/>
                  </a:moveTo>
                  <a:lnTo>
                    <a:pt x="0" y="683260"/>
                  </a:lnTo>
                  <a:lnTo>
                    <a:pt x="0" y="688340"/>
                  </a:lnTo>
                  <a:lnTo>
                    <a:pt x="26670" y="688340"/>
                  </a:lnTo>
                  <a:lnTo>
                    <a:pt x="26670" y="683260"/>
                  </a:lnTo>
                  <a:close/>
                </a:path>
                <a:path w="26670" h="789939">
                  <a:moveTo>
                    <a:pt x="26670" y="676910"/>
                  </a:moveTo>
                  <a:lnTo>
                    <a:pt x="0" y="676910"/>
                  </a:lnTo>
                  <a:lnTo>
                    <a:pt x="0" y="681990"/>
                  </a:lnTo>
                  <a:lnTo>
                    <a:pt x="26670" y="681990"/>
                  </a:lnTo>
                  <a:lnTo>
                    <a:pt x="26670" y="676910"/>
                  </a:lnTo>
                  <a:close/>
                </a:path>
                <a:path w="26670" h="789939">
                  <a:moveTo>
                    <a:pt x="26670" y="670560"/>
                  </a:moveTo>
                  <a:lnTo>
                    <a:pt x="0" y="670560"/>
                  </a:lnTo>
                  <a:lnTo>
                    <a:pt x="0" y="675640"/>
                  </a:lnTo>
                  <a:lnTo>
                    <a:pt x="26670" y="675640"/>
                  </a:lnTo>
                  <a:lnTo>
                    <a:pt x="26670" y="670560"/>
                  </a:lnTo>
                  <a:close/>
                </a:path>
                <a:path w="26670" h="789939">
                  <a:moveTo>
                    <a:pt x="26670" y="664210"/>
                  </a:moveTo>
                  <a:lnTo>
                    <a:pt x="0" y="664210"/>
                  </a:lnTo>
                  <a:lnTo>
                    <a:pt x="0" y="669290"/>
                  </a:lnTo>
                  <a:lnTo>
                    <a:pt x="26670" y="669290"/>
                  </a:lnTo>
                  <a:lnTo>
                    <a:pt x="26670" y="664210"/>
                  </a:lnTo>
                  <a:close/>
                </a:path>
                <a:path w="26670" h="789939">
                  <a:moveTo>
                    <a:pt x="26670" y="657860"/>
                  </a:moveTo>
                  <a:lnTo>
                    <a:pt x="0" y="657860"/>
                  </a:lnTo>
                  <a:lnTo>
                    <a:pt x="0" y="662940"/>
                  </a:lnTo>
                  <a:lnTo>
                    <a:pt x="26670" y="662940"/>
                  </a:lnTo>
                  <a:lnTo>
                    <a:pt x="26670" y="657860"/>
                  </a:lnTo>
                  <a:close/>
                </a:path>
                <a:path w="26670" h="789939">
                  <a:moveTo>
                    <a:pt x="26670" y="651510"/>
                  </a:moveTo>
                  <a:lnTo>
                    <a:pt x="0" y="651510"/>
                  </a:lnTo>
                  <a:lnTo>
                    <a:pt x="0" y="656590"/>
                  </a:lnTo>
                  <a:lnTo>
                    <a:pt x="26670" y="656590"/>
                  </a:lnTo>
                  <a:lnTo>
                    <a:pt x="26670" y="651510"/>
                  </a:lnTo>
                  <a:close/>
                </a:path>
                <a:path w="26670" h="789939">
                  <a:moveTo>
                    <a:pt x="26670" y="645160"/>
                  </a:moveTo>
                  <a:lnTo>
                    <a:pt x="0" y="645160"/>
                  </a:lnTo>
                  <a:lnTo>
                    <a:pt x="0" y="650240"/>
                  </a:lnTo>
                  <a:lnTo>
                    <a:pt x="26670" y="650240"/>
                  </a:lnTo>
                  <a:lnTo>
                    <a:pt x="26670" y="645160"/>
                  </a:lnTo>
                  <a:close/>
                </a:path>
                <a:path w="26670" h="789939">
                  <a:moveTo>
                    <a:pt x="26670" y="638810"/>
                  </a:moveTo>
                  <a:lnTo>
                    <a:pt x="0" y="638810"/>
                  </a:lnTo>
                  <a:lnTo>
                    <a:pt x="0" y="643890"/>
                  </a:lnTo>
                  <a:lnTo>
                    <a:pt x="26670" y="643890"/>
                  </a:lnTo>
                  <a:lnTo>
                    <a:pt x="26670" y="638810"/>
                  </a:lnTo>
                  <a:close/>
                </a:path>
                <a:path w="26670" h="789939">
                  <a:moveTo>
                    <a:pt x="26670" y="632460"/>
                  </a:moveTo>
                  <a:lnTo>
                    <a:pt x="0" y="632460"/>
                  </a:lnTo>
                  <a:lnTo>
                    <a:pt x="0" y="637540"/>
                  </a:lnTo>
                  <a:lnTo>
                    <a:pt x="26670" y="637540"/>
                  </a:lnTo>
                  <a:lnTo>
                    <a:pt x="26670" y="632460"/>
                  </a:lnTo>
                  <a:close/>
                </a:path>
                <a:path w="26670" h="789939">
                  <a:moveTo>
                    <a:pt x="26670" y="624840"/>
                  </a:moveTo>
                  <a:lnTo>
                    <a:pt x="0" y="624840"/>
                  </a:lnTo>
                  <a:lnTo>
                    <a:pt x="0" y="631190"/>
                  </a:lnTo>
                  <a:lnTo>
                    <a:pt x="26670" y="631190"/>
                  </a:lnTo>
                  <a:lnTo>
                    <a:pt x="26670" y="624840"/>
                  </a:lnTo>
                  <a:close/>
                </a:path>
                <a:path w="26670" h="789939">
                  <a:moveTo>
                    <a:pt x="26670" y="619760"/>
                  </a:moveTo>
                  <a:lnTo>
                    <a:pt x="0" y="619760"/>
                  </a:lnTo>
                  <a:lnTo>
                    <a:pt x="0" y="623569"/>
                  </a:lnTo>
                  <a:lnTo>
                    <a:pt x="26670" y="623569"/>
                  </a:lnTo>
                  <a:lnTo>
                    <a:pt x="26670" y="619760"/>
                  </a:lnTo>
                  <a:close/>
                </a:path>
                <a:path w="26670" h="789939">
                  <a:moveTo>
                    <a:pt x="26670" y="612140"/>
                  </a:moveTo>
                  <a:lnTo>
                    <a:pt x="0" y="612140"/>
                  </a:lnTo>
                  <a:lnTo>
                    <a:pt x="0" y="618490"/>
                  </a:lnTo>
                  <a:lnTo>
                    <a:pt x="26670" y="618490"/>
                  </a:lnTo>
                  <a:lnTo>
                    <a:pt x="26670" y="612140"/>
                  </a:lnTo>
                  <a:close/>
                </a:path>
                <a:path w="26670" h="789939">
                  <a:moveTo>
                    <a:pt x="26670" y="607060"/>
                  </a:moveTo>
                  <a:lnTo>
                    <a:pt x="0" y="607060"/>
                  </a:lnTo>
                  <a:lnTo>
                    <a:pt x="0" y="610870"/>
                  </a:lnTo>
                  <a:lnTo>
                    <a:pt x="26670" y="610870"/>
                  </a:lnTo>
                  <a:lnTo>
                    <a:pt x="26670" y="607060"/>
                  </a:lnTo>
                  <a:close/>
                </a:path>
                <a:path w="26670" h="789939">
                  <a:moveTo>
                    <a:pt x="26670" y="588010"/>
                  </a:moveTo>
                  <a:lnTo>
                    <a:pt x="0" y="588010"/>
                  </a:lnTo>
                  <a:lnTo>
                    <a:pt x="0" y="605790"/>
                  </a:lnTo>
                  <a:lnTo>
                    <a:pt x="26670" y="605790"/>
                  </a:lnTo>
                  <a:lnTo>
                    <a:pt x="26670" y="588010"/>
                  </a:lnTo>
                  <a:close/>
                </a:path>
                <a:path w="26670" h="789939">
                  <a:moveTo>
                    <a:pt x="26670" y="581660"/>
                  </a:moveTo>
                  <a:lnTo>
                    <a:pt x="0" y="581660"/>
                  </a:lnTo>
                  <a:lnTo>
                    <a:pt x="0" y="586740"/>
                  </a:lnTo>
                  <a:lnTo>
                    <a:pt x="26670" y="586740"/>
                  </a:lnTo>
                  <a:lnTo>
                    <a:pt x="26670" y="581660"/>
                  </a:lnTo>
                  <a:close/>
                </a:path>
                <a:path w="26670" h="789939">
                  <a:moveTo>
                    <a:pt x="26670" y="576580"/>
                  </a:moveTo>
                  <a:lnTo>
                    <a:pt x="0" y="576580"/>
                  </a:lnTo>
                  <a:lnTo>
                    <a:pt x="0" y="580390"/>
                  </a:lnTo>
                  <a:lnTo>
                    <a:pt x="26670" y="580390"/>
                  </a:lnTo>
                  <a:lnTo>
                    <a:pt x="26670" y="576580"/>
                  </a:lnTo>
                  <a:close/>
                </a:path>
              </a:pathLst>
            </a:custGeom>
            <a:solidFill>
              <a:srgbClr val="181818"/>
            </a:solidFill>
          </p:spPr>
          <p:txBody>
            <a:bodyPr bIns="0" lIns="0" rIns="0" rtlCol="0" tIns="0" wrap="square"/>
            <a:p/>
          </p:txBody>
        </p:sp>
        <p:sp>
          <p:nvSpPr>
            <p:cNvPr id="1049021" name="object 300"/>
            <p:cNvSpPr/>
            <p:nvPr/>
          </p:nvSpPr>
          <p:spPr>
            <a:xfrm>
              <a:off x="520699" y="5678169"/>
              <a:ext cx="26670" cy="725170"/>
            </a:xfrm>
            <a:custGeom>
              <a:avLst/>
              <a:ahLst/>
              <a:rect l="l" t="t" r="r" b="b"/>
              <a:pathLst>
                <a:path w="26670" h="725170">
                  <a:moveTo>
                    <a:pt x="26670" y="0"/>
                  </a:moveTo>
                  <a:lnTo>
                    <a:pt x="25400" y="0"/>
                  </a:lnTo>
                  <a:lnTo>
                    <a:pt x="25400" y="2539"/>
                  </a:lnTo>
                  <a:lnTo>
                    <a:pt x="26670" y="2539"/>
                  </a:lnTo>
                  <a:lnTo>
                    <a:pt x="26670" y="0"/>
                  </a:lnTo>
                  <a:close/>
                </a:path>
                <a:path w="26670" h="725170">
                  <a:moveTo>
                    <a:pt x="26670" y="2539"/>
                  </a:moveTo>
                  <a:lnTo>
                    <a:pt x="24129" y="2539"/>
                  </a:lnTo>
                  <a:lnTo>
                    <a:pt x="24129" y="3809"/>
                  </a:lnTo>
                  <a:lnTo>
                    <a:pt x="22859" y="3809"/>
                  </a:lnTo>
                  <a:lnTo>
                    <a:pt x="22859" y="6349"/>
                  </a:lnTo>
                  <a:lnTo>
                    <a:pt x="21590" y="6349"/>
                  </a:lnTo>
                  <a:lnTo>
                    <a:pt x="21590" y="8889"/>
                  </a:lnTo>
                  <a:lnTo>
                    <a:pt x="26670" y="8889"/>
                  </a:lnTo>
                  <a:lnTo>
                    <a:pt x="26670" y="2539"/>
                  </a:lnTo>
                  <a:close/>
                </a:path>
                <a:path w="26670" h="725170">
                  <a:moveTo>
                    <a:pt x="26670" y="8889"/>
                  </a:moveTo>
                  <a:lnTo>
                    <a:pt x="20320" y="8889"/>
                  </a:lnTo>
                  <a:lnTo>
                    <a:pt x="20320" y="11429"/>
                  </a:lnTo>
                  <a:lnTo>
                    <a:pt x="19050" y="11429"/>
                  </a:lnTo>
                  <a:lnTo>
                    <a:pt x="19050" y="12699"/>
                  </a:lnTo>
                  <a:lnTo>
                    <a:pt x="26670" y="12699"/>
                  </a:lnTo>
                  <a:lnTo>
                    <a:pt x="26670" y="8889"/>
                  </a:lnTo>
                  <a:close/>
                </a:path>
                <a:path w="26670" h="725170">
                  <a:moveTo>
                    <a:pt x="26670" y="12699"/>
                  </a:moveTo>
                  <a:lnTo>
                    <a:pt x="19050" y="12699"/>
                  </a:lnTo>
                  <a:lnTo>
                    <a:pt x="19050" y="13969"/>
                  </a:lnTo>
                  <a:lnTo>
                    <a:pt x="17779" y="13969"/>
                  </a:lnTo>
                  <a:lnTo>
                    <a:pt x="17779" y="15239"/>
                  </a:lnTo>
                  <a:lnTo>
                    <a:pt x="26670" y="15239"/>
                  </a:lnTo>
                  <a:lnTo>
                    <a:pt x="26670" y="12699"/>
                  </a:lnTo>
                  <a:close/>
                </a:path>
                <a:path w="26670" h="725170">
                  <a:moveTo>
                    <a:pt x="26670" y="15239"/>
                  </a:moveTo>
                  <a:lnTo>
                    <a:pt x="17779" y="15239"/>
                  </a:lnTo>
                  <a:lnTo>
                    <a:pt x="17779" y="16509"/>
                  </a:lnTo>
                  <a:lnTo>
                    <a:pt x="16509" y="16509"/>
                  </a:lnTo>
                  <a:lnTo>
                    <a:pt x="16509" y="19049"/>
                  </a:lnTo>
                  <a:lnTo>
                    <a:pt x="26670" y="19049"/>
                  </a:lnTo>
                  <a:lnTo>
                    <a:pt x="26670" y="15239"/>
                  </a:lnTo>
                  <a:close/>
                </a:path>
                <a:path w="26670" h="725170">
                  <a:moveTo>
                    <a:pt x="26670" y="19049"/>
                  </a:moveTo>
                  <a:lnTo>
                    <a:pt x="15240" y="19049"/>
                  </a:lnTo>
                  <a:lnTo>
                    <a:pt x="15240" y="20319"/>
                  </a:lnTo>
                  <a:lnTo>
                    <a:pt x="13970" y="20319"/>
                  </a:lnTo>
                  <a:lnTo>
                    <a:pt x="13970" y="22859"/>
                  </a:lnTo>
                  <a:lnTo>
                    <a:pt x="12700" y="22859"/>
                  </a:lnTo>
                  <a:lnTo>
                    <a:pt x="12700" y="25399"/>
                  </a:lnTo>
                  <a:lnTo>
                    <a:pt x="11429" y="25399"/>
                  </a:lnTo>
                  <a:lnTo>
                    <a:pt x="11429" y="27939"/>
                  </a:lnTo>
                  <a:lnTo>
                    <a:pt x="10159" y="27939"/>
                  </a:lnTo>
                  <a:lnTo>
                    <a:pt x="10159" y="30479"/>
                  </a:lnTo>
                  <a:lnTo>
                    <a:pt x="8890" y="30479"/>
                  </a:lnTo>
                  <a:lnTo>
                    <a:pt x="8890" y="33019"/>
                  </a:lnTo>
                  <a:lnTo>
                    <a:pt x="7620" y="33019"/>
                  </a:lnTo>
                  <a:lnTo>
                    <a:pt x="7620" y="35559"/>
                  </a:lnTo>
                  <a:lnTo>
                    <a:pt x="6350" y="35559"/>
                  </a:lnTo>
                  <a:lnTo>
                    <a:pt x="6350" y="38099"/>
                  </a:lnTo>
                  <a:lnTo>
                    <a:pt x="26670" y="38099"/>
                  </a:lnTo>
                  <a:lnTo>
                    <a:pt x="26670" y="19049"/>
                  </a:lnTo>
                  <a:close/>
                </a:path>
                <a:path w="26670" h="725170">
                  <a:moveTo>
                    <a:pt x="26670" y="38099"/>
                  </a:moveTo>
                  <a:lnTo>
                    <a:pt x="5079" y="38099"/>
                  </a:lnTo>
                  <a:lnTo>
                    <a:pt x="5079" y="40639"/>
                  </a:lnTo>
                  <a:lnTo>
                    <a:pt x="26670" y="40639"/>
                  </a:lnTo>
                  <a:lnTo>
                    <a:pt x="26670" y="38099"/>
                  </a:lnTo>
                  <a:close/>
                </a:path>
                <a:path w="26670" h="725170">
                  <a:moveTo>
                    <a:pt x="26670" y="40639"/>
                  </a:moveTo>
                  <a:lnTo>
                    <a:pt x="3809" y="40639"/>
                  </a:lnTo>
                  <a:lnTo>
                    <a:pt x="3809" y="44449"/>
                  </a:lnTo>
                  <a:lnTo>
                    <a:pt x="26670" y="44449"/>
                  </a:lnTo>
                  <a:lnTo>
                    <a:pt x="26670" y="40639"/>
                  </a:lnTo>
                  <a:close/>
                </a:path>
                <a:path w="26670" h="725170">
                  <a:moveTo>
                    <a:pt x="26670" y="44449"/>
                  </a:moveTo>
                  <a:lnTo>
                    <a:pt x="2540" y="44449"/>
                  </a:lnTo>
                  <a:lnTo>
                    <a:pt x="2540" y="46989"/>
                  </a:lnTo>
                  <a:lnTo>
                    <a:pt x="26670" y="46989"/>
                  </a:lnTo>
                  <a:lnTo>
                    <a:pt x="26670" y="44449"/>
                  </a:lnTo>
                  <a:close/>
                </a:path>
                <a:path w="26670" h="725170">
                  <a:moveTo>
                    <a:pt x="26670" y="46989"/>
                  </a:moveTo>
                  <a:lnTo>
                    <a:pt x="2540" y="46989"/>
                  </a:lnTo>
                  <a:lnTo>
                    <a:pt x="2540" y="48259"/>
                  </a:lnTo>
                  <a:lnTo>
                    <a:pt x="1270" y="48259"/>
                  </a:lnTo>
                  <a:lnTo>
                    <a:pt x="1270" y="50799"/>
                  </a:lnTo>
                  <a:lnTo>
                    <a:pt x="0" y="50799"/>
                  </a:lnTo>
                  <a:lnTo>
                    <a:pt x="0" y="53339"/>
                  </a:lnTo>
                  <a:lnTo>
                    <a:pt x="26670" y="53339"/>
                  </a:lnTo>
                  <a:lnTo>
                    <a:pt x="26670" y="46989"/>
                  </a:lnTo>
                  <a:close/>
                </a:path>
                <a:path w="26670" h="725170">
                  <a:moveTo>
                    <a:pt x="26670" y="53339"/>
                  </a:moveTo>
                  <a:lnTo>
                    <a:pt x="0" y="53339"/>
                  </a:lnTo>
                  <a:lnTo>
                    <a:pt x="0" y="57149"/>
                  </a:lnTo>
                  <a:lnTo>
                    <a:pt x="26670" y="57149"/>
                  </a:lnTo>
                  <a:lnTo>
                    <a:pt x="26670" y="53339"/>
                  </a:lnTo>
                  <a:close/>
                </a:path>
                <a:path w="26670" h="725170">
                  <a:moveTo>
                    <a:pt x="26670" y="57149"/>
                  </a:moveTo>
                  <a:lnTo>
                    <a:pt x="0" y="57149"/>
                  </a:lnTo>
                  <a:lnTo>
                    <a:pt x="0" y="59689"/>
                  </a:lnTo>
                  <a:lnTo>
                    <a:pt x="26670" y="59689"/>
                  </a:lnTo>
                  <a:lnTo>
                    <a:pt x="26670" y="57149"/>
                  </a:lnTo>
                  <a:close/>
                </a:path>
                <a:path w="26670" h="725170">
                  <a:moveTo>
                    <a:pt x="26670" y="59689"/>
                  </a:moveTo>
                  <a:lnTo>
                    <a:pt x="0" y="59689"/>
                  </a:lnTo>
                  <a:lnTo>
                    <a:pt x="0" y="63499"/>
                  </a:lnTo>
                  <a:lnTo>
                    <a:pt x="26670" y="63499"/>
                  </a:lnTo>
                  <a:lnTo>
                    <a:pt x="26670" y="59689"/>
                  </a:lnTo>
                  <a:close/>
                </a:path>
                <a:path w="26670" h="725170">
                  <a:moveTo>
                    <a:pt x="26670" y="63500"/>
                  </a:moveTo>
                  <a:lnTo>
                    <a:pt x="0" y="63500"/>
                  </a:lnTo>
                  <a:lnTo>
                    <a:pt x="0" y="66039"/>
                  </a:lnTo>
                  <a:lnTo>
                    <a:pt x="26670" y="66039"/>
                  </a:lnTo>
                  <a:lnTo>
                    <a:pt x="26670" y="63500"/>
                  </a:lnTo>
                  <a:close/>
                </a:path>
                <a:path w="26670" h="725170">
                  <a:moveTo>
                    <a:pt x="26670" y="66039"/>
                  </a:moveTo>
                  <a:lnTo>
                    <a:pt x="0" y="66039"/>
                  </a:lnTo>
                  <a:lnTo>
                    <a:pt x="0" y="69849"/>
                  </a:lnTo>
                  <a:lnTo>
                    <a:pt x="26670" y="69849"/>
                  </a:lnTo>
                  <a:lnTo>
                    <a:pt x="26670" y="66039"/>
                  </a:lnTo>
                  <a:close/>
                </a:path>
                <a:path w="26670" h="725170">
                  <a:moveTo>
                    <a:pt x="26670" y="69850"/>
                  </a:moveTo>
                  <a:lnTo>
                    <a:pt x="0" y="69850"/>
                  </a:lnTo>
                  <a:lnTo>
                    <a:pt x="0" y="72389"/>
                  </a:lnTo>
                  <a:lnTo>
                    <a:pt x="26670" y="72389"/>
                  </a:lnTo>
                  <a:lnTo>
                    <a:pt x="26670" y="69850"/>
                  </a:lnTo>
                  <a:close/>
                </a:path>
                <a:path w="26670" h="725170">
                  <a:moveTo>
                    <a:pt x="26670" y="72389"/>
                  </a:moveTo>
                  <a:lnTo>
                    <a:pt x="0" y="72389"/>
                  </a:lnTo>
                  <a:lnTo>
                    <a:pt x="0" y="76199"/>
                  </a:lnTo>
                  <a:lnTo>
                    <a:pt x="26670" y="76199"/>
                  </a:lnTo>
                  <a:lnTo>
                    <a:pt x="26670" y="72389"/>
                  </a:lnTo>
                  <a:close/>
                </a:path>
                <a:path w="26670" h="725170">
                  <a:moveTo>
                    <a:pt x="26670" y="76199"/>
                  </a:moveTo>
                  <a:lnTo>
                    <a:pt x="0" y="76199"/>
                  </a:lnTo>
                  <a:lnTo>
                    <a:pt x="0" y="78739"/>
                  </a:lnTo>
                  <a:lnTo>
                    <a:pt x="26670" y="78739"/>
                  </a:lnTo>
                  <a:lnTo>
                    <a:pt x="26670" y="76199"/>
                  </a:lnTo>
                  <a:close/>
                </a:path>
                <a:path w="26670" h="725170">
                  <a:moveTo>
                    <a:pt x="26670" y="78739"/>
                  </a:moveTo>
                  <a:lnTo>
                    <a:pt x="0" y="78739"/>
                  </a:lnTo>
                  <a:lnTo>
                    <a:pt x="0" y="82549"/>
                  </a:lnTo>
                  <a:lnTo>
                    <a:pt x="26670" y="82549"/>
                  </a:lnTo>
                  <a:lnTo>
                    <a:pt x="26670" y="78739"/>
                  </a:lnTo>
                  <a:close/>
                </a:path>
                <a:path w="26670" h="725170">
                  <a:moveTo>
                    <a:pt x="26670" y="82549"/>
                  </a:moveTo>
                  <a:lnTo>
                    <a:pt x="0" y="82549"/>
                  </a:lnTo>
                  <a:lnTo>
                    <a:pt x="0" y="85089"/>
                  </a:lnTo>
                  <a:lnTo>
                    <a:pt x="26670" y="85089"/>
                  </a:lnTo>
                  <a:lnTo>
                    <a:pt x="26670" y="82549"/>
                  </a:lnTo>
                  <a:close/>
                </a:path>
                <a:path w="26670" h="725170">
                  <a:moveTo>
                    <a:pt x="26670" y="85089"/>
                  </a:moveTo>
                  <a:lnTo>
                    <a:pt x="0" y="85089"/>
                  </a:lnTo>
                  <a:lnTo>
                    <a:pt x="0" y="91439"/>
                  </a:lnTo>
                  <a:lnTo>
                    <a:pt x="26670" y="91439"/>
                  </a:lnTo>
                  <a:lnTo>
                    <a:pt x="26670" y="85089"/>
                  </a:lnTo>
                  <a:close/>
                </a:path>
                <a:path w="26670" h="725170">
                  <a:moveTo>
                    <a:pt x="26670" y="91439"/>
                  </a:moveTo>
                  <a:lnTo>
                    <a:pt x="0" y="91439"/>
                  </a:lnTo>
                  <a:lnTo>
                    <a:pt x="0" y="95249"/>
                  </a:lnTo>
                  <a:lnTo>
                    <a:pt x="26670" y="95249"/>
                  </a:lnTo>
                  <a:lnTo>
                    <a:pt x="26670" y="91439"/>
                  </a:lnTo>
                  <a:close/>
                </a:path>
                <a:path w="26670" h="725170">
                  <a:moveTo>
                    <a:pt x="26670" y="95250"/>
                  </a:moveTo>
                  <a:lnTo>
                    <a:pt x="0" y="95250"/>
                  </a:lnTo>
                  <a:lnTo>
                    <a:pt x="0" y="101599"/>
                  </a:lnTo>
                  <a:lnTo>
                    <a:pt x="26670" y="101599"/>
                  </a:lnTo>
                  <a:lnTo>
                    <a:pt x="26670" y="95250"/>
                  </a:lnTo>
                  <a:close/>
                </a:path>
                <a:path w="26670" h="725170">
                  <a:moveTo>
                    <a:pt x="26670" y="101599"/>
                  </a:moveTo>
                  <a:lnTo>
                    <a:pt x="0" y="101599"/>
                  </a:lnTo>
                  <a:lnTo>
                    <a:pt x="0" y="104139"/>
                  </a:lnTo>
                  <a:lnTo>
                    <a:pt x="26670" y="104139"/>
                  </a:lnTo>
                  <a:lnTo>
                    <a:pt x="26670" y="101599"/>
                  </a:lnTo>
                  <a:close/>
                </a:path>
                <a:path w="26670" h="725170">
                  <a:moveTo>
                    <a:pt x="26670" y="104139"/>
                  </a:moveTo>
                  <a:lnTo>
                    <a:pt x="0" y="104139"/>
                  </a:lnTo>
                  <a:lnTo>
                    <a:pt x="0" y="142239"/>
                  </a:lnTo>
                  <a:lnTo>
                    <a:pt x="26670" y="142239"/>
                  </a:lnTo>
                  <a:lnTo>
                    <a:pt x="26670" y="104139"/>
                  </a:lnTo>
                  <a:close/>
                </a:path>
                <a:path w="26670" h="725170">
                  <a:moveTo>
                    <a:pt x="26670" y="142239"/>
                  </a:moveTo>
                  <a:lnTo>
                    <a:pt x="0" y="142239"/>
                  </a:lnTo>
                  <a:lnTo>
                    <a:pt x="0" y="146049"/>
                  </a:lnTo>
                  <a:lnTo>
                    <a:pt x="26670" y="146049"/>
                  </a:lnTo>
                  <a:lnTo>
                    <a:pt x="26670" y="142239"/>
                  </a:lnTo>
                  <a:close/>
                </a:path>
                <a:path w="26670" h="725170">
                  <a:moveTo>
                    <a:pt x="26670" y="146050"/>
                  </a:moveTo>
                  <a:lnTo>
                    <a:pt x="0" y="146050"/>
                  </a:lnTo>
                  <a:lnTo>
                    <a:pt x="0" y="148589"/>
                  </a:lnTo>
                  <a:lnTo>
                    <a:pt x="26670" y="148589"/>
                  </a:lnTo>
                  <a:lnTo>
                    <a:pt x="26670" y="146050"/>
                  </a:lnTo>
                  <a:close/>
                </a:path>
                <a:path w="26670" h="725170">
                  <a:moveTo>
                    <a:pt x="26670" y="148589"/>
                  </a:moveTo>
                  <a:lnTo>
                    <a:pt x="0" y="148589"/>
                  </a:lnTo>
                  <a:lnTo>
                    <a:pt x="0" y="152399"/>
                  </a:lnTo>
                  <a:lnTo>
                    <a:pt x="26670" y="152399"/>
                  </a:lnTo>
                  <a:lnTo>
                    <a:pt x="26670" y="148589"/>
                  </a:lnTo>
                  <a:close/>
                </a:path>
                <a:path w="26670" h="725170">
                  <a:moveTo>
                    <a:pt x="26670" y="152399"/>
                  </a:moveTo>
                  <a:lnTo>
                    <a:pt x="0" y="152399"/>
                  </a:lnTo>
                  <a:lnTo>
                    <a:pt x="0" y="161289"/>
                  </a:lnTo>
                  <a:lnTo>
                    <a:pt x="26670" y="161289"/>
                  </a:lnTo>
                  <a:lnTo>
                    <a:pt x="26670" y="152399"/>
                  </a:lnTo>
                  <a:close/>
                </a:path>
                <a:path w="26670" h="725170">
                  <a:moveTo>
                    <a:pt x="26670" y="161289"/>
                  </a:moveTo>
                  <a:lnTo>
                    <a:pt x="0" y="161289"/>
                  </a:lnTo>
                  <a:lnTo>
                    <a:pt x="0" y="165099"/>
                  </a:lnTo>
                  <a:lnTo>
                    <a:pt x="26670" y="165099"/>
                  </a:lnTo>
                  <a:lnTo>
                    <a:pt x="26670" y="161289"/>
                  </a:lnTo>
                  <a:close/>
                </a:path>
                <a:path w="26670" h="725170">
                  <a:moveTo>
                    <a:pt x="26670" y="165099"/>
                  </a:moveTo>
                  <a:lnTo>
                    <a:pt x="0" y="165099"/>
                  </a:lnTo>
                  <a:lnTo>
                    <a:pt x="0" y="171449"/>
                  </a:lnTo>
                  <a:lnTo>
                    <a:pt x="26670" y="171449"/>
                  </a:lnTo>
                  <a:lnTo>
                    <a:pt x="26670" y="165099"/>
                  </a:lnTo>
                  <a:close/>
                </a:path>
                <a:path w="26670" h="725170">
                  <a:moveTo>
                    <a:pt x="26670" y="171449"/>
                  </a:moveTo>
                  <a:lnTo>
                    <a:pt x="0" y="171449"/>
                  </a:lnTo>
                  <a:lnTo>
                    <a:pt x="0" y="173989"/>
                  </a:lnTo>
                  <a:lnTo>
                    <a:pt x="26670" y="173989"/>
                  </a:lnTo>
                  <a:lnTo>
                    <a:pt x="26670" y="171449"/>
                  </a:lnTo>
                  <a:close/>
                </a:path>
                <a:path w="26670" h="725170">
                  <a:moveTo>
                    <a:pt x="26670" y="173989"/>
                  </a:moveTo>
                  <a:lnTo>
                    <a:pt x="0" y="173989"/>
                  </a:lnTo>
                  <a:lnTo>
                    <a:pt x="0" y="177799"/>
                  </a:lnTo>
                  <a:lnTo>
                    <a:pt x="26670" y="177799"/>
                  </a:lnTo>
                  <a:lnTo>
                    <a:pt x="26670" y="173989"/>
                  </a:lnTo>
                  <a:close/>
                </a:path>
                <a:path w="26670" h="725170">
                  <a:moveTo>
                    <a:pt x="26670" y="177799"/>
                  </a:moveTo>
                  <a:lnTo>
                    <a:pt x="0" y="177799"/>
                  </a:lnTo>
                  <a:lnTo>
                    <a:pt x="0" y="180339"/>
                  </a:lnTo>
                  <a:lnTo>
                    <a:pt x="26670" y="180339"/>
                  </a:lnTo>
                  <a:lnTo>
                    <a:pt x="26670" y="177799"/>
                  </a:lnTo>
                  <a:close/>
                </a:path>
                <a:path w="26670" h="725170">
                  <a:moveTo>
                    <a:pt x="26670" y="180339"/>
                  </a:moveTo>
                  <a:lnTo>
                    <a:pt x="0" y="180339"/>
                  </a:lnTo>
                  <a:lnTo>
                    <a:pt x="0" y="184149"/>
                  </a:lnTo>
                  <a:lnTo>
                    <a:pt x="26670" y="184149"/>
                  </a:lnTo>
                  <a:lnTo>
                    <a:pt x="26670" y="180339"/>
                  </a:lnTo>
                  <a:close/>
                </a:path>
                <a:path w="26670" h="725170">
                  <a:moveTo>
                    <a:pt x="26670" y="184149"/>
                  </a:moveTo>
                  <a:lnTo>
                    <a:pt x="0" y="184149"/>
                  </a:lnTo>
                  <a:lnTo>
                    <a:pt x="0" y="186689"/>
                  </a:lnTo>
                  <a:lnTo>
                    <a:pt x="26670" y="186689"/>
                  </a:lnTo>
                  <a:lnTo>
                    <a:pt x="26670" y="184149"/>
                  </a:lnTo>
                  <a:close/>
                </a:path>
                <a:path w="26670" h="725170">
                  <a:moveTo>
                    <a:pt x="26670" y="186689"/>
                  </a:moveTo>
                  <a:lnTo>
                    <a:pt x="0" y="186689"/>
                  </a:lnTo>
                  <a:lnTo>
                    <a:pt x="0" y="193039"/>
                  </a:lnTo>
                  <a:lnTo>
                    <a:pt x="26670" y="193039"/>
                  </a:lnTo>
                  <a:lnTo>
                    <a:pt x="26670" y="186689"/>
                  </a:lnTo>
                  <a:close/>
                </a:path>
                <a:path w="26670" h="725170">
                  <a:moveTo>
                    <a:pt x="26670" y="193039"/>
                  </a:moveTo>
                  <a:lnTo>
                    <a:pt x="0" y="193039"/>
                  </a:lnTo>
                  <a:lnTo>
                    <a:pt x="0" y="196849"/>
                  </a:lnTo>
                  <a:lnTo>
                    <a:pt x="26670" y="196849"/>
                  </a:lnTo>
                  <a:lnTo>
                    <a:pt x="26670" y="193039"/>
                  </a:lnTo>
                  <a:close/>
                </a:path>
                <a:path w="26670" h="725170">
                  <a:moveTo>
                    <a:pt x="26670" y="196849"/>
                  </a:moveTo>
                  <a:lnTo>
                    <a:pt x="0" y="196849"/>
                  </a:lnTo>
                  <a:lnTo>
                    <a:pt x="0" y="199389"/>
                  </a:lnTo>
                  <a:lnTo>
                    <a:pt x="26670" y="199389"/>
                  </a:lnTo>
                  <a:lnTo>
                    <a:pt x="26670" y="196849"/>
                  </a:lnTo>
                  <a:close/>
                </a:path>
                <a:path w="26670" h="725170">
                  <a:moveTo>
                    <a:pt x="26670" y="199389"/>
                  </a:moveTo>
                  <a:lnTo>
                    <a:pt x="0" y="199389"/>
                  </a:lnTo>
                  <a:lnTo>
                    <a:pt x="0" y="203199"/>
                  </a:lnTo>
                  <a:lnTo>
                    <a:pt x="26670" y="203199"/>
                  </a:lnTo>
                  <a:lnTo>
                    <a:pt x="26670" y="199389"/>
                  </a:lnTo>
                  <a:close/>
                </a:path>
                <a:path w="26670" h="725170">
                  <a:moveTo>
                    <a:pt x="26670" y="203199"/>
                  </a:moveTo>
                  <a:lnTo>
                    <a:pt x="0" y="203199"/>
                  </a:lnTo>
                  <a:lnTo>
                    <a:pt x="0" y="205739"/>
                  </a:lnTo>
                  <a:lnTo>
                    <a:pt x="26670" y="205739"/>
                  </a:lnTo>
                  <a:lnTo>
                    <a:pt x="26670" y="203199"/>
                  </a:lnTo>
                  <a:close/>
                </a:path>
                <a:path w="26670" h="725170">
                  <a:moveTo>
                    <a:pt x="26670" y="205739"/>
                  </a:moveTo>
                  <a:lnTo>
                    <a:pt x="0" y="205739"/>
                  </a:lnTo>
                  <a:lnTo>
                    <a:pt x="0" y="209549"/>
                  </a:lnTo>
                  <a:lnTo>
                    <a:pt x="26670" y="209549"/>
                  </a:lnTo>
                  <a:lnTo>
                    <a:pt x="26670" y="205739"/>
                  </a:lnTo>
                  <a:close/>
                </a:path>
                <a:path w="26670" h="725170">
                  <a:moveTo>
                    <a:pt x="26670" y="209549"/>
                  </a:moveTo>
                  <a:lnTo>
                    <a:pt x="0" y="209549"/>
                  </a:lnTo>
                  <a:lnTo>
                    <a:pt x="0" y="212089"/>
                  </a:lnTo>
                  <a:lnTo>
                    <a:pt x="26670" y="212089"/>
                  </a:lnTo>
                  <a:lnTo>
                    <a:pt x="26670" y="209549"/>
                  </a:lnTo>
                  <a:close/>
                </a:path>
                <a:path w="26670" h="725170">
                  <a:moveTo>
                    <a:pt x="26670" y="212089"/>
                  </a:moveTo>
                  <a:lnTo>
                    <a:pt x="0" y="212089"/>
                  </a:lnTo>
                  <a:lnTo>
                    <a:pt x="0" y="215899"/>
                  </a:lnTo>
                  <a:lnTo>
                    <a:pt x="26670" y="215899"/>
                  </a:lnTo>
                  <a:lnTo>
                    <a:pt x="26670" y="212089"/>
                  </a:lnTo>
                  <a:close/>
                </a:path>
                <a:path w="26670" h="725170">
                  <a:moveTo>
                    <a:pt x="26670" y="215899"/>
                  </a:moveTo>
                  <a:lnTo>
                    <a:pt x="0" y="215899"/>
                  </a:lnTo>
                  <a:lnTo>
                    <a:pt x="0" y="218439"/>
                  </a:lnTo>
                  <a:lnTo>
                    <a:pt x="26670" y="218439"/>
                  </a:lnTo>
                  <a:lnTo>
                    <a:pt x="26670" y="215899"/>
                  </a:lnTo>
                  <a:close/>
                </a:path>
                <a:path w="26670" h="725170">
                  <a:moveTo>
                    <a:pt x="26670" y="218439"/>
                  </a:moveTo>
                  <a:lnTo>
                    <a:pt x="0" y="218439"/>
                  </a:lnTo>
                  <a:lnTo>
                    <a:pt x="0" y="222249"/>
                  </a:lnTo>
                  <a:lnTo>
                    <a:pt x="26670" y="222249"/>
                  </a:lnTo>
                  <a:lnTo>
                    <a:pt x="26670" y="218439"/>
                  </a:lnTo>
                  <a:close/>
                </a:path>
                <a:path w="26670" h="725170">
                  <a:moveTo>
                    <a:pt x="26670" y="222250"/>
                  </a:moveTo>
                  <a:lnTo>
                    <a:pt x="0" y="222250"/>
                  </a:lnTo>
                  <a:lnTo>
                    <a:pt x="0" y="224789"/>
                  </a:lnTo>
                  <a:lnTo>
                    <a:pt x="26670" y="224789"/>
                  </a:lnTo>
                  <a:lnTo>
                    <a:pt x="26670" y="222250"/>
                  </a:lnTo>
                  <a:close/>
                </a:path>
                <a:path w="26670" h="725170">
                  <a:moveTo>
                    <a:pt x="26670" y="224789"/>
                  </a:moveTo>
                  <a:lnTo>
                    <a:pt x="0" y="224789"/>
                  </a:lnTo>
                  <a:lnTo>
                    <a:pt x="0" y="228599"/>
                  </a:lnTo>
                  <a:lnTo>
                    <a:pt x="26670" y="228599"/>
                  </a:lnTo>
                  <a:lnTo>
                    <a:pt x="26670" y="224789"/>
                  </a:lnTo>
                  <a:close/>
                </a:path>
                <a:path w="26670" h="725170">
                  <a:moveTo>
                    <a:pt x="26670" y="228599"/>
                  </a:moveTo>
                  <a:lnTo>
                    <a:pt x="0" y="228599"/>
                  </a:lnTo>
                  <a:lnTo>
                    <a:pt x="0" y="237489"/>
                  </a:lnTo>
                  <a:lnTo>
                    <a:pt x="26670" y="237489"/>
                  </a:lnTo>
                  <a:lnTo>
                    <a:pt x="26670" y="228599"/>
                  </a:lnTo>
                  <a:close/>
                </a:path>
                <a:path w="26670" h="725170">
                  <a:moveTo>
                    <a:pt x="26670" y="237489"/>
                  </a:moveTo>
                  <a:lnTo>
                    <a:pt x="1270" y="237489"/>
                  </a:lnTo>
                  <a:lnTo>
                    <a:pt x="1270" y="240029"/>
                  </a:lnTo>
                  <a:lnTo>
                    <a:pt x="2540" y="240029"/>
                  </a:lnTo>
                  <a:lnTo>
                    <a:pt x="2540" y="241299"/>
                  </a:lnTo>
                  <a:lnTo>
                    <a:pt x="26670" y="241299"/>
                  </a:lnTo>
                  <a:lnTo>
                    <a:pt x="26670" y="237489"/>
                  </a:lnTo>
                  <a:close/>
                </a:path>
                <a:path w="26670" h="725170">
                  <a:moveTo>
                    <a:pt x="26670" y="241299"/>
                  </a:moveTo>
                  <a:lnTo>
                    <a:pt x="2540" y="241299"/>
                  </a:lnTo>
                  <a:lnTo>
                    <a:pt x="2540" y="242569"/>
                  </a:lnTo>
                  <a:lnTo>
                    <a:pt x="3809" y="242569"/>
                  </a:lnTo>
                  <a:lnTo>
                    <a:pt x="3809" y="243839"/>
                  </a:lnTo>
                  <a:lnTo>
                    <a:pt x="26670" y="243839"/>
                  </a:lnTo>
                  <a:lnTo>
                    <a:pt x="26670" y="241299"/>
                  </a:lnTo>
                  <a:close/>
                </a:path>
                <a:path w="26670" h="725170">
                  <a:moveTo>
                    <a:pt x="26670" y="243839"/>
                  </a:moveTo>
                  <a:lnTo>
                    <a:pt x="3809" y="243839"/>
                  </a:lnTo>
                  <a:lnTo>
                    <a:pt x="3809" y="246379"/>
                  </a:lnTo>
                  <a:lnTo>
                    <a:pt x="5079" y="246379"/>
                  </a:lnTo>
                  <a:lnTo>
                    <a:pt x="5079" y="247649"/>
                  </a:lnTo>
                  <a:lnTo>
                    <a:pt x="26670" y="247649"/>
                  </a:lnTo>
                  <a:lnTo>
                    <a:pt x="26670" y="243839"/>
                  </a:lnTo>
                  <a:close/>
                </a:path>
                <a:path w="26670" h="725170">
                  <a:moveTo>
                    <a:pt x="26670" y="247649"/>
                  </a:moveTo>
                  <a:lnTo>
                    <a:pt x="5079" y="247649"/>
                  </a:lnTo>
                  <a:lnTo>
                    <a:pt x="5079" y="248919"/>
                  </a:lnTo>
                  <a:lnTo>
                    <a:pt x="6350" y="248919"/>
                  </a:lnTo>
                  <a:lnTo>
                    <a:pt x="6350" y="250189"/>
                  </a:lnTo>
                  <a:lnTo>
                    <a:pt x="26670" y="250189"/>
                  </a:lnTo>
                  <a:lnTo>
                    <a:pt x="26670" y="247649"/>
                  </a:lnTo>
                  <a:close/>
                </a:path>
                <a:path w="26670" h="725170">
                  <a:moveTo>
                    <a:pt x="26670" y="250189"/>
                  </a:moveTo>
                  <a:lnTo>
                    <a:pt x="6350" y="250189"/>
                  </a:lnTo>
                  <a:lnTo>
                    <a:pt x="6350" y="251459"/>
                  </a:lnTo>
                  <a:lnTo>
                    <a:pt x="7620" y="251459"/>
                  </a:lnTo>
                  <a:lnTo>
                    <a:pt x="7620" y="253999"/>
                  </a:lnTo>
                  <a:lnTo>
                    <a:pt x="26670" y="253999"/>
                  </a:lnTo>
                  <a:lnTo>
                    <a:pt x="26670" y="250189"/>
                  </a:lnTo>
                  <a:close/>
                </a:path>
                <a:path w="26670" h="725170">
                  <a:moveTo>
                    <a:pt x="26670" y="253999"/>
                  </a:moveTo>
                  <a:lnTo>
                    <a:pt x="8890" y="253999"/>
                  </a:lnTo>
                  <a:lnTo>
                    <a:pt x="8890" y="256539"/>
                  </a:lnTo>
                  <a:lnTo>
                    <a:pt x="26670" y="256539"/>
                  </a:lnTo>
                  <a:lnTo>
                    <a:pt x="26670" y="253999"/>
                  </a:lnTo>
                  <a:close/>
                </a:path>
                <a:path w="26670" h="725170">
                  <a:moveTo>
                    <a:pt x="26670" y="256539"/>
                  </a:moveTo>
                  <a:lnTo>
                    <a:pt x="10159" y="256539"/>
                  </a:lnTo>
                  <a:lnTo>
                    <a:pt x="10159" y="259079"/>
                  </a:lnTo>
                  <a:lnTo>
                    <a:pt x="11429" y="259079"/>
                  </a:lnTo>
                  <a:lnTo>
                    <a:pt x="11429" y="260349"/>
                  </a:lnTo>
                  <a:lnTo>
                    <a:pt x="26670" y="260349"/>
                  </a:lnTo>
                  <a:lnTo>
                    <a:pt x="26670" y="256539"/>
                  </a:lnTo>
                  <a:close/>
                </a:path>
                <a:path w="26670" h="725170">
                  <a:moveTo>
                    <a:pt x="26670" y="260349"/>
                  </a:moveTo>
                  <a:lnTo>
                    <a:pt x="11429" y="260349"/>
                  </a:lnTo>
                  <a:lnTo>
                    <a:pt x="11429" y="261619"/>
                  </a:lnTo>
                  <a:lnTo>
                    <a:pt x="12700" y="261619"/>
                  </a:lnTo>
                  <a:lnTo>
                    <a:pt x="12700" y="262889"/>
                  </a:lnTo>
                  <a:lnTo>
                    <a:pt x="26670" y="262889"/>
                  </a:lnTo>
                  <a:lnTo>
                    <a:pt x="26670" y="260349"/>
                  </a:lnTo>
                  <a:close/>
                </a:path>
                <a:path w="26670" h="725170">
                  <a:moveTo>
                    <a:pt x="26670" y="262889"/>
                  </a:moveTo>
                  <a:lnTo>
                    <a:pt x="12700" y="262889"/>
                  </a:lnTo>
                  <a:lnTo>
                    <a:pt x="12700" y="264159"/>
                  </a:lnTo>
                  <a:lnTo>
                    <a:pt x="13970" y="264159"/>
                  </a:lnTo>
                  <a:lnTo>
                    <a:pt x="13970" y="266699"/>
                  </a:lnTo>
                  <a:lnTo>
                    <a:pt x="26670" y="266699"/>
                  </a:lnTo>
                  <a:lnTo>
                    <a:pt x="26670" y="262889"/>
                  </a:lnTo>
                  <a:close/>
                </a:path>
                <a:path w="26670" h="725170">
                  <a:moveTo>
                    <a:pt x="26670" y="266699"/>
                  </a:moveTo>
                  <a:lnTo>
                    <a:pt x="15240" y="266699"/>
                  </a:lnTo>
                  <a:lnTo>
                    <a:pt x="15240" y="267969"/>
                  </a:lnTo>
                  <a:lnTo>
                    <a:pt x="16509" y="267969"/>
                  </a:lnTo>
                  <a:lnTo>
                    <a:pt x="16509" y="269239"/>
                  </a:lnTo>
                  <a:lnTo>
                    <a:pt x="26670" y="269239"/>
                  </a:lnTo>
                  <a:lnTo>
                    <a:pt x="26670" y="266699"/>
                  </a:lnTo>
                  <a:close/>
                </a:path>
                <a:path w="26670" h="725170">
                  <a:moveTo>
                    <a:pt x="26670" y="269239"/>
                  </a:moveTo>
                  <a:lnTo>
                    <a:pt x="16509" y="269239"/>
                  </a:lnTo>
                  <a:lnTo>
                    <a:pt x="16509" y="270509"/>
                  </a:lnTo>
                  <a:lnTo>
                    <a:pt x="17779" y="270509"/>
                  </a:lnTo>
                  <a:lnTo>
                    <a:pt x="17779" y="273049"/>
                  </a:lnTo>
                  <a:lnTo>
                    <a:pt x="26670" y="273049"/>
                  </a:lnTo>
                  <a:lnTo>
                    <a:pt x="26670" y="269239"/>
                  </a:lnTo>
                  <a:close/>
                </a:path>
                <a:path w="26670" h="725170">
                  <a:moveTo>
                    <a:pt x="26670" y="273050"/>
                  </a:moveTo>
                  <a:lnTo>
                    <a:pt x="19050" y="273050"/>
                  </a:lnTo>
                  <a:lnTo>
                    <a:pt x="19050" y="274319"/>
                  </a:lnTo>
                  <a:lnTo>
                    <a:pt x="20320" y="274319"/>
                  </a:lnTo>
                  <a:lnTo>
                    <a:pt x="20320" y="275589"/>
                  </a:lnTo>
                  <a:lnTo>
                    <a:pt x="26670" y="275589"/>
                  </a:lnTo>
                  <a:lnTo>
                    <a:pt x="26670" y="273050"/>
                  </a:lnTo>
                  <a:close/>
                </a:path>
                <a:path w="26670" h="725170">
                  <a:moveTo>
                    <a:pt x="26670" y="275589"/>
                  </a:moveTo>
                  <a:lnTo>
                    <a:pt x="20320" y="275589"/>
                  </a:lnTo>
                  <a:lnTo>
                    <a:pt x="20320" y="276859"/>
                  </a:lnTo>
                  <a:lnTo>
                    <a:pt x="21590" y="276859"/>
                  </a:lnTo>
                  <a:lnTo>
                    <a:pt x="21590" y="278129"/>
                  </a:lnTo>
                  <a:lnTo>
                    <a:pt x="22859" y="278129"/>
                  </a:lnTo>
                  <a:lnTo>
                    <a:pt x="22859" y="279399"/>
                  </a:lnTo>
                  <a:lnTo>
                    <a:pt x="26670" y="279399"/>
                  </a:lnTo>
                  <a:lnTo>
                    <a:pt x="26670" y="275589"/>
                  </a:lnTo>
                  <a:close/>
                </a:path>
                <a:path w="26670" h="725170">
                  <a:moveTo>
                    <a:pt x="26670" y="279399"/>
                  </a:moveTo>
                  <a:lnTo>
                    <a:pt x="22859" y="279399"/>
                  </a:lnTo>
                  <a:lnTo>
                    <a:pt x="22859" y="280669"/>
                  </a:lnTo>
                  <a:lnTo>
                    <a:pt x="24129" y="280669"/>
                  </a:lnTo>
                  <a:lnTo>
                    <a:pt x="24129" y="281939"/>
                  </a:lnTo>
                  <a:lnTo>
                    <a:pt x="26670" y="281939"/>
                  </a:lnTo>
                  <a:lnTo>
                    <a:pt x="26670" y="279399"/>
                  </a:lnTo>
                  <a:close/>
                </a:path>
                <a:path w="26670" h="725170">
                  <a:moveTo>
                    <a:pt x="26670" y="281939"/>
                  </a:moveTo>
                  <a:lnTo>
                    <a:pt x="25400" y="281939"/>
                  </a:lnTo>
                  <a:lnTo>
                    <a:pt x="25400" y="283209"/>
                  </a:lnTo>
                  <a:lnTo>
                    <a:pt x="26670" y="283209"/>
                  </a:lnTo>
                  <a:lnTo>
                    <a:pt x="26670" y="281939"/>
                  </a:lnTo>
                  <a:close/>
                </a:path>
                <a:path w="26670" h="725170">
                  <a:moveTo>
                    <a:pt x="26670" y="534669"/>
                  </a:moveTo>
                  <a:lnTo>
                    <a:pt x="0" y="534669"/>
                  </a:lnTo>
                  <a:lnTo>
                    <a:pt x="0" y="541019"/>
                  </a:lnTo>
                  <a:lnTo>
                    <a:pt x="26670" y="541019"/>
                  </a:lnTo>
                  <a:lnTo>
                    <a:pt x="26670" y="534669"/>
                  </a:lnTo>
                  <a:close/>
                </a:path>
                <a:path w="26670" h="725170">
                  <a:moveTo>
                    <a:pt x="26670" y="529589"/>
                  </a:moveTo>
                  <a:lnTo>
                    <a:pt x="0" y="529589"/>
                  </a:lnTo>
                  <a:lnTo>
                    <a:pt x="0" y="533399"/>
                  </a:lnTo>
                  <a:lnTo>
                    <a:pt x="26670" y="533399"/>
                  </a:lnTo>
                  <a:lnTo>
                    <a:pt x="26670" y="529589"/>
                  </a:lnTo>
                  <a:close/>
                </a:path>
                <a:path w="26670" h="725170">
                  <a:moveTo>
                    <a:pt x="26670" y="523239"/>
                  </a:moveTo>
                  <a:lnTo>
                    <a:pt x="0" y="523239"/>
                  </a:lnTo>
                  <a:lnTo>
                    <a:pt x="0" y="528319"/>
                  </a:lnTo>
                  <a:lnTo>
                    <a:pt x="26670" y="528319"/>
                  </a:lnTo>
                  <a:lnTo>
                    <a:pt x="26670" y="523239"/>
                  </a:lnTo>
                  <a:close/>
                </a:path>
                <a:path w="26670" h="725170">
                  <a:moveTo>
                    <a:pt x="26670" y="516889"/>
                  </a:moveTo>
                  <a:lnTo>
                    <a:pt x="0" y="516889"/>
                  </a:lnTo>
                  <a:lnTo>
                    <a:pt x="0" y="521969"/>
                  </a:lnTo>
                  <a:lnTo>
                    <a:pt x="26670" y="521969"/>
                  </a:lnTo>
                  <a:lnTo>
                    <a:pt x="26670" y="516889"/>
                  </a:lnTo>
                  <a:close/>
                </a:path>
                <a:path w="26670" h="725170">
                  <a:moveTo>
                    <a:pt x="26670" y="509269"/>
                  </a:moveTo>
                  <a:lnTo>
                    <a:pt x="0" y="509269"/>
                  </a:lnTo>
                  <a:lnTo>
                    <a:pt x="0" y="515619"/>
                  </a:lnTo>
                  <a:lnTo>
                    <a:pt x="26670" y="515619"/>
                  </a:lnTo>
                  <a:lnTo>
                    <a:pt x="26670" y="509269"/>
                  </a:lnTo>
                  <a:close/>
                </a:path>
                <a:path w="26670" h="725170">
                  <a:moveTo>
                    <a:pt x="26670" y="720089"/>
                  </a:moveTo>
                  <a:lnTo>
                    <a:pt x="24129" y="720089"/>
                  </a:lnTo>
                  <a:lnTo>
                    <a:pt x="24129" y="722629"/>
                  </a:lnTo>
                  <a:lnTo>
                    <a:pt x="25400" y="722629"/>
                  </a:lnTo>
                  <a:lnTo>
                    <a:pt x="25400" y="725169"/>
                  </a:lnTo>
                  <a:lnTo>
                    <a:pt x="26670" y="725169"/>
                  </a:lnTo>
                  <a:lnTo>
                    <a:pt x="26670" y="720089"/>
                  </a:lnTo>
                  <a:close/>
                </a:path>
                <a:path w="26670" h="725170">
                  <a:moveTo>
                    <a:pt x="22859" y="718819"/>
                  </a:moveTo>
                  <a:lnTo>
                    <a:pt x="21590" y="718819"/>
                  </a:lnTo>
                  <a:lnTo>
                    <a:pt x="21590" y="720089"/>
                  </a:lnTo>
                  <a:lnTo>
                    <a:pt x="22859" y="720089"/>
                  </a:lnTo>
                  <a:lnTo>
                    <a:pt x="22859" y="718819"/>
                  </a:lnTo>
                  <a:close/>
                </a:path>
                <a:path w="26670" h="725170">
                  <a:moveTo>
                    <a:pt x="26670" y="713739"/>
                  </a:moveTo>
                  <a:lnTo>
                    <a:pt x="19050" y="713739"/>
                  </a:lnTo>
                  <a:lnTo>
                    <a:pt x="19050" y="715009"/>
                  </a:lnTo>
                  <a:lnTo>
                    <a:pt x="20320" y="715009"/>
                  </a:lnTo>
                  <a:lnTo>
                    <a:pt x="20320" y="718819"/>
                  </a:lnTo>
                  <a:lnTo>
                    <a:pt x="26670" y="718819"/>
                  </a:lnTo>
                  <a:lnTo>
                    <a:pt x="26670" y="713739"/>
                  </a:lnTo>
                  <a:close/>
                </a:path>
                <a:path w="26670" h="725170">
                  <a:moveTo>
                    <a:pt x="26670" y="707389"/>
                  </a:moveTo>
                  <a:lnTo>
                    <a:pt x="15240" y="707389"/>
                  </a:lnTo>
                  <a:lnTo>
                    <a:pt x="15240" y="709929"/>
                  </a:lnTo>
                  <a:lnTo>
                    <a:pt x="16509" y="709929"/>
                  </a:lnTo>
                  <a:lnTo>
                    <a:pt x="16509" y="712469"/>
                  </a:lnTo>
                  <a:lnTo>
                    <a:pt x="26670" y="712469"/>
                  </a:lnTo>
                  <a:lnTo>
                    <a:pt x="26670" y="707389"/>
                  </a:lnTo>
                  <a:close/>
                </a:path>
                <a:path w="26670" h="725170">
                  <a:moveTo>
                    <a:pt x="26670" y="701039"/>
                  </a:moveTo>
                  <a:lnTo>
                    <a:pt x="10159" y="701039"/>
                  </a:lnTo>
                  <a:lnTo>
                    <a:pt x="10159" y="702309"/>
                  </a:lnTo>
                  <a:lnTo>
                    <a:pt x="11429" y="702309"/>
                  </a:lnTo>
                  <a:lnTo>
                    <a:pt x="11429" y="703579"/>
                  </a:lnTo>
                  <a:lnTo>
                    <a:pt x="12700" y="703579"/>
                  </a:lnTo>
                  <a:lnTo>
                    <a:pt x="12700" y="707389"/>
                  </a:lnTo>
                  <a:lnTo>
                    <a:pt x="13970" y="707389"/>
                  </a:lnTo>
                  <a:lnTo>
                    <a:pt x="13970" y="706119"/>
                  </a:lnTo>
                  <a:lnTo>
                    <a:pt x="26670" y="706119"/>
                  </a:lnTo>
                  <a:lnTo>
                    <a:pt x="26670" y="701039"/>
                  </a:lnTo>
                  <a:close/>
                </a:path>
                <a:path w="26670" h="725170">
                  <a:moveTo>
                    <a:pt x="26670" y="694689"/>
                  </a:moveTo>
                  <a:lnTo>
                    <a:pt x="6350" y="694689"/>
                  </a:lnTo>
                  <a:lnTo>
                    <a:pt x="6350" y="695959"/>
                  </a:lnTo>
                  <a:lnTo>
                    <a:pt x="7620" y="695959"/>
                  </a:lnTo>
                  <a:lnTo>
                    <a:pt x="7620" y="697229"/>
                  </a:lnTo>
                  <a:lnTo>
                    <a:pt x="8890" y="697229"/>
                  </a:lnTo>
                  <a:lnTo>
                    <a:pt x="8890" y="701039"/>
                  </a:lnTo>
                  <a:lnTo>
                    <a:pt x="10159" y="701039"/>
                  </a:lnTo>
                  <a:lnTo>
                    <a:pt x="10159" y="699769"/>
                  </a:lnTo>
                  <a:lnTo>
                    <a:pt x="26670" y="699769"/>
                  </a:lnTo>
                  <a:lnTo>
                    <a:pt x="26670" y="694689"/>
                  </a:lnTo>
                  <a:close/>
                </a:path>
                <a:path w="26670" h="725170">
                  <a:moveTo>
                    <a:pt x="26670" y="688339"/>
                  </a:moveTo>
                  <a:lnTo>
                    <a:pt x="2540" y="688339"/>
                  </a:lnTo>
                  <a:lnTo>
                    <a:pt x="2540" y="689610"/>
                  </a:lnTo>
                  <a:lnTo>
                    <a:pt x="3809" y="689610"/>
                  </a:lnTo>
                  <a:lnTo>
                    <a:pt x="3809" y="690879"/>
                  </a:lnTo>
                  <a:lnTo>
                    <a:pt x="5079" y="690879"/>
                  </a:lnTo>
                  <a:lnTo>
                    <a:pt x="5079" y="694689"/>
                  </a:lnTo>
                  <a:lnTo>
                    <a:pt x="6350" y="694689"/>
                  </a:lnTo>
                  <a:lnTo>
                    <a:pt x="6350" y="693419"/>
                  </a:lnTo>
                  <a:lnTo>
                    <a:pt x="26670" y="693419"/>
                  </a:lnTo>
                  <a:lnTo>
                    <a:pt x="26670" y="688339"/>
                  </a:lnTo>
                  <a:close/>
                </a:path>
                <a:path w="26670" h="725170">
                  <a:moveTo>
                    <a:pt x="26670" y="681989"/>
                  </a:moveTo>
                  <a:lnTo>
                    <a:pt x="0" y="681989"/>
                  </a:lnTo>
                  <a:lnTo>
                    <a:pt x="0" y="684529"/>
                  </a:lnTo>
                  <a:lnTo>
                    <a:pt x="1270" y="684529"/>
                  </a:lnTo>
                  <a:lnTo>
                    <a:pt x="1270" y="688339"/>
                  </a:lnTo>
                  <a:lnTo>
                    <a:pt x="2540" y="688339"/>
                  </a:lnTo>
                  <a:lnTo>
                    <a:pt x="2540" y="687069"/>
                  </a:lnTo>
                  <a:lnTo>
                    <a:pt x="26670" y="687069"/>
                  </a:lnTo>
                  <a:lnTo>
                    <a:pt x="26670" y="681989"/>
                  </a:lnTo>
                  <a:close/>
                </a:path>
                <a:path w="26670" h="725170">
                  <a:moveTo>
                    <a:pt x="26670" y="675639"/>
                  </a:moveTo>
                  <a:lnTo>
                    <a:pt x="0" y="675639"/>
                  </a:lnTo>
                  <a:lnTo>
                    <a:pt x="0" y="680719"/>
                  </a:lnTo>
                  <a:lnTo>
                    <a:pt x="26670" y="680719"/>
                  </a:lnTo>
                  <a:lnTo>
                    <a:pt x="26670" y="675639"/>
                  </a:lnTo>
                  <a:close/>
                </a:path>
                <a:path w="26670" h="725170">
                  <a:moveTo>
                    <a:pt x="26670" y="669289"/>
                  </a:moveTo>
                  <a:lnTo>
                    <a:pt x="0" y="669289"/>
                  </a:lnTo>
                  <a:lnTo>
                    <a:pt x="0" y="674369"/>
                  </a:lnTo>
                  <a:lnTo>
                    <a:pt x="26670" y="674369"/>
                  </a:lnTo>
                  <a:lnTo>
                    <a:pt x="26670" y="669289"/>
                  </a:lnTo>
                  <a:close/>
                </a:path>
                <a:path w="26670" h="725170">
                  <a:moveTo>
                    <a:pt x="26670" y="662939"/>
                  </a:moveTo>
                  <a:lnTo>
                    <a:pt x="0" y="662939"/>
                  </a:lnTo>
                  <a:lnTo>
                    <a:pt x="0" y="668019"/>
                  </a:lnTo>
                  <a:lnTo>
                    <a:pt x="26670" y="668019"/>
                  </a:lnTo>
                  <a:lnTo>
                    <a:pt x="26670" y="662939"/>
                  </a:lnTo>
                  <a:close/>
                </a:path>
                <a:path w="26670" h="725170">
                  <a:moveTo>
                    <a:pt x="26670" y="656589"/>
                  </a:moveTo>
                  <a:lnTo>
                    <a:pt x="0" y="656589"/>
                  </a:lnTo>
                  <a:lnTo>
                    <a:pt x="0" y="661669"/>
                  </a:lnTo>
                  <a:lnTo>
                    <a:pt x="26670" y="661669"/>
                  </a:lnTo>
                  <a:lnTo>
                    <a:pt x="26670" y="656589"/>
                  </a:lnTo>
                  <a:close/>
                </a:path>
                <a:path w="26670" h="725170">
                  <a:moveTo>
                    <a:pt x="26670" y="650239"/>
                  </a:moveTo>
                  <a:lnTo>
                    <a:pt x="0" y="650239"/>
                  </a:lnTo>
                  <a:lnTo>
                    <a:pt x="0" y="655319"/>
                  </a:lnTo>
                  <a:lnTo>
                    <a:pt x="26670" y="655319"/>
                  </a:lnTo>
                  <a:lnTo>
                    <a:pt x="26670" y="650239"/>
                  </a:lnTo>
                  <a:close/>
                </a:path>
                <a:path w="26670" h="725170">
                  <a:moveTo>
                    <a:pt x="26670" y="643889"/>
                  </a:moveTo>
                  <a:lnTo>
                    <a:pt x="0" y="643889"/>
                  </a:lnTo>
                  <a:lnTo>
                    <a:pt x="0" y="648969"/>
                  </a:lnTo>
                  <a:lnTo>
                    <a:pt x="26670" y="648969"/>
                  </a:lnTo>
                  <a:lnTo>
                    <a:pt x="26670" y="643889"/>
                  </a:lnTo>
                  <a:close/>
                </a:path>
                <a:path w="26670" h="725170">
                  <a:moveTo>
                    <a:pt x="26670" y="637539"/>
                  </a:moveTo>
                  <a:lnTo>
                    <a:pt x="0" y="637539"/>
                  </a:lnTo>
                  <a:lnTo>
                    <a:pt x="0" y="642619"/>
                  </a:lnTo>
                  <a:lnTo>
                    <a:pt x="26670" y="642619"/>
                  </a:lnTo>
                  <a:lnTo>
                    <a:pt x="26670" y="637539"/>
                  </a:lnTo>
                  <a:close/>
                </a:path>
                <a:path w="26670" h="725170">
                  <a:moveTo>
                    <a:pt x="26670" y="631189"/>
                  </a:moveTo>
                  <a:lnTo>
                    <a:pt x="0" y="631189"/>
                  </a:lnTo>
                  <a:lnTo>
                    <a:pt x="0" y="636269"/>
                  </a:lnTo>
                  <a:lnTo>
                    <a:pt x="26670" y="636269"/>
                  </a:lnTo>
                  <a:lnTo>
                    <a:pt x="26670" y="631189"/>
                  </a:lnTo>
                  <a:close/>
                </a:path>
                <a:path w="26670" h="725170">
                  <a:moveTo>
                    <a:pt x="26670" y="624839"/>
                  </a:moveTo>
                  <a:lnTo>
                    <a:pt x="0" y="624839"/>
                  </a:lnTo>
                  <a:lnTo>
                    <a:pt x="0" y="629919"/>
                  </a:lnTo>
                  <a:lnTo>
                    <a:pt x="26670" y="629919"/>
                  </a:lnTo>
                  <a:lnTo>
                    <a:pt x="26670" y="624839"/>
                  </a:lnTo>
                  <a:close/>
                </a:path>
                <a:path w="26670" h="725170">
                  <a:moveTo>
                    <a:pt x="26670" y="618489"/>
                  </a:moveTo>
                  <a:lnTo>
                    <a:pt x="0" y="618489"/>
                  </a:lnTo>
                  <a:lnTo>
                    <a:pt x="0" y="623569"/>
                  </a:lnTo>
                  <a:lnTo>
                    <a:pt x="26670" y="623569"/>
                  </a:lnTo>
                  <a:lnTo>
                    <a:pt x="26670" y="618489"/>
                  </a:lnTo>
                  <a:close/>
                </a:path>
                <a:path w="26670" h="725170">
                  <a:moveTo>
                    <a:pt x="26670" y="612139"/>
                  </a:moveTo>
                  <a:lnTo>
                    <a:pt x="0" y="612139"/>
                  </a:lnTo>
                  <a:lnTo>
                    <a:pt x="0" y="617219"/>
                  </a:lnTo>
                  <a:lnTo>
                    <a:pt x="26670" y="617219"/>
                  </a:lnTo>
                  <a:lnTo>
                    <a:pt x="26670" y="612139"/>
                  </a:lnTo>
                  <a:close/>
                </a:path>
                <a:path w="26670" h="725170">
                  <a:moveTo>
                    <a:pt x="26670" y="605789"/>
                  </a:moveTo>
                  <a:lnTo>
                    <a:pt x="0" y="605789"/>
                  </a:lnTo>
                  <a:lnTo>
                    <a:pt x="0" y="610869"/>
                  </a:lnTo>
                  <a:lnTo>
                    <a:pt x="26670" y="610869"/>
                  </a:lnTo>
                  <a:lnTo>
                    <a:pt x="26670" y="605789"/>
                  </a:lnTo>
                  <a:close/>
                </a:path>
                <a:path w="26670" h="725170">
                  <a:moveTo>
                    <a:pt x="26670" y="599439"/>
                  </a:moveTo>
                  <a:lnTo>
                    <a:pt x="0" y="599439"/>
                  </a:lnTo>
                  <a:lnTo>
                    <a:pt x="0" y="604519"/>
                  </a:lnTo>
                  <a:lnTo>
                    <a:pt x="26670" y="604519"/>
                  </a:lnTo>
                  <a:lnTo>
                    <a:pt x="26670" y="599439"/>
                  </a:lnTo>
                  <a:close/>
                </a:path>
                <a:path w="26670" h="725170">
                  <a:moveTo>
                    <a:pt x="26670" y="591819"/>
                  </a:moveTo>
                  <a:lnTo>
                    <a:pt x="0" y="591819"/>
                  </a:lnTo>
                  <a:lnTo>
                    <a:pt x="0" y="598169"/>
                  </a:lnTo>
                  <a:lnTo>
                    <a:pt x="26670" y="598169"/>
                  </a:lnTo>
                  <a:lnTo>
                    <a:pt x="26670" y="591819"/>
                  </a:lnTo>
                  <a:close/>
                </a:path>
                <a:path w="26670" h="725170">
                  <a:moveTo>
                    <a:pt x="26670" y="586739"/>
                  </a:moveTo>
                  <a:lnTo>
                    <a:pt x="0" y="586739"/>
                  </a:lnTo>
                  <a:lnTo>
                    <a:pt x="0" y="590549"/>
                  </a:lnTo>
                  <a:lnTo>
                    <a:pt x="26670" y="590549"/>
                  </a:lnTo>
                  <a:lnTo>
                    <a:pt x="26670" y="586739"/>
                  </a:lnTo>
                  <a:close/>
                </a:path>
                <a:path w="26670" h="725170">
                  <a:moveTo>
                    <a:pt x="26670" y="579119"/>
                  </a:moveTo>
                  <a:lnTo>
                    <a:pt x="0" y="579119"/>
                  </a:lnTo>
                  <a:lnTo>
                    <a:pt x="0" y="585469"/>
                  </a:lnTo>
                  <a:lnTo>
                    <a:pt x="26670" y="585469"/>
                  </a:lnTo>
                  <a:lnTo>
                    <a:pt x="26670" y="579119"/>
                  </a:lnTo>
                  <a:close/>
                </a:path>
                <a:path w="26670" h="725170">
                  <a:moveTo>
                    <a:pt x="26670" y="574039"/>
                  </a:moveTo>
                  <a:lnTo>
                    <a:pt x="0" y="574039"/>
                  </a:lnTo>
                  <a:lnTo>
                    <a:pt x="0" y="577849"/>
                  </a:lnTo>
                  <a:lnTo>
                    <a:pt x="26670" y="577849"/>
                  </a:lnTo>
                  <a:lnTo>
                    <a:pt x="26670" y="574039"/>
                  </a:lnTo>
                  <a:close/>
                </a:path>
                <a:path w="26670" h="725170">
                  <a:moveTo>
                    <a:pt x="26670" y="554989"/>
                  </a:moveTo>
                  <a:lnTo>
                    <a:pt x="0" y="554989"/>
                  </a:lnTo>
                  <a:lnTo>
                    <a:pt x="0" y="572769"/>
                  </a:lnTo>
                  <a:lnTo>
                    <a:pt x="26670" y="572769"/>
                  </a:lnTo>
                  <a:lnTo>
                    <a:pt x="26670" y="554989"/>
                  </a:lnTo>
                  <a:close/>
                </a:path>
                <a:path w="26670" h="725170">
                  <a:moveTo>
                    <a:pt x="26670" y="548639"/>
                  </a:moveTo>
                  <a:lnTo>
                    <a:pt x="0" y="548639"/>
                  </a:lnTo>
                  <a:lnTo>
                    <a:pt x="0" y="553719"/>
                  </a:lnTo>
                  <a:lnTo>
                    <a:pt x="26670" y="553719"/>
                  </a:lnTo>
                  <a:lnTo>
                    <a:pt x="26670" y="548639"/>
                  </a:lnTo>
                  <a:close/>
                </a:path>
                <a:path w="26670" h="725170">
                  <a:moveTo>
                    <a:pt x="26670" y="543559"/>
                  </a:moveTo>
                  <a:lnTo>
                    <a:pt x="0" y="543559"/>
                  </a:lnTo>
                  <a:lnTo>
                    <a:pt x="0" y="547369"/>
                  </a:lnTo>
                  <a:lnTo>
                    <a:pt x="26670" y="547369"/>
                  </a:lnTo>
                  <a:lnTo>
                    <a:pt x="26670" y="543559"/>
                  </a:lnTo>
                  <a:close/>
                </a:path>
              </a:pathLst>
            </a:custGeom>
            <a:solidFill>
              <a:srgbClr val="171717"/>
            </a:solidFill>
          </p:spPr>
          <p:txBody>
            <a:bodyPr bIns="0" lIns="0" rIns="0" rtlCol="0" tIns="0" wrap="square"/>
            <a:p/>
          </p:txBody>
        </p:sp>
        <p:sp>
          <p:nvSpPr>
            <p:cNvPr id="1049022" name="object 301"/>
            <p:cNvSpPr/>
            <p:nvPr/>
          </p:nvSpPr>
          <p:spPr>
            <a:xfrm>
              <a:off x="494029" y="5732779"/>
              <a:ext cx="26670" cy="627380"/>
            </a:xfrm>
            <a:custGeom>
              <a:avLst/>
              <a:ahLst/>
              <a:rect l="l" t="t" r="r" b="b"/>
              <a:pathLst>
                <a:path w="26670" h="627379">
                  <a:moveTo>
                    <a:pt x="26670" y="0"/>
                  </a:moveTo>
                  <a:lnTo>
                    <a:pt x="25400" y="0"/>
                  </a:lnTo>
                  <a:lnTo>
                    <a:pt x="25400" y="2540"/>
                  </a:lnTo>
                  <a:lnTo>
                    <a:pt x="26670" y="2540"/>
                  </a:lnTo>
                  <a:lnTo>
                    <a:pt x="26670" y="0"/>
                  </a:lnTo>
                  <a:close/>
                </a:path>
                <a:path w="26670" h="627379">
                  <a:moveTo>
                    <a:pt x="26670" y="2540"/>
                  </a:moveTo>
                  <a:lnTo>
                    <a:pt x="25400" y="2540"/>
                  </a:lnTo>
                  <a:lnTo>
                    <a:pt x="25400" y="3810"/>
                  </a:lnTo>
                  <a:lnTo>
                    <a:pt x="24129" y="3810"/>
                  </a:lnTo>
                  <a:lnTo>
                    <a:pt x="24129" y="5080"/>
                  </a:lnTo>
                  <a:lnTo>
                    <a:pt x="26670" y="5080"/>
                  </a:lnTo>
                  <a:lnTo>
                    <a:pt x="26670" y="2540"/>
                  </a:lnTo>
                  <a:close/>
                </a:path>
                <a:path w="26670" h="627379">
                  <a:moveTo>
                    <a:pt x="26670" y="5080"/>
                  </a:moveTo>
                  <a:lnTo>
                    <a:pt x="24129" y="5080"/>
                  </a:lnTo>
                  <a:lnTo>
                    <a:pt x="24129" y="7620"/>
                  </a:lnTo>
                  <a:lnTo>
                    <a:pt x="22860" y="7620"/>
                  </a:lnTo>
                  <a:lnTo>
                    <a:pt x="22860" y="8890"/>
                  </a:lnTo>
                  <a:lnTo>
                    <a:pt x="26670" y="8890"/>
                  </a:lnTo>
                  <a:lnTo>
                    <a:pt x="26670" y="5080"/>
                  </a:lnTo>
                  <a:close/>
                </a:path>
                <a:path w="26670" h="627379">
                  <a:moveTo>
                    <a:pt x="26670" y="8890"/>
                  </a:moveTo>
                  <a:lnTo>
                    <a:pt x="22860" y="8890"/>
                  </a:lnTo>
                  <a:lnTo>
                    <a:pt x="22860" y="10160"/>
                  </a:lnTo>
                  <a:lnTo>
                    <a:pt x="21590" y="10160"/>
                  </a:lnTo>
                  <a:lnTo>
                    <a:pt x="21590" y="11430"/>
                  </a:lnTo>
                  <a:lnTo>
                    <a:pt x="26670" y="11430"/>
                  </a:lnTo>
                  <a:lnTo>
                    <a:pt x="26670" y="8890"/>
                  </a:lnTo>
                  <a:close/>
                </a:path>
                <a:path w="26670" h="627379">
                  <a:moveTo>
                    <a:pt x="26670" y="11430"/>
                  </a:moveTo>
                  <a:lnTo>
                    <a:pt x="21590" y="11430"/>
                  </a:lnTo>
                  <a:lnTo>
                    <a:pt x="21590" y="13970"/>
                  </a:lnTo>
                  <a:lnTo>
                    <a:pt x="20320" y="13970"/>
                  </a:lnTo>
                  <a:lnTo>
                    <a:pt x="20320" y="15240"/>
                  </a:lnTo>
                  <a:lnTo>
                    <a:pt x="26670" y="15240"/>
                  </a:lnTo>
                  <a:lnTo>
                    <a:pt x="26670" y="11430"/>
                  </a:lnTo>
                  <a:close/>
                </a:path>
                <a:path w="26670" h="627379">
                  <a:moveTo>
                    <a:pt x="26670" y="15240"/>
                  </a:moveTo>
                  <a:lnTo>
                    <a:pt x="20320" y="15240"/>
                  </a:lnTo>
                  <a:lnTo>
                    <a:pt x="20320" y="17780"/>
                  </a:lnTo>
                  <a:lnTo>
                    <a:pt x="26670" y="17780"/>
                  </a:lnTo>
                  <a:lnTo>
                    <a:pt x="26670" y="15240"/>
                  </a:lnTo>
                  <a:close/>
                </a:path>
                <a:path w="26670" h="627379">
                  <a:moveTo>
                    <a:pt x="26670" y="17780"/>
                  </a:moveTo>
                  <a:lnTo>
                    <a:pt x="19050" y="17780"/>
                  </a:lnTo>
                  <a:lnTo>
                    <a:pt x="19050" y="21590"/>
                  </a:lnTo>
                  <a:lnTo>
                    <a:pt x="26670" y="21590"/>
                  </a:lnTo>
                  <a:lnTo>
                    <a:pt x="26670" y="17780"/>
                  </a:lnTo>
                  <a:close/>
                </a:path>
                <a:path w="26670" h="627379">
                  <a:moveTo>
                    <a:pt x="26670" y="21590"/>
                  </a:moveTo>
                  <a:lnTo>
                    <a:pt x="19050" y="21590"/>
                  </a:lnTo>
                  <a:lnTo>
                    <a:pt x="19050" y="22860"/>
                  </a:lnTo>
                  <a:lnTo>
                    <a:pt x="17779" y="22860"/>
                  </a:lnTo>
                  <a:lnTo>
                    <a:pt x="17779" y="24130"/>
                  </a:lnTo>
                  <a:lnTo>
                    <a:pt x="26670" y="24130"/>
                  </a:lnTo>
                  <a:lnTo>
                    <a:pt x="26670" y="21590"/>
                  </a:lnTo>
                  <a:close/>
                </a:path>
                <a:path w="26670" h="627379">
                  <a:moveTo>
                    <a:pt x="26670" y="24130"/>
                  </a:moveTo>
                  <a:lnTo>
                    <a:pt x="17779" y="24130"/>
                  </a:lnTo>
                  <a:lnTo>
                    <a:pt x="17779" y="26670"/>
                  </a:lnTo>
                  <a:lnTo>
                    <a:pt x="16510" y="26670"/>
                  </a:lnTo>
                  <a:lnTo>
                    <a:pt x="16510" y="27940"/>
                  </a:lnTo>
                  <a:lnTo>
                    <a:pt x="26670" y="27940"/>
                  </a:lnTo>
                  <a:lnTo>
                    <a:pt x="26670" y="24130"/>
                  </a:lnTo>
                  <a:close/>
                </a:path>
                <a:path w="26670" h="627379">
                  <a:moveTo>
                    <a:pt x="26670" y="27940"/>
                  </a:moveTo>
                  <a:lnTo>
                    <a:pt x="16510" y="27940"/>
                  </a:lnTo>
                  <a:lnTo>
                    <a:pt x="16510" y="30480"/>
                  </a:lnTo>
                  <a:lnTo>
                    <a:pt x="26670" y="30480"/>
                  </a:lnTo>
                  <a:lnTo>
                    <a:pt x="26670" y="27940"/>
                  </a:lnTo>
                  <a:close/>
                </a:path>
                <a:path w="26670" h="627379">
                  <a:moveTo>
                    <a:pt x="26670" y="30480"/>
                  </a:moveTo>
                  <a:lnTo>
                    <a:pt x="16510" y="30480"/>
                  </a:lnTo>
                  <a:lnTo>
                    <a:pt x="16510" y="31750"/>
                  </a:lnTo>
                  <a:lnTo>
                    <a:pt x="15240" y="31750"/>
                  </a:lnTo>
                  <a:lnTo>
                    <a:pt x="15240" y="36830"/>
                  </a:lnTo>
                  <a:lnTo>
                    <a:pt x="26670" y="36830"/>
                  </a:lnTo>
                  <a:lnTo>
                    <a:pt x="26670" y="30480"/>
                  </a:lnTo>
                  <a:close/>
                </a:path>
                <a:path w="26670" h="627379">
                  <a:moveTo>
                    <a:pt x="26670" y="36830"/>
                  </a:moveTo>
                  <a:lnTo>
                    <a:pt x="15240" y="36830"/>
                  </a:lnTo>
                  <a:lnTo>
                    <a:pt x="15240" y="38100"/>
                  </a:lnTo>
                  <a:lnTo>
                    <a:pt x="13970" y="38100"/>
                  </a:lnTo>
                  <a:lnTo>
                    <a:pt x="13970" y="40640"/>
                  </a:lnTo>
                  <a:lnTo>
                    <a:pt x="26670" y="40640"/>
                  </a:lnTo>
                  <a:lnTo>
                    <a:pt x="26670" y="36830"/>
                  </a:lnTo>
                  <a:close/>
                </a:path>
                <a:path w="26670" h="627379">
                  <a:moveTo>
                    <a:pt x="26670" y="40640"/>
                  </a:moveTo>
                  <a:lnTo>
                    <a:pt x="13970" y="40640"/>
                  </a:lnTo>
                  <a:lnTo>
                    <a:pt x="13970" y="43180"/>
                  </a:lnTo>
                  <a:lnTo>
                    <a:pt x="26670" y="43180"/>
                  </a:lnTo>
                  <a:lnTo>
                    <a:pt x="26670" y="40640"/>
                  </a:lnTo>
                  <a:close/>
                </a:path>
                <a:path w="26670" h="627379">
                  <a:moveTo>
                    <a:pt x="26670" y="43180"/>
                  </a:moveTo>
                  <a:lnTo>
                    <a:pt x="13970" y="43180"/>
                  </a:lnTo>
                  <a:lnTo>
                    <a:pt x="13970" y="46990"/>
                  </a:lnTo>
                  <a:lnTo>
                    <a:pt x="26670" y="46990"/>
                  </a:lnTo>
                  <a:lnTo>
                    <a:pt x="26670" y="43180"/>
                  </a:lnTo>
                  <a:close/>
                </a:path>
                <a:path w="26670" h="627379">
                  <a:moveTo>
                    <a:pt x="26670" y="46990"/>
                  </a:moveTo>
                  <a:lnTo>
                    <a:pt x="12700" y="46990"/>
                  </a:lnTo>
                  <a:lnTo>
                    <a:pt x="12700" y="49530"/>
                  </a:lnTo>
                  <a:lnTo>
                    <a:pt x="26670" y="49530"/>
                  </a:lnTo>
                  <a:lnTo>
                    <a:pt x="26670" y="46990"/>
                  </a:lnTo>
                  <a:close/>
                </a:path>
                <a:path w="26670" h="627379">
                  <a:moveTo>
                    <a:pt x="26670" y="49530"/>
                  </a:moveTo>
                  <a:lnTo>
                    <a:pt x="12700" y="49530"/>
                  </a:lnTo>
                  <a:lnTo>
                    <a:pt x="12700" y="55880"/>
                  </a:lnTo>
                  <a:lnTo>
                    <a:pt x="11429" y="55880"/>
                  </a:lnTo>
                  <a:lnTo>
                    <a:pt x="11429" y="64770"/>
                  </a:lnTo>
                  <a:lnTo>
                    <a:pt x="10160" y="64770"/>
                  </a:lnTo>
                  <a:lnTo>
                    <a:pt x="10160" y="85090"/>
                  </a:lnTo>
                  <a:lnTo>
                    <a:pt x="26670" y="85090"/>
                  </a:lnTo>
                  <a:lnTo>
                    <a:pt x="26670" y="49530"/>
                  </a:lnTo>
                  <a:close/>
                </a:path>
                <a:path w="26670" h="627379">
                  <a:moveTo>
                    <a:pt x="26670" y="85090"/>
                  </a:moveTo>
                  <a:lnTo>
                    <a:pt x="10160" y="85090"/>
                  </a:lnTo>
                  <a:lnTo>
                    <a:pt x="10160" y="87630"/>
                  </a:lnTo>
                  <a:lnTo>
                    <a:pt x="26670" y="87630"/>
                  </a:lnTo>
                  <a:lnTo>
                    <a:pt x="26670" y="85090"/>
                  </a:lnTo>
                  <a:close/>
                </a:path>
                <a:path w="26670" h="627379">
                  <a:moveTo>
                    <a:pt x="26670" y="87630"/>
                  </a:moveTo>
                  <a:lnTo>
                    <a:pt x="10160" y="87630"/>
                  </a:lnTo>
                  <a:lnTo>
                    <a:pt x="10160" y="91440"/>
                  </a:lnTo>
                  <a:lnTo>
                    <a:pt x="26670" y="91440"/>
                  </a:lnTo>
                  <a:lnTo>
                    <a:pt x="26670" y="87630"/>
                  </a:lnTo>
                  <a:close/>
                </a:path>
                <a:path w="26670" h="627379">
                  <a:moveTo>
                    <a:pt x="26670" y="91440"/>
                  </a:moveTo>
                  <a:lnTo>
                    <a:pt x="10160" y="91440"/>
                  </a:lnTo>
                  <a:lnTo>
                    <a:pt x="10160" y="93980"/>
                  </a:lnTo>
                  <a:lnTo>
                    <a:pt x="26670" y="93980"/>
                  </a:lnTo>
                  <a:lnTo>
                    <a:pt x="26670" y="91440"/>
                  </a:lnTo>
                  <a:close/>
                </a:path>
                <a:path w="26670" h="627379">
                  <a:moveTo>
                    <a:pt x="26670" y="93980"/>
                  </a:moveTo>
                  <a:lnTo>
                    <a:pt x="10160" y="93980"/>
                  </a:lnTo>
                  <a:lnTo>
                    <a:pt x="10160" y="97790"/>
                  </a:lnTo>
                  <a:lnTo>
                    <a:pt x="26670" y="97790"/>
                  </a:lnTo>
                  <a:lnTo>
                    <a:pt x="26670" y="93980"/>
                  </a:lnTo>
                  <a:close/>
                </a:path>
                <a:path w="26670" h="627379">
                  <a:moveTo>
                    <a:pt x="26670" y="97790"/>
                  </a:moveTo>
                  <a:lnTo>
                    <a:pt x="10160" y="97790"/>
                  </a:lnTo>
                  <a:lnTo>
                    <a:pt x="10160" y="101600"/>
                  </a:lnTo>
                  <a:lnTo>
                    <a:pt x="11429" y="101600"/>
                  </a:lnTo>
                  <a:lnTo>
                    <a:pt x="11429" y="104140"/>
                  </a:lnTo>
                  <a:lnTo>
                    <a:pt x="26670" y="104140"/>
                  </a:lnTo>
                  <a:lnTo>
                    <a:pt x="26670" y="97790"/>
                  </a:lnTo>
                  <a:close/>
                </a:path>
                <a:path w="26670" h="627379">
                  <a:moveTo>
                    <a:pt x="26670" y="104140"/>
                  </a:moveTo>
                  <a:lnTo>
                    <a:pt x="11429" y="104140"/>
                  </a:lnTo>
                  <a:lnTo>
                    <a:pt x="11429" y="106680"/>
                  </a:lnTo>
                  <a:lnTo>
                    <a:pt x="26670" y="106680"/>
                  </a:lnTo>
                  <a:lnTo>
                    <a:pt x="26670" y="104140"/>
                  </a:lnTo>
                  <a:close/>
                </a:path>
                <a:path w="26670" h="627379">
                  <a:moveTo>
                    <a:pt x="26670" y="106680"/>
                  </a:moveTo>
                  <a:lnTo>
                    <a:pt x="11429" y="106680"/>
                  </a:lnTo>
                  <a:lnTo>
                    <a:pt x="11429" y="110490"/>
                  </a:lnTo>
                  <a:lnTo>
                    <a:pt x="26670" y="110490"/>
                  </a:lnTo>
                  <a:lnTo>
                    <a:pt x="26670" y="106680"/>
                  </a:lnTo>
                  <a:close/>
                </a:path>
                <a:path w="26670" h="627379">
                  <a:moveTo>
                    <a:pt x="26670" y="110490"/>
                  </a:moveTo>
                  <a:lnTo>
                    <a:pt x="11429" y="110490"/>
                  </a:lnTo>
                  <a:lnTo>
                    <a:pt x="11429" y="113030"/>
                  </a:lnTo>
                  <a:lnTo>
                    <a:pt x="26670" y="113030"/>
                  </a:lnTo>
                  <a:lnTo>
                    <a:pt x="26670" y="110490"/>
                  </a:lnTo>
                  <a:close/>
                </a:path>
                <a:path w="26670" h="627379">
                  <a:moveTo>
                    <a:pt x="26670" y="113030"/>
                  </a:moveTo>
                  <a:lnTo>
                    <a:pt x="11429" y="113030"/>
                  </a:lnTo>
                  <a:lnTo>
                    <a:pt x="11429" y="116840"/>
                  </a:lnTo>
                  <a:lnTo>
                    <a:pt x="26670" y="116840"/>
                  </a:lnTo>
                  <a:lnTo>
                    <a:pt x="26670" y="113030"/>
                  </a:lnTo>
                  <a:close/>
                </a:path>
                <a:path w="26670" h="627379">
                  <a:moveTo>
                    <a:pt x="26670" y="116840"/>
                  </a:moveTo>
                  <a:lnTo>
                    <a:pt x="11429" y="116840"/>
                  </a:lnTo>
                  <a:lnTo>
                    <a:pt x="11429" y="119380"/>
                  </a:lnTo>
                  <a:lnTo>
                    <a:pt x="26670" y="119380"/>
                  </a:lnTo>
                  <a:lnTo>
                    <a:pt x="26670" y="116840"/>
                  </a:lnTo>
                  <a:close/>
                </a:path>
                <a:path w="26670" h="627379">
                  <a:moveTo>
                    <a:pt x="26670" y="119380"/>
                  </a:moveTo>
                  <a:lnTo>
                    <a:pt x="11429" y="119380"/>
                  </a:lnTo>
                  <a:lnTo>
                    <a:pt x="11429" y="121920"/>
                  </a:lnTo>
                  <a:lnTo>
                    <a:pt x="12700" y="121920"/>
                  </a:lnTo>
                  <a:lnTo>
                    <a:pt x="12700" y="123190"/>
                  </a:lnTo>
                  <a:lnTo>
                    <a:pt x="26670" y="123190"/>
                  </a:lnTo>
                  <a:lnTo>
                    <a:pt x="26670" y="119380"/>
                  </a:lnTo>
                  <a:close/>
                </a:path>
                <a:path w="26670" h="627379">
                  <a:moveTo>
                    <a:pt x="26670" y="123190"/>
                  </a:moveTo>
                  <a:lnTo>
                    <a:pt x="12700" y="123190"/>
                  </a:lnTo>
                  <a:lnTo>
                    <a:pt x="12700" y="125730"/>
                  </a:lnTo>
                  <a:lnTo>
                    <a:pt x="26670" y="125730"/>
                  </a:lnTo>
                  <a:lnTo>
                    <a:pt x="26670" y="123190"/>
                  </a:lnTo>
                  <a:close/>
                </a:path>
                <a:path w="26670" h="627379">
                  <a:moveTo>
                    <a:pt x="26670" y="125730"/>
                  </a:moveTo>
                  <a:lnTo>
                    <a:pt x="12700" y="125730"/>
                  </a:lnTo>
                  <a:lnTo>
                    <a:pt x="12700" y="129540"/>
                  </a:lnTo>
                  <a:lnTo>
                    <a:pt x="26670" y="129540"/>
                  </a:lnTo>
                  <a:lnTo>
                    <a:pt x="26670" y="125730"/>
                  </a:lnTo>
                  <a:close/>
                </a:path>
                <a:path w="26670" h="627379">
                  <a:moveTo>
                    <a:pt x="26670" y="129540"/>
                  </a:moveTo>
                  <a:lnTo>
                    <a:pt x="12700" y="129540"/>
                  </a:lnTo>
                  <a:lnTo>
                    <a:pt x="12700" y="130810"/>
                  </a:lnTo>
                  <a:lnTo>
                    <a:pt x="13970" y="130810"/>
                  </a:lnTo>
                  <a:lnTo>
                    <a:pt x="13970" y="132080"/>
                  </a:lnTo>
                  <a:lnTo>
                    <a:pt x="26670" y="132080"/>
                  </a:lnTo>
                  <a:lnTo>
                    <a:pt x="26670" y="129540"/>
                  </a:lnTo>
                  <a:close/>
                </a:path>
                <a:path w="26670" h="627379">
                  <a:moveTo>
                    <a:pt x="26670" y="132080"/>
                  </a:moveTo>
                  <a:lnTo>
                    <a:pt x="13970" y="132080"/>
                  </a:lnTo>
                  <a:lnTo>
                    <a:pt x="13970" y="135890"/>
                  </a:lnTo>
                  <a:lnTo>
                    <a:pt x="26670" y="135890"/>
                  </a:lnTo>
                  <a:lnTo>
                    <a:pt x="26670" y="132080"/>
                  </a:lnTo>
                  <a:close/>
                </a:path>
                <a:path w="26670" h="627379">
                  <a:moveTo>
                    <a:pt x="26670" y="135890"/>
                  </a:moveTo>
                  <a:lnTo>
                    <a:pt x="13970" y="135890"/>
                  </a:lnTo>
                  <a:lnTo>
                    <a:pt x="13970" y="138430"/>
                  </a:lnTo>
                  <a:lnTo>
                    <a:pt x="26670" y="138430"/>
                  </a:lnTo>
                  <a:lnTo>
                    <a:pt x="26670" y="135890"/>
                  </a:lnTo>
                  <a:close/>
                </a:path>
                <a:path w="26670" h="627379">
                  <a:moveTo>
                    <a:pt x="26670" y="138430"/>
                  </a:moveTo>
                  <a:lnTo>
                    <a:pt x="15240" y="138430"/>
                  </a:lnTo>
                  <a:lnTo>
                    <a:pt x="15240" y="142240"/>
                  </a:lnTo>
                  <a:lnTo>
                    <a:pt x="26670" y="142240"/>
                  </a:lnTo>
                  <a:lnTo>
                    <a:pt x="26670" y="138430"/>
                  </a:lnTo>
                  <a:close/>
                </a:path>
                <a:path w="26670" h="627379">
                  <a:moveTo>
                    <a:pt x="26670" y="142240"/>
                  </a:moveTo>
                  <a:lnTo>
                    <a:pt x="15240" y="142240"/>
                  </a:lnTo>
                  <a:lnTo>
                    <a:pt x="15240" y="144780"/>
                  </a:lnTo>
                  <a:lnTo>
                    <a:pt x="26670" y="144780"/>
                  </a:lnTo>
                  <a:lnTo>
                    <a:pt x="26670" y="142240"/>
                  </a:lnTo>
                  <a:close/>
                </a:path>
                <a:path w="26670" h="627379">
                  <a:moveTo>
                    <a:pt x="26670" y="144780"/>
                  </a:moveTo>
                  <a:lnTo>
                    <a:pt x="16510" y="144780"/>
                  </a:lnTo>
                  <a:lnTo>
                    <a:pt x="16510" y="148590"/>
                  </a:lnTo>
                  <a:lnTo>
                    <a:pt x="26670" y="148590"/>
                  </a:lnTo>
                  <a:lnTo>
                    <a:pt x="26670" y="144780"/>
                  </a:lnTo>
                  <a:close/>
                </a:path>
                <a:path w="26670" h="627379">
                  <a:moveTo>
                    <a:pt x="26670" y="148590"/>
                  </a:moveTo>
                  <a:lnTo>
                    <a:pt x="16510" y="148590"/>
                  </a:lnTo>
                  <a:lnTo>
                    <a:pt x="16510" y="149860"/>
                  </a:lnTo>
                  <a:lnTo>
                    <a:pt x="17779" y="149860"/>
                  </a:lnTo>
                  <a:lnTo>
                    <a:pt x="17779" y="151130"/>
                  </a:lnTo>
                  <a:lnTo>
                    <a:pt x="26670" y="151130"/>
                  </a:lnTo>
                  <a:lnTo>
                    <a:pt x="26670" y="148590"/>
                  </a:lnTo>
                  <a:close/>
                </a:path>
                <a:path w="26670" h="627379">
                  <a:moveTo>
                    <a:pt x="26670" y="151130"/>
                  </a:moveTo>
                  <a:lnTo>
                    <a:pt x="17779" y="151130"/>
                  </a:lnTo>
                  <a:lnTo>
                    <a:pt x="17779" y="154940"/>
                  </a:lnTo>
                  <a:lnTo>
                    <a:pt x="26670" y="154940"/>
                  </a:lnTo>
                  <a:lnTo>
                    <a:pt x="26670" y="151130"/>
                  </a:lnTo>
                  <a:close/>
                </a:path>
                <a:path w="26670" h="627379">
                  <a:moveTo>
                    <a:pt x="26670" y="154940"/>
                  </a:moveTo>
                  <a:lnTo>
                    <a:pt x="19050" y="154940"/>
                  </a:lnTo>
                  <a:lnTo>
                    <a:pt x="19050" y="157480"/>
                  </a:lnTo>
                  <a:lnTo>
                    <a:pt x="26670" y="157480"/>
                  </a:lnTo>
                  <a:lnTo>
                    <a:pt x="26670" y="154940"/>
                  </a:lnTo>
                  <a:close/>
                </a:path>
                <a:path w="26670" h="627379">
                  <a:moveTo>
                    <a:pt x="26670" y="157480"/>
                  </a:moveTo>
                  <a:lnTo>
                    <a:pt x="19050" y="157480"/>
                  </a:lnTo>
                  <a:lnTo>
                    <a:pt x="19050" y="160020"/>
                  </a:lnTo>
                  <a:lnTo>
                    <a:pt x="20320" y="160020"/>
                  </a:lnTo>
                  <a:lnTo>
                    <a:pt x="20320" y="161290"/>
                  </a:lnTo>
                  <a:lnTo>
                    <a:pt x="26670" y="161290"/>
                  </a:lnTo>
                  <a:lnTo>
                    <a:pt x="26670" y="157480"/>
                  </a:lnTo>
                  <a:close/>
                </a:path>
                <a:path w="26670" h="627379">
                  <a:moveTo>
                    <a:pt x="26670" y="161290"/>
                  </a:moveTo>
                  <a:lnTo>
                    <a:pt x="20320" y="161290"/>
                  </a:lnTo>
                  <a:lnTo>
                    <a:pt x="20320" y="163830"/>
                  </a:lnTo>
                  <a:lnTo>
                    <a:pt x="26670" y="163830"/>
                  </a:lnTo>
                  <a:lnTo>
                    <a:pt x="26670" y="161290"/>
                  </a:lnTo>
                  <a:close/>
                </a:path>
                <a:path w="26670" h="627379">
                  <a:moveTo>
                    <a:pt x="26670" y="163830"/>
                  </a:moveTo>
                  <a:lnTo>
                    <a:pt x="21590" y="163830"/>
                  </a:lnTo>
                  <a:lnTo>
                    <a:pt x="21590" y="167640"/>
                  </a:lnTo>
                  <a:lnTo>
                    <a:pt x="26670" y="167640"/>
                  </a:lnTo>
                  <a:lnTo>
                    <a:pt x="26670" y="163830"/>
                  </a:lnTo>
                  <a:close/>
                </a:path>
                <a:path w="26670" h="627379">
                  <a:moveTo>
                    <a:pt x="26670" y="167640"/>
                  </a:moveTo>
                  <a:lnTo>
                    <a:pt x="22860" y="167640"/>
                  </a:lnTo>
                  <a:lnTo>
                    <a:pt x="22860" y="170180"/>
                  </a:lnTo>
                  <a:lnTo>
                    <a:pt x="26670" y="170180"/>
                  </a:lnTo>
                  <a:lnTo>
                    <a:pt x="26670" y="167640"/>
                  </a:lnTo>
                  <a:close/>
                </a:path>
                <a:path w="26670" h="627379">
                  <a:moveTo>
                    <a:pt x="26670" y="170180"/>
                  </a:moveTo>
                  <a:lnTo>
                    <a:pt x="22860" y="170180"/>
                  </a:lnTo>
                  <a:lnTo>
                    <a:pt x="22860" y="172720"/>
                  </a:lnTo>
                  <a:lnTo>
                    <a:pt x="24129" y="172720"/>
                  </a:lnTo>
                  <a:lnTo>
                    <a:pt x="24129" y="173990"/>
                  </a:lnTo>
                  <a:lnTo>
                    <a:pt x="26670" y="173990"/>
                  </a:lnTo>
                  <a:lnTo>
                    <a:pt x="26670" y="170180"/>
                  </a:lnTo>
                  <a:close/>
                </a:path>
                <a:path w="26670" h="627379">
                  <a:moveTo>
                    <a:pt x="26670" y="173990"/>
                  </a:moveTo>
                  <a:lnTo>
                    <a:pt x="24129" y="173990"/>
                  </a:lnTo>
                  <a:lnTo>
                    <a:pt x="24129" y="176530"/>
                  </a:lnTo>
                  <a:lnTo>
                    <a:pt x="26670" y="176530"/>
                  </a:lnTo>
                  <a:lnTo>
                    <a:pt x="26670" y="173990"/>
                  </a:lnTo>
                  <a:close/>
                </a:path>
                <a:path w="26670" h="627379">
                  <a:moveTo>
                    <a:pt x="26670" y="176530"/>
                  </a:moveTo>
                  <a:lnTo>
                    <a:pt x="25400" y="176530"/>
                  </a:lnTo>
                  <a:lnTo>
                    <a:pt x="25400" y="180340"/>
                  </a:lnTo>
                  <a:lnTo>
                    <a:pt x="26670" y="180340"/>
                  </a:lnTo>
                  <a:lnTo>
                    <a:pt x="26670" y="176530"/>
                  </a:lnTo>
                  <a:close/>
                </a:path>
                <a:path w="26670" h="627379">
                  <a:moveTo>
                    <a:pt x="26670" y="480060"/>
                  </a:moveTo>
                  <a:lnTo>
                    <a:pt x="0" y="480060"/>
                  </a:lnTo>
                  <a:lnTo>
                    <a:pt x="0" y="486410"/>
                  </a:lnTo>
                  <a:lnTo>
                    <a:pt x="26670" y="486410"/>
                  </a:lnTo>
                  <a:lnTo>
                    <a:pt x="26670" y="480060"/>
                  </a:lnTo>
                  <a:close/>
                </a:path>
                <a:path w="26670" h="627379">
                  <a:moveTo>
                    <a:pt x="26670" y="474980"/>
                  </a:moveTo>
                  <a:lnTo>
                    <a:pt x="0" y="474980"/>
                  </a:lnTo>
                  <a:lnTo>
                    <a:pt x="0" y="478790"/>
                  </a:lnTo>
                  <a:lnTo>
                    <a:pt x="26670" y="478790"/>
                  </a:lnTo>
                  <a:lnTo>
                    <a:pt x="26670" y="474980"/>
                  </a:lnTo>
                  <a:close/>
                </a:path>
                <a:path w="26670" h="627379">
                  <a:moveTo>
                    <a:pt x="26670" y="468630"/>
                  </a:moveTo>
                  <a:lnTo>
                    <a:pt x="0" y="468630"/>
                  </a:lnTo>
                  <a:lnTo>
                    <a:pt x="0" y="473710"/>
                  </a:lnTo>
                  <a:lnTo>
                    <a:pt x="26670" y="473710"/>
                  </a:lnTo>
                  <a:lnTo>
                    <a:pt x="26670" y="468630"/>
                  </a:lnTo>
                  <a:close/>
                </a:path>
                <a:path w="26670" h="627379">
                  <a:moveTo>
                    <a:pt x="26670" y="462280"/>
                  </a:moveTo>
                  <a:lnTo>
                    <a:pt x="0" y="462280"/>
                  </a:lnTo>
                  <a:lnTo>
                    <a:pt x="0" y="467360"/>
                  </a:lnTo>
                  <a:lnTo>
                    <a:pt x="26670" y="467360"/>
                  </a:lnTo>
                  <a:lnTo>
                    <a:pt x="26670" y="462280"/>
                  </a:lnTo>
                  <a:close/>
                </a:path>
                <a:path w="26670" h="627379">
                  <a:moveTo>
                    <a:pt x="26670" y="454660"/>
                  </a:moveTo>
                  <a:lnTo>
                    <a:pt x="0" y="454660"/>
                  </a:lnTo>
                  <a:lnTo>
                    <a:pt x="0" y="461010"/>
                  </a:lnTo>
                  <a:lnTo>
                    <a:pt x="26670" y="461010"/>
                  </a:lnTo>
                  <a:lnTo>
                    <a:pt x="26670" y="454660"/>
                  </a:lnTo>
                  <a:close/>
                </a:path>
                <a:path w="26670" h="627379">
                  <a:moveTo>
                    <a:pt x="26670" y="621030"/>
                  </a:moveTo>
                  <a:lnTo>
                    <a:pt x="22860" y="621030"/>
                  </a:lnTo>
                  <a:lnTo>
                    <a:pt x="22860" y="623570"/>
                  </a:lnTo>
                  <a:lnTo>
                    <a:pt x="24129" y="623570"/>
                  </a:lnTo>
                  <a:lnTo>
                    <a:pt x="24129" y="627380"/>
                  </a:lnTo>
                  <a:lnTo>
                    <a:pt x="25400" y="627380"/>
                  </a:lnTo>
                  <a:lnTo>
                    <a:pt x="25400" y="626110"/>
                  </a:lnTo>
                  <a:lnTo>
                    <a:pt x="26670" y="626110"/>
                  </a:lnTo>
                  <a:lnTo>
                    <a:pt x="26670" y="621030"/>
                  </a:lnTo>
                  <a:close/>
                </a:path>
                <a:path w="26670" h="627379">
                  <a:moveTo>
                    <a:pt x="26670" y="614680"/>
                  </a:moveTo>
                  <a:lnTo>
                    <a:pt x="19050" y="614680"/>
                  </a:lnTo>
                  <a:lnTo>
                    <a:pt x="19050" y="615950"/>
                  </a:lnTo>
                  <a:lnTo>
                    <a:pt x="20320" y="615950"/>
                  </a:lnTo>
                  <a:lnTo>
                    <a:pt x="20320" y="619760"/>
                  </a:lnTo>
                  <a:lnTo>
                    <a:pt x="26670" y="619760"/>
                  </a:lnTo>
                  <a:lnTo>
                    <a:pt x="26670" y="614680"/>
                  </a:lnTo>
                  <a:close/>
                </a:path>
                <a:path w="26670" h="627379">
                  <a:moveTo>
                    <a:pt x="26670" y="608330"/>
                  </a:moveTo>
                  <a:lnTo>
                    <a:pt x="16510" y="608330"/>
                  </a:lnTo>
                  <a:lnTo>
                    <a:pt x="16510" y="610870"/>
                  </a:lnTo>
                  <a:lnTo>
                    <a:pt x="17779" y="610870"/>
                  </a:lnTo>
                  <a:lnTo>
                    <a:pt x="17779" y="614680"/>
                  </a:lnTo>
                  <a:lnTo>
                    <a:pt x="19050" y="614680"/>
                  </a:lnTo>
                  <a:lnTo>
                    <a:pt x="19050" y="613410"/>
                  </a:lnTo>
                  <a:lnTo>
                    <a:pt x="26670" y="613410"/>
                  </a:lnTo>
                  <a:lnTo>
                    <a:pt x="26670" y="608330"/>
                  </a:lnTo>
                  <a:close/>
                </a:path>
                <a:path w="26670" h="627379">
                  <a:moveTo>
                    <a:pt x="26670" y="601980"/>
                  </a:moveTo>
                  <a:lnTo>
                    <a:pt x="12700" y="601980"/>
                  </a:lnTo>
                  <a:lnTo>
                    <a:pt x="12700" y="603250"/>
                  </a:lnTo>
                  <a:lnTo>
                    <a:pt x="13970" y="603250"/>
                  </a:lnTo>
                  <a:lnTo>
                    <a:pt x="13970" y="607060"/>
                  </a:lnTo>
                  <a:lnTo>
                    <a:pt x="26670" y="607060"/>
                  </a:lnTo>
                  <a:lnTo>
                    <a:pt x="26670" y="601980"/>
                  </a:lnTo>
                  <a:close/>
                </a:path>
                <a:path w="26670" h="627379">
                  <a:moveTo>
                    <a:pt x="26670" y="595630"/>
                  </a:moveTo>
                  <a:lnTo>
                    <a:pt x="10160" y="595630"/>
                  </a:lnTo>
                  <a:lnTo>
                    <a:pt x="10160" y="598170"/>
                  </a:lnTo>
                  <a:lnTo>
                    <a:pt x="11429" y="598170"/>
                  </a:lnTo>
                  <a:lnTo>
                    <a:pt x="11429" y="601980"/>
                  </a:lnTo>
                  <a:lnTo>
                    <a:pt x="12700" y="601980"/>
                  </a:lnTo>
                  <a:lnTo>
                    <a:pt x="12700" y="600710"/>
                  </a:lnTo>
                  <a:lnTo>
                    <a:pt x="26670" y="600710"/>
                  </a:lnTo>
                  <a:lnTo>
                    <a:pt x="26670" y="595630"/>
                  </a:lnTo>
                  <a:close/>
                </a:path>
                <a:path w="26670" h="627379">
                  <a:moveTo>
                    <a:pt x="26670" y="589280"/>
                  </a:moveTo>
                  <a:lnTo>
                    <a:pt x="7620" y="589280"/>
                  </a:lnTo>
                  <a:lnTo>
                    <a:pt x="7620" y="594360"/>
                  </a:lnTo>
                  <a:lnTo>
                    <a:pt x="26670" y="594360"/>
                  </a:lnTo>
                  <a:lnTo>
                    <a:pt x="26670" y="589280"/>
                  </a:lnTo>
                  <a:close/>
                </a:path>
                <a:path w="26670" h="627379">
                  <a:moveTo>
                    <a:pt x="26670" y="582930"/>
                  </a:moveTo>
                  <a:lnTo>
                    <a:pt x="5079" y="582930"/>
                  </a:lnTo>
                  <a:lnTo>
                    <a:pt x="5079" y="588010"/>
                  </a:lnTo>
                  <a:lnTo>
                    <a:pt x="26670" y="588010"/>
                  </a:lnTo>
                  <a:lnTo>
                    <a:pt x="26670" y="582930"/>
                  </a:lnTo>
                  <a:close/>
                </a:path>
                <a:path w="26670" h="627379">
                  <a:moveTo>
                    <a:pt x="26670" y="576580"/>
                  </a:moveTo>
                  <a:lnTo>
                    <a:pt x="2540" y="576580"/>
                  </a:lnTo>
                  <a:lnTo>
                    <a:pt x="2540" y="581660"/>
                  </a:lnTo>
                  <a:lnTo>
                    <a:pt x="26670" y="581660"/>
                  </a:lnTo>
                  <a:lnTo>
                    <a:pt x="26670" y="576580"/>
                  </a:lnTo>
                  <a:close/>
                </a:path>
                <a:path w="26670" h="627379">
                  <a:moveTo>
                    <a:pt x="26670" y="570230"/>
                  </a:moveTo>
                  <a:lnTo>
                    <a:pt x="0" y="570230"/>
                  </a:lnTo>
                  <a:lnTo>
                    <a:pt x="0" y="575310"/>
                  </a:lnTo>
                  <a:lnTo>
                    <a:pt x="26670" y="575310"/>
                  </a:lnTo>
                  <a:lnTo>
                    <a:pt x="26670" y="570230"/>
                  </a:lnTo>
                  <a:close/>
                </a:path>
                <a:path w="26670" h="627379">
                  <a:moveTo>
                    <a:pt x="26670" y="563880"/>
                  </a:moveTo>
                  <a:lnTo>
                    <a:pt x="0" y="563880"/>
                  </a:lnTo>
                  <a:lnTo>
                    <a:pt x="0" y="568960"/>
                  </a:lnTo>
                  <a:lnTo>
                    <a:pt x="26670" y="568960"/>
                  </a:lnTo>
                  <a:lnTo>
                    <a:pt x="26670" y="563880"/>
                  </a:lnTo>
                  <a:close/>
                </a:path>
                <a:path w="26670" h="627379">
                  <a:moveTo>
                    <a:pt x="26670" y="557530"/>
                  </a:moveTo>
                  <a:lnTo>
                    <a:pt x="0" y="557530"/>
                  </a:lnTo>
                  <a:lnTo>
                    <a:pt x="0" y="562610"/>
                  </a:lnTo>
                  <a:lnTo>
                    <a:pt x="26670" y="562610"/>
                  </a:lnTo>
                  <a:lnTo>
                    <a:pt x="26670" y="557530"/>
                  </a:lnTo>
                  <a:close/>
                </a:path>
                <a:path w="26670" h="627379">
                  <a:moveTo>
                    <a:pt x="26670" y="551180"/>
                  </a:moveTo>
                  <a:lnTo>
                    <a:pt x="0" y="551180"/>
                  </a:lnTo>
                  <a:lnTo>
                    <a:pt x="0" y="556260"/>
                  </a:lnTo>
                  <a:lnTo>
                    <a:pt x="26670" y="556260"/>
                  </a:lnTo>
                  <a:lnTo>
                    <a:pt x="26670" y="551180"/>
                  </a:lnTo>
                  <a:close/>
                </a:path>
                <a:path w="26670" h="627379">
                  <a:moveTo>
                    <a:pt x="26670" y="544830"/>
                  </a:moveTo>
                  <a:lnTo>
                    <a:pt x="0" y="544830"/>
                  </a:lnTo>
                  <a:lnTo>
                    <a:pt x="0" y="549910"/>
                  </a:lnTo>
                  <a:lnTo>
                    <a:pt x="26670" y="549910"/>
                  </a:lnTo>
                  <a:lnTo>
                    <a:pt x="26670" y="544830"/>
                  </a:lnTo>
                  <a:close/>
                </a:path>
                <a:path w="26670" h="627379">
                  <a:moveTo>
                    <a:pt x="26670" y="537210"/>
                  </a:moveTo>
                  <a:lnTo>
                    <a:pt x="0" y="537210"/>
                  </a:lnTo>
                  <a:lnTo>
                    <a:pt x="0" y="543560"/>
                  </a:lnTo>
                  <a:lnTo>
                    <a:pt x="26670" y="543560"/>
                  </a:lnTo>
                  <a:lnTo>
                    <a:pt x="26670" y="537210"/>
                  </a:lnTo>
                  <a:close/>
                </a:path>
                <a:path w="26670" h="627379">
                  <a:moveTo>
                    <a:pt x="26670" y="532130"/>
                  </a:moveTo>
                  <a:lnTo>
                    <a:pt x="0" y="532130"/>
                  </a:lnTo>
                  <a:lnTo>
                    <a:pt x="0" y="535940"/>
                  </a:lnTo>
                  <a:lnTo>
                    <a:pt x="26670" y="535940"/>
                  </a:lnTo>
                  <a:lnTo>
                    <a:pt x="26670" y="532130"/>
                  </a:lnTo>
                  <a:close/>
                </a:path>
                <a:path w="26670" h="627379">
                  <a:moveTo>
                    <a:pt x="26670" y="524510"/>
                  </a:moveTo>
                  <a:lnTo>
                    <a:pt x="0" y="524510"/>
                  </a:lnTo>
                  <a:lnTo>
                    <a:pt x="0" y="530860"/>
                  </a:lnTo>
                  <a:lnTo>
                    <a:pt x="26670" y="530860"/>
                  </a:lnTo>
                  <a:lnTo>
                    <a:pt x="26670" y="524510"/>
                  </a:lnTo>
                  <a:close/>
                </a:path>
                <a:path w="26670" h="627379">
                  <a:moveTo>
                    <a:pt x="26670" y="519430"/>
                  </a:moveTo>
                  <a:lnTo>
                    <a:pt x="0" y="519430"/>
                  </a:lnTo>
                  <a:lnTo>
                    <a:pt x="0" y="523240"/>
                  </a:lnTo>
                  <a:lnTo>
                    <a:pt x="26670" y="523240"/>
                  </a:lnTo>
                  <a:lnTo>
                    <a:pt x="26670" y="519430"/>
                  </a:lnTo>
                  <a:close/>
                </a:path>
                <a:path w="26670" h="627379">
                  <a:moveTo>
                    <a:pt x="26670" y="500380"/>
                  </a:moveTo>
                  <a:lnTo>
                    <a:pt x="0" y="500380"/>
                  </a:lnTo>
                  <a:lnTo>
                    <a:pt x="0" y="518160"/>
                  </a:lnTo>
                  <a:lnTo>
                    <a:pt x="26670" y="518160"/>
                  </a:lnTo>
                  <a:lnTo>
                    <a:pt x="26670" y="500380"/>
                  </a:lnTo>
                  <a:close/>
                </a:path>
                <a:path w="26670" h="627379">
                  <a:moveTo>
                    <a:pt x="26670" y="494030"/>
                  </a:moveTo>
                  <a:lnTo>
                    <a:pt x="0" y="494030"/>
                  </a:lnTo>
                  <a:lnTo>
                    <a:pt x="0" y="499110"/>
                  </a:lnTo>
                  <a:lnTo>
                    <a:pt x="26670" y="499110"/>
                  </a:lnTo>
                  <a:lnTo>
                    <a:pt x="26670" y="494030"/>
                  </a:lnTo>
                  <a:close/>
                </a:path>
                <a:path w="26670" h="627379">
                  <a:moveTo>
                    <a:pt x="26670" y="488950"/>
                  </a:moveTo>
                  <a:lnTo>
                    <a:pt x="0" y="488950"/>
                  </a:lnTo>
                  <a:lnTo>
                    <a:pt x="0" y="492760"/>
                  </a:lnTo>
                  <a:lnTo>
                    <a:pt x="26670" y="492760"/>
                  </a:lnTo>
                  <a:lnTo>
                    <a:pt x="26670" y="488950"/>
                  </a:lnTo>
                  <a:close/>
                </a:path>
              </a:pathLst>
            </a:custGeom>
            <a:solidFill>
              <a:srgbClr val="161616"/>
            </a:solidFill>
          </p:spPr>
          <p:txBody>
            <a:bodyPr bIns="0" lIns="0" rIns="0" rtlCol="0" tIns="0" wrap="square"/>
            <a:p/>
          </p:txBody>
        </p:sp>
        <p:sp>
          <p:nvSpPr>
            <p:cNvPr id="1049023" name="object 302"/>
            <p:cNvSpPr/>
            <p:nvPr/>
          </p:nvSpPr>
          <p:spPr>
            <a:xfrm>
              <a:off x="469899" y="6187439"/>
              <a:ext cx="24130" cy="114300"/>
            </a:xfrm>
            <a:custGeom>
              <a:avLst/>
              <a:ahLst/>
              <a:rect l="l" t="t" r="r" b="b"/>
              <a:pathLst>
                <a:path w="24129" h="114300">
                  <a:moveTo>
                    <a:pt x="24129" y="25400"/>
                  </a:moveTo>
                  <a:lnTo>
                    <a:pt x="2540" y="25400"/>
                  </a:lnTo>
                  <a:lnTo>
                    <a:pt x="2540" y="33020"/>
                  </a:lnTo>
                  <a:lnTo>
                    <a:pt x="3809" y="33020"/>
                  </a:lnTo>
                  <a:lnTo>
                    <a:pt x="3809" y="31750"/>
                  </a:lnTo>
                  <a:lnTo>
                    <a:pt x="24129" y="31750"/>
                  </a:lnTo>
                  <a:lnTo>
                    <a:pt x="24129" y="25400"/>
                  </a:lnTo>
                  <a:close/>
                </a:path>
                <a:path w="24129" h="114300">
                  <a:moveTo>
                    <a:pt x="24129" y="20320"/>
                  </a:moveTo>
                  <a:lnTo>
                    <a:pt x="2540" y="20320"/>
                  </a:lnTo>
                  <a:lnTo>
                    <a:pt x="2540" y="24130"/>
                  </a:lnTo>
                  <a:lnTo>
                    <a:pt x="24129" y="24130"/>
                  </a:lnTo>
                  <a:lnTo>
                    <a:pt x="24129" y="20320"/>
                  </a:lnTo>
                  <a:close/>
                </a:path>
                <a:path w="24129" h="114300">
                  <a:moveTo>
                    <a:pt x="24129" y="13970"/>
                  </a:moveTo>
                  <a:lnTo>
                    <a:pt x="1270" y="13970"/>
                  </a:lnTo>
                  <a:lnTo>
                    <a:pt x="1270" y="20320"/>
                  </a:lnTo>
                  <a:lnTo>
                    <a:pt x="2540" y="20320"/>
                  </a:lnTo>
                  <a:lnTo>
                    <a:pt x="2540" y="19050"/>
                  </a:lnTo>
                  <a:lnTo>
                    <a:pt x="24129" y="19050"/>
                  </a:lnTo>
                  <a:lnTo>
                    <a:pt x="24129" y="13970"/>
                  </a:lnTo>
                  <a:close/>
                </a:path>
                <a:path w="24129" h="114300">
                  <a:moveTo>
                    <a:pt x="24129" y="7620"/>
                  </a:moveTo>
                  <a:lnTo>
                    <a:pt x="1270" y="7620"/>
                  </a:lnTo>
                  <a:lnTo>
                    <a:pt x="1270" y="12700"/>
                  </a:lnTo>
                  <a:lnTo>
                    <a:pt x="24129" y="12700"/>
                  </a:lnTo>
                  <a:lnTo>
                    <a:pt x="24129" y="7620"/>
                  </a:lnTo>
                  <a:close/>
                </a:path>
                <a:path w="24129" h="114300">
                  <a:moveTo>
                    <a:pt x="24129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1270" y="7620"/>
                  </a:lnTo>
                  <a:lnTo>
                    <a:pt x="1270" y="6350"/>
                  </a:lnTo>
                  <a:lnTo>
                    <a:pt x="24129" y="6350"/>
                  </a:lnTo>
                  <a:lnTo>
                    <a:pt x="24129" y="0"/>
                  </a:lnTo>
                  <a:close/>
                </a:path>
                <a:path w="24129" h="114300">
                  <a:moveTo>
                    <a:pt x="24129" y="109220"/>
                  </a:moveTo>
                  <a:lnTo>
                    <a:pt x="21590" y="109220"/>
                  </a:lnTo>
                  <a:lnTo>
                    <a:pt x="21590" y="114300"/>
                  </a:lnTo>
                  <a:lnTo>
                    <a:pt x="24129" y="114300"/>
                  </a:lnTo>
                  <a:lnTo>
                    <a:pt x="24129" y="109220"/>
                  </a:lnTo>
                  <a:close/>
                </a:path>
                <a:path w="24129" h="114300">
                  <a:moveTo>
                    <a:pt x="24129" y="102870"/>
                  </a:moveTo>
                  <a:lnTo>
                    <a:pt x="19050" y="102870"/>
                  </a:lnTo>
                  <a:lnTo>
                    <a:pt x="19050" y="107950"/>
                  </a:lnTo>
                  <a:lnTo>
                    <a:pt x="24129" y="107950"/>
                  </a:lnTo>
                  <a:lnTo>
                    <a:pt x="24129" y="102870"/>
                  </a:lnTo>
                  <a:close/>
                </a:path>
                <a:path w="24129" h="114300">
                  <a:moveTo>
                    <a:pt x="24129" y="96520"/>
                  </a:moveTo>
                  <a:lnTo>
                    <a:pt x="16509" y="96520"/>
                  </a:lnTo>
                  <a:lnTo>
                    <a:pt x="16509" y="97790"/>
                  </a:lnTo>
                  <a:lnTo>
                    <a:pt x="17779" y="97790"/>
                  </a:lnTo>
                  <a:lnTo>
                    <a:pt x="17779" y="101600"/>
                  </a:lnTo>
                  <a:lnTo>
                    <a:pt x="24129" y="101600"/>
                  </a:lnTo>
                  <a:lnTo>
                    <a:pt x="24129" y="96520"/>
                  </a:lnTo>
                  <a:close/>
                </a:path>
                <a:path w="24129" h="114300">
                  <a:moveTo>
                    <a:pt x="24129" y="90170"/>
                  </a:moveTo>
                  <a:lnTo>
                    <a:pt x="15240" y="90170"/>
                  </a:lnTo>
                  <a:lnTo>
                    <a:pt x="15240" y="92710"/>
                  </a:lnTo>
                  <a:lnTo>
                    <a:pt x="16509" y="92710"/>
                  </a:lnTo>
                  <a:lnTo>
                    <a:pt x="16509" y="95250"/>
                  </a:lnTo>
                  <a:lnTo>
                    <a:pt x="24129" y="95250"/>
                  </a:lnTo>
                  <a:lnTo>
                    <a:pt x="24129" y="90170"/>
                  </a:lnTo>
                  <a:close/>
                </a:path>
                <a:path w="24129" h="114300">
                  <a:moveTo>
                    <a:pt x="24129" y="82550"/>
                  </a:moveTo>
                  <a:lnTo>
                    <a:pt x="12700" y="82550"/>
                  </a:lnTo>
                  <a:lnTo>
                    <a:pt x="12700" y="83820"/>
                  </a:lnTo>
                  <a:lnTo>
                    <a:pt x="13970" y="83820"/>
                  </a:lnTo>
                  <a:lnTo>
                    <a:pt x="13970" y="90170"/>
                  </a:lnTo>
                  <a:lnTo>
                    <a:pt x="15240" y="90170"/>
                  </a:lnTo>
                  <a:lnTo>
                    <a:pt x="15240" y="88900"/>
                  </a:lnTo>
                  <a:lnTo>
                    <a:pt x="24129" y="88900"/>
                  </a:lnTo>
                  <a:lnTo>
                    <a:pt x="24129" y="82550"/>
                  </a:lnTo>
                  <a:close/>
                </a:path>
                <a:path w="24129" h="114300">
                  <a:moveTo>
                    <a:pt x="24129" y="77470"/>
                  </a:moveTo>
                  <a:lnTo>
                    <a:pt x="11429" y="77470"/>
                  </a:lnTo>
                  <a:lnTo>
                    <a:pt x="11429" y="78740"/>
                  </a:lnTo>
                  <a:lnTo>
                    <a:pt x="12700" y="78740"/>
                  </a:lnTo>
                  <a:lnTo>
                    <a:pt x="12700" y="81280"/>
                  </a:lnTo>
                  <a:lnTo>
                    <a:pt x="24129" y="81280"/>
                  </a:lnTo>
                  <a:lnTo>
                    <a:pt x="24129" y="77470"/>
                  </a:lnTo>
                  <a:close/>
                </a:path>
                <a:path w="24129" h="114300">
                  <a:moveTo>
                    <a:pt x="24129" y="69850"/>
                  </a:moveTo>
                  <a:lnTo>
                    <a:pt x="10159" y="69850"/>
                  </a:lnTo>
                  <a:lnTo>
                    <a:pt x="10159" y="73660"/>
                  </a:lnTo>
                  <a:lnTo>
                    <a:pt x="11429" y="73660"/>
                  </a:lnTo>
                  <a:lnTo>
                    <a:pt x="11429" y="76200"/>
                  </a:lnTo>
                  <a:lnTo>
                    <a:pt x="24129" y="76200"/>
                  </a:lnTo>
                  <a:lnTo>
                    <a:pt x="24129" y="69850"/>
                  </a:lnTo>
                  <a:close/>
                </a:path>
                <a:path w="24129" h="114300">
                  <a:moveTo>
                    <a:pt x="24129" y="64770"/>
                  </a:moveTo>
                  <a:lnTo>
                    <a:pt x="8890" y="64770"/>
                  </a:lnTo>
                  <a:lnTo>
                    <a:pt x="8890" y="69850"/>
                  </a:lnTo>
                  <a:lnTo>
                    <a:pt x="10159" y="69850"/>
                  </a:lnTo>
                  <a:lnTo>
                    <a:pt x="10159" y="68580"/>
                  </a:lnTo>
                  <a:lnTo>
                    <a:pt x="24129" y="68580"/>
                  </a:lnTo>
                  <a:lnTo>
                    <a:pt x="24129" y="64770"/>
                  </a:lnTo>
                  <a:close/>
                </a:path>
                <a:path w="24129" h="114300">
                  <a:moveTo>
                    <a:pt x="24129" y="45720"/>
                  </a:moveTo>
                  <a:lnTo>
                    <a:pt x="5079" y="45720"/>
                  </a:lnTo>
                  <a:lnTo>
                    <a:pt x="5079" y="48260"/>
                  </a:lnTo>
                  <a:lnTo>
                    <a:pt x="6350" y="48260"/>
                  </a:lnTo>
                  <a:lnTo>
                    <a:pt x="6350" y="54610"/>
                  </a:lnTo>
                  <a:lnTo>
                    <a:pt x="7620" y="54610"/>
                  </a:lnTo>
                  <a:lnTo>
                    <a:pt x="7620" y="60960"/>
                  </a:lnTo>
                  <a:lnTo>
                    <a:pt x="8890" y="60960"/>
                  </a:lnTo>
                  <a:lnTo>
                    <a:pt x="8890" y="63500"/>
                  </a:lnTo>
                  <a:lnTo>
                    <a:pt x="24129" y="63500"/>
                  </a:lnTo>
                  <a:lnTo>
                    <a:pt x="24129" y="45720"/>
                  </a:lnTo>
                  <a:close/>
                </a:path>
                <a:path w="24129" h="114300">
                  <a:moveTo>
                    <a:pt x="24129" y="39370"/>
                  </a:moveTo>
                  <a:lnTo>
                    <a:pt x="3809" y="39370"/>
                  </a:lnTo>
                  <a:lnTo>
                    <a:pt x="3809" y="40640"/>
                  </a:lnTo>
                  <a:lnTo>
                    <a:pt x="5079" y="40640"/>
                  </a:lnTo>
                  <a:lnTo>
                    <a:pt x="5079" y="44450"/>
                  </a:lnTo>
                  <a:lnTo>
                    <a:pt x="24129" y="44450"/>
                  </a:lnTo>
                  <a:lnTo>
                    <a:pt x="24129" y="39370"/>
                  </a:lnTo>
                  <a:close/>
                </a:path>
                <a:path w="24129" h="114300">
                  <a:moveTo>
                    <a:pt x="24129" y="34290"/>
                  </a:moveTo>
                  <a:lnTo>
                    <a:pt x="3809" y="34290"/>
                  </a:lnTo>
                  <a:lnTo>
                    <a:pt x="3809" y="38100"/>
                  </a:lnTo>
                  <a:lnTo>
                    <a:pt x="24129" y="38100"/>
                  </a:lnTo>
                  <a:lnTo>
                    <a:pt x="24129" y="34290"/>
                  </a:lnTo>
                  <a:close/>
                </a:path>
              </a:pathLst>
            </a:custGeom>
            <a:solidFill>
              <a:srgbClr val="151515"/>
            </a:solidFill>
          </p:spPr>
          <p:txBody>
            <a:bodyPr bIns="0" lIns="0" rIns="0" rtlCol="0" tIns="0" wrap="square"/>
            <a:p/>
          </p:txBody>
        </p:sp>
        <p:sp>
          <p:nvSpPr>
            <p:cNvPr id="1049024" name="object 303"/>
            <p:cNvSpPr/>
            <p:nvPr/>
          </p:nvSpPr>
          <p:spPr>
            <a:xfrm>
              <a:off x="469899" y="5539739"/>
              <a:ext cx="838200" cy="989330"/>
            </a:xfrm>
            <a:custGeom>
              <a:avLst/>
              <a:ahLst/>
              <a:rect l="l" t="t" r="r" b="b"/>
              <a:pathLst>
                <a:path w="838200" h="989329">
                  <a:moveTo>
                    <a:pt x="0" y="647700"/>
                  </a:moveTo>
                  <a:lnTo>
                    <a:pt x="271780" y="647700"/>
                  </a:lnTo>
                  <a:lnTo>
                    <a:pt x="274320" y="664210"/>
                  </a:lnTo>
                  <a:lnTo>
                    <a:pt x="276859" y="678180"/>
                  </a:lnTo>
                  <a:lnTo>
                    <a:pt x="289559" y="716280"/>
                  </a:lnTo>
                  <a:lnTo>
                    <a:pt x="313690" y="753110"/>
                  </a:lnTo>
                  <a:lnTo>
                    <a:pt x="318770" y="759460"/>
                  </a:lnTo>
                  <a:lnTo>
                    <a:pt x="325120" y="764540"/>
                  </a:lnTo>
                  <a:lnTo>
                    <a:pt x="331470" y="770890"/>
                  </a:lnTo>
                  <a:lnTo>
                    <a:pt x="339090" y="775970"/>
                  </a:lnTo>
                  <a:lnTo>
                    <a:pt x="345440" y="779780"/>
                  </a:lnTo>
                  <a:lnTo>
                    <a:pt x="353059" y="783590"/>
                  </a:lnTo>
                  <a:lnTo>
                    <a:pt x="360680" y="787400"/>
                  </a:lnTo>
                  <a:lnTo>
                    <a:pt x="414019" y="800100"/>
                  </a:lnTo>
                  <a:lnTo>
                    <a:pt x="433069" y="801370"/>
                  </a:lnTo>
                  <a:lnTo>
                    <a:pt x="448309" y="801370"/>
                  </a:lnTo>
                  <a:lnTo>
                    <a:pt x="487680" y="793750"/>
                  </a:lnTo>
                  <a:lnTo>
                    <a:pt x="509269" y="784860"/>
                  </a:lnTo>
                  <a:lnTo>
                    <a:pt x="514350" y="782320"/>
                  </a:lnTo>
                  <a:lnTo>
                    <a:pt x="519430" y="778510"/>
                  </a:lnTo>
                  <a:lnTo>
                    <a:pt x="523240" y="774700"/>
                  </a:lnTo>
                  <a:lnTo>
                    <a:pt x="528319" y="772160"/>
                  </a:lnTo>
                  <a:lnTo>
                    <a:pt x="535940" y="764540"/>
                  </a:lnTo>
                  <a:lnTo>
                    <a:pt x="542290" y="756920"/>
                  </a:lnTo>
                  <a:lnTo>
                    <a:pt x="547369" y="748030"/>
                  </a:lnTo>
                  <a:lnTo>
                    <a:pt x="549910" y="744220"/>
                  </a:lnTo>
                  <a:lnTo>
                    <a:pt x="552450" y="739140"/>
                  </a:lnTo>
                  <a:lnTo>
                    <a:pt x="554990" y="735330"/>
                  </a:lnTo>
                  <a:lnTo>
                    <a:pt x="556260" y="730250"/>
                  </a:lnTo>
                  <a:lnTo>
                    <a:pt x="557530" y="726440"/>
                  </a:lnTo>
                  <a:lnTo>
                    <a:pt x="558800" y="721360"/>
                  </a:lnTo>
                  <a:lnTo>
                    <a:pt x="560069" y="717550"/>
                  </a:lnTo>
                  <a:lnTo>
                    <a:pt x="561340" y="712470"/>
                  </a:lnTo>
                  <a:lnTo>
                    <a:pt x="561340" y="707390"/>
                  </a:lnTo>
                  <a:lnTo>
                    <a:pt x="561340" y="703580"/>
                  </a:lnTo>
                  <a:lnTo>
                    <a:pt x="561340" y="698500"/>
                  </a:lnTo>
                  <a:lnTo>
                    <a:pt x="561340" y="693420"/>
                  </a:lnTo>
                  <a:lnTo>
                    <a:pt x="560069" y="689610"/>
                  </a:lnTo>
                  <a:lnTo>
                    <a:pt x="558800" y="684530"/>
                  </a:lnTo>
                  <a:lnTo>
                    <a:pt x="558800" y="680720"/>
                  </a:lnTo>
                  <a:lnTo>
                    <a:pt x="556260" y="675640"/>
                  </a:lnTo>
                  <a:lnTo>
                    <a:pt x="554990" y="671830"/>
                  </a:lnTo>
                  <a:lnTo>
                    <a:pt x="552450" y="666750"/>
                  </a:lnTo>
                  <a:lnTo>
                    <a:pt x="551180" y="662940"/>
                  </a:lnTo>
                  <a:lnTo>
                    <a:pt x="548640" y="659130"/>
                  </a:lnTo>
                  <a:lnTo>
                    <a:pt x="543560" y="651510"/>
                  </a:lnTo>
                  <a:lnTo>
                    <a:pt x="537210" y="643890"/>
                  </a:lnTo>
                  <a:lnTo>
                    <a:pt x="529590" y="636270"/>
                  </a:lnTo>
                  <a:lnTo>
                    <a:pt x="524510" y="632460"/>
                  </a:lnTo>
                  <a:lnTo>
                    <a:pt x="520700" y="628650"/>
                  </a:lnTo>
                  <a:lnTo>
                    <a:pt x="514350" y="624840"/>
                  </a:lnTo>
                  <a:lnTo>
                    <a:pt x="508000" y="622300"/>
                  </a:lnTo>
                  <a:lnTo>
                    <a:pt x="494030" y="614680"/>
                  </a:lnTo>
                  <a:lnTo>
                    <a:pt x="457200" y="600710"/>
                  </a:lnTo>
                  <a:lnTo>
                    <a:pt x="383540" y="580390"/>
                  </a:lnTo>
                  <a:lnTo>
                    <a:pt x="337820" y="568960"/>
                  </a:lnTo>
                  <a:lnTo>
                    <a:pt x="295909" y="557530"/>
                  </a:lnTo>
                  <a:lnTo>
                    <a:pt x="256540" y="543560"/>
                  </a:lnTo>
                  <a:lnTo>
                    <a:pt x="190500" y="514350"/>
                  </a:lnTo>
                  <a:lnTo>
                    <a:pt x="137159" y="482600"/>
                  </a:lnTo>
                  <a:lnTo>
                    <a:pt x="95250" y="445770"/>
                  </a:lnTo>
                  <a:lnTo>
                    <a:pt x="87629" y="435610"/>
                  </a:lnTo>
                  <a:lnTo>
                    <a:pt x="80009" y="425450"/>
                  </a:lnTo>
                  <a:lnTo>
                    <a:pt x="54609" y="382270"/>
                  </a:lnTo>
                  <a:lnTo>
                    <a:pt x="45720" y="358140"/>
                  </a:lnTo>
                  <a:lnTo>
                    <a:pt x="41909" y="345440"/>
                  </a:lnTo>
                  <a:lnTo>
                    <a:pt x="39370" y="334010"/>
                  </a:lnTo>
                  <a:lnTo>
                    <a:pt x="36829" y="320040"/>
                  </a:lnTo>
                  <a:lnTo>
                    <a:pt x="35559" y="307340"/>
                  </a:lnTo>
                  <a:lnTo>
                    <a:pt x="34290" y="279400"/>
                  </a:lnTo>
                  <a:lnTo>
                    <a:pt x="34290" y="261620"/>
                  </a:lnTo>
                  <a:lnTo>
                    <a:pt x="44450" y="208280"/>
                  </a:lnTo>
                  <a:lnTo>
                    <a:pt x="66040" y="157480"/>
                  </a:lnTo>
                  <a:lnTo>
                    <a:pt x="86359" y="124460"/>
                  </a:lnTo>
                  <a:lnTo>
                    <a:pt x="111759" y="95250"/>
                  </a:lnTo>
                  <a:lnTo>
                    <a:pt x="143509" y="69850"/>
                  </a:lnTo>
                  <a:lnTo>
                    <a:pt x="179070" y="46990"/>
                  </a:lnTo>
                  <a:lnTo>
                    <a:pt x="220979" y="29210"/>
                  </a:lnTo>
                  <a:lnTo>
                    <a:pt x="270509" y="15240"/>
                  </a:lnTo>
                  <a:lnTo>
                    <a:pt x="327659" y="5080"/>
                  </a:lnTo>
                  <a:lnTo>
                    <a:pt x="392430" y="1270"/>
                  </a:lnTo>
                  <a:lnTo>
                    <a:pt x="426719" y="0"/>
                  </a:lnTo>
                  <a:lnTo>
                    <a:pt x="469900" y="1270"/>
                  </a:lnTo>
                  <a:lnTo>
                    <a:pt x="510540" y="5080"/>
                  </a:lnTo>
                  <a:lnTo>
                    <a:pt x="548640" y="10160"/>
                  </a:lnTo>
                  <a:lnTo>
                    <a:pt x="615950" y="27940"/>
                  </a:lnTo>
                  <a:lnTo>
                    <a:pt x="660400" y="46990"/>
                  </a:lnTo>
                  <a:lnTo>
                    <a:pt x="673100" y="53340"/>
                  </a:lnTo>
                  <a:lnTo>
                    <a:pt x="708660" y="78740"/>
                  </a:lnTo>
                  <a:lnTo>
                    <a:pt x="739140" y="110490"/>
                  </a:lnTo>
                  <a:lnTo>
                    <a:pt x="748030" y="121920"/>
                  </a:lnTo>
                  <a:lnTo>
                    <a:pt x="772160" y="161290"/>
                  </a:lnTo>
                  <a:lnTo>
                    <a:pt x="795019" y="222250"/>
                  </a:lnTo>
                  <a:lnTo>
                    <a:pt x="807719" y="293370"/>
                  </a:lnTo>
                  <a:lnTo>
                    <a:pt x="538480" y="293370"/>
                  </a:lnTo>
                  <a:lnTo>
                    <a:pt x="535940" y="279400"/>
                  </a:lnTo>
                  <a:lnTo>
                    <a:pt x="532130" y="265430"/>
                  </a:lnTo>
                  <a:lnTo>
                    <a:pt x="527050" y="252730"/>
                  </a:lnTo>
                  <a:lnTo>
                    <a:pt x="521969" y="241300"/>
                  </a:lnTo>
                  <a:lnTo>
                    <a:pt x="515619" y="231140"/>
                  </a:lnTo>
                  <a:lnTo>
                    <a:pt x="513080" y="226060"/>
                  </a:lnTo>
                  <a:lnTo>
                    <a:pt x="509269" y="220980"/>
                  </a:lnTo>
                  <a:lnTo>
                    <a:pt x="505459" y="217170"/>
                  </a:lnTo>
                  <a:lnTo>
                    <a:pt x="501650" y="213360"/>
                  </a:lnTo>
                  <a:lnTo>
                    <a:pt x="497840" y="209550"/>
                  </a:lnTo>
                  <a:lnTo>
                    <a:pt x="494030" y="205740"/>
                  </a:lnTo>
                  <a:lnTo>
                    <a:pt x="488950" y="201930"/>
                  </a:lnTo>
                  <a:lnTo>
                    <a:pt x="483869" y="199390"/>
                  </a:lnTo>
                  <a:lnTo>
                    <a:pt x="480059" y="195580"/>
                  </a:lnTo>
                  <a:lnTo>
                    <a:pt x="474980" y="193040"/>
                  </a:lnTo>
                  <a:lnTo>
                    <a:pt x="464819" y="187960"/>
                  </a:lnTo>
                  <a:lnTo>
                    <a:pt x="453390" y="185420"/>
                  </a:lnTo>
                  <a:lnTo>
                    <a:pt x="440690" y="181610"/>
                  </a:lnTo>
                  <a:lnTo>
                    <a:pt x="427990" y="180340"/>
                  </a:lnTo>
                  <a:lnTo>
                    <a:pt x="414019" y="179070"/>
                  </a:lnTo>
                  <a:lnTo>
                    <a:pt x="398780" y="177800"/>
                  </a:lnTo>
                  <a:lnTo>
                    <a:pt x="386080" y="179070"/>
                  </a:lnTo>
                  <a:lnTo>
                    <a:pt x="375919" y="179070"/>
                  </a:lnTo>
                  <a:lnTo>
                    <a:pt x="337820" y="190500"/>
                  </a:lnTo>
                  <a:lnTo>
                    <a:pt x="334009" y="193040"/>
                  </a:lnTo>
                  <a:lnTo>
                    <a:pt x="330200" y="194310"/>
                  </a:lnTo>
                  <a:lnTo>
                    <a:pt x="327659" y="196850"/>
                  </a:lnTo>
                  <a:lnTo>
                    <a:pt x="323850" y="200660"/>
                  </a:lnTo>
                  <a:lnTo>
                    <a:pt x="317500" y="205740"/>
                  </a:lnTo>
                  <a:lnTo>
                    <a:pt x="312420" y="212090"/>
                  </a:lnTo>
                  <a:lnTo>
                    <a:pt x="311150" y="214630"/>
                  </a:lnTo>
                  <a:lnTo>
                    <a:pt x="308609" y="217170"/>
                  </a:lnTo>
                  <a:lnTo>
                    <a:pt x="306070" y="220980"/>
                  </a:lnTo>
                  <a:lnTo>
                    <a:pt x="304800" y="224790"/>
                  </a:lnTo>
                  <a:lnTo>
                    <a:pt x="303530" y="227330"/>
                  </a:lnTo>
                  <a:lnTo>
                    <a:pt x="302259" y="231140"/>
                  </a:lnTo>
                  <a:lnTo>
                    <a:pt x="300990" y="234950"/>
                  </a:lnTo>
                  <a:lnTo>
                    <a:pt x="299720" y="237490"/>
                  </a:lnTo>
                  <a:lnTo>
                    <a:pt x="299720" y="241300"/>
                  </a:lnTo>
                  <a:lnTo>
                    <a:pt x="298450" y="245110"/>
                  </a:lnTo>
                  <a:lnTo>
                    <a:pt x="298450" y="248920"/>
                  </a:lnTo>
                  <a:lnTo>
                    <a:pt x="298450" y="252730"/>
                  </a:lnTo>
                  <a:lnTo>
                    <a:pt x="298450" y="255270"/>
                  </a:lnTo>
                  <a:lnTo>
                    <a:pt x="298450" y="259080"/>
                  </a:lnTo>
                  <a:lnTo>
                    <a:pt x="299720" y="261620"/>
                  </a:lnTo>
                  <a:lnTo>
                    <a:pt x="299720" y="264160"/>
                  </a:lnTo>
                  <a:lnTo>
                    <a:pt x="300990" y="266700"/>
                  </a:lnTo>
                  <a:lnTo>
                    <a:pt x="300990" y="269240"/>
                  </a:lnTo>
                  <a:lnTo>
                    <a:pt x="302259" y="271780"/>
                  </a:lnTo>
                  <a:lnTo>
                    <a:pt x="303530" y="275590"/>
                  </a:lnTo>
                  <a:lnTo>
                    <a:pt x="304800" y="278130"/>
                  </a:lnTo>
                  <a:lnTo>
                    <a:pt x="306070" y="279400"/>
                  </a:lnTo>
                  <a:lnTo>
                    <a:pt x="309880" y="284480"/>
                  </a:lnTo>
                  <a:lnTo>
                    <a:pt x="314959" y="289560"/>
                  </a:lnTo>
                  <a:lnTo>
                    <a:pt x="318770" y="294640"/>
                  </a:lnTo>
                  <a:lnTo>
                    <a:pt x="322580" y="297180"/>
                  </a:lnTo>
                  <a:lnTo>
                    <a:pt x="325120" y="299720"/>
                  </a:lnTo>
                  <a:lnTo>
                    <a:pt x="328930" y="300990"/>
                  </a:lnTo>
                  <a:lnTo>
                    <a:pt x="332740" y="303530"/>
                  </a:lnTo>
                  <a:lnTo>
                    <a:pt x="341630" y="308610"/>
                  </a:lnTo>
                  <a:lnTo>
                    <a:pt x="353059" y="312420"/>
                  </a:lnTo>
                  <a:lnTo>
                    <a:pt x="365759" y="317500"/>
                  </a:lnTo>
                  <a:lnTo>
                    <a:pt x="381000" y="321310"/>
                  </a:lnTo>
                  <a:lnTo>
                    <a:pt x="501650" y="350520"/>
                  </a:lnTo>
                  <a:lnTo>
                    <a:pt x="575310" y="370840"/>
                  </a:lnTo>
                  <a:lnTo>
                    <a:pt x="636269" y="392430"/>
                  </a:lnTo>
                  <a:lnTo>
                    <a:pt x="683260" y="414020"/>
                  </a:lnTo>
                  <a:lnTo>
                    <a:pt x="721360" y="436880"/>
                  </a:lnTo>
                  <a:lnTo>
                    <a:pt x="753110" y="462280"/>
                  </a:lnTo>
                  <a:lnTo>
                    <a:pt x="768350" y="474980"/>
                  </a:lnTo>
                  <a:lnTo>
                    <a:pt x="779780" y="488950"/>
                  </a:lnTo>
                  <a:lnTo>
                    <a:pt x="792480" y="504190"/>
                  </a:lnTo>
                  <a:lnTo>
                    <a:pt x="801369" y="519430"/>
                  </a:lnTo>
                  <a:lnTo>
                    <a:pt x="824230" y="568960"/>
                  </a:lnTo>
                  <a:lnTo>
                    <a:pt x="835660" y="623570"/>
                  </a:lnTo>
                  <a:lnTo>
                    <a:pt x="838200" y="642620"/>
                  </a:lnTo>
                  <a:lnTo>
                    <a:pt x="838200" y="661670"/>
                  </a:lnTo>
                  <a:lnTo>
                    <a:pt x="838200" y="684530"/>
                  </a:lnTo>
                  <a:lnTo>
                    <a:pt x="835660" y="707390"/>
                  </a:lnTo>
                  <a:lnTo>
                    <a:pt x="831850" y="728980"/>
                  </a:lnTo>
                  <a:lnTo>
                    <a:pt x="825500" y="750570"/>
                  </a:lnTo>
                  <a:lnTo>
                    <a:pt x="819150" y="770890"/>
                  </a:lnTo>
                  <a:lnTo>
                    <a:pt x="810260" y="791210"/>
                  </a:lnTo>
                  <a:lnTo>
                    <a:pt x="801369" y="811530"/>
                  </a:lnTo>
                  <a:lnTo>
                    <a:pt x="775969" y="849630"/>
                  </a:lnTo>
                  <a:lnTo>
                    <a:pt x="746760" y="883920"/>
                  </a:lnTo>
                  <a:lnTo>
                    <a:pt x="712469" y="913130"/>
                  </a:lnTo>
                  <a:lnTo>
                    <a:pt x="673100" y="938530"/>
                  </a:lnTo>
                  <a:lnTo>
                    <a:pt x="628650" y="958850"/>
                  </a:lnTo>
                  <a:lnTo>
                    <a:pt x="579119" y="972820"/>
                  </a:lnTo>
                  <a:lnTo>
                    <a:pt x="523240" y="984250"/>
                  </a:lnTo>
                  <a:lnTo>
                    <a:pt x="462280" y="988060"/>
                  </a:lnTo>
                  <a:lnTo>
                    <a:pt x="429259" y="989330"/>
                  </a:lnTo>
                  <a:lnTo>
                    <a:pt x="372109" y="988060"/>
                  </a:lnTo>
                  <a:lnTo>
                    <a:pt x="320040" y="982980"/>
                  </a:lnTo>
                  <a:lnTo>
                    <a:pt x="273050" y="975360"/>
                  </a:lnTo>
                  <a:lnTo>
                    <a:pt x="229870" y="965200"/>
                  </a:lnTo>
                  <a:lnTo>
                    <a:pt x="190500" y="951230"/>
                  </a:lnTo>
                  <a:lnTo>
                    <a:pt x="140970" y="925830"/>
                  </a:lnTo>
                  <a:lnTo>
                    <a:pt x="102870" y="892810"/>
                  </a:lnTo>
                  <a:lnTo>
                    <a:pt x="62229" y="840740"/>
                  </a:lnTo>
                  <a:lnTo>
                    <a:pt x="31750" y="783590"/>
                  </a:lnTo>
                  <a:lnTo>
                    <a:pt x="10159" y="718820"/>
                  </a:lnTo>
                  <a:lnTo>
                    <a:pt x="3809" y="684530"/>
                  </a:lnTo>
                  <a:lnTo>
                    <a:pt x="0" y="647700"/>
                  </a:lnTo>
                  <a:close/>
                </a:path>
              </a:pathLst>
            </a:custGeom>
            <a:ln w="12579">
              <a:solidFill>
                <a:srgbClr val="BFBFBF"/>
              </a:solidFill>
            </a:ln>
          </p:spPr>
          <p:txBody>
            <a:bodyPr bIns="0" lIns="0" rIns="0" rtlCol="0" tIns="0" wrap="square"/>
            <a:p/>
          </p:txBody>
        </p:sp>
      </p:grpSp>
      <p:grpSp>
        <p:nvGrpSpPr>
          <p:cNvPr id="55" name="object 304"/>
          <p:cNvGrpSpPr/>
          <p:nvPr/>
        </p:nvGrpSpPr>
        <p:grpSpPr>
          <a:xfrm>
            <a:off x="1430019" y="5797550"/>
            <a:ext cx="750570" cy="985519"/>
            <a:chOff x="1430019" y="5797550"/>
            <a:chExt cx="750570" cy="985519"/>
          </a:xfrm>
        </p:grpSpPr>
        <p:sp>
          <p:nvSpPr>
            <p:cNvPr id="1049025" name="object 305"/>
            <p:cNvSpPr/>
            <p:nvPr/>
          </p:nvSpPr>
          <p:spPr>
            <a:xfrm>
              <a:off x="2105660" y="5918199"/>
              <a:ext cx="69850" cy="508000"/>
            </a:xfrm>
            <a:custGeom>
              <a:avLst/>
              <a:ahLst/>
              <a:rect l="l" t="t" r="r" b="b"/>
              <a:pathLst>
                <a:path w="69850" h="508000">
                  <a:moveTo>
                    <a:pt x="1257" y="505472"/>
                  </a:moveTo>
                  <a:lnTo>
                    <a:pt x="0" y="505472"/>
                  </a:lnTo>
                  <a:lnTo>
                    <a:pt x="0" y="508000"/>
                  </a:lnTo>
                  <a:lnTo>
                    <a:pt x="1257" y="508000"/>
                  </a:lnTo>
                  <a:lnTo>
                    <a:pt x="1257" y="505472"/>
                  </a:lnTo>
                  <a:close/>
                </a:path>
                <a:path w="69850" h="508000">
                  <a:moveTo>
                    <a:pt x="1270" y="0"/>
                  </a:moveTo>
                  <a:lnTo>
                    <a:pt x="0" y="0"/>
                  </a:lnTo>
                  <a:lnTo>
                    <a:pt x="0" y="1270"/>
                  </a:lnTo>
                  <a:lnTo>
                    <a:pt x="1270" y="1270"/>
                  </a:lnTo>
                  <a:lnTo>
                    <a:pt x="1270" y="0"/>
                  </a:lnTo>
                  <a:close/>
                </a:path>
                <a:path w="69850" h="508000">
                  <a:moveTo>
                    <a:pt x="2540" y="1282"/>
                  </a:moveTo>
                  <a:lnTo>
                    <a:pt x="0" y="1282"/>
                  </a:lnTo>
                  <a:lnTo>
                    <a:pt x="0" y="3810"/>
                  </a:lnTo>
                  <a:lnTo>
                    <a:pt x="2540" y="3810"/>
                  </a:lnTo>
                  <a:lnTo>
                    <a:pt x="2540" y="1282"/>
                  </a:lnTo>
                  <a:close/>
                </a:path>
                <a:path w="69850" h="508000">
                  <a:moveTo>
                    <a:pt x="21590" y="473722"/>
                  </a:moveTo>
                  <a:lnTo>
                    <a:pt x="0" y="473722"/>
                  </a:lnTo>
                  <a:lnTo>
                    <a:pt x="0" y="504190"/>
                  </a:lnTo>
                  <a:lnTo>
                    <a:pt x="2540" y="504190"/>
                  </a:lnTo>
                  <a:lnTo>
                    <a:pt x="2540" y="505472"/>
                  </a:lnTo>
                  <a:lnTo>
                    <a:pt x="3810" y="505472"/>
                  </a:lnTo>
                  <a:lnTo>
                    <a:pt x="3810" y="501650"/>
                  </a:lnTo>
                  <a:lnTo>
                    <a:pt x="5080" y="501650"/>
                  </a:lnTo>
                  <a:lnTo>
                    <a:pt x="5080" y="500380"/>
                  </a:lnTo>
                  <a:lnTo>
                    <a:pt x="6350" y="500380"/>
                  </a:lnTo>
                  <a:lnTo>
                    <a:pt x="6350" y="499122"/>
                  </a:lnTo>
                  <a:lnTo>
                    <a:pt x="7607" y="499122"/>
                  </a:lnTo>
                  <a:lnTo>
                    <a:pt x="7607" y="496570"/>
                  </a:lnTo>
                  <a:lnTo>
                    <a:pt x="8890" y="496570"/>
                  </a:lnTo>
                  <a:lnTo>
                    <a:pt x="8890" y="495300"/>
                  </a:lnTo>
                  <a:lnTo>
                    <a:pt x="10160" y="495300"/>
                  </a:lnTo>
                  <a:lnTo>
                    <a:pt x="10160" y="492772"/>
                  </a:lnTo>
                  <a:lnTo>
                    <a:pt x="11430" y="492772"/>
                  </a:lnTo>
                  <a:lnTo>
                    <a:pt x="11430" y="490220"/>
                  </a:lnTo>
                  <a:lnTo>
                    <a:pt x="12700" y="490220"/>
                  </a:lnTo>
                  <a:lnTo>
                    <a:pt x="12700" y="488950"/>
                  </a:lnTo>
                  <a:lnTo>
                    <a:pt x="13957" y="488950"/>
                  </a:lnTo>
                  <a:lnTo>
                    <a:pt x="13957" y="486422"/>
                  </a:lnTo>
                  <a:lnTo>
                    <a:pt x="15240" y="486422"/>
                  </a:lnTo>
                  <a:lnTo>
                    <a:pt x="15240" y="483870"/>
                  </a:lnTo>
                  <a:lnTo>
                    <a:pt x="16510" y="483870"/>
                  </a:lnTo>
                  <a:lnTo>
                    <a:pt x="16510" y="482600"/>
                  </a:lnTo>
                  <a:lnTo>
                    <a:pt x="17780" y="482600"/>
                  </a:lnTo>
                  <a:lnTo>
                    <a:pt x="17780" y="480072"/>
                  </a:lnTo>
                  <a:lnTo>
                    <a:pt x="19050" y="480072"/>
                  </a:lnTo>
                  <a:lnTo>
                    <a:pt x="19050" y="477520"/>
                  </a:lnTo>
                  <a:lnTo>
                    <a:pt x="20307" y="477520"/>
                  </a:lnTo>
                  <a:lnTo>
                    <a:pt x="20307" y="474980"/>
                  </a:lnTo>
                  <a:lnTo>
                    <a:pt x="21590" y="474980"/>
                  </a:lnTo>
                  <a:lnTo>
                    <a:pt x="21590" y="473722"/>
                  </a:lnTo>
                  <a:close/>
                </a:path>
                <a:path w="69850" h="508000">
                  <a:moveTo>
                    <a:pt x="25400" y="467372"/>
                  </a:moveTo>
                  <a:lnTo>
                    <a:pt x="22860" y="467372"/>
                  </a:lnTo>
                  <a:lnTo>
                    <a:pt x="0" y="467372"/>
                  </a:lnTo>
                  <a:lnTo>
                    <a:pt x="0" y="472440"/>
                  </a:lnTo>
                  <a:lnTo>
                    <a:pt x="21590" y="472440"/>
                  </a:lnTo>
                  <a:lnTo>
                    <a:pt x="21590" y="473722"/>
                  </a:lnTo>
                  <a:lnTo>
                    <a:pt x="22860" y="473722"/>
                  </a:lnTo>
                  <a:lnTo>
                    <a:pt x="22860" y="469900"/>
                  </a:lnTo>
                  <a:lnTo>
                    <a:pt x="24130" y="469900"/>
                  </a:lnTo>
                  <a:lnTo>
                    <a:pt x="24130" y="468630"/>
                  </a:lnTo>
                  <a:lnTo>
                    <a:pt x="25400" y="468630"/>
                  </a:lnTo>
                  <a:lnTo>
                    <a:pt x="25400" y="467372"/>
                  </a:lnTo>
                  <a:close/>
                </a:path>
                <a:path w="69850" h="508000">
                  <a:moveTo>
                    <a:pt x="31750" y="454672"/>
                  </a:moveTo>
                  <a:lnTo>
                    <a:pt x="22860" y="454672"/>
                  </a:lnTo>
                  <a:lnTo>
                    <a:pt x="0" y="454672"/>
                  </a:lnTo>
                  <a:lnTo>
                    <a:pt x="0" y="466102"/>
                  </a:lnTo>
                  <a:lnTo>
                    <a:pt x="22860" y="466102"/>
                  </a:lnTo>
                  <a:lnTo>
                    <a:pt x="25400" y="466090"/>
                  </a:lnTo>
                  <a:lnTo>
                    <a:pt x="25400" y="467372"/>
                  </a:lnTo>
                  <a:lnTo>
                    <a:pt x="26657" y="467372"/>
                  </a:lnTo>
                  <a:lnTo>
                    <a:pt x="26657" y="463550"/>
                  </a:lnTo>
                  <a:lnTo>
                    <a:pt x="27940" y="463550"/>
                  </a:lnTo>
                  <a:lnTo>
                    <a:pt x="27940" y="461022"/>
                  </a:lnTo>
                  <a:lnTo>
                    <a:pt x="29210" y="461022"/>
                  </a:lnTo>
                  <a:lnTo>
                    <a:pt x="29210" y="458470"/>
                  </a:lnTo>
                  <a:lnTo>
                    <a:pt x="30480" y="458470"/>
                  </a:lnTo>
                  <a:lnTo>
                    <a:pt x="30480" y="455930"/>
                  </a:lnTo>
                  <a:lnTo>
                    <a:pt x="31750" y="455930"/>
                  </a:lnTo>
                  <a:lnTo>
                    <a:pt x="31750" y="454672"/>
                  </a:lnTo>
                  <a:close/>
                </a:path>
                <a:path w="69850" h="508000">
                  <a:moveTo>
                    <a:pt x="39357" y="73660"/>
                  </a:moveTo>
                  <a:lnTo>
                    <a:pt x="38100" y="73660"/>
                  </a:lnTo>
                  <a:lnTo>
                    <a:pt x="38100" y="71120"/>
                  </a:lnTo>
                  <a:lnTo>
                    <a:pt x="36830" y="71120"/>
                  </a:lnTo>
                  <a:lnTo>
                    <a:pt x="36830" y="67310"/>
                  </a:lnTo>
                  <a:lnTo>
                    <a:pt x="35560" y="67310"/>
                  </a:lnTo>
                  <a:lnTo>
                    <a:pt x="35560" y="63500"/>
                  </a:lnTo>
                  <a:lnTo>
                    <a:pt x="34290" y="63500"/>
                  </a:lnTo>
                  <a:lnTo>
                    <a:pt x="34290" y="60960"/>
                  </a:lnTo>
                  <a:lnTo>
                    <a:pt x="33007" y="60960"/>
                  </a:lnTo>
                  <a:lnTo>
                    <a:pt x="33007" y="57150"/>
                  </a:lnTo>
                  <a:lnTo>
                    <a:pt x="31750" y="57150"/>
                  </a:lnTo>
                  <a:lnTo>
                    <a:pt x="31750" y="53340"/>
                  </a:lnTo>
                  <a:lnTo>
                    <a:pt x="30480" y="53340"/>
                  </a:lnTo>
                  <a:lnTo>
                    <a:pt x="30480" y="50800"/>
                  </a:lnTo>
                  <a:lnTo>
                    <a:pt x="29210" y="50800"/>
                  </a:lnTo>
                  <a:lnTo>
                    <a:pt x="29210" y="48260"/>
                  </a:lnTo>
                  <a:lnTo>
                    <a:pt x="27940" y="48260"/>
                  </a:lnTo>
                  <a:lnTo>
                    <a:pt x="27940" y="45720"/>
                  </a:lnTo>
                  <a:lnTo>
                    <a:pt x="26657" y="45720"/>
                  </a:lnTo>
                  <a:lnTo>
                    <a:pt x="26657" y="43180"/>
                  </a:lnTo>
                  <a:lnTo>
                    <a:pt x="25400" y="43180"/>
                  </a:lnTo>
                  <a:lnTo>
                    <a:pt x="25400" y="40640"/>
                  </a:lnTo>
                  <a:lnTo>
                    <a:pt x="24130" y="40640"/>
                  </a:lnTo>
                  <a:lnTo>
                    <a:pt x="24130" y="38100"/>
                  </a:lnTo>
                  <a:lnTo>
                    <a:pt x="22860" y="38100"/>
                  </a:lnTo>
                  <a:lnTo>
                    <a:pt x="22860" y="35560"/>
                  </a:lnTo>
                  <a:lnTo>
                    <a:pt x="21590" y="35560"/>
                  </a:lnTo>
                  <a:lnTo>
                    <a:pt x="21590" y="33020"/>
                  </a:lnTo>
                  <a:lnTo>
                    <a:pt x="20307" y="33020"/>
                  </a:lnTo>
                  <a:lnTo>
                    <a:pt x="20307" y="30480"/>
                  </a:lnTo>
                  <a:lnTo>
                    <a:pt x="19050" y="30480"/>
                  </a:lnTo>
                  <a:lnTo>
                    <a:pt x="19050" y="27940"/>
                  </a:lnTo>
                  <a:lnTo>
                    <a:pt x="17780" y="27940"/>
                  </a:lnTo>
                  <a:lnTo>
                    <a:pt x="17780" y="25400"/>
                  </a:lnTo>
                  <a:lnTo>
                    <a:pt x="16510" y="25400"/>
                  </a:lnTo>
                  <a:lnTo>
                    <a:pt x="16510" y="22860"/>
                  </a:lnTo>
                  <a:lnTo>
                    <a:pt x="15240" y="22860"/>
                  </a:lnTo>
                  <a:lnTo>
                    <a:pt x="15240" y="20320"/>
                  </a:lnTo>
                  <a:lnTo>
                    <a:pt x="13957" y="20320"/>
                  </a:lnTo>
                  <a:lnTo>
                    <a:pt x="13957" y="19050"/>
                  </a:lnTo>
                  <a:lnTo>
                    <a:pt x="12700" y="19050"/>
                  </a:lnTo>
                  <a:lnTo>
                    <a:pt x="12700" y="16510"/>
                  </a:lnTo>
                  <a:lnTo>
                    <a:pt x="11430" y="16510"/>
                  </a:lnTo>
                  <a:lnTo>
                    <a:pt x="11430" y="15240"/>
                  </a:lnTo>
                  <a:lnTo>
                    <a:pt x="10160" y="15240"/>
                  </a:lnTo>
                  <a:lnTo>
                    <a:pt x="10160" y="12700"/>
                  </a:lnTo>
                  <a:lnTo>
                    <a:pt x="8890" y="12700"/>
                  </a:lnTo>
                  <a:lnTo>
                    <a:pt x="8890" y="11430"/>
                  </a:lnTo>
                  <a:lnTo>
                    <a:pt x="7607" y="11430"/>
                  </a:lnTo>
                  <a:lnTo>
                    <a:pt x="7607" y="8890"/>
                  </a:lnTo>
                  <a:lnTo>
                    <a:pt x="6350" y="8890"/>
                  </a:lnTo>
                  <a:lnTo>
                    <a:pt x="6350" y="7632"/>
                  </a:lnTo>
                  <a:lnTo>
                    <a:pt x="5080" y="7632"/>
                  </a:lnTo>
                  <a:lnTo>
                    <a:pt x="5080" y="5080"/>
                  </a:lnTo>
                  <a:lnTo>
                    <a:pt x="3810" y="5080"/>
                  </a:lnTo>
                  <a:lnTo>
                    <a:pt x="3810" y="3822"/>
                  </a:lnTo>
                  <a:lnTo>
                    <a:pt x="0" y="3822"/>
                  </a:lnTo>
                  <a:lnTo>
                    <a:pt x="0" y="77470"/>
                  </a:lnTo>
                  <a:lnTo>
                    <a:pt x="22860" y="77470"/>
                  </a:lnTo>
                  <a:lnTo>
                    <a:pt x="39357" y="77470"/>
                  </a:lnTo>
                  <a:lnTo>
                    <a:pt x="39357" y="73660"/>
                  </a:lnTo>
                  <a:close/>
                </a:path>
                <a:path w="69850" h="508000">
                  <a:moveTo>
                    <a:pt x="41910" y="81280"/>
                  </a:moveTo>
                  <a:lnTo>
                    <a:pt x="40640" y="81280"/>
                  </a:lnTo>
                  <a:lnTo>
                    <a:pt x="40640" y="77482"/>
                  </a:lnTo>
                  <a:lnTo>
                    <a:pt x="22860" y="77482"/>
                  </a:lnTo>
                  <a:lnTo>
                    <a:pt x="0" y="77482"/>
                  </a:lnTo>
                  <a:lnTo>
                    <a:pt x="0" y="83820"/>
                  </a:lnTo>
                  <a:lnTo>
                    <a:pt x="22860" y="83820"/>
                  </a:lnTo>
                  <a:lnTo>
                    <a:pt x="41910" y="83820"/>
                  </a:lnTo>
                  <a:lnTo>
                    <a:pt x="41910" y="81280"/>
                  </a:lnTo>
                  <a:close/>
                </a:path>
                <a:path w="69850" h="508000">
                  <a:moveTo>
                    <a:pt x="43180" y="85090"/>
                  </a:moveTo>
                  <a:lnTo>
                    <a:pt x="41910" y="85090"/>
                  </a:lnTo>
                  <a:lnTo>
                    <a:pt x="41910" y="83832"/>
                  </a:lnTo>
                  <a:lnTo>
                    <a:pt x="22860" y="83832"/>
                  </a:lnTo>
                  <a:lnTo>
                    <a:pt x="0" y="83832"/>
                  </a:lnTo>
                  <a:lnTo>
                    <a:pt x="0" y="86360"/>
                  </a:lnTo>
                  <a:lnTo>
                    <a:pt x="22860" y="86360"/>
                  </a:lnTo>
                  <a:lnTo>
                    <a:pt x="43180" y="86360"/>
                  </a:lnTo>
                  <a:lnTo>
                    <a:pt x="43180" y="85090"/>
                  </a:lnTo>
                  <a:close/>
                </a:path>
                <a:path w="69850" h="508000">
                  <a:moveTo>
                    <a:pt x="44450" y="90182"/>
                  </a:moveTo>
                  <a:lnTo>
                    <a:pt x="22860" y="90182"/>
                  </a:lnTo>
                  <a:lnTo>
                    <a:pt x="0" y="90182"/>
                  </a:lnTo>
                  <a:lnTo>
                    <a:pt x="0" y="92710"/>
                  </a:lnTo>
                  <a:lnTo>
                    <a:pt x="22860" y="92710"/>
                  </a:lnTo>
                  <a:lnTo>
                    <a:pt x="44450" y="92710"/>
                  </a:lnTo>
                  <a:lnTo>
                    <a:pt x="44450" y="90182"/>
                  </a:lnTo>
                  <a:close/>
                </a:path>
                <a:path w="69850" h="508000">
                  <a:moveTo>
                    <a:pt x="44450" y="88900"/>
                  </a:moveTo>
                  <a:lnTo>
                    <a:pt x="43180" y="88900"/>
                  </a:lnTo>
                  <a:lnTo>
                    <a:pt x="43180" y="86372"/>
                  </a:lnTo>
                  <a:lnTo>
                    <a:pt x="22860" y="86372"/>
                  </a:lnTo>
                  <a:lnTo>
                    <a:pt x="0" y="86372"/>
                  </a:lnTo>
                  <a:lnTo>
                    <a:pt x="0" y="90170"/>
                  </a:lnTo>
                  <a:lnTo>
                    <a:pt x="22860" y="90170"/>
                  </a:lnTo>
                  <a:lnTo>
                    <a:pt x="44450" y="90170"/>
                  </a:lnTo>
                  <a:lnTo>
                    <a:pt x="44450" y="88900"/>
                  </a:lnTo>
                  <a:close/>
                </a:path>
                <a:path w="69850" h="508000">
                  <a:moveTo>
                    <a:pt x="45707" y="416572"/>
                  </a:moveTo>
                  <a:lnTo>
                    <a:pt x="22860" y="416572"/>
                  </a:lnTo>
                  <a:lnTo>
                    <a:pt x="0" y="416572"/>
                  </a:lnTo>
                  <a:lnTo>
                    <a:pt x="0" y="453390"/>
                  </a:lnTo>
                  <a:lnTo>
                    <a:pt x="22860" y="453390"/>
                  </a:lnTo>
                  <a:lnTo>
                    <a:pt x="31750" y="453390"/>
                  </a:lnTo>
                  <a:lnTo>
                    <a:pt x="31750" y="454672"/>
                  </a:lnTo>
                  <a:lnTo>
                    <a:pt x="33007" y="454672"/>
                  </a:lnTo>
                  <a:lnTo>
                    <a:pt x="33007" y="450850"/>
                  </a:lnTo>
                  <a:lnTo>
                    <a:pt x="34290" y="450850"/>
                  </a:lnTo>
                  <a:lnTo>
                    <a:pt x="34290" y="447040"/>
                  </a:lnTo>
                  <a:lnTo>
                    <a:pt x="35560" y="447040"/>
                  </a:lnTo>
                  <a:lnTo>
                    <a:pt x="35560" y="444500"/>
                  </a:lnTo>
                  <a:lnTo>
                    <a:pt x="36830" y="444500"/>
                  </a:lnTo>
                  <a:lnTo>
                    <a:pt x="36830" y="441972"/>
                  </a:lnTo>
                  <a:lnTo>
                    <a:pt x="38100" y="441972"/>
                  </a:lnTo>
                  <a:lnTo>
                    <a:pt x="38100" y="438150"/>
                  </a:lnTo>
                  <a:lnTo>
                    <a:pt x="39357" y="438150"/>
                  </a:lnTo>
                  <a:lnTo>
                    <a:pt x="39357" y="434340"/>
                  </a:lnTo>
                  <a:lnTo>
                    <a:pt x="40640" y="434340"/>
                  </a:lnTo>
                  <a:lnTo>
                    <a:pt x="40640" y="431800"/>
                  </a:lnTo>
                  <a:lnTo>
                    <a:pt x="41910" y="431800"/>
                  </a:lnTo>
                  <a:lnTo>
                    <a:pt x="41910" y="427990"/>
                  </a:lnTo>
                  <a:lnTo>
                    <a:pt x="43180" y="427990"/>
                  </a:lnTo>
                  <a:lnTo>
                    <a:pt x="43180" y="424192"/>
                  </a:lnTo>
                  <a:lnTo>
                    <a:pt x="44450" y="424192"/>
                  </a:lnTo>
                  <a:lnTo>
                    <a:pt x="44450" y="420370"/>
                  </a:lnTo>
                  <a:lnTo>
                    <a:pt x="45707" y="420370"/>
                  </a:lnTo>
                  <a:lnTo>
                    <a:pt x="45707" y="416572"/>
                  </a:lnTo>
                  <a:close/>
                </a:path>
                <a:path w="69850" h="508000">
                  <a:moveTo>
                    <a:pt x="46990" y="414147"/>
                  </a:moveTo>
                  <a:lnTo>
                    <a:pt x="22860" y="414147"/>
                  </a:lnTo>
                  <a:lnTo>
                    <a:pt x="0" y="414147"/>
                  </a:lnTo>
                  <a:lnTo>
                    <a:pt x="0" y="416560"/>
                  </a:lnTo>
                  <a:lnTo>
                    <a:pt x="22860" y="416560"/>
                  </a:lnTo>
                  <a:lnTo>
                    <a:pt x="46990" y="416560"/>
                  </a:lnTo>
                  <a:lnTo>
                    <a:pt x="46990" y="414147"/>
                  </a:lnTo>
                  <a:close/>
                </a:path>
                <a:path w="69850" h="508000">
                  <a:moveTo>
                    <a:pt x="46990" y="96532"/>
                  </a:moveTo>
                  <a:lnTo>
                    <a:pt x="22860" y="96532"/>
                  </a:lnTo>
                  <a:lnTo>
                    <a:pt x="0" y="96532"/>
                  </a:lnTo>
                  <a:lnTo>
                    <a:pt x="0" y="99060"/>
                  </a:lnTo>
                  <a:lnTo>
                    <a:pt x="22860" y="99060"/>
                  </a:lnTo>
                  <a:lnTo>
                    <a:pt x="46990" y="99060"/>
                  </a:lnTo>
                  <a:lnTo>
                    <a:pt x="46990" y="96532"/>
                  </a:lnTo>
                  <a:close/>
                </a:path>
                <a:path w="69850" h="508000">
                  <a:moveTo>
                    <a:pt x="46990" y="95250"/>
                  </a:moveTo>
                  <a:lnTo>
                    <a:pt x="45720" y="95250"/>
                  </a:lnTo>
                  <a:lnTo>
                    <a:pt x="45720" y="92722"/>
                  </a:lnTo>
                  <a:lnTo>
                    <a:pt x="22860" y="92722"/>
                  </a:lnTo>
                  <a:lnTo>
                    <a:pt x="0" y="92722"/>
                  </a:lnTo>
                  <a:lnTo>
                    <a:pt x="0" y="96520"/>
                  </a:lnTo>
                  <a:lnTo>
                    <a:pt x="22860" y="96520"/>
                  </a:lnTo>
                  <a:lnTo>
                    <a:pt x="46990" y="96520"/>
                  </a:lnTo>
                  <a:lnTo>
                    <a:pt x="46990" y="95250"/>
                  </a:lnTo>
                  <a:close/>
                </a:path>
                <a:path w="69850" h="508000">
                  <a:moveTo>
                    <a:pt x="48260" y="99072"/>
                  </a:moveTo>
                  <a:lnTo>
                    <a:pt x="46990" y="99072"/>
                  </a:lnTo>
                  <a:lnTo>
                    <a:pt x="22860" y="99072"/>
                  </a:lnTo>
                  <a:lnTo>
                    <a:pt x="0" y="99072"/>
                  </a:lnTo>
                  <a:lnTo>
                    <a:pt x="0" y="102870"/>
                  </a:lnTo>
                  <a:lnTo>
                    <a:pt x="22860" y="102870"/>
                  </a:lnTo>
                  <a:lnTo>
                    <a:pt x="46990" y="102870"/>
                  </a:lnTo>
                  <a:lnTo>
                    <a:pt x="48260" y="102870"/>
                  </a:lnTo>
                  <a:lnTo>
                    <a:pt x="48260" y="99072"/>
                  </a:lnTo>
                  <a:close/>
                </a:path>
                <a:path w="69850" h="508000">
                  <a:moveTo>
                    <a:pt x="49530" y="409067"/>
                  </a:moveTo>
                  <a:lnTo>
                    <a:pt x="46990" y="409067"/>
                  </a:lnTo>
                  <a:lnTo>
                    <a:pt x="22860" y="409067"/>
                  </a:lnTo>
                  <a:lnTo>
                    <a:pt x="0" y="409067"/>
                  </a:lnTo>
                  <a:lnTo>
                    <a:pt x="0" y="414020"/>
                  </a:lnTo>
                  <a:lnTo>
                    <a:pt x="22860" y="414020"/>
                  </a:lnTo>
                  <a:lnTo>
                    <a:pt x="46990" y="414020"/>
                  </a:lnTo>
                  <a:lnTo>
                    <a:pt x="46990" y="414147"/>
                  </a:lnTo>
                  <a:lnTo>
                    <a:pt x="48260" y="414147"/>
                  </a:lnTo>
                  <a:lnTo>
                    <a:pt x="48260" y="410210"/>
                  </a:lnTo>
                  <a:lnTo>
                    <a:pt x="49530" y="410210"/>
                  </a:lnTo>
                  <a:lnTo>
                    <a:pt x="49530" y="409067"/>
                  </a:lnTo>
                  <a:close/>
                </a:path>
                <a:path w="69850" h="508000">
                  <a:moveTo>
                    <a:pt x="50800" y="402717"/>
                  </a:moveTo>
                  <a:lnTo>
                    <a:pt x="46990" y="402717"/>
                  </a:lnTo>
                  <a:lnTo>
                    <a:pt x="22860" y="402717"/>
                  </a:lnTo>
                  <a:lnTo>
                    <a:pt x="0" y="402717"/>
                  </a:lnTo>
                  <a:lnTo>
                    <a:pt x="0" y="408940"/>
                  </a:lnTo>
                  <a:lnTo>
                    <a:pt x="22860" y="408940"/>
                  </a:lnTo>
                  <a:lnTo>
                    <a:pt x="46990" y="408940"/>
                  </a:lnTo>
                  <a:lnTo>
                    <a:pt x="49530" y="408940"/>
                  </a:lnTo>
                  <a:lnTo>
                    <a:pt x="49530" y="406527"/>
                  </a:lnTo>
                  <a:lnTo>
                    <a:pt x="50800" y="406527"/>
                  </a:lnTo>
                  <a:lnTo>
                    <a:pt x="50800" y="402717"/>
                  </a:lnTo>
                  <a:close/>
                </a:path>
                <a:path w="69850" h="508000">
                  <a:moveTo>
                    <a:pt x="50800" y="106680"/>
                  </a:moveTo>
                  <a:lnTo>
                    <a:pt x="49530" y="106680"/>
                  </a:lnTo>
                  <a:lnTo>
                    <a:pt x="49530" y="102882"/>
                  </a:lnTo>
                  <a:lnTo>
                    <a:pt x="46990" y="102882"/>
                  </a:lnTo>
                  <a:lnTo>
                    <a:pt x="22860" y="102882"/>
                  </a:lnTo>
                  <a:lnTo>
                    <a:pt x="0" y="102882"/>
                  </a:lnTo>
                  <a:lnTo>
                    <a:pt x="0" y="109220"/>
                  </a:lnTo>
                  <a:lnTo>
                    <a:pt x="22860" y="109220"/>
                  </a:lnTo>
                  <a:lnTo>
                    <a:pt x="46990" y="109220"/>
                  </a:lnTo>
                  <a:lnTo>
                    <a:pt x="50787" y="109220"/>
                  </a:lnTo>
                  <a:lnTo>
                    <a:pt x="50800" y="106680"/>
                  </a:lnTo>
                  <a:close/>
                </a:path>
                <a:path w="69850" h="508000">
                  <a:moveTo>
                    <a:pt x="52070" y="396367"/>
                  </a:moveTo>
                  <a:lnTo>
                    <a:pt x="46990" y="396367"/>
                  </a:lnTo>
                  <a:lnTo>
                    <a:pt x="22860" y="396367"/>
                  </a:lnTo>
                  <a:lnTo>
                    <a:pt x="0" y="396367"/>
                  </a:lnTo>
                  <a:lnTo>
                    <a:pt x="0" y="402590"/>
                  </a:lnTo>
                  <a:lnTo>
                    <a:pt x="22860" y="402590"/>
                  </a:lnTo>
                  <a:lnTo>
                    <a:pt x="46990" y="402590"/>
                  </a:lnTo>
                  <a:lnTo>
                    <a:pt x="50800" y="402590"/>
                  </a:lnTo>
                  <a:lnTo>
                    <a:pt x="50800" y="401447"/>
                  </a:lnTo>
                  <a:lnTo>
                    <a:pt x="52070" y="401447"/>
                  </a:lnTo>
                  <a:lnTo>
                    <a:pt x="52070" y="396367"/>
                  </a:lnTo>
                  <a:close/>
                </a:path>
                <a:path w="69850" h="508000">
                  <a:moveTo>
                    <a:pt x="52070" y="111772"/>
                  </a:moveTo>
                  <a:lnTo>
                    <a:pt x="46990" y="111772"/>
                  </a:lnTo>
                  <a:lnTo>
                    <a:pt x="22860" y="111772"/>
                  </a:lnTo>
                  <a:lnTo>
                    <a:pt x="0" y="111772"/>
                  </a:lnTo>
                  <a:lnTo>
                    <a:pt x="0" y="115570"/>
                  </a:lnTo>
                  <a:lnTo>
                    <a:pt x="22860" y="115570"/>
                  </a:lnTo>
                  <a:lnTo>
                    <a:pt x="46990" y="115570"/>
                  </a:lnTo>
                  <a:lnTo>
                    <a:pt x="52070" y="115570"/>
                  </a:lnTo>
                  <a:lnTo>
                    <a:pt x="52070" y="111772"/>
                  </a:lnTo>
                  <a:close/>
                </a:path>
                <a:path w="69850" h="508000">
                  <a:moveTo>
                    <a:pt x="52070" y="110490"/>
                  </a:moveTo>
                  <a:lnTo>
                    <a:pt x="50800" y="110490"/>
                  </a:lnTo>
                  <a:lnTo>
                    <a:pt x="50800" y="109232"/>
                  </a:lnTo>
                  <a:lnTo>
                    <a:pt x="46990" y="109232"/>
                  </a:lnTo>
                  <a:lnTo>
                    <a:pt x="22860" y="109232"/>
                  </a:lnTo>
                  <a:lnTo>
                    <a:pt x="0" y="109232"/>
                  </a:lnTo>
                  <a:lnTo>
                    <a:pt x="0" y="111760"/>
                  </a:lnTo>
                  <a:lnTo>
                    <a:pt x="22860" y="111760"/>
                  </a:lnTo>
                  <a:lnTo>
                    <a:pt x="46990" y="111760"/>
                  </a:lnTo>
                  <a:lnTo>
                    <a:pt x="52070" y="111760"/>
                  </a:lnTo>
                  <a:lnTo>
                    <a:pt x="52070" y="110490"/>
                  </a:lnTo>
                  <a:close/>
                </a:path>
                <a:path w="69850" h="508000">
                  <a:moveTo>
                    <a:pt x="53340" y="115582"/>
                  </a:moveTo>
                  <a:lnTo>
                    <a:pt x="46990" y="115582"/>
                  </a:lnTo>
                  <a:lnTo>
                    <a:pt x="22860" y="115582"/>
                  </a:lnTo>
                  <a:lnTo>
                    <a:pt x="0" y="115582"/>
                  </a:lnTo>
                  <a:lnTo>
                    <a:pt x="0" y="118110"/>
                  </a:lnTo>
                  <a:lnTo>
                    <a:pt x="22860" y="118110"/>
                  </a:lnTo>
                  <a:lnTo>
                    <a:pt x="46990" y="118110"/>
                  </a:lnTo>
                  <a:lnTo>
                    <a:pt x="53340" y="118110"/>
                  </a:lnTo>
                  <a:lnTo>
                    <a:pt x="53340" y="115582"/>
                  </a:lnTo>
                  <a:close/>
                </a:path>
                <a:path w="69850" h="508000">
                  <a:moveTo>
                    <a:pt x="54610" y="390017"/>
                  </a:moveTo>
                  <a:lnTo>
                    <a:pt x="46990" y="390017"/>
                  </a:lnTo>
                  <a:lnTo>
                    <a:pt x="22860" y="390017"/>
                  </a:lnTo>
                  <a:lnTo>
                    <a:pt x="0" y="390017"/>
                  </a:lnTo>
                  <a:lnTo>
                    <a:pt x="0" y="396240"/>
                  </a:lnTo>
                  <a:lnTo>
                    <a:pt x="22860" y="396240"/>
                  </a:lnTo>
                  <a:lnTo>
                    <a:pt x="46990" y="396240"/>
                  </a:lnTo>
                  <a:lnTo>
                    <a:pt x="52070" y="396240"/>
                  </a:lnTo>
                  <a:lnTo>
                    <a:pt x="52070" y="396367"/>
                  </a:lnTo>
                  <a:lnTo>
                    <a:pt x="53340" y="396367"/>
                  </a:lnTo>
                  <a:lnTo>
                    <a:pt x="53340" y="391160"/>
                  </a:lnTo>
                  <a:lnTo>
                    <a:pt x="54610" y="391160"/>
                  </a:lnTo>
                  <a:lnTo>
                    <a:pt x="54610" y="390017"/>
                  </a:lnTo>
                  <a:close/>
                </a:path>
                <a:path w="69850" h="508000">
                  <a:moveTo>
                    <a:pt x="54610" y="121932"/>
                  </a:moveTo>
                  <a:lnTo>
                    <a:pt x="46990" y="121932"/>
                  </a:lnTo>
                  <a:lnTo>
                    <a:pt x="22860" y="121932"/>
                  </a:lnTo>
                  <a:lnTo>
                    <a:pt x="0" y="121932"/>
                  </a:lnTo>
                  <a:lnTo>
                    <a:pt x="0" y="124460"/>
                  </a:lnTo>
                  <a:lnTo>
                    <a:pt x="22860" y="124460"/>
                  </a:lnTo>
                  <a:lnTo>
                    <a:pt x="46990" y="124460"/>
                  </a:lnTo>
                  <a:lnTo>
                    <a:pt x="54610" y="124460"/>
                  </a:lnTo>
                  <a:lnTo>
                    <a:pt x="54610" y="121932"/>
                  </a:lnTo>
                  <a:close/>
                </a:path>
                <a:path w="69850" h="508000">
                  <a:moveTo>
                    <a:pt x="54610" y="120650"/>
                  </a:moveTo>
                  <a:lnTo>
                    <a:pt x="53340" y="120650"/>
                  </a:lnTo>
                  <a:lnTo>
                    <a:pt x="53340" y="118122"/>
                  </a:lnTo>
                  <a:lnTo>
                    <a:pt x="46990" y="118122"/>
                  </a:lnTo>
                  <a:lnTo>
                    <a:pt x="22860" y="118122"/>
                  </a:lnTo>
                  <a:lnTo>
                    <a:pt x="0" y="118122"/>
                  </a:lnTo>
                  <a:lnTo>
                    <a:pt x="0" y="121920"/>
                  </a:lnTo>
                  <a:lnTo>
                    <a:pt x="22860" y="121920"/>
                  </a:lnTo>
                  <a:lnTo>
                    <a:pt x="46990" y="121920"/>
                  </a:lnTo>
                  <a:lnTo>
                    <a:pt x="54610" y="121920"/>
                  </a:lnTo>
                  <a:lnTo>
                    <a:pt x="54610" y="120650"/>
                  </a:lnTo>
                  <a:close/>
                </a:path>
                <a:path w="69850" h="508000">
                  <a:moveTo>
                    <a:pt x="55880" y="383667"/>
                  </a:moveTo>
                  <a:lnTo>
                    <a:pt x="46990" y="383667"/>
                  </a:lnTo>
                  <a:lnTo>
                    <a:pt x="22860" y="383667"/>
                  </a:lnTo>
                  <a:lnTo>
                    <a:pt x="0" y="383667"/>
                  </a:lnTo>
                  <a:lnTo>
                    <a:pt x="0" y="389890"/>
                  </a:lnTo>
                  <a:lnTo>
                    <a:pt x="22860" y="389890"/>
                  </a:lnTo>
                  <a:lnTo>
                    <a:pt x="46990" y="389890"/>
                  </a:lnTo>
                  <a:lnTo>
                    <a:pt x="54610" y="389890"/>
                  </a:lnTo>
                  <a:lnTo>
                    <a:pt x="54610" y="386207"/>
                  </a:lnTo>
                  <a:lnTo>
                    <a:pt x="55880" y="386207"/>
                  </a:lnTo>
                  <a:lnTo>
                    <a:pt x="55880" y="383667"/>
                  </a:lnTo>
                  <a:close/>
                </a:path>
                <a:path w="69850" h="508000">
                  <a:moveTo>
                    <a:pt x="57150" y="377317"/>
                  </a:moveTo>
                  <a:lnTo>
                    <a:pt x="46990" y="377317"/>
                  </a:lnTo>
                  <a:lnTo>
                    <a:pt x="22860" y="377317"/>
                  </a:lnTo>
                  <a:lnTo>
                    <a:pt x="0" y="377317"/>
                  </a:lnTo>
                  <a:lnTo>
                    <a:pt x="0" y="383540"/>
                  </a:lnTo>
                  <a:lnTo>
                    <a:pt x="22860" y="383540"/>
                  </a:lnTo>
                  <a:lnTo>
                    <a:pt x="46990" y="383540"/>
                  </a:lnTo>
                  <a:lnTo>
                    <a:pt x="55880" y="383540"/>
                  </a:lnTo>
                  <a:lnTo>
                    <a:pt x="55880" y="381127"/>
                  </a:lnTo>
                  <a:lnTo>
                    <a:pt x="57137" y="381127"/>
                  </a:lnTo>
                  <a:lnTo>
                    <a:pt x="57150" y="377317"/>
                  </a:lnTo>
                  <a:close/>
                </a:path>
                <a:path w="69850" h="508000">
                  <a:moveTo>
                    <a:pt x="58420" y="370967"/>
                  </a:moveTo>
                  <a:lnTo>
                    <a:pt x="46990" y="370967"/>
                  </a:lnTo>
                  <a:lnTo>
                    <a:pt x="22860" y="370967"/>
                  </a:lnTo>
                  <a:lnTo>
                    <a:pt x="0" y="370967"/>
                  </a:lnTo>
                  <a:lnTo>
                    <a:pt x="0" y="377190"/>
                  </a:lnTo>
                  <a:lnTo>
                    <a:pt x="22860" y="377190"/>
                  </a:lnTo>
                  <a:lnTo>
                    <a:pt x="46990" y="377190"/>
                  </a:lnTo>
                  <a:lnTo>
                    <a:pt x="57150" y="377190"/>
                  </a:lnTo>
                  <a:lnTo>
                    <a:pt x="57150" y="376047"/>
                  </a:lnTo>
                  <a:lnTo>
                    <a:pt x="58420" y="376047"/>
                  </a:lnTo>
                  <a:lnTo>
                    <a:pt x="58420" y="370967"/>
                  </a:lnTo>
                  <a:close/>
                </a:path>
                <a:path w="69850" h="508000">
                  <a:moveTo>
                    <a:pt x="59690" y="364617"/>
                  </a:moveTo>
                  <a:lnTo>
                    <a:pt x="46990" y="364617"/>
                  </a:lnTo>
                  <a:lnTo>
                    <a:pt x="22860" y="364617"/>
                  </a:lnTo>
                  <a:lnTo>
                    <a:pt x="0" y="364617"/>
                  </a:lnTo>
                  <a:lnTo>
                    <a:pt x="0" y="370840"/>
                  </a:lnTo>
                  <a:lnTo>
                    <a:pt x="22860" y="370840"/>
                  </a:lnTo>
                  <a:lnTo>
                    <a:pt x="46990" y="370840"/>
                  </a:lnTo>
                  <a:lnTo>
                    <a:pt x="58420" y="370840"/>
                  </a:lnTo>
                  <a:lnTo>
                    <a:pt x="58420" y="370967"/>
                  </a:lnTo>
                  <a:lnTo>
                    <a:pt x="59690" y="370967"/>
                  </a:lnTo>
                  <a:lnTo>
                    <a:pt x="59690" y="364617"/>
                  </a:lnTo>
                  <a:close/>
                </a:path>
                <a:path w="69850" h="508000">
                  <a:moveTo>
                    <a:pt x="60960" y="356997"/>
                  </a:moveTo>
                  <a:lnTo>
                    <a:pt x="46990" y="356997"/>
                  </a:lnTo>
                  <a:lnTo>
                    <a:pt x="22860" y="356997"/>
                  </a:lnTo>
                  <a:lnTo>
                    <a:pt x="0" y="356997"/>
                  </a:lnTo>
                  <a:lnTo>
                    <a:pt x="0" y="364490"/>
                  </a:lnTo>
                  <a:lnTo>
                    <a:pt x="22860" y="364490"/>
                  </a:lnTo>
                  <a:lnTo>
                    <a:pt x="46990" y="364490"/>
                  </a:lnTo>
                  <a:lnTo>
                    <a:pt x="59690" y="364490"/>
                  </a:lnTo>
                  <a:lnTo>
                    <a:pt x="59690" y="363347"/>
                  </a:lnTo>
                  <a:lnTo>
                    <a:pt x="60960" y="363347"/>
                  </a:lnTo>
                  <a:lnTo>
                    <a:pt x="60960" y="356997"/>
                  </a:lnTo>
                  <a:close/>
                </a:path>
                <a:path w="69850" h="508000">
                  <a:moveTo>
                    <a:pt x="62230" y="350659"/>
                  </a:moveTo>
                  <a:lnTo>
                    <a:pt x="46990" y="350659"/>
                  </a:lnTo>
                  <a:lnTo>
                    <a:pt x="22860" y="350659"/>
                  </a:lnTo>
                  <a:lnTo>
                    <a:pt x="0" y="350659"/>
                  </a:lnTo>
                  <a:lnTo>
                    <a:pt x="0" y="356870"/>
                  </a:lnTo>
                  <a:lnTo>
                    <a:pt x="22860" y="356870"/>
                  </a:lnTo>
                  <a:lnTo>
                    <a:pt x="46990" y="356870"/>
                  </a:lnTo>
                  <a:lnTo>
                    <a:pt x="60960" y="356870"/>
                  </a:lnTo>
                  <a:lnTo>
                    <a:pt x="60960" y="355727"/>
                  </a:lnTo>
                  <a:lnTo>
                    <a:pt x="62230" y="355727"/>
                  </a:lnTo>
                  <a:lnTo>
                    <a:pt x="62230" y="350659"/>
                  </a:lnTo>
                  <a:close/>
                </a:path>
                <a:path w="69850" h="508000">
                  <a:moveTo>
                    <a:pt x="63500" y="345567"/>
                  </a:moveTo>
                  <a:lnTo>
                    <a:pt x="46990" y="345567"/>
                  </a:lnTo>
                  <a:lnTo>
                    <a:pt x="22860" y="345567"/>
                  </a:lnTo>
                  <a:lnTo>
                    <a:pt x="0" y="345567"/>
                  </a:lnTo>
                  <a:lnTo>
                    <a:pt x="0" y="350520"/>
                  </a:lnTo>
                  <a:lnTo>
                    <a:pt x="22860" y="350520"/>
                  </a:lnTo>
                  <a:lnTo>
                    <a:pt x="46990" y="350520"/>
                  </a:lnTo>
                  <a:lnTo>
                    <a:pt x="62230" y="350520"/>
                  </a:lnTo>
                  <a:lnTo>
                    <a:pt x="62230" y="348107"/>
                  </a:lnTo>
                  <a:lnTo>
                    <a:pt x="63487" y="348107"/>
                  </a:lnTo>
                  <a:lnTo>
                    <a:pt x="63500" y="345567"/>
                  </a:lnTo>
                  <a:close/>
                </a:path>
                <a:path w="69850" h="508000">
                  <a:moveTo>
                    <a:pt x="64770" y="339217"/>
                  </a:moveTo>
                  <a:lnTo>
                    <a:pt x="46990" y="339217"/>
                  </a:lnTo>
                  <a:lnTo>
                    <a:pt x="22860" y="339217"/>
                  </a:lnTo>
                  <a:lnTo>
                    <a:pt x="0" y="339217"/>
                  </a:lnTo>
                  <a:lnTo>
                    <a:pt x="0" y="345440"/>
                  </a:lnTo>
                  <a:lnTo>
                    <a:pt x="22860" y="345440"/>
                  </a:lnTo>
                  <a:lnTo>
                    <a:pt x="46990" y="345440"/>
                  </a:lnTo>
                  <a:lnTo>
                    <a:pt x="63500" y="345440"/>
                  </a:lnTo>
                  <a:lnTo>
                    <a:pt x="63500" y="340360"/>
                  </a:lnTo>
                  <a:lnTo>
                    <a:pt x="64770" y="340360"/>
                  </a:lnTo>
                  <a:lnTo>
                    <a:pt x="64770" y="339217"/>
                  </a:lnTo>
                  <a:close/>
                </a:path>
                <a:path w="69850" h="508000">
                  <a:moveTo>
                    <a:pt x="64770" y="339090"/>
                  </a:moveTo>
                  <a:lnTo>
                    <a:pt x="64757" y="331597"/>
                  </a:lnTo>
                  <a:lnTo>
                    <a:pt x="46990" y="331597"/>
                  </a:lnTo>
                  <a:lnTo>
                    <a:pt x="22860" y="331597"/>
                  </a:lnTo>
                  <a:lnTo>
                    <a:pt x="0" y="331597"/>
                  </a:lnTo>
                  <a:lnTo>
                    <a:pt x="0" y="339090"/>
                  </a:lnTo>
                  <a:lnTo>
                    <a:pt x="22860" y="339090"/>
                  </a:lnTo>
                  <a:lnTo>
                    <a:pt x="46990" y="339090"/>
                  </a:lnTo>
                  <a:lnTo>
                    <a:pt x="64770" y="339090"/>
                  </a:lnTo>
                  <a:close/>
                </a:path>
                <a:path w="69850" h="508000">
                  <a:moveTo>
                    <a:pt x="64770" y="176542"/>
                  </a:moveTo>
                  <a:lnTo>
                    <a:pt x="63500" y="176542"/>
                  </a:lnTo>
                  <a:lnTo>
                    <a:pt x="63500" y="167640"/>
                  </a:lnTo>
                  <a:lnTo>
                    <a:pt x="62230" y="167640"/>
                  </a:lnTo>
                  <a:lnTo>
                    <a:pt x="62230" y="158750"/>
                  </a:lnTo>
                  <a:lnTo>
                    <a:pt x="60960" y="158750"/>
                  </a:lnTo>
                  <a:lnTo>
                    <a:pt x="60960" y="149860"/>
                  </a:lnTo>
                  <a:lnTo>
                    <a:pt x="59690" y="149860"/>
                  </a:lnTo>
                  <a:lnTo>
                    <a:pt x="59690" y="142252"/>
                  </a:lnTo>
                  <a:lnTo>
                    <a:pt x="58420" y="142252"/>
                  </a:lnTo>
                  <a:lnTo>
                    <a:pt x="58420" y="137160"/>
                  </a:lnTo>
                  <a:lnTo>
                    <a:pt x="57150" y="137160"/>
                  </a:lnTo>
                  <a:lnTo>
                    <a:pt x="57137" y="132080"/>
                  </a:lnTo>
                  <a:lnTo>
                    <a:pt x="55880" y="132080"/>
                  </a:lnTo>
                  <a:lnTo>
                    <a:pt x="55880" y="125742"/>
                  </a:lnTo>
                  <a:lnTo>
                    <a:pt x="54610" y="125742"/>
                  </a:lnTo>
                  <a:lnTo>
                    <a:pt x="54610" y="124472"/>
                  </a:lnTo>
                  <a:lnTo>
                    <a:pt x="46990" y="124472"/>
                  </a:lnTo>
                  <a:lnTo>
                    <a:pt x="22860" y="124472"/>
                  </a:lnTo>
                  <a:lnTo>
                    <a:pt x="0" y="124472"/>
                  </a:lnTo>
                  <a:lnTo>
                    <a:pt x="0" y="181610"/>
                  </a:lnTo>
                  <a:lnTo>
                    <a:pt x="22860" y="181610"/>
                  </a:lnTo>
                  <a:lnTo>
                    <a:pt x="46990" y="181610"/>
                  </a:lnTo>
                  <a:lnTo>
                    <a:pt x="64770" y="181610"/>
                  </a:lnTo>
                  <a:lnTo>
                    <a:pt x="64770" y="176542"/>
                  </a:lnTo>
                  <a:close/>
                </a:path>
                <a:path w="69850" h="508000">
                  <a:moveTo>
                    <a:pt x="66040" y="326517"/>
                  </a:moveTo>
                  <a:lnTo>
                    <a:pt x="46990" y="326517"/>
                  </a:lnTo>
                  <a:lnTo>
                    <a:pt x="22860" y="326517"/>
                  </a:lnTo>
                  <a:lnTo>
                    <a:pt x="0" y="326517"/>
                  </a:lnTo>
                  <a:lnTo>
                    <a:pt x="0" y="331470"/>
                  </a:lnTo>
                  <a:lnTo>
                    <a:pt x="22860" y="331470"/>
                  </a:lnTo>
                  <a:lnTo>
                    <a:pt x="46990" y="331470"/>
                  </a:lnTo>
                  <a:lnTo>
                    <a:pt x="64770" y="331470"/>
                  </a:lnTo>
                  <a:lnTo>
                    <a:pt x="64770" y="330327"/>
                  </a:lnTo>
                  <a:lnTo>
                    <a:pt x="66040" y="330327"/>
                  </a:lnTo>
                  <a:lnTo>
                    <a:pt x="66040" y="326517"/>
                  </a:lnTo>
                  <a:close/>
                </a:path>
                <a:path w="69850" h="508000">
                  <a:moveTo>
                    <a:pt x="66040" y="186690"/>
                  </a:moveTo>
                  <a:lnTo>
                    <a:pt x="64757" y="186690"/>
                  </a:lnTo>
                  <a:lnTo>
                    <a:pt x="64770" y="181622"/>
                  </a:lnTo>
                  <a:lnTo>
                    <a:pt x="46990" y="181622"/>
                  </a:lnTo>
                  <a:lnTo>
                    <a:pt x="22860" y="181622"/>
                  </a:lnTo>
                  <a:lnTo>
                    <a:pt x="0" y="181622"/>
                  </a:lnTo>
                  <a:lnTo>
                    <a:pt x="0" y="194310"/>
                  </a:lnTo>
                  <a:lnTo>
                    <a:pt x="22860" y="194310"/>
                  </a:lnTo>
                  <a:lnTo>
                    <a:pt x="46990" y="194310"/>
                  </a:lnTo>
                  <a:lnTo>
                    <a:pt x="66040" y="194310"/>
                  </a:lnTo>
                  <a:lnTo>
                    <a:pt x="66040" y="186690"/>
                  </a:lnTo>
                  <a:close/>
                </a:path>
                <a:path w="69850" h="508000">
                  <a:moveTo>
                    <a:pt x="67310" y="313817"/>
                  </a:moveTo>
                  <a:lnTo>
                    <a:pt x="46990" y="313817"/>
                  </a:lnTo>
                  <a:lnTo>
                    <a:pt x="22860" y="313817"/>
                  </a:lnTo>
                  <a:lnTo>
                    <a:pt x="0" y="313817"/>
                  </a:lnTo>
                  <a:lnTo>
                    <a:pt x="0" y="326390"/>
                  </a:lnTo>
                  <a:lnTo>
                    <a:pt x="22860" y="326390"/>
                  </a:lnTo>
                  <a:lnTo>
                    <a:pt x="46990" y="326390"/>
                  </a:lnTo>
                  <a:lnTo>
                    <a:pt x="66040" y="326390"/>
                  </a:lnTo>
                  <a:lnTo>
                    <a:pt x="66040" y="317627"/>
                  </a:lnTo>
                  <a:lnTo>
                    <a:pt x="67310" y="317627"/>
                  </a:lnTo>
                  <a:lnTo>
                    <a:pt x="67310" y="313817"/>
                  </a:lnTo>
                  <a:close/>
                </a:path>
                <a:path w="69850" h="508000">
                  <a:moveTo>
                    <a:pt x="67310" y="308737"/>
                  </a:moveTo>
                  <a:lnTo>
                    <a:pt x="46990" y="308737"/>
                  </a:lnTo>
                  <a:lnTo>
                    <a:pt x="22860" y="308737"/>
                  </a:lnTo>
                  <a:lnTo>
                    <a:pt x="0" y="308737"/>
                  </a:lnTo>
                  <a:lnTo>
                    <a:pt x="0" y="313690"/>
                  </a:lnTo>
                  <a:lnTo>
                    <a:pt x="22860" y="313690"/>
                  </a:lnTo>
                  <a:lnTo>
                    <a:pt x="46990" y="313690"/>
                  </a:lnTo>
                  <a:lnTo>
                    <a:pt x="67310" y="313690"/>
                  </a:lnTo>
                  <a:lnTo>
                    <a:pt x="67310" y="308737"/>
                  </a:lnTo>
                  <a:close/>
                </a:path>
                <a:path w="69850" h="508000">
                  <a:moveTo>
                    <a:pt x="69850" y="236220"/>
                  </a:moveTo>
                  <a:lnTo>
                    <a:pt x="68580" y="236220"/>
                  </a:lnTo>
                  <a:lnTo>
                    <a:pt x="68580" y="212090"/>
                  </a:lnTo>
                  <a:lnTo>
                    <a:pt x="67310" y="212090"/>
                  </a:lnTo>
                  <a:lnTo>
                    <a:pt x="67310" y="200672"/>
                  </a:lnTo>
                  <a:lnTo>
                    <a:pt x="46990" y="200672"/>
                  </a:lnTo>
                  <a:lnTo>
                    <a:pt x="67310" y="200660"/>
                  </a:lnTo>
                  <a:lnTo>
                    <a:pt x="67310" y="199390"/>
                  </a:lnTo>
                  <a:lnTo>
                    <a:pt x="66040" y="199390"/>
                  </a:lnTo>
                  <a:lnTo>
                    <a:pt x="66040" y="194322"/>
                  </a:lnTo>
                  <a:lnTo>
                    <a:pt x="46990" y="194322"/>
                  </a:lnTo>
                  <a:lnTo>
                    <a:pt x="22860" y="194322"/>
                  </a:lnTo>
                  <a:lnTo>
                    <a:pt x="0" y="194322"/>
                  </a:lnTo>
                  <a:lnTo>
                    <a:pt x="0" y="308622"/>
                  </a:lnTo>
                  <a:lnTo>
                    <a:pt x="22860" y="308622"/>
                  </a:lnTo>
                  <a:lnTo>
                    <a:pt x="46990" y="308622"/>
                  </a:lnTo>
                  <a:lnTo>
                    <a:pt x="67310" y="308622"/>
                  </a:lnTo>
                  <a:lnTo>
                    <a:pt x="67310" y="304800"/>
                  </a:lnTo>
                  <a:lnTo>
                    <a:pt x="68580" y="304800"/>
                  </a:lnTo>
                  <a:lnTo>
                    <a:pt x="68580" y="276860"/>
                  </a:lnTo>
                  <a:lnTo>
                    <a:pt x="69850" y="276860"/>
                  </a:lnTo>
                  <a:lnTo>
                    <a:pt x="69850" y="23622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bIns="0" lIns="0" rIns="0" rtlCol="0" tIns="0" wrap="square"/>
            <a:p/>
          </p:txBody>
        </p:sp>
        <p:sp>
          <p:nvSpPr>
            <p:cNvPr id="1049026" name="object 306"/>
            <p:cNvSpPr/>
            <p:nvPr/>
          </p:nvSpPr>
          <p:spPr>
            <a:xfrm>
              <a:off x="2082800" y="5886450"/>
              <a:ext cx="22860" cy="565150"/>
            </a:xfrm>
            <a:custGeom>
              <a:avLst/>
              <a:ahLst/>
              <a:rect l="l" t="t" r="r" b="b"/>
              <a:pathLst>
                <a:path w="22860" h="565150">
                  <a:moveTo>
                    <a:pt x="1269" y="0"/>
                  </a:moveTo>
                  <a:lnTo>
                    <a:pt x="0" y="0"/>
                  </a:lnTo>
                  <a:lnTo>
                    <a:pt x="0" y="3809"/>
                  </a:lnTo>
                  <a:lnTo>
                    <a:pt x="2539" y="3809"/>
                  </a:lnTo>
                  <a:lnTo>
                    <a:pt x="2540" y="1270"/>
                  </a:lnTo>
                  <a:lnTo>
                    <a:pt x="1269" y="1270"/>
                  </a:lnTo>
                  <a:lnTo>
                    <a:pt x="1269" y="0"/>
                  </a:lnTo>
                  <a:close/>
                </a:path>
                <a:path w="22860" h="565150">
                  <a:moveTo>
                    <a:pt x="3809" y="3810"/>
                  </a:moveTo>
                  <a:lnTo>
                    <a:pt x="0" y="3810"/>
                  </a:lnTo>
                  <a:lnTo>
                    <a:pt x="0" y="10159"/>
                  </a:lnTo>
                  <a:lnTo>
                    <a:pt x="7620" y="10159"/>
                  </a:lnTo>
                  <a:lnTo>
                    <a:pt x="7620" y="7619"/>
                  </a:lnTo>
                  <a:lnTo>
                    <a:pt x="6350" y="7619"/>
                  </a:lnTo>
                  <a:lnTo>
                    <a:pt x="6350" y="6350"/>
                  </a:lnTo>
                  <a:lnTo>
                    <a:pt x="5080" y="6350"/>
                  </a:lnTo>
                  <a:lnTo>
                    <a:pt x="5080" y="5080"/>
                  </a:lnTo>
                  <a:lnTo>
                    <a:pt x="3809" y="5080"/>
                  </a:lnTo>
                  <a:lnTo>
                    <a:pt x="3809" y="3810"/>
                  </a:lnTo>
                  <a:close/>
                </a:path>
                <a:path w="22860" h="565150">
                  <a:moveTo>
                    <a:pt x="8889" y="10160"/>
                  </a:moveTo>
                  <a:lnTo>
                    <a:pt x="0" y="10160"/>
                  </a:lnTo>
                  <a:lnTo>
                    <a:pt x="0" y="13969"/>
                  </a:lnTo>
                  <a:lnTo>
                    <a:pt x="11430" y="13969"/>
                  </a:lnTo>
                  <a:lnTo>
                    <a:pt x="11430" y="12700"/>
                  </a:lnTo>
                  <a:lnTo>
                    <a:pt x="10159" y="12700"/>
                  </a:lnTo>
                  <a:lnTo>
                    <a:pt x="10159" y="11430"/>
                  </a:lnTo>
                  <a:lnTo>
                    <a:pt x="8889" y="11430"/>
                  </a:lnTo>
                  <a:lnTo>
                    <a:pt x="8889" y="10160"/>
                  </a:lnTo>
                  <a:close/>
                </a:path>
                <a:path w="22860" h="565150">
                  <a:moveTo>
                    <a:pt x="11430" y="13970"/>
                  </a:moveTo>
                  <a:lnTo>
                    <a:pt x="0" y="13970"/>
                  </a:lnTo>
                  <a:lnTo>
                    <a:pt x="0" y="16509"/>
                  </a:lnTo>
                  <a:lnTo>
                    <a:pt x="12700" y="16509"/>
                  </a:lnTo>
                  <a:lnTo>
                    <a:pt x="12700" y="15240"/>
                  </a:lnTo>
                  <a:lnTo>
                    <a:pt x="11430" y="15240"/>
                  </a:lnTo>
                  <a:lnTo>
                    <a:pt x="11430" y="13970"/>
                  </a:lnTo>
                  <a:close/>
                </a:path>
                <a:path w="22860" h="565150">
                  <a:moveTo>
                    <a:pt x="13970" y="16510"/>
                  </a:moveTo>
                  <a:lnTo>
                    <a:pt x="0" y="16510"/>
                  </a:lnTo>
                  <a:lnTo>
                    <a:pt x="0" y="20319"/>
                  </a:lnTo>
                  <a:lnTo>
                    <a:pt x="15239" y="20319"/>
                  </a:lnTo>
                  <a:lnTo>
                    <a:pt x="15239" y="17780"/>
                  </a:lnTo>
                  <a:lnTo>
                    <a:pt x="13970" y="17780"/>
                  </a:lnTo>
                  <a:lnTo>
                    <a:pt x="13970" y="16510"/>
                  </a:lnTo>
                  <a:close/>
                </a:path>
                <a:path w="22860" h="565150">
                  <a:moveTo>
                    <a:pt x="16510" y="20320"/>
                  </a:moveTo>
                  <a:lnTo>
                    <a:pt x="0" y="20320"/>
                  </a:lnTo>
                  <a:lnTo>
                    <a:pt x="0" y="26669"/>
                  </a:lnTo>
                  <a:lnTo>
                    <a:pt x="20319" y="26669"/>
                  </a:lnTo>
                  <a:lnTo>
                    <a:pt x="20319" y="25400"/>
                  </a:lnTo>
                  <a:lnTo>
                    <a:pt x="19050" y="25400"/>
                  </a:lnTo>
                  <a:lnTo>
                    <a:pt x="19050" y="24130"/>
                  </a:lnTo>
                  <a:lnTo>
                    <a:pt x="17780" y="24130"/>
                  </a:lnTo>
                  <a:lnTo>
                    <a:pt x="17780" y="21590"/>
                  </a:lnTo>
                  <a:lnTo>
                    <a:pt x="16510" y="21590"/>
                  </a:lnTo>
                  <a:lnTo>
                    <a:pt x="16510" y="20320"/>
                  </a:lnTo>
                  <a:close/>
                </a:path>
                <a:path w="22860" h="565150">
                  <a:moveTo>
                    <a:pt x="20319" y="26670"/>
                  </a:moveTo>
                  <a:lnTo>
                    <a:pt x="0" y="26670"/>
                  </a:lnTo>
                  <a:lnTo>
                    <a:pt x="0" y="29209"/>
                  </a:lnTo>
                  <a:lnTo>
                    <a:pt x="21589" y="29209"/>
                  </a:lnTo>
                  <a:lnTo>
                    <a:pt x="21589" y="27940"/>
                  </a:lnTo>
                  <a:lnTo>
                    <a:pt x="20319" y="27940"/>
                  </a:lnTo>
                  <a:lnTo>
                    <a:pt x="20319" y="26670"/>
                  </a:lnTo>
                  <a:close/>
                </a:path>
                <a:path w="22860" h="565150">
                  <a:moveTo>
                    <a:pt x="22860" y="29210"/>
                  </a:moveTo>
                  <a:lnTo>
                    <a:pt x="0" y="29210"/>
                  </a:lnTo>
                  <a:lnTo>
                    <a:pt x="0" y="33019"/>
                  </a:lnTo>
                  <a:lnTo>
                    <a:pt x="22860" y="33019"/>
                  </a:lnTo>
                  <a:lnTo>
                    <a:pt x="22860" y="29210"/>
                  </a:lnTo>
                  <a:close/>
                </a:path>
                <a:path w="22860" h="565150">
                  <a:moveTo>
                    <a:pt x="22860" y="33020"/>
                  </a:moveTo>
                  <a:lnTo>
                    <a:pt x="0" y="33020"/>
                  </a:lnTo>
                  <a:lnTo>
                    <a:pt x="0" y="35559"/>
                  </a:lnTo>
                  <a:lnTo>
                    <a:pt x="22860" y="35559"/>
                  </a:lnTo>
                  <a:lnTo>
                    <a:pt x="22860" y="33020"/>
                  </a:lnTo>
                  <a:close/>
                </a:path>
                <a:path w="22860" h="565150">
                  <a:moveTo>
                    <a:pt x="22860" y="35560"/>
                  </a:moveTo>
                  <a:lnTo>
                    <a:pt x="0" y="35560"/>
                  </a:lnTo>
                  <a:lnTo>
                    <a:pt x="0" y="109219"/>
                  </a:lnTo>
                  <a:lnTo>
                    <a:pt x="22860" y="109219"/>
                  </a:lnTo>
                  <a:lnTo>
                    <a:pt x="22860" y="35560"/>
                  </a:lnTo>
                  <a:close/>
                </a:path>
                <a:path w="22860" h="565150">
                  <a:moveTo>
                    <a:pt x="22860" y="109220"/>
                  </a:moveTo>
                  <a:lnTo>
                    <a:pt x="0" y="109220"/>
                  </a:lnTo>
                  <a:lnTo>
                    <a:pt x="0" y="115569"/>
                  </a:lnTo>
                  <a:lnTo>
                    <a:pt x="22860" y="115569"/>
                  </a:lnTo>
                  <a:lnTo>
                    <a:pt x="22860" y="109220"/>
                  </a:lnTo>
                  <a:close/>
                </a:path>
                <a:path w="22860" h="565150">
                  <a:moveTo>
                    <a:pt x="22860" y="115570"/>
                  </a:moveTo>
                  <a:lnTo>
                    <a:pt x="0" y="115570"/>
                  </a:lnTo>
                  <a:lnTo>
                    <a:pt x="0" y="118109"/>
                  </a:lnTo>
                  <a:lnTo>
                    <a:pt x="22860" y="118109"/>
                  </a:lnTo>
                  <a:lnTo>
                    <a:pt x="22860" y="115570"/>
                  </a:lnTo>
                  <a:close/>
                </a:path>
                <a:path w="22860" h="565150">
                  <a:moveTo>
                    <a:pt x="22860" y="118110"/>
                  </a:moveTo>
                  <a:lnTo>
                    <a:pt x="0" y="118110"/>
                  </a:lnTo>
                  <a:lnTo>
                    <a:pt x="0" y="121919"/>
                  </a:lnTo>
                  <a:lnTo>
                    <a:pt x="22860" y="121919"/>
                  </a:lnTo>
                  <a:lnTo>
                    <a:pt x="22860" y="118110"/>
                  </a:lnTo>
                  <a:close/>
                </a:path>
                <a:path w="22860" h="565150">
                  <a:moveTo>
                    <a:pt x="22860" y="121920"/>
                  </a:moveTo>
                  <a:lnTo>
                    <a:pt x="0" y="121920"/>
                  </a:lnTo>
                  <a:lnTo>
                    <a:pt x="0" y="124459"/>
                  </a:lnTo>
                  <a:lnTo>
                    <a:pt x="22860" y="124459"/>
                  </a:lnTo>
                  <a:lnTo>
                    <a:pt x="22860" y="121920"/>
                  </a:lnTo>
                  <a:close/>
                </a:path>
                <a:path w="22860" h="565150">
                  <a:moveTo>
                    <a:pt x="22860" y="124460"/>
                  </a:moveTo>
                  <a:lnTo>
                    <a:pt x="0" y="124460"/>
                  </a:lnTo>
                  <a:lnTo>
                    <a:pt x="0" y="128269"/>
                  </a:lnTo>
                  <a:lnTo>
                    <a:pt x="22860" y="128269"/>
                  </a:lnTo>
                  <a:lnTo>
                    <a:pt x="22860" y="124460"/>
                  </a:lnTo>
                  <a:close/>
                </a:path>
                <a:path w="22860" h="565150">
                  <a:moveTo>
                    <a:pt x="22860" y="128270"/>
                  </a:moveTo>
                  <a:lnTo>
                    <a:pt x="0" y="128270"/>
                  </a:lnTo>
                  <a:lnTo>
                    <a:pt x="0" y="130809"/>
                  </a:lnTo>
                  <a:lnTo>
                    <a:pt x="22860" y="130809"/>
                  </a:lnTo>
                  <a:lnTo>
                    <a:pt x="22860" y="128270"/>
                  </a:lnTo>
                  <a:close/>
                </a:path>
                <a:path w="22860" h="565150">
                  <a:moveTo>
                    <a:pt x="22860" y="130810"/>
                  </a:moveTo>
                  <a:lnTo>
                    <a:pt x="0" y="130810"/>
                  </a:lnTo>
                  <a:lnTo>
                    <a:pt x="0" y="134619"/>
                  </a:lnTo>
                  <a:lnTo>
                    <a:pt x="22860" y="134619"/>
                  </a:lnTo>
                  <a:lnTo>
                    <a:pt x="22860" y="130810"/>
                  </a:lnTo>
                  <a:close/>
                </a:path>
                <a:path w="22860" h="565150">
                  <a:moveTo>
                    <a:pt x="22860" y="134620"/>
                  </a:moveTo>
                  <a:lnTo>
                    <a:pt x="0" y="134620"/>
                  </a:lnTo>
                  <a:lnTo>
                    <a:pt x="0" y="140969"/>
                  </a:lnTo>
                  <a:lnTo>
                    <a:pt x="22860" y="140969"/>
                  </a:lnTo>
                  <a:lnTo>
                    <a:pt x="22860" y="134620"/>
                  </a:lnTo>
                  <a:close/>
                </a:path>
                <a:path w="22860" h="565150">
                  <a:moveTo>
                    <a:pt x="22860" y="140970"/>
                  </a:moveTo>
                  <a:lnTo>
                    <a:pt x="0" y="140970"/>
                  </a:lnTo>
                  <a:lnTo>
                    <a:pt x="0" y="143509"/>
                  </a:lnTo>
                  <a:lnTo>
                    <a:pt x="22860" y="143509"/>
                  </a:lnTo>
                  <a:lnTo>
                    <a:pt x="22860" y="140970"/>
                  </a:lnTo>
                  <a:close/>
                </a:path>
                <a:path w="22860" h="565150">
                  <a:moveTo>
                    <a:pt x="22860" y="143510"/>
                  </a:moveTo>
                  <a:lnTo>
                    <a:pt x="0" y="143510"/>
                  </a:lnTo>
                  <a:lnTo>
                    <a:pt x="0" y="147319"/>
                  </a:lnTo>
                  <a:lnTo>
                    <a:pt x="22860" y="147319"/>
                  </a:lnTo>
                  <a:lnTo>
                    <a:pt x="22860" y="143510"/>
                  </a:lnTo>
                  <a:close/>
                </a:path>
                <a:path w="22860" h="565150">
                  <a:moveTo>
                    <a:pt x="22860" y="147320"/>
                  </a:moveTo>
                  <a:lnTo>
                    <a:pt x="0" y="147320"/>
                  </a:lnTo>
                  <a:lnTo>
                    <a:pt x="0" y="149859"/>
                  </a:lnTo>
                  <a:lnTo>
                    <a:pt x="22860" y="149859"/>
                  </a:lnTo>
                  <a:lnTo>
                    <a:pt x="22860" y="147320"/>
                  </a:lnTo>
                  <a:close/>
                </a:path>
                <a:path w="22860" h="565150">
                  <a:moveTo>
                    <a:pt x="22860" y="149860"/>
                  </a:moveTo>
                  <a:lnTo>
                    <a:pt x="0" y="149860"/>
                  </a:lnTo>
                  <a:lnTo>
                    <a:pt x="0" y="153669"/>
                  </a:lnTo>
                  <a:lnTo>
                    <a:pt x="22860" y="153669"/>
                  </a:lnTo>
                  <a:lnTo>
                    <a:pt x="22860" y="149860"/>
                  </a:lnTo>
                  <a:close/>
                </a:path>
                <a:path w="22860" h="565150">
                  <a:moveTo>
                    <a:pt x="22860" y="153670"/>
                  </a:moveTo>
                  <a:lnTo>
                    <a:pt x="0" y="153670"/>
                  </a:lnTo>
                  <a:lnTo>
                    <a:pt x="0" y="156209"/>
                  </a:lnTo>
                  <a:lnTo>
                    <a:pt x="22860" y="156209"/>
                  </a:lnTo>
                  <a:lnTo>
                    <a:pt x="22860" y="153670"/>
                  </a:lnTo>
                  <a:close/>
                </a:path>
                <a:path w="22860" h="565150">
                  <a:moveTo>
                    <a:pt x="22860" y="156210"/>
                  </a:moveTo>
                  <a:lnTo>
                    <a:pt x="0" y="156210"/>
                  </a:lnTo>
                  <a:lnTo>
                    <a:pt x="0" y="213359"/>
                  </a:lnTo>
                  <a:lnTo>
                    <a:pt x="22860" y="213359"/>
                  </a:lnTo>
                  <a:lnTo>
                    <a:pt x="22860" y="156210"/>
                  </a:lnTo>
                  <a:close/>
                </a:path>
                <a:path w="22860" h="565150">
                  <a:moveTo>
                    <a:pt x="22860" y="213360"/>
                  </a:moveTo>
                  <a:lnTo>
                    <a:pt x="0" y="213360"/>
                  </a:lnTo>
                  <a:lnTo>
                    <a:pt x="0" y="226059"/>
                  </a:lnTo>
                  <a:lnTo>
                    <a:pt x="22860" y="226059"/>
                  </a:lnTo>
                  <a:lnTo>
                    <a:pt x="22860" y="213360"/>
                  </a:lnTo>
                  <a:close/>
                </a:path>
                <a:path w="22860" h="565150">
                  <a:moveTo>
                    <a:pt x="22860" y="226060"/>
                  </a:moveTo>
                  <a:lnTo>
                    <a:pt x="0" y="226060"/>
                  </a:lnTo>
                  <a:lnTo>
                    <a:pt x="0" y="340360"/>
                  </a:lnTo>
                  <a:lnTo>
                    <a:pt x="22860" y="340360"/>
                  </a:lnTo>
                  <a:lnTo>
                    <a:pt x="22860" y="226060"/>
                  </a:lnTo>
                  <a:close/>
                </a:path>
                <a:path w="22860" h="565150">
                  <a:moveTo>
                    <a:pt x="22860" y="445897"/>
                  </a:moveTo>
                  <a:lnTo>
                    <a:pt x="0" y="445897"/>
                  </a:lnTo>
                  <a:lnTo>
                    <a:pt x="0" y="448309"/>
                  </a:lnTo>
                  <a:lnTo>
                    <a:pt x="22860" y="448309"/>
                  </a:lnTo>
                  <a:lnTo>
                    <a:pt x="22860" y="445897"/>
                  </a:lnTo>
                  <a:close/>
                </a:path>
                <a:path w="22860" h="565150">
                  <a:moveTo>
                    <a:pt x="22860" y="440816"/>
                  </a:moveTo>
                  <a:lnTo>
                    <a:pt x="0" y="440816"/>
                  </a:lnTo>
                  <a:lnTo>
                    <a:pt x="0" y="445769"/>
                  </a:lnTo>
                  <a:lnTo>
                    <a:pt x="22860" y="445769"/>
                  </a:lnTo>
                  <a:lnTo>
                    <a:pt x="22860" y="440816"/>
                  </a:lnTo>
                  <a:close/>
                </a:path>
                <a:path w="22860" h="565150">
                  <a:moveTo>
                    <a:pt x="22860" y="434467"/>
                  </a:moveTo>
                  <a:lnTo>
                    <a:pt x="0" y="434467"/>
                  </a:lnTo>
                  <a:lnTo>
                    <a:pt x="0" y="440689"/>
                  </a:lnTo>
                  <a:lnTo>
                    <a:pt x="22860" y="440689"/>
                  </a:lnTo>
                  <a:lnTo>
                    <a:pt x="22860" y="434467"/>
                  </a:lnTo>
                  <a:close/>
                </a:path>
                <a:path w="22860" h="565150">
                  <a:moveTo>
                    <a:pt x="22860" y="428117"/>
                  </a:moveTo>
                  <a:lnTo>
                    <a:pt x="0" y="428117"/>
                  </a:lnTo>
                  <a:lnTo>
                    <a:pt x="0" y="434340"/>
                  </a:lnTo>
                  <a:lnTo>
                    <a:pt x="22860" y="434340"/>
                  </a:lnTo>
                  <a:lnTo>
                    <a:pt x="22860" y="428117"/>
                  </a:lnTo>
                  <a:close/>
                </a:path>
                <a:path w="22860" h="565150">
                  <a:moveTo>
                    <a:pt x="22860" y="421766"/>
                  </a:moveTo>
                  <a:lnTo>
                    <a:pt x="0" y="421766"/>
                  </a:lnTo>
                  <a:lnTo>
                    <a:pt x="0" y="427990"/>
                  </a:lnTo>
                  <a:lnTo>
                    <a:pt x="22860" y="427990"/>
                  </a:lnTo>
                  <a:lnTo>
                    <a:pt x="22860" y="421766"/>
                  </a:lnTo>
                  <a:close/>
                </a:path>
                <a:path w="22860" h="565150">
                  <a:moveTo>
                    <a:pt x="22860" y="415416"/>
                  </a:moveTo>
                  <a:lnTo>
                    <a:pt x="0" y="415416"/>
                  </a:lnTo>
                  <a:lnTo>
                    <a:pt x="0" y="421639"/>
                  </a:lnTo>
                  <a:lnTo>
                    <a:pt x="22860" y="421639"/>
                  </a:lnTo>
                  <a:lnTo>
                    <a:pt x="22860" y="415416"/>
                  </a:lnTo>
                  <a:close/>
                </a:path>
                <a:path w="22860" h="565150">
                  <a:moveTo>
                    <a:pt x="22860" y="409066"/>
                  </a:moveTo>
                  <a:lnTo>
                    <a:pt x="0" y="409066"/>
                  </a:lnTo>
                  <a:lnTo>
                    <a:pt x="0" y="415290"/>
                  </a:lnTo>
                  <a:lnTo>
                    <a:pt x="22860" y="415290"/>
                  </a:lnTo>
                  <a:lnTo>
                    <a:pt x="22860" y="409066"/>
                  </a:lnTo>
                  <a:close/>
                </a:path>
                <a:path w="22860" h="565150">
                  <a:moveTo>
                    <a:pt x="22860" y="402716"/>
                  </a:moveTo>
                  <a:lnTo>
                    <a:pt x="0" y="402716"/>
                  </a:lnTo>
                  <a:lnTo>
                    <a:pt x="0" y="408939"/>
                  </a:lnTo>
                  <a:lnTo>
                    <a:pt x="22860" y="408939"/>
                  </a:lnTo>
                  <a:lnTo>
                    <a:pt x="22860" y="402716"/>
                  </a:lnTo>
                  <a:close/>
                </a:path>
                <a:path w="22860" h="565150">
                  <a:moveTo>
                    <a:pt x="22860" y="396366"/>
                  </a:moveTo>
                  <a:lnTo>
                    <a:pt x="0" y="396366"/>
                  </a:lnTo>
                  <a:lnTo>
                    <a:pt x="0" y="402589"/>
                  </a:lnTo>
                  <a:lnTo>
                    <a:pt x="22860" y="402589"/>
                  </a:lnTo>
                  <a:lnTo>
                    <a:pt x="22860" y="396366"/>
                  </a:lnTo>
                  <a:close/>
                </a:path>
                <a:path w="22860" h="565150">
                  <a:moveTo>
                    <a:pt x="22860" y="388747"/>
                  </a:moveTo>
                  <a:lnTo>
                    <a:pt x="0" y="388747"/>
                  </a:lnTo>
                  <a:lnTo>
                    <a:pt x="0" y="396239"/>
                  </a:lnTo>
                  <a:lnTo>
                    <a:pt x="22860" y="396239"/>
                  </a:lnTo>
                  <a:lnTo>
                    <a:pt x="22860" y="388747"/>
                  </a:lnTo>
                  <a:close/>
                </a:path>
                <a:path w="22860" h="565150">
                  <a:moveTo>
                    <a:pt x="22860" y="382397"/>
                  </a:moveTo>
                  <a:lnTo>
                    <a:pt x="0" y="382397"/>
                  </a:lnTo>
                  <a:lnTo>
                    <a:pt x="0" y="388619"/>
                  </a:lnTo>
                  <a:lnTo>
                    <a:pt x="22860" y="388619"/>
                  </a:lnTo>
                  <a:lnTo>
                    <a:pt x="22860" y="382397"/>
                  </a:lnTo>
                  <a:close/>
                </a:path>
                <a:path w="22860" h="565150">
                  <a:moveTo>
                    <a:pt x="22860" y="377316"/>
                  </a:moveTo>
                  <a:lnTo>
                    <a:pt x="0" y="377316"/>
                  </a:lnTo>
                  <a:lnTo>
                    <a:pt x="0" y="382269"/>
                  </a:lnTo>
                  <a:lnTo>
                    <a:pt x="22860" y="382269"/>
                  </a:lnTo>
                  <a:lnTo>
                    <a:pt x="22860" y="377316"/>
                  </a:lnTo>
                  <a:close/>
                </a:path>
                <a:path w="22860" h="565150">
                  <a:moveTo>
                    <a:pt x="22860" y="370966"/>
                  </a:moveTo>
                  <a:lnTo>
                    <a:pt x="0" y="370966"/>
                  </a:lnTo>
                  <a:lnTo>
                    <a:pt x="0" y="377189"/>
                  </a:lnTo>
                  <a:lnTo>
                    <a:pt x="22860" y="377189"/>
                  </a:lnTo>
                  <a:lnTo>
                    <a:pt x="22860" y="370966"/>
                  </a:lnTo>
                  <a:close/>
                </a:path>
                <a:path w="22860" h="565150">
                  <a:moveTo>
                    <a:pt x="22860" y="363347"/>
                  </a:moveTo>
                  <a:lnTo>
                    <a:pt x="0" y="363347"/>
                  </a:lnTo>
                  <a:lnTo>
                    <a:pt x="0" y="370839"/>
                  </a:lnTo>
                  <a:lnTo>
                    <a:pt x="22860" y="370839"/>
                  </a:lnTo>
                  <a:lnTo>
                    <a:pt x="22860" y="363347"/>
                  </a:lnTo>
                  <a:close/>
                </a:path>
                <a:path w="22860" h="565150">
                  <a:moveTo>
                    <a:pt x="22860" y="358266"/>
                  </a:moveTo>
                  <a:lnTo>
                    <a:pt x="0" y="358266"/>
                  </a:lnTo>
                  <a:lnTo>
                    <a:pt x="0" y="363219"/>
                  </a:lnTo>
                  <a:lnTo>
                    <a:pt x="22860" y="363219"/>
                  </a:lnTo>
                  <a:lnTo>
                    <a:pt x="22860" y="358266"/>
                  </a:lnTo>
                  <a:close/>
                </a:path>
                <a:path w="22860" h="565150">
                  <a:moveTo>
                    <a:pt x="22860" y="345566"/>
                  </a:moveTo>
                  <a:lnTo>
                    <a:pt x="0" y="345566"/>
                  </a:lnTo>
                  <a:lnTo>
                    <a:pt x="0" y="358139"/>
                  </a:lnTo>
                  <a:lnTo>
                    <a:pt x="22860" y="358139"/>
                  </a:lnTo>
                  <a:lnTo>
                    <a:pt x="22860" y="345566"/>
                  </a:lnTo>
                  <a:close/>
                </a:path>
                <a:path w="22860" h="565150">
                  <a:moveTo>
                    <a:pt x="22860" y="340486"/>
                  </a:moveTo>
                  <a:lnTo>
                    <a:pt x="0" y="340486"/>
                  </a:lnTo>
                  <a:lnTo>
                    <a:pt x="0" y="345439"/>
                  </a:lnTo>
                  <a:lnTo>
                    <a:pt x="22860" y="345439"/>
                  </a:lnTo>
                  <a:lnTo>
                    <a:pt x="22860" y="340486"/>
                  </a:lnTo>
                  <a:close/>
                </a:path>
                <a:path w="22860" h="565150">
                  <a:moveTo>
                    <a:pt x="22860" y="448310"/>
                  </a:moveTo>
                  <a:lnTo>
                    <a:pt x="0" y="448310"/>
                  </a:lnTo>
                  <a:lnTo>
                    <a:pt x="0" y="485140"/>
                  </a:lnTo>
                  <a:lnTo>
                    <a:pt x="22860" y="485140"/>
                  </a:lnTo>
                  <a:lnTo>
                    <a:pt x="22860" y="448310"/>
                  </a:lnTo>
                  <a:close/>
                </a:path>
                <a:path w="22860" h="565150">
                  <a:moveTo>
                    <a:pt x="2540" y="562610"/>
                  </a:moveTo>
                  <a:lnTo>
                    <a:pt x="0" y="562610"/>
                  </a:lnTo>
                  <a:lnTo>
                    <a:pt x="0" y="565150"/>
                  </a:lnTo>
                  <a:lnTo>
                    <a:pt x="1269" y="565150"/>
                  </a:lnTo>
                  <a:lnTo>
                    <a:pt x="1269" y="563880"/>
                  </a:lnTo>
                  <a:lnTo>
                    <a:pt x="2540" y="563880"/>
                  </a:lnTo>
                  <a:lnTo>
                    <a:pt x="2540" y="562610"/>
                  </a:lnTo>
                  <a:close/>
                </a:path>
                <a:path w="22860" h="565150">
                  <a:moveTo>
                    <a:pt x="7619" y="556260"/>
                  </a:moveTo>
                  <a:lnTo>
                    <a:pt x="0" y="556260"/>
                  </a:lnTo>
                  <a:lnTo>
                    <a:pt x="0" y="561340"/>
                  </a:lnTo>
                  <a:lnTo>
                    <a:pt x="2539" y="561340"/>
                  </a:lnTo>
                  <a:lnTo>
                    <a:pt x="2539" y="562610"/>
                  </a:lnTo>
                  <a:lnTo>
                    <a:pt x="3810" y="562610"/>
                  </a:lnTo>
                  <a:lnTo>
                    <a:pt x="3810" y="560070"/>
                  </a:lnTo>
                  <a:lnTo>
                    <a:pt x="5079" y="560070"/>
                  </a:lnTo>
                  <a:lnTo>
                    <a:pt x="5079" y="558800"/>
                  </a:lnTo>
                  <a:lnTo>
                    <a:pt x="6350" y="558800"/>
                  </a:lnTo>
                  <a:lnTo>
                    <a:pt x="6350" y="557530"/>
                  </a:lnTo>
                  <a:lnTo>
                    <a:pt x="7619" y="557530"/>
                  </a:lnTo>
                  <a:lnTo>
                    <a:pt x="7619" y="556260"/>
                  </a:lnTo>
                  <a:close/>
                </a:path>
                <a:path w="22860" h="565150">
                  <a:moveTo>
                    <a:pt x="13969" y="549910"/>
                  </a:moveTo>
                  <a:lnTo>
                    <a:pt x="0" y="549910"/>
                  </a:lnTo>
                  <a:lnTo>
                    <a:pt x="0" y="554990"/>
                  </a:lnTo>
                  <a:lnTo>
                    <a:pt x="8889" y="554990"/>
                  </a:lnTo>
                  <a:lnTo>
                    <a:pt x="8889" y="556260"/>
                  </a:lnTo>
                  <a:lnTo>
                    <a:pt x="10160" y="556260"/>
                  </a:lnTo>
                  <a:lnTo>
                    <a:pt x="10160" y="553720"/>
                  </a:lnTo>
                  <a:lnTo>
                    <a:pt x="11429" y="553720"/>
                  </a:lnTo>
                  <a:lnTo>
                    <a:pt x="11429" y="552450"/>
                  </a:lnTo>
                  <a:lnTo>
                    <a:pt x="12700" y="552450"/>
                  </a:lnTo>
                  <a:lnTo>
                    <a:pt x="12700" y="551180"/>
                  </a:lnTo>
                  <a:lnTo>
                    <a:pt x="13969" y="551180"/>
                  </a:lnTo>
                  <a:lnTo>
                    <a:pt x="13969" y="549910"/>
                  </a:lnTo>
                  <a:close/>
                </a:path>
                <a:path w="22860" h="565150">
                  <a:moveTo>
                    <a:pt x="19050" y="543560"/>
                  </a:moveTo>
                  <a:lnTo>
                    <a:pt x="0" y="543560"/>
                  </a:lnTo>
                  <a:lnTo>
                    <a:pt x="0" y="548640"/>
                  </a:lnTo>
                  <a:lnTo>
                    <a:pt x="15239" y="548640"/>
                  </a:lnTo>
                  <a:lnTo>
                    <a:pt x="15239" y="549910"/>
                  </a:lnTo>
                  <a:lnTo>
                    <a:pt x="16510" y="549910"/>
                  </a:lnTo>
                  <a:lnTo>
                    <a:pt x="16510" y="547370"/>
                  </a:lnTo>
                  <a:lnTo>
                    <a:pt x="17779" y="547370"/>
                  </a:lnTo>
                  <a:lnTo>
                    <a:pt x="17779" y="544830"/>
                  </a:lnTo>
                  <a:lnTo>
                    <a:pt x="19050" y="544830"/>
                  </a:lnTo>
                  <a:lnTo>
                    <a:pt x="19050" y="543560"/>
                  </a:lnTo>
                  <a:close/>
                </a:path>
                <a:path w="22860" h="565150">
                  <a:moveTo>
                    <a:pt x="22860" y="537210"/>
                  </a:moveTo>
                  <a:lnTo>
                    <a:pt x="0" y="537210"/>
                  </a:lnTo>
                  <a:lnTo>
                    <a:pt x="0" y="542290"/>
                  </a:lnTo>
                  <a:lnTo>
                    <a:pt x="20319" y="542290"/>
                  </a:lnTo>
                  <a:lnTo>
                    <a:pt x="20319" y="543560"/>
                  </a:lnTo>
                  <a:lnTo>
                    <a:pt x="21589" y="543560"/>
                  </a:lnTo>
                  <a:lnTo>
                    <a:pt x="21589" y="541020"/>
                  </a:lnTo>
                  <a:lnTo>
                    <a:pt x="22860" y="541020"/>
                  </a:lnTo>
                  <a:lnTo>
                    <a:pt x="22860" y="537210"/>
                  </a:lnTo>
                  <a:close/>
                </a:path>
                <a:path w="22860" h="565150">
                  <a:moveTo>
                    <a:pt x="22860" y="505460"/>
                  </a:moveTo>
                  <a:lnTo>
                    <a:pt x="0" y="505460"/>
                  </a:lnTo>
                  <a:lnTo>
                    <a:pt x="0" y="535940"/>
                  </a:lnTo>
                  <a:lnTo>
                    <a:pt x="22860" y="535940"/>
                  </a:lnTo>
                  <a:lnTo>
                    <a:pt x="22860" y="505460"/>
                  </a:lnTo>
                  <a:close/>
                </a:path>
                <a:path w="22860" h="565150">
                  <a:moveTo>
                    <a:pt x="22860" y="499110"/>
                  </a:moveTo>
                  <a:lnTo>
                    <a:pt x="0" y="499110"/>
                  </a:lnTo>
                  <a:lnTo>
                    <a:pt x="0" y="504190"/>
                  </a:lnTo>
                  <a:lnTo>
                    <a:pt x="22860" y="504190"/>
                  </a:lnTo>
                  <a:lnTo>
                    <a:pt x="22860" y="499110"/>
                  </a:lnTo>
                  <a:close/>
                </a:path>
                <a:path w="22860" h="565150">
                  <a:moveTo>
                    <a:pt x="22860" y="486410"/>
                  </a:moveTo>
                  <a:lnTo>
                    <a:pt x="0" y="486410"/>
                  </a:lnTo>
                  <a:lnTo>
                    <a:pt x="0" y="497840"/>
                  </a:lnTo>
                  <a:lnTo>
                    <a:pt x="22860" y="497840"/>
                  </a:lnTo>
                  <a:lnTo>
                    <a:pt x="22860" y="486410"/>
                  </a:lnTo>
                  <a:close/>
                </a:path>
              </a:pathLst>
            </a:custGeom>
            <a:solidFill>
              <a:srgbClr val="313131"/>
            </a:solidFill>
          </p:spPr>
          <p:txBody>
            <a:bodyPr bIns="0" lIns="0" rIns="0" rtlCol="0" tIns="0" wrap="square"/>
            <a:p/>
          </p:txBody>
        </p:sp>
        <p:sp>
          <p:nvSpPr>
            <p:cNvPr id="1049027" name="object 307"/>
            <p:cNvSpPr/>
            <p:nvPr/>
          </p:nvSpPr>
          <p:spPr>
            <a:xfrm>
              <a:off x="2059939" y="5863589"/>
              <a:ext cx="22860" cy="609600"/>
            </a:xfrm>
            <a:custGeom>
              <a:avLst/>
              <a:ahLst/>
              <a:rect l="l" t="t" r="r" b="b"/>
              <a:pathLst>
                <a:path w="22860" h="609600">
                  <a:moveTo>
                    <a:pt x="1269" y="0"/>
                  </a:moveTo>
                  <a:lnTo>
                    <a:pt x="0" y="0"/>
                  </a:lnTo>
                  <a:lnTo>
                    <a:pt x="0" y="1270"/>
                  </a:lnTo>
                  <a:lnTo>
                    <a:pt x="1269" y="1270"/>
                  </a:lnTo>
                  <a:lnTo>
                    <a:pt x="1269" y="0"/>
                  </a:lnTo>
                  <a:close/>
                </a:path>
                <a:path w="22860" h="609600">
                  <a:moveTo>
                    <a:pt x="2540" y="1270"/>
                  </a:moveTo>
                  <a:lnTo>
                    <a:pt x="0" y="1270"/>
                  </a:lnTo>
                  <a:lnTo>
                    <a:pt x="0" y="5080"/>
                  </a:lnTo>
                  <a:lnTo>
                    <a:pt x="5080" y="5080"/>
                  </a:lnTo>
                  <a:lnTo>
                    <a:pt x="5080" y="3810"/>
                  </a:lnTo>
                  <a:lnTo>
                    <a:pt x="3810" y="3810"/>
                  </a:lnTo>
                  <a:lnTo>
                    <a:pt x="3810" y="2540"/>
                  </a:lnTo>
                  <a:lnTo>
                    <a:pt x="2540" y="2540"/>
                  </a:lnTo>
                  <a:lnTo>
                    <a:pt x="2540" y="1270"/>
                  </a:lnTo>
                  <a:close/>
                </a:path>
                <a:path w="22860" h="609600">
                  <a:moveTo>
                    <a:pt x="6350" y="5080"/>
                  </a:moveTo>
                  <a:lnTo>
                    <a:pt x="0" y="5080"/>
                  </a:lnTo>
                  <a:lnTo>
                    <a:pt x="0" y="11430"/>
                  </a:lnTo>
                  <a:lnTo>
                    <a:pt x="12700" y="11430"/>
                  </a:lnTo>
                  <a:lnTo>
                    <a:pt x="12700" y="10160"/>
                  </a:lnTo>
                  <a:lnTo>
                    <a:pt x="11430" y="10160"/>
                  </a:lnTo>
                  <a:lnTo>
                    <a:pt x="11430" y="8890"/>
                  </a:lnTo>
                  <a:lnTo>
                    <a:pt x="10160" y="8890"/>
                  </a:lnTo>
                  <a:lnTo>
                    <a:pt x="10160" y="7620"/>
                  </a:lnTo>
                  <a:lnTo>
                    <a:pt x="8890" y="7620"/>
                  </a:lnTo>
                  <a:lnTo>
                    <a:pt x="8890" y="6350"/>
                  </a:lnTo>
                  <a:lnTo>
                    <a:pt x="6350" y="6350"/>
                  </a:lnTo>
                  <a:lnTo>
                    <a:pt x="6350" y="5080"/>
                  </a:lnTo>
                  <a:close/>
                </a:path>
                <a:path w="22860" h="609600">
                  <a:moveTo>
                    <a:pt x="13970" y="11430"/>
                  </a:moveTo>
                  <a:lnTo>
                    <a:pt x="0" y="11430"/>
                  </a:lnTo>
                  <a:lnTo>
                    <a:pt x="0" y="13970"/>
                  </a:lnTo>
                  <a:lnTo>
                    <a:pt x="15239" y="13970"/>
                  </a:lnTo>
                  <a:lnTo>
                    <a:pt x="15239" y="12700"/>
                  </a:lnTo>
                  <a:lnTo>
                    <a:pt x="13970" y="12700"/>
                  </a:lnTo>
                  <a:lnTo>
                    <a:pt x="13970" y="11430"/>
                  </a:lnTo>
                  <a:close/>
                </a:path>
                <a:path w="22860" h="609600">
                  <a:moveTo>
                    <a:pt x="16510" y="13970"/>
                  </a:moveTo>
                  <a:lnTo>
                    <a:pt x="0" y="13970"/>
                  </a:lnTo>
                  <a:lnTo>
                    <a:pt x="0" y="17780"/>
                  </a:lnTo>
                  <a:lnTo>
                    <a:pt x="17780" y="17780"/>
                  </a:lnTo>
                  <a:lnTo>
                    <a:pt x="17780" y="15240"/>
                  </a:lnTo>
                  <a:lnTo>
                    <a:pt x="16510" y="15240"/>
                  </a:lnTo>
                  <a:lnTo>
                    <a:pt x="16510" y="13970"/>
                  </a:lnTo>
                  <a:close/>
                </a:path>
                <a:path w="22860" h="609600">
                  <a:moveTo>
                    <a:pt x="19050" y="17780"/>
                  </a:moveTo>
                  <a:lnTo>
                    <a:pt x="0" y="17780"/>
                  </a:lnTo>
                  <a:lnTo>
                    <a:pt x="0" y="20320"/>
                  </a:lnTo>
                  <a:lnTo>
                    <a:pt x="20319" y="20320"/>
                  </a:lnTo>
                  <a:lnTo>
                    <a:pt x="20319" y="19050"/>
                  </a:lnTo>
                  <a:lnTo>
                    <a:pt x="19050" y="19050"/>
                  </a:lnTo>
                  <a:lnTo>
                    <a:pt x="19050" y="17780"/>
                  </a:lnTo>
                  <a:close/>
                </a:path>
                <a:path w="22860" h="609600">
                  <a:moveTo>
                    <a:pt x="21590" y="20320"/>
                  </a:moveTo>
                  <a:lnTo>
                    <a:pt x="0" y="20320"/>
                  </a:lnTo>
                  <a:lnTo>
                    <a:pt x="0" y="26670"/>
                  </a:lnTo>
                  <a:lnTo>
                    <a:pt x="22860" y="26670"/>
                  </a:lnTo>
                  <a:lnTo>
                    <a:pt x="22860" y="21590"/>
                  </a:lnTo>
                  <a:lnTo>
                    <a:pt x="21590" y="21590"/>
                  </a:lnTo>
                  <a:lnTo>
                    <a:pt x="21590" y="20320"/>
                  </a:lnTo>
                  <a:close/>
                </a:path>
                <a:path w="22860" h="609600">
                  <a:moveTo>
                    <a:pt x="22860" y="26670"/>
                  </a:moveTo>
                  <a:lnTo>
                    <a:pt x="0" y="26670"/>
                  </a:lnTo>
                  <a:lnTo>
                    <a:pt x="0" y="33020"/>
                  </a:lnTo>
                  <a:lnTo>
                    <a:pt x="22860" y="33020"/>
                  </a:lnTo>
                  <a:lnTo>
                    <a:pt x="22860" y="26670"/>
                  </a:lnTo>
                  <a:close/>
                </a:path>
                <a:path w="22860" h="609600">
                  <a:moveTo>
                    <a:pt x="22860" y="33020"/>
                  </a:moveTo>
                  <a:lnTo>
                    <a:pt x="0" y="33020"/>
                  </a:lnTo>
                  <a:lnTo>
                    <a:pt x="0" y="36830"/>
                  </a:lnTo>
                  <a:lnTo>
                    <a:pt x="22860" y="36830"/>
                  </a:lnTo>
                  <a:lnTo>
                    <a:pt x="22860" y="33020"/>
                  </a:lnTo>
                  <a:close/>
                </a:path>
                <a:path w="22860" h="609600">
                  <a:moveTo>
                    <a:pt x="22860" y="36830"/>
                  </a:moveTo>
                  <a:lnTo>
                    <a:pt x="0" y="36830"/>
                  </a:lnTo>
                  <a:lnTo>
                    <a:pt x="0" y="39370"/>
                  </a:lnTo>
                  <a:lnTo>
                    <a:pt x="22860" y="39370"/>
                  </a:lnTo>
                  <a:lnTo>
                    <a:pt x="22860" y="36830"/>
                  </a:lnTo>
                  <a:close/>
                </a:path>
                <a:path w="22860" h="609600">
                  <a:moveTo>
                    <a:pt x="22860" y="39370"/>
                  </a:moveTo>
                  <a:lnTo>
                    <a:pt x="0" y="39370"/>
                  </a:lnTo>
                  <a:lnTo>
                    <a:pt x="0" y="43180"/>
                  </a:lnTo>
                  <a:lnTo>
                    <a:pt x="22860" y="43180"/>
                  </a:lnTo>
                  <a:lnTo>
                    <a:pt x="22860" y="39370"/>
                  </a:lnTo>
                  <a:close/>
                </a:path>
                <a:path w="22860" h="609600">
                  <a:moveTo>
                    <a:pt x="22860" y="43180"/>
                  </a:moveTo>
                  <a:lnTo>
                    <a:pt x="0" y="43180"/>
                  </a:lnTo>
                  <a:lnTo>
                    <a:pt x="0" y="49530"/>
                  </a:lnTo>
                  <a:lnTo>
                    <a:pt x="22860" y="49530"/>
                  </a:lnTo>
                  <a:lnTo>
                    <a:pt x="22860" y="43180"/>
                  </a:lnTo>
                  <a:close/>
                </a:path>
                <a:path w="22860" h="609600">
                  <a:moveTo>
                    <a:pt x="22860" y="49530"/>
                  </a:moveTo>
                  <a:lnTo>
                    <a:pt x="0" y="49530"/>
                  </a:lnTo>
                  <a:lnTo>
                    <a:pt x="0" y="52070"/>
                  </a:lnTo>
                  <a:lnTo>
                    <a:pt x="22860" y="52070"/>
                  </a:lnTo>
                  <a:lnTo>
                    <a:pt x="22860" y="49530"/>
                  </a:lnTo>
                  <a:close/>
                </a:path>
                <a:path w="22860" h="609600">
                  <a:moveTo>
                    <a:pt x="22860" y="52070"/>
                  </a:moveTo>
                  <a:lnTo>
                    <a:pt x="0" y="52070"/>
                  </a:lnTo>
                  <a:lnTo>
                    <a:pt x="0" y="55880"/>
                  </a:lnTo>
                  <a:lnTo>
                    <a:pt x="22860" y="55880"/>
                  </a:lnTo>
                  <a:lnTo>
                    <a:pt x="22860" y="52070"/>
                  </a:lnTo>
                  <a:close/>
                </a:path>
                <a:path w="22860" h="609600">
                  <a:moveTo>
                    <a:pt x="22860" y="55880"/>
                  </a:moveTo>
                  <a:lnTo>
                    <a:pt x="0" y="55880"/>
                  </a:lnTo>
                  <a:lnTo>
                    <a:pt x="0" y="58420"/>
                  </a:lnTo>
                  <a:lnTo>
                    <a:pt x="22860" y="58420"/>
                  </a:lnTo>
                  <a:lnTo>
                    <a:pt x="22860" y="55880"/>
                  </a:lnTo>
                  <a:close/>
                </a:path>
                <a:path w="22860" h="609600">
                  <a:moveTo>
                    <a:pt x="22860" y="58420"/>
                  </a:moveTo>
                  <a:lnTo>
                    <a:pt x="0" y="58420"/>
                  </a:lnTo>
                  <a:lnTo>
                    <a:pt x="0" y="132080"/>
                  </a:lnTo>
                  <a:lnTo>
                    <a:pt x="22860" y="132080"/>
                  </a:lnTo>
                  <a:lnTo>
                    <a:pt x="22860" y="58420"/>
                  </a:lnTo>
                  <a:close/>
                </a:path>
                <a:path w="22860" h="609600">
                  <a:moveTo>
                    <a:pt x="22860" y="132080"/>
                  </a:moveTo>
                  <a:lnTo>
                    <a:pt x="0" y="132080"/>
                  </a:lnTo>
                  <a:lnTo>
                    <a:pt x="0" y="138430"/>
                  </a:lnTo>
                  <a:lnTo>
                    <a:pt x="22860" y="138430"/>
                  </a:lnTo>
                  <a:lnTo>
                    <a:pt x="22860" y="132080"/>
                  </a:lnTo>
                  <a:close/>
                </a:path>
                <a:path w="22860" h="609600">
                  <a:moveTo>
                    <a:pt x="22860" y="138430"/>
                  </a:moveTo>
                  <a:lnTo>
                    <a:pt x="0" y="138430"/>
                  </a:lnTo>
                  <a:lnTo>
                    <a:pt x="0" y="140970"/>
                  </a:lnTo>
                  <a:lnTo>
                    <a:pt x="22860" y="140970"/>
                  </a:lnTo>
                  <a:lnTo>
                    <a:pt x="22860" y="138430"/>
                  </a:lnTo>
                  <a:close/>
                </a:path>
                <a:path w="22860" h="609600">
                  <a:moveTo>
                    <a:pt x="22860" y="140970"/>
                  </a:moveTo>
                  <a:lnTo>
                    <a:pt x="0" y="140970"/>
                  </a:lnTo>
                  <a:lnTo>
                    <a:pt x="0" y="144780"/>
                  </a:lnTo>
                  <a:lnTo>
                    <a:pt x="22860" y="144780"/>
                  </a:lnTo>
                  <a:lnTo>
                    <a:pt x="22860" y="140970"/>
                  </a:lnTo>
                  <a:close/>
                </a:path>
                <a:path w="22860" h="609600">
                  <a:moveTo>
                    <a:pt x="22860" y="144780"/>
                  </a:moveTo>
                  <a:lnTo>
                    <a:pt x="0" y="144780"/>
                  </a:lnTo>
                  <a:lnTo>
                    <a:pt x="0" y="147320"/>
                  </a:lnTo>
                  <a:lnTo>
                    <a:pt x="22860" y="147320"/>
                  </a:lnTo>
                  <a:lnTo>
                    <a:pt x="22860" y="144780"/>
                  </a:lnTo>
                  <a:close/>
                </a:path>
                <a:path w="22860" h="609600">
                  <a:moveTo>
                    <a:pt x="22860" y="147320"/>
                  </a:moveTo>
                  <a:lnTo>
                    <a:pt x="0" y="147320"/>
                  </a:lnTo>
                  <a:lnTo>
                    <a:pt x="0" y="151130"/>
                  </a:lnTo>
                  <a:lnTo>
                    <a:pt x="22860" y="151130"/>
                  </a:lnTo>
                  <a:lnTo>
                    <a:pt x="22860" y="147320"/>
                  </a:lnTo>
                  <a:close/>
                </a:path>
                <a:path w="22860" h="609600">
                  <a:moveTo>
                    <a:pt x="22860" y="151130"/>
                  </a:moveTo>
                  <a:lnTo>
                    <a:pt x="0" y="151130"/>
                  </a:lnTo>
                  <a:lnTo>
                    <a:pt x="0" y="153670"/>
                  </a:lnTo>
                  <a:lnTo>
                    <a:pt x="22860" y="153670"/>
                  </a:lnTo>
                  <a:lnTo>
                    <a:pt x="22860" y="151130"/>
                  </a:lnTo>
                  <a:close/>
                </a:path>
                <a:path w="22860" h="609600">
                  <a:moveTo>
                    <a:pt x="22860" y="153670"/>
                  </a:moveTo>
                  <a:lnTo>
                    <a:pt x="0" y="153670"/>
                  </a:lnTo>
                  <a:lnTo>
                    <a:pt x="0" y="157480"/>
                  </a:lnTo>
                  <a:lnTo>
                    <a:pt x="22860" y="157480"/>
                  </a:lnTo>
                  <a:lnTo>
                    <a:pt x="22860" y="153670"/>
                  </a:lnTo>
                  <a:close/>
                </a:path>
                <a:path w="22860" h="609600">
                  <a:moveTo>
                    <a:pt x="22860" y="157480"/>
                  </a:moveTo>
                  <a:lnTo>
                    <a:pt x="0" y="157480"/>
                  </a:lnTo>
                  <a:lnTo>
                    <a:pt x="0" y="163830"/>
                  </a:lnTo>
                  <a:lnTo>
                    <a:pt x="22860" y="163830"/>
                  </a:lnTo>
                  <a:lnTo>
                    <a:pt x="22860" y="157480"/>
                  </a:lnTo>
                  <a:close/>
                </a:path>
                <a:path w="22860" h="609600">
                  <a:moveTo>
                    <a:pt x="22860" y="163830"/>
                  </a:moveTo>
                  <a:lnTo>
                    <a:pt x="0" y="163830"/>
                  </a:lnTo>
                  <a:lnTo>
                    <a:pt x="0" y="166370"/>
                  </a:lnTo>
                  <a:lnTo>
                    <a:pt x="22860" y="166370"/>
                  </a:lnTo>
                  <a:lnTo>
                    <a:pt x="22860" y="163830"/>
                  </a:lnTo>
                  <a:close/>
                </a:path>
                <a:path w="22860" h="609600">
                  <a:moveTo>
                    <a:pt x="22860" y="166370"/>
                  </a:moveTo>
                  <a:lnTo>
                    <a:pt x="0" y="166370"/>
                  </a:lnTo>
                  <a:lnTo>
                    <a:pt x="0" y="170180"/>
                  </a:lnTo>
                  <a:lnTo>
                    <a:pt x="22860" y="170180"/>
                  </a:lnTo>
                  <a:lnTo>
                    <a:pt x="22860" y="166370"/>
                  </a:lnTo>
                  <a:close/>
                </a:path>
                <a:path w="22860" h="609600">
                  <a:moveTo>
                    <a:pt x="22860" y="170180"/>
                  </a:moveTo>
                  <a:lnTo>
                    <a:pt x="0" y="170180"/>
                  </a:lnTo>
                  <a:lnTo>
                    <a:pt x="0" y="172720"/>
                  </a:lnTo>
                  <a:lnTo>
                    <a:pt x="22860" y="172720"/>
                  </a:lnTo>
                  <a:lnTo>
                    <a:pt x="22860" y="170180"/>
                  </a:lnTo>
                  <a:close/>
                </a:path>
                <a:path w="22860" h="609600">
                  <a:moveTo>
                    <a:pt x="22860" y="172720"/>
                  </a:moveTo>
                  <a:lnTo>
                    <a:pt x="0" y="172720"/>
                  </a:lnTo>
                  <a:lnTo>
                    <a:pt x="0" y="176530"/>
                  </a:lnTo>
                  <a:lnTo>
                    <a:pt x="22860" y="176530"/>
                  </a:lnTo>
                  <a:lnTo>
                    <a:pt x="22860" y="172720"/>
                  </a:lnTo>
                  <a:close/>
                </a:path>
                <a:path w="22860" h="609600">
                  <a:moveTo>
                    <a:pt x="22860" y="176530"/>
                  </a:moveTo>
                  <a:lnTo>
                    <a:pt x="0" y="176530"/>
                  </a:lnTo>
                  <a:lnTo>
                    <a:pt x="0" y="179070"/>
                  </a:lnTo>
                  <a:lnTo>
                    <a:pt x="22860" y="179070"/>
                  </a:lnTo>
                  <a:lnTo>
                    <a:pt x="22860" y="176530"/>
                  </a:lnTo>
                  <a:close/>
                </a:path>
                <a:path w="22860" h="609600">
                  <a:moveTo>
                    <a:pt x="22860" y="179070"/>
                  </a:moveTo>
                  <a:lnTo>
                    <a:pt x="0" y="179070"/>
                  </a:lnTo>
                  <a:lnTo>
                    <a:pt x="0" y="236220"/>
                  </a:lnTo>
                  <a:lnTo>
                    <a:pt x="22860" y="236220"/>
                  </a:lnTo>
                  <a:lnTo>
                    <a:pt x="22860" y="179070"/>
                  </a:lnTo>
                  <a:close/>
                </a:path>
                <a:path w="22860" h="609600">
                  <a:moveTo>
                    <a:pt x="22860" y="236220"/>
                  </a:moveTo>
                  <a:lnTo>
                    <a:pt x="0" y="236220"/>
                  </a:lnTo>
                  <a:lnTo>
                    <a:pt x="0" y="248920"/>
                  </a:lnTo>
                  <a:lnTo>
                    <a:pt x="22860" y="248920"/>
                  </a:lnTo>
                  <a:lnTo>
                    <a:pt x="22860" y="236220"/>
                  </a:lnTo>
                  <a:close/>
                </a:path>
                <a:path w="22860" h="609600">
                  <a:moveTo>
                    <a:pt x="22860" y="248920"/>
                  </a:moveTo>
                  <a:lnTo>
                    <a:pt x="0" y="248920"/>
                  </a:lnTo>
                  <a:lnTo>
                    <a:pt x="0" y="363220"/>
                  </a:lnTo>
                  <a:lnTo>
                    <a:pt x="22860" y="363220"/>
                  </a:lnTo>
                  <a:lnTo>
                    <a:pt x="22860" y="248920"/>
                  </a:lnTo>
                  <a:close/>
                </a:path>
                <a:path w="22860" h="609600">
                  <a:moveTo>
                    <a:pt x="22860" y="468757"/>
                  </a:moveTo>
                  <a:lnTo>
                    <a:pt x="0" y="468757"/>
                  </a:lnTo>
                  <a:lnTo>
                    <a:pt x="0" y="471170"/>
                  </a:lnTo>
                  <a:lnTo>
                    <a:pt x="22860" y="471170"/>
                  </a:lnTo>
                  <a:lnTo>
                    <a:pt x="22860" y="468757"/>
                  </a:lnTo>
                  <a:close/>
                </a:path>
                <a:path w="22860" h="609600">
                  <a:moveTo>
                    <a:pt x="22860" y="463677"/>
                  </a:moveTo>
                  <a:lnTo>
                    <a:pt x="0" y="463677"/>
                  </a:lnTo>
                  <a:lnTo>
                    <a:pt x="0" y="468630"/>
                  </a:lnTo>
                  <a:lnTo>
                    <a:pt x="22860" y="468630"/>
                  </a:lnTo>
                  <a:lnTo>
                    <a:pt x="22860" y="463677"/>
                  </a:lnTo>
                  <a:close/>
                </a:path>
                <a:path w="22860" h="609600">
                  <a:moveTo>
                    <a:pt x="22860" y="457327"/>
                  </a:moveTo>
                  <a:lnTo>
                    <a:pt x="0" y="457327"/>
                  </a:lnTo>
                  <a:lnTo>
                    <a:pt x="0" y="463550"/>
                  </a:lnTo>
                  <a:lnTo>
                    <a:pt x="22860" y="463550"/>
                  </a:lnTo>
                  <a:lnTo>
                    <a:pt x="22860" y="457327"/>
                  </a:lnTo>
                  <a:close/>
                </a:path>
                <a:path w="22860" h="609600">
                  <a:moveTo>
                    <a:pt x="22860" y="450977"/>
                  </a:moveTo>
                  <a:lnTo>
                    <a:pt x="0" y="450977"/>
                  </a:lnTo>
                  <a:lnTo>
                    <a:pt x="0" y="457200"/>
                  </a:lnTo>
                  <a:lnTo>
                    <a:pt x="22860" y="457200"/>
                  </a:lnTo>
                  <a:lnTo>
                    <a:pt x="22860" y="450977"/>
                  </a:lnTo>
                  <a:close/>
                </a:path>
                <a:path w="22860" h="609600">
                  <a:moveTo>
                    <a:pt x="22860" y="444627"/>
                  </a:moveTo>
                  <a:lnTo>
                    <a:pt x="0" y="444627"/>
                  </a:lnTo>
                  <a:lnTo>
                    <a:pt x="0" y="450850"/>
                  </a:lnTo>
                  <a:lnTo>
                    <a:pt x="22860" y="450850"/>
                  </a:lnTo>
                  <a:lnTo>
                    <a:pt x="22860" y="444627"/>
                  </a:lnTo>
                  <a:close/>
                </a:path>
                <a:path w="22860" h="609600">
                  <a:moveTo>
                    <a:pt x="22860" y="438277"/>
                  </a:moveTo>
                  <a:lnTo>
                    <a:pt x="0" y="438277"/>
                  </a:lnTo>
                  <a:lnTo>
                    <a:pt x="0" y="444500"/>
                  </a:lnTo>
                  <a:lnTo>
                    <a:pt x="22860" y="444500"/>
                  </a:lnTo>
                  <a:lnTo>
                    <a:pt x="22860" y="438277"/>
                  </a:lnTo>
                  <a:close/>
                </a:path>
                <a:path w="22860" h="609600">
                  <a:moveTo>
                    <a:pt x="22860" y="431927"/>
                  </a:moveTo>
                  <a:lnTo>
                    <a:pt x="0" y="431927"/>
                  </a:lnTo>
                  <a:lnTo>
                    <a:pt x="0" y="438150"/>
                  </a:lnTo>
                  <a:lnTo>
                    <a:pt x="22860" y="438150"/>
                  </a:lnTo>
                  <a:lnTo>
                    <a:pt x="22860" y="431927"/>
                  </a:lnTo>
                  <a:close/>
                </a:path>
                <a:path w="22860" h="609600">
                  <a:moveTo>
                    <a:pt x="22860" y="425577"/>
                  </a:moveTo>
                  <a:lnTo>
                    <a:pt x="0" y="425577"/>
                  </a:lnTo>
                  <a:lnTo>
                    <a:pt x="0" y="431800"/>
                  </a:lnTo>
                  <a:lnTo>
                    <a:pt x="22860" y="431800"/>
                  </a:lnTo>
                  <a:lnTo>
                    <a:pt x="22860" y="425577"/>
                  </a:lnTo>
                  <a:close/>
                </a:path>
                <a:path w="22860" h="609600">
                  <a:moveTo>
                    <a:pt x="22860" y="419227"/>
                  </a:moveTo>
                  <a:lnTo>
                    <a:pt x="0" y="419227"/>
                  </a:lnTo>
                  <a:lnTo>
                    <a:pt x="0" y="425450"/>
                  </a:lnTo>
                  <a:lnTo>
                    <a:pt x="22860" y="425450"/>
                  </a:lnTo>
                  <a:lnTo>
                    <a:pt x="22860" y="419227"/>
                  </a:lnTo>
                  <a:close/>
                </a:path>
                <a:path w="22860" h="609600">
                  <a:moveTo>
                    <a:pt x="22860" y="411607"/>
                  </a:moveTo>
                  <a:lnTo>
                    <a:pt x="0" y="411607"/>
                  </a:lnTo>
                  <a:lnTo>
                    <a:pt x="0" y="419100"/>
                  </a:lnTo>
                  <a:lnTo>
                    <a:pt x="22860" y="419100"/>
                  </a:lnTo>
                  <a:lnTo>
                    <a:pt x="22860" y="411607"/>
                  </a:lnTo>
                  <a:close/>
                </a:path>
                <a:path w="22860" h="609600">
                  <a:moveTo>
                    <a:pt x="22860" y="405257"/>
                  </a:moveTo>
                  <a:lnTo>
                    <a:pt x="0" y="405257"/>
                  </a:lnTo>
                  <a:lnTo>
                    <a:pt x="0" y="411480"/>
                  </a:lnTo>
                  <a:lnTo>
                    <a:pt x="22860" y="411480"/>
                  </a:lnTo>
                  <a:lnTo>
                    <a:pt x="22860" y="405257"/>
                  </a:lnTo>
                  <a:close/>
                </a:path>
                <a:path w="22860" h="609600">
                  <a:moveTo>
                    <a:pt x="22860" y="400177"/>
                  </a:moveTo>
                  <a:lnTo>
                    <a:pt x="0" y="400177"/>
                  </a:lnTo>
                  <a:lnTo>
                    <a:pt x="0" y="405130"/>
                  </a:lnTo>
                  <a:lnTo>
                    <a:pt x="22860" y="405130"/>
                  </a:lnTo>
                  <a:lnTo>
                    <a:pt x="22860" y="400177"/>
                  </a:lnTo>
                  <a:close/>
                </a:path>
                <a:path w="22860" h="609600">
                  <a:moveTo>
                    <a:pt x="22860" y="393827"/>
                  </a:moveTo>
                  <a:lnTo>
                    <a:pt x="0" y="393827"/>
                  </a:lnTo>
                  <a:lnTo>
                    <a:pt x="0" y="400050"/>
                  </a:lnTo>
                  <a:lnTo>
                    <a:pt x="22860" y="400050"/>
                  </a:lnTo>
                  <a:lnTo>
                    <a:pt x="22860" y="393827"/>
                  </a:lnTo>
                  <a:close/>
                </a:path>
                <a:path w="22860" h="609600">
                  <a:moveTo>
                    <a:pt x="22860" y="386207"/>
                  </a:moveTo>
                  <a:lnTo>
                    <a:pt x="0" y="386207"/>
                  </a:lnTo>
                  <a:lnTo>
                    <a:pt x="0" y="393700"/>
                  </a:lnTo>
                  <a:lnTo>
                    <a:pt x="22860" y="393700"/>
                  </a:lnTo>
                  <a:lnTo>
                    <a:pt x="22860" y="386207"/>
                  </a:lnTo>
                  <a:close/>
                </a:path>
                <a:path w="22860" h="609600">
                  <a:moveTo>
                    <a:pt x="22860" y="381127"/>
                  </a:moveTo>
                  <a:lnTo>
                    <a:pt x="0" y="381127"/>
                  </a:lnTo>
                  <a:lnTo>
                    <a:pt x="0" y="386080"/>
                  </a:lnTo>
                  <a:lnTo>
                    <a:pt x="22860" y="386080"/>
                  </a:lnTo>
                  <a:lnTo>
                    <a:pt x="22860" y="381127"/>
                  </a:lnTo>
                  <a:close/>
                </a:path>
                <a:path w="22860" h="609600">
                  <a:moveTo>
                    <a:pt x="22860" y="368427"/>
                  </a:moveTo>
                  <a:lnTo>
                    <a:pt x="0" y="368427"/>
                  </a:lnTo>
                  <a:lnTo>
                    <a:pt x="0" y="381000"/>
                  </a:lnTo>
                  <a:lnTo>
                    <a:pt x="22860" y="381000"/>
                  </a:lnTo>
                  <a:lnTo>
                    <a:pt x="22860" y="368427"/>
                  </a:lnTo>
                  <a:close/>
                </a:path>
                <a:path w="22860" h="609600">
                  <a:moveTo>
                    <a:pt x="22860" y="363347"/>
                  </a:moveTo>
                  <a:lnTo>
                    <a:pt x="0" y="363347"/>
                  </a:lnTo>
                  <a:lnTo>
                    <a:pt x="0" y="368300"/>
                  </a:lnTo>
                  <a:lnTo>
                    <a:pt x="22860" y="368300"/>
                  </a:lnTo>
                  <a:lnTo>
                    <a:pt x="22860" y="363347"/>
                  </a:lnTo>
                  <a:close/>
                </a:path>
                <a:path w="22860" h="609600">
                  <a:moveTo>
                    <a:pt x="22860" y="471170"/>
                  </a:moveTo>
                  <a:lnTo>
                    <a:pt x="0" y="471170"/>
                  </a:lnTo>
                  <a:lnTo>
                    <a:pt x="0" y="508000"/>
                  </a:lnTo>
                  <a:lnTo>
                    <a:pt x="22860" y="508000"/>
                  </a:lnTo>
                  <a:lnTo>
                    <a:pt x="22860" y="471170"/>
                  </a:lnTo>
                  <a:close/>
                </a:path>
                <a:path w="22860" h="609600">
                  <a:moveTo>
                    <a:pt x="5080" y="603250"/>
                  </a:moveTo>
                  <a:lnTo>
                    <a:pt x="0" y="603250"/>
                  </a:lnTo>
                  <a:lnTo>
                    <a:pt x="0" y="609600"/>
                  </a:lnTo>
                  <a:lnTo>
                    <a:pt x="1269" y="609600"/>
                  </a:lnTo>
                  <a:lnTo>
                    <a:pt x="1270" y="607060"/>
                  </a:lnTo>
                  <a:lnTo>
                    <a:pt x="2540" y="607060"/>
                  </a:lnTo>
                  <a:lnTo>
                    <a:pt x="2540" y="605790"/>
                  </a:lnTo>
                  <a:lnTo>
                    <a:pt x="3810" y="605790"/>
                  </a:lnTo>
                  <a:lnTo>
                    <a:pt x="3810" y="604520"/>
                  </a:lnTo>
                  <a:lnTo>
                    <a:pt x="5080" y="604520"/>
                  </a:lnTo>
                  <a:lnTo>
                    <a:pt x="5080" y="603250"/>
                  </a:lnTo>
                  <a:close/>
                </a:path>
                <a:path w="22860" h="609600">
                  <a:moveTo>
                    <a:pt x="13970" y="596900"/>
                  </a:moveTo>
                  <a:lnTo>
                    <a:pt x="0" y="596900"/>
                  </a:lnTo>
                  <a:lnTo>
                    <a:pt x="0" y="601980"/>
                  </a:lnTo>
                  <a:lnTo>
                    <a:pt x="7619" y="601980"/>
                  </a:lnTo>
                  <a:lnTo>
                    <a:pt x="7619" y="603250"/>
                  </a:lnTo>
                  <a:lnTo>
                    <a:pt x="8890" y="603250"/>
                  </a:lnTo>
                  <a:lnTo>
                    <a:pt x="8890" y="600710"/>
                  </a:lnTo>
                  <a:lnTo>
                    <a:pt x="10160" y="600710"/>
                  </a:lnTo>
                  <a:lnTo>
                    <a:pt x="10160" y="599440"/>
                  </a:lnTo>
                  <a:lnTo>
                    <a:pt x="12700" y="599440"/>
                  </a:lnTo>
                  <a:lnTo>
                    <a:pt x="12700" y="598170"/>
                  </a:lnTo>
                  <a:lnTo>
                    <a:pt x="13970" y="598170"/>
                  </a:lnTo>
                  <a:lnTo>
                    <a:pt x="13970" y="596900"/>
                  </a:lnTo>
                  <a:close/>
                </a:path>
                <a:path w="22860" h="609600">
                  <a:moveTo>
                    <a:pt x="20319" y="590550"/>
                  </a:moveTo>
                  <a:lnTo>
                    <a:pt x="0" y="590550"/>
                  </a:lnTo>
                  <a:lnTo>
                    <a:pt x="0" y="595630"/>
                  </a:lnTo>
                  <a:lnTo>
                    <a:pt x="15239" y="595630"/>
                  </a:lnTo>
                  <a:lnTo>
                    <a:pt x="15239" y="596900"/>
                  </a:lnTo>
                  <a:lnTo>
                    <a:pt x="16510" y="596900"/>
                  </a:lnTo>
                  <a:lnTo>
                    <a:pt x="16510" y="594360"/>
                  </a:lnTo>
                  <a:lnTo>
                    <a:pt x="17780" y="594360"/>
                  </a:lnTo>
                  <a:lnTo>
                    <a:pt x="17780" y="593090"/>
                  </a:lnTo>
                  <a:lnTo>
                    <a:pt x="19050" y="593090"/>
                  </a:lnTo>
                  <a:lnTo>
                    <a:pt x="19050" y="591820"/>
                  </a:lnTo>
                  <a:lnTo>
                    <a:pt x="20319" y="591820"/>
                  </a:lnTo>
                  <a:lnTo>
                    <a:pt x="20319" y="590550"/>
                  </a:lnTo>
                  <a:close/>
                </a:path>
                <a:path w="22860" h="609600">
                  <a:moveTo>
                    <a:pt x="22860" y="585470"/>
                  </a:moveTo>
                  <a:lnTo>
                    <a:pt x="0" y="585470"/>
                  </a:lnTo>
                  <a:lnTo>
                    <a:pt x="0" y="589280"/>
                  </a:lnTo>
                  <a:lnTo>
                    <a:pt x="22860" y="589280"/>
                  </a:lnTo>
                  <a:lnTo>
                    <a:pt x="22860" y="585470"/>
                  </a:lnTo>
                  <a:close/>
                </a:path>
                <a:path w="22860" h="609600">
                  <a:moveTo>
                    <a:pt x="22860" y="589280"/>
                  </a:moveTo>
                  <a:lnTo>
                    <a:pt x="21590" y="589280"/>
                  </a:lnTo>
                  <a:lnTo>
                    <a:pt x="21590" y="590550"/>
                  </a:lnTo>
                  <a:lnTo>
                    <a:pt x="22860" y="590550"/>
                  </a:lnTo>
                  <a:lnTo>
                    <a:pt x="22860" y="589280"/>
                  </a:lnTo>
                  <a:close/>
                </a:path>
                <a:path w="22860" h="609600">
                  <a:moveTo>
                    <a:pt x="22860" y="579120"/>
                  </a:moveTo>
                  <a:lnTo>
                    <a:pt x="0" y="579120"/>
                  </a:lnTo>
                  <a:lnTo>
                    <a:pt x="0" y="584200"/>
                  </a:lnTo>
                  <a:lnTo>
                    <a:pt x="22860" y="584200"/>
                  </a:lnTo>
                  <a:lnTo>
                    <a:pt x="22860" y="579120"/>
                  </a:lnTo>
                  <a:close/>
                </a:path>
                <a:path w="22860" h="609600">
                  <a:moveTo>
                    <a:pt x="22860" y="572770"/>
                  </a:moveTo>
                  <a:lnTo>
                    <a:pt x="0" y="572770"/>
                  </a:lnTo>
                  <a:lnTo>
                    <a:pt x="0" y="577850"/>
                  </a:lnTo>
                  <a:lnTo>
                    <a:pt x="22860" y="577850"/>
                  </a:lnTo>
                  <a:lnTo>
                    <a:pt x="22860" y="572770"/>
                  </a:lnTo>
                  <a:close/>
                </a:path>
                <a:path w="22860" h="609600">
                  <a:moveTo>
                    <a:pt x="22860" y="566420"/>
                  </a:moveTo>
                  <a:lnTo>
                    <a:pt x="0" y="566420"/>
                  </a:lnTo>
                  <a:lnTo>
                    <a:pt x="0" y="571500"/>
                  </a:lnTo>
                  <a:lnTo>
                    <a:pt x="22860" y="571500"/>
                  </a:lnTo>
                  <a:lnTo>
                    <a:pt x="22860" y="566420"/>
                  </a:lnTo>
                  <a:close/>
                </a:path>
                <a:path w="22860" h="609600">
                  <a:moveTo>
                    <a:pt x="22860" y="560070"/>
                  </a:moveTo>
                  <a:lnTo>
                    <a:pt x="0" y="560070"/>
                  </a:lnTo>
                  <a:lnTo>
                    <a:pt x="0" y="565150"/>
                  </a:lnTo>
                  <a:lnTo>
                    <a:pt x="22860" y="565150"/>
                  </a:lnTo>
                  <a:lnTo>
                    <a:pt x="22860" y="560070"/>
                  </a:lnTo>
                  <a:close/>
                </a:path>
                <a:path w="22860" h="609600">
                  <a:moveTo>
                    <a:pt x="22860" y="528320"/>
                  </a:moveTo>
                  <a:lnTo>
                    <a:pt x="0" y="528320"/>
                  </a:lnTo>
                  <a:lnTo>
                    <a:pt x="0" y="558800"/>
                  </a:lnTo>
                  <a:lnTo>
                    <a:pt x="22860" y="558800"/>
                  </a:lnTo>
                  <a:lnTo>
                    <a:pt x="22860" y="528320"/>
                  </a:lnTo>
                  <a:close/>
                </a:path>
                <a:path w="22860" h="609600">
                  <a:moveTo>
                    <a:pt x="22860" y="521970"/>
                  </a:moveTo>
                  <a:lnTo>
                    <a:pt x="0" y="521970"/>
                  </a:lnTo>
                  <a:lnTo>
                    <a:pt x="0" y="527050"/>
                  </a:lnTo>
                  <a:lnTo>
                    <a:pt x="22860" y="527050"/>
                  </a:lnTo>
                  <a:lnTo>
                    <a:pt x="22860" y="521970"/>
                  </a:lnTo>
                  <a:close/>
                </a:path>
                <a:path w="22860" h="609600">
                  <a:moveTo>
                    <a:pt x="22860" y="509270"/>
                  </a:moveTo>
                  <a:lnTo>
                    <a:pt x="0" y="509270"/>
                  </a:lnTo>
                  <a:lnTo>
                    <a:pt x="0" y="520700"/>
                  </a:lnTo>
                  <a:lnTo>
                    <a:pt x="22860" y="520700"/>
                  </a:lnTo>
                  <a:lnTo>
                    <a:pt x="22860" y="509270"/>
                  </a:lnTo>
                  <a:close/>
                </a:path>
              </a:pathLst>
            </a:custGeom>
            <a:solidFill>
              <a:srgbClr val="303030"/>
            </a:solidFill>
          </p:spPr>
          <p:txBody>
            <a:bodyPr bIns="0" lIns="0" rIns="0" rtlCol="0" tIns="0" wrap="square"/>
            <a:p/>
          </p:txBody>
        </p:sp>
        <p:sp>
          <p:nvSpPr>
            <p:cNvPr id="1049028" name="object 308"/>
            <p:cNvSpPr/>
            <p:nvPr/>
          </p:nvSpPr>
          <p:spPr>
            <a:xfrm>
              <a:off x="2037079" y="5845809"/>
              <a:ext cx="22860" cy="641350"/>
            </a:xfrm>
            <a:custGeom>
              <a:avLst/>
              <a:ahLst/>
              <a:rect l="l" t="t" r="r" b="b"/>
              <a:pathLst>
                <a:path w="22860" h="641350">
                  <a:moveTo>
                    <a:pt x="1269" y="0"/>
                  </a:moveTo>
                  <a:lnTo>
                    <a:pt x="0" y="0"/>
                  </a:lnTo>
                  <a:lnTo>
                    <a:pt x="0" y="3809"/>
                  </a:lnTo>
                  <a:lnTo>
                    <a:pt x="3809" y="3809"/>
                  </a:lnTo>
                  <a:lnTo>
                    <a:pt x="3809" y="2539"/>
                  </a:lnTo>
                  <a:lnTo>
                    <a:pt x="2539" y="2539"/>
                  </a:lnTo>
                  <a:lnTo>
                    <a:pt x="2539" y="1269"/>
                  </a:lnTo>
                  <a:lnTo>
                    <a:pt x="1269" y="1269"/>
                  </a:lnTo>
                  <a:lnTo>
                    <a:pt x="1269" y="0"/>
                  </a:lnTo>
                  <a:close/>
                </a:path>
                <a:path w="22860" h="641350">
                  <a:moveTo>
                    <a:pt x="6350" y="3809"/>
                  </a:moveTo>
                  <a:lnTo>
                    <a:pt x="0" y="3809"/>
                  </a:lnTo>
                  <a:lnTo>
                    <a:pt x="0" y="10159"/>
                  </a:lnTo>
                  <a:lnTo>
                    <a:pt x="12700" y="10159"/>
                  </a:lnTo>
                  <a:lnTo>
                    <a:pt x="12700" y="8890"/>
                  </a:lnTo>
                  <a:lnTo>
                    <a:pt x="11429" y="8890"/>
                  </a:lnTo>
                  <a:lnTo>
                    <a:pt x="11429" y="7619"/>
                  </a:lnTo>
                  <a:lnTo>
                    <a:pt x="8889" y="7619"/>
                  </a:lnTo>
                  <a:lnTo>
                    <a:pt x="8889" y="6350"/>
                  </a:lnTo>
                  <a:lnTo>
                    <a:pt x="7619" y="6350"/>
                  </a:lnTo>
                  <a:lnTo>
                    <a:pt x="7619" y="5079"/>
                  </a:lnTo>
                  <a:lnTo>
                    <a:pt x="6350" y="5079"/>
                  </a:lnTo>
                  <a:lnTo>
                    <a:pt x="6350" y="3809"/>
                  </a:lnTo>
                  <a:close/>
                </a:path>
                <a:path w="22860" h="641350">
                  <a:moveTo>
                    <a:pt x="13969" y="10159"/>
                  </a:moveTo>
                  <a:lnTo>
                    <a:pt x="0" y="10159"/>
                  </a:lnTo>
                  <a:lnTo>
                    <a:pt x="0" y="12699"/>
                  </a:lnTo>
                  <a:lnTo>
                    <a:pt x="15239" y="12699"/>
                  </a:lnTo>
                  <a:lnTo>
                    <a:pt x="15239" y="11429"/>
                  </a:lnTo>
                  <a:lnTo>
                    <a:pt x="13969" y="11429"/>
                  </a:lnTo>
                  <a:lnTo>
                    <a:pt x="13969" y="10159"/>
                  </a:lnTo>
                  <a:close/>
                </a:path>
                <a:path w="22860" h="641350">
                  <a:moveTo>
                    <a:pt x="17779" y="12700"/>
                  </a:moveTo>
                  <a:lnTo>
                    <a:pt x="0" y="12700"/>
                  </a:lnTo>
                  <a:lnTo>
                    <a:pt x="0" y="16509"/>
                  </a:lnTo>
                  <a:lnTo>
                    <a:pt x="20319" y="16509"/>
                  </a:lnTo>
                  <a:lnTo>
                    <a:pt x="20319" y="15239"/>
                  </a:lnTo>
                  <a:lnTo>
                    <a:pt x="19050" y="15239"/>
                  </a:lnTo>
                  <a:lnTo>
                    <a:pt x="19050" y="13969"/>
                  </a:lnTo>
                  <a:lnTo>
                    <a:pt x="17779" y="13969"/>
                  </a:lnTo>
                  <a:lnTo>
                    <a:pt x="17779" y="12700"/>
                  </a:lnTo>
                  <a:close/>
                </a:path>
                <a:path w="22860" h="641350">
                  <a:moveTo>
                    <a:pt x="22859" y="16510"/>
                  </a:moveTo>
                  <a:lnTo>
                    <a:pt x="0" y="16510"/>
                  </a:lnTo>
                  <a:lnTo>
                    <a:pt x="0" y="19049"/>
                  </a:lnTo>
                  <a:lnTo>
                    <a:pt x="22859" y="19049"/>
                  </a:lnTo>
                  <a:lnTo>
                    <a:pt x="22859" y="16510"/>
                  </a:lnTo>
                  <a:close/>
                </a:path>
                <a:path w="22860" h="641350">
                  <a:moveTo>
                    <a:pt x="22859" y="19050"/>
                  </a:moveTo>
                  <a:lnTo>
                    <a:pt x="0" y="19050"/>
                  </a:lnTo>
                  <a:lnTo>
                    <a:pt x="0" y="22859"/>
                  </a:lnTo>
                  <a:lnTo>
                    <a:pt x="22859" y="22859"/>
                  </a:lnTo>
                  <a:lnTo>
                    <a:pt x="22859" y="19050"/>
                  </a:lnTo>
                  <a:close/>
                </a:path>
                <a:path w="22860" h="641350">
                  <a:moveTo>
                    <a:pt x="22859" y="22859"/>
                  </a:moveTo>
                  <a:lnTo>
                    <a:pt x="0" y="22859"/>
                  </a:lnTo>
                  <a:lnTo>
                    <a:pt x="0" y="29209"/>
                  </a:lnTo>
                  <a:lnTo>
                    <a:pt x="22859" y="29209"/>
                  </a:lnTo>
                  <a:lnTo>
                    <a:pt x="22859" y="22859"/>
                  </a:lnTo>
                  <a:close/>
                </a:path>
                <a:path w="22860" h="641350">
                  <a:moveTo>
                    <a:pt x="22859" y="29209"/>
                  </a:moveTo>
                  <a:lnTo>
                    <a:pt x="0" y="29209"/>
                  </a:lnTo>
                  <a:lnTo>
                    <a:pt x="0" y="31749"/>
                  </a:lnTo>
                  <a:lnTo>
                    <a:pt x="22859" y="31749"/>
                  </a:lnTo>
                  <a:lnTo>
                    <a:pt x="22859" y="29209"/>
                  </a:lnTo>
                  <a:close/>
                </a:path>
                <a:path w="22860" h="641350">
                  <a:moveTo>
                    <a:pt x="22859" y="31750"/>
                  </a:moveTo>
                  <a:lnTo>
                    <a:pt x="0" y="31750"/>
                  </a:lnTo>
                  <a:lnTo>
                    <a:pt x="0" y="35559"/>
                  </a:lnTo>
                  <a:lnTo>
                    <a:pt x="22859" y="35559"/>
                  </a:lnTo>
                  <a:lnTo>
                    <a:pt x="22859" y="31750"/>
                  </a:lnTo>
                  <a:close/>
                </a:path>
                <a:path w="22860" h="641350">
                  <a:moveTo>
                    <a:pt x="22859" y="35559"/>
                  </a:moveTo>
                  <a:lnTo>
                    <a:pt x="0" y="35559"/>
                  </a:lnTo>
                  <a:lnTo>
                    <a:pt x="0" y="38099"/>
                  </a:lnTo>
                  <a:lnTo>
                    <a:pt x="22859" y="38099"/>
                  </a:lnTo>
                  <a:lnTo>
                    <a:pt x="22859" y="35559"/>
                  </a:lnTo>
                  <a:close/>
                </a:path>
                <a:path w="22860" h="641350">
                  <a:moveTo>
                    <a:pt x="22859" y="38100"/>
                  </a:moveTo>
                  <a:lnTo>
                    <a:pt x="0" y="38100"/>
                  </a:lnTo>
                  <a:lnTo>
                    <a:pt x="0" y="44449"/>
                  </a:lnTo>
                  <a:lnTo>
                    <a:pt x="22859" y="44449"/>
                  </a:lnTo>
                  <a:lnTo>
                    <a:pt x="22859" y="38100"/>
                  </a:lnTo>
                  <a:close/>
                </a:path>
                <a:path w="22860" h="641350">
                  <a:moveTo>
                    <a:pt x="22859" y="44450"/>
                  </a:moveTo>
                  <a:lnTo>
                    <a:pt x="0" y="44450"/>
                  </a:lnTo>
                  <a:lnTo>
                    <a:pt x="0" y="50799"/>
                  </a:lnTo>
                  <a:lnTo>
                    <a:pt x="22859" y="50799"/>
                  </a:lnTo>
                  <a:lnTo>
                    <a:pt x="22859" y="44450"/>
                  </a:lnTo>
                  <a:close/>
                </a:path>
                <a:path w="22860" h="641350">
                  <a:moveTo>
                    <a:pt x="22859" y="50800"/>
                  </a:moveTo>
                  <a:lnTo>
                    <a:pt x="0" y="50800"/>
                  </a:lnTo>
                  <a:lnTo>
                    <a:pt x="0" y="54609"/>
                  </a:lnTo>
                  <a:lnTo>
                    <a:pt x="22859" y="54609"/>
                  </a:lnTo>
                  <a:lnTo>
                    <a:pt x="22859" y="50800"/>
                  </a:lnTo>
                  <a:close/>
                </a:path>
                <a:path w="22860" h="641350">
                  <a:moveTo>
                    <a:pt x="22859" y="54609"/>
                  </a:moveTo>
                  <a:lnTo>
                    <a:pt x="0" y="54609"/>
                  </a:lnTo>
                  <a:lnTo>
                    <a:pt x="0" y="57149"/>
                  </a:lnTo>
                  <a:lnTo>
                    <a:pt x="22859" y="57149"/>
                  </a:lnTo>
                  <a:lnTo>
                    <a:pt x="22859" y="54609"/>
                  </a:lnTo>
                  <a:close/>
                </a:path>
                <a:path w="22860" h="641350">
                  <a:moveTo>
                    <a:pt x="22859" y="57150"/>
                  </a:moveTo>
                  <a:lnTo>
                    <a:pt x="0" y="57150"/>
                  </a:lnTo>
                  <a:lnTo>
                    <a:pt x="0" y="60959"/>
                  </a:lnTo>
                  <a:lnTo>
                    <a:pt x="22859" y="60959"/>
                  </a:lnTo>
                  <a:lnTo>
                    <a:pt x="22859" y="57150"/>
                  </a:lnTo>
                  <a:close/>
                </a:path>
                <a:path w="22860" h="641350">
                  <a:moveTo>
                    <a:pt x="22859" y="60959"/>
                  </a:moveTo>
                  <a:lnTo>
                    <a:pt x="0" y="60959"/>
                  </a:lnTo>
                  <a:lnTo>
                    <a:pt x="0" y="67309"/>
                  </a:lnTo>
                  <a:lnTo>
                    <a:pt x="22859" y="67309"/>
                  </a:lnTo>
                  <a:lnTo>
                    <a:pt x="22859" y="60959"/>
                  </a:lnTo>
                  <a:close/>
                </a:path>
                <a:path w="22860" h="641350">
                  <a:moveTo>
                    <a:pt x="22859" y="67309"/>
                  </a:moveTo>
                  <a:lnTo>
                    <a:pt x="0" y="67309"/>
                  </a:lnTo>
                  <a:lnTo>
                    <a:pt x="0" y="69849"/>
                  </a:lnTo>
                  <a:lnTo>
                    <a:pt x="22859" y="69849"/>
                  </a:lnTo>
                  <a:lnTo>
                    <a:pt x="22859" y="67309"/>
                  </a:lnTo>
                  <a:close/>
                </a:path>
                <a:path w="22860" h="641350">
                  <a:moveTo>
                    <a:pt x="22859" y="69850"/>
                  </a:moveTo>
                  <a:lnTo>
                    <a:pt x="0" y="69850"/>
                  </a:lnTo>
                  <a:lnTo>
                    <a:pt x="0" y="73659"/>
                  </a:lnTo>
                  <a:lnTo>
                    <a:pt x="22859" y="73659"/>
                  </a:lnTo>
                  <a:lnTo>
                    <a:pt x="22859" y="69850"/>
                  </a:lnTo>
                  <a:close/>
                </a:path>
                <a:path w="22860" h="641350">
                  <a:moveTo>
                    <a:pt x="22859" y="73659"/>
                  </a:moveTo>
                  <a:lnTo>
                    <a:pt x="0" y="73659"/>
                  </a:lnTo>
                  <a:lnTo>
                    <a:pt x="0" y="76199"/>
                  </a:lnTo>
                  <a:lnTo>
                    <a:pt x="22859" y="76199"/>
                  </a:lnTo>
                  <a:lnTo>
                    <a:pt x="22859" y="73659"/>
                  </a:lnTo>
                  <a:close/>
                </a:path>
                <a:path w="22860" h="641350">
                  <a:moveTo>
                    <a:pt x="22859" y="76200"/>
                  </a:moveTo>
                  <a:lnTo>
                    <a:pt x="0" y="76200"/>
                  </a:lnTo>
                  <a:lnTo>
                    <a:pt x="0" y="149859"/>
                  </a:lnTo>
                  <a:lnTo>
                    <a:pt x="22859" y="149859"/>
                  </a:lnTo>
                  <a:lnTo>
                    <a:pt x="22859" y="76200"/>
                  </a:lnTo>
                  <a:close/>
                </a:path>
                <a:path w="22860" h="641350">
                  <a:moveTo>
                    <a:pt x="22859" y="149859"/>
                  </a:moveTo>
                  <a:lnTo>
                    <a:pt x="0" y="149859"/>
                  </a:lnTo>
                  <a:lnTo>
                    <a:pt x="0" y="156209"/>
                  </a:lnTo>
                  <a:lnTo>
                    <a:pt x="22859" y="156209"/>
                  </a:lnTo>
                  <a:lnTo>
                    <a:pt x="22859" y="149859"/>
                  </a:lnTo>
                  <a:close/>
                </a:path>
                <a:path w="22860" h="641350">
                  <a:moveTo>
                    <a:pt x="22859" y="156209"/>
                  </a:moveTo>
                  <a:lnTo>
                    <a:pt x="0" y="156209"/>
                  </a:lnTo>
                  <a:lnTo>
                    <a:pt x="0" y="158749"/>
                  </a:lnTo>
                  <a:lnTo>
                    <a:pt x="22859" y="158749"/>
                  </a:lnTo>
                  <a:lnTo>
                    <a:pt x="22859" y="156209"/>
                  </a:lnTo>
                  <a:close/>
                </a:path>
                <a:path w="22860" h="641350">
                  <a:moveTo>
                    <a:pt x="22859" y="158750"/>
                  </a:moveTo>
                  <a:lnTo>
                    <a:pt x="0" y="158750"/>
                  </a:lnTo>
                  <a:lnTo>
                    <a:pt x="0" y="162559"/>
                  </a:lnTo>
                  <a:lnTo>
                    <a:pt x="22859" y="162559"/>
                  </a:lnTo>
                  <a:lnTo>
                    <a:pt x="22859" y="158750"/>
                  </a:lnTo>
                  <a:close/>
                </a:path>
                <a:path w="22860" h="641350">
                  <a:moveTo>
                    <a:pt x="22859" y="162559"/>
                  </a:moveTo>
                  <a:lnTo>
                    <a:pt x="0" y="162559"/>
                  </a:lnTo>
                  <a:lnTo>
                    <a:pt x="0" y="165099"/>
                  </a:lnTo>
                  <a:lnTo>
                    <a:pt x="22859" y="165099"/>
                  </a:lnTo>
                  <a:lnTo>
                    <a:pt x="22859" y="162559"/>
                  </a:lnTo>
                  <a:close/>
                </a:path>
                <a:path w="22860" h="641350">
                  <a:moveTo>
                    <a:pt x="22859" y="165100"/>
                  </a:moveTo>
                  <a:lnTo>
                    <a:pt x="0" y="165100"/>
                  </a:lnTo>
                  <a:lnTo>
                    <a:pt x="0" y="168909"/>
                  </a:lnTo>
                  <a:lnTo>
                    <a:pt x="22859" y="168909"/>
                  </a:lnTo>
                  <a:lnTo>
                    <a:pt x="22859" y="165100"/>
                  </a:lnTo>
                  <a:close/>
                </a:path>
                <a:path w="22860" h="641350">
                  <a:moveTo>
                    <a:pt x="22859" y="168909"/>
                  </a:moveTo>
                  <a:lnTo>
                    <a:pt x="0" y="168909"/>
                  </a:lnTo>
                  <a:lnTo>
                    <a:pt x="0" y="171449"/>
                  </a:lnTo>
                  <a:lnTo>
                    <a:pt x="22859" y="171449"/>
                  </a:lnTo>
                  <a:lnTo>
                    <a:pt x="22859" y="168909"/>
                  </a:lnTo>
                  <a:close/>
                </a:path>
                <a:path w="22860" h="641350">
                  <a:moveTo>
                    <a:pt x="22859" y="171450"/>
                  </a:moveTo>
                  <a:lnTo>
                    <a:pt x="0" y="171450"/>
                  </a:lnTo>
                  <a:lnTo>
                    <a:pt x="0" y="175259"/>
                  </a:lnTo>
                  <a:lnTo>
                    <a:pt x="22859" y="175259"/>
                  </a:lnTo>
                  <a:lnTo>
                    <a:pt x="22859" y="171450"/>
                  </a:lnTo>
                  <a:close/>
                </a:path>
                <a:path w="22860" h="641350">
                  <a:moveTo>
                    <a:pt x="22859" y="175259"/>
                  </a:moveTo>
                  <a:lnTo>
                    <a:pt x="0" y="175259"/>
                  </a:lnTo>
                  <a:lnTo>
                    <a:pt x="0" y="181609"/>
                  </a:lnTo>
                  <a:lnTo>
                    <a:pt x="22859" y="181609"/>
                  </a:lnTo>
                  <a:lnTo>
                    <a:pt x="22859" y="175259"/>
                  </a:lnTo>
                  <a:close/>
                </a:path>
                <a:path w="22860" h="641350">
                  <a:moveTo>
                    <a:pt x="22859" y="181609"/>
                  </a:moveTo>
                  <a:lnTo>
                    <a:pt x="0" y="181609"/>
                  </a:lnTo>
                  <a:lnTo>
                    <a:pt x="0" y="184149"/>
                  </a:lnTo>
                  <a:lnTo>
                    <a:pt x="22859" y="184149"/>
                  </a:lnTo>
                  <a:lnTo>
                    <a:pt x="22859" y="181609"/>
                  </a:lnTo>
                  <a:close/>
                </a:path>
                <a:path w="22860" h="641350">
                  <a:moveTo>
                    <a:pt x="22859" y="184150"/>
                  </a:moveTo>
                  <a:lnTo>
                    <a:pt x="0" y="184150"/>
                  </a:lnTo>
                  <a:lnTo>
                    <a:pt x="0" y="187959"/>
                  </a:lnTo>
                  <a:lnTo>
                    <a:pt x="22859" y="187959"/>
                  </a:lnTo>
                  <a:lnTo>
                    <a:pt x="22859" y="184150"/>
                  </a:lnTo>
                  <a:close/>
                </a:path>
                <a:path w="22860" h="641350">
                  <a:moveTo>
                    <a:pt x="22859" y="187959"/>
                  </a:moveTo>
                  <a:lnTo>
                    <a:pt x="0" y="187959"/>
                  </a:lnTo>
                  <a:lnTo>
                    <a:pt x="0" y="190499"/>
                  </a:lnTo>
                  <a:lnTo>
                    <a:pt x="22859" y="190499"/>
                  </a:lnTo>
                  <a:lnTo>
                    <a:pt x="22859" y="187959"/>
                  </a:lnTo>
                  <a:close/>
                </a:path>
                <a:path w="22860" h="641350">
                  <a:moveTo>
                    <a:pt x="22859" y="190500"/>
                  </a:moveTo>
                  <a:lnTo>
                    <a:pt x="0" y="190500"/>
                  </a:lnTo>
                  <a:lnTo>
                    <a:pt x="0" y="194309"/>
                  </a:lnTo>
                  <a:lnTo>
                    <a:pt x="22859" y="194309"/>
                  </a:lnTo>
                  <a:lnTo>
                    <a:pt x="22859" y="190500"/>
                  </a:lnTo>
                  <a:close/>
                </a:path>
                <a:path w="22860" h="641350">
                  <a:moveTo>
                    <a:pt x="22859" y="194309"/>
                  </a:moveTo>
                  <a:lnTo>
                    <a:pt x="0" y="194309"/>
                  </a:lnTo>
                  <a:lnTo>
                    <a:pt x="0" y="196849"/>
                  </a:lnTo>
                  <a:lnTo>
                    <a:pt x="22859" y="196849"/>
                  </a:lnTo>
                  <a:lnTo>
                    <a:pt x="22859" y="194309"/>
                  </a:lnTo>
                  <a:close/>
                </a:path>
                <a:path w="22860" h="641350">
                  <a:moveTo>
                    <a:pt x="22859" y="196850"/>
                  </a:moveTo>
                  <a:lnTo>
                    <a:pt x="0" y="196850"/>
                  </a:lnTo>
                  <a:lnTo>
                    <a:pt x="0" y="253999"/>
                  </a:lnTo>
                  <a:lnTo>
                    <a:pt x="22859" y="253999"/>
                  </a:lnTo>
                  <a:lnTo>
                    <a:pt x="22859" y="196850"/>
                  </a:lnTo>
                  <a:close/>
                </a:path>
                <a:path w="22860" h="641350">
                  <a:moveTo>
                    <a:pt x="22859" y="253999"/>
                  </a:moveTo>
                  <a:lnTo>
                    <a:pt x="0" y="253999"/>
                  </a:lnTo>
                  <a:lnTo>
                    <a:pt x="0" y="266699"/>
                  </a:lnTo>
                  <a:lnTo>
                    <a:pt x="22859" y="266699"/>
                  </a:lnTo>
                  <a:lnTo>
                    <a:pt x="22859" y="253999"/>
                  </a:lnTo>
                  <a:close/>
                </a:path>
                <a:path w="22860" h="641350">
                  <a:moveTo>
                    <a:pt x="22859" y="266700"/>
                  </a:moveTo>
                  <a:lnTo>
                    <a:pt x="0" y="266700"/>
                  </a:lnTo>
                  <a:lnTo>
                    <a:pt x="0" y="380999"/>
                  </a:lnTo>
                  <a:lnTo>
                    <a:pt x="22859" y="380999"/>
                  </a:lnTo>
                  <a:lnTo>
                    <a:pt x="22859" y="266700"/>
                  </a:lnTo>
                  <a:close/>
                </a:path>
                <a:path w="22860" h="641350">
                  <a:moveTo>
                    <a:pt x="22859" y="486536"/>
                  </a:moveTo>
                  <a:lnTo>
                    <a:pt x="0" y="486536"/>
                  </a:lnTo>
                  <a:lnTo>
                    <a:pt x="0" y="488949"/>
                  </a:lnTo>
                  <a:lnTo>
                    <a:pt x="22859" y="488949"/>
                  </a:lnTo>
                  <a:lnTo>
                    <a:pt x="22859" y="486536"/>
                  </a:lnTo>
                  <a:close/>
                </a:path>
                <a:path w="22860" h="641350">
                  <a:moveTo>
                    <a:pt x="22859" y="481456"/>
                  </a:moveTo>
                  <a:lnTo>
                    <a:pt x="0" y="481456"/>
                  </a:lnTo>
                  <a:lnTo>
                    <a:pt x="0" y="486409"/>
                  </a:lnTo>
                  <a:lnTo>
                    <a:pt x="22859" y="486409"/>
                  </a:lnTo>
                  <a:lnTo>
                    <a:pt x="22859" y="481456"/>
                  </a:lnTo>
                  <a:close/>
                </a:path>
                <a:path w="22860" h="641350">
                  <a:moveTo>
                    <a:pt x="22859" y="475106"/>
                  </a:moveTo>
                  <a:lnTo>
                    <a:pt x="0" y="475106"/>
                  </a:lnTo>
                  <a:lnTo>
                    <a:pt x="0" y="481329"/>
                  </a:lnTo>
                  <a:lnTo>
                    <a:pt x="22859" y="481329"/>
                  </a:lnTo>
                  <a:lnTo>
                    <a:pt x="22859" y="475106"/>
                  </a:lnTo>
                  <a:close/>
                </a:path>
                <a:path w="22860" h="641350">
                  <a:moveTo>
                    <a:pt x="22859" y="468756"/>
                  </a:moveTo>
                  <a:lnTo>
                    <a:pt x="0" y="468756"/>
                  </a:lnTo>
                  <a:lnTo>
                    <a:pt x="0" y="474979"/>
                  </a:lnTo>
                  <a:lnTo>
                    <a:pt x="22859" y="474979"/>
                  </a:lnTo>
                  <a:lnTo>
                    <a:pt x="22859" y="468756"/>
                  </a:lnTo>
                  <a:close/>
                </a:path>
                <a:path w="22860" h="641350">
                  <a:moveTo>
                    <a:pt x="22859" y="462406"/>
                  </a:moveTo>
                  <a:lnTo>
                    <a:pt x="0" y="462406"/>
                  </a:lnTo>
                  <a:lnTo>
                    <a:pt x="0" y="468629"/>
                  </a:lnTo>
                  <a:lnTo>
                    <a:pt x="22859" y="468629"/>
                  </a:lnTo>
                  <a:lnTo>
                    <a:pt x="22859" y="462406"/>
                  </a:lnTo>
                  <a:close/>
                </a:path>
                <a:path w="22860" h="641350">
                  <a:moveTo>
                    <a:pt x="22859" y="456056"/>
                  </a:moveTo>
                  <a:lnTo>
                    <a:pt x="0" y="456056"/>
                  </a:lnTo>
                  <a:lnTo>
                    <a:pt x="0" y="462279"/>
                  </a:lnTo>
                  <a:lnTo>
                    <a:pt x="22859" y="462279"/>
                  </a:lnTo>
                  <a:lnTo>
                    <a:pt x="22859" y="456056"/>
                  </a:lnTo>
                  <a:close/>
                </a:path>
                <a:path w="22860" h="641350">
                  <a:moveTo>
                    <a:pt x="22859" y="449706"/>
                  </a:moveTo>
                  <a:lnTo>
                    <a:pt x="0" y="449706"/>
                  </a:lnTo>
                  <a:lnTo>
                    <a:pt x="0" y="455929"/>
                  </a:lnTo>
                  <a:lnTo>
                    <a:pt x="22859" y="455929"/>
                  </a:lnTo>
                  <a:lnTo>
                    <a:pt x="22859" y="449706"/>
                  </a:lnTo>
                  <a:close/>
                </a:path>
                <a:path w="22860" h="641350">
                  <a:moveTo>
                    <a:pt x="22859" y="443356"/>
                  </a:moveTo>
                  <a:lnTo>
                    <a:pt x="0" y="443356"/>
                  </a:lnTo>
                  <a:lnTo>
                    <a:pt x="0" y="449579"/>
                  </a:lnTo>
                  <a:lnTo>
                    <a:pt x="22859" y="449579"/>
                  </a:lnTo>
                  <a:lnTo>
                    <a:pt x="22859" y="443356"/>
                  </a:lnTo>
                  <a:close/>
                </a:path>
                <a:path w="22860" h="641350">
                  <a:moveTo>
                    <a:pt x="22859" y="437006"/>
                  </a:moveTo>
                  <a:lnTo>
                    <a:pt x="0" y="437006"/>
                  </a:lnTo>
                  <a:lnTo>
                    <a:pt x="0" y="443229"/>
                  </a:lnTo>
                  <a:lnTo>
                    <a:pt x="22859" y="443229"/>
                  </a:lnTo>
                  <a:lnTo>
                    <a:pt x="22859" y="437006"/>
                  </a:lnTo>
                  <a:close/>
                </a:path>
                <a:path w="22860" h="641350">
                  <a:moveTo>
                    <a:pt x="22859" y="429386"/>
                  </a:moveTo>
                  <a:lnTo>
                    <a:pt x="0" y="429386"/>
                  </a:lnTo>
                  <a:lnTo>
                    <a:pt x="0" y="436879"/>
                  </a:lnTo>
                  <a:lnTo>
                    <a:pt x="22859" y="436879"/>
                  </a:lnTo>
                  <a:lnTo>
                    <a:pt x="22859" y="429386"/>
                  </a:lnTo>
                  <a:close/>
                </a:path>
                <a:path w="22860" h="641350">
                  <a:moveTo>
                    <a:pt x="22859" y="423036"/>
                  </a:moveTo>
                  <a:lnTo>
                    <a:pt x="0" y="423036"/>
                  </a:lnTo>
                  <a:lnTo>
                    <a:pt x="0" y="429259"/>
                  </a:lnTo>
                  <a:lnTo>
                    <a:pt x="22859" y="429259"/>
                  </a:lnTo>
                  <a:lnTo>
                    <a:pt x="22859" y="423036"/>
                  </a:lnTo>
                  <a:close/>
                </a:path>
                <a:path w="22860" h="641350">
                  <a:moveTo>
                    <a:pt x="22859" y="417956"/>
                  </a:moveTo>
                  <a:lnTo>
                    <a:pt x="0" y="417956"/>
                  </a:lnTo>
                  <a:lnTo>
                    <a:pt x="0" y="422909"/>
                  </a:lnTo>
                  <a:lnTo>
                    <a:pt x="22859" y="422909"/>
                  </a:lnTo>
                  <a:lnTo>
                    <a:pt x="22859" y="417956"/>
                  </a:lnTo>
                  <a:close/>
                </a:path>
                <a:path w="22860" h="641350">
                  <a:moveTo>
                    <a:pt x="22859" y="411606"/>
                  </a:moveTo>
                  <a:lnTo>
                    <a:pt x="0" y="411606"/>
                  </a:lnTo>
                  <a:lnTo>
                    <a:pt x="0" y="417829"/>
                  </a:lnTo>
                  <a:lnTo>
                    <a:pt x="22859" y="417829"/>
                  </a:lnTo>
                  <a:lnTo>
                    <a:pt x="22859" y="411606"/>
                  </a:lnTo>
                  <a:close/>
                </a:path>
                <a:path w="22860" h="641350">
                  <a:moveTo>
                    <a:pt x="22859" y="403986"/>
                  </a:moveTo>
                  <a:lnTo>
                    <a:pt x="0" y="403986"/>
                  </a:lnTo>
                  <a:lnTo>
                    <a:pt x="0" y="411479"/>
                  </a:lnTo>
                  <a:lnTo>
                    <a:pt x="22859" y="411479"/>
                  </a:lnTo>
                  <a:lnTo>
                    <a:pt x="22859" y="403986"/>
                  </a:lnTo>
                  <a:close/>
                </a:path>
                <a:path w="22860" h="641350">
                  <a:moveTo>
                    <a:pt x="22859" y="398906"/>
                  </a:moveTo>
                  <a:lnTo>
                    <a:pt x="0" y="398906"/>
                  </a:lnTo>
                  <a:lnTo>
                    <a:pt x="0" y="403859"/>
                  </a:lnTo>
                  <a:lnTo>
                    <a:pt x="22859" y="403859"/>
                  </a:lnTo>
                  <a:lnTo>
                    <a:pt x="22859" y="398906"/>
                  </a:lnTo>
                  <a:close/>
                </a:path>
                <a:path w="22860" h="641350">
                  <a:moveTo>
                    <a:pt x="22859" y="386206"/>
                  </a:moveTo>
                  <a:lnTo>
                    <a:pt x="0" y="386206"/>
                  </a:lnTo>
                  <a:lnTo>
                    <a:pt x="0" y="398779"/>
                  </a:lnTo>
                  <a:lnTo>
                    <a:pt x="22859" y="398779"/>
                  </a:lnTo>
                  <a:lnTo>
                    <a:pt x="22859" y="386206"/>
                  </a:lnTo>
                  <a:close/>
                </a:path>
                <a:path w="22860" h="641350">
                  <a:moveTo>
                    <a:pt x="22859" y="381126"/>
                  </a:moveTo>
                  <a:lnTo>
                    <a:pt x="0" y="381126"/>
                  </a:lnTo>
                  <a:lnTo>
                    <a:pt x="0" y="386079"/>
                  </a:lnTo>
                  <a:lnTo>
                    <a:pt x="22859" y="386079"/>
                  </a:lnTo>
                  <a:lnTo>
                    <a:pt x="22859" y="381126"/>
                  </a:lnTo>
                  <a:close/>
                </a:path>
                <a:path w="22860" h="641350">
                  <a:moveTo>
                    <a:pt x="22859" y="488949"/>
                  </a:moveTo>
                  <a:lnTo>
                    <a:pt x="0" y="488949"/>
                  </a:lnTo>
                  <a:lnTo>
                    <a:pt x="0" y="525779"/>
                  </a:lnTo>
                  <a:lnTo>
                    <a:pt x="22859" y="525779"/>
                  </a:lnTo>
                  <a:lnTo>
                    <a:pt x="22859" y="488949"/>
                  </a:lnTo>
                  <a:close/>
                </a:path>
                <a:path w="22860" h="641350">
                  <a:moveTo>
                    <a:pt x="2540" y="640079"/>
                  </a:moveTo>
                  <a:lnTo>
                    <a:pt x="0" y="640079"/>
                  </a:lnTo>
                  <a:lnTo>
                    <a:pt x="0" y="641349"/>
                  </a:lnTo>
                  <a:lnTo>
                    <a:pt x="2540" y="641349"/>
                  </a:lnTo>
                  <a:lnTo>
                    <a:pt x="2540" y="640079"/>
                  </a:lnTo>
                  <a:close/>
                </a:path>
                <a:path w="22860" h="641350">
                  <a:moveTo>
                    <a:pt x="11430" y="633729"/>
                  </a:moveTo>
                  <a:lnTo>
                    <a:pt x="0" y="633729"/>
                  </a:lnTo>
                  <a:lnTo>
                    <a:pt x="0" y="638809"/>
                  </a:lnTo>
                  <a:lnTo>
                    <a:pt x="3809" y="638809"/>
                  </a:lnTo>
                  <a:lnTo>
                    <a:pt x="3809" y="640079"/>
                  </a:lnTo>
                  <a:lnTo>
                    <a:pt x="6350" y="640079"/>
                  </a:lnTo>
                  <a:lnTo>
                    <a:pt x="6350" y="637539"/>
                  </a:lnTo>
                  <a:lnTo>
                    <a:pt x="7619" y="637539"/>
                  </a:lnTo>
                  <a:lnTo>
                    <a:pt x="7619" y="636269"/>
                  </a:lnTo>
                  <a:lnTo>
                    <a:pt x="10159" y="636269"/>
                  </a:lnTo>
                  <a:lnTo>
                    <a:pt x="10159" y="634999"/>
                  </a:lnTo>
                  <a:lnTo>
                    <a:pt x="11430" y="634999"/>
                  </a:lnTo>
                  <a:lnTo>
                    <a:pt x="11430" y="633729"/>
                  </a:lnTo>
                  <a:close/>
                </a:path>
                <a:path w="22860" h="641350">
                  <a:moveTo>
                    <a:pt x="20319" y="627379"/>
                  </a:moveTo>
                  <a:lnTo>
                    <a:pt x="0" y="627379"/>
                  </a:lnTo>
                  <a:lnTo>
                    <a:pt x="0" y="632459"/>
                  </a:lnTo>
                  <a:lnTo>
                    <a:pt x="13969" y="632459"/>
                  </a:lnTo>
                  <a:lnTo>
                    <a:pt x="13969" y="633729"/>
                  </a:lnTo>
                  <a:lnTo>
                    <a:pt x="15239" y="633729"/>
                  </a:lnTo>
                  <a:lnTo>
                    <a:pt x="15239" y="631189"/>
                  </a:lnTo>
                  <a:lnTo>
                    <a:pt x="16509" y="631189"/>
                  </a:lnTo>
                  <a:lnTo>
                    <a:pt x="16509" y="629919"/>
                  </a:lnTo>
                  <a:lnTo>
                    <a:pt x="19050" y="629919"/>
                  </a:lnTo>
                  <a:lnTo>
                    <a:pt x="19050" y="628649"/>
                  </a:lnTo>
                  <a:lnTo>
                    <a:pt x="20319" y="628649"/>
                  </a:lnTo>
                  <a:lnTo>
                    <a:pt x="20319" y="627379"/>
                  </a:lnTo>
                  <a:close/>
                </a:path>
                <a:path w="22860" h="641350">
                  <a:moveTo>
                    <a:pt x="22859" y="621029"/>
                  </a:moveTo>
                  <a:lnTo>
                    <a:pt x="0" y="621029"/>
                  </a:lnTo>
                  <a:lnTo>
                    <a:pt x="0" y="626109"/>
                  </a:lnTo>
                  <a:lnTo>
                    <a:pt x="21590" y="626109"/>
                  </a:lnTo>
                  <a:lnTo>
                    <a:pt x="21589" y="627379"/>
                  </a:lnTo>
                  <a:lnTo>
                    <a:pt x="22859" y="627379"/>
                  </a:lnTo>
                  <a:lnTo>
                    <a:pt x="22859" y="621029"/>
                  </a:lnTo>
                  <a:close/>
                </a:path>
                <a:path w="22860" h="641350">
                  <a:moveTo>
                    <a:pt x="22859" y="614679"/>
                  </a:moveTo>
                  <a:lnTo>
                    <a:pt x="0" y="614679"/>
                  </a:lnTo>
                  <a:lnTo>
                    <a:pt x="0" y="619759"/>
                  </a:lnTo>
                  <a:lnTo>
                    <a:pt x="22859" y="619759"/>
                  </a:lnTo>
                  <a:lnTo>
                    <a:pt x="22859" y="614679"/>
                  </a:lnTo>
                  <a:close/>
                </a:path>
                <a:path w="22860" h="641350">
                  <a:moveTo>
                    <a:pt x="22859" y="608329"/>
                  </a:moveTo>
                  <a:lnTo>
                    <a:pt x="0" y="608329"/>
                  </a:lnTo>
                  <a:lnTo>
                    <a:pt x="0" y="613409"/>
                  </a:lnTo>
                  <a:lnTo>
                    <a:pt x="22859" y="613409"/>
                  </a:lnTo>
                  <a:lnTo>
                    <a:pt x="22859" y="608329"/>
                  </a:lnTo>
                  <a:close/>
                </a:path>
                <a:path w="22860" h="641350">
                  <a:moveTo>
                    <a:pt x="22859" y="603249"/>
                  </a:moveTo>
                  <a:lnTo>
                    <a:pt x="0" y="603249"/>
                  </a:lnTo>
                  <a:lnTo>
                    <a:pt x="0" y="607059"/>
                  </a:lnTo>
                  <a:lnTo>
                    <a:pt x="22859" y="607059"/>
                  </a:lnTo>
                  <a:lnTo>
                    <a:pt x="22859" y="603249"/>
                  </a:lnTo>
                  <a:close/>
                </a:path>
                <a:path w="22860" h="641350">
                  <a:moveTo>
                    <a:pt x="22859" y="596899"/>
                  </a:moveTo>
                  <a:lnTo>
                    <a:pt x="0" y="596899"/>
                  </a:lnTo>
                  <a:lnTo>
                    <a:pt x="0" y="601979"/>
                  </a:lnTo>
                  <a:lnTo>
                    <a:pt x="22859" y="601979"/>
                  </a:lnTo>
                  <a:lnTo>
                    <a:pt x="22859" y="596899"/>
                  </a:lnTo>
                  <a:close/>
                </a:path>
                <a:path w="22860" h="641350">
                  <a:moveTo>
                    <a:pt x="22859" y="590549"/>
                  </a:moveTo>
                  <a:lnTo>
                    <a:pt x="0" y="590549"/>
                  </a:lnTo>
                  <a:lnTo>
                    <a:pt x="0" y="595629"/>
                  </a:lnTo>
                  <a:lnTo>
                    <a:pt x="22859" y="595629"/>
                  </a:lnTo>
                  <a:lnTo>
                    <a:pt x="22859" y="590549"/>
                  </a:lnTo>
                  <a:close/>
                </a:path>
                <a:path w="22860" h="641350">
                  <a:moveTo>
                    <a:pt x="22859" y="584199"/>
                  </a:moveTo>
                  <a:lnTo>
                    <a:pt x="0" y="584199"/>
                  </a:lnTo>
                  <a:lnTo>
                    <a:pt x="0" y="589279"/>
                  </a:lnTo>
                  <a:lnTo>
                    <a:pt x="22859" y="589279"/>
                  </a:lnTo>
                  <a:lnTo>
                    <a:pt x="22859" y="584199"/>
                  </a:lnTo>
                  <a:close/>
                </a:path>
                <a:path w="22860" h="641350">
                  <a:moveTo>
                    <a:pt x="22859" y="577849"/>
                  </a:moveTo>
                  <a:lnTo>
                    <a:pt x="0" y="577849"/>
                  </a:lnTo>
                  <a:lnTo>
                    <a:pt x="0" y="582929"/>
                  </a:lnTo>
                  <a:lnTo>
                    <a:pt x="22859" y="582929"/>
                  </a:lnTo>
                  <a:lnTo>
                    <a:pt x="22859" y="577849"/>
                  </a:lnTo>
                  <a:close/>
                </a:path>
                <a:path w="22860" h="641350">
                  <a:moveTo>
                    <a:pt x="22859" y="546100"/>
                  </a:moveTo>
                  <a:lnTo>
                    <a:pt x="0" y="546100"/>
                  </a:lnTo>
                  <a:lnTo>
                    <a:pt x="0" y="576579"/>
                  </a:lnTo>
                  <a:lnTo>
                    <a:pt x="22859" y="576579"/>
                  </a:lnTo>
                  <a:lnTo>
                    <a:pt x="22859" y="546100"/>
                  </a:lnTo>
                  <a:close/>
                </a:path>
                <a:path w="22860" h="641350">
                  <a:moveTo>
                    <a:pt x="22859" y="539749"/>
                  </a:moveTo>
                  <a:lnTo>
                    <a:pt x="0" y="539749"/>
                  </a:lnTo>
                  <a:lnTo>
                    <a:pt x="0" y="544829"/>
                  </a:lnTo>
                  <a:lnTo>
                    <a:pt x="22859" y="544829"/>
                  </a:lnTo>
                  <a:lnTo>
                    <a:pt x="22859" y="539749"/>
                  </a:lnTo>
                  <a:close/>
                </a:path>
                <a:path w="22860" h="641350">
                  <a:moveTo>
                    <a:pt x="22859" y="527049"/>
                  </a:moveTo>
                  <a:lnTo>
                    <a:pt x="0" y="527049"/>
                  </a:lnTo>
                  <a:lnTo>
                    <a:pt x="0" y="538480"/>
                  </a:lnTo>
                  <a:lnTo>
                    <a:pt x="22859" y="538480"/>
                  </a:lnTo>
                  <a:lnTo>
                    <a:pt x="22859" y="527049"/>
                  </a:lnTo>
                  <a:close/>
                </a:path>
              </a:pathLst>
            </a:custGeom>
            <a:solidFill>
              <a:srgbClr val="2F2F2F"/>
            </a:solidFill>
          </p:spPr>
          <p:txBody>
            <a:bodyPr bIns="0" lIns="0" rIns="0" rtlCol="0" tIns="0" wrap="square"/>
            <a:p/>
          </p:txBody>
        </p:sp>
        <p:sp>
          <p:nvSpPr>
            <p:cNvPr id="1049029" name="object 309"/>
            <p:cNvSpPr/>
            <p:nvPr/>
          </p:nvSpPr>
          <p:spPr>
            <a:xfrm>
              <a:off x="2012950" y="5831840"/>
              <a:ext cx="24130" cy="670560"/>
            </a:xfrm>
            <a:custGeom>
              <a:avLst/>
              <a:ahLst/>
              <a:rect l="l" t="t" r="r" b="b"/>
              <a:pathLst>
                <a:path w="24130" h="670559">
                  <a:moveTo>
                    <a:pt x="1269" y="0"/>
                  </a:moveTo>
                  <a:lnTo>
                    <a:pt x="0" y="0"/>
                  </a:lnTo>
                  <a:lnTo>
                    <a:pt x="0" y="1270"/>
                  </a:lnTo>
                  <a:lnTo>
                    <a:pt x="1269" y="1270"/>
                  </a:lnTo>
                  <a:lnTo>
                    <a:pt x="1269" y="0"/>
                  </a:lnTo>
                  <a:close/>
                </a:path>
                <a:path w="24130" h="670559">
                  <a:moveTo>
                    <a:pt x="3810" y="1270"/>
                  </a:moveTo>
                  <a:lnTo>
                    <a:pt x="0" y="1270"/>
                  </a:lnTo>
                  <a:lnTo>
                    <a:pt x="0" y="5080"/>
                  </a:lnTo>
                  <a:lnTo>
                    <a:pt x="7619" y="5080"/>
                  </a:lnTo>
                  <a:lnTo>
                    <a:pt x="7619" y="3810"/>
                  </a:lnTo>
                  <a:lnTo>
                    <a:pt x="6350" y="3810"/>
                  </a:lnTo>
                  <a:lnTo>
                    <a:pt x="6350" y="2540"/>
                  </a:lnTo>
                  <a:lnTo>
                    <a:pt x="3810" y="2540"/>
                  </a:lnTo>
                  <a:lnTo>
                    <a:pt x="3810" y="1270"/>
                  </a:lnTo>
                  <a:close/>
                </a:path>
                <a:path w="24130" h="670559">
                  <a:moveTo>
                    <a:pt x="10160" y="5080"/>
                  </a:moveTo>
                  <a:lnTo>
                    <a:pt x="0" y="5080"/>
                  </a:lnTo>
                  <a:lnTo>
                    <a:pt x="0" y="7620"/>
                  </a:lnTo>
                  <a:lnTo>
                    <a:pt x="12700" y="7620"/>
                  </a:lnTo>
                  <a:lnTo>
                    <a:pt x="12700" y="6350"/>
                  </a:lnTo>
                  <a:lnTo>
                    <a:pt x="10160" y="6350"/>
                  </a:lnTo>
                  <a:lnTo>
                    <a:pt x="10160" y="5080"/>
                  </a:lnTo>
                  <a:close/>
                </a:path>
                <a:path w="24130" h="670559">
                  <a:moveTo>
                    <a:pt x="13969" y="7620"/>
                  </a:moveTo>
                  <a:lnTo>
                    <a:pt x="0" y="7620"/>
                  </a:lnTo>
                  <a:lnTo>
                    <a:pt x="0" y="11430"/>
                  </a:lnTo>
                  <a:lnTo>
                    <a:pt x="19050" y="11430"/>
                  </a:lnTo>
                  <a:lnTo>
                    <a:pt x="19050" y="10160"/>
                  </a:lnTo>
                  <a:lnTo>
                    <a:pt x="16510" y="10160"/>
                  </a:lnTo>
                  <a:lnTo>
                    <a:pt x="16510" y="8890"/>
                  </a:lnTo>
                  <a:lnTo>
                    <a:pt x="13969" y="8890"/>
                  </a:lnTo>
                  <a:lnTo>
                    <a:pt x="13969" y="7620"/>
                  </a:lnTo>
                  <a:close/>
                </a:path>
                <a:path w="24130" h="670559">
                  <a:moveTo>
                    <a:pt x="20319" y="11430"/>
                  </a:moveTo>
                  <a:lnTo>
                    <a:pt x="0" y="11430"/>
                  </a:lnTo>
                  <a:lnTo>
                    <a:pt x="0" y="13970"/>
                  </a:lnTo>
                  <a:lnTo>
                    <a:pt x="22860" y="13970"/>
                  </a:lnTo>
                  <a:lnTo>
                    <a:pt x="22860" y="12700"/>
                  </a:lnTo>
                  <a:lnTo>
                    <a:pt x="20319" y="12700"/>
                  </a:lnTo>
                  <a:lnTo>
                    <a:pt x="20319" y="11430"/>
                  </a:lnTo>
                  <a:close/>
                </a:path>
                <a:path w="24130" h="670559">
                  <a:moveTo>
                    <a:pt x="24130" y="13970"/>
                  </a:moveTo>
                  <a:lnTo>
                    <a:pt x="0" y="13970"/>
                  </a:lnTo>
                  <a:lnTo>
                    <a:pt x="0" y="17780"/>
                  </a:lnTo>
                  <a:lnTo>
                    <a:pt x="24130" y="17780"/>
                  </a:lnTo>
                  <a:lnTo>
                    <a:pt x="24130" y="13970"/>
                  </a:lnTo>
                  <a:close/>
                </a:path>
                <a:path w="24130" h="670559">
                  <a:moveTo>
                    <a:pt x="24130" y="17780"/>
                  </a:moveTo>
                  <a:lnTo>
                    <a:pt x="0" y="17780"/>
                  </a:lnTo>
                  <a:lnTo>
                    <a:pt x="0" y="24130"/>
                  </a:lnTo>
                  <a:lnTo>
                    <a:pt x="24130" y="24130"/>
                  </a:lnTo>
                  <a:lnTo>
                    <a:pt x="24130" y="17780"/>
                  </a:lnTo>
                  <a:close/>
                </a:path>
                <a:path w="24130" h="670559">
                  <a:moveTo>
                    <a:pt x="24130" y="24130"/>
                  </a:moveTo>
                  <a:lnTo>
                    <a:pt x="0" y="24130"/>
                  </a:lnTo>
                  <a:lnTo>
                    <a:pt x="0" y="26670"/>
                  </a:lnTo>
                  <a:lnTo>
                    <a:pt x="24130" y="26670"/>
                  </a:lnTo>
                  <a:lnTo>
                    <a:pt x="24130" y="24130"/>
                  </a:lnTo>
                  <a:close/>
                </a:path>
                <a:path w="24130" h="670559">
                  <a:moveTo>
                    <a:pt x="24130" y="26670"/>
                  </a:moveTo>
                  <a:lnTo>
                    <a:pt x="0" y="26670"/>
                  </a:lnTo>
                  <a:lnTo>
                    <a:pt x="0" y="30480"/>
                  </a:lnTo>
                  <a:lnTo>
                    <a:pt x="24130" y="30480"/>
                  </a:lnTo>
                  <a:lnTo>
                    <a:pt x="24130" y="26670"/>
                  </a:lnTo>
                  <a:close/>
                </a:path>
                <a:path w="24130" h="670559">
                  <a:moveTo>
                    <a:pt x="24130" y="30480"/>
                  </a:moveTo>
                  <a:lnTo>
                    <a:pt x="0" y="30480"/>
                  </a:lnTo>
                  <a:lnTo>
                    <a:pt x="0" y="33020"/>
                  </a:lnTo>
                  <a:lnTo>
                    <a:pt x="24130" y="33020"/>
                  </a:lnTo>
                  <a:lnTo>
                    <a:pt x="24130" y="30480"/>
                  </a:lnTo>
                  <a:close/>
                </a:path>
                <a:path w="24130" h="670559">
                  <a:moveTo>
                    <a:pt x="24130" y="33020"/>
                  </a:moveTo>
                  <a:lnTo>
                    <a:pt x="0" y="33020"/>
                  </a:lnTo>
                  <a:lnTo>
                    <a:pt x="0" y="36830"/>
                  </a:lnTo>
                  <a:lnTo>
                    <a:pt x="24130" y="36830"/>
                  </a:lnTo>
                  <a:lnTo>
                    <a:pt x="24130" y="33020"/>
                  </a:lnTo>
                  <a:close/>
                </a:path>
                <a:path w="24130" h="670559">
                  <a:moveTo>
                    <a:pt x="24130" y="36830"/>
                  </a:moveTo>
                  <a:lnTo>
                    <a:pt x="0" y="36830"/>
                  </a:lnTo>
                  <a:lnTo>
                    <a:pt x="0" y="43180"/>
                  </a:lnTo>
                  <a:lnTo>
                    <a:pt x="24130" y="43180"/>
                  </a:lnTo>
                  <a:lnTo>
                    <a:pt x="24130" y="36830"/>
                  </a:lnTo>
                  <a:close/>
                </a:path>
                <a:path w="24130" h="670559">
                  <a:moveTo>
                    <a:pt x="24130" y="43180"/>
                  </a:moveTo>
                  <a:lnTo>
                    <a:pt x="0" y="43180"/>
                  </a:lnTo>
                  <a:lnTo>
                    <a:pt x="0" y="45720"/>
                  </a:lnTo>
                  <a:lnTo>
                    <a:pt x="24130" y="45720"/>
                  </a:lnTo>
                  <a:lnTo>
                    <a:pt x="24130" y="43180"/>
                  </a:lnTo>
                  <a:close/>
                </a:path>
                <a:path w="24130" h="670559">
                  <a:moveTo>
                    <a:pt x="24130" y="45720"/>
                  </a:moveTo>
                  <a:lnTo>
                    <a:pt x="0" y="45720"/>
                  </a:lnTo>
                  <a:lnTo>
                    <a:pt x="0" y="49530"/>
                  </a:lnTo>
                  <a:lnTo>
                    <a:pt x="24130" y="49530"/>
                  </a:lnTo>
                  <a:lnTo>
                    <a:pt x="24130" y="45720"/>
                  </a:lnTo>
                  <a:close/>
                </a:path>
                <a:path w="24130" h="670559">
                  <a:moveTo>
                    <a:pt x="24130" y="49530"/>
                  </a:moveTo>
                  <a:lnTo>
                    <a:pt x="0" y="49530"/>
                  </a:lnTo>
                  <a:lnTo>
                    <a:pt x="0" y="52070"/>
                  </a:lnTo>
                  <a:lnTo>
                    <a:pt x="24130" y="52070"/>
                  </a:lnTo>
                  <a:lnTo>
                    <a:pt x="24130" y="49530"/>
                  </a:lnTo>
                  <a:close/>
                </a:path>
                <a:path w="24130" h="670559">
                  <a:moveTo>
                    <a:pt x="24130" y="52070"/>
                  </a:moveTo>
                  <a:lnTo>
                    <a:pt x="0" y="52070"/>
                  </a:lnTo>
                  <a:lnTo>
                    <a:pt x="0" y="58420"/>
                  </a:lnTo>
                  <a:lnTo>
                    <a:pt x="24130" y="58420"/>
                  </a:lnTo>
                  <a:lnTo>
                    <a:pt x="24130" y="52070"/>
                  </a:lnTo>
                  <a:close/>
                </a:path>
                <a:path w="24130" h="670559">
                  <a:moveTo>
                    <a:pt x="24130" y="58420"/>
                  </a:moveTo>
                  <a:lnTo>
                    <a:pt x="0" y="58420"/>
                  </a:lnTo>
                  <a:lnTo>
                    <a:pt x="0" y="64770"/>
                  </a:lnTo>
                  <a:lnTo>
                    <a:pt x="24130" y="64770"/>
                  </a:lnTo>
                  <a:lnTo>
                    <a:pt x="24130" y="58420"/>
                  </a:lnTo>
                  <a:close/>
                </a:path>
                <a:path w="24130" h="670559">
                  <a:moveTo>
                    <a:pt x="24130" y="64770"/>
                  </a:moveTo>
                  <a:lnTo>
                    <a:pt x="0" y="64770"/>
                  </a:lnTo>
                  <a:lnTo>
                    <a:pt x="0" y="68580"/>
                  </a:lnTo>
                  <a:lnTo>
                    <a:pt x="24130" y="68580"/>
                  </a:lnTo>
                  <a:lnTo>
                    <a:pt x="24130" y="64770"/>
                  </a:lnTo>
                  <a:close/>
                </a:path>
                <a:path w="24130" h="670559">
                  <a:moveTo>
                    <a:pt x="24130" y="68580"/>
                  </a:moveTo>
                  <a:lnTo>
                    <a:pt x="0" y="68580"/>
                  </a:lnTo>
                  <a:lnTo>
                    <a:pt x="0" y="71120"/>
                  </a:lnTo>
                  <a:lnTo>
                    <a:pt x="24130" y="71120"/>
                  </a:lnTo>
                  <a:lnTo>
                    <a:pt x="24130" y="68580"/>
                  </a:lnTo>
                  <a:close/>
                </a:path>
                <a:path w="24130" h="670559">
                  <a:moveTo>
                    <a:pt x="24130" y="71120"/>
                  </a:moveTo>
                  <a:lnTo>
                    <a:pt x="0" y="71120"/>
                  </a:lnTo>
                  <a:lnTo>
                    <a:pt x="0" y="74930"/>
                  </a:lnTo>
                  <a:lnTo>
                    <a:pt x="24130" y="74930"/>
                  </a:lnTo>
                  <a:lnTo>
                    <a:pt x="24130" y="71120"/>
                  </a:lnTo>
                  <a:close/>
                </a:path>
                <a:path w="24130" h="670559">
                  <a:moveTo>
                    <a:pt x="24130" y="74930"/>
                  </a:moveTo>
                  <a:lnTo>
                    <a:pt x="0" y="74930"/>
                  </a:lnTo>
                  <a:lnTo>
                    <a:pt x="0" y="81280"/>
                  </a:lnTo>
                  <a:lnTo>
                    <a:pt x="24130" y="81280"/>
                  </a:lnTo>
                  <a:lnTo>
                    <a:pt x="24130" y="74930"/>
                  </a:lnTo>
                  <a:close/>
                </a:path>
                <a:path w="24130" h="670559">
                  <a:moveTo>
                    <a:pt x="24130" y="81280"/>
                  </a:moveTo>
                  <a:lnTo>
                    <a:pt x="0" y="81280"/>
                  </a:lnTo>
                  <a:lnTo>
                    <a:pt x="0" y="83820"/>
                  </a:lnTo>
                  <a:lnTo>
                    <a:pt x="24130" y="83820"/>
                  </a:lnTo>
                  <a:lnTo>
                    <a:pt x="24130" y="81280"/>
                  </a:lnTo>
                  <a:close/>
                </a:path>
                <a:path w="24130" h="670559">
                  <a:moveTo>
                    <a:pt x="24130" y="83820"/>
                  </a:moveTo>
                  <a:lnTo>
                    <a:pt x="0" y="83820"/>
                  </a:lnTo>
                  <a:lnTo>
                    <a:pt x="0" y="87630"/>
                  </a:lnTo>
                  <a:lnTo>
                    <a:pt x="24130" y="87630"/>
                  </a:lnTo>
                  <a:lnTo>
                    <a:pt x="24130" y="83820"/>
                  </a:lnTo>
                  <a:close/>
                </a:path>
                <a:path w="24130" h="670559">
                  <a:moveTo>
                    <a:pt x="24130" y="87630"/>
                  </a:moveTo>
                  <a:lnTo>
                    <a:pt x="0" y="87630"/>
                  </a:lnTo>
                  <a:lnTo>
                    <a:pt x="0" y="90170"/>
                  </a:lnTo>
                  <a:lnTo>
                    <a:pt x="24130" y="90170"/>
                  </a:lnTo>
                  <a:lnTo>
                    <a:pt x="24130" y="87630"/>
                  </a:lnTo>
                  <a:close/>
                </a:path>
                <a:path w="24130" h="670559">
                  <a:moveTo>
                    <a:pt x="24130" y="90170"/>
                  </a:moveTo>
                  <a:lnTo>
                    <a:pt x="0" y="90170"/>
                  </a:lnTo>
                  <a:lnTo>
                    <a:pt x="0" y="163830"/>
                  </a:lnTo>
                  <a:lnTo>
                    <a:pt x="24130" y="163830"/>
                  </a:lnTo>
                  <a:lnTo>
                    <a:pt x="24130" y="90170"/>
                  </a:lnTo>
                  <a:close/>
                </a:path>
                <a:path w="24130" h="670559">
                  <a:moveTo>
                    <a:pt x="24130" y="163830"/>
                  </a:moveTo>
                  <a:lnTo>
                    <a:pt x="0" y="163830"/>
                  </a:lnTo>
                  <a:lnTo>
                    <a:pt x="0" y="170180"/>
                  </a:lnTo>
                  <a:lnTo>
                    <a:pt x="24130" y="170180"/>
                  </a:lnTo>
                  <a:lnTo>
                    <a:pt x="24130" y="163830"/>
                  </a:lnTo>
                  <a:close/>
                </a:path>
                <a:path w="24130" h="670559">
                  <a:moveTo>
                    <a:pt x="24130" y="170180"/>
                  </a:moveTo>
                  <a:lnTo>
                    <a:pt x="0" y="170180"/>
                  </a:lnTo>
                  <a:lnTo>
                    <a:pt x="0" y="172720"/>
                  </a:lnTo>
                  <a:lnTo>
                    <a:pt x="24130" y="172720"/>
                  </a:lnTo>
                  <a:lnTo>
                    <a:pt x="24130" y="170180"/>
                  </a:lnTo>
                  <a:close/>
                </a:path>
                <a:path w="24130" h="670559">
                  <a:moveTo>
                    <a:pt x="24130" y="172720"/>
                  </a:moveTo>
                  <a:lnTo>
                    <a:pt x="0" y="172720"/>
                  </a:lnTo>
                  <a:lnTo>
                    <a:pt x="0" y="176530"/>
                  </a:lnTo>
                  <a:lnTo>
                    <a:pt x="24130" y="176530"/>
                  </a:lnTo>
                  <a:lnTo>
                    <a:pt x="24130" y="172720"/>
                  </a:lnTo>
                  <a:close/>
                </a:path>
                <a:path w="24130" h="670559">
                  <a:moveTo>
                    <a:pt x="24130" y="176530"/>
                  </a:moveTo>
                  <a:lnTo>
                    <a:pt x="0" y="176530"/>
                  </a:lnTo>
                  <a:lnTo>
                    <a:pt x="0" y="179070"/>
                  </a:lnTo>
                  <a:lnTo>
                    <a:pt x="24130" y="179070"/>
                  </a:lnTo>
                  <a:lnTo>
                    <a:pt x="24130" y="176530"/>
                  </a:lnTo>
                  <a:close/>
                </a:path>
                <a:path w="24130" h="670559">
                  <a:moveTo>
                    <a:pt x="24130" y="179070"/>
                  </a:moveTo>
                  <a:lnTo>
                    <a:pt x="0" y="179070"/>
                  </a:lnTo>
                  <a:lnTo>
                    <a:pt x="0" y="182880"/>
                  </a:lnTo>
                  <a:lnTo>
                    <a:pt x="24130" y="182880"/>
                  </a:lnTo>
                  <a:lnTo>
                    <a:pt x="24130" y="179070"/>
                  </a:lnTo>
                  <a:close/>
                </a:path>
                <a:path w="24130" h="670559">
                  <a:moveTo>
                    <a:pt x="24130" y="182880"/>
                  </a:moveTo>
                  <a:lnTo>
                    <a:pt x="0" y="182880"/>
                  </a:lnTo>
                  <a:lnTo>
                    <a:pt x="0" y="185420"/>
                  </a:lnTo>
                  <a:lnTo>
                    <a:pt x="24130" y="185420"/>
                  </a:lnTo>
                  <a:lnTo>
                    <a:pt x="24130" y="182880"/>
                  </a:lnTo>
                  <a:close/>
                </a:path>
                <a:path w="24130" h="670559">
                  <a:moveTo>
                    <a:pt x="24130" y="185420"/>
                  </a:moveTo>
                  <a:lnTo>
                    <a:pt x="0" y="185420"/>
                  </a:lnTo>
                  <a:lnTo>
                    <a:pt x="0" y="189230"/>
                  </a:lnTo>
                  <a:lnTo>
                    <a:pt x="24130" y="189230"/>
                  </a:lnTo>
                  <a:lnTo>
                    <a:pt x="24130" y="185420"/>
                  </a:lnTo>
                  <a:close/>
                </a:path>
                <a:path w="24130" h="670559">
                  <a:moveTo>
                    <a:pt x="24130" y="189230"/>
                  </a:moveTo>
                  <a:lnTo>
                    <a:pt x="0" y="189230"/>
                  </a:lnTo>
                  <a:lnTo>
                    <a:pt x="0" y="195580"/>
                  </a:lnTo>
                  <a:lnTo>
                    <a:pt x="24130" y="195580"/>
                  </a:lnTo>
                  <a:lnTo>
                    <a:pt x="24130" y="189230"/>
                  </a:lnTo>
                  <a:close/>
                </a:path>
                <a:path w="24130" h="670559">
                  <a:moveTo>
                    <a:pt x="24130" y="195580"/>
                  </a:moveTo>
                  <a:lnTo>
                    <a:pt x="0" y="195580"/>
                  </a:lnTo>
                  <a:lnTo>
                    <a:pt x="0" y="198120"/>
                  </a:lnTo>
                  <a:lnTo>
                    <a:pt x="24130" y="198120"/>
                  </a:lnTo>
                  <a:lnTo>
                    <a:pt x="24130" y="195580"/>
                  </a:lnTo>
                  <a:close/>
                </a:path>
                <a:path w="24130" h="670559">
                  <a:moveTo>
                    <a:pt x="24130" y="198120"/>
                  </a:moveTo>
                  <a:lnTo>
                    <a:pt x="0" y="198120"/>
                  </a:lnTo>
                  <a:lnTo>
                    <a:pt x="0" y="201930"/>
                  </a:lnTo>
                  <a:lnTo>
                    <a:pt x="24130" y="201930"/>
                  </a:lnTo>
                  <a:lnTo>
                    <a:pt x="24130" y="198120"/>
                  </a:lnTo>
                  <a:close/>
                </a:path>
                <a:path w="24130" h="670559">
                  <a:moveTo>
                    <a:pt x="24130" y="201930"/>
                  </a:moveTo>
                  <a:lnTo>
                    <a:pt x="0" y="201930"/>
                  </a:lnTo>
                  <a:lnTo>
                    <a:pt x="0" y="204470"/>
                  </a:lnTo>
                  <a:lnTo>
                    <a:pt x="24130" y="204470"/>
                  </a:lnTo>
                  <a:lnTo>
                    <a:pt x="24130" y="201930"/>
                  </a:lnTo>
                  <a:close/>
                </a:path>
                <a:path w="24130" h="670559">
                  <a:moveTo>
                    <a:pt x="24130" y="204470"/>
                  </a:moveTo>
                  <a:lnTo>
                    <a:pt x="0" y="204470"/>
                  </a:lnTo>
                  <a:lnTo>
                    <a:pt x="0" y="208280"/>
                  </a:lnTo>
                  <a:lnTo>
                    <a:pt x="24130" y="208280"/>
                  </a:lnTo>
                  <a:lnTo>
                    <a:pt x="24130" y="204470"/>
                  </a:lnTo>
                  <a:close/>
                </a:path>
                <a:path w="24130" h="670559">
                  <a:moveTo>
                    <a:pt x="24130" y="208280"/>
                  </a:moveTo>
                  <a:lnTo>
                    <a:pt x="0" y="208280"/>
                  </a:lnTo>
                  <a:lnTo>
                    <a:pt x="0" y="210820"/>
                  </a:lnTo>
                  <a:lnTo>
                    <a:pt x="24130" y="210820"/>
                  </a:lnTo>
                  <a:lnTo>
                    <a:pt x="24130" y="208280"/>
                  </a:lnTo>
                  <a:close/>
                </a:path>
                <a:path w="24130" h="670559">
                  <a:moveTo>
                    <a:pt x="24130" y="210820"/>
                  </a:moveTo>
                  <a:lnTo>
                    <a:pt x="0" y="210820"/>
                  </a:lnTo>
                  <a:lnTo>
                    <a:pt x="0" y="267970"/>
                  </a:lnTo>
                  <a:lnTo>
                    <a:pt x="24130" y="267970"/>
                  </a:lnTo>
                  <a:lnTo>
                    <a:pt x="24130" y="210820"/>
                  </a:lnTo>
                  <a:close/>
                </a:path>
                <a:path w="24130" h="670559">
                  <a:moveTo>
                    <a:pt x="24130" y="267970"/>
                  </a:moveTo>
                  <a:lnTo>
                    <a:pt x="0" y="267970"/>
                  </a:lnTo>
                  <a:lnTo>
                    <a:pt x="0" y="280670"/>
                  </a:lnTo>
                  <a:lnTo>
                    <a:pt x="24130" y="280670"/>
                  </a:lnTo>
                  <a:lnTo>
                    <a:pt x="24130" y="267970"/>
                  </a:lnTo>
                  <a:close/>
                </a:path>
                <a:path w="24130" h="670559">
                  <a:moveTo>
                    <a:pt x="24130" y="280670"/>
                  </a:moveTo>
                  <a:lnTo>
                    <a:pt x="0" y="280670"/>
                  </a:lnTo>
                  <a:lnTo>
                    <a:pt x="0" y="394970"/>
                  </a:lnTo>
                  <a:lnTo>
                    <a:pt x="24130" y="394970"/>
                  </a:lnTo>
                  <a:lnTo>
                    <a:pt x="24130" y="280670"/>
                  </a:lnTo>
                  <a:close/>
                </a:path>
                <a:path w="24130" h="670559">
                  <a:moveTo>
                    <a:pt x="24130" y="500507"/>
                  </a:moveTo>
                  <a:lnTo>
                    <a:pt x="0" y="500507"/>
                  </a:lnTo>
                  <a:lnTo>
                    <a:pt x="0" y="502920"/>
                  </a:lnTo>
                  <a:lnTo>
                    <a:pt x="24130" y="502920"/>
                  </a:lnTo>
                  <a:lnTo>
                    <a:pt x="24130" y="500507"/>
                  </a:lnTo>
                  <a:close/>
                </a:path>
                <a:path w="24130" h="670559">
                  <a:moveTo>
                    <a:pt x="24130" y="495427"/>
                  </a:moveTo>
                  <a:lnTo>
                    <a:pt x="0" y="495427"/>
                  </a:lnTo>
                  <a:lnTo>
                    <a:pt x="0" y="500380"/>
                  </a:lnTo>
                  <a:lnTo>
                    <a:pt x="24130" y="500380"/>
                  </a:lnTo>
                  <a:lnTo>
                    <a:pt x="24130" y="495427"/>
                  </a:lnTo>
                  <a:close/>
                </a:path>
                <a:path w="24130" h="670559">
                  <a:moveTo>
                    <a:pt x="24130" y="489077"/>
                  </a:moveTo>
                  <a:lnTo>
                    <a:pt x="0" y="489077"/>
                  </a:lnTo>
                  <a:lnTo>
                    <a:pt x="0" y="495300"/>
                  </a:lnTo>
                  <a:lnTo>
                    <a:pt x="24130" y="495300"/>
                  </a:lnTo>
                  <a:lnTo>
                    <a:pt x="24130" y="489077"/>
                  </a:lnTo>
                  <a:close/>
                </a:path>
                <a:path w="24130" h="670559">
                  <a:moveTo>
                    <a:pt x="24130" y="482727"/>
                  </a:moveTo>
                  <a:lnTo>
                    <a:pt x="0" y="482727"/>
                  </a:lnTo>
                  <a:lnTo>
                    <a:pt x="0" y="488950"/>
                  </a:lnTo>
                  <a:lnTo>
                    <a:pt x="24130" y="488950"/>
                  </a:lnTo>
                  <a:lnTo>
                    <a:pt x="24130" y="482727"/>
                  </a:lnTo>
                  <a:close/>
                </a:path>
                <a:path w="24130" h="670559">
                  <a:moveTo>
                    <a:pt x="24130" y="476377"/>
                  </a:moveTo>
                  <a:lnTo>
                    <a:pt x="0" y="476377"/>
                  </a:lnTo>
                  <a:lnTo>
                    <a:pt x="0" y="482600"/>
                  </a:lnTo>
                  <a:lnTo>
                    <a:pt x="24130" y="482600"/>
                  </a:lnTo>
                  <a:lnTo>
                    <a:pt x="24130" y="476377"/>
                  </a:lnTo>
                  <a:close/>
                </a:path>
                <a:path w="24130" h="670559">
                  <a:moveTo>
                    <a:pt x="24130" y="470027"/>
                  </a:moveTo>
                  <a:lnTo>
                    <a:pt x="0" y="470027"/>
                  </a:lnTo>
                  <a:lnTo>
                    <a:pt x="0" y="476250"/>
                  </a:lnTo>
                  <a:lnTo>
                    <a:pt x="24130" y="476250"/>
                  </a:lnTo>
                  <a:lnTo>
                    <a:pt x="24130" y="470027"/>
                  </a:lnTo>
                  <a:close/>
                </a:path>
                <a:path w="24130" h="670559">
                  <a:moveTo>
                    <a:pt x="24130" y="463677"/>
                  </a:moveTo>
                  <a:lnTo>
                    <a:pt x="0" y="463677"/>
                  </a:lnTo>
                  <a:lnTo>
                    <a:pt x="0" y="469900"/>
                  </a:lnTo>
                  <a:lnTo>
                    <a:pt x="24130" y="469900"/>
                  </a:lnTo>
                  <a:lnTo>
                    <a:pt x="24130" y="463677"/>
                  </a:lnTo>
                  <a:close/>
                </a:path>
                <a:path w="24130" h="670559">
                  <a:moveTo>
                    <a:pt x="24130" y="457327"/>
                  </a:moveTo>
                  <a:lnTo>
                    <a:pt x="0" y="457327"/>
                  </a:lnTo>
                  <a:lnTo>
                    <a:pt x="0" y="463550"/>
                  </a:lnTo>
                  <a:lnTo>
                    <a:pt x="24130" y="463550"/>
                  </a:lnTo>
                  <a:lnTo>
                    <a:pt x="24130" y="457327"/>
                  </a:lnTo>
                  <a:close/>
                </a:path>
                <a:path w="24130" h="670559">
                  <a:moveTo>
                    <a:pt x="24130" y="450977"/>
                  </a:moveTo>
                  <a:lnTo>
                    <a:pt x="0" y="450977"/>
                  </a:lnTo>
                  <a:lnTo>
                    <a:pt x="0" y="457200"/>
                  </a:lnTo>
                  <a:lnTo>
                    <a:pt x="24130" y="457200"/>
                  </a:lnTo>
                  <a:lnTo>
                    <a:pt x="24130" y="450977"/>
                  </a:lnTo>
                  <a:close/>
                </a:path>
                <a:path w="24130" h="670559">
                  <a:moveTo>
                    <a:pt x="24130" y="443357"/>
                  </a:moveTo>
                  <a:lnTo>
                    <a:pt x="0" y="443357"/>
                  </a:lnTo>
                  <a:lnTo>
                    <a:pt x="0" y="450850"/>
                  </a:lnTo>
                  <a:lnTo>
                    <a:pt x="24130" y="450850"/>
                  </a:lnTo>
                  <a:lnTo>
                    <a:pt x="24130" y="443357"/>
                  </a:lnTo>
                  <a:close/>
                </a:path>
                <a:path w="24130" h="670559">
                  <a:moveTo>
                    <a:pt x="24130" y="437007"/>
                  </a:moveTo>
                  <a:lnTo>
                    <a:pt x="0" y="437007"/>
                  </a:lnTo>
                  <a:lnTo>
                    <a:pt x="0" y="443230"/>
                  </a:lnTo>
                  <a:lnTo>
                    <a:pt x="24130" y="443230"/>
                  </a:lnTo>
                  <a:lnTo>
                    <a:pt x="24130" y="437007"/>
                  </a:lnTo>
                  <a:close/>
                </a:path>
                <a:path w="24130" h="670559">
                  <a:moveTo>
                    <a:pt x="24130" y="431927"/>
                  </a:moveTo>
                  <a:lnTo>
                    <a:pt x="0" y="431927"/>
                  </a:lnTo>
                  <a:lnTo>
                    <a:pt x="0" y="436880"/>
                  </a:lnTo>
                  <a:lnTo>
                    <a:pt x="24130" y="436880"/>
                  </a:lnTo>
                  <a:lnTo>
                    <a:pt x="24130" y="431927"/>
                  </a:lnTo>
                  <a:close/>
                </a:path>
                <a:path w="24130" h="670559">
                  <a:moveTo>
                    <a:pt x="24130" y="425577"/>
                  </a:moveTo>
                  <a:lnTo>
                    <a:pt x="0" y="425577"/>
                  </a:lnTo>
                  <a:lnTo>
                    <a:pt x="0" y="431800"/>
                  </a:lnTo>
                  <a:lnTo>
                    <a:pt x="24130" y="431800"/>
                  </a:lnTo>
                  <a:lnTo>
                    <a:pt x="24130" y="425577"/>
                  </a:lnTo>
                  <a:close/>
                </a:path>
                <a:path w="24130" h="670559">
                  <a:moveTo>
                    <a:pt x="24130" y="417957"/>
                  </a:moveTo>
                  <a:lnTo>
                    <a:pt x="0" y="417957"/>
                  </a:lnTo>
                  <a:lnTo>
                    <a:pt x="0" y="425450"/>
                  </a:lnTo>
                  <a:lnTo>
                    <a:pt x="24130" y="425450"/>
                  </a:lnTo>
                  <a:lnTo>
                    <a:pt x="24130" y="417957"/>
                  </a:lnTo>
                  <a:close/>
                </a:path>
                <a:path w="24130" h="670559">
                  <a:moveTo>
                    <a:pt x="24130" y="412877"/>
                  </a:moveTo>
                  <a:lnTo>
                    <a:pt x="0" y="412877"/>
                  </a:lnTo>
                  <a:lnTo>
                    <a:pt x="0" y="417830"/>
                  </a:lnTo>
                  <a:lnTo>
                    <a:pt x="24130" y="417830"/>
                  </a:lnTo>
                  <a:lnTo>
                    <a:pt x="24130" y="412877"/>
                  </a:lnTo>
                  <a:close/>
                </a:path>
                <a:path w="24130" h="670559">
                  <a:moveTo>
                    <a:pt x="24130" y="400177"/>
                  </a:moveTo>
                  <a:lnTo>
                    <a:pt x="0" y="400177"/>
                  </a:lnTo>
                  <a:lnTo>
                    <a:pt x="0" y="412750"/>
                  </a:lnTo>
                  <a:lnTo>
                    <a:pt x="24130" y="412750"/>
                  </a:lnTo>
                  <a:lnTo>
                    <a:pt x="24130" y="400177"/>
                  </a:lnTo>
                  <a:close/>
                </a:path>
                <a:path w="24130" h="670559">
                  <a:moveTo>
                    <a:pt x="24130" y="395097"/>
                  </a:moveTo>
                  <a:lnTo>
                    <a:pt x="0" y="395097"/>
                  </a:lnTo>
                  <a:lnTo>
                    <a:pt x="0" y="400050"/>
                  </a:lnTo>
                  <a:lnTo>
                    <a:pt x="24130" y="400050"/>
                  </a:lnTo>
                  <a:lnTo>
                    <a:pt x="24130" y="395097"/>
                  </a:lnTo>
                  <a:close/>
                </a:path>
                <a:path w="24130" h="670559">
                  <a:moveTo>
                    <a:pt x="24130" y="502920"/>
                  </a:moveTo>
                  <a:lnTo>
                    <a:pt x="0" y="502920"/>
                  </a:lnTo>
                  <a:lnTo>
                    <a:pt x="0" y="539750"/>
                  </a:lnTo>
                  <a:lnTo>
                    <a:pt x="24130" y="539750"/>
                  </a:lnTo>
                  <a:lnTo>
                    <a:pt x="24130" y="502920"/>
                  </a:lnTo>
                  <a:close/>
                </a:path>
                <a:path w="24130" h="670559">
                  <a:moveTo>
                    <a:pt x="6350" y="666750"/>
                  </a:moveTo>
                  <a:lnTo>
                    <a:pt x="0" y="666750"/>
                  </a:lnTo>
                  <a:lnTo>
                    <a:pt x="0" y="670560"/>
                  </a:lnTo>
                  <a:lnTo>
                    <a:pt x="1269" y="670560"/>
                  </a:lnTo>
                  <a:lnTo>
                    <a:pt x="1269" y="669290"/>
                  </a:lnTo>
                  <a:lnTo>
                    <a:pt x="3809" y="669290"/>
                  </a:lnTo>
                  <a:lnTo>
                    <a:pt x="3809" y="668020"/>
                  </a:lnTo>
                  <a:lnTo>
                    <a:pt x="6350" y="668020"/>
                  </a:lnTo>
                  <a:lnTo>
                    <a:pt x="6350" y="666750"/>
                  </a:lnTo>
                  <a:close/>
                </a:path>
                <a:path w="24130" h="670559">
                  <a:moveTo>
                    <a:pt x="16509" y="660400"/>
                  </a:moveTo>
                  <a:lnTo>
                    <a:pt x="0" y="660400"/>
                  </a:lnTo>
                  <a:lnTo>
                    <a:pt x="0" y="665480"/>
                  </a:lnTo>
                  <a:lnTo>
                    <a:pt x="8890" y="665480"/>
                  </a:lnTo>
                  <a:lnTo>
                    <a:pt x="8890" y="666750"/>
                  </a:lnTo>
                  <a:lnTo>
                    <a:pt x="10159" y="666750"/>
                  </a:lnTo>
                  <a:lnTo>
                    <a:pt x="10159" y="664210"/>
                  </a:lnTo>
                  <a:lnTo>
                    <a:pt x="12700" y="664210"/>
                  </a:lnTo>
                  <a:lnTo>
                    <a:pt x="12700" y="662940"/>
                  </a:lnTo>
                  <a:lnTo>
                    <a:pt x="15240" y="662940"/>
                  </a:lnTo>
                  <a:lnTo>
                    <a:pt x="15240" y="661670"/>
                  </a:lnTo>
                  <a:lnTo>
                    <a:pt x="16509" y="661670"/>
                  </a:lnTo>
                  <a:lnTo>
                    <a:pt x="16509" y="660400"/>
                  </a:lnTo>
                  <a:close/>
                </a:path>
                <a:path w="24130" h="670559">
                  <a:moveTo>
                    <a:pt x="24130" y="654050"/>
                  </a:moveTo>
                  <a:lnTo>
                    <a:pt x="0" y="654050"/>
                  </a:lnTo>
                  <a:lnTo>
                    <a:pt x="0" y="659130"/>
                  </a:lnTo>
                  <a:lnTo>
                    <a:pt x="19050" y="659130"/>
                  </a:lnTo>
                  <a:lnTo>
                    <a:pt x="19050" y="660400"/>
                  </a:lnTo>
                  <a:lnTo>
                    <a:pt x="20319" y="660400"/>
                  </a:lnTo>
                  <a:lnTo>
                    <a:pt x="20319" y="657860"/>
                  </a:lnTo>
                  <a:lnTo>
                    <a:pt x="22859" y="657860"/>
                  </a:lnTo>
                  <a:lnTo>
                    <a:pt x="22860" y="656590"/>
                  </a:lnTo>
                  <a:lnTo>
                    <a:pt x="24130" y="656590"/>
                  </a:lnTo>
                  <a:lnTo>
                    <a:pt x="24130" y="654050"/>
                  </a:lnTo>
                  <a:close/>
                </a:path>
                <a:path w="24130" h="670559">
                  <a:moveTo>
                    <a:pt x="24130" y="647700"/>
                  </a:moveTo>
                  <a:lnTo>
                    <a:pt x="0" y="647700"/>
                  </a:lnTo>
                  <a:lnTo>
                    <a:pt x="0" y="652780"/>
                  </a:lnTo>
                  <a:lnTo>
                    <a:pt x="24130" y="652780"/>
                  </a:lnTo>
                  <a:lnTo>
                    <a:pt x="24130" y="647700"/>
                  </a:lnTo>
                  <a:close/>
                </a:path>
                <a:path w="24130" h="670559">
                  <a:moveTo>
                    <a:pt x="24130" y="641350"/>
                  </a:moveTo>
                  <a:lnTo>
                    <a:pt x="0" y="641350"/>
                  </a:lnTo>
                  <a:lnTo>
                    <a:pt x="0" y="646430"/>
                  </a:lnTo>
                  <a:lnTo>
                    <a:pt x="24130" y="646430"/>
                  </a:lnTo>
                  <a:lnTo>
                    <a:pt x="24130" y="641350"/>
                  </a:lnTo>
                  <a:close/>
                </a:path>
                <a:path w="24130" h="670559">
                  <a:moveTo>
                    <a:pt x="24130" y="635000"/>
                  </a:moveTo>
                  <a:lnTo>
                    <a:pt x="0" y="635000"/>
                  </a:lnTo>
                  <a:lnTo>
                    <a:pt x="0" y="640080"/>
                  </a:lnTo>
                  <a:lnTo>
                    <a:pt x="24130" y="640080"/>
                  </a:lnTo>
                  <a:lnTo>
                    <a:pt x="24130" y="635000"/>
                  </a:lnTo>
                  <a:close/>
                </a:path>
                <a:path w="24130" h="670559">
                  <a:moveTo>
                    <a:pt x="24130" y="628650"/>
                  </a:moveTo>
                  <a:lnTo>
                    <a:pt x="0" y="628650"/>
                  </a:lnTo>
                  <a:lnTo>
                    <a:pt x="0" y="633730"/>
                  </a:lnTo>
                  <a:lnTo>
                    <a:pt x="24130" y="633730"/>
                  </a:lnTo>
                  <a:lnTo>
                    <a:pt x="24130" y="628650"/>
                  </a:lnTo>
                  <a:close/>
                </a:path>
                <a:path w="24130" h="670559">
                  <a:moveTo>
                    <a:pt x="24130" y="622300"/>
                  </a:moveTo>
                  <a:lnTo>
                    <a:pt x="0" y="622300"/>
                  </a:lnTo>
                  <a:lnTo>
                    <a:pt x="0" y="627380"/>
                  </a:lnTo>
                  <a:lnTo>
                    <a:pt x="24130" y="627380"/>
                  </a:lnTo>
                  <a:lnTo>
                    <a:pt x="24130" y="622300"/>
                  </a:lnTo>
                  <a:close/>
                </a:path>
                <a:path w="24130" h="670559">
                  <a:moveTo>
                    <a:pt x="24130" y="617220"/>
                  </a:moveTo>
                  <a:lnTo>
                    <a:pt x="0" y="617220"/>
                  </a:lnTo>
                  <a:lnTo>
                    <a:pt x="0" y="621030"/>
                  </a:lnTo>
                  <a:lnTo>
                    <a:pt x="24130" y="621030"/>
                  </a:lnTo>
                  <a:lnTo>
                    <a:pt x="24130" y="617220"/>
                  </a:lnTo>
                  <a:close/>
                </a:path>
                <a:path w="24130" h="670559">
                  <a:moveTo>
                    <a:pt x="24130" y="610870"/>
                  </a:moveTo>
                  <a:lnTo>
                    <a:pt x="0" y="610870"/>
                  </a:lnTo>
                  <a:lnTo>
                    <a:pt x="0" y="615950"/>
                  </a:lnTo>
                  <a:lnTo>
                    <a:pt x="24130" y="615950"/>
                  </a:lnTo>
                  <a:lnTo>
                    <a:pt x="24130" y="610870"/>
                  </a:lnTo>
                  <a:close/>
                </a:path>
                <a:path w="24130" h="670559">
                  <a:moveTo>
                    <a:pt x="24130" y="604520"/>
                  </a:moveTo>
                  <a:lnTo>
                    <a:pt x="0" y="604520"/>
                  </a:lnTo>
                  <a:lnTo>
                    <a:pt x="0" y="609600"/>
                  </a:lnTo>
                  <a:lnTo>
                    <a:pt x="24130" y="609600"/>
                  </a:lnTo>
                  <a:lnTo>
                    <a:pt x="24130" y="604520"/>
                  </a:lnTo>
                  <a:close/>
                </a:path>
                <a:path w="24130" h="670559">
                  <a:moveTo>
                    <a:pt x="24130" y="598170"/>
                  </a:moveTo>
                  <a:lnTo>
                    <a:pt x="0" y="598170"/>
                  </a:lnTo>
                  <a:lnTo>
                    <a:pt x="0" y="603250"/>
                  </a:lnTo>
                  <a:lnTo>
                    <a:pt x="24130" y="603250"/>
                  </a:lnTo>
                  <a:lnTo>
                    <a:pt x="24130" y="598170"/>
                  </a:lnTo>
                  <a:close/>
                </a:path>
                <a:path w="24130" h="670559">
                  <a:moveTo>
                    <a:pt x="24130" y="591820"/>
                  </a:moveTo>
                  <a:lnTo>
                    <a:pt x="0" y="591820"/>
                  </a:lnTo>
                  <a:lnTo>
                    <a:pt x="0" y="596900"/>
                  </a:lnTo>
                  <a:lnTo>
                    <a:pt x="24130" y="596900"/>
                  </a:lnTo>
                  <a:lnTo>
                    <a:pt x="24130" y="591820"/>
                  </a:lnTo>
                  <a:close/>
                </a:path>
                <a:path w="24130" h="670559">
                  <a:moveTo>
                    <a:pt x="24130" y="560070"/>
                  </a:moveTo>
                  <a:lnTo>
                    <a:pt x="0" y="560070"/>
                  </a:lnTo>
                  <a:lnTo>
                    <a:pt x="0" y="590550"/>
                  </a:lnTo>
                  <a:lnTo>
                    <a:pt x="24130" y="590550"/>
                  </a:lnTo>
                  <a:lnTo>
                    <a:pt x="24130" y="560070"/>
                  </a:lnTo>
                  <a:close/>
                </a:path>
                <a:path w="24130" h="670559">
                  <a:moveTo>
                    <a:pt x="24130" y="553720"/>
                  </a:moveTo>
                  <a:lnTo>
                    <a:pt x="0" y="553720"/>
                  </a:lnTo>
                  <a:lnTo>
                    <a:pt x="0" y="558800"/>
                  </a:lnTo>
                  <a:lnTo>
                    <a:pt x="24130" y="558800"/>
                  </a:lnTo>
                  <a:lnTo>
                    <a:pt x="24130" y="553720"/>
                  </a:lnTo>
                  <a:close/>
                </a:path>
                <a:path w="24130" h="670559">
                  <a:moveTo>
                    <a:pt x="24130" y="541020"/>
                  </a:moveTo>
                  <a:lnTo>
                    <a:pt x="0" y="541020"/>
                  </a:lnTo>
                  <a:lnTo>
                    <a:pt x="0" y="552450"/>
                  </a:lnTo>
                  <a:lnTo>
                    <a:pt x="24130" y="552450"/>
                  </a:lnTo>
                  <a:lnTo>
                    <a:pt x="24130" y="541020"/>
                  </a:lnTo>
                  <a:close/>
                </a:path>
              </a:pathLst>
            </a:custGeom>
            <a:solidFill>
              <a:srgbClr val="2E2E2E"/>
            </a:solidFill>
          </p:spPr>
          <p:txBody>
            <a:bodyPr bIns="0" lIns="0" rIns="0" rtlCol="0" tIns="0" wrap="square"/>
            <a:p/>
          </p:txBody>
        </p:sp>
        <p:sp>
          <p:nvSpPr>
            <p:cNvPr id="1049030" name="object 310"/>
            <p:cNvSpPr/>
            <p:nvPr/>
          </p:nvSpPr>
          <p:spPr>
            <a:xfrm>
              <a:off x="1990089" y="5821679"/>
              <a:ext cx="22860" cy="690880"/>
            </a:xfrm>
            <a:custGeom>
              <a:avLst/>
              <a:ahLst/>
              <a:rect l="l" t="t" r="r" b="b"/>
              <a:pathLst>
                <a:path w="22860" h="690879">
                  <a:moveTo>
                    <a:pt x="2540" y="0"/>
                  </a:moveTo>
                  <a:lnTo>
                    <a:pt x="0" y="0"/>
                  </a:lnTo>
                  <a:lnTo>
                    <a:pt x="0" y="2539"/>
                  </a:lnTo>
                  <a:lnTo>
                    <a:pt x="5080" y="2539"/>
                  </a:lnTo>
                  <a:lnTo>
                    <a:pt x="5080" y="1269"/>
                  </a:lnTo>
                  <a:lnTo>
                    <a:pt x="2540" y="1269"/>
                  </a:lnTo>
                  <a:lnTo>
                    <a:pt x="2540" y="0"/>
                  </a:lnTo>
                  <a:close/>
                </a:path>
                <a:path w="22860" h="690879">
                  <a:moveTo>
                    <a:pt x="10160" y="2539"/>
                  </a:moveTo>
                  <a:lnTo>
                    <a:pt x="0" y="2539"/>
                  </a:lnTo>
                  <a:lnTo>
                    <a:pt x="0" y="8889"/>
                  </a:lnTo>
                  <a:lnTo>
                    <a:pt x="19050" y="8889"/>
                  </a:lnTo>
                  <a:lnTo>
                    <a:pt x="19050" y="7619"/>
                  </a:lnTo>
                  <a:lnTo>
                    <a:pt x="16510" y="7619"/>
                  </a:lnTo>
                  <a:lnTo>
                    <a:pt x="16510" y="6349"/>
                  </a:lnTo>
                  <a:lnTo>
                    <a:pt x="13970" y="6349"/>
                  </a:lnTo>
                  <a:lnTo>
                    <a:pt x="13970" y="5079"/>
                  </a:lnTo>
                  <a:lnTo>
                    <a:pt x="11430" y="5079"/>
                  </a:lnTo>
                  <a:lnTo>
                    <a:pt x="11430" y="3809"/>
                  </a:lnTo>
                  <a:lnTo>
                    <a:pt x="10160" y="3809"/>
                  </a:lnTo>
                  <a:lnTo>
                    <a:pt x="10160" y="2539"/>
                  </a:lnTo>
                  <a:close/>
                </a:path>
                <a:path w="22860" h="690879">
                  <a:moveTo>
                    <a:pt x="22860" y="8889"/>
                  </a:moveTo>
                  <a:lnTo>
                    <a:pt x="0" y="8889"/>
                  </a:lnTo>
                  <a:lnTo>
                    <a:pt x="0" y="11429"/>
                  </a:lnTo>
                  <a:lnTo>
                    <a:pt x="22860" y="11429"/>
                  </a:lnTo>
                  <a:lnTo>
                    <a:pt x="22860" y="8889"/>
                  </a:lnTo>
                  <a:close/>
                </a:path>
                <a:path w="22860" h="690879">
                  <a:moveTo>
                    <a:pt x="22860" y="11429"/>
                  </a:moveTo>
                  <a:lnTo>
                    <a:pt x="0" y="11429"/>
                  </a:lnTo>
                  <a:lnTo>
                    <a:pt x="0" y="15239"/>
                  </a:lnTo>
                  <a:lnTo>
                    <a:pt x="22860" y="15239"/>
                  </a:lnTo>
                  <a:lnTo>
                    <a:pt x="22860" y="11429"/>
                  </a:lnTo>
                  <a:close/>
                </a:path>
                <a:path w="22860" h="690879">
                  <a:moveTo>
                    <a:pt x="22860" y="15239"/>
                  </a:moveTo>
                  <a:lnTo>
                    <a:pt x="0" y="15239"/>
                  </a:lnTo>
                  <a:lnTo>
                    <a:pt x="0" y="17779"/>
                  </a:lnTo>
                  <a:lnTo>
                    <a:pt x="22860" y="17779"/>
                  </a:lnTo>
                  <a:lnTo>
                    <a:pt x="22860" y="15239"/>
                  </a:lnTo>
                  <a:close/>
                </a:path>
                <a:path w="22860" h="690879">
                  <a:moveTo>
                    <a:pt x="22860" y="17779"/>
                  </a:moveTo>
                  <a:lnTo>
                    <a:pt x="0" y="17779"/>
                  </a:lnTo>
                  <a:lnTo>
                    <a:pt x="0" y="21589"/>
                  </a:lnTo>
                  <a:lnTo>
                    <a:pt x="22860" y="21589"/>
                  </a:lnTo>
                  <a:lnTo>
                    <a:pt x="22860" y="17779"/>
                  </a:lnTo>
                  <a:close/>
                </a:path>
                <a:path w="22860" h="690879">
                  <a:moveTo>
                    <a:pt x="22860" y="21589"/>
                  </a:moveTo>
                  <a:lnTo>
                    <a:pt x="0" y="21589"/>
                  </a:lnTo>
                  <a:lnTo>
                    <a:pt x="0" y="24129"/>
                  </a:lnTo>
                  <a:lnTo>
                    <a:pt x="22860" y="24129"/>
                  </a:lnTo>
                  <a:lnTo>
                    <a:pt x="22860" y="21589"/>
                  </a:lnTo>
                  <a:close/>
                </a:path>
                <a:path w="22860" h="690879">
                  <a:moveTo>
                    <a:pt x="22860" y="24129"/>
                  </a:moveTo>
                  <a:lnTo>
                    <a:pt x="0" y="24129"/>
                  </a:lnTo>
                  <a:lnTo>
                    <a:pt x="0" y="27939"/>
                  </a:lnTo>
                  <a:lnTo>
                    <a:pt x="22860" y="27939"/>
                  </a:lnTo>
                  <a:lnTo>
                    <a:pt x="22860" y="24129"/>
                  </a:lnTo>
                  <a:close/>
                </a:path>
                <a:path w="22860" h="690879">
                  <a:moveTo>
                    <a:pt x="22860" y="27939"/>
                  </a:moveTo>
                  <a:lnTo>
                    <a:pt x="0" y="27939"/>
                  </a:lnTo>
                  <a:lnTo>
                    <a:pt x="0" y="34289"/>
                  </a:lnTo>
                  <a:lnTo>
                    <a:pt x="22860" y="34289"/>
                  </a:lnTo>
                  <a:lnTo>
                    <a:pt x="22860" y="27939"/>
                  </a:lnTo>
                  <a:close/>
                </a:path>
                <a:path w="22860" h="690879">
                  <a:moveTo>
                    <a:pt x="22860" y="34289"/>
                  </a:moveTo>
                  <a:lnTo>
                    <a:pt x="0" y="34289"/>
                  </a:lnTo>
                  <a:lnTo>
                    <a:pt x="0" y="36829"/>
                  </a:lnTo>
                  <a:lnTo>
                    <a:pt x="22860" y="36829"/>
                  </a:lnTo>
                  <a:lnTo>
                    <a:pt x="22860" y="34289"/>
                  </a:lnTo>
                  <a:close/>
                </a:path>
                <a:path w="22860" h="690879">
                  <a:moveTo>
                    <a:pt x="22860" y="36829"/>
                  </a:moveTo>
                  <a:lnTo>
                    <a:pt x="0" y="36829"/>
                  </a:lnTo>
                  <a:lnTo>
                    <a:pt x="0" y="40639"/>
                  </a:lnTo>
                  <a:lnTo>
                    <a:pt x="22860" y="40639"/>
                  </a:lnTo>
                  <a:lnTo>
                    <a:pt x="22860" y="36829"/>
                  </a:lnTo>
                  <a:close/>
                </a:path>
                <a:path w="22860" h="690879">
                  <a:moveTo>
                    <a:pt x="22860" y="40639"/>
                  </a:moveTo>
                  <a:lnTo>
                    <a:pt x="0" y="40639"/>
                  </a:lnTo>
                  <a:lnTo>
                    <a:pt x="0" y="43179"/>
                  </a:lnTo>
                  <a:lnTo>
                    <a:pt x="22860" y="43179"/>
                  </a:lnTo>
                  <a:lnTo>
                    <a:pt x="22860" y="40639"/>
                  </a:lnTo>
                  <a:close/>
                </a:path>
                <a:path w="22860" h="690879">
                  <a:moveTo>
                    <a:pt x="22860" y="43179"/>
                  </a:moveTo>
                  <a:lnTo>
                    <a:pt x="0" y="43179"/>
                  </a:lnTo>
                  <a:lnTo>
                    <a:pt x="0" y="46989"/>
                  </a:lnTo>
                  <a:lnTo>
                    <a:pt x="22860" y="46989"/>
                  </a:lnTo>
                  <a:lnTo>
                    <a:pt x="22860" y="43179"/>
                  </a:lnTo>
                  <a:close/>
                </a:path>
                <a:path w="22860" h="690879">
                  <a:moveTo>
                    <a:pt x="22860" y="46989"/>
                  </a:moveTo>
                  <a:lnTo>
                    <a:pt x="0" y="46989"/>
                  </a:lnTo>
                  <a:lnTo>
                    <a:pt x="0" y="53339"/>
                  </a:lnTo>
                  <a:lnTo>
                    <a:pt x="22860" y="53339"/>
                  </a:lnTo>
                  <a:lnTo>
                    <a:pt x="22860" y="46989"/>
                  </a:lnTo>
                  <a:close/>
                </a:path>
                <a:path w="22860" h="690879">
                  <a:moveTo>
                    <a:pt x="22860" y="53339"/>
                  </a:moveTo>
                  <a:lnTo>
                    <a:pt x="0" y="53339"/>
                  </a:lnTo>
                  <a:lnTo>
                    <a:pt x="0" y="55879"/>
                  </a:lnTo>
                  <a:lnTo>
                    <a:pt x="22860" y="55879"/>
                  </a:lnTo>
                  <a:lnTo>
                    <a:pt x="22860" y="53339"/>
                  </a:lnTo>
                  <a:close/>
                </a:path>
                <a:path w="22860" h="690879">
                  <a:moveTo>
                    <a:pt x="22860" y="55879"/>
                  </a:moveTo>
                  <a:lnTo>
                    <a:pt x="0" y="55879"/>
                  </a:lnTo>
                  <a:lnTo>
                    <a:pt x="0" y="59689"/>
                  </a:lnTo>
                  <a:lnTo>
                    <a:pt x="22860" y="59689"/>
                  </a:lnTo>
                  <a:lnTo>
                    <a:pt x="22860" y="55879"/>
                  </a:lnTo>
                  <a:close/>
                </a:path>
                <a:path w="22860" h="690879">
                  <a:moveTo>
                    <a:pt x="22860" y="59689"/>
                  </a:moveTo>
                  <a:lnTo>
                    <a:pt x="0" y="59689"/>
                  </a:lnTo>
                  <a:lnTo>
                    <a:pt x="0" y="62229"/>
                  </a:lnTo>
                  <a:lnTo>
                    <a:pt x="22860" y="62229"/>
                  </a:lnTo>
                  <a:lnTo>
                    <a:pt x="22860" y="59689"/>
                  </a:lnTo>
                  <a:close/>
                </a:path>
                <a:path w="22860" h="690879">
                  <a:moveTo>
                    <a:pt x="22860" y="62229"/>
                  </a:moveTo>
                  <a:lnTo>
                    <a:pt x="0" y="62229"/>
                  </a:lnTo>
                  <a:lnTo>
                    <a:pt x="0" y="68579"/>
                  </a:lnTo>
                  <a:lnTo>
                    <a:pt x="22860" y="68579"/>
                  </a:lnTo>
                  <a:lnTo>
                    <a:pt x="22860" y="62229"/>
                  </a:lnTo>
                  <a:close/>
                </a:path>
                <a:path w="22860" h="690879">
                  <a:moveTo>
                    <a:pt x="22860" y="68579"/>
                  </a:moveTo>
                  <a:lnTo>
                    <a:pt x="0" y="68579"/>
                  </a:lnTo>
                  <a:lnTo>
                    <a:pt x="0" y="74929"/>
                  </a:lnTo>
                  <a:lnTo>
                    <a:pt x="22860" y="74929"/>
                  </a:lnTo>
                  <a:lnTo>
                    <a:pt x="22860" y="68579"/>
                  </a:lnTo>
                  <a:close/>
                </a:path>
                <a:path w="22860" h="690879">
                  <a:moveTo>
                    <a:pt x="22860" y="74929"/>
                  </a:moveTo>
                  <a:lnTo>
                    <a:pt x="0" y="74929"/>
                  </a:lnTo>
                  <a:lnTo>
                    <a:pt x="0" y="78739"/>
                  </a:lnTo>
                  <a:lnTo>
                    <a:pt x="22860" y="78739"/>
                  </a:lnTo>
                  <a:lnTo>
                    <a:pt x="22860" y="74929"/>
                  </a:lnTo>
                  <a:close/>
                </a:path>
                <a:path w="22860" h="690879">
                  <a:moveTo>
                    <a:pt x="22860" y="78739"/>
                  </a:moveTo>
                  <a:lnTo>
                    <a:pt x="0" y="78739"/>
                  </a:lnTo>
                  <a:lnTo>
                    <a:pt x="0" y="81279"/>
                  </a:lnTo>
                  <a:lnTo>
                    <a:pt x="22860" y="81279"/>
                  </a:lnTo>
                  <a:lnTo>
                    <a:pt x="22860" y="78739"/>
                  </a:lnTo>
                  <a:close/>
                </a:path>
                <a:path w="22860" h="690879">
                  <a:moveTo>
                    <a:pt x="22860" y="81279"/>
                  </a:moveTo>
                  <a:lnTo>
                    <a:pt x="0" y="81279"/>
                  </a:lnTo>
                  <a:lnTo>
                    <a:pt x="0" y="85089"/>
                  </a:lnTo>
                  <a:lnTo>
                    <a:pt x="22860" y="85089"/>
                  </a:lnTo>
                  <a:lnTo>
                    <a:pt x="22860" y="81279"/>
                  </a:lnTo>
                  <a:close/>
                </a:path>
                <a:path w="22860" h="690879">
                  <a:moveTo>
                    <a:pt x="22860" y="85089"/>
                  </a:moveTo>
                  <a:lnTo>
                    <a:pt x="0" y="85089"/>
                  </a:lnTo>
                  <a:lnTo>
                    <a:pt x="0" y="91439"/>
                  </a:lnTo>
                  <a:lnTo>
                    <a:pt x="22860" y="91439"/>
                  </a:lnTo>
                  <a:lnTo>
                    <a:pt x="22860" y="85089"/>
                  </a:lnTo>
                  <a:close/>
                </a:path>
                <a:path w="22860" h="690879">
                  <a:moveTo>
                    <a:pt x="22860" y="91439"/>
                  </a:moveTo>
                  <a:lnTo>
                    <a:pt x="0" y="91439"/>
                  </a:lnTo>
                  <a:lnTo>
                    <a:pt x="0" y="93979"/>
                  </a:lnTo>
                  <a:lnTo>
                    <a:pt x="22860" y="93979"/>
                  </a:lnTo>
                  <a:lnTo>
                    <a:pt x="22860" y="91439"/>
                  </a:lnTo>
                  <a:close/>
                </a:path>
                <a:path w="22860" h="690879">
                  <a:moveTo>
                    <a:pt x="22860" y="93979"/>
                  </a:moveTo>
                  <a:lnTo>
                    <a:pt x="0" y="93979"/>
                  </a:lnTo>
                  <a:lnTo>
                    <a:pt x="0" y="97789"/>
                  </a:lnTo>
                  <a:lnTo>
                    <a:pt x="22860" y="97789"/>
                  </a:lnTo>
                  <a:lnTo>
                    <a:pt x="22860" y="93979"/>
                  </a:lnTo>
                  <a:close/>
                </a:path>
                <a:path w="22860" h="690879">
                  <a:moveTo>
                    <a:pt x="22860" y="97789"/>
                  </a:moveTo>
                  <a:lnTo>
                    <a:pt x="0" y="97789"/>
                  </a:lnTo>
                  <a:lnTo>
                    <a:pt x="0" y="100329"/>
                  </a:lnTo>
                  <a:lnTo>
                    <a:pt x="22860" y="100329"/>
                  </a:lnTo>
                  <a:lnTo>
                    <a:pt x="22860" y="97789"/>
                  </a:lnTo>
                  <a:close/>
                </a:path>
                <a:path w="22860" h="690879">
                  <a:moveTo>
                    <a:pt x="22860" y="100329"/>
                  </a:moveTo>
                  <a:lnTo>
                    <a:pt x="0" y="100329"/>
                  </a:lnTo>
                  <a:lnTo>
                    <a:pt x="0" y="173989"/>
                  </a:lnTo>
                  <a:lnTo>
                    <a:pt x="22860" y="173989"/>
                  </a:lnTo>
                  <a:lnTo>
                    <a:pt x="22860" y="100329"/>
                  </a:lnTo>
                  <a:close/>
                </a:path>
                <a:path w="22860" h="690879">
                  <a:moveTo>
                    <a:pt x="22860" y="173989"/>
                  </a:moveTo>
                  <a:lnTo>
                    <a:pt x="0" y="173989"/>
                  </a:lnTo>
                  <a:lnTo>
                    <a:pt x="0" y="180339"/>
                  </a:lnTo>
                  <a:lnTo>
                    <a:pt x="22860" y="180339"/>
                  </a:lnTo>
                  <a:lnTo>
                    <a:pt x="22860" y="173989"/>
                  </a:lnTo>
                  <a:close/>
                </a:path>
                <a:path w="22860" h="690879">
                  <a:moveTo>
                    <a:pt x="22860" y="180339"/>
                  </a:moveTo>
                  <a:lnTo>
                    <a:pt x="0" y="180339"/>
                  </a:lnTo>
                  <a:lnTo>
                    <a:pt x="0" y="182879"/>
                  </a:lnTo>
                  <a:lnTo>
                    <a:pt x="22860" y="182879"/>
                  </a:lnTo>
                  <a:lnTo>
                    <a:pt x="22860" y="180339"/>
                  </a:lnTo>
                  <a:close/>
                </a:path>
                <a:path w="22860" h="690879">
                  <a:moveTo>
                    <a:pt x="22860" y="182879"/>
                  </a:moveTo>
                  <a:lnTo>
                    <a:pt x="0" y="182879"/>
                  </a:lnTo>
                  <a:lnTo>
                    <a:pt x="0" y="186689"/>
                  </a:lnTo>
                  <a:lnTo>
                    <a:pt x="22860" y="186689"/>
                  </a:lnTo>
                  <a:lnTo>
                    <a:pt x="22860" y="182879"/>
                  </a:lnTo>
                  <a:close/>
                </a:path>
                <a:path w="22860" h="690879">
                  <a:moveTo>
                    <a:pt x="22860" y="186689"/>
                  </a:moveTo>
                  <a:lnTo>
                    <a:pt x="0" y="186689"/>
                  </a:lnTo>
                  <a:lnTo>
                    <a:pt x="0" y="189229"/>
                  </a:lnTo>
                  <a:lnTo>
                    <a:pt x="22860" y="189229"/>
                  </a:lnTo>
                  <a:lnTo>
                    <a:pt x="22860" y="186689"/>
                  </a:lnTo>
                  <a:close/>
                </a:path>
                <a:path w="22860" h="690879">
                  <a:moveTo>
                    <a:pt x="22860" y="189229"/>
                  </a:moveTo>
                  <a:lnTo>
                    <a:pt x="0" y="189229"/>
                  </a:lnTo>
                  <a:lnTo>
                    <a:pt x="0" y="193039"/>
                  </a:lnTo>
                  <a:lnTo>
                    <a:pt x="22860" y="193039"/>
                  </a:lnTo>
                  <a:lnTo>
                    <a:pt x="22860" y="189229"/>
                  </a:lnTo>
                  <a:close/>
                </a:path>
                <a:path w="22860" h="690879">
                  <a:moveTo>
                    <a:pt x="22860" y="193039"/>
                  </a:moveTo>
                  <a:lnTo>
                    <a:pt x="0" y="193039"/>
                  </a:lnTo>
                  <a:lnTo>
                    <a:pt x="0" y="195579"/>
                  </a:lnTo>
                  <a:lnTo>
                    <a:pt x="22860" y="195579"/>
                  </a:lnTo>
                  <a:lnTo>
                    <a:pt x="22860" y="193039"/>
                  </a:lnTo>
                  <a:close/>
                </a:path>
                <a:path w="22860" h="690879">
                  <a:moveTo>
                    <a:pt x="22860" y="195579"/>
                  </a:moveTo>
                  <a:lnTo>
                    <a:pt x="0" y="195579"/>
                  </a:lnTo>
                  <a:lnTo>
                    <a:pt x="0" y="199389"/>
                  </a:lnTo>
                  <a:lnTo>
                    <a:pt x="22860" y="199389"/>
                  </a:lnTo>
                  <a:lnTo>
                    <a:pt x="22860" y="195579"/>
                  </a:lnTo>
                  <a:close/>
                </a:path>
                <a:path w="22860" h="690879">
                  <a:moveTo>
                    <a:pt x="22860" y="199389"/>
                  </a:moveTo>
                  <a:lnTo>
                    <a:pt x="0" y="199389"/>
                  </a:lnTo>
                  <a:lnTo>
                    <a:pt x="0" y="205739"/>
                  </a:lnTo>
                  <a:lnTo>
                    <a:pt x="22860" y="205739"/>
                  </a:lnTo>
                  <a:lnTo>
                    <a:pt x="22860" y="199389"/>
                  </a:lnTo>
                  <a:close/>
                </a:path>
                <a:path w="22860" h="690879">
                  <a:moveTo>
                    <a:pt x="22860" y="205739"/>
                  </a:moveTo>
                  <a:lnTo>
                    <a:pt x="0" y="205739"/>
                  </a:lnTo>
                  <a:lnTo>
                    <a:pt x="0" y="208279"/>
                  </a:lnTo>
                  <a:lnTo>
                    <a:pt x="22860" y="208279"/>
                  </a:lnTo>
                  <a:lnTo>
                    <a:pt x="22860" y="205739"/>
                  </a:lnTo>
                  <a:close/>
                </a:path>
                <a:path w="22860" h="690879">
                  <a:moveTo>
                    <a:pt x="22860" y="208279"/>
                  </a:moveTo>
                  <a:lnTo>
                    <a:pt x="0" y="208279"/>
                  </a:lnTo>
                  <a:lnTo>
                    <a:pt x="0" y="212089"/>
                  </a:lnTo>
                  <a:lnTo>
                    <a:pt x="22860" y="212089"/>
                  </a:lnTo>
                  <a:lnTo>
                    <a:pt x="22860" y="208279"/>
                  </a:lnTo>
                  <a:close/>
                </a:path>
                <a:path w="22860" h="690879">
                  <a:moveTo>
                    <a:pt x="22860" y="212089"/>
                  </a:moveTo>
                  <a:lnTo>
                    <a:pt x="0" y="212089"/>
                  </a:lnTo>
                  <a:lnTo>
                    <a:pt x="0" y="214629"/>
                  </a:lnTo>
                  <a:lnTo>
                    <a:pt x="22860" y="214629"/>
                  </a:lnTo>
                  <a:lnTo>
                    <a:pt x="22860" y="212089"/>
                  </a:lnTo>
                  <a:close/>
                </a:path>
                <a:path w="22860" h="690879">
                  <a:moveTo>
                    <a:pt x="22860" y="214629"/>
                  </a:moveTo>
                  <a:lnTo>
                    <a:pt x="0" y="214629"/>
                  </a:lnTo>
                  <a:lnTo>
                    <a:pt x="0" y="218439"/>
                  </a:lnTo>
                  <a:lnTo>
                    <a:pt x="22860" y="218439"/>
                  </a:lnTo>
                  <a:lnTo>
                    <a:pt x="22860" y="214629"/>
                  </a:lnTo>
                  <a:close/>
                </a:path>
                <a:path w="22860" h="690879">
                  <a:moveTo>
                    <a:pt x="22860" y="218439"/>
                  </a:moveTo>
                  <a:lnTo>
                    <a:pt x="0" y="218439"/>
                  </a:lnTo>
                  <a:lnTo>
                    <a:pt x="0" y="220979"/>
                  </a:lnTo>
                  <a:lnTo>
                    <a:pt x="22860" y="220979"/>
                  </a:lnTo>
                  <a:lnTo>
                    <a:pt x="22860" y="218439"/>
                  </a:lnTo>
                  <a:close/>
                </a:path>
                <a:path w="22860" h="690879">
                  <a:moveTo>
                    <a:pt x="22860" y="220979"/>
                  </a:moveTo>
                  <a:lnTo>
                    <a:pt x="0" y="220979"/>
                  </a:lnTo>
                  <a:lnTo>
                    <a:pt x="0" y="278129"/>
                  </a:lnTo>
                  <a:lnTo>
                    <a:pt x="22860" y="278129"/>
                  </a:lnTo>
                  <a:lnTo>
                    <a:pt x="22860" y="220979"/>
                  </a:lnTo>
                  <a:close/>
                </a:path>
                <a:path w="22860" h="690879">
                  <a:moveTo>
                    <a:pt x="22860" y="278129"/>
                  </a:moveTo>
                  <a:lnTo>
                    <a:pt x="0" y="278129"/>
                  </a:lnTo>
                  <a:lnTo>
                    <a:pt x="0" y="290829"/>
                  </a:lnTo>
                  <a:lnTo>
                    <a:pt x="22860" y="290829"/>
                  </a:lnTo>
                  <a:lnTo>
                    <a:pt x="22860" y="278129"/>
                  </a:lnTo>
                  <a:close/>
                </a:path>
                <a:path w="22860" h="690879">
                  <a:moveTo>
                    <a:pt x="22860" y="290829"/>
                  </a:moveTo>
                  <a:lnTo>
                    <a:pt x="0" y="290829"/>
                  </a:lnTo>
                  <a:lnTo>
                    <a:pt x="0" y="405129"/>
                  </a:lnTo>
                  <a:lnTo>
                    <a:pt x="22860" y="405129"/>
                  </a:lnTo>
                  <a:lnTo>
                    <a:pt x="22860" y="290829"/>
                  </a:lnTo>
                  <a:close/>
                </a:path>
                <a:path w="22860" h="690879">
                  <a:moveTo>
                    <a:pt x="22860" y="510666"/>
                  </a:moveTo>
                  <a:lnTo>
                    <a:pt x="0" y="510666"/>
                  </a:lnTo>
                  <a:lnTo>
                    <a:pt x="0" y="513079"/>
                  </a:lnTo>
                  <a:lnTo>
                    <a:pt x="22860" y="513079"/>
                  </a:lnTo>
                  <a:lnTo>
                    <a:pt x="22860" y="510666"/>
                  </a:lnTo>
                  <a:close/>
                </a:path>
                <a:path w="22860" h="690879">
                  <a:moveTo>
                    <a:pt x="22860" y="505586"/>
                  </a:moveTo>
                  <a:lnTo>
                    <a:pt x="0" y="505586"/>
                  </a:lnTo>
                  <a:lnTo>
                    <a:pt x="0" y="510539"/>
                  </a:lnTo>
                  <a:lnTo>
                    <a:pt x="22860" y="510539"/>
                  </a:lnTo>
                  <a:lnTo>
                    <a:pt x="22860" y="505586"/>
                  </a:lnTo>
                  <a:close/>
                </a:path>
                <a:path w="22860" h="690879">
                  <a:moveTo>
                    <a:pt x="22860" y="499236"/>
                  </a:moveTo>
                  <a:lnTo>
                    <a:pt x="0" y="499236"/>
                  </a:lnTo>
                  <a:lnTo>
                    <a:pt x="0" y="505459"/>
                  </a:lnTo>
                  <a:lnTo>
                    <a:pt x="22860" y="505459"/>
                  </a:lnTo>
                  <a:lnTo>
                    <a:pt x="22860" y="499236"/>
                  </a:lnTo>
                  <a:close/>
                </a:path>
                <a:path w="22860" h="690879">
                  <a:moveTo>
                    <a:pt x="22860" y="492886"/>
                  </a:moveTo>
                  <a:lnTo>
                    <a:pt x="0" y="492886"/>
                  </a:lnTo>
                  <a:lnTo>
                    <a:pt x="0" y="499109"/>
                  </a:lnTo>
                  <a:lnTo>
                    <a:pt x="22860" y="499109"/>
                  </a:lnTo>
                  <a:lnTo>
                    <a:pt x="22860" y="492886"/>
                  </a:lnTo>
                  <a:close/>
                </a:path>
                <a:path w="22860" h="690879">
                  <a:moveTo>
                    <a:pt x="22860" y="486536"/>
                  </a:moveTo>
                  <a:lnTo>
                    <a:pt x="0" y="486536"/>
                  </a:lnTo>
                  <a:lnTo>
                    <a:pt x="0" y="492759"/>
                  </a:lnTo>
                  <a:lnTo>
                    <a:pt x="22860" y="492759"/>
                  </a:lnTo>
                  <a:lnTo>
                    <a:pt x="22860" y="486536"/>
                  </a:lnTo>
                  <a:close/>
                </a:path>
                <a:path w="22860" h="690879">
                  <a:moveTo>
                    <a:pt x="22860" y="480186"/>
                  </a:moveTo>
                  <a:lnTo>
                    <a:pt x="0" y="480186"/>
                  </a:lnTo>
                  <a:lnTo>
                    <a:pt x="0" y="486409"/>
                  </a:lnTo>
                  <a:lnTo>
                    <a:pt x="22860" y="486409"/>
                  </a:lnTo>
                  <a:lnTo>
                    <a:pt x="22860" y="480186"/>
                  </a:lnTo>
                  <a:close/>
                </a:path>
                <a:path w="22860" h="690879">
                  <a:moveTo>
                    <a:pt x="22860" y="473836"/>
                  </a:moveTo>
                  <a:lnTo>
                    <a:pt x="0" y="473836"/>
                  </a:lnTo>
                  <a:lnTo>
                    <a:pt x="0" y="480059"/>
                  </a:lnTo>
                  <a:lnTo>
                    <a:pt x="22860" y="480059"/>
                  </a:lnTo>
                  <a:lnTo>
                    <a:pt x="22860" y="473836"/>
                  </a:lnTo>
                  <a:close/>
                </a:path>
                <a:path w="22860" h="690879">
                  <a:moveTo>
                    <a:pt x="22860" y="467486"/>
                  </a:moveTo>
                  <a:lnTo>
                    <a:pt x="0" y="467486"/>
                  </a:lnTo>
                  <a:lnTo>
                    <a:pt x="0" y="473709"/>
                  </a:lnTo>
                  <a:lnTo>
                    <a:pt x="22860" y="473709"/>
                  </a:lnTo>
                  <a:lnTo>
                    <a:pt x="22860" y="467486"/>
                  </a:lnTo>
                  <a:close/>
                </a:path>
                <a:path w="22860" h="690879">
                  <a:moveTo>
                    <a:pt x="22860" y="461136"/>
                  </a:moveTo>
                  <a:lnTo>
                    <a:pt x="0" y="461136"/>
                  </a:lnTo>
                  <a:lnTo>
                    <a:pt x="0" y="467359"/>
                  </a:lnTo>
                  <a:lnTo>
                    <a:pt x="22860" y="467359"/>
                  </a:lnTo>
                  <a:lnTo>
                    <a:pt x="22860" y="461136"/>
                  </a:lnTo>
                  <a:close/>
                </a:path>
                <a:path w="22860" h="690879">
                  <a:moveTo>
                    <a:pt x="22860" y="453516"/>
                  </a:moveTo>
                  <a:lnTo>
                    <a:pt x="0" y="453516"/>
                  </a:lnTo>
                  <a:lnTo>
                    <a:pt x="0" y="461009"/>
                  </a:lnTo>
                  <a:lnTo>
                    <a:pt x="22860" y="461009"/>
                  </a:lnTo>
                  <a:lnTo>
                    <a:pt x="22860" y="453516"/>
                  </a:lnTo>
                  <a:close/>
                </a:path>
                <a:path w="22860" h="690879">
                  <a:moveTo>
                    <a:pt x="22860" y="447166"/>
                  </a:moveTo>
                  <a:lnTo>
                    <a:pt x="0" y="447166"/>
                  </a:lnTo>
                  <a:lnTo>
                    <a:pt x="0" y="453389"/>
                  </a:lnTo>
                  <a:lnTo>
                    <a:pt x="22860" y="453389"/>
                  </a:lnTo>
                  <a:lnTo>
                    <a:pt x="22860" y="447166"/>
                  </a:lnTo>
                  <a:close/>
                </a:path>
                <a:path w="22860" h="690879">
                  <a:moveTo>
                    <a:pt x="22860" y="442086"/>
                  </a:moveTo>
                  <a:lnTo>
                    <a:pt x="0" y="442086"/>
                  </a:lnTo>
                  <a:lnTo>
                    <a:pt x="0" y="447039"/>
                  </a:lnTo>
                  <a:lnTo>
                    <a:pt x="22860" y="447039"/>
                  </a:lnTo>
                  <a:lnTo>
                    <a:pt x="22860" y="442086"/>
                  </a:lnTo>
                  <a:close/>
                </a:path>
                <a:path w="22860" h="690879">
                  <a:moveTo>
                    <a:pt x="22860" y="435736"/>
                  </a:moveTo>
                  <a:lnTo>
                    <a:pt x="0" y="435736"/>
                  </a:lnTo>
                  <a:lnTo>
                    <a:pt x="0" y="441959"/>
                  </a:lnTo>
                  <a:lnTo>
                    <a:pt x="22860" y="441959"/>
                  </a:lnTo>
                  <a:lnTo>
                    <a:pt x="22860" y="435736"/>
                  </a:lnTo>
                  <a:close/>
                </a:path>
                <a:path w="22860" h="690879">
                  <a:moveTo>
                    <a:pt x="22860" y="428116"/>
                  </a:moveTo>
                  <a:lnTo>
                    <a:pt x="0" y="428116"/>
                  </a:lnTo>
                  <a:lnTo>
                    <a:pt x="0" y="435609"/>
                  </a:lnTo>
                  <a:lnTo>
                    <a:pt x="22860" y="435609"/>
                  </a:lnTo>
                  <a:lnTo>
                    <a:pt x="22860" y="428116"/>
                  </a:lnTo>
                  <a:close/>
                </a:path>
                <a:path w="22860" h="690879">
                  <a:moveTo>
                    <a:pt x="22860" y="423036"/>
                  </a:moveTo>
                  <a:lnTo>
                    <a:pt x="0" y="423036"/>
                  </a:lnTo>
                  <a:lnTo>
                    <a:pt x="0" y="427989"/>
                  </a:lnTo>
                  <a:lnTo>
                    <a:pt x="22860" y="427989"/>
                  </a:lnTo>
                  <a:lnTo>
                    <a:pt x="22860" y="423036"/>
                  </a:lnTo>
                  <a:close/>
                </a:path>
                <a:path w="22860" h="690879">
                  <a:moveTo>
                    <a:pt x="22860" y="410336"/>
                  </a:moveTo>
                  <a:lnTo>
                    <a:pt x="0" y="410336"/>
                  </a:lnTo>
                  <a:lnTo>
                    <a:pt x="0" y="422909"/>
                  </a:lnTo>
                  <a:lnTo>
                    <a:pt x="22860" y="422909"/>
                  </a:lnTo>
                  <a:lnTo>
                    <a:pt x="22860" y="410336"/>
                  </a:lnTo>
                  <a:close/>
                </a:path>
                <a:path w="22860" h="690879">
                  <a:moveTo>
                    <a:pt x="22860" y="405256"/>
                  </a:moveTo>
                  <a:lnTo>
                    <a:pt x="0" y="405256"/>
                  </a:lnTo>
                  <a:lnTo>
                    <a:pt x="0" y="410209"/>
                  </a:lnTo>
                  <a:lnTo>
                    <a:pt x="22860" y="410209"/>
                  </a:lnTo>
                  <a:lnTo>
                    <a:pt x="22860" y="405256"/>
                  </a:lnTo>
                  <a:close/>
                </a:path>
                <a:path w="22860" h="690879">
                  <a:moveTo>
                    <a:pt x="22860" y="513079"/>
                  </a:moveTo>
                  <a:lnTo>
                    <a:pt x="0" y="513079"/>
                  </a:lnTo>
                  <a:lnTo>
                    <a:pt x="0" y="549909"/>
                  </a:lnTo>
                  <a:lnTo>
                    <a:pt x="22860" y="549909"/>
                  </a:lnTo>
                  <a:lnTo>
                    <a:pt x="22860" y="513079"/>
                  </a:lnTo>
                  <a:close/>
                </a:path>
                <a:path w="22860" h="690879">
                  <a:moveTo>
                    <a:pt x="2539" y="689609"/>
                  </a:moveTo>
                  <a:lnTo>
                    <a:pt x="0" y="689609"/>
                  </a:lnTo>
                  <a:lnTo>
                    <a:pt x="0" y="690879"/>
                  </a:lnTo>
                  <a:lnTo>
                    <a:pt x="2539" y="690879"/>
                  </a:lnTo>
                  <a:lnTo>
                    <a:pt x="2539" y="689609"/>
                  </a:lnTo>
                  <a:close/>
                </a:path>
                <a:path w="22860" h="690879">
                  <a:moveTo>
                    <a:pt x="15240" y="683259"/>
                  </a:moveTo>
                  <a:lnTo>
                    <a:pt x="0" y="683259"/>
                  </a:lnTo>
                  <a:lnTo>
                    <a:pt x="0" y="688339"/>
                  </a:lnTo>
                  <a:lnTo>
                    <a:pt x="6350" y="688339"/>
                  </a:lnTo>
                  <a:lnTo>
                    <a:pt x="6350" y="689609"/>
                  </a:lnTo>
                  <a:lnTo>
                    <a:pt x="8889" y="689609"/>
                  </a:lnTo>
                  <a:lnTo>
                    <a:pt x="8889" y="687069"/>
                  </a:lnTo>
                  <a:lnTo>
                    <a:pt x="11430" y="687069"/>
                  </a:lnTo>
                  <a:lnTo>
                    <a:pt x="11430" y="685799"/>
                  </a:lnTo>
                  <a:lnTo>
                    <a:pt x="13969" y="685799"/>
                  </a:lnTo>
                  <a:lnTo>
                    <a:pt x="13969" y="684529"/>
                  </a:lnTo>
                  <a:lnTo>
                    <a:pt x="15240" y="684529"/>
                  </a:lnTo>
                  <a:lnTo>
                    <a:pt x="15240" y="683259"/>
                  </a:lnTo>
                  <a:close/>
                </a:path>
                <a:path w="22860" h="690879">
                  <a:moveTo>
                    <a:pt x="22860" y="676909"/>
                  </a:moveTo>
                  <a:lnTo>
                    <a:pt x="0" y="676909"/>
                  </a:lnTo>
                  <a:lnTo>
                    <a:pt x="0" y="681989"/>
                  </a:lnTo>
                  <a:lnTo>
                    <a:pt x="19050" y="681989"/>
                  </a:lnTo>
                  <a:lnTo>
                    <a:pt x="19050" y="683259"/>
                  </a:lnTo>
                  <a:lnTo>
                    <a:pt x="21590" y="683259"/>
                  </a:lnTo>
                  <a:lnTo>
                    <a:pt x="21590" y="680719"/>
                  </a:lnTo>
                  <a:lnTo>
                    <a:pt x="22860" y="680719"/>
                  </a:lnTo>
                  <a:lnTo>
                    <a:pt x="22860" y="676909"/>
                  </a:lnTo>
                  <a:close/>
                </a:path>
                <a:path w="22860" h="690879">
                  <a:moveTo>
                    <a:pt x="22860" y="670559"/>
                  </a:moveTo>
                  <a:lnTo>
                    <a:pt x="0" y="670559"/>
                  </a:lnTo>
                  <a:lnTo>
                    <a:pt x="0" y="675639"/>
                  </a:lnTo>
                  <a:lnTo>
                    <a:pt x="22860" y="675639"/>
                  </a:lnTo>
                  <a:lnTo>
                    <a:pt x="22860" y="670559"/>
                  </a:lnTo>
                  <a:close/>
                </a:path>
                <a:path w="22860" h="690879">
                  <a:moveTo>
                    <a:pt x="22860" y="664209"/>
                  </a:moveTo>
                  <a:lnTo>
                    <a:pt x="0" y="664209"/>
                  </a:lnTo>
                  <a:lnTo>
                    <a:pt x="0" y="669289"/>
                  </a:lnTo>
                  <a:lnTo>
                    <a:pt x="22860" y="669289"/>
                  </a:lnTo>
                  <a:lnTo>
                    <a:pt x="22860" y="664209"/>
                  </a:lnTo>
                  <a:close/>
                </a:path>
                <a:path w="22860" h="690879">
                  <a:moveTo>
                    <a:pt x="22860" y="657859"/>
                  </a:moveTo>
                  <a:lnTo>
                    <a:pt x="0" y="657859"/>
                  </a:lnTo>
                  <a:lnTo>
                    <a:pt x="0" y="662939"/>
                  </a:lnTo>
                  <a:lnTo>
                    <a:pt x="22860" y="662939"/>
                  </a:lnTo>
                  <a:lnTo>
                    <a:pt x="22860" y="657859"/>
                  </a:lnTo>
                  <a:close/>
                </a:path>
                <a:path w="22860" h="690879">
                  <a:moveTo>
                    <a:pt x="22860" y="651509"/>
                  </a:moveTo>
                  <a:lnTo>
                    <a:pt x="0" y="651509"/>
                  </a:lnTo>
                  <a:lnTo>
                    <a:pt x="0" y="656589"/>
                  </a:lnTo>
                  <a:lnTo>
                    <a:pt x="22860" y="656589"/>
                  </a:lnTo>
                  <a:lnTo>
                    <a:pt x="22860" y="651509"/>
                  </a:lnTo>
                  <a:close/>
                </a:path>
                <a:path w="22860" h="690879">
                  <a:moveTo>
                    <a:pt x="22860" y="645159"/>
                  </a:moveTo>
                  <a:lnTo>
                    <a:pt x="0" y="645159"/>
                  </a:lnTo>
                  <a:lnTo>
                    <a:pt x="0" y="650239"/>
                  </a:lnTo>
                  <a:lnTo>
                    <a:pt x="22860" y="650239"/>
                  </a:lnTo>
                  <a:lnTo>
                    <a:pt x="22860" y="645159"/>
                  </a:lnTo>
                  <a:close/>
                </a:path>
                <a:path w="22860" h="690879">
                  <a:moveTo>
                    <a:pt x="22860" y="638809"/>
                  </a:moveTo>
                  <a:lnTo>
                    <a:pt x="0" y="638809"/>
                  </a:lnTo>
                  <a:lnTo>
                    <a:pt x="0" y="643889"/>
                  </a:lnTo>
                  <a:lnTo>
                    <a:pt x="22860" y="643889"/>
                  </a:lnTo>
                  <a:lnTo>
                    <a:pt x="22860" y="638809"/>
                  </a:lnTo>
                  <a:close/>
                </a:path>
                <a:path w="22860" h="690879">
                  <a:moveTo>
                    <a:pt x="22860" y="632459"/>
                  </a:moveTo>
                  <a:lnTo>
                    <a:pt x="0" y="632459"/>
                  </a:lnTo>
                  <a:lnTo>
                    <a:pt x="0" y="637539"/>
                  </a:lnTo>
                  <a:lnTo>
                    <a:pt x="22860" y="637539"/>
                  </a:lnTo>
                  <a:lnTo>
                    <a:pt x="22860" y="632459"/>
                  </a:lnTo>
                  <a:close/>
                </a:path>
                <a:path w="22860" h="690879">
                  <a:moveTo>
                    <a:pt x="22860" y="627379"/>
                  </a:moveTo>
                  <a:lnTo>
                    <a:pt x="0" y="627379"/>
                  </a:lnTo>
                  <a:lnTo>
                    <a:pt x="0" y="631189"/>
                  </a:lnTo>
                  <a:lnTo>
                    <a:pt x="22860" y="631189"/>
                  </a:lnTo>
                  <a:lnTo>
                    <a:pt x="22860" y="627379"/>
                  </a:lnTo>
                  <a:close/>
                </a:path>
                <a:path w="22860" h="690879">
                  <a:moveTo>
                    <a:pt x="22860" y="621029"/>
                  </a:moveTo>
                  <a:lnTo>
                    <a:pt x="0" y="621029"/>
                  </a:lnTo>
                  <a:lnTo>
                    <a:pt x="0" y="626109"/>
                  </a:lnTo>
                  <a:lnTo>
                    <a:pt x="22860" y="626109"/>
                  </a:lnTo>
                  <a:lnTo>
                    <a:pt x="22860" y="621029"/>
                  </a:lnTo>
                  <a:close/>
                </a:path>
                <a:path w="22860" h="690879">
                  <a:moveTo>
                    <a:pt x="22860" y="614679"/>
                  </a:moveTo>
                  <a:lnTo>
                    <a:pt x="0" y="614679"/>
                  </a:lnTo>
                  <a:lnTo>
                    <a:pt x="0" y="619759"/>
                  </a:lnTo>
                  <a:lnTo>
                    <a:pt x="22860" y="619759"/>
                  </a:lnTo>
                  <a:lnTo>
                    <a:pt x="22860" y="614679"/>
                  </a:lnTo>
                  <a:close/>
                </a:path>
                <a:path w="22860" h="690879">
                  <a:moveTo>
                    <a:pt x="22860" y="608329"/>
                  </a:moveTo>
                  <a:lnTo>
                    <a:pt x="0" y="608329"/>
                  </a:lnTo>
                  <a:lnTo>
                    <a:pt x="0" y="613409"/>
                  </a:lnTo>
                  <a:lnTo>
                    <a:pt x="22860" y="613409"/>
                  </a:lnTo>
                  <a:lnTo>
                    <a:pt x="22860" y="608329"/>
                  </a:lnTo>
                  <a:close/>
                </a:path>
                <a:path w="22860" h="690879">
                  <a:moveTo>
                    <a:pt x="22860" y="601979"/>
                  </a:moveTo>
                  <a:lnTo>
                    <a:pt x="0" y="601979"/>
                  </a:lnTo>
                  <a:lnTo>
                    <a:pt x="0" y="607059"/>
                  </a:lnTo>
                  <a:lnTo>
                    <a:pt x="22860" y="607059"/>
                  </a:lnTo>
                  <a:lnTo>
                    <a:pt x="22860" y="601979"/>
                  </a:lnTo>
                  <a:close/>
                </a:path>
                <a:path w="22860" h="690879">
                  <a:moveTo>
                    <a:pt x="22860" y="570229"/>
                  </a:moveTo>
                  <a:lnTo>
                    <a:pt x="0" y="570229"/>
                  </a:lnTo>
                  <a:lnTo>
                    <a:pt x="0" y="600709"/>
                  </a:lnTo>
                  <a:lnTo>
                    <a:pt x="22860" y="600709"/>
                  </a:lnTo>
                  <a:lnTo>
                    <a:pt x="22860" y="570229"/>
                  </a:lnTo>
                  <a:close/>
                </a:path>
                <a:path w="22860" h="690879">
                  <a:moveTo>
                    <a:pt x="22860" y="563879"/>
                  </a:moveTo>
                  <a:lnTo>
                    <a:pt x="0" y="563879"/>
                  </a:lnTo>
                  <a:lnTo>
                    <a:pt x="0" y="568959"/>
                  </a:lnTo>
                  <a:lnTo>
                    <a:pt x="22860" y="568959"/>
                  </a:lnTo>
                  <a:lnTo>
                    <a:pt x="22860" y="563879"/>
                  </a:lnTo>
                  <a:close/>
                </a:path>
                <a:path w="22860" h="690879">
                  <a:moveTo>
                    <a:pt x="22860" y="551179"/>
                  </a:moveTo>
                  <a:lnTo>
                    <a:pt x="0" y="551179"/>
                  </a:lnTo>
                  <a:lnTo>
                    <a:pt x="0" y="562609"/>
                  </a:lnTo>
                  <a:lnTo>
                    <a:pt x="22860" y="562609"/>
                  </a:lnTo>
                  <a:lnTo>
                    <a:pt x="22860" y="551179"/>
                  </a:lnTo>
                  <a:close/>
                </a:path>
              </a:pathLst>
            </a:custGeom>
            <a:solidFill>
              <a:srgbClr val="2D2D2D"/>
            </a:solidFill>
          </p:spPr>
          <p:txBody>
            <a:bodyPr bIns="0" lIns="0" rIns="0" rtlCol="0" tIns="0" wrap="square"/>
            <a:p/>
          </p:txBody>
        </p:sp>
        <p:sp>
          <p:nvSpPr>
            <p:cNvPr id="1049031" name="object 311"/>
            <p:cNvSpPr/>
            <p:nvPr/>
          </p:nvSpPr>
          <p:spPr>
            <a:xfrm>
              <a:off x="1967229" y="5815329"/>
              <a:ext cx="22860" cy="703580"/>
            </a:xfrm>
            <a:custGeom>
              <a:avLst/>
              <a:ahLst/>
              <a:rect l="l" t="t" r="r" b="b"/>
              <a:pathLst>
                <a:path w="22860" h="703579">
                  <a:moveTo>
                    <a:pt x="5080" y="0"/>
                  </a:moveTo>
                  <a:lnTo>
                    <a:pt x="0" y="0"/>
                  </a:lnTo>
                  <a:lnTo>
                    <a:pt x="0" y="2540"/>
                  </a:lnTo>
                  <a:lnTo>
                    <a:pt x="7619" y="2540"/>
                  </a:lnTo>
                  <a:lnTo>
                    <a:pt x="7619" y="1270"/>
                  </a:lnTo>
                  <a:lnTo>
                    <a:pt x="5080" y="1270"/>
                  </a:lnTo>
                  <a:lnTo>
                    <a:pt x="5080" y="0"/>
                  </a:lnTo>
                  <a:close/>
                </a:path>
                <a:path w="22860" h="703579">
                  <a:moveTo>
                    <a:pt x="12700" y="2540"/>
                  </a:moveTo>
                  <a:lnTo>
                    <a:pt x="0" y="2540"/>
                  </a:lnTo>
                  <a:lnTo>
                    <a:pt x="0" y="8890"/>
                  </a:lnTo>
                  <a:lnTo>
                    <a:pt x="22859" y="8890"/>
                  </a:lnTo>
                  <a:lnTo>
                    <a:pt x="22859" y="6350"/>
                  </a:lnTo>
                  <a:lnTo>
                    <a:pt x="21589" y="6350"/>
                  </a:lnTo>
                  <a:lnTo>
                    <a:pt x="21589" y="5080"/>
                  </a:lnTo>
                  <a:lnTo>
                    <a:pt x="19050" y="5080"/>
                  </a:lnTo>
                  <a:lnTo>
                    <a:pt x="19050" y="3810"/>
                  </a:lnTo>
                  <a:lnTo>
                    <a:pt x="12700" y="3810"/>
                  </a:lnTo>
                  <a:lnTo>
                    <a:pt x="12700" y="2540"/>
                  </a:lnTo>
                  <a:close/>
                </a:path>
                <a:path w="22860" h="703579">
                  <a:moveTo>
                    <a:pt x="22859" y="8890"/>
                  </a:moveTo>
                  <a:lnTo>
                    <a:pt x="0" y="8890"/>
                  </a:lnTo>
                  <a:lnTo>
                    <a:pt x="0" y="15240"/>
                  </a:lnTo>
                  <a:lnTo>
                    <a:pt x="22859" y="15240"/>
                  </a:lnTo>
                  <a:lnTo>
                    <a:pt x="22859" y="8890"/>
                  </a:lnTo>
                  <a:close/>
                </a:path>
                <a:path w="22860" h="703579">
                  <a:moveTo>
                    <a:pt x="22859" y="15240"/>
                  </a:moveTo>
                  <a:lnTo>
                    <a:pt x="0" y="15240"/>
                  </a:lnTo>
                  <a:lnTo>
                    <a:pt x="0" y="17780"/>
                  </a:lnTo>
                  <a:lnTo>
                    <a:pt x="22859" y="17780"/>
                  </a:lnTo>
                  <a:lnTo>
                    <a:pt x="22859" y="15240"/>
                  </a:lnTo>
                  <a:close/>
                </a:path>
                <a:path w="22860" h="703579">
                  <a:moveTo>
                    <a:pt x="22859" y="17780"/>
                  </a:moveTo>
                  <a:lnTo>
                    <a:pt x="0" y="17780"/>
                  </a:lnTo>
                  <a:lnTo>
                    <a:pt x="0" y="21590"/>
                  </a:lnTo>
                  <a:lnTo>
                    <a:pt x="22859" y="21590"/>
                  </a:lnTo>
                  <a:lnTo>
                    <a:pt x="22859" y="17780"/>
                  </a:lnTo>
                  <a:close/>
                </a:path>
                <a:path w="22860" h="703579">
                  <a:moveTo>
                    <a:pt x="22859" y="21590"/>
                  </a:moveTo>
                  <a:lnTo>
                    <a:pt x="0" y="21590"/>
                  </a:lnTo>
                  <a:lnTo>
                    <a:pt x="0" y="24130"/>
                  </a:lnTo>
                  <a:lnTo>
                    <a:pt x="22859" y="24130"/>
                  </a:lnTo>
                  <a:lnTo>
                    <a:pt x="22859" y="21590"/>
                  </a:lnTo>
                  <a:close/>
                </a:path>
                <a:path w="22860" h="703579">
                  <a:moveTo>
                    <a:pt x="22859" y="24130"/>
                  </a:moveTo>
                  <a:lnTo>
                    <a:pt x="0" y="24130"/>
                  </a:lnTo>
                  <a:lnTo>
                    <a:pt x="0" y="27940"/>
                  </a:lnTo>
                  <a:lnTo>
                    <a:pt x="22859" y="27940"/>
                  </a:lnTo>
                  <a:lnTo>
                    <a:pt x="22859" y="24130"/>
                  </a:lnTo>
                  <a:close/>
                </a:path>
                <a:path w="22860" h="703579">
                  <a:moveTo>
                    <a:pt x="22859" y="27940"/>
                  </a:moveTo>
                  <a:lnTo>
                    <a:pt x="0" y="27940"/>
                  </a:lnTo>
                  <a:lnTo>
                    <a:pt x="0" y="30480"/>
                  </a:lnTo>
                  <a:lnTo>
                    <a:pt x="22859" y="30480"/>
                  </a:lnTo>
                  <a:lnTo>
                    <a:pt x="22859" y="27940"/>
                  </a:lnTo>
                  <a:close/>
                </a:path>
                <a:path w="22860" h="703579">
                  <a:moveTo>
                    <a:pt x="22859" y="30480"/>
                  </a:moveTo>
                  <a:lnTo>
                    <a:pt x="0" y="30480"/>
                  </a:lnTo>
                  <a:lnTo>
                    <a:pt x="0" y="34290"/>
                  </a:lnTo>
                  <a:lnTo>
                    <a:pt x="22859" y="34290"/>
                  </a:lnTo>
                  <a:lnTo>
                    <a:pt x="22859" y="30480"/>
                  </a:lnTo>
                  <a:close/>
                </a:path>
                <a:path w="22860" h="703579">
                  <a:moveTo>
                    <a:pt x="22859" y="34290"/>
                  </a:moveTo>
                  <a:lnTo>
                    <a:pt x="0" y="34290"/>
                  </a:lnTo>
                  <a:lnTo>
                    <a:pt x="0" y="40640"/>
                  </a:lnTo>
                  <a:lnTo>
                    <a:pt x="22859" y="40640"/>
                  </a:lnTo>
                  <a:lnTo>
                    <a:pt x="22859" y="34290"/>
                  </a:lnTo>
                  <a:close/>
                </a:path>
                <a:path w="22860" h="703579">
                  <a:moveTo>
                    <a:pt x="22859" y="40640"/>
                  </a:moveTo>
                  <a:lnTo>
                    <a:pt x="0" y="40640"/>
                  </a:lnTo>
                  <a:lnTo>
                    <a:pt x="0" y="43180"/>
                  </a:lnTo>
                  <a:lnTo>
                    <a:pt x="22859" y="43180"/>
                  </a:lnTo>
                  <a:lnTo>
                    <a:pt x="22859" y="40640"/>
                  </a:lnTo>
                  <a:close/>
                </a:path>
                <a:path w="22860" h="703579">
                  <a:moveTo>
                    <a:pt x="22859" y="43180"/>
                  </a:moveTo>
                  <a:lnTo>
                    <a:pt x="0" y="43180"/>
                  </a:lnTo>
                  <a:lnTo>
                    <a:pt x="0" y="46990"/>
                  </a:lnTo>
                  <a:lnTo>
                    <a:pt x="22859" y="46990"/>
                  </a:lnTo>
                  <a:lnTo>
                    <a:pt x="22859" y="43180"/>
                  </a:lnTo>
                  <a:close/>
                </a:path>
                <a:path w="22860" h="703579">
                  <a:moveTo>
                    <a:pt x="22859" y="46990"/>
                  </a:moveTo>
                  <a:lnTo>
                    <a:pt x="0" y="46990"/>
                  </a:lnTo>
                  <a:lnTo>
                    <a:pt x="0" y="49530"/>
                  </a:lnTo>
                  <a:lnTo>
                    <a:pt x="22859" y="49530"/>
                  </a:lnTo>
                  <a:lnTo>
                    <a:pt x="22859" y="46990"/>
                  </a:lnTo>
                  <a:close/>
                </a:path>
                <a:path w="22860" h="703579">
                  <a:moveTo>
                    <a:pt x="22859" y="49530"/>
                  </a:moveTo>
                  <a:lnTo>
                    <a:pt x="0" y="49530"/>
                  </a:lnTo>
                  <a:lnTo>
                    <a:pt x="0" y="53340"/>
                  </a:lnTo>
                  <a:lnTo>
                    <a:pt x="22859" y="53340"/>
                  </a:lnTo>
                  <a:lnTo>
                    <a:pt x="22859" y="49530"/>
                  </a:lnTo>
                  <a:close/>
                </a:path>
                <a:path w="22860" h="703579">
                  <a:moveTo>
                    <a:pt x="22859" y="53340"/>
                  </a:moveTo>
                  <a:lnTo>
                    <a:pt x="0" y="53340"/>
                  </a:lnTo>
                  <a:lnTo>
                    <a:pt x="0" y="59690"/>
                  </a:lnTo>
                  <a:lnTo>
                    <a:pt x="22859" y="59690"/>
                  </a:lnTo>
                  <a:lnTo>
                    <a:pt x="22859" y="53340"/>
                  </a:lnTo>
                  <a:close/>
                </a:path>
                <a:path w="22860" h="703579">
                  <a:moveTo>
                    <a:pt x="22859" y="59690"/>
                  </a:moveTo>
                  <a:lnTo>
                    <a:pt x="0" y="59690"/>
                  </a:lnTo>
                  <a:lnTo>
                    <a:pt x="0" y="62230"/>
                  </a:lnTo>
                  <a:lnTo>
                    <a:pt x="22859" y="62230"/>
                  </a:lnTo>
                  <a:lnTo>
                    <a:pt x="22859" y="59690"/>
                  </a:lnTo>
                  <a:close/>
                </a:path>
                <a:path w="22860" h="703579">
                  <a:moveTo>
                    <a:pt x="22859" y="62230"/>
                  </a:moveTo>
                  <a:lnTo>
                    <a:pt x="0" y="62230"/>
                  </a:lnTo>
                  <a:lnTo>
                    <a:pt x="0" y="66040"/>
                  </a:lnTo>
                  <a:lnTo>
                    <a:pt x="22859" y="66040"/>
                  </a:lnTo>
                  <a:lnTo>
                    <a:pt x="22859" y="62230"/>
                  </a:lnTo>
                  <a:close/>
                </a:path>
                <a:path w="22860" h="703579">
                  <a:moveTo>
                    <a:pt x="22859" y="66040"/>
                  </a:moveTo>
                  <a:lnTo>
                    <a:pt x="0" y="66040"/>
                  </a:lnTo>
                  <a:lnTo>
                    <a:pt x="0" y="68580"/>
                  </a:lnTo>
                  <a:lnTo>
                    <a:pt x="22859" y="68580"/>
                  </a:lnTo>
                  <a:lnTo>
                    <a:pt x="22859" y="66040"/>
                  </a:lnTo>
                  <a:close/>
                </a:path>
                <a:path w="22860" h="703579">
                  <a:moveTo>
                    <a:pt x="22859" y="68580"/>
                  </a:moveTo>
                  <a:lnTo>
                    <a:pt x="0" y="68580"/>
                  </a:lnTo>
                  <a:lnTo>
                    <a:pt x="0" y="74930"/>
                  </a:lnTo>
                  <a:lnTo>
                    <a:pt x="22859" y="74930"/>
                  </a:lnTo>
                  <a:lnTo>
                    <a:pt x="22859" y="68580"/>
                  </a:lnTo>
                  <a:close/>
                </a:path>
                <a:path w="22860" h="703579">
                  <a:moveTo>
                    <a:pt x="22859" y="74930"/>
                  </a:moveTo>
                  <a:lnTo>
                    <a:pt x="0" y="74930"/>
                  </a:lnTo>
                  <a:lnTo>
                    <a:pt x="0" y="81280"/>
                  </a:lnTo>
                  <a:lnTo>
                    <a:pt x="22859" y="81280"/>
                  </a:lnTo>
                  <a:lnTo>
                    <a:pt x="22859" y="74930"/>
                  </a:lnTo>
                  <a:close/>
                </a:path>
                <a:path w="22860" h="703579">
                  <a:moveTo>
                    <a:pt x="22859" y="81280"/>
                  </a:moveTo>
                  <a:lnTo>
                    <a:pt x="0" y="81280"/>
                  </a:lnTo>
                  <a:lnTo>
                    <a:pt x="0" y="85090"/>
                  </a:lnTo>
                  <a:lnTo>
                    <a:pt x="22859" y="85090"/>
                  </a:lnTo>
                  <a:lnTo>
                    <a:pt x="22859" y="81280"/>
                  </a:lnTo>
                  <a:close/>
                </a:path>
                <a:path w="22860" h="703579">
                  <a:moveTo>
                    <a:pt x="22859" y="85090"/>
                  </a:moveTo>
                  <a:lnTo>
                    <a:pt x="0" y="85090"/>
                  </a:lnTo>
                  <a:lnTo>
                    <a:pt x="0" y="87630"/>
                  </a:lnTo>
                  <a:lnTo>
                    <a:pt x="22859" y="87630"/>
                  </a:lnTo>
                  <a:lnTo>
                    <a:pt x="22859" y="85090"/>
                  </a:lnTo>
                  <a:close/>
                </a:path>
                <a:path w="22860" h="703579">
                  <a:moveTo>
                    <a:pt x="22859" y="87630"/>
                  </a:moveTo>
                  <a:lnTo>
                    <a:pt x="0" y="87630"/>
                  </a:lnTo>
                  <a:lnTo>
                    <a:pt x="0" y="91440"/>
                  </a:lnTo>
                  <a:lnTo>
                    <a:pt x="22859" y="91440"/>
                  </a:lnTo>
                  <a:lnTo>
                    <a:pt x="22859" y="87630"/>
                  </a:lnTo>
                  <a:close/>
                </a:path>
                <a:path w="22860" h="703579">
                  <a:moveTo>
                    <a:pt x="22859" y="91440"/>
                  </a:moveTo>
                  <a:lnTo>
                    <a:pt x="0" y="91440"/>
                  </a:lnTo>
                  <a:lnTo>
                    <a:pt x="0" y="97790"/>
                  </a:lnTo>
                  <a:lnTo>
                    <a:pt x="22859" y="97790"/>
                  </a:lnTo>
                  <a:lnTo>
                    <a:pt x="22859" y="91440"/>
                  </a:lnTo>
                  <a:close/>
                </a:path>
                <a:path w="22860" h="703579">
                  <a:moveTo>
                    <a:pt x="22859" y="97790"/>
                  </a:moveTo>
                  <a:lnTo>
                    <a:pt x="0" y="97790"/>
                  </a:lnTo>
                  <a:lnTo>
                    <a:pt x="0" y="100330"/>
                  </a:lnTo>
                  <a:lnTo>
                    <a:pt x="22859" y="100330"/>
                  </a:lnTo>
                  <a:lnTo>
                    <a:pt x="22859" y="97790"/>
                  </a:lnTo>
                  <a:close/>
                </a:path>
                <a:path w="22860" h="703579">
                  <a:moveTo>
                    <a:pt x="22859" y="100330"/>
                  </a:moveTo>
                  <a:lnTo>
                    <a:pt x="0" y="100330"/>
                  </a:lnTo>
                  <a:lnTo>
                    <a:pt x="0" y="104140"/>
                  </a:lnTo>
                  <a:lnTo>
                    <a:pt x="22859" y="104140"/>
                  </a:lnTo>
                  <a:lnTo>
                    <a:pt x="22859" y="100330"/>
                  </a:lnTo>
                  <a:close/>
                </a:path>
                <a:path w="22860" h="703579">
                  <a:moveTo>
                    <a:pt x="22859" y="104140"/>
                  </a:moveTo>
                  <a:lnTo>
                    <a:pt x="0" y="104140"/>
                  </a:lnTo>
                  <a:lnTo>
                    <a:pt x="0" y="106680"/>
                  </a:lnTo>
                  <a:lnTo>
                    <a:pt x="22859" y="106680"/>
                  </a:lnTo>
                  <a:lnTo>
                    <a:pt x="22859" y="104140"/>
                  </a:lnTo>
                  <a:close/>
                </a:path>
                <a:path w="22860" h="703579">
                  <a:moveTo>
                    <a:pt x="22859" y="106680"/>
                  </a:moveTo>
                  <a:lnTo>
                    <a:pt x="0" y="106680"/>
                  </a:lnTo>
                  <a:lnTo>
                    <a:pt x="0" y="180340"/>
                  </a:lnTo>
                  <a:lnTo>
                    <a:pt x="22859" y="180340"/>
                  </a:lnTo>
                  <a:lnTo>
                    <a:pt x="22859" y="106680"/>
                  </a:lnTo>
                  <a:close/>
                </a:path>
                <a:path w="22860" h="703579">
                  <a:moveTo>
                    <a:pt x="22859" y="180340"/>
                  </a:moveTo>
                  <a:lnTo>
                    <a:pt x="0" y="180340"/>
                  </a:lnTo>
                  <a:lnTo>
                    <a:pt x="0" y="186690"/>
                  </a:lnTo>
                  <a:lnTo>
                    <a:pt x="22859" y="186690"/>
                  </a:lnTo>
                  <a:lnTo>
                    <a:pt x="22859" y="180340"/>
                  </a:lnTo>
                  <a:close/>
                </a:path>
                <a:path w="22860" h="703579">
                  <a:moveTo>
                    <a:pt x="22859" y="186690"/>
                  </a:moveTo>
                  <a:lnTo>
                    <a:pt x="0" y="186690"/>
                  </a:lnTo>
                  <a:lnTo>
                    <a:pt x="0" y="189230"/>
                  </a:lnTo>
                  <a:lnTo>
                    <a:pt x="22859" y="189230"/>
                  </a:lnTo>
                  <a:lnTo>
                    <a:pt x="22859" y="186690"/>
                  </a:lnTo>
                  <a:close/>
                </a:path>
                <a:path w="22860" h="703579">
                  <a:moveTo>
                    <a:pt x="22859" y="189230"/>
                  </a:moveTo>
                  <a:lnTo>
                    <a:pt x="0" y="189230"/>
                  </a:lnTo>
                  <a:lnTo>
                    <a:pt x="0" y="193040"/>
                  </a:lnTo>
                  <a:lnTo>
                    <a:pt x="22859" y="193040"/>
                  </a:lnTo>
                  <a:lnTo>
                    <a:pt x="22859" y="189230"/>
                  </a:lnTo>
                  <a:close/>
                </a:path>
                <a:path w="22860" h="703579">
                  <a:moveTo>
                    <a:pt x="22859" y="193040"/>
                  </a:moveTo>
                  <a:lnTo>
                    <a:pt x="0" y="193040"/>
                  </a:lnTo>
                  <a:lnTo>
                    <a:pt x="0" y="195580"/>
                  </a:lnTo>
                  <a:lnTo>
                    <a:pt x="22859" y="195580"/>
                  </a:lnTo>
                  <a:lnTo>
                    <a:pt x="22859" y="193040"/>
                  </a:lnTo>
                  <a:close/>
                </a:path>
                <a:path w="22860" h="703579">
                  <a:moveTo>
                    <a:pt x="22859" y="195580"/>
                  </a:moveTo>
                  <a:lnTo>
                    <a:pt x="0" y="195580"/>
                  </a:lnTo>
                  <a:lnTo>
                    <a:pt x="0" y="199390"/>
                  </a:lnTo>
                  <a:lnTo>
                    <a:pt x="22859" y="199390"/>
                  </a:lnTo>
                  <a:lnTo>
                    <a:pt x="22859" y="195580"/>
                  </a:lnTo>
                  <a:close/>
                </a:path>
                <a:path w="22860" h="703579">
                  <a:moveTo>
                    <a:pt x="22859" y="199390"/>
                  </a:moveTo>
                  <a:lnTo>
                    <a:pt x="0" y="199390"/>
                  </a:lnTo>
                  <a:lnTo>
                    <a:pt x="0" y="201930"/>
                  </a:lnTo>
                  <a:lnTo>
                    <a:pt x="22859" y="201930"/>
                  </a:lnTo>
                  <a:lnTo>
                    <a:pt x="22859" y="199390"/>
                  </a:lnTo>
                  <a:close/>
                </a:path>
                <a:path w="22860" h="703579">
                  <a:moveTo>
                    <a:pt x="22859" y="201930"/>
                  </a:moveTo>
                  <a:lnTo>
                    <a:pt x="0" y="201930"/>
                  </a:lnTo>
                  <a:lnTo>
                    <a:pt x="0" y="205740"/>
                  </a:lnTo>
                  <a:lnTo>
                    <a:pt x="22859" y="205740"/>
                  </a:lnTo>
                  <a:lnTo>
                    <a:pt x="22859" y="201930"/>
                  </a:lnTo>
                  <a:close/>
                </a:path>
                <a:path w="22860" h="703579">
                  <a:moveTo>
                    <a:pt x="22859" y="205740"/>
                  </a:moveTo>
                  <a:lnTo>
                    <a:pt x="0" y="205740"/>
                  </a:lnTo>
                  <a:lnTo>
                    <a:pt x="0" y="212090"/>
                  </a:lnTo>
                  <a:lnTo>
                    <a:pt x="22859" y="212090"/>
                  </a:lnTo>
                  <a:lnTo>
                    <a:pt x="22859" y="205740"/>
                  </a:lnTo>
                  <a:close/>
                </a:path>
                <a:path w="22860" h="703579">
                  <a:moveTo>
                    <a:pt x="22859" y="212090"/>
                  </a:moveTo>
                  <a:lnTo>
                    <a:pt x="0" y="212090"/>
                  </a:lnTo>
                  <a:lnTo>
                    <a:pt x="0" y="214630"/>
                  </a:lnTo>
                  <a:lnTo>
                    <a:pt x="22859" y="214630"/>
                  </a:lnTo>
                  <a:lnTo>
                    <a:pt x="22859" y="212090"/>
                  </a:lnTo>
                  <a:close/>
                </a:path>
                <a:path w="22860" h="703579">
                  <a:moveTo>
                    <a:pt x="22859" y="214630"/>
                  </a:moveTo>
                  <a:lnTo>
                    <a:pt x="0" y="214630"/>
                  </a:lnTo>
                  <a:lnTo>
                    <a:pt x="0" y="218440"/>
                  </a:lnTo>
                  <a:lnTo>
                    <a:pt x="22859" y="218440"/>
                  </a:lnTo>
                  <a:lnTo>
                    <a:pt x="22859" y="214630"/>
                  </a:lnTo>
                  <a:close/>
                </a:path>
                <a:path w="22860" h="703579">
                  <a:moveTo>
                    <a:pt x="22859" y="218440"/>
                  </a:moveTo>
                  <a:lnTo>
                    <a:pt x="0" y="218440"/>
                  </a:lnTo>
                  <a:lnTo>
                    <a:pt x="0" y="220980"/>
                  </a:lnTo>
                  <a:lnTo>
                    <a:pt x="22859" y="220980"/>
                  </a:lnTo>
                  <a:lnTo>
                    <a:pt x="22859" y="218440"/>
                  </a:lnTo>
                  <a:close/>
                </a:path>
                <a:path w="22860" h="703579">
                  <a:moveTo>
                    <a:pt x="22859" y="220980"/>
                  </a:moveTo>
                  <a:lnTo>
                    <a:pt x="0" y="220980"/>
                  </a:lnTo>
                  <a:lnTo>
                    <a:pt x="0" y="224790"/>
                  </a:lnTo>
                  <a:lnTo>
                    <a:pt x="22859" y="224790"/>
                  </a:lnTo>
                  <a:lnTo>
                    <a:pt x="22859" y="220980"/>
                  </a:lnTo>
                  <a:close/>
                </a:path>
                <a:path w="22860" h="703579">
                  <a:moveTo>
                    <a:pt x="22859" y="224790"/>
                  </a:moveTo>
                  <a:lnTo>
                    <a:pt x="0" y="224790"/>
                  </a:lnTo>
                  <a:lnTo>
                    <a:pt x="0" y="227330"/>
                  </a:lnTo>
                  <a:lnTo>
                    <a:pt x="22859" y="227330"/>
                  </a:lnTo>
                  <a:lnTo>
                    <a:pt x="22859" y="224790"/>
                  </a:lnTo>
                  <a:close/>
                </a:path>
                <a:path w="22860" h="703579">
                  <a:moveTo>
                    <a:pt x="22859" y="227330"/>
                  </a:moveTo>
                  <a:lnTo>
                    <a:pt x="0" y="227330"/>
                  </a:lnTo>
                  <a:lnTo>
                    <a:pt x="0" y="284480"/>
                  </a:lnTo>
                  <a:lnTo>
                    <a:pt x="22859" y="284480"/>
                  </a:lnTo>
                  <a:lnTo>
                    <a:pt x="22859" y="227330"/>
                  </a:lnTo>
                  <a:close/>
                </a:path>
                <a:path w="22860" h="703579">
                  <a:moveTo>
                    <a:pt x="22859" y="284480"/>
                  </a:moveTo>
                  <a:lnTo>
                    <a:pt x="0" y="284480"/>
                  </a:lnTo>
                  <a:lnTo>
                    <a:pt x="0" y="297180"/>
                  </a:lnTo>
                  <a:lnTo>
                    <a:pt x="22859" y="297180"/>
                  </a:lnTo>
                  <a:lnTo>
                    <a:pt x="22859" y="284480"/>
                  </a:lnTo>
                  <a:close/>
                </a:path>
                <a:path w="22860" h="703579">
                  <a:moveTo>
                    <a:pt x="22859" y="297180"/>
                  </a:moveTo>
                  <a:lnTo>
                    <a:pt x="0" y="297180"/>
                  </a:lnTo>
                  <a:lnTo>
                    <a:pt x="0" y="411480"/>
                  </a:lnTo>
                  <a:lnTo>
                    <a:pt x="22859" y="411480"/>
                  </a:lnTo>
                  <a:lnTo>
                    <a:pt x="22859" y="297180"/>
                  </a:lnTo>
                  <a:close/>
                </a:path>
                <a:path w="22860" h="703579">
                  <a:moveTo>
                    <a:pt x="22859" y="517017"/>
                  </a:moveTo>
                  <a:lnTo>
                    <a:pt x="0" y="517017"/>
                  </a:lnTo>
                  <a:lnTo>
                    <a:pt x="0" y="519430"/>
                  </a:lnTo>
                  <a:lnTo>
                    <a:pt x="22859" y="519430"/>
                  </a:lnTo>
                  <a:lnTo>
                    <a:pt x="22859" y="517017"/>
                  </a:lnTo>
                  <a:close/>
                </a:path>
                <a:path w="22860" h="703579">
                  <a:moveTo>
                    <a:pt x="22859" y="511937"/>
                  </a:moveTo>
                  <a:lnTo>
                    <a:pt x="0" y="511937"/>
                  </a:lnTo>
                  <a:lnTo>
                    <a:pt x="0" y="516890"/>
                  </a:lnTo>
                  <a:lnTo>
                    <a:pt x="22859" y="516890"/>
                  </a:lnTo>
                  <a:lnTo>
                    <a:pt x="22859" y="511937"/>
                  </a:lnTo>
                  <a:close/>
                </a:path>
                <a:path w="22860" h="703579">
                  <a:moveTo>
                    <a:pt x="22859" y="505587"/>
                  </a:moveTo>
                  <a:lnTo>
                    <a:pt x="0" y="505587"/>
                  </a:lnTo>
                  <a:lnTo>
                    <a:pt x="0" y="511810"/>
                  </a:lnTo>
                  <a:lnTo>
                    <a:pt x="22859" y="511810"/>
                  </a:lnTo>
                  <a:lnTo>
                    <a:pt x="22859" y="505587"/>
                  </a:lnTo>
                  <a:close/>
                </a:path>
                <a:path w="22860" h="703579">
                  <a:moveTo>
                    <a:pt x="22859" y="499237"/>
                  </a:moveTo>
                  <a:lnTo>
                    <a:pt x="0" y="499237"/>
                  </a:lnTo>
                  <a:lnTo>
                    <a:pt x="0" y="505460"/>
                  </a:lnTo>
                  <a:lnTo>
                    <a:pt x="22859" y="505460"/>
                  </a:lnTo>
                  <a:lnTo>
                    <a:pt x="22859" y="499237"/>
                  </a:lnTo>
                  <a:close/>
                </a:path>
                <a:path w="22860" h="703579">
                  <a:moveTo>
                    <a:pt x="22859" y="492887"/>
                  </a:moveTo>
                  <a:lnTo>
                    <a:pt x="0" y="492887"/>
                  </a:lnTo>
                  <a:lnTo>
                    <a:pt x="0" y="499110"/>
                  </a:lnTo>
                  <a:lnTo>
                    <a:pt x="22859" y="499110"/>
                  </a:lnTo>
                  <a:lnTo>
                    <a:pt x="22859" y="492887"/>
                  </a:lnTo>
                  <a:close/>
                </a:path>
                <a:path w="22860" h="703579">
                  <a:moveTo>
                    <a:pt x="22859" y="486537"/>
                  </a:moveTo>
                  <a:lnTo>
                    <a:pt x="0" y="486537"/>
                  </a:lnTo>
                  <a:lnTo>
                    <a:pt x="0" y="492760"/>
                  </a:lnTo>
                  <a:lnTo>
                    <a:pt x="22859" y="492760"/>
                  </a:lnTo>
                  <a:lnTo>
                    <a:pt x="22859" y="486537"/>
                  </a:lnTo>
                  <a:close/>
                </a:path>
                <a:path w="22860" h="703579">
                  <a:moveTo>
                    <a:pt x="22859" y="480187"/>
                  </a:moveTo>
                  <a:lnTo>
                    <a:pt x="0" y="480187"/>
                  </a:lnTo>
                  <a:lnTo>
                    <a:pt x="0" y="486410"/>
                  </a:lnTo>
                  <a:lnTo>
                    <a:pt x="22859" y="486410"/>
                  </a:lnTo>
                  <a:lnTo>
                    <a:pt x="22859" y="480187"/>
                  </a:lnTo>
                  <a:close/>
                </a:path>
                <a:path w="22860" h="703579">
                  <a:moveTo>
                    <a:pt x="22859" y="473837"/>
                  </a:moveTo>
                  <a:lnTo>
                    <a:pt x="0" y="473837"/>
                  </a:lnTo>
                  <a:lnTo>
                    <a:pt x="0" y="480060"/>
                  </a:lnTo>
                  <a:lnTo>
                    <a:pt x="22859" y="480060"/>
                  </a:lnTo>
                  <a:lnTo>
                    <a:pt x="22859" y="473837"/>
                  </a:lnTo>
                  <a:close/>
                </a:path>
                <a:path w="22860" h="703579">
                  <a:moveTo>
                    <a:pt x="22859" y="467487"/>
                  </a:moveTo>
                  <a:lnTo>
                    <a:pt x="0" y="467487"/>
                  </a:lnTo>
                  <a:lnTo>
                    <a:pt x="0" y="473710"/>
                  </a:lnTo>
                  <a:lnTo>
                    <a:pt x="22859" y="473710"/>
                  </a:lnTo>
                  <a:lnTo>
                    <a:pt x="22859" y="467487"/>
                  </a:lnTo>
                  <a:close/>
                </a:path>
                <a:path w="22860" h="703579">
                  <a:moveTo>
                    <a:pt x="22859" y="459867"/>
                  </a:moveTo>
                  <a:lnTo>
                    <a:pt x="0" y="459867"/>
                  </a:lnTo>
                  <a:lnTo>
                    <a:pt x="0" y="467360"/>
                  </a:lnTo>
                  <a:lnTo>
                    <a:pt x="22859" y="467360"/>
                  </a:lnTo>
                  <a:lnTo>
                    <a:pt x="22859" y="459867"/>
                  </a:lnTo>
                  <a:close/>
                </a:path>
                <a:path w="22860" h="703579">
                  <a:moveTo>
                    <a:pt x="22859" y="453517"/>
                  </a:moveTo>
                  <a:lnTo>
                    <a:pt x="0" y="453517"/>
                  </a:lnTo>
                  <a:lnTo>
                    <a:pt x="0" y="459740"/>
                  </a:lnTo>
                  <a:lnTo>
                    <a:pt x="22859" y="459740"/>
                  </a:lnTo>
                  <a:lnTo>
                    <a:pt x="22859" y="453517"/>
                  </a:lnTo>
                  <a:close/>
                </a:path>
                <a:path w="22860" h="703579">
                  <a:moveTo>
                    <a:pt x="22859" y="448437"/>
                  </a:moveTo>
                  <a:lnTo>
                    <a:pt x="0" y="448437"/>
                  </a:lnTo>
                  <a:lnTo>
                    <a:pt x="0" y="453390"/>
                  </a:lnTo>
                  <a:lnTo>
                    <a:pt x="22859" y="453390"/>
                  </a:lnTo>
                  <a:lnTo>
                    <a:pt x="22859" y="448437"/>
                  </a:lnTo>
                  <a:close/>
                </a:path>
                <a:path w="22860" h="703579">
                  <a:moveTo>
                    <a:pt x="22859" y="442087"/>
                  </a:moveTo>
                  <a:lnTo>
                    <a:pt x="0" y="442087"/>
                  </a:lnTo>
                  <a:lnTo>
                    <a:pt x="0" y="448310"/>
                  </a:lnTo>
                  <a:lnTo>
                    <a:pt x="22859" y="448310"/>
                  </a:lnTo>
                  <a:lnTo>
                    <a:pt x="22859" y="442087"/>
                  </a:lnTo>
                  <a:close/>
                </a:path>
                <a:path w="22860" h="703579">
                  <a:moveTo>
                    <a:pt x="22859" y="434467"/>
                  </a:moveTo>
                  <a:lnTo>
                    <a:pt x="0" y="434467"/>
                  </a:lnTo>
                  <a:lnTo>
                    <a:pt x="0" y="441960"/>
                  </a:lnTo>
                  <a:lnTo>
                    <a:pt x="22859" y="441960"/>
                  </a:lnTo>
                  <a:lnTo>
                    <a:pt x="22859" y="434467"/>
                  </a:lnTo>
                  <a:close/>
                </a:path>
                <a:path w="22860" h="703579">
                  <a:moveTo>
                    <a:pt x="22859" y="429387"/>
                  </a:moveTo>
                  <a:lnTo>
                    <a:pt x="0" y="429387"/>
                  </a:lnTo>
                  <a:lnTo>
                    <a:pt x="0" y="434340"/>
                  </a:lnTo>
                  <a:lnTo>
                    <a:pt x="22859" y="434340"/>
                  </a:lnTo>
                  <a:lnTo>
                    <a:pt x="22859" y="429387"/>
                  </a:lnTo>
                  <a:close/>
                </a:path>
                <a:path w="22860" h="703579">
                  <a:moveTo>
                    <a:pt x="22859" y="416687"/>
                  </a:moveTo>
                  <a:lnTo>
                    <a:pt x="0" y="416687"/>
                  </a:lnTo>
                  <a:lnTo>
                    <a:pt x="0" y="429260"/>
                  </a:lnTo>
                  <a:lnTo>
                    <a:pt x="22859" y="429260"/>
                  </a:lnTo>
                  <a:lnTo>
                    <a:pt x="22859" y="416687"/>
                  </a:lnTo>
                  <a:close/>
                </a:path>
                <a:path w="22860" h="703579">
                  <a:moveTo>
                    <a:pt x="22859" y="411607"/>
                  </a:moveTo>
                  <a:lnTo>
                    <a:pt x="0" y="411607"/>
                  </a:lnTo>
                  <a:lnTo>
                    <a:pt x="0" y="416560"/>
                  </a:lnTo>
                  <a:lnTo>
                    <a:pt x="22859" y="416560"/>
                  </a:lnTo>
                  <a:lnTo>
                    <a:pt x="22859" y="411607"/>
                  </a:lnTo>
                  <a:close/>
                </a:path>
                <a:path w="22860" h="703579">
                  <a:moveTo>
                    <a:pt x="22859" y="519430"/>
                  </a:moveTo>
                  <a:lnTo>
                    <a:pt x="0" y="519430"/>
                  </a:lnTo>
                  <a:lnTo>
                    <a:pt x="0" y="556260"/>
                  </a:lnTo>
                  <a:lnTo>
                    <a:pt x="22859" y="556260"/>
                  </a:lnTo>
                  <a:lnTo>
                    <a:pt x="22859" y="519430"/>
                  </a:lnTo>
                  <a:close/>
                </a:path>
                <a:path w="22860" h="703579">
                  <a:moveTo>
                    <a:pt x="3810" y="702310"/>
                  </a:moveTo>
                  <a:lnTo>
                    <a:pt x="0" y="702310"/>
                  </a:lnTo>
                  <a:lnTo>
                    <a:pt x="0" y="703580"/>
                  </a:lnTo>
                  <a:lnTo>
                    <a:pt x="3810" y="703580"/>
                  </a:lnTo>
                  <a:lnTo>
                    <a:pt x="3810" y="702310"/>
                  </a:lnTo>
                  <a:close/>
                </a:path>
                <a:path w="22860" h="703579">
                  <a:moveTo>
                    <a:pt x="22859" y="695960"/>
                  </a:moveTo>
                  <a:lnTo>
                    <a:pt x="0" y="695960"/>
                  </a:lnTo>
                  <a:lnTo>
                    <a:pt x="0" y="701040"/>
                  </a:lnTo>
                  <a:lnTo>
                    <a:pt x="8889" y="701040"/>
                  </a:lnTo>
                  <a:lnTo>
                    <a:pt x="8889" y="702310"/>
                  </a:lnTo>
                  <a:lnTo>
                    <a:pt x="11429" y="702310"/>
                  </a:lnTo>
                  <a:lnTo>
                    <a:pt x="11429" y="699770"/>
                  </a:lnTo>
                  <a:lnTo>
                    <a:pt x="17780" y="699770"/>
                  </a:lnTo>
                  <a:lnTo>
                    <a:pt x="17780" y="698500"/>
                  </a:lnTo>
                  <a:lnTo>
                    <a:pt x="22859" y="698500"/>
                  </a:lnTo>
                  <a:lnTo>
                    <a:pt x="22859" y="695960"/>
                  </a:lnTo>
                  <a:close/>
                </a:path>
                <a:path w="22860" h="703579">
                  <a:moveTo>
                    <a:pt x="22859" y="689610"/>
                  </a:moveTo>
                  <a:lnTo>
                    <a:pt x="0" y="689610"/>
                  </a:lnTo>
                  <a:lnTo>
                    <a:pt x="0" y="694690"/>
                  </a:lnTo>
                  <a:lnTo>
                    <a:pt x="22859" y="694690"/>
                  </a:lnTo>
                  <a:lnTo>
                    <a:pt x="22859" y="689610"/>
                  </a:lnTo>
                  <a:close/>
                </a:path>
                <a:path w="22860" h="703579">
                  <a:moveTo>
                    <a:pt x="22859" y="683260"/>
                  </a:moveTo>
                  <a:lnTo>
                    <a:pt x="0" y="683260"/>
                  </a:lnTo>
                  <a:lnTo>
                    <a:pt x="0" y="688340"/>
                  </a:lnTo>
                  <a:lnTo>
                    <a:pt x="22859" y="688340"/>
                  </a:lnTo>
                  <a:lnTo>
                    <a:pt x="22859" y="683260"/>
                  </a:lnTo>
                  <a:close/>
                </a:path>
                <a:path w="22860" h="703579">
                  <a:moveTo>
                    <a:pt x="22859" y="676910"/>
                  </a:moveTo>
                  <a:lnTo>
                    <a:pt x="0" y="676910"/>
                  </a:lnTo>
                  <a:lnTo>
                    <a:pt x="0" y="681990"/>
                  </a:lnTo>
                  <a:lnTo>
                    <a:pt x="22859" y="681990"/>
                  </a:lnTo>
                  <a:lnTo>
                    <a:pt x="22859" y="676910"/>
                  </a:lnTo>
                  <a:close/>
                </a:path>
                <a:path w="22860" h="703579">
                  <a:moveTo>
                    <a:pt x="22859" y="670560"/>
                  </a:moveTo>
                  <a:lnTo>
                    <a:pt x="0" y="670560"/>
                  </a:lnTo>
                  <a:lnTo>
                    <a:pt x="0" y="675640"/>
                  </a:lnTo>
                  <a:lnTo>
                    <a:pt x="22859" y="675640"/>
                  </a:lnTo>
                  <a:lnTo>
                    <a:pt x="22859" y="670560"/>
                  </a:lnTo>
                  <a:close/>
                </a:path>
                <a:path w="22860" h="703579">
                  <a:moveTo>
                    <a:pt x="22859" y="664210"/>
                  </a:moveTo>
                  <a:lnTo>
                    <a:pt x="0" y="664210"/>
                  </a:lnTo>
                  <a:lnTo>
                    <a:pt x="0" y="669290"/>
                  </a:lnTo>
                  <a:lnTo>
                    <a:pt x="22859" y="669290"/>
                  </a:lnTo>
                  <a:lnTo>
                    <a:pt x="22859" y="664210"/>
                  </a:lnTo>
                  <a:close/>
                </a:path>
                <a:path w="22860" h="703579">
                  <a:moveTo>
                    <a:pt x="22859" y="657860"/>
                  </a:moveTo>
                  <a:lnTo>
                    <a:pt x="0" y="657860"/>
                  </a:lnTo>
                  <a:lnTo>
                    <a:pt x="0" y="662940"/>
                  </a:lnTo>
                  <a:lnTo>
                    <a:pt x="22859" y="662940"/>
                  </a:lnTo>
                  <a:lnTo>
                    <a:pt x="22859" y="657860"/>
                  </a:lnTo>
                  <a:close/>
                </a:path>
                <a:path w="22860" h="703579">
                  <a:moveTo>
                    <a:pt x="22859" y="651510"/>
                  </a:moveTo>
                  <a:lnTo>
                    <a:pt x="0" y="651510"/>
                  </a:lnTo>
                  <a:lnTo>
                    <a:pt x="0" y="656590"/>
                  </a:lnTo>
                  <a:lnTo>
                    <a:pt x="22859" y="656590"/>
                  </a:lnTo>
                  <a:lnTo>
                    <a:pt x="22859" y="651510"/>
                  </a:lnTo>
                  <a:close/>
                </a:path>
                <a:path w="22860" h="703579">
                  <a:moveTo>
                    <a:pt x="22859" y="645160"/>
                  </a:moveTo>
                  <a:lnTo>
                    <a:pt x="0" y="645160"/>
                  </a:lnTo>
                  <a:lnTo>
                    <a:pt x="0" y="650240"/>
                  </a:lnTo>
                  <a:lnTo>
                    <a:pt x="22859" y="650240"/>
                  </a:lnTo>
                  <a:lnTo>
                    <a:pt x="22859" y="645160"/>
                  </a:lnTo>
                  <a:close/>
                </a:path>
                <a:path w="22860" h="703579">
                  <a:moveTo>
                    <a:pt x="22859" y="638810"/>
                  </a:moveTo>
                  <a:lnTo>
                    <a:pt x="0" y="638810"/>
                  </a:lnTo>
                  <a:lnTo>
                    <a:pt x="0" y="643890"/>
                  </a:lnTo>
                  <a:lnTo>
                    <a:pt x="22859" y="643890"/>
                  </a:lnTo>
                  <a:lnTo>
                    <a:pt x="22859" y="638810"/>
                  </a:lnTo>
                  <a:close/>
                </a:path>
                <a:path w="22860" h="703579">
                  <a:moveTo>
                    <a:pt x="22859" y="633730"/>
                  </a:moveTo>
                  <a:lnTo>
                    <a:pt x="0" y="633730"/>
                  </a:lnTo>
                  <a:lnTo>
                    <a:pt x="0" y="637540"/>
                  </a:lnTo>
                  <a:lnTo>
                    <a:pt x="22859" y="637540"/>
                  </a:lnTo>
                  <a:lnTo>
                    <a:pt x="22859" y="633730"/>
                  </a:lnTo>
                  <a:close/>
                </a:path>
                <a:path w="22860" h="703579">
                  <a:moveTo>
                    <a:pt x="22859" y="627380"/>
                  </a:moveTo>
                  <a:lnTo>
                    <a:pt x="0" y="627380"/>
                  </a:lnTo>
                  <a:lnTo>
                    <a:pt x="0" y="632460"/>
                  </a:lnTo>
                  <a:lnTo>
                    <a:pt x="22859" y="632460"/>
                  </a:lnTo>
                  <a:lnTo>
                    <a:pt x="22859" y="627380"/>
                  </a:lnTo>
                  <a:close/>
                </a:path>
                <a:path w="22860" h="703579">
                  <a:moveTo>
                    <a:pt x="22859" y="621030"/>
                  </a:moveTo>
                  <a:lnTo>
                    <a:pt x="0" y="621030"/>
                  </a:lnTo>
                  <a:lnTo>
                    <a:pt x="0" y="626110"/>
                  </a:lnTo>
                  <a:lnTo>
                    <a:pt x="22859" y="626110"/>
                  </a:lnTo>
                  <a:lnTo>
                    <a:pt x="22859" y="621030"/>
                  </a:lnTo>
                  <a:close/>
                </a:path>
                <a:path w="22860" h="703579">
                  <a:moveTo>
                    <a:pt x="22859" y="614680"/>
                  </a:moveTo>
                  <a:lnTo>
                    <a:pt x="0" y="614680"/>
                  </a:lnTo>
                  <a:lnTo>
                    <a:pt x="0" y="619760"/>
                  </a:lnTo>
                  <a:lnTo>
                    <a:pt x="22859" y="619760"/>
                  </a:lnTo>
                  <a:lnTo>
                    <a:pt x="22859" y="614680"/>
                  </a:lnTo>
                  <a:close/>
                </a:path>
                <a:path w="22860" h="703579">
                  <a:moveTo>
                    <a:pt x="22859" y="608330"/>
                  </a:moveTo>
                  <a:lnTo>
                    <a:pt x="0" y="608330"/>
                  </a:lnTo>
                  <a:lnTo>
                    <a:pt x="0" y="613410"/>
                  </a:lnTo>
                  <a:lnTo>
                    <a:pt x="22859" y="613410"/>
                  </a:lnTo>
                  <a:lnTo>
                    <a:pt x="22859" y="608330"/>
                  </a:lnTo>
                  <a:close/>
                </a:path>
                <a:path w="22860" h="703579">
                  <a:moveTo>
                    <a:pt x="22859" y="576580"/>
                  </a:moveTo>
                  <a:lnTo>
                    <a:pt x="0" y="576580"/>
                  </a:lnTo>
                  <a:lnTo>
                    <a:pt x="0" y="607060"/>
                  </a:lnTo>
                  <a:lnTo>
                    <a:pt x="22859" y="607060"/>
                  </a:lnTo>
                  <a:lnTo>
                    <a:pt x="22859" y="576580"/>
                  </a:lnTo>
                  <a:close/>
                </a:path>
                <a:path w="22860" h="703579">
                  <a:moveTo>
                    <a:pt x="22859" y="570230"/>
                  </a:moveTo>
                  <a:lnTo>
                    <a:pt x="0" y="570230"/>
                  </a:lnTo>
                  <a:lnTo>
                    <a:pt x="0" y="575310"/>
                  </a:lnTo>
                  <a:lnTo>
                    <a:pt x="22859" y="575310"/>
                  </a:lnTo>
                  <a:lnTo>
                    <a:pt x="22859" y="570230"/>
                  </a:lnTo>
                  <a:close/>
                </a:path>
                <a:path w="22860" h="703579">
                  <a:moveTo>
                    <a:pt x="22859" y="557530"/>
                  </a:moveTo>
                  <a:lnTo>
                    <a:pt x="0" y="557530"/>
                  </a:lnTo>
                  <a:lnTo>
                    <a:pt x="0" y="568960"/>
                  </a:lnTo>
                  <a:lnTo>
                    <a:pt x="22859" y="568960"/>
                  </a:lnTo>
                  <a:lnTo>
                    <a:pt x="22859" y="557530"/>
                  </a:lnTo>
                  <a:close/>
                </a:path>
              </a:pathLst>
            </a:custGeom>
            <a:solidFill>
              <a:srgbClr val="2C2C2C"/>
            </a:solidFill>
          </p:spPr>
          <p:txBody>
            <a:bodyPr bIns="0" lIns="0" rIns="0" rtlCol="0" tIns="0" wrap="square"/>
            <a:p/>
          </p:txBody>
        </p:sp>
        <p:sp>
          <p:nvSpPr>
            <p:cNvPr id="1049032" name="object 312"/>
            <p:cNvSpPr/>
            <p:nvPr/>
          </p:nvSpPr>
          <p:spPr>
            <a:xfrm>
              <a:off x="1944369" y="5808979"/>
              <a:ext cx="22860" cy="716280"/>
            </a:xfrm>
            <a:custGeom>
              <a:avLst/>
              <a:ahLst/>
              <a:rect l="l" t="t" r="r" b="b"/>
              <a:pathLst>
                <a:path w="22860" h="716279">
                  <a:moveTo>
                    <a:pt x="1269" y="0"/>
                  </a:moveTo>
                  <a:lnTo>
                    <a:pt x="0" y="0"/>
                  </a:lnTo>
                  <a:lnTo>
                    <a:pt x="0" y="5080"/>
                  </a:lnTo>
                  <a:lnTo>
                    <a:pt x="19050" y="5080"/>
                  </a:lnTo>
                  <a:lnTo>
                    <a:pt x="19050" y="3810"/>
                  </a:lnTo>
                  <a:lnTo>
                    <a:pt x="15240" y="3810"/>
                  </a:lnTo>
                  <a:lnTo>
                    <a:pt x="15240" y="2540"/>
                  </a:lnTo>
                  <a:lnTo>
                    <a:pt x="12700" y="2540"/>
                  </a:lnTo>
                  <a:lnTo>
                    <a:pt x="12700" y="1270"/>
                  </a:lnTo>
                  <a:lnTo>
                    <a:pt x="1269" y="1270"/>
                  </a:lnTo>
                  <a:lnTo>
                    <a:pt x="1269" y="0"/>
                  </a:lnTo>
                  <a:close/>
                </a:path>
                <a:path w="22860" h="716279">
                  <a:moveTo>
                    <a:pt x="22860" y="5080"/>
                  </a:moveTo>
                  <a:lnTo>
                    <a:pt x="0" y="5080"/>
                  </a:lnTo>
                  <a:lnTo>
                    <a:pt x="0" y="8890"/>
                  </a:lnTo>
                  <a:lnTo>
                    <a:pt x="22860" y="8890"/>
                  </a:lnTo>
                  <a:lnTo>
                    <a:pt x="22860" y="5080"/>
                  </a:lnTo>
                  <a:close/>
                </a:path>
                <a:path w="22860" h="716279">
                  <a:moveTo>
                    <a:pt x="22860" y="8890"/>
                  </a:moveTo>
                  <a:lnTo>
                    <a:pt x="0" y="8890"/>
                  </a:lnTo>
                  <a:lnTo>
                    <a:pt x="0" y="15240"/>
                  </a:lnTo>
                  <a:lnTo>
                    <a:pt x="22860" y="15240"/>
                  </a:lnTo>
                  <a:lnTo>
                    <a:pt x="22860" y="8890"/>
                  </a:lnTo>
                  <a:close/>
                </a:path>
                <a:path w="22860" h="716279">
                  <a:moveTo>
                    <a:pt x="22860" y="15240"/>
                  </a:moveTo>
                  <a:lnTo>
                    <a:pt x="0" y="15240"/>
                  </a:lnTo>
                  <a:lnTo>
                    <a:pt x="0" y="21590"/>
                  </a:lnTo>
                  <a:lnTo>
                    <a:pt x="22860" y="21590"/>
                  </a:lnTo>
                  <a:lnTo>
                    <a:pt x="22860" y="15240"/>
                  </a:lnTo>
                  <a:close/>
                </a:path>
                <a:path w="22860" h="716279">
                  <a:moveTo>
                    <a:pt x="22860" y="21590"/>
                  </a:moveTo>
                  <a:lnTo>
                    <a:pt x="0" y="21590"/>
                  </a:lnTo>
                  <a:lnTo>
                    <a:pt x="0" y="24130"/>
                  </a:lnTo>
                  <a:lnTo>
                    <a:pt x="22860" y="24130"/>
                  </a:lnTo>
                  <a:lnTo>
                    <a:pt x="22860" y="21590"/>
                  </a:lnTo>
                  <a:close/>
                </a:path>
                <a:path w="22860" h="716279">
                  <a:moveTo>
                    <a:pt x="22860" y="24130"/>
                  </a:moveTo>
                  <a:lnTo>
                    <a:pt x="0" y="24130"/>
                  </a:lnTo>
                  <a:lnTo>
                    <a:pt x="0" y="27940"/>
                  </a:lnTo>
                  <a:lnTo>
                    <a:pt x="22860" y="27940"/>
                  </a:lnTo>
                  <a:lnTo>
                    <a:pt x="22860" y="24130"/>
                  </a:lnTo>
                  <a:close/>
                </a:path>
                <a:path w="22860" h="716279">
                  <a:moveTo>
                    <a:pt x="22860" y="27940"/>
                  </a:moveTo>
                  <a:lnTo>
                    <a:pt x="0" y="27940"/>
                  </a:lnTo>
                  <a:lnTo>
                    <a:pt x="0" y="30480"/>
                  </a:lnTo>
                  <a:lnTo>
                    <a:pt x="22860" y="30480"/>
                  </a:lnTo>
                  <a:lnTo>
                    <a:pt x="22860" y="27940"/>
                  </a:lnTo>
                  <a:close/>
                </a:path>
                <a:path w="22860" h="716279">
                  <a:moveTo>
                    <a:pt x="22860" y="30480"/>
                  </a:moveTo>
                  <a:lnTo>
                    <a:pt x="0" y="30480"/>
                  </a:lnTo>
                  <a:lnTo>
                    <a:pt x="0" y="34290"/>
                  </a:lnTo>
                  <a:lnTo>
                    <a:pt x="22860" y="34290"/>
                  </a:lnTo>
                  <a:lnTo>
                    <a:pt x="22860" y="30480"/>
                  </a:lnTo>
                  <a:close/>
                </a:path>
                <a:path w="22860" h="716279">
                  <a:moveTo>
                    <a:pt x="22860" y="34290"/>
                  </a:moveTo>
                  <a:lnTo>
                    <a:pt x="0" y="34290"/>
                  </a:lnTo>
                  <a:lnTo>
                    <a:pt x="0" y="36830"/>
                  </a:lnTo>
                  <a:lnTo>
                    <a:pt x="22860" y="36830"/>
                  </a:lnTo>
                  <a:lnTo>
                    <a:pt x="22860" y="34290"/>
                  </a:lnTo>
                  <a:close/>
                </a:path>
                <a:path w="22860" h="716279">
                  <a:moveTo>
                    <a:pt x="22860" y="36830"/>
                  </a:moveTo>
                  <a:lnTo>
                    <a:pt x="0" y="36830"/>
                  </a:lnTo>
                  <a:lnTo>
                    <a:pt x="0" y="40640"/>
                  </a:lnTo>
                  <a:lnTo>
                    <a:pt x="22860" y="40640"/>
                  </a:lnTo>
                  <a:lnTo>
                    <a:pt x="22860" y="36830"/>
                  </a:lnTo>
                  <a:close/>
                </a:path>
                <a:path w="22860" h="716279">
                  <a:moveTo>
                    <a:pt x="22860" y="40640"/>
                  </a:moveTo>
                  <a:lnTo>
                    <a:pt x="0" y="40640"/>
                  </a:lnTo>
                  <a:lnTo>
                    <a:pt x="0" y="46990"/>
                  </a:lnTo>
                  <a:lnTo>
                    <a:pt x="22860" y="46990"/>
                  </a:lnTo>
                  <a:lnTo>
                    <a:pt x="22860" y="40640"/>
                  </a:lnTo>
                  <a:close/>
                </a:path>
                <a:path w="22860" h="716279">
                  <a:moveTo>
                    <a:pt x="22860" y="46990"/>
                  </a:moveTo>
                  <a:lnTo>
                    <a:pt x="0" y="46990"/>
                  </a:lnTo>
                  <a:lnTo>
                    <a:pt x="0" y="49530"/>
                  </a:lnTo>
                  <a:lnTo>
                    <a:pt x="22860" y="49530"/>
                  </a:lnTo>
                  <a:lnTo>
                    <a:pt x="22860" y="46990"/>
                  </a:lnTo>
                  <a:close/>
                </a:path>
                <a:path w="22860" h="716279">
                  <a:moveTo>
                    <a:pt x="22860" y="49530"/>
                  </a:moveTo>
                  <a:lnTo>
                    <a:pt x="0" y="49530"/>
                  </a:lnTo>
                  <a:lnTo>
                    <a:pt x="0" y="53340"/>
                  </a:lnTo>
                  <a:lnTo>
                    <a:pt x="22860" y="53340"/>
                  </a:lnTo>
                  <a:lnTo>
                    <a:pt x="22860" y="49530"/>
                  </a:lnTo>
                  <a:close/>
                </a:path>
                <a:path w="22860" h="716279">
                  <a:moveTo>
                    <a:pt x="22860" y="53340"/>
                  </a:moveTo>
                  <a:lnTo>
                    <a:pt x="0" y="53340"/>
                  </a:lnTo>
                  <a:lnTo>
                    <a:pt x="0" y="55880"/>
                  </a:lnTo>
                  <a:lnTo>
                    <a:pt x="22860" y="55880"/>
                  </a:lnTo>
                  <a:lnTo>
                    <a:pt x="22860" y="53340"/>
                  </a:lnTo>
                  <a:close/>
                </a:path>
                <a:path w="22860" h="716279">
                  <a:moveTo>
                    <a:pt x="22860" y="55880"/>
                  </a:moveTo>
                  <a:lnTo>
                    <a:pt x="0" y="55880"/>
                  </a:lnTo>
                  <a:lnTo>
                    <a:pt x="0" y="59690"/>
                  </a:lnTo>
                  <a:lnTo>
                    <a:pt x="22860" y="59690"/>
                  </a:lnTo>
                  <a:lnTo>
                    <a:pt x="22860" y="55880"/>
                  </a:lnTo>
                  <a:close/>
                </a:path>
                <a:path w="22860" h="716279">
                  <a:moveTo>
                    <a:pt x="22860" y="59690"/>
                  </a:moveTo>
                  <a:lnTo>
                    <a:pt x="0" y="59690"/>
                  </a:lnTo>
                  <a:lnTo>
                    <a:pt x="0" y="66040"/>
                  </a:lnTo>
                  <a:lnTo>
                    <a:pt x="22860" y="66040"/>
                  </a:lnTo>
                  <a:lnTo>
                    <a:pt x="22860" y="59690"/>
                  </a:lnTo>
                  <a:close/>
                </a:path>
                <a:path w="22860" h="716279">
                  <a:moveTo>
                    <a:pt x="22860" y="66040"/>
                  </a:moveTo>
                  <a:lnTo>
                    <a:pt x="0" y="66040"/>
                  </a:lnTo>
                  <a:lnTo>
                    <a:pt x="0" y="68580"/>
                  </a:lnTo>
                  <a:lnTo>
                    <a:pt x="22860" y="68580"/>
                  </a:lnTo>
                  <a:lnTo>
                    <a:pt x="22860" y="66040"/>
                  </a:lnTo>
                  <a:close/>
                </a:path>
                <a:path w="22860" h="716279">
                  <a:moveTo>
                    <a:pt x="22860" y="68580"/>
                  </a:moveTo>
                  <a:lnTo>
                    <a:pt x="0" y="68580"/>
                  </a:lnTo>
                  <a:lnTo>
                    <a:pt x="0" y="72390"/>
                  </a:lnTo>
                  <a:lnTo>
                    <a:pt x="22860" y="72390"/>
                  </a:lnTo>
                  <a:lnTo>
                    <a:pt x="22860" y="68580"/>
                  </a:lnTo>
                  <a:close/>
                </a:path>
                <a:path w="22860" h="716279">
                  <a:moveTo>
                    <a:pt x="22860" y="72390"/>
                  </a:moveTo>
                  <a:lnTo>
                    <a:pt x="0" y="72390"/>
                  </a:lnTo>
                  <a:lnTo>
                    <a:pt x="0" y="74930"/>
                  </a:lnTo>
                  <a:lnTo>
                    <a:pt x="22860" y="74930"/>
                  </a:lnTo>
                  <a:lnTo>
                    <a:pt x="22860" y="72390"/>
                  </a:lnTo>
                  <a:close/>
                </a:path>
                <a:path w="22860" h="716279">
                  <a:moveTo>
                    <a:pt x="22860" y="74930"/>
                  </a:moveTo>
                  <a:lnTo>
                    <a:pt x="0" y="74930"/>
                  </a:lnTo>
                  <a:lnTo>
                    <a:pt x="0" y="81280"/>
                  </a:lnTo>
                  <a:lnTo>
                    <a:pt x="22860" y="81280"/>
                  </a:lnTo>
                  <a:lnTo>
                    <a:pt x="22860" y="74930"/>
                  </a:lnTo>
                  <a:close/>
                </a:path>
                <a:path w="22860" h="716279">
                  <a:moveTo>
                    <a:pt x="22860" y="81280"/>
                  </a:moveTo>
                  <a:lnTo>
                    <a:pt x="0" y="81280"/>
                  </a:lnTo>
                  <a:lnTo>
                    <a:pt x="0" y="87630"/>
                  </a:lnTo>
                  <a:lnTo>
                    <a:pt x="22860" y="87630"/>
                  </a:lnTo>
                  <a:lnTo>
                    <a:pt x="22860" y="81280"/>
                  </a:lnTo>
                  <a:close/>
                </a:path>
                <a:path w="22860" h="716279">
                  <a:moveTo>
                    <a:pt x="22860" y="87630"/>
                  </a:moveTo>
                  <a:lnTo>
                    <a:pt x="0" y="87630"/>
                  </a:lnTo>
                  <a:lnTo>
                    <a:pt x="0" y="91440"/>
                  </a:lnTo>
                  <a:lnTo>
                    <a:pt x="22860" y="91440"/>
                  </a:lnTo>
                  <a:lnTo>
                    <a:pt x="22860" y="87630"/>
                  </a:lnTo>
                  <a:close/>
                </a:path>
                <a:path w="22860" h="716279">
                  <a:moveTo>
                    <a:pt x="22860" y="91440"/>
                  </a:moveTo>
                  <a:lnTo>
                    <a:pt x="0" y="91440"/>
                  </a:lnTo>
                  <a:lnTo>
                    <a:pt x="0" y="93980"/>
                  </a:lnTo>
                  <a:lnTo>
                    <a:pt x="22860" y="93980"/>
                  </a:lnTo>
                  <a:lnTo>
                    <a:pt x="22860" y="91440"/>
                  </a:lnTo>
                  <a:close/>
                </a:path>
                <a:path w="22860" h="716279">
                  <a:moveTo>
                    <a:pt x="22860" y="93980"/>
                  </a:moveTo>
                  <a:lnTo>
                    <a:pt x="0" y="93980"/>
                  </a:lnTo>
                  <a:lnTo>
                    <a:pt x="0" y="97790"/>
                  </a:lnTo>
                  <a:lnTo>
                    <a:pt x="22860" y="97790"/>
                  </a:lnTo>
                  <a:lnTo>
                    <a:pt x="22860" y="93980"/>
                  </a:lnTo>
                  <a:close/>
                </a:path>
                <a:path w="22860" h="716279">
                  <a:moveTo>
                    <a:pt x="22860" y="97790"/>
                  </a:moveTo>
                  <a:lnTo>
                    <a:pt x="0" y="97790"/>
                  </a:lnTo>
                  <a:lnTo>
                    <a:pt x="0" y="104140"/>
                  </a:lnTo>
                  <a:lnTo>
                    <a:pt x="22860" y="104140"/>
                  </a:lnTo>
                  <a:lnTo>
                    <a:pt x="22860" y="97790"/>
                  </a:lnTo>
                  <a:close/>
                </a:path>
                <a:path w="22860" h="716279">
                  <a:moveTo>
                    <a:pt x="22860" y="104140"/>
                  </a:moveTo>
                  <a:lnTo>
                    <a:pt x="0" y="104140"/>
                  </a:lnTo>
                  <a:lnTo>
                    <a:pt x="0" y="106680"/>
                  </a:lnTo>
                  <a:lnTo>
                    <a:pt x="22860" y="106680"/>
                  </a:lnTo>
                  <a:lnTo>
                    <a:pt x="22860" y="104140"/>
                  </a:lnTo>
                  <a:close/>
                </a:path>
                <a:path w="22860" h="716279">
                  <a:moveTo>
                    <a:pt x="22860" y="106680"/>
                  </a:moveTo>
                  <a:lnTo>
                    <a:pt x="0" y="106680"/>
                  </a:lnTo>
                  <a:lnTo>
                    <a:pt x="0" y="110490"/>
                  </a:lnTo>
                  <a:lnTo>
                    <a:pt x="22860" y="110490"/>
                  </a:lnTo>
                  <a:lnTo>
                    <a:pt x="22860" y="106680"/>
                  </a:lnTo>
                  <a:close/>
                </a:path>
                <a:path w="22860" h="716279">
                  <a:moveTo>
                    <a:pt x="22860" y="110490"/>
                  </a:moveTo>
                  <a:lnTo>
                    <a:pt x="0" y="110490"/>
                  </a:lnTo>
                  <a:lnTo>
                    <a:pt x="0" y="113030"/>
                  </a:lnTo>
                  <a:lnTo>
                    <a:pt x="22860" y="113030"/>
                  </a:lnTo>
                  <a:lnTo>
                    <a:pt x="22860" y="110490"/>
                  </a:lnTo>
                  <a:close/>
                </a:path>
                <a:path w="22860" h="716279">
                  <a:moveTo>
                    <a:pt x="22860" y="113030"/>
                  </a:moveTo>
                  <a:lnTo>
                    <a:pt x="0" y="113030"/>
                  </a:lnTo>
                  <a:lnTo>
                    <a:pt x="0" y="186690"/>
                  </a:lnTo>
                  <a:lnTo>
                    <a:pt x="22860" y="186690"/>
                  </a:lnTo>
                  <a:lnTo>
                    <a:pt x="22860" y="113030"/>
                  </a:lnTo>
                  <a:close/>
                </a:path>
                <a:path w="22860" h="716279">
                  <a:moveTo>
                    <a:pt x="22860" y="186690"/>
                  </a:moveTo>
                  <a:lnTo>
                    <a:pt x="0" y="186690"/>
                  </a:lnTo>
                  <a:lnTo>
                    <a:pt x="0" y="193040"/>
                  </a:lnTo>
                  <a:lnTo>
                    <a:pt x="22860" y="193040"/>
                  </a:lnTo>
                  <a:lnTo>
                    <a:pt x="22860" y="186690"/>
                  </a:lnTo>
                  <a:close/>
                </a:path>
                <a:path w="22860" h="716279">
                  <a:moveTo>
                    <a:pt x="22860" y="193040"/>
                  </a:moveTo>
                  <a:lnTo>
                    <a:pt x="0" y="193040"/>
                  </a:lnTo>
                  <a:lnTo>
                    <a:pt x="0" y="195580"/>
                  </a:lnTo>
                  <a:lnTo>
                    <a:pt x="22860" y="195580"/>
                  </a:lnTo>
                  <a:lnTo>
                    <a:pt x="22860" y="193040"/>
                  </a:lnTo>
                  <a:close/>
                </a:path>
                <a:path w="22860" h="716279">
                  <a:moveTo>
                    <a:pt x="22860" y="195580"/>
                  </a:moveTo>
                  <a:lnTo>
                    <a:pt x="0" y="195580"/>
                  </a:lnTo>
                  <a:lnTo>
                    <a:pt x="0" y="199390"/>
                  </a:lnTo>
                  <a:lnTo>
                    <a:pt x="22860" y="199390"/>
                  </a:lnTo>
                  <a:lnTo>
                    <a:pt x="22860" y="195580"/>
                  </a:lnTo>
                  <a:close/>
                </a:path>
                <a:path w="22860" h="716279">
                  <a:moveTo>
                    <a:pt x="22860" y="199390"/>
                  </a:moveTo>
                  <a:lnTo>
                    <a:pt x="0" y="199390"/>
                  </a:lnTo>
                  <a:lnTo>
                    <a:pt x="0" y="201930"/>
                  </a:lnTo>
                  <a:lnTo>
                    <a:pt x="22860" y="201930"/>
                  </a:lnTo>
                  <a:lnTo>
                    <a:pt x="22860" y="199390"/>
                  </a:lnTo>
                  <a:close/>
                </a:path>
                <a:path w="22860" h="716279">
                  <a:moveTo>
                    <a:pt x="22860" y="201930"/>
                  </a:moveTo>
                  <a:lnTo>
                    <a:pt x="0" y="201930"/>
                  </a:lnTo>
                  <a:lnTo>
                    <a:pt x="0" y="205740"/>
                  </a:lnTo>
                  <a:lnTo>
                    <a:pt x="22860" y="205740"/>
                  </a:lnTo>
                  <a:lnTo>
                    <a:pt x="22860" y="201930"/>
                  </a:lnTo>
                  <a:close/>
                </a:path>
                <a:path w="22860" h="716279">
                  <a:moveTo>
                    <a:pt x="22860" y="205740"/>
                  </a:moveTo>
                  <a:lnTo>
                    <a:pt x="0" y="205740"/>
                  </a:lnTo>
                  <a:lnTo>
                    <a:pt x="0" y="208280"/>
                  </a:lnTo>
                  <a:lnTo>
                    <a:pt x="22860" y="208280"/>
                  </a:lnTo>
                  <a:lnTo>
                    <a:pt x="22860" y="205740"/>
                  </a:lnTo>
                  <a:close/>
                </a:path>
                <a:path w="22860" h="716279">
                  <a:moveTo>
                    <a:pt x="22860" y="208280"/>
                  </a:moveTo>
                  <a:lnTo>
                    <a:pt x="0" y="208280"/>
                  </a:lnTo>
                  <a:lnTo>
                    <a:pt x="0" y="212090"/>
                  </a:lnTo>
                  <a:lnTo>
                    <a:pt x="22860" y="212090"/>
                  </a:lnTo>
                  <a:lnTo>
                    <a:pt x="22860" y="208280"/>
                  </a:lnTo>
                  <a:close/>
                </a:path>
                <a:path w="22860" h="716279">
                  <a:moveTo>
                    <a:pt x="22860" y="212090"/>
                  </a:moveTo>
                  <a:lnTo>
                    <a:pt x="0" y="212090"/>
                  </a:lnTo>
                  <a:lnTo>
                    <a:pt x="0" y="218440"/>
                  </a:lnTo>
                  <a:lnTo>
                    <a:pt x="22860" y="218440"/>
                  </a:lnTo>
                  <a:lnTo>
                    <a:pt x="22860" y="212090"/>
                  </a:lnTo>
                  <a:close/>
                </a:path>
                <a:path w="22860" h="716279">
                  <a:moveTo>
                    <a:pt x="22860" y="218440"/>
                  </a:moveTo>
                  <a:lnTo>
                    <a:pt x="0" y="218440"/>
                  </a:lnTo>
                  <a:lnTo>
                    <a:pt x="0" y="220980"/>
                  </a:lnTo>
                  <a:lnTo>
                    <a:pt x="22860" y="220980"/>
                  </a:lnTo>
                  <a:lnTo>
                    <a:pt x="22860" y="218440"/>
                  </a:lnTo>
                  <a:close/>
                </a:path>
                <a:path w="22860" h="716279">
                  <a:moveTo>
                    <a:pt x="22860" y="220980"/>
                  </a:moveTo>
                  <a:lnTo>
                    <a:pt x="0" y="220980"/>
                  </a:lnTo>
                  <a:lnTo>
                    <a:pt x="0" y="224790"/>
                  </a:lnTo>
                  <a:lnTo>
                    <a:pt x="22860" y="224790"/>
                  </a:lnTo>
                  <a:lnTo>
                    <a:pt x="22860" y="220980"/>
                  </a:lnTo>
                  <a:close/>
                </a:path>
                <a:path w="22860" h="716279">
                  <a:moveTo>
                    <a:pt x="22860" y="224790"/>
                  </a:moveTo>
                  <a:lnTo>
                    <a:pt x="0" y="224790"/>
                  </a:lnTo>
                  <a:lnTo>
                    <a:pt x="0" y="227330"/>
                  </a:lnTo>
                  <a:lnTo>
                    <a:pt x="22860" y="227330"/>
                  </a:lnTo>
                  <a:lnTo>
                    <a:pt x="22860" y="224790"/>
                  </a:lnTo>
                  <a:close/>
                </a:path>
                <a:path w="22860" h="716279">
                  <a:moveTo>
                    <a:pt x="22860" y="227330"/>
                  </a:moveTo>
                  <a:lnTo>
                    <a:pt x="0" y="227330"/>
                  </a:lnTo>
                  <a:lnTo>
                    <a:pt x="0" y="231140"/>
                  </a:lnTo>
                  <a:lnTo>
                    <a:pt x="22860" y="231140"/>
                  </a:lnTo>
                  <a:lnTo>
                    <a:pt x="22860" y="227330"/>
                  </a:lnTo>
                  <a:close/>
                </a:path>
                <a:path w="22860" h="716279">
                  <a:moveTo>
                    <a:pt x="22860" y="231140"/>
                  </a:moveTo>
                  <a:lnTo>
                    <a:pt x="0" y="231140"/>
                  </a:lnTo>
                  <a:lnTo>
                    <a:pt x="0" y="233680"/>
                  </a:lnTo>
                  <a:lnTo>
                    <a:pt x="22860" y="233680"/>
                  </a:lnTo>
                  <a:lnTo>
                    <a:pt x="22860" y="231140"/>
                  </a:lnTo>
                  <a:close/>
                </a:path>
                <a:path w="22860" h="716279">
                  <a:moveTo>
                    <a:pt x="22860" y="233680"/>
                  </a:moveTo>
                  <a:lnTo>
                    <a:pt x="0" y="233680"/>
                  </a:lnTo>
                  <a:lnTo>
                    <a:pt x="0" y="290830"/>
                  </a:lnTo>
                  <a:lnTo>
                    <a:pt x="22860" y="290830"/>
                  </a:lnTo>
                  <a:lnTo>
                    <a:pt x="22860" y="233680"/>
                  </a:lnTo>
                  <a:close/>
                </a:path>
                <a:path w="22860" h="716279">
                  <a:moveTo>
                    <a:pt x="22860" y="290830"/>
                  </a:moveTo>
                  <a:lnTo>
                    <a:pt x="0" y="290830"/>
                  </a:lnTo>
                  <a:lnTo>
                    <a:pt x="0" y="303530"/>
                  </a:lnTo>
                  <a:lnTo>
                    <a:pt x="22860" y="303530"/>
                  </a:lnTo>
                  <a:lnTo>
                    <a:pt x="22860" y="290830"/>
                  </a:lnTo>
                  <a:close/>
                </a:path>
                <a:path w="22860" h="716279">
                  <a:moveTo>
                    <a:pt x="22860" y="303530"/>
                  </a:moveTo>
                  <a:lnTo>
                    <a:pt x="0" y="303530"/>
                  </a:lnTo>
                  <a:lnTo>
                    <a:pt x="0" y="417830"/>
                  </a:lnTo>
                  <a:lnTo>
                    <a:pt x="22860" y="417830"/>
                  </a:lnTo>
                  <a:lnTo>
                    <a:pt x="22860" y="303530"/>
                  </a:lnTo>
                  <a:close/>
                </a:path>
                <a:path w="22860" h="716279">
                  <a:moveTo>
                    <a:pt x="22860" y="523367"/>
                  </a:moveTo>
                  <a:lnTo>
                    <a:pt x="0" y="523367"/>
                  </a:lnTo>
                  <a:lnTo>
                    <a:pt x="0" y="525780"/>
                  </a:lnTo>
                  <a:lnTo>
                    <a:pt x="22860" y="525780"/>
                  </a:lnTo>
                  <a:lnTo>
                    <a:pt x="22860" y="523367"/>
                  </a:lnTo>
                  <a:close/>
                </a:path>
                <a:path w="22860" h="716279">
                  <a:moveTo>
                    <a:pt x="22860" y="518287"/>
                  </a:moveTo>
                  <a:lnTo>
                    <a:pt x="0" y="518287"/>
                  </a:lnTo>
                  <a:lnTo>
                    <a:pt x="0" y="523240"/>
                  </a:lnTo>
                  <a:lnTo>
                    <a:pt x="22860" y="523240"/>
                  </a:lnTo>
                  <a:lnTo>
                    <a:pt x="22860" y="518287"/>
                  </a:lnTo>
                  <a:close/>
                </a:path>
                <a:path w="22860" h="716279">
                  <a:moveTo>
                    <a:pt x="22860" y="511937"/>
                  </a:moveTo>
                  <a:lnTo>
                    <a:pt x="0" y="511937"/>
                  </a:lnTo>
                  <a:lnTo>
                    <a:pt x="0" y="518160"/>
                  </a:lnTo>
                  <a:lnTo>
                    <a:pt x="22860" y="518160"/>
                  </a:lnTo>
                  <a:lnTo>
                    <a:pt x="22860" y="511937"/>
                  </a:lnTo>
                  <a:close/>
                </a:path>
                <a:path w="22860" h="716279">
                  <a:moveTo>
                    <a:pt x="22860" y="505587"/>
                  </a:moveTo>
                  <a:lnTo>
                    <a:pt x="0" y="505587"/>
                  </a:lnTo>
                  <a:lnTo>
                    <a:pt x="0" y="511810"/>
                  </a:lnTo>
                  <a:lnTo>
                    <a:pt x="22860" y="511810"/>
                  </a:lnTo>
                  <a:lnTo>
                    <a:pt x="22860" y="505587"/>
                  </a:lnTo>
                  <a:close/>
                </a:path>
                <a:path w="22860" h="716279">
                  <a:moveTo>
                    <a:pt x="22860" y="499237"/>
                  </a:moveTo>
                  <a:lnTo>
                    <a:pt x="0" y="499237"/>
                  </a:lnTo>
                  <a:lnTo>
                    <a:pt x="0" y="505460"/>
                  </a:lnTo>
                  <a:lnTo>
                    <a:pt x="22860" y="505460"/>
                  </a:lnTo>
                  <a:lnTo>
                    <a:pt x="22860" y="499237"/>
                  </a:lnTo>
                  <a:close/>
                </a:path>
                <a:path w="22860" h="716279">
                  <a:moveTo>
                    <a:pt x="22860" y="492887"/>
                  </a:moveTo>
                  <a:lnTo>
                    <a:pt x="0" y="492887"/>
                  </a:lnTo>
                  <a:lnTo>
                    <a:pt x="0" y="499110"/>
                  </a:lnTo>
                  <a:lnTo>
                    <a:pt x="22860" y="499110"/>
                  </a:lnTo>
                  <a:lnTo>
                    <a:pt x="22860" y="492887"/>
                  </a:lnTo>
                  <a:close/>
                </a:path>
                <a:path w="22860" h="716279">
                  <a:moveTo>
                    <a:pt x="22860" y="486537"/>
                  </a:moveTo>
                  <a:lnTo>
                    <a:pt x="0" y="486537"/>
                  </a:lnTo>
                  <a:lnTo>
                    <a:pt x="0" y="492760"/>
                  </a:lnTo>
                  <a:lnTo>
                    <a:pt x="22860" y="492760"/>
                  </a:lnTo>
                  <a:lnTo>
                    <a:pt x="22860" y="486537"/>
                  </a:lnTo>
                  <a:close/>
                </a:path>
                <a:path w="22860" h="716279">
                  <a:moveTo>
                    <a:pt x="22860" y="480187"/>
                  </a:moveTo>
                  <a:lnTo>
                    <a:pt x="0" y="480187"/>
                  </a:lnTo>
                  <a:lnTo>
                    <a:pt x="0" y="486410"/>
                  </a:lnTo>
                  <a:lnTo>
                    <a:pt x="22860" y="486410"/>
                  </a:lnTo>
                  <a:lnTo>
                    <a:pt x="22860" y="480187"/>
                  </a:lnTo>
                  <a:close/>
                </a:path>
                <a:path w="22860" h="716279">
                  <a:moveTo>
                    <a:pt x="22860" y="473837"/>
                  </a:moveTo>
                  <a:lnTo>
                    <a:pt x="0" y="473837"/>
                  </a:lnTo>
                  <a:lnTo>
                    <a:pt x="0" y="480060"/>
                  </a:lnTo>
                  <a:lnTo>
                    <a:pt x="22860" y="480060"/>
                  </a:lnTo>
                  <a:lnTo>
                    <a:pt x="22860" y="473837"/>
                  </a:lnTo>
                  <a:close/>
                </a:path>
                <a:path w="22860" h="716279">
                  <a:moveTo>
                    <a:pt x="22860" y="466217"/>
                  </a:moveTo>
                  <a:lnTo>
                    <a:pt x="0" y="466217"/>
                  </a:lnTo>
                  <a:lnTo>
                    <a:pt x="0" y="473710"/>
                  </a:lnTo>
                  <a:lnTo>
                    <a:pt x="22860" y="473710"/>
                  </a:lnTo>
                  <a:lnTo>
                    <a:pt x="22860" y="466217"/>
                  </a:lnTo>
                  <a:close/>
                </a:path>
                <a:path w="22860" h="716279">
                  <a:moveTo>
                    <a:pt x="22860" y="459867"/>
                  </a:moveTo>
                  <a:lnTo>
                    <a:pt x="0" y="459867"/>
                  </a:lnTo>
                  <a:lnTo>
                    <a:pt x="0" y="466090"/>
                  </a:lnTo>
                  <a:lnTo>
                    <a:pt x="22860" y="466090"/>
                  </a:lnTo>
                  <a:lnTo>
                    <a:pt x="22860" y="459867"/>
                  </a:lnTo>
                  <a:close/>
                </a:path>
                <a:path w="22860" h="716279">
                  <a:moveTo>
                    <a:pt x="22860" y="454787"/>
                  </a:moveTo>
                  <a:lnTo>
                    <a:pt x="0" y="454787"/>
                  </a:lnTo>
                  <a:lnTo>
                    <a:pt x="0" y="459740"/>
                  </a:lnTo>
                  <a:lnTo>
                    <a:pt x="22860" y="459740"/>
                  </a:lnTo>
                  <a:lnTo>
                    <a:pt x="22860" y="454787"/>
                  </a:lnTo>
                  <a:close/>
                </a:path>
                <a:path w="22860" h="716279">
                  <a:moveTo>
                    <a:pt x="22860" y="448437"/>
                  </a:moveTo>
                  <a:lnTo>
                    <a:pt x="0" y="448437"/>
                  </a:lnTo>
                  <a:lnTo>
                    <a:pt x="0" y="454660"/>
                  </a:lnTo>
                  <a:lnTo>
                    <a:pt x="22860" y="454660"/>
                  </a:lnTo>
                  <a:lnTo>
                    <a:pt x="22860" y="448437"/>
                  </a:lnTo>
                  <a:close/>
                </a:path>
                <a:path w="22860" h="716279">
                  <a:moveTo>
                    <a:pt x="22860" y="440817"/>
                  </a:moveTo>
                  <a:lnTo>
                    <a:pt x="0" y="440817"/>
                  </a:lnTo>
                  <a:lnTo>
                    <a:pt x="0" y="448310"/>
                  </a:lnTo>
                  <a:lnTo>
                    <a:pt x="22860" y="448310"/>
                  </a:lnTo>
                  <a:lnTo>
                    <a:pt x="22860" y="440817"/>
                  </a:lnTo>
                  <a:close/>
                </a:path>
                <a:path w="22860" h="716279">
                  <a:moveTo>
                    <a:pt x="22860" y="435737"/>
                  </a:moveTo>
                  <a:lnTo>
                    <a:pt x="0" y="435737"/>
                  </a:lnTo>
                  <a:lnTo>
                    <a:pt x="0" y="440690"/>
                  </a:lnTo>
                  <a:lnTo>
                    <a:pt x="22860" y="440690"/>
                  </a:lnTo>
                  <a:lnTo>
                    <a:pt x="22860" y="435737"/>
                  </a:lnTo>
                  <a:close/>
                </a:path>
                <a:path w="22860" h="716279">
                  <a:moveTo>
                    <a:pt x="22860" y="423037"/>
                  </a:moveTo>
                  <a:lnTo>
                    <a:pt x="0" y="423037"/>
                  </a:lnTo>
                  <a:lnTo>
                    <a:pt x="0" y="435610"/>
                  </a:lnTo>
                  <a:lnTo>
                    <a:pt x="22860" y="435610"/>
                  </a:lnTo>
                  <a:lnTo>
                    <a:pt x="22860" y="423037"/>
                  </a:lnTo>
                  <a:close/>
                </a:path>
                <a:path w="22860" h="716279">
                  <a:moveTo>
                    <a:pt x="22860" y="417957"/>
                  </a:moveTo>
                  <a:lnTo>
                    <a:pt x="0" y="417957"/>
                  </a:lnTo>
                  <a:lnTo>
                    <a:pt x="0" y="422910"/>
                  </a:lnTo>
                  <a:lnTo>
                    <a:pt x="22860" y="422910"/>
                  </a:lnTo>
                  <a:lnTo>
                    <a:pt x="22860" y="417957"/>
                  </a:lnTo>
                  <a:close/>
                </a:path>
                <a:path w="22860" h="716279">
                  <a:moveTo>
                    <a:pt x="22860" y="525780"/>
                  </a:moveTo>
                  <a:lnTo>
                    <a:pt x="0" y="525780"/>
                  </a:lnTo>
                  <a:lnTo>
                    <a:pt x="0" y="562610"/>
                  </a:lnTo>
                  <a:lnTo>
                    <a:pt x="22860" y="562610"/>
                  </a:lnTo>
                  <a:lnTo>
                    <a:pt x="22860" y="525780"/>
                  </a:lnTo>
                  <a:close/>
                </a:path>
                <a:path w="22860" h="716279">
                  <a:moveTo>
                    <a:pt x="3810" y="715010"/>
                  </a:moveTo>
                  <a:lnTo>
                    <a:pt x="0" y="715010"/>
                  </a:lnTo>
                  <a:lnTo>
                    <a:pt x="0" y="716280"/>
                  </a:lnTo>
                  <a:lnTo>
                    <a:pt x="3810" y="716280"/>
                  </a:lnTo>
                  <a:lnTo>
                    <a:pt x="3810" y="715010"/>
                  </a:lnTo>
                  <a:close/>
                </a:path>
                <a:path w="22860" h="716279">
                  <a:moveTo>
                    <a:pt x="22860" y="708660"/>
                  </a:moveTo>
                  <a:lnTo>
                    <a:pt x="0" y="708660"/>
                  </a:lnTo>
                  <a:lnTo>
                    <a:pt x="0" y="713740"/>
                  </a:lnTo>
                  <a:lnTo>
                    <a:pt x="7619" y="713740"/>
                  </a:lnTo>
                  <a:lnTo>
                    <a:pt x="7619" y="715010"/>
                  </a:lnTo>
                  <a:lnTo>
                    <a:pt x="13969" y="715010"/>
                  </a:lnTo>
                  <a:lnTo>
                    <a:pt x="13969" y="712470"/>
                  </a:lnTo>
                  <a:lnTo>
                    <a:pt x="17780" y="712470"/>
                  </a:lnTo>
                  <a:lnTo>
                    <a:pt x="17780" y="711200"/>
                  </a:lnTo>
                  <a:lnTo>
                    <a:pt x="20319" y="711200"/>
                  </a:lnTo>
                  <a:lnTo>
                    <a:pt x="20319" y="709930"/>
                  </a:lnTo>
                  <a:lnTo>
                    <a:pt x="22860" y="709930"/>
                  </a:lnTo>
                  <a:lnTo>
                    <a:pt x="22860" y="708660"/>
                  </a:lnTo>
                  <a:close/>
                </a:path>
                <a:path w="22860" h="716279">
                  <a:moveTo>
                    <a:pt x="22860" y="702310"/>
                  </a:moveTo>
                  <a:lnTo>
                    <a:pt x="0" y="702310"/>
                  </a:lnTo>
                  <a:lnTo>
                    <a:pt x="0" y="707390"/>
                  </a:lnTo>
                  <a:lnTo>
                    <a:pt x="22860" y="707390"/>
                  </a:lnTo>
                  <a:lnTo>
                    <a:pt x="22860" y="702310"/>
                  </a:lnTo>
                  <a:close/>
                </a:path>
                <a:path w="22860" h="716279">
                  <a:moveTo>
                    <a:pt x="22860" y="695960"/>
                  </a:moveTo>
                  <a:lnTo>
                    <a:pt x="0" y="695960"/>
                  </a:lnTo>
                  <a:lnTo>
                    <a:pt x="0" y="701040"/>
                  </a:lnTo>
                  <a:lnTo>
                    <a:pt x="22860" y="701040"/>
                  </a:lnTo>
                  <a:lnTo>
                    <a:pt x="22860" y="695960"/>
                  </a:lnTo>
                  <a:close/>
                </a:path>
                <a:path w="22860" h="716279">
                  <a:moveTo>
                    <a:pt x="22860" y="689610"/>
                  </a:moveTo>
                  <a:lnTo>
                    <a:pt x="0" y="689610"/>
                  </a:lnTo>
                  <a:lnTo>
                    <a:pt x="0" y="694690"/>
                  </a:lnTo>
                  <a:lnTo>
                    <a:pt x="22860" y="694690"/>
                  </a:lnTo>
                  <a:lnTo>
                    <a:pt x="22860" y="689610"/>
                  </a:lnTo>
                  <a:close/>
                </a:path>
                <a:path w="22860" h="716279">
                  <a:moveTo>
                    <a:pt x="22860" y="683260"/>
                  </a:moveTo>
                  <a:lnTo>
                    <a:pt x="0" y="683260"/>
                  </a:lnTo>
                  <a:lnTo>
                    <a:pt x="0" y="688340"/>
                  </a:lnTo>
                  <a:lnTo>
                    <a:pt x="22860" y="688340"/>
                  </a:lnTo>
                  <a:lnTo>
                    <a:pt x="22860" y="683260"/>
                  </a:lnTo>
                  <a:close/>
                </a:path>
                <a:path w="22860" h="716279">
                  <a:moveTo>
                    <a:pt x="22860" y="676910"/>
                  </a:moveTo>
                  <a:lnTo>
                    <a:pt x="0" y="676910"/>
                  </a:lnTo>
                  <a:lnTo>
                    <a:pt x="0" y="681990"/>
                  </a:lnTo>
                  <a:lnTo>
                    <a:pt x="22860" y="681990"/>
                  </a:lnTo>
                  <a:lnTo>
                    <a:pt x="22860" y="676910"/>
                  </a:lnTo>
                  <a:close/>
                </a:path>
                <a:path w="22860" h="716279">
                  <a:moveTo>
                    <a:pt x="22860" y="670560"/>
                  </a:moveTo>
                  <a:lnTo>
                    <a:pt x="0" y="670560"/>
                  </a:lnTo>
                  <a:lnTo>
                    <a:pt x="0" y="675640"/>
                  </a:lnTo>
                  <a:lnTo>
                    <a:pt x="22860" y="675640"/>
                  </a:lnTo>
                  <a:lnTo>
                    <a:pt x="22860" y="670560"/>
                  </a:lnTo>
                  <a:close/>
                </a:path>
                <a:path w="22860" h="716279">
                  <a:moveTo>
                    <a:pt x="22860" y="664210"/>
                  </a:moveTo>
                  <a:lnTo>
                    <a:pt x="0" y="664210"/>
                  </a:lnTo>
                  <a:lnTo>
                    <a:pt x="0" y="669290"/>
                  </a:lnTo>
                  <a:lnTo>
                    <a:pt x="22860" y="669290"/>
                  </a:lnTo>
                  <a:lnTo>
                    <a:pt x="22860" y="664210"/>
                  </a:lnTo>
                  <a:close/>
                </a:path>
                <a:path w="22860" h="716279">
                  <a:moveTo>
                    <a:pt x="22860" y="657860"/>
                  </a:moveTo>
                  <a:lnTo>
                    <a:pt x="0" y="657860"/>
                  </a:lnTo>
                  <a:lnTo>
                    <a:pt x="0" y="662940"/>
                  </a:lnTo>
                  <a:lnTo>
                    <a:pt x="22860" y="662940"/>
                  </a:lnTo>
                  <a:lnTo>
                    <a:pt x="22860" y="657860"/>
                  </a:lnTo>
                  <a:close/>
                </a:path>
                <a:path w="22860" h="716279">
                  <a:moveTo>
                    <a:pt x="22860" y="651510"/>
                  </a:moveTo>
                  <a:lnTo>
                    <a:pt x="0" y="651510"/>
                  </a:lnTo>
                  <a:lnTo>
                    <a:pt x="0" y="656590"/>
                  </a:lnTo>
                  <a:lnTo>
                    <a:pt x="22860" y="656590"/>
                  </a:lnTo>
                  <a:lnTo>
                    <a:pt x="22860" y="651510"/>
                  </a:lnTo>
                  <a:close/>
                </a:path>
                <a:path w="22860" h="716279">
                  <a:moveTo>
                    <a:pt x="22860" y="645160"/>
                  </a:moveTo>
                  <a:lnTo>
                    <a:pt x="0" y="645160"/>
                  </a:lnTo>
                  <a:lnTo>
                    <a:pt x="0" y="650240"/>
                  </a:lnTo>
                  <a:lnTo>
                    <a:pt x="22860" y="650240"/>
                  </a:lnTo>
                  <a:lnTo>
                    <a:pt x="22860" y="645160"/>
                  </a:lnTo>
                  <a:close/>
                </a:path>
                <a:path w="22860" h="716279">
                  <a:moveTo>
                    <a:pt x="22860" y="640080"/>
                  </a:moveTo>
                  <a:lnTo>
                    <a:pt x="0" y="640080"/>
                  </a:lnTo>
                  <a:lnTo>
                    <a:pt x="0" y="643890"/>
                  </a:lnTo>
                  <a:lnTo>
                    <a:pt x="22860" y="643890"/>
                  </a:lnTo>
                  <a:lnTo>
                    <a:pt x="22860" y="640080"/>
                  </a:lnTo>
                  <a:close/>
                </a:path>
                <a:path w="22860" h="716279">
                  <a:moveTo>
                    <a:pt x="22860" y="633730"/>
                  </a:moveTo>
                  <a:lnTo>
                    <a:pt x="0" y="633730"/>
                  </a:lnTo>
                  <a:lnTo>
                    <a:pt x="0" y="638810"/>
                  </a:lnTo>
                  <a:lnTo>
                    <a:pt x="22860" y="638810"/>
                  </a:lnTo>
                  <a:lnTo>
                    <a:pt x="22860" y="633730"/>
                  </a:lnTo>
                  <a:close/>
                </a:path>
                <a:path w="22860" h="716279">
                  <a:moveTo>
                    <a:pt x="22860" y="627380"/>
                  </a:moveTo>
                  <a:lnTo>
                    <a:pt x="0" y="627380"/>
                  </a:lnTo>
                  <a:lnTo>
                    <a:pt x="0" y="632460"/>
                  </a:lnTo>
                  <a:lnTo>
                    <a:pt x="22860" y="632460"/>
                  </a:lnTo>
                  <a:lnTo>
                    <a:pt x="22860" y="627380"/>
                  </a:lnTo>
                  <a:close/>
                </a:path>
                <a:path w="22860" h="716279">
                  <a:moveTo>
                    <a:pt x="22860" y="621030"/>
                  </a:moveTo>
                  <a:lnTo>
                    <a:pt x="0" y="621030"/>
                  </a:lnTo>
                  <a:lnTo>
                    <a:pt x="0" y="626110"/>
                  </a:lnTo>
                  <a:lnTo>
                    <a:pt x="22860" y="626110"/>
                  </a:lnTo>
                  <a:lnTo>
                    <a:pt x="22860" y="621030"/>
                  </a:lnTo>
                  <a:close/>
                </a:path>
                <a:path w="22860" h="716279">
                  <a:moveTo>
                    <a:pt x="22860" y="614680"/>
                  </a:moveTo>
                  <a:lnTo>
                    <a:pt x="0" y="614680"/>
                  </a:lnTo>
                  <a:lnTo>
                    <a:pt x="0" y="619760"/>
                  </a:lnTo>
                  <a:lnTo>
                    <a:pt x="22860" y="619760"/>
                  </a:lnTo>
                  <a:lnTo>
                    <a:pt x="22860" y="614680"/>
                  </a:lnTo>
                  <a:close/>
                </a:path>
                <a:path w="22860" h="716279">
                  <a:moveTo>
                    <a:pt x="22860" y="582930"/>
                  </a:moveTo>
                  <a:lnTo>
                    <a:pt x="0" y="582930"/>
                  </a:lnTo>
                  <a:lnTo>
                    <a:pt x="0" y="613410"/>
                  </a:lnTo>
                  <a:lnTo>
                    <a:pt x="22860" y="613410"/>
                  </a:lnTo>
                  <a:lnTo>
                    <a:pt x="22860" y="582930"/>
                  </a:lnTo>
                  <a:close/>
                </a:path>
                <a:path w="22860" h="716279">
                  <a:moveTo>
                    <a:pt x="22860" y="576580"/>
                  </a:moveTo>
                  <a:lnTo>
                    <a:pt x="0" y="576580"/>
                  </a:lnTo>
                  <a:lnTo>
                    <a:pt x="0" y="581660"/>
                  </a:lnTo>
                  <a:lnTo>
                    <a:pt x="22860" y="581660"/>
                  </a:lnTo>
                  <a:lnTo>
                    <a:pt x="22860" y="576580"/>
                  </a:lnTo>
                  <a:close/>
                </a:path>
                <a:path w="22860" h="716279">
                  <a:moveTo>
                    <a:pt x="22860" y="563880"/>
                  </a:moveTo>
                  <a:lnTo>
                    <a:pt x="0" y="563880"/>
                  </a:lnTo>
                  <a:lnTo>
                    <a:pt x="0" y="575310"/>
                  </a:lnTo>
                  <a:lnTo>
                    <a:pt x="22860" y="575310"/>
                  </a:lnTo>
                  <a:lnTo>
                    <a:pt x="22860" y="563880"/>
                  </a:lnTo>
                  <a:close/>
                </a:path>
              </a:pathLst>
            </a:custGeom>
            <a:solidFill>
              <a:srgbClr val="2B2B2B"/>
            </a:solidFill>
          </p:spPr>
          <p:txBody>
            <a:bodyPr bIns="0" lIns="0" rIns="0" rtlCol="0" tIns="0" wrap="square"/>
            <a:p/>
          </p:txBody>
        </p:sp>
        <p:sp>
          <p:nvSpPr>
            <p:cNvPr id="1049033" name="object 313"/>
            <p:cNvSpPr/>
            <p:nvPr/>
          </p:nvSpPr>
          <p:spPr>
            <a:xfrm>
              <a:off x="1921509" y="5806439"/>
              <a:ext cx="22860" cy="721360"/>
            </a:xfrm>
            <a:custGeom>
              <a:avLst/>
              <a:ahLst/>
              <a:rect l="l" t="t" r="r" b="b"/>
              <a:pathLst>
                <a:path w="22860" h="721359">
                  <a:moveTo>
                    <a:pt x="8889" y="0"/>
                  </a:moveTo>
                  <a:lnTo>
                    <a:pt x="0" y="0"/>
                  </a:lnTo>
                  <a:lnTo>
                    <a:pt x="0" y="1270"/>
                  </a:lnTo>
                  <a:lnTo>
                    <a:pt x="8889" y="1270"/>
                  </a:lnTo>
                  <a:lnTo>
                    <a:pt x="8889" y="0"/>
                  </a:lnTo>
                  <a:close/>
                </a:path>
                <a:path w="22860" h="721359">
                  <a:moveTo>
                    <a:pt x="20319" y="1270"/>
                  </a:moveTo>
                  <a:lnTo>
                    <a:pt x="0" y="1270"/>
                  </a:lnTo>
                  <a:lnTo>
                    <a:pt x="0" y="11430"/>
                  </a:lnTo>
                  <a:lnTo>
                    <a:pt x="22859" y="11430"/>
                  </a:lnTo>
                  <a:lnTo>
                    <a:pt x="22859" y="2540"/>
                  </a:lnTo>
                  <a:lnTo>
                    <a:pt x="20319" y="2540"/>
                  </a:lnTo>
                  <a:lnTo>
                    <a:pt x="20319" y="1270"/>
                  </a:lnTo>
                  <a:close/>
                </a:path>
                <a:path w="22860" h="721359">
                  <a:moveTo>
                    <a:pt x="22859" y="11430"/>
                  </a:moveTo>
                  <a:lnTo>
                    <a:pt x="0" y="11430"/>
                  </a:lnTo>
                  <a:lnTo>
                    <a:pt x="0" y="17780"/>
                  </a:lnTo>
                  <a:lnTo>
                    <a:pt x="22859" y="17780"/>
                  </a:lnTo>
                  <a:lnTo>
                    <a:pt x="22859" y="11430"/>
                  </a:lnTo>
                  <a:close/>
                </a:path>
                <a:path w="22860" h="721359">
                  <a:moveTo>
                    <a:pt x="22859" y="17780"/>
                  </a:moveTo>
                  <a:lnTo>
                    <a:pt x="0" y="17780"/>
                  </a:lnTo>
                  <a:lnTo>
                    <a:pt x="0" y="24130"/>
                  </a:lnTo>
                  <a:lnTo>
                    <a:pt x="22859" y="24130"/>
                  </a:lnTo>
                  <a:lnTo>
                    <a:pt x="22859" y="17780"/>
                  </a:lnTo>
                  <a:close/>
                </a:path>
                <a:path w="22860" h="721359">
                  <a:moveTo>
                    <a:pt x="22859" y="24130"/>
                  </a:moveTo>
                  <a:lnTo>
                    <a:pt x="0" y="24130"/>
                  </a:lnTo>
                  <a:lnTo>
                    <a:pt x="0" y="26670"/>
                  </a:lnTo>
                  <a:lnTo>
                    <a:pt x="22859" y="26670"/>
                  </a:lnTo>
                  <a:lnTo>
                    <a:pt x="22859" y="24130"/>
                  </a:lnTo>
                  <a:close/>
                </a:path>
                <a:path w="22860" h="721359">
                  <a:moveTo>
                    <a:pt x="22859" y="26670"/>
                  </a:moveTo>
                  <a:lnTo>
                    <a:pt x="0" y="26670"/>
                  </a:lnTo>
                  <a:lnTo>
                    <a:pt x="0" y="30480"/>
                  </a:lnTo>
                  <a:lnTo>
                    <a:pt x="22859" y="30480"/>
                  </a:lnTo>
                  <a:lnTo>
                    <a:pt x="22859" y="26670"/>
                  </a:lnTo>
                  <a:close/>
                </a:path>
                <a:path w="22860" h="721359">
                  <a:moveTo>
                    <a:pt x="22859" y="30480"/>
                  </a:moveTo>
                  <a:lnTo>
                    <a:pt x="0" y="30480"/>
                  </a:lnTo>
                  <a:lnTo>
                    <a:pt x="0" y="33020"/>
                  </a:lnTo>
                  <a:lnTo>
                    <a:pt x="22859" y="33020"/>
                  </a:lnTo>
                  <a:lnTo>
                    <a:pt x="22859" y="30480"/>
                  </a:lnTo>
                  <a:close/>
                </a:path>
                <a:path w="22860" h="721359">
                  <a:moveTo>
                    <a:pt x="22859" y="33020"/>
                  </a:moveTo>
                  <a:lnTo>
                    <a:pt x="0" y="33020"/>
                  </a:lnTo>
                  <a:lnTo>
                    <a:pt x="0" y="36830"/>
                  </a:lnTo>
                  <a:lnTo>
                    <a:pt x="22859" y="36830"/>
                  </a:lnTo>
                  <a:lnTo>
                    <a:pt x="22859" y="33020"/>
                  </a:lnTo>
                  <a:close/>
                </a:path>
                <a:path w="22860" h="721359">
                  <a:moveTo>
                    <a:pt x="22859" y="36830"/>
                  </a:moveTo>
                  <a:lnTo>
                    <a:pt x="0" y="36830"/>
                  </a:lnTo>
                  <a:lnTo>
                    <a:pt x="0" y="39370"/>
                  </a:lnTo>
                  <a:lnTo>
                    <a:pt x="22859" y="39370"/>
                  </a:lnTo>
                  <a:lnTo>
                    <a:pt x="22859" y="36830"/>
                  </a:lnTo>
                  <a:close/>
                </a:path>
                <a:path w="22860" h="721359">
                  <a:moveTo>
                    <a:pt x="22859" y="39370"/>
                  </a:moveTo>
                  <a:lnTo>
                    <a:pt x="0" y="39370"/>
                  </a:lnTo>
                  <a:lnTo>
                    <a:pt x="0" y="43180"/>
                  </a:lnTo>
                  <a:lnTo>
                    <a:pt x="22859" y="43180"/>
                  </a:lnTo>
                  <a:lnTo>
                    <a:pt x="22859" y="39370"/>
                  </a:lnTo>
                  <a:close/>
                </a:path>
                <a:path w="22860" h="721359">
                  <a:moveTo>
                    <a:pt x="22859" y="43180"/>
                  </a:moveTo>
                  <a:lnTo>
                    <a:pt x="0" y="43180"/>
                  </a:lnTo>
                  <a:lnTo>
                    <a:pt x="0" y="49530"/>
                  </a:lnTo>
                  <a:lnTo>
                    <a:pt x="22859" y="49530"/>
                  </a:lnTo>
                  <a:lnTo>
                    <a:pt x="22859" y="43180"/>
                  </a:lnTo>
                  <a:close/>
                </a:path>
                <a:path w="22860" h="721359">
                  <a:moveTo>
                    <a:pt x="22859" y="49530"/>
                  </a:moveTo>
                  <a:lnTo>
                    <a:pt x="0" y="49530"/>
                  </a:lnTo>
                  <a:lnTo>
                    <a:pt x="0" y="52070"/>
                  </a:lnTo>
                  <a:lnTo>
                    <a:pt x="22859" y="52070"/>
                  </a:lnTo>
                  <a:lnTo>
                    <a:pt x="22859" y="49530"/>
                  </a:lnTo>
                  <a:close/>
                </a:path>
                <a:path w="22860" h="721359">
                  <a:moveTo>
                    <a:pt x="22859" y="52070"/>
                  </a:moveTo>
                  <a:lnTo>
                    <a:pt x="0" y="52070"/>
                  </a:lnTo>
                  <a:lnTo>
                    <a:pt x="0" y="55880"/>
                  </a:lnTo>
                  <a:lnTo>
                    <a:pt x="22859" y="55880"/>
                  </a:lnTo>
                  <a:lnTo>
                    <a:pt x="22859" y="52070"/>
                  </a:lnTo>
                  <a:close/>
                </a:path>
                <a:path w="22860" h="721359">
                  <a:moveTo>
                    <a:pt x="22859" y="55880"/>
                  </a:moveTo>
                  <a:lnTo>
                    <a:pt x="0" y="55880"/>
                  </a:lnTo>
                  <a:lnTo>
                    <a:pt x="0" y="58420"/>
                  </a:lnTo>
                  <a:lnTo>
                    <a:pt x="22859" y="58420"/>
                  </a:lnTo>
                  <a:lnTo>
                    <a:pt x="22859" y="55880"/>
                  </a:lnTo>
                  <a:close/>
                </a:path>
                <a:path w="22860" h="721359">
                  <a:moveTo>
                    <a:pt x="22859" y="58420"/>
                  </a:moveTo>
                  <a:lnTo>
                    <a:pt x="0" y="58420"/>
                  </a:lnTo>
                  <a:lnTo>
                    <a:pt x="0" y="62230"/>
                  </a:lnTo>
                  <a:lnTo>
                    <a:pt x="22859" y="62230"/>
                  </a:lnTo>
                  <a:lnTo>
                    <a:pt x="22859" y="58420"/>
                  </a:lnTo>
                  <a:close/>
                </a:path>
                <a:path w="22860" h="721359">
                  <a:moveTo>
                    <a:pt x="22859" y="62230"/>
                  </a:moveTo>
                  <a:lnTo>
                    <a:pt x="0" y="62230"/>
                  </a:lnTo>
                  <a:lnTo>
                    <a:pt x="0" y="68580"/>
                  </a:lnTo>
                  <a:lnTo>
                    <a:pt x="22859" y="68580"/>
                  </a:lnTo>
                  <a:lnTo>
                    <a:pt x="22859" y="62230"/>
                  </a:lnTo>
                  <a:close/>
                </a:path>
                <a:path w="22860" h="721359">
                  <a:moveTo>
                    <a:pt x="22859" y="68580"/>
                  </a:moveTo>
                  <a:lnTo>
                    <a:pt x="0" y="68580"/>
                  </a:lnTo>
                  <a:lnTo>
                    <a:pt x="0" y="71120"/>
                  </a:lnTo>
                  <a:lnTo>
                    <a:pt x="22859" y="71120"/>
                  </a:lnTo>
                  <a:lnTo>
                    <a:pt x="22859" y="68580"/>
                  </a:lnTo>
                  <a:close/>
                </a:path>
                <a:path w="22860" h="721359">
                  <a:moveTo>
                    <a:pt x="22859" y="71120"/>
                  </a:moveTo>
                  <a:lnTo>
                    <a:pt x="0" y="71120"/>
                  </a:lnTo>
                  <a:lnTo>
                    <a:pt x="0" y="74930"/>
                  </a:lnTo>
                  <a:lnTo>
                    <a:pt x="22859" y="74930"/>
                  </a:lnTo>
                  <a:lnTo>
                    <a:pt x="22859" y="71120"/>
                  </a:lnTo>
                  <a:close/>
                </a:path>
                <a:path w="22860" h="721359">
                  <a:moveTo>
                    <a:pt x="22859" y="74930"/>
                  </a:moveTo>
                  <a:lnTo>
                    <a:pt x="0" y="74930"/>
                  </a:lnTo>
                  <a:lnTo>
                    <a:pt x="0" y="77470"/>
                  </a:lnTo>
                  <a:lnTo>
                    <a:pt x="22859" y="77470"/>
                  </a:lnTo>
                  <a:lnTo>
                    <a:pt x="22859" y="74930"/>
                  </a:lnTo>
                  <a:close/>
                </a:path>
                <a:path w="22860" h="721359">
                  <a:moveTo>
                    <a:pt x="22859" y="77470"/>
                  </a:moveTo>
                  <a:lnTo>
                    <a:pt x="0" y="77470"/>
                  </a:lnTo>
                  <a:lnTo>
                    <a:pt x="0" y="83820"/>
                  </a:lnTo>
                  <a:lnTo>
                    <a:pt x="22859" y="83820"/>
                  </a:lnTo>
                  <a:lnTo>
                    <a:pt x="22859" y="77470"/>
                  </a:lnTo>
                  <a:close/>
                </a:path>
                <a:path w="22860" h="721359">
                  <a:moveTo>
                    <a:pt x="22859" y="83820"/>
                  </a:moveTo>
                  <a:lnTo>
                    <a:pt x="0" y="83820"/>
                  </a:lnTo>
                  <a:lnTo>
                    <a:pt x="0" y="90170"/>
                  </a:lnTo>
                  <a:lnTo>
                    <a:pt x="22859" y="90170"/>
                  </a:lnTo>
                  <a:lnTo>
                    <a:pt x="22859" y="83820"/>
                  </a:lnTo>
                  <a:close/>
                </a:path>
                <a:path w="22860" h="721359">
                  <a:moveTo>
                    <a:pt x="22859" y="90170"/>
                  </a:moveTo>
                  <a:lnTo>
                    <a:pt x="0" y="90170"/>
                  </a:lnTo>
                  <a:lnTo>
                    <a:pt x="0" y="93980"/>
                  </a:lnTo>
                  <a:lnTo>
                    <a:pt x="22859" y="93980"/>
                  </a:lnTo>
                  <a:lnTo>
                    <a:pt x="22859" y="90170"/>
                  </a:lnTo>
                  <a:close/>
                </a:path>
                <a:path w="22860" h="721359">
                  <a:moveTo>
                    <a:pt x="22859" y="93980"/>
                  </a:moveTo>
                  <a:lnTo>
                    <a:pt x="0" y="93980"/>
                  </a:lnTo>
                  <a:lnTo>
                    <a:pt x="0" y="96520"/>
                  </a:lnTo>
                  <a:lnTo>
                    <a:pt x="22859" y="96520"/>
                  </a:lnTo>
                  <a:lnTo>
                    <a:pt x="22859" y="93980"/>
                  </a:lnTo>
                  <a:close/>
                </a:path>
                <a:path w="22860" h="721359">
                  <a:moveTo>
                    <a:pt x="22859" y="96520"/>
                  </a:moveTo>
                  <a:lnTo>
                    <a:pt x="0" y="96520"/>
                  </a:lnTo>
                  <a:lnTo>
                    <a:pt x="0" y="100330"/>
                  </a:lnTo>
                  <a:lnTo>
                    <a:pt x="22859" y="100330"/>
                  </a:lnTo>
                  <a:lnTo>
                    <a:pt x="22859" y="96520"/>
                  </a:lnTo>
                  <a:close/>
                </a:path>
                <a:path w="22860" h="721359">
                  <a:moveTo>
                    <a:pt x="22859" y="100330"/>
                  </a:moveTo>
                  <a:lnTo>
                    <a:pt x="0" y="100330"/>
                  </a:lnTo>
                  <a:lnTo>
                    <a:pt x="0" y="106680"/>
                  </a:lnTo>
                  <a:lnTo>
                    <a:pt x="22859" y="106680"/>
                  </a:lnTo>
                  <a:lnTo>
                    <a:pt x="22859" y="100330"/>
                  </a:lnTo>
                  <a:close/>
                </a:path>
                <a:path w="22860" h="721359">
                  <a:moveTo>
                    <a:pt x="22859" y="106680"/>
                  </a:moveTo>
                  <a:lnTo>
                    <a:pt x="0" y="106680"/>
                  </a:lnTo>
                  <a:lnTo>
                    <a:pt x="0" y="109220"/>
                  </a:lnTo>
                  <a:lnTo>
                    <a:pt x="22859" y="109220"/>
                  </a:lnTo>
                  <a:lnTo>
                    <a:pt x="22859" y="106680"/>
                  </a:lnTo>
                  <a:close/>
                </a:path>
                <a:path w="22860" h="721359">
                  <a:moveTo>
                    <a:pt x="22859" y="109220"/>
                  </a:moveTo>
                  <a:lnTo>
                    <a:pt x="0" y="109220"/>
                  </a:lnTo>
                  <a:lnTo>
                    <a:pt x="0" y="113030"/>
                  </a:lnTo>
                  <a:lnTo>
                    <a:pt x="22859" y="113030"/>
                  </a:lnTo>
                  <a:lnTo>
                    <a:pt x="22859" y="109220"/>
                  </a:lnTo>
                  <a:close/>
                </a:path>
                <a:path w="22860" h="721359">
                  <a:moveTo>
                    <a:pt x="22859" y="113030"/>
                  </a:moveTo>
                  <a:lnTo>
                    <a:pt x="0" y="113030"/>
                  </a:lnTo>
                  <a:lnTo>
                    <a:pt x="0" y="115570"/>
                  </a:lnTo>
                  <a:lnTo>
                    <a:pt x="22859" y="115570"/>
                  </a:lnTo>
                  <a:lnTo>
                    <a:pt x="22859" y="113030"/>
                  </a:lnTo>
                  <a:close/>
                </a:path>
                <a:path w="22860" h="721359">
                  <a:moveTo>
                    <a:pt x="22859" y="115570"/>
                  </a:moveTo>
                  <a:lnTo>
                    <a:pt x="0" y="115570"/>
                  </a:lnTo>
                  <a:lnTo>
                    <a:pt x="0" y="189230"/>
                  </a:lnTo>
                  <a:lnTo>
                    <a:pt x="22859" y="189230"/>
                  </a:lnTo>
                  <a:lnTo>
                    <a:pt x="22859" y="115570"/>
                  </a:lnTo>
                  <a:close/>
                </a:path>
                <a:path w="22860" h="721359">
                  <a:moveTo>
                    <a:pt x="22859" y="189230"/>
                  </a:moveTo>
                  <a:lnTo>
                    <a:pt x="0" y="189230"/>
                  </a:lnTo>
                  <a:lnTo>
                    <a:pt x="0" y="195580"/>
                  </a:lnTo>
                  <a:lnTo>
                    <a:pt x="22859" y="195580"/>
                  </a:lnTo>
                  <a:lnTo>
                    <a:pt x="22859" y="189230"/>
                  </a:lnTo>
                  <a:close/>
                </a:path>
                <a:path w="22860" h="721359">
                  <a:moveTo>
                    <a:pt x="22859" y="195580"/>
                  </a:moveTo>
                  <a:lnTo>
                    <a:pt x="0" y="195580"/>
                  </a:lnTo>
                  <a:lnTo>
                    <a:pt x="0" y="198120"/>
                  </a:lnTo>
                  <a:lnTo>
                    <a:pt x="22859" y="198120"/>
                  </a:lnTo>
                  <a:lnTo>
                    <a:pt x="22859" y="195580"/>
                  </a:lnTo>
                  <a:close/>
                </a:path>
                <a:path w="22860" h="721359">
                  <a:moveTo>
                    <a:pt x="22859" y="198120"/>
                  </a:moveTo>
                  <a:lnTo>
                    <a:pt x="0" y="198120"/>
                  </a:lnTo>
                  <a:lnTo>
                    <a:pt x="0" y="201930"/>
                  </a:lnTo>
                  <a:lnTo>
                    <a:pt x="22859" y="201930"/>
                  </a:lnTo>
                  <a:lnTo>
                    <a:pt x="22859" y="198120"/>
                  </a:lnTo>
                  <a:close/>
                </a:path>
                <a:path w="22860" h="721359">
                  <a:moveTo>
                    <a:pt x="22859" y="201930"/>
                  </a:moveTo>
                  <a:lnTo>
                    <a:pt x="0" y="201930"/>
                  </a:lnTo>
                  <a:lnTo>
                    <a:pt x="0" y="204470"/>
                  </a:lnTo>
                  <a:lnTo>
                    <a:pt x="22859" y="204470"/>
                  </a:lnTo>
                  <a:lnTo>
                    <a:pt x="22859" y="201930"/>
                  </a:lnTo>
                  <a:close/>
                </a:path>
                <a:path w="22860" h="721359">
                  <a:moveTo>
                    <a:pt x="22859" y="204470"/>
                  </a:moveTo>
                  <a:lnTo>
                    <a:pt x="0" y="204470"/>
                  </a:lnTo>
                  <a:lnTo>
                    <a:pt x="0" y="208280"/>
                  </a:lnTo>
                  <a:lnTo>
                    <a:pt x="22859" y="208280"/>
                  </a:lnTo>
                  <a:lnTo>
                    <a:pt x="22859" y="204470"/>
                  </a:lnTo>
                  <a:close/>
                </a:path>
                <a:path w="22860" h="721359">
                  <a:moveTo>
                    <a:pt x="22859" y="208280"/>
                  </a:moveTo>
                  <a:lnTo>
                    <a:pt x="0" y="208280"/>
                  </a:lnTo>
                  <a:lnTo>
                    <a:pt x="0" y="210820"/>
                  </a:lnTo>
                  <a:lnTo>
                    <a:pt x="22859" y="210820"/>
                  </a:lnTo>
                  <a:lnTo>
                    <a:pt x="22859" y="208280"/>
                  </a:lnTo>
                  <a:close/>
                </a:path>
                <a:path w="22860" h="721359">
                  <a:moveTo>
                    <a:pt x="22859" y="210820"/>
                  </a:moveTo>
                  <a:lnTo>
                    <a:pt x="0" y="210820"/>
                  </a:lnTo>
                  <a:lnTo>
                    <a:pt x="0" y="214630"/>
                  </a:lnTo>
                  <a:lnTo>
                    <a:pt x="22859" y="214630"/>
                  </a:lnTo>
                  <a:lnTo>
                    <a:pt x="22859" y="210820"/>
                  </a:lnTo>
                  <a:close/>
                </a:path>
                <a:path w="22860" h="721359">
                  <a:moveTo>
                    <a:pt x="22859" y="214630"/>
                  </a:moveTo>
                  <a:lnTo>
                    <a:pt x="0" y="214630"/>
                  </a:lnTo>
                  <a:lnTo>
                    <a:pt x="0" y="220980"/>
                  </a:lnTo>
                  <a:lnTo>
                    <a:pt x="22859" y="220980"/>
                  </a:lnTo>
                  <a:lnTo>
                    <a:pt x="22859" y="214630"/>
                  </a:lnTo>
                  <a:close/>
                </a:path>
                <a:path w="22860" h="721359">
                  <a:moveTo>
                    <a:pt x="22859" y="220980"/>
                  </a:moveTo>
                  <a:lnTo>
                    <a:pt x="0" y="220980"/>
                  </a:lnTo>
                  <a:lnTo>
                    <a:pt x="0" y="223520"/>
                  </a:lnTo>
                  <a:lnTo>
                    <a:pt x="22859" y="223520"/>
                  </a:lnTo>
                  <a:lnTo>
                    <a:pt x="22859" y="220980"/>
                  </a:lnTo>
                  <a:close/>
                </a:path>
                <a:path w="22860" h="721359">
                  <a:moveTo>
                    <a:pt x="22859" y="223520"/>
                  </a:moveTo>
                  <a:lnTo>
                    <a:pt x="0" y="223520"/>
                  </a:lnTo>
                  <a:lnTo>
                    <a:pt x="0" y="227330"/>
                  </a:lnTo>
                  <a:lnTo>
                    <a:pt x="22859" y="227330"/>
                  </a:lnTo>
                  <a:lnTo>
                    <a:pt x="22859" y="223520"/>
                  </a:lnTo>
                  <a:close/>
                </a:path>
                <a:path w="22860" h="721359">
                  <a:moveTo>
                    <a:pt x="22859" y="227330"/>
                  </a:moveTo>
                  <a:lnTo>
                    <a:pt x="0" y="227330"/>
                  </a:lnTo>
                  <a:lnTo>
                    <a:pt x="0" y="229870"/>
                  </a:lnTo>
                  <a:lnTo>
                    <a:pt x="22859" y="229870"/>
                  </a:lnTo>
                  <a:lnTo>
                    <a:pt x="22859" y="227330"/>
                  </a:lnTo>
                  <a:close/>
                </a:path>
                <a:path w="22860" h="721359">
                  <a:moveTo>
                    <a:pt x="22859" y="229870"/>
                  </a:moveTo>
                  <a:lnTo>
                    <a:pt x="0" y="229870"/>
                  </a:lnTo>
                  <a:lnTo>
                    <a:pt x="0" y="233680"/>
                  </a:lnTo>
                  <a:lnTo>
                    <a:pt x="22859" y="233680"/>
                  </a:lnTo>
                  <a:lnTo>
                    <a:pt x="22859" y="229870"/>
                  </a:lnTo>
                  <a:close/>
                </a:path>
                <a:path w="22860" h="721359">
                  <a:moveTo>
                    <a:pt x="22859" y="233680"/>
                  </a:moveTo>
                  <a:lnTo>
                    <a:pt x="0" y="233680"/>
                  </a:lnTo>
                  <a:lnTo>
                    <a:pt x="0" y="236220"/>
                  </a:lnTo>
                  <a:lnTo>
                    <a:pt x="22859" y="236220"/>
                  </a:lnTo>
                  <a:lnTo>
                    <a:pt x="22859" y="233680"/>
                  </a:lnTo>
                  <a:close/>
                </a:path>
                <a:path w="22860" h="721359">
                  <a:moveTo>
                    <a:pt x="22859" y="236220"/>
                  </a:moveTo>
                  <a:lnTo>
                    <a:pt x="0" y="236220"/>
                  </a:lnTo>
                  <a:lnTo>
                    <a:pt x="0" y="293370"/>
                  </a:lnTo>
                  <a:lnTo>
                    <a:pt x="22859" y="293370"/>
                  </a:lnTo>
                  <a:lnTo>
                    <a:pt x="22859" y="236220"/>
                  </a:lnTo>
                  <a:close/>
                </a:path>
                <a:path w="22860" h="721359">
                  <a:moveTo>
                    <a:pt x="22859" y="293370"/>
                  </a:moveTo>
                  <a:lnTo>
                    <a:pt x="0" y="293370"/>
                  </a:lnTo>
                  <a:lnTo>
                    <a:pt x="0" y="306070"/>
                  </a:lnTo>
                  <a:lnTo>
                    <a:pt x="22859" y="306070"/>
                  </a:lnTo>
                  <a:lnTo>
                    <a:pt x="22859" y="293370"/>
                  </a:lnTo>
                  <a:close/>
                </a:path>
                <a:path w="22860" h="721359">
                  <a:moveTo>
                    <a:pt x="22859" y="306070"/>
                  </a:moveTo>
                  <a:lnTo>
                    <a:pt x="0" y="306070"/>
                  </a:lnTo>
                  <a:lnTo>
                    <a:pt x="0" y="420370"/>
                  </a:lnTo>
                  <a:lnTo>
                    <a:pt x="22859" y="420370"/>
                  </a:lnTo>
                  <a:lnTo>
                    <a:pt x="22859" y="306070"/>
                  </a:lnTo>
                  <a:close/>
                </a:path>
                <a:path w="22860" h="721359">
                  <a:moveTo>
                    <a:pt x="22859" y="525907"/>
                  </a:moveTo>
                  <a:lnTo>
                    <a:pt x="0" y="525907"/>
                  </a:lnTo>
                  <a:lnTo>
                    <a:pt x="0" y="528320"/>
                  </a:lnTo>
                  <a:lnTo>
                    <a:pt x="22859" y="528320"/>
                  </a:lnTo>
                  <a:lnTo>
                    <a:pt x="22859" y="525907"/>
                  </a:lnTo>
                  <a:close/>
                </a:path>
                <a:path w="22860" h="721359">
                  <a:moveTo>
                    <a:pt x="22859" y="520827"/>
                  </a:moveTo>
                  <a:lnTo>
                    <a:pt x="0" y="520827"/>
                  </a:lnTo>
                  <a:lnTo>
                    <a:pt x="0" y="525780"/>
                  </a:lnTo>
                  <a:lnTo>
                    <a:pt x="22859" y="525780"/>
                  </a:lnTo>
                  <a:lnTo>
                    <a:pt x="22859" y="520827"/>
                  </a:lnTo>
                  <a:close/>
                </a:path>
                <a:path w="22860" h="721359">
                  <a:moveTo>
                    <a:pt x="22859" y="514477"/>
                  </a:moveTo>
                  <a:lnTo>
                    <a:pt x="0" y="514477"/>
                  </a:lnTo>
                  <a:lnTo>
                    <a:pt x="0" y="520700"/>
                  </a:lnTo>
                  <a:lnTo>
                    <a:pt x="22859" y="520700"/>
                  </a:lnTo>
                  <a:lnTo>
                    <a:pt x="22859" y="514477"/>
                  </a:lnTo>
                  <a:close/>
                </a:path>
                <a:path w="22860" h="721359">
                  <a:moveTo>
                    <a:pt x="22859" y="508127"/>
                  </a:moveTo>
                  <a:lnTo>
                    <a:pt x="0" y="508127"/>
                  </a:lnTo>
                  <a:lnTo>
                    <a:pt x="0" y="514350"/>
                  </a:lnTo>
                  <a:lnTo>
                    <a:pt x="22859" y="514350"/>
                  </a:lnTo>
                  <a:lnTo>
                    <a:pt x="22859" y="508127"/>
                  </a:lnTo>
                  <a:close/>
                </a:path>
                <a:path w="22860" h="721359">
                  <a:moveTo>
                    <a:pt x="22859" y="501777"/>
                  </a:moveTo>
                  <a:lnTo>
                    <a:pt x="0" y="501777"/>
                  </a:lnTo>
                  <a:lnTo>
                    <a:pt x="0" y="508000"/>
                  </a:lnTo>
                  <a:lnTo>
                    <a:pt x="22859" y="508000"/>
                  </a:lnTo>
                  <a:lnTo>
                    <a:pt x="22859" y="501777"/>
                  </a:lnTo>
                  <a:close/>
                </a:path>
                <a:path w="22860" h="721359">
                  <a:moveTo>
                    <a:pt x="22859" y="495427"/>
                  </a:moveTo>
                  <a:lnTo>
                    <a:pt x="0" y="495427"/>
                  </a:lnTo>
                  <a:lnTo>
                    <a:pt x="0" y="501650"/>
                  </a:lnTo>
                  <a:lnTo>
                    <a:pt x="22859" y="501650"/>
                  </a:lnTo>
                  <a:lnTo>
                    <a:pt x="22859" y="495427"/>
                  </a:lnTo>
                  <a:close/>
                </a:path>
                <a:path w="22860" h="721359">
                  <a:moveTo>
                    <a:pt x="22859" y="489077"/>
                  </a:moveTo>
                  <a:lnTo>
                    <a:pt x="0" y="489077"/>
                  </a:lnTo>
                  <a:lnTo>
                    <a:pt x="0" y="495300"/>
                  </a:lnTo>
                  <a:lnTo>
                    <a:pt x="22859" y="495300"/>
                  </a:lnTo>
                  <a:lnTo>
                    <a:pt x="22859" y="489077"/>
                  </a:lnTo>
                  <a:close/>
                </a:path>
                <a:path w="22860" h="721359">
                  <a:moveTo>
                    <a:pt x="22859" y="482727"/>
                  </a:moveTo>
                  <a:lnTo>
                    <a:pt x="0" y="482727"/>
                  </a:lnTo>
                  <a:lnTo>
                    <a:pt x="0" y="488950"/>
                  </a:lnTo>
                  <a:lnTo>
                    <a:pt x="22859" y="488950"/>
                  </a:lnTo>
                  <a:lnTo>
                    <a:pt x="22859" y="482727"/>
                  </a:lnTo>
                  <a:close/>
                </a:path>
                <a:path w="22860" h="721359">
                  <a:moveTo>
                    <a:pt x="22859" y="476377"/>
                  </a:moveTo>
                  <a:lnTo>
                    <a:pt x="0" y="476377"/>
                  </a:lnTo>
                  <a:lnTo>
                    <a:pt x="0" y="482600"/>
                  </a:lnTo>
                  <a:lnTo>
                    <a:pt x="22859" y="482600"/>
                  </a:lnTo>
                  <a:lnTo>
                    <a:pt x="22859" y="476377"/>
                  </a:lnTo>
                  <a:close/>
                </a:path>
                <a:path w="22860" h="721359">
                  <a:moveTo>
                    <a:pt x="22859" y="468757"/>
                  </a:moveTo>
                  <a:lnTo>
                    <a:pt x="0" y="468757"/>
                  </a:lnTo>
                  <a:lnTo>
                    <a:pt x="0" y="476250"/>
                  </a:lnTo>
                  <a:lnTo>
                    <a:pt x="22859" y="476250"/>
                  </a:lnTo>
                  <a:lnTo>
                    <a:pt x="22859" y="468757"/>
                  </a:lnTo>
                  <a:close/>
                </a:path>
                <a:path w="22860" h="721359">
                  <a:moveTo>
                    <a:pt x="22859" y="462407"/>
                  </a:moveTo>
                  <a:lnTo>
                    <a:pt x="0" y="462407"/>
                  </a:lnTo>
                  <a:lnTo>
                    <a:pt x="0" y="468630"/>
                  </a:lnTo>
                  <a:lnTo>
                    <a:pt x="22859" y="468630"/>
                  </a:lnTo>
                  <a:lnTo>
                    <a:pt x="22859" y="462407"/>
                  </a:lnTo>
                  <a:close/>
                </a:path>
                <a:path w="22860" h="721359">
                  <a:moveTo>
                    <a:pt x="22859" y="457327"/>
                  </a:moveTo>
                  <a:lnTo>
                    <a:pt x="0" y="457327"/>
                  </a:lnTo>
                  <a:lnTo>
                    <a:pt x="0" y="462280"/>
                  </a:lnTo>
                  <a:lnTo>
                    <a:pt x="22859" y="462280"/>
                  </a:lnTo>
                  <a:lnTo>
                    <a:pt x="22859" y="457327"/>
                  </a:lnTo>
                  <a:close/>
                </a:path>
                <a:path w="22860" h="721359">
                  <a:moveTo>
                    <a:pt x="22859" y="450977"/>
                  </a:moveTo>
                  <a:lnTo>
                    <a:pt x="0" y="450977"/>
                  </a:lnTo>
                  <a:lnTo>
                    <a:pt x="0" y="457200"/>
                  </a:lnTo>
                  <a:lnTo>
                    <a:pt x="22859" y="457200"/>
                  </a:lnTo>
                  <a:lnTo>
                    <a:pt x="22859" y="450977"/>
                  </a:lnTo>
                  <a:close/>
                </a:path>
                <a:path w="22860" h="721359">
                  <a:moveTo>
                    <a:pt x="22859" y="443357"/>
                  </a:moveTo>
                  <a:lnTo>
                    <a:pt x="0" y="443357"/>
                  </a:lnTo>
                  <a:lnTo>
                    <a:pt x="0" y="450850"/>
                  </a:lnTo>
                  <a:lnTo>
                    <a:pt x="22859" y="450850"/>
                  </a:lnTo>
                  <a:lnTo>
                    <a:pt x="22859" y="443357"/>
                  </a:lnTo>
                  <a:close/>
                </a:path>
                <a:path w="22860" h="721359">
                  <a:moveTo>
                    <a:pt x="22859" y="438277"/>
                  </a:moveTo>
                  <a:lnTo>
                    <a:pt x="0" y="438277"/>
                  </a:lnTo>
                  <a:lnTo>
                    <a:pt x="0" y="443230"/>
                  </a:lnTo>
                  <a:lnTo>
                    <a:pt x="22859" y="443230"/>
                  </a:lnTo>
                  <a:lnTo>
                    <a:pt x="22859" y="438277"/>
                  </a:lnTo>
                  <a:close/>
                </a:path>
                <a:path w="22860" h="721359">
                  <a:moveTo>
                    <a:pt x="22859" y="425577"/>
                  </a:moveTo>
                  <a:lnTo>
                    <a:pt x="0" y="425577"/>
                  </a:lnTo>
                  <a:lnTo>
                    <a:pt x="0" y="438150"/>
                  </a:lnTo>
                  <a:lnTo>
                    <a:pt x="22859" y="438150"/>
                  </a:lnTo>
                  <a:lnTo>
                    <a:pt x="22859" y="425577"/>
                  </a:lnTo>
                  <a:close/>
                </a:path>
                <a:path w="22860" h="721359">
                  <a:moveTo>
                    <a:pt x="22859" y="420497"/>
                  </a:moveTo>
                  <a:lnTo>
                    <a:pt x="0" y="420497"/>
                  </a:lnTo>
                  <a:lnTo>
                    <a:pt x="0" y="425450"/>
                  </a:lnTo>
                  <a:lnTo>
                    <a:pt x="22859" y="425450"/>
                  </a:lnTo>
                  <a:lnTo>
                    <a:pt x="22859" y="420497"/>
                  </a:lnTo>
                  <a:close/>
                </a:path>
                <a:path w="22860" h="721359">
                  <a:moveTo>
                    <a:pt x="22859" y="528320"/>
                  </a:moveTo>
                  <a:lnTo>
                    <a:pt x="0" y="528320"/>
                  </a:lnTo>
                  <a:lnTo>
                    <a:pt x="0" y="565150"/>
                  </a:lnTo>
                  <a:lnTo>
                    <a:pt x="22859" y="565150"/>
                  </a:lnTo>
                  <a:lnTo>
                    <a:pt x="22859" y="528320"/>
                  </a:lnTo>
                  <a:close/>
                </a:path>
                <a:path w="22860" h="721359">
                  <a:moveTo>
                    <a:pt x="22859" y="717550"/>
                  </a:moveTo>
                  <a:lnTo>
                    <a:pt x="0" y="717550"/>
                  </a:lnTo>
                  <a:lnTo>
                    <a:pt x="0" y="721360"/>
                  </a:lnTo>
                  <a:lnTo>
                    <a:pt x="1269" y="721360"/>
                  </a:lnTo>
                  <a:lnTo>
                    <a:pt x="1269" y="720090"/>
                  </a:lnTo>
                  <a:lnTo>
                    <a:pt x="15239" y="720090"/>
                  </a:lnTo>
                  <a:lnTo>
                    <a:pt x="15239" y="718820"/>
                  </a:lnTo>
                  <a:lnTo>
                    <a:pt x="22859" y="718820"/>
                  </a:lnTo>
                  <a:lnTo>
                    <a:pt x="22859" y="717550"/>
                  </a:lnTo>
                  <a:close/>
                </a:path>
                <a:path w="22860" h="721359">
                  <a:moveTo>
                    <a:pt x="22859" y="711200"/>
                  </a:moveTo>
                  <a:lnTo>
                    <a:pt x="0" y="711200"/>
                  </a:lnTo>
                  <a:lnTo>
                    <a:pt x="0" y="716280"/>
                  </a:lnTo>
                  <a:lnTo>
                    <a:pt x="22859" y="716280"/>
                  </a:lnTo>
                  <a:lnTo>
                    <a:pt x="22859" y="711200"/>
                  </a:lnTo>
                  <a:close/>
                </a:path>
                <a:path w="22860" h="721359">
                  <a:moveTo>
                    <a:pt x="22859" y="704850"/>
                  </a:moveTo>
                  <a:lnTo>
                    <a:pt x="0" y="704850"/>
                  </a:lnTo>
                  <a:lnTo>
                    <a:pt x="0" y="709930"/>
                  </a:lnTo>
                  <a:lnTo>
                    <a:pt x="22859" y="709930"/>
                  </a:lnTo>
                  <a:lnTo>
                    <a:pt x="22859" y="704850"/>
                  </a:lnTo>
                  <a:close/>
                </a:path>
                <a:path w="22860" h="721359">
                  <a:moveTo>
                    <a:pt x="22859" y="698500"/>
                  </a:moveTo>
                  <a:lnTo>
                    <a:pt x="0" y="698500"/>
                  </a:lnTo>
                  <a:lnTo>
                    <a:pt x="0" y="703580"/>
                  </a:lnTo>
                  <a:lnTo>
                    <a:pt x="22859" y="703580"/>
                  </a:lnTo>
                  <a:lnTo>
                    <a:pt x="22859" y="698500"/>
                  </a:lnTo>
                  <a:close/>
                </a:path>
                <a:path w="22860" h="721359">
                  <a:moveTo>
                    <a:pt x="22859" y="692150"/>
                  </a:moveTo>
                  <a:lnTo>
                    <a:pt x="0" y="692150"/>
                  </a:lnTo>
                  <a:lnTo>
                    <a:pt x="0" y="697230"/>
                  </a:lnTo>
                  <a:lnTo>
                    <a:pt x="22859" y="697230"/>
                  </a:lnTo>
                  <a:lnTo>
                    <a:pt x="22859" y="692150"/>
                  </a:lnTo>
                  <a:close/>
                </a:path>
                <a:path w="22860" h="721359">
                  <a:moveTo>
                    <a:pt x="22859" y="685800"/>
                  </a:moveTo>
                  <a:lnTo>
                    <a:pt x="0" y="685800"/>
                  </a:lnTo>
                  <a:lnTo>
                    <a:pt x="0" y="690880"/>
                  </a:lnTo>
                  <a:lnTo>
                    <a:pt x="22859" y="690880"/>
                  </a:lnTo>
                  <a:lnTo>
                    <a:pt x="22859" y="685800"/>
                  </a:lnTo>
                  <a:close/>
                </a:path>
                <a:path w="22860" h="721359">
                  <a:moveTo>
                    <a:pt x="22859" y="679450"/>
                  </a:moveTo>
                  <a:lnTo>
                    <a:pt x="0" y="679450"/>
                  </a:lnTo>
                  <a:lnTo>
                    <a:pt x="0" y="684530"/>
                  </a:lnTo>
                  <a:lnTo>
                    <a:pt x="22859" y="684530"/>
                  </a:lnTo>
                  <a:lnTo>
                    <a:pt x="22859" y="679450"/>
                  </a:lnTo>
                  <a:close/>
                </a:path>
                <a:path w="22860" h="721359">
                  <a:moveTo>
                    <a:pt x="22859" y="673100"/>
                  </a:moveTo>
                  <a:lnTo>
                    <a:pt x="0" y="673100"/>
                  </a:lnTo>
                  <a:lnTo>
                    <a:pt x="0" y="678180"/>
                  </a:lnTo>
                  <a:lnTo>
                    <a:pt x="22859" y="678180"/>
                  </a:lnTo>
                  <a:lnTo>
                    <a:pt x="22859" y="673100"/>
                  </a:lnTo>
                  <a:close/>
                </a:path>
                <a:path w="22860" h="721359">
                  <a:moveTo>
                    <a:pt x="22859" y="666750"/>
                  </a:moveTo>
                  <a:lnTo>
                    <a:pt x="0" y="666750"/>
                  </a:lnTo>
                  <a:lnTo>
                    <a:pt x="0" y="671830"/>
                  </a:lnTo>
                  <a:lnTo>
                    <a:pt x="22859" y="671830"/>
                  </a:lnTo>
                  <a:lnTo>
                    <a:pt x="22859" y="666750"/>
                  </a:lnTo>
                  <a:close/>
                </a:path>
                <a:path w="22860" h="721359">
                  <a:moveTo>
                    <a:pt x="22859" y="660400"/>
                  </a:moveTo>
                  <a:lnTo>
                    <a:pt x="0" y="660400"/>
                  </a:lnTo>
                  <a:lnTo>
                    <a:pt x="0" y="665480"/>
                  </a:lnTo>
                  <a:lnTo>
                    <a:pt x="22859" y="665480"/>
                  </a:lnTo>
                  <a:lnTo>
                    <a:pt x="22859" y="660400"/>
                  </a:lnTo>
                  <a:close/>
                </a:path>
                <a:path w="22860" h="721359">
                  <a:moveTo>
                    <a:pt x="22859" y="654050"/>
                  </a:moveTo>
                  <a:lnTo>
                    <a:pt x="0" y="654050"/>
                  </a:lnTo>
                  <a:lnTo>
                    <a:pt x="0" y="659130"/>
                  </a:lnTo>
                  <a:lnTo>
                    <a:pt x="22859" y="659130"/>
                  </a:lnTo>
                  <a:lnTo>
                    <a:pt x="22859" y="654050"/>
                  </a:lnTo>
                  <a:close/>
                </a:path>
                <a:path w="22860" h="721359">
                  <a:moveTo>
                    <a:pt x="22859" y="647700"/>
                  </a:moveTo>
                  <a:lnTo>
                    <a:pt x="0" y="647700"/>
                  </a:lnTo>
                  <a:lnTo>
                    <a:pt x="0" y="652780"/>
                  </a:lnTo>
                  <a:lnTo>
                    <a:pt x="22859" y="652780"/>
                  </a:lnTo>
                  <a:lnTo>
                    <a:pt x="22859" y="647700"/>
                  </a:lnTo>
                  <a:close/>
                </a:path>
                <a:path w="22860" h="721359">
                  <a:moveTo>
                    <a:pt x="22859" y="642620"/>
                  </a:moveTo>
                  <a:lnTo>
                    <a:pt x="0" y="642620"/>
                  </a:lnTo>
                  <a:lnTo>
                    <a:pt x="0" y="646430"/>
                  </a:lnTo>
                  <a:lnTo>
                    <a:pt x="22859" y="646430"/>
                  </a:lnTo>
                  <a:lnTo>
                    <a:pt x="22859" y="642620"/>
                  </a:lnTo>
                  <a:close/>
                </a:path>
                <a:path w="22860" h="721359">
                  <a:moveTo>
                    <a:pt x="22859" y="636270"/>
                  </a:moveTo>
                  <a:lnTo>
                    <a:pt x="0" y="636270"/>
                  </a:lnTo>
                  <a:lnTo>
                    <a:pt x="0" y="641350"/>
                  </a:lnTo>
                  <a:lnTo>
                    <a:pt x="22859" y="641350"/>
                  </a:lnTo>
                  <a:lnTo>
                    <a:pt x="22859" y="636270"/>
                  </a:lnTo>
                  <a:close/>
                </a:path>
                <a:path w="22860" h="721359">
                  <a:moveTo>
                    <a:pt x="22859" y="629920"/>
                  </a:moveTo>
                  <a:lnTo>
                    <a:pt x="0" y="629920"/>
                  </a:lnTo>
                  <a:lnTo>
                    <a:pt x="0" y="635000"/>
                  </a:lnTo>
                  <a:lnTo>
                    <a:pt x="22859" y="635000"/>
                  </a:lnTo>
                  <a:lnTo>
                    <a:pt x="22859" y="629920"/>
                  </a:lnTo>
                  <a:close/>
                </a:path>
                <a:path w="22860" h="721359">
                  <a:moveTo>
                    <a:pt x="22859" y="623570"/>
                  </a:moveTo>
                  <a:lnTo>
                    <a:pt x="0" y="623570"/>
                  </a:lnTo>
                  <a:lnTo>
                    <a:pt x="0" y="628650"/>
                  </a:lnTo>
                  <a:lnTo>
                    <a:pt x="22859" y="628650"/>
                  </a:lnTo>
                  <a:lnTo>
                    <a:pt x="22859" y="623570"/>
                  </a:lnTo>
                  <a:close/>
                </a:path>
                <a:path w="22860" h="721359">
                  <a:moveTo>
                    <a:pt x="22859" y="617220"/>
                  </a:moveTo>
                  <a:lnTo>
                    <a:pt x="0" y="617220"/>
                  </a:lnTo>
                  <a:lnTo>
                    <a:pt x="0" y="622300"/>
                  </a:lnTo>
                  <a:lnTo>
                    <a:pt x="22859" y="622300"/>
                  </a:lnTo>
                  <a:lnTo>
                    <a:pt x="22859" y="617220"/>
                  </a:lnTo>
                  <a:close/>
                </a:path>
                <a:path w="22860" h="721359">
                  <a:moveTo>
                    <a:pt x="22859" y="585470"/>
                  </a:moveTo>
                  <a:lnTo>
                    <a:pt x="0" y="585470"/>
                  </a:lnTo>
                  <a:lnTo>
                    <a:pt x="0" y="615950"/>
                  </a:lnTo>
                  <a:lnTo>
                    <a:pt x="22859" y="615950"/>
                  </a:lnTo>
                  <a:lnTo>
                    <a:pt x="22859" y="585470"/>
                  </a:lnTo>
                  <a:close/>
                </a:path>
                <a:path w="22860" h="721359">
                  <a:moveTo>
                    <a:pt x="22859" y="579120"/>
                  </a:moveTo>
                  <a:lnTo>
                    <a:pt x="0" y="579120"/>
                  </a:lnTo>
                  <a:lnTo>
                    <a:pt x="0" y="584200"/>
                  </a:lnTo>
                  <a:lnTo>
                    <a:pt x="22859" y="584200"/>
                  </a:lnTo>
                  <a:lnTo>
                    <a:pt x="22859" y="579120"/>
                  </a:lnTo>
                  <a:close/>
                </a:path>
                <a:path w="22860" h="721359">
                  <a:moveTo>
                    <a:pt x="22859" y="566420"/>
                  </a:moveTo>
                  <a:lnTo>
                    <a:pt x="0" y="566420"/>
                  </a:lnTo>
                  <a:lnTo>
                    <a:pt x="0" y="577850"/>
                  </a:lnTo>
                  <a:lnTo>
                    <a:pt x="22859" y="577850"/>
                  </a:lnTo>
                  <a:lnTo>
                    <a:pt x="22859" y="566420"/>
                  </a:lnTo>
                  <a:close/>
                </a:path>
              </a:pathLst>
            </a:custGeom>
            <a:solidFill>
              <a:srgbClr val="2A2A2A"/>
            </a:solidFill>
          </p:spPr>
          <p:txBody>
            <a:bodyPr bIns="0" lIns="0" rIns="0" rtlCol="0" tIns="0" wrap="square"/>
            <a:p/>
          </p:txBody>
        </p:sp>
        <p:sp>
          <p:nvSpPr>
            <p:cNvPr id="1049034" name="object 314"/>
            <p:cNvSpPr/>
            <p:nvPr/>
          </p:nvSpPr>
          <p:spPr>
            <a:xfrm>
              <a:off x="1897379" y="5805170"/>
              <a:ext cx="24130" cy="722630"/>
            </a:xfrm>
            <a:custGeom>
              <a:avLst/>
              <a:ahLst/>
              <a:rect l="l" t="t" r="r" b="b"/>
              <a:pathLst>
                <a:path w="24130" h="722629">
                  <a:moveTo>
                    <a:pt x="12699" y="0"/>
                  </a:moveTo>
                  <a:lnTo>
                    <a:pt x="0" y="0"/>
                  </a:lnTo>
                  <a:lnTo>
                    <a:pt x="0" y="2539"/>
                  </a:lnTo>
                  <a:lnTo>
                    <a:pt x="24130" y="2539"/>
                  </a:lnTo>
                  <a:lnTo>
                    <a:pt x="24130" y="1269"/>
                  </a:lnTo>
                  <a:lnTo>
                    <a:pt x="12699" y="1269"/>
                  </a:lnTo>
                  <a:lnTo>
                    <a:pt x="12699" y="0"/>
                  </a:lnTo>
                  <a:close/>
                </a:path>
                <a:path w="24130" h="722629">
                  <a:moveTo>
                    <a:pt x="24130" y="2539"/>
                  </a:moveTo>
                  <a:lnTo>
                    <a:pt x="0" y="2539"/>
                  </a:lnTo>
                  <a:lnTo>
                    <a:pt x="0" y="12699"/>
                  </a:lnTo>
                  <a:lnTo>
                    <a:pt x="24130" y="12699"/>
                  </a:lnTo>
                  <a:lnTo>
                    <a:pt x="24130" y="2539"/>
                  </a:lnTo>
                  <a:close/>
                </a:path>
                <a:path w="24130" h="722629">
                  <a:moveTo>
                    <a:pt x="24130" y="12700"/>
                  </a:moveTo>
                  <a:lnTo>
                    <a:pt x="0" y="12700"/>
                  </a:lnTo>
                  <a:lnTo>
                    <a:pt x="0" y="19049"/>
                  </a:lnTo>
                  <a:lnTo>
                    <a:pt x="24130" y="19049"/>
                  </a:lnTo>
                  <a:lnTo>
                    <a:pt x="24130" y="12700"/>
                  </a:lnTo>
                  <a:close/>
                </a:path>
                <a:path w="24130" h="722629">
                  <a:moveTo>
                    <a:pt x="24130" y="19049"/>
                  </a:moveTo>
                  <a:lnTo>
                    <a:pt x="0" y="19049"/>
                  </a:lnTo>
                  <a:lnTo>
                    <a:pt x="0" y="25399"/>
                  </a:lnTo>
                  <a:lnTo>
                    <a:pt x="24130" y="25399"/>
                  </a:lnTo>
                  <a:lnTo>
                    <a:pt x="24130" y="19049"/>
                  </a:lnTo>
                  <a:close/>
                </a:path>
                <a:path w="24130" h="722629">
                  <a:moveTo>
                    <a:pt x="24130" y="25399"/>
                  </a:moveTo>
                  <a:lnTo>
                    <a:pt x="0" y="25399"/>
                  </a:lnTo>
                  <a:lnTo>
                    <a:pt x="0" y="27939"/>
                  </a:lnTo>
                  <a:lnTo>
                    <a:pt x="24130" y="27939"/>
                  </a:lnTo>
                  <a:lnTo>
                    <a:pt x="24130" y="25399"/>
                  </a:lnTo>
                  <a:close/>
                </a:path>
                <a:path w="24130" h="722629">
                  <a:moveTo>
                    <a:pt x="24130" y="27939"/>
                  </a:moveTo>
                  <a:lnTo>
                    <a:pt x="0" y="27939"/>
                  </a:lnTo>
                  <a:lnTo>
                    <a:pt x="0" y="31749"/>
                  </a:lnTo>
                  <a:lnTo>
                    <a:pt x="24130" y="31749"/>
                  </a:lnTo>
                  <a:lnTo>
                    <a:pt x="24130" y="27939"/>
                  </a:lnTo>
                  <a:close/>
                </a:path>
                <a:path w="24130" h="722629">
                  <a:moveTo>
                    <a:pt x="24130" y="31749"/>
                  </a:moveTo>
                  <a:lnTo>
                    <a:pt x="0" y="31749"/>
                  </a:lnTo>
                  <a:lnTo>
                    <a:pt x="0" y="34289"/>
                  </a:lnTo>
                  <a:lnTo>
                    <a:pt x="24130" y="34289"/>
                  </a:lnTo>
                  <a:lnTo>
                    <a:pt x="24130" y="31749"/>
                  </a:lnTo>
                  <a:close/>
                </a:path>
                <a:path w="24130" h="722629">
                  <a:moveTo>
                    <a:pt x="24130" y="34289"/>
                  </a:moveTo>
                  <a:lnTo>
                    <a:pt x="0" y="34289"/>
                  </a:lnTo>
                  <a:lnTo>
                    <a:pt x="0" y="38099"/>
                  </a:lnTo>
                  <a:lnTo>
                    <a:pt x="24130" y="38099"/>
                  </a:lnTo>
                  <a:lnTo>
                    <a:pt x="24130" y="34289"/>
                  </a:lnTo>
                  <a:close/>
                </a:path>
                <a:path w="24130" h="722629">
                  <a:moveTo>
                    <a:pt x="24130" y="38099"/>
                  </a:moveTo>
                  <a:lnTo>
                    <a:pt x="0" y="38099"/>
                  </a:lnTo>
                  <a:lnTo>
                    <a:pt x="0" y="40639"/>
                  </a:lnTo>
                  <a:lnTo>
                    <a:pt x="24130" y="40639"/>
                  </a:lnTo>
                  <a:lnTo>
                    <a:pt x="24130" y="38099"/>
                  </a:lnTo>
                  <a:close/>
                </a:path>
                <a:path w="24130" h="722629">
                  <a:moveTo>
                    <a:pt x="24130" y="40639"/>
                  </a:moveTo>
                  <a:lnTo>
                    <a:pt x="0" y="40639"/>
                  </a:lnTo>
                  <a:lnTo>
                    <a:pt x="0" y="44449"/>
                  </a:lnTo>
                  <a:lnTo>
                    <a:pt x="24130" y="44449"/>
                  </a:lnTo>
                  <a:lnTo>
                    <a:pt x="24130" y="40639"/>
                  </a:lnTo>
                  <a:close/>
                </a:path>
                <a:path w="24130" h="722629">
                  <a:moveTo>
                    <a:pt x="24130" y="44449"/>
                  </a:moveTo>
                  <a:lnTo>
                    <a:pt x="0" y="44449"/>
                  </a:lnTo>
                  <a:lnTo>
                    <a:pt x="0" y="50799"/>
                  </a:lnTo>
                  <a:lnTo>
                    <a:pt x="24130" y="50799"/>
                  </a:lnTo>
                  <a:lnTo>
                    <a:pt x="24130" y="44449"/>
                  </a:lnTo>
                  <a:close/>
                </a:path>
                <a:path w="24130" h="722629">
                  <a:moveTo>
                    <a:pt x="24130" y="50799"/>
                  </a:moveTo>
                  <a:lnTo>
                    <a:pt x="0" y="50799"/>
                  </a:lnTo>
                  <a:lnTo>
                    <a:pt x="0" y="53339"/>
                  </a:lnTo>
                  <a:lnTo>
                    <a:pt x="24130" y="53339"/>
                  </a:lnTo>
                  <a:lnTo>
                    <a:pt x="24130" y="50799"/>
                  </a:lnTo>
                  <a:close/>
                </a:path>
                <a:path w="24130" h="722629">
                  <a:moveTo>
                    <a:pt x="24130" y="53339"/>
                  </a:moveTo>
                  <a:lnTo>
                    <a:pt x="0" y="53339"/>
                  </a:lnTo>
                  <a:lnTo>
                    <a:pt x="0" y="57149"/>
                  </a:lnTo>
                  <a:lnTo>
                    <a:pt x="24130" y="57149"/>
                  </a:lnTo>
                  <a:lnTo>
                    <a:pt x="24130" y="53339"/>
                  </a:lnTo>
                  <a:close/>
                </a:path>
                <a:path w="24130" h="722629">
                  <a:moveTo>
                    <a:pt x="24130" y="57150"/>
                  </a:moveTo>
                  <a:lnTo>
                    <a:pt x="0" y="57150"/>
                  </a:lnTo>
                  <a:lnTo>
                    <a:pt x="0" y="59689"/>
                  </a:lnTo>
                  <a:lnTo>
                    <a:pt x="24130" y="59689"/>
                  </a:lnTo>
                  <a:lnTo>
                    <a:pt x="24130" y="57150"/>
                  </a:lnTo>
                  <a:close/>
                </a:path>
                <a:path w="24130" h="722629">
                  <a:moveTo>
                    <a:pt x="24130" y="59689"/>
                  </a:moveTo>
                  <a:lnTo>
                    <a:pt x="0" y="59689"/>
                  </a:lnTo>
                  <a:lnTo>
                    <a:pt x="0" y="63499"/>
                  </a:lnTo>
                  <a:lnTo>
                    <a:pt x="24130" y="63499"/>
                  </a:lnTo>
                  <a:lnTo>
                    <a:pt x="24130" y="59689"/>
                  </a:lnTo>
                  <a:close/>
                </a:path>
                <a:path w="24130" h="722629">
                  <a:moveTo>
                    <a:pt x="24130" y="63499"/>
                  </a:moveTo>
                  <a:lnTo>
                    <a:pt x="0" y="63499"/>
                  </a:lnTo>
                  <a:lnTo>
                    <a:pt x="0" y="69849"/>
                  </a:lnTo>
                  <a:lnTo>
                    <a:pt x="24130" y="69849"/>
                  </a:lnTo>
                  <a:lnTo>
                    <a:pt x="24130" y="63499"/>
                  </a:lnTo>
                  <a:close/>
                </a:path>
                <a:path w="24130" h="722629">
                  <a:moveTo>
                    <a:pt x="24130" y="69849"/>
                  </a:moveTo>
                  <a:lnTo>
                    <a:pt x="0" y="69849"/>
                  </a:lnTo>
                  <a:lnTo>
                    <a:pt x="0" y="72389"/>
                  </a:lnTo>
                  <a:lnTo>
                    <a:pt x="24130" y="72389"/>
                  </a:lnTo>
                  <a:lnTo>
                    <a:pt x="24130" y="69849"/>
                  </a:lnTo>
                  <a:close/>
                </a:path>
                <a:path w="24130" h="722629">
                  <a:moveTo>
                    <a:pt x="24130" y="72389"/>
                  </a:moveTo>
                  <a:lnTo>
                    <a:pt x="0" y="72389"/>
                  </a:lnTo>
                  <a:lnTo>
                    <a:pt x="0" y="76199"/>
                  </a:lnTo>
                  <a:lnTo>
                    <a:pt x="24130" y="76199"/>
                  </a:lnTo>
                  <a:lnTo>
                    <a:pt x="24130" y="72389"/>
                  </a:lnTo>
                  <a:close/>
                </a:path>
                <a:path w="24130" h="722629">
                  <a:moveTo>
                    <a:pt x="24130" y="76199"/>
                  </a:moveTo>
                  <a:lnTo>
                    <a:pt x="0" y="76199"/>
                  </a:lnTo>
                  <a:lnTo>
                    <a:pt x="0" y="78739"/>
                  </a:lnTo>
                  <a:lnTo>
                    <a:pt x="24130" y="78739"/>
                  </a:lnTo>
                  <a:lnTo>
                    <a:pt x="24130" y="76199"/>
                  </a:lnTo>
                  <a:close/>
                </a:path>
                <a:path w="24130" h="722629">
                  <a:moveTo>
                    <a:pt x="24130" y="78739"/>
                  </a:moveTo>
                  <a:lnTo>
                    <a:pt x="0" y="78739"/>
                  </a:lnTo>
                  <a:lnTo>
                    <a:pt x="0" y="85089"/>
                  </a:lnTo>
                  <a:lnTo>
                    <a:pt x="24130" y="85089"/>
                  </a:lnTo>
                  <a:lnTo>
                    <a:pt x="24130" y="78739"/>
                  </a:lnTo>
                  <a:close/>
                </a:path>
                <a:path w="24130" h="722629">
                  <a:moveTo>
                    <a:pt x="24130" y="85089"/>
                  </a:moveTo>
                  <a:lnTo>
                    <a:pt x="0" y="85089"/>
                  </a:lnTo>
                  <a:lnTo>
                    <a:pt x="0" y="91439"/>
                  </a:lnTo>
                  <a:lnTo>
                    <a:pt x="24130" y="91439"/>
                  </a:lnTo>
                  <a:lnTo>
                    <a:pt x="24130" y="85089"/>
                  </a:lnTo>
                  <a:close/>
                </a:path>
                <a:path w="24130" h="722629">
                  <a:moveTo>
                    <a:pt x="24130" y="91440"/>
                  </a:moveTo>
                  <a:lnTo>
                    <a:pt x="0" y="91440"/>
                  </a:lnTo>
                  <a:lnTo>
                    <a:pt x="0" y="95249"/>
                  </a:lnTo>
                  <a:lnTo>
                    <a:pt x="24130" y="95249"/>
                  </a:lnTo>
                  <a:lnTo>
                    <a:pt x="24130" y="91440"/>
                  </a:lnTo>
                  <a:close/>
                </a:path>
                <a:path w="24130" h="722629">
                  <a:moveTo>
                    <a:pt x="24130" y="95249"/>
                  </a:moveTo>
                  <a:lnTo>
                    <a:pt x="0" y="95249"/>
                  </a:lnTo>
                  <a:lnTo>
                    <a:pt x="0" y="97789"/>
                  </a:lnTo>
                  <a:lnTo>
                    <a:pt x="24130" y="97789"/>
                  </a:lnTo>
                  <a:lnTo>
                    <a:pt x="24130" y="95249"/>
                  </a:lnTo>
                  <a:close/>
                </a:path>
                <a:path w="24130" h="722629">
                  <a:moveTo>
                    <a:pt x="24130" y="97789"/>
                  </a:moveTo>
                  <a:lnTo>
                    <a:pt x="0" y="97789"/>
                  </a:lnTo>
                  <a:lnTo>
                    <a:pt x="0" y="101599"/>
                  </a:lnTo>
                  <a:lnTo>
                    <a:pt x="24130" y="101599"/>
                  </a:lnTo>
                  <a:lnTo>
                    <a:pt x="24130" y="97789"/>
                  </a:lnTo>
                  <a:close/>
                </a:path>
                <a:path w="24130" h="722629">
                  <a:moveTo>
                    <a:pt x="24130" y="101599"/>
                  </a:moveTo>
                  <a:lnTo>
                    <a:pt x="0" y="101599"/>
                  </a:lnTo>
                  <a:lnTo>
                    <a:pt x="0" y="107949"/>
                  </a:lnTo>
                  <a:lnTo>
                    <a:pt x="24130" y="107949"/>
                  </a:lnTo>
                  <a:lnTo>
                    <a:pt x="24130" y="101599"/>
                  </a:lnTo>
                  <a:close/>
                </a:path>
                <a:path w="24130" h="722629">
                  <a:moveTo>
                    <a:pt x="24130" y="107949"/>
                  </a:moveTo>
                  <a:lnTo>
                    <a:pt x="0" y="107949"/>
                  </a:lnTo>
                  <a:lnTo>
                    <a:pt x="0" y="110489"/>
                  </a:lnTo>
                  <a:lnTo>
                    <a:pt x="24130" y="110489"/>
                  </a:lnTo>
                  <a:lnTo>
                    <a:pt x="24130" y="107949"/>
                  </a:lnTo>
                  <a:close/>
                </a:path>
                <a:path w="24130" h="722629">
                  <a:moveTo>
                    <a:pt x="24130" y="110489"/>
                  </a:moveTo>
                  <a:lnTo>
                    <a:pt x="0" y="110489"/>
                  </a:lnTo>
                  <a:lnTo>
                    <a:pt x="0" y="114299"/>
                  </a:lnTo>
                  <a:lnTo>
                    <a:pt x="24130" y="114299"/>
                  </a:lnTo>
                  <a:lnTo>
                    <a:pt x="24130" y="110489"/>
                  </a:lnTo>
                  <a:close/>
                </a:path>
                <a:path w="24130" h="722629">
                  <a:moveTo>
                    <a:pt x="24130" y="114299"/>
                  </a:moveTo>
                  <a:lnTo>
                    <a:pt x="0" y="114299"/>
                  </a:lnTo>
                  <a:lnTo>
                    <a:pt x="0" y="116839"/>
                  </a:lnTo>
                  <a:lnTo>
                    <a:pt x="24130" y="116839"/>
                  </a:lnTo>
                  <a:lnTo>
                    <a:pt x="24130" y="114299"/>
                  </a:lnTo>
                  <a:close/>
                </a:path>
                <a:path w="24130" h="722629">
                  <a:moveTo>
                    <a:pt x="24130" y="116839"/>
                  </a:moveTo>
                  <a:lnTo>
                    <a:pt x="0" y="116839"/>
                  </a:lnTo>
                  <a:lnTo>
                    <a:pt x="0" y="190499"/>
                  </a:lnTo>
                  <a:lnTo>
                    <a:pt x="24130" y="190499"/>
                  </a:lnTo>
                  <a:lnTo>
                    <a:pt x="24130" y="116839"/>
                  </a:lnTo>
                  <a:close/>
                </a:path>
                <a:path w="24130" h="722629">
                  <a:moveTo>
                    <a:pt x="24130" y="190499"/>
                  </a:moveTo>
                  <a:lnTo>
                    <a:pt x="0" y="190499"/>
                  </a:lnTo>
                  <a:lnTo>
                    <a:pt x="0" y="196849"/>
                  </a:lnTo>
                  <a:lnTo>
                    <a:pt x="24130" y="196849"/>
                  </a:lnTo>
                  <a:lnTo>
                    <a:pt x="24130" y="190499"/>
                  </a:lnTo>
                  <a:close/>
                </a:path>
                <a:path w="24130" h="722629">
                  <a:moveTo>
                    <a:pt x="24130" y="196849"/>
                  </a:moveTo>
                  <a:lnTo>
                    <a:pt x="0" y="196849"/>
                  </a:lnTo>
                  <a:lnTo>
                    <a:pt x="0" y="199389"/>
                  </a:lnTo>
                  <a:lnTo>
                    <a:pt x="24130" y="199389"/>
                  </a:lnTo>
                  <a:lnTo>
                    <a:pt x="24130" y="196849"/>
                  </a:lnTo>
                  <a:close/>
                </a:path>
                <a:path w="24130" h="722629">
                  <a:moveTo>
                    <a:pt x="24130" y="199389"/>
                  </a:moveTo>
                  <a:lnTo>
                    <a:pt x="0" y="199389"/>
                  </a:lnTo>
                  <a:lnTo>
                    <a:pt x="0" y="203199"/>
                  </a:lnTo>
                  <a:lnTo>
                    <a:pt x="24130" y="203199"/>
                  </a:lnTo>
                  <a:lnTo>
                    <a:pt x="24130" y="199389"/>
                  </a:lnTo>
                  <a:close/>
                </a:path>
                <a:path w="24130" h="722629">
                  <a:moveTo>
                    <a:pt x="24130" y="203199"/>
                  </a:moveTo>
                  <a:lnTo>
                    <a:pt x="0" y="203199"/>
                  </a:lnTo>
                  <a:lnTo>
                    <a:pt x="0" y="205739"/>
                  </a:lnTo>
                  <a:lnTo>
                    <a:pt x="24130" y="205739"/>
                  </a:lnTo>
                  <a:lnTo>
                    <a:pt x="24130" y="203199"/>
                  </a:lnTo>
                  <a:close/>
                </a:path>
                <a:path w="24130" h="722629">
                  <a:moveTo>
                    <a:pt x="24130" y="205739"/>
                  </a:moveTo>
                  <a:lnTo>
                    <a:pt x="0" y="205739"/>
                  </a:lnTo>
                  <a:lnTo>
                    <a:pt x="0" y="209549"/>
                  </a:lnTo>
                  <a:lnTo>
                    <a:pt x="24130" y="209549"/>
                  </a:lnTo>
                  <a:lnTo>
                    <a:pt x="24130" y="205739"/>
                  </a:lnTo>
                  <a:close/>
                </a:path>
                <a:path w="24130" h="722629">
                  <a:moveTo>
                    <a:pt x="24130" y="209549"/>
                  </a:moveTo>
                  <a:lnTo>
                    <a:pt x="0" y="209549"/>
                  </a:lnTo>
                  <a:lnTo>
                    <a:pt x="0" y="212089"/>
                  </a:lnTo>
                  <a:lnTo>
                    <a:pt x="24130" y="212089"/>
                  </a:lnTo>
                  <a:lnTo>
                    <a:pt x="24130" y="209549"/>
                  </a:lnTo>
                  <a:close/>
                </a:path>
                <a:path w="24130" h="722629">
                  <a:moveTo>
                    <a:pt x="24130" y="212089"/>
                  </a:moveTo>
                  <a:lnTo>
                    <a:pt x="0" y="212089"/>
                  </a:lnTo>
                  <a:lnTo>
                    <a:pt x="0" y="215899"/>
                  </a:lnTo>
                  <a:lnTo>
                    <a:pt x="24130" y="215899"/>
                  </a:lnTo>
                  <a:lnTo>
                    <a:pt x="24130" y="212089"/>
                  </a:lnTo>
                  <a:close/>
                </a:path>
                <a:path w="24130" h="722629">
                  <a:moveTo>
                    <a:pt x="24130" y="215899"/>
                  </a:moveTo>
                  <a:lnTo>
                    <a:pt x="0" y="215899"/>
                  </a:lnTo>
                  <a:lnTo>
                    <a:pt x="0" y="222249"/>
                  </a:lnTo>
                  <a:lnTo>
                    <a:pt x="24130" y="222249"/>
                  </a:lnTo>
                  <a:lnTo>
                    <a:pt x="24130" y="215899"/>
                  </a:lnTo>
                  <a:close/>
                </a:path>
                <a:path w="24130" h="722629">
                  <a:moveTo>
                    <a:pt x="24130" y="222249"/>
                  </a:moveTo>
                  <a:lnTo>
                    <a:pt x="0" y="222249"/>
                  </a:lnTo>
                  <a:lnTo>
                    <a:pt x="0" y="224789"/>
                  </a:lnTo>
                  <a:lnTo>
                    <a:pt x="24130" y="224789"/>
                  </a:lnTo>
                  <a:lnTo>
                    <a:pt x="24130" y="222249"/>
                  </a:lnTo>
                  <a:close/>
                </a:path>
                <a:path w="24130" h="722629">
                  <a:moveTo>
                    <a:pt x="24130" y="224789"/>
                  </a:moveTo>
                  <a:lnTo>
                    <a:pt x="0" y="224789"/>
                  </a:lnTo>
                  <a:lnTo>
                    <a:pt x="0" y="228599"/>
                  </a:lnTo>
                  <a:lnTo>
                    <a:pt x="24130" y="228599"/>
                  </a:lnTo>
                  <a:lnTo>
                    <a:pt x="24130" y="224789"/>
                  </a:lnTo>
                  <a:close/>
                </a:path>
                <a:path w="24130" h="722629">
                  <a:moveTo>
                    <a:pt x="24130" y="228599"/>
                  </a:moveTo>
                  <a:lnTo>
                    <a:pt x="0" y="228599"/>
                  </a:lnTo>
                  <a:lnTo>
                    <a:pt x="0" y="231139"/>
                  </a:lnTo>
                  <a:lnTo>
                    <a:pt x="24130" y="231139"/>
                  </a:lnTo>
                  <a:lnTo>
                    <a:pt x="24130" y="228599"/>
                  </a:lnTo>
                  <a:close/>
                </a:path>
                <a:path w="24130" h="722629">
                  <a:moveTo>
                    <a:pt x="24130" y="231139"/>
                  </a:moveTo>
                  <a:lnTo>
                    <a:pt x="0" y="231139"/>
                  </a:lnTo>
                  <a:lnTo>
                    <a:pt x="0" y="234949"/>
                  </a:lnTo>
                  <a:lnTo>
                    <a:pt x="24130" y="234949"/>
                  </a:lnTo>
                  <a:lnTo>
                    <a:pt x="24130" y="231139"/>
                  </a:lnTo>
                  <a:close/>
                </a:path>
                <a:path w="24130" h="722629">
                  <a:moveTo>
                    <a:pt x="24130" y="234949"/>
                  </a:moveTo>
                  <a:lnTo>
                    <a:pt x="0" y="234949"/>
                  </a:lnTo>
                  <a:lnTo>
                    <a:pt x="0" y="237489"/>
                  </a:lnTo>
                  <a:lnTo>
                    <a:pt x="24130" y="237489"/>
                  </a:lnTo>
                  <a:lnTo>
                    <a:pt x="24130" y="234949"/>
                  </a:lnTo>
                  <a:close/>
                </a:path>
                <a:path w="24130" h="722629">
                  <a:moveTo>
                    <a:pt x="24130" y="237489"/>
                  </a:moveTo>
                  <a:lnTo>
                    <a:pt x="0" y="237489"/>
                  </a:lnTo>
                  <a:lnTo>
                    <a:pt x="0" y="252729"/>
                  </a:lnTo>
                  <a:lnTo>
                    <a:pt x="1269" y="252729"/>
                  </a:lnTo>
                  <a:lnTo>
                    <a:pt x="1269" y="255269"/>
                  </a:lnTo>
                  <a:lnTo>
                    <a:pt x="2539" y="255269"/>
                  </a:lnTo>
                  <a:lnTo>
                    <a:pt x="2539" y="259079"/>
                  </a:lnTo>
                  <a:lnTo>
                    <a:pt x="3809" y="259079"/>
                  </a:lnTo>
                  <a:lnTo>
                    <a:pt x="3809" y="261619"/>
                  </a:lnTo>
                  <a:lnTo>
                    <a:pt x="5080" y="261619"/>
                  </a:lnTo>
                  <a:lnTo>
                    <a:pt x="5080" y="265429"/>
                  </a:lnTo>
                  <a:lnTo>
                    <a:pt x="6350" y="265429"/>
                  </a:lnTo>
                  <a:lnTo>
                    <a:pt x="6350" y="267969"/>
                  </a:lnTo>
                  <a:lnTo>
                    <a:pt x="7619" y="267969"/>
                  </a:lnTo>
                  <a:lnTo>
                    <a:pt x="7619" y="271779"/>
                  </a:lnTo>
                  <a:lnTo>
                    <a:pt x="8889" y="271779"/>
                  </a:lnTo>
                  <a:lnTo>
                    <a:pt x="8889" y="275589"/>
                  </a:lnTo>
                  <a:lnTo>
                    <a:pt x="10159" y="275589"/>
                  </a:lnTo>
                  <a:lnTo>
                    <a:pt x="10159" y="279399"/>
                  </a:lnTo>
                  <a:lnTo>
                    <a:pt x="11430" y="279399"/>
                  </a:lnTo>
                  <a:lnTo>
                    <a:pt x="11430" y="283209"/>
                  </a:lnTo>
                  <a:lnTo>
                    <a:pt x="12700" y="283209"/>
                  </a:lnTo>
                  <a:lnTo>
                    <a:pt x="12700" y="288289"/>
                  </a:lnTo>
                  <a:lnTo>
                    <a:pt x="13969" y="288289"/>
                  </a:lnTo>
                  <a:lnTo>
                    <a:pt x="13969" y="289559"/>
                  </a:lnTo>
                  <a:lnTo>
                    <a:pt x="24130" y="289559"/>
                  </a:lnTo>
                  <a:lnTo>
                    <a:pt x="24130" y="237489"/>
                  </a:lnTo>
                  <a:close/>
                </a:path>
                <a:path w="24130" h="722629">
                  <a:moveTo>
                    <a:pt x="24130" y="289559"/>
                  </a:moveTo>
                  <a:lnTo>
                    <a:pt x="13969" y="289559"/>
                  </a:lnTo>
                  <a:lnTo>
                    <a:pt x="13969" y="293369"/>
                  </a:lnTo>
                  <a:lnTo>
                    <a:pt x="15239" y="293369"/>
                  </a:lnTo>
                  <a:lnTo>
                    <a:pt x="15239" y="294639"/>
                  </a:lnTo>
                  <a:lnTo>
                    <a:pt x="24130" y="294639"/>
                  </a:lnTo>
                  <a:lnTo>
                    <a:pt x="24130" y="289559"/>
                  </a:lnTo>
                  <a:close/>
                </a:path>
                <a:path w="24130" h="722629">
                  <a:moveTo>
                    <a:pt x="24130" y="294639"/>
                  </a:moveTo>
                  <a:lnTo>
                    <a:pt x="15239" y="294639"/>
                  </a:lnTo>
                  <a:lnTo>
                    <a:pt x="15239" y="298449"/>
                  </a:lnTo>
                  <a:lnTo>
                    <a:pt x="16509" y="298449"/>
                  </a:lnTo>
                  <a:lnTo>
                    <a:pt x="16509" y="304799"/>
                  </a:lnTo>
                  <a:lnTo>
                    <a:pt x="17780" y="304799"/>
                  </a:lnTo>
                  <a:lnTo>
                    <a:pt x="17780" y="307339"/>
                  </a:lnTo>
                  <a:lnTo>
                    <a:pt x="24130" y="307339"/>
                  </a:lnTo>
                  <a:lnTo>
                    <a:pt x="24130" y="294639"/>
                  </a:lnTo>
                  <a:close/>
                </a:path>
                <a:path w="24130" h="722629">
                  <a:moveTo>
                    <a:pt x="24130" y="307339"/>
                  </a:moveTo>
                  <a:lnTo>
                    <a:pt x="17780" y="307339"/>
                  </a:lnTo>
                  <a:lnTo>
                    <a:pt x="17780" y="313689"/>
                  </a:lnTo>
                  <a:lnTo>
                    <a:pt x="19050" y="313689"/>
                  </a:lnTo>
                  <a:lnTo>
                    <a:pt x="19050" y="327659"/>
                  </a:lnTo>
                  <a:lnTo>
                    <a:pt x="20319" y="327659"/>
                  </a:lnTo>
                  <a:lnTo>
                    <a:pt x="20319" y="391159"/>
                  </a:lnTo>
                  <a:lnTo>
                    <a:pt x="19050" y="391159"/>
                  </a:lnTo>
                  <a:lnTo>
                    <a:pt x="19050" y="405129"/>
                  </a:lnTo>
                  <a:lnTo>
                    <a:pt x="17780" y="405129"/>
                  </a:lnTo>
                  <a:lnTo>
                    <a:pt x="17780" y="414019"/>
                  </a:lnTo>
                  <a:lnTo>
                    <a:pt x="16509" y="414019"/>
                  </a:lnTo>
                  <a:lnTo>
                    <a:pt x="16509" y="421639"/>
                  </a:lnTo>
                  <a:lnTo>
                    <a:pt x="24130" y="421639"/>
                  </a:lnTo>
                  <a:lnTo>
                    <a:pt x="24130" y="307339"/>
                  </a:lnTo>
                  <a:close/>
                </a:path>
                <a:path w="24130" h="722629">
                  <a:moveTo>
                    <a:pt x="24130" y="527176"/>
                  </a:moveTo>
                  <a:lnTo>
                    <a:pt x="0" y="527176"/>
                  </a:lnTo>
                  <a:lnTo>
                    <a:pt x="0" y="529589"/>
                  </a:lnTo>
                  <a:lnTo>
                    <a:pt x="24130" y="529589"/>
                  </a:lnTo>
                  <a:lnTo>
                    <a:pt x="24130" y="527176"/>
                  </a:lnTo>
                  <a:close/>
                </a:path>
                <a:path w="24130" h="722629">
                  <a:moveTo>
                    <a:pt x="24130" y="522096"/>
                  </a:moveTo>
                  <a:lnTo>
                    <a:pt x="0" y="522096"/>
                  </a:lnTo>
                  <a:lnTo>
                    <a:pt x="0" y="527049"/>
                  </a:lnTo>
                  <a:lnTo>
                    <a:pt x="24130" y="527049"/>
                  </a:lnTo>
                  <a:lnTo>
                    <a:pt x="24130" y="522096"/>
                  </a:lnTo>
                  <a:close/>
                </a:path>
                <a:path w="24130" h="722629">
                  <a:moveTo>
                    <a:pt x="24130" y="515746"/>
                  </a:moveTo>
                  <a:lnTo>
                    <a:pt x="0" y="515746"/>
                  </a:lnTo>
                  <a:lnTo>
                    <a:pt x="0" y="521969"/>
                  </a:lnTo>
                  <a:lnTo>
                    <a:pt x="24130" y="521969"/>
                  </a:lnTo>
                  <a:lnTo>
                    <a:pt x="24130" y="515746"/>
                  </a:lnTo>
                  <a:close/>
                </a:path>
                <a:path w="24130" h="722629">
                  <a:moveTo>
                    <a:pt x="24130" y="509396"/>
                  </a:moveTo>
                  <a:lnTo>
                    <a:pt x="0" y="509396"/>
                  </a:lnTo>
                  <a:lnTo>
                    <a:pt x="0" y="515619"/>
                  </a:lnTo>
                  <a:lnTo>
                    <a:pt x="24130" y="515619"/>
                  </a:lnTo>
                  <a:lnTo>
                    <a:pt x="24130" y="509396"/>
                  </a:lnTo>
                  <a:close/>
                </a:path>
                <a:path w="24130" h="722629">
                  <a:moveTo>
                    <a:pt x="24130" y="503046"/>
                  </a:moveTo>
                  <a:lnTo>
                    <a:pt x="0" y="503046"/>
                  </a:lnTo>
                  <a:lnTo>
                    <a:pt x="0" y="509269"/>
                  </a:lnTo>
                  <a:lnTo>
                    <a:pt x="24130" y="509269"/>
                  </a:lnTo>
                  <a:lnTo>
                    <a:pt x="24130" y="503046"/>
                  </a:lnTo>
                  <a:close/>
                </a:path>
                <a:path w="24130" h="722629">
                  <a:moveTo>
                    <a:pt x="24130" y="496696"/>
                  </a:moveTo>
                  <a:lnTo>
                    <a:pt x="0" y="496696"/>
                  </a:lnTo>
                  <a:lnTo>
                    <a:pt x="0" y="502919"/>
                  </a:lnTo>
                  <a:lnTo>
                    <a:pt x="24130" y="502919"/>
                  </a:lnTo>
                  <a:lnTo>
                    <a:pt x="24130" y="496696"/>
                  </a:lnTo>
                  <a:close/>
                </a:path>
                <a:path w="24130" h="722629">
                  <a:moveTo>
                    <a:pt x="24130" y="490346"/>
                  </a:moveTo>
                  <a:lnTo>
                    <a:pt x="0" y="490346"/>
                  </a:lnTo>
                  <a:lnTo>
                    <a:pt x="0" y="496569"/>
                  </a:lnTo>
                  <a:lnTo>
                    <a:pt x="24130" y="496569"/>
                  </a:lnTo>
                  <a:lnTo>
                    <a:pt x="24130" y="490346"/>
                  </a:lnTo>
                  <a:close/>
                </a:path>
                <a:path w="24130" h="722629">
                  <a:moveTo>
                    <a:pt x="24130" y="483996"/>
                  </a:moveTo>
                  <a:lnTo>
                    <a:pt x="0" y="483996"/>
                  </a:lnTo>
                  <a:lnTo>
                    <a:pt x="0" y="490219"/>
                  </a:lnTo>
                  <a:lnTo>
                    <a:pt x="24130" y="490219"/>
                  </a:lnTo>
                  <a:lnTo>
                    <a:pt x="24130" y="483996"/>
                  </a:lnTo>
                  <a:close/>
                </a:path>
                <a:path w="24130" h="722629">
                  <a:moveTo>
                    <a:pt x="24130" y="477646"/>
                  </a:moveTo>
                  <a:lnTo>
                    <a:pt x="0" y="477646"/>
                  </a:lnTo>
                  <a:lnTo>
                    <a:pt x="0" y="483869"/>
                  </a:lnTo>
                  <a:lnTo>
                    <a:pt x="24130" y="483869"/>
                  </a:lnTo>
                  <a:lnTo>
                    <a:pt x="24130" y="477646"/>
                  </a:lnTo>
                  <a:close/>
                </a:path>
                <a:path w="24130" h="722629">
                  <a:moveTo>
                    <a:pt x="1269" y="469899"/>
                  </a:moveTo>
                  <a:lnTo>
                    <a:pt x="0" y="469899"/>
                  </a:lnTo>
                  <a:lnTo>
                    <a:pt x="0" y="477519"/>
                  </a:lnTo>
                  <a:lnTo>
                    <a:pt x="24130" y="477519"/>
                  </a:lnTo>
                  <a:lnTo>
                    <a:pt x="24130" y="470026"/>
                  </a:lnTo>
                  <a:lnTo>
                    <a:pt x="1269" y="470026"/>
                  </a:lnTo>
                  <a:lnTo>
                    <a:pt x="1269" y="469899"/>
                  </a:lnTo>
                  <a:close/>
                </a:path>
                <a:path w="24130" h="722629">
                  <a:moveTo>
                    <a:pt x="3809" y="463549"/>
                  </a:moveTo>
                  <a:lnTo>
                    <a:pt x="2539" y="463549"/>
                  </a:lnTo>
                  <a:lnTo>
                    <a:pt x="2539" y="467486"/>
                  </a:lnTo>
                  <a:lnTo>
                    <a:pt x="1269" y="467486"/>
                  </a:lnTo>
                  <a:lnTo>
                    <a:pt x="1269" y="469899"/>
                  </a:lnTo>
                  <a:lnTo>
                    <a:pt x="24130" y="469899"/>
                  </a:lnTo>
                  <a:lnTo>
                    <a:pt x="24130" y="463676"/>
                  </a:lnTo>
                  <a:lnTo>
                    <a:pt x="3809" y="463676"/>
                  </a:lnTo>
                  <a:lnTo>
                    <a:pt x="3809" y="463549"/>
                  </a:lnTo>
                  <a:close/>
                </a:path>
                <a:path w="24130" h="722629">
                  <a:moveTo>
                    <a:pt x="24130" y="458596"/>
                  </a:moveTo>
                  <a:lnTo>
                    <a:pt x="5080" y="458596"/>
                  </a:lnTo>
                  <a:lnTo>
                    <a:pt x="5080" y="459739"/>
                  </a:lnTo>
                  <a:lnTo>
                    <a:pt x="3809" y="459739"/>
                  </a:lnTo>
                  <a:lnTo>
                    <a:pt x="3809" y="463549"/>
                  </a:lnTo>
                  <a:lnTo>
                    <a:pt x="24130" y="463549"/>
                  </a:lnTo>
                  <a:lnTo>
                    <a:pt x="24130" y="458596"/>
                  </a:lnTo>
                  <a:close/>
                </a:path>
                <a:path w="24130" h="722629">
                  <a:moveTo>
                    <a:pt x="8889" y="452119"/>
                  </a:moveTo>
                  <a:lnTo>
                    <a:pt x="7619" y="452119"/>
                  </a:lnTo>
                  <a:lnTo>
                    <a:pt x="7619" y="454786"/>
                  </a:lnTo>
                  <a:lnTo>
                    <a:pt x="6350" y="454786"/>
                  </a:lnTo>
                  <a:lnTo>
                    <a:pt x="6350" y="457326"/>
                  </a:lnTo>
                  <a:lnTo>
                    <a:pt x="5080" y="457326"/>
                  </a:lnTo>
                  <a:lnTo>
                    <a:pt x="5080" y="458469"/>
                  </a:lnTo>
                  <a:lnTo>
                    <a:pt x="24130" y="458469"/>
                  </a:lnTo>
                  <a:lnTo>
                    <a:pt x="24130" y="452246"/>
                  </a:lnTo>
                  <a:lnTo>
                    <a:pt x="8889" y="452246"/>
                  </a:lnTo>
                  <a:close/>
                </a:path>
                <a:path w="24130" h="722629">
                  <a:moveTo>
                    <a:pt x="11430" y="444499"/>
                  </a:moveTo>
                  <a:lnTo>
                    <a:pt x="10159" y="444499"/>
                  </a:lnTo>
                  <a:lnTo>
                    <a:pt x="10159" y="449706"/>
                  </a:lnTo>
                  <a:lnTo>
                    <a:pt x="8889" y="449706"/>
                  </a:lnTo>
                  <a:lnTo>
                    <a:pt x="8889" y="452119"/>
                  </a:lnTo>
                  <a:lnTo>
                    <a:pt x="24130" y="452119"/>
                  </a:lnTo>
                  <a:lnTo>
                    <a:pt x="24130" y="444626"/>
                  </a:lnTo>
                  <a:lnTo>
                    <a:pt x="11430" y="444626"/>
                  </a:lnTo>
                  <a:lnTo>
                    <a:pt x="11430" y="444499"/>
                  </a:lnTo>
                  <a:close/>
                </a:path>
                <a:path w="24130" h="722629">
                  <a:moveTo>
                    <a:pt x="12700" y="439419"/>
                  </a:moveTo>
                  <a:lnTo>
                    <a:pt x="11430" y="439419"/>
                  </a:lnTo>
                  <a:lnTo>
                    <a:pt x="11430" y="444499"/>
                  </a:lnTo>
                  <a:lnTo>
                    <a:pt x="24130" y="444499"/>
                  </a:lnTo>
                  <a:lnTo>
                    <a:pt x="24130" y="439546"/>
                  </a:lnTo>
                  <a:lnTo>
                    <a:pt x="12700" y="439546"/>
                  </a:lnTo>
                  <a:close/>
                </a:path>
                <a:path w="24130" h="722629">
                  <a:moveTo>
                    <a:pt x="24130" y="426846"/>
                  </a:moveTo>
                  <a:lnTo>
                    <a:pt x="15239" y="426846"/>
                  </a:lnTo>
                  <a:lnTo>
                    <a:pt x="15239" y="427989"/>
                  </a:lnTo>
                  <a:lnTo>
                    <a:pt x="13969" y="427989"/>
                  </a:lnTo>
                  <a:lnTo>
                    <a:pt x="13969" y="433196"/>
                  </a:lnTo>
                  <a:lnTo>
                    <a:pt x="12700" y="433196"/>
                  </a:lnTo>
                  <a:lnTo>
                    <a:pt x="12700" y="439419"/>
                  </a:lnTo>
                  <a:lnTo>
                    <a:pt x="24130" y="439419"/>
                  </a:lnTo>
                  <a:lnTo>
                    <a:pt x="24130" y="426846"/>
                  </a:lnTo>
                  <a:close/>
                </a:path>
                <a:path w="24130" h="722629">
                  <a:moveTo>
                    <a:pt x="24130" y="421766"/>
                  </a:moveTo>
                  <a:lnTo>
                    <a:pt x="15239" y="421766"/>
                  </a:lnTo>
                  <a:lnTo>
                    <a:pt x="15239" y="426719"/>
                  </a:lnTo>
                  <a:lnTo>
                    <a:pt x="24130" y="426719"/>
                  </a:lnTo>
                  <a:lnTo>
                    <a:pt x="24130" y="421766"/>
                  </a:lnTo>
                  <a:close/>
                </a:path>
                <a:path w="24130" h="722629">
                  <a:moveTo>
                    <a:pt x="24130" y="529589"/>
                  </a:moveTo>
                  <a:lnTo>
                    <a:pt x="0" y="529589"/>
                  </a:lnTo>
                  <a:lnTo>
                    <a:pt x="0" y="566419"/>
                  </a:lnTo>
                  <a:lnTo>
                    <a:pt x="24130" y="566419"/>
                  </a:lnTo>
                  <a:lnTo>
                    <a:pt x="24130" y="529589"/>
                  </a:lnTo>
                  <a:close/>
                </a:path>
                <a:path w="24130" h="722629">
                  <a:moveTo>
                    <a:pt x="24130" y="718819"/>
                  </a:moveTo>
                  <a:lnTo>
                    <a:pt x="0" y="718819"/>
                  </a:lnTo>
                  <a:lnTo>
                    <a:pt x="0" y="722629"/>
                  </a:lnTo>
                  <a:lnTo>
                    <a:pt x="24130" y="722629"/>
                  </a:lnTo>
                  <a:lnTo>
                    <a:pt x="24130" y="718819"/>
                  </a:lnTo>
                  <a:close/>
                </a:path>
                <a:path w="24130" h="722629">
                  <a:moveTo>
                    <a:pt x="24130" y="712469"/>
                  </a:moveTo>
                  <a:lnTo>
                    <a:pt x="0" y="712469"/>
                  </a:lnTo>
                  <a:lnTo>
                    <a:pt x="0" y="717549"/>
                  </a:lnTo>
                  <a:lnTo>
                    <a:pt x="24130" y="717549"/>
                  </a:lnTo>
                  <a:lnTo>
                    <a:pt x="24130" y="712469"/>
                  </a:lnTo>
                  <a:close/>
                </a:path>
                <a:path w="24130" h="722629">
                  <a:moveTo>
                    <a:pt x="24130" y="706119"/>
                  </a:moveTo>
                  <a:lnTo>
                    <a:pt x="0" y="706119"/>
                  </a:lnTo>
                  <a:lnTo>
                    <a:pt x="0" y="711199"/>
                  </a:lnTo>
                  <a:lnTo>
                    <a:pt x="24130" y="711199"/>
                  </a:lnTo>
                  <a:lnTo>
                    <a:pt x="24130" y="706119"/>
                  </a:lnTo>
                  <a:close/>
                </a:path>
                <a:path w="24130" h="722629">
                  <a:moveTo>
                    <a:pt x="24130" y="699769"/>
                  </a:moveTo>
                  <a:lnTo>
                    <a:pt x="0" y="699769"/>
                  </a:lnTo>
                  <a:lnTo>
                    <a:pt x="0" y="704849"/>
                  </a:lnTo>
                  <a:lnTo>
                    <a:pt x="24130" y="704849"/>
                  </a:lnTo>
                  <a:lnTo>
                    <a:pt x="24130" y="699769"/>
                  </a:lnTo>
                  <a:close/>
                </a:path>
                <a:path w="24130" h="722629">
                  <a:moveTo>
                    <a:pt x="24130" y="693419"/>
                  </a:moveTo>
                  <a:lnTo>
                    <a:pt x="0" y="693419"/>
                  </a:lnTo>
                  <a:lnTo>
                    <a:pt x="0" y="698499"/>
                  </a:lnTo>
                  <a:lnTo>
                    <a:pt x="24130" y="698499"/>
                  </a:lnTo>
                  <a:lnTo>
                    <a:pt x="24130" y="693419"/>
                  </a:lnTo>
                  <a:close/>
                </a:path>
                <a:path w="24130" h="722629">
                  <a:moveTo>
                    <a:pt x="24130" y="687069"/>
                  </a:moveTo>
                  <a:lnTo>
                    <a:pt x="0" y="687069"/>
                  </a:lnTo>
                  <a:lnTo>
                    <a:pt x="0" y="692149"/>
                  </a:lnTo>
                  <a:lnTo>
                    <a:pt x="24130" y="692149"/>
                  </a:lnTo>
                  <a:lnTo>
                    <a:pt x="24130" y="687069"/>
                  </a:lnTo>
                  <a:close/>
                </a:path>
                <a:path w="24130" h="722629">
                  <a:moveTo>
                    <a:pt x="24130" y="680719"/>
                  </a:moveTo>
                  <a:lnTo>
                    <a:pt x="0" y="680719"/>
                  </a:lnTo>
                  <a:lnTo>
                    <a:pt x="0" y="685799"/>
                  </a:lnTo>
                  <a:lnTo>
                    <a:pt x="24130" y="685799"/>
                  </a:lnTo>
                  <a:lnTo>
                    <a:pt x="24130" y="680719"/>
                  </a:lnTo>
                  <a:close/>
                </a:path>
                <a:path w="24130" h="722629">
                  <a:moveTo>
                    <a:pt x="24130" y="674369"/>
                  </a:moveTo>
                  <a:lnTo>
                    <a:pt x="0" y="674369"/>
                  </a:lnTo>
                  <a:lnTo>
                    <a:pt x="0" y="679449"/>
                  </a:lnTo>
                  <a:lnTo>
                    <a:pt x="24130" y="679449"/>
                  </a:lnTo>
                  <a:lnTo>
                    <a:pt x="24130" y="674369"/>
                  </a:lnTo>
                  <a:close/>
                </a:path>
                <a:path w="24130" h="722629">
                  <a:moveTo>
                    <a:pt x="24130" y="668019"/>
                  </a:moveTo>
                  <a:lnTo>
                    <a:pt x="0" y="668019"/>
                  </a:lnTo>
                  <a:lnTo>
                    <a:pt x="0" y="673099"/>
                  </a:lnTo>
                  <a:lnTo>
                    <a:pt x="24130" y="673099"/>
                  </a:lnTo>
                  <a:lnTo>
                    <a:pt x="24130" y="668019"/>
                  </a:lnTo>
                  <a:close/>
                </a:path>
                <a:path w="24130" h="722629">
                  <a:moveTo>
                    <a:pt x="24130" y="661669"/>
                  </a:moveTo>
                  <a:lnTo>
                    <a:pt x="0" y="661669"/>
                  </a:lnTo>
                  <a:lnTo>
                    <a:pt x="0" y="666749"/>
                  </a:lnTo>
                  <a:lnTo>
                    <a:pt x="24130" y="666749"/>
                  </a:lnTo>
                  <a:lnTo>
                    <a:pt x="24130" y="661669"/>
                  </a:lnTo>
                  <a:close/>
                </a:path>
                <a:path w="24130" h="722629">
                  <a:moveTo>
                    <a:pt x="24130" y="655319"/>
                  </a:moveTo>
                  <a:lnTo>
                    <a:pt x="0" y="655319"/>
                  </a:lnTo>
                  <a:lnTo>
                    <a:pt x="0" y="660399"/>
                  </a:lnTo>
                  <a:lnTo>
                    <a:pt x="24130" y="660399"/>
                  </a:lnTo>
                  <a:lnTo>
                    <a:pt x="24130" y="655319"/>
                  </a:lnTo>
                  <a:close/>
                </a:path>
                <a:path w="24130" h="722629">
                  <a:moveTo>
                    <a:pt x="24130" y="648969"/>
                  </a:moveTo>
                  <a:lnTo>
                    <a:pt x="0" y="648969"/>
                  </a:lnTo>
                  <a:lnTo>
                    <a:pt x="0" y="654049"/>
                  </a:lnTo>
                  <a:lnTo>
                    <a:pt x="24130" y="654049"/>
                  </a:lnTo>
                  <a:lnTo>
                    <a:pt x="24130" y="648969"/>
                  </a:lnTo>
                  <a:close/>
                </a:path>
                <a:path w="24130" h="722629">
                  <a:moveTo>
                    <a:pt x="24130" y="643889"/>
                  </a:moveTo>
                  <a:lnTo>
                    <a:pt x="0" y="643889"/>
                  </a:lnTo>
                  <a:lnTo>
                    <a:pt x="0" y="647699"/>
                  </a:lnTo>
                  <a:lnTo>
                    <a:pt x="24130" y="647699"/>
                  </a:lnTo>
                  <a:lnTo>
                    <a:pt x="24130" y="643889"/>
                  </a:lnTo>
                  <a:close/>
                </a:path>
                <a:path w="24130" h="722629">
                  <a:moveTo>
                    <a:pt x="24130" y="637539"/>
                  </a:moveTo>
                  <a:lnTo>
                    <a:pt x="0" y="637539"/>
                  </a:lnTo>
                  <a:lnTo>
                    <a:pt x="0" y="642619"/>
                  </a:lnTo>
                  <a:lnTo>
                    <a:pt x="24130" y="642619"/>
                  </a:lnTo>
                  <a:lnTo>
                    <a:pt x="24130" y="637539"/>
                  </a:lnTo>
                  <a:close/>
                </a:path>
                <a:path w="24130" h="722629">
                  <a:moveTo>
                    <a:pt x="24130" y="631189"/>
                  </a:moveTo>
                  <a:lnTo>
                    <a:pt x="0" y="631189"/>
                  </a:lnTo>
                  <a:lnTo>
                    <a:pt x="0" y="636269"/>
                  </a:lnTo>
                  <a:lnTo>
                    <a:pt x="24130" y="636269"/>
                  </a:lnTo>
                  <a:lnTo>
                    <a:pt x="24130" y="631189"/>
                  </a:lnTo>
                  <a:close/>
                </a:path>
                <a:path w="24130" h="722629">
                  <a:moveTo>
                    <a:pt x="24130" y="624839"/>
                  </a:moveTo>
                  <a:lnTo>
                    <a:pt x="0" y="624839"/>
                  </a:lnTo>
                  <a:lnTo>
                    <a:pt x="0" y="629919"/>
                  </a:lnTo>
                  <a:lnTo>
                    <a:pt x="24130" y="629919"/>
                  </a:lnTo>
                  <a:lnTo>
                    <a:pt x="24130" y="624839"/>
                  </a:lnTo>
                  <a:close/>
                </a:path>
                <a:path w="24130" h="722629">
                  <a:moveTo>
                    <a:pt x="24130" y="618489"/>
                  </a:moveTo>
                  <a:lnTo>
                    <a:pt x="0" y="618489"/>
                  </a:lnTo>
                  <a:lnTo>
                    <a:pt x="0" y="623569"/>
                  </a:lnTo>
                  <a:lnTo>
                    <a:pt x="24130" y="623569"/>
                  </a:lnTo>
                  <a:lnTo>
                    <a:pt x="24130" y="618489"/>
                  </a:lnTo>
                  <a:close/>
                </a:path>
                <a:path w="24130" h="722629">
                  <a:moveTo>
                    <a:pt x="24130" y="586739"/>
                  </a:moveTo>
                  <a:lnTo>
                    <a:pt x="0" y="586739"/>
                  </a:lnTo>
                  <a:lnTo>
                    <a:pt x="0" y="617219"/>
                  </a:lnTo>
                  <a:lnTo>
                    <a:pt x="24130" y="617219"/>
                  </a:lnTo>
                  <a:lnTo>
                    <a:pt x="24130" y="586739"/>
                  </a:lnTo>
                  <a:close/>
                </a:path>
                <a:path w="24130" h="722629">
                  <a:moveTo>
                    <a:pt x="24130" y="580389"/>
                  </a:moveTo>
                  <a:lnTo>
                    <a:pt x="0" y="580389"/>
                  </a:lnTo>
                  <a:lnTo>
                    <a:pt x="0" y="585469"/>
                  </a:lnTo>
                  <a:lnTo>
                    <a:pt x="24130" y="585469"/>
                  </a:lnTo>
                  <a:lnTo>
                    <a:pt x="24130" y="580389"/>
                  </a:lnTo>
                  <a:close/>
                </a:path>
                <a:path w="24130" h="722629">
                  <a:moveTo>
                    <a:pt x="24130" y="567689"/>
                  </a:moveTo>
                  <a:lnTo>
                    <a:pt x="0" y="567689"/>
                  </a:lnTo>
                  <a:lnTo>
                    <a:pt x="0" y="579119"/>
                  </a:lnTo>
                  <a:lnTo>
                    <a:pt x="24130" y="579119"/>
                  </a:lnTo>
                  <a:lnTo>
                    <a:pt x="24130" y="567689"/>
                  </a:lnTo>
                  <a:close/>
                </a:path>
              </a:pathLst>
            </a:custGeom>
            <a:solidFill>
              <a:srgbClr val="292929"/>
            </a:solidFill>
          </p:spPr>
          <p:txBody>
            <a:bodyPr bIns="0" lIns="0" rIns="0" rtlCol="0" tIns="0" wrap="square"/>
            <a:p/>
          </p:txBody>
        </p:sp>
        <p:sp>
          <p:nvSpPr>
            <p:cNvPr id="1049035" name="object 315"/>
            <p:cNvSpPr/>
            <p:nvPr/>
          </p:nvSpPr>
          <p:spPr>
            <a:xfrm>
              <a:off x="1874519" y="5803900"/>
              <a:ext cx="22860" cy="726440"/>
            </a:xfrm>
            <a:custGeom>
              <a:avLst/>
              <a:ahLst/>
              <a:rect l="l" t="t" r="r" b="b"/>
              <a:pathLst>
                <a:path w="22860" h="726440">
                  <a:moveTo>
                    <a:pt x="19050" y="0"/>
                  </a:moveTo>
                  <a:lnTo>
                    <a:pt x="17780" y="0"/>
                  </a:lnTo>
                  <a:lnTo>
                    <a:pt x="17780" y="1269"/>
                  </a:lnTo>
                  <a:lnTo>
                    <a:pt x="19050" y="1269"/>
                  </a:lnTo>
                  <a:lnTo>
                    <a:pt x="19050" y="0"/>
                  </a:lnTo>
                  <a:close/>
                </a:path>
                <a:path w="22860" h="726440">
                  <a:moveTo>
                    <a:pt x="22860" y="1270"/>
                  </a:moveTo>
                  <a:lnTo>
                    <a:pt x="1269" y="1270"/>
                  </a:lnTo>
                  <a:lnTo>
                    <a:pt x="1269" y="2540"/>
                  </a:lnTo>
                  <a:lnTo>
                    <a:pt x="0" y="2540"/>
                  </a:lnTo>
                  <a:lnTo>
                    <a:pt x="0" y="3809"/>
                  </a:lnTo>
                  <a:lnTo>
                    <a:pt x="22860" y="3809"/>
                  </a:lnTo>
                  <a:lnTo>
                    <a:pt x="22860" y="1270"/>
                  </a:lnTo>
                  <a:close/>
                </a:path>
                <a:path w="22860" h="726440">
                  <a:moveTo>
                    <a:pt x="22860" y="3810"/>
                  </a:moveTo>
                  <a:lnTo>
                    <a:pt x="0" y="3810"/>
                  </a:lnTo>
                  <a:lnTo>
                    <a:pt x="0" y="13969"/>
                  </a:lnTo>
                  <a:lnTo>
                    <a:pt x="22860" y="13969"/>
                  </a:lnTo>
                  <a:lnTo>
                    <a:pt x="22860" y="3810"/>
                  </a:lnTo>
                  <a:close/>
                </a:path>
                <a:path w="22860" h="726440">
                  <a:moveTo>
                    <a:pt x="22860" y="13970"/>
                  </a:moveTo>
                  <a:lnTo>
                    <a:pt x="0" y="13970"/>
                  </a:lnTo>
                  <a:lnTo>
                    <a:pt x="0" y="20319"/>
                  </a:lnTo>
                  <a:lnTo>
                    <a:pt x="22860" y="20319"/>
                  </a:lnTo>
                  <a:lnTo>
                    <a:pt x="22860" y="13970"/>
                  </a:lnTo>
                  <a:close/>
                </a:path>
                <a:path w="22860" h="726440">
                  <a:moveTo>
                    <a:pt x="22860" y="20320"/>
                  </a:moveTo>
                  <a:lnTo>
                    <a:pt x="0" y="20320"/>
                  </a:lnTo>
                  <a:lnTo>
                    <a:pt x="0" y="26669"/>
                  </a:lnTo>
                  <a:lnTo>
                    <a:pt x="22860" y="26669"/>
                  </a:lnTo>
                  <a:lnTo>
                    <a:pt x="22860" y="20320"/>
                  </a:lnTo>
                  <a:close/>
                </a:path>
                <a:path w="22860" h="726440">
                  <a:moveTo>
                    <a:pt x="22860" y="26670"/>
                  </a:moveTo>
                  <a:lnTo>
                    <a:pt x="0" y="26670"/>
                  </a:lnTo>
                  <a:lnTo>
                    <a:pt x="0" y="29209"/>
                  </a:lnTo>
                  <a:lnTo>
                    <a:pt x="22860" y="29209"/>
                  </a:lnTo>
                  <a:lnTo>
                    <a:pt x="22860" y="26670"/>
                  </a:lnTo>
                  <a:close/>
                </a:path>
                <a:path w="22860" h="726440">
                  <a:moveTo>
                    <a:pt x="22860" y="29210"/>
                  </a:moveTo>
                  <a:lnTo>
                    <a:pt x="0" y="29210"/>
                  </a:lnTo>
                  <a:lnTo>
                    <a:pt x="0" y="33019"/>
                  </a:lnTo>
                  <a:lnTo>
                    <a:pt x="22860" y="33019"/>
                  </a:lnTo>
                  <a:lnTo>
                    <a:pt x="22860" y="29210"/>
                  </a:lnTo>
                  <a:close/>
                </a:path>
                <a:path w="22860" h="726440">
                  <a:moveTo>
                    <a:pt x="22860" y="33020"/>
                  </a:moveTo>
                  <a:lnTo>
                    <a:pt x="0" y="33020"/>
                  </a:lnTo>
                  <a:lnTo>
                    <a:pt x="0" y="35559"/>
                  </a:lnTo>
                  <a:lnTo>
                    <a:pt x="22860" y="35559"/>
                  </a:lnTo>
                  <a:lnTo>
                    <a:pt x="22860" y="33020"/>
                  </a:lnTo>
                  <a:close/>
                </a:path>
                <a:path w="22860" h="726440">
                  <a:moveTo>
                    <a:pt x="22860" y="35560"/>
                  </a:moveTo>
                  <a:lnTo>
                    <a:pt x="0" y="35560"/>
                  </a:lnTo>
                  <a:lnTo>
                    <a:pt x="0" y="39369"/>
                  </a:lnTo>
                  <a:lnTo>
                    <a:pt x="22860" y="39369"/>
                  </a:lnTo>
                  <a:lnTo>
                    <a:pt x="22860" y="35560"/>
                  </a:lnTo>
                  <a:close/>
                </a:path>
                <a:path w="22860" h="726440">
                  <a:moveTo>
                    <a:pt x="22860" y="39370"/>
                  </a:moveTo>
                  <a:lnTo>
                    <a:pt x="0" y="39370"/>
                  </a:lnTo>
                  <a:lnTo>
                    <a:pt x="0" y="41909"/>
                  </a:lnTo>
                  <a:lnTo>
                    <a:pt x="22860" y="41909"/>
                  </a:lnTo>
                  <a:lnTo>
                    <a:pt x="22860" y="39370"/>
                  </a:lnTo>
                  <a:close/>
                </a:path>
                <a:path w="22860" h="726440">
                  <a:moveTo>
                    <a:pt x="22860" y="41910"/>
                  </a:moveTo>
                  <a:lnTo>
                    <a:pt x="0" y="41910"/>
                  </a:lnTo>
                  <a:lnTo>
                    <a:pt x="0" y="45719"/>
                  </a:lnTo>
                  <a:lnTo>
                    <a:pt x="22860" y="45719"/>
                  </a:lnTo>
                  <a:lnTo>
                    <a:pt x="22860" y="41910"/>
                  </a:lnTo>
                  <a:close/>
                </a:path>
                <a:path w="22860" h="726440">
                  <a:moveTo>
                    <a:pt x="22860" y="45720"/>
                  </a:moveTo>
                  <a:lnTo>
                    <a:pt x="0" y="45720"/>
                  </a:lnTo>
                  <a:lnTo>
                    <a:pt x="0" y="52069"/>
                  </a:lnTo>
                  <a:lnTo>
                    <a:pt x="22860" y="52069"/>
                  </a:lnTo>
                  <a:lnTo>
                    <a:pt x="22860" y="45720"/>
                  </a:lnTo>
                  <a:close/>
                </a:path>
                <a:path w="22860" h="726440">
                  <a:moveTo>
                    <a:pt x="22860" y="52070"/>
                  </a:moveTo>
                  <a:lnTo>
                    <a:pt x="0" y="52070"/>
                  </a:lnTo>
                  <a:lnTo>
                    <a:pt x="0" y="54609"/>
                  </a:lnTo>
                  <a:lnTo>
                    <a:pt x="22860" y="54609"/>
                  </a:lnTo>
                  <a:lnTo>
                    <a:pt x="22860" y="52070"/>
                  </a:lnTo>
                  <a:close/>
                </a:path>
                <a:path w="22860" h="726440">
                  <a:moveTo>
                    <a:pt x="22860" y="54610"/>
                  </a:moveTo>
                  <a:lnTo>
                    <a:pt x="0" y="54610"/>
                  </a:lnTo>
                  <a:lnTo>
                    <a:pt x="0" y="58419"/>
                  </a:lnTo>
                  <a:lnTo>
                    <a:pt x="22860" y="58419"/>
                  </a:lnTo>
                  <a:lnTo>
                    <a:pt x="22860" y="54610"/>
                  </a:lnTo>
                  <a:close/>
                </a:path>
                <a:path w="22860" h="726440">
                  <a:moveTo>
                    <a:pt x="22860" y="58420"/>
                  </a:moveTo>
                  <a:lnTo>
                    <a:pt x="0" y="58420"/>
                  </a:lnTo>
                  <a:lnTo>
                    <a:pt x="0" y="60959"/>
                  </a:lnTo>
                  <a:lnTo>
                    <a:pt x="22860" y="60959"/>
                  </a:lnTo>
                  <a:lnTo>
                    <a:pt x="22860" y="58420"/>
                  </a:lnTo>
                  <a:close/>
                </a:path>
                <a:path w="22860" h="726440">
                  <a:moveTo>
                    <a:pt x="22860" y="60960"/>
                  </a:moveTo>
                  <a:lnTo>
                    <a:pt x="0" y="60960"/>
                  </a:lnTo>
                  <a:lnTo>
                    <a:pt x="0" y="64769"/>
                  </a:lnTo>
                  <a:lnTo>
                    <a:pt x="22860" y="64769"/>
                  </a:lnTo>
                  <a:lnTo>
                    <a:pt x="22860" y="60960"/>
                  </a:lnTo>
                  <a:close/>
                </a:path>
                <a:path w="22860" h="726440">
                  <a:moveTo>
                    <a:pt x="22860" y="64770"/>
                  </a:moveTo>
                  <a:lnTo>
                    <a:pt x="0" y="64770"/>
                  </a:lnTo>
                  <a:lnTo>
                    <a:pt x="0" y="71119"/>
                  </a:lnTo>
                  <a:lnTo>
                    <a:pt x="22860" y="71119"/>
                  </a:lnTo>
                  <a:lnTo>
                    <a:pt x="22860" y="64770"/>
                  </a:lnTo>
                  <a:close/>
                </a:path>
                <a:path w="22860" h="726440">
                  <a:moveTo>
                    <a:pt x="22860" y="71120"/>
                  </a:moveTo>
                  <a:lnTo>
                    <a:pt x="0" y="71120"/>
                  </a:lnTo>
                  <a:lnTo>
                    <a:pt x="0" y="73659"/>
                  </a:lnTo>
                  <a:lnTo>
                    <a:pt x="22860" y="73659"/>
                  </a:lnTo>
                  <a:lnTo>
                    <a:pt x="22860" y="71120"/>
                  </a:lnTo>
                  <a:close/>
                </a:path>
                <a:path w="22860" h="726440">
                  <a:moveTo>
                    <a:pt x="22860" y="73660"/>
                  </a:moveTo>
                  <a:lnTo>
                    <a:pt x="0" y="73660"/>
                  </a:lnTo>
                  <a:lnTo>
                    <a:pt x="0" y="77469"/>
                  </a:lnTo>
                  <a:lnTo>
                    <a:pt x="22860" y="77469"/>
                  </a:lnTo>
                  <a:lnTo>
                    <a:pt x="22860" y="73660"/>
                  </a:lnTo>
                  <a:close/>
                </a:path>
                <a:path w="22860" h="726440">
                  <a:moveTo>
                    <a:pt x="22860" y="77470"/>
                  </a:moveTo>
                  <a:lnTo>
                    <a:pt x="0" y="77470"/>
                  </a:lnTo>
                  <a:lnTo>
                    <a:pt x="0" y="80009"/>
                  </a:lnTo>
                  <a:lnTo>
                    <a:pt x="22860" y="80009"/>
                  </a:lnTo>
                  <a:lnTo>
                    <a:pt x="22860" y="77470"/>
                  </a:lnTo>
                  <a:close/>
                </a:path>
                <a:path w="22860" h="726440">
                  <a:moveTo>
                    <a:pt x="22860" y="80010"/>
                  </a:moveTo>
                  <a:lnTo>
                    <a:pt x="0" y="80010"/>
                  </a:lnTo>
                  <a:lnTo>
                    <a:pt x="0" y="86359"/>
                  </a:lnTo>
                  <a:lnTo>
                    <a:pt x="22860" y="86359"/>
                  </a:lnTo>
                  <a:lnTo>
                    <a:pt x="22860" y="80010"/>
                  </a:lnTo>
                  <a:close/>
                </a:path>
                <a:path w="22860" h="726440">
                  <a:moveTo>
                    <a:pt x="22860" y="86360"/>
                  </a:moveTo>
                  <a:lnTo>
                    <a:pt x="0" y="86360"/>
                  </a:lnTo>
                  <a:lnTo>
                    <a:pt x="0" y="92709"/>
                  </a:lnTo>
                  <a:lnTo>
                    <a:pt x="22860" y="92709"/>
                  </a:lnTo>
                  <a:lnTo>
                    <a:pt x="22860" y="86360"/>
                  </a:lnTo>
                  <a:close/>
                </a:path>
                <a:path w="22860" h="726440">
                  <a:moveTo>
                    <a:pt x="22860" y="92710"/>
                  </a:moveTo>
                  <a:lnTo>
                    <a:pt x="0" y="92710"/>
                  </a:lnTo>
                  <a:lnTo>
                    <a:pt x="0" y="96519"/>
                  </a:lnTo>
                  <a:lnTo>
                    <a:pt x="22860" y="96519"/>
                  </a:lnTo>
                  <a:lnTo>
                    <a:pt x="22860" y="92710"/>
                  </a:lnTo>
                  <a:close/>
                </a:path>
                <a:path w="22860" h="726440">
                  <a:moveTo>
                    <a:pt x="22860" y="96520"/>
                  </a:moveTo>
                  <a:lnTo>
                    <a:pt x="0" y="96520"/>
                  </a:lnTo>
                  <a:lnTo>
                    <a:pt x="0" y="99059"/>
                  </a:lnTo>
                  <a:lnTo>
                    <a:pt x="22860" y="99059"/>
                  </a:lnTo>
                  <a:lnTo>
                    <a:pt x="22860" y="96520"/>
                  </a:lnTo>
                  <a:close/>
                </a:path>
                <a:path w="22860" h="726440">
                  <a:moveTo>
                    <a:pt x="22860" y="99060"/>
                  </a:moveTo>
                  <a:lnTo>
                    <a:pt x="0" y="99060"/>
                  </a:lnTo>
                  <a:lnTo>
                    <a:pt x="0" y="102869"/>
                  </a:lnTo>
                  <a:lnTo>
                    <a:pt x="22860" y="102869"/>
                  </a:lnTo>
                  <a:lnTo>
                    <a:pt x="22860" y="99060"/>
                  </a:lnTo>
                  <a:close/>
                </a:path>
                <a:path w="22860" h="726440">
                  <a:moveTo>
                    <a:pt x="22860" y="102870"/>
                  </a:moveTo>
                  <a:lnTo>
                    <a:pt x="0" y="102870"/>
                  </a:lnTo>
                  <a:lnTo>
                    <a:pt x="0" y="109219"/>
                  </a:lnTo>
                  <a:lnTo>
                    <a:pt x="22860" y="109219"/>
                  </a:lnTo>
                  <a:lnTo>
                    <a:pt x="22860" y="102870"/>
                  </a:lnTo>
                  <a:close/>
                </a:path>
                <a:path w="22860" h="726440">
                  <a:moveTo>
                    <a:pt x="22860" y="109220"/>
                  </a:moveTo>
                  <a:lnTo>
                    <a:pt x="0" y="109220"/>
                  </a:lnTo>
                  <a:lnTo>
                    <a:pt x="0" y="111759"/>
                  </a:lnTo>
                  <a:lnTo>
                    <a:pt x="22860" y="111759"/>
                  </a:lnTo>
                  <a:lnTo>
                    <a:pt x="22860" y="109220"/>
                  </a:lnTo>
                  <a:close/>
                </a:path>
                <a:path w="22860" h="726440">
                  <a:moveTo>
                    <a:pt x="22860" y="111760"/>
                  </a:moveTo>
                  <a:lnTo>
                    <a:pt x="0" y="111760"/>
                  </a:lnTo>
                  <a:lnTo>
                    <a:pt x="0" y="115569"/>
                  </a:lnTo>
                  <a:lnTo>
                    <a:pt x="22860" y="115569"/>
                  </a:lnTo>
                  <a:lnTo>
                    <a:pt x="22860" y="111760"/>
                  </a:lnTo>
                  <a:close/>
                </a:path>
                <a:path w="22860" h="726440">
                  <a:moveTo>
                    <a:pt x="22860" y="115570"/>
                  </a:moveTo>
                  <a:lnTo>
                    <a:pt x="0" y="115570"/>
                  </a:lnTo>
                  <a:lnTo>
                    <a:pt x="0" y="118109"/>
                  </a:lnTo>
                  <a:lnTo>
                    <a:pt x="22860" y="118109"/>
                  </a:lnTo>
                  <a:lnTo>
                    <a:pt x="22860" y="115570"/>
                  </a:lnTo>
                  <a:close/>
                </a:path>
                <a:path w="22860" h="726440">
                  <a:moveTo>
                    <a:pt x="22860" y="118110"/>
                  </a:moveTo>
                  <a:lnTo>
                    <a:pt x="0" y="118110"/>
                  </a:lnTo>
                  <a:lnTo>
                    <a:pt x="0" y="191769"/>
                  </a:lnTo>
                  <a:lnTo>
                    <a:pt x="22860" y="191769"/>
                  </a:lnTo>
                  <a:lnTo>
                    <a:pt x="22860" y="118110"/>
                  </a:lnTo>
                  <a:close/>
                </a:path>
                <a:path w="22860" h="726440">
                  <a:moveTo>
                    <a:pt x="22860" y="191770"/>
                  </a:moveTo>
                  <a:lnTo>
                    <a:pt x="0" y="191770"/>
                  </a:lnTo>
                  <a:lnTo>
                    <a:pt x="0" y="198119"/>
                  </a:lnTo>
                  <a:lnTo>
                    <a:pt x="22860" y="198119"/>
                  </a:lnTo>
                  <a:lnTo>
                    <a:pt x="22860" y="191770"/>
                  </a:lnTo>
                  <a:close/>
                </a:path>
                <a:path w="22860" h="726440">
                  <a:moveTo>
                    <a:pt x="22860" y="198120"/>
                  </a:moveTo>
                  <a:lnTo>
                    <a:pt x="0" y="198120"/>
                  </a:lnTo>
                  <a:lnTo>
                    <a:pt x="0" y="200659"/>
                  </a:lnTo>
                  <a:lnTo>
                    <a:pt x="22860" y="200659"/>
                  </a:lnTo>
                  <a:lnTo>
                    <a:pt x="22860" y="198120"/>
                  </a:lnTo>
                  <a:close/>
                </a:path>
                <a:path w="22860" h="726440">
                  <a:moveTo>
                    <a:pt x="22860" y="200660"/>
                  </a:moveTo>
                  <a:lnTo>
                    <a:pt x="0" y="200660"/>
                  </a:lnTo>
                  <a:lnTo>
                    <a:pt x="0" y="204469"/>
                  </a:lnTo>
                  <a:lnTo>
                    <a:pt x="22860" y="204469"/>
                  </a:lnTo>
                  <a:lnTo>
                    <a:pt x="22860" y="200660"/>
                  </a:lnTo>
                  <a:close/>
                </a:path>
                <a:path w="22860" h="726440">
                  <a:moveTo>
                    <a:pt x="22860" y="204470"/>
                  </a:moveTo>
                  <a:lnTo>
                    <a:pt x="0" y="204470"/>
                  </a:lnTo>
                  <a:lnTo>
                    <a:pt x="0" y="207009"/>
                  </a:lnTo>
                  <a:lnTo>
                    <a:pt x="22860" y="207009"/>
                  </a:lnTo>
                  <a:lnTo>
                    <a:pt x="22860" y="204470"/>
                  </a:lnTo>
                  <a:close/>
                </a:path>
                <a:path w="22860" h="726440">
                  <a:moveTo>
                    <a:pt x="22860" y="207010"/>
                  </a:moveTo>
                  <a:lnTo>
                    <a:pt x="0" y="207010"/>
                  </a:lnTo>
                  <a:lnTo>
                    <a:pt x="0" y="210819"/>
                  </a:lnTo>
                  <a:lnTo>
                    <a:pt x="22860" y="210819"/>
                  </a:lnTo>
                  <a:lnTo>
                    <a:pt x="22860" y="207010"/>
                  </a:lnTo>
                  <a:close/>
                </a:path>
                <a:path w="22860" h="726440">
                  <a:moveTo>
                    <a:pt x="22860" y="210820"/>
                  </a:moveTo>
                  <a:lnTo>
                    <a:pt x="0" y="210820"/>
                  </a:lnTo>
                  <a:lnTo>
                    <a:pt x="0" y="213359"/>
                  </a:lnTo>
                  <a:lnTo>
                    <a:pt x="22860" y="213359"/>
                  </a:lnTo>
                  <a:lnTo>
                    <a:pt x="22860" y="210820"/>
                  </a:lnTo>
                  <a:close/>
                </a:path>
                <a:path w="22860" h="726440">
                  <a:moveTo>
                    <a:pt x="22860" y="213360"/>
                  </a:moveTo>
                  <a:lnTo>
                    <a:pt x="0" y="213360"/>
                  </a:lnTo>
                  <a:lnTo>
                    <a:pt x="0" y="217169"/>
                  </a:lnTo>
                  <a:lnTo>
                    <a:pt x="22860" y="217169"/>
                  </a:lnTo>
                  <a:lnTo>
                    <a:pt x="22860" y="213360"/>
                  </a:lnTo>
                  <a:close/>
                </a:path>
                <a:path w="22860" h="726440">
                  <a:moveTo>
                    <a:pt x="22860" y="217170"/>
                  </a:moveTo>
                  <a:lnTo>
                    <a:pt x="0" y="217170"/>
                  </a:lnTo>
                  <a:lnTo>
                    <a:pt x="0" y="222250"/>
                  </a:lnTo>
                  <a:lnTo>
                    <a:pt x="1269" y="222250"/>
                  </a:lnTo>
                  <a:lnTo>
                    <a:pt x="1269" y="223519"/>
                  </a:lnTo>
                  <a:lnTo>
                    <a:pt x="22860" y="223519"/>
                  </a:lnTo>
                  <a:lnTo>
                    <a:pt x="22860" y="217170"/>
                  </a:lnTo>
                  <a:close/>
                </a:path>
                <a:path w="22860" h="726440">
                  <a:moveTo>
                    <a:pt x="22860" y="223520"/>
                  </a:moveTo>
                  <a:lnTo>
                    <a:pt x="2540" y="223520"/>
                  </a:lnTo>
                  <a:lnTo>
                    <a:pt x="2540" y="224790"/>
                  </a:lnTo>
                  <a:lnTo>
                    <a:pt x="3810" y="224790"/>
                  </a:lnTo>
                  <a:lnTo>
                    <a:pt x="3810" y="226059"/>
                  </a:lnTo>
                  <a:lnTo>
                    <a:pt x="22860" y="226059"/>
                  </a:lnTo>
                  <a:lnTo>
                    <a:pt x="22860" y="223520"/>
                  </a:lnTo>
                  <a:close/>
                </a:path>
                <a:path w="22860" h="726440">
                  <a:moveTo>
                    <a:pt x="22860" y="226060"/>
                  </a:moveTo>
                  <a:lnTo>
                    <a:pt x="5080" y="226060"/>
                  </a:lnTo>
                  <a:lnTo>
                    <a:pt x="5080" y="228600"/>
                  </a:lnTo>
                  <a:lnTo>
                    <a:pt x="6350" y="228600"/>
                  </a:lnTo>
                  <a:lnTo>
                    <a:pt x="6350" y="229869"/>
                  </a:lnTo>
                  <a:lnTo>
                    <a:pt x="22860" y="229869"/>
                  </a:lnTo>
                  <a:lnTo>
                    <a:pt x="22860" y="226060"/>
                  </a:lnTo>
                  <a:close/>
                </a:path>
                <a:path w="22860" h="726440">
                  <a:moveTo>
                    <a:pt x="22860" y="229870"/>
                  </a:moveTo>
                  <a:lnTo>
                    <a:pt x="7619" y="229870"/>
                  </a:lnTo>
                  <a:lnTo>
                    <a:pt x="7619" y="231140"/>
                  </a:lnTo>
                  <a:lnTo>
                    <a:pt x="8890" y="231140"/>
                  </a:lnTo>
                  <a:lnTo>
                    <a:pt x="8890" y="232409"/>
                  </a:lnTo>
                  <a:lnTo>
                    <a:pt x="22860" y="232409"/>
                  </a:lnTo>
                  <a:lnTo>
                    <a:pt x="22860" y="229870"/>
                  </a:lnTo>
                  <a:close/>
                </a:path>
                <a:path w="22860" h="726440">
                  <a:moveTo>
                    <a:pt x="22860" y="232410"/>
                  </a:moveTo>
                  <a:lnTo>
                    <a:pt x="8890" y="232410"/>
                  </a:lnTo>
                  <a:lnTo>
                    <a:pt x="8890" y="233680"/>
                  </a:lnTo>
                  <a:lnTo>
                    <a:pt x="10160" y="233680"/>
                  </a:lnTo>
                  <a:lnTo>
                    <a:pt x="10160" y="234950"/>
                  </a:lnTo>
                  <a:lnTo>
                    <a:pt x="11430" y="234950"/>
                  </a:lnTo>
                  <a:lnTo>
                    <a:pt x="11430" y="236219"/>
                  </a:lnTo>
                  <a:lnTo>
                    <a:pt x="22860" y="236219"/>
                  </a:lnTo>
                  <a:lnTo>
                    <a:pt x="22860" y="232410"/>
                  </a:lnTo>
                  <a:close/>
                </a:path>
                <a:path w="22860" h="726440">
                  <a:moveTo>
                    <a:pt x="22860" y="236220"/>
                  </a:moveTo>
                  <a:lnTo>
                    <a:pt x="12700" y="236220"/>
                  </a:lnTo>
                  <a:lnTo>
                    <a:pt x="12700" y="238759"/>
                  </a:lnTo>
                  <a:lnTo>
                    <a:pt x="22860" y="238759"/>
                  </a:lnTo>
                  <a:lnTo>
                    <a:pt x="22860" y="236220"/>
                  </a:lnTo>
                  <a:close/>
                </a:path>
                <a:path w="22860" h="726440">
                  <a:moveTo>
                    <a:pt x="22860" y="238760"/>
                  </a:moveTo>
                  <a:lnTo>
                    <a:pt x="13969" y="238760"/>
                  </a:lnTo>
                  <a:lnTo>
                    <a:pt x="13969" y="240030"/>
                  </a:lnTo>
                  <a:lnTo>
                    <a:pt x="15240" y="240030"/>
                  </a:lnTo>
                  <a:lnTo>
                    <a:pt x="15240" y="241300"/>
                  </a:lnTo>
                  <a:lnTo>
                    <a:pt x="16510" y="241300"/>
                  </a:lnTo>
                  <a:lnTo>
                    <a:pt x="16510" y="243840"/>
                  </a:lnTo>
                  <a:lnTo>
                    <a:pt x="17780" y="243840"/>
                  </a:lnTo>
                  <a:lnTo>
                    <a:pt x="17780" y="245109"/>
                  </a:lnTo>
                  <a:lnTo>
                    <a:pt x="19050" y="245109"/>
                  </a:lnTo>
                  <a:lnTo>
                    <a:pt x="19050" y="246379"/>
                  </a:lnTo>
                  <a:lnTo>
                    <a:pt x="20319" y="246379"/>
                  </a:lnTo>
                  <a:lnTo>
                    <a:pt x="20319" y="248920"/>
                  </a:lnTo>
                  <a:lnTo>
                    <a:pt x="21590" y="248920"/>
                  </a:lnTo>
                  <a:lnTo>
                    <a:pt x="21590" y="251459"/>
                  </a:lnTo>
                  <a:lnTo>
                    <a:pt x="22860" y="251459"/>
                  </a:lnTo>
                  <a:lnTo>
                    <a:pt x="22860" y="238760"/>
                  </a:lnTo>
                  <a:close/>
                </a:path>
                <a:path w="22860" h="726440">
                  <a:moveTo>
                    <a:pt x="22860" y="528447"/>
                  </a:moveTo>
                  <a:lnTo>
                    <a:pt x="0" y="528447"/>
                  </a:lnTo>
                  <a:lnTo>
                    <a:pt x="0" y="530860"/>
                  </a:lnTo>
                  <a:lnTo>
                    <a:pt x="22860" y="530860"/>
                  </a:lnTo>
                  <a:lnTo>
                    <a:pt x="22860" y="528447"/>
                  </a:lnTo>
                  <a:close/>
                </a:path>
                <a:path w="22860" h="726440">
                  <a:moveTo>
                    <a:pt x="22860" y="523366"/>
                  </a:moveTo>
                  <a:lnTo>
                    <a:pt x="0" y="523366"/>
                  </a:lnTo>
                  <a:lnTo>
                    <a:pt x="0" y="528319"/>
                  </a:lnTo>
                  <a:lnTo>
                    <a:pt x="22860" y="528319"/>
                  </a:lnTo>
                  <a:lnTo>
                    <a:pt x="22860" y="523366"/>
                  </a:lnTo>
                  <a:close/>
                </a:path>
                <a:path w="22860" h="726440">
                  <a:moveTo>
                    <a:pt x="22860" y="517017"/>
                  </a:moveTo>
                  <a:lnTo>
                    <a:pt x="0" y="517017"/>
                  </a:lnTo>
                  <a:lnTo>
                    <a:pt x="0" y="523239"/>
                  </a:lnTo>
                  <a:lnTo>
                    <a:pt x="22860" y="523239"/>
                  </a:lnTo>
                  <a:lnTo>
                    <a:pt x="22860" y="517017"/>
                  </a:lnTo>
                  <a:close/>
                </a:path>
                <a:path w="22860" h="726440">
                  <a:moveTo>
                    <a:pt x="22860" y="510667"/>
                  </a:moveTo>
                  <a:lnTo>
                    <a:pt x="0" y="510667"/>
                  </a:lnTo>
                  <a:lnTo>
                    <a:pt x="0" y="516890"/>
                  </a:lnTo>
                  <a:lnTo>
                    <a:pt x="22860" y="516890"/>
                  </a:lnTo>
                  <a:lnTo>
                    <a:pt x="22860" y="510667"/>
                  </a:lnTo>
                  <a:close/>
                </a:path>
                <a:path w="22860" h="726440">
                  <a:moveTo>
                    <a:pt x="22860" y="504316"/>
                  </a:moveTo>
                  <a:lnTo>
                    <a:pt x="0" y="504316"/>
                  </a:lnTo>
                  <a:lnTo>
                    <a:pt x="0" y="510540"/>
                  </a:lnTo>
                  <a:lnTo>
                    <a:pt x="22860" y="510540"/>
                  </a:lnTo>
                  <a:lnTo>
                    <a:pt x="22860" y="504316"/>
                  </a:lnTo>
                  <a:close/>
                </a:path>
                <a:path w="22860" h="726440">
                  <a:moveTo>
                    <a:pt x="5080" y="497840"/>
                  </a:moveTo>
                  <a:lnTo>
                    <a:pt x="3810" y="497840"/>
                  </a:lnTo>
                  <a:lnTo>
                    <a:pt x="3810" y="499109"/>
                  </a:lnTo>
                  <a:lnTo>
                    <a:pt x="2540" y="499109"/>
                  </a:lnTo>
                  <a:lnTo>
                    <a:pt x="2540" y="500506"/>
                  </a:lnTo>
                  <a:lnTo>
                    <a:pt x="1269" y="500506"/>
                  </a:lnTo>
                  <a:lnTo>
                    <a:pt x="1269" y="501777"/>
                  </a:lnTo>
                  <a:lnTo>
                    <a:pt x="0" y="501777"/>
                  </a:lnTo>
                  <a:lnTo>
                    <a:pt x="0" y="504189"/>
                  </a:lnTo>
                  <a:lnTo>
                    <a:pt x="22860" y="504189"/>
                  </a:lnTo>
                  <a:lnTo>
                    <a:pt x="22860" y="497966"/>
                  </a:lnTo>
                  <a:lnTo>
                    <a:pt x="5080" y="497966"/>
                  </a:lnTo>
                  <a:close/>
                </a:path>
                <a:path w="22860" h="726440">
                  <a:moveTo>
                    <a:pt x="10160" y="491489"/>
                  </a:moveTo>
                  <a:lnTo>
                    <a:pt x="8890" y="491489"/>
                  </a:lnTo>
                  <a:lnTo>
                    <a:pt x="8890" y="494156"/>
                  </a:lnTo>
                  <a:lnTo>
                    <a:pt x="7619" y="494156"/>
                  </a:lnTo>
                  <a:lnTo>
                    <a:pt x="7619" y="495427"/>
                  </a:lnTo>
                  <a:lnTo>
                    <a:pt x="6350" y="495427"/>
                  </a:lnTo>
                  <a:lnTo>
                    <a:pt x="6350" y="496697"/>
                  </a:lnTo>
                  <a:lnTo>
                    <a:pt x="5080" y="496697"/>
                  </a:lnTo>
                  <a:lnTo>
                    <a:pt x="5080" y="497840"/>
                  </a:lnTo>
                  <a:lnTo>
                    <a:pt x="22860" y="497840"/>
                  </a:lnTo>
                  <a:lnTo>
                    <a:pt x="22860" y="491616"/>
                  </a:lnTo>
                  <a:lnTo>
                    <a:pt x="10160" y="491616"/>
                  </a:lnTo>
                  <a:close/>
                </a:path>
                <a:path w="22860" h="726440">
                  <a:moveTo>
                    <a:pt x="22860" y="485266"/>
                  </a:moveTo>
                  <a:lnTo>
                    <a:pt x="15240" y="485266"/>
                  </a:lnTo>
                  <a:lnTo>
                    <a:pt x="15240" y="486409"/>
                  </a:lnTo>
                  <a:lnTo>
                    <a:pt x="13969" y="486409"/>
                  </a:lnTo>
                  <a:lnTo>
                    <a:pt x="13969" y="487807"/>
                  </a:lnTo>
                  <a:lnTo>
                    <a:pt x="12700" y="487807"/>
                  </a:lnTo>
                  <a:lnTo>
                    <a:pt x="12700" y="489077"/>
                  </a:lnTo>
                  <a:lnTo>
                    <a:pt x="11430" y="489077"/>
                  </a:lnTo>
                  <a:lnTo>
                    <a:pt x="11430" y="490347"/>
                  </a:lnTo>
                  <a:lnTo>
                    <a:pt x="10160" y="490347"/>
                  </a:lnTo>
                  <a:lnTo>
                    <a:pt x="10160" y="491489"/>
                  </a:lnTo>
                  <a:lnTo>
                    <a:pt x="22860" y="491489"/>
                  </a:lnTo>
                  <a:lnTo>
                    <a:pt x="22860" y="485266"/>
                  </a:lnTo>
                  <a:close/>
                </a:path>
                <a:path w="22860" h="726440">
                  <a:moveTo>
                    <a:pt x="20319" y="478789"/>
                  </a:moveTo>
                  <a:lnTo>
                    <a:pt x="19050" y="478789"/>
                  </a:lnTo>
                  <a:lnTo>
                    <a:pt x="19050" y="481456"/>
                  </a:lnTo>
                  <a:lnTo>
                    <a:pt x="17780" y="481456"/>
                  </a:lnTo>
                  <a:lnTo>
                    <a:pt x="17780" y="482727"/>
                  </a:lnTo>
                  <a:lnTo>
                    <a:pt x="16510" y="482727"/>
                  </a:lnTo>
                  <a:lnTo>
                    <a:pt x="16510" y="483997"/>
                  </a:lnTo>
                  <a:lnTo>
                    <a:pt x="15240" y="483997"/>
                  </a:lnTo>
                  <a:lnTo>
                    <a:pt x="15240" y="485139"/>
                  </a:lnTo>
                  <a:lnTo>
                    <a:pt x="22860" y="485139"/>
                  </a:lnTo>
                  <a:lnTo>
                    <a:pt x="22860" y="478916"/>
                  </a:lnTo>
                  <a:lnTo>
                    <a:pt x="20319" y="478916"/>
                  </a:lnTo>
                  <a:close/>
                </a:path>
                <a:path w="22860" h="726440">
                  <a:moveTo>
                    <a:pt x="22860" y="475106"/>
                  </a:moveTo>
                  <a:lnTo>
                    <a:pt x="21590" y="475106"/>
                  </a:lnTo>
                  <a:lnTo>
                    <a:pt x="21590" y="477647"/>
                  </a:lnTo>
                  <a:lnTo>
                    <a:pt x="20319" y="477647"/>
                  </a:lnTo>
                  <a:lnTo>
                    <a:pt x="20319" y="478789"/>
                  </a:lnTo>
                  <a:lnTo>
                    <a:pt x="22860" y="478789"/>
                  </a:lnTo>
                  <a:lnTo>
                    <a:pt x="22860" y="475106"/>
                  </a:lnTo>
                  <a:close/>
                </a:path>
                <a:path w="22860" h="726440">
                  <a:moveTo>
                    <a:pt x="22860" y="530860"/>
                  </a:moveTo>
                  <a:lnTo>
                    <a:pt x="0" y="530860"/>
                  </a:lnTo>
                  <a:lnTo>
                    <a:pt x="0" y="567690"/>
                  </a:lnTo>
                  <a:lnTo>
                    <a:pt x="22860" y="567690"/>
                  </a:lnTo>
                  <a:lnTo>
                    <a:pt x="22860" y="530860"/>
                  </a:lnTo>
                  <a:close/>
                </a:path>
                <a:path w="22860" h="726440">
                  <a:moveTo>
                    <a:pt x="17780" y="723900"/>
                  </a:moveTo>
                  <a:lnTo>
                    <a:pt x="2540" y="723900"/>
                  </a:lnTo>
                  <a:lnTo>
                    <a:pt x="2540" y="726440"/>
                  </a:lnTo>
                  <a:lnTo>
                    <a:pt x="17780" y="726440"/>
                  </a:lnTo>
                  <a:lnTo>
                    <a:pt x="17780" y="723900"/>
                  </a:lnTo>
                  <a:close/>
                </a:path>
                <a:path w="22860" h="726440">
                  <a:moveTo>
                    <a:pt x="22860" y="720090"/>
                  </a:moveTo>
                  <a:lnTo>
                    <a:pt x="0" y="720090"/>
                  </a:lnTo>
                  <a:lnTo>
                    <a:pt x="0" y="723900"/>
                  </a:lnTo>
                  <a:lnTo>
                    <a:pt x="22860" y="723900"/>
                  </a:lnTo>
                  <a:lnTo>
                    <a:pt x="22860" y="720090"/>
                  </a:lnTo>
                  <a:close/>
                </a:path>
                <a:path w="22860" h="726440">
                  <a:moveTo>
                    <a:pt x="22860" y="713740"/>
                  </a:moveTo>
                  <a:lnTo>
                    <a:pt x="0" y="713740"/>
                  </a:lnTo>
                  <a:lnTo>
                    <a:pt x="0" y="718819"/>
                  </a:lnTo>
                  <a:lnTo>
                    <a:pt x="22860" y="718819"/>
                  </a:lnTo>
                  <a:lnTo>
                    <a:pt x="22860" y="713740"/>
                  </a:lnTo>
                  <a:close/>
                </a:path>
                <a:path w="22860" h="726440">
                  <a:moveTo>
                    <a:pt x="22860" y="707390"/>
                  </a:moveTo>
                  <a:lnTo>
                    <a:pt x="0" y="707390"/>
                  </a:lnTo>
                  <a:lnTo>
                    <a:pt x="0" y="712470"/>
                  </a:lnTo>
                  <a:lnTo>
                    <a:pt x="22860" y="712470"/>
                  </a:lnTo>
                  <a:lnTo>
                    <a:pt x="22860" y="707390"/>
                  </a:lnTo>
                  <a:close/>
                </a:path>
                <a:path w="22860" h="726440">
                  <a:moveTo>
                    <a:pt x="22860" y="701040"/>
                  </a:moveTo>
                  <a:lnTo>
                    <a:pt x="0" y="701040"/>
                  </a:lnTo>
                  <a:lnTo>
                    <a:pt x="0" y="706120"/>
                  </a:lnTo>
                  <a:lnTo>
                    <a:pt x="22860" y="706120"/>
                  </a:lnTo>
                  <a:lnTo>
                    <a:pt x="22860" y="701040"/>
                  </a:lnTo>
                  <a:close/>
                </a:path>
                <a:path w="22860" h="726440">
                  <a:moveTo>
                    <a:pt x="22860" y="694690"/>
                  </a:moveTo>
                  <a:lnTo>
                    <a:pt x="0" y="694690"/>
                  </a:lnTo>
                  <a:lnTo>
                    <a:pt x="0" y="699770"/>
                  </a:lnTo>
                  <a:lnTo>
                    <a:pt x="22860" y="699770"/>
                  </a:lnTo>
                  <a:lnTo>
                    <a:pt x="22860" y="694690"/>
                  </a:lnTo>
                  <a:close/>
                </a:path>
                <a:path w="22860" h="726440">
                  <a:moveTo>
                    <a:pt x="22860" y="688340"/>
                  </a:moveTo>
                  <a:lnTo>
                    <a:pt x="0" y="688340"/>
                  </a:lnTo>
                  <a:lnTo>
                    <a:pt x="0" y="693420"/>
                  </a:lnTo>
                  <a:lnTo>
                    <a:pt x="22860" y="693420"/>
                  </a:lnTo>
                  <a:lnTo>
                    <a:pt x="22860" y="688340"/>
                  </a:lnTo>
                  <a:close/>
                </a:path>
                <a:path w="22860" h="726440">
                  <a:moveTo>
                    <a:pt x="22860" y="681990"/>
                  </a:moveTo>
                  <a:lnTo>
                    <a:pt x="0" y="681990"/>
                  </a:lnTo>
                  <a:lnTo>
                    <a:pt x="0" y="687070"/>
                  </a:lnTo>
                  <a:lnTo>
                    <a:pt x="22860" y="687070"/>
                  </a:lnTo>
                  <a:lnTo>
                    <a:pt x="22860" y="681990"/>
                  </a:lnTo>
                  <a:close/>
                </a:path>
                <a:path w="22860" h="726440">
                  <a:moveTo>
                    <a:pt x="22860" y="675640"/>
                  </a:moveTo>
                  <a:lnTo>
                    <a:pt x="0" y="675640"/>
                  </a:lnTo>
                  <a:lnTo>
                    <a:pt x="0" y="680720"/>
                  </a:lnTo>
                  <a:lnTo>
                    <a:pt x="22860" y="680720"/>
                  </a:lnTo>
                  <a:lnTo>
                    <a:pt x="22860" y="675640"/>
                  </a:lnTo>
                  <a:close/>
                </a:path>
                <a:path w="22860" h="726440">
                  <a:moveTo>
                    <a:pt x="22860" y="669290"/>
                  </a:moveTo>
                  <a:lnTo>
                    <a:pt x="0" y="669290"/>
                  </a:lnTo>
                  <a:lnTo>
                    <a:pt x="0" y="674370"/>
                  </a:lnTo>
                  <a:lnTo>
                    <a:pt x="22860" y="674370"/>
                  </a:lnTo>
                  <a:lnTo>
                    <a:pt x="22860" y="669290"/>
                  </a:lnTo>
                  <a:close/>
                </a:path>
                <a:path w="22860" h="726440">
                  <a:moveTo>
                    <a:pt x="22860" y="662940"/>
                  </a:moveTo>
                  <a:lnTo>
                    <a:pt x="0" y="662940"/>
                  </a:lnTo>
                  <a:lnTo>
                    <a:pt x="0" y="668020"/>
                  </a:lnTo>
                  <a:lnTo>
                    <a:pt x="22860" y="668020"/>
                  </a:lnTo>
                  <a:lnTo>
                    <a:pt x="22860" y="662940"/>
                  </a:lnTo>
                  <a:close/>
                </a:path>
                <a:path w="22860" h="726440">
                  <a:moveTo>
                    <a:pt x="22860" y="656590"/>
                  </a:moveTo>
                  <a:lnTo>
                    <a:pt x="0" y="656590"/>
                  </a:lnTo>
                  <a:lnTo>
                    <a:pt x="0" y="661670"/>
                  </a:lnTo>
                  <a:lnTo>
                    <a:pt x="22860" y="661670"/>
                  </a:lnTo>
                  <a:lnTo>
                    <a:pt x="22860" y="656590"/>
                  </a:lnTo>
                  <a:close/>
                </a:path>
                <a:path w="22860" h="726440">
                  <a:moveTo>
                    <a:pt x="22860" y="650240"/>
                  </a:moveTo>
                  <a:lnTo>
                    <a:pt x="0" y="650240"/>
                  </a:lnTo>
                  <a:lnTo>
                    <a:pt x="0" y="655320"/>
                  </a:lnTo>
                  <a:lnTo>
                    <a:pt x="22860" y="655320"/>
                  </a:lnTo>
                  <a:lnTo>
                    <a:pt x="22860" y="650240"/>
                  </a:lnTo>
                  <a:close/>
                </a:path>
                <a:path w="22860" h="726440">
                  <a:moveTo>
                    <a:pt x="22860" y="645160"/>
                  </a:moveTo>
                  <a:lnTo>
                    <a:pt x="0" y="645160"/>
                  </a:lnTo>
                  <a:lnTo>
                    <a:pt x="0" y="648969"/>
                  </a:lnTo>
                  <a:lnTo>
                    <a:pt x="22860" y="648969"/>
                  </a:lnTo>
                  <a:lnTo>
                    <a:pt x="22860" y="645160"/>
                  </a:lnTo>
                  <a:close/>
                </a:path>
                <a:path w="22860" h="726440">
                  <a:moveTo>
                    <a:pt x="22860" y="638810"/>
                  </a:moveTo>
                  <a:lnTo>
                    <a:pt x="0" y="638810"/>
                  </a:lnTo>
                  <a:lnTo>
                    <a:pt x="0" y="643890"/>
                  </a:lnTo>
                  <a:lnTo>
                    <a:pt x="22860" y="643890"/>
                  </a:lnTo>
                  <a:lnTo>
                    <a:pt x="22860" y="638810"/>
                  </a:lnTo>
                  <a:close/>
                </a:path>
                <a:path w="22860" h="726440">
                  <a:moveTo>
                    <a:pt x="22860" y="632460"/>
                  </a:moveTo>
                  <a:lnTo>
                    <a:pt x="0" y="632460"/>
                  </a:lnTo>
                  <a:lnTo>
                    <a:pt x="0" y="637540"/>
                  </a:lnTo>
                  <a:lnTo>
                    <a:pt x="22860" y="637540"/>
                  </a:lnTo>
                  <a:lnTo>
                    <a:pt x="22860" y="632460"/>
                  </a:lnTo>
                  <a:close/>
                </a:path>
                <a:path w="22860" h="726440">
                  <a:moveTo>
                    <a:pt x="22860" y="626110"/>
                  </a:moveTo>
                  <a:lnTo>
                    <a:pt x="0" y="626110"/>
                  </a:lnTo>
                  <a:lnTo>
                    <a:pt x="0" y="631190"/>
                  </a:lnTo>
                  <a:lnTo>
                    <a:pt x="22860" y="631190"/>
                  </a:lnTo>
                  <a:lnTo>
                    <a:pt x="22860" y="626110"/>
                  </a:lnTo>
                  <a:close/>
                </a:path>
                <a:path w="22860" h="726440">
                  <a:moveTo>
                    <a:pt x="22860" y="619760"/>
                  </a:moveTo>
                  <a:lnTo>
                    <a:pt x="0" y="619760"/>
                  </a:lnTo>
                  <a:lnTo>
                    <a:pt x="0" y="624840"/>
                  </a:lnTo>
                  <a:lnTo>
                    <a:pt x="22860" y="624840"/>
                  </a:lnTo>
                  <a:lnTo>
                    <a:pt x="22860" y="619760"/>
                  </a:lnTo>
                  <a:close/>
                </a:path>
                <a:path w="22860" h="726440">
                  <a:moveTo>
                    <a:pt x="22860" y="588010"/>
                  </a:moveTo>
                  <a:lnTo>
                    <a:pt x="0" y="588010"/>
                  </a:lnTo>
                  <a:lnTo>
                    <a:pt x="0" y="618490"/>
                  </a:lnTo>
                  <a:lnTo>
                    <a:pt x="22860" y="618490"/>
                  </a:lnTo>
                  <a:lnTo>
                    <a:pt x="22860" y="588010"/>
                  </a:lnTo>
                  <a:close/>
                </a:path>
                <a:path w="22860" h="726440">
                  <a:moveTo>
                    <a:pt x="22860" y="581660"/>
                  </a:moveTo>
                  <a:lnTo>
                    <a:pt x="0" y="581660"/>
                  </a:lnTo>
                  <a:lnTo>
                    <a:pt x="0" y="586740"/>
                  </a:lnTo>
                  <a:lnTo>
                    <a:pt x="22860" y="586740"/>
                  </a:lnTo>
                  <a:lnTo>
                    <a:pt x="22860" y="581660"/>
                  </a:lnTo>
                  <a:close/>
                </a:path>
                <a:path w="22860" h="726440">
                  <a:moveTo>
                    <a:pt x="22860" y="568960"/>
                  </a:moveTo>
                  <a:lnTo>
                    <a:pt x="0" y="568960"/>
                  </a:lnTo>
                  <a:lnTo>
                    <a:pt x="0" y="580390"/>
                  </a:lnTo>
                  <a:lnTo>
                    <a:pt x="22860" y="580390"/>
                  </a:lnTo>
                  <a:lnTo>
                    <a:pt x="22860" y="568960"/>
                  </a:lnTo>
                  <a:close/>
                </a:path>
              </a:pathLst>
            </a:custGeom>
            <a:solidFill>
              <a:srgbClr val="282828"/>
            </a:solidFill>
          </p:spPr>
          <p:txBody>
            <a:bodyPr bIns="0" lIns="0" rIns="0" rtlCol="0" tIns="0" wrap="square"/>
            <a:p/>
          </p:txBody>
        </p:sp>
        <p:sp>
          <p:nvSpPr>
            <p:cNvPr id="1049036" name="object 316"/>
            <p:cNvSpPr/>
            <p:nvPr/>
          </p:nvSpPr>
          <p:spPr>
            <a:xfrm>
              <a:off x="1851659" y="5806439"/>
              <a:ext cx="22860" cy="721360"/>
            </a:xfrm>
            <a:custGeom>
              <a:avLst/>
              <a:ahLst/>
              <a:rect l="l" t="t" r="r" b="b"/>
              <a:pathLst>
                <a:path w="22860" h="721359">
                  <a:moveTo>
                    <a:pt x="22859" y="0"/>
                  </a:moveTo>
                  <a:lnTo>
                    <a:pt x="7619" y="0"/>
                  </a:lnTo>
                  <a:lnTo>
                    <a:pt x="7619" y="1270"/>
                  </a:lnTo>
                  <a:lnTo>
                    <a:pt x="22859" y="1270"/>
                  </a:lnTo>
                  <a:lnTo>
                    <a:pt x="22859" y="0"/>
                  </a:lnTo>
                  <a:close/>
                </a:path>
                <a:path w="22860" h="721359">
                  <a:moveTo>
                    <a:pt x="22859" y="1270"/>
                  </a:moveTo>
                  <a:lnTo>
                    <a:pt x="0" y="1270"/>
                  </a:lnTo>
                  <a:lnTo>
                    <a:pt x="0" y="11430"/>
                  </a:lnTo>
                  <a:lnTo>
                    <a:pt x="22859" y="11430"/>
                  </a:lnTo>
                  <a:lnTo>
                    <a:pt x="22859" y="1270"/>
                  </a:lnTo>
                  <a:close/>
                </a:path>
                <a:path w="22860" h="721359">
                  <a:moveTo>
                    <a:pt x="22859" y="11430"/>
                  </a:moveTo>
                  <a:lnTo>
                    <a:pt x="0" y="11430"/>
                  </a:lnTo>
                  <a:lnTo>
                    <a:pt x="0" y="17780"/>
                  </a:lnTo>
                  <a:lnTo>
                    <a:pt x="22859" y="17780"/>
                  </a:lnTo>
                  <a:lnTo>
                    <a:pt x="22859" y="11430"/>
                  </a:lnTo>
                  <a:close/>
                </a:path>
                <a:path w="22860" h="721359">
                  <a:moveTo>
                    <a:pt x="22859" y="17780"/>
                  </a:moveTo>
                  <a:lnTo>
                    <a:pt x="0" y="17780"/>
                  </a:lnTo>
                  <a:lnTo>
                    <a:pt x="0" y="24130"/>
                  </a:lnTo>
                  <a:lnTo>
                    <a:pt x="22859" y="24130"/>
                  </a:lnTo>
                  <a:lnTo>
                    <a:pt x="22859" y="17780"/>
                  </a:lnTo>
                  <a:close/>
                </a:path>
                <a:path w="22860" h="721359">
                  <a:moveTo>
                    <a:pt x="22859" y="24130"/>
                  </a:moveTo>
                  <a:lnTo>
                    <a:pt x="0" y="24130"/>
                  </a:lnTo>
                  <a:lnTo>
                    <a:pt x="0" y="26670"/>
                  </a:lnTo>
                  <a:lnTo>
                    <a:pt x="22859" y="26670"/>
                  </a:lnTo>
                  <a:lnTo>
                    <a:pt x="22859" y="24130"/>
                  </a:lnTo>
                  <a:close/>
                </a:path>
                <a:path w="22860" h="721359">
                  <a:moveTo>
                    <a:pt x="22859" y="26670"/>
                  </a:moveTo>
                  <a:lnTo>
                    <a:pt x="0" y="26670"/>
                  </a:lnTo>
                  <a:lnTo>
                    <a:pt x="0" y="30480"/>
                  </a:lnTo>
                  <a:lnTo>
                    <a:pt x="22859" y="30480"/>
                  </a:lnTo>
                  <a:lnTo>
                    <a:pt x="22859" y="26670"/>
                  </a:lnTo>
                  <a:close/>
                </a:path>
                <a:path w="22860" h="721359">
                  <a:moveTo>
                    <a:pt x="22859" y="30480"/>
                  </a:moveTo>
                  <a:lnTo>
                    <a:pt x="0" y="30480"/>
                  </a:lnTo>
                  <a:lnTo>
                    <a:pt x="0" y="33020"/>
                  </a:lnTo>
                  <a:lnTo>
                    <a:pt x="22859" y="33020"/>
                  </a:lnTo>
                  <a:lnTo>
                    <a:pt x="22859" y="30480"/>
                  </a:lnTo>
                  <a:close/>
                </a:path>
                <a:path w="22860" h="721359">
                  <a:moveTo>
                    <a:pt x="22859" y="33020"/>
                  </a:moveTo>
                  <a:lnTo>
                    <a:pt x="0" y="33020"/>
                  </a:lnTo>
                  <a:lnTo>
                    <a:pt x="0" y="36830"/>
                  </a:lnTo>
                  <a:lnTo>
                    <a:pt x="22859" y="36830"/>
                  </a:lnTo>
                  <a:lnTo>
                    <a:pt x="22859" y="33020"/>
                  </a:lnTo>
                  <a:close/>
                </a:path>
                <a:path w="22860" h="721359">
                  <a:moveTo>
                    <a:pt x="22859" y="36830"/>
                  </a:moveTo>
                  <a:lnTo>
                    <a:pt x="0" y="36830"/>
                  </a:lnTo>
                  <a:lnTo>
                    <a:pt x="0" y="39370"/>
                  </a:lnTo>
                  <a:lnTo>
                    <a:pt x="22859" y="39370"/>
                  </a:lnTo>
                  <a:lnTo>
                    <a:pt x="22859" y="36830"/>
                  </a:lnTo>
                  <a:close/>
                </a:path>
                <a:path w="22860" h="721359">
                  <a:moveTo>
                    <a:pt x="22859" y="39370"/>
                  </a:moveTo>
                  <a:lnTo>
                    <a:pt x="0" y="39370"/>
                  </a:lnTo>
                  <a:lnTo>
                    <a:pt x="0" y="43180"/>
                  </a:lnTo>
                  <a:lnTo>
                    <a:pt x="22859" y="43180"/>
                  </a:lnTo>
                  <a:lnTo>
                    <a:pt x="22859" y="39370"/>
                  </a:lnTo>
                  <a:close/>
                </a:path>
                <a:path w="22860" h="721359">
                  <a:moveTo>
                    <a:pt x="22859" y="43180"/>
                  </a:moveTo>
                  <a:lnTo>
                    <a:pt x="0" y="43180"/>
                  </a:lnTo>
                  <a:lnTo>
                    <a:pt x="0" y="49530"/>
                  </a:lnTo>
                  <a:lnTo>
                    <a:pt x="22859" y="49530"/>
                  </a:lnTo>
                  <a:lnTo>
                    <a:pt x="22859" y="43180"/>
                  </a:lnTo>
                  <a:close/>
                </a:path>
                <a:path w="22860" h="721359">
                  <a:moveTo>
                    <a:pt x="22859" y="49530"/>
                  </a:moveTo>
                  <a:lnTo>
                    <a:pt x="0" y="49530"/>
                  </a:lnTo>
                  <a:lnTo>
                    <a:pt x="0" y="52070"/>
                  </a:lnTo>
                  <a:lnTo>
                    <a:pt x="22859" y="52070"/>
                  </a:lnTo>
                  <a:lnTo>
                    <a:pt x="22859" y="49530"/>
                  </a:lnTo>
                  <a:close/>
                </a:path>
                <a:path w="22860" h="721359">
                  <a:moveTo>
                    <a:pt x="22859" y="52070"/>
                  </a:moveTo>
                  <a:lnTo>
                    <a:pt x="0" y="52070"/>
                  </a:lnTo>
                  <a:lnTo>
                    <a:pt x="0" y="55880"/>
                  </a:lnTo>
                  <a:lnTo>
                    <a:pt x="22859" y="55880"/>
                  </a:lnTo>
                  <a:lnTo>
                    <a:pt x="22859" y="52070"/>
                  </a:lnTo>
                  <a:close/>
                </a:path>
                <a:path w="22860" h="721359">
                  <a:moveTo>
                    <a:pt x="22859" y="55880"/>
                  </a:moveTo>
                  <a:lnTo>
                    <a:pt x="0" y="55880"/>
                  </a:lnTo>
                  <a:lnTo>
                    <a:pt x="0" y="58420"/>
                  </a:lnTo>
                  <a:lnTo>
                    <a:pt x="22859" y="58420"/>
                  </a:lnTo>
                  <a:lnTo>
                    <a:pt x="22859" y="55880"/>
                  </a:lnTo>
                  <a:close/>
                </a:path>
                <a:path w="22860" h="721359">
                  <a:moveTo>
                    <a:pt x="22859" y="58420"/>
                  </a:moveTo>
                  <a:lnTo>
                    <a:pt x="0" y="58420"/>
                  </a:lnTo>
                  <a:lnTo>
                    <a:pt x="0" y="62230"/>
                  </a:lnTo>
                  <a:lnTo>
                    <a:pt x="22859" y="62230"/>
                  </a:lnTo>
                  <a:lnTo>
                    <a:pt x="22859" y="58420"/>
                  </a:lnTo>
                  <a:close/>
                </a:path>
                <a:path w="22860" h="721359">
                  <a:moveTo>
                    <a:pt x="22859" y="62230"/>
                  </a:moveTo>
                  <a:lnTo>
                    <a:pt x="0" y="62230"/>
                  </a:lnTo>
                  <a:lnTo>
                    <a:pt x="0" y="68580"/>
                  </a:lnTo>
                  <a:lnTo>
                    <a:pt x="22859" y="68580"/>
                  </a:lnTo>
                  <a:lnTo>
                    <a:pt x="22859" y="62230"/>
                  </a:lnTo>
                  <a:close/>
                </a:path>
                <a:path w="22860" h="721359">
                  <a:moveTo>
                    <a:pt x="22859" y="68580"/>
                  </a:moveTo>
                  <a:lnTo>
                    <a:pt x="0" y="68580"/>
                  </a:lnTo>
                  <a:lnTo>
                    <a:pt x="0" y="71120"/>
                  </a:lnTo>
                  <a:lnTo>
                    <a:pt x="22859" y="71120"/>
                  </a:lnTo>
                  <a:lnTo>
                    <a:pt x="22859" y="68580"/>
                  </a:lnTo>
                  <a:close/>
                </a:path>
                <a:path w="22860" h="721359">
                  <a:moveTo>
                    <a:pt x="22859" y="71120"/>
                  </a:moveTo>
                  <a:lnTo>
                    <a:pt x="0" y="71120"/>
                  </a:lnTo>
                  <a:lnTo>
                    <a:pt x="0" y="74930"/>
                  </a:lnTo>
                  <a:lnTo>
                    <a:pt x="22859" y="74930"/>
                  </a:lnTo>
                  <a:lnTo>
                    <a:pt x="22859" y="71120"/>
                  </a:lnTo>
                  <a:close/>
                </a:path>
                <a:path w="22860" h="721359">
                  <a:moveTo>
                    <a:pt x="22859" y="74930"/>
                  </a:moveTo>
                  <a:lnTo>
                    <a:pt x="0" y="74930"/>
                  </a:lnTo>
                  <a:lnTo>
                    <a:pt x="0" y="77470"/>
                  </a:lnTo>
                  <a:lnTo>
                    <a:pt x="22859" y="77470"/>
                  </a:lnTo>
                  <a:lnTo>
                    <a:pt x="22859" y="74930"/>
                  </a:lnTo>
                  <a:close/>
                </a:path>
                <a:path w="22860" h="721359">
                  <a:moveTo>
                    <a:pt x="22859" y="77470"/>
                  </a:moveTo>
                  <a:lnTo>
                    <a:pt x="0" y="77470"/>
                  </a:lnTo>
                  <a:lnTo>
                    <a:pt x="0" y="83820"/>
                  </a:lnTo>
                  <a:lnTo>
                    <a:pt x="22859" y="83820"/>
                  </a:lnTo>
                  <a:lnTo>
                    <a:pt x="22859" y="77470"/>
                  </a:lnTo>
                  <a:close/>
                </a:path>
                <a:path w="22860" h="721359">
                  <a:moveTo>
                    <a:pt x="22859" y="83820"/>
                  </a:moveTo>
                  <a:lnTo>
                    <a:pt x="0" y="83820"/>
                  </a:lnTo>
                  <a:lnTo>
                    <a:pt x="0" y="90170"/>
                  </a:lnTo>
                  <a:lnTo>
                    <a:pt x="22859" y="90170"/>
                  </a:lnTo>
                  <a:lnTo>
                    <a:pt x="22859" y="83820"/>
                  </a:lnTo>
                  <a:close/>
                </a:path>
                <a:path w="22860" h="721359">
                  <a:moveTo>
                    <a:pt x="22859" y="90170"/>
                  </a:moveTo>
                  <a:lnTo>
                    <a:pt x="0" y="90170"/>
                  </a:lnTo>
                  <a:lnTo>
                    <a:pt x="0" y="93980"/>
                  </a:lnTo>
                  <a:lnTo>
                    <a:pt x="22859" y="93980"/>
                  </a:lnTo>
                  <a:lnTo>
                    <a:pt x="22859" y="90170"/>
                  </a:lnTo>
                  <a:close/>
                </a:path>
                <a:path w="22860" h="721359">
                  <a:moveTo>
                    <a:pt x="22859" y="93980"/>
                  </a:moveTo>
                  <a:lnTo>
                    <a:pt x="0" y="93980"/>
                  </a:lnTo>
                  <a:lnTo>
                    <a:pt x="0" y="96520"/>
                  </a:lnTo>
                  <a:lnTo>
                    <a:pt x="22859" y="96520"/>
                  </a:lnTo>
                  <a:lnTo>
                    <a:pt x="22859" y="93980"/>
                  </a:lnTo>
                  <a:close/>
                </a:path>
                <a:path w="22860" h="721359">
                  <a:moveTo>
                    <a:pt x="22859" y="96520"/>
                  </a:moveTo>
                  <a:lnTo>
                    <a:pt x="0" y="96520"/>
                  </a:lnTo>
                  <a:lnTo>
                    <a:pt x="0" y="100330"/>
                  </a:lnTo>
                  <a:lnTo>
                    <a:pt x="22859" y="100330"/>
                  </a:lnTo>
                  <a:lnTo>
                    <a:pt x="22859" y="96520"/>
                  </a:lnTo>
                  <a:close/>
                </a:path>
                <a:path w="22860" h="721359">
                  <a:moveTo>
                    <a:pt x="22859" y="100330"/>
                  </a:moveTo>
                  <a:lnTo>
                    <a:pt x="0" y="100330"/>
                  </a:lnTo>
                  <a:lnTo>
                    <a:pt x="0" y="106680"/>
                  </a:lnTo>
                  <a:lnTo>
                    <a:pt x="22859" y="106680"/>
                  </a:lnTo>
                  <a:lnTo>
                    <a:pt x="22859" y="100330"/>
                  </a:lnTo>
                  <a:close/>
                </a:path>
                <a:path w="22860" h="721359">
                  <a:moveTo>
                    <a:pt x="22859" y="106680"/>
                  </a:moveTo>
                  <a:lnTo>
                    <a:pt x="0" y="106680"/>
                  </a:lnTo>
                  <a:lnTo>
                    <a:pt x="0" y="109220"/>
                  </a:lnTo>
                  <a:lnTo>
                    <a:pt x="22859" y="109220"/>
                  </a:lnTo>
                  <a:lnTo>
                    <a:pt x="22859" y="106680"/>
                  </a:lnTo>
                  <a:close/>
                </a:path>
                <a:path w="22860" h="721359">
                  <a:moveTo>
                    <a:pt x="22859" y="109220"/>
                  </a:moveTo>
                  <a:lnTo>
                    <a:pt x="0" y="109220"/>
                  </a:lnTo>
                  <a:lnTo>
                    <a:pt x="0" y="113030"/>
                  </a:lnTo>
                  <a:lnTo>
                    <a:pt x="22859" y="113030"/>
                  </a:lnTo>
                  <a:lnTo>
                    <a:pt x="22859" y="109220"/>
                  </a:lnTo>
                  <a:close/>
                </a:path>
                <a:path w="22860" h="721359">
                  <a:moveTo>
                    <a:pt x="22859" y="113030"/>
                  </a:moveTo>
                  <a:lnTo>
                    <a:pt x="0" y="113030"/>
                  </a:lnTo>
                  <a:lnTo>
                    <a:pt x="0" y="115570"/>
                  </a:lnTo>
                  <a:lnTo>
                    <a:pt x="22859" y="115570"/>
                  </a:lnTo>
                  <a:lnTo>
                    <a:pt x="22859" y="113030"/>
                  </a:lnTo>
                  <a:close/>
                </a:path>
                <a:path w="22860" h="721359">
                  <a:moveTo>
                    <a:pt x="22859" y="115570"/>
                  </a:moveTo>
                  <a:lnTo>
                    <a:pt x="0" y="115570"/>
                  </a:lnTo>
                  <a:lnTo>
                    <a:pt x="0" y="189230"/>
                  </a:lnTo>
                  <a:lnTo>
                    <a:pt x="22859" y="189230"/>
                  </a:lnTo>
                  <a:lnTo>
                    <a:pt x="22859" y="115570"/>
                  </a:lnTo>
                  <a:close/>
                </a:path>
                <a:path w="22860" h="721359">
                  <a:moveTo>
                    <a:pt x="22859" y="189230"/>
                  </a:moveTo>
                  <a:lnTo>
                    <a:pt x="0" y="189230"/>
                  </a:lnTo>
                  <a:lnTo>
                    <a:pt x="0" y="195580"/>
                  </a:lnTo>
                  <a:lnTo>
                    <a:pt x="22859" y="195580"/>
                  </a:lnTo>
                  <a:lnTo>
                    <a:pt x="22859" y="189230"/>
                  </a:lnTo>
                  <a:close/>
                </a:path>
                <a:path w="22860" h="721359">
                  <a:moveTo>
                    <a:pt x="22859" y="195580"/>
                  </a:moveTo>
                  <a:lnTo>
                    <a:pt x="0" y="195580"/>
                  </a:lnTo>
                  <a:lnTo>
                    <a:pt x="0" y="198120"/>
                  </a:lnTo>
                  <a:lnTo>
                    <a:pt x="22859" y="198120"/>
                  </a:lnTo>
                  <a:lnTo>
                    <a:pt x="22859" y="195580"/>
                  </a:lnTo>
                  <a:close/>
                </a:path>
                <a:path w="22860" h="721359">
                  <a:moveTo>
                    <a:pt x="22859" y="198120"/>
                  </a:moveTo>
                  <a:lnTo>
                    <a:pt x="0" y="198120"/>
                  </a:lnTo>
                  <a:lnTo>
                    <a:pt x="0" y="201930"/>
                  </a:lnTo>
                  <a:lnTo>
                    <a:pt x="22859" y="201930"/>
                  </a:lnTo>
                  <a:lnTo>
                    <a:pt x="22859" y="198120"/>
                  </a:lnTo>
                  <a:close/>
                </a:path>
                <a:path w="22860" h="721359">
                  <a:moveTo>
                    <a:pt x="22859" y="201930"/>
                  </a:moveTo>
                  <a:lnTo>
                    <a:pt x="0" y="201930"/>
                  </a:lnTo>
                  <a:lnTo>
                    <a:pt x="0" y="203200"/>
                  </a:lnTo>
                  <a:lnTo>
                    <a:pt x="1269" y="203200"/>
                  </a:lnTo>
                  <a:lnTo>
                    <a:pt x="1269" y="204470"/>
                  </a:lnTo>
                  <a:lnTo>
                    <a:pt x="22859" y="204470"/>
                  </a:lnTo>
                  <a:lnTo>
                    <a:pt x="22859" y="201930"/>
                  </a:lnTo>
                  <a:close/>
                </a:path>
                <a:path w="22860" h="721359">
                  <a:moveTo>
                    <a:pt x="22859" y="204470"/>
                  </a:moveTo>
                  <a:lnTo>
                    <a:pt x="2539" y="204470"/>
                  </a:lnTo>
                  <a:lnTo>
                    <a:pt x="2539" y="205740"/>
                  </a:lnTo>
                  <a:lnTo>
                    <a:pt x="3809" y="205740"/>
                  </a:lnTo>
                  <a:lnTo>
                    <a:pt x="3809" y="207010"/>
                  </a:lnTo>
                  <a:lnTo>
                    <a:pt x="7619" y="207010"/>
                  </a:lnTo>
                  <a:lnTo>
                    <a:pt x="7619" y="208280"/>
                  </a:lnTo>
                  <a:lnTo>
                    <a:pt x="22859" y="208280"/>
                  </a:lnTo>
                  <a:lnTo>
                    <a:pt x="22859" y="204470"/>
                  </a:lnTo>
                  <a:close/>
                </a:path>
                <a:path w="22860" h="721359">
                  <a:moveTo>
                    <a:pt x="22859" y="208280"/>
                  </a:moveTo>
                  <a:lnTo>
                    <a:pt x="8889" y="208280"/>
                  </a:lnTo>
                  <a:lnTo>
                    <a:pt x="8889" y="209550"/>
                  </a:lnTo>
                  <a:lnTo>
                    <a:pt x="11429" y="209550"/>
                  </a:lnTo>
                  <a:lnTo>
                    <a:pt x="11429" y="210820"/>
                  </a:lnTo>
                  <a:lnTo>
                    <a:pt x="22859" y="210820"/>
                  </a:lnTo>
                  <a:lnTo>
                    <a:pt x="22859" y="208280"/>
                  </a:lnTo>
                  <a:close/>
                </a:path>
                <a:path w="22860" h="721359">
                  <a:moveTo>
                    <a:pt x="22859" y="210820"/>
                  </a:moveTo>
                  <a:lnTo>
                    <a:pt x="12700" y="210820"/>
                  </a:lnTo>
                  <a:lnTo>
                    <a:pt x="12700" y="212090"/>
                  </a:lnTo>
                  <a:lnTo>
                    <a:pt x="15239" y="212090"/>
                  </a:lnTo>
                  <a:lnTo>
                    <a:pt x="15239" y="213360"/>
                  </a:lnTo>
                  <a:lnTo>
                    <a:pt x="16509" y="213360"/>
                  </a:lnTo>
                  <a:lnTo>
                    <a:pt x="16509" y="214630"/>
                  </a:lnTo>
                  <a:lnTo>
                    <a:pt x="22859" y="214630"/>
                  </a:lnTo>
                  <a:lnTo>
                    <a:pt x="22859" y="210820"/>
                  </a:lnTo>
                  <a:close/>
                </a:path>
                <a:path w="22860" h="721359">
                  <a:moveTo>
                    <a:pt x="22859" y="214630"/>
                  </a:moveTo>
                  <a:lnTo>
                    <a:pt x="17779" y="214630"/>
                  </a:lnTo>
                  <a:lnTo>
                    <a:pt x="17779" y="215900"/>
                  </a:lnTo>
                  <a:lnTo>
                    <a:pt x="19050" y="215900"/>
                  </a:lnTo>
                  <a:lnTo>
                    <a:pt x="19050" y="217170"/>
                  </a:lnTo>
                  <a:lnTo>
                    <a:pt x="22859" y="217170"/>
                  </a:lnTo>
                  <a:lnTo>
                    <a:pt x="22859" y="214630"/>
                  </a:lnTo>
                  <a:close/>
                </a:path>
                <a:path w="22860" h="721359">
                  <a:moveTo>
                    <a:pt x="22859" y="217170"/>
                  </a:moveTo>
                  <a:lnTo>
                    <a:pt x="20319" y="217170"/>
                  </a:lnTo>
                  <a:lnTo>
                    <a:pt x="20319" y="218440"/>
                  </a:lnTo>
                  <a:lnTo>
                    <a:pt x="21589" y="218440"/>
                  </a:lnTo>
                  <a:lnTo>
                    <a:pt x="21589" y="219710"/>
                  </a:lnTo>
                  <a:lnTo>
                    <a:pt x="22859" y="219710"/>
                  </a:lnTo>
                  <a:lnTo>
                    <a:pt x="22859" y="217170"/>
                  </a:lnTo>
                  <a:close/>
                </a:path>
                <a:path w="22860" h="721359">
                  <a:moveTo>
                    <a:pt x="22859" y="525907"/>
                  </a:moveTo>
                  <a:lnTo>
                    <a:pt x="0" y="525907"/>
                  </a:lnTo>
                  <a:lnTo>
                    <a:pt x="0" y="528320"/>
                  </a:lnTo>
                  <a:lnTo>
                    <a:pt x="22859" y="528320"/>
                  </a:lnTo>
                  <a:lnTo>
                    <a:pt x="22859" y="525907"/>
                  </a:lnTo>
                  <a:close/>
                </a:path>
                <a:path w="22860" h="721359">
                  <a:moveTo>
                    <a:pt x="22859" y="520827"/>
                  </a:moveTo>
                  <a:lnTo>
                    <a:pt x="0" y="520827"/>
                  </a:lnTo>
                  <a:lnTo>
                    <a:pt x="0" y="525780"/>
                  </a:lnTo>
                  <a:lnTo>
                    <a:pt x="22859" y="525780"/>
                  </a:lnTo>
                  <a:lnTo>
                    <a:pt x="22859" y="520827"/>
                  </a:lnTo>
                  <a:close/>
                </a:path>
                <a:path w="22860" h="721359">
                  <a:moveTo>
                    <a:pt x="2539" y="514350"/>
                  </a:moveTo>
                  <a:lnTo>
                    <a:pt x="1269" y="514350"/>
                  </a:lnTo>
                  <a:lnTo>
                    <a:pt x="1269" y="515620"/>
                  </a:lnTo>
                  <a:lnTo>
                    <a:pt x="0" y="515620"/>
                  </a:lnTo>
                  <a:lnTo>
                    <a:pt x="0" y="520700"/>
                  </a:lnTo>
                  <a:lnTo>
                    <a:pt x="22859" y="520700"/>
                  </a:lnTo>
                  <a:lnTo>
                    <a:pt x="22859" y="514477"/>
                  </a:lnTo>
                  <a:lnTo>
                    <a:pt x="2539" y="514477"/>
                  </a:lnTo>
                  <a:close/>
                </a:path>
                <a:path w="22860" h="721359">
                  <a:moveTo>
                    <a:pt x="11429" y="508000"/>
                  </a:moveTo>
                  <a:lnTo>
                    <a:pt x="10159" y="508000"/>
                  </a:lnTo>
                  <a:lnTo>
                    <a:pt x="10159" y="509270"/>
                  </a:lnTo>
                  <a:lnTo>
                    <a:pt x="8889" y="509270"/>
                  </a:lnTo>
                  <a:lnTo>
                    <a:pt x="8889" y="510667"/>
                  </a:lnTo>
                  <a:lnTo>
                    <a:pt x="7619" y="510667"/>
                  </a:lnTo>
                  <a:lnTo>
                    <a:pt x="7619" y="511937"/>
                  </a:lnTo>
                  <a:lnTo>
                    <a:pt x="6350" y="511937"/>
                  </a:lnTo>
                  <a:lnTo>
                    <a:pt x="6350" y="513207"/>
                  </a:lnTo>
                  <a:lnTo>
                    <a:pt x="2539" y="513207"/>
                  </a:lnTo>
                  <a:lnTo>
                    <a:pt x="2539" y="514350"/>
                  </a:lnTo>
                  <a:lnTo>
                    <a:pt x="22859" y="514350"/>
                  </a:lnTo>
                  <a:lnTo>
                    <a:pt x="22859" y="508127"/>
                  </a:lnTo>
                  <a:lnTo>
                    <a:pt x="11429" y="508127"/>
                  </a:lnTo>
                  <a:close/>
                </a:path>
                <a:path w="22860" h="721359">
                  <a:moveTo>
                    <a:pt x="20319" y="501650"/>
                  </a:moveTo>
                  <a:lnTo>
                    <a:pt x="19050" y="501650"/>
                  </a:lnTo>
                  <a:lnTo>
                    <a:pt x="19050" y="502920"/>
                  </a:lnTo>
                  <a:lnTo>
                    <a:pt x="17779" y="502920"/>
                  </a:lnTo>
                  <a:lnTo>
                    <a:pt x="17779" y="504317"/>
                  </a:lnTo>
                  <a:lnTo>
                    <a:pt x="16509" y="504317"/>
                  </a:lnTo>
                  <a:lnTo>
                    <a:pt x="16509" y="505587"/>
                  </a:lnTo>
                  <a:lnTo>
                    <a:pt x="15239" y="505587"/>
                  </a:lnTo>
                  <a:lnTo>
                    <a:pt x="15239" y="506857"/>
                  </a:lnTo>
                  <a:lnTo>
                    <a:pt x="11429" y="506857"/>
                  </a:lnTo>
                  <a:lnTo>
                    <a:pt x="11429" y="508000"/>
                  </a:lnTo>
                  <a:lnTo>
                    <a:pt x="22859" y="508000"/>
                  </a:lnTo>
                  <a:lnTo>
                    <a:pt x="22859" y="501777"/>
                  </a:lnTo>
                  <a:lnTo>
                    <a:pt x="20319" y="501777"/>
                  </a:lnTo>
                  <a:close/>
                </a:path>
                <a:path w="22860" h="721359">
                  <a:moveTo>
                    <a:pt x="22859" y="499237"/>
                  </a:moveTo>
                  <a:lnTo>
                    <a:pt x="21589" y="499237"/>
                  </a:lnTo>
                  <a:lnTo>
                    <a:pt x="21589" y="500507"/>
                  </a:lnTo>
                  <a:lnTo>
                    <a:pt x="20319" y="500507"/>
                  </a:lnTo>
                  <a:lnTo>
                    <a:pt x="20319" y="501650"/>
                  </a:lnTo>
                  <a:lnTo>
                    <a:pt x="22859" y="501650"/>
                  </a:lnTo>
                  <a:lnTo>
                    <a:pt x="22859" y="499237"/>
                  </a:lnTo>
                  <a:close/>
                </a:path>
                <a:path w="22860" h="721359">
                  <a:moveTo>
                    <a:pt x="22859" y="528320"/>
                  </a:moveTo>
                  <a:lnTo>
                    <a:pt x="0" y="528320"/>
                  </a:lnTo>
                  <a:lnTo>
                    <a:pt x="0" y="565150"/>
                  </a:lnTo>
                  <a:lnTo>
                    <a:pt x="22859" y="565150"/>
                  </a:lnTo>
                  <a:lnTo>
                    <a:pt x="22859" y="528320"/>
                  </a:lnTo>
                  <a:close/>
                </a:path>
                <a:path w="22860" h="721359">
                  <a:moveTo>
                    <a:pt x="22859" y="717550"/>
                  </a:moveTo>
                  <a:lnTo>
                    <a:pt x="0" y="717550"/>
                  </a:lnTo>
                  <a:lnTo>
                    <a:pt x="0" y="720090"/>
                  </a:lnTo>
                  <a:lnTo>
                    <a:pt x="11429" y="720090"/>
                  </a:lnTo>
                  <a:lnTo>
                    <a:pt x="11429" y="721360"/>
                  </a:lnTo>
                  <a:lnTo>
                    <a:pt x="22859" y="721360"/>
                  </a:lnTo>
                  <a:lnTo>
                    <a:pt x="22859" y="717550"/>
                  </a:lnTo>
                  <a:close/>
                </a:path>
                <a:path w="22860" h="721359">
                  <a:moveTo>
                    <a:pt x="22859" y="711200"/>
                  </a:moveTo>
                  <a:lnTo>
                    <a:pt x="0" y="711200"/>
                  </a:lnTo>
                  <a:lnTo>
                    <a:pt x="0" y="716280"/>
                  </a:lnTo>
                  <a:lnTo>
                    <a:pt x="22859" y="716280"/>
                  </a:lnTo>
                  <a:lnTo>
                    <a:pt x="22859" y="711200"/>
                  </a:lnTo>
                  <a:close/>
                </a:path>
                <a:path w="22860" h="721359">
                  <a:moveTo>
                    <a:pt x="22859" y="704850"/>
                  </a:moveTo>
                  <a:lnTo>
                    <a:pt x="0" y="704850"/>
                  </a:lnTo>
                  <a:lnTo>
                    <a:pt x="0" y="709930"/>
                  </a:lnTo>
                  <a:lnTo>
                    <a:pt x="22859" y="709930"/>
                  </a:lnTo>
                  <a:lnTo>
                    <a:pt x="22859" y="704850"/>
                  </a:lnTo>
                  <a:close/>
                </a:path>
                <a:path w="22860" h="721359">
                  <a:moveTo>
                    <a:pt x="22859" y="698500"/>
                  </a:moveTo>
                  <a:lnTo>
                    <a:pt x="0" y="698500"/>
                  </a:lnTo>
                  <a:lnTo>
                    <a:pt x="0" y="703580"/>
                  </a:lnTo>
                  <a:lnTo>
                    <a:pt x="22859" y="703580"/>
                  </a:lnTo>
                  <a:lnTo>
                    <a:pt x="22859" y="698500"/>
                  </a:lnTo>
                  <a:close/>
                </a:path>
                <a:path w="22860" h="721359">
                  <a:moveTo>
                    <a:pt x="22859" y="692150"/>
                  </a:moveTo>
                  <a:lnTo>
                    <a:pt x="0" y="692150"/>
                  </a:lnTo>
                  <a:lnTo>
                    <a:pt x="0" y="697230"/>
                  </a:lnTo>
                  <a:lnTo>
                    <a:pt x="22859" y="697230"/>
                  </a:lnTo>
                  <a:lnTo>
                    <a:pt x="22859" y="692150"/>
                  </a:lnTo>
                  <a:close/>
                </a:path>
                <a:path w="22860" h="721359">
                  <a:moveTo>
                    <a:pt x="22859" y="685800"/>
                  </a:moveTo>
                  <a:lnTo>
                    <a:pt x="0" y="685800"/>
                  </a:lnTo>
                  <a:lnTo>
                    <a:pt x="0" y="690880"/>
                  </a:lnTo>
                  <a:lnTo>
                    <a:pt x="22859" y="690880"/>
                  </a:lnTo>
                  <a:lnTo>
                    <a:pt x="22859" y="685800"/>
                  </a:lnTo>
                  <a:close/>
                </a:path>
                <a:path w="22860" h="721359">
                  <a:moveTo>
                    <a:pt x="22859" y="679450"/>
                  </a:moveTo>
                  <a:lnTo>
                    <a:pt x="0" y="679450"/>
                  </a:lnTo>
                  <a:lnTo>
                    <a:pt x="0" y="684530"/>
                  </a:lnTo>
                  <a:lnTo>
                    <a:pt x="22859" y="684530"/>
                  </a:lnTo>
                  <a:lnTo>
                    <a:pt x="22859" y="679450"/>
                  </a:lnTo>
                  <a:close/>
                </a:path>
                <a:path w="22860" h="721359">
                  <a:moveTo>
                    <a:pt x="22859" y="673100"/>
                  </a:moveTo>
                  <a:lnTo>
                    <a:pt x="0" y="673100"/>
                  </a:lnTo>
                  <a:lnTo>
                    <a:pt x="0" y="678180"/>
                  </a:lnTo>
                  <a:lnTo>
                    <a:pt x="22859" y="678180"/>
                  </a:lnTo>
                  <a:lnTo>
                    <a:pt x="22859" y="673100"/>
                  </a:lnTo>
                  <a:close/>
                </a:path>
                <a:path w="22860" h="721359">
                  <a:moveTo>
                    <a:pt x="22859" y="666750"/>
                  </a:moveTo>
                  <a:lnTo>
                    <a:pt x="0" y="666750"/>
                  </a:lnTo>
                  <a:lnTo>
                    <a:pt x="0" y="671830"/>
                  </a:lnTo>
                  <a:lnTo>
                    <a:pt x="22859" y="671830"/>
                  </a:lnTo>
                  <a:lnTo>
                    <a:pt x="22859" y="666750"/>
                  </a:lnTo>
                  <a:close/>
                </a:path>
                <a:path w="22860" h="721359">
                  <a:moveTo>
                    <a:pt x="22859" y="660400"/>
                  </a:moveTo>
                  <a:lnTo>
                    <a:pt x="0" y="660400"/>
                  </a:lnTo>
                  <a:lnTo>
                    <a:pt x="0" y="665480"/>
                  </a:lnTo>
                  <a:lnTo>
                    <a:pt x="22859" y="665480"/>
                  </a:lnTo>
                  <a:lnTo>
                    <a:pt x="22859" y="660400"/>
                  </a:lnTo>
                  <a:close/>
                </a:path>
                <a:path w="22860" h="721359">
                  <a:moveTo>
                    <a:pt x="22859" y="654050"/>
                  </a:moveTo>
                  <a:lnTo>
                    <a:pt x="0" y="654050"/>
                  </a:lnTo>
                  <a:lnTo>
                    <a:pt x="0" y="659130"/>
                  </a:lnTo>
                  <a:lnTo>
                    <a:pt x="22859" y="659130"/>
                  </a:lnTo>
                  <a:lnTo>
                    <a:pt x="22859" y="654050"/>
                  </a:lnTo>
                  <a:close/>
                </a:path>
                <a:path w="22860" h="721359">
                  <a:moveTo>
                    <a:pt x="22859" y="647700"/>
                  </a:moveTo>
                  <a:lnTo>
                    <a:pt x="0" y="647700"/>
                  </a:lnTo>
                  <a:lnTo>
                    <a:pt x="0" y="652780"/>
                  </a:lnTo>
                  <a:lnTo>
                    <a:pt x="22859" y="652780"/>
                  </a:lnTo>
                  <a:lnTo>
                    <a:pt x="22859" y="647700"/>
                  </a:lnTo>
                  <a:close/>
                </a:path>
                <a:path w="22860" h="721359">
                  <a:moveTo>
                    <a:pt x="22859" y="642620"/>
                  </a:moveTo>
                  <a:lnTo>
                    <a:pt x="0" y="642620"/>
                  </a:lnTo>
                  <a:lnTo>
                    <a:pt x="0" y="646430"/>
                  </a:lnTo>
                  <a:lnTo>
                    <a:pt x="22859" y="646430"/>
                  </a:lnTo>
                  <a:lnTo>
                    <a:pt x="22859" y="642620"/>
                  </a:lnTo>
                  <a:close/>
                </a:path>
                <a:path w="22860" h="721359">
                  <a:moveTo>
                    <a:pt x="22859" y="636270"/>
                  </a:moveTo>
                  <a:lnTo>
                    <a:pt x="0" y="636270"/>
                  </a:lnTo>
                  <a:lnTo>
                    <a:pt x="0" y="641350"/>
                  </a:lnTo>
                  <a:lnTo>
                    <a:pt x="22859" y="641350"/>
                  </a:lnTo>
                  <a:lnTo>
                    <a:pt x="22859" y="636270"/>
                  </a:lnTo>
                  <a:close/>
                </a:path>
                <a:path w="22860" h="721359">
                  <a:moveTo>
                    <a:pt x="22859" y="629920"/>
                  </a:moveTo>
                  <a:lnTo>
                    <a:pt x="0" y="629920"/>
                  </a:lnTo>
                  <a:lnTo>
                    <a:pt x="0" y="635000"/>
                  </a:lnTo>
                  <a:lnTo>
                    <a:pt x="22859" y="635000"/>
                  </a:lnTo>
                  <a:lnTo>
                    <a:pt x="22859" y="629920"/>
                  </a:lnTo>
                  <a:close/>
                </a:path>
                <a:path w="22860" h="721359">
                  <a:moveTo>
                    <a:pt x="22859" y="623570"/>
                  </a:moveTo>
                  <a:lnTo>
                    <a:pt x="0" y="623570"/>
                  </a:lnTo>
                  <a:lnTo>
                    <a:pt x="0" y="628650"/>
                  </a:lnTo>
                  <a:lnTo>
                    <a:pt x="22859" y="628650"/>
                  </a:lnTo>
                  <a:lnTo>
                    <a:pt x="22859" y="623570"/>
                  </a:lnTo>
                  <a:close/>
                </a:path>
                <a:path w="22860" h="721359">
                  <a:moveTo>
                    <a:pt x="22859" y="617220"/>
                  </a:moveTo>
                  <a:lnTo>
                    <a:pt x="0" y="617220"/>
                  </a:lnTo>
                  <a:lnTo>
                    <a:pt x="0" y="622300"/>
                  </a:lnTo>
                  <a:lnTo>
                    <a:pt x="22859" y="622300"/>
                  </a:lnTo>
                  <a:lnTo>
                    <a:pt x="22859" y="617220"/>
                  </a:lnTo>
                  <a:close/>
                </a:path>
                <a:path w="22860" h="721359">
                  <a:moveTo>
                    <a:pt x="22859" y="585470"/>
                  </a:moveTo>
                  <a:lnTo>
                    <a:pt x="0" y="585470"/>
                  </a:lnTo>
                  <a:lnTo>
                    <a:pt x="0" y="615950"/>
                  </a:lnTo>
                  <a:lnTo>
                    <a:pt x="22859" y="615950"/>
                  </a:lnTo>
                  <a:lnTo>
                    <a:pt x="22859" y="585470"/>
                  </a:lnTo>
                  <a:close/>
                </a:path>
                <a:path w="22860" h="721359">
                  <a:moveTo>
                    <a:pt x="22859" y="579120"/>
                  </a:moveTo>
                  <a:lnTo>
                    <a:pt x="0" y="579120"/>
                  </a:lnTo>
                  <a:lnTo>
                    <a:pt x="0" y="584200"/>
                  </a:lnTo>
                  <a:lnTo>
                    <a:pt x="22859" y="584200"/>
                  </a:lnTo>
                  <a:lnTo>
                    <a:pt x="22859" y="579120"/>
                  </a:lnTo>
                  <a:close/>
                </a:path>
                <a:path w="22860" h="721359">
                  <a:moveTo>
                    <a:pt x="22859" y="566420"/>
                  </a:moveTo>
                  <a:lnTo>
                    <a:pt x="0" y="566420"/>
                  </a:lnTo>
                  <a:lnTo>
                    <a:pt x="0" y="577850"/>
                  </a:lnTo>
                  <a:lnTo>
                    <a:pt x="22859" y="577850"/>
                  </a:lnTo>
                  <a:lnTo>
                    <a:pt x="22859" y="566420"/>
                  </a:lnTo>
                  <a:close/>
                </a:path>
              </a:pathLst>
            </a:custGeom>
            <a:solidFill>
              <a:srgbClr val="272727"/>
            </a:solidFill>
          </p:spPr>
          <p:txBody>
            <a:bodyPr bIns="0" lIns="0" rIns="0" rtlCol="0" tIns="0" wrap="square"/>
            <a:p/>
          </p:txBody>
        </p:sp>
        <p:sp>
          <p:nvSpPr>
            <p:cNvPr id="1049037" name="object 317"/>
            <p:cNvSpPr/>
            <p:nvPr/>
          </p:nvSpPr>
          <p:spPr>
            <a:xfrm>
              <a:off x="1828799" y="5807710"/>
              <a:ext cx="22860" cy="718820"/>
            </a:xfrm>
            <a:custGeom>
              <a:avLst/>
              <a:ahLst/>
              <a:rect l="l" t="t" r="r" b="b"/>
              <a:pathLst>
                <a:path w="22860" h="718820">
                  <a:moveTo>
                    <a:pt x="22860" y="0"/>
                  </a:moveTo>
                  <a:lnTo>
                    <a:pt x="15239" y="0"/>
                  </a:lnTo>
                  <a:lnTo>
                    <a:pt x="15239" y="1269"/>
                  </a:lnTo>
                  <a:lnTo>
                    <a:pt x="7619" y="1269"/>
                  </a:lnTo>
                  <a:lnTo>
                    <a:pt x="7619" y="2539"/>
                  </a:lnTo>
                  <a:lnTo>
                    <a:pt x="2539" y="2539"/>
                  </a:lnTo>
                  <a:lnTo>
                    <a:pt x="2539" y="3809"/>
                  </a:lnTo>
                  <a:lnTo>
                    <a:pt x="0" y="3809"/>
                  </a:lnTo>
                  <a:lnTo>
                    <a:pt x="0" y="10159"/>
                  </a:lnTo>
                  <a:lnTo>
                    <a:pt x="22860" y="10159"/>
                  </a:lnTo>
                  <a:lnTo>
                    <a:pt x="22860" y="0"/>
                  </a:lnTo>
                  <a:close/>
                </a:path>
                <a:path w="22860" h="718820">
                  <a:moveTo>
                    <a:pt x="22860" y="10160"/>
                  </a:moveTo>
                  <a:lnTo>
                    <a:pt x="0" y="10160"/>
                  </a:lnTo>
                  <a:lnTo>
                    <a:pt x="0" y="16509"/>
                  </a:lnTo>
                  <a:lnTo>
                    <a:pt x="22860" y="16509"/>
                  </a:lnTo>
                  <a:lnTo>
                    <a:pt x="22860" y="10160"/>
                  </a:lnTo>
                  <a:close/>
                </a:path>
                <a:path w="22860" h="718820">
                  <a:moveTo>
                    <a:pt x="22860" y="16509"/>
                  </a:moveTo>
                  <a:lnTo>
                    <a:pt x="0" y="16509"/>
                  </a:lnTo>
                  <a:lnTo>
                    <a:pt x="0" y="22859"/>
                  </a:lnTo>
                  <a:lnTo>
                    <a:pt x="22860" y="22859"/>
                  </a:lnTo>
                  <a:lnTo>
                    <a:pt x="22860" y="16509"/>
                  </a:lnTo>
                  <a:close/>
                </a:path>
                <a:path w="22860" h="718820">
                  <a:moveTo>
                    <a:pt x="22860" y="22859"/>
                  </a:moveTo>
                  <a:lnTo>
                    <a:pt x="0" y="22859"/>
                  </a:lnTo>
                  <a:lnTo>
                    <a:pt x="0" y="25399"/>
                  </a:lnTo>
                  <a:lnTo>
                    <a:pt x="22860" y="25399"/>
                  </a:lnTo>
                  <a:lnTo>
                    <a:pt x="22860" y="22859"/>
                  </a:lnTo>
                  <a:close/>
                </a:path>
                <a:path w="22860" h="718820">
                  <a:moveTo>
                    <a:pt x="22860" y="25400"/>
                  </a:moveTo>
                  <a:lnTo>
                    <a:pt x="0" y="25400"/>
                  </a:lnTo>
                  <a:lnTo>
                    <a:pt x="0" y="29209"/>
                  </a:lnTo>
                  <a:lnTo>
                    <a:pt x="22860" y="29209"/>
                  </a:lnTo>
                  <a:lnTo>
                    <a:pt x="22860" y="25400"/>
                  </a:lnTo>
                  <a:close/>
                </a:path>
                <a:path w="22860" h="718820">
                  <a:moveTo>
                    <a:pt x="22860" y="29209"/>
                  </a:moveTo>
                  <a:lnTo>
                    <a:pt x="0" y="29209"/>
                  </a:lnTo>
                  <a:lnTo>
                    <a:pt x="0" y="31749"/>
                  </a:lnTo>
                  <a:lnTo>
                    <a:pt x="22860" y="31749"/>
                  </a:lnTo>
                  <a:lnTo>
                    <a:pt x="22860" y="29209"/>
                  </a:lnTo>
                  <a:close/>
                </a:path>
                <a:path w="22860" h="718820">
                  <a:moveTo>
                    <a:pt x="22860" y="31750"/>
                  </a:moveTo>
                  <a:lnTo>
                    <a:pt x="0" y="31750"/>
                  </a:lnTo>
                  <a:lnTo>
                    <a:pt x="0" y="35559"/>
                  </a:lnTo>
                  <a:lnTo>
                    <a:pt x="22860" y="35559"/>
                  </a:lnTo>
                  <a:lnTo>
                    <a:pt x="22860" y="31750"/>
                  </a:lnTo>
                  <a:close/>
                </a:path>
                <a:path w="22860" h="718820">
                  <a:moveTo>
                    <a:pt x="22860" y="35559"/>
                  </a:moveTo>
                  <a:lnTo>
                    <a:pt x="0" y="35559"/>
                  </a:lnTo>
                  <a:lnTo>
                    <a:pt x="0" y="38099"/>
                  </a:lnTo>
                  <a:lnTo>
                    <a:pt x="22860" y="38099"/>
                  </a:lnTo>
                  <a:lnTo>
                    <a:pt x="22860" y="35559"/>
                  </a:lnTo>
                  <a:close/>
                </a:path>
                <a:path w="22860" h="718820">
                  <a:moveTo>
                    <a:pt x="22860" y="38100"/>
                  </a:moveTo>
                  <a:lnTo>
                    <a:pt x="0" y="38100"/>
                  </a:lnTo>
                  <a:lnTo>
                    <a:pt x="0" y="41909"/>
                  </a:lnTo>
                  <a:lnTo>
                    <a:pt x="22860" y="41909"/>
                  </a:lnTo>
                  <a:lnTo>
                    <a:pt x="22860" y="38100"/>
                  </a:lnTo>
                  <a:close/>
                </a:path>
                <a:path w="22860" h="718820">
                  <a:moveTo>
                    <a:pt x="22860" y="41909"/>
                  </a:moveTo>
                  <a:lnTo>
                    <a:pt x="0" y="41909"/>
                  </a:lnTo>
                  <a:lnTo>
                    <a:pt x="0" y="48259"/>
                  </a:lnTo>
                  <a:lnTo>
                    <a:pt x="22860" y="48259"/>
                  </a:lnTo>
                  <a:lnTo>
                    <a:pt x="22860" y="41909"/>
                  </a:lnTo>
                  <a:close/>
                </a:path>
                <a:path w="22860" h="718820">
                  <a:moveTo>
                    <a:pt x="22860" y="48259"/>
                  </a:moveTo>
                  <a:lnTo>
                    <a:pt x="0" y="48259"/>
                  </a:lnTo>
                  <a:lnTo>
                    <a:pt x="0" y="50799"/>
                  </a:lnTo>
                  <a:lnTo>
                    <a:pt x="22860" y="50799"/>
                  </a:lnTo>
                  <a:lnTo>
                    <a:pt x="22860" y="48259"/>
                  </a:lnTo>
                  <a:close/>
                </a:path>
                <a:path w="22860" h="718820">
                  <a:moveTo>
                    <a:pt x="22860" y="50800"/>
                  </a:moveTo>
                  <a:lnTo>
                    <a:pt x="0" y="50800"/>
                  </a:lnTo>
                  <a:lnTo>
                    <a:pt x="0" y="54609"/>
                  </a:lnTo>
                  <a:lnTo>
                    <a:pt x="22860" y="54609"/>
                  </a:lnTo>
                  <a:lnTo>
                    <a:pt x="22860" y="50800"/>
                  </a:lnTo>
                  <a:close/>
                </a:path>
                <a:path w="22860" h="718820">
                  <a:moveTo>
                    <a:pt x="22860" y="54610"/>
                  </a:moveTo>
                  <a:lnTo>
                    <a:pt x="0" y="54610"/>
                  </a:lnTo>
                  <a:lnTo>
                    <a:pt x="0" y="57149"/>
                  </a:lnTo>
                  <a:lnTo>
                    <a:pt x="22860" y="57149"/>
                  </a:lnTo>
                  <a:lnTo>
                    <a:pt x="22860" y="54610"/>
                  </a:lnTo>
                  <a:close/>
                </a:path>
                <a:path w="22860" h="718820">
                  <a:moveTo>
                    <a:pt x="22860" y="57150"/>
                  </a:moveTo>
                  <a:lnTo>
                    <a:pt x="0" y="57150"/>
                  </a:lnTo>
                  <a:lnTo>
                    <a:pt x="0" y="60959"/>
                  </a:lnTo>
                  <a:lnTo>
                    <a:pt x="22860" y="60959"/>
                  </a:lnTo>
                  <a:lnTo>
                    <a:pt x="22860" y="57150"/>
                  </a:lnTo>
                  <a:close/>
                </a:path>
                <a:path w="22860" h="718820">
                  <a:moveTo>
                    <a:pt x="22860" y="60959"/>
                  </a:moveTo>
                  <a:lnTo>
                    <a:pt x="0" y="60959"/>
                  </a:lnTo>
                  <a:lnTo>
                    <a:pt x="0" y="67309"/>
                  </a:lnTo>
                  <a:lnTo>
                    <a:pt x="22860" y="67309"/>
                  </a:lnTo>
                  <a:lnTo>
                    <a:pt x="22860" y="60959"/>
                  </a:lnTo>
                  <a:close/>
                </a:path>
                <a:path w="22860" h="718820">
                  <a:moveTo>
                    <a:pt x="22860" y="67309"/>
                  </a:moveTo>
                  <a:lnTo>
                    <a:pt x="0" y="67309"/>
                  </a:lnTo>
                  <a:lnTo>
                    <a:pt x="0" y="69849"/>
                  </a:lnTo>
                  <a:lnTo>
                    <a:pt x="22860" y="69849"/>
                  </a:lnTo>
                  <a:lnTo>
                    <a:pt x="22860" y="67309"/>
                  </a:lnTo>
                  <a:close/>
                </a:path>
                <a:path w="22860" h="718820">
                  <a:moveTo>
                    <a:pt x="22860" y="69850"/>
                  </a:moveTo>
                  <a:lnTo>
                    <a:pt x="0" y="69850"/>
                  </a:lnTo>
                  <a:lnTo>
                    <a:pt x="0" y="73659"/>
                  </a:lnTo>
                  <a:lnTo>
                    <a:pt x="22860" y="73659"/>
                  </a:lnTo>
                  <a:lnTo>
                    <a:pt x="22860" y="69850"/>
                  </a:lnTo>
                  <a:close/>
                </a:path>
                <a:path w="22860" h="718820">
                  <a:moveTo>
                    <a:pt x="22860" y="73659"/>
                  </a:moveTo>
                  <a:lnTo>
                    <a:pt x="0" y="73659"/>
                  </a:lnTo>
                  <a:lnTo>
                    <a:pt x="0" y="76199"/>
                  </a:lnTo>
                  <a:lnTo>
                    <a:pt x="22860" y="76199"/>
                  </a:lnTo>
                  <a:lnTo>
                    <a:pt x="22860" y="73659"/>
                  </a:lnTo>
                  <a:close/>
                </a:path>
                <a:path w="22860" h="718820">
                  <a:moveTo>
                    <a:pt x="22860" y="76200"/>
                  </a:moveTo>
                  <a:lnTo>
                    <a:pt x="0" y="76200"/>
                  </a:lnTo>
                  <a:lnTo>
                    <a:pt x="0" y="82549"/>
                  </a:lnTo>
                  <a:lnTo>
                    <a:pt x="22860" y="82549"/>
                  </a:lnTo>
                  <a:lnTo>
                    <a:pt x="22860" y="76200"/>
                  </a:lnTo>
                  <a:close/>
                </a:path>
                <a:path w="22860" h="718820">
                  <a:moveTo>
                    <a:pt x="22860" y="82550"/>
                  </a:moveTo>
                  <a:lnTo>
                    <a:pt x="0" y="82550"/>
                  </a:lnTo>
                  <a:lnTo>
                    <a:pt x="0" y="88899"/>
                  </a:lnTo>
                  <a:lnTo>
                    <a:pt x="22860" y="88899"/>
                  </a:lnTo>
                  <a:lnTo>
                    <a:pt x="22860" y="82550"/>
                  </a:lnTo>
                  <a:close/>
                </a:path>
                <a:path w="22860" h="718820">
                  <a:moveTo>
                    <a:pt x="22860" y="88900"/>
                  </a:moveTo>
                  <a:lnTo>
                    <a:pt x="0" y="88900"/>
                  </a:lnTo>
                  <a:lnTo>
                    <a:pt x="0" y="92709"/>
                  </a:lnTo>
                  <a:lnTo>
                    <a:pt x="22860" y="92709"/>
                  </a:lnTo>
                  <a:lnTo>
                    <a:pt x="22860" y="88900"/>
                  </a:lnTo>
                  <a:close/>
                </a:path>
                <a:path w="22860" h="718820">
                  <a:moveTo>
                    <a:pt x="22860" y="92709"/>
                  </a:moveTo>
                  <a:lnTo>
                    <a:pt x="0" y="92709"/>
                  </a:lnTo>
                  <a:lnTo>
                    <a:pt x="0" y="95249"/>
                  </a:lnTo>
                  <a:lnTo>
                    <a:pt x="22860" y="95249"/>
                  </a:lnTo>
                  <a:lnTo>
                    <a:pt x="22860" y="92709"/>
                  </a:lnTo>
                  <a:close/>
                </a:path>
                <a:path w="22860" h="718820">
                  <a:moveTo>
                    <a:pt x="22860" y="95250"/>
                  </a:moveTo>
                  <a:lnTo>
                    <a:pt x="0" y="95250"/>
                  </a:lnTo>
                  <a:lnTo>
                    <a:pt x="0" y="99059"/>
                  </a:lnTo>
                  <a:lnTo>
                    <a:pt x="22860" y="99059"/>
                  </a:lnTo>
                  <a:lnTo>
                    <a:pt x="22860" y="95250"/>
                  </a:lnTo>
                  <a:close/>
                </a:path>
                <a:path w="22860" h="718820">
                  <a:moveTo>
                    <a:pt x="22860" y="99059"/>
                  </a:moveTo>
                  <a:lnTo>
                    <a:pt x="0" y="99059"/>
                  </a:lnTo>
                  <a:lnTo>
                    <a:pt x="0" y="105409"/>
                  </a:lnTo>
                  <a:lnTo>
                    <a:pt x="22860" y="105409"/>
                  </a:lnTo>
                  <a:lnTo>
                    <a:pt x="22860" y="99059"/>
                  </a:lnTo>
                  <a:close/>
                </a:path>
                <a:path w="22860" h="718820">
                  <a:moveTo>
                    <a:pt x="22860" y="105409"/>
                  </a:moveTo>
                  <a:lnTo>
                    <a:pt x="0" y="105409"/>
                  </a:lnTo>
                  <a:lnTo>
                    <a:pt x="0" y="107949"/>
                  </a:lnTo>
                  <a:lnTo>
                    <a:pt x="22860" y="107949"/>
                  </a:lnTo>
                  <a:lnTo>
                    <a:pt x="22860" y="105409"/>
                  </a:lnTo>
                  <a:close/>
                </a:path>
                <a:path w="22860" h="718820">
                  <a:moveTo>
                    <a:pt x="22860" y="107950"/>
                  </a:moveTo>
                  <a:lnTo>
                    <a:pt x="0" y="107950"/>
                  </a:lnTo>
                  <a:lnTo>
                    <a:pt x="0" y="111759"/>
                  </a:lnTo>
                  <a:lnTo>
                    <a:pt x="22860" y="111759"/>
                  </a:lnTo>
                  <a:lnTo>
                    <a:pt x="22860" y="107950"/>
                  </a:lnTo>
                  <a:close/>
                </a:path>
                <a:path w="22860" h="718820">
                  <a:moveTo>
                    <a:pt x="22860" y="111759"/>
                  </a:moveTo>
                  <a:lnTo>
                    <a:pt x="0" y="111759"/>
                  </a:lnTo>
                  <a:lnTo>
                    <a:pt x="0" y="114299"/>
                  </a:lnTo>
                  <a:lnTo>
                    <a:pt x="22860" y="114299"/>
                  </a:lnTo>
                  <a:lnTo>
                    <a:pt x="22860" y="111759"/>
                  </a:lnTo>
                  <a:close/>
                </a:path>
                <a:path w="22860" h="718820">
                  <a:moveTo>
                    <a:pt x="22860" y="114300"/>
                  </a:moveTo>
                  <a:lnTo>
                    <a:pt x="0" y="114300"/>
                  </a:lnTo>
                  <a:lnTo>
                    <a:pt x="0" y="187959"/>
                  </a:lnTo>
                  <a:lnTo>
                    <a:pt x="22860" y="187959"/>
                  </a:lnTo>
                  <a:lnTo>
                    <a:pt x="22860" y="114300"/>
                  </a:lnTo>
                  <a:close/>
                </a:path>
                <a:path w="22860" h="718820">
                  <a:moveTo>
                    <a:pt x="22860" y="187959"/>
                  </a:moveTo>
                  <a:lnTo>
                    <a:pt x="0" y="187959"/>
                  </a:lnTo>
                  <a:lnTo>
                    <a:pt x="0" y="194309"/>
                  </a:lnTo>
                  <a:lnTo>
                    <a:pt x="22860" y="194309"/>
                  </a:lnTo>
                  <a:lnTo>
                    <a:pt x="22860" y="187959"/>
                  </a:lnTo>
                  <a:close/>
                </a:path>
                <a:path w="22860" h="718820">
                  <a:moveTo>
                    <a:pt x="22860" y="194309"/>
                  </a:moveTo>
                  <a:lnTo>
                    <a:pt x="1269" y="194309"/>
                  </a:lnTo>
                  <a:lnTo>
                    <a:pt x="1269" y="195579"/>
                  </a:lnTo>
                  <a:lnTo>
                    <a:pt x="7619" y="195579"/>
                  </a:lnTo>
                  <a:lnTo>
                    <a:pt x="7619" y="196849"/>
                  </a:lnTo>
                  <a:lnTo>
                    <a:pt x="22860" y="196849"/>
                  </a:lnTo>
                  <a:lnTo>
                    <a:pt x="22860" y="194309"/>
                  </a:lnTo>
                  <a:close/>
                </a:path>
                <a:path w="22860" h="718820">
                  <a:moveTo>
                    <a:pt x="22860" y="196850"/>
                  </a:moveTo>
                  <a:lnTo>
                    <a:pt x="12700" y="196850"/>
                  </a:lnTo>
                  <a:lnTo>
                    <a:pt x="12700" y="198119"/>
                  </a:lnTo>
                  <a:lnTo>
                    <a:pt x="16510" y="198119"/>
                  </a:lnTo>
                  <a:lnTo>
                    <a:pt x="16510" y="199389"/>
                  </a:lnTo>
                  <a:lnTo>
                    <a:pt x="17780" y="199389"/>
                  </a:lnTo>
                  <a:lnTo>
                    <a:pt x="17780" y="200659"/>
                  </a:lnTo>
                  <a:lnTo>
                    <a:pt x="22860" y="200659"/>
                  </a:lnTo>
                  <a:lnTo>
                    <a:pt x="22860" y="196850"/>
                  </a:lnTo>
                  <a:close/>
                </a:path>
                <a:path w="22860" h="718820">
                  <a:moveTo>
                    <a:pt x="22860" y="524636"/>
                  </a:moveTo>
                  <a:lnTo>
                    <a:pt x="0" y="524636"/>
                  </a:lnTo>
                  <a:lnTo>
                    <a:pt x="0" y="527049"/>
                  </a:lnTo>
                  <a:lnTo>
                    <a:pt x="22860" y="527049"/>
                  </a:lnTo>
                  <a:lnTo>
                    <a:pt x="22860" y="524636"/>
                  </a:lnTo>
                  <a:close/>
                </a:path>
                <a:path w="22860" h="718820">
                  <a:moveTo>
                    <a:pt x="10160" y="519429"/>
                  </a:moveTo>
                  <a:lnTo>
                    <a:pt x="5080" y="519429"/>
                  </a:lnTo>
                  <a:lnTo>
                    <a:pt x="5080" y="520699"/>
                  </a:lnTo>
                  <a:lnTo>
                    <a:pt x="0" y="520699"/>
                  </a:lnTo>
                  <a:lnTo>
                    <a:pt x="0" y="524509"/>
                  </a:lnTo>
                  <a:lnTo>
                    <a:pt x="22860" y="524509"/>
                  </a:lnTo>
                  <a:lnTo>
                    <a:pt x="22860" y="519556"/>
                  </a:lnTo>
                  <a:lnTo>
                    <a:pt x="10160" y="519556"/>
                  </a:lnTo>
                  <a:close/>
                </a:path>
                <a:path w="22860" h="718820">
                  <a:moveTo>
                    <a:pt x="22860" y="514349"/>
                  </a:moveTo>
                  <a:lnTo>
                    <a:pt x="20319" y="514349"/>
                  </a:lnTo>
                  <a:lnTo>
                    <a:pt x="20319" y="515746"/>
                  </a:lnTo>
                  <a:lnTo>
                    <a:pt x="16510" y="515746"/>
                  </a:lnTo>
                  <a:lnTo>
                    <a:pt x="16510" y="517016"/>
                  </a:lnTo>
                  <a:lnTo>
                    <a:pt x="15239" y="517016"/>
                  </a:lnTo>
                  <a:lnTo>
                    <a:pt x="15239" y="518286"/>
                  </a:lnTo>
                  <a:lnTo>
                    <a:pt x="10160" y="518286"/>
                  </a:lnTo>
                  <a:lnTo>
                    <a:pt x="10160" y="519429"/>
                  </a:lnTo>
                  <a:lnTo>
                    <a:pt x="22860" y="519429"/>
                  </a:lnTo>
                  <a:lnTo>
                    <a:pt x="22860" y="514349"/>
                  </a:lnTo>
                  <a:close/>
                </a:path>
                <a:path w="22860" h="718820">
                  <a:moveTo>
                    <a:pt x="22860" y="527049"/>
                  </a:moveTo>
                  <a:lnTo>
                    <a:pt x="0" y="527049"/>
                  </a:lnTo>
                  <a:lnTo>
                    <a:pt x="0" y="563879"/>
                  </a:lnTo>
                  <a:lnTo>
                    <a:pt x="22860" y="563879"/>
                  </a:lnTo>
                  <a:lnTo>
                    <a:pt x="22860" y="527049"/>
                  </a:lnTo>
                  <a:close/>
                </a:path>
                <a:path w="22860" h="718820">
                  <a:moveTo>
                    <a:pt x="22860" y="716279"/>
                  </a:moveTo>
                  <a:lnTo>
                    <a:pt x="16510" y="716279"/>
                  </a:lnTo>
                  <a:lnTo>
                    <a:pt x="16510" y="717549"/>
                  </a:lnTo>
                  <a:lnTo>
                    <a:pt x="20319" y="717549"/>
                  </a:lnTo>
                  <a:lnTo>
                    <a:pt x="20319" y="718819"/>
                  </a:lnTo>
                  <a:lnTo>
                    <a:pt x="22860" y="718819"/>
                  </a:lnTo>
                  <a:lnTo>
                    <a:pt x="22860" y="716279"/>
                  </a:lnTo>
                  <a:close/>
                </a:path>
                <a:path w="22860" h="718820">
                  <a:moveTo>
                    <a:pt x="22860" y="709929"/>
                  </a:moveTo>
                  <a:lnTo>
                    <a:pt x="0" y="709929"/>
                  </a:lnTo>
                  <a:lnTo>
                    <a:pt x="0" y="713739"/>
                  </a:lnTo>
                  <a:lnTo>
                    <a:pt x="2539" y="713739"/>
                  </a:lnTo>
                  <a:lnTo>
                    <a:pt x="2539" y="716279"/>
                  </a:lnTo>
                  <a:lnTo>
                    <a:pt x="6350" y="716279"/>
                  </a:lnTo>
                  <a:lnTo>
                    <a:pt x="6350" y="715009"/>
                  </a:lnTo>
                  <a:lnTo>
                    <a:pt x="22860" y="715009"/>
                  </a:lnTo>
                  <a:lnTo>
                    <a:pt x="22860" y="709929"/>
                  </a:lnTo>
                  <a:close/>
                </a:path>
                <a:path w="22860" h="718820">
                  <a:moveTo>
                    <a:pt x="22860" y="703579"/>
                  </a:moveTo>
                  <a:lnTo>
                    <a:pt x="0" y="703579"/>
                  </a:lnTo>
                  <a:lnTo>
                    <a:pt x="0" y="708659"/>
                  </a:lnTo>
                  <a:lnTo>
                    <a:pt x="22860" y="708659"/>
                  </a:lnTo>
                  <a:lnTo>
                    <a:pt x="22860" y="703579"/>
                  </a:lnTo>
                  <a:close/>
                </a:path>
                <a:path w="22860" h="718820">
                  <a:moveTo>
                    <a:pt x="22860" y="697229"/>
                  </a:moveTo>
                  <a:lnTo>
                    <a:pt x="0" y="697229"/>
                  </a:lnTo>
                  <a:lnTo>
                    <a:pt x="0" y="702309"/>
                  </a:lnTo>
                  <a:lnTo>
                    <a:pt x="22860" y="702309"/>
                  </a:lnTo>
                  <a:lnTo>
                    <a:pt x="22860" y="697229"/>
                  </a:lnTo>
                  <a:close/>
                </a:path>
                <a:path w="22860" h="718820">
                  <a:moveTo>
                    <a:pt x="22860" y="690880"/>
                  </a:moveTo>
                  <a:lnTo>
                    <a:pt x="0" y="690880"/>
                  </a:lnTo>
                  <a:lnTo>
                    <a:pt x="0" y="695959"/>
                  </a:lnTo>
                  <a:lnTo>
                    <a:pt x="22860" y="695959"/>
                  </a:lnTo>
                  <a:lnTo>
                    <a:pt x="22860" y="690880"/>
                  </a:lnTo>
                  <a:close/>
                </a:path>
                <a:path w="22860" h="718820">
                  <a:moveTo>
                    <a:pt x="22860" y="684529"/>
                  </a:moveTo>
                  <a:lnTo>
                    <a:pt x="0" y="684529"/>
                  </a:lnTo>
                  <a:lnTo>
                    <a:pt x="0" y="689609"/>
                  </a:lnTo>
                  <a:lnTo>
                    <a:pt x="22860" y="689609"/>
                  </a:lnTo>
                  <a:lnTo>
                    <a:pt x="22860" y="684529"/>
                  </a:lnTo>
                  <a:close/>
                </a:path>
                <a:path w="22860" h="718820">
                  <a:moveTo>
                    <a:pt x="22860" y="678179"/>
                  </a:moveTo>
                  <a:lnTo>
                    <a:pt x="0" y="678179"/>
                  </a:lnTo>
                  <a:lnTo>
                    <a:pt x="0" y="683259"/>
                  </a:lnTo>
                  <a:lnTo>
                    <a:pt x="22860" y="683259"/>
                  </a:lnTo>
                  <a:lnTo>
                    <a:pt x="22860" y="678179"/>
                  </a:lnTo>
                  <a:close/>
                </a:path>
                <a:path w="22860" h="718820">
                  <a:moveTo>
                    <a:pt x="22860" y="671830"/>
                  </a:moveTo>
                  <a:lnTo>
                    <a:pt x="0" y="671830"/>
                  </a:lnTo>
                  <a:lnTo>
                    <a:pt x="0" y="676909"/>
                  </a:lnTo>
                  <a:lnTo>
                    <a:pt x="22860" y="676909"/>
                  </a:lnTo>
                  <a:lnTo>
                    <a:pt x="22860" y="671830"/>
                  </a:lnTo>
                  <a:close/>
                </a:path>
                <a:path w="22860" h="718820">
                  <a:moveTo>
                    <a:pt x="22860" y="665479"/>
                  </a:moveTo>
                  <a:lnTo>
                    <a:pt x="0" y="665479"/>
                  </a:lnTo>
                  <a:lnTo>
                    <a:pt x="0" y="670559"/>
                  </a:lnTo>
                  <a:lnTo>
                    <a:pt x="22860" y="670559"/>
                  </a:lnTo>
                  <a:lnTo>
                    <a:pt x="22860" y="665479"/>
                  </a:lnTo>
                  <a:close/>
                </a:path>
                <a:path w="22860" h="718820">
                  <a:moveTo>
                    <a:pt x="22860" y="659129"/>
                  </a:moveTo>
                  <a:lnTo>
                    <a:pt x="0" y="659129"/>
                  </a:lnTo>
                  <a:lnTo>
                    <a:pt x="0" y="664209"/>
                  </a:lnTo>
                  <a:lnTo>
                    <a:pt x="22860" y="664209"/>
                  </a:lnTo>
                  <a:lnTo>
                    <a:pt x="22860" y="659129"/>
                  </a:lnTo>
                  <a:close/>
                </a:path>
                <a:path w="22860" h="718820">
                  <a:moveTo>
                    <a:pt x="22860" y="652779"/>
                  </a:moveTo>
                  <a:lnTo>
                    <a:pt x="0" y="652779"/>
                  </a:lnTo>
                  <a:lnTo>
                    <a:pt x="0" y="657859"/>
                  </a:lnTo>
                  <a:lnTo>
                    <a:pt x="22860" y="657859"/>
                  </a:lnTo>
                  <a:lnTo>
                    <a:pt x="22860" y="652779"/>
                  </a:lnTo>
                  <a:close/>
                </a:path>
                <a:path w="22860" h="718820">
                  <a:moveTo>
                    <a:pt x="22860" y="646429"/>
                  </a:moveTo>
                  <a:lnTo>
                    <a:pt x="0" y="646429"/>
                  </a:lnTo>
                  <a:lnTo>
                    <a:pt x="0" y="651509"/>
                  </a:lnTo>
                  <a:lnTo>
                    <a:pt x="22860" y="651509"/>
                  </a:lnTo>
                  <a:lnTo>
                    <a:pt x="22860" y="646429"/>
                  </a:lnTo>
                  <a:close/>
                </a:path>
                <a:path w="22860" h="718820">
                  <a:moveTo>
                    <a:pt x="22860" y="641349"/>
                  </a:moveTo>
                  <a:lnTo>
                    <a:pt x="0" y="641349"/>
                  </a:lnTo>
                  <a:lnTo>
                    <a:pt x="0" y="645159"/>
                  </a:lnTo>
                  <a:lnTo>
                    <a:pt x="22860" y="645159"/>
                  </a:lnTo>
                  <a:lnTo>
                    <a:pt x="22860" y="641349"/>
                  </a:lnTo>
                  <a:close/>
                </a:path>
                <a:path w="22860" h="718820">
                  <a:moveTo>
                    <a:pt x="22860" y="634999"/>
                  </a:moveTo>
                  <a:lnTo>
                    <a:pt x="0" y="634999"/>
                  </a:lnTo>
                  <a:lnTo>
                    <a:pt x="0" y="640079"/>
                  </a:lnTo>
                  <a:lnTo>
                    <a:pt x="22860" y="640079"/>
                  </a:lnTo>
                  <a:lnTo>
                    <a:pt x="22860" y="634999"/>
                  </a:lnTo>
                  <a:close/>
                </a:path>
                <a:path w="22860" h="718820">
                  <a:moveTo>
                    <a:pt x="22860" y="628649"/>
                  </a:moveTo>
                  <a:lnTo>
                    <a:pt x="0" y="628649"/>
                  </a:lnTo>
                  <a:lnTo>
                    <a:pt x="0" y="633729"/>
                  </a:lnTo>
                  <a:lnTo>
                    <a:pt x="22860" y="633729"/>
                  </a:lnTo>
                  <a:lnTo>
                    <a:pt x="22860" y="628649"/>
                  </a:lnTo>
                  <a:close/>
                </a:path>
                <a:path w="22860" h="718820">
                  <a:moveTo>
                    <a:pt x="22860" y="622299"/>
                  </a:moveTo>
                  <a:lnTo>
                    <a:pt x="0" y="622299"/>
                  </a:lnTo>
                  <a:lnTo>
                    <a:pt x="0" y="627379"/>
                  </a:lnTo>
                  <a:lnTo>
                    <a:pt x="22860" y="627379"/>
                  </a:lnTo>
                  <a:lnTo>
                    <a:pt x="22860" y="622299"/>
                  </a:lnTo>
                  <a:close/>
                </a:path>
                <a:path w="22860" h="718820">
                  <a:moveTo>
                    <a:pt x="22860" y="615949"/>
                  </a:moveTo>
                  <a:lnTo>
                    <a:pt x="0" y="615949"/>
                  </a:lnTo>
                  <a:lnTo>
                    <a:pt x="0" y="621029"/>
                  </a:lnTo>
                  <a:lnTo>
                    <a:pt x="22860" y="621029"/>
                  </a:lnTo>
                  <a:lnTo>
                    <a:pt x="22860" y="615949"/>
                  </a:lnTo>
                  <a:close/>
                </a:path>
                <a:path w="22860" h="718820">
                  <a:moveTo>
                    <a:pt x="22860" y="584200"/>
                  </a:moveTo>
                  <a:lnTo>
                    <a:pt x="0" y="584200"/>
                  </a:lnTo>
                  <a:lnTo>
                    <a:pt x="0" y="614679"/>
                  </a:lnTo>
                  <a:lnTo>
                    <a:pt x="22860" y="614679"/>
                  </a:lnTo>
                  <a:lnTo>
                    <a:pt x="22860" y="584200"/>
                  </a:lnTo>
                  <a:close/>
                </a:path>
                <a:path w="22860" h="718820">
                  <a:moveTo>
                    <a:pt x="22860" y="577849"/>
                  </a:moveTo>
                  <a:lnTo>
                    <a:pt x="0" y="577849"/>
                  </a:lnTo>
                  <a:lnTo>
                    <a:pt x="0" y="582929"/>
                  </a:lnTo>
                  <a:lnTo>
                    <a:pt x="22860" y="582929"/>
                  </a:lnTo>
                  <a:lnTo>
                    <a:pt x="22860" y="577849"/>
                  </a:lnTo>
                  <a:close/>
                </a:path>
                <a:path w="22860" h="718820">
                  <a:moveTo>
                    <a:pt x="22860" y="565149"/>
                  </a:moveTo>
                  <a:lnTo>
                    <a:pt x="0" y="565149"/>
                  </a:lnTo>
                  <a:lnTo>
                    <a:pt x="0" y="576580"/>
                  </a:lnTo>
                  <a:lnTo>
                    <a:pt x="22860" y="576580"/>
                  </a:lnTo>
                  <a:lnTo>
                    <a:pt x="22860" y="565149"/>
                  </a:lnTo>
                  <a:close/>
                </a:path>
              </a:pathLst>
            </a:custGeom>
            <a:solidFill>
              <a:srgbClr val="262626"/>
            </a:solidFill>
          </p:spPr>
          <p:txBody>
            <a:bodyPr bIns="0" lIns="0" rIns="0" rtlCol="0" tIns="0" wrap="square"/>
            <a:p/>
          </p:txBody>
        </p:sp>
        <p:sp>
          <p:nvSpPr>
            <p:cNvPr id="1049038" name="object 318"/>
            <p:cNvSpPr/>
            <p:nvPr/>
          </p:nvSpPr>
          <p:spPr>
            <a:xfrm>
              <a:off x="1804669" y="5811520"/>
              <a:ext cx="24130" cy="709930"/>
            </a:xfrm>
            <a:custGeom>
              <a:avLst/>
              <a:ahLst/>
              <a:rect l="l" t="t" r="r" b="b"/>
              <a:pathLst>
                <a:path w="24130" h="709929">
                  <a:moveTo>
                    <a:pt x="24130" y="0"/>
                  </a:moveTo>
                  <a:lnTo>
                    <a:pt x="22860" y="0"/>
                  </a:lnTo>
                  <a:lnTo>
                    <a:pt x="22860" y="1269"/>
                  </a:lnTo>
                  <a:lnTo>
                    <a:pt x="17780" y="1269"/>
                  </a:lnTo>
                  <a:lnTo>
                    <a:pt x="17780" y="2539"/>
                  </a:lnTo>
                  <a:lnTo>
                    <a:pt x="24130" y="2539"/>
                  </a:lnTo>
                  <a:lnTo>
                    <a:pt x="24130" y="0"/>
                  </a:lnTo>
                  <a:close/>
                </a:path>
                <a:path w="24130" h="709929">
                  <a:moveTo>
                    <a:pt x="24130" y="2539"/>
                  </a:moveTo>
                  <a:lnTo>
                    <a:pt x="13969" y="2539"/>
                  </a:lnTo>
                  <a:lnTo>
                    <a:pt x="13969" y="3809"/>
                  </a:lnTo>
                  <a:lnTo>
                    <a:pt x="10160" y="3809"/>
                  </a:lnTo>
                  <a:lnTo>
                    <a:pt x="10160" y="5079"/>
                  </a:lnTo>
                  <a:lnTo>
                    <a:pt x="7619" y="5079"/>
                  </a:lnTo>
                  <a:lnTo>
                    <a:pt x="7619" y="6349"/>
                  </a:lnTo>
                  <a:lnTo>
                    <a:pt x="24130" y="6349"/>
                  </a:lnTo>
                  <a:lnTo>
                    <a:pt x="24130" y="2539"/>
                  </a:lnTo>
                  <a:close/>
                </a:path>
                <a:path w="24130" h="709929">
                  <a:moveTo>
                    <a:pt x="24130" y="6349"/>
                  </a:moveTo>
                  <a:lnTo>
                    <a:pt x="2540" y="6349"/>
                  </a:lnTo>
                  <a:lnTo>
                    <a:pt x="2540" y="7619"/>
                  </a:lnTo>
                  <a:lnTo>
                    <a:pt x="0" y="7619"/>
                  </a:lnTo>
                  <a:lnTo>
                    <a:pt x="0" y="12699"/>
                  </a:lnTo>
                  <a:lnTo>
                    <a:pt x="24130" y="12699"/>
                  </a:lnTo>
                  <a:lnTo>
                    <a:pt x="24130" y="6349"/>
                  </a:lnTo>
                  <a:close/>
                </a:path>
                <a:path w="24130" h="709929">
                  <a:moveTo>
                    <a:pt x="24130" y="12699"/>
                  </a:moveTo>
                  <a:lnTo>
                    <a:pt x="0" y="12699"/>
                  </a:lnTo>
                  <a:lnTo>
                    <a:pt x="0" y="19049"/>
                  </a:lnTo>
                  <a:lnTo>
                    <a:pt x="24130" y="19049"/>
                  </a:lnTo>
                  <a:lnTo>
                    <a:pt x="24130" y="12699"/>
                  </a:lnTo>
                  <a:close/>
                </a:path>
                <a:path w="24130" h="709929">
                  <a:moveTo>
                    <a:pt x="24130" y="19049"/>
                  </a:moveTo>
                  <a:lnTo>
                    <a:pt x="0" y="19049"/>
                  </a:lnTo>
                  <a:lnTo>
                    <a:pt x="0" y="21589"/>
                  </a:lnTo>
                  <a:lnTo>
                    <a:pt x="24130" y="21589"/>
                  </a:lnTo>
                  <a:lnTo>
                    <a:pt x="24130" y="19049"/>
                  </a:lnTo>
                  <a:close/>
                </a:path>
                <a:path w="24130" h="709929">
                  <a:moveTo>
                    <a:pt x="24130" y="21589"/>
                  </a:moveTo>
                  <a:lnTo>
                    <a:pt x="0" y="21589"/>
                  </a:lnTo>
                  <a:lnTo>
                    <a:pt x="0" y="25399"/>
                  </a:lnTo>
                  <a:lnTo>
                    <a:pt x="24130" y="25399"/>
                  </a:lnTo>
                  <a:lnTo>
                    <a:pt x="24130" y="21589"/>
                  </a:lnTo>
                  <a:close/>
                </a:path>
                <a:path w="24130" h="709929">
                  <a:moveTo>
                    <a:pt x="24130" y="25399"/>
                  </a:moveTo>
                  <a:lnTo>
                    <a:pt x="0" y="25399"/>
                  </a:lnTo>
                  <a:lnTo>
                    <a:pt x="0" y="27939"/>
                  </a:lnTo>
                  <a:lnTo>
                    <a:pt x="24130" y="27939"/>
                  </a:lnTo>
                  <a:lnTo>
                    <a:pt x="24130" y="25399"/>
                  </a:lnTo>
                  <a:close/>
                </a:path>
                <a:path w="24130" h="709929">
                  <a:moveTo>
                    <a:pt x="24130" y="27939"/>
                  </a:moveTo>
                  <a:lnTo>
                    <a:pt x="0" y="27939"/>
                  </a:lnTo>
                  <a:lnTo>
                    <a:pt x="0" y="31749"/>
                  </a:lnTo>
                  <a:lnTo>
                    <a:pt x="24130" y="31749"/>
                  </a:lnTo>
                  <a:lnTo>
                    <a:pt x="24130" y="27939"/>
                  </a:lnTo>
                  <a:close/>
                </a:path>
                <a:path w="24130" h="709929">
                  <a:moveTo>
                    <a:pt x="24130" y="31749"/>
                  </a:moveTo>
                  <a:lnTo>
                    <a:pt x="0" y="31749"/>
                  </a:lnTo>
                  <a:lnTo>
                    <a:pt x="0" y="34289"/>
                  </a:lnTo>
                  <a:lnTo>
                    <a:pt x="24130" y="34289"/>
                  </a:lnTo>
                  <a:lnTo>
                    <a:pt x="24130" y="31749"/>
                  </a:lnTo>
                  <a:close/>
                </a:path>
                <a:path w="24130" h="709929">
                  <a:moveTo>
                    <a:pt x="24130" y="34289"/>
                  </a:moveTo>
                  <a:lnTo>
                    <a:pt x="0" y="34289"/>
                  </a:lnTo>
                  <a:lnTo>
                    <a:pt x="0" y="38099"/>
                  </a:lnTo>
                  <a:lnTo>
                    <a:pt x="24130" y="38099"/>
                  </a:lnTo>
                  <a:lnTo>
                    <a:pt x="24130" y="34289"/>
                  </a:lnTo>
                  <a:close/>
                </a:path>
                <a:path w="24130" h="709929">
                  <a:moveTo>
                    <a:pt x="24130" y="38099"/>
                  </a:moveTo>
                  <a:lnTo>
                    <a:pt x="0" y="38099"/>
                  </a:lnTo>
                  <a:lnTo>
                    <a:pt x="0" y="44449"/>
                  </a:lnTo>
                  <a:lnTo>
                    <a:pt x="24130" y="44449"/>
                  </a:lnTo>
                  <a:lnTo>
                    <a:pt x="24130" y="38099"/>
                  </a:lnTo>
                  <a:close/>
                </a:path>
                <a:path w="24130" h="709929">
                  <a:moveTo>
                    <a:pt x="24130" y="44449"/>
                  </a:moveTo>
                  <a:lnTo>
                    <a:pt x="0" y="44449"/>
                  </a:lnTo>
                  <a:lnTo>
                    <a:pt x="0" y="46989"/>
                  </a:lnTo>
                  <a:lnTo>
                    <a:pt x="24130" y="46989"/>
                  </a:lnTo>
                  <a:lnTo>
                    <a:pt x="24130" y="44449"/>
                  </a:lnTo>
                  <a:close/>
                </a:path>
                <a:path w="24130" h="709929">
                  <a:moveTo>
                    <a:pt x="24130" y="46989"/>
                  </a:moveTo>
                  <a:lnTo>
                    <a:pt x="0" y="46989"/>
                  </a:lnTo>
                  <a:lnTo>
                    <a:pt x="0" y="50799"/>
                  </a:lnTo>
                  <a:lnTo>
                    <a:pt x="24130" y="50799"/>
                  </a:lnTo>
                  <a:lnTo>
                    <a:pt x="24130" y="46989"/>
                  </a:lnTo>
                  <a:close/>
                </a:path>
                <a:path w="24130" h="709929">
                  <a:moveTo>
                    <a:pt x="24130" y="50800"/>
                  </a:moveTo>
                  <a:lnTo>
                    <a:pt x="0" y="50800"/>
                  </a:lnTo>
                  <a:lnTo>
                    <a:pt x="0" y="53339"/>
                  </a:lnTo>
                  <a:lnTo>
                    <a:pt x="24130" y="53339"/>
                  </a:lnTo>
                  <a:lnTo>
                    <a:pt x="24130" y="50800"/>
                  </a:lnTo>
                  <a:close/>
                </a:path>
                <a:path w="24130" h="709929">
                  <a:moveTo>
                    <a:pt x="24130" y="53339"/>
                  </a:moveTo>
                  <a:lnTo>
                    <a:pt x="0" y="53339"/>
                  </a:lnTo>
                  <a:lnTo>
                    <a:pt x="0" y="57149"/>
                  </a:lnTo>
                  <a:lnTo>
                    <a:pt x="24130" y="57149"/>
                  </a:lnTo>
                  <a:lnTo>
                    <a:pt x="24130" y="53339"/>
                  </a:lnTo>
                  <a:close/>
                </a:path>
                <a:path w="24130" h="709929">
                  <a:moveTo>
                    <a:pt x="24130" y="57149"/>
                  </a:moveTo>
                  <a:lnTo>
                    <a:pt x="0" y="57149"/>
                  </a:lnTo>
                  <a:lnTo>
                    <a:pt x="0" y="63499"/>
                  </a:lnTo>
                  <a:lnTo>
                    <a:pt x="24130" y="63499"/>
                  </a:lnTo>
                  <a:lnTo>
                    <a:pt x="24130" y="57149"/>
                  </a:lnTo>
                  <a:close/>
                </a:path>
                <a:path w="24130" h="709929">
                  <a:moveTo>
                    <a:pt x="24130" y="63499"/>
                  </a:moveTo>
                  <a:lnTo>
                    <a:pt x="0" y="63499"/>
                  </a:lnTo>
                  <a:lnTo>
                    <a:pt x="0" y="66039"/>
                  </a:lnTo>
                  <a:lnTo>
                    <a:pt x="24130" y="66039"/>
                  </a:lnTo>
                  <a:lnTo>
                    <a:pt x="24130" y="63499"/>
                  </a:lnTo>
                  <a:close/>
                </a:path>
                <a:path w="24130" h="709929">
                  <a:moveTo>
                    <a:pt x="24130" y="66039"/>
                  </a:moveTo>
                  <a:lnTo>
                    <a:pt x="0" y="66039"/>
                  </a:lnTo>
                  <a:lnTo>
                    <a:pt x="0" y="69849"/>
                  </a:lnTo>
                  <a:lnTo>
                    <a:pt x="24130" y="69849"/>
                  </a:lnTo>
                  <a:lnTo>
                    <a:pt x="24130" y="66039"/>
                  </a:lnTo>
                  <a:close/>
                </a:path>
                <a:path w="24130" h="709929">
                  <a:moveTo>
                    <a:pt x="24130" y="69849"/>
                  </a:moveTo>
                  <a:lnTo>
                    <a:pt x="0" y="69849"/>
                  </a:lnTo>
                  <a:lnTo>
                    <a:pt x="0" y="72389"/>
                  </a:lnTo>
                  <a:lnTo>
                    <a:pt x="24130" y="72389"/>
                  </a:lnTo>
                  <a:lnTo>
                    <a:pt x="24130" y="69849"/>
                  </a:lnTo>
                  <a:close/>
                </a:path>
                <a:path w="24130" h="709929">
                  <a:moveTo>
                    <a:pt x="24130" y="72389"/>
                  </a:moveTo>
                  <a:lnTo>
                    <a:pt x="0" y="72389"/>
                  </a:lnTo>
                  <a:lnTo>
                    <a:pt x="0" y="78739"/>
                  </a:lnTo>
                  <a:lnTo>
                    <a:pt x="24130" y="78739"/>
                  </a:lnTo>
                  <a:lnTo>
                    <a:pt x="24130" y="72389"/>
                  </a:lnTo>
                  <a:close/>
                </a:path>
                <a:path w="24130" h="709929">
                  <a:moveTo>
                    <a:pt x="24130" y="78739"/>
                  </a:moveTo>
                  <a:lnTo>
                    <a:pt x="0" y="78739"/>
                  </a:lnTo>
                  <a:lnTo>
                    <a:pt x="0" y="85089"/>
                  </a:lnTo>
                  <a:lnTo>
                    <a:pt x="24130" y="85089"/>
                  </a:lnTo>
                  <a:lnTo>
                    <a:pt x="24130" y="78739"/>
                  </a:lnTo>
                  <a:close/>
                </a:path>
                <a:path w="24130" h="709929">
                  <a:moveTo>
                    <a:pt x="24130" y="85090"/>
                  </a:moveTo>
                  <a:lnTo>
                    <a:pt x="0" y="85090"/>
                  </a:lnTo>
                  <a:lnTo>
                    <a:pt x="0" y="88899"/>
                  </a:lnTo>
                  <a:lnTo>
                    <a:pt x="24130" y="88899"/>
                  </a:lnTo>
                  <a:lnTo>
                    <a:pt x="24130" y="85090"/>
                  </a:lnTo>
                  <a:close/>
                </a:path>
                <a:path w="24130" h="709929">
                  <a:moveTo>
                    <a:pt x="24130" y="88899"/>
                  </a:moveTo>
                  <a:lnTo>
                    <a:pt x="0" y="88899"/>
                  </a:lnTo>
                  <a:lnTo>
                    <a:pt x="0" y="91439"/>
                  </a:lnTo>
                  <a:lnTo>
                    <a:pt x="24130" y="91439"/>
                  </a:lnTo>
                  <a:lnTo>
                    <a:pt x="24130" y="88899"/>
                  </a:lnTo>
                  <a:close/>
                </a:path>
                <a:path w="24130" h="709929">
                  <a:moveTo>
                    <a:pt x="24130" y="91439"/>
                  </a:moveTo>
                  <a:lnTo>
                    <a:pt x="0" y="91439"/>
                  </a:lnTo>
                  <a:lnTo>
                    <a:pt x="0" y="95249"/>
                  </a:lnTo>
                  <a:lnTo>
                    <a:pt x="24130" y="95249"/>
                  </a:lnTo>
                  <a:lnTo>
                    <a:pt x="24130" y="91439"/>
                  </a:lnTo>
                  <a:close/>
                </a:path>
                <a:path w="24130" h="709929">
                  <a:moveTo>
                    <a:pt x="24130" y="95249"/>
                  </a:moveTo>
                  <a:lnTo>
                    <a:pt x="0" y="95249"/>
                  </a:lnTo>
                  <a:lnTo>
                    <a:pt x="0" y="101599"/>
                  </a:lnTo>
                  <a:lnTo>
                    <a:pt x="24130" y="101599"/>
                  </a:lnTo>
                  <a:lnTo>
                    <a:pt x="24130" y="95249"/>
                  </a:lnTo>
                  <a:close/>
                </a:path>
                <a:path w="24130" h="709929">
                  <a:moveTo>
                    <a:pt x="24130" y="101599"/>
                  </a:moveTo>
                  <a:lnTo>
                    <a:pt x="0" y="101599"/>
                  </a:lnTo>
                  <a:lnTo>
                    <a:pt x="0" y="104139"/>
                  </a:lnTo>
                  <a:lnTo>
                    <a:pt x="24130" y="104139"/>
                  </a:lnTo>
                  <a:lnTo>
                    <a:pt x="24130" y="101599"/>
                  </a:lnTo>
                  <a:close/>
                </a:path>
                <a:path w="24130" h="709929">
                  <a:moveTo>
                    <a:pt x="24130" y="104139"/>
                  </a:moveTo>
                  <a:lnTo>
                    <a:pt x="0" y="104139"/>
                  </a:lnTo>
                  <a:lnTo>
                    <a:pt x="0" y="107949"/>
                  </a:lnTo>
                  <a:lnTo>
                    <a:pt x="24130" y="107949"/>
                  </a:lnTo>
                  <a:lnTo>
                    <a:pt x="24130" y="104139"/>
                  </a:lnTo>
                  <a:close/>
                </a:path>
                <a:path w="24130" h="709929">
                  <a:moveTo>
                    <a:pt x="24130" y="107949"/>
                  </a:moveTo>
                  <a:lnTo>
                    <a:pt x="0" y="107949"/>
                  </a:lnTo>
                  <a:lnTo>
                    <a:pt x="0" y="110489"/>
                  </a:lnTo>
                  <a:lnTo>
                    <a:pt x="24130" y="110489"/>
                  </a:lnTo>
                  <a:lnTo>
                    <a:pt x="24130" y="107949"/>
                  </a:lnTo>
                  <a:close/>
                </a:path>
                <a:path w="24130" h="709929">
                  <a:moveTo>
                    <a:pt x="24130" y="110489"/>
                  </a:moveTo>
                  <a:lnTo>
                    <a:pt x="0" y="110489"/>
                  </a:lnTo>
                  <a:lnTo>
                    <a:pt x="0" y="184149"/>
                  </a:lnTo>
                  <a:lnTo>
                    <a:pt x="24130" y="184149"/>
                  </a:lnTo>
                  <a:lnTo>
                    <a:pt x="24130" y="110489"/>
                  </a:lnTo>
                  <a:close/>
                </a:path>
                <a:path w="24130" h="709929">
                  <a:moveTo>
                    <a:pt x="24130" y="184149"/>
                  </a:moveTo>
                  <a:lnTo>
                    <a:pt x="0" y="184149"/>
                  </a:lnTo>
                  <a:lnTo>
                    <a:pt x="0" y="187959"/>
                  </a:lnTo>
                  <a:lnTo>
                    <a:pt x="15240" y="187959"/>
                  </a:lnTo>
                  <a:lnTo>
                    <a:pt x="15240" y="189229"/>
                  </a:lnTo>
                  <a:lnTo>
                    <a:pt x="20319" y="189229"/>
                  </a:lnTo>
                  <a:lnTo>
                    <a:pt x="20319" y="190499"/>
                  </a:lnTo>
                  <a:lnTo>
                    <a:pt x="24130" y="190499"/>
                  </a:lnTo>
                  <a:lnTo>
                    <a:pt x="24130" y="184149"/>
                  </a:lnTo>
                  <a:close/>
                </a:path>
                <a:path w="24130" h="709929">
                  <a:moveTo>
                    <a:pt x="24130" y="520826"/>
                  </a:moveTo>
                  <a:lnTo>
                    <a:pt x="0" y="520826"/>
                  </a:lnTo>
                  <a:lnTo>
                    <a:pt x="0" y="523239"/>
                  </a:lnTo>
                  <a:lnTo>
                    <a:pt x="24130" y="523239"/>
                  </a:lnTo>
                  <a:lnTo>
                    <a:pt x="24130" y="520826"/>
                  </a:lnTo>
                  <a:close/>
                </a:path>
                <a:path w="24130" h="709929">
                  <a:moveTo>
                    <a:pt x="24130" y="518286"/>
                  </a:moveTo>
                  <a:lnTo>
                    <a:pt x="17780" y="518286"/>
                  </a:lnTo>
                  <a:lnTo>
                    <a:pt x="17780" y="519556"/>
                  </a:lnTo>
                  <a:lnTo>
                    <a:pt x="0" y="519556"/>
                  </a:lnTo>
                  <a:lnTo>
                    <a:pt x="0" y="520699"/>
                  </a:lnTo>
                  <a:lnTo>
                    <a:pt x="24130" y="520699"/>
                  </a:lnTo>
                  <a:lnTo>
                    <a:pt x="24130" y="518286"/>
                  </a:lnTo>
                  <a:close/>
                </a:path>
                <a:path w="24130" h="709929">
                  <a:moveTo>
                    <a:pt x="24130" y="523239"/>
                  </a:moveTo>
                  <a:lnTo>
                    <a:pt x="0" y="523239"/>
                  </a:lnTo>
                  <a:lnTo>
                    <a:pt x="0" y="560069"/>
                  </a:lnTo>
                  <a:lnTo>
                    <a:pt x="24130" y="560069"/>
                  </a:lnTo>
                  <a:lnTo>
                    <a:pt x="24130" y="523239"/>
                  </a:lnTo>
                  <a:close/>
                </a:path>
                <a:path w="24130" h="709929">
                  <a:moveTo>
                    <a:pt x="24130" y="706119"/>
                  </a:moveTo>
                  <a:lnTo>
                    <a:pt x="10160" y="706119"/>
                  </a:lnTo>
                  <a:lnTo>
                    <a:pt x="10160" y="707389"/>
                  </a:lnTo>
                  <a:lnTo>
                    <a:pt x="13969" y="707389"/>
                  </a:lnTo>
                  <a:lnTo>
                    <a:pt x="13969" y="708659"/>
                  </a:lnTo>
                  <a:lnTo>
                    <a:pt x="16510" y="708659"/>
                  </a:lnTo>
                  <a:lnTo>
                    <a:pt x="16510" y="709929"/>
                  </a:lnTo>
                  <a:lnTo>
                    <a:pt x="24130" y="709929"/>
                  </a:lnTo>
                  <a:lnTo>
                    <a:pt x="24130" y="706119"/>
                  </a:lnTo>
                  <a:close/>
                </a:path>
                <a:path w="24130" h="709929">
                  <a:moveTo>
                    <a:pt x="24130" y="699769"/>
                  </a:moveTo>
                  <a:lnTo>
                    <a:pt x="0" y="699769"/>
                  </a:lnTo>
                  <a:lnTo>
                    <a:pt x="0" y="703579"/>
                  </a:lnTo>
                  <a:lnTo>
                    <a:pt x="1269" y="703579"/>
                  </a:lnTo>
                  <a:lnTo>
                    <a:pt x="1269" y="706119"/>
                  </a:lnTo>
                  <a:lnTo>
                    <a:pt x="3810" y="706119"/>
                  </a:lnTo>
                  <a:lnTo>
                    <a:pt x="3810" y="704849"/>
                  </a:lnTo>
                  <a:lnTo>
                    <a:pt x="24130" y="704849"/>
                  </a:lnTo>
                  <a:lnTo>
                    <a:pt x="24130" y="699769"/>
                  </a:lnTo>
                  <a:close/>
                </a:path>
                <a:path w="24130" h="709929">
                  <a:moveTo>
                    <a:pt x="24130" y="693419"/>
                  </a:moveTo>
                  <a:lnTo>
                    <a:pt x="0" y="693419"/>
                  </a:lnTo>
                  <a:lnTo>
                    <a:pt x="0" y="698499"/>
                  </a:lnTo>
                  <a:lnTo>
                    <a:pt x="24130" y="698499"/>
                  </a:lnTo>
                  <a:lnTo>
                    <a:pt x="24130" y="693419"/>
                  </a:lnTo>
                  <a:close/>
                </a:path>
                <a:path w="24130" h="709929">
                  <a:moveTo>
                    <a:pt x="24130" y="687069"/>
                  </a:moveTo>
                  <a:lnTo>
                    <a:pt x="0" y="687069"/>
                  </a:lnTo>
                  <a:lnTo>
                    <a:pt x="0" y="692149"/>
                  </a:lnTo>
                  <a:lnTo>
                    <a:pt x="24130" y="692149"/>
                  </a:lnTo>
                  <a:lnTo>
                    <a:pt x="24130" y="687069"/>
                  </a:lnTo>
                  <a:close/>
                </a:path>
                <a:path w="24130" h="709929">
                  <a:moveTo>
                    <a:pt x="24130" y="680719"/>
                  </a:moveTo>
                  <a:lnTo>
                    <a:pt x="0" y="680719"/>
                  </a:lnTo>
                  <a:lnTo>
                    <a:pt x="0" y="685799"/>
                  </a:lnTo>
                  <a:lnTo>
                    <a:pt x="24130" y="685799"/>
                  </a:lnTo>
                  <a:lnTo>
                    <a:pt x="24130" y="680719"/>
                  </a:lnTo>
                  <a:close/>
                </a:path>
                <a:path w="24130" h="709929">
                  <a:moveTo>
                    <a:pt x="24130" y="674369"/>
                  </a:moveTo>
                  <a:lnTo>
                    <a:pt x="0" y="674369"/>
                  </a:lnTo>
                  <a:lnTo>
                    <a:pt x="0" y="679449"/>
                  </a:lnTo>
                  <a:lnTo>
                    <a:pt x="24130" y="679449"/>
                  </a:lnTo>
                  <a:lnTo>
                    <a:pt x="24130" y="674369"/>
                  </a:lnTo>
                  <a:close/>
                </a:path>
                <a:path w="24130" h="709929">
                  <a:moveTo>
                    <a:pt x="24130" y="668019"/>
                  </a:moveTo>
                  <a:lnTo>
                    <a:pt x="0" y="668019"/>
                  </a:lnTo>
                  <a:lnTo>
                    <a:pt x="0" y="673099"/>
                  </a:lnTo>
                  <a:lnTo>
                    <a:pt x="24130" y="673099"/>
                  </a:lnTo>
                  <a:lnTo>
                    <a:pt x="24130" y="668019"/>
                  </a:lnTo>
                  <a:close/>
                </a:path>
                <a:path w="24130" h="709929">
                  <a:moveTo>
                    <a:pt x="24130" y="661669"/>
                  </a:moveTo>
                  <a:lnTo>
                    <a:pt x="0" y="661669"/>
                  </a:lnTo>
                  <a:lnTo>
                    <a:pt x="0" y="666749"/>
                  </a:lnTo>
                  <a:lnTo>
                    <a:pt x="24130" y="666749"/>
                  </a:lnTo>
                  <a:lnTo>
                    <a:pt x="24130" y="661669"/>
                  </a:lnTo>
                  <a:close/>
                </a:path>
                <a:path w="24130" h="709929">
                  <a:moveTo>
                    <a:pt x="24130" y="655319"/>
                  </a:moveTo>
                  <a:lnTo>
                    <a:pt x="0" y="655319"/>
                  </a:lnTo>
                  <a:lnTo>
                    <a:pt x="0" y="660399"/>
                  </a:lnTo>
                  <a:lnTo>
                    <a:pt x="24130" y="660399"/>
                  </a:lnTo>
                  <a:lnTo>
                    <a:pt x="24130" y="655319"/>
                  </a:lnTo>
                  <a:close/>
                </a:path>
                <a:path w="24130" h="709929">
                  <a:moveTo>
                    <a:pt x="24130" y="648969"/>
                  </a:moveTo>
                  <a:lnTo>
                    <a:pt x="0" y="648969"/>
                  </a:lnTo>
                  <a:lnTo>
                    <a:pt x="0" y="654049"/>
                  </a:lnTo>
                  <a:lnTo>
                    <a:pt x="24130" y="654049"/>
                  </a:lnTo>
                  <a:lnTo>
                    <a:pt x="24130" y="648969"/>
                  </a:lnTo>
                  <a:close/>
                </a:path>
                <a:path w="24130" h="709929">
                  <a:moveTo>
                    <a:pt x="24130" y="642619"/>
                  </a:moveTo>
                  <a:lnTo>
                    <a:pt x="0" y="642619"/>
                  </a:lnTo>
                  <a:lnTo>
                    <a:pt x="0" y="647699"/>
                  </a:lnTo>
                  <a:lnTo>
                    <a:pt x="24130" y="647699"/>
                  </a:lnTo>
                  <a:lnTo>
                    <a:pt x="24130" y="642619"/>
                  </a:lnTo>
                  <a:close/>
                </a:path>
                <a:path w="24130" h="709929">
                  <a:moveTo>
                    <a:pt x="24130" y="637539"/>
                  </a:moveTo>
                  <a:lnTo>
                    <a:pt x="0" y="637539"/>
                  </a:lnTo>
                  <a:lnTo>
                    <a:pt x="0" y="641349"/>
                  </a:lnTo>
                  <a:lnTo>
                    <a:pt x="24130" y="641349"/>
                  </a:lnTo>
                  <a:lnTo>
                    <a:pt x="24130" y="637539"/>
                  </a:lnTo>
                  <a:close/>
                </a:path>
                <a:path w="24130" h="709929">
                  <a:moveTo>
                    <a:pt x="24130" y="631189"/>
                  </a:moveTo>
                  <a:lnTo>
                    <a:pt x="0" y="631189"/>
                  </a:lnTo>
                  <a:lnTo>
                    <a:pt x="0" y="636269"/>
                  </a:lnTo>
                  <a:lnTo>
                    <a:pt x="24130" y="636269"/>
                  </a:lnTo>
                  <a:lnTo>
                    <a:pt x="24130" y="631189"/>
                  </a:lnTo>
                  <a:close/>
                </a:path>
                <a:path w="24130" h="709929">
                  <a:moveTo>
                    <a:pt x="24130" y="624839"/>
                  </a:moveTo>
                  <a:lnTo>
                    <a:pt x="0" y="624839"/>
                  </a:lnTo>
                  <a:lnTo>
                    <a:pt x="0" y="629919"/>
                  </a:lnTo>
                  <a:lnTo>
                    <a:pt x="24130" y="629919"/>
                  </a:lnTo>
                  <a:lnTo>
                    <a:pt x="24130" y="624839"/>
                  </a:lnTo>
                  <a:close/>
                </a:path>
                <a:path w="24130" h="709929">
                  <a:moveTo>
                    <a:pt x="24130" y="618489"/>
                  </a:moveTo>
                  <a:lnTo>
                    <a:pt x="0" y="618489"/>
                  </a:lnTo>
                  <a:lnTo>
                    <a:pt x="0" y="623569"/>
                  </a:lnTo>
                  <a:lnTo>
                    <a:pt x="24130" y="623569"/>
                  </a:lnTo>
                  <a:lnTo>
                    <a:pt x="24130" y="618489"/>
                  </a:lnTo>
                  <a:close/>
                </a:path>
                <a:path w="24130" h="709929">
                  <a:moveTo>
                    <a:pt x="24130" y="612139"/>
                  </a:moveTo>
                  <a:lnTo>
                    <a:pt x="0" y="612139"/>
                  </a:lnTo>
                  <a:lnTo>
                    <a:pt x="0" y="617219"/>
                  </a:lnTo>
                  <a:lnTo>
                    <a:pt x="24130" y="617219"/>
                  </a:lnTo>
                  <a:lnTo>
                    <a:pt x="24130" y="612139"/>
                  </a:lnTo>
                  <a:close/>
                </a:path>
                <a:path w="24130" h="709929">
                  <a:moveTo>
                    <a:pt x="24130" y="580389"/>
                  </a:moveTo>
                  <a:lnTo>
                    <a:pt x="0" y="580389"/>
                  </a:lnTo>
                  <a:lnTo>
                    <a:pt x="0" y="610869"/>
                  </a:lnTo>
                  <a:lnTo>
                    <a:pt x="24130" y="610869"/>
                  </a:lnTo>
                  <a:lnTo>
                    <a:pt x="24130" y="580389"/>
                  </a:lnTo>
                  <a:close/>
                </a:path>
                <a:path w="24130" h="709929">
                  <a:moveTo>
                    <a:pt x="24130" y="574039"/>
                  </a:moveTo>
                  <a:lnTo>
                    <a:pt x="0" y="574039"/>
                  </a:lnTo>
                  <a:lnTo>
                    <a:pt x="0" y="579119"/>
                  </a:lnTo>
                  <a:lnTo>
                    <a:pt x="24130" y="579119"/>
                  </a:lnTo>
                  <a:lnTo>
                    <a:pt x="24130" y="574039"/>
                  </a:lnTo>
                  <a:close/>
                </a:path>
                <a:path w="24130" h="709929">
                  <a:moveTo>
                    <a:pt x="24130" y="561339"/>
                  </a:moveTo>
                  <a:lnTo>
                    <a:pt x="0" y="561339"/>
                  </a:lnTo>
                  <a:lnTo>
                    <a:pt x="0" y="572769"/>
                  </a:lnTo>
                  <a:lnTo>
                    <a:pt x="24130" y="572769"/>
                  </a:lnTo>
                  <a:lnTo>
                    <a:pt x="24130" y="561339"/>
                  </a:lnTo>
                  <a:close/>
                </a:path>
              </a:pathLst>
            </a:custGeom>
            <a:solidFill>
              <a:srgbClr val="252525"/>
            </a:solidFill>
          </p:spPr>
          <p:txBody>
            <a:bodyPr bIns="0" lIns="0" rIns="0" rtlCol="0" tIns="0" wrap="square"/>
            <a:p/>
          </p:txBody>
        </p:sp>
        <p:sp>
          <p:nvSpPr>
            <p:cNvPr id="1049039" name="object 319"/>
            <p:cNvSpPr/>
            <p:nvPr/>
          </p:nvSpPr>
          <p:spPr>
            <a:xfrm>
              <a:off x="1781809" y="5819140"/>
              <a:ext cx="22860" cy="695960"/>
            </a:xfrm>
            <a:custGeom>
              <a:avLst/>
              <a:ahLst/>
              <a:rect l="l" t="t" r="r" b="b"/>
              <a:pathLst>
                <a:path w="22860" h="695959">
                  <a:moveTo>
                    <a:pt x="22859" y="0"/>
                  </a:moveTo>
                  <a:lnTo>
                    <a:pt x="21589" y="0"/>
                  </a:lnTo>
                  <a:lnTo>
                    <a:pt x="21589" y="1270"/>
                  </a:lnTo>
                  <a:lnTo>
                    <a:pt x="22859" y="1270"/>
                  </a:lnTo>
                  <a:lnTo>
                    <a:pt x="22859" y="0"/>
                  </a:lnTo>
                  <a:close/>
                </a:path>
                <a:path w="22860" h="695959">
                  <a:moveTo>
                    <a:pt x="22859" y="1270"/>
                  </a:moveTo>
                  <a:lnTo>
                    <a:pt x="17779" y="1270"/>
                  </a:lnTo>
                  <a:lnTo>
                    <a:pt x="17779" y="2540"/>
                  </a:lnTo>
                  <a:lnTo>
                    <a:pt x="15239" y="2540"/>
                  </a:lnTo>
                  <a:lnTo>
                    <a:pt x="15239" y="3810"/>
                  </a:lnTo>
                  <a:lnTo>
                    <a:pt x="10159" y="3810"/>
                  </a:lnTo>
                  <a:lnTo>
                    <a:pt x="10159" y="5080"/>
                  </a:lnTo>
                  <a:lnTo>
                    <a:pt x="22859" y="5080"/>
                  </a:lnTo>
                  <a:lnTo>
                    <a:pt x="22859" y="1270"/>
                  </a:lnTo>
                  <a:close/>
                </a:path>
                <a:path w="22860" h="695959">
                  <a:moveTo>
                    <a:pt x="22859" y="5080"/>
                  </a:moveTo>
                  <a:lnTo>
                    <a:pt x="7619" y="5080"/>
                  </a:lnTo>
                  <a:lnTo>
                    <a:pt x="7619" y="6350"/>
                  </a:lnTo>
                  <a:lnTo>
                    <a:pt x="3809" y="6350"/>
                  </a:lnTo>
                  <a:lnTo>
                    <a:pt x="3809" y="7620"/>
                  </a:lnTo>
                  <a:lnTo>
                    <a:pt x="22859" y="7620"/>
                  </a:lnTo>
                  <a:lnTo>
                    <a:pt x="22859" y="5080"/>
                  </a:lnTo>
                  <a:close/>
                </a:path>
                <a:path w="22860" h="695959">
                  <a:moveTo>
                    <a:pt x="22859" y="7620"/>
                  </a:moveTo>
                  <a:lnTo>
                    <a:pt x="1269" y="7620"/>
                  </a:lnTo>
                  <a:lnTo>
                    <a:pt x="1269" y="8890"/>
                  </a:lnTo>
                  <a:lnTo>
                    <a:pt x="0" y="8890"/>
                  </a:lnTo>
                  <a:lnTo>
                    <a:pt x="0" y="11430"/>
                  </a:lnTo>
                  <a:lnTo>
                    <a:pt x="22859" y="11430"/>
                  </a:lnTo>
                  <a:lnTo>
                    <a:pt x="22859" y="7620"/>
                  </a:lnTo>
                  <a:close/>
                </a:path>
                <a:path w="22860" h="695959">
                  <a:moveTo>
                    <a:pt x="22859" y="11430"/>
                  </a:moveTo>
                  <a:lnTo>
                    <a:pt x="0" y="11430"/>
                  </a:lnTo>
                  <a:lnTo>
                    <a:pt x="0" y="13970"/>
                  </a:lnTo>
                  <a:lnTo>
                    <a:pt x="22859" y="13970"/>
                  </a:lnTo>
                  <a:lnTo>
                    <a:pt x="22859" y="11430"/>
                  </a:lnTo>
                  <a:close/>
                </a:path>
                <a:path w="22860" h="695959">
                  <a:moveTo>
                    <a:pt x="22859" y="13970"/>
                  </a:moveTo>
                  <a:lnTo>
                    <a:pt x="0" y="13970"/>
                  </a:lnTo>
                  <a:lnTo>
                    <a:pt x="0" y="17780"/>
                  </a:lnTo>
                  <a:lnTo>
                    <a:pt x="22859" y="17780"/>
                  </a:lnTo>
                  <a:lnTo>
                    <a:pt x="22859" y="13970"/>
                  </a:lnTo>
                  <a:close/>
                </a:path>
                <a:path w="22860" h="695959">
                  <a:moveTo>
                    <a:pt x="22859" y="17780"/>
                  </a:moveTo>
                  <a:lnTo>
                    <a:pt x="0" y="17780"/>
                  </a:lnTo>
                  <a:lnTo>
                    <a:pt x="0" y="20320"/>
                  </a:lnTo>
                  <a:lnTo>
                    <a:pt x="22859" y="20320"/>
                  </a:lnTo>
                  <a:lnTo>
                    <a:pt x="22859" y="17780"/>
                  </a:lnTo>
                  <a:close/>
                </a:path>
                <a:path w="22860" h="695959">
                  <a:moveTo>
                    <a:pt x="22859" y="20320"/>
                  </a:moveTo>
                  <a:lnTo>
                    <a:pt x="0" y="20320"/>
                  </a:lnTo>
                  <a:lnTo>
                    <a:pt x="0" y="24130"/>
                  </a:lnTo>
                  <a:lnTo>
                    <a:pt x="22859" y="24130"/>
                  </a:lnTo>
                  <a:lnTo>
                    <a:pt x="22859" y="20320"/>
                  </a:lnTo>
                  <a:close/>
                </a:path>
                <a:path w="22860" h="695959">
                  <a:moveTo>
                    <a:pt x="22859" y="24130"/>
                  </a:moveTo>
                  <a:lnTo>
                    <a:pt x="0" y="24130"/>
                  </a:lnTo>
                  <a:lnTo>
                    <a:pt x="0" y="26670"/>
                  </a:lnTo>
                  <a:lnTo>
                    <a:pt x="22859" y="26670"/>
                  </a:lnTo>
                  <a:lnTo>
                    <a:pt x="22859" y="24130"/>
                  </a:lnTo>
                  <a:close/>
                </a:path>
                <a:path w="22860" h="695959">
                  <a:moveTo>
                    <a:pt x="22859" y="26670"/>
                  </a:moveTo>
                  <a:lnTo>
                    <a:pt x="0" y="26670"/>
                  </a:lnTo>
                  <a:lnTo>
                    <a:pt x="0" y="30480"/>
                  </a:lnTo>
                  <a:lnTo>
                    <a:pt x="22859" y="30480"/>
                  </a:lnTo>
                  <a:lnTo>
                    <a:pt x="22859" y="26670"/>
                  </a:lnTo>
                  <a:close/>
                </a:path>
                <a:path w="22860" h="695959">
                  <a:moveTo>
                    <a:pt x="22859" y="30480"/>
                  </a:moveTo>
                  <a:lnTo>
                    <a:pt x="0" y="30480"/>
                  </a:lnTo>
                  <a:lnTo>
                    <a:pt x="0" y="36830"/>
                  </a:lnTo>
                  <a:lnTo>
                    <a:pt x="22859" y="36830"/>
                  </a:lnTo>
                  <a:lnTo>
                    <a:pt x="22859" y="30480"/>
                  </a:lnTo>
                  <a:close/>
                </a:path>
                <a:path w="22860" h="695959">
                  <a:moveTo>
                    <a:pt x="22859" y="36830"/>
                  </a:moveTo>
                  <a:lnTo>
                    <a:pt x="0" y="36830"/>
                  </a:lnTo>
                  <a:lnTo>
                    <a:pt x="0" y="39370"/>
                  </a:lnTo>
                  <a:lnTo>
                    <a:pt x="22859" y="39370"/>
                  </a:lnTo>
                  <a:lnTo>
                    <a:pt x="22859" y="36830"/>
                  </a:lnTo>
                  <a:close/>
                </a:path>
                <a:path w="22860" h="695959">
                  <a:moveTo>
                    <a:pt x="22859" y="39370"/>
                  </a:moveTo>
                  <a:lnTo>
                    <a:pt x="0" y="39370"/>
                  </a:lnTo>
                  <a:lnTo>
                    <a:pt x="0" y="43180"/>
                  </a:lnTo>
                  <a:lnTo>
                    <a:pt x="22859" y="43180"/>
                  </a:lnTo>
                  <a:lnTo>
                    <a:pt x="22859" y="39370"/>
                  </a:lnTo>
                  <a:close/>
                </a:path>
                <a:path w="22860" h="695959">
                  <a:moveTo>
                    <a:pt x="22859" y="43180"/>
                  </a:moveTo>
                  <a:lnTo>
                    <a:pt x="0" y="43180"/>
                  </a:lnTo>
                  <a:lnTo>
                    <a:pt x="0" y="45720"/>
                  </a:lnTo>
                  <a:lnTo>
                    <a:pt x="22859" y="45720"/>
                  </a:lnTo>
                  <a:lnTo>
                    <a:pt x="22859" y="43180"/>
                  </a:lnTo>
                  <a:close/>
                </a:path>
                <a:path w="22860" h="695959">
                  <a:moveTo>
                    <a:pt x="22859" y="45720"/>
                  </a:moveTo>
                  <a:lnTo>
                    <a:pt x="0" y="45720"/>
                  </a:lnTo>
                  <a:lnTo>
                    <a:pt x="0" y="49530"/>
                  </a:lnTo>
                  <a:lnTo>
                    <a:pt x="22859" y="49530"/>
                  </a:lnTo>
                  <a:lnTo>
                    <a:pt x="22859" y="45720"/>
                  </a:lnTo>
                  <a:close/>
                </a:path>
                <a:path w="22860" h="695959">
                  <a:moveTo>
                    <a:pt x="22859" y="49530"/>
                  </a:moveTo>
                  <a:lnTo>
                    <a:pt x="0" y="49530"/>
                  </a:lnTo>
                  <a:lnTo>
                    <a:pt x="0" y="55880"/>
                  </a:lnTo>
                  <a:lnTo>
                    <a:pt x="22859" y="55880"/>
                  </a:lnTo>
                  <a:lnTo>
                    <a:pt x="22859" y="49530"/>
                  </a:lnTo>
                  <a:close/>
                </a:path>
                <a:path w="22860" h="695959">
                  <a:moveTo>
                    <a:pt x="22859" y="55880"/>
                  </a:moveTo>
                  <a:lnTo>
                    <a:pt x="0" y="55880"/>
                  </a:lnTo>
                  <a:lnTo>
                    <a:pt x="0" y="58420"/>
                  </a:lnTo>
                  <a:lnTo>
                    <a:pt x="22859" y="58420"/>
                  </a:lnTo>
                  <a:lnTo>
                    <a:pt x="22859" y="55880"/>
                  </a:lnTo>
                  <a:close/>
                </a:path>
                <a:path w="22860" h="695959">
                  <a:moveTo>
                    <a:pt x="22859" y="58420"/>
                  </a:moveTo>
                  <a:lnTo>
                    <a:pt x="0" y="58420"/>
                  </a:lnTo>
                  <a:lnTo>
                    <a:pt x="0" y="62230"/>
                  </a:lnTo>
                  <a:lnTo>
                    <a:pt x="22859" y="62230"/>
                  </a:lnTo>
                  <a:lnTo>
                    <a:pt x="22859" y="58420"/>
                  </a:lnTo>
                  <a:close/>
                </a:path>
                <a:path w="22860" h="695959">
                  <a:moveTo>
                    <a:pt x="22859" y="62230"/>
                  </a:moveTo>
                  <a:lnTo>
                    <a:pt x="0" y="62230"/>
                  </a:lnTo>
                  <a:lnTo>
                    <a:pt x="0" y="64770"/>
                  </a:lnTo>
                  <a:lnTo>
                    <a:pt x="22859" y="64770"/>
                  </a:lnTo>
                  <a:lnTo>
                    <a:pt x="22859" y="62230"/>
                  </a:lnTo>
                  <a:close/>
                </a:path>
                <a:path w="22860" h="695959">
                  <a:moveTo>
                    <a:pt x="22859" y="64770"/>
                  </a:moveTo>
                  <a:lnTo>
                    <a:pt x="0" y="64770"/>
                  </a:lnTo>
                  <a:lnTo>
                    <a:pt x="0" y="71120"/>
                  </a:lnTo>
                  <a:lnTo>
                    <a:pt x="22859" y="71120"/>
                  </a:lnTo>
                  <a:lnTo>
                    <a:pt x="22859" y="64770"/>
                  </a:lnTo>
                  <a:close/>
                </a:path>
                <a:path w="22860" h="695959">
                  <a:moveTo>
                    <a:pt x="22859" y="71120"/>
                  </a:moveTo>
                  <a:lnTo>
                    <a:pt x="0" y="71120"/>
                  </a:lnTo>
                  <a:lnTo>
                    <a:pt x="0" y="77470"/>
                  </a:lnTo>
                  <a:lnTo>
                    <a:pt x="22859" y="77470"/>
                  </a:lnTo>
                  <a:lnTo>
                    <a:pt x="22859" y="71120"/>
                  </a:lnTo>
                  <a:close/>
                </a:path>
                <a:path w="22860" h="695959">
                  <a:moveTo>
                    <a:pt x="22859" y="77470"/>
                  </a:moveTo>
                  <a:lnTo>
                    <a:pt x="0" y="77470"/>
                  </a:lnTo>
                  <a:lnTo>
                    <a:pt x="0" y="81280"/>
                  </a:lnTo>
                  <a:lnTo>
                    <a:pt x="22859" y="81280"/>
                  </a:lnTo>
                  <a:lnTo>
                    <a:pt x="22859" y="77470"/>
                  </a:lnTo>
                  <a:close/>
                </a:path>
                <a:path w="22860" h="695959">
                  <a:moveTo>
                    <a:pt x="22859" y="81280"/>
                  </a:moveTo>
                  <a:lnTo>
                    <a:pt x="0" y="81280"/>
                  </a:lnTo>
                  <a:lnTo>
                    <a:pt x="0" y="83820"/>
                  </a:lnTo>
                  <a:lnTo>
                    <a:pt x="22859" y="83820"/>
                  </a:lnTo>
                  <a:lnTo>
                    <a:pt x="22859" y="81280"/>
                  </a:lnTo>
                  <a:close/>
                </a:path>
                <a:path w="22860" h="695959">
                  <a:moveTo>
                    <a:pt x="22859" y="83820"/>
                  </a:moveTo>
                  <a:lnTo>
                    <a:pt x="0" y="83820"/>
                  </a:lnTo>
                  <a:lnTo>
                    <a:pt x="0" y="87630"/>
                  </a:lnTo>
                  <a:lnTo>
                    <a:pt x="22859" y="87630"/>
                  </a:lnTo>
                  <a:lnTo>
                    <a:pt x="22859" y="83820"/>
                  </a:lnTo>
                  <a:close/>
                </a:path>
                <a:path w="22860" h="695959">
                  <a:moveTo>
                    <a:pt x="22859" y="87630"/>
                  </a:moveTo>
                  <a:lnTo>
                    <a:pt x="0" y="87630"/>
                  </a:lnTo>
                  <a:lnTo>
                    <a:pt x="0" y="93980"/>
                  </a:lnTo>
                  <a:lnTo>
                    <a:pt x="22859" y="93980"/>
                  </a:lnTo>
                  <a:lnTo>
                    <a:pt x="22859" y="87630"/>
                  </a:lnTo>
                  <a:close/>
                </a:path>
                <a:path w="22860" h="695959">
                  <a:moveTo>
                    <a:pt x="22859" y="93980"/>
                  </a:moveTo>
                  <a:lnTo>
                    <a:pt x="0" y="93980"/>
                  </a:lnTo>
                  <a:lnTo>
                    <a:pt x="0" y="96520"/>
                  </a:lnTo>
                  <a:lnTo>
                    <a:pt x="22859" y="96520"/>
                  </a:lnTo>
                  <a:lnTo>
                    <a:pt x="22859" y="93980"/>
                  </a:lnTo>
                  <a:close/>
                </a:path>
                <a:path w="22860" h="695959">
                  <a:moveTo>
                    <a:pt x="22859" y="96520"/>
                  </a:moveTo>
                  <a:lnTo>
                    <a:pt x="0" y="96520"/>
                  </a:lnTo>
                  <a:lnTo>
                    <a:pt x="0" y="100330"/>
                  </a:lnTo>
                  <a:lnTo>
                    <a:pt x="22859" y="100330"/>
                  </a:lnTo>
                  <a:lnTo>
                    <a:pt x="22859" y="96520"/>
                  </a:lnTo>
                  <a:close/>
                </a:path>
                <a:path w="22860" h="695959">
                  <a:moveTo>
                    <a:pt x="22859" y="100330"/>
                  </a:moveTo>
                  <a:lnTo>
                    <a:pt x="0" y="100330"/>
                  </a:lnTo>
                  <a:lnTo>
                    <a:pt x="0" y="102870"/>
                  </a:lnTo>
                  <a:lnTo>
                    <a:pt x="22859" y="102870"/>
                  </a:lnTo>
                  <a:lnTo>
                    <a:pt x="22859" y="100330"/>
                  </a:lnTo>
                  <a:close/>
                </a:path>
                <a:path w="22860" h="695959">
                  <a:moveTo>
                    <a:pt x="22859" y="102870"/>
                  </a:moveTo>
                  <a:lnTo>
                    <a:pt x="0" y="102870"/>
                  </a:lnTo>
                  <a:lnTo>
                    <a:pt x="0" y="176530"/>
                  </a:lnTo>
                  <a:lnTo>
                    <a:pt x="22859" y="176530"/>
                  </a:lnTo>
                  <a:lnTo>
                    <a:pt x="22859" y="102870"/>
                  </a:lnTo>
                  <a:close/>
                </a:path>
                <a:path w="22860" h="695959">
                  <a:moveTo>
                    <a:pt x="22859" y="176530"/>
                  </a:moveTo>
                  <a:lnTo>
                    <a:pt x="0" y="176530"/>
                  </a:lnTo>
                  <a:lnTo>
                    <a:pt x="0" y="182880"/>
                  </a:lnTo>
                  <a:lnTo>
                    <a:pt x="10159" y="182880"/>
                  </a:lnTo>
                  <a:lnTo>
                    <a:pt x="10159" y="181610"/>
                  </a:lnTo>
                  <a:lnTo>
                    <a:pt x="16509" y="181610"/>
                  </a:lnTo>
                  <a:lnTo>
                    <a:pt x="16509" y="180340"/>
                  </a:lnTo>
                  <a:lnTo>
                    <a:pt x="22859" y="180340"/>
                  </a:lnTo>
                  <a:lnTo>
                    <a:pt x="22859" y="176530"/>
                  </a:lnTo>
                  <a:close/>
                </a:path>
                <a:path w="22860" h="695959">
                  <a:moveTo>
                    <a:pt x="5079" y="182880"/>
                  </a:moveTo>
                  <a:lnTo>
                    <a:pt x="0" y="182880"/>
                  </a:lnTo>
                  <a:lnTo>
                    <a:pt x="0" y="184150"/>
                  </a:lnTo>
                  <a:lnTo>
                    <a:pt x="5079" y="184150"/>
                  </a:lnTo>
                  <a:lnTo>
                    <a:pt x="5079" y="182880"/>
                  </a:lnTo>
                  <a:close/>
                </a:path>
                <a:path w="22860" h="695959">
                  <a:moveTo>
                    <a:pt x="22859" y="513207"/>
                  </a:moveTo>
                  <a:lnTo>
                    <a:pt x="0" y="513207"/>
                  </a:lnTo>
                  <a:lnTo>
                    <a:pt x="0" y="515620"/>
                  </a:lnTo>
                  <a:lnTo>
                    <a:pt x="22859" y="515620"/>
                  </a:lnTo>
                  <a:lnTo>
                    <a:pt x="22859" y="513207"/>
                  </a:lnTo>
                  <a:close/>
                </a:path>
                <a:path w="22860" h="695959">
                  <a:moveTo>
                    <a:pt x="7619" y="508000"/>
                  </a:moveTo>
                  <a:lnTo>
                    <a:pt x="1269" y="508000"/>
                  </a:lnTo>
                  <a:lnTo>
                    <a:pt x="0" y="508127"/>
                  </a:lnTo>
                  <a:lnTo>
                    <a:pt x="0" y="513080"/>
                  </a:lnTo>
                  <a:lnTo>
                    <a:pt x="22859" y="513080"/>
                  </a:lnTo>
                  <a:lnTo>
                    <a:pt x="22859" y="511937"/>
                  </a:lnTo>
                  <a:lnTo>
                    <a:pt x="19049" y="511937"/>
                  </a:lnTo>
                  <a:lnTo>
                    <a:pt x="19049" y="510667"/>
                  </a:lnTo>
                  <a:lnTo>
                    <a:pt x="12699" y="510667"/>
                  </a:lnTo>
                  <a:lnTo>
                    <a:pt x="12699" y="509270"/>
                  </a:lnTo>
                  <a:lnTo>
                    <a:pt x="7619" y="509270"/>
                  </a:lnTo>
                  <a:lnTo>
                    <a:pt x="7619" y="508000"/>
                  </a:lnTo>
                  <a:close/>
                </a:path>
                <a:path w="22860" h="695959">
                  <a:moveTo>
                    <a:pt x="1269" y="506857"/>
                  </a:moveTo>
                  <a:lnTo>
                    <a:pt x="0" y="506857"/>
                  </a:lnTo>
                  <a:lnTo>
                    <a:pt x="0" y="508000"/>
                  </a:lnTo>
                  <a:lnTo>
                    <a:pt x="1269" y="508000"/>
                  </a:lnTo>
                  <a:lnTo>
                    <a:pt x="1269" y="506857"/>
                  </a:lnTo>
                  <a:close/>
                </a:path>
                <a:path w="22860" h="695959">
                  <a:moveTo>
                    <a:pt x="22859" y="515620"/>
                  </a:moveTo>
                  <a:lnTo>
                    <a:pt x="0" y="515620"/>
                  </a:lnTo>
                  <a:lnTo>
                    <a:pt x="0" y="552450"/>
                  </a:lnTo>
                  <a:lnTo>
                    <a:pt x="22859" y="552450"/>
                  </a:lnTo>
                  <a:lnTo>
                    <a:pt x="22859" y="515620"/>
                  </a:lnTo>
                  <a:close/>
                </a:path>
                <a:path w="22860" h="695959">
                  <a:moveTo>
                    <a:pt x="22859" y="692150"/>
                  </a:moveTo>
                  <a:lnTo>
                    <a:pt x="11429" y="692150"/>
                  </a:lnTo>
                  <a:lnTo>
                    <a:pt x="11429" y="693420"/>
                  </a:lnTo>
                  <a:lnTo>
                    <a:pt x="13969" y="693420"/>
                  </a:lnTo>
                  <a:lnTo>
                    <a:pt x="13969" y="694690"/>
                  </a:lnTo>
                  <a:lnTo>
                    <a:pt x="20319" y="694690"/>
                  </a:lnTo>
                  <a:lnTo>
                    <a:pt x="20319" y="695960"/>
                  </a:lnTo>
                  <a:lnTo>
                    <a:pt x="22859" y="695960"/>
                  </a:lnTo>
                  <a:lnTo>
                    <a:pt x="22859" y="692150"/>
                  </a:lnTo>
                  <a:close/>
                </a:path>
                <a:path w="22860" h="695959">
                  <a:moveTo>
                    <a:pt x="22859" y="685800"/>
                  </a:moveTo>
                  <a:lnTo>
                    <a:pt x="0" y="685800"/>
                  </a:lnTo>
                  <a:lnTo>
                    <a:pt x="0" y="688340"/>
                  </a:lnTo>
                  <a:lnTo>
                    <a:pt x="1269" y="688340"/>
                  </a:lnTo>
                  <a:lnTo>
                    <a:pt x="1269" y="689610"/>
                  </a:lnTo>
                  <a:lnTo>
                    <a:pt x="5079" y="689610"/>
                  </a:lnTo>
                  <a:lnTo>
                    <a:pt x="5079" y="692150"/>
                  </a:lnTo>
                  <a:lnTo>
                    <a:pt x="8889" y="692150"/>
                  </a:lnTo>
                  <a:lnTo>
                    <a:pt x="8889" y="690880"/>
                  </a:lnTo>
                  <a:lnTo>
                    <a:pt x="22859" y="690880"/>
                  </a:lnTo>
                  <a:lnTo>
                    <a:pt x="22859" y="685800"/>
                  </a:lnTo>
                  <a:close/>
                </a:path>
                <a:path w="22860" h="695959">
                  <a:moveTo>
                    <a:pt x="22859" y="679450"/>
                  </a:moveTo>
                  <a:lnTo>
                    <a:pt x="0" y="679450"/>
                  </a:lnTo>
                  <a:lnTo>
                    <a:pt x="0" y="684530"/>
                  </a:lnTo>
                  <a:lnTo>
                    <a:pt x="22859" y="684530"/>
                  </a:lnTo>
                  <a:lnTo>
                    <a:pt x="22859" y="679450"/>
                  </a:lnTo>
                  <a:close/>
                </a:path>
                <a:path w="22860" h="695959">
                  <a:moveTo>
                    <a:pt x="22859" y="673100"/>
                  </a:moveTo>
                  <a:lnTo>
                    <a:pt x="0" y="673100"/>
                  </a:lnTo>
                  <a:lnTo>
                    <a:pt x="0" y="678180"/>
                  </a:lnTo>
                  <a:lnTo>
                    <a:pt x="22859" y="678180"/>
                  </a:lnTo>
                  <a:lnTo>
                    <a:pt x="22859" y="673100"/>
                  </a:lnTo>
                  <a:close/>
                </a:path>
                <a:path w="22860" h="695959">
                  <a:moveTo>
                    <a:pt x="22859" y="666750"/>
                  </a:moveTo>
                  <a:lnTo>
                    <a:pt x="0" y="666750"/>
                  </a:lnTo>
                  <a:lnTo>
                    <a:pt x="0" y="671830"/>
                  </a:lnTo>
                  <a:lnTo>
                    <a:pt x="22859" y="671830"/>
                  </a:lnTo>
                  <a:lnTo>
                    <a:pt x="22859" y="666750"/>
                  </a:lnTo>
                  <a:close/>
                </a:path>
                <a:path w="22860" h="695959">
                  <a:moveTo>
                    <a:pt x="22859" y="660400"/>
                  </a:moveTo>
                  <a:lnTo>
                    <a:pt x="0" y="660400"/>
                  </a:lnTo>
                  <a:lnTo>
                    <a:pt x="0" y="665480"/>
                  </a:lnTo>
                  <a:lnTo>
                    <a:pt x="22859" y="665480"/>
                  </a:lnTo>
                  <a:lnTo>
                    <a:pt x="22859" y="660400"/>
                  </a:lnTo>
                  <a:close/>
                </a:path>
                <a:path w="22860" h="695959">
                  <a:moveTo>
                    <a:pt x="22859" y="654050"/>
                  </a:moveTo>
                  <a:lnTo>
                    <a:pt x="0" y="654050"/>
                  </a:lnTo>
                  <a:lnTo>
                    <a:pt x="0" y="659130"/>
                  </a:lnTo>
                  <a:lnTo>
                    <a:pt x="22859" y="659130"/>
                  </a:lnTo>
                  <a:lnTo>
                    <a:pt x="22859" y="654050"/>
                  </a:lnTo>
                  <a:close/>
                </a:path>
                <a:path w="22860" h="695959">
                  <a:moveTo>
                    <a:pt x="22859" y="647700"/>
                  </a:moveTo>
                  <a:lnTo>
                    <a:pt x="0" y="647700"/>
                  </a:lnTo>
                  <a:lnTo>
                    <a:pt x="0" y="652780"/>
                  </a:lnTo>
                  <a:lnTo>
                    <a:pt x="22859" y="652780"/>
                  </a:lnTo>
                  <a:lnTo>
                    <a:pt x="22859" y="647700"/>
                  </a:lnTo>
                  <a:close/>
                </a:path>
                <a:path w="22860" h="695959">
                  <a:moveTo>
                    <a:pt x="22859" y="641350"/>
                  </a:moveTo>
                  <a:lnTo>
                    <a:pt x="0" y="641350"/>
                  </a:lnTo>
                  <a:lnTo>
                    <a:pt x="0" y="646430"/>
                  </a:lnTo>
                  <a:lnTo>
                    <a:pt x="22859" y="646430"/>
                  </a:lnTo>
                  <a:lnTo>
                    <a:pt x="22859" y="641350"/>
                  </a:lnTo>
                  <a:close/>
                </a:path>
                <a:path w="22860" h="695959">
                  <a:moveTo>
                    <a:pt x="22859" y="635000"/>
                  </a:moveTo>
                  <a:lnTo>
                    <a:pt x="0" y="635000"/>
                  </a:lnTo>
                  <a:lnTo>
                    <a:pt x="0" y="640080"/>
                  </a:lnTo>
                  <a:lnTo>
                    <a:pt x="22859" y="640080"/>
                  </a:lnTo>
                  <a:lnTo>
                    <a:pt x="22859" y="635000"/>
                  </a:lnTo>
                  <a:close/>
                </a:path>
                <a:path w="22860" h="695959">
                  <a:moveTo>
                    <a:pt x="22859" y="629920"/>
                  </a:moveTo>
                  <a:lnTo>
                    <a:pt x="0" y="629920"/>
                  </a:lnTo>
                  <a:lnTo>
                    <a:pt x="0" y="633730"/>
                  </a:lnTo>
                  <a:lnTo>
                    <a:pt x="22859" y="633730"/>
                  </a:lnTo>
                  <a:lnTo>
                    <a:pt x="22859" y="629920"/>
                  </a:lnTo>
                  <a:close/>
                </a:path>
                <a:path w="22860" h="695959">
                  <a:moveTo>
                    <a:pt x="22859" y="623570"/>
                  </a:moveTo>
                  <a:lnTo>
                    <a:pt x="0" y="623570"/>
                  </a:lnTo>
                  <a:lnTo>
                    <a:pt x="0" y="628650"/>
                  </a:lnTo>
                  <a:lnTo>
                    <a:pt x="22859" y="628650"/>
                  </a:lnTo>
                  <a:lnTo>
                    <a:pt x="22859" y="623570"/>
                  </a:lnTo>
                  <a:close/>
                </a:path>
                <a:path w="22860" h="695959">
                  <a:moveTo>
                    <a:pt x="22859" y="617220"/>
                  </a:moveTo>
                  <a:lnTo>
                    <a:pt x="0" y="617220"/>
                  </a:lnTo>
                  <a:lnTo>
                    <a:pt x="0" y="622300"/>
                  </a:lnTo>
                  <a:lnTo>
                    <a:pt x="22859" y="622300"/>
                  </a:lnTo>
                  <a:lnTo>
                    <a:pt x="22859" y="617220"/>
                  </a:lnTo>
                  <a:close/>
                </a:path>
                <a:path w="22860" h="695959">
                  <a:moveTo>
                    <a:pt x="22859" y="610870"/>
                  </a:moveTo>
                  <a:lnTo>
                    <a:pt x="0" y="610870"/>
                  </a:lnTo>
                  <a:lnTo>
                    <a:pt x="0" y="615950"/>
                  </a:lnTo>
                  <a:lnTo>
                    <a:pt x="22859" y="615950"/>
                  </a:lnTo>
                  <a:lnTo>
                    <a:pt x="22859" y="610870"/>
                  </a:lnTo>
                  <a:close/>
                </a:path>
                <a:path w="22860" h="695959">
                  <a:moveTo>
                    <a:pt x="22859" y="604520"/>
                  </a:moveTo>
                  <a:lnTo>
                    <a:pt x="0" y="604520"/>
                  </a:lnTo>
                  <a:lnTo>
                    <a:pt x="0" y="609600"/>
                  </a:lnTo>
                  <a:lnTo>
                    <a:pt x="22859" y="609600"/>
                  </a:lnTo>
                  <a:lnTo>
                    <a:pt x="22859" y="604520"/>
                  </a:lnTo>
                  <a:close/>
                </a:path>
                <a:path w="22860" h="695959">
                  <a:moveTo>
                    <a:pt x="22859" y="572770"/>
                  </a:moveTo>
                  <a:lnTo>
                    <a:pt x="0" y="572770"/>
                  </a:lnTo>
                  <a:lnTo>
                    <a:pt x="0" y="603250"/>
                  </a:lnTo>
                  <a:lnTo>
                    <a:pt x="22859" y="603250"/>
                  </a:lnTo>
                  <a:lnTo>
                    <a:pt x="22859" y="572770"/>
                  </a:lnTo>
                  <a:close/>
                </a:path>
                <a:path w="22860" h="695959">
                  <a:moveTo>
                    <a:pt x="22859" y="566420"/>
                  </a:moveTo>
                  <a:lnTo>
                    <a:pt x="0" y="566420"/>
                  </a:lnTo>
                  <a:lnTo>
                    <a:pt x="0" y="571500"/>
                  </a:lnTo>
                  <a:lnTo>
                    <a:pt x="22859" y="571500"/>
                  </a:lnTo>
                  <a:lnTo>
                    <a:pt x="22859" y="566420"/>
                  </a:lnTo>
                  <a:close/>
                </a:path>
                <a:path w="22860" h="695959">
                  <a:moveTo>
                    <a:pt x="22859" y="553720"/>
                  </a:moveTo>
                  <a:lnTo>
                    <a:pt x="0" y="553720"/>
                  </a:lnTo>
                  <a:lnTo>
                    <a:pt x="0" y="565150"/>
                  </a:lnTo>
                  <a:lnTo>
                    <a:pt x="22859" y="565150"/>
                  </a:lnTo>
                  <a:lnTo>
                    <a:pt x="22859" y="553720"/>
                  </a:lnTo>
                  <a:close/>
                </a:path>
              </a:pathLst>
            </a:custGeom>
            <a:solidFill>
              <a:srgbClr val="242424"/>
            </a:solidFill>
          </p:spPr>
          <p:txBody>
            <a:bodyPr bIns="0" lIns="0" rIns="0" rtlCol="0" tIns="0" wrap="square"/>
            <a:p/>
          </p:txBody>
        </p:sp>
        <p:sp>
          <p:nvSpPr>
            <p:cNvPr id="1049040" name="object 320"/>
            <p:cNvSpPr/>
            <p:nvPr/>
          </p:nvSpPr>
          <p:spPr>
            <a:xfrm>
              <a:off x="1758949" y="5828030"/>
              <a:ext cx="22860" cy="679450"/>
            </a:xfrm>
            <a:custGeom>
              <a:avLst/>
              <a:ahLst/>
              <a:rect l="l" t="t" r="r" b="b"/>
              <a:pathLst>
                <a:path w="22860" h="679450">
                  <a:moveTo>
                    <a:pt x="22860" y="0"/>
                  </a:moveTo>
                  <a:lnTo>
                    <a:pt x="20319" y="0"/>
                  </a:lnTo>
                  <a:lnTo>
                    <a:pt x="20319" y="1270"/>
                  </a:lnTo>
                  <a:lnTo>
                    <a:pt x="17780" y="1270"/>
                  </a:lnTo>
                  <a:lnTo>
                    <a:pt x="17780" y="2540"/>
                  </a:lnTo>
                  <a:lnTo>
                    <a:pt x="22860" y="2540"/>
                  </a:lnTo>
                  <a:lnTo>
                    <a:pt x="22860" y="0"/>
                  </a:lnTo>
                  <a:close/>
                </a:path>
                <a:path w="22860" h="679450">
                  <a:moveTo>
                    <a:pt x="22860" y="2540"/>
                  </a:moveTo>
                  <a:lnTo>
                    <a:pt x="15239" y="2540"/>
                  </a:lnTo>
                  <a:lnTo>
                    <a:pt x="15239" y="3810"/>
                  </a:lnTo>
                  <a:lnTo>
                    <a:pt x="12700" y="3810"/>
                  </a:lnTo>
                  <a:lnTo>
                    <a:pt x="12700" y="5080"/>
                  </a:lnTo>
                  <a:lnTo>
                    <a:pt x="22860" y="5080"/>
                  </a:lnTo>
                  <a:lnTo>
                    <a:pt x="22860" y="2540"/>
                  </a:lnTo>
                  <a:close/>
                </a:path>
                <a:path w="22860" h="679450">
                  <a:moveTo>
                    <a:pt x="22860" y="5080"/>
                  </a:moveTo>
                  <a:lnTo>
                    <a:pt x="10160" y="5080"/>
                  </a:lnTo>
                  <a:lnTo>
                    <a:pt x="10160" y="6350"/>
                  </a:lnTo>
                  <a:lnTo>
                    <a:pt x="8889" y="6350"/>
                  </a:lnTo>
                  <a:lnTo>
                    <a:pt x="8889" y="7620"/>
                  </a:lnTo>
                  <a:lnTo>
                    <a:pt x="6350" y="7620"/>
                  </a:lnTo>
                  <a:lnTo>
                    <a:pt x="6350" y="8890"/>
                  </a:lnTo>
                  <a:lnTo>
                    <a:pt x="22860" y="8890"/>
                  </a:lnTo>
                  <a:lnTo>
                    <a:pt x="22860" y="5080"/>
                  </a:lnTo>
                  <a:close/>
                </a:path>
                <a:path w="22860" h="679450">
                  <a:moveTo>
                    <a:pt x="22860" y="8890"/>
                  </a:moveTo>
                  <a:lnTo>
                    <a:pt x="3810" y="8890"/>
                  </a:lnTo>
                  <a:lnTo>
                    <a:pt x="3810" y="10160"/>
                  </a:lnTo>
                  <a:lnTo>
                    <a:pt x="2539" y="10160"/>
                  </a:lnTo>
                  <a:lnTo>
                    <a:pt x="2539" y="11430"/>
                  </a:lnTo>
                  <a:lnTo>
                    <a:pt x="22860" y="11430"/>
                  </a:lnTo>
                  <a:lnTo>
                    <a:pt x="22860" y="8890"/>
                  </a:lnTo>
                  <a:close/>
                </a:path>
                <a:path w="22860" h="679450">
                  <a:moveTo>
                    <a:pt x="22860" y="11430"/>
                  </a:moveTo>
                  <a:lnTo>
                    <a:pt x="0" y="11430"/>
                  </a:lnTo>
                  <a:lnTo>
                    <a:pt x="0" y="15240"/>
                  </a:lnTo>
                  <a:lnTo>
                    <a:pt x="22860" y="15240"/>
                  </a:lnTo>
                  <a:lnTo>
                    <a:pt x="22860" y="11430"/>
                  </a:lnTo>
                  <a:close/>
                </a:path>
                <a:path w="22860" h="679450">
                  <a:moveTo>
                    <a:pt x="22860" y="15240"/>
                  </a:moveTo>
                  <a:lnTo>
                    <a:pt x="0" y="15240"/>
                  </a:lnTo>
                  <a:lnTo>
                    <a:pt x="0" y="17780"/>
                  </a:lnTo>
                  <a:lnTo>
                    <a:pt x="22860" y="17780"/>
                  </a:lnTo>
                  <a:lnTo>
                    <a:pt x="22860" y="15240"/>
                  </a:lnTo>
                  <a:close/>
                </a:path>
                <a:path w="22860" h="679450">
                  <a:moveTo>
                    <a:pt x="22860" y="17780"/>
                  </a:moveTo>
                  <a:lnTo>
                    <a:pt x="0" y="17780"/>
                  </a:lnTo>
                  <a:lnTo>
                    <a:pt x="0" y="21590"/>
                  </a:lnTo>
                  <a:lnTo>
                    <a:pt x="22860" y="21590"/>
                  </a:lnTo>
                  <a:lnTo>
                    <a:pt x="22860" y="17780"/>
                  </a:lnTo>
                  <a:close/>
                </a:path>
                <a:path w="22860" h="679450">
                  <a:moveTo>
                    <a:pt x="22860" y="21590"/>
                  </a:moveTo>
                  <a:lnTo>
                    <a:pt x="0" y="21590"/>
                  </a:lnTo>
                  <a:lnTo>
                    <a:pt x="0" y="27940"/>
                  </a:lnTo>
                  <a:lnTo>
                    <a:pt x="22860" y="27940"/>
                  </a:lnTo>
                  <a:lnTo>
                    <a:pt x="22860" y="21590"/>
                  </a:lnTo>
                  <a:close/>
                </a:path>
                <a:path w="22860" h="679450">
                  <a:moveTo>
                    <a:pt x="22860" y="27940"/>
                  </a:moveTo>
                  <a:lnTo>
                    <a:pt x="0" y="27940"/>
                  </a:lnTo>
                  <a:lnTo>
                    <a:pt x="0" y="30480"/>
                  </a:lnTo>
                  <a:lnTo>
                    <a:pt x="22860" y="30480"/>
                  </a:lnTo>
                  <a:lnTo>
                    <a:pt x="22860" y="27940"/>
                  </a:lnTo>
                  <a:close/>
                </a:path>
                <a:path w="22860" h="679450">
                  <a:moveTo>
                    <a:pt x="22860" y="30480"/>
                  </a:moveTo>
                  <a:lnTo>
                    <a:pt x="0" y="30480"/>
                  </a:lnTo>
                  <a:lnTo>
                    <a:pt x="0" y="34290"/>
                  </a:lnTo>
                  <a:lnTo>
                    <a:pt x="22860" y="34290"/>
                  </a:lnTo>
                  <a:lnTo>
                    <a:pt x="22860" y="30480"/>
                  </a:lnTo>
                  <a:close/>
                </a:path>
                <a:path w="22860" h="679450">
                  <a:moveTo>
                    <a:pt x="22860" y="34290"/>
                  </a:moveTo>
                  <a:lnTo>
                    <a:pt x="0" y="34290"/>
                  </a:lnTo>
                  <a:lnTo>
                    <a:pt x="0" y="36830"/>
                  </a:lnTo>
                  <a:lnTo>
                    <a:pt x="22860" y="36830"/>
                  </a:lnTo>
                  <a:lnTo>
                    <a:pt x="22860" y="34290"/>
                  </a:lnTo>
                  <a:close/>
                </a:path>
                <a:path w="22860" h="679450">
                  <a:moveTo>
                    <a:pt x="22860" y="36830"/>
                  </a:moveTo>
                  <a:lnTo>
                    <a:pt x="0" y="36830"/>
                  </a:lnTo>
                  <a:lnTo>
                    <a:pt x="0" y="40640"/>
                  </a:lnTo>
                  <a:lnTo>
                    <a:pt x="22860" y="40640"/>
                  </a:lnTo>
                  <a:lnTo>
                    <a:pt x="22860" y="36830"/>
                  </a:lnTo>
                  <a:close/>
                </a:path>
                <a:path w="22860" h="679450">
                  <a:moveTo>
                    <a:pt x="22860" y="40640"/>
                  </a:moveTo>
                  <a:lnTo>
                    <a:pt x="0" y="40640"/>
                  </a:lnTo>
                  <a:lnTo>
                    <a:pt x="0" y="46990"/>
                  </a:lnTo>
                  <a:lnTo>
                    <a:pt x="22860" y="46990"/>
                  </a:lnTo>
                  <a:lnTo>
                    <a:pt x="22860" y="40640"/>
                  </a:lnTo>
                  <a:close/>
                </a:path>
                <a:path w="22860" h="679450">
                  <a:moveTo>
                    <a:pt x="22860" y="46990"/>
                  </a:moveTo>
                  <a:lnTo>
                    <a:pt x="0" y="46990"/>
                  </a:lnTo>
                  <a:lnTo>
                    <a:pt x="0" y="49530"/>
                  </a:lnTo>
                  <a:lnTo>
                    <a:pt x="22860" y="49530"/>
                  </a:lnTo>
                  <a:lnTo>
                    <a:pt x="22860" y="46990"/>
                  </a:lnTo>
                  <a:close/>
                </a:path>
                <a:path w="22860" h="679450">
                  <a:moveTo>
                    <a:pt x="22860" y="49530"/>
                  </a:moveTo>
                  <a:lnTo>
                    <a:pt x="0" y="49530"/>
                  </a:lnTo>
                  <a:lnTo>
                    <a:pt x="0" y="53340"/>
                  </a:lnTo>
                  <a:lnTo>
                    <a:pt x="22860" y="53340"/>
                  </a:lnTo>
                  <a:lnTo>
                    <a:pt x="22860" y="49530"/>
                  </a:lnTo>
                  <a:close/>
                </a:path>
                <a:path w="22860" h="679450">
                  <a:moveTo>
                    <a:pt x="22860" y="53340"/>
                  </a:moveTo>
                  <a:lnTo>
                    <a:pt x="0" y="53340"/>
                  </a:lnTo>
                  <a:lnTo>
                    <a:pt x="0" y="55880"/>
                  </a:lnTo>
                  <a:lnTo>
                    <a:pt x="22860" y="55880"/>
                  </a:lnTo>
                  <a:lnTo>
                    <a:pt x="22860" y="53340"/>
                  </a:lnTo>
                  <a:close/>
                </a:path>
                <a:path w="22860" h="679450">
                  <a:moveTo>
                    <a:pt x="22860" y="55880"/>
                  </a:moveTo>
                  <a:lnTo>
                    <a:pt x="0" y="55880"/>
                  </a:lnTo>
                  <a:lnTo>
                    <a:pt x="0" y="62230"/>
                  </a:lnTo>
                  <a:lnTo>
                    <a:pt x="22860" y="62230"/>
                  </a:lnTo>
                  <a:lnTo>
                    <a:pt x="22860" y="55880"/>
                  </a:lnTo>
                  <a:close/>
                </a:path>
                <a:path w="22860" h="679450">
                  <a:moveTo>
                    <a:pt x="22860" y="62230"/>
                  </a:moveTo>
                  <a:lnTo>
                    <a:pt x="0" y="62230"/>
                  </a:lnTo>
                  <a:lnTo>
                    <a:pt x="0" y="68580"/>
                  </a:lnTo>
                  <a:lnTo>
                    <a:pt x="22860" y="68580"/>
                  </a:lnTo>
                  <a:lnTo>
                    <a:pt x="22860" y="62230"/>
                  </a:lnTo>
                  <a:close/>
                </a:path>
                <a:path w="22860" h="679450">
                  <a:moveTo>
                    <a:pt x="22860" y="68580"/>
                  </a:moveTo>
                  <a:lnTo>
                    <a:pt x="0" y="68580"/>
                  </a:lnTo>
                  <a:lnTo>
                    <a:pt x="0" y="72390"/>
                  </a:lnTo>
                  <a:lnTo>
                    <a:pt x="22860" y="72390"/>
                  </a:lnTo>
                  <a:lnTo>
                    <a:pt x="22860" y="68580"/>
                  </a:lnTo>
                  <a:close/>
                </a:path>
                <a:path w="22860" h="679450">
                  <a:moveTo>
                    <a:pt x="22860" y="72390"/>
                  </a:moveTo>
                  <a:lnTo>
                    <a:pt x="0" y="72390"/>
                  </a:lnTo>
                  <a:lnTo>
                    <a:pt x="0" y="74930"/>
                  </a:lnTo>
                  <a:lnTo>
                    <a:pt x="22860" y="74930"/>
                  </a:lnTo>
                  <a:lnTo>
                    <a:pt x="22860" y="72390"/>
                  </a:lnTo>
                  <a:close/>
                </a:path>
                <a:path w="22860" h="679450">
                  <a:moveTo>
                    <a:pt x="22860" y="74930"/>
                  </a:moveTo>
                  <a:lnTo>
                    <a:pt x="0" y="74930"/>
                  </a:lnTo>
                  <a:lnTo>
                    <a:pt x="0" y="78740"/>
                  </a:lnTo>
                  <a:lnTo>
                    <a:pt x="22860" y="78740"/>
                  </a:lnTo>
                  <a:lnTo>
                    <a:pt x="22860" y="74930"/>
                  </a:lnTo>
                  <a:close/>
                </a:path>
                <a:path w="22860" h="679450">
                  <a:moveTo>
                    <a:pt x="22860" y="78740"/>
                  </a:moveTo>
                  <a:lnTo>
                    <a:pt x="0" y="78740"/>
                  </a:lnTo>
                  <a:lnTo>
                    <a:pt x="0" y="85090"/>
                  </a:lnTo>
                  <a:lnTo>
                    <a:pt x="22860" y="85090"/>
                  </a:lnTo>
                  <a:lnTo>
                    <a:pt x="22860" y="78740"/>
                  </a:lnTo>
                  <a:close/>
                </a:path>
                <a:path w="22860" h="679450">
                  <a:moveTo>
                    <a:pt x="22860" y="85090"/>
                  </a:moveTo>
                  <a:lnTo>
                    <a:pt x="0" y="85090"/>
                  </a:lnTo>
                  <a:lnTo>
                    <a:pt x="0" y="87630"/>
                  </a:lnTo>
                  <a:lnTo>
                    <a:pt x="22860" y="87630"/>
                  </a:lnTo>
                  <a:lnTo>
                    <a:pt x="22860" y="85090"/>
                  </a:lnTo>
                  <a:close/>
                </a:path>
                <a:path w="22860" h="679450">
                  <a:moveTo>
                    <a:pt x="22860" y="87630"/>
                  </a:moveTo>
                  <a:lnTo>
                    <a:pt x="0" y="87630"/>
                  </a:lnTo>
                  <a:lnTo>
                    <a:pt x="0" y="91440"/>
                  </a:lnTo>
                  <a:lnTo>
                    <a:pt x="22860" y="91440"/>
                  </a:lnTo>
                  <a:lnTo>
                    <a:pt x="22860" y="87630"/>
                  </a:lnTo>
                  <a:close/>
                </a:path>
                <a:path w="22860" h="679450">
                  <a:moveTo>
                    <a:pt x="22860" y="91440"/>
                  </a:moveTo>
                  <a:lnTo>
                    <a:pt x="0" y="91440"/>
                  </a:lnTo>
                  <a:lnTo>
                    <a:pt x="0" y="93980"/>
                  </a:lnTo>
                  <a:lnTo>
                    <a:pt x="22860" y="93980"/>
                  </a:lnTo>
                  <a:lnTo>
                    <a:pt x="22860" y="91440"/>
                  </a:lnTo>
                  <a:close/>
                </a:path>
                <a:path w="22860" h="679450">
                  <a:moveTo>
                    <a:pt x="22860" y="93980"/>
                  </a:moveTo>
                  <a:lnTo>
                    <a:pt x="0" y="93980"/>
                  </a:lnTo>
                  <a:lnTo>
                    <a:pt x="0" y="167640"/>
                  </a:lnTo>
                  <a:lnTo>
                    <a:pt x="22860" y="167640"/>
                  </a:lnTo>
                  <a:lnTo>
                    <a:pt x="22860" y="93980"/>
                  </a:lnTo>
                  <a:close/>
                </a:path>
                <a:path w="22860" h="679450">
                  <a:moveTo>
                    <a:pt x="22860" y="167640"/>
                  </a:moveTo>
                  <a:lnTo>
                    <a:pt x="0" y="167640"/>
                  </a:lnTo>
                  <a:lnTo>
                    <a:pt x="0" y="173990"/>
                  </a:lnTo>
                  <a:lnTo>
                    <a:pt x="22860" y="173990"/>
                  </a:lnTo>
                  <a:lnTo>
                    <a:pt x="22860" y="167640"/>
                  </a:lnTo>
                  <a:close/>
                </a:path>
                <a:path w="22860" h="679450">
                  <a:moveTo>
                    <a:pt x="22860" y="173990"/>
                  </a:moveTo>
                  <a:lnTo>
                    <a:pt x="0" y="173990"/>
                  </a:lnTo>
                  <a:lnTo>
                    <a:pt x="0" y="176530"/>
                  </a:lnTo>
                  <a:lnTo>
                    <a:pt x="21589" y="176530"/>
                  </a:lnTo>
                  <a:lnTo>
                    <a:pt x="21589" y="175260"/>
                  </a:lnTo>
                  <a:lnTo>
                    <a:pt x="22860" y="175260"/>
                  </a:lnTo>
                  <a:lnTo>
                    <a:pt x="22860" y="173990"/>
                  </a:lnTo>
                  <a:close/>
                </a:path>
                <a:path w="22860" h="679450">
                  <a:moveTo>
                    <a:pt x="16509" y="176530"/>
                  </a:moveTo>
                  <a:lnTo>
                    <a:pt x="0" y="176530"/>
                  </a:lnTo>
                  <a:lnTo>
                    <a:pt x="0" y="180340"/>
                  </a:lnTo>
                  <a:lnTo>
                    <a:pt x="11430" y="180340"/>
                  </a:lnTo>
                  <a:lnTo>
                    <a:pt x="11430" y="179070"/>
                  </a:lnTo>
                  <a:lnTo>
                    <a:pt x="15239" y="179070"/>
                  </a:lnTo>
                  <a:lnTo>
                    <a:pt x="15239" y="177800"/>
                  </a:lnTo>
                  <a:lnTo>
                    <a:pt x="16509" y="177800"/>
                  </a:lnTo>
                  <a:lnTo>
                    <a:pt x="16509" y="176530"/>
                  </a:lnTo>
                  <a:close/>
                </a:path>
                <a:path w="22860" h="679450">
                  <a:moveTo>
                    <a:pt x="6350" y="180340"/>
                  </a:moveTo>
                  <a:lnTo>
                    <a:pt x="0" y="180340"/>
                  </a:lnTo>
                  <a:lnTo>
                    <a:pt x="0" y="182880"/>
                  </a:lnTo>
                  <a:lnTo>
                    <a:pt x="5080" y="182880"/>
                  </a:lnTo>
                  <a:lnTo>
                    <a:pt x="5080" y="181610"/>
                  </a:lnTo>
                  <a:lnTo>
                    <a:pt x="6350" y="181610"/>
                  </a:lnTo>
                  <a:lnTo>
                    <a:pt x="6350" y="180340"/>
                  </a:lnTo>
                  <a:close/>
                </a:path>
                <a:path w="22860" h="679450">
                  <a:moveTo>
                    <a:pt x="3809" y="182880"/>
                  </a:moveTo>
                  <a:lnTo>
                    <a:pt x="0" y="182880"/>
                  </a:lnTo>
                  <a:lnTo>
                    <a:pt x="0" y="185420"/>
                  </a:lnTo>
                  <a:lnTo>
                    <a:pt x="1269" y="185420"/>
                  </a:lnTo>
                  <a:lnTo>
                    <a:pt x="1269" y="184150"/>
                  </a:lnTo>
                  <a:lnTo>
                    <a:pt x="3809" y="184150"/>
                  </a:lnTo>
                  <a:lnTo>
                    <a:pt x="3809" y="182880"/>
                  </a:lnTo>
                  <a:close/>
                </a:path>
                <a:path w="22860" h="679450">
                  <a:moveTo>
                    <a:pt x="22860" y="504317"/>
                  </a:moveTo>
                  <a:lnTo>
                    <a:pt x="0" y="504317"/>
                  </a:lnTo>
                  <a:lnTo>
                    <a:pt x="0" y="506730"/>
                  </a:lnTo>
                  <a:lnTo>
                    <a:pt x="22860" y="506730"/>
                  </a:lnTo>
                  <a:lnTo>
                    <a:pt x="22860" y="504317"/>
                  </a:lnTo>
                  <a:close/>
                </a:path>
                <a:path w="22860" h="679450">
                  <a:moveTo>
                    <a:pt x="22860" y="499237"/>
                  </a:moveTo>
                  <a:lnTo>
                    <a:pt x="0" y="499237"/>
                  </a:lnTo>
                  <a:lnTo>
                    <a:pt x="0" y="504190"/>
                  </a:lnTo>
                  <a:lnTo>
                    <a:pt x="22860" y="504190"/>
                  </a:lnTo>
                  <a:lnTo>
                    <a:pt x="22860" y="499237"/>
                  </a:lnTo>
                  <a:close/>
                </a:path>
                <a:path w="22860" h="679450">
                  <a:moveTo>
                    <a:pt x="7619" y="492760"/>
                  </a:moveTo>
                  <a:lnTo>
                    <a:pt x="3809" y="492760"/>
                  </a:lnTo>
                  <a:lnTo>
                    <a:pt x="0" y="492887"/>
                  </a:lnTo>
                  <a:lnTo>
                    <a:pt x="0" y="499110"/>
                  </a:lnTo>
                  <a:lnTo>
                    <a:pt x="22860" y="499110"/>
                  </a:lnTo>
                  <a:lnTo>
                    <a:pt x="22860" y="497967"/>
                  </a:lnTo>
                  <a:lnTo>
                    <a:pt x="19050" y="497967"/>
                  </a:lnTo>
                  <a:lnTo>
                    <a:pt x="19050" y="496697"/>
                  </a:lnTo>
                  <a:lnTo>
                    <a:pt x="15239" y="496697"/>
                  </a:lnTo>
                  <a:lnTo>
                    <a:pt x="15239" y="495427"/>
                  </a:lnTo>
                  <a:lnTo>
                    <a:pt x="12700" y="495427"/>
                  </a:lnTo>
                  <a:lnTo>
                    <a:pt x="12700" y="494030"/>
                  </a:lnTo>
                  <a:lnTo>
                    <a:pt x="7619" y="494030"/>
                  </a:lnTo>
                  <a:lnTo>
                    <a:pt x="7619" y="492760"/>
                  </a:lnTo>
                  <a:close/>
                </a:path>
                <a:path w="22860" h="679450">
                  <a:moveTo>
                    <a:pt x="2539" y="490347"/>
                  </a:moveTo>
                  <a:lnTo>
                    <a:pt x="0" y="490347"/>
                  </a:lnTo>
                  <a:lnTo>
                    <a:pt x="0" y="492760"/>
                  </a:lnTo>
                  <a:lnTo>
                    <a:pt x="3809" y="492760"/>
                  </a:lnTo>
                  <a:lnTo>
                    <a:pt x="3809" y="491617"/>
                  </a:lnTo>
                  <a:lnTo>
                    <a:pt x="2539" y="491617"/>
                  </a:lnTo>
                  <a:lnTo>
                    <a:pt x="2539" y="490347"/>
                  </a:lnTo>
                  <a:close/>
                </a:path>
                <a:path w="22860" h="679450">
                  <a:moveTo>
                    <a:pt x="22860" y="506730"/>
                  </a:moveTo>
                  <a:lnTo>
                    <a:pt x="0" y="506730"/>
                  </a:lnTo>
                  <a:lnTo>
                    <a:pt x="0" y="543560"/>
                  </a:lnTo>
                  <a:lnTo>
                    <a:pt x="22860" y="543560"/>
                  </a:lnTo>
                  <a:lnTo>
                    <a:pt x="22860" y="506730"/>
                  </a:lnTo>
                  <a:close/>
                </a:path>
                <a:path w="22860" h="679450">
                  <a:moveTo>
                    <a:pt x="22860" y="676910"/>
                  </a:moveTo>
                  <a:lnTo>
                    <a:pt x="19050" y="676910"/>
                  </a:lnTo>
                  <a:lnTo>
                    <a:pt x="19050" y="678180"/>
                  </a:lnTo>
                  <a:lnTo>
                    <a:pt x="21589" y="678180"/>
                  </a:lnTo>
                  <a:lnTo>
                    <a:pt x="21589" y="679450"/>
                  </a:lnTo>
                  <a:lnTo>
                    <a:pt x="22860" y="679450"/>
                  </a:lnTo>
                  <a:lnTo>
                    <a:pt x="22860" y="676910"/>
                  </a:lnTo>
                  <a:close/>
                </a:path>
                <a:path w="22860" h="679450">
                  <a:moveTo>
                    <a:pt x="22860" y="670560"/>
                  </a:moveTo>
                  <a:lnTo>
                    <a:pt x="6350" y="670560"/>
                  </a:lnTo>
                  <a:lnTo>
                    <a:pt x="6350" y="671830"/>
                  </a:lnTo>
                  <a:lnTo>
                    <a:pt x="8889" y="671830"/>
                  </a:lnTo>
                  <a:lnTo>
                    <a:pt x="8889" y="673100"/>
                  </a:lnTo>
                  <a:lnTo>
                    <a:pt x="11430" y="673100"/>
                  </a:lnTo>
                  <a:lnTo>
                    <a:pt x="11430" y="674370"/>
                  </a:lnTo>
                  <a:lnTo>
                    <a:pt x="12700" y="674370"/>
                  </a:lnTo>
                  <a:lnTo>
                    <a:pt x="12700" y="676910"/>
                  </a:lnTo>
                  <a:lnTo>
                    <a:pt x="16510" y="676910"/>
                  </a:lnTo>
                  <a:lnTo>
                    <a:pt x="16510" y="675640"/>
                  </a:lnTo>
                  <a:lnTo>
                    <a:pt x="22860" y="675640"/>
                  </a:lnTo>
                  <a:lnTo>
                    <a:pt x="22860" y="670560"/>
                  </a:lnTo>
                  <a:close/>
                </a:path>
                <a:path w="22860" h="679450">
                  <a:moveTo>
                    <a:pt x="22860" y="664210"/>
                  </a:moveTo>
                  <a:lnTo>
                    <a:pt x="0" y="664210"/>
                  </a:lnTo>
                  <a:lnTo>
                    <a:pt x="0" y="668020"/>
                  </a:lnTo>
                  <a:lnTo>
                    <a:pt x="1269" y="668020"/>
                  </a:lnTo>
                  <a:lnTo>
                    <a:pt x="1269" y="670560"/>
                  </a:lnTo>
                  <a:lnTo>
                    <a:pt x="3810" y="670560"/>
                  </a:lnTo>
                  <a:lnTo>
                    <a:pt x="3810" y="669290"/>
                  </a:lnTo>
                  <a:lnTo>
                    <a:pt x="22860" y="669290"/>
                  </a:lnTo>
                  <a:lnTo>
                    <a:pt x="22860" y="664210"/>
                  </a:lnTo>
                  <a:close/>
                </a:path>
                <a:path w="22860" h="679450">
                  <a:moveTo>
                    <a:pt x="22860" y="657860"/>
                  </a:moveTo>
                  <a:lnTo>
                    <a:pt x="0" y="657860"/>
                  </a:lnTo>
                  <a:lnTo>
                    <a:pt x="0" y="662940"/>
                  </a:lnTo>
                  <a:lnTo>
                    <a:pt x="22860" y="662940"/>
                  </a:lnTo>
                  <a:lnTo>
                    <a:pt x="22860" y="657860"/>
                  </a:lnTo>
                  <a:close/>
                </a:path>
                <a:path w="22860" h="679450">
                  <a:moveTo>
                    <a:pt x="22860" y="651510"/>
                  </a:moveTo>
                  <a:lnTo>
                    <a:pt x="0" y="651510"/>
                  </a:lnTo>
                  <a:lnTo>
                    <a:pt x="0" y="656590"/>
                  </a:lnTo>
                  <a:lnTo>
                    <a:pt x="22860" y="656590"/>
                  </a:lnTo>
                  <a:lnTo>
                    <a:pt x="22860" y="651510"/>
                  </a:lnTo>
                  <a:close/>
                </a:path>
                <a:path w="22860" h="679450">
                  <a:moveTo>
                    <a:pt x="22860" y="645160"/>
                  </a:moveTo>
                  <a:lnTo>
                    <a:pt x="0" y="645160"/>
                  </a:lnTo>
                  <a:lnTo>
                    <a:pt x="0" y="650240"/>
                  </a:lnTo>
                  <a:lnTo>
                    <a:pt x="22860" y="650240"/>
                  </a:lnTo>
                  <a:lnTo>
                    <a:pt x="22860" y="645160"/>
                  </a:lnTo>
                  <a:close/>
                </a:path>
                <a:path w="22860" h="679450">
                  <a:moveTo>
                    <a:pt x="22860" y="638810"/>
                  </a:moveTo>
                  <a:lnTo>
                    <a:pt x="0" y="638810"/>
                  </a:lnTo>
                  <a:lnTo>
                    <a:pt x="0" y="643890"/>
                  </a:lnTo>
                  <a:lnTo>
                    <a:pt x="22860" y="643890"/>
                  </a:lnTo>
                  <a:lnTo>
                    <a:pt x="22860" y="638810"/>
                  </a:lnTo>
                  <a:close/>
                </a:path>
                <a:path w="22860" h="679450">
                  <a:moveTo>
                    <a:pt x="22860" y="632460"/>
                  </a:moveTo>
                  <a:lnTo>
                    <a:pt x="0" y="632460"/>
                  </a:lnTo>
                  <a:lnTo>
                    <a:pt x="0" y="637540"/>
                  </a:lnTo>
                  <a:lnTo>
                    <a:pt x="22860" y="637540"/>
                  </a:lnTo>
                  <a:lnTo>
                    <a:pt x="22860" y="632460"/>
                  </a:lnTo>
                  <a:close/>
                </a:path>
                <a:path w="22860" h="679450">
                  <a:moveTo>
                    <a:pt x="22860" y="626110"/>
                  </a:moveTo>
                  <a:lnTo>
                    <a:pt x="0" y="626110"/>
                  </a:lnTo>
                  <a:lnTo>
                    <a:pt x="0" y="631190"/>
                  </a:lnTo>
                  <a:lnTo>
                    <a:pt x="22860" y="631190"/>
                  </a:lnTo>
                  <a:lnTo>
                    <a:pt x="22860" y="626110"/>
                  </a:lnTo>
                  <a:close/>
                </a:path>
                <a:path w="22860" h="679450">
                  <a:moveTo>
                    <a:pt x="22860" y="621030"/>
                  </a:moveTo>
                  <a:lnTo>
                    <a:pt x="0" y="621030"/>
                  </a:lnTo>
                  <a:lnTo>
                    <a:pt x="0" y="624840"/>
                  </a:lnTo>
                  <a:lnTo>
                    <a:pt x="22860" y="624840"/>
                  </a:lnTo>
                  <a:lnTo>
                    <a:pt x="22860" y="621030"/>
                  </a:lnTo>
                  <a:close/>
                </a:path>
                <a:path w="22860" h="679450">
                  <a:moveTo>
                    <a:pt x="22860" y="614680"/>
                  </a:moveTo>
                  <a:lnTo>
                    <a:pt x="0" y="614680"/>
                  </a:lnTo>
                  <a:lnTo>
                    <a:pt x="0" y="619760"/>
                  </a:lnTo>
                  <a:lnTo>
                    <a:pt x="22860" y="619760"/>
                  </a:lnTo>
                  <a:lnTo>
                    <a:pt x="22860" y="614680"/>
                  </a:lnTo>
                  <a:close/>
                </a:path>
                <a:path w="22860" h="679450">
                  <a:moveTo>
                    <a:pt x="22860" y="608330"/>
                  </a:moveTo>
                  <a:lnTo>
                    <a:pt x="0" y="608330"/>
                  </a:lnTo>
                  <a:lnTo>
                    <a:pt x="0" y="613410"/>
                  </a:lnTo>
                  <a:lnTo>
                    <a:pt x="22860" y="613410"/>
                  </a:lnTo>
                  <a:lnTo>
                    <a:pt x="22860" y="608330"/>
                  </a:lnTo>
                  <a:close/>
                </a:path>
                <a:path w="22860" h="679450">
                  <a:moveTo>
                    <a:pt x="22860" y="601980"/>
                  </a:moveTo>
                  <a:lnTo>
                    <a:pt x="0" y="601980"/>
                  </a:lnTo>
                  <a:lnTo>
                    <a:pt x="0" y="607060"/>
                  </a:lnTo>
                  <a:lnTo>
                    <a:pt x="22860" y="607060"/>
                  </a:lnTo>
                  <a:lnTo>
                    <a:pt x="22860" y="601980"/>
                  </a:lnTo>
                  <a:close/>
                </a:path>
                <a:path w="22860" h="679450">
                  <a:moveTo>
                    <a:pt x="22860" y="595630"/>
                  </a:moveTo>
                  <a:lnTo>
                    <a:pt x="0" y="595630"/>
                  </a:lnTo>
                  <a:lnTo>
                    <a:pt x="0" y="600710"/>
                  </a:lnTo>
                  <a:lnTo>
                    <a:pt x="22860" y="600710"/>
                  </a:lnTo>
                  <a:lnTo>
                    <a:pt x="22860" y="595630"/>
                  </a:lnTo>
                  <a:close/>
                </a:path>
                <a:path w="22860" h="679450">
                  <a:moveTo>
                    <a:pt x="22860" y="563880"/>
                  </a:moveTo>
                  <a:lnTo>
                    <a:pt x="0" y="563880"/>
                  </a:lnTo>
                  <a:lnTo>
                    <a:pt x="0" y="594360"/>
                  </a:lnTo>
                  <a:lnTo>
                    <a:pt x="22860" y="594360"/>
                  </a:lnTo>
                  <a:lnTo>
                    <a:pt x="22860" y="563880"/>
                  </a:lnTo>
                  <a:close/>
                </a:path>
                <a:path w="22860" h="679450">
                  <a:moveTo>
                    <a:pt x="22860" y="557530"/>
                  </a:moveTo>
                  <a:lnTo>
                    <a:pt x="0" y="557530"/>
                  </a:lnTo>
                  <a:lnTo>
                    <a:pt x="0" y="562610"/>
                  </a:lnTo>
                  <a:lnTo>
                    <a:pt x="22860" y="562610"/>
                  </a:lnTo>
                  <a:lnTo>
                    <a:pt x="22860" y="557530"/>
                  </a:lnTo>
                  <a:close/>
                </a:path>
                <a:path w="22860" h="679450">
                  <a:moveTo>
                    <a:pt x="22860" y="544830"/>
                  </a:moveTo>
                  <a:lnTo>
                    <a:pt x="0" y="544830"/>
                  </a:lnTo>
                  <a:lnTo>
                    <a:pt x="0" y="556260"/>
                  </a:lnTo>
                  <a:lnTo>
                    <a:pt x="22860" y="556260"/>
                  </a:lnTo>
                  <a:lnTo>
                    <a:pt x="22860" y="544830"/>
                  </a:lnTo>
                  <a:close/>
                </a:path>
              </a:pathLst>
            </a:custGeom>
            <a:solidFill>
              <a:srgbClr val="232323"/>
            </a:solidFill>
          </p:spPr>
          <p:txBody>
            <a:bodyPr bIns="0" lIns="0" rIns="0" rtlCol="0" tIns="0" wrap="square"/>
            <a:p/>
          </p:txBody>
        </p:sp>
        <p:sp>
          <p:nvSpPr>
            <p:cNvPr id="1049041" name="object 321"/>
            <p:cNvSpPr/>
            <p:nvPr/>
          </p:nvSpPr>
          <p:spPr>
            <a:xfrm>
              <a:off x="1736089" y="5840730"/>
              <a:ext cx="22860" cy="654050"/>
            </a:xfrm>
            <a:custGeom>
              <a:avLst/>
              <a:ahLst/>
              <a:rect l="l" t="t" r="r" b="b"/>
              <a:pathLst>
                <a:path w="22860" h="654050">
                  <a:moveTo>
                    <a:pt x="22860" y="0"/>
                  </a:moveTo>
                  <a:lnTo>
                    <a:pt x="21590" y="0"/>
                  </a:lnTo>
                  <a:lnTo>
                    <a:pt x="21590" y="1270"/>
                  </a:lnTo>
                  <a:lnTo>
                    <a:pt x="19050" y="1270"/>
                  </a:lnTo>
                  <a:lnTo>
                    <a:pt x="19050" y="2540"/>
                  </a:lnTo>
                  <a:lnTo>
                    <a:pt x="22860" y="2540"/>
                  </a:lnTo>
                  <a:lnTo>
                    <a:pt x="22860" y="0"/>
                  </a:lnTo>
                  <a:close/>
                </a:path>
                <a:path w="22860" h="654050">
                  <a:moveTo>
                    <a:pt x="22860" y="2540"/>
                  </a:moveTo>
                  <a:lnTo>
                    <a:pt x="17780" y="2540"/>
                  </a:lnTo>
                  <a:lnTo>
                    <a:pt x="17780" y="3810"/>
                  </a:lnTo>
                  <a:lnTo>
                    <a:pt x="16510" y="3810"/>
                  </a:lnTo>
                  <a:lnTo>
                    <a:pt x="16510" y="5080"/>
                  </a:lnTo>
                  <a:lnTo>
                    <a:pt x="22860" y="5080"/>
                  </a:lnTo>
                  <a:lnTo>
                    <a:pt x="22860" y="2540"/>
                  </a:lnTo>
                  <a:close/>
                </a:path>
                <a:path w="22860" h="654050">
                  <a:moveTo>
                    <a:pt x="22860" y="5080"/>
                  </a:moveTo>
                  <a:lnTo>
                    <a:pt x="13970" y="5080"/>
                  </a:lnTo>
                  <a:lnTo>
                    <a:pt x="13970" y="6350"/>
                  </a:lnTo>
                  <a:lnTo>
                    <a:pt x="12700" y="6350"/>
                  </a:lnTo>
                  <a:lnTo>
                    <a:pt x="12700" y="7620"/>
                  </a:lnTo>
                  <a:lnTo>
                    <a:pt x="11430" y="7620"/>
                  </a:lnTo>
                  <a:lnTo>
                    <a:pt x="11430" y="8890"/>
                  </a:lnTo>
                  <a:lnTo>
                    <a:pt x="22860" y="8890"/>
                  </a:lnTo>
                  <a:lnTo>
                    <a:pt x="22860" y="5080"/>
                  </a:lnTo>
                  <a:close/>
                </a:path>
                <a:path w="22860" h="654050">
                  <a:moveTo>
                    <a:pt x="22860" y="8890"/>
                  </a:moveTo>
                  <a:lnTo>
                    <a:pt x="10160" y="8890"/>
                  </a:lnTo>
                  <a:lnTo>
                    <a:pt x="10160" y="10160"/>
                  </a:lnTo>
                  <a:lnTo>
                    <a:pt x="7620" y="10160"/>
                  </a:lnTo>
                  <a:lnTo>
                    <a:pt x="7620" y="11430"/>
                  </a:lnTo>
                  <a:lnTo>
                    <a:pt x="22860" y="11430"/>
                  </a:lnTo>
                  <a:lnTo>
                    <a:pt x="22860" y="8890"/>
                  </a:lnTo>
                  <a:close/>
                </a:path>
                <a:path w="22860" h="654050">
                  <a:moveTo>
                    <a:pt x="22860" y="11430"/>
                  </a:moveTo>
                  <a:lnTo>
                    <a:pt x="6350" y="11430"/>
                  </a:lnTo>
                  <a:lnTo>
                    <a:pt x="6350" y="12700"/>
                  </a:lnTo>
                  <a:lnTo>
                    <a:pt x="5080" y="12700"/>
                  </a:lnTo>
                  <a:lnTo>
                    <a:pt x="5080" y="13970"/>
                  </a:lnTo>
                  <a:lnTo>
                    <a:pt x="2540" y="13970"/>
                  </a:lnTo>
                  <a:lnTo>
                    <a:pt x="2540" y="15240"/>
                  </a:lnTo>
                  <a:lnTo>
                    <a:pt x="22860" y="15240"/>
                  </a:lnTo>
                  <a:lnTo>
                    <a:pt x="22860" y="11430"/>
                  </a:lnTo>
                  <a:close/>
                </a:path>
                <a:path w="22860" h="654050">
                  <a:moveTo>
                    <a:pt x="22860" y="15240"/>
                  </a:moveTo>
                  <a:lnTo>
                    <a:pt x="1270" y="15240"/>
                  </a:lnTo>
                  <a:lnTo>
                    <a:pt x="1270" y="16510"/>
                  </a:lnTo>
                  <a:lnTo>
                    <a:pt x="0" y="16510"/>
                  </a:lnTo>
                  <a:lnTo>
                    <a:pt x="0" y="17780"/>
                  </a:lnTo>
                  <a:lnTo>
                    <a:pt x="22860" y="17780"/>
                  </a:lnTo>
                  <a:lnTo>
                    <a:pt x="22860" y="15240"/>
                  </a:lnTo>
                  <a:close/>
                </a:path>
                <a:path w="22860" h="654050">
                  <a:moveTo>
                    <a:pt x="22860" y="17780"/>
                  </a:moveTo>
                  <a:lnTo>
                    <a:pt x="0" y="17780"/>
                  </a:lnTo>
                  <a:lnTo>
                    <a:pt x="0" y="21590"/>
                  </a:lnTo>
                  <a:lnTo>
                    <a:pt x="22860" y="21590"/>
                  </a:lnTo>
                  <a:lnTo>
                    <a:pt x="22860" y="17780"/>
                  </a:lnTo>
                  <a:close/>
                </a:path>
                <a:path w="22860" h="654050">
                  <a:moveTo>
                    <a:pt x="22860" y="21590"/>
                  </a:moveTo>
                  <a:lnTo>
                    <a:pt x="0" y="21590"/>
                  </a:lnTo>
                  <a:lnTo>
                    <a:pt x="0" y="24130"/>
                  </a:lnTo>
                  <a:lnTo>
                    <a:pt x="22860" y="24130"/>
                  </a:lnTo>
                  <a:lnTo>
                    <a:pt x="22860" y="21590"/>
                  </a:lnTo>
                  <a:close/>
                </a:path>
                <a:path w="22860" h="654050">
                  <a:moveTo>
                    <a:pt x="22860" y="24130"/>
                  </a:moveTo>
                  <a:lnTo>
                    <a:pt x="0" y="24130"/>
                  </a:lnTo>
                  <a:lnTo>
                    <a:pt x="0" y="27940"/>
                  </a:lnTo>
                  <a:lnTo>
                    <a:pt x="22860" y="27940"/>
                  </a:lnTo>
                  <a:lnTo>
                    <a:pt x="22860" y="24130"/>
                  </a:lnTo>
                  <a:close/>
                </a:path>
                <a:path w="22860" h="654050">
                  <a:moveTo>
                    <a:pt x="22860" y="27940"/>
                  </a:moveTo>
                  <a:lnTo>
                    <a:pt x="0" y="27940"/>
                  </a:lnTo>
                  <a:lnTo>
                    <a:pt x="0" y="34290"/>
                  </a:lnTo>
                  <a:lnTo>
                    <a:pt x="22860" y="34290"/>
                  </a:lnTo>
                  <a:lnTo>
                    <a:pt x="22860" y="27940"/>
                  </a:lnTo>
                  <a:close/>
                </a:path>
                <a:path w="22860" h="654050">
                  <a:moveTo>
                    <a:pt x="22860" y="34290"/>
                  </a:moveTo>
                  <a:lnTo>
                    <a:pt x="0" y="34290"/>
                  </a:lnTo>
                  <a:lnTo>
                    <a:pt x="0" y="36830"/>
                  </a:lnTo>
                  <a:lnTo>
                    <a:pt x="22860" y="36830"/>
                  </a:lnTo>
                  <a:lnTo>
                    <a:pt x="22860" y="34290"/>
                  </a:lnTo>
                  <a:close/>
                </a:path>
                <a:path w="22860" h="654050">
                  <a:moveTo>
                    <a:pt x="22860" y="36830"/>
                  </a:moveTo>
                  <a:lnTo>
                    <a:pt x="0" y="36830"/>
                  </a:lnTo>
                  <a:lnTo>
                    <a:pt x="0" y="40640"/>
                  </a:lnTo>
                  <a:lnTo>
                    <a:pt x="22860" y="40640"/>
                  </a:lnTo>
                  <a:lnTo>
                    <a:pt x="22860" y="36830"/>
                  </a:lnTo>
                  <a:close/>
                </a:path>
                <a:path w="22860" h="654050">
                  <a:moveTo>
                    <a:pt x="22860" y="40640"/>
                  </a:moveTo>
                  <a:lnTo>
                    <a:pt x="0" y="40640"/>
                  </a:lnTo>
                  <a:lnTo>
                    <a:pt x="0" y="43180"/>
                  </a:lnTo>
                  <a:lnTo>
                    <a:pt x="22860" y="43180"/>
                  </a:lnTo>
                  <a:lnTo>
                    <a:pt x="22860" y="40640"/>
                  </a:lnTo>
                  <a:close/>
                </a:path>
                <a:path w="22860" h="654050">
                  <a:moveTo>
                    <a:pt x="22860" y="43180"/>
                  </a:moveTo>
                  <a:lnTo>
                    <a:pt x="0" y="43180"/>
                  </a:lnTo>
                  <a:lnTo>
                    <a:pt x="0" y="49530"/>
                  </a:lnTo>
                  <a:lnTo>
                    <a:pt x="22860" y="49530"/>
                  </a:lnTo>
                  <a:lnTo>
                    <a:pt x="22860" y="43180"/>
                  </a:lnTo>
                  <a:close/>
                </a:path>
                <a:path w="22860" h="654050">
                  <a:moveTo>
                    <a:pt x="22860" y="49530"/>
                  </a:moveTo>
                  <a:lnTo>
                    <a:pt x="0" y="49530"/>
                  </a:lnTo>
                  <a:lnTo>
                    <a:pt x="0" y="55880"/>
                  </a:lnTo>
                  <a:lnTo>
                    <a:pt x="22860" y="55880"/>
                  </a:lnTo>
                  <a:lnTo>
                    <a:pt x="22860" y="49530"/>
                  </a:lnTo>
                  <a:close/>
                </a:path>
                <a:path w="22860" h="654050">
                  <a:moveTo>
                    <a:pt x="22860" y="55880"/>
                  </a:moveTo>
                  <a:lnTo>
                    <a:pt x="0" y="55880"/>
                  </a:lnTo>
                  <a:lnTo>
                    <a:pt x="0" y="59690"/>
                  </a:lnTo>
                  <a:lnTo>
                    <a:pt x="22860" y="59690"/>
                  </a:lnTo>
                  <a:lnTo>
                    <a:pt x="22860" y="55880"/>
                  </a:lnTo>
                  <a:close/>
                </a:path>
                <a:path w="22860" h="654050">
                  <a:moveTo>
                    <a:pt x="22860" y="59690"/>
                  </a:moveTo>
                  <a:lnTo>
                    <a:pt x="0" y="59690"/>
                  </a:lnTo>
                  <a:lnTo>
                    <a:pt x="0" y="62230"/>
                  </a:lnTo>
                  <a:lnTo>
                    <a:pt x="22860" y="62230"/>
                  </a:lnTo>
                  <a:lnTo>
                    <a:pt x="22860" y="59690"/>
                  </a:lnTo>
                  <a:close/>
                </a:path>
                <a:path w="22860" h="654050">
                  <a:moveTo>
                    <a:pt x="22860" y="62230"/>
                  </a:moveTo>
                  <a:lnTo>
                    <a:pt x="0" y="62230"/>
                  </a:lnTo>
                  <a:lnTo>
                    <a:pt x="0" y="66040"/>
                  </a:lnTo>
                  <a:lnTo>
                    <a:pt x="22860" y="66040"/>
                  </a:lnTo>
                  <a:lnTo>
                    <a:pt x="22860" y="62230"/>
                  </a:lnTo>
                  <a:close/>
                </a:path>
                <a:path w="22860" h="654050">
                  <a:moveTo>
                    <a:pt x="22860" y="66040"/>
                  </a:moveTo>
                  <a:lnTo>
                    <a:pt x="0" y="66040"/>
                  </a:lnTo>
                  <a:lnTo>
                    <a:pt x="0" y="72390"/>
                  </a:lnTo>
                  <a:lnTo>
                    <a:pt x="22860" y="72390"/>
                  </a:lnTo>
                  <a:lnTo>
                    <a:pt x="22860" y="66040"/>
                  </a:lnTo>
                  <a:close/>
                </a:path>
                <a:path w="22860" h="654050">
                  <a:moveTo>
                    <a:pt x="22860" y="72390"/>
                  </a:moveTo>
                  <a:lnTo>
                    <a:pt x="0" y="72390"/>
                  </a:lnTo>
                  <a:lnTo>
                    <a:pt x="0" y="74930"/>
                  </a:lnTo>
                  <a:lnTo>
                    <a:pt x="22860" y="74930"/>
                  </a:lnTo>
                  <a:lnTo>
                    <a:pt x="22860" y="72390"/>
                  </a:lnTo>
                  <a:close/>
                </a:path>
                <a:path w="22860" h="654050">
                  <a:moveTo>
                    <a:pt x="22860" y="74930"/>
                  </a:moveTo>
                  <a:lnTo>
                    <a:pt x="0" y="74930"/>
                  </a:lnTo>
                  <a:lnTo>
                    <a:pt x="0" y="78740"/>
                  </a:lnTo>
                  <a:lnTo>
                    <a:pt x="22860" y="78740"/>
                  </a:lnTo>
                  <a:lnTo>
                    <a:pt x="22860" y="74930"/>
                  </a:lnTo>
                  <a:close/>
                </a:path>
                <a:path w="22860" h="654050">
                  <a:moveTo>
                    <a:pt x="22860" y="78740"/>
                  </a:moveTo>
                  <a:lnTo>
                    <a:pt x="0" y="78740"/>
                  </a:lnTo>
                  <a:lnTo>
                    <a:pt x="0" y="81280"/>
                  </a:lnTo>
                  <a:lnTo>
                    <a:pt x="22860" y="81280"/>
                  </a:lnTo>
                  <a:lnTo>
                    <a:pt x="22860" y="78740"/>
                  </a:lnTo>
                  <a:close/>
                </a:path>
                <a:path w="22860" h="654050">
                  <a:moveTo>
                    <a:pt x="22860" y="81280"/>
                  </a:moveTo>
                  <a:lnTo>
                    <a:pt x="0" y="81280"/>
                  </a:lnTo>
                  <a:lnTo>
                    <a:pt x="0" y="154940"/>
                  </a:lnTo>
                  <a:lnTo>
                    <a:pt x="22860" y="154940"/>
                  </a:lnTo>
                  <a:lnTo>
                    <a:pt x="22860" y="81280"/>
                  </a:lnTo>
                  <a:close/>
                </a:path>
                <a:path w="22860" h="654050">
                  <a:moveTo>
                    <a:pt x="22860" y="154940"/>
                  </a:moveTo>
                  <a:lnTo>
                    <a:pt x="0" y="154940"/>
                  </a:lnTo>
                  <a:lnTo>
                    <a:pt x="0" y="161290"/>
                  </a:lnTo>
                  <a:lnTo>
                    <a:pt x="22860" y="161290"/>
                  </a:lnTo>
                  <a:lnTo>
                    <a:pt x="22860" y="154940"/>
                  </a:lnTo>
                  <a:close/>
                </a:path>
                <a:path w="22860" h="654050">
                  <a:moveTo>
                    <a:pt x="22860" y="161290"/>
                  </a:moveTo>
                  <a:lnTo>
                    <a:pt x="0" y="161290"/>
                  </a:lnTo>
                  <a:lnTo>
                    <a:pt x="0" y="163830"/>
                  </a:lnTo>
                  <a:lnTo>
                    <a:pt x="22860" y="163830"/>
                  </a:lnTo>
                  <a:lnTo>
                    <a:pt x="22860" y="161290"/>
                  </a:lnTo>
                  <a:close/>
                </a:path>
                <a:path w="22860" h="654050">
                  <a:moveTo>
                    <a:pt x="22860" y="163830"/>
                  </a:moveTo>
                  <a:lnTo>
                    <a:pt x="0" y="163830"/>
                  </a:lnTo>
                  <a:lnTo>
                    <a:pt x="0" y="167640"/>
                  </a:lnTo>
                  <a:lnTo>
                    <a:pt x="22860" y="167640"/>
                  </a:lnTo>
                  <a:lnTo>
                    <a:pt x="22860" y="163830"/>
                  </a:lnTo>
                  <a:close/>
                </a:path>
                <a:path w="22860" h="654050">
                  <a:moveTo>
                    <a:pt x="22860" y="167640"/>
                  </a:moveTo>
                  <a:lnTo>
                    <a:pt x="0" y="167640"/>
                  </a:lnTo>
                  <a:lnTo>
                    <a:pt x="0" y="170180"/>
                  </a:lnTo>
                  <a:lnTo>
                    <a:pt x="22860" y="170180"/>
                  </a:lnTo>
                  <a:lnTo>
                    <a:pt x="22860" y="167640"/>
                  </a:lnTo>
                  <a:close/>
                </a:path>
                <a:path w="22860" h="654050">
                  <a:moveTo>
                    <a:pt x="22860" y="170180"/>
                  </a:moveTo>
                  <a:lnTo>
                    <a:pt x="0" y="170180"/>
                  </a:lnTo>
                  <a:lnTo>
                    <a:pt x="0" y="173990"/>
                  </a:lnTo>
                  <a:lnTo>
                    <a:pt x="22860" y="173990"/>
                  </a:lnTo>
                  <a:lnTo>
                    <a:pt x="22860" y="170180"/>
                  </a:lnTo>
                  <a:close/>
                </a:path>
                <a:path w="22860" h="654050">
                  <a:moveTo>
                    <a:pt x="19050" y="173990"/>
                  </a:moveTo>
                  <a:lnTo>
                    <a:pt x="0" y="173990"/>
                  </a:lnTo>
                  <a:lnTo>
                    <a:pt x="0" y="176530"/>
                  </a:lnTo>
                  <a:lnTo>
                    <a:pt x="17780" y="176530"/>
                  </a:lnTo>
                  <a:lnTo>
                    <a:pt x="17780" y="175260"/>
                  </a:lnTo>
                  <a:lnTo>
                    <a:pt x="19050" y="175260"/>
                  </a:lnTo>
                  <a:lnTo>
                    <a:pt x="19050" y="173990"/>
                  </a:lnTo>
                  <a:close/>
                </a:path>
                <a:path w="22860" h="654050">
                  <a:moveTo>
                    <a:pt x="13969" y="176530"/>
                  </a:moveTo>
                  <a:lnTo>
                    <a:pt x="0" y="176530"/>
                  </a:lnTo>
                  <a:lnTo>
                    <a:pt x="0" y="180340"/>
                  </a:lnTo>
                  <a:lnTo>
                    <a:pt x="11430" y="180340"/>
                  </a:lnTo>
                  <a:lnTo>
                    <a:pt x="11430" y="179070"/>
                  </a:lnTo>
                  <a:lnTo>
                    <a:pt x="12700" y="179070"/>
                  </a:lnTo>
                  <a:lnTo>
                    <a:pt x="12700" y="177800"/>
                  </a:lnTo>
                  <a:lnTo>
                    <a:pt x="13969" y="177800"/>
                  </a:lnTo>
                  <a:lnTo>
                    <a:pt x="13969" y="176530"/>
                  </a:lnTo>
                  <a:close/>
                </a:path>
                <a:path w="22860" h="654050">
                  <a:moveTo>
                    <a:pt x="10160" y="180340"/>
                  </a:moveTo>
                  <a:lnTo>
                    <a:pt x="0" y="180340"/>
                  </a:lnTo>
                  <a:lnTo>
                    <a:pt x="0" y="182880"/>
                  </a:lnTo>
                  <a:lnTo>
                    <a:pt x="8890" y="182880"/>
                  </a:lnTo>
                  <a:lnTo>
                    <a:pt x="8890" y="181610"/>
                  </a:lnTo>
                  <a:lnTo>
                    <a:pt x="10160" y="181610"/>
                  </a:lnTo>
                  <a:lnTo>
                    <a:pt x="10160" y="180340"/>
                  </a:lnTo>
                  <a:close/>
                </a:path>
                <a:path w="22860" h="654050">
                  <a:moveTo>
                    <a:pt x="7619" y="182880"/>
                  </a:moveTo>
                  <a:lnTo>
                    <a:pt x="0" y="182880"/>
                  </a:lnTo>
                  <a:lnTo>
                    <a:pt x="0" y="186690"/>
                  </a:lnTo>
                  <a:lnTo>
                    <a:pt x="3810" y="186690"/>
                  </a:lnTo>
                  <a:lnTo>
                    <a:pt x="3810" y="185420"/>
                  </a:lnTo>
                  <a:lnTo>
                    <a:pt x="5080" y="185420"/>
                  </a:lnTo>
                  <a:lnTo>
                    <a:pt x="5080" y="184150"/>
                  </a:lnTo>
                  <a:lnTo>
                    <a:pt x="7619" y="184150"/>
                  </a:lnTo>
                  <a:lnTo>
                    <a:pt x="7619" y="182880"/>
                  </a:lnTo>
                  <a:close/>
                </a:path>
                <a:path w="22860" h="654050">
                  <a:moveTo>
                    <a:pt x="2540" y="186690"/>
                  </a:moveTo>
                  <a:lnTo>
                    <a:pt x="0" y="186690"/>
                  </a:lnTo>
                  <a:lnTo>
                    <a:pt x="0" y="189230"/>
                  </a:lnTo>
                  <a:lnTo>
                    <a:pt x="1269" y="189230"/>
                  </a:lnTo>
                  <a:lnTo>
                    <a:pt x="1269" y="187960"/>
                  </a:lnTo>
                  <a:lnTo>
                    <a:pt x="2540" y="187960"/>
                  </a:lnTo>
                  <a:lnTo>
                    <a:pt x="2540" y="186690"/>
                  </a:lnTo>
                  <a:close/>
                </a:path>
                <a:path w="22860" h="654050">
                  <a:moveTo>
                    <a:pt x="22860" y="491617"/>
                  </a:moveTo>
                  <a:lnTo>
                    <a:pt x="0" y="491617"/>
                  </a:lnTo>
                  <a:lnTo>
                    <a:pt x="0" y="494030"/>
                  </a:lnTo>
                  <a:lnTo>
                    <a:pt x="22860" y="494030"/>
                  </a:lnTo>
                  <a:lnTo>
                    <a:pt x="22860" y="491617"/>
                  </a:lnTo>
                  <a:close/>
                </a:path>
                <a:path w="22860" h="654050">
                  <a:moveTo>
                    <a:pt x="22860" y="486537"/>
                  </a:moveTo>
                  <a:lnTo>
                    <a:pt x="0" y="486537"/>
                  </a:lnTo>
                  <a:lnTo>
                    <a:pt x="0" y="491490"/>
                  </a:lnTo>
                  <a:lnTo>
                    <a:pt x="22860" y="491490"/>
                  </a:lnTo>
                  <a:lnTo>
                    <a:pt x="22860" y="486537"/>
                  </a:lnTo>
                  <a:close/>
                </a:path>
                <a:path w="22860" h="654050">
                  <a:moveTo>
                    <a:pt x="22860" y="480187"/>
                  </a:moveTo>
                  <a:lnTo>
                    <a:pt x="0" y="480187"/>
                  </a:lnTo>
                  <a:lnTo>
                    <a:pt x="0" y="486410"/>
                  </a:lnTo>
                  <a:lnTo>
                    <a:pt x="22860" y="486410"/>
                  </a:lnTo>
                  <a:lnTo>
                    <a:pt x="22860" y="480187"/>
                  </a:lnTo>
                  <a:close/>
                </a:path>
                <a:path w="22860" h="654050">
                  <a:moveTo>
                    <a:pt x="20319" y="473710"/>
                  </a:moveTo>
                  <a:lnTo>
                    <a:pt x="17780" y="473710"/>
                  </a:lnTo>
                  <a:lnTo>
                    <a:pt x="0" y="473837"/>
                  </a:lnTo>
                  <a:lnTo>
                    <a:pt x="0" y="480060"/>
                  </a:lnTo>
                  <a:lnTo>
                    <a:pt x="22860" y="480060"/>
                  </a:lnTo>
                  <a:lnTo>
                    <a:pt x="22860" y="476377"/>
                  </a:lnTo>
                  <a:lnTo>
                    <a:pt x="21590" y="476377"/>
                  </a:lnTo>
                  <a:lnTo>
                    <a:pt x="21590" y="474980"/>
                  </a:lnTo>
                  <a:lnTo>
                    <a:pt x="20319" y="474980"/>
                  </a:lnTo>
                  <a:lnTo>
                    <a:pt x="20319" y="473710"/>
                  </a:lnTo>
                  <a:close/>
                </a:path>
                <a:path w="22860" h="654050">
                  <a:moveTo>
                    <a:pt x="11430" y="467360"/>
                  </a:moveTo>
                  <a:lnTo>
                    <a:pt x="10160" y="467360"/>
                  </a:lnTo>
                  <a:lnTo>
                    <a:pt x="0" y="467487"/>
                  </a:lnTo>
                  <a:lnTo>
                    <a:pt x="0" y="473710"/>
                  </a:lnTo>
                  <a:lnTo>
                    <a:pt x="17780" y="473710"/>
                  </a:lnTo>
                  <a:lnTo>
                    <a:pt x="17780" y="472567"/>
                  </a:lnTo>
                  <a:lnTo>
                    <a:pt x="16510" y="472567"/>
                  </a:lnTo>
                  <a:lnTo>
                    <a:pt x="16510" y="471297"/>
                  </a:lnTo>
                  <a:lnTo>
                    <a:pt x="15240" y="471297"/>
                  </a:lnTo>
                  <a:lnTo>
                    <a:pt x="15240" y="470027"/>
                  </a:lnTo>
                  <a:lnTo>
                    <a:pt x="12700" y="470027"/>
                  </a:lnTo>
                  <a:lnTo>
                    <a:pt x="12700" y="468630"/>
                  </a:lnTo>
                  <a:lnTo>
                    <a:pt x="11430" y="468630"/>
                  </a:lnTo>
                  <a:lnTo>
                    <a:pt x="11430" y="467360"/>
                  </a:lnTo>
                  <a:close/>
                </a:path>
                <a:path w="22860" h="654050">
                  <a:moveTo>
                    <a:pt x="3810" y="461010"/>
                  </a:moveTo>
                  <a:lnTo>
                    <a:pt x="2540" y="461010"/>
                  </a:lnTo>
                  <a:lnTo>
                    <a:pt x="0" y="461137"/>
                  </a:lnTo>
                  <a:lnTo>
                    <a:pt x="0" y="467360"/>
                  </a:lnTo>
                  <a:lnTo>
                    <a:pt x="10160" y="467360"/>
                  </a:lnTo>
                  <a:lnTo>
                    <a:pt x="10160" y="466217"/>
                  </a:lnTo>
                  <a:lnTo>
                    <a:pt x="8890" y="466217"/>
                  </a:lnTo>
                  <a:lnTo>
                    <a:pt x="8890" y="464947"/>
                  </a:lnTo>
                  <a:lnTo>
                    <a:pt x="7619" y="464947"/>
                  </a:lnTo>
                  <a:lnTo>
                    <a:pt x="7619" y="463677"/>
                  </a:lnTo>
                  <a:lnTo>
                    <a:pt x="6350" y="463677"/>
                  </a:lnTo>
                  <a:lnTo>
                    <a:pt x="6350" y="462280"/>
                  </a:lnTo>
                  <a:lnTo>
                    <a:pt x="3810" y="462280"/>
                  </a:lnTo>
                  <a:lnTo>
                    <a:pt x="3810" y="461010"/>
                  </a:lnTo>
                  <a:close/>
                </a:path>
                <a:path w="22860" h="654050">
                  <a:moveTo>
                    <a:pt x="1269" y="458597"/>
                  </a:moveTo>
                  <a:lnTo>
                    <a:pt x="0" y="458597"/>
                  </a:lnTo>
                  <a:lnTo>
                    <a:pt x="0" y="461010"/>
                  </a:lnTo>
                  <a:lnTo>
                    <a:pt x="2540" y="461010"/>
                  </a:lnTo>
                  <a:lnTo>
                    <a:pt x="2540" y="459867"/>
                  </a:lnTo>
                  <a:lnTo>
                    <a:pt x="1269" y="459867"/>
                  </a:lnTo>
                  <a:lnTo>
                    <a:pt x="1269" y="458597"/>
                  </a:lnTo>
                  <a:close/>
                </a:path>
                <a:path w="22860" h="654050">
                  <a:moveTo>
                    <a:pt x="22860" y="494030"/>
                  </a:moveTo>
                  <a:lnTo>
                    <a:pt x="0" y="494030"/>
                  </a:lnTo>
                  <a:lnTo>
                    <a:pt x="0" y="530860"/>
                  </a:lnTo>
                  <a:lnTo>
                    <a:pt x="22860" y="530860"/>
                  </a:lnTo>
                  <a:lnTo>
                    <a:pt x="22860" y="494030"/>
                  </a:lnTo>
                  <a:close/>
                </a:path>
                <a:path w="22860" h="654050">
                  <a:moveTo>
                    <a:pt x="22860" y="651510"/>
                  </a:moveTo>
                  <a:lnTo>
                    <a:pt x="17780" y="651510"/>
                  </a:lnTo>
                  <a:lnTo>
                    <a:pt x="17780" y="652780"/>
                  </a:lnTo>
                  <a:lnTo>
                    <a:pt x="20320" y="652780"/>
                  </a:lnTo>
                  <a:lnTo>
                    <a:pt x="20320" y="654050"/>
                  </a:lnTo>
                  <a:lnTo>
                    <a:pt x="22860" y="654050"/>
                  </a:lnTo>
                  <a:lnTo>
                    <a:pt x="22860" y="651510"/>
                  </a:lnTo>
                  <a:close/>
                </a:path>
                <a:path w="22860" h="654050">
                  <a:moveTo>
                    <a:pt x="22860" y="645160"/>
                  </a:moveTo>
                  <a:lnTo>
                    <a:pt x="7620" y="645160"/>
                  </a:lnTo>
                  <a:lnTo>
                    <a:pt x="7620" y="646430"/>
                  </a:lnTo>
                  <a:lnTo>
                    <a:pt x="8890" y="646430"/>
                  </a:lnTo>
                  <a:lnTo>
                    <a:pt x="8890" y="647700"/>
                  </a:lnTo>
                  <a:lnTo>
                    <a:pt x="11430" y="647700"/>
                  </a:lnTo>
                  <a:lnTo>
                    <a:pt x="11430" y="648970"/>
                  </a:lnTo>
                  <a:lnTo>
                    <a:pt x="12700" y="648970"/>
                  </a:lnTo>
                  <a:lnTo>
                    <a:pt x="12700" y="651510"/>
                  </a:lnTo>
                  <a:lnTo>
                    <a:pt x="15240" y="651510"/>
                  </a:lnTo>
                  <a:lnTo>
                    <a:pt x="15240" y="650240"/>
                  </a:lnTo>
                  <a:lnTo>
                    <a:pt x="22860" y="650240"/>
                  </a:lnTo>
                  <a:lnTo>
                    <a:pt x="22860" y="645160"/>
                  </a:lnTo>
                  <a:close/>
                </a:path>
                <a:path w="22860" h="654050">
                  <a:moveTo>
                    <a:pt x="22860" y="638810"/>
                  </a:moveTo>
                  <a:lnTo>
                    <a:pt x="0" y="638810"/>
                  </a:lnTo>
                  <a:lnTo>
                    <a:pt x="0" y="641350"/>
                  </a:lnTo>
                  <a:lnTo>
                    <a:pt x="1270" y="641350"/>
                  </a:lnTo>
                  <a:lnTo>
                    <a:pt x="1270" y="642620"/>
                  </a:lnTo>
                  <a:lnTo>
                    <a:pt x="3810" y="642620"/>
                  </a:lnTo>
                  <a:lnTo>
                    <a:pt x="3810" y="645160"/>
                  </a:lnTo>
                  <a:lnTo>
                    <a:pt x="5080" y="645160"/>
                  </a:lnTo>
                  <a:lnTo>
                    <a:pt x="5080" y="643890"/>
                  </a:lnTo>
                  <a:lnTo>
                    <a:pt x="22860" y="643890"/>
                  </a:lnTo>
                  <a:lnTo>
                    <a:pt x="22860" y="638810"/>
                  </a:lnTo>
                  <a:close/>
                </a:path>
                <a:path w="22860" h="654050">
                  <a:moveTo>
                    <a:pt x="22860" y="632460"/>
                  </a:moveTo>
                  <a:lnTo>
                    <a:pt x="0" y="632460"/>
                  </a:lnTo>
                  <a:lnTo>
                    <a:pt x="0" y="637540"/>
                  </a:lnTo>
                  <a:lnTo>
                    <a:pt x="22860" y="637540"/>
                  </a:lnTo>
                  <a:lnTo>
                    <a:pt x="22860" y="632460"/>
                  </a:lnTo>
                  <a:close/>
                </a:path>
                <a:path w="22860" h="654050">
                  <a:moveTo>
                    <a:pt x="22860" y="626110"/>
                  </a:moveTo>
                  <a:lnTo>
                    <a:pt x="0" y="626110"/>
                  </a:lnTo>
                  <a:lnTo>
                    <a:pt x="0" y="631190"/>
                  </a:lnTo>
                  <a:lnTo>
                    <a:pt x="22860" y="631190"/>
                  </a:lnTo>
                  <a:lnTo>
                    <a:pt x="22860" y="626110"/>
                  </a:lnTo>
                  <a:close/>
                </a:path>
                <a:path w="22860" h="654050">
                  <a:moveTo>
                    <a:pt x="22860" y="619760"/>
                  </a:moveTo>
                  <a:lnTo>
                    <a:pt x="0" y="619760"/>
                  </a:lnTo>
                  <a:lnTo>
                    <a:pt x="0" y="624840"/>
                  </a:lnTo>
                  <a:lnTo>
                    <a:pt x="22860" y="624840"/>
                  </a:lnTo>
                  <a:lnTo>
                    <a:pt x="22860" y="619760"/>
                  </a:lnTo>
                  <a:close/>
                </a:path>
                <a:path w="22860" h="654050">
                  <a:moveTo>
                    <a:pt x="22860" y="613410"/>
                  </a:moveTo>
                  <a:lnTo>
                    <a:pt x="0" y="613410"/>
                  </a:lnTo>
                  <a:lnTo>
                    <a:pt x="0" y="618490"/>
                  </a:lnTo>
                  <a:lnTo>
                    <a:pt x="22860" y="618490"/>
                  </a:lnTo>
                  <a:lnTo>
                    <a:pt x="22860" y="613410"/>
                  </a:lnTo>
                  <a:close/>
                </a:path>
                <a:path w="22860" h="654050">
                  <a:moveTo>
                    <a:pt x="22860" y="608330"/>
                  </a:moveTo>
                  <a:lnTo>
                    <a:pt x="0" y="608330"/>
                  </a:lnTo>
                  <a:lnTo>
                    <a:pt x="0" y="612140"/>
                  </a:lnTo>
                  <a:lnTo>
                    <a:pt x="22860" y="612140"/>
                  </a:lnTo>
                  <a:lnTo>
                    <a:pt x="22860" y="608330"/>
                  </a:lnTo>
                  <a:close/>
                </a:path>
                <a:path w="22860" h="654050">
                  <a:moveTo>
                    <a:pt x="22860" y="601980"/>
                  </a:moveTo>
                  <a:lnTo>
                    <a:pt x="0" y="601980"/>
                  </a:lnTo>
                  <a:lnTo>
                    <a:pt x="0" y="607060"/>
                  </a:lnTo>
                  <a:lnTo>
                    <a:pt x="22860" y="607060"/>
                  </a:lnTo>
                  <a:lnTo>
                    <a:pt x="22860" y="601980"/>
                  </a:lnTo>
                  <a:close/>
                </a:path>
                <a:path w="22860" h="654050">
                  <a:moveTo>
                    <a:pt x="22860" y="595630"/>
                  </a:moveTo>
                  <a:lnTo>
                    <a:pt x="0" y="595630"/>
                  </a:lnTo>
                  <a:lnTo>
                    <a:pt x="0" y="600710"/>
                  </a:lnTo>
                  <a:lnTo>
                    <a:pt x="22860" y="600710"/>
                  </a:lnTo>
                  <a:lnTo>
                    <a:pt x="22860" y="595630"/>
                  </a:lnTo>
                  <a:close/>
                </a:path>
                <a:path w="22860" h="654050">
                  <a:moveTo>
                    <a:pt x="22860" y="589280"/>
                  </a:moveTo>
                  <a:lnTo>
                    <a:pt x="0" y="589280"/>
                  </a:lnTo>
                  <a:lnTo>
                    <a:pt x="0" y="594360"/>
                  </a:lnTo>
                  <a:lnTo>
                    <a:pt x="22860" y="594360"/>
                  </a:lnTo>
                  <a:lnTo>
                    <a:pt x="22860" y="589280"/>
                  </a:lnTo>
                  <a:close/>
                </a:path>
                <a:path w="22860" h="654050">
                  <a:moveTo>
                    <a:pt x="22860" y="582930"/>
                  </a:moveTo>
                  <a:lnTo>
                    <a:pt x="0" y="582930"/>
                  </a:lnTo>
                  <a:lnTo>
                    <a:pt x="0" y="588010"/>
                  </a:lnTo>
                  <a:lnTo>
                    <a:pt x="22860" y="588010"/>
                  </a:lnTo>
                  <a:lnTo>
                    <a:pt x="22860" y="582930"/>
                  </a:lnTo>
                  <a:close/>
                </a:path>
                <a:path w="22860" h="654050">
                  <a:moveTo>
                    <a:pt x="22860" y="551180"/>
                  </a:moveTo>
                  <a:lnTo>
                    <a:pt x="0" y="551180"/>
                  </a:lnTo>
                  <a:lnTo>
                    <a:pt x="0" y="581660"/>
                  </a:lnTo>
                  <a:lnTo>
                    <a:pt x="22860" y="581660"/>
                  </a:lnTo>
                  <a:lnTo>
                    <a:pt x="22860" y="551180"/>
                  </a:lnTo>
                  <a:close/>
                </a:path>
                <a:path w="22860" h="654050">
                  <a:moveTo>
                    <a:pt x="22860" y="544830"/>
                  </a:moveTo>
                  <a:lnTo>
                    <a:pt x="0" y="544830"/>
                  </a:lnTo>
                  <a:lnTo>
                    <a:pt x="0" y="549910"/>
                  </a:lnTo>
                  <a:lnTo>
                    <a:pt x="22860" y="549910"/>
                  </a:lnTo>
                  <a:lnTo>
                    <a:pt x="22860" y="544830"/>
                  </a:lnTo>
                  <a:close/>
                </a:path>
                <a:path w="22860" h="654050">
                  <a:moveTo>
                    <a:pt x="22860" y="532130"/>
                  </a:moveTo>
                  <a:lnTo>
                    <a:pt x="0" y="532130"/>
                  </a:lnTo>
                  <a:lnTo>
                    <a:pt x="0" y="543560"/>
                  </a:lnTo>
                  <a:lnTo>
                    <a:pt x="22860" y="543560"/>
                  </a:lnTo>
                  <a:lnTo>
                    <a:pt x="22860" y="532130"/>
                  </a:lnTo>
                  <a:close/>
                </a:path>
              </a:pathLst>
            </a:custGeom>
            <a:solidFill>
              <a:srgbClr val="222222"/>
            </a:solidFill>
          </p:spPr>
          <p:txBody>
            <a:bodyPr bIns="0" lIns="0" rIns="0" rtlCol="0" tIns="0" wrap="square"/>
            <a:p/>
          </p:txBody>
        </p:sp>
        <p:sp>
          <p:nvSpPr>
            <p:cNvPr id="1049042" name="object 322"/>
            <p:cNvSpPr/>
            <p:nvPr/>
          </p:nvSpPr>
          <p:spPr>
            <a:xfrm>
              <a:off x="1711959" y="5858510"/>
              <a:ext cx="24130" cy="622300"/>
            </a:xfrm>
            <a:custGeom>
              <a:avLst/>
              <a:ahLst/>
              <a:rect l="l" t="t" r="r" b="b"/>
              <a:pathLst>
                <a:path w="24130" h="622300">
                  <a:moveTo>
                    <a:pt x="24129" y="0"/>
                  </a:moveTo>
                  <a:lnTo>
                    <a:pt x="22859" y="0"/>
                  </a:lnTo>
                  <a:lnTo>
                    <a:pt x="22859" y="1269"/>
                  </a:lnTo>
                  <a:lnTo>
                    <a:pt x="21589" y="1269"/>
                  </a:lnTo>
                  <a:lnTo>
                    <a:pt x="21589" y="2539"/>
                  </a:lnTo>
                  <a:lnTo>
                    <a:pt x="20319" y="2539"/>
                  </a:lnTo>
                  <a:lnTo>
                    <a:pt x="20319" y="3809"/>
                  </a:lnTo>
                  <a:lnTo>
                    <a:pt x="24129" y="3809"/>
                  </a:lnTo>
                  <a:lnTo>
                    <a:pt x="24129" y="0"/>
                  </a:lnTo>
                  <a:close/>
                </a:path>
                <a:path w="24130" h="622300">
                  <a:moveTo>
                    <a:pt x="24129" y="3809"/>
                  </a:moveTo>
                  <a:lnTo>
                    <a:pt x="17779" y="3809"/>
                  </a:lnTo>
                  <a:lnTo>
                    <a:pt x="17779" y="5079"/>
                  </a:lnTo>
                  <a:lnTo>
                    <a:pt x="16509" y="5079"/>
                  </a:lnTo>
                  <a:lnTo>
                    <a:pt x="16509" y="6349"/>
                  </a:lnTo>
                  <a:lnTo>
                    <a:pt x="24129" y="6349"/>
                  </a:lnTo>
                  <a:lnTo>
                    <a:pt x="24129" y="3809"/>
                  </a:lnTo>
                  <a:close/>
                </a:path>
                <a:path w="24130" h="622300">
                  <a:moveTo>
                    <a:pt x="24129" y="6350"/>
                  </a:moveTo>
                  <a:lnTo>
                    <a:pt x="15239" y="6350"/>
                  </a:lnTo>
                  <a:lnTo>
                    <a:pt x="15239" y="7619"/>
                  </a:lnTo>
                  <a:lnTo>
                    <a:pt x="13969" y="7619"/>
                  </a:lnTo>
                  <a:lnTo>
                    <a:pt x="13969" y="8889"/>
                  </a:lnTo>
                  <a:lnTo>
                    <a:pt x="12700" y="8889"/>
                  </a:lnTo>
                  <a:lnTo>
                    <a:pt x="12700" y="10159"/>
                  </a:lnTo>
                  <a:lnTo>
                    <a:pt x="24129" y="10159"/>
                  </a:lnTo>
                  <a:lnTo>
                    <a:pt x="24129" y="6350"/>
                  </a:lnTo>
                  <a:close/>
                </a:path>
                <a:path w="24130" h="622300">
                  <a:moveTo>
                    <a:pt x="24129" y="10159"/>
                  </a:moveTo>
                  <a:lnTo>
                    <a:pt x="11429" y="10159"/>
                  </a:lnTo>
                  <a:lnTo>
                    <a:pt x="11429" y="11429"/>
                  </a:lnTo>
                  <a:lnTo>
                    <a:pt x="10159" y="11429"/>
                  </a:lnTo>
                  <a:lnTo>
                    <a:pt x="10159" y="12699"/>
                  </a:lnTo>
                  <a:lnTo>
                    <a:pt x="24129" y="12699"/>
                  </a:lnTo>
                  <a:lnTo>
                    <a:pt x="24129" y="10159"/>
                  </a:lnTo>
                  <a:close/>
                </a:path>
                <a:path w="24130" h="622300">
                  <a:moveTo>
                    <a:pt x="24129" y="12700"/>
                  </a:moveTo>
                  <a:lnTo>
                    <a:pt x="8889" y="12700"/>
                  </a:lnTo>
                  <a:lnTo>
                    <a:pt x="8889" y="13969"/>
                  </a:lnTo>
                  <a:lnTo>
                    <a:pt x="7619" y="13969"/>
                  </a:lnTo>
                  <a:lnTo>
                    <a:pt x="7619" y="16509"/>
                  </a:lnTo>
                  <a:lnTo>
                    <a:pt x="24129" y="16509"/>
                  </a:lnTo>
                  <a:lnTo>
                    <a:pt x="24129" y="12700"/>
                  </a:lnTo>
                  <a:close/>
                </a:path>
                <a:path w="24130" h="622300">
                  <a:moveTo>
                    <a:pt x="24129" y="16509"/>
                  </a:moveTo>
                  <a:lnTo>
                    <a:pt x="6350" y="16509"/>
                  </a:lnTo>
                  <a:lnTo>
                    <a:pt x="6350" y="17779"/>
                  </a:lnTo>
                  <a:lnTo>
                    <a:pt x="5079" y="17779"/>
                  </a:lnTo>
                  <a:lnTo>
                    <a:pt x="5079" y="19049"/>
                  </a:lnTo>
                  <a:lnTo>
                    <a:pt x="24129" y="19049"/>
                  </a:lnTo>
                  <a:lnTo>
                    <a:pt x="24129" y="16509"/>
                  </a:lnTo>
                  <a:close/>
                </a:path>
                <a:path w="24130" h="622300">
                  <a:moveTo>
                    <a:pt x="24129" y="19050"/>
                  </a:moveTo>
                  <a:lnTo>
                    <a:pt x="3809" y="19050"/>
                  </a:lnTo>
                  <a:lnTo>
                    <a:pt x="3809" y="20319"/>
                  </a:lnTo>
                  <a:lnTo>
                    <a:pt x="2539" y="20319"/>
                  </a:lnTo>
                  <a:lnTo>
                    <a:pt x="2539" y="21589"/>
                  </a:lnTo>
                  <a:lnTo>
                    <a:pt x="1269" y="21589"/>
                  </a:lnTo>
                  <a:lnTo>
                    <a:pt x="1269" y="22859"/>
                  </a:lnTo>
                  <a:lnTo>
                    <a:pt x="24129" y="22859"/>
                  </a:lnTo>
                  <a:lnTo>
                    <a:pt x="24129" y="19050"/>
                  </a:lnTo>
                  <a:close/>
                </a:path>
                <a:path w="24130" h="622300">
                  <a:moveTo>
                    <a:pt x="24129" y="22859"/>
                  </a:moveTo>
                  <a:lnTo>
                    <a:pt x="0" y="22859"/>
                  </a:lnTo>
                  <a:lnTo>
                    <a:pt x="0" y="25399"/>
                  </a:lnTo>
                  <a:lnTo>
                    <a:pt x="24129" y="25399"/>
                  </a:lnTo>
                  <a:lnTo>
                    <a:pt x="24129" y="22859"/>
                  </a:lnTo>
                  <a:close/>
                </a:path>
                <a:path w="24130" h="622300">
                  <a:moveTo>
                    <a:pt x="24129" y="25400"/>
                  </a:moveTo>
                  <a:lnTo>
                    <a:pt x="0" y="25400"/>
                  </a:lnTo>
                  <a:lnTo>
                    <a:pt x="0" y="31749"/>
                  </a:lnTo>
                  <a:lnTo>
                    <a:pt x="24129" y="31749"/>
                  </a:lnTo>
                  <a:lnTo>
                    <a:pt x="24129" y="25400"/>
                  </a:lnTo>
                  <a:close/>
                </a:path>
                <a:path w="24130" h="622300">
                  <a:moveTo>
                    <a:pt x="24129" y="31750"/>
                  </a:moveTo>
                  <a:lnTo>
                    <a:pt x="0" y="31750"/>
                  </a:lnTo>
                  <a:lnTo>
                    <a:pt x="0" y="38099"/>
                  </a:lnTo>
                  <a:lnTo>
                    <a:pt x="24129" y="38099"/>
                  </a:lnTo>
                  <a:lnTo>
                    <a:pt x="24129" y="31750"/>
                  </a:lnTo>
                  <a:close/>
                </a:path>
                <a:path w="24130" h="622300">
                  <a:moveTo>
                    <a:pt x="24129" y="38100"/>
                  </a:moveTo>
                  <a:lnTo>
                    <a:pt x="0" y="38100"/>
                  </a:lnTo>
                  <a:lnTo>
                    <a:pt x="0" y="41909"/>
                  </a:lnTo>
                  <a:lnTo>
                    <a:pt x="24129" y="41909"/>
                  </a:lnTo>
                  <a:lnTo>
                    <a:pt x="24129" y="38100"/>
                  </a:lnTo>
                  <a:close/>
                </a:path>
                <a:path w="24130" h="622300">
                  <a:moveTo>
                    <a:pt x="24129" y="41909"/>
                  </a:moveTo>
                  <a:lnTo>
                    <a:pt x="0" y="41909"/>
                  </a:lnTo>
                  <a:lnTo>
                    <a:pt x="0" y="44449"/>
                  </a:lnTo>
                  <a:lnTo>
                    <a:pt x="24129" y="44449"/>
                  </a:lnTo>
                  <a:lnTo>
                    <a:pt x="24129" y="41909"/>
                  </a:lnTo>
                  <a:close/>
                </a:path>
                <a:path w="24130" h="622300">
                  <a:moveTo>
                    <a:pt x="24129" y="44450"/>
                  </a:moveTo>
                  <a:lnTo>
                    <a:pt x="0" y="44450"/>
                  </a:lnTo>
                  <a:lnTo>
                    <a:pt x="0" y="48259"/>
                  </a:lnTo>
                  <a:lnTo>
                    <a:pt x="24129" y="48259"/>
                  </a:lnTo>
                  <a:lnTo>
                    <a:pt x="24129" y="44450"/>
                  </a:lnTo>
                  <a:close/>
                </a:path>
                <a:path w="24130" h="622300">
                  <a:moveTo>
                    <a:pt x="24129" y="48259"/>
                  </a:moveTo>
                  <a:lnTo>
                    <a:pt x="0" y="48259"/>
                  </a:lnTo>
                  <a:lnTo>
                    <a:pt x="0" y="54609"/>
                  </a:lnTo>
                  <a:lnTo>
                    <a:pt x="24129" y="54609"/>
                  </a:lnTo>
                  <a:lnTo>
                    <a:pt x="24129" y="48259"/>
                  </a:lnTo>
                  <a:close/>
                </a:path>
                <a:path w="24130" h="622300">
                  <a:moveTo>
                    <a:pt x="24129" y="54609"/>
                  </a:moveTo>
                  <a:lnTo>
                    <a:pt x="0" y="54609"/>
                  </a:lnTo>
                  <a:lnTo>
                    <a:pt x="0" y="57149"/>
                  </a:lnTo>
                  <a:lnTo>
                    <a:pt x="24129" y="57149"/>
                  </a:lnTo>
                  <a:lnTo>
                    <a:pt x="24129" y="54609"/>
                  </a:lnTo>
                  <a:close/>
                </a:path>
                <a:path w="24130" h="622300">
                  <a:moveTo>
                    <a:pt x="24129" y="57150"/>
                  </a:moveTo>
                  <a:lnTo>
                    <a:pt x="0" y="57150"/>
                  </a:lnTo>
                  <a:lnTo>
                    <a:pt x="0" y="60959"/>
                  </a:lnTo>
                  <a:lnTo>
                    <a:pt x="24129" y="60959"/>
                  </a:lnTo>
                  <a:lnTo>
                    <a:pt x="24129" y="57150"/>
                  </a:lnTo>
                  <a:close/>
                </a:path>
                <a:path w="24130" h="622300">
                  <a:moveTo>
                    <a:pt x="24129" y="60959"/>
                  </a:moveTo>
                  <a:lnTo>
                    <a:pt x="0" y="60959"/>
                  </a:lnTo>
                  <a:lnTo>
                    <a:pt x="0" y="63499"/>
                  </a:lnTo>
                  <a:lnTo>
                    <a:pt x="24129" y="63499"/>
                  </a:lnTo>
                  <a:lnTo>
                    <a:pt x="24129" y="60959"/>
                  </a:lnTo>
                  <a:close/>
                </a:path>
                <a:path w="24130" h="622300">
                  <a:moveTo>
                    <a:pt x="24129" y="63500"/>
                  </a:moveTo>
                  <a:lnTo>
                    <a:pt x="0" y="63500"/>
                  </a:lnTo>
                  <a:lnTo>
                    <a:pt x="0" y="137159"/>
                  </a:lnTo>
                  <a:lnTo>
                    <a:pt x="24129" y="137159"/>
                  </a:lnTo>
                  <a:lnTo>
                    <a:pt x="24129" y="63500"/>
                  </a:lnTo>
                  <a:close/>
                </a:path>
                <a:path w="24130" h="622300">
                  <a:moveTo>
                    <a:pt x="24129" y="137159"/>
                  </a:moveTo>
                  <a:lnTo>
                    <a:pt x="0" y="137159"/>
                  </a:lnTo>
                  <a:lnTo>
                    <a:pt x="0" y="143509"/>
                  </a:lnTo>
                  <a:lnTo>
                    <a:pt x="24129" y="143509"/>
                  </a:lnTo>
                  <a:lnTo>
                    <a:pt x="24129" y="137159"/>
                  </a:lnTo>
                  <a:close/>
                </a:path>
                <a:path w="24130" h="622300">
                  <a:moveTo>
                    <a:pt x="24129" y="143509"/>
                  </a:moveTo>
                  <a:lnTo>
                    <a:pt x="0" y="143509"/>
                  </a:lnTo>
                  <a:lnTo>
                    <a:pt x="0" y="146049"/>
                  </a:lnTo>
                  <a:lnTo>
                    <a:pt x="24129" y="146049"/>
                  </a:lnTo>
                  <a:lnTo>
                    <a:pt x="24129" y="143509"/>
                  </a:lnTo>
                  <a:close/>
                </a:path>
                <a:path w="24130" h="622300">
                  <a:moveTo>
                    <a:pt x="24129" y="146050"/>
                  </a:moveTo>
                  <a:lnTo>
                    <a:pt x="0" y="146050"/>
                  </a:lnTo>
                  <a:lnTo>
                    <a:pt x="0" y="149859"/>
                  </a:lnTo>
                  <a:lnTo>
                    <a:pt x="24129" y="149859"/>
                  </a:lnTo>
                  <a:lnTo>
                    <a:pt x="24129" y="146050"/>
                  </a:lnTo>
                  <a:close/>
                </a:path>
                <a:path w="24130" h="622300">
                  <a:moveTo>
                    <a:pt x="24129" y="149859"/>
                  </a:moveTo>
                  <a:lnTo>
                    <a:pt x="0" y="149859"/>
                  </a:lnTo>
                  <a:lnTo>
                    <a:pt x="0" y="152399"/>
                  </a:lnTo>
                  <a:lnTo>
                    <a:pt x="24129" y="152399"/>
                  </a:lnTo>
                  <a:lnTo>
                    <a:pt x="24129" y="149859"/>
                  </a:lnTo>
                  <a:close/>
                </a:path>
                <a:path w="24130" h="622300">
                  <a:moveTo>
                    <a:pt x="24129" y="152400"/>
                  </a:moveTo>
                  <a:lnTo>
                    <a:pt x="0" y="152400"/>
                  </a:lnTo>
                  <a:lnTo>
                    <a:pt x="0" y="156209"/>
                  </a:lnTo>
                  <a:lnTo>
                    <a:pt x="24129" y="156209"/>
                  </a:lnTo>
                  <a:lnTo>
                    <a:pt x="24129" y="152400"/>
                  </a:lnTo>
                  <a:close/>
                </a:path>
                <a:path w="24130" h="622300">
                  <a:moveTo>
                    <a:pt x="24129" y="156209"/>
                  </a:moveTo>
                  <a:lnTo>
                    <a:pt x="0" y="156209"/>
                  </a:lnTo>
                  <a:lnTo>
                    <a:pt x="0" y="158749"/>
                  </a:lnTo>
                  <a:lnTo>
                    <a:pt x="24129" y="158749"/>
                  </a:lnTo>
                  <a:lnTo>
                    <a:pt x="24129" y="156209"/>
                  </a:lnTo>
                  <a:close/>
                </a:path>
                <a:path w="24130" h="622300">
                  <a:moveTo>
                    <a:pt x="24129" y="158750"/>
                  </a:moveTo>
                  <a:lnTo>
                    <a:pt x="0" y="158750"/>
                  </a:lnTo>
                  <a:lnTo>
                    <a:pt x="0" y="162559"/>
                  </a:lnTo>
                  <a:lnTo>
                    <a:pt x="24129" y="162559"/>
                  </a:lnTo>
                  <a:lnTo>
                    <a:pt x="24129" y="158750"/>
                  </a:lnTo>
                  <a:close/>
                </a:path>
                <a:path w="24130" h="622300">
                  <a:moveTo>
                    <a:pt x="24129" y="162559"/>
                  </a:moveTo>
                  <a:lnTo>
                    <a:pt x="0" y="162559"/>
                  </a:lnTo>
                  <a:lnTo>
                    <a:pt x="0" y="165099"/>
                  </a:lnTo>
                  <a:lnTo>
                    <a:pt x="24129" y="165099"/>
                  </a:lnTo>
                  <a:lnTo>
                    <a:pt x="24129" y="162559"/>
                  </a:lnTo>
                  <a:close/>
                </a:path>
                <a:path w="24130" h="622300">
                  <a:moveTo>
                    <a:pt x="24129" y="165100"/>
                  </a:moveTo>
                  <a:lnTo>
                    <a:pt x="0" y="165100"/>
                  </a:lnTo>
                  <a:lnTo>
                    <a:pt x="0" y="168909"/>
                  </a:lnTo>
                  <a:lnTo>
                    <a:pt x="24129" y="168909"/>
                  </a:lnTo>
                  <a:lnTo>
                    <a:pt x="24129" y="165100"/>
                  </a:lnTo>
                  <a:close/>
                </a:path>
                <a:path w="24130" h="622300">
                  <a:moveTo>
                    <a:pt x="24129" y="168909"/>
                  </a:moveTo>
                  <a:lnTo>
                    <a:pt x="0" y="168909"/>
                  </a:lnTo>
                  <a:lnTo>
                    <a:pt x="0" y="171449"/>
                  </a:lnTo>
                  <a:lnTo>
                    <a:pt x="24129" y="171449"/>
                  </a:lnTo>
                  <a:lnTo>
                    <a:pt x="24129" y="168909"/>
                  </a:lnTo>
                  <a:close/>
                </a:path>
                <a:path w="24130" h="622300">
                  <a:moveTo>
                    <a:pt x="24129" y="171450"/>
                  </a:moveTo>
                  <a:lnTo>
                    <a:pt x="0" y="171450"/>
                  </a:lnTo>
                  <a:lnTo>
                    <a:pt x="0" y="175259"/>
                  </a:lnTo>
                  <a:lnTo>
                    <a:pt x="21589" y="175259"/>
                  </a:lnTo>
                  <a:lnTo>
                    <a:pt x="21589" y="173989"/>
                  </a:lnTo>
                  <a:lnTo>
                    <a:pt x="22859" y="173989"/>
                  </a:lnTo>
                  <a:lnTo>
                    <a:pt x="22859" y="172719"/>
                  </a:lnTo>
                  <a:lnTo>
                    <a:pt x="24129" y="172719"/>
                  </a:lnTo>
                  <a:lnTo>
                    <a:pt x="24129" y="171450"/>
                  </a:lnTo>
                  <a:close/>
                </a:path>
                <a:path w="24130" h="622300">
                  <a:moveTo>
                    <a:pt x="20319" y="175259"/>
                  </a:moveTo>
                  <a:lnTo>
                    <a:pt x="0" y="175259"/>
                  </a:lnTo>
                  <a:lnTo>
                    <a:pt x="0" y="177799"/>
                  </a:lnTo>
                  <a:lnTo>
                    <a:pt x="20319" y="177799"/>
                  </a:lnTo>
                  <a:lnTo>
                    <a:pt x="20319" y="175259"/>
                  </a:lnTo>
                  <a:close/>
                </a:path>
                <a:path w="24130" h="622300">
                  <a:moveTo>
                    <a:pt x="19049" y="177800"/>
                  </a:moveTo>
                  <a:lnTo>
                    <a:pt x="0" y="177800"/>
                  </a:lnTo>
                  <a:lnTo>
                    <a:pt x="0" y="184149"/>
                  </a:lnTo>
                  <a:lnTo>
                    <a:pt x="13969" y="184149"/>
                  </a:lnTo>
                  <a:lnTo>
                    <a:pt x="13969" y="182879"/>
                  </a:lnTo>
                  <a:lnTo>
                    <a:pt x="15239" y="182879"/>
                  </a:lnTo>
                  <a:lnTo>
                    <a:pt x="15239" y="181609"/>
                  </a:lnTo>
                  <a:lnTo>
                    <a:pt x="16509" y="181609"/>
                  </a:lnTo>
                  <a:lnTo>
                    <a:pt x="16509" y="180339"/>
                  </a:lnTo>
                  <a:lnTo>
                    <a:pt x="17779" y="180339"/>
                  </a:lnTo>
                  <a:lnTo>
                    <a:pt x="17779" y="179069"/>
                  </a:lnTo>
                  <a:lnTo>
                    <a:pt x="19049" y="179069"/>
                  </a:lnTo>
                  <a:lnTo>
                    <a:pt x="19049" y="177800"/>
                  </a:lnTo>
                  <a:close/>
                </a:path>
                <a:path w="24130" h="622300">
                  <a:moveTo>
                    <a:pt x="13969" y="184150"/>
                  </a:moveTo>
                  <a:lnTo>
                    <a:pt x="0" y="184150"/>
                  </a:lnTo>
                  <a:lnTo>
                    <a:pt x="0" y="207009"/>
                  </a:lnTo>
                  <a:lnTo>
                    <a:pt x="1269" y="207009"/>
                  </a:lnTo>
                  <a:lnTo>
                    <a:pt x="1269" y="204469"/>
                  </a:lnTo>
                  <a:lnTo>
                    <a:pt x="2539" y="204469"/>
                  </a:lnTo>
                  <a:lnTo>
                    <a:pt x="2539" y="201929"/>
                  </a:lnTo>
                  <a:lnTo>
                    <a:pt x="3809" y="201929"/>
                  </a:lnTo>
                  <a:lnTo>
                    <a:pt x="3809" y="199389"/>
                  </a:lnTo>
                  <a:lnTo>
                    <a:pt x="5079" y="199389"/>
                  </a:lnTo>
                  <a:lnTo>
                    <a:pt x="5079" y="196849"/>
                  </a:lnTo>
                  <a:lnTo>
                    <a:pt x="6349" y="196849"/>
                  </a:lnTo>
                  <a:lnTo>
                    <a:pt x="6349" y="194309"/>
                  </a:lnTo>
                  <a:lnTo>
                    <a:pt x="7619" y="194309"/>
                  </a:lnTo>
                  <a:lnTo>
                    <a:pt x="7619" y="191769"/>
                  </a:lnTo>
                  <a:lnTo>
                    <a:pt x="8889" y="191769"/>
                  </a:lnTo>
                  <a:lnTo>
                    <a:pt x="8889" y="190499"/>
                  </a:lnTo>
                  <a:lnTo>
                    <a:pt x="10159" y="190499"/>
                  </a:lnTo>
                  <a:lnTo>
                    <a:pt x="10159" y="187959"/>
                  </a:lnTo>
                  <a:lnTo>
                    <a:pt x="11429" y="187959"/>
                  </a:lnTo>
                  <a:lnTo>
                    <a:pt x="11429" y="186689"/>
                  </a:lnTo>
                  <a:lnTo>
                    <a:pt x="12699" y="186689"/>
                  </a:lnTo>
                  <a:lnTo>
                    <a:pt x="12699" y="185419"/>
                  </a:lnTo>
                  <a:lnTo>
                    <a:pt x="13969" y="185419"/>
                  </a:lnTo>
                  <a:lnTo>
                    <a:pt x="13969" y="184150"/>
                  </a:lnTo>
                  <a:close/>
                </a:path>
                <a:path w="24130" h="622300">
                  <a:moveTo>
                    <a:pt x="24129" y="473836"/>
                  </a:moveTo>
                  <a:lnTo>
                    <a:pt x="0" y="473836"/>
                  </a:lnTo>
                  <a:lnTo>
                    <a:pt x="0" y="476249"/>
                  </a:lnTo>
                  <a:lnTo>
                    <a:pt x="24129" y="476249"/>
                  </a:lnTo>
                  <a:lnTo>
                    <a:pt x="24129" y="473836"/>
                  </a:lnTo>
                  <a:close/>
                </a:path>
                <a:path w="24130" h="622300">
                  <a:moveTo>
                    <a:pt x="24129" y="468756"/>
                  </a:moveTo>
                  <a:lnTo>
                    <a:pt x="0" y="468756"/>
                  </a:lnTo>
                  <a:lnTo>
                    <a:pt x="0" y="473709"/>
                  </a:lnTo>
                  <a:lnTo>
                    <a:pt x="24129" y="473709"/>
                  </a:lnTo>
                  <a:lnTo>
                    <a:pt x="24129" y="468756"/>
                  </a:lnTo>
                  <a:close/>
                </a:path>
                <a:path w="24130" h="622300">
                  <a:moveTo>
                    <a:pt x="24129" y="462406"/>
                  </a:moveTo>
                  <a:lnTo>
                    <a:pt x="0" y="462406"/>
                  </a:lnTo>
                  <a:lnTo>
                    <a:pt x="0" y="468629"/>
                  </a:lnTo>
                  <a:lnTo>
                    <a:pt x="24129" y="468629"/>
                  </a:lnTo>
                  <a:lnTo>
                    <a:pt x="24129" y="462406"/>
                  </a:lnTo>
                  <a:close/>
                </a:path>
                <a:path w="24130" h="622300">
                  <a:moveTo>
                    <a:pt x="24129" y="456056"/>
                  </a:moveTo>
                  <a:lnTo>
                    <a:pt x="0" y="456056"/>
                  </a:lnTo>
                  <a:lnTo>
                    <a:pt x="0" y="462279"/>
                  </a:lnTo>
                  <a:lnTo>
                    <a:pt x="24129" y="462279"/>
                  </a:lnTo>
                  <a:lnTo>
                    <a:pt x="24129" y="456056"/>
                  </a:lnTo>
                  <a:close/>
                </a:path>
                <a:path w="24130" h="622300">
                  <a:moveTo>
                    <a:pt x="24129" y="449706"/>
                  </a:moveTo>
                  <a:lnTo>
                    <a:pt x="0" y="449706"/>
                  </a:lnTo>
                  <a:lnTo>
                    <a:pt x="0" y="455929"/>
                  </a:lnTo>
                  <a:lnTo>
                    <a:pt x="24129" y="455929"/>
                  </a:lnTo>
                  <a:lnTo>
                    <a:pt x="24129" y="449706"/>
                  </a:lnTo>
                  <a:close/>
                </a:path>
                <a:path w="24130" h="622300">
                  <a:moveTo>
                    <a:pt x="24129" y="443356"/>
                  </a:moveTo>
                  <a:lnTo>
                    <a:pt x="0" y="443356"/>
                  </a:lnTo>
                  <a:lnTo>
                    <a:pt x="0" y="449579"/>
                  </a:lnTo>
                  <a:lnTo>
                    <a:pt x="24129" y="449579"/>
                  </a:lnTo>
                  <a:lnTo>
                    <a:pt x="24129" y="443356"/>
                  </a:lnTo>
                  <a:close/>
                </a:path>
                <a:path w="24130" h="622300">
                  <a:moveTo>
                    <a:pt x="21589" y="436879"/>
                  </a:moveTo>
                  <a:lnTo>
                    <a:pt x="20319" y="436879"/>
                  </a:lnTo>
                  <a:lnTo>
                    <a:pt x="0" y="437006"/>
                  </a:lnTo>
                  <a:lnTo>
                    <a:pt x="0" y="443229"/>
                  </a:lnTo>
                  <a:lnTo>
                    <a:pt x="24129" y="443229"/>
                  </a:lnTo>
                  <a:lnTo>
                    <a:pt x="24129" y="439546"/>
                  </a:lnTo>
                  <a:lnTo>
                    <a:pt x="22859" y="439546"/>
                  </a:lnTo>
                  <a:lnTo>
                    <a:pt x="22859" y="438149"/>
                  </a:lnTo>
                  <a:lnTo>
                    <a:pt x="21589" y="438149"/>
                  </a:lnTo>
                  <a:lnTo>
                    <a:pt x="21589" y="436879"/>
                  </a:lnTo>
                  <a:close/>
                </a:path>
                <a:path w="24130" h="622300">
                  <a:moveTo>
                    <a:pt x="15239" y="430656"/>
                  </a:moveTo>
                  <a:lnTo>
                    <a:pt x="0" y="430656"/>
                  </a:lnTo>
                  <a:lnTo>
                    <a:pt x="0" y="436879"/>
                  </a:lnTo>
                  <a:lnTo>
                    <a:pt x="20319" y="436879"/>
                  </a:lnTo>
                  <a:lnTo>
                    <a:pt x="20319" y="435736"/>
                  </a:lnTo>
                  <a:lnTo>
                    <a:pt x="19049" y="435736"/>
                  </a:lnTo>
                  <a:lnTo>
                    <a:pt x="19049" y="434466"/>
                  </a:lnTo>
                  <a:lnTo>
                    <a:pt x="17779" y="434466"/>
                  </a:lnTo>
                  <a:lnTo>
                    <a:pt x="17779" y="433196"/>
                  </a:lnTo>
                  <a:lnTo>
                    <a:pt x="16509" y="433196"/>
                  </a:lnTo>
                  <a:lnTo>
                    <a:pt x="16509" y="431799"/>
                  </a:lnTo>
                  <a:lnTo>
                    <a:pt x="15239" y="431799"/>
                  </a:lnTo>
                  <a:lnTo>
                    <a:pt x="15239" y="430656"/>
                  </a:lnTo>
                  <a:close/>
                </a:path>
                <a:path w="24130" h="622300">
                  <a:moveTo>
                    <a:pt x="11429" y="424179"/>
                  </a:moveTo>
                  <a:lnTo>
                    <a:pt x="10159" y="424179"/>
                  </a:lnTo>
                  <a:lnTo>
                    <a:pt x="0" y="424306"/>
                  </a:lnTo>
                  <a:lnTo>
                    <a:pt x="0" y="430529"/>
                  </a:lnTo>
                  <a:lnTo>
                    <a:pt x="15239" y="430529"/>
                  </a:lnTo>
                  <a:lnTo>
                    <a:pt x="15239" y="429386"/>
                  </a:lnTo>
                  <a:lnTo>
                    <a:pt x="13969" y="429386"/>
                  </a:lnTo>
                  <a:lnTo>
                    <a:pt x="13969" y="428116"/>
                  </a:lnTo>
                  <a:lnTo>
                    <a:pt x="12699" y="428116"/>
                  </a:lnTo>
                  <a:lnTo>
                    <a:pt x="12699" y="426846"/>
                  </a:lnTo>
                  <a:lnTo>
                    <a:pt x="11429" y="426846"/>
                  </a:lnTo>
                  <a:lnTo>
                    <a:pt x="11429" y="424179"/>
                  </a:lnTo>
                  <a:close/>
                </a:path>
                <a:path w="24130" h="622300">
                  <a:moveTo>
                    <a:pt x="7619" y="416559"/>
                  </a:moveTo>
                  <a:lnTo>
                    <a:pt x="6349" y="416559"/>
                  </a:lnTo>
                  <a:lnTo>
                    <a:pt x="6349" y="416686"/>
                  </a:lnTo>
                  <a:lnTo>
                    <a:pt x="0" y="416686"/>
                  </a:lnTo>
                  <a:lnTo>
                    <a:pt x="0" y="424179"/>
                  </a:lnTo>
                  <a:lnTo>
                    <a:pt x="10159" y="424179"/>
                  </a:lnTo>
                  <a:lnTo>
                    <a:pt x="10159" y="421766"/>
                  </a:lnTo>
                  <a:lnTo>
                    <a:pt x="8889" y="421766"/>
                  </a:lnTo>
                  <a:lnTo>
                    <a:pt x="8889" y="419099"/>
                  </a:lnTo>
                  <a:lnTo>
                    <a:pt x="7619" y="419099"/>
                  </a:lnTo>
                  <a:lnTo>
                    <a:pt x="7619" y="416559"/>
                  </a:lnTo>
                  <a:close/>
                </a:path>
                <a:path w="24130" h="622300">
                  <a:moveTo>
                    <a:pt x="3809" y="410209"/>
                  </a:moveTo>
                  <a:lnTo>
                    <a:pt x="2539" y="410209"/>
                  </a:lnTo>
                  <a:lnTo>
                    <a:pt x="2539" y="410336"/>
                  </a:lnTo>
                  <a:lnTo>
                    <a:pt x="0" y="410336"/>
                  </a:lnTo>
                  <a:lnTo>
                    <a:pt x="0" y="416559"/>
                  </a:lnTo>
                  <a:lnTo>
                    <a:pt x="6349" y="416559"/>
                  </a:lnTo>
                  <a:lnTo>
                    <a:pt x="6349" y="415416"/>
                  </a:lnTo>
                  <a:lnTo>
                    <a:pt x="5079" y="415416"/>
                  </a:lnTo>
                  <a:lnTo>
                    <a:pt x="5079" y="412749"/>
                  </a:lnTo>
                  <a:lnTo>
                    <a:pt x="3809" y="412749"/>
                  </a:lnTo>
                  <a:lnTo>
                    <a:pt x="3809" y="410209"/>
                  </a:lnTo>
                  <a:close/>
                </a:path>
                <a:path w="24130" h="622300">
                  <a:moveTo>
                    <a:pt x="1269" y="405129"/>
                  </a:moveTo>
                  <a:lnTo>
                    <a:pt x="0" y="405129"/>
                  </a:lnTo>
                  <a:lnTo>
                    <a:pt x="0" y="410209"/>
                  </a:lnTo>
                  <a:lnTo>
                    <a:pt x="2539" y="410209"/>
                  </a:lnTo>
                  <a:lnTo>
                    <a:pt x="2539" y="407796"/>
                  </a:lnTo>
                  <a:lnTo>
                    <a:pt x="1269" y="407796"/>
                  </a:lnTo>
                  <a:lnTo>
                    <a:pt x="1269" y="405129"/>
                  </a:lnTo>
                  <a:close/>
                </a:path>
                <a:path w="24130" h="622300">
                  <a:moveTo>
                    <a:pt x="24129" y="476249"/>
                  </a:moveTo>
                  <a:lnTo>
                    <a:pt x="0" y="476249"/>
                  </a:lnTo>
                  <a:lnTo>
                    <a:pt x="0" y="513079"/>
                  </a:lnTo>
                  <a:lnTo>
                    <a:pt x="24129" y="513079"/>
                  </a:lnTo>
                  <a:lnTo>
                    <a:pt x="24129" y="476249"/>
                  </a:lnTo>
                  <a:close/>
                </a:path>
                <a:path w="24130" h="622300">
                  <a:moveTo>
                    <a:pt x="24129" y="621030"/>
                  </a:moveTo>
                  <a:lnTo>
                    <a:pt x="21589" y="621030"/>
                  </a:lnTo>
                  <a:lnTo>
                    <a:pt x="21589" y="622299"/>
                  </a:lnTo>
                  <a:lnTo>
                    <a:pt x="24129" y="622299"/>
                  </a:lnTo>
                  <a:lnTo>
                    <a:pt x="24129" y="621030"/>
                  </a:lnTo>
                  <a:close/>
                </a:path>
                <a:path w="24130" h="622300">
                  <a:moveTo>
                    <a:pt x="24129" y="614679"/>
                  </a:moveTo>
                  <a:lnTo>
                    <a:pt x="12700" y="614679"/>
                  </a:lnTo>
                  <a:lnTo>
                    <a:pt x="12700" y="615949"/>
                  </a:lnTo>
                  <a:lnTo>
                    <a:pt x="13969" y="615949"/>
                  </a:lnTo>
                  <a:lnTo>
                    <a:pt x="13969" y="617219"/>
                  </a:lnTo>
                  <a:lnTo>
                    <a:pt x="16509" y="617219"/>
                  </a:lnTo>
                  <a:lnTo>
                    <a:pt x="16509" y="618490"/>
                  </a:lnTo>
                  <a:lnTo>
                    <a:pt x="17779" y="618490"/>
                  </a:lnTo>
                  <a:lnTo>
                    <a:pt x="17779" y="621030"/>
                  </a:lnTo>
                  <a:lnTo>
                    <a:pt x="20319" y="621030"/>
                  </a:lnTo>
                  <a:lnTo>
                    <a:pt x="20319" y="619759"/>
                  </a:lnTo>
                  <a:lnTo>
                    <a:pt x="24129" y="619759"/>
                  </a:lnTo>
                  <a:lnTo>
                    <a:pt x="24129" y="614679"/>
                  </a:lnTo>
                  <a:close/>
                </a:path>
                <a:path w="24130" h="622300">
                  <a:moveTo>
                    <a:pt x="24129" y="608329"/>
                  </a:moveTo>
                  <a:lnTo>
                    <a:pt x="6350" y="608329"/>
                  </a:lnTo>
                  <a:lnTo>
                    <a:pt x="6350" y="609599"/>
                  </a:lnTo>
                  <a:lnTo>
                    <a:pt x="7619" y="609599"/>
                  </a:lnTo>
                  <a:lnTo>
                    <a:pt x="7619" y="610869"/>
                  </a:lnTo>
                  <a:lnTo>
                    <a:pt x="8889" y="610869"/>
                  </a:lnTo>
                  <a:lnTo>
                    <a:pt x="8889" y="612139"/>
                  </a:lnTo>
                  <a:lnTo>
                    <a:pt x="10159" y="612139"/>
                  </a:lnTo>
                  <a:lnTo>
                    <a:pt x="10159" y="614679"/>
                  </a:lnTo>
                  <a:lnTo>
                    <a:pt x="11429" y="614679"/>
                  </a:lnTo>
                  <a:lnTo>
                    <a:pt x="11429" y="613409"/>
                  </a:lnTo>
                  <a:lnTo>
                    <a:pt x="24129" y="613409"/>
                  </a:lnTo>
                  <a:lnTo>
                    <a:pt x="24129" y="608329"/>
                  </a:lnTo>
                  <a:close/>
                </a:path>
                <a:path w="24130" h="622300">
                  <a:moveTo>
                    <a:pt x="24129" y="601979"/>
                  </a:moveTo>
                  <a:lnTo>
                    <a:pt x="0" y="601979"/>
                  </a:lnTo>
                  <a:lnTo>
                    <a:pt x="0" y="603249"/>
                  </a:lnTo>
                  <a:lnTo>
                    <a:pt x="1269" y="603249"/>
                  </a:lnTo>
                  <a:lnTo>
                    <a:pt x="1269" y="604519"/>
                  </a:lnTo>
                  <a:lnTo>
                    <a:pt x="2539" y="604519"/>
                  </a:lnTo>
                  <a:lnTo>
                    <a:pt x="2539" y="605789"/>
                  </a:lnTo>
                  <a:lnTo>
                    <a:pt x="3809" y="605789"/>
                  </a:lnTo>
                  <a:lnTo>
                    <a:pt x="3809" y="608329"/>
                  </a:lnTo>
                  <a:lnTo>
                    <a:pt x="5079" y="608329"/>
                  </a:lnTo>
                  <a:lnTo>
                    <a:pt x="5079" y="607059"/>
                  </a:lnTo>
                  <a:lnTo>
                    <a:pt x="24129" y="607059"/>
                  </a:lnTo>
                  <a:lnTo>
                    <a:pt x="24129" y="601979"/>
                  </a:lnTo>
                  <a:close/>
                </a:path>
                <a:path w="24130" h="622300">
                  <a:moveTo>
                    <a:pt x="24129" y="595629"/>
                  </a:moveTo>
                  <a:lnTo>
                    <a:pt x="0" y="595629"/>
                  </a:lnTo>
                  <a:lnTo>
                    <a:pt x="0" y="600709"/>
                  </a:lnTo>
                  <a:lnTo>
                    <a:pt x="24129" y="600709"/>
                  </a:lnTo>
                  <a:lnTo>
                    <a:pt x="24129" y="595629"/>
                  </a:lnTo>
                  <a:close/>
                </a:path>
                <a:path w="24130" h="622300">
                  <a:moveTo>
                    <a:pt x="24129" y="590549"/>
                  </a:moveTo>
                  <a:lnTo>
                    <a:pt x="0" y="590549"/>
                  </a:lnTo>
                  <a:lnTo>
                    <a:pt x="0" y="594359"/>
                  </a:lnTo>
                  <a:lnTo>
                    <a:pt x="24129" y="594359"/>
                  </a:lnTo>
                  <a:lnTo>
                    <a:pt x="24129" y="590549"/>
                  </a:lnTo>
                  <a:close/>
                </a:path>
                <a:path w="24130" h="622300">
                  <a:moveTo>
                    <a:pt x="24129" y="584199"/>
                  </a:moveTo>
                  <a:lnTo>
                    <a:pt x="0" y="584199"/>
                  </a:lnTo>
                  <a:lnTo>
                    <a:pt x="0" y="589279"/>
                  </a:lnTo>
                  <a:lnTo>
                    <a:pt x="24129" y="589279"/>
                  </a:lnTo>
                  <a:lnTo>
                    <a:pt x="24129" y="584199"/>
                  </a:lnTo>
                  <a:close/>
                </a:path>
                <a:path w="24130" h="622300">
                  <a:moveTo>
                    <a:pt x="24129" y="577849"/>
                  </a:moveTo>
                  <a:lnTo>
                    <a:pt x="0" y="577849"/>
                  </a:lnTo>
                  <a:lnTo>
                    <a:pt x="0" y="582929"/>
                  </a:lnTo>
                  <a:lnTo>
                    <a:pt x="24129" y="582929"/>
                  </a:lnTo>
                  <a:lnTo>
                    <a:pt x="24129" y="577849"/>
                  </a:lnTo>
                  <a:close/>
                </a:path>
                <a:path w="24130" h="622300">
                  <a:moveTo>
                    <a:pt x="24129" y="571499"/>
                  </a:moveTo>
                  <a:lnTo>
                    <a:pt x="0" y="571499"/>
                  </a:lnTo>
                  <a:lnTo>
                    <a:pt x="0" y="576579"/>
                  </a:lnTo>
                  <a:lnTo>
                    <a:pt x="24129" y="576579"/>
                  </a:lnTo>
                  <a:lnTo>
                    <a:pt x="24129" y="571499"/>
                  </a:lnTo>
                  <a:close/>
                </a:path>
                <a:path w="24130" h="622300">
                  <a:moveTo>
                    <a:pt x="24129" y="565149"/>
                  </a:moveTo>
                  <a:lnTo>
                    <a:pt x="0" y="565149"/>
                  </a:lnTo>
                  <a:lnTo>
                    <a:pt x="0" y="570229"/>
                  </a:lnTo>
                  <a:lnTo>
                    <a:pt x="24129" y="570229"/>
                  </a:lnTo>
                  <a:lnTo>
                    <a:pt x="24129" y="565149"/>
                  </a:lnTo>
                  <a:close/>
                </a:path>
                <a:path w="24130" h="622300">
                  <a:moveTo>
                    <a:pt x="24129" y="533400"/>
                  </a:moveTo>
                  <a:lnTo>
                    <a:pt x="0" y="533400"/>
                  </a:lnTo>
                  <a:lnTo>
                    <a:pt x="0" y="563879"/>
                  </a:lnTo>
                  <a:lnTo>
                    <a:pt x="24129" y="563879"/>
                  </a:lnTo>
                  <a:lnTo>
                    <a:pt x="24129" y="533400"/>
                  </a:lnTo>
                  <a:close/>
                </a:path>
                <a:path w="24130" h="622300">
                  <a:moveTo>
                    <a:pt x="24129" y="527049"/>
                  </a:moveTo>
                  <a:lnTo>
                    <a:pt x="0" y="527049"/>
                  </a:lnTo>
                  <a:lnTo>
                    <a:pt x="0" y="532129"/>
                  </a:lnTo>
                  <a:lnTo>
                    <a:pt x="24129" y="532129"/>
                  </a:lnTo>
                  <a:lnTo>
                    <a:pt x="24129" y="527049"/>
                  </a:lnTo>
                  <a:close/>
                </a:path>
                <a:path w="24130" h="622300">
                  <a:moveTo>
                    <a:pt x="24129" y="514349"/>
                  </a:moveTo>
                  <a:lnTo>
                    <a:pt x="0" y="514349"/>
                  </a:lnTo>
                  <a:lnTo>
                    <a:pt x="0" y="525780"/>
                  </a:lnTo>
                  <a:lnTo>
                    <a:pt x="24129" y="525780"/>
                  </a:lnTo>
                  <a:lnTo>
                    <a:pt x="24129" y="514349"/>
                  </a:lnTo>
                  <a:close/>
                </a:path>
              </a:pathLst>
            </a:custGeom>
            <a:solidFill>
              <a:srgbClr val="212121"/>
            </a:solidFill>
          </p:spPr>
          <p:txBody>
            <a:bodyPr bIns="0" lIns="0" rIns="0" rtlCol="0" tIns="0" wrap="square"/>
            <a:p/>
          </p:txBody>
        </p:sp>
        <p:sp>
          <p:nvSpPr>
            <p:cNvPr id="1049043" name="object 323"/>
            <p:cNvSpPr/>
            <p:nvPr/>
          </p:nvSpPr>
          <p:spPr>
            <a:xfrm>
              <a:off x="1689099" y="5882639"/>
              <a:ext cx="22860" cy="894080"/>
            </a:xfrm>
            <a:custGeom>
              <a:avLst/>
              <a:ahLst/>
              <a:rect l="l" t="t" r="r" b="b"/>
              <a:pathLst>
                <a:path w="22860" h="894079">
                  <a:moveTo>
                    <a:pt x="22860" y="0"/>
                  </a:moveTo>
                  <a:lnTo>
                    <a:pt x="21589" y="0"/>
                  </a:lnTo>
                  <a:lnTo>
                    <a:pt x="21589" y="1270"/>
                  </a:lnTo>
                  <a:lnTo>
                    <a:pt x="22860" y="1270"/>
                  </a:lnTo>
                  <a:lnTo>
                    <a:pt x="22860" y="0"/>
                  </a:lnTo>
                  <a:close/>
                </a:path>
                <a:path w="22860" h="894079">
                  <a:moveTo>
                    <a:pt x="22860" y="1270"/>
                  </a:moveTo>
                  <a:lnTo>
                    <a:pt x="20319" y="1270"/>
                  </a:lnTo>
                  <a:lnTo>
                    <a:pt x="20319" y="2540"/>
                  </a:lnTo>
                  <a:lnTo>
                    <a:pt x="19050" y="2540"/>
                  </a:lnTo>
                  <a:lnTo>
                    <a:pt x="19050" y="3810"/>
                  </a:lnTo>
                  <a:lnTo>
                    <a:pt x="17780" y="3810"/>
                  </a:lnTo>
                  <a:lnTo>
                    <a:pt x="17780" y="5080"/>
                  </a:lnTo>
                  <a:lnTo>
                    <a:pt x="22860" y="5080"/>
                  </a:lnTo>
                  <a:lnTo>
                    <a:pt x="22860" y="1270"/>
                  </a:lnTo>
                  <a:close/>
                </a:path>
                <a:path w="22860" h="894079">
                  <a:moveTo>
                    <a:pt x="22860" y="5080"/>
                  </a:moveTo>
                  <a:lnTo>
                    <a:pt x="16510" y="5080"/>
                  </a:lnTo>
                  <a:lnTo>
                    <a:pt x="16510" y="6350"/>
                  </a:lnTo>
                  <a:lnTo>
                    <a:pt x="15239" y="6350"/>
                  </a:lnTo>
                  <a:lnTo>
                    <a:pt x="15239" y="7620"/>
                  </a:lnTo>
                  <a:lnTo>
                    <a:pt x="22860" y="7620"/>
                  </a:lnTo>
                  <a:lnTo>
                    <a:pt x="22860" y="5080"/>
                  </a:lnTo>
                  <a:close/>
                </a:path>
                <a:path w="22860" h="894079">
                  <a:moveTo>
                    <a:pt x="22860" y="7620"/>
                  </a:moveTo>
                  <a:lnTo>
                    <a:pt x="13969" y="7620"/>
                  </a:lnTo>
                  <a:lnTo>
                    <a:pt x="13969" y="8890"/>
                  </a:lnTo>
                  <a:lnTo>
                    <a:pt x="12700" y="8890"/>
                  </a:lnTo>
                  <a:lnTo>
                    <a:pt x="12700" y="10160"/>
                  </a:lnTo>
                  <a:lnTo>
                    <a:pt x="11430" y="10160"/>
                  </a:lnTo>
                  <a:lnTo>
                    <a:pt x="11430" y="11430"/>
                  </a:lnTo>
                  <a:lnTo>
                    <a:pt x="10160" y="11430"/>
                  </a:lnTo>
                  <a:lnTo>
                    <a:pt x="10160" y="13970"/>
                  </a:lnTo>
                  <a:lnTo>
                    <a:pt x="22860" y="13970"/>
                  </a:lnTo>
                  <a:lnTo>
                    <a:pt x="22860" y="7620"/>
                  </a:lnTo>
                  <a:close/>
                </a:path>
                <a:path w="22860" h="894079">
                  <a:moveTo>
                    <a:pt x="22860" y="13970"/>
                  </a:moveTo>
                  <a:lnTo>
                    <a:pt x="8889" y="13970"/>
                  </a:lnTo>
                  <a:lnTo>
                    <a:pt x="8889" y="15240"/>
                  </a:lnTo>
                  <a:lnTo>
                    <a:pt x="7619" y="15240"/>
                  </a:lnTo>
                  <a:lnTo>
                    <a:pt x="7619" y="16510"/>
                  </a:lnTo>
                  <a:lnTo>
                    <a:pt x="6350" y="16510"/>
                  </a:lnTo>
                  <a:lnTo>
                    <a:pt x="6350" y="17780"/>
                  </a:lnTo>
                  <a:lnTo>
                    <a:pt x="22860" y="17780"/>
                  </a:lnTo>
                  <a:lnTo>
                    <a:pt x="22860" y="13970"/>
                  </a:lnTo>
                  <a:close/>
                </a:path>
                <a:path w="22860" h="894079">
                  <a:moveTo>
                    <a:pt x="22860" y="17780"/>
                  </a:moveTo>
                  <a:lnTo>
                    <a:pt x="5080" y="17780"/>
                  </a:lnTo>
                  <a:lnTo>
                    <a:pt x="5080" y="19050"/>
                  </a:lnTo>
                  <a:lnTo>
                    <a:pt x="3810" y="19050"/>
                  </a:lnTo>
                  <a:lnTo>
                    <a:pt x="3810" y="20320"/>
                  </a:lnTo>
                  <a:lnTo>
                    <a:pt x="22860" y="20320"/>
                  </a:lnTo>
                  <a:lnTo>
                    <a:pt x="22860" y="17780"/>
                  </a:lnTo>
                  <a:close/>
                </a:path>
                <a:path w="22860" h="894079">
                  <a:moveTo>
                    <a:pt x="22860" y="20320"/>
                  </a:moveTo>
                  <a:lnTo>
                    <a:pt x="3810" y="20320"/>
                  </a:lnTo>
                  <a:lnTo>
                    <a:pt x="3810" y="21590"/>
                  </a:lnTo>
                  <a:lnTo>
                    <a:pt x="2539" y="21590"/>
                  </a:lnTo>
                  <a:lnTo>
                    <a:pt x="2539" y="22860"/>
                  </a:lnTo>
                  <a:lnTo>
                    <a:pt x="1269" y="22860"/>
                  </a:lnTo>
                  <a:lnTo>
                    <a:pt x="1269" y="24130"/>
                  </a:lnTo>
                  <a:lnTo>
                    <a:pt x="22860" y="24130"/>
                  </a:lnTo>
                  <a:lnTo>
                    <a:pt x="22860" y="20320"/>
                  </a:lnTo>
                  <a:close/>
                </a:path>
                <a:path w="22860" h="894079">
                  <a:moveTo>
                    <a:pt x="22860" y="24130"/>
                  </a:moveTo>
                  <a:lnTo>
                    <a:pt x="0" y="24130"/>
                  </a:lnTo>
                  <a:lnTo>
                    <a:pt x="0" y="30480"/>
                  </a:lnTo>
                  <a:lnTo>
                    <a:pt x="22860" y="30480"/>
                  </a:lnTo>
                  <a:lnTo>
                    <a:pt x="22860" y="24130"/>
                  </a:lnTo>
                  <a:close/>
                </a:path>
                <a:path w="22860" h="894079">
                  <a:moveTo>
                    <a:pt x="22860" y="30480"/>
                  </a:moveTo>
                  <a:lnTo>
                    <a:pt x="0" y="30480"/>
                  </a:lnTo>
                  <a:lnTo>
                    <a:pt x="0" y="33020"/>
                  </a:lnTo>
                  <a:lnTo>
                    <a:pt x="22860" y="33020"/>
                  </a:lnTo>
                  <a:lnTo>
                    <a:pt x="22860" y="30480"/>
                  </a:lnTo>
                  <a:close/>
                </a:path>
                <a:path w="22860" h="894079">
                  <a:moveTo>
                    <a:pt x="22860" y="33020"/>
                  </a:moveTo>
                  <a:lnTo>
                    <a:pt x="0" y="33020"/>
                  </a:lnTo>
                  <a:lnTo>
                    <a:pt x="0" y="36830"/>
                  </a:lnTo>
                  <a:lnTo>
                    <a:pt x="22860" y="36830"/>
                  </a:lnTo>
                  <a:lnTo>
                    <a:pt x="22860" y="33020"/>
                  </a:lnTo>
                  <a:close/>
                </a:path>
                <a:path w="22860" h="894079">
                  <a:moveTo>
                    <a:pt x="22860" y="36830"/>
                  </a:moveTo>
                  <a:lnTo>
                    <a:pt x="0" y="36830"/>
                  </a:lnTo>
                  <a:lnTo>
                    <a:pt x="0" y="39370"/>
                  </a:lnTo>
                  <a:lnTo>
                    <a:pt x="22860" y="39370"/>
                  </a:lnTo>
                  <a:lnTo>
                    <a:pt x="22860" y="36830"/>
                  </a:lnTo>
                  <a:close/>
                </a:path>
                <a:path w="22860" h="894079">
                  <a:moveTo>
                    <a:pt x="22860" y="39370"/>
                  </a:moveTo>
                  <a:lnTo>
                    <a:pt x="0" y="39370"/>
                  </a:lnTo>
                  <a:lnTo>
                    <a:pt x="0" y="113030"/>
                  </a:lnTo>
                  <a:lnTo>
                    <a:pt x="22860" y="113030"/>
                  </a:lnTo>
                  <a:lnTo>
                    <a:pt x="22860" y="39370"/>
                  </a:lnTo>
                  <a:close/>
                </a:path>
                <a:path w="22860" h="894079">
                  <a:moveTo>
                    <a:pt x="22860" y="113030"/>
                  </a:moveTo>
                  <a:lnTo>
                    <a:pt x="0" y="113030"/>
                  </a:lnTo>
                  <a:lnTo>
                    <a:pt x="0" y="119380"/>
                  </a:lnTo>
                  <a:lnTo>
                    <a:pt x="22860" y="119380"/>
                  </a:lnTo>
                  <a:lnTo>
                    <a:pt x="22860" y="113030"/>
                  </a:lnTo>
                  <a:close/>
                </a:path>
                <a:path w="22860" h="894079">
                  <a:moveTo>
                    <a:pt x="22860" y="119380"/>
                  </a:moveTo>
                  <a:lnTo>
                    <a:pt x="0" y="119380"/>
                  </a:lnTo>
                  <a:lnTo>
                    <a:pt x="0" y="121920"/>
                  </a:lnTo>
                  <a:lnTo>
                    <a:pt x="22860" y="121920"/>
                  </a:lnTo>
                  <a:lnTo>
                    <a:pt x="22860" y="119380"/>
                  </a:lnTo>
                  <a:close/>
                </a:path>
                <a:path w="22860" h="894079">
                  <a:moveTo>
                    <a:pt x="22860" y="121920"/>
                  </a:moveTo>
                  <a:lnTo>
                    <a:pt x="0" y="121920"/>
                  </a:lnTo>
                  <a:lnTo>
                    <a:pt x="0" y="125730"/>
                  </a:lnTo>
                  <a:lnTo>
                    <a:pt x="22860" y="125730"/>
                  </a:lnTo>
                  <a:lnTo>
                    <a:pt x="22860" y="121920"/>
                  </a:lnTo>
                  <a:close/>
                </a:path>
                <a:path w="22860" h="894079">
                  <a:moveTo>
                    <a:pt x="22860" y="125730"/>
                  </a:moveTo>
                  <a:lnTo>
                    <a:pt x="0" y="125730"/>
                  </a:lnTo>
                  <a:lnTo>
                    <a:pt x="0" y="128270"/>
                  </a:lnTo>
                  <a:lnTo>
                    <a:pt x="22860" y="128270"/>
                  </a:lnTo>
                  <a:lnTo>
                    <a:pt x="22860" y="125730"/>
                  </a:lnTo>
                  <a:close/>
                </a:path>
                <a:path w="22860" h="894079">
                  <a:moveTo>
                    <a:pt x="22860" y="128270"/>
                  </a:moveTo>
                  <a:lnTo>
                    <a:pt x="0" y="128270"/>
                  </a:lnTo>
                  <a:lnTo>
                    <a:pt x="0" y="132080"/>
                  </a:lnTo>
                  <a:lnTo>
                    <a:pt x="22860" y="132080"/>
                  </a:lnTo>
                  <a:lnTo>
                    <a:pt x="22860" y="128270"/>
                  </a:lnTo>
                  <a:close/>
                </a:path>
                <a:path w="22860" h="894079">
                  <a:moveTo>
                    <a:pt x="22860" y="132080"/>
                  </a:moveTo>
                  <a:lnTo>
                    <a:pt x="0" y="132080"/>
                  </a:lnTo>
                  <a:lnTo>
                    <a:pt x="0" y="134620"/>
                  </a:lnTo>
                  <a:lnTo>
                    <a:pt x="22860" y="134620"/>
                  </a:lnTo>
                  <a:lnTo>
                    <a:pt x="22860" y="132080"/>
                  </a:lnTo>
                  <a:close/>
                </a:path>
                <a:path w="22860" h="894079">
                  <a:moveTo>
                    <a:pt x="22860" y="134620"/>
                  </a:moveTo>
                  <a:lnTo>
                    <a:pt x="0" y="134620"/>
                  </a:lnTo>
                  <a:lnTo>
                    <a:pt x="0" y="138430"/>
                  </a:lnTo>
                  <a:lnTo>
                    <a:pt x="22860" y="138430"/>
                  </a:lnTo>
                  <a:lnTo>
                    <a:pt x="22860" y="134620"/>
                  </a:lnTo>
                  <a:close/>
                </a:path>
                <a:path w="22860" h="894079">
                  <a:moveTo>
                    <a:pt x="22860" y="138430"/>
                  </a:moveTo>
                  <a:lnTo>
                    <a:pt x="0" y="138430"/>
                  </a:lnTo>
                  <a:lnTo>
                    <a:pt x="0" y="140970"/>
                  </a:lnTo>
                  <a:lnTo>
                    <a:pt x="22860" y="140970"/>
                  </a:lnTo>
                  <a:lnTo>
                    <a:pt x="22860" y="138430"/>
                  </a:lnTo>
                  <a:close/>
                </a:path>
                <a:path w="22860" h="894079">
                  <a:moveTo>
                    <a:pt x="22860" y="140970"/>
                  </a:moveTo>
                  <a:lnTo>
                    <a:pt x="0" y="140970"/>
                  </a:lnTo>
                  <a:lnTo>
                    <a:pt x="0" y="144780"/>
                  </a:lnTo>
                  <a:lnTo>
                    <a:pt x="22860" y="144780"/>
                  </a:lnTo>
                  <a:lnTo>
                    <a:pt x="22860" y="140970"/>
                  </a:lnTo>
                  <a:close/>
                </a:path>
                <a:path w="22860" h="894079">
                  <a:moveTo>
                    <a:pt x="22860" y="144780"/>
                  </a:moveTo>
                  <a:lnTo>
                    <a:pt x="0" y="144780"/>
                  </a:lnTo>
                  <a:lnTo>
                    <a:pt x="0" y="147320"/>
                  </a:lnTo>
                  <a:lnTo>
                    <a:pt x="22860" y="147320"/>
                  </a:lnTo>
                  <a:lnTo>
                    <a:pt x="22860" y="144780"/>
                  </a:lnTo>
                  <a:close/>
                </a:path>
                <a:path w="22860" h="894079">
                  <a:moveTo>
                    <a:pt x="22860" y="147320"/>
                  </a:moveTo>
                  <a:lnTo>
                    <a:pt x="0" y="147320"/>
                  </a:lnTo>
                  <a:lnTo>
                    <a:pt x="0" y="151130"/>
                  </a:lnTo>
                  <a:lnTo>
                    <a:pt x="22860" y="151130"/>
                  </a:lnTo>
                  <a:lnTo>
                    <a:pt x="22860" y="147320"/>
                  </a:lnTo>
                  <a:close/>
                </a:path>
                <a:path w="22860" h="894079">
                  <a:moveTo>
                    <a:pt x="22860" y="151130"/>
                  </a:moveTo>
                  <a:lnTo>
                    <a:pt x="0" y="151130"/>
                  </a:lnTo>
                  <a:lnTo>
                    <a:pt x="0" y="153670"/>
                  </a:lnTo>
                  <a:lnTo>
                    <a:pt x="22860" y="153670"/>
                  </a:lnTo>
                  <a:lnTo>
                    <a:pt x="22860" y="151130"/>
                  </a:lnTo>
                  <a:close/>
                </a:path>
                <a:path w="22860" h="894079">
                  <a:moveTo>
                    <a:pt x="22860" y="153670"/>
                  </a:moveTo>
                  <a:lnTo>
                    <a:pt x="0" y="153670"/>
                  </a:lnTo>
                  <a:lnTo>
                    <a:pt x="0" y="160020"/>
                  </a:lnTo>
                  <a:lnTo>
                    <a:pt x="22860" y="160020"/>
                  </a:lnTo>
                  <a:lnTo>
                    <a:pt x="22860" y="153670"/>
                  </a:lnTo>
                  <a:close/>
                </a:path>
                <a:path w="22860" h="894079">
                  <a:moveTo>
                    <a:pt x="22860" y="160020"/>
                  </a:moveTo>
                  <a:lnTo>
                    <a:pt x="0" y="160020"/>
                  </a:lnTo>
                  <a:lnTo>
                    <a:pt x="0" y="217170"/>
                  </a:lnTo>
                  <a:lnTo>
                    <a:pt x="13969" y="217170"/>
                  </a:lnTo>
                  <a:lnTo>
                    <a:pt x="13969" y="212090"/>
                  </a:lnTo>
                  <a:lnTo>
                    <a:pt x="15239" y="212090"/>
                  </a:lnTo>
                  <a:lnTo>
                    <a:pt x="15239" y="205740"/>
                  </a:lnTo>
                  <a:lnTo>
                    <a:pt x="16509" y="205740"/>
                  </a:lnTo>
                  <a:lnTo>
                    <a:pt x="16509" y="200660"/>
                  </a:lnTo>
                  <a:lnTo>
                    <a:pt x="17780" y="200660"/>
                  </a:lnTo>
                  <a:lnTo>
                    <a:pt x="17780" y="195580"/>
                  </a:lnTo>
                  <a:lnTo>
                    <a:pt x="19050" y="195580"/>
                  </a:lnTo>
                  <a:lnTo>
                    <a:pt x="19050" y="191770"/>
                  </a:lnTo>
                  <a:lnTo>
                    <a:pt x="20319" y="191770"/>
                  </a:lnTo>
                  <a:lnTo>
                    <a:pt x="20319" y="189230"/>
                  </a:lnTo>
                  <a:lnTo>
                    <a:pt x="21589" y="189230"/>
                  </a:lnTo>
                  <a:lnTo>
                    <a:pt x="21589" y="185420"/>
                  </a:lnTo>
                  <a:lnTo>
                    <a:pt x="22860" y="185420"/>
                  </a:lnTo>
                  <a:lnTo>
                    <a:pt x="22860" y="160020"/>
                  </a:lnTo>
                  <a:close/>
                </a:path>
                <a:path w="22860" h="894079">
                  <a:moveTo>
                    <a:pt x="12700" y="217170"/>
                  </a:moveTo>
                  <a:lnTo>
                    <a:pt x="0" y="217170"/>
                  </a:lnTo>
                  <a:lnTo>
                    <a:pt x="0" y="236220"/>
                  </a:lnTo>
                  <a:lnTo>
                    <a:pt x="10159" y="236220"/>
                  </a:lnTo>
                  <a:lnTo>
                    <a:pt x="10159" y="229870"/>
                  </a:lnTo>
                  <a:lnTo>
                    <a:pt x="11430" y="229870"/>
                  </a:lnTo>
                  <a:lnTo>
                    <a:pt x="11430" y="222250"/>
                  </a:lnTo>
                  <a:lnTo>
                    <a:pt x="12700" y="222250"/>
                  </a:lnTo>
                  <a:lnTo>
                    <a:pt x="12700" y="217170"/>
                  </a:lnTo>
                  <a:close/>
                </a:path>
                <a:path w="22860" h="894079">
                  <a:moveTo>
                    <a:pt x="10159" y="236220"/>
                  </a:moveTo>
                  <a:lnTo>
                    <a:pt x="0" y="236220"/>
                  </a:lnTo>
                  <a:lnTo>
                    <a:pt x="0" y="344170"/>
                  </a:lnTo>
                  <a:lnTo>
                    <a:pt x="11430" y="344170"/>
                  </a:lnTo>
                  <a:lnTo>
                    <a:pt x="11430" y="337820"/>
                  </a:lnTo>
                  <a:lnTo>
                    <a:pt x="10159" y="337820"/>
                  </a:lnTo>
                  <a:lnTo>
                    <a:pt x="10159" y="328930"/>
                  </a:lnTo>
                  <a:lnTo>
                    <a:pt x="8889" y="328930"/>
                  </a:lnTo>
                  <a:lnTo>
                    <a:pt x="8889" y="320040"/>
                  </a:lnTo>
                  <a:lnTo>
                    <a:pt x="7619" y="320040"/>
                  </a:lnTo>
                  <a:lnTo>
                    <a:pt x="7619" y="309880"/>
                  </a:lnTo>
                  <a:lnTo>
                    <a:pt x="6350" y="309880"/>
                  </a:lnTo>
                  <a:lnTo>
                    <a:pt x="6350" y="259080"/>
                  </a:lnTo>
                  <a:lnTo>
                    <a:pt x="7619" y="259080"/>
                  </a:lnTo>
                  <a:lnTo>
                    <a:pt x="7619" y="248920"/>
                  </a:lnTo>
                  <a:lnTo>
                    <a:pt x="8889" y="248920"/>
                  </a:lnTo>
                  <a:lnTo>
                    <a:pt x="8889" y="240030"/>
                  </a:lnTo>
                  <a:lnTo>
                    <a:pt x="10159" y="240030"/>
                  </a:lnTo>
                  <a:lnTo>
                    <a:pt x="10159" y="236220"/>
                  </a:lnTo>
                  <a:close/>
                </a:path>
                <a:path w="22860" h="894079">
                  <a:moveTo>
                    <a:pt x="22860" y="449707"/>
                  </a:moveTo>
                  <a:lnTo>
                    <a:pt x="0" y="449707"/>
                  </a:lnTo>
                  <a:lnTo>
                    <a:pt x="0" y="452120"/>
                  </a:lnTo>
                  <a:lnTo>
                    <a:pt x="22860" y="452120"/>
                  </a:lnTo>
                  <a:lnTo>
                    <a:pt x="22860" y="449707"/>
                  </a:lnTo>
                  <a:close/>
                </a:path>
                <a:path w="22860" h="894079">
                  <a:moveTo>
                    <a:pt x="22860" y="444627"/>
                  </a:moveTo>
                  <a:lnTo>
                    <a:pt x="0" y="444627"/>
                  </a:lnTo>
                  <a:lnTo>
                    <a:pt x="0" y="449580"/>
                  </a:lnTo>
                  <a:lnTo>
                    <a:pt x="22860" y="449580"/>
                  </a:lnTo>
                  <a:lnTo>
                    <a:pt x="22860" y="444627"/>
                  </a:lnTo>
                  <a:close/>
                </a:path>
                <a:path w="22860" h="894079">
                  <a:moveTo>
                    <a:pt x="22860" y="438277"/>
                  </a:moveTo>
                  <a:lnTo>
                    <a:pt x="0" y="438277"/>
                  </a:lnTo>
                  <a:lnTo>
                    <a:pt x="0" y="444500"/>
                  </a:lnTo>
                  <a:lnTo>
                    <a:pt x="22860" y="444500"/>
                  </a:lnTo>
                  <a:lnTo>
                    <a:pt x="22860" y="438277"/>
                  </a:lnTo>
                  <a:close/>
                </a:path>
                <a:path w="22860" h="894079">
                  <a:moveTo>
                    <a:pt x="22860" y="431927"/>
                  </a:moveTo>
                  <a:lnTo>
                    <a:pt x="0" y="431927"/>
                  </a:lnTo>
                  <a:lnTo>
                    <a:pt x="0" y="438150"/>
                  </a:lnTo>
                  <a:lnTo>
                    <a:pt x="22860" y="438150"/>
                  </a:lnTo>
                  <a:lnTo>
                    <a:pt x="22860" y="431927"/>
                  </a:lnTo>
                  <a:close/>
                </a:path>
                <a:path w="22860" h="894079">
                  <a:moveTo>
                    <a:pt x="22860" y="425577"/>
                  </a:moveTo>
                  <a:lnTo>
                    <a:pt x="0" y="425577"/>
                  </a:lnTo>
                  <a:lnTo>
                    <a:pt x="0" y="431800"/>
                  </a:lnTo>
                  <a:lnTo>
                    <a:pt x="22860" y="431800"/>
                  </a:lnTo>
                  <a:lnTo>
                    <a:pt x="22860" y="425577"/>
                  </a:lnTo>
                  <a:close/>
                </a:path>
                <a:path w="22860" h="894079">
                  <a:moveTo>
                    <a:pt x="22860" y="419227"/>
                  </a:moveTo>
                  <a:lnTo>
                    <a:pt x="0" y="419227"/>
                  </a:lnTo>
                  <a:lnTo>
                    <a:pt x="0" y="425450"/>
                  </a:lnTo>
                  <a:lnTo>
                    <a:pt x="22860" y="425450"/>
                  </a:lnTo>
                  <a:lnTo>
                    <a:pt x="22860" y="419227"/>
                  </a:lnTo>
                  <a:close/>
                </a:path>
                <a:path w="22860" h="894079">
                  <a:moveTo>
                    <a:pt x="22860" y="412877"/>
                  </a:moveTo>
                  <a:lnTo>
                    <a:pt x="0" y="412877"/>
                  </a:lnTo>
                  <a:lnTo>
                    <a:pt x="0" y="419100"/>
                  </a:lnTo>
                  <a:lnTo>
                    <a:pt x="22860" y="419100"/>
                  </a:lnTo>
                  <a:lnTo>
                    <a:pt x="22860" y="412877"/>
                  </a:lnTo>
                  <a:close/>
                </a:path>
                <a:path w="22860" h="894079">
                  <a:moveTo>
                    <a:pt x="22860" y="406527"/>
                  </a:moveTo>
                  <a:lnTo>
                    <a:pt x="0" y="406527"/>
                  </a:lnTo>
                  <a:lnTo>
                    <a:pt x="0" y="412750"/>
                  </a:lnTo>
                  <a:lnTo>
                    <a:pt x="22860" y="412750"/>
                  </a:lnTo>
                  <a:lnTo>
                    <a:pt x="22860" y="406527"/>
                  </a:lnTo>
                  <a:close/>
                </a:path>
                <a:path w="22860" h="894079">
                  <a:moveTo>
                    <a:pt x="22860" y="400177"/>
                  </a:moveTo>
                  <a:lnTo>
                    <a:pt x="0" y="400177"/>
                  </a:lnTo>
                  <a:lnTo>
                    <a:pt x="0" y="406400"/>
                  </a:lnTo>
                  <a:lnTo>
                    <a:pt x="22860" y="406400"/>
                  </a:lnTo>
                  <a:lnTo>
                    <a:pt x="22860" y="400177"/>
                  </a:lnTo>
                  <a:close/>
                </a:path>
                <a:path w="22860" h="894079">
                  <a:moveTo>
                    <a:pt x="22860" y="392557"/>
                  </a:moveTo>
                  <a:lnTo>
                    <a:pt x="0" y="392557"/>
                  </a:lnTo>
                  <a:lnTo>
                    <a:pt x="0" y="400050"/>
                  </a:lnTo>
                  <a:lnTo>
                    <a:pt x="22860" y="400050"/>
                  </a:lnTo>
                  <a:lnTo>
                    <a:pt x="22860" y="392557"/>
                  </a:lnTo>
                  <a:close/>
                </a:path>
                <a:path w="22860" h="894079">
                  <a:moveTo>
                    <a:pt x="22860" y="386207"/>
                  </a:moveTo>
                  <a:lnTo>
                    <a:pt x="0" y="386207"/>
                  </a:lnTo>
                  <a:lnTo>
                    <a:pt x="0" y="392430"/>
                  </a:lnTo>
                  <a:lnTo>
                    <a:pt x="22860" y="392430"/>
                  </a:lnTo>
                  <a:lnTo>
                    <a:pt x="22860" y="386207"/>
                  </a:lnTo>
                  <a:close/>
                </a:path>
                <a:path w="22860" h="894079">
                  <a:moveTo>
                    <a:pt x="22860" y="381127"/>
                  </a:moveTo>
                  <a:lnTo>
                    <a:pt x="0" y="381127"/>
                  </a:lnTo>
                  <a:lnTo>
                    <a:pt x="0" y="386080"/>
                  </a:lnTo>
                  <a:lnTo>
                    <a:pt x="22860" y="386080"/>
                  </a:lnTo>
                  <a:lnTo>
                    <a:pt x="22860" y="381127"/>
                  </a:lnTo>
                  <a:close/>
                </a:path>
                <a:path w="22860" h="894079">
                  <a:moveTo>
                    <a:pt x="20319" y="374777"/>
                  </a:moveTo>
                  <a:lnTo>
                    <a:pt x="0" y="374777"/>
                  </a:lnTo>
                  <a:lnTo>
                    <a:pt x="0" y="381000"/>
                  </a:lnTo>
                  <a:lnTo>
                    <a:pt x="22860" y="381000"/>
                  </a:lnTo>
                  <a:lnTo>
                    <a:pt x="22860" y="378587"/>
                  </a:lnTo>
                  <a:lnTo>
                    <a:pt x="21589" y="378587"/>
                  </a:lnTo>
                  <a:lnTo>
                    <a:pt x="21589" y="375920"/>
                  </a:lnTo>
                  <a:lnTo>
                    <a:pt x="20319" y="375920"/>
                  </a:lnTo>
                  <a:lnTo>
                    <a:pt x="20319" y="374777"/>
                  </a:lnTo>
                  <a:close/>
                </a:path>
                <a:path w="22860" h="894079">
                  <a:moveTo>
                    <a:pt x="17780" y="367157"/>
                  </a:moveTo>
                  <a:lnTo>
                    <a:pt x="0" y="367157"/>
                  </a:lnTo>
                  <a:lnTo>
                    <a:pt x="0" y="374650"/>
                  </a:lnTo>
                  <a:lnTo>
                    <a:pt x="20319" y="374650"/>
                  </a:lnTo>
                  <a:lnTo>
                    <a:pt x="20319" y="373507"/>
                  </a:lnTo>
                  <a:lnTo>
                    <a:pt x="19050" y="373507"/>
                  </a:lnTo>
                  <a:lnTo>
                    <a:pt x="19050" y="369570"/>
                  </a:lnTo>
                  <a:lnTo>
                    <a:pt x="17780" y="369570"/>
                  </a:lnTo>
                  <a:lnTo>
                    <a:pt x="17780" y="367157"/>
                  </a:lnTo>
                  <a:close/>
                </a:path>
                <a:path w="22860" h="894079">
                  <a:moveTo>
                    <a:pt x="16509" y="362077"/>
                  </a:moveTo>
                  <a:lnTo>
                    <a:pt x="0" y="362077"/>
                  </a:lnTo>
                  <a:lnTo>
                    <a:pt x="0" y="367030"/>
                  </a:lnTo>
                  <a:lnTo>
                    <a:pt x="17780" y="367030"/>
                  </a:lnTo>
                  <a:lnTo>
                    <a:pt x="17780" y="364617"/>
                  </a:lnTo>
                  <a:lnTo>
                    <a:pt x="16509" y="364617"/>
                  </a:lnTo>
                  <a:lnTo>
                    <a:pt x="16509" y="362077"/>
                  </a:lnTo>
                  <a:close/>
                </a:path>
                <a:path w="22860" h="894079">
                  <a:moveTo>
                    <a:pt x="13969" y="349250"/>
                  </a:moveTo>
                  <a:lnTo>
                    <a:pt x="12700" y="349250"/>
                  </a:lnTo>
                  <a:lnTo>
                    <a:pt x="0" y="349377"/>
                  </a:lnTo>
                  <a:lnTo>
                    <a:pt x="0" y="361950"/>
                  </a:lnTo>
                  <a:lnTo>
                    <a:pt x="16509" y="361950"/>
                  </a:lnTo>
                  <a:lnTo>
                    <a:pt x="16509" y="359537"/>
                  </a:lnTo>
                  <a:lnTo>
                    <a:pt x="15239" y="359537"/>
                  </a:lnTo>
                  <a:lnTo>
                    <a:pt x="15239" y="354457"/>
                  </a:lnTo>
                  <a:lnTo>
                    <a:pt x="13969" y="354457"/>
                  </a:lnTo>
                  <a:lnTo>
                    <a:pt x="13969" y="349250"/>
                  </a:lnTo>
                  <a:close/>
                </a:path>
                <a:path w="22860" h="894079">
                  <a:moveTo>
                    <a:pt x="12700" y="344297"/>
                  </a:moveTo>
                  <a:lnTo>
                    <a:pt x="0" y="344297"/>
                  </a:lnTo>
                  <a:lnTo>
                    <a:pt x="0" y="349250"/>
                  </a:lnTo>
                  <a:lnTo>
                    <a:pt x="12700" y="349250"/>
                  </a:lnTo>
                  <a:lnTo>
                    <a:pt x="12700" y="344297"/>
                  </a:lnTo>
                  <a:close/>
                </a:path>
                <a:path w="22860" h="894079">
                  <a:moveTo>
                    <a:pt x="22860" y="452120"/>
                  </a:moveTo>
                  <a:lnTo>
                    <a:pt x="0" y="452120"/>
                  </a:lnTo>
                  <a:lnTo>
                    <a:pt x="0" y="488950"/>
                  </a:lnTo>
                  <a:lnTo>
                    <a:pt x="22860" y="488950"/>
                  </a:lnTo>
                  <a:lnTo>
                    <a:pt x="22860" y="452120"/>
                  </a:lnTo>
                  <a:close/>
                </a:path>
                <a:path w="22860" h="894079">
                  <a:moveTo>
                    <a:pt x="7619" y="647700"/>
                  </a:moveTo>
                  <a:lnTo>
                    <a:pt x="0" y="647700"/>
                  </a:lnTo>
                  <a:lnTo>
                    <a:pt x="0" y="894080"/>
                  </a:lnTo>
                  <a:lnTo>
                    <a:pt x="7619" y="894080"/>
                  </a:lnTo>
                  <a:lnTo>
                    <a:pt x="7619" y="647700"/>
                  </a:lnTo>
                  <a:close/>
                </a:path>
                <a:path w="22860" h="894079">
                  <a:moveTo>
                    <a:pt x="7619" y="641350"/>
                  </a:moveTo>
                  <a:lnTo>
                    <a:pt x="0" y="641350"/>
                  </a:lnTo>
                  <a:lnTo>
                    <a:pt x="0" y="646430"/>
                  </a:lnTo>
                  <a:lnTo>
                    <a:pt x="7619" y="646430"/>
                  </a:lnTo>
                  <a:lnTo>
                    <a:pt x="7619" y="641350"/>
                  </a:lnTo>
                  <a:close/>
                </a:path>
                <a:path w="22860" h="894079">
                  <a:moveTo>
                    <a:pt x="7619" y="635000"/>
                  </a:moveTo>
                  <a:lnTo>
                    <a:pt x="0" y="635000"/>
                  </a:lnTo>
                  <a:lnTo>
                    <a:pt x="0" y="640080"/>
                  </a:lnTo>
                  <a:lnTo>
                    <a:pt x="7619" y="640080"/>
                  </a:lnTo>
                  <a:lnTo>
                    <a:pt x="7619" y="635000"/>
                  </a:lnTo>
                  <a:close/>
                </a:path>
                <a:path w="22860" h="894079">
                  <a:moveTo>
                    <a:pt x="7619" y="628650"/>
                  </a:moveTo>
                  <a:lnTo>
                    <a:pt x="0" y="628650"/>
                  </a:lnTo>
                  <a:lnTo>
                    <a:pt x="0" y="633730"/>
                  </a:lnTo>
                  <a:lnTo>
                    <a:pt x="7619" y="633730"/>
                  </a:lnTo>
                  <a:lnTo>
                    <a:pt x="7619" y="628650"/>
                  </a:lnTo>
                  <a:close/>
                </a:path>
                <a:path w="22860" h="894079">
                  <a:moveTo>
                    <a:pt x="7619" y="622300"/>
                  </a:moveTo>
                  <a:lnTo>
                    <a:pt x="0" y="622300"/>
                  </a:lnTo>
                  <a:lnTo>
                    <a:pt x="0" y="627380"/>
                  </a:lnTo>
                  <a:lnTo>
                    <a:pt x="7619" y="627380"/>
                  </a:lnTo>
                  <a:lnTo>
                    <a:pt x="7619" y="622300"/>
                  </a:lnTo>
                  <a:close/>
                </a:path>
                <a:path w="22860" h="894079">
                  <a:moveTo>
                    <a:pt x="7619" y="615950"/>
                  </a:moveTo>
                  <a:lnTo>
                    <a:pt x="0" y="615950"/>
                  </a:lnTo>
                  <a:lnTo>
                    <a:pt x="0" y="621030"/>
                  </a:lnTo>
                  <a:lnTo>
                    <a:pt x="7619" y="621030"/>
                  </a:lnTo>
                  <a:lnTo>
                    <a:pt x="7619" y="615950"/>
                  </a:lnTo>
                  <a:close/>
                </a:path>
                <a:path w="22860" h="894079">
                  <a:moveTo>
                    <a:pt x="7619" y="609600"/>
                  </a:moveTo>
                  <a:lnTo>
                    <a:pt x="0" y="609600"/>
                  </a:lnTo>
                  <a:lnTo>
                    <a:pt x="0" y="614680"/>
                  </a:lnTo>
                  <a:lnTo>
                    <a:pt x="7619" y="614680"/>
                  </a:lnTo>
                  <a:lnTo>
                    <a:pt x="7619" y="609600"/>
                  </a:lnTo>
                  <a:close/>
                </a:path>
                <a:path w="22860" h="894079">
                  <a:moveTo>
                    <a:pt x="7619" y="603250"/>
                  </a:moveTo>
                  <a:lnTo>
                    <a:pt x="0" y="603250"/>
                  </a:lnTo>
                  <a:lnTo>
                    <a:pt x="0" y="608330"/>
                  </a:lnTo>
                  <a:lnTo>
                    <a:pt x="7619" y="608330"/>
                  </a:lnTo>
                  <a:lnTo>
                    <a:pt x="7619" y="603250"/>
                  </a:lnTo>
                  <a:close/>
                </a:path>
                <a:path w="22860" h="894079">
                  <a:moveTo>
                    <a:pt x="7619" y="596900"/>
                  </a:moveTo>
                  <a:lnTo>
                    <a:pt x="0" y="596900"/>
                  </a:lnTo>
                  <a:lnTo>
                    <a:pt x="0" y="601980"/>
                  </a:lnTo>
                  <a:lnTo>
                    <a:pt x="7619" y="601980"/>
                  </a:lnTo>
                  <a:lnTo>
                    <a:pt x="7619" y="596900"/>
                  </a:lnTo>
                  <a:close/>
                </a:path>
                <a:path w="22860" h="894079">
                  <a:moveTo>
                    <a:pt x="7619" y="590550"/>
                  </a:moveTo>
                  <a:lnTo>
                    <a:pt x="0" y="590550"/>
                  </a:lnTo>
                  <a:lnTo>
                    <a:pt x="0" y="595630"/>
                  </a:lnTo>
                  <a:lnTo>
                    <a:pt x="7619" y="595630"/>
                  </a:lnTo>
                  <a:lnTo>
                    <a:pt x="7619" y="590550"/>
                  </a:lnTo>
                  <a:close/>
                </a:path>
                <a:path w="22860" h="894079">
                  <a:moveTo>
                    <a:pt x="7619" y="584200"/>
                  </a:moveTo>
                  <a:lnTo>
                    <a:pt x="0" y="584200"/>
                  </a:lnTo>
                  <a:lnTo>
                    <a:pt x="0" y="589280"/>
                  </a:lnTo>
                  <a:lnTo>
                    <a:pt x="7619" y="589280"/>
                  </a:lnTo>
                  <a:lnTo>
                    <a:pt x="7619" y="584200"/>
                  </a:lnTo>
                  <a:close/>
                </a:path>
                <a:path w="22860" h="894079">
                  <a:moveTo>
                    <a:pt x="7619" y="577850"/>
                  </a:moveTo>
                  <a:lnTo>
                    <a:pt x="0" y="577850"/>
                  </a:lnTo>
                  <a:lnTo>
                    <a:pt x="0" y="582930"/>
                  </a:lnTo>
                  <a:lnTo>
                    <a:pt x="7619" y="582930"/>
                  </a:lnTo>
                  <a:lnTo>
                    <a:pt x="7619" y="577850"/>
                  </a:lnTo>
                  <a:close/>
                </a:path>
                <a:path w="22860" h="894079">
                  <a:moveTo>
                    <a:pt x="22860" y="571500"/>
                  </a:moveTo>
                  <a:lnTo>
                    <a:pt x="15239" y="571500"/>
                  </a:lnTo>
                  <a:lnTo>
                    <a:pt x="15239" y="572770"/>
                  </a:lnTo>
                  <a:lnTo>
                    <a:pt x="16510" y="572770"/>
                  </a:lnTo>
                  <a:lnTo>
                    <a:pt x="16510" y="574040"/>
                  </a:lnTo>
                  <a:lnTo>
                    <a:pt x="17780" y="574040"/>
                  </a:lnTo>
                  <a:lnTo>
                    <a:pt x="17780" y="575310"/>
                  </a:lnTo>
                  <a:lnTo>
                    <a:pt x="19050" y="575310"/>
                  </a:lnTo>
                  <a:lnTo>
                    <a:pt x="19050" y="577850"/>
                  </a:lnTo>
                  <a:lnTo>
                    <a:pt x="21589" y="577850"/>
                  </a:lnTo>
                  <a:lnTo>
                    <a:pt x="21589" y="576580"/>
                  </a:lnTo>
                  <a:lnTo>
                    <a:pt x="22860" y="576580"/>
                  </a:lnTo>
                  <a:lnTo>
                    <a:pt x="22860" y="571500"/>
                  </a:lnTo>
                  <a:close/>
                </a:path>
                <a:path w="22860" h="894079">
                  <a:moveTo>
                    <a:pt x="22860" y="566420"/>
                  </a:moveTo>
                  <a:lnTo>
                    <a:pt x="10160" y="566420"/>
                  </a:lnTo>
                  <a:lnTo>
                    <a:pt x="10160" y="567690"/>
                  </a:lnTo>
                  <a:lnTo>
                    <a:pt x="11430" y="567690"/>
                  </a:lnTo>
                  <a:lnTo>
                    <a:pt x="11430" y="568960"/>
                  </a:lnTo>
                  <a:lnTo>
                    <a:pt x="12700" y="568960"/>
                  </a:lnTo>
                  <a:lnTo>
                    <a:pt x="12700" y="571500"/>
                  </a:lnTo>
                  <a:lnTo>
                    <a:pt x="13969" y="571500"/>
                  </a:lnTo>
                  <a:lnTo>
                    <a:pt x="13969" y="570230"/>
                  </a:lnTo>
                  <a:lnTo>
                    <a:pt x="22860" y="570230"/>
                  </a:lnTo>
                  <a:lnTo>
                    <a:pt x="22860" y="566420"/>
                  </a:lnTo>
                  <a:close/>
                </a:path>
                <a:path w="22860" h="894079">
                  <a:moveTo>
                    <a:pt x="7619" y="571500"/>
                  </a:moveTo>
                  <a:lnTo>
                    <a:pt x="0" y="571500"/>
                  </a:lnTo>
                  <a:lnTo>
                    <a:pt x="0" y="576580"/>
                  </a:lnTo>
                  <a:lnTo>
                    <a:pt x="7619" y="576580"/>
                  </a:lnTo>
                  <a:lnTo>
                    <a:pt x="7619" y="571500"/>
                  </a:lnTo>
                  <a:close/>
                </a:path>
                <a:path w="22860" h="894079">
                  <a:moveTo>
                    <a:pt x="7619" y="566420"/>
                  </a:moveTo>
                  <a:lnTo>
                    <a:pt x="0" y="566420"/>
                  </a:lnTo>
                  <a:lnTo>
                    <a:pt x="0" y="570230"/>
                  </a:lnTo>
                  <a:lnTo>
                    <a:pt x="7619" y="570230"/>
                  </a:lnTo>
                  <a:lnTo>
                    <a:pt x="7619" y="566420"/>
                  </a:lnTo>
                  <a:close/>
                </a:path>
                <a:path w="22860" h="894079">
                  <a:moveTo>
                    <a:pt x="8889" y="565150"/>
                  </a:moveTo>
                  <a:lnTo>
                    <a:pt x="7619" y="565150"/>
                  </a:lnTo>
                  <a:lnTo>
                    <a:pt x="7619" y="566420"/>
                  </a:lnTo>
                  <a:lnTo>
                    <a:pt x="8889" y="566420"/>
                  </a:lnTo>
                  <a:lnTo>
                    <a:pt x="8889" y="565150"/>
                  </a:lnTo>
                  <a:close/>
                </a:path>
                <a:path w="22860" h="894079">
                  <a:moveTo>
                    <a:pt x="22860" y="560070"/>
                  </a:moveTo>
                  <a:lnTo>
                    <a:pt x="0" y="560070"/>
                  </a:lnTo>
                  <a:lnTo>
                    <a:pt x="0" y="565150"/>
                  </a:lnTo>
                  <a:lnTo>
                    <a:pt x="22860" y="565150"/>
                  </a:lnTo>
                  <a:lnTo>
                    <a:pt x="22860" y="560070"/>
                  </a:lnTo>
                  <a:close/>
                </a:path>
                <a:path w="22860" h="894079">
                  <a:moveTo>
                    <a:pt x="22860" y="553720"/>
                  </a:moveTo>
                  <a:lnTo>
                    <a:pt x="0" y="553720"/>
                  </a:lnTo>
                  <a:lnTo>
                    <a:pt x="0" y="558800"/>
                  </a:lnTo>
                  <a:lnTo>
                    <a:pt x="22860" y="558800"/>
                  </a:lnTo>
                  <a:lnTo>
                    <a:pt x="22860" y="553720"/>
                  </a:lnTo>
                  <a:close/>
                </a:path>
                <a:path w="22860" h="894079">
                  <a:moveTo>
                    <a:pt x="22860" y="547370"/>
                  </a:moveTo>
                  <a:lnTo>
                    <a:pt x="0" y="547370"/>
                  </a:lnTo>
                  <a:lnTo>
                    <a:pt x="0" y="552450"/>
                  </a:lnTo>
                  <a:lnTo>
                    <a:pt x="22860" y="552450"/>
                  </a:lnTo>
                  <a:lnTo>
                    <a:pt x="22860" y="547370"/>
                  </a:lnTo>
                  <a:close/>
                </a:path>
                <a:path w="22860" h="894079">
                  <a:moveTo>
                    <a:pt x="22860" y="541020"/>
                  </a:moveTo>
                  <a:lnTo>
                    <a:pt x="0" y="541020"/>
                  </a:lnTo>
                  <a:lnTo>
                    <a:pt x="0" y="546100"/>
                  </a:lnTo>
                  <a:lnTo>
                    <a:pt x="22860" y="546100"/>
                  </a:lnTo>
                  <a:lnTo>
                    <a:pt x="22860" y="541020"/>
                  </a:lnTo>
                  <a:close/>
                </a:path>
                <a:path w="22860" h="894079">
                  <a:moveTo>
                    <a:pt x="22860" y="509270"/>
                  </a:moveTo>
                  <a:lnTo>
                    <a:pt x="0" y="509270"/>
                  </a:lnTo>
                  <a:lnTo>
                    <a:pt x="0" y="539750"/>
                  </a:lnTo>
                  <a:lnTo>
                    <a:pt x="22860" y="539750"/>
                  </a:lnTo>
                  <a:lnTo>
                    <a:pt x="22860" y="509270"/>
                  </a:lnTo>
                  <a:close/>
                </a:path>
                <a:path w="22860" h="894079">
                  <a:moveTo>
                    <a:pt x="22860" y="502920"/>
                  </a:moveTo>
                  <a:lnTo>
                    <a:pt x="0" y="502920"/>
                  </a:lnTo>
                  <a:lnTo>
                    <a:pt x="0" y="508000"/>
                  </a:lnTo>
                  <a:lnTo>
                    <a:pt x="22860" y="508000"/>
                  </a:lnTo>
                  <a:lnTo>
                    <a:pt x="22860" y="502920"/>
                  </a:lnTo>
                  <a:close/>
                </a:path>
                <a:path w="22860" h="894079">
                  <a:moveTo>
                    <a:pt x="22860" y="490220"/>
                  </a:moveTo>
                  <a:lnTo>
                    <a:pt x="0" y="490220"/>
                  </a:lnTo>
                  <a:lnTo>
                    <a:pt x="0" y="501650"/>
                  </a:lnTo>
                  <a:lnTo>
                    <a:pt x="22860" y="501650"/>
                  </a:lnTo>
                  <a:lnTo>
                    <a:pt x="22860" y="490220"/>
                  </a:lnTo>
                  <a:close/>
                </a:path>
              </a:pathLst>
            </a:custGeom>
            <a:solidFill>
              <a:srgbClr val="202020"/>
            </a:solidFill>
          </p:spPr>
          <p:txBody>
            <a:bodyPr bIns="0" lIns="0" rIns="0" rtlCol="0" tIns="0" wrap="square"/>
            <a:p/>
          </p:txBody>
        </p:sp>
        <p:sp>
          <p:nvSpPr>
            <p:cNvPr id="1049044" name="object 324"/>
            <p:cNvSpPr/>
            <p:nvPr/>
          </p:nvSpPr>
          <p:spPr>
            <a:xfrm>
              <a:off x="1666239" y="5819140"/>
              <a:ext cx="22860" cy="957580"/>
            </a:xfrm>
            <a:custGeom>
              <a:avLst/>
              <a:ahLst/>
              <a:rect l="l" t="t" r="r" b="b"/>
              <a:pathLst>
                <a:path w="22860" h="957579">
                  <a:moveTo>
                    <a:pt x="12700" y="0"/>
                  </a:moveTo>
                  <a:lnTo>
                    <a:pt x="0" y="0"/>
                  </a:lnTo>
                  <a:lnTo>
                    <a:pt x="0" y="1270"/>
                  </a:lnTo>
                  <a:lnTo>
                    <a:pt x="12700" y="1270"/>
                  </a:lnTo>
                  <a:lnTo>
                    <a:pt x="12700" y="0"/>
                  </a:lnTo>
                  <a:close/>
                </a:path>
                <a:path w="22860" h="957579">
                  <a:moveTo>
                    <a:pt x="12700" y="1270"/>
                  </a:moveTo>
                  <a:lnTo>
                    <a:pt x="0" y="1270"/>
                  </a:lnTo>
                  <a:lnTo>
                    <a:pt x="0" y="5080"/>
                  </a:lnTo>
                  <a:lnTo>
                    <a:pt x="12700" y="5080"/>
                  </a:lnTo>
                  <a:lnTo>
                    <a:pt x="12700" y="1270"/>
                  </a:lnTo>
                  <a:close/>
                </a:path>
                <a:path w="22860" h="957579">
                  <a:moveTo>
                    <a:pt x="12700" y="5080"/>
                  </a:moveTo>
                  <a:lnTo>
                    <a:pt x="0" y="5080"/>
                  </a:lnTo>
                  <a:lnTo>
                    <a:pt x="0" y="7620"/>
                  </a:lnTo>
                  <a:lnTo>
                    <a:pt x="12700" y="7620"/>
                  </a:lnTo>
                  <a:lnTo>
                    <a:pt x="12700" y="5080"/>
                  </a:lnTo>
                  <a:close/>
                </a:path>
                <a:path w="22860" h="957579">
                  <a:moveTo>
                    <a:pt x="12700" y="7620"/>
                  </a:moveTo>
                  <a:lnTo>
                    <a:pt x="0" y="7620"/>
                  </a:lnTo>
                  <a:lnTo>
                    <a:pt x="0" y="11430"/>
                  </a:lnTo>
                  <a:lnTo>
                    <a:pt x="12700" y="11430"/>
                  </a:lnTo>
                  <a:lnTo>
                    <a:pt x="12700" y="7620"/>
                  </a:lnTo>
                  <a:close/>
                </a:path>
                <a:path w="22860" h="957579">
                  <a:moveTo>
                    <a:pt x="12700" y="11430"/>
                  </a:moveTo>
                  <a:lnTo>
                    <a:pt x="0" y="11430"/>
                  </a:lnTo>
                  <a:lnTo>
                    <a:pt x="0" y="13970"/>
                  </a:lnTo>
                  <a:lnTo>
                    <a:pt x="12700" y="13970"/>
                  </a:lnTo>
                  <a:lnTo>
                    <a:pt x="12700" y="11430"/>
                  </a:lnTo>
                  <a:close/>
                </a:path>
                <a:path w="22860" h="957579">
                  <a:moveTo>
                    <a:pt x="12700" y="13970"/>
                  </a:moveTo>
                  <a:lnTo>
                    <a:pt x="0" y="13970"/>
                  </a:lnTo>
                  <a:lnTo>
                    <a:pt x="0" y="17780"/>
                  </a:lnTo>
                  <a:lnTo>
                    <a:pt x="12700" y="17780"/>
                  </a:lnTo>
                  <a:lnTo>
                    <a:pt x="12700" y="13970"/>
                  </a:lnTo>
                  <a:close/>
                </a:path>
                <a:path w="22860" h="957579">
                  <a:moveTo>
                    <a:pt x="12700" y="17780"/>
                  </a:moveTo>
                  <a:lnTo>
                    <a:pt x="0" y="17780"/>
                  </a:lnTo>
                  <a:lnTo>
                    <a:pt x="0" y="20320"/>
                  </a:lnTo>
                  <a:lnTo>
                    <a:pt x="12700" y="20320"/>
                  </a:lnTo>
                  <a:lnTo>
                    <a:pt x="12700" y="17780"/>
                  </a:lnTo>
                  <a:close/>
                </a:path>
                <a:path w="22860" h="957579">
                  <a:moveTo>
                    <a:pt x="12700" y="20320"/>
                  </a:moveTo>
                  <a:lnTo>
                    <a:pt x="0" y="20320"/>
                  </a:lnTo>
                  <a:lnTo>
                    <a:pt x="0" y="24130"/>
                  </a:lnTo>
                  <a:lnTo>
                    <a:pt x="12700" y="24130"/>
                  </a:lnTo>
                  <a:lnTo>
                    <a:pt x="12700" y="20320"/>
                  </a:lnTo>
                  <a:close/>
                </a:path>
                <a:path w="22860" h="957579">
                  <a:moveTo>
                    <a:pt x="12700" y="24130"/>
                  </a:moveTo>
                  <a:lnTo>
                    <a:pt x="0" y="24130"/>
                  </a:lnTo>
                  <a:lnTo>
                    <a:pt x="0" y="26670"/>
                  </a:lnTo>
                  <a:lnTo>
                    <a:pt x="12700" y="26670"/>
                  </a:lnTo>
                  <a:lnTo>
                    <a:pt x="12700" y="24130"/>
                  </a:lnTo>
                  <a:close/>
                </a:path>
                <a:path w="22860" h="957579">
                  <a:moveTo>
                    <a:pt x="12700" y="26670"/>
                  </a:moveTo>
                  <a:lnTo>
                    <a:pt x="0" y="26670"/>
                  </a:lnTo>
                  <a:lnTo>
                    <a:pt x="0" y="30480"/>
                  </a:lnTo>
                  <a:lnTo>
                    <a:pt x="12700" y="30480"/>
                  </a:lnTo>
                  <a:lnTo>
                    <a:pt x="12700" y="26670"/>
                  </a:lnTo>
                  <a:close/>
                </a:path>
                <a:path w="22860" h="957579">
                  <a:moveTo>
                    <a:pt x="12700" y="30480"/>
                  </a:moveTo>
                  <a:lnTo>
                    <a:pt x="0" y="30480"/>
                  </a:lnTo>
                  <a:lnTo>
                    <a:pt x="0" y="36830"/>
                  </a:lnTo>
                  <a:lnTo>
                    <a:pt x="12700" y="36830"/>
                  </a:lnTo>
                  <a:lnTo>
                    <a:pt x="12700" y="30480"/>
                  </a:lnTo>
                  <a:close/>
                </a:path>
                <a:path w="22860" h="957579">
                  <a:moveTo>
                    <a:pt x="12700" y="36830"/>
                  </a:moveTo>
                  <a:lnTo>
                    <a:pt x="0" y="36830"/>
                  </a:lnTo>
                  <a:lnTo>
                    <a:pt x="0" y="39370"/>
                  </a:lnTo>
                  <a:lnTo>
                    <a:pt x="12700" y="39370"/>
                  </a:lnTo>
                  <a:lnTo>
                    <a:pt x="12700" y="36830"/>
                  </a:lnTo>
                  <a:close/>
                </a:path>
                <a:path w="22860" h="957579">
                  <a:moveTo>
                    <a:pt x="12700" y="39370"/>
                  </a:moveTo>
                  <a:lnTo>
                    <a:pt x="0" y="39370"/>
                  </a:lnTo>
                  <a:lnTo>
                    <a:pt x="0" y="43180"/>
                  </a:lnTo>
                  <a:lnTo>
                    <a:pt x="12700" y="43180"/>
                  </a:lnTo>
                  <a:lnTo>
                    <a:pt x="12700" y="39370"/>
                  </a:lnTo>
                  <a:close/>
                </a:path>
                <a:path w="22860" h="957579">
                  <a:moveTo>
                    <a:pt x="12700" y="43180"/>
                  </a:moveTo>
                  <a:lnTo>
                    <a:pt x="0" y="43180"/>
                  </a:lnTo>
                  <a:lnTo>
                    <a:pt x="0" y="49530"/>
                  </a:lnTo>
                  <a:lnTo>
                    <a:pt x="12700" y="49530"/>
                  </a:lnTo>
                  <a:lnTo>
                    <a:pt x="12700" y="43180"/>
                  </a:lnTo>
                  <a:close/>
                </a:path>
                <a:path w="22860" h="957579">
                  <a:moveTo>
                    <a:pt x="12700" y="49530"/>
                  </a:moveTo>
                  <a:lnTo>
                    <a:pt x="0" y="49530"/>
                  </a:lnTo>
                  <a:lnTo>
                    <a:pt x="0" y="52070"/>
                  </a:lnTo>
                  <a:lnTo>
                    <a:pt x="12700" y="52070"/>
                  </a:lnTo>
                  <a:lnTo>
                    <a:pt x="12700" y="49530"/>
                  </a:lnTo>
                  <a:close/>
                </a:path>
                <a:path w="22860" h="957579">
                  <a:moveTo>
                    <a:pt x="12700" y="52070"/>
                  </a:moveTo>
                  <a:lnTo>
                    <a:pt x="0" y="52070"/>
                  </a:lnTo>
                  <a:lnTo>
                    <a:pt x="0" y="55880"/>
                  </a:lnTo>
                  <a:lnTo>
                    <a:pt x="12700" y="55880"/>
                  </a:lnTo>
                  <a:lnTo>
                    <a:pt x="12700" y="52070"/>
                  </a:lnTo>
                  <a:close/>
                </a:path>
                <a:path w="22860" h="957579">
                  <a:moveTo>
                    <a:pt x="12700" y="55880"/>
                  </a:moveTo>
                  <a:lnTo>
                    <a:pt x="0" y="55880"/>
                  </a:lnTo>
                  <a:lnTo>
                    <a:pt x="0" y="58420"/>
                  </a:lnTo>
                  <a:lnTo>
                    <a:pt x="12700" y="58420"/>
                  </a:lnTo>
                  <a:lnTo>
                    <a:pt x="12700" y="55880"/>
                  </a:lnTo>
                  <a:close/>
                </a:path>
                <a:path w="22860" h="957579">
                  <a:moveTo>
                    <a:pt x="12700" y="58420"/>
                  </a:moveTo>
                  <a:lnTo>
                    <a:pt x="0" y="58420"/>
                  </a:lnTo>
                  <a:lnTo>
                    <a:pt x="0" y="64770"/>
                  </a:lnTo>
                  <a:lnTo>
                    <a:pt x="12700" y="64770"/>
                  </a:lnTo>
                  <a:lnTo>
                    <a:pt x="12700" y="58420"/>
                  </a:lnTo>
                  <a:close/>
                </a:path>
                <a:path w="22860" h="957579">
                  <a:moveTo>
                    <a:pt x="12700" y="64770"/>
                  </a:moveTo>
                  <a:lnTo>
                    <a:pt x="0" y="64770"/>
                  </a:lnTo>
                  <a:lnTo>
                    <a:pt x="0" y="68580"/>
                  </a:lnTo>
                  <a:lnTo>
                    <a:pt x="12700" y="68580"/>
                  </a:lnTo>
                  <a:lnTo>
                    <a:pt x="12700" y="64770"/>
                  </a:lnTo>
                  <a:close/>
                </a:path>
                <a:path w="22860" h="957579">
                  <a:moveTo>
                    <a:pt x="12700" y="68580"/>
                  </a:moveTo>
                  <a:lnTo>
                    <a:pt x="0" y="68580"/>
                  </a:lnTo>
                  <a:lnTo>
                    <a:pt x="0" y="77470"/>
                  </a:lnTo>
                  <a:lnTo>
                    <a:pt x="12700" y="77470"/>
                  </a:lnTo>
                  <a:lnTo>
                    <a:pt x="12700" y="68580"/>
                  </a:lnTo>
                  <a:close/>
                </a:path>
                <a:path w="22860" h="957579">
                  <a:moveTo>
                    <a:pt x="12700" y="77470"/>
                  </a:moveTo>
                  <a:lnTo>
                    <a:pt x="0" y="77470"/>
                  </a:lnTo>
                  <a:lnTo>
                    <a:pt x="0" y="81280"/>
                  </a:lnTo>
                  <a:lnTo>
                    <a:pt x="12700" y="81280"/>
                  </a:lnTo>
                  <a:lnTo>
                    <a:pt x="12700" y="77470"/>
                  </a:lnTo>
                  <a:close/>
                </a:path>
                <a:path w="22860" h="957579">
                  <a:moveTo>
                    <a:pt x="12700" y="81280"/>
                  </a:moveTo>
                  <a:lnTo>
                    <a:pt x="0" y="81280"/>
                  </a:lnTo>
                  <a:lnTo>
                    <a:pt x="0" y="83820"/>
                  </a:lnTo>
                  <a:lnTo>
                    <a:pt x="12700" y="83820"/>
                  </a:lnTo>
                  <a:lnTo>
                    <a:pt x="12700" y="81280"/>
                  </a:lnTo>
                  <a:close/>
                </a:path>
                <a:path w="22860" h="957579">
                  <a:moveTo>
                    <a:pt x="12700" y="83820"/>
                  </a:moveTo>
                  <a:lnTo>
                    <a:pt x="0" y="83820"/>
                  </a:lnTo>
                  <a:lnTo>
                    <a:pt x="0" y="87630"/>
                  </a:lnTo>
                  <a:lnTo>
                    <a:pt x="12700" y="87630"/>
                  </a:lnTo>
                  <a:lnTo>
                    <a:pt x="12700" y="83820"/>
                  </a:lnTo>
                  <a:close/>
                </a:path>
                <a:path w="22860" h="957579">
                  <a:moveTo>
                    <a:pt x="12700" y="87630"/>
                  </a:moveTo>
                  <a:lnTo>
                    <a:pt x="0" y="87630"/>
                  </a:lnTo>
                  <a:lnTo>
                    <a:pt x="0" y="93980"/>
                  </a:lnTo>
                  <a:lnTo>
                    <a:pt x="12700" y="93980"/>
                  </a:lnTo>
                  <a:lnTo>
                    <a:pt x="12700" y="87630"/>
                  </a:lnTo>
                  <a:close/>
                </a:path>
                <a:path w="22860" h="957579">
                  <a:moveTo>
                    <a:pt x="22860" y="88900"/>
                  </a:moveTo>
                  <a:lnTo>
                    <a:pt x="21590" y="88900"/>
                  </a:lnTo>
                  <a:lnTo>
                    <a:pt x="21590" y="91440"/>
                  </a:lnTo>
                  <a:lnTo>
                    <a:pt x="20320" y="91440"/>
                  </a:lnTo>
                  <a:lnTo>
                    <a:pt x="20320" y="92710"/>
                  </a:lnTo>
                  <a:lnTo>
                    <a:pt x="19050" y="92710"/>
                  </a:lnTo>
                  <a:lnTo>
                    <a:pt x="19050" y="93980"/>
                  </a:lnTo>
                  <a:lnTo>
                    <a:pt x="22860" y="93980"/>
                  </a:lnTo>
                  <a:lnTo>
                    <a:pt x="22860" y="88900"/>
                  </a:lnTo>
                  <a:close/>
                </a:path>
                <a:path w="22860" h="957579">
                  <a:moveTo>
                    <a:pt x="12700" y="93980"/>
                  </a:moveTo>
                  <a:lnTo>
                    <a:pt x="0" y="93980"/>
                  </a:lnTo>
                  <a:lnTo>
                    <a:pt x="0" y="96520"/>
                  </a:lnTo>
                  <a:lnTo>
                    <a:pt x="12700" y="96520"/>
                  </a:lnTo>
                  <a:lnTo>
                    <a:pt x="12700" y="93980"/>
                  </a:lnTo>
                  <a:close/>
                </a:path>
                <a:path w="22860" h="957579">
                  <a:moveTo>
                    <a:pt x="22860" y="93980"/>
                  </a:moveTo>
                  <a:lnTo>
                    <a:pt x="17780" y="93980"/>
                  </a:lnTo>
                  <a:lnTo>
                    <a:pt x="17780" y="96520"/>
                  </a:lnTo>
                  <a:lnTo>
                    <a:pt x="22860" y="96520"/>
                  </a:lnTo>
                  <a:lnTo>
                    <a:pt x="22860" y="93980"/>
                  </a:lnTo>
                  <a:close/>
                </a:path>
                <a:path w="22860" h="957579">
                  <a:moveTo>
                    <a:pt x="12700" y="96520"/>
                  </a:moveTo>
                  <a:lnTo>
                    <a:pt x="0" y="96520"/>
                  </a:lnTo>
                  <a:lnTo>
                    <a:pt x="0" y="100330"/>
                  </a:lnTo>
                  <a:lnTo>
                    <a:pt x="12700" y="100330"/>
                  </a:lnTo>
                  <a:lnTo>
                    <a:pt x="12700" y="96520"/>
                  </a:lnTo>
                  <a:close/>
                </a:path>
                <a:path w="22860" h="957579">
                  <a:moveTo>
                    <a:pt x="22860" y="96520"/>
                  </a:moveTo>
                  <a:lnTo>
                    <a:pt x="16510" y="96520"/>
                  </a:lnTo>
                  <a:lnTo>
                    <a:pt x="16510" y="97790"/>
                  </a:lnTo>
                  <a:lnTo>
                    <a:pt x="15240" y="97790"/>
                  </a:lnTo>
                  <a:lnTo>
                    <a:pt x="15240" y="99060"/>
                  </a:lnTo>
                  <a:lnTo>
                    <a:pt x="13970" y="99060"/>
                  </a:lnTo>
                  <a:lnTo>
                    <a:pt x="13970" y="100330"/>
                  </a:lnTo>
                  <a:lnTo>
                    <a:pt x="22860" y="100330"/>
                  </a:lnTo>
                  <a:lnTo>
                    <a:pt x="22860" y="96520"/>
                  </a:lnTo>
                  <a:close/>
                </a:path>
                <a:path w="22860" h="957579">
                  <a:moveTo>
                    <a:pt x="12700" y="100330"/>
                  </a:moveTo>
                  <a:lnTo>
                    <a:pt x="0" y="100330"/>
                  </a:lnTo>
                  <a:lnTo>
                    <a:pt x="0" y="102870"/>
                  </a:lnTo>
                  <a:lnTo>
                    <a:pt x="22860" y="102870"/>
                  </a:lnTo>
                  <a:lnTo>
                    <a:pt x="22860" y="101600"/>
                  </a:lnTo>
                  <a:lnTo>
                    <a:pt x="12700" y="101600"/>
                  </a:lnTo>
                  <a:lnTo>
                    <a:pt x="12700" y="100330"/>
                  </a:lnTo>
                  <a:close/>
                </a:path>
                <a:path w="22860" h="957579">
                  <a:moveTo>
                    <a:pt x="22860" y="100330"/>
                  </a:moveTo>
                  <a:lnTo>
                    <a:pt x="13970" y="100330"/>
                  </a:lnTo>
                  <a:lnTo>
                    <a:pt x="13970" y="101600"/>
                  </a:lnTo>
                  <a:lnTo>
                    <a:pt x="22860" y="101600"/>
                  </a:lnTo>
                  <a:lnTo>
                    <a:pt x="22860" y="100330"/>
                  </a:lnTo>
                  <a:close/>
                </a:path>
                <a:path w="22860" h="957579">
                  <a:moveTo>
                    <a:pt x="22860" y="102870"/>
                  </a:moveTo>
                  <a:lnTo>
                    <a:pt x="0" y="102870"/>
                  </a:lnTo>
                  <a:lnTo>
                    <a:pt x="0" y="176530"/>
                  </a:lnTo>
                  <a:lnTo>
                    <a:pt x="22860" y="176530"/>
                  </a:lnTo>
                  <a:lnTo>
                    <a:pt x="22860" y="102870"/>
                  </a:lnTo>
                  <a:close/>
                </a:path>
                <a:path w="22860" h="957579">
                  <a:moveTo>
                    <a:pt x="22860" y="176530"/>
                  </a:moveTo>
                  <a:lnTo>
                    <a:pt x="0" y="176530"/>
                  </a:lnTo>
                  <a:lnTo>
                    <a:pt x="0" y="182880"/>
                  </a:lnTo>
                  <a:lnTo>
                    <a:pt x="22860" y="182880"/>
                  </a:lnTo>
                  <a:lnTo>
                    <a:pt x="22860" y="176530"/>
                  </a:lnTo>
                  <a:close/>
                </a:path>
                <a:path w="22860" h="957579">
                  <a:moveTo>
                    <a:pt x="22860" y="182880"/>
                  </a:moveTo>
                  <a:lnTo>
                    <a:pt x="0" y="182880"/>
                  </a:lnTo>
                  <a:lnTo>
                    <a:pt x="0" y="185420"/>
                  </a:lnTo>
                  <a:lnTo>
                    <a:pt x="22860" y="185420"/>
                  </a:lnTo>
                  <a:lnTo>
                    <a:pt x="22860" y="182880"/>
                  </a:lnTo>
                  <a:close/>
                </a:path>
                <a:path w="22860" h="957579">
                  <a:moveTo>
                    <a:pt x="22860" y="185420"/>
                  </a:moveTo>
                  <a:lnTo>
                    <a:pt x="0" y="185420"/>
                  </a:lnTo>
                  <a:lnTo>
                    <a:pt x="0" y="189230"/>
                  </a:lnTo>
                  <a:lnTo>
                    <a:pt x="22860" y="189230"/>
                  </a:lnTo>
                  <a:lnTo>
                    <a:pt x="22860" y="185420"/>
                  </a:lnTo>
                  <a:close/>
                </a:path>
                <a:path w="22860" h="957579">
                  <a:moveTo>
                    <a:pt x="22860" y="189230"/>
                  </a:moveTo>
                  <a:lnTo>
                    <a:pt x="0" y="189230"/>
                  </a:lnTo>
                  <a:lnTo>
                    <a:pt x="0" y="191770"/>
                  </a:lnTo>
                  <a:lnTo>
                    <a:pt x="22860" y="191770"/>
                  </a:lnTo>
                  <a:lnTo>
                    <a:pt x="22860" y="189230"/>
                  </a:lnTo>
                  <a:close/>
                </a:path>
                <a:path w="22860" h="957579">
                  <a:moveTo>
                    <a:pt x="22860" y="191770"/>
                  </a:moveTo>
                  <a:lnTo>
                    <a:pt x="0" y="191770"/>
                  </a:lnTo>
                  <a:lnTo>
                    <a:pt x="0" y="195580"/>
                  </a:lnTo>
                  <a:lnTo>
                    <a:pt x="22860" y="195580"/>
                  </a:lnTo>
                  <a:lnTo>
                    <a:pt x="22860" y="191770"/>
                  </a:lnTo>
                  <a:close/>
                </a:path>
                <a:path w="22860" h="957579">
                  <a:moveTo>
                    <a:pt x="22860" y="195580"/>
                  </a:moveTo>
                  <a:lnTo>
                    <a:pt x="0" y="195580"/>
                  </a:lnTo>
                  <a:lnTo>
                    <a:pt x="0" y="198120"/>
                  </a:lnTo>
                  <a:lnTo>
                    <a:pt x="22860" y="198120"/>
                  </a:lnTo>
                  <a:lnTo>
                    <a:pt x="22860" y="195580"/>
                  </a:lnTo>
                  <a:close/>
                </a:path>
                <a:path w="22860" h="957579">
                  <a:moveTo>
                    <a:pt x="22860" y="198120"/>
                  </a:moveTo>
                  <a:lnTo>
                    <a:pt x="0" y="198120"/>
                  </a:lnTo>
                  <a:lnTo>
                    <a:pt x="0" y="201930"/>
                  </a:lnTo>
                  <a:lnTo>
                    <a:pt x="22860" y="201930"/>
                  </a:lnTo>
                  <a:lnTo>
                    <a:pt x="22860" y="198120"/>
                  </a:lnTo>
                  <a:close/>
                </a:path>
                <a:path w="22860" h="957579">
                  <a:moveTo>
                    <a:pt x="22860" y="201930"/>
                  </a:moveTo>
                  <a:lnTo>
                    <a:pt x="0" y="201930"/>
                  </a:lnTo>
                  <a:lnTo>
                    <a:pt x="0" y="204470"/>
                  </a:lnTo>
                  <a:lnTo>
                    <a:pt x="22860" y="204470"/>
                  </a:lnTo>
                  <a:lnTo>
                    <a:pt x="22860" y="201930"/>
                  </a:lnTo>
                  <a:close/>
                </a:path>
                <a:path w="22860" h="957579">
                  <a:moveTo>
                    <a:pt x="22860" y="204470"/>
                  </a:moveTo>
                  <a:lnTo>
                    <a:pt x="0" y="204470"/>
                  </a:lnTo>
                  <a:lnTo>
                    <a:pt x="0" y="208280"/>
                  </a:lnTo>
                  <a:lnTo>
                    <a:pt x="22860" y="208280"/>
                  </a:lnTo>
                  <a:lnTo>
                    <a:pt x="22860" y="204470"/>
                  </a:lnTo>
                  <a:close/>
                </a:path>
                <a:path w="22860" h="957579">
                  <a:moveTo>
                    <a:pt x="22860" y="208280"/>
                  </a:moveTo>
                  <a:lnTo>
                    <a:pt x="0" y="208280"/>
                  </a:lnTo>
                  <a:lnTo>
                    <a:pt x="0" y="210820"/>
                  </a:lnTo>
                  <a:lnTo>
                    <a:pt x="22860" y="210820"/>
                  </a:lnTo>
                  <a:lnTo>
                    <a:pt x="22860" y="208280"/>
                  </a:lnTo>
                  <a:close/>
                </a:path>
                <a:path w="22860" h="957579">
                  <a:moveTo>
                    <a:pt x="22860" y="210820"/>
                  </a:moveTo>
                  <a:lnTo>
                    <a:pt x="0" y="210820"/>
                  </a:lnTo>
                  <a:lnTo>
                    <a:pt x="0" y="214630"/>
                  </a:lnTo>
                  <a:lnTo>
                    <a:pt x="22860" y="214630"/>
                  </a:lnTo>
                  <a:lnTo>
                    <a:pt x="22860" y="210820"/>
                  </a:lnTo>
                  <a:close/>
                </a:path>
                <a:path w="22860" h="957579">
                  <a:moveTo>
                    <a:pt x="22860" y="214630"/>
                  </a:moveTo>
                  <a:lnTo>
                    <a:pt x="0" y="214630"/>
                  </a:lnTo>
                  <a:lnTo>
                    <a:pt x="0" y="217170"/>
                  </a:lnTo>
                  <a:lnTo>
                    <a:pt x="22860" y="217170"/>
                  </a:lnTo>
                  <a:lnTo>
                    <a:pt x="22860" y="214630"/>
                  </a:lnTo>
                  <a:close/>
                </a:path>
                <a:path w="22860" h="957579">
                  <a:moveTo>
                    <a:pt x="22860" y="217170"/>
                  </a:moveTo>
                  <a:lnTo>
                    <a:pt x="0" y="217170"/>
                  </a:lnTo>
                  <a:lnTo>
                    <a:pt x="0" y="223520"/>
                  </a:lnTo>
                  <a:lnTo>
                    <a:pt x="22860" y="223520"/>
                  </a:lnTo>
                  <a:lnTo>
                    <a:pt x="22860" y="217170"/>
                  </a:lnTo>
                  <a:close/>
                </a:path>
                <a:path w="22860" h="957579">
                  <a:moveTo>
                    <a:pt x="22860" y="223520"/>
                  </a:moveTo>
                  <a:lnTo>
                    <a:pt x="0" y="223520"/>
                  </a:lnTo>
                  <a:lnTo>
                    <a:pt x="0" y="280670"/>
                  </a:lnTo>
                  <a:lnTo>
                    <a:pt x="22860" y="280670"/>
                  </a:lnTo>
                  <a:lnTo>
                    <a:pt x="22860" y="223520"/>
                  </a:lnTo>
                  <a:close/>
                </a:path>
                <a:path w="22860" h="957579">
                  <a:moveTo>
                    <a:pt x="22860" y="280670"/>
                  </a:moveTo>
                  <a:lnTo>
                    <a:pt x="0" y="280670"/>
                  </a:lnTo>
                  <a:lnTo>
                    <a:pt x="0" y="299720"/>
                  </a:lnTo>
                  <a:lnTo>
                    <a:pt x="22860" y="299720"/>
                  </a:lnTo>
                  <a:lnTo>
                    <a:pt x="22860" y="280670"/>
                  </a:lnTo>
                  <a:close/>
                </a:path>
                <a:path w="22860" h="957579">
                  <a:moveTo>
                    <a:pt x="22860" y="299720"/>
                  </a:moveTo>
                  <a:lnTo>
                    <a:pt x="0" y="299720"/>
                  </a:lnTo>
                  <a:lnTo>
                    <a:pt x="0" y="407670"/>
                  </a:lnTo>
                  <a:lnTo>
                    <a:pt x="22860" y="407670"/>
                  </a:lnTo>
                  <a:lnTo>
                    <a:pt x="22860" y="299720"/>
                  </a:lnTo>
                  <a:close/>
                </a:path>
                <a:path w="22860" h="957579">
                  <a:moveTo>
                    <a:pt x="22860" y="513207"/>
                  </a:moveTo>
                  <a:lnTo>
                    <a:pt x="0" y="513207"/>
                  </a:lnTo>
                  <a:lnTo>
                    <a:pt x="0" y="515620"/>
                  </a:lnTo>
                  <a:lnTo>
                    <a:pt x="22860" y="515620"/>
                  </a:lnTo>
                  <a:lnTo>
                    <a:pt x="22860" y="513207"/>
                  </a:lnTo>
                  <a:close/>
                </a:path>
                <a:path w="22860" h="957579">
                  <a:moveTo>
                    <a:pt x="22860" y="508127"/>
                  </a:moveTo>
                  <a:lnTo>
                    <a:pt x="0" y="508127"/>
                  </a:lnTo>
                  <a:lnTo>
                    <a:pt x="0" y="513080"/>
                  </a:lnTo>
                  <a:lnTo>
                    <a:pt x="22860" y="513080"/>
                  </a:lnTo>
                  <a:lnTo>
                    <a:pt x="22860" y="508127"/>
                  </a:lnTo>
                  <a:close/>
                </a:path>
                <a:path w="22860" h="957579">
                  <a:moveTo>
                    <a:pt x="22860" y="501777"/>
                  </a:moveTo>
                  <a:lnTo>
                    <a:pt x="0" y="501777"/>
                  </a:lnTo>
                  <a:lnTo>
                    <a:pt x="0" y="508000"/>
                  </a:lnTo>
                  <a:lnTo>
                    <a:pt x="22860" y="508000"/>
                  </a:lnTo>
                  <a:lnTo>
                    <a:pt x="22860" y="501777"/>
                  </a:lnTo>
                  <a:close/>
                </a:path>
                <a:path w="22860" h="957579">
                  <a:moveTo>
                    <a:pt x="22860" y="495427"/>
                  </a:moveTo>
                  <a:lnTo>
                    <a:pt x="0" y="495427"/>
                  </a:lnTo>
                  <a:lnTo>
                    <a:pt x="0" y="501650"/>
                  </a:lnTo>
                  <a:lnTo>
                    <a:pt x="22860" y="501650"/>
                  </a:lnTo>
                  <a:lnTo>
                    <a:pt x="22860" y="495427"/>
                  </a:lnTo>
                  <a:close/>
                </a:path>
                <a:path w="22860" h="957579">
                  <a:moveTo>
                    <a:pt x="22860" y="489077"/>
                  </a:moveTo>
                  <a:lnTo>
                    <a:pt x="0" y="489077"/>
                  </a:lnTo>
                  <a:lnTo>
                    <a:pt x="0" y="495300"/>
                  </a:lnTo>
                  <a:lnTo>
                    <a:pt x="22860" y="495300"/>
                  </a:lnTo>
                  <a:lnTo>
                    <a:pt x="22860" y="489077"/>
                  </a:lnTo>
                  <a:close/>
                </a:path>
                <a:path w="22860" h="957579">
                  <a:moveTo>
                    <a:pt x="22860" y="482727"/>
                  </a:moveTo>
                  <a:lnTo>
                    <a:pt x="0" y="482727"/>
                  </a:lnTo>
                  <a:lnTo>
                    <a:pt x="0" y="488950"/>
                  </a:lnTo>
                  <a:lnTo>
                    <a:pt x="22860" y="488950"/>
                  </a:lnTo>
                  <a:lnTo>
                    <a:pt x="22860" y="482727"/>
                  </a:lnTo>
                  <a:close/>
                </a:path>
                <a:path w="22860" h="957579">
                  <a:moveTo>
                    <a:pt x="22860" y="476377"/>
                  </a:moveTo>
                  <a:lnTo>
                    <a:pt x="0" y="476377"/>
                  </a:lnTo>
                  <a:lnTo>
                    <a:pt x="0" y="482600"/>
                  </a:lnTo>
                  <a:lnTo>
                    <a:pt x="22860" y="482600"/>
                  </a:lnTo>
                  <a:lnTo>
                    <a:pt x="22860" y="476377"/>
                  </a:lnTo>
                  <a:close/>
                </a:path>
                <a:path w="22860" h="957579">
                  <a:moveTo>
                    <a:pt x="22860" y="470027"/>
                  </a:moveTo>
                  <a:lnTo>
                    <a:pt x="0" y="470027"/>
                  </a:lnTo>
                  <a:lnTo>
                    <a:pt x="0" y="476250"/>
                  </a:lnTo>
                  <a:lnTo>
                    <a:pt x="22860" y="476250"/>
                  </a:lnTo>
                  <a:lnTo>
                    <a:pt x="22860" y="470027"/>
                  </a:lnTo>
                  <a:close/>
                </a:path>
                <a:path w="22860" h="957579">
                  <a:moveTo>
                    <a:pt x="22860" y="463677"/>
                  </a:moveTo>
                  <a:lnTo>
                    <a:pt x="0" y="463677"/>
                  </a:lnTo>
                  <a:lnTo>
                    <a:pt x="0" y="469900"/>
                  </a:lnTo>
                  <a:lnTo>
                    <a:pt x="22860" y="469900"/>
                  </a:lnTo>
                  <a:lnTo>
                    <a:pt x="22860" y="463677"/>
                  </a:lnTo>
                  <a:close/>
                </a:path>
                <a:path w="22860" h="957579">
                  <a:moveTo>
                    <a:pt x="22860" y="456057"/>
                  </a:moveTo>
                  <a:lnTo>
                    <a:pt x="0" y="456057"/>
                  </a:lnTo>
                  <a:lnTo>
                    <a:pt x="0" y="463550"/>
                  </a:lnTo>
                  <a:lnTo>
                    <a:pt x="22860" y="463550"/>
                  </a:lnTo>
                  <a:lnTo>
                    <a:pt x="22860" y="456057"/>
                  </a:lnTo>
                  <a:close/>
                </a:path>
                <a:path w="22860" h="957579">
                  <a:moveTo>
                    <a:pt x="22860" y="449707"/>
                  </a:moveTo>
                  <a:lnTo>
                    <a:pt x="0" y="449707"/>
                  </a:lnTo>
                  <a:lnTo>
                    <a:pt x="0" y="455930"/>
                  </a:lnTo>
                  <a:lnTo>
                    <a:pt x="22860" y="455930"/>
                  </a:lnTo>
                  <a:lnTo>
                    <a:pt x="22860" y="449707"/>
                  </a:lnTo>
                  <a:close/>
                </a:path>
                <a:path w="22860" h="957579">
                  <a:moveTo>
                    <a:pt x="22860" y="444627"/>
                  </a:moveTo>
                  <a:lnTo>
                    <a:pt x="0" y="444627"/>
                  </a:lnTo>
                  <a:lnTo>
                    <a:pt x="0" y="449580"/>
                  </a:lnTo>
                  <a:lnTo>
                    <a:pt x="22860" y="449580"/>
                  </a:lnTo>
                  <a:lnTo>
                    <a:pt x="22860" y="444627"/>
                  </a:lnTo>
                  <a:close/>
                </a:path>
                <a:path w="22860" h="957579">
                  <a:moveTo>
                    <a:pt x="22860" y="438277"/>
                  </a:moveTo>
                  <a:lnTo>
                    <a:pt x="0" y="438277"/>
                  </a:lnTo>
                  <a:lnTo>
                    <a:pt x="0" y="444500"/>
                  </a:lnTo>
                  <a:lnTo>
                    <a:pt x="22860" y="444500"/>
                  </a:lnTo>
                  <a:lnTo>
                    <a:pt x="22860" y="438277"/>
                  </a:lnTo>
                  <a:close/>
                </a:path>
                <a:path w="22860" h="957579">
                  <a:moveTo>
                    <a:pt x="22860" y="430657"/>
                  </a:moveTo>
                  <a:lnTo>
                    <a:pt x="0" y="430657"/>
                  </a:lnTo>
                  <a:lnTo>
                    <a:pt x="0" y="438150"/>
                  </a:lnTo>
                  <a:lnTo>
                    <a:pt x="22860" y="438150"/>
                  </a:lnTo>
                  <a:lnTo>
                    <a:pt x="22860" y="430657"/>
                  </a:lnTo>
                  <a:close/>
                </a:path>
                <a:path w="22860" h="957579">
                  <a:moveTo>
                    <a:pt x="22860" y="425577"/>
                  </a:moveTo>
                  <a:lnTo>
                    <a:pt x="0" y="425577"/>
                  </a:lnTo>
                  <a:lnTo>
                    <a:pt x="0" y="430530"/>
                  </a:lnTo>
                  <a:lnTo>
                    <a:pt x="22860" y="430530"/>
                  </a:lnTo>
                  <a:lnTo>
                    <a:pt x="22860" y="425577"/>
                  </a:lnTo>
                  <a:close/>
                </a:path>
                <a:path w="22860" h="957579">
                  <a:moveTo>
                    <a:pt x="22860" y="412877"/>
                  </a:moveTo>
                  <a:lnTo>
                    <a:pt x="0" y="412877"/>
                  </a:lnTo>
                  <a:lnTo>
                    <a:pt x="0" y="425450"/>
                  </a:lnTo>
                  <a:lnTo>
                    <a:pt x="22860" y="425450"/>
                  </a:lnTo>
                  <a:lnTo>
                    <a:pt x="22860" y="412877"/>
                  </a:lnTo>
                  <a:close/>
                </a:path>
                <a:path w="22860" h="957579">
                  <a:moveTo>
                    <a:pt x="22860" y="407797"/>
                  </a:moveTo>
                  <a:lnTo>
                    <a:pt x="0" y="407797"/>
                  </a:lnTo>
                  <a:lnTo>
                    <a:pt x="0" y="412750"/>
                  </a:lnTo>
                  <a:lnTo>
                    <a:pt x="22860" y="412750"/>
                  </a:lnTo>
                  <a:lnTo>
                    <a:pt x="22860" y="407797"/>
                  </a:lnTo>
                  <a:close/>
                </a:path>
                <a:path w="22860" h="957579">
                  <a:moveTo>
                    <a:pt x="22860" y="515620"/>
                  </a:moveTo>
                  <a:lnTo>
                    <a:pt x="0" y="515620"/>
                  </a:lnTo>
                  <a:lnTo>
                    <a:pt x="0" y="552450"/>
                  </a:lnTo>
                  <a:lnTo>
                    <a:pt x="22860" y="552450"/>
                  </a:lnTo>
                  <a:lnTo>
                    <a:pt x="22860" y="515620"/>
                  </a:lnTo>
                  <a:close/>
                </a:path>
                <a:path w="22860" h="957579">
                  <a:moveTo>
                    <a:pt x="22860" y="711200"/>
                  </a:moveTo>
                  <a:lnTo>
                    <a:pt x="0" y="711200"/>
                  </a:lnTo>
                  <a:lnTo>
                    <a:pt x="0" y="957580"/>
                  </a:lnTo>
                  <a:lnTo>
                    <a:pt x="22860" y="957580"/>
                  </a:lnTo>
                  <a:lnTo>
                    <a:pt x="22860" y="711200"/>
                  </a:lnTo>
                  <a:close/>
                </a:path>
                <a:path w="22860" h="957579">
                  <a:moveTo>
                    <a:pt x="22860" y="704850"/>
                  </a:moveTo>
                  <a:lnTo>
                    <a:pt x="0" y="704850"/>
                  </a:lnTo>
                  <a:lnTo>
                    <a:pt x="0" y="709930"/>
                  </a:lnTo>
                  <a:lnTo>
                    <a:pt x="22860" y="709930"/>
                  </a:lnTo>
                  <a:lnTo>
                    <a:pt x="22860" y="704850"/>
                  </a:lnTo>
                  <a:close/>
                </a:path>
                <a:path w="22860" h="957579">
                  <a:moveTo>
                    <a:pt x="22860" y="698500"/>
                  </a:moveTo>
                  <a:lnTo>
                    <a:pt x="0" y="698500"/>
                  </a:lnTo>
                  <a:lnTo>
                    <a:pt x="0" y="703580"/>
                  </a:lnTo>
                  <a:lnTo>
                    <a:pt x="22860" y="703580"/>
                  </a:lnTo>
                  <a:lnTo>
                    <a:pt x="22860" y="698500"/>
                  </a:lnTo>
                  <a:close/>
                </a:path>
                <a:path w="22860" h="957579">
                  <a:moveTo>
                    <a:pt x="22860" y="692150"/>
                  </a:moveTo>
                  <a:lnTo>
                    <a:pt x="0" y="692150"/>
                  </a:lnTo>
                  <a:lnTo>
                    <a:pt x="0" y="697230"/>
                  </a:lnTo>
                  <a:lnTo>
                    <a:pt x="22860" y="697230"/>
                  </a:lnTo>
                  <a:lnTo>
                    <a:pt x="22860" y="692150"/>
                  </a:lnTo>
                  <a:close/>
                </a:path>
                <a:path w="22860" h="957579">
                  <a:moveTo>
                    <a:pt x="22860" y="685800"/>
                  </a:moveTo>
                  <a:lnTo>
                    <a:pt x="0" y="685800"/>
                  </a:lnTo>
                  <a:lnTo>
                    <a:pt x="0" y="690880"/>
                  </a:lnTo>
                  <a:lnTo>
                    <a:pt x="22860" y="690880"/>
                  </a:lnTo>
                  <a:lnTo>
                    <a:pt x="22860" y="685800"/>
                  </a:lnTo>
                  <a:close/>
                </a:path>
                <a:path w="22860" h="957579">
                  <a:moveTo>
                    <a:pt x="22860" y="679450"/>
                  </a:moveTo>
                  <a:lnTo>
                    <a:pt x="0" y="679450"/>
                  </a:lnTo>
                  <a:lnTo>
                    <a:pt x="0" y="684530"/>
                  </a:lnTo>
                  <a:lnTo>
                    <a:pt x="22860" y="684530"/>
                  </a:lnTo>
                  <a:lnTo>
                    <a:pt x="22860" y="679450"/>
                  </a:lnTo>
                  <a:close/>
                </a:path>
                <a:path w="22860" h="957579">
                  <a:moveTo>
                    <a:pt x="22860" y="673100"/>
                  </a:moveTo>
                  <a:lnTo>
                    <a:pt x="0" y="673100"/>
                  </a:lnTo>
                  <a:lnTo>
                    <a:pt x="0" y="678180"/>
                  </a:lnTo>
                  <a:lnTo>
                    <a:pt x="22860" y="678180"/>
                  </a:lnTo>
                  <a:lnTo>
                    <a:pt x="22860" y="673100"/>
                  </a:lnTo>
                  <a:close/>
                </a:path>
                <a:path w="22860" h="957579">
                  <a:moveTo>
                    <a:pt x="22860" y="666750"/>
                  </a:moveTo>
                  <a:lnTo>
                    <a:pt x="0" y="666750"/>
                  </a:lnTo>
                  <a:lnTo>
                    <a:pt x="0" y="671830"/>
                  </a:lnTo>
                  <a:lnTo>
                    <a:pt x="22860" y="671830"/>
                  </a:lnTo>
                  <a:lnTo>
                    <a:pt x="22860" y="666750"/>
                  </a:lnTo>
                  <a:close/>
                </a:path>
                <a:path w="22860" h="957579">
                  <a:moveTo>
                    <a:pt x="22860" y="660400"/>
                  </a:moveTo>
                  <a:lnTo>
                    <a:pt x="0" y="660400"/>
                  </a:lnTo>
                  <a:lnTo>
                    <a:pt x="0" y="665480"/>
                  </a:lnTo>
                  <a:lnTo>
                    <a:pt x="22860" y="665480"/>
                  </a:lnTo>
                  <a:lnTo>
                    <a:pt x="22860" y="660400"/>
                  </a:lnTo>
                  <a:close/>
                </a:path>
                <a:path w="22860" h="957579">
                  <a:moveTo>
                    <a:pt x="22860" y="654050"/>
                  </a:moveTo>
                  <a:lnTo>
                    <a:pt x="0" y="654050"/>
                  </a:lnTo>
                  <a:lnTo>
                    <a:pt x="0" y="659130"/>
                  </a:lnTo>
                  <a:lnTo>
                    <a:pt x="22860" y="659130"/>
                  </a:lnTo>
                  <a:lnTo>
                    <a:pt x="22860" y="654050"/>
                  </a:lnTo>
                  <a:close/>
                </a:path>
                <a:path w="22860" h="957579">
                  <a:moveTo>
                    <a:pt x="22860" y="647700"/>
                  </a:moveTo>
                  <a:lnTo>
                    <a:pt x="0" y="647700"/>
                  </a:lnTo>
                  <a:lnTo>
                    <a:pt x="0" y="652780"/>
                  </a:lnTo>
                  <a:lnTo>
                    <a:pt x="22860" y="652780"/>
                  </a:lnTo>
                  <a:lnTo>
                    <a:pt x="22860" y="647700"/>
                  </a:lnTo>
                  <a:close/>
                </a:path>
                <a:path w="22860" h="957579">
                  <a:moveTo>
                    <a:pt x="22860" y="641350"/>
                  </a:moveTo>
                  <a:lnTo>
                    <a:pt x="0" y="641350"/>
                  </a:lnTo>
                  <a:lnTo>
                    <a:pt x="0" y="646430"/>
                  </a:lnTo>
                  <a:lnTo>
                    <a:pt x="22860" y="646430"/>
                  </a:lnTo>
                  <a:lnTo>
                    <a:pt x="22860" y="641350"/>
                  </a:lnTo>
                  <a:close/>
                </a:path>
                <a:path w="22860" h="957579">
                  <a:moveTo>
                    <a:pt x="22860" y="635000"/>
                  </a:moveTo>
                  <a:lnTo>
                    <a:pt x="0" y="635000"/>
                  </a:lnTo>
                  <a:lnTo>
                    <a:pt x="0" y="640080"/>
                  </a:lnTo>
                  <a:lnTo>
                    <a:pt x="22860" y="640080"/>
                  </a:lnTo>
                  <a:lnTo>
                    <a:pt x="22860" y="635000"/>
                  </a:lnTo>
                  <a:close/>
                </a:path>
                <a:path w="22860" h="957579">
                  <a:moveTo>
                    <a:pt x="22860" y="629920"/>
                  </a:moveTo>
                  <a:lnTo>
                    <a:pt x="0" y="629920"/>
                  </a:lnTo>
                  <a:lnTo>
                    <a:pt x="0" y="633730"/>
                  </a:lnTo>
                  <a:lnTo>
                    <a:pt x="22860" y="633730"/>
                  </a:lnTo>
                  <a:lnTo>
                    <a:pt x="22860" y="629920"/>
                  </a:lnTo>
                  <a:close/>
                </a:path>
                <a:path w="22860" h="957579">
                  <a:moveTo>
                    <a:pt x="22860" y="623570"/>
                  </a:moveTo>
                  <a:lnTo>
                    <a:pt x="0" y="623570"/>
                  </a:lnTo>
                  <a:lnTo>
                    <a:pt x="0" y="628650"/>
                  </a:lnTo>
                  <a:lnTo>
                    <a:pt x="22860" y="628650"/>
                  </a:lnTo>
                  <a:lnTo>
                    <a:pt x="22860" y="623570"/>
                  </a:lnTo>
                  <a:close/>
                </a:path>
                <a:path w="22860" h="957579">
                  <a:moveTo>
                    <a:pt x="22860" y="617220"/>
                  </a:moveTo>
                  <a:lnTo>
                    <a:pt x="0" y="617220"/>
                  </a:lnTo>
                  <a:lnTo>
                    <a:pt x="0" y="622300"/>
                  </a:lnTo>
                  <a:lnTo>
                    <a:pt x="22860" y="622300"/>
                  </a:lnTo>
                  <a:lnTo>
                    <a:pt x="22860" y="617220"/>
                  </a:lnTo>
                  <a:close/>
                </a:path>
                <a:path w="22860" h="957579">
                  <a:moveTo>
                    <a:pt x="22860" y="610870"/>
                  </a:moveTo>
                  <a:lnTo>
                    <a:pt x="0" y="610870"/>
                  </a:lnTo>
                  <a:lnTo>
                    <a:pt x="0" y="615950"/>
                  </a:lnTo>
                  <a:lnTo>
                    <a:pt x="22860" y="615950"/>
                  </a:lnTo>
                  <a:lnTo>
                    <a:pt x="22860" y="610870"/>
                  </a:lnTo>
                  <a:close/>
                </a:path>
                <a:path w="22860" h="957579">
                  <a:moveTo>
                    <a:pt x="22860" y="604520"/>
                  </a:moveTo>
                  <a:lnTo>
                    <a:pt x="0" y="604520"/>
                  </a:lnTo>
                  <a:lnTo>
                    <a:pt x="0" y="609600"/>
                  </a:lnTo>
                  <a:lnTo>
                    <a:pt x="22860" y="609600"/>
                  </a:lnTo>
                  <a:lnTo>
                    <a:pt x="22860" y="604520"/>
                  </a:lnTo>
                  <a:close/>
                </a:path>
                <a:path w="22860" h="957579">
                  <a:moveTo>
                    <a:pt x="22860" y="572770"/>
                  </a:moveTo>
                  <a:lnTo>
                    <a:pt x="0" y="572770"/>
                  </a:lnTo>
                  <a:lnTo>
                    <a:pt x="0" y="603250"/>
                  </a:lnTo>
                  <a:lnTo>
                    <a:pt x="22860" y="603250"/>
                  </a:lnTo>
                  <a:lnTo>
                    <a:pt x="22860" y="572770"/>
                  </a:lnTo>
                  <a:close/>
                </a:path>
                <a:path w="22860" h="957579">
                  <a:moveTo>
                    <a:pt x="22860" y="566420"/>
                  </a:moveTo>
                  <a:lnTo>
                    <a:pt x="0" y="566420"/>
                  </a:lnTo>
                  <a:lnTo>
                    <a:pt x="0" y="571500"/>
                  </a:lnTo>
                  <a:lnTo>
                    <a:pt x="22860" y="571500"/>
                  </a:lnTo>
                  <a:lnTo>
                    <a:pt x="22860" y="566420"/>
                  </a:lnTo>
                  <a:close/>
                </a:path>
                <a:path w="22860" h="957579">
                  <a:moveTo>
                    <a:pt x="22860" y="553720"/>
                  </a:moveTo>
                  <a:lnTo>
                    <a:pt x="0" y="553720"/>
                  </a:lnTo>
                  <a:lnTo>
                    <a:pt x="0" y="565150"/>
                  </a:lnTo>
                  <a:lnTo>
                    <a:pt x="22860" y="565150"/>
                  </a:lnTo>
                  <a:lnTo>
                    <a:pt x="22860" y="553720"/>
                  </a:lnTo>
                  <a:close/>
                </a:path>
              </a:pathLst>
            </a:custGeom>
            <a:solidFill>
              <a:srgbClr val="1F1F1F"/>
            </a:solidFill>
          </p:spPr>
          <p:txBody>
            <a:bodyPr bIns="0" lIns="0" rIns="0" rtlCol="0" tIns="0" wrap="square"/>
            <a:p/>
          </p:txBody>
        </p:sp>
        <p:sp>
          <p:nvSpPr>
            <p:cNvPr id="1049045" name="object 325"/>
            <p:cNvSpPr/>
            <p:nvPr/>
          </p:nvSpPr>
          <p:spPr>
            <a:xfrm>
              <a:off x="1643380" y="5819139"/>
              <a:ext cx="22860" cy="958215"/>
            </a:xfrm>
            <a:custGeom>
              <a:avLst/>
              <a:ahLst/>
              <a:rect l="l" t="t" r="r" b="b"/>
              <a:pathLst>
                <a:path w="22860" h="958215">
                  <a:moveTo>
                    <a:pt x="22860" y="711212"/>
                  </a:moveTo>
                  <a:lnTo>
                    <a:pt x="0" y="711212"/>
                  </a:lnTo>
                  <a:lnTo>
                    <a:pt x="0" y="957580"/>
                  </a:lnTo>
                  <a:lnTo>
                    <a:pt x="22860" y="957592"/>
                  </a:lnTo>
                  <a:lnTo>
                    <a:pt x="22860" y="711212"/>
                  </a:lnTo>
                  <a:close/>
                </a:path>
                <a:path w="22860" h="958215">
                  <a:moveTo>
                    <a:pt x="22860" y="704862"/>
                  </a:moveTo>
                  <a:lnTo>
                    <a:pt x="0" y="704862"/>
                  </a:lnTo>
                  <a:lnTo>
                    <a:pt x="0" y="709930"/>
                  </a:lnTo>
                  <a:lnTo>
                    <a:pt x="22860" y="709930"/>
                  </a:lnTo>
                  <a:lnTo>
                    <a:pt x="22860" y="704862"/>
                  </a:lnTo>
                  <a:close/>
                </a:path>
                <a:path w="22860" h="958215">
                  <a:moveTo>
                    <a:pt x="22860" y="698512"/>
                  </a:moveTo>
                  <a:lnTo>
                    <a:pt x="0" y="698512"/>
                  </a:lnTo>
                  <a:lnTo>
                    <a:pt x="0" y="703580"/>
                  </a:lnTo>
                  <a:lnTo>
                    <a:pt x="22860" y="703580"/>
                  </a:lnTo>
                  <a:lnTo>
                    <a:pt x="22860" y="698512"/>
                  </a:lnTo>
                  <a:close/>
                </a:path>
                <a:path w="22860" h="958215">
                  <a:moveTo>
                    <a:pt x="22860" y="692162"/>
                  </a:moveTo>
                  <a:lnTo>
                    <a:pt x="0" y="692162"/>
                  </a:lnTo>
                  <a:lnTo>
                    <a:pt x="0" y="697230"/>
                  </a:lnTo>
                  <a:lnTo>
                    <a:pt x="22860" y="697230"/>
                  </a:lnTo>
                  <a:lnTo>
                    <a:pt x="22860" y="692162"/>
                  </a:lnTo>
                  <a:close/>
                </a:path>
                <a:path w="22860" h="958215">
                  <a:moveTo>
                    <a:pt x="22860" y="685800"/>
                  </a:moveTo>
                  <a:lnTo>
                    <a:pt x="0" y="685800"/>
                  </a:lnTo>
                  <a:lnTo>
                    <a:pt x="0" y="690880"/>
                  </a:lnTo>
                  <a:lnTo>
                    <a:pt x="22860" y="690880"/>
                  </a:lnTo>
                  <a:lnTo>
                    <a:pt x="22860" y="685800"/>
                  </a:lnTo>
                  <a:close/>
                </a:path>
                <a:path w="22860" h="958215">
                  <a:moveTo>
                    <a:pt x="22860" y="679462"/>
                  </a:moveTo>
                  <a:lnTo>
                    <a:pt x="0" y="679462"/>
                  </a:lnTo>
                  <a:lnTo>
                    <a:pt x="0" y="684530"/>
                  </a:lnTo>
                  <a:lnTo>
                    <a:pt x="22860" y="684530"/>
                  </a:lnTo>
                  <a:lnTo>
                    <a:pt x="22860" y="679462"/>
                  </a:lnTo>
                  <a:close/>
                </a:path>
                <a:path w="22860" h="958215">
                  <a:moveTo>
                    <a:pt x="22860" y="673112"/>
                  </a:moveTo>
                  <a:lnTo>
                    <a:pt x="0" y="673112"/>
                  </a:lnTo>
                  <a:lnTo>
                    <a:pt x="0" y="678180"/>
                  </a:lnTo>
                  <a:lnTo>
                    <a:pt x="22860" y="678180"/>
                  </a:lnTo>
                  <a:lnTo>
                    <a:pt x="22860" y="673112"/>
                  </a:lnTo>
                  <a:close/>
                </a:path>
                <a:path w="22860" h="958215">
                  <a:moveTo>
                    <a:pt x="22860" y="666750"/>
                  </a:moveTo>
                  <a:lnTo>
                    <a:pt x="0" y="666750"/>
                  </a:lnTo>
                  <a:lnTo>
                    <a:pt x="0" y="671830"/>
                  </a:lnTo>
                  <a:lnTo>
                    <a:pt x="22860" y="671830"/>
                  </a:lnTo>
                  <a:lnTo>
                    <a:pt x="22860" y="666750"/>
                  </a:lnTo>
                  <a:close/>
                </a:path>
                <a:path w="22860" h="958215">
                  <a:moveTo>
                    <a:pt x="22860" y="660412"/>
                  </a:moveTo>
                  <a:lnTo>
                    <a:pt x="0" y="660412"/>
                  </a:lnTo>
                  <a:lnTo>
                    <a:pt x="0" y="665480"/>
                  </a:lnTo>
                  <a:lnTo>
                    <a:pt x="22860" y="665480"/>
                  </a:lnTo>
                  <a:lnTo>
                    <a:pt x="22860" y="660412"/>
                  </a:lnTo>
                  <a:close/>
                </a:path>
                <a:path w="22860" h="958215">
                  <a:moveTo>
                    <a:pt x="22860" y="515632"/>
                  </a:moveTo>
                  <a:lnTo>
                    <a:pt x="0" y="515632"/>
                  </a:lnTo>
                  <a:lnTo>
                    <a:pt x="0" y="552450"/>
                  </a:lnTo>
                  <a:lnTo>
                    <a:pt x="22860" y="552450"/>
                  </a:lnTo>
                  <a:lnTo>
                    <a:pt x="22860" y="515632"/>
                  </a:lnTo>
                  <a:close/>
                </a:path>
                <a:path w="22860" h="958215">
                  <a:moveTo>
                    <a:pt x="22860" y="513207"/>
                  </a:moveTo>
                  <a:lnTo>
                    <a:pt x="0" y="513207"/>
                  </a:lnTo>
                  <a:lnTo>
                    <a:pt x="0" y="515620"/>
                  </a:lnTo>
                  <a:lnTo>
                    <a:pt x="22860" y="515620"/>
                  </a:lnTo>
                  <a:lnTo>
                    <a:pt x="22860" y="513207"/>
                  </a:lnTo>
                  <a:close/>
                </a:path>
                <a:path w="22860" h="958215">
                  <a:moveTo>
                    <a:pt x="22860" y="508127"/>
                  </a:moveTo>
                  <a:lnTo>
                    <a:pt x="0" y="508127"/>
                  </a:lnTo>
                  <a:lnTo>
                    <a:pt x="0" y="513080"/>
                  </a:lnTo>
                  <a:lnTo>
                    <a:pt x="22860" y="513080"/>
                  </a:lnTo>
                  <a:lnTo>
                    <a:pt x="22860" y="508127"/>
                  </a:lnTo>
                  <a:close/>
                </a:path>
                <a:path w="22860" h="958215">
                  <a:moveTo>
                    <a:pt x="22860" y="501777"/>
                  </a:moveTo>
                  <a:lnTo>
                    <a:pt x="0" y="501777"/>
                  </a:lnTo>
                  <a:lnTo>
                    <a:pt x="0" y="508000"/>
                  </a:lnTo>
                  <a:lnTo>
                    <a:pt x="22860" y="508000"/>
                  </a:lnTo>
                  <a:lnTo>
                    <a:pt x="22860" y="501777"/>
                  </a:lnTo>
                  <a:close/>
                </a:path>
                <a:path w="22860" h="958215">
                  <a:moveTo>
                    <a:pt x="22860" y="495427"/>
                  </a:moveTo>
                  <a:lnTo>
                    <a:pt x="0" y="495427"/>
                  </a:lnTo>
                  <a:lnTo>
                    <a:pt x="0" y="501650"/>
                  </a:lnTo>
                  <a:lnTo>
                    <a:pt x="22860" y="501650"/>
                  </a:lnTo>
                  <a:lnTo>
                    <a:pt x="22860" y="495427"/>
                  </a:lnTo>
                  <a:close/>
                </a:path>
                <a:path w="22860" h="958215">
                  <a:moveTo>
                    <a:pt x="22860" y="489077"/>
                  </a:moveTo>
                  <a:lnTo>
                    <a:pt x="0" y="489077"/>
                  </a:lnTo>
                  <a:lnTo>
                    <a:pt x="0" y="495300"/>
                  </a:lnTo>
                  <a:lnTo>
                    <a:pt x="22860" y="495300"/>
                  </a:lnTo>
                  <a:lnTo>
                    <a:pt x="22860" y="489077"/>
                  </a:lnTo>
                  <a:close/>
                </a:path>
                <a:path w="22860" h="958215">
                  <a:moveTo>
                    <a:pt x="22860" y="482727"/>
                  </a:moveTo>
                  <a:lnTo>
                    <a:pt x="0" y="482727"/>
                  </a:lnTo>
                  <a:lnTo>
                    <a:pt x="0" y="488950"/>
                  </a:lnTo>
                  <a:lnTo>
                    <a:pt x="22860" y="488950"/>
                  </a:lnTo>
                  <a:lnTo>
                    <a:pt x="22860" y="482727"/>
                  </a:lnTo>
                  <a:close/>
                </a:path>
                <a:path w="22860" h="958215">
                  <a:moveTo>
                    <a:pt x="22860" y="476377"/>
                  </a:moveTo>
                  <a:lnTo>
                    <a:pt x="0" y="476377"/>
                  </a:lnTo>
                  <a:lnTo>
                    <a:pt x="0" y="482600"/>
                  </a:lnTo>
                  <a:lnTo>
                    <a:pt x="22860" y="482600"/>
                  </a:lnTo>
                  <a:lnTo>
                    <a:pt x="22860" y="476377"/>
                  </a:lnTo>
                  <a:close/>
                </a:path>
                <a:path w="22860" h="958215">
                  <a:moveTo>
                    <a:pt x="22860" y="470027"/>
                  </a:moveTo>
                  <a:lnTo>
                    <a:pt x="0" y="470027"/>
                  </a:lnTo>
                  <a:lnTo>
                    <a:pt x="0" y="476250"/>
                  </a:lnTo>
                  <a:lnTo>
                    <a:pt x="22860" y="476250"/>
                  </a:lnTo>
                  <a:lnTo>
                    <a:pt x="22860" y="470027"/>
                  </a:lnTo>
                  <a:close/>
                </a:path>
                <a:path w="22860" h="958215">
                  <a:moveTo>
                    <a:pt x="22860" y="463677"/>
                  </a:moveTo>
                  <a:lnTo>
                    <a:pt x="0" y="463677"/>
                  </a:lnTo>
                  <a:lnTo>
                    <a:pt x="0" y="469900"/>
                  </a:lnTo>
                  <a:lnTo>
                    <a:pt x="22860" y="469900"/>
                  </a:lnTo>
                  <a:lnTo>
                    <a:pt x="22860" y="463677"/>
                  </a:lnTo>
                  <a:close/>
                </a:path>
                <a:path w="22860" h="958215">
                  <a:moveTo>
                    <a:pt x="22860" y="456057"/>
                  </a:moveTo>
                  <a:lnTo>
                    <a:pt x="0" y="456057"/>
                  </a:lnTo>
                  <a:lnTo>
                    <a:pt x="0" y="463550"/>
                  </a:lnTo>
                  <a:lnTo>
                    <a:pt x="22860" y="463550"/>
                  </a:lnTo>
                  <a:lnTo>
                    <a:pt x="22860" y="456057"/>
                  </a:lnTo>
                  <a:close/>
                </a:path>
                <a:path w="22860" h="958215">
                  <a:moveTo>
                    <a:pt x="22860" y="449719"/>
                  </a:moveTo>
                  <a:lnTo>
                    <a:pt x="0" y="449719"/>
                  </a:lnTo>
                  <a:lnTo>
                    <a:pt x="0" y="455930"/>
                  </a:lnTo>
                  <a:lnTo>
                    <a:pt x="22860" y="455930"/>
                  </a:lnTo>
                  <a:lnTo>
                    <a:pt x="22860" y="449719"/>
                  </a:lnTo>
                  <a:close/>
                </a:path>
                <a:path w="22860" h="958215">
                  <a:moveTo>
                    <a:pt x="22860" y="444627"/>
                  </a:moveTo>
                  <a:lnTo>
                    <a:pt x="0" y="444627"/>
                  </a:lnTo>
                  <a:lnTo>
                    <a:pt x="0" y="449580"/>
                  </a:lnTo>
                  <a:lnTo>
                    <a:pt x="22860" y="449580"/>
                  </a:lnTo>
                  <a:lnTo>
                    <a:pt x="22860" y="444627"/>
                  </a:lnTo>
                  <a:close/>
                </a:path>
                <a:path w="22860" h="958215">
                  <a:moveTo>
                    <a:pt x="22860" y="438277"/>
                  </a:moveTo>
                  <a:lnTo>
                    <a:pt x="0" y="438277"/>
                  </a:lnTo>
                  <a:lnTo>
                    <a:pt x="0" y="444500"/>
                  </a:lnTo>
                  <a:lnTo>
                    <a:pt x="22860" y="444500"/>
                  </a:lnTo>
                  <a:lnTo>
                    <a:pt x="22860" y="438277"/>
                  </a:lnTo>
                  <a:close/>
                </a:path>
                <a:path w="22860" h="958215">
                  <a:moveTo>
                    <a:pt x="22860" y="430657"/>
                  </a:moveTo>
                  <a:lnTo>
                    <a:pt x="0" y="430657"/>
                  </a:lnTo>
                  <a:lnTo>
                    <a:pt x="0" y="438150"/>
                  </a:lnTo>
                  <a:lnTo>
                    <a:pt x="22860" y="438150"/>
                  </a:lnTo>
                  <a:lnTo>
                    <a:pt x="22860" y="430657"/>
                  </a:lnTo>
                  <a:close/>
                </a:path>
                <a:path w="22860" h="958215">
                  <a:moveTo>
                    <a:pt x="22860" y="425577"/>
                  </a:moveTo>
                  <a:lnTo>
                    <a:pt x="0" y="425577"/>
                  </a:lnTo>
                  <a:lnTo>
                    <a:pt x="0" y="430530"/>
                  </a:lnTo>
                  <a:lnTo>
                    <a:pt x="22860" y="430530"/>
                  </a:lnTo>
                  <a:lnTo>
                    <a:pt x="22860" y="425577"/>
                  </a:lnTo>
                  <a:close/>
                </a:path>
                <a:path w="22860" h="958215">
                  <a:moveTo>
                    <a:pt x="22860" y="412877"/>
                  </a:moveTo>
                  <a:lnTo>
                    <a:pt x="0" y="412877"/>
                  </a:lnTo>
                  <a:lnTo>
                    <a:pt x="0" y="425450"/>
                  </a:lnTo>
                  <a:lnTo>
                    <a:pt x="22860" y="425450"/>
                  </a:lnTo>
                  <a:lnTo>
                    <a:pt x="22860" y="412877"/>
                  </a:lnTo>
                  <a:close/>
                </a:path>
                <a:path w="22860" h="958215">
                  <a:moveTo>
                    <a:pt x="22860" y="407797"/>
                  </a:moveTo>
                  <a:lnTo>
                    <a:pt x="0" y="407797"/>
                  </a:lnTo>
                  <a:lnTo>
                    <a:pt x="0" y="412750"/>
                  </a:lnTo>
                  <a:lnTo>
                    <a:pt x="22860" y="412750"/>
                  </a:lnTo>
                  <a:lnTo>
                    <a:pt x="22860" y="407797"/>
                  </a:lnTo>
                  <a:close/>
                </a:path>
                <a:path w="22860" h="958215">
                  <a:moveTo>
                    <a:pt x="22860" y="299732"/>
                  </a:moveTo>
                  <a:lnTo>
                    <a:pt x="0" y="299732"/>
                  </a:lnTo>
                  <a:lnTo>
                    <a:pt x="0" y="407670"/>
                  </a:lnTo>
                  <a:lnTo>
                    <a:pt x="22860" y="407670"/>
                  </a:lnTo>
                  <a:lnTo>
                    <a:pt x="22860" y="299732"/>
                  </a:lnTo>
                  <a:close/>
                </a:path>
                <a:path w="22860" h="958215">
                  <a:moveTo>
                    <a:pt x="22860" y="280682"/>
                  </a:moveTo>
                  <a:lnTo>
                    <a:pt x="0" y="280682"/>
                  </a:lnTo>
                  <a:lnTo>
                    <a:pt x="0" y="299720"/>
                  </a:lnTo>
                  <a:lnTo>
                    <a:pt x="22860" y="299720"/>
                  </a:lnTo>
                  <a:lnTo>
                    <a:pt x="22860" y="280682"/>
                  </a:lnTo>
                  <a:close/>
                </a:path>
                <a:path w="22860" h="958215">
                  <a:moveTo>
                    <a:pt x="22860" y="223532"/>
                  </a:moveTo>
                  <a:lnTo>
                    <a:pt x="0" y="223532"/>
                  </a:lnTo>
                  <a:lnTo>
                    <a:pt x="0" y="280670"/>
                  </a:lnTo>
                  <a:lnTo>
                    <a:pt x="22860" y="280670"/>
                  </a:lnTo>
                  <a:lnTo>
                    <a:pt x="22860" y="223532"/>
                  </a:lnTo>
                  <a:close/>
                </a:path>
                <a:path w="22860" h="958215">
                  <a:moveTo>
                    <a:pt x="22860" y="217182"/>
                  </a:moveTo>
                  <a:lnTo>
                    <a:pt x="0" y="217182"/>
                  </a:lnTo>
                  <a:lnTo>
                    <a:pt x="0" y="223520"/>
                  </a:lnTo>
                  <a:lnTo>
                    <a:pt x="22860" y="223520"/>
                  </a:lnTo>
                  <a:lnTo>
                    <a:pt x="22860" y="217182"/>
                  </a:lnTo>
                  <a:close/>
                </a:path>
                <a:path w="22860" h="958215">
                  <a:moveTo>
                    <a:pt x="22860" y="214642"/>
                  </a:moveTo>
                  <a:lnTo>
                    <a:pt x="0" y="214642"/>
                  </a:lnTo>
                  <a:lnTo>
                    <a:pt x="0" y="217170"/>
                  </a:lnTo>
                  <a:lnTo>
                    <a:pt x="22860" y="217170"/>
                  </a:lnTo>
                  <a:lnTo>
                    <a:pt x="22860" y="214642"/>
                  </a:lnTo>
                  <a:close/>
                </a:path>
                <a:path w="22860" h="958215">
                  <a:moveTo>
                    <a:pt x="22860" y="210832"/>
                  </a:moveTo>
                  <a:lnTo>
                    <a:pt x="0" y="210832"/>
                  </a:lnTo>
                  <a:lnTo>
                    <a:pt x="0" y="214630"/>
                  </a:lnTo>
                  <a:lnTo>
                    <a:pt x="22860" y="214630"/>
                  </a:lnTo>
                  <a:lnTo>
                    <a:pt x="22860" y="210832"/>
                  </a:lnTo>
                  <a:close/>
                </a:path>
                <a:path w="22860" h="958215">
                  <a:moveTo>
                    <a:pt x="22860" y="208292"/>
                  </a:moveTo>
                  <a:lnTo>
                    <a:pt x="0" y="208292"/>
                  </a:lnTo>
                  <a:lnTo>
                    <a:pt x="0" y="210820"/>
                  </a:lnTo>
                  <a:lnTo>
                    <a:pt x="22860" y="210820"/>
                  </a:lnTo>
                  <a:lnTo>
                    <a:pt x="22860" y="208292"/>
                  </a:lnTo>
                  <a:close/>
                </a:path>
                <a:path w="22860" h="958215">
                  <a:moveTo>
                    <a:pt x="22860" y="204482"/>
                  </a:moveTo>
                  <a:lnTo>
                    <a:pt x="0" y="204482"/>
                  </a:lnTo>
                  <a:lnTo>
                    <a:pt x="0" y="208280"/>
                  </a:lnTo>
                  <a:lnTo>
                    <a:pt x="22860" y="208280"/>
                  </a:lnTo>
                  <a:lnTo>
                    <a:pt x="22860" y="204482"/>
                  </a:lnTo>
                  <a:close/>
                </a:path>
                <a:path w="22860" h="958215">
                  <a:moveTo>
                    <a:pt x="22860" y="201942"/>
                  </a:moveTo>
                  <a:lnTo>
                    <a:pt x="0" y="201942"/>
                  </a:lnTo>
                  <a:lnTo>
                    <a:pt x="0" y="204470"/>
                  </a:lnTo>
                  <a:lnTo>
                    <a:pt x="22860" y="204470"/>
                  </a:lnTo>
                  <a:lnTo>
                    <a:pt x="22860" y="201942"/>
                  </a:lnTo>
                  <a:close/>
                </a:path>
                <a:path w="22860" h="958215">
                  <a:moveTo>
                    <a:pt x="22860" y="198132"/>
                  </a:moveTo>
                  <a:lnTo>
                    <a:pt x="0" y="198132"/>
                  </a:lnTo>
                  <a:lnTo>
                    <a:pt x="0" y="201930"/>
                  </a:lnTo>
                  <a:lnTo>
                    <a:pt x="22860" y="201930"/>
                  </a:lnTo>
                  <a:lnTo>
                    <a:pt x="22860" y="198132"/>
                  </a:lnTo>
                  <a:close/>
                </a:path>
                <a:path w="22860" h="958215">
                  <a:moveTo>
                    <a:pt x="22860" y="195592"/>
                  </a:moveTo>
                  <a:lnTo>
                    <a:pt x="0" y="195592"/>
                  </a:lnTo>
                  <a:lnTo>
                    <a:pt x="0" y="198120"/>
                  </a:lnTo>
                  <a:lnTo>
                    <a:pt x="22860" y="198120"/>
                  </a:lnTo>
                  <a:lnTo>
                    <a:pt x="22860" y="195592"/>
                  </a:lnTo>
                  <a:close/>
                </a:path>
                <a:path w="22860" h="958215">
                  <a:moveTo>
                    <a:pt x="22860" y="191782"/>
                  </a:moveTo>
                  <a:lnTo>
                    <a:pt x="0" y="191782"/>
                  </a:lnTo>
                  <a:lnTo>
                    <a:pt x="0" y="195580"/>
                  </a:lnTo>
                  <a:lnTo>
                    <a:pt x="22860" y="195580"/>
                  </a:lnTo>
                  <a:lnTo>
                    <a:pt x="22860" y="191782"/>
                  </a:lnTo>
                  <a:close/>
                </a:path>
                <a:path w="22860" h="958215">
                  <a:moveTo>
                    <a:pt x="22860" y="189242"/>
                  </a:moveTo>
                  <a:lnTo>
                    <a:pt x="0" y="189242"/>
                  </a:lnTo>
                  <a:lnTo>
                    <a:pt x="0" y="191770"/>
                  </a:lnTo>
                  <a:lnTo>
                    <a:pt x="22860" y="191770"/>
                  </a:lnTo>
                  <a:lnTo>
                    <a:pt x="22860" y="189242"/>
                  </a:lnTo>
                  <a:close/>
                </a:path>
                <a:path w="22860" h="958215">
                  <a:moveTo>
                    <a:pt x="22860" y="185432"/>
                  </a:moveTo>
                  <a:lnTo>
                    <a:pt x="0" y="185432"/>
                  </a:lnTo>
                  <a:lnTo>
                    <a:pt x="0" y="189230"/>
                  </a:lnTo>
                  <a:lnTo>
                    <a:pt x="22860" y="189230"/>
                  </a:lnTo>
                  <a:lnTo>
                    <a:pt x="22860" y="185432"/>
                  </a:lnTo>
                  <a:close/>
                </a:path>
                <a:path w="22860" h="958215">
                  <a:moveTo>
                    <a:pt x="22860" y="182892"/>
                  </a:moveTo>
                  <a:lnTo>
                    <a:pt x="0" y="182892"/>
                  </a:lnTo>
                  <a:lnTo>
                    <a:pt x="0" y="185420"/>
                  </a:lnTo>
                  <a:lnTo>
                    <a:pt x="22860" y="185420"/>
                  </a:lnTo>
                  <a:lnTo>
                    <a:pt x="22860" y="182892"/>
                  </a:lnTo>
                  <a:close/>
                </a:path>
                <a:path w="22860" h="958215">
                  <a:moveTo>
                    <a:pt x="22860" y="176542"/>
                  </a:moveTo>
                  <a:lnTo>
                    <a:pt x="0" y="176542"/>
                  </a:lnTo>
                  <a:lnTo>
                    <a:pt x="0" y="182880"/>
                  </a:lnTo>
                  <a:lnTo>
                    <a:pt x="22860" y="182880"/>
                  </a:lnTo>
                  <a:lnTo>
                    <a:pt x="22860" y="176542"/>
                  </a:lnTo>
                  <a:close/>
                </a:path>
                <a:path w="22860" h="958215">
                  <a:moveTo>
                    <a:pt x="22860" y="102882"/>
                  </a:moveTo>
                  <a:lnTo>
                    <a:pt x="0" y="102882"/>
                  </a:lnTo>
                  <a:lnTo>
                    <a:pt x="0" y="176530"/>
                  </a:lnTo>
                  <a:lnTo>
                    <a:pt x="22860" y="176530"/>
                  </a:lnTo>
                  <a:lnTo>
                    <a:pt x="22860" y="102882"/>
                  </a:lnTo>
                  <a:close/>
                </a:path>
                <a:path w="22860" h="958215">
                  <a:moveTo>
                    <a:pt x="22860" y="100342"/>
                  </a:moveTo>
                  <a:lnTo>
                    <a:pt x="0" y="100342"/>
                  </a:lnTo>
                  <a:lnTo>
                    <a:pt x="0" y="102870"/>
                  </a:lnTo>
                  <a:lnTo>
                    <a:pt x="22860" y="102870"/>
                  </a:lnTo>
                  <a:lnTo>
                    <a:pt x="22860" y="100342"/>
                  </a:lnTo>
                  <a:close/>
                </a:path>
                <a:path w="22860" h="958215">
                  <a:moveTo>
                    <a:pt x="22860" y="96532"/>
                  </a:moveTo>
                  <a:lnTo>
                    <a:pt x="0" y="96532"/>
                  </a:lnTo>
                  <a:lnTo>
                    <a:pt x="0" y="100330"/>
                  </a:lnTo>
                  <a:lnTo>
                    <a:pt x="22860" y="100330"/>
                  </a:lnTo>
                  <a:lnTo>
                    <a:pt x="22860" y="96532"/>
                  </a:lnTo>
                  <a:close/>
                </a:path>
                <a:path w="22860" h="958215">
                  <a:moveTo>
                    <a:pt x="22860" y="93992"/>
                  </a:moveTo>
                  <a:lnTo>
                    <a:pt x="0" y="93992"/>
                  </a:lnTo>
                  <a:lnTo>
                    <a:pt x="0" y="96520"/>
                  </a:lnTo>
                  <a:lnTo>
                    <a:pt x="22860" y="96520"/>
                  </a:lnTo>
                  <a:lnTo>
                    <a:pt x="22860" y="93992"/>
                  </a:lnTo>
                  <a:close/>
                </a:path>
                <a:path w="22860" h="958215">
                  <a:moveTo>
                    <a:pt x="22860" y="87642"/>
                  </a:moveTo>
                  <a:lnTo>
                    <a:pt x="0" y="87642"/>
                  </a:lnTo>
                  <a:lnTo>
                    <a:pt x="0" y="93980"/>
                  </a:lnTo>
                  <a:lnTo>
                    <a:pt x="22860" y="93980"/>
                  </a:lnTo>
                  <a:lnTo>
                    <a:pt x="22860" y="87642"/>
                  </a:lnTo>
                  <a:close/>
                </a:path>
                <a:path w="22860" h="958215">
                  <a:moveTo>
                    <a:pt x="22860" y="83832"/>
                  </a:moveTo>
                  <a:lnTo>
                    <a:pt x="0" y="83832"/>
                  </a:lnTo>
                  <a:lnTo>
                    <a:pt x="0" y="87630"/>
                  </a:lnTo>
                  <a:lnTo>
                    <a:pt x="22860" y="87630"/>
                  </a:lnTo>
                  <a:lnTo>
                    <a:pt x="22860" y="83832"/>
                  </a:lnTo>
                  <a:close/>
                </a:path>
                <a:path w="22860" h="958215">
                  <a:moveTo>
                    <a:pt x="22860" y="81292"/>
                  </a:moveTo>
                  <a:lnTo>
                    <a:pt x="0" y="81292"/>
                  </a:lnTo>
                  <a:lnTo>
                    <a:pt x="0" y="83820"/>
                  </a:lnTo>
                  <a:lnTo>
                    <a:pt x="22860" y="83820"/>
                  </a:lnTo>
                  <a:lnTo>
                    <a:pt x="22860" y="81292"/>
                  </a:lnTo>
                  <a:close/>
                </a:path>
                <a:path w="22860" h="958215">
                  <a:moveTo>
                    <a:pt x="22860" y="77482"/>
                  </a:moveTo>
                  <a:lnTo>
                    <a:pt x="0" y="77482"/>
                  </a:lnTo>
                  <a:lnTo>
                    <a:pt x="0" y="81280"/>
                  </a:lnTo>
                  <a:lnTo>
                    <a:pt x="22860" y="81280"/>
                  </a:lnTo>
                  <a:lnTo>
                    <a:pt x="22860" y="77482"/>
                  </a:lnTo>
                  <a:close/>
                </a:path>
                <a:path w="22860" h="958215">
                  <a:moveTo>
                    <a:pt x="22860" y="68592"/>
                  </a:moveTo>
                  <a:lnTo>
                    <a:pt x="0" y="68592"/>
                  </a:lnTo>
                  <a:lnTo>
                    <a:pt x="0" y="77470"/>
                  </a:lnTo>
                  <a:lnTo>
                    <a:pt x="22860" y="77470"/>
                  </a:lnTo>
                  <a:lnTo>
                    <a:pt x="22860" y="68592"/>
                  </a:lnTo>
                  <a:close/>
                </a:path>
                <a:path w="22860" h="958215">
                  <a:moveTo>
                    <a:pt x="22860" y="64782"/>
                  </a:moveTo>
                  <a:lnTo>
                    <a:pt x="0" y="64782"/>
                  </a:lnTo>
                  <a:lnTo>
                    <a:pt x="0" y="68580"/>
                  </a:lnTo>
                  <a:lnTo>
                    <a:pt x="22860" y="68580"/>
                  </a:lnTo>
                  <a:lnTo>
                    <a:pt x="22860" y="64782"/>
                  </a:lnTo>
                  <a:close/>
                </a:path>
                <a:path w="22860" h="958215">
                  <a:moveTo>
                    <a:pt x="22860" y="58432"/>
                  </a:moveTo>
                  <a:lnTo>
                    <a:pt x="0" y="58432"/>
                  </a:lnTo>
                  <a:lnTo>
                    <a:pt x="0" y="64770"/>
                  </a:lnTo>
                  <a:lnTo>
                    <a:pt x="22860" y="64770"/>
                  </a:lnTo>
                  <a:lnTo>
                    <a:pt x="22860" y="58432"/>
                  </a:lnTo>
                  <a:close/>
                </a:path>
                <a:path w="22860" h="958215">
                  <a:moveTo>
                    <a:pt x="22860" y="55892"/>
                  </a:moveTo>
                  <a:lnTo>
                    <a:pt x="0" y="55892"/>
                  </a:lnTo>
                  <a:lnTo>
                    <a:pt x="0" y="58420"/>
                  </a:lnTo>
                  <a:lnTo>
                    <a:pt x="22860" y="58420"/>
                  </a:lnTo>
                  <a:lnTo>
                    <a:pt x="22860" y="55892"/>
                  </a:lnTo>
                  <a:close/>
                </a:path>
                <a:path w="22860" h="958215">
                  <a:moveTo>
                    <a:pt x="22860" y="52082"/>
                  </a:moveTo>
                  <a:lnTo>
                    <a:pt x="0" y="52082"/>
                  </a:lnTo>
                  <a:lnTo>
                    <a:pt x="0" y="55880"/>
                  </a:lnTo>
                  <a:lnTo>
                    <a:pt x="22860" y="55880"/>
                  </a:lnTo>
                  <a:lnTo>
                    <a:pt x="22860" y="52082"/>
                  </a:lnTo>
                  <a:close/>
                </a:path>
                <a:path w="22860" h="958215">
                  <a:moveTo>
                    <a:pt x="22860" y="49542"/>
                  </a:moveTo>
                  <a:lnTo>
                    <a:pt x="0" y="49542"/>
                  </a:lnTo>
                  <a:lnTo>
                    <a:pt x="0" y="52070"/>
                  </a:lnTo>
                  <a:lnTo>
                    <a:pt x="22860" y="52070"/>
                  </a:lnTo>
                  <a:lnTo>
                    <a:pt x="22860" y="49542"/>
                  </a:lnTo>
                  <a:close/>
                </a:path>
                <a:path w="22860" h="958215">
                  <a:moveTo>
                    <a:pt x="22860" y="43192"/>
                  </a:moveTo>
                  <a:lnTo>
                    <a:pt x="0" y="43192"/>
                  </a:lnTo>
                  <a:lnTo>
                    <a:pt x="0" y="49530"/>
                  </a:lnTo>
                  <a:lnTo>
                    <a:pt x="22860" y="49530"/>
                  </a:lnTo>
                  <a:lnTo>
                    <a:pt x="22860" y="43192"/>
                  </a:lnTo>
                  <a:close/>
                </a:path>
                <a:path w="22860" h="958215">
                  <a:moveTo>
                    <a:pt x="22860" y="39382"/>
                  </a:moveTo>
                  <a:lnTo>
                    <a:pt x="0" y="39382"/>
                  </a:lnTo>
                  <a:lnTo>
                    <a:pt x="0" y="43180"/>
                  </a:lnTo>
                  <a:lnTo>
                    <a:pt x="22860" y="43180"/>
                  </a:lnTo>
                  <a:lnTo>
                    <a:pt x="22860" y="39382"/>
                  </a:lnTo>
                  <a:close/>
                </a:path>
                <a:path w="22860" h="958215">
                  <a:moveTo>
                    <a:pt x="22860" y="36842"/>
                  </a:moveTo>
                  <a:lnTo>
                    <a:pt x="0" y="36842"/>
                  </a:lnTo>
                  <a:lnTo>
                    <a:pt x="0" y="39370"/>
                  </a:lnTo>
                  <a:lnTo>
                    <a:pt x="22860" y="39370"/>
                  </a:lnTo>
                  <a:lnTo>
                    <a:pt x="22860" y="36842"/>
                  </a:lnTo>
                  <a:close/>
                </a:path>
                <a:path w="22860" h="958215">
                  <a:moveTo>
                    <a:pt x="22860" y="30492"/>
                  </a:moveTo>
                  <a:lnTo>
                    <a:pt x="0" y="30492"/>
                  </a:lnTo>
                  <a:lnTo>
                    <a:pt x="0" y="36830"/>
                  </a:lnTo>
                  <a:lnTo>
                    <a:pt x="22860" y="36830"/>
                  </a:lnTo>
                  <a:lnTo>
                    <a:pt x="22860" y="30492"/>
                  </a:lnTo>
                  <a:close/>
                </a:path>
                <a:path w="22860" h="958215">
                  <a:moveTo>
                    <a:pt x="22860" y="26682"/>
                  </a:moveTo>
                  <a:lnTo>
                    <a:pt x="0" y="26682"/>
                  </a:lnTo>
                  <a:lnTo>
                    <a:pt x="0" y="30480"/>
                  </a:lnTo>
                  <a:lnTo>
                    <a:pt x="22860" y="30480"/>
                  </a:lnTo>
                  <a:lnTo>
                    <a:pt x="22860" y="26682"/>
                  </a:lnTo>
                  <a:close/>
                </a:path>
                <a:path w="22860" h="958215">
                  <a:moveTo>
                    <a:pt x="22860" y="24142"/>
                  </a:moveTo>
                  <a:lnTo>
                    <a:pt x="0" y="24142"/>
                  </a:lnTo>
                  <a:lnTo>
                    <a:pt x="0" y="26670"/>
                  </a:lnTo>
                  <a:lnTo>
                    <a:pt x="22860" y="26670"/>
                  </a:lnTo>
                  <a:lnTo>
                    <a:pt x="22860" y="24142"/>
                  </a:lnTo>
                  <a:close/>
                </a:path>
                <a:path w="22860" h="958215">
                  <a:moveTo>
                    <a:pt x="22860" y="20332"/>
                  </a:moveTo>
                  <a:lnTo>
                    <a:pt x="0" y="20332"/>
                  </a:lnTo>
                  <a:lnTo>
                    <a:pt x="0" y="24130"/>
                  </a:lnTo>
                  <a:lnTo>
                    <a:pt x="22860" y="24130"/>
                  </a:lnTo>
                  <a:lnTo>
                    <a:pt x="22860" y="20332"/>
                  </a:lnTo>
                  <a:close/>
                </a:path>
                <a:path w="22860" h="958215">
                  <a:moveTo>
                    <a:pt x="22860" y="17792"/>
                  </a:moveTo>
                  <a:lnTo>
                    <a:pt x="0" y="17792"/>
                  </a:lnTo>
                  <a:lnTo>
                    <a:pt x="0" y="20320"/>
                  </a:lnTo>
                  <a:lnTo>
                    <a:pt x="22860" y="20320"/>
                  </a:lnTo>
                  <a:lnTo>
                    <a:pt x="22860" y="17792"/>
                  </a:lnTo>
                  <a:close/>
                </a:path>
                <a:path w="22860" h="958215">
                  <a:moveTo>
                    <a:pt x="22860" y="13982"/>
                  </a:moveTo>
                  <a:lnTo>
                    <a:pt x="0" y="13982"/>
                  </a:lnTo>
                  <a:lnTo>
                    <a:pt x="0" y="17780"/>
                  </a:lnTo>
                  <a:lnTo>
                    <a:pt x="22860" y="17780"/>
                  </a:lnTo>
                  <a:lnTo>
                    <a:pt x="22860" y="13982"/>
                  </a:lnTo>
                  <a:close/>
                </a:path>
                <a:path w="22860" h="958215">
                  <a:moveTo>
                    <a:pt x="22860" y="11442"/>
                  </a:moveTo>
                  <a:lnTo>
                    <a:pt x="0" y="11442"/>
                  </a:lnTo>
                  <a:lnTo>
                    <a:pt x="0" y="13970"/>
                  </a:lnTo>
                  <a:lnTo>
                    <a:pt x="22860" y="13970"/>
                  </a:lnTo>
                  <a:lnTo>
                    <a:pt x="22860" y="11442"/>
                  </a:lnTo>
                  <a:close/>
                </a:path>
                <a:path w="22860" h="958215">
                  <a:moveTo>
                    <a:pt x="22860" y="7632"/>
                  </a:moveTo>
                  <a:lnTo>
                    <a:pt x="0" y="7632"/>
                  </a:lnTo>
                  <a:lnTo>
                    <a:pt x="0" y="11430"/>
                  </a:lnTo>
                  <a:lnTo>
                    <a:pt x="22860" y="11430"/>
                  </a:lnTo>
                  <a:lnTo>
                    <a:pt x="22860" y="7632"/>
                  </a:lnTo>
                  <a:close/>
                </a:path>
                <a:path w="22860" h="958215">
                  <a:moveTo>
                    <a:pt x="22860" y="5092"/>
                  </a:moveTo>
                  <a:lnTo>
                    <a:pt x="0" y="5092"/>
                  </a:lnTo>
                  <a:lnTo>
                    <a:pt x="0" y="7620"/>
                  </a:lnTo>
                  <a:lnTo>
                    <a:pt x="22860" y="7620"/>
                  </a:lnTo>
                  <a:lnTo>
                    <a:pt x="22860" y="5092"/>
                  </a:lnTo>
                  <a:close/>
                </a:path>
                <a:path w="22860" h="958215">
                  <a:moveTo>
                    <a:pt x="22860" y="1282"/>
                  </a:moveTo>
                  <a:lnTo>
                    <a:pt x="0" y="1282"/>
                  </a:lnTo>
                  <a:lnTo>
                    <a:pt x="0" y="5080"/>
                  </a:lnTo>
                  <a:lnTo>
                    <a:pt x="22860" y="5080"/>
                  </a:lnTo>
                  <a:lnTo>
                    <a:pt x="22860" y="1282"/>
                  </a:lnTo>
                  <a:close/>
                </a:path>
                <a:path w="22860" h="958215">
                  <a:moveTo>
                    <a:pt x="22860" y="0"/>
                  </a:moveTo>
                  <a:lnTo>
                    <a:pt x="0" y="0"/>
                  </a:lnTo>
                  <a:lnTo>
                    <a:pt x="0" y="1270"/>
                  </a:lnTo>
                  <a:lnTo>
                    <a:pt x="22860" y="1270"/>
                  </a:lnTo>
                  <a:lnTo>
                    <a:pt x="22860" y="0"/>
                  </a:lnTo>
                  <a:close/>
                </a:path>
              </a:pathLst>
            </a:custGeom>
            <a:solidFill>
              <a:srgbClr val="1E1E1E"/>
            </a:solidFill>
          </p:spPr>
          <p:txBody>
            <a:bodyPr bIns="0" lIns="0" rIns="0" rtlCol="0" tIns="0" wrap="square"/>
            <a:p/>
          </p:txBody>
        </p:sp>
        <p:sp>
          <p:nvSpPr>
            <p:cNvPr id="1049046" name="object 326"/>
            <p:cNvSpPr/>
            <p:nvPr/>
          </p:nvSpPr>
          <p:spPr>
            <a:xfrm>
              <a:off x="1643380" y="6372872"/>
              <a:ext cx="22860" cy="111760"/>
            </a:xfrm>
            <a:custGeom>
              <a:avLst/>
              <a:ahLst/>
              <a:rect l="l" t="t" r="r" b="b"/>
              <a:pathLst>
                <a:path w="22860" h="111760">
                  <a:moveTo>
                    <a:pt x="22860" y="106680"/>
                  </a:moveTo>
                  <a:lnTo>
                    <a:pt x="0" y="106680"/>
                  </a:lnTo>
                  <a:lnTo>
                    <a:pt x="0" y="111747"/>
                  </a:lnTo>
                  <a:lnTo>
                    <a:pt x="22860" y="111747"/>
                  </a:lnTo>
                  <a:lnTo>
                    <a:pt x="22860" y="106680"/>
                  </a:lnTo>
                  <a:close/>
                </a:path>
                <a:path w="22860" h="111760">
                  <a:moveTo>
                    <a:pt x="22860" y="100330"/>
                  </a:moveTo>
                  <a:lnTo>
                    <a:pt x="0" y="100330"/>
                  </a:lnTo>
                  <a:lnTo>
                    <a:pt x="0" y="105397"/>
                  </a:lnTo>
                  <a:lnTo>
                    <a:pt x="22860" y="105397"/>
                  </a:lnTo>
                  <a:lnTo>
                    <a:pt x="22860" y="100330"/>
                  </a:lnTo>
                  <a:close/>
                </a:path>
                <a:path w="22860" h="111760">
                  <a:moveTo>
                    <a:pt x="22860" y="93980"/>
                  </a:moveTo>
                  <a:lnTo>
                    <a:pt x="0" y="93980"/>
                  </a:lnTo>
                  <a:lnTo>
                    <a:pt x="0" y="99047"/>
                  </a:lnTo>
                  <a:lnTo>
                    <a:pt x="22860" y="99047"/>
                  </a:lnTo>
                  <a:lnTo>
                    <a:pt x="22860" y="93980"/>
                  </a:lnTo>
                  <a:close/>
                </a:path>
                <a:path w="22860" h="111760">
                  <a:moveTo>
                    <a:pt x="22860" y="87630"/>
                  </a:moveTo>
                  <a:lnTo>
                    <a:pt x="0" y="87630"/>
                  </a:lnTo>
                  <a:lnTo>
                    <a:pt x="0" y="92697"/>
                  </a:lnTo>
                  <a:lnTo>
                    <a:pt x="22860" y="92697"/>
                  </a:lnTo>
                  <a:lnTo>
                    <a:pt x="22860" y="87630"/>
                  </a:lnTo>
                  <a:close/>
                </a:path>
                <a:path w="22860" h="111760">
                  <a:moveTo>
                    <a:pt x="22860" y="81280"/>
                  </a:moveTo>
                  <a:lnTo>
                    <a:pt x="0" y="81280"/>
                  </a:lnTo>
                  <a:lnTo>
                    <a:pt x="0" y="86347"/>
                  </a:lnTo>
                  <a:lnTo>
                    <a:pt x="22860" y="86347"/>
                  </a:lnTo>
                  <a:lnTo>
                    <a:pt x="22860" y="81280"/>
                  </a:lnTo>
                  <a:close/>
                </a:path>
                <a:path w="22860" h="111760">
                  <a:moveTo>
                    <a:pt x="22860" y="76200"/>
                  </a:moveTo>
                  <a:lnTo>
                    <a:pt x="0" y="76200"/>
                  </a:lnTo>
                  <a:lnTo>
                    <a:pt x="0" y="79997"/>
                  </a:lnTo>
                  <a:lnTo>
                    <a:pt x="22860" y="79997"/>
                  </a:lnTo>
                  <a:lnTo>
                    <a:pt x="22860" y="76200"/>
                  </a:lnTo>
                  <a:close/>
                </a:path>
                <a:path w="22860" h="111760">
                  <a:moveTo>
                    <a:pt x="22860" y="69850"/>
                  </a:moveTo>
                  <a:lnTo>
                    <a:pt x="0" y="69850"/>
                  </a:lnTo>
                  <a:lnTo>
                    <a:pt x="0" y="74930"/>
                  </a:lnTo>
                  <a:lnTo>
                    <a:pt x="22860" y="74930"/>
                  </a:lnTo>
                  <a:lnTo>
                    <a:pt x="22860" y="69850"/>
                  </a:lnTo>
                  <a:close/>
                </a:path>
                <a:path w="22860" h="111760">
                  <a:moveTo>
                    <a:pt x="22860" y="63500"/>
                  </a:moveTo>
                  <a:lnTo>
                    <a:pt x="0" y="63500"/>
                  </a:lnTo>
                  <a:lnTo>
                    <a:pt x="0" y="68567"/>
                  </a:lnTo>
                  <a:lnTo>
                    <a:pt x="22860" y="68567"/>
                  </a:lnTo>
                  <a:lnTo>
                    <a:pt x="22860" y="63500"/>
                  </a:lnTo>
                  <a:close/>
                </a:path>
                <a:path w="22860" h="111760">
                  <a:moveTo>
                    <a:pt x="22860" y="57150"/>
                  </a:moveTo>
                  <a:lnTo>
                    <a:pt x="0" y="57150"/>
                  </a:lnTo>
                  <a:lnTo>
                    <a:pt x="0" y="62217"/>
                  </a:lnTo>
                  <a:lnTo>
                    <a:pt x="22860" y="62217"/>
                  </a:lnTo>
                  <a:lnTo>
                    <a:pt x="22860" y="57150"/>
                  </a:lnTo>
                  <a:close/>
                </a:path>
                <a:path w="22860" h="111760">
                  <a:moveTo>
                    <a:pt x="22860" y="50800"/>
                  </a:moveTo>
                  <a:lnTo>
                    <a:pt x="0" y="50800"/>
                  </a:lnTo>
                  <a:lnTo>
                    <a:pt x="0" y="55867"/>
                  </a:lnTo>
                  <a:lnTo>
                    <a:pt x="22860" y="55867"/>
                  </a:lnTo>
                  <a:lnTo>
                    <a:pt x="22860" y="50800"/>
                  </a:lnTo>
                  <a:close/>
                </a:path>
                <a:path w="22860" h="111760">
                  <a:moveTo>
                    <a:pt x="22860" y="19050"/>
                  </a:moveTo>
                  <a:lnTo>
                    <a:pt x="0" y="19050"/>
                  </a:lnTo>
                  <a:lnTo>
                    <a:pt x="0" y="49517"/>
                  </a:lnTo>
                  <a:lnTo>
                    <a:pt x="22860" y="49517"/>
                  </a:lnTo>
                  <a:lnTo>
                    <a:pt x="22860" y="19050"/>
                  </a:lnTo>
                  <a:close/>
                </a:path>
                <a:path w="22860" h="111760">
                  <a:moveTo>
                    <a:pt x="22860" y="12700"/>
                  </a:moveTo>
                  <a:lnTo>
                    <a:pt x="0" y="12700"/>
                  </a:lnTo>
                  <a:lnTo>
                    <a:pt x="0" y="17767"/>
                  </a:lnTo>
                  <a:lnTo>
                    <a:pt x="22860" y="17767"/>
                  </a:lnTo>
                  <a:lnTo>
                    <a:pt x="22860" y="12700"/>
                  </a:lnTo>
                  <a:close/>
                </a:path>
                <a:path w="22860" h="111760">
                  <a:moveTo>
                    <a:pt x="22860" y="0"/>
                  </a:moveTo>
                  <a:lnTo>
                    <a:pt x="0" y="0"/>
                  </a:lnTo>
                  <a:lnTo>
                    <a:pt x="0" y="11430"/>
                  </a:lnTo>
                  <a:lnTo>
                    <a:pt x="22860" y="11430"/>
                  </a:lnTo>
                  <a:lnTo>
                    <a:pt x="22860" y="0"/>
                  </a:lnTo>
                  <a:close/>
                </a:path>
              </a:pathLst>
            </a:custGeom>
            <a:solidFill>
              <a:srgbClr val="1E1E1E"/>
            </a:solidFill>
          </p:spPr>
          <p:txBody>
            <a:bodyPr bIns="0" lIns="0" rIns="0" rtlCol="0" tIns="0" wrap="square"/>
            <a:p/>
          </p:txBody>
        </p:sp>
        <p:sp>
          <p:nvSpPr>
            <p:cNvPr id="1049047" name="object 327"/>
            <p:cNvSpPr/>
            <p:nvPr/>
          </p:nvSpPr>
          <p:spPr>
            <a:xfrm>
              <a:off x="1620520" y="5819139"/>
              <a:ext cx="22860" cy="958215"/>
            </a:xfrm>
            <a:custGeom>
              <a:avLst/>
              <a:ahLst/>
              <a:rect l="l" t="t" r="r" b="b"/>
              <a:pathLst>
                <a:path w="22860" h="958215">
                  <a:moveTo>
                    <a:pt x="22860" y="711212"/>
                  </a:moveTo>
                  <a:lnTo>
                    <a:pt x="0" y="711212"/>
                  </a:lnTo>
                  <a:lnTo>
                    <a:pt x="0" y="957580"/>
                  </a:lnTo>
                  <a:lnTo>
                    <a:pt x="22860" y="957592"/>
                  </a:lnTo>
                  <a:lnTo>
                    <a:pt x="22860" y="711212"/>
                  </a:lnTo>
                  <a:close/>
                </a:path>
                <a:path w="22860" h="958215">
                  <a:moveTo>
                    <a:pt x="22860" y="704862"/>
                  </a:moveTo>
                  <a:lnTo>
                    <a:pt x="0" y="704862"/>
                  </a:lnTo>
                  <a:lnTo>
                    <a:pt x="0" y="709930"/>
                  </a:lnTo>
                  <a:lnTo>
                    <a:pt x="22860" y="709930"/>
                  </a:lnTo>
                  <a:lnTo>
                    <a:pt x="22860" y="704862"/>
                  </a:lnTo>
                  <a:close/>
                </a:path>
                <a:path w="22860" h="958215">
                  <a:moveTo>
                    <a:pt x="22860" y="698512"/>
                  </a:moveTo>
                  <a:lnTo>
                    <a:pt x="0" y="698512"/>
                  </a:lnTo>
                  <a:lnTo>
                    <a:pt x="0" y="703580"/>
                  </a:lnTo>
                  <a:lnTo>
                    <a:pt x="22860" y="703580"/>
                  </a:lnTo>
                  <a:lnTo>
                    <a:pt x="22860" y="698512"/>
                  </a:lnTo>
                  <a:close/>
                </a:path>
                <a:path w="22860" h="958215">
                  <a:moveTo>
                    <a:pt x="22860" y="692162"/>
                  </a:moveTo>
                  <a:lnTo>
                    <a:pt x="0" y="692162"/>
                  </a:lnTo>
                  <a:lnTo>
                    <a:pt x="0" y="697230"/>
                  </a:lnTo>
                  <a:lnTo>
                    <a:pt x="22860" y="697230"/>
                  </a:lnTo>
                  <a:lnTo>
                    <a:pt x="22860" y="692162"/>
                  </a:lnTo>
                  <a:close/>
                </a:path>
                <a:path w="22860" h="958215">
                  <a:moveTo>
                    <a:pt x="22860" y="685800"/>
                  </a:moveTo>
                  <a:lnTo>
                    <a:pt x="0" y="685800"/>
                  </a:lnTo>
                  <a:lnTo>
                    <a:pt x="0" y="690880"/>
                  </a:lnTo>
                  <a:lnTo>
                    <a:pt x="22860" y="690880"/>
                  </a:lnTo>
                  <a:lnTo>
                    <a:pt x="22860" y="685800"/>
                  </a:lnTo>
                  <a:close/>
                </a:path>
                <a:path w="22860" h="958215">
                  <a:moveTo>
                    <a:pt x="22860" y="679462"/>
                  </a:moveTo>
                  <a:lnTo>
                    <a:pt x="0" y="679462"/>
                  </a:lnTo>
                  <a:lnTo>
                    <a:pt x="0" y="684530"/>
                  </a:lnTo>
                  <a:lnTo>
                    <a:pt x="22860" y="684530"/>
                  </a:lnTo>
                  <a:lnTo>
                    <a:pt x="22860" y="679462"/>
                  </a:lnTo>
                  <a:close/>
                </a:path>
                <a:path w="22860" h="958215">
                  <a:moveTo>
                    <a:pt x="22860" y="673112"/>
                  </a:moveTo>
                  <a:lnTo>
                    <a:pt x="0" y="673112"/>
                  </a:lnTo>
                  <a:lnTo>
                    <a:pt x="0" y="678180"/>
                  </a:lnTo>
                  <a:lnTo>
                    <a:pt x="22860" y="678180"/>
                  </a:lnTo>
                  <a:lnTo>
                    <a:pt x="22860" y="673112"/>
                  </a:lnTo>
                  <a:close/>
                </a:path>
                <a:path w="22860" h="958215">
                  <a:moveTo>
                    <a:pt x="22860" y="666750"/>
                  </a:moveTo>
                  <a:lnTo>
                    <a:pt x="0" y="666750"/>
                  </a:lnTo>
                  <a:lnTo>
                    <a:pt x="0" y="671830"/>
                  </a:lnTo>
                  <a:lnTo>
                    <a:pt x="22860" y="671830"/>
                  </a:lnTo>
                  <a:lnTo>
                    <a:pt x="22860" y="666750"/>
                  </a:lnTo>
                  <a:close/>
                </a:path>
                <a:path w="22860" h="958215">
                  <a:moveTo>
                    <a:pt x="22860" y="660412"/>
                  </a:moveTo>
                  <a:lnTo>
                    <a:pt x="0" y="660412"/>
                  </a:lnTo>
                  <a:lnTo>
                    <a:pt x="0" y="665480"/>
                  </a:lnTo>
                  <a:lnTo>
                    <a:pt x="22860" y="665480"/>
                  </a:lnTo>
                  <a:lnTo>
                    <a:pt x="22860" y="660412"/>
                  </a:lnTo>
                  <a:close/>
                </a:path>
                <a:path w="22860" h="958215">
                  <a:moveTo>
                    <a:pt x="22860" y="515632"/>
                  </a:moveTo>
                  <a:lnTo>
                    <a:pt x="0" y="515632"/>
                  </a:lnTo>
                  <a:lnTo>
                    <a:pt x="0" y="552450"/>
                  </a:lnTo>
                  <a:lnTo>
                    <a:pt x="22860" y="552450"/>
                  </a:lnTo>
                  <a:lnTo>
                    <a:pt x="22860" y="515632"/>
                  </a:lnTo>
                  <a:close/>
                </a:path>
                <a:path w="22860" h="958215">
                  <a:moveTo>
                    <a:pt x="22860" y="513207"/>
                  </a:moveTo>
                  <a:lnTo>
                    <a:pt x="0" y="513207"/>
                  </a:lnTo>
                  <a:lnTo>
                    <a:pt x="0" y="515620"/>
                  </a:lnTo>
                  <a:lnTo>
                    <a:pt x="22860" y="515620"/>
                  </a:lnTo>
                  <a:lnTo>
                    <a:pt x="22860" y="513207"/>
                  </a:lnTo>
                  <a:close/>
                </a:path>
                <a:path w="22860" h="958215">
                  <a:moveTo>
                    <a:pt x="22860" y="508127"/>
                  </a:moveTo>
                  <a:lnTo>
                    <a:pt x="0" y="508127"/>
                  </a:lnTo>
                  <a:lnTo>
                    <a:pt x="0" y="513080"/>
                  </a:lnTo>
                  <a:lnTo>
                    <a:pt x="22860" y="513080"/>
                  </a:lnTo>
                  <a:lnTo>
                    <a:pt x="22860" y="508127"/>
                  </a:lnTo>
                  <a:close/>
                </a:path>
                <a:path w="22860" h="958215">
                  <a:moveTo>
                    <a:pt x="22860" y="501777"/>
                  </a:moveTo>
                  <a:lnTo>
                    <a:pt x="0" y="501777"/>
                  </a:lnTo>
                  <a:lnTo>
                    <a:pt x="0" y="508000"/>
                  </a:lnTo>
                  <a:lnTo>
                    <a:pt x="22860" y="508000"/>
                  </a:lnTo>
                  <a:lnTo>
                    <a:pt x="22860" y="501777"/>
                  </a:lnTo>
                  <a:close/>
                </a:path>
                <a:path w="22860" h="958215">
                  <a:moveTo>
                    <a:pt x="22860" y="495427"/>
                  </a:moveTo>
                  <a:lnTo>
                    <a:pt x="0" y="495427"/>
                  </a:lnTo>
                  <a:lnTo>
                    <a:pt x="0" y="501650"/>
                  </a:lnTo>
                  <a:lnTo>
                    <a:pt x="22860" y="501650"/>
                  </a:lnTo>
                  <a:lnTo>
                    <a:pt x="22860" y="495427"/>
                  </a:lnTo>
                  <a:close/>
                </a:path>
                <a:path w="22860" h="958215">
                  <a:moveTo>
                    <a:pt x="22860" y="489077"/>
                  </a:moveTo>
                  <a:lnTo>
                    <a:pt x="0" y="489077"/>
                  </a:lnTo>
                  <a:lnTo>
                    <a:pt x="0" y="495300"/>
                  </a:lnTo>
                  <a:lnTo>
                    <a:pt x="22860" y="495300"/>
                  </a:lnTo>
                  <a:lnTo>
                    <a:pt x="22860" y="489077"/>
                  </a:lnTo>
                  <a:close/>
                </a:path>
                <a:path w="22860" h="958215">
                  <a:moveTo>
                    <a:pt x="22860" y="482727"/>
                  </a:moveTo>
                  <a:lnTo>
                    <a:pt x="0" y="482727"/>
                  </a:lnTo>
                  <a:lnTo>
                    <a:pt x="0" y="488950"/>
                  </a:lnTo>
                  <a:lnTo>
                    <a:pt x="22860" y="488950"/>
                  </a:lnTo>
                  <a:lnTo>
                    <a:pt x="22860" y="482727"/>
                  </a:lnTo>
                  <a:close/>
                </a:path>
                <a:path w="22860" h="958215">
                  <a:moveTo>
                    <a:pt x="22860" y="476377"/>
                  </a:moveTo>
                  <a:lnTo>
                    <a:pt x="0" y="476377"/>
                  </a:lnTo>
                  <a:lnTo>
                    <a:pt x="0" y="482600"/>
                  </a:lnTo>
                  <a:lnTo>
                    <a:pt x="22860" y="482600"/>
                  </a:lnTo>
                  <a:lnTo>
                    <a:pt x="22860" y="476377"/>
                  </a:lnTo>
                  <a:close/>
                </a:path>
                <a:path w="22860" h="958215">
                  <a:moveTo>
                    <a:pt x="22860" y="470027"/>
                  </a:moveTo>
                  <a:lnTo>
                    <a:pt x="0" y="470027"/>
                  </a:lnTo>
                  <a:lnTo>
                    <a:pt x="0" y="476250"/>
                  </a:lnTo>
                  <a:lnTo>
                    <a:pt x="22860" y="476250"/>
                  </a:lnTo>
                  <a:lnTo>
                    <a:pt x="22860" y="470027"/>
                  </a:lnTo>
                  <a:close/>
                </a:path>
                <a:path w="22860" h="958215">
                  <a:moveTo>
                    <a:pt x="22860" y="463677"/>
                  </a:moveTo>
                  <a:lnTo>
                    <a:pt x="0" y="463677"/>
                  </a:lnTo>
                  <a:lnTo>
                    <a:pt x="0" y="469900"/>
                  </a:lnTo>
                  <a:lnTo>
                    <a:pt x="22860" y="469900"/>
                  </a:lnTo>
                  <a:lnTo>
                    <a:pt x="22860" y="463677"/>
                  </a:lnTo>
                  <a:close/>
                </a:path>
                <a:path w="22860" h="958215">
                  <a:moveTo>
                    <a:pt x="22860" y="456057"/>
                  </a:moveTo>
                  <a:lnTo>
                    <a:pt x="0" y="456057"/>
                  </a:lnTo>
                  <a:lnTo>
                    <a:pt x="0" y="463550"/>
                  </a:lnTo>
                  <a:lnTo>
                    <a:pt x="22860" y="463550"/>
                  </a:lnTo>
                  <a:lnTo>
                    <a:pt x="22860" y="456057"/>
                  </a:lnTo>
                  <a:close/>
                </a:path>
                <a:path w="22860" h="958215">
                  <a:moveTo>
                    <a:pt x="22860" y="449719"/>
                  </a:moveTo>
                  <a:lnTo>
                    <a:pt x="0" y="449719"/>
                  </a:lnTo>
                  <a:lnTo>
                    <a:pt x="0" y="455930"/>
                  </a:lnTo>
                  <a:lnTo>
                    <a:pt x="22860" y="455930"/>
                  </a:lnTo>
                  <a:lnTo>
                    <a:pt x="22860" y="449719"/>
                  </a:lnTo>
                  <a:close/>
                </a:path>
                <a:path w="22860" h="958215">
                  <a:moveTo>
                    <a:pt x="22860" y="444627"/>
                  </a:moveTo>
                  <a:lnTo>
                    <a:pt x="0" y="444627"/>
                  </a:lnTo>
                  <a:lnTo>
                    <a:pt x="0" y="449580"/>
                  </a:lnTo>
                  <a:lnTo>
                    <a:pt x="22860" y="449580"/>
                  </a:lnTo>
                  <a:lnTo>
                    <a:pt x="22860" y="444627"/>
                  </a:lnTo>
                  <a:close/>
                </a:path>
                <a:path w="22860" h="958215">
                  <a:moveTo>
                    <a:pt x="22860" y="438277"/>
                  </a:moveTo>
                  <a:lnTo>
                    <a:pt x="0" y="438277"/>
                  </a:lnTo>
                  <a:lnTo>
                    <a:pt x="0" y="444500"/>
                  </a:lnTo>
                  <a:lnTo>
                    <a:pt x="22860" y="444500"/>
                  </a:lnTo>
                  <a:lnTo>
                    <a:pt x="22860" y="438277"/>
                  </a:lnTo>
                  <a:close/>
                </a:path>
                <a:path w="22860" h="958215">
                  <a:moveTo>
                    <a:pt x="22860" y="430657"/>
                  </a:moveTo>
                  <a:lnTo>
                    <a:pt x="0" y="430657"/>
                  </a:lnTo>
                  <a:lnTo>
                    <a:pt x="0" y="438150"/>
                  </a:lnTo>
                  <a:lnTo>
                    <a:pt x="22860" y="438150"/>
                  </a:lnTo>
                  <a:lnTo>
                    <a:pt x="22860" y="430657"/>
                  </a:lnTo>
                  <a:close/>
                </a:path>
                <a:path w="22860" h="958215">
                  <a:moveTo>
                    <a:pt x="22860" y="425577"/>
                  </a:moveTo>
                  <a:lnTo>
                    <a:pt x="0" y="425577"/>
                  </a:lnTo>
                  <a:lnTo>
                    <a:pt x="0" y="430530"/>
                  </a:lnTo>
                  <a:lnTo>
                    <a:pt x="22860" y="430530"/>
                  </a:lnTo>
                  <a:lnTo>
                    <a:pt x="22860" y="425577"/>
                  </a:lnTo>
                  <a:close/>
                </a:path>
                <a:path w="22860" h="958215">
                  <a:moveTo>
                    <a:pt x="22860" y="412877"/>
                  </a:moveTo>
                  <a:lnTo>
                    <a:pt x="0" y="412877"/>
                  </a:lnTo>
                  <a:lnTo>
                    <a:pt x="0" y="425450"/>
                  </a:lnTo>
                  <a:lnTo>
                    <a:pt x="22860" y="425450"/>
                  </a:lnTo>
                  <a:lnTo>
                    <a:pt x="22860" y="412877"/>
                  </a:lnTo>
                  <a:close/>
                </a:path>
                <a:path w="22860" h="958215">
                  <a:moveTo>
                    <a:pt x="22860" y="407797"/>
                  </a:moveTo>
                  <a:lnTo>
                    <a:pt x="0" y="407797"/>
                  </a:lnTo>
                  <a:lnTo>
                    <a:pt x="0" y="412750"/>
                  </a:lnTo>
                  <a:lnTo>
                    <a:pt x="22860" y="412750"/>
                  </a:lnTo>
                  <a:lnTo>
                    <a:pt x="22860" y="407797"/>
                  </a:lnTo>
                  <a:close/>
                </a:path>
                <a:path w="22860" h="958215">
                  <a:moveTo>
                    <a:pt x="22860" y="299732"/>
                  </a:moveTo>
                  <a:lnTo>
                    <a:pt x="0" y="299732"/>
                  </a:lnTo>
                  <a:lnTo>
                    <a:pt x="0" y="407670"/>
                  </a:lnTo>
                  <a:lnTo>
                    <a:pt x="22860" y="407670"/>
                  </a:lnTo>
                  <a:lnTo>
                    <a:pt x="22860" y="299732"/>
                  </a:lnTo>
                  <a:close/>
                </a:path>
                <a:path w="22860" h="958215">
                  <a:moveTo>
                    <a:pt x="22860" y="280682"/>
                  </a:moveTo>
                  <a:lnTo>
                    <a:pt x="0" y="280682"/>
                  </a:lnTo>
                  <a:lnTo>
                    <a:pt x="0" y="299720"/>
                  </a:lnTo>
                  <a:lnTo>
                    <a:pt x="22860" y="299720"/>
                  </a:lnTo>
                  <a:lnTo>
                    <a:pt x="22860" y="280682"/>
                  </a:lnTo>
                  <a:close/>
                </a:path>
                <a:path w="22860" h="958215">
                  <a:moveTo>
                    <a:pt x="22860" y="223532"/>
                  </a:moveTo>
                  <a:lnTo>
                    <a:pt x="0" y="223532"/>
                  </a:lnTo>
                  <a:lnTo>
                    <a:pt x="0" y="280670"/>
                  </a:lnTo>
                  <a:lnTo>
                    <a:pt x="22860" y="280670"/>
                  </a:lnTo>
                  <a:lnTo>
                    <a:pt x="22860" y="223532"/>
                  </a:lnTo>
                  <a:close/>
                </a:path>
                <a:path w="22860" h="958215">
                  <a:moveTo>
                    <a:pt x="22860" y="217182"/>
                  </a:moveTo>
                  <a:lnTo>
                    <a:pt x="0" y="217182"/>
                  </a:lnTo>
                  <a:lnTo>
                    <a:pt x="0" y="223520"/>
                  </a:lnTo>
                  <a:lnTo>
                    <a:pt x="22860" y="223520"/>
                  </a:lnTo>
                  <a:lnTo>
                    <a:pt x="22860" y="217182"/>
                  </a:lnTo>
                  <a:close/>
                </a:path>
                <a:path w="22860" h="958215">
                  <a:moveTo>
                    <a:pt x="22860" y="214642"/>
                  </a:moveTo>
                  <a:lnTo>
                    <a:pt x="0" y="214642"/>
                  </a:lnTo>
                  <a:lnTo>
                    <a:pt x="0" y="217170"/>
                  </a:lnTo>
                  <a:lnTo>
                    <a:pt x="22860" y="217170"/>
                  </a:lnTo>
                  <a:lnTo>
                    <a:pt x="22860" y="214642"/>
                  </a:lnTo>
                  <a:close/>
                </a:path>
                <a:path w="22860" h="958215">
                  <a:moveTo>
                    <a:pt x="22860" y="210832"/>
                  </a:moveTo>
                  <a:lnTo>
                    <a:pt x="0" y="210832"/>
                  </a:lnTo>
                  <a:lnTo>
                    <a:pt x="0" y="214630"/>
                  </a:lnTo>
                  <a:lnTo>
                    <a:pt x="22860" y="214630"/>
                  </a:lnTo>
                  <a:lnTo>
                    <a:pt x="22860" y="210832"/>
                  </a:lnTo>
                  <a:close/>
                </a:path>
                <a:path w="22860" h="958215">
                  <a:moveTo>
                    <a:pt x="22860" y="208292"/>
                  </a:moveTo>
                  <a:lnTo>
                    <a:pt x="0" y="208292"/>
                  </a:lnTo>
                  <a:lnTo>
                    <a:pt x="0" y="210820"/>
                  </a:lnTo>
                  <a:lnTo>
                    <a:pt x="22860" y="210820"/>
                  </a:lnTo>
                  <a:lnTo>
                    <a:pt x="22860" y="208292"/>
                  </a:lnTo>
                  <a:close/>
                </a:path>
                <a:path w="22860" h="958215">
                  <a:moveTo>
                    <a:pt x="22860" y="204482"/>
                  </a:moveTo>
                  <a:lnTo>
                    <a:pt x="0" y="204482"/>
                  </a:lnTo>
                  <a:lnTo>
                    <a:pt x="0" y="208280"/>
                  </a:lnTo>
                  <a:lnTo>
                    <a:pt x="22860" y="208280"/>
                  </a:lnTo>
                  <a:lnTo>
                    <a:pt x="22860" y="204482"/>
                  </a:lnTo>
                  <a:close/>
                </a:path>
                <a:path w="22860" h="958215">
                  <a:moveTo>
                    <a:pt x="22860" y="201942"/>
                  </a:moveTo>
                  <a:lnTo>
                    <a:pt x="0" y="201942"/>
                  </a:lnTo>
                  <a:lnTo>
                    <a:pt x="0" y="204470"/>
                  </a:lnTo>
                  <a:lnTo>
                    <a:pt x="22860" y="204470"/>
                  </a:lnTo>
                  <a:lnTo>
                    <a:pt x="22860" y="201942"/>
                  </a:lnTo>
                  <a:close/>
                </a:path>
                <a:path w="22860" h="958215">
                  <a:moveTo>
                    <a:pt x="22860" y="198132"/>
                  </a:moveTo>
                  <a:lnTo>
                    <a:pt x="0" y="198132"/>
                  </a:lnTo>
                  <a:lnTo>
                    <a:pt x="0" y="201930"/>
                  </a:lnTo>
                  <a:lnTo>
                    <a:pt x="22860" y="201930"/>
                  </a:lnTo>
                  <a:lnTo>
                    <a:pt x="22860" y="198132"/>
                  </a:lnTo>
                  <a:close/>
                </a:path>
                <a:path w="22860" h="958215">
                  <a:moveTo>
                    <a:pt x="22860" y="195592"/>
                  </a:moveTo>
                  <a:lnTo>
                    <a:pt x="0" y="195592"/>
                  </a:lnTo>
                  <a:lnTo>
                    <a:pt x="0" y="198120"/>
                  </a:lnTo>
                  <a:lnTo>
                    <a:pt x="22860" y="198120"/>
                  </a:lnTo>
                  <a:lnTo>
                    <a:pt x="22860" y="195592"/>
                  </a:lnTo>
                  <a:close/>
                </a:path>
                <a:path w="22860" h="958215">
                  <a:moveTo>
                    <a:pt x="22860" y="191782"/>
                  </a:moveTo>
                  <a:lnTo>
                    <a:pt x="0" y="191782"/>
                  </a:lnTo>
                  <a:lnTo>
                    <a:pt x="0" y="195580"/>
                  </a:lnTo>
                  <a:lnTo>
                    <a:pt x="22860" y="195580"/>
                  </a:lnTo>
                  <a:lnTo>
                    <a:pt x="22860" y="191782"/>
                  </a:lnTo>
                  <a:close/>
                </a:path>
                <a:path w="22860" h="958215">
                  <a:moveTo>
                    <a:pt x="22860" y="189242"/>
                  </a:moveTo>
                  <a:lnTo>
                    <a:pt x="0" y="189242"/>
                  </a:lnTo>
                  <a:lnTo>
                    <a:pt x="0" y="191770"/>
                  </a:lnTo>
                  <a:lnTo>
                    <a:pt x="22860" y="191770"/>
                  </a:lnTo>
                  <a:lnTo>
                    <a:pt x="22860" y="189242"/>
                  </a:lnTo>
                  <a:close/>
                </a:path>
                <a:path w="22860" h="958215">
                  <a:moveTo>
                    <a:pt x="22860" y="185432"/>
                  </a:moveTo>
                  <a:lnTo>
                    <a:pt x="0" y="185432"/>
                  </a:lnTo>
                  <a:lnTo>
                    <a:pt x="0" y="189230"/>
                  </a:lnTo>
                  <a:lnTo>
                    <a:pt x="22860" y="189230"/>
                  </a:lnTo>
                  <a:lnTo>
                    <a:pt x="22860" y="185432"/>
                  </a:lnTo>
                  <a:close/>
                </a:path>
                <a:path w="22860" h="958215">
                  <a:moveTo>
                    <a:pt x="22860" y="182892"/>
                  </a:moveTo>
                  <a:lnTo>
                    <a:pt x="0" y="182892"/>
                  </a:lnTo>
                  <a:lnTo>
                    <a:pt x="0" y="185420"/>
                  </a:lnTo>
                  <a:lnTo>
                    <a:pt x="22860" y="185420"/>
                  </a:lnTo>
                  <a:lnTo>
                    <a:pt x="22860" y="182892"/>
                  </a:lnTo>
                  <a:close/>
                </a:path>
                <a:path w="22860" h="958215">
                  <a:moveTo>
                    <a:pt x="22860" y="176542"/>
                  </a:moveTo>
                  <a:lnTo>
                    <a:pt x="0" y="176542"/>
                  </a:lnTo>
                  <a:lnTo>
                    <a:pt x="0" y="182880"/>
                  </a:lnTo>
                  <a:lnTo>
                    <a:pt x="22860" y="182880"/>
                  </a:lnTo>
                  <a:lnTo>
                    <a:pt x="22860" y="176542"/>
                  </a:lnTo>
                  <a:close/>
                </a:path>
                <a:path w="22860" h="958215">
                  <a:moveTo>
                    <a:pt x="22860" y="102882"/>
                  </a:moveTo>
                  <a:lnTo>
                    <a:pt x="0" y="102882"/>
                  </a:lnTo>
                  <a:lnTo>
                    <a:pt x="0" y="176530"/>
                  </a:lnTo>
                  <a:lnTo>
                    <a:pt x="22860" y="176530"/>
                  </a:lnTo>
                  <a:lnTo>
                    <a:pt x="22860" y="102882"/>
                  </a:lnTo>
                  <a:close/>
                </a:path>
                <a:path w="22860" h="958215">
                  <a:moveTo>
                    <a:pt x="22860" y="100342"/>
                  </a:moveTo>
                  <a:lnTo>
                    <a:pt x="0" y="100342"/>
                  </a:lnTo>
                  <a:lnTo>
                    <a:pt x="0" y="102870"/>
                  </a:lnTo>
                  <a:lnTo>
                    <a:pt x="22860" y="102870"/>
                  </a:lnTo>
                  <a:lnTo>
                    <a:pt x="22860" y="100342"/>
                  </a:lnTo>
                  <a:close/>
                </a:path>
                <a:path w="22860" h="958215">
                  <a:moveTo>
                    <a:pt x="22860" y="96532"/>
                  </a:moveTo>
                  <a:lnTo>
                    <a:pt x="0" y="96532"/>
                  </a:lnTo>
                  <a:lnTo>
                    <a:pt x="0" y="100330"/>
                  </a:lnTo>
                  <a:lnTo>
                    <a:pt x="22860" y="100330"/>
                  </a:lnTo>
                  <a:lnTo>
                    <a:pt x="22860" y="96532"/>
                  </a:lnTo>
                  <a:close/>
                </a:path>
                <a:path w="22860" h="958215">
                  <a:moveTo>
                    <a:pt x="22860" y="93992"/>
                  </a:moveTo>
                  <a:lnTo>
                    <a:pt x="0" y="93992"/>
                  </a:lnTo>
                  <a:lnTo>
                    <a:pt x="0" y="96520"/>
                  </a:lnTo>
                  <a:lnTo>
                    <a:pt x="22860" y="96520"/>
                  </a:lnTo>
                  <a:lnTo>
                    <a:pt x="22860" y="93992"/>
                  </a:lnTo>
                  <a:close/>
                </a:path>
                <a:path w="22860" h="958215">
                  <a:moveTo>
                    <a:pt x="22860" y="87642"/>
                  </a:moveTo>
                  <a:lnTo>
                    <a:pt x="0" y="87642"/>
                  </a:lnTo>
                  <a:lnTo>
                    <a:pt x="0" y="93980"/>
                  </a:lnTo>
                  <a:lnTo>
                    <a:pt x="22860" y="93980"/>
                  </a:lnTo>
                  <a:lnTo>
                    <a:pt x="22860" y="87642"/>
                  </a:lnTo>
                  <a:close/>
                </a:path>
                <a:path w="22860" h="958215">
                  <a:moveTo>
                    <a:pt x="22860" y="83832"/>
                  </a:moveTo>
                  <a:lnTo>
                    <a:pt x="0" y="83832"/>
                  </a:lnTo>
                  <a:lnTo>
                    <a:pt x="0" y="87630"/>
                  </a:lnTo>
                  <a:lnTo>
                    <a:pt x="22860" y="87630"/>
                  </a:lnTo>
                  <a:lnTo>
                    <a:pt x="22860" y="83832"/>
                  </a:lnTo>
                  <a:close/>
                </a:path>
                <a:path w="22860" h="958215">
                  <a:moveTo>
                    <a:pt x="22860" y="81292"/>
                  </a:moveTo>
                  <a:lnTo>
                    <a:pt x="0" y="81292"/>
                  </a:lnTo>
                  <a:lnTo>
                    <a:pt x="0" y="83820"/>
                  </a:lnTo>
                  <a:lnTo>
                    <a:pt x="22860" y="83820"/>
                  </a:lnTo>
                  <a:lnTo>
                    <a:pt x="22860" y="81292"/>
                  </a:lnTo>
                  <a:close/>
                </a:path>
                <a:path w="22860" h="958215">
                  <a:moveTo>
                    <a:pt x="22860" y="77482"/>
                  </a:moveTo>
                  <a:lnTo>
                    <a:pt x="0" y="77482"/>
                  </a:lnTo>
                  <a:lnTo>
                    <a:pt x="0" y="81280"/>
                  </a:lnTo>
                  <a:lnTo>
                    <a:pt x="22860" y="81280"/>
                  </a:lnTo>
                  <a:lnTo>
                    <a:pt x="22860" y="77482"/>
                  </a:lnTo>
                  <a:close/>
                </a:path>
                <a:path w="22860" h="958215">
                  <a:moveTo>
                    <a:pt x="22860" y="68592"/>
                  </a:moveTo>
                  <a:lnTo>
                    <a:pt x="0" y="68592"/>
                  </a:lnTo>
                  <a:lnTo>
                    <a:pt x="0" y="77470"/>
                  </a:lnTo>
                  <a:lnTo>
                    <a:pt x="22860" y="77470"/>
                  </a:lnTo>
                  <a:lnTo>
                    <a:pt x="22860" y="68592"/>
                  </a:lnTo>
                  <a:close/>
                </a:path>
                <a:path w="22860" h="958215">
                  <a:moveTo>
                    <a:pt x="22860" y="64782"/>
                  </a:moveTo>
                  <a:lnTo>
                    <a:pt x="0" y="64782"/>
                  </a:lnTo>
                  <a:lnTo>
                    <a:pt x="0" y="68580"/>
                  </a:lnTo>
                  <a:lnTo>
                    <a:pt x="22860" y="68580"/>
                  </a:lnTo>
                  <a:lnTo>
                    <a:pt x="22860" y="64782"/>
                  </a:lnTo>
                  <a:close/>
                </a:path>
                <a:path w="22860" h="958215">
                  <a:moveTo>
                    <a:pt x="22860" y="58432"/>
                  </a:moveTo>
                  <a:lnTo>
                    <a:pt x="0" y="58432"/>
                  </a:lnTo>
                  <a:lnTo>
                    <a:pt x="0" y="64770"/>
                  </a:lnTo>
                  <a:lnTo>
                    <a:pt x="22860" y="64770"/>
                  </a:lnTo>
                  <a:lnTo>
                    <a:pt x="22860" y="58432"/>
                  </a:lnTo>
                  <a:close/>
                </a:path>
                <a:path w="22860" h="958215">
                  <a:moveTo>
                    <a:pt x="22860" y="55892"/>
                  </a:moveTo>
                  <a:lnTo>
                    <a:pt x="0" y="55892"/>
                  </a:lnTo>
                  <a:lnTo>
                    <a:pt x="0" y="58420"/>
                  </a:lnTo>
                  <a:lnTo>
                    <a:pt x="22860" y="58420"/>
                  </a:lnTo>
                  <a:lnTo>
                    <a:pt x="22860" y="55892"/>
                  </a:lnTo>
                  <a:close/>
                </a:path>
                <a:path w="22860" h="958215">
                  <a:moveTo>
                    <a:pt x="22860" y="52082"/>
                  </a:moveTo>
                  <a:lnTo>
                    <a:pt x="0" y="52082"/>
                  </a:lnTo>
                  <a:lnTo>
                    <a:pt x="0" y="55880"/>
                  </a:lnTo>
                  <a:lnTo>
                    <a:pt x="22860" y="55880"/>
                  </a:lnTo>
                  <a:lnTo>
                    <a:pt x="22860" y="52082"/>
                  </a:lnTo>
                  <a:close/>
                </a:path>
                <a:path w="22860" h="958215">
                  <a:moveTo>
                    <a:pt x="22860" y="49542"/>
                  </a:moveTo>
                  <a:lnTo>
                    <a:pt x="0" y="49542"/>
                  </a:lnTo>
                  <a:lnTo>
                    <a:pt x="0" y="52070"/>
                  </a:lnTo>
                  <a:lnTo>
                    <a:pt x="22860" y="52070"/>
                  </a:lnTo>
                  <a:lnTo>
                    <a:pt x="22860" y="49542"/>
                  </a:lnTo>
                  <a:close/>
                </a:path>
                <a:path w="22860" h="958215">
                  <a:moveTo>
                    <a:pt x="22860" y="43192"/>
                  </a:moveTo>
                  <a:lnTo>
                    <a:pt x="0" y="43192"/>
                  </a:lnTo>
                  <a:lnTo>
                    <a:pt x="0" y="49530"/>
                  </a:lnTo>
                  <a:lnTo>
                    <a:pt x="22860" y="49530"/>
                  </a:lnTo>
                  <a:lnTo>
                    <a:pt x="22860" y="43192"/>
                  </a:lnTo>
                  <a:close/>
                </a:path>
                <a:path w="22860" h="958215">
                  <a:moveTo>
                    <a:pt x="22860" y="39382"/>
                  </a:moveTo>
                  <a:lnTo>
                    <a:pt x="0" y="39382"/>
                  </a:lnTo>
                  <a:lnTo>
                    <a:pt x="0" y="43180"/>
                  </a:lnTo>
                  <a:lnTo>
                    <a:pt x="22860" y="43180"/>
                  </a:lnTo>
                  <a:lnTo>
                    <a:pt x="22860" y="39382"/>
                  </a:lnTo>
                  <a:close/>
                </a:path>
                <a:path w="22860" h="958215">
                  <a:moveTo>
                    <a:pt x="22860" y="36842"/>
                  </a:moveTo>
                  <a:lnTo>
                    <a:pt x="0" y="36842"/>
                  </a:lnTo>
                  <a:lnTo>
                    <a:pt x="0" y="39370"/>
                  </a:lnTo>
                  <a:lnTo>
                    <a:pt x="22860" y="39370"/>
                  </a:lnTo>
                  <a:lnTo>
                    <a:pt x="22860" y="36842"/>
                  </a:lnTo>
                  <a:close/>
                </a:path>
                <a:path w="22860" h="958215">
                  <a:moveTo>
                    <a:pt x="22860" y="30492"/>
                  </a:moveTo>
                  <a:lnTo>
                    <a:pt x="0" y="30492"/>
                  </a:lnTo>
                  <a:lnTo>
                    <a:pt x="0" y="36830"/>
                  </a:lnTo>
                  <a:lnTo>
                    <a:pt x="22860" y="36830"/>
                  </a:lnTo>
                  <a:lnTo>
                    <a:pt x="22860" y="30492"/>
                  </a:lnTo>
                  <a:close/>
                </a:path>
                <a:path w="22860" h="958215">
                  <a:moveTo>
                    <a:pt x="22860" y="26682"/>
                  </a:moveTo>
                  <a:lnTo>
                    <a:pt x="0" y="26682"/>
                  </a:lnTo>
                  <a:lnTo>
                    <a:pt x="0" y="30480"/>
                  </a:lnTo>
                  <a:lnTo>
                    <a:pt x="22860" y="30480"/>
                  </a:lnTo>
                  <a:lnTo>
                    <a:pt x="22860" y="26682"/>
                  </a:lnTo>
                  <a:close/>
                </a:path>
                <a:path w="22860" h="958215">
                  <a:moveTo>
                    <a:pt x="22860" y="24142"/>
                  </a:moveTo>
                  <a:lnTo>
                    <a:pt x="0" y="24142"/>
                  </a:lnTo>
                  <a:lnTo>
                    <a:pt x="0" y="26670"/>
                  </a:lnTo>
                  <a:lnTo>
                    <a:pt x="22860" y="26670"/>
                  </a:lnTo>
                  <a:lnTo>
                    <a:pt x="22860" y="24142"/>
                  </a:lnTo>
                  <a:close/>
                </a:path>
                <a:path w="22860" h="958215">
                  <a:moveTo>
                    <a:pt x="22860" y="20332"/>
                  </a:moveTo>
                  <a:lnTo>
                    <a:pt x="0" y="20332"/>
                  </a:lnTo>
                  <a:lnTo>
                    <a:pt x="0" y="24130"/>
                  </a:lnTo>
                  <a:lnTo>
                    <a:pt x="22860" y="24130"/>
                  </a:lnTo>
                  <a:lnTo>
                    <a:pt x="22860" y="20332"/>
                  </a:lnTo>
                  <a:close/>
                </a:path>
                <a:path w="22860" h="958215">
                  <a:moveTo>
                    <a:pt x="22860" y="17792"/>
                  </a:moveTo>
                  <a:lnTo>
                    <a:pt x="0" y="17792"/>
                  </a:lnTo>
                  <a:lnTo>
                    <a:pt x="0" y="20320"/>
                  </a:lnTo>
                  <a:lnTo>
                    <a:pt x="22860" y="20320"/>
                  </a:lnTo>
                  <a:lnTo>
                    <a:pt x="22860" y="17792"/>
                  </a:lnTo>
                  <a:close/>
                </a:path>
                <a:path w="22860" h="958215">
                  <a:moveTo>
                    <a:pt x="22860" y="13982"/>
                  </a:moveTo>
                  <a:lnTo>
                    <a:pt x="0" y="13982"/>
                  </a:lnTo>
                  <a:lnTo>
                    <a:pt x="0" y="17780"/>
                  </a:lnTo>
                  <a:lnTo>
                    <a:pt x="22860" y="17780"/>
                  </a:lnTo>
                  <a:lnTo>
                    <a:pt x="22860" y="13982"/>
                  </a:lnTo>
                  <a:close/>
                </a:path>
                <a:path w="22860" h="958215">
                  <a:moveTo>
                    <a:pt x="22860" y="11442"/>
                  </a:moveTo>
                  <a:lnTo>
                    <a:pt x="0" y="11442"/>
                  </a:lnTo>
                  <a:lnTo>
                    <a:pt x="0" y="13970"/>
                  </a:lnTo>
                  <a:lnTo>
                    <a:pt x="22860" y="13970"/>
                  </a:lnTo>
                  <a:lnTo>
                    <a:pt x="22860" y="11442"/>
                  </a:lnTo>
                  <a:close/>
                </a:path>
                <a:path w="22860" h="958215">
                  <a:moveTo>
                    <a:pt x="22860" y="7632"/>
                  </a:moveTo>
                  <a:lnTo>
                    <a:pt x="0" y="7632"/>
                  </a:lnTo>
                  <a:lnTo>
                    <a:pt x="0" y="11430"/>
                  </a:lnTo>
                  <a:lnTo>
                    <a:pt x="22860" y="11430"/>
                  </a:lnTo>
                  <a:lnTo>
                    <a:pt x="22860" y="7632"/>
                  </a:lnTo>
                  <a:close/>
                </a:path>
                <a:path w="22860" h="958215">
                  <a:moveTo>
                    <a:pt x="22860" y="5092"/>
                  </a:moveTo>
                  <a:lnTo>
                    <a:pt x="0" y="5092"/>
                  </a:lnTo>
                  <a:lnTo>
                    <a:pt x="0" y="7620"/>
                  </a:lnTo>
                  <a:lnTo>
                    <a:pt x="22860" y="7620"/>
                  </a:lnTo>
                  <a:lnTo>
                    <a:pt x="22860" y="5092"/>
                  </a:lnTo>
                  <a:close/>
                </a:path>
                <a:path w="22860" h="958215">
                  <a:moveTo>
                    <a:pt x="22860" y="1282"/>
                  </a:moveTo>
                  <a:lnTo>
                    <a:pt x="0" y="1282"/>
                  </a:lnTo>
                  <a:lnTo>
                    <a:pt x="0" y="5080"/>
                  </a:lnTo>
                  <a:lnTo>
                    <a:pt x="22860" y="5080"/>
                  </a:lnTo>
                  <a:lnTo>
                    <a:pt x="22860" y="1282"/>
                  </a:lnTo>
                  <a:close/>
                </a:path>
                <a:path w="22860" h="958215">
                  <a:moveTo>
                    <a:pt x="22860" y="0"/>
                  </a:moveTo>
                  <a:lnTo>
                    <a:pt x="0" y="0"/>
                  </a:lnTo>
                  <a:lnTo>
                    <a:pt x="0" y="1270"/>
                  </a:lnTo>
                  <a:lnTo>
                    <a:pt x="22860" y="1270"/>
                  </a:lnTo>
                  <a:lnTo>
                    <a:pt x="22860" y="0"/>
                  </a:lnTo>
                  <a:close/>
                </a:path>
              </a:pathLst>
            </a:custGeom>
            <a:solidFill>
              <a:srgbClr val="1D1D1D"/>
            </a:solidFill>
          </p:spPr>
          <p:txBody>
            <a:bodyPr bIns="0" lIns="0" rIns="0" rtlCol="0" tIns="0" wrap="square"/>
            <a:p/>
          </p:txBody>
        </p:sp>
        <p:sp>
          <p:nvSpPr>
            <p:cNvPr id="1049048" name="object 328"/>
            <p:cNvSpPr/>
            <p:nvPr/>
          </p:nvSpPr>
          <p:spPr>
            <a:xfrm>
              <a:off x="1620520" y="6372872"/>
              <a:ext cx="22860" cy="111760"/>
            </a:xfrm>
            <a:custGeom>
              <a:avLst/>
              <a:ahLst/>
              <a:rect l="l" t="t" r="r" b="b"/>
              <a:pathLst>
                <a:path w="22860" h="111760">
                  <a:moveTo>
                    <a:pt x="22860" y="106680"/>
                  </a:moveTo>
                  <a:lnTo>
                    <a:pt x="0" y="106680"/>
                  </a:lnTo>
                  <a:lnTo>
                    <a:pt x="0" y="111747"/>
                  </a:lnTo>
                  <a:lnTo>
                    <a:pt x="22860" y="111747"/>
                  </a:lnTo>
                  <a:lnTo>
                    <a:pt x="22860" y="106680"/>
                  </a:lnTo>
                  <a:close/>
                </a:path>
                <a:path w="22860" h="111760">
                  <a:moveTo>
                    <a:pt x="22860" y="100330"/>
                  </a:moveTo>
                  <a:lnTo>
                    <a:pt x="0" y="100330"/>
                  </a:lnTo>
                  <a:lnTo>
                    <a:pt x="0" y="105397"/>
                  </a:lnTo>
                  <a:lnTo>
                    <a:pt x="22860" y="105397"/>
                  </a:lnTo>
                  <a:lnTo>
                    <a:pt x="22860" y="100330"/>
                  </a:lnTo>
                  <a:close/>
                </a:path>
                <a:path w="22860" h="111760">
                  <a:moveTo>
                    <a:pt x="22860" y="93980"/>
                  </a:moveTo>
                  <a:lnTo>
                    <a:pt x="0" y="93980"/>
                  </a:lnTo>
                  <a:lnTo>
                    <a:pt x="0" y="99047"/>
                  </a:lnTo>
                  <a:lnTo>
                    <a:pt x="22860" y="99047"/>
                  </a:lnTo>
                  <a:lnTo>
                    <a:pt x="22860" y="93980"/>
                  </a:lnTo>
                  <a:close/>
                </a:path>
                <a:path w="22860" h="111760">
                  <a:moveTo>
                    <a:pt x="22860" y="87630"/>
                  </a:moveTo>
                  <a:lnTo>
                    <a:pt x="0" y="87630"/>
                  </a:lnTo>
                  <a:lnTo>
                    <a:pt x="0" y="92697"/>
                  </a:lnTo>
                  <a:lnTo>
                    <a:pt x="22860" y="92697"/>
                  </a:lnTo>
                  <a:lnTo>
                    <a:pt x="22860" y="87630"/>
                  </a:lnTo>
                  <a:close/>
                </a:path>
                <a:path w="22860" h="111760">
                  <a:moveTo>
                    <a:pt x="22860" y="81280"/>
                  </a:moveTo>
                  <a:lnTo>
                    <a:pt x="0" y="81280"/>
                  </a:lnTo>
                  <a:lnTo>
                    <a:pt x="0" y="86347"/>
                  </a:lnTo>
                  <a:lnTo>
                    <a:pt x="22860" y="86347"/>
                  </a:lnTo>
                  <a:lnTo>
                    <a:pt x="22860" y="81280"/>
                  </a:lnTo>
                  <a:close/>
                </a:path>
                <a:path w="22860" h="111760">
                  <a:moveTo>
                    <a:pt x="22860" y="76200"/>
                  </a:moveTo>
                  <a:lnTo>
                    <a:pt x="0" y="76200"/>
                  </a:lnTo>
                  <a:lnTo>
                    <a:pt x="0" y="79997"/>
                  </a:lnTo>
                  <a:lnTo>
                    <a:pt x="22860" y="79997"/>
                  </a:lnTo>
                  <a:lnTo>
                    <a:pt x="22860" y="76200"/>
                  </a:lnTo>
                  <a:close/>
                </a:path>
                <a:path w="22860" h="111760">
                  <a:moveTo>
                    <a:pt x="22860" y="69850"/>
                  </a:moveTo>
                  <a:lnTo>
                    <a:pt x="0" y="69850"/>
                  </a:lnTo>
                  <a:lnTo>
                    <a:pt x="0" y="74930"/>
                  </a:lnTo>
                  <a:lnTo>
                    <a:pt x="22860" y="74930"/>
                  </a:lnTo>
                  <a:lnTo>
                    <a:pt x="22860" y="69850"/>
                  </a:lnTo>
                  <a:close/>
                </a:path>
                <a:path w="22860" h="111760">
                  <a:moveTo>
                    <a:pt x="22860" y="63500"/>
                  </a:moveTo>
                  <a:lnTo>
                    <a:pt x="0" y="63500"/>
                  </a:lnTo>
                  <a:lnTo>
                    <a:pt x="0" y="68567"/>
                  </a:lnTo>
                  <a:lnTo>
                    <a:pt x="22860" y="68567"/>
                  </a:lnTo>
                  <a:lnTo>
                    <a:pt x="22860" y="63500"/>
                  </a:lnTo>
                  <a:close/>
                </a:path>
                <a:path w="22860" h="111760">
                  <a:moveTo>
                    <a:pt x="22860" y="57150"/>
                  </a:moveTo>
                  <a:lnTo>
                    <a:pt x="0" y="57150"/>
                  </a:lnTo>
                  <a:lnTo>
                    <a:pt x="0" y="62217"/>
                  </a:lnTo>
                  <a:lnTo>
                    <a:pt x="22860" y="62217"/>
                  </a:lnTo>
                  <a:lnTo>
                    <a:pt x="22860" y="57150"/>
                  </a:lnTo>
                  <a:close/>
                </a:path>
                <a:path w="22860" h="111760">
                  <a:moveTo>
                    <a:pt x="22860" y="50800"/>
                  </a:moveTo>
                  <a:lnTo>
                    <a:pt x="0" y="50800"/>
                  </a:lnTo>
                  <a:lnTo>
                    <a:pt x="0" y="55867"/>
                  </a:lnTo>
                  <a:lnTo>
                    <a:pt x="22860" y="55867"/>
                  </a:lnTo>
                  <a:lnTo>
                    <a:pt x="22860" y="50800"/>
                  </a:lnTo>
                  <a:close/>
                </a:path>
                <a:path w="22860" h="111760">
                  <a:moveTo>
                    <a:pt x="22860" y="19050"/>
                  </a:moveTo>
                  <a:lnTo>
                    <a:pt x="0" y="19050"/>
                  </a:lnTo>
                  <a:lnTo>
                    <a:pt x="0" y="49517"/>
                  </a:lnTo>
                  <a:lnTo>
                    <a:pt x="22860" y="49517"/>
                  </a:lnTo>
                  <a:lnTo>
                    <a:pt x="22860" y="19050"/>
                  </a:lnTo>
                  <a:close/>
                </a:path>
                <a:path w="22860" h="111760">
                  <a:moveTo>
                    <a:pt x="22860" y="12700"/>
                  </a:moveTo>
                  <a:lnTo>
                    <a:pt x="0" y="12700"/>
                  </a:lnTo>
                  <a:lnTo>
                    <a:pt x="0" y="17767"/>
                  </a:lnTo>
                  <a:lnTo>
                    <a:pt x="22860" y="17767"/>
                  </a:lnTo>
                  <a:lnTo>
                    <a:pt x="22860" y="12700"/>
                  </a:lnTo>
                  <a:close/>
                </a:path>
                <a:path w="22860" h="111760">
                  <a:moveTo>
                    <a:pt x="22860" y="0"/>
                  </a:moveTo>
                  <a:lnTo>
                    <a:pt x="0" y="0"/>
                  </a:lnTo>
                  <a:lnTo>
                    <a:pt x="0" y="11430"/>
                  </a:lnTo>
                  <a:lnTo>
                    <a:pt x="22860" y="11430"/>
                  </a:lnTo>
                  <a:lnTo>
                    <a:pt x="22860" y="0"/>
                  </a:lnTo>
                  <a:close/>
                </a:path>
              </a:pathLst>
            </a:custGeom>
            <a:solidFill>
              <a:srgbClr val="1D1D1D"/>
            </a:solidFill>
          </p:spPr>
          <p:txBody>
            <a:bodyPr bIns="0" lIns="0" rIns="0" rtlCol="0" tIns="0" wrap="square"/>
            <a:p/>
          </p:txBody>
        </p:sp>
        <p:sp>
          <p:nvSpPr>
            <p:cNvPr id="1049049" name="object 329"/>
            <p:cNvSpPr/>
            <p:nvPr/>
          </p:nvSpPr>
          <p:spPr>
            <a:xfrm>
              <a:off x="1596390" y="5819139"/>
              <a:ext cx="24130" cy="958215"/>
            </a:xfrm>
            <a:custGeom>
              <a:avLst/>
              <a:ahLst/>
              <a:rect l="l" t="t" r="r" b="b"/>
              <a:pathLst>
                <a:path w="24130" h="958215">
                  <a:moveTo>
                    <a:pt x="24130" y="711212"/>
                  </a:moveTo>
                  <a:lnTo>
                    <a:pt x="0" y="711212"/>
                  </a:lnTo>
                  <a:lnTo>
                    <a:pt x="0" y="957580"/>
                  </a:lnTo>
                  <a:lnTo>
                    <a:pt x="24130" y="957592"/>
                  </a:lnTo>
                  <a:lnTo>
                    <a:pt x="24130" y="711212"/>
                  </a:lnTo>
                  <a:close/>
                </a:path>
                <a:path w="24130" h="958215">
                  <a:moveTo>
                    <a:pt x="24130" y="704862"/>
                  </a:moveTo>
                  <a:lnTo>
                    <a:pt x="0" y="704862"/>
                  </a:lnTo>
                  <a:lnTo>
                    <a:pt x="0" y="709930"/>
                  </a:lnTo>
                  <a:lnTo>
                    <a:pt x="24130" y="709930"/>
                  </a:lnTo>
                  <a:lnTo>
                    <a:pt x="24130" y="704862"/>
                  </a:lnTo>
                  <a:close/>
                </a:path>
                <a:path w="24130" h="958215">
                  <a:moveTo>
                    <a:pt x="24130" y="698512"/>
                  </a:moveTo>
                  <a:lnTo>
                    <a:pt x="0" y="698512"/>
                  </a:lnTo>
                  <a:lnTo>
                    <a:pt x="0" y="703580"/>
                  </a:lnTo>
                  <a:lnTo>
                    <a:pt x="24130" y="703580"/>
                  </a:lnTo>
                  <a:lnTo>
                    <a:pt x="24130" y="698512"/>
                  </a:lnTo>
                  <a:close/>
                </a:path>
                <a:path w="24130" h="958215">
                  <a:moveTo>
                    <a:pt x="24130" y="692162"/>
                  </a:moveTo>
                  <a:lnTo>
                    <a:pt x="0" y="692162"/>
                  </a:lnTo>
                  <a:lnTo>
                    <a:pt x="0" y="697230"/>
                  </a:lnTo>
                  <a:lnTo>
                    <a:pt x="24130" y="697230"/>
                  </a:lnTo>
                  <a:lnTo>
                    <a:pt x="24130" y="692162"/>
                  </a:lnTo>
                  <a:close/>
                </a:path>
                <a:path w="24130" h="958215">
                  <a:moveTo>
                    <a:pt x="24130" y="685800"/>
                  </a:moveTo>
                  <a:lnTo>
                    <a:pt x="0" y="685800"/>
                  </a:lnTo>
                  <a:lnTo>
                    <a:pt x="0" y="690880"/>
                  </a:lnTo>
                  <a:lnTo>
                    <a:pt x="24130" y="690880"/>
                  </a:lnTo>
                  <a:lnTo>
                    <a:pt x="24130" y="685800"/>
                  </a:lnTo>
                  <a:close/>
                </a:path>
                <a:path w="24130" h="958215">
                  <a:moveTo>
                    <a:pt x="24130" y="679462"/>
                  </a:moveTo>
                  <a:lnTo>
                    <a:pt x="0" y="679462"/>
                  </a:lnTo>
                  <a:lnTo>
                    <a:pt x="0" y="684530"/>
                  </a:lnTo>
                  <a:lnTo>
                    <a:pt x="24130" y="684530"/>
                  </a:lnTo>
                  <a:lnTo>
                    <a:pt x="24130" y="679462"/>
                  </a:lnTo>
                  <a:close/>
                </a:path>
                <a:path w="24130" h="958215">
                  <a:moveTo>
                    <a:pt x="24130" y="673112"/>
                  </a:moveTo>
                  <a:lnTo>
                    <a:pt x="0" y="673112"/>
                  </a:lnTo>
                  <a:lnTo>
                    <a:pt x="0" y="678180"/>
                  </a:lnTo>
                  <a:lnTo>
                    <a:pt x="24130" y="678180"/>
                  </a:lnTo>
                  <a:lnTo>
                    <a:pt x="24130" y="673112"/>
                  </a:lnTo>
                  <a:close/>
                </a:path>
                <a:path w="24130" h="958215">
                  <a:moveTo>
                    <a:pt x="24130" y="666750"/>
                  </a:moveTo>
                  <a:lnTo>
                    <a:pt x="0" y="666750"/>
                  </a:lnTo>
                  <a:lnTo>
                    <a:pt x="0" y="671830"/>
                  </a:lnTo>
                  <a:lnTo>
                    <a:pt x="24130" y="671830"/>
                  </a:lnTo>
                  <a:lnTo>
                    <a:pt x="24130" y="666750"/>
                  </a:lnTo>
                  <a:close/>
                </a:path>
                <a:path w="24130" h="958215">
                  <a:moveTo>
                    <a:pt x="24130" y="660412"/>
                  </a:moveTo>
                  <a:lnTo>
                    <a:pt x="0" y="660412"/>
                  </a:lnTo>
                  <a:lnTo>
                    <a:pt x="0" y="665480"/>
                  </a:lnTo>
                  <a:lnTo>
                    <a:pt x="24130" y="665480"/>
                  </a:lnTo>
                  <a:lnTo>
                    <a:pt x="24130" y="660412"/>
                  </a:lnTo>
                  <a:close/>
                </a:path>
                <a:path w="24130" h="958215">
                  <a:moveTo>
                    <a:pt x="24130" y="515632"/>
                  </a:moveTo>
                  <a:lnTo>
                    <a:pt x="0" y="515632"/>
                  </a:lnTo>
                  <a:lnTo>
                    <a:pt x="0" y="552450"/>
                  </a:lnTo>
                  <a:lnTo>
                    <a:pt x="24130" y="552450"/>
                  </a:lnTo>
                  <a:lnTo>
                    <a:pt x="24130" y="515632"/>
                  </a:lnTo>
                  <a:close/>
                </a:path>
                <a:path w="24130" h="958215">
                  <a:moveTo>
                    <a:pt x="24130" y="513207"/>
                  </a:moveTo>
                  <a:lnTo>
                    <a:pt x="0" y="513207"/>
                  </a:lnTo>
                  <a:lnTo>
                    <a:pt x="0" y="515620"/>
                  </a:lnTo>
                  <a:lnTo>
                    <a:pt x="24130" y="515620"/>
                  </a:lnTo>
                  <a:lnTo>
                    <a:pt x="24130" y="513207"/>
                  </a:lnTo>
                  <a:close/>
                </a:path>
                <a:path w="24130" h="958215">
                  <a:moveTo>
                    <a:pt x="24130" y="508127"/>
                  </a:moveTo>
                  <a:lnTo>
                    <a:pt x="0" y="508127"/>
                  </a:lnTo>
                  <a:lnTo>
                    <a:pt x="0" y="513080"/>
                  </a:lnTo>
                  <a:lnTo>
                    <a:pt x="24130" y="513080"/>
                  </a:lnTo>
                  <a:lnTo>
                    <a:pt x="24130" y="508127"/>
                  </a:lnTo>
                  <a:close/>
                </a:path>
                <a:path w="24130" h="958215">
                  <a:moveTo>
                    <a:pt x="24130" y="501777"/>
                  </a:moveTo>
                  <a:lnTo>
                    <a:pt x="0" y="501777"/>
                  </a:lnTo>
                  <a:lnTo>
                    <a:pt x="0" y="508000"/>
                  </a:lnTo>
                  <a:lnTo>
                    <a:pt x="24130" y="508000"/>
                  </a:lnTo>
                  <a:lnTo>
                    <a:pt x="24130" y="501777"/>
                  </a:lnTo>
                  <a:close/>
                </a:path>
                <a:path w="24130" h="958215">
                  <a:moveTo>
                    <a:pt x="24130" y="495427"/>
                  </a:moveTo>
                  <a:lnTo>
                    <a:pt x="0" y="495427"/>
                  </a:lnTo>
                  <a:lnTo>
                    <a:pt x="0" y="501650"/>
                  </a:lnTo>
                  <a:lnTo>
                    <a:pt x="24130" y="501650"/>
                  </a:lnTo>
                  <a:lnTo>
                    <a:pt x="24130" y="495427"/>
                  </a:lnTo>
                  <a:close/>
                </a:path>
                <a:path w="24130" h="958215">
                  <a:moveTo>
                    <a:pt x="24130" y="489077"/>
                  </a:moveTo>
                  <a:lnTo>
                    <a:pt x="0" y="489077"/>
                  </a:lnTo>
                  <a:lnTo>
                    <a:pt x="0" y="495300"/>
                  </a:lnTo>
                  <a:lnTo>
                    <a:pt x="24130" y="495300"/>
                  </a:lnTo>
                  <a:lnTo>
                    <a:pt x="24130" y="489077"/>
                  </a:lnTo>
                  <a:close/>
                </a:path>
                <a:path w="24130" h="958215">
                  <a:moveTo>
                    <a:pt x="24130" y="482727"/>
                  </a:moveTo>
                  <a:lnTo>
                    <a:pt x="0" y="482727"/>
                  </a:lnTo>
                  <a:lnTo>
                    <a:pt x="0" y="488950"/>
                  </a:lnTo>
                  <a:lnTo>
                    <a:pt x="24130" y="488950"/>
                  </a:lnTo>
                  <a:lnTo>
                    <a:pt x="24130" y="482727"/>
                  </a:lnTo>
                  <a:close/>
                </a:path>
                <a:path w="24130" h="958215">
                  <a:moveTo>
                    <a:pt x="24130" y="476377"/>
                  </a:moveTo>
                  <a:lnTo>
                    <a:pt x="0" y="476377"/>
                  </a:lnTo>
                  <a:lnTo>
                    <a:pt x="0" y="482600"/>
                  </a:lnTo>
                  <a:lnTo>
                    <a:pt x="24130" y="482600"/>
                  </a:lnTo>
                  <a:lnTo>
                    <a:pt x="24130" y="476377"/>
                  </a:lnTo>
                  <a:close/>
                </a:path>
                <a:path w="24130" h="958215">
                  <a:moveTo>
                    <a:pt x="24130" y="470027"/>
                  </a:moveTo>
                  <a:lnTo>
                    <a:pt x="0" y="470027"/>
                  </a:lnTo>
                  <a:lnTo>
                    <a:pt x="0" y="476250"/>
                  </a:lnTo>
                  <a:lnTo>
                    <a:pt x="24130" y="476250"/>
                  </a:lnTo>
                  <a:lnTo>
                    <a:pt x="24130" y="470027"/>
                  </a:lnTo>
                  <a:close/>
                </a:path>
                <a:path w="24130" h="958215">
                  <a:moveTo>
                    <a:pt x="24130" y="463677"/>
                  </a:moveTo>
                  <a:lnTo>
                    <a:pt x="0" y="463677"/>
                  </a:lnTo>
                  <a:lnTo>
                    <a:pt x="0" y="469900"/>
                  </a:lnTo>
                  <a:lnTo>
                    <a:pt x="24130" y="469900"/>
                  </a:lnTo>
                  <a:lnTo>
                    <a:pt x="24130" y="463677"/>
                  </a:lnTo>
                  <a:close/>
                </a:path>
                <a:path w="24130" h="958215">
                  <a:moveTo>
                    <a:pt x="24130" y="456057"/>
                  </a:moveTo>
                  <a:lnTo>
                    <a:pt x="0" y="456057"/>
                  </a:lnTo>
                  <a:lnTo>
                    <a:pt x="0" y="463550"/>
                  </a:lnTo>
                  <a:lnTo>
                    <a:pt x="24130" y="463550"/>
                  </a:lnTo>
                  <a:lnTo>
                    <a:pt x="24130" y="456057"/>
                  </a:lnTo>
                  <a:close/>
                </a:path>
                <a:path w="24130" h="958215">
                  <a:moveTo>
                    <a:pt x="24130" y="449719"/>
                  </a:moveTo>
                  <a:lnTo>
                    <a:pt x="0" y="449719"/>
                  </a:lnTo>
                  <a:lnTo>
                    <a:pt x="0" y="455930"/>
                  </a:lnTo>
                  <a:lnTo>
                    <a:pt x="24130" y="455930"/>
                  </a:lnTo>
                  <a:lnTo>
                    <a:pt x="24130" y="449719"/>
                  </a:lnTo>
                  <a:close/>
                </a:path>
                <a:path w="24130" h="958215">
                  <a:moveTo>
                    <a:pt x="24130" y="444627"/>
                  </a:moveTo>
                  <a:lnTo>
                    <a:pt x="0" y="444627"/>
                  </a:lnTo>
                  <a:lnTo>
                    <a:pt x="0" y="449580"/>
                  </a:lnTo>
                  <a:lnTo>
                    <a:pt x="24130" y="449580"/>
                  </a:lnTo>
                  <a:lnTo>
                    <a:pt x="24130" y="444627"/>
                  </a:lnTo>
                  <a:close/>
                </a:path>
                <a:path w="24130" h="958215">
                  <a:moveTo>
                    <a:pt x="24130" y="438277"/>
                  </a:moveTo>
                  <a:lnTo>
                    <a:pt x="0" y="438277"/>
                  </a:lnTo>
                  <a:lnTo>
                    <a:pt x="0" y="444500"/>
                  </a:lnTo>
                  <a:lnTo>
                    <a:pt x="24130" y="444500"/>
                  </a:lnTo>
                  <a:lnTo>
                    <a:pt x="24130" y="438277"/>
                  </a:lnTo>
                  <a:close/>
                </a:path>
                <a:path w="24130" h="958215">
                  <a:moveTo>
                    <a:pt x="24130" y="430657"/>
                  </a:moveTo>
                  <a:lnTo>
                    <a:pt x="0" y="430657"/>
                  </a:lnTo>
                  <a:lnTo>
                    <a:pt x="0" y="438150"/>
                  </a:lnTo>
                  <a:lnTo>
                    <a:pt x="24130" y="438150"/>
                  </a:lnTo>
                  <a:lnTo>
                    <a:pt x="24130" y="430657"/>
                  </a:lnTo>
                  <a:close/>
                </a:path>
                <a:path w="24130" h="958215">
                  <a:moveTo>
                    <a:pt x="24130" y="425577"/>
                  </a:moveTo>
                  <a:lnTo>
                    <a:pt x="0" y="425577"/>
                  </a:lnTo>
                  <a:lnTo>
                    <a:pt x="0" y="430530"/>
                  </a:lnTo>
                  <a:lnTo>
                    <a:pt x="24130" y="430530"/>
                  </a:lnTo>
                  <a:lnTo>
                    <a:pt x="24130" y="425577"/>
                  </a:lnTo>
                  <a:close/>
                </a:path>
                <a:path w="24130" h="958215">
                  <a:moveTo>
                    <a:pt x="24130" y="412877"/>
                  </a:moveTo>
                  <a:lnTo>
                    <a:pt x="0" y="412877"/>
                  </a:lnTo>
                  <a:lnTo>
                    <a:pt x="0" y="425450"/>
                  </a:lnTo>
                  <a:lnTo>
                    <a:pt x="24130" y="425450"/>
                  </a:lnTo>
                  <a:lnTo>
                    <a:pt x="24130" y="412877"/>
                  </a:lnTo>
                  <a:close/>
                </a:path>
                <a:path w="24130" h="958215">
                  <a:moveTo>
                    <a:pt x="24130" y="407797"/>
                  </a:moveTo>
                  <a:lnTo>
                    <a:pt x="0" y="407797"/>
                  </a:lnTo>
                  <a:lnTo>
                    <a:pt x="0" y="412750"/>
                  </a:lnTo>
                  <a:lnTo>
                    <a:pt x="24130" y="412750"/>
                  </a:lnTo>
                  <a:lnTo>
                    <a:pt x="24130" y="407797"/>
                  </a:lnTo>
                  <a:close/>
                </a:path>
                <a:path w="24130" h="958215">
                  <a:moveTo>
                    <a:pt x="24130" y="299732"/>
                  </a:moveTo>
                  <a:lnTo>
                    <a:pt x="0" y="299732"/>
                  </a:lnTo>
                  <a:lnTo>
                    <a:pt x="0" y="407670"/>
                  </a:lnTo>
                  <a:lnTo>
                    <a:pt x="24130" y="407670"/>
                  </a:lnTo>
                  <a:lnTo>
                    <a:pt x="24130" y="299732"/>
                  </a:lnTo>
                  <a:close/>
                </a:path>
                <a:path w="24130" h="958215">
                  <a:moveTo>
                    <a:pt x="24130" y="280682"/>
                  </a:moveTo>
                  <a:lnTo>
                    <a:pt x="0" y="280682"/>
                  </a:lnTo>
                  <a:lnTo>
                    <a:pt x="0" y="299720"/>
                  </a:lnTo>
                  <a:lnTo>
                    <a:pt x="24130" y="299720"/>
                  </a:lnTo>
                  <a:lnTo>
                    <a:pt x="24130" y="280682"/>
                  </a:lnTo>
                  <a:close/>
                </a:path>
                <a:path w="24130" h="958215">
                  <a:moveTo>
                    <a:pt x="24130" y="223532"/>
                  </a:moveTo>
                  <a:lnTo>
                    <a:pt x="0" y="223532"/>
                  </a:lnTo>
                  <a:lnTo>
                    <a:pt x="0" y="280670"/>
                  </a:lnTo>
                  <a:lnTo>
                    <a:pt x="24130" y="280670"/>
                  </a:lnTo>
                  <a:lnTo>
                    <a:pt x="24130" y="223532"/>
                  </a:lnTo>
                  <a:close/>
                </a:path>
                <a:path w="24130" h="958215">
                  <a:moveTo>
                    <a:pt x="24130" y="217182"/>
                  </a:moveTo>
                  <a:lnTo>
                    <a:pt x="0" y="217182"/>
                  </a:lnTo>
                  <a:lnTo>
                    <a:pt x="0" y="223520"/>
                  </a:lnTo>
                  <a:lnTo>
                    <a:pt x="24130" y="223520"/>
                  </a:lnTo>
                  <a:lnTo>
                    <a:pt x="24130" y="217182"/>
                  </a:lnTo>
                  <a:close/>
                </a:path>
                <a:path w="24130" h="958215">
                  <a:moveTo>
                    <a:pt x="24130" y="214642"/>
                  </a:moveTo>
                  <a:lnTo>
                    <a:pt x="0" y="214642"/>
                  </a:lnTo>
                  <a:lnTo>
                    <a:pt x="0" y="217170"/>
                  </a:lnTo>
                  <a:lnTo>
                    <a:pt x="24130" y="217170"/>
                  </a:lnTo>
                  <a:lnTo>
                    <a:pt x="24130" y="214642"/>
                  </a:lnTo>
                  <a:close/>
                </a:path>
                <a:path w="24130" h="958215">
                  <a:moveTo>
                    <a:pt x="24130" y="210832"/>
                  </a:moveTo>
                  <a:lnTo>
                    <a:pt x="0" y="210832"/>
                  </a:lnTo>
                  <a:lnTo>
                    <a:pt x="0" y="214630"/>
                  </a:lnTo>
                  <a:lnTo>
                    <a:pt x="24130" y="214630"/>
                  </a:lnTo>
                  <a:lnTo>
                    <a:pt x="24130" y="210832"/>
                  </a:lnTo>
                  <a:close/>
                </a:path>
                <a:path w="24130" h="958215">
                  <a:moveTo>
                    <a:pt x="24130" y="208292"/>
                  </a:moveTo>
                  <a:lnTo>
                    <a:pt x="0" y="208292"/>
                  </a:lnTo>
                  <a:lnTo>
                    <a:pt x="0" y="210820"/>
                  </a:lnTo>
                  <a:lnTo>
                    <a:pt x="24130" y="210820"/>
                  </a:lnTo>
                  <a:lnTo>
                    <a:pt x="24130" y="208292"/>
                  </a:lnTo>
                  <a:close/>
                </a:path>
                <a:path w="24130" h="958215">
                  <a:moveTo>
                    <a:pt x="24130" y="204482"/>
                  </a:moveTo>
                  <a:lnTo>
                    <a:pt x="0" y="204482"/>
                  </a:lnTo>
                  <a:lnTo>
                    <a:pt x="0" y="208280"/>
                  </a:lnTo>
                  <a:lnTo>
                    <a:pt x="24130" y="208280"/>
                  </a:lnTo>
                  <a:lnTo>
                    <a:pt x="24130" y="204482"/>
                  </a:lnTo>
                  <a:close/>
                </a:path>
                <a:path w="24130" h="958215">
                  <a:moveTo>
                    <a:pt x="24130" y="201942"/>
                  </a:moveTo>
                  <a:lnTo>
                    <a:pt x="0" y="201942"/>
                  </a:lnTo>
                  <a:lnTo>
                    <a:pt x="0" y="204470"/>
                  </a:lnTo>
                  <a:lnTo>
                    <a:pt x="24130" y="204470"/>
                  </a:lnTo>
                  <a:lnTo>
                    <a:pt x="24130" y="201942"/>
                  </a:lnTo>
                  <a:close/>
                </a:path>
                <a:path w="24130" h="958215">
                  <a:moveTo>
                    <a:pt x="24130" y="198132"/>
                  </a:moveTo>
                  <a:lnTo>
                    <a:pt x="0" y="198132"/>
                  </a:lnTo>
                  <a:lnTo>
                    <a:pt x="0" y="201930"/>
                  </a:lnTo>
                  <a:lnTo>
                    <a:pt x="24130" y="201930"/>
                  </a:lnTo>
                  <a:lnTo>
                    <a:pt x="24130" y="198132"/>
                  </a:lnTo>
                  <a:close/>
                </a:path>
                <a:path w="24130" h="958215">
                  <a:moveTo>
                    <a:pt x="24130" y="195592"/>
                  </a:moveTo>
                  <a:lnTo>
                    <a:pt x="0" y="195592"/>
                  </a:lnTo>
                  <a:lnTo>
                    <a:pt x="0" y="198120"/>
                  </a:lnTo>
                  <a:lnTo>
                    <a:pt x="24130" y="198120"/>
                  </a:lnTo>
                  <a:lnTo>
                    <a:pt x="24130" y="195592"/>
                  </a:lnTo>
                  <a:close/>
                </a:path>
                <a:path w="24130" h="958215">
                  <a:moveTo>
                    <a:pt x="24130" y="191782"/>
                  </a:moveTo>
                  <a:lnTo>
                    <a:pt x="0" y="191782"/>
                  </a:lnTo>
                  <a:lnTo>
                    <a:pt x="0" y="195580"/>
                  </a:lnTo>
                  <a:lnTo>
                    <a:pt x="24130" y="195580"/>
                  </a:lnTo>
                  <a:lnTo>
                    <a:pt x="24130" y="191782"/>
                  </a:lnTo>
                  <a:close/>
                </a:path>
                <a:path w="24130" h="958215">
                  <a:moveTo>
                    <a:pt x="24130" y="189242"/>
                  </a:moveTo>
                  <a:lnTo>
                    <a:pt x="0" y="189242"/>
                  </a:lnTo>
                  <a:lnTo>
                    <a:pt x="0" y="191770"/>
                  </a:lnTo>
                  <a:lnTo>
                    <a:pt x="24130" y="191770"/>
                  </a:lnTo>
                  <a:lnTo>
                    <a:pt x="24130" y="189242"/>
                  </a:lnTo>
                  <a:close/>
                </a:path>
                <a:path w="24130" h="958215">
                  <a:moveTo>
                    <a:pt x="24130" y="185432"/>
                  </a:moveTo>
                  <a:lnTo>
                    <a:pt x="0" y="185432"/>
                  </a:lnTo>
                  <a:lnTo>
                    <a:pt x="0" y="189230"/>
                  </a:lnTo>
                  <a:lnTo>
                    <a:pt x="24130" y="189230"/>
                  </a:lnTo>
                  <a:lnTo>
                    <a:pt x="24130" y="185432"/>
                  </a:lnTo>
                  <a:close/>
                </a:path>
                <a:path w="24130" h="958215">
                  <a:moveTo>
                    <a:pt x="24130" y="182892"/>
                  </a:moveTo>
                  <a:lnTo>
                    <a:pt x="0" y="182892"/>
                  </a:lnTo>
                  <a:lnTo>
                    <a:pt x="0" y="185420"/>
                  </a:lnTo>
                  <a:lnTo>
                    <a:pt x="24130" y="185420"/>
                  </a:lnTo>
                  <a:lnTo>
                    <a:pt x="24130" y="182892"/>
                  </a:lnTo>
                  <a:close/>
                </a:path>
                <a:path w="24130" h="958215">
                  <a:moveTo>
                    <a:pt x="24130" y="176542"/>
                  </a:moveTo>
                  <a:lnTo>
                    <a:pt x="0" y="176542"/>
                  </a:lnTo>
                  <a:lnTo>
                    <a:pt x="0" y="182880"/>
                  </a:lnTo>
                  <a:lnTo>
                    <a:pt x="24130" y="182880"/>
                  </a:lnTo>
                  <a:lnTo>
                    <a:pt x="24130" y="176542"/>
                  </a:lnTo>
                  <a:close/>
                </a:path>
                <a:path w="24130" h="958215">
                  <a:moveTo>
                    <a:pt x="24130" y="102882"/>
                  </a:moveTo>
                  <a:lnTo>
                    <a:pt x="0" y="102882"/>
                  </a:lnTo>
                  <a:lnTo>
                    <a:pt x="0" y="176530"/>
                  </a:lnTo>
                  <a:lnTo>
                    <a:pt x="24130" y="176530"/>
                  </a:lnTo>
                  <a:lnTo>
                    <a:pt x="24130" y="102882"/>
                  </a:lnTo>
                  <a:close/>
                </a:path>
                <a:path w="24130" h="958215">
                  <a:moveTo>
                    <a:pt x="24130" y="100342"/>
                  </a:moveTo>
                  <a:lnTo>
                    <a:pt x="0" y="100342"/>
                  </a:lnTo>
                  <a:lnTo>
                    <a:pt x="0" y="102870"/>
                  </a:lnTo>
                  <a:lnTo>
                    <a:pt x="24130" y="102870"/>
                  </a:lnTo>
                  <a:lnTo>
                    <a:pt x="24130" y="100342"/>
                  </a:lnTo>
                  <a:close/>
                </a:path>
                <a:path w="24130" h="958215">
                  <a:moveTo>
                    <a:pt x="24130" y="96532"/>
                  </a:moveTo>
                  <a:lnTo>
                    <a:pt x="0" y="96532"/>
                  </a:lnTo>
                  <a:lnTo>
                    <a:pt x="0" y="100330"/>
                  </a:lnTo>
                  <a:lnTo>
                    <a:pt x="24130" y="100330"/>
                  </a:lnTo>
                  <a:lnTo>
                    <a:pt x="24130" y="96532"/>
                  </a:lnTo>
                  <a:close/>
                </a:path>
                <a:path w="24130" h="958215">
                  <a:moveTo>
                    <a:pt x="24130" y="93992"/>
                  </a:moveTo>
                  <a:lnTo>
                    <a:pt x="0" y="93992"/>
                  </a:lnTo>
                  <a:lnTo>
                    <a:pt x="0" y="96520"/>
                  </a:lnTo>
                  <a:lnTo>
                    <a:pt x="24130" y="96520"/>
                  </a:lnTo>
                  <a:lnTo>
                    <a:pt x="24130" y="93992"/>
                  </a:lnTo>
                  <a:close/>
                </a:path>
                <a:path w="24130" h="958215">
                  <a:moveTo>
                    <a:pt x="24130" y="87642"/>
                  </a:moveTo>
                  <a:lnTo>
                    <a:pt x="0" y="87642"/>
                  </a:lnTo>
                  <a:lnTo>
                    <a:pt x="0" y="93980"/>
                  </a:lnTo>
                  <a:lnTo>
                    <a:pt x="24130" y="93980"/>
                  </a:lnTo>
                  <a:lnTo>
                    <a:pt x="24130" y="87642"/>
                  </a:lnTo>
                  <a:close/>
                </a:path>
                <a:path w="24130" h="958215">
                  <a:moveTo>
                    <a:pt x="24130" y="83832"/>
                  </a:moveTo>
                  <a:lnTo>
                    <a:pt x="0" y="83832"/>
                  </a:lnTo>
                  <a:lnTo>
                    <a:pt x="0" y="87630"/>
                  </a:lnTo>
                  <a:lnTo>
                    <a:pt x="24130" y="87630"/>
                  </a:lnTo>
                  <a:lnTo>
                    <a:pt x="24130" y="83832"/>
                  </a:lnTo>
                  <a:close/>
                </a:path>
                <a:path w="24130" h="958215">
                  <a:moveTo>
                    <a:pt x="24130" y="81292"/>
                  </a:moveTo>
                  <a:lnTo>
                    <a:pt x="0" y="81292"/>
                  </a:lnTo>
                  <a:lnTo>
                    <a:pt x="0" y="83820"/>
                  </a:lnTo>
                  <a:lnTo>
                    <a:pt x="24130" y="83820"/>
                  </a:lnTo>
                  <a:lnTo>
                    <a:pt x="24130" y="81292"/>
                  </a:lnTo>
                  <a:close/>
                </a:path>
                <a:path w="24130" h="958215">
                  <a:moveTo>
                    <a:pt x="24130" y="77482"/>
                  </a:moveTo>
                  <a:lnTo>
                    <a:pt x="0" y="77482"/>
                  </a:lnTo>
                  <a:lnTo>
                    <a:pt x="0" y="81280"/>
                  </a:lnTo>
                  <a:lnTo>
                    <a:pt x="24130" y="81280"/>
                  </a:lnTo>
                  <a:lnTo>
                    <a:pt x="24130" y="77482"/>
                  </a:lnTo>
                  <a:close/>
                </a:path>
                <a:path w="24130" h="958215">
                  <a:moveTo>
                    <a:pt x="24130" y="68592"/>
                  </a:moveTo>
                  <a:lnTo>
                    <a:pt x="0" y="68592"/>
                  </a:lnTo>
                  <a:lnTo>
                    <a:pt x="0" y="77470"/>
                  </a:lnTo>
                  <a:lnTo>
                    <a:pt x="24130" y="77470"/>
                  </a:lnTo>
                  <a:lnTo>
                    <a:pt x="24130" y="68592"/>
                  </a:lnTo>
                  <a:close/>
                </a:path>
                <a:path w="24130" h="958215">
                  <a:moveTo>
                    <a:pt x="24130" y="64782"/>
                  </a:moveTo>
                  <a:lnTo>
                    <a:pt x="0" y="64782"/>
                  </a:lnTo>
                  <a:lnTo>
                    <a:pt x="0" y="68580"/>
                  </a:lnTo>
                  <a:lnTo>
                    <a:pt x="24130" y="68580"/>
                  </a:lnTo>
                  <a:lnTo>
                    <a:pt x="24130" y="64782"/>
                  </a:lnTo>
                  <a:close/>
                </a:path>
                <a:path w="24130" h="958215">
                  <a:moveTo>
                    <a:pt x="24130" y="58432"/>
                  </a:moveTo>
                  <a:lnTo>
                    <a:pt x="0" y="58432"/>
                  </a:lnTo>
                  <a:lnTo>
                    <a:pt x="0" y="64770"/>
                  </a:lnTo>
                  <a:lnTo>
                    <a:pt x="24130" y="64770"/>
                  </a:lnTo>
                  <a:lnTo>
                    <a:pt x="24130" y="58432"/>
                  </a:lnTo>
                  <a:close/>
                </a:path>
                <a:path w="24130" h="958215">
                  <a:moveTo>
                    <a:pt x="24130" y="55892"/>
                  </a:moveTo>
                  <a:lnTo>
                    <a:pt x="0" y="55892"/>
                  </a:lnTo>
                  <a:lnTo>
                    <a:pt x="0" y="58420"/>
                  </a:lnTo>
                  <a:lnTo>
                    <a:pt x="24130" y="58420"/>
                  </a:lnTo>
                  <a:lnTo>
                    <a:pt x="24130" y="55892"/>
                  </a:lnTo>
                  <a:close/>
                </a:path>
                <a:path w="24130" h="958215">
                  <a:moveTo>
                    <a:pt x="24130" y="52082"/>
                  </a:moveTo>
                  <a:lnTo>
                    <a:pt x="0" y="52082"/>
                  </a:lnTo>
                  <a:lnTo>
                    <a:pt x="0" y="55880"/>
                  </a:lnTo>
                  <a:lnTo>
                    <a:pt x="24130" y="55880"/>
                  </a:lnTo>
                  <a:lnTo>
                    <a:pt x="24130" y="52082"/>
                  </a:lnTo>
                  <a:close/>
                </a:path>
                <a:path w="24130" h="958215">
                  <a:moveTo>
                    <a:pt x="24130" y="49542"/>
                  </a:moveTo>
                  <a:lnTo>
                    <a:pt x="0" y="49542"/>
                  </a:lnTo>
                  <a:lnTo>
                    <a:pt x="0" y="52070"/>
                  </a:lnTo>
                  <a:lnTo>
                    <a:pt x="24130" y="52070"/>
                  </a:lnTo>
                  <a:lnTo>
                    <a:pt x="24130" y="49542"/>
                  </a:lnTo>
                  <a:close/>
                </a:path>
                <a:path w="24130" h="958215">
                  <a:moveTo>
                    <a:pt x="24130" y="43192"/>
                  </a:moveTo>
                  <a:lnTo>
                    <a:pt x="0" y="43192"/>
                  </a:lnTo>
                  <a:lnTo>
                    <a:pt x="0" y="49530"/>
                  </a:lnTo>
                  <a:lnTo>
                    <a:pt x="24130" y="49530"/>
                  </a:lnTo>
                  <a:lnTo>
                    <a:pt x="24130" y="43192"/>
                  </a:lnTo>
                  <a:close/>
                </a:path>
                <a:path w="24130" h="958215">
                  <a:moveTo>
                    <a:pt x="24130" y="39382"/>
                  </a:moveTo>
                  <a:lnTo>
                    <a:pt x="0" y="39382"/>
                  </a:lnTo>
                  <a:lnTo>
                    <a:pt x="0" y="43180"/>
                  </a:lnTo>
                  <a:lnTo>
                    <a:pt x="24130" y="43180"/>
                  </a:lnTo>
                  <a:lnTo>
                    <a:pt x="24130" y="39382"/>
                  </a:lnTo>
                  <a:close/>
                </a:path>
                <a:path w="24130" h="958215">
                  <a:moveTo>
                    <a:pt x="24130" y="36842"/>
                  </a:moveTo>
                  <a:lnTo>
                    <a:pt x="0" y="36842"/>
                  </a:lnTo>
                  <a:lnTo>
                    <a:pt x="0" y="39370"/>
                  </a:lnTo>
                  <a:lnTo>
                    <a:pt x="24130" y="39370"/>
                  </a:lnTo>
                  <a:lnTo>
                    <a:pt x="24130" y="36842"/>
                  </a:lnTo>
                  <a:close/>
                </a:path>
                <a:path w="24130" h="958215">
                  <a:moveTo>
                    <a:pt x="24130" y="30492"/>
                  </a:moveTo>
                  <a:lnTo>
                    <a:pt x="0" y="30492"/>
                  </a:lnTo>
                  <a:lnTo>
                    <a:pt x="0" y="36830"/>
                  </a:lnTo>
                  <a:lnTo>
                    <a:pt x="24130" y="36830"/>
                  </a:lnTo>
                  <a:lnTo>
                    <a:pt x="24130" y="30492"/>
                  </a:lnTo>
                  <a:close/>
                </a:path>
                <a:path w="24130" h="958215">
                  <a:moveTo>
                    <a:pt x="24130" y="26682"/>
                  </a:moveTo>
                  <a:lnTo>
                    <a:pt x="0" y="26682"/>
                  </a:lnTo>
                  <a:lnTo>
                    <a:pt x="0" y="30480"/>
                  </a:lnTo>
                  <a:lnTo>
                    <a:pt x="24130" y="30480"/>
                  </a:lnTo>
                  <a:lnTo>
                    <a:pt x="24130" y="26682"/>
                  </a:lnTo>
                  <a:close/>
                </a:path>
                <a:path w="24130" h="958215">
                  <a:moveTo>
                    <a:pt x="24130" y="24142"/>
                  </a:moveTo>
                  <a:lnTo>
                    <a:pt x="0" y="24142"/>
                  </a:lnTo>
                  <a:lnTo>
                    <a:pt x="0" y="26670"/>
                  </a:lnTo>
                  <a:lnTo>
                    <a:pt x="24130" y="26670"/>
                  </a:lnTo>
                  <a:lnTo>
                    <a:pt x="24130" y="24142"/>
                  </a:lnTo>
                  <a:close/>
                </a:path>
                <a:path w="24130" h="958215">
                  <a:moveTo>
                    <a:pt x="24130" y="20332"/>
                  </a:moveTo>
                  <a:lnTo>
                    <a:pt x="0" y="20332"/>
                  </a:lnTo>
                  <a:lnTo>
                    <a:pt x="0" y="24130"/>
                  </a:lnTo>
                  <a:lnTo>
                    <a:pt x="24130" y="24130"/>
                  </a:lnTo>
                  <a:lnTo>
                    <a:pt x="24130" y="20332"/>
                  </a:lnTo>
                  <a:close/>
                </a:path>
                <a:path w="24130" h="958215">
                  <a:moveTo>
                    <a:pt x="24130" y="17792"/>
                  </a:moveTo>
                  <a:lnTo>
                    <a:pt x="0" y="17792"/>
                  </a:lnTo>
                  <a:lnTo>
                    <a:pt x="0" y="20320"/>
                  </a:lnTo>
                  <a:lnTo>
                    <a:pt x="24130" y="20320"/>
                  </a:lnTo>
                  <a:lnTo>
                    <a:pt x="24130" y="17792"/>
                  </a:lnTo>
                  <a:close/>
                </a:path>
                <a:path w="24130" h="958215">
                  <a:moveTo>
                    <a:pt x="24130" y="13982"/>
                  </a:moveTo>
                  <a:lnTo>
                    <a:pt x="0" y="13982"/>
                  </a:lnTo>
                  <a:lnTo>
                    <a:pt x="0" y="17780"/>
                  </a:lnTo>
                  <a:lnTo>
                    <a:pt x="24130" y="17780"/>
                  </a:lnTo>
                  <a:lnTo>
                    <a:pt x="24130" y="13982"/>
                  </a:lnTo>
                  <a:close/>
                </a:path>
                <a:path w="24130" h="958215">
                  <a:moveTo>
                    <a:pt x="24130" y="11442"/>
                  </a:moveTo>
                  <a:lnTo>
                    <a:pt x="0" y="11442"/>
                  </a:lnTo>
                  <a:lnTo>
                    <a:pt x="0" y="13970"/>
                  </a:lnTo>
                  <a:lnTo>
                    <a:pt x="24130" y="13970"/>
                  </a:lnTo>
                  <a:lnTo>
                    <a:pt x="24130" y="11442"/>
                  </a:lnTo>
                  <a:close/>
                </a:path>
                <a:path w="24130" h="958215">
                  <a:moveTo>
                    <a:pt x="24130" y="7632"/>
                  </a:moveTo>
                  <a:lnTo>
                    <a:pt x="0" y="7632"/>
                  </a:lnTo>
                  <a:lnTo>
                    <a:pt x="0" y="11430"/>
                  </a:lnTo>
                  <a:lnTo>
                    <a:pt x="24130" y="11430"/>
                  </a:lnTo>
                  <a:lnTo>
                    <a:pt x="24130" y="7632"/>
                  </a:lnTo>
                  <a:close/>
                </a:path>
                <a:path w="24130" h="958215">
                  <a:moveTo>
                    <a:pt x="24130" y="5092"/>
                  </a:moveTo>
                  <a:lnTo>
                    <a:pt x="0" y="5092"/>
                  </a:lnTo>
                  <a:lnTo>
                    <a:pt x="0" y="7620"/>
                  </a:lnTo>
                  <a:lnTo>
                    <a:pt x="24130" y="7620"/>
                  </a:lnTo>
                  <a:lnTo>
                    <a:pt x="24130" y="5092"/>
                  </a:lnTo>
                  <a:close/>
                </a:path>
                <a:path w="24130" h="958215">
                  <a:moveTo>
                    <a:pt x="24130" y="1282"/>
                  </a:moveTo>
                  <a:lnTo>
                    <a:pt x="0" y="1282"/>
                  </a:lnTo>
                  <a:lnTo>
                    <a:pt x="0" y="5080"/>
                  </a:lnTo>
                  <a:lnTo>
                    <a:pt x="24130" y="5080"/>
                  </a:lnTo>
                  <a:lnTo>
                    <a:pt x="24130" y="1282"/>
                  </a:lnTo>
                  <a:close/>
                </a:path>
                <a:path w="24130" h="958215">
                  <a:moveTo>
                    <a:pt x="24130" y="0"/>
                  </a:moveTo>
                  <a:lnTo>
                    <a:pt x="0" y="0"/>
                  </a:lnTo>
                  <a:lnTo>
                    <a:pt x="0" y="1270"/>
                  </a:lnTo>
                  <a:lnTo>
                    <a:pt x="24130" y="1270"/>
                  </a:lnTo>
                  <a:lnTo>
                    <a:pt x="24130" y="0"/>
                  </a:lnTo>
                  <a:close/>
                </a:path>
              </a:pathLst>
            </a:custGeom>
            <a:solidFill>
              <a:srgbClr val="1C1C1C"/>
            </a:solidFill>
          </p:spPr>
          <p:txBody>
            <a:bodyPr bIns="0" lIns="0" rIns="0" rtlCol="0" tIns="0" wrap="square"/>
            <a:p/>
          </p:txBody>
        </p:sp>
        <p:sp>
          <p:nvSpPr>
            <p:cNvPr id="1049050" name="object 330"/>
            <p:cNvSpPr/>
            <p:nvPr/>
          </p:nvSpPr>
          <p:spPr>
            <a:xfrm>
              <a:off x="1596390" y="6372872"/>
              <a:ext cx="24130" cy="111760"/>
            </a:xfrm>
            <a:custGeom>
              <a:avLst/>
              <a:ahLst/>
              <a:rect l="l" t="t" r="r" b="b"/>
              <a:pathLst>
                <a:path w="24130" h="111760">
                  <a:moveTo>
                    <a:pt x="24130" y="106680"/>
                  </a:moveTo>
                  <a:lnTo>
                    <a:pt x="0" y="106680"/>
                  </a:lnTo>
                  <a:lnTo>
                    <a:pt x="0" y="111747"/>
                  </a:lnTo>
                  <a:lnTo>
                    <a:pt x="24130" y="111747"/>
                  </a:lnTo>
                  <a:lnTo>
                    <a:pt x="24130" y="106680"/>
                  </a:lnTo>
                  <a:close/>
                </a:path>
                <a:path w="24130" h="111760">
                  <a:moveTo>
                    <a:pt x="24130" y="100330"/>
                  </a:moveTo>
                  <a:lnTo>
                    <a:pt x="0" y="100330"/>
                  </a:lnTo>
                  <a:lnTo>
                    <a:pt x="0" y="105397"/>
                  </a:lnTo>
                  <a:lnTo>
                    <a:pt x="24130" y="105397"/>
                  </a:lnTo>
                  <a:lnTo>
                    <a:pt x="24130" y="100330"/>
                  </a:lnTo>
                  <a:close/>
                </a:path>
                <a:path w="24130" h="111760">
                  <a:moveTo>
                    <a:pt x="24130" y="93980"/>
                  </a:moveTo>
                  <a:lnTo>
                    <a:pt x="0" y="93980"/>
                  </a:lnTo>
                  <a:lnTo>
                    <a:pt x="0" y="99047"/>
                  </a:lnTo>
                  <a:lnTo>
                    <a:pt x="24130" y="99047"/>
                  </a:lnTo>
                  <a:lnTo>
                    <a:pt x="24130" y="93980"/>
                  </a:lnTo>
                  <a:close/>
                </a:path>
                <a:path w="24130" h="111760">
                  <a:moveTo>
                    <a:pt x="24130" y="87630"/>
                  </a:moveTo>
                  <a:lnTo>
                    <a:pt x="0" y="87630"/>
                  </a:lnTo>
                  <a:lnTo>
                    <a:pt x="0" y="92697"/>
                  </a:lnTo>
                  <a:lnTo>
                    <a:pt x="24130" y="92697"/>
                  </a:lnTo>
                  <a:lnTo>
                    <a:pt x="24130" y="87630"/>
                  </a:lnTo>
                  <a:close/>
                </a:path>
                <a:path w="24130" h="111760">
                  <a:moveTo>
                    <a:pt x="24130" y="81280"/>
                  </a:moveTo>
                  <a:lnTo>
                    <a:pt x="0" y="81280"/>
                  </a:lnTo>
                  <a:lnTo>
                    <a:pt x="0" y="86347"/>
                  </a:lnTo>
                  <a:lnTo>
                    <a:pt x="24130" y="86347"/>
                  </a:lnTo>
                  <a:lnTo>
                    <a:pt x="24130" y="81280"/>
                  </a:lnTo>
                  <a:close/>
                </a:path>
                <a:path w="24130" h="111760">
                  <a:moveTo>
                    <a:pt x="24130" y="76200"/>
                  </a:moveTo>
                  <a:lnTo>
                    <a:pt x="0" y="76200"/>
                  </a:lnTo>
                  <a:lnTo>
                    <a:pt x="0" y="79997"/>
                  </a:lnTo>
                  <a:lnTo>
                    <a:pt x="24130" y="79997"/>
                  </a:lnTo>
                  <a:lnTo>
                    <a:pt x="24130" y="76200"/>
                  </a:lnTo>
                  <a:close/>
                </a:path>
                <a:path w="24130" h="111760">
                  <a:moveTo>
                    <a:pt x="24130" y="69850"/>
                  </a:moveTo>
                  <a:lnTo>
                    <a:pt x="0" y="69850"/>
                  </a:lnTo>
                  <a:lnTo>
                    <a:pt x="0" y="74930"/>
                  </a:lnTo>
                  <a:lnTo>
                    <a:pt x="24130" y="74930"/>
                  </a:lnTo>
                  <a:lnTo>
                    <a:pt x="24130" y="69850"/>
                  </a:lnTo>
                  <a:close/>
                </a:path>
                <a:path w="24130" h="111760">
                  <a:moveTo>
                    <a:pt x="24130" y="63500"/>
                  </a:moveTo>
                  <a:lnTo>
                    <a:pt x="0" y="63500"/>
                  </a:lnTo>
                  <a:lnTo>
                    <a:pt x="0" y="68567"/>
                  </a:lnTo>
                  <a:lnTo>
                    <a:pt x="24130" y="68567"/>
                  </a:lnTo>
                  <a:lnTo>
                    <a:pt x="24130" y="63500"/>
                  </a:lnTo>
                  <a:close/>
                </a:path>
                <a:path w="24130" h="111760">
                  <a:moveTo>
                    <a:pt x="24130" y="57150"/>
                  </a:moveTo>
                  <a:lnTo>
                    <a:pt x="0" y="57150"/>
                  </a:lnTo>
                  <a:lnTo>
                    <a:pt x="0" y="62217"/>
                  </a:lnTo>
                  <a:lnTo>
                    <a:pt x="24130" y="62217"/>
                  </a:lnTo>
                  <a:lnTo>
                    <a:pt x="24130" y="57150"/>
                  </a:lnTo>
                  <a:close/>
                </a:path>
                <a:path w="24130" h="111760">
                  <a:moveTo>
                    <a:pt x="24130" y="50800"/>
                  </a:moveTo>
                  <a:lnTo>
                    <a:pt x="0" y="50800"/>
                  </a:lnTo>
                  <a:lnTo>
                    <a:pt x="0" y="55867"/>
                  </a:lnTo>
                  <a:lnTo>
                    <a:pt x="24130" y="55867"/>
                  </a:lnTo>
                  <a:lnTo>
                    <a:pt x="24130" y="50800"/>
                  </a:lnTo>
                  <a:close/>
                </a:path>
                <a:path w="24130" h="111760">
                  <a:moveTo>
                    <a:pt x="24130" y="19050"/>
                  </a:moveTo>
                  <a:lnTo>
                    <a:pt x="0" y="19050"/>
                  </a:lnTo>
                  <a:lnTo>
                    <a:pt x="0" y="49517"/>
                  </a:lnTo>
                  <a:lnTo>
                    <a:pt x="24130" y="49517"/>
                  </a:lnTo>
                  <a:lnTo>
                    <a:pt x="24130" y="19050"/>
                  </a:lnTo>
                  <a:close/>
                </a:path>
                <a:path w="24130" h="111760">
                  <a:moveTo>
                    <a:pt x="24130" y="12700"/>
                  </a:moveTo>
                  <a:lnTo>
                    <a:pt x="0" y="12700"/>
                  </a:lnTo>
                  <a:lnTo>
                    <a:pt x="0" y="17767"/>
                  </a:lnTo>
                  <a:lnTo>
                    <a:pt x="24130" y="17767"/>
                  </a:lnTo>
                  <a:lnTo>
                    <a:pt x="24130" y="12700"/>
                  </a:lnTo>
                  <a:close/>
                </a:path>
                <a:path w="24130" h="111760">
                  <a:moveTo>
                    <a:pt x="24130" y="0"/>
                  </a:moveTo>
                  <a:lnTo>
                    <a:pt x="0" y="0"/>
                  </a:lnTo>
                  <a:lnTo>
                    <a:pt x="0" y="11430"/>
                  </a:lnTo>
                  <a:lnTo>
                    <a:pt x="24130" y="11430"/>
                  </a:lnTo>
                  <a:lnTo>
                    <a:pt x="24130" y="0"/>
                  </a:lnTo>
                  <a:close/>
                </a:path>
              </a:pathLst>
            </a:custGeom>
            <a:solidFill>
              <a:srgbClr val="1C1C1C"/>
            </a:solidFill>
          </p:spPr>
          <p:txBody>
            <a:bodyPr bIns="0" lIns="0" rIns="0" rtlCol="0" tIns="0" wrap="square"/>
            <a:p/>
          </p:txBody>
        </p:sp>
        <p:sp>
          <p:nvSpPr>
            <p:cNvPr id="1049051" name="object 331"/>
            <p:cNvSpPr/>
            <p:nvPr/>
          </p:nvSpPr>
          <p:spPr>
            <a:xfrm>
              <a:off x="1573530" y="5819139"/>
              <a:ext cx="22860" cy="958215"/>
            </a:xfrm>
            <a:custGeom>
              <a:avLst/>
              <a:ahLst/>
              <a:rect l="l" t="t" r="r" b="b"/>
              <a:pathLst>
                <a:path w="22859" h="958215">
                  <a:moveTo>
                    <a:pt x="22860" y="711212"/>
                  </a:moveTo>
                  <a:lnTo>
                    <a:pt x="0" y="711212"/>
                  </a:lnTo>
                  <a:lnTo>
                    <a:pt x="0" y="957580"/>
                  </a:lnTo>
                  <a:lnTo>
                    <a:pt x="22860" y="957592"/>
                  </a:lnTo>
                  <a:lnTo>
                    <a:pt x="22860" y="711212"/>
                  </a:lnTo>
                  <a:close/>
                </a:path>
                <a:path w="22859" h="958215">
                  <a:moveTo>
                    <a:pt x="22860" y="704862"/>
                  </a:moveTo>
                  <a:lnTo>
                    <a:pt x="0" y="704862"/>
                  </a:lnTo>
                  <a:lnTo>
                    <a:pt x="0" y="709930"/>
                  </a:lnTo>
                  <a:lnTo>
                    <a:pt x="22860" y="709930"/>
                  </a:lnTo>
                  <a:lnTo>
                    <a:pt x="22860" y="704862"/>
                  </a:lnTo>
                  <a:close/>
                </a:path>
                <a:path w="22859" h="958215">
                  <a:moveTo>
                    <a:pt x="22860" y="698512"/>
                  </a:moveTo>
                  <a:lnTo>
                    <a:pt x="0" y="698512"/>
                  </a:lnTo>
                  <a:lnTo>
                    <a:pt x="0" y="703580"/>
                  </a:lnTo>
                  <a:lnTo>
                    <a:pt x="22860" y="703580"/>
                  </a:lnTo>
                  <a:lnTo>
                    <a:pt x="22860" y="698512"/>
                  </a:lnTo>
                  <a:close/>
                </a:path>
                <a:path w="22859" h="958215">
                  <a:moveTo>
                    <a:pt x="22860" y="692162"/>
                  </a:moveTo>
                  <a:lnTo>
                    <a:pt x="0" y="692162"/>
                  </a:lnTo>
                  <a:lnTo>
                    <a:pt x="0" y="697230"/>
                  </a:lnTo>
                  <a:lnTo>
                    <a:pt x="22860" y="697230"/>
                  </a:lnTo>
                  <a:lnTo>
                    <a:pt x="22860" y="692162"/>
                  </a:lnTo>
                  <a:close/>
                </a:path>
                <a:path w="22859" h="958215">
                  <a:moveTo>
                    <a:pt x="22860" y="685800"/>
                  </a:moveTo>
                  <a:lnTo>
                    <a:pt x="0" y="685800"/>
                  </a:lnTo>
                  <a:lnTo>
                    <a:pt x="0" y="690880"/>
                  </a:lnTo>
                  <a:lnTo>
                    <a:pt x="22860" y="690880"/>
                  </a:lnTo>
                  <a:lnTo>
                    <a:pt x="22860" y="685800"/>
                  </a:lnTo>
                  <a:close/>
                </a:path>
                <a:path w="22859" h="958215">
                  <a:moveTo>
                    <a:pt x="22860" y="679462"/>
                  </a:moveTo>
                  <a:lnTo>
                    <a:pt x="0" y="679462"/>
                  </a:lnTo>
                  <a:lnTo>
                    <a:pt x="0" y="684530"/>
                  </a:lnTo>
                  <a:lnTo>
                    <a:pt x="22860" y="684530"/>
                  </a:lnTo>
                  <a:lnTo>
                    <a:pt x="22860" y="679462"/>
                  </a:lnTo>
                  <a:close/>
                </a:path>
                <a:path w="22859" h="958215">
                  <a:moveTo>
                    <a:pt x="22860" y="673112"/>
                  </a:moveTo>
                  <a:lnTo>
                    <a:pt x="0" y="673112"/>
                  </a:lnTo>
                  <a:lnTo>
                    <a:pt x="0" y="678180"/>
                  </a:lnTo>
                  <a:lnTo>
                    <a:pt x="22860" y="678180"/>
                  </a:lnTo>
                  <a:lnTo>
                    <a:pt x="22860" y="673112"/>
                  </a:lnTo>
                  <a:close/>
                </a:path>
                <a:path w="22859" h="958215">
                  <a:moveTo>
                    <a:pt x="22860" y="666750"/>
                  </a:moveTo>
                  <a:lnTo>
                    <a:pt x="0" y="666750"/>
                  </a:lnTo>
                  <a:lnTo>
                    <a:pt x="0" y="671830"/>
                  </a:lnTo>
                  <a:lnTo>
                    <a:pt x="22860" y="671830"/>
                  </a:lnTo>
                  <a:lnTo>
                    <a:pt x="22860" y="666750"/>
                  </a:lnTo>
                  <a:close/>
                </a:path>
                <a:path w="22859" h="958215">
                  <a:moveTo>
                    <a:pt x="22860" y="660412"/>
                  </a:moveTo>
                  <a:lnTo>
                    <a:pt x="0" y="660412"/>
                  </a:lnTo>
                  <a:lnTo>
                    <a:pt x="0" y="665480"/>
                  </a:lnTo>
                  <a:lnTo>
                    <a:pt x="22860" y="665480"/>
                  </a:lnTo>
                  <a:lnTo>
                    <a:pt x="22860" y="660412"/>
                  </a:lnTo>
                  <a:close/>
                </a:path>
                <a:path w="22859" h="958215">
                  <a:moveTo>
                    <a:pt x="22860" y="515632"/>
                  </a:moveTo>
                  <a:lnTo>
                    <a:pt x="0" y="515632"/>
                  </a:lnTo>
                  <a:lnTo>
                    <a:pt x="0" y="552450"/>
                  </a:lnTo>
                  <a:lnTo>
                    <a:pt x="22860" y="552450"/>
                  </a:lnTo>
                  <a:lnTo>
                    <a:pt x="22860" y="515632"/>
                  </a:lnTo>
                  <a:close/>
                </a:path>
                <a:path w="22859" h="958215">
                  <a:moveTo>
                    <a:pt x="22860" y="513207"/>
                  </a:moveTo>
                  <a:lnTo>
                    <a:pt x="0" y="513207"/>
                  </a:lnTo>
                  <a:lnTo>
                    <a:pt x="0" y="515620"/>
                  </a:lnTo>
                  <a:lnTo>
                    <a:pt x="22860" y="515620"/>
                  </a:lnTo>
                  <a:lnTo>
                    <a:pt x="22860" y="513207"/>
                  </a:lnTo>
                  <a:close/>
                </a:path>
                <a:path w="22859" h="958215">
                  <a:moveTo>
                    <a:pt x="22860" y="508127"/>
                  </a:moveTo>
                  <a:lnTo>
                    <a:pt x="0" y="508127"/>
                  </a:lnTo>
                  <a:lnTo>
                    <a:pt x="0" y="513080"/>
                  </a:lnTo>
                  <a:lnTo>
                    <a:pt x="22860" y="513080"/>
                  </a:lnTo>
                  <a:lnTo>
                    <a:pt x="22860" y="508127"/>
                  </a:lnTo>
                  <a:close/>
                </a:path>
                <a:path w="22859" h="958215">
                  <a:moveTo>
                    <a:pt x="22860" y="501777"/>
                  </a:moveTo>
                  <a:lnTo>
                    <a:pt x="0" y="501777"/>
                  </a:lnTo>
                  <a:lnTo>
                    <a:pt x="0" y="508000"/>
                  </a:lnTo>
                  <a:lnTo>
                    <a:pt x="22860" y="508000"/>
                  </a:lnTo>
                  <a:lnTo>
                    <a:pt x="22860" y="501777"/>
                  </a:lnTo>
                  <a:close/>
                </a:path>
                <a:path w="22859" h="958215">
                  <a:moveTo>
                    <a:pt x="22860" y="495427"/>
                  </a:moveTo>
                  <a:lnTo>
                    <a:pt x="0" y="495427"/>
                  </a:lnTo>
                  <a:lnTo>
                    <a:pt x="0" y="501650"/>
                  </a:lnTo>
                  <a:lnTo>
                    <a:pt x="22860" y="501650"/>
                  </a:lnTo>
                  <a:lnTo>
                    <a:pt x="22860" y="495427"/>
                  </a:lnTo>
                  <a:close/>
                </a:path>
                <a:path w="22859" h="958215">
                  <a:moveTo>
                    <a:pt x="22860" y="489077"/>
                  </a:moveTo>
                  <a:lnTo>
                    <a:pt x="0" y="489077"/>
                  </a:lnTo>
                  <a:lnTo>
                    <a:pt x="0" y="495300"/>
                  </a:lnTo>
                  <a:lnTo>
                    <a:pt x="22860" y="495300"/>
                  </a:lnTo>
                  <a:lnTo>
                    <a:pt x="22860" y="489077"/>
                  </a:lnTo>
                  <a:close/>
                </a:path>
                <a:path w="22859" h="958215">
                  <a:moveTo>
                    <a:pt x="22860" y="482727"/>
                  </a:moveTo>
                  <a:lnTo>
                    <a:pt x="0" y="482727"/>
                  </a:lnTo>
                  <a:lnTo>
                    <a:pt x="0" y="488950"/>
                  </a:lnTo>
                  <a:lnTo>
                    <a:pt x="22860" y="488950"/>
                  </a:lnTo>
                  <a:lnTo>
                    <a:pt x="22860" y="482727"/>
                  </a:lnTo>
                  <a:close/>
                </a:path>
                <a:path w="22859" h="958215">
                  <a:moveTo>
                    <a:pt x="22860" y="476377"/>
                  </a:moveTo>
                  <a:lnTo>
                    <a:pt x="0" y="476377"/>
                  </a:lnTo>
                  <a:lnTo>
                    <a:pt x="0" y="482600"/>
                  </a:lnTo>
                  <a:lnTo>
                    <a:pt x="22860" y="482600"/>
                  </a:lnTo>
                  <a:lnTo>
                    <a:pt x="22860" y="476377"/>
                  </a:lnTo>
                  <a:close/>
                </a:path>
                <a:path w="22859" h="958215">
                  <a:moveTo>
                    <a:pt x="22860" y="470027"/>
                  </a:moveTo>
                  <a:lnTo>
                    <a:pt x="0" y="470027"/>
                  </a:lnTo>
                  <a:lnTo>
                    <a:pt x="0" y="476250"/>
                  </a:lnTo>
                  <a:lnTo>
                    <a:pt x="22860" y="476250"/>
                  </a:lnTo>
                  <a:lnTo>
                    <a:pt x="22860" y="470027"/>
                  </a:lnTo>
                  <a:close/>
                </a:path>
                <a:path w="22859" h="958215">
                  <a:moveTo>
                    <a:pt x="22860" y="463677"/>
                  </a:moveTo>
                  <a:lnTo>
                    <a:pt x="0" y="463677"/>
                  </a:lnTo>
                  <a:lnTo>
                    <a:pt x="0" y="469900"/>
                  </a:lnTo>
                  <a:lnTo>
                    <a:pt x="22860" y="469900"/>
                  </a:lnTo>
                  <a:lnTo>
                    <a:pt x="22860" y="463677"/>
                  </a:lnTo>
                  <a:close/>
                </a:path>
                <a:path w="22859" h="958215">
                  <a:moveTo>
                    <a:pt x="22860" y="456057"/>
                  </a:moveTo>
                  <a:lnTo>
                    <a:pt x="0" y="456057"/>
                  </a:lnTo>
                  <a:lnTo>
                    <a:pt x="0" y="463550"/>
                  </a:lnTo>
                  <a:lnTo>
                    <a:pt x="22860" y="463550"/>
                  </a:lnTo>
                  <a:lnTo>
                    <a:pt x="22860" y="456057"/>
                  </a:lnTo>
                  <a:close/>
                </a:path>
                <a:path w="22859" h="958215">
                  <a:moveTo>
                    <a:pt x="22860" y="449719"/>
                  </a:moveTo>
                  <a:lnTo>
                    <a:pt x="0" y="449719"/>
                  </a:lnTo>
                  <a:lnTo>
                    <a:pt x="0" y="455930"/>
                  </a:lnTo>
                  <a:lnTo>
                    <a:pt x="22860" y="455930"/>
                  </a:lnTo>
                  <a:lnTo>
                    <a:pt x="22860" y="449719"/>
                  </a:lnTo>
                  <a:close/>
                </a:path>
                <a:path w="22859" h="958215">
                  <a:moveTo>
                    <a:pt x="22860" y="444627"/>
                  </a:moveTo>
                  <a:lnTo>
                    <a:pt x="0" y="444627"/>
                  </a:lnTo>
                  <a:lnTo>
                    <a:pt x="0" y="449580"/>
                  </a:lnTo>
                  <a:lnTo>
                    <a:pt x="22860" y="449580"/>
                  </a:lnTo>
                  <a:lnTo>
                    <a:pt x="22860" y="444627"/>
                  </a:lnTo>
                  <a:close/>
                </a:path>
                <a:path w="22859" h="958215">
                  <a:moveTo>
                    <a:pt x="22860" y="438277"/>
                  </a:moveTo>
                  <a:lnTo>
                    <a:pt x="0" y="438277"/>
                  </a:lnTo>
                  <a:lnTo>
                    <a:pt x="0" y="444500"/>
                  </a:lnTo>
                  <a:lnTo>
                    <a:pt x="22860" y="444500"/>
                  </a:lnTo>
                  <a:lnTo>
                    <a:pt x="22860" y="438277"/>
                  </a:lnTo>
                  <a:close/>
                </a:path>
                <a:path w="22859" h="958215">
                  <a:moveTo>
                    <a:pt x="22860" y="430657"/>
                  </a:moveTo>
                  <a:lnTo>
                    <a:pt x="0" y="430657"/>
                  </a:lnTo>
                  <a:lnTo>
                    <a:pt x="0" y="438150"/>
                  </a:lnTo>
                  <a:lnTo>
                    <a:pt x="22860" y="438150"/>
                  </a:lnTo>
                  <a:lnTo>
                    <a:pt x="22860" y="430657"/>
                  </a:lnTo>
                  <a:close/>
                </a:path>
                <a:path w="22859" h="958215">
                  <a:moveTo>
                    <a:pt x="22860" y="425577"/>
                  </a:moveTo>
                  <a:lnTo>
                    <a:pt x="0" y="425577"/>
                  </a:lnTo>
                  <a:lnTo>
                    <a:pt x="0" y="430530"/>
                  </a:lnTo>
                  <a:lnTo>
                    <a:pt x="22860" y="430530"/>
                  </a:lnTo>
                  <a:lnTo>
                    <a:pt x="22860" y="425577"/>
                  </a:lnTo>
                  <a:close/>
                </a:path>
                <a:path w="22859" h="958215">
                  <a:moveTo>
                    <a:pt x="22860" y="412877"/>
                  </a:moveTo>
                  <a:lnTo>
                    <a:pt x="0" y="412877"/>
                  </a:lnTo>
                  <a:lnTo>
                    <a:pt x="0" y="425450"/>
                  </a:lnTo>
                  <a:lnTo>
                    <a:pt x="22860" y="425450"/>
                  </a:lnTo>
                  <a:lnTo>
                    <a:pt x="22860" y="412877"/>
                  </a:lnTo>
                  <a:close/>
                </a:path>
                <a:path w="22859" h="958215">
                  <a:moveTo>
                    <a:pt x="22860" y="407797"/>
                  </a:moveTo>
                  <a:lnTo>
                    <a:pt x="0" y="407797"/>
                  </a:lnTo>
                  <a:lnTo>
                    <a:pt x="0" y="412750"/>
                  </a:lnTo>
                  <a:lnTo>
                    <a:pt x="22860" y="412750"/>
                  </a:lnTo>
                  <a:lnTo>
                    <a:pt x="22860" y="407797"/>
                  </a:lnTo>
                  <a:close/>
                </a:path>
                <a:path w="22859" h="958215">
                  <a:moveTo>
                    <a:pt x="22860" y="299732"/>
                  </a:moveTo>
                  <a:lnTo>
                    <a:pt x="0" y="299732"/>
                  </a:lnTo>
                  <a:lnTo>
                    <a:pt x="0" y="407670"/>
                  </a:lnTo>
                  <a:lnTo>
                    <a:pt x="22860" y="407670"/>
                  </a:lnTo>
                  <a:lnTo>
                    <a:pt x="22860" y="299732"/>
                  </a:lnTo>
                  <a:close/>
                </a:path>
                <a:path w="22859" h="958215">
                  <a:moveTo>
                    <a:pt x="22860" y="280682"/>
                  </a:moveTo>
                  <a:lnTo>
                    <a:pt x="0" y="280682"/>
                  </a:lnTo>
                  <a:lnTo>
                    <a:pt x="0" y="299720"/>
                  </a:lnTo>
                  <a:lnTo>
                    <a:pt x="22860" y="299720"/>
                  </a:lnTo>
                  <a:lnTo>
                    <a:pt x="22860" y="280682"/>
                  </a:lnTo>
                  <a:close/>
                </a:path>
                <a:path w="22859" h="958215">
                  <a:moveTo>
                    <a:pt x="22860" y="223532"/>
                  </a:moveTo>
                  <a:lnTo>
                    <a:pt x="0" y="223532"/>
                  </a:lnTo>
                  <a:lnTo>
                    <a:pt x="0" y="280670"/>
                  </a:lnTo>
                  <a:lnTo>
                    <a:pt x="22860" y="280670"/>
                  </a:lnTo>
                  <a:lnTo>
                    <a:pt x="22860" y="223532"/>
                  </a:lnTo>
                  <a:close/>
                </a:path>
                <a:path w="22859" h="958215">
                  <a:moveTo>
                    <a:pt x="22860" y="217182"/>
                  </a:moveTo>
                  <a:lnTo>
                    <a:pt x="0" y="217182"/>
                  </a:lnTo>
                  <a:lnTo>
                    <a:pt x="0" y="223520"/>
                  </a:lnTo>
                  <a:lnTo>
                    <a:pt x="22860" y="223520"/>
                  </a:lnTo>
                  <a:lnTo>
                    <a:pt x="22860" y="217182"/>
                  </a:lnTo>
                  <a:close/>
                </a:path>
                <a:path w="22859" h="958215">
                  <a:moveTo>
                    <a:pt x="22860" y="214642"/>
                  </a:moveTo>
                  <a:lnTo>
                    <a:pt x="0" y="214642"/>
                  </a:lnTo>
                  <a:lnTo>
                    <a:pt x="0" y="217170"/>
                  </a:lnTo>
                  <a:lnTo>
                    <a:pt x="22860" y="217170"/>
                  </a:lnTo>
                  <a:lnTo>
                    <a:pt x="22860" y="214642"/>
                  </a:lnTo>
                  <a:close/>
                </a:path>
                <a:path w="22859" h="958215">
                  <a:moveTo>
                    <a:pt x="22860" y="210832"/>
                  </a:moveTo>
                  <a:lnTo>
                    <a:pt x="0" y="210832"/>
                  </a:lnTo>
                  <a:lnTo>
                    <a:pt x="0" y="214630"/>
                  </a:lnTo>
                  <a:lnTo>
                    <a:pt x="22860" y="214630"/>
                  </a:lnTo>
                  <a:lnTo>
                    <a:pt x="22860" y="210832"/>
                  </a:lnTo>
                  <a:close/>
                </a:path>
                <a:path w="22859" h="958215">
                  <a:moveTo>
                    <a:pt x="22860" y="208292"/>
                  </a:moveTo>
                  <a:lnTo>
                    <a:pt x="0" y="208292"/>
                  </a:lnTo>
                  <a:lnTo>
                    <a:pt x="0" y="210820"/>
                  </a:lnTo>
                  <a:lnTo>
                    <a:pt x="22860" y="210820"/>
                  </a:lnTo>
                  <a:lnTo>
                    <a:pt x="22860" y="208292"/>
                  </a:lnTo>
                  <a:close/>
                </a:path>
                <a:path w="22859" h="958215">
                  <a:moveTo>
                    <a:pt x="22860" y="204482"/>
                  </a:moveTo>
                  <a:lnTo>
                    <a:pt x="0" y="204482"/>
                  </a:lnTo>
                  <a:lnTo>
                    <a:pt x="0" y="208280"/>
                  </a:lnTo>
                  <a:lnTo>
                    <a:pt x="22860" y="208280"/>
                  </a:lnTo>
                  <a:lnTo>
                    <a:pt x="22860" y="204482"/>
                  </a:lnTo>
                  <a:close/>
                </a:path>
                <a:path w="22859" h="958215">
                  <a:moveTo>
                    <a:pt x="22860" y="201942"/>
                  </a:moveTo>
                  <a:lnTo>
                    <a:pt x="0" y="201942"/>
                  </a:lnTo>
                  <a:lnTo>
                    <a:pt x="0" y="204470"/>
                  </a:lnTo>
                  <a:lnTo>
                    <a:pt x="22860" y="204470"/>
                  </a:lnTo>
                  <a:lnTo>
                    <a:pt x="22860" y="201942"/>
                  </a:lnTo>
                  <a:close/>
                </a:path>
                <a:path w="22859" h="958215">
                  <a:moveTo>
                    <a:pt x="22860" y="198132"/>
                  </a:moveTo>
                  <a:lnTo>
                    <a:pt x="0" y="198132"/>
                  </a:lnTo>
                  <a:lnTo>
                    <a:pt x="0" y="201930"/>
                  </a:lnTo>
                  <a:lnTo>
                    <a:pt x="22860" y="201930"/>
                  </a:lnTo>
                  <a:lnTo>
                    <a:pt x="22860" y="198132"/>
                  </a:lnTo>
                  <a:close/>
                </a:path>
                <a:path w="22859" h="958215">
                  <a:moveTo>
                    <a:pt x="22860" y="195592"/>
                  </a:moveTo>
                  <a:lnTo>
                    <a:pt x="0" y="195592"/>
                  </a:lnTo>
                  <a:lnTo>
                    <a:pt x="0" y="198120"/>
                  </a:lnTo>
                  <a:lnTo>
                    <a:pt x="22860" y="198120"/>
                  </a:lnTo>
                  <a:lnTo>
                    <a:pt x="22860" y="195592"/>
                  </a:lnTo>
                  <a:close/>
                </a:path>
                <a:path w="22859" h="958215">
                  <a:moveTo>
                    <a:pt x="22860" y="191782"/>
                  </a:moveTo>
                  <a:lnTo>
                    <a:pt x="0" y="191782"/>
                  </a:lnTo>
                  <a:lnTo>
                    <a:pt x="0" y="195580"/>
                  </a:lnTo>
                  <a:lnTo>
                    <a:pt x="22860" y="195580"/>
                  </a:lnTo>
                  <a:lnTo>
                    <a:pt x="22860" y="191782"/>
                  </a:lnTo>
                  <a:close/>
                </a:path>
                <a:path w="22859" h="958215">
                  <a:moveTo>
                    <a:pt x="22860" y="189242"/>
                  </a:moveTo>
                  <a:lnTo>
                    <a:pt x="0" y="189242"/>
                  </a:lnTo>
                  <a:lnTo>
                    <a:pt x="0" y="191770"/>
                  </a:lnTo>
                  <a:lnTo>
                    <a:pt x="22860" y="191770"/>
                  </a:lnTo>
                  <a:lnTo>
                    <a:pt x="22860" y="189242"/>
                  </a:lnTo>
                  <a:close/>
                </a:path>
                <a:path w="22859" h="958215">
                  <a:moveTo>
                    <a:pt x="22860" y="185432"/>
                  </a:moveTo>
                  <a:lnTo>
                    <a:pt x="0" y="185432"/>
                  </a:lnTo>
                  <a:lnTo>
                    <a:pt x="0" y="189230"/>
                  </a:lnTo>
                  <a:lnTo>
                    <a:pt x="22860" y="189230"/>
                  </a:lnTo>
                  <a:lnTo>
                    <a:pt x="22860" y="185432"/>
                  </a:lnTo>
                  <a:close/>
                </a:path>
                <a:path w="22859" h="958215">
                  <a:moveTo>
                    <a:pt x="22860" y="182892"/>
                  </a:moveTo>
                  <a:lnTo>
                    <a:pt x="0" y="182892"/>
                  </a:lnTo>
                  <a:lnTo>
                    <a:pt x="0" y="185420"/>
                  </a:lnTo>
                  <a:lnTo>
                    <a:pt x="22860" y="185420"/>
                  </a:lnTo>
                  <a:lnTo>
                    <a:pt x="22860" y="182892"/>
                  </a:lnTo>
                  <a:close/>
                </a:path>
                <a:path w="22859" h="958215">
                  <a:moveTo>
                    <a:pt x="22860" y="176542"/>
                  </a:moveTo>
                  <a:lnTo>
                    <a:pt x="0" y="176542"/>
                  </a:lnTo>
                  <a:lnTo>
                    <a:pt x="0" y="182880"/>
                  </a:lnTo>
                  <a:lnTo>
                    <a:pt x="22860" y="182880"/>
                  </a:lnTo>
                  <a:lnTo>
                    <a:pt x="22860" y="176542"/>
                  </a:lnTo>
                  <a:close/>
                </a:path>
                <a:path w="22859" h="958215">
                  <a:moveTo>
                    <a:pt x="22860" y="102882"/>
                  </a:moveTo>
                  <a:lnTo>
                    <a:pt x="0" y="102882"/>
                  </a:lnTo>
                  <a:lnTo>
                    <a:pt x="0" y="176530"/>
                  </a:lnTo>
                  <a:lnTo>
                    <a:pt x="22860" y="176530"/>
                  </a:lnTo>
                  <a:lnTo>
                    <a:pt x="22860" y="102882"/>
                  </a:lnTo>
                  <a:close/>
                </a:path>
                <a:path w="22859" h="958215">
                  <a:moveTo>
                    <a:pt x="22860" y="100342"/>
                  </a:moveTo>
                  <a:lnTo>
                    <a:pt x="0" y="100342"/>
                  </a:lnTo>
                  <a:lnTo>
                    <a:pt x="0" y="102870"/>
                  </a:lnTo>
                  <a:lnTo>
                    <a:pt x="22860" y="102870"/>
                  </a:lnTo>
                  <a:lnTo>
                    <a:pt x="22860" y="100342"/>
                  </a:lnTo>
                  <a:close/>
                </a:path>
                <a:path w="22859" h="958215">
                  <a:moveTo>
                    <a:pt x="22860" y="96532"/>
                  </a:moveTo>
                  <a:lnTo>
                    <a:pt x="0" y="96532"/>
                  </a:lnTo>
                  <a:lnTo>
                    <a:pt x="0" y="100330"/>
                  </a:lnTo>
                  <a:lnTo>
                    <a:pt x="22860" y="100330"/>
                  </a:lnTo>
                  <a:lnTo>
                    <a:pt x="22860" y="96532"/>
                  </a:lnTo>
                  <a:close/>
                </a:path>
                <a:path w="22859" h="958215">
                  <a:moveTo>
                    <a:pt x="22860" y="93992"/>
                  </a:moveTo>
                  <a:lnTo>
                    <a:pt x="0" y="93992"/>
                  </a:lnTo>
                  <a:lnTo>
                    <a:pt x="0" y="96520"/>
                  </a:lnTo>
                  <a:lnTo>
                    <a:pt x="22860" y="96520"/>
                  </a:lnTo>
                  <a:lnTo>
                    <a:pt x="22860" y="93992"/>
                  </a:lnTo>
                  <a:close/>
                </a:path>
                <a:path w="22859" h="958215">
                  <a:moveTo>
                    <a:pt x="22860" y="87642"/>
                  </a:moveTo>
                  <a:lnTo>
                    <a:pt x="0" y="87642"/>
                  </a:lnTo>
                  <a:lnTo>
                    <a:pt x="0" y="93980"/>
                  </a:lnTo>
                  <a:lnTo>
                    <a:pt x="22860" y="93980"/>
                  </a:lnTo>
                  <a:lnTo>
                    <a:pt x="22860" y="87642"/>
                  </a:lnTo>
                  <a:close/>
                </a:path>
                <a:path w="22859" h="958215">
                  <a:moveTo>
                    <a:pt x="22860" y="83832"/>
                  </a:moveTo>
                  <a:lnTo>
                    <a:pt x="0" y="83832"/>
                  </a:lnTo>
                  <a:lnTo>
                    <a:pt x="0" y="87630"/>
                  </a:lnTo>
                  <a:lnTo>
                    <a:pt x="22860" y="87630"/>
                  </a:lnTo>
                  <a:lnTo>
                    <a:pt x="22860" y="83832"/>
                  </a:lnTo>
                  <a:close/>
                </a:path>
                <a:path w="22859" h="958215">
                  <a:moveTo>
                    <a:pt x="22860" y="81292"/>
                  </a:moveTo>
                  <a:lnTo>
                    <a:pt x="0" y="81292"/>
                  </a:lnTo>
                  <a:lnTo>
                    <a:pt x="0" y="83820"/>
                  </a:lnTo>
                  <a:lnTo>
                    <a:pt x="22860" y="83820"/>
                  </a:lnTo>
                  <a:lnTo>
                    <a:pt x="22860" y="81292"/>
                  </a:lnTo>
                  <a:close/>
                </a:path>
                <a:path w="22859" h="958215">
                  <a:moveTo>
                    <a:pt x="22860" y="77482"/>
                  </a:moveTo>
                  <a:lnTo>
                    <a:pt x="0" y="77482"/>
                  </a:lnTo>
                  <a:lnTo>
                    <a:pt x="0" y="81280"/>
                  </a:lnTo>
                  <a:lnTo>
                    <a:pt x="22860" y="81280"/>
                  </a:lnTo>
                  <a:lnTo>
                    <a:pt x="22860" y="77482"/>
                  </a:lnTo>
                  <a:close/>
                </a:path>
                <a:path w="22859" h="958215">
                  <a:moveTo>
                    <a:pt x="22860" y="68592"/>
                  </a:moveTo>
                  <a:lnTo>
                    <a:pt x="0" y="68592"/>
                  </a:lnTo>
                  <a:lnTo>
                    <a:pt x="0" y="77470"/>
                  </a:lnTo>
                  <a:lnTo>
                    <a:pt x="22860" y="77470"/>
                  </a:lnTo>
                  <a:lnTo>
                    <a:pt x="22860" y="68592"/>
                  </a:lnTo>
                  <a:close/>
                </a:path>
                <a:path w="22859" h="958215">
                  <a:moveTo>
                    <a:pt x="22860" y="64782"/>
                  </a:moveTo>
                  <a:lnTo>
                    <a:pt x="0" y="64782"/>
                  </a:lnTo>
                  <a:lnTo>
                    <a:pt x="0" y="68580"/>
                  </a:lnTo>
                  <a:lnTo>
                    <a:pt x="22860" y="68580"/>
                  </a:lnTo>
                  <a:lnTo>
                    <a:pt x="22860" y="64782"/>
                  </a:lnTo>
                  <a:close/>
                </a:path>
                <a:path w="22859" h="958215">
                  <a:moveTo>
                    <a:pt x="22860" y="58432"/>
                  </a:moveTo>
                  <a:lnTo>
                    <a:pt x="0" y="58432"/>
                  </a:lnTo>
                  <a:lnTo>
                    <a:pt x="0" y="64770"/>
                  </a:lnTo>
                  <a:lnTo>
                    <a:pt x="22860" y="64770"/>
                  </a:lnTo>
                  <a:lnTo>
                    <a:pt x="22860" y="58432"/>
                  </a:lnTo>
                  <a:close/>
                </a:path>
                <a:path w="22859" h="958215">
                  <a:moveTo>
                    <a:pt x="22860" y="55892"/>
                  </a:moveTo>
                  <a:lnTo>
                    <a:pt x="0" y="55892"/>
                  </a:lnTo>
                  <a:lnTo>
                    <a:pt x="0" y="58420"/>
                  </a:lnTo>
                  <a:lnTo>
                    <a:pt x="22860" y="58420"/>
                  </a:lnTo>
                  <a:lnTo>
                    <a:pt x="22860" y="55892"/>
                  </a:lnTo>
                  <a:close/>
                </a:path>
                <a:path w="22859" h="958215">
                  <a:moveTo>
                    <a:pt x="22860" y="52082"/>
                  </a:moveTo>
                  <a:lnTo>
                    <a:pt x="0" y="52082"/>
                  </a:lnTo>
                  <a:lnTo>
                    <a:pt x="0" y="55880"/>
                  </a:lnTo>
                  <a:lnTo>
                    <a:pt x="22860" y="55880"/>
                  </a:lnTo>
                  <a:lnTo>
                    <a:pt x="22860" y="52082"/>
                  </a:lnTo>
                  <a:close/>
                </a:path>
                <a:path w="22859" h="958215">
                  <a:moveTo>
                    <a:pt x="22860" y="49542"/>
                  </a:moveTo>
                  <a:lnTo>
                    <a:pt x="0" y="49542"/>
                  </a:lnTo>
                  <a:lnTo>
                    <a:pt x="0" y="52070"/>
                  </a:lnTo>
                  <a:lnTo>
                    <a:pt x="22860" y="52070"/>
                  </a:lnTo>
                  <a:lnTo>
                    <a:pt x="22860" y="49542"/>
                  </a:lnTo>
                  <a:close/>
                </a:path>
                <a:path w="22859" h="958215">
                  <a:moveTo>
                    <a:pt x="22860" y="43192"/>
                  </a:moveTo>
                  <a:lnTo>
                    <a:pt x="0" y="43192"/>
                  </a:lnTo>
                  <a:lnTo>
                    <a:pt x="0" y="49530"/>
                  </a:lnTo>
                  <a:lnTo>
                    <a:pt x="22860" y="49530"/>
                  </a:lnTo>
                  <a:lnTo>
                    <a:pt x="22860" y="43192"/>
                  </a:lnTo>
                  <a:close/>
                </a:path>
                <a:path w="22859" h="958215">
                  <a:moveTo>
                    <a:pt x="22860" y="39382"/>
                  </a:moveTo>
                  <a:lnTo>
                    <a:pt x="0" y="39382"/>
                  </a:lnTo>
                  <a:lnTo>
                    <a:pt x="0" y="43180"/>
                  </a:lnTo>
                  <a:lnTo>
                    <a:pt x="22860" y="43180"/>
                  </a:lnTo>
                  <a:lnTo>
                    <a:pt x="22860" y="39382"/>
                  </a:lnTo>
                  <a:close/>
                </a:path>
                <a:path w="22859" h="958215">
                  <a:moveTo>
                    <a:pt x="22860" y="36842"/>
                  </a:moveTo>
                  <a:lnTo>
                    <a:pt x="0" y="36842"/>
                  </a:lnTo>
                  <a:lnTo>
                    <a:pt x="0" y="39370"/>
                  </a:lnTo>
                  <a:lnTo>
                    <a:pt x="22860" y="39370"/>
                  </a:lnTo>
                  <a:lnTo>
                    <a:pt x="22860" y="36842"/>
                  </a:lnTo>
                  <a:close/>
                </a:path>
                <a:path w="22859" h="958215">
                  <a:moveTo>
                    <a:pt x="22860" y="30492"/>
                  </a:moveTo>
                  <a:lnTo>
                    <a:pt x="0" y="30492"/>
                  </a:lnTo>
                  <a:lnTo>
                    <a:pt x="0" y="36830"/>
                  </a:lnTo>
                  <a:lnTo>
                    <a:pt x="22860" y="36830"/>
                  </a:lnTo>
                  <a:lnTo>
                    <a:pt x="22860" y="30492"/>
                  </a:lnTo>
                  <a:close/>
                </a:path>
                <a:path w="22859" h="958215">
                  <a:moveTo>
                    <a:pt x="22860" y="26682"/>
                  </a:moveTo>
                  <a:lnTo>
                    <a:pt x="0" y="26682"/>
                  </a:lnTo>
                  <a:lnTo>
                    <a:pt x="0" y="30480"/>
                  </a:lnTo>
                  <a:lnTo>
                    <a:pt x="22860" y="30480"/>
                  </a:lnTo>
                  <a:lnTo>
                    <a:pt x="22860" y="26682"/>
                  </a:lnTo>
                  <a:close/>
                </a:path>
                <a:path w="22859" h="958215">
                  <a:moveTo>
                    <a:pt x="22860" y="24142"/>
                  </a:moveTo>
                  <a:lnTo>
                    <a:pt x="0" y="24142"/>
                  </a:lnTo>
                  <a:lnTo>
                    <a:pt x="0" y="26670"/>
                  </a:lnTo>
                  <a:lnTo>
                    <a:pt x="22860" y="26670"/>
                  </a:lnTo>
                  <a:lnTo>
                    <a:pt x="22860" y="24142"/>
                  </a:lnTo>
                  <a:close/>
                </a:path>
                <a:path w="22859" h="958215">
                  <a:moveTo>
                    <a:pt x="22860" y="20332"/>
                  </a:moveTo>
                  <a:lnTo>
                    <a:pt x="0" y="20332"/>
                  </a:lnTo>
                  <a:lnTo>
                    <a:pt x="0" y="24130"/>
                  </a:lnTo>
                  <a:lnTo>
                    <a:pt x="22860" y="24130"/>
                  </a:lnTo>
                  <a:lnTo>
                    <a:pt x="22860" y="20332"/>
                  </a:lnTo>
                  <a:close/>
                </a:path>
                <a:path w="22859" h="958215">
                  <a:moveTo>
                    <a:pt x="22860" y="17792"/>
                  </a:moveTo>
                  <a:lnTo>
                    <a:pt x="0" y="17792"/>
                  </a:lnTo>
                  <a:lnTo>
                    <a:pt x="0" y="20320"/>
                  </a:lnTo>
                  <a:lnTo>
                    <a:pt x="22860" y="20320"/>
                  </a:lnTo>
                  <a:lnTo>
                    <a:pt x="22860" y="17792"/>
                  </a:lnTo>
                  <a:close/>
                </a:path>
                <a:path w="22859" h="958215">
                  <a:moveTo>
                    <a:pt x="22860" y="13982"/>
                  </a:moveTo>
                  <a:lnTo>
                    <a:pt x="0" y="13982"/>
                  </a:lnTo>
                  <a:lnTo>
                    <a:pt x="0" y="17780"/>
                  </a:lnTo>
                  <a:lnTo>
                    <a:pt x="22860" y="17780"/>
                  </a:lnTo>
                  <a:lnTo>
                    <a:pt x="22860" y="13982"/>
                  </a:lnTo>
                  <a:close/>
                </a:path>
                <a:path w="22859" h="958215">
                  <a:moveTo>
                    <a:pt x="22860" y="11442"/>
                  </a:moveTo>
                  <a:lnTo>
                    <a:pt x="0" y="11442"/>
                  </a:lnTo>
                  <a:lnTo>
                    <a:pt x="0" y="13970"/>
                  </a:lnTo>
                  <a:lnTo>
                    <a:pt x="22860" y="13970"/>
                  </a:lnTo>
                  <a:lnTo>
                    <a:pt x="22860" y="11442"/>
                  </a:lnTo>
                  <a:close/>
                </a:path>
                <a:path w="22859" h="958215">
                  <a:moveTo>
                    <a:pt x="22860" y="7632"/>
                  </a:moveTo>
                  <a:lnTo>
                    <a:pt x="0" y="7632"/>
                  </a:lnTo>
                  <a:lnTo>
                    <a:pt x="0" y="11430"/>
                  </a:lnTo>
                  <a:lnTo>
                    <a:pt x="22860" y="11430"/>
                  </a:lnTo>
                  <a:lnTo>
                    <a:pt x="22860" y="7632"/>
                  </a:lnTo>
                  <a:close/>
                </a:path>
                <a:path w="22859" h="958215">
                  <a:moveTo>
                    <a:pt x="22860" y="5092"/>
                  </a:moveTo>
                  <a:lnTo>
                    <a:pt x="0" y="5092"/>
                  </a:lnTo>
                  <a:lnTo>
                    <a:pt x="0" y="7620"/>
                  </a:lnTo>
                  <a:lnTo>
                    <a:pt x="22860" y="7620"/>
                  </a:lnTo>
                  <a:lnTo>
                    <a:pt x="22860" y="5092"/>
                  </a:lnTo>
                  <a:close/>
                </a:path>
                <a:path w="22859" h="958215">
                  <a:moveTo>
                    <a:pt x="22860" y="1282"/>
                  </a:moveTo>
                  <a:lnTo>
                    <a:pt x="0" y="1282"/>
                  </a:lnTo>
                  <a:lnTo>
                    <a:pt x="0" y="5080"/>
                  </a:lnTo>
                  <a:lnTo>
                    <a:pt x="22860" y="5080"/>
                  </a:lnTo>
                  <a:lnTo>
                    <a:pt x="22860" y="1282"/>
                  </a:lnTo>
                  <a:close/>
                </a:path>
                <a:path w="22859" h="958215">
                  <a:moveTo>
                    <a:pt x="22860" y="0"/>
                  </a:moveTo>
                  <a:lnTo>
                    <a:pt x="0" y="0"/>
                  </a:lnTo>
                  <a:lnTo>
                    <a:pt x="0" y="1270"/>
                  </a:lnTo>
                  <a:lnTo>
                    <a:pt x="22860" y="1270"/>
                  </a:lnTo>
                  <a:lnTo>
                    <a:pt x="22860" y="0"/>
                  </a:lnTo>
                  <a:close/>
                </a:path>
              </a:pathLst>
            </a:custGeom>
            <a:solidFill>
              <a:srgbClr val="1B1B1B"/>
            </a:solidFill>
          </p:spPr>
          <p:txBody>
            <a:bodyPr bIns="0" lIns="0" rIns="0" rtlCol="0" tIns="0" wrap="square"/>
            <a:p/>
          </p:txBody>
        </p:sp>
        <p:sp>
          <p:nvSpPr>
            <p:cNvPr id="1049052" name="object 332"/>
            <p:cNvSpPr/>
            <p:nvPr/>
          </p:nvSpPr>
          <p:spPr>
            <a:xfrm>
              <a:off x="1573530" y="6372872"/>
              <a:ext cx="22860" cy="111760"/>
            </a:xfrm>
            <a:custGeom>
              <a:avLst/>
              <a:ahLst/>
              <a:rect l="l" t="t" r="r" b="b"/>
              <a:pathLst>
                <a:path w="22859" h="111760">
                  <a:moveTo>
                    <a:pt x="22860" y="106680"/>
                  </a:moveTo>
                  <a:lnTo>
                    <a:pt x="0" y="106680"/>
                  </a:lnTo>
                  <a:lnTo>
                    <a:pt x="0" y="111747"/>
                  </a:lnTo>
                  <a:lnTo>
                    <a:pt x="22860" y="111747"/>
                  </a:lnTo>
                  <a:lnTo>
                    <a:pt x="22860" y="106680"/>
                  </a:lnTo>
                  <a:close/>
                </a:path>
                <a:path w="22859" h="111760">
                  <a:moveTo>
                    <a:pt x="22860" y="100330"/>
                  </a:moveTo>
                  <a:lnTo>
                    <a:pt x="0" y="100330"/>
                  </a:lnTo>
                  <a:lnTo>
                    <a:pt x="0" y="105397"/>
                  </a:lnTo>
                  <a:lnTo>
                    <a:pt x="22860" y="105397"/>
                  </a:lnTo>
                  <a:lnTo>
                    <a:pt x="22860" y="100330"/>
                  </a:lnTo>
                  <a:close/>
                </a:path>
                <a:path w="22859" h="111760">
                  <a:moveTo>
                    <a:pt x="22860" y="93980"/>
                  </a:moveTo>
                  <a:lnTo>
                    <a:pt x="0" y="93980"/>
                  </a:lnTo>
                  <a:lnTo>
                    <a:pt x="0" y="99047"/>
                  </a:lnTo>
                  <a:lnTo>
                    <a:pt x="22860" y="99047"/>
                  </a:lnTo>
                  <a:lnTo>
                    <a:pt x="22860" y="93980"/>
                  </a:lnTo>
                  <a:close/>
                </a:path>
                <a:path w="22859" h="111760">
                  <a:moveTo>
                    <a:pt x="22860" y="87630"/>
                  </a:moveTo>
                  <a:lnTo>
                    <a:pt x="0" y="87630"/>
                  </a:lnTo>
                  <a:lnTo>
                    <a:pt x="0" y="92697"/>
                  </a:lnTo>
                  <a:lnTo>
                    <a:pt x="22860" y="92697"/>
                  </a:lnTo>
                  <a:lnTo>
                    <a:pt x="22860" y="87630"/>
                  </a:lnTo>
                  <a:close/>
                </a:path>
                <a:path w="22859" h="111760">
                  <a:moveTo>
                    <a:pt x="22860" y="81280"/>
                  </a:moveTo>
                  <a:lnTo>
                    <a:pt x="0" y="81280"/>
                  </a:lnTo>
                  <a:lnTo>
                    <a:pt x="0" y="86347"/>
                  </a:lnTo>
                  <a:lnTo>
                    <a:pt x="22860" y="86347"/>
                  </a:lnTo>
                  <a:lnTo>
                    <a:pt x="22860" y="81280"/>
                  </a:lnTo>
                  <a:close/>
                </a:path>
                <a:path w="22859" h="111760">
                  <a:moveTo>
                    <a:pt x="22860" y="76200"/>
                  </a:moveTo>
                  <a:lnTo>
                    <a:pt x="0" y="76200"/>
                  </a:lnTo>
                  <a:lnTo>
                    <a:pt x="0" y="79997"/>
                  </a:lnTo>
                  <a:lnTo>
                    <a:pt x="22860" y="79997"/>
                  </a:lnTo>
                  <a:lnTo>
                    <a:pt x="22860" y="76200"/>
                  </a:lnTo>
                  <a:close/>
                </a:path>
                <a:path w="22859" h="111760">
                  <a:moveTo>
                    <a:pt x="22860" y="69850"/>
                  </a:moveTo>
                  <a:lnTo>
                    <a:pt x="0" y="69850"/>
                  </a:lnTo>
                  <a:lnTo>
                    <a:pt x="0" y="74930"/>
                  </a:lnTo>
                  <a:lnTo>
                    <a:pt x="22860" y="74930"/>
                  </a:lnTo>
                  <a:lnTo>
                    <a:pt x="22860" y="69850"/>
                  </a:lnTo>
                  <a:close/>
                </a:path>
                <a:path w="22859" h="111760">
                  <a:moveTo>
                    <a:pt x="22860" y="63500"/>
                  </a:moveTo>
                  <a:lnTo>
                    <a:pt x="0" y="63500"/>
                  </a:lnTo>
                  <a:lnTo>
                    <a:pt x="0" y="68567"/>
                  </a:lnTo>
                  <a:lnTo>
                    <a:pt x="22860" y="68567"/>
                  </a:lnTo>
                  <a:lnTo>
                    <a:pt x="22860" y="63500"/>
                  </a:lnTo>
                  <a:close/>
                </a:path>
                <a:path w="22859" h="111760">
                  <a:moveTo>
                    <a:pt x="22860" y="57150"/>
                  </a:moveTo>
                  <a:lnTo>
                    <a:pt x="0" y="57150"/>
                  </a:lnTo>
                  <a:lnTo>
                    <a:pt x="0" y="62217"/>
                  </a:lnTo>
                  <a:lnTo>
                    <a:pt x="22860" y="62217"/>
                  </a:lnTo>
                  <a:lnTo>
                    <a:pt x="22860" y="57150"/>
                  </a:lnTo>
                  <a:close/>
                </a:path>
                <a:path w="22859" h="111760">
                  <a:moveTo>
                    <a:pt x="22860" y="50800"/>
                  </a:moveTo>
                  <a:lnTo>
                    <a:pt x="0" y="50800"/>
                  </a:lnTo>
                  <a:lnTo>
                    <a:pt x="0" y="55867"/>
                  </a:lnTo>
                  <a:lnTo>
                    <a:pt x="22860" y="55867"/>
                  </a:lnTo>
                  <a:lnTo>
                    <a:pt x="22860" y="50800"/>
                  </a:lnTo>
                  <a:close/>
                </a:path>
                <a:path w="22859" h="111760">
                  <a:moveTo>
                    <a:pt x="22860" y="19050"/>
                  </a:moveTo>
                  <a:lnTo>
                    <a:pt x="0" y="19050"/>
                  </a:lnTo>
                  <a:lnTo>
                    <a:pt x="0" y="49517"/>
                  </a:lnTo>
                  <a:lnTo>
                    <a:pt x="22860" y="49517"/>
                  </a:lnTo>
                  <a:lnTo>
                    <a:pt x="22860" y="19050"/>
                  </a:lnTo>
                  <a:close/>
                </a:path>
                <a:path w="22859" h="111760">
                  <a:moveTo>
                    <a:pt x="22860" y="12700"/>
                  </a:moveTo>
                  <a:lnTo>
                    <a:pt x="0" y="12700"/>
                  </a:lnTo>
                  <a:lnTo>
                    <a:pt x="0" y="17767"/>
                  </a:lnTo>
                  <a:lnTo>
                    <a:pt x="22860" y="17767"/>
                  </a:lnTo>
                  <a:lnTo>
                    <a:pt x="22860" y="12700"/>
                  </a:lnTo>
                  <a:close/>
                </a:path>
                <a:path w="22859" h="111760">
                  <a:moveTo>
                    <a:pt x="22860" y="0"/>
                  </a:moveTo>
                  <a:lnTo>
                    <a:pt x="0" y="0"/>
                  </a:lnTo>
                  <a:lnTo>
                    <a:pt x="0" y="11430"/>
                  </a:lnTo>
                  <a:lnTo>
                    <a:pt x="22860" y="11430"/>
                  </a:lnTo>
                  <a:lnTo>
                    <a:pt x="22860" y="0"/>
                  </a:lnTo>
                  <a:close/>
                </a:path>
              </a:pathLst>
            </a:custGeom>
            <a:solidFill>
              <a:srgbClr val="1B1B1B"/>
            </a:solidFill>
          </p:spPr>
          <p:txBody>
            <a:bodyPr bIns="0" lIns="0" rIns="0" rtlCol="0" tIns="0" wrap="square"/>
            <a:p/>
          </p:txBody>
        </p:sp>
        <p:sp>
          <p:nvSpPr>
            <p:cNvPr id="1049053" name="object 333"/>
            <p:cNvSpPr/>
            <p:nvPr/>
          </p:nvSpPr>
          <p:spPr>
            <a:xfrm>
              <a:off x="1550670" y="5819139"/>
              <a:ext cx="22860" cy="958215"/>
            </a:xfrm>
            <a:custGeom>
              <a:avLst/>
              <a:ahLst/>
              <a:rect l="l" t="t" r="r" b="b"/>
              <a:pathLst>
                <a:path w="22859" h="958215">
                  <a:moveTo>
                    <a:pt x="22860" y="711212"/>
                  </a:moveTo>
                  <a:lnTo>
                    <a:pt x="0" y="711212"/>
                  </a:lnTo>
                  <a:lnTo>
                    <a:pt x="0" y="957580"/>
                  </a:lnTo>
                  <a:lnTo>
                    <a:pt x="22860" y="957592"/>
                  </a:lnTo>
                  <a:lnTo>
                    <a:pt x="22860" y="711212"/>
                  </a:lnTo>
                  <a:close/>
                </a:path>
                <a:path w="22859" h="958215">
                  <a:moveTo>
                    <a:pt x="22860" y="704862"/>
                  </a:moveTo>
                  <a:lnTo>
                    <a:pt x="0" y="704862"/>
                  </a:lnTo>
                  <a:lnTo>
                    <a:pt x="0" y="709930"/>
                  </a:lnTo>
                  <a:lnTo>
                    <a:pt x="22860" y="709930"/>
                  </a:lnTo>
                  <a:lnTo>
                    <a:pt x="22860" y="704862"/>
                  </a:lnTo>
                  <a:close/>
                </a:path>
                <a:path w="22859" h="958215">
                  <a:moveTo>
                    <a:pt x="22860" y="698512"/>
                  </a:moveTo>
                  <a:lnTo>
                    <a:pt x="0" y="698512"/>
                  </a:lnTo>
                  <a:lnTo>
                    <a:pt x="0" y="703580"/>
                  </a:lnTo>
                  <a:lnTo>
                    <a:pt x="22860" y="703580"/>
                  </a:lnTo>
                  <a:lnTo>
                    <a:pt x="22860" y="698512"/>
                  </a:lnTo>
                  <a:close/>
                </a:path>
                <a:path w="22859" h="958215">
                  <a:moveTo>
                    <a:pt x="22860" y="692162"/>
                  </a:moveTo>
                  <a:lnTo>
                    <a:pt x="0" y="692162"/>
                  </a:lnTo>
                  <a:lnTo>
                    <a:pt x="0" y="697230"/>
                  </a:lnTo>
                  <a:lnTo>
                    <a:pt x="22860" y="697230"/>
                  </a:lnTo>
                  <a:lnTo>
                    <a:pt x="22860" y="692162"/>
                  </a:lnTo>
                  <a:close/>
                </a:path>
                <a:path w="22859" h="958215">
                  <a:moveTo>
                    <a:pt x="22860" y="685800"/>
                  </a:moveTo>
                  <a:lnTo>
                    <a:pt x="0" y="685800"/>
                  </a:lnTo>
                  <a:lnTo>
                    <a:pt x="0" y="690880"/>
                  </a:lnTo>
                  <a:lnTo>
                    <a:pt x="22860" y="690880"/>
                  </a:lnTo>
                  <a:lnTo>
                    <a:pt x="22860" y="685800"/>
                  </a:lnTo>
                  <a:close/>
                </a:path>
                <a:path w="22859" h="958215">
                  <a:moveTo>
                    <a:pt x="22860" y="679462"/>
                  </a:moveTo>
                  <a:lnTo>
                    <a:pt x="0" y="679462"/>
                  </a:lnTo>
                  <a:lnTo>
                    <a:pt x="0" y="684530"/>
                  </a:lnTo>
                  <a:lnTo>
                    <a:pt x="22860" y="684530"/>
                  </a:lnTo>
                  <a:lnTo>
                    <a:pt x="22860" y="679462"/>
                  </a:lnTo>
                  <a:close/>
                </a:path>
                <a:path w="22859" h="958215">
                  <a:moveTo>
                    <a:pt x="22860" y="673112"/>
                  </a:moveTo>
                  <a:lnTo>
                    <a:pt x="0" y="673112"/>
                  </a:lnTo>
                  <a:lnTo>
                    <a:pt x="0" y="678180"/>
                  </a:lnTo>
                  <a:lnTo>
                    <a:pt x="22860" y="678180"/>
                  </a:lnTo>
                  <a:lnTo>
                    <a:pt x="22860" y="673112"/>
                  </a:lnTo>
                  <a:close/>
                </a:path>
                <a:path w="22859" h="958215">
                  <a:moveTo>
                    <a:pt x="22860" y="666750"/>
                  </a:moveTo>
                  <a:lnTo>
                    <a:pt x="0" y="666750"/>
                  </a:lnTo>
                  <a:lnTo>
                    <a:pt x="0" y="671830"/>
                  </a:lnTo>
                  <a:lnTo>
                    <a:pt x="22860" y="671830"/>
                  </a:lnTo>
                  <a:lnTo>
                    <a:pt x="22860" y="666750"/>
                  </a:lnTo>
                  <a:close/>
                </a:path>
                <a:path w="22859" h="958215">
                  <a:moveTo>
                    <a:pt x="22860" y="660412"/>
                  </a:moveTo>
                  <a:lnTo>
                    <a:pt x="0" y="660412"/>
                  </a:lnTo>
                  <a:lnTo>
                    <a:pt x="0" y="665480"/>
                  </a:lnTo>
                  <a:lnTo>
                    <a:pt x="22860" y="665480"/>
                  </a:lnTo>
                  <a:lnTo>
                    <a:pt x="22860" y="660412"/>
                  </a:lnTo>
                  <a:close/>
                </a:path>
                <a:path w="22859" h="958215">
                  <a:moveTo>
                    <a:pt x="22860" y="515632"/>
                  </a:moveTo>
                  <a:lnTo>
                    <a:pt x="0" y="515632"/>
                  </a:lnTo>
                  <a:lnTo>
                    <a:pt x="0" y="552450"/>
                  </a:lnTo>
                  <a:lnTo>
                    <a:pt x="22860" y="552450"/>
                  </a:lnTo>
                  <a:lnTo>
                    <a:pt x="22860" y="515632"/>
                  </a:lnTo>
                  <a:close/>
                </a:path>
                <a:path w="22859" h="958215">
                  <a:moveTo>
                    <a:pt x="22860" y="513207"/>
                  </a:moveTo>
                  <a:lnTo>
                    <a:pt x="0" y="513207"/>
                  </a:lnTo>
                  <a:lnTo>
                    <a:pt x="0" y="515620"/>
                  </a:lnTo>
                  <a:lnTo>
                    <a:pt x="22860" y="515620"/>
                  </a:lnTo>
                  <a:lnTo>
                    <a:pt x="22860" y="513207"/>
                  </a:lnTo>
                  <a:close/>
                </a:path>
                <a:path w="22859" h="958215">
                  <a:moveTo>
                    <a:pt x="22860" y="508127"/>
                  </a:moveTo>
                  <a:lnTo>
                    <a:pt x="0" y="508127"/>
                  </a:lnTo>
                  <a:lnTo>
                    <a:pt x="0" y="513080"/>
                  </a:lnTo>
                  <a:lnTo>
                    <a:pt x="22860" y="513080"/>
                  </a:lnTo>
                  <a:lnTo>
                    <a:pt x="22860" y="508127"/>
                  </a:lnTo>
                  <a:close/>
                </a:path>
                <a:path w="22859" h="958215">
                  <a:moveTo>
                    <a:pt x="22860" y="501777"/>
                  </a:moveTo>
                  <a:lnTo>
                    <a:pt x="0" y="501777"/>
                  </a:lnTo>
                  <a:lnTo>
                    <a:pt x="0" y="508000"/>
                  </a:lnTo>
                  <a:lnTo>
                    <a:pt x="22860" y="508000"/>
                  </a:lnTo>
                  <a:lnTo>
                    <a:pt x="22860" y="501777"/>
                  </a:lnTo>
                  <a:close/>
                </a:path>
                <a:path w="22859" h="958215">
                  <a:moveTo>
                    <a:pt x="22860" y="495427"/>
                  </a:moveTo>
                  <a:lnTo>
                    <a:pt x="0" y="495427"/>
                  </a:lnTo>
                  <a:lnTo>
                    <a:pt x="0" y="501650"/>
                  </a:lnTo>
                  <a:lnTo>
                    <a:pt x="22860" y="501650"/>
                  </a:lnTo>
                  <a:lnTo>
                    <a:pt x="22860" y="495427"/>
                  </a:lnTo>
                  <a:close/>
                </a:path>
                <a:path w="22859" h="958215">
                  <a:moveTo>
                    <a:pt x="22860" y="489077"/>
                  </a:moveTo>
                  <a:lnTo>
                    <a:pt x="0" y="489077"/>
                  </a:lnTo>
                  <a:lnTo>
                    <a:pt x="0" y="495300"/>
                  </a:lnTo>
                  <a:lnTo>
                    <a:pt x="22860" y="495300"/>
                  </a:lnTo>
                  <a:lnTo>
                    <a:pt x="22860" y="489077"/>
                  </a:lnTo>
                  <a:close/>
                </a:path>
                <a:path w="22859" h="958215">
                  <a:moveTo>
                    <a:pt x="22860" y="482727"/>
                  </a:moveTo>
                  <a:lnTo>
                    <a:pt x="0" y="482727"/>
                  </a:lnTo>
                  <a:lnTo>
                    <a:pt x="0" y="488950"/>
                  </a:lnTo>
                  <a:lnTo>
                    <a:pt x="22860" y="488950"/>
                  </a:lnTo>
                  <a:lnTo>
                    <a:pt x="22860" y="482727"/>
                  </a:lnTo>
                  <a:close/>
                </a:path>
                <a:path w="22859" h="958215">
                  <a:moveTo>
                    <a:pt x="22860" y="476377"/>
                  </a:moveTo>
                  <a:lnTo>
                    <a:pt x="0" y="476377"/>
                  </a:lnTo>
                  <a:lnTo>
                    <a:pt x="0" y="482600"/>
                  </a:lnTo>
                  <a:lnTo>
                    <a:pt x="22860" y="482600"/>
                  </a:lnTo>
                  <a:lnTo>
                    <a:pt x="22860" y="476377"/>
                  </a:lnTo>
                  <a:close/>
                </a:path>
                <a:path w="22859" h="958215">
                  <a:moveTo>
                    <a:pt x="22860" y="470027"/>
                  </a:moveTo>
                  <a:lnTo>
                    <a:pt x="0" y="470027"/>
                  </a:lnTo>
                  <a:lnTo>
                    <a:pt x="0" y="476250"/>
                  </a:lnTo>
                  <a:lnTo>
                    <a:pt x="22860" y="476250"/>
                  </a:lnTo>
                  <a:lnTo>
                    <a:pt x="22860" y="470027"/>
                  </a:lnTo>
                  <a:close/>
                </a:path>
                <a:path w="22859" h="958215">
                  <a:moveTo>
                    <a:pt x="22860" y="463677"/>
                  </a:moveTo>
                  <a:lnTo>
                    <a:pt x="0" y="463677"/>
                  </a:lnTo>
                  <a:lnTo>
                    <a:pt x="0" y="469900"/>
                  </a:lnTo>
                  <a:lnTo>
                    <a:pt x="22860" y="469900"/>
                  </a:lnTo>
                  <a:lnTo>
                    <a:pt x="22860" y="463677"/>
                  </a:lnTo>
                  <a:close/>
                </a:path>
                <a:path w="22859" h="958215">
                  <a:moveTo>
                    <a:pt x="22860" y="456057"/>
                  </a:moveTo>
                  <a:lnTo>
                    <a:pt x="0" y="456057"/>
                  </a:lnTo>
                  <a:lnTo>
                    <a:pt x="0" y="463550"/>
                  </a:lnTo>
                  <a:lnTo>
                    <a:pt x="22860" y="463550"/>
                  </a:lnTo>
                  <a:lnTo>
                    <a:pt x="22860" y="456057"/>
                  </a:lnTo>
                  <a:close/>
                </a:path>
                <a:path w="22859" h="958215">
                  <a:moveTo>
                    <a:pt x="22860" y="449719"/>
                  </a:moveTo>
                  <a:lnTo>
                    <a:pt x="0" y="449719"/>
                  </a:lnTo>
                  <a:lnTo>
                    <a:pt x="0" y="455930"/>
                  </a:lnTo>
                  <a:lnTo>
                    <a:pt x="22860" y="455930"/>
                  </a:lnTo>
                  <a:lnTo>
                    <a:pt x="22860" y="449719"/>
                  </a:lnTo>
                  <a:close/>
                </a:path>
                <a:path w="22859" h="958215">
                  <a:moveTo>
                    <a:pt x="22860" y="444627"/>
                  </a:moveTo>
                  <a:lnTo>
                    <a:pt x="0" y="444627"/>
                  </a:lnTo>
                  <a:lnTo>
                    <a:pt x="0" y="449580"/>
                  </a:lnTo>
                  <a:lnTo>
                    <a:pt x="22860" y="449580"/>
                  </a:lnTo>
                  <a:lnTo>
                    <a:pt x="22860" y="444627"/>
                  </a:lnTo>
                  <a:close/>
                </a:path>
                <a:path w="22859" h="958215">
                  <a:moveTo>
                    <a:pt x="22860" y="438277"/>
                  </a:moveTo>
                  <a:lnTo>
                    <a:pt x="0" y="438277"/>
                  </a:lnTo>
                  <a:lnTo>
                    <a:pt x="0" y="444500"/>
                  </a:lnTo>
                  <a:lnTo>
                    <a:pt x="22860" y="444500"/>
                  </a:lnTo>
                  <a:lnTo>
                    <a:pt x="22860" y="438277"/>
                  </a:lnTo>
                  <a:close/>
                </a:path>
                <a:path w="22859" h="958215">
                  <a:moveTo>
                    <a:pt x="22860" y="430657"/>
                  </a:moveTo>
                  <a:lnTo>
                    <a:pt x="0" y="430657"/>
                  </a:lnTo>
                  <a:lnTo>
                    <a:pt x="0" y="438150"/>
                  </a:lnTo>
                  <a:lnTo>
                    <a:pt x="22860" y="438150"/>
                  </a:lnTo>
                  <a:lnTo>
                    <a:pt x="22860" y="430657"/>
                  </a:lnTo>
                  <a:close/>
                </a:path>
                <a:path w="22859" h="958215">
                  <a:moveTo>
                    <a:pt x="22860" y="425577"/>
                  </a:moveTo>
                  <a:lnTo>
                    <a:pt x="0" y="425577"/>
                  </a:lnTo>
                  <a:lnTo>
                    <a:pt x="0" y="430530"/>
                  </a:lnTo>
                  <a:lnTo>
                    <a:pt x="22860" y="430530"/>
                  </a:lnTo>
                  <a:lnTo>
                    <a:pt x="22860" y="425577"/>
                  </a:lnTo>
                  <a:close/>
                </a:path>
                <a:path w="22859" h="958215">
                  <a:moveTo>
                    <a:pt x="22860" y="412877"/>
                  </a:moveTo>
                  <a:lnTo>
                    <a:pt x="0" y="412877"/>
                  </a:lnTo>
                  <a:lnTo>
                    <a:pt x="0" y="425450"/>
                  </a:lnTo>
                  <a:lnTo>
                    <a:pt x="22860" y="425450"/>
                  </a:lnTo>
                  <a:lnTo>
                    <a:pt x="22860" y="412877"/>
                  </a:lnTo>
                  <a:close/>
                </a:path>
                <a:path w="22859" h="958215">
                  <a:moveTo>
                    <a:pt x="22860" y="407797"/>
                  </a:moveTo>
                  <a:lnTo>
                    <a:pt x="0" y="407797"/>
                  </a:lnTo>
                  <a:lnTo>
                    <a:pt x="0" y="412750"/>
                  </a:lnTo>
                  <a:lnTo>
                    <a:pt x="22860" y="412750"/>
                  </a:lnTo>
                  <a:lnTo>
                    <a:pt x="22860" y="407797"/>
                  </a:lnTo>
                  <a:close/>
                </a:path>
                <a:path w="22859" h="958215">
                  <a:moveTo>
                    <a:pt x="22860" y="299732"/>
                  </a:moveTo>
                  <a:lnTo>
                    <a:pt x="0" y="299732"/>
                  </a:lnTo>
                  <a:lnTo>
                    <a:pt x="0" y="407670"/>
                  </a:lnTo>
                  <a:lnTo>
                    <a:pt x="22860" y="407670"/>
                  </a:lnTo>
                  <a:lnTo>
                    <a:pt x="22860" y="299732"/>
                  </a:lnTo>
                  <a:close/>
                </a:path>
                <a:path w="22859" h="958215">
                  <a:moveTo>
                    <a:pt x="22860" y="280682"/>
                  </a:moveTo>
                  <a:lnTo>
                    <a:pt x="0" y="280682"/>
                  </a:lnTo>
                  <a:lnTo>
                    <a:pt x="0" y="299720"/>
                  </a:lnTo>
                  <a:lnTo>
                    <a:pt x="22860" y="299720"/>
                  </a:lnTo>
                  <a:lnTo>
                    <a:pt x="22860" y="280682"/>
                  </a:lnTo>
                  <a:close/>
                </a:path>
                <a:path w="22859" h="958215">
                  <a:moveTo>
                    <a:pt x="22860" y="223532"/>
                  </a:moveTo>
                  <a:lnTo>
                    <a:pt x="0" y="223532"/>
                  </a:lnTo>
                  <a:lnTo>
                    <a:pt x="0" y="280670"/>
                  </a:lnTo>
                  <a:lnTo>
                    <a:pt x="22860" y="280670"/>
                  </a:lnTo>
                  <a:lnTo>
                    <a:pt x="22860" y="223532"/>
                  </a:lnTo>
                  <a:close/>
                </a:path>
                <a:path w="22859" h="958215">
                  <a:moveTo>
                    <a:pt x="22860" y="217182"/>
                  </a:moveTo>
                  <a:lnTo>
                    <a:pt x="0" y="217182"/>
                  </a:lnTo>
                  <a:lnTo>
                    <a:pt x="0" y="223520"/>
                  </a:lnTo>
                  <a:lnTo>
                    <a:pt x="22860" y="223520"/>
                  </a:lnTo>
                  <a:lnTo>
                    <a:pt x="22860" y="217182"/>
                  </a:lnTo>
                  <a:close/>
                </a:path>
                <a:path w="22859" h="958215">
                  <a:moveTo>
                    <a:pt x="22860" y="214642"/>
                  </a:moveTo>
                  <a:lnTo>
                    <a:pt x="0" y="214642"/>
                  </a:lnTo>
                  <a:lnTo>
                    <a:pt x="0" y="217170"/>
                  </a:lnTo>
                  <a:lnTo>
                    <a:pt x="22860" y="217170"/>
                  </a:lnTo>
                  <a:lnTo>
                    <a:pt x="22860" y="214642"/>
                  </a:lnTo>
                  <a:close/>
                </a:path>
                <a:path w="22859" h="958215">
                  <a:moveTo>
                    <a:pt x="22860" y="210832"/>
                  </a:moveTo>
                  <a:lnTo>
                    <a:pt x="0" y="210832"/>
                  </a:lnTo>
                  <a:lnTo>
                    <a:pt x="0" y="214630"/>
                  </a:lnTo>
                  <a:lnTo>
                    <a:pt x="22860" y="214630"/>
                  </a:lnTo>
                  <a:lnTo>
                    <a:pt x="22860" y="210832"/>
                  </a:lnTo>
                  <a:close/>
                </a:path>
                <a:path w="22859" h="958215">
                  <a:moveTo>
                    <a:pt x="22860" y="208292"/>
                  </a:moveTo>
                  <a:lnTo>
                    <a:pt x="0" y="208292"/>
                  </a:lnTo>
                  <a:lnTo>
                    <a:pt x="0" y="210820"/>
                  </a:lnTo>
                  <a:lnTo>
                    <a:pt x="22860" y="210820"/>
                  </a:lnTo>
                  <a:lnTo>
                    <a:pt x="22860" y="208292"/>
                  </a:lnTo>
                  <a:close/>
                </a:path>
                <a:path w="22859" h="958215">
                  <a:moveTo>
                    <a:pt x="22860" y="204482"/>
                  </a:moveTo>
                  <a:lnTo>
                    <a:pt x="0" y="204482"/>
                  </a:lnTo>
                  <a:lnTo>
                    <a:pt x="0" y="208280"/>
                  </a:lnTo>
                  <a:lnTo>
                    <a:pt x="22860" y="208280"/>
                  </a:lnTo>
                  <a:lnTo>
                    <a:pt x="22860" y="204482"/>
                  </a:lnTo>
                  <a:close/>
                </a:path>
                <a:path w="22859" h="958215">
                  <a:moveTo>
                    <a:pt x="22860" y="201942"/>
                  </a:moveTo>
                  <a:lnTo>
                    <a:pt x="0" y="201942"/>
                  </a:lnTo>
                  <a:lnTo>
                    <a:pt x="0" y="204470"/>
                  </a:lnTo>
                  <a:lnTo>
                    <a:pt x="22860" y="204470"/>
                  </a:lnTo>
                  <a:lnTo>
                    <a:pt x="22860" y="201942"/>
                  </a:lnTo>
                  <a:close/>
                </a:path>
                <a:path w="22859" h="958215">
                  <a:moveTo>
                    <a:pt x="22860" y="198132"/>
                  </a:moveTo>
                  <a:lnTo>
                    <a:pt x="0" y="198132"/>
                  </a:lnTo>
                  <a:lnTo>
                    <a:pt x="0" y="201930"/>
                  </a:lnTo>
                  <a:lnTo>
                    <a:pt x="22860" y="201930"/>
                  </a:lnTo>
                  <a:lnTo>
                    <a:pt x="22860" y="198132"/>
                  </a:lnTo>
                  <a:close/>
                </a:path>
                <a:path w="22859" h="958215">
                  <a:moveTo>
                    <a:pt x="22860" y="195592"/>
                  </a:moveTo>
                  <a:lnTo>
                    <a:pt x="0" y="195592"/>
                  </a:lnTo>
                  <a:lnTo>
                    <a:pt x="0" y="198120"/>
                  </a:lnTo>
                  <a:lnTo>
                    <a:pt x="22860" y="198120"/>
                  </a:lnTo>
                  <a:lnTo>
                    <a:pt x="22860" y="195592"/>
                  </a:lnTo>
                  <a:close/>
                </a:path>
                <a:path w="22859" h="958215">
                  <a:moveTo>
                    <a:pt x="22860" y="191782"/>
                  </a:moveTo>
                  <a:lnTo>
                    <a:pt x="0" y="191782"/>
                  </a:lnTo>
                  <a:lnTo>
                    <a:pt x="0" y="195580"/>
                  </a:lnTo>
                  <a:lnTo>
                    <a:pt x="22860" y="195580"/>
                  </a:lnTo>
                  <a:lnTo>
                    <a:pt x="22860" y="191782"/>
                  </a:lnTo>
                  <a:close/>
                </a:path>
                <a:path w="22859" h="958215">
                  <a:moveTo>
                    <a:pt x="22860" y="189242"/>
                  </a:moveTo>
                  <a:lnTo>
                    <a:pt x="0" y="189242"/>
                  </a:lnTo>
                  <a:lnTo>
                    <a:pt x="0" y="191770"/>
                  </a:lnTo>
                  <a:lnTo>
                    <a:pt x="22860" y="191770"/>
                  </a:lnTo>
                  <a:lnTo>
                    <a:pt x="22860" y="189242"/>
                  </a:lnTo>
                  <a:close/>
                </a:path>
                <a:path w="22859" h="958215">
                  <a:moveTo>
                    <a:pt x="22860" y="185432"/>
                  </a:moveTo>
                  <a:lnTo>
                    <a:pt x="0" y="185432"/>
                  </a:lnTo>
                  <a:lnTo>
                    <a:pt x="0" y="189230"/>
                  </a:lnTo>
                  <a:lnTo>
                    <a:pt x="22860" y="189230"/>
                  </a:lnTo>
                  <a:lnTo>
                    <a:pt x="22860" y="185432"/>
                  </a:lnTo>
                  <a:close/>
                </a:path>
                <a:path w="22859" h="958215">
                  <a:moveTo>
                    <a:pt x="22860" y="182892"/>
                  </a:moveTo>
                  <a:lnTo>
                    <a:pt x="0" y="182892"/>
                  </a:lnTo>
                  <a:lnTo>
                    <a:pt x="0" y="185420"/>
                  </a:lnTo>
                  <a:lnTo>
                    <a:pt x="22860" y="185420"/>
                  </a:lnTo>
                  <a:lnTo>
                    <a:pt x="22860" y="182892"/>
                  </a:lnTo>
                  <a:close/>
                </a:path>
                <a:path w="22859" h="958215">
                  <a:moveTo>
                    <a:pt x="22860" y="176542"/>
                  </a:moveTo>
                  <a:lnTo>
                    <a:pt x="0" y="176542"/>
                  </a:lnTo>
                  <a:lnTo>
                    <a:pt x="0" y="182880"/>
                  </a:lnTo>
                  <a:lnTo>
                    <a:pt x="22860" y="182880"/>
                  </a:lnTo>
                  <a:lnTo>
                    <a:pt x="22860" y="176542"/>
                  </a:lnTo>
                  <a:close/>
                </a:path>
                <a:path w="22859" h="958215">
                  <a:moveTo>
                    <a:pt x="22860" y="102882"/>
                  </a:moveTo>
                  <a:lnTo>
                    <a:pt x="0" y="102882"/>
                  </a:lnTo>
                  <a:lnTo>
                    <a:pt x="0" y="176530"/>
                  </a:lnTo>
                  <a:lnTo>
                    <a:pt x="22860" y="176530"/>
                  </a:lnTo>
                  <a:lnTo>
                    <a:pt x="22860" y="102882"/>
                  </a:lnTo>
                  <a:close/>
                </a:path>
                <a:path w="22859" h="958215">
                  <a:moveTo>
                    <a:pt x="22860" y="100342"/>
                  </a:moveTo>
                  <a:lnTo>
                    <a:pt x="0" y="100342"/>
                  </a:lnTo>
                  <a:lnTo>
                    <a:pt x="0" y="102870"/>
                  </a:lnTo>
                  <a:lnTo>
                    <a:pt x="22860" y="102870"/>
                  </a:lnTo>
                  <a:lnTo>
                    <a:pt x="22860" y="100342"/>
                  </a:lnTo>
                  <a:close/>
                </a:path>
                <a:path w="22859" h="958215">
                  <a:moveTo>
                    <a:pt x="22860" y="96532"/>
                  </a:moveTo>
                  <a:lnTo>
                    <a:pt x="0" y="96532"/>
                  </a:lnTo>
                  <a:lnTo>
                    <a:pt x="0" y="100330"/>
                  </a:lnTo>
                  <a:lnTo>
                    <a:pt x="22860" y="100330"/>
                  </a:lnTo>
                  <a:lnTo>
                    <a:pt x="22860" y="96532"/>
                  </a:lnTo>
                  <a:close/>
                </a:path>
                <a:path w="22859" h="958215">
                  <a:moveTo>
                    <a:pt x="22860" y="93992"/>
                  </a:moveTo>
                  <a:lnTo>
                    <a:pt x="0" y="93992"/>
                  </a:lnTo>
                  <a:lnTo>
                    <a:pt x="0" y="96520"/>
                  </a:lnTo>
                  <a:lnTo>
                    <a:pt x="22860" y="96520"/>
                  </a:lnTo>
                  <a:lnTo>
                    <a:pt x="22860" y="93992"/>
                  </a:lnTo>
                  <a:close/>
                </a:path>
                <a:path w="22859" h="958215">
                  <a:moveTo>
                    <a:pt x="22860" y="87642"/>
                  </a:moveTo>
                  <a:lnTo>
                    <a:pt x="0" y="87642"/>
                  </a:lnTo>
                  <a:lnTo>
                    <a:pt x="0" y="93980"/>
                  </a:lnTo>
                  <a:lnTo>
                    <a:pt x="22860" y="93980"/>
                  </a:lnTo>
                  <a:lnTo>
                    <a:pt x="22860" y="87642"/>
                  </a:lnTo>
                  <a:close/>
                </a:path>
                <a:path w="22859" h="958215">
                  <a:moveTo>
                    <a:pt x="22860" y="83832"/>
                  </a:moveTo>
                  <a:lnTo>
                    <a:pt x="0" y="83832"/>
                  </a:lnTo>
                  <a:lnTo>
                    <a:pt x="0" y="87630"/>
                  </a:lnTo>
                  <a:lnTo>
                    <a:pt x="22860" y="87630"/>
                  </a:lnTo>
                  <a:lnTo>
                    <a:pt x="22860" y="83832"/>
                  </a:lnTo>
                  <a:close/>
                </a:path>
                <a:path w="22859" h="958215">
                  <a:moveTo>
                    <a:pt x="22860" y="81292"/>
                  </a:moveTo>
                  <a:lnTo>
                    <a:pt x="0" y="81292"/>
                  </a:lnTo>
                  <a:lnTo>
                    <a:pt x="0" y="83820"/>
                  </a:lnTo>
                  <a:lnTo>
                    <a:pt x="22860" y="83820"/>
                  </a:lnTo>
                  <a:lnTo>
                    <a:pt x="22860" y="81292"/>
                  </a:lnTo>
                  <a:close/>
                </a:path>
                <a:path w="22859" h="958215">
                  <a:moveTo>
                    <a:pt x="22860" y="77482"/>
                  </a:moveTo>
                  <a:lnTo>
                    <a:pt x="0" y="77482"/>
                  </a:lnTo>
                  <a:lnTo>
                    <a:pt x="0" y="81280"/>
                  </a:lnTo>
                  <a:lnTo>
                    <a:pt x="22860" y="81280"/>
                  </a:lnTo>
                  <a:lnTo>
                    <a:pt x="22860" y="77482"/>
                  </a:lnTo>
                  <a:close/>
                </a:path>
                <a:path w="22859" h="958215">
                  <a:moveTo>
                    <a:pt x="22860" y="68592"/>
                  </a:moveTo>
                  <a:lnTo>
                    <a:pt x="0" y="68592"/>
                  </a:lnTo>
                  <a:lnTo>
                    <a:pt x="0" y="77470"/>
                  </a:lnTo>
                  <a:lnTo>
                    <a:pt x="22860" y="77470"/>
                  </a:lnTo>
                  <a:lnTo>
                    <a:pt x="22860" y="68592"/>
                  </a:lnTo>
                  <a:close/>
                </a:path>
                <a:path w="22859" h="958215">
                  <a:moveTo>
                    <a:pt x="22860" y="64782"/>
                  </a:moveTo>
                  <a:lnTo>
                    <a:pt x="0" y="64782"/>
                  </a:lnTo>
                  <a:lnTo>
                    <a:pt x="0" y="68580"/>
                  </a:lnTo>
                  <a:lnTo>
                    <a:pt x="22860" y="68580"/>
                  </a:lnTo>
                  <a:lnTo>
                    <a:pt x="22860" y="64782"/>
                  </a:lnTo>
                  <a:close/>
                </a:path>
                <a:path w="22859" h="958215">
                  <a:moveTo>
                    <a:pt x="22860" y="58432"/>
                  </a:moveTo>
                  <a:lnTo>
                    <a:pt x="0" y="58432"/>
                  </a:lnTo>
                  <a:lnTo>
                    <a:pt x="0" y="64770"/>
                  </a:lnTo>
                  <a:lnTo>
                    <a:pt x="22860" y="64770"/>
                  </a:lnTo>
                  <a:lnTo>
                    <a:pt x="22860" y="58432"/>
                  </a:lnTo>
                  <a:close/>
                </a:path>
                <a:path w="22859" h="958215">
                  <a:moveTo>
                    <a:pt x="22860" y="55892"/>
                  </a:moveTo>
                  <a:lnTo>
                    <a:pt x="0" y="55892"/>
                  </a:lnTo>
                  <a:lnTo>
                    <a:pt x="0" y="58420"/>
                  </a:lnTo>
                  <a:lnTo>
                    <a:pt x="22860" y="58420"/>
                  </a:lnTo>
                  <a:lnTo>
                    <a:pt x="22860" y="55892"/>
                  </a:lnTo>
                  <a:close/>
                </a:path>
                <a:path w="22859" h="958215">
                  <a:moveTo>
                    <a:pt x="22860" y="52082"/>
                  </a:moveTo>
                  <a:lnTo>
                    <a:pt x="0" y="52082"/>
                  </a:lnTo>
                  <a:lnTo>
                    <a:pt x="0" y="55880"/>
                  </a:lnTo>
                  <a:lnTo>
                    <a:pt x="22860" y="55880"/>
                  </a:lnTo>
                  <a:lnTo>
                    <a:pt x="22860" y="52082"/>
                  </a:lnTo>
                  <a:close/>
                </a:path>
                <a:path w="22859" h="958215">
                  <a:moveTo>
                    <a:pt x="22860" y="49542"/>
                  </a:moveTo>
                  <a:lnTo>
                    <a:pt x="0" y="49542"/>
                  </a:lnTo>
                  <a:lnTo>
                    <a:pt x="0" y="52070"/>
                  </a:lnTo>
                  <a:lnTo>
                    <a:pt x="22860" y="52070"/>
                  </a:lnTo>
                  <a:lnTo>
                    <a:pt x="22860" y="49542"/>
                  </a:lnTo>
                  <a:close/>
                </a:path>
                <a:path w="22859" h="958215">
                  <a:moveTo>
                    <a:pt x="22860" y="43192"/>
                  </a:moveTo>
                  <a:lnTo>
                    <a:pt x="0" y="43192"/>
                  </a:lnTo>
                  <a:lnTo>
                    <a:pt x="0" y="49530"/>
                  </a:lnTo>
                  <a:lnTo>
                    <a:pt x="22860" y="49530"/>
                  </a:lnTo>
                  <a:lnTo>
                    <a:pt x="22860" y="43192"/>
                  </a:lnTo>
                  <a:close/>
                </a:path>
                <a:path w="22859" h="958215">
                  <a:moveTo>
                    <a:pt x="22860" y="39382"/>
                  </a:moveTo>
                  <a:lnTo>
                    <a:pt x="0" y="39382"/>
                  </a:lnTo>
                  <a:lnTo>
                    <a:pt x="0" y="43180"/>
                  </a:lnTo>
                  <a:lnTo>
                    <a:pt x="22860" y="43180"/>
                  </a:lnTo>
                  <a:lnTo>
                    <a:pt x="22860" y="39382"/>
                  </a:lnTo>
                  <a:close/>
                </a:path>
                <a:path w="22859" h="958215">
                  <a:moveTo>
                    <a:pt x="22860" y="36842"/>
                  </a:moveTo>
                  <a:lnTo>
                    <a:pt x="0" y="36842"/>
                  </a:lnTo>
                  <a:lnTo>
                    <a:pt x="0" y="39370"/>
                  </a:lnTo>
                  <a:lnTo>
                    <a:pt x="22860" y="39370"/>
                  </a:lnTo>
                  <a:lnTo>
                    <a:pt x="22860" y="36842"/>
                  </a:lnTo>
                  <a:close/>
                </a:path>
                <a:path w="22859" h="958215">
                  <a:moveTo>
                    <a:pt x="22860" y="30492"/>
                  </a:moveTo>
                  <a:lnTo>
                    <a:pt x="0" y="30492"/>
                  </a:lnTo>
                  <a:lnTo>
                    <a:pt x="0" y="36830"/>
                  </a:lnTo>
                  <a:lnTo>
                    <a:pt x="22860" y="36830"/>
                  </a:lnTo>
                  <a:lnTo>
                    <a:pt x="22860" y="30492"/>
                  </a:lnTo>
                  <a:close/>
                </a:path>
                <a:path w="22859" h="958215">
                  <a:moveTo>
                    <a:pt x="22860" y="26682"/>
                  </a:moveTo>
                  <a:lnTo>
                    <a:pt x="0" y="26682"/>
                  </a:lnTo>
                  <a:lnTo>
                    <a:pt x="0" y="30480"/>
                  </a:lnTo>
                  <a:lnTo>
                    <a:pt x="22860" y="30480"/>
                  </a:lnTo>
                  <a:lnTo>
                    <a:pt x="22860" y="26682"/>
                  </a:lnTo>
                  <a:close/>
                </a:path>
                <a:path w="22859" h="958215">
                  <a:moveTo>
                    <a:pt x="22860" y="24142"/>
                  </a:moveTo>
                  <a:lnTo>
                    <a:pt x="0" y="24142"/>
                  </a:lnTo>
                  <a:lnTo>
                    <a:pt x="0" y="26670"/>
                  </a:lnTo>
                  <a:lnTo>
                    <a:pt x="22860" y="26670"/>
                  </a:lnTo>
                  <a:lnTo>
                    <a:pt x="22860" y="24142"/>
                  </a:lnTo>
                  <a:close/>
                </a:path>
                <a:path w="22859" h="958215">
                  <a:moveTo>
                    <a:pt x="22860" y="20332"/>
                  </a:moveTo>
                  <a:lnTo>
                    <a:pt x="0" y="20332"/>
                  </a:lnTo>
                  <a:lnTo>
                    <a:pt x="0" y="24130"/>
                  </a:lnTo>
                  <a:lnTo>
                    <a:pt x="22860" y="24130"/>
                  </a:lnTo>
                  <a:lnTo>
                    <a:pt x="22860" y="20332"/>
                  </a:lnTo>
                  <a:close/>
                </a:path>
                <a:path w="22859" h="958215">
                  <a:moveTo>
                    <a:pt x="22860" y="17792"/>
                  </a:moveTo>
                  <a:lnTo>
                    <a:pt x="0" y="17792"/>
                  </a:lnTo>
                  <a:lnTo>
                    <a:pt x="0" y="20320"/>
                  </a:lnTo>
                  <a:lnTo>
                    <a:pt x="22860" y="20320"/>
                  </a:lnTo>
                  <a:lnTo>
                    <a:pt x="22860" y="17792"/>
                  </a:lnTo>
                  <a:close/>
                </a:path>
                <a:path w="22859" h="958215">
                  <a:moveTo>
                    <a:pt x="22860" y="13982"/>
                  </a:moveTo>
                  <a:lnTo>
                    <a:pt x="0" y="13982"/>
                  </a:lnTo>
                  <a:lnTo>
                    <a:pt x="0" y="17780"/>
                  </a:lnTo>
                  <a:lnTo>
                    <a:pt x="22860" y="17780"/>
                  </a:lnTo>
                  <a:lnTo>
                    <a:pt x="22860" y="13982"/>
                  </a:lnTo>
                  <a:close/>
                </a:path>
                <a:path w="22859" h="958215">
                  <a:moveTo>
                    <a:pt x="22860" y="11442"/>
                  </a:moveTo>
                  <a:lnTo>
                    <a:pt x="0" y="11442"/>
                  </a:lnTo>
                  <a:lnTo>
                    <a:pt x="0" y="13970"/>
                  </a:lnTo>
                  <a:lnTo>
                    <a:pt x="22860" y="13970"/>
                  </a:lnTo>
                  <a:lnTo>
                    <a:pt x="22860" y="11442"/>
                  </a:lnTo>
                  <a:close/>
                </a:path>
                <a:path w="22859" h="958215">
                  <a:moveTo>
                    <a:pt x="22860" y="7632"/>
                  </a:moveTo>
                  <a:lnTo>
                    <a:pt x="0" y="7632"/>
                  </a:lnTo>
                  <a:lnTo>
                    <a:pt x="0" y="11430"/>
                  </a:lnTo>
                  <a:lnTo>
                    <a:pt x="22860" y="11430"/>
                  </a:lnTo>
                  <a:lnTo>
                    <a:pt x="22860" y="7632"/>
                  </a:lnTo>
                  <a:close/>
                </a:path>
                <a:path w="22859" h="958215">
                  <a:moveTo>
                    <a:pt x="22860" y="5092"/>
                  </a:moveTo>
                  <a:lnTo>
                    <a:pt x="0" y="5092"/>
                  </a:lnTo>
                  <a:lnTo>
                    <a:pt x="0" y="7620"/>
                  </a:lnTo>
                  <a:lnTo>
                    <a:pt x="22860" y="7620"/>
                  </a:lnTo>
                  <a:lnTo>
                    <a:pt x="22860" y="5092"/>
                  </a:lnTo>
                  <a:close/>
                </a:path>
                <a:path w="22859" h="958215">
                  <a:moveTo>
                    <a:pt x="22860" y="1282"/>
                  </a:moveTo>
                  <a:lnTo>
                    <a:pt x="0" y="1282"/>
                  </a:lnTo>
                  <a:lnTo>
                    <a:pt x="0" y="5080"/>
                  </a:lnTo>
                  <a:lnTo>
                    <a:pt x="22860" y="5080"/>
                  </a:lnTo>
                  <a:lnTo>
                    <a:pt x="22860" y="1282"/>
                  </a:lnTo>
                  <a:close/>
                </a:path>
                <a:path w="22859" h="958215">
                  <a:moveTo>
                    <a:pt x="22860" y="0"/>
                  </a:moveTo>
                  <a:lnTo>
                    <a:pt x="0" y="0"/>
                  </a:lnTo>
                  <a:lnTo>
                    <a:pt x="0" y="1270"/>
                  </a:lnTo>
                  <a:lnTo>
                    <a:pt x="22860" y="1270"/>
                  </a:lnTo>
                  <a:lnTo>
                    <a:pt x="22860" y="0"/>
                  </a:lnTo>
                  <a:close/>
                </a:path>
              </a:pathLst>
            </a:custGeom>
            <a:solidFill>
              <a:srgbClr val="1A1A1A"/>
            </a:solidFill>
          </p:spPr>
          <p:txBody>
            <a:bodyPr bIns="0" lIns="0" rIns="0" rtlCol="0" tIns="0" wrap="square"/>
            <a:p/>
          </p:txBody>
        </p:sp>
        <p:sp>
          <p:nvSpPr>
            <p:cNvPr id="1049054" name="object 334"/>
            <p:cNvSpPr/>
            <p:nvPr/>
          </p:nvSpPr>
          <p:spPr>
            <a:xfrm>
              <a:off x="1550670" y="6372872"/>
              <a:ext cx="22860" cy="111760"/>
            </a:xfrm>
            <a:custGeom>
              <a:avLst/>
              <a:ahLst/>
              <a:rect l="l" t="t" r="r" b="b"/>
              <a:pathLst>
                <a:path w="22859" h="111760">
                  <a:moveTo>
                    <a:pt x="22860" y="106680"/>
                  </a:moveTo>
                  <a:lnTo>
                    <a:pt x="0" y="106680"/>
                  </a:lnTo>
                  <a:lnTo>
                    <a:pt x="0" y="111747"/>
                  </a:lnTo>
                  <a:lnTo>
                    <a:pt x="22860" y="111747"/>
                  </a:lnTo>
                  <a:lnTo>
                    <a:pt x="22860" y="106680"/>
                  </a:lnTo>
                  <a:close/>
                </a:path>
                <a:path w="22859" h="111760">
                  <a:moveTo>
                    <a:pt x="22860" y="100330"/>
                  </a:moveTo>
                  <a:lnTo>
                    <a:pt x="0" y="100330"/>
                  </a:lnTo>
                  <a:lnTo>
                    <a:pt x="0" y="105397"/>
                  </a:lnTo>
                  <a:lnTo>
                    <a:pt x="22860" y="105397"/>
                  </a:lnTo>
                  <a:lnTo>
                    <a:pt x="22860" y="100330"/>
                  </a:lnTo>
                  <a:close/>
                </a:path>
                <a:path w="22859" h="111760">
                  <a:moveTo>
                    <a:pt x="22860" y="93980"/>
                  </a:moveTo>
                  <a:lnTo>
                    <a:pt x="0" y="93980"/>
                  </a:lnTo>
                  <a:lnTo>
                    <a:pt x="0" y="99047"/>
                  </a:lnTo>
                  <a:lnTo>
                    <a:pt x="22860" y="99047"/>
                  </a:lnTo>
                  <a:lnTo>
                    <a:pt x="22860" y="93980"/>
                  </a:lnTo>
                  <a:close/>
                </a:path>
                <a:path w="22859" h="111760">
                  <a:moveTo>
                    <a:pt x="22860" y="87630"/>
                  </a:moveTo>
                  <a:lnTo>
                    <a:pt x="0" y="87630"/>
                  </a:lnTo>
                  <a:lnTo>
                    <a:pt x="0" y="92697"/>
                  </a:lnTo>
                  <a:lnTo>
                    <a:pt x="22860" y="92697"/>
                  </a:lnTo>
                  <a:lnTo>
                    <a:pt x="22860" y="87630"/>
                  </a:lnTo>
                  <a:close/>
                </a:path>
                <a:path w="22859" h="111760">
                  <a:moveTo>
                    <a:pt x="22860" y="81280"/>
                  </a:moveTo>
                  <a:lnTo>
                    <a:pt x="0" y="81280"/>
                  </a:lnTo>
                  <a:lnTo>
                    <a:pt x="0" y="86347"/>
                  </a:lnTo>
                  <a:lnTo>
                    <a:pt x="22860" y="86347"/>
                  </a:lnTo>
                  <a:lnTo>
                    <a:pt x="22860" y="81280"/>
                  </a:lnTo>
                  <a:close/>
                </a:path>
                <a:path w="22859" h="111760">
                  <a:moveTo>
                    <a:pt x="22860" y="76200"/>
                  </a:moveTo>
                  <a:lnTo>
                    <a:pt x="0" y="76200"/>
                  </a:lnTo>
                  <a:lnTo>
                    <a:pt x="0" y="79997"/>
                  </a:lnTo>
                  <a:lnTo>
                    <a:pt x="22860" y="79997"/>
                  </a:lnTo>
                  <a:lnTo>
                    <a:pt x="22860" y="76200"/>
                  </a:lnTo>
                  <a:close/>
                </a:path>
                <a:path w="22859" h="111760">
                  <a:moveTo>
                    <a:pt x="22860" y="69850"/>
                  </a:moveTo>
                  <a:lnTo>
                    <a:pt x="0" y="69850"/>
                  </a:lnTo>
                  <a:lnTo>
                    <a:pt x="0" y="74930"/>
                  </a:lnTo>
                  <a:lnTo>
                    <a:pt x="22860" y="74930"/>
                  </a:lnTo>
                  <a:lnTo>
                    <a:pt x="22860" y="69850"/>
                  </a:lnTo>
                  <a:close/>
                </a:path>
                <a:path w="22859" h="111760">
                  <a:moveTo>
                    <a:pt x="22860" y="63500"/>
                  </a:moveTo>
                  <a:lnTo>
                    <a:pt x="0" y="63500"/>
                  </a:lnTo>
                  <a:lnTo>
                    <a:pt x="0" y="68567"/>
                  </a:lnTo>
                  <a:lnTo>
                    <a:pt x="22860" y="68567"/>
                  </a:lnTo>
                  <a:lnTo>
                    <a:pt x="22860" y="63500"/>
                  </a:lnTo>
                  <a:close/>
                </a:path>
                <a:path w="22859" h="111760">
                  <a:moveTo>
                    <a:pt x="22860" y="57150"/>
                  </a:moveTo>
                  <a:lnTo>
                    <a:pt x="0" y="57150"/>
                  </a:lnTo>
                  <a:lnTo>
                    <a:pt x="0" y="62217"/>
                  </a:lnTo>
                  <a:lnTo>
                    <a:pt x="22860" y="62217"/>
                  </a:lnTo>
                  <a:lnTo>
                    <a:pt x="22860" y="57150"/>
                  </a:lnTo>
                  <a:close/>
                </a:path>
                <a:path w="22859" h="111760">
                  <a:moveTo>
                    <a:pt x="22860" y="50800"/>
                  </a:moveTo>
                  <a:lnTo>
                    <a:pt x="0" y="50800"/>
                  </a:lnTo>
                  <a:lnTo>
                    <a:pt x="0" y="55867"/>
                  </a:lnTo>
                  <a:lnTo>
                    <a:pt x="22860" y="55867"/>
                  </a:lnTo>
                  <a:lnTo>
                    <a:pt x="22860" y="50800"/>
                  </a:lnTo>
                  <a:close/>
                </a:path>
                <a:path w="22859" h="111760">
                  <a:moveTo>
                    <a:pt x="22860" y="19050"/>
                  </a:moveTo>
                  <a:lnTo>
                    <a:pt x="0" y="19050"/>
                  </a:lnTo>
                  <a:lnTo>
                    <a:pt x="0" y="49517"/>
                  </a:lnTo>
                  <a:lnTo>
                    <a:pt x="22860" y="49517"/>
                  </a:lnTo>
                  <a:lnTo>
                    <a:pt x="22860" y="19050"/>
                  </a:lnTo>
                  <a:close/>
                </a:path>
                <a:path w="22859" h="111760">
                  <a:moveTo>
                    <a:pt x="22860" y="12700"/>
                  </a:moveTo>
                  <a:lnTo>
                    <a:pt x="0" y="12700"/>
                  </a:lnTo>
                  <a:lnTo>
                    <a:pt x="0" y="17767"/>
                  </a:lnTo>
                  <a:lnTo>
                    <a:pt x="22860" y="17767"/>
                  </a:lnTo>
                  <a:lnTo>
                    <a:pt x="22860" y="12700"/>
                  </a:lnTo>
                  <a:close/>
                </a:path>
                <a:path w="22859" h="111760">
                  <a:moveTo>
                    <a:pt x="22860" y="0"/>
                  </a:moveTo>
                  <a:lnTo>
                    <a:pt x="0" y="0"/>
                  </a:lnTo>
                  <a:lnTo>
                    <a:pt x="0" y="11430"/>
                  </a:lnTo>
                  <a:lnTo>
                    <a:pt x="22860" y="11430"/>
                  </a:lnTo>
                  <a:lnTo>
                    <a:pt x="22860" y="0"/>
                  </a:lnTo>
                  <a:close/>
                </a:path>
              </a:pathLst>
            </a:custGeom>
            <a:solidFill>
              <a:srgbClr val="1A1A1A"/>
            </a:solidFill>
          </p:spPr>
          <p:txBody>
            <a:bodyPr bIns="0" lIns="0" rIns="0" rtlCol="0" tIns="0" wrap="square"/>
            <a:p/>
          </p:txBody>
        </p:sp>
        <p:sp>
          <p:nvSpPr>
            <p:cNvPr id="1049055" name="object 335"/>
            <p:cNvSpPr/>
            <p:nvPr/>
          </p:nvSpPr>
          <p:spPr>
            <a:xfrm>
              <a:off x="1527810" y="5819139"/>
              <a:ext cx="22860" cy="958215"/>
            </a:xfrm>
            <a:custGeom>
              <a:avLst/>
              <a:ahLst/>
              <a:rect l="l" t="t" r="r" b="b"/>
              <a:pathLst>
                <a:path w="22859" h="958215">
                  <a:moveTo>
                    <a:pt x="22860" y="711212"/>
                  </a:moveTo>
                  <a:lnTo>
                    <a:pt x="0" y="711212"/>
                  </a:lnTo>
                  <a:lnTo>
                    <a:pt x="0" y="957580"/>
                  </a:lnTo>
                  <a:lnTo>
                    <a:pt x="22860" y="957592"/>
                  </a:lnTo>
                  <a:lnTo>
                    <a:pt x="22860" y="711212"/>
                  </a:lnTo>
                  <a:close/>
                </a:path>
                <a:path w="22859" h="958215">
                  <a:moveTo>
                    <a:pt x="22860" y="704862"/>
                  </a:moveTo>
                  <a:lnTo>
                    <a:pt x="0" y="704862"/>
                  </a:lnTo>
                  <a:lnTo>
                    <a:pt x="0" y="709930"/>
                  </a:lnTo>
                  <a:lnTo>
                    <a:pt x="22860" y="709930"/>
                  </a:lnTo>
                  <a:lnTo>
                    <a:pt x="22860" y="704862"/>
                  </a:lnTo>
                  <a:close/>
                </a:path>
                <a:path w="22859" h="958215">
                  <a:moveTo>
                    <a:pt x="22860" y="698512"/>
                  </a:moveTo>
                  <a:lnTo>
                    <a:pt x="0" y="698512"/>
                  </a:lnTo>
                  <a:lnTo>
                    <a:pt x="0" y="703580"/>
                  </a:lnTo>
                  <a:lnTo>
                    <a:pt x="22860" y="703580"/>
                  </a:lnTo>
                  <a:lnTo>
                    <a:pt x="22860" y="698512"/>
                  </a:lnTo>
                  <a:close/>
                </a:path>
                <a:path w="22859" h="958215">
                  <a:moveTo>
                    <a:pt x="22860" y="692162"/>
                  </a:moveTo>
                  <a:lnTo>
                    <a:pt x="0" y="692162"/>
                  </a:lnTo>
                  <a:lnTo>
                    <a:pt x="0" y="697230"/>
                  </a:lnTo>
                  <a:lnTo>
                    <a:pt x="22860" y="697230"/>
                  </a:lnTo>
                  <a:lnTo>
                    <a:pt x="22860" y="692162"/>
                  </a:lnTo>
                  <a:close/>
                </a:path>
                <a:path w="22859" h="958215">
                  <a:moveTo>
                    <a:pt x="22860" y="685800"/>
                  </a:moveTo>
                  <a:lnTo>
                    <a:pt x="0" y="685800"/>
                  </a:lnTo>
                  <a:lnTo>
                    <a:pt x="0" y="690880"/>
                  </a:lnTo>
                  <a:lnTo>
                    <a:pt x="22860" y="690880"/>
                  </a:lnTo>
                  <a:lnTo>
                    <a:pt x="22860" y="685800"/>
                  </a:lnTo>
                  <a:close/>
                </a:path>
                <a:path w="22859" h="958215">
                  <a:moveTo>
                    <a:pt x="22860" y="679462"/>
                  </a:moveTo>
                  <a:lnTo>
                    <a:pt x="0" y="679462"/>
                  </a:lnTo>
                  <a:lnTo>
                    <a:pt x="0" y="684530"/>
                  </a:lnTo>
                  <a:lnTo>
                    <a:pt x="22860" y="684530"/>
                  </a:lnTo>
                  <a:lnTo>
                    <a:pt x="22860" y="679462"/>
                  </a:lnTo>
                  <a:close/>
                </a:path>
                <a:path w="22859" h="958215">
                  <a:moveTo>
                    <a:pt x="22860" y="673112"/>
                  </a:moveTo>
                  <a:lnTo>
                    <a:pt x="0" y="673112"/>
                  </a:lnTo>
                  <a:lnTo>
                    <a:pt x="0" y="678180"/>
                  </a:lnTo>
                  <a:lnTo>
                    <a:pt x="22860" y="678180"/>
                  </a:lnTo>
                  <a:lnTo>
                    <a:pt x="22860" y="673112"/>
                  </a:lnTo>
                  <a:close/>
                </a:path>
                <a:path w="22859" h="958215">
                  <a:moveTo>
                    <a:pt x="22860" y="666750"/>
                  </a:moveTo>
                  <a:lnTo>
                    <a:pt x="0" y="666750"/>
                  </a:lnTo>
                  <a:lnTo>
                    <a:pt x="0" y="671830"/>
                  </a:lnTo>
                  <a:lnTo>
                    <a:pt x="22860" y="671830"/>
                  </a:lnTo>
                  <a:lnTo>
                    <a:pt x="22860" y="666750"/>
                  </a:lnTo>
                  <a:close/>
                </a:path>
                <a:path w="22859" h="958215">
                  <a:moveTo>
                    <a:pt x="22860" y="660412"/>
                  </a:moveTo>
                  <a:lnTo>
                    <a:pt x="0" y="660412"/>
                  </a:lnTo>
                  <a:lnTo>
                    <a:pt x="0" y="665480"/>
                  </a:lnTo>
                  <a:lnTo>
                    <a:pt x="22860" y="665480"/>
                  </a:lnTo>
                  <a:lnTo>
                    <a:pt x="22860" y="660412"/>
                  </a:lnTo>
                  <a:close/>
                </a:path>
                <a:path w="22859" h="958215">
                  <a:moveTo>
                    <a:pt x="22860" y="515632"/>
                  </a:moveTo>
                  <a:lnTo>
                    <a:pt x="0" y="515632"/>
                  </a:lnTo>
                  <a:lnTo>
                    <a:pt x="0" y="552450"/>
                  </a:lnTo>
                  <a:lnTo>
                    <a:pt x="22860" y="552450"/>
                  </a:lnTo>
                  <a:lnTo>
                    <a:pt x="22860" y="515632"/>
                  </a:lnTo>
                  <a:close/>
                </a:path>
                <a:path w="22859" h="958215">
                  <a:moveTo>
                    <a:pt x="22860" y="513207"/>
                  </a:moveTo>
                  <a:lnTo>
                    <a:pt x="0" y="513207"/>
                  </a:lnTo>
                  <a:lnTo>
                    <a:pt x="0" y="515620"/>
                  </a:lnTo>
                  <a:lnTo>
                    <a:pt x="22860" y="515620"/>
                  </a:lnTo>
                  <a:lnTo>
                    <a:pt x="22860" y="513207"/>
                  </a:lnTo>
                  <a:close/>
                </a:path>
                <a:path w="22859" h="958215">
                  <a:moveTo>
                    <a:pt x="22860" y="508127"/>
                  </a:moveTo>
                  <a:lnTo>
                    <a:pt x="0" y="508127"/>
                  </a:lnTo>
                  <a:lnTo>
                    <a:pt x="0" y="513080"/>
                  </a:lnTo>
                  <a:lnTo>
                    <a:pt x="22860" y="513080"/>
                  </a:lnTo>
                  <a:lnTo>
                    <a:pt x="22860" y="508127"/>
                  </a:lnTo>
                  <a:close/>
                </a:path>
                <a:path w="22859" h="958215">
                  <a:moveTo>
                    <a:pt x="22860" y="501777"/>
                  </a:moveTo>
                  <a:lnTo>
                    <a:pt x="0" y="501777"/>
                  </a:lnTo>
                  <a:lnTo>
                    <a:pt x="0" y="508000"/>
                  </a:lnTo>
                  <a:lnTo>
                    <a:pt x="22860" y="508000"/>
                  </a:lnTo>
                  <a:lnTo>
                    <a:pt x="22860" y="501777"/>
                  </a:lnTo>
                  <a:close/>
                </a:path>
                <a:path w="22859" h="958215">
                  <a:moveTo>
                    <a:pt x="22860" y="495427"/>
                  </a:moveTo>
                  <a:lnTo>
                    <a:pt x="0" y="495427"/>
                  </a:lnTo>
                  <a:lnTo>
                    <a:pt x="0" y="501650"/>
                  </a:lnTo>
                  <a:lnTo>
                    <a:pt x="22860" y="501650"/>
                  </a:lnTo>
                  <a:lnTo>
                    <a:pt x="22860" y="495427"/>
                  </a:lnTo>
                  <a:close/>
                </a:path>
                <a:path w="22859" h="958215">
                  <a:moveTo>
                    <a:pt x="22860" y="489077"/>
                  </a:moveTo>
                  <a:lnTo>
                    <a:pt x="0" y="489077"/>
                  </a:lnTo>
                  <a:lnTo>
                    <a:pt x="0" y="495300"/>
                  </a:lnTo>
                  <a:lnTo>
                    <a:pt x="22860" y="495300"/>
                  </a:lnTo>
                  <a:lnTo>
                    <a:pt x="22860" y="489077"/>
                  </a:lnTo>
                  <a:close/>
                </a:path>
                <a:path w="22859" h="958215">
                  <a:moveTo>
                    <a:pt x="22860" y="482727"/>
                  </a:moveTo>
                  <a:lnTo>
                    <a:pt x="0" y="482727"/>
                  </a:lnTo>
                  <a:lnTo>
                    <a:pt x="0" y="488950"/>
                  </a:lnTo>
                  <a:lnTo>
                    <a:pt x="22860" y="488950"/>
                  </a:lnTo>
                  <a:lnTo>
                    <a:pt x="22860" y="482727"/>
                  </a:lnTo>
                  <a:close/>
                </a:path>
                <a:path w="22859" h="958215">
                  <a:moveTo>
                    <a:pt x="22860" y="476377"/>
                  </a:moveTo>
                  <a:lnTo>
                    <a:pt x="0" y="476377"/>
                  </a:lnTo>
                  <a:lnTo>
                    <a:pt x="0" y="482600"/>
                  </a:lnTo>
                  <a:lnTo>
                    <a:pt x="22860" y="482600"/>
                  </a:lnTo>
                  <a:lnTo>
                    <a:pt x="22860" y="476377"/>
                  </a:lnTo>
                  <a:close/>
                </a:path>
                <a:path w="22859" h="958215">
                  <a:moveTo>
                    <a:pt x="22860" y="470027"/>
                  </a:moveTo>
                  <a:lnTo>
                    <a:pt x="0" y="470027"/>
                  </a:lnTo>
                  <a:lnTo>
                    <a:pt x="0" y="476250"/>
                  </a:lnTo>
                  <a:lnTo>
                    <a:pt x="22860" y="476250"/>
                  </a:lnTo>
                  <a:lnTo>
                    <a:pt x="22860" y="470027"/>
                  </a:lnTo>
                  <a:close/>
                </a:path>
                <a:path w="22859" h="958215">
                  <a:moveTo>
                    <a:pt x="22860" y="463677"/>
                  </a:moveTo>
                  <a:lnTo>
                    <a:pt x="0" y="463677"/>
                  </a:lnTo>
                  <a:lnTo>
                    <a:pt x="0" y="469900"/>
                  </a:lnTo>
                  <a:lnTo>
                    <a:pt x="22860" y="469900"/>
                  </a:lnTo>
                  <a:lnTo>
                    <a:pt x="22860" y="463677"/>
                  </a:lnTo>
                  <a:close/>
                </a:path>
                <a:path w="22859" h="958215">
                  <a:moveTo>
                    <a:pt x="22860" y="456057"/>
                  </a:moveTo>
                  <a:lnTo>
                    <a:pt x="0" y="456057"/>
                  </a:lnTo>
                  <a:lnTo>
                    <a:pt x="0" y="463550"/>
                  </a:lnTo>
                  <a:lnTo>
                    <a:pt x="22860" y="463550"/>
                  </a:lnTo>
                  <a:lnTo>
                    <a:pt x="22860" y="456057"/>
                  </a:lnTo>
                  <a:close/>
                </a:path>
                <a:path w="22859" h="958215">
                  <a:moveTo>
                    <a:pt x="22860" y="449719"/>
                  </a:moveTo>
                  <a:lnTo>
                    <a:pt x="0" y="449719"/>
                  </a:lnTo>
                  <a:lnTo>
                    <a:pt x="0" y="455930"/>
                  </a:lnTo>
                  <a:lnTo>
                    <a:pt x="22860" y="455930"/>
                  </a:lnTo>
                  <a:lnTo>
                    <a:pt x="22860" y="449719"/>
                  </a:lnTo>
                  <a:close/>
                </a:path>
                <a:path w="22859" h="958215">
                  <a:moveTo>
                    <a:pt x="22860" y="444627"/>
                  </a:moveTo>
                  <a:lnTo>
                    <a:pt x="0" y="444627"/>
                  </a:lnTo>
                  <a:lnTo>
                    <a:pt x="0" y="449580"/>
                  </a:lnTo>
                  <a:lnTo>
                    <a:pt x="22860" y="449580"/>
                  </a:lnTo>
                  <a:lnTo>
                    <a:pt x="22860" y="444627"/>
                  </a:lnTo>
                  <a:close/>
                </a:path>
                <a:path w="22859" h="958215">
                  <a:moveTo>
                    <a:pt x="22860" y="438277"/>
                  </a:moveTo>
                  <a:lnTo>
                    <a:pt x="0" y="438277"/>
                  </a:lnTo>
                  <a:lnTo>
                    <a:pt x="0" y="444500"/>
                  </a:lnTo>
                  <a:lnTo>
                    <a:pt x="22860" y="444500"/>
                  </a:lnTo>
                  <a:lnTo>
                    <a:pt x="22860" y="438277"/>
                  </a:lnTo>
                  <a:close/>
                </a:path>
                <a:path w="22859" h="958215">
                  <a:moveTo>
                    <a:pt x="22860" y="430657"/>
                  </a:moveTo>
                  <a:lnTo>
                    <a:pt x="0" y="430657"/>
                  </a:lnTo>
                  <a:lnTo>
                    <a:pt x="0" y="438150"/>
                  </a:lnTo>
                  <a:lnTo>
                    <a:pt x="22860" y="438150"/>
                  </a:lnTo>
                  <a:lnTo>
                    <a:pt x="22860" y="430657"/>
                  </a:lnTo>
                  <a:close/>
                </a:path>
                <a:path w="22859" h="958215">
                  <a:moveTo>
                    <a:pt x="22860" y="425577"/>
                  </a:moveTo>
                  <a:lnTo>
                    <a:pt x="0" y="425577"/>
                  </a:lnTo>
                  <a:lnTo>
                    <a:pt x="0" y="430530"/>
                  </a:lnTo>
                  <a:lnTo>
                    <a:pt x="22860" y="430530"/>
                  </a:lnTo>
                  <a:lnTo>
                    <a:pt x="22860" y="425577"/>
                  </a:lnTo>
                  <a:close/>
                </a:path>
                <a:path w="22859" h="958215">
                  <a:moveTo>
                    <a:pt x="22860" y="412877"/>
                  </a:moveTo>
                  <a:lnTo>
                    <a:pt x="0" y="412877"/>
                  </a:lnTo>
                  <a:lnTo>
                    <a:pt x="0" y="425450"/>
                  </a:lnTo>
                  <a:lnTo>
                    <a:pt x="22860" y="425450"/>
                  </a:lnTo>
                  <a:lnTo>
                    <a:pt x="22860" y="412877"/>
                  </a:lnTo>
                  <a:close/>
                </a:path>
                <a:path w="22859" h="958215">
                  <a:moveTo>
                    <a:pt x="22860" y="407797"/>
                  </a:moveTo>
                  <a:lnTo>
                    <a:pt x="0" y="407797"/>
                  </a:lnTo>
                  <a:lnTo>
                    <a:pt x="0" y="412750"/>
                  </a:lnTo>
                  <a:lnTo>
                    <a:pt x="22860" y="412750"/>
                  </a:lnTo>
                  <a:lnTo>
                    <a:pt x="22860" y="407797"/>
                  </a:lnTo>
                  <a:close/>
                </a:path>
                <a:path w="22859" h="958215">
                  <a:moveTo>
                    <a:pt x="22860" y="299732"/>
                  </a:moveTo>
                  <a:lnTo>
                    <a:pt x="0" y="299732"/>
                  </a:lnTo>
                  <a:lnTo>
                    <a:pt x="0" y="407670"/>
                  </a:lnTo>
                  <a:lnTo>
                    <a:pt x="22860" y="407670"/>
                  </a:lnTo>
                  <a:lnTo>
                    <a:pt x="22860" y="299732"/>
                  </a:lnTo>
                  <a:close/>
                </a:path>
                <a:path w="22859" h="958215">
                  <a:moveTo>
                    <a:pt x="22860" y="280682"/>
                  </a:moveTo>
                  <a:lnTo>
                    <a:pt x="0" y="280682"/>
                  </a:lnTo>
                  <a:lnTo>
                    <a:pt x="0" y="299720"/>
                  </a:lnTo>
                  <a:lnTo>
                    <a:pt x="22860" y="299720"/>
                  </a:lnTo>
                  <a:lnTo>
                    <a:pt x="22860" y="280682"/>
                  </a:lnTo>
                  <a:close/>
                </a:path>
                <a:path w="22859" h="958215">
                  <a:moveTo>
                    <a:pt x="22860" y="223532"/>
                  </a:moveTo>
                  <a:lnTo>
                    <a:pt x="0" y="223532"/>
                  </a:lnTo>
                  <a:lnTo>
                    <a:pt x="0" y="280670"/>
                  </a:lnTo>
                  <a:lnTo>
                    <a:pt x="22860" y="280670"/>
                  </a:lnTo>
                  <a:lnTo>
                    <a:pt x="22860" y="223532"/>
                  </a:lnTo>
                  <a:close/>
                </a:path>
                <a:path w="22859" h="958215">
                  <a:moveTo>
                    <a:pt x="22860" y="217182"/>
                  </a:moveTo>
                  <a:lnTo>
                    <a:pt x="0" y="217182"/>
                  </a:lnTo>
                  <a:lnTo>
                    <a:pt x="0" y="223520"/>
                  </a:lnTo>
                  <a:lnTo>
                    <a:pt x="22860" y="223520"/>
                  </a:lnTo>
                  <a:lnTo>
                    <a:pt x="22860" y="217182"/>
                  </a:lnTo>
                  <a:close/>
                </a:path>
                <a:path w="22859" h="958215">
                  <a:moveTo>
                    <a:pt x="22860" y="214642"/>
                  </a:moveTo>
                  <a:lnTo>
                    <a:pt x="0" y="214642"/>
                  </a:lnTo>
                  <a:lnTo>
                    <a:pt x="0" y="217170"/>
                  </a:lnTo>
                  <a:lnTo>
                    <a:pt x="22860" y="217170"/>
                  </a:lnTo>
                  <a:lnTo>
                    <a:pt x="22860" y="214642"/>
                  </a:lnTo>
                  <a:close/>
                </a:path>
                <a:path w="22859" h="958215">
                  <a:moveTo>
                    <a:pt x="22860" y="210832"/>
                  </a:moveTo>
                  <a:lnTo>
                    <a:pt x="0" y="210832"/>
                  </a:lnTo>
                  <a:lnTo>
                    <a:pt x="0" y="214630"/>
                  </a:lnTo>
                  <a:lnTo>
                    <a:pt x="22860" y="214630"/>
                  </a:lnTo>
                  <a:lnTo>
                    <a:pt x="22860" y="210832"/>
                  </a:lnTo>
                  <a:close/>
                </a:path>
                <a:path w="22859" h="958215">
                  <a:moveTo>
                    <a:pt x="22860" y="208292"/>
                  </a:moveTo>
                  <a:lnTo>
                    <a:pt x="0" y="208292"/>
                  </a:lnTo>
                  <a:lnTo>
                    <a:pt x="0" y="210820"/>
                  </a:lnTo>
                  <a:lnTo>
                    <a:pt x="22860" y="210820"/>
                  </a:lnTo>
                  <a:lnTo>
                    <a:pt x="22860" y="208292"/>
                  </a:lnTo>
                  <a:close/>
                </a:path>
                <a:path w="22859" h="958215">
                  <a:moveTo>
                    <a:pt x="22860" y="204482"/>
                  </a:moveTo>
                  <a:lnTo>
                    <a:pt x="0" y="204482"/>
                  </a:lnTo>
                  <a:lnTo>
                    <a:pt x="0" y="208280"/>
                  </a:lnTo>
                  <a:lnTo>
                    <a:pt x="22860" y="208280"/>
                  </a:lnTo>
                  <a:lnTo>
                    <a:pt x="22860" y="204482"/>
                  </a:lnTo>
                  <a:close/>
                </a:path>
                <a:path w="22859" h="958215">
                  <a:moveTo>
                    <a:pt x="22860" y="201942"/>
                  </a:moveTo>
                  <a:lnTo>
                    <a:pt x="0" y="201942"/>
                  </a:lnTo>
                  <a:lnTo>
                    <a:pt x="0" y="204470"/>
                  </a:lnTo>
                  <a:lnTo>
                    <a:pt x="22860" y="204470"/>
                  </a:lnTo>
                  <a:lnTo>
                    <a:pt x="22860" y="201942"/>
                  </a:lnTo>
                  <a:close/>
                </a:path>
                <a:path w="22859" h="958215">
                  <a:moveTo>
                    <a:pt x="22860" y="198132"/>
                  </a:moveTo>
                  <a:lnTo>
                    <a:pt x="0" y="198132"/>
                  </a:lnTo>
                  <a:lnTo>
                    <a:pt x="0" y="201930"/>
                  </a:lnTo>
                  <a:lnTo>
                    <a:pt x="22860" y="201930"/>
                  </a:lnTo>
                  <a:lnTo>
                    <a:pt x="22860" y="198132"/>
                  </a:lnTo>
                  <a:close/>
                </a:path>
                <a:path w="22859" h="958215">
                  <a:moveTo>
                    <a:pt x="22860" y="195592"/>
                  </a:moveTo>
                  <a:lnTo>
                    <a:pt x="0" y="195592"/>
                  </a:lnTo>
                  <a:lnTo>
                    <a:pt x="0" y="198120"/>
                  </a:lnTo>
                  <a:lnTo>
                    <a:pt x="22860" y="198120"/>
                  </a:lnTo>
                  <a:lnTo>
                    <a:pt x="22860" y="195592"/>
                  </a:lnTo>
                  <a:close/>
                </a:path>
                <a:path w="22859" h="958215">
                  <a:moveTo>
                    <a:pt x="22860" y="191782"/>
                  </a:moveTo>
                  <a:lnTo>
                    <a:pt x="0" y="191782"/>
                  </a:lnTo>
                  <a:lnTo>
                    <a:pt x="0" y="195580"/>
                  </a:lnTo>
                  <a:lnTo>
                    <a:pt x="22860" y="195580"/>
                  </a:lnTo>
                  <a:lnTo>
                    <a:pt x="22860" y="191782"/>
                  </a:lnTo>
                  <a:close/>
                </a:path>
                <a:path w="22859" h="958215">
                  <a:moveTo>
                    <a:pt x="22860" y="189242"/>
                  </a:moveTo>
                  <a:lnTo>
                    <a:pt x="0" y="189242"/>
                  </a:lnTo>
                  <a:lnTo>
                    <a:pt x="0" y="191770"/>
                  </a:lnTo>
                  <a:lnTo>
                    <a:pt x="22860" y="191770"/>
                  </a:lnTo>
                  <a:lnTo>
                    <a:pt x="22860" y="189242"/>
                  </a:lnTo>
                  <a:close/>
                </a:path>
                <a:path w="22859" h="958215">
                  <a:moveTo>
                    <a:pt x="22860" y="185432"/>
                  </a:moveTo>
                  <a:lnTo>
                    <a:pt x="0" y="185432"/>
                  </a:lnTo>
                  <a:lnTo>
                    <a:pt x="0" y="189230"/>
                  </a:lnTo>
                  <a:lnTo>
                    <a:pt x="22860" y="189230"/>
                  </a:lnTo>
                  <a:lnTo>
                    <a:pt x="22860" y="185432"/>
                  </a:lnTo>
                  <a:close/>
                </a:path>
                <a:path w="22859" h="958215">
                  <a:moveTo>
                    <a:pt x="22860" y="182892"/>
                  </a:moveTo>
                  <a:lnTo>
                    <a:pt x="0" y="182892"/>
                  </a:lnTo>
                  <a:lnTo>
                    <a:pt x="0" y="185420"/>
                  </a:lnTo>
                  <a:lnTo>
                    <a:pt x="22860" y="185420"/>
                  </a:lnTo>
                  <a:lnTo>
                    <a:pt x="22860" y="182892"/>
                  </a:lnTo>
                  <a:close/>
                </a:path>
                <a:path w="22859" h="958215">
                  <a:moveTo>
                    <a:pt x="22860" y="176542"/>
                  </a:moveTo>
                  <a:lnTo>
                    <a:pt x="0" y="176542"/>
                  </a:lnTo>
                  <a:lnTo>
                    <a:pt x="0" y="182880"/>
                  </a:lnTo>
                  <a:lnTo>
                    <a:pt x="22860" y="182880"/>
                  </a:lnTo>
                  <a:lnTo>
                    <a:pt x="22860" y="176542"/>
                  </a:lnTo>
                  <a:close/>
                </a:path>
                <a:path w="22859" h="958215">
                  <a:moveTo>
                    <a:pt x="22860" y="102882"/>
                  </a:moveTo>
                  <a:lnTo>
                    <a:pt x="0" y="102882"/>
                  </a:lnTo>
                  <a:lnTo>
                    <a:pt x="0" y="176530"/>
                  </a:lnTo>
                  <a:lnTo>
                    <a:pt x="22860" y="176530"/>
                  </a:lnTo>
                  <a:lnTo>
                    <a:pt x="22860" y="102882"/>
                  </a:lnTo>
                  <a:close/>
                </a:path>
                <a:path w="22859" h="958215">
                  <a:moveTo>
                    <a:pt x="22860" y="100342"/>
                  </a:moveTo>
                  <a:lnTo>
                    <a:pt x="0" y="100342"/>
                  </a:lnTo>
                  <a:lnTo>
                    <a:pt x="0" y="102870"/>
                  </a:lnTo>
                  <a:lnTo>
                    <a:pt x="22860" y="102870"/>
                  </a:lnTo>
                  <a:lnTo>
                    <a:pt x="22860" y="100342"/>
                  </a:lnTo>
                  <a:close/>
                </a:path>
                <a:path w="22859" h="958215">
                  <a:moveTo>
                    <a:pt x="22860" y="96532"/>
                  </a:moveTo>
                  <a:lnTo>
                    <a:pt x="0" y="96532"/>
                  </a:lnTo>
                  <a:lnTo>
                    <a:pt x="0" y="100330"/>
                  </a:lnTo>
                  <a:lnTo>
                    <a:pt x="22860" y="100330"/>
                  </a:lnTo>
                  <a:lnTo>
                    <a:pt x="22860" y="96532"/>
                  </a:lnTo>
                  <a:close/>
                </a:path>
                <a:path w="22859" h="958215">
                  <a:moveTo>
                    <a:pt x="22860" y="93992"/>
                  </a:moveTo>
                  <a:lnTo>
                    <a:pt x="0" y="93992"/>
                  </a:lnTo>
                  <a:lnTo>
                    <a:pt x="0" y="96520"/>
                  </a:lnTo>
                  <a:lnTo>
                    <a:pt x="22860" y="96520"/>
                  </a:lnTo>
                  <a:lnTo>
                    <a:pt x="22860" y="93992"/>
                  </a:lnTo>
                  <a:close/>
                </a:path>
                <a:path w="22859" h="958215">
                  <a:moveTo>
                    <a:pt x="22860" y="87642"/>
                  </a:moveTo>
                  <a:lnTo>
                    <a:pt x="0" y="87642"/>
                  </a:lnTo>
                  <a:lnTo>
                    <a:pt x="0" y="93980"/>
                  </a:lnTo>
                  <a:lnTo>
                    <a:pt x="22860" y="93980"/>
                  </a:lnTo>
                  <a:lnTo>
                    <a:pt x="22860" y="87642"/>
                  </a:lnTo>
                  <a:close/>
                </a:path>
                <a:path w="22859" h="958215">
                  <a:moveTo>
                    <a:pt x="22860" y="83832"/>
                  </a:moveTo>
                  <a:lnTo>
                    <a:pt x="0" y="83832"/>
                  </a:lnTo>
                  <a:lnTo>
                    <a:pt x="0" y="87630"/>
                  </a:lnTo>
                  <a:lnTo>
                    <a:pt x="22860" y="87630"/>
                  </a:lnTo>
                  <a:lnTo>
                    <a:pt x="22860" y="83832"/>
                  </a:lnTo>
                  <a:close/>
                </a:path>
                <a:path w="22859" h="958215">
                  <a:moveTo>
                    <a:pt x="22860" y="81292"/>
                  </a:moveTo>
                  <a:lnTo>
                    <a:pt x="0" y="81292"/>
                  </a:lnTo>
                  <a:lnTo>
                    <a:pt x="0" y="83820"/>
                  </a:lnTo>
                  <a:lnTo>
                    <a:pt x="22860" y="83820"/>
                  </a:lnTo>
                  <a:lnTo>
                    <a:pt x="22860" y="81292"/>
                  </a:lnTo>
                  <a:close/>
                </a:path>
                <a:path w="22859" h="958215">
                  <a:moveTo>
                    <a:pt x="22860" y="77482"/>
                  </a:moveTo>
                  <a:lnTo>
                    <a:pt x="0" y="77482"/>
                  </a:lnTo>
                  <a:lnTo>
                    <a:pt x="0" y="81280"/>
                  </a:lnTo>
                  <a:lnTo>
                    <a:pt x="22860" y="81280"/>
                  </a:lnTo>
                  <a:lnTo>
                    <a:pt x="22860" y="77482"/>
                  </a:lnTo>
                  <a:close/>
                </a:path>
                <a:path w="22859" h="958215">
                  <a:moveTo>
                    <a:pt x="22860" y="68592"/>
                  </a:moveTo>
                  <a:lnTo>
                    <a:pt x="0" y="68592"/>
                  </a:lnTo>
                  <a:lnTo>
                    <a:pt x="0" y="77470"/>
                  </a:lnTo>
                  <a:lnTo>
                    <a:pt x="22860" y="77470"/>
                  </a:lnTo>
                  <a:lnTo>
                    <a:pt x="22860" y="68592"/>
                  </a:lnTo>
                  <a:close/>
                </a:path>
                <a:path w="22859" h="958215">
                  <a:moveTo>
                    <a:pt x="22860" y="64782"/>
                  </a:moveTo>
                  <a:lnTo>
                    <a:pt x="0" y="64782"/>
                  </a:lnTo>
                  <a:lnTo>
                    <a:pt x="0" y="68580"/>
                  </a:lnTo>
                  <a:lnTo>
                    <a:pt x="22860" y="68580"/>
                  </a:lnTo>
                  <a:lnTo>
                    <a:pt x="22860" y="64782"/>
                  </a:lnTo>
                  <a:close/>
                </a:path>
                <a:path w="22859" h="958215">
                  <a:moveTo>
                    <a:pt x="22860" y="58432"/>
                  </a:moveTo>
                  <a:lnTo>
                    <a:pt x="0" y="58432"/>
                  </a:lnTo>
                  <a:lnTo>
                    <a:pt x="0" y="64770"/>
                  </a:lnTo>
                  <a:lnTo>
                    <a:pt x="22860" y="64770"/>
                  </a:lnTo>
                  <a:lnTo>
                    <a:pt x="22860" y="58432"/>
                  </a:lnTo>
                  <a:close/>
                </a:path>
                <a:path w="22859" h="958215">
                  <a:moveTo>
                    <a:pt x="22860" y="55892"/>
                  </a:moveTo>
                  <a:lnTo>
                    <a:pt x="0" y="55892"/>
                  </a:lnTo>
                  <a:lnTo>
                    <a:pt x="0" y="58420"/>
                  </a:lnTo>
                  <a:lnTo>
                    <a:pt x="22860" y="58420"/>
                  </a:lnTo>
                  <a:lnTo>
                    <a:pt x="22860" y="55892"/>
                  </a:lnTo>
                  <a:close/>
                </a:path>
                <a:path w="22859" h="958215">
                  <a:moveTo>
                    <a:pt x="22860" y="52082"/>
                  </a:moveTo>
                  <a:lnTo>
                    <a:pt x="0" y="52082"/>
                  </a:lnTo>
                  <a:lnTo>
                    <a:pt x="0" y="55880"/>
                  </a:lnTo>
                  <a:lnTo>
                    <a:pt x="22860" y="55880"/>
                  </a:lnTo>
                  <a:lnTo>
                    <a:pt x="22860" y="52082"/>
                  </a:lnTo>
                  <a:close/>
                </a:path>
                <a:path w="22859" h="958215">
                  <a:moveTo>
                    <a:pt x="22860" y="49542"/>
                  </a:moveTo>
                  <a:lnTo>
                    <a:pt x="0" y="49542"/>
                  </a:lnTo>
                  <a:lnTo>
                    <a:pt x="0" y="52070"/>
                  </a:lnTo>
                  <a:lnTo>
                    <a:pt x="22860" y="52070"/>
                  </a:lnTo>
                  <a:lnTo>
                    <a:pt x="22860" y="49542"/>
                  </a:lnTo>
                  <a:close/>
                </a:path>
                <a:path w="22859" h="958215">
                  <a:moveTo>
                    <a:pt x="22860" y="43192"/>
                  </a:moveTo>
                  <a:lnTo>
                    <a:pt x="0" y="43192"/>
                  </a:lnTo>
                  <a:lnTo>
                    <a:pt x="0" y="49530"/>
                  </a:lnTo>
                  <a:lnTo>
                    <a:pt x="22860" y="49530"/>
                  </a:lnTo>
                  <a:lnTo>
                    <a:pt x="22860" y="43192"/>
                  </a:lnTo>
                  <a:close/>
                </a:path>
                <a:path w="22859" h="958215">
                  <a:moveTo>
                    <a:pt x="22860" y="39382"/>
                  </a:moveTo>
                  <a:lnTo>
                    <a:pt x="0" y="39382"/>
                  </a:lnTo>
                  <a:lnTo>
                    <a:pt x="0" y="43180"/>
                  </a:lnTo>
                  <a:lnTo>
                    <a:pt x="22860" y="43180"/>
                  </a:lnTo>
                  <a:lnTo>
                    <a:pt x="22860" y="39382"/>
                  </a:lnTo>
                  <a:close/>
                </a:path>
                <a:path w="22859" h="958215">
                  <a:moveTo>
                    <a:pt x="22860" y="36842"/>
                  </a:moveTo>
                  <a:lnTo>
                    <a:pt x="0" y="36842"/>
                  </a:lnTo>
                  <a:lnTo>
                    <a:pt x="0" y="39370"/>
                  </a:lnTo>
                  <a:lnTo>
                    <a:pt x="22860" y="39370"/>
                  </a:lnTo>
                  <a:lnTo>
                    <a:pt x="22860" y="36842"/>
                  </a:lnTo>
                  <a:close/>
                </a:path>
                <a:path w="22859" h="958215">
                  <a:moveTo>
                    <a:pt x="22860" y="30492"/>
                  </a:moveTo>
                  <a:lnTo>
                    <a:pt x="0" y="30492"/>
                  </a:lnTo>
                  <a:lnTo>
                    <a:pt x="0" y="36830"/>
                  </a:lnTo>
                  <a:lnTo>
                    <a:pt x="22860" y="36830"/>
                  </a:lnTo>
                  <a:lnTo>
                    <a:pt x="22860" y="30492"/>
                  </a:lnTo>
                  <a:close/>
                </a:path>
                <a:path w="22859" h="958215">
                  <a:moveTo>
                    <a:pt x="22860" y="26682"/>
                  </a:moveTo>
                  <a:lnTo>
                    <a:pt x="0" y="26682"/>
                  </a:lnTo>
                  <a:lnTo>
                    <a:pt x="0" y="30480"/>
                  </a:lnTo>
                  <a:lnTo>
                    <a:pt x="22860" y="30480"/>
                  </a:lnTo>
                  <a:lnTo>
                    <a:pt x="22860" y="26682"/>
                  </a:lnTo>
                  <a:close/>
                </a:path>
                <a:path w="22859" h="958215">
                  <a:moveTo>
                    <a:pt x="22860" y="24142"/>
                  </a:moveTo>
                  <a:lnTo>
                    <a:pt x="0" y="24142"/>
                  </a:lnTo>
                  <a:lnTo>
                    <a:pt x="0" y="26670"/>
                  </a:lnTo>
                  <a:lnTo>
                    <a:pt x="22860" y="26670"/>
                  </a:lnTo>
                  <a:lnTo>
                    <a:pt x="22860" y="24142"/>
                  </a:lnTo>
                  <a:close/>
                </a:path>
                <a:path w="22859" h="958215">
                  <a:moveTo>
                    <a:pt x="22860" y="20332"/>
                  </a:moveTo>
                  <a:lnTo>
                    <a:pt x="0" y="20332"/>
                  </a:lnTo>
                  <a:lnTo>
                    <a:pt x="0" y="24130"/>
                  </a:lnTo>
                  <a:lnTo>
                    <a:pt x="22860" y="24130"/>
                  </a:lnTo>
                  <a:lnTo>
                    <a:pt x="22860" y="20332"/>
                  </a:lnTo>
                  <a:close/>
                </a:path>
                <a:path w="22859" h="958215">
                  <a:moveTo>
                    <a:pt x="22860" y="17792"/>
                  </a:moveTo>
                  <a:lnTo>
                    <a:pt x="0" y="17792"/>
                  </a:lnTo>
                  <a:lnTo>
                    <a:pt x="0" y="20320"/>
                  </a:lnTo>
                  <a:lnTo>
                    <a:pt x="22860" y="20320"/>
                  </a:lnTo>
                  <a:lnTo>
                    <a:pt x="22860" y="17792"/>
                  </a:lnTo>
                  <a:close/>
                </a:path>
                <a:path w="22859" h="958215">
                  <a:moveTo>
                    <a:pt x="22860" y="13982"/>
                  </a:moveTo>
                  <a:lnTo>
                    <a:pt x="0" y="13982"/>
                  </a:lnTo>
                  <a:lnTo>
                    <a:pt x="0" y="17780"/>
                  </a:lnTo>
                  <a:lnTo>
                    <a:pt x="22860" y="17780"/>
                  </a:lnTo>
                  <a:lnTo>
                    <a:pt x="22860" y="13982"/>
                  </a:lnTo>
                  <a:close/>
                </a:path>
                <a:path w="22859" h="958215">
                  <a:moveTo>
                    <a:pt x="22860" y="11442"/>
                  </a:moveTo>
                  <a:lnTo>
                    <a:pt x="0" y="11442"/>
                  </a:lnTo>
                  <a:lnTo>
                    <a:pt x="0" y="13970"/>
                  </a:lnTo>
                  <a:lnTo>
                    <a:pt x="22860" y="13970"/>
                  </a:lnTo>
                  <a:lnTo>
                    <a:pt x="22860" y="11442"/>
                  </a:lnTo>
                  <a:close/>
                </a:path>
                <a:path w="22859" h="958215">
                  <a:moveTo>
                    <a:pt x="22860" y="7632"/>
                  </a:moveTo>
                  <a:lnTo>
                    <a:pt x="0" y="7632"/>
                  </a:lnTo>
                  <a:lnTo>
                    <a:pt x="0" y="11430"/>
                  </a:lnTo>
                  <a:lnTo>
                    <a:pt x="22860" y="11430"/>
                  </a:lnTo>
                  <a:lnTo>
                    <a:pt x="22860" y="7632"/>
                  </a:lnTo>
                  <a:close/>
                </a:path>
                <a:path w="22859" h="958215">
                  <a:moveTo>
                    <a:pt x="22860" y="5092"/>
                  </a:moveTo>
                  <a:lnTo>
                    <a:pt x="0" y="5092"/>
                  </a:lnTo>
                  <a:lnTo>
                    <a:pt x="0" y="7620"/>
                  </a:lnTo>
                  <a:lnTo>
                    <a:pt x="22860" y="7620"/>
                  </a:lnTo>
                  <a:lnTo>
                    <a:pt x="22860" y="5092"/>
                  </a:lnTo>
                  <a:close/>
                </a:path>
                <a:path w="22859" h="958215">
                  <a:moveTo>
                    <a:pt x="22860" y="1282"/>
                  </a:moveTo>
                  <a:lnTo>
                    <a:pt x="0" y="1282"/>
                  </a:lnTo>
                  <a:lnTo>
                    <a:pt x="0" y="5080"/>
                  </a:lnTo>
                  <a:lnTo>
                    <a:pt x="22860" y="5080"/>
                  </a:lnTo>
                  <a:lnTo>
                    <a:pt x="22860" y="1282"/>
                  </a:lnTo>
                  <a:close/>
                </a:path>
                <a:path w="22859" h="958215">
                  <a:moveTo>
                    <a:pt x="22860" y="0"/>
                  </a:moveTo>
                  <a:lnTo>
                    <a:pt x="0" y="0"/>
                  </a:lnTo>
                  <a:lnTo>
                    <a:pt x="0" y="1270"/>
                  </a:lnTo>
                  <a:lnTo>
                    <a:pt x="22860" y="1270"/>
                  </a:lnTo>
                  <a:lnTo>
                    <a:pt x="22860" y="0"/>
                  </a:lnTo>
                  <a:close/>
                </a:path>
              </a:pathLst>
            </a:custGeom>
            <a:solidFill>
              <a:srgbClr val="191919"/>
            </a:solidFill>
          </p:spPr>
          <p:txBody>
            <a:bodyPr bIns="0" lIns="0" rIns="0" rtlCol="0" tIns="0" wrap="square"/>
            <a:p/>
          </p:txBody>
        </p:sp>
        <p:sp>
          <p:nvSpPr>
            <p:cNvPr id="1049056" name="object 336"/>
            <p:cNvSpPr/>
            <p:nvPr/>
          </p:nvSpPr>
          <p:spPr>
            <a:xfrm>
              <a:off x="1527810" y="6372872"/>
              <a:ext cx="22860" cy="111760"/>
            </a:xfrm>
            <a:custGeom>
              <a:avLst/>
              <a:ahLst/>
              <a:rect l="l" t="t" r="r" b="b"/>
              <a:pathLst>
                <a:path w="22859" h="111760">
                  <a:moveTo>
                    <a:pt x="22860" y="106680"/>
                  </a:moveTo>
                  <a:lnTo>
                    <a:pt x="0" y="106680"/>
                  </a:lnTo>
                  <a:lnTo>
                    <a:pt x="0" y="111747"/>
                  </a:lnTo>
                  <a:lnTo>
                    <a:pt x="22860" y="111747"/>
                  </a:lnTo>
                  <a:lnTo>
                    <a:pt x="22860" y="106680"/>
                  </a:lnTo>
                  <a:close/>
                </a:path>
                <a:path w="22859" h="111760">
                  <a:moveTo>
                    <a:pt x="22860" y="100330"/>
                  </a:moveTo>
                  <a:lnTo>
                    <a:pt x="0" y="100330"/>
                  </a:lnTo>
                  <a:lnTo>
                    <a:pt x="0" y="105397"/>
                  </a:lnTo>
                  <a:lnTo>
                    <a:pt x="22860" y="105397"/>
                  </a:lnTo>
                  <a:lnTo>
                    <a:pt x="22860" y="100330"/>
                  </a:lnTo>
                  <a:close/>
                </a:path>
                <a:path w="22859" h="111760">
                  <a:moveTo>
                    <a:pt x="22860" y="93980"/>
                  </a:moveTo>
                  <a:lnTo>
                    <a:pt x="0" y="93980"/>
                  </a:lnTo>
                  <a:lnTo>
                    <a:pt x="0" y="99047"/>
                  </a:lnTo>
                  <a:lnTo>
                    <a:pt x="22860" y="99047"/>
                  </a:lnTo>
                  <a:lnTo>
                    <a:pt x="22860" y="93980"/>
                  </a:lnTo>
                  <a:close/>
                </a:path>
                <a:path w="22859" h="111760">
                  <a:moveTo>
                    <a:pt x="22860" y="87630"/>
                  </a:moveTo>
                  <a:lnTo>
                    <a:pt x="0" y="87630"/>
                  </a:lnTo>
                  <a:lnTo>
                    <a:pt x="0" y="92697"/>
                  </a:lnTo>
                  <a:lnTo>
                    <a:pt x="22860" y="92697"/>
                  </a:lnTo>
                  <a:lnTo>
                    <a:pt x="22860" y="87630"/>
                  </a:lnTo>
                  <a:close/>
                </a:path>
                <a:path w="22859" h="111760">
                  <a:moveTo>
                    <a:pt x="22860" y="81280"/>
                  </a:moveTo>
                  <a:lnTo>
                    <a:pt x="0" y="81280"/>
                  </a:lnTo>
                  <a:lnTo>
                    <a:pt x="0" y="86347"/>
                  </a:lnTo>
                  <a:lnTo>
                    <a:pt x="22860" y="86347"/>
                  </a:lnTo>
                  <a:lnTo>
                    <a:pt x="22860" y="81280"/>
                  </a:lnTo>
                  <a:close/>
                </a:path>
                <a:path w="22859" h="111760">
                  <a:moveTo>
                    <a:pt x="22860" y="76200"/>
                  </a:moveTo>
                  <a:lnTo>
                    <a:pt x="0" y="76200"/>
                  </a:lnTo>
                  <a:lnTo>
                    <a:pt x="0" y="79997"/>
                  </a:lnTo>
                  <a:lnTo>
                    <a:pt x="22860" y="79997"/>
                  </a:lnTo>
                  <a:lnTo>
                    <a:pt x="22860" y="76200"/>
                  </a:lnTo>
                  <a:close/>
                </a:path>
                <a:path w="22859" h="111760">
                  <a:moveTo>
                    <a:pt x="22860" y="69850"/>
                  </a:moveTo>
                  <a:lnTo>
                    <a:pt x="0" y="69850"/>
                  </a:lnTo>
                  <a:lnTo>
                    <a:pt x="0" y="74930"/>
                  </a:lnTo>
                  <a:lnTo>
                    <a:pt x="22860" y="74930"/>
                  </a:lnTo>
                  <a:lnTo>
                    <a:pt x="22860" y="69850"/>
                  </a:lnTo>
                  <a:close/>
                </a:path>
                <a:path w="22859" h="111760">
                  <a:moveTo>
                    <a:pt x="22860" y="63500"/>
                  </a:moveTo>
                  <a:lnTo>
                    <a:pt x="0" y="63500"/>
                  </a:lnTo>
                  <a:lnTo>
                    <a:pt x="0" y="68567"/>
                  </a:lnTo>
                  <a:lnTo>
                    <a:pt x="22860" y="68567"/>
                  </a:lnTo>
                  <a:lnTo>
                    <a:pt x="22860" y="63500"/>
                  </a:lnTo>
                  <a:close/>
                </a:path>
                <a:path w="22859" h="111760">
                  <a:moveTo>
                    <a:pt x="22860" y="57150"/>
                  </a:moveTo>
                  <a:lnTo>
                    <a:pt x="0" y="57150"/>
                  </a:lnTo>
                  <a:lnTo>
                    <a:pt x="0" y="62217"/>
                  </a:lnTo>
                  <a:lnTo>
                    <a:pt x="22860" y="62217"/>
                  </a:lnTo>
                  <a:lnTo>
                    <a:pt x="22860" y="57150"/>
                  </a:lnTo>
                  <a:close/>
                </a:path>
                <a:path w="22859" h="111760">
                  <a:moveTo>
                    <a:pt x="22860" y="50800"/>
                  </a:moveTo>
                  <a:lnTo>
                    <a:pt x="0" y="50800"/>
                  </a:lnTo>
                  <a:lnTo>
                    <a:pt x="0" y="55867"/>
                  </a:lnTo>
                  <a:lnTo>
                    <a:pt x="22860" y="55867"/>
                  </a:lnTo>
                  <a:lnTo>
                    <a:pt x="22860" y="50800"/>
                  </a:lnTo>
                  <a:close/>
                </a:path>
                <a:path w="22859" h="111760">
                  <a:moveTo>
                    <a:pt x="22860" y="19050"/>
                  </a:moveTo>
                  <a:lnTo>
                    <a:pt x="0" y="19050"/>
                  </a:lnTo>
                  <a:lnTo>
                    <a:pt x="0" y="49517"/>
                  </a:lnTo>
                  <a:lnTo>
                    <a:pt x="22860" y="49517"/>
                  </a:lnTo>
                  <a:lnTo>
                    <a:pt x="22860" y="19050"/>
                  </a:lnTo>
                  <a:close/>
                </a:path>
                <a:path w="22859" h="111760">
                  <a:moveTo>
                    <a:pt x="22860" y="12700"/>
                  </a:moveTo>
                  <a:lnTo>
                    <a:pt x="0" y="12700"/>
                  </a:lnTo>
                  <a:lnTo>
                    <a:pt x="0" y="17767"/>
                  </a:lnTo>
                  <a:lnTo>
                    <a:pt x="22860" y="17767"/>
                  </a:lnTo>
                  <a:lnTo>
                    <a:pt x="22860" y="12700"/>
                  </a:lnTo>
                  <a:close/>
                </a:path>
                <a:path w="22859" h="111760">
                  <a:moveTo>
                    <a:pt x="22860" y="0"/>
                  </a:moveTo>
                  <a:lnTo>
                    <a:pt x="0" y="0"/>
                  </a:lnTo>
                  <a:lnTo>
                    <a:pt x="0" y="11430"/>
                  </a:lnTo>
                  <a:lnTo>
                    <a:pt x="22860" y="11430"/>
                  </a:lnTo>
                  <a:lnTo>
                    <a:pt x="22860" y="0"/>
                  </a:lnTo>
                  <a:close/>
                </a:path>
              </a:pathLst>
            </a:custGeom>
            <a:solidFill>
              <a:srgbClr val="191919"/>
            </a:solidFill>
          </p:spPr>
          <p:txBody>
            <a:bodyPr bIns="0" lIns="0" rIns="0" rtlCol="0" tIns="0" wrap="square"/>
            <a:p/>
          </p:txBody>
        </p:sp>
        <p:sp>
          <p:nvSpPr>
            <p:cNvPr id="1049057" name="object 337"/>
            <p:cNvSpPr/>
            <p:nvPr/>
          </p:nvSpPr>
          <p:spPr>
            <a:xfrm>
              <a:off x="1504950" y="5819139"/>
              <a:ext cx="22860" cy="958215"/>
            </a:xfrm>
            <a:custGeom>
              <a:avLst/>
              <a:ahLst/>
              <a:rect l="l" t="t" r="r" b="b"/>
              <a:pathLst>
                <a:path w="22859" h="958215">
                  <a:moveTo>
                    <a:pt x="22860" y="711212"/>
                  </a:moveTo>
                  <a:lnTo>
                    <a:pt x="0" y="711212"/>
                  </a:lnTo>
                  <a:lnTo>
                    <a:pt x="0" y="957580"/>
                  </a:lnTo>
                  <a:lnTo>
                    <a:pt x="22860" y="957592"/>
                  </a:lnTo>
                  <a:lnTo>
                    <a:pt x="22860" y="711212"/>
                  </a:lnTo>
                  <a:close/>
                </a:path>
                <a:path w="22859" h="958215">
                  <a:moveTo>
                    <a:pt x="22860" y="704862"/>
                  </a:moveTo>
                  <a:lnTo>
                    <a:pt x="0" y="704862"/>
                  </a:lnTo>
                  <a:lnTo>
                    <a:pt x="0" y="709930"/>
                  </a:lnTo>
                  <a:lnTo>
                    <a:pt x="22860" y="709930"/>
                  </a:lnTo>
                  <a:lnTo>
                    <a:pt x="22860" y="704862"/>
                  </a:lnTo>
                  <a:close/>
                </a:path>
                <a:path w="22859" h="958215">
                  <a:moveTo>
                    <a:pt x="22860" y="698512"/>
                  </a:moveTo>
                  <a:lnTo>
                    <a:pt x="0" y="698512"/>
                  </a:lnTo>
                  <a:lnTo>
                    <a:pt x="0" y="703580"/>
                  </a:lnTo>
                  <a:lnTo>
                    <a:pt x="22860" y="703580"/>
                  </a:lnTo>
                  <a:lnTo>
                    <a:pt x="22860" y="698512"/>
                  </a:lnTo>
                  <a:close/>
                </a:path>
                <a:path w="22859" h="958215">
                  <a:moveTo>
                    <a:pt x="22860" y="692162"/>
                  </a:moveTo>
                  <a:lnTo>
                    <a:pt x="0" y="692162"/>
                  </a:lnTo>
                  <a:lnTo>
                    <a:pt x="0" y="697230"/>
                  </a:lnTo>
                  <a:lnTo>
                    <a:pt x="22860" y="697230"/>
                  </a:lnTo>
                  <a:lnTo>
                    <a:pt x="22860" y="692162"/>
                  </a:lnTo>
                  <a:close/>
                </a:path>
                <a:path w="22859" h="958215">
                  <a:moveTo>
                    <a:pt x="22860" y="685800"/>
                  </a:moveTo>
                  <a:lnTo>
                    <a:pt x="0" y="685800"/>
                  </a:lnTo>
                  <a:lnTo>
                    <a:pt x="0" y="690880"/>
                  </a:lnTo>
                  <a:lnTo>
                    <a:pt x="22860" y="690880"/>
                  </a:lnTo>
                  <a:lnTo>
                    <a:pt x="22860" y="685800"/>
                  </a:lnTo>
                  <a:close/>
                </a:path>
                <a:path w="22859" h="958215">
                  <a:moveTo>
                    <a:pt x="22860" y="679462"/>
                  </a:moveTo>
                  <a:lnTo>
                    <a:pt x="0" y="679462"/>
                  </a:lnTo>
                  <a:lnTo>
                    <a:pt x="0" y="684530"/>
                  </a:lnTo>
                  <a:lnTo>
                    <a:pt x="22860" y="684530"/>
                  </a:lnTo>
                  <a:lnTo>
                    <a:pt x="22860" y="679462"/>
                  </a:lnTo>
                  <a:close/>
                </a:path>
                <a:path w="22859" h="958215">
                  <a:moveTo>
                    <a:pt x="22860" y="673112"/>
                  </a:moveTo>
                  <a:lnTo>
                    <a:pt x="0" y="673112"/>
                  </a:lnTo>
                  <a:lnTo>
                    <a:pt x="0" y="678180"/>
                  </a:lnTo>
                  <a:lnTo>
                    <a:pt x="22860" y="678180"/>
                  </a:lnTo>
                  <a:lnTo>
                    <a:pt x="22860" y="673112"/>
                  </a:lnTo>
                  <a:close/>
                </a:path>
                <a:path w="22859" h="958215">
                  <a:moveTo>
                    <a:pt x="22860" y="666750"/>
                  </a:moveTo>
                  <a:lnTo>
                    <a:pt x="0" y="666750"/>
                  </a:lnTo>
                  <a:lnTo>
                    <a:pt x="0" y="671830"/>
                  </a:lnTo>
                  <a:lnTo>
                    <a:pt x="22860" y="671830"/>
                  </a:lnTo>
                  <a:lnTo>
                    <a:pt x="22860" y="666750"/>
                  </a:lnTo>
                  <a:close/>
                </a:path>
                <a:path w="22859" h="958215">
                  <a:moveTo>
                    <a:pt x="22860" y="660412"/>
                  </a:moveTo>
                  <a:lnTo>
                    <a:pt x="0" y="660412"/>
                  </a:lnTo>
                  <a:lnTo>
                    <a:pt x="0" y="665480"/>
                  </a:lnTo>
                  <a:lnTo>
                    <a:pt x="22860" y="665480"/>
                  </a:lnTo>
                  <a:lnTo>
                    <a:pt x="22860" y="660412"/>
                  </a:lnTo>
                  <a:close/>
                </a:path>
                <a:path w="22859" h="958215">
                  <a:moveTo>
                    <a:pt x="22860" y="515632"/>
                  </a:moveTo>
                  <a:lnTo>
                    <a:pt x="0" y="515632"/>
                  </a:lnTo>
                  <a:lnTo>
                    <a:pt x="0" y="552450"/>
                  </a:lnTo>
                  <a:lnTo>
                    <a:pt x="22860" y="552450"/>
                  </a:lnTo>
                  <a:lnTo>
                    <a:pt x="22860" y="515632"/>
                  </a:lnTo>
                  <a:close/>
                </a:path>
                <a:path w="22859" h="958215">
                  <a:moveTo>
                    <a:pt x="22860" y="513207"/>
                  </a:moveTo>
                  <a:lnTo>
                    <a:pt x="0" y="513207"/>
                  </a:lnTo>
                  <a:lnTo>
                    <a:pt x="0" y="515620"/>
                  </a:lnTo>
                  <a:lnTo>
                    <a:pt x="22860" y="515620"/>
                  </a:lnTo>
                  <a:lnTo>
                    <a:pt x="22860" y="513207"/>
                  </a:lnTo>
                  <a:close/>
                </a:path>
                <a:path w="22859" h="958215">
                  <a:moveTo>
                    <a:pt x="22860" y="508127"/>
                  </a:moveTo>
                  <a:lnTo>
                    <a:pt x="0" y="508127"/>
                  </a:lnTo>
                  <a:lnTo>
                    <a:pt x="0" y="513080"/>
                  </a:lnTo>
                  <a:lnTo>
                    <a:pt x="22860" y="513080"/>
                  </a:lnTo>
                  <a:lnTo>
                    <a:pt x="22860" y="508127"/>
                  </a:lnTo>
                  <a:close/>
                </a:path>
                <a:path w="22859" h="958215">
                  <a:moveTo>
                    <a:pt x="22860" y="501777"/>
                  </a:moveTo>
                  <a:lnTo>
                    <a:pt x="0" y="501777"/>
                  </a:lnTo>
                  <a:lnTo>
                    <a:pt x="0" y="508000"/>
                  </a:lnTo>
                  <a:lnTo>
                    <a:pt x="22860" y="508000"/>
                  </a:lnTo>
                  <a:lnTo>
                    <a:pt x="22860" y="501777"/>
                  </a:lnTo>
                  <a:close/>
                </a:path>
                <a:path w="22859" h="958215">
                  <a:moveTo>
                    <a:pt x="22860" y="495427"/>
                  </a:moveTo>
                  <a:lnTo>
                    <a:pt x="0" y="495427"/>
                  </a:lnTo>
                  <a:lnTo>
                    <a:pt x="0" y="501650"/>
                  </a:lnTo>
                  <a:lnTo>
                    <a:pt x="22860" y="501650"/>
                  </a:lnTo>
                  <a:lnTo>
                    <a:pt x="22860" y="495427"/>
                  </a:lnTo>
                  <a:close/>
                </a:path>
                <a:path w="22859" h="958215">
                  <a:moveTo>
                    <a:pt x="22860" y="489077"/>
                  </a:moveTo>
                  <a:lnTo>
                    <a:pt x="0" y="489077"/>
                  </a:lnTo>
                  <a:lnTo>
                    <a:pt x="0" y="495300"/>
                  </a:lnTo>
                  <a:lnTo>
                    <a:pt x="22860" y="495300"/>
                  </a:lnTo>
                  <a:lnTo>
                    <a:pt x="22860" y="489077"/>
                  </a:lnTo>
                  <a:close/>
                </a:path>
                <a:path w="22859" h="958215">
                  <a:moveTo>
                    <a:pt x="22860" y="482727"/>
                  </a:moveTo>
                  <a:lnTo>
                    <a:pt x="0" y="482727"/>
                  </a:lnTo>
                  <a:lnTo>
                    <a:pt x="0" y="488950"/>
                  </a:lnTo>
                  <a:lnTo>
                    <a:pt x="22860" y="488950"/>
                  </a:lnTo>
                  <a:lnTo>
                    <a:pt x="22860" y="482727"/>
                  </a:lnTo>
                  <a:close/>
                </a:path>
                <a:path w="22859" h="958215">
                  <a:moveTo>
                    <a:pt x="22860" y="476377"/>
                  </a:moveTo>
                  <a:lnTo>
                    <a:pt x="0" y="476377"/>
                  </a:lnTo>
                  <a:lnTo>
                    <a:pt x="0" y="482600"/>
                  </a:lnTo>
                  <a:lnTo>
                    <a:pt x="22860" y="482600"/>
                  </a:lnTo>
                  <a:lnTo>
                    <a:pt x="22860" y="476377"/>
                  </a:lnTo>
                  <a:close/>
                </a:path>
                <a:path w="22859" h="958215">
                  <a:moveTo>
                    <a:pt x="22860" y="470027"/>
                  </a:moveTo>
                  <a:lnTo>
                    <a:pt x="0" y="470027"/>
                  </a:lnTo>
                  <a:lnTo>
                    <a:pt x="0" y="476250"/>
                  </a:lnTo>
                  <a:lnTo>
                    <a:pt x="22860" y="476250"/>
                  </a:lnTo>
                  <a:lnTo>
                    <a:pt x="22860" y="470027"/>
                  </a:lnTo>
                  <a:close/>
                </a:path>
                <a:path w="22859" h="958215">
                  <a:moveTo>
                    <a:pt x="22860" y="463677"/>
                  </a:moveTo>
                  <a:lnTo>
                    <a:pt x="0" y="463677"/>
                  </a:lnTo>
                  <a:lnTo>
                    <a:pt x="0" y="469900"/>
                  </a:lnTo>
                  <a:lnTo>
                    <a:pt x="22860" y="469900"/>
                  </a:lnTo>
                  <a:lnTo>
                    <a:pt x="22860" y="463677"/>
                  </a:lnTo>
                  <a:close/>
                </a:path>
                <a:path w="22859" h="958215">
                  <a:moveTo>
                    <a:pt x="22860" y="456057"/>
                  </a:moveTo>
                  <a:lnTo>
                    <a:pt x="0" y="456057"/>
                  </a:lnTo>
                  <a:lnTo>
                    <a:pt x="0" y="463550"/>
                  </a:lnTo>
                  <a:lnTo>
                    <a:pt x="22860" y="463550"/>
                  </a:lnTo>
                  <a:lnTo>
                    <a:pt x="22860" y="456057"/>
                  </a:lnTo>
                  <a:close/>
                </a:path>
                <a:path w="22859" h="958215">
                  <a:moveTo>
                    <a:pt x="22860" y="449719"/>
                  </a:moveTo>
                  <a:lnTo>
                    <a:pt x="0" y="449719"/>
                  </a:lnTo>
                  <a:lnTo>
                    <a:pt x="0" y="455930"/>
                  </a:lnTo>
                  <a:lnTo>
                    <a:pt x="22860" y="455930"/>
                  </a:lnTo>
                  <a:lnTo>
                    <a:pt x="22860" y="449719"/>
                  </a:lnTo>
                  <a:close/>
                </a:path>
                <a:path w="22859" h="958215">
                  <a:moveTo>
                    <a:pt x="22860" y="444627"/>
                  </a:moveTo>
                  <a:lnTo>
                    <a:pt x="0" y="444627"/>
                  </a:lnTo>
                  <a:lnTo>
                    <a:pt x="0" y="449580"/>
                  </a:lnTo>
                  <a:lnTo>
                    <a:pt x="22860" y="449580"/>
                  </a:lnTo>
                  <a:lnTo>
                    <a:pt x="22860" y="444627"/>
                  </a:lnTo>
                  <a:close/>
                </a:path>
                <a:path w="22859" h="958215">
                  <a:moveTo>
                    <a:pt x="22860" y="438277"/>
                  </a:moveTo>
                  <a:lnTo>
                    <a:pt x="0" y="438277"/>
                  </a:lnTo>
                  <a:lnTo>
                    <a:pt x="0" y="444500"/>
                  </a:lnTo>
                  <a:lnTo>
                    <a:pt x="22860" y="444500"/>
                  </a:lnTo>
                  <a:lnTo>
                    <a:pt x="22860" y="438277"/>
                  </a:lnTo>
                  <a:close/>
                </a:path>
                <a:path w="22859" h="958215">
                  <a:moveTo>
                    <a:pt x="22860" y="430657"/>
                  </a:moveTo>
                  <a:lnTo>
                    <a:pt x="0" y="430657"/>
                  </a:lnTo>
                  <a:lnTo>
                    <a:pt x="0" y="438150"/>
                  </a:lnTo>
                  <a:lnTo>
                    <a:pt x="22860" y="438150"/>
                  </a:lnTo>
                  <a:lnTo>
                    <a:pt x="22860" y="430657"/>
                  </a:lnTo>
                  <a:close/>
                </a:path>
                <a:path w="22859" h="958215">
                  <a:moveTo>
                    <a:pt x="22860" y="425577"/>
                  </a:moveTo>
                  <a:lnTo>
                    <a:pt x="0" y="425577"/>
                  </a:lnTo>
                  <a:lnTo>
                    <a:pt x="0" y="430530"/>
                  </a:lnTo>
                  <a:lnTo>
                    <a:pt x="22860" y="430530"/>
                  </a:lnTo>
                  <a:lnTo>
                    <a:pt x="22860" y="425577"/>
                  </a:lnTo>
                  <a:close/>
                </a:path>
                <a:path w="22859" h="958215">
                  <a:moveTo>
                    <a:pt x="22860" y="412877"/>
                  </a:moveTo>
                  <a:lnTo>
                    <a:pt x="0" y="412877"/>
                  </a:lnTo>
                  <a:lnTo>
                    <a:pt x="0" y="425450"/>
                  </a:lnTo>
                  <a:lnTo>
                    <a:pt x="22860" y="425450"/>
                  </a:lnTo>
                  <a:lnTo>
                    <a:pt x="22860" y="412877"/>
                  </a:lnTo>
                  <a:close/>
                </a:path>
                <a:path w="22859" h="958215">
                  <a:moveTo>
                    <a:pt x="22860" y="407797"/>
                  </a:moveTo>
                  <a:lnTo>
                    <a:pt x="0" y="407797"/>
                  </a:lnTo>
                  <a:lnTo>
                    <a:pt x="0" y="412750"/>
                  </a:lnTo>
                  <a:lnTo>
                    <a:pt x="22860" y="412750"/>
                  </a:lnTo>
                  <a:lnTo>
                    <a:pt x="22860" y="407797"/>
                  </a:lnTo>
                  <a:close/>
                </a:path>
                <a:path w="22859" h="958215">
                  <a:moveTo>
                    <a:pt x="22860" y="299732"/>
                  </a:moveTo>
                  <a:lnTo>
                    <a:pt x="0" y="299732"/>
                  </a:lnTo>
                  <a:lnTo>
                    <a:pt x="0" y="407670"/>
                  </a:lnTo>
                  <a:lnTo>
                    <a:pt x="22860" y="407670"/>
                  </a:lnTo>
                  <a:lnTo>
                    <a:pt x="22860" y="299732"/>
                  </a:lnTo>
                  <a:close/>
                </a:path>
                <a:path w="22859" h="958215">
                  <a:moveTo>
                    <a:pt x="22860" y="280682"/>
                  </a:moveTo>
                  <a:lnTo>
                    <a:pt x="0" y="280682"/>
                  </a:lnTo>
                  <a:lnTo>
                    <a:pt x="0" y="299720"/>
                  </a:lnTo>
                  <a:lnTo>
                    <a:pt x="22860" y="299720"/>
                  </a:lnTo>
                  <a:lnTo>
                    <a:pt x="22860" y="280682"/>
                  </a:lnTo>
                  <a:close/>
                </a:path>
                <a:path w="22859" h="958215">
                  <a:moveTo>
                    <a:pt x="22860" y="223532"/>
                  </a:moveTo>
                  <a:lnTo>
                    <a:pt x="0" y="223532"/>
                  </a:lnTo>
                  <a:lnTo>
                    <a:pt x="0" y="280670"/>
                  </a:lnTo>
                  <a:lnTo>
                    <a:pt x="22860" y="280670"/>
                  </a:lnTo>
                  <a:lnTo>
                    <a:pt x="22860" y="223532"/>
                  </a:lnTo>
                  <a:close/>
                </a:path>
                <a:path w="22859" h="958215">
                  <a:moveTo>
                    <a:pt x="22860" y="217182"/>
                  </a:moveTo>
                  <a:lnTo>
                    <a:pt x="0" y="217182"/>
                  </a:lnTo>
                  <a:lnTo>
                    <a:pt x="0" y="223520"/>
                  </a:lnTo>
                  <a:lnTo>
                    <a:pt x="22860" y="223520"/>
                  </a:lnTo>
                  <a:lnTo>
                    <a:pt x="22860" y="217182"/>
                  </a:lnTo>
                  <a:close/>
                </a:path>
                <a:path w="22859" h="958215">
                  <a:moveTo>
                    <a:pt x="22860" y="214642"/>
                  </a:moveTo>
                  <a:lnTo>
                    <a:pt x="0" y="214642"/>
                  </a:lnTo>
                  <a:lnTo>
                    <a:pt x="0" y="217170"/>
                  </a:lnTo>
                  <a:lnTo>
                    <a:pt x="22860" y="217170"/>
                  </a:lnTo>
                  <a:lnTo>
                    <a:pt x="22860" y="214642"/>
                  </a:lnTo>
                  <a:close/>
                </a:path>
                <a:path w="22859" h="958215">
                  <a:moveTo>
                    <a:pt x="22860" y="210832"/>
                  </a:moveTo>
                  <a:lnTo>
                    <a:pt x="0" y="210832"/>
                  </a:lnTo>
                  <a:lnTo>
                    <a:pt x="0" y="214630"/>
                  </a:lnTo>
                  <a:lnTo>
                    <a:pt x="22860" y="214630"/>
                  </a:lnTo>
                  <a:lnTo>
                    <a:pt x="22860" y="210832"/>
                  </a:lnTo>
                  <a:close/>
                </a:path>
                <a:path w="22859" h="958215">
                  <a:moveTo>
                    <a:pt x="22860" y="208292"/>
                  </a:moveTo>
                  <a:lnTo>
                    <a:pt x="0" y="208292"/>
                  </a:lnTo>
                  <a:lnTo>
                    <a:pt x="0" y="210820"/>
                  </a:lnTo>
                  <a:lnTo>
                    <a:pt x="22860" y="210820"/>
                  </a:lnTo>
                  <a:lnTo>
                    <a:pt x="22860" y="208292"/>
                  </a:lnTo>
                  <a:close/>
                </a:path>
                <a:path w="22859" h="958215">
                  <a:moveTo>
                    <a:pt x="22860" y="204482"/>
                  </a:moveTo>
                  <a:lnTo>
                    <a:pt x="0" y="204482"/>
                  </a:lnTo>
                  <a:lnTo>
                    <a:pt x="0" y="208280"/>
                  </a:lnTo>
                  <a:lnTo>
                    <a:pt x="22860" y="208280"/>
                  </a:lnTo>
                  <a:lnTo>
                    <a:pt x="22860" y="204482"/>
                  </a:lnTo>
                  <a:close/>
                </a:path>
                <a:path w="22859" h="958215">
                  <a:moveTo>
                    <a:pt x="22860" y="201942"/>
                  </a:moveTo>
                  <a:lnTo>
                    <a:pt x="0" y="201942"/>
                  </a:lnTo>
                  <a:lnTo>
                    <a:pt x="0" y="204470"/>
                  </a:lnTo>
                  <a:lnTo>
                    <a:pt x="22860" y="204470"/>
                  </a:lnTo>
                  <a:lnTo>
                    <a:pt x="22860" y="201942"/>
                  </a:lnTo>
                  <a:close/>
                </a:path>
                <a:path w="22859" h="958215">
                  <a:moveTo>
                    <a:pt x="22860" y="198132"/>
                  </a:moveTo>
                  <a:lnTo>
                    <a:pt x="0" y="198132"/>
                  </a:lnTo>
                  <a:lnTo>
                    <a:pt x="0" y="201930"/>
                  </a:lnTo>
                  <a:lnTo>
                    <a:pt x="22860" y="201930"/>
                  </a:lnTo>
                  <a:lnTo>
                    <a:pt x="22860" y="198132"/>
                  </a:lnTo>
                  <a:close/>
                </a:path>
                <a:path w="22859" h="958215">
                  <a:moveTo>
                    <a:pt x="22860" y="195592"/>
                  </a:moveTo>
                  <a:lnTo>
                    <a:pt x="0" y="195592"/>
                  </a:lnTo>
                  <a:lnTo>
                    <a:pt x="0" y="198120"/>
                  </a:lnTo>
                  <a:lnTo>
                    <a:pt x="22860" y="198120"/>
                  </a:lnTo>
                  <a:lnTo>
                    <a:pt x="22860" y="195592"/>
                  </a:lnTo>
                  <a:close/>
                </a:path>
                <a:path w="22859" h="958215">
                  <a:moveTo>
                    <a:pt x="22860" y="191782"/>
                  </a:moveTo>
                  <a:lnTo>
                    <a:pt x="0" y="191782"/>
                  </a:lnTo>
                  <a:lnTo>
                    <a:pt x="0" y="195580"/>
                  </a:lnTo>
                  <a:lnTo>
                    <a:pt x="22860" y="195580"/>
                  </a:lnTo>
                  <a:lnTo>
                    <a:pt x="22860" y="191782"/>
                  </a:lnTo>
                  <a:close/>
                </a:path>
                <a:path w="22859" h="958215">
                  <a:moveTo>
                    <a:pt x="22860" y="189242"/>
                  </a:moveTo>
                  <a:lnTo>
                    <a:pt x="0" y="189242"/>
                  </a:lnTo>
                  <a:lnTo>
                    <a:pt x="0" y="191770"/>
                  </a:lnTo>
                  <a:lnTo>
                    <a:pt x="22860" y="191770"/>
                  </a:lnTo>
                  <a:lnTo>
                    <a:pt x="22860" y="189242"/>
                  </a:lnTo>
                  <a:close/>
                </a:path>
                <a:path w="22859" h="958215">
                  <a:moveTo>
                    <a:pt x="22860" y="185432"/>
                  </a:moveTo>
                  <a:lnTo>
                    <a:pt x="0" y="185432"/>
                  </a:lnTo>
                  <a:lnTo>
                    <a:pt x="0" y="189230"/>
                  </a:lnTo>
                  <a:lnTo>
                    <a:pt x="22860" y="189230"/>
                  </a:lnTo>
                  <a:lnTo>
                    <a:pt x="22860" y="185432"/>
                  </a:lnTo>
                  <a:close/>
                </a:path>
                <a:path w="22859" h="958215">
                  <a:moveTo>
                    <a:pt x="22860" y="182892"/>
                  </a:moveTo>
                  <a:lnTo>
                    <a:pt x="0" y="182892"/>
                  </a:lnTo>
                  <a:lnTo>
                    <a:pt x="0" y="185420"/>
                  </a:lnTo>
                  <a:lnTo>
                    <a:pt x="22860" y="185420"/>
                  </a:lnTo>
                  <a:lnTo>
                    <a:pt x="22860" y="182892"/>
                  </a:lnTo>
                  <a:close/>
                </a:path>
                <a:path w="22859" h="958215">
                  <a:moveTo>
                    <a:pt x="22860" y="176542"/>
                  </a:moveTo>
                  <a:lnTo>
                    <a:pt x="0" y="176542"/>
                  </a:lnTo>
                  <a:lnTo>
                    <a:pt x="0" y="182880"/>
                  </a:lnTo>
                  <a:lnTo>
                    <a:pt x="22860" y="182880"/>
                  </a:lnTo>
                  <a:lnTo>
                    <a:pt x="22860" y="176542"/>
                  </a:lnTo>
                  <a:close/>
                </a:path>
                <a:path w="22859" h="958215">
                  <a:moveTo>
                    <a:pt x="22860" y="102882"/>
                  </a:moveTo>
                  <a:lnTo>
                    <a:pt x="0" y="102882"/>
                  </a:lnTo>
                  <a:lnTo>
                    <a:pt x="0" y="176530"/>
                  </a:lnTo>
                  <a:lnTo>
                    <a:pt x="22860" y="176530"/>
                  </a:lnTo>
                  <a:lnTo>
                    <a:pt x="22860" y="102882"/>
                  </a:lnTo>
                  <a:close/>
                </a:path>
                <a:path w="22859" h="958215">
                  <a:moveTo>
                    <a:pt x="22860" y="100342"/>
                  </a:moveTo>
                  <a:lnTo>
                    <a:pt x="0" y="100342"/>
                  </a:lnTo>
                  <a:lnTo>
                    <a:pt x="0" y="102870"/>
                  </a:lnTo>
                  <a:lnTo>
                    <a:pt x="22860" y="102870"/>
                  </a:lnTo>
                  <a:lnTo>
                    <a:pt x="22860" y="100342"/>
                  </a:lnTo>
                  <a:close/>
                </a:path>
                <a:path w="22859" h="958215">
                  <a:moveTo>
                    <a:pt x="22860" y="96532"/>
                  </a:moveTo>
                  <a:lnTo>
                    <a:pt x="0" y="96532"/>
                  </a:lnTo>
                  <a:lnTo>
                    <a:pt x="0" y="100330"/>
                  </a:lnTo>
                  <a:lnTo>
                    <a:pt x="22860" y="100330"/>
                  </a:lnTo>
                  <a:lnTo>
                    <a:pt x="22860" y="96532"/>
                  </a:lnTo>
                  <a:close/>
                </a:path>
                <a:path w="22859" h="958215">
                  <a:moveTo>
                    <a:pt x="22860" y="93992"/>
                  </a:moveTo>
                  <a:lnTo>
                    <a:pt x="0" y="93992"/>
                  </a:lnTo>
                  <a:lnTo>
                    <a:pt x="0" y="96520"/>
                  </a:lnTo>
                  <a:lnTo>
                    <a:pt x="22860" y="96520"/>
                  </a:lnTo>
                  <a:lnTo>
                    <a:pt x="22860" y="93992"/>
                  </a:lnTo>
                  <a:close/>
                </a:path>
                <a:path w="22859" h="958215">
                  <a:moveTo>
                    <a:pt x="22860" y="87642"/>
                  </a:moveTo>
                  <a:lnTo>
                    <a:pt x="0" y="87642"/>
                  </a:lnTo>
                  <a:lnTo>
                    <a:pt x="0" y="93980"/>
                  </a:lnTo>
                  <a:lnTo>
                    <a:pt x="22860" y="93980"/>
                  </a:lnTo>
                  <a:lnTo>
                    <a:pt x="22860" y="87642"/>
                  </a:lnTo>
                  <a:close/>
                </a:path>
                <a:path w="22859" h="958215">
                  <a:moveTo>
                    <a:pt x="22860" y="83832"/>
                  </a:moveTo>
                  <a:lnTo>
                    <a:pt x="0" y="83832"/>
                  </a:lnTo>
                  <a:lnTo>
                    <a:pt x="0" y="87630"/>
                  </a:lnTo>
                  <a:lnTo>
                    <a:pt x="22860" y="87630"/>
                  </a:lnTo>
                  <a:lnTo>
                    <a:pt x="22860" y="83832"/>
                  </a:lnTo>
                  <a:close/>
                </a:path>
                <a:path w="22859" h="958215">
                  <a:moveTo>
                    <a:pt x="22860" y="81292"/>
                  </a:moveTo>
                  <a:lnTo>
                    <a:pt x="0" y="81292"/>
                  </a:lnTo>
                  <a:lnTo>
                    <a:pt x="0" y="83820"/>
                  </a:lnTo>
                  <a:lnTo>
                    <a:pt x="22860" y="83820"/>
                  </a:lnTo>
                  <a:lnTo>
                    <a:pt x="22860" y="81292"/>
                  </a:lnTo>
                  <a:close/>
                </a:path>
                <a:path w="22859" h="958215">
                  <a:moveTo>
                    <a:pt x="22860" y="77482"/>
                  </a:moveTo>
                  <a:lnTo>
                    <a:pt x="0" y="77482"/>
                  </a:lnTo>
                  <a:lnTo>
                    <a:pt x="0" y="81280"/>
                  </a:lnTo>
                  <a:lnTo>
                    <a:pt x="22860" y="81280"/>
                  </a:lnTo>
                  <a:lnTo>
                    <a:pt x="22860" y="77482"/>
                  </a:lnTo>
                  <a:close/>
                </a:path>
                <a:path w="22859" h="958215">
                  <a:moveTo>
                    <a:pt x="22860" y="68592"/>
                  </a:moveTo>
                  <a:lnTo>
                    <a:pt x="0" y="68592"/>
                  </a:lnTo>
                  <a:lnTo>
                    <a:pt x="0" y="77470"/>
                  </a:lnTo>
                  <a:lnTo>
                    <a:pt x="22860" y="77470"/>
                  </a:lnTo>
                  <a:lnTo>
                    <a:pt x="22860" y="68592"/>
                  </a:lnTo>
                  <a:close/>
                </a:path>
                <a:path w="22859" h="958215">
                  <a:moveTo>
                    <a:pt x="22860" y="64782"/>
                  </a:moveTo>
                  <a:lnTo>
                    <a:pt x="0" y="64782"/>
                  </a:lnTo>
                  <a:lnTo>
                    <a:pt x="0" y="68580"/>
                  </a:lnTo>
                  <a:lnTo>
                    <a:pt x="22860" y="68580"/>
                  </a:lnTo>
                  <a:lnTo>
                    <a:pt x="22860" y="64782"/>
                  </a:lnTo>
                  <a:close/>
                </a:path>
                <a:path w="22859" h="958215">
                  <a:moveTo>
                    <a:pt x="22860" y="58432"/>
                  </a:moveTo>
                  <a:lnTo>
                    <a:pt x="0" y="58432"/>
                  </a:lnTo>
                  <a:lnTo>
                    <a:pt x="0" y="64770"/>
                  </a:lnTo>
                  <a:lnTo>
                    <a:pt x="22860" y="64770"/>
                  </a:lnTo>
                  <a:lnTo>
                    <a:pt x="22860" y="58432"/>
                  </a:lnTo>
                  <a:close/>
                </a:path>
                <a:path w="22859" h="958215">
                  <a:moveTo>
                    <a:pt x="22860" y="55892"/>
                  </a:moveTo>
                  <a:lnTo>
                    <a:pt x="0" y="55892"/>
                  </a:lnTo>
                  <a:lnTo>
                    <a:pt x="0" y="58420"/>
                  </a:lnTo>
                  <a:lnTo>
                    <a:pt x="22860" y="58420"/>
                  </a:lnTo>
                  <a:lnTo>
                    <a:pt x="22860" y="55892"/>
                  </a:lnTo>
                  <a:close/>
                </a:path>
                <a:path w="22859" h="958215">
                  <a:moveTo>
                    <a:pt x="22860" y="52082"/>
                  </a:moveTo>
                  <a:lnTo>
                    <a:pt x="0" y="52082"/>
                  </a:lnTo>
                  <a:lnTo>
                    <a:pt x="0" y="55880"/>
                  </a:lnTo>
                  <a:lnTo>
                    <a:pt x="22860" y="55880"/>
                  </a:lnTo>
                  <a:lnTo>
                    <a:pt x="22860" y="52082"/>
                  </a:lnTo>
                  <a:close/>
                </a:path>
                <a:path w="22859" h="958215">
                  <a:moveTo>
                    <a:pt x="22860" y="49542"/>
                  </a:moveTo>
                  <a:lnTo>
                    <a:pt x="0" y="49542"/>
                  </a:lnTo>
                  <a:lnTo>
                    <a:pt x="0" y="52070"/>
                  </a:lnTo>
                  <a:lnTo>
                    <a:pt x="22860" y="52070"/>
                  </a:lnTo>
                  <a:lnTo>
                    <a:pt x="22860" y="49542"/>
                  </a:lnTo>
                  <a:close/>
                </a:path>
                <a:path w="22859" h="958215">
                  <a:moveTo>
                    <a:pt x="22860" y="43192"/>
                  </a:moveTo>
                  <a:lnTo>
                    <a:pt x="0" y="43192"/>
                  </a:lnTo>
                  <a:lnTo>
                    <a:pt x="0" y="49530"/>
                  </a:lnTo>
                  <a:lnTo>
                    <a:pt x="22860" y="49530"/>
                  </a:lnTo>
                  <a:lnTo>
                    <a:pt x="22860" y="43192"/>
                  </a:lnTo>
                  <a:close/>
                </a:path>
                <a:path w="22859" h="958215">
                  <a:moveTo>
                    <a:pt x="22860" y="39382"/>
                  </a:moveTo>
                  <a:lnTo>
                    <a:pt x="0" y="39382"/>
                  </a:lnTo>
                  <a:lnTo>
                    <a:pt x="0" y="43180"/>
                  </a:lnTo>
                  <a:lnTo>
                    <a:pt x="22860" y="43180"/>
                  </a:lnTo>
                  <a:lnTo>
                    <a:pt x="22860" y="39382"/>
                  </a:lnTo>
                  <a:close/>
                </a:path>
                <a:path w="22859" h="958215">
                  <a:moveTo>
                    <a:pt x="22860" y="36842"/>
                  </a:moveTo>
                  <a:lnTo>
                    <a:pt x="0" y="36842"/>
                  </a:lnTo>
                  <a:lnTo>
                    <a:pt x="0" y="39370"/>
                  </a:lnTo>
                  <a:lnTo>
                    <a:pt x="22860" y="39370"/>
                  </a:lnTo>
                  <a:lnTo>
                    <a:pt x="22860" y="36842"/>
                  </a:lnTo>
                  <a:close/>
                </a:path>
                <a:path w="22859" h="958215">
                  <a:moveTo>
                    <a:pt x="22860" y="30492"/>
                  </a:moveTo>
                  <a:lnTo>
                    <a:pt x="0" y="30492"/>
                  </a:lnTo>
                  <a:lnTo>
                    <a:pt x="0" y="36830"/>
                  </a:lnTo>
                  <a:lnTo>
                    <a:pt x="22860" y="36830"/>
                  </a:lnTo>
                  <a:lnTo>
                    <a:pt x="22860" y="30492"/>
                  </a:lnTo>
                  <a:close/>
                </a:path>
                <a:path w="22859" h="958215">
                  <a:moveTo>
                    <a:pt x="22860" y="26682"/>
                  </a:moveTo>
                  <a:lnTo>
                    <a:pt x="0" y="26682"/>
                  </a:lnTo>
                  <a:lnTo>
                    <a:pt x="0" y="30480"/>
                  </a:lnTo>
                  <a:lnTo>
                    <a:pt x="22860" y="30480"/>
                  </a:lnTo>
                  <a:lnTo>
                    <a:pt x="22860" y="26682"/>
                  </a:lnTo>
                  <a:close/>
                </a:path>
                <a:path w="22859" h="958215">
                  <a:moveTo>
                    <a:pt x="22860" y="24142"/>
                  </a:moveTo>
                  <a:lnTo>
                    <a:pt x="0" y="24142"/>
                  </a:lnTo>
                  <a:lnTo>
                    <a:pt x="0" y="26670"/>
                  </a:lnTo>
                  <a:lnTo>
                    <a:pt x="22860" y="26670"/>
                  </a:lnTo>
                  <a:lnTo>
                    <a:pt x="22860" y="24142"/>
                  </a:lnTo>
                  <a:close/>
                </a:path>
                <a:path w="22859" h="958215">
                  <a:moveTo>
                    <a:pt x="22860" y="20332"/>
                  </a:moveTo>
                  <a:lnTo>
                    <a:pt x="0" y="20332"/>
                  </a:lnTo>
                  <a:lnTo>
                    <a:pt x="0" y="24130"/>
                  </a:lnTo>
                  <a:lnTo>
                    <a:pt x="22860" y="24130"/>
                  </a:lnTo>
                  <a:lnTo>
                    <a:pt x="22860" y="20332"/>
                  </a:lnTo>
                  <a:close/>
                </a:path>
                <a:path w="22859" h="958215">
                  <a:moveTo>
                    <a:pt x="22860" y="17792"/>
                  </a:moveTo>
                  <a:lnTo>
                    <a:pt x="0" y="17792"/>
                  </a:lnTo>
                  <a:lnTo>
                    <a:pt x="0" y="20320"/>
                  </a:lnTo>
                  <a:lnTo>
                    <a:pt x="22860" y="20320"/>
                  </a:lnTo>
                  <a:lnTo>
                    <a:pt x="22860" y="17792"/>
                  </a:lnTo>
                  <a:close/>
                </a:path>
                <a:path w="22859" h="958215">
                  <a:moveTo>
                    <a:pt x="22860" y="13982"/>
                  </a:moveTo>
                  <a:lnTo>
                    <a:pt x="0" y="13982"/>
                  </a:lnTo>
                  <a:lnTo>
                    <a:pt x="0" y="17780"/>
                  </a:lnTo>
                  <a:lnTo>
                    <a:pt x="22860" y="17780"/>
                  </a:lnTo>
                  <a:lnTo>
                    <a:pt x="22860" y="13982"/>
                  </a:lnTo>
                  <a:close/>
                </a:path>
                <a:path w="22859" h="958215">
                  <a:moveTo>
                    <a:pt x="22860" y="11442"/>
                  </a:moveTo>
                  <a:lnTo>
                    <a:pt x="0" y="11442"/>
                  </a:lnTo>
                  <a:lnTo>
                    <a:pt x="0" y="13970"/>
                  </a:lnTo>
                  <a:lnTo>
                    <a:pt x="22860" y="13970"/>
                  </a:lnTo>
                  <a:lnTo>
                    <a:pt x="22860" y="11442"/>
                  </a:lnTo>
                  <a:close/>
                </a:path>
                <a:path w="22859" h="958215">
                  <a:moveTo>
                    <a:pt x="22860" y="7632"/>
                  </a:moveTo>
                  <a:lnTo>
                    <a:pt x="0" y="7632"/>
                  </a:lnTo>
                  <a:lnTo>
                    <a:pt x="0" y="11430"/>
                  </a:lnTo>
                  <a:lnTo>
                    <a:pt x="22860" y="11430"/>
                  </a:lnTo>
                  <a:lnTo>
                    <a:pt x="22860" y="7632"/>
                  </a:lnTo>
                  <a:close/>
                </a:path>
                <a:path w="22859" h="958215">
                  <a:moveTo>
                    <a:pt x="22860" y="5092"/>
                  </a:moveTo>
                  <a:lnTo>
                    <a:pt x="0" y="5092"/>
                  </a:lnTo>
                  <a:lnTo>
                    <a:pt x="0" y="7620"/>
                  </a:lnTo>
                  <a:lnTo>
                    <a:pt x="22860" y="7620"/>
                  </a:lnTo>
                  <a:lnTo>
                    <a:pt x="22860" y="5092"/>
                  </a:lnTo>
                  <a:close/>
                </a:path>
                <a:path w="22859" h="958215">
                  <a:moveTo>
                    <a:pt x="22860" y="1282"/>
                  </a:moveTo>
                  <a:lnTo>
                    <a:pt x="0" y="1282"/>
                  </a:lnTo>
                  <a:lnTo>
                    <a:pt x="0" y="5080"/>
                  </a:lnTo>
                  <a:lnTo>
                    <a:pt x="22860" y="5080"/>
                  </a:lnTo>
                  <a:lnTo>
                    <a:pt x="22860" y="1282"/>
                  </a:lnTo>
                  <a:close/>
                </a:path>
                <a:path w="22859" h="958215">
                  <a:moveTo>
                    <a:pt x="22860" y="0"/>
                  </a:moveTo>
                  <a:lnTo>
                    <a:pt x="0" y="0"/>
                  </a:lnTo>
                  <a:lnTo>
                    <a:pt x="0" y="1270"/>
                  </a:lnTo>
                  <a:lnTo>
                    <a:pt x="22860" y="1270"/>
                  </a:lnTo>
                  <a:lnTo>
                    <a:pt x="22860" y="0"/>
                  </a:lnTo>
                  <a:close/>
                </a:path>
              </a:pathLst>
            </a:custGeom>
            <a:solidFill>
              <a:srgbClr val="181818"/>
            </a:solidFill>
          </p:spPr>
          <p:txBody>
            <a:bodyPr bIns="0" lIns="0" rIns="0" rtlCol="0" tIns="0" wrap="square"/>
            <a:p/>
          </p:txBody>
        </p:sp>
        <p:sp>
          <p:nvSpPr>
            <p:cNvPr id="1049058" name="object 338"/>
            <p:cNvSpPr/>
            <p:nvPr/>
          </p:nvSpPr>
          <p:spPr>
            <a:xfrm>
              <a:off x="1504950" y="6372872"/>
              <a:ext cx="22860" cy="111760"/>
            </a:xfrm>
            <a:custGeom>
              <a:avLst/>
              <a:ahLst/>
              <a:rect l="l" t="t" r="r" b="b"/>
              <a:pathLst>
                <a:path w="22859" h="111760">
                  <a:moveTo>
                    <a:pt x="22860" y="106680"/>
                  </a:moveTo>
                  <a:lnTo>
                    <a:pt x="0" y="106680"/>
                  </a:lnTo>
                  <a:lnTo>
                    <a:pt x="0" y="111747"/>
                  </a:lnTo>
                  <a:lnTo>
                    <a:pt x="22860" y="111747"/>
                  </a:lnTo>
                  <a:lnTo>
                    <a:pt x="22860" y="106680"/>
                  </a:lnTo>
                  <a:close/>
                </a:path>
                <a:path w="22859" h="111760">
                  <a:moveTo>
                    <a:pt x="22860" y="100330"/>
                  </a:moveTo>
                  <a:lnTo>
                    <a:pt x="0" y="100330"/>
                  </a:lnTo>
                  <a:lnTo>
                    <a:pt x="0" y="105397"/>
                  </a:lnTo>
                  <a:lnTo>
                    <a:pt x="22860" y="105397"/>
                  </a:lnTo>
                  <a:lnTo>
                    <a:pt x="22860" y="100330"/>
                  </a:lnTo>
                  <a:close/>
                </a:path>
                <a:path w="22859" h="111760">
                  <a:moveTo>
                    <a:pt x="22860" y="93980"/>
                  </a:moveTo>
                  <a:lnTo>
                    <a:pt x="0" y="93980"/>
                  </a:lnTo>
                  <a:lnTo>
                    <a:pt x="0" y="99047"/>
                  </a:lnTo>
                  <a:lnTo>
                    <a:pt x="22860" y="99047"/>
                  </a:lnTo>
                  <a:lnTo>
                    <a:pt x="22860" y="93980"/>
                  </a:lnTo>
                  <a:close/>
                </a:path>
                <a:path w="22859" h="111760">
                  <a:moveTo>
                    <a:pt x="22860" y="87630"/>
                  </a:moveTo>
                  <a:lnTo>
                    <a:pt x="0" y="87630"/>
                  </a:lnTo>
                  <a:lnTo>
                    <a:pt x="0" y="92697"/>
                  </a:lnTo>
                  <a:lnTo>
                    <a:pt x="22860" y="92697"/>
                  </a:lnTo>
                  <a:lnTo>
                    <a:pt x="22860" y="87630"/>
                  </a:lnTo>
                  <a:close/>
                </a:path>
                <a:path w="22859" h="111760">
                  <a:moveTo>
                    <a:pt x="22860" y="81280"/>
                  </a:moveTo>
                  <a:lnTo>
                    <a:pt x="0" y="81280"/>
                  </a:lnTo>
                  <a:lnTo>
                    <a:pt x="0" y="86347"/>
                  </a:lnTo>
                  <a:lnTo>
                    <a:pt x="22860" y="86347"/>
                  </a:lnTo>
                  <a:lnTo>
                    <a:pt x="22860" y="81280"/>
                  </a:lnTo>
                  <a:close/>
                </a:path>
                <a:path w="22859" h="111760">
                  <a:moveTo>
                    <a:pt x="22860" y="76200"/>
                  </a:moveTo>
                  <a:lnTo>
                    <a:pt x="0" y="76200"/>
                  </a:lnTo>
                  <a:lnTo>
                    <a:pt x="0" y="79997"/>
                  </a:lnTo>
                  <a:lnTo>
                    <a:pt x="22860" y="79997"/>
                  </a:lnTo>
                  <a:lnTo>
                    <a:pt x="22860" y="76200"/>
                  </a:lnTo>
                  <a:close/>
                </a:path>
                <a:path w="22859" h="111760">
                  <a:moveTo>
                    <a:pt x="22860" y="69850"/>
                  </a:moveTo>
                  <a:lnTo>
                    <a:pt x="0" y="69850"/>
                  </a:lnTo>
                  <a:lnTo>
                    <a:pt x="0" y="74930"/>
                  </a:lnTo>
                  <a:lnTo>
                    <a:pt x="22860" y="74930"/>
                  </a:lnTo>
                  <a:lnTo>
                    <a:pt x="22860" y="69850"/>
                  </a:lnTo>
                  <a:close/>
                </a:path>
                <a:path w="22859" h="111760">
                  <a:moveTo>
                    <a:pt x="22860" y="63500"/>
                  </a:moveTo>
                  <a:lnTo>
                    <a:pt x="0" y="63500"/>
                  </a:lnTo>
                  <a:lnTo>
                    <a:pt x="0" y="68567"/>
                  </a:lnTo>
                  <a:lnTo>
                    <a:pt x="22860" y="68567"/>
                  </a:lnTo>
                  <a:lnTo>
                    <a:pt x="22860" y="63500"/>
                  </a:lnTo>
                  <a:close/>
                </a:path>
                <a:path w="22859" h="111760">
                  <a:moveTo>
                    <a:pt x="22860" y="57150"/>
                  </a:moveTo>
                  <a:lnTo>
                    <a:pt x="0" y="57150"/>
                  </a:lnTo>
                  <a:lnTo>
                    <a:pt x="0" y="62217"/>
                  </a:lnTo>
                  <a:lnTo>
                    <a:pt x="22860" y="62217"/>
                  </a:lnTo>
                  <a:lnTo>
                    <a:pt x="22860" y="57150"/>
                  </a:lnTo>
                  <a:close/>
                </a:path>
                <a:path w="22859" h="111760">
                  <a:moveTo>
                    <a:pt x="22860" y="50800"/>
                  </a:moveTo>
                  <a:lnTo>
                    <a:pt x="0" y="50800"/>
                  </a:lnTo>
                  <a:lnTo>
                    <a:pt x="0" y="55867"/>
                  </a:lnTo>
                  <a:lnTo>
                    <a:pt x="22860" y="55867"/>
                  </a:lnTo>
                  <a:lnTo>
                    <a:pt x="22860" y="50800"/>
                  </a:lnTo>
                  <a:close/>
                </a:path>
                <a:path w="22859" h="111760">
                  <a:moveTo>
                    <a:pt x="22860" y="19050"/>
                  </a:moveTo>
                  <a:lnTo>
                    <a:pt x="0" y="19050"/>
                  </a:lnTo>
                  <a:lnTo>
                    <a:pt x="0" y="49517"/>
                  </a:lnTo>
                  <a:lnTo>
                    <a:pt x="22860" y="49517"/>
                  </a:lnTo>
                  <a:lnTo>
                    <a:pt x="22860" y="19050"/>
                  </a:lnTo>
                  <a:close/>
                </a:path>
                <a:path w="22859" h="111760">
                  <a:moveTo>
                    <a:pt x="22860" y="12700"/>
                  </a:moveTo>
                  <a:lnTo>
                    <a:pt x="0" y="12700"/>
                  </a:lnTo>
                  <a:lnTo>
                    <a:pt x="0" y="17767"/>
                  </a:lnTo>
                  <a:lnTo>
                    <a:pt x="22860" y="17767"/>
                  </a:lnTo>
                  <a:lnTo>
                    <a:pt x="22860" y="12700"/>
                  </a:lnTo>
                  <a:close/>
                </a:path>
                <a:path w="22859" h="111760">
                  <a:moveTo>
                    <a:pt x="22860" y="0"/>
                  </a:moveTo>
                  <a:lnTo>
                    <a:pt x="0" y="0"/>
                  </a:lnTo>
                  <a:lnTo>
                    <a:pt x="0" y="11430"/>
                  </a:lnTo>
                  <a:lnTo>
                    <a:pt x="22860" y="11430"/>
                  </a:lnTo>
                  <a:lnTo>
                    <a:pt x="22860" y="0"/>
                  </a:lnTo>
                  <a:close/>
                </a:path>
              </a:pathLst>
            </a:custGeom>
            <a:solidFill>
              <a:srgbClr val="181818"/>
            </a:solidFill>
          </p:spPr>
          <p:txBody>
            <a:bodyPr bIns="0" lIns="0" rIns="0" rtlCol="0" tIns="0" wrap="square"/>
            <a:p/>
          </p:txBody>
        </p:sp>
        <p:sp>
          <p:nvSpPr>
            <p:cNvPr id="1049059" name="object 339"/>
            <p:cNvSpPr/>
            <p:nvPr/>
          </p:nvSpPr>
          <p:spPr>
            <a:xfrm>
              <a:off x="1480820" y="5819139"/>
              <a:ext cx="24130" cy="958215"/>
            </a:xfrm>
            <a:custGeom>
              <a:avLst/>
              <a:ahLst/>
              <a:rect l="l" t="t" r="r" b="b"/>
              <a:pathLst>
                <a:path w="24130" h="958215">
                  <a:moveTo>
                    <a:pt x="24130" y="711212"/>
                  </a:moveTo>
                  <a:lnTo>
                    <a:pt x="0" y="711212"/>
                  </a:lnTo>
                  <a:lnTo>
                    <a:pt x="0" y="957580"/>
                  </a:lnTo>
                  <a:lnTo>
                    <a:pt x="24130" y="957592"/>
                  </a:lnTo>
                  <a:lnTo>
                    <a:pt x="24130" y="711212"/>
                  </a:lnTo>
                  <a:close/>
                </a:path>
                <a:path w="24130" h="958215">
                  <a:moveTo>
                    <a:pt x="24130" y="704862"/>
                  </a:moveTo>
                  <a:lnTo>
                    <a:pt x="0" y="704862"/>
                  </a:lnTo>
                  <a:lnTo>
                    <a:pt x="0" y="709930"/>
                  </a:lnTo>
                  <a:lnTo>
                    <a:pt x="24130" y="709930"/>
                  </a:lnTo>
                  <a:lnTo>
                    <a:pt x="24130" y="704862"/>
                  </a:lnTo>
                  <a:close/>
                </a:path>
                <a:path w="24130" h="958215">
                  <a:moveTo>
                    <a:pt x="24130" y="698512"/>
                  </a:moveTo>
                  <a:lnTo>
                    <a:pt x="0" y="698512"/>
                  </a:lnTo>
                  <a:lnTo>
                    <a:pt x="0" y="703580"/>
                  </a:lnTo>
                  <a:lnTo>
                    <a:pt x="24130" y="703580"/>
                  </a:lnTo>
                  <a:lnTo>
                    <a:pt x="24130" y="698512"/>
                  </a:lnTo>
                  <a:close/>
                </a:path>
                <a:path w="24130" h="958215">
                  <a:moveTo>
                    <a:pt x="24130" y="692162"/>
                  </a:moveTo>
                  <a:lnTo>
                    <a:pt x="0" y="692162"/>
                  </a:lnTo>
                  <a:lnTo>
                    <a:pt x="0" y="697230"/>
                  </a:lnTo>
                  <a:lnTo>
                    <a:pt x="24130" y="697230"/>
                  </a:lnTo>
                  <a:lnTo>
                    <a:pt x="24130" y="692162"/>
                  </a:lnTo>
                  <a:close/>
                </a:path>
                <a:path w="24130" h="958215">
                  <a:moveTo>
                    <a:pt x="24130" y="685800"/>
                  </a:moveTo>
                  <a:lnTo>
                    <a:pt x="0" y="685800"/>
                  </a:lnTo>
                  <a:lnTo>
                    <a:pt x="0" y="690880"/>
                  </a:lnTo>
                  <a:lnTo>
                    <a:pt x="24130" y="690880"/>
                  </a:lnTo>
                  <a:lnTo>
                    <a:pt x="24130" y="685800"/>
                  </a:lnTo>
                  <a:close/>
                </a:path>
                <a:path w="24130" h="958215">
                  <a:moveTo>
                    <a:pt x="24130" y="679462"/>
                  </a:moveTo>
                  <a:lnTo>
                    <a:pt x="0" y="679462"/>
                  </a:lnTo>
                  <a:lnTo>
                    <a:pt x="0" y="684530"/>
                  </a:lnTo>
                  <a:lnTo>
                    <a:pt x="24130" y="684530"/>
                  </a:lnTo>
                  <a:lnTo>
                    <a:pt x="24130" y="679462"/>
                  </a:lnTo>
                  <a:close/>
                </a:path>
                <a:path w="24130" h="958215">
                  <a:moveTo>
                    <a:pt x="24130" y="673112"/>
                  </a:moveTo>
                  <a:lnTo>
                    <a:pt x="0" y="673112"/>
                  </a:lnTo>
                  <a:lnTo>
                    <a:pt x="0" y="678180"/>
                  </a:lnTo>
                  <a:lnTo>
                    <a:pt x="24130" y="678180"/>
                  </a:lnTo>
                  <a:lnTo>
                    <a:pt x="24130" y="673112"/>
                  </a:lnTo>
                  <a:close/>
                </a:path>
                <a:path w="24130" h="958215">
                  <a:moveTo>
                    <a:pt x="24130" y="666750"/>
                  </a:moveTo>
                  <a:lnTo>
                    <a:pt x="0" y="666750"/>
                  </a:lnTo>
                  <a:lnTo>
                    <a:pt x="0" y="671830"/>
                  </a:lnTo>
                  <a:lnTo>
                    <a:pt x="24130" y="671830"/>
                  </a:lnTo>
                  <a:lnTo>
                    <a:pt x="24130" y="666750"/>
                  </a:lnTo>
                  <a:close/>
                </a:path>
                <a:path w="24130" h="958215">
                  <a:moveTo>
                    <a:pt x="24130" y="660412"/>
                  </a:moveTo>
                  <a:lnTo>
                    <a:pt x="0" y="660412"/>
                  </a:lnTo>
                  <a:lnTo>
                    <a:pt x="0" y="665480"/>
                  </a:lnTo>
                  <a:lnTo>
                    <a:pt x="24130" y="665480"/>
                  </a:lnTo>
                  <a:lnTo>
                    <a:pt x="24130" y="660412"/>
                  </a:lnTo>
                  <a:close/>
                </a:path>
                <a:path w="24130" h="958215">
                  <a:moveTo>
                    <a:pt x="24130" y="515632"/>
                  </a:moveTo>
                  <a:lnTo>
                    <a:pt x="0" y="515632"/>
                  </a:lnTo>
                  <a:lnTo>
                    <a:pt x="0" y="552450"/>
                  </a:lnTo>
                  <a:lnTo>
                    <a:pt x="24130" y="552450"/>
                  </a:lnTo>
                  <a:lnTo>
                    <a:pt x="24130" y="515632"/>
                  </a:lnTo>
                  <a:close/>
                </a:path>
                <a:path w="24130" h="958215">
                  <a:moveTo>
                    <a:pt x="24130" y="513207"/>
                  </a:moveTo>
                  <a:lnTo>
                    <a:pt x="0" y="513207"/>
                  </a:lnTo>
                  <a:lnTo>
                    <a:pt x="0" y="515620"/>
                  </a:lnTo>
                  <a:lnTo>
                    <a:pt x="24130" y="515620"/>
                  </a:lnTo>
                  <a:lnTo>
                    <a:pt x="24130" y="513207"/>
                  </a:lnTo>
                  <a:close/>
                </a:path>
                <a:path w="24130" h="958215">
                  <a:moveTo>
                    <a:pt x="24130" y="508127"/>
                  </a:moveTo>
                  <a:lnTo>
                    <a:pt x="0" y="508127"/>
                  </a:lnTo>
                  <a:lnTo>
                    <a:pt x="0" y="513080"/>
                  </a:lnTo>
                  <a:lnTo>
                    <a:pt x="24130" y="513080"/>
                  </a:lnTo>
                  <a:lnTo>
                    <a:pt x="24130" y="508127"/>
                  </a:lnTo>
                  <a:close/>
                </a:path>
                <a:path w="24130" h="958215">
                  <a:moveTo>
                    <a:pt x="24130" y="501777"/>
                  </a:moveTo>
                  <a:lnTo>
                    <a:pt x="0" y="501777"/>
                  </a:lnTo>
                  <a:lnTo>
                    <a:pt x="0" y="508000"/>
                  </a:lnTo>
                  <a:lnTo>
                    <a:pt x="24130" y="508000"/>
                  </a:lnTo>
                  <a:lnTo>
                    <a:pt x="24130" y="501777"/>
                  </a:lnTo>
                  <a:close/>
                </a:path>
                <a:path w="24130" h="958215">
                  <a:moveTo>
                    <a:pt x="24130" y="495427"/>
                  </a:moveTo>
                  <a:lnTo>
                    <a:pt x="0" y="495427"/>
                  </a:lnTo>
                  <a:lnTo>
                    <a:pt x="0" y="501650"/>
                  </a:lnTo>
                  <a:lnTo>
                    <a:pt x="24130" y="501650"/>
                  </a:lnTo>
                  <a:lnTo>
                    <a:pt x="24130" y="495427"/>
                  </a:lnTo>
                  <a:close/>
                </a:path>
                <a:path w="24130" h="958215">
                  <a:moveTo>
                    <a:pt x="24130" y="489077"/>
                  </a:moveTo>
                  <a:lnTo>
                    <a:pt x="0" y="489077"/>
                  </a:lnTo>
                  <a:lnTo>
                    <a:pt x="0" y="495300"/>
                  </a:lnTo>
                  <a:lnTo>
                    <a:pt x="24130" y="495300"/>
                  </a:lnTo>
                  <a:lnTo>
                    <a:pt x="24130" y="489077"/>
                  </a:lnTo>
                  <a:close/>
                </a:path>
                <a:path w="24130" h="958215">
                  <a:moveTo>
                    <a:pt x="24130" y="482727"/>
                  </a:moveTo>
                  <a:lnTo>
                    <a:pt x="0" y="482727"/>
                  </a:lnTo>
                  <a:lnTo>
                    <a:pt x="0" y="488950"/>
                  </a:lnTo>
                  <a:lnTo>
                    <a:pt x="24130" y="488950"/>
                  </a:lnTo>
                  <a:lnTo>
                    <a:pt x="24130" y="482727"/>
                  </a:lnTo>
                  <a:close/>
                </a:path>
                <a:path w="24130" h="958215">
                  <a:moveTo>
                    <a:pt x="24130" y="476377"/>
                  </a:moveTo>
                  <a:lnTo>
                    <a:pt x="0" y="476377"/>
                  </a:lnTo>
                  <a:lnTo>
                    <a:pt x="0" y="482600"/>
                  </a:lnTo>
                  <a:lnTo>
                    <a:pt x="24130" y="482600"/>
                  </a:lnTo>
                  <a:lnTo>
                    <a:pt x="24130" y="476377"/>
                  </a:lnTo>
                  <a:close/>
                </a:path>
                <a:path w="24130" h="958215">
                  <a:moveTo>
                    <a:pt x="24130" y="470027"/>
                  </a:moveTo>
                  <a:lnTo>
                    <a:pt x="0" y="470027"/>
                  </a:lnTo>
                  <a:lnTo>
                    <a:pt x="0" y="476250"/>
                  </a:lnTo>
                  <a:lnTo>
                    <a:pt x="24130" y="476250"/>
                  </a:lnTo>
                  <a:lnTo>
                    <a:pt x="24130" y="470027"/>
                  </a:lnTo>
                  <a:close/>
                </a:path>
                <a:path w="24130" h="958215">
                  <a:moveTo>
                    <a:pt x="24130" y="463677"/>
                  </a:moveTo>
                  <a:lnTo>
                    <a:pt x="0" y="463677"/>
                  </a:lnTo>
                  <a:lnTo>
                    <a:pt x="0" y="469900"/>
                  </a:lnTo>
                  <a:lnTo>
                    <a:pt x="24130" y="469900"/>
                  </a:lnTo>
                  <a:lnTo>
                    <a:pt x="24130" y="463677"/>
                  </a:lnTo>
                  <a:close/>
                </a:path>
                <a:path w="24130" h="958215">
                  <a:moveTo>
                    <a:pt x="24130" y="456057"/>
                  </a:moveTo>
                  <a:lnTo>
                    <a:pt x="0" y="456057"/>
                  </a:lnTo>
                  <a:lnTo>
                    <a:pt x="0" y="463550"/>
                  </a:lnTo>
                  <a:lnTo>
                    <a:pt x="24130" y="463550"/>
                  </a:lnTo>
                  <a:lnTo>
                    <a:pt x="24130" y="456057"/>
                  </a:lnTo>
                  <a:close/>
                </a:path>
                <a:path w="24130" h="958215">
                  <a:moveTo>
                    <a:pt x="24130" y="449719"/>
                  </a:moveTo>
                  <a:lnTo>
                    <a:pt x="0" y="449719"/>
                  </a:lnTo>
                  <a:lnTo>
                    <a:pt x="0" y="455930"/>
                  </a:lnTo>
                  <a:lnTo>
                    <a:pt x="24130" y="455930"/>
                  </a:lnTo>
                  <a:lnTo>
                    <a:pt x="24130" y="449719"/>
                  </a:lnTo>
                  <a:close/>
                </a:path>
                <a:path w="24130" h="958215">
                  <a:moveTo>
                    <a:pt x="24130" y="444627"/>
                  </a:moveTo>
                  <a:lnTo>
                    <a:pt x="0" y="444627"/>
                  </a:lnTo>
                  <a:lnTo>
                    <a:pt x="0" y="449580"/>
                  </a:lnTo>
                  <a:lnTo>
                    <a:pt x="24130" y="449580"/>
                  </a:lnTo>
                  <a:lnTo>
                    <a:pt x="24130" y="444627"/>
                  </a:lnTo>
                  <a:close/>
                </a:path>
                <a:path w="24130" h="958215">
                  <a:moveTo>
                    <a:pt x="24130" y="438277"/>
                  </a:moveTo>
                  <a:lnTo>
                    <a:pt x="0" y="438277"/>
                  </a:lnTo>
                  <a:lnTo>
                    <a:pt x="0" y="444500"/>
                  </a:lnTo>
                  <a:lnTo>
                    <a:pt x="24130" y="444500"/>
                  </a:lnTo>
                  <a:lnTo>
                    <a:pt x="24130" y="438277"/>
                  </a:lnTo>
                  <a:close/>
                </a:path>
                <a:path w="24130" h="958215">
                  <a:moveTo>
                    <a:pt x="24130" y="430657"/>
                  </a:moveTo>
                  <a:lnTo>
                    <a:pt x="0" y="430657"/>
                  </a:lnTo>
                  <a:lnTo>
                    <a:pt x="0" y="438150"/>
                  </a:lnTo>
                  <a:lnTo>
                    <a:pt x="24130" y="438150"/>
                  </a:lnTo>
                  <a:lnTo>
                    <a:pt x="24130" y="430657"/>
                  </a:lnTo>
                  <a:close/>
                </a:path>
                <a:path w="24130" h="958215">
                  <a:moveTo>
                    <a:pt x="24130" y="425577"/>
                  </a:moveTo>
                  <a:lnTo>
                    <a:pt x="0" y="425577"/>
                  </a:lnTo>
                  <a:lnTo>
                    <a:pt x="0" y="430530"/>
                  </a:lnTo>
                  <a:lnTo>
                    <a:pt x="24130" y="430530"/>
                  </a:lnTo>
                  <a:lnTo>
                    <a:pt x="24130" y="425577"/>
                  </a:lnTo>
                  <a:close/>
                </a:path>
                <a:path w="24130" h="958215">
                  <a:moveTo>
                    <a:pt x="24130" y="412877"/>
                  </a:moveTo>
                  <a:lnTo>
                    <a:pt x="0" y="412877"/>
                  </a:lnTo>
                  <a:lnTo>
                    <a:pt x="0" y="425450"/>
                  </a:lnTo>
                  <a:lnTo>
                    <a:pt x="24130" y="425450"/>
                  </a:lnTo>
                  <a:lnTo>
                    <a:pt x="24130" y="412877"/>
                  </a:lnTo>
                  <a:close/>
                </a:path>
                <a:path w="24130" h="958215">
                  <a:moveTo>
                    <a:pt x="24130" y="407797"/>
                  </a:moveTo>
                  <a:lnTo>
                    <a:pt x="0" y="407797"/>
                  </a:lnTo>
                  <a:lnTo>
                    <a:pt x="0" y="412750"/>
                  </a:lnTo>
                  <a:lnTo>
                    <a:pt x="24130" y="412750"/>
                  </a:lnTo>
                  <a:lnTo>
                    <a:pt x="24130" y="407797"/>
                  </a:lnTo>
                  <a:close/>
                </a:path>
                <a:path w="24130" h="958215">
                  <a:moveTo>
                    <a:pt x="24130" y="299732"/>
                  </a:moveTo>
                  <a:lnTo>
                    <a:pt x="0" y="299732"/>
                  </a:lnTo>
                  <a:lnTo>
                    <a:pt x="0" y="407670"/>
                  </a:lnTo>
                  <a:lnTo>
                    <a:pt x="24130" y="407670"/>
                  </a:lnTo>
                  <a:lnTo>
                    <a:pt x="24130" y="299732"/>
                  </a:lnTo>
                  <a:close/>
                </a:path>
                <a:path w="24130" h="958215">
                  <a:moveTo>
                    <a:pt x="24130" y="280682"/>
                  </a:moveTo>
                  <a:lnTo>
                    <a:pt x="0" y="280682"/>
                  </a:lnTo>
                  <a:lnTo>
                    <a:pt x="0" y="299720"/>
                  </a:lnTo>
                  <a:lnTo>
                    <a:pt x="24130" y="299720"/>
                  </a:lnTo>
                  <a:lnTo>
                    <a:pt x="24130" y="280682"/>
                  </a:lnTo>
                  <a:close/>
                </a:path>
                <a:path w="24130" h="958215">
                  <a:moveTo>
                    <a:pt x="24130" y="223532"/>
                  </a:moveTo>
                  <a:lnTo>
                    <a:pt x="0" y="223532"/>
                  </a:lnTo>
                  <a:lnTo>
                    <a:pt x="0" y="280670"/>
                  </a:lnTo>
                  <a:lnTo>
                    <a:pt x="24130" y="280670"/>
                  </a:lnTo>
                  <a:lnTo>
                    <a:pt x="24130" y="223532"/>
                  </a:lnTo>
                  <a:close/>
                </a:path>
                <a:path w="24130" h="958215">
                  <a:moveTo>
                    <a:pt x="24130" y="217182"/>
                  </a:moveTo>
                  <a:lnTo>
                    <a:pt x="0" y="217182"/>
                  </a:lnTo>
                  <a:lnTo>
                    <a:pt x="0" y="223520"/>
                  </a:lnTo>
                  <a:lnTo>
                    <a:pt x="24130" y="223520"/>
                  </a:lnTo>
                  <a:lnTo>
                    <a:pt x="24130" y="217182"/>
                  </a:lnTo>
                  <a:close/>
                </a:path>
                <a:path w="24130" h="958215">
                  <a:moveTo>
                    <a:pt x="24130" y="214642"/>
                  </a:moveTo>
                  <a:lnTo>
                    <a:pt x="0" y="214642"/>
                  </a:lnTo>
                  <a:lnTo>
                    <a:pt x="0" y="217170"/>
                  </a:lnTo>
                  <a:lnTo>
                    <a:pt x="24130" y="217170"/>
                  </a:lnTo>
                  <a:lnTo>
                    <a:pt x="24130" y="214642"/>
                  </a:lnTo>
                  <a:close/>
                </a:path>
                <a:path w="24130" h="958215">
                  <a:moveTo>
                    <a:pt x="24130" y="210832"/>
                  </a:moveTo>
                  <a:lnTo>
                    <a:pt x="0" y="210832"/>
                  </a:lnTo>
                  <a:lnTo>
                    <a:pt x="0" y="214630"/>
                  </a:lnTo>
                  <a:lnTo>
                    <a:pt x="24130" y="214630"/>
                  </a:lnTo>
                  <a:lnTo>
                    <a:pt x="24130" y="210832"/>
                  </a:lnTo>
                  <a:close/>
                </a:path>
                <a:path w="24130" h="958215">
                  <a:moveTo>
                    <a:pt x="24130" y="208292"/>
                  </a:moveTo>
                  <a:lnTo>
                    <a:pt x="0" y="208292"/>
                  </a:lnTo>
                  <a:lnTo>
                    <a:pt x="0" y="210820"/>
                  </a:lnTo>
                  <a:lnTo>
                    <a:pt x="24130" y="210820"/>
                  </a:lnTo>
                  <a:lnTo>
                    <a:pt x="24130" y="208292"/>
                  </a:lnTo>
                  <a:close/>
                </a:path>
                <a:path w="24130" h="958215">
                  <a:moveTo>
                    <a:pt x="24130" y="204482"/>
                  </a:moveTo>
                  <a:lnTo>
                    <a:pt x="0" y="204482"/>
                  </a:lnTo>
                  <a:lnTo>
                    <a:pt x="0" y="208280"/>
                  </a:lnTo>
                  <a:lnTo>
                    <a:pt x="24130" y="208280"/>
                  </a:lnTo>
                  <a:lnTo>
                    <a:pt x="24130" y="204482"/>
                  </a:lnTo>
                  <a:close/>
                </a:path>
                <a:path w="24130" h="958215">
                  <a:moveTo>
                    <a:pt x="24130" y="201942"/>
                  </a:moveTo>
                  <a:lnTo>
                    <a:pt x="0" y="201942"/>
                  </a:lnTo>
                  <a:lnTo>
                    <a:pt x="0" y="204470"/>
                  </a:lnTo>
                  <a:lnTo>
                    <a:pt x="24130" y="204470"/>
                  </a:lnTo>
                  <a:lnTo>
                    <a:pt x="24130" y="201942"/>
                  </a:lnTo>
                  <a:close/>
                </a:path>
                <a:path w="24130" h="958215">
                  <a:moveTo>
                    <a:pt x="24130" y="198132"/>
                  </a:moveTo>
                  <a:lnTo>
                    <a:pt x="0" y="198132"/>
                  </a:lnTo>
                  <a:lnTo>
                    <a:pt x="0" y="201930"/>
                  </a:lnTo>
                  <a:lnTo>
                    <a:pt x="24130" y="201930"/>
                  </a:lnTo>
                  <a:lnTo>
                    <a:pt x="24130" y="198132"/>
                  </a:lnTo>
                  <a:close/>
                </a:path>
                <a:path w="24130" h="958215">
                  <a:moveTo>
                    <a:pt x="24130" y="195592"/>
                  </a:moveTo>
                  <a:lnTo>
                    <a:pt x="0" y="195592"/>
                  </a:lnTo>
                  <a:lnTo>
                    <a:pt x="0" y="198120"/>
                  </a:lnTo>
                  <a:lnTo>
                    <a:pt x="24130" y="198120"/>
                  </a:lnTo>
                  <a:lnTo>
                    <a:pt x="24130" y="195592"/>
                  </a:lnTo>
                  <a:close/>
                </a:path>
                <a:path w="24130" h="958215">
                  <a:moveTo>
                    <a:pt x="24130" y="191782"/>
                  </a:moveTo>
                  <a:lnTo>
                    <a:pt x="0" y="191782"/>
                  </a:lnTo>
                  <a:lnTo>
                    <a:pt x="0" y="195580"/>
                  </a:lnTo>
                  <a:lnTo>
                    <a:pt x="24130" y="195580"/>
                  </a:lnTo>
                  <a:lnTo>
                    <a:pt x="24130" y="191782"/>
                  </a:lnTo>
                  <a:close/>
                </a:path>
                <a:path w="24130" h="958215">
                  <a:moveTo>
                    <a:pt x="24130" y="189242"/>
                  </a:moveTo>
                  <a:lnTo>
                    <a:pt x="0" y="189242"/>
                  </a:lnTo>
                  <a:lnTo>
                    <a:pt x="0" y="191770"/>
                  </a:lnTo>
                  <a:lnTo>
                    <a:pt x="24130" y="191770"/>
                  </a:lnTo>
                  <a:lnTo>
                    <a:pt x="24130" y="189242"/>
                  </a:lnTo>
                  <a:close/>
                </a:path>
                <a:path w="24130" h="958215">
                  <a:moveTo>
                    <a:pt x="24130" y="185432"/>
                  </a:moveTo>
                  <a:lnTo>
                    <a:pt x="0" y="185432"/>
                  </a:lnTo>
                  <a:lnTo>
                    <a:pt x="0" y="189230"/>
                  </a:lnTo>
                  <a:lnTo>
                    <a:pt x="24130" y="189230"/>
                  </a:lnTo>
                  <a:lnTo>
                    <a:pt x="24130" y="185432"/>
                  </a:lnTo>
                  <a:close/>
                </a:path>
                <a:path w="24130" h="958215">
                  <a:moveTo>
                    <a:pt x="24130" y="182892"/>
                  </a:moveTo>
                  <a:lnTo>
                    <a:pt x="0" y="182892"/>
                  </a:lnTo>
                  <a:lnTo>
                    <a:pt x="0" y="185420"/>
                  </a:lnTo>
                  <a:lnTo>
                    <a:pt x="24130" y="185420"/>
                  </a:lnTo>
                  <a:lnTo>
                    <a:pt x="24130" y="182892"/>
                  </a:lnTo>
                  <a:close/>
                </a:path>
                <a:path w="24130" h="958215">
                  <a:moveTo>
                    <a:pt x="24130" y="176542"/>
                  </a:moveTo>
                  <a:lnTo>
                    <a:pt x="0" y="176542"/>
                  </a:lnTo>
                  <a:lnTo>
                    <a:pt x="0" y="182880"/>
                  </a:lnTo>
                  <a:lnTo>
                    <a:pt x="24130" y="182880"/>
                  </a:lnTo>
                  <a:lnTo>
                    <a:pt x="24130" y="176542"/>
                  </a:lnTo>
                  <a:close/>
                </a:path>
                <a:path w="24130" h="958215">
                  <a:moveTo>
                    <a:pt x="24130" y="102882"/>
                  </a:moveTo>
                  <a:lnTo>
                    <a:pt x="0" y="102882"/>
                  </a:lnTo>
                  <a:lnTo>
                    <a:pt x="0" y="176530"/>
                  </a:lnTo>
                  <a:lnTo>
                    <a:pt x="24130" y="176530"/>
                  </a:lnTo>
                  <a:lnTo>
                    <a:pt x="24130" y="102882"/>
                  </a:lnTo>
                  <a:close/>
                </a:path>
                <a:path w="24130" h="958215">
                  <a:moveTo>
                    <a:pt x="24130" y="100342"/>
                  </a:moveTo>
                  <a:lnTo>
                    <a:pt x="0" y="100342"/>
                  </a:lnTo>
                  <a:lnTo>
                    <a:pt x="0" y="102870"/>
                  </a:lnTo>
                  <a:lnTo>
                    <a:pt x="24130" y="102870"/>
                  </a:lnTo>
                  <a:lnTo>
                    <a:pt x="24130" y="100342"/>
                  </a:lnTo>
                  <a:close/>
                </a:path>
                <a:path w="24130" h="958215">
                  <a:moveTo>
                    <a:pt x="24130" y="96532"/>
                  </a:moveTo>
                  <a:lnTo>
                    <a:pt x="0" y="96532"/>
                  </a:lnTo>
                  <a:lnTo>
                    <a:pt x="0" y="100330"/>
                  </a:lnTo>
                  <a:lnTo>
                    <a:pt x="24130" y="100330"/>
                  </a:lnTo>
                  <a:lnTo>
                    <a:pt x="24130" y="96532"/>
                  </a:lnTo>
                  <a:close/>
                </a:path>
                <a:path w="24130" h="958215">
                  <a:moveTo>
                    <a:pt x="24130" y="93992"/>
                  </a:moveTo>
                  <a:lnTo>
                    <a:pt x="0" y="93992"/>
                  </a:lnTo>
                  <a:lnTo>
                    <a:pt x="0" y="96520"/>
                  </a:lnTo>
                  <a:lnTo>
                    <a:pt x="24130" y="96520"/>
                  </a:lnTo>
                  <a:lnTo>
                    <a:pt x="24130" y="93992"/>
                  </a:lnTo>
                  <a:close/>
                </a:path>
                <a:path w="24130" h="958215">
                  <a:moveTo>
                    <a:pt x="24130" y="87642"/>
                  </a:moveTo>
                  <a:lnTo>
                    <a:pt x="0" y="87642"/>
                  </a:lnTo>
                  <a:lnTo>
                    <a:pt x="0" y="93980"/>
                  </a:lnTo>
                  <a:lnTo>
                    <a:pt x="24130" y="93980"/>
                  </a:lnTo>
                  <a:lnTo>
                    <a:pt x="24130" y="87642"/>
                  </a:lnTo>
                  <a:close/>
                </a:path>
                <a:path w="24130" h="958215">
                  <a:moveTo>
                    <a:pt x="24130" y="83832"/>
                  </a:moveTo>
                  <a:lnTo>
                    <a:pt x="0" y="83832"/>
                  </a:lnTo>
                  <a:lnTo>
                    <a:pt x="0" y="87630"/>
                  </a:lnTo>
                  <a:lnTo>
                    <a:pt x="24130" y="87630"/>
                  </a:lnTo>
                  <a:lnTo>
                    <a:pt x="24130" y="83832"/>
                  </a:lnTo>
                  <a:close/>
                </a:path>
                <a:path w="24130" h="958215">
                  <a:moveTo>
                    <a:pt x="24130" y="81292"/>
                  </a:moveTo>
                  <a:lnTo>
                    <a:pt x="0" y="81292"/>
                  </a:lnTo>
                  <a:lnTo>
                    <a:pt x="0" y="83820"/>
                  </a:lnTo>
                  <a:lnTo>
                    <a:pt x="24130" y="83820"/>
                  </a:lnTo>
                  <a:lnTo>
                    <a:pt x="24130" y="81292"/>
                  </a:lnTo>
                  <a:close/>
                </a:path>
                <a:path w="24130" h="958215">
                  <a:moveTo>
                    <a:pt x="24130" y="77482"/>
                  </a:moveTo>
                  <a:lnTo>
                    <a:pt x="0" y="77482"/>
                  </a:lnTo>
                  <a:lnTo>
                    <a:pt x="0" y="81280"/>
                  </a:lnTo>
                  <a:lnTo>
                    <a:pt x="24130" y="81280"/>
                  </a:lnTo>
                  <a:lnTo>
                    <a:pt x="24130" y="77482"/>
                  </a:lnTo>
                  <a:close/>
                </a:path>
                <a:path w="24130" h="958215">
                  <a:moveTo>
                    <a:pt x="24130" y="68592"/>
                  </a:moveTo>
                  <a:lnTo>
                    <a:pt x="0" y="68592"/>
                  </a:lnTo>
                  <a:lnTo>
                    <a:pt x="0" y="77470"/>
                  </a:lnTo>
                  <a:lnTo>
                    <a:pt x="24130" y="77470"/>
                  </a:lnTo>
                  <a:lnTo>
                    <a:pt x="24130" y="68592"/>
                  </a:lnTo>
                  <a:close/>
                </a:path>
                <a:path w="24130" h="958215">
                  <a:moveTo>
                    <a:pt x="24130" y="64782"/>
                  </a:moveTo>
                  <a:lnTo>
                    <a:pt x="0" y="64782"/>
                  </a:lnTo>
                  <a:lnTo>
                    <a:pt x="0" y="68580"/>
                  </a:lnTo>
                  <a:lnTo>
                    <a:pt x="24130" y="68580"/>
                  </a:lnTo>
                  <a:lnTo>
                    <a:pt x="24130" y="64782"/>
                  </a:lnTo>
                  <a:close/>
                </a:path>
                <a:path w="24130" h="958215">
                  <a:moveTo>
                    <a:pt x="24130" y="58432"/>
                  </a:moveTo>
                  <a:lnTo>
                    <a:pt x="0" y="58432"/>
                  </a:lnTo>
                  <a:lnTo>
                    <a:pt x="0" y="64770"/>
                  </a:lnTo>
                  <a:lnTo>
                    <a:pt x="24130" y="64770"/>
                  </a:lnTo>
                  <a:lnTo>
                    <a:pt x="24130" y="58432"/>
                  </a:lnTo>
                  <a:close/>
                </a:path>
                <a:path w="24130" h="958215">
                  <a:moveTo>
                    <a:pt x="24130" y="55892"/>
                  </a:moveTo>
                  <a:lnTo>
                    <a:pt x="0" y="55892"/>
                  </a:lnTo>
                  <a:lnTo>
                    <a:pt x="0" y="58420"/>
                  </a:lnTo>
                  <a:lnTo>
                    <a:pt x="24130" y="58420"/>
                  </a:lnTo>
                  <a:lnTo>
                    <a:pt x="24130" y="55892"/>
                  </a:lnTo>
                  <a:close/>
                </a:path>
                <a:path w="24130" h="958215">
                  <a:moveTo>
                    <a:pt x="24130" y="52082"/>
                  </a:moveTo>
                  <a:lnTo>
                    <a:pt x="0" y="52082"/>
                  </a:lnTo>
                  <a:lnTo>
                    <a:pt x="0" y="55880"/>
                  </a:lnTo>
                  <a:lnTo>
                    <a:pt x="24130" y="55880"/>
                  </a:lnTo>
                  <a:lnTo>
                    <a:pt x="24130" y="52082"/>
                  </a:lnTo>
                  <a:close/>
                </a:path>
                <a:path w="24130" h="958215">
                  <a:moveTo>
                    <a:pt x="24130" y="49542"/>
                  </a:moveTo>
                  <a:lnTo>
                    <a:pt x="0" y="49542"/>
                  </a:lnTo>
                  <a:lnTo>
                    <a:pt x="0" y="52070"/>
                  </a:lnTo>
                  <a:lnTo>
                    <a:pt x="24130" y="52070"/>
                  </a:lnTo>
                  <a:lnTo>
                    <a:pt x="24130" y="49542"/>
                  </a:lnTo>
                  <a:close/>
                </a:path>
                <a:path w="24130" h="958215">
                  <a:moveTo>
                    <a:pt x="24130" y="43192"/>
                  </a:moveTo>
                  <a:lnTo>
                    <a:pt x="0" y="43192"/>
                  </a:lnTo>
                  <a:lnTo>
                    <a:pt x="0" y="49530"/>
                  </a:lnTo>
                  <a:lnTo>
                    <a:pt x="24130" y="49530"/>
                  </a:lnTo>
                  <a:lnTo>
                    <a:pt x="24130" y="43192"/>
                  </a:lnTo>
                  <a:close/>
                </a:path>
                <a:path w="24130" h="958215">
                  <a:moveTo>
                    <a:pt x="24130" y="39382"/>
                  </a:moveTo>
                  <a:lnTo>
                    <a:pt x="0" y="39382"/>
                  </a:lnTo>
                  <a:lnTo>
                    <a:pt x="0" y="43180"/>
                  </a:lnTo>
                  <a:lnTo>
                    <a:pt x="24130" y="43180"/>
                  </a:lnTo>
                  <a:lnTo>
                    <a:pt x="24130" y="39382"/>
                  </a:lnTo>
                  <a:close/>
                </a:path>
                <a:path w="24130" h="958215">
                  <a:moveTo>
                    <a:pt x="24130" y="36842"/>
                  </a:moveTo>
                  <a:lnTo>
                    <a:pt x="0" y="36842"/>
                  </a:lnTo>
                  <a:lnTo>
                    <a:pt x="0" y="39370"/>
                  </a:lnTo>
                  <a:lnTo>
                    <a:pt x="24130" y="39370"/>
                  </a:lnTo>
                  <a:lnTo>
                    <a:pt x="24130" y="36842"/>
                  </a:lnTo>
                  <a:close/>
                </a:path>
                <a:path w="24130" h="958215">
                  <a:moveTo>
                    <a:pt x="24130" y="30492"/>
                  </a:moveTo>
                  <a:lnTo>
                    <a:pt x="0" y="30492"/>
                  </a:lnTo>
                  <a:lnTo>
                    <a:pt x="0" y="36830"/>
                  </a:lnTo>
                  <a:lnTo>
                    <a:pt x="24130" y="36830"/>
                  </a:lnTo>
                  <a:lnTo>
                    <a:pt x="24130" y="30492"/>
                  </a:lnTo>
                  <a:close/>
                </a:path>
                <a:path w="24130" h="958215">
                  <a:moveTo>
                    <a:pt x="24130" y="26682"/>
                  </a:moveTo>
                  <a:lnTo>
                    <a:pt x="0" y="26682"/>
                  </a:lnTo>
                  <a:lnTo>
                    <a:pt x="0" y="30480"/>
                  </a:lnTo>
                  <a:lnTo>
                    <a:pt x="24130" y="30480"/>
                  </a:lnTo>
                  <a:lnTo>
                    <a:pt x="24130" y="26682"/>
                  </a:lnTo>
                  <a:close/>
                </a:path>
                <a:path w="24130" h="958215">
                  <a:moveTo>
                    <a:pt x="24130" y="24142"/>
                  </a:moveTo>
                  <a:lnTo>
                    <a:pt x="0" y="24142"/>
                  </a:lnTo>
                  <a:lnTo>
                    <a:pt x="0" y="26670"/>
                  </a:lnTo>
                  <a:lnTo>
                    <a:pt x="24130" y="26670"/>
                  </a:lnTo>
                  <a:lnTo>
                    <a:pt x="24130" y="24142"/>
                  </a:lnTo>
                  <a:close/>
                </a:path>
                <a:path w="24130" h="958215">
                  <a:moveTo>
                    <a:pt x="24130" y="20332"/>
                  </a:moveTo>
                  <a:lnTo>
                    <a:pt x="0" y="20332"/>
                  </a:lnTo>
                  <a:lnTo>
                    <a:pt x="0" y="24130"/>
                  </a:lnTo>
                  <a:lnTo>
                    <a:pt x="24130" y="24130"/>
                  </a:lnTo>
                  <a:lnTo>
                    <a:pt x="24130" y="20332"/>
                  </a:lnTo>
                  <a:close/>
                </a:path>
                <a:path w="24130" h="958215">
                  <a:moveTo>
                    <a:pt x="24130" y="17792"/>
                  </a:moveTo>
                  <a:lnTo>
                    <a:pt x="0" y="17792"/>
                  </a:lnTo>
                  <a:lnTo>
                    <a:pt x="0" y="20320"/>
                  </a:lnTo>
                  <a:lnTo>
                    <a:pt x="24130" y="20320"/>
                  </a:lnTo>
                  <a:lnTo>
                    <a:pt x="24130" y="17792"/>
                  </a:lnTo>
                  <a:close/>
                </a:path>
                <a:path w="24130" h="958215">
                  <a:moveTo>
                    <a:pt x="24130" y="13982"/>
                  </a:moveTo>
                  <a:lnTo>
                    <a:pt x="0" y="13982"/>
                  </a:lnTo>
                  <a:lnTo>
                    <a:pt x="0" y="17780"/>
                  </a:lnTo>
                  <a:lnTo>
                    <a:pt x="24130" y="17780"/>
                  </a:lnTo>
                  <a:lnTo>
                    <a:pt x="24130" y="13982"/>
                  </a:lnTo>
                  <a:close/>
                </a:path>
                <a:path w="24130" h="958215">
                  <a:moveTo>
                    <a:pt x="24130" y="11442"/>
                  </a:moveTo>
                  <a:lnTo>
                    <a:pt x="0" y="11442"/>
                  </a:lnTo>
                  <a:lnTo>
                    <a:pt x="0" y="13970"/>
                  </a:lnTo>
                  <a:lnTo>
                    <a:pt x="24130" y="13970"/>
                  </a:lnTo>
                  <a:lnTo>
                    <a:pt x="24130" y="11442"/>
                  </a:lnTo>
                  <a:close/>
                </a:path>
                <a:path w="24130" h="958215">
                  <a:moveTo>
                    <a:pt x="24130" y="7632"/>
                  </a:moveTo>
                  <a:lnTo>
                    <a:pt x="0" y="7632"/>
                  </a:lnTo>
                  <a:lnTo>
                    <a:pt x="0" y="11430"/>
                  </a:lnTo>
                  <a:lnTo>
                    <a:pt x="24130" y="11430"/>
                  </a:lnTo>
                  <a:lnTo>
                    <a:pt x="24130" y="7632"/>
                  </a:lnTo>
                  <a:close/>
                </a:path>
                <a:path w="24130" h="958215">
                  <a:moveTo>
                    <a:pt x="24130" y="5092"/>
                  </a:moveTo>
                  <a:lnTo>
                    <a:pt x="0" y="5092"/>
                  </a:lnTo>
                  <a:lnTo>
                    <a:pt x="0" y="7620"/>
                  </a:lnTo>
                  <a:lnTo>
                    <a:pt x="24130" y="7620"/>
                  </a:lnTo>
                  <a:lnTo>
                    <a:pt x="24130" y="5092"/>
                  </a:lnTo>
                  <a:close/>
                </a:path>
                <a:path w="24130" h="958215">
                  <a:moveTo>
                    <a:pt x="24130" y="1282"/>
                  </a:moveTo>
                  <a:lnTo>
                    <a:pt x="0" y="1282"/>
                  </a:lnTo>
                  <a:lnTo>
                    <a:pt x="0" y="5080"/>
                  </a:lnTo>
                  <a:lnTo>
                    <a:pt x="24130" y="5080"/>
                  </a:lnTo>
                  <a:lnTo>
                    <a:pt x="24130" y="1282"/>
                  </a:lnTo>
                  <a:close/>
                </a:path>
                <a:path w="24130" h="958215">
                  <a:moveTo>
                    <a:pt x="24130" y="0"/>
                  </a:moveTo>
                  <a:lnTo>
                    <a:pt x="0" y="0"/>
                  </a:lnTo>
                  <a:lnTo>
                    <a:pt x="0" y="1270"/>
                  </a:lnTo>
                  <a:lnTo>
                    <a:pt x="24130" y="1270"/>
                  </a:lnTo>
                  <a:lnTo>
                    <a:pt x="24130" y="0"/>
                  </a:lnTo>
                  <a:close/>
                </a:path>
              </a:pathLst>
            </a:custGeom>
            <a:solidFill>
              <a:srgbClr val="171717"/>
            </a:solidFill>
          </p:spPr>
          <p:txBody>
            <a:bodyPr bIns="0" lIns="0" rIns="0" rtlCol="0" tIns="0" wrap="square"/>
            <a:p/>
          </p:txBody>
        </p:sp>
        <p:sp>
          <p:nvSpPr>
            <p:cNvPr id="1049060" name="object 340"/>
            <p:cNvSpPr/>
            <p:nvPr/>
          </p:nvSpPr>
          <p:spPr>
            <a:xfrm>
              <a:off x="1480820" y="6372872"/>
              <a:ext cx="24130" cy="111760"/>
            </a:xfrm>
            <a:custGeom>
              <a:avLst/>
              <a:ahLst/>
              <a:rect l="l" t="t" r="r" b="b"/>
              <a:pathLst>
                <a:path w="24130" h="111760">
                  <a:moveTo>
                    <a:pt x="24130" y="106680"/>
                  </a:moveTo>
                  <a:lnTo>
                    <a:pt x="0" y="106680"/>
                  </a:lnTo>
                  <a:lnTo>
                    <a:pt x="0" y="111747"/>
                  </a:lnTo>
                  <a:lnTo>
                    <a:pt x="24130" y="111747"/>
                  </a:lnTo>
                  <a:lnTo>
                    <a:pt x="24130" y="106680"/>
                  </a:lnTo>
                  <a:close/>
                </a:path>
                <a:path w="24130" h="111760">
                  <a:moveTo>
                    <a:pt x="24130" y="100330"/>
                  </a:moveTo>
                  <a:lnTo>
                    <a:pt x="0" y="100330"/>
                  </a:lnTo>
                  <a:lnTo>
                    <a:pt x="0" y="105397"/>
                  </a:lnTo>
                  <a:lnTo>
                    <a:pt x="24130" y="105397"/>
                  </a:lnTo>
                  <a:lnTo>
                    <a:pt x="24130" y="100330"/>
                  </a:lnTo>
                  <a:close/>
                </a:path>
                <a:path w="24130" h="111760">
                  <a:moveTo>
                    <a:pt x="24130" y="93980"/>
                  </a:moveTo>
                  <a:lnTo>
                    <a:pt x="0" y="93980"/>
                  </a:lnTo>
                  <a:lnTo>
                    <a:pt x="0" y="99047"/>
                  </a:lnTo>
                  <a:lnTo>
                    <a:pt x="24130" y="99047"/>
                  </a:lnTo>
                  <a:lnTo>
                    <a:pt x="24130" y="93980"/>
                  </a:lnTo>
                  <a:close/>
                </a:path>
                <a:path w="24130" h="111760">
                  <a:moveTo>
                    <a:pt x="24130" y="87630"/>
                  </a:moveTo>
                  <a:lnTo>
                    <a:pt x="0" y="87630"/>
                  </a:lnTo>
                  <a:lnTo>
                    <a:pt x="0" y="92697"/>
                  </a:lnTo>
                  <a:lnTo>
                    <a:pt x="24130" y="92697"/>
                  </a:lnTo>
                  <a:lnTo>
                    <a:pt x="24130" y="87630"/>
                  </a:lnTo>
                  <a:close/>
                </a:path>
                <a:path w="24130" h="111760">
                  <a:moveTo>
                    <a:pt x="24130" y="81280"/>
                  </a:moveTo>
                  <a:lnTo>
                    <a:pt x="0" y="81280"/>
                  </a:lnTo>
                  <a:lnTo>
                    <a:pt x="0" y="86347"/>
                  </a:lnTo>
                  <a:lnTo>
                    <a:pt x="24130" y="86347"/>
                  </a:lnTo>
                  <a:lnTo>
                    <a:pt x="24130" y="81280"/>
                  </a:lnTo>
                  <a:close/>
                </a:path>
                <a:path w="24130" h="111760">
                  <a:moveTo>
                    <a:pt x="24130" y="76200"/>
                  </a:moveTo>
                  <a:lnTo>
                    <a:pt x="0" y="76200"/>
                  </a:lnTo>
                  <a:lnTo>
                    <a:pt x="0" y="79997"/>
                  </a:lnTo>
                  <a:lnTo>
                    <a:pt x="24130" y="79997"/>
                  </a:lnTo>
                  <a:lnTo>
                    <a:pt x="24130" y="76200"/>
                  </a:lnTo>
                  <a:close/>
                </a:path>
                <a:path w="24130" h="111760">
                  <a:moveTo>
                    <a:pt x="24130" y="69850"/>
                  </a:moveTo>
                  <a:lnTo>
                    <a:pt x="0" y="69850"/>
                  </a:lnTo>
                  <a:lnTo>
                    <a:pt x="0" y="74930"/>
                  </a:lnTo>
                  <a:lnTo>
                    <a:pt x="24130" y="74930"/>
                  </a:lnTo>
                  <a:lnTo>
                    <a:pt x="24130" y="69850"/>
                  </a:lnTo>
                  <a:close/>
                </a:path>
                <a:path w="24130" h="111760">
                  <a:moveTo>
                    <a:pt x="24130" y="63500"/>
                  </a:moveTo>
                  <a:lnTo>
                    <a:pt x="0" y="63500"/>
                  </a:lnTo>
                  <a:lnTo>
                    <a:pt x="0" y="68567"/>
                  </a:lnTo>
                  <a:lnTo>
                    <a:pt x="24130" y="68567"/>
                  </a:lnTo>
                  <a:lnTo>
                    <a:pt x="24130" y="63500"/>
                  </a:lnTo>
                  <a:close/>
                </a:path>
                <a:path w="24130" h="111760">
                  <a:moveTo>
                    <a:pt x="24130" y="57150"/>
                  </a:moveTo>
                  <a:lnTo>
                    <a:pt x="0" y="57150"/>
                  </a:lnTo>
                  <a:lnTo>
                    <a:pt x="0" y="62217"/>
                  </a:lnTo>
                  <a:lnTo>
                    <a:pt x="24130" y="62217"/>
                  </a:lnTo>
                  <a:lnTo>
                    <a:pt x="24130" y="57150"/>
                  </a:lnTo>
                  <a:close/>
                </a:path>
                <a:path w="24130" h="111760">
                  <a:moveTo>
                    <a:pt x="24130" y="50800"/>
                  </a:moveTo>
                  <a:lnTo>
                    <a:pt x="0" y="50800"/>
                  </a:lnTo>
                  <a:lnTo>
                    <a:pt x="0" y="55867"/>
                  </a:lnTo>
                  <a:lnTo>
                    <a:pt x="24130" y="55867"/>
                  </a:lnTo>
                  <a:lnTo>
                    <a:pt x="24130" y="50800"/>
                  </a:lnTo>
                  <a:close/>
                </a:path>
                <a:path w="24130" h="111760">
                  <a:moveTo>
                    <a:pt x="24130" y="19050"/>
                  </a:moveTo>
                  <a:lnTo>
                    <a:pt x="0" y="19050"/>
                  </a:lnTo>
                  <a:lnTo>
                    <a:pt x="0" y="49517"/>
                  </a:lnTo>
                  <a:lnTo>
                    <a:pt x="24130" y="49517"/>
                  </a:lnTo>
                  <a:lnTo>
                    <a:pt x="24130" y="19050"/>
                  </a:lnTo>
                  <a:close/>
                </a:path>
                <a:path w="24130" h="111760">
                  <a:moveTo>
                    <a:pt x="24130" y="12700"/>
                  </a:moveTo>
                  <a:lnTo>
                    <a:pt x="0" y="12700"/>
                  </a:lnTo>
                  <a:lnTo>
                    <a:pt x="0" y="17767"/>
                  </a:lnTo>
                  <a:lnTo>
                    <a:pt x="24130" y="17767"/>
                  </a:lnTo>
                  <a:lnTo>
                    <a:pt x="24130" y="12700"/>
                  </a:lnTo>
                  <a:close/>
                </a:path>
                <a:path w="24130" h="111760">
                  <a:moveTo>
                    <a:pt x="24130" y="0"/>
                  </a:moveTo>
                  <a:lnTo>
                    <a:pt x="0" y="0"/>
                  </a:lnTo>
                  <a:lnTo>
                    <a:pt x="0" y="11430"/>
                  </a:lnTo>
                  <a:lnTo>
                    <a:pt x="24130" y="11430"/>
                  </a:lnTo>
                  <a:lnTo>
                    <a:pt x="24130" y="0"/>
                  </a:lnTo>
                  <a:close/>
                </a:path>
              </a:pathLst>
            </a:custGeom>
            <a:solidFill>
              <a:srgbClr val="171717"/>
            </a:solidFill>
          </p:spPr>
          <p:txBody>
            <a:bodyPr bIns="0" lIns="0" rIns="0" rtlCol="0" tIns="0" wrap="square"/>
            <a:p/>
          </p:txBody>
        </p:sp>
        <p:sp>
          <p:nvSpPr>
            <p:cNvPr id="1049061" name="object 341"/>
            <p:cNvSpPr/>
            <p:nvPr/>
          </p:nvSpPr>
          <p:spPr>
            <a:xfrm>
              <a:off x="1457960" y="5819139"/>
              <a:ext cx="22860" cy="958215"/>
            </a:xfrm>
            <a:custGeom>
              <a:avLst/>
              <a:ahLst/>
              <a:rect l="l" t="t" r="r" b="b"/>
              <a:pathLst>
                <a:path w="22859" h="958215">
                  <a:moveTo>
                    <a:pt x="22860" y="711212"/>
                  </a:moveTo>
                  <a:lnTo>
                    <a:pt x="0" y="711212"/>
                  </a:lnTo>
                  <a:lnTo>
                    <a:pt x="0" y="957580"/>
                  </a:lnTo>
                  <a:lnTo>
                    <a:pt x="22860" y="957592"/>
                  </a:lnTo>
                  <a:lnTo>
                    <a:pt x="22860" y="711212"/>
                  </a:lnTo>
                  <a:close/>
                </a:path>
                <a:path w="22859" h="958215">
                  <a:moveTo>
                    <a:pt x="22860" y="704862"/>
                  </a:moveTo>
                  <a:lnTo>
                    <a:pt x="0" y="704862"/>
                  </a:lnTo>
                  <a:lnTo>
                    <a:pt x="0" y="709930"/>
                  </a:lnTo>
                  <a:lnTo>
                    <a:pt x="22860" y="709930"/>
                  </a:lnTo>
                  <a:lnTo>
                    <a:pt x="22860" y="704862"/>
                  </a:lnTo>
                  <a:close/>
                </a:path>
                <a:path w="22859" h="958215">
                  <a:moveTo>
                    <a:pt x="22860" y="698512"/>
                  </a:moveTo>
                  <a:lnTo>
                    <a:pt x="0" y="698512"/>
                  </a:lnTo>
                  <a:lnTo>
                    <a:pt x="0" y="703580"/>
                  </a:lnTo>
                  <a:lnTo>
                    <a:pt x="22860" y="703580"/>
                  </a:lnTo>
                  <a:lnTo>
                    <a:pt x="22860" y="698512"/>
                  </a:lnTo>
                  <a:close/>
                </a:path>
                <a:path w="22859" h="958215">
                  <a:moveTo>
                    <a:pt x="22860" y="692162"/>
                  </a:moveTo>
                  <a:lnTo>
                    <a:pt x="0" y="692162"/>
                  </a:lnTo>
                  <a:lnTo>
                    <a:pt x="0" y="697230"/>
                  </a:lnTo>
                  <a:lnTo>
                    <a:pt x="22860" y="697230"/>
                  </a:lnTo>
                  <a:lnTo>
                    <a:pt x="22860" y="692162"/>
                  </a:lnTo>
                  <a:close/>
                </a:path>
                <a:path w="22859" h="958215">
                  <a:moveTo>
                    <a:pt x="22860" y="685800"/>
                  </a:moveTo>
                  <a:lnTo>
                    <a:pt x="0" y="685800"/>
                  </a:lnTo>
                  <a:lnTo>
                    <a:pt x="0" y="690880"/>
                  </a:lnTo>
                  <a:lnTo>
                    <a:pt x="22860" y="690880"/>
                  </a:lnTo>
                  <a:lnTo>
                    <a:pt x="22860" y="685800"/>
                  </a:lnTo>
                  <a:close/>
                </a:path>
                <a:path w="22859" h="958215">
                  <a:moveTo>
                    <a:pt x="22860" y="679462"/>
                  </a:moveTo>
                  <a:lnTo>
                    <a:pt x="0" y="679462"/>
                  </a:lnTo>
                  <a:lnTo>
                    <a:pt x="0" y="684530"/>
                  </a:lnTo>
                  <a:lnTo>
                    <a:pt x="22860" y="684530"/>
                  </a:lnTo>
                  <a:lnTo>
                    <a:pt x="22860" y="679462"/>
                  </a:lnTo>
                  <a:close/>
                </a:path>
                <a:path w="22859" h="958215">
                  <a:moveTo>
                    <a:pt x="22860" y="673112"/>
                  </a:moveTo>
                  <a:lnTo>
                    <a:pt x="0" y="673112"/>
                  </a:lnTo>
                  <a:lnTo>
                    <a:pt x="0" y="678180"/>
                  </a:lnTo>
                  <a:lnTo>
                    <a:pt x="22860" y="678180"/>
                  </a:lnTo>
                  <a:lnTo>
                    <a:pt x="22860" y="673112"/>
                  </a:lnTo>
                  <a:close/>
                </a:path>
                <a:path w="22859" h="958215">
                  <a:moveTo>
                    <a:pt x="22860" y="666750"/>
                  </a:moveTo>
                  <a:lnTo>
                    <a:pt x="0" y="666750"/>
                  </a:lnTo>
                  <a:lnTo>
                    <a:pt x="0" y="671830"/>
                  </a:lnTo>
                  <a:lnTo>
                    <a:pt x="22860" y="671830"/>
                  </a:lnTo>
                  <a:lnTo>
                    <a:pt x="22860" y="666750"/>
                  </a:lnTo>
                  <a:close/>
                </a:path>
                <a:path w="22859" h="958215">
                  <a:moveTo>
                    <a:pt x="22860" y="660412"/>
                  </a:moveTo>
                  <a:lnTo>
                    <a:pt x="0" y="660412"/>
                  </a:lnTo>
                  <a:lnTo>
                    <a:pt x="0" y="665480"/>
                  </a:lnTo>
                  <a:lnTo>
                    <a:pt x="22860" y="665480"/>
                  </a:lnTo>
                  <a:lnTo>
                    <a:pt x="22860" y="660412"/>
                  </a:lnTo>
                  <a:close/>
                </a:path>
                <a:path w="22859" h="958215">
                  <a:moveTo>
                    <a:pt x="22860" y="515632"/>
                  </a:moveTo>
                  <a:lnTo>
                    <a:pt x="0" y="515632"/>
                  </a:lnTo>
                  <a:lnTo>
                    <a:pt x="0" y="552450"/>
                  </a:lnTo>
                  <a:lnTo>
                    <a:pt x="22860" y="552450"/>
                  </a:lnTo>
                  <a:lnTo>
                    <a:pt x="22860" y="515632"/>
                  </a:lnTo>
                  <a:close/>
                </a:path>
                <a:path w="22859" h="958215">
                  <a:moveTo>
                    <a:pt x="22860" y="513207"/>
                  </a:moveTo>
                  <a:lnTo>
                    <a:pt x="0" y="513207"/>
                  </a:lnTo>
                  <a:lnTo>
                    <a:pt x="0" y="515620"/>
                  </a:lnTo>
                  <a:lnTo>
                    <a:pt x="22860" y="515620"/>
                  </a:lnTo>
                  <a:lnTo>
                    <a:pt x="22860" y="513207"/>
                  </a:lnTo>
                  <a:close/>
                </a:path>
                <a:path w="22859" h="958215">
                  <a:moveTo>
                    <a:pt x="22860" y="508127"/>
                  </a:moveTo>
                  <a:lnTo>
                    <a:pt x="0" y="508127"/>
                  </a:lnTo>
                  <a:lnTo>
                    <a:pt x="0" y="513080"/>
                  </a:lnTo>
                  <a:lnTo>
                    <a:pt x="22860" y="513080"/>
                  </a:lnTo>
                  <a:lnTo>
                    <a:pt x="22860" y="508127"/>
                  </a:lnTo>
                  <a:close/>
                </a:path>
                <a:path w="22859" h="958215">
                  <a:moveTo>
                    <a:pt x="22860" y="501777"/>
                  </a:moveTo>
                  <a:lnTo>
                    <a:pt x="0" y="501777"/>
                  </a:lnTo>
                  <a:lnTo>
                    <a:pt x="0" y="508000"/>
                  </a:lnTo>
                  <a:lnTo>
                    <a:pt x="22860" y="508000"/>
                  </a:lnTo>
                  <a:lnTo>
                    <a:pt x="22860" y="501777"/>
                  </a:lnTo>
                  <a:close/>
                </a:path>
                <a:path w="22859" h="958215">
                  <a:moveTo>
                    <a:pt x="22860" y="495427"/>
                  </a:moveTo>
                  <a:lnTo>
                    <a:pt x="0" y="495427"/>
                  </a:lnTo>
                  <a:lnTo>
                    <a:pt x="0" y="501650"/>
                  </a:lnTo>
                  <a:lnTo>
                    <a:pt x="22860" y="501650"/>
                  </a:lnTo>
                  <a:lnTo>
                    <a:pt x="22860" y="495427"/>
                  </a:lnTo>
                  <a:close/>
                </a:path>
                <a:path w="22859" h="958215">
                  <a:moveTo>
                    <a:pt x="22860" y="489077"/>
                  </a:moveTo>
                  <a:lnTo>
                    <a:pt x="0" y="489077"/>
                  </a:lnTo>
                  <a:lnTo>
                    <a:pt x="0" y="495300"/>
                  </a:lnTo>
                  <a:lnTo>
                    <a:pt x="22860" y="495300"/>
                  </a:lnTo>
                  <a:lnTo>
                    <a:pt x="22860" y="489077"/>
                  </a:lnTo>
                  <a:close/>
                </a:path>
                <a:path w="22859" h="958215">
                  <a:moveTo>
                    <a:pt x="22860" y="482727"/>
                  </a:moveTo>
                  <a:lnTo>
                    <a:pt x="0" y="482727"/>
                  </a:lnTo>
                  <a:lnTo>
                    <a:pt x="0" y="488950"/>
                  </a:lnTo>
                  <a:lnTo>
                    <a:pt x="22860" y="488950"/>
                  </a:lnTo>
                  <a:lnTo>
                    <a:pt x="22860" y="482727"/>
                  </a:lnTo>
                  <a:close/>
                </a:path>
                <a:path w="22859" h="958215">
                  <a:moveTo>
                    <a:pt x="22860" y="476377"/>
                  </a:moveTo>
                  <a:lnTo>
                    <a:pt x="0" y="476377"/>
                  </a:lnTo>
                  <a:lnTo>
                    <a:pt x="0" y="482600"/>
                  </a:lnTo>
                  <a:lnTo>
                    <a:pt x="22860" y="482600"/>
                  </a:lnTo>
                  <a:lnTo>
                    <a:pt x="22860" y="476377"/>
                  </a:lnTo>
                  <a:close/>
                </a:path>
                <a:path w="22859" h="958215">
                  <a:moveTo>
                    <a:pt x="22860" y="470027"/>
                  </a:moveTo>
                  <a:lnTo>
                    <a:pt x="0" y="470027"/>
                  </a:lnTo>
                  <a:lnTo>
                    <a:pt x="0" y="476250"/>
                  </a:lnTo>
                  <a:lnTo>
                    <a:pt x="22860" y="476250"/>
                  </a:lnTo>
                  <a:lnTo>
                    <a:pt x="22860" y="470027"/>
                  </a:lnTo>
                  <a:close/>
                </a:path>
                <a:path w="22859" h="958215">
                  <a:moveTo>
                    <a:pt x="22860" y="463677"/>
                  </a:moveTo>
                  <a:lnTo>
                    <a:pt x="0" y="463677"/>
                  </a:lnTo>
                  <a:lnTo>
                    <a:pt x="0" y="469900"/>
                  </a:lnTo>
                  <a:lnTo>
                    <a:pt x="22860" y="469900"/>
                  </a:lnTo>
                  <a:lnTo>
                    <a:pt x="22860" y="463677"/>
                  </a:lnTo>
                  <a:close/>
                </a:path>
                <a:path w="22859" h="958215">
                  <a:moveTo>
                    <a:pt x="22860" y="456057"/>
                  </a:moveTo>
                  <a:lnTo>
                    <a:pt x="0" y="456057"/>
                  </a:lnTo>
                  <a:lnTo>
                    <a:pt x="0" y="463550"/>
                  </a:lnTo>
                  <a:lnTo>
                    <a:pt x="22860" y="463550"/>
                  </a:lnTo>
                  <a:lnTo>
                    <a:pt x="22860" y="456057"/>
                  </a:lnTo>
                  <a:close/>
                </a:path>
                <a:path w="22859" h="958215">
                  <a:moveTo>
                    <a:pt x="22860" y="449719"/>
                  </a:moveTo>
                  <a:lnTo>
                    <a:pt x="0" y="449719"/>
                  </a:lnTo>
                  <a:lnTo>
                    <a:pt x="0" y="455930"/>
                  </a:lnTo>
                  <a:lnTo>
                    <a:pt x="22860" y="455930"/>
                  </a:lnTo>
                  <a:lnTo>
                    <a:pt x="22860" y="449719"/>
                  </a:lnTo>
                  <a:close/>
                </a:path>
                <a:path w="22859" h="958215">
                  <a:moveTo>
                    <a:pt x="22860" y="444627"/>
                  </a:moveTo>
                  <a:lnTo>
                    <a:pt x="0" y="444627"/>
                  </a:lnTo>
                  <a:lnTo>
                    <a:pt x="0" y="449580"/>
                  </a:lnTo>
                  <a:lnTo>
                    <a:pt x="22860" y="449580"/>
                  </a:lnTo>
                  <a:lnTo>
                    <a:pt x="22860" y="444627"/>
                  </a:lnTo>
                  <a:close/>
                </a:path>
                <a:path w="22859" h="958215">
                  <a:moveTo>
                    <a:pt x="22860" y="438277"/>
                  </a:moveTo>
                  <a:lnTo>
                    <a:pt x="0" y="438277"/>
                  </a:lnTo>
                  <a:lnTo>
                    <a:pt x="0" y="444500"/>
                  </a:lnTo>
                  <a:lnTo>
                    <a:pt x="22860" y="444500"/>
                  </a:lnTo>
                  <a:lnTo>
                    <a:pt x="22860" y="438277"/>
                  </a:lnTo>
                  <a:close/>
                </a:path>
                <a:path w="22859" h="958215">
                  <a:moveTo>
                    <a:pt x="22860" y="430657"/>
                  </a:moveTo>
                  <a:lnTo>
                    <a:pt x="0" y="430657"/>
                  </a:lnTo>
                  <a:lnTo>
                    <a:pt x="0" y="438150"/>
                  </a:lnTo>
                  <a:lnTo>
                    <a:pt x="22860" y="438150"/>
                  </a:lnTo>
                  <a:lnTo>
                    <a:pt x="22860" y="430657"/>
                  </a:lnTo>
                  <a:close/>
                </a:path>
                <a:path w="22859" h="958215">
                  <a:moveTo>
                    <a:pt x="22860" y="425577"/>
                  </a:moveTo>
                  <a:lnTo>
                    <a:pt x="0" y="425577"/>
                  </a:lnTo>
                  <a:lnTo>
                    <a:pt x="0" y="430530"/>
                  </a:lnTo>
                  <a:lnTo>
                    <a:pt x="22860" y="430530"/>
                  </a:lnTo>
                  <a:lnTo>
                    <a:pt x="22860" y="425577"/>
                  </a:lnTo>
                  <a:close/>
                </a:path>
                <a:path w="22859" h="958215">
                  <a:moveTo>
                    <a:pt x="22860" y="412877"/>
                  </a:moveTo>
                  <a:lnTo>
                    <a:pt x="0" y="412877"/>
                  </a:lnTo>
                  <a:lnTo>
                    <a:pt x="0" y="425450"/>
                  </a:lnTo>
                  <a:lnTo>
                    <a:pt x="22860" y="425450"/>
                  </a:lnTo>
                  <a:lnTo>
                    <a:pt x="22860" y="412877"/>
                  </a:lnTo>
                  <a:close/>
                </a:path>
                <a:path w="22859" h="958215">
                  <a:moveTo>
                    <a:pt x="22860" y="407797"/>
                  </a:moveTo>
                  <a:lnTo>
                    <a:pt x="0" y="407797"/>
                  </a:lnTo>
                  <a:lnTo>
                    <a:pt x="0" y="412750"/>
                  </a:lnTo>
                  <a:lnTo>
                    <a:pt x="22860" y="412750"/>
                  </a:lnTo>
                  <a:lnTo>
                    <a:pt x="22860" y="407797"/>
                  </a:lnTo>
                  <a:close/>
                </a:path>
                <a:path w="22859" h="958215">
                  <a:moveTo>
                    <a:pt x="22860" y="299732"/>
                  </a:moveTo>
                  <a:lnTo>
                    <a:pt x="0" y="299732"/>
                  </a:lnTo>
                  <a:lnTo>
                    <a:pt x="0" y="407670"/>
                  </a:lnTo>
                  <a:lnTo>
                    <a:pt x="22860" y="407670"/>
                  </a:lnTo>
                  <a:lnTo>
                    <a:pt x="22860" y="299732"/>
                  </a:lnTo>
                  <a:close/>
                </a:path>
                <a:path w="22859" h="958215">
                  <a:moveTo>
                    <a:pt x="22860" y="280682"/>
                  </a:moveTo>
                  <a:lnTo>
                    <a:pt x="0" y="280682"/>
                  </a:lnTo>
                  <a:lnTo>
                    <a:pt x="0" y="299720"/>
                  </a:lnTo>
                  <a:lnTo>
                    <a:pt x="22860" y="299720"/>
                  </a:lnTo>
                  <a:lnTo>
                    <a:pt x="22860" y="280682"/>
                  </a:lnTo>
                  <a:close/>
                </a:path>
                <a:path w="22859" h="958215">
                  <a:moveTo>
                    <a:pt x="22860" y="223532"/>
                  </a:moveTo>
                  <a:lnTo>
                    <a:pt x="0" y="223532"/>
                  </a:lnTo>
                  <a:lnTo>
                    <a:pt x="0" y="280670"/>
                  </a:lnTo>
                  <a:lnTo>
                    <a:pt x="22860" y="280670"/>
                  </a:lnTo>
                  <a:lnTo>
                    <a:pt x="22860" y="223532"/>
                  </a:lnTo>
                  <a:close/>
                </a:path>
                <a:path w="22859" h="958215">
                  <a:moveTo>
                    <a:pt x="22860" y="217182"/>
                  </a:moveTo>
                  <a:lnTo>
                    <a:pt x="0" y="217182"/>
                  </a:lnTo>
                  <a:lnTo>
                    <a:pt x="0" y="223520"/>
                  </a:lnTo>
                  <a:lnTo>
                    <a:pt x="22860" y="223520"/>
                  </a:lnTo>
                  <a:lnTo>
                    <a:pt x="22860" y="217182"/>
                  </a:lnTo>
                  <a:close/>
                </a:path>
                <a:path w="22859" h="958215">
                  <a:moveTo>
                    <a:pt x="22860" y="214642"/>
                  </a:moveTo>
                  <a:lnTo>
                    <a:pt x="0" y="214642"/>
                  </a:lnTo>
                  <a:lnTo>
                    <a:pt x="0" y="217170"/>
                  </a:lnTo>
                  <a:lnTo>
                    <a:pt x="22860" y="217170"/>
                  </a:lnTo>
                  <a:lnTo>
                    <a:pt x="22860" y="214642"/>
                  </a:lnTo>
                  <a:close/>
                </a:path>
                <a:path w="22859" h="958215">
                  <a:moveTo>
                    <a:pt x="22860" y="210832"/>
                  </a:moveTo>
                  <a:lnTo>
                    <a:pt x="0" y="210832"/>
                  </a:lnTo>
                  <a:lnTo>
                    <a:pt x="0" y="214630"/>
                  </a:lnTo>
                  <a:lnTo>
                    <a:pt x="22860" y="214630"/>
                  </a:lnTo>
                  <a:lnTo>
                    <a:pt x="22860" y="210832"/>
                  </a:lnTo>
                  <a:close/>
                </a:path>
                <a:path w="22859" h="958215">
                  <a:moveTo>
                    <a:pt x="22860" y="208292"/>
                  </a:moveTo>
                  <a:lnTo>
                    <a:pt x="0" y="208292"/>
                  </a:lnTo>
                  <a:lnTo>
                    <a:pt x="0" y="210820"/>
                  </a:lnTo>
                  <a:lnTo>
                    <a:pt x="22860" y="210820"/>
                  </a:lnTo>
                  <a:lnTo>
                    <a:pt x="22860" y="208292"/>
                  </a:lnTo>
                  <a:close/>
                </a:path>
                <a:path w="22859" h="958215">
                  <a:moveTo>
                    <a:pt x="22860" y="204482"/>
                  </a:moveTo>
                  <a:lnTo>
                    <a:pt x="0" y="204482"/>
                  </a:lnTo>
                  <a:lnTo>
                    <a:pt x="0" y="208280"/>
                  </a:lnTo>
                  <a:lnTo>
                    <a:pt x="22860" y="208280"/>
                  </a:lnTo>
                  <a:lnTo>
                    <a:pt x="22860" y="204482"/>
                  </a:lnTo>
                  <a:close/>
                </a:path>
                <a:path w="22859" h="958215">
                  <a:moveTo>
                    <a:pt x="22860" y="201942"/>
                  </a:moveTo>
                  <a:lnTo>
                    <a:pt x="0" y="201942"/>
                  </a:lnTo>
                  <a:lnTo>
                    <a:pt x="0" y="204470"/>
                  </a:lnTo>
                  <a:lnTo>
                    <a:pt x="22860" y="204470"/>
                  </a:lnTo>
                  <a:lnTo>
                    <a:pt x="22860" y="201942"/>
                  </a:lnTo>
                  <a:close/>
                </a:path>
                <a:path w="22859" h="958215">
                  <a:moveTo>
                    <a:pt x="22860" y="198132"/>
                  </a:moveTo>
                  <a:lnTo>
                    <a:pt x="0" y="198132"/>
                  </a:lnTo>
                  <a:lnTo>
                    <a:pt x="0" y="201930"/>
                  </a:lnTo>
                  <a:lnTo>
                    <a:pt x="22860" y="201930"/>
                  </a:lnTo>
                  <a:lnTo>
                    <a:pt x="22860" y="198132"/>
                  </a:lnTo>
                  <a:close/>
                </a:path>
                <a:path w="22859" h="958215">
                  <a:moveTo>
                    <a:pt x="22860" y="195592"/>
                  </a:moveTo>
                  <a:lnTo>
                    <a:pt x="0" y="195592"/>
                  </a:lnTo>
                  <a:lnTo>
                    <a:pt x="0" y="198120"/>
                  </a:lnTo>
                  <a:lnTo>
                    <a:pt x="22860" y="198120"/>
                  </a:lnTo>
                  <a:lnTo>
                    <a:pt x="22860" y="195592"/>
                  </a:lnTo>
                  <a:close/>
                </a:path>
                <a:path w="22859" h="958215">
                  <a:moveTo>
                    <a:pt x="22860" y="191782"/>
                  </a:moveTo>
                  <a:lnTo>
                    <a:pt x="0" y="191782"/>
                  </a:lnTo>
                  <a:lnTo>
                    <a:pt x="0" y="195580"/>
                  </a:lnTo>
                  <a:lnTo>
                    <a:pt x="22860" y="195580"/>
                  </a:lnTo>
                  <a:lnTo>
                    <a:pt x="22860" y="191782"/>
                  </a:lnTo>
                  <a:close/>
                </a:path>
                <a:path w="22859" h="958215">
                  <a:moveTo>
                    <a:pt x="22860" y="189242"/>
                  </a:moveTo>
                  <a:lnTo>
                    <a:pt x="0" y="189242"/>
                  </a:lnTo>
                  <a:lnTo>
                    <a:pt x="0" y="191770"/>
                  </a:lnTo>
                  <a:lnTo>
                    <a:pt x="22860" y="191770"/>
                  </a:lnTo>
                  <a:lnTo>
                    <a:pt x="22860" y="189242"/>
                  </a:lnTo>
                  <a:close/>
                </a:path>
                <a:path w="22859" h="958215">
                  <a:moveTo>
                    <a:pt x="22860" y="185432"/>
                  </a:moveTo>
                  <a:lnTo>
                    <a:pt x="0" y="185432"/>
                  </a:lnTo>
                  <a:lnTo>
                    <a:pt x="0" y="189230"/>
                  </a:lnTo>
                  <a:lnTo>
                    <a:pt x="22860" y="189230"/>
                  </a:lnTo>
                  <a:lnTo>
                    <a:pt x="22860" y="185432"/>
                  </a:lnTo>
                  <a:close/>
                </a:path>
                <a:path w="22859" h="958215">
                  <a:moveTo>
                    <a:pt x="22860" y="182892"/>
                  </a:moveTo>
                  <a:lnTo>
                    <a:pt x="0" y="182892"/>
                  </a:lnTo>
                  <a:lnTo>
                    <a:pt x="0" y="185420"/>
                  </a:lnTo>
                  <a:lnTo>
                    <a:pt x="22860" y="185420"/>
                  </a:lnTo>
                  <a:lnTo>
                    <a:pt x="22860" y="182892"/>
                  </a:lnTo>
                  <a:close/>
                </a:path>
                <a:path w="22859" h="958215">
                  <a:moveTo>
                    <a:pt x="22860" y="176542"/>
                  </a:moveTo>
                  <a:lnTo>
                    <a:pt x="0" y="176542"/>
                  </a:lnTo>
                  <a:lnTo>
                    <a:pt x="0" y="182880"/>
                  </a:lnTo>
                  <a:lnTo>
                    <a:pt x="22860" y="182880"/>
                  </a:lnTo>
                  <a:lnTo>
                    <a:pt x="22860" y="176542"/>
                  </a:lnTo>
                  <a:close/>
                </a:path>
                <a:path w="22859" h="958215">
                  <a:moveTo>
                    <a:pt x="22860" y="102882"/>
                  </a:moveTo>
                  <a:lnTo>
                    <a:pt x="0" y="102882"/>
                  </a:lnTo>
                  <a:lnTo>
                    <a:pt x="0" y="176530"/>
                  </a:lnTo>
                  <a:lnTo>
                    <a:pt x="22860" y="176530"/>
                  </a:lnTo>
                  <a:lnTo>
                    <a:pt x="22860" y="102882"/>
                  </a:lnTo>
                  <a:close/>
                </a:path>
                <a:path w="22859" h="958215">
                  <a:moveTo>
                    <a:pt x="22860" y="100342"/>
                  </a:moveTo>
                  <a:lnTo>
                    <a:pt x="0" y="100342"/>
                  </a:lnTo>
                  <a:lnTo>
                    <a:pt x="0" y="102870"/>
                  </a:lnTo>
                  <a:lnTo>
                    <a:pt x="22860" y="102870"/>
                  </a:lnTo>
                  <a:lnTo>
                    <a:pt x="22860" y="100342"/>
                  </a:lnTo>
                  <a:close/>
                </a:path>
                <a:path w="22859" h="958215">
                  <a:moveTo>
                    <a:pt x="22860" y="96532"/>
                  </a:moveTo>
                  <a:lnTo>
                    <a:pt x="0" y="96532"/>
                  </a:lnTo>
                  <a:lnTo>
                    <a:pt x="0" y="100330"/>
                  </a:lnTo>
                  <a:lnTo>
                    <a:pt x="22860" y="100330"/>
                  </a:lnTo>
                  <a:lnTo>
                    <a:pt x="22860" y="96532"/>
                  </a:lnTo>
                  <a:close/>
                </a:path>
                <a:path w="22859" h="958215">
                  <a:moveTo>
                    <a:pt x="22860" y="93992"/>
                  </a:moveTo>
                  <a:lnTo>
                    <a:pt x="0" y="93992"/>
                  </a:lnTo>
                  <a:lnTo>
                    <a:pt x="0" y="96520"/>
                  </a:lnTo>
                  <a:lnTo>
                    <a:pt x="22860" y="96520"/>
                  </a:lnTo>
                  <a:lnTo>
                    <a:pt x="22860" y="93992"/>
                  </a:lnTo>
                  <a:close/>
                </a:path>
                <a:path w="22859" h="958215">
                  <a:moveTo>
                    <a:pt x="22860" y="87642"/>
                  </a:moveTo>
                  <a:lnTo>
                    <a:pt x="0" y="87642"/>
                  </a:lnTo>
                  <a:lnTo>
                    <a:pt x="0" y="93980"/>
                  </a:lnTo>
                  <a:lnTo>
                    <a:pt x="22860" y="93980"/>
                  </a:lnTo>
                  <a:lnTo>
                    <a:pt x="22860" y="87642"/>
                  </a:lnTo>
                  <a:close/>
                </a:path>
                <a:path w="22859" h="958215">
                  <a:moveTo>
                    <a:pt x="22860" y="83832"/>
                  </a:moveTo>
                  <a:lnTo>
                    <a:pt x="0" y="83832"/>
                  </a:lnTo>
                  <a:lnTo>
                    <a:pt x="0" y="87630"/>
                  </a:lnTo>
                  <a:lnTo>
                    <a:pt x="22860" y="87630"/>
                  </a:lnTo>
                  <a:lnTo>
                    <a:pt x="22860" y="83832"/>
                  </a:lnTo>
                  <a:close/>
                </a:path>
                <a:path w="22859" h="958215">
                  <a:moveTo>
                    <a:pt x="22860" y="81292"/>
                  </a:moveTo>
                  <a:lnTo>
                    <a:pt x="0" y="81292"/>
                  </a:lnTo>
                  <a:lnTo>
                    <a:pt x="0" y="83820"/>
                  </a:lnTo>
                  <a:lnTo>
                    <a:pt x="22860" y="83820"/>
                  </a:lnTo>
                  <a:lnTo>
                    <a:pt x="22860" y="81292"/>
                  </a:lnTo>
                  <a:close/>
                </a:path>
                <a:path w="22859" h="958215">
                  <a:moveTo>
                    <a:pt x="22860" y="77482"/>
                  </a:moveTo>
                  <a:lnTo>
                    <a:pt x="0" y="77482"/>
                  </a:lnTo>
                  <a:lnTo>
                    <a:pt x="0" y="81280"/>
                  </a:lnTo>
                  <a:lnTo>
                    <a:pt x="22860" y="81280"/>
                  </a:lnTo>
                  <a:lnTo>
                    <a:pt x="22860" y="77482"/>
                  </a:lnTo>
                  <a:close/>
                </a:path>
                <a:path w="22859" h="958215">
                  <a:moveTo>
                    <a:pt x="22860" y="68592"/>
                  </a:moveTo>
                  <a:lnTo>
                    <a:pt x="0" y="68592"/>
                  </a:lnTo>
                  <a:lnTo>
                    <a:pt x="0" y="77470"/>
                  </a:lnTo>
                  <a:lnTo>
                    <a:pt x="22860" y="77470"/>
                  </a:lnTo>
                  <a:lnTo>
                    <a:pt x="22860" y="68592"/>
                  </a:lnTo>
                  <a:close/>
                </a:path>
                <a:path w="22859" h="958215">
                  <a:moveTo>
                    <a:pt x="22860" y="64782"/>
                  </a:moveTo>
                  <a:lnTo>
                    <a:pt x="0" y="64782"/>
                  </a:lnTo>
                  <a:lnTo>
                    <a:pt x="0" y="68580"/>
                  </a:lnTo>
                  <a:lnTo>
                    <a:pt x="22860" y="68580"/>
                  </a:lnTo>
                  <a:lnTo>
                    <a:pt x="22860" y="64782"/>
                  </a:lnTo>
                  <a:close/>
                </a:path>
                <a:path w="22859" h="958215">
                  <a:moveTo>
                    <a:pt x="22860" y="58432"/>
                  </a:moveTo>
                  <a:lnTo>
                    <a:pt x="0" y="58432"/>
                  </a:lnTo>
                  <a:lnTo>
                    <a:pt x="0" y="64770"/>
                  </a:lnTo>
                  <a:lnTo>
                    <a:pt x="22860" y="64770"/>
                  </a:lnTo>
                  <a:lnTo>
                    <a:pt x="22860" y="58432"/>
                  </a:lnTo>
                  <a:close/>
                </a:path>
                <a:path w="22859" h="958215">
                  <a:moveTo>
                    <a:pt x="22860" y="55892"/>
                  </a:moveTo>
                  <a:lnTo>
                    <a:pt x="0" y="55892"/>
                  </a:lnTo>
                  <a:lnTo>
                    <a:pt x="0" y="58420"/>
                  </a:lnTo>
                  <a:lnTo>
                    <a:pt x="22860" y="58420"/>
                  </a:lnTo>
                  <a:lnTo>
                    <a:pt x="22860" y="55892"/>
                  </a:lnTo>
                  <a:close/>
                </a:path>
                <a:path w="22859" h="958215">
                  <a:moveTo>
                    <a:pt x="22860" y="52082"/>
                  </a:moveTo>
                  <a:lnTo>
                    <a:pt x="0" y="52082"/>
                  </a:lnTo>
                  <a:lnTo>
                    <a:pt x="0" y="55880"/>
                  </a:lnTo>
                  <a:lnTo>
                    <a:pt x="22860" y="55880"/>
                  </a:lnTo>
                  <a:lnTo>
                    <a:pt x="22860" y="52082"/>
                  </a:lnTo>
                  <a:close/>
                </a:path>
                <a:path w="22859" h="958215">
                  <a:moveTo>
                    <a:pt x="22860" y="49542"/>
                  </a:moveTo>
                  <a:lnTo>
                    <a:pt x="0" y="49542"/>
                  </a:lnTo>
                  <a:lnTo>
                    <a:pt x="0" y="52070"/>
                  </a:lnTo>
                  <a:lnTo>
                    <a:pt x="22860" y="52070"/>
                  </a:lnTo>
                  <a:lnTo>
                    <a:pt x="22860" y="49542"/>
                  </a:lnTo>
                  <a:close/>
                </a:path>
                <a:path w="22859" h="958215">
                  <a:moveTo>
                    <a:pt x="22860" y="43192"/>
                  </a:moveTo>
                  <a:lnTo>
                    <a:pt x="0" y="43192"/>
                  </a:lnTo>
                  <a:lnTo>
                    <a:pt x="0" y="49530"/>
                  </a:lnTo>
                  <a:lnTo>
                    <a:pt x="22860" y="49530"/>
                  </a:lnTo>
                  <a:lnTo>
                    <a:pt x="22860" y="43192"/>
                  </a:lnTo>
                  <a:close/>
                </a:path>
                <a:path w="22859" h="958215">
                  <a:moveTo>
                    <a:pt x="22860" y="39382"/>
                  </a:moveTo>
                  <a:lnTo>
                    <a:pt x="0" y="39382"/>
                  </a:lnTo>
                  <a:lnTo>
                    <a:pt x="0" y="43180"/>
                  </a:lnTo>
                  <a:lnTo>
                    <a:pt x="22860" y="43180"/>
                  </a:lnTo>
                  <a:lnTo>
                    <a:pt x="22860" y="39382"/>
                  </a:lnTo>
                  <a:close/>
                </a:path>
                <a:path w="22859" h="958215">
                  <a:moveTo>
                    <a:pt x="22860" y="36842"/>
                  </a:moveTo>
                  <a:lnTo>
                    <a:pt x="0" y="36842"/>
                  </a:lnTo>
                  <a:lnTo>
                    <a:pt x="0" y="39370"/>
                  </a:lnTo>
                  <a:lnTo>
                    <a:pt x="22860" y="39370"/>
                  </a:lnTo>
                  <a:lnTo>
                    <a:pt x="22860" y="36842"/>
                  </a:lnTo>
                  <a:close/>
                </a:path>
                <a:path w="22859" h="958215">
                  <a:moveTo>
                    <a:pt x="22860" y="30492"/>
                  </a:moveTo>
                  <a:lnTo>
                    <a:pt x="0" y="30492"/>
                  </a:lnTo>
                  <a:lnTo>
                    <a:pt x="0" y="36830"/>
                  </a:lnTo>
                  <a:lnTo>
                    <a:pt x="22860" y="36830"/>
                  </a:lnTo>
                  <a:lnTo>
                    <a:pt x="22860" y="30492"/>
                  </a:lnTo>
                  <a:close/>
                </a:path>
                <a:path w="22859" h="958215">
                  <a:moveTo>
                    <a:pt x="22860" y="26682"/>
                  </a:moveTo>
                  <a:lnTo>
                    <a:pt x="0" y="26682"/>
                  </a:lnTo>
                  <a:lnTo>
                    <a:pt x="0" y="30480"/>
                  </a:lnTo>
                  <a:lnTo>
                    <a:pt x="22860" y="30480"/>
                  </a:lnTo>
                  <a:lnTo>
                    <a:pt x="22860" y="26682"/>
                  </a:lnTo>
                  <a:close/>
                </a:path>
                <a:path w="22859" h="958215">
                  <a:moveTo>
                    <a:pt x="22860" y="24142"/>
                  </a:moveTo>
                  <a:lnTo>
                    <a:pt x="0" y="24142"/>
                  </a:lnTo>
                  <a:lnTo>
                    <a:pt x="0" y="26670"/>
                  </a:lnTo>
                  <a:lnTo>
                    <a:pt x="22860" y="26670"/>
                  </a:lnTo>
                  <a:lnTo>
                    <a:pt x="22860" y="24142"/>
                  </a:lnTo>
                  <a:close/>
                </a:path>
                <a:path w="22859" h="958215">
                  <a:moveTo>
                    <a:pt x="22860" y="20332"/>
                  </a:moveTo>
                  <a:lnTo>
                    <a:pt x="0" y="20332"/>
                  </a:lnTo>
                  <a:lnTo>
                    <a:pt x="0" y="24130"/>
                  </a:lnTo>
                  <a:lnTo>
                    <a:pt x="22860" y="24130"/>
                  </a:lnTo>
                  <a:lnTo>
                    <a:pt x="22860" y="20332"/>
                  </a:lnTo>
                  <a:close/>
                </a:path>
                <a:path w="22859" h="958215">
                  <a:moveTo>
                    <a:pt x="22860" y="17792"/>
                  </a:moveTo>
                  <a:lnTo>
                    <a:pt x="0" y="17792"/>
                  </a:lnTo>
                  <a:lnTo>
                    <a:pt x="0" y="20320"/>
                  </a:lnTo>
                  <a:lnTo>
                    <a:pt x="22860" y="20320"/>
                  </a:lnTo>
                  <a:lnTo>
                    <a:pt x="22860" y="17792"/>
                  </a:lnTo>
                  <a:close/>
                </a:path>
                <a:path w="22859" h="958215">
                  <a:moveTo>
                    <a:pt x="22860" y="13982"/>
                  </a:moveTo>
                  <a:lnTo>
                    <a:pt x="0" y="13982"/>
                  </a:lnTo>
                  <a:lnTo>
                    <a:pt x="0" y="17780"/>
                  </a:lnTo>
                  <a:lnTo>
                    <a:pt x="22860" y="17780"/>
                  </a:lnTo>
                  <a:lnTo>
                    <a:pt x="22860" y="13982"/>
                  </a:lnTo>
                  <a:close/>
                </a:path>
                <a:path w="22859" h="958215">
                  <a:moveTo>
                    <a:pt x="22860" y="11442"/>
                  </a:moveTo>
                  <a:lnTo>
                    <a:pt x="0" y="11442"/>
                  </a:lnTo>
                  <a:lnTo>
                    <a:pt x="0" y="13970"/>
                  </a:lnTo>
                  <a:lnTo>
                    <a:pt x="22860" y="13970"/>
                  </a:lnTo>
                  <a:lnTo>
                    <a:pt x="22860" y="11442"/>
                  </a:lnTo>
                  <a:close/>
                </a:path>
                <a:path w="22859" h="958215">
                  <a:moveTo>
                    <a:pt x="22860" y="7632"/>
                  </a:moveTo>
                  <a:lnTo>
                    <a:pt x="0" y="7632"/>
                  </a:lnTo>
                  <a:lnTo>
                    <a:pt x="0" y="11430"/>
                  </a:lnTo>
                  <a:lnTo>
                    <a:pt x="22860" y="11430"/>
                  </a:lnTo>
                  <a:lnTo>
                    <a:pt x="22860" y="7632"/>
                  </a:lnTo>
                  <a:close/>
                </a:path>
                <a:path w="22859" h="958215">
                  <a:moveTo>
                    <a:pt x="22860" y="5092"/>
                  </a:moveTo>
                  <a:lnTo>
                    <a:pt x="0" y="5092"/>
                  </a:lnTo>
                  <a:lnTo>
                    <a:pt x="0" y="7620"/>
                  </a:lnTo>
                  <a:lnTo>
                    <a:pt x="22860" y="7620"/>
                  </a:lnTo>
                  <a:lnTo>
                    <a:pt x="22860" y="5092"/>
                  </a:lnTo>
                  <a:close/>
                </a:path>
                <a:path w="22859" h="958215">
                  <a:moveTo>
                    <a:pt x="22860" y="1282"/>
                  </a:moveTo>
                  <a:lnTo>
                    <a:pt x="0" y="1282"/>
                  </a:lnTo>
                  <a:lnTo>
                    <a:pt x="0" y="5080"/>
                  </a:lnTo>
                  <a:lnTo>
                    <a:pt x="22860" y="5080"/>
                  </a:lnTo>
                  <a:lnTo>
                    <a:pt x="22860" y="1282"/>
                  </a:lnTo>
                  <a:close/>
                </a:path>
                <a:path w="22859" h="958215">
                  <a:moveTo>
                    <a:pt x="22860" y="0"/>
                  </a:moveTo>
                  <a:lnTo>
                    <a:pt x="0" y="0"/>
                  </a:lnTo>
                  <a:lnTo>
                    <a:pt x="0" y="1270"/>
                  </a:lnTo>
                  <a:lnTo>
                    <a:pt x="22860" y="1270"/>
                  </a:lnTo>
                  <a:lnTo>
                    <a:pt x="22860" y="0"/>
                  </a:lnTo>
                  <a:close/>
                </a:path>
              </a:pathLst>
            </a:custGeom>
            <a:solidFill>
              <a:srgbClr val="161616"/>
            </a:solidFill>
          </p:spPr>
          <p:txBody>
            <a:bodyPr bIns="0" lIns="0" rIns="0" rtlCol="0" tIns="0" wrap="square"/>
            <a:p/>
          </p:txBody>
        </p:sp>
        <p:sp>
          <p:nvSpPr>
            <p:cNvPr id="1049062" name="object 342"/>
            <p:cNvSpPr/>
            <p:nvPr/>
          </p:nvSpPr>
          <p:spPr>
            <a:xfrm>
              <a:off x="1457960" y="6372872"/>
              <a:ext cx="22860" cy="111760"/>
            </a:xfrm>
            <a:custGeom>
              <a:avLst/>
              <a:ahLst/>
              <a:rect l="l" t="t" r="r" b="b"/>
              <a:pathLst>
                <a:path w="22859" h="111760">
                  <a:moveTo>
                    <a:pt x="22860" y="106680"/>
                  </a:moveTo>
                  <a:lnTo>
                    <a:pt x="0" y="106680"/>
                  </a:lnTo>
                  <a:lnTo>
                    <a:pt x="0" y="111747"/>
                  </a:lnTo>
                  <a:lnTo>
                    <a:pt x="22860" y="111747"/>
                  </a:lnTo>
                  <a:lnTo>
                    <a:pt x="22860" y="106680"/>
                  </a:lnTo>
                  <a:close/>
                </a:path>
                <a:path w="22859" h="111760">
                  <a:moveTo>
                    <a:pt x="22860" y="100330"/>
                  </a:moveTo>
                  <a:lnTo>
                    <a:pt x="0" y="100330"/>
                  </a:lnTo>
                  <a:lnTo>
                    <a:pt x="0" y="105397"/>
                  </a:lnTo>
                  <a:lnTo>
                    <a:pt x="22860" y="105397"/>
                  </a:lnTo>
                  <a:lnTo>
                    <a:pt x="22860" y="100330"/>
                  </a:lnTo>
                  <a:close/>
                </a:path>
                <a:path w="22859" h="111760">
                  <a:moveTo>
                    <a:pt x="22860" y="93980"/>
                  </a:moveTo>
                  <a:lnTo>
                    <a:pt x="0" y="93980"/>
                  </a:lnTo>
                  <a:lnTo>
                    <a:pt x="0" y="99047"/>
                  </a:lnTo>
                  <a:lnTo>
                    <a:pt x="22860" y="99047"/>
                  </a:lnTo>
                  <a:lnTo>
                    <a:pt x="22860" y="93980"/>
                  </a:lnTo>
                  <a:close/>
                </a:path>
                <a:path w="22859" h="111760">
                  <a:moveTo>
                    <a:pt x="22860" y="87630"/>
                  </a:moveTo>
                  <a:lnTo>
                    <a:pt x="0" y="87630"/>
                  </a:lnTo>
                  <a:lnTo>
                    <a:pt x="0" y="92697"/>
                  </a:lnTo>
                  <a:lnTo>
                    <a:pt x="22860" y="92697"/>
                  </a:lnTo>
                  <a:lnTo>
                    <a:pt x="22860" y="87630"/>
                  </a:lnTo>
                  <a:close/>
                </a:path>
                <a:path w="22859" h="111760">
                  <a:moveTo>
                    <a:pt x="22860" y="81280"/>
                  </a:moveTo>
                  <a:lnTo>
                    <a:pt x="0" y="81280"/>
                  </a:lnTo>
                  <a:lnTo>
                    <a:pt x="0" y="86347"/>
                  </a:lnTo>
                  <a:lnTo>
                    <a:pt x="22860" y="86347"/>
                  </a:lnTo>
                  <a:lnTo>
                    <a:pt x="22860" y="81280"/>
                  </a:lnTo>
                  <a:close/>
                </a:path>
                <a:path w="22859" h="111760">
                  <a:moveTo>
                    <a:pt x="22860" y="76200"/>
                  </a:moveTo>
                  <a:lnTo>
                    <a:pt x="0" y="76200"/>
                  </a:lnTo>
                  <a:lnTo>
                    <a:pt x="0" y="79997"/>
                  </a:lnTo>
                  <a:lnTo>
                    <a:pt x="22860" y="79997"/>
                  </a:lnTo>
                  <a:lnTo>
                    <a:pt x="22860" y="76200"/>
                  </a:lnTo>
                  <a:close/>
                </a:path>
                <a:path w="22859" h="111760">
                  <a:moveTo>
                    <a:pt x="22860" y="69850"/>
                  </a:moveTo>
                  <a:lnTo>
                    <a:pt x="0" y="69850"/>
                  </a:lnTo>
                  <a:lnTo>
                    <a:pt x="0" y="74930"/>
                  </a:lnTo>
                  <a:lnTo>
                    <a:pt x="22860" y="74930"/>
                  </a:lnTo>
                  <a:lnTo>
                    <a:pt x="22860" y="69850"/>
                  </a:lnTo>
                  <a:close/>
                </a:path>
                <a:path w="22859" h="111760">
                  <a:moveTo>
                    <a:pt x="22860" y="63500"/>
                  </a:moveTo>
                  <a:lnTo>
                    <a:pt x="0" y="63500"/>
                  </a:lnTo>
                  <a:lnTo>
                    <a:pt x="0" y="68567"/>
                  </a:lnTo>
                  <a:lnTo>
                    <a:pt x="22860" y="68567"/>
                  </a:lnTo>
                  <a:lnTo>
                    <a:pt x="22860" y="63500"/>
                  </a:lnTo>
                  <a:close/>
                </a:path>
                <a:path w="22859" h="111760">
                  <a:moveTo>
                    <a:pt x="22860" y="57150"/>
                  </a:moveTo>
                  <a:lnTo>
                    <a:pt x="0" y="57150"/>
                  </a:lnTo>
                  <a:lnTo>
                    <a:pt x="0" y="62217"/>
                  </a:lnTo>
                  <a:lnTo>
                    <a:pt x="22860" y="62217"/>
                  </a:lnTo>
                  <a:lnTo>
                    <a:pt x="22860" y="57150"/>
                  </a:lnTo>
                  <a:close/>
                </a:path>
                <a:path w="22859" h="111760">
                  <a:moveTo>
                    <a:pt x="22860" y="50800"/>
                  </a:moveTo>
                  <a:lnTo>
                    <a:pt x="0" y="50800"/>
                  </a:lnTo>
                  <a:lnTo>
                    <a:pt x="0" y="55867"/>
                  </a:lnTo>
                  <a:lnTo>
                    <a:pt x="22860" y="55867"/>
                  </a:lnTo>
                  <a:lnTo>
                    <a:pt x="22860" y="50800"/>
                  </a:lnTo>
                  <a:close/>
                </a:path>
                <a:path w="22859" h="111760">
                  <a:moveTo>
                    <a:pt x="22860" y="19050"/>
                  </a:moveTo>
                  <a:lnTo>
                    <a:pt x="0" y="19050"/>
                  </a:lnTo>
                  <a:lnTo>
                    <a:pt x="0" y="49517"/>
                  </a:lnTo>
                  <a:lnTo>
                    <a:pt x="22860" y="49517"/>
                  </a:lnTo>
                  <a:lnTo>
                    <a:pt x="22860" y="19050"/>
                  </a:lnTo>
                  <a:close/>
                </a:path>
                <a:path w="22859" h="111760">
                  <a:moveTo>
                    <a:pt x="22860" y="12700"/>
                  </a:moveTo>
                  <a:lnTo>
                    <a:pt x="0" y="12700"/>
                  </a:lnTo>
                  <a:lnTo>
                    <a:pt x="0" y="17767"/>
                  </a:lnTo>
                  <a:lnTo>
                    <a:pt x="22860" y="17767"/>
                  </a:lnTo>
                  <a:lnTo>
                    <a:pt x="22860" y="12700"/>
                  </a:lnTo>
                  <a:close/>
                </a:path>
                <a:path w="22859" h="111760">
                  <a:moveTo>
                    <a:pt x="22860" y="0"/>
                  </a:moveTo>
                  <a:lnTo>
                    <a:pt x="0" y="0"/>
                  </a:lnTo>
                  <a:lnTo>
                    <a:pt x="0" y="11430"/>
                  </a:lnTo>
                  <a:lnTo>
                    <a:pt x="22860" y="11430"/>
                  </a:lnTo>
                  <a:lnTo>
                    <a:pt x="22860" y="0"/>
                  </a:lnTo>
                  <a:close/>
                </a:path>
              </a:pathLst>
            </a:custGeom>
            <a:solidFill>
              <a:srgbClr val="161616"/>
            </a:solidFill>
          </p:spPr>
          <p:txBody>
            <a:bodyPr bIns="0" lIns="0" rIns="0" rtlCol="0" tIns="0" wrap="square"/>
            <a:p/>
          </p:txBody>
        </p:sp>
        <p:sp>
          <p:nvSpPr>
            <p:cNvPr id="1049063" name="object 343"/>
            <p:cNvSpPr/>
            <p:nvPr/>
          </p:nvSpPr>
          <p:spPr>
            <a:xfrm>
              <a:off x="1436370" y="5819139"/>
              <a:ext cx="21590" cy="958215"/>
            </a:xfrm>
            <a:custGeom>
              <a:avLst/>
              <a:ahLst/>
              <a:rect l="l" t="t" r="r" b="b"/>
              <a:pathLst>
                <a:path w="21590" h="958215">
                  <a:moveTo>
                    <a:pt x="21590" y="711212"/>
                  </a:moveTo>
                  <a:lnTo>
                    <a:pt x="0" y="711212"/>
                  </a:lnTo>
                  <a:lnTo>
                    <a:pt x="0" y="957580"/>
                  </a:lnTo>
                  <a:lnTo>
                    <a:pt x="21590" y="957592"/>
                  </a:lnTo>
                  <a:lnTo>
                    <a:pt x="21590" y="711212"/>
                  </a:lnTo>
                  <a:close/>
                </a:path>
                <a:path w="21590" h="958215">
                  <a:moveTo>
                    <a:pt x="21590" y="515632"/>
                  </a:moveTo>
                  <a:lnTo>
                    <a:pt x="0" y="515632"/>
                  </a:lnTo>
                  <a:lnTo>
                    <a:pt x="0" y="523240"/>
                  </a:lnTo>
                  <a:lnTo>
                    <a:pt x="21590" y="523240"/>
                  </a:lnTo>
                  <a:lnTo>
                    <a:pt x="21590" y="515632"/>
                  </a:lnTo>
                  <a:close/>
                </a:path>
                <a:path w="21590" h="958215">
                  <a:moveTo>
                    <a:pt x="21590" y="513207"/>
                  </a:moveTo>
                  <a:lnTo>
                    <a:pt x="0" y="513207"/>
                  </a:lnTo>
                  <a:lnTo>
                    <a:pt x="0" y="515620"/>
                  </a:lnTo>
                  <a:lnTo>
                    <a:pt x="21590" y="515620"/>
                  </a:lnTo>
                  <a:lnTo>
                    <a:pt x="21590" y="513207"/>
                  </a:lnTo>
                  <a:close/>
                </a:path>
                <a:path w="21590" h="958215">
                  <a:moveTo>
                    <a:pt x="21590" y="508127"/>
                  </a:moveTo>
                  <a:lnTo>
                    <a:pt x="0" y="508127"/>
                  </a:lnTo>
                  <a:lnTo>
                    <a:pt x="0" y="513080"/>
                  </a:lnTo>
                  <a:lnTo>
                    <a:pt x="21590" y="513080"/>
                  </a:lnTo>
                  <a:lnTo>
                    <a:pt x="21590" y="508127"/>
                  </a:lnTo>
                  <a:close/>
                </a:path>
                <a:path w="21590" h="958215">
                  <a:moveTo>
                    <a:pt x="21590" y="501777"/>
                  </a:moveTo>
                  <a:lnTo>
                    <a:pt x="0" y="501777"/>
                  </a:lnTo>
                  <a:lnTo>
                    <a:pt x="0" y="508000"/>
                  </a:lnTo>
                  <a:lnTo>
                    <a:pt x="21590" y="508000"/>
                  </a:lnTo>
                  <a:lnTo>
                    <a:pt x="21590" y="501777"/>
                  </a:lnTo>
                  <a:close/>
                </a:path>
                <a:path w="21590" h="958215">
                  <a:moveTo>
                    <a:pt x="21590" y="495427"/>
                  </a:moveTo>
                  <a:lnTo>
                    <a:pt x="0" y="495427"/>
                  </a:lnTo>
                  <a:lnTo>
                    <a:pt x="0" y="501650"/>
                  </a:lnTo>
                  <a:lnTo>
                    <a:pt x="21590" y="501650"/>
                  </a:lnTo>
                  <a:lnTo>
                    <a:pt x="21590" y="495427"/>
                  </a:lnTo>
                  <a:close/>
                </a:path>
                <a:path w="21590" h="958215">
                  <a:moveTo>
                    <a:pt x="21590" y="489077"/>
                  </a:moveTo>
                  <a:lnTo>
                    <a:pt x="0" y="489077"/>
                  </a:lnTo>
                  <a:lnTo>
                    <a:pt x="0" y="495300"/>
                  </a:lnTo>
                  <a:lnTo>
                    <a:pt x="21590" y="495300"/>
                  </a:lnTo>
                  <a:lnTo>
                    <a:pt x="21590" y="489077"/>
                  </a:lnTo>
                  <a:close/>
                </a:path>
                <a:path w="21590" h="958215">
                  <a:moveTo>
                    <a:pt x="21590" y="482727"/>
                  </a:moveTo>
                  <a:lnTo>
                    <a:pt x="0" y="482727"/>
                  </a:lnTo>
                  <a:lnTo>
                    <a:pt x="0" y="488950"/>
                  </a:lnTo>
                  <a:lnTo>
                    <a:pt x="21590" y="488950"/>
                  </a:lnTo>
                  <a:lnTo>
                    <a:pt x="21590" y="482727"/>
                  </a:lnTo>
                  <a:close/>
                </a:path>
                <a:path w="21590" h="958215">
                  <a:moveTo>
                    <a:pt x="21590" y="476377"/>
                  </a:moveTo>
                  <a:lnTo>
                    <a:pt x="0" y="476377"/>
                  </a:lnTo>
                  <a:lnTo>
                    <a:pt x="0" y="482600"/>
                  </a:lnTo>
                  <a:lnTo>
                    <a:pt x="21590" y="482600"/>
                  </a:lnTo>
                  <a:lnTo>
                    <a:pt x="21590" y="476377"/>
                  </a:lnTo>
                  <a:close/>
                </a:path>
                <a:path w="21590" h="958215">
                  <a:moveTo>
                    <a:pt x="21590" y="470027"/>
                  </a:moveTo>
                  <a:lnTo>
                    <a:pt x="0" y="470027"/>
                  </a:lnTo>
                  <a:lnTo>
                    <a:pt x="0" y="476250"/>
                  </a:lnTo>
                  <a:lnTo>
                    <a:pt x="21590" y="476250"/>
                  </a:lnTo>
                  <a:lnTo>
                    <a:pt x="21590" y="470027"/>
                  </a:lnTo>
                  <a:close/>
                </a:path>
                <a:path w="21590" h="958215">
                  <a:moveTo>
                    <a:pt x="21590" y="463677"/>
                  </a:moveTo>
                  <a:lnTo>
                    <a:pt x="0" y="463677"/>
                  </a:lnTo>
                  <a:lnTo>
                    <a:pt x="0" y="469900"/>
                  </a:lnTo>
                  <a:lnTo>
                    <a:pt x="21590" y="469900"/>
                  </a:lnTo>
                  <a:lnTo>
                    <a:pt x="21590" y="463677"/>
                  </a:lnTo>
                  <a:close/>
                </a:path>
                <a:path w="21590" h="958215">
                  <a:moveTo>
                    <a:pt x="21590" y="456057"/>
                  </a:moveTo>
                  <a:lnTo>
                    <a:pt x="0" y="456057"/>
                  </a:lnTo>
                  <a:lnTo>
                    <a:pt x="0" y="463550"/>
                  </a:lnTo>
                  <a:lnTo>
                    <a:pt x="21590" y="463550"/>
                  </a:lnTo>
                  <a:lnTo>
                    <a:pt x="21590" y="456057"/>
                  </a:lnTo>
                  <a:close/>
                </a:path>
                <a:path w="21590" h="958215">
                  <a:moveTo>
                    <a:pt x="21590" y="449707"/>
                  </a:moveTo>
                  <a:lnTo>
                    <a:pt x="0" y="449707"/>
                  </a:lnTo>
                  <a:lnTo>
                    <a:pt x="0" y="455930"/>
                  </a:lnTo>
                  <a:lnTo>
                    <a:pt x="21590" y="455930"/>
                  </a:lnTo>
                  <a:lnTo>
                    <a:pt x="21590" y="449707"/>
                  </a:lnTo>
                  <a:close/>
                </a:path>
                <a:path w="21590" h="958215">
                  <a:moveTo>
                    <a:pt x="21590" y="444627"/>
                  </a:moveTo>
                  <a:lnTo>
                    <a:pt x="0" y="444627"/>
                  </a:lnTo>
                  <a:lnTo>
                    <a:pt x="0" y="449580"/>
                  </a:lnTo>
                  <a:lnTo>
                    <a:pt x="21590" y="449580"/>
                  </a:lnTo>
                  <a:lnTo>
                    <a:pt x="21590" y="444627"/>
                  </a:lnTo>
                  <a:close/>
                </a:path>
                <a:path w="21590" h="958215">
                  <a:moveTo>
                    <a:pt x="21590" y="438277"/>
                  </a:moveTo>
                  <a:lnTo>
                    <a:pt x="0" y="438277"/>
                  </a:lnTo>
                  <a:lnTo>
                    <a:pt x="0" y="444500"/>
                  </a:lnTo>
                  <a:lnTo>
                    <a:pt x="21590" y="444500"/>
                  </a:lnTo>
                  <a:lnTo>
                    <a:pt x="21590" y="438277"/>
                  </a:lnTo>
                  <a:close/>
                </a:path>
                <a:path w="21590" h="958215">
                  <a:moveTo>
                    <a:pt x="21590" y="430657"/>
                  </a:moveTo>
                  <a:lnTo>
                    <a:pt x="0" y="430657"/>
                  </a:lnTo>
                  <a:lnTo>
                    <a:pt x="0" y="438150"/>
                  </a:lnTo>
                  <a:lnTo>
                    <a:pt x="21590" y="438150"/>
                  </a:lnTo>
                  <a:lnTo>
                    <a:pt x="21590" y="430657"/>
                  </a:lnTo>
                  <a:close/>
                </a:path>
                <a:path w="21590" h="958215">
                  <a:moveTo>
                    <a:pt x="21590" y="425577"/>
                  </a:moveTo>
                  <a:lnTo>
                    <a:pt x="0" y="425577"/>
                  </a:lnTo>
                  <a:lnTo>
                    <a:pt x="0" y="430530"/>
                  </a:lnTo>
                  <a:lnTo>
                    <a:pt x="21590" y="430530"/>
                  </a:lnTo>
                  <a:lnTo>
                    <a:pt x="21590" y="425577"/>
                  </a:lnTo>
                  <a:close/>
                </a:path>
                <a:path w="21590" h="958215">
                  <a:moveTo>
                    <a:pt x="21590" y="412877"/>
                  </a:moveTo>
                  <a:lnTo>
                    <a:pt x="0" y="412877"/>
                  </a:lnTo>
                  <a:lnTo>
                    <a:pt x="0" y="425450"/>
                  </a:lnTo>
                  <a:lnTo>
                    <a:pt x="21590" y="425450"/>
                  </a:lnTo>
                  <a:lnTo>
                    <a:pt x="21590" y="412877"/>
                  </a:lnTo>
                  <a:close/>
                </a:path>
                <a:path w="21590" h="958215">
                  <a:moveTo>
                    <a:pt x="21590" y="407797"/>
                  </a:moveTo>
                  <a:lnTo>
                    <a:pt x="0" y="407797"/>
                  </a:lnTo>
                  <a:lnTo>
                    <a:pt x="0" y="412750"/>
                  </a:lnTo>
                  <a:lnTo>
                    <a:pt x="21590" y="412750"/>
                  </a:lnTo>
                  <a:lnTo>
                    <a:pt x="21590" y="407797"/>
                  </a:lnTo>
                  <a:close/>
                </a:path>
                <a:path w="21590" h="958215">
                  <a:moveTo>
                    <a:pt x="21590" y="299732"/>
                  </a:moveTo>
                  <a:lnTo>
                    <a:pt x="0" y="299732"/>
                  </a:lnTo>
                  <a:lnTo>
                    <a:pt x="0" y="407670"/>
                  </a:lnTo>
                  <a:lnTo>
                    <a:pt x="21590" y="407670"/>
                  </a:lnTo>
                  <a:lnTo>
                    <a:pt x="21590" y="299732"/>
                  </a:lnTo>
                  <a:close/>
                </a:path>
                <a:path w="21590" h="958215">
                  <a:moveTo>
                    <a:pt x="21590" y="293382"/>
                  </a:moveTo>
                  <a:lnTo>
                    <a:pt x="0" y="293382"/>
                  </a:lnTo>
                  <a:lnTo>
                    <a:pt x="0" y="299720"/>
                  </a:lnTo>
                  <a:lnTo>
                    <a:pt x="21590" y="299720"/>
                  </a:lnTo>
                  <a:lnTo>
                    <a:pt x="21590" y="293382"/>
                  </a:lnTo>
                  <a:close/>
                </a:path>
                <a:path w="21590" h="958215">
                  <a:moveTo>
                    <a:pt x="21590" y="280682"/>
                  </a:moveTo>
                  <a:lnTo>
                    <a:pt x="0" y="280682"/>
                  </a:lnTo>
                  <a:lnTo>
                    <a:pt x="0" y="293370"/>
                  </a:lnTo>
                  <a:lnTo>
                    <a:pt x="21590" y="293370"/>
                  </a:lnTo>
                  <a:lnTo>
                    <a:pt x="21590" y="280682"/>
                  </a:lnTo>
                  <a:close/>
                </a:path>
                <a:path w="21590" h="958215">
                  <a:moveTo>
                    <a:pt x="21590" y="275602"/>
                  </a:moveTo>
                  <a:lnTo>
                    <a:pt x="0" y="275602"/>
                  </a:lnTo>
                  <a:lnTo>
                    <a:pt x="0" y="280670"/>
                  </a:lnTo>
                  <a:lnTo>
                    <a:pt x="21590" y="280670"/>
                  </a:lnTo>
                  <a:lnTo>
                    <a:pt x="21590" y="275602"/>
                  </a:lnTo>
                  <a:close/>
                </a:path>
                <a:path w="21590" h="958215">
                  <a:moveTo>
                    <a:pt x="21590" y="223532"/>
                  </a:moveTo>
                  <a:lnTo>
                    <a:pt x="0" y="223532"/>
                  </a:lnTo>
                  <a:lnTo>
                    <a:pt x="0" y="275590"/>
                  </a:lnTo>
                  <a:lnTo>
                    <a:pt x="21590" y="275590"/>
                  </a:lnTo>
                  <a:lnTo>
                    <a:pt x="21590" y="223532"/>
                  </a:lnTo>
                  <a:close/>
                </a:path>
                <a:path w="21590" h="958215">
                  <a:moveTo>
                    <a:pt x="21590" y="220992"/>
                  </a:moveTo>
                  <a:lnTo>
                    <a:pt x="0" y="220992"/>
                  </a:lnTo>
                  <a:lnTo>
                    <a:pt x="0" y="223520"/>
                  </a:lnTo>
                  <a:lnTo>
                    <a:pt x="21590" y="223520"/>
                  </a:lnTo>
                  <a:lnTo>
                    <a:pt x="21590" y="220992"/>
                  </a:lnTo>
                  <a:close/>
                </a:path>
                <a:path w="21590" h="958215">
                  <a:moveTo>
                    <a:pt x="21590" y="217182"/>
                  </a:moveTo>
                  <a:lnTo>
                    <a:pt x="0" y="217182"/>
                  </a:lnTo>
                  <a:lnTo>
                    <a:pt x="0" y="220980"/>
                  </a:lnTo>
                  <a:lnTo>
                    <a:pt x="21590" y="220980"/>
                  </a:lnTo>
                  <a:lnTo>
                    <a:pt x="21590" y="217182"/>
                  </a:lnTo>
                  <a:close/>
                </a:path>
                <a:path w="21590" h="958215">
                  <a:moveTo>
                    <a:pt x="21590" y="214642"/>
                  </a:moveTo>
                  <a:lnTo>
                    <a:pt x="0" y="214642"/>
                  </a:lnTo>
                  <a:lnTo>
                    <a:pt x="0" y="217170"/>
                  </a:lnTo>
                  <a:lnTo>
                    <a:pt x="21590" y="217170"/>
                  </a:lnTo>
                  <a:lnTo>
                    <a:pt x="21590" y="214642"/>
                  </a:lnTo>
                  <a:close/>
                </a:path>
                <a:path w="21590" h="958215">
                  <a:moveTo>
                    <a:pt x="21590" y="210832"/>
                  </a:moveTo>
                  <a:lnTo>
                    <a:pt x="0" y="210832"/>
                  </a:lnTo>
                  <a:lnTo>
                    <a:pt x="0" y="214630"/>
                  </a:lnTo>
                  <a:lnTo>
                    <a:pt x="21590" y="214630"/>
                  </a:lnTo>
                  <a:lnTo>
                    <a:pt x="21590" y="210832"/>
                  </a:lnTo>
                  <a:close/>
                </a:path>
                <a:path w="21590" h="958215">
                  <a:moveTo>
                    <a:pt x="21590" y="208292"/>
                  </a:moveTo>
                  <a:lnTo>
                    <a:pt x="0" y="208292"/>
                  </a:lnTo>
                  <a:lnTo>
                    <a:pt x="0" y="210820"/>
                  </a:lnTo>
                  <a:lnTo>
                    <a:pt x="21590" y="210820"/>
                  </a:lnTo>
                  <a:lnTo>
                    <a:pt x="21590" y="208292"/>
                  </a:lnTo>
                  <a:close/>
                </a:path>
                <a:path w="21590" h="958215">
                  <a:moveTo>
                    <a:pt x="21590" y="204482"/>
                  </a:moveTo>
                  <a:lnTo>
                    <a:pt x="0" y="204482"/>
                  </a:lnTo>
                  <a:lnTo>
                    <a:pt x="0" y="208280"/>
                  </a:lnTo>
                  <a:lnTo>
                    <a:pt x="21590" y="208280"/>
                  </a:lnTo>
                  <a:lnTo>
                    <a:pt x="21590" y="204482"/>
                  </a:lnTo>
                  <a:close/>
                </a:path>
                <a:path w="21590" h="958215">
                  <a:moveTo>
                    <a:pt x="21590" y="201942"/>
                  </a:moveTo>
                  <a:lnTo>
                    <a:pt x="0" y="201942"/>
                  </a:lnTo>
                  <a:lnTo>
                    <a:pt x="0" y="204470"/>
                  </a:lnTo>
                  <a:lnTo>
                    <a:pt x="21590" y="204470"/>
                  </a:lnTo>
                  <a:lnTo>
                    <a:pt x="21590" y="201942"/>
                  </a:lnTo>
                  <a:close/>
                </a:path>
                <a:path w="21590" h="958215">
                  <a:moveTo>
                    <a:pt x="21590" y="198132"/>
                  </a:moveTo>
                  <a:lnTo>
                    <a:pt x="0" y="198132"/>
                  </a:lnTo>
                  <a:lnTo>
                    <a:pt x="0" y="201930"/>
                  </a:lnTo>
                  <a:lnTo>
                    <a:pt x="21590" y="201930"/>
                  </a:lnTo>
                  <a:lnTo>
                    <a:pt x="21590" y="198132"/>
                  </a:lnTo>
                  <a:close/>
                </a:path>
                <a:path w="21590" h="958215">
                  <a:moveTo>
                    <a:pt x="21590" y="195592"/>
                  </a:moveTo>
                  <a:lnTo>
                    <a:pt x="0" y="195592"/>
                  </a:lnTo>
                  <a:lnTo>
                    <a:pt x="0" y="198120"/>
                  </a:lnTo>
                  <a:lnTo>
                    <a:pt x="21590" y="198120"/>
                  </a:lnTo>
                  <a:lnTo>
                    <a:pt x="21590" y="195592"/>
                  </a:lnTo>
                  <a:close/>
                </a:path>
                <a:path w="21590" h="958215">
                  <a:moveTo>
                    <a:pt x="21590" y="191782"/>
                  </a:moveTo>
                  <a:lnTo>
                    <a:pt x="0" y="191782"/>
                  </a:lnTo>
                  <a:lnTo>
                    <a:pt x="0" y="195580"/>
                  </a:lnTo>
                  <a:lnTo>
                    <a:pt x="21590" y="195580"/>
                  </a:lnTo>
                  <a:lnTo>
                    <a:pt x="21590" y="191782"/>
                  </a:lnTo>
                  <a:close/>
                </a:path>
                <a:path w="21590" h="958215">
                  <a:moveTo>
                    <a:pt x="21590" y="189242"/>
                  </a:moveTo>
                  <a:lnTo>
                    <a:pt x="0" y="189242"/>
                  </a:lnTo>
                  <a:lnTo>
                    <a:pt x="0" y="191770"/>
                  </a:lnTo>
                  <a:lnTo>
                    <a:pt x="21590" y="191770"/>
                  </a:lnTo>
                  <a:lnTo>
                    <a:pt x="21590" y="189242"/>
                  </a:lnTo>
                  <a:close/>
                </a:path>
                <a:path w="21590" h="958215">
                  <a:moveTo>
                    <a:pt x="21590" y="185432"/>
                  </a:moveTo>
                  <a:lnTo>
                    <a:pt x="0" y="185432"/>
                  </a:lnTo>
                  <a:lnTo>
                    <a:pt x="0" y="189230"/>
                  </a:lnTo>
                  <a:lnTo>
                    <a:pt x="21590" y="189230"/>
                  </a:lnTo>
                  <a:lnTo>
                    <a:pt x="21590" y="185432"/>
                  </a:lnTo>
                  <a:close/>
                </a:path>
                <a:path w="21590" h="958215">
                  <a:moveTo>
                    <a:pt x="21590" y="182892"/>
                  </a:moveTo>
                  <a:lnTo>
                    <a:pt x="0" y="182892"/>
                  </a:lnTo>
                  <a:lnTo>
                    <a:pt x="0" y="185420"/>
                  </a:lnTo>
                  <a:lnTo>
                    <a:pt x="21590" y="185420"/>
                  </a:lnTo>
                  <a:lnTo>
                    <a:pt x="21590" y="182892"/>
                  </a:lnTo>
                  <a:close/>
                </a:path>
                <a:path w="21590" h="958215">
                  <a:moveTo>
                    <a:pt x="21590" y="176542"/>
                  </a:moveTo>
                  <a:lnTo>
                    <a:pt x="0" y="176542"/>
                  </a:lnTo>
                  <a:lnTo>
                    <a:pt x="0" y="182880"/>
                  </a:lnTo>
                  <a:lnTo>
                    <a:pt x="21590" y="182880"/>
                  </a:lnTo>
                  <a:lnTo>
                    <a:pt x="21590" y="176542"/>
                  </a:lnTo>
                  <a:close/>
                </a:path>
                <a:path w="21590" h="958215">
                  <a:moveTo>
                    <a:pt x="21590" y="106692"/>
                  </a:moveTo>
                  <a:lnTo>
                    <a:pt x="0" y="106692"/>
                  </a:lnTo>
                  <a:lnTo>
                    <a:pt x="0" y="176530"/>
                  </a:lnTo>
                  <a:lnTo>
                    <a:pt x="21590" y="176530"/>
                  </a:lnTo>
                  <a:lnTo>
                    <a:pt x="21590" y="106692"/>
                  </a:lnTo>
                  <a:close/>
                </a:path>
                <a:path w="21590" h="958215">
                  <a:moveTo>
                    <a:pt x="21590" y="102882"/>
                  </a:moveTo>
                  <a:lnTo>
                    <a:pt x="0" y="102882"/>
                  </a:lnTo>
                  <a:lnTo>
                    <a:pt x="0" y="106680"/>
                  </a:lnTo>
                  <a:lnTo>
                    <a:pt x="21590" y="106680"/>
                  </a:lnTo>
                  <a:lnTo>
                    <a:pt x="21590" y="102882"/>
                  </a:lnTo>
                  <a:close/>
                </a:path>
                <a:path w="21590" h="958215">
                  <a:moveTo>
                    <a:pt x="21590" y="100342"/>
                  </a:moveTo>
                  <a:lnTo>
                    <a:pt x="0" y="100342"/>
                  </a:lnTo>
                  <a:lnTo>
                    <a:pt x="0" y="102870"/>
                  </a:lnTo>
                  <a:lnTo>
                    <a:pt x="21590" y="102870"/>
                  </a:lnTo>
                  <a:lnTo>
                    <a:pt x="21590" y="100342"/>
                  </a:lnTo>
                  <a:close/>
                </a:path>
                <a:path w="21590" h="958215">
                  <a:moveTo>
                    <a:pt x="21590" y="96532"/>
                  </a:moveTo>
                  <a:lnTo>
                    <a:pt x="0" y="96532"/>
                  </a:lnTo>
                  <a:lnTo>
                    <a:pt x="0" y="100330"/>
                  </a:lnTo>
                  <a:lnTo>
                    <a:pt x="21590" y="100330"/>
                  </a:lnTo>
                  <a:lnTo>
                    <a:pt x="21590" y="96532"/>
                  </a:lnTo>
                  <a:close/>
                </a:path>
                <a:path w="21590" h="958215">
                  <a:moveTo>
                    <a:pt x="21590" y="93992"/>
                  </a:moveTo>
                  <a:lnTo>
                    <a:pt x="0" y="93992"/>
                  </a:lnTo>
                  <a:lnTo>
                    <a:pt x="0" y="96520"/>
                  </a:lnTo>
                  <a:lnTo>
                    <a:pt x="21590" y="96520"/>
                  </a:lnTo>
                  <a:lnTo>
                    <a:pt x="21590" y="93992"/>
                  </a:lnTo>
                  <a:close/>
                </a:path>
                <a:path w="21590" h="958215">
                  <a:moveTo>
                    <a:pt x="21590" y="87642"/>
                  </a:moveTo>
                  <a:lnTo>
                    <a:pt x="0" y="87642"/>
                  </a:lnTo>
                  <a:lnTo>
                    <a:pt x="0" y="93980"/>
                  </a:lnTo>
                  <a:lnTo>
                    <a:pt x="21590" y="93980"/>
                  </a:lnTo>
                  <a:lnTo>
                    <a:pt x="21590" y="87642"/>
                  </a:lnTo>
                  <a:close/>
                </a:path>
                <a:path w="21590" h="958215">
                  <a:moveTo>
                    <a:pt x="21590" y="83832"/>
                  </a:moveTo>
                  <a:lnTo>
                    <a:pt x="0" y="83832"/>
                  </a:lnTo>
                  <a:lnTo>
                    <a:pt x="0" y="87630"/>
                  </a:lnTo>
                  <a:lnTo>
                    <a:pt x="21590" y="87630"/>
                  </a:lnTo>
                  <a:lnTo>
                    <a:pt x="21590" y="83832"/>
                  </a:lnTo>
                  <a:close/>
                </a:path>
                <a:path w="21590" h="958215">
                  <a:moveTo>
                    <a:pt x="21590" y="81292"/>
                  </a:moveTo>
                  <a:lnTo>
                    <a:pt x="0" y="81292"/>
                  </a:lnTo>
                  <a:lnTo>
                    <a:pt x="0" y="83820"/>
                  </a:lnTo>
                  <a:lnTo>
                    <a:pt x="21590" y="83820"/>
                  </a:lnTo>
                  <a:lnTo>
                    <a:pt x="21590" y="81292"/>
                  </a:lnTo>
                  <a:close/>
                </a:path>
                <a:path w="21590" h="958215">
                  <a:moveTo>
                    <a:pt x="21590" y="77482"/>
                  </a:moveTo>
                  <a:lnTo>
                    <a:pt x="0" y="77482"/>
                  </a:lnTo>
                  <a:lnTo>
                    <a:pt x="0" y="81280"/>
                  </a:lnTo>
                  <a:lnTo>
                    <a:pt x="21590" y="81280"/>
                  </a:lnTo>
                  <a:lnTo>
                    <a:pt x="21590" y="77482"/>
                  </a:lnTo>
                  <a:close/>
                </a:path>
                <a:path w="21590" h="958215">
                  <a:moveTo>
                    <a:pt x="21590" y="71132"/>
                  </a:moveTo>
                  <a:lnTo>
                    <a:pt x="0" y="71132"/>
                  </a:lnTo>
                  <a:lnTo>
                    <a:pt x="0" y="77470"/>
                  </a:lnTo>
                  <a:lnTo>
                    <a:pt x="21590" y="77470"/>
                  </a:lnTo>
                  <a:lnTo>
                    <a:pt x="21590" y="71132"/>
                  </a:lnTo>
                  <a:close/>
                </a:path>
                <a:path w="21590" h="958215">
                  <a:moveTo>
                    <a:pt x="21590" y="68592"/>
                  </a:moveTo>
                  <a:lnTo>
                    <a:pt x="0" y="68592"/>
                  </a:lnTo>
                  <a:lnTo>
                    <a:pt x="0" y="71120"/>
                  </a:lnTo>
                  <a:lnTo>
                    <a:pt x="21590" y="71120"/>
                  </a:lnTo>
                  <a:lnTo>
                    <a:pt x="21590" y="68592"/>
                  </a:lnTo>
                  <a:close/>
                </a:path>
                <a:path w="21590" h="958215">
                  <a:moveTo>
                    <a:pt x="21590" y="64782"/>
                  </a:moveTo>
                  <a:lnTo>
                    <a:pt x="0" y="64782"/>
                  </a:lnTo>
                  <a:lnTo>
                    <a:pt x="0" y="68580"/>
                  </a:lnTo>
                  <a:lnTo>
                    <a:pt x="21590" y="68580"/>
                  </a:lnTo>
                  <a:lnTo>
                    <a:pt x="21590" y="64782"/>
                  </a:lnTo>
                  <a:close/>
                </a:path>
                <a:path w="21590" h="958215">
                  <a:moveTo>
                    <a:pt x="21590" y="62242"/>
                  </a:moveTo>
                  <a:lnTo>
                    <a:pt x="0" y="62242"/>
                  </a:lnTo>
                  <a:lnTo>
                    <a:pt x="0" y="64770"/>
                  </a:lnTo>
                  <a:lnTo>
                    <a:pt x="21590" y="64770"/>
                  </a:lnTo>
                  <a:lnTo>
                    <a:pt x="21590" y="62242"/>
                  </a:lnTo>
                  <a:close/>
                </a:path>
                <a:path w="21590" h="958215">
                  <a:moveTo>
                    <a:pt x="21590" y="58432"/>
                  </a:moveTo>
                  <a:lnTo>
                    <a:pt x="0" y="58432"/>
                  </a:lnTo>
                  <a:lnTo>
                    <a:pt x="0" y="62230"/>
                  </a:lnTo>
                  <a:lnTo>
                    <a:pt x="21590" y="62230"/>
                  </a:lnTo>
                  <a:lnTo>
                    <a:pt x="21590" y="58432"/>
                  </a:lnTo>
                  <a:close/>
                </a:path>
                <a:path w="21590" h="958215">
                  <a:moveTo>
                    <a:pt x="21590" y="55892"/>
                  </a:moveTo>
                  <a:lnTo>
                    <a:pt x="0" y="55892"/>
                  </a:lnTo>
                  <a:lnTo>
                    <a:pt x="0" y="58420"/>
                  </a:lnTo>
                  <a:lnTo>
                    <a:pt x="21590" y="58420"/>
                  </a:lnTo>
                  <a:lnTo>
                    <a:pt x="21590" y="55892"/>
                  </a:lnTo>
                  <a:close/>
                </a:path>
                <a:path w="21590" h="958215">
                  <a:moveTo>
                    <a:pt x="21590" y="52082"/>
                  </a:moveTo>
                  <a:lnTo>
                    <a:pt x="0" y="52082"/>
                  </a:lnTo>
                  <a:lnTo>
                    <a:pt x="0" y="55880"/>
                  </a:lnTo>
                  <a:lnTo>
                    <a:pt x="21590" y="55880"/>
                  </a:lnTo>
                  <a:lnTo>
                    <a:pt x="21590" y="52082"/>
                  </a:lnTo>
                  <a:close/>
                </a:path>
                <a:path w="21590" h="958215">
                  <a:moveTo>
                    <a:pt x="21590" y="49542"/>
                  </a:moveTo>
                  <a:lnTo>
                    <a:pt x="0" y="49542"/>
                  </a:lnTo>
                  <a:lnTo>
                    <a:pt x="0" y="52070"/>
                  </a:lnTo>
                  <a:lnTo>
                    <a:pt x="21590" y="52070"/>
                  </a:lnTo>
                  <a:lnTo>
                    <a:pt x="21590" y="49542"/>
                  </a:lnTo>
                  <a:close/>
                </a:path>
                <a:path w="21590" h="958215">
                  <a:moveTo>
                    <a:pt x="21590" y="45732"/>
                  </a:moveTo>
                  <a:lnTo>
                    <a:pt x="0" y="45732"/>
                  </a:lnTo>
                  <a:lnTo>
                    <a:pt x="0" y="49530"/>
                  </a:lnTo>
                  <a:lnTo>
                    <a:pt x="21590" y="49530"/>
                  </a:lnTo>
                  <a:lnTo>
                    <a:pt x="21590" y="45732"/>
                  </a:lnTo>
                  <a:close/>
                </a:path>
                <a:path w="21590" h="958215">
                  <a:moveTo>
                    <a:pt x="21590" y="43192"/>
                  </a:moveTo>
                  <a:lnTo>
                    <a:pt x="0" y="43192"/>
                  </a:lnTo>
                  <a:lnTo>
                    <a:pt x="0" y="45720"/>
                  </a:lnTo>
                  <a:lnTo>
                    <a:pt x="21590" y="45720"/>
                  </a:lnTo>
                  <a:lnTo>
                    <a:pt x="21590" y="43192"/>
                  </a:lnTo>
                  <a:close/>
                </a:path>
                <a:path w="21590" h="958215">
                  <a:moveTo>
                    <a:pt x="21590" y="39382"/>
                  </a:moveTo>
                  <a:lnTo>
                    <a:pt x="0" y="39382"/>
                  </a:lnTo>
                  <a:lnTo>
                    <a:pt x="0" y="43180"/>
                  </a:lnTo>
                  <a:lnTo>
                    <a:pt x="21590" y="43180"/>
                  </a:lnTo>
                  <a:lnTo>
                    <a:pt x="21590" y="39382"/>
                  </a:lnTo>
                  <a:close/>
                </a:path>
                <a:path w="21590" h="958215">
                  <a:moveTo>
                    <a:pt x="21590" y="36842"/>
                  </a:moveTo>
                  <a:lnTo>
                    <a:pt x="0" y="36842"/>
                  </a:lnTo>
                  <a:lnTo>
                    <a:pt x="0" y="39370"/>
                  </a:lnTo>
                  <a:lnTo>
                    <a:pt x="21590" y="39370"/>
                  </a:lnTo>
                  <a:lnTo>
                    <a:pt x="21590" y="36842"/>
                  </a:lnTo>
                  <a:close/>
                </a:path>
                <a:path w="21590" h="958215">
                  <a:moveTo>
                    <a:pt x="21590" y="33032"/>
                  </a:moveTo>
                  <a:lnTo>
                    <a:pt x="0" y="33032"/>
                  </a:lnTo>
                  <a:lnTo>
                    <a:pt x="0" y="36830"/>
                  </a:lnTo>
                  <a:lnTo>
                    <a:pt x="21590" y="36830"/>
                  </a:lnTo>
                  <a:lnTo>
                    <a:pt x="21590" y="33032"/>
                  </a:lnTo>
                  <a:close/>
                </a:path>
                <a:path w="21590" h="958215">
                  <a:moveTo>
                    <a:pt x="21590" y="30492"/>
                  </a:moveTo>
                  <a:lnTo>
                    <a:pt x="0" y="30492"/>
                  </a:lnTo>
                  <a:lnTo>
                    <a:pt x="0" y="33020"/>
                  </a:lnTo>
                  <a:lnTo>
                    <a:pt x="21590" y="33020"/>
                  </a:lnTo>
                  <a:lnTo>
                    <a:pt x="21590" y="30492"/>
                  </a:lnTo>
                  <a:close/>
                </a:path>
                <a:path w="21590" h="958215">
                  <a:moveTo>
                    <a:pt x="21590" y="26682"/>
                  </a:moveTo>
                  <a:lnTo>
                    <a:pt x="0" y="26682"/>
                  </a:lnTo>
                  <a:lnTo>
                    <a:pt x="0" y="30480"/>
                  </a:lnTo>
                  <a:lnTo>
                    <a:pt x="21590" y="30480"/>
                  </a:lnTo>
                  <a:lnTo>
                    <a:pt x="21590" y="26682"/>
                  </a:lnTo>
                  <a:close/>
                </a:path>
                <a:path w="21590" h="958215">
                  <a:moveTo>
                    <a:pt x="21590" y="24142"/>
                  </a:moveTo>
                  <a:lnTo>
                    <a:pt x="0" y="24142"/>
                  </a:lnTo>
                  <a:lnTo>
                    <a:pt x="0" y="26670"/>
                  </a:lnTo>
                  <a:lnTo>
                    <a:pt x="21590" y="26670"/>
                  </a:lnTo>
                  <a:lnTo>
                    <a:pt x="21590" y="24142"/>
                  </a:lnTo>
                  <a:close/>
                </a:path>
                <a:path w="21590" h="958215">
                  <a:moveTo>
                    <a:pt x="21590" y="20332"/>
                  </a:moveTo>
                  <a:lnTo>
                    <a:pt x="0" y="20332"/>
                  </a:lnTo>
                  <a:lnTo>
                    <a:pt x="0" y="24130"/>
                  </a:lnTo>
                  <a:lnTo>
                    <a:pt x="21590" y="24130"/>
                  </a:lnTo>
                  <a:lnTo>
                    <a:pt x="21590" y="20332"/>
                  </a:lnTo>
                  <a:close/>
                </a:path>
                <a:path w="21590" h="958215">
                  <a:moveTo>
                    <a:pt x="21590" y="17792"/>
                  </a:moveTo>
                  <a:lnTo>
                    <a:pt x="0" y="17792"/>
                  </a:lnTo>
                  <a:lnTo>
                    <a:pt x="0" y="20320"/>
                  </a:lnTo>
                  <a:lnTo>
                    <a:pt x="21590" y="20320"/>
                  </a:lnTo>
                  <a:lnTo>
                    <a:pt x="21590" y="17792"/>
                  </a:lnTo>
                  <a:close/>
                </a:path>
                <a:path w="21590" h="958215">
                  <a:moveTo>
                    <a:pt x="21590" y="13982"/>
                  </a:moveTo>
                  <a:lnTo>
                    <a:pt x="0" y="13982"/>
                  </a:lnTo>
                  <a:lnTo>
                    <a:pt x="0" y="17780"/>
                  </a:lnTo>
                  <a:lnTo>
                    <a:pt x="21590" y="17780"/>
                  </a:lnTo>
                  <a:lnTo>
                    <a:pt x="21590" y="13982"/>
                  </a:lnTo>
                  <a:close/>
                </a:path>
                <a:path w="21590" h="958215">
                  <a:moveTo>
                    <a:pt x="21590" y="11442"/>
                  </a:moveTo>
                  <a:lnTo>
                    <a:pt x="0" y="11442"/>
                  </a:lnTo>
                  <a:lnTo>
                    <a:pt x="0" y="13970"/>
                  </a:lnTo>
                  <a:lnTo>
                    <a:pt x="21590" y="13970"/>
                  </a:lnTo>
                  <a:lnTo>
                    <a:pt x="21590" y="11442"/>
                  </a:lnTo>
                  <a:close/>
                </a:path>
                <a:path w="21590" h="958215">
                  <a:moveTo>
                    <a:pt x="21590" y="7632"/>
                  </a:moveTo>
                  <a:lnTo>
                    <a:pt x="0" y="7632"/>
                  </a:lnTo>
                  <a:lnTo>
                    <a:pt x="0" y="11430"/>
                  </a:lnTo>
                  <a:lnTo>
                    <a:pt x="21590" y="11430"/>
                  </a:lnTo>
                  <a:lnTo>
                    <a:pt x="21590" y="7632"/>
                  </a:lnTo>
                  <a:close/>
                </a:path>
                <a:path w="21590" h="958215">
                  <a:moveTo>
                    <a:pt x="21590" y="5092"/>
                  </a:moveTo>
                  <a:lnTo>
                    <a:pt x="0" y="5092"/>
                  </a:lnTo>
                  <a:lnTo>
                    <a:pt x="0" y="7620"/>
                  </a:lnTo>
                  <a:lnTo>
                    <a:pt x="21590" y="7620"/>
                  </a:lnTo>
                  <a:lnTo>
                    <a:pt x="21590" y="5092"/>
                  </a:lnTo>
                  <a:close/>
                </a:path>
                <a:path w="21590" h="958215">
                  <a:moveTo>
                    <a:pt x="21590" y="1282"/>
                  </a:moveTo>
                  <a:lnTo>
                    <a:pt x="0" y="1282"/>
                  </a:lnTo>
                  <a:lnTo>
                    <a:pt x="0" y="5080"/>
                  </a:lnTo>
                  <a:lnTo>
                    <a:pt x="21590" y="5080"/>
                  </a:lnTo>
                  <a:lnTo>
                    <a:pt x="21590" y="1282"/>
                  </a:lnTo>
                  <a:close/>
                </a:path>
                <a:path w="21590" h="958215">
                  <a:moveTo>
                    <a:pt x="21590" y="0"/>
                  </a:moveTo>
                  <a:lnTo>
                    <a:pt x="0" y="0"/>
                  </a:lnTo>
                  <a:lnTo>
                    <a:pt x="0" y="1270"/>
                  </a:lnTo>
                  <a:lnTo>
                    <a:pt x="21590" y="1270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151515"/>
            </a:solidFill>
          </p:spPr>
          <p:txBody>
            <a:bodyPr bIns="0" lIns="0" rIns="0" rtlCol="0" tIns="0" wrap="square"/>
            <a:p/>
          </p:txBody>
        </p:sp>
        <p:sp>
          <p:nvSpPr>
            <p:cNvPr id="1049064" name="object 344"/>
            <p:cNvSpPr/>
            <p:nvPr/>
          </p:nvSpPr>
          <p:spPr>
            <a:xfrm>
              <a:off x="1436370" y="6342392"/>
              <a:ext cx="21590" cy="434340"/>
            </a:xfrm>
            <a:custGeom>
              <a:avLst/>
              <a:ahLst/>
              <a:rect l="l" t="t" r="r" b="b"/>
              <a:pathLst>
                <a:path w="21590" h="434340">
                  <a:moveTo>
                    <a:pt x="21590" y="187960"/>
                  </a:moveTo>
                  <a:lnTo>
                    <a:pt x="0" y="187960"/>
                  </a:lnTo>
                  <a:lnTo>
                    <a:pt x="0" y="434327"/>
                  </a:lnTo>
                  <a:lnTo>
                    <a:pt x="21590" y="434340"/>
                  </a:lnTo>
                  <a:lnTo>
                    <a:pt x="21590" y="187960"/>
                  </a:lnTo>
                  <a:close/>
                </a:path>
                <a:path w="21590" h="434340">
                  <a:moveTo>
                    <a:pt x="21590" y="181597"/>
                  </a:moveTo>
                  <a:lnTo>
                    <a:pt x="0" y="181597"/>
                  </a:lnTo>
                  <a:lnTo>
                    <a:pt x="0" y="186677"/>
                  </a:lnTo>
                  <a:lnTo>
                    <a:pt x="21590" y="186677"/>
                  </a:lnTo>
                  <a:lnTo>
                    <a:pt x="21590" y="181597"/>
                  </a:lnTo>
                  <a:close/>
                </a:path>
                <a:path w="21590" h="434340">
                  <a:moveTo>
                    <a:pt x="21590" y="175260"/>
                  </a:moveTo>
                  <a:lnTo>
                    <a:pt x="0" y="175260"/>
                  </a:lnTo>
                  <a:lnTo>
                    <a:pt x="0" y="180327"/>
                  </a:lnTo>
                  <a:lnTo>
                    <a:pt x="21590" y="180327"/>
                  </a:lnTo>
                  <a:lnTo>
                    <a:pt x="21590" y="175260"/>
                  </a:lnTo>
                  <a:close/>
                </a:path>
                <a:path w="21590" h="434340">
                  <a:moveTo>
                    <a:pt x="21590" y="168910"/>
                  </a:moveTo>
                  <a:lnTo>
                    <a:pt x="0" y="168910"/>
                  </a:lnTo>
                  <a:lnTo>
                    <a:pt x="0" y="173977"/>
                  </a:lnTo>
                  <a:lnTo>
                    <a:pt x="21590" y="173977"/>
                  </a:lnTo>
                  <a:lnTo>
                    <a:pt x="21590" y="168910"/>
                  </a:lnTo>
                  <a:close/>
                </a:path>
                <a:path w="21590" h="434340">
                  <a:moveTo>
                    <a:pt x="21590" y="162547"/>
                  </a:moveTo>
                  <a:lnTo>
                    <a:pt x="0" y="162547"/>
                  </a:lnTo>
                  <a:lnTo>
                    <a:pt x="0" y="167627"/>
                  </a:lnTo>
                  <a:lnTo>
                    <a:pt x="21590" y="167627"/>
                  </a:lnTo>
                  <a:lnTo>
                    <a:pt x="21590" y="162547"/>
                  </a:lnTo>
                  <a:close/>
                </a:path>
                <a:path w="21590" h="434340">
                  <a:moveTo>
                    <a:pt x="21590" y="156210"/>
                  </a:moveTo>
                  <a:lnTo>
                    <a:pt x="0" y="156210"/>
                  </a:lnTo>
                  <a:lnTo>
                    <a:pt x="0" y="161277"/>
                  </a:lnTo>
                  <a:lnTo>
                    <a:pt x="21590" y="161277"/>
                  </a:lnTo>
                  <a:lnTo>
                    <a:pt x="21590" y="156210"/>
                  </a:lnTo>
                  <a:close/>
                </a:path>
                <a:path w="21590" h="434340">
                  <a:moveTo>
                    <a:pt x="21590" y="149860"/>
                  </a:moveTo>
                  <a:lnTo>
                    <a:pt x="0" y="149860"/>
                  </a:lnTo>
                  <a:lnTo>
                    <a:pt x="0" y="154927"/>
                  </a:lnTo>
                  <a:lnTo>
                    <a:pt x="21590" y="154927"/>
                  </a:lnTo>
                  <a:lnTo>
                    <a:pt x="21590" y="149860"/>
                  </a:lnTo>
                  <a:close/>
                </a:path>
                <a:path w="21590" h="434340">
                  <a:moveTo>
                    <a:pt x="21590" y="143497"/>
                  </a:moveTo>
                  <a:lnTo>
                    <a:pt x="0" y="143497"/>
                  </a:lnTo>
                  <a:lnTo>
                    <a:pt x="0" y="148577"/>
                  </a:lnTo>
                  <a:lnTo>
                    <a:pt x="21590" y="148577"/>
                  </a:lnTo>
                  <a:lnTo>
                    <a:pt x="21590" y="143497"/>
                  </a:lnTo>
                  <a:close/>
                </a:path>
                <a:path w="21590" h="434340">
                  <a:moveTo>
                    <a:pt x="21590" y="137160"/>
                  </a:moveTo>
                  <a:lnTo>
                    <a:pt x="0" y="137160"/>
                  </a:lnTo>
                  <a:lnTo>
                    <a:pt x="0" y="142227"/>
                  </a:lnTo>
                  <a:lnTo>
                    <a:pt x="21590" y="142227"/>
                  </a:lnTo>
                  <a:lnTo>
                    <a:pt x="21590" y="137160"/>
                  </a:lnTo>
                  <a:close/>
                </a:path>
                <a:path w="21590" h="434340">
                  <a:moveTo>
                    <a:pt x="21590" y="130810"/>
                  </a:moveTo>
                  <a:lnTo>
                    <a:pt x="0" y="130810"/>
                  </a:lnTo>
                  <a:lnTo>
                    <a:pt x="0" y="135877"/>
                  </a:lnTo>
                  <a:lnTo>
                    <a:pt x="21590" y="135877"/>
                  </a:lnTo>
                  <a:lnTo>
                    <a:pt x="21590" y="130810"/>
                  </a:lnTo>
                  <a:close/>
                </a:path>
                <a:path w="21590" h="434340">
                  <a:moveTo>
                    <a:pt x="21590" y="124460"/>
                  </a:moveTo>
                  <a:lnTo>
                    <a:pt x="0" y="124460"/>
                  </a:lnTo>
                  <a:lnTo>
                    <a:pt x="0" y="129527"/>
                  </a:lnTo>
                  <a:lnTo>
                    <a:pt x="21590" y="129527"/>
                  </a:lnTo>
                  <a:lnTo>
                    <a:pt x="21590" y="124460"/>
                  </a:lnTo>
                  <a:close/>
                </a:path>
                <a:path w="21590" h="434340">
                  <a:moveTo>
                    <a:pt x="21590" y="118110"/>
                  </a:moveTo>
                  <a:lnTo>
                    <a:pt x="0" y="118110"/>
                  </a:lnTo>
                  <a:lnTo>
                    <a:pt x="0" y="123177"/>
                  </a:lnTo>
                  <a:lnTo>
                    <a:pt x="21590" y="123177"/>
                  </a:lnTo>
                  <a:lnTo>
                    <a:pt x="21590" y="118110"/>
                  </a:lnTo>
                  <a:close/>
                </a:path>
                <a:path w="21590" h="434340">
                  <a:moveTo>
                    <a:pt x="21590" y="111760"/>
                  </a:moveTo>
                  <a:lnTo>
                    <a:pt x="0" y="111760"/>
                  </a:lnTo>
                  <a:lnTo>
                    <a:pt x="0" y="116827"/>
                  </a:lnTo>
                  <a:lnTo>
                    <a:pt x="21590" y="116827"/>
                  </a:lnTo>
                  <a:lnTo>
                    <a:pt x="21590" y="111760"/>
                  </a:lnTo>
                  <a:close/>
                </a:path>
                <a:path w="21590" h="434340">
                  <a:moveTo>
                    <a:pt x="21590" y="106680"/>
                  </a:moveTo>
                  <a:lnTo>
                    <a:pt x="0" y="106680"/>
                  </a:lnTo>
                  <a:lnTo>
                    <a:pt x="0" y="110477"/>
                  </a:lnTo>
                  <a:lnTo>
                    <a:pt x="21590" y="110477"/>
                  </a:lnTo>
                  <a:lnTo>
                    <a:pt x="21590" y="106680"/>
                  </a:lnTo>
                  <a:close/>
                </a:path>
                <a:path w="21590" h="434340">
                  <a:moveTo>
                    <a:pt x="21590" y="100330"/>
                  </a:moveTo>
                  <a:lnTo>
                    <a:pt x="0" y="100330"/>
                  </a:lnTo>
                  <a:lnTo>
                    <a:pt x="0" y="105410"/>
                  </a:lnTo>
                  <a:lnTo>
                    <a:pt x="21590" y="105410"/>
                  </a:lnTo>
                  <a:lnTo>
                    <a:pt x="21590" y="100330"/>
                  </a:lnTo>
                  <a:close/>
                </a:path>
                <a:path w="21590" h="434340">
                  <a:moveTo>
                    <a:pt x="21590" y="93980"/>
                  </a:moveTo>
                  <a:lnTo>
                    <a:pt x="0" y="93980"/>
                  </a:lnTo>
                  <a:lnTo>
                    <a:pt x="0" y="99047"/>
                  </a:lnTo>
                  <a:lnTo>
                    <a:pt x="21590" y="99047"/>
                  </a:lnTo>
                  <a:lnTo>
                    <a:pt x="21590" y="93980"/>
                  </a:lnTo>
                  <a:close/>
                </a:path>
                <a:path w="21590" h="434340">
                  <a:moveTo>
                    <a:pt x="21590" y="87630"/>
                  </a:moveTo>
                  <a:lnTo>
                    <a:pt x="0" y="87630"/>
                  </a:lnTo>
                  <a:lnTo>
                    <a:pt x="0" y="92697"/>
                  </a:lnTo>
                  <a:lnTo>
                    <a:pt x="21590" y="92697"/>
                  </a:lnTo>
                  <a:lnTo>
                    <a:pt x="21590" y="87630"/>
                  </a:lnTo>
                  <a:close/>
                </a:path>
                <a:path w="21590" h="434340">
                  <a:moveTo>
                    <a:pt x="21590" y="81280"/>
                  </a:moveTo>
                  <a:lnTo>
                    <a:pt x="0" y="81280"/>
                  </a:lnTo>
                  <a:lnTo>
                    <a:pt x="0" y="86347"/>
                  </a:lnTo>
                  <a:lnTo>
                    <a:pt x="21590" y="86347"/>
                  </a:lnTo>
                  <a:lnTo>
                    <a:pt x="21590" y="81280"/>
                  </a:lnTo>
                  <a:close/>
                </a:path>
                <a:path w="21590" h="434340">
                  <a:moveTo>
                    <a:pt x="21590" y="49530"/>
                  </a:moveTo>
                  <a:lnTo>
                    <a:pt x="0" y="49530"/>
                  </a:lnTo>
                  <a:lnTo>
                    <a:pt x="0" y="79997"/>
                  </a:lnTo>
                  <a:lnTo>
                    <a:pt x="21590" y="79997"/>
                  </a:lnTo>
                  <a:lnTo>
                    <a:pt x="21590" y="49530"/>
                  </a:lnTo>
                  <a:close/>
                </a:path>
                <a:path w="21590" h="434340">
                  <a:moveTo>
                    <a:pt x="21590" y="43180"/>
                  </a:moveTo>
                  <a:lnTo>
                    <a:pt x="0" y="43180"/>
                  </a:lnTo>
                  <a:lnTo>
                    <a:pt x="0" y="48247"/>
                  </a:lnTo>
                  <a:lnTo>
                    <a:pt x="21590" y="48247"/>
                  </a:lnTo>
                  <a:lnTo>
                    <a:pt x="21590" y="43180"/>
                  </a:lnTo>
                  <a:close/>
                </a:path>
                <a:path w="21590" h="434340">
                  <a:moveTo>
                    <a:pt x="21590" y="30480"/>
                  </a:moveTo>
                  <a:lnTo>
                    <a:pt x="0" y="30480"/>
                  </a:lnTo>
                  <a:lnTo>
                    <a:pt x="0" y="41910"/>
                  </a:lnTo>
                  <a:lnTo>
                    <a:pt x="21590" y="41910"/>
                  </a:lnTo>
                  <a:lnTo>
                    <a:pt x="21590" y="30480"/>
                  </a:lnTo>
                  <a:close/>
                </a:path>
                <a:path w="21590" h="434340">
                  <a:moveTo>
                    <a:pt x="21590" y="0"/>
                  </a:moveTo>
                  <a:lnTo>
                    <a:pt x="0" y="0"/>
                  </a:lnTo>
                  <a:lnTo>
                    <a:pt x="0" y="29197"/>
                  </a:lnTo>
                  <a:lnTo>
                    <a:pt x="21590" y="29197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151515"/>
            </a:solidFill>
          </p:spPr>
          <p:txBody>
            <a:bodyPr bIns="0" lIns="0" rIns="0" rtlCol="0" tIns="0" wrap="square"/>
            <a:p/>
          </p:txBody>
        </p:sp>
        <p:sp>
          <p:nvSpPr>
            <p:cNvPr id="1049065" name="object 345"/>
            <p:cNvSpPr/>
            <p:nvPr/>
          </p:nvSpPr>
          <p:spPr>
            <a:xfrm>
              <a:off x="1430020" y="5797549"/>
              <a:ext cx="693420" cy="979169"/>
            </a:xfrm>
            <a:custGeom>
              <a:avLst/>
              <a:ahLst/>
              <a:rect l="l" t="t" r="r" b="b"/>
              <a:pathLst>
                <a:path w="693419" h="979170">
                  <a:moveTo>
                    <a:pt x="693420" y="137160"/>
                  </a:moveTo>
                  <a:lnTo>
                    <a:pt x="676910" y="109220"/>
                  </a:lnTo>
                  <a:lnTo>
                    <a:pt x="675640" y="109220"/>
                  </a:lnTo>
                  <a:lnTo>
                    <a:pt x="666750" y="96520"/>
                  </a:lnTo>
                  <a:lnTo>
                    <a:pt x="656590" y="83820"/>
                  </a:lnTo>
                  <a:lnTo>
                    <a:pt x="645160" y="72390"/>
                  </a:lnTo>
                  <a:lnTo>
                    <a:pt x="633730" y="62230"/>
                  </a:lnTo>
                  <a:lnTo>
                    <a:pt x="622300" y="52070"/>
                  </a:lnTo>
                  <a:lnTo>
                    <a:pt x="610870" y="43180"/>
                  </a:lnTo>
                  <a:lnTo>
                    <a:pt x="610870" y="41910"/>
                  </a:lnTo>
                  <a:lnTo>
                    <a:pt x="598170" y="34290"/>
                  </a:lnTo>
                  <a:lnTo>
                    <a:pt x="596900" y="34290"/>
                  </a:lnTo>
                  <a:lnTo>
                    <a:pt x="585470" y="27940"/>
                  </a:lnTo>
                  <a:lnTo>
                    <a:pt x="571500" y="21590"/>
                  </a:lnTo>
                  <a:lnTo>
                    <a:pt x="570230" y="21590"/>
                  </a:lnTo>
                  <a:lnTo>
                    <a:pt x="557530" y="15240"/>
                  </a:lnTo>
                  <a:lnTo>
                    <a:pt x="556260" y="15240"/>
                  </a:lnTo>
                  <a:lnTo>
                    <a:pt x="542290" y="11430"/>
                  </a:lnTo>
                  <a:lnTo>
                    <a:pt x="528320" y="7620"/>
                  </a:lnTo>
                  <a:lnTo>
                    <a:pt x="527050" y="7620"/>
                  </a:lnTo>
                  <a:lnTo>
                    <a:pt x="511810" y="3810"/>
                  </a:lnTo>
                  <a:lnTo>
                    <a:pt x="496570" y="2540"/>
                  </a:lnTo>
                  <a:lnTo>
                    <a:pt x="480060" y="1270"/>
                  </a:lnTo>
                  <a:lnTo>
                    <a:pt x="463550" y="0"/>
                  </a:lnTo>
                  <a:lnTo>
                    <a:pt x="462280" y="0"/>
                  </a:lnTo>
                  <a:lnTo>
                    <a:pt x="445770" y="1270"/>
                  </a:lnTo>
                  <a:lnTo>
                    <a:pt x="429260" y="2540"/>
                  </a:lnTo>
                  <a:lnTo>
                    <a:pt x="412750" y="5080"/>
                  </a:lnTo>
                  <a:lnTo>
                    <a:pt x="411480" y="5080"/>
                  </a:lnTo>
                  <a:lnTo>
                    <a:pt x="396240" y="7620"/>
                  </a:lnTo>
                  <a:lnTo>
                    <a:pt x="381000" y="12700"/>
                  </a:lnTo>
                  <a:lnTo>
                    <a:pt x="364490" y="17780"/>
                  </a:lnTo>
                  <a:lnTo>
                    <a:pt x="350520" y="24130"/>
                  </a:lnTo>
                  <a:lnTo>
                    <a:pt x="349250" y="24130"/>
                  </a:lnTo>
                  <a:lnTo>
                    <a:pt x="335280" y="31750"/>
                  </a:lnTo>
                  <a:lnTo>
                    <a:pt x="325120" y="38100"/>
                  </a:lnTo>
                  <a:lnTo>
                    <a:pt x="323850" y="38100"/>
                  </a:lnTo>
                  <a:lnTo>
                    <a:pt x="313690" y="45720"/>
                  </a:lnTo>
                  <a:lnTo>
                    <a:pt x="302260" y="54610"/>
                  </a:lnTo>
                  <a:lnTo>
                    <a:pt x="302260" y="55880"/>
                  </a:lnTo>
                  <a:lnTo>
                    <a:pt x="300990" y="55880"/>
                  </a:lnTo>
                  <a:lnTo>
                    <a:pt x="290830" y="66040"/>
                  </a:lnTo>
                  <a:lnTo>
                    <a:pt x="279400" y="77470"/>
                  </a:lnTo>
                  <a:lnTo>
                    <a:pt x="278130" y="77470"/>
                  </a:lnTo>
                  <a:lnTo>
                    <a:pt x="266700" y="90170"/>
                  </a:lnTo>
                  <a:lnTo>
                    <a:pt x="255270" y="105410"/>
                  </a:lnTo>
                  <a:lnTo>
                    <a:pt x="254000" y="105410"/>
                  </a:lnTo>
                  <a:lnTo>
                    <a:pt x="254000" y="21590"/>
                  </a:lnTo>
                  <a:lnTo>
                    <a:pt x="254000" y="15240"/>
                  </a:lnTo>
                  <a:lnTo>
                    <a:pt x="247650" y="15240"/>
                  </a:lnTo>
                  <a:lnTo>
                    <a:pt x="6350" y="15240"/>
                  </a:lnTo>
                  <a:lnTo>
                    <a:pt x="0" y="15240"/>
                  </a:lnTo>
                  <a:lnTo>
                    <a:pt x="0" y="21590"/>
                  </a:lnTo>
                  <a:lnTo>
                    <a:pt x="0" y="979170"/>
                  </a:lnTo>
                  <a:lnTo>
                    <a:pt x="12700" y="979170"/>
                  </a:lnTo>
                  <a:lnTo>
                    <a:pt x="12700" y="27940"/>
                  </a:lnTo>
                  <a:lnTo>
                    <a:pt x="241300" y="27940"/>
                  </a:lnTo>
                  <a:lnTo>
                    <a:pt x="241300" y="124460"/>
                  </a:lnTo>
                  <a:lnTo>
                    <a:pt x="241300" y="142240"/>
                  </a:lnTo>
                  <a:lnTo>
                    <a:pt x="252730" y="128270"/>
                  </a:lnTo>
                  <a:lnTo>
                    <a:pt x="264160" y="113030"/>
                  </a:lnTo>
                  <a:lnTo>
                    <a:pt x="275590" y="99060"/>
                  </a:lnTo>
                  <a:lnTo>
                    <a:pt x="288290" y="86360"/>
                  </a:lnTo>
                  <a:lnTo>
                    <a:pt x="287553" y="85826"/>
                  </a:lnTo>
                  <a:lnTo>
                    <a:pt x="321310" y="55880"/>
                  </a:lnTo>
                  <a:lnTo>
                    <a:pt x="341071" y="42265"/>
                  </a:lnTo>
                  <a:lnTo>
                    <a:pt x="341630" y="43180"/>
                  </a:lnTo>
                  <a:lnTo>
                    <a:pt x="355600" y="35560"/>
                  </a:lnTo>
                  <a:lnTo>
                    <a:pt x="355409" y="35115"/>
                  </a:lnTo>
                  <a:lnTo>
                    <a:pt x="369125" y="29400"/>
                  </a:lnTo>
                  <a:lnTo>
                    <a:pt x="369570" y="30480"/>
                  </a:lnTo>
                  <a:lnTo>
                    <a:pt x="384810" y="24130"/>
                  </a:lnTo>
                  <a:lnTo>
                    <a:pt x="400050" y="20320"/>
                  </a:lnTo>
                  <a:lnTo>
                    <a:pt x="399935" y="20053"/>
                  </a:lnTo>
                  <a:lnTo>
                    <a:pt x="415290" y="16510"/>
                  </a:lnTo>
                  <a:lnTo>
                    <a:pt x="430530" y="15240"/>
                  </a:lnTo>
                  <a:lnTo>
                    <a:pt x="430491" y="15074"/>
                  </a:lnTo>
                  <a:lnTo>
                    <a:pt x="447040" y="12700"/>
                  </a:lnTo>
                  <a:lnTo>
                    <a:pt x="462280" y="12700"/>
                  </a:lnTo>
                  <a:lnTo>
                    <a:pt x="463550" y="12700"/>
                  </a:lnTo>
                  <a:lnTo>
                    <a:pt x="478790" y="12700"/>
                  </a:lnTo>
                  <a:lnTo>
                    <a:pt x="495300" y="13970"/>
                  </a:lnTo>
                  <a:lnTo>
                    <a:pt x="510540" y="16510"/>
                  </a:lnTo>
                  <a:lnTo>
                    <a:pt x="524510" y="19050"/>
                  </a:lnTo>
                  <a:lnTo>
                    <a:pt x="539750" y="22860"/>
                  </a:lnTo>
                  <a:lnTo>
                    <a:pt x="553720" y="27940"/>
                  </a:lnTo>
                  <a:lnTo>
                    <a:pt x="553847" y="27305"/>
                  </a:lnTo>
                  <a:lnTo>
                    <a:pt x="566420" y="33020"/>
                  </a:lnTo>
                  <a:lnTo>
                    <a:pt x="579120" y="39370"/>
                  </a:lnTo>
                  <a:lnTo>
                    <a:pt x="591820" y="45720"/>
                  </a:lnTo>
                  <a:lnTo>
                    <a:pt x="603643" y="52819"/>
                  </a:lnTo>
                  <a:lnTo>
                    <a:pt x="603250" y="53340"/>
                  </a:lnTo>
                  <a:lnTo>
                    <a:pt x="614680" y="62230"/>
                  </a:lnTo>
                  <a:lnTo>
                    <a:pt x="615251" y="61468"/>
                  </a:lnTo>
                  <a:lnTo>
                    <a:pt x="626110" y="71120"/>
                  </a:lnTo>
                  <a:lnTo>
                    <a:pt x="636270" y="81280"/>
                  </a:lnTo>
                  <a:lnTo>
                    <a:pt x="646430" y="91440"/>
                  </a:lnTo>
                  <a:lnTo>
                    <a:pt x="656590" y="104140"/>
                  </a:lnTo>
                  <a:lnTo>
                    <a:pt x="665480" y="116840"/>
                  </a:lnTo>
                  <a:lnTo>
                    <a:pt x="665988" y="116459"/>
                  </a:lnTo>
                  <a:lnTo>
                    <a:pt x="681990" y="143510"/>
                  </a:lnTo>
                  <a:lnTo>
                    <a:pt x="688340" y="139700"/>
                  </a:lnTo>
                  <a:lnTo>
                    <a:pt x="693420" y="137160"/>
                  </a:lnTo>
                  <a:close/>
                </a:path>
              </a:pathLst>
            </a:custGeom>
            <a:solidFill>
              <a:srgbClr val="BFBFBF"/>
            </a:solidFill>
          </p:spPr>
          <p:txBody>
            <a:bodyPr bIns="0" lIns="0" rIns="0" rtlCol="0" tIns="0" wrap="square"/>
            <a:p/>
          </p:txBody>
        </p:sp>
        <p:sp>
          <p:nvSpPr>
            <p:cNvPr id="1049066" name="object 346"/>
            <p:cNvSpPr/>
            <p:nvPr/>
          </p:nvSpPr>
          <p:spPr>
            <a:xfrm>
              <a:off x="1847850" y="5906769"/>
              <a:ext cx="332740" cy="627380"/>
            </a:xfrm>
            <a:custGeom>
              <a:avLst/>
              <a:ahLst/>
              <a:rect l="l" t="t" r="r" b="b"/>
              <a:pathLst>
                <a:path w="332739" h="627379">
                  <a:moveTo>
                    <a:pt x="332740" y="266700"/>
                  </a:moveTo>
                  <a:lnTo>
                    <a:pt x="331470" y="228600"/>
                  </a:lnTo>
                  <a:lnTo>
                    <a:pt x="331470" y="227330"/>
                  </a:lnTo>
                  <a:lnTo>
                    <a:pt x="327660" y="190500"/>
                  </a:lnTo>
                  <a:lnTo>
                    <a:pt x="322580" y="154940"/>
                  </a:lnTo>
                  <a:lnTo>
                    <a:pt x="313690" y="121920"/>
                  </a:lnTo>
                  <a:lnTo>
                    <a:pt x="313690" y="120650"/>
                  </a:lnTo>
                  <a:lnTo>
                    <a:pt x="303530" y="88900"/>
                  </a:lnTo>
                  <a:lnTo>
                    <a:pt x="290830" y="57150"/>
                  </a:lnTo>
                  <a:lnTo>
                    <a:pt x="275590" y="27940"/>
                  </a:lnTo>
                  <a:lnTo>
                    <a:pt x="259080" y="0"/>
                  </a:lnTo>
                  <a:lnTo>
                    <a:pt x="252730" y="3810"/>
                  </a:lnTo>
                  <a:lnTo>
                    <a:pt x="247650" y="6350"/>
                  </a:lnTo>
                  <a:lnTo>
                    <a:pt x="264160" y="34290"/>
                  </a:lnTo>
                  <a:lnTo>
                    <a:pt x="280416" y="61823"/>
                  </a:lnTo>
                  <a:lnTo>
                    <a:pt x="279400" y="62230"/>
                  </a:lnTo>
                  <a:lnTo>
                    <a:pt x="292100" y="92710"/>
                  </a:lnTo>
                  <a:lnTo>
                    <a:pt x="302260" y="124472"/>
                  </a:lnTo>
                  <a:lnTo>
                    <a:pt x="309880" y="157480"/>
                  </a:lnTo>
                  <a:lnTo>
                    <a:pt x="316230" y="193040"/>
                  </a:lnTo>
                  <a:lnTo>
                    <a:pt x="318770" y="228600"/>
                  </a:lnTo>
                  <a:lnTo>
                    <a:pt x="320040" y="266700"/>
                  </a:lnTo>
                  <a:lnTo>
                    <a:pt x="318808" y="307352"/>
                  </a:lnTo>
                  <a:lnTo>
                    <a:pt x="314960" y="346710"/>
                  </a:lnTo>
                  <a:lnTo>
                    <a:pt x="308610" y="383540"/>
                  </a:lnTo>
                  <a:lnTo>
                    <a:pt x="300012" y="416687"/>
                  </a:lnTo>
                  <a:lnTo>
                    <a:pt x="299720" y="416560"/>
                  </a:lnTo>
                  <a:lnTo>
                    <a:pt x="289560" y="448310"/>
                  </a:lnTo>
                  <a:lnTo>
                    <a:pt x="283603" y="462584"/>
                  </a:lnTo>
                  <a:lnTo>
                    <a:pt x="283210" y="462280"/>
                  </a:lnTo>
                  <a:lnTo>
                    <a:pt x="275590" y="477520"/>
                  </a:lnTo>
                  <a:lnTo>
                    <a:pt x="267970" y="490220"/>
                  </a:lnTo>
                  <a:lnTo>
                    <a:pt x="260350" y="502920"/>
                  </a:lnTo>
                  <a:lnTo>
                    <a:pt x="251980" y="514883"/>
                  </a:lnTo>
                  <a:lnTo>
                    <a:pt x="251460" y="514350"/>
                  </a:lnTo>
                  <a:lnTo>
                    <a:pt x="241300" y="525780"/>
                  </a:lnTo>
                  <a:lnTo>
                    <a:pt x="220980" y="547370"/>
                  </a:lnTo>
                  <a:lnTo>
                    <a:pt x="221526" y="547928"/>
                  </a:lnTo>
                  <a:lnTo>
                    <a:pt x="210820" y="556260"/>
                  </a:lnTo>
                  <a:lnTo>
                    <a:pt x="199390" y="565150"/>
                  </a:lnTo>
                  <a:lnTo>
                    <a:pt x="199809" y="565721"/>
                  </a:lnTo>
                  <a:lnTo>
                    <a:pt x="189230" y="572770"/>
                  </a:lnTo>
                  <a:lnTo>
                    <a:pt x="176530" y="580390"/>
                  </a:lnTo>
                  <a:lnTo>
                    <a:pt x="165100" y="586740"/>
                  </a:lnTo>
                  <a:lnTo>
                    <a:pt x="153670" y="593090"/>
                  </a:lnTo>
                  <a:lnTo>
                    <a:pt x="140970" y="598170"/>
                  </a:lnTo>
                  <a:lnTo>
                    <a:pt x="127000" y="603250"/>
                  </a:lnTo>
                  <a:lnTo>
                    <a:pt x="127101" y="603465"/>
                  </a:lnTo>
                  <a:lnTo>
                    <a:pt x="114300" y="605790"/>
                  </a:lnTo>
                  <a:lnTo>
                    <a:pt x="100330" y="609600"/>
                  </a:lnTo>
                  <a:lnTo>
                    <a:pt x="100406" y="609803"/>
                  </a:lnTo>
                  <a:lnTo>
                    <a:pt x="86360" y="612140"/>
                  </a:lnTo>
                  <a:lnTo>
                    <a:pt x="73660" y="613410"/>
                  </a:lnTo>
                  <a:lnTo>
                    <a:pt x="43180" y="615950"/>
                  </a:lnTo>
                  <a:lnTo>
                    <a:pt x="29210" y="614680"/>
                  </a:lnTo>
                  <a:lnTo>
                    <a:pt x="15240" y="614680"/>
                  </a:lnTo>
                  <a:lnTo>
                    <a:pt x="1270" y="612140"/>
                  </a:lnTo>
                  <a:lnTo>
                    <a:pt x="1270" y="618490"/>
                  </a:lnTo>
                  <a:lnTo>
                    <a:pt x="0" y="624840"/>
                  </a:lnTo>
                  <a:lnTo>
                    <a:pt x="13970" y="626110"/>
                  </a:lnTo>
                  <a:lnTo>
                    <a:pt x="29210" y="627380"/>
                  </a:lnTo>
                  <a:lnTo>
                    <a:pt x="43180" y="627380"/>
                  </a:lnTo>
                  <a:lnTo>
                    <a:pt x="44450" y="627380"/>
                  </a:lnTo>
                  <a:lnTo>
                    <a:pt x="73660" y="626110"/>
                  </a:lnTo>
                  <a:lnTo>
                    <a:pt x="74930" y="626110"/>
                  </a:lnTo>
                  <a:lnTo>
                    <a:pt x="88900" y="624840"/>
                  </a:lnTo>
                  <a:lnTo>
                    <a:pt x="102870" y="622300"/>
                  </a:lnTo>
                  <a:lnTo>
                    <a:pt x="104140" y="622300"/>
                  </a:lnTo>
                  <a:lnTo>
                    <a:pt x="116840" y="618490"/>
                  </a:lnTo>
                  <a:lnTo>
                    <a:pt x="130810" y="614680"/>
                  </a:lnTo>
                  <a:lnTo>
                    <a:pt x="132080" y="614680"/>
                  </a:lnTo>
                  <a:lnTo>
                    <a:pt x="144780" y="610870"/>
                  </a:lnTo>
                  <a:lnTo>
                    <a:pt x="144780" y="609600"/>
                  </a:lnTo>
                  <a:lnTo>
                    <a:pt x="146050" y="609600"/>
                  </a:lnTo>
                  <a:lnTo>
                    <a:pt x="158750" y="604520"/>
                  </a:lnTo>
                  <a:lnTo>
                    <a:pt x="170180" y="598170"/>
                  </a:lnTo>
                  <a:lnTo>
                    <a:pt x="171450" y="598170"/>
                  </a:lnTo>
                  <a:lnTo>
                    <a:pt x="182880" y="591820"/>
                  </a:lnTo>
                  <a:lnTo>
                    <a:pt x="195580" y="584200"/>
                  </a:lnTo>
                  <a:lnTo>
                    <a:pt x="195580" y="582930"/>
                  </a:lnTo>
                  <a:lnTo>
                    <a:pt x="207010" y="575310"/>
                  </a:lnTo>
                  <a:lnTo>
                    <a:pt x="208280" y="575310"/>
                  </a:lnTo>
                  <a:lnTo>
                    <a:pt x="218440" y="566420"/>
                  </a:lnTo>
                  <a:lnTo>
                    <a:pt x="229870" y="556260"/>
                  </a:lnTo>
                  <a:lnTo>
                    <a:pt x="251460" y="534670"/>
                  </a:lnTo>
                  <a:lnTo>
                    <a:pt x="261620" y="523240"/>
                  </a:lnTo>
                  <a:lnTo>
                    <a:pt x="261620" y="521970"/>
                  </a:lnTo>
                  <a:lnTo>
                    <a:pt x="270510" y="509270"/>
                  </a:lnTo>
                  <a:lnTo>
                    <a:pt x="279400" y="497840"/>
                  </a:lnTo>
                  <a:lnTo>
                    <a:pt x="279400" y="496570"/>
                  </a:lnTo>
                  <a:lnTo>
                    <a:pt x="287020" y="482600"/>
                  </a:lnTo>
                  <a:lnTo>
                    <a:pt x="294640" y="468630"/>
                  </a:lnTo>
                  <a:lnTo>
                    <a:pt x="300990" y="453390"/>
                  </a:lnTo>
                  <a:lnTo>
                    <a:pt x="312420" y="421640"/>
                  </a:lnTo>
                  <a:lnTo>
                    <a:pt x="312420" y="420370"/>
                  </a:lnTo>
                  <a:lnTo>
                    <a:pt x="321310" y="386080"/>
                  </a:lnTo>
                  <a:lnTo>
                    <a:pt x="327660" y="349250"/>
                  </a:lnTo>
                  <a:lnTo>
                    <a:pt x="327660" y="347980"/>
                  </a:lnTo>
                  <a:lnTo>
                    <a:pt x="331470" y="308610"/>
                  </a:lnTo>
                  <a:lnTo>
                    <a:pt x="332740" y="266700"/>
                  </a:lnTo>
                  <a:close/>
                </a:path>
              </a:pathLst>
            </a:custGeom>
            <a:solidFill>
              <a:srgbClr val="BFBFBF"/>
            </a:solidFill>
          </p:spPr>
          <p:txBody>
            <a:bodyPr bIns="0" lIns="0" rIns="0" rtlCol="0" tIns="0" wrap="square"/>
            <a:p/>
          </p:txBody>
        </p:sp>
        <p:sp>
          <p:nvSpPr>
            <p:cNvPr id="1049067" name="object 347"/>
            <p:cNvSpPr/>
            <p:nvPr/>
          </p:nvSpPr>
          <p:spPr>
            <a:xfrm>
              <a:off x="1430020" y="6430009"/>
              <a:ext cx="419100" cy="353060"/>
            </a:xfrm>
            <a:custGeom>
              <a:avLst/>
              <a:ahLst/>
              <a:rect l="l" t="t" r="r" b="b"/>
              <a:pathLst>
                <a:path w="419100" h="353059">
                  <a:moveTo>
                    <a:pt x="419100" y="88900"/>
                  </a:moveTo>
                  <a:lnTo>
                    <a:pt x="406400" y="87630"/>
                  </a:lnTo>
                  <a:lnTo>
                    <a:pt x="393573" y="84137"/>
                  </a:lnTo>
                  <a:lnTo>
                    <a:pt x="393700" y="83820"/>
                  </a:lnTo>
                  <a:lnTo>
                    <a:pt x="381000" y="80010"/>
                  </a:lnTo>
                  <a:lnTo>
                    <a:pt x="368300" y="76200"/>
                  </a:lnTo>
                  <a:lnTo>
                    <a:pt x="355600" y="72390"/>
                  </a:lnTo>
                  <a:lnTo>
                    <a:pt x="344170" y="66040"/>
                  </a:lnTo>
                  <a:lnTo>
                    <a:pt x="332740" y="60960"/>
                  </a:lnTo>
                  <a:lnTo>
                    <a:pt x="322211" y="53949"/>
                  </a:lnTo>
                  <a:lnTo>
                    <a:pt x="322580" y="53340"/>
                  </a:lnTo>
                  <a:lnTo>
                    <a:pt x="311150" y="46990"/>
                  </a:lnTo>
                  <a:lnTo>
                    <a:pt x="300990" y="39370"/>
                  </a:lnTo>
                  <a:lnTo>
                    <a:pt x="290182" y="30975"/>
                  </a:lnTo>
                  <a:lnTo>
                    <a:pt x="290830" y="30480"/>
                  </a:lnTo>
                  <a:lnTo>
                    <a:pt x="279400" y="20320"/>
                  </a:lnTo>
                  <a:lnTo>
                    <a:pt x="270510" y="11430"/>
                  </a:lnTo>
                  <a:lnTo>
                    <a:pt x="260350" y="0"/>
                  </a:lnTo>
                  <a:lnTo>
                    <a:pt x="260350" y="15240"/>
                  </a:lnTo>
                  <a:lnTo>
                    <a:pt x="260350" y="340360"/>
                  </a:lnTo>
                  <a:lnTo>
                    <a:pt x="6350" y="340360"/>
                  </a:lnTo>
                  <a:lnTo>
                    <a:pt x="6350" y="346710"/>
                  </a:lnTo>
                  <a:lnTo>
                    <a:pt x="0" y="346710"/>
                  </a:lnTo>
                  <a:lnTo>
                    <a:pt x="0" y="353060"/>
                  </a:lnTo>
                  <a:lnTo>
                    <a:pt x="6350" y="353060"/>
                  </a:lnTo>
                  <a:lnTo>
                    <a:pt x="265430" y="353060"/>
                  </a:lnTo>
                  <a:lnTo>
                    <a:pt x="273050" y="353060"/>
                  </a:lnTo>
                  <a:lnTo>
                    <a:pt x="273050" y="346710"/>
                  </a:lnTo>
                  <a:lnTo>
                    <a:pt x="273050" y="31597"/>
                  </a:lnTo>
                  <a:lnTo>
                    <a:pt x="281940" y="39370"/>
                  </a:lnTo>
                  <a:lnTo>
                    <a:pt x="292100" y="48260"/>
                  </a:lnTo>
                  <a:lnTo>
                    <a:pt x="292100" y="49530"/>
                  </a:lnTo>
                  <a:lnTo>
                    <a:pt x="303530" y="57150"/>
                  </a:lnTo>
                  <a:lnTo>
                    <a:pt x="314960" y="64770"/>
                  </a:lnTo>
                  <a:lnTo>
                    <a:pt x="326390" y="71120"/>
                  </a:lnTo>
                  <a:lnTo>
                    <a:pt x="337820" y="77470"/>
                  </a:lnTo>
                  <a:lnTo>
                    <a:pt x="339090" y="77470"/>
                  </a:lnTo>
                  <a:lnTo>
                    <a:pt x="350520" y="83820"/>
                  </a:lnTo>
                  <a:lnTo>
                    <a:pt x="351790" y="83820"/>
                  </a:lnTo>
                  <a:lnTo>
                    <a:pt x="363220" y="87630"/>
                  </a:lnTo>
                  <a:lnTo>
                    <a:pt x="363220" y="88900"/>
                  </a:lnTo>
                  <a:lnTo>
                    <a:pt x="375920" y="92710"/>
                  </a:lnTo>
                  <a:lnTo>
                    <a:pt x="377190" y="92710"/>
                  </a:lnTo>
                  <a:lnTo>
                    <a:pt x="389890" y="96520"/>
                  </a:lnTo>
                  <a:lnTo>
                    <a:pt x="403860" y="99060"/>
                  </a:lnTo>
                  <a:lnTo>
                    <a:pt x="417830" y="101600"/>
                  </a:lnTo>
                  <a:lnTo>
                    <a:pt x="419100" y="95250"/>
                  </a:lnTo>
                  <a:lnTo>
                    <a:pt x="419100" y="88900"/>
                  </a:lnTo>
                  <a:close/>
                </a:path>
              </a:pathLst>
            </a:custGeom>
            <a:solidFill>
              <a:srgbClr val="BFBFBF"/>
            </a:solidFill>
          </p:spPr>
          <p:txBody>
            <a:bodyPr bIns="0" lIns="0" rIns="0" rtlCol="0" tIns="0" wrap="square"/>
            <a:p/>
          </p:txBody>
        </p:sp>
        <p:pic>
          <p:nvPicPr>
            <p:cNvPr id="2097156" name="object 348"/>
            <p:cNvPicPr>
              <a:picLocks/>
            </p:cNvPicPr>
            <p:nvPr/>
          </p:nvPicPr>
          <p:blipFill>
            <a:blip xmlns:r="http://schemas.openxmlformats.org/officeDocument/2006/relationships" r:embed="rId4" cstate="print"/>
            <a:stretch>
              <a:fillRect/>
            </a:stretch>
          </p:blipFill>
          <p:spPr>
            <a:xfrm>
              <a:off x="1687829" y="5993129"/>
              <a:ext cx="236219" cy="342899"/>
            </a:xfrm>
            <a:prstGeom prst="rect"/>
          </p:spPr>
        </p:pic>
      </p:grpSp>
      <p:grpSp>
        <p:nvGrpSpPr>
          <p:cNvPr id="56" name="object 349"/>
          <p:cNvGrpSpPr/>
          <p:nvPr/>
        </p:nvGrpSpPr>
        <p:grpSpPr>
          <a:xfrm>
            <a:off x="2260600" y="5800090"/>
            <a:ext cx="774700" cy="728980"/>
            <a:chOff x="2260600" y="5800090"/>
            <a:chExt cx="774700" cy="728980"/>
          </a:xfrm>
        </p:grpSpPr>
        <p:sp>
          <p:nvSpPr>
            <p:cNvPr id="1049068" name="object 350"/>
            <p:cNvSpPr/>
            <p:nvPr/>
          </p:nvSpPr>
          <p:spPr>
            <a:xfrm>
              <a:off x="2964180" y="5939790"/>
              <a:ext cx="71120" cy="453390"/>
            </a:xfrm>
            <a:custGeom>
              <a:avLst/>
              <a:ahLst/>
              <a:rect l="l" t="t" r="r" b="b"/>
              <a:pathLst>
                <a:path w="71119" h="453389">
                  <a:moveTo>
                    <a:pt x="1270" y="452120"/>
                  </a:moveTo>
                  <a:lnTo>
                    <a:pt x="0" y="452120"/>
                  </a:lnTo>
                  <a:lnTo>
                    <a:pt x="0" y="453390"/>
                  </a:lnTo>
                  <a:lnTo>
                    <a:pt x="1270" y="453390"/>
                  </a:lnTo>
                  <a:lnTo>
                    <a:pt x="1270" y="452120"/>
                  </a:lnTo>
                  <a:close/>
                </a:path>
                <a:path w="71119" h="453389">
                  <a:moveTo>
                    <a:pt x="1270" y="0"/>
                  </a:moveTo>
                  <a:lnTo>
                    <a:pt x="0" y="0"/>
                  </a:lnTo>
                  <a:lnTo>
                    <a:pt x="0" y="1270"/>
                  </a:lnTo>
                  <a:lnTo>
                    <a:pt x="1270" y="1270"/>
                  </a:lnTo>
                  <a:lnTo>
                    <a:pt x="1270" y="0"/>
                  </a:lnTo>
                  <a:close/>
                </a:path>
                <a:path w="71119" h="453389">
                  <a:moveTo>
                    <a:pt x="3810" y="2540"/>
                  </a:moveTo>
                  <a:lnTo>
                    <a:pt x="2540" y="2540"/>
                  </a:lnTo>
                  <a:lnTo>
                    <a:pt x="2540" y="1282"/>
                  </a:lnTo>
                  <a:lnTo>
                    <a:pt x="0" y="1282"/>
                  </a:lnTo>
                  <a:lnTo>
                    <a:pt x="0" y="5080"/>
                  </a:lnTo>
                  <a:lnTo>
                    <a:pt x="3810" y="5080"/>
                  </a:lnTo>
                  <a:lnTo>
                    <a:pt x="3810" y="2540"/>
                  </a:lnTo>
                  <a:close/>
                </a:path>
                <a:path w="71119" h="453389">
                  <a:moveTo>
                    <a:pt x="6350" y="6350"/>
                  </a:moveTo>
                  <a:lnTo>
                    <a:pt x="5080" y="6350"/>
                  </a:lnTo>
                  <a:lnTo>
                    <a:pt x="5080" y="5092"/>
                  </a:lnTo>
                  <a:lnTo>
                    <a:pt x="0" y="5092"/>
                  </a:lnTo>
                  <a:lnTo>
                    <a:pt x="0" y="7620"/>
                  </a:lnTo>
                  <a:lnTo>
                    <a:pt x="6350" y="7620"/>
                  </a:lnTo>
                  <a:lnTo>
                    <a:pt x="6350" y="6350"/>
                  </a:lnTo>
                  <a:close/>
                </a:path>
                <a:path w="71119" h="453389">
                  <a:moveTo>
                    <a:pt x="8890" y="10160"/>
                  </a:moveTo>
                  <a:lnTo>
                    <a:pt x="7620" y="10160"/>
                  </a:lnTo>
                  <a:lnTo>
                    <a:pt x="7620" y="7632"/>
                  </a:lnTo>
                  <a:lnTo>
                    <a:pt x="0" y="7632"/>
                  </a:lnTo>
                  <a:lnTo>
                    <a:pt x="0" y="11430"/>
                  </a:lnTo>
                  <a:lnTo>
                    <a:pt x="8890" y="11430"/>
                  </a:lnTo>
                  <a:lnTo>
                    <a:pt x="8890" y="10160"/>
                  </a:lnTo>
                  <a:close/>
                </a:path>
                <a:path w="71119" h="453389">
                  <a:moveTo>
                    <a:pt x="10160" y="11442"/>
                  </a:moveTo>
                  <a:lnTo>
                    <a:pt x="0" y="11442"/>
                  </a:lnTo>
                  <a:lnTo>
                    <a:pt x="0" y="13970"/>
                  </a:lnTo>
                  <a:lnTo>
                    <a:pt x="10160" y="13970"/>
                  </a:lnTo>
                  <a:lnTo>
                    <a:pt x="10160" y="11442"/>
                  </a:lnTo>
                  <a:close/>
                </a:path>
                <a:path w="71119" h="453389">
                  <a:moveTo>
                    <a:pt x="11430" y="438150"/>
                  </a:moveTo>
                  <a:lnTo>
                    <a:pt x="0" y="438150"/>
                  </a:lnTo>
                  <a:lnTo>
                    <a:pt x="0" y="444500"/>
                  </a:lnTo>
                  <a:lnTo>
                    <a:pt x="6337" y="444500"/>
                  </a:lnTo>
                  <a:lnTo>
                    <a:pt x="6337" y="445770"/>
                  </a:lnTo>
                  <a:lnTo>
                    <a:pt x="0" y="445770"/>
                  </a:lnTo>
                  <a:lnTo>
                    <a:pt x="0" y="450850"/>
                  </a:lnTo>
                  <a:lnTo>
                    <a:pt x="2540" y="450850"/>
                  </a:lnTo>
                  <a:lnTo>
                    <a:pt x="2540" y="452120"/>
                  </a:lnTo>
                  <a:lnTo>
                    <a:pt x="3810" y="452120"/>
                  </a:lnTo>
                  <a:lnTo>
                    <a:pt x="3810" y="448310"/>
                  </a:lnTo>
                  <a:lnTo>
                    <a:pt x="5080" y="448310"/>
                  </a:lnTo>
                  <a:lnTo>
                    <a:pt x="5080" y="447040"/>
                  </a:lnTo>
                  <a:lnTo>
                    <a:pt x="6350" y="447040"/>
                  </a:lnTo>
                  <a:lnTo>
                    <a:pt x="6350" y="445770"/>
                  </a:lnTo>
                  <a:lnTo>
                    <a:pt x="7620" y="445770"/>
                  </a:lnTo>
                  <a:lnTo>
                    <a:pt x="7620" y="444500"/>
                  </a:lnTo>
                  <a:lnTo>
                    <a:pt x="8890" y="444500"/>
                  </a:lnTo>
                  <a:lnTo>
                    <a:pt x="8890" y="440690"/>
                  </a:lnTo>
                  <a:lnTo>
                    <a:pt x="10160" y="440690"/>
                  </a:lnTo>
                  <a:lnTo>
                    <a:pt x="10160" y="439420"/>
                  </a:lnTo>
                  <a:lnTo>
                    <a:pt x="11430" y="439420"/>
                  </a:lnTo>
                  <a:lnTo>
                    <a:pt x="11430" y="438150"/>
                  </a:lnTo>
                  <a:close/>
                </a:path>
                <a:path w="71119" h="453389">
                  <a:moveTo>
                    <a:pt x="12700" y="15240"/>
                  </a:moveTo>
                  <a:lnTo>
                    <a:pt x="11430" y="15240"/>
                  </a:lnTo>
                  <a:lnTo>
                    <a:pt x="11430" y="13982"/>
                  </a:lnTo>
                  <a:lnTo>
                    <a:pt x="0" y="13982"/>
                  </a:lnTo>
                  <a:lnTo>
                    <a:pt x="0" y="17780"/>
                  </a:lnTo>
                  <a:lnTo>
                    <a:pt x="12700" y="17780"/>
                  </a:lnTo>
                  <a:lnTo>
                    <a:pt x="12700" y="15240"/>
                  </a:lnTo>
                  <a:close/>
                </a:path>
                <a:path w="71119" h="453389">
                  <a:moveTo>
                    <a:pt x="13970" y="433070"/>
                  </a:moveTo>
                  <a:lnTo>
                    <a:pt x="0" y="433070"/>
                  </a:lnTo>
                  <a:lnTo>
                    <a:pt x="0" y="436880"/>
                  </a:lnTo>
                  <a:lnTo>
                    <a:pt x="11430" y="436880"/>
                  </a:lnTo>
                  <a:lnTo>
                    <a:pt x="11430" y="438150"/>
                  </a:lnTo>
                  <a:lnTo>
                    <a:pt x="12687" y="438150"/>
                  </a:lnTo>
                  <a:lnTo>
                    <a:pt x="12687" y="435610"/>
                  </a:lnTo>
                  <a:lnTo>
                    <a:pt x="13970" y="435610"/>
                  </a:lnTo>
                  <a:lnTo>
                    <a:pt x="13970" y="433070"/>
                  </a:lnTo>
                  <a:close/>
                </a:path>
                <a:path w="71119" h="453389">
                  <a:moveTo>
                    <a:pt x="15240" y="19062"/>
                  </a:moveTo>
                  <a:lnTo>
                    <a:pt x="13970" y="19062"/>
                  </a:lnTo>
                  <a:lnTo>
                    <a:pt x="13970" y="17792"/>
                  </a:lnTo>
                  <a:lnTo>
                    <a:pt x="0" y="17792"/>
                  </a:lnTo>
                  <a:lnTo>
                    <a:pt x="0" y="20320"/>
                  </a:lnTo>
                  <a:lnTo>
                    <a:pt x="15240" y="20320"/>
                  </a:lnTo>
                  <a:lnTo>
                    <a:pt x="15240" y="19062"/>
                  </a:lnTo>
                  <a:close/>
                </a:path>
                <a:path w="71119" h="453389">
                  <a:moveTo>
                    <a:pt x="17780" y="429260"/>
                  </a:moveTo>
                  <a:lnTo>
                    <a:pt x="17767" y="426720"/>
                  </a:lnTo>
                  <a:lnTo>
                    <a:pt x="0" y="426720"/>
                  </a:lnTo>
                  <a:lnTo>
                    <a:pt x="0" y="431800"/>
                  </a:lnTo>
                  <a:lnTo>
                    <a:pt x="15240" y="431800"/>
                  </a:lnTo>
                  <a:lnTo>
                    <a:pt x="15240" y="433070"/>
                  </a:lnTo>
                  <a:lnTo>
                    <a:pt x="16510" y="433070"/>
                  </a:lnTo>
                  <a:lnTo>
                    <a:pt x="16510" y="429260"/>
                  </a:lnTo>
                  <a:lnTo>
                    <a:pt x="17780" y="429260"/>
                  </a:lnTo>
                  <a:close/>
                </a:path>
                <a:path w="71119" h="453389">
                  <a:moveTo>
                    <a:pt x="17780" y="22860"/>
                  </a:moveTo>
                  <a:lnTo>
                    <a:pt x="16510" y="22860"/>
                  </a:lnTo>
                  <a:lnTo>
                    <a:pt x="16510" y="21590"/>
                  </a:lnTo>
                  <a:lnTo>
                    <a:pt x="15240" y="21590"/>
                  </a:lnTo>
                  <a:lnTo>
                    <a:pt x="15240" y="20332"/>
                  </a:lnTo>
                  <a:lnTo>
                    <a:pt x="0" y="20332"/>
                  </a:lnTo>
                  <a:lnTo>
                    <a:pt x="0" y="24130"/>
                  </a:lnTo>
                  <a:lnTo>
                    <a:pt x="17780" y="24130"/>
                  </a:lnTo>
                  <a:lnTo>
                    <a:pt x="17780" y="22860"/>
                  </a:lnTo>
                  <a:close/>
                </a:path>
                <a:path w="71119" h="453389">
                  <a:moveTo>
                    <a:pt x="19050" y="25400"/>
                  </a:moveTo>
                  <a:lnTo>
                    <a:pt x="17780" y="25400"/>
                  </a:lnTo>
                  <a:lnTo>
                    <a:pt x="17780" y="24142"/>
                  </a:lnTo>
                  <a:lnTo>
                    <a:pt x="0" y="24142"/>
                  </a:lnTo>
                  <a:lnTo>
                    <a:pt x="0" y="26670"/>
                  </a:lnTo>
                  <a:lnTo>
                    <a:pt x="19050" y="26670"/>
                  </a:lnTo>
                  <a:lnTo>
                    <a:pt x="19050" y="25400"/>
                  </a:lnTo>
                  <a:close/>
                </a:path>
                <a:path w="71119" h="453389">
                  <a:moveTo>
                    <a:pt x="22860" y="419100"/>
                  </a:moveTo>
                  <a:lnTo>
                    <a:pt x="0" y="419100"/>
                  </a:lnTo>
                  <a:lnTo>
                    <a:pt x="0" y="425450"/>
                  </a:lnTo>
                  <a:lnTo>
                    <a:pt x="20320" y="425450"/>
                  </a:lnTo>
                  <a:lnTo>
                    <a:pt x="20320" y="422910"/>
                  </a:lnTo>
                  <a:lnTo>
                    <a:pt x="21590" y="422910"/>
                  </a:lnTo>
                  <a:lnTo>
                    <a:pt x="21590" y="420370"/>
                  </a:lnTo>
                  <a:lnTo>
                    <a:pt x="22860" y="420370"/>
                  </a:lnTo>
                  <a:lnTo>
                    <a:pt x="22860" y="419100"/>
                  </a:lnTo>
                  <a:close/>
                </a:path>
                <a:path w="71119" h="453389">
                  <a:moveTo>
                    <a:pt x="22860" y="30480"/>
                  </a:moveTo>
                  <a:lnTo>
                    <a:pt x="21590" y="30480"/>
                  </a:lnTo>
                  <a:lnTo>
                    <a:pt x="21590" y="29210"/>
                  </a:lnTo>
                  <a:lnTo>
                    <a:pt x="20320" y="29210"/>
                  </a:lnTo>
                  <a:lnTo>
                    <a:pt x="20320" y="26682"/>
                  </a:lnTo>
                  <a:lnTo>
                    <a:pt x="0" y="26682"/>
                  </a:lnTo>
                  <a:lnTo>
                    <a:pt x="0" y="33020"/>
                  </a:lnTo>
                  <a:lnTo>
                    <a:pt x="22860" y="33020"/>
                  </a:lnTo>
                  <a:lnTo>
                    <a:pt x="22860" y="30480"/>
                  </a:lnTo>
                  <a:close/>
                </a:path>
                <a:path w="71119" h="453389">
                  <a:moveTo>
                    <a:pt x="24130" y="414020"/>
                  </a:moveTo>
                  <a:lnTo>
                    <a:pt x="0" y="414020"/>
                  </a:lnTo>
                  <a:lnTo>
                    <a:pt x="0" y="417830"/>
                  </a:lnTo>
                  <a:lnTo>
                    <a:pt x="22860" y="417830"/>
                  </a:lnTo>
                  <a:lnTo>
                    <a:pt x="22860" y="419100"/>
                  </a:lnTo>
                  <a:lnTo>
                    <a:pt x="24117" y="419100"/>
                  </a:lnTo>
                  <a:lnTo>
                    <a:pt x="24130" y="414020"/>
                  </a:lnTo>
                  <a:close/>
                </a:path>
                <a:path w="71119" h="453389">
                  <a:moveTo>
                    <a:pt x="25387" y="414020"/>
                  </a:moveTo>
                  <a:lnTo>
                    <a:pt x="24130" y="414020"/>
                  </a:lnTo>
                  <a:lnTo>
                    <a:pt x="24130" y="416560"/>
                  </a:lnTo>
                  <a:lnTo>
                    <a:pt x="25387" y="416560"/>
                  </a:lnTo>
                  <a:lnTo>
                    <a:pt x="25387" y="414020"/>
                  </a:lnTo>
                  <a:close/>
                </a:path>
                <a:path w="71119" h="453389">
                  <a:moveTo>
                    <a:pt x="25400" y="34290"/>
                  </a:moveTo>
                  <a:lnTo>
                    <a:pt x="24130" y="34290"/>
                  </a:lnTo>
                  <a:lnTo>
                    <a:pt x="24130" y="33032"/>
                  </a:lnTo>
                  <a:lnTo>
                    <a:pt x="0" y="33032"/>
                  </a:lnTo>
                  <a:lnTo>
                    <a:pt x="0" y="36830"/>
                  </a:lnTo>
                  <a:lnTo>
                    <a:pt x="24130" y="36830"/>
                  </a:lnTo>
                  <a:lnTo>
                    <a:pt x="25400" y="36830"/>
                  </a:lnTo>
                  <a:lnTo>
                    <a:pt x="25400" y="34290"/>
                  </a:lnTo>
                  <a:close/>
                </a:path>
                <a:path w="71119" h="453389">
                  <a:moveTo>
                    <a:pt x="29210" y="407670"/>
                  </a:moveTo>
                  <a:lnTo>
                    <a:pt x="24130" y="407670"/>
                  </a:lnTo>
                  <a:lnTo>
                    <a:pt x="0" y="407670"/>
                  </a:lnTo>
                  <a:lnTo>
                    <a:pt x="0" y="412750"/>
                  </a:lnTo>
                  <a:lnTo>
                    <a:pt x="24130" y="412750"/>
                  </a:lnTo>
                  <a:lnTo>
                    <a:pt x="26670" y="412750"/>
                  </a:lnTo>
                  <a:lnTo>
                    <a:pt x="26670" y="414020"/>
                  </a:lnTo>
                  <a:lnTo>
                    <a:pt x="27940" y="414020"/>
                  </a:lnTo>
                  <a:lnTo>
                    <a:pt x="27940" y="410210"/>
                  </a:lnTo>
                  <a:lnTo>
                    <a:pt x="29210" y="410210"/>
                  </a:lnTo>
                  <a:lnTo>
                    <a:pt x="29210" y="407670"/>
                  </a:lnTo>
                  <a:close/>
                </a:path>
                <a:path w="71119" h="453389">
                  <a:moveTo>
                    <a:pt x="33020" y="401320"/>
                  </a:moveTo>
                  <a:lnTo>
                    <a:pt x="24130" y="401320"/>
                  </a:lnTo>
                  <a:lnTo>
                    <a:pt x="0" y="401320"/>
                  </a:lnTo>
                  <a:lnTo>
                    <a:pt x="0" y="406412"/>
                  </a:lnTo>
                  <a:lnTo>
                    <a:pt x="24130" y="406412"/>
                  </a:lnTo>
                  <a:lnTo>
                    <a:pt x="30480" y="406400"/>
                  </a:lnTo>
                  <a:lnTo>
                    <a:pt x="30480" y="407670"/>
                  </a:lnTo>
                  <a:lnTo>
                    <a:pt x="31750" y="407670"/>
                  </a:lnTo>
                  <a:lnTo>
                    <a:pt x="31750" y="403860"/>
                  </a:lnTo>
                  <a:lnTo>
                    <a:pt x="33020" y="403860"/>
                  </a:lnTo>
                  <a:lnTo>
                    <a:pt x="33020" y="401320"/>
                  </a:lnTo>
                  <a:close/>
                </a:path>
                <a:path w="71119" h="453389">
                  <a:moveTo>
                    <a:pt x="33020" y="48260"/>
                  </a:moveTo>
                  <a:lnTo>
                    <a:pt x="31750" y="48260"/>
                  </a:lnTo>
                  <a:lnTo>
                    <a:pt x="31750" y="45732"/>
                  </a:lnTo>
                  <a:lnTo>
                    <a:pt x="30480" y="45732"/>
                  </a:lnTo>
                  <a:lnTo>
                    <a:pt x="30480" y="43180"/>
                  </a:lnTo>
                  <a:lnTo>
                    <a:pt x="29210" y="43180"/>
                  </a:lnTo>
                  <a:lnTo>
                    <a:pt x="29210" y="40640"/>
                  </a:lnTo>
                  <a:lnTo>
                    <a:pt x="27940" y="40640"/>
                  </a:lnTo>
                  <a:lnTo>
                    <a:pt x="27940" y="38112"/>
                  </a:lnTo>
                  <a:lnTo>
                    <a:pt x="26670" y="38112"/>
                  </a:lnTo>
                  <a:lnTo>
                    <a:pt x="26670" y="36842"/>
                  </a:lnTo>
                  <a:lnTo>
                    <a:pt x="24130" y="36842"/>
                  </a:lnTo>
                  <a:lnTo>
                    <a:pt x="0" y="36842"/>
                  </a:lnTo>
                  <a:lnTo>
                    <a:pt x="0" y="49530"/>
                  </a:lnTo>
                  <a:lnTo>
                    <a:pt x="24130" y="49530"/>
                  </a:lnTo>
                  <a:lnTo>
                    <a:pt x="33020" y="49530"/>
                  </a:lnTo>
                  <a:lnTo>
                    <a:pt x="33020" y="48260"/>
                  </a:lnTo>
                  <a:close/>
                </a:path>
                <a:path w="71119" h="453389">
                  <a:moveTo>
                    <a:pt x="34290" y="50800"/>
                  </a:moveTo>
                  <a:lnTo>
                    <a:pt x="33020" y="50800"/>
                  </a:lnTo>
                  <a:lnTo>
                    <a:pt x="33020" y="49542"/>
                  </a:lnTo>
                  <a:lnTo>
                    <a:pt x="24130" y="49542"/>
                  </a:lnTo>
                  <a:lnTo>
                    <a:pt x="0" y="49542"/>
                  </a:lnTo>
                  <a:lnTo>
                    <a:pt x="0" y="52070"/>
                  </a:lnTo>
                  <a:lnTo>
                    <a:pt x="24130" y="52070"/>
                  </a:lnTo>
                  <a:lnTo>
                    <a:pt x="34290" y="52070"/>
                  </a:lnTo>
                  <a:lnTo>
                    <a:pt x="34290" y="50800"/>
                  </a:lnTo>
                  <a:close/>
                </a:path>
                <a:path w="71119" h="453389">
                  <a:moveTo>
                    <a:pt x="35560" y="53340"/>
                  </a:moveTo>
                  <a:lnTo>
                    <a:pt x="34290" y="53340"/>
                  </a:lnTo>
                  <a:lnTo>
                    <a:pt x="34290" y="52082"/>
                  </a:lnTo>
                  <a:lnTo>
                    <a:pt x="24130" y="52082"/>
                  </a:lnTo>
                  <a:lnTo>
                    <a:pt x="0" y="52082"/>
                  </a:lnTo>
                  <a:lnTo>
                    <a:pt x="0" y="55880"/>
                  </a:lnTo>
                  <a:lnTo>
                    <a:pt x="24130" y="55880"/>
                  </a:lnTo>
                  <a:lnTo>
                    <a:pt x="35560" y="55880"/>
                  </a:lnTo>
                  <a:lnTo>
                    <a:pt x="35560" y="53340"/>
                  </a:lnTo>
                  <a:close/>
                </a:path>
                <a:path w="71119" h="453389">
                  <a:moveTo>
                    <a:pt x="36830" y="55892"/>
                  </a:moveTo>
                  <a:lnTo>
                    <a:pt x="24130" y="55892"/>
                  </a:lnTo>
                  <a:lnTo>
                    <a:pt x="0" y="55892"/>
                  </a:lnTo>
                  <a:lnTo>
                    <a:pt x="0" y="58420"/>
                  </a:lnTo>
                  <a:lnTo>
                    <a:pt x="24130" y="58420"/>
                  </a:lnTo>
                  <a:lnTo>
                    <a:pt x="36817" y="58420"/>
                  </a:lnTo>
                  <a:lnTo>
                    <a:pt x="36830" y="55892"/>
                  </a:lnTo>
                  <a:close/>
                </a:path>
                <a:path w="71119" h="453389">
                  <a:moveTo>
                    <a:pt x="39370" y="388620"/>
                  </a:moveTo>
                  <a:lnTo>
                    <a:pt x="24130" y="388620"/>
                  </a:lnTo>
                  <a:lnTo>
                    <a:pt x="0" y="388620"/>
                  </a:lnTo>
                  <a:lnTo>
                    <a:pt x="0" y="393700"/>
                  </a:lnTo>
                  <a:lnTo>
                    <a:pt x="24130" y="393700"/>
                  </a:lnTo>
                  <a:lnTo>
                    <a:pt x="36830" y="393700"/>
                  </a:lnTo>
                  <a:lnTo>
                    <a:pt x="36817" y="394970"/>
                  </a:lnTo>
                  <a:lnTo>
                    <a:pt x="24130" y="394970"/>
                  </a:lnTo>
                  <a:lnTo>
                    <a:pt x="0" y="394970"/>
                  </a:lnTo>
                  <a:lnTo>
                    <a:pt x="0" y="400062"/>
                  </a:lnTo>
                  <a:lnTo>
                    <a:pt x="24130" y="400062"/>
                  </a:lnTo>
                  <a:lnTo>
                    <a:pt x="35560" y="400050"/>
                  </a:lnTo>
                  <a:lnTo>
                    <a:pt x="35560" y="396240"/>
                  </a:lnTo>
                  <a:lnTo>
                    <a:pt x="36817" y="396240"/>
                  </a:lnTo>
                  <a:lnTo>
                    <a:pt x="36830" y="394970"/>
                  </a:lnTo>
                  <a:lnTo>
                    <a:pt x="38100" y="394970"/>
                  </a:lnTo>
                  <a:lnTo>
                    <a:pt x="38087" y="391160"/>
                  </a:lnTo>
                  <a:lnTo>
                    <a:pt x="39370" y="391160"/>
                  </a:lnTo>
                  <a:lnTo>
                    <a:pt x="39370" y="388620"/>
                  </a:lnTo>
                  <a:close/>
                </a:path>
                <a:path w="71119" h="453389">
                  <a:moveTo>
                    <a:pt x="39370" y="60960"/>
                  </a:moveTo>
                  <a:lnTo>
                    <a:pt x="38100" y="60960"/>
                  </a:lnTo>
                  <a:lnTo>
                    <a:pt x="38087" y="58432"/>
                  </a:lnTo>
                  <a:lnTo>
                    <a:pt x="24130" y="58432"/>
                  </a:lnTo>
                  <a:lnTo>
                    <a:pt x="0" y="58432"/>
                  </a:lnTo>
                  <a:lnTo>
                    <a:pt x="0" y="62230"/>
                  </a:lnTo>
                  <a:lnTo>
                    <a:pt x="24130" y="62230"/>
                  </a:lnTo>
                  <a:lnTo>
                    <a:pt x="39370" y="62230"/>
                  </a:lnTo>
                  <a:lnTo>
                    <a:pt x="39370" y="60960"/>
                  </a:lnTo>
                  <a:close/>
                </a:path>
                <a:path w="71119" h="453389">
                  <a:moveTo>
                    <a:pt x="40640" y="63500"/>
                  </a:moveTo>
                  <a:lnTo>
                    <a:pt x="39370" y="63500"/>
                  </a:lnTo>
                  <a:lnTo>
                    <a:pt x="39370" y="62242"/>
                  </a:lnTo>
                  <a:lnTo>
                    <a:pt x="24130" y="62242"/>
                  </a:lnTo>
                  <a:lnTo>
                    <a:pt x="0" y="62242"/>
                  </a:lnTo>
                  <a:lnTo>
                    <a:pt x="0" y="64770"/>
                  </a:lnTo>
                  <a:lnTo>
                    <a:pt x="24130" y="64770"/>
                  </a:lnTo>
                  <a:lnTo>
                    <a:pt x="40640" y="64770"/>
                  </a:lnTo>
                  <a:lnTo>
                    <a:pt x="40640" y="63500"/>
                  </a:lnTo>
                  <a:close/>
                </a:path>
                <a:path w="71119" h="453389">
                  <a:moveTo>
                    <a:pt x="41910" y="382270"/>
                  </a:moveTo>
                  <a:lnTo>
                    <a:pt x="24130" y="382270"/>
                  </a:lnTo>
                  <a:lnTo>
                    <a:pt x="0" y="382270"/>
                  </a:lnTo>
                  <a:lnTo>
                    <a:pt x="0" y="387350"/>
                  </a:lnTo>
                  <a:lnTo>
                    <a:pt x="24130" y="387350"/>
                  </a:lnTo>
                  <a:lnTo>
                    <a:pt x="40640" y="387350"/>
                  </a:lnTo>
                  <a:lnTo>
                    <a:pt x="40640" y="384810"/>
                  </a:lnTo>
                  <a:lnTo>
                    <a:pt x="41910" y="384810"/>
                  </a:lnTo>
                  <a:lnTo>
                    <a:pt x="41910" y="382270"/>
                  </a:lnTo>
                  <a:close/>
                </a:path>
                <a:path w="71119" h="453389">
                  <a:moveTo>
                    <a:pt x="41910" y="67310"/>
                  </a:moveTo>
                  <a:lnTo>
                    <a:pt x="40640" y="67310"/>
                  </a:lnTo>
                  <a:lnTo>
                    <a:pt x="40640" y="64782"/>
                  </a:lnTo>
                  <a:lnTo>
                    <a:pt x="24130" y="64782"/>
                  </a:lnTo>
                  <a:lnTo>
                    <a:pt x="0" y="64782"/>
                  </a:lnTo>
                  <a:lnTo>
                    <a:pt x="0" y="68580"/>
                  </a:lnTo>
                  <a:lnTo>
                    <a:pt x="24130" y="68580"/>
                  </a:lnTo>
                  <a:lnTo>
                    <a:pt x="41910" y="68580"/>
                  </a:lnTo>
                  <a:lnTo>
                    <a:pt x="41910" y="67310"/>
                  </a:lnTo>
                  <a:close/>
                </a:path>
                <a:path w="71119" h="453389">
                  <a:moveTo>
                    <a:pt x="44450" y="378460"/>
                  </a:moveTo>
                  <a:lnTo>
                    <a:pt x="44437" y="375920"/>
                  </a:lnTo>
                  <a:lnTo>
                    <a:pt x="24130" y="375920"/>
                  </a:lnTo>
                  <a:lnTo>
                    <a:pt x="0" y="375920"/>
                  </a:lnTo>
                  <a:lnTo>
                    <a:pt x="0" y="381000"/>
                  </a:lnTo>
                  <a:lnTo>
                    <a:pt x="24130" y="381000"/>
                  </a:lnTo>
                  <a:lnTo>
                    <a:pt x="43180" y="381000"/>
                  </a:lnTo>
                  <a:lnTo>
                    <a:pt x="43180" y="378460"/>
                  </a:lnTo>
                  <a:lnTo>
                    <a:pt x="44450" y="378460"/>
                  </a:lnTo>
                  <a:close/>
                </a:path>
                <a:path w="71119" h="453389">
                  <a:moveTo>
                    <a:pt x="44450" y="73660"/>
                  </a:moveTo>
                  <a:lnTo>
                    <a:pt x="43180" y="73660"/>
                  </a:lnTo>
                  <a:lnTo>
                    <a:pt x="43167" y="69862"/>
                  </a:lnTo>
                  <a:lnTo>
                    <a:pt x="41910" y="69862"/>
                  </a:lnTo>
                  <a:lnTo>
                    <a:pt x="41910" y="68592"/>
                  </a:lnTo>
                  <a:lnTo>
                    <a:pt x="24130" y="68592"/>
                  </a:lnTo>
                  <a:lnTo>
                    <a:pt x="0" y="68592"/>
                  </a:lnTo>
                  <a:lnTo>
                    <a:pt x="0" y="74930"/>
                  </a:lnTo>
                  <a:lnTo>
                    <a:pt x="24130" y="74930"/>
                  </a:lnTo>
                  <a:lnTo>
                    <a:pt x="44450" y="74930"/>
                  </a:lnTo>
                  <a:lnTo>
                    <a:pt x="44450" y="73660"/>
                  </a:lnTo>
                  <a:close/>
                </a:path>
                <a:path w="71119" h="453389">
                  <a:moveTo>
                    <a:pt x="45720" y="76200"/>
                  </a:moveTo>
                  <a:lnTo>
                    <a:pt x="44437" y="76200"/>
                  </a:lnTo>
                  <a:lnTo>
                    <a:pt x="44437" y="74942"/>
                  </a:lnTo>
                  <a:lnTo>
                    <a:pt x="24130" y="74942"/>
                  </a:lnTo>
                  <a:lnTo>
                    <a:pt x="0" y="74942"/>
                  </a:lnTo>
                  <a:lnTo>
                    <a:pt x="0" y="77470"/>
                  </a:lnTo>
                  <a:lnTo>
                    <a:pt x="24130" y="77470"/>
                  </a:lnTo>
                  <a:lnTo>
                    <a:pt x="45720" y="77470"/>
                  </a:lnTo>
                  <a:lnTo>
                    <a:pt x="45720" y="76200"/>
                  </a:lnTo>
                  <a:close/>
                </a:path>
                <a:path w="71119" h="453389">
                  <a:moveTo>
                    <a:pt x="46990" y="369570"/>
                  </a:moveTo>
                  <a:lnTo>
                    <a:pt x="24130" y="369570"/>
                  </a:lnTo>
                  <a:lnTo>
                    <a:pt x="0" y="369570"/>
                  </a:lnTo>
                  <a:lnTo>
                    <a:pt x="0" y="374650"/>
                  </a:lnTo>
                  <a:lnTo>
                    <a:pt x="24130" y="374650"/>
                  </a:lnTo>
                  <a:lnTo>
                    <a:pt x="46990" y="374650"/>
                  </a:lnTo>
                  <a:lnTo>
                    <a:pt x="46990" y="369570"/>
                  </a:lnTo>
                  <a:close/>
                </a:path>
                <a:path w="71119" h="453389">
                  <a:moveTo>
                    <a:pt x="46990" y="81292"/>
                  </a:moveTo>
                  <a:lnTo>
                    <a:pt x="24130" y="81292"/>
                  </a:lnTo>
                  <a:lnTo>
                    <a:pt x="0" y="81292"/>
                  </a:lnTo>
                  <a:lnTo>
                    <a:pt x="0" y="83820"/>
                  </a:lnTo>
                  <a:lnTo>
                    <a:pt x="24130" y="83820"/>
                  </a:lnTo>
                  <a:lnTo>
                    <a:pt x="46990" y="83820"/>
                  </a:lnTo>
                  <a:lnTo>
                    <a:pt x="46990" y="81292"/>
                  </a:lnTo>
                  <a:close/>
                </a:path>
                <a:path w="71119" h="453389">
                  <a:moveTo>
                    <a:pt x="46990" y="80010"/>
                  </a:moveTo>
                  <a:lnTo>
                    <a:pt x="45720" y="80010"/>
                  </a:lnTo>
                  <a:lnTo>
                    <a:pt x="45720" y="77482"/>
                  </a:lnTo>
                  <a:lnTo>
                    <a:pt x="24130" y="77482"/>
                  </a:lnTo>
                  <a:lnTo>
                    <a:pt x="0" y="77482"/>
                  </a:lnTo>
                  <a:lnTo>
                    <a:pt x="0" y="81280"/>
                  </a:lnTo>
                  <a:lnTo>
                    <a:pt x="24130" y="81280"/>
                  </a:lnTo>
                  <a:lnTo>
                    <a:pt x="46990" y="81280"/>
                  </a:lnTo>
                  <a:lnTo>
                    <a:pt x="46990" y="80010"/>
                  </a:lnTo>
                  <a:close/>
                </a:path>
                <a:path w="71119" h="453389">
                  <a:moveTo>
                    <a:pt x="49517" y="87642"/>
                  </a:moveTo>
                  <a:lnTo>
                    <a:pt x="48260" y="87642"/>
                  </a:lnTo>
                  <a:lnTo>
                    <a:pt x="24130" y="87642"/>
                  </a:lnTo>
                  <a:lnTo>
                    <a:pt x="0" y="87642"/>
                  </a:lnTo>
                  <a:lnTo>
                    <a:pt x="0" y="90170"/>
                  </a:lnTo>
                  <a:lnTo>
                    <a:pt x="24130" y="90170"/>
                  </a:lnTo>
                  <a:lnTo>
                    <a:pt x="48260" y="90170"/>
                  </a:lnTo>
                  <a:lnTo>
                    <a:pt x="49517" y="90170"/>
                  </a:lnTo>
                  <a:lnTo>
                    <a:pt x="49517" y="87642"/>
                  </a:lnTo>
                  <a:close/>
                </a:path>
                <a:path w="71119" h="453389">
                  <a:moveTo>
                    <a:pt x="49530" y="368312"/>
                  </a:moveTo>
                  <a:lnTo>
                    <a:pt x="49517" y="363220"/>
                  </a:lnTo>
                  <a:lnTo>
                    <a:pt x="48260" y="363220"/>
                  </a:lnTo>
                  <a:lnTo>
                    <a:pt x="24130" y="363220"/>
                  </a:lnTo>
                  <a:lnTo>
                    <a:pt x="0" y="363220"/>
                  </a:lnTo>
                  <a:lnTo>
                    <a:pt x="0" y="368312"/>
                  </a:lnTo>
                  <a:lnTo>
                    <a:pt x="24130" y="368312"/>
                  </a:lnTo>
                  <a:lnTo>
                    <a:pt x="48260" y="368312"/>
                  </a:lnTo>
                  <a:lnTo>
                    <a:pt x="49530" y="368312"/>
                  </a:lnTo>
                  <a:close/>
                </a:path>
                <a:path w="71119" h="453389">
                  <a:moveTo>
                    <a:pt x="49530" y="86360"/>
                  </a:moveTo>
                  <a:lnTo>
                    <a:pt x="48260" y="86360"/>
                  </a:lnTo>
                  <a:lnTo>
                    <a:pt x="48260" y="83832"/>
                  </a:lnTo>
                  <a:lnTo>
                    <a:pt x="24130" y="83832"/>
                  </a:lnTo>
                  <a:lnTo>
                    <a:pt x="0" y="83832"/>
                  </a:lnTo>
                  <a:lnTo>
                    <a:pt x="0" y="87630"/>
                  </a:lnTo>
                  <a:lnTo>
                    <a:pt x="24130" y="87630"/>
                  </a:lnTo>
                  <a:lnTo>
                    <a:pt x="48260" y="87630"/>
                  </a:lnTo>
                  <a:lnTo>
                    <a:pt x="49530" y="87630"/>
                  </a:lnTo>
                  <a:lnTo>
                    <a:pt x="49530" y="86360"/>
                  </a:lnTo>
                  <a:close/>
                </a:path>
                <a:path w="71119" h="453389">
                  <a:moveTo>
                    <a:pt x="52070" y="356870"/>
                  </a:moveTo>
                  <a:lnTo>
                    <a:pt x="48260" y="356870"/>
                  </a:lnTo>
                  <a:lnTo>
                    <a:pt x="24130" y="356870"/>
                  </a:lnTo>
                  <a:lnTo>
                    <a:pt x="0" y="356870"/>
                  </a:lnTo>
                  <a:lnTo>
                    <a:pt x="0" y="361950"/>
                  </a:lnTo>
                  <a:lnTo>
                    <a:pt x="24130" y="361950"/>
                  </a:lnTo>
                  <a:lnTo>
                    <a:pt x="48260" y="361950"/>
                  </a:lnTo>
                  <a:lnTo>
                    <a:pt x="50800" y="361950"/>
                  </a:lnTo>
                  <a:lnTo>
                    <a:pt x="50800" y="359410"/>
                  </a:lnTo>
                  <a:lnTo>
                    <a:pt x="52070" y="359410"/>
                  </a:lnTo>
                  <a:lnTo>
                    <a:pt x="52070" y="356870"/>
                  </a:lnTo>
                  <a:close/>
                </a:path>
                <a:path w="71119" h="453389">
                  <a:moveTo>
                    <a:pt x="52070" y="93992"/>
                  </a:moveTo>
                  <a:lnTo>
                    <a:pt x="48260" y="93992"/>
                  </a:lnTo>
                  <a:lnTo>
                    <a:pt x="24130" y="93992"/>
                  </a:lnTo>
                  <a:lnTo>
                    <a:pt x="0" y="93992"/>
                  </a:lnTo>
                  <a:lnTo>
                    <a:pt x="0" y="96520"/>
                  </a:lnTo>
                  <a:lnTo>
                    <a:pt x="24130" y="96520"/>
                  </a:lnTo>
                  <a:lnTo>
                    <a:pt x="48260" y="96520"/>
                  </a:lnTo>
                  <a:lnTo>
                    <a:pt x="52070" y="96520"/>
                  </a:lnTo>
                  <a:lnTo>
                    <a:pt x="52070" y="93992"/>
                  </a:lnTo>
                  <a:close/>
                </a:path>
                <a:path w="71119" h="453389">
                  <a:moveTo>
                    <a:pt x="52070" y="92710"/>
                  </a:moveTo>
                  <a:lnTo>
                    <a:pt x="50800" y="92710"/>
                  </a:lnTo>
                  <a:lnTo>
                    <a:pt x="50800" y="90182"/>
                  </a:lnTo>
                  <a:lnTo>
                    <a:pt x="48260" y="90182"/>
                  </a:lnTo>
                  <a:lnTo>
                    <a:pt x="24130" y="90182"/>
                  </a:lnTo>
                  <a:lnTo>
                    <a:pt x="0" y="90182"/>
                  </a:lnTo>
                  <a:lnTo>
                    <a:pt x="0" y="93980"/>
                  </a:lnTo>
                  <a:lnTo>
                    <a:pt x="24130" y="93980"/>
                  </a:lnTo>
                  <a:lnTo>
                    <a:pt x="48260" y="93980"/>
                  </a:lnTo>
                  <a:lnTo>
                    <a:pt x="52070" y="93980"/>
                  </a:lnTo>
                  <a:lnTo>
                    <a:pt x="52070" y="92710"/>
                  </a:lnTo>
                  <a:close/>
                </a:path>
                <a:path w="71119" h="453389">
                  <a:moveTo>
                    <a:pt x="53340" y="96532"/>
                  </a:moveTo>
                  <a:lnTo>
                    <a:pt x="48260" y="96532"/>
                  </a:lnTo>
                  <a:lnTo>
                    <a:pt x="24130" y="96532"/>
                  </a:lnTo>
                  <a:lnTo>
                    <a:pt x="0" y="96532"/>
                  </a:lnTo>
                  <a:lnTo>
                    <a:pt x="0" y="100330"/>
                  </a:lnTo>
                  <a:lnTo>
                    <a:pt x="24130" y="100330"/>
                  </a:lnTo>
                  <a:lnTo>
                    <a:pt x="48260" y="100330"/>
                  </a:lnTo>
                  <a:lnTo>
                    <a:pt x="53340" y="100330"/>
                  </a:lnTo>
                  <a:lnTo>
                    <a:pt x="53340" y="96532"/>
                  </a:lnTo>
                  <a:close/>
                </a:path>
                <a:path w="71119" h="453389">
                  <a:moveTo>
                    <a:pt x="54610" y="350520"/>
                  </a:moveTo>
                  <a:lnTo>
                    <a:pt x="48260" y="350520"/>
                  </a:lnTo>
                  <a:lnTo>
                    <a:pt x="24130" y="350520"/>
                  </a:lnTo>
                  <a:lnTo>
                    <a:pt x="0" y="350520"/>
                  </a:lnTo>
                  <a:lnTo>
                    <a:pt x="0" y="355600"/>
                  </a:lnTo>
                  <a:lnTo>
                    <a:pt x="24130" y="355600"/>
                  </a:lnTo>
                  <a:lnTo>
                    <a:pt x="48260" y="355600"/>
                  </a:lnTo>
                  <a:lnTo>
                    <a:pt x="53340" y="355600"/>
                  </a:lnTo>
                  <a:lnTo>
                    <a:pt x="53340" y="353060"/>
                  </a:lnTo>
                  <a:lnTo>
                    <a:pt x="54610" y="353060"/>
                  </a:lnTo>
                  <a:lnTo>
                    <a:pt x="54610" y="350520"/>
                  </a:lnTo>
                  <a:close/>
                </a:path>
                <a:path w="71119" h="453389">
                  <a:moveTo>
                    <a:pt x="54610" y="101600"/>
                  </a:moveTo>
                  <a:lnTo>
                    <a:pt x="53340" y="101600"/>
                  </a:lnTo>
                  <a:lnTo>
                    <a:pt x="53340" y="100342"/>
                  </a:lnTo>
                  <a:lnTo>
                    <a:pt x="48260" y="100342"/>
                  </a:lnTo>
                  <a:lnTo>
                    <a:pt x="24130" y="100342"/>
                  </a:lnTo>
                  <a:lnTo>
                    <a:pt x="0" y="100342"/>
                  </a:lnTo>
                  <a:lnTo>
                    <a:pt x="0" y="102870"/>
                  </a:lnTo>
                  <a:lnTo>
                    <a:pt x="24130" y="102870"/>
                  </a:lnTo>
                  <a:lnTo>
                    <a:pt x="48260" y="102870"/>
                  </a:lnTo>
                  <a:lnTo>
                    <a:pt x="54610" y="102870"/>
                  </a:lnTo>
                  <a:lnTo>
                    <a:pt x="54610" y="101600"/>
                  </a:lnTo>
                  <a:close/>
                </a:path>
                <a:path w="71119" h="453389">
                  <a:moveTo>
                    <a:pt x="55880" y="344170"/>
                  </a:moveTo>
                  <a:lnTo>
                    <a:pt x="48260" y="344170"/>
                  </a:lnTo>
                  <a:lnTo>
                    <a:pt x="24130" y="344182"/>
                  </a:lnTo>
                  <a:lnTo>
                    <a:pt x="0" y="344182"/>
                  </a:lnTo>
                  <a:lnTo>
                    <a:pt x="0" y="349250"/>
                  </a:lnTo>
                  <a:lnTo>
                    <a:pt x="24130" y="349250"/>
                  </a:lnTo>
                  <a:lnTo>
                    <a:pt x="48260" y="349250"/>
                  </a:lnTo>
                  <a:lnTo>
                    <a:pt x="55880" y="349250"/>
                  </a:lnTo>
                  <a:lnTo>
                    <a:pt x="55880" y="344170"/>
                  </a:lnTo>
                  <a:close/>
                </a:path>
                <a:path w="71119" h="453389">
                  <a:moveTo>
                    <a:pt x="55880" y="107962"/>
                  </a:moveTo>
                  <a:lnTo>
                    <a:pt x="55867" y="105410"/>
                  </a:lnTo>
                  <a:lnTo>
                    <a:pt x="54610" y="105410"/>
                  </a:lnTo>
                  <a:lnTo>
                    <a:pt x="54610" y="104152"/>
                  </a:lnTo>
                  <a:lnTo>
                    <a:pt x="48260" y="104152"/>
                  </a:lnTo>
                  <a:lnTo>
                    <a:pt x="24130" y="104152"/>
                  </a:lnTo>
                  <a:lnTo>
                    <a:pt x="0" y="104152"/>
                  </a:lnTo>
                  <a:lnTo>
                    <a:pt x="0" y="107962"/>
                  </a:lnTo>
                  <a:lnTo>
                    <a:pt x="24130" y="107962"/>
                  </a:lnTo>
                  <a:lnTo>
                    <a:pt x="48260" y="107962"/>
                  </a:lnTo>
                  <a:lnTo>
                    <a:pt x="55880" y="107962"/>
                  </a:lnTo>
                  <a:close/>
                </a:path>
                <a:path w="71119" h="453389">
                  <a:moveTo>
                    <a:pt x="57150" y="109220"/>
                  </a:moveTo>
                  <a:lnTo>
                    <a:pt x="48260" y="109220"/>
                  </a:lnTo>
                  <a:lnTo>
                    <a:pt x="24130" y="109220"/>
                  </a:lnTo>
                  <a:lnTo>
                    <a:pt x="0" y="109220"/>
                  </a:lnTo>
                  <a:lnTo>
                    <a:pt x="0" y="114300"/>
                  </a:lnTo>
                  <a:lnTo>
                    <a:pt x="24130" y="114300"/>
                  </a:lnTo>
                  <a:lnTo>
                    <a:pt x="48260" y="114300"/>
                  </a:lnTo>
                  <a:lnTo>
                    <a:pt x="57150" y="114300"/>
                  </a:lnTo>
                  <a:lnTo>
                    <a:pt x="57150" y="109220"/>
                  </a:lnTo>
                  <a:close/>
                </a:path>
                <a:path w="71119" h="453389">
                  <a:moveTo>
                    <a:pt x="58420" y="337820"/>
                  </a:moveTo>
                  <a:lnTo>
                    <a:pt x="48260" y="337820"/>
                  </a:lnTo>
                  <a:lnTo>
                    <a:pt x="24130" y="337820"/>
                  </a:lnTo>
                  <a:lnTo>
                    <a:pt x="0" y="337820"/>
                  </a:lnTo>
                  <a:lnTo>
                    <a:pt x="0" y="342900"/>
                  </a:lnTo>
                  <a:lnTo>
                    <a:pt x="24130" y="342900"/>
                  </a:lnTo>
                  <a:lnTo>
                    <a:pt x="48260" y="342900"/>
                  </a:lnTo>
                  <a:lnTo>
                    <a:pt x="57150" y="342900"/>
                  </a:lnTo>
                  <a:lnTo>
                    <a:pt x="57137" y="339090"/>
                  </a:lnTo>
                  <a:lnTo>
                    <a:pt x="58420" y="339090"/>
                  </a:lnTo>
                  <a:lnTo>
                    <a:pt x="58420" y="337820"/>
                  </a:lnTo>
                  <a:close/>
                </a:path>
                <a:path w="71119" h="453389">
                  <a:moveTo>
                    <a:pt x="59690" y="118110"/>
                  </a:moveTo>
                  <a:lnTo>
                    <a:pt x="58420" y="118110"/>
                  </a:lnTo>
                  <a:lnTo>
                    <a:pt x="58420" y="114300"/>
                  </a:lnTo>
                  <a:lnTo>
                    <a:pt x="57150" y="114300"/>
                  </a:lnTo>
                  <a:lnTo>
                    <a:pt x="57150" y="115570"/>
                  </a:lnTo>
                  <a:lnTo>
                    <a:pt x="48260" y="115570"/>
                  </a:lnTo>
                  <a:lnTo>
                    <a:pt x="24130" y="115570"/>
                  </a:lnTo>
                  <a:lnTo>
                    <a:pt x="0" y="115570"/>
                  </a:lnTo>
                  <a:lnTo>
                    <a:pt x="0" y="120662"/>
                  </a:lnTo>
                  <a:lnTo>
                    <a:pt x="24130" y="120662"/>
                  </a:lnTo>
                  <a:lnTo>
                    <a:pt x="48260" y="120662"/>
                  </a:lnTo>
                  <a:lnTo>
                    <a:pt x="59690" y="120662"/>
                  </a:lnTo>
                  <a:lnTo>
                    <a:pt x="59690" y="118110"/>
                  </a:lnTo>
                  <a:close/>
                </a:path>
                <a:path w="71119" h="453389">
                  <a:moveTo>
                    <a:pt x="60960" y="123190"/>
                  </a:moveTo>
                  <a:lnTo>
                    <a:pt x="59690" y="123190"/>
                  </a:lnTo>
                  <a:lnTo>
                    <a:pt x="59690" y="121920"/>
                  </a:lnTo>
                  <a:lnTo>
                    <a:pt x="48260" y="121920"/>
                  </a:lnTo>
                  <a:lnTo>
                    <a:pt x="24130" y="121920"/>
                  </a:lnTo>
                  <a:lnTo>
                    <a:pt x="0" y="121920"/>
                  </a:lnTo>
                  <a:lnTo>
                    <a:pt x="0" y="127012"/>
                  </a:lnTo>
                  <a:lnTo>
                    <a:pt x="24130" y="127012"/>
                  </a:lnTo>
                  <a:lnTo>
                    <a:pt x="48260" y="127012"/>
                  </a:lnTo>
                  <a:lnTo>
                    <a:pt x="60960" y="127012"/>
                  </a:lnTo>
                  <a:lnTo>
                    <a:pt x="60960" y="123190"/>
                  </a:lnTo>
                  <a:close/>
                </a:path>
                <a:path w="71119" h="453389">
                  <a:moveTo>
                    <a:pt x="62230" y="318770"/>
                  </a:moveTo>
                  <a:lnTo>
                    <a:pt x="48260" y="318770"/>
                  </a:lnTo>
                  <a:lnTo>
                    <a:pt x="24130" y="318770"/>
                  </a:lnTo>
                  <a:lnTo>
                    <a:pt x="0" y="318770"/>
                  </a:lnTo>
                  <a:lnTo>
                    <a:pt x="0" y="336550"/>
                  </a:lnTo>
                  <a:lnTo>
                    <a:pt x="24130" y="336550"/>
                  </a:lnTo>
                  <a:lnTo>
                    <a:pt x="48260" y="336550"/>
                  </a:lnTo>
                  <a:lnTo>
                    <a:pt x="58420" y="336550"/>
                  </a:lnTo>
                  <a:lnTo>
                    <a:pt x="58420" y="334010"/>
                  </a:lnTo>
                  <a:lnTo>
                    <a:pt x="59690" y="334010"/>
                  </a:lnTo>
                  <a:lnTo>
                    <a:pt x="59690" y="327660"/>
                  </a:lnTo>
                  <a:lnTo>
                    <a:pt x="60960" y="327660"/>
                  </a:lnTo>
                  <a:lnTo>
                    <a:pt x="60960" y="323850"/>
                  </a:lnTo>
                  <a:lnTo>
                    <a:pt x="62217" y="323850"/>
                  </a:lnTo>
                  <a:lnTo>
                    <a:pt x="62230" y="318770"/>
                  </a:lnTo>
                  <a:close/>
                </a:path>
                <a:path w="71119" h="453389">
                  <a:moveTo>
                    <a:pt x="62230" y="128270"/>
                  </a:moveTo>
                  <a:lnTo>
                    <a:pt x="48260" y="128270"/>
                  </a:lnTo>
                  <a:lnTo>
                    <a:pt x="24130" y="128270"/>
                  </a:lnTo>
                  <a:lnTo>
                    <a:pt x="0" y="128270"/>
                  </a:lnTo>
                  <a:lnTo>
                    <a:pt x="0" y="133362"/>
                  </a:lnTo>
                  <a:lnTo>
                    <a:pt x="24130" y="133362"/>
                  </a:lnTo>
                  <a:lnTo>
                    <a:pt x="48260" y="133362"/>
                  </a:lnTo>
                  <a:lnTo>
                    <a:pt x="62217" y="133362"/>
                  </a:lnTo>
                  <a:lnTo>
                    <a:pt x="62230" y="128270"/>
                  </a:lnTo>
                  <a:close/>
                </a:path>
                <a:path w="71119" h="453389">
                  <a:moveTo>
                    <a:pt x="63500" y="312420"/>
                  </a:moveTo>
                  <a:lnTo>
                    <a:pt x="48260" y="312420"/>
                  </a:lnTo>
                  <a:lnTo>
                    <a:pt x="24130" y="312420"/>
                  </a:lnTo>
                  <a:lnTo>
                    <a:pt x="0" y="312420"/>
                  </a:lnTo>
                  <a:lnTo>
                    <a:pt x="0" y="317500"/>
                  </a:lnTo>
                  <a:lnTo>
                    <a:pt x="24130" y="317500"/>
                  </a:lnTo>
                  <a:lnTo>
                    <a:pt x="48260" y="317500"/>
                  </a:lnTo>
                  <a:lnTo>
                    <a:pt x="63500" y="317500"/>
                  </a:lnTo>
                  <a:lnTo>
                    <a:pt x="63500" y="312420"/>
                  </a:lnTo>
                  <a:close/>
                </a:path>
                <a:path w="71119" h="453389">
                  <a:moveTo>
                    <a:pt x="63500" y="139700"/>
                  </a:moveTo>
                  <a:lnTo>
                    <a:pt x="63487" y="134620"/>
                  </a:lnTo>
                  <a:lnTo>
                    <a:pt x="48260" y="134620"/>
                  </a:lnTo>
                  <a:lnTo>
                    <a:pt x="24130" y="134620"/>
                  </a:lnTo>
                  <a:lnTo>
                    <a:pt x="0" y="134620"/>
                  </a:lnTo>
                  <a:lnTo>
                    <a:pt x="0" y="139700"/>
                  </a:lnTo>
                  <a:lnTo>
                    <a:pt x="24130" y="139700"/>
                  </a:lnTo>
                  <a:lnTo>
                    <a:pt x="48260" y="139700"/>
                  </a:lnTo>
                  <a:lnTo>
                    <a:pt x="63500" y="139700"/>
                  </a:lnTo>
                  <a:close/>
                </a:path>
                <a:path w="71119" h="453389">
                  <a:moveTo>
                    <a:pt x="64770" y="307340"/>
                  </a:moveTo>
                  <a:lnTo>
                    <a:pt x="48260" y="307340"/>
                  </a:lnTo>
                  <a:lnTo>
                    <a:pt x="24130" y="307340"/>
                  </a:lnTo>
                  <a:lnTo>
                    <a:pt x="0" y="307340"/>
                  </a:lnTo>
                  <a:lnTo>
                    <a:pt x="0" y="311150"/>
                  </a:lnTo>
                  <a:lnTo>
                    <a:pt x="24130" y="311150"/>
                  </a:lnTo>
                  <a:lnTo>
                    <a:pt x="48260" y="311150"/>
                  </a:lnTo>
                  <a:lnTo>
                    <a:pt x="64770" y="311150"/>
                  </a:lnTo>
                  <a:lnTo>
                    <a:pt x="64770" y="307340"/>
                  </a:lnTo>
                  <a:close/>
                </a:path>
                <a:path w="71119" h="453389">
                  <a:moveTo>
                    <a:pt x="64770" y="140970"/>
                  </a:moveTo>
                  <a:lnTo>
                    <a:pt x="48260" y="140970"/>
                  </a:lnTo>
                  <a:lnTo>
                    <a:pt x="24130" y="140970"/>
                  </a:lnTo>
                  <a:lnTo>
                    <a:pt x="0" y="140970"/>
                  </a:lnTo>
                  <a:lnTo>
                    <a:pt x="0" y="146050"/>
                  </a:lnTo>
                  <a:lnTo>
                    <a:pt x="24130" y="146050"/>
                  </a:lnTo>
                  <a:lnTo>
                    <a:pt x="48260" y="146050"/>
                  </a:lnTo>
                  <a:lnTo>
                    <a:pt x="64770" y="146050"/>
                  </a:lnTo>
                  <a:lnTo>
                    <a:pt x="64770" y="140970"/>
                  </a:lnTo>
                  <a:close/>
                </a:path>
                <a:path w="71119" h="453389">
                  <a:moveTo>
                    <a:pt x="66040" y="301002"/>
                  </a:moveTo>
                  <a:lnTo>
                    <a:pt x="48260" y="301002"/>
                  </a:lnTo>
                  <a:lnTo>
                    <a:pt x="24130" y="301002"/>
                  </a:lnTo>
                  <a:lnTo>
                    <a:pt x="0" y="301002"/>
                  </a:lnTo>
                  <a:lnTo>
                    <a:pt x="0" y="306070"/>
                  </a:lnTo>
                  <a:lnTo>
                    <a:pt x="24130" y="306070"/>
                  </a:lnTo>
                  <a:lnTo>
                    <a:pt x="48260" y="306070"/>
                  </a:lnTo>
                  <a:lnTo>
                    <a:pt x="64770" y="306070"/>
                  </a:lnTo>
                  <a:lnTo>
                    <a:pt x="64770" y="304800"/>
                  </a:lnTo>
                  <a:lnTo>
                    <a:pt x="66040" y="304800"/>
                  </a:lnTo>
                  <a:lnTo>
                    <a:pt x="66040" y="301002"/>
                  </a:lnTo>
                  <a:close/>
                </a:path>
                <a:path w="71119" h="453389">
                  <a:moveTo>
                    <a:pt x="66040" y="298450"/>
                  </a:moveTo>
                  <a:lnTo>
                    <a:pt x="48260" y="298450"/>
                  </a:lnTo>
                  <a:lnTo>
                    <a:pt x="24130" y="298450"/>
                  </a:lnTo>
                  <a:lnTo>
                    <a:pt x="0" y="298450"/>
                  </a:lnTo>
                  <a:lnTo>
                    <a:pt x="0" y="300990"/>
                  </a:lnTo>
                  <a:lnTo>
                    <a:pt x="24130" y="300990"/>
                  </a:lnTo>
                  <a:lnTo>
                    <a:pt x="48260" y="300990"/>
                  </a:lnTo>
                  <a:lnTo>
                    <a:pt x="66040" y="300990"/>
                  </a:lnTo>
                  <a:lnTo>
                    <a:pt x="66040" y="298450"/>
                  </a:lnTo>
                  <a:close/>
                </a:path>
                <a:path w="71119" h="453389">
                  <a:moveTo>
                    <a:pt x="66040" y="147332"/>
                  </a:moveTo>
                  <a:lnTo>
                    <a:pt x="48260" y="147332"/>
                  </a:lnTo>
                  <a:lnTo>
                    <a:pt x="24130" y="147332"/>
                  </a:lnTo>
                  <a:lnTo>
                    <a:pt x="0" y="147332"/>
                  </a:lnTo>
                  <a:lnTo>
                    <a:pt x="0" y="152400"/>
                  </a:lnTo>
                  <a:lnTo>
                    <a:pt x="24130" y="152400"/>
                  </a:lnTo>
                  <a:lnTo>
                    <a:pt x="48260" y="152400"/>
                  </a:lnTo>
                  <a:lnTo>
                    <a:pt x="66040" y="152400"/>
                  </a:lnTo>
                  <a:lnTo>
                    <a:pt x="66040" y="147332"/>
                  </a:lnTo>
                  <a:close/>
                </a:path>
                <a:path w="71119" h="453389">
                  <a:moveTo>
                    <a:pt x="68580" y="279400"/>
                  </a:moveTo>
                  <a:lnTo>
                    <a:pt x="48260" y="279400"/>
                  </a:lnTo>
                  <a:lnTo>
                    <a:pt x="24130" y="279400"/>
                  </a:lnTo>
                  <a:lnTo>
                    <a:pt x="0" y="279400"/>
                  </a:lnTo>
                  <a:lnTo>
                    <a:pt x="0" y="297180"/>
                  </a:lnTo>
                  <a:lnTo>
                    <a:pt x="24130" y="297180"/>
                  </a:lnTo>
                  <a:lnTo>
                    <a:pt x="48260" y="297180"/>
                  </a:lnTo>
                  <a:lnTo>
                    <a:pt x="66040" y="297180"/>
                  </a:lnTo>
                  <a:lnTo>
                    <a:pt x="66040" y="298450"/>
                  </a:lnTo>
                  <a:lnTo>
                    <a:pt x="67310" y="298450"/>
                  </a:lnTo>
                  <a:lnTo>
                    <a:pt x="67310" y="288290"/>
                  </a:lnTo>
                  <a:lnTo>
                    <a:pt x="68580" y="288290"/>
                  </a:lnTo>
                  <a:lnTo>
                    <a:pt x="68580" y="279400"/>
                  </a:lnTo>
                  <a:close/>
                </a:path>
                <a:path w="71119" h="453389">
                  <a:moveTo>
                    <a:pt x="68580" y="163830"/>
                  </a:moveTo>
                  <a:lnTo>
                    <a:pt x="67310" y="163830"/>
                  </a:lnTo>
                  <a:lnTo>
                    <a:pt x="67310" y="153670"/>
                  </a:lnTo>
                  <a:lnTo>
                    <a:pt x="48260" y="153670"/>
                  </a:lnTo>
                  <a:lnTo>
                    <a:pt x="24130" y="153670"/>
                  </a:lnTo>
                  <a:lnTo>
                    <a:pt x="0" y="153670"/>
                  </a:lnTo>
                  <a:lnTo>
                    <a:pt x="0" y="171450"/>
                  </a:lnTo>
                  <a:lnTo>
                    <a:pt x="24130" y="171450"/>
                  </a:lnTo>
                  <a:lnTo>
                    <a:pt x="48260" y="171450"/>
                  </a:lnTo>
                  <a:lnTo>
                    <a:pt x="68580" y="171450"/>
                  </a:lnTo>
                  <a:lnTo>
                    <a:pt x="68580" y="163830"/>
                  </a:lnTo>
                  <a:close/>
                </a:path>
                <a:path w="71119" h="453389">
                  <a:moveTo>
                    <a:pt x="69850" y="173990"/>
                  </a:moveTo>
                  <a:lnTo>
                    <a:pt x="68580" y="173990"/>
                  </a:lnTo>
                  <a:lnTo>
                    <a:pt x="68580" y="172720"/>
                  </a:lnTo>
                  <a:lnTo>
                    <a:pt x="48260" y="172720"/>
                  </a:lnTo>
                  <a:lnTo>
                    <a:pt x="24130" y="172720"/>
                  </a:lnTo>
                  <a:lnTo>
                    <a:pt x="0" y="172720"/>
                  </a:lnTo>
                  <a:lnTo>
                    <a:pt x="0" y="176530"/>
                  </a:lnTo>
                  <a:lnTo>
                    <a:pt x="24130" y="176530"/>
                  </a:lnTo>
                  <a:lnTo>
                    <a:pt x="48260" y="176530"/>
                  </a:lnTo>
                  <a:lnTo>
                    <a:pt x="69850" y="176530"/>
                  </a:lnTo>
                  <a:lnTo>
                    <a:pt x="69850" y="173990"/>
                  </a:lnTo>
                  <a:close/>
                </a:path>
                <a:path w="71119" h="453389">
                  <a:moveTo>
                    <a:pt x="71120" y="261620"/>
                  </a:moveTo>
                  <a:lnTo>
                    <a:pt x="48260" y="261620"/>
                  </a:lnTo>
                  <a:lnTo>
                    <a:pt x="24130" y="261620"/>
                  </a:lnTo>
                  <a:lnTo>
                    <a:pt x="0" y="261620"/>
                  </a:lnTo>
                  <a:lnTo>
                    <a:pt x="0" y="278142"/>
                  </a:lnTo>
                  <a:lnTo>
                    <a:pt x="24130" y="278142"/>
                  </a:lnTo>
                  <a:lnTo>
                    <a:pt x="48260" y="278142"/>
                  </a:lnTo>
                  <a:lnTo>
                    <a:pt x="68580" y="278142"/>
                  </a:lnTo>
                  <a:lnTo>
                    <a:pt x="68580" y="279400"/>
                  </a:lnTo>
                  <a:lnTo>
                    <a:pt x="69850" y="279400"/>
                  </a:lnTo>
                  <a:lnTo>
                    <a:pt x="69850" y="269240"/>
                  </a:lnTo>
                  <a:lnTo>
                    <a:pt x="71120" y="269240"/>
                  </a:lnTo>
                  <a:lnTo>
                    <a:pt x="71120" y="261620"/>
                  </a:lnTo>
                  <a:close/>
                </a:path>
                <a:path w="71119" h="453389">
                  <a:moveTo>
                    <a:pt x="71120" y="215900"/>
                  </a:moveTo>
                  <a:lnTo>
                    <a:pt x="48260" y="215900"/>
                  </a:lnTo>
                  <a:lnTo>
                    <a:pt x="24130" y="215900"/>
                  </a:lnTo>
                  <a:lnTo>
                    <a:pt x="0" y="215900"/>
                  </a:lnTo>
                  <a:lnTo>
                    <a:pt x="0" y="260350"/>
                  </a:lnTo>
                  <a:lnTo>
                    <a:pt x="24130" y="260350"/>
                  </a:lnTo>
                  <a:lnTo>
                    <a:pt x="48260" y="260350"/>
                  </a:lnTo>
                  <a:lnTo>
                    <a:pt x="71120" y="260350"/>
                  </a:lnTo>
                  <a:lnTo>
                    <a:pt x="71120" y="246392"/>
                  </a:lnTo>
                  <a:lnTo>
                    <a:pt x="71120" y="215900"/>
                  </a:lnTo>
                  <a:close/>
                </a:path>
                <a:path w="71119" h="453389">
                  <a:moveTo>
                    <a:pt x="71120" y="185420"/>
                  </a:moveTo>
                  <a:lnTo>
                    <a:pt x="69850" y="185420"/>
                  </a:lnTo>
                  <a:lnTo>
                    <a:pt x="69850" y="177800"/>
                  </a:lnTo>
                  <a:lnTo>
                    <a:pt x="48260" y="177800"/>
                  </a:lnTo>
                  <a:lnTo>
                    <a:pt x="24130" y="177800"/>
                  </a:lnTo>
                  <a:lnTo>
                    <a:pt x="0" y="177800"/>
                  </a:lnTo>
                  <a:lnTo>
                    <a:pt x="0" y="214630"/>
                  </a:lnTo>
                  <a:lnTo>
                    <a:pt x="24130" y="214630"/>
                  </a:lnTo>
                  <a:lnTo>
                    <a:pt x="48260" y="214630"/>
                  </a:lnTo>
                  <a:lnTo>
                    <a:pt x="71120" y="214630"/>
                  </a:lnTo>
                  <a:lnTo>
                    <a:pt x="71120" y="209550"/>
                  </a:lnTo>
                  <a:lnTo>
                    <a:pt x="71120" y="18542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bIns="0" lIns="0" rIns="0" rtlCol="0" tIns="0" wrap="square"/>
            <a:p/>
          </p:txBody>
        </p:sp>
        <p:sp>
          <p:nvSpPr>
            <p:cNvPr id="1049069" name="object 351"/>
            <p:cNvSpPr/>
            <p:nvPr/>
          </p:nvSpPr>
          <p:spPr>
            <a:xfrm>
              <a:off x="2940050" y="5910580"/>
              <a:ext cx="24130" cy="511809"/>
            </a:xfrm>
            <a:custGeom>
              <a:avLst/>
              <a:ahLst/>
              <a:rect l="l" t="t" r="r" b="b"/>
              <a:pathLst>
                <a:path w="24130" h="511810">
                  <a:moveTo>
                    <a:pt x="1270" y="0"/>
                  </a:moveTo>
                  <a:lnTo>
                    <a:pt x="0" y="0"/>
                  </a:lnTo>
                  <a:lnTo>
                    <a:pt x="0" y="2540"/>
                  </a:lnTo>
                  <a:lnTo>
                    <a:pt x="2539" y="2540"/>
                  </a:lnTo>
                  <a:lnTo>
                    <a:pt x="2539" y="1270"/>
                  </a:lnTo>
                  <a:lnTo>
                    <a:pt x="1270" y="1270"/>
                  </a:lnTo>
                  <a:lnTo>
                    <a:pt x="1270" y="0"/>
                  </a:lnTo>
                  <a:close/>
                </a:path>
                <a:path w="24130" h="511810">
                  <a:moveTo>
                    <a:pt x="3810" y="2540"/>
                  </a:moveTo>
                  <a:lnTo>
                    <a:pt x="0" y="2540"/>
                  </a:lnTo>
                  <a:lnTo>
                    <a:pt x="0" y="8890"/>
                  </a:lnTo>
                  <a:lnTo>
                    <a:pt x="7619" y="8890"/>
                  </a:lnTo>
                  <a:lnTo>
                    <a:pt x="7620" y="6350"/>
                  </a:lnTo>
                  <a:lnTo>
                    <a:pt x="6350" y="6350"/>
                  </a:lnTo>
                  <a:lnTo>
                    <a:pt x="6350" y="5080"/>
                  </a:lnTo>
                  <a:lnTo>
                    <a:pt x="5080" y="5080"/>
                  </a:lnTo>
                  <a:lnTo>
                    <a:pt x="5080" y="3810"/>
                  </a:lnTo>
                  <a:lnTo>
                    <a:pt x="3810" y="3810"/>
                  </a:lnTo>
                  <a:lnTo>
                    <a:pt x="3810" y="2540"/>
                  </a:lnTo>
                  <a:close/>
                </a:path>
                <a:path w="24130" h="511810">
                  <a:moveTo>
                    <a:pt x="8889" y="8890"/>
                  </a:moveTo>
                  <a:lnTo>
                    <a:pt x="0" y="8890"/>
                  </a:lnTo>
                  <a:lnTo>
                    <a:pt x="0" y="11430"/>
                  </a:lnTo>
                  <a:lnTo>
                    <a:pt x="10160" y="11430"/>
                  </a:lnTo>
                  <a:lnTo>
                    <a:pt x="10160" y="10160"/>
                  </a:lnTo>
                  <a:lnTo>
                    <a:pt x="8889" y="10160"/>
                  </a:lnTo>
                  <a:lnTo>
                    <a:pt x="8889" y="8890"/>
                  </a:lnTo>
                  <a:close/>
                </a:path>
                <a:path w="24130" h="511810">
                  <a:moveTo>
                    <a:pt x="11430" y="11430"/>
                  </a:moveTo>
                  <a:lnTo>
                    <a:pt x="0" y="11430"/>
                  </a:lnTo>
                  <a:lnTo>
                    <a:pt x="0" y="15240"/>
                  </a:lnTo>
                  <a:lnTo>
                    <a:pt x="13970" y="15240"/>
                  </a:lnTo>
                  <a:lnTo>
                    <a:pt x="13970" y="13970"/>
                  </a:lnTo>
                  <a:lnTo>
                    <a:pt x="12700" y="13970"/>
                  </a:lnTo>
                  <a:lnTo>
                    <a:pt x="12700" y="12700"/>
                  </a:lnTo>
                  <a:lnTo>
                    <a:pt x="11430" y="12700"/>
                  </a:lnTo>
                  <a:lnTo>
                    <a:pt x="11430" y="11430"/>
                  </a:lnTo>
                  <a:close/>
                </a:path>
                <a:path w="24130" h="511810">
                  <a:moveTo>
                    <a:pt x="15239" y="15240"/>
                  </a:moveTo>
                  <a:lnTo>
                    <a:pt x="0" y="15240"/>
                  </a:lnTo>
                  <a:lnTo>
                    <a:pt x="0" y="17780"/>
                  </a:lnTo>
                  <a:lnTo>
                    <a:pt x="16510" y="17780"/>
                  </a:lnTo>
                  <a:lnTo>
                    <a:pt x="16510" y="16510"/>
                  </a:lnTo>
                  <a:lnTo>
                    <a:pt x="15239" y="16510"/>
                  </a:lnTo>
                  <a:lnTo>
                    <a:pt x="15239" y="15240"/>
                  </a:lnTo>
                  <a:close/>
                </a:path>
                <a:path w="24130" h="511810">
                  <a:moveTo>
                    <a:pt x="16510" y="17780"/>
                  </a:moveTo>
                  <a:lnTo>
                    <a:pt x="0" y="17780"/>
                  </a:lnTo>
                  <a:lnTo>
                    <a:pt x="0" y="21590"/>
                  </a:lnTo>
                  <a:lnTo>
                    <a:pt x="19050" y="21590"/>
                  </a:lnTo>
                  <a:lnTo>
                    <a:pt x="19050" y="20320"/>
                  </a:lnTo>
                  <a:lnTo>
                    <a:pt x="17780" y="20320"/>
                  </a:lnTo>
                  <a:lnTo>
                    <a:pt x="17780" y="19050"/>
                  </a:lnTo>
                  <a:lnTo>
                    <a:pt x="16510" y="19050"/>
                  </a:lnTo>
                  <a:lnTo>
                    <a:pt x="16510" y="17780"/>
                  </a:lnTo>
                  <a:close/>
                </a:path>
                <a:path w="24130" h="511810">
                  <a:moveTo>
                    <a:pt x="20319" y="21590"/>
                  </a:moveTo>
                  <a:lnTo>
                    <a:pt x="0" y="21590"/>
                  </a:lnTo>
                  <a:lnTo>
                    <a:pt x="0" y="24130"/>
                  </a:lnTo>
                  <a:lnTo>
                    <a:pt x="20319" y="24130"/>
                  </a:lnTo>
                  <a:lnTo>
                    <a:pt x="20319" y="21590"/>
                  </a:lnTo>
                  <a:close/>
                </a:path>
                <a:path w="24130" h="511810">
                  <a:moveTo>
                    <a:pt x="21589" y="24130"/>
                  </a:moveTo>
                  <a:lnTo>
                    <a:pt x="0" y="24130"/>
                  </a:lnTo>
                  <a:lnTo>
                    <a:pt x="0" y="27940"/>
                  </a:lnTo>
                  <a:lnTo>
                    <a:pt x="24130" y="27940"/>
                  </a:lnTo>
                  <a:lnTo>
                    <a:pt x="24130" y="26670"/>
                  </a:lnTo>
                  <a:lnTo>
                    <a:pt x="22860" y="26670"/>
                  </a:lnTo>
                  <a:lnTo>
                    <a:pt x="22860" y="25400"/>
                  </a:lnTo>
                  <a:lnTo>
                    <a:pt x="21589" y="25400"/>
                  </a:lnTo>
                  <a:lnTo>
                    <a:pt x="21589" y="24130"/>
                  </a:lnTo>
                  <a:close/>
                </a:path>
                <a:path w="24130" h="511810">
                  <a:moveTo>
                    <a:pt x="24130" y="27940"/>
                  </a:moveTo>
                  <a:lnTo>
                    <a:pt x="0" y="27940"/>
                  </a:lnTo>
                  <a:lnTo>
                    <a:pt x="0" y="30480"/>
                  </a:lnTo>
                  <a:lnTo>
                    <a:pt x="24130" y="30480"/>
                  </a:lnTo>
                  <a:lnTo>
                    <a:pt x="24130" y="27940"/>
                  </a:lnTo>
                  <a:close/>
                </a:path>
                <a:path w="24130" h="511810">
                  <a:moveTo>
                    <a:pt x="24130" y="30480"/>
                  </a:moveTo>
                  <a:lnTo>
                    <a:pt x="0" y="30480"/>
                  </a:lnTo>
                  <a:lnTo>
                    <a:pt x="0" y="34290"/>
                  </a:lnTo>
                  <a:lnTo>
                    <a:pt x="24130" y="34290"/>
                  </a:lnTo>
                  <a:lnTo>
                    <a:pt x="24130" y="30480"/>
                  </a:lnTo>
                  <a:close/>
                </a:path>
                <a:path w="24130" h="511810">
                  <a:moveTo>
                    <a:pt x="24130" y="34290"/>
                  </a:moveTo>
                  <a:lnTo>
                    <a:pt x="0" y="34290"/>
                  </a:lnTo>
                  <a:lnTo>
                    <a:pt x="0" y="36830"/>
                  </a:lnTo>
                  <a:lnTo>
                    <a:pt x="24130" y="36830"/>
                  </a:lnTo>
                  <a:lnTo>
                    <a:pt x="24130" y="34290"/>
                  </a:lnTo>
                  <a:close/>
                </a:path>
                <a:path w="24130" h="511810">
                  <a:moveTo>
                    <a:pt x="24130" y="36830"/>
                  </a:moveTo>
                  <a:lnTo>
                    <a:pt x="0" y="36830"/>
                  </a:lnTo>
                  <a:lnTo>
                    <a:pt x="0" y="40640"/>
                  </a:lnTo>
                  <a:lnTo>
                    <a:pt x="24130" y="40640"/>
                  </a:lnTo>
                  <a:lnTo>
                    <a:pt x="24130" y="36830"/>
                  </a:lnTo>
                  <a:close/>
                </a:path>
                <a:path w="24130" h="511810">
                  <a:moveTo>
                    <a:pt x="24130" y="40640"/>
                  </a:moveTo>
                  <a:lnTo>
                    <a:pt x="0" y="40640"/>
                  </a:lnTo>
                  <a:lnTo>
                    <a:pt x="0" y="43180"/>
                  </a:lnTo>
                  <a:lnTo>
                    <a:pt x="24130" y="43180"/>
                  </a:lnTo>
                  <a:lnTo>
                    <a:pt x="24130" y="40640"/>
                  </a:lnTo>
                  <a:close/>
                </a:path>
                <a:path w="24130" h="511810">
                  <a:moveTo>
                    <a:pt x="24130" y="43180"/>
                  </a:moveTo>
                  <a:lnTo>
                    <a:pt x="0" y="43180"/>
                  </a:lnTo>
                  <a:lnTo>
                    <a:pt x="0" y="46990"/>
                  </a:lnTo>
                  <a:lnTo>
                    <a:pt x="24130" y="46990"/>
                  </a:lnTo>
                  <a:lnTo>
                    <a:pt x="24130" y="43180"/>
                  </a:lnTo>
                  <a:close/>
                </a:path>
                <a:path w="24130" h="511810">
                  <a:moveTo>
                    <a:pt x="24130" y="46990"/>
                  </a:moveTo>
                  <a:lnTo>
                    <a:pt x="0" y="46990"/>
                  </a:lnTo>
                  <a:lnTo>
                    <a:pt x="0" y="49530"/>
                  </a:lnTo>
                  <a:lnTo>
                    <a:pt x="24130" y="49530"/>
                  </a:lnTo>
                  <a:lnTo>
                    <a:pt x="24130" y="46990"/>
                  </a:lnTo>
                  <a:close/>
                </a:path>
                <a:path w="24130" h="511810">
                  <a:moveTo>
                    <a:pt x="24130" y="49530"/>
                  </a:moveTo>
                  <a:lnTo>
                    <a:pt x="0" y="49530"/>
                  </a:lnTo>
                  <a:lnTo>
                    <a:pt x="0" y="53340"/>
                  </a:lnTo>
                  <a:lnTo>
                    <a:pt x="24130" y="53340"/>
                  </a:lnTo>
                  <a:lnTo>
                    <a:pt x="24130" y="49530"/>
                  </a:lnTo>
                  <a:close/>
                </a:path>
                <a:path w="24130" h="511810">
                  <a:moveTo>
                    <a:pt x="24130" y="53340"/>
                  </a:moveTo>
                  <a:lnTo>
                    <a:pt x="0" y="53340"/>
                  </a:lnTo>
                  <a:lnTo>
                    <a:pt x="0" y="55880"/>
                  </a:lnTo>
                  <a:lnTo>
                    <a:pt x="24130" y="55880"/>
                  </a:lnTo>
                  <a:lnTo>
                    <a:pt x="24130" y="53340"/>
                  </a:lnTo>
                  <a:close/>
                </a:path>
                <a:path w="24130" h="511810">
                  <a:moveTo>
                    <a:pt x="24130" y="55880"/>
                  </a:moveTo>
                  <a:lnTo>
                    <a:pt x="0" y="55880"/>
                  </a:lnTo>
                  <a:lnTo>
                    <a:pt x="0" y="62230"/>
                  </a:lnTo>
                  <a:lnTo>
                    <a:pt x="24130" y="62230"/>
                  </a:lnTo>
                  <a:lnTo>
                    <a:pt x="24130" y="55880"/>
                  </a:lnTo>
                  <a:close/>
                </a:path>
                <a:path w="24130" h="511810">
                  <a:moveTo>
                    <a:pt x="24130" y="62230"/>
                  </a:moveTo>
                  <a:lnTo>
                    <a:pt x="0" y="62230"/>
                  </a:lnTo>
                  <a:lnTo>
                    <a:pt x="0" y="66040"/>
                  </a:lnTo>
                  <a:lnTo>
                    <a:pt x="24130" y="66040"/>
                  </a:lnTo>
                  <a:lnTo>
                    <a:pt x="24130" y="62230"/>
                  </a:lnTo>
                  <a:close/>
                </a:path>
                <a:path w="24130" h="511810">
                  <a:moveTo>
                    <a:pt x="24130" y="66040"/>
                  </a:moveTo>
                  <a:lnTo>
                    <a:pt x="0" y="66040"/>
                  </a:lnTo>
                  <a:lnTo>
                    <a:pt x="0" y="78740"/>
                  </a:lnTo>
                  <a:lnTo>
                    <a:pt x="24130" y="78740"/>
                  </a:lnTo>
                  <a:lnTo>
                    <a:pt x="24130" y="66040"/>
                  </a:lnTo>
                  <a:close/>
                </a:path>
                <a:path w="24130" h="511810">
                  <a:moveTo>
                    <a:pt x="24130" y="78740"/>
                  </a:moveTo>
                  <a:lnTo>
                    <a:pt x="0" y="78740"/>
                  </a:lnTo>
                  <a:lnTo>
                    <a:pt x="0" y="81280"/>
                  </a:lnTo>
                  <a:lnTo>
                    <a:pt x="24130" y="81280"/>
                  </a:lnTo>
                  <a:lnTo>
                    <a:pt x="24130" y="78740"/>
                  </a:lnTo>
                  <a:close/>
                </a:path>
                <a:path w="24130" h="511810">
                  <a:moveTo>
                    <a:pt x="24130" y="81280"/>
                  </a:moveTo>
                  <a:lnTo>
                    <a:pt x="0" y="81280"/>
                  </a:lnTo>
                  <a:lnTo>
                    <a:pt x="0" y="85090"/>
                  </a:lnTo>
                  <a:lnTo>
                    <a:pt x="24130" y="85090"/>
                  </a:lnTo>
                  <a:lnTo>
                    <a:pt x="24130" y="81280"/>
                  </a:lnTo>
                  <a:close/>
                </a:path>
                <a:path w="24130" h="511810">
                  <a:moveTo>
                    <a:pt x="24130" y="85090"/>
                  </a:moveTo>
                  <a:lnTo>
                    <a:pt x="0" y="85090"/>
                  </a:lnTo>
                  <a:lnTo>
                    <a:pt x="0" y="87630"/>
                  </a:lnTo>
                  <a:lnTo>
                    <a:pt x="24130" y="87630"/>
                  </a:lnTo>
                  <a:lnTo>
                    <a:pt x="24130" y="85090"/>
                  </a:lnTo>
                  <a:close/>
                </a:path>
                <a:path w="24130" h="511810">
                  <a:moveTo>
                    <a:pt x="24130" y="87630"/>
                  </a:moveTo>
                  <a:lnTo>
                    <a:pt x="0" y="87630"/>
                  </a:lnTo>
                  <a:lnTo>
                    <a:pt x="0" y="91440"/>
                  </a:lnTo>
                  <a:lnTo>
                    <a:pt x="24130" y="91440"/>
                  </a:lnTo>
                  <a:lnTo>
                    <a:pt x="24130" y="87630"/>
                  </a:lnTo>
                  <a:close/>
                </a:path>
                <a:path w="24130" h="511810">
                  <a:moveTo>
                    <a:pt x="24130" y="91440"/>
                  </a:moveTo>
                  <a:lnTo>
                    <a:pt x="0" y="91440"/>
                  </a:lnTo>
                  <a:lnTo>
                    <a:pt x="0" y="93980"/>
                  </a:lnTo>
                  <a:lnTo>
                    <a:pt x="24130" y="93980"/>
                  </a:lnTo>
                  <a:lnTo>
                    <a:pt x="24130" y="91440"/>
                  </a:lnTo>
                  <a:close/>
                </a:path>
                <a:path w="24130" h="511810">
                  <a:moveTo>
                    <a:pt x="24130" y="93980"/>
                  </a:moveTo>
                  <a:lnTo>
                    <a:pt x="0" y="93980"/>
                  </a:lnTo>
                  <a:lnTo>
                    <a:pt x="0" y="97790"/>
                  </a:lnTo>
                  <a:lnTo>
                    <a:pt x="24130" y="97790"/>
                  </a:lnTo>
                  <a:lnTo>
                    <a:pt x="24130" y="93980"/>
                  </a:lnTo>
                  <a:close/>
                </a:path>
                <a:path w="24130" h="511810">
                  <a:moveTo>
                    <a:pt x="24130" y="97790"/>
                  </a:moveTo>
                  <a:lnTo>
                    <a:pt x="0" y="97790"/>
                  </a:lnTo>
                  <a:lnTo>
                    <a:pt x="0" y="104140"/>
                  </a:lnTo>
                  <a:lnTo>
                    <a:pt x="24130" y="104140"/>
                  </a:lnTo>
                  <a:lnTo>
                    <a:pt x="24130" y="97790"/>
                  </a:lnTo>
                  <a:close/>
                </a:path>
                <a:path w="24130" h="511810">
                  <a:moveTo>
                    <a:pt x="24130" y="104140"/>
                  </a:moveTo>
                  <a:lnTo>
                    <a:pt x="0" y="104140"/>
                  </a:lnTo>
                  <a:lnTo>
                    <a:pt x="0" y="106680"/>
                  </a:lnTo>
                  <a:lnTo>
                    <a:pt x="24130" y="106680"/>
                  </a:lnTo>
                  <a:lnTo>
                    <a:pt x="24130" y="104140"/>
                  </a:lnTo>
                  <a:close/>
                </a:path>
                <a:path w="24130" h="511810">
                  <a:moveTo>
                    <a:pt x="24130" y="106680"/>
                  </a:moveTo>
                  <a:lnTo>
                    <a:pt x="0" y="106680"/>
                  </a:lnTo>
                  <a:lnTo>
                    <a:pt x="0" y="110490"/>
                  </a:lnTo>
                  <a:lnTo>
                    <a:pt x="24130" y="110490"/>
                  </a:lnTo>
                  <a:lnTo>
                    <a:pt x="24130" y="106680"/>
                  </a:lnTo>
                  <a:close/>
                </a:path>
                <a:path w="24130" h="511810">
                  <a:moveTo>
                    <a:pt x="24130" y="110490"/>
                  </a:moveTo>
                  <a:lnTo>
                    <a:pt x="0" y="110490"/>
                  </a:lnTo>
                  <a:lnTo>
                    <a:pt x="0" y="113030"/>
                  </a:lnTo>
                  <a:lnTo>
                    <a:pt x="24130" y="113030"/>
                  </a:lnTo>
                  <a:lnTo>
                    <a:pt x="24130" y="110490"/>
                  </a:lnTo>
                  <a:close/>
                </a:path>
                <a:path w="24130" h="511810">
                  <a:moveTo>
                    <a:pt x="24130" y="113030"/>
                  </a:moveTo>
                  <a:lnTo>
                    <a:pt x="0" y="113030"/>
                  </a:lnTo>
                  <a:lnTo>
                    <a:pt x="0" y="116840"/>
                  </a:lnTo>
                  <a:lnTo>
                    <a:pt x="24130" y="116840"/>
                  </a:lnTo>
                  <a:lnTo>
                    <a:pt x="24130" y="113030"/>
                  </a:lnTo>
                  <a:close/>
                </a:path>
                <a:path w="24130" h="511810">
                  <a:moveTo>
                    <a:pt x="24130" y="116840"/>
                  </a:moveTo>
                  <a:lnTo>
                    <a:pt x="0" y="116840"/>
                  </a:lnTo>
                  <a:lnTo>
                    <a:pt x="0" y="119380"/>
                  </a:lnTo>
                  <a:lnTo>
                    <a:pt x="24130" y="119380"/>
                  </a:lnTo>
                  <a:lnTo>
                    <a:pt x="24130" y="116840"/>
                  </a:lnTo>
                  <a:close/>
                </a:path>
                <a:path w="24130" h="511810">
                  <a:moveTo>
                    <a:pt x="24130" y="119380"/>
                  </a:moveTo>
                  <a:lnTo>
                    <a:pt x="0" y="119380"/>
                  </a:lnTo>
                  <a:lnTo>
                    <a:pt x="0" y="123190"/>
                  </a:lnTo>
                  <a:lnTo>
                    <a:pt x="24130" y="123190"/>
                  </a:lnTo>
                  <a:lnTo>
                    <a:pt x="24130" y="119380"/>
                  </a:lnTo>
                  <a:close/>
                </a:path>
                <a:path w="24130" h="511810">
                  <a:moveTo>
                    <a:pt x="24130" y="123190"/>
                  </a:moveTo>
                  <a:lnTo>
                    <a:pt x="0" y="123190"/>
                  </a:lnTo>
                  <a:lnTo>
                    <a:pt x="0" y="125730"/>
                  </a:lnTo>
                  <a:lnTo>
                    <a:pt x="24130" y="125730"/>
                  </a:lnTo>
                  <a:lnTo>
                    <a:pt x="24130" y="123190"/>
                  </a:lnTo>
                  <a:close/>
                </a:path>
                <a:path w="24130" h="511810">
                  <a:moveTo>
                    <a:pt x="24130" y="125730"/>
                  </a:moveTo>
                  <a:lnTo>
                    <a:pt x="0" y="125730"/>
                  </a:lnTo>
                  <a:lnTo>
                    <a:pt x="0" y="129540"/>
                  </a:lnTo>
                  <a:lnTo>
                    <a:pt x="24130" y="129540"/>
                  </a:lnTo>
                  <a:lnTo>
                    <a:pt x="24130" y="125730"/>
                  </a:lnTo>
                  <a:close/>
                </a:path>
                <a:path w="24130" h="511810">
                  <a:moveTo>
                    <a:pt x="24130" y="129540"/>
                  </a:moveTo>
                  <a:lnTo>
                    <a:pt x="0" y="129540"/>
                  </a:lnTo>
                  <a:lnTo>
                    <a:pt x="0" y="132080"/>
                  </a:lnTo>
                  <a:lnTo>
                    <a:pt x="24130" y="132080"/>
                  </a:lnTo>
                  <a:lnTo>
                    <a:pt x="24130" y="129540"/>
                  </a:lnTo>
                  <a:close/>
                </a:path>
                <a:path w="24130" h="511810">
                  <a:moveTo>
                    <a:pt x="24130" y="327660"/>
                  </a:moveTo>
                  <a:lnTo>
                    <a:pt x="0" y="327660"/>
                  </a:lnTo>
                  <a:lnTo>
                    <a:pt x="0" y="330200"/>
                  </a:lnTo>
                  <a:lnTo>
                    <a:pt x="24130" y="330200"/>
                  </a:lnTo>
                  <a:lnTo>
                    <a:pt x="24130" y="327660"/>
                  </a:lnTo>
                  <a:close/>
                </a:path>
                <a:path w="24130" h="511810">
                  <a:moveTo>
                    <a:pt x="24130" y="308610"/>
                  </a:moveTo>
                  <a:lnTo>
                    <a:pt x="0" y="308610"/>
                  </a:lnTo>
                  <a:lnTo>
                    <a:pt x="0" y="326390"/>
                  </a:lnTo>
                  <a:lnTo>
                    <a:pt x="24130" y="326390"/>
                  </a:lnTo>
                  <a:lnTo>
                    <a:pt x="24130" y="308610"/>
                  </a:lnTo>
                  <a:close/>
                </a:path>
                <a:path w="24130" h="511810">
                  <a:moveTo>
                    <a:pt x="24130" y="290830"/>
                  </a:moveTo>
                  <a:lnTo>
                    <a:pt x="0" y="290830"/>
                  </a:lnTo>
                  <a:lnTo>
                    <a:pt x="0" y="307340"/>
                  </a:lnTo>
                  <a:lnTo>
                    <a:pt x="24130" y="307340"/>
                  </a:lnTo>
                  <a:lnTo>
                    <a:pt x="24130" y="290830"/>
                  </a:lnTo>
                  <a:close/>
                </a:path>
                <a:path w="24130" h="511810">
                  <a:moveTo>
                    <a:pt x="24130" y="245110"/>
                  </a:moveTo>
                  <a:lnTo>
                    <a:pt x="0" y="245110"/>
                  </a:lnTo>
                  <a:lnTo>
                    <a:pt x="0" y="289560"/>
                  </a:lnTo>
                  <a:lnTo>
                    <a:pt x="24130" y="289560"/>
                  </a:lnTo>
                  <a:lnTo>
                    <a:pt x="24130" y="245110"/>
                  </a:lnTo>
                  <a:close/>
                </a:path>
                <a:path w="24130" h="511810">
                  <a:moveTo>
                    <a:pt x="24130" y="207010"/>
                  </a:moveTo>
                  <a:lnTo>
                    <a:pt x="0" y="207010"/>
                  </a:lnTo>
                  <a:lnTo>
                    <a:pt x="0" y="243840"/>
                  </a:lnTo>
                  <a:lnTo>
                    <a:pt x="24130" y="243840"/>
                  </a:lnTo>
                  <a:lnTo>
                    <a:pt x="24130" y="207010"/>
                  </a:lnTo>
                  <a:close/>
                </a:path>
                <a:path w="24130" h="511810">
                  <a:moveTo>
                    <a:pt x="24130" y="201930"/>
                  </a:moveTo>
                  <a:lnTo>
                    <a:pt x="0" y="201930"/>
                  </a:lnTo>
                  <a:lnTo>
                    <a:pt x="0" y="205740"/>
                  </a:lnTo>
                  <a:lnTo>
                    <a:pt x="24130" y="205740"/>
                  </a:lnTo>
                  <a:lnTo>
                    <a:pt x="24130" y="201930"/>
                  </a:lnTo>
                  <a:close/>
                </a:path>
                <a:path w="24130" h="511810">
                  <a:moveTo>
                    <a:pt x="24130" y="182880"/>
                  </a:moveTo>
                  <a:lnTo>
                    <a:pt x="0" y="182880"/>
                  </a:lnTo>
                  <a:lnTo>
                    <a:pt x="0" y="200660"/>
                  </a:lnTo>
                  <a:lnTo>
                    <a:pt x="24130" y="200660"/>
                  </a:lnTo>
                  <a:lnTo>
                    <a:pt x="24130" y="182880"/>
                  </a:lnTo>
                  <a:close/>
                </a:path>
                <a:path w="24130" h="511810">
                  <a:moveTo>
                    <a:pt x="24130" y="176530"/>
                  </a:moveTo>
                  <a:lnTo>
                    <a:pt x="0" y="176530"/>
                  </a:lnTo>
                  <a:lnTo>
                    <a:pt x="0" y="181610"/>
                  </a:lnTo>
                  <a:lnTo>
                    <a:pt x="24130" y="181610"/>
                  </a:lnTo>
                  <a:lnTo>
                    <a:pt x="24130" y="176530"/>
                  </a:lnTo>
                  <a:close/>
                </a:path>
                <a:path w="24130" h="511810">
                  <a:moveTo>
                    <a:pt x="24130" y="170180"/>
                  </a:moveTo>
                  <a:lnTo>
                    <a:pt x="0" y="170180"/>
                  </a:lnTo>
                  <a:lnTo>
                    <a:pt x="0" y="175260"/>
                  </a:lnTo>
                  <a:lnTo>
                    <a:pt x="24130" y="175260"/>
                  </a:lnTo>
                  <a:lnTo>
                    <a:pt x="24130" y="170180"/>
                  </a:lnTo>
                  <a:close/>
                </a:path>
                <a:path w="24130" h="511810">
                  <a:moveTo>
                    <a:pt x="24130" y="163830"/>
                  </a:moveTo>
                  <a:lnTo>
                    <a:pt x="0" y="163830"/>
                  </a:lnTo>
                  <a:lnTo>
                    <a:pt x="0" y="168910"/>
                  </a:lnTo>
                  <a:lnTo>
                    <a:pt x="24130" y="168910"/>
                  </a:lnTo>
                  <a:lnTo>
                    <a:pt x="24130" y="163830"/>
                  </a:lnTo>
                  <a:close/>
                </a:path>
                <a:path w="24130" h="511810">
                  <a:moveTo>
                    <a:pt x="24130" y="157480"/>
                  </a:moveTo>
                  <a:lnTo>
                    <a:pt x="0" y="157480"/>
                  </a:lnTo>
                  <a:lnTo>
                    <a:pt x="0" y="162560"/>
                  </a:lnTo>
                  <a:lnTo>
                    <a:pt x="24130" y="162560"/>
                  </a:lnTo>
                  <a:lnTo>
                    <a:pt x="24130" y="157480"/>
                  </a:lnTo>
                  <a:close/>
                </a:path>
                <a:path w="24130" h="511810">
                  <a:moveTo>
                    <a:pt x="24130" y="151130"/>
                  </a:moveTo>
                  <a:lnTo>
                    <a:pt x="0" y="151130"/>
                  </a:lnTo>
                  <a:lnTo>
                    <a:pt x="0" y="156210"/>
                  </a:lnTo>
                  <a:lnTo>
                    <a:pt x="24130" y="156210"/>
                  </a:lnTo>
                  <a:lnTo>
                    <a:pt x="24130" y="151130"/>
                  </a:lnTo>
                  <a:close/>
                </a:path>
                <a:path w="24130" h="511810">
                  <a:moveTo>
                    <a:pt x="24130" y="144780"/>
                  </a:moveTo>
                  <a:lnTo>
                    <a:pt x="0" y="144780"/>
                  </a:lnTo>
                  <a:lnTo>
                    <a:pt x="0" y="149860"/>
                  </a:lnTo>
                  <a:lnTo>
                    <a:pt x="24130" y="149860"/>
                  </a:lnTo>
                  <a:lnTo>
                    <a:pt x="24130" y="144780"/>
                  </a:lnTo>
                  <a:close/>
                </a:path>
                <a:path w="24130" h="511810">
                  <a:moveTo>
                    <a:pt x="24130" y="138430"/>
                  </a:moveTo>
                  <a:lnTo>
                    <a:pt x="0" y="138430"/>
                  </a:lnTo>
                  <a:lnTo>
                    <a:pt x="0" y="143510"/>
                  </a:lnTo>
                  <a:lnTo>
                    <a:pt x="24130" y="143510"/>
                  </a:lnTo>
                  <a:lnTo>
                    <a:pt x="24130" y="138430"/>
                  </a:lnTo>
                  <a:close/>
                </a:path>
                <a:path w="24130" h="511810">
                  <a:moveTo>
                    <a:pt x="24130" y="133350"/>
                  </a:moveTo>
                  <a:lnTo>
                    <a:pt x="0" y="133350"/>
                  </a:lnTo>
                  <a:lnTo>
                    <a:pt x="0" y="137160"/>
                  </a:lnTo>
                  <a:lnTo>
                    <a:pt x="24130" y="137160"/>
                  </a:lnTo>
                  <a:lnTo>
                    <a:pt x="24130" y="133350"/>
                  </a:lnTo>
                  <a:close/>
                </a:path>
                <a:path w="24130" h="511810">
                  <a:moveTo>
                    <a:pt x="24130" y="330200"/>
                  </a:moveTo>
                  <a:lnTo>
                    <a:pt x="0" y="330200"/>
                  </a:lnTo>
                  <a:lnTo>
                    <a:pt x="0" y="335280"/>
                  </a:lnTo>
                  <a:lnTo>
                    <a:pt x="24130" y="335280"/>
                  </a:lnTo>
                  <a:lnTo>
                    <a:pt x="24130" y="330200"/>
                  </a:lnTo>
                  <a:close/>
                </a:path>
                <a:path w="24130" h="511810">
                  <a:moveTo>
                    <a:pt x="3810" y="506730"/>
                  </a:moveTo>
                  <a:lnTo>
                    <a:pt x="0" y="506730"/>
                  </a:lnTo>
                  <a:lnTo>
                    <a:pt x="0" y="511810"/>
                  </a:lnTo>
                  <a:lnTo>
                    <a:pt x="1269" y="511810"/>
                  </a:lnTo>
                  <a:lnTo>
                    <a:pt x="1269" y="509270"/>
                  </a:lnTo>
                  <a:lnTo>
                    <a:pt x="2539" y="509270"/>
                  </a:lnTo>
                  <a:lnTo>
                    <a:pt x="2539" y="508000"/>
                  </a:lnTo>
                  <a:lnTo>
                    <a:pt x="3810" y="508000"/>
                  </a:lnTo>
                  <a:lnTo>
                    <a:pt x="3810" y="506730"/>
                  </a:lnTo>
                  <a:close/>
                </a:path>
                <a:path w="24130" h="511810">
                  <a:moveTo>
                    <a:pt x="8889" y="500380"/>
                  </a:moveTo>
                  <a:lnTo>
                    <a:pt x="0" y="500380"/>
                  </a:lnTo>
                  <a:lnTo>
                    <a:pt x="0" y="505460"/>
                  </a:lnTo>
                  <a:lnTo>
                    <a:pt x="5079" y="505460"/>
                  </a:lnTo>
                  <a:lnTo>
                    <a:pt x="5079" y="506730"/>
                  </a:lnTo>
                  <a:lnTo>
                    <a:pt x="6350" y="506730"/>
                  </a:lnTo>
                  <a:lnTo>
                    <a:pt x="6350" y="502920"/>
                  </a:lnTo>
                  <a:lnTo>
                    <a:pt x="7619" y="502920"/>
                  </a:lnTo>
                  <a:lnTo>
                    <a:pt x="7619" y="501650"/>
                  </a:lnTo>
                  <a:lnTo>
                    <a:pt x="8889" y="501650"/>
                  </a:lnTo>
                  <a:lnTo>
                    <a:pt x="8889" y="500380"/>
                  </a:lnTo>
                  <a:close/>
                </a:path>
                <a:path w="24130" h="511810">
                  <a:moveTo>
                    <a:pt x="11429" y="499110"/>
                  </a:moveTo>
                  <a:lnTo>
                    <a:pt x="10160" y="499110"/>
                  </a:lnTo>
                  <a:lnTo>
                    <a:pt x="10160" y="500380"/>
                  </a:lnTo>
                  <a:lnTo>
                    <a:pt x="11429" y="500380"/>
                  </a:lnTo>
                  <a:lnTo>
                    <a:pt x="11429" y="499110"/>
                  </a:lnTo>
                  <a:close/>
                </a:path>
                <a:path w="24130" h="511810">
                  <a:moveTo>
                    <a:pt x="15239" y="494030"/>
                  </a:moveTo>
                  <a:lnTo>
                    <a:pt x="0" y="494030"/>
                  </a:lnTo>
                  <a:lnTo>
                    <a:pt x="0" y="499110"/>
                  </a:lnTo>
                  <a:lnTo>
                    <a:pt x="12700" y="499110"/>
                  </a:lnTo>
                  <a:lnTo>
                    <a:pt x="12700" y="496570"/>
                  </a:lnTo>
                  <a:lnTo>
                    <a:pt x="13969" y="496570"/>
                  </a:lnTo>
                  <a:lnTo>
                    <a:pt x="13969" y="495300"/>
                  </a:lnTo>
                  <a:lnTo>
                    <a:pt x="15239" y="495300"/>
                  </a:lnTo>
                  <a:lnTo>
                    <a:pt x="15239" y="494030"/>
                  </a:lnTo>
                  <a:close/>
                </a:path>
                <a:path w="24130" h="511810">
                  <a:moveTo>
                    <a:pt x="17780" y="492760"/>
                  </a:moveTo>
                  <a:lnTo>
                    <a:pt x="16510" y="492760"/>
                  </a:lnTo>
                  <a:lnTo>
                    <a:pt x="16510" y="494030"/>
                  </a:lnTo>
                  <a:lnTo>
                    <a:pt x="17780" y="494030"/>
                  </a:lnTo>
                  <a:lnTo>
                    <a:pt x="17780" y="492760"/>
                  </a:lnTo>
                  <a:close/>
                </a:path>
                <a:path w="24130" h="511810">
                  <a:moveTo>
                    <a:pt x="20319" y="487680"/>
                  </a:moveTo>
                  <a:lnTo>
                    <a:pt x="0" y="487680"/>
                  </a:lnTo>
                  <a:lnTo>
                    <a:pt x="0" y="492760"/>
                  </a:lnTo>
                  <a:lnTo>
                    <a:pt x="19050" y="492760"/>
                  </a:lnTo>
                  <a:lnTo>
                    <a:pt x="19050" y="490220"/>
                  </a:lnTo>
                  <a:lnTo>
                    <a:pt x="20319" y="490220"/>
                  </a:lnTo>
                  <a:lnTo>
                    <a:pt x="20319" y="487680"/>
                  </a:lnTo>
                  <a:close/>
                </a:path>
                <a:path w="24130" h="511810">
                  <a:moveTo>
                    <a:pt x="22860" y="486410"/>
                  </a:moveTo>
                  <a:lnTo>
                    <a:pt x="21589" y="486410"/>
                  </a:lnTo>
                  <a:lnTo>
                    <a:pt x="21589" y="487680"/>
                  </a:lnTo>
                  <a:lnTo>
                    <a:pt x="22860" y="487680"/>
                  </a:lnTo>
                  <a:lnTo>
                    <a:pt x="22860" y="486410"/>
                  </a:lnTo>
                  <a:close/>
                </a:path>
                <a:path w="24130" h="511810">
                  <a:moveTo>
                    <a:pt x="24130" y="481330"/>
                  </a:moveTo>
                  <a:lnTo>
                    <a:pt x="0" y="481330"/>
                  </a:lnTo>
                  <a:lnTo>
                    <a:pt x="0" y="486410"/>
                  </a:lnTo>
                  <a:lnTo>
                    <a:pt x="24130" y="486410"/>
                  </a:lnTo>
                  <a:lnTo>
                    <a:pt x="24130" y="481330"/>
                  </a:lnTo>
                  <a:close/>
                </a:path>
                <a:path w="24130" h="511810">
                  <a:moveTo>
                    <a:pt x="24130" y="474980"/>
                  </a:moveTo>
                  <a:lnTo>
                    <a:pt x="0" y="474980"/>
                  </a:lnTo>
                  <a:lnTo>
                    <a:pt x="0" y="480060"/>
                  </a:lnTo>
                  <a:lnTo>
                    <a:pt x="24130" y="480060"/>
                  </a:lnTo>
                  <a:lnTo>
                    <a:pt x="24130" y="474980"/>
                  </a:lnTo>
                  <a:close/>
                </a:path>
                <a:path w="24130" h="511810">
                  <a:moveTo>
                    <a:pt x="24130" y="467360"/>
                  </a:moveTo>
                  <a:lnTo>
                    <a:pt x="0" y="467360"/>
                  </a:lnTo>
                  <a:lnTo>
                    <a:pt x="0" y="473710"/>
                  </a:lnTo>
                  <a:lnTo>
                    <a:pt x="24130" y="473710"/>
                  </a:lnTo>
                  <a:lnTo>
                    <a:pt x="24130" y="467360"/>
                  </a:lnTo>
                  <a:close/>
                </a:path>
                <a:path w="24130" h="511810">
                  <a:moveTo>
                    <a:pt x="24130" y="462280"/>
                  </a:moveTo>
                  <a:lnTo>
                    <a:pt x="0" y="462280"/>
                  </a:lnTo>
                  <a:lnTo>
                    <a:pt x="0" y="466090"/>
                  </a:lnTo>
                  <a:lnTo>
                    <a:pt x="24130" y="466090"/>
                  </a:lnTo>
                  <a:lnTo>
                    <a:pt x="24130" y="462280"/>
                  </a:lnTo>
                  <a:close/>
                </a:path>
                <a:path w="24130" h="511810">
                  <a:moveTo>
                    <a:pt x="24130" y="455930"/>
                  </a:moveTo>
                  <a:lnTo>
                    <a:pt x="0" y="455930"/>
                  </a:lnTo>
                  <a:lnTo>
                    <a:pt x="0" y="461010"/>
                  </a:lnTo>
                  <a:lnTo>
                    <a:pt x="24130" y="461010"/>
                  </a:lnTo>
                  <a:lnTo>
                    <a:pt x="24130" y="455930"/>
                  </a:lnTo>
                  <a:close/>
                </a:path>
                <a:path w="24130" h="511810">
                  <a:moveTo>
                    <a:pt x="24130" y="448310"/>
                  </a:moveTo>
                  <a:lnTo>
                    <a:pt x="0" y="448310"/>
                  </a:lnTo>
                  <a:lnTo>
                    <a:pt x="0" y="454660"/>
                  </a:lnTo>
                  <a:lnTo>
                    <a:pt x="24130" y="454660"/>
                  </a:lnTo>
                  <a:lnTo>
                    <a:pt x="24130" y="448310"/>
                  </a:lnTo>
                  <a:close/>
                </a:path>
                <a:path w="24130" h="511810">
                  <a:moveTo>
                    <a:pt x="24130" y="443230"/>
                  </a:moveTo>
                  <a:lnTo>
                    <a:pt x="0" y="443230"/>
                  </a:lnTo>
                  <a:lnTo>
                    <a:pt x="0" y="447040"/>
                  </a:lnTo>
                  <a:lnTo>
                    <a:pt x="24130" y="447040"/>
                  </a:lnTo>
                  <a:lnTo>
                    <a:pt x="24130" y="443230"/>
                  </a:lnTo>
                  <a:close/>
                </a:path>
                <a:path w="24130" h="511810">
                  <a:moveTo>
                    <a:pt x="24130" y="436880"/>
                  </a:moveTo>
                  <a:lnTo>
                    <a:pt x="0" y="436880"/>
                  </a:lnTo>
                  <a:lnTo>
                    <a:pt x="0" y="441960"/>
                  </a:lnTo>
                  <a:lnTo>
                    <a:pt x="24130" y="441960"/>
                  </a:lnTo>
                  <a:lnTo>
                    <a:pt x="24130" y="436880"/>
                  </a:lnTo>
                  <a:close/>
                </a:path>
                <a:path w="24130" h="511810">
                  <a:moveTo>
                    <a:pt x="24130" y="430530"/>
                  </a:moveTo>
                  <a:lnTo>
                    <a:pt x="0" y="430530"/>
                  </a:lnTo>
                  <a:lnTo>
                    <a:pt x="0" y="435610"/>
                  </a:lnTo>
                  <a:lnTo>
                    <a:pt x="24130" y="435610"/>
                  </a:lnTo>
                  <a:lnTo>
                    <a:pt x="24130" y="430530"/>
                  </a:lnTo>
                  <a:close/>
                </a:path>
                <a:path w="24130" h="511810">
                  <a:moveTo>
                    <a:pt x="24130" y="424180"/>
                  </a:moveTo>
                  <a:lnTo>
                    <a:pt x="0" y="424180"/>
                  </a:lnTo>
                  <a:lnTo>
                    <a:pt x="0" y="429260"/>
                  </a:lnTo>
                  <a:lnTo>
                    <a:pt x="24130" y="429260"/>
                  </a:lnTo>
                  <a:lnTo>
                    <a:pt x="24130" y="424180"/>
                  </a:lnTo>
                  <a:close/>
                </a:path>
                <a:path w="24130" h="511810">
                  <a:moveTo>
                    <a:pt x="24130" y="417830"/>
                  </a:moveTo>
                  <a:lnTo>
                    <a:pt x="0" y="417830"/>
                  </a:lnTo>
                  <a:lnTo>
                    <a:pt x="0" y="422910"/>
                  </a:lnTo>
                  <a:lnTo>
                    <a:pt x="24130" y="422910"/>
                  </a:lnTo>
                  <a:lnTo>
                    <a:pt x="24130" y="417830"/>
                  </a:lnTo>
                  <a:close/>
                </a:path>
                <a:path w="24130" h="511810">
                  <a:moveTo>
                    <a:pt x="24130" y="411480"/>
                  </a:moveTo>
                  <a:lnTo>
                    <a:pt x="0" y="411480"/>
                  </a:lnTo>
                  <a:lnTo>
                    <a:pt x="0" y="416560"/>
                  </a:lnTo>
                  <a:lnTo>
                    <a:pt x="24130" y="416560"/>
                  </a:lnTo>
                  <a:lnTo>
                    <a:pt x="24130" y="411480"/>
                  </a:lnTo>
                  <a:close/>
                </a:path>
                <a:path w="24130" h="511810">
                  <a:moveTo>
                    <a:pt x="24130" y="405130"/>
                  </a:moveTo>
                  <a:lnTo>
                    <a:pt x="0" y="405130"/>
                  </a:lnTo>
                  <a:lnTo>
                    <a:pt x="0" y="410210"/>
                  </a:lnTo>
                  <a:lnTo>
                    <a:pt x="24130" y="410210"/>
                  </a:lnTo>
                  <a:lnTo>
                    <a:pt x="24130" y="405130"/>
                  </a:lnTo>
                  <a:close/>
                </a:path>
                <a:path w="24130" h="511810">
                  <a:moveTo>
                    <a:pt x="24130" y="398780"/>
                  </a:moveTo>
                  <a:lnTo>
                    <a:pt x="0" y="398780"/>
                  </a:lnTo>
                  <a:lnTo>
                    <a:pt x="0" y="403860"/>
                  </a:lnTo>
                  <a:lnTo>
                    <a:pt x="24130" y="403860"/>
                  </a:lnTo>
                  <a:lnTo>
                    <a:pt x="24130" y="398780"/>
                  </a:lnTo>
                  <a:close/>
                </a:path>
                <a:path w="24130" h="511810">
                  <a:moveTo>
                    <a:pt x="24130" y="392430"/>
                  </a:moveTo>
                  <a:lnTo>
                    <a:pt x="0" y="392430"/>
                  </a:lnTo>
                  <a:lnTo>
                    <a:pt x="0" y="397510"/>
                  </a:lnTo>
                  <a:lnTo>
                    <a:pt x="24130" y="397510"/>
                  </a:lnTo>
                  <a:lnTo>
                    <a:pt x="24130" y="392430"/>
                  </a:lnTo>
                  <a:close/>
                </a:path>
                <a:path w="24130" h="511810">
                  <a:moveTo>
                    <a:pt x="24130" y="386080"/>
                  </a:moveTo>
                  <a:lnTo>
                    <a:pt x="0" y="386080"/>
                  </a:lnTo>
                  <a:lnTo>
                    <a:pt x="0" y="391160"/>
                  </a:lnTo>
                  <a:lnTo>
                    <a:pt x="24130" y="391160"/>
                  </a:lnTo>
                  <a:lnTo>
                    <a:pt x="24130" y="386080"/>
                  </a:lnTo>
                  <a:close/>
                </a:path>
                <a:path w="24130" h="511810">
                  <a:moveTo>
                    <a:pt x="24130" y="379730"/>
                  </a:moveTo>
                  <a:lnTo>
                    <a:pt x="0" y="379730"/>
                  </a:lnTo>
                  <a:lnTo>
                    <a:pt x="0" y="384810"/>
                  </a:lnTo>
                  <a:lnTo>
                    <a:pt x="24130" y="384810"/>
                  </a:lnTo>
                  <a:lnTo>
                    <a:pt x="24130" y="379730"/>
                  </a:lnTo>
                  <a:close/>
                </a:path>
                <a:path w="24130" h="511810">
                  <a:moveTo>
                    <a:pt x="24130" y="373380"/>
                  </a:moveTo>
                  <a:lnTo>
                    <a:pt x="0" y="373380"/>
                  </a:lnTo>
                  <a:lnTo>
                    <a:pt x="0" y="378460"/>
                  </a:lnTo>
                  <a:lnTo>
                    <a:pt x="24130" y="378460"/>
                  </a:lnTo>
                  <a:lnTo>
                    <a:pt x="24130" y="373380"/>
                  </a:lnTo>
                  <a:close/>
                </a:path>
                <a:path w="24130" h="511810">
                  <a:moveTo>
                    <a:pt x="24130" y="367030"/>
                  </a:moveTo>
                  <a:lnTo>
                    <a:pt x="0" y="367030"/>
                  </a:lnTo>
                  <a:lnTo>
                    <a:pt x="0" y="372110"/>
                  </a:lnTo>
                  <a:lnTo>
                    <a:pt x="24130" y="372110"/>
                  </a:lnTo>
                  <a:lnTo>
                    <a:pt x="24130" y="367030"/>
                  </a:lnTo>
                  <a:close/>
                </a:path>
                <a:path w="24130" h="511810">
                  <a:moveTo>
                    <a:pt x="24130" y="347980"/>
                  </a:moveTo>
                  <a:lnTo>
                    <a:pt x="0" y="347980"/>
                  </a:lnTo>
                  <a:lnTo>
                    <a:pt x="0" y="365760"/>
                  </a:lnTo>
                  <a:lnTo>
                    <a:pt x="24130" y="365760"/>
                  </a:lnTo>
                  <a:lnTo>
                    <a:pt x="24130" y="347980"/>
                  </a:lnTo>
                  <a:close/>
                </a:path>
                <a:path w="24130" h="511810">
                  <a:moveTo>
                    <a:pt x="24130" y="341630"/>
                  </a:moveTo>
                  <a:lnTo>
                    <a:pt x="0" y="341630"/>
                  </a:lnTo>
                  <a:lnTo>
                    <a:pt x="0" y="346710"/>
                  </a:lnTo>
                  <a:lnTo>
                    <a:pt x="24130" y="346710"/>
                  </a:lnTo>
                  <a:lnTo>
                    <a:pt x="24130" y="341630"/>
                  </a:lnTo>
                  <a:close/>
                </a:path>
                <a:path w="24130" h="511810">
                  <a:moveTo>
                    <a:pt x="24130" y="336550"/>
                  </a:moveTo>
                  <a:lnTo>
                    <a:pt x="0" y="336550"/>
                  </a:lnTo>
                  <a:lnTo>
                    <a:pt x="0" y="340360"/>
                  </a:lnTo>
                  <a:lnTo>
                    <a:pt x="24130" y="340360"/>
                  </a:lnTo>
                  <a:lnTo>
                    <a:pt x="24130" y="336550"/>
                  </a:lnTo>
                  <a:close/>
                </a:path>
              </a:pathLst>
            </a:custGeom>
            <a:solidFill>
              <a:srgbClr val="313131"/>
            </a:solidFill>
          </p:spPr>
          <p:txBody>
            <a:bodyPr bIns="0" lIns="0" rIns="0" rtlCol="0" tIns="0" wrap="square"/>
            <a:p/>
          </p:txBody>
        </p:sp>
        <p:sp>
          <p:nvSpPr>
            <p:cNvPr id="1049070" name="object 352"/>
            <p:cNvSpPr/>
            <p:nvPr/>
          </p:nvSpPr>
          <p:spPr>
            <a:xfrm>
              <a:off x="2915919" y="5888990"/>
              <a:ext cx="24130" cy="553720"/>
            </a:xfrm>
            <a:custGeom>
              <a:avLst/>
              <a:ahLst/>
              <a:rect l="l" t="t" r="r" b="b"/>
              <a:pathLst>
                <a:path w="24130" h="553720">
                  <a:moveTo>
                    <a:pt x="2540" y="0"/>
                  </a:moveTo>
                  <a:lnTo>
                    <a:pt x="0" y="0"/>
                  </a:lnTo>
                  <a:lnTo>
                    <a:pt x="0" y="1270"/>
                  </a:lnTo>
                  <a:lnTo>
                    <a:pt x="2540" y="1270"/>
                  </a:lnTo>
                  <a:lnTo>
                    <a:pt x="2540" y="0"/>
                  </a:lnTo>
                  <a:close/>
                </a:path>
                <a:path w="24130" h="553720">
                  <a:moveTo>
                    <a:pt x="3810" y="1270"/>
                  </a:moveTo>
                  <a:lnTo>
                    <a:pt x="0" y="1270"/>
                  </a:lnTo>
                  <a:lnTo>
                    <a:pt x="0" y="11430"/>
                  </a:lnTo>
                  <a:lnTo>
                    <a:pt x="13969" y="11430"/>
                  </a:lnTo>
                  <a:lnTo>
                    <a:pt x="13969" y="10160"/>
                  </a:lnTo>
                  <a:lnTo>
                    <a:pt x="12700" y="10160"/>
                  </a:lnTo>
                  <a:lnTo>
                    <a:pt x="12700" y="8890"/>
                  </a:lnTo>
                  <a:lnTo>
                    <a:pt x="11430" y="8890"/>
                  </a:lnTo>
                  <a:lnTo>
                    <a:pt x="11430" y="7620"/>
                  </a:lnTo>
                  <a:lnTo>
                    <a:pt x="10160" y="7620"/>
                  </a:lnTo>
                  <a:lnTo>
                    <a:pt x="10160" y="6350"/>
                  </a:lnTo>
                  <a:lnTo>
                    <a:pt x="7620" y="6350"/>
                  </a:lnTo>
                  <a:lnTo>
                    <a:pt x="7619" y="5080"/>
                  </a:lnTo>
                  <a:lnTo>
                    <a:pt x="6350" y="5080"/>
                  </a:lnTo>
                  <a:lnTo>
                    <a:pt x="6350" y="3810"/>
                  </a:lnTo>
                  <a:lnTo>
                    <a:pt x="5080" y="3810"/>
                  </a:lnTo>
                  <a:lnTo>
                    <a:pt x="5080" y="2540"/>
                  </a:lnTo>
                  <a:lnTo>
                    <a:pt x="3810" y="2540"/>
                  </a:lnTo>
                  <a:lnTo>
                    <a:pt x="3810" y="1270"/>
                  </a:lnTo>
                  <a:close/>
                </a:path>
                <a:path w="24130" h="553720">
                  <a:moveTo>
                    <a:pt x="15240" y="11430"/>
                  </a:moveTo>
                  <a:lnTo>
                    <a:pt x="0" y="11430"/>
                  </a:lnTo>
                  <a:lnTo>
                    <a:pt x="0" y="17780"/>
                  </a:lnTo>
                  <a:lnTo>
                    <a:pt x="20319" y="17780"/>
                  </a:lnTo>
                  <a:lnTo>
                    <a:pt x="20319" y="16510"/>
                  </a:lnTo>
                  <a:lnTo>
                    <a:pt x="19050" y="16510"/>
                  </a:lnTo>
                  <a:lnTo>
                    <a:pt x="19050" y="15240"/>
                  </a:lnTo>
                  <a:lnTo>
                    <a:pt x="17780" y="15240"/>
                  </a:lnTo>
                  <a:lnTo>
                    <a:pt x="17780" y="13970"/>
                  </a:lnTo>
                  <a:lnTo>
                    <a:pt x="16510" y="13970"/>
                  </a:lnTo>
                  <a:lnTo>
                    <a:pt x="16510" y="12700"/>
                  </a:lnTo>
                  <a:lnTo>
                    <a:pt x="15240" y="12700"/>
                  </a:lnTo>
                  <a:lnTo>
                    <a:pt x="15240" y="11430"/>
                  </a:lnTo>
                  <a:close/>
                </a:path>
                <a:path w="24130" h="553720">
                  <a:moveTo>
                    <a:pt x="21590" y="17780"/>
                  </a:moveTo>
                  <a:lnTo>
                    <a:pt x="0" y="17780"/>
                  </a:lnTo>
                  <a:lnTo>
                    <a:pt x="0" y="24130"/>
                  </a:lnTo>
                  <a:lnTo>
                    <a:pt x="24130" y="24130"/>
                  </a:lnTo>
                  <a:lnTo>
                    <a:pt x="24130" y="20320"/>
                  </a:lnTo>
                  <a:lnTo>
                    <a:pt x="22860" y="20320"/>
                  </a:lnTo>
                  <a:lnTo>
                    <a:pt x="22860" y="19050"/>
                  </a:lnTo>
                  <a:lnTo>
                    <a:pt x="21590" y="19050"/>
                  </a:lnTo>
                  <a:lnTo>
                    <a:pt x="21590" y="17780"/>
                  </a:lnTo>
                  <a:close/>
                </a:path>
                <a:path w="24130" h="553720">
                  <a:moveTo>
                    <a:pt x="24130" y="24130"/>
                  </a:moveTo>
                  <a:lnTo>
                    <a:pt x="0" y="24130"/>
                  </a:lnTo>
                  <a:lnTo>
                    <a:pt x="0" y="30480"/>
                  </a:lnTo>
                  <a:lnTo>
                    <a:pt x="24130" y="30480"/>
                  </a:lnTo>
                  <a:lnTo>
                    <a:pt x="24130" y="24130"/>
                  </a:lnTo>
                  <a:close/>
                </a:path>
                <a:path w="24130" h="553720">
                  <a:moveTo>
                    <a:pt x="24130" y="30480"/>
                  </a:moveTo>
                  <a:lnTo>
                    <a:pt x="0" y="30480"/>
                  </a:lnTo>
                  <a:lnTo>
                    <a:pt x="0" y="33020"/>
                  </a:lnTo>
                  <a:lnTo>
                    <a:pt x="24130" y="33020"/>
                  </a:lnTo>
                  <a:lnTo>
                    <a:pt x="24130" y="30480"/>
                  </a:lnTo>
                  <a:close/>
                </a:path>
                <a:path w="24130" h="553720">
                  <a:moveTo>
                    <a:pt x="24130" y="33020"/>
                  </a:moveTo>
                  <a:lnTo>
                    <a:pt x="0" y="33020"/>
                  </a:lnTo>
                  <a:lnTo>
                    <a:pt x="0" y="36830"/>
                  </a:lnTo>
                  <a:lnTo>
                    <a:pt x="24130" y="36830"/>
                  </a:lnTo>
                  <a:lnTo>
                    <a:pt x="24130" y="33020"/>
                  </a:lnTo>
                  <a:close/>
                </a:path>
                <a:path w="24130" h="553720">
                  <a:moveTo>
                    <a:pt x="24130" y="36830"/>
                  </a:moveTo>
                  <a:lnTo>
                    <a:pt x="0" y="36830"/>
                  </a:lnTo>
                  <a:lnTo>
                    <a:pt x="0" y="39370"/>
                  </a:lnTo>
                  <a:lnTo>
                    <a:pt x="24130" y="39370"/>
                  </a:lnTo>
                  <a:lnTo>
                    <a:pt x="24130" y="36830"/>
                  </a:lnTo>
                  <a:close/>
                </a:path>
                <a:path w="24130" h="553720">
                  <a:moveTo>
                    <a:pt x="24130" y="39370"/>
                  </a:moveTo>
                  <a:lnTo>
                    <a:pt x="0" y="39370"/>
                  </a:lnTo>
                  <a:lnTo>
                    <a:pt x="0" y="43180"/>
                  </a:lnTo>
                  <a:lnTo>
                    <a:pt x="24130" y="43180"/>
                  </a:lnTo>
                  <a:lnTo>
                    <a:pt x="24130" y="39370"/>
                  </a:lnTo>
                  <a:close/>
                </a:path>
                <a:path w="24130" h="553720">
                  <a:moveTo>
                    <a:pt x="24130" y="43180"/>
                  </a:moveTo>
                  <a:lnTo>
                    <a:pt x="0" y="43180"/>
                  </a:lnTo>
                  <a:lnTo>
                    <a:pt x="0" y="45720"/>
                  </a:lnTo>
                  <a:lnTo>
                    <a:pt x="24130" y="45720"/>
                  </a:lnTo>
                  <a:lnTo>
                    <a:pt x="24130" y="43180"/>
                  </a:lnTo>
                  <a:close/>
                </a:path>
                <a:path w="24130" h="553720">
                  <a:moveTo>
                    <a:pt x="24130" y="45720"/>
                  </a:moveTo>
                  <a:lnTo>
                    <a:pt x="0" y="45720"/>
                  </a:lnTo>
                  <a:lnTo>
                    <a:pt x="0" y="49530"/>
                  </a:lnTo>
                  <a:lnTo>
                    <a:pt x="24130" y="49530"/>
                  </a:lnTo>
                  <a:lnTo>
                    <a:pt x="24130" y="45720"/>
                  </a:lnTo>
                  <a:close/>
                </a:path>
                <a:path w="24130" h="553720">
                  <a:moveTo>
                    <a:pt x="24130" y="49530"/>
                  </a:moveTo>
                  <a:lnTo>
                    <a:pt x="0" y="49530"/>
                  </a:lnTo>
                  <a:lnTo>
                    <a:pt x="0" y="52070"/>
                  </a:lnTo>
                  <a:lnTo>
                    <a:pt x="24130" y="52070"/>
                  </a:lnTo>
                  <a:lnTo>
                    <a:pt x="24130" y="49530"/>
                  </a:lnTo>
                  <a:close/>
                </a:path>
                <a:path w="24130" h="553720">
                  <a:moveTo>
                    <a:pt x="24130" y="52070"/>
                  </a:moveTo>
                  <a:lnTo>
                    <a:pt x="0" y="52070"/>
                  </a:lnTo>
                  <a:lnTo>
                    <a:pt x="0" y="55880"/>
                  </a:lnTo>
                  <a:lnTo>
                    <a:pt x="24130" y="55880"/>
                  </a:lnTo>
                  <a:lnTo>
                    <a:pt x="24130" y="52070"/>
                  </a:lnTo>
                  <a:close/>
                </a:path>
                <a:path w="24130" h="553720">
                  <a:moveTo>
                    <a:pt x="24130" y="55880"/>
                  </a:moveTo>
                  <a:lnTo>
                    <a:pt x="0" y="55880"/>
                  </a:lnTo>
                  <a:lnTo>
                    <a:pt x="0" y="58420"/>
                  </a:lnTo>
                  <a:lnTo>
                    <a:pt x="24130" y="58420"/>
                  </a:lnTo>
                  <a:lnTo>
                    <a:pt x="24130" y="55880"/>
                  </a:lnTo>
                  <a:close/>
                </a:path>
                <a:path w="24130" h="553720">
                  <a:moveTo>
                    <a:pt x="24130" y="58420"/>
                  </a:moveTo>
                  <a:lnTo>
                    <a:pt x="0" y="58420"/>
                  </a:lnTo>
                  <a:lnTo>
                    <a:pt x="0" y="62230"/>
                  </a:lnTo>
                  <a:lnTo>
                    <a:pt x="24130" y="62230"/>
                  </a:lnTo>
                  <a:lnTo>
                    <a:pt x="24130" y="58420"/>
                  </a:lnTo>
                  <a:close/>
                </a:path>
                <a:path w="24130" h="553720">
                  <a:moveTo>
                    <a:pt x="24130" y="62230"/>
                  </a:moveTo>
                  <a:lnTo>
                    <a:pt x="0" y="62230"/>
                  </a:lnTo>
                  <a:lnTo>
                    <a:pt x="0" y="64770"/>
                  </a:lnTo>
                  <a:lnTo>
                    <a:pt x="24130" y="64770"/>
                  </a:lnTo>
                  <a:lnTo>
                    <a:pt x="24130" y="62230"/>
                  </a:lnTo>
                  <a:close/>
                </a:path>
                <a:path w="24130" h="553720">
                  <a:moveTo>
                    <a:pt x="24130" y="64770"/>
                  </a:moveTo>
                  <a:lnTo>
                    <a:pt x="0" y="64770"/>
                  </a:lnTo>
                  <a:lnTo>
                    <a:pt x="0" y="68580"/>
                  </a:lnTo>
                  <a:lnTo>
                    <a:pt x="24130" y="68580"/>
                  </a:lnTo>
                  <a:lnTo>
                    <a:pt x="24130" y="64770"/>
                  </a:lnTo>
                  <a:close/>
                </a:path>
                <a:path w="24130" h="553720">
                  <a:moveTo>
                    <a:pt x="24130" y="68580"/>
                  </a:moveTo>
                  <a:lnTo>
                    <a:pt x="0" y="68580"/>
                  </a:lnTo>
                  <a:lnTo>
                    <a:pt x="0" y="71120"/>
                  </a:lnTo>
                  <a:lnTo>
                    <a:pt x="24130" y="71120"/>
                  </a:lnTo>
                  <a:lnTo>
                    <a:pt x="24130" y="68580"/>
                  </a:lnTo>
                  <a:close/>
                </a:path>
                <a:path w="24130" h="553720">
                  <a:moveTo>
                    <a:pt x="24130" y="71120"/>
                  </a:moveTo>
                  <a:lnTo>
                    <a:pt x="0" y="71120"/>
                  </a:lnTo>
                  <a:lnTo>
                    <a:pt x="0" y="74930"/>
                  </a:lnTo>
                  <a:lnTo>
                    <a:pt x="24130" y="74930"/>
                  </a:lnTo>
                  <a:lnTo>
                    <a:pt x="24130" y="71120"/>
                  </a:lnTo>
                  <a:close/>
                </a:path>
                <a:path w="24130" h="553720">
                  <a:moveTo>
                    <a:pt x="24130" y="74930"/>
                  </a:moveTo>
                  <a:lnTo>
                    <a:pt x="0" y="74930"/>
                  </a:lnTo>
                  <a:lnTo>
                    <a:pt x="0" y="77470"/>
                  </a:lnTo>
                  <a:lnTo>
                    <a:pt x="24130" y="77470"/>
                  </a:lnTo>
                  <a:lnTo>
                    <a:pt x="24130" y="74930"/>
                  </a:lnTo>
                  <a:close/>
                </a:path>
                <a:path w="24130" h="553720">
                  <a:moveTo>
                    <a:pt x="24130" y="77470"/>
                  </a:moveTo>
                  <a:lnTo>
                    <a:pt x="0" y="77470"/>
                  </a:lnTo>
                  <a:lnTo>
                    <a:pt x="0" y="83820"/>
                  </a:lnTo>
                  <a:lnTo>
                    <a:pt x="24130" y="83820"/>
                  </a:lnTo>
                  <a:lnTo>
                    <a:pt x="24130" y="77470"/>
                  </a:lnTo>
                  <a:close/>
                </a:path>
                <a:path w="24130" h="553720">
                  <a:moveTo>
                    <a:pt x="24130" y="83820"/>
                  </a:moveTo>
                  <a:lnTo>
                    <a:pt x="0" y="83820"/>
                  </a:lnTo>
                  <a:lnTo>
                    <a:pt x="0" y="87630"/>
                  </a:lnTo>
                  <a:lnTo>
                    <a:pt x="24130" y="87630"/>
                  </a:lnTo>
                  <a:lnTo>
                    <a:pt x="24130" y="83820"/>
                  </a:lnTo>
                  <a:close/>
                </a:path>
                <a:path w="24130" h="553720">
                  <a:moveTo>
                    <a:pt x="24130" y="87630"/>
                  </a:moveTo>
                  <a:lnTo>
                    <a:pt x="0" y="87630"/>
                  </a:lnTo>
                  <a:lnTo>
                    <a:pt x="0" y="100330"/>
                  </a:lnTo>
                  <a:lnTo>
                    <a:pt x="24130" y="100330"/>
                  </a:lnTo>
                  <a:lnTo>
                    <a:pt x="24130" y="87630"/>
                  </a:lnTo>
                  <a:close/>
                </a:path>
                <a:path w="24130" h="553720">
                  <a:moveTo>
                    <a:pt x="24130" y="100330"/>
                  </a:moveTo>
                  <a:lnTo>
                    <a:pt x="0" y="100330"/>
                  </a:lnTo>
                  <a:lnTo>
                    <a:pt x="0" y="102870"/>
                  </a:lnTo>
                  <a:lnTo>
                    <a:pt x="24130" y="102870"/>
                  </a:lnTo>
                  <a:lnTo>
                    <a:pt x="24130" y="100330"/>
                  </a:lnTo>
                  <a:close/>
                </a:path>
                <a:path w="24130" h="553720">
                  <a:moveTo>
                    <a:pt x="24130" y="102870"/>
                  </a:moveTo>
                  <a:lnTo>
                    <a:pt x="0" y="102870"/>
                  </a:lnTo>
                  <a:lnTo>
                    <a:pt x="0" y="106680"/>
                  </a:lnTo>
                  <a:lnTo>
                    <a:pt x="24130" y="106680"/>
                  </a:lnTo>
                  <a:lnTo>
                    <a:pt x="24130" y="102870"/>
                  </a:lnTo>
                  <a:close/>
                </a:path>
                <a:path w="24130" h="553720">
                  <a:moveTo>
                    <a:pt x="24130" y="106680"/>
                  </a:moveTo>
                  <a:lnTo>
                    <a:pt x="0" y="106680"/>
                  </a:lnTo>
                  <a:lnTo>
                    <a:pt x="0" y="109220"/>
                  </a:lnTo>
                  <a:lnTo>
                    <a:pt x="24130" y="109220"/>
                  </a:lnTo>
                  <a:lnTo>
                    <a:pt x="24130" y="106680"/>
                  </a:lnTo>
                  <a:close/>
                </a:path>
                <a:path w="24130" h="553720">
                  <a:moveTo>
                    <a:pt x="24130" y="109220"/>
                  </a:moveTo>
                  <a:lnTo>
                    <a:pt x="0" y="109220"/>
                  </a:lnTo>
                  <a:lnTo>
                    <a:pt x="0" y="113030"/>
                  </a:lnTo>
                  <a:lnTo>
                    <a:pt x="24130" y="113030"/>
                  </a:lnTo>
                  <a:lnTo>
                    <a:pt x="24130" y="109220"/>
                  </a:lnTo>
                  <a:close/>
                </a:path>
                <a:path w="24130" h="553720">
                  <a:moveTo>
                    <a:pt x="24130" y="113030"/>
                  </a:moveTo>
                  <a:lnTo>
                    <a:pt x="0" y="113030"/>
                  </a:lnTo>
                  <a:lnTo>
                    <a:pt x="0" y="115570"/>
                  </a:lnTo>
                  <a:lnTo>
                    <a:pt x="24130" y="115570"/>
                  </a:lnTo>
                  <a:lnTo>
                    <a:pt x="24130" y="113030"/>
                  </a:lnTo>
                  <a:close/>
                </a:path>
                <a:path w="24130" h="553720">
                  <a:moveTo>
                    <a:pt x="24130" y="115570"/>
                  </a:moveTo>
                  <a:lnTo>
                    <a:pt x="0" y="115570"/>
                  </a:lnTo>
                  <a:lnTo>
                    <a:pt x="0" y="119380"/>
                  </a:lnTo>
                  <a:lnTo>
                    <a:pt x="24130" y="119380"/>
                  </a:lnTo>
                  <a:lnTo>
                    <a:pt x="24130" y="115570"/>
                  </a:lnTo>
                  <a:close/>
                </a:path>
                <a:path w="24130" h="553720">
                  <a:moveTo>
                    <a:pt x="24130" y="119380"/>
                  </a:moveTo>
                  <a:lnTo>
                    <a:pt x="0" y="119380"/>
                  </a:lnTo>
                  <a:lnTo>
                    <a:pt x="0" y="125730"/>
                  </a:lnTo>
                  <a:lnTo>
                    <a:pt x="24130" y="125730"/>
                  </a:lnTo>
                  <a:lnTo>
                    <a:pt x="24130" y="119380"/>
                  </a:lnTo>
                  <a:close/>
                </a:path>
                <a:path w="24130" h="553720">
                  <a:moveTo>
                    <a:pt x="24130" y="125730"/>
                  </a:moveTo>
                  <a:lnTo>
                    <a:pt x="0" y="125730"/>
                  </a:lnTo>
                  <a:lnTo>
                    <a:pt x="0" y="128270"/>
                  </a:lnTo>
                  <a:lnTo>
                    <a:pt x="24130" y="128270"/>
                  </a:lnTo>
                  <a:lnTo>
                    <a:pt x="24130" y="125730"/>
                  </a:lnTo>
                  <a:close/>
                </a:path>
                <a:path w="24130" h="553720">
                  <a:moveTo>
                    <a:pt x="24130" y="128270"/>
                  </a:moveTo>
                  <a:lnTo>
                    <a:pt x="0" y="128270"/>
                  </a:lnTo>
                  <a:lnTo>
                    <a:pt x="0" y="132080"/>
                  </a:lnTo>
                  <a:lnTo>
                    <a:pt x="24130" y="132080"/>
                  </a:lnTo>
                  <a:lnTo>
                    <a:pt x="24130" y="128270"/>
                  </a:lnTo>
                  <a:close/>
                </a:path>
                <a:path w="24130" h="553720">
                  <a:moveTo>
                    <a:pt x="24130" y="132080"/>
                  </a:moveTo>
                  <a:lnTo>
                    <a:pt x="0" y="132080"/>
                  </a:lnTo>
                  <a:lnTo>
                    <a:pt x="0" y="134620"/>
                  </a:lnTo>
                  <a:lnTo>
                    <a:pt x="24130" y="134620"/>
                  </a:lnTo>
                  <a:lnTo>
                    <a:pt x="24130" y="132080"/>
                  </a:lnTo>
                  <a:close/>
                </a:path>
                <a:path w="24130" h="553720">
                  <a:moveTo>
                    <a:pt x="24130" y="134620"/>
                  </a:moveTo>
                  <a:lnTo>
                    <a:pt x="0" y="134620"/>
                  </a:lnTo>
                  <a:lnTo>
                    <a:pt x="0" y="138430"/>
                  </a:lnTo>
                  <a:lnTo>
                    <a:pt x="24130" y="138430"/>
                  </a:lnTo>
                  <a:lnTo>
                    <a:pt x="24130" y="134620"/>
                  </a:lnTo>
                  <a:close/>
                </a:path>
                <a:path w="24130" h="553720">
                  <a:moveTo>
                    <a:pt x="24130" y="138430"/>
                  </a:moveTo>
                  <a:lnTo>
                    <a:pt x="0" y="138430"/>
                  </a:lnTo>
                  <a:lnTo>
                    <a:pt x="0" y="140970"/>
                  </a:lnTo>
                  <a:lnTo>
                    <a:pt x="24130" y="140970"/>
                  </a:lnTo>
                  <a:lnTo>
                    <a:pt x="24130" y="138430"/>
                  </a:lnTo>
                  <a:close/>
                </a:path>
                <a:path w="24130" h="553720">
                  <a:moveTo>
                    <a:pt x="24130" y="140970"/>
                  </a:moveTo>
                  <a:lnTo>
                    <a:pt x="0" y="140970"/>
                  </a:lnTo>
                  <a:lnTo>
                    <a:pt x="0" y="144780"/>
                  </a:lnTo>
                  <a:lnTo>
                    <a:pt x="24130" y="144780"/>
                  </a:lnTo>
                  <a:lnTo>
                    <a:pt x="24130" y="140970"/>
                  </a:lnTo>
                  <a:close/>
                </a:path>
                <a:path w="24130" h="553720">
                  <a:moveTo>
                    <a:pt x="24130" y="144780"/>
                  </a:moveTo>
                  <a:lnTo>
                    <a:pt x="0" y="144780"/>
                  </a:lnTo>
                  <a:lnTo>
                    <a:pt x="0" y="147320"/>
                  </a:lnTo>
                  <a:lnTo>
                    <a:pt x="24130" y="147320"/>
                  </a:lnTo>
                  <a:lnTo>
                    <a:pt x="24130" y="144780"/>
                  </a:lnTo>
                  <a:close/>
                </a:path>
                <a:path w="24130" h="553720">
                  <a:moveTo>
                    <a:pt x="24130" y="147320"/>
                  </a:moveTo>
                  <a:lnTo>
                    <a:pt x="0" y="147320"/>
                  </a:lnTo>
                  <a:lnTo>
                    <a:pt x="0" y="151130"/>
                  </a:lnTo>
                  <a:lnTo>
                    <a:pt x="24130" y="151130"/>
                  </a:lnTo>
                  <a:lnTo>
                    <a:pt x="24130" y="147320"/>
                  </a:lnTo>
                  <a:close/>
                </a:path>
                <a:path w="24130" h="553720">
                  <a:moveTo>
                    <a:pt x="24130" y="151130"/>
                  </a:moveTo>
                  <a:lnTo>
                    <a:pt x="0" y="151130"/>
                  </a:lnTo>
                  <a:lnTo>
                    <a:pt x="0" y="153670"/>
                  </a:lnTo>
                  <a:lnTo>
                    <a:pt x="24130" y="153670"/>
                  </a:lnTo>
                  <a:lnTo>
                    <a:pt x="24130" y="151130"/>
                  </a:lnTo>
                  <a:close/>
                </a:path>
                <a:path w="24130" h="553720">
                  <a:moveTo>
                    <a:pt x="24130" y="349250"/>
                  </a:moveTo>
                  <a:lnTo>
                    <a:pt x="0" y="349250"/>
                  </a:lnTo>
                  <a:lnTo>
                    <a:pt x="0" y="351790"/>
                  </a:lnTo>
                  <a:lnTo>
                    <a:pt x="24130" y="351790"/>
                  </a:lnTo>
                  <a:lnTo>
                    <a:pt x="24130" y="349250"/>
                  </a:lnTo>
                  <a:close/>
                </a:path>
                <a:path w="24130" h="553720">
                  <a:moveTo>
                    <a:pt x="24130" y="330200"/>
                  </a:moveTo>
                  <a:lnTo>
                    <a:pt x="0" y="330200"/>
                  </a:lnTo>
                  <a:lnTo>
                    <a:pt x="0" y="347980"/>
                  </a:lnTo>
                  <a:lnTo>
                    <a:pt x="24130" y="347980"/>
                  </a:lnTo>
                  <a:lnTo>
                    <a:pt x="24130" y="330200"/>
                  </a:lnTo>
                  <a:close/>
                </a:path>
                <a:path w="24130" h="553720">
                  <a:moveTo>
                    <a:pt x="24130" y="312420"/>
                  </a:moveTo>
                  <a:lnTo>
                    <a:pt x="0" y="312420"/>
                  </a:lnTo>
                  <a:lnTo>
                    <a:pt x="0" y="328930"/>
                  </a:lnTo>
                  <a:lnTo>
                    <a:pt x="24130" y="328930"/>
                  </a:lnTo>
                  <a:lnTo>
                    <a:pt x="24130" y="312420"/>
                  </a:lnTo>
                  <a:close/>
                </a:path>
                <a:path w="24130" h="553720">
                  <a:moveTo>
                    <a:pt x="24130" y="266700"/>
                  </a:moveTo>
                  <a:lnTo>
                    <a:pt x="0" y="266700"/>
                  </a:lnTo>
                  <a:lnTo>
                    <a:pt x="0" y="311150"/>
                  </a:lnTo>
                  <a:lnTo>
                    <a:pt x="24130" y="311150"/>
                  </a:lnTo>
                  <a:lnTo>
                    <a:pt x="24130" y="266700"/>
                  </a:lnTo>
                  <a:close/>
                </a:path>
                <a:path w="24130" h="553720">
                  <a:moveTo>
                    <a:pt x="24130" y="228600"/>
                  </a:moveTo>
                  <a:lnTo>
                    <a:pt x="0" y="228600"/>
                  </a:lnTo>
                  <a:lnTo>
                    <a:pt x="0" y="265430"/>
                  </a:lnTo>
                  <a:lnTo>
                    <a:pt x="24130" y="265430"/>
                  </a:lnTo>
                  <a:lnTo>
                    <a:pt x="24130" y="228600"/>
                  </a:lnTo>
                  <a:close/>
                </a:path>
                <a:path w="24130" h="553720">
                  <a:moveTo>
                    <a:pt x="24130" y="223520"/>
                  </a:moveTo>
                  <a:lnTo>
                    <a:pt x="0" y="223520"/>
                  </a:lnTo>
                  <a:lnTo>
                    <a:pt x="0" y="227330"/>
                  </a:lnTo>
                  <a:lnTo>
                    <a:pt x="24130" y="227330"/>
                  </a:lnTo>
                  <a:lnTo>
                    <a:pt x="24130" y="223520"/>
                  </a:lnTo>
                  <a:close/>
                </a:path>
                <a:path w="24130" h="553720">
                  <a:moveTo>
                    <a:pt x="24130" y="204470"/>
                  </a:moveTo>
                  <a:lnTo>
                    <a:pt x="0" y="204470"/>
                  </a:lnTo>
                  <a:lnTo>
                    <a:pt x="0" y="222250"/>
                  </a:lnTo>
                  <a:lnTo>
                    <a:pt x="24130" y="222250"/>
                  </a:lnTo>
                  <a:lnTo>
                    <a:pt x="24130" y="204470"/>
                  </a:lnTo>
                  <a:close/>
                </a:path>
                <a:path w="24130" h="553720">
                  <a:moveTo>
                    <a:pt x="24130" y="198120"/>
                  </a:moveTo>
                  <a:lnTo>
                    <a:pt x="0" y="198120"/>
                  </a:lnTo>
                  <a:lnTo>
                    <a:pt x="0" y="203200"/>
                  </a:lnTo>
                  <a:lnTo>
                    <a:pt x="24130" y="203200"/>
                  </a:lnTo>
                  <a:lnTo>
                    <a:pt x="24130" y="198120"/>
                  </a:lnTo>
                  <a:close/>
                </a:path>
                <a:path w="24130" h="553720">
                  <a:moveTo>
                    <a:pt x="24130" y="191770"/>
                  </a:moveTo>
                  <a:lnTo>
                    <a:pt x="0" y="191770"/>
                  </a:lnTo>
                  <a:lnTo>
                    <a:pt x="0" y="196850"/>
                  </a:lnTo>
                  <a:lnTo>
                    <a:pt x="24130" y="196850"/>
                  </a:lnTo>
                  <a:lnTo>
                    <a:pt x="24130" y="191770"/>
                  </a:lnTo>
                  <a:close/>
                </a:path>
                <a:path w="24130" h="553720">
                  <a:moveTo>
                    <a:pt x="24130" y="185420"/>
                  </a:moveTo>
                  <a:lnTo>
                    <a:pt x="0" y="185420"/>
                  </a:lnTo>
                  <a:lnTo>
                    <a:pt x="0" y="190500"/>
                  </a:lnTo>
                  <a:lnTo>
                    <a:pt x="24130" y="190500"/>
                  </a:lnTo>
                  <a:lnTo>
                    <a:pt x="24130" y="185420"/>
                  </a:lnTo>
                  <a:close/>
                </a:path>
                <a:path w="24130" h="553720">
                  <a:moveTo>
                    <a:pt x="24130" y="179070"/>
                  </a:moveTo>
                  <a:lnTo>
                    <a:pt x="0" y="179070"/>
                  </a:lnTo>
                  <a:lnTo>
                    <a:pt x="0" y="184150"/>
                  </a:lnTo>
                  <a:lnTo>
                    <a:pt x="24130" y="184150"/>
                  </a:lnTo>
                  <a:lnTo>
                    <a:pt x="24130" y="179070"/>
                  </a:lnTo>
                  <a:close/>
                </a:path>
                <a:path w="24130" h="553720">
                  <a:moveTo>
                    <a:pt x="24130" y="172720"/>
                  </a:moveTo>
                  <a:lnTo>
                    <a:pt x="0" y="172720"/>
                  </a:lnTo>
                  <a:lnTo>
                    <a:pt x="0" y="177800"/>
                  </a:lnTo>
                  <a:lnTo>
                    <a:pt x="24130" y="177800"/>
                  </a:lnTo>
                  <a:lnTo>
                    <a:pt x="24130" y="172720"/>
                  </a:lnTo>
                  <a:close/>
                </a:path>
                <a:path w="24130" h="553720">
                  <a:moveTo>
                    <a:pt x="24130" y="166370"/>
                  </a:moveTo>
                  <a:lnTo>
                    <a:pt x="0" y="166370"/>
                  </a:lnTo>
                  <a:lnTo>
                    <a:pt x="0" y="171450"/>
                  </a:lnTo>
                  <a:lnTo>
                    <a:pt x="24130" y="171450"/>
                  </a:lnTo>
                  <a:lnTo>
                    <a:pt x="24130" y="166370"/>
                  </a:lnTo>
                  <a:close/>
                </a:path>
                <a:path w="24130" h="553720">
                  <a:moveTo>
                    <a:pt x="24130" y="160020"/>
                  </a:moveTo>
                  <a:lnTo>
                    <a:pt x="0" y="160020"/>
                  </a:lnTo>
                  <a:lnTo>
                    <a:pt x="0" y="165100"/>
                  </a:lnTo>
                  <a:lnTo>
                    <a:pt x="24130" y="165100"/>
                  </a:lnTo>
                  <a:lnTo>
                    <a:pt x="24130" y="160020"/>
                  </a:lnTo>
                  <a:close/>
                </a:path>
                <a:path w="24130" h="553720">
                  <a:moveTo>
                    <a:pt x="24130" y="154940"/>
                  </a:moveTo>
                  <a:lnTo>
                    <a:pt x="0" y="154940"/>
                  </a:lnTo>
                  <a:lnTo>
                    <a:pt x="0" y="158750"/>
                  </a:lnTo>
                  <a:lnTo>
                    <a:pt x="24130" y="158750"/>
                  </a:lnTo>
                  <a:lnTo>
                    <a:pt x="24130" y="154940"/>
                  </a:lnTo>
                  <a:close/>
                </a:path>
                <a:path w="24130" h="553720">
                  <a:moveTo>
                    <a:pt x="24130" y="351790"/>
                  </a:moveTo>
                  <a:lnTo>
                    <a:pt x="0" y="351790"/>
                  </a:lnTo>
                  <a:lnTo>
                    <a:pt x="0" y="356870"/>
                  </a:lnTo>
                  <a:lnTo>
                    <a:pt x="24130" y="356870"/>
                  </a:lnTo>
                  <a:lnTo>
                    <a:pt x="24130" y="351790"/>
                  </a:lnTo>
                  <a:close/>
                </a:path>
                <a:path w="24130" h="553720">
                  <a:moveTo>
                    <a:pt x="3810" y="552450"/>
                  </a:moveTo>
                  <a:lnTo>
                    <a:pt x="2540" y="552450"/>
                  </a:lnTo>
                  <a:lnTo>
                    <a:pt x="2540" y="553720"/>
                  </a:lnTo>
                  <a:lnTo>
                    <a:pt x="3810" y="553720"/>
                  </a:lnTo>
                  <a:lnTo>
                    <a:pt x="3810" y="552450"/>
                  </a:lnTo>
                  <a:close/>
                </a:path>
                <a:path w="24130" h="553720">
                  <a:moveTo>
                    <a:pt x="7619" y="547370"/>
                  </a:moveTo>
                  <a:lnTo>
                    <a:pt x="0" y="547370"/>
                  </a:lnTo>
                  <a:lnTo>
                    <a:pt x="0" y="552450"/>
                  </a:lnTo>
                  <a:lnTo>
                    <a:pt x="5080" y="552450"/>
                  </a:lnTo>
                  <a:lnTo>
                    <a:pt x="5080" y="549910"/>
                  </a:lnTo>
                  <a:lnTo>
                    <a:pt x="6350" y="549910"/>
                  </a:lnTo>
                  <a:lnTo>
                    <a:pt x="6350" y="548640"/>
                  </a:lnTo>
                  <a:lnTo>
                    <a:pt x="7619" y="548640"/>
                  </a:lnTo>
                  <a:lnTo>
                    <a:pt x="7619" y="547370"/>
                  </a:lnTo>
                  <a:close/>
                </a:path>
                <a:path w="24130" h="553720">
                  <a:moveTo>
                    <a:pt x="10159" y="546100"/>
                  </a:moveTo>
                  <a:lnTo>
                    <a:pt x="8890" y="546100"/>
                  </a:lnTo>
                  <a:lnTo>
                    <a:pt x="8890" y="547370"/>
                  </a:lnTo>
                  <a:lnTo>
                    <a:pt x="10159" y="547370"/>
                  </a:lnTo>
                  <a:lnTo>
                    <a:pt x="10159" y="546100"/>
                  </a:lnTo>
                  <a:close/>
                </a:path>
                <a:path w="24130" h="553720">
                  <a:moveTo>
                    <a:pt x="15240" y="541020"/>
                  </a:moveTo>
                  <a:lnTo>
                    <a:pt x="0" y="541020"/>
                  </a:lnTo>
                  <a:lnTo>
                    <a:pt x="0" y="546100"/>
                  </a:lnTo>
                  <a:lnTo>
                    <a:pt x="12700" y="546100"/>
                  </a:lnTo>
                  <a:lnTo>
                    <a:pt x="12700" y="543560"/>
                  </a:lnTo>
                  <a:lnTo>
                    <a:pt x="13969" y="543560"/>
                  </a:lnTo>
                  <a:lnTo>
                    <a:pt x="13969" y="542290"/>
                  </a:lnTo>
                  <a:lnTo>
                    <a:pt x="15240" y="542290"/>
                  </a:lnTo>
                  <a:lnTo>
                    <a:pt x="15240" y="541020"/>
                  </a:lnTo>
                  <a:close/>
                </a:path>
                <a:path w="24130" h="553720">
                  <a:moveTo>
                    <a:pt x="17780" y="539750"/>
                  </a:moveTo>
                  <a:lnTo>
                    <a:pt x="16510" y="539750"/>
                  </a:lnTo>
                  <a:lnTo>
                    <a:pt x="16510" y="541020"/>
                  </a:lnTo>
                  <a:lnTo>
                    <a:pt x="17780" y="541020"/>
                  </a:lnTo>
                  <a:lnTo>
                    <a:pt x="17780" y="539750"/>
                  </a:lnTo>
                  <a:close/>
                </a:path>
                <a:path w="24130" h="553720">
                  <a:moveTo>
                    <a:pt x="21590" y="534670"/>
                  </a:moveTo>
                  <a:lnTo>
                    <a:pt x="0" y="534670"/>
                  </a:lnTo>
                  <a:lnTo>
                    <a:pt x="0" y="539750"/>
                  </a:lnTo>
                  <a:lnTo>
                    <a:pt x="19050" y="539750"/>
                  </a:lnTo>
                  <a:lnTo>
                    <a:pt x="19050" y="537210"/>
                  </a:lnTo>
                  <a:lnTo>
                    <a:pt x="20319" y="537210"/>
                  </a:lnTo>
                  <a:lnTo>
                    <a:pt x="20319" y="535940"/>
                  </a:lnTo>
                  <a:lnTo>
                    <a:pt x="21590" y="535940"/>
                  </a:lnTo>
                  <a:lnTo>
                    <a:pt x="21590" y="534670"/>
                  </a:lnTo>
                  <a:close/>
                </a:path>
                <a:path w="24130" h="553720">
                  <a:moveTo>
                    <a:pt x="24130" y="528320"/>
                  </a:moveTo>
                  <a:lnTo>
                    <a:pt x="0" y="528320"/>
                  </a:lnTo>
                  <a:lnTo>
                    <a:pt x="0" y="533400"/>
                  </a:lnTo>
                  <a:lnTo>
                    <a:pt x="22859" y="533400"/>
                  </a:lnTo>
                  <a:lnTo>
                    <a:pt x="22859" y="534670"/>
                  </a:lnTo>
                  <a:lnTo>
                    <a:pt x="24130" y="534670"/>
                  </a:lnTo>
                  <a:lnTo>
                    <a:pt x="24130" y="528320"/>
                  </a:lnTo>
                  <a:close/>
                </a:path>
                <a:path w="24130" h="553720">
                  <a:moveTo>
                    <a:pt x="24130" y="521970"/>
                  </a:moveTo>
                  <a:lnTo>
                    <a:pt x="0" y="521970"/>
                  </a:lnTo>
                  <a:lnTo>
                    <a:pt x="0" y="527050"/>
                  </a:lnTo>
                  <a:lnTo>
                    <a:pt x="24130" y="527050"/>
                  </a:lnTo>
                  <a:lnTo>
                    <a:pt x="24130" y="521970"/>
                  </a:lnTo>
                  <a:close/>
                </a:path>
                <a:path w="24130" h="553720">
                  <a:moveTo>
                    <a:pt x="24130" y="515620"/>
                  </a:moveTo>
                  <a:lnTo>
                    <a:pt x="0" y="515620"/>
                  </a:lnTo>
                  <a:lnTo>
                    <a:pt x="0" y="520700"/>
                  </a:lnTo>
                  <a:lnTo>
                    <a:pt x="24130" y="520700"/>
                  </a:lnTo>
                  <a:lnTo>
                    <a:pt x="24130" y="515620"/>
                  </a:lnTo>
                  <a:close/>
                </a:path>
                <a:path w="24130" h="553720">
                  <a:moveTo>
                    <a:pt x="24130" y="509270"/>
                  </a:moveTo>
                  <a:lnTo>
                    <a:pt x="0" y="509270"/>
                  </a:lnTo>
                  <a:lnTo>
                    <a:pt x="0" y="514350"/>
                  </a:lnTo>
                  <a:lnTo>
                    <a:pt x="24130" y="514350"/>
                  </a:lnTo>
                  <a:lnTo>
                    <a:pt x="24130" y="509270"/>
                  </a:lnTo>
                  <a:close/>
                </a:path>
                <a:path w="24130" h="553720">
                  <a:moveTo>
                    <a:pt x="24130" y="502920"/>
                  </a:moveTo>
                  <a:lnTo>
                    <a:pt x="0" y="502920"/>
                  </a:lnTo>
                  <a:lnTo>
                    <a:pt x="0" y="508000"/>
                  </a:lnTo>
                  <a:lnTo>
                    <a:pt x="24130" y="508000"/>
                  </a:lnTo>
                  <a:lnTo>
                    <a:pt x="24130" y="502920"/>
                  </a:lnTo>
                  <a:close/>
                </a:path>
                <a:path w="24130" h="553720">
                  <a:moveTo>
                    <a:pt x="24130" y="496570"/>
                  </a:moveTo>
                  <a:lnTo>
                    <a:pt x="0" y="496570"/>
                  </a:lnTo>
                  <a:lnTo>
                    <a:pt x="0" y="501650"/>
                  </a:lnTo>
                  <a:lnTo>
                    <a:pt x="24130" y="501650"/>
                  </a:lnTo>
                  <a:lnTo>
                    <a:pt x="24130" y="496570"/>
                  </a:lnTo>
                  <a:close/>
                </a:path>
                <a:path w="24130" h="553720">
                  <a:moveTo>
                    <a:pt x="24130" y="488950"/>
                  </a:moveTo>
                  <a:lnTo>
                    <a:pt x="0" y="488950"/>
                  </a:lnTo>
                  <a:lnTo>
                    <a:pt x="0" y="495300"/>
                  </a:lnTo>
                  <a:lnTo>
                    <a:pt x="24130" y="495300"/>
                  </a:lnTo>
                  <a:lnTo>
                    <a:pt x="24130" y="488950"/>
                  </a:lnTo>
                  <a:close/>
                </a:path>
                <a:path w="24130" h="553720">
                  <a:moveTo>
                    <a:pt x="24130" y="483870"/>
                  </a:moveTo>
                  <a:lnTo>
                    <a:pt x="0" y="483870"/>
                  </a:lnTo>
                  <a:lnTo>
                    <a:pt x="0" y="487680"/>
                  </a:lnTo>
                  <a:lnTo>
                    <a:pt x="24130" y="487680"/>
                  </a:lnTo>
                  <a:lnTo>
                    <a:pt x="24130" y="483870"/>
                  </a:lnTo>
                  <a:close/>
                </a:path>
                <a:path w="24130" h="553720">
                  <a:moveTo>
                    <a:pt x="24130" y="477520"/>
                  </a:moveTo>
                  <a:lnTo>
                    <a:pt x="0" y="477520"/>
                  </a:lnTo>
                  <a:lnTo>
                    <a:pt x="0" y="482600"/>
                  </a:lnTo>
                  <a:lnTo>
                    <a:pt x="24130" y="482600"/>
                  </a:lnTo>
                  <a:lnTo>
                    <a:pt x="24130" y="477520"/>
                  </a:lnTo>
                  <a:close/>
                </a:path>
                <a:path w="24130" h="553720">
                  <a:moveTo>
                    <a:pt x="24130" y="469900"/>
                  </a:moveTo>
                  <a:lnTo>
                    <a:pt x="0" y="469900"/>
                  </a:lnTo>
                  <a:lnTo>
                    <a:pt x="0" y="476250"/>
                  </a:lnTo>
                  <a:lnTo>
                    <a:pt x="24130" y="476250"/>
                  </a:lnTo>
                  <a:lnTo>
                    <a:pt x="24130" y="469900"/>
                  </a:lnTo>
                  <a:close/>
                </a:path>
                <a:path w="24130" h="553720">
                  <a:moveTo>
                    <a:pt x="24130" y="464820"/>
                  </a:moveTo>
                  <a:lnTo>
                    <a:pt x="0" y="464820"/>
                  </a:lnTo>
                  <a:lnTo>
                    <a:pt x="0" y="468630"/>
                  </a:lnTo>
                  <a:lnTo>
                    <a:pt x="24130" y="468630"/>
                  </a:lnTo>
                  <a:lnTo>
                    <a:pt x="24130" y="464820"/>
                  </a:lnTo>
                  <a:close/>
                </a:path>
                <a:path w="24130" h="553720">
                  <a:moveTo>
                    <a:pt x="24130" y="458470"/>
                  </a:moveTo>
                  <a:lnTo>
                    <a:pt x="0" y="458470"/>
                  </a:lnTo>
                  <a:lnTo>
                    <a:pt x="0" y="463550"/>
                  </a:lnTo>
                  <a:lnTo>
                    <a:pt x="24130" y="463550"/>
                  </a:lnTo>
                  <a:lnTo>
                    <a:pt x="24130" y="458470"/>
                  </a:lnTo>
                  <a:close/>
                </a:path>
                <a:path w="24130" h="553720">
                  <a:moveTo>
                    <a:pt x="24130" y="452120"/>
                  </a:moveTo>
                  <a:lnTo>
                    <a:pt x="0" y="452120"/>
                  </a:lnTo>
                  <a:lnTo>
                    <a:pt x="0" y="457200"/>
                  </a:lnTo>
                  <a:lnTo>
                    <a:pt x="24130" y="457200"/>
                  </a:lnTo>
                  <a:lnTo>
                    <a:pt x="24130" y="452120"/>
                  </a:lnTo>
                  <a:close/>
                </a:path>
                <a:path w="24130" h="553720">
                  <a:moveTo>
                    <a:pt x="24130" y="445770"/>
                  </a:moveTo>
                  <a:lnTo>
                    <a:pt x="0" y="445770"/>
                  </a:lnTo>
                  <a:lnTo>
                    <a:pt x="0" y="450850"/>
                  </a:lnTo>
                  <a:lnTo>
                    <a:pt x="24130" y="450850"/>
                  </a:lnTo>
                  <a:lnTo>
                    <a:pt x="24130" y="445770"/>
                  </a:lnTo>
                  <a:close/>
                </a:path>
                <a:path w="24130" h="553720">
                  <a:moveTo>
                    <a:pt x="24130" y="439420"/>
                  </a:moveTo>
                  <a:lnTo>
                    <a:pt x="0" y="439420"/>
                  </a:lnTo>
                  <a:lnTo>
                    <a:pt x="0" y="444500"/>
                  </a:lnTo>
                  <a:lnTo>
                    <a:pt x="24130" y="444500"/>
                  </a:lnTo>
                  <a:lnTo>
                    <a:pt x="24130" y="439420"/>
                  </a:lnTo>
                  <a:close/>
                </a:path>
                <a:path w="24130" h="553720">
                  <a:moveTo>
                    <a:pt x="24130" y="433070"/>
                  </a:moveTo>
                  <a:lnTo>
                    <a:pt x="0" y="433070"/>
                  </a:lnTo>
                  <a:lnTo>
                    <a:pt x="0" y="438150"/>
                  </a:lnTo>
                  <a:lnTo>
                    <a:pt x="24130" y="438150"/>
                  </a:lnTo>
                  <a:lnTo>
                    <a:pt x="24130" y="433070"/>
                  </a:lnTo>
                  <a:close/>
                </a:path>
                <a:path w="24130" h="553720">
                  <a:moveTo>
                    <a:pt x="24130" y="426720"/>
                  </a:moveTo>
                  <a:lnTo>
                    <a:pt x="0" y="426720"/>
                  </a:lnTo>
                  <a:lnTo>
                    <a:pt x="0" y="431800"/>
                  </a:lnTo>
                  <a:lnTo>
                    <a:pt x="24130" y="431800"/>
                  </a:lnTo>
                  <a:lnTo>
                    <a:pt x="24130" y="426720"/>
                  </a:lnTo>
                  <a:close/>
                </a:path>
                <a:path w="24130" h="553720">
                  <a:moveTo>
                    <a:pt x="24130" y="420370"/>
                  </a:moveTo>
                  <a:lnTo>
                    <a:pt x="0" y="420370"/>
                  </a:lnTo>
                  <a:lnTo>
                    <a:pt x="0" y="425450"/>
                  </a:lnTo>
                  <a:lnTo>
                    <a:pt x="24130" y="425450"/>
                  </a:lnTo>
                  <a:lnTo>
                    <a:pt x="24130" y="420370"/>
                  </a:lnTo>
                  <a:close/>
                </a:path>
                <a:path w="24130" h="553720">
                  <a:moveTo>
                    <a:pt x="24130" y="414020"/>
                  </a:moveTo>
                  <a:lnTo>
                    <a:pt x="0" y="414020"/>
                  </a:lnTo>
                  <a:lnTo>
                    <a:pt x="0" y="419100"/>
                  </a:lnTo>
                  <a:lnTo>
                    <a:pt x="24130" y="419100"/>
                  </a:lnTo>
                  <a:lnTo>
                    <a:pt x="24130" y="414020"/>
                  </a:lnTo>
                  <a:close/>
                </a:path>
                <a:path w="24130" h="553720">
                  <a:moveTo>
                    <a:pt x="24130" y="407670"/>
                  </a:moveTo>
                  <a:lnTo>
                    <a:pt x="0" y="407670"/>
                  </a:lnTo>
                  <a:lnTo>
                    <a:pt x="0" y="412750"/>
                  </a:lnTo>
                  <a:lnTo>
                    <a:pt x="24130" y="412750"/>
                  </a:lnTo>
                  <a:lnTo>
                    <a:pt x="24130" y="407670"/>
                  </a:lnTo>
                  <a:close/>
                </a:path>
                <a:path w="24130" h="553720">
                  <a:moveTo>
                    <a:pt x="24130" y="401320"/>
                  </a:moveTo>
                  <a:lnTo>
                    <a:pt x="0" y="401320"/>
                  </a:lnTo>
                  <a:lnTo>
                    <a:pt x="0" y="406400"/>
                  </a:lnTo>
                  <a:lnTo>
                    <a:pt x="24130" y="406400"/>
                  </a:lnTo>
                  <a:lnTo>
                    <a:pt x="24130" y="401320"/>
                  </a:lnTo>
                  <a:close/>
                </a:path>
                <a:path w="24130" h="553720">
                  <a:moveTo>
                    <a:pt x="24130" y="394970"/>
                  </a:moveTo>
                  <a:lnTo>
                    <a:pt x="0" y="394970"/>
                  </a:lnTo>
                  <a:lnTo>
                    <a:pt x="0" y="400050"/>
                  </a:lnTo>
                  <a:lnTo>
                    <a:pt x="24130" y="400050"/>
                  </a:lnTo>
                  <a:lnTo>
                    <a:pt x="24130" y="394970"/>
                  </a:lnTo>
                  <a:close/>
                </a:path>
                <a:path w="24130" h="553720">
                  <a:moveTo>
                    <a:pt x="24130" y="388620"/>
                  </a:moveTo>
                  <a:lnTo>
                    <a:pt x="0" y="388620"/>
                  </a:lnTo>
                  <a:lnTo>
                    <a:pt x="0" y="393700"/>
                  </a:lnTo>
                  <a:lnTo>
                    <a:pt x="24130" y="393700"/>
                  </a:lnTo>
                  <a:lnTo>
                    <a:pt x="24130" y="388620"/>
                  </a:lnTo>
                  <a:close/>
                </a:path>
                <a:path w="24130" h="553720">
                  <a:moveTo>
                    <a:pt x="24130" y="369570"/>
                  </a:moveTo>
                  <a:lnTo>
                    <a:pt x="0" y="369570"/>
                  </a:lnTo>
                  <a:lnTo>
                    <a:pt x="0" y="387350"/>
                  </a:lnTo>
                  <a:lnTo>
                    <a:pt x="24130" y="387350"/>
                  </a:lnTo>
                  <a:lnTo>
                    <a:pt x="24130" y="369570"/>
                  </a:lnTo>
                  <a:close/>
                </a:path>
                <a:path w="24130" h="553720">
                  <a:moveTo>
                    <a:pt x="24130" y="363220"/>
                  </a:moveTo>
                  <a:lnTo>
                    <a:pt x="0" y="363220"/>
                  </a:lnTo>
                  <a:lnTo>
                    <a:pt x="0" y="368300"/>
                  </a:lnTo>
                  <a:lnTo>
                    <a:pt x="24130" y="368300"/>
                  </a:lnTo>
                  <a:lnTo>
                    <a:pt x="24130" y="363220"/>
                  </a:lnTo>
                  <a:close/>
                </a:path>
                <a:path w="24130" h="553720">
                  <a:moveTo>
                    <a:pt x="24130" y="358140"/>
                  </a:moveTo>
                  <a:lnTo>
                    <a:pt x="0" y="358140"/>
                  </a:lnTo>
                  <a:lnTo>
                    <a:pt x="0" y="361950"/>
                  </a:lnTo>
                  <a:lnTo>
                    <a:pt x="24130" y="361950"/>
                  </a:lnTo>
                  <a:lnTo>
                    <a:pt x="24130" y="358140"/>
                  </a:lnTo>
                  <a:close/>
                </a:path>
              </a:pathLst>
            </a:custGeom>
            <a:solidFill>
              <a:srgbClr val="303030"/>
            </a:solidFill>
          </p:spPr>
          <p:txBody>
            <a:bodyPr bIns="0" lIns="0" rIns="0" rtlCol="0" tIns="0" wrap="square"/>
            <a:p/>
          </p:txBody>
        </p:sp>
        <p:sp>
          <p:nvSpPr>
            <p:cNvPr id="1049071" name="object 353"/>
            <p:cNvSpPr/>
            <p:nvPr/>
          </p:nvSpPr>
          <p:spPr>
            <a:xfrm>
              <a:off x="2891790" y="5869940"/>
              <a:ext cx="24130" cy="593090"/>
            </a:xfrm>
            <a:custGeom>
              <a:avLst/>
              <a:ahLst/>
              <a:rect l="l" t="t" r="r" b="b"/>
              <a:pathLst>
                <a:path w="24130" h="593089">
                  <a:moveTo>
                    <a:pt x="1270" y="0"/>
                  </a:moveTo>
                  <a:lnTo>
                    <a:pt x="0" y="0"/>
                  </a:lnTo>
                  <a:lnTo>
                    <a:pt x="0" y="1270"/>
                  </a:lnTo>
                  <a:lnTo>
                    <a:pt x="1270" y="1270"/>
                  </a:lnTo>
                  <a:lnTo>
                    <a:pt x="1270" y="0"/>
                  </a:lnTo>
                  <a:close/>
                </a:path>
                <a:path w="24130" h="593089">
                  <a:moveTo>
                    <a:pt x="2540" y="1270"/>
                  </a:moveTo>
                  <a:lnTo>
                    <a:pt x="0" y="1270"/>
                  </a:lnTo>
                  <a:lnTo>
                    <a:pt x="0" y="5080"/>
                  </a:lnTo>
                  <a:lnTo>
                    <a:pt x="6350" y="5080"/>
                  </a:lnTo>
                  <a:lnTo>
                    <a:pt x="6350" y="3810"/>
                  </a:lnTo>
                  <a:lnTo>
                    <a:pt x="5080" y="3810"/>
                  </a:lnTo>
                  <a:lnTo>
                    <a:pt x="5080" y="2540"/>
                  </a:lnTo>
                  <a:lnTo>
                    <a:pt x="2540" y="2540"/>
                  </a:lnTo>
                  <a:lnTo>
                    <a:pt x="2540" y="1270"/>
                  </a:lnTo>
                  <a:close/>
                </a:path>
                <a:path w="24130" h="593089">
                  <a:moveTo>
                    <a:pt x="7620" y="5080"/>
                  </a:moveTo>
                  <a:lnTo>
                    <a:pt x="0" y="5080"/>
                  </a:lnTo>
                  <a:lnTo>
                    <a:pt x="0" y="7620"/>
                  </a:lnTo>
                  <a:lnTo>
                    <a:pt x="10160" y="7620"/>
                  </a:lnTo>
                  <a:lnTo>
                    <a:pt x="10160" y="6350"/>
                  </a:lnTo>
                  <a:lnTo>
                    <a:pt x="7620" y="6350"/>
                  </a:lnTo>
                  <a:lnTo>
                    <a:pt x="7620" y="5080"/>
                  </a:lnTo>
                  <a:close/>
                </a:path>
                <a:path w="24130" h="593089">
                  <a:moveTo>
                    <a:pt x="11430" y="7620"/>
                  </a:moveTo>
                  <a:lnTo>
                    <a:pt x="0" y="7620"/>
                  </a:lnTo>
                  <a:lnTo>
                    <a:pt x="0" y="11430"/>
                  </a:lnTo>
                  <a:lnTo>
                    <a:pt x="15240" y="11430"/>
                  </a:lnTo>
                  <a:lnTo>
                    <a:pt x="15240" y="10160"/>
                  </a:lnTo>
                  <a:lnTo>
                    <a:pt x="12700" y="10160"/>
                  </a:lnTo>
                  <a:lnTo>
                    <a:pt x="12700" y="8890"/>
                  </a:lnTo>
                  <a:lnTo>
                    <a:pt x="11430" y="8890"/>
                  </a:lnTo>
                  <a:lnTo>
                    <a:pt x="11430" y="7620"/>
                  </a:lnTo>
                  <a:close/>
                </a:path>
                <a:path w="24130" h="593089">
                  <a:moveTo>
                    <a:pt x="16510" y="11430"/>
                  </a:moveTo>
                  <a:lnTo>
                    <a:pt x="0" y="11430"/>
                  </a:lnTo>
                  <a:lnTo>
                    <a:pt x="0" y="13970"/>
                  </a:lnTo>
                  <a:lnTo>
                    <a:pt x="17780" y="13970"/>
                  </a:lnTo>
                  <a:lnTo>
                    <a:pt x="17780" y="12700"/>
                  </a:lnTo>
                  <a:lnTo>
                    <a:pt x="16509" y="12700"/>
                  </a:lnTo>
                  <a:lnTo>
                    <a:pt x="16510" y="11430"/>
                  </a:lnTo>
                  <a:close/>
                </a:path>
                <a:path w="24130" h="593089">
                  <a:moveTo>
                    <a:pt x="20320" y="13970"/>
                  </a:moveTo>
                  <a:lnTo>
                    <a:pt x="0" y="13970"/>
                  </a:lnTo>
                  <a:lnTo>
                    <a:pt x="0" y="17780"/>
                  </a:lnTo>
                  <a:lnTo>
                    <a:pt x="22860" y="17780"/>
                  </a:lnTo>
                  <a:lnTo>
                    <a:pt x="22860" y="16510"/>
                  </a:lnTo>
                  <a:lnTo>
                    <a:pt x="21590" y="16510"/>
                  </a:lnTo>
                  <a:lnTo>
                    <a:pt x="21590" y="15240"/>
                  </a:lnTo>
                  <a:lnTo>
                    <a:pt x="20320" y="15240"/>
                  </a:lnTo>
                  <a:lnTo>
                    <a:pt x="20320" y="13970"/>
                  </a:lnTo>
                  <a:close/>
                </a:path>
                <a:path w="24130" h="593089">
                  <a:moveTo>
                    <a:pt x="24130" y="17780"/>
                  </a:moveTo>
                  <a:lnTo>
                    <a:pt x="0" y="17780"/>
                  </a:lnTo>
                  <a:lnTo>
                    <a:pt x="0" y="20320"/>
                  </a:lnTo>
                  <a:lnTo>
                    <a:pt x="24130" y="20320"/>
                  </a:lnTo>
                  <a:lnTo>
                    <a:pt x="24130" y="17780"/>
                  </a:lnTo>
                  <a:close/>
                </a:path>
                <a:path w="24130" h="593089">
                  <a:moveTo>
                    <a:pt x="24130" y="20320"/>
                  </a:moveTo>
                  <a:lnTo>
                    <a:pt x="0" y="20320"/>
                  </a:lnTo>
                  <a:lnTo>
                    <a:pt x="0" y="30480"/>
                  </a:lnTo>
                  <a:lnTo>
                    <a:pt x="24130" y="30480"/>
                  </a:lnTo>
                  <a:lnTo>
                    <a:pt x="24130" y="20320"/>
                  </a:lnTo>
                  <a:close/>
                </a:path>
                <a:path w="24130" h="593089">
                  <a:moveTo>
                    <a:pt x="24130" y="30480"/>
                  </a:moveTo>
                  <a:lnTo>
                    <a:pt x="0" y="30480"/>
                  </a:lnTo>
                  <a:lnTo>
                    <a:pt x="0" y="36830"/>
                  </a:lnTo>
                  <a:lnTo>
                    <a:pt x="24130" y="36830"/>
                  </a:lnTo>
                  <a:lnTo>
                    <a:pt x="24130" y="30480"/>
                  </a:lnTo>
                  <a:close/>
                </a:path>
                <a:path w="24130" h="593089">
                  <a:moveTo>
                    <a:pt x="24130" y="36830"/>
                  </a:moveTo>
                  <a:lnTo>
                    <a:pt x="0" y="36830"/>
                  </a:lnTo>
                  <a:lnTo>
                    <a:pt x="0" y="43180"/>
                  </a:lnTo>
                  <a:lnTo>
                    <a:pt x="24130" y="43180"/>
                  </a:lnTo>
                  <a:lnTo>
                    <a:pt x="24130" y="36830"/>
                  </a:lnTo>
                  <a:close/>
                </a:path>
                <a:path w="24130" h="593089">
                  <a:moveTo>
                    <a:pt x="24130" y="43180"/>
                  </a:moveTo>
                  <a:lnTo>
                    <a:pt x="0" y="43180"/>
                  </a:lnTo>
                  <a:lnTo>
                    <a:pt x="0" y="49530"/>
                  </a:lnTo>
                  <a:lnTo>
                    <a:pt x="24130" y="49530"/>
                  </a:lnTo>
                  <a:lnTo>
                    <a:pt x="24130" y="43180"/>
                  </a:lnTo>
                  <a:close/>
                </a:path>
                <a:path w="24130" h="593089">
                  <a:moveTo>
                    <a:pt x="24130" y="49530"/>
                  </a:moveTo>
                  <a:lnTo>
                    <a:pt x="0" y="49530"/>
                  </a:lnTo>
                  <a:lnTo>
                    <a:pt x="0" y="52070"/>
                  </a:lnTo>
                  <a:lnTo>
                    <a:pt x="24130" y="52070"/>
                  </a:lnTo>
                  <a:lnTo>
                    <a:pt x="24130" y="49530"/>
                  </a:lnTo>
                  <a:close/>
                </a:path>
                <a:path w="24130" h="593089">
                  <a:moveTo>
                    <a:pt x="24130" y="52070"/>
                  </a:moveTo>
                  <a:lnTo>
                    <a:pt x="0" y="52070"/>
                  </a:lnTo>
                  <a:lnTo>
                    <a:pt x="0" y="55880"/>
                  </a:lnTo>
                  <a:lnTo>
                    <a:pt x="24130" y="55880"/>
                  </a:lnTo>
                  <a:lnTo>
                    <a:pt x="24130" y="52070"/>
                  </a:lnTo>
                  <a:close/>
                </a:path>
                <a:path w="24130" h="593089">
                  <a:moveTo>
                    <a:pt x="24130" y="55880"/>
                  </a:moveTo>
                  <a:lnTo>
                    <a:pt x="0" y="55880"/>
                  </a:lnTo>
                  <a:lnTo>
                    <a:pt x="0" y="58420"/>
                  </a:lnTo>
                  <a:lnTo>
                    <a:pt x="24130" y="58420"/>
                  </a:lnTo>
                  <a:lnTo>
                    <a:pt x="24130" y="55880"/>
                  </a:lnTo>
                  <a:close/>
                </a:path>
                <a:path w="24130" h="593089">
                  <a:moveTo>
                    <a:pt x="24130" y="58420"/>
                  </a:moveTo>
                  <a:lnTo>
                    <a:pt x="0" y="58420"/>
                  </a:lnTo>
                  <a:lnTo>
                    <a:pt x="0" y="62230"/>
                  </a:lnTo>
                  <a:lnTo>
                    <a:pt x="24130" y="62230"/>
                  </a:lnTo>
                  <a:lnTo>
                    <a:pt x="24130" y="58420"/>
                  </a:lnTo>
                  <a:close/>
                </a:path>
                <a:path w="24130" h="593089">
                  <a:moveTo>
                    <a:pt x="24130" y="62230"/>
                  </a:moveTo>
                  <a:lnTo>
                    <a:pt x="0" y="62230"/>
                  </a:lnTo>
                  <a:lnTo>
                    <a:pt x="0" y="64770"/>
                  </a:lnTo>
                  <a:lnTo>
                    <a:pt x="24130" y="64770"/>
                  </a:lnTo>
                  <a:lnTo>
                    <a:pt x="24130" y="62230"/>
                  </a:lnTo>
                  <a:close/>
                </a:path>
                <a:path w="24130" h="593089">
                  <a:moveTo>
                    <a:pt x="24130" y="64770"/>
                  </a:moveTo>
                  <a:lnTo>
                    <a:pt x="0" y="64770"/>
                  </a:lnTo>
                  <a:lnTo>
                    <a:pt x="0" y="68580"/>
                  </a:lnTo>
                  <a:lnTo>
                    <a:pt x="24130" y="68580"/>
                  </a:lnTo>
                  <a:lnTo>
                    <a:pt x="24130" y="64770"/>
                  </a:lnTo>
                  <a:close/>
                </a:path>
                <a:path w="24130" h="593089">
                  <a:moveTo>
                    <a:pt x="24130" y="68580"/>
                  </a:moveTo>
                  <a:lnTo>
                    <a:pt x="0" y="68580"/>
                  </a:lnTo>
                  <a:lnTo>
                    <a:pt x="0" y="71120"/>
                  </a:lnTo>
                  <a:lnTo>
                    <a:pt x="24130" y="71120"/>
                  </a:lnTo>
                  <a:lnTo>
                    <a:pt x="24130" y="68580"/>
                  </a:lnTo>
                  <a:close/>
                </a:path>
                <a:path w="24130" h="593089">
                  <a:moveTo>
                    <a:pt x="24130" y="71120"/>
                  </a:moveTo>
                  <a:lnTo>
                    <a:pt x="0" y="71120"/>
                  </a:lnTo>
                  <a:lnTo>
                    <a:pt x="0" y="74930"/>
                  </a:lnTo>
                  <a:lnTo>
                    <a:pt x="24130" y="74930"/>
                  </a:lnTo>
                  <a:lnTo>
                    <a:pt x="24130" y="71120"/>
                  </a:lnTo>
                  <a:close/>
                </a:path>
                <a:path w="24130" h="593089">
                  <a:moveTo>
                    <a:pt x="24130" y="74930"/>
                  </a:moveTo>
                  <a:lnTo>
                    <a:pt x="0" y="74930"/>
                  </a:lnTo>
                  <a:lnTo>
                    <a:pt x="0" y="77470"/>
                  </a:lnTo>
                  <a:lnTo>
                    <a:pt x="24130" y="77470"/>
                  </a:lnTo>
                  <a:lnTo>
                    <a:pt x="24130" y="74930"/>
                  </a:lnTo>
                  <a:close/>
                </a:path>
                <a:path w="24130" h="593089">
                  <a:moveTo>
                    <a:pt x="24130" y="77470"/>
                  </a:moveTo>
                  <a:lnTo>
                    <a:pt x="0" y="77470"/>
                  </a:lnTo>
                  <a:lnTo>
                    <a:pt x="0" y="81280"/>
                  </a:lnTo>
                  <a:lnTo>
                    <a:pt x="24130" y="81280"/>
                  </a:lnTo>
                  <a:lnTo>
                    <a:pt x="24130" y="77470"/>
                  </a:lnTo>
                  <a:close/>
                </a:path>
                <a:path w="24130" h="593089">
                  <a:moveTo>
                    <a:pt x="24130" y="81280"/>
                  </a:moveTo>
                  <a:lnTo>
                    <a:pt x="0" y="81280"/>
                  </a:lnTo>
                  <a:lnTo>
                    <a:pt x="0" y="83820"/>
                  </a:lnTo>
                  <a:lnTo>
                    <a:pt x="24130" y="83820"/>
                  </a:lnTo>
                  <a:lnTo>
                    <a:pt x="24130" y="81280"/>
                  </a:lnTo>
                  <a:close/>
                </a:path>
                <a:path w="24130" h="593089">
                  <a:moveTo>
                    <a:pt x="24130" y="83820"/>
                  </a:moveTo>
                  <a:lnTo>
                    <a:pt x="0" y="83820"/>
                  </a:lnTo>
                  <a:lnTo>
                    <a:pt x="0" y="87630"/>
                  </a:lnTo>
                  <a:lnTo>
                    <a:pt x="24130" y="87630"/>
                  </a:lnTo>
                  <a:lnTo>
                    <a:pt x="24130" y="83820"/>
                  </a:lnTo>
                  <a:close/>
                </a:path>
                <a:path w="24130" h="593089">
                  <a:moveTo>
                    <a:pt x="24130" y="87630"/>
                  </a:moveTo>
                  <a:lnTo>
                    <a:pt x="0" y="87630"/>
                  </a:lnTo>
                  <a:lnTo>
                    <a:pt x="0" y="90170"/>
                  </a:lnTo>
                  <a:lnTo>
                    <a:pt x="24130" y="90170"/>
                  </a:lnTo>
                  <a:lnTo>
                    <a:pt x="24130" y="87630"/>
                  </a:lnTo>
                  <a:close/>
                </a:path>
                <a:path w="24130" h="593089">
                  <a:moveTo>
                    <a:pt x="24130" y="90170"/>
                  </a:moveTo>
                  <a:lnTo>
                    <a:pt x="0" y="90170"/>
                  </a:lnTo>
                  <a:lnTo>
                    <a:pt x="0" y="93980"/>
                  </a:lnTo>
                  <a:lnTo>
                    <a:pt x="24130" y="93980"/>
                  </a:lnTo>
                  <a:lnTo>
                    <a:pt x="24130" y="90170"/>
                  </a:lnTo>
                  <a:close/>
                </a:path>
                <a:path w="24130" h="593089">
                  <a:moveTo>
                    <a:pt x="24130" y="93980"/>
                  </a:moveTo>
                  <a:lnTo>
                    <a:pt x="0" y="93980"/>
                  </a:lnTo>
                  <a:lnTo>
                    <a:pt x="0" y="96520"/>
                  </a:lnTo>
                  <a:lnTo>
                    <a:pt x="24130" y="96520"/>
                  </a:lnTo>
                  <a:lnTo>
                    <a:pt x="24130" y="93980"/>
                  </a:lnTo>
                  <a:close/>
                </a:path>
                <a:path w="24130" h="593089">
                  <a:moveTo>
                    <a:pt x="24130" y="96520"/>
                  </a:moveTo>
                  <a:lnTo>
                    <a:pt x="0" y="96520"/>
                  </a:lnTo>
                  <a:lnTo>
                    <a:pt x="0" y="102870"/>
                  </a:lnTo>
                  <a:lnTo>
                    <a:pt x="24130" y="102870"/>
                  </a:lnTo>
                  <a:lnTo>
                    <a:pt x="24130" y="96520"/>
                  </a:lnTo>
                  <a:close/>
                </a:path>
                <a:path w="24130" h="593089">
                  <a:moveTo>
                    <a:pt x="24130" y="102870"/>
                  </a:moveTo>
                  <a:lnTo>
                    <a:pt x="0" y="102870"/>
                  </a:lnTo>
                  <a:lnTo>
                    <a:pt x="0" y="106680"/>
                  </a:lnTo>
                  <a:lnTo>
                    <a:pt x="24130" y="106680"/>
                  </a:lnTo>
                  <a:lnTo>
                    <a:pt x="24130" y="102870"/>
                  </a:lnTo>
                  <a:close/>
                </a:path>
                <a:path w="24130" h="593089">
                  <a:moveTo>
                    <a:pt x="24130" y="106680"/>
                  </a:moveTo>
                  <a:lnTo>
                    <a:pt x="0" y="106680"/>
                  </a:lnTo>
                  <a:lnTo>
                    <a:pt x="0" y="119380"/>
                  </a:lnTo>
                  <a:lnTo>
                    <a:pt x="24130" y="119380"/>
                  </a:lnTo>
                  <a:lnTo>
                    <a:pt x="24130" y="106680"/>
                  </a:lnTo>
                  <a:close/>
                </a:path>
                <a:path w="24130" h="593089">
                  <a:moveTo>
                    <a:pt x="24130" y="119380"/>
                  </a:moveTo>
                  <a:lnTo>
                    <a:pt x="0" y="119380"/>
                  </a:lnTo>
                  <a:lnTo>
                    <a:pt x="0" y="121920"/>
                  </a:lnTo>
                  <a:lnTo>
                    <a:pt x="24130" y="121920"/>
                  </a:lnTo>
                  <a:lnTo>
                    <a:pt x="24130" y="119380"/>
                  </a:lnTo>
                  <a:close/>
                </a:path>
                <a:path w="24130" h="593089">
                  <a:moveTo>
                    <a:pt x="24130" y="121920"/>
                  </a:moveTo>
                  <a:lnTo>
                    <a:pt x="0" y="121920"/>
                  </a:lnTo>
                  <a:lnTo>
                    <a:pt x="0" y="125730"/>
                  </a:lnTo>
                  <a:lnTo>
                    <a:pt x="24130" y="125730"/>
                  </a:lnTo>
                  <a:lnTo>
                    <a:pt x="24130" y="121920"/>
                  </a:lnTo>
                  <a:close/>
                </a:path>
                <a:path w="24130" h="593089">
                  <a:moveTo>
                    <a:pt x="24130" y="125730"/>
                  </a:moveTo>
                  <a:lnTo>
                    <a:pt x="0" y="125730"/>
                  </a:lnTo>
                  <a:lnTo>
                    <a:pt x="0" y="128270"/>
                  </a:lnTo>
                  <a:lnTo>
                    <a:pt x="24130" y="128270"/>
                  </a:lnTo>
                  <a:lnTo>
                    <a:pt x="24130" y="125730"/>
                  </a:lnTo>
                  <a:close/>
                </a:path>
                <a:path w="24130" h="593089">
                  <a:moveTo>
                    <a:pt x="24130" y="128270"/>
                  </a:moveTo>
                  <a:lnTo>
                    <a:pt x="0" y="128270"/>
                  </a:lnTo>
                  <a:lnTo>
                    <a:pt x="0" y="132080"/>
                  </a:lnTo>
                  <a:lnTo>
                    <a:pt x="24130" y="132080"/>
                  </a:lnTo>
                  <a:lnTo>
                    <a:pt x="24130" y="128270"/>
                  </a:lnTo>
                  <a:close/>
                </a:path>
                <a:path w="24130" h="593089">
                  <a:moveTo>
                    <a:pt x="24130" y="132080"/>
                  </a:moveTo>
                  <a:lnTo>
                    <a:pt x="0" y="132080"/>
                  </a:lnTo>
                  <a:lnTo>
                    <a:pt x="0" y="134620"/>
                  </a:lnTo>
                  <a:lnTo>
                    <a:pt x="24130" y="134620"/>
                  </a:lnTo>
                  <a:lnTo>
                    <a:pt x="24130" y="132080"/>
                  </a:lnTo>
                  <a:close/>
                </a:path>
                <a:path w="24130" h="593089">
                  <a:moveTo>
                    <a:pt x="24130" y="134620"/>
                  </a:moveTo>
                  <a:lnTo>
                    <a:pt x="0" y="134620"/>
                  </a:lnTo>
                  <a:lnTo>
                    <a:pt x="0" y="138430"/>
                  </a:lnTo>
                  <a:lnTo>
                    <a:pt x="24130" y="138430"/>
                  </a:lnTo>
                  <a:lnTo>
                    <a:pt x="24130" y="134620"/>
                  </a:lnTo>
                  <a:close/>
                </a:path>
                <a:path w="24130" h="593089">
                  <a:moveTo>
                    <a:pt x="24130" y="138430"/>
                  </a:moveTo>
                  <a:lnTo>
                    <a:pt x="0" y="138430"/>
                  </a:lnTo>
                  <a:lnTo>
                    <a:pt x="0" y="144780"/>
                  </a:lnTo>
                  <a:lnTo>
                    <a:pt x="24130" y="144780"/>
                  </a:lnTo>
                  <a:lnTo>
                    <a:pt x="24130" y="138430"/>
                  </a:lnTo>
                  <a:close/>
                </a:path>
                <a:path w="24130" h="593089">
                  <a:moveTo>
                    <a:pt x="24130" y="144780"/>
                  </a:moveTo>
                  <a:lnTo>
                    <a:pt x="0" y="144780"/>
                  </a:lnTo>
                  <a:lnTo>
                    <a:pt x="0" y="147320"/>
                  </a:lnTo>
                  <a:lnTo>
                    <a:pt x="24130" y="147320"/>
                  </a:lnTo>
                  <a:lnTo>
                    <a:pt x="24130" y="144780"/>
                  </a:lnTo>
                  <a:close/>
                </a:path>
                <a:path w="24130" h="593089">
                  <a:moveTo>
                    <a:pt x="24130" y="147320"/>
                  </a:moveTo>
                  <a:lnTo>
                    <a:pt x="0" y="147320"/>
                  </a:lnTo>
                  <a:lnTo>
                    <a:pt x="0" y="151130"/>
                  </a:lnTo>
                  <a:lnTo>
                    <a:pt x="24130" y="151130"/>
                  </a:lnTo>
                  <a:lnTo>
                    <a:pt x="24130" y="147320"/>
                  </a:lnTo>
                  <a:close/>
                </a:path>
                <a:path w="24130" h="593089">
                  <a:moveTo>
                    <a:pt x="24130" y="151130"/>
                  </a:moveTo>
                  <a:lnTo>
                    <a:pt x="0" y="151130"/>
                  </a:lnTo>
                  <a:lnTo>
                    <a:pt x="0" y="153670"/>
                  </a:lnTo>
                  <a:lnTo>
                    <a:pt x="24130" y="153670"/>
                  </a:lnTo>
                  <a:lnTo>
                    <a:pt x="24130" y="151130"/>
                  </a:lnTo>
                  <a:close/>
                </a:path>
                <a:path w="24130" h="593089">
                  <a:moveTo>
                    <a:pt x="24130" y="153670"/>
                  </a:moveTo>
                  <a:lnTo>
                    <a:pt x="0" y="153670"/>
                  </a:lnTo>
                  <a:lnTo>
                    <a:pt x="0" y="157480"/>
                  </a:lnTo>
                  <a:lnTo>
                    <a:pt x="24130" y="157480"/>
                  </a:lnTo>
                  <a:lnTo>
                    <a:pt x="24130" y="153670"/>
                  </a:lnTo>
                  <a:close/>
                </a:path>
                <a:path w="24130" h="593089">
                  <a:moveTo>
                    <a:pt x="24130" y="157480"/>
                  </a:moveTo>
                  <a:lnTo>
                    <a:pt x="0" y="157480"/>
                  </a:lnTo>
                  <a:lnTo>
                    <a:pt x="0" y="160020"/>
                  </a:lnTo>
                  <a:lnTo>
                    <a:pt x="24130" y="160020"/>
                  </a:lnTo>
                  <a:lnTo>
                    <a:pt x="24130" y="157480"/>
                  </a:lnTo>
                  <a:close/>
                </a:path>
                <a:path w="24130" h="593089">
                  <a:moveTo>
                    <a:pt x="24130" y="160020"/>
                  </a:moveTo>
                  <a:lnTo>
                    <a:pt x="0" y="160020"/>
                  </a:lnTo>
                  <a:lnTo>
                    <a:pt x="0" y="163830"/>
                  </a:lnTo>
                  <a:lnTo>
                    <a:pt x="24130" y="163830"/>
                  </a:lnTo>
                  <a:lnTo>
                    <a:pt x="24130" y="160020"/>
                  </a:lnTo>
                  <a:close/>
                </a:path>
                <a:path w="24130" h="593089">
                  <a:moveTo>
                    <a:pt x="24130" y="163830"/>
                  </a:moveTo>
                  <a:lnTo>
                    <a:pt x="0" y="163830"/>
                  </a:lnTo>
                  <a:lnTo>
                    <a:pt x="0" y="166370"/>
                  </a:lnTo>
                  <a:lnTo>
                    <a:pt x="24130" y="166370"/>
                  </a:lnTo>
                  <a:lnTo>
                    <a:pt x="24130" y="163830"/>
                  </a:lnTo>
                  <a:close/>
                </a:path>
                <a:path w="24130" h="593089">
                  <a:moveTo>
                    <a:pt x="24130" y="166370"/>
                  </a:moveTo>
                  <a:lnTo>
                    <a:pt x="0" y="166370"/>
                  </a:lnTo>
                  <a:lnTo>
                    <a:pt x="0" y="170180"/>
                  </a:lnTo>
                  <a:lnTo>
                    <a:pt x="24130" y="170180"/>
                  </a:lnTo>
                  <a:lnTo>
                    <a:pt x="24130" y="166370"/>
                  </a:lnTo>
                  <a:close/>
                </a:path>
                <a:path w="24130" h="593089">
                  <a:moveTo>
                    <a:pt x="24130" y="170180"/>
                  </a:moveTo>
                  <a:lnTo>
                    <a:pt x="0" y="170180"/>
                  </a:lnTo>
                  <a:lnTo>
                    <a:pt x="0" y="172720"/>
                  </a:lnTo>
                  <a:lnTo>
                    <a:pt x="24130" y="172720"/>
                  </a:lnTo>
                  <a:lnTo>
                    <a:pt x="24130" y="170180"/>
                  </a:lnTo>
                  <a:close/>
                </a:path>
                <a:path w="24130" h="593089">
                  <a:moveTo>
                    <a:pt x="24130" y="368300"/>
                  </a:moveTo>
                  <a:lnTo>
                    <a:pt x="0" y="368300"/>
                  </a:lnTo>
                  <a:lnTo>
                    <a:pt x="0" y="370840"/>
                  </a:lnTo>
                  <a:lnTo>
                    <a:pt x="24130" y="370840"/>
                  </a:lnTo>
                  <a:lnTo>
                    <a:pt x="24130" y="368300"/>
                  </a:lnTo>
                  <a:close/>
                </a:path>
                <a:path w="24130" h="593089">
                  <a:moveTo>
                    <a:pt x="24130" y="349250"/>
                  </a:moveTo>
                  <a:lnTo>
                    <a:pt x="0" y="349250"/>
                  </a:lnTo>
                  <a:lnTo>
                    <a:pt x="0" y="367030"/>
                  </a:lnTo>
                  <a:lnTo>
                    <a:pt x="24130" y="367030"/>
                  </a:lnTo>
                  <a:lnTo>
                    <a:pt x="24130" y="349250"/>
                  </a:lnTo>
                  <a:close/>
                </a:path>
                <a:path w="24130" h="593089">
                  <a:moveTo>
                    <a:pt x="24130" y="331470"/>
                  </a:moveTo>
                  <a:lnTo>
                    <a:pt x="0" y="331470"/>
                  </a:lnTo>
                  <a:lnTo>
                    <a:pt x="0" y="347980"/>
                  </a:lnTo>
                  <a:lnTo>
                    <a:pt x="24130" y="347980"/>
                  </a:lnTo>
                  <a:lnTo>
                    <a:pt x="24130" y="331470"/>
                  </a:lnTo>
                  <a:close/>
                </a:path>
                <a:path w="24130" h="593089">
                  <a:moveTo>
                    <a:pt x="24130" y="285750"/>
                  </a:moveTo>
                  <a:lnTo>
                    <a:pt x="0" y="285750"/>
                  </a:lnTo>
                  <a:lnTo>
                    <a:pt x="0" y="330200"/>
                  </a:lnTo>
                  <a:lnTo>
                    <a:pt x="24130" y="330200"/>
                  </a:lnTo>
                  <a:lnTo>
                    <a:pt x="24130" y="285750"/>
                  </a:lnTo>
                  <a:close/>
                </a:path>
                <a:path w="24130" h="593089">
                  <a:moveTo>
                    <a:pt x="24130" y="247650"/>
                  </a:moveTo>
                  <a:lnTo>
                    <a:pt x="0" y="247650"/>
                  </a:lnTo>
                  <a:lnTo>
                    <a:pt x="0" y="284480"/>
                  </a:lnTo>
                  <a:lnTo>
                    <a:pt x="24130" y="284480"/>
                  </a:lnTo>
                  <a:lnTo>
                    <a:pt x="24130" y="247650"/>
                  </a:lnTo>
                  <a:close/>
                </a:path>
                <a:path w="24130" h="593089">
                  <a:moveTo>
                    <a:pt x="24130" y="242570"/>
                  </a:moveTo>
                  <a:lnTo>
                    <a:pt x="0" y="242570"/>
                  </a:lnTo>
                  <a:lnTo>
                    <a:pt x="0" y="246380"/>
                  </a:lnTo>
                  <a:lnTo>
                    <a:pt x="24130" y="246380"/>
                  </a:lnTo>
                  <a:lnTo>
                    <a:pt x="24130" y="242570"/>
                  </a:lnTo>
                  <a:close/>
                </a:path>
                <a:path w="24130" h="593089">
                  <a:moveTo>
                    <a:pt x="24130" y="223520"/>
                  </a:moveTo>
                  <a:lnTo>
                    <a:pt x="0" y="223520"/>
                  </a:lnTo>
                  <a:lnTo>
                    <a:pt x="0" y="241300"/>
                  </a:lnTo>
                  <a:lnTo>
                    <a:pt x="24130" y="241300"/>
                  </a:lnTo>
                  <a:lnTo>
                    <a:pt x="24130" y="223520"/>
                  </a:lnTo>
                  <a:close/>
                </a:path>
                <a:path w="24130" h="593089">
                  <a:moveTo>
                    <a:pt x="24130" y="217170"/>
                  </a:moveTo>
                  <a:lnTo>
                    <a:pt x="0" y="217170"/>
                  </a:lnTo>
                  <a:lnTo>
                    <a:pt x="0" y="222250"/>
                  </a:lnTo>
                  <a:lnTo>
                    <a:pt x="24130" y="222250"/>
                  </a:lnTo>
                  <a:lnTo>
                    <a:pt x="24130" y="217170"/>
                  </a:lnTo>
                  <a:close/>
                </a:path>
                <a:path w="24130" h="593089">
                  <a:moveTo>
                    <a:pt x="24130" y="210820"/>
                  </a:moveTo>
                  <a:lnTo>
                    <a:pt x="0" y="210820"/>
                  </a:lnTo>
                  <a:lnTo>
                    <a:pt x="0" y="215900"/>
                  </a:lnTo>
                  <a:lnTo>
                    <a:pt x="24130" y="215900"/>
                  </a:lnTo>
                  <a:lnTo>
                    <a:pt x="24130" y="210820"/>
                  </a:lnTo>
                  <a:close/>
                </a:path>
                <a:path w="24130" h="593089">
                  <a:moveTo>
                    <a:pt x="24130" y="204470"/>
                  </a:moveTo>
                  <a:lnTo>
                    <a:pt x="0" y="204470"/>
                  </a:lnTo>
                  <a:lnTo>
                    <a:pt x="0" y="209550"/>
                  </a:lnTo>
                  <a:lnTo>
                    <a:pt x="24130" y="209550"/>
                  </a:lnTo>
                  <a:lnTo>
                    <a:pt x="24130" y="204470"/>
                  </a:lnTo>
                  <a:close/>
                </a:path>
                <a:path w="24130" h="593089">
                  <a:moveTo>
                    <a:pt x="24130" y="198120"/>
                  </a:moveTo>
                  <a:lnTo>
                    <a:pt x="0" y="198120"/>
                  </a:lnTo>
                  <a:lnTo>
                    <a:pt x="0" y="203200"/>
                  </a:lnTo>
                  <a:lnTo>
                    <a:pt x="24130" y="203200"/>
                  </a:lnTo>
                  <a:lnTo>
                    <a:pt x="24130" y="198120"/>
                  </a:lnTo>
                  <a:close/>
                </a:path>
                <a:path w="24130" h="593089">
                  <a:moveTo>
                    <a:pt x="24130" y="191770"/>
                  </a:moveTo>
                  <a:lnTo>
                    <a:pt x="0" y="191770"/>
                  </a:lnTo>
                  <a:lnTo>
                    <a:pt x="0" y="196850"/>
                  </a:lnTo>
                  <a:lnTo>
                    <a:pt x="24130" y="196850"/>
                  </a:lnTo>
                  <a:lnTo>
                    <a:pt x="24130" y="191770"/>
                  </a:lnTo>
                  <a:close/>
                </a:path>
                <a:path w="24130" h="593089">
                  <a:moveTo>
                    <a:pt x="24130" y="185420"/>
                  </a:moveTo>
                  <a:lnTo>
                    <a:pt x="0" y="185420"/>
                  </a:lnTo>
                  <a:lnTo>
                    <a:pt x="0" y="190500"/>
                  </a:lnTo>
                  <a:lnTo>
                    <a:pt x="24130" y="190500"/>
                  </a:lnTo>
                  <a:lnTo>
                    <a:pt x="24130" y="185420"/>
                  </a:lnTo>
                  <a:close/>
                </a:path>
                <a:path w="24130" h="593089">
                  <a:moveTo>
                    <a:pt x="24130" y="179070"/>
                  </a:moveTo>
                  <a:lnTo>
                    <a:pt x="0" y="179070"/>
                  </a:lnTo>
                  <a:lnTo>
                    <a:pt x="0" y="184150"/>
                  </a:lnTo>
                  <a:lnTo>
                    <a:pt x="24130" y="184150"/>
                  </a:lnTo>
                  <a:lnTo>
                    <a:pt x="24130" y="179070"/>
                  </a:lnTo>
                  <a:close/>
                </a:path>
                <a:path w="24130" h="593089">
                  <a:moveTo>
                    <a:pt x="24130" y="173990"/>
                  </a:moveTo>
                  <a:lnTo>
                    <a:pt x="0" y="173990"/>
                  </a:lnTo>
                  <a:lnTo>
                    <a:pt x="0" y="177800"/>
                  </a:lnTo>
                  <a:lnTo>
                    <a:pt x="24130" y="177800"/>
                  </a:lnTo>
                  <a:lnTo>
                    <a:pt x="24130" y="173990"/>
                  </a:lnTo>
                  <a:close/>
                </a:path>
                <a:path w="24130" h="593089">
                  <a:moveTo>
                    <a:pt x="24130" y="370840"/>
                  </a:moveTo>
                  <a:lnTo>
                    <a:pt x="0" y="370840"/>
                  </a:lnTo>
                  <a:lnTo>
                    <a:pt x="0" y="375920"/>
                  </a:lnTo>
                  <a:lnTo>
                    <a:pt x="24130" y="375920"/>
                  </a:lnTo>
                  <a:lnTo>
                    <a:pt x="24130" y="370840"/>
                  </a:lnTo>
                  <a:close/>
                </a:path>
                <a:path w="24130" h="593089">
                  <a:moveTo>
                    <a:pt x="2539" y="590550"/>
                  </a:moveTo>
                  <a:lnTo>
                    <a:pt x="0" y="590550"/>
                  </a:lnTo>
                  <a:lnTo>
                    <a:pt x="0" y="591820"/>
                  </a:lnTo>
                  <a:lnTo>
                    <a:pt x="1270" y="591820"/>
                  </a:lnTo>
                  <a:lnTo>
                    <a:pt x="1270" y="593090"/>
                  </a:lnTo>
                  <a:lnTo>
                    <a:pt x="2539" y="593090"/>
                  </a:lnTo>
                  <a:lnTo>
                    <a:pt x="2539" y="590550"/>
                  </a:lnTo>
                  <a:close/>
                </a:path>
                <a:path w="24130" h="593089">
                  <a:moveTo>
                    <a:pt x="6350" y="589280"/>
                  </a:moveTo>
                  <a:lnTo>
                    <a:pt x="5080" y="589280"/>
                  </a:lnTo>
                  <a:lnTo>
                    <a:pt x="5080" y="590550"/>
                  </a:lnTo>
                  <a:lnTo>
                    <a:pt x="6350" y="590550"/>
                  </a:lnTo>
                  <a:lnTo>
                    <a:pt x="6350" y="589280"/>
                  </a:lnTo>
                  <a:close/>
                </a:path>
                <a:path w="24130" h="593089">
                  <a:moveTo>
                    <a:pt x="7620" y="586740"/>
                  </a:moveTo>
                  <a:lnTo>
                    <a:pt x="0" y="586740"/>
                  </a:lnTo>
                  <a:lnTo>
                    <a:pt x="0" y="589280"/>
                  </a:lnTo>
                  <a:lnTo>
                    <a:pt x="7620" y="589280"/>
                  </a:lnTo>
                  <a:lnTo>
                    <a:pt x="7620" y="586740"/>
                  </a:lnTo>
                  <a:close/>
                </a:path>
                <a:path w="24130" h="593089">
                  <a:moveTo>
                    <a:pt x="10160" y="584200"/>
                  </a:moveTo>
                  <a:lnTo>
                    <a:pt x="0" y="584200"/>
                  </a:lnTo>
                  <a:lnTo>
                    <a:pt x="0" y="585470"/>
                  </a:lnTo>
                  <a:lnTo>
                    <a:pt x="8889" y="585470"/>
                  </a:lnTo>
                  <a:lnTo>
                    <a:pt x="8889" y="586740"/>
                  </a:lnTo>
                  <a:lnTo>
                    <a:pt x="10160" y="586740"/>
                  </a:lnTo>
                  <a:lnTo>
                    <a:pt x="10160" y="584200"/>
                  </a:lnTo>
                  <a:close/>
                </a:path>
                <a:path w="24130" h="593089">
                  <a:moveTo>
                    <a:pt x="13970" y="582930"/>
                  </a:moveTo>
                  <a:lnTo>
                    <a:pt x="12700" y="582930"/>
                  </a:lnTo>
                  <a:lnTo>
                    <a:pt x="12700" y="584200"/>
                  </a:lnTo>
                  <a:lnTo>
                    <a:pt x="13970" y="584200"/>
                  </a:lnTo>
                  <a:lnTo>
                    <a:pt x="13970" y="582930"/>
                  </a:lnTo>
                  <a:close/>
                </a:path>
                <a:path w="24130" h="593089">
                  <a:moveTo>
                    <a:pt x="16510" y="579120"/>
                  </a:moveTo>
                  <a:lnTo>
                    <a:pt x="0" y="579120"/>
                  </a:lnTo>
                  <a:lnTo>
                    <a:pt x="0" y="582930"/>
                  </a:lnTo>
                  <a:lnTo>
                    <a:pt x="15239" y="582930"/>
                  </a:lnTo>
                  <a:lnTo>
                    <a:pt x="15239" y="580390"/>
                  </a:lnTo>
                  <a:lnTo>
                    <a:pt x="16510" y="580390"/>
                  </a:lnTo>
                  <a:lnTo>
                    <a:pt x="16510" y="579120"/>
                  </a:lnTo>
                  <a:close/>
                </a:path>
                <a:path w="24130" h="593089">
                  <a:moveTo>
                    <a:pt x="20320" y="577850"/>
                  </a:moveTo>
                  <a:lnTo>
                    <a:pt x="19050" y="577850"/>
                  </a:lnTo>
                  <a:lnTo>
                    <a:pt x="19050" y="579120"/>
                  </a:lnTo>
                  <a:lnTo>
                    <a:pt x="20320" y="579120"/>
                  </a:lnTo>
                  <a:lnTo>
                    <a:pt x="20320" y="577850"/>
                  </a:lnTo>
                  <a:close/>
                </a:path>
                <a:path w="24130" h="593089">
                  <a:moveTo>
                    <a:pt x="24130" y="572770"/>
                  </a:moveTo>
                  <a:lnTo>
                    <a:pt x="0" y="572770"/>
                  </a:lnTo>
                  <a:lnTo>
                    <a:pt x="0" y="577850"/>
                  </a:lnTo>
                  <a:lnTo>
                    <a:pt x="21589" y="577850"/>
                  </a:lnTo>
                  <a:lnTo>
                    <a:pt x="21589" y="575310"/>
                  </a:lnTo>
                  <a:lnTo>
                    <a:pt x="22860" y="575310"/>
                  </a:lnTo>
                  <a:lnTo>
                    <a:pt x="22860" y="574040"/>
                  </a:lnTo>
                  <a:lnTo>
                    <a:pt x="24130" y="574040"/>
                  </a:lnTo>
                  <a:lnTo>
                    <a:pt x="24130" y="572770"/>
                  </a:lnTo>
                  <a:close/>
                </a:path>
                <a:path w="24130" h="593089">
                  <a:moveTo>
                    <a:pt x="24130" y="566420"/>
                  </a:moveTo>
                  <a:lnTo>
                    <a:pt x="0" y="566420"/>
                  </a:lnTo>
                  <a:lnTo>
                    <a:pt x="0" y="571500"/>
                  </a:lnTo>
                  <a:lnTo>
                    <a:pt x="24130" y="571500"/>
                  </a:lnTo>
                  <a:lnTo>
                    <a:pt x="24130" y="566420"/>
                  </a:lnTo>
                  <a:close/>
                </a:path>
                <a:path w="24130" h="593089">
                  <a:moveTo>
                    <a:pt x="24130" y="560070"/>
                  </a:moveTo>
                  <a:lnTo>
                    <a:pt x="0" y="560070"/>
                  </a:lnTo>
                  <a:lnTo>
                    <a:pt x="0" y="565150"/>
                  </a:lnTo>
                  <a:lnTo>
                    <a:pt x="24130" y="565150"/>
                  </a:lnTo>
                  <a:lnTo>
                    <a:pt x="24130" y="560070"/>
                  </a:lnTo>
                  <a:close/>
                </a:path>
                <a:path w="24130" h="593089">
                  <a:moveTo>
                    <a:pt x="24130" y="553720"/>
                  </a:moveTo>
                  <a:lnTo>
                    <a:pt x="0" y="553720"/>
                  </a:lnTo>
                  <a:lnTo>
                    <a:pt x="0" y="558800"/>
                  </a:lnTo>
                  <a:lnTo>
                    <a:pt x="24130" y="558800"/>
                  </a:lnTo>
                  <a:lnTo>
                    <a:pt x="24130" y="553720"/>
                  </a:lnTo>
                  <a:close/>
                </a:path>
                <a:path w="24130" h="593089">
                  <a:moveTo>
                    <a:pt x="24130" y="547370"/>
                  </a:moveTo>
                  <a:lnTo>
                    <a:pt x="0" y="547370"/>
                  </a:lnTo>
                  <a:lnTo>
                    <a:pt x="0" y="552450"/>
                  </a:lnTo>
                  <a:lnTo>
                    <a:pt x="24130" y="552450"/>
                  </a:lnTo>
                  <a:lnTo>
                    <a:pt x="24130" y="547370"/>
                  </a:lnTo>
                  <a:close/>
                </a:path>
                <a:path w="24130" h="593089">
                  <a:moveTo>
                    <a:pt x="24130" y="541020"/>
                  </a:moveTo>
                  <a:lnTo>
                    <a:pt x="0" y="541020"/>
                  </a:lnTo>
                  <a:lnTo>
                    <a:pt x="0" y="546100"/>
                  </a:lnTo>
                  <a:lnTo>
                    <a:pt x="24130" y="546100"/>
                  </a:lnTo>
                  <a:lnTo>
                    <a:pt x="24130" y="541020"/>
                  </a:lnTo>
                  <a:close/>
                </a:path>
                <a:path w="24130" h="593089">
                  <a:moveTo>
                    <a:pt x="24130" y="534670"/>
                  </a:moveTo>
                  <a:lnTo>
                    <a:pt x="0" y="534670"/>
                  </a:lnTo>
                  <a:lnTo>
                    <a:pt x="0" y="539750"/>
                  </a:lnTo>
                  <a:lnTo>
                    <a:pt x="24130" y="539750"/>
                  </a:lnTo>
                  <a:lnTo>
                    <a:pt x="24130" y="534670"/>
                  </a:lnTo>
                  <a:close/>
                </a:path>
                <a:path w="24130" h="593089">
                  <a:moveTo>
                    <a:pt x="24130" y="528320"/>
                  </a:moveTo>
                  <a:lnTo>
                    <a:pt x="0" y="528320"/>
                  </a:lnTo>
                  <a:lnTo>
                    <a:pt x="0" y="533400"/>
                  </a:lnTo>
                  <a:lnTo>
                    <a:pt x="24130" y="533400"/>
                  </a:lnTo>
                  <a:lnTo>
                    <a:pt x="24130" y="528320"/>
                  </a:lnTo>
                  <a:close/>
                </a:path>
                <a:path w="24130" h="593089">
                  <a:moveTo>
                    <a:pt x="24130" y="521970"/>
                  </a:moveTo>
                  <a:lnTo>
                    <a:pt x="0" y="521970"/>
                  </a:lnTo>
                  <a:lnTo>
                    <a:pt x="0" y="527050"/>
                  </a:lnTo>
                  <a:lnTo>
                    <a:pt x="24130" y="527050"/>
                  </a:lnTo>
                  <a:lnTo>
                    <a:pt x="24130" y="521970"/>
                  </a:lnTo>
                  <a:close/>
                </a:path>
                <a:path w="24130" h="593089">
                  <a:moveTo>
                    <a:pt x="24130" y="515620"/>
                  </a:moveTo>
                  <a:lnTo>
                    <a:pt x="0" y="515620"/>
                  </a:lnTo>
                  <a:lnTo>
                    <a:pt x="0" y="520700"/>
                  </a:lnTo>
                  <a:lnTo>
                    <a:pt x="24130" y="520700"/>
                  </a:lnTo>
                  <a:lnTo>
                    <a:pt x="24130" y="515620"/>
                  </a:lnTo>
                  <a:close/>
                </a:path>
                <a:path w="24130" h="593089">
                  <a:moveTo>
                    <a:pt x="24130" y="508000"/>
                  </a:moveTo>
                  <a:lnTo>
                    <a:pt x="0" y="508000"/>
                  </a:lnTo>
                  <a:lnTo>
                    <a:pt x="0" y="514350"/>
                  </a:lnTo>
                  <a:lnTo>
                    <a:pt x="24130" y="514350"/>
                  </a:lnTo>
                  <a:lnTo>
                    <a:pt x="24130" y="508000"/>
                  </a:lnTo>
                  <a:close/>
                </a:path>
                <a:path w="24130" h="593089">
                  <a:moveTo>
                    <a:pt x="24130" y="502920"/>
                  </a:moveTo>
                  <a:lnTo>
                    <a:pt x="0" y="502920"/>
                  </a:lnTo>
                  <a:lnTo>
                    <a:pt x="0" y="506730"/>
                  </a:lnTo>
                  <a:lnTo>
                    <a:pt x="24130" y="506730"/>
                  </a:lnTo>
                  <a:lnTo>
                    <a:pt x="24130" y="502920"/>
                  </a:lnTo>
                  <a:close/>
                </a:path>
                <a:path w="24130" h="593089">
                  <a:moveTo>
                    <a:pt x="24130" y="496570"/>
                  </a:moveTo>
                  <a:lnTo>
                    <a:pt x="0" y="496570"/>
                  </a:lnTo>
                  <a:lnTo>
                    <a:pt x="0" y="501650"/>
                  </a:lnTo>
                  <a:lnTo>
                    <a:pt x="24130" y="501650"/>
                  </a:lnTo>
                  <a:lnTo>
                    <a:pt x="24130" y="496570"/>
                  </a:lnTo>
                  <a:close/>
                </a:path>
                <a:path w="24130" h="593089">
                  <a:moveTo>
                    <a:pt x="24130" y="488950"/>
                  </a:moveTo>
                  <a:lnTo>
                    <a:pt x="0" y="488950"/>
                  </a:lnTo>
                  <a:lnTo>
                    <a:pt x="0" y="495300"/>
                  </a:lnTo>
                  <a:lnTo>
                    <a:pt x="24130" y="495300"/>
                  </a:lnTo>
                  <a:lnTo>
                    <a:pt x="24130" y="488950"/>
                  </a:lnTo>
                  <a:close/>
                </a:path>
                <a:path w="24130" h="593089">
                  <a:moveTo>
                    <a:pt x="24130" y="483870"/>
                  </a:moveTo>
                  <a:lnTo>
                    <a:pt x="0" y="483870"/>
                  </a:lnTo>
                  <a:lnTo>
                    <a:pt x="0" y="487680"/>
                  </a:lnTo>
                  <a:lnTo>
                    <a:pt x="24130" y="487680"/>
                  </a:lnTo>
                  <a:lnTo>
                    <a:pt x="24130" y="483870"/>
                  </a:lnTo>
                  <a:close/>
                </a:path>
                <a:path w="24130" h="593089">
                  <a:moveTo>
                    <a:pt x="24130" y="477520"/>
                  </a:moveTo>
                  <a:lnTo>
                    <a:pt x="0" y="477520"/>
                  </a:lnTo>
                  <a:lnTo>
                    <a:pt x="0" y="482600"/>
                  </a:lnTo>
                  <a:lnTo>
                    <a:pt x="24130" y="482600"/>
                  </a:lnTo>
                  <a:lnTo>
                    <a:pt x="24130" y="477520"/>
                  </a:lnTo>
                  <a:close/>
                </a:path>
                <a:path w="24130" h="593089">
                  <a:moveTo>
                    <a:pt x="24130" y="471170"/>
                  </a:moveTo>
                  <a:lnTo>
                    <a:pt x="0" y="471170"/>
                  </a:lnTo>
                  <a:lnTo>
                    <a:pt x="0" y="476250"/>
                  </a:lnTo>
                  <a:lnTo>
                    <a:pt x="24130" y="476250"/>
                  </a:lnTo>
                  <a:lnTo>
                    <a:pt x="24130" y="471170"/>
                  </a:lnTo>
                  <a:close/>
                </a:path>
                <a:path w="24130" h="593089">
                  <a:moveTo>
                    <a:pt x="24130" y="464820"/>
                  </a:moveTo>
                  <a:lnTo>
                    <a:pt x="0" y="464820"/>
                  </a:lnTo>
                  <a:lnTo>
                    <a:pt x="0" y="469900"/>
                  </a:lnTo>
                  <a:lnTo>
                    <a:pt x="24130" y="469900"/>
                  </a:lnTo>
                  <a:lnTo>
                    <a:pt x="24130" y="464820"/>
                  </a:lnTo>
                  <a:close/>
                </a:path>
                <a:path w="24130" h="593089">
                  <a:moveTo>
                    <a:pt x="24130" y="458470"/>
                  </a:moveTo>
                  <a:lnTo>
                    <a:pt x="0" y="458470"/>
                  </a:lnTo>
                  <a:lnTo>
                    <a:pt x="0" y="463550"/>
                  </a:lnTo>
                  <a:lnTo>
                    <a:pt x="24130" y="463550"/>
                  </a:lnTo>
                  <a:lnTo>
                    <a:pt x="24130" y="458470"/>
                  </a:lnTo>
                  <a:close/>
                </a:path>
                <a:path w="24130" h="593089">
                  <a:moveTo>
                    <a:pt x="24130" y="452120"/>
                  </a:moveTo>
                  <a:lnTo>
                    <a:pt x="0" y="452120"/>
                  </a:lnTo>
                  <a:lnTo>
                    <a:pt x="0" y="457200"/>
                  </a:lnTo>
                  <a:lnTo>
                    <a:pt x="24130" y="457200"/>
                  </a:lnTo>
                  <a:lnTo>
                    <a:pt x="24130" y="452120"/>
                  </a:lnTo>
                  <a:close/>
                </a:path>
                <a:path w="24130" h="593089">
                  <a:moveTo>
                    <a:pt x="24130" y="445770"/>
                  </a:moveTo>
                  <a:lnTo>
                    <a:pt x="0" y="445770"/>
                  </a:lnTo>
                  <a:lnTo>
                    <a:pt x="0" y="450850"/>
                  </a:lnTo>
                  <a:lnTo>
                    <a:pt x="24130" y="450850"/>
                  </a:lnTo>
                  <a:lnTo>
                    <a:pt x="24130" y="445770"/>
                  </a:lnTo>
                  <a:close/>
                </a:path>
                <a:path w="24130" h="593089">
                  <a:moveTo>
                    <a:pt x="24130" y="439420"/>
                  </a:moveTo>
                  <a:lnTo>
                    <a:pt x="0" y="439420"/>
                  </a:lnTo>
                  <a:lnTo>
                    <a:pt x="0" y="444500"/>
                  </a:lnTo>
                  <a:lnTo>
                    <a:pt x="24130" y="444500"/>
                  </a:lnTo>
                  <a:lnTo>
                    <a:pt x="24130" y="439420"/>
                  </a:lnTo>
                  <a:close/>
                </a:path>
                <a:path w="24130" h="593089">
                  <a:moveTo>
                    <a:pt x="24130" y="433070"/>
                  </a:moveTo>
                  <a:lnTo>
                    <a:pt x="0" y="433070"/>
                  </a:lnTo>
                  <a:lnTo>
                    <a:pt x="0" y="438150"/>
                  </a:lnTo>
                  <a:lnTo>
                    <a:pt x="24130" y="438150"/>
                  </a:lnTo>
                  <a:lnTo>
                    <a:pt x="24130" y="433070"/>
                  </a:lnTo>
                  <a:close/>
                </a:path>
                <a:path w="24130" h="593089">
                  <a:moveTo>
                    <a:pt x="24130" y="426720"/>
                  </a:moveTo>
                  <a:lnTo>
                    <a:pt x="0" y="426720"/>
                  </a:lnTo>
                  <a:lnTo>
                    <a:pt x="0" y="431800"/>
                  </a:lnTo>
                  <a:lnTo>
                    <a:pt x="24130" y="431800"/>
                  </a:lnTo>
                  <a:lnTo>
                    <a:pt x="24130" y="426720"/>
                  </a:lnTo>
                  <a:close/>
                </a:path>
                <a:path w="24130" h="593089">
                  <a:moveTo>
                    <a:pt x="24130" y="420370"/>
                  </a:moveTo>
                  <a:lnTo>
                    <a:pt x="0" y="420370"/>
                  </a:lnTo>
                  <a:lnTo>
                    <a:pt x="0" y="425450"/>
                  </a:lnTo>
                  <a:lnTo>
                    <a:pt x="24130" y="425450"/>
                  </a:lnTo>
                  <a:lnTo>
                    <a:pt x="24130" y="420370"/>
                  </a:lnTo>
                  <a:close/>
                </a:path>
                <a:path w="24130" h="593089">
                  <a:moveTo>
                    <a:pt x="24130" y="414020"/>
                  </a:moveTo>
                  <a:lnTo>
                    <a:pt x="0" y="414020"/>
                  </a:lnTo>
                  <a:lnTo>
                    <a:pt x="0" y="419100"/>
                  </a:lnTo>
                  <a:lnTo>
                    <a:pt x="24130" y="419100"/>
                  </a:lnTo>
                  <a:lnTo>
                    <a:pt x="24130" y="414020"/>
                  </a:lnTo>
                  <a:close/>
                </a:path>
                <a:path w="24130" h="593089">
                  <a:moveTo>
                    <a:pt x="24130" y="407670"/>
                  </a:moveTo>
                  <a:lnTo>
                    <a:pt x="0" y="407670"/>
                  </a:lnTo>
                  <a:lnTo>
                    <a:pt x="0" y="412750"/>
                  </a:lnTo>
                  <a:lnTo>
                    <a:pt x="24130" y="412750"/>
                  </a:lnTo>
                  <a:lnTo>
                    <a:pt x="24130" y="407670"/>
                  </a:lnTo>
                  <a:close/>
                </a:path>
                <a:path w="24130" h="593089">
                  <a:moveTo>
                    <a:pt x="24130" y="388620"/>
                  </a:moveTo>
                  <a:lnTo>
                    <a:pt x="0" y="388620"/>
                  </a:lnTo>
                  <a:lnTo>
                    <a:pt x="0" y="406400"/>
                  </a:lnTo>
                  <a:lnTo>
                    <a:pt x="24130" y="406400"/>
                  </a:lnTo>
                  <a:lnTo>
                    <a:pt x="24130" y="388620"/>
                  </a:lnTo>
                  <a:close/>
                </a:path>
                <a:path w="24130" h="593089">
                  <a:moveTo>
                    <a:pt x="24130" y="382270"/>
                  </a:moveTo>
                  <a:lnTo>
                    <a:pt x="0" y="382270"/>
                  </a:lnTo>
                  <a:lnTo>
                    <a:pt x="0" y="387350"/>
                  </a:lnTo>
                  <a:lnTo>
                    <a:pt x="24130" y="387350"/>
                  </a:lnTo>
                  <a:lnTo>
                    <a:pt x="24130" y="382270"/>
                  </a:lnTo>
                  <a:close/>
                </a:path>
                <a:path w="24130" h="593089">
                  <a:moveTo>
                    <a:pt x="24130" y="377190"/>
                  </a:moveTo>
                  <a:lnTo>
                    <a:pt x="0" y="377190"/>
                  </a:lnTo>
                  <a:lnTo>
                    <a:pt x="0" y="381000"/>
                  </a:lnTo>
                  <a:lnTo>
                    <a:pt x="24130" y="381000"/>
                  </a:lnTo>
                  <a:lnTo>
                    <a:pt x="24130" y="377190"/>
                  </a:lnTo>
                  <a:close/>
                </a:path>
              </a:pathLst>
            </a:custGeom>
            <a:solidFill>
              <a:srgbClr val="2F2F2F"/>
            </a:solidFill>
          </p:spPr>
          <p:txBody>
            <a:bodyPr bIns="0" lIns="0" rIns="0" rtlCol="0" tIns="0" wrap="square"/>
            <a:p/>
          </p:txBody>
        </p:sp>
        <p:sp>
          <p:nvSpPr>
            <p:cNvPr id="1049072" name="object 354"/>
            <p:cNvSpPr/>
            <p:nvPr/>
          </p:nvSpPr>
          <p:spPr>
            <a:xfrm>
              <a:off x="2867659" y="5854700"/>
              <a:ext cx="24130" cy="624840"/>
            </a:xfrm>
            <a:custGeom>
              <a:avLst/>
              <a:ahLst/>
              <a:rect l="l" t="t" r="r" b="b"/>
              <a:pathLst>
                <a:path w="24130" h="624839">
                  <a:moveTo>
                    <a:pt x="2539" y="0"/>
                  </a:moveTo>
                  <a:lnTo>
                    <a:pt x="0" y="0"/>
                  </a:lnTo>
                  <a:lnTo>
                    <a:pt x="0" y="1269"/>
                  </a:lnTo>
                  <a:lnTo>
                    <a:pt x="2539" y="1269"/>
                  </a:lnTo>
                  <a:lnTo>
                    <a:pt x="2539" y="0"/>
                  </a:lnTo>
                  <a:close/>
                </a:path>
                <a:path w="24130" h="624839">
                  <a:moveTo>
                    <a:pt x="3810" y="1270"/>
                  </a:moveTo>
                  <a:lnTo>
                    <a:pt x="0" y="1270"/>
                  </a:lnTo>
                  <a:lnTo>
                    <a:pt x="0" y="3809"/>
                  </a:lnTo>
                  <a:lnTo>
                    <a:pt x="6350" y="3809"/>
                  </a:lnTo>
                  <a:lnTo>
                    <a:pt x="6350" y="2540"/>
                  </a:lnTo>
                  <a:lnTo>
                    <a:pt x="3810" y="2540"/>
                  </a:lnTo>
                  <a:lnTo>
                    <a:pt x="3810" y="1270"/>
                  </a:lnTo>
                  <a:close/>
                </a:path>
                <a:path w="24130" h="624839">
                  <a:moveTo>
                    <a:pt x="7619" y="3810"/>
                  </a:moveTo>
                  <a:lnTo>
                    <a:pt x="0" y="3810"/>
                  </a:lnTo>
                  <a:lnTo>
                    <a:pt x="0" y="7619"/>
                  </a:lnTo>
                  <a:lnTo>
                    <a:pt x="12700" y="7619"/>
                  </a:lnTo>
                  <a:lnTo>
                    <a:pt x="12700" y="6350"/>
                  </a:lnTo>
                  <a:lnTo>
                    <a:pt x="10160" y="6350"/>
                  </a:lnTo>
                  <a:lnTo>
                    <a:pt x="10160" y="5080"/>
                  </a:lnTo>
                  <a:lnTo>
                    <a:pt x="7619" y="5080"/>
                  </a:lnTo>
                  <a:lnTo>
                    <a:pt x="7619" y="3810"/>
                  </a:lnTo>
                  <a:close/>
                </a:path>
                <a:path w="24130" h="624839">
                  <a:moveTo>
                    <a:pt x="13969" y="7620"/>
                  </a:moveTo>
                  <a:lnTo>
                    <a:pt x="0" y="7620"/>
                  </a:lnTo>
                  <a:lnTo>
                    <a:pt x="0" y="13969"/>
                  </a:lnTo>
                  <a:lnTo>
                    <a:pt x="21589" y="13969"/>
                  </a:lnTo>
                  <a:lnTo>
                    <a:pt x="21589" y="12700"/>
                  </a:lnTo>
                  <a:lnTo>
                    <a:pt x="20319" y="12700"/>
                  </a:lnTo>
                  <a:lnTo>
                    <a:pt x="20319" y="11430"/>
                  </a:lnTo>
                  <a:lnTo>
                    <a:pt x="17779" y="11430"/>
                  </a:lnTo>
                  <a:lnTo>
                    <a:pt x="17779" y="10160"/>
                  </a:lnTo>
                  <a:lnTo>
                    <a:pt x="16510" y="10160"/>
                  </a:lnTo>
                  <a:lnTo>
                    <a:pt x="16510" y="8890"/>
                  </a:lnTo>
                  <a:lnTo>
                    <a:pt x="13969" y="8890"/>
                  </a:lnTo>
                  <a:lnTo>
                    <a:pt x="13969" y="7620"/>
                  </a:lnTo>
                  <a:close/>
                </a:path>
                <a:path w="24130" h="624839">
                  <a:moveTo>
                    <a:pt x="22859" y="13970"/>
                  </a:moveTo>
                  <a:lnTo>
                    <a:pt x="0" y="13970"/>
                  </a:lnTo>
                  <a:lnTo>
                    <a:pt x="0" y="16509"/>
                  </a:lnTo>
                  <a:lnTo>
                    <a:pt x="24129" y="16509"/>
                  </a:lnTo>
                  <a:lnTo>
                    <a:pt x="24129" y="15240"/>
                  </a:lnTo>
                  <a:lnTo>
                    <a:pt x="22859" y="15240"/>
                  </a:lnTo>
                  <a:lnTo>
                    <a:pt x="22859" y="13970"/>
                  </a:lnTo>
                  <a:close/>
                </a:path>
                <a:path w="24130" h="624839">
                  <a:moveTo>
                    <a:pt x="24129" y="16510"/>
                  </a:moveTo>
                  <a:lnTo>
                    <a:pt x="0" y="16510"/>
                  </a:lnTo>
                  <a:lnTo>
                    <a:pt x="0" y="20319"/>
                  </a:lnTo>
                  <a:lnTo>
                    <a:pt x="24129" y="20319"/>
                  </a:lnTo>
                  <a:lnTo>
                    <a:pt x="24129" y="16510"/>
                  </a:lnTo>
                  <a:close/>
                </a:path>
                <a:path w="24130" h="624839">
                  <a:moveTo>
                    <a:pt x="24129" y="20320"/>
                  </a:moveTo>
                  <a:lnTo>
                    <a:pt x="0" y="20320"/>
                  </a:lnTo>
                  <a:lnTo>
                    <a:pt x="0" y="22859"/>
                  </a:lnTo>
                  <a:lnTo>
                    <a:pt x="24129" y="22859"/>
                  </a:lnTo>
                  <a:lnTo>
                    <a:pt x="24129" y="20320"/>
                  </a:lnTo>
                  <a:close/>
                </a:path>
                <a:path w="24130" h="624839">
                  <a:moveTo>
                    <a:pt x="24129" y="22860"/>
                  </a:moveTo>
                  <a:lnTo>
                    <a:pt x="0" y="22860"/>
                  </a:lnTo>
                  <a:lnTo>
                    <a:pt x="0" y="26669"/>
                  </a:lnTo>
                  <a:lnTo>
                    <a:pt x="24129" y="26669"/>
                  </a:lnTo>
                  <a:lnTo>
                    <a:pt x="24129" y="22860"/>
                  </a:lnTo>
                  <a:close/>
                </a:path>
                <a:path w="24130" h="624839">
                  <a:moveTo>
                    <a:pt x="24129" y="26670"/>
                  </a:moveTo>
                  <a:lnTo>
                    <a:pt x="0" y="26670"/>
                  </a:lnTo>
                  <a:lnTo>
                    <a:pt x="0" y="29209"/>
                  </a:lnTo>
                  <a:lnTo>
                    <a:pt x="24129" y="29209"/>
                  </a:lnTo>
                  <a:lnTo>
                    <a:pt x="24129" y="26670"/>
                  </a:lnTo>
                  <a:close/>
                </a:path>
                <a:path w="24130" h="624839">
                  <a:moveTo>
                    <a:pt x="24129" y="29210"/>
                  </a:moveTo>
                  <a:lnTo>
                    <a:pt x="0" y="29210"/>
                  </a:lnTo>
                  <a:lnTo>
                    <a:pt x="0" y="33019"/>
                  </a:lnTo>
                  <a:lnTo>
                    <a:pt x="24129" y="33019"/>
                  </a:lnTo>
                  <a:lnTo>
                    <a:pt x="24129" y="29210"/>
                  </a:lnTo>
                  <a:close/>
                </a:path>
                <a:path w="24130" h="624839">
                  <a:moveTo>
                    <a:pt x="24129" y="33020"/>
                  </a:moveTo>
                  <a:lnTo>
                    <a:pt x="0" y="33020"/>
                  </a:lnTo>
                  <a:lnTo>
                    <a:pt x="0" y="35559"/>
                  </a:lnTo>
                  <a:lnTo>
                    <a:pt x="24129" y="35559"/>
                  </a:lnTo>
                  <a:lnTo>
                    <a:pt x="24129" y="33020"/>
                  </a:lnTo>
                  <a:close/>
                </a:path>
                <a:path w="24130" h="624839">
                  <a:moveTo>
                    <a:pt x="24129" y="35560"/>
                  </a:moveTo>
                  <a:lnTo>
                    <a:pt x="0" y="35560"/>
                  </a:lnTo>
                  <a:lnTo>
                    <a:pt x="0" y="45719"/>
                  </a:lnTo>
                  <a:lnTo>
                    <a:pt x="24129" y="45719"/>
                  </a:lnTo>
                  <a:lnTo>
                    <a:pt x="24129" y="35560"/>
                  </a:lnTo>
                  <a:close/>
                </a:path>
                <a:path w="24130" h="624839">
                  <a:moveTo>
                    <a:pt x="24129" y="45720"/>
                  </a:moveTo>
                  <a:lnTo>
                    <a:pt x="0" y="45720"/>
                  </a:lnTo>
                  <a:lnTo>
                    <a:pt x="0" y="52069"/>
                  </a:lnTo>
                  <a:lnTo>
                    <a:pt x="24129" y="52069"/>
                  </a:lnTo>
                  <a:lnTo>
                    <a:pt x="24129" y="45720"/>
                  </a:lnTo>
                  <a:close/>
                </a:path>
                <a:path w="24130" h="624839">
                  <a:moveTo>
                    <a:pt x="24129" y="52070"/>
                  </a:moveTo>
                  <a:lnTo>
                    <a:pt x="0" y="52070"/>
                  </a:lnTo>
                  <a:lnTo>
                    <a:pt x="0" y="58419"/>
                  </a:lnTo>
                  <a:lnTo>
                    <a:pt x="24129" y="58419"/>
                  </a:lnTo>
                  <a:lnTo>
                    <a:pt x="24129" y="52070"/>
                  </a:lnTo>
                  <a:close/>
                </a:path>
                <a:path w="24130" h="624839">
                  <a:moveTo>
                    <a:pt x="24129" y="58420"/>
                  </a:moveTo>
                  <a:lnTo>
                    <a:pt x="0" y="58420"/>
                  </a:lnTo>
                  <a:lnTo>
                    <a:pt x="0" y="64769"/>
                  </a:lnTo>
                  <a:lnTo>
                    <a:pt x="24129" y="64769"/>
                  </a:lnTo>
                  <a:lnTo>
                    <a:pt x="24129" y="58420"/>
                  </a:lnTo>
                  <a:close/>
                </a:path>
                <a:path w="24130" h="624839">
                  <a:moveTo>
                    <a:pt x="24129" y="64770"/>
                  </a:moveTo>
                  <a:lnTo>
                    <a:pt x="0" y="64770"/>
                  </a:lnTo>
                  <a:lnTo>
                    <a:pt x="0" y="67309"/>
                  </a:lnTo>
                  <a:lnTo>
                    <a:pt x="24129" y="67309"/>
                  </a:lnTo>
                  <a:lnTo>
                    <a:pt x="24129" y="64770"/>
                  </a:lnTo>
                  <a:close/>
                </a:path>
                <a:path w="24130" h="624839">
                  <a:moveTo>
                    <a:pt x="24129" y="67310"/>
                  </a:moveTo>
                  <a:lnTo>
                    <a:pt x="0" y="67310"/>
                  </a:lnTo>
                  <a:lnTo>
                    <a:pt x="0" y="71119"/>
                  </a:lnTo>
                  <a:lnTo>
                    <a:pt x="24129" y="71119"/>
                  </a:lnTo>
                  <a:lnTo>
                    <a:pt x="24129" y="67310"/>
                  </a:lnTo>
                  <a:close/>
                </a:path>
                <a:path w="24130" h="624839">
                  <a:moveTo>
                    <a:pt x="24129" y="71120"/>
                  </a:moveTo>
                  <a:lnTo>
                    <a:pt x="0" y="71120"/>
                  </a:lnTo>
                  <a:lnTo>
                    <a:pt x="0" y="73659"/>
                  </a:lnTo>
                  <a:lnTo>
                    <a:pt x="24129" y="73659"/>
                  </a:lnTo>
                  <a:lnTo>
                    <a:pt x="24129" y="71120"/>
                  </a:lnTo>
                  <a:close/>
                </a:path>
                <a:path w="24130" h="624839">
                  <a:moveTo>
                    <a:pt x="24129" y="73660"/>
                  </a:moveTo>
                  <a:lnTo>
                    <a:pt x="0" y="73660"/>
                  </a:lnTo>
                  <a:lnTo>
                    <a:pt x="0" y="77469"/>
                  </a:lnTo>
                  <a:lnTo>
                    <a:pt x="24129" y="77469"/>
                  </a:lnTo>
                  <a:lnTo>
                    <a:pt x="24129" y="73660"/>
                  </a:lnTo>
                  <a:close/>
                </a:path>
                <a:path w="24130" h="624839">
                  <a:moveTo>
                    <a:pt x="24129" y="77470"/>
                  </a:moveTo>
                  <a:lnTo>
                    <a:pt x="0" y="77470"/>
                  </a:lnTo>
                  <a:lnTo>
                    <a:pt x="0" y="80009"/>
                  </a:lnTo>
                  <a:lnTo>
                    <a:pt x="24129" y="80009"/>
                  </a:lnTo>
                  <a:lnTo>
                    <a:pt x="24129" y="77470"/>
                  </a:lnTo>
                  <a:close/>
                </a:path>
                <a:path w="24130" h="624839">
                  <a:moveTo>
                    <a:pt x="24129" y="80010"/>
                  </a:moveTo>
                  <a:lnTo>
                    <a:pt x="0" y="80010"/>
                  </a:lnTo>
                  <a:lnTo>
                    <a:pt x="0" y="83819"/>
                  </a:lnTo>
                  <a:lnTo>
                    <a:pt x="24129" y="83819"/>
                  </a:lnTo>
                  <a:lnTo>
                    <a:pt x="24129" y="80010"/>
                  </a:lnTo>
                  <a:close/>
                </a:path>
                <a:path w="24130" h="624839">
                  <a:moveTo>
                    <a:pt x="24129" y="83820"/>
                  </a:moveTo>
                  <a:lnTo>
                    <a:pt x="0" y="83820"/>
                  </a:lnTo>
                  <a:lnTo>
                    <a:pt x="0" y="86359"/>
                  </a:lnTo>
                  <a:lnTo>
                    <a:pt x="24129" y="86359"/>
                  </a:lnTo>
                  <a:lnTo>
                    <a:pt x="24129" y="83820"/>
                  </a:lnTo>
                  <a:close/>
                </a:path>
                <a:path w="24130" h="624839">
                  <a:moveTo>
                    <a:pt x="24129" y="86360"/>
                  </a:moveTo>
                  <a:lnTo>
                    <a:pt x="0" y="86360"/>
                  </a:lnTo>
                  <a:lnTo>
                    <a:pt x="0" y="90169"/>
                  </a:lnTo>
                  <a:lnTo>
                    <a:pt x="24129" y="90169"/>
                  </a:lnTo>
                  <a:lnTo>
                    <a:pt x="24129" y="86360"/>
                  </a:lnTo>
                  <a:close/>
                </a:path>
                <a:path w="24130" h="624839">
                  <a:moveTo>
                    <a:pt x="24129" y="90170"/>
                  </a:moveTo>
                  <a:lnTo>
                    <a:pt x="0" y="90170"/>
                  </a:lnTo>
                  <a:lnTo>
                    <a:pt x="0" y="92709"/>
                  </a:lnTo>
                  <a:lnTo>
                    <a:pt x="24129" y="92709"/>
                  </a:lnTo>
                  <a:lnTo>
                    <a:pt x="24129" y="90170"/>
                  </a:lnTo>
                  <a:close/>
                </a:path>
                <a:path w="24130" h="624839">
                  <a:moveTo>
                    <a:pt x="24129" y="92710"/>
                  </a:moveTo>
                  <a:lnTo>
                    <a:pt x="0" y="92710"/>
                  </a:lnTo>
                  <a:lnTo>
                    <a:pt x="0" y="96519"/>
                  </a:lnTo>
                  <a:lnTo>
                    <a:pt x="24129" y="96519"/>
                  </a:lnTo>
                  <a:lnTo>
                    <a:pt x="24129" y="92710"/>
                  </a:lnTo>
                  <a:close/>
                </a:path>
                <a:path w="24130" h="624839">
                  <a:moveTo>
                    <a:pt x="24129" y="96520"/>
                  </a:moveTo>
                  <a:lnTo>
                    <a:pt x="0" y="96520"/>
                  </a:lnTo>
                  <a:lnTo>
                    <a:pt x="0" y="99059"/>
                  </a:lnTo>
                  <a:lnTo>
                    <a:pt x="24129" y="99059"/>
                  </a:lnTo>
                  <a:lnTo>
                    <a:pt x="24129" y="96520"/>
                  </a:lnTo>
                  <a:close/>
                </a:path>
                <a:path w="24130" h="624839">
                  <a:moveTo>
                    <a:pt x="24129" y="99060"/>
                  </a:moveTo>
                  <a:lnTo>
                    <a:pt x="0" y="99060"/>
                  </a:lnTo>
                  <a:lnTo>
                    <a:pt x="0" y="102869"/>
                  </a:lnTo>
                  <a:lnTo>
                    <a:pt x="24129" y="102869"/>
                  </a:lnTo>
                  <a:lnTo>
                    <a:pt x="24129" y="99060"/>
                  </a:lnTo>
                  <a:close/>
                </a:path>
                <a:path w="24130" h="624839">
                  <a:moveTo>
                    <a:pt x="24129" y="102870"/>
                  </a:moveTo>
                  <a:lnTo>
                    <a:pt x="0" y="102870"/>
                  </a:lnTo>
                  <a:lnTo>
                    <a:pt x="0" y="105409"/>
                  </a:lnTo>
                  <a:lnTo>
                    <a:pt x="24129" y="105409"/>
                  </a:lnTo>
                  <a:lnTo>
                    <a:pt x="24129" y="102870"/>
                  </a:lnTo>
                  <a:close/>
                </a:path>
                <a:path w="24130" h="624839">
                  <a:moveTo>
                    <a:pt x="24129" y="105410"/>
                  </a:moveTo>
                  <a:lnTo>
                    <a:pt x="0" y="105410"/>
                  </a:lnTo>
                  <a:lnTo>
                    <a:pt x="0" y="109219"/>
                  </a:lnTo>
                  <a:lnTo>
                    <a:pt x="24129" y="109219"/>
                  </a:lnTo>
                  <a:lnTo>
                    <a:pt x="24129" y="105410"/>
                  </a:lnTo>
                  <a:close/>
                </a:path>
                <a:path w="24130" h="624839">
                  <a:moveTo>
                    <a:pt x="24129" y="109220"/>
                  </a:moveTo>
                  <a:lnTo>
                    <a:pt x="0" y="109220"/>
                  </a:lnTo>
                  <a:lnTo>
                    <a:pt x="0" y="111759"/>
                  </a:lnTo>
                  <a:lnTo>
                    <a:pt x="24129" y="111759"/>
                  </a:lnTo>
                  <a:lnTo>
                    <a:pt x="24129" y="109220"/>
                  </a:lnTo>
                  <a:close/>
                </a:path>
                <a:path w="24130" h="624839">
                  <a:moveTo>
                    <a:pt x="24129" y="111760"/>
                  </a:moveTo>
                  <a:lnTo>
                    <a:pt x="0" y="111760"/>
                  </a:lnTo>
                  <a:lnTo>
                    <a:pt x="0" y="118109"/>
                  </a:lnTo>
                  <a:lnTo>
                    <a:pt x="24129" y="118109"/>
                  </a:lnTo>
                  <a:lnTo>
                    <a:pt x="24129" y="111760"/>
                  </a:lnTo>
                  <a:close/>
                </a:path>
                <a:path w="24130" h="624839">
                  <a:moveTo>
                    <a:pt x="24129" y="118110"/>
                  </a:moveTo>
                  <a:lnTo>
                    <a:pt x="0" y="118110"/>
                  </a:lnTo>
                  <a:lnTo>
                    <a:pt x="0" y="121919"/>
                  </a:lnTo>
                  <a:lnTo>
                    <a:pt x="24129" y="121919"/>
                  </a:lnTo>
                  <a:lnTo>
                    <a:pt x="24129" y="118110"/>
                  </a:lnTo>
                  <a:close/>
                </a:path>
                <a:path w="24130" h="624839">
                  <a:moveTo>
                    <a:pt x="24129" y="121920"/>
                  </a:moveTo>
                  <a:lnTo>
                    <a:pt x="0" y="121920"/>
                  </a:lnTo>
                  <a:lnTo>
                    <a:pt x="0" y="134619"/>
                  </a:lnTo>
                  <a:lnTo>
                    <a:pt x="24129" y="134619"/>
                  </a:lnTo>
                  <a:lnTo>
                    <a:pt x="24129" y="121920"/>
                  </a:lnTo>
                  <a:close/>
                </a:path>
                <a:path w="24130" h="624839">
                  <a:moveTo>
                    <a:pt x="24129" y="134620"/>
                  </a:moveTo>
                  <a:lnTo>
                    <a:pt x="0" y="134620"/>
                  </a:lnTo>
                  <a:lnTo>
                    <a:pt x="0" y="137159"/>
                  </a:lnTo>
                  <a:lnTo>
                    <a:pt x="24129" y="137159"/>
                  </a:lnTo>
                  <a:lnTo>
                    <a:pt x="24129" y="134620"/>
                  </a:lnTo>
                  <a:close/>
                </a:path>
                <a:path w="24130" h="624839">
                  <a:moveTo>
                    <a:pt x="24129" y="137160"/>
                  </a:moveTo>
                  <a:lnTo>
                    <a:pt x="0" y="137160"/>
                  </a:lnTo>
                  <a:lnTo>
                    <a:pt x="0" y="140969"/>
                  </a:lnTo>
                  <a:lnTo>
                    <a:pt x="24129" y="140969"/>
                  </a:lnTo>
                  <a:lnTo>
                    <a:pt x="24129" y="137160"/>
                  </a:lnTo>
                  <a:close/>
                </a:path>
                <a:path w="24130" h="624839">
                  <a:moveTo>
                    <a:pt x="24129" y="140970"/>
                  </a:moveTo>
                  <a:lnTo>
                    <a:pt x="0" y="140970"/>
                  </a:lnTo>
                  <a:lnTo>
                    <a:pt x="0" y="143509"/>
                  </a:lnTo>
                  <a:lnTo>
                    <a:pt x="24129" y="143509"/>
                  </a:lnTo>
                  <a:lnTo>
                    <a:pt x="24129" y="140970"/>
                  </a:lnTo>
                  <a:close/>
                </a:path>
                <a:path w="24130" h="624839">
                  <a:moveTo>
                    <a:pt x="24129" y="143510"/>
                  </a:moveTo>
                  <a:lnTo>
                    <a:pt x="0" y="143510"/>
                  </a:lnTo>
                  <a:lnTo>
                    <a:pt x="0" y="147319"/>
                  </a:lnTo>
                  <a:lnTo>
                    <a:pt x="24129" y="147319"/>
                  </a:lnTo>
                  <a:lnTo>
                    <a:pt x="24129" y="143510"/>
                  </a:lnTo>
                  <a:close/>
                </a:path>
                <a:path w="24130" h="624839">
                  <a:moveTo>
                    <a:pt x="24129" y="147320"/>
                  </a:moveTo>
                  <a:lnTo>
                    <a:pt x="0" y="147320"/>
                  </a:lnTo>
                  <a:lnTo>
                    <a:pt x="0" y="149859"/>
                  </a:lnTo>
                  <a:lnTo>
                    <a:pt x="24129" y="149859"/>
                  </a:lnTo>
                  <a:lnTo>
                    <a:pt x="24129" y="147320"/>
                  </a:lnTo>
                  <a:close/>
                </a:path>
                <a:path w="24130" h="624839">
                  <a:moveTo>
                    <a:pt x="24129" y="149860"/>
                  </a:moveTo>
                  <a:lnTo>
                    <a:pt x="0" y="149860"/>
                  </a:lnTo>
                  <a:lnTo>
                    <a:pt x="0" y="153669"/>
                  </a:lnTo>
                  <a:lnTo>
                    <a:pt x="24129" y="153669"/>
                  </a:lnTo>
                  <a:lnTo>
                    <a:pt x="24129" y="149860"/>
                  </a:lnTo>
                  <a:close/>
                </a:path>
                <a:path w="24130" h="624839">
                  <a:moveTo>
                    <a:pt x="24129" y="153670"/>
                  </a:moveTo>
                  <a:lnTo>
                    <a:pt x="0" y="153670"/>
                  </a:lnTo>
                  <a:lnTo>
                    <a:pt x="0" y="160019"/>
                  </a:lnTo>
                  <a:lnTo>
                    <a:pt x="24129" y="160019"/>
                  </a:lnTo>
                  <a:lnTo>
                    <a:pt x="24129" y="153670"/>
                  </a:lnTo>
                  <a:close/>
                </a:path>
                <a:path w="24130" h="624839">
                  <a:moveTo>
                    <a:pt x="24129" y="160020"/>
                  </a:moveTo>
                  <a:lnTo>
                    <a:pt x="0" y="160020"/>
                  </a:lnTo>
                  <a:lnTo>
                    <a:pt x="0" y="162559"/>
                  </a:lnTo>
                  <a:lnTo>
                    <a:pt x="24129" y="162559"/>
                  </a:lnTo>
                  <a:lnTo>
                    <a:pt x="24129" y="160020"/>
                  </a:lnTo>
                  <a:close/>
                </a:path>
                <a:path w="24130" h="624839">
                  <a:moveTo>
                    <a:pt x="24129" y="162560"/>
                  </a:moveTo>
                  <a:lnTo>
                    <a:pt x="0" y="162560"/>
                  </a:lnTo>
                  <a:lnTo>
                    <a:pt x="0" y="166369"/>
                  </a:lnTo>
                  <a:lnTo>
                    <a:pt x="24129" y="166369"/>
                  </a:lnTo>
                  <a:lnTo>
                    <a:pt x="24129" y="162560"/>
                  </a:lnTo>
                  <a:close/>
                </a:path>
                <a:path w="24130" h="624839">
                  <a:moveTo>
                    <a:pt x="24129" y="166370"/>
                  </a:moveTo>
                  <a:lnTo>
                    <a:pt x="0" y="166370"/>
                  </a:lnTo>
                  <a:lnTo>
                    <a:pt x="0" y="168909"/>
                  </a:lnTo>
                  <a:lnTo>
                    <a:pt x="24129" y="168909"/>
                  </a:lnTo>
                  <a:lnTo>
                    <a:pt x="24129" y="166370"/>
                  </a:lnTo>
                  <a:close/>
                </a:path>
                <a:path w="24130" h="624839">
                  <a:moveTo>
                    <a:pt x="24129" y="168910"/>
                  </a:moveTo>
                  <a:lnTo>
                    <a:pt x="0" y="168910"/>
                  </a:lnTo>
                  <a:lnTo>
                    <a:pt x="0" y="172719"/>
                  </a:lnTo>
                  <a:lnTo>
                    <a:pt x="24129" y="172719"/>
                  </a:lnTo>
                  <a:lnTo>
                    <a:pt x="24129" y="168910"/>
                  </a:lnTo>
                  <a:close/>
                </a:path>
                <a:path w="24130" h="624839">
                  <a:moveTo>
                    <a:pt x="24129" y="172720"/>
                  </a:moveTo>
                  <a:lnTo>
                    <a:pt x="0" y="172720"/>
                  </a:lnTo>
                  <a:lnTo>
                    <a:pt x="0" y="175259"/>
                  </a:lnTo>
                  <a:lnTo>
                    <a:pt x="24129" y="175259"/>
                  </a:lnTo>
                  <a:lnTo>
                    <a:pt x="24129" y="172720"/>
                  </a:lnTo>
                  <a:close/>
                </a:path>
                <a:path w="24130" h="624839">
                  <a:moveTo>
                    <a:pt x="24129" y="175260"/>
                  </a:moveTo>
                  <a:lnTo>
                    <a:pt x="0" y="175260"/>
                  </a:lnTo>
                  <a:lnTo>
                    <a:pt x="0" y="179069"/>
                  </a:lnTo>
                  <a:lnTo>
                    <a:pt x="24129" y="179069"/>
                  </a:lnTo>
                  <a:lnTo>
                    <a:pt x="24129" y="175260"/>
                  </a:lnTo>
                  <a:close/>
                </a:path>
                <a:path w="24130" h="624839">
                  <a:moveTo>
                    <a:pt x="24129" y="179070"/>
                  </a:moveTo>
                  <a:lnTo>
                    <a:pt x="0" y="179070"/>
                  </a:lnTo>
                  <a:lnTo>
                    <a:pt x="0" y="181609"/>
                  </a:lnTo>
                  <a:lnTo>
                    <a:pt x="24129" y="181609"/>
                  </a:lnTo>
                  <a:lnTo>
                    <a:pt x="24129" y="179070"/>
                  </a:lnTo>
                  <a:close/>
                </a:path>
                <a:path w="24130" h="624839">
                  <a:moveTo>
                    <a:pt x="24129" y="181610"/>
                  </a:moveTo>
                  <a:lnTo>
                    <a:pt x="0" y="181610"/>
                  </a:lnTo>
                  <a:lnTo>
                    <a:pt x="0" y="185419"/>
                  </a:lnTo>
                  <a:lnTo>
                    <a:pt x="24129" y="185419"/>
                  </a:lnTo>
                  <a:lnTo>
                    <a:pt x="24129" y="181610"/>
                  </a:lnTo>
                  <a:close/>
                </a:path>
                <a:path w="24130" h="624839">
                  <a:moveTo>
                    <a:pt x="24129" y="185420"/>
                  </a:moveTo>
                  <a:lnTo>
                    <a:pt x="0" y="185420"/>
                  </a:lnTo>
                  <a:lnTo>
                    <a:pt x="0" y="187959"/>
                  </a:lnTo>
                  <a:lnTo>
                    <a:pt x="24129" y="187959"/>
                  </a:lnTo>
                  <a:lnTo>
                    <a:pt x="24129" y="185420"/>
                  </a:lnTo>
                  <a:close/>
                </a:path>
                <a:path w="24130" h="624839">
                  <a:moveTo>
                    <a:pt x="24129" y="383539"/>
                  </a:moveTo>
                  <a:lnTo>
                    <a:pt x="0" y="383539"/>
                  </a:lnTo>
                  <a:lnTo>
                    <a:pt x="0" y="386080"/>
                  </a:lnTo>
                  <a:lnTo>
                    <a:pt x="24129" y="386080"/>
                  </a:lnTo>
                  <a:lnTo>
                    <a:pt x="24129" y="383539"/>
                  </a:lnTo>
                  <a:close/>
                </a:path>
                <a:path w="24130" h="624839">
                  <a:moveTo>
                    <a:pt x="24129" y="364489"/>
                  </a:moveTo>
                  <a:lnTo>
                    <a:pt x="0" y="364489"/>
                  </a:lnTo>
                  <a:lnTo>
                    <a:pt x="0" y="382270"/>
                  </a:lnTo>
                  <a:lnTo>
                    <a:pt x="24129" y="382270"/>
                  </a:lnTo>
                  <a:lnTo>
                    <a:pt x="24129" y="364489"/>
                  </a:lnTo>
                  <a:close/>
                </a:path>
                <a:path w="24130" h="624839">
                  <a:moveTo>
                    <a:pt x="24129" y="346709"/>
                  </a:moveTo>
                  <a:lnTo>
                    <a:pt x="0" y="346709"/>
                  </a:lnTo>
                  <a:lnTo>
                    <a:pt x="0" y="363220"/>
                  </a:lnTo>
                  <a:lnTo>
                    <a:pt x="24129" y="363220"/>
                  </a:lnTo>
                  <a:lnTo>
                    <a:pt x="24129" y="346709"/>
                  </a:lnTo>
                  <a:close/>
                </a:path>
                <a:path w="24130" h="624839">
                  <a:moveTo>
                    <a:pt x="24129" y="300989"/>
                  </a:moveTo>
                  <a:lnTo>
                    <a:pt x="0" y="300989"/>
                  </a:lnTo>
                  <a:lnTo>
                    <a:pt x="0" y="345440"/>
                  </a:lnTo>
                  <a:lnTo>
                    <a:pt x="24129" y="345440"/>
                  </a:lnTo>
                  <a:lnTo>
                    <a:pt x="24129" y="300989"/>
                  </a:lnTo>
                  <a:close/>
                </a:path>
                <a:path w="24130" h="624839">
                  <a:moveTo>
                    <a:pt x="24129" y="262890"/>
                  </a:moveTo>
                  <a:lnTo>
                    <a:pt x="0" y="262890"/>
                  </a:lnTo>
                  <a:lnTo>
                    <a:pt x="0" y="299720"/>
                  </a:lnTo>
                  <a:lnTo>
                    <a:pt x="24129" y="299720"/>
                  </a:lnTo>
                  <a:lnTo>
                    <a:pt x="24129" y="262890"/>
                  </a:lnTo>
                  <a:close/>
                </a:path>
                <a:path w="24130" h="624839">
                  <a:moveTo>
                    <a:pt x="24129" y="257809"/>
                  </a:moveTo>
                  <a:lnTo>
                    <a:pt x="0" y="257809"/>
                  </a:lnTo>
                  <a:lnTo>
                    <a:pt x="0" y="261619"/>
                  </a:lnTo>
                  <a:lnTo>
                    <a:pt x="24129" y="261619"/>
                  </a:lnTo>
                  <a:lnTo>
                    <a:pt x="24129" y="257809"/>
                  </a:lnTo>
                  <a:close/>
                </a:path>
                <a:path w="24130" h="624839">
                  <a:moveTo>
                    <a:pt x="24129" y="238759"/>
                  </a:moveTo>
                  <a:lnTo>
                    <a:pt x="0" y="238759"/>
                  </a:lnTo>
                  <a:lnTo>
                    <a:pt x="0" y="256540"/>
                  </a:lnTo>
                  <a:lnTo>
                    <a:pt x="24129" y="256540"/>
                  </a:lnTo>
                  <a:lnTo>
                    <a:pt x="24129" y="238759"/>
                  </a:lnTo>
                  <a:close/>
                </a:path>
                <a:path w="24130" h="624839">
                  <a:moveTo>
                    <a:pt x="24129" y="232410"/>
                  </a:moveTo>
                  <a:lnTo>
                    <a:pt x="0" y="232410"/>
                  </a:lnTo>
                  <a:lnTo>
                    <a:pt x="0" y="237490"/>
                  </a:lnTo>
                  <a:lnTo>
                    <a:pt x="24129" y="237490"/>
                  </a:lnTo>
                  <a:lnTo>
                    <a:pt x="24129" y="232410"/>
                  </a:lnTo>
                  <a:close/>
                </a:path>
                <a:path w="24130" h="624839">
                  <a:moveTo>
                    <a:pt x="24129" y="226059"/>
                  </a:moveTo>
                  <a:lnTo>
                    <a:pt x="0" y="226059"/>
                  </a:lnTo>
                  <a:lnTo>
                    <a:pt x="0" y="231140"/>
                  </a:lnTo>
                  <a:lnTo>
                    <a:pt x="24129" y="231140"/>
                  </a:lnTo>
                  <a:lnTo>
                    <a:pt x="24129" y="226059"/>
                  </a:lnTo>
                  <a:close/>
                </a:path>
                <a:path w="24130" h="624839">
                  <a:moveTo>
                    <a:pt x="24129" y="219709"/>
                  </a:moveTo>
                  <a:lnTo>
                    <a:pt x="0" y="219709"/>
                  </a:lnTo>
                  <a:lnTo>
                    <a:pt x="0" y="224790"/>
                  </a:lnTo>
                  <a:lnTo>
                    <a:pt x="24129" y="224790"/>
                  </a:lnTo>
                  <a:lnTo>
                    <a:pt x="24129" y="219709"/>
                  </a:lnTo>
                  <a:close/>
                </a:path>
                <a:path w="24130" h="624839">
                  <a:moveTo>
                    <a:pt x="24129" y="213359"/>
                  </a:moveTo>
                  <a:lnTo>
                    <a:pt x="0" y="213359"/>
                  </a:lnTo>
                  <a:lnTo>
                    <a:pt x="0" y="218440"/>
                  </a:lnTo>
                  <a:lnTo>
                    <a:pt x="24129" y="218440"/>
                  </a:lnTo>
                  <a:lnTo>
                    <a:pt x="24129" y="213359"/>
                  </a:lnTo>
                  <a:close/>
                </a:path>
                <a:path w="24130" h="624839">
                  <a:moveTo>
                    <a:pt x="24129" y="207009"/>
                  </a:moveTo>
                  <a:lnTo>
                    <a:pt x="0" y="207009"/>
                  </a:lnTo>
                  <a:lnTo>
                    <a:pt x="0" y="212090"/>
                  </a:lnTo>
                  <a:lnTo>
                    <a:pt x="24129" y="212090"/>
                  </a:lnTo>
                  <a:lnTo>
                    <a:pt x="24129" y="207009"/>
                  </a:lnTo>
                  <a:close/>
                </a:path>
                <a:path w="24130" h="624839">
                  <a:moveTo>
                    <a:pt x="24129" y="200659"/>
                  </a:moveTo>
                  <a:lnTo>
                    <a:pt x="0" y="200659"/>
                  </a:lnTo>
                  <a:lnTo>
                    <a:pt x="0" y="205740"/>
                  </a:lnTo>
                  <a:lnTo>
                    <a:pt x="24129" y="205740"/>
                  </a:lnTo>
                  <a:lnTo>
                    <a:pt x="24129" y="200659"/>
                  </a:lnTo>
                  <a:close/>
                </a:path>
                <a:path w="24130" h="624839">
                  <a:moveTo>
                    <a:pt x="24129" y="194309"/>
                  </a:moveTo>
                  <a:lnTo>
                    <a:pt x="0" y="194309"/>
                  </a:lnTo>
                  <a:lnTo>
                    <a:pt x="0" y="199390"/>
                  </a:lnTo>
                  <a:lnTo>
                    <a:pt x="24129" y="199390"/>
                  </a:lnTo>
                  <a:lnTo>
                    <a:pt x="24129" y="194309"/>
                  </a:lnTo>
                  <a:close/>
                </a:path>
                <a:path w="24130" h="624839">
                  <a:moveTo>
                    <a:pt x="24129" y="189230"/>
                  </a:moveTo>
                  <a:lnTo>
                    <a:pt x="0" y="189230"/>
                  </a:lnTo>
                  <a:lnTo>
                    <a:pt x="0" y="193040"/>
                  </a:lnTo>
                  <a:lnTo>
                    <a:pt x="24129" y="193040"/>
                  </a:lnTo>
                  <a:lnTo>
                    <a:pt x="24129" y="189230"/>
                  </a:lnTo>
                  <a:close/>
                </a:path>
                <a:path w="24130" h="624839">
                  <a:moveTo>
                    <a:pt x="24129" y="386080"/>
                  </a:moveTo>
                  <a:lnTo>
                    <a:pt x="0" y="386080"/>
                  </a:lnTo>
                  <a:lnTo>
                    <a:pt x="0" y="391159"/>
                  </a:lnTo>
                  <a:lnTo>
                    <a:pt x="24129" y="391159"/>
                  </a:lnTo>
                  <a:lnTo>
                    <a:pt x="24129" y="386080"/>
                  </a:lnTo>
                  <a:close/>
                </a:path>
                <a:path w="24130" h="624839">
                  <a:moveTo>
                    <a:pt x="3809" y="621030"/>
                  </a:moveTo>
                  <a:lnTo>
                    <a:pt x="0" y="621030"/>
                  </a:lnTo>
                  <a:lnTo>
                    <a:pt x="0" y="624840"/>
                  </a:lnTo>
                  <a:lnTo>
                    <a:pt x="2539" y="624840"/>
                  </a:lnTo>
                  <a:lnTo>
                    <a:pt x="2539" y="623570"/>
                  </a:lnTo>
                  <a:lnTo>
                    <a:pt x="3809" y="623570"/>
                  </a:lnTo>
                  <a:lnTo>
                    <a:pt x="3809" y="621030"/>
                  </a:lnTo>
                  <a:close/>
                </a:path>
                <a:path w="24130" h="624839">
                  <a:moveTo>
                    <a:pt x="8889" y="618490"/>
                  </a:moveTo>
                  <a:lnTo>
                    <a:pt x="0" y="618490"/>
                  </a:lnTo>
                  <a:lnTo>
                    <a:pt x="0" y="619760"/>
                  </a:lnTo>
                  <a:lnTo>
                    <a:pt x="6350" y="619760"/>
                  </a:lnTo>
                  <a:lnTo>
                    <a:pt x="6350" y="621030"/>
                  </a:lnTo>
                  <a:lnTo>
                    <a:pt x="8889" y="621030"/>
                  </a:lnTo>
                  <a:lnTo>
                    <a:pt x="8889" y="618490"/>
                  </a:lnTo>
                  <a:close/>
                </a:path>
                <a:path w="24130" h="624839">
                  <a:moveTo>
                    <a:pt x="12700" y="617220"/>
                  </a:moveTo>
                  <a:lnTo>
                    <a:pt x="10159" y="617220"/>
                  </a:lnTo>
                  <a:lnTo>
                    <a:pt x="10159" y="618490"/>
                  </a:lnTo>
                  <a:lnTo>
                    <a:pt x="12700" y="618490"/>
                  </a:lnTo>
                  <a:lnTo>
                    <a:pt x="12700" y="617220"/>
                  </a:lnTo>
                  <a:close/>
                </a:path>
                <a:path w="24130" h="624839">
                  <a:moveTo>
                    <a:pt x="13969" y="614680"/>
                  </a:moveTo>
                  <a:lnTo>
                    <a:pt x="0" y="614680"/>
                  </a:lnTo>
                  <a:lnTo>
                    <a:pt x="0" y="617220"/>
                  </a:lnTo>
                  <a:lnTo>
                    <a:pt x="13969" y="617220"/>
                  </a:lnTo>
                  <a:lnTo>
                    <a:pt x="13969" y="614680"/>
                  </a:lnTo>
                  <a:close/>
                </a:path>
                <a:path w="24130" h="624839">
                  <a:moveTo>
                    <a:pt x="17779" y="612140"/>
                  </a:moveTo>
                  <a:lnTo>
                    <a:pt x="0" y="612140"/>
                  </a:lnTo>
                  <a:lnTo>
                    <a:pt x="0" y="613410"/>
                  </a:lnTo>
                  <a:lnTo>
                    <a:pt x="16509" y="613410"/>
                  </a:lnTo>
                  <a:lnTo>
                    <a:pt x="16509" y="614680"/>
                  </a:lnTo>
                  <a:lnTo>
                    <a:pt x="17779" y="614680"/>
                  </a:lnTo>
                  <a:lnTo>
                    <a:pt x="17779" y="612140"/>
                  </a:lnTo>
                  <a:close/>
                </a:path>
                <a:path w="24130" h="624839">
                  <a:moveTo>
                    <a:pt x="21589" y="610870"/>
                  </a:moveTo>
                  <a:lnTo>
                    <a:pt x="20319" y="610870"/>
                  </a:lnTo>
                  <a:lnTo>
                    <a:pt x="20319" y="612140"/>
                  </a:lnTo>
                  <a:lnTo>
                    <a:pt x="21589" y="612140"/>
                  </a:lnTo>
                  <a:lnTo>
                    <a:pt x="21589" y="610870"/>
                  </a:lnTo>
                  <a:close/>
                </a:path>
                <a:path w="24130" h="624839">
                  <a:moveTo>
                    <a:pt x="24129" y="608330"/>
                  </a:moveTo>
                  <a:lnTo>
                    <a:pt x="0" y="608330"/>
                  </a:lnTo>
                  <a:lnTo>
                    <a:pt x="0" y="610870"/>
                  </a:lnTo>
                  <a:lnTo>
                    <a:pt x="24129" y="610870"/>
                  </a:lnTo>
                  <a:lnTo>
                    <a:pt x="24129" y="608330"/>
                  </a:lnTo>
                  <a:close/>
                </a:path>
                <a:path w="24130" h="624839">
                  <a:moveTo>
                    <a:pt x="24129" y="605790"/>
                  </a:moveTo>
                  <a:lnTo>
                    <a:pt x="0" y="605790"/>
                  </a:lnTo>
                  <a:lnTo>
                    <a:pt x="0" y="607060"/>
                  </a:lnTo>
                  <a:lnTo>
                    <a:pt x="24129" y="607060"/>
                  </a:lnTo>
                  <a:lnTo>
                    <a:pt x="24129" y="605790"/>
                  </a:lnTo>
                  <a:close/>
                </a:path>
                <a:path w="24130" h="624839">
                  <a:moveTo>
                    <a:pt x="24129" y="601980"/>
                  </a:moveTo>
                  <a:lnTo>
                    <a:pt x="0" y="601980"/>
                  </a:lnTo>
                  <a:lnTo>
                    <a:pt x="0" y="604520"/>
                  </a:lnTo>
                  <a:lnTo>
                    <a:pt x="24129" y="604520"/>
                  </a:lnTo>
                  <a:lnTo>
                    <a:pt x="24129" y="601980"/>
                  </a:lnTo>
                  <a:close/>
                </a:path>
                <a:path w="24130" h="624839">
                  <a:moveTo>
                    <a:pt x="24129" y="599440"/>
                  </a:moveTo>
                  <a:lnTo>
                    <a:pt x="0" y="599440"/>
                  </a:lnTo>
                  <a:lnTo>
                    <a:pt x="0" y="600710"/>
                  </a:lnTo>
                  <a:lnTo>
                    <a:pt x="24129" y="600710"/>
                  </a:lnTo>
                  <a:lnTo>
                    <a:pt x="24129" y="599440"/>
                  </a:lnTo>
                  <a:close/>
                </a:path>
                <a:path w="24130" h="624839">
                  <a:moveTo>
                    <a:pt x="24129" y="594360"/>
                  </a:moveTo>
                  <a:lnTo>
                    <a:pt x="0" y="594360"/>
                  </a:lnTo>
                  <a:lnTo>
                    <a:pt x="0" y="598170"/>
                  </a:lnTo>
                  <a:lnTo>
                    <a:pt x="24129" y="598170"/>
                  </a:lnTo>
                  <a:lnTo>
                    <a:pt x="24129" y="594360"/>
                  </a:lnTo>
                  <a:close/>
                </a:path>
                <a:path w="24130" h="624839">
                  <a:moveTo>
                    <a:pt x="24129" y="588010"/>
                  </a:moveTo>
                  <a:lnTo>
                    <a:pt x="0" y="588010"/>
                  </a:lnTo>
                  <a:lnTo>
                    <a:pt x="0" y="593090"/>
                  </a:lnTo>
                  <a:lnTo>
                    <a:pt x="24129" y="593090"/>
                  </a:lnTo>
                  <a:lnTo>
                    <a:pt x="24129" y="588010"/>
                  </a:lnTo>
                  <a:close/>
                </a:path>
                <a:path w="24130" h="624839">
                  <a:moveTo>
                    <a:pt x="24129" y="581660"/>
                  </a:moveTo>
                  <a:lnTo>
                    <a:pt x="0" y="581660"/>
                  </a:lnTo>
                  <a:lnTo>
                    <a:pt x="0" y="586740"/>
                  </a:lnTo>
                  <a:lnTo>
                    <a:pt x="24129" y="586740"/>
                  </a:lnTo>
                  <a:lnTo>
                    <a:pt x="24129" y="581660"/>
                  </a:lnTo>
                  <a:close/>
                </a:path>
                <a:path w="24130" h="624839">
                  <a:moveTo>
                    <a:pt x="24129" y="575310"/>
                  </a:moveTo>
                  <a:lnTo>
                    <a:pt x="0" y="575310"/>
                  </a:lnTo>
                  <a:lnTo>
                    <a:pt x="0" y="580390"/>
                  </a:lnTo>
                  <a:lnTo>
                    <a:pt x="24129" y="580390"/>
                  </a:lnTo>
                  <a:lnTo>
                    <a:pt x="24129" y="575310"/>
                  </a:lnTo>
                  <a:close/>
                </a:path>
                <a:path w="24130" h="624839">
                  <a:moveTo>
                    <a:pt x="24129" y="568960"/>
                  </a:moveTo>
                  <a:lnTo>
                    <a:pt x="0" y="568960"/>
                  </a:lnTo>
                  <a:lnTo>
                    <a:pt x="0" y="574040"/>
                  </a:lnTo>
                  <a:lnTo>
                    <a:pt x="24129" y="574040"/>
                  </a:lnTo>
                  <a:lnTo>
                    <a:pt x="24129" y="568960"/>
                  </a:lnTo>
                  <a:close/>
                </a:path>
                <a:path w="24130" h="624839">
                  <a:moveTo>
                    <a:pt x="24129" y="562610"/>
                  </a:moveTo>
                  <a:lnTo>
                    <a:pt x="0" y="562610"/>
                  </a:lnTo>
                  <a:lnTo>
                    <a:pt x="0" y="567690"/>
                  </a:lnTo>
                  <a:lnTo>
                    <a:pt x="24129" y="567690"/>
                  </a:lnTo>
                  <a:lnTo>
                    <a:pt x="24129" y="562610"/>
                  </a:lnTo>
                  <a:close/>
                </a:path>
                <a:path w="24130" h="624839">
                  <a:moveTo>
                    <a:pt x="24129" y="556260"/>
                  </a:moveTo>
                  <a:lnTo>
                    <a:pt x="0" y="556260"/>
                  </a:lnTo>
                  <a:lnTo>
                    <a:pt x="0" y="561340"/>
                  </a:lnTo>
                  <a:lnTo>
                    <a:pt x="24129" y="561340"/>
                  </a:lnTo>
                  <a:lnTo>
                    <a:pt x="24129" y="556260"/>
                  </a:lnTo>
                  <a:close/>
                </a:path>
                <a:path w="24130" h="624839">
                  <a:moveTo>
                    <a:pt x="24129" y="549910"/>
                  </a:moveTo>
                  <a:lnTo>
                    <a:pt x="0" y="549910"/>
                  </a:lnTo>
                  <a:lnTo>
                    <a:pt x="0" y="554990"/>
                  </a:lnTo>
                  <a:lnTo>
                    <a:pt x="24129" y="554990"/>
                  </a:lnTo>
                  <a:lnTo>
                    <a:pt x="24129" y="549910"/>
                  </a:lnTo>
                  <a:close/>
                </a:path>
                <a:path w="24130" h="624839">
                  <a:moveTo>
                    <a:pt x="24129" y="543560"/>
                  </a:moveTo>
                  <a:lnTo>
                    <a:pt x="0" y="543560"/>
                  </a:lnTo>
                  <a:lnTo>
                    <a:pt x="0" y="548640"/>
                  </a:lnTo>
                  <a:lnTo>
                    <a:pt x="24129" y="548640"/>
                  </a:lnTo>
                  <a:lnTo>
                    <a:pt x="24129" y="543560"/>
                  </a:lnTo>
                  <a:close/>
                </a:path>
                <a:path w="24130" h="624839">
                  <a:moveTo>
                    <a:pt x="24129" y="537210"/>
                  </a:moveTo>
                  <a:lnTo>
                    <a:pt x="0" y="537210"/>
                  </a:lnTo>
                  <a:lnTo>
                    <a:pt x="0" y="542290"/>
                  </a:lnTo>
                  <a:lnTo>
                    <a:pt x="24129" y="542290"/>
                  </a:lnTo>
                  <a:lnTo>
                    <a:pt x="24129" y="537210"/>
                  </a:lnTo>
                  <a:close/>
                </a:path>
                <a:path w="24130" h="624839">
                  <a:moveTo>
                    <a:pt x="24129" y="530860"/>
                  </a:moveTo>
                  <a:lnTo>
                    <a:pt x="0" y="530860"/>
                  </a:lnTo>
                  <a:lnTo>
                    <a:pt x="0" y="535940"/>
                  </a:lnTo>
                  <a:lnTo>
                    <a:pt x="24129" y="535940"/>
                  </a:lnTo>
                  <a:lnTo>
                    <a:pt x="24129" y="530860"/>
                  </a:lnTo>
                  <a:close/>
                </a:path>
                <a:path w="24130" h="624839">
                  <a:moveTo>
                    <a:pt x="24129" y="523240"/>
                  </a:moveTo>
                  <a:lnTo>
                    <a:pt x="0" y="523240"/>
                  </a:lnTo>
                  <a:lnTo>
                    <a:pt x="0" y="529590"/>
                  </a:lnTo>
                  <a:lnTo>
                    <a:pt x="24129" y="529590"/>
                  </a:lnTo>
                  <a:lnTo>
                    <a:pt x="24129" y="523240"/>
                  </a:lnTo>
                  <a:close/>
                </a:path>
                <a:path w="24130" h="624839">
                  <a:moveTo>
                    <a:pt x="24129" y="518160"/>
                  </a:moveTo>
                  <a:lnTo>
                    <a:pt x="0" y="518160"/>
                  </a:lnTo>
                  <a:lnTo>
                    <a:pt x="0" y="521970"/>
                  </a:lnTo>
                  <a:lnTo>
                    <a:pt x="24129" y="521970"/>
                  </a:lnTo>
                  <a:lnTo>
                    <a:pt x="24129" y="518160"/>
                  </a:lnTo>
                  <a:close/>
                </a:path>
                <a:path w="24130" h="624839">
                  <a:moveTo>
                    <a:pt x="24129" y="511810"/>
                  </a:moveTo>
                  <a:lnTo>
                    <a:pt x="0" y="511810"/>
                  </a:lnTo>
                  <a:lnTo>
                    <a:pt x="0" y="516890"/>
                  </a:lnTo>
                  <a:lnTo>
                    <a:pt x="24129" y="516890"/>
                  </a:lnTo>
                  <a:lnTo>
                    <a:pt x="24129" y="511810"/>
                  </a:lnTo>
                  <a:close/>
                </a:path>
                <a:path w="24130" h="624839">
                  <a:moveTo>
                    <a:pt x="24129" y="504190"/>
                  </a:moveTo>
                  <a:lnTo>
                    <a:pt x="0" y="504190"/>
                  </a:lnTo>
                  <a:lnTo>
                    <a:pt x="0" y="510540"/>
                  </a:lnTo>
                  <a:lnTo>
                    <a:pt x="24129" y="510540"/>
                  </a:lnTo>
                  <a:lnTo>
                    <a:pt x="24129" y="504190"/>
                  </a:lnTo>
                  <a:close/>
                </a:path>
                <a:path w="24130" h="624839">
                  <a:moveTo>
                    <a:pt x="24129" y="499109"/>
                  </a:moveTo>
                  <a:lnTo>
                    <a:pt x="0" y="499109"/>
                  </a:lnTo>
                  <a:lnTo>
                    <a:pt x="0" y="502920"/>
                  </a:lnTo>
                  <a:lnTo>
                    <a:pt x="24129" y="502920"/>
                  </a:lnTo>
                  <a:lnTo>
                    <a:pt x="24129" y="499109"/>
                  </a:lnTo>
                  <a:close/>
                </a:path>
                <a:path w="24130" h="624839">
                  <a:moveTo>
                    <a:pt x="24129" y="492759"/>
                  </a:moveTo>
                  <a:lnTo>
                    <a:pt x="0" y="492759"/>
                  </a:lnTo>
                  <a:lnTo>
                    <a:pt x="0" y="497840"/>
                  </a:lnTo>
                  <a:lnTo>
                    <a:pt x="24129" y="497840"/>
                  </a:lnTo>
                  <a:lnTo>
                    <a:pt x="24129" y="492759"/>
                  </a:lnTo>
                  <a:close/>
                </a:path>
                <a:path w="24130" h="624839">
                  <a:moveTo>
                    <a:pt x="24129" y="486409"/>
                  </a:moveTo>
                  <a:lnTo>
                    <a:pt x="0" y="486409"/>
                  </a:lnTo>
                  <a:lnTo>
                    <a:pt x="0" y="491490"/>
                  </a:lnTo>
                  <a:lnTo>
                    <a:pt x="24129" y="491490"/>
                  </a:lnTo>
                  <a:lnTo>
                    <a:pt x="24129" y="486409"/>
                  </a:lnTo>
                  <a:close/>
                </a:path>
                <a:path w="24130" h="624839">
                  <a:moveTo>
                    <a:pt x="24129" y="480059"/>
                  </a:moveTo>
                  <a:lnTo>
                    <a:pt x="0" y="480059"/>
                  </a:lnTo>
                  <a:lnTo>
                    <a:pt x="0" y="485140"/>
                  </a:lnTo>
                  <a:lnTo>
                    <a:pt x="24129" y="485140"/>
                  </a:lnTo>
                  <a:lnTo>
                    <a:pt x="24129" y="480059"/>
                  </a:lnTo>
                  <a:close/>
                </a:path>
                <a:path w="24130" h="624839">
                  <a:moveTo>
                    <a:pt x="24129" y="473709"/>
                  </a:moveTo>
                  <a:lnTo>
                    <a:pt x="0" y="473709"/>
                  </a:lnTo>
                  <a:lnTo>
                    <a:pt x="0" y="478790"/>
                  </a:lnTo>
                  <a:lnTo>
                    <a:pt x="24129" y="478790"/>
                  </a:lnTo>
                  <a:lnTo>
                    <a:pt x="24129" y="473709"/>
                  </a:lnTo>
                  <a:close/>
                </a:path>
                <a:path w="24130" h="624839">
                  <a:moveTo>
                    <a:pt x="24129" y="467359"/>
                  </a:moveTo>
                  <a:lnTo>
                    <a:pt x="0" y="467359"/>
                  </a:lnTo>
                  <a:lnTo>
                    <a:pt x="0" y="472440"/>
                  </a:lnTo>
                  <a:lnTo>
                    <a:pt x="24129" y="472440"/>
                  </a:lnTo>
                  <a:lnTo>
                    <a:pt x="24129" y="467359"/>
                  </a:lnTo>
                  <a:close/>
                </a:path>
                <a:path w="24130" h="624839">
                  <a:moveTo>
                    <a:pt x="24129" y="461009"/>
                  </a:moveTo>
                  <a:lnTo>
                    <a:pt x="0" y="461009"/>
                  </a:lnTo>
                  <a:lnTo>
                    <a:pt x="0" y="466090"/>
                  </a:lnTo>
                  <a:lnTo>
                    <a:pt x="24129" y="466090"/>
                  </a:lnTo>
                  <a:lnTo>
                    <a:pt x="24129" y="461009"/>
                  </a:lnTo>
                  <a:close/>
                </a:path>
                <a:path w="24130" h="624839">
                  <a:moveTo>
                    <a:pt x="24129" y="454659"/>
                  </a:moveTo>
                  <a:lnTo>
                    <a:pt x="0" y="454659"/>
                  </a:lnTo>
                  <a:lnTo>
                    <a:pt x="0" y="459740"/>
                  </a:lnTo>
                  <a:lnTo>
                    <a:pt x="24129" y="459740"/>
                  </a:lnTo>
                  <a:lnTo>
                    <a:pt x="24129" y="454659"/>
                  </a:lnTo>
                  <a:close/>
                </a:path>
                <a:path w="24130" h="624839">
                  <a:moveTo>
                    <a:pt x="24129" y="448309"/>
                  </a:moveTo>
                  <a:lnTo>
                    <a:pt x="0" y="448309"/>
                  </a:lnTo>
                  <a:lnTo>
                    <a:pt x="0" y="453390"/>
                  </a:lnTo>
                  <a:lnTo>
                    <a:pt x="24129" y="453390"/>
                  </a:lnTo>
                  <a:lnTo>
                    <a:pt x="24129" y="448309"/>
                  </a:lnTo>
                  <a:close/>
                </a:path>
                <a:path w="24130" h="624839">
                  <a:moveTo>
                    <a:pt x="24129" y="441959"/>
                  </a:moveTo>
                  <a:lnTo>
                    <a:pt x="0" y="441959"/>
                  </a:lnTo>
                  <a:lnTo>
                    <a:pt x="0" y="447040"/>
                  </a:lnTo>
                  <a:lnTo>
                    <a:pt x="24129" y="447040"/>
                  </a:lnTo>
                  <a:lnTo>
                    <a:pt x="24129" y="441959"/>
                  </a:lnTo>
                  <a:close/>
                </a:path>
                <a:path w="24130" h="624839">
                  <a:moveTo>
                    <a:pt x="24129" y="435609"/>
                  </a:moveTo>
                  <a:lnTo>
                    <a:pt x="0" y="435609"/>
                  </a:lnTo>
                  <a:lnTo>
                    <a:pt x="0" y="440690"/>
                  </a:lnTo>
                  <a:lnTo>
                    <a:pt x="24129" y="440690"/>
                  </a:lnTo>
                  <a:lnTo>
                    <a:pt x="24129" y="435609"/>
                  </a:lnTo>
                  <a:close/>
                </a:path>
                <a:path w="24130" h="624839">
                  <a:moveTo>
                    <a:pt x="24129" y="429260"/>
                  </a:moveTo>
                  <a:lnTo>
                    <a:pt x="0" y="429260"/>
                  </a:lnTo>
                  <a:lnTo>
                    <a:pt x="0" y="434340"/>
                  </a:lnTo>
                  <a:lnTo>
                    <a:pt x="24129" y="434340"/>
                  </a:lnTo>
                  <a:lnTo>
                    <a:pt x="24129" y="429260"/>
                  </a:lnTo>
                  <a:close/>
                </a:path>
                <a:path w="24130" h="624839">
                  <a:moveTo>
                    <a:pt x="24129" y="422909"/>
                  </a:moveTo>
                  <a:lnTo>
                    <a:pt x="0" y="422909"/>
                  </a:lnTo>
                  <a:lnTo>
                    <a:pt x="0" y="427990"/>
                  </a:lnTo>
                  <a:lnTo>
                    <a:pt x="24129" y="427990"/>
                  </a:lnTo>
                  <a:lnTo>
                    <a:pt x="24129" y="422909"/>
                  </a:lnTo>
                  <a:close/>
                </a:path>
                <a:path w="24130" h="624839">
                  <a:moveTo>
                    <a:pt x="24129" y="403859"/>
                  </a:moveTo>
                  <a:lnTo>
                    <a:pt x="0" y="403859"/>
                  </a:lnTo>
                  <a:lnTo>
                    <a:pt x="0" y="421640"/>
                  </a:lnTo>
                  <a:lnTo>
                    <a:pt x="24129" y="421640"/>
                  </a:lnTo>
                  <a:lnTo>
                    <a:pt x="24129" y="403859"/>
                  </a:lnTo>
                  <a:close/>
                </a:path>
                <a:path w="24130" h="624839">
                  <a:moveTo>
                    <a:pt x="24129" y="397509"/>
                  </a:moveTo>
                  <a:lnTo>
                    <a:pt x="0" y="397509"/>
                  </a:lnTo>
                  <a:lnTo>
                    <a:pt x="0" y="402590"/>
                  </a:lnTo>
                  <a:lnTo>
                    <a:pt x="24129" y="402590"/>
                  </a:lnTo>
                  <a:lnTo>
                    <a:pt x="24129" y="397509"/>
                  </a:lnTo>
                  <a:close/>
                </a:path>
                <a:path w="24130" h="624839">
                  <a:moveTo>
                    <a:pt x="24129" y="392430"/>
                  </a:moveTo>
                  <a:lnTo>
                    <a:pt x="0" y="392430"/>
                  </a:lnTo>
                  <a:lnTo>
                    <a:pt x="0" y="396240"/>
                  </a:lnTo>
                  <a:lnTo>
                    <a:pt x="24129" y="396240"/>
                  </a:lnTo>
                  <a:lnTo>
                    <a:pt x="24129" y="392430"/>
                  </a:lnTo>
                  <a:close/>
                </a:path>
              </a:pathLst>
            </a:custGeom>
            <a:solidFill>
              <a:srgbClr val="2E2E2E"/>
            </a:solidFill>
          </p:spPr>
          <p:txBody>
            <a:bodyPr bIns="0" lIns="0" rIns="0" rtlCol="0" tIns="0" wrap="square"/>
            <a:p/>
          </p:txBody>
        </p:sp>
        <p:sp>
          <p:nvSpPr>
            <p:cNvPr id="1049073" name="object 355"/>
            <p:cNvSpPr/>
            <p:nvPr/>
          </p:nvSpPr>
          <p:spPr>
            <a:xfrm>
              <a:off x="2843530" y="5842000"/>
              <a:ext cx="24130" cy="650240"/>
            </a:xfrm>
            <a:custGeom>
              <a:avLst/>
              <a:ahLst/>
              <a:rect l="l" t="t" r="r" b="b"/>
              <a:pathLst>
                <a:path w="24130" h="650239">
                  <a:moveTo>
                    <a:pt x="1269" y="0"/>
                  </a:moveTo>
                  <a:lnTo>
                    <a:pt x="0" y="0"/>
                  </a:lnTo>
                  <a:lnTo>
                    <a:pt x="0" y="1269"/>
                  </a:lnTo>
                  <a:lnTo>
                    <a:pt x="1269" y="1269"/>
                  </a:lnTo>
                  <a:lnTo>
                    <a:pt x="1269" y="0"/>
                  </a:lnTo>
                  <a:close/>
                </a:path>
                <a:path w="24130" h="650239">
                  <a:moveTo>
                    <a:pt x="3809" y="1270"/>
                  </a:moveTo>
                  <a:lnTo>
                    <a:pt x="0" y="1270"/>
                  </a:lnTo>
                  <a:lnTo>
                    <a:pt x="0" y="3809"/>
                  </a:lnTo>
                  <a:lnTo>
                    <a:pt x="6350" y="3809"/>
                  </a:lnTo>
                  <a:lnTo>
                    <a:pt x="6350" y="2540"/>
                  </a:lnTo>
                  <a:lnTo>
                    <a:pt x="3809" y="2540"/>
                  </a:lnTo>
                  <a:lnTo>
                    <a:pt x="3809" y="1270"/>
                  </a:lnTo>
                  <a:close/>
                </a:path>
                <a:path w="24130" h="650239">
                  <a:moveTo>
                    <a:pt x="8890" y="3810"/>
                  </a:moveTo>
                  <a:lnTo>
                    <a:pt x="0" y="3810"/>
                  </a:lnTo>
                  <a:lnTo>
                    <a:pt x="0" y="7619"/>
                  </a:lnTo>
                  <a:lnTo>
                    <a:pt x="13969" y="7619"/>
                  </a:lnTo>
                  <a:lnTo>
                    <a:pt x="13969" y="6350"/>
                  </a:lnTo>
                  <a:lnTo>
                    <a:pt x="11429" y="6350"/>
                  </a:lnTo>
                  <a:lnTo>
                    <a:pt x="11429" y="5080"/>
                  </a:lnTo>
                  <a:lnTo>
                    <a:pt x="8890" y="5080"/>
                  </a:lnTo>
                  <a:lnTo>
                    <a:pt x="8890" y="3810"/>
                  </a:lnTo>
                  <a:close/>
                </a:path>
                <a:path w="24130" h="650239">
                  <a:moveTo>
                    <a:pt x="16509" y="7620"/>
                  </a:moveTo>
                  <a:lnTo>
                    <a:pt x="0" y="7620"/>
                  </a:lnTo>
                  <a:lnTo>
                    <a:pt x="0" y="10159"/>
                  </a:lnTo>
                  <a:lnTo>
                    <a:pt x="20319" y="10159"/>
                  </a:lnTo>
                  <a:lnTo>
                    <a:pt x="20319" y="8890"/>
                  </a:lnTo>
                  <a:lnTo>
                    <a:pt x="16509" y="8890"/>
                  </a:lnTo>
                  <a:lnTo>
                    <a:pt x="16509" y="7620"/>
                  </a:lnTo>
                  <a:close/>
                </a:path>
                <a:path w="24130" h="650239">
                  <a:moveTo>
                    <a:pt x="21590" y="10160"/>
                  </a:moveTo>
                  <a:lnTo>
                    <a:pt x="0" y="10160"/>
                  </a:lnTo>
                  <a:lnTo>
                    <a:pt x="0" y="13969"/>
                  </a:lnTo>
                  <a:lnTo>
                    <a:pt x="24130" y="13969"/>
                  </a:lnTo>
                  <a:lnTo>
                    <a:pt x="24130" y="11430"/>
                  </a:lnTo>
                  <a:lnTo>
                    <a:pt x="21590" y="11430"/>
                  </a:lnTo>
                  <a:lnTo>
                    <a:pt x="21590" y="10160"/>
                  </a:lnTo>
                  <a:close/>
                </a:path>
                <a:path w="24130" h="650239">
                  <a:moveTo>
                    <a:pt x="24130" y="13970"/>
                  </a:moveTo>
                  <a:lnTo>
                    <a:pt x="0" y="13970"/>
                  </a:lnTo>
                  <a:lnTo>
                    <a:pt x="0" y="16509"/>
                  </a:lnTo>
                  <a:lnTo>
                    <a:pt x="24130" y="16509"/>
                  </a:lnTo>
                  <a:lnTo>
                    <a:pt x="24130" y="13970"/>
                  </a:lnTo>
                  <a:close/>
                </a:path>
                <a:path w="24130" h="650239">
                  <a:moveTo>
                    <a:pt x="24130" y="16510"/>
                  </a:moveTo>
                  <a:lnTo>
                    <a:pt x="0" y="16510"/>
                  </a:lnTo>
                  <a:lnTo>
                    <a:pt x="0" y="20319"/>
                  </a:lnTo>
                  <a:lnTo>
                    <a:pt x="24130" y="20319"/>
                  </a:lnTo>
                  <a:lnTo>
                    <a:pt x="24130" y="16510"/>
                  </a:lnTo>
                  <a:close/>
                </a:path>
                <a:path w="24130" h="650239">
                  <a:moveTo>
                    <a:pt x="24130" y="20320"/>
                  </a:moveTo>
                  <a:lnTo>
                    <a:pt x="0" y="20320"/>
                  </a:lnTo>
                  <a:lnTo>
                    <a:pt x="0" y="26669"/>
                  </a:lnTo>
                  <a:lnTo>
                    <a:pt x="24130" y="26669"/>
                  </a:lnTo>
                  <a:lnTo>
                    <a:pt x="24130" y="20320"/>
                  </a:lnTo>
                  <a:close/>
                </a:path>
                <a:path w="24130" h="650239">
                  <a:moveTo>
                    <a:pt x="24130" y="26670"/>
                  </a:moveTo>
                  <a:lnTo>
                    <a:pt x="0" y="26670"/>
                  </a:lnTo>
                  <a:lnTo>
                    <a:pt x="0" y="29209"/>
                  </a:lnTo>
                  <a:lnTo>
                    <a:pt x="24130" y="29209"/>
                  </a:lnTo>
                  <a:lnTo>
                    <a:pt x="24130" y="26670"/>
                  </a:lnTo>
                  <a:close/>
                </a:path>
                <a:path w="24130" h="650239">
                  <a:moveTo>
                    <a:pt x="24130" y="29210"/>
                  </a:moveTo>
                  <a:lnTo>
                    <a:pt x="0" y="29210"/>
                  </a:lnTo>
                  <a:lnTo>
                    <a:pt x="0" y="33019"/>
                  </a:lnTo>
                  <a:lnTo>
                    <a:pt x="24130" y="33019"/>
                  </a:lnTo>
                  <a:lnTo>
                    <a:pt x="24130" y="29210"/>
                  </a:lnTo>
                  <a:close/>
                </a:path>
                <a:path w="24130" h="650239">
                  <a:moveTo>
                    <a:pt x="24130" y="33020"/>
                  </a:moveTo>
                  <a:lnTo>
                    <a:pt x="0" y="33020"/>
                  </a:lnTo>
                  <a:lnTo>
                    <a:pt x="0" y="35559"/>
                  </a:lnTo>
                  <a:lnTo>
                    <a:pt x="24130" y="35559"/>
                  </a:lnTo>
                  <a:lnTo>
                    <a:pt x="24130" y="33020"/>
                  </a:lnTo>
                  <a:close/>
                </a:path>
                <a:path w="24130" h="650239">
                  <a:moveTo>
                    <a:pt x="24130" y="35560"/>
                  </a:moveTo>
                  <a:lnTo>
                    <a:pt x="0" y="35560"/>
                  </a:lnTo>
                  <a:lnTo>
                    <a:pt x="0" y="39369"/>
                  </a:lnTo>
                  <a:lnTo>
                    <a:pt x="24130" y="39369"/>
                  </a:lnTo>
                  <a:lnTo>
                    <a:pt x="24130" y="35560"/>
                  </a:lnTo>
                  <a:close/>
                </a:path>
                <a:path w="24130" h="650239">
                  <a:moveTo>
                    <a:pt x="24130" y="39370"/>
                  </a:moveTo>
                  <a:lnTo>
                    <a:pt x="0" y="39370"/>
                  </a:lnTo>
                  <a:lnTo>
                    <a:pt x="0" y="41909"/>
                  </a:lnTo>
                  <a:lnTo>
                    <a:pt x="24130" y="41909"/>
                  </a:lnTo>
                  <a:lnTo>
                    <a:pt x="24130" y="39370"/>
                  </a:lnTo>
                  <a:close/>
                </a:path>
                <a:path w="24130" h="650239">
                  <a:moveTo>
                    <a:pt x="24130" y="41910"/>
                  </a:moveTo>
                  <a:lnTo>
                    <a:pt x="0" y="41910"/>
                  </a:lnTo>
                  <a:lnTo>
                    <a:pt x="0" y="45719"/>
                  </a:lnTo>
                  <a:lnTo>
                    <a:pt x="24130" y="45719"/>
                  </a:lnTo>
                  <a:lnTo>
                    <a:pt x="24130" y="41910"/>
                  </a:lnTo>
                  <a:close/>
                </a:path>
                <a:path w="24130" h="650239">
                  <a:moveTo>
                    <a:pt x="24130" y="45720"/>
                  </a:moveTo>
                  <a:lnTo>
                    <a:pt x="0" y="45720"/>
                  </a:lnTo>
                  <a:lnTo>
                    <a:pt x="0" y="48259"/>
                  </a:lnTo>
                  <a:lnTo>
                    <a:pt x="24130" y="48259"/>
                  </a:lnTo>
                  <a:lnTo>
                    <a:pt x="24130" y="45720"/>
                  </a:lnTo>
                  <a:close/>
                </a:path>
                <a:path w="24130" h="650239">
                  <a:moveTo>
                    <a:pt x="24130" y="48260"/>
                  </a:moveTo>
                  <a:lnTo>
                    <a:pt x="0" y="48260"/>
                  </a:lnTo>
                  <a:lnTo>
                    <a:pt x="0" y="58419"/>
                  </a:lnTo>
                  <a:lnTo>
                    <a:pt x="24130" y="58419"/>
                  </a:lnTo>
                  <a:lnTo>
                    <a:pt x="24130" y="48260"/>
                  </a:lnTo>
                  <a:close/>
                </a:path>
                <a:path w="24130" h="650239">
                  <a:moveTo>
                    <a:pt x="24130" y="58420"/>
                  </a:moveTo>
                  <a:lnTo>
                    <a:pt x="0" y="58420"/>
                  </a:lnTo>
                  <a:lnTo>
                    <a:pt x="0" y="64769"/>
                  </a:lnTo>
                  <a:lnTo>
                    <a:pt x="24130" y="64769"/>
                  </a:lnTo>
                  <a:lnTo>
                    <a:pt x="24130" y="58420"/>
                  </a:lnTo>
                  <a:close/>
                </a:path>
                <a:path w="24130" h="650239">
                  <a:moveTo>
                    <a:pt x="24130" y="64770"/>
                  </a:moveTo>
                  <a:lnTo>
                    <a:pt x="0" y="64770"/>
                  </a:lnTo>
                  <a:lnTo>
                    <a:pt x="0" y="71119"/>
                  </a:lnTo>
                  <a:lnTo>
                    <a:pt x="24130" y="71119"/>
                  </a:lnTo>
                  <a:lnTo>
                    <a:pt x="24130" y="64770"/>
                  </a:lnTo>
                  <a:close/>
                </a:path>
                <a:path w="24130" h="650239">
                  <a:moveTo>
                    <a:pt x="24130" y="71120"/>
                  </a:moveTo>
                  <a:lnTo>
                    <a:pt x="0" y="71120"/>
                  </a:lnTo>
                  <a:lnTo>
                    <a:pt x="0" y="77469"/>
                  </a:lnTo>
                  <a:lnTo>
                    <a:pt x="24130" y="77469"/>
                  </a:lnTo>
                  <a:lnTo>
                    <a:pt x="24130" y="71120"/>
                  </a:lnTo>
                  <a:close/>
                </a:path>
                <a:path w="24130" h="650239">
                  <a:moveTo>
                    <a:pt x="24130" y="77470"/>
                  </a:moveTo>
                  <a:lnTo>
                    <a:pt x="0" y="77470"/>
                  </a:lnTo>
                  <a:lnTo>
                    <a:pt x="0" y="80009"/>
                  </a:lnTo>
                  <a:lnTo>
                    <a:pt x="24130" y="80009"/>
                  </a:lnTo>
                  <a:lnTo>
                    <a:pt x="24130" y="77470"/>
                  </a:lnTo>
                  <a:close/>
                </a:path>
                <a:path w="24130" h="650239">
                  <a:moveTo>
                    <a:pt x="24130" y="80010"/>
                  </a:moveTo>
                  <a:lnTo>
                    <a:pt x="0" y="80010"/>
                  </a:lnTo>
                  <a:lnTo>
                    <a:pt x="0" y="83819"/>
                  </a:lnTo>
                  <a:lnTo>
                    <a:pt x="24130" y="83819"/>
                  </a:lnTo>
                  <a:lnTo>
                    <a:pt x="24130" y="80010"/>
                  </a:lnTo>
                  <a:close/>
                </a:path>
                <a:path w="24130" h="650239">
                  <a:moveTo>
                    <a:pt x="24130" y="83820"/>
                  </a:moveTo>
                  <a:lnTo>
                    <a:pt x="0" y="83820"/>
                  </a:lnTo>
                  <a:lnTo>
                    <a:pt x="0" y="86359"/>
                  </a:lnTo>
                  <a:lnTo>
                    <a:pt x="24130" y="86359"/>
                  </a:lnTo>
                  <a:lnTo>
                    <a:pt x="24130" y="83820"/>
                  </a:lnTo>
                  <a:close/>
                </a:path>
                <a:path w="24130" h="650239">
                  <a:moveTo>
                    <a:pt x="24130" y="86360"/>
                  </a:moveTo>
                  <a:lnTo>
                    <a:pt x="0" y="86360"/>
                  </a:lnTo>
                  <a:lnTo>
                    <a:pt x="0" y="90169"/>
                  </a:lnTo>
                  <a:lnTo>
                    <a:pt x="24130" y="90169"/>
                  </a:lnTo>
                  <a:lnTo>
                    <a:pt x="24130" y="86360"/>
                  </a:lnTo>
                  <a:close/>
                </a:path>
                <a:path w="24130" h="650239">
                  <a:moveTo>
                    <a:pt x="24130" y="90170"/>
                  </a:moveTo>
                  <a:lnTo>
                    <a:pt x="0" y="90170"/>
                  </a:lnTo>
                  <a:lnTo>
                    <a:pt x="0" y="92709"/>
                  </a:lnTo>
                  <a:lnTo>
                    <a:pt x="24130" y="92709"/>
                  </a:lnTo>
                  <a:lnTo>
                    <a:pt x="24130" y="90170"/>
                  </a:lnTo>
                  <a:close/>
                </a:path>
                <a:path w="24130" h="650239">
                  <a:moveTo>
                    <a:pt x="24130" y="92710"/>
                  </a:moveTo>
                  <a:lnTo>
                    <a:pt x="0" y="92710"/>
                  </a:lnTo>
                  <a:lnTo>
                    <a:pt x="0" y="96519"/>
                  </a:lnTo>
                  <a:lnTo>
                    <a:pt x="24130" y="96519"/>
                  </a:lnTo>
                  <a:lnTo>
                    <a:pt x="24130" y="92710"/>
                  </a:lnTo>
                  <a:close/>
                </a:path>
                <a:path w="24130" h="650239">
                  <a:moveTo>
                    <a:pt x="24130" y="96520"/>
                  </a:moveTo>
                  <a:lnTo>
                    <a:pt x="0" y="96520"/>
                  </a:lnTo>
                  <a:lnTo>
                    <a:pt x="0" y="99059"/>
                  </a:lnTo>
                  <a:lnTo>
                    <a:pt x="24130" y="99059"/>
                  </a:lnTo>
                  <a:lnTo>
                    <a:pt x="24130" y="96520"/>
                  </a:lnTo>
                  <a:close/>
                </a:path>
                <a:path w="24130" h="650239">
                  <a:moveTo>
                    <a:pt x="24130" y="99060"/>
                  </a:moveTo>
                  <a:lnTo>
                    <a:pt x="0" y="99060"/>
                  </a:lnTo>
                  <a:lnTo>
                    <a:pt x="0" y="102869"/>
                  </a:lnTo>
                  <a:lnTo>
                    <a:pt x="24130" y="102869"/>
                  </a:lnTo>
                  <a:lnTo>
                    <a:pt x="24130" y="99060"/>
                  </a:lnTo>
                  <a:close/>
                </a:path>
                <a:path w="24130" h="650239">
                  <a:moveTo>
                    <a:pt x="24130" y="102870"/>
                  </a:moveTo>
                  <a:lnTo>
                    <a:pt x="0" y="102870"/>
                  </a:lnTo>
                  <a:lnTo>
                    <a:pt x="0" y="105409"/>
                  </a:lnTo>
                  <a:lnTo>
                    <a:pt x="24130" y="105409"/>
                  </a:lnTo>
                  <a:lnTo>
                    <a:pt x="24130" y="102870"/>
                  </a:lnTo>
                  <a:close/>
                </a:path>
                <a:path w="24130" h="650239">
                  <a:moveTo>
                    <a:pt x="24130" y="105410"/>
                  </a:moveTo>
                  <a:lnTo>
                    <a:pt x="0" y="105410"/>
                  </a:lnTo>
                  <a:lnTo>
                    <a:pt x="0" y="109219"/>
                  </a:lnTo>
                  <a:lnTo>
                    <a:pt x="24130" y="109219"/>
                  </a:lnTo>
                  <a:lnTo>
                    <a:pt x="24130" y="105410"/>
                  </a:lnTo>
                  <a:close/>
                </a:path>
                <a:path w="24130" h="650239">
                  <a:moveTo>
                    <a:pt x="24130" y="109220"/>
                  </a:moveTo>
                  <a:lnTo>
                    <a:pt x="0" y="109220"/>
                  </a:lnTo>
                  <a:lnTo>
                    <a:pt x="0" y="111759"/>
                  </a:lnTo>
                  <a:lnTo>
                    <a:pt x="24130" y="111759"/>
                  </a:lnTo>
                  <a:lnTo>
                    <a:pt x="24130" y="109220"/>
                  </a:lnTo>
                  <a:close/>
                </a:path>
                <a:path w="24130" h="650239">
                  <a:moveTo>
                    <a:pt x="24130" y="111760"/>
                  </a:moveTo>
                  <a:lnTo>
                    <a:pt x="0" y="111760"/>
                  </a:lnTo>
                  <a:lnTo>
                    <a:pt x="0" y="115569"/>
                  </a:lnTo>
                  <a:lnTo>
                    <a:pt x="24130" y="115569"/>
                  </a:lnTo>
                  <a:lnTo>
                    <a:pt x="24130" y="111760"/>
                  </a:lnTo>
                  <a:close/>
                </a:path>
                <a:path w="24130" h="650239">
                  <a:moveTo>
                    <a:pt x="24130" y="115570"/>
                  </a:moveTo>
                  <a:lnTo>
                    <a:pt x="0" y="115570"/>
                  </a:lnTo>
                  <a:lnTo>
                    <a:pt x="0" y="118109"/>
                  </a:lnTo>
                  <a:lnTo>
                    <a:pt x="24130" y="118109"/>
                  </a:lnTo>
                  <a:lnTo>
                    <a:pt x="24130" y="115570"/>
                  </a:lnTo>
                  <a:close/>
                </a:path>
                <a:path w="24130" h="650239">
                  <a:moveTo>
                    <a:pt x="24130" y="118110"/>
                  </a:moveTo>
                  <a:lnTo>
                    <a:pt x="0" y="118110"/>
                  </a:lnTo>
                  <a:lnTo>
                    <a:pt x="0" y="121919"/>
                  </a:lnTo>
                  <a:lnTo>
                    <a:pt x="24130" y="121919"/>
                  </a:lnTo>
                  <a:lnTo>
                    <a:pt x="24130" y="118110"/>
                  </a:lnTo>
                  <a:close/>
                </a:path>
                <a:path w="24130" h="650239">
                  <a:moveTo>
                    <a:pt x="24130" y="121920"/>
                  </a:moveTo>
                  <a:lnTo>
                    <a:pt x="0" y="121920"/>
                  </a:lnTo>
                  <a:lnTo>
                    <a:pt x="0" y="124459"/>
                  </a:lnTo>
                  <a:lnTo>
                    <a:pt x="24130" y="124459"/>
                  </a:lnTo>
                  <a:lnTo>
                    <a:pt x="24130" y="121920"/>
                  </a:lnTo>
                  <a:close/>
                </a:path>
                <a:path w="24130" h="650239">
                  <a:moveTo>
                    <a:pt x="24130" y="124460"/>
                  </a:moveTo>
                  <a:lnTo>
                    <a:pt x="0" y="124460"/>
                  </a:lnTo>
                  <a:lnTo>
                    <a:pt x="0" y="130809"/>
                  </a:lnTo>
                  <a:lnTo>
                    <a:pt x="24130" y="130809"/>
                  </a:lnTo>
                  <a:lnTo>
                    <a:pt x="24130" y="124460"/>
                  </a:lnTo>
                  <a:close/>
                </a:path>
                <a:path w="24130" h="650239">
                  <a:moveTo>
                    <a:pt x="24130" y="130810"/>
                  </a:moveTo>
                  <a:lnTo>
                    <a:pt x="0" y="130810"/>
                  </a:lnTo>
                  <a:lnTo>
                    <a:pt x="0" y="134619"/>
                  </a:lnTo>
                  <a:lnTo>
                    <a:pt x="24130" y="134619"/>
                  </a:lnTo>
                  <a:lnTo>
                    <a:pt x="24130" y="130810"/>
                  </a:lnTo>
                  <a:close/>
                </a:path>
                <a:path w="24130" h="650239">
                  <a:moveTo>
                    <a:pt x="24130" y="134620"/>
                  </a:moveTo>
                  <a:lnTo>
                    <a:pt x="0" y="134620"/>
                  </a:lnTo>
                  <a:lnTo>
                    <a:pt x="0" y="147319"/>
                  </a:lnTo>
                  <a:lnTo>
                    <a:pt x="24130" y="147319"/>
                  </a:lnTo>
                  <a:lnTo>
                    <a:pt x="24130" y="134620"/>
                  </a:lnTo>
                  <a:close/>
                </a:path>
                <a:path w="24130" h="650239">
                  <a:moveTo>
                    <a:pt x="24130" y="147320"/>
                  </a:moveTo>
                  <a:lnTo>
                    <a:pt x="0" y="147320"/>
                  </a:lnTo>
                  <a:lnTo>
                    <a:pt x="0" y="149859"/>
                  </a:lnTo>
                  <a:lnTo>
                    <a:pt x="24130" y="149859"/>
                  </a:lnTo>
                  <a:lnTo>
                    <a:pt x="24130" y="147320"/>
                  </a:lnTo>
                  <a:close/>
                </a:path>
                <a:path w="24130" h="650239">
                  <a:moveTo>
                    <a:pt x="24130" y="149860"/>
                  </a:moveTo>
                  <a:lnTo>
                    <a:pt x="0" y="149860"/>
                  </a:lnTo>
                  <a:lnTo>
                    <a:pt x="0" y="153669"/>
                  </a:lnTo>
                  <a:lnTo>
                    <a:pt x="24130" y="153669"/>
                  </a:lnTo>
                  <a:lnTo>
                    <a:pt x="24130" y="149860"/>
                  </a:lnTo>
                  <a:close/>
                </a:path>
                <a:path w="24130" h="650239">
                  <a:moveTo>
                    <a:pt x="24130" y="153670"/>
                  </a:moveTo>
                  <a:lnTo>
                    <a:pt x="0" y="153670"/>
                  </a:lnTo>
                  <a:lnTo>
                    <a:pt x="0" y="156209"/>
                  </a:lnTo>
                  <a:lnTo>
                    <a:pt x="24130" y="156209"/>
                  </a:lnTo>
                  <a:lnTo>
                    <a:pt x="24130" y="153670"/>
                  </a:lnTo>
                  <a:close/>
                </a:path>
                <a:path w="24130" h="650239">
                  <a:moveTo>
                    <a:pt x="24130" y="156210"/>
                  </a:moveTo>
                  <a:lnTo>
                    <a:pt x="0" y="156210"/>
                  </a:lnTo>
                  <a:lnTo>
                    <a:pt x="0" y="160019"/>
                  </a:lnTo>
                  <a:lnTo>
                    <a:pt x="24130" y="160019"/>
                  </a:lnTo>
                  <a:lnTo>
                    <a:pt x="24130" y="156210"/>
                  </a:lnTo>
                  <a:close/>
                </a:path>
                <a:path w="24130" h="650239">
                  <a:moveTo>
                    <a:pt x="24130" y="160020"/>
                  </a:moveTo>
                  <a:lnTo>
                    <a:pt x="0" y="160020"/>
                  </a:lnTo>
                  <a:lnTo>
                    <a:pt x="0" y="162559"/>
                  </a:lnTo>
                  <a:lnTo>
                    <a:pt x="24130" y="162559"/>
                  </a:lnTo>
                  <a:lnTo>
                    <a:pt x="24130" y="160020"/>
                  </a:lnTo>
                  <a:close/>
                </a:path>
                <a:path w="24130" h="650239">
                  <a:moveTo>
                    <a:pt x="24130" y="162560"/>
                  </a:moveTo>
                  <a:lnTo>
                    <a:pt x="0" y="162560"/>
                  </a:lnTo>
                  <a:lnTo>
                    <a:pt x="0" y="166369"/>
                  </a:lnTo>
                  <a:lnTo>
                    <a:pt x="24130" y="166369"/>
                  </a:lnTo>
                  <a:lnTo>
                    <a:pt x="24130" y="162560"/>
                  </a:lnTo>
                  <a:close/>
                </a:path>
                <a:path w="24130" h="650239">
                  <a:moveTo>
                    <a:pt x="24130" y="166370"/>
                  </a:moveTo>
                  <a:lnTo>
                    <a:pt x="0" y="166370"/>
                  </a:lnTo>
                  <a:lnTo>
                    <a:pt x="0" y="172719"/>
                  </a:lnTo>
                  <a:lnTo>
                    <a:pt x="24130" y="172719"/>
                  </a:lnTo>
                  <a:lnTo>
                    <a:pt x="24130" y="166370"/>
                  </a:lnTo>
                  <a:close/>
                </a:path>
                <a:path w="24130" h="650239">
                  <a:moveTo>
                    <a:pt x="24130" y="172720"/>
                  </a:moveTo>
                  <a:lnTo>
                    <a:pt x="0" y="172720"/>
                  </a:lnTo>
                  <a:lnTo>
                    <a:pt x="0" y="175259"/>
                  </a:lnTo>
                  <a:lnTo>
                    <a:pt x="24130" y="175259"/>
                  </a:lnTo>
                  <a:lnTo>
                    <a:pt x="24130" y="172720"/>
                  </a:lnTo>
                  <a:close/>
                </a:path>
                <a:path w="24130" h="650239">
                  <a:moveTo>
                    <a:pt x="24130" y="175260"/>
                  </a:moveTo>
                  <a:lnTo>
                    <a:pt x="0" y="175260"/>
                  </a:lnTo>
                  <a:lnTo>
                    <a:pt x="0" y="179069"/>
                  </a:lnTo>
                  <a:lnTo>
                    <a:pt x="24130" y="179069"/>
                  </a:lnTo>
                  <a:lnTo>
                    <a:pt x="24130" y="175260"/>
                  </a:lnTo>
                  <a:close/>
                </a:path>
                <a:path w="24130" h="650239">
                  <a:moveTo>
                    <a:pt x="24130" y="179070"/>
                  </a:moveTo>
                  <a:lnTo>
                    <a:pt x="0" y="179070"/>
                  </a:lnTo>
                  <a:lnTo>
                    <a:pt x="0" y="181609"/>
                  </a:lnTo>
                  <a:lnTo>
                    <a:pt x="24130" y="181609"/>
                  </a:lnTo>
                  <a:lnTo>
                    <a:pt x="24130" y="179070"/>
                  </a:lnTo>
                  <a:close/>
                </a:path>
                <a:path w="24130" h="650239">
                  <a:moveTo>
                    <a:pt x="24130" y="181610"/>
                  </a:moveTo>
                  <a:lnTo>
                    <a:pt x="0" y="181610"/>
                  </a:lnTo>
                  <a:lnTo>
                    <a:pt x="0" y="185419"/>
                  </a:lnTo>
                  <a:lnTo>
                    <a:pt x="24130" y="185419"/>
                  </a:lnTo>
                  <a:lnTo>
                    <a:pt x="24130" y="181610"/>
                  </a:lnTo>
                  <a:close/>
                </a:path>
                <a:path w="24130" h="650239">
                  <a:moveTo>
                    <a:pt x="24130" y="185420"/>
                  </a:moveTo>
                  <a:lnTo>
                    <a:pt x="0" y="185420"/>
                  </a:lnTo>
                  <a:lnTo>
                    <a:pt x="0" y="187959"/>
                  </a:lnTo>
                  <a:lnTo>
                    <a:pt x="24130" y="187959"/>
                  </a:lnTo>
                  <a:lnTo>
                    <a:pt x="24130" y="185420"/>
                  </a:lnTo>
                  <a:close/>
                </a:path>
                <a:path w="24130" h="650239">
                  <a:moveTo>
                    <a:pt x="24130" y="187960"/>
                  </a:moveTo>
                  <a:lnTo>
                    <a:pt x="0" y="187960"/>
                  </a:lnTo>
                  <a:lnTo>
                    <a:pt x="0" y="191769"/>
                  </a:lnTo>
                  <a:lnTo>
                    <a:pt x="24130" y="191769"/>
                  </a:lnTo>
                  <a:lnTo>
                    <a:pt x="24130" y="187960"/>
                  </a:lnTo>
                  <a:close/>
                </a:path>
                <a:path w="24130" h="650239">
                  <a:moveTo>
                    <a:pt x="24130" y="191770"/>
                  </a:moveTo>
                  <a:lnTo>
                    <a:pt x="0" y="191770"/>
                  </a:lnTo>
                  <a:lnTo>
                    <a:pt x="0" y="194309"/>
                  </a:lnTo>
                  <a:lnTo>
                    <a:pt x="24130" y="194309"/>
                  </a:lnTo>
                  <a:lnTo>
                    <a:pt x="24130" y="191770"/>
                  </a:lnTo>
                  <a:close/>
                </a:path>
                <a:path w="24130" h="650239">
                  <a:moveTo>
                    <a:pt x="24130" y="194310"/>
                  </a:moveTo>
                  <a:lnTo>
                    <a:pt x="0" y="194310"/>
                  </a:lnTo>
                  <a:lnTo>
                    <a:pt x="0" y="198119"/>
                  </a:lnTo>
                  <a:lnTo>
                    <a:pt x="24130" y="198119"/>
                  </a:lnTo>
                  <a:lnTo>
                    <a:pt x="24130" y="194310"/>
                  </a:lnTo>
                  <a:close/>
                </a:path>
                <a:path w="24130" h="650239">
                  <a:moveTo>
                    <a:pt x="24130" y="198120"/>
                  </a:moveTo>
                  <a:lnTo>
                    <a:pt x="0" y="198120"/>
                  </a:lnTo>
                  <a:lnTo>
                    <a:pt x="0" y="200659"/>
                  </a:lnTo>
                  <a:lnTo>
                    <a:pt x="24130" y="200659"/>
                  </a:lnTo>
                  <a:lnTo>
                    <a:pt x="24130" y="198120"/>
                  </a:lnTo>
                  <a:close/>
                </a:path>
                <a:path w="24130" h="650239">
                  <a:moveTo>
                    <a:pt x="24130" y="396239"/>
                  </a:moveTo>
                  <a:lnTo>
                    <a:pt x="0" y="396239"/>
                  </a:lnTo>
                  <a:lnTo>
                    <a:pt x="0" y="398780"/>
                  </a:lnTo>
                  <a:lnTo>
                    <a:pt x="24130" y="398780"/>
                  </a:lnTo>
                  <a:lnTo>
                    <a:pt x="24130" y="396239"/>
                  </a:lnTo>
                  <a:close/>
                </a:path>
                <a:path w="24130" h="650239">
                  <a:moveTo>
                    <a:pt x="24130" y="377189"/>
                  </a:moveTo>
                  <a:lnTo>
                    <a:pt x="0" y="377189"/>
                  </a:lnTo>
                  <a:lnTo>
                    <a:pt x="0" y="394970"/>
                  </a:lnTo>
                  <a:lnTo>
                    <a:pt x="24130" y="394970"/>
                  </a:lnTo>
                  <a:lnTo>
                    <a:pt x="24130" y="377189"/>
                  </a:lnTo>
                  <a:close/>
                </a:path>
                <a:path w="24130" h="650239">
                  <a:moveTo>
                    <a:pt x="24130" y="359409"/>
                  </a:moveTo>
                  <a:lnTo>
                    <a:pt x="0" y="359409"/>
                  </a:lnTo>
                  <a:lnTo>
                    <a:pt x="0" y="375920"/>
                  </a:lnTo>
                  <a:lnTo>
                    <a:pt x="24130" y="375920"/>
                  </a:lnTo>
                  <a:lnTo>
                    <a:pt x="24130" y="359409"/>
                  </a:lnTo>
                  <a:close/>
                </a:path>
                <a:path w="24130" h="650239">
                  <a:moveTo>
                    <a:pt x="24130" y="313689"/>
                  </a:moveTo>
                  <a:lnTo>
                    <a:pt x="0" y="313689"/>
                  </a:lnTo>
                  <a:lnTo>
                    <a:pt x="0" y="358140"/>
                  </a:lnTo>
                  <a:lnTo>
                    <a:pt x="24130" y="358140"/>
                  </a:lnTo>
                  <a:lnTo>
                    <a:pt x="24130" y="313689"/>
                  </a:lnTo>
                  <a:close/>
                </a:path>
                <a:path w="24130" h="650239">
                  <a:moveTo>
                    <a:pt x="24130" y="275590"/>
                  </a:moveTo>
                  <a:lnTo>
                    <a:pt x="0" y="275590"/>
                  </a:lnTo>
                  <a:lnTo>
                    <a:pt x="0" y="312420"/>
                  </a:lnTo>
                  <a:lnTo>
                    <a:pt x="24130" y="312420"/>
                  </a:lnTo>
                  <a:lnTo>
                    <a:pt x="24130" y="275590"/>
                  </a:lnTo>
                  <a:close/>
                </a:path>
                <a:path w="24130" h="650239">
                  <a:moveTo>
                    <a:pt x="24130" y="270509"/>
                  </a:moveTo>
                  <a:lnTo>
                    <a:pt x="0" y="270509"/>
                  </a:lnTo>
                  <a:lnTo>
                    <a:pt x="0" y="274319"/>
                  </a:lnTo>
                  <a:lnTo>
                    <a:pt x="24130" y="274319"/>
                  </a:lnTo>
                  <a:lnTo>
                    <a:pt x="24130" y="270509"/>
                  </a:lnTo>
                  <a:close/>
                </a:path>
                <a:path w="24130" h="650239">
                  <a:moveTo>
                    <a:pt x="24130" y="251459"/>
                  </a:moveTo>
                  <a:lnTo>
                    <a:pt x="0" y="251459"/>
                  </a:lnTo>
                  <a:lnTo>
                    <a:pt x="0" y="269240"/>
                  </a:lnTo>
                  <a:lnTo>
                    <a:pt x="24130" y="269240"/>
                  </a:lnTo>
                  <a:lnTo>
                    <a:pt x="24130" y="251459"/>
                  </a:lnTo>
                  <a:close/>
                </a:path>
                <a:path w="24130" h="650239">
                  <a:moveTo>
                    <a:pt x="24130" y="245110"/>
                  </a:moveTo>
                  <a:lnTo>
                    <a:pt x="0" y="245110"/>
                  </a:lnTo>
                  <a:lnTo>
                    <a:pt x="0" y="250190"/>
                  </a:lnTo>
                  <a:lnTo>
                    <a:pt x="24130" y="250190"/>
                  </a:lnTo>
                  <a:lnTo>
                    <a:pt x="24130" y="245110"/>
                  </a:lnTo>
                  <a:close/>
                </a:path>
                <a:path w="24130" h="650239">
                  <a:moveTo>
                    <a:pt x="24130" y="238759"/>
                  </a:moveTo>
                  <a:lnTo>
                    <a:pt x="0" y="238759"/>
                  </a:lnTo>
                  <a:lnTo>
                    <a:pt x="0" y="243840"/>
                  </a:lnTo>
                  <a:lnTo>
                    <a:pt x="24130" y="243840"/>
                  </a:lnTo>
                  <a:lnTo>
                    <a:pt x="24130" y="238759"/>
                  </a:lnTo>
                  <a:close/>
                </a:path>
                <a:path w="24130" h="650239">
                  <a:moveTo>
                    <a:pt x="24130" y="232409"/>
                  </a:moveTo>
                  <a:lnTo>
                    <a:pt x="0" y="232409"/>
                  </a:lnTo>
                  <a:lnTo>
                    <a:pt x="0" y="237490"/>
                  </a:lnTo>
                  <a:lnTo>
                    <a:pt x="24130" y="237490"/>
                  </a:lnTo>
                  <a:lnTo>
                    <a:pt x="24130" y="232409"/>
                  </a:lnTo>
                  <a:close/>
                </a:path>
                <a:path w="24130" h="650239">
                  <a:moveTo>
                    <a:pt x="24130" y="226059"/>
                  </a:moveTo>
                  <a:lnTo>
                    <a:pt x="0" y="226059"/>
                  </a:lnTo>
                  <a:lnTo>
                    <a:pt x="0" y="231140"/>
                  </a:lnTo>
                  <a:lnTo>
                    <a:pt x="24130" y="231140"/>
                  </a:lnTo>
                  <a:lnTo>
                    <a:pt x="24130" y="226059"/>
                  </a:lnTo>
                  <a:close/>
                </a:path>
                <a:path w="24130" h="650239">
                  <a:moveTo>
                    <a:pt x="24130" y="219709"/>
                  </a:moveTo>
                  <a:lnTo>
                    <a:pt x="0" y="219709"/>
                  </a:lnTo>
                  <a:lnTo>
                    <a:pt x="0" y="224790"/>
                  </a:lnTo>
                  <a:lnTo>
                    <a:pt x="24130" y="224790"/>
                  </a:lnTo>
                  <a:lnTo>
                    <a:pt x="24130" y="219709"/>
                  </a:lnTo>
                  <a:close/>
                </a:path>
                <a:path w="24130" h="650239">
                  <a:moveTo>
                    <a:pt x="24130" y="213359"/>
                  </a:moveTo>
                  <a:lnTo>
                    <a:pt x="0" y="213359"/>
                  </a:lnTo>
                  <a:lnTo>
                    <a:pt x="0" y="218440"/>
                  </a:lnTo>
                  <a:lnTo>
                    <a:pt x="24130" y="218440"/>
                  </a:lnTo>
                  <a:lnTo>
                    <a:pt x="24130" y="213359"/>
                  </a:lnTo>
                  <a:close/>
                </a:path>
                <a:path w="24130" h="650239">
                  <a:moveTo>
                    <a:pt x="24130" y="207009"/>
                  </a:moveTo>
                  <a:lnTo>
                    <a:pt x="0" y="207009"/>
                  </a:lnTo>
                  <a:lnTo>
                    <a:pt x="0" y="212090"/>
                  </a:lnTo>
                  <a:lnTo>
                    <a:pt x="24130" y="212090"/>
                  </a:lnTo>
                  <a:lnTo>
                    <a:pt x="24130" y="207009"/>
                  </a:lnTo>
                  <a:close/>
                </a:path>
                <a:path w="24130" h="650239">
                  <a:moveTo>
                    <a:pt x="24130" y="201930"/>
                  </a:moveTo>
                  <a:lnTo>
                    <a:pt x="0" y="201930"/>
                  </a:lnTo>
                  <a:lnTo>
                    <a:pt x="0" y="205740"/>
                  </a:lnTo>
                  <a:lnTo>
                    <a:pt x="24130" y="205740"/>
                  </a:lnTo>
                  <a:lnTo>
                    <a:pt x="24130" y="201930"/>
                  </a:lnTo>
                  <a:close/>
                </a:path>
                <a:path w="24130" h="650239">
                  <a:moveTo>
                    <a:pt x="24130" y="398780"/>
                  </a:moveTo>
                  <a:lnTo>
                    <a:pt x="0" y="398780"/>
                  </a:lnTo>
                  <a:lnTo>
                    <a:pt x="0" y="403859"/>
                  </a:lnTo>
                  <a:lnTo>
                    <a:pt x="24130" y="403859"/>
                  </a:lnTo>
                  <a:lnTo>
                    <a:pt x="24130" y="398780"/>
                  </a:lnTo>
                  <a:close/>
                </a:path>
                <a:path w="24130" h="650239">
                  <a:moveTo>
                    <a:pt x="3809" y="646430"/>
                  </a:moveTo>
                  <a:lnTo>
                    <a:pt x="0" y="646430"/>
                  </a:lnTo>
                  <a:lnTo>
                    <a:pt x="0" y="650240"/>
                  </a:lnTo>
                  <a:lnTo>
                    <a:pt x="1269" y="650240"/>
                  </a:lnTo>
                  <a:lnTo>
                    <a:pt x="1269" y="648969"/>
                  </a:lnTo>
                  <a:lnTo>
                    <a:pt x="3809" y="648969"/>
                  </a:lnTo>
                  <a:lnTo>
                    <a:pt x="3809" y="646430"/>
                  </a:lnTo>
                  <a:close/>
                </a:path>
                <a:path w="24130" h="650239">
                  <a:moveTo>
                    <a:pt x="10159" y="643890"/>
                  </a:moveTo>
                  <a:lnTo>
                    <a:pt x="0" y="643890"/>
                  </a:lnTo>
                  <a:lnTo>
                    <a:pt x="0" y="645160"/>
                  </a:lnTo>
                  <a:lnTo>
                    <a:pt x="7619" y="645160"/>
                  </a:lnTo>
                  <a:lnTo>
                    <a:pt x="7619" y="646430"/>
                  </a:lnTo>
                  <a:lnTo>
                    <a:pt x="10159" y="646430"/>
                  </a:lnTo>
                  <a:lnTo>
                    <a:pt x="10159" y="643890"/>
                  </a:lnTo>
                  <a:close/>
                </a:path>
                <a:path w="24130" h="650239">
                  <a:moveTo>
                    <a:pt x="15239" y="642619"/>
                  </a:moveTo>
                  <a:lnTo>
                    <a:pt x="12700" y="642619"/>
                  </a:lnTo>
                  <a:lnTo>
                    <a:pt x="12700" y="643890"/>
                  </a:lnTo>
                  <a:lnTo>
                    <a:pt x="15239" y="643890"/>
                  </a:lnTo>
                  <a:lnTo>
                    <a:pt x="15239" y="642619"/>
                  </a:lnTo>
                  <a:close/>
                </a:path>
                <a:path w="24130" h="650239">
                  <a:moveTo>
                    <a:pt x="17780" y="640080"/>
                  </a:moveTo>
                  <a:lnTo>
                    <a:pt x="0" y="640080"/>
                  </a:lnTo>
                  <a:lnTo>
                    <a:pt x="0" y="642619"/>
                  </a:lnTo>
                  <a:lnTo>
                    <a:pt x="17780" y="642619"/>
                  </a:lnTo>
                  <a:lnTo>
                    <a:pt x="17780" y="640080"/>
                  </a:lnTo>
                  <a:close/>
                </a:path>
                <a:path w="24130" h="650239">
                  <a:moveTo>
                    <a:pt x="21589" y="637540"/>
                  </a:moveTo>
                  <a:lnTo>
                    <a:pt x="0" y="637540"/>
                  </a:lnTo>
                  <a:lnTo>
                    <a:pt x="0" y="638810"/>
                  </a:lnTo>
                  <a:lnTo>
                    <a:pt x="19050" y="638810"/>
                  </a:lnTo>
                  <a:lnTo>
                    <a:pt x="19050" y="640080"/>
                  </a:lnTo>
                  <a:lnTo>
                    <a:pt x="21589" y="640080"/>
                  </a:lnTo>
                  <a:lnTo>
                    <a:pt x="21589" y="637540"/>
                  </a:lnTo>
                  <a:close/>
                </a:path>
                <a:path w="24130" h="650239">
                  <a:moveTo>
                    <a:pt x="24130" y="633730"/>
                  </a:moveTo>
                  <a:lnTo>
                    <a:pt x="0" y="633730"/>
                  </a:lnTo>
                  <a:lnTo>
                    <a:pt x="0" y="636270"/>
                  </a:lnTo>
                  <a:lnTo>
                    <a:pt x="24130" y="636270"/>
                  </a:lnTo>
                  <a:lnTo>
                    <a:pt x="24130" y="633730"/>
                  </a:lnTo>
                  <a:close/>
                </a:path>
                <a:path w="24130" h="650239">
                  <a:moveTo>
                    <a:pt x="24130" y="631190"/>
                  </a:moveTo>
                  <a:lnTo>
                    <a:pt x="0" y="631190"/>
                  </a:lnTo>
                  <a:lnTo>
                    <a:pt x="0" y="632460"/>
                  </a:lnTo>
                  <a:lnTo>
                    <a:pt x="24130" y="632460"/>
                  </a:lnTo>
                  <a:lnTo>
                    <a:pt x="24130" y="631190"/>
                  </a:lnTo>
                  <a:close/>
                </a:path>
                <a:path w="24130" h="650239">
                  <a:moveTo>
                    <a:pt x="24130" y="627380"/>
                  </a:moveTo>
                  <a:lnTo>
                    <a:pt x="0" y="627380"/>
                  </a:lnTo>
                  <a:lnTo>
                    <a:pt x="0" y="629920"/>
                  </a:lnTo>
                  <a:lnTo>
                    <a:pt x="24130" y="629920"/>
                  </a:lnTo>
                  <a:lnTo>
                    <a:pt x="24130" y="627380"/>
                  </a:lnTo>
                  <a:close/>
                </a:path>
                <a:path w="24130" h="650239">
                  <a:moveTo>
                    <a:pt x="24130" y="624840"/>
                  </a:moveTo>
                  <a:lnTo>
                    <a:pt x="0" y="624840"/>
                  </a:lnTo>
                  <a:lnTo>
                    <a:pt x="0" y="626110"/>
                  </a:lnTo>
                  <a:lnTo>
                    <a:pt x="24130" y="626110"/>
                  </a:lnTo>
                  <a:lnTo>
                    <a:pt x="24130" y="624840"/>
                  </a:lnTo>
                  <a:close/>
                </a:path>
                <a:path w="24130" h="650239">
                  <a:moveTo>
                    <a:pt x="24130" y="621030"/>
                  </a:moveTo>
                  <a:lnTo>
                    <a:pt x="0" y="621030"/>
                  </a:lnTo>
                  <a:lnTo>
                    <a:pt x="0" y="623570"/>
                  </a:lnTo>
                  <a:lnTo>
                    <a:pt x="24130" y="623570"/>
                  </a:lnTo>
                  <a:lnTo>
                    <a:pt x="24130" y="621030"/>
                  </a:lnTo>
                  <a:close/>
                </a:path>
                <a:path w="24130" h="650239">
                  <a:moveTo>
                    <a:pt x="24130" y="618490"/>
                  </a:moveTo>
                  <a:lnTo>
                    <a:pt x="0" y="618490"/>
                  </a:lnTo>
                  <a:lnTo>
                    <a:pt x="0" y="619760"/>
                  </a:lnTo>
                  <a:lnTo>
                    <a:pt x="24130" y="619760"/>
                  </a:lnTo>
                  <a:lnTo>
                    <a:pt x="24130" y="618490"/>
                  </a:lnTo>
                  <a:close/>
                </a:path>
                <a:path w="24130" h="650239">
                  <a:moveTo>
                    <a:pt x="24130" y="614680"/>
                  </a:moveTo>
                  <a:lnTo>
                    <a:pt x="0" y="614680"/>
                  </a:lnTo>
                  <a:lnTo>
                    <a:pt x="0" y="617220"/>
                  </a:lnTo>
                  <a:lnTo>
                    <a:pt x="24130" y="617220"/>
                  </a:lnTo>
                  <a:lnTo>
                    <a:pt x="24130" y="614680"/>
                  </a:lnTo>
                  <a:close/>
                </a:path>
                <a:path w="24130" h="650239">
                  <a:moveTo>
                    <a:pt x="24130" y="612140"/>
                  </a:moveTo>
                  <a:lnTo>
                    <a:pt x="0" y="612140"/>
                  </a:lnTo>
                  <a:lnTo>
                    <a:pt x="0" y="613410"/>
                  </a:lnTo>
                  <a:lnTo>
                    <a:pt x="24130" y="613410"/>
                  </a:lnTo>
                  <a:lnTo>
                    <a:pt x="24130" y="612140"/>
                  </a:lnTo>
                  <a:close/>
                </a:path>
                <a:path w="24130" h="650239">
                  <a:moveTo>
                    <a:pt x="24130" y="607060"/>
                  </a:moveTo>
                  <a:lnTo>
                    <a:pt x="0" y="607060"/>
                  </a:lnTo>
                  <a:lnTo>
                    <a:pt x="0" y="610870"/>
                  </a:lnTo>
                  <a:lnTo>
                    <a:pt x="24130" y="610870"/>
                  </a:lnTo>
                  <a:lnTo>
                    <a:pt x="24130" y="607060"/>
                  </a:lnTo>
                  <a:close/>
                </a:path>
                <a:path w="24130" h="650239">
                  <a:moveTo>
                    <a:pt x="24130" y="600710"/>
                  </a:moveTo>
                  <a:lnTo>
                    <a:pt x="0" y="600710"/>
                  </a:lnTo>
                  <a:lnTo>
                    <a:pt x="0" y="605790"/>
                  </a:lnTo>
                  <a:lnTo>
                    <a:pt x="24130" y="605790"/>
                  </a:lnTo>
                  <a:lnTo>
                    <a:pt x="24130" y="600710"/>
                  </a:lnTo>
                  <a:close/>
                </a:path>
                <a:path w="24130" h="650239">
                  <a:moveTo>
                    <a:pt x="24130" y="594360"/>
                  </a:moveTo>
                  <a:lnTo>
                    <a:pt x="0" y="594360"/>
                  </a:lnTo>
                  <a:lnTo>
                    <a:pt x="0" y="599440"/>
                  </a:lnTo>
                  <a:lnTo>
                    <a:pt x="24130" y="599440"/>
                  </a:lnTo>
                  <a:lnTo>
                    <a:pt x="24130" y="594360"/>
                  </a:lnTo>
                  <a:close/>
                </a:path>
                <a:path w="24130" h="650239">
                  <a:moveTo>
                    <a:pt x="24130" y="588010"/>
                  </a:moveTo>
                  <a:lnTo>
                    <a:pt x="0" y="588010"/>
                  </a:lnTo>
                  <a:lnTo>
                    <a:pt x="0" y="593090"/>
                  </a:lnTo>
                  <a:lnTo>
                    <a:pt x="24130" y="593090"/>
                  </a:lnTo>
                  <a:lnTo>
                    <a:pt x="24130" y="588010"/>
                  </a:lnTo>
                  <a:close/>
                </a:path>
                <a:path w="24130" h="650239">
                  <a:moveTo>
                    <a:pt x="24130" y="581660"/>
                  </a:moveTo>
                  <a:lnTo>
                    <a:pt x="0" y="581660"/>
                  </a:lnTo>
                  <a:lnTo>
                    <a:pt x="0" y="586740"/>
                  </a:lnTo>
                  <a:lnTo>
                    <a:pt x="24130" y="586740"/>
                  </a:lnTo>
                  <a:lnTo>
                    <a:pt x="24130" y="581660"/>
                  </a:lnTo>
                  <a:close/>
                </a:path>
                <a:path w="24130" h="650239">
                  <a:moveTo>
                    <a:pt x="24130" y="575310"/>
                  </a:moveTo>
                  <a:lnTo>
                    <a:pt x="0" y="575310"/>
                  </a:lnTo>
                  <a:lnTo>
                    <a:pt x="0" y="580390"/>
                  </a:lnTo>
                  <a:lnTo>
                    <a:pt x="24130" y="580390"/>
                  </a:lnTo>
                  <a:lnTo>
                    <a:pt x="24130" y="575310"/>
                  </a:lnTo>
                  <a:close/>
                </a:path>
                <a:path w="24130" h="650239">
                  <a:moveTo>
                    <a:pt x="24130" y="568960"/>
                  </a:moveTo>
                  <a:lnTo>
                    <a:pt x="0" y="568960"/>
                  </a:lnTo>
                  <a:lnTo>
                    <a:pt x="0" y="574040"/>
                  </a:lnTo>
                  <a:lnTo>
                    <a:pt x="24130" y="574040"/>
                  </a:lnTo>
                  <a:lnTo>
                    <a:pt x="24130" y="568960"/>
                  </a:lnTo>
                  <a:close/>
                </a:path>
                <a:path w="24130" h="650239">
                  <a:moveTo>
                    <a:pt x="24130" y="562610"/>
                  </a:moveTo>
                  <a:lnTo>
                    <a:pt x="0" y="562610"/>
                  </a:lnTo>
                  <a:lnTo>
                    <a:pt x="0" y="567690"/>
                  </a:lnTo>
                  <a:lnTo>
                    <a:pt x="24130" y="567690"/>
                  </a:lnTo>
                  <a:lnTo>
                    <a:pt x="24130" y="562610"/>
                  </a:lnTo>
                  <a:close/>
                </a:path>
                <a:path w="24130" h="650239">
                  <a:moveTo>
                    <a:pt x="24130" y="556260"/>
                  </a:moveTo>
                  <a:lnTo>
                    <a:pt x="0" y="556260"/>
                  </a:lnTo>
                  <a:lnTo>
                    <a:pt x="0" y="561340"/>
                  </a:lnTo>
                  <a:lnTo>
                    <a:pt x="24130" y="561340"/>
                  </a:lnTo>
                  <a:lnTo>
                    <a:pt x="24130" y="556260"/>
                  </a:lnTo>
                  <a:close/>
                </a:path>
                <a:path w="24130" h="650239">
                  <a:moveTo>
                    <a:pt x="24130" y="549910"/>
                  </a:moveTo>
                  <a:lnTo>
                    <a:pt x="0" y="549910"/>
                  </a:lnTo>
                  <a:lnTo>
                    <a:pt x="0" y="554990"/>
                  </a:lnTo>
                  <a:lnTo>
                    <a:pt x="24130" y="554990"/>
                  </a:lnTo>
                  <a:lnTo>
                    <a:pt x="24130" y="549910"/>
                  </a:lnTo>
                  <a:close/>
                </a:path>
                <a:path w="24130" h="650239">
                  <a:moveTo>
                    <a:pt x="24130" y="543560"/>
                  </a:moveTo>
                  <a:lnTo>
                    <a:pt x="0" y="543560"/>
                  </a:lnTo>
                  <a:lnTo>
                    <a:pt x="0" y="548640"/>
                  </a:lnTo>
                  <a:lnTo>
                    <a:pt x="24130" y="548640"/>
                  </a:lnTo>
                  <a:lnTo>
                    <a:pt x="24130" y="543560"/>
                  </a:lnTo>
                  <a:close/>
                </a:path>
                <a:path w="24130" h="650239">
                  <a:moveTo>
                    <a:pt x="24130" y="535940"/>
                  </a:moveTo>
                  <a:lnTo>
                    <a:pt x="0" y="535940"/>
                  </a:lnTo>
                  <a:lnTo>
                    <a:pt x="0" y="542290"/>
                  </a:lnTo>
                  <a:lnTo>
                    <a:pt x="24130" y="542290"/>
                  </a:lnTo>
                  <a:lnTo>
                    <a:pt x="24130" y="535940"/>
                  </a:lnTo>
                  <a:close/>
                </a:path>
                <a:path w="24130" h="650239">
                  <a:moveTo>
                    <a:pt x="24130" y="530860"/>
                  </a:moveTo>
                  <a:lnTo>
                    <a:pt x="0" y="530860"/>
                  </a:lnTo>
                  <a:lnTo>
                    <a:pt x="0" y="534670"/>
                  </a:lnTo>
                  <a:lnTo>
                    <a:pt x="24130" y="534670"/>
                  </a:lnTo>
                  <a:lnTo>
                    <a:pt x="24130" y="530860"/>
                  </a:lnTo>
                  <a:close/>
                </a:path>
                <a:path w="24130" h="650239">
                  <a:moveTo>
                    <a:pt x="24130" y="524510"/>
                  </a:moveTo>
                  <a:lnTo>
                    <a:pt x="0" y="524510"/>
                  </a:lnTo>
                  <a:lnTo>
                    <a:pt x="0" y="529590"/>
                  </a:lnTo>
                  <a:lnTo>
                    <a:pt x="24130" y="529590"/>
                  </a:lnTo>
                  <a:lnTo>
                    <a:pt x="24130" y="524510"/>
                  </a:lnTo>
                  <a:close/>
                </a:path>
                <a:path w="24130" h="650239">
                  <a:moveTo>
                    <a:pt x="24130" y="516890"/>
                  </a:moveTo>
                  <a:lnTo>
                    <a:pt x="0" y="516890"/>
                  </a:lnTo>
                  <a:lnTo>
                    <a:pt x="0" y="523240"/>
                  </a:lnTo>
                  <a:lnTo>
                    <a:pt x="24130" y="523240"/>
                  </a:lnTo>
                  <a:lnTo>
                    <a:pt x="24130" y="516890"/>
                  </a:lnTo>
                  <a:close/>
                </a:path>
                <a:path w="24130" h="650239">
                  <a:moveTo>
                    <a:pt x="24130" y="511809"/>
                  </a:moveTo>
                  <a:lnTo>
                    <a:pt x="0" y="511809"/>
                  </a:lnTo>
                  <a:lnTo>
                    <a:pt x="0" y="515620"/>
                  </a:lnTo>
                  <a:lnTo>
                    <a:pt x="24130" y="515620"/>
                  </a:lnTo>
                  <a:lnTo>
                    <a:pt x="24130" y="511809"/>
                  </a:lnTo>
                  <a:close/>
                </a:path>
                <a:path w="24130" h="650239">
                  <a:moveTo>
                    <a:pt x="24130" y="505459"/>
                  </a:moveTo>
                  <a:lnTo>
                    <a:pt x="0" y="505459"/>
                  </a:lnTo>
                  <a:lnTo>
                    <a:pt x="0" y="510540"/>
                  </a:lnTo>
                  <a:lnTo>
                    <a:pt x="24130" y="510540"/>
                  </a:lnTo>
                  <a:lnTo>
                    <a:pt x="24130" y="505459"/>
                  </a:lnTo>
                  <a:close/>
                </a:path>
                <a:path w="24130" h="650239">
                  <a:moveTo>
                    <a:pt x="24130" y="499109"/>
                  </a:moveTo>
                  <a:lnTo>
                    <a:pt x="0" y="499109"/>
                  </a:lnTo>
                  <a:lnTo>
                    <a:pt x="0" y="504190"/>
                  </a:lnTo>
                  <a:lnTo>
                    <a:pt x="24130" y="504190"/>
                  </a:lnTo>
                  <a:lnTo>
                    <a:pt x="24130" y="499109"/>
                  </a:lnTo>
                  <a:close/>
                </a:path>
                <a:path w="24130" h="650239">
                  <a:moveTo>
                    <a:pt x="24130" y="492759"/>
                  </a:moveTo>
                  <a:lnTo>
                    <a:pt x="0" y="492759"/>
                  </a:lnTo>
                  <a:lnTo>
                    <a:pt x="0" y="497840"/>
                  </a:lnTo>
                  <a:lnTo>
                    <a:pt x="24130" y="497840"/>
                  </a:lnTo>
                  <a:lnTo>
                    <a:pt x="24130" y="492759"/>
                  </a:lnTo>
                  <a:close/>
                </a:path>
                <a:path w="24130" h="650239">
                  <a:moveTo>
                    <a:pt x="24130" y="486409"/>
                  </a:moveTo>
                  <a:lnTo>
                    <a:pt x="0" y="486409"/>
                  </a:lnTo>
                  <a:lnTo>
                    <a:pt x="0" y="491490"/>
                  </a:lnTo>
                  <a:lnTo>
                    <a:pt x="24130" y="491490"/>
                  </a:lnTo>
                  <a:lnTo>
                    <a:pt x="24130" y="486409"/>
                  </a:lnTo>
                  <a:close/>
                </a:path>
                <a:path w="24130" h="650239">
                  <a:moveTo>
                    <a:pt x="24130" y="480059"/>
                  </a:moveTo>
                  <a:lnTo>
                    <a:pt x="0" y="480059"/>
                  </a:lnTo>
                  <a:lnTo>
                    <a:pt x="0" y="485140"/>
                  </a:lnTo>
                  <a:lnTo>
                    <a:pt x="24130" y="485140"/>
                  </a:lnTo>
                  <a:lnTo>
                    <a:pt x="24130" y="480059"/>
                  </a:lnTo>
                  <a:close/>
                </a:path>
                <a:path w="24130" h="650239">
                  <a:moveTo>
                    <a:pt x="24130" y="473709"/>
                  </a:moveTo>
                  <a:lnTo>
                    <a:pt x="0" y="473709"/>
                  </a:lnTo>
                  <a:lnTo>
                    <a:pt x="0" y="478790"/>
                  </a:lnTo>
                  <a:lnTo>
                    <a:pt x="24130" y="478790"/>
                  </a:lnTo>
                  <a:lnTo>
                    <a:pt x="24130" y="473709"/>
                  </a:lnTo>
                  <a:close/>
                </a:path>
                <a:path w="24130" h="650239">
                  <a:moveTo>
                    <a:pt x="24130" y="467359"/>
                  </a:moveTo>
                  <a:lnTo>
                    <a:pt x="0" y="467359"/>
                  </a:lnTo>
                  <a:lnTo>
                    <a:pt x="0" y="472440"/>
                  </a:lnTo>
                  <a:lnTo>
                    <a:pt x="24130" y="472440"/>
                  </a:lnTo>
                  <a:lnTo>
                    <a:pt x="24130" y="467359"/>
                  </a:lnTo>
                  <a:close/>
                </a:path>
                <a:path w="24130" h="650239">
                  <a:moveTo>
                    <a:pt x="24130" y="461009"/>
                  </a:moveTo>
                  <a:lnTo>
                    <a:pt x="0" y="461009"/>
                  </a:lnTo>
                  <a:lnTo>
                    <a:pt x="0" y="466090"/>
                  </a:lnTo>
                  <a:lnTo>
                    <a:pt x="24130" y="466090"/>
                  </a:lnTo>
                  <a:lnTo>
                    <a:pt x="24130" y="461009"/>
                  </a:lnTo>
                  <a:close/>
                </a:path>
                <a:path w="24130" h="650239">
                  <a:moveTo>
                    <a:pt x="24130" y="454659"/>
                  </a:moveTo>
                  <a:lnTo>
                    <a:pt x="0" y="454659"/>
                  </a:lnTo>
                  <a:lnTo>
                    <a:pt x="0" y="459740"/>
                  </a:lnTo>
                  <a:lnTo>
                    <a:pt x="24130" y="459740"/>
                  </a:lnTo>
                  <a:lnTo>
                    <a:pt x="24130" y="454659"/>
                  </a:lnTo>
                  <a:close/>
                </a:path>
                <a:path w="24130" h="650239">
                  <a:moveTo>
                    <a:pt x="24130" y="448309"/>
                  </a:moveTo>
                  <a:lnTo>
                    <a:pt x="0" y="448309"/>
                  </a:lnTo>
                  <a:lnTo>
                    <a:pt x="0" y="453390"/>
                  </a:lnTo>
                  <a:lnTo>
                    <a:pt x="24130" y="453390"/>
                  </a:lnTo>
                  <a:lnTo>
                    <a:pt x="24130" y="448309"/>
                  </a:lnTo>
                  <a:close/>
                </a:path>
                <a:path w="24130" h="650239">
                  <a:moveTo>
                    <a:pt x="24130" y="441960"/>
                  </a:moveTo>
                  <a:lnTo>
                    <a:pt x="0" y="441960"/>
                  </a:lnTo>
                  <a:lnTo>
                    <a:pt x="0" y="447040"/>
                  </a:lnTo>
                  <a:lnTo>
                    <a:pt x="24130" y="447040"/>
                  </a:lnTo>
                  <a:lnTo>
                    <a:pt x="24130" y="441960"/>
                  </a:lnTo>
                  <a:close/>
                </a:path>
                <a:path w="24130" h="650239">
                  <a:moveTo>
                    <a:pt x="24130" y="435609"/>
                  </a:moveTo>
                  <a:lnTo>
                    <a:pt x="0" y="435609"/>
                  </a:lnTo>
                  <a:lnTo>
                    <a:pt x="0" y="440690"/>
                  </a:lnTo>
                  <a:lnTo>
                    <a:pt x="24130" y="440690"/>
                  </a:lnTo>
                  <a:lnTo>
                    <a:pt x="24130" y="435609"/>
                  </a:lnTo>
                  <a:close/>
                </a:path>
                <a:path w="24130" h="650239">
                  <a:moveTo>
                    <a:pt x="24130" y="416559"/>
                  </a:moveTo>
                  <a:lnTo>
                    <a:pt x="0" y="416559"/>
                  </a:lnTo>
                  <a:lnTo>
                    <a:pt x="0" y="434340"/>
                  </a:lnTo>
                  <a:lnTo>
                    <a:pt x="24130" y="434340"/>
                  </a:lnTo>
                  <a:lnTo>
                    <a:pt x="24130" y="416559"/>
                  </a:lnTo>
                  <a:close/>
                </a:path>
                <a:path w="24130" h="650239">
                  <a:moveTo>
                    <a:pt x="24130" y="410209"/>
                  </a:moveTo>
                  <a:lnTo>
                    <a:pt x="0" y="410209"/>
                  </a:lnTo>
                  <a:lnTo>
                    <a:pt x="0" y="415290"/>
                  </a:lnTo>
                  <a:lnTo>
                    <a:pt x="24130" y="415290"/>
                  </a:lnTo>
                  <a:lnTo>
                    <a:pt x="24130" y="410209"/>
                  </a:lnTo>
                  <a:close/>
                </a:path>
                <a:path w="24130" h="650239">
                  <a:moveTo>
                    <a:pt x="24130" y="405130"/>
                  </a:moveTo>
                  <a:lnTo>
                    <a:pt x="0" y="405130"/>
                  </a:lnTo>
                  <a:lnTo>
                    <a:pt x="0" y="408940"/>
                  </a:lnTo>
                  <a:lnTo>
                    <a:pt x="24130" y="408940"/>
                  </a:lnTo>
                  <a:lnTo>
                    <a:pt x="24130" y="405130"/>
                  </a:lnTo>
                  <a:close/>
                </a:path>
              </a:pathLst>
            </a:custGeom>
            <a:solidFill>
              <a:srgbClr val="2D2D2D"/>
            </a:solidFill>
          </p:spPr>
          <p:txBody>
            <a:bodyPr bIns="0" lIns="0" rIns="0" rtlCol="0" tIns="0" wrap="square"/>
            <a:p/>
          </p:txBody>
        </p:sp>
        <p:sp>
          <p:nvSpPr>
            <p:cNvPr id="1049074" name="object 356"/>
            <p:cNvSpPr/>
            <p:nvPr/>
          </p:nvSpPr>
          <p:spPr>
            <a:xfrm>
              <a:off x="2819400" y="5833110"/>
              <a:ext cx="24130" cy="668020"/>
            </a:xfrm>
            <a:custGeom>
              <a:avLst/>
              <a:ahLst/>
              <a:rect l="l" t="t" r="r" b="b"/>
              <a:pathLst>
                <a:path w="24130" h="668020">
                  <a:moveTo>
                    <a:pt x="3810" y="0"/>
                  </a:moveTo>
                  <a:lnTo>
                    <a:pt x="0" y="0"/>
                  </a:lnTo>
                  <a:lnTo>
                    <a:pt x="0" y="3809"/>
                  </a:lnTo>
                  <a:lnTo>
                    <a:pt x="10160" y="3809"/>
                  </a:lnTo>
                  <a:lnTo>
                    <a:pt x="10160" y="2539"/>
                  </a:lnTo>
                  <a:lnTo>
                    <a:pt x="7619" y="2539"/>
                  </a:lnTo>
                  <a:lnTo>
                    <a:pt x="7619" y="1269"/>
                  </a:lnTo>
                  <a:lnTo>
                    <a:pt x="3810" y="1269"/>
                  </a:lnTo>
                  <a:lnTo>
                    <a:pt x="3810" y="0"/>
                  </a:lnTo>
                  <a:close/>
                </a:path>
                <a:path w="24130" h="668020">
                  <a:moveTo>
                    <a:pt x="12700" y="3809"/>
                  </a:moveTo>
                  <a:lnTo>
                    <a:pt x="0" y="3809"/>
                  </a:lnTo>
                  <a:lnTo>
                    <a:pt x="0" y="6349"/>
                  </a:lnTo>
                  <a:lnTo>
                    <a:pt x="15239" y="6349"/>
                  </a:lnTo>
                  <a:lnTo>
                    <a:pt x="15239" y="5079"/>
                  </a:lnTo>
                  <a:lnTo>
                    <a:pt x="12700" y="5079"/>
                  </a:lnTo>
                  <a:lnTo>
                    <a:pt x="12700" y="3809"/>
                  </a:lnTo>
                  <a:close/>
                </a:path>
                <a:path w="24130" h="668020">
                  <a:moveTo>
                    <a:pt x="19050" y="6350"/>
                  </a:moveTo>
                  <a:lnTo>
                    <a:pt x="0" y="6350"/>
                  </a:lnTo>
                  <a:lnTo>
                    <a:pt x="0" y="10159"/>
                  </a:lnTo>
                  <a:lnTo>
                    <a:pt x="24130" y="10159"/>
                  </a:lnTo>
                  <a:lnTo>
                    <a:pt x="24130" y="8889"/>
                  </a:lnTo>
                  <a:lnTo>
                    <a:pt x="21589" y="8889"/>
                  </a:lnTo>
                  <a:lnTo>
                    <a:pt x="21589" y="7619"/>
                  </a:lnTo>
                  <a:lnTo>
                    <a:pt x="19050" y="7619"/>
                  </a:lnTo>
                  <a:lnTo>
                    <a:pt x="19050" y="6350"/>
                  </a:lnTo>
                  <a:close/>
                </a:path>
                <a:path w="24130" h="668020">
                  <a:moveTo>
                    <a:pt x="24130" y="10159"/>
                  </a:moveTo>
                  <a:lnTo>
                    <a:pt x="0" y="10159"/>
                  </a:lnTo>
                  <a:lnTo>
                    <a:pt x="0" y="12699"/>
                  </a:lnTo>
                  <a:lnTo>
                    <a:pt x="24130" y="12699"/>
                  </a:lnTo>
                  <a:lnTo>
                    <a:pt x="24130" y="10159"/>
                  </a:lnTo>
                  <a:close/>
                </a:path>
                <a:path w="24130" h="668020">
                  <a:moveTo>
                    <a:pt x="24130" y="12700"/>
                  </a:moveTo>
                  <a:lnTo>
                    <a:pt x="0" y="12700"/>
                  </a:lnTo>
                  <a:lnTo>
                    <a:pt x="0" y="16509"/>
                  </a:lnTo>
                  <a:lnTo>
                    <a:pt x="24130" y="16509"/>
                  </a:lnTo>
                  <a:lnTo>
                    <a:pt x="24130" y="12700"/>
                  </a:lnTo>
                  <a:close/>
                </a:path>
                <a:path w="24130" h="668020">
                  <a:moveTo>
                    <a:pt x="24130" y="16509"/>
                  </a:moveTo>
                  <a:lnTo>
                    <a:pt x="0" y="16509"/>
                  </a:lnTo>
                  <a:lnTo>
                    <a:pt x="0" y="19049"/>
                  </a:lnTo>
                  <a:lnTo>
                    <a:pt x="24130" y="19049"/>
                  </a:lnTo>
                  <a:lnTo>
                    <a:pt x="24130" y="16509"/>
                  </a:lnTo>
                  <a:close/>
                </a:path>
                <a:path w="24130" h="668020">
                  <a:moveTo>
                    <a:pt x="24130" y="19050"/>
                  </a:moveTo>
                  <a:lnTo>
                    <a:pt x="0" y="19050"/>
                  </a:lnTo>
                  <a:lnTo>
                    <a:pt x="0" y="22859"/>
                  </a:lnTo>
                  <a:lnTo>
                    <a:pt x="24130" y="22859"/>
                  </a:lnTo>
                  <a:lnTo>
                    <a:pt x="24130" y="19050"/>
                  </a:lnTo>
                  <a:close/>
                </a:path>
                <a:path w="24130" h="668020">
                  <a:moveTo>
                    <a:pt x="24130" y="22859"/>
                  </a:moveTo>
                  <a:lnTo>
                    <a:pt x="0" y="22859"/>
                  </a:lnTo>
                  <a:lnTo>
                    <a:pt x="0" y="25399"/>
                  </a:lnTo>
                  <a:lnTo>
                    <a:pt x="24130" y="25399"/>
                  </a:lnTo>
                  <a:lnTo>
                    <a:pt x="24130" y="22859"/>
                  </a:lnTo>
                  <a:close/>
                </a:path>
                <a:path w="24130" h="668020">
                  <a:moveTo>
                    <a:pt x="24130" y="25400"/>
                  </a:moveTo>
                  <a:lnTo>
                    <a:pt x="0" y="25400"/>
                  </a:lnTo>
                  <a:lnTo>
                    <a:pt x="0" y="29209"/>
                  </a:lnTo>
                  <a:lnTo>
                    <a:pt x="24130" y="29209"/>
                  </a:lnTo>
                  <a:lnTo>
                    <a:pt x="24130" y="25400"/>
                  </a:lnTo>
                  <a:close/>
                </a:path>
                <a:path w="24130" h="668020">
                  <a:moveTo>
                    <a:pt x="24130" y="29209"/>
                  </a:moveTo>
                  <a:lnTo>
                    <a:pt x="0" y="29209"/>
                  </a:lnTo>
                  <a:lnTo>
                    <a:pt x="0" y="35559"/>
                  </a:lnTo>
                  <a:lnTo>
                    <a:pt x="24130" y="35559"/>
                  </a:lnTo>
                  <a:lnTo>
                    <a:pt x="24130" y="29209"/>
                  </a:lnTo>
                  <a:close/>
                </a:path>
                <a:path w="24130" h="668020">
                  <a:moveTo>
                    <a:pt x="24130" y="35559"/>
                  </a:moveTo>
                  <a:lnTo>
                    <a:pt x="0" y="35559"/>
                  </a:lnTo>
                  <a:lnTo>
                    <a:pt x="0" y="38099"/>
                  </a:lnTo>
                  <a:lnTo>
                    <a:pt x="24130" y="38099"/>
                  </a:lnTo>
                  <a:lnTo>
                    <a:pt x="24130" y="35559"/>
                  </a:lnTo>
                  <a:close/>
                </a:path>
                <a:path w="24130" h="668020">
                  <a:moveTo>
                    <a:pt x="24130" y="38100"/>
                  </a:moveTo>
                  <a:lnTo>
                    <a:pt x="0" y="38100"/>
                  </a:lnTo>
                  <a:lnTo>
                    <a:pt x="0" y="41909"/>
                  </a:lnTo>
                  <a:lnTo>
                    <a:pt x="24130" y="41909"/>
                  </a:lnTo>
                  <a:lnTo>
                    <a:pt x="24130" y="38100"/>
                  </a:lnTo>
                  <a:close/>
                </a:path>
                <a:path w="24130" h="668020">
                  <a:moveTo>
                    <a:pt x="24130" y="41910"/>
                  </a:moveTo>
                  <a:lnTo>
                    <a:pt x="0" y="41910"/>
                  </a:lnTo>
                  <a:lnTo>
                    <a:pt x="0" y="44449"/>
                  </a:lnTo>
                  <a:lnTo>
                    <a:pt x="24130" y="44449"/>
                  </a:lnTo>
                  <a:lnTo>
                    <a:pt x="24130" y="41910"/>
                  </a:lnTo>
                  <a:close/>
                </a:path>
                <a:path w="24130" h="668020">
                  <a:moveTo>
                    <a:pt x="24130" y="44450"/>
                  </a:moveTo>
                  <a:lnTo>
                    <a:pt x="0" y="44450"/>
                  </a:lnTo>
                  <a:lnTo>
                    <a:pt x="0" y="48259"/>
                  </a:lnTo>
                  <a:lnTo>
                    <a:pt x="24130" y="48259"/>
                  </a:lnTo>
                  <a:lnTo>
                    <a:pt x="24130" y="44450"/>
                  </a:lnTo>
                  <a:close/>
                </a:path>
                <a:path w="24130" h="668020">
                  <a:moveTo>
                    <a:pt x="24130" y="48260"/>
                  </a:moveTo>
                  <a:lnTo>
                    <a:pt x="0" y="48260"/>
                  </a:lnTo>
                  <a:lnTo>
                    <a:pt x="0" y="50799"/>
                  </a:lnTo>
                  <a:lnTo>
                    <a:pt x="24130" y="50799"/>
                  </a:lnTo>
                  <a:lnTo>
                    <a:pt x="24130" y="48260"/>
                  </a:lnTo>
                  <a:close/>
                </a:path>
                <a:path w="24130" h="668020">
                  <a:moveTo>
                    <a:pt x="24130" y="50800"/>
                  </a:moveTo>
                  <a:lnTo>
                    <a:pt x="0" y="50800"/>
                  </a:lnTo>
                  <a:lnTo>
                    <a:pt x="0" y="54609"/>
                  </a:lnTo>
                  <a:lnTo>
                    <a:pt x="24130" y="54609"/>
                  </a:lnTo>
                  <a:lnTo>
                    <a:pt x="24130" y="50800"/>
                  </a:lnTo>
                  <a:close/>
                </a:path>
                <a:path w="24130" h="668020">
                  <a:moveTo>
                    <a:pt x="24130" y="54610"/>
                  </a:moveTo>
                  <a:lnTo>
                    <a:pt x="0" y="54610"/>
                  </a:lnTo>
                  <a:lnTo>
                    <a:pt x="0" y="57149"/>
                  </a:lnTo>
                  <a:lnTo>
                    <a:pt x="24130" y="57149"/>
                  </a:lnTo>
                  <a:lnTo>
                    <a:pt x="24130" y="54610"/>
                  </a:lnTo>
                  <a:close/>
                </a:path>
                <a:path w="24130" h="668020">
                  <a:moveTo>
                    <a:pt x="24130" y="57150"/>
                  </a:moveTo>
                  <a:lnTo>
                    <a:pt x="0" y="57150"/>
                  </a:lnTo>
                  <a:lnTo>
                    <a:pt x="0" y="67309"/>
                  </a:lnTo>
                  <a:lnTo>
                    <a:pt x="24130" y="67309"/>
                  </a:lnTo>
                  <a:lnTo>
                    <a:pt x="24130" y="57150"/>
                  </a:lnTo>
                  <a:close/>
                </a:path>
                <a:path w="24130" h="668020">
                  <a:moveTo>
                    <a:pt x="24130" y="67309"/>
                  </a:moveTo>
                  <a:lnTo>
                    <a:pt x="0" y="67309"/>
                  </a:lnTo>
                  <a:lnTo>
                    <a:pt x="0" y="73659"/>
                  </a:lnTo>
                  <a:lnTo>
                    <a:pt x="24130" y="73659"/>
                  </a:lnTo>
                  <a:lnTo>
                    <a:pt x="24130" y="67309"/>
                  </a:lnTo>
                  <a:close/>
                </a:path>
                <a:path w="24130" h="668020">
                  <a:moveTo>
                    <a:pt x="24130" y="73659"/>
                  </a:moveTo>
                  <a:lnTo>
                    <a:pt x="0" y="73659"/>
                  </a:lnTo>
                  <a:lnTo>
                    <a:pt x="0" y="80009"/>
                  </a:lnTo>
                  <a:lnTo>
                    <a:pt x="24130" y="80009"/>
                  </a:lnTo>
                  <a:lnTo>
                    <a:pt x="24130" y="73659"/>
                  </a:lnTo>
                  <a:close/>
                </a:path>
                <a:path w="24130" h="668020">
                  <a:moveTo>
                    <a:pt x="24130" y="80009"/>
                  </a:moveTo>
                  <a:lnTo>
                    <a:pt x="0" y="80009"/>
                  </a:lnTo>
                  <a:lnTo>
                    <a:pt x="0" y="86359"/>
                  </a:lnTo>
                  <a:lnTo>
                    <a:pt x="24130" y="86359"/>
                  </a:lnTo>
                  <a:lnTo>
                    <a:pt x="24130" y="80009"/>
                  </a:lnTo>
                  <a:close/>
                </a:path>
                <a:path w="24130" h="668020">
                  <a:moveTo>
                    <a:pt x="24130" y="86360"/>
                  </a:moveTo>
                  <a:lnTo>
                    <a:pt x="0" y="86360"/>
                  </a:lnTo>
                  <a:lnTo>
                    <a:pt x="0" y="88899"/>
                  </a:lnTo>
                  <a:lnTo>
                    <a:pt x="24130" y="88899"/>
                  </a:lnTo>
                  <a:lnTo>
                    <a:pt x="24130" y="86360"/>
                  </a:lnTo>
                  <a:close/>
                </a:path>
                <a:path w="24130" h="668020">
                  <a:moveTo>
                    <a:pt x="24130" y="88900"/>
                  </a:moveTo>
                  <a:lnTo>
                    <a:pt x="0" y="88900"/>
                  </a:lnTo>
                  <a:lnTo>
                    <a:pt x="0" y="92709"/>
                  </a:lnTo>
                  <a:lnTo>
                    <a:pt x="24130" y="92709"/>
                  </a:lnTo>
                  <a:lnTo>
                    <a:pt x="24130" y="88900"/>
                  </a:lnTo>
                  <a:close/>
                </a:path>
                <a:path w="24130" h="668020">
                  <a:moveTo>
                    <a:pt x="24130" y="92709"/>
                  </a:moveTo>
                  <a:lnTo>
                    <a:pt x="0" y="92709"/>
                  </a:lnTo>
                  <a:lnTo>
                    <a:pt x="0" y="95249"/>
                  </a:lnTo>
                  <a:lnTo>
                    <a:pt x="24130" y="95249"/>
                  </a:lnTo>
                  <a:lnTo>
                    <a:pt x="24130" y="92709"/>
                  </a:lnTo>
                  <a:close/>
                </a:path>
                <a:path w="24130" h="668020">
                  <a:moveTo>
                    <a:pt x="24130" y="95250"/>
                  </a:moveTo>
                  <a:lnTo>
                    <a:pt x="0" y="95250"/>
                  </a:lnTo>
                  <a:lnTo>
                    <a:pt x="0" y="99059"/>
                  </a:lnTo>
                  <a:lnTo>
                    <a:pt x="24130" y="99059"/>
                  </a:lnTo>
                  <a:lnTo>
                    <a:pt x="24130" y="95250"/>
                  </a:lnTo>
                  <a:close/>
                </a:path>
                <a:path w="24130" h="668020">
                  <a:moveTo>
                    <a:pt x="24130" y="99060"/>
                  </a:moveTo>
                  <a:lnTo>
                    <a:pt x="0" y="99060"/>
                  </a:lnTo>
                  <a:lnTo>
                    <a:pt x="0" y="101599"/>
                  </a:lnTo>
                  <a:lnTo>
                    <a:pt x="24130" y="101599"/>
                  </a:lnTo>
                  <a:lnTo>
                    <a:pt x="24130" y="99060"/>
                  </a:lnTo>
                  <a:close/>
                </a:path>
                <a:path w="24130" h="668020">
                  <a:moveTo>
                    <a:pt x="24130" y="101600"/>
                  </a:moveTo>
                  <a:lnTo>
                    <a:pt x="0" y="101600"/>
                  </a:lnTo>
                  <a:lnTo>
                    <a:pt x="0" y="105409"/>
                  </a:lnTo>
                  <a:lnTo>
                    <a:pt x="24130" y="105409"/>
                  </a:lnTo>
                  <a:lnTo>
                    <a:pt x="24130" y="101600"/>
                  </a:lnTo>
                  <a:close/>
                </a:path>
                <a:path w="24130" h="668020">
                  <a:moveTo>
                    <a:pt x="24130" y="105410"/>
                  </a:moveTo>
                  <a:lnTo>
                    <a:pt x="0" y="105410"/>
                  </a:lnTo>
                  <a:lnTo>
                    <a:pt x="0" y="107949"/>
                  </a:lnTo>
                  <a:lnTo>
                    <a:pt x="24130" y="107949"/>
                  </a:lnTo>
                  <a:lnTo>
                    <a:pt x="24130" y="105410"/>
                  </a:lnTo>
                  <a:close/>
                </a:path>
                <a:path w="24130" h="668020">
                  <a:moveTo>
                    <a:pt x="24130" y="107950"/>
                  </a:moveTo>
                  <a:lnTo>
                    <a:pt x="0" y="107950"/>
                  </a:lnTo>
                  <a:lnTo>
                    <a:pt x="0" y="111759"/>
                  </a:lnTo>
                  <a:lnTo>
                    <a:pt x="24130" y="111759"/>
                  </a:lnTo>
                  <a:lnTo>
                    <a:pt x="24130" y="107950"/>
                  </a:lnTo>
                  <a:close/>
                </a:path>
                <a:path w="24130" h="668020">
                  <a:moveTo>
                    <a:pt x="24130" y="111759"/>
                  </a:moveTo>
                  <a:lnTo>
                    <a:pt x="0" y="111759"/>
                  </a:lnTo>
                  <a:lnTo>
                    <a:pt x="0" y="114299"/>
                  </a:lnTo>
                  <a:lnTo>
                    <a:pt x="24130" y="114299"/>
                  </a:lnTo>
                  <a:lnTo>
                    <a:pt x="24130" y="111759"/>
                  </a:lnTo>
                  <a:close/>
                </a:path>
                <a:path w="24130" h="668020">
                  <a:moveTo>
                    <a:pt x="24130" y="114300"/>
                  </a:moveTo>
                  <a:lnTo>
                    <a:pt x="0" y="114300"/>
                  </a:lnTo>
                  <a:lnTo>
                    <a:pt x="0" y="118109"/>
                  </a:lnTo>
                  <a:lnTo>
                    <a:pt x="24130" y="118109"/>
                  </a:lnTo>
                  <a:lnTo>
                    <a:pt x="24130" y="114300"/>
                  </a:lnTo>
                  <a:close/>
                </a:path>
                <a:path w="24130" h="668020">
                  <a:moveTo>
                    <a:pt x="24130" y="118109"/>
                  </a:moveTo>
                  <a:lnTo>
                    <a:pt x="0" y="118109"/>
                  </a:lnTo>
                  <a:lnTo>
                    <a:pt x="0" y="120649"/>
                  </a:lnTo>
                  <a:lnTo>
                    <a:pt x="24130" y="120649"/>
                  </a:lnTo>
                  <a:lnTo>
                    <a:pt x="24130" y="118109"/>
                  </a:lnTo>
                  <a:close/>
                </a:path>
                <a:path w="24130" h="668020">
                  <a:moveTo>
                    <a:pt x="24130" y="120650"/>
                  </a:moveTo>
                  <a:lnTo>
                    <a:pt x="0" y="120650"/>
                  </a:lnTo>
                  <a:lnTo>
                    <a:pt x="0" y="124459"/>
                  </a:lnTo>
                  <a:lnTo>
                    <a:pt x="24130" y="124459"/>
                  </a:lnTo>
                  <a:lnTo>
                    <a:pt x="24130" y="120650"/>
                  </a:lnTo>
                  <a:close/>
                </a:path>
                <a:path w="24130" h="668020">
                  <a:moveTo>
                    <a:pt x="24130" y="124459"/>
                  </a:moveTo>
                  <a:lnTo>
                    <a:pt x="0" y="124459"/>
                  </a:lnTo>
                  <a:lnTo>
                    <a:pt x="0" y="126999"/>
                  </a:lnTo>
                  <a:lnTo>
                    <a:pt x="24130" y="126999"/>
                  </a:lnTo>
                  <a:lnTo>
                    <a:pt x="24130" y="124459"/>
                  </a:lnTo>
                  <a:close/>
                </a:path>
                <a:path w="24130" h="668020">
                  <a:moveTo>
                    <a:pt x="24130" y="127000"/>
                  </a:moveTo>
                  <a:lnTo>
                    <a:pt x="0" y="127000"/>
                  </a:lnTo>
                  <a:lnTo>
                    <a:pt x="0" y="130809"/>
                  </a:lnTo>
                  <a:lnTo>
                    <a:pt x="24130" y="130809"/>
                  </a:lnTo>
                  <a:lnTo>
                    <a:pt x="24130" y="127000"/>
                  </a:lnTo>
                  <a:close/>
                </a:path>
                <a:path w="24130" h="668020">
                  <a:moveTo>
                    <a:pt x="24130" y="130809"/>
                  </a:moveTo>
                  <a:lnTo>
                    <a:pt x="0" y="130809"/>
                  </a:lnTo>
                  <a:lnTo>
                    <a:pt x="0" y="133349"/>
                  </a:lnTo>
                  <a:lnTo>
                    <a:pt x="24130" y="133349"/>
                  </a:lnTo>
                  <a:lnTo>
                    <a:pt x="24130" y="130809"/>
                  </a:lnTo>
                  <a:close/>
                </a:path>
                <a:path w="24130" h="668020">
                  <a:moveTo>
                    <a:pt x="24130" y="133350"/>
                  </a:moveTo>
                  <a:lnTo>
                    <a:pt x="0" y="133350"/>
                  </a:lnTo>
                  <a:lnTo>
                    <a:pt x="0" y="139699"/>
                  </a:lnTo>
                  <a:lnTo>
                    <a:pt x="24130" y="139699"/>
                  </a:lnTo>
                  <a:lnTo>
                    <a:pt x="24130" y="133350"/>
                  </a:lnTo>
                  <a:close/>
                </a:path>
                <a:path w="24130" h="668020">
                  <a:moveTo>
                    <a:pt x="24130" y="139700"/>
                  </a:moveTo>
                  <a:lnTo>
                    <a:pt x="0" y="139700"/>
                  </a:lnTo>
                  <a:lnTo>
                    <a:pt x="0" y="143509"/>
                  </a:lnTo>
                  <a:lnTo>
                    <a:pt x="24130" y="143509"/>
                  </a:lnTo>
                  <a:lnTo>
                    <a:pt x="24130" y="139700"/>
                  </a:lnTo>
                  <a:close/>
                </a:path>
                <a:path w="24130" h="668020">
                  <a:moveTo>
                    <a:pt x="24130" y="143509"/>
                  </a:moveTo>
                  <a:lnTo>
                    <a:pt x="0" y="143509"/>
                  </a:lnTo>
                  <a:lnTo>
                    <a:pt x="0" y="156209"/>
                  </a:lnTo>
                  <a:lnTo>
                    <a:pt x="24130" y="156209"/>
                  </a:lnTo>
                  <a:lnTo>
                    <a:pt x="24130" y="143509"/>
                  </a:lnTo>
                  <a:close/>
                </a:path>
                <a:path w="24130" h="668020">
                  <a:moveTo>
                    <a:pt x="24130" y="156209"/>
                  </a:moveTo>
                  <a:lnTo>
                    <a:pt x="0" y="156209"/>
                  </a:lnTo>
                  <a:lnTo>
                    <a:pt x="0" y="158749"/>
                  </a:lnTo>
                  <a:lnTo>
                    <a:pt x="24130" y="158749"/>
                  </a:lnTo>
                  <a:lnTo>
                    <a:pt x="24130" y="156209"/>
                  </a:lnTo>
                  <a:close/>
                </a:path>
                <a:path w="24130" h="668020">
                  <a:moveTo>
                    <a:pt x="24130" y="158750"/>
                  </a:moveTo>
                  <a:lnTo>
                    <a:pt x="0" y="158750"/>
                  </a:lnTo>
                  <a:lnTo>
                    <a:pt x="0" y="162559"/>
                  </a:lnTo>
                  <a:lnTo>
                    <a:pt x="24130" y="162559"/>
                  </a:lnTo>
                  <a:lnTo>
                    <a:pt x="24130" y="158750"/>
                  </a:lnTo>
                  <a:close/>
                </a:path>
                <a:path w="24130" h="668020">
                  <a:moveTo>
                    <a:pt x="24130" y="162559"/>
                  </a:moveTo>
                  <a:lnTo>
                    <a:pt x="0" y="162559"/>
                  </a:lnTo>
                  <a:lnTo>
                    <a:pt x="0" y="165099"/>
                  </a:lnTo>
                  <a:lnTo>
                    <a:pt x="24130" y="165099"/>
                  </a:lnTo>
                  <a:lnTo>
                    <a:pt x="24130" y="162559"/>
                  </a:lnTo>
                  <a:close/>
                </a:path>
                <a:path w="24130" h="668020">
                  <a:moveTo>
                    <a:pt x="24130" y="165100"/>
                  </a:moveTo>
                  <a:lnTo>
                    <a:pt x="0" y="165100"/>
                  </a:lnTo>
                  <a:lnTo>
                    <a:pt x="0" y="168909"/>
                  </a:lnTo>
                  <a:lnTo>
                    <a:pt x="24130" y="168909"/>
                  </a:lnTo>
                  <a:lnTo>
                    <a:pt x="24130" y="165100"/>
                  </a:lnTo>
                  <a:close/>
                </a:path>
                <a:path w="24130" h="668020">
                  <a:moveTo>
                    <a:pt x="24130" y="168909"/>
                  </a:moveTo>
                  <a:lnTo>
                    <a:pt x="0" y="168909"/>
                  </a:lnTo>
                  <a:lnTo>
                    <a:pt x="0" y="171449"/>
                  </a:lnTo>
                  <a:lnTo>
                    <a:pt x="24130" y="171449"/>
                  </a:lnTo>
                  <a:lnTo>
                    <a:pt x="24130" y="168909"/>
                  </a:lnTo>
                  <a:close/>
                </a:path>
                <a:path w="24130" h="668020">
                  <a:moveTo>
                    <a:pt x="24130" y="171450"/>
                  </a:moveTo>
                  <a:lnTo>
                    <a:pt x="0" y="171450"/>
                  </a:lnTo>
                  <a:lnTo>
                    <a:pt x="0" y="175259"/>
                  </a:lnTo>
                  <a:lnTo>
                    <a:pt x="24130" y="175259"/>
                  </a:lnTo>
                  <a:lnTo>
                    <a:pt x="24130" y="171450"/>
                  </a:lnTo>
                  <a:close/>
                </a:path>
                <a:path w="24130" h="668020">
                  <a:moveTo>
                    <a:pt x="24130" y="175259"/>
                  </a:moveTo>
                  <a:lnTo>
                    <a:pt x="0" y="175259"/>
                  </a:lnTo>
                  <a:lnTo>
                    <a:pt x="0" y="181609"/>
                  </a:lnTo>
                  <a:lnTo>
                    <a:pt x="24130" y="181609"/>
                  </a:lnTo>
                  <a:lnTo>
                    <a:pt x="24130" y="175259"/>
                  </a:lnTo>
                  <a:close/>
                </a:path>
                <a:path w="24130" h="668020">
                  <a:moveTo>
                    <a:pt x="24130" y="181610"/>
                  </a:moveTo>
                  <a:lnTo>
                    <a:pt x="0" y="181610"/>
                  </a:lnTo>
                  <a:lnTo>
                    <a:pt x="0" y="184149"/>
                  </a:lnTo>
                  <a:lnTo>
                    <a:pt x="24130" y="184149"/>
                  </a:lnTo>
                  <a:lnTo>
                    <a:pt x="24130" y="181610"/>
                  </a:lnTo>
                  <a:close/>
                </a:path>
                <a:path w="24130" h="668020">
                  <a:moveTo>
                    <a:pt x="24130" y="184150"/>
                  </a:moveTo>
                  <a:lnTo>
                    <a:pt x="0" y="184150"/>
                  </a:lnTo>
                  <a:lnTo>
                    <a:pt x="0" y="187959"/>
                  </a:lnTo>
                  <a:lnTo>
                    <a:pt x="24130" y="187959"/>
                  </a:lnTo>
                  <a:lnTo>
                    <a:pt x="24130" y="184150"/>
                  </a:lnTo>
                  <a:close/>
                </a:path>
                <a:path w="24130" h="668020">
                  <a:moveTo>
                    <a:pt x="24130" y="187960"/>
                  </a:moveTo>
                  <a:lnTo>
                    <a:pt x="0" y="187960"/>
                  </a:lnTo>
                  <a:lnTo>
                    <a:pt x="0" y="190499"/>
                  </a:lnTo>
                  <a:lnTo>
                    <a:pt x="24130" y="190499"/>
                  </a:lnTo>
                  <a:lnTo>
                    <a:pt x="24130" y="187960"/>
                  </a:lnTo>
                  <a:close/>
                </a:path>
                <a:path w="24130" h="668020">
                  <a:moveTo>
                    <a:pt x="24130" y="190500"/>
                  </a:moveTo>
                  <a:lnTo>
                    <a:pt x="0" y="190500"/>
                  </a:lnTo>
                  <a:lnTo>
                    <a:pt x="0" y="194309"/>
                  </a:lnTo>
                  <a:lnTo>
                    <a:pt x="24130" y="194309"/>
                  </a:lnTo>
                  <a:lnTo>
                    <a:pt x="24130" y="190500"/>
                  </a:lnTo>
                  <a:close/>
                </a:path>
                <a:path w="24130" h="668020">
                  <a:moveTo>
                    <a:pt x="24130" y="194310"/>
                  </a:moveTo>
                  <a:lnTo>
                    <a:pt x="0" y="194310"/>
                  </a:lnTo>
                  <a:lnTo>
                    <a:pt x="0" y="196849"/>
                  </a:lnTo>
                  <a:lnTo>
                    <a:pt x="24130" y="196849"/>
                  </a:lnTo>
                  <a:lnTo>
                    <a:pt x="24130" y="194310"/>
                  </a:lnTo>
                  <a:close/>
                </a:path>
                <a:path w="24130" h="668020">
                  <a:moveTo>
                    <a:pt x="24130" y="196850"/>
                  </a:moveTo>
                  <a:lnTo>
                    <a:pt x="0" y="196850"/>
                  </a:lnTo>
                  <a:lnTo>
                    <a:pt x="0" y="200659"/>
                  </a:lnTo>
                  <a:lnTo>
                    <a:pt x="24130" y="200659"/>
                  </a:lnTo>
                  <a:lnTo>
                    <a:pt x="24130" y="196850"/>
                  </a:lnTo>
                  <a:close/>
                </a:path>
                <a:path w="24130" h="668020">
                  <a:moveTo>
                    <a:pt x="24130" y="200659"/>
                  </a:moveTo>
                  <a:lnTo>
                    <a:pt x="0" y="200659"/>
                  </a:lnTo>
                  <a:lnTo>
                    <a:pt x="0" y="203199"/>
                  </a:lnTo>
                  <a:lnTo>
                    <a:pt x="24130" y="203199"/>
                  </a:lnTo>
                  <a:lnTo>
                    <a:pt x="24130" y="200659"/>
                  </a:lnTo>
                  <a:close/>
                </a:path>
                <a:path w="24130" h="668020">
                  <a:moveTo>
                    <a:pt x="24130" y="203200"/>
                  </a:moveTo>
                  <a:lnTo>
                    <a:pt x="0" y="203200"/>
                  </a:lnTo>
                  <a:lnTo>
                    <a:pt x="0" y="207009"/>
                  </a:lnTo>
                  <a:lnTo>
                    <a:pt x="24130" y="207009"/>
                  </a:lnTo>
                  <a:lnTo>
                    <a:pt x="24130" y="203200"/>
                  </a:lnTo>
                  <a:close/>
                </a:path>
                <a:path w="24130" h="668020">
                  <a:moveTo>
                    <a:pt x="24130" y="207009"/>
                  </a:moveTo>
                  <a:lnTo>
                    <a:pt x="0" y="207009"/>
                  </a:lnTo>
                  <a:lnTo>
                    <a:pt x="0" y="209549"/>
                  </a:lnTo>
                  <a:lnTo>
                    <a:pt x="24130" y="209549"/>
                  </a:lnTo>
                  <a:lnTo>
                    <a:pt x="24130" y="207009"/>
                  </a:lnTo>
                  <a:close/>
                </a:path>
                <a:path w="24130" h="668020">
                  <a:moveTo>
                    <a:pt x="24130" y="405129"/>
                  </a:moveTo>
                  <a:lnTo>
                    <a:pt x="0" y="405129"/>
                  </a:lnTo>
                  <a:lnTo>
                    <a:pt x="0" y="407669"/>
                  </a:lnTo>
                  <a:lnTo>
                    <a:pt x="24130" y="407669"/>
                  </a:lnTo>
                  <a:lnTo>
                    <a:pt x="24130" y="405129"/>
                  </a:lnTo>
                  <a:close/>
                </a:path>
                <a:path w="24130" h="668020">
                  <a:moveTo>
                    <a:pt x="24130" y="386079"/>
                  </a:moveTo>
                  <a:lnTo>
                    <a:pt x="0" y="386079"/>
                  </a:lnTo>
                  <a:lnTo>
                    <a:pt x="0" y="403859"/>
                  </a:lnTo>
                  <a:lnTo>
                    <a:pt x="24130" y="403859"/>
                  </a:lnTo>
                  <a:lnTo>
                    <a:pt x="24130" y="386079"/>
                  </a:lnTo>
                  <a:close/>
                </a:path>
                <a:path w="24130" h="668020">
                  <a:moveTo>
                    <a:pt x="24130" y="368299"/>
                  </a:moveTo>
                  <a:lnTo>
                    <a:pt x="0" y="368299"/>
                  </a:lnTo>
                  <a:lnTo>
                    <a:pt x="0" y="384809"/>
                  </a:lnTo>
                  <a:lnTo>
                    <a:pt x="24130" y="384809"/>
                  </a:lnTo>
                  <a:lnTo>
                    <a:pt x="24130" y="368299"/>
                  </a:lnTo>
                  <a:close/>
                </a:path>
                <a:path w="24130" h="668020">
                  <a:moveTo>
                    <a:pt x="24130" y="322579"/>
                  </a:moveTo>
                  <a:lnTo>
                    <a:pt x="0" y="322579"/>
                  </a:lnTo>
                  <a:lnTo>
                    <a:pt x="0" y="367029"/>
                  </a:lnTo>
                  <a:lnTo>
                    <a:pt x="24130" y="367029"/>
                  </a:lnTo>
                  <a:lnTo>
                    <a:pt x="24130" y="322579"/>
                  </a:lnTo>
                  <a:close/>
                </a:path>
                <a:path w="24130" h="668020">
                  <a:moveTo>
                    <a:pt x="24130" y="284479"/>
                  </a:moveTo>
                  <a:lnTo>
                    <a:pt x="0" y="284479"/>
                  </a:lnTo>
                  <a:lnTo>
                    <a:pt x="0" y="321309"/>
                  </a:lnTo>
                  <a:lnTo>
                    <a:pt x="24130" y="321309"/>
                  </a:lnTo>
                  <a:lnTo>
                    <a:pt x="24130" y="284479"/>
                  </a:lnTo>
                  <a:close/>
                </a:path>
                <a:path w="24130" h="668020">
                  <a:moveTo>
                    <a:pt x="24130" y="279399"/>
                  </a:moveTo>
                  <a:lnTo>
                    <a:pt x="0" y="279399"/>
                  </a:lnTo>
                  <a:lnTo>
                    <a:pt x="0" y="283209"/>
                  </a:lnTo>
                  <a:lnTo>
                    <a:pt x="24130" y="283209"/>
                  </a:lnTo>
                  <a:lnTo>
                    <a:pt x="24130" y="279399"/>
                  </a:lnTo>
                  <a:close/>
                </a:path>
                <a:path w="24130" h="668020">
                  <a:moveTo>
                    <a:pt x="24130" y="260349"/>
                  </a:moveTo>
                  <a:lnTo>
                    <a:pt x="0" y="260349"/>
                  </a:lnTo>
                  <a:lnTo>
                    <a:pt x="0" y="278129"/>
                  </a:lnTo>
                  <a:lnTo>
                    <a:pt x="24130" y="278129"/>
                  </a:lnTo>
                  <a:lnTo>
                    <a:pt x="24130" y="260349"/>
                  </a:lnTo>
                  <a:close/>
                </a:path>
                <a:path w="24130" h="668020">
                  <a:moveTo>
                    <a:pt x="24130" y="253999"/>
                  </a:moveTo>
                  <a:lnTo>
                    <a:pt x="0" y="253999"/>
                  </a:lnTo>
                  <a:lnTo>
                    <a:pt x="0" y="259079"/>
                  </a:lnTo>
                  <a:lnTo>
                    <a:pt x="24130" y="259079"/>
                  </a:lnTo>
                  <a:lnTo>
                    <a:pt x="24130" y="253999"/>
                  </a:lnTo>
                  <a:close/>
                </a:path>
                <a:path w="24130" h="668020">
                  <a:moveTo>
                    <a:pt x="24130" y="247649"/>
                  </a:moveTo>
                  <a:lnTo>
                    <a:pt x="0" y="247649"/>
                  </a:lnTo>
                  <a:lnTo>
                    <a:pt x="0" y="252729"/>
                  </a:lnTo>
                  <a:lnTo>
                    <a:pt x="24130" y="252729"/>
                  </a:lnTo>
                  <a:lnTo>
                    <a:pt x="24130" y="247649"/>
                  </a:lnTo>
                  <a:close/>
                </a:path>
                <a:path w="24130" h="668020">
                  <a:moveTo>
                    <a:pt x="24130" y="241299"/>
                  </a:moveTo>
                  <a:lnTo>
                    <a:pt x="0" y="241299"/>
                  </a:lnTo>
                  <a:lnTo>
                    <a:pt x="0" y="246379"/>
                  </a:lnTo>
                  <a:lnTo>
                    <a:pt x="24130" y="246379"/>
                  </a:lnTo>
                  <a:lnTo>
                    <a:pt x="24130" y="241299"/>
                  </a:lnTo>
                  <a:close/>
                </a:path>
                <a:path w="24130" h="668020">
                  <a:moveTo>
                    <a:pt x="24130" y="234949"/>
                  </a:moveTo>
                  <a:lnTo>
                    <a:pt x="0" y="234949"/>
                  </a:lnTo>
                  <a:lnTo>
                    <a:pt x="0" y="240029"/>
                  </a:lnTo>
                  <a:lnTo>
                    <a:pt x="24130" y="240029"/>
                  </a:lnTo>
                  <a:lnTo>
                    <a:pt x="24130" y="234949"/>
                  </a:lnTo>
                  <a:close/>
                </a:path>
                <a:path w="24130" h="668020">
                  <a:moveTo>
                    <a:pt x="24130" y="228599"/>
                  </a:moveTo>
                  <a:lnTo>
                    <a:pt x="0" y="228599"/>
                  </a:lnTo>
                  <a:lnTo>
                    <a:pt x="0" y="233679"/>
                  </a:lnTo>
                  <a:lnTo>
                    <a:pt x="24130" y="233679"/>
                  </a:lnTo>
                  <a:lnTo>
                    <a:pt x="24130" y="228599"/>
                  </a:lnTo>
                  <a:close/>
                </a:path>
                <a:path w="24130" h="668020">
                  <a:moveTo>
                    <a:pt x="24130" y="222249"/>
                  </a:moveTo>
                  <a:lnTo>
                    <a:pt x="0" y="222249"/>
                  </a:lnTo>
                  <a:lnTo>
                    <a:pt x="0" y="227329"/>
                  </a:lnTo>
                  <a:lnTo>
                    <a:pt x="24130" y="227329"/>
                  </a:lnTo>
                  <a:lnTo>
                    <a:pt x="24130" y="222249"/>
                  </a:lnTo>
                  <a:close/>
                </a:path>
                <a:path w="24130" h="668020">
                  <a:moveTo>
                    <a:pt x="24130" y="215899"/>
                  </a:moveTo>
                  <a:lnTo>
                    <a:pt x="0" y="215899"/>
                  </a:lnTo>
                  <a:lnTo>
                    <a:pt x="0" y="220979"/>
                  </a:lnTo>
                  <a:lnTo>
                    <a:pt x="24130" y="220979"/>
                  </a:lnTo>
                  <a:lnTo>
                    <a:pt x="24130" y="215899"/>
                  </a:lnTo>
                  <a:close/>
                </a:path>
                <a:path w="24130" h="668020">
                  <a:moveTo>
                    <a:pt x="24130" y="210819"/>
                  </a:moveTo>
                  <a:lnTo>
                    <a:pt x="0" y="210819"/>
                  </a:lnTo>
                  <a:lnTo>
                    <a:pt x="0" y="214629"/>
                  </a:lnTo>
                  <a:lnTo>
                    <a:pt x="24130" y="214629"/>
                  </a:lnTo>
                  <a:lnTo>
                    <a:pt x="24130" y="210819"/>
                  </a:lnTo>
                  <a:close/>
                </a:path>
                <a:path w="24130" h="668020">
                  <a:moveTo>
                    <a:pt x="24130" y="407670"/>
                  </a:moveTo>
                  <a:lnTo>
                    <a:pt x="0" y="407670"/>
                  </a:lnTo>
                  <a:lnTo>
                    <a:pt x="0" y="412749"/>
                  </a:lnTo>
                  <a:lnTo>
                    <a:pt x="24130" y="412749"/>
                  </a:lnTo>
                  <a:lnTo>
                    <a:pt x="24130" y="407670"/>
                  </a:lnTo>
                  <a:close/>
                </a:path>
                <a:path w="24130" h="668020">
                  <a:moveTo>
                    <a:pt x="5079" y="665479"/>
                  </a:moveTo>
                  <a:lnTo>
                    <a:pt x="0" y="665479"/>
                  </a:lnTo>
                  <a:lnTo>
                    <a:pt x="0" y="666749"/>
                  </a:lnTo>
                  <a:lnTo>
                    <a:pt x="2539" y="666749"/>
                  </a:lnTo>
                  <a:lnTo>
                    <a:pt x="2539" y="668019"/>
                  </a:lnTo>
                  <a:lnTo>
                    <a:pt x="5079" y="668019"/>
                  </a:lnTo>
                  <a:lnTo>
                    <a:pt x="5079" y="665479"/>
                  </a:lnTo>
                  <a:close/>
                </a:path>
                <a:path w="24130" h="668020">
                  <a:moveTo>
                    <a:pt x="10159" y="664209"/>
                  </a:moveTo>
                  <a:lnTo>
                    <a:pt x="7619" y="664209"/>
                  </a:lnTo>
                  <a:lnTo>
                    <a:pt x="7619" y="665479"/>
                  </a:lnTo>
                  <a:lnTo>
                    <a:pt x="10159" y="665479"/>
                  </a:lnTo>
                  <a:lnTo>
                    <a:pt x="10159" y="664209"/>
                  </a:lnTo>
                  <a:close/>
                </a:path>
                <a:path w="24130" h="668020">
                  <a:moveTo>
                    <a:pt x="13969" y="661669"/>
                  </a:moveTo>
                  <a:lnTo>
                    <a:pt x="0" y="661669"/>
                  </a:lnTo>
                  <a:lnTo>
                    <a:pt x="0" y="664209"/>
                  </a:lnTo>
                  <a:lnTo>
                    <a:pt x="13969" y="664209"/>
                  </a:lnTo>
                  <a:lnTo>
                    <a:pt x="13969" y="661669"/>
                  </a:lnTo>
                  <a:close/>
                </a:path>
                <a:path w="24130" h="668020">
                  <a:moveTo>
                    <a:pt x="20319" y="659129"/>
                  </a:moveTo>
                  <a:lnTo>
                    <a:pt x="0" y="659129"/>
                  </a:lnTo>
                  <a:lnTo>
                    <a:pt x="0" y="660399"/>
                  </a:lnTo>
                  <a:lnTo>
                    <a:pt x="16510" y="660399"/>
                  </a:lnTo>
                  <a:lnTo>
                    <a:pt x="16510" y="661669"/>
                  </a:lnTo>
                  <a:lnTo>
                    <a:pt x="20319" y="661669"/>
                  </a:lnTo>
                  <a:lnTo>
                    <a:pt x="20319" y="659129"/>
                  </a:lnTo>
                  <a:close/>
                </a:path>
                <a:path w="24130" h="668020">
                  <a:moveTo>
                    <a:pt x="24130" y="655319"/>
                  </a:moveTo>
                  <a:lnTo>
                    <a:pt x="0" y="655319"/>
                  </a:lnTo>
                  <a:lnTo>
                    <a:pt x="0" y="657859"/>
                  </a:lnTo>
                  <a:lnTo>
                    <a:pt x="22860" y="657859"/>
                  </a:lnTo>
                  <a:lnTo>
                    <a:pt x="22860" y="659129"/>
                  </a:lnTo>
                  <a:lnTo>
                    <a:pt x="24130" y="659129"/>
                  </a:lnTo>
                  <a:lnTo>
                    <a:pt x="24130" y="655319"/>
                  </a:lnTo>
                  <a:close/>
                </a:path>
                <a:path w="24130" h="668020">
                  <a:moveTo>
                    <a:pt x="24130" y="652779"/>
                  </a:moveTo>
                  <a:lnTo>
                    <a:pt x="0" y="652779"/>
                  </a:lnTo>
                  <a:lnTo>
                    <a:pt x="0" y="654049"/>
                  </a:lnTo>
                  <a:lnTo>
                    <a:pt x="24130" y="654049"/>
                  </a:lnTo>
                  <a:lnTo>
                    <a:pt x="24130" y="652779"/>
                  </a:lnTo>
                  <a:close/>
                </a:path>
                <a:path w="24130" h="668020">
                  <a:moveTo>
                    <a:pt x="24130" y="648969"/>
                  </a:moveTo>
                  <a:lnTo>
                    <a:pt x="0" y="648969"/>
                  </a:lnTo>
                  <a:lnTo>
                    <a:pt x="0" y="651509"/>
                  </a:lnTo>
                  <a:lnTo>
                    <a:pt x="24130" y="651509"/>
                  </a:lnTo>
                  <a:lnTo>
                    <a:pt x="24130" y="648969"/>
                  </a:lnTo>
                  <a:close/>
                </a:path>
                <a:path w="24130" h="668020">
                  <a:moveTo>
                    <a:pt x="24130" y="646429"/>
                  </a:moveTo>
                  <a:lnTo>
                    <a:pt x="0" y="646429"/>
                  </a:lnTo>
                  <a:lnTo>
                    <a:pt x="0" y="647699"/>
                  </a:lnTo>
                  <a:lnTo>
                    <a:pt x="24130" y="647699"/>
                  </a:lnTo>
                  <a:lnTo>
                    <a:pt x="24130" y="646429"/>
                  </a:lnTo>
                  <a:close/>
                </a:path>
                <a:path w="24130" h="668020">
                  <a:moveTo>
                    <a:pt x="24130" y="642619"/>
                  </a:moveTo>
                  <a:lnTo>
                    <a:pt x="0" y="642619"/>
                  </a:lnTo>
                  <a:lnTo>
                    <a:pt x="0" y="645159"/>
                  </a:lnTo>
                  <a:lnTo>
                    <a:pt x="24130" y="645159"/>
                  </a:lnTo>
                  <a:lnTo>
                    <a:pt x="24130" y="642619"/>
                  </a:lnTo>
                  <a:close/>
                </a:path>
                <a:path w="24130" h="668020">
                  <a:moveTo>
                    <a:pt x="24130" y="640079"/>
                  </a:moveTo>
                  <a:lnTo>
                    <a:pt x="0" y="640079"/>
                  </a:lnTo>
                  <a:lnTo>
                    <a:pt x="0" y="641349"/>
                  </a:lnTo>
                  <a:lnTo>
                    <a:pt x="24130" y="641349"/>
                  </a:lnTo>
                  <a:lnTo>
                    <a:pt x="24130" y="640079"/>
                  </a:lnTo>
                  <a:close/>
                </a:path>
                <a:path w="24130" h="668020">
                  <a:moveTo>
                    <a:pt x="24130" y="636269"/>
                  </a:moveTo>
                  <a:lnTo>
                    <a:pt x="0" y="636269"/>
                  </a:lnTo>
                  <a:lnTo>
                    <a:pt x="0" y="638809"/>
                  </a:lnTo>
                  <a:lnTo>
                    <a:pt x="24130" y="638809"/>
                  </a:lnTo>
                  <a:lnTo>
                    <a:pt x="24130" y="636269"/>
                  </a:lnTo>
                  <a:close/>
                </a:path>
                <a:path w="24130" h="668020">
                  <a:moveTo>
                    <a:pt x="24130" y="633730"/>
                  </a:moveTo>
                  <a:lnTo>
                    <a:pt x="0" y="633730"/>
                  </a:lnTo>
                  <a:lnTo>
                    <a:pt x="0" y="634999"/>
                  </a:lnTo>
                  <a:lnTo>
                    <a:pt x="24130" y="634999"/>
                  </a:lnTo>
                  <a:lnTo>
                    <a:pt x="24130" y="633730"/>
                  </a:lnTo>
                  <a:close/>
                </a:path>
                <a:path w="24130" h="668020">
                  <a:moveTo>
                    <a:pt x="24130" y="629919"/>
                  </a:moveTo>
                  <a:lnTo>
                    <a:pt x="0" y="629919"/>
                  </a:lnTo>
                  <a:lnTo>
                    <a:pt x="0" y="632459"/>
                  </a:lnTo>
                  <a:lnTo>
                    <a:pt x="24130" y="632459"/>
                  </a:lnTo>
                  <a:lnTo>
                    <a:pt x="24130" y="629919"/>
                  </a:lnTo>
                  <a:close/>
                </a:path>
                <a:path w="24130" h="668020">
                  <a:moveTo>
                    <a:pt x="24130" y="627380"/>
                  </a:moveTo>
                  <a:lnTo>
                    <a:pt x="0" y="627380"/>
                  </a:lnTo>
                  <a:lnTo>
                    <a:pt x="0" y="628649"/>
                  </a:lnTo>
                  <a:lnTo>
                    <a:pt x="24130" y="628649"/>
                  </a:lnTo>
                  <a:lnTo>
                    <a:pt x="24130" y="627380"/>
                  </a:lnTo>
                  <a:close/>
                </a:path>
                <a:path w="24130" h="668020">
                  <a:moveTo>
                    <a:pt x="24130" y="623569"/>
                  </a:moveTo>
                  <a:lnTo>
                    <a:pt x="0" y="623569"/>
                  </a:lnTo>
                  <a:lnTo>
                    <a:pt x="0" y="626109"/>
                  </a:lnTo>
                  <a:lnTo>
                    <a:pt x="24130" y="626109"/>
                  </a:lnTo>
                  <a:lnTo>
                    <a:pt x="24130" y="623569"/>
                  </a:lnTo>
                  <a:close/>
                </a:path>
                <a:path w="24130" h="668020">
                  <a:moveTo>
                    <a:pt x="24130" y="621030"/>
                  </a:moveTo>
                  <a:lnTo>
                    <a:pt x="0" y="621030"/>
                  </a:lnTo>
                  <a:lnTo>
                    <a:pt x="0" y="622299"/>
                  </a:lnTo>
                  <a:lnTo>
                    <a:pt x="24130" y="622299"/>
                  </a:lnTo>
                  <a:lnTo>
                    <a:pt x="24130" y="621030"/>
                  </a:lnTo>
                  <a:close/>
                </a:path>
                <a:path w="24130" h="668020">
                  <a:moveTo>
                    <a:pt x="24130" y="615949"/>
                  </a:moveTo>
                  <a:lnTo>
                    <a:pt x="0" y="615949"/>
                  </a:lnTo>
                  <a:lnTo>
                    <a:pt x="0" y="619759"/>
                  </a:lnTo>
                  <a:lnTo>
                    <a:pt x="24130" y="619759"/>
                  </a:lnTo>
                  <a:lnTo>
                    <a:pt x="24130" y="615949"/>
                  </a:lnTo>
                  <a:close/>
                </a:path>
                <a:path w="24130" h="668020">
                  <a:moveTo>
                    <a:pt x="24130" y="609599"/>
                  </a:moveTo>
                  <a:lnTo>
                    <a:pt x="0" y="609599"/>
                  </a:lnTo>
                  <a:lnTo>
                    <a:pt x="0" y="614679"/>
                  </a:lnTo>
                  <a:lnTo>
                    <a:pt x="24130" y="614679"/>
                  </a:lnTo>
                  <a:lnTo>
                    <a:pt x="24130" y="609599"/>
                  </a:lnTo>
                  <a:close/>
                </a:path>
                <a:path w="24130" h="668020">
                  <a:moveTo>
                    <a:pt x="24130" y="603249"/>
                  </a:moveTo>
                  <a:lnTo>
                    <a:pt x="0" y="603249"/>
                  </a:lnTo>
                  <a:lnTo>
                    <a:pt x="0" y="608329"/>
                  </a:lnTo>
                  <a:lnTo>
                    <a:pt x="24130" y="608329"/>
                  </a:lnTo>
                  <a:lnTo>
                    <a:pt x="24130" y="603249"/>
                  </a:lnTo>
                  <a:close/>
                </a:path>
                <a:path w="24130" h="668020">
                  <a:moveTo>
                    <a:pt x="24130" y="596899"/>
                  </a:moveTo>
                  <a:lnTo>
                    <a:pt x="0" y="596899"/>
                  </a:lnTo>
                  <a:lnTo>
                    <a:pt x="0" y="601980"/>
                  </a:lnTo>
                  <a:lnTo>
                    <a:pt x="24130" y="601980"/>
                  </a:lnTo>
                  <a:lnTo>
                    <a:pt x="24130" y="596899"/>
                  </a:lnTo>
                  <a:close/>
                </a:path>
                <a:path w="24130" h="668020">
                  <a:moveTo>
                    <a:pt x="24130" y="590549"/>
                  </a:moveTo>
                  <a:lnTo>
                    <a:pt x="0" y="590549"/>
                  </a:lnTo>
                  <a:lnTo>
                    <a:pt x="0" y="595629"/>
                  </a:lnTo>
                  <a:lnTo>
                    <a:pt x="24130" y="595629"/>
                  </a:lnTo>
                  <a:lnTo>
                    <a:pt x="24130" y="590549"/>
                  </a:lnTo>
                  <a:close/>
                </a:path>
                <a:path w="24130" h="668020">
                  <a:moveTo>
                    <a:pt x="24130" y="584199"/>
                  </a:moveTo>
                  <a:lnTo>
                    <a:pt x="0" y="584199"/>
                  </a:lnTo>
                  <a:lnTo>
                    <a:pt x="0" y="589279"/>
                  </a:lnTo>
                  <a:lnTo>
                    <a:pt x="24130" y="589279"/>
                  </a:lnTo>
                  <a:lnTo>
                    <a:pt x="24130" y="584199"/>
                  </a:lnTo>
                  <a:close/>
                </a:path>
                <a:path w="24130" h="668020">
                  <a:moveTo>
                    <a:pt x="24130" y="577849"/>
                  </a:moveTo>
                  <a:lnTo>
                    <a:pt x="0" y="577849"/>
                  </a:lnTo>
                  <a:lnTo>
                    <a:pt x="0" y="582929"/>
                  </a:lnTo>
                  <a:lnTo>
                    <a:pt x="24130" y="582929"/>
                  </a:lnTo>
                  <a:lnTo>
                    <a:pt x="24130" y="577849"/>
                  </a:lnTo>
                  <a:close/>
                </a:path>
                <a:path w="24130" h="668020">
                  <a:moveTo>
                    <a:pt x="24130" y="571499"/>
                  </a:moveTo>
                  <a:lnTo>
                    <a:pt x="0" y="571499"/>
                  </a:lnTo>
                  <a:lnTo>
                    <a:pt x="0" y="576579"/>
                  </a:lnTo>
                  <a:lnTo>
                    <a:pt x="24130" y="576579"/>
                  </a:lnTo>
                  <a:lnTo>
                    <a:pt x="24130" y="571499"/>
                  </a:lnTo>
                  <a:close/>
                </a:path>
                <a:path w="24130" h="668020">
                  <a:moveTo>
                    <a:pt x="24130" y="565149"/>
                  </a:moveTo>
                  <a:lnTo>
                    <a:pt x="0" y="565149"/>
                  </a:lnTo>
                  <a:lnTo>
                    <a:pt x="0" y="570229"/>
                  </a:lnTo>
                  <a:lnTo>
                    <a:pt x="24130" y="570229"/>
                  </a:lnTo>
                  <a:lnTo>
                    <a:pt x="24130" y="565149"/>
                  </a:lnTo>
                  <a:close/>
                </a:path>
                <a:path w="24130" h="668020">
                  <a:moveTo>
                    <a:pt x="24130" y="558799"/>
                  </a:moveTo>
                  <a:lnTo>
                    <a:pt x="0" y="558799"/>
                  </a:lnTo>
                  <a:lnTo>
                    <a:pt x="0" y="563879"/>
                  </a:lnTo>
                  <a:lnTo>
                    <a:pt x="24130" y="563879"/>
                  </a:lnTo>
                  <a:lnTo>
                    <a:pt x="24130" y="558799"/>
                  </a:lnTo>
                  <a:close/>
                </a:path>
                <a:path w="24130" h="668020">
                  <a:moveTo>
                    <a:pt x="24130" y="552449"/>
                  </a:moveTo>
                  <a:lnTo>
                    <a:pt x="0" y="552449"/>
                  </a:lnTo>
                  <a:lnTo>
                    <a:pt x="0" y="557529"/>
                  </a:lnTo>
                  <a:lnTo>
                    <a:pt x="24130" y="557529"/>
                  </a:lnTo>
                  <a:lnTo>
                    <a:pt x="24130" y="552449"/>
                  </a:lnTo>
                  <a:close/>
                </a:path>
                <a:path w="24130" h="668020">
                  <a:moveTo>
                    <a:pt x="24130" y="544830"/>
                  </a:moveTo>
                  <a:lnTo>
                    <a:pt x="0" y="544830"/>
                  </a:lnTo>
                  <a:lnTo>
                    <a:pt x="0" y="551179"/>
                  </a:lnTo>
                  <a:lnTo>
                    <a:pt x="24130" y="551179"/>
                  </a:lnTo>
                  <a:lnTo>
                    <a:pt x="24130" y="544830"/>
                  </a:lnTo>
                  <a:close/>
                </a:path>
                <a:path w="24130" h="668020">
                  <a:moveTo>
                    <a:pt x="24130" y="539749"/>
                  </a:moveTo>
                  <a:lnTo>
                    <a:pt x="0" y="539749"/>
                  </a:lnTo>
                  <a:lnTo>
                    <a:pt x="0" y="543559"/>
                  </a:lnTo>
                  <a:lnTo>
                    <a:pt x="24130" y="543559"/>
                  </a:lnTo>
                  <a:lnTo>
                    <a:pt x="24130" y="539749"/>
                  </a:lnTo>
                  <a:close/>
                </a:path>
                <a:path w="24130" h="668020">
                  <a:moveTo>
                    <a:pt x="24130" y="533399"/>
                  </a:moveTo>
                  <a:lnTo>
                    <a:pt x="0" y="533399"/>
                  </a:lnTo>
                  <a:lnTo>
                    <a:pt x="0" y="538480"/>
                  </a:lnTo>
                  <a:lnTo>
                    <a:pt x="24130" y="538480"/>
                  </a:lnTo>
                  <a:lnTo>
                    <a:pt x="24130" y="533399"/>
                  </a:lnTo>
                  <a:close/>
                </a:path>
                <a:path w="24130" h="668020">
                  <a:moveTo>
                    <a:pt x="24130" y="525779"/>
                  </a:moveTo>
                  <a:lnTo>
                    <a:pt x="0" y="525779"/>
                  </a:lnTo>
                  <a:lnTo>
                    <a:pt x="0" y="532129"/>
                  </a:lnTo>
                  <a:lnTo>
                    <a:pt x="24130" y="532129"/>
                  </a:lnTo>
                  <a:lnTo>
                    <a:pt x="24130" y="525779"/>
                  </a:lnTo>
                  <a:close/>
                </a:path>
                <a:path w="24130" h="668020">
                  <a:moveTo>
                    <a:pt x="24130" y="520699"/>
                  </a:moveTo>
                  <a:lnTo>
                    <a:pt x="0" y="520699"/>
                  </a:lnTo>
                  <a:lnTo>
                    <a:pt x="0" y="524509"/>
                  </a:lnTo>
                  <a:lnTo>
                    <a:pt x="24130" y="524509"/>
                  </a:lnTo>
                  <a:lnTo>
                    <a:pt x="24130" y="520699"/>
                  </a:lnTo>
                  <a:close/>
                </a:path>
                <a:path w="24130" h="668020">
                  <a:moveTo>
                    <a:pt x="24130" y="514349"/>
                  </a:moveTo>
                  <a:lnTo>
                    <a:pt x="0" y="514349"/>
                  </a:lnTo>
                  <a:lnTo>
                    <a:pt x="0" y="519429"/>
                  </a:lnTo>
                  <a:lnTo>
                    <a:pt x="24130" y="519429"/>
                  </a:lnTo>
                  <a:lnTo>
                    <a:pt x="24130" y="514349"/>
                  </a:lnTo>
                  <a:close/>
                </a:path>
                <a:path w="24130" h="668020">
                  <a:moveTo>
                    <a:pt x="24130" y="507999"/>
                  </a:moveTo>
                  <a:lnTo>
                    <a:pt x="0" y="507999"/>
                  </a:lnTo>
                  <a:lnTo>
                    <a:pt x="0" y="513080"/>
                  </a:lnTo>
                  <a:lnTo>
                    <a:pt x="24130" y="513080"/>
                  </a:lnTo>
                  <a:lnTo>
                    <a:pt x="24130" y="507999"/>
                  </a:lnTo>
                  <a:close/>
                </a:path>
                <a:path w="24130" h="668020">
                  <a:moveTo>
                    <a:pt x="24130" y="501649"/>
                  </a:moveTo>
                  <a:lnTo>
                    <a:pt x="0" y="501649"/>
                  </a:lnTo>
                  <a:lnTo>
                    <a:pt x="0" y="506730"/>
                  </a:lnTo>
                  <a:lnTo>
                    <a:pt x="24130" y="506730"/>
                  </a:lnTo>
                  <a:lnTo>
                    <a:pt x="24130" y="501649"/>
                  </a:lnTo>
                  <a:close/>
                </a:path>
                <a:path w="24130" h="668020">
                  <a:moveTo>
                    <a:pt x="24130" y="495299"/>
                  </a:moveTo>
                  <a:lnTo>
                    <a:pt x="0" y="495299"/>
                  </a:lnTo>
                  <a:lnTo>
                    <a:pt x="0" y="500379"/>
                  </a:lnTo>
                  <a:lnTo>
                    <a:pt x="24130" y="500379"/>
                  </a:lnTo>
                  <a:lnTo>
                    <a:pt x="24130" y="495299"/>
                  </a:lnTo>
                  <a:close/>
                </a:path>
                <a:path w="24130" h="668020">
                  <a:moveTo>
                    <a:pt x="24130" y="488949"/>
                  </a:moveTo>
                  <a:lnTo>
                    <a:pt x="0" y="488949"/>
                  </a:lnTo>
                  <a:lnTo>
                    <a:pt x="0" y="494029"/>
                  </a:lnTo>
                  <a:lnTo>
                    <a:pt x="24130" y="494029"/>
                  </a:lnTo>
                  <a:lnTo>
                    <a:pt x="24130" y="488949"/>
                  </a:lnTo>
                  <a:close/>
                </a:path>
                <a:path w="24130" h="668020">
                  <a:moveTo>
                    <a:pt x="24130" y="482599"/>
                  </a:moveTo>
                  <a:lnTo>
                    <a:pt x="0" y="482599"/>
                  </a:lnTo>
                  <a:lnTo>
                    <a:pt x="0" y="487679"/>
                  </a:lnTo>
                  <a:lnTo>
                    <a:pt x="24130" y="487679"/>
                  </a:lnTo>
                  <a:lnTo>
                    <a:pt x="24130" y="482599"/>
                  </a:lnTo>
                  <a:close/>
                </a:path>
                <a:path w="24130" h="668020">
                  <a:moveTo>
                    <a:pt x="24130" y="476249"/>
                  </a:moveTo>
                  <a:lnTo>
                    <a:pt x="0" y="476249"/>
                  </a:lnTo>
                  <a:lnTo>
                    <a:pt x="0" y="481329"/>
                  </a:lnTo>
                  <a:lnTo>
                    <a:pt x="24130" y="481329"/>
                  </a:lnTo>
                  <a:lnTo>
                    <a:pt x="24130" y="476249"/>
                  </a:lnTo>
                  <a:close/>
                </a:path>
                <a:path w="24130" h="668020">
                  <a:moveTo>
                    <a:pt x="24130" y="469899"/>
                  </a:moveTo>
                  <a:lnTo>
                    <a:pt x="0" y="469899"/>
                  </a:lnTo>
                  <a:lnTo>
                    <a:pt x="0" y="474980"/>
                  </a:lnTo>
                  <a:lnTo>
                    <a:pt x="24130" y="474980"/>
                  </a:lnTo>
                  <a:lnTo>
                    <a:pt x="24130" y="469899"/>
                  </a:lnTo>
                  <a:close/>
                </a:path>
                <a:path w="24130" h="668020">
                  <a:moveTo>
                    <a:pt x="24130" y="463549"/>
                  </a:moveTo>
                  <a:lnTo>
                    <a:pt x="0" y="463549"/>
                  </a:lnTo>
                  <a:lnTo>
                    <a:pt x="0" y="468629"/>
                  </a:lnTo>
                  <a:lnTo>
                    <a:pt x="24130" y="468629"/>
                  </a:lnTo>
                  <a:lnTo>
                    <a:pt x="24130" y="463549"/>
                  </a:lnTo>
                  <a:close/>
                </a:path>
                <a:path w="24130" h="668020">
                  <a:moveTo>
                    <a:pt x="24130" y="457199"/>
                  </a:moveTo>
                  <a:lnTo>
                    <a:pt x="0" y="457199"/>
                  </a:lnTo>
                  <a:lnTo>
                    <a:pt x="0" y="462279"/>
                  </a:lnTo>
                  <a:lnTo>
                    <a:pt x="24130" y="462279"/>
                  </a:lnTo>
                  <a:lnTo>
                    <a:pt x="24130" y="457199"/>
                  </a:lnTo>
                  <a:close/>
                </a:path>
                <a:path w="24130" h="668020">
                  <a:moveTo>
                    <a:pt x="24130" y="450849"/>
                  </a:moveTo>
                  <a:lnTo>
                    <a:pt x="0" y="450849"/>
                  </a:lnTo>
                  <a:lnTo>
                    <a:pt x="0" y="455929"/>
                  </a:lnTo>
                  <a:lnTo>
                    <a:pt x="24130" y="455929"/>
                  </a:lnTo>
                  <a:lnTo>
                    <a:pt x="24130" y="450849"/>
                  </a:lnTo>
                  <a:close/>
                </a:path>
                <a:path w="24130" h="668020">
                  <a:moveTo>
                    <a:pt x="24130" y="444499"/>
                  </a:moveTo>
                  <a:lnTo>
                    <a:pt x="0" y="444499"/>
                  </a:lnTo>
                  <a:lnTo>
                    <a:pt x="0" y="449579"/>
                  </a:lnTo>
                  <a:lnTo>
                    <a:pt x="24130" y="449579"/>
                  </a:lnTo>
                  <a:lnTo>
                    <a:pt x="24130" y="444499"/>
                  </a:lnTo>
                  <a:close/>
                </a:path>
                <a:path w="24130" h="668020">
                  <a:moveTo>
                    <a:pt x="24130" y="425449"/>
                  </a:moveTo>
                  <a:lnTo>
                    <a:pt x="0" y="425449"/>
                  </a:lnTo>
                  <a:lnTo>
                    <a:pt x="0" y="443229"/>
                  </a:lnTo>
                  <a:lnTo>
                    <a:pt x="24130" y="443229"/>
                  </a:lnTo>
                  <a:lnTo>
                    <a:pt x="24130" y="425449"/>
                  </a:lnTo>
                  <a:close/>
                </a:path>
                <a:path w="24130" h="668020">
                  <a:moveTo>
                    <a:pt x="24130" y="419099"/>
                  </a:moveTo>
                  <a:lnTo>
                    <a:pt x="0" y="419099"/>
                  </a:lnTo>
                  <a:lnTo>
                    <a:pt x="0" y="424179"/>
                  </a:lnTo>
                  <a:lnTo>
                    <a:pt x="24130" y="424179"/>
                  </a:lnTo>
                  <a:lnTo>
                    <a:pt x="24130" y="419099"/>
                  </a:lnTo>
                  <a:close/>
                </a:path>
                <a:path w="24130" h="668020">
                  <a:moveTo>
                    <a:pt x="24130" y="414019"/>
                  </a:moveTo>
                  <a:lnTo>
                    <a:pt x="0" y="414019"/>
                  </a:lnTo>
                  <a:lnTo>
                    <a:pt x="0" y="417829"/>
                  </a:lnTo>
                  <a:lnTo>
                    <a:pt x="24130" y="417829"/>
                  </a:lnTo>
                  <a:lnTo>
                    <a:pt x="24130" y="414019"/>
                  </a:lnTo>
                  <a:close/>
                </a:path>
              </a:pathLst>
            </a:custGeom>
            <a:solidFill>
              <a:srgbClr val="2C2C2C"/>
            </a:solidFill>
          </p:spPr>
          <p:txBody>
            <a:bodyPr bIns="0" lIns="0" rIns="0" rtlCol="0" tIns="0" wrap="square"/>
            <a:p/>
          </p:txBody>
        </p:sp>
        <p:sp>
          <p:nvSpPr>
            <p:cNvPr id="1049075" name="object 357"/>
            <p:cNvSpPr/>
            <p:nvPr/>
          </p:nvSpPr>
          <p:spPr>
            <a:xfrm>
              <a:off x="2795269" y="5825490"/>
              <a:ext cx="24130" cy="685800"/>
            </a:xfrm>
            <a:custGeom>
              <a:avLst/>
              <a:ahLst/>
              <a:rect l="l" t="t" r="r" b="b"/>
              <a:pathLst>
                <a:path w="24130" h="685800">
                  <a:moveTo>
                    <a:pt x="5080" y="0"/>
                  </a:moveTo>
                  <a:lnTo>
                    <a:pt x="0" y="0"/>
                  </a:lnTo>
                  <a:lnTo>
                    <a:pt x="0" y="1270"/>
                  </a:lnTo>
                  <a:lnTo>
                    <a:pt x="5080" y="1270"/>
                  </a:lnTo>
                  <a:lnTo>
                    <a:pt x="5080" y="0"/>
                  </a:lnTo>
                  <a:close/>
                </a:path>
                <a:path w="24130" h="685800">
                  <a:moveTo>
                    <a:pt x="12700" y="1270"/>
                  </a:moveTo>
                  <a:lnTo>
                    <a:pt x="0" y="1270"/>
                  </a:lnTo>
                  <a:lnTo>
                    <a:pt x="0" y="5080"/>
                  </a:lnTo>
                  <a:lnTo>
                    <a:pt x="17780" y="5080"/>
                  </a:lnTo>
                  <a:lnTo>
                    <a:pt x="17780" y="3810"/>
                  </a:lnTo>
                  <a:lnTo>
                    <a:pt x="15239" y="3810"/>
                  </a:lnTo>
                  <a:lnTo>
                    <a:pt x="15239" y="2540"/>
                  </a:lnTo>
                  <a:lnTo>
                    <a:pt x="12700" y="2540"/>
                  </a:lnTo>
                  <a:lnTo>
                    <a:pt x="12700" y="1270"/>
                  </a:lnTo>
                  <a:close/>
                </a:path>
                <a:path w="24130" h="685800">
                  <a:moveTo>
                    <a:pt x="21589" y="5080"/>
                  </a:moveTo>
                  <a:lnTo>
                    <a:pt x="0" y="5080"/>
                  </a:lnTo>
                  <a:lnTo>
                    <a:pt x="0" y="7620"/>
                  </a:lnTo>
                  <a:lnTo>
                    <a:pt x="24130" y="7620"/>
                  </a:lnTo>
                  <a:lnTo>
                    <a:pt x="24130" y="6350"/>
                  </a:lnTo>
                  <a:lnTo>
                    <a:pt x="21589" y="6350"/>
                  </a:lnTo>
                  <a:lnTo>
                    <a:pt x="21589" y="5080"/>
                  </a:lnTo>
                  <a:close/>
                </a:path>
                <a:path w="24130" h="685800">
                  <a:moveTo>
                    <a:pt x="24130" y="7620"/>
                  </a:moveTo>
                  <a:lnTo>
                    <a:pt x="0" y="7620"/>
                  </a:lnTo>
                  <a:lnTo>
                    <a:pt x="0" y="11430"/>
                  </a:lnTo>
                  <a:lnTo>
                    <a:pt x="24130" y="11430"/>
                  </a:lnTo>
                  <a:lnTo>
                    <a:pt x="24130" y="7620"/>
                  </a:lnTo>
                  <a:close/>
                </a:path>
                <a:path w="24130" h="685800">
                  <a:moveTo>
                    <a:pt x="24130" y="11430"/>
                  </a:moveTo>
                  <a:lnTo>
                    <a:pt x="0" y="11430"/>
                  </a:lnTo>
                  <a:lnTo>
                    <a:pt x="0" y="13970"/>
                  </a:lnTo>
                  <a:lnTo>
                    <a:pt x="24130" y="13970"/>
                  </a:lnTo>
                  <a:lnTo>
                    <a:pt x="24130" y="11430"/>
                  </a:lnTo>
                  <a:close/>
                </a:path>
                <a:path w="24130" h="685800">
                  <a:moveTo>
                    <a:pt x="24130" y="13970"/>
                  </a:moveTo>
                  <a:lnTo>
                    <a:pt x="0" y="13970"/>
                  </a:lnTo>
                  <a:lnTo>
                    <a:pt x="0" y="17780"/>
                  </a:lnTo>
                  <a:lnTo>
                    <a:pt x="24130" y="17780"/>
                  </a:lnTo>
                  <a:lnTo>
                    <a:pt x="24130" y="13970"/>
                  </a:lnTo>
                  <a:close/>
                </a:path>
                <a:path w="24130" h="685800">
                  <a:moveTo>
                    <a:pt x="24130" y="17780"/>
                  </a:moveTo>
                  <a:lnTo>
                    <a:pt x="0" y="17780"/>
                  </a:lnTo>
                  <a:lnTo>
                    <a:pt x="0" y="20320"/>
                  </a:lnTo>
                  <a:lnTo>
                    <a:pt x="24130" y="20320"/>
                  </a:lnTo>
                  <a:lnTo>
                    <a:pt x="24130" y="17780"/>
                  </a:lnTo>
                  <a:close/>
                </a:path>
                <a:path w="24130" h="685800">
                  <a:moveTo>
                    <a:pt x="24130" y="20320"/>
                  </a:moveTo>
                  <a:lnTo>
                    <a:pt x="0" y="20320"/>
                  </a:lnTo>
                  <a:lnTo>
                    <a:pt x="0" y="24130"/>
                  </a:lnTo>
                  <a:lnTo>
                    <a:pt x="24130" y="24130"/>
                  </a:lnTo>
                  <a:lnTo>
                    <a:pt x="24130" y="20320"/>
                  </a:lnTo>
                  <a:close/>
                </a:path>
                <a:path w="24130" h="685800">
                  <a:moveTo>
                    <a:pt x="24130" y="24130"/>
                  </a:moveTo>
                  <a:lnTo>
                    <a:pt x="0" y="24130"/>
                  </a:lnTo>
                  <a:lnTo>
                    <a:pt x="0" y="26670"/>
                  </a:lnTo>
                  <a:lnTo>
                    <a:pt x="24130" y="26670"/>
                  </a:lnTo>
                  <a:lnTo>
                    <a:pt x="24130" y="24130"/>
                  </a:lnTo>
                  <a:close/>
                </a:path>
                <a:path w="24130" h="685800">
                  <a:moveTo>
                    <a:pt x="24130" y="26670"/>
                  </a:moveTo>
                  <a:lnTo>
                    <a:pt x="0" y="26670"/>
                  </a:lnTo>
                  <a:lnTo>
                    <a:pt x="0" y="30480"/>
                  </a:lnTo>
                  <a:lnTo>
                    <a:pt x="24130" y="30480"/>
                  </a:lnTo>
                  <a:lnTo>
                    <a:pt x="24130" y="26670"/>
                  </a:lnTo>
                  <a:close/>
                </a:path>
                <a:path w="24130" h="685800">
                  <a:moveTo>
                    <a:pt x="24130" y="30480"/>
                  </a:moveTo>
                  <a:lnTo>
                    <a:pt x="0" y="30480"/>
                  </a:lnTo>
                  <a:lnTo>
                    <a:pt x="0" y="33020"/>
                  </a:lnTo>
                  <a:lnTo>
                    <a:pt x="24130" y="33020"/>
                  </a:lnTo>
                  <a:lnTo>
                    <a:pt x="24130" y="30480"/>
                  </a:lnTo>
                  <a:close/>
                </a:path>
                <a:path w="24130" h="685800">
                  <a:moveTo>
                    <a:pt x="24130" y="33020"/>
                  </a:moveTo>
                  <a:lnTo>
                    <a:pt x="0" y="33020"/>
                  </a:lnTo>
                  <a:lnTo>
                    <a:pt x="0" y="36830"/>
                  </a:lnTo>
                  <a:lnTo>
                    <a:pt x="24130" y="36830"/>
                  </a:lnTo>
                  <a:lnTo>
                    <a:pt x="24130" y="33020"/>
                  </a:lnTo>
                  <a:close/>
                </a:path>
                <a:path w="24130" h="685800">
                  <a:moveTo>
                    <a:pt x="24130" y="36830"/>
                  </a:moveTo>
                  <a:lnTo>
                    <a:pt x="0" y="36830"/>
                  </a:lnTo>
                  <a:lnTo>
                    <a:pt x="0" y="43180"/>
                  </a:lnTo>
                  <a:lnTo>
                    <a:pt x="24130" y="43180"/>
                  </a:lnTo>
                  <a:lnTo>
                    <a:pt x="24130" y="36830"/>
                  </a:lnTo>
                  <a:close/>
                </a:path>
                <a:path w="24130" h="685800">
                  <a:moveTo>
                    <a:pt x="24130" y="43180"/>
                  </a:moveTo>
                  <a:lnTo>
                    <a:pt x="0" y="43180"/>
                  </a:lnTo>
                  <a:lnTo>
                    <a:pt x="0" y="45720"/>
                  </a:lnTo>
                  <a:lnTo>
                    <a:pt x="24130" y="45720"/>
                  </a:lnTo>
                  <a:lnTo>
                    <a:pt x="24130" y="43180"/>
                  </a:lnTo>
                  <a:close/>
                </a:path>
                <a:path w="24130" h="685800">
                  <a:moveTo>
                    <a:pt x="24130" y="45720"/>
                  </a:moveTo>
                  <a:lnTo>
                    <a:pt x="0" y="45720"/>
                  </a:lnTo>
                  <a:lnTo>
                    <a:pt x="0" y="49530"/>
                  </a:lnTo>
                  <a:lnTo>
                    <a:pt x="24130" y="49530"/>
                  </a:lnTo>
                  <a:lnTo>
                    <a:pt x="24130" y="45720"/>
                  </a:lnTo>
                  <a:close/>
                </a:path>
                <a:path w="24130" h="685800">
                  <a:moveTo>
                    <a:pt x="24130" y="49530"/>
                  </a:moveTo>
                  <a:lnTo>
                    <a:pt x="0" y="49530"/>
                  </a:lnTo>
                  <a:lnTo>
                    <a:pt x="0" y="52070"/>
                  </a:lnTo>
                  <a:lnTo>
                    <a:pt x="24130" y="52070"/>
                  </a:lnTo>
                  <a:lnTo>
                    <a:pt x="24130" y="49530"/>
                  </a:lnTo>
                  <a:close/>
                </a:path>
                <a:path w="24130" h="685800">
                  <a:moveTo>
                    <a:pt x="24130" y="52070"/>
                  </a:moveTo>
                  <a:lnTo>
                    <a:pt x="0" y="52070"/>
                  </a:lnTo>
                  <a:lnTo>
                    <a:pt x="0" y="55880"/>
                  </a:lnTo>
                  <a:lnTo>
                    <a:pt x="24130" y="55880"/>
                  </a:lnTo>
                  <a:lnTo>
                    <a:pt x="24130" y="52070"/>
                  </a:lnTo>
                  <a:close/>
                </a:path>
                <a:path w="24130" h="685800">
                  <a:moveTo>
                    <a:pt x="24130" y="55880"/>
                  </a:moveTo>
                  <a:lnTo>
                    <a:pt x="0" y="55880"/>
                  </a:lnTo>
                  <a:lnTo>
                    <a:pt x="0" y="58420"/>
                  </a:lnTo>
                  <a:lnTo>
                    <a:pt x="24130" y="58420"/>
                  </a:lnTo>
                  <a:lnTo>
                    <a:pt x="24130" y="55880"/>
                  </a:lnTo>
                  <a:close/>
                </a:path>
                <a:path w="24130" h="685800">
                  <a:moveTo>
                    <a:pt x="24130" y="58420"/>
                  </a:moveTo>
                  <a:lnTo>
                    <a:pt x="0" y="58420"/>
                  </a:lnTo>
                  <a:lnTo>
                    <a:pt x="0" y="62230"/>
                  </a:lnTo>
                  <a:lnTo>
                    <a:pt x="24130" y="62230"/>
                  </a:lnTo>
                  <a:lnTo>
                    <a:pt x="24130" y="58420"/>
                  </a:lnTo>
                  <a:close/>
                </a:path>
                <a:path w="24130" h="685800">
                  <a:moveTo>
                    <a:pt x="24130" y="62230"/>
                  </a:moveTo>
                  <a:lnTo>
                    <a:pt x="0" y="62230"/>
                  </a:lnTo>
                  <a:lnTo>
                    <a:pt x="0" y="64770"/>
                  </a:lnTo>
                  <a:lnTo>
                    <a:pt x="24130" y="64770"/>
                  </a:lnTo>
                  <a:lnTo>
                    <a:pt x="24130" y="62230"/>
                  </a:lnTo>
                  <a:close/>
                </a:path>
                <a:path w="24130" h="685800">
                  <a:moveTo>
                    <a:pt x="24130" y="64770"/>
                  </a:moveTo>
                  <a:lnTo>
                    <a:pt x="0" y="64770"/>
                  </a:lnTo>
                  <a:lnTo>
                    <a:pt x="0" y="74930"/>
                  </a:lnTo>
                  <a:lnTo>
                    <a:pt x="24130" y="74930"/>
                  </a:lnTo>
                  <a:lnTo>
                    <a:pt x="24130" y="64770"/>
                  </a:lnTo>
                  <a:close/>
                </a:path>
                <a:path w="24130" h="685800">
                  <a:moveTo>
                    <a:pt x="24130" y="74930"/>
                  </a:moveTo>
                  <a:lnTo>
                    <a:pt x="0" y="74930"/>
                  </a:lnTo>
                  <a:lnTo>
                    <a:pt x="0" y="81280"/>
                  </a:lnTo>
                  <a:lnTo>
                    <a:pt x="24130" y="81280"/>
                  </a:lnTo>
                  <a:lnTo>
                    <a:pt x="24130" y="74930"/>
                  </a:lnTo>
                  <a:close/>
                </a:path>
                <a:path w="24130" h="685800">
                  <a:moveTo>
                    <a:pt x="24130" y="81280"/>
                  </a:moveTo>
                  <a:lnTo>
                    <a:pt x="0" y="81280"/>
                  </a:lnTo>
                  <a:lnTo>
                    <a:pt x="0" y="87630"/>
                  </a:lnTo>
                  <a:lnTo>
                    <a:pt x="24130" y="87630"/>
                  </a:lnTo>
                  <a:lnTo>
                    <a:pt x="24130" y="81280"/>
                  </a:lnTo>
                  <a:close/>
                </a:path>
                <a:path w="24130" h="685800">
                  <a:moveTo>
                    <a:pt x="24130" y="87630"/>
                  </a:moveTo>
                  <a:lnTo>
                    <a:pt x="0" y="87630"/>
                  </a:lnTo>
                  <a:lnTo>
                    <a:pt x="0" y="93980"/>
                  </a:lnTo>
                  <a:lnTo>
                    <a:pt x="24130" y="93980"/>
                  </a:lnTo>
                  <a:lnTo>
                    <a:pt x="24130" y="87630"/>
                  </a:lnTo>
                  <a:close/>
                </a:path>
                <a:path w="24130" h="685800">
                  <a:moveTo>
                    <a:pt x="24130" y="93980"/>
                  </a:moveTo>
                  <a:lnTo>
                    <a:pt x="0" y="93980"/>
                  </a:lnTo>
                  <a:lnTo>
                    <a:pt x="0" y="96520"/>
                  </a:lnTo>
                  <a:lnTo>
                    <a:pt x="24130" y="96520"/>
                  </a:lnTo>
                  <a:lnTo>
                    <a:pt x="24130" y="93980"/>
                  </a:lnTo>
                  <a:close/>
                </a:path>
                <a:path w="24130" h="685800">
                  <a:moveTo>
                    <a:pt x="24130" y="96520"/>
                  </a:moveTo>
                  <a:lnTo>
                    <a:pt x="0" y="96520"/>
                  </a:lnTo>
                  <a:lnTo>
                    <a:pt x="0" y="100330"/>
                  </a:lnTo>
                  <a:lnTo>
                    <a:pt x="24130" y="100330"/>
                  </a:lnTo>
                  <a:lnTo>
                    <a:pt x="24130" y="96520"/>
                  </a:lnTo>
                  <a:close/>
                </a:path>
                <a:path w="24130" h="685800">
                  <a:moveTo>
                    <a:pt x="24130" y="100330"/>
                  </a:moveTo>
                  <a:lnTo>
                    <a:pt x="0" y="100330"/>
                  </a:lnTo>
                  <a:lnTo>
                    <a:pt x="0" y="102870"/>
                  </a:lnTo>
                  <a:lnTo>
                    <a:pt x="24130" y="102870"/>
                  </a:lnTo>
                  <a:lnTo>
                    <a:pt x="24130" y="100330"/>
                  </a:lnTo>
                  <a:close/>
                </a:path>
                <a:path w="24130" h="685800">
                  <a:moveTo>
                    <a:pt x="24130" y="102870"/>
                  </a:moveTo>
                  <a:lnTo>
                    <a:pt x="0" y="102870"/>
                  </a:lnTo>
                  <a:lnTo>
                    <a:pt x="0" y="106680"/>
                  </a:lnTo>
                  <a:lnTo>
                    <a:pt x="24130" y="106680"/>
                  </a:lnTo>
                  <a:lnTo>
                    <a:pt x="24130" y="102870"/>
                  </a:lnTo>
                  <a:close/>
                </a:path>
                <a:path w="24130" h="685800">
                  <a:moveTo>
                    <a:pt x="24130" y="106680"/>
                  </a:moveTo>
                  <a:lnTo>
                    <a:pt x="0" y="106680"/>
                  </a:lnTo>
                  <a:lnTo>
                    <a:pt x="0" y="109220"/>
                  </a:lnTo>
                  <a:lnTo>
                    <a:pt x="24130" y="109220"/>
                  </a:lnTo>
                  <a:lnTo>
                    <a:pt x="24130" y="106680"/>
                  </a:lnTo>
                  <a:close/>
                </a:path>
                <a:path w="24130" h="685800">
                  <a:moveTo>
                    <a:pt x="24130" y="109220"/>
                  </a:moveTo>
                  <a:lnTo>
                    <a:pt x="0" y="109220"/>
                  </a:lnTo>
                  <a:lnTo>
                    <a:pt x="0" y="113030"/>
                  </a:lnTo>
                  <a:lnTo>
                    <a:pt x="24130" y="113030"/>
                  </a:lnTo>
                  <a:lnTo>
                    <a:pt x="24130" y="109220"/>
                  </a:lnTo>
                  <a:close/>
                </a:path>
                <a:path w="24130" h="685800">
                  <a:moveTo>
                    <a:pt x="24130" y="113030"/>
                  </a:moveTo>
                  <a:lnTo>
                    <a:pt x="0" y="113030"/>
                  </a:lnTo>
                  <a:lnTo>
                    <a:pt x="0" y="115570"/>
                  </a:lnTo>
                  <a:lnTo>
                    <a:pt x="24130" y="115570"/>
                  </a:lnTo>
                  <a:lnTo>
                    <a:pt x="24130" y="113030"/>
                  </a:lnTo>
                  <a:close/>
                </a:path>
                <a:path w="24130" h="685800">
                  <a:moveTo>
                    <a:pt x="24130" y="115570"/>
                  </a:moveTo>
                  <a:lnTo>
                    <a:pt x="0" y="115570"/>
                  </a:lnTo>
                  <a:lnTo>
                    <a:pt x="0" y="119380"/>
                  </a:lnTo>
                  <a:lnTo>
                    <a:pt x="24130" y="119380"/>
                  </a:lnTo>
                  <a:lnTo>
                    <a:pt x="24130" y="115570"/>
                  </a:lnTo>
                  <a:close/>
                </a:path>
                <a:path w="24130" h="685800">
                  <a:moveTo>
                    <a:pt x="24130" y="119380"/>
                  </a:moveTo>
                  <a:lnTo>
                    <a:pt x="0" y="119380"/>
                  </a:lnTo>
                  <a:lnTo>
                    <a:pt x="0" y="121920"/>
                  </a:lnTo>
                  <a:lnTo>
                    <a:pt x="24130" y="121920"/>
                  </a:lnTo>
                  <a:lnTo>
                    <a:pt x="24130" y="119380"/>
                  </a:lnTo>
                  <a:close/>
                </a:path>
                <a:path w="24130" h="685800">
                  <a:moveTo>
                    <a:pt x="24130" y="121920"/>
                  </a:moveTo>
                  <a:lnTo>
                    <a:pt x="0" y="121920"/>
                  </a:lnTo>
                  <a:lnTo>
                    <a:pt x="0" y="125730"/>
                  </a:lnTo>
                  <a:lnTo>
                    <a:pt x="24130" y="125730"/>
                  </a:lnTo>
                  <a:lnTo>
                    <a:pt x="24130" y="121920"/>
                  </a:lnTo>
                  <a:close/>
                </a:path>
                <a:path w="24130" h="685800">
                  <a:moveTo>
                    <a:pt x="24130" y="125730"/>
                  </a:moveTo>
                  <a:lnTo>
                    <a:pt x="0" y="125730"/>
                  </a:lnTo>
                  <a:lnTo>
                    <a:pt x="0" y="128270"/>
                  </a:lnTo>
                  <a:lnTo>
                    <a:pt x="24130" y="128270"/>
                  </a:lnTo>
                  <a:lnTo>
                    <a:pt x="24130" y="125730"/>
                  </a:lnTo>
                  <a:close/>
                </a:path>
                <a:path w="24130" h="685800">
                  <a:moveTo>
                    <a:pt x="24130" y="128270"/>
                  </a:moveTo>
                  <a:lnTo>
                    <a:pt x="0" y="128270"/>
                  </a:lnTo>
                  <a:lnTo>
                    <a:pt x="0" y="132080"/>
                  </a:lnTo>
                  <a:lnTo>
                    <a:pt x="24130" y="132080"/>
                  </a:lnTo>
                  <a:lnTo>
                    <a:pt x="24130" y="128270"/>
                  </a:lnTo>
                  <a:close/>
                </a:path>
                <a:path w="24130" h="685800">
                  <a:moveTo>
                    <a:pt x="24130" y="132080"/>
                  </a:moveTo>
                  <a:lnTo>
                    <a:pt x="0" y="132080"/>
                  </a:lnTo>
                  <a:lnTo>
                    <a:pt x="0" y="134620"/>
                  </a:lnTo>
                  <a:lnTo>
                    <a:pt x="24130" y="134620"/>
                  </a:lnTo>
                  <a:lnTo>
                    <a:pt x="24130" y="132080"/>
                  </a:lnTo>
                  <a:close/>
                </a:path>
                <a:path w="24130" h="685800">
                  <a:moveTo>
                    <a:pt x="24130" y="134620"/>
                  </a:moveTo>
                  <a:lnTo>
                    <a:pt x="0" y="134620"/>
                  </a:lnTo>
                  <a:lnTo>
                    <a:pt x="0" y="138430"/>
                  </a:lnTo>
                  <a:lnTo>
                    <a:pt x="24130" y="138430"/>
                  </a:lnTo>
                  <a:lnTo>
                    <a:pt x="24130" y="134620"/>
                  </a:lnTo>
                  <a:close/>
                </a:path>
                <a:path w="24130" h="685800">
                  <a:moveTo>
                    <a:pt x="24130" y="138430"/>
                  </a:moveTo>
                  <a:lnTo>
                    <a:pt x="0" y="138430"/>
                  </a:lnTo>
                  <a:lnTo>
                    <a:pt x="0" y="140970"/>
                  </a:lnTo>
                  <a:lnTo>
                    <a:pt x="24130" y="140970"/>
                  </a:lnTo>
                  <a:lnTo>
                    <a:pt x="24130" y="138430"/>
                  </a:lnTo>
                  <a:close/>
                </a:path>
                <a:path w="24130" h="685800">
                  <a:moveTo>
                    <a:pt x="24130" y="140970"/>
                  </a:moveTo>
                  <a:lnTo>
                    <a:pt x="0" y="140970"/>
                  </a:lnTo>
                  <a:lnTo>
                    <a:pt x="0" y="147320"/>
                  </a:lnTo>
                  <a:lnTo>
                    <a:pt x="24130" y="147320"/>
                  </a:lnTo>
                  <a:lnTo>
                    <a:pt x="24130" y="140970"/>
                  </a:lnTo>
                  <a:close/>
                </a:path>
                <a:path w="24130" h="685800">
                  <a:moveTo>
                    <a:pt x="24130" y="147320"/>
                  </a:moveTo>
                  <a:lnTo>
                    <a:pt x="0" y="147320"/>
                  </a:lnTo>
                  <a:lnTo>
                    <a:pt x="0" y="151130"/>
                  </a:lnTo>
                  <a:lnTo>
                    <a:pt x="24130" y="151130"/>
                  </a:lnTo>
                  <a:lnTo>
                    <a:pt x="24130" y="147320"/>
                  </a:lnTo>
                  <a:close/>
                </a:path>
                <a:path w="24130" h="685800">
                  <a:moveTo>
                    <a:pt x="24130" y="151130"/>
                  </a:moveTo>
                  <a:lnTo>
                    <a:pt x="0" y="151130"/>
                  </a:lnTo>
                  <a:lnTo>
                    <a:pt x="0" y="163830"/>
                  </a:lnTo>
                  <a:lnTo>
                    <a:pt x="24130" y="163830"/>
                  </a:lnTo>
                  <a:lnTo>
                    <a:pt x="24130" y="151130"/>
                  </a:lnTo>
                  <a:close/>
                </a:path>
                <a:path w="24130" h="685800">
                  <a:moveTo>
                    <a:pt x="24130" y="163830"/>
                  </a:moveTo>
                  <a:lnTo>
                    <a:pt x="0" y="163830"/>
                  </a:lnTo>
                  <a:lnTo>
                    <a:pt x="0" y="166370"/>
                  </a:lnTo>
                  <a:lnTo>
                    <a:pt x="24130" y="166370"/>
                  </a:lnTo>
                  <a:lnTo>
                    <a:pt x="24130" y="163830"/>
                  </a:lnTo>
                  <a:close/>
                </a:path>
                <a:path w="24130" h="685800">
                  <a:moveTo>
                    <a:pt x="24130" y="166370"/>
                  </a:moveTo>
                  <a:lnTo>
                    <a:pt x="0" y="166370"/>
                  </a:lnTo>
                  <a:lnTo>
                    <a:pt x="0" y="170180"/>
                  </a:lnTo>
                  <a:lnTo>
                    <a:pt x="24130" y="170180"/>
                  </a:lnTo>
                  <a:lnTo>
                    <a:pt x="24130" y="166370"/>
                  </a:lnTo>
                  <a:close/>
                </a:path>
                <a:path w="24130" h="685800">
                  <a:moveTo>
                    <a:pt x="24130" y="170180"/>
                  </a:moveTo>
                  <a:lnTo>
                    <a:pt x="0" y="170180"/>
                  </a:lnTo>
                  <a:lnTo>
                    <a:pt x="0" y="172720"/>
                  </a:lnTo>
                  <a:lnTo>
                    <a:pt x="24130" y="172720"/>
                  </a:lnTo>
                  <a:lnTo>
                    <a:pt x="24130" y="170180"/>
                  </a:lnTo>
                  <a:close/>
                </a:path>
                <a:path w="24130" h="685800">
                  <a:moveTo>
                    <a:pt x="24130" y="172720"/>
                  </a:moveTo>
                  <a:lnTo>
                    <a:pt x="0" y="172720"/>
                  </a:lnTo>
                  <a:lnTo>
                    <a:pt x="0" y="176530"/>
                  </a:lnTo>
                  <a:lnTo>
                    <a:pt x="24130" y="176530"/>
                  </a:lnTo>
                  <a:lnTo>
                    <a:pt x="24130" y="172720"/>
                  </a:lnTo>
                  <a:close/>
                </a:path>
                <a:path w="24130" h="685800">
                  <a:moveTo>
                    <a:pt x="24130" y="176530"/>
                  </a:moveTo>
                  <a:lnTo>
                    <a:pt x="0" y="176530"/>
                  </a:lnTo>
                  <a:lnTo>
                    <a:pt x="0" y="179070"/>
                  </a:lnTo>
                  <a:lnTo>
                    <a:pt x="24130" y="179070"/>
                  </a:lnTo>
                  <a:lnTo>
                    <a:pt x="24130" y="176530"/>
                  </a:lnTo>
                  <a:close/>
                </a:path>
                <a:path w="24130" h="685800">
                  <a:moveTo>
                    <a:pt x="24130" y="179070"/>
                  </a:moveTo>
                  <a:lnTo>
                    <a:pt x="0" y="179070"/>
                  </a:lnTo>
                  <a:lnTo>
                    <a:pt x="0" y="182880"/>
                  </a:lnTo>
                  <a:lnTo>
                    <a:pt x="24130" y="182880"/>
                  </a:lnTo>
                  <a:lnTo>
                    <a:pt x="24130" y="179070"/>
                  </a:lnTo>
                  <a:close/>
                </a:path>
                <a:path w="24130" h="685800">
                  <a:moveTo>
                    <a:pt x="24130" y="182880"/>
                  </a:moveTo>
                  <a:lnTo>
                    <a:pt x="0" y="182880"/>
                  </a:lnTo>
                  <a:lnTo>
                    <a:pt x="0" y="189230"/>
                  </a:lnTo>
                  <a:lnTo>
                    <a:pt x="24130" y="189230"/>
                  </a:lnTo>
                  <a:lnTo>
                    <a:pt x="24130" y="182880"/>
                  </a:lnTo>
                  <a:close/>
                </a:path>
                <a:path w="24130" h="685800">
                  <a:moveTo>
                    <a:pt x="24130" y="189230"/>
                  </a:moveTo>
                  <a:lnTo>
                    <a:pt x="0" y="189230"/>
                  </a:lnTo>
                  <a:lnTo>
                    <a:pt x="0" y="191770"/>
                  </a:lnTo>
                  <a:lnTo>
                    <a:pt x="24130" y="191770"/>
                  </a:lnTo>
                  <a:lnTo>
                    <a:pt x="24130" y="189230"/>
                  </a:lnTo>
                  <a:close/>
                </a:path>
                <a:path w="24130" h="685800">
                  <a:moveTo>
                    <a:pt x="24130" y="191770"/>
                  </a:moveTo>
                  <a:lnTo>
                    <a:pt x="0" y="191770"/>
                  </a:lnTo>
                  <a:lnTo>
                    <a:pt x="0" y="195580"/>
                  </a:lnTo>
                  <a:lnTo>
                    <a:pt x="24130" y="195580"/>
                  </a:lnTo>
                  <a:lnTo>
                    <a:pt x="24130" y="191770"/>
                  </a:lnTo>
                  <a:close/>
                </a:path>
                <a:path w="24130" h="685800">
                  <a:moveTo>
                    <a:pt x="24130" y="195580"/>
                  </a:moveTo>
                  <a:lnTo>
                    <a:pt x="0" y="195580"/>
                  </a:lnTo>
                  <a:lnTo>
                    <a:pt x="0" y="198120"/>
                  </a:lnTo>
                  <a:lnTo>
                    <a:pt x="24130" y="198120"/>
                  </a:lnTo>
                  <a:lnTo>
                    <a:pt x="24130" y="195580"/>
                  </a:lnTo>
                  <a:close/>
                </a:path>
                <a:path w="24130" h="685800">
                  <a:moveTo>
                    <a:pt x="24130" y="198120"/>
                  </a:moveTo>
                  <a:lnTo>
                    <a:pt x="0" y="198120"/>
                  </a:lnTo>
                  <a:lnTo>
                    <a:pt x="0" y="201930"/>
                  </a:lnTo>
                  <a:lnTo>
                    <a:pt x="24130" y="201930"/>
                  </a:lnTo>
                  <a:lnTo>
                    <a:pt x="24130" y="198120"/>
                  </a:lnTo>
                  <a:close/>
                </a:path>
                <a:path w="24130" h="685800">
                  <a:moveTo>
                    <a:pt x="24130" y="201930"/>
                  </a:moveTo>
                  <a:lnTo>
                    <a:pt x="0" y="201930"/>
                  </a:lnTo>
                  <a:lnTo>
                    <a:pt x="0" y="204470"/>
                  </a:lnTo>
                  <a:lnTo>
                    <a:pt x="24130" y="204470"/>
                  </a:lnTo>
                  <a:lnTo>
                    <a:pt x="24130" y="201930"/>
                  </a:lnTo>
                  <a:close/>
                </a:path>
                <a:path w="24130" h="685800">
                  <a:moveTo>
                    <a:pt x="24130" y="204470"/>
                  </a:moveTo>
                  <a:lnTo>
                    <a:pt x="0" y="204470"/>
                  </a:lnTo>
                  <a:lnTo>
                    <a:pt x="0" y="208280"/>
                  </a:lnTo>
                  <a:lnTo>
                    <a:pt x="24130" y="208280"/>
                  </a:lnTo>
                  <a:lnTo>
                    <a:pt x="24130" y="204470"/>
                  </a:lnTo>
                  <a:close/>
                </a:path>
                <a:path w="24130" h="685800">
                  <a:moveTo>
                    <a:pt x="24130" y="208280"/>
                  </a:moveTo>
                  <a:lnTo>
                    <a:pt x="0" y="208280"/>
                  </a:lnTo>
                  <a:lnTo>
                    <a:pt x="0" y="210820"/>
                  </a:lnTo>
                  <a:lnTo>
                    <a:pt x="24130" y="210820"/>
                  </a:lnTo>
                  <a:lnTo>
                    <a:pt x="24130" y="208280"/>
                  </a:lnTo>
                  <a:close/>
                </a:path>
                <a:path w="24130" h="685800">
                  <a:moveTo>
                    <a:pt x="24130" y="210820"/>
                  </a:moveTo>
                  <a:lnTo>
                    <a:pt x="0" y="210820"/>
                  </a:lnTo>
                  <a:lnTo>
                    <a:pt x="0" y="214630"/>
                  </a:lnTo>
                  <a:lnTo>
                    <a:pt x="24130" y="214630"/>
                  </a:lnTo>
                  <a:lnTo>
                    <a:pt x="24130" y="210820"/>
                  </a:lnTo>
                  <a:close/>
                </a:path>
                <a:path w="24130" h="685800">
                  <a:moveTo>
                    <a:pt x="24130" y="214630"/>
                  </a:moveTo>
                  <a:lnTo>
                    <a:pt x="0" y="214630"/>
                  </a:lnTo>
                  <a:lnTo>
                    <a:pt x="0" y="217170"/>
                  </a:lnTo>
                  <a:lnTo>
                    <a:pt x="24130" y="217170"/>
                  </a:lnTo>
                  <a:lnTo>
                    <a:pt x="24130" y="214630"/>
                  </a:lnTo>
                  <a:close/>
                </a:path>
                <a:path w="24130" h="685800">
                  <a:moveTo>
                    <a:pt x="24130" y="412750"/>
                  </a:moveTo>
                  <a:lnTo>
                    <a:pt x="0" y="412750"/>
                  </a:lnTo>
                  <a:lnTo>
                    <a:pt x="0" y="415290"/>
                  </a:lnTo>
                  <a:lnTo>
                    <a:pt x="24130" y="415290"/>
                  </a:lnTo>
                  <a:lnTo>
                    <a:pt x="24130" y="412750"/>
                  </a:lnTo>
                  <a:close/>
                </a:path>
                <a:path w="24130" h="685800">
                  <a:moveTo>
                    <a:pt x="24130" y="393700"/>
                  </a:moveTo>
                  <a:lnTo>
                    <a:pt x="0" y="393700"/>
                  </a:lnTo>
                  <a:lnTo>
                    <a:pt x="0" y="411480"/>
                  </a:lnTo>
                  <a:lnTo>
                    <a:pt x="24130" y="411480"/>
                  </a:lnTo>
                  <a:lnTo>
                    <a:pt x="24130" y="393700"/>
                  </a:lnTo>
                  <a:close/>
                </a:path>
                <a:path w="24130" h="685800">
                  <a:moveTo>
                    <a:pt x="24130" y="375920"/>
                  </a:moveTo>
                  <a:lnTo>
                    <a:pt x="0" y="375920"/>
                  </a:lnTo>
                  <a:lnTo>
                    <a:pt x="0" y="392430"/>
                  </a:lnTo>
                  <a:lnTo>
                    <a:pt x="24130" y="392430"/>
                  </a:lnTo>
                  <a:lnTo>
                    <a:pt x="24130" y="375920"/>
                  </a:lnTo>
                  <a:close/>
                </a:path>
                <a:path w="24130" h="685800">
                  <a:moveTo>
                    <a:pt x="24130" y="330200"/>
                  </a:moveTo>
                  <a:lnTo>
                    <a:pt x="0" y="330200"/>
                  </a:lnTo>
                  <a:lnTo>
                    <a:pt x="0" y="374650"/>
                  </a:lnTo>
                  <a:lnTo>
                    <a:pt x="24130" y="374650"/>
                  </a:lnTo>
                  <a:lnTo>
                    <a:pt x="24130" y="330200"/>
                  </a:lnTo>
                  <a:close/>
                </a:path>
                <a:path w="24130" h="685800">
                  <a:moveTo>
                    <a:pt x="24130" y="292100"/>
                  </a:moveTo>
                  <a:lnTo>
                    <a:pt x="0" y="292100"/>
                  </a:lnTo>
                  <a:lnTo>
                    <a:pt x="0" y="328930"/>
                  </a:lnTo>
                  <a:lnTo>
                    <a:pt x="24130" y="328930"/>
                  </a:lnTo>
                  <a:lnTo>
                    <a:pt x="24130" y="292100"/>
                  </a:lnTo>
                  <a:close/>
                </a:path>
                <a:path w="24130" h="685800">
                  <a:moveTo>
                    <a:pt x="24130" y="287020"/>
                  </a:moveTo>
                  <a:lnTo>
                    <a:pt x="0" y="287020"/>
                  </a:lnTo>
                  <a:lnTo>
                    <a:pt x="0" y="290830"/>
                  </a:lnTo>
                  <a:lnTo>
                    <a:pt x="24130" y="290830"/>
                  </a:lnTo>
                  <a:lnTo>
                    <a:pt x="24130" y="287020"/>
                  </a:lnTo>
                  <a:close/>
                </a:path>
                <a:path w="24130" h="685800">
                  <a:moveTo>
                    <a:pt x="24130" y="267970"/>
                  </a:moveTo>
                  <a:lnTo>
                    <a:pt x="0" y="267970"/>
                  </a:lnTo>
                  <a:lnTo>
                    <a:pt x="0" y="285750"/>
                  </a:lnTo>
                  <a:lnTo>
                    <a:pt x="24130" y="285750"/>
                  </a:lnTo>
                  <a:lnTo>
                    <a:pt x="24130" y="267970"/>
                  </a:lnTo>
                  <a:close/>
                </a:path>
                <a:path w="24130" h="685800">
                  <a:moveTo>
                    <a:pt x="24130" y="261620"/>
                  </a:moveTo>
                  <a:lnTo>
                    <a:pt x="0" y="261620"/>
                  </a:lnTo>
                  <a:lnTo>
                    <a:pt x="0" y="266700"/>
                  </a:lnTo>
                  <a:lnTo>
                    <a:pt x="24130" y="266700"/>
                  </a:lnTo>
                  <a:lnTo>
                    <a:pt x="24130" y="261620"/>
                  </a:lnTo>
                  <a:close/>
                </a:path>
                <a:path w="24130" h="685800">
                  <a:moveTo>
                    <a:pt x="24130" y="255270"/>
                  </a:moveTo>
                  <a:lnTo>
                    <a:pt x="0" y="255270"/>
                  </a:lnTo>
                  <a:lnTo>
                    <a:pt x="0" y="260350"/>
                  </a:lnTo>
                  <a:lnTo>
                    <a:pt x="24130" y="260350"/>
                  </a:lnTo>
                  <a:lnTo>
                    <a:pt x="24130" y="255270"/>
                  </a:lnTo>
                  <a:close/>
                </a:path>
                <a:path w="24130" h="685800">
                  <a:moveTo>
                    <a:pt x="24130" y="248920"/>
                  </a:moveTo>
                  <a:lnTo>
                    <a:pt x="0" y="248920"/>
                  </a:lnTo>
                  <a:lnTo>
                    <a:pt x="0" y="254000"/>
                  </a:lnTo>
                  <a:lnTo>
                    <a:pt x="24130" y="254000"/>
                  </a:lnTo>
                  <a:lnTo>
                    <a:pt x="24130" y="248920"/>
                  </a:lnTo>
                  <a:close/>
                </a:path>
                <a:path w="24130" h="685800">
                  <a:moveTo>
                    <a:pt x="24130" y="242570"/>
                  </a:moveTo>
                  <a:lnTo>
                    <a:pt x="0" y="242570"/>
                  </a:lnTo>
                  <a:lnTo>
                    <a:pt x="0" y="247650"/>
                  </a:lnTo>
                  <a:lnTo>
                    <a:pt x="24130" y="247650"/>
                  </a:lnTo>
                  <a:lnTo>
                    <a:pt x="24130" y="242570"/>
                  </a:lnTo>
                  <a:close/>
                </a:path>
                <a:path w="24130" h="685800">
                  <a:moveTo>
                    <a:pt x="24130" y="236220"/>
                  </a:moveTo>
                  <a:lnTo>
                    <a:pt x="0" y="236220"/>
                  </a:lnTo>
                  <a:lnTo>
                    <a:pt x="0" y="241300"/>
                  </a:lnTo>
                  <a:lnTo>
                    <a:pt x="24130" y="241300"/>
                  </a:lnTo>
                  <a:lnTo>
                    <a:pt x="24130" y="236220"/>
                  </a:lnTo>
                  <a:close/>
                </a:path>
                <a:path w="24130" h="685800">
                  <a:moveTo>
                    <a:pt x="24130" y="229870"/>
                  </a:moveTo>
                  <a:lnTo>
                    <a:pt x="0" y="229870"/>
                  </a:lnTo>
                  <a:lnTo>
                    <a:pt x="0" y="234950"/>
                  </a:lnTo>
                  <a:lnTo>
                    <a:pt x="24130" y="234950"/>
                  </a:lnTo>
                  <a:lnTo>
                    <a:pt x="24130" y="229870"/>
                  </a:lnTo>
                  <a:close/>
                </a:path>
                <a:path w="24130" h="685800">
                  <a:moveTo>
                    <a:pt x="24130" y="223520"/>
                  </a:moveTo>
                  <a:lnTo>
                    <a:pt x="0" y="223520"/>
                  </a:lnTo>
                  <a:lnTo>
                    <a:pt x="0" y="228600"/>
                  </a:lnTo>
                  <a:lnTo>
                    <a:pt x="24130" y="228600"/>
                  </a:lnTo>
                  <a:lnTo>
                    <a:pt x="24130" y="223520"/>
                  </a:lnTo>
                  <a:close/>
                </a:path>
                <a:path w="24130" h="685800">
                  <a:moveTo>
                    <a:pt x="24130" y="218440"/>
                  </a:moveTo>
                  <a:lnTo>
                    <a:pt x="0" y="218440"/>
                  </a:lnTo>
                  <a:lnTo>
                    <a:pt x="0" y="222250"/>
                  </a:lnTo>
                  <a:lnTo>
                    <a:pt x="24130" y="222250"/>
                  </a:lnTo>
                  <a:lnTo>
                    <a:pt x="24130" y="218440"/>
                  </a:lnTo>
                  <a:close/>
                </a:path>
                <a:path w="24130" h="685800">
                  <a:moveTo>
                    <a:pt x="24130" y="415290"/>
                  </a:moveTo>
                  <a:lnTo>
                    <a:pt x="0" y="415290"/>
                  </a:lnTo>
                  <a:lnTo>
                    <a:pt x="0" y="420370"/>
                  </a:lnTo>
                  <a:lnTo>
                    <a:pt x="24130" y="420370"/>
                  </a:lnTo>
                  <a:lnTo>
                    <a:pt x="24130" y="415290"/>
                  </a:lnTo>
                  <a:close/>
                </a:path>
                <a:path w="24130" h="685800">
                  <a:moveTo>
                    <a:pt x="5080" y="681990"/>
                  </a:moveTo>
                  <a:lnTo>
                    <a:pt x="0" y="681990"/>
                  </a:lnTo>
                  <a:lnTo>
                    <a:pt x="0" y="685800"/>
                  </a:lnTo>
                  <a:lnTo>
                    <a:pt x="1269" y="685800"/>
                  </a:lnTo>
                  <a:lnTo>
                    <a:pt x="1269" y="684530"/>
                  </a:lnTo>
                  <a:lnTo>
                    <a:pt x="5080" y="684530"/>
                  </a:lnTo>
                  <a:lnTo>
                    <a:pt x="5080" y="681990"/>
                  </a:lnTo>
                  <a:close/>
                </a:path>
                <a:path w="24130" h="685800">
                  <a:moveTo>
                    <a:pt x="13969" y="679450"/>
                  </a:moveTo>
                  <a:lnTo>
                    <a:pt x="0" y="679450"/>
                  </a:lnTo>
                  <a:lnTo>
                    <a:pt x="0" y="680720"/>
                  </a:lnTo>
                  <a:lnTo>
                    <a:pt x="10160" y="680720"/>
                  </a:lnTo>
                  <a:lnTo>
                    <a:pt x="10160" y="681990"/>
                  </a:lnTo>
                  <a:lnTo>
                    <a:pt x="13969" y="681990"/>
                  </a:lnTo>
                  <a:lnTo>
                    <a:pt x="13969" y="679450"/>
                  </a:lnTo>
                  <a:close/>
                </a:path>
                <a:path w="24130" h="685800">
                  <a:moveTo>
                    <a:pt x="20319" y="678180"/>
                  </a:moveTo>
                  <a:lnTo>
                    <a:pt x="16510" y="678180"/>
                  </a:lnTo>
                  <a:lnTo>
                    <a:pt x="16510" y="679450"/>
                  </a:lnTo>
                  <a:lnTo>
                    <a:pt x="20319" y="679450"/>
                  </a:lnTo>
                  <a:lnTo>
                    <a:pt x="20319" y="678180"/>
                  </a:lnTo>
                  <a:close/>
                </a:path>
                <a:path w="24130" h="685800">
                  <a:moveTo>
                    <a:pt x="22860" y="675640"/>
                  </a:moveTo>
                  <a:lnTo>
                    <a:pt x="0" y="675640"/>
                  </a:lnTo>
                  <a:lnTo>
                    <a:pt x="0" y="678180"/>
                  </a:lnTo>
                  <a:lnTo>
                    <a:pt x="22860" y="678180"/>
                  </a:lnTo>
                  <a:lnTo>
                    <a:pt x="22860" y="675640"/>
                  </a:lnTo>
                  <a:close/>
                </a:path>
                <a:path w="24130" h="685800">
                  <a:moveTo>
                    <a:pt x="24130" y="673100"/>
                  </a:moveTo>
                  <a:lnTo>
                    <a:pt x="0" y="673100"/>
                  </a:lnTo>
                  <a:lnTo>
                    <a:pt x="0" y="674370"/>
                  </a:lnTo>
                  <a:lnTo>
                    <a:pt x="24130" y="674370"/>
                  </a:lnTo>
                  <a:lnTo>
                    <a:pt x="24130" y="673100"/>
                  </a:lnTo>
                  <a:close/>
                </a:path>
                <a:path w="24130" h="685800">
                  <a:moveTo>
                    <a:pt x="24130" y="669290"/>
                  </a:moveTo>
                  <a:lnTo>
                    <a:pt x="0" y="669290"/>
                  </a:lnTo>
                  <a:lnTo>
                    <a:pt x="0" y="671830"/>
                  </a:lnTo>
                  <a:lnTo>
                    <a:pt x="24130" y="671830"/>
                  </a:lnTo>
                  <a:lnTo>
                    <a:pt x="24130" y="669290"/>
                  </a:lnTo>
                  <a:close/>
                </a:path>
                <a:path w="24130" h="685800">
                  <a:moveTo>
                    <a:pt x="24130" y="666750"/>
                  </a:moveTo>
                  <a:lnTo>
                    <a:pt x="0" y="666750"/>
                  </a:lnTo>
                  <a:lnTo>
                    <a:pt x="0" y="668020"/>
                  </a:lnTo>
                  <a:lnTo>
                    <a:pt x="24130" y="668020"/>
                  </a:lnTo>
                  <a:lnTo>
                    <a:pt x="24130" y="666750"/>
                  </a:lnTo>
                  <a:close/>
                </a:path>
                <a:path w="24130" h="685800">
                  <a:moveTo>
                    <a:pt x="24130" y="662940"/>
                  </a:moveTo>
                  <a:lnTo>
                    <a:pt x="0" y="662940"/>
                  </a:lnTo>
                  <a:lnTo>
                    <a:pt x="0" y="665480"/>
                  </a:lnTo>
                  <a:lnTo>
                    <a:pt x="24130" y="665480"/>
                  </a:lnTo>
                  <a:lnTo>
                    <a:pt x="24130" y="662940"/>
                  </a:lnTo>
                  <a:close/>
                </a:path>
                <a:path w="24130" h="685800">
                  <a:moveTo>
                    <a:pt x="24130" y="660400"/>
                  </a:moveTo>
                  <a:lnTo>
                    <a:pt x="0" y="660400"/>
                  </a:lnTo>
                  <a:lnTo>
                    <a:pt x="0" y="661670"/>
                  </a:lnTo>
                  <a:lnTo>
                    <a:pt x="24130" y="661670"/>
                  </a:lnTo>
                  <a:lnTo>
                    <a:pt x="24130" y="660400"/>
                  </a:lnTo>
                  <a:close/>
                </a:path>
                <a:path w="24130" h="685800">
                  <a:moveTo>
                    <a:pt x="24130" y="656590"/>
                  </a:moveTo>
                  <a:lnTo>
                    <a:pt x="0" y="656590"/>
                  </a:lnTo>
                  <a:lnTo>
                    <a:pt x="0" y="659130"/>
                  </a:lnTo>
                  <a:lnTo>
                    <a:pt x="24130" y="659130"/>
                  </a:lnTo>
                  <a:lnTo>
                    <a:pt x="24130" y="656590"/>
                  </a:lnTo>
                  <a:close/>
                </a:path>
                <a:path w="24130" h="685800">
                  <a:moveTo>
                    <a:pt x="24130" y="654050"/>
                  </a:moveTo>
                  <a:lnTo>
                    <a:pt x="0" y="654050"/>
                  </a:lnTo>
                  <a:lnTo>
                    <a:pt x="0" y="655320"/>
                  </a:lnTo>
                  <a:lnTo>
                    <a:pt x="24130" y="655320"/>
                  </a:lnTo>
                  <a:lnTo>
                    <a:pt x="24130" y="654050"/>
                  </a:lnTo>
                  <a:close/>
                </a:path>
                <a:path w="24130" h="685800">
                  <a:moveTo>
                    <a:pt x="24130" y="650240"/>
                  </a:moveTo>
                  <a:lnTo>
                    <a:pt x="0" y="650240"/>
                  </a:lnTo>
                  <a:lnTo>
                    <a:pt x="0" y="652780"/>
                  </a:lnTo>
                  <a:lnTo>
                    <a:pt x="24130" y="652780"/>
                  </a:lnTo>
                  <a:lnTo>
                    <a:pt x="24130" y="650240"/>
                  </a:lnTo>
                  <a:close/>
                </a:path>
                <a:path w="24130" h="685800">
                  <a:moveTo>
                    <a:pt x="24130" y="647700"/>
                  </a:moveTo>
                  <a:lnTo>
                    <a:pt x="0" y="647700"/>
                  </a:lnTo>
                  <a:lnTo>
                    <a:pt x="0" y="648970"/>
                  </a:lnTo>
                  <a:lnTo>
                    <a:pt x="24130" y="648970"/>
                  </a:lnTo>
                  <a:lnTo>
                    <a:pt x="24130" y="647700"/>
                  </a:lnTo>
                  <a:close/>
                </a:path>
                <a:path w="24130" h="685800">
                  <a:moveTo>
                    <a:pt x="24130" y="643890"/>
                  </a:moveTo>
                  <a:lnTo>
                    <a:pt x="0" y="643890"/>
                  </a:lnTo>
                  <a:lnTo>
                    <a:pt x="0" y="646430"/>
                  </a:lnTo>
                  <a:lnTo>
                    <a:pt x="24130" y="646430"/>
                  </a:lnTo>
                  <a:lnTo>
                    <a:pt x="24130" y="643890"/>
                  </a:lnTo>
                  <a:close/>
                </a:path>
                <a:path w="24130" h="685800">
                  <a:moveTo>
                    <a:pt x="24130" y="641350"/>
                  </a:moveTo>
                  <a:lnTo>
                    <a:pt x="0" y="641350"/>
                  </a:lnTo>
                  <a:lnTo>
                    <a:pt x="0" y="642620"/>
                  </a:lnTo>
                  <a:lnTo>
                    <a:pt x="24130" y="642620"/>
                  </a:lnTo>
                  <a:lnTo>
                    <a:pt x="24130" y="641350"/>
                  </a:lnTo>
                  <a:close/>
                </a:path>
                <a:path w="24130" h="685800">
                  <a:moveTo>
                    <a:pt x="24130" y="637540"/>
                  </a:moveTo>
                  <a:lnTo>
                    <a:pt x="0" y="637540"/>
                  </a:lnTo>
                  <a:lnTo>
                    <a:pt x="0" y="640080"/>
                  </a:lnTo>
                  <a:lnTo>
                    <a:pt x="24130" y="640080"/>
                  </a:lnTo>
                  <a:lnTo>
                    <a:pt x="24130" y="637540"/>
                  </a:lnTo>
                  <a:close/>
                </a:path>
                <a:path w="24130" h="685800">
                  <a:moveTo>
                    <a:pt x="24130" y="635000"/>
                  </a:moveTo>
                  <a:lnTo>
                    <a:pt x="0" y="635000"/>
                  </a:lnTo>
                  <a:lnTo>
                    <a:pt x="0" y="636270"/>
                  </a:lnTo>
                  <a:lnTo>
                    <a:pt x="24130" y="636270"/>
                  </a:lnTo>
                  <a:lnTo>
                    <a:pt x="24130" y="635000"/>
                  </a:lnTo>
                  <a:close/>
                </a:path>
                <a:path w="24130" h="685800">
                  <a:moveTo>
                    <a:pt x="24130" y="631190"/>
                  </a:moveTo>
                  <a:lnTo>
                    <a:pt x="0" y="631190"/>
                  </a:lnTo>
                  <a:lnTo>
                    <a:pt x="0" y="633730"/>
                  </a:lnTo>
                  <a:lnTo>
                    <a:pt x="24130" y="633730"/>
                  </a:lnTo>
                  <a:lnTo>
                    <a:pt x="24130" y="631190"/>
                  </a:lnTo>
                  <a:close/>
                </a:path>
                <a:path w="24130" h="685800">
                  <a:moveTo>
                    <a:pt x="24130" y="628650"/>
                  </a:moveTo>
                  <a:lnTo>
                    <a:pt x="0" y="628650"/>
                  </a:lnTo>
                  <a:lnTo>
                    <a:pt x="0" y="629920"/>
                  </a:lnTo>
                  <a:lnTo>
                    <a:pt x="24130" y="629920"/>
                  </a:lnTo>
                  <a:lnTo>
                    <a:pt x="24130" y="628650"/>
                  </a:lnTo>
                  <a:close/>
                </a:path>
                <a:path w="24130" h="685800">
                  <a:moveTo>
                    <a:pt x="24130" y="623570"/>
                  </a:moveTo>
                  <a:lnTo>
                    <a:pt x="0" y="623570"/>
                  </a:lnTo>
                  <a:lnTo>
                    <a:pt x="0" y="627380"/>
                  </a:lnTo>
                  <a:lnTo>
                    <a:pt x="24130" y="627380"/>
                  </a:lnTo>
                  <a:lnTo>
                    <a:pt x="24130" y="623570"/>
                  </a:lnTo>
                  <a:close/>
                </a:path>
                <a:path w="24130" h="685800">
                  <a:moveTo>
                    <a:pt x="24130" y="617220"/>
                  </a:moveTo>
                  <a:lnTo>
                    <a:pt x="0" y="617220"/>
                  </a:lnTo>
                  <a:lnTo>
                    <a:pt x="0" y="622300"/>
                  </a:lnTo>
                  <a:lnTo>
                    <a:pt x="24130" y="622300"/>
                  </a:lnTo>
                  <a:lnTo>
                    <a:pt x="24130" y="617220"/>
                  </a:lnTo>
                  <a:close/>
                </a:path>
                <a:path w="24130" h="685800">
                  <a:moveTo>
                    <a:pt x="24130" y="610870"/>
                  </a:moveTo>
                  <a:lnTo>
                    <a:pt x="0" y="610870"/>
                  </a:lnTo>
                  <a:lnTo>
                    <a:pt x="0" y="615950"/>
                  </a:lnTo>
                  <a:lnTo>
                    <a:pt x="24130" y="615950"/>
                  </a:lnTo>
                  <a:lnTo>
                    <a:pt x="24130" y="610870"/>
                  </a:lnTo>
                  <a:close/>
                </a:path>
                <a:path w="24130" h="685800">
                  <a:moveTo>
                    <a:pt x="24130" y="604520"/>
                  </a:moveTo>
                  <a:lnTo>
                    <a:pt x="0" y="604520"/>
                  </a:lnTo>
                  <a:lnTo>
                    <a:pt x="0" y="609600"/>
                  </a:lnTo>
                  <a:lnTo>
                    <a:pt x="24130" y="609600"/>
                  </a:lnTo>
                  <a:lnTo>
                    <a:pt x="24130" y="604520"/>
                  </a:lnTo>
                  <a:close/>
                </a:path>
                <a:path w="24130" h="685800">
                  <a:moveTo>
                    <a:pt x="24130" y="598170"/>
                  </a:moveTo>
                  <a:lnTo>
                    <a:pt x="0" y="598170"/>
                  </a:lnTo>
                  <a:lnTo>
                    <a:pt x="0" y="603250"/>
                  </a:lnTo>
                  <a:lnTo>
                    <a:pt x="24130" y="603250"/>
                  </a:lnTo>
                  <a:lnTo>
                    <a:pt x="24130" y="598170"/>
                  </a:lnTo>
                  <a:close/>
                </a:path>
                <a:path w="24130" h="685800">
                  <a:moveTo>
                    <a:pt x="24130" y="591820"/>
                  </a:moveTo>
                  <a:lnTo>
                    <a:pt x="0" y="591820"/>
                  </a:lnTo>
                  <a:lnTo>
                    <a:pt x="0" y="596900"/>
                  </a:lnTo>
                  <a:lnTo>
                    <a:pt x="24130" y="596900"/>
                  </a:lnTo>
                  <a:lnTo>
                    <a:pt x="24130" y="591820"/>
                  </a:lnTo>
                  <a:close/>
                </a:path>
                <a:path w="24130" h="685800">
                  <a:moveTo>
                    <a:pt x="24130" y="585470"/>
                  </a:moveTo>
                  <a:lnTo>
                    <a:pt x="0" y="585470"/>
                  </a:lnTo>
                  <a:lnTo>
                    <a:pt x="0" y="590550"/>
                  </a:lnTo>
                  <a:lnTo>
                    <a:pt x="24130" y="590550"/>
                  </a:lnTo>
                  <a:lnTo>
                    <a:pt x="24130" y="585470"/>
                  </a:lnTo>
                  <a:close/>
                </a:path>
                <a:path w="24130" h="685800">
                  <a:moveTo>
                    <a:pt x="24130" y="579120"/>
                  </a:moveTo>
                  <a:lnTo>
                    <a:pt x="0" y="579120"/>
                  </a:lnTo>
                  <a:lnTo>
                    <a:pt x="0" y="584200"/>
                  </a:lnTo>
                  <a:lnTo>
                    <a:pt x="24130" y="584200"/>
                  </a:lnTo>
                  <a:lnTo>
                    <a:pt x="24130" y="579120"/>
                  </a:lnTo>
                  <a:close/>
                </a:path>
                <a:path w="24130" h="685800">
                  <a:moveTo>
                    <a:pt x="24130" y="572770"/>
                  </a:moveTo>
                  <a:lnTo>
                    <a:pt x="0" y="572770"/>
                  </a:lnTo>
                  <a:lnTo>
                    <a:pt x="0" y="577850"/>
                  </a:lnTo>
                  <a:lnTo>
                    <a:pt x="24130" y="577850"/>
                  </a:lnTo>
                  <a:lnTo>
                    <a:pt x="24130" y="572770"/>
                  </a:lnTo>
                  <a:close/>
                </a:path>
                <a:path w="24130" h="685800">
                  <a:moveTo>
                    <a:pt x="24130" y="566420"/>
                  </a:moveTo>
                  <a:lnTo>
                    <a:pt x="0" y="566420"/>
                  </a:lnTo>
                  <a:lnTo>
                    <a:pt x="0" y="571500"/>
                  </a:lnTo>
                  <a:lnTo>
                    <a:pt x="24130" y="571500"/>
                  </a:lnTo>
                  <a:lnTo>
                    <a:pt x="24130" y="566420"/>
                  </a:lnTo>
                  <a:close/>
                </a:path>
                <a:path w="24130" h="685800">
                  <a:moveTo>
                    <a:pt x="24130" y="560070"/>
                  </a:moveTo>
                  <a:lnTo>
                    <a:pt x="0" y="560070"/>
                  </a:lnTo>
                  <a:lnTo>
                    <a:pt x="0" y="565150"/>
                  </a:lnTo>
                  <a:lnTo>
                    <a:pt x="24130" y="565150"/>
                  </a:lnTo>
                  <a:lnTo>
                    <a:pt x="24130" y="560070"/>
                  </a:lnTo>
                  <a:close/>
                </a:path>
                <a:path w="24130" h="685800">
                  <a:moveTo>
                    <a:pt x="24130" y="552450"/>
                  </a:moveTo>
                  <a:lnTo>
                    <a:pt x="0" y="552450"/>
                  </a:lnTo>
                  <a:lnTo>
                    <a:pt x="0" y="558800"/>
                  </a:lnTo>
                  <a:lnTo>
                    <a:pt x="24130" y="558800"/>
                  </a:lnTo>
                  <a:lnTo>
                    <a:pt x="24130" y="552450"/>
                  </a:lnTo>
                  <a:close/>
                </a:path>
                <a:path w="24130" h="685800">
                  <a:moveTo>
                    <a:pt x="24130" y="547370"/>
                  </a:moveTo>
                  <a:lnTo>
                    <a:pt x="0" y="547370"/>
                  </a:lnTo>
                  <a:lnTo>
                    <a:pt x="0" y="551180"/>
                  </a:lnTo>
                  <a:lnTo>
                    <a:pt x="24130" y="551180"/>
                  </a:lnTo>
                  <a:lnTo>
                    <a:pt x="24130" y="547370"/>
                  </a:lnTo>
                  <a:close/>
                </a:path>
                <a:path w="24130" h="685800">
                  <a:moveTo>
                    <a:pt x="24130" y="541020"/>
                  </a:moveTo>
                  <a:lnTo>
                    <a:pt x="0" y="541020"/>
                  </a:lnTo>
                  <a:lnTo>
                    <a:pt x="0" y="546100"/>
                  </a:lnTo>
                  <a:lnTo>
                    <a:pt x="24130" y="546100"/>
                  </a:lnTo>
                  <a:lnTo>
                    <a:pt x="24130" y="541020"/>
                  </a:lnTo>
                  <a:close/>
                </a:path>
                <a:path w="24130" h="685800">
                  <a:moveTo>
                    <a:pt x="24130" y="533400"/>
                  </a:moveTo>
                  <a:lnTo>
                    <a:pt x="0" y="533400"/>
                  </a:lnTo>
                  <a:lnTo>
                    <a:pt x="0" y="539750"/>
                  </a:lnTo>
                  <a:lnTo>
                    <a:pt x="24130" y="539750"/>
                  </a:lnTo>
                  <a:lnTo>
                    <a:pt x="24130" y="533400"/>
                  </a:lnTo>
                  <a:close/>
                </a:path>
                <a:path w="24130" h="685800">
                  <a:moveTo>
                    <a:pt x="24130" y="528320"/>
                  </a:moveTo>
                  <a:lnTo>
                    <a:pt x="0" y="528320"/>
                  </a:lnTo>
                  <a:lnTo>
                    <a:pt x="0" y="532130"/>
                  </a:lnTo>
                  <a:lnTo>
                    <a:pt x="24130" y="532130"/>
                  </a:lnTo>
                  <a:lnTo>
                    <a:pt x="24130" y="528320"/>
                  </a:lnTo>
                  <a:close/>
                </a:path>
                <a:path w="24130" h="685800">
                  <a:moveTo>
                    <a:pt x="24130" y="521970"/>
                  </a:moveTo>
                  <a:lnTo>
                    <a:pt x="0" y="521970"/>
                  </a:lnTo>
                  <a:lnTo>
                    <a:pt x="0" y="527050"/>
                  </a:lnTo>
                  <a:lnTo>
                    <a:pt x="24130" y="527050"/>
                  </a:lnTo>
                  <a:lnTo>
                    <a:pt x="24130" y="521970"/>
                  </a:lnTo>
                  <a:close/>
                </a:path>
                <a:path w="24130" h="685800">
                  <a:moveTo>
                    <a:pt x="24130" y="515620"/>
                  </a:moveTo>
                  <a:lnTo>
                    <a:pt x="0" y="515620"/>
                  </a:lnTo>
                  <a:lnTo>
                    <a:pt x="0" y="520700"/>
                  </a:lnTo>
                  <a:lnTo>
                    <a:pt x="24130" y="520700"/>
                  </a:lnTo>
                  <a:lnTo>
                    <a:pt x="24130" y="515620"/>
                  </a:lnTo>
                  <a:close/>
                </a:path>
                <a:path w="24130" h="685800">
                  <a:moveTo>
                    <a:pt x="24130" y="509270"/>
                  </a:moveTo>
                  <a:lnTo>
                    <a:pt x="0" y="509270"/>
                  </a:lnTo>
                  <a:lnTo>
                    <a:pt x="0" y="514350"/>
                  </a:lnTo>
                  <a:lnTo>
                    <a:pt x="24130" y="514350"/>
                  </a:lnTo>
                  <a:lnTo>
                    <a:pt x="24130" y="509270"/>
                  </a:lnTo>
                  <a:close/>
                </a:path>
                <a:path w="24130" h="685800">
                  <a:moveTo>
                    <a:pt x="24130" y="502920"/>
                  </a:moveTo>
                  <a:lnTo>
                    <a:pt x="0" y="502920"/>
                  </a:lnTo>
                  <a:lnTo>
                    <a:pt x="0" y="508000"/>
                  </a:lnTo>
                  <a:lnTo>
                    <a:pt x="24130" y="508000"/>
                  </a:lnTo>
                  <a:lnTo>
                    <a:pt x="24130" y="502920"/>
                  </a:lnTo>
                  <a:close/>
                </a:path>
                <a:path w="24130" h="685800">
                  <a:moveTo>
                    <a:pt x="24130" y="496570"/>
                  </a:moveTo>
                  <a:lnTo>
                    <a:pt x="0" y="496570"/>
                  </a:lnTo>
                  <a:lnTo>
                    <a:pt x="0" y="501650"/>
                  </a:lnTo>
                  <a:lnTo>
                    <a:pt x="24130" y="501650"/>
                  </a:lnTo>
                  <a:lnTo>
                    <a:pt x="24130" y="496570"/>
                  </a:lnTo>
                  <a:close/>
                </a:path>
                <a:path w="24130" h="685800">
                  <a:moveTo>
                    <a:pt x="24130" y="490220"/>
                  </a:moveTo>
                  <a:lnTo>
                    <a:pt x="0" y="490220"/>
                  </a:lnTo>
                  <a:lnTo>
                    <a:pt x="0" y="495300"/>
                  </a:lnTo>
                  <a:lnTo>
                    <a:pt x="24130" y="495300"/>
                  </a:lnTo>
                  <a:lnTo>
                    <a:pt x="24130" y="490220"/>
                  </a:lnTo>
                  <a:close/>
                </a:path>
                <a:path w="24130" h="685800">
                  <a:moveTo>
                    <a:pt x="24130" y="483870"/>
                  </a:moveTo>
                  <a:lnTo>
                    <a:pt x="0" y="483870"/>
                  </a:lnTo>
                  <a:lnTo>
                    <a:pt x="0" y="488950"/>
                  </a:lnTo>
                  <a:lnTo>
                    <a:pt x="24130" y="488950"/>
                  </a:lnTo>
                  <a:lnTo>
                    <a:pt x="24130" y="483870"/>
                  </a:lnTo>
                  <a:close/>
                </a:path>
                <a:path w="24130" h="685800">
                  <a:moveTo>
                    <a:pt x="24130" y="477520"/>
                  </a:moveTo>
                  <a:lnTo>
                    <a:pt x="0" y="477520"/>
                  </a:lnTo>
                  <a:lnTo>
                    <a:pt x="0" y="482600"/>
                  </a:lnTo>
                  <a:lnTo>
                    <a:pt x="24130" y="482600"/>
                  </a:lnTo>
                  <a:lnTo>
                    <a:pt x="24130" y="477520"/>
                  </a:lnTo>
                  <a:close/>
                </a:path>
                <a:path w="24130" h="685800">
                  <a:moveTo>
                    <a:pt x="24130" y="471170"/>
                  </a:moveTo>
                  <a:lnTo>
                    <a:pt x="0" y="471170"/>
                  </a:lnTo>
                  <a:lnTo>
                    <a:pt x="0" y="476250"/>
                  </a:lnTo>
                  <a:lnTo>
                    <a:pt x="24130" y="476250"/>
                  </a:lnTo>
                  <a:lnTo>
                    <a:pt x="24130" y="471170"/>
                  </a:lnTo>
                  <a:close/>
                </a:path>
                <a:path w="24130" h="685800">
                  <a:moveTo>
                    <a:pt x="24130" y="464820"/>
                  </a:moveTo>
                  <a:lnTo>
                    <a:pt x="0" y="464820"/>
                  </a:lnTo>
                  <a:lnTo>
                    <a:pt x="0" y="469900"/>
                  </a:lnTo>
                  <a:lnTo>
                    <a:pt x="24130" y="469900"/>
                  </a:lnTo>
                  <a:lnTo>
                    <a:pt x="24130" y="464820"/>
                  </a:lnTo>
                  <a:close/>
                </a:path>
                <a:path w="24130" h="685800">
                  <a:moveTo>
                    <a:pt x="24130" y="458470"/>
                  </a:moveTo>
                  <a:lnTo>
                    <a:pt x="0" y="458470"/>
                  </a:lnTo>
                  <a:lnTo>
                    <a:pt x="0" y="463550"/>
                  </a:lnTo>
                  <a:lnTo>
                    <a:pt x="24130" y="463550"/>
                  </a:lnTo>
                  <a:lnTo>
                    <a:pt x="24130" y="458470"/>
                  </a:lnTo>
                  <a:close/>
                </a:path>
                <a:path w="24130" h="685800">
                  <a:moveTo>
                    <a:pt x="24130" y="452120"/>
                  </a:moveTo>
                  <a:lnTo>
                    <a:pt x="0" y="452120"/>
                  </a:lnTo>
                  <a:lnTo>
                    <a:pt x="0" y="457200"/>
                  </a:lnTo>
                  <a:lnTo>
                    <a:pt x="24130" y="457200"/>
                  </a:lnTo>
                  <a:lnTo>
                    <a:pt x="24130" y="452120"/>
                  </a:lnTo>
                  <a:close/>
                </a:path>
                <a:path w="24130" h="685800">
                  <a:moveTo>
                    <a:pt x="24130" y="433070"/>
                  </a:moveTo>
                  <a:lnTo>
                    <a:pt x="0" y="433070"/>
                  </a:lnTo>
                  <a:lnTo>
                    <a:pt x="0" y="450850"/>
                  </a:lnTo>
                  <a:lnTo>
                    <a:pt x="24130" y="450850"/>
                  </a:lnTo>
                  <a:lnTo>
                    <a:pt x="24130" y="433070"/>
                  </a:lnTo>
                  <a:close/>
                </a:path>
                <a:path w="24130" h="685800">
                  <a:moveTo>
                    <a:pt x="24130" y="426720"/>
                  </a:moveTo>
                  <a:lnTo>
                    <a:pt x="0" y="426720"/>
                  </a:lnTo>
                  <a:lnTo>
                    <a:pt x="0" y="431800"/>
                  </a:lnTo>
                  <a:lnTo>
                    <a:pt x="24130" y="431800"/>
                  </a:lnTo>
                  <a:lnTo>
                    <a:pt x="24130" y="426720"/>
                  </a:lnTo>
                  <a:close/>
                </a:path>
                <a:path w="24130" h="685800">
                  <a:moveTo>
                    <a:pt x="24130" y="421640"/>
                  </a:moveTo>
                  <a:lnTo>
                    <a:pt x="0" y="421640"/>
                  </a:lnTo>
                  <a:lnTo>
                    <a:pt x="0" y="425450"/>
                  </a:lnTo>
                  <a:lnTo>
                    <a:pt x="24130" y="425450"/>
                  </a:lnTo>
                  <a:lnTo>
                    <a:pt x="24130" y="421640"/>
                  </a:lnTo>
                  <a:close/>
                </a:path>
              </a:pathLst>
            </a:custGeom>
            <a:solidFill>
              <a:srgbClr val="2B2B2B"/>
            </a:solidFill>
          </p:spPr>
          <p:txBody>
            <a:bodyPr bIns="0" lIns="0" rIns="0" rtlCol="0" tIns="0" wrap="square"/>
            <a:p/>
          </p:txBody>
        </p:sp>
        <p:sp>
          <p:nvSpPr>
            <p:cNvPr id="1049076" name="object 358"/>
            <p:cNvSpPr/>
            <p:nvPr/>
          </p:nvSpPr>
          <p:spPr>
            <a:xfrm>
              <a:off x="2771140" y="5819140"/>
              <a:ext cx="24130" cy="698500"/>
            </a:xfrm>
            <a:custGeom>
              <a:avLst/>
              <a:ahLst/>
              <a:rect l="l" t="t" r="r" b="b"/>
              <a:pathLst>
                <a:path w="24130" h="698500">
                  <a:moveTo>
                    <a:pt x="3810" y="0"/>
                  </a:moveTo>
                  <a:lnTo>
                    <a:pt x="0" y="0"/>
                  </a:lnTo>
                  <a:lnTo>
                    <a:pt x="0" y="1270"/>
                  </a:lnTo>
                  <a:lnTo>
                    <a:pt x="3810" y="1270"/>
                  </a:lnTo>
                  <a:lnTo>
                    <a:pt x="3810" y="0"/>
                  </a:lnTo>
                  <a:close/>
                </a:path>
                <a:path w="24130" h="698500">
                  <a:moveTo>
                    <a:pt x="8890" y="1270"/>
                  </a:moveTo>
                  <a:lnTo>
                    <a:pt x="0" y="1270"/>
                  </a:lnTo>
                  <a:lnTo>
                    <a:pt x="0" y="5080"/>
                  </a:lnTo>
                  <a:lnTo>
                    <a:pt x="19050" y="5080"/>
                  </a:lnTo>
                  <a:lnTo>
                    <a:pt x="19050" y="3810"/>
                  </a:lnTo>
                  <a:lnTo>
                    <a:pt x="16510" y="3810"/>
                  </a:lnTo>
                  <a:lnTo>
                    <a:pt x="16510" y="2540"/>
                  </a:lnTo>
                  <a:lnTo>
                    <a:pt x="8890" y="2540"/>
                  </a:lnTo>
                  <a:lnTo>
                    <a:pt x="8890" y="1270"/>
                  </a:lnTo>
                  <a:close/>
                </a:path>
                <a:path w="24130" h="698500">
                  <a:moveTo>
                    <a:pt x="24130" y="5080"/>
                  </a:moveTo>
                  <a:lnTo>
                    <a:pt x="0" y="5080"/>
                  </a:lnTo>
                  <a:lnTo>
                    <a:pt x="0" y="7620"/>
                  </a:lnTo>
                  <a:lnTo>
                    <a:pt x="24130" y="7620"/>
                  </a:lnTo>
                  <a:lnTo>
                    <a:pt x="24130" y="5080"/>
                  </a:lnTo>
                  <a:close/>
                </a:path>
                <a:path w="24130" h="698500">
                  <a:moveTo>
                    <a:pt x="24130" y="7620"/>
                  </a:moveTo>
                  <a:lnTo>
                    <a:pt x="0" y="7620"/>
                  </a:lnTo>
                  <a:lnTo>
                    <a:pt x="0" y="11430"/>
                  </a:lnTo>
                  <a:lnTo>
                    <a:pt x="24130" y="11430"/>
                  </a:lnTo>
                  <a:lnTo>
                    <a:pt x="24130" y="7620"/>
                  </a:lnTo>
                  <a:close/>
                </a:path>
                <a:path w="24130" h="698500">
                  <a:moveTo>
                    <a:pt x="24130" y="11430"/>
                  </a:moveTo>
                  <a:lnTo>
                    <a:pt x="0" y="11430"/>
                  </a:lnTo>
                  <a:lnTo>
                    <a:pt x="0" y="13970"/>
                  </a:lnTo>
                  <a:lnTo>
                    <a:pt x="24130" y="13970"/>
                  </a:lnTo>
                  <a:lnTo>
                    <a:pt x="24130" y="11430"/>
                  </a:lnTo>
                  <a:close/>
                </a:path>
                <a:path w="24130" h="698500">
                  <a:moveTo>
                    <a:pt x="24130" y="13970"/>
                  </a:moveTo>
                  <a:lnTo>
                    <a:pt x="0" y="13970"/>
                  </a:lnTo>
                  <a:lnTo>
                    <a:pt x="0" y="17780"/>
                  </a:lnTo>
                  <a:lnTo>
                    <a:pt x="24130" y="17780"/>
                  </a:lnTo>
                  <a:lnTo>
                    <a:pt x="24130" y="13970"/>
                  </a:lnTo>
                  <a:close/>
                </a:path>
                <a:path w="24130" h="698500">
                  <a:moveTo>
                    <a:pt x="24130" y="17780"/>
                  </a:moveTo>
                  <a:lnTo>
                    <a:pt x="0" y="17780"/>
                  </a:lnTo>
                  <a:lnTo>
                    <a:pt x="0" y="20320"/>
                  </a:lnTo>
                  <a:lnTo>
                    <a:pt x="24130" y="20320"/>
                  </a:lnTo>
                  <a:lnTo>
                    <a:pt x="24130" y="17780"/>
                  </a:lnTo>
                  <a:close/>
                </a:path>
                <a:path w="24130" h="698500">
                  <a:moveTo>
                    <a:pt x="24130" y="20320"/>
                  </a:moveTo>
                  <a:lnTo>
                    <a:pt x="0" y="20320"/>
                  </a:lnTo>
                  <a:lnTo>
                    <a:pt x="0" y="24130"/>
                  </a:lnTo>
                  <a:lnTo>
                    <a:pt x="24130" y="24130"/>
                  </a:lnTo>
                  <a:lnTo>
                    <a:pt x="24130" y="20320"/>
                  </a:lnTo>
                  <a:close/>
                </a:path>
                <a:path w="24130" h="698500">
                  <a:moveTo>
                    <a:pt x="24130" y="24130"/>
                  </a:moveTo>
                  <a:lnTo>
                    <a:pt x="0" y="24130"/>
                  </a:lnTo>
                  <a:lnTo>
                    <a:pt x="0" y="26670"/>
                  </a:lnTo>
                  <a:lnTo>
                    <a:pt x="24130" y="26670"/>
                  </a:lnTo>
                  <a:lnTo>
                    <a:pt x="24130" y="24130"/>
                  </a:lnTo>
                  <a:close/>
                </a:path>
                <a:path w="24130" h="698500">
                  <a:moveTo>
                    <a:pt x="24130" y="26670"/>
                  </a:moveTo>
                  <a:lnTo>
                    <a:pt x="0" y="26670"/>
                  </a:lnTo>
                  <a:lnTo>
                    <a:pt x="0" y="30480"/>
                  </a:lnTo>
                  <a:lnTo>
                    <a:pt x="24130" y="30480"/>
                  </a:lnTo>
                  <a:lnTo>
                    <a:pt x="24130" y="26670"/>
                  </a:lnTo>
                  <a:close/>
                </a:path>
                <a:path w="24130" h="698500">
                  <a:moveTo>
                    <a:pt x="24130" y="30480"/>
                  </a:moveTo>
                  <a:lnTo>
                    <a:pt x="0" y="30480"/>
                  </a:lnTo>
                  <a:lnTo>
                    <a:pt x="0" y="33020"/>
                  </a:lnTo>
                  <a:lnTo>
                    <a:pt x="24130" y="33020"/>
                  </a:lnTo>
                  <a:lnTo>
                    <a:pt x="24130" y="30480"/>
                  </a:lnTo>
                  <a:close/>
                </a:path>
                <a:path w="24130" h="698500">
                  <a:moveTo>
                    <a:pt x="24130" y="33020"/>
                  </a:moveTo>
                  <a:lnTo>
                    <a:pt x="0" y="33020"/>
                  </a:lnTo>
                  <a:lnTo>
                    <a:pt x="0" y="36830"/>
                  </a:lnTo>
                  <a:lnTo>
                    <a:pt x="24130" y="36830"/>
                  </a:lnTo>
                  <a:lnTo>
                    <a:pt x="24130" y="33020"/>
                  </a:lnTo>
                  <a:close/>
                </a:path>
                <a:path w="24130" h="698500">
                  <a:moveTo>
                    <a:pt x="24130" y="36830"/>
                  </a:moveTo>
                  <a:lnTo>
                    <a:pt x="0" y="36830"/>
                  </a:lnTo>
                  <a:lnTo>
                    <a:pt x="0" y="39370"/>
                  </a:lnTo>
                  <a:lnTo>
                    <a:pt x="24130" y="39370"/>
                  </a:lnTo>
                  <a:lnTo>
                    <a:pt x="24130" y="36830"/>
                  </a:lnTo>
                  <a:close/>
                </a:path>
                <a:path w="24130" h="698500">
                  <a:moveTo>
                    <a:pt x="24130" y="39370"/>
                  </a:moveTo>
                  <a:lnTo>
                    <a:pt x="0" y="39370"/>
                  </a:lnTo>
                  <a:lnTo>
                    <a:pt x="0" y="43180"/>
                  </a:lnTo>
                  <a:lnTo>
                    <a:pt x="24130" y="43180"/>
                  </a:lnTo>
                  <a:lnTo>
                    <a:pt x="24130" y="39370"/>
                  </a:lnTo>
                  <a:close/>
                </a:path>
                <a:path w="24130" h="698500">
                  <a:moveTo>
                    <a:pt x="24130" y="43180"/>
                  </a:moveTo>
                  <a:lnTo>
                    <a:pt x="0" y="43180"/>
                  </a:lnTo>
                  <a:lnTo>
                    <a:pt x="0" y="49530"/>
                  </a:lnTo>
                  <a:lnTo>
                    <a:pt x="24130" y="49530"/>
                  </a:lnTo>
                  <a:lnTo>
                    <a:pt x="24130" y="43180"/>
                  </a:lnTo>
                  <a:close/>
                </a:path>
                <a:path w="24130" h="698500">
                  <a:moveTo>
                    <a:pt x="24130" y="49530"/>
                  </a:moveTo>
                  <a:lnTo>
                    <a:pt x="0" y="49530"/>
                  </a:lnTo>
                  <a:lnTo>
                    <a:pt x="0" y="52070"/>
                  </a:lnTo>
                  <a:lnTo>
                    <a:pt x="24130" y="52070"/>
                  </a:lnTo>
                  <a:lnTo>
                    <a:pt x="24130" y="49530"/>
                  </a:lnTo>
                  <a:close/>
                </a:path>
                <a:path w="24130" h="698500">
                  <a:moveTo>
                    <a:pt x="24130" y="52070"/>
                  </a:moveTo>
                  <a:lnTo>
                    <a:pt x="0" y="52070"/>
                  </a:lnTo>
                  <a:lnTo>
                    <a:pt x="0" y="55880"/>
                  </a:lnTo>
                  <a:lnTo>
                    <a:pt x="24130" y="55880"/>
                  </a:lnTo>
                  <a:lnTo>
                    <a:pt x="24130" y="52070"/>
                  </a:lnTo>
                  <a:close/>
                </a:path>
                <a:path w="24130" h="698500">
                  <a:moveTo>
                    <a:pt x="24130" y="55880"/>
                  </a:moveTo>
                  <a:lnTo>
                    <a:pt x="0" y="55880"/>
                  </a:lnTo>
                  <a:lnTo>
                    <a:pt x="0" y="58420"/>
                  </a:lnTo>
                  <a:lnTo>
                    <a:pt x="24130" y="58420"/>
                  </a:lnTo>
                  <a:lnTo>
                    <a:pt x="24130" y="55880"/>
                  </a:lnTo>
                  <a:close/>
                </a:path>
                <a:path w="24130" h="698500">
                  <a:moveTo>
                    <a:pt x="24130" y="58420"/>
                  </a:moveTo>
                  <a:lnTo>
                    <a:pt x="0" y="58420"/>
                  </a:lnTo>
                  <a:lnTo>
                    <a:pt x="0" y="62230"/>
                  </a:lnTo>
                  <a:lnTo>
                    <a:pt x="24130" y="62230"/>
                  </a:lnTo>
                  <a:lnTo>
                    <a:pt x="24130" y="58420"/>
                  </a:lnTo>
                  <a:close/>
                </a:path>
                <a:path w="24130" h="698500">
                  <a:moveTo>
                    <a:pt x="24130" y="62230"/>
                  </a:moveTo>
                  <a:lnTo>
                    <a:pt x="0" y="62230"/>
                  </a:lnTo>
                  <a:lnTo>
                    <a:pt x="0" y="64770"/>
                  </a:lnTo>
                  <a:lnTo>
                    <a:pt x="24130" y="64770"/>
                  </a:lnTo>
                  <a:lnTo>
                    <a:pt x="24130" y="62230"/>
                  </a:lnTo>
                  <a:close/>
                </a:path>
                <a:path w="24130" h="698500">
                  <a:moveTo>
                    <a:pt x="24130" y="64770"/>
                  </a:moveTo>
                  <a:lnTo>
                    <a:pt x="0" y="64770"/>
                  </a:lnTo>
                  <a:lnTo>
                    <a:pt x="0" y="68580"/>
                  </a:lnTo>
                  <a:lnTo>
                    <a:pt x="24130" y="68580"/>
                  </a:lnTo>
                  <a:lnTo>
                    <a:pt x="24130" y="64770"/>
                  </a:lnTo>
                  <a:close/>
                </a:path>
                <a:path w="24130" h="698500">
                  <a:moveTo>
                    <a:pt x="24130" y="68580"/>
                  </a:moveTo>
                  <a:lnTo>
                    <a:pt x="0" y="68580"/>
                  </a:lnTo>
                  <a:lnTo>
                    <a:pt x="0" y="71120"/>
                  </a:lnTo>
                  <a:lnTo>
                    <a:pt x="24130" y="71120"/>
                  </a:lnTo>
                  <a:lnTo>
                    <a:pt x="24130" y="68580"/>
                  </a:lnTo>
                  <a:close/>
                </a:path>
                <a:path w="24130" h="698500">
                  <a:moveTo>
                    <a:pt x="24130" y="71120"/>
                  </a:moveTo>
                  <a:lnTo>
                    <a:pt x="0" y="71120"/>
                  </a:lnTo>
                  <a:lnTo>
                    <a:pt x="0" y="81280"/>
                  </a:lnTo>
                  <a:lnTo>
                    <a:pt x="24130" y="81280"/>
                  </a:lnTo>
                  <a:lnTo>
                    <a:pt x="24130" y="71120"/>
                  </a:lnTo>
                  <a:close/>
                </a:path>
                <a:path w="24130" h="698500">
                  <a:moveTo>
                    <a:pt x="24130" y="81280"/>
                  </a:moveTo>
                  <a:lnTo>
                    <a:pt x="0" y="81280"/>
                  </a:lnTo>
                  <a:lnTo>
                    <a:pt x="0" y="87630"/>
                  </a:lnTo>
                  <a:lnTo>
                    <a:pt x="24130" y="87630"/>
                  </a:lnTo>
                  <a:lnTo>
                    <a:pt x="24130" y="81280"/>
                  </a:lnTo>
                  <a:close/>
                </a:path>
                <a:path w="24130" h="698500">
                  <a:moveTo>
                    <a:pt x="24130" y="87630"/>
                  </a:moveTo>
                  <a:lnTo>
                    <a:pt x="0" y="87630"/>
                  </a:lnTo>
                  <a:lnTo>
                    <a:pt x="0" y="93980"/>
                  </a:lnTo>
                  <a:lnTo>
                    <a:pt x="24130" y="93980"/>
                  </a:lnTo>
                  <a:lnTo>
                    <a:pt x="24130" y="87630"/>
                  </a:lnTo>
                  <a:close/>
                </a:path>
                <a:path w="24130" h="698500">
                  <a:moveTo>
                    <a:pt x="24130" y="93980"/>
                  </a:moveTo>
                  <a:lnTo>
                    <a:pt x="0" y="93980"/>
                  </a:lnTo>
                  <a:lnTo>
                    <a:pt x="0" y="100330"/>
                  </a:lnTo>
                  <a:lnTo>
                    <a:pt x="24130" y="100330"/>
                  </a:lnTo>
                  <a:lnTo>
                    <a:pt x="24130" y="93980"/>
                  </a:lnTo>
                  <a:close/>
                </a:path>
                <a:path w="24130" h="698500">
                  <a:moveTo>
                    <a:pt x="24130" y="100330"/>
                  </a:moveTo>
                  <a:lnTo>
                    <a:pt x="0" y="100330"/>
                  </a:lnTo>
                  <a:lnTo>
                    <a:pt x="0" y="102870"/>
                  </a:lnTo>
                  <a:lnTo>
                    <a:pt x="24130" y="102870"/>
                  </a:lnTo>
                  <a:lnTo>
                    <a:pt x="24130" y="100330"/>
                  </a:lnTo>
                  <a:close/>
                </a:path>
                <a:path w="24130" h="698500">
                  <a:moveTo>
                    <a:pt x="24130" y="102870"/>
                  </a:moveTo>
                  <a:lnTo>
                    <a:pt x="0" y="102870"/>
                  </a:lnTo>
                  <a:lnTo>
                    <a:pt x="0" y="106680"/>
                  </a:lnTo>
                  <a:lnTo>
                    <a:pt x="24130" y="106680"/>
                  </a:lnTo>
                  <a:lnTo>
                    <a:pt x="24130" y="102870"/>
                  </a:lnTo>
                  <a:close/>
                </a:path>
                <a:path w="24130" h="698500">
                  <a:moveTo>
                    <a:pt x="24130" y="106680"/>
                  </a:moveTo>
                  <a:lnTo>
                    <a:pt x="0" y="106680"/>
                  </a:lnTo>
                  <a:lnTo>
                    <a:pt x="0" y="109220"/>
                  </a:lnTo>
                  <a:lnTo>
                    <a:pt x="24130" y="109220"/>
                  </a:lnTo>
                  <a:lnTo>
                    <a:pt x="24130" y="106680"/>
                  </a:lnTo>
                  <a:close/>
                </a:path>
                <a:path w="24130" h="698500">
                  <a:moveTo>
                    <a:pt x="24130" y="109220"/>
                  </a:moveTo>
                  <a:lnTo>
                    <a:pt x="0" y="109220"/>
                  </a:lnTo>
                  <a:lnTo>
                    <a:pt x="0" y="113030"/>
                  </a:lnTo>
                  <a:lnTo>
                    <a:pt x="24130" y="113030"/>
                  </a:lnTo>
                  <a:lnTo>
                    <a:pt x="24130" y="109220"/>
                  </a:lnTo>
                  <a:close/>
                </a:path>
                <a:path w="24130" h="698500">
                  <a:moveTo>
                    <a:pt x="24130" y="113030"/>
                  </a:moveTo>
                  <a:lnTo>
                    <a:pt x="0" y="113030"/>
                  </a:lnTo>
                  <a:lnTo>
                    <a:pt x="0" y="115570"/>
                  </a:lnTo>
                  <a:lnTo>
                    <a:pt x="24130" y="115570"/>
                  </a:lnTo>
                  <a:lnTo>
                    <a:pt x="24130" y="113030"/>
                  </a:lnTo>
                  <a:close/>
                </a:path>
                <a:path w="24130" h="698500">
                  <a:moveTo>
                    <a:pt x="24130" y="115570"/>
                  </a:moveTo>
                  <a:lnTo>
                    <a:pt x="0" y="115570"/>
                  </a:lnTo>
                  <a:lnTo>
                    <a:pt x="0" y="119380"/>
                  </a:lnTo>
                  <a:lnTo>
                    <a:pt x="24130" y="119380"/>
                  </a:lnTo>
                  <a:lnTo>
                    <a:pt x="24130" y="115570"/>
                  </a:lnTo>
                  <a:close/>
                </a:path>
                <a:path w="24130" h="698500">
                  <a:moveTo>
                    <a:pt x="24130" y="119380"/>
                  </a:moveTo>
                  <a:lnTo>
                    <a:pt x="0" y="119380"/>
                  </a:lnTo>
                  <a:lnTo>
                    <a:pt x="0" y="121920"/>
                  </a:lnTo>
                  <a:lnTo>
                    <a:pt x="24130" y="121920"/>
                  </a:lnTo>
                  <a:lnTo>
                    <a:pt x="24130" y="119380"/>
                  </a:lnTo>
                  <a:close/>
                </a:path>
                <a:path w="24130" h="698500">
                  <a:moveTo>
                    <a:pt x="24130" y="121920"/>
                  </a:moveTo>
                  <a:lnTo>
                    <a:pt x="0" y="121920"/>
                  </a:lnTo>
                  <a:lnTo>
                    <a:pt x="0" y="125730"/>
                  </a:lnTo>
                  <a:lnTo>
                    <a:pt x="24130" y="125730"/>
                  </a:lnTo>
                  <a:lnTo>
                    <a:pt x="24130" y="121920"/>
                  </a:lnTo>
                  <a:close/>
                </a:path>
                <a:path w="24130" h="698500">
                  <a:moveTo>
                    <a:pt x="24130" y="125730"/>
                  </a:moveTo>
                  <a:lnTo>
                    <a:pt x="0" y="125730"/>
                  </a:lnTo>
                  <a:lnTo>
                    <a:pt x="0" y="128270"/>
                  </a:lnTo>
                  <a:lnTo>
                    <a:pt x="24130" y="128270"/>
                  </a:lnTo>
                  <a:lnTo>
                    <a:pt x="24130" y="125730"/>
                  </a:lnTo>
                  <a:close/>
                </a:path>
                <a:path w="24130" h="698500">
                  <a:moveTo>
                    <a:pt x="24130" y="128270"/>
                  </a:moveTo>
                  <a:lnTo>
                    <a:pt x="0" y="128270"/>
                  </a:lnTo>
                  <a:lnTo>
                    <a:pt x="0" y="132080"/>
                  </a:lnTo>
                  <a:lnTo>
                    <a:pt x="24130" y="132080"/>
                  </a:lnTo>
                  <a:lnTo>
                    <a:pt x="24130" y="128270"/>
                  </a:lnTo>
                  <a:close/>
                </a:path>
                <a:path w="24130" h="698500">
                  <a:moveTo>
                    <a:pt x="24130" y="132080"/>
                  </a:moveTo>
                  <a:lnTo>
                    <a:pt x="0" y="132080"/>
                  </a:lnTo>
                  <a:lnTo>
                    <a:pt x="0" y="134620"/>
                  </a:lnTo>
                  <a:lnTo>
                    <a:pt x="24130" y="134620"/>
                  </a:lnTo>
                  <a:lnTo>
                    <a:pt x="24130" y="132080"/>
                  </a:lnTo>
                  <a:close/>
                </a:path>
                <a:path w="24130" h="698500">
                  <a:moveTo>
                    <a:pt x="24130" y="134620"/>
                  </a:moveTo>
                  <a:lnTo>
                    <a:pt x="0" y="134620"/>
                  </a:lnTo>
                  <a:lnTo>
                    <a:pt x="0" y="138430"/>
                  </a:lnTo>
                  <a:lnTo>
                    <a:pt x="24130" y="138430"/>
                  </a:lnTo>
                  <a:lnTo>
                    <a:pt x="24130" y="134620"/>
                  </a:lnTo>
                  <a:close/>
                </a:path>
                <a:path w="24130" h="698500">
                  <a:moveTo>
                    <a:pt x="24130" y="138430"/>
                  </a:moveTo>
                  <a:lnTo>
                    <a:pt x="0" y="138430"/>
                  </a:lnTo>
                  <a:lnTo>
                    <a:pt x="0" y="140970"/>
                  </a:lnTo>
                  <a:lnTo>
                    <a:pt x="24130" y="140970"/>
                  </a:lnTo>
                  <a:lnTo>
                    <a:pt x="24130" y="138430"/>
                  </a:lnTo>
                  <a:close/>
                </a:path>
                <a:path w="24130" h="698500">
                  <a:moveTo>
                    <a:pt x="24130" y="140970"/>
                  </a:moveTo>
                  <a:lnTo>
                    <a:pt x="0" y="140970"/>
                  </a:lnTo>
                  <a:lnTo>
                    <a:pt x="0" y="144780"/>
                  </a:lnTo>
                  <a:lnTo>
                    <a:pt x="24130" y="144780"/>
                  </a:lnTo>
                  <a:lnTo>
                    <a:pt x="24130" y="140970"/>
                  </a:lnTo>
                  <a:close/>
                </a:path>
                <a:path w="24130" h="698500">
                  <a:moveTo>
                    <a:pt x="24130" y="144780"/>
                  </a:moveTo>
                  <a:lnTo>
                    <a:pt x="0" y="144780"/>
                  </a:lnTo>
                  <a:lnTo>
                    <a:pt x="0" y="147320"/>
                  </a:lnTo>
                  <a:lnTo>
                    <a:pt x="24130" y="147320"/>
                  </a:lnTo>
                  <a:lnTo>
                    <a:pt x="24130" y="144780"/>
                  </a:lnTo>
                  <a:close/>
                </a:path>
                <a:path w="24130" h="698500">
                  <a:moveTo>
                    <a:pt x="24130" y="147320"/>
                  </a:moveTo>
                  <a:lnTo>
                    <a:pt x="0" y="147320"/>
                  </a:lnTo>
                  <a:lnTo>
                    <a:pt x="0" y="153670"/>
                  </a:lnTo>
                  <a:lnTo>
                    <a:pt x="24130" y="153670"/>
                  </a:lnTo>
                  <a:lnTo>
                    <a:pt x="24130" y="147320"/>
                  </a:lnTo>
                  <a:close/>
                </a:path>
                <a:path w="24130" h="698500">
                  <a:moveTo>
                    <a:pt x="24130" y="153670"/>
                  </a:moveTo>
                  <a:lnTo>
                    <a:pt x="0" y="153670"/>
                  </a:lnTo>
                  <a:lnTo>
                    <a:pt x="0" y="157480"/>
                  </a:lnTo>
                  <a:lnTo>
                    <a:pt x="24130" y="157480"/>
                  </a:lnTo>
                  <a:lnTo>
                    <a:pt x="24130" y="153670"/>
                  </a:lnTo>
                  <a:close/>
                </a:path>
                <a:path w="24130" h="698500">
                  <a:moveTo>
                    <a:pt x="24130" y="157480"/>
                  </a:moveTo>
                  <a:lnTo>
                    <a:pt x="0" y="157480"/>
                  </a:lnTo>
                  <a:lnTo>
                    <a:pt x="0" y="170180"/>
                  </a:lnTo>
                  <a:lnTo>
                    <a:pt x="24130" y="170180"/>
                  </a:lnTo>
                  <a:lnTo>
                    <a:pt x="24130" y="157480"/>
                  </a:lnTo>
                  <a:close/>
                </a:path>
                <a:path w="24130" h="698500">
                  <a:moveTo>
                    <a:pt x="24130" y="170180"/>
                  </a:moveTo>
                  <a:lnTo>
                    <a:pt x="0" y="170180"/>
                  </a:lnTo>
                  <a:lnTo>
                    <a:pt x="0" y="172720"/>
                  </a:lnTo>
                  <a:lnTo>
                    <a:pt x="24130" y="172720"/>
                  </a:lnTo>
                  <a:lnTo>
                    <a:pt x="24130" y="170180"/>
                  </a:lnTo>
                  <a:close/>
                </a:path>
                <a:path w="24130" h="698500">
                  <a:moveTo>
                    <a:pt x="24130" y="172720"/>
                  </a:moveTo>
                  <a:lnTo>
                    <a:pt x="0" y="172720"/>
                  </a:lnTo>
                  <a:lnTo>
                    <a:pt x="0" y="176530"/>
                  </a:lnTo>
                  <a:lnTo>
                    <a:pt x="24130" y="176530"/>
                  </a:lnTo>
                  <a:lnTo>
                    <a:pt x="24130" y="172720"/>
                  </a:lnTo>
                  <a:close/>
                </a:path>
                <a:path w="24130" h="698500">
                  <a:moveTo>
                    <a:pt x="24130" y="176530"/>
                  </a:moveTo>
                  <a:lnTo>
                    <a:pt x="0" y="176530"/>
                  </a:lnTo>
                  <a:lnTo>
                    <a:pt x="0" y="179070"/>
                  </a:lnTo>
                  <a:lnTo>
                    <a:pt x="24130" y="179070"/>
                  </a:lnTo>
                  <a:lnTo>
                    <a:pt x="24130" y="176530"/>
                  </a:lnTo>
                  <a:close/>
                </a:path>
                <a:path w="24130" h="698500">
                  <a:moveTo>
                    <a:pt x="24130" y="179070"/>
                  </a:moveTo>
                  <a:lnTo>
                    <a:pt x="0" y="179070"/>
                  </a:lnTo>
                  <a:lnTo>
                    <a:pt x="0" y="182880"/>
                  </a:lnTo>
                  <a:lnTo>
                    <a:pt x="24130" y="182880"/>
                  </a:lnTo>
                  <a:lnTo>
                    <a:pt x="24130" y="179070"/>
                  </a:lnTo>
                  <a:close/>
                </a:path>
                <a:path w="24130" h="698500">
                  <a:moveTo>
                    <a:pt x="24130" y="182880"/>
                  </a:moveTo>
                  <a:lnTo>
                    <a:pt x="0" y="182880"/>
                  </a:lnTo>
                  <a:lnTo>
                    <a:pt x="0" y="185420"/>
                  </a:lnTo>
                  <a:lnTo>
                    <a:pt x="24130" y="185420"/>
                  </a:lnTo>
                  <a:lnTo>
                    <a:pt x="24130" y="182880"/>
                  </a:lnTo>
                  <a:close/>
                </a:path>
                <a:path w="24130" h="698500">
                  <a:moveTo>
                    <a:pt x="24130" y="185420"/>
                  </a:moveTo>
                  <a:lnTo>
                    <a:pt x="0" y="185420"/>
                  </a:lnTo>
                  <a:lnTo>
                    <a:pt x="0" y="189230"/>
                  </a:lnTo>
                  <a:lnTo>
                    <a:pt x="24130" y="189230"/>
                  </a:lnTo>
                  <a:lnTo>
                    <a:pt x="24130" y="185420"/>
                  </a:lnTo>
                  <a:close/>
                </a:path>
                <a:path w="24130" h="698500">
                  <a:moveTo>
                    <a:pt x="24130" y="189230"/>
                  </a:moveTo>
                  <a:lnTo>
                    <a:pt x="0" y="189230"/>
                  </a:lnTo>
                  <a:lnTo>
                    <a:pt x="0" y="195580"/>
                  </a:lnTo>
                  <a:lnTo>
                    <a:pt x="24130" y="195580"/>
                  </a:lnTo>
                  <a:lnTo>
                    <a:pt x="24130" y="189230"/>
                  </a:lnTo>
                  <a:close/>
                </a:path>
                <a:path w="24130" h="698500">
                  <a:moveTo>
                    <a:pt x="24130" y="195580"/>
                  </a:moveTo>
                  <a:lnTo>
                    <a:pt x="0" y="195580"/>
                  </a:lnTo>
                  <a:lnTo>
                    <a:pt x="0" y="198120"/>
                  </a:lnTo>
                  <a:lnTo>
                    <a:pt x="24130" y="198120"/>
                  </a:lnTo>
                  <a:lnTo>
                    <a:pt x="24130" y="195580"/>
                  </a:lnTo>
                  <a:close/>
                </a:path>
                <a:path w="24130" h="698500">
                  <a:moveTo>
                    <a:pt x="24130" y="198120"/>
                  </a:moveTo>
                  <a:lnTo>
                    <a:pt x="0" y="198120"/>
                  </a:lnTo>
                  <a:lnTo>
                    <a:pt x="0" y="201930"/>
                  </a:lnTo>
                  <a:lnTo>
                    <a:pt x="24130" y="201930"/>
                  </a:lnTo>
                  <a:lnTo>
                    <a:pt x="24130" y="198120"/>
                  </a:lnTo>
                  <a:close/>
                </a:path>
                <a:path w="24130" h="698500">
                  <a:moveTo>
                    <a:pt x="24130" y="201930"/>
                  </a:moveTo>
                  <a:lnTo>
                    <a:pt x="0" y="201930"/>
                  </a:lnTo>
                  <a:lnTo>
                    <a:pt x="0" y="204470"/>
                  </a:lnTo>
                  <a:lnTo>
                    <a:pt x="24130" y="204470"/>
                  </a:lnTo>
                  <a:lnTo>
                    <a:pt x="24130" y="201930"/>
                  </a:lnTo>
                  <a:close/>
                </a:path>
                <a:path w="24130" h="698500">
                  <a:moveTo>
                    <a:pt x="24130" y="204470"/>
                  </a:moveTo>
                  <a:lnTo>
                    <a:pt x="0" y="204470"/>
                  </a:lnTo>
                  <a:lnTo>
                    <a:pt x="0" y="208280"/>
                  </a:lnTo>
                  <a:lnTo>
                    <a:pt x="24130" y="208280"/>
                  </a:lnTo>
                  <a:lnTo>
                    <a:pt x="24130" y="204470"/>
                  </a:lnTo>
                  <a:close/>
                </a:path>
                <a:path w="24130" h="698500">
                  <a:moveTo>
                    <a:pt x="24130" y="208280"/>
                  </a:moveTo>
                  <a:lnTo>
                    <a:pt x="0" y="208280"/>
                  </a:lnTo>
                  <a:lnTo>
                    <a:pt x="0" y="210820"/>
                  </a:lnTo>
                  <a:lnTo>
                    <a:pt x="24130" y="210820"/>
                  </a:lnTo>
                  <a:lnTo>
                    <a:pt x="24130" y="208280"/>
                  </a:lnTo>
                  <a:close/>
                </a:path>
                <a:path w="24130" h="698500">
                  <a:moveTo>
                    <a:pt x="24130" y="210820"/>
                  </a:moveTo>
                  <a:lnTo>
                    <a:pt x="0" y="210820"/>
                  </a:lnTo>
                  <a:lnTo>
                    <a:pt x="0" y="214630"/>
                  </a:lnTo>
                  <a:lnTo>
                    <a:pt x="24130" y="214630"/>
                  </a:lnTo>
                  <a:lnTo>
                    <a:pt x="24130" y="210820"/>
                  </a:lnTo>
                  <a:close/>
                </a:path>
                <a:path w="24130" h="698500">
                  <a:moveTo>
                    <a:pt x="24130" y="214630"/>
                  </a:moveTo>
                  <a:lnTo>
                    <a:pt x="0" y="214630"/>
                  </a:lnTo>
                  <a:lnTo>
                    <a:pt x="0" y="217170"/>
                  </a:lnTo>
                  <a:lnTo>
                    <a:pt x="24130" y="217170"/>
                  </a:lnTo>
                  <a:lnTo>
                    <a:pt x="24130" y="214630"/>
                  </a:lnTo>
                  <a:close/>
                </a:path>
                <a:path w="24130" h="698500">
                  <a:moveTo>
                    <a:pt x="24130" y="217170"/>
                  </a:moveTo>
                  <a:lnTo>
                    <a:pt x="0" y="217170"/>
                  </a:lnTo>
                  <a:lnTo>
                    <a:pt x="0" y="220980"/>
                  </a:lnTo>
                  <a:lnTo>
                    <a:pt x="24130" y="220980"/>
                  </a:lnTo>
                  <a:lnTo>
                    <a:pt x="24130" y="217170"/>
                  </a:lnTo>
                  <a:close/>
                </a:path>
                <a:path w="24130" h="698500">
                  <a:moveTo>
                    <a:pt x="24130" y="220980"/>
                  </a:moveTo>
                  <a:lnTo>
                    <a:pt x="0" y="220980"/>
                  </a:lnTo>
                  <a:lnTo>
                    <a:pt x="0" y="223520"/>
                  </a:lnTo>
                  <a:lnTo>
                    <a:pt x="24130" y="223520"/>
                  </a:lnTo>
                  <a:lnTo>
                    <a:pt x="24130" y="220980"/>
                  </a:lnTo>
                  <a:close/>
                </a:path>
                <a:path w="24130" h="698500">
                  <a:moveTo>
                    <a:pt x="24130" y="419100"/>
                  </a:moveTo>
                  <a:lnTo>
                    <a:pt x="0" y="419100"/>
                  </a:lnTo>
                  <a:lnTo>
                    <a:pt x="0" y="421640"/>
                  </a:lnTo>
                  <a:lnTo>
                    <a:pt x="24130" y="421640"/>
                  </a:lnTo>
                  <a:lnTo>
                    <a:pt x="24130" y="419100"/>
                  </a:lnTo>
                  <a:close/>
                </a:path>
                <a:path w="24130" h="698500">
                  <a:moveTo>
                    <a:pt x="24130" y="400050"/>
                  </a:moveTo>
                  <a:lnTo>
                    <a:pt x="2540" y="400050"/>
                  </a:lnTo>
                  <a:lnTo>
                    <a:pt x="2540" y="407670"/>
                  </a:lnTo>
                  <a:lnTo>
                    <a:pt x="1270" y="407670"/>
                  </a:lnTo>
                  <a:lnTo>
                    <a:pt x="1270" y="415290"/>
                  </a:lnTo>
                  <a:lnTo>
                    <a:pt x="0" y="415290"/>
                  </a:lnTo>
                  <a:lnTo>
                    <a:pt x="0" y="417830"/>
                  </a:lnTo>
                  <a:lnTo>
                    <a:pt x="24130" y="417830"/>
                  </a:lnTo>
                  <a:lnTo>
                    <a:pt x="24130" y="400050"/>
                  </a:lnTo>
                  <a:close/>
                </a:path>
                <a:path w="24130" h="698500">
                  <a:moveTo>
                    <a:pt x="5080" y="381000"/>
                  </a:moveTo>
                  <a:lnTo>
                    <a:pt x="3810" y="381000"/>
                  </a:lnTo>
                  <a:lnTo>
                    <a:pt x="3810" y="398780"/>
                  </a:lnTo>
                  <a:lnTo>
                    <a:pt x="24130" y="398780"/>
                  </a:lnTo>
                  <a:lnTo>
                    <a:pt x="24130" y="382270"/>
                  </a:lnTo>
                  <a:lnTo>
                    <a:pt x="5080" y="382270"/>
                  </a:lnTo>
                  <a:lnTo>
                    <a:pt x="5080" y="381000"/>
                  </a:lnTo>
                  <a:close/>
                </a:path>
                <a:path w="24130" h="698500">
                  <a:moveTo>
                    <a:pt x="24130" y="336550"/>
                  </a:moveTo>
                  <a:lnTo>
                    <a:pt x="6350" y="336550"/>
                  </a:lnTo>
                  <a:lnTo>
                    <a:pt x="6350" y="358140"/>
                  </a:lnTo>
                  <a:lnTo>
                    <a:pt x="5080" y="358140"/>
                  </a:lnTo>
                  <a:lnTo>
                    <a:pt x="5080" y="381000"/>
                  </a:lnTo>
                  <a:lnTo>
                    <a:pt x="24130" y="381000"/>
                  </a:lnTo>
                  <a:lnTo>
                    <a:pt x="24130" y="336550"/>
                  </a:lnTo>
                  <a:close/>
                </a:path>
                <a:path w="24130" h="698500">
                  <a:moveTo>
                    <a:pt x="24130" y="298450"/>
                  </a:moveTo>
                  <a:lnTo>
                    <a:pt x="2540" y="298450"/>
                  </a:lnTo>
                  <a:lnTo>
                    <a:pt x="2540" y="299720"/>
                  </a:lnTo>
                  <a:lnTo>
                    <a:pt x="3810" y="299720"/>
                  </a:lnTo>
                  <a:lnTo>
                    <a:pt x="3810" y="316230"/>
                  </a:lnTo>
                  <a:lnTo>
                    <a:pt x="5080" y="316230"/>
                  </a:lnTo>
                  <a:lnTo>
                    <a:pt x="5080" y="336550"/>
                  </a:lnTo>
                  <a:lnTo>
                    <a:pt x="6350" y="336550"/>
                  </a:lnTo>
                  <a:lnTo>
                    <a:pt x="6350" y="335280"/>
                  </a:lnTo>
                  <a:lnTo>
                    <a:pt x="24130" y="335280"/>
                  </a:lnTo>
                  <a:lnTo>
                    <a:pt x="24130" y="298450"/>
                  </a:lnTo>
                  <a:close/>
                </a:path>
                <a:path w="24130" h="698500">
                  <a:moveTo>
                    <a:pt x="24130" y="293370"/>
                  </a:moveTo>
                  <a:lnTo>
                    <a:pt x="2540" y="293370"/>
                  </a:lnTo>
                  <a:lnTo>
                    <a:pt x="2540" y="297180"/>
                  </a:lnTo>
                  <a:lnTo>
                    <a:pt x="24130" y="297180"/>
                  </a:lnTo>
                  <a:lnTo>
                    <a:pt x="24130" y="293370"/>
                  </a:lnTo>
                  <a:close/>
                </a:path>
                <a:path w="24130" h="698500">
                  <a:moveTo>
                    <a:pt x="24130" y="274320"/>
                  </a:moveTo>
                  <a:lnTo>
                    <a:pt x="0" y="274320"/>
                  </a:lnTo>
                  <a:lnTo>
                    <a:pt x="0" y="281940"/>
                  </a:lnTo>
                  <a:lnTo>
                    <a:pt x="1270" y="281940"/>
                  </a:lnTo>
                  <a:lnTo>
                    <a:pt x="1270" y="290830"/>
                  </a:lnTo>
                  <a:lnTo>
                    <a:pt x="2540" y="290830"/>
                  </a:lnTo>
                  <a:lnTo>
                    <a:pt x="2540" y="292100"/>
                  </a:lnTo>
                  <a:lnTo>
                    <a:pt x="24130" y="292100"/>
                  </a:lnTo>
                  <a:lnTo>
                    <a:pt x="24130" y="274320"/>
                  </a:lnTo>
                  <a:close/>
                </a:path>
                <a:path w="24130" h="698500">
                  <a:moveTo>
                    <a:pt x="24130" y="267970"/>
                  </a:moveTo>
                  <a:lnTo>
                    <a:pt x="0" y="267970"/>
                  </a:lnTo>
                  <a:lnTo>
                    <a:pt x="0" y="273050"/>
                  </a:lnTo>
                  <a:lnTo>
                    <a:pt x="24130" y="273050"/>
                  </a:lnTo>
                  <a:lnTo>
                    <a:pt x="24130" y="267970"/>
                  </a:lnTo>
                  <a:close/>
                </a:path>
                <a:path w="24130" h="698500">
                  <a:moveTo>
                    <a:pt x="24130" y="261620"/>
                  </a:moveTo>
                  <a:lnTo>
                    <a:pt x="0" y="261620"/>
                  </a:lnTo>
                  <a:lnTo>
                    <a:pt x="0" y="266700"/>
                  </a:lnTo>
                  <a:lnTo>
                    <a:pt x="24130" y="266700"/>
                  </a:lnTo>
                  <a:lnTo>
                    <a:pt x="24130" y="261620"/>
                  </a:lnTo>
                  <a:close/>
                </a:path>
                <a:path w="24130" h="698500">
                  <a:moveTo>
                    <a:pt x="24130" y="255270"/>
                  </a:moveTo>
                  <a:lnTo>
                    <a:pt x="0" y="255270"/>
                  </a:lnTo>
                  <a:lnTo>
                    <a:pt x="0" y="260350"/>
                  </a:lnTo>
                  <a:lnTo>
                    <a:pt x="24130" y="260350"/>
                  </a:lnTo>
                  <a:lnTo>
                    <a:pt x="24130" y="255270"/>
                  </a:lnTo>
                  <a:close/>
                </a:path>
                <a:path w="24130" h="698500">
                  <a:moveTo>
                    <a:pt x="24130" y="248920"/>
                  </a:moveTo>
                  <a:lnTo>
                    <a:pt x="0" y="248920"/>
                  </a:lnTo>
                  <a:lnTo>
                    <a:pt x="0" y="254000"/>
                  </a:lnTo>
                  <a:lnTo>
                    <a:pt x="24130" y="254000"/>
                  </a:lnTo>
                  <a:lnTo>
                    <a:pt x="24130" y="248920"/>
                  </a:lnTo>
                  <a:close/>
                </a:path>
                <a:path w="24130" h="698500">
                  <a:moveTo>
                    <a:pt x="24130" y="242570"/>
                  </a:moveTo>
                  <a:lnTo>
                    <a:pt x="0" y="242570"/>
                  </a:lnTo>
                  <a:lnTo>
                    <a:pt x="0" y="247650"/>
                  </a:lnTo>
                  <a:lnTo>
                    <a:pt x="24130" y="247650"/>
                  </a:lnTo>
                  <a:lnTo>
                    <a:pt x="24130" y="242570"/>
                  </a:lnTo>
                  <a:close/>
                </a:path>
                <a:path w="24130" h="698500">
                  <a:moveTo>
                    <a:pt x="24130" y="236220"/>
                  </a:moveTo>
                  <a:lnTo>
                    <a:pt x="0" y="236220"/>
                  </a:lnTo>
                  <a:lnTo>
                    <a:pt x="0" y="241300"/>
                  </a:lnTo>
                  <a:lnTo>
                    <a:pt x="24130" y="241300"/>
                  </a:lnTo>
                  <a:lnTo>
                    <a:pt x="24130" y="236220"/>
                  </a:lnTo>
                  <a:close/>
                </a:path>
                <a:path w="24130" h="698500">
                  <a:moveTo>
                    <a:pt x="24130" y="229870"/>
                  </a:moveTo>
                  <a:lnTo>
                    <a:pt x="0" y="229870"/>
                  </a:lnTo>
                  <a:lnTo>
                    <a:pt x="0" y="234950"/>
                  </a:lnTo>
                  <a:lnTo>
                    <a:pt x="24130" y="234950"/>
                  </a:lnTo>
                  <a:lnTo>
                    <a:pt x="24130" y="229870"/>
                  </a:lnTo>
                  <a:close/>
                </a:path>
                <a:path w="24130" h="698500">
                  <a:moveTo>
                    <a:pt x="24130" y="224790"/>
                  </a:moveTo>
                  <a:lnTo>
                    <a:pt x="0" y="224790"/>
                  </a:lnTo>
                  <a:lnTo>
                    <a:pt x="0" y="228600"/>
                  </a:lnTo>
                  <a:lnTo>
                    <a:pt x="24130" y="228600"/>
                  </a:lnTo>
                  <a:lnTo>
                    <a:pt x="24130" y="224790"/>
                  </a:lnTo>
                  <a:close/>
                </a:path>
                <a:path w="24130" h="698500">
                  <a:moveTo>
                    <a:pt x="24130" y="421640"/>
                  </a:moveTo>
                  <a:lnTo>
                    <a:pt x="0" y="421640"/>
                  </a:lnTo>
                  <a:lnTo>
                    <a:pt x="0" y="426720"/>
                  </a:lnTo>
                  <a:lnTo>
                    <a:pt x="24130" y="426720"/>
                  </a:lnTo>
                  <a:lnTo>
                    <a:pt x="24130" y="421640"/>
                  </a:lnTo>
                  <a:close/>
                </a:path>
                <a:path w="24130" h="698500">
                  <a:moveTo>
                    <a:pt x="8889" y="694690"/>
                  </a:moveTo>
                  <a:lnTo>
                    <a:pt x="0" y="694690"/>
                  </a:lnTo>
                  <a:lnTo>
                    <a:pt x="0" y="698500"/>
                  </a:lnTo>
                  <a:lnTo>
                    <a:pt x="3810" y="698500"/>
                  </a:lnTo>
                  <a:lnTo>
                    <a:pt x="3810" y="697230"/>
                  </a:lnTo>
                  <a:lnTo>
                    <a:pt x="8889" y="697230"/>
                  </a:lnTo>
                  <a:lnTo>
                    <a:pt x="8889" y="694690"/>
                  </a:lnTo>
                  <a:close/>
                </a:path>
                <a:path w="24130" h="698500">
                  <a:moveTo>
                    <a:pt x="17780" y="692150"/>
                  </a:moveTo>
                  <a:lnTo>
                    <a:pt x="0" y="692150"/>
                  </a:lnTo>
                  <a:lnTo>
                    <a:pt x="0" y="693420"/>
                  </a:lnTo>
                  <a:lnTo>
                    <a:pt x="13970" y="693420"/>
                  </a:lnTo>
                  <a:lnTo>
                    <a:pt x="13970" y="694690"/>
                  </a:lnTo>
                  <a:lnTo>
                    <a:pt x="17780" y="694690"/>
                  </a:lnTo>
                  <a:lnTo>
                    <a:pt x="17780" y="692150"/>
                  </a:lnTo>
                  <a:close/>
                </a:path>
                <a:path w="24130" h="698500">
                  <a:moveTo>
                    <a:pt x="24130" y="688340"/>
                  </a:moveTo>
                  <a:lnTo>
                    <a:pt x="0" y="688340"/>
                  </a:lnTo>
                  <a:lnTo>
                    <a:pt x="0" y="690880"/>
                  </a:lnTo>
                  <a:lnTo>
                    <a:pt x="21590" y="690880"/>
                  </a:lnTo>
                  <a:lnTo>
                    <a:pt x="21590" y="692150"/>
                  </a:lnTo>
                  <a:lnTo>
                    <a:pt x="24130" y="692150"/>
                  </a:lnTo>
                  <a:lnTo>
                    <a:pt x="24130" y="688340"/>
                  </a:lnTo>
                  <a:close/>
                </a:path>
                <a:path w="24130" h="698500">
                  <a:moveTo>
                    <a:pt x="24130" y="685800"/>
                  </a:moveTo>
                  <a:lnTo>
                    <a:pt x="0" y="685800"/>
                  </a:lnTo>
                  <a:lnTo>
                    <a:pt x="0" y="687070"/>
                  </a:lnTo>
                  <a:lnTo>
                    <a:pt x="24130" y="687070"/>
                  </a:lnTo>
                  <a:lnTo>
                    <a:pt x="24130" y="685800"/>
                  </a:lnTo>
                  <a:close/>
                </a:path>
                <a:path w="24130" h="698500">
                  <a:moveTo>
                    <a:pt x="24130" y="681990"/>
                  </a:moveTo>
                  <a:lnTo>
                    <a:pt x="0" y="681990"/>
                  </a:lnTo>
                  <a:lnTo>
                    <a:pt x="0" y="684530"/>
                  </a:lnTo>
                  <a:lnTo>
                    <a:pt x="24130" y="684530"/>
                  </a:lnTo>
                  <a:lnTo>
                    <a:pt x="24130" y="681990"/>
                  </a:lnTo>
                  <a:close/>
                </a:path>
                <a:path w="24130" h="698500">
                  <a:moveTo>
                    <a:pt x="24130" y="679450"/>
                  </a:moveTo>
                  <a:lnTo>
                    <a:pt x="0" y="679450"/>
                  </a:lnTo>
                  <a:lnTo>
                    <a:pt x="0" y="680720"/>
                  </a:lnTo>
                  <a:lnTo>
                    <a:pt x="24130" y="680720"/>
                  </a:lnTo>
                  <a:lnTo>
                    <a:pt x="24130" y="679450"/>
                  </a:lnTo>
                  <a:close/>
                </a:path>
                <a:path w="24130" h="698500">
                  <a:moveTo>
                    <a:pt x="24130" y="675640"/>
                  </a:moveTo>
                  <a:lnTo>
                    <a:pt x="0" y="675640"/>
                  </a:lnTo>
                  <a:lnTo>
                    <a:pt x="0" y="678180"/>
                  </a:lnTo>
                  <a:lnTo>
                    <a:pt x="24130" y="678180"/>
                  </a:lnTo>
                  <a:lnTo>
                    <a:pt x="24130" y="675640"/>
                  </a:lnTo>
                  <a:close/>
                </a:path>
                <a:path w="24130" h="698500">
                  <a:moveTo>
                    <a:pt x="24130" y="673100"/>
                  </a:moveTo>
                  <a:lnTo>
                    <a:pt x="0" y="673100"/>
                  </a:lnTo>
                  <a:lnTo>
                    <a:pt x="0" y="674370"/>
                  </a:lnTo>
                  <a:lnTo>
                    <a:pt x="24130" y="674370"/>
                  </a:lnTo>
                  <a:lnTo>
                    <a:pt x="24130" y="673100"/>
                  </a:lnTo>
                  <a:close/>
                </a:path>
                <a:path w="24130" h="698500">
                  <a:moveTo>
                    <a:pt x="24130" y="669290"/>
                  </a:moveTo>
                  <a:lnTo>
                    <a:pt x="0" y="669290"/>
                  </a:lnTo>
                  <a:lnTo>
                    <a:pt x="0" y="671830"/>
                  </a:lnTo>
                  <a:lnTo>
                    <a:pt x="24130" y="671830"/>
                  </a:lnTo>
                  <a:lnTo>
                    <a:pt x="24130" y="669290"/>
                  </a:lnTo>
                  <a:close/>
                </a:path>
                <a:path w="24130" h="698500">
                  <a:moveTo>
                    <a:pt x="24130" y="666750"/>
                  </a:moveTo>
                  <a:lnTo>
                    <a:pt x="0" y="666750"/>
                  </a:lnTo>
                  <a:lnTo>
                    <a:pt x="0" y="668020"/>
                  </a:lnTo>
                  <a:lnTo>
                    <a:pt x="24130" y="668020"/>
                  </a:lnTo>
                  <a:lnTo>
                    <a:pt x="24130" y="666750"/>
                  </a:lnTo>
                  <a:close/>
                </a:path>
                <a:path w="24130" h="698500">
                  <a:moveTo>
                    <a:pt x="24130" y="662940"/>
                  </a:moveTo>
                  <a:lnTo>
                    <a:pt x="0" y="662940"/>
                  </a:lnTo>
                  <a:lnTo>
                    <a:pt x="0" y="665480"/>
                  </a:lnTo>
                  <a:lnTo>
                    <a:pt x="24130" y="665480"/>
                  </a:lnTo>
                  <a:lnTo>
                    <a:pt x="24130" y="662940"/>
                  </a:lnTo>
                  <a:close/>
                </a:path>
                <a:path w="24130" h="698500">
                  <a:moveTo>
                    <a:pt x="24130" y="660400"/>
                  </a:moveTo>
                  <a:lnTo>
                    <a:pt x="0" y="660400"/>
                  </a:lnTo>
                  <a:lnTo>
                    <a:pt x="0" y="661670"/>
                  </a:lnTo>
                  <a:lnTo>
                    <a:pt x="24130" y="661670"/>
                  </a:lnTo>
                  <a:lnTo>
                    <a:pt x="24130" y="660400"/>
                  </a:lnTo>
                  <a:close/>
                </a:path>
                <a:path w="24130" h="698500">
                  <a:moveTo>
                    <a:pt x="24130" y="656590"/>
                  </a:moveTo>
                  <a:lnTo>
                    <a:pt x="0" y="656590"/>
                  </a:lnTo>
                  <a:lnTo>
                    <a:pt x="0" y="659130"/>
                  </a:lnTo>
                  <a:lnTo>
                    <a:pt x="24130" y="659130"/>
                  </a:lnTo>
                  <a:lnTo>
                    <a:pt x="24130" y="656590"/>
                  </a:lnTo>
                  <a:close/>
                </a:path>
                <a:path w="24130" h="698500">
                  <a:moveTo>
                    <a:pt x="24130" y="654050"/>
                  </a:moveTo>
                  <a:lnTo>
                    <a:pt x="0" y="654050"/>
                  </a:lnTo>
                  <a:lnTo>
                    <a:pt x="0" y="655320"/>
                  </a:lnTo>
                  <a:lnTo>
                    <a:pt x="24130" y="655320"/>
                  </a:lnTo>
                  <a:lnTo>
                    <a:pt x="24130" y="654050"/>
                  </a:lnTo>
                  <a:close/>
                </a:path>
                <a:path w="24130" h="698500">
                  <a:moveTo>
                    <a:pt x="24130" y="650240"/>
                  </a:moveTo>
                  <a:lnTo>
                    <a:pt x="0" y="650240"/>
                  </a:lnTo>
                  <a:lnTo>
                    <a:pt x="0" y="652780"/>
                  </a:lnTo>
                  <a:lnTo>
                    <a:pt x="24130" y="652780"/>
                  </a:lnTo>
                  <a:lnTo>
                    <a:pt x="24130" y="650240"/>
                  </a:lnTo>
                  <a:close/>
                </a:path>
                <a:path w="24130" h="698500">
                  <a:moveTo>
                    <a:pt x="24130" y="647700"/>
                  </a:moveTo>
                  <a:lnTo>
                    <a:pt x="0" y="647700"/>
                  </a:lnTo>
                  <a:lnTo>
                    <a:pt x="0" y="648970"/>
                  </a:lnTo>
                  <a:lnTo>
                    <a:pt x="24130" y="648970"/>
                  </a:lnTo>
                  <a:lnTo>
                    <a:pt x="24130" y="647700"/>
                  </a:lnTo>
                  <a:close/>
                </a:path>
                <a:path w="24130" h="698500">
                  <a:moveTo>
                    <a:pt x="24130" y="643890"/>
                  </a:moveTo>
                  <a:lnTo>
                    <a:pt x="0" y="643890"/>
                  </a:lnTo>
                  <a:lnTo>
                    <a:pt x="0" y="646430"/>
                  </a:lnTo>
                  <a:lnTo>
                    <a:pt x="24130" y="646430"/>
                  </a:lnTo>
                  <a:lnTo>
                    <a:pt x="24130" y="643890"/>
                  </a:lnTo>
                  <a:close/>
                </a:path>
                <a:path w="24130" h="698500">
                  <a:moveTo>
                    <a:pt x="24130" y="641350"/>
                  </a:moveTo>
                  <a:lnTo>
                    <a:pt x="0" y="641350"/>
                  </a:lnTo>
                  <a:lnTo>
                    <a:pt x="0" y="642620"/>
                  </a:lnTo>
                  <a:lnTo>
                    <a:pt x="24130" y="642620"/>
                  </a:lnTo>
                  <a:lnTo>
                    <a:pt x="24130" y="641350"/>
                  </a:lnTo>
                  <a:close/>
                </a:path>
                <a:path w="24130" h="698500">
                  <a:moveTo>
                    <a:pt x="24130" y="637540"/>
                  </a:moveTo>
                  <a:lnTo>
                    <a:pt x="0" y="637540"/>
                  </a:lnTo>
                  <a:lnTo>
                    <a:pt x="0" y="640080"/>
                  </a:lnTo>
                  <a:lnTo>
                    <a:pt x="24130" y="640080"/>
                  </a:lnTo>
                  <a:lnTo>
                    <a:pt x="24130" y="637540"/>
                  </a:lnTo>
                  <a:close/>
                </a:path>
                <a:path w="24130" h="698500">
                  <a:moveTo>
                    <a:pt x="24130" y="635000"/>
                  </a:moveTo>
                  <a:lnTo>
                    <a:pt x="0" y="635000"/>
                  </a:lnTo>
                  <a:lnTo>
                    <a:pt x="0" y="636270"/>
                  </a:lnTo>
                  <a:lnTo>
                    <a:pt x="24130" y="636270"/>
                  </a:lnTo>
                  <a:lnTo>
                    <a:pt x="24130" y="635000"/>
                  </a:lnTo>
                  <a:close/>
                </a:path>
                <a:path w="24130" h="698500">
                  <a:moveTo>
                    <a:pt x="24130" y="629920"/>
                  </a:moveTo>
                  <a:lnTo>
                    <a:pt x="0" y="629920"/>
                  </a:lnTo>
                  <a:lnTo>
                    <a:pt x="0" y="633730"/>
                  </a:lnTo>
                  <a:lnTo>
                    <a:pt x="24130" y="633730"/>
                  </a:lnTo>
                  <a:lnTo>
                    <a:pt x="24130" y="629920"/>
                  </a:lnTo>
                  <a:close/>
                </a:path>
                <a:path w="24130" h="698500">
                  <a:moveTo>
                    <a:pt x="24130" y="623570"/>
                  </a:moveTo>
                  <a:lnTo>
                    <a:pt x="0" y="623570"/>
                  </a:lnTo>
                  <a:lnTo>
                    <a:pt x="0" y="628650"/>
                  </a:lnTo>
                  <a:lnTo>
                    <a:pt x="24130" y="628650"/>
                  </a:lnTo>
                  <a:lnTo>
                    <a:pt x="24130" y="623570"/>
                  </a:lnTo>
                  <a:close/>
                </a:path>
                <a:path w="24130" h="698500">
                  <a:moveTo>
                    <a:pt x="24130" y="617220"/>
                  </a:moveTo>
                  <a:lnTo>
                    <a:pt x="0" y="617220"/>
                  </a:lnTo>
                  <a:lnTo>
                    <a:pt x="0" y="622300"/>
                  </a:lnTo>
                  <a:lnTo>
                    <a:pt x="24130" y="622300"/>
                  </a:lnTo>
                  <a:lnTo>
                    <a:pt x="24130" y="617220"/>
                  </a:lnTo>
                  <a:close/>
                </a:path>
                <a:path w="24130" h="698500">
                  <a:moveTo>
                    <a:pt x="24130" y="610870"/>
                  </a:moveTo>
                  <a:lnTo>
                    <a:pt x="0" y="610870"/>
                  </a:lnTo>
                  <a:lnTo>
                    <a:pt x="0" y="615950"/>
                  </a:lnTo>
                  <a:lnTo>
                    <a:pt x="24130" y="615950"/>
                  </a:lnTo>
                  <a:lnTo>
                    <a:pt x="24130" y="610870"/>
                  </a:lnTo>
                  <a:close/>
                </a:path>
                <a:path w="24130" h="698500">
                  <a:moveTo>
                    <a:pt x="24130" y="604520"/>
                  </a:moveTo>
                  <a:lnTo>
                    <a:pt x="0" y="604520"/>
                  </a:lnTo>
                  <a:lnTo>
                    <a:pt x="0" y="609600"/>
                  </a:lnTo>
                  <a:lnTo>
                    <a:pt x="24130" y="609600"/>
                  </a:lnTo>
                  <a:lnTo>
                    <a:pt x="24130" y="604520"/>
                  </a:lnTo>
                  <a:close/>
                </a:path>
                <a:path w="24130" h="698500">
                  <a:moveTo>
                    <a:pt x="24130" y="598170"/>
                  </a:moveTo>
                  <a:lnTo>
                    <a:pt x="0" y="598170"/>
                  </a:lnTo>
                  <a:lnTo>
                    <a:pt x="0" y="603250"/>
                  </a:lnTo>
                  <a:lnTo>
                    <a:pt x="24130" y="603250"/>
                  </a:lnTo>
                  <a:lnTo>
                    <a:pt x="24130" y="598170"/>
                  </a:lnTo>
                  <a:close/>
                </a:path>
                <a:path w="24130" h="698500">
                  <a:moveTo>
                    <a:pt x="24130" y="591820"/>
                  </a:moveTo>
                  <a:lnTo>
                    <a:pt x="0" y="591820"/>
                  </a:lnTo>
                  <a:lnTo>
                    <a:pt x="0" y="596900"/>
                  </a:lnTo>
                  <a:lnTo>
                    <a:pt x="24130" y="596900"/>
                  </a:lnTo>
                  <a:lnTo>
                    <a:pt x="24130" y="591820"/>
                  </a:lnTo>
                  <a:close/>
                </a:path>
                <a:path w="24130" h="698500">
                  <a:moveTo>
                    <a:pt x="24130" y="585470"/>
                  </a:moveTo>
                  <a:lnTo>
                    <a:pt x="0" y="585470"/>
                  </a:lnTo>
                  <a:lnTo>
                    <a:pt x="0" y="590550"/>
                  </a:lnTo>
                  <a:lnTo>
                    <a:pt x="24130" y="590550"/>
                  </a:lnTo>
                  <a:lnTo>
                    <a:pt x="24130" y="585470"/>
                  </a:lnTo>
                  <a:close/>
                </a:path>
                <a:path w="24130" h="698500">
                  <a:moveTo>
                    <a:pt x="24130" y="579120"/>
                  </a:moveTo>
                  <a:lnTo>
                    <a:pt x="0" y="579120"/>
                  </a:lnTo>
                  <a:lnTo>
                    <a:pt x="0" y="584200"/>
                  </a:lnTo>
                  <a:lnTo>
                    <a:pt x="24130" y="584200"/>
                  </a:lnTo>
                  <a:lnTo>
                    <a:pt x="24130" y="579120"/>
                  </a:lnTo>
                  <a:close/>
                </a:path>
                <a:path w="24130" h="698500">
                  <a:moveTo>
                    <a:pt x="24130" y="572770"/>
                  </a:moveTo>
                  <a:lnTo>
                    <a:pt x="0" y="572770"/>
                  </a:lnTo>
                  <a:lnTo>
                    <a:pt x="0" y="577850"/>
                  </a:lnTo>
                  <a:lnTo>
                    <a:pt x="24130" y="577850"/>
                  </a:lnTo>
                  <a:lnTo>
                    <a:pt x="24130" y="572770"/>
                  </a:lnTo>
                  <a:close/>
                </a:path>
                <a:path w="24130" h="698500">
                  <a:moveTo>
                    <a:pt x="24130" y="566420"/>
                  </a:moveTo>
                  <a:lnTo>
                    <a:pt x="0" y="566420"/>
                  </a:lnTo>
                  <a:lnTo>
                    <a:pt x="0" y="571500"/>
                  </a:lnTo>
                  <a:lnTo>
                    <a:pt x="24130" y="571500"/>
                  </a:lnTo>
                  <a:lnTo>
                    <a:pt x="24130" y="566420"/>
                  </a:lnTo>
                  <a:close/>
                </a:path>
                <a:path w="24130" h="698500">
                  <a:moveTo>
                    <a:pt x="24130" y="558800"/>
                  </a:moveTo>
                  <a:lnTo>
                    <a:pt x="0" y="558800"/>
                  </a:lnTo>
                  <a:lnTo>
                    <a:pt x="0" y="565150"/>
                  </a:lnTo>
                  <a:lnTo>
                    <a:pt x="24130" y="565150"/>
                  </a:lnTo>
                  <a:lnTo>
                    <a:pt x="24130" y="558800"/>
                  </a:lnTo>
                  <a:close/>
                </a:path>
                <a:path w="24130" h="698500">
                  <a:moveTo>
                    <a:pt x="24130" y="553720"/>
                  </a:moveTo>
                  <a:lnTo>
                    <a:pt x="0" y="553720"/>
                  </a:lnTo>
                  <a:lnTo>
                    <a:pt x="0" y="557530"/>
                  </a:lnTo>
                  <a:lnTo>
                    <a:pt x="24130" y="557530"/>
                  </a:lnTo>
                  <a:lnTo>
                    <a:pt x="24130" y="553720"/>
                  </a:lnTo>
                  <a:close/>
                </a:path>
                <a:path w="24130" h="698500">
                  <a:moveTo>
                    <a:pt x="24130" y="547370"/>
                  </a:moveTo>
                  <a:lnTo>
                    <a:pt x="0" y="547370"/>
                  </a:lnTo>
                  <a:lnTo>
                    <a:pt x="0" y="552450"/>
                  </a:lnTo>
                  <a:lnTo>
                    <a:pt x="24130" y="552450"/>
                  </a:lnTo>
                  <a:lnTo>
                    <a:pt x="24130" y="547370"/>
                  </a:lnTo>
                  <a:close/>
                </a:path>
                <a:path w="24130" h="698500">
                  <a:moveTo>
                    <a:pt x="24130" y="539750"/>
                  </a:moveTo>
                  <a:lnTo>
                    <a:pt x="0" y="539750"/>
                  </a:lnTo>
                  <a:lnTo>
                    <a:pt x="0" y="546100"/>
                  </a:lnTo>
                  <a:lnTo>
                    <a:pt x="24130" y="546100"/>
                  </a:lnTo>
                  <a:lnTo>
                    <a:pt x="24130" y="539750"/>
                  </a:lnTo>
                  <a:close/>
                </a:path>
                <a:path w="24130" h="698500">
                  <a:moveTo>
                    <a:pt x="24130" y="534670"/>
                  </a:moveTo>
                  <a:lnTo>
                    <a:pt x="0" y="534670"/>
                  </a:lnTo>
                  <a:lnTo>
                    <a:pt x="0" y="538480"/>
                  </a:lnTo>
                  <a:lnTo>
                    <a:pt x="24130" y="538480"/>
                  </a:lnTo>
                  <a:lnTo>
                    <a:pt x="24130" y="534670"/>
                  </a:lnTo>
                  <a:close/>
                </a:path>
                <a:path w="24130" h="698500">
                  <a:moveTo>
                    <a:pt x="24130" y="528320"/>
                  </a:moveTo>
                  <a:lnTo>
                    <a:pt x="0" y="528320"/>
                  </a:lnTo>
                  <a:lnTo>
                    <a:pt x="0" y="533400"/>
                  </a:lnTo>
                  <a:lnTo>
                    <a:pt x="24130" y="533400"/>
                  </a:lnTo>
                  <a:lnTo>
                    <a:pt x="24130" y="528320"/>
                  </a:lnTo>
                  <a:close/>
                </a:path>
                <a:path w="24130" h="698500">
                  <a:moveTo>
                    <a:pt x="24130" y="521970"/>
                  </a:moveTo>
                  <a:lnTo>
                    <a:pt x="0" y="521970"/>
                  </a:lnTo>
                  <a:lnTo>
                    <a:pt x="0" y="527050"/>
                  </a:lnTo>
                  <a:lnTo>
                    <a:pt x="24130" y="527050"/>
                  </a:lnTo>
                  <a:lnTo>
                    <a:pt x="24130" y="521970"/>
                  </a:lnTo>
                  <a:close/>
                </a:path>
                <a:path w="24130" h="698500">
                  <a:moveTo>
                    <a:pt x="24130" y="515620"/>
                  </a:moveTo>
                  <a:lnTo>
                    <a:pt x="0" y="515620"/>
                  </a:lnTo>
                  <a:lnTo>
                    <a:pt x="0" y="520700"/>
                  </a:lnTo>
                  <a:lnTo>
                    <a:pt x="24130" y="520700"/>
                  </a:lnTo>
                  <a:lnTo>
                    <a:pt x="24130" y="515620"/>
                  </a:lnTo>
                  <a:close/>
                </a:path>
                <a:path w="24130" h="698500">
                  <a:moveTo>
                    <a:pt x="24130" y="509270"/>
                  </a:moveTo>
                  <a:lnTo>
                    <a:pt x="0" y="509270"/>
                  </a:lnTo>
                  <a:lnTo>
                    <a:pt x="0" y="514350"/>
                  </a:lnTo>
                  <a:lnTo>
                    <a:pt x="24130" y="514350"/>
                  </a:lnTo>
                  <a:lnTo>
                    <a:pt x="24130" y="509270"/>
                  </a:lnTo>
                  <a:close/>
                </a:path>
                <a:path w="24130" h="698500">
                  <a:moveTo>
                    <a:pt x="24130" y="502920"/>
                  </a:moveTo>
                  <a:lnTo>
                    <a:pt x="0" y="502920"/>
                  </a:lnTo>
                  <a:lnTo>
                    <a:pt x="0" y="508000"/>
                  </a:lnTo>
                  <a:lnTo>
                    <a:pt x="24130" y="508000"/>
                  </a:lnTo>
                  <a:lnTo>
                    <a:pt x="24130" y="502920"/>
                  </a:lnTo>
                  <a:close/>
                </a:path>
                <a:path w="24130" h="698500">
                  <a:moveTo>
                    <a:pt x="24130" y="496570"/>
                  </a:moveTo>
                  <a:lnTo>
                    <a:pt x="0" y="496570"/>
                  </a:lnTo>
                  <a:lnTo>
                    <a:pt x="0" y="501650"/>
                  </a:lnTo>
                  <a:lnTo>
                    <a:pt x="24130" y="501650"/>
                  </a:lnTo>
                  <a:lnTo>
                    <a:pt x="24130" y="496570"/>
                  </a:lnTo>
                  <a:close/>
                </a:path>
                <a:path w="24130" h="698500">
                  <a:moveTo>
                    <a:pt x="24130" y="490220"/>
                  </a:moveTo>
                  <a:lnTo>
                    <a:pt x="0" y="490220"/>
                  </a:lnTo>
                  <a:lnTo>
                    <a:pt x="0" y="495300"/>
                  </a:lnTo>
                  <a:lnTo>
                    <a:pt x="24130" y="495300"/>
                  </a:lnTo>
                  <a:lnTo>
                    <a:pt x="24130" y="490220"/>
                  </a:lnTo>
                  <a:close/>
                </a:path>
                <a:path w="24130" h="698500">
                  <a:moveTo>
                    <a:pt x="24130" y="483870"/>
                  </a:moveTo>
                  <a:lnTo>
                    <a:pt x="0" y="483870"/>
                  </a:lnTo>
                  <a:lnTo>
                    <a:pt x="0" y="488950"/>
                  </a:lnTo>
                  <a:lnTo>
                    <a:pt x="24130" y="488950"/>
                  </a:lnTo>
                  <a:lnTo>
                    <a:pt x="24130" y="483870"/>
                  </a:lnTo>
                  <a:close/>
                </a:path>
                <a:path w="24130" h="698500">
                  <a:moveTo>
                    <a:pt x="24130" y="477520"/>
                  </a:moveTo>
                  <a:lnTo>
                    <a:pt x="0" y="477520"/>
                  </a:lnTo>
                  <a:lnTo>
                    <a:pt x="0" y="482600"/>
                  </a:lnTo>
                  <a:lnTo>
                    <a:pt x="24130" y="482600"/>
                  </a:lnTo>
                  <a:lnTo>
                    <a:pt x="24130" y="477520"/>
                  </a:lnTo>
                  <a:close/>
                </a:path>
                <a:path w="24130" h="698500">
                  <a:moveTo>
                    <a:pt x="24130" y="471170"/>
                  </a:moveTo>
                  <a:lnTo>
                    <a:pt x="0" y="471170"/>
                  </a:lnTo>
                  <a:lnTo>
                    <a:pt x="0" y="476250"/>
                  </a:lnTo>
                  <a:lnTo>
                    <a:pt x="24130" y="476250"/>
                  </a:lnTo>
                  <a:lnTo>
                    <a:pt x="24130" y="471170"/>
                  </a:lnTo>
                  <a:close/>
                </a:path>
                <a:path w="24130" h="698500">
                  <a:moveTo>
                    <a:pt x="24130" y="464820"/>
                  </a:moveTo>
                  <a:lnTo>
                    <a:pt x="0" y="464820"/>
                  </a:lnTo>
                  <a:lnTo>
                    <a:pt x="0" y="469900"/>
                  </a:lnTo>
                  <a:lnTo>
                    <a:pt x="24130" y="469900"/>
                  </a:lnTo>
                  <a:lnTo>
                    <a:pt x="24130" y="464820"/>
                  </a:lnTo>
                  <a:close/>
                </a:path>
                <a:path w="24130" h="698500">
                  <a:moveTo>
                    <a:pt x="24130" y="458470"/>
                  </a:moveTo>
                  <a:lnTo>
                    <a:pt x="0" y="458470"/>
                  </a:lnTo>
                  <a:lnTo>
                    <a:pt x="0" y="463550"/>
                  </a:lnTo>
                  <a:lnTo>
                    <a:pt x="24130" y="463550"/>
                  </a:lnTo>
                  <a:lnTo>
                    <a:pt x="24130" y="458470"/>
                  </a:lnTo>
                  <a:close/>
                </a:path>
                <a:path w="24130" h="698500">
                  <a:moveTo>
                    <a:pt x="24130" y="439420"/>
                  </a:moveTo>
                  <a:lnTo>
                    <a:pt x="0" y="439420"/>
                  </a:lnTo>
                  <a:lnTo>
                    <a:pt x="0" y="457200"/>
                  </a:lnTo>
                  <a:lnTo>
                    <a:pt x="24130" y="457200"/>
                  </a:lnTo>
                  <a:lnTo>
                    <a:pt x="24130" y="439420"/>
                  </a:lnTo>
                  <a:close/>
                </a:path>
                <a:path w="24130" h="698500">
                  <a:moveTo>
                    <a:pt x="24130" y="433070"/>
                  </a:moveTo>
                  <a:lnTo>
                    <a:pt x="0" y="433070"/>
                  </a:lnTo>
                  <a:lnTo>
                    <a:pt x="0" y="438150"/>
                  </a:lnTo>
                  <a:lnTo>
                    <a:pt x="24130" y="438150"/>
                  </a:lnTo>
                  <a:lnTo>
                    <a:pt x="24130" y="433070"/>
                  </a:lnTo>
                  <a:close/>
                </a:path>
                <a:path w="24130" h="698500">
                  <a:moveTo>
                    <a:pt x="24130" y="427990"/>
                  </a:moveTo>
                  <a:lnTo>
                    <a:pt x="0" y="427990"/>
                  </a:lnTo>
                  <a:lnTo>
                    <a:pt x="0" y="431800"/>
                  </a:lnTo>
                  <a:lnTo>
                    <a:pt x="24130" y="431800"/>
                  </a:lnTo>
                  <a:lnTo>
                    <a:pt x="24130" y="427990"/>
                  </a:lnTo>
                  <a:close/>
                </a:path>
              </a:pathLst>
            </a:custGeom>
            <a:solidFill>
              <a:srgbClr val="2A2A2A"/>
            </a:solidFill>
          </p:spPr>
          <p:txBody>
            <a:bodyPr bIns="0" lIns="0" rIns="0" rtlCol="0" tIns="0" wrap="square"/>
            <a:p/>
          </p:txBody>
        </p:sp>
        <p:sp>
          <p:nvSpPr>
            <p:cNvPr id="1049077" name="object 359"/>
            <p:cNvSpPr/>
            <p:nvPr/>
          </p:nvSpPr>
          <p:spPr>
            <a:xfrm>
              <a:off x="2747009" y="5812790"/>
              <a:ext cx="24130" cy="709930"/>
            </a:xfrm>
            <a:custGeom>
              <a:avLst/>
              <a:ahLst/>
              <a:rect l="l" t="t" r="r" b="b"/>
              <a:pathLst>
                <a:path w="24130" h="709929">
                  <a:moveTo>
                    <a:pt x="1269" y="0"/>
                  </a:moveTo>
                  <a:lnTo>
                    <a:pt x="0" y="0"/>
                  </a:lnTo>
                  <a:lnTo>
                    <a:pt x="0" y="1270"/>
                  </a:lnTo>
                  <a:lnTo>
                    <a:pt x="1269" y="1270"/>
                  </a:lnTo>
                  <a:lnTo>
                    <a:pt x="1269" y="0"/>
                  </a:lnTo>
                  <a:close/>
                </a:path>
                <a:path w="24130" h="709929">
                  <a:moveTo>
                    <a:pt x="6350" y="1270"/>
                  </a:moveTo>
                  <a:lnTo>
                    <a:pt x="0" y="1270"/>
                  </a:lnTo>
                  <a:lnTo>
                    <a:pt x="0" y="5080"/>
                  </a:lnTo>
                  <a:lnTo>
                    <a:pt x="16509" y="5080"/>
                  </a:lnTo>
                  <a:lnTo>
                    <a:pt x="16509" y="3810"/>
                  </a:lnTo>
                  <a:lnTo>
                    <a:pt x="11429" y="3810"/>
                  </a:lnTo>
                  <a:lnTo>
                    <a:pt x="11429" y="2540"/>
                  </a:lnTo>
                  <a:lnTo>
                    <a:pt x="6350" y="2540"/>
                  </a:lnTo>
                  <a:lnTo>
                    <a:pt x="6350" y="1270"/>
                  </a:lnTo>
                  <a:close/>
                </a:path>
                <a:path w="24130" h="709929">
                  <a:moveTo>
                    <a:pt x="22860" y="5080"/>
                  </a:moveTo>
                  <a:lnTo>
                    <a:pt x="0" y="5080"/>
                  </a:lnTo>
                  <a:lnTo>
                    <a:pt x="0" y="7620"/>
                  </a:lnTo>
                  <a:lnTo>
                    <a:pt x="24129" y="7620"/>
                  </a:lnTo>
                  <a:lnTo>
                    <a:pt x="24129" y="6350"/>
                  </a:lnTo>
                  <a:lnTo>
                    <a:pt x="22860" y="6350"/>
                  </a:lnTo>
                  <a:lnTo>
                    <a:pt x="22860" y="5080"/>
                  </a:lnTo>
                  <a:close/>
                </a:path>
                <a:path w="24130" h="709929">
                  <a:moveTo>
                    <a:pt x="24129" y="7620"/>
                  </a:moveTo>
                  <a:lnTo>
                    <a:pt x="0" y="7620"/>
                  </a:lnTo>
                  <a:lnTo>
                    <a:pt x="0" y="11430"/>
                  </a:lnTo>
                  <a:lnTo>
                    <a:pt x="24129" y="11430"/>
                  </a:lnTo>
                  <a:lnTo>
                    <a:pt x="24129" y="7620"/>
                  </a:lnTo>
                  <a:close/>
                </a:path>
                <a:path w="24130" h="709929">
                  <a:moveTo>
                    <a:pt x="24129" y="11430"/>
                  </a:moveTo>
                  <a:lnTo>
                    <a:pt x="0" y="11430"/>
                  </a:lnTo>
                  <a:lnTo>
                    <a:pt x="0" y="13970"/>
                  </a:lnTo>
                  <a:lnTo>
                    <a:pt x="24129" y="13970"/>
                  </a:lnTo>
                  <a:lnTo>
                    <a:pt x="24129" y="11430"/>
                  </a:lnTo>
                  <a:close/>
                </a:path>
                <a:path w="24130" h="709929">
                  <a:moveTo>
                    <a:pt x="24129" y="13970"/>
                  </a:moveTo>
                  <a:lnTo>
                    <a:pt x="0" y="13970"/>
                  </a:lnTo>
                  <a:lnTo>
                    <a:pt x="0" y="17780"/>
                  </a:lnTo>
                  <a:lnTo>
                    <a:pt x="24129" y="17780"/>
                  </a:lnTo>
                  <a:lnTo>
                    <a:pt x="24129" y="13970"/>
                  </a:lnTo>
                  <a:close/>
                </a:path>
                <a:path w="24130" h="709929">
                  <a:moveTo>
                    <a:pt x="24129" y="17780"/>
                  </a:moveTo>
                  <a:lnTo>
                    <a:pt x="0" y="17780"/>
                  </a:lnTo>
                  <a:lnTo>
                    <a:pt x="0" y="20320"/>
                  </a:lnTo>
                  <a:lnTo>
                    <a:pt x="24129" y="20320"/>
                  </a:lnTo>
                  <a:lnTo>
                    <a:pt x="24129" y="17780"/>
                  </a:lnTo>
                  <a:close/>
                </a:path>
                <a:path w="24130" h="709929">
                  <a:moveTo>
                    <a:pt x="24129" y="20320"/>
                  </a:moveTo>
                  <a:lnTo>
                    <a:pt x="0" y="20320"/>
                  </a:lnTo>
                  <a:lnTo>
                    <a:pt x="0" y="24130"/>
                  </a:lnTo>
                  <a:lnTo>
                    <a:pt x="24129" y="24130"/>
                  </a:lnTo>
                  <a:lnTo>
                    <a:pt x="24129" y="20320"/>
                  </a:lnTo>
                  <a:close/>
                </a:path>
                <a:path w="24130" h="709929">
                  <a:moveTo>
                    <a:pt x="24129" y="24130"/>
                  </a:moveTo>
                  <a:lnTo>
                    <a:pt x="0" y="24130"/>
                  </a:lnTo>
                  <a:lnTo>
                    <a:pt x="0" y="26670"/>
                  </a:lnTo>
                  <a:lnTo>
                    <a:pt x="24129" y="26670"/>
                  </a:lnTo>
                  <a:lnTo>
                    <a:pt x="24129" y="24130"/>
                  </a:lnTo>
                  <a:close/>
                </a:path>
                <a:path w="24130" h="709929">
                  <a:moveTo>
                    <a:pt x="24129" y="26670"/>
                  </a:moveTo>
                  <a:lnTo>
                    <a:pt x="0" y="26670"/>
                  </a:lnTo>
                  <a:lnTo>
                    <a:pt x="0" y="30480"/>
                  </a:lnTo>
                  <a:lnTo>
                    <a:pt x="24129" y="30480"/>
                  </a:lnTo>
                  <a:lnTo>
                    <a:pt x="24129" y="26670"/>
                  </a:lnTo>
                  <a:close/>
                </a:path>
                <a:path w="24130" h="709929">
                  <a:moveTo>
                    <a:pt x="24129" y="30480"/>
                  </a:moveTo>
                  <a:lnTo>
                    <a:pt x="0" y="30480"/>
                  </a:lnTo>
                  <a:lnTo>
                    <a:pt x="0" y="33020"/>
                  </a:lnTo>
                  <a:lnTo>
                    <a:pt x="24129" y="33020"/>
                  </a:lnTo>
                  <a:lnTo>
                    <a:pt x="24129" y="30480"/>
                  </a:lnTo>
                  <a:close/>
                </a:path>
                <a:path w="24130" h="709929">
                  <a:moveTo>
                    <a:pt x="24129" y="33020"/>
                  </a:moveTo>
                  <a:lnTo>
                    <a:pt x="0" y="33020"/>
                  </a:lnTo>
                  <a:lnTo>
                    <a:pt x="0" y="36830"/>
                  </a:lnTo>
                  <a:lnTo>
                    <a:pt x="24129" y="36830"/>
                  </a:lnTo>
                  <a:lnTo>
                    <a:pt x="24129" y="33020"/>
                  </a:lnTo>
                  <a:close/>
                </a:path>
                <a:path w="24130" h="709929">
                  <a:moveTo>
                    <a:pt x="24129" y="36830"/>
                  </a:moveTo>
                  <a:lnTo>
                    <a:pt x="0" y="36830"/>
                  </a:lnTo>
                  <a:lnTo>
                    <a:pt x="0" y="39370"/>
                  </a:lnTo>
                  <a:lnTo>
                    <a:pt x="24129" y="39370"/>
                  </a:lnTo>
                  <a:lnTo>
                    <a:pt x="24129" y="36830"/>
                  </a:lnTo>
                  <a:close/>
                </a:path>
                <a:path w="24130" h="709929">
                  <a:moveTo>
                    <a:pt x="24129" y="39370"/>
                  </a:moveTo>
                  <a:lnTo>
                    <a:pt x="0" y="39370"/>
                  </a:lnTo>
                  <a:lnTo>
                    <a:pt x="0" y="43180"/>
                  </a:lnTo>
                  <a:lnTo>
                    <a:pt x="24129" y="43180"/>
                  </a:lnTo>
                  <a:lnTo>
                    <a:pt x="24129" y="39370"/>
                  </a:lnTo>
                  <a:close/>
                </a:path>
                <a:path w="24130" h="709929">
                  <a:moveTo>
                    <a:pt x="24129" y="43180"/>
                  </a:moveTo>
                  <a:lnTo>
                    <a:pt x="0" y="43180"/>
                  </a:lnTo>
                  <a:lnTo>
                    <a:pt x="0" y="45720"/>
                  </a:lnTo>
                  <a:lnTo>
                    <a:pt x="24129" y="45720"/>
                  </a:lnTo>
                  <a:lnTo>
                    <a:pt x="24129" y="43180"/>
                  </a:lnTo>
                  <a:close/>
                </a:path>
                <a:path w="24130" h="709929">
                  <a:moveTo>
                    <a:pt x="24129" y="45720"/>
                  </a:moveTo>
                  <a:lnTo>
                    <a:pt x="0" y="45720"/>
                  </a:lnTo>
                  <a:lnTo>
                    <a:pt x="0" y="49530"/>
                  </a:lnTo>
                  <a:lnTo>
                    <a:pt x="24129" y="49530"/>
                  </a:lnTo>
                  <a:lnTo>
                    <a:pt x="24129" y="45720"/>
                  </a:lnTo>
                  <a:close/>
                </a:path>
                <a:path w="24130" h="709929">
                  <a:moveTo>
                    <a:pt x="24129" y="49530"/>
                  </a:moveTo>
                  <a:lnTo>
                    <a:pt x="0" y="49530"/>
                  </a:lnTo>
                  <a:lnTo>
                    <a:pt x="0" y="55880"/>
                  </a:lnTo>
                  <a:lnTo>
                    <a:pt x="24129" y="55880"/>
                  </a:lnTo>
                  <a:lnTo>
                    <a:pt x="24129" y="49530"/>
                  </a:lnTo>
                  <a:close/>
                </a:path>
                <a:path w="24130" h="709929">
                  <a:moveTo>
                    <a:pt x="24129" y="55880"/>
                  </a:moveTo>
                  <a:lnTo>
                    <a:pt x="0" y="55880"/>
                  </a:lnTo>
                  <a:lnTo>
                    <a:pt x="0" y="58420"/>
                  </a:lnTo>
                  <a:lnTo>
                    <a:pt x="24129" y="58420"/>
                  </a:lnTo>
                  <a:lnTo>
                    <a:pt x="24129" y="55880"/>
                  </a:lnTo>
                  <a:close/>
                </a:path>
                <a:path w="24130" h="709929">
                  <a:moveTo>
                    <a:pt x="24129" y="58420"/>
                  </a:moveTo>
                  <a:lnTo>
                    <a:pt x="0" y="58420"/>
                  </a:lnTo>
                  <a:lnTo>
                    <a:pt x="0" y="62230"/>
                  </a:lnTo>
                  <a:lnTo>
                    <a:pt x="24129" y="62230"/>
                  </a:lnTo>
                  <a:lnTo>
                    <a:pt x="24129" y="58420"/>
                  </a:lnTo>
                  <a:close/>
                </a:path>
                <a:path w="24130" h="709929">
                  <a:moveTo>
                    <a:pt x="24129" y="62230"/>
                  </a:moveTo>
                  <a:lnTo>
                    <a:pt x="0" y="62230"/>
                  </a:lnTo>
                  <a:lnTo>
                    <a:pt x="0" y="64770"/>
                  </a:lnTo>
                  <a:lnTo>
                    <a:pt x="24129" y="64770"/>
                  </a:lnTo>
                  <a:lnTo>
                    <a:pt x="24129" y="62230"/>
                  </a:lnTo>
                  <a:close/>
                </a:path>
                <a:path w="24130" h="709929">
                  <a:moveTo>
                    <a:pt x="24129" y="64770"/>
                  </a:moveTo>
                  <a:lnTo>
                    <a:pt x="0" y="64770"/>
                  </a:lnTo>
                  <a:lnTo>
                    <a:pt x="0" y="68580"/>
                  </a:lnTo>
                  <a:lnTo>
                    <a:pt x="24129" y="68580"/>
                  </a:lnTo>
                  <a:lnTo>
                    <a:pt x="24129" y="64770"/>
                  </a:lnTo>
                  <a:close/>
                </a:path>
                <a:path w="24130" h="709929">
                  <a:moveTo>
                    <a:pt x="24129" y="68580"/>
                  </a:moveTo>
                  <a:lnTo>
                    <a:pt x="0" y="68580"/>
                  </a:lnTo>
                  <a:lnTo>
                    <a:pt x="0" y="71120"/>
                  </a:lnTo>
                  <a:lnTo>
                    <a:pt x="24129" y="71120"/>
                  </a:lnTo>
                  <a:lnTo>
                    <a:pt x="24129" y="68580"/>
                  </a:lnTo>
                  <a:close/>
                </a:path>
                <a:path w="24130" h="709929">
                  <a:moveTo>
                    <a:pt x="24129" y="71120"/>
                  </a:moveTo>
                  <a:lnTo>
                    <a:pt x="0" y="71120"/>
                  </a:lnTo>
                  <a:lnTo>
                    <a:pt x="0" y="74930"/>
                  </a:lnTo>
                  <a:lnTo>
                    <a:pt x="24129" y="74930"/>
                  </a:lnTo>
                  <a:lnTo>
                    <a:pt x="24129" y="71120"/>
                  </a:lnTo>
                  <a:close/>
                </a:path>
                <a:path w="24130" h="709929">
                  <a:moveTo>
                    <a:pt x="24129" y="74930"/>
                  </a:moveTo>
                  <a:lnTo>
                    <a:pt x="0" y="74930"/>
                  </a:lnTo>
                  <a:lnTo>
                    <a:pt x="0" y="77470"/>
                  </a:lnTo>
                  <a:lnTo>
                    <a:pt x="24129" y="77470"/>
                  </a:lnTo>
                  <a:lnTo>
                    <a:pt x="24129" y="74930"/>
                  </a:lnTo>
                  <a:close/>
                </a:path>
                <a:path w="24130" h="709929">
                  <a:moveTo>
                    <a:pt x="24129" y="77470"/>
                  </a:moveTo>
                  <a:lnTo>
                    <a:pt x="0" y="77470"/>
                  </a:lnTo>
                  <a:lnTo>
                    <a:pt x="0" y="87630"/>
                  </a:lnTo>
                  <a:lnTo>
                    <a:pt x="24129" y="87630"/>
                  </a:lnTo>
                  <a:lnTo>
                    <a:pt x="24129" y="77470"/>
                  </a:lnTo>
                  <a:close/>
                </a:path>
                <a:path w="24130" h="709929">
                  <a:moveTo>
                    <a:pt x="24129" y="87630"/>
                  </a:moveTo>
                  <a:lnTo>
                    <a:pt x="0" y="87630"/>
                  </a:lnTo>
                  <a:lnTo>
                    <a:pt x="0" y="93980"/>
                  </a:lnTo>
                  <a:lnTo>
                    <a:pt x="24129" y="93980"/>
                  </a:lnTo>
                  <a:lnTo>
                    <a:pt x="24129" y="87630"/>
                  </a:lnTo>
                  <a:close/>
                </a:path>
                <a:path w="24130" h="709929">
                  <a:moveTo>
                    <a:pt x="24129" y="93980"/>
                  </a:moveTo>
                  <a:lnTo>
                    <a:pt x="0" y="93980"/>
                  </a:lnTo>
                  <a:lnTo>
                    <a:pt x="0" y="100330"/>
                  </a:lnTo>
                  <a:lnTo>
                    <a:pt x="24129" y="100330"/>
                  </a:lnTo>
                  <a:lnTo>
                    <a:pt x="24129" y="93980"/>
                  </a:lnTo>
                  <a:close/>
                </a:path>
                <a:path w="24130" h="709929">
                  <a:moveTo>
                    <a:pt x="24129" y="100330"/>
                  </a:moveTo>
                  <a:lnTo>
                    <a:pt x="0" y="100330"/>
                  </a:lnTo>
                  <a:lnTo>
                    <a:pt x="0" y="106680"/>
                  </a:lnTo>
                  <a:lnTo>
                    <a:pt x="24129" y="106680"/>
                  </a:lnTo>
                  <a:lnTo>
                    <a:pt x="24129" y="100330"/>
                  </a:lnTo>
                  <a:close/>
                </a:path>
                <a:path w="24130" h="709929">
                  <a:moveTo>
                    <a:pt x="24129" y="106680"/>
                  </a:moveTo>
                  <a:lnTo>
                    <a:pt x="0" y="106680"/>
                  </a:lnTo>
                  <a:lnTo>
                    <a:pt x="0" y="109220"/>
                  </a:lnTo>
                  <a:lnTo>
                    <a:pt x="24129" y="109220"/>
                  </a:lnTo>
                  <a:lnTo>
                    <a:pt x="24129" y="106680"/>
                  </a:lnTo>
                  <a:close/>
                </a:path>
                <a:path w="24130" h="709929">
                  <a:moveTo>
                    <a:pt x="24129" y="109220"/>
                  </a:moveTo>
                  <a:lnTo>
                    <a:pt x="0" y="109220"/>
                  </a:lnTo>
                  <a:lnTo>
                    <a:pt x="0" y="113030"/>
                  </a:lnTo>
                  <a:lnTo>
                    <a:pt x="24129" y="113030"/>
                  </a:lnTo>
                  <a:lnTo>
                    <a:pt x="24129" y="109220"/>
                  </a:lnTo>
                  <a:close/>
                </a:path>
                <a:path w="24130" h="709929">
                  <a:moveTo>
                    <a:pt x="24129" y="113030"/>
                  </a:moveTo>
                  <a:lnTo>
                    <a:pt x="0" y="113030"/>
                  </a:lnTo>
                  <a:lnTo>
                    <a:pt x="0" y="115570"/>
                  </a:lnTo>
                  <a:lnTo>
                    <a:pt x="24129" y="115570"/>
                  </a:lnTo>
                  <a:lnTo>
                    <a:pt x="24129" y="113030"/>
                  </a:lnTo>
                  <a:close/>
                </a:path>
                <a:path w="24130" h="709929">
                  <a:moveTo>
                    <a:pt x="24129" y="115570"/>
                  </a:moveTo>
                  <a:lnTo>
                    <a:pt x="0" y="115570"/>
                  </a:lnTo>
                  <a:lnTo>
                    <a:pt x="0" y="119380"/>
                  </a:lnTo>
                  <a:lnTo>
                    <a:pt x="24129" y="119380"/>
                  </a:lnTo>
                  <a:lnTo>
                    <a:pt x="24129" y="115570"/>
                  </a:lnTo>
                  <a:close/>
                </a:path>
                <a:path w="24130" h="709929">
                  <a:moveTo>
                    <a:pt x="24129" y="119380"/>
                  </a:moveTo>
                  <a:lnTo>
                    <a:pt x="0" y="119380"/>
                  </a:lnTo>
                  <a:lnTo>
                    <a:pt x="0" y="121920"/>
                  </a:lnTo>
                  <a:lnTo>
                    <a:pt x="24129" y="121920"/>
                  </a:lnTo>
                  <a:lnTo>
                    <a:pt x="24129" y="119380"/>
                  </a:lnTo>
                  <a:close/>
                </a:path>
                <a:path w="24130" h="709929">
                  <a:moveTo>
                    <a:pt x="24129" y="121920"/>
                  </a:moveTo>
                  <a:lnTo>
                    <a:pt x="0" y="121920"/>
                  </a:lnTo>
                  <a:lnTo>
                    <a:pt x="0" y="125730"/>
                  </a:lnTo>
                  <a:lnTo>
                    <a:pt x="24129" y="125730"/>
                  </a:lnTo>
                  <a:lnTo>
                    <a:pt x="24129" y="121920"/>
                  </a:lnTo>
                  <a:close/>
                </a:path>
                <a:path w="24130" h="709929">
                  <a:moveTo>
                    <a:pt x="24129" y="125730"/>
                  </a:moveTo>
                  <a:lnTo>
                    <a:pt x="0" y="125730"/>
                  </a:lnTo>
                  <a:lnTo>
                    <a:pt x="0" y="128270"/>
                  </a:lnTo>
                  <a:lnTo>
                    <a:pt x="24129" y="128270"/>
                  </a:lnTo>
                  <a:lnTo>
                    <a:pt x="24129" y="125730"/>
                  </a:lnTo>
                  <a:close/>
                </a:path>
                <a:path w="24130" h="709929">
                  <a:moveTo>
                    <a:pt x="24129" y="128270"/>
                  </a:moveTo>
                  <a:lnTo>
                    <a:pt x="0" y="128270"/>
                  </a:lnTo>
                  <a:lnTo>
                    <a:pt x="0" y="132080"/>
                  </a:lnTo>
                  <a:lnTo>
                    <a:pt x="24129" y="132080"/>
                  </a:lnTo>
                  <a:lnTo>
                    <a:pt x="24129" y="128270"/>
                  </a:lnTo>
                  <a:close/>
                </a:path>
                <a:path w="24130" h="709929">
                  <a:moveTo>
                    <a:pt x="24129" y="132080"/>
                  </a:moveTo>
                  <a:lnTo>
                    <a:pt x="0" y="132080"/>
                  </a:lnTo>
                  <a:lnTo>
                    <a:pt x="0" y="134620"/>
                  </a:lnTo>
                  <a:lnTo>
                    <a:pt x="24129" y="134620"/>
                  </a:lnTo>
                  <a:lnTo>
                    <a:pt x="24129" y="132080"/>
                  </a:lnTo>
                  <a:close/>
                </a:path>
                <a:path w="24130" h="709929">
                  <a:moveTo>
                    <a:pt x="24129" y="134620"/>
                  </a:moveTo>
                  <a:lnTo>
                    <a:pt x="0" y="134620"/>
                  </a:lnTo>
                  <a:lnTo>
                    <a:pt x="0" y="138430"/>
                  </a:lnTo>
                  <a:lnTo>
                    <a:pt x="24129" y="138430"/>
                  </a:lnTo>
                  <a:lnTo>
                    <a:pt x="24129" y="134620"/>
                  </a:lnTo>
                  <a:close/>
                </a:path>
                <a:path w="24130" h="709929">
                  <a:moveTo>
                    <a:pt x="24129" y="138430"/>
                  </a:moveTo>
                  <a:lnTo>
                    <a:pt x="0" y="138430"/>
                  </a:lnTo>
                  <a:lnTo>
                    <a:pt x="0" y="140970"/>
                  </a:lnTo>
                  <a:lnTo>
                    <a:pt x="24129" y="140970"/>
                  </a:lnTo>
                  <a:lnTo>
                    <a:pt x="24129" y="138430"/>
                  </a:lnTo>
                  <a:close/>
                </a:path>
                <a:path w="24130" h="709929">
                  <a:moveTo>
                    <a:pt x="24129" y="140970"/>
                  </a:moveTo>
                  <a:lnTo>
                    <a:pt x="0" y="140970"/>
                  </a:lnTo>
                  <a:lnTo>
                    <a:pt x="0" y="144780"/>
                  </a:lnTo>
                  <a:lnTo>
                    <a:pt x="24129" y="144780"/>
                  </a:lnTo>
                  <a:lnTo>
                    <a:pt x="24129" y="140970"/>
                  </a:lnTo>
                  <a:close/>
                </a:path>
                <a:path w="24130" h="709929">
                  <a:moveTo>
                    <a:pt x="24129" y="144780"/>
                  </a:moveTo>
                  <a:lnTo>
                    <a:pt x="0" y="144780"/>
                  </a:lnTo>
                  <a:lnTo>
                    <a:pt x="0" y="147320"/>
                  </a:lnTo>
                  <a:lnTo>
                    <a:pt x="24129" y="147320"/>
                  </a:lnTo>
                  <a:lnTo>
                    <a:pt x="24129" y="144780"/>
                  </a:lnTo>
                  <a:close/>
                </a:path>
                <a:path w="24130" h="709929">
                  <a:moveTo>
                    <a:pt x="24129" y="147320"/>
                  </a:moveTo>
                  <a:lnTo>
                    <a:pt x="0" y="147320"/>
                  </a:lnTo>
                  <a:lnTo>
                    <a:pt x="0" y="151130"/>
                  </a:lnTo>
                  <a:lnTo>
                    <a:pt x="24129" y="151130"/>
                  </a:lnTo>
                  <a:lnTo>
                    <a:pt x="24129" y="147320"/>
                  </a:lnTo>
                  <a:close/>
                </a:path>
                <a:path w="24130" h="709929">
                  <a:moveTo>
                    <a:pt x="24129" y="151130"/>
                  </a:moveTo>
                  <a:lnTo>
                    <a:pt x="0" y="151130"/>
                  </a:lnTo>
                  <a:lnTo>
                    <a:pt x="0" y="153670"/>
                  </a:lnTo>
                  <a:lnTo>
                    <a:pt x="24129" y="153670"/>
                  </a:lnTo>
                  <a:lnTo>
                    <a:pt x="24129" y="151130"/>
                  </a:lnTo>
                  <a:close/>
                </a:path>
                <a:path w="24130" h="709929">
                  <a:moveTo>
                    <a:pt x="24129" y="153670"/>
                  </a:moveTo>
                  <a:lnTo>
                    <a:pt x="0" y="153670"/>
                  </a:lnTo>
                  <a:lnTo>
                    <a:pt x="0" y="160020"/>
                  </a:lnTo>
                  <a:lnTo>
                    <a:pt x="24129" y="160020"/>
                  </a:lnTo>
                  <a:lnTo>
                    <a:pt x="24129" y="153670"/>
                  </a:lnTo>
                  <a:close/>
                </a:path>
                <a:path w="24130" h="709929">
                  <a:moveTo>
                    <a:pt x="24129" y="160020"/>
                  </a:moveTo>
                  <a:lnTo>
                    <a:pt x="0" y="160020"/>
                  </a:lnTo>
                  <a:lnTo>
                    <a:pt x="0" y="163830"/>
                  </a:lnTo>
                  <a:lnTo>
                    <a:pt x="24129" y="163830"/>
                  </a:lnTo>
                  <a:lnTo>
                    <a:pt x="24129" y="160020"/>
                  </a:lnTo>
                  <a:close/>
                </a:path>
                <a:path w="24130" h="709929">
                  <a:moveTo>
                    <a:pt x="24129" y="163830"/>
                  </a:moveTo>
                  <a:lnTo>
                    <a:pt x="0" y="163830"/>
                  </a:lnTo>
                  <a:lnTo>
                    <a:pt x="0" y="176530"/>
                  </a:lnTo>
                  <a:lnTo>
                    <a:pt x="24129" y="176530"/>
                  </a:lnTo>
                  <a:lnTo>
                    <a:pt x="24129" y="163830"/>
                  </a:lnTo>
                  <a:close/>
                </a:path>
                <a:path w="24130" h="709929">
                  <a:moveTo>
                    <a:pt x="24129" y="176530"/>
                  </a:moveTo>
                  <a:lnTo>
                    <a:pt x="0" y="176530"/>
                  </a:lnTo>
                  <a:lnTo>
                    <a:pt x="0" y="179070"/>
                  </a:lnTo>
                  <a:lnTo>
                    <a:pt x="24129" y="179070"/>
                  </a:lnTo>
                  <a:lnTo>
                    <a:pt x="24129" y="176530"/>
                  </a:lnTo>
                  <a:close/>
                </a:path>
                <a:path w="24130" h="709929">
                  <a:moveTo>
                    <a:pt x="24129" y="179070"/>
                  </a:moveTo>
                  <a:lnTo>
                    <a:pt x="0" y="179070"/>
                  </a:lnTo>
                  <a:lnTo>
                    <a:pt x="0" y="182880"/>
                  </a:lnTo>
                  <a:lnTo>
                    <a:pt x="24129" y="182880"/>
                  </a:lnTo>
                  <a:lnTo>
                    <a:pt x="24129" y="179070"/>
                  </a:lnTo>
                  <a:close/>
                </a:path>
                <a:path w="24130" h="709929">
                  <a:moveTo>
                    <a:pt x="24129" y="182880"/>
                  </a:moveTo>
                  <a:lnTo>
                    <a:pt x="0" y="182880"/>
                  </a:lnTo>
                  <a:lnTo>
                    <a:pt x="0" y="185420"/>
                  </a:lnTo>
                  <a:lnTo>
                    <a:pt x="24129" y="185420"/>
                  </a:lnTo>
                  <a:lnTo>
                    <a:pt x="24129" y="182880"/>
                  </a:lnTo>
                  <a:close/>
                </a:path>
                <a:path w="24130" h="709929">
                  <a:moveTo>
                    <a:pt x="24129" y="185420"/>
                  </a:moveTo>
                  <a:lnTo>
                    <a:pt x="0" y="185420"/>
                  </a:lnTo>
                  <a:lnTo>
                    <a:pt x="0" y="189230"/>
                  </a:lnTo>
                  <a:lnTo>
                    <a:pt x="24129" y="189230"/>
                  </a:lnTo>
                  <a:lnTo>
                    <a:pt x="24129" y="185420"/>
                  </a:lnTo>
                  <a:close/>
                </a:path>
                <a:path w="24130" h="709929">
                  <a:moveTo>
                    <a:pt x="24129" y="189230"/>
                  </a:moveTo>
                  <a:lnTo>
                    <a:pt x="0" y="189230"/>
                  </a:lnTo>
                  <a:lnTo>
                    <a:pt x="0" y="191770"/>
                  </a:lnTo>
                  <a:lnTo>
                    <a:pt x="24129" y="191770"/>
                  </a:lnTo>
                  <a:lnTo>
                    <a:pt x="24129" y="189230"/>
                  </a:lnTo>
                  <a:close/>
                </a:path>
                <a:path w="24130" h="709929">
                  <a:moveTo>
                    <a:pt x="24129" y="191770"/>
                  </a:moveTo>
                  <a:lnTo>
                    <a:pt x="0" y="191770"/>
                  </a:lnTo>
                  <a:lnTo>
                    <a:pt x="0" y="195580"/>
                  </a:lnTo>
                  <a:lnTo>
                    <a:pt x="24129" y="195580"/>
                  </a:lnTo>
                  <a:lnTo>
                    <a:pt x="24129" y="191770"/>
                  </a:lnTo>
                  <a:close/>
                </a:path>
                <a:path w="24130" h="709929">
                  <a:moveTo>
                    <a:pt x="24129" y="195580"/>
                  </a:moveTo>
                  <a:lnTo>
                    <a:pt x="0" y="195580"/>
                  </a:lnTo>
                  <a:lnTo>
                    <a:pt x="0" y="201930"/>
                  </a:lnTo>
                  <a:lnTo>
                    <a:pt x="24129" y="201930"/>
                  </a:lnTo>
                  <a:lnTo>
                    <a:pt x="24129" y="195580"/>
                  </a:lnTo>
                  <a:close/>
                </a:path>
                <a:path w="24130" h="709929">
                  <a:moveTo>
                    <a:pt x="24129" y="201930"/>
                  </a:moveTo>
                  <a:lnTo>
                    <a:pt x="0" y="201930"/>
                  </a:lnTo>
                  <a:lnTo>
                    <a:pt x="0" y="204470"/>
                  </a:lnTo>
                  <a:lnTo>
                    <a:pt x="24129" y="204470"/>
                  </a:lnTo>
                  <a:lnTo>
                    <a:pt x="24129" y="201930"/>
                  </a:lnTo>
                  <a:close/>
                </a:path>
                <a:path w="24130" h="709929">
                  <a:moveTo>
                    <a:pt x="24129" y="204470"/>
                  </a:moveTo>
                  <a:lnTo>
                    <a:pt x="0" y="204470"/>
                  </a:lnTo>
                  <a:lnTo>
                    <a:pt x="0" y="208280"/>
                  </a:lnTo>
                  <a:lnTo>
                    <a:pt x="24129" y="208280"/>
                  </a:lnTo>
                  <a:lnTo>
                    <a:pt x="24129" y="204470"/>
                  </a:lnTo>
                  <a:close/>
                </a:path>
                <a:path w="24130" h="709929">
                  <a:moveTo>
                    <a:pt x="24129" y="208280"/>
                  </a:moveTo>
                  <a:lnTo>
                    <a:pt x="0" y="208280"/>
                  </a:lnTo>
                  <a:lnTo>
                    <a:pt x="0" y="210820"/>
                  </a:lnTo>
                  <a:lnTo>
                    <a:pt x="24129" y="210820"/>
                  </a:lnTo>
                  <a:lnTo>
                    <a:pt x="24129" y="208280"/>
                  </a:lnTo>
                  <a:close/>
                </a:path>
                <a:path w="24130" h="709929">
                  <a:moveTo>
                    <a:pt x="24129" y="210820"/>
                  </a:moveTo>
                  <a:lnTo>
                    <a:pt x="0" y="210820"/>
                  </a:lnTo>
                  <a:lnTo>
                    <a:pt x="0" y="214630"/>
                  </a:lnTo>
                  <a:lnTo>
                    <a:pt x="24129" y="214630"/>
                  </a:lnTo>
                  <a:lnTo>
                    <a:pt x="24129" y="210820"/>
                  </a:lnTo>
                  <a:close/>
                </a:path>
                <a:path w="24130" h="709929">
                  <a:moveTo>
                    <a:pt x="24129" y="214630"/>
                  </a:moveTo>
                  <a:lnTo>
                    <a:pt x="0" y="214630"/>
                  </a:lnTo>
                  <a:lnTo>
                    <a:pt x="0" y="217170"/>
                  </a:lnTo>
                  <a:lnTo>
                    <a:pt x="24129" y="217170"/>
                  </a:lnTo>
                  <a:lnTo>
                    <a:pt x="24129" y="214630"/>
                  </a:lnTo>
                  <a:close/>
                </a:path>
                <a:path w="24130" h="709929">
                  <a:moveTo>
                    <a:pt x="24129" y="217170"/>
                  </a:moveTo>
                  <a:lnTo>
                    <a:pt x="0" y="217170"/>
                  </a:lnTo>
                  <a:lnTo>
                    <a:pt x="0" y="220980"/>
                  </a:lnTo>
                  <a:lnTo>
                    <a:pt x="24129" y="220980"/>
                  </a:lnTo>
                  <a:lnTo>
                    <a:pt x="24129" y="217170"/>
                  </a:lnTo>
                  <a:close/>
                </a:path>
                <a:path w="24130" h="709929">
                  <a:moveTo>
                    <a:pt x="24129" y="220980"/>
                  </a:moveTo>
                  <a:lnTo>
                    <a:pt x="0" y="220980"/>
                  </a:lnTo>
                  <a:lnTo>
                    <a:pt x="0" y="223520"/>
                  </a:lnTo>
                  <a:lnTo>
                    <a:pt x="24129" y="223520"/>
                  </a:lnTo>
                  <a:lnTo>
                    <a:pt x="24129" y="220980"/>
                  </a:lnTo>
                  <a:close/>
                </a:path>
                <a:path w="24130" h="709929">
                  <a:moveTo>
                    <a:pt x="24129" y="223520"/>
                  </a:moveTo>
                  <a:lnTo>
                    <a:pt x="0" y="223520"/>
                  </a:lnTo>
                  <a:lnTo>
                    <a:pt x="0" y="227330"/>
                  </a:lnTo>
                  <a:lnTo>
                    <a:pt x="24129" y="227330"/>
                  </a:lnTo>
                  <a:lnTo>
                    <a:pt x="24129" y="223520"/>
                  </a:lnTo>
                  <a:close/>
                </a:path>
                <a:path w="24130" h="709929">
                  <a:moveTo>
                    <a:pt x="24129" y="227330"/>
                  </a:moveTo>
                  <a:lnTo>
                    <a:pt x="1269" y="227330"/>
                  </a:lnTo>
                  <a:lnTo>
                    <a:pt x="1269" y="229870"/>
                  </a:lnTo>
                  <a:lnTo>
                    <a:pt x="24129" y="229870"/>
                  </a:lnTo>
                  <a:lnTo>
                    <a:pt x="24129" y="227330"/>
                  </a:lnTo>
                  <a:close/>
                </a:path>
                <a:path w="24130" h="709929">
                  <a:moveTo>
                    <a:pt x="24129" y="280670"/>
                  </a:moveTo>
                  <a:lnTo>
                    <a:pt x="22859" y="280670"/>
                  </a:lnTo>
                  <a:lnTo>
                    <a:pt x="22859" y="284480"/>
                  </a:lnTo>
                  <a:lnTo>
                    <a:pt x="24129" y="284480"/>
                  </a:lnTo>
                  <a:lnTo>
                    <a:pt x="24129" y="280670"/>
                  </a:lnTo>
                  <a:close/>
                </a:path>
                <a:path w="24130" h="709929">
                  <a:moveTo>
                    <a:pt x="24129" y="274320"/>
                  </a:moveTo>
                  <a:lnTo>
                    <a:pt x="21589" y="274320"/>
                  </a:lnTo>
                  <a:lnTo>
                    <a:pt x="21589" y="279400"/>
                  </a:lnTo>
                  <a:lnTo>
                    <a:pt x="24129" y="279400"/>
                  </a:lnTo>
                  <a:lnTo>
                    <a:pt x="24129" y="274320"/>
                  </a:lnTo>
                  <a:close/>
                </a:path>
                <a:path w="24130" h="709929">
                  <a:moveTo>
                    <a:pt x="24129" y="267970"/>
                  </a:moveTo>
                  <a:lnTo>
                    <a:pt x="19050" y="267970"/>
                  </a:lnTo>
                  <a:lnTo>
                    <a:pt x="19050" y="269240"/>
                  </a:lnTo>
                  <a:lnTo>
                    <a:pt x="20319" y="269240"/>
                  </a:lnTo>
                  <a:lnTo>
                    <a:pt x="20319" y="274320"/>
                  </a:lnTo>
                  <a:lnTo>
                    <a:pt x="21589" y="274320"/>
                  </a:lnTo>
                  <a:lnTo>
                    <a:pt x="21589" y="273050"/>
                  </a:lnTo>
                  <a:lnTo>
                    <a:pt x="24129" y="273050"/>
                  </a:lnTo>
                  <a:lnTo>
                    <a:pt x="24129" y="267970"/>
                  </a:lnTo>
                  <a:close/>
                </a:path>
                <a:path w="24130" h="709929">
                  <a:moveTo>
                    <a:pt x="24129" y="261620"/>
                  </a:moveTo>
                  <a:lnTo>
                    <a:pt x="17779" y="261620"/>
                  </a:lnTo>
                  <a:lnTo>
                    <a:pt x="17779" y="264160"/>
                  </a:lnTo>
                  <a:lnTo>
                    <a:pt x="19050" y="264160"/>
                  </a:lnTo>
                  <a:lnTo>
                    <a:pt x="19050" y="266700"/>
                  </a:lnTo>
                  <a:lnTo>
                    <a:pt x="24129" y="266700"/>
                  </a:lnTo>
                  <a:lnTo>
                    <a:pt x="24129" y="261620"/>
                  </a:lnTo>
                  <a:close/>
                </a:path>
                <a:path w="24130" h="709929">
                  <a:moveTo>
                    <a:pt x="24129" y="255270"/>
                  </a:moveTo>
                  <a:lnTo>
                    <a:pt x="15239" y="255270"/>
                  </a:lnTo>
                  <a:lnTo>
                    <a:pt x="15239" y="256540"/>
                  </a:lnTo>
                  <a:lnTo>
                    <a:pt x="16509" y="256540"/>
                  </a:lnTo>
                  <a:lnTo>
                    <a:pt x="16509" y="261620"/>
                  </a:lnTo>
                  <a:lnTo>
                    <a:pt x="17779" y="261620"/>
                  </a:lnTo>
                  <a:lnTo>
                    <a:pt x="17779" y="260350"/>
                  </a:lnTo>
                  <a:lnTo>
                    <a:pt x="24129" y="260350"/>
                  </a:lnTo>
                  <a:lnTo>
                    <a:pt x="24129" y="255270"/>
                  </a:lnTo>
                  <a:close/>
                </a:path>
                <a:path w="24130" h="709929">
                  <a:moveTo>
                    <a:pt x="24129" y="248920"/>
                  </a:moveTo>
                  <a:lnTo>
                    <a:pt x="12700" y="248920"/>
                  </a:lnTo>
                  <a:lnTo>
                    <a:pt x="12700" y="250190"/>
                  </a:lnTo>
                  <a:lnTo>
                    <a:pt x="13969" y="250190"/>
                  </a:lnTo>
                  <a:lnTo>
                    <a:pt x="13969" y="254000"/>
                  </a:lnTo>
                  <a:lnTo>
                    <a:pt x="24129" y="254000"/>
                  </a:lnTo>
                  <a:lnTo>
                    <a:pt x="24129" y="248920"/>
                  </a:lnTo>
                  <a:close/>
                </a:path>
                <a:path w="24130" h="709929">
                  <a:moveTo>
                    <a:pt x="24129" y="242570"/>
                  </a:moveTo>
                  <a:lnTo>
                    <a:pt x="10159" y="242570"/>
                  </a:lnTo>
                  <a:lnTo>
                    <a:pt x="10159" y="245110"/>
                  </a:lnTo>
                  <a:lnTo>
                    <a:pt x="11429" y="245110"/>
                  </a:lnTo>
                  <a:lnTo>
                    <a:pt x="11429" y="248920"/>
                  </a:lnTo>
                  <a:lnTo>
                    <a:pt x="12700" y="248920"/>
                  </a:lnTo>
                  <a:lnTo>
                    <a:pt x="12700" y="247650"/>
                  </a:lnTo>
                  <a:lnTo>
                    <a:pt x="24129" y="247650"/>
                  </a:lnTo>
                  <a:lnTo>
                    <a:pt x="24129" y="242570"/>
                  </a:lnTo>
                  <a:close/>
                </a:path>
                <a:path w="24130" h="709929">
                  <a:moveTo>
                    <a:pt x="24129" y="236220"/>
                  </a:moveTo>
                  <a:lnTo>
                    <a:pt x="7619" y="236220"/>
                  </a:lnTo>
                  <a:lnTo>
                    <a:pt x="7619" y="238760"/>
                  </a:lnTo>
                  <a:lnTo>
                    <a:pt x="8889" y="238760"/>
                  </a:lnTo>
                  <a:lnTo>
                    <a:pt x="8889" y="242570"/>
                  </a:lnTo>
                  <a:lnTo>
                    <a:pt x="10159" y="242570"/>
                  </a:lnTo>
                  <a:lnTo>
                    <a:pt x="10159" y="241300"/>
                  </a:lnTo>
                  <a:lnTo>
                    <a:pt x="24129" y="241300"/>
                  </a:lnTo>
                  <a:lnTo>
                    <a:pt x="24129" y="236220"/>
                  </a:lnTo>
                  <a:close/>
                </a:path>
                <a:path w="24130" h="709929">
                  <a:moveTo>
                    <a:pt x="24129" y="231140"/>
                  </a:moveTo>
                  <a:lnTo>
                    <a:pt x="2539" y="231140"/>
                  </a:lnTo>
                  <a:lnTo>
                    <a:pt x="2539" y="232410"/>
                  </a:lnTo>
                  <a:lnTo>
                    <a:pt x="5079" y="232410"/>
                  </a:lnTo>
                  <a:lnTo>
                    <a:pt x="5079" y="236220"/>
                  </a:lnTo>
                  <a:lnTo>
                    <a:pt x="6350" y="236220"/>
                  </a:lnTo>
                  <a:lnTo>
                    <a:pt x="6350" y="234950"/>
                  </a:lnTo>
                  <a:lnTo>
                    <a:pt x="24129" y="234950"/>
                  </a:lnTo>
                  <a:lnTo>
                    <a:pt x="24129" y="231140"/>
                  </a:lnTo>
                  <a:close/>
                </a:path>
                <a:path w="24130" h="709929">
                  <a:moveTo>
                    <a:pt x="24129" y="427990"/>
                  </a:moveTo>
                  <a:lnTo>
                    <a:pt x="22859" y="427990"/>
                  </a:lnTo>
                  <a:lnTo>
                    <a:pt x="22859" y="433070"/>
                  </a:lnTo>
                  <a:lnTo>
                    <a:pt x="24129" y="433070"/>
                  </a:lnTo>
                  <a:lnTo>
                    <a:pt x="24129" y="427990"/>
                  </a:lnTo>
                  <a:close/>
                </a:path>
                <a:path w="24130" h="709929">
                  <a:moveTo>
                    <a:pt x="5080" y="707390"/>
                  </a:moveTo>
                  <a:lnTo>
                    <a:pt x="0" y="707390"/>
                  </a:lnTo>
                  <a:lnTo>
                    <a:pt x="0" y="709930"/>
                  </a:lnTo>
                  <a:lnTo>
                    <a:pt x="5080" y="709930"/>
                  </a:lnTo>
                  <a:lnTo>
                    <a:pt x="5080" y="707390"/>
                  </a:lnTo>
                  <a:close/>
                </a:path>
                <a:path w="24130" h="709929">
                  <a:moveTo>
                    <a:pt x="17779" y="704850"/>
                  </a:moveTo>
                  <a:lnTo>
                    <a:pt x="0" y="704850"/>
                  </a:lnTo>
                  <a:lnTo>
                    <a:pt x="0" y="706120"/>
                  </a:lnTo>
                  <a:lnTo>
                    <a:pt x="11430" y="706120"/>
                  </a:lnTo>
                  <a:lnTo>
                    <a:pt x="11430" y="707390"/>
                  </a:lnTo>
                  <a:lnTo>
                    <a:pt x="17779" y="707390"/>
                  </a:lnTo>
                  <a:lnTo>
                    <a:pt x="17779" y="704850"/>
                  </a:lnTo>
                  <a:close/>
                </a:path>
                <a:path w="24130" h="709929">
                  <a:moveTo>
                    <a:pt x="24129" y="701040"/>
                  </a:moveTo>
                  <a:lnTo>
                    <a:pt x="0" y="701040"/>
                  </a:lnTo>
                  <a:lnTo>
                    <a:pt x="0" y="703580"/>
                  </a:lnTo>
                  <a:lnTo>
                    <a:pt x="24129" y="703580"/>
                  </a:lnTo>
                  <a:lnTo>
                    <a:pt x="24129" y="701040"/>
                  </a:lnTo>
                  <a:close/>
                </a:path>
                <a:path w="24130" h="709929">
                  <a:moveTo>
                    <a:pt x="24129" y="698500"/>
                  </a:moveTo>
                  <a:lnTo>
                    <a:pt x="0" y="698500"/>
                  </a:lnTo>
                  <a:lnTo>
                    <a:pt x="0" y="699770"/>
                  </a:lnTo>
                  <a:lnTo>
                    <a:pt x="24129" y="699770"/>
                  </a:lnTo>
                  <a:lnTo>
                    <a:pt x="24129" y="698500"/>
                  </a:lnTo>
                  <a:close/>
                </a:path>
                <a:path w="24130" h="709929">
                  <a:moveTo>
                    <a:pt x="24129" y="694690"/>
                  </a:moveTo>
                  <a:lnTo>
                    <a:pt x="0" y="694690"/>
                  </a:lnTo>
                  <a:lnTo>
                    <a:pt x="0" y="697230"/>
                  </a:lnTo>
                  <a:lnTo>
                    <a:pt x="24129" y="697230"/>
                  </a:lnTo>
                  <a:lnTo>
                    <a:pt x="24129" y="694690"/>
                  </a:lnTo>
                  <a:close/>
                </a:path>
                <a:path w="24130" h="709929">
                  <a:moveTo>
                    <a:pt x="24129" y="692150"/>
                  </a:moveTo>
                  <a:lnTo>
                    <a:pt x="0" y="692150"/>
                  </a:lnTo>
                  <a:lnTo>
                    <a:pt x="0" y="693420"/>
                  </a:lnTo>
                  <a:lnTo>
                    <a:pt x="24129" y="693420"/>
                  </a:lnTo>
                  <a:lnTo>
                    <a:pt x="24129" y="692150"/>
                  </a:lnTo>
                  <a:close/>
                </a:path>
                <a:path w="24130" h="709929">
                  <a:moveTo>
                    <a:pt x="24129" y="688340"/>
                  </a:moveTo>
                  <a:lnTo>
                    <a:pt x="0" y="688340"/>
                  </a:lnTo>
                  <a:lnTo>
                    <a:pt x="0" y="690880"/>
                  </a:lnTo>
                  <a:lnTo>
                    <a:pt x="24129" y="690880"/>
                  </a:lnTo>
                  <a:lnTo>
                    <a:pt x="24129" y="688340"/>
                  </a:lnTo>
                  <a:close/>
                </a:path>
                <a:path w="24130" h="709929">
                  <a:moveTo>
                    <a:pt x="24129" y="685800"/>
                  </a:moveTo>
                  <a:lnTo>
                    <a:pt x="0" y="685800"/>
                  </a:lnTo>
                  <a:lnTo>
                    <a:pt x="0" y="687070"/>
                  </a:lnTo>
                  <a:lnTo>
                    <a:pt x="24129" y="687070"/>
                  </a:lnTo>
                  <a:lnTo>
                    <a:pt x="24129" y="685800"/>
                  </a:lnTo>
                  <a:close/>
                </a:path>
                <a:path w="24130" h="709929">
                  <a:moveTo>
                    <a:pt x="24129" y="681990"/>
                  </a:moveTo>
                  <a:lnTo>
                    <a:pt x="0" y="681990"/>
                  </a:lnTo>
                  <a:lnTo>
                    <a:pt x="0" y="684530"/>
                  </a:lnTo>
                  <a:lnTo>
                    <a:pt x="24129" y="684530"/>
                  </a:lnTo>
                  <a:lnTo>
                    <a:pt x="24129" y="681990"/>
                  </a:lnTo>
                  <a:close/>
                </a:path>
                <a:path w="24130" h="709929">
                  <a:moveTo>
                    <a:pt x="24129" y="679450"/>
                  </a:moveTo>
                  <a:lnTo>
                    <a:pt x="0" y="679450"/>
                  </a:lnTo>
                  <a:lnTo>
                    <a:pt x="0" y="680720"/>
                  </a:lnTo>
                  <a:lnTo>
                    <a:pt x="24129" y="680720"/>
                  </a:lnTo>
                  <a:lnTo>
                    <a:pt x="24129" y="679450"/>
                  </a:lnTo>
                  <a:close/>
                </a:path>
                <a:path w="24130" h="709929">
                  <a:moveTo>
                    <a:pt x="24129" y="675640"/>
                  </a:moveTo>
                  <a:lnTo>
                    <a:pt x="0" y="675640"/>
                  </a:lnTo>
                  <a:lnTo>
                    <a:pt x="0" y="678180"/>
                  </a:lnTo>
                  <a:lnTo>
                    <a:pt x="24129" y="678180"/>
                  </a:lnTo>
                  <a:lnTo>
                    <a:pt x="24129" y="675640"/>
                  </a:lnTo>
                  <a:close/>
                </a:path>
                <a:path w="24130" h="709929">
                  <a:moveTo>
                    <a:pt x="24129" y="673100"/>
                  </a:moveTo>
                  <a:lnTo>
                    <a:pt x="0" y="673100"/>
                  </a:lnTo>
                  <a:lnTo>
                    <a:pt x="0" y="674370"/>
                  </a:lnTo>
                  <a:lnTo>
                    <a:pt x="24129" y="674370"/>
                  </a:lnTo>
                  <a:lnTo>
                    <a:pt x="24129" y="673100"/>
                  </a:lnTo>
                  <a:close/>
                </a:path>
                <a:path w="24130" h="709929">
                  <a:moveTo>
                    <a:pt x="24129" y="669290"/>
                  </a:moveTo>
                  <a:lnTo>
                    <a:pt x="0" y="669290"/>
                  </a:lnTo>
                  <a:lnTo>
                    <a:pt x="0" y="671830"/>
                  </a:lnTo>
                  <a:lnTo>
                    <a:pt x="24129" y="671830"/>
                  </a:lnTo>
                  <a:lnTo>
                    <a:pt x="24129" y="669290"/>
                  </a:lnTo>
                  <a:close/>
                </a:path>
                <a:path w="24130" h="709929">
                  <a:moveTo>
                    <a:pt x="24129" y="666750"/>
                  </a:moveTo>
                  <a:lnTo>
                    <a:pt x="0" y="666750"/>
                  </a:lnTo>
                  <a:lnTo>
                    <a:pt x="0" y="668020"/>
                  </a:lnTo>
                  <a:lnTo>
                    <a:pt x="24129" y="668020"/>
                  </a:lnTo>
                  <a:lnTo>
                    <a:pt x="24129" y="666750"/>
                  </a:lnTo>
                  <a:close/>
                </a:path>
                <a:path w="24130" h="709929">
                  <a:moveTo>
                    <a:pt x="24129" y="662940"/>
                  </a:moveTo>
                  <a:lnTo>
                    <a:pt x="0" y="662940"/>
                  </a:lnTo>
                  <a:lnTo>
                    <a:pt x="0" y="665480"/>
                  </a:lnTo>
                  <a:lnTo>
                    <a:pt x="24129" y="665480"/>
                  </a:lnTo>
                  <a:lnTo>
                    <a:pt x="24129" y="662940"/>
                  </a:lnTo>
                  <a:close/>
                </a:path>
                <a:path w="24130" h="709929">
                  <a:moveTo>
                    <a:pt x="24129" y="660400"/>
                  </a:moveTo>
                  <a:lnTo>
                    <a:pt x="0" y="660400"/>
                  </a:lnTo>
                  <a:lnTo>
                    <a:pt x="0" y="661670"/>
                  </a:lnTo>
                  <a:lnTo>
                    <a:pt x="24129" y="661670"/>
                  </a:lnTo>
                  <a:lnTo>
                    <a:pt x="24129" y="660400"/>
                  </a:lnTo>
                  <a:close/>
                </a:path>
                <a:path w="24130" h="709929">
                  <a:moveTo>
                    <a:pt x="24129" y="656590"/>
                  </a:moveTo>
                  <a:lnTo>
                    <a:pt x="0" y="656590"/>
                  </a:lnTo>
                  <a:lnTo>
                    <a:pt x="0" y="659130"/>
                  </a:lnTo>
                  <a:lnTo>
                    <a:pt x="24129" y="659130"/>
                  </a:lnTo>
                  <a:lnTo>
                    <a:pt x="24129" y="656590"/>
                  </a:lnTo>
                  <a:close/>
                </a:path>
                <a:path w="24130" h="709929">
                  <a:moveTo>
                    <a:pt x="24129" y="654050"/>
                  </a:moveTo>
                  <a:lnTo>
                    <a:pt x="0" y="654050"/>
                  </a:lnTo>
                  <a:lnTo>
                    <a:pt x="0" y="655320"/>
                  </a:lnTo>
                  <a:lnTo>
                    <a:pt x="24129" y="655320"/>
                  </a:lnTo>
                  <a:lnTo>
                    <a:pt x="24129" y="654050"/>
                  </a:lnTo>
                  <a:close/>
                </a:path>
                <a:path w="24130" h="709929">
                  <a:moveTo>
                    <a:pt x="24129" y="650240"/>
                  </a:moveTo>
                  <a:lnTo>
                    <a:pt x="0" y="650240"/>
                  </a:lnTo>
                  <a:lnTo>
                    <a:pt x="0" y="652780"/>
                  </a:lnTo>
                  <a:lnTo>
                    <a:pt x="24129" y="652780"/>
                  </a:lnTo>
                  <a:lnTo>
                    <a:pt x="24129" y="650240"/>
                  </a:lnTo>
                  <a:close/>
                </a:path>
                <a:path w="24130" h="709929">
                  <a:moveTo>
                    <a:pt x="24129" y="647700"/>
                  </a:moveTo>
                  <a:lnTo>
                    <a:pt x="0" y="647700"/>
                  </a:lnTo>
                  <a:lnTo>
                    <a:pt x="0" y="648970"/>
                  </a:lnTo>
                  <a:lnTo>
                    <a:pt x="24129" y="648970"/>
                  </a:lnTo>
                  <a:lnTo>
                    <a:pt x="24129" y="647700"/>
                  </a:lnTo>
                  <a:close/>
                </a:path>
                <a:path w="24130" h="709929">
                  <a:moveTo>
                    <a:pt x="24129" y="643890"/>
                  </a:moveTo>
                  <a:lnTo>
                    <a:pt x="0" y="643890"/>
                  </a:lnTo>
                  <a:lnTo>
                    <a:pt x="0" y="646430"/>
                  </a:lnTo>
                  <a:lnTo>
                    <a:pt x="24129" y="646430"/>
                  </a:lnTo>
                  <a:lnTo>
                    <a:pt x="24129" y="643890"/>
                  </a:lnTo>
                  <a:close/>
                </a:path>
                <a:path w="24130" h="709929">
                  <a:moveTo>
                    <a:pt x="24129" y="641350"/>
                  </a:moveTo>
                  <a:lnTo>
                    <a:pt x="0" y="641350"/>
                  </a:lnTo>
                  <a:lnTo>
                    <a:pt x="0" y="642620"/>
                  </a:lnTo>
                  <a:lnTo>
                    <a:pt x="24129" y="642620"/>
                  </a:lnTo>
                  <a:lnTo>
                    <a:pt x="24129" y="641350"/>
                  </a:lnTo>
                  <a:close/>
                </a:path>
                <a:path w="24130" h="709929">
                  <a:moveTo>
                    <a:pt x="24129" y="636270"/>
                  </a:moveTo>
                  <a:lnTo>
                    <a:pt x="0" y="636270"/>
                  </a:lnTo>
                  <a:lnTo>
                    <a:pt x="0" y="640080"/>
                  </a:lnTo>
                  <a:lnTo>
                    <a:pt x="24129" y="640080"/>
                  </a:lnTo>
                  <a:lnTo>
                    <a:pt x="24129" y="636270"/>
                  </a:lnTo>
                  <a:close/>
                </a:path>
                <a:path w="24130" h="709929">
                  <a:moveTo>
                    <a:pt x="24129" y="629920"/>
                  </a:moveTo>
                  <a:lnTo>
                    <a:pt x="0" y="629920"/>
                  </a:lnTo>
                  <a:lnTo>
                    <a:pt x="0" y="635000"/>
                  </a:lnTo>
                  <a:lnTo>
                    <a:pt x="24129" y="635000"/>
                  </a:lnTo>
                  <a:lnTo>
                    <a:pt x="24129" y="629920"/>
                  </a:lnTo>
                  <a:close/>
                </a:path>
                <a:path w="24130" h="709929">
                  <a:moveTo>
                    <a:pt x="24129" y="623570"/>
                  </a:moveTo>
                  <a:lnTo>
                    <a:pt x="0" y="623570"/>
                  </a:lnTo>
                  <a:lnTo>
                    <a:pt x="0" y="628650"/>
                  </a:lnTo>
                  <a:lnTo>
                    <a:pt x="24129" y="628650"/>
                  </a:lnTo>
                  <a:lnTo>
                    <a:pt x="24129" y="623570"/>
                  </a:lnTo>
                  <a:close/>
                </a:path>
                <a:path w="24130" h="709929">
                  <a:moveTo>
                    <a:pt x="24129" y="617220"/>
                  </a:moveTo>
                  <a:lnTo>
                    <a:pt x="0" y="617220"/>
                  </a:lnTo>
                  <a:lnTo>
                    <a:pt x="0" y="622300"/>
                  </a:lnTo>
                  <a:lnTo>
                    <a:pt x="24129" y="622300"/>
                  </a:lnTo>
                  <a:lnTo>
                    <a:pt x="24129" y="617220"/>
                  </a:lnTo>
                  <a:close/>
                </a:path>
                <a:path w="24130" h="709929">
                  <a:moveTo>
                    <a:pt x="24129" y="610870"/>
                  </a:moveTo>
                  <a:lnTo>
                    <a:pt x="0" y="610870"/>
                  </a:lnTo>
                  <a:lnTo>
                    <a:pt x="0" y="615950"/>
                  </a:lnTo>
                  <a:lnTo>
                    <a:pt x="24129" y="615950"/>
                  </a:lnTo>
                  <a:lnTo>
                    <a:pt x="24129" y="610870"/>
                  </a:lnTo>
                  <a:close/>
                </a:path>
                <a:path w="24130" h="709929">
                  <a:moveTo>
                    <a:pt x="24129" y="604520"/>
                  </a:moveTo>
                  <a:lnTo>
                    <a:pt x="0" y="604520"/>
                  </a:lnTo>
                  <a:lnTo>
                    <a:pt x="0" y="609600"/>
                  </a:lnTo>
                  <a:lnTo>
                    <a:pt x="24129" y="609600"/>
                  </a:lnTo>
                  <a:lnTo>
                    <a:pt x="24129" y="604520"/>
                  </a:lnTo>
                  <a:close/>
                </a:path>
                <a:path w="24130" h="709929">
                  <a:moveTo>
                    <a:pt x="24129" y="598170"/>
                  </a:moveTo>
                  <a:lnTo>
                    <a:pt x="0" y="598170"/>
                  </a:lnTo>
                  <a:lnTo>
                    <a:pt x="0" y="603250"/>
                  </a:lnTo>
                  <a:lnTo>
                    <a:pt x="24129" y="603250"/>
                  </a:lnTo>
                  <a:lnTo>
                    <a:pt x="24129" y="598170"/>
                  </a:lnTo>
                  <a:close/>
                </a:path>
                <a:path w="24130" h="709929">
                  <a:moveTo>
                    <a:pt x="24129" y="591820"/>
                  </a:moveTo>
                  <a:lnTo>
                    <a:pt x="0" y="591820"/>
                  </a:lnTo>
                  <a:lnTo>
                    <a:pt x="0" y="596900"/>
                  </a:lnTo>
                  <a:lnTo>
                    <a:pt x="24129" y="596900"/>
                  </a:lnTo>
                  <a:lnTo>
                    <a:pt x="24129" y="591820"/>
                  </a:lnTo>
                  <a:close/>
                </a:path>
                <a:path w="24130" h="709929">
                  <a:moveTo>
                    <a:pt x="24129" y="585470"/>
                  </a:moveTo>
                  <a:lnTo>
                    <a:pt x="0" y="585470"/>
                  </a:lnTo>
                  <a:lnTo>
                    <a:pt x="0" y="590550"/>
                  </a:lnTo>
                  <a:lnTo>
                    <a:pt x="24129" y="590550"/>
                  </a:lnTo>
                  <a:lnTo>
                    <a:pt x="24129" y="585470"/>
                  </a:lnTo>
                  <a:close/>
                </a:path>
                <a:path w="24130" h="709929">
                  <a:moveTo>
                    <a:pt x="24129" y="579120"/>
                  </a:moveTo>
                  <a:lnTo>
                    <a:pt x="0" y="579120"/>
                  </a:lnTo>
                  <a:lnTo>
                    <a:pt x="0" y="584200"/>
                  </a:lnTo>
                  <a:lnTo>
                    <a:pt x="24129" y="584200"/>
                  </a:lnTo>
                  <a:lnTo>
                    <a:pt x="24129" y="579120"/>
                  </a:lnTo>
                  <a:close/>
                </a:path>
                <a:path w="24130" h="709929">
                  <a:moveTo>
                    <a:pt x="24129" y="572770"/>
                  </a:moveTo>
                  <a:lnTo>
                    <a:pt x="0" y="572770"/>
                  </a:lnTo>
                  <a:lnTo>
                    <a:pt x="0" y="577850"/>
                  </a:lnTo>
                  <a:lnTo>
                    <a:pt x="24129" y="577850"/>
                  </a:lnTo>
                  <a:lnTo>
                    <a:pt x="24129" y="572770"/>
                  </a:lnTo>
                  <a:close/>
                </a:path>
                <a:path w="24130" h="709929">
                  <a:moveTo>
                    <a:pt x="24129" y="565150"/>
                  </a:moveTo>
                  <a:lnTo>
                    <a:pt x="0" y="565150"/>
                  </a:lnTo>
                  <a:lnTo>
                    <a:pt x="0" y="571500"/>
                  </a:lnTo>
                  <a:lnTo>
                    <a:pt x="24129" y="571500"/>
                  </a:lnTo>
                  <a:lnTo>
                    <a:pt x="24129" y="565150"/>
                  </a:lnTo>
                  <a:close/>
                </a:path>
                <a:path w="24130" h="709929">
                  <a:moveTo>
                    <a:pt x="24129" y="560070"/>
                  </a:moveTo>
                  <a:lnTo>
                    <a:pt x="0" y="560070"/>
                  </a:lnTo>
                  <a:lnTo>
                    <a:pt x="0" y="563880"/>
                  </a:lnTo>
                  <a:lnTo>
                    <a:pt x="24129" y="563880"/>
                  </a:lnTo>
                  <a:lnTo>
                    <a:pt x="24129" y="560070"/>
                  </a:lnTo>
                  <a:close/>
                </a:path>
                <a:path w="24130" h="709929">
                  <a:moveTo>
                    <a:pt x="24129" y="553720"/>
                  </a:moveTo>
                  <a:lnTo>
                    <a:pt x="0" y="553720"/>
                  </a:lnTo>
                  <a:lnTo>
                    <a:pt x="0" y="558800"/>
                  </a:lnTo>
                  <a:lnTo>
                    <a:pt x="24129" y="558800"/>
                  </a:lnTo>
                  <a:lnTo>
                    <a:pt x="24129" y="553720"/>
                  </a:lnTo>
                  <a:close/>
                </a:path>
                <a:path w="24130" h="709929">
                  <a:moveTo>
                    <a:pt x="24129" y="546100"/>
                  </a:moveTo>
                  <a:lnTo>
                    <a:pt x="0" y="546100"/>
                  </a:lnTo>
                  <a:lnTo>
                    <a:pt x="0" y="552450"/>
                  </a:lnTo>
                  <a:lnTo>
                    <a:pt x="24129" y="552450"/>
                  </a:lnTo>
                  <a:lnTo>
                    <a:pt x="24129" y="546100"/>
                  </a:lnTo>
                  <a:close/>
                </a:path>
                <a:path w="24130" h="709929">
                  <a:moveTo>
                    <a:pt x="24129" y="541020"/>
                  </a:moveTo>
                  <a:lnTo>
                    <a:pt x="0" y="541020"/>
                  </a:lnTo>
                  <a:lnTo>
                    <a:pt x="0" y="544830"/>
                  </a:lnTo>
                  <a:lnTo>
                    <a:pt x="24129" y="544830"/>
                  </a:lnTo>
                  <a:lnTo>
                    <a:pt x="24129" y="541020"/>
                  </a:lnTo>
                  <a:close/>
                </a:path>
                <a:path w="24130" h="709929">
                  <a:moveTo>
                    <a:pt x="24129" y="534670"/>
                  </a:moveTo>
                  <a:lnTo>
                    <a:pt x="0" y="534670"/>
                  </a:lnTo>
                  <a:lnTo>
                    <a:pt x="0" y="539750"/>
                  </a:lnTo>
                  <a:lnTo>
                    <a:pt x="24129" y="539750"/>
                  </a:lnTo>
                  <a:lnTo>
                    <a:pt x="24129" y="534670"/>
                  </a:lnTo>
                  <a:close/>
                </a:path>
                <a:path w="24130" h="709929">
                  <a:moveTo>
                    <a:pt x="24129" y="528320"/>
                  </a:moveTo>
                  <a:lnTo>
                    <a:pt x="0" y="528320"/>
                  </a:lnTo>
                  <a:lnTo>
                    <a:pt x="0" y="533400"/>
                  </a:lnTo>
                  <a:lnTo>
                    <a:pt x="24129" y="533400"/>
                  </a:lnTo>
                  <a:lnTo>
                    <a:pt x="24129" y="528320"/>
                  </a:lnTo>
                  <a:close/>
                </a:path>
                <a:path w="24130" h="709929">
                  <a:moveTo>
                    <a:pt x="24129" y="521970"/>
                  </a:moveTo>
                  <a:lnTo>
                    <a:pt x="0" y="521970"/>
                  </a:lnTo>
                  <a:lnTo>
                    <a:pt x="0" y="527050"/>
                  </a:lnTo>
                  <a:lnTo>
                    <a:pt x="24129" y="527050"/>
                  </a:lnTo>
                  <a:lnTo>
                    <a:pt x="24129" y="521970"/>
                  </a:lnTo>
                  <a:close/>
                </a:path>
                <a:path w="24130" h="709929">
                  <a:moveTo>
                    <a:pt x="24129" y="515620"/>
                  </a:moveTo>
                  <a:lnTo>
                    <a:pt x="0" y="515620"/>
                  </a:lnTo>
                  <a:lnTo>
                    <a:pt x="0" y="520700"/>
                  </a:lnTo>
                  <a:lnTo>
                    <a:pt x="24129" y="520700"/>
                  </a:lnTo>
                  <a:lnTo>
                    <a:pt x="24129" y="515620"/>
                  </a:lnTo>
                  <a:close/>
                </a:path>
                <a:path w="24130" h="709929">
                  <a:moveTo>
                    <a:pt x="24129" y="509270"/>
                  </a:moveTo>
                  <a:lnTo>
                    <a:pt x="0" y="509270"/>
                  </a:lnTo>
                  <a:lnTo>
                    <a:pt x="0" y="514350"/>
                  </a:lnTo>
                  <a:lnTo>
                    <a:pt x="24129" y="514350"/>
                  </a:lnTo>
                  <a:lnTo>
                    <a:pt x="24129" y="509270"/>
                  </a:lnTo>
                  <a:close/>
                </a:path>
                <a:path w="24130" h="709929">
                  <a:moveTo>
                    <a:pt x="24129" y="502920"/>
                  </a:moveTo>
                  <a:lnTo>
                    <a:pt x="0" y="502920"/>
                  </a:lnTo>
                  <a:lnTo>
                    <a:pt x="0" y="508000"/>
                  </a:lnTo>
                  <a:lnTo>
                    <a:pt x="24129" y="508000"/>
                  </a:lnTo>
                  <a:lnTo>
                    <a:pt x="24129" y="502920"/>
                  </a:lnTo>
                  <a:close/>
                </a:path>
                <a:path w="24130" h="709929">
                  <a:moveTo>
                    <a:pt x="24129" y="496570"/>
                  </a:moveTo>
                  <a:lnTo>
                    <a:pt x="0" y="496570"/>
                  </a:lnTo>
                  <a:lnTo>
                    <a:pt x="0" y="501650"/>
                  </a:lnTo>
                  <a:lnTo>
                    <a:pt x="24129" y="501650"/>
                  </a:lnTo>
                  <a:lnTo>
                    <a:pt x="24129" y="496570"/>
                  </a:lnTo>
                  <a:close/>
                </a:path>
                <a:path w="24130" h="709929">
                  <a:moveTo>
                    <a:pt x="24129" y="490220"/>
                  </a:moveTo>
                  <a:lnTo>
                    <a:pt x="0" y="490220"/>
                  </a:lnTo>
                  <a:lnTo>
                    <a:pt x="0" y="495300"/>
                  </a:lnTo>
                  <a:lnTo>
                    <a:pt x="24129" y="495300"/>
                  </a:lnTo>
                  <a:lnTo>
                    <a:pt x="24129" y="490220"/>
                  </a:lnTo>
                  <a:close/>
                </a:path>
                <a:path w="24130" h="709929">
                  <a:moveTo>
                    <a:pt x="2539" y="482600"/>
                  </a:moveTo>
                  <a:lnTo>
                    <a:pt x="1269" y="482600"/>
                  </a:lnTo>
                  <a:lnTo>
                    <a:pt x="1269" y="485140"/>
                  </a:lnTo>
                  <a:lnTo>
                    <a:pt x="0" y="485140"/>
                  </a:lnTo>
                  <a:lnTo>
                    <a:pt x="0" y="488950"/>
                  </a:lnTo>
                  <a:lnTo>
                    <a:pt x="24129" y="488950"/>
                  </a:lnTo>
                  <a:lnTo>
                    <a:pt x="24129" y="483870"/>
                  </a:lnTo>
                  <a:lnTo>
                    <a:pt x="2539" y="483870"/>
                  </a:lnTo>
                  <a:lnTo>
                    <a:pt x="2539" y="482600"/>
                  </a:lnTo>
                  <a:close/>
                </a:path>
                <a:path w="24130" h="709929">
                  <a:moveTo>
                    <a:pt x="24129" y="477520"/>
                  </a:moveTo>
                  <a:lnTo>
                    <a:pt x="5079" y="477520"/>
                  </a:lnTo>
                  <a:lnTo>
                    <a:pt x="5079" y="480060"/>
                  </a:lnTo>
                  <a:lnTo>
                    <a:pt x="3809" y="480060"/>
                  </a:lnTo>
                  <a:lnTo>
                    <a:pt x="3809" y="482600"/>
                  </a:lnTo>
                  <a:lnTo>
                    <a:pt x="24129" y="482600"/>
                  </a:lnTo>
                  <a:lnTo>
                    <a:pt x="24129" y="477520"/>
                  </a:lnTo>
                  <a:close/>
                </a:path>
                <a:path w="24130" h="709929">
                  <a:moveTo>
                    <a:pt x="7619" y="476250"/>
                  </a:moveTo>
                  <a:lnTo>
                    <a:pt x="6350" y="476250"/>
                  </a:lnTo>
                  <a:lnTo>
                    <a:pt x="6350" y="477520"/>
                  </a:lnTo>
                  <a:lnTo>
                    <a:pt x="7619" y="477520"/>
                  </a:lnTo>
                  <a:lnTo>
                    <a:pt x="7619" y="476250"/>
                  </a:lnTo>
                  <a:close/>
                </a:path>
                <a:path w="24130" h="709929">
                  <a:moveTo>
                    <a:pt x="10159" y="469900"/>
                  </a:moveTo>
                  <a:lnTo>
                    <a:pt x="8889" y="469900"/>
                  </a:lnTo>
                  <a:lnTo>
                    <a:pt x="8889" y="473710"/>
                  </a:lnTo>
                  <a:lnTo>
                    <a:pt x="7619" y="473710"/>
                  </a:lnTo>
                  <a:lnTo>
                    <a:pt x="7619" y="476250"/>
                  </a:lnTo>
                  <a:lnTo>
                    <a:pt x="24129" y="476250"/>
                  </a:lnTo>
                  <a:lnTo>
                    <a:pt x="24129" y="471170"/>
                  </a:lnTo>
                  <a:lnTo>
                    <a:pt x="10159" y="471170"/>
                  </a:lnTo>
                  <a:lnTo>
                    <a:pt x="10159" y="469900"/>
                  </a:lnTo>
                  <a:close/>
                </a:path>
                <a:path w="24130" h="709929">
                  <a:moveTo>
                    <a:pt x="24129" y="464820"/>
                  </a:moveTo>
                  <a:lnTo>
                    <a:pt x="11429" y="464820"/>
                  </a:lnTo>
                  <a:lnTo>
                    <a:pt x="11429" y="467360"/>
                  </a:lnTo>
                  <a:lnTo>
                    <a:pt x="10159" y="467360"/>
                  </a:lnTo>
                  <a:lnTo>
                    <a:pt x="10159" y="469900"/>
                  </a:lnTo>
                  <a:lnTo>
                    <a:pt x="24129" y="469900"/>
                  </a:lnTo>
                  <a:lnTo>
                    <a:pt x="24129" y="464820"/>
                  </a:lnTo>
                  <a:close/>
                </a:path>
                <a:path w="24130" h="709929">
                  <a:moveTo>
                    <a:pt x="24129" y="445770"/>
                  </a:moveTo>
                  <a:lnTo>
                    <a:pt x="19050" y="445770"/>
                  </a:lnTo>
                  <a:lnTo>
                    <a:pt x="19050" y="447040"/>
                  </a:lnTo>
                  <a:lnTo>
                    <a:pt x="17779" y="447040"/>
                  </a:lnTo>
                  <a:lnTo>
                    <a:pt x="17779" y="452120"/>
                  </a:lnTo>
                  <a:lnTo>
                    <a:pt x="16509" y="452120"/>
                  </a:lnTo>
                  <a:lnTo>
                    <a:pt x="16509" y="454660"/>
                  </a:lnTo>
                  <a:lnTo>
                    <a:pt x="15239" y="454660"/>
                  </a:lnTo>
                  <a:lnTo>
                    <a:pt x="15239" y="458470"/>
                  </a:lnTo>
                  <a:lnTo>
                    <a:pt x="13969" y="458470"/>
                  </a:lnTo>
                  <a:lnTo>
                    <a:pt x="13969" y="463550"/>
                  </a:lnTo>
                  <a:lnTo>
                    <a:pt x="24129" y="463550"/>
                  </a:lnTo>
                  <a:lnTo>
                    <a:pt x="24129" y="445770"/>
                  </a:lnTo>
                  <a:close/>
                </a:path>
                <a:path w="24130" h="709929">
                  <a:moveTo>
                    <a:pt x="21589" y="438150"/>
                  </a:moveTo>
                  <a:lnTo>
                    <a:pt x="20319" y="438150"/>
                  </a:lnTo>
                  <a:lnTo>
                    <a:pt x="20319" y="441960"/>
                  </a:lnTo>
                  <a:lnTo>
                    <a:pt x="19050" y="441960"/>
                  </a:lnTo>
                  <a:lnTo>
                    <a:pt x="19050" y="444500"/>
                  </a:lnTo>
                  <a:lnTo>
                    <a:pt x="24129" y="444500"/>
                  </a:lnTo>
                  <a:lnTo>
                    <a:pt x="24129" y="439420"/>
                  </a:lnTo>
                  <a:lnTo>
                    <a:pt x="21589" y="439420"/>
                  </a:lnTo>
                  <a:lnTo>
                    <a:pt x="21589" y="438150"/>
                  </a:lnTo>
                  <a:close/>
                </a:path>
                <a:path w="24130" h="709929">
                  <a:moveTo>
                    <a:pt x="24129" y="434340"/>
                  </a:moveTo>
                  <a:lnTo>
                    <a:pt x="21589" y="434340"/>
                  </a:lnTo>
                  <a:lnTo>
                    <a:pt x="21589" y="438150"/>
                  </a:lnTo>
                  <a:lnTo>
                    <a:pt x="24129" y="438150"/>
                  </a:lnTo>
                  <a:lnTo>
                    <a:pt x="24129" y="434340"/>
                  </a:lnTo>
                  <a:close/>
                </a:path>
              </a:pathLst>
            </a:custGeom>
            <a:solidFill>
              <a:srgbClr val="292929"/>
            </a:solidFill>
          </p:spPr>
          <p:txBody>
            <a:bodyPr bIns="0" lIns="0" rIns="0" rtlCol="0" tIns="0" wrap="square"/>
            <a:p/>
          </p:txBody>
        </p:sp>
        <p:sp>
          <p:nvSpPr>
            <p:cNvPr id="1049078" name="object 360"/>
            <p:cNvSpPr/>
            <p:nvPr/>
          </p:nvSpPr>
          <p:spPr>
            <a:xfrm>
              <a:off x="2722880" y="5810250"/>
              <a:ext cx="24130" cy="716280"/>
            </a:xfrm>
            <a:custGeom>
              <a:avLst/>
              <a:ahLst/>
              <a:rect l="l" t="t" r="r" b="b"/>
              <a:pathLst>
                <a:path w="24130" h="716279">
                  <a:moveTo>
                    <a:pt x="5080" y="0"/>
                  </a:moveTo>
                  <a:lnTo>
                    <a:pt x="0" y="0"/>
                  </a:lnTo>
                  <a:lnTo>
                    <a:pt x="0" y="1269"/>
                  </a:lnTo>
                  <a:lnTo>
                    <a:pt x="5080" y="1269"/>
                  </a:lnTo>
                  <a:lnTo>
                    <a:pt x="5080" y="0"/>
                  </a:lnTo>
                  <a:close/>
                </a:path>
                <a:path w="24130" h="716279">
                  <a:moveTo>
                    <a:pt x="21589" y="1270"/>
                  </a:moveTo>
                  <a:lnTo>
                    <a:pt x="0" y="1270"/>
                  </a:lnTo>
                  <a:lnTo>
                    <a:pt x="0" y="3809"/>
                  </a:lnTo>
                  <a:lnTo>
                    <a:pt x="24130" y="3809"/>
                  </a:lnTo>
                  <a:lnTo>
                    <a:pt x="24130" y="2540"/>
                  </a:lnTo>
                  <a:lnTo>
                    <a:pt x="21589" y="2540"/>
                  </a:lnTo>
                  <a:lnTo>
                    <a:pt x="21589" y="1270"/>
                  </a:lnTo>
                  <a:close/>
                </a:path>
                <a:path w="24130" h="716279">
                  <a:moveTo>
                    <a:pt x="24130" y="3810"/>
                  </a:moveTo>
                  <a:lnTo>
                    <a:pt x="0" y="3810"/>
                  </a:lnTo>
                  <a:lnTo>
                    <a:pt x="0" y="7619"/>
                  </a:lnTo>
                  <a:lnTo>
                    <a:pt x="24130" y="7619"/>
                  </a:lnTo>
                  <a:lnTo>
                    <a:pt x="24130" y="3810"/>
                  </a:lnTo>
                  <a:close/>
                </a:path>
                <a:path w="24130" h="716279">
                  <a:moveTo>
                    <a:pt x="24130" y="7620"/>
                  </a:moveTo>
                  <a:lnTo>
                    <a:pt x="0" y="7620"/>
                  </a:lnTo>
                  <a:lnTo>
                    <a:pt x="0" y="10159"/>
                  </a:lnTo>
                  <a:lnTo>
                    <a:pt x="24130" y="10159"/>
                  </a:lnTo>
                  <a:lnTo>
                    <a:pt x="24130" y="7620"/>
                  </a:lnTo>
                  <a:close/>
                </a:path>
                <a:path w="24130" h="716279">
                  <a:moveTo>
                    <a:pt x="24130" y="10160"/>
                  </a:moveTo>
                  <a:lnTo>
                    <a:pt x="0" y="10160"/>
                  </a:lnTo>
                  <a:lnTo>
                    <a:pt x="0" y="13969"/>
                  </a:lnTo>
                  <a:lnTo>
                    <a:pt x="24130" y="13969"/>
                  </a:lnTo>
                  <a:lnTo>
                    <a:pt x="24130" y="10160"/>
                  </a:lnTo>
                  <a:close/>
                </a:path>
                <a:path w="24130" h="716279">
                  <a:moveTo>
                    <a:pt x="24130" y="13970"/>
                  </a:moveTo>
                  <a:lnTo>
                    <a:pt x="0" y="13970"/>
                  </a:lnTo>
                  <a:lnTo>
                    <a:pt x="0" y="16509"/>
                  </a:lnTo>
                  <a:lnTo>
                    <a:pt x="24130" y="16509"/>
                  </a:lnTo>
                  <a:lnTo>
                    <a:pt x="24130" y="13970"/>
                  </a:lnTo>
                  <a:close/>
                </a:path>
                <a:path w="24130" h="716279">
                  <a:moveTo>
                    <a:pt x="24130" y="16510"/>
                  </a:moveTo>
                  <a:lnTo>
                    <a:pt x="0" y="16510"/>
                  </a:lnTo>
                  <a:lnTo>
                    <a:pt x="0" y="20319"/>
                  </a:lnTo>
                  <a:lnTo>
                    <a:pt x="24130" y="20319"/>
                  </a:lnTo>
                  <a:lnTo>
                    <a:pt x="24130" y="16510"/>
                  </a:lnTo>
                  <a:close/>
                </a:path>
                <a:path w="24130" h="716279">
                  <a:moveTo>
                    <a:pt x="24130" y="20320"/>
                  </a:moveTo>
                  <a:lnTo>
                    <a:pt x="0" y="20320"/>
                  </a:lnTo>
                  <a:lnTo>
                    <a:pt x="0" y="22859"/>
                  </a:lnTo>
                  <a:lnTo>
                    <a:pt x="24130" y="22859"/>
                  </a:lnTo>
                  <a:lnTo>
                    <a:pt x="24130" y="20320"/>
                  </a:lnTo>
                  <a:close/>
                </a:path>
                <a:path w="24130" h="716279">
                  <a:moveTo>
                    <a:pt x="24130" y="22860"/>
                  </a:moveTo>
                  <a:lnTo>
                    <a:pt x="0" y="22860"/>
                  </a:lnTo>
                  <a:lnTo>
                    <a:pt x="0" y="26669"/>
                  </a:lnTo>
                  <a:lnTo>
                    <a:pt x="24130" y="26669"/>
                  </a:lnTo>
                  <a:lnTo>
                    <a:pt x="24130" y="22860"/>
                  </a:lnTo>
                  <a:close/>
                </a:path>
                <a:path w="24130" h="716279">
                  <a:moveTo>
                    <a:pt x="24130" y="26670"/>
                  </a:moveTo>
                  <a:lnTo>
                    <a:pt x="0" y="26670"/>
                  </a:lnTo>
                  <a:lnTo>
                    <a:pt x="0" y="29209"/>
                  </a:lnTo>
                  <a:lnTo>
                    <a:pt x="24130" y="29209"/>
                  </a:lnTo>
                  <a:lnTo>
                    <a:pt x="24130" y="26670"/>
                  </a:lnTo>
                  <a:close/>
                </a:path>
                <a:path w="24130" h="716279">
                  <a:moveTo>
                    <a:pt x="24130" y="29210"/>
                  </a:moveTo>
                  <a:lnTo>
                    <a:pt x="0" y="29210"/>
                  </a:lnTo>
                  <a:lnTo>
                    <a:pt x="0" y="33019"/>
                  </a:lnTo>
                  <a:lnTo>
                    <a:pt x="24130" y="33019"/>
                  </a:lnTo>
                  <a:lnTo>
                    <a:pt x="24130" y="29210"/>
                  </a:lnTo>
                  <a:close/>
                </a:path>
                <a:path w="24130" h="716279">
                  <a:moveTo>
                    <a:pt x="24130" y="33020"/>
                  </a:moveTo>
                  <a:lnTo>
                    <a:pt x="0" y="33020"/>
                  </a:lnTo>
                  <a:lnTo>
                    <a:pt x="0" y="35559"/>
                  </a:lnTo>
                  <a:lnTo>
                    <a:pt x="24130" y="35559"/>
                  </a:lnTo>
                  <a:lnTo>
                    <a:pt x="24130" y="33020"/>
                  </a:lnTo>
                  <a:close/>
                </a:path>
                <a:path w="24130" h="716279">
                  <a:moveTo>
                    <a:pt x="24130" y="35560"/>
                  </a:moveTo>
                  <a:lnTo>
                    <a:pt x="0" y="35560"/>
                  </a:lnTo>
                  <a:lnTo>
                    <a:pt x="0" y="39369"/>
                  </a:lnTo>
                  <a:lnTo>
                    <a:pt x="24130" y="39369"/>
                  </a:lnTo>
                  <a:lnTo>
                    <a:pt x="24130" y="35560"/>
                  </a:lnTo>
                  <a:close/>
                </a:path>
                <a:path w="24130" h="716279">
                  <a:moveTo>
                    <a:pt x="24130" y="39370"/>
                  </a:moveTo>
                  <a:lnTo>
                    <a:pt x="0" y="39370"/>
                  </a:lnTo>
                  <a:lnTo>
                    <a:pt x="0" y="41909"/>
                  </a:lnTo>
                  <a:lnTo>
                    <a:pt x="24130" y="41909"/>
                  </a:lnTo>
                  <a:lnTo>
                    <a:pt x="24130" y="39370"/>
                  </a:lnTo>
                  <a:close/>
                </a:path>
                <a:path w="24130" h="716279">
                  <a:moveTo>
                    <a:pt x="24130" y="41910"/>
                  </a:moveTo>
                  <a:lnTo>
                    <a:pt x="0" y="41910"/>
                  </a:lnTo>
                  <a:lnTo>
                    <a:pt x="0" y="45719"/>
                  </a:lnTo>
                  <a:lnTo>
                    <a:pt x="24130" y="45719"/>
                  </a:lnTo>
                  <a:lnTo>
                    <a:pt x="24130" y="41910"/>
                  </a:lnTo>
                  <a:close/>
                </a:path>
                <a:path w="24130" h="716279">
                  <a:moveTo>
                    <a:pt x="24130" y="45720"/>
                  </a:moveTo>
                  <a:lnTo>
                    <a:pt x="0" y="45720"/>
                  </a:lnTo>
                  <a:lnTo>
                    <a:pt x="0" y="48259"/>
                  </a:lnTo>
                  <a:lnTo>
                    <a:pt x="24130" y="48259"/>
                  </a:lnTo>
                  <a:lnTo>
                    <a:pt x="24130" y="45720"/>
                  </a:lnTo>
                  <a:close/>
                </a:path>
                <a:path w="24130" h="716279">
                  <a:moveTo>
                    <a:pt x="24130" y="48260"/>
                  </a:moveTo>
                  <a:lnTo>
                    <a:pt x="0" y="48260"/>
                  </a:lnTo>
                  <a:lnTo>
                    <a:pt x="0" y="52069"/>
                  </a:lnTo>
                  <a:lnTo>
                    <a:pt x="24130" y="52069"/>
                  </a:lnTo>
                  <a:lnTo>
                    <a:pt x="24130" y="48260"/>
                  </a:lnTo>
                  <a:close/>
                </a:path>
                <a:path w="24130" h="716279">
                  <a:moveTo>
                    <a:pt x="24130" y="52070"/>
                  </a:moveTo>
                  <a:lnTo>
                    <a:pt x="0" y="52070"/>
                  </a:lnTo>
                  <a:lnTo>
                    <a:pt x="0" y="58419"/>
                  </a:lnTo>
                  <a:lnTo>
                    <a:pt x="24130" y="58419"/>
                  </a:lnTo>
                  <a:lnTo>
                    <a:pt x="24130" y="52070"/>
                  </a:lnTo>
                  <a:close/>
                </a:path>
                <a:path w="24130" h="716279">
                  <a:moveTo>
                    <a:pt x="24130" y="58420"/>
                  </a:moveTo>
                  <a:lnTo>
                    <a:pt x="0" y="58420"/>
                  </a:lnTo>
                  <a:lnTo>
                    <a:pt x="0" y="60959"/>
                  </a:lnTo>
                  <a:lnTo>
                    <a:pt x="24130" y="60959"/>
                  </a:lnTo>
                  <a:lnTo>
                    <a:pt x="24130" y="58420"/>
                  </a:lnTo>
                  <a:close/>
                </a:path>
                <a:path w="24130" h="716279">
                  <a:moveTo>
                    <a:pt x="24130" y="60960"/>
                  </a:moveTo>
                  <a:lnTo>
                    <a:pt x="0" y="60960"/>
                  </a:lnTo>
                  <a:lnTo>
                    <a:pt x="0" y="64769"/>
                  </a:lnTo>
                  <a:lnTo>
                    <a:pt x="24130" y="64769"/>
                  </a:lnTo>
                  <a:lnTo>
                    <a:pt x="24130" y="60960"/>
                  </a:lnTo>
                  <a:close/>
                </a:path>
                <a:path w="24130" h="716279">
                  <a:moveTo>
                    <a:pt x="24130" y="64770"/>
                  </a:moveTo>
                  <a:lnTo>
                    <a:pt x="0" y="64770"/>
                  </a:lnTo>
                  <a:lnTo>
                    <a:pt x="0" y="67309"/>
                  </a:lnTo>
                  <a:lnTo>
                    <a:pt x="24130" y="67309"/>
                  </a:lnTo>
                  <a:lnTo>
                    <a:pt x="24130" y="64770"/>
                  </a:lnTo>
                  <a:close/>
                </a:path>
                <a:path w="24130" h="716279">
                  <a:moveTo>
                    <a:pt x="24130" y="67310"/>
                  </a:moveTo>
                  <a:lnTo>
                    <a:pt x="0" y="67310"/>
                  </a:lnTo>
                  <a:lnTo>
                    <a:pt x="0" y="71119"/>
                  </a:lnTo>
                  <a:lnTo>
                    <a:pt x="24130" y="71119"/>
                  </a:lnTo>
                  <a:lnTo>
                    <a:pt x="24130" y="67310"/>
                  </a:lnTo>
                  <a:close/>
                </a:path>
                <a:path w="24130" h="716279">
                  <a:moveTo>
                    <a:pt x="24130" y="71120"/>
                  </a:moveTo>
                  <a:lnTo>
                    <a:pt x="0" y="71120"/>
                  </a:lnTo>
                  <a:lnTo>
                    <a:pt x="0" y="73659"/>
                  </a:lnTo>
                  <a:lnTo>
                    <a:pt x="24130" y="73659"/>
                  </a:lnTo>
                  <a:lnTo>
                    <a:pt x="24130" y="71120"/>
                  </a:lnTo>
                  <a:close/>
                </a:path>
                <a:path w="24130" h="716279">
                  <a:moveTo>
                    <a:pt x="24130" y="73660"/>
                  </a:moveTo>
                  <a:lnTo>
                    <a:pt x="0" y="73660"/>
                  </a:lnTo>
                  <a:lnTo>
                    <a:pt x="0" y="77469"/>
                  </a:lnTo>
                  <a:lnTo>
                    <a:pt x="24130" y="77469"/>
                  </a:lnTo>
                  <a:lnTo>
                    <a:pt x="24130" y="73660"/>
                  </a:lnTo>
                  <a:close/>
                </a:path>
                <a:path w="24130" h="716279">
                  <a:moveTo>
                    <a:pt x="24130" y="77470"/>
                  </a:moveTo>
                  <a:lnTo>
                    <a:pt x="0" y="77470"/>
                  </a:lnTo>
                  <a:lnTo>
                    <a:pt x="0" y="80009"/>
                  </a:lnTo>
                  <a:lnTo>
                    <a:pt x="24130" y="80009"/>
                  </a:lnTo>
                  <a:lnTo>
                    <a:pt x="24130" y="77470"/>
                  </a:lnTo>
                  <a:close/>
                </a:path>
                <a:path w="24130" h="716279">
                  <a:moveTo>
                    <a:pt x="24130" y="80010"/>
                  </a:moveTo>
                  <a:lnTo>
                    <a:pt x="0" y="80010"/>
                  </a:lnTo>
                  <a:lnTo>
                    <a:pt x="0" y="90169"/>
                  </a:lnTo>
                  <a:lnTo>
                    <a:pt x="24130" y="90169"/>
                  </a:lnTo>
                  <a:lnTo>
                    <a:pt x="24130" y="80010"/>
                  </a:lnTo>
                  <a:close/>
                </a:path>
                <a:path w="24130" h="716279">
                  <a:moveTo>
                    <a:pt x="24130" y="90170"/>
                  </a:moveTo>
                  <a:lnTo>
                    <a:pt x="0" y="90170"/>
                  </a:lnTo>
                  <a:lnTo>
                    <a:pt x="0" y="96519"/>
                  </a:lnTo>
                  <a:lnTo>
                    <a:pt x="24130" y="96519"/>
                  </a:lnTo>
                  <a:lnTo>
                    <a:pt x="24130" y="90170"/>
                  </a:lnTo>
                  <a:close/>
                </a:path>
                <a:path w="24130" h="716279">
                  <a:moveTo>
                    <a:pt x="24130" y="96520"/>
                  </a:moveTo>
                  <a:lnTo>
                    <a:pt x="0" y="96520"/>
                  </a:lnTo>
                  <a:lnTo>
                    <a:pt x="0" y="102869"/>
                  </a:lnTo>
                  <a:lnTo>
                    <a:pt x="24130" y="102869"/>
                  </a:lnTo>
                  <a:lnTo>
                    <a:pt x="24130" y="96520"/>
                  </a:lnTo>
                  <a:close/>
                </a:path>
                <a:path w="24130" h="716279">
                  <a:moveTo>
                    <a:pt x="24130" y="102870"/>
                  </a:moveTo>
                  <a:lnTo>
                    <a:pt x="0" y="102870"/>
                  </a:lnTo>
                  <a:lnTo>
                    <a:pt x="0" y="109219"/>
                  </a:lnTo>
                  <a:lnTo>
                    <a:pt x="24130" y="109219"/>
                  </a:lnTo>
                  <a:lnTo>
                    <a:pt x="24130" y="102870"/>
                  </a:lnTo>
                  <a:close/>
                </a:path>
                <a:path w="24130" h="716279">
                  <a:moveTo>
                    <a:pt x="24130" y="109220"/>
                  </a:moveTo>
                  <a:lnTo>
                    <a:pt x="0" y="109220"/>
                  </a:lnTo>
                  <a:lnTo>
                    <a:pt x="0" y="111759"/>
                  </a:lnTo>
                  <a:lnTo>
                    <a:pt x="24130" y="111759"/>
                  </a:lnTo>
                  <a:lnTo>
                    <a:pt x="24130" y="109220"/>
                  </a:lnTo>
                  <a:close/>
                </a:path>
                <a:path w="24130" h="716279">
                  <a:moveTo>
                    <a:pt x="24130" y="111760"/>
                  </a:moveTo>
                  <a:lnTo>
                    <a:pt x="0" y="111760"/>
                  </a:lnTo>
                  <a:lnTo>
                    <a:pt x="0" y="115569"/>
                  </a:lnTo>
                  <a:lnTo>
                    <a:pt x="24130" y="115569"/>
                  </a:lnTo>
                  <a:lnTo>
                    <a:pt x="24130" y="111760"/>
                  </a:lnTo>
                  <a:close/>
                </a:path>
                <a:path w="24130" h="716279">
                  <a:moveTo>
                    <a:pt x="24130" y="115570"/>
                  </a:moveTo>
                  <a:lnTo>
                    <a:pt x="0" y="115570"/>
                  </a:lnTo>
                  <a:lnTo>
                    <a:pt x="0" y="118109"/>
                  </a:lnTo>
                  <a:lnTo>
                    <a:pt x="24130" y="118109"/>
                  </a:lnTo>
                  <a:lnTo>
                    <a:pt x="24130" y="115570"/>
                  </a:lnTo>
                  <a:close/>
                </a:path>
                <a:path w="24130" h="716279">
                  <a:moveTo>
                    <a:pt x="24130" y="118110"/>
                  </a:moveTo>
                  <a:lnTo>
                    <a:pt x="0" y="118110"/>
                  </a:lnTo>
                  <a:lnTo>
                    <a:pt x="0" y="121919"/>
                  </a:lnTo>
                  <a:lnTo>
                    <a:pt x="24130" y="121919"/>
                  </a:lnTo>
                  <a:lnTo>
                    <a:pt x="24130" y="118110"/>
                  </a:lnTo>
                  <a:close/>
                </a:path>
                <a:path w="24130" h="716279">
                  <a:moveTo>
                    <a:pt x="24130" y="121920"/>
                  </a:moveTo>
                  <a:lnTo>
                    <a:pt x="0" y="121920"/>
                  </a:lnTo>
                  <a:lnTo>
                    <a:pt x="0" y="124459"/>
                  </a:lnTo>
                  <a:lnTo>
                    <a:pt x="24130" y="124459"/>
                  </a:lnTo>
                  <a:lnTo>
                    <a:pt x="24130" y="121920"/>
                  </a:lnTo>
                  <a:close/>
                </a:path>
                <a:path w="24130" h="716279">
                  <a:moveTo>
                    <a:pt x="24130" y="124460"/>
                  </a:moveTo>
                  <a:lnTo>
                    <a:pt x="0" y="124460"/>
                  </a:lnTo>
                  <a:lnTo>
                    <a:pt x="0" y="128269"/>
                  </a:lnTo>
                  <a:lnTo>
                    <a:pt x="24130" y="128269"/>
                  </a:lnTo>
                  <a:lnTo>
                    <a:pt x="24130" y="124460"/>
                  </a:lnTo>
                  <a:close/>
                </a:path>
                <a:path w="24130" h="716279">
                  <a:moveTo>
                    <a:pt x="24130" y="128270"/>
                  </a:moveTo>
                  <a:lnTo>
                    <a:pt x="0" y="128270"/>
                  </a:lnTo>
                  <a:lnTo>
                    <a:pt x="0" y="130809"/>
                  </a:lnTo>
                  <a:lnTo>
                    <a:pt x="24130" y="130809"/>
                  </a:lnTo>
                  <a:lnTo>
                    <a:pt x="24130" y="128270"/>
                  </a:lnTo>
                  <a:close/>
                </a:path>
                <a:path w="24130" h="716279">
                  <a:moveTo>
                    <a:pt x="24130" y="130810"/>
                  </a:moveTo>
                  <a:lnTo>
                    <a:pt x="0" y="130810"/>
                  </a:lnTo>
                  <a:lnTo>
                    <a:pt x="0" y="134619"/>
                  </a:lnTo>
                  <a:lnTo>
                    <a:pt x="24130" y="134619"/>
                  </a:lnTo>
                  <a:lnTo>
                    <a:pt x="24130" y="130810"/>
                  </a:lnTo>
                  <a:close/>
                </a:path>
                <a:path w="24130" h="716279">
                  <a:moveTo>
                    <a:pt x="24130" y="134620"/>
                  </a:moveTo>
                  <a:lnTo>
                    <a:pt x="0" y="134620"/>
                  </a:lnTo>
                  <a:lnTo>
                    <a:pt x="0" y="137159"/>
                  </a:lnTo>
                  <a:lnTo>
                    <a:pt x="24130" y="137159"/>
                  </a:lnTo>
                  <a:lnTo>
                    <a:pt x="24130" y="134620"/>
                  </a:lnTo>
                  <a:close/>
                </a:path>
                <a:path w="24130" h="716279">
                  <a:moveTo>
                    <a:pt x="24130" y="137160"/>
                  </a:moveTo>
                  <a:lnTo>
                    <a:pt x="0" y="137160"/>
                  </a:lnTo>
                  <a:lnTo>
                    <a:pt x="0" y="140969"/>
                  </a:lnTo>
                  <a:lnTo>
                    <a:pt x="24130" y="140969"/>
                  </a:lnTo>
                  <a:lnTo>
                    <a:pt x="24130" y="137160"/>
                  </a:lnTo>
                  <a:close/>
                </a:path>
                <a:path w="24130" h="716279">
                  <a:moveTo>
                    <a:pt x="24130" y="140970"/>
                  </a:moveTo>
                  <a:lnTo>
                    <a:pt x="0" y="140970"/>
                  </a:lnTo>
                  <a:lnTo>
                    <a:pt x="0" y="143509"/>
                  </a:lnTo>
                  <a:lnTo>
                    <a:pt x="24130" y="143509"/>
                  </a:lnTo>
                  <a:lnTo>
                    <a:pt x="24130" y="140970"/>
                  </a:lnTo>
                  <a:close/>
                </a:path>
                <a:path w="24130" h="716279">
                  <a:moveTo>
                    <a:pt x="24130" y="143510"/>
                  </a:moveTo>
                  <a:lnTo>
                    <a:pt x="0" y="143510"/>
                  </a:lnTo>
                  <a:lnTo>
                    <a:pt x="0" y="147319"/>
                  </a:lnTo>
                  <a:lnTo>
                    <a:pt x="24130" y="147319"/>
                  </a:lnTo>
                  <a:lnTo>
                    <a:pt x="24130" y="143510"/>
                  </a:lnTo>
                  <a:close/>
                </a:path>
                <a:path w="24130" h="716279">
                  <a:moveTo>
                    <a:pt x="24130" y="147320"/>
                  </a:moveTo>
                  <a:lnTo>
                    <a:pt x="0" y="147320"/>
                  </a:lnTo>
                  <a:lnTo>
                    <a:pt x="0" y="149859"/>
                  </a:lnTo>
                  <a:lnTo>
                    <a:pt x="24130" y="149859"/>
                  </a:lnTo>
                  <a:lnTo>
                    <a:pt x="24130" y="147320"/>
                  </a:lnTo>
                  <a:close/>
                </a:path>
                <a:path w="24130" h="716279">
                  <a:moveTo>
                    <a:pt x="24130" y="149860"/>
                  </a:moveTo>
                  <a:lnTo>
                    <a:pt x="0" y="149860"/>
                  </a:lnTo>
                  <a:lnTo>
                    <a:pt x="0" y="153669"/>
                  </a:lnTo>
                  <a:lnTo>
                    <a:pt x="24130" y="153669"/>
                  </a:lnTo>
                  <a:lnTo>
                    <a:pt x="24130" y="149860"/>
                  </a:lnTo>
                  <a:close/>
                </a:path>
                <a:path w="24130" h="716279">
                  <a:moveTo>
                    <a:pt x="24130" y="153670"/>
                  </a:moveTo>
                  <a:lnTo>
                    <a:pt x="0" y="153670"/>
                  </a:lnTo>
                  <a:lnTo>
                    <a:pt x="0" y="156209"/>
                  </a:lnTo>
                  <a:lnTo>
                    <a:pt x="24130" y="156209"/>
                  </a:lnTo>
                  <a:lnTo>
                    <a:pt x="24130" y="153670"/>
                  </a:lnTo>
                  <a:close/>
                </a:path>
                <a:path w="24130" h="716279">
                  <a:moveTo>
                    <a:pt x="24130" y="156210"/>
                  </a:moveTo>
                  <a:lnTo>
                    <a:pt x="0" y="156210"/>
                  </a:lnTo>
                  <a:lnTo>
                    <a:pt x="0" y="162559"/>
                  </a:lnTo>
                  <a:lnTo>
                    <a:pt x="24130" y="162559"/>
                  </a:lnTo>
                  <a:lnTo>
                    <a:pt x="24130" y="156210"/>
                  </a:lnTo>
                  <a:close/>
                </a:path>
                <a:path w="24130" h="716279">
                  <a:moveTo>
                    <a:pt x="24130" y="162560"/>
                  </a:moveTo>
                  <a:lnTo>
                    <a:pt x="0" y="162560"/>
                  </a:lnTo>
                  <a:lnTo>
                    <a:pt x="0" y="166369"/>
                  </a:lnTo>
                  <a:lnTo>
                    <a:pt x="24130" y="166369"/>
                  </a:lnTo>
                  <a:lnTo>
                    <a:pt x="24130" y="162560"/>
                  </a:lnTo>
                  <a:close/>
                </a:path>
                <a:path w="24130" h="716279">
                  <a:moveTo>
                    <a:pt x="24130" y="166370"/>
                  </a:moveTo>
                  <a:lnTo>
                    <a:pt x="0" y="166370"/>
                  </a:lnTo>
                  <a:lnTo>
                    <a:pt x="0" y="179069"/>
                  </a:lnTo>
                  <a:lnTo>
                    <a:pt x="24130" y="179069"/>
                  </a:lnTo>
                  <a:lnTo>
                    <a:pt x="24130" y="166370"/>
                  </a:lnTo>
                  <a:close/>
                </a:path>
                <a:path w="24130" h="716279">
                  <a:moveTo>
                    <a:pt x="24130" y="179070"/>
                  </a:moveTo>
                  <a:lnTo>
                    <a:pt x="0" y="179070"/>
                  </a:lnTo>
                  <a:lnTo>
                    <a:pt x="0" y="181609"/>
                  </a:lnTo>
                  <a:lnTo>
                    <a:pt x="24130" y="181609"/>
                  </a:lnTo>
                  <a:lnTo>
                    <a:pt x="24130" y="179070"/>
                  </a:lnTo>
                  <a:close/>
                </a:path>
                <a:path w="24130" h="716279">
                  <a:moveTo>
                    <a:pt x="24130" y="181610"/>
                  </a:moveTo>
                  <a:lnTo>
                    <a:pt x="0" y="181610"/>
                  </a:lnTo>
                  <a:lnTo>
                    <a:pt x="0" y="185419"/>
                  </a:lnTo>
                  <a:lnTo>
                    <a:pt x="24130" y="185419"/>
                  </a:lnTo>
                  <a:lnTo>
                    <a:pt x="24130" y="181610"/>
                  </a:lnTo>
                  <a:close/>
                </a:path>
                <a:path w="24130" h="716279">
                  <a:moveTo>
                    <a:pt x="24130" y="185420"/>
                  </a:moveTo>
                  <a:lnTo>
                    <a:pt x="0" y="185420"/>
                  </a:lnTo>
                  <a:lnTo>
                    <a:pt x="0" y="187959"/>
                  </a:lnTo>
                  <a:lnTo>
                    <a:pt x="24130" y="187959"/>
                  </a:lnTo>
                  <a:lnTo>
                    <a:pt x="24130" y="185420"/>
                  </a:lnTo>
                  <a:close/>
                </a:path>
                <a:path w="24130" h="716279">
                  <a:moveTo>
                    <a:pt x="24130" y="187960"/>
                  </a:moveTo>
                  <a:lnTo>
                    <a:pt x="0" y="187960"/>
                  </a:lnTo>
                  <a:lnTo>
                    <a:pt x="0" y="191769"/>
                  </a:lnTo>
                  <a:lnTo>
                    <a:pt x="24130" y="191769"/>
                  </a:lnTo>
                  <a:lnTo>
                    <a:pt x="24130" y="187960"/>
                  </a:lnTo>
                  <a:close/>
                </a:path>
                <a:path w="24130" h="716279">
                  <a:moveTo>
                    <a:pt x="24130" y="191770"/>
                  </a:moveTo>
                  <a:lnTo>
                    <a:pt x="0" y="191770"/>
                  </a:lnTo>
                  <a:lnTo>
                    <a:pt x="0" y="194309"/>
                  </a:lnTo>
                  <a:lnTo>
                    <a:pt x="24130" y="194309"/>
                  </a:lnTo>
                  <a:lnTo>
                    <a:pt x="24130" y="191770"/>
                  </a:lnTo>
                  <a:close/>
                </a:path>
                <a:path w="24130" h="716279">
                  <a:moveTo>
                    <a:pt x="24130" y="194310"/>
                  </a:moveTo>
                  <a:lnTo>
                    <a:pt x="0" y="194310"/>
                  </a:lnTo>
                  <a:lnTo>
                    <a:pt x="0" y="198119"/>
                  </a:lnTo>
                  <a:lnTo>
                    <a:pt x="24130" y="198119"/>
                  </a:lnTo>
                  <a:lnTo>
                    <a:pt x="24130" y="194310"/>
                  </a:lnTo>
                  <a:close/>
                </a:path>
                <a:path w="24130" h="716279">
                  <a:moveTo>
                    <a:pt x="24130" y="198120"/>
                  </a:moveTo>
                  <a:lnTo>
                    <a:pt x="0" y="198120"/>
                  </a:lnTo>
                  <a:lnTo>
                    <a:pt x="0" y="203200"/>
                  </a:lnTo>
                  <a:lnTo>
                    <a:pt x="2539" y="203200"/>
                  </a:lnTo>
                  <a:lnTo>
                    <a:pt x="2539" y="204469"/>
                  </a:lnTo>
                  <a:lnTo>
                    <a:pt x="24130" y="204469"/>
                  </a:lnTo>
                  <a:lnTo>
                    <a:pt x="24130" y="198120"/>
                  </a:lnTo>
                  <a:close/>
                </a:path>
                <a:path w="24130" h="716279">
                  <a:moveTo>
                    <a:pt x="24130" y="204470"/>
                  </a:moveTo>
                  <a:lnTo>
                    <a:pt x="3809" y="204470"/>
                  </a:lnTo>
                  <a:lnTo>
                    <a:pt x="3809" y="205740"/>
                  </a:lnTo>
                  <a:lnTo>
                    <a:pt x="5080" y="205740"/>
                  </a:lnTo>
                  <a:lnTo>
                    <a:pt x="5080" y="207009"/>
                  </a:lnTo>
                  <a:lnTo>
                    <a:pt x="24130" y="207009"/>
                  </a:lnTo>
                  <a:lnTo>
                    <a:pt x="24130" y="204470"/>
                  </a:lnTo>
                  <a:close/>
                </a:path>
                <a:path w="24130" h="716279">
                  <a:moveTo>
                    <a:pt x="24130" y="207010"/>
                  </a:moveTo>
                  <a:lnTo>
                    <a:pt x="6350" y="207010"/>
                  </a:lnTo>
                  <a:lnTo>
                    <a:pt x="6350" y="208280"/>
                  </a:lnTo>
                  <a:lnTo>
                    <a:pt x="7619" y="208280"/>
                  </a:lnTo>
                  <a:lnTo>
                    <a:pt x="7619" y="209550"/>
                  </a:lnTo>
                  <a:lnTo>
                    <a:pt x="8889" y="209550"/>
                  </a:lnTo>
                  <a:lnTo>
                    <a:pt x="8889" y="210819"/>
                  </a:lnTo>
                  <a:lnTo>
                    <a:pt x="24130" y="210819"/>
                  </a:lnTo>
                  <a:lnTo>
                    <a:pt x="24130" y="207010"/>
                  </a:lnTo>
                  <a:close/>
                </a:path>
                <a:path w="24130" h="716279">
                  <a:moveTo>
                    <a:pt x="24130" y="210820"/>
                  </a:moveTo>
                  <a:lnTo>
                    <a:pt x="10159" y="210820"/>
                  </a:lnTo>
                  <a:lnTo>
                    <a:pt x="10159" y="212090"/>
                  </a:lnTo>
                  <a:lnTo>
                    <a:pt x="11430" y="212090"/>
                  </a:lnTo>
                  <a:lnTo>
                    <a:pt x="11430" y="213359"/>
                  </a:lnTo>
                  <a:lnTo>
                    <a:pt x="24130" y="213359"/>
                  </a:lnTo>
                  <a:lnTo>
                    <a:pt x="24130" y="210820"/>
                  </a:lnTo>
                  <a:close/>
                </a:path>
                <a:path w="24130" h="716279">
                  <a:moveTo>
                    <a:pt x="24130" y="213360"/>
                  </a:moveTo>
                  <a:lnTo>
                    <a:pt x="12700" y="213360"/>
                  </a:lnTo>
                  <a:lnTo>
                    <a:pt x="12700" y="214630"/>
                  </a:lnTo>
                  <a:lnTo>
                    <a:pt x="13969" y="214630"/>
                  </a:lnTo>
                  <a:lnTo>
                    <a:pt x="13969" y="217169"/>
                  </a:lnTo>
                  <a:lnTo>
                    <a:pt x="24130" y="217169"/>
                  </a:lnTo>
                  <a:lnTo>
                    <a:pt x="24130" y="213360"/>
                  </a:lnTo>
                  <a:close/>
                </a:path>
                <a:path w="24130" h="716279">
                  <a:moveTo>
                    <a:pt x="24130" y="217170"/>
                  </a:moveTo>
                  <a:lnTo>
                    <a:pt x="15239" y="217170"/>
                  </a:lnTo>
                  <a:lnTo>
                    <a:pt x="15239" y="218440"/>
                  </a:lnTo>
                  <a:lnTo>
                    <a:pt x="16509" y="218440"/>
                  </a:lnTo>
                  <a:lnTo>
                    <a:pt x="16509" y="219709"/>
                  </a:lnTo>
                  <a:lnTo>
                    <a:pt x="24130" y="219709"/>
                  </a:lnTo>
                  <a:lnTo>
                    <a:pt x="24130" y="217170"/>
                  </a:lnTo>
                  <a:close/>
                </a:path>
                <a:path w="24130" h="716279">
                  <a:moveTo>
                    <a:pt x="24130" y="219710"/>
                  </a:moveTo>
                  <a:lnTo>
                    <a:pt x="17780" y="219710"/>
                  </a:lnTo>
                  <a:lnTo>
                    <a:pt x="17780" y="220980"/>
                  </a:lnTo>
                  <a:lnTo>
                    <a:pt x="19050" y="220980"/>
                  </a:lnTo>
                  <a:lnTo>
                    <a:pt x="19050" y="222250"/>
                  </a:lnTo>
                  <a:lnTo>
                    <a:pt x="20319" y="222250"/>
                  </a:lnTo>
                  <a:lnTo>
                    <a:pt x="20319" y="223519"/>
                  </a:lnTo>
                  <a:lnTo>
                    <a:pt x="24130" y="223519"/>
                  </a:lnTo>
                  <a:lnTo>
                    <a:pt x="24130" y="219710"/>
                  </a:lnTo>
                  <a:close/>
                </a:path>
                <a:path w="24130" h="716279">
                  <a:moveTo>
                    <a:pt x="24130" y="223520"/>
                  </a:moveTo>
                  <a:lnTo>
                    <a:pt x="20319" y="223520"/>
                  </a:lnTo>
                  <a:lnTo>
                    <a:pt x="20319" y="224790"/>
                  </a:lnTo>
                  <a:lnTo>
                    <a:pt x="21589" y="224790"/>
                  </a:lnTo>
                  <a:lnTo>
                    <a:pt x="21589" y="226059"/>
                  </a:lnTo>
                  <a:lnTo>
                    <a:pt x="24130" y="226059"/>
                  </a:lnTo>
                  <a:lnTo>
                    <a:pt x="24130" y="223520"/>
                  </a:lnTo>
                  <a:close/>
                </a:path>
                <a:path w="24130" h="716279">
                  <a:moveTo>
                    <a:pt x="24130" y="226060"/>
                  </a:moveTo>
                  <a:lnTo>
                    <a:pt x="22859" y="226060"/>
                  </a:lnTo>
                  <a:lnTo>
                    <a:pt x="22859" y="227330"/>
                  </a:lnTo>
                  <a:lnTo>
                    <a:pt x="24130" y="227330"/>
                  </a:lnTo>
                  <a:lnTo>
                    <a:pt x="24130" y="226060"/>
                  </a:lnTo>
                  <a:close/>
                </a:path>
                <a:path w="24130" h="716279">
                  <a:moveTo>
                    <a:pt x="6350" y="713740"/>
                  </a:moveTo>
                  <a:lnTo>
                    <a:pt x="0" y="713740"/>
                  </a:lnTo>
                  <a:lnTo>
                    <a:pt x="0" y="716280"/>
                  </a:lnTo>
                  <a:lnTo>
                    <a:pt x="6350" y="716280"/>
                  </a:lnTo>
                  <a:lnTo>
                    <a:pt x="6350" y="713740"/>
                  </a:lnTo>
                  <a:close/>
                </a:path>
                <a:path w="24130" h="716279">
                  <a:moveTo>
                    <a:pt x="22860" y="712469"/>
                  </a:moveTo>
                  <a:lnTo>
                    <a:pt x="13969" y="712469"/>
                  </a:lnTo>
                  <a:lnTo>
                    <a:pt x="13969" y="713740"/>
                  </a:lnTo>
                  <a:lnTo>
                    <a:pt x="22860" y="713740"/>
                  </a:lnTo>
                  <a:lnTo>
                    <a:pt x="22860" y="712469"/>
                  </a:lnTo>
                  <a:close/>
                </a:path>
                <a:path w="24130" h="716279">
                  <a:moveTo>
                    <a:pt x="24130" y="709930"/>
                  </a:moveTo>
                  <a:lnTo>
                    <a:pt x="0" y="709930"/>
                  </a:lnTo>
                  <a:lnTo>
                    <a:pt x="0" y="712469"/>
                  </a:lnTo>
                  <a:lnTo>
                    <a:pt x="24130" y="712469"/>
                  </a:lnTo>
                  <a:lnTo>
                    <a:pt x="24130" y="709930"/>
                  </a:lnTo>
                  <a:close/>
                </a:path>
                <a:path w="24130" h="716279">
                  <a:moveTo>
                    <a:pt x="24130" y="707390"/>
                  </a:moveTo>
                  <a:lnTo>
                    <a:pt x="0" y="707390"/>
                  </a:lnTo>
                  <a:lnTo>
                    <a:pt x="0" y="708660"/>
                  </a:lnTo>
                  <a:lnTo>
                    <a:pt x="24130" y="708660"/>
                  </a:lnTo>
                  <a:lnTo>
                    <a:pt x="24130" y="707390"/>
                  </a:lnTo>
                  <a:close/>
                </a:path>
                <a:path w="24130" h="716279">
                  <a:moveTo>
                    <a:pt x="24130" y="703580"/>
                  </a:moveTo>
                  <a:lnTo>
                    <a:pt x="0" y="703580"/>
                  </a:lnTo>
                  <a:lnTo>
                    <a:pt x="0" y="706119"/>
                  </a:lnTo>
                  <a:lnTo>
                    <a:pt x="24130" y="706119"/>
                  </a:lnTo>
                  <a:lnTo>
                    <a:pt x="24130" y="703580"/>
                  </a:lnTo>
                  <a:close/>
                </a:path>
                <a:path w="24130" h="716279">
                  <a:moveTo>
                    <a:pt x="24130" y="701040"/>
                  </a:moveTo>
                  <a:lnTo>
                    <a:pt x="0" y="701040"/>
                  </a:lnTo>
                  <a:lnTo>
                    <a:pt x="0" y="702310"/>
                  </a:lnTo>
                  <a:lnTo>
                    <a:pt x="24130" y="702310"/>
                  </a:lnTo>
                  <a:lnTo>
                    <a:pt x="24130" y="701040"/>
                  </a:lnTo>
                  <a:close/>
                </a:path>
                <a:path w="24130" h="716279">
                  <a:moveTo>
                    <a:pt x="24130" y="697230"/>
                  </a:moveTo>
                  <a:lnTo>
                    <a:pt x="0" y="697230"/>
                  </a:lnTo>
                  <a:lnTo>
                    <a:pt x="0" y="699769"/>
                  </a:lnTo>
                  <a:lnTo>
                    <a:pt x="24130" y="699769"/>
                  </a:lnTo>
                  <a:lnTo>
                    <a:pt x="24130" y="697230"/>
                  </a:lnTo>
                  <a:close/>
                </a:path>
                <a:path w="24130" h="716279">
                  <a:moveTo>
                    <a:pt x="24130" y="694690"/>
                  </a:moveTo>
                  <a:lnTo>
                    <a:pt x="0" y="694690"/>
                  </a:lnTo>
                  <a:lnTo>
                    <a:pt x="0" y="695960"/>
                  </a:lnTo>
                  <a:lnTo>
                    <a:pt x="24130" y="695960"/>
                  </a:lnTo>
                  <a:lnTo>
                    <a:pt x="24130" y="694690"/>
                  </a:lnTo>
                  <a:close/>
                </a:path>
                <a:path w="24130" h="716279">
                  <a:moveTo>
                    <a:pt x="24130" y="690880"/>
                  </a:moveTo>
                  <a:lnTo>
                    <a:pt x="0" y="690880"/>
                  </a:lnTo>
                  <a:lnTo>
                    <a:pt x="0" y="693419"/>
                  </a:lnTo>
                  <a:lnTo>
                    <a:pt x="24130" y="693419"/>
                  </a:lnTo>
                  <a:lnTo>
                    <a:pt x="24130" y="690880"/>
                  </a:lnTo>
                  <a:close/>
                </a:path>
                <a:path w="24130" h="716279">
                  <a:moveTo>
                    <a:pt x="24130" y="688340"/>
                  </a:moveTo>
                  <a:lnTo>
                    <a:pt x="0" y="688340"/>
                  </a:lnTo>
                  <a:lnTo>
                    <a:pt x="0" y="689610"/>
                  </a:lnTo>
                  <a:lnTo>
                    <a:pt x="24130" y="689610"/>
                  </a:lnTo>
                  <a:lnTo>
                    <a:pt x="24130" y="688340"/>
                  </a:lnTo>
                  <a:close/>
                </a:path>
                <a:path w="24130" h="716279">
                  <a:moveTo>
                    <a:pt x="24130" y="684530"/>
                  </a:moveTo>
                  <a:lnTo>
                    <a:pt x="0" y="684530"/>
                  </a:lnTo>
                  <a:lnTo>
                    <a:pt x="0" y="687069"/>
                  </a:lnTo>
                  <a:lnTo>
                    <a:pt x="24130" y="687069"/>
                  </a:lnTo>
                  <a:lnTo>
                    <a:pt x="24130" y="684530"/>
                  </a:lnTo>
                  <a:close/>
                </a:path>
                <a:path w="24130" h="716279">
                  <a:moveTo>
                    <a:pt x="24130" y="681990"/>
                  </a:moveTo>
                  <a:lnTo>
                    <a:pt x="0" y="681990"/>
                  </a:lnTo>
                  <a:lnTo>
                    <a:pt x="0" y="683260"/>
                  </a:lnTo>
                  <a:lnTo>
                    <a:pt x="24130" y="683260"/>
                  </a:lnTo>
                  <a:lnTo>
                    <a:pt x="24130" y="681990"/>
                  </a:lnTo>
                  <a:close/>
                </a:path>
                <a:path w="24130" h="716279">
                  <a:moveTo>
                    <a:pt x="24130" y="678180"/>
                  </a:moveTo>
                  <a:lnTo>
                    <a:pt x="0" y="678180"/>
                  </a:lnTo>
                  <a:lnTo>
                    <a:pt x="0" y="680720"/>
                  </a:lnTo>
                  <a:lnTo>
                    <a:pt x="24130" y="680720"/>
                  </a:lnTo>
                  <a:lnTo>
                    <a:pt x="24130" y="678180"/>
                  </a:lnTo>
                  <a:close/>
                </a:path>
                <a:path w="24130" h="716279">
                  <a:moveTo>
                    <a:pt x="24130" y="675640"/>
                  </a:moveTo>
                  <a:lnTo>
                    <a:pt x="0" y="675640"/>
                  </a:lnTo>
                  <a:lnTo>
                    <a:pt x="0" y="676910"/>
                  </a:lnTo>
                  <a:lnTo>
                    <a:pt x="24130" y="676910"/>
                  </a:lnTo>
                  <a:lnTo>
                    <a:pt x="24130" y="675640"/>
                  </a:lnTo>
                  <a:close/>
                </a:path>
                <a:path w="24130" h="716279">
                  <a:moveTo>
                    <a:pt x="24130" y="671830"/>
                  </a:moveTo>
                  <a:lnTo>
                    <a:pt x="0" y="671830"/>
                  </a:lnTo>
                  <a:lnTo>
                    <a:pt x="0" y="674369"/>
                  </a:lnTo>
                  <a:lnTo>
                    <a:pt x="24130" y="674369"/>
                  </a:lnTo>
                  <a:lnTo>
                    <a:pt x="24130" y="671830"/>
                  </a:lnTo>
                  <a:close/>
                </a:path>
                <a:path w="24130" h="716279">
                  <a:moveTo>
                    <a:pt x="24130" y="669290"/>
                  </a:moveTo>
                  <a:lnTo>
                    <a:pt x="0" y="669290"/>
                  </a:lnTo>
                  <a:lnTo>
                    <a:pt x="0" y="670560"/>
                  </a:lnTo>
                  <a:lnTo>
                    <a:pt x="24130" y="670560"/>
                  </a:lnTo>
                  <a:lnTo>
                    <a:pt x="24130" y="669290"/>
                  </a:lnTo>
                  <a:close/>
                </a:path>
                <a:path w="24130" h="716279">
                  <a:moveTo>
                    <a:pt x="24130" y="665480"/>
                  </a:moveTo>
                  <a:lnTo>
                    <a:pt x="0" y="665480"/>
                  </a:lnTo>
                  <a:lnTo>
                    <a:pt x="0" y="668020"/>
                  </a:lnTo>
                  <a:lnTo>
                    <a:pt x="24130" y="668020"/>
                  </a:lnTo>
                  <a:lnTo>
                    <a:pt x="24130" y="665480"/>
                  </a:lnTo>
                  <a:close/>
                </a:path>
                <a:path w="24130" h="716279">
                  <a:moveTo>
                    <a:pt x="24130" y="662940"/>
                  </a:moveTo>
                  <a:lnTo>
                    <a:pt x="0" y="662940"/>
                  </a:lnTo>
                  <a:lnTo>
                    <a:pt x="0" y="664210"/>
                  </a:lnTo>
                  <a:lnTo>
                    <a:pt x="24130" y="664210"/>
                  </a:lnTo>
                  <a:lnTo>
                    <a:pt x="24130" y="662940"/>
                  </a:lnTo>
                  <a:close/>
                </a:path>
                <a:path w="24130" h="716279">
                  <a:moveTo>
                    <a:pt x="24130" y="659130"/>
                  </a:moveTo>
                  <a:lnTo>
                    <a:pt x="0" y="659130"/>
                  </a:lnTo>
                  <a:lnTo>
                    <a:pt x="0" y="661670"/>
                  </a:lnTo>
                  <a:lnTo>
                    <a:pt x="24130" y="661670"/>
                  </a:lnTo>
                  <a:lnTo>
                    <a:pt x="24130" y="659130"/>
                  </a:lnTo>
                  <a:close/>
                </a:path>
                <a:path w="24130" h="716279">
                  <a:moveTo>
                    <a:pt x="24130" y="656590"/>
                  </a:moveTo>
                  <a:lnTo>
                    <a:pt x="0" y="656590"/>
                  </a:lnTo>
                  <a:lnTo>
                    <a:pt x="0" y="657860"/>
                  </a:lnTo>
                  <a:lnTo>
                    <a:pt x="24130" y="657860"/>
                  </a:lnTo>
                  <a:lnTo>
                    <a:pt x="24130" y="656590"/>
                  </a:lnTo>
                  <a:close/>
                </a:path>
                <a:path w="24130" h="716279">
                  <a:moveTo>
                    <a:pt x="24130" y="652780"/>
                  </a:moveTo>
                  <a:lnTo>
                    <a:pt x="0" y="652780"/>
                  </a:lnTo>
                  <a:lnTo>
                    <a:pt x="0" y="655320"/>
                  </a:lnTo>
                  <a:lnTo>
                    <a:pt x="24130" y="655320"/>
                  </a:lnTo>
                  <a:lnTo>
                    <a:pt x="24130" y="652780"/>
                  </a:lnTo>
                  <a:close/>
                </a:path>
                <a:path w="24130" h="716279">
                  <a:moveTo>
                    <a:pt x="24130" y="650240"/>
                  </a:moveTo>
                  <a:lnTo>
                    <a:pt x="0" y="650240"/>
                  </a:lnTo>
                  <a:lnTo>
                    <a:pt x="0" y="651510"/>
                  </a:lnTo>
                  <a:lnTo>
                    <a:pt x="24130" y="651510"/>
                  </a:lnTo>
                  <a:lnTo>
                    <a:pt x="24130" y="650240"/>
                  </a:lnTo>
                  <a:close/>
                </a:path>
                <a:path w="24130" h="716279">
                  <a:moveTo>
                    <a:pt x="24130" y="646430"/>
                  </a:moveTo>
                  <a:lnTo>
                    <a:pt x="0" y="646430"/>
                  </a:lnTo>
                  <a:lnTo>
                    <a:pt x="0" y="648970"/>
                  </a:lnTo>
                  <a:lnTo>
                    <a:pt x="24130" y="648970"/>
                  </a:lnTo>
                  <a:lnTo>
                    <a:pt x="24130" y="646430"/>
                  </a:lnTo>
                  <a:close/>
                </a:path>
                <a:path w="24130" h="716279">
                  <a:moveTo>
                    <a:pt x="24130" y="643890"/>
                  </a:moveTo>
                  <a:lnTo>
                    <a:pt x="0" y="643890"/>
                  </a:lnTo>
                  <a:lnTo>
                    <a:pt x="0" y="645160"/>
                  </a:lnTo>
                  <a:lnTo>
                    <a:pt x="24130" y="645160"/>
                  </a:lnTo>
                  <a:lnTo>
                    <a:pt x="24130" y="643890"/>
                  </a:lnTo>
                  <a:close/>
                </a:path>
                <a:path w="24130" h="716279">
                  <a:moveTo>
                    <a:pt x="24130" y="638810"/>
                  </a:moveTo>
                  <a:lnTo>
                    <a:pt x="0" y="638810"/>
                  </a:lnTo>
                  <a:lnTo>
                    <a:pt x="0" y="642620"/>
                  </a:lnTo>
                  <a:lnTo>
                    <a:pt x="24130" y="642620"/>
                  </a:lnTo>
                  <a:lnTo>
                    <a:pt x="24130" y="638810"/>
                  </a:lnTo>
                  <a:close/>
                </a:path>
                <a:path w="24130" h="716279">
                  <a:moveTo>
                    <a:pt x="24130" y="632460"/>
                  </a:moveTo>
                  <a:lnTo>
                    <a:pt x="0" y="632460"/>
                  </a:lnTo>
                  <a:lnTo>
                    <a:pt x="0" y="637540"/>
                  </a:lnTo>
                  <a:lnTo>
                    <a:pt x="24130" y="637540"/>
                  </a:lnTo>
                  <a:lnTo>
                    <a:pt x="24130" y="632460"/>
                  </a:lnTo>
                  <a:close/>
                </a:path>
                <a:path w="24130" h="716279">
                  <a:moveTo>
                    <a:pt x="24130" y="626110"/>
                  </a:moveTo>
                  <a:lnTo>
                    <a:pt x="0" y="626110"/>
                  </a:lnTo>
                  <a:lnTo>
                    <a:pt x="0" y="631190"/>
                  </a:lnTo>
                  <a:lnTo>
                    <a:pt x="24130" y="631190"/>
                  </a:lnTo>
                  <a:lnTo>
                    <a:pt x="24130" y="626110"/>
                  </a:lnTo>
                  <a:close/>
                </a:path>
                <a:path w="24130" h="716279">
                  <a:moveTo>
                    <a:pt x="24130" y="619760"/>
                  </a:moveTo>
                  <a:lnTo>
                    <a:pt x="0" y="619760"/>
                  </a:lnTo>
                  <a:lnTo>
                    <a:pt x="0" y="624840"/>
                  </a:lnTo>
                  <a:lnTo>
                    <a:pt x="24130" y="624840"/>
                  </a:lnTo>
                  <a:lnTo>
                    <a:pt x="24130" y="619760"/>
                  </a:lnTo>
                  <a:close/>
                </a:path>
                <a:path w="24130" h="716279">
                  <a:moveTo>
                    <a:pt x="24130" y="613410"/>
                  </a:moveTo>
                  <a:lnTo>
                    <a:pt x="0" y="613410"/>
                  </a:lnTo>
                  <a:lnTo>
                    <a:pt x="0" y="618490"/>
                  </a:lnTo>
                  <a:lnTo>
                    <a:pt x="24130" y="618490"/>
                  </a:lnTo>
                  <a:lnTo>
                    <a:pt x="24130" y="613410"/>
                  </a:lnTo>
                  <a:close/>
                </a:path>
                <a:path w="24130" h="716279">
                  <a:moveTo>
                    <a:pt x="24130" y="607060"/>
                  </a:moveTo>
                  <a:lnTo>
                    <a:pt x="0" y="607060"/>
                  </a:lnTo>
                  <a:lnTo>
                    <a:pt x="0" y="612140"/>
                  </a:lnTo>
                  <a:lnTo>
                    <a:pt x="24130" y="612140"/>
                  </a:lnTo>
                  <a:lnTo>
                    <a:pt x="24130" y="607060"/>
                  </a:lnTo>
                  <a:close/>
                </a:path>
                <a:path w="24130" h="716279">
                  <a:moveTo>
                    <a:pt x="24130" y="600710"/>
                  </a:moveTo>
                  <a:lnTo>
                    <a:pt x="0" y="600710"/>
                  </a:lnTo>
                  <a:lnTo>
                    <a:pt x="0" y="605790"/>
                  </a:lnTo>
                  <a:lnTo>
                    <a:pt x="24130" y="605790"/>
                  </a:lnTo>
                  <a:lnTo>
                    <a:pt x="24130" y="600710"/>
                  </a:lnTo>
                  <a:close/>
                </a:path>
                <a:path w="24130" h="716279">
                  <a:moveTo>
                    <a:pt x="24130" y="594360"/>
                  </a:moveTo>
                  <a:lnTo>
                    <a:pt x="0" y="594360"/>
                  </a:lnTo>
                  <a:lnTo>
                    <a:pt x="0" y="599440"/>
                  </a:lnTo>
                  <a:lnTo>
                    <a:pt x="24130" y="599440"/>
                  </a:lnTo>
                  <a:lnTo>
                    <a:pt x="24130" y="594360"/>
                  </a:lnTo>
                  <a:close/>
                </a:path>
                <a:path w="24130" h="716279">
                  <a:moveTo>
                    <a:pt x="24130" y="588010"/>
                  </a:moveTo>
                  <a:lnTo>
                    <a:pt x="0" y="588010"/>
                  </a:lnTo>
                  <a:lnTo>
                    <a:pt x="0" y="593090"/>
                  </a:lnTo>
                  <a:lnTo>
                    <a:pt x="24130" y="593090"/>
                  </a:lnTo>
                  <a:lnTo>
                    <a:pt x="24130" y="588010"/>
                  </a:lnTo>
                  <a:close/>
                </a:path>
                <a:path w="24130" h="716279">
                  <a:moveTo>
                    <a:pt x="24130" y="581660"/>
                  </a:moveTo>
                  <a:lnTo>
                    <a:pt x="0" y="581660"/>
                  </a:lnTo>
                  <a:lnTo>
                    <a:pt x="0" y="586740"/>
                  </a:lnTo>
                  <a:lnTo>
                    <a:pt x="24130" y="586740"/>
                  </a:lnTo>
                  <a:lnTo>
                    <a:pt x="24130" y="581660"/>
                  </a:lnTo>
                  <a:close/>
                </a:path>
                <a:path w="24130" h="716279">
                  <a:moveTo>
                    <a:pt x="24130" y="575310"/>
                  </a:moveTo>
                  <a:lnTo>
                    <a:pt x="0" y="575310"/>
                  </a:lnTo>
                  <a:lnTo>
                    <a:pt x="0" y="580390"/>
                  </a:lnTo>
                  <a:lnTo>
                    <a:pt x="24130" y="580390"/>
                  </a:lnTo>
                  <a:lnTo>
                    <a:pt x="24130" y="575310"/>
                  </a:lnTo>
                  <a:close/>
                </a:path>
                <a:path w="24130" h="716279">
                  <a:moveTo>
                    <a:pt x="24130" y="567690"/>
                  </a:moveTo>
                  <a:lnTo>
                    <a:pt x="0" y="567690"/>
                  </a:lnTo>
                  <a:lnTo>
                    <a:pt x="0" y="574040"/>
                  </a:lnTo>
                  <a:lnTo>
                    <a:pt x="24130" y="574040"/>
                  </a:lnTo>
                  <a:lnTo>
                    <a:pt x="24130" y="567690"/>
                  </a:lnTo>
                  <a:close/>
                </a:path>
                <a:path w="24130" h="716279">
                  <a:moveTo>
                    <a:pt x="24130" y="562610"/>
                  </a:moveTo>
                  <a:lnTo>
                    <a:pt x="0" y="562610"/>
                  </a:lnTo>
                  <a:lnTo>
                    <a:pt x="0" y="566420"/>
                  </a:lnTo>
                  <a:lnTo>
                    <a:pt x="24130" y="566420"/>
                  </a:lnTo>
                  <a:lnTo>
                    <a:pt x="24130" y="562610"/>
                  </a:lnTo>
                  <a:close/>
                </a:path>
                <a:path w="24130" h="716279">
                  <a:moveTo>
                    <a:pt x="24130" y="556260"/>
                  </a:moveTo>
                  <a:lnTo>
                    <a:pt x="0" y="556260"/>
                  </a:lnTo>
                  <a:lnTo>
                    <a:pt x="0" y="561340"/>
                  </a:lnTo>
                  <a:lnTo>
                    <a:pt x="24130" y="561340"/>
                  </a:lnTo>
                  <a:lnTo>
                    <a:pt x="24130" y="556260"/>
                  </a:lnTo>
                  <a:close/>
                </a:path>
                <a:path w="24130" h="716279">
                  <a:moveTo>
                    <a:pt x="24130" y="548640"/>
                  </a:moveTo>
                  <a:lnTo>
                    <a:pt x="0" y="548640"/>
                  </a:lnTo>
                  <a:lnTo>
                    <a:pt x="0" y="554990"/>
                  </a:lnTo>
                  <a:lnTo>
                    <a:pt x="24130" y="554990"/>
                  </a:lnTo>
                  <a:lnTo>
                    <a:pt x="24130" y="548640"/>
                  </a:lnTo>
                  <a:close/>
                </a:path>
                <a:path w="24130" h="716279">
                  <a:moveTo>
                    <a:pt x="24130" y="543560"/>
                  </a:moveTo>
                  <a:lnTo>
                    <a:pt x="0" y="543560"/>
                  </a:lnTo>
                  <a:lnTo>
                    <a:pt x="0" y="547370"/>
                  </a:lnTo>
                  <a:lnTo>
                    <a:pt x="24130" y="547370"/>
                  </a:lnTo>
                  <a:lnTo>
                    <a:pt x="24130" y="543560"/>
                  </a:lnTo>
                  <a:close/>
                </a:path>
                <a:path w="24130" h="716279">
                  <a:moveTo>
                    <a:pt x="24130" y="537210"/>
                  </a:moveTo>
                  <a:lnTo>
                    <a:pt x="0" y="537210"/>
                  </a:lnTo>
                  <a:lnTo>
                    <a:pt x="0" y="542290"/>
                  </a:lnTo>
                  <a:lnTo>
                    <a:pt x="24130" y="542290"/>
                  </a:lnTo>
                  <a:lnTo>
                    <a:pt x="24130" y="537210"/>
                  </a:lnTo>
                  <a:close/>
                </a:path>
                <a:path w="24130" h="716279">
                  <a:moveTo>
                    <a:pt x="24130" y="530860"/>
                  </a:moveTo>
                  <a:lnTo>
                    <a:pt x="0" y="530860"/>
                  </a:lnTo>
                  <a:lnTo>
                    <a:pt x="0" y="535940"/>
                  </a:lnTo>
                  <a:lnTo>
                    <a:pt x="24130" y="535940"/>
                  </a:lnTo>
                  <a:lnTo>
                    <a:pt x="24130" y="530860"/>
                  </a:lnTo>
                  <a:close/>
                </a:path>
                <a:path w="24130" h="716279">
                  <a:moveTo>
                    <a:pt x="24130" y="524510"/>
                  </a:moveTo>
                  <a:lnTo>
                    <a:pt x="0" y="524510"/>
                  </a:lnTo>
                  <a:lnTo>
                    <a:pt x="0" y="529590"/>
                  </a:lnTo>
                  <a:lnTo>
                    <a:pt x="24130" y="529590"/>
                  </a:lnTo>
                  <a:lnTo>
                    <a:pt x="24130" y="524510"/>
                  </a:lnTo>
                  <a:close/>
                </a:path>
                <a:path w="24130" h="716279">
                  <a:moveTo>
                    <a:pt x="24130" y="518159"/>
                  </a:moveTo>
                  <a:lnTo>
                    <a:pt x="0" y="518159"/>
                  </a:lnTo>
                  <a:lnTo>
                    <a:pt x="0" y="523240"/>
                  </a:lnTo>
                  <a:lnTo>
                    <a:pt x="24130" y="523240"/>
                  </a:lnTo>
                  <a:lnTo>
                    <a:pt x="24130" y="518159"/>
                  </a:lnTo>
                  <a:close/>
                </a:path>
                <a:path w="24130" h="716279">
                  <a:moveTo>
                    <a:pt x="24130" y="511809"/>
                  </a:moveTo>
                  <a:lnTo>
                    <a:pt x="2539" y="511809"/>
                  </a:lnTo>
                  <a:lnTo>
                    <a:pt x="2539" y="513080"/>
                  </a:lnTo>
                  <a:lnTo>
                    <a:pt x="1269" y="513080"/>
                  </a:lnTo>
                  <a:lnTo>
                    <a:pt x="1269" y="514350"/>
                  </a:lnTo>
                  <a:lnTo>
                    <a:pt x="0" y="514350"/>
                  </a:lnTo>
                  <a:lnTo>
                    <a:pt x="0" y="516890"/>
                  </a:lnTo>
                  <a:lnTo>
                    <a:pt x="24130" y="516890"/>
                  </a:lnTo>
                  <a:lnTo>
                    <a:pt x="24130" y="511809"/>
                  </a:lnTo>
                  <a:close/>
                </a:path>
                <a:path w="24130" h="716279">
                  <a:moveTo>
                    <a:pt x="6350" y="510540"/>
                  </a:moveTo>
                  <a:lnTo>
                    <a:pt x="5080" y="510540"/>
                  </a:lnTo>
                  <a:lnTo>
                    <a:pt x="5080" y="511809"/>
                  </a:lnTo>
                  <a:lnTo>
                    <a:pt x="6350" y="511809"/>
                  </a:lnTo>
                  <a:lnTo>
                    <a:pt x="6350" y="510540"/>
                  </a:lnTo>
                  <a:close/>
                </a:path>
                <a:path w="24130" h="716279">
                  <a:moveTo>
                    <a:pt x="24130" y="505459"/>
                  </a:moveTo>
                  <a:lnTo>
                    <a:pt x="10159" y="505459"/>
                  </a:lnTo>
                  <a:lnTo>
                    <a:pt x="10159" y="506730"/>
                  </a:lnTo>
                  <a:lnTo>
                    <a:pt x="8889" y="506730"/>
                  </a:lnTo>
                  <a:lnTo>
                    <a:pt x="8889" y="508000"/>
                  </a:lnTo>
                  <a:lnTo>
                    <a:pt x="7619" y="508000"/>
                  </a:lnTo>
                  <a:lnTo>
                    <a:pt x="7619" y="510540"/>
                  </a:lnTo>
                  <a:lnTo>
                    <a:pt x="24130" y="510540"/>
                  </a:lnTo>
                  <a:lnTo>
                    <a:pt x="24130" y="505459"/>
                  </a:lnTo>
                  <a:close/>
                </a:path>
                <a:path w="24130" h="716279">
                  <a:moveTo>
                    <a:pt x="12700" y="504190"/>
                  </a:moveTo>
                  <a:lnTo>
                    <a:pt x="11430" y="504190"/>
                  </a:lnTo>
                  <a:lnTo>
                    <a:pt x="11430" y="505459"/>
                  </a:lnTo>
                  <a:lnTo>
                    <a:pt x="12700" y="505459"/>
                  </a:lnTo>
                  <a:lnTo>
                    <a:pt x="12700" y="504190"/>
                  </a:lnTo>
                  <a:close/>
                </a:path>
                <a:path w="24130" h="716279">
                  <a:moveTo>
                    <a:pt x="24130" y="499109"/>
                  </a:moveTo>
                  <a:lnTo>
                    <a:pt x="15239" y="499109"/>
                  </a:lnTo>
                  <a:lnTo>
                    <a:pt x="15239" y="501650"/>
                  </a:lnTo>
                  <a:lnTo>
                    <a:pt x="13969" y="501650"/>
                  </a:lnTo>
                  <a:lnTo>
                    <a:pt x="13969" y="504190"/>
                  </a:lnTo>
                  <a:lnTo>
                    <a:pt x="24130" y="504190"/>
                  </a:lnTo>
                  <a:lnTo>
                    <a:pt x="24130" y="499109"/>
                  </a:lnTo>
                  <a:close/>
                </a:path>
                <a:path w="24130" h="716279">
                  <a:moveTo>
                    <a:pt x="17780" y="497840"/>
                  </a:moveTo>
                  <a:lnTo>
                    <a:pt x="16509" y="497840"/>
                  </a:lnTo>
                  <a:lnTo>
                    <a:pt x="16509" y="499109"/>
                  </a:lnTo>
                  <a:lnTo>
                    <a:pt x="17780" y="499109"/>
                  </a:lnTo>
                  <a:lnTo>
                    <a:pt x="17780" y="497840"/>
                  </a:lnTo>
                  <a:close/>
                </a:path>
                <a:path w="24130" h="716279">
                  <a:moveTo>
                    <a:pt x="22859" y="491490"/>
                  </a:moveTo>
                  <a:lnTo>
                    <a:pt x="21589" y="491490"/>
                  </a:lnTo>
                  <a:lnTo>
                    <a:pt x="21589" y="494030"/>
                  </a:lnTo>
                  <a:lnTo>
                    <a:pt x="20319" y="494030"/>
                  </a:lnTo>
                  <a:lnTo>
                    <a:pt x="20319" y="495300"/>
                  </a:lnTo>
                  <a:lnTo>
                    <a:pt x="19050" y="495300"/>
                  </a:lnTo>
                  <a:lnTo>
                    <a:pt x="19050" y="497840"/>
                  </a:lnTo>
                  <a:lnTo>
                    <a:pt x="24130" y="497840"/>
                  </a:lnTo>
                  <a:lnTo>
                    <a:pt x="24130" y="492759"/>
                  </a:lnTo>
                  <a:lnTo>
                    <a:pt x="22859" y="492759"/>
                  </a:lnTo>
                  <a:lnTo>
                    <a:pt x="22859" y="491490"/>
                  </a:lnTo>
                  <a:close/>
                </a:path>
              </a:pathLst>
            </a:custGeom>
            <a:solidFill>
              <a:srgbClr val="282828"/>
            </a:solidFill>
          </p:spPr>
          <p:txBody>
            <a:bodyPr bIns="0" lIns="0" rIns="0" rtlCol="0" tIns="0" wrap="square"/>
            <a:p/>
          </p:txBody>
        </p:sp>
        <p:sp>
          <p:nvSpPr>
            <p:cNvPr id="1049079" name="object 361"/>
            <p:cNvSpPr/>
            <p:nvPr/>
          </p:nvSpPr>
          <p:spPr>
            <a:xfrm>
              <a:off x="2698750" y="5807710"/>
              <a:ext cx="24130" cy="718820"/>
            </a:xfrm>
            <a:custGeom>
              <a:avLst/>
              <a:ahLst/>
              <a:rect l="l" t="t" r="r" b="b"/>
              <a:pathLst>
                <a:path w="24130" h="718820">
                  <a:moveTo>
                    <a:pt x="6350" y="0"/>
                  </a:moveTo>
                  <a:lnTo>
                    <a:pt x="0" y="0"/>
                  </a:lnTo>
                  <a:lnTo>
                    <a:pt x="0" y="3809"/>
                  </a:lnTo>
                  <a:lnTo>
                    <a:pt x="24130" y="3809"/>
                  </a:lnTo>
                  <a:lnTo>
                    <a:pt x="24130" y="2539"/>
                  </a:lnTo>
                  <a:lnTo>
                    <a:pt x="17780" y="2539"/>
                  </a:lnTo>
                  <a:lnTo>
                    <a:pt x="17780" y="1269"/>
                  </a:lnTo>
                  <a:lnTo>
                    <a:pt x="6350" y="1269"/>
                  </a:lnTo>
                  <a:lnTo>
                    <a:pt x="6350" y="0"/>
                  </a:lnTo>
                  <a:close/>
                </a:path>
                <a:path w="24130" h="718820">
                  <a:moveTo>
                    <a:pt x="24130" y="3809"/>
                  </a:moveTo>
                  <a:lnTo>
                    <a:pt x="0" y="3809"/>
                  </a:lnTo>
                  <a:lnTo>
                    <a:pt x="0" y="6349"/>
                  </a:lnTo>
                  <a:lnTo>
                    <a:pt x="24130" y="6349"/>
                  </a:lnTo>
                  <a:lnTo>
                    <a:pt x="24130" y="3809"/>
                  </a:lnTo>
                  <a:close/>
                </a:path>
                <a:path w="24130" h="718820">
                  <a:moveTo>
                    <a:pt x="24130" y="6350"/>
                  </a:moveTo>
                  <a:lnTo>
                    <a:pt x="0" y="6350"/>
                  </a:lnTo>
                  <a:lnTo>
                    <a:pt x="0" y="10159"/>
                  </a:lnTo>
                  <a:lnTo>
                    <a:pt x="24130" y="10159"/>
                  </a:lnTo>
                  <a:lnTo>
                    <a:pt x="24130" y="6350"/>
                  </a:lnTo>
                  <a:close/>
                </a:path>
                <a:path w="24130" h="718820">
                  <a:moveTo>
                    <a:pt x="24130" y="10160"/>
                  </a:moveTo>
                  <a:lnTo>
                    <a:pt x="0" y="10160"/>
                  </a:lnTo>
                  <a:lnTo>
                    <a:pt x="0" y="12699"/>
                  </a:lnTo>
                  <a:lnTo>
                    <a:pt x="24130" y="12699"/>
                  </a:lnTo>
                  <a:lnTo>
                    <a:pt x="24130" y="10160"/>
                  </a:lnTo>
                  <a:close/>
                </a:path>
                <a:path w="24130" h="718820">
                  <a:moveTo>
                    <a:pt x="24130" y="12700"/>
                  </a:moveTo>
                  <a:lnTo>
                    <a:pt x="0" y="12700"/>
                  </a:lnTo>
                  <a:lnTo>
                    <a:pt x="0" y="16509"/>
                  </a:lnTo>
                  <a:lnTo>
                    <a:pt x="24130" y="16509"/>
                  </a:lnTo>
                  <a:lnTo>
                    <a:pt x="24130" y="12700"/>
                  </a:lnTo>
                  <a:close/>
                </a:path>
                <a:path w="24130" h="718820">
                  <a:moveTo>
                    <a:pt x="24130" y="16510"/>
                  </a:moveTo>
                  <a:lnTo>
                    <a:pt x="0" y="16510"/>
                  </a:lnTo>
                  <a:lnTo>
                    <a:pt x="0" y="19049"/>
                  </a:lnTo>
                  <a:lnTo>
                    <a:pt x="24130" y="19049"/>
                  </a:lnTo>
                  <a:lnTo>
                    <a:pt x="24130" y="16510"/>
                  </a:lnTo>
                  <a:close/>
                </a:path>
                <a:path w="24130" h="718820">
                  <a:moveTo>
                    <a:pt x="24130" y="19050"/>
                  </a:moveTo>
                  <a:lnTo>
                    <a:pt x="0" y="19050"/>
                  </a:lnTo>
                  <a:lnTo>
                    <a:pt x="0" y="22859"/>
                  </a:lnTo>
                  <a:lnTo>
                    <a:pt x="24130" y="22859"/>
                  </a:lnTo>
                  <a:lnTo>
                    <a:pt x="24130" y="19050"/>
                  </a:lnTo>
                  <a:close/>
                </a:path>
                <a:path w="24130" h="718820">
                  <a:moveTo>
                    <a:pt x="24130" y="22860"/>
                  </a:moveTo>
                  <a:lnTo>
                    <a:pt x="0" y="22860"/>
                  </a:lnTo>
                  <a:lnTo>
                    <a:pt x="0" y="25399"/>
                  </a:lnTo>
                  <a:lnTo>
                    <a:pt x="24130" y="25399"/>
                  </a:lnTo>
                  <a:lnTo>
                    <a:pt x="24130" y="22860"/>
                  </a:lnTo>
                  <a:close/>
                </a:path>
                <a:path w="24130" h="718820">
                  <a:moveTo>
                    <a:pt x="24130" y="25400"/>
                  </a:moveTo>
                  <a:lnTo>
                    <a:pt x="0" y="25400"/>
                  </a:lnTo>
                  <a:lnTo>
                    <a:pt x="0" y="29209"/>
                  </a:lnTo>
                  <a:lnTo>
                    <a:pt x="24130" y="29209"/>
                  </a:lnTo>
                  <a:lnTo>
                    <a:pt x="24130" y="25400"/>
                  </a:lnTo>
                  <a:close/>
                </a:path>
                <a:path w="24130" h="718820">
                  <a:moveTo>
                    <a:pt x="24130" y="29209"/>
                  </a:moveTo>
                  <a:lnTo>
                    <a:pt x="0" y="29209"/>
                  </a:lnTo>
                  <a:lnTo>
                    <a:pt x="0" y="31749"/>
                  </a:lnTo>
                  <a:lnTo>
                    <a:pt x="24130" y="31749"/>
                  </a:lnTo>
                  <a:lnTo>
                    <a:pt x="24130" y="29209"/>
                  </a:lnTo>
                  <a:close/>
                </a:path>
                <a:path w="24130" h="718820">
                  <a:moveTo>
                    <a:pt x="24130" y="31750"/>
                  </a:moveTo>
                  <a:lnTo>
                    <a:pt x="0" y="31750"/>
                  </a:lnTo>
                  <a:lnTo>
                    <a:pt x="0" y="35559"/>
                  </a:lnTo>
                  <a:lnTo>
                    <a:pt x="24130" y="35559"/>
                  </a:lnTo>
                  <a:lnTo>
                    <a:pt x="24130" y="31750"/>
                  </a:lnTo>
                  <a:close/>
                </a:path>
                <a:path w="24130" h="718820">
                  <a:moveTo>
                    <a:pt x="24130" y="35559"/>
                  </a:moveTo>
                  <a:lnTo>
                    <a:pt x="0" y="35559"/>
                  </a:lnTo>
                  <a:lnTo>
                    <a:pt x="0" y="38099"/>
                  </a:lnTo>
                  <a:lnTo>
                    <a:pt x="24130" y="38099"/>
                  </a:lnTo>
                  <a:lnTo>
                    <a:pt x="24130" y="35559"/>
                  </a:lnTo>
                  <a:close/>
                </a:path>
                <a:path w="24130" h="718820">
                  <a:moveTo>
                    <a:pt x="24130" y="38100"/>
                  </a:moveTo>
                  <a:lnTo>
                    <a:pt x="0" y="38100"/>
                  </a:lnTo>
                  <a:lnTo>
                    <a:pt x="0" y="41909"/>
                  </a:lnTo>
                  <a:lnTo>
                    <a:pt x="24130" y="41909"/>
                  </a:lnTo>
                  <a:lnTo>
                    <a:pt x="24130" y="38100"/>
                  </a:lnTo>
                  <a:close/>
                </a:path>
                <a:path w="24130" h="718820">
                  <a:moveTo>
                    <a:pt x="24130" y="41909"/>
                  </a:moveTo>
                  <a:lnTo>
                    <a:pt x="0" y="41909"/>
                  </a:lnTo>
                  <a:lnTo>
                    <a:pt x="0" y="44449"/>
                  </a:lnTo>
                  <a:lnTo>
                    <a:pt x="24130" y="44449"/>
                  </a:lnTo>
                  <a:lnTo>
                    <a:pt x="24130" y="41909"/>
                  </a:lnTo>
                  <a:close/>
                </a:path>
                <a:path w="24130" h="718820">
                  <a:moveTo>
                    <a:pt x="24130" y="44450"/>
                  </a:moveTo>
                  <a:lnTo>
                    <a:pt x="0" y="44450"/>
                  </a:lnTo>
                  <a:lnTo>
                    <a:pt x="0" y="48259"/>
                  </a:lnTo>
                  <a:lnTo>
                    <a:pt x="24130" y="48259"/>
                  </a:lnTo>
                  <a:lnTo>
                    <a:pt x="24130" y="44450"/>
                  </a:lnTo>
                  <a:close/>
                </a:path>
                <a:path w="24130" h="718820">
                  <a:moveTo>
                    <a:pt x="24130" y="48259"/>
                  </a:moveTo>
                  <a:lnTo>
                    <a:pt x="0" y="48259"/>
                  </a:lnTo>
                  <a:lnTo>
                    <a:pt x="0" y="50799"/>
                  </a:lnTo>
                  <a:lnTo>
                    <a:pt x="24130" y="50799"/>
                  </a:lnTo>
                  <a:lnTo>
                    <a:pt x="24130" y="48259"/>
                  </a:lnTo>
                  <a:close/>
                </a:path>
                <a:path w="24130" h="718820">
                  <a:moveTo>
                    <a:pt x="24130" y="50800"/>
                  </a:moveTo>
                  <a:lnTo>
                    <a:pt x="0" y="50800"/>
                  </a:lnTo>
                  <a:lnTo>
                    <a:pt x="0" y="54609"/>
                  </a:lnTo>
                  <a:lnTo>
                    <a:pt x="24130" y="54609"/>
                  </a:lnTo>
                  <a:lnTo>
                    <a:pt x="24130" y="50800"/>
                  </a:lnTo>
                  <a:close/>
                </a:path>
                <a:path w="24130" h="718820">
                  <a:moveTo>
                    <a:pt x="24130" y="54609"/>
                  </a:moveTo>
                  <a:lnTo>
                    <a:pt x="0" y="54609"/>
                  </a:lnTo>
                  <a:lnTo>
                    <a:pt x="0" y="60959"/>
                  </a:lnTo>
                  <a:lnTo>
                    <a:pt x="24130" y="60959"/>
                  </a:lnTo>
                  <a:lnTo>
                    <a:pt x="24130" y="54609"/>
                  </a:lnTo>
                  <a:close/>
                </a:path>
                <a:path w="24130" h="718820">
                  <a:moveTo>
                    <a:pt x="24130" y="60959"/>
                  </a:moveTo>
                  <a:lnTo>
                    <a:pt x="0" y="60959"/>
                  </a:lnTo>
                  <a:lnTo>
                    <a:pt x="0" y="63499"/>
                  </a:lnTo>
                  <a:lnTo>
                    <a:pt x="24130" y="63499"/>
                  </a:lnTo>
                  <a:lnTo>
                    <a:pt x="24130" y="60959"/>
                  </a:lnTo>
                  <a:close/>
                </a:path>
                <a:path w="24130" h="718820">
                  <a:moveTo>
                    <a:pt x="24130" y="63500"/>
                  </a:moveTo>
                  <a:lnTo>
                    <a:pt x="0" y="63500"/>
                  </a:lnTo>
                  <a:lnTo>
                    <a:pt x="0" y="67309"/>
                  </a:lnTo>
                  <a:lnTo>
                    <a:pt x="24130" y="67309"/>
                  </a:lnTo>
                  <a:lnTo>
                    <a:pt x="24130" y="63500"/>
                  </a:lnTo>
                  <a:close/>
                </a:path>
                <a:path w="24130" h="718820">
                  <a:moveTo>
                    <a:pt x="24130" y="67310"/>
                  </a:moveTo>
                  <a:lnTo>
                    <a:pt x="0" y="67310"/>
                  </a:lnTo>
                  <a:lnTo>
                    <a:pt x="0" y="69849"/>
                  </a:lnTo>
                  <a:lnTo>
                    <a:pt x="24130" y="69849"/>
                  </a:lnTo>
                  <a:lnTo>
                    <a:pt x="24130" y="67310"/>
                  </a:lnTo>
                  <a:close/>
                </a:path>
                <a:path w="24130" h="718820">
                  <a:moveTo>
                    <a:pt x="24130" y="69850"/>
                  </a:moveTo>
                  <a:lnTo>
                    <a:pt x="0" y="69850"/>
                  </a:lnTo>
                  <a:lnTo>
                    <a:pt x="0" y="73659"/>
                  </a:lnTo>
                  <a:lnTo>
                    <a:pt x="24130" y="73659"/>
                  </a:lnTo>
                  <a:lnTo>
                    <a:pt x="24130" y="69850"/>
                  </a:lnTo>
                  <a:close/>
                </a:path>
                <a:path w="24130" h="718820">
                  <a:moveTo>
                    <a:pt x="24130" y="73660"/>
                  </a:moveTo>
                  <a:lnTo>
                    <a:pt x="0" y="73660"/>
                  </a:lnTo>
                  <a:lnTo>
                    <a:pt x="0" y="76199"/>
                  </a:lnTo>
                  <a:lnTo>
                    <a:pt x="24130" y="76199"/>
                  </a:lnTo>
                  <a:lnTo>
                    <a:pt x="24130" y="73660"/>
                  </a:lnTo>
                  <a:close/>
                </a:path>
                <a:path w="24130" h="718820">
                  <a:moveTo>
                    <a:pt x="24130" y="76200"/>
                  </a:moveTo>
                  <a:lnTo>
                    <a:pt x="0" y="76200"/>
                  </a:lnTo>
                  <a:lnTo>
                    <a:pt x="0" y="80009"/>
                  </a:lnTo>
                  <a:lnTo>
                    <a:pt x="24130" y="80009"/>
                  </a:lnTo>
                  <a:lnTo>
                    <a:pt x="24130" y="76200"/>
                  </a:lnTo>
                  <a:close/>
                </a:path>
                <a:path w="24130" h="718820">
                  <a:moveTo>
                    <a:pt x="24130" y="80010"/>
                  </a:moveTo>
                  <a:lnTo>
                    <a:pt x="0" y="80010"/>
                  </a:lnTo>
                  <a:lnTo>
                    <a:pt x="0" y="82549"/>
                  </a:lnTo>
                  <a:lnTo>
                    <a:pt x="24130" y="82549"/>
                  </a:lnTo>
                  <a:lnTo>
                    <a:pt x="24130" y="80010"/>
                  </a:lnTo>
                  <a:close/>
                </a:path>
                <a:path w="24130" h="718820">
                  <a:moveTo>
                    <a:pt x="24130" y="82550"/>
                  </a:moveTo>
                  <a:lnTo>
                    <a:pt x="0" y="82550"/>
                  </a:lnTo>
                  <a:lnTo>
                    <a:pt x="0" y="92709"/>
                  </a:lnTo>
                  <a:lnTo>
                    <a:pt x="24130" y="92709"/>
                  </a:lnTo>
                  <a:lnTo>
                    <a:pt x="24130" y="82550"/>
                  </a:lnTo>
                  <a:close/>
                </a:path>
                <a:path w="24130" h="718820">
                  <a:moveTo>
                    <a:pt x="24130" y="92709"/>
                  </a:moveTo>
                  <a:lnTo>
                    <a:pt x="0" y="92709"/>
                  </a:lnTo>
                  <a:lnTo>
                    <a:pt x="0" y="99059"/>
                  </a:lnTo>
                  <a:lnTo>
                    <a:pt x="24130" y="99059"/>
                  </a:lnTo>
                  <a:lnTo>
                    <a:pt x="24130" y="92709"/>
                  </a:lnTo>
                  <a:close/>
                </a:path>
                <a:path w="24130" h="718820">
                  <a:moveTo>
                    <a:pt x="24130" y="99059"/>
                  </a:moveTo>
                  <a:lnTo>
                    <a:pt x="0" y="99059"/>
                  </a:lnTo>
                  <a:lnTo>
                    <a:pt x="0" y="105409"/>
                  </a:lnTo>
                  <a:lnTo>
                    <a:pt x="24130" y="105409"/>
                  </a:lnTo>
                  <a:lnTo>
                    <a:pt x="24130" y="99059"/>
                  </a:lnTo>
                  <a:close/>
                </a:path>
                <a:path w="24130" h="718820">
                  <a:moveTo>
                    <a:pt x="24130" y="105409"/>
                  </a:moveTo>
                  <a:lnTo>
                    <a:pt x="0" y="105409"/>
                  </a:lnTo>
                  <a:lnTo>
                    <a:pt x="0" y="111759"/>
                  </a:lnTo>
                  <a:lnTo>
                    <a:pt x="24130" y="111759"/>
                  </a:lnTo>
                  <a:lnTo>
                    <a:pt x="24130" y="105409"/>
                  </a:lnTo>
                  <a:close/>
                </a:path>
                <a:path w="24130" h="718820">
                  <a:moveTo>
                    <a:pt x="24130" y="111760"/>
                  </a:moveTo>
                  <a:lnTo>
                    <a:pt x="0" y="111760"/>
                  </a:lnTo>
                  <a:lnTo>
                    <a:pt x="0" y="114299"/>
                  </a:lnTo>
                  <a:lnTo>
                    <a:pt x="24130" y="114299"/>
                  </a:lnTo>
                  <a:lnTo>
                    <a:pt x="24130" y="111760"/>
                  </a:lnTo>
                  <a:close/>
                </a:path>
                <a:path w="24130" h="718820">
                  <a:moveTo>
                    <a:pt x="24130" y="114300"/>
                  </a:moveTo>
                  <a:lnTo>
                    <a:pt x="0" y="114300"/>
                  </a:lnTo>
                  <a:lnTo>
                    <a:pt x="0" y="118109"/>
                  </a:lnTo>
                  <a:lnTo>
                    <a:pt x="24130" y="118109"/>
                  </a:lnTo>
                  <a:lnTo>
                    <a:pt x="24130" y="114300"/>
                  </a:lnTo>
                  <a:close/>
                </a:path>
                <a:path w="24130" h="718820">
                  <a:moveTo>
                    <a:pt x="24130" y="118109"/>
                  </a:moveTo>
                  <a:lnTo>
                    <a:pt x="0" y="118109"/>
                  </a:lnTo>
                  <a:lnTo>
                    <a:pt x="0" y="120649"/>
                  </a:lnTo>
                  <a:lnTo>
                    <a:pt x="24130" y="120649"/>
                  </a:lnTo>
                  <a:lnTo>
                    <a:pt x="24130" y="118109"/>
                  </a:lnTo>
                  <a:close/>
                </a:path>
                <a:path w="24130" h="718820">
                  <a:moveTo>
                    <a:pt x="24130" y="120650"/>
                  </a:moveTo>
                  <a:lnTo>
                    <a:pt x="0" y="120650"/>
                  </a:lnTo>
                  <a:lnTo>
                    <a:pt x="0" y="124459"/>
                  </a:lnTo>
                  <a:lnTo>
                    <a:pt x="24130" y="124459"/>
                  </a:lnTo>
                  <a:lnTo>
                    <a:pt x="24130" y="120650"/>
                  </a:lnTo>
                  <a:close/>
                </a:path>
                <a:path w="24130" h="718820">
                  <a:moveTo>
                    <a:pt x="24130" y="124460"/>
                  </a:moveTo>
                  <a:lnTo>
                    <a:pt x="0" y="124460"/>
                  </a:lnTo>
                  <a:lnTo>
                    <a:pt x="0" y="126999"/>
                  </a:lnTo>
                  <a:lnTo>
                    <a:pt x="24130" y="126999"/>
                  </a:lnTo>
                  <a:lnTo>
                    <a:pt x="24130" y="124460"/>
                  </a:lnTo>
                  <a:close/>
                </a:path>
                <a:path w="24130" h="718820">
                  <a:moveTo>
                    <a:pt x="24130" y="127000"/>
                  </a:moveTo>
                  <a:lnTo>
                    <a:pt x="0" y="127000"/>
                  </a:lnTo>
                  <a:lnTo>
                    <a:pt x="0" y="130809"/>
                  </a:lnTo>
                  <a:lnTo>
                    <a:pt x="24130" y="130809"/>
                  </a:lnTo>
                  <a:lnTo>
                    <a:pt x="24130" y="127000"/>
                  </a:lnTo>
                  <a:close/>
                </a:path>
                <a:path w="24130" h="718820">
                  <a:moveTo>
                    <a:pt x="24130" y="130810"/>
                  </a:moveTo>
                  <a:lnTo>
                    <a:pt x="0" y="130810"/>
                  </a:lnTo>
                  <a:lnTo>
                    <a:pt x="0" y="133349"/>
                  </a:lnTo>
                  <a:lnTo>
                    <a:pt x="24130" y="133349"/>
                  </a:lnTo>
                  <a:lnTo>
                    <a:pt x="24130" y="130810"/>
                  </a:lnTo>
                  <a:close/>
                </a:path>
                <a:path w="24130" h="718820">
                  <a:moveTo>
                    <a:pt x="24130" y="133350"/>
                  </a:moveTo>
                  <a:lnTo>
                    <a:pt x="0" y="133350"/>
                  </a:lnTo>
                  <a:lnTo>
                    <a:pt x="0" y="137159"/>
                  </a:lnTo>
                  <a:lnTo>
                    <a:pt x="24130" y="137159"/>
                  </a:lnTo>
                  <a:lnTo>
                    <a:pt x="24130" y="133350"/>
                  </a:lnTo>
                  <a:close/>
                </a:path>
                <a:path w="24130" h="718820">
                  <a:moveTo>
                    <a:pt x="24130" y="137159"/>
                  </a:moveTo>
                  <a:lnTo>
                    <a:pt x="0" y="137159"/>
                  </a:lnTo>
                  <a:lnTo>
                    <a:pt x="0" y="139699"/>
                  </a:lnTo>
                  <a:lnTo>
                    <a:pt x="24130" y="139699"/>
                  </a:lnTo>
                  <a:lnTo>
                    <a:pt x="24130" y="137159"/>
                  </a:lnTo>
                  <a:close/>
                </a:path>
                <a:path w="24130" h="718820">
                  <a:moveTo>
                    <a:pt x="24130" y="139700"/>
                  </a:moveTo>
                  <a:lnTo>
                    <a:pt x="0" y="139700"/>
                  </a:lnTo>
                  <a:lnTo>
                    <a:pt x="0" y="143509"/>
                  </a:lnTo>
                  <a:lnTo>
                    <a:pt x="24130" y="143509"/>
                  </a:lnTo>
                  <a:lnTo>
                    <a:pt x="24130" y="139700"/>
                  </a:lnTo>
                  <a:close/>
                </a:path>
                <a:path w="24130" h="718820">
                  <a:moveTo>
                    <a:pt x="24130" y="143509"/>
                  </a:moveTo>
                  <a:lnTo>
                    <a:pt x="0" y="143509"/>
                  </a:lnTo>
                  <a:lnTo>
                    <a:pt x="0" y="146049"/>
                  </a:lnTo>
                  <a:lnTo>
                    <a:pt x="24130" y="146049"/>
                  </a:lnTo>
                  <a:lnTo>
                    <a:pt x="24130" y="143509"/>
                  </a:lnTo>
                  <a:close/>
                </a:path>
                <a:path w="24130" h="718820">
                  <a:moveTo>
                    <a:pt x="24130" y="146050"/>
                  </a:moveTo>
                  <a:lnTo>
                    <a:pt x="0" y="146050"/>
                  </a:lnTo>
                  <a:lnTo>
                    <a:pt x="0" y="149859"/>
                  </a:lnTo>
                  <a:lnTo>
                    <a:pt x="24130" y="149859"/>
                  </a:lnTo>
                  <a:lnTo>
                    <a:pt x="24130" y="146050"/>
                  </a:lnTo>
                  <a:close/>
                </a:path>
                <a:path w="24130" h="718820">
                  <a:moveTo>
                    <a:pt x="24130" y="149859"/>
                  </a:moveTo>
                  <a:lnTo>
                    <a:pt x="0" y="149859"/>
                  </a:lnTo>
                  <a:lnTo>
                    <a:pt x="0" y="152399"/>
                  </a:lnTo>
                  <a:lnTo>
                    <a:pt x="24130" y="152399"/>
                  </a:lnTo>
                  <a:lnTo>
                    <a:pt x="24130" y="149859"/>
                  </a:lnTo>
                  <a:close/>
                </a:path>
                <a:path w="24130" h="718820">
                  <a:moveTo>
                    <a:pt x="24130" y="152400"/>
                  </a:moveTo>
                  <a:lnTo>
                    <a:pt x="0" y="152400"/>
                  </a:lnTo>
                  <a:lnTo>
                    <a:pt x="0" y="156209"/>
                  </a:lnTo>
                  <a:lnTo>
                    <a:pt x="24130" y="156209"/>
                  </a:lnTo>
                  <a:lnTo>
                    <a:pt x="24130" y="152400"/>
                  </a:lnTo>
                  <a:close/>
                </a:path>
                <a:path w="24130" h="718820">
                  <a:moveTo>
                    <a:pt x="24130" y="156209"/>
                  </a:moveTo>
                  <a:lnTo>
                    <a:pt x="0" y="156209"/>
                  </a:lnTo>
                  <a:lnTo>
                    <a:pt x="0" y="158749"/>
                  </a:lnTo>
                  <a:lnTo>
                    <a:pt x="24130" y="158749"/>
                  </a:lnTo>
                  <a:lnTo>
                    <a:pt x="24130" y="156209"/>
                  </a:lnTo>
                  <a:close/>
                </a:path>
                <a:path w="24130" h="718820">
                  <a:moveTo>
                    <a:pt x="24130" y="158750"/>
                  </a:moveTo>
                  <a:lnTo>
                    <a:pt x="0" y="158750"/>
                  </a:lnTo>
                  <a:lnTo>
                    <a:pt x="0" y="165099"/>
                  </a:lnTo>
                  <a:lnTo>
                    <a:pt x="24130" y="165099"/>
                  </a:lnTo>
                  <a:lnTo>
                    <a:pt x="24130" y="158750"/>
                  </a:lnTo>
                  <a:close/>
                </a:path>
                <a:path w="24130" h="718820">
                  <a:moveTo>
                    <a:pt x="24130" y="165100"/>
                  </a:moveTo>
                  <a:lnTo>
                    <a:pt x="0" y="165100"/>
                  </a:lnTo>
                  <a:lnTo>
                    <a:pt x="0" y="168909"/>
                  </a:lnTo>
                  <a:lnTo>
                    <a:pt x="24130" y="168909"/>
                  </a:lnTo>
                  <a:lnTo>
                    <a:pt x="24130" y="165100"/>
                  </a:lnTo>
                  <a:close/>
                </a:path>
                <a:path w="24130" h="718820">
                  <a:moveTo>
                    <a:pt x="24130" y="168909"/>
                  </a:moveTo>
                  <a:lnTo>
                    <a:pt x="0" y="168909"/>
                  </a:lnTo>
                  <a:lnTo>
                    <a:pt x="0" y="181609"/>
                  </a:lnTo>
                  <a:lnTo>
                    <a:pt x="24130" y="181609"/>
                  </a:lnTo>
                  <a:lnTo>
                    <a:pt x="24130" y="168909"/>
                  </a:lnTo>
                  <a:close/>
                </a:path>
                <a:path w="24130" h="718820">
                  <a:moveTo>
                    <a:pt x="24130" y="181609"/>
                  </a:moveTo>
                  <a:lnTo>
                    <a:pt x="0" y="181609"/>
                  </a:lnTo>
                  <a:lnTo>
                    <a:pt x="0" y="184149"/>
                  </a:lnTo>
                  <a:lnTo>
                    <a:pt x="24130" y="184149"/>
                  </a:lnTo>
                  <a:lnTo>
                    <a:pt x="24130" y="181609"/>
                  </a:lnTo>
                  <a:close/>
                </a:path>
                <a:path w="24130" h="718820">
                  <a:moveTo>
                    <a:pt x="24130" y="184150"/>
                  </a:moveTo>
                  <a:lnTo>
                    <a:pt x="0" y="184150"/>
                  </a:lnTo>
                  <a:lnTo>
                    <a:pt x="0" y="187959"/>
                  </a:lnTo>
                  <a:lnTo>
                    <a:pt x="24130" y="187959"/>
                  </a:lnTo>
                  <a:lnTo>
                    <a:pt x="24130" y="184150"/>
                  </a:lnTo>
                  <a:close/>
                </a:path>
                <a:path w="24130" h="718820">
                  <a:moveTo>
                    <a:pt x="24130" y="187959"/>
                  </a:moveTo>
                  <a:lnTo>
                    <a:pt x="0" y="187959"/>
                  </a:lnTo>
                  <a:lnTo>
                    <a:pt x="0" y="189229"/>
                  </a:lnTo>
                  <a:lnTo>
                    <a:pt x="1269" y="189229"/>
                  </a:lnTo>
                  <a:lnTo>
                    <a:pt x="1269" y="190499"/>
                  </a:lnTo>
                  <a:lnTo>
                    <a:pt x="24130" y="190499"/>
                  </a:lnTo>
                  <a:lnTo>
                    <a:pt x="24130" y="187959"/>
                  </a:lnTo>
                  <a:close/>
                </a:path>
                <a:path w="24130" h="718820">
                  <a:moveTo>
                    <a:pt x="24130" y="190500"/>
                  </a:moveTo>
                  <a:lnTo>
                    <a:pt x="2539" y="190500"/>
                  </a:lnTo>
                  <a:lnTo>
                    <a:pt x="2539" y="191769"/>
                  </a:lnTo>
                  <a:lnTo>
                    <a:pt x="6350" y="191769"/>
                  </a:lnTo>
                  <a:lnTo>
                    <a:pt x="6350" y="193039"/>
                  </a:lnTo>
                  <a:lnTo>
                    <a:pt x="7619" y="193039"/>
                  </a:lnTo>
                  <a:lnTo>
                    <a:pt x="7619" y="194309"/>
                  </a:lnTo>
                  <a:lnTo>
                    <a:pt x="24130" y="194309"/>
                  </a:lnTo>
                  <a:lnTo>
                    <a:pt x="24130" y="190500"/>
                  </a:lnTo>
                  <a:close/>
                </a:path>
                <a:path w="24130" h="718820">
                  <a:moveTo>
                    <a:pt x="24130" y="194309"/>
                  </a:moveTo>
                  <a:lnTo>
                    <a:pt x="10160" y="194309"/>
                  </a:lnTo>
                  <a:lnTo>
                    <a:pt x="10160" y="195579"/>
                  </a:lnTo>
                  <a:lnTo>
                    <a:pt x="12700" y="195579"/>
                  </a:lnTo>
                  <a:lnTo>
                    <a:pt x="12700" y="196849"/>
                  </a:lnTo>
                  <a:lnTo>
                    <a:pt x="24130" y="196849"/>
                  </a:lnTo>
                  <a:lnTo>
                    <a:pt x="24130" y="194309"/>
                  </a:lnTo>
                  <a:close/>
                </a:path>
                <a:path w="24130" h="718820">
                  <a:moveTo>
                    <a:pt x="24130" y="196850"/>
                  </a:moveTo>
                  <a:lnTo>
                    <a:pt x="13969" y="196850"/>
                  </a:lnTo>
                  <a:lnTo>
                    <a:pt x="13969" y="198119"/>
                  </a:lnTo>
                  <a:lnTo>
                    <a:pt x="17780" y="198119"/>
                  </a:lnTo>
                  <a:lnTo>
                    <a:pt x="17780" y="199389"/>
                  </a:lnTo>
                  <a:lnTo>
                    <a:pt x="19050" y="199389"/>
                  </a:lnTo>
                  <a:lnTo>
                    <a:pt x="19050" y="200659"/>
                  </a:lnTo>
                  <a:lnTo>
                    <a:pt x="24130" y="200659"/>
                  </a:lnTo>
                  <a:lnTo>
                    <a:pt x="24130" y="196850"/>
                  </a:lnTo>
                  <a:close/>
                </a:path>
                <a:path w="24130" h="718820">
                  <a:moveTo>
                    <a:pt x="24130" y="200659"/>
                  </a:moveTo>
                  <a:lnTo>
                    <a:pt x="20319" y="200659"/>
                  </a:lnTo>
                  <a:lnTo>
                    <a:pt x="20319" y="201929"/>
                  </a:lnTo>
                  <a:lnTo>
                    <a:pt x="21589" y="201929"/>
                  </a:lnTo>
                  <a:lnTo>
                    <a:pt x="21589" y="203199"/>
                  </a:lnTo>
                  <a:lnTo>
                    <a:pt x="24130" y="203199"/>
                  </a:lnTo>
                  <a:lnTo>
                    <a:pt x="24130" y="200659"/>
                  </a:lnTo>
                  <a:close/>
                </a:path>
                <a:path w="24130" h="718820">
                  <a:moveTo>
                    <a:pt x="24130" y="203200"/>
                  </a:moveTo>
                  <a:lnTo>
                    <a:pt x="22860" y="203200"/>
                  </a:lnTo>
                  <a:lnTo>
                    <a:pt x="22860" y="204469"/>
                  </a:lnTo>
                  <a:lnTo>
                    <a:pt x="24130" y="204469"/>
                  </a:lnTo>
                  <a:lnTo>
                    <a:pt x="24130" y="203200"/>
                  </a:lnTo>
                  <a:close/>
                </a:path>
                <a:path w="24130" h="718820">
                  <a:moveTo>
                    <a:pt x="24130" y="716279"/>
                  </a:moveTo>
                  <a:lnTo>
                    <a:pt x="0" y="716279"/>
                  </a:lnTo>
                  <a:lnTo>
                    <a:pt x="0" y="717549"/>
                  </a:lnTo>
                  <a:lnTo>
                    <a:pt x="16509" y="717549"/>
                  </a:lnTo>
                  <a:lnTo>
                    <a:pt x="16509" y="718819"/>
                  </a:lnTo>
                  <a:lnTo>
                    <a:pt x="24130" y="718819"/>
                  </a:lnTo>
                  <a:lnTo>
                    <a:pt x="24130" y="716279"/>
                  </a:lnTo>
                  <a:close/>
                </a:path>
                <a:path w="24130" h="718820">
                  <a:moveTo>
                    <a:pt x="24130" y="712469"/>
                  </a:moveTo>
                  <a:lnTo>
                    <a:pt x="0" y="712469"/>
                  </a:lnTo>
                  <a:lnTo>
                    <a:pt x="0" y="715009"/>
                  </a:lnTo>
                  <a:lnTo>
                    <a:pt x="24130" y="715009"/>
                  </a:lnTo>
                  <a:lnTo>
                    <a:pt x="24130" y="712469"/>
                  </a:lnTo>
                  <a:close/>
                </a:path>
                <a:path w="24130" h="718820">
                  <a:moveTo>
                    <a:pt x="24130" y="709929"/>
                  </a:moveTo>
                  <a:lnTo>
                    <a:pt x="0" y="709929"/>
                  </a:lnTo>
                  <a:lnTo>
                    <a:pt x="0" y="711199"/>
                  </a:lnTo>
                  <a:lnTo>
                    <a:pt x="24130" y="711199"/>
                  </a:lnTo>
                  <a:lnTo>
                    <a:pt x="24130" y="709929"/>
                  </a:lnTo>
                  <a:close/>
                </a:path>
                <a:path w="24130" h="718820">
                  <a:moveTo>
                    <a:pt x="24130" y="706119"/>
                  </a:moveTo>
                  <a:lnTo>
                    <a:pt x="0" y="706119"/>
                  </a:lnTo>
                  <a:lnTo>
                    <a:pt x="0" y="708659"/>
                  </a:lnTo>
                  <a:lnTo>
                    <a:pt x="24130" y="708659"/>
                  </a:lnTo>
                  <a:lnTo>
                    <a:pt x="24130" y="706119"/>
                  </a:lnTo>
                  <a:close/>
                </a:path>
                <a:path w="24130" h="718820">
                  <a:moveTo>
                    <a:pt x="24130" y="703579"/>
                  </a:moveTo>
                  <a:lnTo>
                    <a:pt x="0" y="703579"/>
                  </a:lnTo>
                  <a:lnTo>
                    <a:pt x="0" y="704849"/>
                  </a:lnTo>
                  <a:lnTo>
                    <a:pt x="24130" y="704849"/>
                  </a:lnTo>
                  <a:lnTo>
                    <a:pt x="24130" y="703579"/>
                  </a:lnTo>
                  <a:close/>
                </a:path>
                <a:path w="24130" h="718820">
                  <a:moveTo>
                    <a:pt x="24130" y="699769"/>
                  </a:moveTo>
                  <a:lnTo>
                    <a:pt x="0" y="699769"/>
                  </a:lnTo>
                  <a:lnTo>
                    <a:pt x="0" y="702309"/>
                  </a:lnTo>
                  <a:lnTo>
                    <a:pt x="24130" y="702309"/>
                  </a:lnTo>
                  <a:lnTo>
                    <a:pt x="24130" y="699769"/>
                  </a:lnTo>
                  <a:close/>
                </a:path>
                <a:path w="24130" h="718820">
                  <a:moveTo>
                    <a:pt x="24130" y="697230"/>
                  </a:moveTo>
                  <a:lnTo>
                    <a:pt x="0" y="697230"/>
                  </a:lnTo>
                  <a:lnTo>
                    <a:pt x="0" y="698499"/>
                  </a:lnTo>
                  <a:lnTo>
                    <a:pt x="24130" y="698499"/>
                  </a:lnTo>
                  <a:lnTo>
                    <a:pt x="24130" y="697230"/>
                  </a:lnTo>
                  <a:close/>
                </a:path>
                <a:path w="24130" h="718820">
                  <a:moveTo>
                    <a:pt x="24130" y="693419"/>
                  </a:moveTo>
                  <a:lnTo>
                    <a:pt x="0" y="693419"/>
                  </a:lnTo>
                  <a:lnTo>
                    <a:pt x="0" y="695959"/>
                  </a:lnTo>
                  <a:lnTo>
                    <a:pt x="24130" y="695959"/>
                  </a:lnTo>
                  <a:lnTo>
                    <a:pt x="24130" y="693419"/>
                  </a:lnTo>
                  <a:close/>
                </a:path>
                <a:path w="24130" h="718820">
                  <a:moveTo>
                    <a:pt x="24130" y="690879"/>
                  </a:moveTo>
                  <a:lnTo>
                    <a:pt x="0" y="690879"/>
                  </a:lnTo>
                  <a:lnTo>
                    <a:pt x="0" y="692149"/>
                  </a:lnTo>
                  <a:lnTo>
                    <a:pt x="24130" y="692149"/>
                  </a:lnTo>
                  <a:lnTo>
                    <a:pt x="24130" y="690879"/>
                  </a:lnTo>
                  <a:close/>
                </a:path>
                <a:path w="24130" h="718820">
                  <a:moveTo>
                    <a:pt x="24130" y="687069"/>
                  </a:moveTo>
                  <a:lnTo>
                    <a:pt x="0" y="687069"/>
                  </a:lnTo>
                  <a:lnTo>
                    <a:pt x="0" y="689609"/>
                  </a:lnTo>
                  <a:lnTo>
                    <a:pt x="24130" y="689609"/>
                  </a:lnTo>
                  <a:lnTo>
                    <a:pt x="24130" y="687069"/>
                  </a:lnTo>
                  <a:close/>
                </a:path>
                <a:path w="24130" h="718820">
                  <a:moveTo>
                    <a:pt x="24130" y="684529"/>
                  </a:moveTo>
                  <a:lnTo>
                    <a:pt x="0" y="684529"/>
                  </a:lnTo>
                  <a:lnTo>
                    <a:pt x="0" y="685799"/>
                  </a:lnTo>
                  <a:lnTo>
                    <a:pt x="24130" y="685799"/>
                  </a:lnTo>
                  <a:lnTo>
                    <a:pt x="24130" y="684529"/>
                  </a:lnTo>
                  <a:close/>
                </a:path>
                <a:path w="24130" h="718820">
                  <a:moveTo>
                    <a:pt x="24130" y="680719"/>
                  </a:moveTo>
                  <a:lnTo>
                    <a:pt x="0" y="680719"/>
                  </a:lnTo>
                  <a:lnTo>
                    <a:pt x="0" y="683259"/>
                  </a:lnTo>
                  <a:lnTo>
                    <a:pt x="24130" y="683259"/>
                  </a:lnTo>
                  <a:lnTo>
                    <a:pt x="24130" y="680719"/>
                  </a:lnTo>
                  <a:close/>
                </a:path>
                <a:path w="24130" h="718820">
                  <a:moveTo>
                    <a:pt x="24130" y="678179"/>
                  </a:moveTo>
                  <a:lnTo>
                    <a:pt x="0" y="678179"/>
                  </a:lnTo>
                  <a:lnTo>
                    <a:pt x="0" y="679449"/>
                  </a:lnTo>
                  <a:lnTo>
                    <a:pt x="24130" y="679449"/>
                  </a:lnTo>
                  <a:lnTo>
                    <a:pt x="24130" y="678179"/>
                  </a:lnTo>
                  <a:close/>
                </a:path>
                <a:path w="24130" h="718820">
                  <a:moveTo>
                    <a:pt x="24130" y="674369"/>
                  </a:moveTo>
                  <a:lnTo>
                    <a:pt x="0" y="674369"/>
                  </a:lnTo>
                  <a:lnTo>
                    <a:pt x="0" y="676909"/>
                  </a:lnTo>
                  <a:lnTo>
                    <a:pt x="24130" y="676909"/>
                  </a:lnTo>
                  <a:lnTo>
                    <a:pt x="24130" y="674369"/>
                  </a:lnTo>
                  <a:close/>
                </a:path>
                <a:path w="24130" h="718820">
                  <a:moveTo>
                    <a:pt x="24130" y="671829"/>
                  </a:moveTo>
                  <a:lnTo>
                    <a:pt x="0" y="671829"/>
                  </a:lnTo>
                  <a:lnTo>
                    <a:pt x="0" y="673099"/>
                  </a:lnTo>
                  <a:lnTo>
                    <a:pt x="24130" y="673099"/>
                  </a:lnTo>
                  <a:lnTo>
                    <a:pt x="24130" y="671829"/>
                  </a:lnTo>
                  <a:close/>
                </a:path>
                <a:path w="24130" h="718820">
                  <a:moveTo>
                    <a:pt x="24130" y="668019"/>
                  </a:moveTo>
                  <a:lnTo>
                    <a:pt x="0" y="668019"/>
                  </a:lnTo>
                  <a:lnTo>
                    <a:pt x="0" y="670559"/>
                  </a:lnTo>
                  <a:lnTo>
                    <a:pt x="24130" y="670559"/>
                  </a:lnTo>
                  <a:lnTo>
                    <a:pt x="24130" y="668019"/>
                  </a:lnTo>
                  <a:close/>
                </a:path>
                <a:path w="24130" h="718820">
                  <a:moveTo>
                    <a:pt x="24130" y="665479"/>
                  </a:moveTo>
                  <a:lnTo>
                    <a:pt x="0" y="665479"/>
                  </a:lnTo>
                  <a:lnTo>
                    <a:pt x="0" y="666749"/>
                  </a:lnTo>
                  <a:lnTo>
                    <a:pt x="24130" y="666749"/>
                  </a:lnTo>
                  <a:lnTo>
                    <a:pt x="24130" y="665479"/>
                  </a:lnTo>
                  <a:close/>
                </a:path>
                <a:path w="24130" h="718820">
                  <a:moveTo>
                    <a:pt x="24130" y="661669"/>
                  </a:moveTo>
                  <a:lnTo>
                    <a:pt x="0" y="661669"/>
                  </a:lnTo>
                  <a:lnTo>
                    <a:pt x="0" y="664209"/>
                  </a:lnTo>
                  <a:lnTo>
                    <a:pt x="24130" y="664209"/>
                  </a:lnTo>
                  <a:lnTo>
                    <a:pt x="24130" y="661669"/>
                  </a:lnTo>
                  <a:close/>
                </a:path>
                <a:path w="24130" h="718820">
                  <a:moveTo>
                    <a:pt x="24130" y="659130"/>
                  </a:moveTo>
                  <a:lnTo>
                    <a:pt x="0" y="659130"/>
                  </a:lnTo>
                  <a:lnTo>
                    <a:pt x="0" y="660399"/>
                  </a:lnTo>
                  <a:lnTo>
                    <a:pt x="24130" y="660399"/>
                  </a:lnTo>
                  <a:lnTo>
                    <a:pt x="24130" y="659130"/>
                  </a:lnTo>
                  <a:close/>
                </a:path>
                <a:path w="24130" h="718820">
                  <a:moveTo>
                    <a:pt x="24130" y="655319"/>
                  </a:moveTo>
                  <a:lnTo>
                    <a:pt x="0" y="655319"/>
                  </a:lnTo>
                  <a:lnTo>
                    <a:pt x="0" y="657859"/>
                  </a:lnTo>
                  <a:lnTo>
                    <a:pt x="24130" y="657859"/>
                  </a:lnTo>
                  <a:lnTo>
                    <a:pt x="24130" y="655319"/>
                  </a:lnTo>
                  <a:close/>
                </a:path>
                <a:path w="24130" h="718820">
                  <a:moveTo>
                    <a:pt x="24130" y="652780"/>
                  </a:moveTo>
                  <a:lnTo>
                    <a:pt x="0" y="652780"/>
                  </a:lnTo>
                  <a:lnTo>
                    <a:pt x="0" y="654049"/>
                  </a:lnTo>
                  <a:lnTo>
                    <a:pt x="24130" y="654049"/>
                  </a:lnTo>
                  <a:lnTo>
                    <a:pt x="24130" y="652780"/>
                  </a:lnTo>
                  <a:close/>
                </a:path>
                <a:path w="24130" h="718820">
                  <a:moveTo>
                    <a:pt x="24130" y="648969"/>
                  </a:moveTo>
                  <a:lnTo>
                    <a:pt x="0" y="648969"/>
                  </a:lnTo>
                  <a:lnTo>
                    <a:pt x="0" y="651509"/>
                  </a:lnTo>
                  <a:lnTo>
                    <a:pt x="24130" y="651509"/>
                  </a:lnTo>
                  <a:lnTo>
                    <a:pt x="24130" y="648969"/>
                  </a:lnTo>
                  <a:close/>
                </a:path>
                <a:path w="24130" h="718820">
                  <a:moveTo>
                    <a:pt x="24130" y="646430"/>
                  </a:moveTo>
                  <a:lnTo>
                    <a:pt x="0" y="646430"/>
                  </a:lnTo>
                  <a:lnTo>
                    <a:pt x="0" y="647699"/>
                  </a:lnTo>
                  <a:lnTo>
                    <a:pt x="24130" y="647699"/>
                  </a:lnTo>
                  <a:lnTo>
                    <a:pt x="24130" y="646430"/>
                  </a:lnTo>
                  <a:close/>
                </a:path>
                <a:path w="24130" h="718820">
                  <a:moveTo>
                    <a:pt x="24130" y="641349"/>
                  </a:moveTo>
                  <a:lnTo>
                    <a:pt x="0" y="641349"/>
                  </a:lnTo>
                  <a:lnTo>
                    <a:pt x="0" y="645159"/>
                  </a:lnTo>
                  <a:lnTo>
                    <a:pt x="24130" y="645159"/>
                  </a:lnTo>
                  <a:lnTo>
                    <a:pt x="24130" y="641349"/>
                  </a:lnTo>
                  <a:close/>
                </a:path>
                <a:path w="24130" h="718820">
                  <a:moveTo>
                    <a:pt x="24130" y="634999"/>
                  </a:moveTo>
                  <a:lnTo>
                    <a:pt x="0" y="634999"/>
                  </a:lnTo>
                  <a:lnTo>
                    <a:pt x="0" y="640079"/>
                  </a:lnTo>
                  <a:lnTo>
                    <a:pt x="24130" y="640079"/>
                  </a:lnTo>
                  <a:lnTo>
                    <a:pt x="24130" y="634999"/>
                  </a:lnTo>
                  <a:close/>
                </a:path>
                <a:path w="24130" h="718820">
                  <a:moveTo>
                    <a:pt x="24130" y="628649"/>
                  </a:moveTo>
                  <a:lnTo>
                    <a:pt x="0" y="628649"/>
                  </a:lnTo>
                  <a:lnTo>
                    <a:pt x="0" y="633729"/>
                  </a:lnTo>
                  <a:lnTo>
                    <a:pt x="24130" y="633729"/>
                  </a:lnTo>
                  <a:lnTo>
                    <a:pt x="24130" y="628649"/>
                  </a:lnTo>
                  <a:close/>
                </a:path>
                <a:path w="24130" h="718820">
                  <a:moveTo>
                    <a:pt x="24130" y="622299"/>
                  </a:moveTo>
                  <a:lnTo>
                    <a:pt x="0" y="622299"/>
                  </a:lnTo>
                  <a:lnTo>
                    <a:pt x="0" y="627380"/>
                  </a:lnTo>
                  <a:lnTo>
                    <a:pt x="24130" y="627380"/>
                  </a:lnTo>
                  <a:lnTo>
                    <a:pt x="24130" y="622299"/>
                  </a:lnTo>
                  <a:close/>
                </a:path>
                <a:path w="24130" h="718820">
                  <a:moveTo>
                    <a:pt x="24130" y="615949"/>
                  </a:moveTo>
                  <a:lnTo>
                    <a:pt x="0" y="615949"/>
                  </a:lnTo>
                  <a:lnTo>
                    <a:pt x="0" y="621029"/>
                  </a:lnTo>
                  <a:lnTo>
                    <a:pt x="24130" y="621029"/>
                  </a:lnTo>
                  <a:lnTo>
                    <a:pt x="24130" y="615949"/>
                  </a:lnTo>
                  <a:close/>
                </a:path>
                <a:path w="24130" h="718820">
                  <a:moveTo>
                    <a:pt x="24130" y="609599"/>
                  </a:moveTo>
                  <a:lnTo>
                    <a:pt x="0" y="609599"/>
                  </a:lnTo>
                  <a:lnTo>
                    <a:pt x="0" y="614679"/>
                  </a:lnTo>
                  <a:lnTo>
                    <a:pt x="24130" y="614679"/>
                  </a:lnTo>
                  <a:lnTo>
                    <a:pt x="24130" y="609599"/>
                  </a:lnTo>
                  <a:close/>
                </a:path>
                <a:path w="24130" h="718820">
                  <a:moveTo>
                    <a:pt x="24130" y="603249"/>
                  </a:moveTo>
                  <a:lnTo>
                    <a:pt x="0" y="603249"/>
                  </a:lnTo>
                  <a:lnTo>
                    <a:pt x="0" y="608329"/>
                  </a:lnTo>
                  <a:lnTo>
                    <a:pt x="24130" y="608329"/>
                  </a:lnTo>
                  <a:lnTo>
                    <a:pt x="24130" y="603249"/>
                  </a:lnTo>
                  <a:close/>
                </a:path>
                <a:path w="24130" h="718820">
                  <a:moveTo>
                    <a:pt x="24130" y="596899"/>
                  </a:moveTo>
                  <a:lnTo>
                    <a:pt x="0" y="596899"/>
                  </a:lnTo>
                  <a:lnTo>
                    <a:pt x="0" y="601979"/>
                  </a:lnTo>
                  <a:lnTo>
                    <a:pt x="24130" y="601979"/>
                  </a:lnTo>
                  <a:lnTo>
                    <a:pt x="24130" y="596899"/>
                  </a:lnTo>
                  <a:close/>
                </a:path>
                <a:path w="24130" h="718820">
                  <a:moveTo>
                    <a:pt x="24130" y="590549"/>
                  </a:moveTo>
                  <a:lnTo>
                    <a:pt x="0" y="590549"/>
                  </a:lnTo>
                  <a:lnTo>
                    <a:pt x="0" y="595629"/>
                  </a:lnTo>
                  <a:lnTo>
                    <a:pt x="24130" y="595629"/>
                  </a:lnTo>
                  <a:lnTo>
                    <a:pt x="24130" y="590549"/>
                  </a:lnTo>
                  <a:close/>
                </a:path>
                <a:path w="24130" h="718820">
                  <a:moveTo>
                    <a:pt x="24130" y="584199"/>
                  </a:moveTo>
                  <a:lnTo>
                    <a:pt x="0" y="584199"/>
                  </a:lnTo>
                  <a:lnTo>
                    <a:pt x="0" y="589279"/>
                  </a:lnTo>
                  <a:lnTo>
                    <a:pt x="24130" y="589279"/>
                  </a:lnTo>
                  <a:lnTo>
                    <a:pt x="24130" y="584199"/>
                  </a:lnTo>
                  <a:close/>
                </a:path>
                <a:path w="24130" h="718820">
                  <a:moveTo>
                    <a:pt x="24130" y="577849"/>
                  </a:moveTo>
                  <a:lnTo>
                    <a:pt x="0" y="577849"/>
                  </a:lnTo>
                  <a:lnTo>
                    <a:pt x="0" y="582929"/>
                  </a:lnTo>
                  <a:lnTo>
                    <a:pt x="24130" y="582929"/>
                  </a:lnTo>
                  <a:lnTo>
                    <a:pt x="24130" y="577849"/>
                  </a:lnTo>
                  <a:close/>
                </a:path>
                <a:path w="24130" h="718820">
                  <a:moveTo>
                    <a:pt x="24130" y="570230"/>
                  </a:moveTo>
                  <a:lnTo>
                    <a:pt x="0" y="570230"/>
                  </a:lnTo>
                  <a:lnTo>
                    <a:pt x="0" y="576579"/>
                  </a:lnTo>
                  <a:lnTo>
                    <a:pt x="24130" y="576579"/>
                  </a:lnTo>
                  <a:lnTo>
                    <a:pt x="24130" y="570230"/>
                  </a:lnTo>
                  <a:close/>
                </a:path>
                <a:path w="24130" h="718820">
                  <a:moveTo>
                    <a:pt x="24130" y="565149"/>
                  </a:moveTo>
                  <a:lnTo>
                    <a:pt x="0" y="565149"/>
                  </a:lnTo>
                  <a:lnTo>
                    <a:pt x="0" y="568959"/>
                  </a:lnTo>
                  <a:lnTo>
                    <a:pt x="24130" y="568959"/>
                  </a:lnTo>
                  <a:lnTo>
                    <a:pt x="24130" y="565149"/>
                  </a:lnTo>
                  <a:close/>
                </a:path>
                <a:path w="24130" h="718820">
                  <a:moveTo>
                    <a:pt x="24130" y="558799"/>
                  </a:moveTo>
                  <a:lnTo>
                    <a:pt x="0" y="558799"/>
                  </a:lnTo>
                  <a:lnTo>
                    <a:pt x="0" y="563880"/>
                  </a:lnTo>
                  <a:lnTo>
                    <a:pt x="24130" y="563880"/>
                  </a:lnTo>
                  <a:lnTo>
                    <a:pt x="24130" y="558799"/>
                  </a:lnTo>
                  <a:close/>
                </a:path>
                <a:path w="24130" h="718820">
                  <a:moveTo>
                    <a:pt x="24130" y="551179"/>
                  </a:moveTo>
                  <a:lnTo>
                    <a:pt x="0" y="551179"/>
                  </a:lnTo>
                  <a:lnTo>
                    <a:pt x="0" y="557529"/>
                  </a:lnTo>
                  <a:lnTo>
                    <a:pt x="24130" y="557529"/>
                  </a:lnTo>
                  <a:lnTo>
                    <a:pt x="24130" y="551179"/>
                  </a:lnTo>
                  <a:close/>
                </a:path>
                <a:path w="24130" h="718820">
                  <a:moveTo>
                    <a:pt x="24130" y="546099"/>
                  </a:moveTo>
                  <a:lnTo>
                    <a:pt x="0" y="546099"/>
                  </a:lnTo>
                  <a:lnTo>
                    <a:pt x="0" y="549909"/>
                  </a:lnTo>
                  <a:lnTo>
                    <a:pt x="24130" y="549909"/>
                  </a:lnTo>
                  <a:lnTo>
                    <a:pt x="24130" y="546099"/>
                  </a:lnTo>
                  <a:close/>
                </a:path>
                <a:path w="24130" h="718820">
                  <a:moveTo>
                    <a:pt x="24130" y="539749"/>
                  </a:moveTo>
                  <a:lnTo>
                    <a:pt x="0" y="539749"/>
                  </a:lnTo>
                  <a:lnTo>
                    <a:pt x="0" y="544829"/>
                  </a:lnTo>
                  <a:lnTo>
                    <a:pt x="24130" y="544829"/>
                  </a:lnTo>
                  <a:lnTo>
                    <a:pt x="24130" y="539749"/>
                  </a:lnTo>
                  <a:close/>
                </a:path>
                <a:path w="24130" h="718820">
                  <a:moveTo>
                    <a:pt x="2539" y="532130"/>
                  </a:moveTo>
                  <a:lnTo>
                    <a:pt x="0" y="532130"/>
                  </a:lnTo>
                  <a:lnTo>
                    <a:pt x="0" y="538480"/>
                  </a:lnTo>
                  <a:lnTo>
                    <a:pt x="24130" y="538480"/>
                  </a:lnTo>
                  <a:lnTo>
                    <a:pt x="24130" y="533399"/>
                  </a:lnTo>
                  <a:lnTo>
                    <a:pt x="2539" y="533399"/>
                  </a:lnTo>
                  <a:lnTo>
                    <a:pt x="2539" y="532130"/>
                  </a:lnTo>
                  <a:close/>
                </a:path>
                <a:path w="24130" h="718820">
                  <a:moveTo>
                    <a:pt x="24130" y="527049"/>
                  </a:moveTo>
                  <a:lnTo>
                    <a:pt x="7619" y="527049"/>
                  </a:lnTo>
                  <a:lnTo>
                    <a:pt x="7619" y="528319"/>
                  </a:lnTo>
                  <a:lnTo>
                    <a:pt x="5080" y="528319"/>
                  </a:lnTo>
                  <a:lnTo>
                    <a:pt x="5080" y="529589"/>
                  </a:lnTo>
                  <a:lnTo>
                    <a:pt x="3810" y="529589"/>
                  </a:lnTo>
                  <a:lnTo>
                    <a:pt x="3810" y="532130"/>
                  </a:lnTo>
                  <a:lnTo>
                    <a:pt x="24130" y="532130"/>
                  </a:lnTo>
                  <a:lnTo>
                    <a:pt x="24130" y="527049"/>
                  </a:lnTo>
                  <a:close/>
                </a:path>
                <a:path w="24130" h="718820">
                  <a:moveTo>
                    <a:pt x="13969" y="525779"/>
                  </a:moveTo>
                  <a:lnTo>
                    <a:pt x="10160" y="525779"/>
                  </a:lnTo>
                  <a:lnTo>
                    <a:pt x="10160" y="527049"/>
                  </a:lnTo>
                  <a:lnTo>
                    <a:pt x="13969" y="527049"/>
                  </a:lnTo>
                  <a:lnTo>
                    <a:pt x="13969" y="525779"/>
                  </a:lnTo>
                  <a:close/>
                </a:path>
                <a:path w="24130" h="718820">
                  <a:moveTo>
                    <a:pt x="24130" y="520699"/>
                  </a:moveTo>
                  <a:lnTo>
                    <a:pt x="19050" y="520699"/>
                  </a:lnTo>
                  <a:lnTo>
                    <a:pt x="19050" y="521969"/>
                  </a:lnTo>
                  <a:lnTo>
                    <a:pt x="16510" y="521969"/>
                  </a:lnTo>
                  <a:lnTo>
                    <a:pt x="16510" y="523239"/>
                  </a:lnTo>
                  <a:lnTo>
                    <a:pt x="15239" y="523239"/>
                  </a:lnTo>
                  <a:lnTo>
                    <a:pt x="15239" y="525779"/>
                  </a:lnTo>
                  <a:lnTo>
                    <a:pt x="24130" y="525779"/>
                  </a:lnTo>
                  <a:lnTo>
                    <a:pt x="24130" y="520699"/>
                  </a:lnTo>
                  <a:close/>
                </a:path>
                <a:path w="24130" h="718820">
                  <a:moveTo>
                    <a:pt x="21589" y="519429"/>
                  </a:moveTo>
                  <a:lnTo>
                    <a:pt x="20319" y="519429"/>
                  </a:lnTo>
                  <a:lnTo>
                    <a:pt x="20319" y="520699"/>
                  </a:lnTo>
                  <a:lnTo>
                    <a:pt x="21589" y="520699"/>
                  </a:lnTo>
                  <a:lnTo>
                    <a:pt x="21589" y="519429"/>
                  </a:lnTo>
                  <a:close/>
                </a:path>
              </a:pathLst>
            </a:custGeom>
            <a:solidFill>
              <a:srgbClr val="272727"/>
            </a:solidFill>
          </p:spPr>
          <p:txBody>
            <a:bodyPr bIns="0" lIns="0" rIns="0" rtlCol="0" tIns="0" wrap="square"/>
            <a:p/>
          </p:txBody>
        </p:sp>
        <p:sp>
          <p:nvSpPr>
            <p:cNvPr id="1049080" name="object 362"/>
            <p:cNvSpPr/>
            <p:nvPr/>
          </p:nvSpPr>
          <p:spPr>
            <a:xfrm>
              <a:off x="2674619" y="5806440"/>
              <a:ext cx="24130" cy="722630"/>
            </a:xfrm>
            <a:custGeom>
              <a:avLst/>
              <a:ahLst/>
              <a:rect l="l" t="t" r="r" b="b"/>
              <a:pathLst>
                <a:path w="24130" h="722629">
                  <a:moveTo>
                    <a:pt x="24130" y="0"/>
                  </a:moveTo>
                  <a:lnTo>
                    <a:pt x="0" y="0"/>
                  </a:lnTo>
                  <a:lnTo>
                    <a:pt x="0" y="1270"/>
                  </a:lnTo>
                  <a:lnTo>
                    <a:pt x="24130" y="1270"/>
                  </a:lnTo>
                  <a:lnTo>
                    <a:pt x="24130" y="0"/>
                  </a:lnTo>
                  <a:close/>
                </a:path>
                <a:path w="24130" h="722629">
                  <a:moveTo>
                    <a:pt x="24130" y="1270"/>
                  </a:moveTo>
                  <a:lnTo>
                    <a:pt x="0" y="1270"/>
                  </a:lnTo>
                  <a:lnTo>
                    <a:pt x="0" y="5080"/>
                  </a:lnTo>
                  <a:lnTo>
                    <a:pt x="24130" y="5080"/>
                  </a:lnTo>
                  <a:lnTo>
                    <a:pt x="24130" y="1270"/>
                  </a:lnTo>
                  <a:close/>
                </a:path>
                <a:path w="24130" h="722629">
                  <a:moveTo>
                    <a:pt x="24130" y="5080"/>
                  </a:moveTo>
                  <a:lnTo>
                    <a:pt x="0" y="5080"/>
                  </a:lnTo>
                  <a:lnTo>
                    <a:pt x="0" y="7620"/>
                  </a:lnTo>
                  <a:lnTo>
                    <a:pt x="24130" y="7620"/>
                  </a:lnTo>
                  <a:lnTo>
                    <a:pt x="24130" y="5080"/>
                  </a:lnTo>
                  <a:close/>
                </a:path>
                <a:path w="24130" h="722629">
                  <a:moveTo>
                    <a:pt x="24130" y="7620"/>
                  </a:moveTo>
                  <a:lnTo>
                    <a:pt x="0" y="7620"/>
                  </a:lnTo>
                  <a:lnTo>
                    <a:pt x="0" y="11430"/>
                  </a:lnTo>
                  <a:lnTo>
                    <a:pt x="24130" y="11430"/>
                  </a:lnTo>
                  <a:lnTo>
                    <a:pt x="24130" y="7620"/>
                  </a:lnTo>
                  <a:close/>
                </a:path>
                <a:path w="24130" h="722629">
                  <a:moveTo>
                    <a:pt x="24130" y="11430"/>
                  </a:moveTo>
                  <a:lnTo>
                    <a:pt x="0" y="11430"/>
                  </a:lnTo>
                  <a:lnTo>
                    <a:pt x="0" y="13970"/>
                  </a:lnTo>
                  <a:lnTo>
                    <a:pt x="24130" y="13970"/>
                  </a:lnTo>
                  <a:lnTo>
                    <a:pt x="24130" y="11430"/>
                  </a:lnTo>
                  <a:close/>
                </a:path>
                <a:path w="24130" h="722629">
                  <a:moveTo>
                    <a:pt x="24130" y="13970"/>
                  </a:moveTo>
                  <a:lnTo>
                    <a:pt x="0" y="13970"/>
                  </a:lnTo>
                  <a:lnTo>
                    <a:pt x="0" y="17780"/>
                  </a:lnTo>
                  <a:lnTo>
                    <a:pt x="24130" y="17780"/>
                  </a:lnTo>
                  <a:lnTo>
                    <a:pt x="24130" y="13970"/>
                  </a:lnTo>
                  <a:close/>
                </a:path>
                <a:path w="24130" h="722629">
                  <a:moveTo>
                    <a:pt x="24130" y="17780"/>
                  </a:moveTo>
                  <a:lnTo>
                    <a:pt x="0" y="17780"/>
                  </a:lnTo>
                  <a:lnTo>
                    <a:pt x="0" y="20320"/>
                  </a:lnTo>
                  <a:lnTo>
                    <a:pt x="24130" y="20320"/>
                  </a:lnTo>
                  <a:lnTo>
                    <a:pt x="24130" y="17780"/>
                  </a:lnTo>
                  <a:close/>
                </a:path>
                <a:path w="24130" h="722629">
                  <a:moveTo>
                    <a:pt x="24130" y="20320"/>
                  </a:moveTo>
                  <a:lnTo>
                    <a:pt x="0" y="20320"/>
                  </a:lnTo>
                  <a:lnTo>
                    <a:pt x="0" y="24130"/>
                  </a:lnTo>
                  <a:lnTo>
                    <a:pt x="24130" y="24130"/>
                  </a:lnTo>
                  <a:lnTo>
                    <a:pt x="24130" y="20320"/>
                  </a:lnTo>
                  <a:close/>
                </a:path>
                <a:path w="24130" h="722629">
                  <a:moveTo>
                    <a:pt x="24130" y="24130"/>
                  </a:moveTo>
                  <a:lnTo>
                    <a:pt x="0" y="24130"/>
                  </a:lnTo>
                  <a:lnTo>
                    <a:pt x="0" y="26670"/>
                  </a:lnTo>
                  <a:lnTo>
                    <a:pt x="24130" y="26670"/>
                  </a:lnTo>
                  <a:lnTo>
                    <a:pt x="24130" y="24130"/>
                  </a:lnTo>
                  <a:close/>
                </a:path>
                <a:path w="24130" h="722629">
                  <a:moveTo>
                    <a:pt x="24130" y="26670"/>
                  </a:moveTo>
                  <a:lnTo>
                    <a:pt x="0" y="26670"/>
                  </a:lnTo>
                  <a:lnTo>
                    <a:pt x="0" y="30480"/>
                  </a:lnTo>
                  <a:lnTo>
                    <a:pt x="24130" y="30480"/>
                  </a:lnTo>
                  <a:lnTo>
                    <a:pt x="24130" y="26670"/>
                  </a:lnTo>
                  <a:close/>
                </a:path>
                <a:path w="24130" h="722629">
                  <a:moveTo>
                    <a:pt x="24130" y="30480"/>
                  </a:moveTo>
                  <a:lnTo>
                    <a:pt x="0" y="30480"/>
                  </a:lnTo>
                  <a:lnTo>
                    <a:pt x="0" y="33020"/>
                  </a:lnTo>
                  <a:lnTo>
                    <a:pt x="24130" y="33020"/>
                  </a:lnTo>
                  <a:lnTo>
                    <a:pt x="24130" y="30480"/>
                  </a:lnTo>
                  <a:close/>
                </a:path>
                <a:path w="24130" h="722629">
                  <a:moveTo>
                    <a:pt x="24130" y="33020"/>
                  </a:moveTo>
                  <a:lnTo>
                    <a:pt x="0" y="33020"/>
                  </a:lnTo>
                  <a:lnTo>
                    <a:pt x="0" y="36830"/>
                  </a:lnTo>
                  <a:lnTo>
                    <a:pt x="24130" y="36830"/>
                  </a:lnTo>
                  <a:lnTo>
                    <a:pt x="24130" y="33020"/>
                  </a:lnTo>
                  <a:close/>
                </a:path>
                <a:path w="24130" h="722629">
                  <a:moveTo>
                    <a:pt x="24130" y="36830"/>
                  </a:moveTo>
                  <a:lnTo>
                    <a:pt x="0" y="36830"/>
                  </a:lnTo>
                  <a:lnTo>
                    <a:pt x="0" y="39370"/>
                  </a:lnTo>
                  <a:lnTo>
                    <a:pt x="24130" y="39370"/>
                  </a:lnTo>
                  <a:lnTo>
                    <a:pt x="24130" y="36830"/>
                  </a:lnTo>
                  <a:close/>
                </a:path>
                <a:path w="24130" h="722629">
                  <a:moveTo>
                    <a:pt x="24130" y="39370"/>
                  </a:moveTo>
                  <a:lnTo>
                    <a:pt x="0" y="39370"/>
                  </a:lnTo>
                  <a:lnTo>
                    <a:pt x="0" y="43180"/>
                  </a:lnTo>
                  <a:lnTo>
                    <a:pt x="24130" y="43180"/>
                  </a:lnTo>
                  <a:lnTo>
                    <a:pt x="24130" y="39370"/>
                  </a:lnTo>
                  <a:close/>
                </a:path>
                <a:path w="24130" h="722629">
                  <a:moveTo>
                    <a:pt x="24130" y="43180"/>
                  </a:moveTo>
                  <a:lnTo>
                    <a:pt x="0" y="43180"/>
                  </a:lnTo>
                  <a:lnTo>
                    <a:pt x="0" y="45720"/>
                  </a:lnTo>
                  <a:lnTo>
                    <a:pt x="24130" y="45720"/>
                  </a:lnTo>
                  <a:lnTo>
                    <a:pt x="24130" y="43180"/>
                  </a:lnTo>
                  <a:close/>
                </a:path>
                <a:path w="24130" h="722629">
                  <a:moveTo>
                    <a:pt x="24130" y="45720"/>
                  </a:moveTo>
                  <a:lnTo>
                    <a:pt x="0" y="45720"/>
                  </a:lnTo>
                  <a:lnTo>
                    <a:pt x="0" y="49530"/>
                  </a:lnTo>
                  <a:lnTo>
                    <a:pt x="24130" y="49530"/>
                  </a:lnTo>
                  <a:lnTo>
                    <a:pt x="24130" y="45720"/>
                  </a:lnTo>
                  <a:close/>
                </a:path>
                <a:path w="24130" h="722629">
                  <a:moveTo>
                    <a:pt x="24130" y="49530"/>
                  </a:moveTo>
                  <a:lnTo>
                    <a:pt x="0" y="49530"/>
                  </a:lnTo>
                  <a:lnTo>
                    <a:pt x="0" y="52070"/>
                  </a:lnTo>
                  <a:lnTo>
                    <a:pt x="24130" y="52070"/>
                  </a:lnTo>
                  <a:lnTo>
                    <a:pt x="24130" y="49530"/>
                  </a:lnTo>
                  <a:close/>
                </a:path>
                <a:path w="24130" h="722629">
                  <a:moveTo>
                    <a:pt x="24130" y="52070"/>
                  </a:moveTo>
                  <a:lnTo>
                    <a:pt x="0" y="52070"/>
                  </a:lnTo>
                  <a:lnTo>
                    <a:pt x="0" y="55880"/>
                  </a:lnTo>
                  <a:lnTo>
                    <a:pt x="24130" y="55880"/>
                  </a:lnTo>
                  <a:lnTo>
                    <a:pt x="24130" y="52070"/>
                  </a:lnTo>
                  <a:close/>
                </a:path>
                <a:path w="24130" h="722629">
                  <a:moveTo>
                    <a:pt x="24130" y="55880"/>
                  </a:moveTo>
                  <a:lnTo>
                    <a:pt x="0" y="55880"/>
                  </a:lnTo>
                  <a:lnTo>
                    <a:pt x="0" y="62230"/>
                  </a:lnTo>
                  <a:lnTo>
                    <a:pt x="24130" y="62230"/>
                  </a:lnTo>
                  <a:lnTo>
                    <a:pt x="24130" y="55880"/>
                  </a:lnTo>
                  <a:close/>
                </a:path>
                <a:path w="24130" h="722629">
                  <a:moveTo>
                    <a:pt x="24130" y="62230"/>
                  </a:moveTo>
                  <a:lnTo>
                    <a:pt x="0" y="62230"/>
                  </a:lnTo>
                  <a:lnTo>
                    <a:pt x="0" y="64770"/>
                  </a:lnTo>
                  <a:lnTo>
                    <a:pt x="24130" y="64770"/>
                  </a:lnTo>
                  <a:lnTo>
                    <a:pt x="24130" y="62230"/>
                  </a:lnTo>
                  <a:close/>
                </a:path>
                <a:path w="24130" h="722629">
                  <a:moveTo>
                    <a:pt x="24130" y="64770"/>
                  </a:moveTo>
                  <a:lnTo>
                    <a:pt x="0" y="64770"/>
                  </a:lnTo>
                  <a:lnTo>
                    <a:pt x="0" y="68580"/>
                  </a:lnTo>
                  <a:lnTo>
                    <a:pt x="24130" y="68580"/>
                  </a:lnTo>
                  <a:lnTo>
                    <a:pt x="24130" y="64770"/>
                  </a:lnTo>
                  <a:close/>
                </a:path>
                <a:path w="24130" h="722629">
                  <a:moveTo>
                    <a:pt x="24130" y="68580"/>
                  </a:moveTo>
                  <a:lnTo>
                    <a:pt x="0" y="68580"/>
                  </a:lnTo>
                  <a:lnTo>
                    <a:pt x="0" y="71120"/>
                  </a:lnTo>
                  <a:lnTo>
                    <a:pt x="24130" y="71120"/>
                  </a:lnTo>
                  <a:lnTo>
                    <a:pt x="24130" y="68580"/>
                  </a:lnTo>
                  <a:close/>
                </a:path>
                <a:path w="24130" h="722629">
                  <a:moveTo>
                    <a:pt x="24130" y="71120"/>
                  </a:moveTo>
                  <a:lnTo>
                    <a:pt x="0" y="71120"/>
                  </a:lnTo>
                  <a:lnTo>
                    <a:pt x="0" y="74930"/>
                  </a:lnTo>
                  <a:lnTo>
                    <a:pt x="24130" y="74930"/>
                  </a:lnTo>
                  <a:lnTo>
                    <a:pt x="24130" y="71120"/>
                  </a:lnTo>
                  <a:close/>
                </a:path>
                <a:path w="24130" h="722629">
                  <a:moveTo>
                    <a:pt x="24130" y="74930"/>
                  </a:moveTo>
                  <a:lnTo>
                    <a:pt x="0" y="74930"/>
                  </a:lnTo>
                  <a:lnTo>
                    <a:pt x="0" y="77470"/>
                  </a:lnTo>
                  <a:lnTo>
                    <a:pt x="24130" y="77470"/>
                  </a:lnTo>
                  <a:lnTo>
                    <a:pt x="24130" y="74930"/>
                  </a:lnTo>
                  <a:close/>
                </a:path>
                <a:path w="24130" h="722629">
                  <a:moveTo>
                    <a:pt x="24130" y="77470"/>
                  </a:moveTo>
                  <a:lnTo>
                    <a:pt x="0" y="77470"/>
                  </a:lnTo>
                  <a:lnTo>
                    <a:pt x="0" y="81280"/>
                  </a:lnTo>
                  <a:lnTo>
                    <a:pt x="24130" y="81280"/>
                  </a:lnTo>
                  <a:lnTo>
                    <a:pt x="24130" y="77470"/>
                  </a:lnTo>
                  <a:close/>
                </a:path>
                <a:path w="24130" h="722629">
                  <a:moveTo>
                    <a:pt x="24130" y="81280"/>
                  </a:moveTo>
                  <a:lnTo>
                    <a:pt x="0" y="81280"/>
                  </a:lnTo>
                  <a:lnTo>
                    <a:pt x="0" y="83820"/>
                  </a:lnTo>
                  <a:lnTo>
                    <a:pt x="24130" y="83820"/>
                  </a:lnTo>
                  <a:lnTo>
                    <a:pt x="24130" y="81280"/>
                  </a:lnTo>
                  <a:close/>
                </a:path>
                <a:path w="24130" h="722629">
                  <a:moveTo>
                    <a:pt x="24130" y="83820"/>
                  </a:moveTo>
                  <a:lnTo>
                    <a:pt x="0" y="83820"/>
                  </a:lnTo>
                  <a:lnTo>
                    <a:pt x="0" y="93980"/>
                  </a:lnTo>
                  <a:lnTo>
                    <a:pt x="24130" y="93980"/>
                  </a:lnTo>
                  <a:lnTo>
                    <a:pt x="24130" y="83820"/>
                  </a:lnTo>
                  <a:close/>
                </a:path>
                <a:path w="24130" h="722629">
                  <a:moveTo>
                    <a:pt x="24130" y="93980"/>
                  </a:moveTo>
                  <a:lnTo>
                    <a:pt x="0" y="93980"/>
                  </a:lnTo>
                  <a:lnTo>
                    <a:pt x="0" y="100330"/>
                  </a:lnTo>
                  <a:lnTo>
                    <a:pt x="24130" y="100330"/>
                  </a:lnTo>
                  <a:lnTo>
                    <a:pt x="24130" y="93980"/>
                  </a:lnTo>
                  <a:close/>
                </a:path>
                <a:path w="24130" h="722629">
                  <a:moveTo>
                    <a:pt x="24130" y="100330"/>
                  </a:moveTo>
                  <a:lnTo>
                    <a:pt x="0" y="100330"/>
                  </a:lnTo>
                  <a:lnTo>
                    <a:pt x="0" y="106680"/>
                  </a:lnTo>
                  <a:lnTo>
                    <a:pt x="24130" y="106680"/>
                  </a:lnTo>
                  <a:lnTo>
                    <a:pt x="24130" y="100330"/>
                  </a:lnTo>
                  <a:close/>
                </a:path>
                <a:path w="24130" h="722629">
                  <a:moveTo>
                    <a:pt x="24130" y="106680"/>
                  </a:moveTo>
                  <a:lnTo>
                    <a:pt x="0" y="106680"/>
                  </a:lnTo>
                  <a:lnTo>
                    <a:pt x="0" y="113030"/>
                  </a:lnTo>
                  <a:lnTo>
                    <a:pt x="24130" y="113030"/>
                  </a:lnTo>
                  <a:lnTo>
                    <a:pt x="24130" y="106680"/>
                  </a:lnTo>
                  <a:close/>
                </a:path>
                <a:path w="24130" h="722629">
                  <a:moveTo>
                    <a:pt x="24130" y="113030"/>
                  </a:moveTo>
                  <a:lnTo>
                    <a:pt x="0" y="113030"/>
                  </a:lnTo>
                  <a:lnTo>
                    <a:pt x="0" y="115570"/>
                  </a:lnTo>
                  <a:lnTo>
                    <a:pt x="24130" y="115570"/>
                  </a:lnTo>
                  <a:lnTo>
                    <a:pt x="24130" y="113030"/>
                  </a:lnTo>
                  <a:close/>
                </a:path>
                <a:path w="24130" h="722629">
                  <a:moveTo>
                    <a:pt x="24130" y="115570"/>
                  </a:moveTo>
                  <a:lnTo>
                    <a:pt x="0" y="115570"/>
                  </a:lnTo>
                  <a:lnTo>
                    <a:pt x="0" y="119380"/>
                  </a:lnTo>
                  <a:lnTo>
                    <a:pt x="24130" y="119380"/>
                  </a:lnTo>
                  <a:lnTo>
                    <a:pt x="24130" y="115570"/>
                  </a:lnTo>
                  <a:close/>
                </a:path>
                <a:path w="24130" h="722629">
                  <a:moveTo>
                    <a:pt x="24130" y="119380"/>
                  </a:moveTo>
                  <a:lnTo>
                    <a:pt x="0" y="119380"/>
                  </a:lnTo>
                  <a:lnTo>
                    <a:pt x="0" y="121920"/>
                  </a:lnTo>
                  <a:lnTo>
                    <a:pt x="24130" y="121920"/>
                  </a:lnTo>
                  <a:lnTo>
                    <a:pt x="24130" y="119380"/>
                  </a:lnTo>
                  <a:close/>
                </a:path>
                <a:path w="24130" h="722629">
                  <a:moveTo>
                    <a:pt x="24130" y="121920"/>
                  </a:moveTo>
                  <a:lnTo>
                    <a:pt x="0" y="121920"/>
                  </a:lnTo>
                  <a:lnTo>
                    <a:pt x="0" y="125730"/>
                  </a:lnTo>
                  <a:lnTo>
                    <a:pt x="24130" y="125730"/>
                  </a:lnTo>
                  <a:lnTo>
                    <a:pt x="24130" y="121920"/>
                  </a:lnTo>
                  <a:close/>
                </a:path>
                <a:path w="24130" h="722629">
                  <a:moveTo>
                    <a:pt x="24130" y="125730"/>
                  </a:moveTo>
                  <a:lnTo>
                    <a:pt x="0" y="125730"/>
                  </a:lnTo>
                  <a:lnTo>
                    <a:pt x="0" y="128270"/>
                  </a:lnTo>
                  <a:lnTo>
                    <a:pt x="24130" y="128270"/>
                  </a:lnTo>
                  <a:lnTo>
                    <a:pt x="24130" y="125730"/>
                  </a:lnTo>
                  <a:close/>
                </a:path>
                <a:path w="24130" h="722629">
                  <a:moveTo>
                    <a:pt x="24130" y="128270"/>
                  </a:moveTo>
                  <a:lnTo>
                    <a:pt x="0" y="128270"/>
                  </a:lnTo>
                  <a:lnTo>
                    <a:pt x="0" y="132080"/>
                  </a:lnTo>
                  <a:lnTo>
                    <a:pt x="24130" y="132080"/>
                  </a:lnTo>
                  <a:lnTo>
                    <a:pt x="24130" y="128270"/>
                  </a:lnTo>
                  <a:close/>
                </a:path>
                <a:path w="24130" h="722629">
                  <a:moveTo>
                    <a:pt x="24130" y="132080"/>
                  </a:moveTo>
                  <a:lnTo>
                    <a:pt x="0" y="132080"/>
                  </a:lnTo>
                  <a:lnTo>
                    <a:pt x="0" y="134620"/>
                  </a:lnTo>
                  <a:lnTo>
                    <a:pt x="24130" y="134620"/>
                  </a:lnTo>
                  <a:lnTo>
                    <a:pt x="24130" y="132080"/>
                  </a:lnTo>
                  <a:close/>
                </a:path>
                <a:path w="24130" h="722629">
                  <a:moveTo>
                    <a:pt x="24130" y="134620"/>
                  </a:moveTo>
                  <a:lnTo>
                    <a:pt x="0" y="134620"/>
                  </a:lnTo>
                  <a:lnTo>
                    <a:pt x="0" y="138430"/>
                  </a:lnTo>
                  <a:lnTo>
                    <a:pt x="24130" y="138430"/>
                  </a:lnTo>
                  <a:lnTo>
                    <a:pt x="24130" y="134620"/>
                  </a:lnTo>
                  <a:close/>
                </a:path>
                <a:path w="24130" h="722629">
                  <a:moveTo>
                    <a:pt x="24130" y="138430"/>
                  </a:moveTo>
                  <a:lnTo>
                    <a:pt x="0" y="138430"/>
                  </a:lnTo>
                  <a:lnTo>
                    <a:pt x="0" y="140970"/>
                  </a:lnTo>
                  <a:lnTo>
                    <a:pt x="24130" y="140970"/>
                  </a:lnTo>
                  <a:lnTo>
                    <a:pt x="24130" y="138430"/>
                  </a:lnTo>
                  <a:close/>
                </a:path>
                <a:path w="24130" h="722629">
                  <a:moveTo>
                    <a:pt x="24130" y="140970"/>
                  </a:moveTo>
                  <a:lnTo>
                    <a:pt x="0" y="140970"/>
                  </a:lnTo>
                  <a:lnTo>
                    <a:pt x="0" y="144780"/>
                  </a:lnTo>
                  <a:lnTo>
                    <a:pt x="24130" y="144780"/>
                  </a:lnTo>
                  <a:lnTo>
                    <a:pt x="24130" y="140970"/>
                  </a:lnTo>
                  <a:close/>
                </a:path>
                <a:path w="24130" h="722629">
                  <a:moveTo>
                    <a:pt x="24130" y="144780"/>
                  </a:moveTo>
                  <a:lnTo>
                    <a:pt x="0" y="144780"/>
                  </a:lnTo>
                  <a:lnTo>
                    <a:pt x="0" y="147320"/>
                  </a:lnTo>
                  <a:lnTo>
                    <a:pt x="24130" y="147320"/>
                  </a:lnTo>
                  <a:lnTo>
                    <a:pt x="24130" y="144780"/>
                  </a:lnTo>
                  <a:close/>
                </a:path>
                <a:path w="24130" h="722629">
                  <a:moveTo>
                    <a:pt x="24130" y="147320"/>
                  </a:moveTo>
                  <a:lnTo>
                    <a:pt x="0" y="147320"/>
                  </a:lnTo>
                  <a:lnTo>
                    <a:pt x="0" y="151130"/>
                  </a:lnTo>
                  <a:lnTo>
                    <a:pt x="24130" y="151130"/>
                  </a:lnTo>
                  <a:lnTo>
                    <a:pt x="24130" y="147320"/>
                  </a:lnTo>
                  <a:close/>
                </a:path>
                <a:path w="24130" h="722629">
                  <a:moveTo>
                    <a:pt x="24130" y="151130"/>
                  </a:moveTo>
                  <a:lnTo>
                    <a:pt x="0" y="151130"/>
                  </a:lnTo>
                  <a:lnTo>
                    <a:pt x="0" y="153670"/>
                  </a:lnTo>
                  <a:lnTo>
                    <a:pt x="24130" y="153670"/>
                  </a:lnTo>
                  <a:lnTo>
                    <a:pt x="24130" y="151130"/>
                  </a:lnTo>
                  <a:close/>
                </a:path>
                <a:path w="24130" h="722629">
                  <a:moveTo>
                    <a:pt x="24130" y="153670"/>
                  </a:moveTo>
                  <a:lnTo>
                    <a:pt x="0" y="153670"/>
                  </a:lnTo>
                  <a:lnTo>
                    <a:pt x="0" y="157480"/>
                  </a:lnTo>
                  <a:lnTo>
                    <a:pt x="24130" y="157480"/>
                  </a:lnTo>
                  <a:lnTo>
                    <a:pt x="24130" y="153670"/>
                  </a:lnTo>
                  <a:close/>
                </a:path>
                <a:path w="24130" h="722629">
                  <a:moveTo>
                    <a:pt x="24130" y="157480"/>
                  </a:moveTo>
                  <a:lnTo>
                    <a:pt x="0" y="157480"/>
                  </a:lnTo>
                  <a:lnTo>
                    <a:pt x="0" y="160020"/>
                  </a:lnTo>
                  <a:lnTo>
                    <a:pt x="24130" y="160020"/>
                  </a:lnTo>
                  <a:lnTo>
                    <a:pt x="24130" y="157480"/>
                  </a:lnTo>
                  <a:close/>
                </a:path>
                <a:path w="24130" h="722629">
                  <a:moveTo>
                    <a:pt x="24130" y="160020"/>
                  </a:moveTo>
                  <a:lnTo>
                    <a:pt x="0" y="160020"/>
                  </a:lnTo>
                  <a:lnTo>
                    <a:pt x="0" y="166370"/>
                  </a:lnTo>
                  <a:lnTo>
                    <a:pt x="24130" y="166370"/>
                  </a:lnTo>
                  <a:lnTo>
                    <a:pt x="24130" y="160020"/>
                  </a:lnTo>
                  <a:close/>
                </a:path>
                <a:path w="24130" h="722629">
                  <a:moveTo>
                    <a:pt x="24130" y="166370"/>
                  </a:moveTo>
                  <a:lnTo>
                    <a:pt x="0" y="166370"/>
                  </a:lnTo>
                  <a:lnTo>
                    <a:pt x="0" y="170180"/>
                  </a:lnTo>
                  <a:lnTo>
                    <a:pt x="24130" y="170180"/>
                  </a:lnTo>
                  <a:lnTo>
                    <a:pt x="24130" y="166370"/>
                  </a:lnTo>
                  <a:close/>
                </a:path>
                <a:path w="24130" h="722629">
                  <a:moveTo>
                    <a:pt x="24130" y="170180"/>
                  </a:moveTo>
                  <a:lnTo>
                    <a:pt x="0" y="170180"/>
                  </a:lnTo>
                  <a:lnTo>
                    <a:pt x="0" y="182880"/>
                  </a:lnTo>
                  <a:lnTo>
                    <a:pt x="24130" y="182880"/>
                  </a:lnTo>
                  <a:lnTo>
                    <a:pt x="24130" y="170180"/>
                  </a:lnTo>
                  <a:close/>
                </a:path>
                <a:path w="24130" h="722629">
                  <a:moveTo>
                    <a:pt x="24130" y="182880"/>
                  </a:moveTo>
                  <a:lnTo>
                    <a:pt x="3810" y="182880"/>
                  </a:lnTo>
                  <a:lnTo>
                    <a:pt x="3810" y="184150"/>
                  </a:lnTo>
                  <a:lnTo>
                    <a:pt x="10160" y="184150"/>
                  </a:lnTo>
                  <a:lnTo>
                    <a:pt x="10160" y="185420"/>
                  </a:lnTo>
                  <a:lnTo>
                    <a:pt x="24130" y="185420"/>
                  </a:lnTo>
                  <a:lnTo>
                    <a:pt x="24130" y="182880"/>
                  </a:lnTo>
                  <a:close/>
                </a:path>
                <a:path w="24130" h="722629">
                  <a:moveTo>
                    <a:pt x="24130" y="185420"/>
                  </a:moveTo>
                  <a:lnTo>
                    <a:pt x="13969" y="185420"/>
                  </a:lnTo>
                  <a:lnTo>
                    <a:pt x="13969" y="186690"/>
                  </a:lnTo>
                  <a:lnTo>
                    <a:pt x="15240" y="186690"/>
                  </a:lnTo>
                  <a:lnTo>
                    <a:pt x="15240" y="187960"/>
                  </a:lnTo>
                  <a:lnTo>
                    <a:pt x="19050" y="187960"/>
                  </a:lnTo>
                  <a:lnTo>
                    <a:pt x="19050" y="189230"/>
                  </a:lnTo>
                  <a:lnTo>
                    <a:pt x="24130" y="189230"/>
                  </a:lnTo>
                  <a:lnTo>
                    <a:pt x="24130" y="185420"/>
                  </a:lnTo>
                  <a:close/>
                </a:path>
                <a:path w="24130" h="722629">
                  <a:moveTo>
                    <a:pt x="24130" y="189230"/>
                  </a:moveTo>
                  <a:lnTo>
                    <a:pt x="21590" y="189230"/>
                  </a:lnTo>
                  <a:lnTo>
                    <a:pt x="21590" y="190500"/>
                  </a:lnTo>
                  <a:lnTo>
                    <a:pt x="24130" y="190500"/>
                  </a:lnTo>
                  <a:lnTo>
                    <a:pt x="24130" y="189230"/>
                  </a:lnTo>
                  <a:close/>
                </a:path>
                <a:path w="24130" h="722629">
                  <a:moveTo>
                    <a:pt x="20319" y="720090"/>
                  </a:moveTo>
                  <a:lnTo>
                    <a:pt x="0" y="720090"/>
                  </a:lnTo>
                  <a:lnTo>
                    <a:pt x="0" y="722630"/>
                  </a:lnTo>
                  <a:lnTo>
                    <a:pt x="20319" y="722630"/>
                  </a:lnTo>
                  <a:lnTo>
                    <a:pt x="20319" y="720090"/>
                  </a:lnTo>
                  <a:close/>
                </a:path>
                <a:path w="24130" h="722629">
                  <a:moveTo>
                    <a:pt x="24130" y="717550"/>
                  </a:moveTo>
                  <a:lnTo>
                    <a:pt x="0" y="717550"/>
                  </a:lnTo>
                  <a:lnTo>
                    <a:pt x="0" y="718820"/>
                  </a:lnTo>
                  <a:lnTo>
                    <a:pt x="24130" y="718820"/>
                  </a:lnTo>
                  <a:lnTo>
                    <a:pt x="24130" y="717550"/>
                  </a:lnTo>
                  <a:close/>
                </a:path>
                <a:path w="24130" h="722629">
                  <a:moveTo>
                    <a:pt x="24130" y="713740"/>
                  </a:moveTo>
                  <a:lnTo>
                    <a:pt x="0" y="713740"/>
                  </a:lnTo>
                  <a:lnTo>
                    <a:pt x="0" y="716280"/>
                  </a:lnTo>
                  <a:lnTo>
                    <a:pt x="24130" y="716280"/>
                  </a:lnTo>
                  <a:lnTo>
                    <a:pt x="24130" y="713740"/>
                  </a:lnTo>
                  <a:close/>
                </a:path>
                <a:path w="24130" h="722629">
                  <a:moveTo>
                    <a:pt x="24130" y="711200"/>
                  </a:moveTo>
                  <a:lnTo>
                    <a:pt x="0" y="711200"/>
                  </a:lnTo>
                  <a:lnTo>
                    <a:pt x="0" y="712470"/>
                  </a:lnTo>
                  <a:lnTo>
                    <a:pt x="24130" y="712470"/>
                  </a:lnTo>
                  <a:lnTo>
                    <a:pt x="24130" y="711200"/>
                  </a:lnTo>
                  <a:close/>
                </a:path>
                <a:path w="24130" h="722629">
                  <a:moveTo>
                    <a:pt x="24130" y="707390"/>
                  </a:moveTo>
                  <a:lnTo>
                    <a:pt x="0" y="707390"/>
                  </a:lnTo>
                  <a:lnTo>
                    <a:pt x="0" y="709930"/>
                  </a:lnTo>
                  <a:lnTo>
                    <a:pt x="24130" y="709930"/>
                  </a:lnTo>
                  <a:lnTo>
                    <a:pt x="24130" y="707390"/>
                  </a:lnTo>
                  <a:close/>
                </a:path>
                <a:path w="24130" h="722629">
                  <a:moveTo>
                    <a:pt x="24130" y="704850"/>
                  </a:moveTo>
                  <a:lnTo>
                    <a:pt x="0" y="704850"/>
                  </a:lnTo>
                  <a:lnTo>
                    <a:pt x="0" y="706120"/>
                  </a:lnTo>
                  <a:lnTo>
                    <a:pt x="24130" y="706120"/>
                  </a:lnTo>
                  <a:lnTo>
                    <a:pt x="24130" y="704850"/>
                  </a:lnTo>
                  <a:close/>
                </a:path>
                <a:path w="24130" h="722629">
                  <a:moveTo>
                    <a:pt x="24130" y="701040"/>
                  </a:moveTo>
                  <a:lnTo>
                    <a:pt x="0" y="701040"/>
                  </a:lnTo>
                  <a:lnTo>
                    <a:pt x="0" y="703580"/>
                  </a:lnTo>
                  <a:lnTo>
                    <a:pt x="24130" y="703580"/>
                  </a:lnTo>
                  <a:lnTo>
                    <a:pt x="24130" y="701040"/>
                  </a:lnTo>
                  <a:close/>
                </a:path>
                <a:path w="24130" h="722629">
                  <a:moveTo>
                    <a:pt x="24130" y="698500"/>
                  </a:moveTo>
                  <a:lnTo>
                    <a:pt x="0" y="698500"/>
                  </a:lnTo>
                  <a:lnTo>
                    <a:pt x="0" y="699770"/>
                  </a:lnTo>
                  <a:lnTo>
                    <a:pt x="24130" y="699770"/>
                  </a:lnTo>
                  <a:lnTo>
                    <a:pt x="24130" y="698500"/>
                  </a:lnTo>
                  <a:close/>
                </a:path>
                <a:path w="24130" h="722629">
                  <a:moveTo>
                    <a:pt x="24130" y="694690"/>
                  </a:moveTo>
                  <a:lnTo>
                    <a:pt x="0" y="694690"/>
                  </a:lnTo>
                  <a:lnTo>
                    <a:pt x="0" y="697230"/>
                  </a:lnTo>
                  <a:lnTo>
                    <a:pt x="24130" y="697230"/>
                  </a:lnTo>
                  <a:lnTo>
                    <a:pt x="24130" y="694690"/>
                  </a:lnTo>
                  <a:close/>
                </a:path>
                <a:path w="24130" h="722629">
                  <a:moveTo>
                    <a:pt x="24130" y="692150"/>
                  </a:moveTo>
                  <a:lnTo>
                    <a:pt x="0" y="692150"/>
                  </a:lnTo>
                  <a:lnTo>
                    <a:pt x="0" y="693420"/>
                  </a:lnTo>
                  <a:lnTo>
                    <a:pt x="24130" y="693420"/>
                  </a:lnTo>
                  <a:lnTo>
                    <a:pt x="24130" y="692150"/>
                  </a:lnTo>
                  <a:close/>
                </a:path>
                <a:path w="24130" h="722629">
                  <a:moveTo>
                    <a:pt x="24130" y="688340"/>
                  </a:moveTo>
                  <a:lnTo>
                    <a:pt x="0" y="688340"/>
                  </a:lnTo>
                  <a:lnTo>
                    <a:pt x="0" y="690880"/>
                  </a:lnTo>
                  <a:lnTo>
                    <a:pt x="24130" y="690880"/>
                  </a:lnTo>
                  <a:lnTo>
                    <a:pt x="24130" y="688340"/>
                  </a:lnTo>
                  <a:close/>
                </a:path>
                <a:path w="24130" h="722629">
                  <a:moveTo>
                    <a:pt x="24130" y="685800"/>
                  </a:moveTo>
                  <a:lnTo>
                    <a:pt x="0" y="685800"/>
                  </a:lnTo>
                  <a:lnTo>
                    <a:pt x="0" y="687070"/>
                  </a:lnTo>
                  <a:lnTo>
                    <a:pt x="24130" y="687070"/>
                  </a:lnTo>
                  <a:lnTo>
                    <a:pt x="24130" y="685800"/>
                  </a:lnTo>
                  <a:close/>
                </a:path>
                <a:path w="24130" h="722629">
                  <a:moveTo>
                    <a:pt x="24130" y="681990"/>
                  </a:moveTo>
                  <a:lnTo>
                    <a:pt x="0" y="681990"/>
                  </a:lnTo>
                  <a:lnTo>
                    <a:pt x="0" y="684530"/>
                  </a:lnTo>
                  <a:lnTo>
                    <a:pt x="24130" y="684530"/>
                  </a:lnTo>
                  <a:lnTo>
                    <a:pt x="24130" y="681990"/>
                  </a:lnTo>
                  <a:close/>
                </a:path>
                <a:path w="24130" h="722629">
                  <a:moveTo>
                    <a:pt x="24130" y="679450"/>
                  </a:moveTo>
                  <a:lnTo>
                    <a:pt x="0" y="679450"/>
                  </a:lnTo>
                  <a:lnTo>
                    <a:pt x="0" y="680720"/>
                  </a:lnTo>
                  <a:lnTo>
                    <a:pt x="24130" y="680720"/>
                  </a:lnTo>
                  <a:lnTo>
                    <a:pt x="24130" y="679450"/>
                  </a:lnTo>
                  <a:close/>
                </a:path>
                <a:path w="24130" h="722629">
                  <a:moveTo>
                    <a:pt x="24130" y="675640"/>
                  </a:moveTo>
                  <a:lnTo>
                    <a:pt x="0" y="675640"/>
                  </a:lnTo>
                  <a:lnTo>
                    <a:pt x="0" y="678180"/>
                  </a:lnTo>
                  <a:lnTo>
                    <a:pt x="24130" y="678180"/>
                  </a:lnTo>
                  <a:lnTo>
                    <a:pt x="24130" y="675640"/>
                  </a:lnTo>
                  <a:close/>
                </a:path>
                <a:path w="24130" h="722629">
                  <a:moveTo>
                    <a:pt x="24130" y="673100"/>
                  </a:moveTo>
                  <a:lnTo>
                    <a:pt x="0" y="673100"/>
                  </a:lnTo>
                  <a:lnTo>
                    <a:pt x="0" y="674370"/>
                  </a:lnTo>
                  <a:lnTo>
                    <a:pt x="24130" y="674370"/>
                  </a:lnTo>
                  <a:lnTo>
                    <a:pt x="24130" y="673100"/>
                  </a:lnTo>
                  <a:close/>
                </a:path>
                <a:path w="24130" h="722629">
                  <a:moveTo>
                    <a:pt x="24130" y="669290"/>
                  </a:moveTo>
                  <a:lnTo>
                    <a:pt x="0" y="669290"/>
                  </a:lnTo>
                  <a:lnTo>
                    <a:pt x="0" y="671830"/>
                  </a:lnTo>
                  <a:lnTo>
                    <a:pt x="24130" y="671830"/>
                  </a:lnTo>
                  <a:lnTo>
                    <a:pt x="24130" y="669290"/>
                  </a:lnTo>
                  <a:close/>
                </a:path>
                <a:path w="24130" h="722629">
                  <a:moveTo>
                    <a:pt x="24130" y="666750"/>
                  </a:moveTo>
                  <a:lnTo>
                    <a:pt x="0" y="666750"/>
                  </a:lnTo>
                  <a:lnTo>
                    <a:pt x="0" y="668020"/>
                  </a:lnTo>
                  <a:lnTo>
                    <a:pt x="24130" y="668020"/>
                  </a:lnTo>
                  <a:lnTo>
                    <a:pt x="24130" y="666750"/>
                  </a:lnTo>
                  <a:close/>
                </a:path>
                <a:path w="24130" h="722629">
                  <a:moveTo>
                    <a:pt x="24130" y="662940"/>
                  </a:moveTo>
                  <a:lnTo>
                    <a:pt x="0" y="662940"/>
                  </a:lnTo>
                  <a:lnTo>
                    <a:pt x="0" y="665480"/>
                  </a:lnTo>
                  <a:lnTo>
                    <a:pt x="24130" y="665480"/>
                  </a:lnTo>
                  <a:lnTo>
                    <a:pt x="24130" y="662940"/>
                  </a:lnTo>
                  <a:close/>
                </a:path>
                <a:path w="24130" h="722629">
                  <a:moveTo>
                    <a:pt x="24130" y="660400"/>
                  </a:moveTo>
                  <a:lnTo>
                    <a:pt x="0" y="660400"/>
                  </a:lnTo>
                  <a:lnTo>
                    <a:pt x="0" y="661670"/>
                  </a:lnTo>
                  <a:lnTo>
                    <a:pt x="24130" y="661670"/>
                  </a:lnTo>
                  <a:lnTo>
                    <a:pt x="24130" y="660400"/>
                  </a:lnTo>
                  <a:close/>
                </a:path>
                <a:path w="24130" h="722629">
                  <a:moveTo>
                    <a:pt x="24130" y="656590"/>
                  </a:moveTo>
                  <a:lnTo>
                    <a:pt x="0" y="656590"/>
                  </a:lnTo>
                  <a:lnTo>
                    <a:pt x="0" y="659130"/>
                  </a:lnTo>
                  <a:lnTo>
                    <a:pt x="24130" y="659130"/>
                  </a:lnTo>
                  <a:lnTo>
                    <a:pt x="24130" y="656590"/>
                  </a:lnTo>
                  <a:close/>
                </a:path>
                <a:path w="24130" h="722629">
                  <a:moveTo>
                    <a:pt x="24130" y="654050"/>
                  </a:moveTo>
                  <a:lnTo>
                    <a:pt x="0" y="654050"/>
                  </a:lnTo>
                  <a:lnTo>
                    <a:pt x="0" y="655320"/>
                  </a:lnTo>
                  <a:lnTo>
                    <a:pt x="24130" y="655320"/>
                  </a:lnTo>
                  <a:lnTo>
                    <a:pt x="24130" y="654050"/>
                  </a:lnTo>
                  <a:close/>
                </a:path>
                <a:path w="24130" h="722629">
                  <a:moveTo>
                    <a:pt x="24130" y="650240"/>
                  </a:moveTo>
                  <a:lnTo>
                    <a:pt x="0" y="650240"/>
                  </a:lnTo>
                  <a:lnTo>
                    <a:pt x="0" y="652780"/>
                  </a:lnTo>
                  <a:lnTo>
                    <a:pt x="24130" y="652780"/>
                  </a:lnTo>
                  <a:lnTo>
                    <a:pt x="24130" y="650240"/>
                  </a:lnTo>
                  <a:close/>
                </a:path>
                <a:path w="24130" h="722629">
                  <a:moveTo>
                    <a:pt x="24130" y="647700"/>
                  </a:moveTo>
                  <a:lnTo>
                    <a:pt x="0" y="647700"/>
                  </a:lnTo>
                  <a:lnTo>
                    <a:pt x="0" y="648970"/>
                  </a:lnTo>
                  <a:lnTo>
                    <a:pt x="24130" y="648970"/>
                  </a:lnTo>
                  <a:lnTo>
                    <a:pt x="24130" y="647700"/>
                  </a:lnTo>
                  <a:close/>
                </a:path>
                <a:path w="24130" h="722629">
                  <a:moveTo>
                    <a:pt x="24130" y="642620"/>
                  </a:moveTo>
                  <a:lnTo>
                    <a:pt x="0" y="642620"/>
                  </a:lnTo>
                  <a:lnTo>
                    <a:pt x="0" y="646430"/>
                  </a:lnTo>
                  <a:lnTo>
                    <a:pt x="24130" y="646430"/>
                  </a:lnTo>
                  <a:lnTo>
                    <a:pt x="24130" y="642620"/>
                  </a:lnTo>
                  <a:close/>
                </a:path>
                <a:path w="24130" h="722629">
                  <a:moveTo>
                    <a:pt x="24130" y="636270"/>
                  </a:moveTo>
                  <a:lnTo>
                    <a:pt x="0" y="636270"/>
                  </a:lnTo>
                  <a:lnTo>
                    <a:pt x="0" y="641350"/>
                  </a:lnTo>
                  <a:lnTo>
                    <a:pt x="24130" y="641350"/>
                  </a:lnTo>
                  <a:lnTo>
                    <a:pt x="24130" y="636270"/>
                  </a:lnTo>
                  <a:close/>
                </a:path>
                <a:path w="24130" h="722629">
                  <a:moveTo>
                    <a:pt x="24130" y="629920"/>
                  </a:moveTo>
                  <a:lnTo>
                    <a:pt x="0" y="629920"/>
                  </a:lnTo>
                  <a:lnTo>
                    <a:pt x="0" y="635000"/>
                  </a:lnTo>
                  <a:lnTo>
                    <a:pt x="24130" y="635000"/>
                  </a:lnTo>
                  <a:lnTo>
                    <a:pt x="24130" y="629920"/>
                  </a:lnTo>
                  <a:close/>
                </a:path>
                <a:path w="24130" h="722629">
                  <a:moveTo>
                    <a:pt x="24130" y="623570"/>
                  </a:moveTo>
                  <a:lnTo>
                    <a:pt x="0" y="623570"/>
                  </a:lnTo>
                  <a:lnTo>
                    <a:pt x="0" y="628650"/>
                  </a:lnTo>
                  <a:lnTo>
                    <a:pt x="24130" y="628650"/>
                  </a:lnTo>
                  <a:lnTo>
                    <a:pt x="24130" y="623570"/>
                  </a:lnTo>
                  <a:close/>
                </a:path>
                <a:path w="24130" h="722629">
                  <a:moveTo>
                    <a:pt x="24130" y="617220"/>
                  </a:moveTo>
                  <a:lnTo>
                    <a:pt x="0" y="617220"/>
                  </a:lnTo>
                  <a:lnTo>
                    <a:pt x="0" y="622300"/>
                  </a:lnTo>
                  <a:lnTo>
                    <a:pt x="24130" y="622300"/>
                  </a:lnTo>
                  <a:lnTo>
                    <a:pt x="24130" y="617220"/>
                  </a:lnTo>
                  <a:close/>
                </a:path>
                <a:path w="24130" h="722629">
                  <a:moveTo>
                    <a:pt x="24130" y="610870"/>
                  </a:moveTo>
                  <a:lnTo>
                    <a:pt x="0" y="610870"/>
                  </a:lnTo>
                  <a:lnTo>
                    <a:pt x="0" y="615950"/>
                  </a:lnTo>
                  <a:lnTo>
                    <a:pt x="24130" y="615950"/>
                  </a:lnTo>
                  <a:lnTo>
                    <a:pt x="24130" y="610870"/>
                  </a:lnTo>
                  <a:close/>
                </a:path>
                <a:path w="24130" h="722629">
                  <a:moveTo>
                    <a:pt x="24130" y="604520"/>
                  </a:moveTo>
                  <a:lnTo>
                    <a:pt x="0" y="604520"/>
                  </a:lnTo>
                  <a:lnTo>
                    <a:pt x="0" y="609600"/>
                  </a:lnTo>
                  <a:lnTo>
                    <a:pt x="24130" y="609600"/>
                  </a:lnTo>
                  <a:lnTo>
                    <a:pt x="24130" y="604520"/>
                  </a:lnTo>
                  <a:close/>
                </a:path>
                <a:path w="24130" h="722629">
                  <a:moveTo>
                    <a:pt x="24130" y="598170"/>
                  </a:moveTo>
                  <a:lnTo>
                    <a:pt x="0" y="598170"/>
                  </a:lnTo>
                  <a:lnTo>
                    <a:pt x="0" y="603250"/>
                  </a:lnTo>
                  <a:lnTo>
                    <a:pt x="24130" y="603250"/>
                  </a:lnTo>
                  <a:lnTo>
                    <a:pt x="24130" y="598170"/>
                  </a:lnTo>
                  <a:close/>
                </a:path>
                <a:path w="24130" h="722629">
                  <a:moveTo>
                    <a:pt x="24130" y="591820"/>
                  </a:moveTo>
                  <a:lnTo>
                    <a:pt x="0" y="591820"/>
                  </a:lnTo>
                  <a:lnTo>
                    <a:pt x="0" y="596900"/>
                  </a:lnTo>
                  <a:lnTo>
                    <a:pt x="24130" y="596900"/>
                  </a:lnTo>
                  <a:lnTo>
                    <a:pt x="24130" y="591820"/>
                  </a:lnTo>
                  <a:close/>
                </a:path>
                <a:path w="24130" h="722629">
                  <a:moveTo>
                    <a:pt x="24130" y="585470"/>
                  </a:moveTo>
                  <a:lnTo>
                    <a:pt x="0" y="585470"/>
                  </a:lnTo>
                  <a:lnTo>
                    <a:pt x="0" y="590550"/>
                  </a:lnTo>
                  <a:lnTo>
                    <a:pt x="24130" y="590550"/>
                  </a:lnTo>
                  <a:lnTo>
                    <a:pt x="24130" y="585470"/>
                  </a:lnTo>
                  <a:close/>
                </a:path>
                <a:path w="24130" h="722629">
                  <a:moveTo>
                    <a:pt x="24130" y="579120"/>
                  </a:moveTo>
                  <a:lnTo>
                    <a:pt x="0" y="579120"/>
                  </a:lnTo>
                  <a:lnTo>
                    <a:pt x="0" y="584200"/>
                  </a:lnTo>
                  <a:lnTo>
                    <a:pt x="24130" y="584200"/>
                  </a:lnTo>
                  <a:lnTo>
                    <a:pt x="24130" y="579120"/>
                  </a:lnTo>
                  <a:close/>
                </a:path>
                <a:path w="24130" h="722629">
                  <a:moveTo>
                    <a:pt x="24130" y="571500"/>
                  </a:moveTo>
                  <a:lnTo>
                    <a:pt x="0" y="571500"/>
                  </a:lnTo>
                  <a:lnTo>
                    <a:pt x="0" y="577850"/>
                  </a:lnTo>
                  <a:lnTo>
                    <a:pt x="24130" y="577850"/>
                  </a:lnTo>
                  <a:lnTo>
                    <a:pt x="24130" y="571500"/>
                  </a:lnTo>
                  <a:close/>
                </a:path>
                <a:path w="24130" h="722629">
                  <a:moveTo>
                    <a:pt x="24130" y="566420"/>
                  </a:moveTo>
                  <a:lnTo>
                    <a:pt x="0" y="566420"/>
                  </a:lnTo>
                  <a:lnTo>
                    <a:pt x="0" y="570230"/>
                  </a:lnTo>
                  <a:lnTo>
                    <a:pt x="24130" y="570230"/>
                  </a:lnTo>
                  <a:lnTo>
                    <a:pt x="24130" y="566420"/>
                  </a:lnTo>
                  <a:close/>
                </a:path>
                <a:path w="24130" h="722629">
                  <a:moveTo>
                    <a:pt x="24130" y="560070"/>
                  </a:moveTo>
                  <a:lnTo>
                    <a:pt x="0" y="560070"/>
                  </a:lnTo>
                  <a:lnTo>
                    <a:pt x="0" y="565150"/>
                  </a:lnTo>
                  <a:lnTo>
                    <a:pt x="24130" y="565150"/>
                  </a:lnTo>
                  <a:lnTo>
                    <a:pt x="24130" y="560070"/>
                  </a:lnTo>
                  <a:close/>
                </a:path>
                <a:path w="24130" h="722629">
                  <a:moveTo>
                    <a:pt x="24130" y="552450"/>
                  </a:moveTo>
                  <a:lnTo>
                    <a:pt x="0" y="552450"/>
                  </a:lnTo>
                  <a:lnTo>
                    <a:pt x="0" y="558800"/>
                  </a:lnTo>
                  <a:lnTo>
                    <a:pt x="24130" y="558800"/>
                  </a:lnTo>
                  <a:lnTo>
                    <a:pt x="24130" y="552450"/>
                  </a:lnTo>
                  <a:close/>
                </a:path>
                <a:path w="24130" h="722629">
                  <a:moveTo>
                    <a:pt x="24130" y="547370"/>
                  </a:moveTo>
                  <a:lnTo>
                    <a:pt x="0" y="547370"/>
                  </a:lnTo>
                  <a:lnTo>
                    <a:pt x="0" y="551180"/>
                  </a:lnTo>
                  <a:lnTo>
                    <a:pt x="24130" y="551180"/>
                  </a:lnTo>
                  <a:lnTo>
                    <a:pt x="24130" y="547370"/>
                  </a:lnTo>
                  <a:close/>
                </a:path>
                <a:path w="24130" h="722629">
                  <a:moveTo>
                    <a:pt x="24130" y="541020"/>
                  </a:moveTo>
                  <a:lnTo>
                    <a:pt x="0" y="541020"/>
                  </a:lnTo>
                  <a:lnTo>
                    <a:pt x="0" y="546100"/>
                  </a:lnTo>
                  <a:lnTo>
                    <a:pt x="24130" y="546100"/>
                  </a:lnTo>
                  <a:lnTo>
                    <a:pt x="24130" y="541020"/>
                  </a:lnTo>
                  <a:close/>
                </a:path>
                <a:path w="24130" h="722629">
                  <a:moveTo>
                    <a:pt x="8890" y="539750"/>
                  </a:moveTo>
                  <a:lnTo>
                    <a:pt x="2540" y="539750"/>
                  </a:lnTo>
                  <a:lnTo>
                    <a:pt x="2540" y="541020"/>
                  </a:lnTo>
                  <a:lnTo>
                    <a:pt x="8890" y="541020"/>
                  </a:lnTo>
                  <a:lnTo>
                    <a:pt x="8890" y="539750"/>
                  </a:lnTo>
                  <a:close/>
                </a:path>
                <a:path w="24130" h="722629">
                  <a:moveTo>
                    <a:pt x="24130" y="533400"/>
                  </a:moveTo>
                  <a:lnTo>
                    <a:pt x="22860" y="533400"/>
                  </a:lnTo>
                  <a:lnTo>
                    <a:pt x="22860" y="534670"/>
                  </a:lnTo>
                  <a:lnTo>
                    <a:pt x="21590" y="534670"/>
                  </a:lnTo>
                  <a:lnTo>
                    <a:pt x="21590" y="535940"/>
                  </a:lnTo>
                  <a:lnTo>
                    <a:pt x="17780" y="535940"/>
                  </a:lnTo>
                  <a:lnTo>
                    <a:pt x="17780" y="537210"/>
                  </a:lnTo>
                  <a:lnTo>
                    <a:pt x="15240" y="537210"/>
                  </a:lnTo>
                  <a:lnTo>
                    <a:pt x="15240" y="539750"/>
                  </a:lnTo>
                  <a:lnTo>
                    <a:pt x="24130" y="539750"/>
                  </a:lnTo>
                  <a:lnTo>
                    <a:pt x="24130" y="533400"/>
                  </a:lnTo>
                  <a:close/>
                </a:path>
              </a:pathLst>
            </a:custGeom>
            <a:solidFill>
              <a:srgbClr val="262626"/>
            </a:solidFill>
          </p:spPr>
          <p:txBody>
            <a:bodyPr bIns="0" lIns="0" rIns="0" rtlCol="0" tIns="0" wrap="square"/>
            <a:p/>
          </p:txBody>
        </p:sp>
        <p:sp>
          <p:nvSpPr>
            <p:cNvPr id="1049081" name="object 363"/>
            <p:cNvSpPr/>
            <p:nvPr/>
          </p:nvSpPr>
          <p:spPr>
            <a:xfrm>
              <a:off x="2650490" y="5806440"/>
              <a:ext cx="24130" cy="722630"/>
            </a:xfrm>
            <a:custGeom>
              <a:avLst/>
              <a:ahLst/>
              <a:rect l="l" t="t" r="r" b="b"/>
              <a:pathLst>
                <a:path w="24130" h="722629">
                  <a:moveTo>
                    <a:pt x="24130" y="0"/>
                  </a:moveTo>
                  <a:lnTo>
                    <a:pt x="0" y="0"/>
                  </a:lnTo>
                  <a:lnTo>
                    <a:pt x="0" y="1270"/>
                  </a:lnTo>
                  <a:lnTo>
                    <a:pt x="24130" y="1270"/>
                  </a:lnTo>
                  <a:lnTo>
                    <a:pt x="24130" y="0"/>
                  </a:lnTo>
                  <a:close/>
                </a:path>
                <a:path w="24130" h="722629">
                  <a:moveTo>
                    <a:pt x="24130" y="1270"/>
                  </a:moveTo>
                  <a:lnTo>
                    <a:pt x="0" y="1270"/>
                  </a:lnTo>
                  <a:lnTo>
                    <a:pt x="0" y="5080"/>
                  </a:lnTo>
                  <a:lnTo>
                    <a:pt x="24130" y="5080"/>
                  </a:lnTo>
                  <a:lnTo>
                    <a:pt x="24130" y="1270"/>
                  </a:lnTo>
                  <a:close/>
                </a:path>
                <a:path w="24130" h="722629">
                  <a:moveTo>
                    <a:pt x="24130" y="5080"/>
                  </a:moveTo>
                  <a:lnTo>
                    <a:pt x="0" y="5080"/>
                  </a:lnTo>
                  <a:lnTo>
                    <a:pt x="0" y="7620"/>
                  </a:lnTo>
                  <a:lnTo>
                    <a:pt x="24130" y="7620"/>
                  </a:lnTo>
                  <a:lnTo>
                    <a:pt x="24130" y="5080"/>
                  </a:lnTo>
                  <a:close/>
                </a:path>
                <a:path w="24130" h="722629">
                  <a:moveTo>
                    <a:pt x="24130" y="7620"/>
                  </a:moveTo>
                  <a:lnTo>
                    <a:pt x="0" y="7620"/>
                  </a:lnTo>
                  <a:lnTo>
                    <a:pt x="0" y="11430"/>
                  </a:lnTo>
                  <a:lnTo>
                    <a:pt x="24130" y="11430"/>
                  </a:lnTo>
                  <a:lnTo>
                    <a:pt x="24130" y="7620"/>
                  </a:lnTo>
                  <a:close/>
                </a:path>
                <a:path w="24130" h="722629">
                  <a:moveTo>
                    <a:pt x="24130" y="11430"/>
                  </a:moveTo>
                  <a:lnTo>
                    <a:pt x="0" y="11430"/>
                  </a:lnTo>
                  <a:lnTo>
                    <a:pt x="0" y="13970"/>
                  </a:lnTo>
                  <a:lnTo>
                    <a:pt x="24130" y="13970"/>
                  </a:lnTo>
                  <a:lnTo>
                    <a:pt x="24130" y="11430"/>
                  </a:lnTo>
                  <a:close/>
                </a:path>
                <a:path w="24130" h="722629">
                  <a:moveTo>
                    <a:pt x="24130" y="13970"/>
                  </a:moveTo>
                  <a:lnTo>
                    <a:pt x="0" y="13970"/>
                  </a:lnTo>
                  <a:lnTo>
                    <a:pt x="0" y="17780"/>
                  </a:lnTo>
                  <a:lnTo>
                    <a:pt x="24130" y="17780"/>
                  </a:lnTo>
                  <a:lnTo>
                    <a:pt x="24130" y="13970"/>
                  </a:lnTo>
                  <a:close/>
                </a:path>
                <a:path w="24130" h="722629">
                  <a:moveTo>
                    <a:pt x="24130" y="17780"/>
                  </a:moveTo>
                  <a:lnTo>
                    <a:pt x="0" y="17780"/>
                  </a:lnTo>
                  <a:lnTo>
                    <a:pt x="0" y="20320"/>
                  </a:lnTo>
                  <a:lnTo>
                    <a:pt x="24130" y="20320"/>
                  </a:lnTo>
                  <a:lnTo>
                    <a:pt x="24130" y="17780"/>
                  </a:lnTo>
                  <a:close/>
                </a:path>
                <a:path w="24130" h="722629">
                  <a:moveTo>
                    <a:pt x="24130" y="20320"/>
                  </a:moveTo>
                  <a:lnTo>
                    <a:pt x="0" y="20320"/>
                  </a:lnTo>
                  <a:lnTo>
                    <a:pt x="0" y="24130"/>
                  </a:lnTo>
                  <a:lnTo>
                    <a:pt x="24130" y="24130"/>
                  </a:lnTo>
                  <a:lnTo>
                    <a:pt x="24130" y="20320"/>
                  </a:lnTo>
                  <a:close/>
                </a:path>
                <a:path w="24130" h="722629">
                  <a:moveTo>
                    <a:pt x="24130" y="24130"/>
                  </a:moveTo>
                  <a:lnTo>
                    <a:pt x="0" y="24130"/>
                  </a:lnTo>
                  <a:lnTo>
                    <a:pt x="0" y="26670"/>
                  </a:lnTo>
                  <a:lnTo>
                    <a:pt x="24130" y="26670"/>
                  </a:lnTo>
                  <a:lnTo>
                    <a:pt x="24130" y="24130"/>
                  </a:lnTo>
                  <a:close/>
                </a:path>
                <a:path w="24130" h="722629">
                  <a:moveTo>
                    <a:pt x="24130" y="26670"/>
                  </a:moveTo>
                  <a:lnTo>
                    <a:pt x="0" y="26670"/>
                  </a:lnTo>
                  <a:lnTo>
                    <a:pt x="0" y="30480"/>
                  </a:lnTo>
                  <a:lnTo>
                    <a:pt x="24130" y="30480"/>
                  </a:lnTo>
                  <a:lnTo>
                    <a:pt x="24130" y="26670"/>
                  </a:lnTo>
                  <a:close/>
                </a:path>
                <a:path w="24130" h="722629">
                  <a:moveTo>
                    <a:pt x="24130" y="30480"/>
                  </a:moveTo>
                  <a:lnTo>
                    <a:pt x="0" y="30480"/>
                  </a:lnTo>
                  <a:lnTo>
                    <a:pt x="0" y="33020"/>
                  </a:lnTo>
                  <a:lnTo>
                    <a:pt x="24130" y="33020"/>
                  </a:lnTo>
                  <a:lnTo>
                    <a:pt x="24130" y="30480"/>
                  </a:lnTo>
                  <a:close/>
                </a:path>
                <a:path w="24130" h="722629">
                  <a:moveTo>
                    <a:pt x="24130" y="33020"/>
                  </a:moveTo>
                  <a:lnTo>
                    <a:pt x="0" y="33020"/>
                  </a:lnTo>
                  <a:lnTo>
                    <a:pt x="0" y="36830"/>
                  </a:lnTo>
                  <a:lnTo>
                    <a:pt x="24130" y="36830"/>
                  </a:lnTo>
                  <a:lnTo>
                    <a:pt x="24130" y="33020"/>
                  </a:lnTo>
                  <a:close/>
                </a:path>
                <a:path w="24130" h="722629">
                  <a:moveTo>
                    <a:pt x="24130" y="36830"/>
                  </a:moveTo>
                  <a:lnTo>
                    <a:pt x="0" y="36830"/>
                  </a:lnTo>
                  <a:lnTo>
                    <a:pt x="0" y="39370"/>
                  </a:lnTo>
                  <a:lnTo>
                    <a:pt x="24130" y="39370"/>
                  </a:lnTo>
                  <a:lnTo>
                    <a:pt x="24130" y="36830"/>
                  </a:lnTo>
                  <a:close/>
                </a:path>
                <a:path w="24130" h="722629">
                  <a:moveTo>
                    <a:pt x="24130" y="39370"/>
                  </a:moveTo>
                  <a:lnTo>
                    <a:pt x="0" y="39370"/>
                  </a:lnTo>
                  <a:lnTo>
                    <a:pt x="0" y="43180"/>
                  </a:lnTo>
                  <a:lnTo>
                    <a:pt x="24130" y="43180"/>
                  </a:lnTo>
                  <a:lnTo>
                    <a:pt x="24130" y="39370"/>
                  </a:lnTo>
                  <a:close/>
                </a:path>
                <a:path w="24130" h="722629">
                  <a:moveTo>
                    <a:pt x="24130" y="43180"/>
                  </a:moveTo>
                  <a:lnTo>
                    <a:pt x="0" y="43180"/>
                  </a:lnTo>
                  <a:lnTo>
                    <a:pt x="0" y="45720"/>
                  </a:lnTo>
                  <a:lnTo>
                    <a:pt x="24130" y="45720"/>
                  </a:lnTo>
                  <a:lnTo>
                    <a:pt x="24130" y="43180"/>
                  </a:lnTo>
                  <a:close/>
                </a:path>
                <a:path w="24130" h="722629">
                  <a:moveTo>
                    <a:pt x="24130" y="45720"/>
                  </a:moveTo>
                  <a:lnTo>
                    <a:pt x="0" y="45720"/>
                  </a:lnTo>
                  <a:lnTo>
                    <a:pt x="0" y="49530"/>
                  </a:lnTo>
                  <a:lnTo>
                    <a:pt x="24130" y="49530"/>
                  </a:lnTo>
                  <a:lnTo>
                    <a:pt x="24130" y="45720"/>
                  </a:lnTo>
                  <a:close/>
                </a:path>
                <a:path w="24130" h="722629">
                  <a:moveTo>
                    <a:pt x="24130" y="49530"/>
                  </a:moveTo>
                  <a:lnTo>
                    <a:pt x="0" y="49530"/>
                  </a:lnTo>
                  <a:lnTo>
                    <a:pt x="0" y="52070"/>
                  </a:lnTo>
                  <a:lnTo>
                    <a:pt x="24130" y="52070"/>
                  </a:lnTo>
                  <a:lnTo>
                    <a:pt x="24130" y="49530"/>
                  </a:lnTo>
                  <a:close/>
                </a:path>
                <a:path w="24130" h="722629">
                  <a:moveTo>
                    <a:pt x="24130" y="52070"/>
                  </a:moveTo>
                  <a:lnTo>
                    <a:pt x="0" y="52070"/>
                  </a:lnTo>
                  <a:lnTo>
                    <a:pt x="0" y="55880"/>
                  </a:lnTo>
                  <a:lnTo>
                    <a:pt x="24130" y="55880"/>
                  </a:lnTo>
                  <a:lnTo>
                    <a:pt x="24130" y="52070"/>
                  </a:lnTo>
                  <a:close/>
                </a:path>
                <a:path w="24130" h="722629">
                  <a:moveTo>
                    <a:pt x="24130" y="55880"/>
                  </a:moveTo>
                  <a:lnTo>
                    <a:pt x="0" y="55880"/>
                  </a:lnTo>
                  <a:lnTo>
                    <a:pt x="0" y="62230"/>
                  </a:lnTo>
                  <a:lnTo>
                    <a:pt x="24130" y="62230"/>
                  </a:lnTo>
                  <a:lnTo>
                    <a:pt x="24130" y="55880"/>
                  </a:lnTo>
                  <a:close/>
                </a:path>
                <a:path w="24130" h="722629">
                  <a:moveTo>
                    <a:pt x="24130" y="62230"/>
                  </a:moveTo>
                  <a:lnTo>
                    <a:pt x="0" y="62230"/>
                  </a:lnTo>
                  <a:lnTo>
                    <a:pt x="0" y="64770"/>
                  </a:lnTo>
                  <a:lnTo>
                    <a:pt x="24130" y="64770"/>
                  </a:lnTo>
                  <a:lnTo>
                    <a:pt x="24130" y="62230"/>
                  </a:lnTo>
                  <a:close/>
                </a:path>
                <a:path w="24130" h="722629">
                  <a:moveTo>
                    <a:pt x="24130" y="64770"/>
                  </a:moveTo>
                  <a:lnTo>
                    <a:pt x="0" y="64770"/>
                  </a:lnTo>
                  <a:lnTo>
                    <a:pt x="0" y="68580"/>
                  </a:lnTo>
                  <a:lnTo>
                    <a:pt x="24130" y="68580"/>
                  </a:lnTo>
                  <a:lnTo>
                    <a:pt x="24130" y="64770"/>
                  </a:lnTo>
                  <a:close/>
                </a:path>
                <a:path w="24130" h="722629">
                  <a:moveTo>
                    <a:pt x="24130" y="68580"/>
                  </a:moveTo>
                  <a:lnTo>
                    <a:pt x="0" y="68580"/>
                  </a:lnTo>
                  <a:lnTo>
                    <a:pt x="0" y="71120"/>
                  </a:lnTo>
                  <a:lnTo>
                    <a:pt x="24130" y="71120"/>
                  </a:lnTo>
                  <a:lnTo>
                    <a:pt x="24130" y="68580"/>
                  </a:lnTo>
                  <a:close/>
                </a:path>
                <a:path w="24130" h="722629">
                  <a:moveTo>
                    <a:pt x="24130" y="71120"/>
                  </a:moveTo>
                  <a:lnTo>
                    <a:pt x="0" y="71120"/>
                  </a:lnTo>
                  <a:lnTo>
                    <a:pt x="0" y="74930"/>
                  </a:lnTo>
                  <a:lnTo>
                    <a:pt x="24130" y="74930"/>
                  </a:lnTo>
                  <a:lnTo>
                    <a:pt x="24130" y="71120"/>
                  </a:lnTo>
                  <a:close/>
                </a:path>
                <a:path w="24130" h="722629">
                  <a:moveTo>
                    <a:pt x="24130" y="74930"/>
                  </a:moveTo>
                  <a:lnTo>
                    <a:pt x="0" y="74930"/>
                  </a:lnTo>
                  <a:lnTo>
                    <a:pt x="0" y="77470"/>
                  </a:lnTo>
                  <a:lnTo>
                    <a:pt x="24130" y="77470"/>
                  </a:lnTo>
                  <a:lnTo>
                    <a:pt x="24130" y="74930"/>
                  </a:lnTo>
                  <a:close/>
                </a:path>
                <a:path w="24130" h="722629">
                  <a:moveTo>
                    <a:pt x="24130" y="77470"/>
                  </a:moveTo>
                  <a:lnTo>
                    <a:pt x="0" y="77470"/>
                  </a:lnTo>
                  <a:lnTo>
                    <a:pt x="0" y="81280"/>
                  </a:lnTo>
                  <a:lnTo>
                    <a:pt x="24130" y="81280"/>
                  </a:lnTo>
                  <a:lnTo>
                    <a:pt x="24130" y="77470"/>
                  </a:lnTo>
                  <a:close/>
                </a:path>
                <a:path w="24130" h="722629">
                  <a:moveTo>
                    <a:pt x="24130" y="81280"/>
                  </a:moveTo>
                  <a:lnTo>
                    <a:pt x="0" y="81280"/>
                  </a:lnTo>
                  <a:lnTo>
                    <a:pt x="0" y="83820"/>
                  </a:lnTo>
                  <a:lnTo>
                    <a:pt x="24130" y="83820"/>
                  </a:lnTo>
                  <a:lnTo>
                    <a:pt x="24130" y="81280"/>
                  </a:lnTo>
                  <a:close/>
                </a:path>
                <a:path w="24130" h="722629">
                  <a:moveTo>
                    <a:pt x="24130" y="83820"/>
                  </a:moveTo>
                  <a:lnTo>
                    <a:pt x="0" y="83820"/>
                  </a:lnTo>
                  <a:lnTo>
                    <a:pt x="0" y="93980"/>
                  </a:lnTo>
                  <a:lnTo>
                    <a:pt x="24130" y="93980"/>
                  </a:lnTo>
                  <a:lnTo>
                    <a:pt x="24130" y="83820"/>
                  </a:lnTo>
                  <a:close/>
                </a:path>
                <a:path w="24130" h="722629">
                  <a:moveTo>
                    <a:pt x="24130" y="93980"/>
                  </a:moveTo>
                  <a:lnTo>
                    <a:pt x="0" y="93980"/>
                  </a:lnTo>
                  <a:lnTo>
                    <a:pt x="0" y="100330"/>
                  </a:lnTo>
                  <a:lnTo>
                    <a:pt x="24130" y="100330"/>
                  </a:lnTo>
                  <a:lnTo>
                    <a:pt x="24130" y="93980"/>
                  </a:lnTo>
                  <a:close/>
                </a:path>
                <a:path w="24130" h="722629">
                  <a:moveTo>
                    <a:pt x="24130" y="100330"/>
                  </a:moveTo>
                  <a:lnTo>
                    <a:pt x="0" y="100330"/>
                  </a:lnTo>
                  <a:lnTo>
                    <a:pt x="0" y="106680"/>
                  </a:lnTo>
                  <a:lnTo>
                    <a:pt x="24130" y="106680"/>
                  </a:lnTo>
                  <a:lnTo>
                    <a:pt x="24130" y="100330"/>
                  </a:lnTo>
                  <a:close/>
                </a:path>
                <a:path w="24130" h="722629">
                  <a:moveTo>
                    <a:pt x="24130" y="106680"/>
                  </a:moveTo>
                  <a:lnTo>
                    <a:pt x="0" y="106680"/>
                  </a:lnTo>
                  <a:lnTo>
                    <a:pt x="0" y="113030"/>
                  </a:lnTo>
                  <a:lnTo>
                    <a:pt x="24130" y="113030"/>
                  </a:lnTo>
                  <a:lnTo>
                    <a:pt x="24130" y="106680"/>
                  </a:lnTo>
                  <a:close/>
                </a:path>
                <a:path w="24130" h="722629">
                  <a:moveTo>
                    <a:pt x="24130" y="113030"/>
                  </a:moveTo>
                  <a:lnTo>
                    <a:pt x="0" y="113030"/>
                  </a:lnTo>
                  <a:lnTo>
                    <a:pt x="0" y="115570"/>
                  </a:lnTo>
                  <a:lnTo>
                    <a:pt x="24130" y="115570"/>
                  </a:lnTo>
                  <a:lnTo>
                    <a:pt x="24130" y="113030"/>
                  </a:lnTo>
                  <a:close/>
                </a:path>
                <a:path w="24130" h="722629">
                  <a:moveTo>
                    <a:pt x="24130" y="115570"/>
                  </a:moveTo>
                  <a:lnTo>
                    <a:pt x="0" y="115570"/>
                  </a:lnTo>
                  <a:lnTo>
                    <a:pt x="0" y="119380"/>
                  </a:lnTo>
                  <a:lnTo>
                    <a:pt x="24130" y="119380"/>
                  </a:lnTo>
                  <a:lnTo>
                    <a:pt x="24130" y="115570"/>
                  </a:lnTo>
                  <a:close/>
                </a:path>
                <a:path w="24130" h="722629">
                  <a:moveTo>
                    <a:pt x="24130" y="119380"/>
                  </a:moveTo>
                  <a:lnTo>
                    <a:pt x="0" y="119380"/>
                  </a:lnTo>
                  <a:lnTo>
                    <a:pt x="0" y="121920"/>
                  </a:lnTo>
                  <a:lnTo>
                    <a:pt x="24130" y="121920"/>
                  </a:lnTo>
                  <a:lnTo>
                    <a:pt x="24130" y="119380"/>
                  </a:lnTo>
                  <a:close/>
                </a:path>
                <a:path w="24130" h="722629">
                  <a:moveTo>
                    <a:pt x="24130" y="121920"/>
                  </a:moveTo>
                  <a:lnTo>
                    <a:pt x="0" y="121920"/>
                  </a:lnTo>
                  <a:lnTo>
                    <a:pt x="0" y="125730"/>
                  </a:lnTo>
                  <a:lnTo>
                    <a:pt x="24130" y="125730"/>
                  </a:lnTo>
                  <a:lnTo>
                    <a:pt x="24130" y="121920"/>
                  </a:lnTo>
                  <a:close/>
                </a:path>
                <a:path w="24130" h="722629">
                  <a:moveTo>
                    <a:pt x="24130" y="125730"/>
                  </a:moveTo>
                  <a:lnTo>
                    <a:pt x="0" y="125730"/>
                  </a:lnTo>
                  <a:lnTo>
                    <a:pt x="0" y="128270"/>
                  </a:lnTo>
                  <a:lnTo>
                    <a:pt x="24130" y="128270"/>
                  </a:lnTo>
                  <a:lnTo>
                    <a:pt x="24130" y="125730"/>
                  </a:lnTo>
                  <a:close/>
                </a:path>
                <a:path w="24130" h="722629">
                  <a:moveTo>
                    <a:pt x="24130" y="128270"/>
                  </a:moveTo>
                  <a:lnTo>
                    <a:pt x="0" y="128270"/>
                  </a:lnTo>
                  <a:lnTo>
                    <a:pt x="0" y="132080"/>
                  </a:lnTo>
                  <a:lnTo>
                    <a:pt x="24130" y="132080"/>
                  </a:lnTo>
                  <a:lnTo>
                    <a:pt x="24130" y="128270"/>
                  </a:lnTo>
                  <a:close/>
                </a:path>
                <a:path w="24130" h="722629">
                  <a:moveTo>
                    <a:pt x="24130" y="132080"/>
                  </a:moveTo>
                  <a:lnTo>
                    <a:pt x="0" y="132080"/>
                  </a:lnTo>
                  <a:lnTo>
                    <a:pt x="0" y="134620"/>
                  </a:lnTo>
                  <a:lnTo>
                    <a:pt x="24130" y="134620"/>
                  </a:lnTo>
                  <a:lnTo>
                    <a:pt x="24130" y="132080"/>
                  </a:lnTo>
                  <a:close/>
                </a:path>
                <a:path w="24130" h="722629">
                  <a:moveTo>
                    <a:pt x="24130" y="134620"/>
                  </a:moveTo>
                  <a:lnTo>
                    <a:pt x="0" y="134620"/>
                  </a:lnTo>
                  <a:lnTo>
                    <a:pt x="0" y="138430"/>
                  </a:lnTo>
                  <a:lnTo>
                    <a:pt x="24130" y="138430"/>
                  </a:lnTo>
                  <a:lnTo>
                    <a:pt x="24130" y="134620"/>
                  </a:lnTo>
                  <a:close/>
                </a:path>
                <a:path w="24130" h="722629">
                  <a:moveTo>
                    <a:pt x="24130" y="138430"/>
                  </a:moveTo>
                  <a:lnTo>
                    <a:pt x="0" y="138430"/>
                  </a:lnTo>
                  <a:lnTo>
                    <a:pt x="0" y="140970"/>
                  </a:lnTo>
                  <a:lnTo>
                    <a:pt x="24130" y="140970"/>
                  </a:lnTo>
                  <a:lnTo>
                    <a:pt x="24130" y="138430"/>
                  </a:lnTo>
                  <a:close/>
                </a:path>
                <a:path w="24130" h="722629">
                  <a:moveTo>
                    <a:pt x="24130" y="140970"/>
                  </a:moveTo>
                  <a:lnTo>
                    <a:pt x="0" y="140970"/>
                  </a:lnTo>
                  <a:lnTo>
                    <a:pt x="0" y="144780"/>
                  </a:lnTo>
                  <a:lnTo>
                    <a:pt x="24130" y="144780"/>
                  </a:lnTo>
                  <a:lnTo>
                    <a:pt x="24130" y="140970"/>
                  </a:lnTo>
                  <a:close/>
                </a:path>
                <a:path w="24130" h="722629">
                  <a:moveTo>
                    <a:pt x="24130" y="144780"/>
                  </a:moveTo>
                  <a:lnTo>
                    <a:pt x="0" y="144780"/>
                  </a:lnTo>
                  <a:lnTo>
                    <a:pt x="0" y="147320"/>
                  </a:lnTo>
                  <a:lnTo>
                    <a:pt x="24130" y="147320"/>
                  </a:lnTo>
                  <a:lnTo>
                    <a:pt x="24130" y="144780"/>
                  </a:lnTo>
                  <a:close/>
                </a:path>
                <a:path w="24130" h="722629">
                  <a:moveTo>
                    <a:pt x="24130" y="147320"/>
                  </a:moveTo>
                  <a:lnTo>
                    <a:pt x="0" y="147320"/>
                  </a:lnTo>
                  <a:lnTo>
                    <a:pt x="0" y="151130"/>
                  </a:lnTo>
                  <a:lnTo>
                    <a:pt x="24130" y="151130"/>
                  </a:lnTo>
                  <a:lnTo>
                    <a:pt x="24130" y="147320"/>
                  </a:lnTo>
                  <a:close/>
                </a:path>
                <a:path w="24130" h="722629">
                  <a:moveTo>
                    <a:pt x="24130" y="151130"/>
                  </a:moveTo>
                  <a:lnTo>
                    <a:pt x="0" y="151130"/>
                  </a:lnTo>
                  <a:lnTo>
                    <a:pt x="0" y="153670"/>
                  </a:lnTo>
                  <a:lnTo>
                    <a:pt x="24130" y="153670"/>
                  </a:lnTo>
                  <a:lnTo>
                    <a:pt x="24130" y="151130"/>
                  </a:lnTo>
                  <a:close/>
                </a:path>
                <a:path w="24130" h="722629">
                  <a:moveTo>
                    <a:pt x="24130" y="153670"/>
                  </a:moveTo>
                  <a:lnTo>
                    <a:pt x="0" y="153670"/>
                  </a:lnTo>
                  <a:lnTo>
                    <a:pt x="0" y="157480"/>
                  </a:lnTo>
                  <a:lnTo>
                    <a:pt x="24130" y="157480"/>
                  </a:lnTo>
                  <a:lnTo>
                    <a:pt x="24130" y="153670"/>
                  </a:lnTo>
                  <a:close/>
                </a:path>
                <a:path w="24130" h="722629">
                  <a:moveTo>
                    <a:pt x="24130" y="157480"/>
                  </a:moveTo>
                  <a:lnTo>
                    <a:pt x="0" y="157480"/>
                  </a:lnTo>
                  <a:lnTo>
                    <a:pt x="0" y="160020"/>
                  </a:lnTo>
                  <a:lnTo>
                    <a:pt x="24130" y="160020"/>
                  </a:lnTo>
                  <a:lnTo>
                    <a:pt x="24130" y="157480"/>
                  </a:lnTo>
                  <a:close/>
                </a:path>
                <a:path w="24130" h="722629">
                  <a:moveTo>
                    <a:pt x="24130" y="160020"/>
                  </a:moveTo>
                  <a:lnTo>
                    <a:pt x="0" y="160020"/>
                  </a:lnTo>
                  <a:lnTo>
                    <a:pt x="0" y="166370"/>
                  </a:lnTo>
                  <a:lnTo>
                    <a:pt x="24130" y="166370"/>
                  </a:lnTo>
                  <a:lnTo>
                    <a:pt x="24130" y="160020"/>
                  </a:lnTo>
                  <a:close/>
                </a:path>
                <a:path w="24130" h="722629">
                  <a:moveTo>
                    <a:pt x="24130" y="166370"/>
                  </a:moveTo>
                  <a:lnTo>
                    <a:pt x="0" y="166370"/>
                  </a:lnTo>
                  <a:lnTo>
                    <a:pt x="0" y="170180"/>
                  </a:lnTo>
                  <a:lnTo>
                    <a:pt x="24130" y="170180"/>
                  </a:lnTo>
                  <a:lnTo>
                    <a:pt x="24130" y="166370"/>
                  </a:lnTo>
                  <a:close/>
                </a:path>
                <a:path w="24130" h="722629">
                  <a:moveTo>
                    <a:pt x="24130" y="170180"/>
                  </a:moveTo>
                  <a:lnTo>
                    <a:pt x="0" y="170180"/>
                  </a:lnTo>
                  <a:lnTo>
                    <a:pt x="0" y="180340"/>
                  </a:lnTo>
                  <a:lnTo>
                    <a:pt x="8890" y="180340"/>
                  </a:lnTo>
                  <a:lnTo>
                    <a:pt x="8890" y="181610"/>
                  </a:lnTo>
                  <a:lnTo>
                    <a:pt x="15240" y="181610"/>
                  </a:lnTo>
                  <a:lnTo>
                    <a:pt x="15240" y="182880"/>
                  </a:lnTo>
                  <a:lnTo>
                    <a:pt x="24130" y="182880"/>
                  </a:lnTo>
                  <a:lnTo>
                    <a:pt x="24130" y="170180"/>
                  </a:lnTo>
                  <a:close/>
                </a:path>
                <a:path w="24130" h="722629">
                  <a:moveTo>
                    <a:pt x="24130" y="720090"/>
                  </a:moveTo>
                  <a:lnTo>
                    <a:pt x="0" y="720090"/>
                  </a:lnTo>
                  <a:lnTo>
                    <a:pt x="0" y="722630"/>
                  </a:lnTo>
                  <a:lnTo>
                    <a:pt x="24130" y="722630"/>
                  </a:lnTo>
                  <a:lnTo>
                    <a:pt x="24130" y="720090"/>
                  </a:lnTo>
                  <a:close/>
                </a:path>
                <a:path w="24130" h="722629">
                  <a:moveTo>
                    <a:pt x="24130" y="717550"/>
                  </a:moveTo>
                  <a:lnTo>
                    <a:pt x="0" y="717550"/>
                  </a:lnTo>
                  <a:lnTo>
                    <a:pt x="0" y="718820"/>
                  </a:lnTo>
                  <a:lnTo>
                    <a:pt x="24130" y="718820"/>
                  </a:lnTo>
                  <a:lnTo>
                    <a:pt x="24130" y="717550"/>
                  </a:lnTo>
                  <a:close/>
                </a:path>
                <a:path w="24130" h="722629">
                  <a:moveTo>
                    <a:pt x="24130" y="713740"/>
                  </a:moveTo>
                  <a:lnTo>
                    <a:pt x="0" y="713740"/>
                  </a:lnTo>
                  <a:lnTo>
                    <a:pt x="0" y="716280"/>
                  </a:lnTo>
                  <a:lnTo>
                    <a:pt x="24130" y="716280"/>
                  </a:lnTo>
                  <a:lnTo>
                    <a:pt x="24130" y="713740"/>
                  </a:lnTo>
                  <a:close/>
                </a:path>
                <a:path w="24130" h="722629">
                  <a:moveTo>
                    <a:pt x="24130" y="711200"/>
                  </a:moveTo>
                  <a:lnTo>
                    <a:pt x="0" y="711200"/>
                  </a:lnTo>
                  <a:lnTo>
                    <a:pt x="0" y="712470"/>
                  </a:lnTo>
                  <a:lnTo>
                    <a:pt x="24130" y="712470"/>
                  </a:lnTo>
                  <a:lnTo>
                    <a:pt x="24130" y="711200"/>
                  </a:lnTo>
                  <a:close/>
                </a:path>
                <a:path w="24130" h="722629">
                  <a:moveTo>
                    <a:pt x="24130" y="707390"/>
                  </a:moveTo>
                  <a:lnTo>
                    <a:pt x="0" y="707390"/>
                  </a:lnTo>
                  <a:lnTo>
                    <a:pt x="0" y="709930"/>
                  </a:lnTo>
                  <a:lnTo>
                    <a:pt x="24130" y="709930"/>
                  </a:lnTo>
                  <a:lnTo>
                    <a:pt x="24130" y="707390"/>
                  </a:lnTo>
                  <a:close/>
                </a:path>
                <a:path w="24130" h="722629">
                  <a:moveTo>
                    <a:pt x="24130" y="704850"/>
                  </a:moveTo>
                  <a:lnTo>
                    <a:pt x="0" y="704850"/>
                  </a:lnTo>
                  <a:lnTo>
                    <a:pt x="0" y="706120"/>
                  </a:lnTo>
                  <a:lnTo>
                    <a:pt x="24130" y="706120"/>
                  </a:lnTo>
                  <a:lnTo>
                    <a:pt x="24130" y="704850"/>
                  </a:lnTo>
                  <a:close/>
                </a:path>
                <a:path w="24130" h="722629">
                  <a:moveTo>
                    <a:pt x="24130" y="701040"/>
                  </a:moveTo>
                  <a:lnTo>
                    <a:pt x="0" y="701040"/>
                  </a:lnTo>
                  <a:lnTo>
                    <a:pt x="0" y="703580"/>
                  </a:lnTo>
                  <a:lnTo>
                    <a:pt x="24130" y="703580"/>
                  </a:lnTo>
                  <a:lnTo>
                    <a:pt x="24130" y="701040"/>
                  </a:lnTo>
                  <a:close/>
                </a:path>
                <a:path w="24130" h="722629">
                  <a:moveTo>
                    <a:pt x="24130" y="698500"/>
                  </a:moveTo>
                  <a:lnTo>
                    <a:pt x="0" y="698500"/>
                  </a:lnTo>
                  <a:lnTo>
                    <a:pt x="0" y="699770"/>
                  </a:lnTo>
                  <a:lnTo>
                    <a:pt x="24130" y="699770"/>
                  </a:lnTo>
                  <a:lnTo>
                    <a:pt x="24130" y="698500"/>
                  </a:lnTo>
                  <a:close/>
                </a:path>
                <a:path w="24130" h="722629">
                  <a:moveTo>
                    <a:pt x="24130" y="694690"/>
                  </a:moveTo>
                  <a:lnTo>
                    <a:pt x="0" y="694690"/>
                  </a:lnTo>
                  <a:lnTo>
                    <a:pt x="0" y="697230"/>
                  </a:lnTo>
                  <a:lnTo>
                    <a:pt x="24130" y="697230"/>
                  </a:lnTo>
                  <a:lnTo>
                    <a:pt x="24130" y="694690"/>
                  </a:lnTo>
                  <a:close/>
                </a:path>
                <a:path w="24130" h="722629">
                  <a:moveTo>
                    <a:pt x="24130" y="692150"/>
                  </a:moveTo>
                  <a:lnTo>
                    <a:pt x="0" y="692150"/>
                  </a:lnTo>
                  <a:lnTo>
                    <a:pt x="0" y="693420"/>
                  </a:lnTo>
                  <a:lnTo>
                    <a:pt x="24130" y="693420"/>
                  </a:lnTo>
                  <a:lnTo>
                    <a:pt x="24130" y="692150"/>
                  </a:lnTo>
                  <a:close/>
                </a:path>
                <a:path w="24130" h="722629">
                  <a:moveTo>
                    <a:pt x="24130" y="688340"/>
                  </a:moveTo>
                  <a:lnTo>
                    <a:pt x="0" y="688340"/>
                  </a:lnTo>
                  <a:lnTo>
                    <a:pt x="0" y="690880"/>
                  </a:lnTo>
                  <a:lnTo>
                    <a:pt x="24130" y="690880"/>
                  </a:lnTo>
                  <a:lnTo>
                    <a:pt x="24130" y="688340"/>
                  </a:lnTo>
                  <a:close/>
                </a:path>
                <a:path w="24130" h="722629">
                  <a:moveTo>
                    <a:pt x="24130" y="685800"/>
                  </a:moveTo>
                  <a:lnTo>
                    <a:pt x="0" y="685800"/>
                  </a:lnTo>
                  <a:lnTo>
                    <a:pt x="0" y="687070"/>
                  </a:lnTo>
                  <a:lnTo>
                    <a:pt x="24130" y="687070"/>
                  </a:lnTo>
                  <a:lnTo>
                    <a:pt x="24130" y="685800"/>
                  </a:lnTo>
                  <a:close/>
                </a:path>
                <a:path w="24130" h="722629">
                  <a:moveTo>
                    <a:pt x="24130" y="681990"/>
                  </a:moveTo>
                  <a:lnTo>
                    <a:pt x="0" y="681990"/>
                  </a:lnTo>
                  <a:lnTo>
                    <a:pt x="0" y="684530"/>
                  </a:lnTo>
                  <a:lnTo>
                    <a:pt x="24130" y="684530"/>
                  </a:lnTo>
                  <a:lnTo>
                    <a:pt x="24130" y="681990"/>
                  </a:lnTo>
                  <a:close/>
                </a:path>
                <a:path w="24130" h="722629">
                  <a:moveTo>
                    <a:pt x="24130" y="679450"/>
                  </a:moveTo>
                  <a:lnTo>
                    <a:pt x="0" y="679450"/>
                  </a:lnTo>
                  <a:lnTo>
                    <a:pt x="0" y="680720"/>
                  </a:lnTo>
                  <a:lnTo>
                    <a:pt x="24130" y="680720"/>
                  </a:lnTo>
                  <a:lnTo>
                    <a:pt x="24130" y="679450"/>
                  </a:lnTo>
                  <a:close/>
                </a:path>
                <a:path w="24130" h="722629">
                  <a:moveTo>
                    <a:pt x="24130" y="675640"/>
                  </a:moveTo>
                  <a:lnTo>
                    <a:pt x="0" y="675640"/>
                  </a:lnTo>
                  <a:lnTo>
                    <a:pt x="0" y="678180"/>
                  </a:lnTo>
                  <a:lnTo>
                    <a:pt x="24130" y="678180"/>
                  </a:lnTo>
                  <a:lnTo>
                    <a:pt x="24130" y="675640"/>
                  </a:lnTo>
                  <a:close/>
                </a:path>
                <a:path w="24130" h="722629">
                  <a:moveTo>
                    <a:pt x="24130" y="673100"/>
                  </a:moveTo>
                  <a:lnTo>
                    <a:pt x="0" y="673100"/>
                  </a:lnTo>
                  <a:lnTo>
                    <a:pt x="0" y="674370"/>
                  </a:lnTo>
                  <a:lnTo>
                    <a:pt x="24130" y="674370"/>
                  </a:lnTo>
                  <a:lnTo>
                    <a:pt x="24130" y="673100"/>
                  </a:lnTo>
                  <a:close/>
                </a:path>
                <a:path w="24130" h="722629">
                  <a:moveTo>
                    <a:pt x="24130" y="669290"/>
                  </a:moveTo>
                  <a:lnTo>
                    <a:pt x="0" y="669290"/>
                  </a:lnTo>
                  <a:lnTo>
                    <a:pt x="0" y="671830"/>
                  </a:lnTo>
                  <a:lnTo>
                    <a:pt x="24130" y="671830"/>
                  </a:lnTo>
                  <a:lnTo>
                    <a:pt x="24130" y="669290"/>
                  </a:lnTo>
                  <a:close/>
                </a:path>
                <a:path w="24130" h="722629">
                  <a:moveTo>
                    <a:pt x="24130" y="666750"/>
                  </a:moveTo>
                  <a:lnTo>
                    <a:pt x="0" y="666750"/>
                  </a:lnTo>
                  <a:lnTo>
                    <a:pt x="0" y="668020"/>
                  </a:lnTo>
                  <a:lnTo>
                    <a:pt x="24130" y="668020"/>
                  </a:lnTo>
                  <a:lnTo>
                    <a:pt x="24130" y="666750"/>
                  </a:lnTo>
                  <a:close/>
                </a:path>
                <a:path w="24130" h="722629">
                  <a:moveTo>
                    <a:pt x="24130" y="662940"/>
                  </a:moveTo>
                  <a:lnTo>
                    <a:pt x="0" y="662940"/>
                  </a:lnTo>
                  <a:lnTo>
                    <a:pt x="0" y="665480"/>
                  </a:lnTo>
                  <a:lnTo>
                    <a:pt x="24130" y="665480"/>
                  </a:lnTo>
                  <a:lnTo>
                    <a:pt x="24130" y="662940"/>
                  </a:lnTo>
                  <a:close/>
                </a:path>
                <a:path w="24130" h="722629">
                  <a:moveTo>
                    <a:pt x="24130" y="660400"/>
                  </a:moveTo>
                  <a:lnTo>
                    <a:pt x="0" y="660400"/>
                  </a:lnTo>
                  <a:lnTo>
                    <a:pt x="0" y="661670"/>
                  </a:lnTo>
                  <a:lnTo>
                    <a:pt x="24130" y="661670"/>
                  </a:lnTo>
                  <a:lnTo>
                    <a:pt x="24130" y="660400"/>
                  </a:lnTo>
                  <a:close/>
                </a:path>
                <a:path w="24130" h="722629">
                  <a:moveTo>
                    <a:pt x="24130" y="656590"/>
                  </a:moveTo>
                  <a:lnTo>
                    <a:pt x="0" y="656590"/>
                  </a:lnTo>
                  <a:lnTo>
                    <a:pt x="0" y="659130"/>
                  </a:lnTo>
                  <a:lnTo>
                    <a:pt x="24130" y="659130"/>
                  </a:lnTo>
                  <a:lnTo>
                    <a:pt x="24130" y="656590"/>
                  </a:lnTo>
                  <a:close/>
                </a:path>
                <a:path w="24130" h="722629">
                  <a:moveTo>
                    <a:pt x="24130" y="654050"/>
                  </a:moveTo>
                  <a:lnTo>
                    <a:pt x="0" y="654050"/>
                  </a:lnTo>
                  <a:lnTo>
                    <a:pt x="0" y="655320"/>
                  </a:lnTo>
                  <a:lnTo>
                    <a:pt x="24130" y="655320"/>
                  </a:lnTo>
                  <a:lnTo>
                    <a:pt x="24130" y="654050"/>
                  </a:lnTo>
                  <a:close/>
                </a:path>
                <a:path w="24130" h="722629">
                  <a:moveTo>
                    <a:pt x="24130" y="650240"/>
                  </a:moveTo>
                  <a:lnTo>
                    <a:pt x="0" y="650240"/>
                  </a:lnTo>
                  <a:lnTo>
                    <a:pt x="0" y="652780"/>
                  </a:lnTo>
                  <a:lnTo>
                    <a:pt x="24130" y="652780"/>
                  </a:lnTo>
                  <a:lnTo>
                    <a:pt x="24130" y="650240"/>
                  </a:lnTo>
                  <a:close/>
                </a:path>
                <a:path w="24130" h="722629">
                  <a:moveTo>
                    <a:pt x="24130" y="647700"/>
                  </a:moveTo>
                  <a:lnTo>
                    <a:pt x="0" y="647700"/>
                  </a:lnTo>
                  <a:lnTo>
                    <a:pt x="0" y="648970"/>
                  </a:lnTo>
                  <a:lnTo>
                    <a:pt x="24130" y="648970"/>
                  </a:lnTo>
                  <a:lnTo>
                    <a:pt x="24130" y="647700"/>
                  </a:lnTo>
                  <a:close/>
                </a:path>
                <a:path w="24130" h="722629">
                  <a:moveTo>
                    <a:pt x="24130" y="642620"/>
                  </a:moveTo>
                  <a:lnTo>
                    <a:pt x="0" y="642620"/>
                  </a:lnTo>
                  <a:lnTo>
                    <a:pt x="0" y="646430"/>
                  </a:lnTo>
                  <a:lnTo>
                    <a:pt x="24130" y="646430"/>
                  </a:lnTo>
                  <a:lnTo>
                    <a:pt x="24130" y="642620"/>
                  </a:lnTo>
                  <a:close/>
                </a:path>
                <a:path w="24130" h="722629">
                  <a:moveTo>
                    <a:pt x="24130" y="636270"/>
                  </a:moveTo>
                  <a:lnTo>
                    <a:pt x="0" y="636270"/>
                  </a:lnTo>
                  <a:lnTo>
                    <a:pt x="0" y="641350"/>
                  </a:lnTo>
                  <a:lnTo>
                    <a:pt x="24130" y="641350"/>
                  </a:lnTo>
                  <a:lnTo>
                    <a:pt x="24130" y="636270"/>
                  </a:lnTo>
                  <a:close/>
                </a:path>
                <a:path w="24130" h="722629">
                  <a:moveTo>
                    <a:pt x="24130" y="629920"/>
                  </a:moveTo>
                  <a:lnTo>
                    <a:pt x="0" y="629920"/>
                  </a:lnTo>
                  <a:lnTo>
                    <a:pt x="0" y="635000"/>
                  </a:lnTo>
                  <a:lnTo>
                    <a:pt x="24130" y="635000"/>
                  </a:lnTo>
                  <a:lnTo>
                    <a:pt x="24130" y="629920"/>
                  </a:lnTo>
                  <a:close/>
                </a:path>
                <a:path w="24130" h="722629">
                  <a:moveTo>
                    <a:pt x="24130" y="623570"/>
                  </a:moveTo>
                  <a:lnTo>
                    <a:pt x="0" y="623570"/>
                  </a:lnTo>
                  <a:lnTo>
                    <a:pt x="0" y="628650"/>
                  </a:lnTo>
                  <a:lnTo>
                    <a:pt x="24130" y="628650"/>
                  </a:lnTo>
                  <a:lnTo>
                    <a:pt x="24130" y="623570"/>
                  </a:lnTo>
                  <a:close/>
                </a:path>
                <a:path w="24130" h="722629">
                  <a:moveTo>
                    <a:pt x="24130" y="617220"/>
                  </a:moveTo>
                  <a:lnTo>
                    <a:pt x="0" y="617220"/>
                  </a:lnTo>
                  <a:lnTo>
                    <a:pt x="0" y="622300"/>
                  </a:lnTo>
                  <a:lnTo>
                    <a:pt x="24130" y="622300"/>
                  </a:lnTo>
                  <a:lnTo>
                    <a:pt x="24130" y="617220"/>
                  </a:lnTo>
                  <a:close/>
                </a:path>
                <a:path w="24130" h="722629">
                  <a:moveTo>
                    <a:pt x="24130" y="610870"/>
                  </a:moveTo>
                  <a:lnTo>
                    <a:pt x="0" y="610870"/>
                  </a:lnTo>
                  <a:lnTo>
                    <a:pt x="0" y="615950"/>
                  </a:lnTo>
                  <a:lnTo>
                    <a:pt x="24130" y="615950"/>
                  </a:lnTo>
                  <a:lnTo>
                    <a:pt x="24130" y="610870"/>
                  </a:lnTo>
                  <a:close/>
                </a:path>
                <a:path w="24130" h="722629">
                  <a:moveTo>
                    <a:pt x="24130" y="604520"/>
                  </a:moveTo>
                  <a:lnTo>
                    <a:pt x="0" y="604520"/>
                  </a:lnTo>
                  <a:lnTo>
                    <a:pt x="0" y="609600"/>
                  </a:lnTo>
                  <a:lnTo>
                    <a:pt x="24130" y="609600"/>
                  </a:lnTo>
                  <a:lnTo>
                    <a:pt x="24130" y="604520"/>
                  </a:lnTo>
                  <a:close/>
                </a:path>
                <a:path w="24130" h="722629">
                  <a:moveTo>
                    <a:pt x="24130" y="598170"/>
                  </a:moveTo>
                  <a:lnTo>
                    <a:pt x="0" y="598170"/>
                  </a:lnTo>
                  <a:lnTo>
                    <a:pt x="0" y="603250"/>
                  </a:lnTo>
                  <a:lnTo>
                    <a:pt x="24130" y="603250"/>
                  </a:lnTo>
                  <a:lnTo>
                    <a:pt x="24130" y="598170"/>
                  </a:lnTo>
                  <a:close/>
                </a:path>
                <a:path w="24130" h="722629">
                  <a:moveTo>
                    <a:pt x="24130" y="591820"/>
                  </a:moveTo>
                  <a:lnTo>
                    <a:pt x="0" y="591820"/>
                  </a:lnTo>
                  <a:lnTo>
                    <a:pt x="0" y="596900"/>
                  </a:lnTo>
                  <a:lnTo>
                    <a:pt x="24130" y="596900"/>
                  </a:lnTo>
                  <a:lnTo>
                    <a:pt x="24130" y="591820"/>
                  </a:lnTo>
                  <a:close/>
                </a:path>
                <a:path w="24130" h="722629">
                  <a:moveTo>
                    <a:pt x="24130" y="585470"/>
                  </a:moveTo>
                  <a:lnTo>
                    <a:pt x="0" y="585470"/>
                  </a:lnTo>
                  <a:lnTo>
                    <a:pt x="0" y="590550"/>
                  </a:lnTo>
                  <a:lnTo>
                    <a:pt x="24130" y="590550"/>
                  </a:lnTo>
                  <a:lnTo>
                    <a:pt x="24130" y="585470"/>
                  </a:lnTo>
                  <a:close/>
                </a:path>
                <a:path w="24130" h="722629">
                  <a:moveTo>
                    <a:pt x="24130" y="579120"/>
                  </a:moveTo>
                  <a:lnTo>
                    <a:pt x="0" y="579120"/>
                  </a:lnTo>
                  <a:lnTo>
                    <a:pt x="0" y="584200"/>
                  </a:lnTo>
                  <a:lnTo>
                    <a:pt x="24130" y="584200"/>
                  </a:lnTo>
                  <a:lnTo>
                    <a:pt x="24130" y="579120"/>
                  </a:lnTo>
                  <a:close/>
                </a:path>
                <a:path w="24130" h="722629">
                  <a:moveTo>
                    <a:pt x="24130" y="571500"/>
                  </a:moveTo>
                  <a:lnTo>
                    <a:pt x="0" y="571500"/>
                  </a:lnTo>
                  <a:lnTo>
                    <a:pt x="0" y="577850"/>
                  </a:lnTo>
                  <a:lnTo>
                    <a:pt x="24130" y="577850"/>
                  </a:lnTo>
                  <a:lnTo>
                    <a:pt x="24130" y="571500"/>
                  </a:lnTo>
                  <a:close/>
                </a:path>
                <a:path w="24130" h="722629">
                  <a:moveTo>
                    <a:pt x="24130" y="566420"/>
                  </a:moveTo>
                  <a:lnTo>
                    <a:pt x="0" y="566420"/>
                  </a:lnTo>
                  <a:lnTo>
                    <a:pt x="0" y="570230"/>
                  </a:lnTo>
                  <a:lnTo>
                    <a:pt x="24130" y="570230"/>
                  </a:lnTo>
                  <a:lnTo>
                    <a:pt x="24130" y="566420"/>
                  </a:lnTo>
                  <a:close/>
                </a:path>
                <a:path w="24130" h="722629">
                  <a:moveTo>
                    <a:pt x="24130" y="560070"/>
                  </a:moveTo>
                  <a:lnTo>
                    <a:pt x="0" y="560070"/>
                  </a:lnTo>
                  <a:lnTo>
                    <a:pt x="0" y="565150"/>
                  </a:lnTo>
                  <a:lnTo>
                    <a:pt x="24130" y="565150"/>
                  </a:lnTo>
                  <a:lnTo>
                    <a:pt x="24130" y="560070"/>
                  </a:lnTo>
                  <a:close/>
                </a:path>
                <a:path w="24130" h="722629">
                  <a:moveTo>
                    <a:pt x="24130" y="552450"/>
                  </a:moveTo>
                  <a:lnTo>
                    <a:pt x="0" y="552450"/>
                  </a:lnTo>
                  <a:lnTo>
                    <a:pt x="0" y="558800"/>
                  </a:lnTo>
                  <a:lnTo>
                    <a:pt x="24130" y="558800"/>
                  </a:lnTo>
                  <a:lnTo>
                    <a:pt x="24130" y="552450"/>
                  </a:lnTo>
                  <a:close/>
                </a:path>
                <a:path w="24130" h="722629">
                  <a:moveTo>
                    <a:pt x="24130" y="547370"/>
                  </a:moveTo>
                  <a:lnTo>
                    <a:pt x="0" y="547370"/>
                  </a:lnTo>
                  <a:lnTo>
                    <a:pt x="0" y="551180"/>
                  </a:lnTo>
                  <a:lnTo>
                    <a:pt x="24130" y="551180"/>
                  </a:lnTo>
                  <a:lnTo>
                    <a:pt x="24130" y="547370"/>
                  </a:lnTo>
                  <a:close/>
                </a:path>
                <a:path w="24130" h="722629">
                  <a:moveTo>
                    <a:pt x="24130" y="541020"/>
                  </a:moveTo>
                  <a:lnTo>
                    <a:pt x="20320" y="541020"/>
                  </a:lnTo>
                  <a:lnTo>
                    <a:pt x="20320" y="542290"/>
                  </a:lnTo>
                  <a:lnTo>
                    <a:pt x="13970" y="542290"/>
                  </a:lnTo>
                  <a:lnTo>
                    <a:pt x="13970" y="543560"/>
                  </a:lnTo>
                  <a:lnTo>
                    <a:pt x="0" y="543560"/>
                  </a:lnTo>
                  <a:lnTo>
                    <a:pt x="0" y="546100"/>
                  </a:lnTo>
                  <a:lnTo>
                    <a:pt x="24130" y="546100"/>
                  </a:lnTo>
                  <a:lnTo>
                    <a:pt x="24130" y="541020"/>
                  </a:lnTo>
                  <a:close/>
                </a:path>
              </a:pathLst>
            </a:custGeom>
            <a:solidFill>
              <a:srgbClr val="252525"/>
            </a:solidFill>
          </p:spPr>
          <p:txBody>
            <a:bodyPr bIns="0" lIns="0" rIns="0" rtlCol="0" tIns="0" wrap="square"/>
            <a:p/>
          </p:txBody>
        </p:sp>
        <p:sp>
          <p:nvSpPr>
            <p:cNvPr id="1049082" name="object 364"/>
            <p:cNvSpPr/>
            <p:nvPr/>
          </p:nvSpPr>
          <p:spPr>
            <a:xfrm>
              <a:off x="2626359" y="5805170"/>
              <a:ext cx="24130" cy="723900"/>
            </a:xfrm>
            <a:custGeom>
              <a:avLst/>
              <a:ahLst/>
              <a:rect l="l" t="t" r="r" b="b"/>
              <a:pathLst>
                <a:path w="24130" h="723900">
                  <a:moveTo>
                    <a:pt x="24129" y="0"/>
                  </a:moveTo>
                  <a:lnTo>
                    <a:pt x="22859" y="0"/>
                  </a:lnTo>
                  <a:lnTo>
                    <a:pt x="22859" y="1269"/>
                  </a:lnTo>
                  <a:lnTo>
                    <a:pt x="0" y="1269"/>
                  </a:lnTo>
                  <a:lnTo>
                    <a:pt x="0" y="2539"/>
                  </a:lnTo>
                  <a:lnTo>
                    <a:pt x="24129" y="2539"/>
                  </a:lnTo>
                  <a:lnTo>
                    <a:pt x="24129" y="0"/>
                  </a:lnTo>
                  <a:close/>
                </a:path>
                <a:path w="24130" h="723900">
                  <a:moveTo>
                    <a:pt x="24129" y="2539"/>
                  </a:moveTo>
                  <a:lnTo>
                    <a:pt x="0" y="2539"/>
                  </a:lnTo>
                  <a:lnTo>
                    <a:pt x="0" y="6349"/>
                  </a:lnTo>
                  <a:lnTo>
                    <a:pt x="24129" y="6349"/>
                  </a:lnTo>
                  <a:lnTo>
                    <a:pt x="24129" y="2539"/>
                  </a:lnTo>
                  <a:close/>
                </a:path>
                <a:path w="24130" h="723900">
                  <a:moveTo>
                    <a:pt x="24129" y="6349"/>
                  </a:moveTo>
                  <a:lnTo>
                    <a:pt x="0" y="6349"/>
                  </a:lnTo>
                  <a:lnTo>
                    <a:pt x="0" y="8889"/>
                  </a:lnTo>
                  <a:lnTo>
                    <a:pt x="24129" y="8889"/>
                  </a:lnTo>
                  <a:lnTo>
                    <a:pt x="24129" y="6349"/>
                  </a:lnTo>
                  <a:close/>
                </a:path>
                <a:path w="24130" h="723900">
                  <a:moveTo>
                    <a:pt x="24129" y="8889"/>
                  </a:moveTo>
                  <a:lnTo>
                    <a:pt x="0" y="8889"/>
                  </a:lnTo>
                  <a:lnTo>
                    <a:pt x="0" y="12699"/>
                  </a:lnTo>
                  <a:lnTo>
                    <a:pt x="24129" y="12699"/>
                  </a:lnTo>
                  <a:lnTo>
                    <a:pt x="24129" y="8889"/>
                  </a:lnTo>
                  <a:close/>
                </a:path>
                <a:path w="24130" h="723900">
                  <a:moveTo>
                    <a:pt x="24129" y="12700"/>
                  </a:moveTo>
                  <a:lnTo>
                    <a:pt x="0" y="12700"/>
                  </a:lnTo>
                  <a:lnTo>
                    <a:pt x="0" y="15239"/>
                  </a:lnTo>
                  <a:lnTo>
                    <a:pt x="24129" y="15239"/>
                  </a:lnTo>
                  <a:lnTo>
                    <a:pt x="24129" y="12700"/>
                  </a:lnTo>
                  <a:close/>
                </a:path>
                <a:path w="24130" h="723900">
                  <a:moveTo>
                    <a:pt x="24129" y="15239"/>
                  </a:moveTo>
                  <a:lnTo>
                    <a:pt x="0" y="15239"/>
                  </a:lnTo>
                  <a:lnTo>
                    <a:pt x="0" y="19049"/>
                  </a:lnTo>
                  <a:lnTo>
                    <a:pt x="24129" y="19049"/>
                  </a:lnTo>
                  <a:lnTo>
                    <a:pt x="24129" y="15239"/>
                  </a:lnTo>
                  <a:close/>
                </a:path>
                <a:path w="24130" h="723900">
                  <a:moveTo>
                    <a:pt x="24129" y="19050"/>
                  </a:moveTo>
                  <a:lnTo>
                    <a:pt x="0" y="19050"/>
                  </a:lnTo>
                  <a:lnTo>
                    <a:pt x="0" y="21589"/>
                  </a:lnTo>
                  <a:lnTo>
                    <a:pt x="24129" y="21589"/>
                  </a:lnTo>
                  <a:lnTo>
                    <a:pt x="24129" y="19050"/>
                  </a:lnTo>
                  <a:close/>
                </a:path>
                <a:path w="24130" h="723900">
                  <a:moveTo>
                    <a:pt x="24129" y="21589"/>
                  </a:moveTo>
                  <a:lnTo>
                    <a:pt x="0" y="21589"/>
                  </a:lnTo>
                  <a:lnTo>
                    <a:pt x="0" y="25399"/>
                  </a:lnTo>
                  <a:lnTo>
                    <a:pt x="24129" y="25399"/>
                  </a:lnTo>
                  <a:lnTo>
                    <a:pt x="24129" y="21589"/>
                  </a:lnTo>
                  <a:close/>
                </a:path>
                <a:path w="24130" h="723900">
                  <a:moveTo>
                    <a:pt x="24129" y="25400"/>
                  </a:moveTo>
                  <a:lnTo>
                    <a:pt x="0" y="25400"/>
                  </a:lnTo>
                  <a:lnTo>
                    <a:pt x="0" y="27939"/>
                  </a:lnTo>
                  <a:lnTo>
                    <a:pt x="24129" y="27939"/>
                  </a:lnTo>
                  <a:lnTo>
                    <a:pt x="24129" y="25400"/>
                  </a:lnTo>
                  <a:close/>
                </a:path>
                <a:path w="24130" h="723900">
                  <a:moveTo>
                    <a:pt x="24129" y="27939"/>
                  </a:moveTo>
                  <a:lnTo>
                    <a:pt x="0" y="27939"/>
                  </a:lnTo>
                  <a:lnTo>
                    <a:pt x="0" y="31749"/>
                  </a:lnTo>
                  <a:lnTo>
                    <a:pt x="24129" y="31749"/>
                  </a:lnTo>
                  <a:lnTo>
                    <a:pt x="24129" y="27939"/>
                  </a:lnTo>
                  <a:close/>
                </a:path>
                <a:path w="24130" h="723900">
                  <a:moveTo>
                    <a:pt x="24129" y="31749"/>
                  </a:moveTo>
                  <a:lnTo>
                    <a:pt x="0" y="31749"/>
                  </a:lnTo>
                  <a:lnTo>
                    <a:pt x="0" y="34289"/>
                  </a:lnTo>
                  <a:lnTo>
                    <a:pt x="24129" y="34289"/>
                  </a:lnTo>
                  <a:lnTo>
                    <a:pt x="24129" y="31749"/>
                  </a:lnTo>
                  <a:close/>
                </a:path>
                <a:path w="24130" h="723900">
                  <a:moveTo>
                    <a:pt x="24129" y="34289"/>
                  </a:moveTo>
                  <a:lnTo>
                    <a:pt x="0" y="34289"/>
                  </a:lnTo>
                  <a:lnTo>
                    <a:pt x="0" y="38099"/>
                  </a:lnTo>
                  <a:lnTo>
                    <a:pt x="24129" y="38099"/>
                  </a:lnTo>
                  <a:lnTo>
                    <a:pt x="24129" y="34289"/>
                  </a:lnTo>
                  <a:close/>
                </a:path>
                <a:path w="24130" h="723900">
                  <a:moveTo>
                    <a:pt x="24129" y="38099"/>
                  </a:moveTo>
                  <a:lnTo>
                    <a:pt x="0" y="38099"/>
                  </a:lnTo>
                  <a:lnTo>
                    <a:pt x="0" y="40639"/>
                  </a:lnTo>
                  <a:lnTo>
                    <a:pt x="24129" y="40639"/>
                  </a:lnTo>
                  <a:lnTo>
                    <a:pt x="24129" y="38099"/>
                  </a:lnTo>
                  <a:close/>
                </a:path>
                <a:path w="24130" h="723900">
                  <a:moveTo>
                    <a:pt x="24129" y="40639"/>
                  </a:moveTo>
                  <a:lnTo>
                    <a:pt x="0" y="40639"/>
                  </a:lnTo>
                  <a:lnTo>
                    <a:pt x="0" y="44449"/>
                  </a:lnTo>
                  <a:lnTo>
                    <a:pt x="24129" y="44449"/>
                  </a:lnTo>
                  <a:lnTo>
                    <a:pt x="24129" y="40639"/>
                  </a:lnTo>
                  <a:close/>
                </a:path>
                <a:path w="24130" h="723900">
                  <a:moveTo>
                    <a:pt x="24129" y="44449"/>
                  </a:moveTo>
                  <a:lnTo>
                    <a:pt x="0" y="44449"/>
                  </a:lnTo>
                  <a:lnTo>
                    <a:pt x="0" y="46989"/>
                  </a:lnTo>
                  <a:lnTo>
                    <a:pt x="24129" y="46989"/>
                  </a:lnTo>
                  <a:lnTo>
                    <a:pt x="24129" y="44449"/>
                  </a:lnTo>
                  <a:close/>
                </a:path>
                <a:path w="24130" h="723900">
                  <a:moveTo>
                    <a:pt x="24129" y="46989"/>
                  </a:moveTo>
                  <a:lnTo>
                    <a:pt x="0" y="46989"/>
                  </a:lnTo>
                  <a:lnTo>
                    <a:pt x="0" y="50799"/>
                  </a:lnTo>
                  <a:lnTo>
                    <a:pt x="24129" y="50799"/>
                  </a:lnTo>
                  <a:lnTo>
                    <a:pt x="24129" y="46989"/>
                  </a:lnTo>
                  <a:close/>
                </a:path>
                <a:path w="24130" h="723900">
                  <a:moveTo>
                    <a:pt x="24129" y="50799"/>
                  </a:moveTo>
                  <a:lnTo>
                    <a:pt x="0" y="50799"/>
                  </a:lnTo>
                  <a:lnTo>
                    <a:pt x="0" y="53339"/>
                  </a:lnTo>
                  <a:lnTo>
                    <a:pt x="24129" y="53339"/>
                  </a:lnTo>
                  <a:lnTo>
                    <a:pt x="24129" y="50799"/>
                  </a:lnTo>
                  <a:close/>
                </a:path>
                <a:path w="24130" h="723900">
                  <a:moveTo>
                    <a:pt x="24129" y="53339"/>
                  </a:moveTo>
                  <a:lnTo>
                    <a:pt x="0" y="53339"/>
                  </a:lnTo>
                  <a:lnTo>
                    <a:pt x="0" y="57149"/>
                  </a:lnTo>
                  <a:lnTo>
                    <a:pt x="24129" y="57149"/>
                  </a:lnTo>
                  <a:lnTo>
                    <a:pt x="24129" y="53339"/>
                  </a:lnTo>
                  <a:close/>
                </a:path>
                <a:path w="24130" h="723900">
                  <a:moveTo>
                    <a:pt x="24129" y="57149"/>
                  </a:moveTo>
                  <a:lnTo>
                    <a:pt x="0" y="57149"/>
                  </a:lnTo>
                  <a:lnTo>
                    <a:pt x="0" y="63499"/>
                  </a:lnTo>
                  <a:lnTo>
                    <a:pt x="24129" y="63499"/>
                  </a:lnTo>
                  <a:lnTo>
                    <a:pt x="24129" y="57149"/>
                  </a:lnTo>
                  <a:close/>
                </a:path>
                <a:path w="24130" h="723900">
                  <a:moveTo>
                    <a:pt x="24129" y="63499"/>
                  </a:moveTo>
                  <a:lnTo>
                    <a:pt x="0" y="63499"/>
                  </a:lnTo>
                  <a:lnTo>
                    <a:pt x="0" y="66039"/>
                  </a:lnTo>
                  <a:lnTo>
                    <a:pt x="24129" y="66039"/>
                  </a:lnTo>
                  <a:lnTo>
                    <a:pt x="24129" y="63499"/>
                  </a:lnTo>
                  <a:close/>
                </a:path>
                <a:path w="24130" h="723900">
                  <a:moveTo>
                    <a:pt x="24129" y="66039"/>
                  </a:moveTo>
                  <a:lnTo>
                    <a:pt x="0" y="66039"/>
                  </a:lnTo>
                  <a:lnTo>
                    <a:pt x="0" y="69849"/>
                  </a:lnTo>
                  <a:lnTo>
                    <a:pt x="24129" y="69849"/>
                  </a:lnTo>
                  <a:lnTo>
                    <a:pt x="24129" y="66039"/>
                  </a:lnTo>
                  <a:close/>
                </a:path>
                <a:path w="24130" h="723900">
                  <a:moveTo>
                    <a:pt x="24129" y="69850"/>
                  </a:moveTo>
                  <a:lnTo>
                    <a:pt x="0" y="69850"/>
                  </a:lnTo>
                  <a:lnTo>
                    <a:pt x="0" y="72389"/>
                  </a:lnTo>
                  <a:lnTo>
                    <a:pt x="24129" y="72389"/>
                  </a:lnTo>
                  <a:lnTo>
                    <a:pt x="24129" y="69850"/>
                  </a:lnTo>
                  <a:close/>
                </a:path>
                <a:path w="24130" h="723900">
                  <a:moveTo>
                    <a:pt x="24129" y="72389"/>
                  </a:moveTo>
                  <a:lnTo>
                    <a:pt x="0" y="72389"/>
                  </a:lnTo>
                  <a:lnTo>
                    <a:pt x="0" y="76199"/>
                  </a:lnTo>
                  <a:lnTo>
                    <a:pt x="24129" y="76199"/>
                  </a:lnTo>
                  <a:lnTo>
                    <a:pt x="24129" y="72389"/>
                  </a:lnTo>
                  <a:close/>
                </a:path>
                <a:path w="24130" h="723900">
                  <a:moveTo>
                    <a:pt x="24129" y="76200"/>
                  </a:moveTo>
                  <a:lnTo>
                    <a:pt x="0" y="76200"/>
                  </a:lnTo>
                  <a:lnTo>
                    <a:pt x="0" y="78739"/>
                  </a:lnTo>
                  <a:lnTo>
                    <a:pt x="24129" y="78739"/>
                  </a:lnTo>
                  <a:lnTo>
                    <a:pt x="24129" y="76200"/>
                  </a:lnTo>
                  <a:close/>
                </a:path>
                <a:path w="24130" h="723900">
                  <a:moveTo>
                    <a:pt x="24129" y="78739"/>
                  </a:moveTo>
                  <a:lnTo>
                    <a:pt x="0" y="78739"/>
                  </a:lnTo>
                  <a:lnTo>
                    <a:pt x="0" y="82549"/>
                  </a:lnTo>
                  <a:lnTo>
                    <a:pt x="24129" y="82549"/>
                  </a:lnTo>
                  <a:lnTo>
                    <a:pt x="24129" y="78739"/>
                  </a:lnTo>
                  <a:close/>
                </a:path>
                <a:path w="24130" h="723900">
                  <a:moveTo>
                    <a:pt x="24129" y="82550"/>
                  </a:moveTo>
                  <a:lnTo>
                    <a:pt x="0" y="82550"/>
                  </a:lnTo>
                  <a:lnTo>
                    <a:pt x="0" y="85089"/>
                  </a:lnTo>
                  <a:lnTo>
                    <a:pt x="24129" y="85089"/>
                  </a:lnTo>
                  <a:lnTo>
                    <a:pt x="24129" y="82550"/>
                  </a:lnTo>
                  <a:close/>
                </a:path>
                <a:path w="24130" h="723900">
                  <a:moveTo>
                    <a:pt x="24129" y="85089"/>
                  </a:moveTo>
                  <a:lnTo>
                    <a:pt x="0" y="85089"/>
                  </a:lnTo>
                  <a:lnTo>
                    <a:pt x="0" y="95249"/>
                  </a:lnTo>
                  <a:lnTo>
                    <a:pt x="24129" y="95249"/>
                  </a:lnTo>
                  <a:lnTo>
                    <a:pt x="24129" y="85089"/>
                  </a:lnTo>
                  <a:close/>
                </a:path>
                <a:path w="24130" h="723900">
                  <a:moveTo>
                    <a:pt x="24129" y="95249"/>
                  </a:moveTo>
                  <a:lnTo>
                    <a:pt x="0" y="95249"/>
                  </a:lnTo>
                  <a:lnTo>
                    <a:pt x="0" y="101599"/>
                  </a:lnTo>
                  <a:lnTo>
                    <a:pt x="24129" y="101599"/>
                  </a:lnTo>
                  <a:lnTo>
                    <a:pt x="24129" y="95249"/>
                  </a:lnTo>
                  <a:close/>
                </a:path>
                <a:path w="24130" h="723900">
                  <a:moveTo>
                    <a:pt x="24129" y="101599"/>
                  </a:moveTo>
                  <a:lnTo>
                    <a:pt x="0" y="101599"/>
                  </a:lnTo>
                  <a:lnTo>
                    <a:pt x="0" y="107949"/>
                  </a:lnTo>
                  <a:lnTo>
                    <a:pt x="24129" y="107949"/>
                  </a:lnTo>
                  <a:lnTo>
                    <a:pt x="24129" y="101599"/>
                  </a:lnTo>
                  <a:close/>
                </a:path>
                <a:path w="24130" h="723900">
                  <a:moveTo>
                    <a:pt x="24129" y="107949"/>
                  </a:moveTo>
                  <a:lnTo>
                    <a:pt x="0" y="107949"/>
                  </a:lnTo>
                  <a:lnTo>
                    <a:pt x="0" y="114299"/>
                  </a:lnTo>
                  <a:lnTo>
                    <a:pt x="24129" y="114299"/>
                  </a:lnTo>
                  <a:lnTo>
                    <a:pt x="24129" y="107949"/>
                  </a:lnTo>
                  <a:close/>
                </a:path>
                <a:path w="24130" h="723900">
                  <a:moveTo>
                    <a:pt x="24129" y="114300"/>
                  </a:moveTo>
                  <a:lnTo>
                    <a:pt x="0" y="114300"/>
                  </a:lnTo>
                  <a:lnTo>
                    <a:pt x="0" y="116839"/>
                  </a:lnTo>
                  <a:lnTo>
                    <a:pt x="24129" y="116839"/>
                  </a:lnTo>
                  <a:lnTo>
                    <a:pt x="24129" y="114300"/>
                  </a:lnTo>
                  <a:close/>
                </a:path>
                <a:path w="24130" h="723900">
                  <a:moveTo>
                    <a:pt x="24129" y="116839"/>
                  </a:moveTo>
                  <a:lnTo>
                    <a:pt x="0" y="116839"/>
                  </a:lnTo>
                  <a:lnTo>
                    <a:pt x="0" y="120649"/>
                  </a:lnTo>
                  <a:lnTo>
                    <a:pt x="24129" y="120649"/>
                  </a:lnTo>
                  <a:lnTo>
                    <a:pt x="24129" y="116839"/>
                  </a:lnTo>
                  <a:close/>
                </a:path>
                <a:path w="24130" h="723900">
                  <a:moveTo>
                    <a:pt x="24129" y="120649"/>
                  </a:moveTo>
                  <a:lnTo>
                    <a:pt x="0" y="120649"/>
                  </a:lnTo>
                  <a:lnTo>
                    <a:pt x="0" y="123189"/>
                  </a:lnTo>
                  <a:lnTo>
                    <a:pt x="24129" y="123189"/>
                  </a:lnTo>
                  <a:lnTo>
                    <a:pt x="24129" y="120649"/>
                  </a:lnTo>
                  <a:close/>
                </a:path>
                <a:path w="24130" h="723900">
                  <a:moveTo>
                    <a:pt x="24129" y="123189"/>
                  </a:moveTo>
                  <a:lnTo>
                    <a:pt x="0" y="123189"/>
                  </a:lnTo>
                  <a:lnTo>
                    <a:pt x="0" y="126999"/>
                  </a:lnTo>
                  <a:lnTo>
                    <a:pt x="24129" y="126999"/>
                  </a:lnTo>
                  <a:lnTo>
                    <a:pt x="24129" y="123189"/>
                  </a:lnTo>
                  <a:close/>
                </a:path>
                <a:path w="24130" h="723900">
                  <a:moveTo>
                    <a:pt x="24129" y="127000"/>
                  </a:moveTo>
                  <a:lnTo>
                    <a:pt x="0" y="127000"/>
                  </a:lnTo>
                  <a:lnTo>
                    <a:pt x="0" y="129539"/>
                  </a:lnTo>
                  <a:lnTo>
                    <a:pt x="24129" y="129539"/>
                  </a:lnTo>
                  <a:lnTo>
                    <a:pt x="24129" y="127000"/>
                  </a:lnTo>
                  <a:close/>
                </a:path>
                <a:path w="24130" h="723900">
                  <a:moveTo>
                    <a:pt x="24129" y="129539"/>
                  </a:moveTo>
                  <a:lnTo>
                    <a:pt x="0" y="129539"/>
                  </a:lnTo>
                  <a:lnTo>
                    <a:pt x="0" y="133349"/>
                  </a:lnTo>
                  <a:lnTo>
                    <a:pt x="24129" y="133349"/>
                  </a:lnTo>
                  <a:lnTo>
                    <a:pt x="24129" y="129539"/>
                  </a:lnTo>
                  <a:close/>
                </a:path>
                <a:path w="24130" h="723900">
                  <a:moveTo>
                    <a:pt x="24129" y="133350"/>
                  </a:moveTo>
                  <a:lnTo>
                    <a:pt x="0" y="133350"/>
                  </a:lnTo>
                  <a:lnTo>
                    <a:pt x="0" y="135889"/>
                  </a:lnTo>
                  <a:lnTo>
                    <a:pt x="24129" y="135889"/>
                  </a:lnTo>
                  <a:lnTo>
                    <a:pt x="24129" y="133350"/>
                  </a:lnTo>
                  <a:close/>
                </a:path>
                <a:path w="24130" h="723900">
                  <a:moveTo>
                    <a:pt x="24129" y="135889"/>
                  </a:moveTo>
                  <a:lnTo>
                    <a:pt x="0" y="135889"/>
                  </a:lnTo>
                  <a:lnTo>
                    <a:pt x="0" y="139699"/>
                  </a:lnTo>
                  <a:lnTo>
                    <a:pt x="24129" y="139699"/>
                  </a:lnTo>
                  <a:lnTo>
                    <a:pt x="24129" y="135889"/>
                  </a:lnTo>
                  <a:close/>
                </a:path>
                <a:path w="24130" h="723900">
                  <a:moveTo>
                    <a:pt x="24129" y="139699"/>
                  </a:moveTo>
                  <a:lnTo>
                    <a:pt x="0" y="139699"/>
                  </a:lnTo>
                  <a:lnTo>
                    <a:pt x="0" y="142239"/>
                  </a:lnTo>
                  <a:lnTo>
                    <a:pt x="24129" y="142239"/>
                  </a:lnTo>
                  <a:lnTo>
                    <a:pt x="24129" y="139699"/>
                  </a:lnTo>
                  <a:close/>
                </a:path>
                <a:path w="24130" h="723900">
                  <a:moveTo>
                    <a:pt x="24129" y="142239"/>
                  </a:moveTo>
                  <a:lnTo>
                    <a:pt x="0" y="142239"/>
                  </a:lnTo>
                  <a:lnTo>
                    <a:pt x="0" y="146049"/>
                  </a:lnTo>
                  <a:lnTo>
                    <a:pt x="24129" y="146049"/>
                  </a:lnTo>
                  <a:lnTo>
                    <a:pt x="24129" y="142239"/>
                  </a:lnTo>
                  <a:close/>
                </a:path>
                <a:path w="24130" h="723900">
                  <a:moveTo>
                    <a:pt x="24129" y="146049"/>
                  </a:moveTo>
                  <a:lnTo>
                    <a:pt x="0" y="146049"/>
                  </a:lnTo>
                  <a:lnTo>
                    <a:pt x="0" y="148589"/>
                  </a:lnTo>
                  <a:lnTo>
                    <a:pt x="24129" y="148589"/>
                  </a:lnTo>
                  <a:lnTo>
                    <a:pt x="24129" y="146049"/>
                  </a:lnTo>
                  <a:close/>
                </a:path>
                <a:path w="24130" h="723900">
                  <a:moveTo>
                    <a:pt x="24129" y="148589"/>
                  </a:moveTo>
                  <a:lnTo>
                    <a:pt x="0" y="148589"/>
                  </a:lnTo>
                  <a:lnTo>
                    <a:pt x="0" y="152399"/>
                  </a:lnTo>
                  <a:lnTo>
                    <a:pt x="24129" y="152399"/>
                  </a:lnTo>
                  <a:lnTo>
                    <a:pt x="24129" y="148589"/>
                  </a:lnTo>
                  <a:close/>
                </a:path>
                <a:path w="24130" h="723900">
                  <a:moveTo>
                    <a:pt x="24129" y="152399"/>
                  </a:moveTo>
                  <a:lnTo>
                    <a:pt x="0" y="152399"/>
                  </a:lnTo>
                  <a:lnTo>
                    <a:pt x="0" y="154939"/>
                  </a:lnTo>
                  <a:lnTo>
                    <a:pt x="24129" y="154939"/>
                  </a:lnTo>
                  <a:lnTo>
                    <a:pt x="24129" y="152399"/>
                  </a:lnTo>
                  <a:close/>
                </a:path>
                <a:path w="24130" h="723900">
                  <a:moveTo>
                    <a:pt x="24129" y="154939"/>
                  </a:moveTo>
                  <a:lnTo>
                    <a:pt x="0" y="154939"/>
                  </a:lnTo>
                  <a:lnTo>
                    <a:pt x="0" y="158749"/>
                  </a:lnTo>
                  <a:lnTo>
                    <a:pt x="24129" y="158749"/>
                  </a:lnTo>
                  <a:lnTo>
                    <a:pt x="24129" y="154939"/>
                  </a:lnTo>
                  <a:close/>
                </a:path>
                <a:path w="24130" h="723900">
                  <a:moveTo>
                    <a:pt x="24129" y="158749"/>
                  </a:moveTo>
                  <a:lnTo>
                    <a:pt x="0" y="158749"/>
                  </a:lnTo>
                  <a:lnTo>
                    <a:pt x="0" y="161289"/>
                  </a:lnTo>
                  <a:lnTo>
                    <a:pt x="24129" y="161289"/>
                  </a:lnTo>
                  <a:lnTo>
                    <a:pt x="24129" y="158749"/>
                  </a:lnTo>
                  <a:close/>
                </a:path>
                <a:path w="24130" h="723900">
                  <a:moveTo>
                    <a:pt x="24129" y="161289"/>
                  </a:moveTo>
                  <a:lnTo>
                    <a:pt x="0" y="161289"/>
                  </a:lnTo>
                  <a:lnTo>
                    <a:pt x="0" y="167639"/>
                  </a:lnTo>
                  <a:lnTo>
                    <a:pt x="24129" y="167639"/>
                  </a:lnTo>
                  <a:lnTo>
                    <a:pt x="24129" y="161289"/>
                  </a:lnTo>
                  <a:close/>
                </a:path>
                <a:path w="24130" h="723900">
                  <a:moveTo>
                    <a:pt x="24129" y="167639"/>
                  </a:moveTo>
                  <a:lnTo>
                    <a:pt x="0" y="167639"/>
                  </a:lnTo>
                  <a:lnTo>
                    <a:pt x="0" y="171449"/>
                  </a:lnTo>
                  <a:lnTo>
                    <a:pt x="24129" y="171449"/>
                  </a:lnTo>
                  <a:lnTo>
                    <a:pt x="24129" y="167639"/>
                  </a:lnTo>
                  <a:close/>
                </a:path>
                <a:path w="24130" h="723900">
                  <a:moveTo>
                    <a:pt x="24129" y="171449"/>
                  </a:moveTo>
                  <a:lnTo>
                    <a:pt x="0" y="171449"/>
                  </a:lnTo>
                  <a:lnTo>
                    <a:pt x="0" y="184149"/>
                  </a:lnTo>
                  <a:lnTo>
                    <a:pt x="7619" y="184149"/>
                  </a:lnTo>
                  <a:lnTo>
                    <a:pt x="7619" y="182879"/>
                  </a:lnTo>
                  <a:lnTo>
                    <a:pt x="20319" y="182879"/>
                  </a:lnTo>
                  <a:lnTo>
                    <a:pt x="20319" y="181609"/>
                  </a:lnTo>
                  <a:lnTo>
                    <a:pt x="24129" y="181609"/>
                  </a:lnTo>
                  <a:lnTo>
                    <a:pt x="24129" y="171449"/>
                  </a:lnTo>
                  <a:close/>
                </a:path>
                <a:path w="24130" h="723900">
                  <a:moveTo>
                    <a:pt x="1269" y="184149"/>
                  </a:moveTo>
                  <a:lnTo>
                    <a:pt x="0" y="184149"/>
                  </a:lnTo>
                  <a:lnTo>
                    <a:pt x="0" y="185419"/>
                  </a:lnTo>
                  <a:lnTo>
                    <a:pt x="1269" y="185419"/>
                  </a:lnTo>
                  <a:lnTo>
                    <a:pt x="1269" y="184149"/>
                  </a:lnTo>
                  <a:close/>
                </a:path>
                <a:path w="24130" h="723900">
                  <a:moveTo>
                    <a:pt x="24129" y="721359"/>
                  </a:moveTo>
                  <a:lnTo>
                    <a:pt x="0" y="721359"/>
                  </a:lnTo>
                  <a:lnTo>
                    <a:pt x="0" y="723899"/>
                  </a:lnTo>
                  <a:lnTo>
                    <a:pt x="24129" y="723899"/>
                  </a:lnTo>
                  <a:lnTo>
                    <a:pt x="24129" y="721359"/>
                  </a:lnTo>
                  <a:close/>
                </a:path>
                <a:path w="24130" h="723900">
                  <a:moveTo>
                    <a:pt x="24129" y="718819"/>
                  </a:moveTo>
                  <a:lnTo>
                    <a:pt x="0" y="718819"/>
                  </a:lnTo>
                  <a:lnTo>
                    <a:pt x="0" y="720089"/>
                  </a:lnTo>
                  <a:lnTo>
                    <a:pt x="24129" y="720089"/>
                  </a:lnTo>
                  <a:lnTo>
                    <a:pt x="24129" y="718819"/>
                  </a:lnTo>
                  <a:close/>
                </a:path>
                <a:path w="24130" h="723900">
                  <a:moveTo>
                    <a:pt x="24129" y="715009"/>
                  </a:moveTo>
                  <a:lnTo>
                    <a:pt x="0" y="715009"/>
                  </a:lnTo>
                  <a:lnTo>
                    <a:pt x="0" y="717549"/>
                  </a:lnTo>
                  <a:lnTo>
                    <a:pt x="24129" y="717549"/>
                  </a:lnTo>
                  <a:lnTo>
                    <a:pt x="24129" y="715009"/>
                  </a:lnTo>
                  <a:close/>
                </a:path>
                <a:path w="24130" h="723900">
                  <a:moveTo>
                    <a:pt x="24129" y="712469"/>
                  </a:moveTo>
                  <a:lnTo>
                    <a:pt x="0" y="712469"/>
                  </a:lnTo>
                  <a:lnTo>
                    <a:pt x="0" y="713739"/>
                  </a:lnTo>
                  <a:lnTo>
                    <a:pt x="24129" y="713739"/>
                  </a:lnTo>
                  <a:lnTo>
                    <a:pt x="24129" y="712469"/>
                  </a:lnTo>
                  <a:close/>
                </a:path>
                <a:path w="24130" h="723900">
                  <a:moveTo>
                    <a:pt x="24129" y="708659"/>
                  </a:moveTo>
                  <a:lnTo>
                    <a:pt x="0" y="708659"/>
                  </a:lnTo>
                  <a:lnTo>
                    <a:pt x="0" y="711199"/>
                  </a:lnTo>
                  <a:lnTo>
                    <a:pt x="24129" y="711199"/>
                  </a:lnTo>
                  <a:lnTo>
                    <a:pt x="24129" y="708659"/>
                  </a:lnTo>
                  <a:close/>
                </a:path>
                <a:path w="24130" h="723900">
                  <a:moveTo>
                    <a:pt x="24129" y="706119"/>
                  </a:moveTo>
                  <a:lnTo>
                    <a:pt x="0" y="706119"/>
                  </a:lnTo>
                  <a:lnTo>
                    <a:pt x="0" y="707389"/>
                  </a:lnTo>
                  <a:lnTo>
                    <a:pt x="24129" y="707389"/>
                  </a:lnTo>
                  <a:lnTo>
                    <a:pt x="24129" y="706119"/>
                  </a:lnTo>
                  <a:close/>
                </a:path>
                <a:path w="24130" h="723900">
                  <a:moveTo>
                    <a:pt x="24129" y="702309"/>
                  </a:moveTo>
                  <a:lnTo>
                    <a:pt x="0" y="702309"/>
                  </a:lnTo>
                  <a:lnTo>
                    <a:pt x="0" y="704849"/>
                  </a:lnTo>
                  <a:lnTo>
                    <a:pt x="24129" y="704849"/>
                  </a:lnTo>
                  <a:lnTo>
                    <a:pt x="24129" y="702309"/>
                  </a:lnTo>
                  <a:close/>
                </a:path>
                <a:path w="24130" h="723900">
                  <a:moveTo>
                    <a:pt x="24129" y="699769"/>
                  </a:moveTo>
                  <a:lnTo>
                    <a:pt x="0" y="699769"/>
                  </a:lnTo>
                  <a:lnTo>
                    <a:pt x="0" y="701039"/>
                  </a:lnTo>
                  <a:lnTo>
                    <a:pt x="24129" y="701039"/>
                  </a:lnTo>
                  <a:lnTo>
                    <a:pt x="24129" y="699769"/>
                  </a:lnTo>
                  <a:close/>
                </a:path>
                <a:path w="24130" h="723900">
                  <a:moveTo>
                    <a:pt x="24129" y="695959"/>
                  </a:moveTo>
                  <a:lnTo>
                    <a:pt x="0" y="695959"/>
                  </a:lnTo>
                  <a:lnTo>
                    <a:pt x="0" y="698499"/>
                  </a:lnTo>
                  <a:lnTo>
                    <a:pt x="24129" y="698499"/>
                  </a:lnTo>
                  <a:lnTo>
                    <a:pt x="24129" y="695959"/>
                  </a:lnTo>
                  <a:close/>
                </a:path>
                <a:path w="24130" h="723900">
                  <a:moveTo>
                    <a:pt x="24129" y="693419"/>
                  </a:moveTo>
                  <a:lnTo>
                    <a:pt x="0" y="693419"/>
                  </a:lnTo>
                  <a:lnTo>
                    <a:pt x="0" y="694689"/>
                  </a:lnTo>
                  <a:lnTo>
                    <a:pt x="24129" y="694689"/>
                  </a:lnTo>
                  <a:lnTo>
                    <a:pt x="24129" y="693419"/>
                  </a:lnTo>
                  <a:close/>
                </a:path>
                <a:path w="24130" h="723900">
                  <a:moveTo>
                    <a:pt x="24129" y="689609"/>
                  </a:moveTo>
                  <a:lnTo>
                    <a:pt x="0" y="689609"/>
                  </a:lnTo>
                  <a:lnTo>
                    <a:pt x="0" y="692149"/>
                  </a:lnTo>
                  <a:lnTo>
                    <a:pt x="24129" y="692149"/>
                  </a:lnTo>
                  <a:lnTo>
                    <a:pt x="24129" y="689609"/>
                  </a:lnTo>
                  <a:close/>
                </a:path>
                <a:path w="24130" h="723900">
                  <a:moveTo>
                    <a:pt x="24129" y="687069"/>
                  </a:moveTo>
                  <a:lnTo>
                    <a:pt x="0" y="687069"/>
                  </a:lnTo>
                  <a:lnTo>
                    <a:pt x="0" y="688339"/>
                  </a:lnTo>
                  <a:lnTo>
                    <a:pt x="24129" y="688339"/>
                  </a:lnTo>
                  <a:lnTo>
                    <a:pt x="24129" y="687069"/>
                  </a:lnTo>
                  <a:close/>
                </a:path>
                <a:path w="24130" h="723900">
                  <a:moveTo>
                    <a:pt x="24129" y="683259"/>
                  </a:moveTo>
                  <a:lnTo>
                    <a:pt x="0" y="683259"/>
                  </a:lnTo>
                  <a:lnTo>
                    <a:pt x="0" y="685799"/>
                  </a:lnTo>
                  <a:lnTo>
                    <a:pt x="24129" y="685799"/>
                  </a:lnTo>
                  <a:lnTo>
                    <a:pt x="24129" y="683259"/>
                  </a:lnTo>
                  <a:close/>
                </a:path>
                <a:path w="24130" h="723900">
                  <a:moveTo>
                    <a:pt x="24129" y="680719"/>
                  </a:moveTo>
                  <a:lnTo>
                    <a:pt x="0" y="680719"/>
                  </a:lnTo>
                  <a:lnTo>
                    <a:pt x="0" y="681989"/>
                  </a:lnTo>
                  <a:lnTo>
                    <a:pt x="24129" y="681989"/>
                  </a:lnTo>
                  <a:lnTo>
                    <a:pt x="24129" y="680719"/>
                  </a:lnTo>
                  <a:close/>
                </a:path>
                <a:path w="24130" h="723900">
                  <a:moveTo>
                    <a:pt x="24129" y="676909"/>
                  </a:moveTo>
                  <a:lnTo>
                    <a:pt x="0" y="676909"/>
                  </a:lnTo>
                  <a:lnTo>
                    <a:pt x="0" y="679449"/>
                  </a:lnTo>
                  <a:lnTo>
                    <a:pt x="24129" y="679449"/>
                  </a:lnTo>
                  <a:lnTo>
                    <a:pt x="24129" y="676909"/>
                  </a:lnTo>
                  <a:close/>
                </a:path>
                <a:path w="24130" h="723900">
                  <a:moveTo>
                    <a:pt x="24129" y="674369"/>
                  </a:moveTo>
                  <a:lnTo>
                    <a:pt x="0" y="674369"/>
                  </a:lnTo>
                  <a:lnTo>
                    <a:pt x="0" y="675639"/>
                  </a:lnTo>
                  <a:lnTo>
                    <a:pt x="24129" y="675639"/>
                  </a:lnTo>
                  <a:lnTo>
                    <a:pt x="24129" y="674369"/>
                  </a:lnTo>
                  <a:close/>
                </a:path>
                <a:path w="24130" h="723900">
                  <a:moveTo>
                    <a:pt x="24129" y="670559"/>
                  </a:moveTo>
                  <a:lnTo>
                    <a:pt x="0" y="670559"/>
                  </a:lnTo>
                  <a:lnTo>
                    <a:pt x="0" y="673099"/>
                  </a:lnTo>
                  <a:lnTo>
                    <a:pt x="24129" y="673099"/>
                  </a:lnTo>
                  <a:lnTo>
                    <a:pt x="24129" y="670559"/>
                  </a:lnTo>
                  <a:close/>
                </a:path>
                <a:path w="24130" h="723900">
                  <a:moveTo>
                    <a:pt x="24129" y="668019"/>
                  </a:moveTo>
                  <a:lnTo>
                    <a:pt x="0" y="668019"/>
                  </a:lnTo>
                  <a:lnTo>
                    <a:pt x="0" y="669289"/>
                  </a:lnTo>
                  <a:lnTo>
                    <a:pt x="24129" y="669289"/>
                  </a:lnTo>
                  <a:lnTo>
                    <a:pt x="24129" y="668019"/>
                  </a:lnTo>
                  <a:close/>
                </a:path>
                <a:path w="24130" h="723900">
                  <a:moveTo>
                    <a:pt x="24129" y="664209"/>
                  </a:moveTo>
                  <a:lnTo>
                    <a:pt x="0" y="664209"/>
                  </a:lnTo>
                  <a:lnTo>
                    <a:pt x="0" y="666749"/>
                  </a:lnTo>
                  <a:lnTo>
                    <a:pt x="24129" y="666749"/>
                  </a:lnTo>
                  <a:lnTo>
                    <a:pt x="24129" y="664209"/>
                  </a:lnTo>
                  <a:close/>
                </a:path>
                <a:path w="24130" h="723900">
                  <a:moveTo>
                    <a:pt x="24129" y="661669"/>
                  </a:moveTo>
                  <a:lnTo>
                    <a:pt x="0" y="661669"/>
                  </a:lnTo>
                  <a:lnTo>
                    <a:pt x="0" y="662939"/>
                  </a:lnTo>
                  <a:lnTo>
                    <a:pt x="24129" y="662939"/>
                  </a:lnTo>
                  <a:lnTo>
                    <a:pt x="24129" y="661669"/>
                  </a:lnTo>
                  <a:close/>
                </a:path>
                <a:path w="24130" h="723900">
                  <a:moveTo>
                    <a:pt x="24129" y="657859"/>
                  </a:moveTo>
                  <a:lnTo>
                    <a:pt x="0" y="657859"/>
                  </a:lnTo>
                  <a:lnTo>
                    <a:pt x="0" y="660399"/>
                  </a:lnTo>
                  <a:lnTo>
                    <a:pt x="24129" y="660399"/>
                  </a:lnTo>
                  <a:lnTo>
                    <a:pt x="24129" y="657859"/>
                  </a:lnTo>
                  <a:close/>
                </a:path>
                <a:path w="24130" h="723900">
                  <a:moveTo>
                    <a:pt x="24129" y="655319"/>
                  </a:moveTo>
                  <a:lnTo>
                    <a:pt x="0" y="655319"/>
                  </a:lnTo>
                  <a:lnTo>
                    <a:pt x="0" y="656589"/>
                  </a:lnTo>
                  <a:lnTo>
                    <a:pt x="24129" y="656589"/>
                  </a:lnTo>
                  <a:lnTo>
                    <a:pt x="24129" y="655319"/>
                  </a:lnTo>
                  <a:close/>
                </a:path>
                <a:path w="24130" h="723900">
                  <a:moveTo>
                    <a:pt x="24129" y="651509"/>
                  </a:moveTo>
                  <a:lnTo>
                    <a:pt x="0" y="651509"/>
                  </a:lnTo>
                  <a:lnTo>
                    <a:pt x="0" y="654049"/>
                  </a:lnTo>
                  <a:lnTo>
                    <a:pt x="24129" y="654049"/>
                  </a:lnTo>
                  <a:lnTo>
                    <a:pt x="24129" y="651509"/>
                  </a:lnTo>
                  <a:close/>
                </a:path>
                <a:path w="24130" h="723900">
                  <a:moveTo>
                    <a:pt x="24129" y="648969"/>
                  </a:moveTo>
                  <a:lnTo>
                    <a:pt x="0" y="648969"/>
                  </a:lnTo>
                  <a:lnTo>
                    <a:pt x="0" y="650239"/>
                  </a:lnTo>
                  <a:lnTo>
                    <a:pt x="24129" y="650239"/>
                  </a:lnTo>
                  <a:lnTo>
                    <a:pt x="24129" y="648969"/>
                  </a:lnTo>
                  <a:close/>
                </a:path>
                <a:path w="24130" h="723900">
                  <a:moveTo>
                    <a:pt x="24129" y="643889"/>
                  </a:moveTo>
                  <a:lnTo>
                    <a:pt x="0" y="643889"/>
                  </a:lnTo>
                  <a:lnTo>
                    <a:pt x="0" y="647699"/>
                  </a:lnTo>
                  <a:lnTo>
                    <a:pt x="24129" y="647699"/>
                  </a:lnTo>
                  <a:lnTo>
                    <a:pt x="24129" y="643889"/>
                  </a:lnTo>
                  <a:close/>
                </a:path>
                <a:path w="24130" h="723900">
                  <a:moveTo>
                    <a:pt x="24129" y="637539"/>
                  </a:moveTo>
                  <a:lnTo>
                    <a:pt x="0" y="637539"/>
                  </a:lnTo>
                  <a:lnTo>
                    <a:pt x="0" y="642619"/>
                  </a:lnTo>
                  <a:lnTo>
                    <a:pt x="24129" y="642619"/>
                  </a:lnTo>
                  <a:lnTo>
                    <a:pt x="24129" y="637539"/>
                  </a:lnTo>
                  <a:close/>
                </a:path>
                <a:path w="24130" h="723900">
                  <a:moveTo>
                    <a:pt x="24129" y="631189"/>
                  </a:moveTo>
                  <a:lnTo>
                    <a:pt x="0" y="631189"/>
                  </a:lnTo>
                  <a:lnTo>
                    <a:pt x="0" y="636269"/>
                  </a:lnTo>
                  <a:lnTo>
                    <a:pt x="24129" y="636269"/>
                  </a:lnTo>
                  <a:lnTo>
                    <a:pt x="24129" y="631189"/>
                  </a:lnTo>
                  <a:close/>
                </a:path>
                <a:path w="24130" h="723900">
                  <a:moveTo>
                    <a:pt x="24129" y="624839"/>
                  </a:moveTo>
                  <a:lnTo>
                    <a:pt x="0" y="624839"/>
                  </a:lnTo>
                  <a:lnTo>
                    <a:pt x="0" y="629919"/>
                  </a:lnTo>
                  <a:lnTo>
                    <a:pt x="24129" y="629919"/>
                  </a:lnTo>
                  <a:lnTo>
                    <a:pt x="24129" y="624839"/>
                  </a:lnTo>
                  <a:close/>
                </a:path>
                <a:path w="24130" h="723900">
                  <a:moveTo>
                    <a:pt x="24129" y="618489"/>
                  </a:moveTo>
                  <a:lnTo>
                    <a:pt x="0" y="618489"/>
                  </a:lnTo>
                  <a:lnTo>
                    <a:pt x="0" y="623569"/>
                  </a:lnTo>
                  <a:lnTo>
                    <a:pt x="24129" y="623569"/>
                  </a:lnTo>
                  <a:lnTo>
                    <a:pt x="24129" y="618489"/>
                  </a:lnTo>
                  <a:close/>
                </a:path>
                <a:path w="24130" h="723900">
                  <a:moveTo>
                    <a:pt x="24129" y="612139"/>
                  </a:moveTo>
                  <a:lnTo>
                    <a:pt x="0" y="612139"/>
                  </a:lnTo>
                  <a:lnTo>
                    <a:pt x="0" y="617219"/>
                  </a:lnTo>
                  <a:lnTo>
                    <a:pt x="24129" y="617219"/>
                  </a:lnTo>
                  <a:lnTo>
                    <a:pt x="24129" y="612139"/>
                  </a:lnTo>
                  <a:close/>
                </a:path>
                <a:path w="24130" h="723900">
                  <a:moveTo>
                    <a:pt x="24129" y="605789"/>
                  </a:moveTo>
                  <a:lnTo>
                    <a:pt x="0" y="605789"/>
                  </a:lnTo>
                  <a:lnTo>
                    <a:pt x="0" y="610869"/>
                  </a:lnTo>
                  <a:lnTo>
                    <a:pt x="24129" y="610869"/>
                  </a:lnTo>
                  <a:lnTo>
                    <a:pt x="24129" y="605789"/>
                  </a:lnTo>
                  <a:close/>
                </a:path>
                <a:path w="24130" h="723900">
                  <a:moveTo>
                    <a:pt x="24129" y="599439"/>
                  </a:moveTo>
                  <a:lnTo>
                    <a:pt x="0" y="599439"/>
                  </a:lnTo>
                  <a:lnTo>
                    <a:pt x="0" y="604519"/>
                  </a:lnTo>
                  <a:lnTo>
                    <a:pt x="24129" y="604519"/>
                  </a:lnTo>
                  <a:lnTo>
                    <a:pt x="24129" y="599439"/>
                  </a:lnTo>
                  <a:close/>
                </a:path>
                <a:path w="24130" h="723900">
                  <a:moveTo>
                    <a:pt x="24129" y="593089"/>
                  </a:moveTo>
                  <a:lnTo>
                    <a:pt x="0" y="593089"/>
                  </a:lnTo>
                  <a:lnTo>
                    <a:pt x="0" y="598169"/>
                  </a:lnTo>
                  <a:lnTo>
                    <a:pt x="24129" y="598169"/>
                  </a:lnTo>
                  <a:lnTo>
                    <a:pt x="24129" y="593089"/>
                  </a:lnTo>
                  <a:close/>
                </a:path>
                <a:path w="24130" h="723900">
                  <a:moveTo>
                    <a:pt x="24129" y="586739"/>
                  </a:moveTo>
                  <a:lnTo>
                    <a:pt x="0" y="586739"/>
                  </a:lnTo>
                  <a:lnTo>
                    <a:pt x="0" y="591819"/>
                  </a:lnTo>
                  <a:lnTo>
                    <a:pt x="24129" y="591819"/>
                  </a:lnTo>
                  <a:lnTo>
                    <a:pt x="24129" y="586739"/>
                  </a:lnTo>
                  <a:close/>
                </a:path>
                <a:path w="24130" h="723900">
                  <a:moveTo>
                    <a:pt x="24129" y="580389"/>
                  </a:moveTo>
                  <a:lnTo>
                    <a:pt x="0" y="580389"/>
                  </a:lnTo>
                  <a:lnTo>
                    <a:pt x="0" y="585469"/>
                  </a:lnTo>
                  <a:lnTo>
                    <a:pt x="24129" y="585469"/>
                  </a:lnTo>
                  <a:lnTo>
                    <a:pt x="24129" y="580389"/>
                  </a:lnTo>
                  <a:close/>
                </a:path>
                <a:path w="24130" h="723900">
                  <a:moveTo>
                    <a:pt x="24129" y="572769"/>
                  </a:moveTo>
                  <a:lnTo>
                    <a:pt x="0" y="572769"/>
                  </a:lnTo>
                  <a:lnTo>
                    <a:pt x="0" y="579119"/>
                  </a:lnTo>
                  <a:lnTo>
                    <a:pt x="24129" y="579119"/>
                  </a:lnTo>
                  <a:lnTo>
                    <a:pt x="24129" y="572769"/>
                  </a:lnTo>
                  <a:close/>
                </a:path>
                <a:path w="24130" h="723900">
                  <a:moveTo>
                    <a:pt x="24129" y="567689"/>
                  </a:moveTo>
                  <a:lnTo>
                    <a:pt x="0" y="567689"/>
                  </a:lnTo>
                  <a:lnTo>
                    <a:pt x="0" y="571499"/>
                  </a:lnTo>
                  <a:lnTo>
                    <a:pt x="24129" y="571499"/>
                  </a:lnTo>
                  <a:lnTo>
                    <a:pt x="24129" y="567689"/>
                  </a:lnTo>
                  <a:close/>
                </a:path>
                <a:path w="24130" h="723900">
                  <a:moveTo>
                    <a:pt x="24129" y="561339"/>
                  </a:moveTo>
                  <a:lnTo>
                    <a:pt x="0" y="561339"/>
                  </a:lnTo>
                  <a:lnTo>
                    <a:pt x="0" y="566419"/>
                  </a:lnTo>
                  <a:lnTo>
                    <a:pt x="24129" y="566419"/>
                  </a:lnTo>
                  <a:lnTo>
                    <a:pt x="24129" y="561339"/>
                  </a:lnTo>
                  <a:close/>
                </a:path>
                <a:path w="24130" h="723900">
                  <a:moveTo>
                    <a:pt x="24129" y="553719"/>
                  </a:moveTo>
                  <a:lnTo>
                    <a:pt x="0" y="553719"/>
                  </a:lnTo>
                  <a:lnTo>
                    <a:pt x="0" y="560069"/>
                  </a:lnTo>
                  <a:lnTo>
                    <a:pt x="24129" y="560069"/>
                  </a:lnTo>
                  <a:lnTo>
                    <a:pt x="24129" y="553719"/>
                  </a:lnTo>
                  <a:close/>
                </a:path>
                <a:path w="24130" h="723900">
                  <a:moveTo>
                    <a:pt x="24129" y="548639"/>
                  </a:moveTo>
                  <a:lnTo>
                    <a:pt x="0" y="548639"/>
                  </a:lnTo>
                  <a:lnTo>
                    <a:pt x="0" y="552449"/>
                  </a:lnTo>
                  <a:lnTo>
                    <a:pt x="24129" y="552449"/>
                  </a:lnTo>
                  <a:lnTo>
                    <a:pt x="24129" y="548639"/>
                  </a:lnTo>
                  <a:close/>
                </a:path>
                <a:path w="24130" h="723900">
                  <a:moveTo>
                    <a:pt x="6350" y="542289"/>
                  </a:moveTo>
                  <a:lnTo>
                    <a:pt x="0" y="542289"/>
                  </a:lnTo>
                  <a:lnTo>
                    <a:pt x="0" y="547369"/>
                  </a:lnTo>
                  <a:lnTo>
                    <a:pt x="24129" y="547369"/>
                  </a:lnTo>
                  <a:lnTo>
                    <a:pt x="24129" y="544829"/>
                  </a:lnTo>
                  <a:lnTo>
                    <a:pt x="12700" y="544829"/>
                  </a:lnTo>
                  <a:lnTo>
                    <a:pt x="12700" y="543559"/>
                  </a:lnTo>
                  <a:lnTo>
                    <a:pt x="6350" y="543559"/>
                  </a:lnTo>
                  <a:lnTo>
                    <a:pt x="6350" y="542289"/>
                  </a:lnTo>
                  <a:close/>
                </a:path>
              </a:pathLst>
            </a:custGeom>
            <a:solidFill>
              <a:srgbClr val="242424"/>
            </a:solidFill>
          </p:spPr>
          <p:txBody>
            <a:bodyPr bIns="0" lIns="0" rIns="0" rtlCol="0" tIns="0" wrap="square"/>
            <a:p/>
          </p:txBody>
        </p:sp>
        <p:sp>
          <p:nvSpPr>
            <p:cNvPr id="1049083" name="object 365"/>
            <p:cNvSpPr/>
            <p:nvPr/>
          </p:nvSpPr>
          <p:spPr>
            <a:xfrm>
              <a:off x="2602229" y="5806440"/>
              <a:ext cx="24130" cy="722630"/>
            </a:xfrm>
            <a:custGeom>
              <a:avLst/>
              <a:ahLst/>
              <a:rect l="l" t="t" r="r" b="b"/>
              <a:pathLst>
                <a:path w="24130" h="722629">
                  <a:moveTo>
                    <a:pt x="24130" y="0"/>
                  </a:moveTo>
                  <a:lnTo>
                    <a:pt x="3809" y="0"/>
                  </a:lnTo>
                  <a:lnTo>
                    <a:pt x="3809" y="1270"/>
                  </a:lnTo>
                  <a:lnTo>
                    <a:pt x="24130" y="1270"/>
                  </a:lnTo>
                  <a:lnTo>
                    <a:pt x="24130" y="0"/>
                  </a:lnTo>
                  <a:close/>
                </a:path>
                <a:path w="24130" h="722629">
                  <a:moveTo>
                    <a:pt x="24130" y="1270"/>
                  </a:moveTo>
                  <a:lnTo>
                    <a:pt x="0" y="1270"/>
                  </a:lnTo>
                  <a:lnTo>
                    <a:pt x="0" y="5080"/>
                  </a:lnTo>
                  <a:lnTo>
                    <a:pt x="24130" y="5080"/>
                  </a:lnTo>
                  <a:lnTo>
                    <a:pt x="24130" y="1270"/>
                  </a:lnTo>
                  <a:close/>
                </a:path>
                <a:path w="24130" h="722629">
                  <a:moveTo>
                    <a:pt x="24130" y="5080"/>
                  </a:moveTo>
                  <a:lnTo>
                    <a:pt x="0" y="5080"/>
                  </a:lnTo>
                  <a:lnTo>
                    <a:pt x="0" y="7620"/>
                  </a:lnTo>
                  <a:lnTo>
                    <a:pt x="24130" y="7620"/>
                  </a:lnTo>
                  <a:lnTo>
                    <a:pt x="24130" y="5080"/>
                  </a:lnTo>
                  <a:close/>
                </a:path>
                <a:path w="24130" h="722629">
                  <a:moveTo>
                    <a:pt x="24130" y="7620"/>
                  </a:moveTo>
                  <a:lnTo>
                    <a:pt x="0" y="7620"/>
                  </a:lnTo>
                  <a:lnTo>
                    <a:pt x="0" y="11430"/>
                  </a:lnTo>
                  <a:lnTo>
                    <a:pt x="24130" y="11430"/>
                  </a:lnTo>
                  <a:lnTo>
                    <a:pt x="24130" y="7620"/>
                  </a:lnTo>
                  <a:close/>
                </a:path>
                <a:path w="24130" h="722629">
                  <a:moveTo>
                    <a:pt x="24130" y="11430"/>
                  </a:moveTo>
                  <a:lnTo>
                    <a:pt x="0" y="11430"/>
                  </a:lnTo>
                  <a:lnTo>
                    <a:pt x="0" y="13970"/>
                  </a:lnTo>
                  <a:lnTo>
                    <a:pt x="24130" y="13970"/>
                  </a:lnTo>
                  <a:lnTo>
                    <a:pt x="24130" y="11430"/>
                  </a:lnTo>
                  <a:close/>
                </a:path>
                <a:path w="24130" h="722629">
                  <a:moveTo>
                    <a:pt x="24130" y="13970"/>
                  </a:moveTo>
                  <a:lnTo>
                    <a:pt x="0" y="13970"/>
                  </a:lnTo>
                  <a:lnTo>
                    <a:pt x="0" y="17780"/>
                  </a:lnTo>
                  <a:lnTo>
                    <a:pt x="24130" y="17780"/>
                  </a:lnTo>
                  <a:lnTo>
                    <a:pt x="24130" y="13970"/>
                  </a:lnTo>
                  <a:close/>
                </a:path>
                <a:path w="24130" h="722629">
                  <a:moveTo>
                    <a:pt x="24130" y="17780"/>
                  </a:moveTo>
                  <a:lnTo>
                    <a:pt x="0" y="17780"/>
                  </a:lnTo>
                  <a:lnTo>
                    <a:pt x="0" y="20320"/>
                  </a:lnTo>
                  <a:lnTo>
                    <a:pt x="24130" y="20320"/>
                  </a:lnTo>
                  <a:lnTo>
                    <a:pt x="24130" y="17780"/>
                  </a:lnTo>
                  <a:close/>
                </a:path>
                <a:path w="24130" h="722629">
                  <a:moveTo>
                    <a:pt x="24130" y="20320"/>
                  </a:moveTo>
                  <a:lnTo>
                    <a:pt x="0" y="20320"/>
                  </a:lnTo>
                  <a:lnTo>
                    <a:pt x="0" y="24130"/>
                  </a:lnTo>
                  <a:lnTo>
                    <a:pt x="24130" y="24130"/>
                  </a:lnTo>
                  <a:lnTo>
                    <a:pt x="24130" y="20320"/>
                  </a:lnTo>
                  <a:close/>
                </a:path>
                <a:path w="24130" h="722629">
                  <a:moveTo>
                    <a:pt x="24130" y="24130"/>
                  </a:moveTo>
                  <a:lnTo>
                    <a:pt x="0" y="24130"/>
                  </a:lnTo>
                  <a:lnTo>
                    <a:pt x="0" y="26670"/>
                  </a:lnTo>
                  <a:lnTo>
                    <a:pt x="24130" y="26670"/>
                  </a:lnTo>
                  <a:lnTo>
                    <a:pt x="24130" y="24130"/>
                  </a:lnTo>
                  <a:close/>
                </a:path>
                <a:path w="24130" h="722629">
                  <a:moveTo>
                    <a:pt x="24130" y="26670"/>
                  </a:moveTo>
                  <a:lnTo>
                    <a:pt x="0" y="26670"/>
                  </a:lnTo>
                  <a:lnTo>
                    <a:pt x="0" y="30480"/>
                  </a:lnTo>
                  <a:lnTo>
                    <a:pt x="24130" y="30480"/>
                  </a:lnTo>
                  <a:lnTo>
                    <a:pt x="24130" y="26670"/>
                  </a:lnTo>
                  <a:close/>
                </a:path>
                <a:path w="24130" h="722629">
                  <a:moveTo>
                    <a:pt x="24130" y="30480"/>
                  </a:moveTo>
                  <a:lnTo>
                    <a:pt x="0" y="30480"/>
                  </a:lnTo>
                  <a:lnTo>
                    <a:pt x="0" y="33020"/>
                  </a:lnTo>
                  <a:lnTo>
                    <a:pt x="24130" y="33020"/>
                  </a:lnTo>
                  <a:lnTo>
                    <a:pt x="24130" y="30480"/>
                  </a:lnTo>
                  <a:close/>
                </a:path>
                <a:path w="24130" h="722629">
                  <a:moveTo>
                    <a:pt x="24130" y="33020"/>
                  </a:moveTo>
                  <a:lnTo>
                    <a:pt x="0" y="33020"/>
                  </a:lnTo>
                  <a:lnTo>
                    <a:pt x="0" y="36830"/>
                  </a:lnTo>
                  <a:lnTo>
                    <a:pt x="24130" y="36830"/>
                  </a:lnTo>
                  <a:lnTo>
                    <a:pt x="24130" y="33020"/>
                  </a:lnTo>
                  <a:close/>
                </a:path>
                <a:path w="24130" h="722629">
                  <a:moveTo>
                    <a:pt x="24130" y="36830"/>
                  </a:moveTo>
                  <a:lnTo>
                    <a:pt x="0" y="36830"/>
                  </a:lnTo>
                  <a:lnTo>
                    <a:pt x="0" y="39370"/>
                  </a:lnTo>
                  <a:lnTo>
                    <a:pt x="24130" y="39370"/>
                  </a:lnTo>
                  <a:lnTo>
                    <a:pt x="24130" y="36830"/>
                  </a:lnTo>
                  <a:close/>
                </a:path>
                <a:path w="24130" h="722629">
                  <a:moveTo>
                    <a:pt x="24130" y="39370"/>
                  </a:moveTo>
                  <a:lnTo>
                    <a:pt x="0" y="39370"/>
                  </a:lnTo>
                  <a:lnTo>
                    <a:pt x="0" y="43180"/>
                  </a:lnTo>
                  <a:lnTo>
                    <a:pt x="24130" y="43180"/>
                  </a:lnTo>
                  <a:lnTo>
                    <a:pt x="24130" y="39370"/>
                  </a:lnTo>
                  <a:close/>
                </a:path>
                <a:path w="24130" h="722629">
                  <a:moveTo>
                    <a:pt x="24130" y="43180"/>
                  </a:moveTo>
                  <a:lnTo>
                    <a:pt x="0" y="43180"/>
                  </a:lnTo>
                  <a:lnTo>
                    <a:pt x="0" y="45720"/>
                  </a:lnTo>
                  <a:lnTo>
                    <a:pt x="24130" y="45720"/>
                  </a:lnTo>
                  <a:lnTo>
                    <a:pt x="24130" y="43180"/>
                  </a:lnTo>
                  <a:close/>
                </a:path>
                <a:path w="24130" h="722629">
                  <a:moveTo>
                    <a:pt x="24130" y="45720"/>
                  </a:moveTo>
                  <a:lnTo>
                    <a:pt x="0" y="45720"/>
                  </a:lnTo>
                  <a:lnTo>
                    <a:pt x="0" y="49530"/>
                  </a:lnTo>
                  <a:lnTo>
                    <a:pt x="24130" y="49530"/>
                  </a:lnTo>
                  <a:lnTo>
                    <a:pt x="24130" y="45720"/>
                  </a:lnTo>
                  <a:close/>
                </a:path>
                <a:path w="24130" h="722629">
                  <a:moveTo>
                    <a:pt x="24130" y="49530"/>
                  </a:moveTo>
                  <a:lnTo>
                    <a:pt x="0" y="49530"/>
                  </a:lnTo>
                  <a:lnTo>
                    <a:pt x="0" y="52070"/>
                  </a:lnTo>
                  <a:lnTo>
                    <a:pt x="24130" y="52070"/>
                  </a:lnTo>
                  <a:lnTo>
                    <a:pt x="24130" y="49530"/>
                  </a:lnTo>
                  <a:close/>
                </a:path>
                <a:path w="24130" h="722629">
                  <a:moveTo>
                    <a:pt x="24130" y="52070"/>
                  </a:moveTo>
                  <a:lnTo>
                    <a:pt x="0" y="52070"/>
                  </a:lnTo>
                  <a:lnTo>
                    <a:pt x="0" y="55880"/>
                  </a:lnTo>
                  <a:lnTo>
                    <a:pt x="24130" y="55880"/>
                  </a:lnTo>
                  <a:lnTo>
                    <a:pt x="24130" y="52070"/>
                  </a:lnTo>
                  <a:close/>
                </a:path>
                <a:path w="24130" h="722629">
                  <a:moveTo>
                    <a:pt x="24130" y="55880"/>
                  </a:moveTo>
                  <a:lnTo>
                    <a:pt x="0" y="55880"/>
                  </a:lnTo>
                  <a:lnTo>
                    <a:pt x="0" y="62230"/>
                  </a:lnTo>
                  <a:lnTo>
                    <a:pt x="24130" y="62230"/>
                  </a:lnTo>
                  <a:lnTo>
                    <a:pt x="24130" y="55880"/>
                  </a:lnTo>
                  <a:close/>
                </a:path>
                <a:path w="24130" h="722629">
                  <a:moveTo>
                    <a:pt x="24130" y="62230"/>
                  </a:moveTo>
                  <a:lnTo>
                    <a:pt x="0" y="62230"/>
                  </a:lnTo>
                  <a:lnTo>
                    <a:pt x="0" y="64770"/>
                  </a:lnTo>
                  <a:lnTo>
                    <a:pt x="24130" y="64770"/>
                  </a:lnTo>
                  <a:lnTo>
                    <a:pt x="24130" y="62230"/>
                  </a:lnTo>
                  <a:close/>
                </a:path>
                <a:path w="24130" h="722629">
                  <a:moveTo>
                    <a:pt x="24130" y="64770"/>
                  </a:moveTo>
                  <a:lnTo>
                    <a:pt x="0" y="64770"/>
                  </a:lnTo>
                  <a:lnTo>
                    <a:pt x="0" y="68580"/>
                  </a:lnTo>
                  <a:lnTo>
                    <a:pt x="24130" y="68580"/>
                  </a:lnTo>
                  <a:lnTo>
                    <a:pt x="24130" y="64770"/>
                  </a:lnTo>
                  <a:close/>
                </a:path>
                <a:path w="24130" h="722629">
                  <a:moveTo>
                    <a:pt x="24130" y="68580"/>
                  </a:moveTo>
                  <a:lnTo>
                    <a:pt x="0" y="68580"/>
                  </a:lnTo>
                  <a:lnTo>
                    <a:pt x="0" y="71120"/>
                  </a:lnTo>
                  <a:lnTo>
                    <a:pt x="24130" y="71120"/>
                  </a:lnTo>
                  <a:lnTo>
                    <a:pt x="24130" y="68580"/>
                  </a:lnTo>
                  <a:close/>
                </a:path>
                <a:path w="24130" h="722629">
                  <a:moveTo>
                    <a:pt x="24130" y="71120"/>
                  </a:moveTo>
                  <a:lnTo>
                    <a:pt x="0" y="71120"/>
                  </a:lnTo>
                  <a:lnTo>
                    <a:pt x="0" y="74930"/>
                  </a:lnTo>
                  <a:lnTo>
                    <a:pt x="24130" y="74930"/>
                  </a:lnTo>
                  <a:lnTo>
                    <a:pt x="24130" y="71120"/>
                  </a:lnTo>
                  <a:close/>
                </a:path>
                <a:path w="24130" h="722629">
                  <a:moveTo>
                    <a:pt x="24130" y="74930"/>
                  </a:moveTo>
                  <a:lnTo>
                    <a:pt x="0" y="74930"/>
                  </a:lnTo>
                  <a:lnTo>
                    <a:pt x="0" y="77470"/>
                  </a:lnTo>
                  <a:lnTo>
                    <a:pt x="24130" y="77470"/>
                  </a:lnTo>
                  <a:lnTo>
                    <a:pt x="24130" y="74930"/>
                  </a:lnTo>
                  <a:close/>
                </a:path>
                <a:path w="24130" h="722629">
                  <a:moveTo>
                    <a:pt x="24130" y="77470"/>
                  </a:moveTo>
                  <a:lnTo>
                    <a:pt x="0" y="77470"/>
                  </a:lnTo>
                  <a:lnTo>
                    <a:pt x="0" y="81280"/>
                  </a:lnTo>
                  <a:lnTo>
                    <a:pt x="24130" y="81280"/>
                  </a:lnTo>
                  <a:lnTo>
                    <a:pt x="24130" y="77470"/>
                  </a:lnTo>
                  <a:close/>
                </a:path>
                <a:path w="24130" h="722629">
                  <a:moveTo>
                    <a:pt x="24130" y="81280"/>
                  </a:moveTo>
                  <a:lnTo>
                    <a:pt x="0" y="81280"/>
                  </a:lnTo>
                  <a:lnTo>
                    <a:pt x="0" y="83820"/>
                  </a:lnTo>
                  <a:lnTo>
                    <a:pt x="24130" y="83820"/>
                  </a:lnTo>
                  <a:lnTo>
                    <a:pt x="24130" y="81280"/>
                  </a:lnTo>
                  <a:close/>
                </a:path>
                <a:path w="24130" h="722629">
                  <a:moveTo>
                    <a:pt x="24130" y="83820"/>
                  </a:moveTo>
                  <a:lnTo>
                    <a:pt x="0" y="83820"/>
                  </a:lnTo>
                  <a:lnTo>
                    <a:pt x="0" y="93980"/>
                  </a:lnTo>
                  <a:lnTo>
                    <a:pt x="24130" y="93980"/>
                  </a:lnTo>
                  <a:lnTo>
                    <a:pt x="24130" y="83820"/>
                  </a:lnTo>
                  <a:close/>
                </a:path>
                <a:path w="24130" h="722629">
                  <a:moveTo>
                    <a:pt x="24130" y="93980"/>
                  </a:moveTo>
                  <a:lnTo>
                    <a:pt x="0" y="93980"/>
                  </a:lnTo>
                  <a:lnTo>
                    <a:pt x="0" y="100330"/>
                  </a:lnTo>
                  <a:lnTo>
                    <a:pt x="24130" y="100330"/>
                  </a:lnTo>
                  <a:lnTo>
                    <a:pt x="24130" y="93980"/>
                  </a:lnTo>
                  <a:close/>
                </a:path>
                <a:path w="24130" h="722629">
                  <a:moveTo>
                    <a:pt x="24130" y="100330"/>
                  </a:moveTo>
                  <a:lnTo>
                    <a:pt x="0" y="100330"/>
                  </a:lnTo>
                  <a:lnTo>
                    <a:pt x="0" y="106680"/>
                  </a:lnTo>
                  <a:lnTo>
                    <a:pt x="24130" y="106680"/>
                  </a:lnTo>
                  <a:lnTo>
                    <a:pt x="24130" y="100330"/>
                  </a:lnTo>
                  <a:close/>
                </a:path>
                <a:path w="24130" h="722629">
                  <a:moveTo>
                    <a:pt x="24130" y="106680"/>
                  </a:moveTo>
                  <a:lnTo>
                    <a:pt x="0" y="106680"/>
                  </a:lnTo>
                  <a:lnTo>
                    <a:pt x="0" y="113030"/>
                  </a:lnTo>
                  <a:lnTo>
                    <a:pt x="24130" y="113030"/>
                  </a:lnTo>
                  <a:lnTo>
                    <a:pt x="24130" y="106680"/>
                  </a:lnTo>
                  <a:close/>
                </a:path>
                <a:path w="24130" h="722629">
                  <a:moveTo>
                    <a:pt x="24130" y="113030"/>
                  </a:moveTo>
                  <a:lnTo>
                    <a:pt x="0" y="113030"/>
                  </a:lnTo>
                  <a:lnTo>
                    <a:pt x="0" y="115570"/>
                  </a:lnTo>
                  <a:lnTo>
                    <a:pt x="24130" y="115570"/>
                  </a:lnTo>
                  <a:lnTo>
                    <a:pt x="24130" y="113030"/>
                  </a:lnTo>
                  <a:close/>
                </a:path>
                <a:path w="24130" h="722629">
                  <a:moveTo>
                    <a:pt x="24130" y="115570"/>
                  </a:moveTo>
                  <a:lnTo>
                    <a:pt x="0" y="115570"/>
                  </a:lnTo>
                  <a:lnTo>
                    <a:pt x="0" y="119380"/>
                  </a:lnTo>
                  <a:lnTo>
                    <a:pt x="24130" y="119380"/>
                  </a:lnTo>
                  <a:lnTo>
                    <a:pt x="24130" y="115570"/>
                  </a:lnTo>
                  <a:close/>
                </a:path>
                <a:path w="24130" h="722629">
                  <a:moveTo>
                    <a:pt x="24130" y="119380"/>
                  </a:moveTo>
                  <a:lnTo>
                    <a:pt x="0" y="119380"/>
                  </a:lnTo>
                  <a:lnTo>
                    <a:pt x="0" y="121920"/>
                  </a:lnTo>
                  <a:lnTo>
                    <a:pt x="24130" y="121920"/>
                  </a:lnTo>
                  <a:lnTo>
                    <a:pt x="24130" y="119380"/>
                  </a:lnTo>
                  <a:close/>
                </a:path>
                <a:path w="24130" h="722629">
                  <a:moveTo>
                    <a:pt x="24130" y="121920"/>
                  </a:moveTo>
                  <a:lnTo>
                    <a:pt x="0" y="121920"/>
                  </a:lnTo>
                  <a:lnTo>
                    <a:pt x="0" y="125730"/>
                  </a:lnTo>
                  <a:lnTo>
                    <a:pt x="24130" y="125730"/>
                  </a:lnTo>
                  <a:lnTo>
                    <a:pt x="24130" y="121920"/>
                  </a:lnTo>
                  <a:close/>
                </a:path>
                <a:path w="24130" h="722629">
                  <a:moveTo>
                    <a:pt x="24130" y="125730"/>
                  </a:moveTo>
                  <a:lnTo>
                    <a:pt x="0" y="125730"/>
                  </a:lnTo>
                  <a:lnTo>
                    <a:pt x="0" y="128270"/>
                  </a:lnTo>
                  <a:lnTo>
                    <a:pt x="24130" y="128270"/>
                  </a:lnTo>
                  <a:lnTo>
                    <a:pt x="24130" y="125730"/>
                  </a:lnTo>
                  <a:close/>
                </a:path>
                <a:path w="24130" h="722629">
                  <a:moveTo>
                    <a:pt x="24130" y="128270"/>
                  </a:moveTo>
                  <a:lnTo>
                    <a:pt x="0" y="128270"/>
                  </a:lnTo>
                  <a:lnTo>
                    <a:pt x="0" y="132080"/>
                  </a:lnTo>
                  <a:lnTo>
                    <a:pt x="24130" y="132080"/>
                  </a:lnTo>
                  <a:lnTo>
                    <a:pt x="24130" y="128270"/>
                  </a:lnTo>
                  <a:close/>
                </a:path>
                <a:path w="24130" h="722629">
                  <a:moveTo>
                    <a:pt x="24130" y="132080"/>
                  </a:moveTo>
                  <a:lnTo>
                    <a:pt x="0" y="132080"/>
                  </a:lnTo>
                  <a:lnTo>
                    <a:pt x="0" y="134620"/>
                  </a:lnTo>
                  <a:lnTo>
                    <a:pt x="24130" y="134620"/>
                  </a:lnTo>
                  <a:lnTo>
                    <a:pt x="24130" y="132080"/>
                  </a:lnTo>
                  <a:close/>
                </a:path>
                <a:path w="24130" h="722629">
                  <a:moveTo>
                    <a:pt x="24130" y="134620"/>
                  </a:moveTo>
                  <a:lnTo>
                    <a:pt x="0" y="134620"/>
                  </a:lnTo>
                  <a:lnTo>
                    <a:pt x="0" y="138430"/>
                  </a:lnTo>
                  <a:lnTo>
                    <a:pt x="24130" y="138430"/>
                  </a:lnTo>
                  <a:lnTo>
                    <a:pt x="24130" y="134620"/>
                  </a:lnTo>
                  <a:close/>
                </a:path>
                <a:path w="24130" h="722629">
                  <a:moveTo>
                    <a:pt x="24130" y="138430"/>
                  </a:moveTo>
                  <a:lnTo>
                    <a:pt x="0" y="138430"/>
                  </a:lnTo>
                  <a:lnTo>
                    <a:pt x="0" y="140970"/>
                  </a:lnTo>
                  <a:lnTo>
                    <a:pt x="24130" y="140970"/>
                  </a:lnTo>
                  <a:lnTo>
                    <a:pt x="24130" y="138430"/>
                  </a:lnTo>
                  <a:close/>
                </a:path>
                <a:path w="24130" h="722629">
                  <a:moveTo>
                    <a:pt x="24130" y="140970"/>
                  </a:moveTo>
                  <a:lnTo>
                    <a:pt x="0" y="140970"/>
                  </a:lnTo>
                  <a:lnTo>
                    <a:pt x="0" y="144780"/>
                  </a:lnTo>
                  <a:lnTo>
                    <a:pt x="24130" y="144780"/>
                  </a:lnTo>
                  <a:lnTo>
                    <a:pt x="24130" y="140970"/>
                  </a:lnTo>
                  <a:close/>
                </a:path>
                <a:path w="24130" h="722629">
                  <a:moveTo>
                    <a:pt x="24130" y="144780"/>
                  </a:moveTo>
                  <a:lnTo>
                    <a:pt x="0" y="144780"/>
                  </a:lnTo>
                  <a:lnTo>
                    <a:pt x="0" y="147320"/>
                  </a:lnTo>
                  <a:lnTo>
                    <a:pt x="24130" y="147320"/>
                  </a:lnTo>
                  <a:lnTo>
                    <a:pt x="24130" y="144780"/>
                  </a:lnTo>
                  <a:close/>
                </a:path>
                <a:path w="24130" h="722629">
                  <a:moveTo>
                    <a:pt x="24130" y="147320"/>
                  </a:moveTo>
                  <a:lnTo>
                    <a:pt x="0" y="147320"/>
                  </a:lnTo>
                  <a:lnTo>
                    <a:pt x="0" y="151130"/>
                  </a:lnTo>
                  <a:lnTo>
                    <a:pt x="24130" y="151130"/>
                  </a:lnTo>
                  <a:lnTo>
                    <a:pt x="24130" y="147320"/>
                  </a:lnTo>
                  <a:close/>
                </a:path>
                <a:path w="24130" h="722629">
                  <a:moveTo>
                    <a:pt x="24130" y="151130"/>
                  </a:moveTo>
                  <a:lnTo>
                    <a:pt x="0" y="151130"/>
                  </a:lnTo>
                  <a:lnTo>
                    <a:pt x="0" y="153670"/>
                  </a:lnTo>
                  <a:lnTo>
                    <a:pt x="24130" y="153670"/>
                  </a:lnTo>
                  <a:lnTo>
                    <a:pt x="24130" y="151130"/>
                  </a:lnTo>
                  <a:close/>
                </a:path>
                <a:path w="24130" h="722629">
                  <a:moveTo>
                    <a:pt x="24130" y="153670"/>
                  </a:moveTo>
                  <a:lnTo>
                    <a:pt x="0" y="153670"/>
                  </a:lnTo>
                  <a:lnTo>
                    <a:pt x="0" y="157480"/>
                  </a:lnTo>
                  <a:lnTo>
                    <a:pt x="24130" y="157480"/>
                  </a:lnTo>
                  <a:lnTo>
                    <a:pt x="24130" y="153670"/>
                  </a:lnTo>
                  <a:close/>
                </a:path>
                <a:path w="24130" h="722629">
                  <a:moveTo>
                    <a:pt x="24130" y="157480"/>
                  </a:moveTo>
                  <a:lnTo>
                    <a:pt x="0" y="157480"/>
                  </a:lnTo>
                  <a:lnTo>
                    <a:pt x="0" y="160020"/>
                  </a:lnTo>
                  <a:lnTo>
                    <a:pt x="24130" y="160020"/>
                  </a:lnTo>
                  <a:lnTo>
                    <a:pt x="24130" y="157480"/>
                  </a:lnTo>
                  <a:close/>
                </a:path>
                <a:path w="24130" h="722629">
                  <a:moveTo>
                    <a:pt x="24130" y="160020"/>
                  </a:moveTo>
                  <a:lnTo>
                    <a:pt x="0" y="160020"/>
                  </a:lnTo>
                  <a:lnTo>
                    <a:pt x="0" y="166370"/>
                  </a:lnTo>
                  <a:lnTo>
                    <a:pt x="24130" y="166370"/>
                  </a:lnTo>
                  <a:lnTo>
                    <a:pt x="24130" y="160020"/>
                  </a:lnTo>
                  <a:close/>
                </a:path>
                <a:path w="24130" h="722629">
                  <a:moveTo>
                    <a:pt x="24130" y="166370"/>
                  </a:moveTo>
                  <a:lnTo>
                    <a:pt x="0" y="166370"/>
                  </a:lnTo>
                  <a:lnTo>
                    <a:pt x="0" y="170180"/>
                  </a:lnTo>
                  <a:lnTo>
                    <a:pt x="24130" y="170180"/>
                  </a:lnTo>
                  <a:lnTo>
                    <a:pt x="24130" y="166370"/>
                  </a:lnTo>
                  <a:close/>
                </a:path>
                <a:path w="24130" h="722629">
                  <a:moveTo>
                    <a:pt x="24130" y="170180"/>
                  </a:moveTo>
                  <a:lnTo>
                    <a:pt x="0" y="170180"/>
                  </a:lnTo>
                  <a:lnTo>
                    <a:pt x="0" y="182880"/>
                  </a:lnTo>
                  <a:lnTo>
                    <a:pt x="24130" y="182880"/>
                  </a:lnTo>
                  <a:lnTo>
                    <a:pt x="24130" y="170180"/>
                  </a:lnTo>
                  <a:close/>
                </a:path>
                <a:path w="24130" h="722629">
                  <a:moveTo>
                    <a:pt x="24130" y="182880"/>
                  </a:moveTo>
                  <a:lnTo>
                    <a:pt x="0" y="182880"/>
                  </a:lnTo>
                  <a:lnTo>
                    <a:pt x="0" y="191770"/>
                  </a:lnTo>
                  <a:lnTo>
                    <a:pt x="3810" y="191770"/>
                  </a:lnTo>
                  <a:lnTo>
                    <a:pt x="3810" y="190500"/>
                  </a:lnTo>
                  <a:lnTo>
                    <a:pt x="6350" y="190500"/>
                  </a:lnTo>
                  <a:lnTo>
                    <a:pt x="6350" y="189230"/>
                  </a:lnTo>
                  <a:lnTo>
                    <a:pt x="10159" y="189230"/>
                  </a:lnTo>
                  <a:lnTo>
                    <a:pt x="10159" y="187960"/>
                  </a:lnTo>
                  <a:lnTo>
                    <a:pt x="12700" y="187960"/>
                  </a:lnTo>
                  <a:lnTo>
                    <a:pt x="12700" y="186690"/>
                  </a:lnTo>
                  <a:lnTo>
                    <a:pt x="17779" y="186690"/>
                  </a:lnTo>
                  <a:lnTo>
                    <a:pt x="17779" y="185420"/>
                  </a:lnTo>
                  <a:lnTo>
                    <a:pt x="22859" y="185420"/>
                  </a:lnTo>
                  <a:lnTo>
                    <a:pt x="22859" y="184150"/>
                  </a:lnTo>
                  <a:lnTo>
                    <a:pt x="24130" y="184150"/>
                  </a:lnTo>
                  <a:lnTo>
                    <a:pt x="24130" y="182880"/>
                  </a:lnTo>
                  <a:close/>
                </a:path>
                <a:path w="24130" h="722629">
                  <a:moveTo>
                    <a:pt x="24130" y="720090"/>
                  </a:moveTo>
                  <a:lnTo>
                    <a:pt x="7619" y="720090"/>
                  </a:lnTo>
                  <a:lnTo>
                    <a:pt x="7619" y="722630"/>
                  </a:lnTo>
                  <a:lnTo>
                    <a:pt x="24130" y="722630"/>
                  </a:lnTo>
                  <a:lnTo>
                    <a:pt x="24130" y="720090"/>
                  </a:lnTo>
                  <a:close/>
                </a:path>
                <a:path w="24130" h="722629">
                  <a:moveTo>
                    <a:pt x="24130" y="717550"/>
                  </a:moveTo>
                  <a:lnTo>
                    <a:pt x="0" y="717550"/>
                  </a:lnTo>
                  <a:lnTo>
                    <a:pt x="0" y="718820"/>
                  </a:lnTo>
                  <a:lnTo>
                    <a:pt x="24130" y="718820"/>
                  </a:lnTo>
                  <a:lnTo>
                    <a:pt x="24130" y="717550"/>
                  </a:lnTo>
                  <a:close/>
                </a:path>
                <a:path w="24130" h="722629">
                  <a:moveTo>
                    <a:pt x="24130" y="713740"/>
                  </a:moveTo>
                  <a:lnTo>
                    <a:pt x="0" y="713740"/>
                  </a:lnTo>
                  <a:lnTo>
                    <a:pt x="0" y="716280"/>
                  </a:lnTo>
                  <a:lnTo>
                    <a:pt x="24130" y="716280"/>
                  </a:lnTo>
                  <a:lnTo>
                    <a:pt x="24130" y="713740"/>
                  </a:lnTo>
                  <a:close/>
                </a:path>
                <a:path w="24130" h="722629">
                  <a:moveTo>
                    <a:pt x="24130" y="711200"/>
                  </a:moveTo>
                  <a:lnTo>
                    <a:pt x="0" y="711200"/>
                  </a:lnTo>
                  <a:lnTo>
                    <a:pt x="0" y="712470"/>
                  </a:lnTo>
                  <a:lnTo>
                    <a:pt x="24130" y="712470"/>
                  </a:lnTo>
                  <a:lnTo>
                    <a:pt x="24130" y="711200"/>
                  </a:lnTo>
                  <a:close/>
                </a:path>
                <a:path w="24130" h="722629">
                  <a:moveTo>
                    <a:pt x="24130" y="707390"/>
                  </a:moveTo>
                  <a:lnTo>
                    <a:pt x="0" y="707390"/>
                  </a:lnTo>
                  <a:lnTo>
                    <a:pt x="0" y="709930"/>
                  </a:lnTo>
                  <a:lnTo>
                    <a:pt x="24130" y="709930"/>
                  </a:lnTo>
                  <a:lnTo>
                    <a:pt x="24130" y="707390"/>
                  </a:lnTo>
                  <a:close/>
                </a:path>
                <a:path w="24130" h="722629">
                  <a:moveTo>
                    <a:pt x="24130" y="704850"/>
                  </a:moveTo>
                  <a:lnTo>
                    <a:pt x="0" y="704850"/>
                  </a:lnTo>
                  <a:lnTo>
                    <a:pt x="0" y="706120"/>
                  </a:lnTo>
                  <a:lnTo>
                    <a:pt x="24130" y="706120"/>
                  </a:lnTo>
                  <a:lnTo>
                    <a:pt x="24130" y="704850"/>
                  </a:lnTo>
                  <a:close/>
                </a:path>
                <a:path w="24130" h="722629">
                  <a:moveTo>
                    <a:pt x="24130" y="701040"/>
                  </a:moveTo>
                  <a:lnTo>
                    <a:pt x="0" y="701040"/>
                  </a:lnTo>
                  <a:lnTo>
                    <a:pt x="0" y="703580"/>
                  </a:lnTo>
                  <a:lnTo>
                    <a:pt x="24130" y="703580"/>
                  </a:lnTo>
                  <a:lnTo>
                    <a:pt x="24130" y="701040"/>
                  </a:lnTo>
                  <a:close/>
                </a:path>
                <a:path w="24130" h="722629">
                  <a:moveTo>
                    <a:pt x="24130" y="698500"/>
                  </a:moveTo>
                  <a:lnTo>
                    <a:pt x="0" y="698500"/>
                  </a:lnTo>
                  <a:lnTo>
                    <a:pt x="0" y="699770"/>
                  </a:lnTo>
                  <a:lnTo>
                    <a:pt x="24130" y="699770"/>
                  </a:lnTo>
                  <a:lnTo>
                    <a:pt x="24130" y="698500"/>
                  </a:lnTo>
                  <a:close/>
                </a:path>
                <a:path w="24130" h="722629">
                  <a:moveTo>
                    <a:pt x="24130" y="694690"/>
                  </a:moveTo>
                  <a:lnTo>
                    <a:pt x="0" y="694690"/>
                  </a:lnTo>
                  <a:lnTo>
                    <a:pt x="0" y="697230"/>
                  </a:lnTo>
                  <a:lnTo>
                    <a:pt x="24130" y="697230"/>
                  </a:lnTo>
                  <a:lnTo>
                    <a:pt x="24130" y="694690"/>
                  </a:lnTo>
                  <a:close/>
                </a:path>
                <a:path w="24130" h="722629">
                  <a:moveTo>
                    <a:pt x="24130" y="692150"/>
                  </a:moveTo>
                  <a:lnTo>
                    <a:pt x="0" y="692150"/>
                  </a:lnTo>
                  <a:lnTo>
                    <a:pt x="0" y="693420"/>
                  </a:lnTo>
                  <a:lnTo>
                    <a:pt x="24130" y="693420"/>
                  </a:lnTo>
                  <a:lnTo>
                    <a:pt x="24130" y="692150"/>
                  </a:lnTo>
                  <a:close/>
                </a:path>
                <a:path w="24130" h="722629">
                  <a:moveTo>
                    <a:pt x="24130" y="688340"/>
                  </a:moveTo>
                  <a:lnTo>
                    <a:pt x="0" y="688340"/>
                  </a:lnTo>
                  <a:lnTo>
                    <a:pt x="0" y="690880"/>
                  </a:lnTo>
                  <a:lnTo>
                    <a:pt x="24130" y="690880"/>
                  </a:lnTo>
                  <a:lnTo>
                    <a:pt x="24130" y="688340"/>
                  </a:lnTo>
                  <a:close/>
                </a:path>
                <a:path w="24130" h="722629">
                  <a:moveTo>
                    <a:pt x="24130" y="685800"/>
                  </a:moveTo>
                  <a:lnTo>
                    <a:pt x="0" y="685800"/>
                  </a:lnTo>
                  <a:lnTo>
                    <a:pt x="0" y="687070"/>
                  </a:lnTo>
                  <a:lnTo>
                    <a:pt x="24130" y="687070"/>
                  </a:lnTo>
                  <a:lnTo>
                    <a:pt x="24130" y="685800"/>
                  </a:lnTo>
                  <a:close/>
                </a:path>
                <a:path w="24130" h="722629">
                  <a:moveTo>
                    <a:pt x="24130" y="681990"/>
                  </a:moveTo>
                  <a:lnTo>
                    <a:pt x="0" y="681990"/>
                  </a:lnTo>
                  <a:lnTo>
                    <a:pt x="0" y="684530"/>
                  </a:lnTo>
                  <a:lnTo>
                    <a:pt x="24130" y="684530"/>
                  </a:lnTo>
                  <a:lnTo>
                    <a:pt x="24130" y="681990"/>
                  </a:lnTo>
                  <a:close/>
                </a:path>
                <a:path w="24130" h="722629">
                  <a:moveTo>
                    <a:pt x="24130" y="679450"/>
                  </a:moveTo>
                  <a:lnTo>
                    <a:pt x="0" y="679450"/>
                  </a:lnTo>
                  <a:lnTo>
                    <a:pt x="0" y="680720"/>
                  </a:lnTo>
                  <a:lnTo>
                    <a:pt x="24130" y="680720"/>
                  </a:lnTo>
                  <a:lnTo>
                    <a:pt x="24130" y="679450"/>
                  </a:lnTo>
                  <a:close/>
                </a:path>
                <a:path w="24130" h="722629">
                  <a:moveTo>
                    <a:pt x="24130" y="675640"/>
                  </a:moveTo>
                  <a:lnTo>
                    <a:pt x="0" y="675640"/>
                  </a:lnTo>
                  <a:lnTo>
                    <a:pt x="0" y="678180"/>
                  </a:lnTo>
                  <a:lnTo>
                    <a:pt x="24130" y="678180"/>
                  </a:lnTo>
                  <a:lnTo>
                    <a:pt x="24130" y="675640"/>
                  </a:lnTo>
                  <a:close/>
                </a:path>
                <a:path w="24130" h="722629">
                  <a:moveTo>
                    <a:pt x="24130" y="673100"/>
                  </a:moveTo>
                  <a:lnTo>
                    <a:pt x="0" y="673100"/>
                  </a:lnTo>
                  <a:lnTo>
                    <a:pt x="0" y="674370"/>
                  </a:lnTo>
                  <a:lnTo>
                    <a:pt x="24130" y="674370"/>
                  </a:lnTo>
                  <a:lnTo>
                    <a:pt x="24130" y="673100"/>
                  </a:lnTo>
                  <a:close/>
                </a:path>
                <a:path w="24130" h="722629">
                  <a:moveTo>
                    <a:pt x="24130" y="669290"/>
                  </a:moveTo>
                  <a:lnTo>
                    <a:pt x="0" y="669290"/>
                  </a:lnTo>
                  <a:lnTo>
                    <a:pt x="0" y="671830"/>
                  </a:lnTo>
                  <a:lnTo>
                    <a:pt x="24130" y="671830"/>
                  </a:lnTo>
                  <a:lnTo>
                    <a:pt x="24130" y="669290"/>
                  </a:lnTo>
                  <a:close/>
                </a:path>
                <a:path w="24130" h="722629">
                  <a:moveTo>
                    <a:pt x="24130" y="666750"/>
                  </a:moveTo>
                  <a:lnTo>
                    <a:pt x="0" y="666750"/>
                  </a:lnTo>
                  <a:lnTo>
                    <a:pt x="0" y="668020"/>
                  </a:lnTo>
                  <a:lnTo>
                    <a:pt x="24130" y="668020"/>
                  </a:lnTo>
                  <a:lnTo>
                    <a:pt x="24130" y="666750"/>
                  </a:lnTo>
                  <a:close/>
                </a:path>
                <a:path w="24130" h="722629">
                  <a:moveTo>
                    <a:pt x="24130" y="662940"/>
                  </a:moveTo>
                  <a:lnTo>
                    <a:pt x="0" y="662940"/>
                  </a:lnTo>
                  <a:lnTo>
                    <a:pt x="0" y="665480"/>
                  </a:lnTo>
                  <a:lnTo>
                    <a:pt x="24130" y="665480"/>
                  </a:lnTo>
                  <a:lnTo>
                    <a:pt x="24130" y="662940"/>
                  </a:lnTo>
                  <a:close/>
                </a:path>
                <a:path w="24130" h="722629">
                  <a:moveTo>
                    <a:pt x="24130" y="660400"/>
                  </a:moveTo>
                  <a:lnTo>
                    <a:pt x="0" y="660400"/>
                  </a:lnTo>
                  <a:lnTo>
                    <a:pt x="0" y="661670"/>
                  </a:lnTo>
                  <a:lnTo>
                    <a:pt x="24130" y="661670"/>
                  </a:lnTo>
                  <a:lnTo>
                    <a:pt x="24130" y="660400"/>
                  </a:lnTo>
                  <a:close/>
                </a:path>
                <a:path w="24130" h="722629">
                  <a:moveTo>
                    <a:pt x="24130" y="656590"/>
                  </a:moveTo>
                  <a:lnTo>
                    <a:pt x="0" y="656590"/>
                  </a:lnTo>
                  <a:lnTo>
                    <a:pt x="0" y="659130"/>
                  </a:lnTo>
                  <a:lnTo>
                    <a:pt x="24130" y="659130"/>
                  </a:lnTo>
                  <a:lnTo>
                    <a:pt x="24130" y="656590"/>
                  </a:lnTo>
                  <a:close/>
                </a:path>
                <a:path w="24130" h="722629">
                  <a:moveTo>
                    <a:pt x="24130" y="654050"/>
                  </a:moveTo>
                  <a:lnTo>
                    <a:pt x="0" y="654050"/>
                  </a:lnTo>
                  <a:lnTo>
                    <a:pt x="0" y="655320"/>
                  </a:lnTo>
                  <a:lnTo>
                    <a:pt x="24130" y="655320"/>
                  </a:lnTo>
                  <a:lnTo>
                    <a:pt x="24130" y="654050"/>
                  </a:lnTo>
                  <a:close/>
                </a:path>
                <a:path w="24130" h="722629">
                  <a:moveTo>
                    <a:pt x="24130" y="650240"/>
                  </a:moveTo>
                  <a:lnTo>
                    <a:pt x="0" y="650240"/>
                  </a:lnTo>
                  <a:lnTo>
                    <a:pt x="0" y="652780"/>
                  </a:lnTo>
                  <a:lnTo>
                    <a:pt x="24130" y="652780"/>
                  </a:lnTo>
                  <a:lnTo>
                    <a:pt x="24130" y="650240"/>
                  </a:lnTo>
                  <a:close/>
                </a:path>
                <a:path w="24130" h="722629">
                  <a:moveTo>
                    <a:pt x="24130" y="647700"/>
                  </a:moveTo>
                  <a:lnTo>
                    <a:pt x="0" y="647700"/>
                  </a:lnTo>
                  <a:lnTo>
                    <a:pt x="0" y="648970"/>
                  </a:lnTo>
                  <a:lnTo>
                    <a:pt x="24130" y="648970"/>
                  </a:lnTo>
                  <a:lnTo>
                    <a:pt x="24130" y="647700"/>
                  </a:lnTo>
                  <a:close/>
                </a:path>
                <a:path w="24130" h="722629">
                  <a:moveTo>
                    <a:pt x="24130" y="642620"/>
                  </a:moveTo>
                  <a:lnTo>
                    <a:pt x="0" y="642620"/>
                  </a:lnTo>
                  <a:lnTo>
                    <a:pt x="0" y="646430"/>
                  </a:lnTo>
                  <a:lnTo>
                    <a:pt x="24130" y="646430"/>
                  </a:lnTo>
                  <a:lnTo>
                    <a:pt x="24130" y="642620"/>
                  </a:lnTo>
                  <a:close/>
                </a:path>
                <a:path w="24130" h="722629">
                  <a:moveTo>
                    <a:pt x="24130" y="636270"/>
                  </a:moveTo>
                  <a:lnTo>
                    <a:pt x="0" y="636270"/>
                  </a:lnTo>
                  <a:lnTo>
                    <a:pt x="0" y="641350"/>
                  </a:lnTo>
                  <a:lnTo>
                    <a:pt x="24130" y="641350"/>
                  </a:lnTo>
                  <a:lnTo>
                    <a:pt x="24130" y="636270"/>
                  </a:lnTo>
                  <a:close/>
                </a:path>
                <a:path w="24130" h="722629">
                  <a:moveTo>
                    <a:pt x="24130" y="629920"/>
                  </a:moveTo>
                  <a:lnTo>
                    <a:pt x="0" y="629920"/>
                  </a:lnTo>
                  <a:lnTo>
                    <a:pt x="0" y="635000"/>
                  </a:lnTo>
                  <a:lnTo>
                    <a:pt x="24130" y="635000"/>
                  </a:lnTo>
                  <a:lnTo>
                    <a:pt x="24130" y="629920"/>
                  </a:lnTo>
                  <a:close/>
                </a:path>
                <a:path w="24130" h="722629">
                  <a:moveTo>
                    <a:pt x="24130" y="623570"/>
                  </a:moveTo>
                  <a:lnTo>
                    <a:pt x="0" y="623570"/>
                  </a:lnTo>
                  <a:lnTo>
                    <a:pt x="0" y="628650"/>
                  </a:lnTo>
                  <a:lnTo>
                    <a:pt x="24130" y="628650"/>
                  </a:lnTo>
                  <a:lnTo>
                    <a:pt x="24130" y="623570"/>
                  </a:lnTo>
                  <a:close/>
                </a:path>
                <a:path w="24130" h="722629">
                  <a:moveTo>
                    <a:pt x="24130" y="617220"/>
                  </a:moveTo>
                  <a:lnTo>
                    <a:pt x="0" y="617220"/>
                  </a:lnTo>
                  <a:lnTo>
                    <a:pt x="0" y="622300"/>
                  </a:lnTo>
                  <a:lnTo>
                    <a:pt x="24130" y="622300"/>
                  </a:lnTo>
                  <a:lnTo>
                    <a:pt x="24130" y="617220"/>
                  </a:lnTo>
                  <a:close/>
                </a:path>
                <a:path w="24130" h="722629">
                  <a:moveTo>
                    <a:pt x="24130" y="610870"/>
                  </a:moveTo>
                  <a:lnTo>
                    <a:pt x="0" y="610870"/>
                  </a:lnTo>
                  <a:lnTo>
                    <a:pt x="0" y="615950"/>
                  </a:lnTo>
                  <a:lnTo>
                    <a:pt x="24130" y="615950"/>
                  </a:lnTo>
                  <a:lnTo>
                    <a:pt x="24130" y="610870"/>
                  </a:lnTo>
                  <a:close/>
                </a:path>
                <a:path w="24130" h="722629">
                  <a:moveTo>
                    <a:pt x="24130" y="604520"/>
                  </a:moveTo>
                  <a:lnTo>
                    <a:pt x="0" y="604520"/>
                  </a:lnTo>
                  <a:lnTo>
                    <a:pt x="0" y="609600"/>
                  </a:lnTo>
                  <a:lnTo>
                    <a:pt x="24130" y="609600"/>
                  </a:lnTo>
                  <a:lnTo>
                    <a:pt x="24130" y="604520"/>
                  </a:lnTo>
                  <a:close/>
                </a:path>
                <a:path w="24130" h="722629">
                  <a:moveTo>
                    <a:pt x="24130" y="598170"/>
                  </a:moveTo>
                  <a:lnTo>
                    <a:pt x="0" y="598170"/>
                  </a:lnTo>
                  <a:lnTo>
                    <a:pt x="0" y="603250"/>
                  </a:lnTo>
                  <a:lnTo>
                    <a:pt x="24130" y="603250"/>
                  </a:lnTo>
                  <a:lnTo>
                    <a:pt x="24130" y="598170"/>
                  </a:lnTo>
                  <a:close/>
                </a:path>
                <a:path w="24130" h="722629">
                  <a:moveTo>
                    <a:pt x="24130" y="591820"/>
                  </a:moveTo>
                  <a:lnTo>
                    <a:pt x="0" y="591820"/>
                  </a:lnTo>
                  <a:lnTo>
                    <a:pt x="0" y="596900"/>
                  </a:lnTo>
                  <a:lnTo>
                    <a:pt x="24130" y="596900"/>
                  </a:lnTo>
                  <a:lnTo>
                    <a:pt x="24130" y="591820"/>
                  </a:lnTo>
                  <a:close/>
                </a:path>
                <a:path w="24130" h="722629">
                  <a:moveTo>
                    <a:pt x="24130" y="585470"/>
                  </a:moveTo>
                  <a:lnTo>
                    <a:pt x="0" y="585470"/>
                  </a:lnTo>
                  <a:lnTo>
                    <a:pt x="0" y="590550"/>
                  </a:lnTo>
                  <a:lnTo>
                    <a:pt x="24130" y="590550"/>
                  </a:lnTo>
                  <a:lnTo>
                    <a:pt x="24130" y="585470"/>
                  </a:lnTo>
                  <a:close/>
                </a:path>
                <a:path w="24130" h="722629">
                  <a:moveTo>
                    <a:pt x="24130" y="579120"/>
                  </a:moveTo>
                  <a:lnTo>
                    <a:pt x="0" y="579120"/>
                  </a:lnTo>
                  <a:lnTo>
                    <a:pt x="0" y="584200"/>
                  </a:lnTo>
                  <a:lnTo>
                    <a:pt x="24130" y="584200"/>
                  </a:lnTo>
                  <a:lnTo>
                    <a:pt x="24130" y="579120"/>
                  </a:lnTo>
                  <a:close/>
                </a:path>
                <a:path w="24130" h="722629">
                  <a:moveTo>
                    <a:pt x="24130" y="571500"/>
                  </a:moveTo>
                  <a:lnTo>
                    <a:pt x="0" y="571500"/>
                  </a:lnTo>
                  <a:lnTo>
                    <a:pt x="0" y="577850"/>
                  </a:lnTo>
                  <a:lnTo>
                    <a:pt x="24130" y="577850"/>
                  </a:lnTo>
                  <a:lnTo>
                    <a:pt x="24130" y="571500"/>
                  </a:lnTo>
                  <a:close/>
                </a:path>
                <a:path w="24130" h="722629">
                  <a:moveTo>
                    <a:pt x="24130" y="566420"/>
                  </a:moveTo>
                  <a:lnTo>
                    <a:pt x="0" y="566420"/>
                  </a:lnTo>
                  <a:lnTo>
                    <a:pt x="0" y="570230"/>
                  </a:lnTo>
                  <a:lnTo>
                    <a:pt x="24130" y="570230"/>
                  </a:lnTo>
                  <a:lnTo>
                    <a:pt x="24130" y="566420"/>
                  </a:lnTo>
                  <a:close/>
                </a:path>
                <a:path w="24130" h="722629">
                  <a:moveTo>
                    <a:pt x="24130" y="560070"/>
                  </a:moveTo>
                  <a:lnTo>
                    <a:pt x="0" y="560070"/>
                  </a:lnTo>
                  <a:lnTo>
                    <a:pt x="0" y="565150"/>
                  </a:lnTo>
                  <a:lnTo>
                    <a:pt x="24130" y="565150"/>
                  </a:lnTo>
                  <a:lnTo>
                    <a:pt x="24130" y="560070"/>
                  </a:lnTo>
                  <a:close/>
                </a:path>
                <a:path w="24130" h="722629">
                  <a:moveTo>
                    <a:pt x="24130" y="552450"/>
                  </a:moveTo>
                  <a:lnTo>
                    <a:pt x="0" y="552450"/>
                  </a:lnTo>
                  <a:lnTo>
                    <a:pt x="0" y="558800"/>
                  </a:lnTo>
                  <a:lnTo>
                    <a:pt x="24130" y="558800"/>
                  </a:lnTo>
                  <a:lnTo>
                    <a:pt x="24130" y="552450"/>
                  </a:lnTo>
                  <a:close/>
                </a:path>
                <a:path w="24130" h="722629">
                  <a:moveTo>
                    <a:pt x="24130" y="547370"/>
                  </a:moveTo>
                  <a:lnTo>
                    <a:pt x="0" y="547370"/>
                  </a:lnTo>
                  <a:lnTo>
                    <a:pt x="0" y="551180"/>
                  </a:lnTo>
                  <a:lnTo>
                    <a:pt x="24130" y="551180"/>
                  </a:lnTo>
                  <a:lnTo>
                    <a:pt x="24130" y="547370"/>
                  </a:lnTo>
                  <a:close/>
                </a:path>
                <a:path w="24130" h="722629">
                  <a:moveTo>
                    <a:pt x="24130" y="541020"/>
                  </a:moveTo>
                  <a:lnTo>
                    <a:pt x="0" y="541020"/>
                  </a:lnTo>
                  <a:lnTo>
                    <a:pt x="0" y="546100"/>
                  </a:lnTo>
                  <a:lnTo>
                    <a:pt x="24130" y="546100"/>
                  </a:lnTo>
                  <a:lnTo>
                    <a:pt x="24130" y="541020"/>
                  </a:lnTo>
                  <a:close/>
                </a:path>
                <a:path w="24130" h="722629">
                  <a:moveTo>
                    <a:pt x="22860" y="539750"/>
                  </a:moveTo>
                  <a:lnTo>
                    <a:pt x="16509" y="539750"/>
                  </a:lnTo>
                  <a:lnTo>
                    <a:pt x="16509" y="541020"/>
                  </a:lnTo>
                  <a:lnTo>
                    <a:pt x="22860" y="541020"/>
                  </a:lnTo>
                  <a:lnTo>
                    <a:pt x="22860" y="539750"/>
                  </a:lnTo>
                  <a:close/>
                </a:path>
                <a:path w="24130" h="722629">
                  <a:moveTo>
                    <a:pt x="7619" y="534670"/>
                  </a:moveTo>
                  <a:lnTo>
                    <a:pt x="0" y="534670"/>
                  </a:lnTo>
                  <a:lnTo>
                    <a:pt x="0" y="539750"/>
                  </a:lnTo>
                  <a:lnTo>
                    <a:pt x="12699" y="539750"/>
                  </a:lnTo>
                  <a:lnTo>
                    <a:pt x="12699" y="537210"/>
                  </a:lnTo>
                  <a:lnTo>
                    <a:pt x="11429" y="537210"/>
                  </a:lnTo>
                  <a:lnTo>
                    <a:pt x="11429" y="535940"/>
                  </a:lnTo>
                  <a:lnTo>
                    <a:pt x="7619" y="535940"/>
                  </a:lnTo>
                  <a:lnTo>
                    <a:pt x="7619" y="534670"/>
                  </a:lnTo>
                  <a:close/>
                </a:path>
                <a:path w="24130" h="722629">
                  <a:moveTo>
                    <a:pt x="5080" y="533400"/>
                  </a:moveTo>
                  <a:lnTo>
                    <a:pt x="1269" y="533400"/>
                  </a:lnTo>
                  <a:lnTo>
                    <a:pt x="1269" y="534670"/>
                  </a:lnTo>
                  <a:lnTo>
                    <a:pt x="5080" y="534670"/>
                  </a:lnTo>
                  <a:lnTo>
                    <a:pt x="5080" y="533400"/>
                  </a:lnTo>
                  <a:close/>
                </a:path>
              </a:pathLst>
            </a:custGeom>
            <a:solidFill>
              <a:srgbClr val="232323"/>
            </a:solidFill>
          </p:spPr>
          <p:txBody>
            <a:bodyPr bIns="0" lIns="0" rIns="0" rtlCol="0" tIns="0" wrap="square"/>
            <a:p/>
          </p:txBody>
        </p:sp>
        <p:sp>
          <p:nvSpPr>
            <p:cNvPr id="1049084" name="object 366"/>
            <p:cNvSpPr/>
            <p:nvPr/>
          </p:nvSpPr>
          <p:spPr>
            <a:xfrm>
              <a:off x="2578100" y="5807710"/>
              <a:ext cx="24130" cy="718820"/>
            </a:xfrm>
            <a:custGeom>
              <a:avLst/>
              <a:ahLst/>
              <a:rect l="l" t="t" r="r" b="b"/>
              <a:pathLst>
                <a:path w="24130" h="718820">
                  <a:moveTo>
                    <a:pt x="24130" y="0"/>
                  </a:moveTo>
                  <a:lnTo>
                    <a:pt x="7619" y="0"/>
                  </a:lnTo>
                  <a:lnTo>
                    <a:pt x="7619" y="1269"/>
                  </a:lnTo>
                  <a:lnTo>
                    <a:pt x="0" y="1269"/>
                  </a:lnTo>
                  <a:lnTo>
                    <a:pt x="0" y="3809"/>
                  </a:lnTo>
                  <a:lnTo>
                    <a:pt x="24130" y="3809"/>
                  </a:lnTo>
                  <a:lnTo>
                    <a:pt x="24130" y="0"/>
                  </a:lnTo>
                  <a:close/>
                </a:path>
                <a:path w="24130" h="718820">
                  <a:moveTo>
                    <a:pt x="24130" y="3809"/>
                  </a:moveTo>
                  <a:lnTo>
                    <a:pt x="0" y="3809"/>
                  </a:lnTo>
                  <a:lnTo>
                    <a:pt x="0" y="6349"/>
                  </a:lnTo>
                  <a:lnTo>
                    <a:pt x="24130" y="6349"/>
                  </a:lnTo>
                  <a:lnTo>
                    <a:pt x="24130" y="3809"/>
                  </a:lnTo>
                  <a:close/>
                </a:path>
                <a:path w="24130" h="718820">
                  <a:moveTo>
                    <a:pt x="24130" y="6350"/>
                  </a:moveTo>
                  <a:lnTo>
                    <a:pt x="0" y="6350"/>
                  </a:lnTo>
                  <a:lnTo>
                    <a:pt x="0" y="10159"/>
                  </a:lnTo>
                  <a:lnTo>
                    <a:pt x="24130" y="10159"/>
                  </a:lnTo>
                  <a:lnTo>
                    <a:pt x="24130" y="6350"/>
                  </a:lnTo>
                  <a:close/>
                </a:path>
                <a:path w="24130" h="718820">
                  <a:moveTo>
                    <a:pt x="24130" y="10160"/>
                  </a:moveTo>
                  <a:lnTo>
                    <a:pt x="0" y="10160"/>
                  </a:lnTo>
                  <a:lnTo>
                    <a:pt x="0" y="12699"/>
                  </a:lnTo>
                  <a:lnTo>
                    <a:pt x="24130" y="12699"/>
                  </a:lnTo>
                  <a:lnTo>
                    <a:pt x="24130" y="10160"/>
                  </a:lnTo>
                  <a:close/>
                </a:path>
                <a:path w="24130" h="718820">
                  <a:moveTo>
                    <a:pt x="24130" y="12700"/>
                  </a:moveTo>
                  <a:lnTo>
                    <a:pt x="0" y="12700"/>
                  </a:lnTo>
                  <a:lnTo>
                    <a:pt x="0" y="16509"/>
                  </a:lnTo>
                  <a:lnTo>
                    <a:pt x="24130" y="16509"/>
                  </a:lnTo>
                  <a:lnTo>
                    <a:pt x="24130" y="12700"/>
                  </a:lnTo>
                  <a:close/>
                </a:path>
                <a:path w="24130" h="718820">
                  <a:moveTo>
                    <a:pt x="24130" y="16510"/>
                  </a:moveTo>
                  <a:lnTo>
                    <a:pt x="0" y="16510"/>
                  </a:lnTo>
                  <a:lnTo>
                    <a:pt x="0" y="19049"/>
                  </a:lnTo>
                  <a:lnTo>
                    <a:pt x="24130" y="19049"/>
                  </a:lnTo>
                  <a:lnTo>
                    <a:pt x="24130" y="16510"/>
                  </a:lnTo>
                  <a:close/>
                </a:path>
                <a:path w="24130" h="718820">
                  <a:moveTo>
                    <a:pt x="24130" y="19050"/>
                  </a:moveTo>
                  <a:lnTo>
                    <a:pt x="0" y="19050"/>
                  </a:lnTo>
                  <a:lnTo>
                    <a:pt x="0" y="22859"/>
                  </a:lnTo>
                  <a:lnTo>
                    <a:pt x="24130" y="22859"/>
                  </a:lnTo>
                  <a:lnTo>
                    <a:pt x="24130" y="19050"/>
                  </a:lnTo>
                  <a:close/>
                </a:path>
                <a:path w="24130" h="718820">
                  <a:moveTo>
                    <a:pt x="24130" y="22860"/>
                  </a:moveTo>
                  <a:lnTo>
                    <a:pt x="0" y="22860"/>
                  </a:lnTo>
                  <a:lnTo>
                    <a:pt x="0" y="25399"/>
                  </a:lnTo>
                  <a:lnTo>
                    <a:pt x="24130" y="25399"/>
                  </a:lnTo>
                  <a:lnTo>
                    <a:pt x="24130" y="22860"/>
                  </a:lnTo>
                  <a:close/>
                </a:path>
                <a:path w="24130" h="718820">
                  <a:moveTo>
                    <a:pt x="24130" y="25400"/>
                  </a:moveTo>
                  <a:lnTo>
                    <a:pt x="0" y="25400"/>
                  </a:lnTo>
                  <a:lnTo>
                    <a:pt x="0" y="29209"/>
                  </a:lnTo>
                  <a:lnTo>
                    <a:pt x="24130" y="29209"/>
                  </a:lnTo>
                  <a:lnTo>
                    <a:pt x="24130" y="25400"/>
                  </a:lnTo>
                  <a:close/>
                </a:path>
                <a:path w="24130" h="718820">
                  <a:moveTo>
                    <a:pt x="24130" y="29209"/>
                  </a:moveTo>
                  <a:lnTo>
                    <a:pt x="0" y="29209"/>
                  </a:lnTo>
                  <a:lnTo>
                    <a:pt x="0" y="31749"/>
                  </a:lnTo>
                  <a:lnTo>
                    <a:pt x="24130" y="31749"/>
                  </a:lnTo>
                  <a:lnTo>
                    <a:pt x="24130" y="29209"/>
                  </a:lnTo>
                  <a:close/>
                </a:path>
                <a:path w="24130" h="718820">
                  <a:moveTo>
                    <a:pt x="24130" y="31750"/>
                  </a:moveTo>
                  <a:lnTo>
                    <a:pt x="0" y="31750"/>
                  </a:lnTo>
                  <a:lnTo>
                    <a:pt x="0" y="35559"/>
                  </a:lnTo>
                  <a:lnTo>
                    <a:pt x="24130" y="35559"/>
                  </a:lnTo>
                  <a:lnTo>
                    <a:pt x="24130" y="31750"/>
                  </a:lnTo>
                  <a:close/>
                </a:path>
                <a:path w="24130" h="718820">
                  <a:moveTo>
                    <a:pt x="24130" y="35559"/>
                  </a:moveTo>
                  <a:lnTo>
                    <a:pt x="0" y="35559"/>
                  </a:lnTo>
                  <a:lnTo>
                    <a:pt x="0" y="38099"/>
                  </a:lnTo>
                  <a:lnTo>
                    <a:pt x="24130" y="38099"/>
                  </a:lnTo>
                  <a:lnTo>
                    <a:pt x="24130" y="35559"/>
                  </a:lnTo>
                  <a:close/>
                </a:path>
                <a:path w="24130" h="718820">
                  <a:moveTo>
                    <a:pt x="24130" y="38100"/>
                  </a:moveTo>
                  <a:lnTo>
                    <a:pt x="0" y="38100"/>
                  </a:lnTo>
                  <a:lnTo>
                    <a:pt x="0" y="41909"/>
                  </a:lnTo>
                  <a:lnTo>
                    <a:pt x="24130" y="41909"/>
                  </a:lnTo>
                  <a:lnTo>
                    <a:pt x="24130" y="38100"/>
                  </a:lnTo>
                  <a:close/>
                </a:path>
                <a:path w="24130" h="718820">
                  <a:moveTo>
                    <a:pt x="24130" y="41909"/>
                  </a:moveTo>
                  <a:lnTo>
                    <a:pt x="0" y="41909"/>
                  </a:lnTo>
                  <a:lnTo>
                    <a:pt x="0" y="44449"/>
                  </a:lnTo>
                  <a:lnTo>
                    <a:pt x="24130" y="44449"/>
                  </a:lnTo>
                  <a:lnTo>
                    <a:pt x="24130" y="41909"/>
                  </a:lnTo>
                  <a:close/>
                </a:path>
                <a:path w="24130" h="718820">
                  <a:moveTo>
                    <a:pt x="24130" y="44450"/>
                  </a:moveTo>
                  <a:lnTo>
                    <a:pt x="0" y="44450"/>
                  </a:lnTo>
                  <a:lnTo>
                    <a:pt x="0" y="48259"/>
                  </a:lnTo>
                  <a:lnTo>
                    <a:pt x="24130" y="48259"/>
                  </a:lnTo>
                  <a:lnTo>
                    <a:pt x="24130" y="44450"/>
                  </a:lnTo>
                  <a:close/>
                </a:path>
                <a:path w="24130" h="718820">
                  <a:moveTo>
                    <a:pt x="24130" y="48259"/>
                  </a:moveTo>
                  <a:lnTo>
                    <a:pt x="0" y="48259"/>
                  </a:lnTo>
                  <a:lnTo>
                    <a:pt x="0" y="50799"/>
                  </a:lnTo>
                  <a:lnTo>
                    <a:pt x="24130" y="50799"/>
                  </a:lnTo>
                  <a:lnTo>
                    <a:pt x="24130" y="48259"/>
                  </a:lnTo>
                  <a:close/>
                </a:path>
                <a:path w="24130" h="718820">
                  <a:moveTo>
                    <a:pt x="24130" y="50800"/>
                  </a:moveTo>
                  <a:lnTo>
                    <a:pt x="0" y="50800"/>
                  </a:lnTo>
                  <a:lnTo>
                    <a:pt x="0" y="54609"/>
                  </a:lnTo>
                  <a:lnTo>
                    <a:pt x="24130" y="54609"/>
                  </a:lnTo>
                  <a:lnTo>
                    <a:pt x="24130" y="50800"/>
                  </a:lnTo>
                  <a:close/>
                </a:path>
                <a:path w="24130" h="718820">
                  <a:moveTo>
                    <a:pt x="24130" y="54609"/>
                  </a:moveTo>
                  <a:lnTo>
                    <a:pt x="0" y="54609"/>
                  </a:lnTo>
                  <a:lnTo>
                    <a:pt x="0" y="60959"/>
                  </a:lnTo>
                  <a:lnTo>
                    <a:pt x="24130" y="60959"/>
                  </a:lnTo>
                  <a:lnTo>
                    <a:pt x="24130" y="54609"/>
                  </a:lnTo>
                  <a:close/>
                </a:path>
                <a:path w="24130" h="718820">
                  <a:moveTo>
                    <a:pt x="24130" y="60959"/>
                  </a:moveTo>
                  <a:lnTo>
                    <a:pt x="0" y="60959"/>
                  </a:lnTo>
                  <a:lnTo>
                    <a:pt x="0" y="63499"/>
                  </a:lnTo>
                  <a:lnTo>
                    <a:pt x="24130" y="63499"/>
                  </a:lnTo>
                  <a:lnTo>
                    <a:pt x="24130" y="60959"/>
                  </a:lnTo>
                  <a:close/>
                </a:path>
                <a:path w="24130" h="718820">
                  <a:moveTo>
                    <a:pt x="24130" y="63500"/>
                  </a:moveTo>
                  <a:lnTo>
                    <a:pt x="0" y="63500"/>
                  </a:lnTo>
                  <a:lnTo>
                    <a:pt x="0" y="67309"/>
                  </a:lnTo>
                  <a:lnTo>
                    <a:pt x="24130" y="67309"/>
                  </a:lnTo>
                  <a:lnTo>
                    <a:pt x="24130" y="63500"/>
                  </a:lnTo>
                  <a:close/>
                </a:path>
                <a:path w="24130" h="718820">
                  <a:moveTo>
                    <a:pt x="24130" y="67310"/>
                  </a:moveTo>
                  <a:lnTo>
                    <a:pt x="0" y="67310"/>
                  </a:lnTo>
                  <a:lnTo>
                    <a:pt x="0" y="69849"/>
                  </a:lnTo>
                  <a:lnTo>
                    <a:pt x="24130" y="69849"/>
                  </a:lnTo>
                  <a:lnTo>
                    <a:pt x="24130" y="67310"/>
                  </a:lnTo>
                  <a:close/>
                </a:path>
                <a:path w="24130" h="718820">
                  <a:moveTo>
                    <a:pt x="24130" y="69850"/>
                  </a:moveTo>
                  <a:lnTo>
                    <a:pt x="0" y="69850"/>
                  </a:lnTo>
                  <a:lnTo>
                    <a:pt x="0" y="73659"/>
                  </a:lnTo>
                  <a:lnTo>
                    <a:pt x="24130" y="73659"/>
                  </a:lnTo>
                  <a:lnTo>
                    <a:pt x="24130" y="69850"/>
                  </a:lnTo>
                  <a:close/>
                </a:path>
                <a:path w="24130" h="718820">
                  <a:moveTo>
                    <a:pt x="24130" y="73660"/>
                  </a:moveTo>
                  <a:lnTo>
                    <a:pt x="0" y="73660"/>
                  </a:lnTo>
                  <a:lnTo>
                    <a:pt x="0" y="76199"/>
                  </a:lnTo>
                  <a:lnTo>
                    <a:pt x="24130" y="76199"/>
                  </a:lnTo>
                  <a:lnTo>
                    <a:pt x="24130" y="73660"/>
                  </a:lnTo>
                  <a:close/>
                </a:path>
                <a:path w="24130" h="718820">
                  <a:moveTo>
                    <a:pt x="24130" y="76200"/>
                  </a:moveTo>
                  <a:lnTo>
                    <a:pt x="0" y="76200"/>
                  </a:lnTo>
                  <a:lnTo>
                    <a:pt x="0" y="80009"/>
                  </a:lnTo>
                  <a:lnTo>
                    <a:pt x="24130" y="80009"/>
                  </a:lnTo>
                  <a:lnTo>
                    <a:pt x="24130" y="76200"/>
                  </a:lnTo>
                  <a:close/>
                </a:path>
                <a:path w="24130" h="718820">
                  <a:moveTo>
                    <a:pt x="24130" y="80010"/>
                  </a:moveTo>
                  <a:lnTo>
                    <a:pt x="0" y="80010"/>
                  </a:lnTo>
                  <a:lnTo>
                    <a:pt x="0" y="82549"/>
                  </a:lnTo>
                  <a:lnTo>
                    <a:pt x="24130" y="82549"/>
                  </a:lnTo>
                  <a:lnTo>
                    <a:pt x="24130" y="80010"/>
                  </a:lnTo>
                  <a:close/>
                </a:path>
                <a:path w="24130" h="718820">
                  <a:moveTo>
                    <a:pt x="24130" y="82550"/>
                  </a:moveTo>
                  <a:lnTo>
                    <a:pt x="0" y="82550"/>
                  </a:lnTo>
                  <a:lnTo>
                    <a:pt x="0" y="92709"/>
                  </a:lnTo>
                  <a:lnTo>
                    <a:pt x="24130" y="92709"/>
                  </a:lnTo>
                  <a:lnTo>
                    <a:pt x="24130" y="82550"/>
                  </a:lnTo>
                  <a:close/>
                </a:path>
                <a:path w="24130" h="718820">
                  <a:moveTo>
                    <a:pt x="24130" y="92709"/>
                  </a:moveTo>
                  <a:lnTo>
                    <a:pt x="0" y="92709"/>
                  </a:lnTo>
                  <a:lnTo>
                    <a:pt x="0" y="99059"/>
                  </a:lnTo>
                  <a:lnTo>
                    <a:pt x="24130" y="99059"/>
                  </a:lnTo>
                  <a:lnTo>
                    <a:pt x="24130" y="92709"/>
                  </a:lnTo>
                  <a:close/>
                </a:path>
                <a:path w="24130" h="718820">
                  <a:moveTo>
                    <a:pt x="24130" y="99059"/>
                  </a:moveTo>
                  <a:lnTo>
                    <a:pt x="0" y="99059"/>
                  </a:lnTo>
                  <a:lnTo>
                    <a:pt x="0" y="105409"/>
                  </a:lnTo>
                  <a:lnTo>
                    <a:pt x="24130" y="105409"/>
                  </a:lnTo>
                  <a:lnTo>
                    <a:pt x="24130" y="99059"/>
                  </a:lnTo>
                  <a:close/>
                </a:path>
                <a:path w="24130" h="718820">
                  <a:moveTo>
                    <a:pt x="24130" y="105409"/>
                  </a:moveTo>
                  <a:lnTo>
                    <a:pt x="0" y="105409"/>
                  </a:lnTo>
                  <a:lnTo>
                    <a:pt x="0" y="111759"/>
                  </a:lnTo>
                  <a:lnTo>
                    <a:pt x="24130" y="111759"/>
                  </a:lnTo>
                  <a:lnTo>
                    <a:pt x="24130" y="105409"/>
                  </a:lnTo>
                  <a:close/>
                </a:path>
                <a:path w="24130" h="718820">
                  <a:moveTo>
                    <a:pt x="24130" y="111760"/>
                  </a:moveTo>
                  <a:lnTo>
                    <a:pt x="0" y="111760"/>
                  </a:lnTo>
                  <a:lnTo>
                    <a:pt x="0" y="114299"/>
                  </a:lnTo>
                  <a:lnTo>
                    <a:pt x="24130" y="114299"/>
                  </a:lnTo>
                  <a:lnTo>
                    <a:pt x="24130" y="111760"/>
                  </a:lnTo>
                  <a:close/>
                </a:path>
                <a:path w="24130" h="718820">
                  <a:moveTo>
                    <a:pt x="24130" y="114300"/>
                  </a:moveTo>
                  <a:lnTo>
                    <a:pt x="0" y="114300"/>
                  </a:lnTo>
                  <a:lnTo>
                    <a:pt x="0" y="118109"/>
                  </a:lnTo>
                  <a:lnTo>
                    <a:pt x="24130" y="118109"/>
                  </a:lnTo>
                  <a:lnTo>
                    <a:pt x="24130" y="114300"/>
                  </a:lnTo>
                  <a:close/>
                </a:path>
                <a:path w="24130" h="718820">
                  <a:moveTo>
                    <a:pt x="24130" y="118109"/>
                  </a:moveTo>
                  <a:lnTo>
                    <a:pt x="0" y="118109"/>
                  </a:lnTo>
                  <a:lnTo>
                    <a:pt x="0" y="120649"/>
                  </a:lnTo>
                  <a:lnTo>
                    <a:pt x="24130" y="120649"/>
                  </a:lnTo>
                  <a:lnTo>
                    <a:pt x="24130" y="118109"/>
                  </a:lnTo>
                  <a:close/>
                </a:path>
                <a:path w="24130" h="718820">
                  <a:moveTo>
                    <a:pt x="24130" y="120650"/>
                  </a:moveTo>
                  <a:lnTo>
                    <a:pt x="0" y="120650"/>
                  </a:lnTo>
                  <a:lnTo>
                    <a:pt x="0" y="124459"/>
                  </a:lnTo>
                  <a:lnTo>
                    <a:pt x="24130" y="124459"/>
                  </a:lnTo>
                  <a:lnTo>
                    <a:pt x="24130" y="120650"/>
                  </a:lnTo>
                  <a:close/>
                </a:path>
                <a:path w="24130" h="718820">
                  <a:moveTo>
                    <a:pt x="24130" y="124460"/>
                  </a:moveTo>
                  <a:lnTo>
                    <a:pt x="0" y="124460"/>
                  </a:lnTo>
                  <a:lnTo>
                    <a:pt x="0" y="126999"/>
                  </a:lnTo>
                  <a:lnTo>
                    <a:pt x="24130" y="126999"/>
                  </a:lnTo>
                  <a:lnTo>
                    <a:pt x="24130" y="124460"/>
                  </a:lnTo>
                  <a:close/>
                </a:path>
                <a:path w="24130" h="718820">
                  <a:moveTo>
                    <a:pt x="24130" y="127000"/>
                  </a:moveTo>
                  <a:lnTo>
                    <a:pt x="0" y="127000"/>
                  </a:lnTo>
                  <a:lnTo>
                    <a:pt x="0" y="130809"/>
                  </a:lnTo>
                  <a:lnTo>
                    <a:pt x="24130" y="130809"/>
                  </a:lnTo>
                  <a:lnTo>
                    <a:pt x="24130" y="127000"/>
                  </a:lnTo>
                  <a:close/>
                </a:path>
                <a:path w="24130" h="718820">
                  <a:moveTo>
                    <a:pt x="24130" y="130810"/>
                  </a:moveTo>
                  <a:lnTo>
                    <a:pt x="0" y="130810"/>
                  </a:lnTo>
                  <a:lnTo>
                    <a:pt x="0" y="133349"/>
                  </a:lnTo>
                  <a:lnTo>
                    <a:pt x="24130" y="133349"/>
                  </a:lnTo>
                  <a:lnTo>
                    <a:pt x="24130" y="130810"/>
                  </a:lnTo>
                  <a:close/>
                </a:path>
                <a:path w="24130" h="718820">
                  <a:moveTo>
                    <a:pt x="24130" y="133350"/>
                  </a:moveTo>
                  <a:lnTo>
                    <a:pt x="0" y="133350"/>
                  </a:lnTo>
                  <a:lnTo>
                    <a:pt x="0" y="137159"/>
                  </a:lnTo>
                  <a:lnTo>
                    <a:pt x="24130" y="137159"/>
                  </a:lnTo>
                  <a:lnTo>
                    <a:pt x="24130" y="133350"/>
                  </a:lnTo>
                  <a:close/>
                </a:path>
                <a:path w="24130" h="718820">
                  <a:moveTo>
                    <a:pt x="24130" y="137159"/>
                  </a:moveTo>
                  <a:lnTo>
                    <a:pt x="0" y="137159"/>
                  </a:lnTo>
                  <a:lnTo>
                    <a:pt x="0" y="139699"/>
                  </a:lnTo>
                  <a:lnTo>
                    <a:pt x="24130" y="139699"/>
                  </a:lnTo>
                  <a:lnTo>
                    <a:pt x="24130" y="137159"/>
                  </a:lnTo>
                  <a:close/>
                </a:path>
                <a:path w="24130" h="718820">
                  <a:moveTo>
                    <a:pt x="24130" y="139700"/>
                  </a:moveTo>
                  <a:lnTo>
                    <a:pt x="0" y="139700"/>
                  </a:lnTo>
                  <a:lnTo>
                    <a:pt x="0" y="143509"/>
                  </a:lnTo>
                  <a:lnTo>
                    <a:pt x="24130" y="143509"/>
                  </a:lnTo>
                  <a:lnTo>
                    <a:pt x="24130" y="139700"/>
                  </a:lnTo>
                  <a:close/>
                </a:path>
                <a:path w="24130" h="718820">
                  <a:moveTo>
                    <a:pt x="24130" y="143509"/>
                  </a:moveTo>
                  <a:lnTo>
                    <a:pt x="0" y="143509"/>
                  </a:lnTo>
                  <a:lnTo>
                    <a:pt x="0" y="146049"/>
                  </a:lnTo>
                  <a:lnTo>
                    <a:pt x="24130" y="146049"/>
                  </a:lnTo>
                  <a:lnTo>
                    <a:pt x="24130" y="143509"/>
                  </a:lnTo>
                  <a:close/>
                </a:path>
                <a:path w="24130" h="718820">
                  <a:moveTo>
                    <a:pt x="24130" y="146050"/>
                  </a:moveTo>
                  <a:lnTo>
                    <a:pt x="0" y="146050"/>
                  </a:lnTo>
                  <a:lnTo>
                    <a:pt x="0" y="149859"/>
                  </a:lnTo>
                  <a:lnTo>
                    <a:pt x="24130" y="149859"/>
                  </a:lnTo>
                  <a:lnTo>
                    <a:pt x="24130" y="146050"/>
                  </a:lnTo>
                  <a:close/>
                </a:path>
                <a:path w="24130" h="718820">
                  <a:moveTo>
                    <a:pt x="24130" y="149859"/>
                  </a:moveTo>
                  <a:lnTo>
                    <a:pt x="0" y="149859"/>
                  </a:lnTo>
                  <a:lnTo>
                    <a:pt x="0" y="152399"/>
                  </a:lnTo>
                  <a:lnTo>
                    <a:pt x="24130" y="152399"/>
                  </a:lnTo>
                  <a:lnTo>
                    <a:pt x="24130" y="149859"/>
                  </a:lnTo>
                  <a:close/>
                </a:path>
                <a:path w="24130" h="718820">
                  <a:moveTo>
                    <a:pt x="24130" y="152400"/>
                  </a:moveTo>
                  <a:lnTo>
                    <a:pt x="0" y="152400"/>
                  </a:lnTo>
                  <a:lnTo>
                    <a:pt x="0" y="156209"/>
                  </a:lnTo>
                  <a:lnTo>
                    <a:pt x="24130" y="156209"/>
                  </a:lnTo>
                  <a:lnTo>
                    <a:pt x="24130" y="152400"/>
                  </a:lnTo>
                  <a:close/>
                </a:path>
                <a:path w="24130" h="718820">
                  <a:moveTo>
                    <a:pt x="24130" y="156209"/>
                  </a:moveTo>
                  <a:lnTo>
                    <a:pt x="0" y="156209"/>
                  </a:lnTo>
                  <a:lnTo>
                    <a:pt x="0" y="158749"/>
                  </a:lnTo>
                  <a:lnTo>
                    <a:pt x="24130" y="158749"/>
                  </a:lnTo>
                  <a:lnTo>
                    <a:pt x="24130" y="156209"/>
                  </a:lnTo>
                  <a:close/>
                </a:path>
                <a:path w="24130" h="718820">
                  <a:moveTo>
                    <a:pt x="24130" y="158750"/>
                  </a:moveTo>
                  <a:lnTo>
                    <a:pt x="0" y="158750"/>
                  </a:lnTo>
                  <a:lnTo>
                    <a:pt x="0" y="165099"/>
                  </a:lnTo>
                  <a:lnTo>
                    <a:pt x="24130" y="165099"/>
                  </a:lnTo>
                  <a:lnTo>
                    <a:pt x="24130" y="158750"/>
                  </a:lnTo>
                  <a:close/>
                </a:path>
                <a:path w="24130" h="718820">
                  <a:moveTo>
                    <a:pt x="24130" y="165100"/>
                  </a:moveTo>
                  <a:lnTo>
                    <a:pt x="0" y="165100"/>
                  </a:lnTo>
                  <a:lnTo>
                    <a:pt x="0" y="168909"/>
                  </a:lnTo>
                  <a:lnTo>
                    <a:pt x="24130" y="168909"/>
                  </a:lnTo>
                  <a:lnTo>
                    <a:pt x="24130" y="165100"/>
                  </a:lnTo>
                  <a:close/>
                </a:path>
                <a:path w="24130" h="718820">
                  <a:moveTo>
                    <a:pt x="24130" y="168909"/>
                  </a:moveTo>
                  <a:lnTo>
                    <a:pt x="0" y="168909"/>
                  </a:lnTo>
                  <a:lnTo>
                    <a:pt x="0" y="181609"/>
                  </a:lnTo>
                  <a:lnTo>
                    <a:pt x="24130" y="181609"/>
                  </a:lnTo>
                  <a:lnTo>
                    <a:pt x="24130" y="168909"/>
                  </a:lnTo>
                  <a:close/>
                </a:path>
                <a:path w="24130" h="718820">
                  <a:moveTo>
                    <a:pt x="24130" y="181609"/>
                  </a:moveTo>
                  <a:lnTo>
                    <a:pt x="0" y="181609"/>
                  </a:lnTo>
                  <a:lnTo>
                    <a:pt x="0" y="190499"/>
                  </a:lnTo>
                  <a:lnTo>
                    <a:pt x="24130" y="190499"/>
                  </a:lnTo>
                  <a:lnTo>
                    <a:pt x="24130" y="181609"/>
                  </a:lnTo>
                  <a:close/>
                </a:path>
                <a:path w="24130" h="718820">
                  <a:moveTo>
                    <a:pt x="24130" y="190500"/>
                  </a:moveTo>
                  <a:lnTo>
                    <a:pt x="0" y="190500"/>
                  </a:lnTo>
                  <a:lnTo>
                    <a:pt x="0" y="194309"/>
                  </a:lnTo>
                  <a:lnTo>
                    <a:pt x="19050" y="194309"/>
                  </a:lnTo>
                  <a:lnTo>
                    <a:pt x="19050" y="193039"/>
                  </a:lnTo>
                  <a:lnTo>
                    <a:pt x="22860" y="193039"/>
                  </a:lnTo>
                  <a:lnTo>
                    <a:pt x="22860" y="191769"/>
                  </a:lnTo>
                  <a:lnTo>
                    <a:pt x="24130" y="191769"/>
                  </a:lnTo>
                  <a:lnTo>
                    <a:pt x="24130" y="190500"/>
                  </a:lnTo>
                  <a:close/>
                </a:path>
                <a:path w="24130" h="718820">
                  <a:moveTo>
                    <a:pt x="17779" y="194309"/>
                  </a:moveTo>
                  <a:lnTo>
                    <a:pt x="0" y="194309"/>
                  </a:lnTo>
                  <a:lnTo>
                    <a:pt x="0" y="196849"/>
                  </a:lnTo>
                  <a:lnTo>
                    <a:pt x="16509" y="196849"/>
                  </a:lnTo>
                  <a:lnTo>
                    <a:pt x="16509" y="195579"/>
                  </a:lnTo>
                  <a:lnTo>
                    <a:pt x="17779" y="195579"/>
                  </a:lnTo>
                  <a:lnTo>
                    <a:pt x="17779" y="194309"/>
                  </a:lnTo>
                  <a:close/>
                </a:path>
                <a:path w="24130" h="718820">
                  <a:moveTo>
                    <a:pt x="13969" y="196850"/>
                  </a:moveTo>
                  <a:lnTo>
                    <a:pt x="0" y="196850"/>
                  </a:lnTo>
                  <a:lnTo>
                    <a:pt x="0" y="200659"/>
                  </a:lnTo>
                  <a:lnTo>
                    <a:pt x="10160" y="200659"/>
                  </a:lnTo>
                  <a:lnTo>
                    <a:pt x="10160" y="199389"/>
                  </a:lnTo>
                  <a:lnTo>
                    <a:pt x="12700" y="199389"/>
                  </a:lnTo>
                  <a:lnTo>
                    <a:pt x="12700" y="198119"/>
                  </a:lnTo>
                  <a:lnTo>
                    <a:pt x="13969" y="198119"/>
                  </a:lnTo>
                  <a:lnTo>
                    <a:pt x="13969" y="196850"/>
                  </a:lnTo>
                  <a:close/>
                </a:path>
                <a:path w="24130" h="718820">
                  <a:moveTo>
                    <a:pt x="7619" y="200659"/>
                  </a:moveTo>
                  <a:lnTo>
                    <a:pt x="0" y="200659"/>
                  </a:lnTo>
                  <a:lnTo>
                    <a:pt x="0" y="207009"/>
                  </a:lnTo>
                  <a:lnTo>
                    <a:pt x="1270" y="207009"/>
                  </a:lnTo>
                  <a:lnTo>
                    <a:pt x="1270" y="205739"/>
                  </a:lnTo>
                  <a:lnTo>
                    <a:pt x="2540" y="205739"/>
                  </a:lnTo>
                  <a:lnTo>
                    <a:pt x="2540" y="204469"/>
                  </a:lnTo>
                  <a:lnTo>
                    <a:pt x="5080" y="204469"/>
                  </a:lnTo>
                  <a:lnTo>
                    <a:pt x="5080" y="203200"/>
                  </a:lnTo>
                  <a:lnTo>
                    <a:pt x="6350" y="203200"/>
                  </a:lnTo>
                  <a:lnTo>
                    <a:pt x="6350" y="201930"/>
                  </a:lnTo>
                  <a:lnTo>
                    <a:pt x="7619" y="201930"/>
                  </a:lnTo>
                  <a:lnTo>
                    <a:pt x="7619" y="200659"/>
                  </a:lnTo>
                  <a:close/>
                </a:path>
                <a:path w="24130" h="718820">
                  <a:moveTo>
                    <a:pt x="24130" y="716279"/>
                  </a:moveTo>
                  <a:lnTo>
                    <a:pt x="0" y="716279"/>
                  </a:lnTo>
                  <a:lnTo>
                    <a:pt x="0" y="718819"/>
                  </a:lnTo>
                  <a:lnTo>
                    <a:pt x="21589" y="718819"/>
                  </a:lnTo>
                  <a:lnTo>
                    <a:pt x="21589" y="717549"/>
                  </a:lnTo>
                  <a:lnTo>
                    <a:pt x="24130" y="717549"/>
                  </a:lnTo>
                  <a:lnTo>
                    <a:pt x="24130" y="716279"/>
                  </a:lnTo>
                  <a:close/>
                </a:path>
                <a:path w="24130" h="718820">
                  <a:moveTo>
                    <a:pt x="24130" y="712469"/>
                  </a:moveTo>
                  <a:lnTo>
                    <a:pt x="0" y="712469"/>
                  </a:lnTo>
                  <a:lnTo>
                    <a:pt x="0" y="715009"/>
                  </a:lnTo>
                  <a:lnTo>
                    <a:pt x="24130" y="715009"/>
                  </a:lnTo>
                  <a:lnTo>
                    <a:pt x="24130" y="712469"/>
                  </a:lnTo>
                  <a:close/>
                </a:path>
                <a:path w="24130" h="718820">
                  <a:moveTo>
                    <a:pt x="24130" y="709929"/>
                  </a:moveTo>
                  <a:lnTo>
                    <a:pt x="0" y="709929"/>
                  </a:lnTo>
                  <a:lnTo>
                    <a:pt x="0" y="711199"/>
                  </a:lnTo>
                  <a:lnTo>
                    <a:pt x="24130" y="711199"/>
                  </a:lnTo>
                  <a:lnTo>
                    <a:pt x="24130" y="709929"/>
                  </a:lnTo>
                  <a:close/>
                </a:path>
                <a:path w="24130" h="718820">
                  <a:moveTo>
                    <a:pt x="24130" y="706119"/>
                  </a:moveTo>
                  <a:lnTo>
                    <a:pt x="0" y="706119"/>
                  </a:lnTo>
                  <a:lnTo>
                    <a:pt x="0" y="708659"/>
                  </a:lnTo>
                  <a:lnTo>
                    <a:pt x="24130" y="708659"/>
                  </a:lnTo>
                  <a:lnTo>
                    <a:pt x="24130" y="706119"/>
                  </a:lnTo>
                  <a:close/>
                </a:path>
                <a:path w="24130" h="718820">
                  <a:moveTo>
                    <a:pt x="24130" y="703579"/>
                  </a:moveTo>
                  <a:lnTo>
                    <a:pt x="0" y="703579"/>
                  </a:lnTo>
                  <a:lnTo>
                    <a:pt x="0" y="704849"/>
                  </a:lnTo>
                  <a:lnTo>
                    <a:pt x="24130" y="704849"/>
                  </a:lnTo>
                  <a:lnTo>
                    <a:pt x="24130" y="703579"/>
                  </a:lnTo>
                  <a:close/>
                </a:path>
                <a:path w="24130" h="718820">
                  <a:moveTo>
                    <a:pt x="24130" y="699769"/>
                  </a:moveTo>
                  <a:lnTo>
                    <a:pt x="0" y="699769"/>
                  </a:lnTo>
                  <a:lnTo>
                    <a:pt x="0" y="702309"/>
                  </a:lnTo>
                  <a:lnTo>
                    <a:pt x="24130" y="702309"/>
                  </a:lnTo>
                  <a:lnTo>
                    <a:pt x="24130" y="699769"/>
                  </a:lnTo>
                  <a:close/>
                </a:path>
                <a:path w="24130" h="718820">
                  <a:moveTo>
                    <a:pt x="24130" y="697230"/>
                  </a:moveTo>
                  <a:lnTo>
                    <a:pt x="0" y="697230"/>
                  </a:lnTo>
                  <a:lnTo>
                    <a:pt x="0" y="698499"/>
                  </a:lnTo>
                  <a:lnTo>
                    <a:pt x="24130" y="698499"/>
                  </a:lnTo>
                  <a:lnTo>
                    <a:pt x="24130" y="697230"/>
                  </a:lnTo>
                  <a:close/>
                </a:path>
                <a:path w="24130" h="718820">
                  <a:moveTo>
                    <a:pt x="24130" y="693419"/>
                  </a:moveTo>
                  <a:lnTo>
                    <a:pt x="0" y="693419"/>
                  </a:lnTo>
                  <a:lnTo>
                    <a:pt x="0" y="695959"/>
                  </a:lnTo>
                  <a:lnTo>
                    <a:pt x="24130" y="695959"/>
                  </a:lnTo>
                  <a:lnTo>
                    <a:pt x="24130" y="693419"/>
                  </a:lnTo>
                  <a:close/>
                </a:path>
                <a:path w="24130" h="718820">
                  <a:moveTo>
                    <a:pt x="24130" y="690879"/>
                  </a:moveTo>
                  <a:lnTo>
                    <a:pt x="0" y="690879"/>
                  </a:lnTo>
                  <a:lnTo>
                    <a:pt x="0" y="692149"/>
                  </a:lnTo>
                  <a:lnTo>
                    <a:pt x="24130" y="692149"/>
                  </a:lnTo>
                  <a:lnTo>
                    <a:pt x="24130" y="690879"/>
                  </a:lnTo>
                  <a:close/>
                </a:path>
                <a:path w="24130" h="718820">
                  <a:moveTo>
                    <a:pt x="24130" y="687069"/>
                  </a:moveTo>
                  <a:lnTo>
                    <a:pt x="0" y="687069"/>
                  </a:lnTo>
                  <a:lnTo>
                    <a:pt x="0" y="689609"/>
                  </a:lnTo>
                  <a:lnTo>
                    <a:pt x="24130" y="689609"/>
                  </a:lnTo>
                  <a:lnTo>
                    <a:pt x="24130" y="687069"/>
                  </a:lnTo>
                  <a:close/>
                </a:path>
                <a:path w="24130" h="718820">
                  <a:moveTo>
                    <a:pt x="24130" y="684529"/>
                  </a:moveTo>
                  <a:lnTo>
                    <a:pt x="0" y="684529"/>
                  </a:lnTo>
                  <a:lnTo>
                    <a:pt x="0" y="685799"/>
                  </a:lnTo>
                  <a:lnTo>
                    <a:pt x="24130" y="685799"/>
                  </a:lnTo>
                  <a:lnTo>
                    <a:pt x="24130" y="684529"/>
                  </a:lnTo>
                  <a:close/>
                </a:path>
                <a:path w="24130" h="718820">
                  <a:moveTo>
                    <a:pt x="24130" y="680719"/>
                  </a:moveTo>
                  <a:lnTo>
                    <a:pt x="0" y="680719"/>
                  </a:lnTo>
                  <a:lnTo>
                    <a:pt x="0" y="683259"/>
                  </a:lnTo>
                  <a:lnTo>
                    <a:pt x="24130" y="683259"/>
                  </a:lnTo>
                  <a:lnTo>
                    <a:pt x="24130" y="680719"/>
                  </a:lnTo>
                  <a:close/>
                </a:path>
                <a:path w="24130" h="718820">
                  <a:moveTo>
                    <a:pt x="24130" y="678179"/>
                  </a:moveTo>
                  <a:lnTo>
                    <a:pt x="0" y="678179"/>
                  </a:lnTo>
                  <a:lnTo>
                    <a:pt x="0" y="679449"/>
                  </a:lnTo>
                  <a:lnTo>
                    <a:pt x="24130" y="679449"/>
                  </a:lnTo>
                  <a:lnTo>
                    <a:pt x="24130" y="678179"/>
                  </a:lnTo>
                  <a:close/>
                </a:path>
                <a:path w="24130" h="718820">
                  <a:moveTo>
                    <a:pt x="24130" y="674369"/>
                  </a:moveTo>
                  <a:lnTo>
                    <a:pt x="0" y="674369"/>
                  </a:lnTo>
                  <a:lnTo>
                    <a:pt x="0" y="676909"/>
                  </a:lnTo>
                  <a:lnTo>
                    <a:pt x="24130" y="676909"/>
                  </a:lnTo>
                  <a:lnTo>
                    <a:pt x="24130" y="674369"/>
                  </a:lnTo>
                  <a:close/>
                </a:path>
                <a:path w="24130" h="718820">
                  <a:moveTo>
                    <a:pt x="24130" y="671829"/>
                  </a:moveTo>
                  <a:lnTo>
                    <a:pt x="0" y="671829"/>
                  </a:lnTo>
                  <a:lnTo>
                    <a:pt x="0" y="673099"/>
                  </a:lnTo>
                  <a:lnTo>
                    <a:pt x="24130" y="673099"/>
                  </a:lnTo>
                  <a:lnTo>
                    <a:pt x="24130" y="671829"/>
                  </a:lnTo>
                  <a:close/>
                </a:path>
                <a:path w="24130" h="718820">
                  <a:moveTo>
                    <a:pt x="24130" y="668019"/>
                  </a:moveTo>
                  <a:lnTo>
                    <a:pt x="0" y="668019"/>
                  </a:lnTo>
                  <a:lnTo>
                    <a:pt x="0" y="670559"/>
                  </a:lnTo>
                  <a:lnTo>
                    <a:pt x="24130" y="670559"/>
                  </a:lnTo>
                  <a:lnTo>
                    <a:pt x="24130" y="668019"/>
                  </a:lnTo>
                  <a:close/>
                </a:path>
                <a:path w="24130" h="718820">
                  <a:moveTo>
                    <a:pt x="24130" y="665479"/>
                  </a:moveTo>
                  <a:lnTo>
                    <a:pt x="0" y="665479"/>
                  </a:lnTo>
                  <a:lnTo>
                    <a:pt x="0" y="666749"/>
                  </a:lnTo>
                  <a:lnTo>
                    <a:pt x="24130" y="666749"/>
                  </a:lnTo>
                  <a:lnTo>
                    <a:pt x="24130" y="665479"/>
                  </a:lnTo>
                  <a:close/>
                </a:path>
                <a:path w="24130" h="718820">
                  <a:moveTo>
                    <a:pt x="24130" y="661669"/>
                  </a:moveTo>
                  <a:lnTo>
                    <a:pt x="0" y="661669"/>
                  </a:lnTo>
                  <a:lnTo>
                    <a:pt x="0" y="664209"/>
                  </a:lnTo>
                  <a:lnTo>
                    <a:pt x="24130" y="664209"/>
                  </a:lnTo>
                  <a:lnTo>
                    <a:pt x="24130" y="661669"/>
                  </a:lnTo>
                  <a:close/>
                </a:path>
                <a:path w="24130" h="718820">
                  <a:moveTo>
                    <a:pt x="24130" y="659130"/>
                  </a:moveTo>
                  <a:lnTo>
                    <a:pt x="0" y="659130"/>
                  </a:lnTo>
                  <a:lnTo>
                    <a:pt x="0" y="660399"/>
                  </a:lnTo>
                  <a:lnTo>
                    <a:pt x="24130" y="660399"/>
                  </a:lnTo>
                  <a:lnTo>
                    <a:pt x="24130" y="659130"/>
                  </a:lnTo>
                  <a:close/>
                </a:path>
                <a:path w="24130" h="718820">
                  <a:moveTo>
                    <a:pt x="24130" y="655319"/>
                  </a:moveTo>
                  <a:lnTo>
                    <a:pt x="0" y="655319"/>
                  </a:lnTo>
                  <a:lnTo>
                    <a:pt x="0" y="657859"/>
                  </a:lnTo>
                  <a:lnTo>
                    <a:pt x="24130" y="657859"/>
                  </a:lnTo>
                  <a:lnTo>
                    <a:pt x="24130" y="655319"/>
                  </a:lnTo>
                  <a:close/>
                </a:path>
                <a:path w="24130" h="718820">
                  <a:moveTo>
                    <a:pt x="24130" y="652780"/>
                  </a:moveTo>
                  <a:lnTo>
                    <a:pt x="0" y="652780"/>
                  </a:lnTo>
                  <a:lnTo>
                    <a:pt x="0" y="654049"/>
                  </a:lnTo>
                  <a:lnTo>
                    <a:pt x="24130" y="654049"/>
                  </a:lnTo>
                  <a:lnTo>
                    <a:pt x="24130" y="652780"/>
                  </a:lnTo>
                  <a:close/>
                </a:path>
                <a:path w="24130" h="718820">
                  <a:moveTo>
                    <a:pt x="24130" y="648969"/>
                  </a:moveTo>
                  <a:lnTo>
                    <a:pt x="0" y="648969"/>
                  </a:lnTo>
                  <a:lnTo>
                    <a:pt x="0" y="651509"/>
                  </a:lnTo>
                  <a:lnTo>
                    <a:pt x="24130" y="651509"/>
                  </a:lnTo>
                  <a:lnTo>
                    <a:pt x="24130" y="648969"/>
                  </a:lnTo>
                  <a:close/>
                </a:path>
                <a:path w="24130" h="718820">
                  <a:moveTo>
                    <a:pt x="24130" y="646430"/>
                  </a:moveTo>
                  <a:lnTo>
                    <a:pt x="0" y="646430"/>
                  </a:lnTo>
                  <a:lnTo>
                    <a:pt x="0" y="647699"/>
                  </a:lnTo>
                  <a:lnTo>
                    <a:pt x="24130" y="647699"/>
                  </a:lnTo>
                  <a:lnTo>
                    <a:pt x="24130" y="646430"/>
                  </a:lnTo>
                  <a:close/>
                </a:path>
                <a:path w="24130" h="718820">
                  <a:moveTo>
                    <a:pt x="24130" y="641349"/>
                  </a:moveTo>
                  <a:lnTo>
                    <a:pt x="0" y="641349"/>
                  </a:lnTo>
                  <a:lnTo>
                    <a:pt x="0" y="645159"/>
                  </a:lnTo>
                  <a:lnTo>
                    <a:pt x="24130" y="645159"/>
                  </a:lnTo>
                  <a:lnTo>
                    <a:pt x="24130" y="641349"/>
                  </a:lnTo>
                  <a:close/>
                </a:path>
                <a:path w="24130" h="718820">
                  <a:moveTo>
                    <a:pt x="24130" y="634999"/>
                  </a:moveTo>
                  <a:lnTo>
                    <a:pt x="0" y="634999"/>
                  </a:lnTo>
                  <a:lnTo>
                    <a:pt x="0" y="640079"/>
                  </a:lnTo>
                  <a:lnTo>
                    <a:pt x="24130" y="640079"/>
                  </a:lnTo>
                  <a:lnTo>
                    <a:pt x="24130" y="634999"/>
                  </a:lnTo>
                  <a:close/>
                </a:path>
                <a:path w="24130" h="718820">
                  <a:moveTo>
                    <a:pt x="24130" y="628649"/>
                  </a:moveTo>
                  <a:lnTo>
                    <a:pt x="0" y="628649"/>
                  </a:lnTo>
                  <a:lnTo>
                    <a:pt x="0" y="633729"/>
                  </a:lnTo>
                  <a:lnTo>
                    <a:pt x="24130" y="633729"/>
                  </a:lnTo>
                  <a:lnTo>
                    <a:pt x="24130" y="628649"/>
                  </a:lnTo>
                  <a:close/>
                </a:path>
                <a:path w="24130" h="718820">
                  <a:moveTo>
                    <a:pt x="24130" y="622299"/>
                  </a:moveTo>
                  <a:lnTo>
                    <a:pt x="0" y="622299"/>
                  </a:lnTo>
                  <a:lnTo>
                    <a:pt x="0" y="627380"/>
                  </a:lnTo>
                  <a:lnTo>
                    <a:pt x="24130" y="627380"/>
                  </a:lnTo>
                  <a:lnTo>
                    <a:pt x="24130" y="622299"/>
                  </a:lnTo>
                  <a:close/>
                </a:path>
                <a:path w="24130" h="718820">
                  <a:moveTo>
                    <a:pt x="24130" y="615949"/>
                  </a:moveTo>
                  <a:lnTo>
                    <a:pt x="0" y="615949"/>
                  </a:lnTo>
                  <a:lnTo>
                    <a:pt x="0" y="621029"/>
                  </a:lnTo>
                  <a:lnTo>
                    <a:pt x="24130" y="621029"/>
                  </a:lnTo>
                  <a:lnTo>
                    <a:pt x="24130" y="615949"/>
                  </a:lnTo>
                  <a:close/>
                </a:path>
                <a:path w="24130" h="718820">
                  <a:moveTo>
                    <a:pt x="24130" y="609599"/>
                  </a:moveTo>
                  <a:lnTo>
                    <a:pt x="0" y="609599"/>
                  </a:lnTo>
                  <a:lnTo>
                    <a:pt x="0" y="614679"/>
                  </a:lnTo>
                  <a:lnTo>
                    <a:pt x="24130" y="614679"/>
                  </a:lnTo>
                  <a:lnTo>
                    <a:pt x="24130" y="609599"/>
                  </a:lnTo>
                  <a:close/>
                </a:path>
                <a:path w="24130" h="718820">
                  <a:moveTo>
                    <a:pt x="24130" y="603249"/>
                  </a:moveTo>
                  <a:lnTo>
                    <a:pt x="0" y="603249"/>
                  </a:lnTo>
                  <a:lnTo>
                    <a:pt x="0" y="608329"/>
                  </a:lnTo>
                  <a:lnTo>
                    <a:pt x="24130" y="608329"/>
                  </a:lnTo>
                  <a:lnTo>
                    <a:pt x="24130" y="603249"/>
                  </a:lnTo>
                  <a:close/>
                </a:path>
                <a:path w="24130" h="718820">
                  <a:moveTo>
                    <a:pt x="24130" y="596899"/>
                  </a:moveTo>
                  <a:lnTo>
                    <a:pt x="0" y="596899"/>
                  </a:lnTo>
                  <a:lnTo>
                    <a:pt x="0" y="601979"/>
                  </a:lnTo>
                  <a:lnTo>
                    <a:pt x="24130" y="601979"/>
                  </a:lnTo>
                  <a:lnTo>
                    <a:pt x="24130" y="596899"/>
                  </a:lnTo>
                  <a:close/>
                </a:path>
                <a:path w="24130" h="718820">
                  <a:moveTo>
                    <a:pt x="24130" y="590549"/>
                  </a:moveTo>
                  <a:lnTo>
                    <a:pt x="0" y="590549"/>
                  </a:lnTo>
                  <a:lnTo>
                    <a:pt x="0" y="595629"/>
                  </a:lnTo>
                  <a:lnTo>
                    <a:pt x="24130" y="595629"/>
                  </a:lnTo>
                  <a:lnTo>
                    <a:pt x="24130" y="590549"/>
                  </a:lnTo>
                  <a:close/>
                </a:path>
                <a:path w="24130" h="718820">
                  <a:moveTo>
                    <a:pt x="24130" y="584199"/>
                  </a:moveTo>
                  <a:lnTo>
                    <a:pt x="0" y="584199"/>
                  </a:lnTo>
                  <a:lnTo>
                    <a:pt x="0" y="589279"/>
                  </a:lnTo>
                  <a:lnTo>
                    <a:pt x="24130" y="589279"/>
                  </a:lnTo>
                  <a:lnTo>
                    <a:pt x="24130" y="584199"/>
                  </a:lnTo>
                  <a:close/>
                </a:path>
                <a:path w="24130" h="718820">
                  <a:moveTo>
                    <a:pt x="24130" y="577849"/>
                  </a:moveTo>
                  <a:lnTo>
                    <a:pt x="0" y="577849"/>
                  </a:lnTo>
                  <a:lnTo>
                    <a:pt x="0" y="582929"/>
                  </a:lnTo>
                  <a:lnTo>
                    <a:pt x="24130" y="582929"/>
                  </a:lnTo>
                  <a:lnTo>
                    <a:pt x="24130" y="577849"/>
                  </a:lnTo>
                  <a:close/>
                </a:path>
                <a:path w="24130" h="718820">
                  <a:moveTo>
                    <a:pt x="24130" y="570230"/>
                  </a:moveTo>
                  <a:lnTo>
                    <a:pt x="0" y="570230"/>
                  </a:lnTo>
                  <a:lnTo>
                    <a:pt x="0" y="576579"/>
                  </a:lnTo>
                  <a:lnTo>
                    <a:pt x="24130" y="576579"/>
                  </a:lnTo>
                  <a:lnTo>
                    <a:pt x="24130" y="570230"/>
                  </a:lnTo>
                  <a:close/>
                </a:path>
                <a:path w="24130" h="718820">
                  <a:moveTo>
                    <a:pt x="24130" y="565149"/>
                  </a:moveTo>
                  <a:lnTo>
                    <a:pt x="0" y="565149"/>
                  </a:lnTo>
                  <a:lnTo>
                    <a:pt x="0" y="568959"/>
                  </a:lnTo>
                  <a:lnTo>
                    <a:pt x="24130" y="568959"/>
                  </a:lnTo>
                  <a:lnTo>
                    <a:pt x="24130" y="565149"/>
                  </a:lnTo>
                  <a:close/>
                </a:path>
                <a:path w="24130" h="718820">
                  <a:moveTo>
                    <a:pt x="24130" y="558799"/>
                  </a:moveTo>
                  <a:lnTo>
                    <a:pt x="0" y="558799"/>
                  </a:lnTo>
                  <a:lnTo>
                    <a:pt x="0" y="563880"/>
                  </a:lnTo>
                  <a:lnTo>
                    <a:pt x="24130" y="563880"/>
                  </a:lnTo>
                  <a:lnTo>
                    <a:pt x="24130" y="558799"/>
                  </a:lnTo>
                  <a:close/>
                </a:path>
                <a:path w="24130" h="718820">
                  <a:moveTo>
                    <a:pt x="24130" y="551179"/>
                  </a:moveTo>
                  <a:lnTo>
                    <a:pt x="0" y="551179"/>
                  </a:lnTo>
                  <a:lnTo>
                    <a:pt x="0" y="557529"/>
                  </a:lnTo>
                  <a:lnTo>
                    <a:pt x="24130" y="557529"/>
                  </a:lnTo>
                  <a:lnTo>
                    <a:pt x="24130" y="551179"/>
                  </a:lnTo>
                  <a:close/>
                </a:path>
                <a:path w="24130" h="718820">
                  <a:moveTo>
                    <a:pt x="24130" y="546099"/>
                  </a:moveTo>
                  <a:lnTo>
                    <a:pt x="0" y="546099"/>
                  </a:lnTo>
                  <a:lnTo>
                    <a:pt x="0" y="549909"/>
                  </a:lnTo>
                  <a:lnTo>
                    <a:pt x="24130" y="549909"/>
                  </a:lnTo>
                  <a:lnTo>
                    <a:pt x="24130" y="546099"/>
                  </a:lnTo>
                  <a:close/>
                </a:path>
                <a:path w="24130" h="718820">
                  <a:moveTo>
                    <a:pt x="24130" y="539749"/>
                  </a:moveTo>
                  <a:lnTo>
                    <a:pt x="0" y="539749"/>
                  </a:lnTo>
                  <a:lnTo>
                    <a:pt x="0" y="544829"/>
                  </a:lnTo>
                  <a:lnTo>
                    <a:pt x="24130" y="544829"/>
                  </a:lnTo>
                  <a:lnTo>
                    <a:pt x="24130" y="539749"/>
                  </a:lnTo>
                  <a:close/>
                </a:path>
                <a:path w="24130" h="718820">
                  <a:moveTo>
                    <a:pt x="24130" y="533399"/>
                  </a:moveTo>
                  <a:lnTo>
                    <a:pt x="0" y="533399"/>
                  </a:lnTo>
                  <a:lnTo>
                    <a:pt x="0" y="538479"/>
                  </a:lnTo>
                  <a:lnTo>
                    <a:pt x="24130" y="538479"/>
                  </a:lnTo>
                  <a:lnTo>
                    <a:pt x="24130" y="533399"/>
                  </a:lnTo>
                  <a:close/>
                </a:path>
                <a:path w="24130" h="718820">
                  <a:moveTo>
                    <a:pt x="17780" y="527049"/>
                  </a:moveTo>
                  <a:lnTo>
                    <a:pt x="0" y="527049"/>
                  </a:lnTo>
                  <a:lnTo>
                    <a:pt x="0" y="532129"/>
                  </a:lnTo>
                  <a:lnTo>
                    <a:pt x="22860" y="532129"/>
                  </a:lnTo>
                  <a:lnTo>
                    <a:pt x="22860" y="529589"/>
                  </a:lnTo>
                  <a:lnTo>
                    <a:pt x="19050" y="529589"/>
                  </a:lnTo>
                  <a:lnTo>
                    <a:pt x="19050" y="528319"/>
                  </a:lnTo>
                  <a:lnTo>
                    <a:pt x="17780" y="528319"/>
                  </a:lnTo>
                  <a:lnTo>
                    <a:pt x="17780" y="527049"/>
                  </a:lnTo>
                  <a:close/>
                </a:path>
                <a:path w="24130" h="718820">
                  <a:moveTo>
                    <a:pt x="13970" y="525779"/>
                  </a:moveTo>
                  <a:lnTo>
                    <a:pt x="12700" y="525779"/>
                  </a:lnTo>
                  <a:lnTo>
                    <a:pt x="12700" y="527049"/>
                  </a:lnTo>
                  <a:lnTo>
                    <a:pt x="13970" y="527049"/>
                  </a:lnTo>
                  <a:lnTo>
                    <a:pt x="13970" y="525779"/>
                  </a:lnTo>
                  <a:close/>
                </a:path>
                <a:path w="24130" h="718820">
                  <a:moveTo>
                    <a:pt x="6350" y="520699"/>
                  </a:moveTo>
                  <a:lnTo>
                    <a:pt x="0" y="520699"/>
                  </a:lnTo>
                  <a:lnTo>
                    <a:pt x="0" y="525779"/>
                  </a:lnTo>
                  <a:lnTo>
                    <a:pt x="10159" y="525779"/>
                  </a:lnTo>
                  <a:lnTo>
                    <a:pt x="10159" y="523239"/>
                  </a:lnTo>
                  <a:lnTo>
                    <a:pt x="7619" y="523239"/>
                  </a:lnTo>
                  <a:lnTo>
                    <a:pt x="7619" y="521969"/>
                  </a:lnTo>
                  <a:lnTo>
                    <a:pt x="6350" y="521969"/>
                  </a:lnTo>
                  <a:lnTo>
                    <a:pt x="6350" y="520699"/>
                  </a:lnTo>
                  <a:close/>
                </a:path>
                <a:path w="24130" h="718820">
                  <a:moveTo>
                    <a:pt x="5080" y="519429"/>
                  </a:moveTo>
                  <a:lnTo>
                    <a:pt x="3810" y="519429"/>
                  </a:lnTo>
                  <a:lnTo>
                    <a:pt x="3810" y="520699"/>
                  </a:lnTo>
                  <a:lnTo>
                    <a:pt x="5080" y="520699"/>
                  </a:lnTo>
                  <a:lnTo>
                    <a:pt x="5080" y="519429"/>
                  </a:lnTo>
                  <a:close/>
                </a:path>
                <a:path w="24130" h="718820">
                  <a:moveTo>
                    <a:pt x="1269" y="515619"/>
                  </a:moveTo>
                  <a:lnTo>
                    <a:pt x="0" y="515619"/>
                  </a:lnTo>
                  <a:lnTo>
                    <a:pt x="0" y="519429"/>
                  </a:lnTo>
                  <a:lnTo>
                    <a:pt x="2539" y="519429"/>
                  </a:lnTo>
                  <a:lnTo>
                    <a:pt x="2539" y="516889"/>
                  </a:lnTo>
                  <a:lnTo>
                    <a:pt x="1269" y="516889"/>
                  </a:lnTo>
                  <a:lnTo>
                    <a:pt x="1269" y="515619"/>
                  </a:lnTo>
                  <a:close/>
                </a:path>
              </a:pathLst>
            </a:custGeom>
            <a:solidFill>
              <a:srgbClr val="222222"/>
            </a:solidFill>
          </p:spPr>
          <p:txBody>
            <a:bodyPr bIns="0" lIns="0" rIns="0" rtlCol="0" tIns="0" wrap="square"/>
            <a:p/>
          </p:txBody>
        </p:sp>
        <p:sp>
          <p:nvSpPr>
            <p:cNvPr id="1049085" name="object 367"/>
            <p:cNvSpPr/>
            <p:nvPr/>
          </p:nvSpPr>
          <p:spPr>
            <a:xfrm>
              <a:off x="2553970" y="5808980"/>
              <a:ext cx="24130" cy="717550"/>
            </a:xfrm>
            <a:custGeom>
              <a:avLst/>
              <a:ahLst/>
              <a:rect l="l" t="t" r="r" b="b"/>
              <a:pathLst>
                <a:path w="24130" h="717550">
                  <a:moveTo>
                    <a:pt x="24130" y="0"/>
                  </a:moveTo>
                  <a:lnTo>
                    <a:pt x="19050" y="0"/>
                  </a:lnTo>
                  <a:lnTo>
                    <a:pt x="19050" y="1270"/>
                  </a:lnTo>
                  <a:lnTo>
                    <a:pt x="11430" y="1270"/>
                  </a:lnTo>
                  <a:lnTo>
                    <a:pt x="11430" y="2540"/>
                  </a:lnTo>
                  <a:lnTo>
                    <a:pt x="24130" y="2540"/>
                  </a:lnTo>
                  <a:lnTo>
                    <a:pt x="24130" y="0"/>
                  </a:lnTo>
                  <a:close/>
                </a:path>
                <a:path w="24130" h="717550">
                  <a:moveTo>
                    <a:pt x="24130" y="2540"/>
                  </a:moveTo>
                  <a:lnTo>
                    <a:pt x="3810" y="2540"/>
                  </a:lnTo>
                  <a:lnTo>
                    <a:pt x="3810" y="3810"/>
                  </a:lnTo>
                  <a:lnTo>
                    <a:pt x="0" y="3810"/>
                  </a:lnTo>
                  <a:lnTo>
                    <a:pt x="0" y="5080"/>
                  </a:lnTo>
                  <a:lnTo>
                    <a:pt x="24130" y="5080"/>
                  </a:lnTo>
                  <a:lnTo>
                    <a:pt x="24130" y="2540"/>
                  </a:lnTo>
                  <a:close/>
                </a:path>
                <a:path w="24130" h="717550">
                  <a:moveTo>
                    <a:pt x="24130" y="5080"/>
                  </a:moveTo>
                  <a:lnTo>
                    <a:pt x="0" y="5080"/>
                  </a:lnTo>
                  <a:lnTo>
                    <a:pt x="0" y="8890"/>
                  </a:lnTo>
                  <a:lnTo>
                    <a:pt x="24130" y="8890"/>
                  </a:lnTo>
                  <a:lnTo>
                    <a:pt x="24130" y="5080"/>
                  </a:lnTo>
                  <a:close/>
                </a:path>
                <a:path w="24130" h="717550">
                  <a:moveTo>
                    <a:pt x="24130" y="8890"/>
                  </a:moveTo>
                  <a:lnTo>
                    <a:pt x="0" y="8890"/>
                  </a:lnTo>
                  <a:lnTo>
                    <a:pt x="0" y="11430"/>
                  </a:lnTo>
                  <a:lnTo>
                    <a:pt x="24130" y="11430"/>
                  </a:lnTo>
                  <a:lnTo>
                    <a:pt x="24130" y="8890"/>
                  </a:lnTo>
                  <a:close/>
                </a:path>
                <a:path w="24130" h="717550">
                  <a:moveTo>
                    <a:pt x="24130" y="11430"/>
                  </a:moveTo>
                  <a:lnTo>
                    <a:pt x="0" y="11430"/>
                  </a:lnTo>
                  <a:lnTo>
                    <a:pt x="0" y="15240"/>
                  </a:lnTo>
                  <a:lnTo>
                    <a:pt x="24130" y="15240"/>
                  </a:lnTo>
                  <a:lnTo>
                    <a:pt x="24130" y="11430"/>
                  </a:lnTo>
                  <a:close/>
                </a:path>
                <a:path w="24130" h="717550">
                  <a:moveTo>
                    <a:pt x="24130" y="15240"/>
                  </a:moveTo>
                  <a:lnTo>
                    <a:pt x="0" y="15240"/>
                  </a:lnTo>
                  <a:lnTo>
                    <a:pt x="0" y="17780"/>
                  </a:lnTo>
                  <a:lnTo>
                    <a:pt x="24130" y="17780"/>
                  </a:lnTo>
                  <a:lnTo>
                    <a:pt x="24130" y="15240"/>
                  </a:lnTo>
                  <a:close/>
                </a:path>
                <a:path w="24130" h="717550">
                  <a:moveTo>
                    <a:pt x="24130" y="17780"/>
                  </a:moveTo>
                  <a:lnTo>
                    <a:pt x="0" y="17780"/>
                  </a:lnTo>
                  <a:lnTo>
                    <a:pt x="0" y="21590"/>
                  </a:lnTo>
                  <a:lnTo>
                    <a:pt x="24130" y="21590"/>
                  </a:lnTo>
                  <a:lnTo>
                    <a:pt x="24130" y="17780"/>
                  </a:lnTo>
                  <a:close/>
                </a:path>
                <a:path w="24130" h="717550">
                  <a:moveTo>
                    <a:pt x="24130" y="21590"/>
                  </a:moveTo>
                  <a:lnTo>
                    <a:pt x="0" y="21590"/>
                  </a:lnTo>
                  <a:lnTo>
                    <a:pt x="0" y="24130"/>
                  </a:lnTo>
                  <a:lnTo>
                    <a:pt x="24130" y="24130"/>
                  </a:lnTo>
                  <a:lnTo>
                    <a:pt x="24130" y="21590"/>
                  </a:lnTo>
                  <a:close/>
                </a:path>
                <a:path w="24130" h="717550">
                  <a:moveTo>
                    <a:pt x="24130" y="24130"/>
                  </a:moveTo>
                  <a:lnTo>
                    <a:pt x="0" y="24130"/>
                  </a:lnTo>
                  <a:lnTo>
                    <a:pt x="0" y="27940"/>
                  </a:lnTo>
                  <a:lnTo>
                    <a:pt x="24130" y="27940"/>
                  </a:lnTo>
                  <a:lnTo>
                    <a:pt x="24130" y="24130"/>
                  </a:lnTo>
                  <a:close/>
                </a:path>
                <a:path w="24130" h="717550">
                  <a:moveTo>
                    <a:pt x="24130" y="27940"/>
                  </a:moveTo>
                  <a:lnTo>
                    <a:pt x="0" y="27940"/>
                  </a:lnTo>
                  <a:lnTo>
                    <a:pt x="0" y="30480"/>
                  </a:lnTo>
                  <a:lnTo>
                    <a:pt x="24130" y="30480"/>
                  </a:lnTo>
                  <a:lnTo>
                    <a:pt x="24130" y="27940"/>
                  </a:lnTo>
                  <a:close/>
                </a:path>
                <a:path w="24130" h="717550">
                  <a:moveTo>
                    <a:pt x="24130" y="30480"/>
                  </a:moveTo>
                  <a:lnTo>
                    <a:pt x="0" y="30480"/>
                  </a:lnTo>
                  <a:lnTo>
                    <a:pt x="0" y="34290"/>
                  </a:lnTo>
                  <a:lnTo>
                    <a:pt x="24130" y="34290"/>
                  </a:lnTo>
                  <a:lnTo>
                    <a:pt x="24130" y="30480"/>
                  </a:lnTo>
                  <a:close/>
                </a:path>
                <a:path w="24130" h="717550">
                  <a:moveTo>
                    <a:pt x="24130" y="34290"/>
                  </a:moveTo>
                  <a:lnTo>
                    <a:pt x="0" y="34290"/>
                  </a:lnTo>
                  <a:lnTo>
                    <a:pt x="0" y="36830"/>
                  </a:lnTo>
                  <a:lnTo>
                    <a:pt x="24130" y="36830"/>
                  </a:lnTo>
                  <a:lnTo>
                    <a:pt x="24130" y="34290"/>
                  </a:lnTo>
                  <a:close/>
                </a:path>
                <a:path w="24130" h="717550">
                  <a:moveTo>
                    <a:pt x="24130" y="36830"/>
                  </a:moveTo>
                  <a:lnTo>
                    <a:pt x="0" y="36830"/>
                  </a:lnTo>
                  <a:lnTo>
                    <a:pt x="0" y="40640"/>
                  </a:lnTo>
                  <a:lnTo>
                    <a:pt x="24130" y="40640"/>
                  </a:lnTo>
                  <a:lnTo>
                    <a:pt x="24130" y="36830"/>
                  </a:lnTo>
                  <a:close/>
                </a:path>
                <a:path w="24130" h="717550">
                  <a:moveTo>
                    <a:pt x="24130" y="40640"/>
                  </a:moveTo>
                  <a:lnTo>
                    <a:pt x="0" y="40640"/>
                  </a:lnTo>
                  <a:lnTo>
                    <a:pt x="0" y="43180"/>
                  </a:lnTo>
                  <a:lnTo>
                    <a:pt x="24130" y="43180"/>
                  </a:lnTo>
                  <a:lnTo>
                    <a:pt x="24130" y="40640"/>
                  </a:lnTo>
                  <a:close/>
                </a:path>
                <a:path w="24130" h="717550">
                  <a:moveTo>
                    <a:pt x="24130" y="43180"/>
                  </a:moveTo>
                  <a:lnTo>
                    <a:pt x="0" y="43180"/>
                  </a:lnTo>
                  <a:lnTo>
                    <a:pt x="0" y="46990"/>
                  </a:lnTo>
                  <a:lnTo>
                    <a:pt x="24130" y="46990"/>
                  </a:lnTo>
                  <a:lnTo>
                    <a:pt x="24130" y="43180"/>
                  </a:lnTo>
                  <a:close/>
                </a:path>
                <a:path w="24130" h="717550">
                  <a:moveTo>
                    <a:pt x="24130" y="46990"/>
                  </a:moveTo>
                  <a:lnTo>
                    <a:pt x="0" y="46990"/>
                  </a:lnTo>
                  <a:lnTo>
                    <a:pt x="0" y="49530"/>
                  </a:lnTo>
                  <a:lnTo>
                    <a:pt x="24130" y="49530"/>
                  </a:lnTo>
                  <a:lnTo>
                    <a:pt x="24130" y="46990"/>
                  </a:lnTo>
                  <a:close/>
                </a:path>
                <a:path w="24130" h="717550">
                  <a:moveTo>
                    <a:pt x="24130" y="49530"/>
                  </a:moveTo>
                  <a:lnTo>
                    <a:pt x="0" y="49530"/>
                  </a:lnTo>
                  <a:lnTo>
                    <a:pt x="0" y="53340"/>
                  </a:lnTo>
                  <a:lnTo>
                    <a:pt x="24130" y="53340"/>
                  </a:lnTo>
                  <a:lnTo>
                    <a:pt x="24130" y="49530"/>
                  </a:lnTo>
                  <a:close/>
                </a:path>
                <a:path w="24130" h="717550">
                  <a:moveTo>
                    <a:pt x="24130" y="53340"/>
                  </a:moveTo>
                  <a:lnTo>
                    <a:pt x="0" y="53340"/>
                  </a:lnTo>
                  <a:lnTo>
                    <a:pt x="0" y="59690"/>
                  </a:lnTo>
                  <a:lnTo>
                    <a:pt x="24130" y="59690"/>
                  </a:lnTo>
                  <a:lnTo>
                    <a:pt x="24130" y="53340"/>
                  </a:lnTo>
                  <a:close/>
                </a:path>
                <a:path w="24130" h="717550">
                  <a:moveTo>
                    <a:pt x="24130" y="59690"/>
                  </a:moveTo>
                  <a:lnTo>
                    <a:pt x="0" y="59690"/>
                  </a:lnTo>
                  <a:lnTo>
                    <a:pt x="0" y="62230"/>
                  </a:lnTo>
                  <a:lnTo>
                    <a:pt x="24130" y="62230"/>
                  </a:lnTo>
                  <a:lnTo>
                    <a:pt x="24130" y="59690"/>
                  </a:lnTo>
                  <a:close/>
                </a:path>
                <a:path w="24130" h="717550">
                  <a:moveTo>
                    <a:pt x="24130" y="62230"/>
                  </a:moveTo>
                  <a:lnTo>
                    <a:pt x="0" y="62230"/>
                  </a:lnTo>
                  <a:lnTo>
                    <a:pt x="0" y="66040"/>
                  </a:lnTo>
                  <a:lnTo>
                    <a:pt x="24130" y="66040"/>
                  </a:lnTo>
                  <a:lnTo>
                    <a:pt x="24130" y="62230"/>
                  </a:lnTo>
                  <a:close/>
                </a:path>
                <a:path w="24130" h="717550">
                  <a:moveTo>
                    <a:pt x="24130" y="66040"/>
                  </a:moveTo>
                  <a:lnTo>
                    <a:pt x="0" y="66040"/>
                  </a:lnTo>
                  <a:lnTo>
                    <a:pt x="0" y="68580"/>
                  </a:lnTo>
                  <a:lnTo>
                    <a:pt x="24130" y="68580"/>
                  </a:lnTo>
                  <a:lnTo>
                    <a:pt x="24130" y="66040"/>
                  </a:lnTo>
                  <a:close/>
                </a:path>
                <a:path w="24130" h="717550">
                  <a:moveTo>
                    <a:pt x="24130" y="68580"/>
                  </a:moveTo>
                  <a:lnTo>
                    <a:pt x="0" y="68580"/>
                  </a:lnTo>
                  <a:lnTo>
                    <a:pt x="0" y="72390"/>
                  </a:lnTo>
                  <a:lnTo>
                    <a:pt x="24130" y="72390"/>
                  </a:lnTo>
                  <a:lnTo>
                    <a:pt x="24130" y="68580"/>
                  </a:lnTo>
                  <a:close/>
                </a:path>
                <a:path w="24130" h="717550">
                  <a:moveTo>
                    <a:pt x="24130" y="72390"/>
                  </a:moveTo>
                  <a:lnTo>
                    <a:pt x="0" y="72390"/>
                  </a:lnTo>
                  <a:lnTo>
                    <a:pt x="0" y="74930"/>
                  </a:lnTo>
                  <a:lnTo>
                    <a:pt x="24130" y="74930"/>
                  </a:lnTo>
                  <a:lnTo>
                    <a:pt x="24130" y="72390"/>
                  </a:lnTo>
                  <a:close/>
                </a:path>
                <a:path w="24130" h="717550">
                  <a:moveTo>
                    <a:pt x="24130" y="74930"/>
                  </a:moveTo>
                  <a:lnTo>
                    <a:pt x="0" y="74930"/>
                  </a:lnTo>
                  <a:lnTo>
                    <a:pt x="0" y="78740"/>
                  </a:lnTo>
                  <a:lnTo>
                    <a:pt x="24130" y="78740"/>
                  </a:lnTo>
                  <a:lnTo>
                    <a:pt x="24130" y="74930"/>
                  </a:lnTo>
                  <a:close/>
                </a:path>
                <a:path w="24130" h="717550">
                  <a:moveTo>
                    <a:pt x="24130" y="78740"/>
                  </a:moveTo>
                  <a:lnTo>
                    <a:pt x="0" y="78740"/>
                  </a:lnTo>
                  <a:lnTo>
                    <a:pt x="0" y="81280"/>
                  </a:lnTo>
                  <a:lnTo>
                    <a:pt x="24130" y="81280"/>
                  </a:lnTo>
                  <a:lnTo>
                    <a:pt x="24130" y="78740"/>
                  </a:lnTo>
                  <a:close/>
                </a:path>
                <a:path w="24130" h="717550">
                  <a:moveTo>
                    <a:pt x="24130" y="81280"/>
                  </a:moveTo>
                  <a:lnTo>
                    <a:pt x="0" y="81280"/>
                  </a:lnTo>
                  <a:lnTo>
                    <a:pt x="0" y="91440"/>
                  </a:lnTo>
                  <a:lnTo>
                    <a:pt x="24130" y="91440"/>
                  </a:lnTo>
                  <a:lnTo>
                    <a:pt x="24130" y="81280"/>
                  </a:lnTo>
                  <a:close/>
                </a:path>
                <a:path w="24130" h="717550">
                  <a:moveTo>
                    <a:pt x="24130" y="91440"/>
                  </a:moveTo>
                  <a:lnTo>
                    <a:pt x="0" y="91440"/>
                  </a:lnTo>
                  <a:lnTo>
                    <a:pt x="0" y="97790"/>
                  </a:lnTo>
                  <a:lnTo>
                    <a:pt x="24130" y="97790"/>
                  </a:lnTo>
                  <a:lnTo>
                    <a:pt x="24130" y="91440"/>
                  </a:lnTo>
                  <a:close/>
                </a:path>
                <a:path w="24130" h="717550">
                  <a:moveTo>
                    <a:pt x="24130" y="97790"/>
                  </a:moveTo>
                  <a:lnTo>
                    <a:pt x="0" y="97790"/>
                  </a:lnTo>
                  <a:lnTo>
                    <a:pt x="0" y="104140"/>
                  </a:lnTo>
                  <a:lnTo>
                    <a:pt x="24130" y="104140"/>
                  </a:lnTo>
                  <a:lnTo>
                    <a:pt x="24130" y="97790"/>
                  </a:lnTo>
                  <a:close/>
                </a:path>
                <a:path w="24130" h="717550">
                  <a:moveTo>
                    <a:pt x="24130" y="104140"/>
                  </a:moveTo>
                  <a:lnTo>
                    <a:pt x="0" y="104140"/>
                  </a:lnTo>
                  <a:lnTo>
                    <a:pt x="0" y="110490"/>
                  </a:lnTo>
                  <a:lnTo>
                    <a:pt x="24130" y="110490"/>
                  </a:lnTo>
                  <a:lnTo>
                    <a:pt x="24130" y="104140"/>
                  </a:lnTo>
                  <a:close/>
                </a:path>
                <a:path w="24130" h="717550">
                  <a:moveTo>
                    <a:pt x="24130" y="110490"/>
                  </a:moveTo>
                  <a:lnTo>
                    <a:pt x="0" y="110490"/>
                  </a:lnTo>
                  <a:lnTo>
                    <a:pt x="0" y="113030"/>
                  </a:lnTo>
                  <a:lnTo>
                    <a:pt x="24130" y="113030"/>
                  </a:lnTo>
                  <a:lnTo>
                    <a:pt x="24130" y="110490"/>
                  </a:lnTo>
                  <a:close/>
                </a:path>
                <a:path w="24130" h="717550">
                  <a:moveTo>
                    <a:pt x="24130" y="113030"/>
                  </a:moveTo>
                  <a:lnTo>
                    <a:pt x="0" y="113030"/>
                  </a:lnTo>
                  <a:lnTo>
                    <a:pt x="0" y="116840"/>
                  </a:lnTo>
                  <a:lnTo>
                    <a:pt x="24130" y="116840"/>
                  </a:lnTo>
                  <a:lnTo>
                    <a:pt x="24130" y="113030"/>
                  </a:lnTo>
                  <a:close/>
                </a:path>
                <a:path w="24130" h="717550">
                  <a:moveTo>
                    <a:pt x="24130" y="116840"/>
                  </a:moveTo>
                  <a:lnTo>
                    <a:pt x="0" y="116840"/>
                  </a:lnTo>
                  <a:lnTo>
                    <a:pt x="0" y="119380"/>
                  </a:lnTo>
                  <a:lnTo>
                    <a:pt x="24130" y="119380"/>
                  </a:lnTo>
                  <a:lnTo>
                    <a:pt x="24130" y="116840"/>
                  </a:lnTo>
                  <a:close/>
                </a:path>
                <a:path w="24130" h="717550">
                  <a:moveTo>
                    <a:pt x="24130" y="119380"/>
                  </a:moveTo>
                  <a:lnTo>
                    <a:pt x="0" y="119380"/>
                  </a:lnTo>
                  <a:lnTo>
                    <a:pt x="0" y="123190"/>
                  </a:lnTo>
                  <a:lnTo>
                    <a:pt x="24130" y="123190"/>
                  </a:lnTo>
                  <a:lnTo>
                    <a:pt x="24130" y="119380"/>
                  </a:lnTo>
                  <a:close/>
                </a:path>
                <a:path w="24130" h="717550">
                  <a:moveTo>
                    <a:pt x="24130" y="123190"/>
                  </a:moveTo>
                  <a:lnTo>
                    <a:pt x="0" y="123190"/>
                  </a:lnTo>
                  <a:lnTo>
                    <a:pt x="0" y="125730"/>
                  </a:lnTo>
                  <a:lnTo>
                    <a:pt x="24130" y="125730"/>
                  </a:lnTo>
                  <a:lnTo>
                    <a:pt x="24130" y="123190"/>
                  </a:lnTo>
                  <a:close/>
                </a:path>
                <a:path w="24130" h="717550">
                  <a:moveTo>
                    <a:pt x="24130" y="125730"/>
                  </a:moveTo>
                  <a:lnTo>
                    <a:pt x="0" y="125730"/>
                  </a:lnTo>
                  <a:lnTo>
                    <a:pt x="0" y="129540"/>
                  </a:lnTo>
                  <a:lnTo>
                    <a:pt x="24130" y="129540"/>
                  </a:lnTo>
                  <a:lnTo>
                    <a:pt x="24130" y="125730"/>
                  </a:lnTo>
                  <a:close/>
                </a:path>
                <a:path w="24130" h="717550">
                  <a:moveTo>
                    <a:pt x="24130" y="129540"/>
                  </a:moveTo>
                  <a:lnTo>
                    <a:pt x="0" y="129540"/>
                  </a:lnTo>
                  <a:lnTo>
                    <a:pt x="0" y="132080"/>
                  </a:lnTo>
                  <a:lnTo>
                    <a:pt x="24130" y="132080"/>
                  </a:lnTo>
                  <a:lnTo>
                    <a:pt x="24130" y="129540"/>
                  </a:lnTo>
                  <a:close/>
                </a:path>
                <a:path w="24130" h="717550">
                  <a:moveTo>
                    <a:pt x="24130" y="132080"/>
                  </a:moveTo>
                  <a:lnTo>
                    <a:pt x="0" y="132080"/>
                  </a:lnTo>
                  <a:lnTo>
                    <a:pt x="0" y="135890"/>
                  </a:lnTo>
                  <a:lnTo>
                    <a:pt x="24130" y="135890"/>
                  </a:lnTo>
                  <a:lnTo>
                    <a:pt x="24130" y="132080"/>
                  </a:lnTo>
                  <a:close/>
                </a:path>
                <a:path w="24130" h="717550">
                  <a:moveTo>
                    <a:pt x="24130" y="135890"/>
                  </a:moveTo>
                  <a:lnTo>
                    <a:pt x="0" y="135890"/>
                  </a:lnTo>
                  <a:lnTo>
                    <a:pt x="0" y="138430"/>
                  </a:lnTo>
                  <a:lnTo>
                    <a:pt x="24130" y="138430"/>
                  </a:lnTo>
                  <a:lnTo>
                    <a:pt x="24130" y="135890"/>
                  </a:lnTo>
                  <a:close/>
                </a:path>
                <a:path w="24130" h="717550">
                  <a:moveTo>
                    <a:pt x="24130" y="138430"/>
                  </a:moveTo>
                  <a:lnTo>
                    <a:pt x="0" y="138430"/>
                  </a:lnTo>
                  <a:lnTo>
                    <a:pt x="0" y="142240"/>
                  </a:lnTo>
                  <a:lnTo>
                    <a:pt x="24130" y="142240"/>
                  </a:lnTo>
                  <a:lnTo>
                    <a:pt x="24130" y="138430"/>
                  </a:lnTo>
                  <a:close/>
                </a:path>
                <a:path w="24130" h="717550">
                  <a:moveTo>
                    <a:pt x="24130" y="142240"/>
                  </a:moveTo>
                  <a:lnTo>
                    <a:pt x="0" y="142240"/>
                  </a:lnTo>
                  <a:lnTo>
                    <a:pt x="0" y="144780"/>
                  </a:lnTo>
                  <a:lnTo>
                    <a:pt x="24130" y="144780"/>
                  </a:lnTo>
                  <a:lnTo>
                    <a:pt x="24130" y="142240"/>
                  </a:lnTo>
                  <a:close/>
                </a:path>
                <a:path w="24130" h="717550">
                  <a:moveTo>
                    <a:pt x="24130" y="144780"/>
                  </a:moveTo>
                  <a:lnTo>
                    <a:pt x="0" y="144780"/>
                  </a:lnTo>
                  <a:lnTo>
                    <a:pt x="0" y="148590"/>
                  </a:lnTo>
                  <a:lnTo>
                    <a:pt x="24130" y="148590"/>
                  </a:lnTo>
                  <a:lnTo>
                    <a:pt x="24130" y="144780"/>
                  </a:lnTo>
                  <a:close/>
                </a:path>
                <a:path w="24130" h="717550">
                  <a:moveTo>
                    <a:pt x="24130" y="148590"/>
                  </a:moveTo>
                  <a:lnTo>
                    <a:pt x="0" y="148590"/>
                  </a:lnTo>
                  <a:lnTo>
                    <a:pt x="0" y="151130"/>
                  </a:lnTo>
                  <a:lnTo>
                    <a:pt x="24130" y="151130"/>
                  </a:lnTo>
                  <a:lnTo>
                    <a:pt x="24130" y="148590"/>
                  </a:lnTo>
                  <a:close/>
                </a:path>
                <a:path w="24130" h="717550">
                  <a:moveTo>
                    <a:pt x="24130" y="151130"/>
                  </a:moveTo>
                  <a:lnTo>
                    <a:pt x="0" y="151130"/>
                  </a:lnTo>
                  <a:lnTo>
                    <a:pt x="0" y="154940"/>
                  </a:lnTo>
                  <a:lnTo>
                    <a:pt x="24130" y="154940"/>
                  </a:lnTo>
                  <a:lnTo>
                    <a:pt x="24130" y="151130"/>
                  </a:lnTo>
                  <a:close/>
                </a:path>
                <a:path w="24130" h="717550">
                  <a:moveTo>
                    <a:pt x="24130" y="154940"/>
                  </a:moveTo>
                  <a:lnTo>
                    <a:pt x="0" y="154940"/>
                  </a:lnTo>
                  <a:lnTo>
                    <a:pt x="0" y="157480"/>
                  </a:lnTo>
                  <a:lnTo>
                    <a:pt x="24130" y="157480"/>
                  </a:lnTo>
                  <a:lnTo>
                    <a:pt x="24130" y="154940"/>
                  </a:lnTo>
                  <a:close/>
                </a:path>
                <a:path w="24130" h="717550">
                  <a:moveTo>
                    <a:pt x="24130" y="157480"/>
                  </a:moveTo>
                  <a:lnTo>
                    <a:pt x="0" y="157480"/>
                  </a:lnTo>
                  <a:lnTo>
                    <a:pt x="0" y="163830"/>
                  </a:lnTo>
                  <a:lnTo>
                    <a:pt x="24130" y="163830"/>
                  </a:lnTo>
                  <a:lnTo>
                    <a:pt x="24130" y="157480"/>
                  </a:lnTo>
                  <a:close/>
                </a:path>
                <a:path w="24130" h="717550">
                  <a:moveTo>
                    <a:pt x="24130" y="163830"/>
                  </a:moveTo>
                  <a:lnTo>
                    <a:pt x="0" y="163830"/>
                  </a:lnTo>
                  <a:lnTo>
                    <a:pt x="0" y="167640"/>
                  </a:lnTo>
                  <a:lnTo>
                    <a:pt x="24130" y="167640"/>
                  </a:lnTo>
                  <a:lnTo>
                    <a:pt x="24130" y="163830"/>
                  </a:lnTo>
                  <a:close/>
                </a:path>
                <a:path w="24130" h="717550">
                  <a:moveTo>
                    <a:pt x="24130" y="167640"/>
                  </a:moveTo>
                  <a:lnTo>
                    <a:pt x="0" y="167640"/>
                  </a:lnTo>
                  <a:lnTo>
                    <a:pt x="0" y="180340"/>
                  </a:lnTo>
                  <a:lnTo>
                    <a:pt x="24130" y="180340"/>
                  </a:lnTo>
                  <a:lnTo>
                    <a:pt x="24130" y="167640"/>
                  </a:lnTo>
                  <a:close/>
                </a:path>
                <a:path w="24130" h="717550">
                  <a:moveTo>
                    <a:pt x="24130" y="180340"/>
                  </a:moveTo>
                  <a:lnTo>
                    <a:pt x="0" y="180340"/>
                  </a:lnTo>
                  <a:lnTo>
                    <a:pt x="0" y="189230"/>
                  </a:lnTo>
                  <a:lnTo>
                    <a:pt x="24130" y="189230"/>
                  </a:lnTo>
                  <a:lnTo>
                    <a:pt x="24130" y="180340"/>
                  </a:lnTo>
                  <a:close/>
                </a:path>
                <a:path w="24130" h="717550">
                  <a:moveTo>
                    <a:pt x="24130" y="189230"/>
                  </a:moveTo>
                  <a:lnTo>
                    <a:pt x="0" y="189230"/>
                  </a:lnTo>
                  <a:lnTo>
                    <a:pt x="0" y="193040"/>
                  </a:lnTo>
                  <a:lnTo>
                    <a:pt x="24130" y="193040"/>
                  </a:lnTo>
                  <a:lnTo>
                    <a:pt x="24130" y="189230"/>
                  </a:lnTo>
                  <a:close/>
                </a:path>
                <a:path w="24130" h="717550">
                  <a:moveTo>
                    <a:pt x="24130" y="193040"/>
                  </a:moveTo>
                  <a:lnTo>
                    <a:pt x="0" y="193040"/>
                  </a:lnTo>
                  <a:lnTo>
                    <a:pt x="0" y="195580"/>
                  </a:lnTo>
                  <a:lnTo>
                    <a:pt x="24130" y="195580"/>
                  </a:lnTo>
                  <a:lnTo>
                    <a:pt x="24130" y="193040"/>
                  </a:lnTo>
                  <a:close/>
                </a:path>
                <a:path w="24130" h="717550">
                  <a:moveTo>
                    <a:pt x="24130" y="195580"/>
                  </a:moveTo>
                  <a:lnTo>
                    <a:pt x="0" y="195580"/>
                  </a:lnTo>
                  <a:lnTo>
                    <a:pt x="0" y="199390"/>
                  </a:lnTo>
                  <a:lnTo>
                    <a:pt x="24130" y="199390"/>
                  </a:lnTo>
                  <a:lnTo>
                    <a:pt x="24130" y="195580"/>
                  </a:lnTo>
                  <a:close/>
                </a:path>
                <a:path w="24130" h="717550">
                  <a:moveTo>
                    <a:pt x="24130" y="199390"/>
                  </a:moveTo>
                  <a:lnTo>
                    <a:pt x="0" y="199390"/>
                  </a:lnTo>
                  <a:lnTo>
                    <a:pt x="0" y="205740"/>
                  </a:lnTo>
                  <a:lnTo>
                    <a:pt x="24130" y="205740"/>
                  </a:lnTo>
                  <a:lnTo>
                    <a:pt x="24130" y="199390"/>
                  </a:lnTo>
                  <a:close/>
                </a:path>
                <a:path w="24130" h="717550">
                  <a:moveTo>
                    <a:pt x="24130" y="205740"/>
                  </a:moveTo>
                  <a:lnTo>
                    <a:pt x="0" y="205740"/>
                  </a:lnTo>
                  <a:lnTo>
                    <a:pt x="0" y="208280"/>
                  </a:lnTo>
                  <a:lnTo>
                    <a:pt x="22859" y="208280"/>
                  </a:lnTo>
                  <a:lnTo>
                    <a:pt x="22859" y="207010"/>
                  </a:lnTo>
                  <a:lnTo>
                    <a:pt x="24130" y="207010"/>
                  </a:lnTo>
                  <a:lnTo>
                    <a:pt x="24130" y="205740"/>
                  </a:lnTo>
                  <a:close/>
                </a:path>
                <a:path w="24130" h="717550">
                  <a:moveTo>
                    <a:pt x="21589" y="208280"/>
                  </a:moveTo>
                  <a:lnTo>
                    <a:pt x="0" y="208280"/>
                  </a:lnTo>
                  <a:lnTo>
                    <a:pt x="0" y="212090"/>
                  </a:lnTo>
                  <a:lnTo>
                    <a:pt x="19050" y="212090"/>
                  </a:lnTo>
                  <a:lnTo>
                    <a:pt x="19050" y="210820"/>
                  </a:lnTo>
                  <a:lnTo>
                    <a:pt x="20319" y="210820"/>
                  </a:lnTo>
                  <a:lnTo>
                    <a:pt x="20319" y="209550"/>
                  </a:lnTo>
                  <a:lnTo>
                    <a:pt x="21589" y="209550"/>
                  </a:lnTo>
                  <a:lnTo>
                    <a:pt x="21589" y="208280"/>
                  </a:lnTo>
                  <a:close/>
                </a:path>
                <a:path w="24130" h="717550">
                  <a:moveTo>
                    <a:pt x="16510" y="212090"/>
                  </a:moveTo>
                  <a:lnTo>
                    <a:pt x="0" y="212090"/>
                  </a:lnTo>
                  <a:lnTo>
                    <a:pt x="0" y="214630"/>
                  </a:lnTo>
                  <a:lnTo>
                    <a:pt x="15240" y="214630"/>
                  </a:lnTo>
                  <a:lnTo>
                    <a:pt x="15240" y="213360"/>
                  </a:lnTo>
                  <a:lnTo>
                    <a:pt x="16510" y="213360"/>
                  </a:lnTo>
                  <a:lnTo>
                    <a:pt x="16510" y="212090"/>
                  </a:lnTo>
                  <a:close/>
                </a:path>
                <a:path w="24130" h="717550">
                  <a:moveTo>
                    <a:pt x="13969" y="214630"/>
                  </a:moveTo>
                  <a:lnTo>
                    <a:pt x="0" y="214630"/>
                  </a:lnTo>
                  <a:lnTo>
                    <a:pt x="0" y="218440"/>
                  </a:lnTo>
                  <a:lnTo>
                    <a:pt x="11430" y="218440"/>
                  </a:lnTo>
                  <a:lnTo>
                    <a:pt x="11430" y="217170"/>
                  </a:lnTo>
                  <a:lnTo>
                    <a:pt x="12700" y="217170"/>
                  </a:lnTo>
                  <a:lnTo>
                    <a:pt x="12700" y="215900"/>
                  </a:lnTo>
                  <a:lnTo>
                    <a:pt x="13969" y="215900"/>
                  </a:lnTo>
                  <a:lnTo>
                    <a:pt x="13969" y="214630"/>
                  </a:lnTo>
                  <a:close/>
                </a:path>
                <a:path w="24130" h="717550">
                  <a:moveTo>
                    <a:pt x="11430" y="218440"/>
                  </a:moveTo>
                  <a:lnTo>
                    <a:pt x="0" y="218440"/>
                  </a:lnTo>
                  <a:lnTo>
                    <a:pt x="0" y="220980"/>
                  </a:lnTo>
                  <a:lnTo>
                    <a:pt x="10160" y="220980"/>
                  </a:lnTo>
                  <a:lnTo>
                    <a:pt x="10160" y="219710"/>
                  </a:lnTo>
                  <a:lnTo>
                    <a:pt x="11430" y="219710"/>
                  </a:lnTo>
                  <a:lnTo>
                    <a:pt x="11430" y="218440"/>
                  </a:lnTo>
                  <a:close/>
                </a:path>
                <a:path w="24130" h="717550">
                  <a:moveTo>
                    <a:pt x="8890" y="220980"/>
                  </a:moveTo>
                  <a:lnTo>
                    <a:pt x="0" y="220980"/>
                  </a:lnTo>
                  <a:lnTo>
                    <a:pt x="0" y="224790"/>
                  </a:lnTo>
                  <a:lnTo>
                    <a:pt x="6350" y="224790"/>
                  </a:lnTo>
                  <a:lnTo>
                    <a:pt x="6350" y="223520"/>
                  </a:lnTo>
                  <a:lnTo>
                    <a:pt x="7620" y="223520"/>
                  </a:lnTo>
                  <a:lnTo>
                    <a:pt x="7620" y="222250"/>
                  </a:lnTo>
                  <a:lnTo>
                    <a:pt x="8890" y="222250"/>
                  </a:lnTo>
                  <a:lnTo>
                    <a:pt x="8890" y="220980"/>
                  </a:lnTo>
                  <a:close/>
                </a:path>
                <a:path w="24130" h="717550">
                  <a:moveTo>
                    <a:pt x="5080" y="224790"/>
                  </a:moveTo>
                  <a:lnTo>
                    <a:pt x="0" y="224790"/>
                  </a:lnTo>
                  <a:lnTo>
                    <a:pt x="0" y="227330"/>
                  </a:lnTo>
                  <a:lnTo>
                    <a:pt x="5080" y="227330"/>
                  </a:lnTo>
                  <a:lnTo>
                    <a:pt x="5080" y="224790"/>
                  </a:lnTo>
                  <a:close/>
                </a:path>
                <a:path w="24130" h="717550">
                  <a:moveTo>
                    <a:pt x="3810" y="227330"/>
                  </a:moveTo>
                  <a:lnTo>
                    <a:pt x="0" y="227330"/>
                  </a:lnTo>
                  <a:lnTo>
                    <a:pt x="0" y="231140"/>
                  </a:lnTo>
                  <a:lnTo>
                    <a:pt x="1269" y="231140"/>
                  </a:lnTo>
                  <a:lnTo>
                    <a:pt x="1269" y="229870"/>
                  </a:lnTo>
                  <a:lnTo>
                    <a:pt x="2539" y="229870"/>
                  </a:lnTo>
                  <a:lnTo>
                    <a:pt x="2539" y="228600"/>
                  </a:lnTo>
                  <a:lnTo>
                    <a:pt x="3810" y="228600"/>
                  </a:lnTo>
                  <a:lnTo>
                    <a:pt x="3810" y="227330"/>
                  </a:lnTo>
                  <a:close/>
                </a:path>
                <a:path w="24130" h="717550">
                  <a:moveTo>
                    <a:pt x="1269" y="231140"/>
                  </a:moveTo>
                  <a:lnTo>
                    <a:pt x="0" y="231140"/>
                  </a:lnTo>
                  <a:lnTo>
                    <a:pt x="0" y="232410"/>
                  </a:lnTo>
                  <a:lnTo>
                    <a:pt x="1269" y="232410"/>
                  </a:lnTo>
                  <a:lnTo>
                    <a:pt x="1269" y="231140"/>
                  </a:lnTo>
                  <a:close/>
                </a:path>
                <a:path w="24130" h="717550">
                  <a:moveTo>
                    <a:pt x="24130" y="715010"/>
                  </a:moveTo>
                  <a:lnTo>
                    <a:pt x="19050" y="715010"/>
                  </a:lnTo>
                  <a:lnTo>
                    <a:pt x="19050" y="717550"/>
                  </a:lnTo>
                  <a:lnTo>
                    <a:pt x="24130" y="717550"/>
                  </a:lnTo>
                  <a:lnTo>
                    <a:pt x="24130" y="715010"/>
                  </a:lnTo>
                  <a:close/>
                </a:path>
                <a:path w="24130" h="717550">
                  <a:moveTo>
                    <a:pt x="15240" y="713740"/>
                  </a:moveTo>
                  <a:lnTo>
                    <a:pt x="10160" y="713740"/>
                  </a:lnTo>
                  <a:lnTo>
                    <a:pt x="10160" y="715010"/>
                  </a:lnTo>
                  <a:lnTo>
                    <a:pt x="15240" y="715010"/>
                  </a:lnTo>
                  <a:lnTo>
                    <a:pt x="15240" y="713740"/>
                  </a:lnTo>
                  <a:close/>
                </a:path>
                <a:path w="24130" h="717550">
                  <a:moveTo>
                    <a:pt x="24130" y="711200"/>
                  </a:moveTo>
                  <a:lnTo>
                    <a:pt x="3810" y="711200"/>
                  </a:lnTo>
                  <a:lnTo>
                    <a:pt x="3810" y="713740"/>
                  </a:lnTo>
                  <a:lnTo>
                    <a:pt x="24130" y="713740"/>
                  </a:lnTo>
                  <a:lnTo>
                    <a:pt x="24130" y="711200"/>
                  </a:lnTo>
                  <a:close/>
                </a:path>
                <a:path w="24130" h="717550">
                  <a:moveTo>
                    <a:pt x="24130" y="708660"/>
                  </a:moveTo>
                  <a:lnTo>
                    <a:pt x="0" y="708660"/>
                  </a:lnTo>
                  <a:lnTo>
                    <a:pt x="0" y="709930"/>
                  </a:lnTo>
                  <a:lnTo>
                    <a:pt x="24130" y="709930"/>
                  </a:lnTo>
                  <a:lnTo>
                    <a:pt x="24130" y="708660"/>
                  </a:lnTo>
                  <a:close/>
                </a:path>
                <a:path w="24130" h="717550">
                  <a:moveTo>
                    <a:pt x="24130" y="704850"/>
                  </a:moveTo>
                  <a:lnTo>
                    <a:pt x="0" y="704850"/>
                  </a:lnTo>
                  <a:lnTo>
                    <a:pt x="0" y="707390"/>
                  </a:lnTo>
                  <a:lnTo>
                    <a:pt x="24130" y="707390"/>
                  </a:lnTo>
                  <a:lnTo>
                    <a:pt x="24130" y="704850"/>
                  </a:lnTo>
                  <a:close/>
                </a:path>
                <a:path w="24130" h="717550">
                  <a:moveTo>
                    <a:pt x="24130" y="702310"/>
                  </a:moveTo>
                  <a:lnTo>
                    <a:pt x="0" y="702310"/>
                  </a:lnTo>
                  <a:lnTo>
                    <a:pt x="0" y="703580"/>
                  </a:lnTo>
                  <a:lnTo>
                    <a:pt x="24130" y="703580"/>
                  </a:lnTo>
                  <a:lnTo>
                    <a:pt x="24130" y="702310"/>
                  </a:lnTo>
                  <a:close/>
                </a:path>
                <a:path w="24130" h="717550">
                  <a:moveTo>
                    <a:pt x="24130" y="698500"/>
                  </a:moveTo>
                  <a:lnTo>
                    <a:pt x="0" y="698500"/>
                  </a:lnTo>
                  <a:lnTo>
                    <a:pt x="0" y="701040"/>
                  </a:lnTo>
                  <a:lnTo>
                    <a:pt x="24130" y="701040"/>
                  </a:lnTo>
                  <a:lnTo>
                    <a:pt x="24130" y="698500"/>
                  </a:lnTo>
                  <a:close/>
                </a:path>
                <a:path w="24130" h="717550">
                  <a:moveTo>
                    <a:pt x="24130" y="695960"/>
                  </a:moveTo>
                  <a:lnTo>
                    <a:pt x="0" y="695960"/>
                  </a:lnTo>
                  <a:lnTo>
                    <a:pt x="0" y="697230"/>
                  </a:lnTo>
                  <a:lnTo>
                    <a:pt x="24130" y="697230"/>
                  </a:lnTo>
                  <a:lnTo>
                    <a:pt x="24130" y="695960"/>
                  </a:lnTo>
                  <a:close/>
                </a:path>
                <a:path w="24130" h="717550">
                  <a:moveTo>
                    <a:pt x="24130" y="692150"/>
                  </a:moveTo>
                  <a:lnTo>
                    <a:pt x="0" y="692150"/>
                  </a:lnTo>
                  <a:lnTo>
                    <a:pt x="0" y="694690"/>
                  </a:lnTo>
                  <a:lnTo>
                    <a:pt x="24130" y="694690"/>
                  </a:lnTo>
                  <a:lnTo>
                    <a:pt x="24130" y="692150"/>
                  </a:lnTo>
                  <a:close/>
                </a:path>
                <a:path w="24130" h="717550">
                  <a:moveTo>
                    <a:pt x="24130" y="689610"/>
                  </a:moveTo>
                  <a:lnTo>
                    <a:pt x="0" y="689610"/>
                  </a:lnTo>
                  <a:lnTo>
                    <a:pt x="0" y="690880"/>
                  </a:lnTo>
                  <a:lnTo>
                    <a:pt x="24130" y="690880"/>
                  </a:lnTo>
                  <a:lnTo>
                    <a:pt x="24130" y="689610"/>
                  </a:lnTo>
                  <a:close/>
                </a:path>
                <a:path w="24130" h="717550">
                  <a:moveTo>
                    <a:pt x="24130" y="685800"/>
                  </a:moveTo>
                  <a:lnTo>
                    <a:pt x="0" y="685800"/>
                  </a:lnTo>
                  <a:lnTo>
                    <a:pt x="0" y="688340"/>
                  </a:lnTo>
                  <a:lnTo>
                    <a:pt x="24130" y="688340"/>
                  </a:lnTo>
                  <a:lnTo>
                    <a:pt x="24130" y="685800"/>
                  </a:lnTo>
                  <a:close/>
                </a:path>
                <a:path w="24130" h="717550">
                  <a:moveTo>
                    <a:pt x="24130" y="683260"/>
                  </a:moveTo>
                  <a:lnTo>
                    <a:pt x="0" y="683260"/>
                  </a:lnTo>
                  <a:lnTo>
                    <a:pt x="0" y="684530"/>
                  </a:lnTo>
                  <a:lnTo>
                    <a:pt x="24130" y="684530"/>
                  </a:lnTo>
                  <a:lnTo>
                    <a:pt x="24130" y="683260"/>
                  </a:lnTo>
                  <a:close/>
                </a:path>
                <a:path w="24130" h="717550">
                  <a:moveTo>
                    <a:pt x="24130" y="679450"/>
                  </a:moveTo>
                  <a:lnTo>
                    <a:pt x="0" y="679450"/>
                  </a:lnTo>
                  <a:lnTo>
                    <a:pt x="0" y="681990"/>
                  </a:lnTo>
                  <a:lnTo>
                    <a:pt x="24130" y="681990"/>
                  </a:lnTo>
                  <a:lnTo>
                    <a:pt x="24130" y="679450"/>
                  </a:lnTo>
                  <a:close/>
                </a:path>
                <a:path w="24130" h="717550">
                  <a:moveTo>
                    <a:pt x="24130" y="676910"/>
                  </a:moveTo>
                  <a:lnTo>
                    <a:pt x="0" y="676910"/>
                  </a:lnTo>
                  <a:lnTo>
                    <a:pt x="0" y="678180"/>
                  </a:lnTo>
                  <a:lnTo>
                    <a:pt x="24130" y="678180"/>
                  </a:lnTo>
                  <a:lnTo>
                    <a:pt x="24130" y="676910"/>
                  </a:lnTo>
                  <a:close/>
                </a:path>
                <a:path w="24130" h="717550">
                  <a:moveTo>
                    <a:pt x="24130" y="673100"/>
                  </a:moveTo>
                  <a:lnTo>
                    <a:pt x="0" y="673100"/>
                  </a:lnTo>
                  <a:lnTo>
                    <a:pt x="0" y="675640"/>
                  </a:lnTo>
                  <a:lnTo>
                    <a:pt x="24130" y="675640"/>
                  </a:lnTo>
                  <a:lnTo>
                    <a:pt x="24130" y="673100"/>
                  </a:lnTo>
                  <a:close/>
                </a:path>
                <a:path w="24130" h="717550">
                  <a:moveTo>
                    <a:pt x="24130" y="670560"/>
                  </a:moveTo>
                  <a:lnTo>
                    <a:pt x="0" y="670560"/>
                  </a:lnTo>
                  <a:lnTo>
                    <a:pt x="0" y="671830"/>
                  </a:lnTo>
                  <a:lnTo>
                    <a:pt x="24130" y="671830"/>
                  </a:lnTo>
                  <a:lnTo>
                    <a:pt x="24130" y="670560"/>
                  </a:lnTo>
                  <a:close/>
                </a:path>
                <a:path w="24130" h="717550">
                  <a:moveTo>
                    <a:pt x="24130" y="666750"/>
                  </a:moveTo>
                  <a:lnTo>
                    <a:pt x="0" y="666750"/>
                  </a:lnTo>
                  <a:lnTo>
                    <a:pt x="0" y="669290"/>
                  </a:lnTo>
                  <a:lnTo>
                    <a:pt x="24130" y="669290"/>
                  </a:lnTo>
                  <a:lnTo>
                    <a:pt x="24130" y="666750"/>
                  </a:lnTo>
                  <a:close/>
                </a:path>
                <a:path w="24130" h="717550">
                  <a:moveTo>
                    <a:pt x="24130" y="664210"/>
                  </a:moveTo>
                  <a:lnTo>
                    <a:pt x="0" y="664210"/>
                  </a:lnTo>
                  <a:lnTo>
                    <a:pt x="0" y="665480"/>
                  </a:lnTo>
                  <a:lnTo>
                    <a:pt x="24130" y="665480"/>
                  </a:lnTo>
                  <a:lnTo>
                    <a:pt x="24130" y="664210"/>
                  </a:lnTo>
                  <a:close/>
                </a:path>
                <a:path w="24130" h="717550">
                  <a:moveTo>
                    <a:pt x="24130" y="660400"/>
                  </a:moveTo>
                  <a:lnTo>
                    <a:pt x="0" y="660400"/>
                  </a:lnTo>
                  <a:lnTo>
                    <a:pt x="0" y="662940"/>
                  </a:lnTo>
                  <a:lnTo>
                    <a:pt x="24130" y="662940"/>
                  </a:lnTo>
                  <a:lnTo>
                    <a:pt x="24130" y="660400"/>
                  </a:lnTo>
                  <a:close/>
                </a:path>
                <a:path w="24130" h="717550">
                  <a:moveTo>
                    <a:pt x="24130" y="657860"/>
                  </a:moveTo>
                  <a:lnTo>
                    <a:pt x="0" y="657860"/>
                  </a:lnTo>
                  <a:lnTo>
                    <a:pt x="0" y="659130"/>
                  </a:lnTo>
                  <a:lnTo>
                    <a:pt x="24130" y="659130"/>
                  </a:lnTo>
                  <a:lnTo>
                    <a:pt x="24130" y="657860"/>
                  </a:lnTo>
                  <a:close/>
                </a:path>
                <a:path w="24130" h="717550">
                  <a:moveTo>
                    <a:pt x="24130" y="654050"/>
                  </a:moveTo>
                  <a:lnTo>
                    <a:pt x="0" y="654050"/>
                  </a:lnTo>
                  <a:lnTo>
                    <a:pt x="0" y="656590"/>
                  </a:lnTo>
                  <a:lnTo>
                    <a:pt x="24130" y="656590"/>
                  </a:lnTo>
                  <a:lnTo>
                    <a:pt x="24130" y="654050"/>
                  </a:lnTo>
                  <a:close/>
                </a:path>
                <a:path w="24130" h="717550">
                  <a:moveTo>
                    <a:pt x="24130" y="651510"/>
                  </a:moveTo>
                  <a:lnTo>
                    <a:pt x="0" y="651510"/>
                  </a:lnTo>
                  <a:lnTo>
                    <a:pt x="0" y="652780"/>
                  </a:lnTo>
                  <a:lnTo>
                    <a:pt x="24130" y="652780"/>
                  </a:lnTo>
                  <a:lnTo>
                    <a:pt x="24130" y="651510"/>
                  </a:lnTo>
                  <a:close/>
                </a:path>
                <a:path w="24130" h="717550">
                  <a:moveTo>
                    <a:pt x="24130" y="647700"/>
                  </a:moveTo>
                  <a:lnTo>
                    <a:pt x="0" y="647700"/>
                  </a:lnTo>
                  <a:lnTo>
                    <a:pt x="0" y="650240"/>
                  </a:lnTo>
                  <a:lnTo>
                    <a:pt x="24130" y="650240"/>
                  </a:lnTo>
                  <a:lnTo>
                    <a:pt x="24130" y="647700"/>
                  </a:lnTo>
                  <a:close/>
                </a:path>
                <a:path w="24130" h="717550">
                  <a:moveTo>
                    <a:pt x="24130" y="645160"/>
                  </a:moveTo>
                  <a:lnTo>
                    <a:pt x="0" y="645160"/>
                  </a:lnTo>
                  <a:lnTo>
                    <a:pt x="0" y="646430"/>
                  </a:lnTo>
                  <a:lnTo>
                    <a:pt x="24130" y="646430"/>
                  </a:lnTo>
                  <a:lnTo>
                    <a:pt x="24130" y="645160"/>
                  </a:lnTo>
                  <a:close/>
                </a:path>
                <a:path w="24130" h="717550">
                  <a:moveTo>
                    <a:pt x="24130" y="640080"/>
                  </a:moveTo>
                  <a:lnTo>
                    <a:pt x="0" y="640080"/>
                  </a:lnTo>
                  <a:lnTo>
                    <a:pt x="0" y="643890"/>
                  </a:lnTo>
                  <a:lnTo>
                    <a:pt x="24130" y="643890"/>
                  </a:lnTo>
                  <a:lnTo>
                    <a:pt x="24130" y="640080"/>
                  </a:lnTo>
                  <a:close/>
                </a:path>
                <a:path w="24130" h="717550">
                  <a:moveTo>
                    <a:pt x="24130" y="633730"/>
                  </a:moveTo>
                  <a:lnTo>
                    <a:pt x="0" y="633730"/>
                  </a:lnTo>
                  <a:lnTo>
                    <a:pt x="0" y="638810"/>
                  </a:lnTo>
                  <a:lnTo>
                    <a:pt x="24130" y="638810"/>
                  </a:lnTo>
                  <a:lnTo>
                    <a:pt x="24130" y="633730"/>
                  </a:lnTo>
                  <a:close/>
                </a:path>
                <a:path w="24130" h="717550">
                  <a:moveTo>
                    <a:pt x="24130" y="627380"/>
                  </a:moveTo>
                  <a:lnTo>
                    <a:pt x="0" y="627380"/>
                  </a:lnTo>
                  <a:lnTo>
                    <a:pt x="0" y="632460"/>
                  </a:lnTo>
                  <a:lnTo>
                    <a:pt x="24130" y="632460"/>
                  </a:lnTo>
                  <a:lnTo>
                    <a:pt x="24130" y="627380"/>
                  </a:lnTo>
                  <a:close/>
                </a:path>
                <a:path w="24130" h="717550">
                  <a:moveTo>
                    <a:pt x="24130" y="621030"/>
                  </a:moveTo>
                  <a:lnTo>
                    <a:pt x="0" y="621030"/>
                  </a:lnTo>
                  <a:lnTo>
                    <a:pt x="0" y="626110"/>
                  </a:lnTo>
                  <a:lnTo>
                    <a:pt x="24130" y="626110"/>
                  </a:lnTo>
                  <a:lnTo>
                    <a:pt x="24130" y="621030"/>
                  </a:lnTo>
                  <a:close/>
                </a:path>
                <a:path w="24130" h="717550">
                  <a:moveTo>
                    <a:pt x="24130" y="614680"/>
                  </a:moveTo>
                  <a:lnTo>
                    <a:pt x="0" y="614680"/>
                  </a:lnTo>
                  <a:lnTo>
                    <a:pt x="0" y="619760"/>
                  </a:lnTo>
                  <a:lnTo>
                    <a:pt x="24130" y="619760"/>
                  </a:lnTo>
                  <a:lnTo>
                    <a:pt x="24130" y="614680"/>
                  </a:lnTo>
                  <a:close/>
                </a:path>
                <a:path w="24130" h="717550">
                  <a:moveTo>
                    <a:pt x="24130" y="608330"/>
                  </a:moveTo>
                  <a:lnTo>
                    <a:pt x="0" y="608330"/>
                  </a:lnTo>
                  <a:lnTo>
                    <a:pt x="0" y="613410"/>
                  </a:lnTo>
                  <a:lnTo>
                    <a:pt x="24130" y="613410"/>
                  </a:lnTo>
                  <a:lnTo>
                    <a:pt x="24130" y="608330"/>
                  </a:lnTo>
                  <a:close/>
                </a:path>
                <a:path w="24130" h="717550">
                  <a:moveTo>
                    <a:pt x="24130" y="601980"/>
                  </a:moveTo>
                  <a:lnTo>
                    <a:pt x="0" y="601980"/>
                  </a:lnTo>
                  <a:lnTo>
                    <a:pt x="0" y="607060"/>
                  </a:lnTo>
                  <a:lnTo>
                    <a:pt x="24130" y="607060"/>
                  </a:lnTo>
                  <a:lnTo>
                    <a:pt x="24130" y="601980"/>
                  </a:lnTo>
                  <a:close/>
                </a:path>
                <a:path w="24130" h="717550">
                  <a:moveTo>
                    <a:pt x="24130" y="595630"/>
                  </a:moveTo>
                  <a:lnTo>
                    <a:pt x="0" y="595630"/>
                  </a:lnTo>
                  <a:lnTo>
                    <a:pt x="0" y="600710"/>
                  </a:lnTo>
                  <a:lnTo>
                    <a:pt x="24130" y="600710"/>
                  </a:lnTo>
                  <a:lnTo>
                    <a:pt x="24130" y="595630"/>
                  </a:lnTo>
                  <a:close/>
                </a:path>
                <a:path w="24130" h="717550">
                  <a:moveTo>
                    <a:pt x="24130" y="589280"/>
                  </a:moveTo>
                  <a:lnTo>
                    <a:pt x="0" y="589280"/>
                  </a:lnTo>
                  <a:lnTo>
                    <a:pt x="0" y="594360"/>
                  </a:lnTo>
                  <a:lnTo>
                    <a:pt x="24130" y="594360"/>
                  </a:lnTo>
                  <a:lnTo>
                    <a:pt x="24130" y="589280"/>
                  </a:lnTo>
                  <a:close/>
                </a:path>
                <a:path w="24130" h="717550">
                  <a:moveTo>
                    <a:pt x="24130" y="582930"/>
                  </a:moveTo>
                  <a:lnTo>
                    <a:pt x="0" y="582930"/>
                  </a:lnTo>
                  <a:lnTo>
                    <a:pt x="0" y="588010"/>
                  </a:lnTo>
                  <a:lnTo>
                    <a:pt x="24130" y="588010"/>
                  </a:lnTo>
                  <a:lnTo>
                    <a:pt x="24130" y="582930"/>
                  </a:lnTo>
                  <a:close/>
                </a:path>
                <a:path w="24130" h="717550">
                  <a:moveTo>
                    <a:pt x="24130" y="576580"/>
                  </a:moveTo>
                  <a:lnTo>
                    <a:pt x="0" y="576580"/>
                  </a:lnTo>
                  <a:lnTo>
                    <a:pt x="0" y="581660"/>
                  </a:lnTo>
                  <a:lnTo>
                    <a:pt x="24130" y="581660"/>
                  </a:lnTo>
                  <a:lnTo>
                    <a:pt x="24130" y="576580"/>
                  </a:lnTo>
                  <a:close/>
                </a:path>
                <a:path w="24130" h="717550">
                  <a:moveTo>
                    <a:pt x="24130" y="568960"/>
                  </a:moveTo>
                  <a:lnTo>
                    <a:pt x="0" y="568960"/>
                  </a:lnTo>
                  <a:lnTo>
                    <a:pt x="0" y="575310"/>
                  </a:lnTo>
                  <a:lnTo>
                    <a:pt x="24130" y="575310"/>
                  </a:lnTo>
                  <a:lnTo>
                    <a:pt x="24130" y="568960"/>
                  </a:lnTo>
                  <a:close/>
                </a:path>
                <a:path w="24130" h="717550">
                  <a:moveTo>
                    <a:pt x="24130" y="563880"/>
                  </a:moveTo>
                  <a:lnTo>
                    <a:pt x="0" y="563880"/>
                  </a:lnTo>
                  <a:lnTo>
                    <a:pt x="0" y="567690"/>
                  </a:lnTo>
                  <a:lnTo>
                    <a:pt x="24130" y="567690"/>
                  </a:lnTo>
                  <a:lnTo>
                    <a:pt x="24130" y="563880"/>
                  </a:lnTo>
                  <a:close/>
                </a:path>
                <a:path w="24130" h="717550">
                  <a:moveTo>
                    <a:pt x="24130" y="557530"/>
                  </a:moveTo>
                  <a:lnTo>
                    <a:pt x="0" y="557530"/>
                  </a:lnTo>
                  <a:lnTo>
                    <a:pt x="0" y="562610"/>
                  </a:lnTo>
                  <a:lnTo>
                    <a:pt x="24130" y="562610"/>
                  </a:lnTo>
                  <a:lnTo>
                    <a:pt x="24130" y="557530"/>
                  </a:lnTo>
                  <a:close/>
                </a:path>
                <a:path w="24130" h="717550">
                  <a:moveTo>
                    <a:pt x="24130" y="549910"/>
                  </a:moveTo>
                  <a:lnTo>
                    <a:pt x="0" y="549910"/>
                  </a:lnTo>
                  <a:lnTo>
                    <a:pt x="0" y="556260"/>
                  </a:lnTo>
                  <a:lnTo>
                    <a:pt x="24130" y="556260"/>
                  </a:lnTo>
                  <a:lnTo>
                    <a:pt x="24130" y="549910"/>
                  </a:lnTo>
                  <a:close/>
                </a:path>
                <a:path w="24130" h="717550">
                  <a:moveTo>
                    <a:pt x="24130" y="544830"/>
                  </a:moveTo>
                  <a:lnTo>
                    <a:pt x="0" y="544830"/>
                  </a:lnTo>
                  <a:lnTo>
                    <a:pt x="0" y="548640"/>
                  </a:lnTo>
                  <a:lnTo>
                    <a:pt x="24130" y="548640"/>
                  </a:lnTo>
                  <a:lnTo>
                    <a:pt x="24130" y="544830"/>
                  </a:lnTo>
                  <a:close/>
                </a:path>
                <a:path w="24130" h="717550">
                  <a:moveTo>
                    <a:pt x="24130" y="538480"/>
                  </a:moveTo>
                  <a:lnTo>
                    <a:pt x="0" y="538480"/>
                  </a:lnTo>
                  <a:lnTo>
                    <a:pt x="0" y="543560"/>
                  </a:lnTo>
                  <a:lnTo>
                    <a:pt x="24130" y="543560"/>
                  </a:lnTo>
                  <a:lnTo>
                    <a:pt x="24130" y="538480"/>
                  </a:lnTo>
                  <a:close/>
                </a:path>
                <a:path w="24130" h="717550">
                  <a:moveTo>
                    <a:pt x="24130" y="532130"/>
                  </a:moveTo>
                  <a:lnTo>
                    <a:pt x="0" y="532130"/>
                  </a:lnTo>
                  <a:lnTo>
                    <a:pt x="0" y="537210"/>
                  </a:lnTo>
                  <a:lnTo>
                    <a:pt x="24130" y="537210"/>
                  </a:lnTo>
                  <a:lnTo>
                    <a:pt x="24130" y="532130"/>
                  </a:lnTo>
                  <a:close/>
                </a:path>
                <a:path w="24130" h="717550">
                  <a:moveTo>
                    <a:pt x="24130" y="525780"/>
                  </a:moveTo>
                  <a:lnTo>
                    <a:pt x="0" y="525780"/>
                  </a:lnTo>
                  <a:lnTo>
                    <a:pt x="0" y="530860"/>
                  </a:lnTo>
                  <a:lnTo>
                    <a:pt x="24130" y="530860"/>
                  </a:lnTo>
                  <a:lnTo>
                    <a:pt x="24130" y="525780"/>
                  </a:lnTo>
                  <a:close/>
                </a:path>
                <a:path w="24130" h="717550">
                  <a:moveTo>
                    <a:pt x="24130" y="519430"/>
                  </a:moveTo>
                  <a:lnTo>
                    <a:pt x="0" y="519430"/>
                  </a:lnTo>
                  <a:lnTo>
                    <a:pt x="0" y="524510"/>
                  </a:lnTo>
                  <a:lnTo>
                    <a:pt x="24130" y="524510"/>
                  </a:lnTo>
                  <a:lnTo>
                    <a:pt x="24130" y="519430"/>
                  </a:lnTo>
                  <a:close/>
                </a:path>
                <a:path w="24130" h="717550">
                  <a:moveTo>
                    <a:pt x="22860" y="513080"/>
                  </a:moveTo>
                  <a:lnTo>
                    <a:pt x="0" y="513080"/>
                  </a:lnTo>
                  <a:lnTo>
                    <a:pt x="0" y="518160"/>
                  </a:lnTo>
                  <a:lnTo>
                    <a:pt x="24130" y="518160"/>
                  </a:lnTo>
                  <a:lnTo>
                    <a:pt x="24130" y="514350"/>
                  </a:lnTo>
                  <a:lnTo>
                    <a:pt x="22860" y="514350"/>
                  </a:lnTo>
                  <a:lnTo>
                    <a:pt x="22860" y="513080"/>
                  </a:lnTo>
                  <a:close/>
                </a:path>
                <a:path w="24130" h="717550">
                  <a:moveTo>
                    <a:pt x="21590" y="511810"/>
                  </a:moveTo>
                  <a:lnTo>
                    <a:pt x="20320" y="511810"/>
                  </a:lnTo>
                  <a:lnTo>
                    <a:pt x="20320" y="513080"/>
                  </a:lnTo>
                  <a:lnTo>
                    <a:pt x="21590" y="513080"/>
                  </a:lnTo>
                  <a:lnTo>
                    <a:pt x="21590" y="511810"/>
                  </a:lnTo>
                  <a:close/>
                </a:path>
                <a:path w="24130" h="717550">
                  <a:moveTo>
                    <a:pt x="17780" y="506730"/>
                  </a:moveTo>
                  <a:lnTo>
                    <a:pt x="0" y="506730"/>
                  </a:lnTo>
                  <a:lnTo>
                    <a:pt x="0" y="511810"/>
                  </a:lnTo>
                  <a:lnTo>
                    <a:pt x="19050" y="511810"/>
                  </a:lnTo>
                  <a:lnTo>
                    <a:pt x="19050" y="508000"/>
                  </a:lnTo>
                  <a:lnTo>
                    <a:pt x="17780" y="508000"/>
                  </a:lnTo>
                  <a:lnTo>
                    <a:pt x="17780" y="506730"/>
                  </a:lnTo>
                  <a:close/>
                </a:path>
                <a:path w="24130" h="717550">
                  <a:moveTo>
                    <a:pt x="16510" y="505460"/>
                  </a:moveTo>
                  <a:lnTo>
                    <a:pt x="15239" y="505460"/>
                  </a:lnTo>
                  <a:lnTo>
                    <a:pt x="15239" y="506730"/>
                  </a:lnTo>
                  <a:lnTo>
                    <a:pt x="16510" y="506730"/>
                  </a:lnTo>
                  <a:lnTo>
                    <a:pt x="16510" y="505460"/>
                  </a:lnTo>
                  <a:close/>
                </a:path>
                <a:path w="24130" h="717550">
                  <a:moveTo>
                    <a:pt x="11430" y="500380"/>
                  </a:moveTo>
                  <a:lnTo>
                    <a:pt x="0" y="500380"/>
                  </a:lnTo>
                  <a:lnTo>
                    <a:pt x="0" y="505460"/>
                  </a:lnTo>
                  <a:lnTo>
                    <a:pt x="13969" y="505460"/>
                  </a:lnTo>
                  <a:lnTo>
                    <a:pt x="13969" y="502920"/>
                  </a:lnTo>
                  <a:lnTo>
                    <a:pt x="12700" y="502920"/>
                  </a:lnTo>
                  <a:lnTo>
                    <a:pt x="12700" y="501650"/>
                  </a:lnTo>
                  <a:lnTo>
                    <a:pt x="11430" y="501650"/>
                  </a:lnTo>
                  <a:lnTo>
                    <a:pt x="11430" y="500380"/>
                  </a:lnTo>
                  <a:close/>
                </a:path>
                <a:path w="24130" h="717550">
                  <a:moveTo>
                    <a:pt x="10160" y="499110"/>
                  </a:moveTo>
                  <a:lnTo>
                    <a:pt x="8890" y="499110"/>
                  </a:lnTo>
                  <a:lnTo>
                    <a:pt x="8890" y="500380"/>
                  </a:lnTo>
                  <a:lnTo>
                    <a:pt x="10160" y="500380"/>
                  </a:lnTo>
                  <a:lnTo>
                    <a:pt x="10160" y="499110"/>
                  </a:lnTo>
                  <a:close/>
                </a:path>
                <a:path w="24130" h="717550">
                  <a:moveTo>
                    <a:pt x="5080" y="492760"/>
                  </a:moveTo>
                  <a:lnTo>
                    <a:pt x="3809" y="492760"/>
                  </a:lnTo>
                  <a:lnTo>
                    <a:pt x="3809" y="494030"/>
                  </a:lnTo>
                  <a:lnTo>
                    <a:pt x="0" y="494030"/>
                  </a:lnTo>
                  <a:lnTo>
                    <a:pt x="0" y="499110"/>
                  </a:lnTo>
                  <a:lnTo>
                    <a:pt x="7620" y="499110"/>
                  </a:lnTo>
                  <a:lnTo>
                    <a:pt x="7620" y="496570"/>
                  </a:lnTo>
                  <a:lnTo>
                    <a:pt x="6350" y="496570"/>
                  </a:lnTo>
                  <a:lnTo>
                    <a:pt x="6350" y="495300"/>
                  </a:lnTo>
                  <a:lnTo>
                    <a:pt x="5080" y="495300"/>
                  </a:lnTo>
                  <a:lnTo>
                    <a:pt x="5080" y="492760"/>
                  </a:lnTo>
                  <a:close/>
                </a:path>
                <a:path w="24130" h="717550">
                  <a:moveTo>
                    <a:pt x="1269" y="487680"/>
                  </a:moveTo>
                  <a:lnTo>
                    <a:pt x="0" y="487680"/>
                  </a:lnTo>
                  <a:lnTo>
                    <a:pt x="0" y="492760"/>
                  </a:lnTo>
                  <a:lnTo>
                    <a:pt x="2539" y="492760"/>
                  </a:lnTo>
                  <a:lnTo>
                    <a:pt x="2539" y="490220"/>
                  </a:lnTo>
                  <a:lnTo>
                    <a:pt x="1269" y="490220"/>
                  </a:lnTo>
                  <a:lnTo>
                    <a:pt x="1269" y="487680"/>
                  </a:lnTo>
                  <a:close/>
                </a:path>
              </a:pathLst>
            </a:custGeom>
            <a:solidFill>
              <a:srgbClr val="212121"/>
            </a:solidFill>
          </p:spPr>
          <p:txBody>
            <a:bodyPr bIns="0" lIns="0" rIns="0" rtlCol="0" tIns="0" wrap="square"/>
            <a:p/>
          </p:txBody>
        </p:sp>
        <p:sp>
          <p:nvSpPr>
            <p:cNvPr id="1049086" name="object 368"/>
            <p:cNvSpPr/>
            <p:nvPr/>
          </p:nvSpPr>
          <p:spPr>
            <a:xfrm>
              <a:off x="2529840" y="5812790"/>
              <a:ext cx="24130" cy="707390"/>
            </a:xfrm>
            <a:custGeom>
              <a:avLst/>
              <a:ahLst/>
              <a:rect l="l" t="t" r="r" b="b"/>
              <a:pathLst>
                <a:path w="24130" h="707390">
                  <a:moveTo>
                    <a:pt x="24130" y="0"/>
                  </a:moveTo>
                  <a:lnTo>
                    <a:pt x="22860" y="0"/>
                  </a:lnTo>
                  <a:lnTo>
                    <a:pt x="22860" y="1270"/>
                  </a:lnTo>
                  <a:lnTo>
                    <a:pt x="24130" y="1270"/>
                  </a:lnTo>
                  <a:lnTo>
                    <a:pt x="24130" y="0"/>
                  </a:lnTo>
                  <a:close/>
                </a:path>
                <a:path w="24130" h="707390">
                  <a:moveTo>
                    <a:pt x="24130" y="1270"/>
                  </a:moveTo>
                  <a:lnTo>
                    <a:pt x="16510" y="1270"/>
                  </a:lnTo>
                  <a:lnTo>
                    <a:pt x="16510" y="2540"/>
                  </a:lnTo>
                  <a:lnTo>
                    <a:pt x="11430" y="2540"/>
                  </a:lnTo>
                  <a:lnTo>
                    <a:pt x="11430" y="3810"/>
                  </a:lnTo>
                  <a:lnTo>
                    <a:pt x="6350" y="3810"/>
                  </a:lnTo>
                  <a:lnTo>
                    <a:pt x="6350" y="5080"/>
                  </a:lnTo>
                  <a:lnTo>
                    <a:pt x="24130" y="5080"/>
                  </a:lnTo>
                  <a:lnTo>
                    <a:pt x="24130" y="1270"/>
                  </a:lnTo>
                  <a:close/>
                </a:path>
                <a:path w="24130" h="707390">
                  <a:moveTo>
                    <a:pt x="24130" y="5080"/>
                  </a:moveTo>
                  <a:lnTo>
                    <a:pt x="1270" y="5080"/>
                  </a:lnTo>
                  <a:lnTo>
                    <a:pt x="1270" y="6350"/>
                  </a:lnTo>
                  <a:lnTo>
                    <a:pt x="0" y="6350"/>
                  </a:lnTo>
                  <a:lnTo>
                    <a:pt x="0" y="7620"/>
                  </a:lnTo>
                  <a:lnTo>
                    <a:pt x="24130" y="7620"/>
                  </a:lnTo>
                  <a:lnTo>
                    <a:pt x="24130" y="5080"/>
                  </a:lnTo>
                  <a:close/>
                </a:path>
                <a:path w="24130" h="707390">
                  <a:moveTo>
                    <a:pt x="24130" y="7620"/>
                  </a:moveTo>
                  <a:lnTo>
                    <a:pt x="0" y="7620"/>
                  </a:lnTo>
                  <a:lnTo>
                    <a:pt x="0" y="11430"/>
                  </a:lnTo>
                  <a:lnTo>
                    <a:pt x="24130" y="11430"/>
                  </a:lnTo>
                  <a:lnTo>
                    <a:pt x="24130" y="7620"/>
                  </a:lnTo>
                  <a:close/>
                </a:path>
                <a:path w="24130" h="707390">
                  <a:moveTo>
                    <a:pt x="24130" y="11430"/>
                  </a:moveTo>
                  <a:lnTo>
                    <a:pt x="0" y="11430"/>
                  </a:lnTo>
                  <a:lnTo>
                    <a:pt x="0" y="13970"/>
                  </a:lnTo>
                  <a:lnTo>
                    <a:pt x="24130" y="13970"/>
                  </a:lnTo>
                  <a:lnTo>
                    <a:pt x="24130" y="11430"/>
                  </a:lnTo>
                  <a:close/>
                </a:path>
                <a:path w="24130" h="707390">
                  <a:moveTo>
                    <a:pt x="24130" y="13970"/>
                  </a:moveTo>
                  <a:lnTo>
                    <a:pt x="0" y="13970"/>
                  </a:lnTo>
                  <a:lnTo>
                    <a:pt x="0" y="17780"/>
                  </a:lnTo>
                  <a:lnTo>
                    <a:pt x="24130" y="17780"/>
                  </a:lnTo>
                  <a:lnTo>
                    <a:pt x="24130" y="13970"/>
                  </a:lnTo>
                  <a:close/>
                </a:path>
                <a:path w="24130" h="707390">
                  <a:moveTo>
                    <a:pt x="24130" y="17780"/>
                  </a:moveTo>
                  <a:lnTo>
                    <a:pt x="0" y="17780"/>
                  </a:lnTo>
                  <a:lnTo>
                    <a:pt x="0" y="20320"/>
                  </a:lnTo>
                  <a:lnTo>
                    <a:pt x="24130" y="20320"/>
                  </a:lnTo>
                  <a:lnTo>
                    <a:pt x="24130" y="17780"/>
                  </a:lnTo>
                  <a:close/>
                </a:path>
                <a:path w="24130" h="707390">
                  <a:moveTo>
                    <a:pt x="24130" y="20320"/>
                  </a:moveTo>
                  <a:lnTo>
                    <a:pt x="0" y="20320"/>
                  </a:lnTo>
                  <a:lnTo>
                    <a:pt x="0" y="24130"/>
                  </a:lnTo>
                  <a:lnTo>
                    <a:pt x="24130" y="24130"/>
                  </a:lnTo>
                  <a:lnTo>
                    <a:pt x="24130" y="20320"/>
                  </a:lnTo>
                  <a:close/>
                </a:path>
                <a:path w="24130" h="707390">
                  <a:moveTo>
                    <a:pt x="24130" y="24130"/>
                  </a:moveTo>
                  <a:lnTo>
                    <a:pt x="0" y="24130"/>
                  </a:lnTo>
                  <a:lnTo>
                    <a:pt x="0" y="26670"/>
                  </a:lnTo>
                  <a:lnTo>
                    <a:pt x="24130" y="26670"/>
                  </a:lnTo>
                  <a:lnTo>
                    <a:pt x="24130" y="24130"/>
                  </a:lnTo>
                  <a:close/>
                </a:path>
                <a:path w="24130" h="707390">
                  <a:moveTo>
                    <a:pt x="24130" y="26670"/>
                  </a:moveTo>
                  <a:lnTo>
                    <a:pt x="0" y="26670"/>
                  </a:lnTo>
                  <a:lnTo>
                    <a:pt x="0" y="30480"/>
                  </a:lnTo>
                  <a:lnTo>
                    <a:pt x="24130" y="30480"/>
                  </a:lnTo>
                  <a:lnTo>
                    <a:pt x="24130" y="26670"/>
                  </a:lnTo>
                  <a:close/>
                </a:path>
                <a:path w="24130" h="707390">
                  <a:moveTo>
                    <a:pt x="24130" y="30480"/>
                  </a:moveTo>
                  <a:lnTo>
                    <a:pt x="0" y="30480"/>
                  </a:lnTo>
                  <a:lnTo>
                    <a:pt x="0" y="33020"/>
                  </a:lnTo>
                  <a:lnTo>
                    <a:pt x="24130" y="33020"/>
                  </a:lnTo>
                  <a:lnTo>
                    <a:pt x="24130" y="30480"/>
                  </a:lnTo>
                  <a:close/>
                </a:path>
                <a:path w="24130" h="707390">
                  <a:moveTo>
                    <a:pt x="24130" y="33020"/>
                  </a:moveTo>
                  <a:lnTo>
                    <a:pt x="0" y="33020"/>
                  </a:lnTo>
                  <a:lnTo>
                    <a:pt x="0" y="36830"/>
                  </a:lnTo>
                  <a:lnTo>
                    <a:pt x="24130" y="36830"/>
                  </a:lnTo>
                  <a:lnTo>
                    <a:pt x="24130" y="33020"/>
                  </a:lnTo>
                  <a:close/>
                </a:path>
                <a:path w="24130" h="707390">
                  <a:moveTo>
                    <a:pt x="24130" y="36830"/>
                  </a:moveTo>
                  <a:lnTo>
                    <a:pt x="0" y="36830"/>
                  </a:lnTo>
                  <a:lnTo>
                    <a:pt x="0" y="39370"/>
                  </a:lnTo>
                  <a:lnTo>
                    <a:pt x="24130" y="39370"/>
                  </a:lnTo>
                  <a:lnTo>
                    <a:pt x="24130" y="36830"/>
                  </a:lnTo>
                  <a:close/>
                </a:path>
                <a:path w="24130" h="707390">
                  <a:moveTo>
                    <a:pt x="24130" y="39370"/>
                  </a:moveTo>
                  <a:lnTo>
                    <a:pt x="0" y="39370"/>
                  </a:lnTo>
                  <a:lnTo>
                    <a:pt x="0" y="43180"/>
                  </a:lnTo>
                  <a:lnTo>
                    <a:pt x="24130" y="43180"/>
                  </a:lnTo>
                  <a:lnTo>
                    <a:pt x="24130" y="39370"/>
                  </a:lnTo>
                  <a:close/>
                </a:path>
                <a:path w="24130" h="707390">
                  <a:moveTo>
                    <a:pt x="24130" y="43180"/>
                  </a:moveTo>
                  <a:lnTo>
                    <a:pt x="0" y="43180"/>
                  </a:lnTo>
                  <a:lnTo>
                    <a:pt x="0" y="45720"/>
                  </a:lnTo>
                  <a:lnTo>
                    <a:pt x="24130" y="45720"/>
                  </a:lnTo>
                  <a:lnTo>
                    <a:pt x="24130" y="43180"/>
                  </a:lnTo>
                  <a:close/>
                </a:path>
                <a:path w="24130" h="707390">
                  <a:moveTo>
                    <a:pt x="24130" y="45720"/>
                  </a:moveTo>
                  <a:lnTo>
                    <a:pt x="0" y="45720"/>
                  </a:lnTo>
                  <a:lnTo>
                    <a:pt x="0" y="49530"/>
                  </a:lnTo>
                  <a:lnTo>
                    <a:pt x="24130" y="49530"/>
                  </a:lnTo>
                  <a:lnTo>
                    <a:pt x="24130" y="45720"/>
                  </a:lnTo>
                  <a:close/>
                </a:path>
                <a:path w="24130" h="707390">
                  <a:moveTo>
                    <a:pt x="24130" y="49530"/>
                  </a:moveTo>
                  <a:lnTo>
                    <a:pt x="0" y="49530"/>
                  </a:lnTo>
                  <a:lnTo>
                    <a:pt x="0" y="55880"/>
                  </a:lnTo>
                  <a:lnTo>
                    <a:pt x="24130" y="55880"/>
                  </a:lnTo>
                  <a:lnTo>
                    <a:pt x="24130" y="49530"/>
                  </a:lnTo>
                  <a:close/>
                </a:path>
                <a:path w="24130" h="707390">
                  <a:moveTo>
                    <a:pt x="24130" y="55880"/>
                  </a:moveTo>
                  <a:lnTo>
                    <a:pt x="0" y="55880"/>
                  </a:lnTo>
                  <a:lnTo>
                    <a:pt x="0" y="58420"/>
                  </a:lnTo>
                  <a:lnTo>
                    <a:pt x="24130" y="58420"/>
                  </a:lnTo>
                  <a:lnTo>
                    <a:pt x="24130" y="55880"/>
                  </a:lnTo>
                  <a:close/>
                </a:path>
                <a:path w="24130" h="707390">
                  <a:moveTo>
                    <a:pt x="24130" y="58420"/>
                  </a:moveTo>
                  <a:lnTo>
                    <a:pt x="0" y="58420"/>
                  </a:lnTo>
                  <a:lnTo>
                    <a:pt x="0" y="62230"/>
                  </a:lnTo>
                  <a:lnTo>
                    <a:pt x="24130" y="62230"/>
                  </a:lnTo>
                  <a:lnTo>
                    <a:pt x="24130" y="58420"/>
                  </a:lnTo>
                  <a:close/>
                </a:path>
                <a:path w="24130" h="707390">
                  <a:moveTo>
                    <a:pt x="24130" y="62230"/>
                  </a:moveTo>
                  <a:lnTo>
                    <a:pt x="0" y="62230"/>
                  </a:lnTo>
                  <a:lnTo>
                    <a:pt x="0" y="64770"/>
                  </a:lnTo>
                  <a:lnTo>
                    <a:pt x="24130" y="64770"/>
                  </a:lnTo>
                  <a:lnTo>
                    <a:pt x="24130" y="62230"/>
                  </a:lnTo>
                  <a:close/>
                </a:path>
                <a:path w="24130" h="707390">
                  <a:moveTo>
                    <a:pt x="24130" y="64770"/>
                  </a:moveTo>
                  <a:lnTo>
                    <a:pt x="0" y="64770"/>
                  </a:lnTo>
                  <a:lnTo>
                    <a:pt x="0" y="68580"/>
                  </a:lnTo>
                  <a:lnTo>
                    <a:pt x="24130" y="68580"/>
                  </a:lnTo>
                  <a:lnTo>
                    <a:pt x="24130" y="64770"/>
                  </a:lnTo>
                  <a:close/>
                </a:path>
                <a:path w="24130" h="707390">
                  <a:moveTo>
                    <a:pt x="24130" y="68580"/>
                  </a:moveTo>
                  <a:lnTo>
                    <a:pt x="0" y="68580"/>
                  </a:lnTo>
                  <a:lnTo>
                    <a:pt x="0" y="71120"/>
                  </a:lnTo>
                  <a:lnTo>
                    <a:pt x="24130" y="71120"/>
                  </a:lnTo>
                  <a:lnTo>
                    <a:pt x="24130" y="68580"/>
                  </a:lnTo>
                  <a:close/>
                </a:path>
                <a:path w="24130" h="707390">
                  <a:moveTo>
                    <a:pt x="24130" y="71120"/>
                  </a:moveTo>
                  <a:lnTo>
                    <a:pt x="0" y="71120"/>
                  </a:lnTo>
                  <a:lnTo>
                    <a:pt x="0" y="74930"/>
                  </a:lnTo>
                  <a:lnTo>
                    <a:pt x="24130" y="74930"/>
                  </a:lnTo>
                  <a:lnTo>
                    <a:pt x="24130" y="71120"/>
                  </a:lnTo>
                  <a:close/>
                </a:path>
                <a:path w="24130" h="707390">
                  <a:moveTo>
                    <a:pt x="24130" y="74930"/>
                  </a:moveTo>
                  <a:lnTo>
                    <a:pt x="0" y="74930"/>
                  </a:lnTo>
                  <a:lnTo>
                    <a:pt x="0" y="77470"/>
                  </a:lnTo>
                  <a:lnTo>
                    <a:pt x="24130" y="77470"/>
                  </a:lnTo>
                  <a:lnTo>
                    <a:pt x="24130" y="74930"/>
                  </a:lnTo>
                  <a:close/>
                </a:path>
                <a:path w="24130" h="707390">
                  <a:moveTo>
                    <a:pt x="24130" y="77470"/>
                  </a:moveTo>
                  <a:lnTo>
                    <a:pt x="0" y="77470"/>
                  </a:lnTo>
                  <a:lnTo>
                    <a:pt x="0" y="87630"/>
                  </a:lnTo>
                  <a:lnTo>
                    <a:pt x="24130" y="87630"/>
                  </a:lnTo>
                  <a:lnTo>
                    <a:pt x="24130" y="77470"/>
                  </a:lnTo>
                  <a:close/>
                </a:path>
                <a:path w="24130" h="707390">
                  <a:moveTo>
                    <a:pt x="24130" y="87630"/>
                  </a:moveTo>
                  <a:lnTo>
                    <a:pt x="0" y="87630"/>
                  </a:lnTo>
                  <a:lnTo>
                    <a:pt x="0" y="93980"/>
                  </a:lnTo>
                  <a:lnTo>
                    <a:pt x="24130" y="93980"/>
                  </a:lnTo>
                  <a:lnTo>
                    <a:pt x="24130" y="87630"/>
                  </a:lnTo>
                  <a:close/>
                </a:path>
                <a:path w="24130" h="707390">
                  <a:moveTo>
                    <a:pt x="24130" y="93980"/>
                  </a:moveTo>
                  <a:lnTo>
                    <a:pt x="0" y="93980"/>
                  </a:lnTo>
                  <a:lnTo>
                    <a:pt x="0" y="100330"/>
                  </a:lnTo>
                  <a:lnTo>
                    <a:pt x="24130" y="100330"/>
                  </a:lnTo>
                  <a:lnTo>
                    <a:pt x="24130" y="93980"/>
                  </a:lnTo>
                  <a:close/>
                </a:path>
                <a:path w="24130" h="707390">
                  <a:moveTo>
                    <a:pt x="24130" y="100330"/>
                  </a:moveTo>
                  <a:lnTo>
                    <a:pt x="0" y="100330"/>
                  </a:lnTo>
                  <a:lnTo>
                    <a:pt x="0" y="106680"/>
                  </a:lnTo>
                  <a:lnTo>
                    <a:pt x="24130" y="106680"/>
                  </a:lnTo>
                  <a:lnTo>
                    <a:pt x="24130" y="100330"/>
                  </a:lnTo>
                  <a:close/>
                </a:path>
                <a:path w="24130" h="707390">
                  <a:moveTo>
                    <a:pt x="24130" y="106680"/>
                  </a:moveTo>
                  <a:lnTo>
                    <a:pt x="0" y="106680"/>
                  </a:lnTo>
                  <a:lnTo>
                    <a:pt x="0" y="109220"/>
                  </a:lnTo>
                  <a:lnTo>
                    <a:pt x="24130" y="109220"/>
                  </a:lnTo>
                  <a:lnTo>
                    <a:pt x="24130" y="106680"/>
                  </a:lnTo>
                  <a:close/>
                </a:path>
                <a:path w="24130" h="707390">
                  <a:moveTo>
                    <a:pt x="24130" y="109220"/>
                  </a:moveTo>
                  <a:lnTo>
                    <a:pt x="0" y="109220"/>
                  </a:lnTo>
                  <a:lnTo>
                    <a:pt x="0" y="113030"/>
                  </a:lnTo>
                  <a:lnTo>
                    <a:pt x="24130" y="113030"/>
                  </a:lnTo>
                  <a:lnTo>
                    <a:pt x="24130" y="109220"/>
                  </a:lnTo>
                  <a:close/>
                </a:path>
                <a:path w="24130" h="707390">
                  <a:moveTo>
                    <a:pt x="24130" y="113030"/>
                  </a:moveTo>
                  <a:lnTo>
                    <a:pt x="0" y="113030"/>
                  </a:lnTo>
                  <a:lnTo>
                    <a:pt x="0" y="115570"/>
                  </a:lnTo>
                  <a:lnTo>
                    <a:pt x="24130" y="115570"/>
                  </a:lnTo>
                  <a:lnTo>
                    <a:pt x="24130" y="113030"/>
                  </a:lnTo>
                  <a:close/>
                </a:path>
                <a:path w="24130" h="707390">
                  <a:moveTo>
                    <a:pt x="24130" y="115570"/>
                  </a:moveTo>
                  <a:lnTo>
                    <a:pt x="0" y="115570"/>
                  </a:lnTo>
                  <a:lnTo>
                    <a:pt x="0" y="119380"/>
                  </a:lnTo>
                  <a:lnTo>
                    <a:pt x="24130" y="119380"/>
                  </a:lnTo>
                  <a:lnTo>
                    <a:pt x="24130" y="115570"/>
                  </a:lnTo>
                  <a:close/>
                </a:path>
                <a:path w="24130" h="707390">
                  <a:moveTo>
                    <a:pt x="24130" y="119380"/>
                  </a:moveTo>
                  <a:lnTo>
                    <a:pt x="0" y="119380"/>
                  </a:lnTo>
                  <a:lnTo>
                    <a:pt x="0" y="121920"/>
                  </a:lnTo>
                  <a:lnTo>
                    <a:pt x="24130" y="121920"/>
                  </a:lnTo>
                  <a:lnTo>
                    <a:pt x="24130" y="119380"/>
                  </a:lnTo>
                  <a:close/>
                </a:path>
                <a:path w="24130" h="707390">
                  <a:moveTo>
                    <a:pt x="24130" y="121920"/>
                  </a:moveTo>
                  <a:lnTo>
                    <a:pt x="0" y="121920"/>
                  </a:lnTo>
                  <a:lnTo>
                    <a:pt x="0" y="125730"/>
                  </a:lnTo>
                  <a:lnTo>
                    <a:pt x="24130" y="125730"/>
                  </a:lnTo>
                  <a:lnTo>
                    <a:pt x="24130" y="121920"/>
                  </a:lnTo>
                  <a:close/>
                </a:path>
                <a:path w="24130" h="707390">
                  <a:moveTo>
                    <a:pt x="24130" y="125730"/>
                  </a:moveTo>
                  <a:lnTo>
                    <a:pt x="0" y="125730"/>
                  </a:lnTo>
                  <a:lnTo>
                    <a:pt x="0" y="128270"/>
                  </a:lnTo>
                  <a:lnTo>
                    <a:pt x="24130" y="128270"/>
                  </a:lnTo>
                  <a:lnTo>
                    <a:pt x="24130" y="125730"/>
                  </a:lnTo>
                  <a:close/>
                </a:path>
                <a:path w="24130" h="707390">
                  <a:moveTo>
                    <a:pt x="24130" y="128270"/>
                  </a:moveTo>
                  <a:lnTo>
                    <a:pt x="0" y="128270"/>
                  </a:lnTo>
                  <a:lnTo>
                    <a:pt x="0" y="132080"/>
                  </a:lnTo>
                  <a:lnTo>
                    <a:pt x="24130" y="132080"/>
                  </a:lnTo>
                  <a:lnTo>
                    <a:pt x="24130" y="128270"/>
                  </a:lnTo>
                  <a:close/>
                </a:path>
                <a:path w="24130" h="707390">
                  <a:moveTo>
                    <a:pt x="24130" y="132080"/>
                  </a:moveTo>
                  <a:lnTo>
                    <a:pt x="0" y="132080"/>
                  </a:lnTo>
                  <a:lnTo>
                    <a:pt x="0" y="134620"/>
                  </a:lnTo>
                  <a:lnTo>
                    <a:pt x="24130" y="134620"/>
                  </a:lnTo>
                  <a:lnTo>
                    <a:pt x="24130" y="132080"/>
                  </a:lnTo>
                  <a:close/>
                </a:path>
                <a:path w="24130" h="707390">
                  <a:moveTo>
                    <a:pt x="24130" y="134620"/>
                  </a:moveTo>
                  <a:lnTo>
                    <a:pt x="0" y="134620"/>
                  </a:lnTo>
                  <a:lnTo>
                    <a:pt x="0" y="138430"/>
                  </a:lnTo>
                  <a:lnTo>
                    <a:pt x="24130" y="138430"/>
                  </a:lnTo>
                  <a:lnTo>
                    <a:pt x="24130" y="134620"/>
                  </a:lnTo>
                  <a:close/>
                </a:path>
                <a:path w="24130" h="707390">
                  <a:moveTo>
                    <a:pt x="24130" y="138430"/>
                  </a:moveTo>
                  <a:lnTo>
                    <a:pt x="0" y="138430"/>
                  </a:lnTo>
                  <a:lnTo>
                    <a:pt x="0" y="140970"/>
                  </a:lnTo>
                  <a:lnTo>
                    <a:pt x="24130" y="140970"/>
                  </a:lnTo>
                  <a:lnTo>
                    <a:pt x="24130" y="138430"/>
                  </a:lnTo>
                  <a:close/>
                </a:path>
                <a:path w="24130" h="707390">
                  <a:moveTo>
                    <a:pt x="24130" y="140970"/>
                  </a:moveTo>
                  <a:lnTo>
                    <a:pt x="0" y="140970"/>
                  </a:lnTo>
                  <a:lnTo>
                    <a:pt x="0" y="144780"/>
                  </a:lnTo>
                  <a:lnTo>
                    <a:pt x="24130" y="144780"/>
                  </a:lnTo>
                  <a:lnTo>
                    <a:pt x="24130" y="140970"/>
                  </a:lnTo>
                  <a:close/>
                </a:path>
                <a:path w="24130" h="707390">
                  <a:moveTo>
                    <a:pt x="24130" y="144780"/>
                  </a:moveTo>
                  <a:lnTo>
                    <a:pt x="0" y="144780"/>
                  </a:lnTo>
                  <a:lnTo>
                    <a:pt x="0" y="147320"/>
                  </a:lnTo>
                  <a:lnTo>
                    <a:pt x="24130" y="147320"/>
                  </a:lnTo>
                  <a:lnTo>
                    <a:pt x="24130" y="144780"/>
                  </a:lnTo>
                  <a:close/>
                </a:path>
                <a:path w="24130" h="707390">
                  <a:moveTo>
                    <a:pt x="24130" y="147320"/>
                  </a:moveTo>
                  <a:lnTo>
                    <a:pt x="0" y="147320"/>
                  </a:lnTo>
                  <a:lnTo>
                    <a:pt x="0" y="151130"/>
                  </a:lnTo>
                  <a:lnTo>
                    <a:pt x="24130" y="151130"/>
                  </a:lnTo>
                  <a:lnTo>
                    <a:pt x="24130" y="147320"/>
                  </a:lnTo>
                  <a:close/>
                </a:path>
                <a:path w="24130" h="707390">
                  <a:moveTo>
                    <a:pt x="24130" y="151130"/>
                  </a:moveTo>
                  <a:lnTo>
                    <a:pt x="0" y="151130"/>
                  </a:lnTo>
                  <a:lnTo>
                    <a:pt x="0" y="153670"/>
                  </a:lnTo>
                  <a:lnTo>
                    <a:pt x="24130" y="153670"/>
                  </a:lnTo>
                  <a:lnTo>
                    <a:pt x="24130" y="151130"/>
                  </a:lnTo>
                  <a:close/>
                </a:path>
                <a:path w="24130" h="707390">
                  <a:moveTo>
                    <a:pt x="24130" y="153670"/>
                  </a:moveTo>
                  <a:lnTo>
                    <a:pt x="0" y="153670"/>
                  </a:lnTo>
                  <a:lnTo>
                    <a:pt x="0" y="160020"/>
                  </a:lnTo>
                  <a:lnTo>
                    <a:pt x="24130" y="160020"/>
                  </a:lnTo>
                  <a:lnTo>
                    <a:pt x="24130" y="153670"/>
                  </a:lnTo>
                  <a:close/>
                </a:path>
                <a:path w="24130" h="707390">
                  <a:moveTo>
                    <a:pt x="24130" y="160020"/>
                  </a:moveTo>
                  <a:lnTo>
                    <a:pt x="0" y="160020"/>
                  </a:lnTo>
                  <a:lnTo>
                    <a:pt x="0" y="163830"/>
                  </a:lnTo>
                  <a:lnTo>
                    <a:pt x="24130" y="163830"/>
                  </a:lnTo>
                  <a:lnTo>
                    <a:pt x="24130" y="160020"/>
                  </a:lnTo>
                  <a:close/>
                </a:path>
                <a:path w="24130" h="707390">
                  <a:moveTo>
                    <a:pt x="24130" y="163830"/>
                  </a:moveTo>
                  <a:lnTo>
                    <a:pt x="0" y="163830"/>
                  </a:lnTo>
                  <a:lnTo>
                    <a:pt x="0" y="176530"/>
                  </a:lnTo>
                  <a:lnTo>
                    <a:pt x="24130" y="176530"/>
                  </a:lnTo>
                  <a:lnTo>
                    <a:pt x="24130" y="163830"/>
                  </a:lnTo>
                  <a:close/>
                </a:path>
                <a:path w="24130" h="707390">
                  <a:moveTo>
                    <a:pt x="24130" y="176530"/>
                  </a:moveTo>
                  <a:lnTo>
                    <a:pt x="0" y="176530"/>
                  </a:lnTo>
                  <a:lnTo>
                    <a:pt x="0" y="185420"/>
                  </a:lnTo>
                  <a:lnTo>
                    <a:pt x="24130" y="185420"/>
                  </a:lnTo>
                  <a:lnTo>
                    <a:pt x="24130" y="176530"/>
                  </a:lnTo>
                  <a:close/>
                </a:path>
                <a:path w="24130" h="707390">
                  <a:moveTo>
                    <a:pt x="24130" y="185420"/>
                  </a:moveTo>
                  <a:lnTo>
                    <a:pt x="0" y="185420"/>
                  </a:lnTo>
                  <a:lnTo>
                    <a:pt x="0" y="189230"/>
                  </a:lnTo>
                  <a:lnTo>
                    <a:pt x="24130" y="189230"/>
                  </a:lnTo>
                  <a:lnTo>
                    <a:pt x="24130" y="185420"/>
                  </a:lnTo>
                  <a:close/>
                </a:path>
                <a:path w="24130" h="707390">
                  <a:moveTo>
                    <a:pt x="24130" y="189230"/>
                  </a:moveTo>
                  <a:lnTo>
                    <a:pt x="0" y="189230"/>
                  </a:lnTo>
                  <a:lnTo>
                    <a:pt x="0" y="191770"/>
                  </a:lnTo>
                  <a:lnTo>
                    <a:pt x="24130" y="191770"/>
                  </a:lnTo>
                  <a:lnTo>
                    <a:pt x="24130" y="189230"/>
                  </a:lnTo>
                  <a:close/>
                </a:path>
                <a:path w="24130" h="707390">
                  <a:moveTo>
                    <a:pt x="24130" y="191770"/>
                  </a:moveTo>
                  <a:lnTo>
                    <a:pt x="0" y="191770"/>
                  </a:lnTo>
                  <a:lnTo>
                    <a:pt x="0" y="195580"/>
                  </a:lnTo>
                  <a:lnTo>
                    <a:pt x="24130" y="195580"/>
                  </a:lnTo>
                  <a:lnTo>
                    <a:pt x="24130" y="191770"/>
                  </a:lnTo>
                  <a:close/>
                </a:path>
                <a:path w="24130" h="707390">
                  <a:moveTo>
                    <a:pt x="24130" y="195580"/>
                  </a:moveTo>
                  <a:lnTo>
                    <a:pt x="0" y="195580"/>
                  </a:lnTo>
                  <a:lnTo>
                    <a:pt x="0" y="201930"/>
                  </a:lnTo>
                  <a:lnTo>
                    <a:pt x="24130" y="201930"/>
                  </a:lnTo>
                  <a:lnTo>
                    <a:pt x="24130" y="195580"/>
                  </a:lnTo>
                  <a:close/>
                </a:path>
                <a:path w="24130" h="707390">
                  <a:moveTo>
                    <a:pt x="24130" y="201930"/>
                  </a:moveTo>
                  <a:lnTo>
                    <a:pt x="0" y="201930"/>
                  </a:lnTo>
                  <a:lnTo>
                    <a:pt x="0" y="204470"/>
                  </a:lnTo>
                  <a:lnTo>
                    <a:pt x="24130" y="204470"/>
                  </a:lnTo>
                  <a:lnTo>
                    <a:pt x="24130" y="201930"/>
                  </a:lnTo>
                  <a:close/>
                </a:path>
                <a:path w="24130" h="707390">
                  <a:moveTo>
                    <a:pt x="24130" y="204470"/>
                  </a:moveTo>
                  <a:lnTo>
                    <a:pt x="0" y="204470"/>
                  </a:lnTo>
                  <a:lnTo>
                    <a:pt x="0" y="208280"/>
                  </a:lnTo>
                  <a:lnTo>
                    <a:pt x="24130" y="208280"/>
                  </a:lnTo>
                  <a:lnTo>
                    <a:pt x="24130" y="204470"/>
                  </a:lnTo>
                  <a:close/>
                </a:path>
                <a:path w="24130" h="707390">
                  <a:moveTo>
                    <a:pt x="24130" y="208280"/>
                  </a:moveTo>
                  <a:lnTo>
                    <a:pt x="0" y="208280"/>
                  </a:lnTo>
                  <a:lnTo>
                    <a:pt x="0" y="210820"/>
                  </a:lnTo>
                  <a:lnTo>
                    <a:pt x="24130" y="210820"/>
                  </a:lnTo>
                  <a:lnTo>
                    <a:pt x="24130" y="208280"/>
                  </a:lnTo>
                  <a:close/>
                </a:path>
                <a:path w="24130" h="707390">
                  <a:moveTo>
                    <a:pt x="24130" y="210820"/>
                  </a:moveTo>
                  <a:lnTo>
                    <a:pt x="0" y="210820"/>
                  </a:lnTo>
                  <a:lnTo>
                    <a:pt x="0" y="214630"/>
                  </a:lnTo>
                  <a:lnTo>
                    <a:pt x="24130" y="214630"/>
                  </a:lnTo>
                  <a:lnTo>
                    <a:pt x="24130" y="210820"/>
                  </a:lnTo>
                  <a:close/>
                </a:path>
                <a:path w="24130" h="707390">
                  <a:moveTo>
                    <a:pt x="24130" y="214630"/>
                  </a:moveTo>
                  <a:lnTo>
                    <a:pt x="0" y="214630"/>
                  </a:lnTo>
                  <a:lnTo>
                    <a:pt x="0" y="217170"/>
                  </a:lnTo>
                  <a:lnTo>
                    <a:pt x="24130" y="217170"/>
                  </a:lnTo>
                  <a:lnTo>
                    <a:pt x="24130" y="214630"/>
                  </a:lnTo>
                  <a:close/>
                </a:path>
                <a:path w="24130" h="707390">
                  <a:moveTo>
                    <a:pt x="24130" y="217170"/>
                  </a:moveTo>
                  <a:lnTo>
                    <a:pt x="0" y="217170"/>
                  </a:lnTo>
                  <a:lnTo>
                    <a:pt x="0" y="220980"/>
                  </a:lnTo>
                  <a:lnTo>
                    <a:pt x="24130" y="220980"/>
                  </a:lnTo>
                  <a:lnTo>
                    <a:pt x="24130" y="217170"/>
                  </a:lnTo>
                  <a:close/>
                </a:path>
                <a:path w="24130" h="707390">
                  <a:moveTo>
                    <a:pt x="24130" y="220980"/>
                  </a:moveTo>
                  <a:lnTo>
                    <a:pt x="0" y="220980"/>
                  </a:lnTo>
                  <a:lnTo>
                    <a:pt x="0" y="223520"/>
                  </a:lnTo>
                  <a:lnTo>
                    <a:pt x="24130" y="223520"/>
                  </a:lnTo>
                  <a:lnTo>
                    <a:pt x="24130" y="220980"/>
                  </a:lnTo>
                  <a:close/>
                </a:path>
                <a:path w="24130" h="707390">
                  <a:moveTo>
                    <a:pt x="24130" y="223520"/>
                  </a:moveTo>
                  <a:lnTo>
                    <a:pt x="0" y="223520"/>
                  </a:lnTo>
                  <a:lnTo>
                    <a:pt x="0" y="227330"/>
                  </a:lnTo>
                  <a:lnTo>
                    <a:pt x="24130" y="227330"/>
                  </a:lnTo>
                  <a:lnTo>
                    <a:pt x="24130" y="223520"/>
                  </a:lnTo>
                  <a:close/>
                </a:path>
                <a:path w="24130" h="707390">
                  <a:moveTo>
                    <a:pt x="24130" y="227330"/>
                  </a:moveTo>
                  <a:lnTo>
                    <a:pt x="0" y="227330"/>
                  </a:lnTo>
                  <a:lnTo>
                    <a:pt x="0" y="229870"/>
                  </a:lnTo>
                  <a:lnTo>
                    <a:pt x="24130" y="229870"/>
                  </a:lnTo>
                  <a:lnTo>
                    <a:pt x="24130" y="227330"/>
                  </a:lnTo>
                  <a:close/>
                </a:path>
                <a:path w="24130" h="707390">
                  <a:moveTo>
                    <a:pt x="1270" y="425450"/>
                  </a:moveTo>
                  <a:lnTo>
                    <a:pt x="0" y="425450"/>
                  </a:lnTo>
                  <a:lnTo>
                    <a:pt x="0" y="427990"/>
                  </a:lnTo>
                  <a:lnTo>
                    <a:pt x="2540" y="427990"/>
                  </a:lnTo>
                  <a:lnTo>
                    <a:pt x="2540" y="426720"/>
                  </a:lnTo>
                  <a:lnTo>
                    <a:pt x="1270" y="426720"/>
                  </a:lnTo>
                  <a:lnTo>
                    <a:pt x="1270" y="425450"/>
                  </a:lnTo>
                  <a:close/>
                </a:path>
                <a:path w="24130" h="707390">
                  <a:moveTo>
                    <a:pt x="1270" y="421640"/>
                  </a:moveTo>
                  <a:lnTo>
                    <a:pt x="0" y="421640"/>
                  </a:lnTo>
                  <a:lnTo>
                    <a:pt x="0" y="424180"/>
                  </a:lnTo>
                  <a:lnTo>
                    <a:pt x="1270" y="424180"/>
                  </a:lnTo>
                  <a:lnTo>
                    <a:pt x="1270" y="421640"/>
                  </a:lnTo>
                  <a:close/>
                </a:path>
                <a:path w="24130" h="707390">
                  <a:moveTo>
                    <a:pt x="2540" y="280670"/>
                  </a:moveTo>
                  <a:lnTo>
                    <a:pt x="0" y="280670"/>
                  </a:lnTo>
                  <a:lnTo>
                    <a:pt x="0" y="292100"/>
                  </a:lnTo>
                  <a:lnTo>
                    <a:pt x="1270" y="292100"/>
                  </a:lnTo>
                  <a:lnTo>
                    <a:pt x="1270" y="285750"/>
                  </a:lnTo>
                  <a:lnTo>
                    <a:pt x="2540" y="285750"/>
                  </a:lnTo>
                  <a:lnTo>
                    <a:pt x="2540" y="280670"/>
                  </a:lnTo>
                  <a:close/>
                </a:path>
                <a:path w="24130" h="707390">
                  <a:moveTo>
                    <a:pt x="3810" y="274320"/>
                  </a:moveTo>
                  <a:lnTo>
                    <a:pt x="0" y="274320"/>
                  </a:lnTo>
                  <a:lnTo>
                    <a:pt x="0" y="279400"/>
                  </a:lnTo>
                  <a:lnTo>
                    <a:pt x="2540" y="279400"/>
                  </a:lnTo>
                  <a:lnTo>
                    <a:pt x="2540" y="280670"/>
                  </a:lnTo>
                  <a:lnTo>
                    <a:pt x="3810" y="280670"/>
                  </a:lnTo>
                  <a:lnTo>
                    <a:pt x="3810" y="274320"/>
                  </a:lnTo>
                  <a:close/>
                </a:path>
                <a:path w="24130" h="707390">
                  <a:moveTo>
                    <a:pt x="6350" y="267970"/>
                  </a:moveTo>
                  <a:lnTo>
                    <a:pt x="0" y="267970"/>
                  </a:lnTo>
                  <a:lnTo>
                    <a:pt x="0" y="273050"/>
                  </a:lnTo>
                  <a:lnTo>
                    <a:pt x="5080" y="273050"/>
                  </a:lnTo>
                  <a:lnTo>
                    <a:pt x="5080" y="271780"/>
                  </a:lnTo>
                  <a:lnTo>
                    <a:pt x="6350" y="271780"/>
                  </a:lnTo>
                  <a:lnTo>
                    <a:pt x="6350" y="267970"/>
                  </a:lnTo>
                  <a:close/>
                </a:path>
                <a:path w="24130" h="707390">
                  <a:moveTo>
                    <a:pt x="7619" y="261620"/>
                  </a:moveTo>
                  <a:lnTo>
                    <a:pt x="0" y="261620"/>
                  </a:lnTo>
                  <a:lnTo>
                    <a:pt x="0" y="266700"/>
                  </a:lnTo>
                  <a:lnTo>
                    <a:pt x="7619" y="266700"/>
                  </a:lnTo>
                  <a:lnTo>
                    <a:pt x="7619" y="261620"/>
                  </a:lnTo>
                  <a:close/>
                </a:path>
                <a:path w="24130" h="707390">
                  <a:moveTo>
                    <a:pt x="10160" y="255270"/>
                  </a:moveTo>
                  <a:lnTo>
                    <a:pt x="0" y="255270"/>
                  </a:lnTo>
                  <a:lnTo>
                    <a:pt x="0" y="260350"/>
                  </a:lnTo>
                  <a:lnTo>
                    <a:pt x="8889" y="260350"/>
                  </a:lnTo>
                  <a:lnTo>
                    <a:pt x="8890" y="257810"/>
                  </a:lnTo>
                  <a:lnTo>
                    <a:pt x="10160" y="257810"/>
                  </a:lnTo>
                  <a:lnTo>
                    <a:pt x="10160" y="255270"/>
                  </a:lnTo>
                  <a:close/>
                </a:path>
                <a:path w="24130" h="707390">
                  <a:moveTo>
                    <a:pt x="12700" y="248920"/>
                  </a:moveTo>
                  <a:lnTo>
                    <a:pt x="0" y="248920"/>
                  </a:lnTo>
                  <a:lnTo>
                    <a:pt x="0" y="254000"/>
                  </a:lnTo>
                  <a:lnTo>
                    <a:pt x="10160" y="254000"/>
                  </a:lnTo>
                  <a:lnTo>
                    <a:pt x="10160" y="255270"/>
                  </a:lnTo>
                  <a:lnTo>
                    <a:pt x="11430" y="255270"/>
                  </a:lnTo>
                  <a:lnTo>
                    <a:pt x="11430" y="250190"/>
                  </a:lnTo>
                  <a:lnTo>
                    <a:pt x="12700" y="250190"/>
                  </a:lnTo>
                  <a:lnTo>
                    <a:pt x="12700" y="248920"/>
                  </a:lnTo>
                  <a:close/>
                </a:path>
                <a:path w="24130" h="707390">
                  <a:moveTo>
                    <a:pt x="16510" y="242570"/>
                  </a:moveTo>
                  <a:lnTo>
                    <a:pt x="0" y="242570"/>
                  </a:lnTo>
                  <a:lnTo>
                    <a:pt x="0" y="247650"/>
                  </a:lnTo>
                  <a:lnTo>
                    <a:pt x="12700" y="247650"/>
                  </a:lnTo>
                  <a:lnTo>
                    <a:pt x="12700" y="248920"/>
                  </a:lnTo>
                  <a:lnTo>
                    <a:pt x="13969" y="248920"/>
                  </a:lnTo>
                  <a:lnTo>
                    <a:pt x="13969" y="245110"/>
                  </a:lnTo>
                  <a:lnTo>
                    <a:pt x="15240" y="245110"/>
                  </a:lnTo>
                  <a:lnTo>
                    <a:pt x="15240" y="243840"/>
                  </a:lnTo>
                  <a:lnTo>
                    <a:pt x="16510" y="243840"/>
                  </a:lnTo>
                  <a:lnTo>
                    <a:pt x="16510" y="242570"/>
                  </a:lnTo>
                  <a:close/>
                </a:path>
                <a:path w="24130" h="707390">
                  <a:moveTo>
                    <a:pt x="20320" y="236220"/>
                  </a:moveTo>
                  <a:lnTo>
                    <a:pt x="0" y="236220"/>
                  </a:lnTo>
                  <a:lnTo>
                    <a:pt x="0" y="241300"/>
                  </a:lnTo>
                  <a:lnTo>
                    <a:pt x="16510" y="241300"/>
                  </a:lnTo>
                  <a:lnTo>
                    <a:pt x="16510" y="242570"/>
                  </a:lnTo>
                  <a:lnTo>
                    <a:pt x="17780" y="242570"/>
                  </a:lnTo>
                  <a:lnTo>
                    <a:pt x="17780" y="238760"/>
                  </a:lnTo>
                  <a:lnTo>
                    <a:pt x="19050" y="238760"/>
                  </a:lnTo>
                  <a:lnTo>
                    <a:pt x="19050" y="237490"/>
                  </a:lnTo>
                  <a:lnTo>
                    <a:pt x="20320" y="237490"/>
                  </a:lnTo>
                  <a:lnTo>
                    <a:pt x="20320" y="236220"/>
                  </a:lnTo>
                  <a:close/>
                </a:path>
                <a:path w="24130" h="707390">
                  <a:moveTo>
                    <a:pt x="24130" y="231140"/>
                  </a:moveTo>
                  <a:lnTo>
                    <a:pt x="0" y="231140"/>
                  </a:lnTo>
                  <a:lnTo>
                    <a:pt x="0" y="234950"/>
                  </a:lnTo>
                  <a:lnTo>
                    <a:pt x="20320" y="234950"/>
                  </a:lnTo>
                  <a:lnTo>
                    <a:pt x="20320" y="236220"/>
                  </a:lnTo>
                  <a:lnTo>
                    <a:pt x="21590" y="236220"/>
                  </a:lnTo>
                  <a:lnTo>
                    <a:pt x="21590" y="232410"/>
                  </a:lnTo>
                  <a:lnTo>
                    <a:pt x="24130" y="232410"/>
                  </a:lnTo>
                  <a:lnTo>
                    <a:pt x="24130" y="231140"/>
                  </a:lnTo>
                  <a:close/>
                </a:path>
                <a:path w="24130" h="707390">
                  <a:moveTo>
                    <a:pt x="2540" y="427990"/>
                  </a:moveTo>
                  <a:lnTo>
                    <a:pt x="0" y="427990"/>
                  </a:lnTo>
                  <a:lnTo>
                    <a:pt x="0" y="433070"/>
                  </a:lnTo>
                  <a:lnTo>
                    <a:pt x="2540" y="433070"/>
                  </a:lnTo>
                  <a:lnTo>
                    <a:pt x="2540" y="427990"/>
                  </a:lnTo>
                  <a:close/>
                </a:path>
                <a:path w="24130" h="707390">
                  <a:moveTo>
                    <a:pt x="24130" y="704850"/>
                  </a:moveTo>
                  <a:lnTo>
                    <a:pt x="16510" y="704850"/>
                  </a:lnTo>
                  <a:lnTo>
                    <a:pt x="16510" y="707390"/>
                  </a:lnTo>
                  <a:lnTo>
                    <a:pt x="21590" y="707390"/>
                  </a:lnTo>
                  <a:lnTo>
                    <a:pt x="21590" y="706120"/>
                  </a:lnTo>
                  <a:lnTo>
                    <a:pt x="24130" y="706120"/>
                  </a:lnTo>
                  <a:lnTo>
                    <a:pt x="24130" y="704850"/>
                  </a:lnTo>
                  <a:close/>
                </a:path>
                <a:path w="24130" h="707390">
                  <a:moveTo>
                    <a:pt x="7620" y="703580"/>
                  </a:moveTo>
                  <a:lnTo>
                    <a:pt x="5080" y="703580"/>
                  </a:lnTo>
                  <a:lnTo>
                    <a:pt x="5080" y="704850"/>
                  </a:lnTo>
                  <a:lnTo>
                    <a:pt x="7620" y="704850"/>
                  </a:lnTo>
                  <a:lnTo>
                    <a:pt x="7620" y="703580"/>
                  </a:lnTo>
                  <a:close/>
                </a:path>
                <a:path w="24130" h="707390">
                  <a:moveTo>
                    <a:pt x="24130" y="701040"/>
                  </a:moveTo>
                  <a:lnTo>
                    <a:pt x="0" y="701040"/>
                  </a:lnTo>
                  <a:lnTo>
                    <a:pt x="0" y="703580"/>
                  </a:lnTo>
                  <a:lnTo>
                    <a:pt x="24130" y="703580"/>
                  </a:lnTo>
                  <a:lnTo>
                    <a:pt x="24130" y="701040"/>
                  </a:lnTo>
                  <a:close/>
                </a:path>
                <a:path w="24130" h="707390">
                  <a:moveTo>
                    <a:pt x="24130" y="698500"/>
                  </a:moveTo>
                  <a:lnTo>
                    <a:pt x="0" y="698500"/>
                  </a:lnTo>
                  <a:lnTo>
                    <a:pt x="0" y="699770"/>
                  </a:lnTo>
                  <a:lnTo>
                    <a:pt x="24130" y="699770"/>
                  </a:lnTo>
                  <a:lnTo>
                    <a:pt x="24130" y="698500"/>
                  </a:lnTo>
                  <a:close/>
                </a:path>
                <a:path w="24130" h="707390">
                  <a:moveTo>
                    <a:pt x="24130" y="694690"/>
                  </a:moveTo>
                  <a:lnTo>
                    <a:pt x="0" y="694690"/>
                  </a:lnTo>
                  <a:lnTo>
                    <a:pt x="0" y="697230"/>
                  </a:lnTo>
                  <a:lnTo>
                    <a:pt x="24130" y="697230"/>
                  </a:lnTo>
                  <a:lnTo>
                    <a:pt x="24130" y="694690"/>
                  </a:lnTo>
                  <a:close/>
                </a:path>
                <a:path w="24130" h="707390">
                  <a:moveTo>
                    <a:pt x="24130" y="692150"/>
                  </a:moveTo>
                  <a:lnTo>
                    <a:pt x="0" y="692150"/>
                  </a:lnTo>
                  <a:lnTo>
                    <a:pt x="0" y="693420"/>
                  </a:lnTo>
                  <a:lnTo>
                    <a:pt x="24130" y="693420"/>
                  </a:lnTo>
                  <a:lnTo>
                    <a:pt x="24130" y="692150"/>
                  </a:lnTo>
                  <a:close/>
                </a:path>
                <a:path w="24130" h="707390">
                  <a:moveTo>
                    <a:pt x="24130" y="688340"/>
                  </a:moveTo>
                  <a:lnTo>
                    <a:pt x="0" y="688340"/>
                  </a:lnTo>
                  <a:lnTo>
                    <a:pt x="0" y="690880"/>
                  </a:lnTo>
                  <a:lnTo>
                    <a:pt x="24130" y="690880"/>
                  </a:lnTo>
                  <a:lnTo>
                    <a:pt x="24130" y="688340"/>
                  </a:lnTo>
                  <a:close/>
                </a:path>
                <a:path w="24130" h="707390">
                  <a:moveTo>
                    <a:pt x="24130" y="685800"/>
                  </a:moveTo>
                  <a:lnTo>
                    <a:pt x="0" y="685800"/>
                  </a:lnTo>
                  <a:lnTo>
                    <a:pt x="0" y="687070"/>
                  </a:lnTo>
                  <a:lnTo>
                    <a:pt x="24130" y="687070"/>
                  </a:lnTo>
                  <a:lnTo>
                    <a:pt x="24130" y="685800"/>
                  </a:lnTo>
                  <a:close/>
                </a:path>
                <a:path w="24130" h="707390">
                  <a:moveTo>
                    <a:pt x="24130" y="681990"/>
                  </a:moveTo>
                  <a:lnTo>
                    <a:pt x="0" y="681990"/>
                  </a:lnTo>
                  <a:lnTo>
                    <a:pt x="0" y="684530"/>
                  </a:lnTo>
                  <a:lnTo>
                    <a:pt x="24130" y="684530"/>
                  </a:lnTo>
                  <a:lnTo>
                    <a:pt x="24130" y="681990"/>
                  </a:lnTo>
                  <a:close/>
                </a:path>
                <a:path w="24130" h="707390">
                  <a:moveTo>
                    <a:pt x="24130" y="679450"/>
                  </a:moveTo>
                  <a:lnTo>
                    <a:pt x="0" y="679450"/>
                  </a:lnTo>
                  <a:lnTo>
                    <a:pt x="0" y="680720"/>
                  </a:lnTo>
                  <a:lnTo>
                    <a:pt x="24130" y="680720"/>
                  </a:lnTo>
                  <a:lnTo>
                    <a:pt x="24130" y="679450"/>
                  </a:lnTo>
                  <a:close/>
                </a:path>
                <a:path w="24130" h="707390">
                  <a:moveTo>
                    <a:pt x="24130" y="675640"/>
                  </a:moveTo>
                  <a:lnTo>
                    <a:pt x="0" y="675640"/>
                  </a:lnTo>
                  <a:lnTo>
                    <a:pt x="0" y="678180"/>
                  </a:lnTo>
                  <a:lnTo>
                    <a:pt x="24130" y="678180"/>
                  </a:lnTo>
                  <a:lnTo>
                    <a:pt x="24130" y="675640"/>
                  </a:lnTo>
                  <a:close/>
                </a:path>
                <a:path w="24130" h="707390">
                  <a:moveTo>
                    <a:pt x="24130" y="673100"/>
                  </a:moveTo>
                  <a:lnTo>
                    <a:pt x="0" y="673100"/>
                  </a:lnTo>
                  <a:lnTo>
                    <a:pt x="0" y="674370"/>
                  </a:lnTo>
                  <a:lnTo>
                    <a:pt x="24130" y="674370"/>
                  </a:lnTo>
                  <a:lnTo>
                    <a:pt x="24130" y="673100"/>
                  </a:lnTo>
                  <a:close/>
                </a:path>
                <a:path w="24130" h="707390">
                  <a:moveTo>
                    <a:pt x="24130" y="669290"/>
                  </a:moveTo>
                  <a:lnTo>
                    <a:pt x="0" y="669290"/>
                  </a:lnTo>
                  <a:lnTo>
                    <a:pt x="0" y="671830"/>
                  </a:lnTo>
                  <a:lnTo>
                    <a:pt x="24130" y="671830"/>
                  </a:lnTo>
                  <a:lnTo>
                    <a:pt x="24130" y="669290"/>
                  </a:lnTo>
                  <a:close/>
                </a:path>
                <a:path w="24130" h="707390">
                  <a:moveTo>
                    <a:pt x="24130" y="666750"/>
                  </a:moveTo>
                  <a:lnTo>
                    <a:pt x="0" y="666750"/>
                  </a:lnTo>
                  <a:lnTo>
                    <a:pt x="0" y="668020"/>
                  </a:lnTo>
                  <a:lnTo>
                    <a:pt x="24130" y="668020"/>
                  </a:lnTo>
                  <a:lnTo>
                    <a:pt x="24130" y="666750"/>
                  </a:lnTo>
                  <a:close/>
                </a:path>
                <a:path w="24130" h="707390">
                  <a:moveTo>
                    <a:pt x="24130" y="662940"/>
                  </a:moveTo>
                  <a:lnTo>
                    <a:pt x="0" y="662940"/>
                  </a:lnTo>
                  <a:lnTo>
                    <a:pt x="0" y="665480"/>
                  </a:lnTo>
                  <a:lnTo>
                    <a:pt x="24130" y="665480"/>
                  </a:lnTo>
                  <a:lnTo>
                    <a:pt x="24130" y="662940"/>
                  </a:lnTo>
                  <a:close/>
                </a:path>
                <a:path w="24130" h="707390">
                  <a:moveTo>
                    <a:pt x="24130" y="660400"/>
                  </a:moveTo>
                  <a:lnTo>
                    <a:pt x="0" y="660400"/>
                  </a:lnTo>
                  <a:lnTo>
                    <a:pt x="0" y="661670"/>
                  </a:lnTo>
                  <a:lnTo>
                    <a:pt x="24130" y="661670"/>
                  </a:lnTo>
                  <a:lnTo>
                    <a:pt x="24130" y="660400"/>
                  </a:lnTo>
                  <a:close/>
                </a:path>
                <a:path w="24130" h="707390">
                  <a:moveTo>
                    <a:pt x="24130" y="656590"/>
                  </a:moveTo>
                  <a:lnTo>
                    <a:pt x="0" y="656590"/>
                  </a:lnTo>
                  <a:lnTo>
                    <a:pt x="0" y="659130"/>
                  </a:lnTo>
                  <a:lnTo>
                    <a:pt x="24130" y="659130"/>
                  </a:lnTo>
                  <a:lnTo>
                    <a:pt x="24130" y="656590"/>
                  </a:lnTo>
                  <a:close/>
                </a:path>
                <a:path w="24130" h="707390">
                  <a:moveTo>
                    <a:pt x="24130" y="654050"/>
                  </a:moveTo>
                  <a:lnTo>
                    <a:pt x="0" y="654050"/>
                  </a:lnTo>
                  <a:lnTo>
                    <a:pt x="0" y="655320"/>
                  </a:lnTo>
                  <a:lnTo>
                    <a:pt x="24130" y="655320"/>
                  </a:lnTo>
                  <a:lnTo>
                    <a:pt x="24130" y="654050"/>
                  </a:lnTo>
                  <a:close/>
                </a:path>
                <a:path w="24130" h="707390">
                  <a:moveTo>
                    <a:pt x="24130" y="650240"/>
                  </a:moveTo>
                  <a:lnTo>
                    <a:pt x="0" y="650240"/>
                  </a:lnTo>
                  <a:lnTo>
                    <a:pt x="0" y="652780"/>
                  </a:lnTo>
                  <a:lnTo>
                    <a:pt x="24130" y="652780"/>
                  </a:lnTo>
                  <a:lnTo>
                    <a:pt x="24130" y="650240"/>
                  </a:lnTo>
                  <a:close/>
                </a:path>
                <a:path w="24130" h="707390">
                  <a:moveTo>
                    <a:pt x="24130" y="647700"/>
                  </a:moveTo>
                  <a:lnTo>
                    <a:pt x="0" y="647700"/>
                  </a:lnTo>
                  <a:lnTo>
                    <a:pt x="0" y="648970"/>
                  </a:lnTo>
                  <a:lnTo>
                    <a:pt x="24130" y="648970"/>
                  </a:lnTo>
                  <a:lnTo>
                    <a:pt x="24130" y="647700"/>
                  </a:lnTo>
                  <a:close/>
                </a:path>
                <a:path w="24130" h="707390">
                  <a:moveTo>
                    <a:pt x="24130" y="643890"/>
                  </a:moveTo>
                  <a:lnTo>
                    <a:pt x="0" y="643890"/>
                  </a:lnTo>
                  <a:lnTo>
                    <a:pt x="0" y="646430"/>
                  </a:lnTo>
                  <a:lnTo>
                    <a:pt x="24130" y="646430"/>
                  </a:lnTo>
                  <a:lnTo>
                    <a:pt x="24130" y="643890"/>
                  </a:lnTo>
                  <a:close/>
                </a:path>
                <a:path w="24130" h="707390">
                  <a:moveTo>
                    <a:pt x="24130" y="641350"/>
                  </a:moveTo>
                  <a:lnTo>
                    <a:pt x="0" y="641350"/>
                  </a:lnTo>
                  <a:lnTo>
                    <a:pt x="0" y="642620"/>
                  </a:lnTo>
                  <a:lnTo>
                    <a:pt x="24130" y="642620"/>
                  </a:lnTo>
                  <a:lnTo>
                    <a:pt x="24130" y="641350"/>
                  </a:lnTo>
                  <a:close/>
                </a:path>
                <a:path w="24130" h="707390">
                  <a:moveTo>
                    <a:pt x="24130" y="636270"/>
                  </a:moveTo>
                  <a:lnTo>
                    <a:pt x="0" y="636270"/>
                  </a:lnTo>
                  <a:lnTo>
                    <a:pt x="0" y="640080"/>
                  </a:lnTo>
                  <a:lnTo>
                    <a:pt x="24130" y="640080"/>
                  </a:lnTo>
                  <a:lnTo>
                    <a:pt x="24130" y="636270"/>
                  </a:lnTo>
                  <a:close/>
                </a:path>
                <a:path w="24130" h="707390">
                  <a:moveTo>
                    <a:pt x="24130" y="629920"/>
                  </a:moveTo>
                  <a:lnTo>
                    <a:pt x="0" y="629920"/>
                  </a:lnTo>
                  <a:lnTo>
                    <a:pt x="0" y="635000"/>
                  </a:lnTo>
                  <a:lnTo>
                    <a:pt x="24130" y="635000"/>
                  </a:lnTo>
                  <a:lnTo>
                    <a:pt x="24130" y="629920"/>
                  </a:lnTo>
                  <a:close/>
                </a:path>
                <a:path w="24130" h="707390">
                  <a:moveTo>
                    <a:pt x="24130" y="623570"/>
                  </a:moveTo>
                  <a:lnTo>
                    <a:pt x="0" y="623570"/>
                  </a:lnTo>
                  <a:lnTo>
                    <a:pt x="0" y="628650"/>
                  </a:lnTo>
                  <a:lnTo>
                    <a:pt x="24130" y="628650"/>
                  </a:lnTo>
                  <a:lnTo>
                    <a:pt x="24130" y="623570"/>
                  </a:lnTo>
                  <a:close/>
                </a:path>
                <a:path w="24130" h="707390">
                  <a:moveTo>
                    <a:pt x="24130" y="617220"/>
                  </a:moveTo>
                  <a:lnTo>
                    <a:pt x="0" y="617220"/>
                  </a:lnTo>
                  <a:lnTo>
                    <a:pt x="0" y="622300"/>
                  </a:lnTo>
                  <a:lnTo>
                    <a:pt x="24130" y="622300"/>
                  </a:lnTo>
                  <a:lnTo>
                    <a:pt x="24130" y="617220"/>
                  </a:lnTo>
                  <a:close/>
                </a:path>
                <a:path w="24130" h="707390">
                  <a:moveTo>
                    <a:pt x="24130" y="610870"/>
                  </a:moveTo>
                  <a:lnTo>
                    <a:pt x="0" y="610870"/>
                  </a:lnTo>
                  <a:lnTo>
                    <a:pt x="0" y="615950"/>
                  </a:lnTo>
                  <a:lnTo>
                    <a:pt x="24130" y="615950"/>
                  </a:lnTo>
                  <a:lnTo>
                    <a:pt x="24130" y="610870"/>
                  </a:lnTo>
                  <a:close/>
                </a:path>
                <a:path w="24130" h="707390">
                  <a:moveTo>
                    <a:pt x="24130" y="604520"/>
                  </a:moveTo>
                  <a:lnTo>
                    <a:pt x="0" y="604520"/>
                  </a:lnTo>
                  <a:lnTo>
                    <a:pt x="0" y="609600"/>
                  </a:lnTo>
                  <a:lnTo>
                    <a:pt x="24130" y="609600"/>
                  </a:lnTo>
                  <a:lnTo>
                    <a:pt x="24130" y="604520"/>
                  </a:lnTo>
                  <a:close/>
                </a:path>
                <a:path w="24130" h="707390">
                  <a:moveTo>
                    <a:pt x="24130" y="598170"/>
                  </a:moveTo>
                  <a:lnTo>
                    <a:pt x="0" y="598170"/>
                  </a:lnTo>
                  <a:lnTo>
                    <a:pt x="0" y="603250"/>
                  </a:lnTo>
                  <a:lnTo>
                    <a:pt x="24130" y="603250"/>
                  </a:lnTo>
                  <a:lnTo>
                    <a:pt x="24130" y="598170"/>
                  </a:lnTo>
                  <a:close/>
                </a:path>
                <a:path w="24130" h="707390">
                  <a:moveTo>
                    <a:pt x="24130" y="591820"/>
                  </a:moveTo>
                  <a:lnTo>
                    <a:pt x="0" y="591820"/>
                  </a:lnTo>
                  <a:lnTo>
                    <a:pt x="0" y="596900"/>
                  </a:lnTo>
                  <a:lnTo>
                    <a:pt x="24130" y="596900"/>
                  </a:lnTo>
                  <a:lnTo>
                    <a:pt x="24130" y="591820"/>
                  </a:lnTo>
                  <a:close/>
                </a:path>
                <a:path w="24130" h="707390">
                  <a:moveTo>
                    <a:pt x="24130" y="585470"/>
                  </a:moveTo>
                  <a:lnTo>
                    <a:pt x="0" y="585470"/>
                  </a:lnTo>
                  <a:lnTo>
                    <a:pt x="0" y="590550"/>
                  </a:lnTo>
                  <a:lnTo>
                    <a:pt x="24130" y="590550"/>
                  </a:lnTo>
                  <a:lnTo>
                    <a:pt x="24130" y="585470"/>
                  </a:lnTo>
                  <a:close/>
                </a:path>
                <a:path w="24130" h="707390">
                  <a:moveTo>
                    <a:pt x="24130" y="579120"/>
                  </a:moveTo>
                  <a:lnTo>
                    <a:pt x="0" y="579120"/>
                  </a:lnTo>
                  <a:lnTo>
                    <a:pt x="0" y="584200"/>
                  </a:lnTo>
                  <a:lnTo>
                    <a:pt x="24130" y="584200"/>
                  </a:lnTo>
                  <a:lnTo>
                    <a:pt x="24130" y="579120"/>
                  </a:lnTo>
                  <a:close/>
                </a:path>
                <a:path w="24130" h="707390">
                  <a:moveTo>
                    <a:pt x="24130" y="572770"/>
                  </a:moveTo>
                  <a:lnTo>
                    <a:pt x="0" y="572770"/>
                  </a:lnTo>
                  <a:lnTo>
                    <a:pt x="0" y="577850"/>
                  </a:lnTo>
                  <a:lnTo>
                    <a:pt x="24130" y="577850"/>
                  </a:lnTo>
                  <a:lnTo>
                    <a:pt x="24130" y="572770"/>
                  </a:lnTo>
                  <a:close/>
                </a:path>
                <a:path w="24130" h="707390">
                  <a:moveTo>
                    <a:pt x="24130" y="565150"/>
                  </a:moveTo>
                  <a:lnTo>
                    <a:pt x="0" y="565150"/>
                  </a:lnTo>
                  <a:lnTo>
                    <a:pt x="0" y="571500"/>
                  </a:lnTo>
                  <a:lnTo>
                    <a:pt x="24130" y="571500"/>
                  </a:lnTo>
                  <a:lnTo>
                    <a:pt x="24130" y="565150"/>
                  </a:lnTo>
                  <a:close/>
                </a:path>
                <a:path w="24130" h="707390">
                  <a:moveTo>
                    <a:pt x="24130" y="560070"/>
                  </a:moveTo>
                  <a:lnTo>
                    <a:pt x="0" y="560070"/>
                  </a:lnTo>
                  <a:lnTo>
                    <a:pt x="0" y="563880"/>
                  </a:lnTo>
                  <a:lnTo>
                    <a:pt x="24130" y="563880"/>
                  </a:lnTo>
                  <a:lnTo>
                    <a:pt x="24130" y="560070"/>
                  </a:lnTo>
                  <a:close/>
                </a:path>
                <a:path w="24130" h="707390">
                  <a:moveTo>
                    <a:pt x="24130" y="553720"/>
                  </a:moveTo>
                  <a:lnTo>
                    <a:pt x="0" y="553720"/>
                  </a:lnTo>
                  <a:lnTo>
                    <a:pt x="0" y="558800"/>
                  </a:lnTo>
                  <a:lnTo>
                    <a:pt x="24130" y="558800"/>
                  </a:lnTo>
                  <a:lnTo>
                    <a:pt x="24130" y="553720"/>
                  </a:lnTo>
                  <a:close/>
                </a:path>
                <a:path w="24130" h="707390">
                  <a:moveTo>
                    <a:pt x="24130" y="546100"/>
                  </a:moveTo>
                  <a:lnTo>
                    <a:pt x="0" y="546100"/>
                  </a:lnTo>
                  <a:lnTo>
                    <a:pt x="0" y="552450"/>
                  </a:lnTo>
                  <a:lnTo>
                    <a:pt x="24130" y="552450"/>
                  </a:lnTo>
                  <a:lnTo>
                    <a:pt x="24130" y="546100"/>
                  </a:lnTo>
                  <a:close/>
                </a:path>
                <a:path w="24130" h="707390">
                  <a:moveTo>
                    <a:pt x="24130" y="541020"/>
                  </a:moveTo>
                  <a:lnTo>
                    <a:pt x="0" y="541020"/>
                  </a:lnTo>
                  <a:lnTo>
                    <a:pt x="0" y="544830"/>
                  </a:lnTo>
                  <a:lnTo>
                    <a:pt x="24130" y="544830"/>
                  </a:lnTo>
                  <a:lnTo>
                    <a:pt x="24130" y="541020"/>
                  </a:lnTo>
                  <a:close/>
                </a:path>
                <a:path w="24130" h="707390">
                  <a:moveTo>
                    <a:pt x="24130" y="534670"/>
                  </a:moveTo>
                  <a:lnTo>
                    <a:pt x="0" y="534670"/>
                  </a:lnTo>
                  <a:lnTo>
                    <a:pt x="0" y="539750"/>
                  </a:lnTo>
                  <a:lnTo>
                    <a:pt x="24130" y="539750"/>
                  </a:lnTo>
                  <a:lnTo>
                    <a:pt x="24130" y="534670"/>
                  </a:lnTo>
                  <a:close/>
                </a:path>
                <a:path w="24130" h="707390">
                  <a:moveTo>
                    <a:pt x="24130" y="528320"/>
                  </a:moveTo>
                  <a:lnTo>
                    <a:pt x="0" y="528320"/>
                  </a:lnTo>
                  <a:lnTo>
                    <a:pt x="0" y="533400"/>
                  </a:lnTo>
                  <a:lnTo>
                    <a:pt x="24130" y="533400"/>
                  </a:lnTo>
                  <a:lnTo>
                    <a:pt x="24130" y="528320"/>
                  </a:lnTo>
                  <a:close/>
                </a:path>
                <a:path w="24130" h="707390">
                  <a:moveTo>
                    <a:pt x="24130" y="521970"/>
                  </a:moveTo>
                  <a:lnTo>
                    <a:pt x="0" y="521970"/>
                  </a:lnTo>
                  <a:lnTo>
                    <a:pt x="0" y="527050"/>
                  </a:lnTo>
                  <a:lnTo>
                    <a:pt x="24130" y="527050"/>
                  </a:lnTo>
                  <a:lnTo>
                    <a:pt x="24130" y="521970"/>
                  </a:lnTo>
                  <a:close/>
                </a:path>
                <a:path w="24130" h="707390">
                  <a:moveTo>
                    <a:pt x="24130" y="515620"/>
                  </a:moveTo>
                  <a:lnTo>
                    <a:pt x="0" y="515620"/>
                  </a:lnTo>
                  <a:lnTo>
                    <a:pt x="0" y="520700"/>
                  </a:lnTo>
                  <a:lnTo>
                    <a:pt x="24130" y="520700"/>
                  </a:lnTo>
                  <a:lnTo>
                    <a:pt x="24130" y="515620"/>
                  </a:lnTo>
                  <a:close/>
                </a:path>
                <a:path w="24130" h="707390">
                  <a:moveTo>
                    <a:pt x="24130" y="509270"/>
                  </a:moveTo>
                  <a:lnTo>
                    <a:pt x="0" y="509270"/>
                  </a:lnTo>
                  <a:lnTo>
                    <a:pt x="0" y="514350"/>
                  </a:lnTo>
                  <a:lnTo>
                    <a:pt x="24130" y="514350"/>
                  </a:lnTo>
                  <a:lnTo>
                    <a:pt x="24130" y="509270"/>
                  </a:lnTo>
                  <a:close/>
                </a:path>
                <a:path w="24130" h="707390">
                  <a:moveTo>
                    <a:pt x="24130" y="502920"/>
                  </a:moveTo>
                  <a:lnTo>
                    <a:pt x="0" y="502920"/>
                  </a:lnTo>
                  <a:lnTo>
                    <a:pt x="0" y="508000"/>
                  </a:lnTo>
                  <a:lnTo>
                    <a:pt x="24130" y="508000"/>
                  </a:lnTo>
                  <a:lnTo>
                    <a:pt x="24130" y="502920"/>
                  </a:lnTo>
                  <a:close/>
                </a:path>
                <a:path w="24130" h="707390">
                  <a:moveTo>
                    <a:pt x="24130" y="496570"/>
                  </a:moveTo>
                  <a:lnTo>
                    <a:pt x="0" y="496570"/>
                  </a:lnTo>
                  <a:lnTo>
                    <a:pt x="0" y="501650"/>
                  </a:lnTo>
                  <a:lnTo>
                    <a:pt x="24130" y="501650"/>
                  </a:lnTo>
                  <a:lnTo>
                    <a:pt x="24130" y="496570"/>
                  </a:lnTo>
                  <a:close/>
                </a:path>
                <a:path w="24130" h="707390">
                  <a:moveTo>
                    <a:pt x="24130" y="490220"/>
                  </a:moveTo>
                  <a:lnTo>
                    <a:pt x="0" y="490220"/>
                  </a:lnTo>
                  <a:lnTo>
                    <a:pt x="0" y="495300"/>
                  </a:lnTo>
                  <a:lnTo>
                    <a:pt x="24130" y="495300"/>
                  </a:lnTo>
                  <a:lnTo>
                    <a:pt x="24130" y="490220"/>
                  </a:lnTo>
                  <a:close/>
                </a:path>
                <a:path w="24130" h="707390">
                  <a:moveTo>
                    <a:pt x="24130" y="483870"/>
                  </a:moveTo>
                  <a:lnTo>
                    <a:pt x="0" y="483870"/>
                  </a:lnTo>
                  <a:lnTo>
                    <a:pt x="0" y="488950"/>
                  </a:lnTo>
                  <a:lnTo>
                    <a:pt x="24130" y="488950"/>
                  </a:lnTo>
                  <a:lnTo>
                    <a:pt x="24130" y="483870"/>
                  </a:lnTo>
                  <a:close/>
                </a:path>
                <a:path w="24130" h="707390">
                  <a:moveTo>
                    <a:pt x="21590" y="477520"/>
                  </a:moveTo>
                  <a:lnTo>
                    <a:pt x="0" y="477520"/>
                  </a:lnTo>
                  <a:lnTo>
                    <a:pt x="0" y="482600"/>
                  </a:lnTo>
                  <a:lnTo>
                    <a:pt x="22860" y="482600"/>
                  </a:lnTo>
                  <a:lnTo>
                    <a:pt x="22860" y="480060"/>
                  </a:lnTo>
                  <a:lnTo>
                    <a:pt x="21590" y="480060"/>
                  </a:lnTo>
                  <a:lnTo>
                    <a:pt x="21590" y="477520"/>
                  </a:lnTo>
                  <a:close/>
                </a:path>
                <a:path w="24130" h="707390">
                  <a:moveTo>
                    <a:pt x="17780" y="469900"/>
                  </a:moveTo>
                  <a:lnTo>
                    <a:pt x="16510" y="469900"/>
                  </a:lnTo>
                  <a:lnTo>
                    <a:pt x="16510" y="471170"/>
                  </a:lnTo>
                  <a:lnTo>
                    <a:pt x="0" y="471170"/>
                  </a:lnTo>
                  <a:lnTo>
                    <a:pt x="0" y="476250"/>
                  </a:lnTo>
                  <a:lnTo>
                    <a:pt x="19050" y="476250"/>
                  </a:lnTo>
                  <a:lnTo>
                    <a:pt x="19050" y="472440"/>
                  </a:lnTo>
                  <a:lnTo>
                    <a:pt x="17780" y="472440"/>
                  </a:lnTo>
                  <a:lnTo>
                    <a:pt x="17780" y="469900"/>
                  </a:lnTo>
                  <a:close/>
                </a:path>
                <a:path w="24130" h="707390">
                  <a:moveTo>
                    <a:pt x="13969" y="463550"/>
                  </a:moveTo>
                  <a:lnTo>
                    <a:pt x="12700" y="463550"/>
                  </a:lnTo>
                  <a:lnTo>
                    <a:pt x="12700" y="464820"/>
                  </a:lnTo>
                  <a:lnTo>
                    <a:pt x="0" y="464820"/>
                  </a:lnTo>
                  <a:lnTo>
                    <a:pt x="0" y="469900"/>
                  </a:lnTo>
                  <a:lnTo>
                    <a:pt x="16510" y="469900"/>
                  </a:lnTo>
                  <a:lnTo>
                    <a:pt x="16510" y="467360"/>
                  </a:lnTo>
                  <a:lnTo>
                    <a:pt x="15240" y="467360"/>
                  </a:lnTo>
                  <a:lnTo>
                    <a:pt x="15240" y="466090"/>
                  </a:lnTo>
                  <a:lnTo>
                    <a:pt x="13969" y="466090"/>
                  </a:lnTo>
                  <a:lnTo>
                    <a:pt x="13969" y="463550"/>
                  </a:lnTo>
                  <a:close/>
                </a:path>
                <a:path w="24130" h="707390">
                  <a:moveTo>
                    <a:pt x="6350" y="445770"/>
                  </a:moveTo>
                  <a:lnTo>
                    <a:pt x="0" y="445770"/>
                  </a:lnTo>
                  <a:lnTo>
                    <a:pt x="0" y="463550"/>
                  </a:lnTo>
                  <a:lnTo>
                    <a:pt x="12700" y="463550"/>
                  </a:lnTo>
                  <a:lnTo>
                    <a:pt x="12700" y="461010"/>
                  </a:lnTo>
                  <a:lnTo>
                    <a:pt x="11430" y="461010"/>
                  </a:lnTo>
                  <a:lnTo>
                    <a:pt x="11430" y="458470"/>
                  </a:lnTo>
                  <a:lnTo>
                    <a:pt x="10160" y="458470"/>
                  </a:lnTo>
                  <a:lnTo>
                    <a:pt x="10160" y="454660"/>
                  </a:lnTo>
                  <a:lnTo>
                    <a:pt x="8890" y="454660"/>
                  </a:lnTo>
                  <a:lnTo>
                    <a:pt x="8890" y="452120"/>
                  </a:lnTo>
                  <a:lnTo>
                    <a:pt x="7620" y="452120"/>
                  </a:lnTo>
                  <a:lnTo>
                    <a:pt x="7619" y="447040"/>
                  </a:lnTo>
                  <a:lnTo>
                    <a:pt x="6350" y="447040"/>
                  </a:lnTo>
                  <a:lnTo>
                    <a:pt x="6350" y="445770"/>
                  </a:lnTo>
                  <a:close/>
                </a:path>
                <a:path w="24130" h="707390">
                  <a:moveTo>
                    <a:pt x="5080" y="438150"/>
                  </a:moveTo>
                  <a:lnTo>
                    <a:pt x="3810" y="438150"/>
                  </a:lnTo>
                  <a:lnTo>
                    <a:pt x="3810" y="439420"/>
                  </a:lnTo>
                  <a:lnTo>
                    <a:pt x="0" y="439420"/>
                  </a:lnTo>
                  <a:lnTo>
                    <a:pt x="0" y="444500"/>
                  </a:lnTo>
                  <a:lnTo>
                    <a:pt x="6350" y="444500"/>
                  </a:lnTo>
                  <a:lnTo>
                    <a:pt x="6350" y="441960"/>
                  </a:lnTo>
                  <a:lnTo>
                    <a:pt x="5080" y="441960"/>
                  </a:lnTo>
                  <a:lnTo>
                    <a:pt x="5080" y="438150"/>
                  </a:lnTo>
                  <a:close/>
                </a:path>
                <a:path w="24130" h="707390">
                  <a:moveTo>
                    <a:pt x="3810" y="434340"/>
                  </a:moveTo>
                  <a:lnTo>
                    <a:pt x="0" y="434340"/>
                  </a:lnTo>
                  <a:lnTo>
                    <a:pt x="0" y="438150"/>
                  </a:lnTo>
                  <a:lnTo>
                    <a:pt x="3810" y="438150"/>
                  </a:lnTo>
                  <a:lnTo>
                    <a:pt x="3810" y="434340"/>
                  </a:lnTo>
                  <a:close/>
                </a:path>
              </a:pathLst>
            </a:custGeom>
            <a:solidFill>
              <a:srgbClr val="202020"/>
            </a:solidFill>
          </p:spPr>
          <p:txBody>
            <a:bodyPr bIns="0" lIns="0" rIns="0" rtlCol="0" tIns="0" wrap="square"/>
            <a:p/>
          </p:txBody>
        </p:sp>
        <p:sp>
          <p:nvSpPr>
            <p:cNvPr id="1049087" name="object 369"/>
            <p:cNvSpPr/>
            <p:nvPr/>
          </p:nvSpPr>
          <p:spPr>
            <a:xfrm>
              <a:off x="2505709" y="5819140"/>
              <a:ext cx="24130" cy="694690"/>
            </a:xfrm>
            <a:custGeom>
              <a:avLst/>
              <a:ahLst/>
              <a:rect l="l" t="t" r="r" b="b"/>
              <a:pathLst>
                <a:path w="24130" h="694690">
                  <a:moveTo>
                    <a:pt x="24129" y="0"/>
                  </a:moveTo>
                  <a:lnTo>
                    <a:pt x="21589" y="0"/>
                  </a:lnTo>
                  <a:lnTo>
                    <a:pt x="21589" y="1270"/>
                  </a:lnTo>
                  <a:lnTo>
                    <a:pt x="24129" y="1270"/>
                  </a:lnTo>
                  <a:lnTo>
                    <a:pt x="24129" y="0"/>
                  </a:lnTo>
                  <a:close/>
                </a:path>
                <a:path w="24130" h="694690">
                  <a:moveTo>
                    <a:pt x="24129" y="1270"/>
                  </a:moveTo>
                  <a:lnTo>
                    <a:pt x="16509" y="1270"/>
                  </a:lnTo>
                  <a:lnTo>
                    <a:pt x="16509" y="2540"/>
                  </a:lnTo>
                  <a:lnTo>
                    <a:pt x="11429" y="2540"/>
                  </a:lnTo>
                  <a:lnTo>
                    <a:pt x="11429" y="3810"/>
                  </a:lnTo>
                  <a:lnTo>
                    <a:pt x="7619" y="3810"/>
                  </a:lnTo>
                  <a:lnTo>
                    <a:pt x="7619" y="5080"/>
                  </a:lnTo>
                  <a:lnTo>
                    <a:pt x="24129" y="5080"/>
                  </a:lnTo>
                  <a:lnTo>
                    <a:pt x="24129" y="1270"/>
                  </a:lnTo>
                  <a:close/>
                </a:path>
                <a:path w="24130" h="694690">
                  <a:moveTo>
                    <a:pt x="24129" y="5080"/>
                  </a:moveTo>
                  <a:lnTo>
                    <a:pt x="3809" y="5080"/>
                  </a:lnTo>
                  <a:lnTo>
                    <a:pt x="3809" y="6350"/>
                  </a:lnTo>
                  <a:lnTo>
                    <a:pt x="0" y="6350"/>
                  </a:lnTo>
                  <a:lnTo>
                    <a:pt x="0" y="7620"/>
                  </a:lnTo>
                  <a:lnTo>
                    <a:pt x="24129" y="7620"/>
                  </a:lnTo>
                  <a:lnTo>
                    <a:pt x="24129" y="5080"/>
                  </a:lnTo>
                  <a:close/>
                </a:path>
                <a:path w="24130" h="694690">
                  <a:moveTo>
                    <a:pt x="24129" y="7620"/>
                  </a:moveTo>
                  <a:lnTo>
                    <a:pt x="0" y="7620"/>
                  </a:lnTo>
                  <a:lnTo>
                    <a:pt x="0" y="11430"/>
                  </a:lnTo>
                  <a:lnTo>
                    <a:pt x="24129" y="11430"/>
                  </a:lnTo>
                  <a:lnTo>
                    <a:pt x="24129" y="7620"/>
                  </a:lnTo>
                  <a:close/>
                </a:path>
                <a:path w="24130" h="694690">
                  <a:moveTo>
                    <a:pt x="24129" y="11430"/>
                  </a:moveTo>
                  <a:lnTo>
                    <a:pt x="0" y="11430"/>
                  </a:lnTo>
                  <a:lnTo>
                    <a:pt x="0" y="13970"/>
                  </a:lnTo>
                  <a:lnTo>
                    <a:pt x="24129" y="13970"/>
                  </a:lnTo>
                  <a:lnTo>
                    <a:pt x="24129" y="11430"/>
                  </a:lnTo>
                  <a:close/>
                </a:path>
                <a:path w="24130" h="694690">
                  <a:moveTo>
                    <a:pt x="24129" y="13970"/>
                  </a:moveTo>
                  <a:lnTo>
                    <a:pt x="0" y="13970"/>
                  </a:lnTo>
                  <a:lnTo>
                    <a:pt x="0" y="17780"/>
                  </a:lnTo>
                  <a:lnTo>
                    <a:pt x="24129" y="17780"/>
                  </a:lnTo>
                  <a:lnTo>
                    <a:pt x="24129" y="13970"/>
                  </a:lnTo>
                  <a:close/>
                </a:path>
                <a:path w="24130" h="694690">
                  <a:moveTo>
                    <a:pt x="24129" y="17780"/>
                  </a:moveTo>
                  <a:lnTo>
                    <a:pt x="0" y="17780"/>
                  </a:lnTo>
                  <a:lnTo>
                    <a:pt x="0" y="20320"/>
                  </a:lnTo>
                  <a:lnTo>
                    <a:pt x="24129" y="20320"/>
                  </a:lnTo>
                  <a:lnTo>
                    <a:pt x="24129" y="17780"/>
                  </a:lnTo>
                  <a:close/>
                </a:path>
                <a:path w="24130" h="694690">
                  <a:moveTo>
                    <a:pt x="24129" y="20320"/>
                  </a:moveTo>
                  <a:lnTo>
                    <a:pt x="0" y="20320"/>
                  </a:lnTo>
                  <a:lnTo>
                    <a:pt x="0" y="24130"/>
                  </a:lnTo>
                  <a:lnTo>
                    <a:pt x="24129" y="24130"/>
                  </a:lnTo>
                  <a:lnTo>
                    <a:pt x="24129" y="20320"/>
                  </a:lnTo>
                  <a:close/>
                </a:path>
                <a:path w="24130" h="694690">
                  <a:moveTo>
                    <a:pt x="24129" y="24130"/>
                  </a:moveTo>
                  <a:lnTo>
                    <a:pt x="0" y="24130"/>
                  </a:lnTo>
                  <a:lnTo>
                    <a:pt x="0" y="26670"/>
                  </a:lnTo>
                  <a:lnTo>
                    <a:pt x="24129" y="26670"/>
                  </a:lnTo>
                  <a:lnTo>
                    <a:pt x="24129" y="24130"/>
                  </a:lnTo>
                  <a:close/>
                </a:path>
                <a:path w="24130" h="694690">
                  <a:moveTo>
                    <a:pt x="24129" y="26670"/>
                  </a:moveTo>
                  <a:lnTo>
                    <a:pt x="0" y="26670"/>
                  </a:lnTo>
                  <a:lnTo>
                    <a:pt x="0" y="30480"/>
                  </a:lnTo>
                  <a:lnTo>
                    <a:pt x="24129" y="30480"/>
                  </a:lnTo>
                  <a:lnTo>
                    <a:pt x="24129" y="26670"/>
                  </a:lnTo>
                  <a:close/>
                </a:path>
                <a:path w="24130" h="694690">
                  <a:moveTo>
                    <a:pt x="24129" y="30480"/>
                  </a:moveTo>
                  <a:lnTo>
                    <a:pt x="0" y="30480"/>
                  </a:lnTo>
                  <a:lnTo>
                    <a:pt x="0" y="33020"/>
                  </a:lnTo>
                  <a:lnTo>
                    <a:pt x="24129" y="33020"/>
                  </a:lnTo>
                  <a:lnTo>
                    <a:pt x="24129" y="30480"/>
                  </a:lnTo>
                  <a:close/>
                </a:path>
                <a:path w="24130" h="694690">
                  <a:moveTo>
                    <a:pt x="24129" y="33020"/>
                  </a:moveTo>
                  <a:lnTo>
                    <a:pt x="0" y="33020"/>
                  </a:lnTo>
                  <a:lnTo>
                    <a:pt x="0" y="36830"/>
                  </a:lnTo>
                  <a:lnTo>
                    <a:pt x="24129" y="36830"/>
                  </a:lnTo>
                  <a:lnTo>
                    <a:pt x="24129" y="33020"/>
                  </a:lnTo>
                  <a:close/>
                </a:path>
                <a:path w="24130" h="694690">
                  <a:moveTo>
                    <a:pt x="24129" y="36830"/>
                  </a:moveTo>
                  <a:lnTo>
                    <a:pt x="0" y="36830"/>
                  </a:lnTo>
                  <a:lnTo>
                    <a:pt x="0" y="39370"/>
                  </a:lnTo>
                  <a:lnTo>
                    <a:pt x="24129" y="39370"/>
                  </a:lnTo>
                  <a:lnTo>
                    <a:pt x="24129" y="36830"/>
                  </a:lnTo>
                  <a:close/>
                </a:path>
                <a:path w="24130" h="694690">
                  <a:moveTo>
                    <a:pt x="24129" y="39370"/>
                  </a:moveTo>
                  <a:lnTo>
                    <a:pt x="0" y="39370"/>
                  </a:lnTo>
                  <a:lnTo>
                    <a:pt x="0" y="43180"/>
                  </a:lnTo>
                  <a:lnTo>
                    <a:pt x="24129" y="43180"/>
                  </a:lnTo>
                  <a:lnTo>
                    <a:pt x="24129" y="39370"/>
                  </a:lnTo>
                  <a:close/>
                </a:path>
                <a:path w="24130" h="694690">
                  <a:moveTo>
                    <a:pt x="24129" y="43180"/>
                  </a:moveTo>
                  <a:lnTo>
                    <a:pt x="0" y="43180"/>
                  </a:lnTo>
                  <a:lnTo>
                    <a:pt x="0" y="49530"/>
                  </a:lnTo>
                  <a:lnTo>
                    <a:pt x="24129" y="49530"/>
                  </a:lnTo>
                  <a:lnTo>
                    <a:pt x="24129" y="43180"/>
                  </a:lnTo>
                  <a:close/>
                </a:path>
                <a:path w="24130" h="694690">
                  <a:moveTo>
                    <a:pt x="24129" y="49530"/>
                  </a:moveTo>
                  <a:lnTo>
                    <a:pt x="0" y="49530"/>
                  </a:lnTo>
                  <a:lnTo>
                    <a:pt x="0" y="52070"/>
                  </a:lnTo>
                  <a:lnTo>
                    <a:pt x="24129" y="52070"/>
                  </a:lnTo>
                  <a:lnTo>
                    <a:pt x="24129" y="49530"/>
                  </a:lnTo>
                  <a:close/>
                </a:path>
                <a:path w="24130" h="694690">
                  <a:moveTo>
                    <a:pt x="24129" y="52070"/>
                  </a:moveTo>
                  <a:lnTo>
                    <a:pt x="0" y="52070"/>
                  </a:lnTo>
                  <a:lnTo>
                    <a:pt x="0" y="55880"/>
                  </a:lnTo>
                  <a:lnTo>
                    <a:pt x="24129" y="55880"/>
                  </a:lnTo>
                  <a:lnTo>
                    <a:pt x="24129" y="52070"/>
                  </a:lnTo>
                  <a:close/>
                </a:path>
                <a:path w="24130" h="694690">
                  <a:moveTo>
                    <a:pt x="24129" y="55880"/>
                  </a:moveTo>
                  <a:lnTo>
                    <a:pt x="0" y="55880"/>
                  </a:lnTo>
                  <a:lnTo>
                    <a:pt x="0" y="58420"/>
                  </a:lnTo>
                  <a:lnTo>
                    <a:pt x="24129" y="58420"/>
                  </a:lnTo>
                  <a:lnTo>
                    <a:pt x="24129" y="55880"/>
                  </a:lnTo>
                  <a:close/>
                </a:path>
                <a:path w="24130" h="694690">
                  <a:moveTo>
                    <a:pt x="24129" y="58420"/>
                  </a:moveTo>
                  <a:lnTo>
                    <a:pt x="0" y="58420"/>
                  </a:lnTo>
                  <a:lnTo>
                    <a:pt x="0" y="62230"/>
                  </a:lnTo>
                  <a:lnTo>
                    <a:pt x="24129" y="62230"/>
                  </a:lnTo>
                  <a:lnTo>
                    <a:pt x="24129" y="58420"/>
                  </a:lnTo>
                  <a:close/>
                </a:path>
                <a:path w="24130" h="694690">
                  <a:moveTo>
                    <a:pt x="24129" y="62230"/>
                  </a:moveTo>
                  <a:lnTo>
                    <a:pt x="0" y="62230"/>
                  </a:lnTo>
                  <a:lnTo>
                    <a:pt x="0" y="64770"/>
                  </a:lnTo>
                  <a:lnTo>
                    <a:pt x="24129" y="64770"/>
                  </a:lnTo>
                  <a:lnTo>
                    <a:pt x="24129" y="62230"/>
                  </a:lnTo>
                  <a:close/>
                </a:path>
                <a:path w="24130" h="694690">
                  <a:moveTo>
                    <a:pt x="24129" y="64770"/>
                  </a:moveTo>
                  <a:lnTo>
                    <a:pt x="0" y="64770"/>
                  </a:lnTo>
                  <a:lnTo>
                    <a:pt x="0" y="68580"/>
                  </a:lnTo>
                  <a:lnTo>
                    <a:pt x="24129" y="68580"/>
                  </a:lnTo>
                  <a:lnTo>
                    <a:pt x="24129" y="64770"/>
                  </a:lnTo>
                  <a:close/>
                </a:path>
                <a:path w="24130" h="694690">
                  <a:moveTo>
                    <a:pt x="24129" y="68580"/>
                  </a:moveTo>
                  <a:lnTo>
                    <a:pt x="0" y="68580"/>
                  </a:lnTo>
                  <a:lnTo>
                    <a:pt x="0" y="71120"/>
                  </a:lnTo>
                  <a:lnTo>
                    <a:pt x="24129" y="71120"/>
                  </a:lnTo>
                  <a:lnTo>
                    <a:pt x="24129" y="68580"/>
                  </a:lnTo>
                  <a:close/>
                </a:path>
                <a:path w="24130" h="694690">
                  <a:moveTo>
                    <a:pt x="24129" y="71120"/>
                  </a:moveTo>
                  <a:lnTo>
                    <a:pt x="0" y="71120"/>
                  </a:lnTo>
                  <a:lnTo>
                    <a:pt x="0" y="81280"/>
                  </a:lnTo>
                  <a:lnTo>
                    <a:pt x="24129" y="81280"/>
                  </a:lnTo>
                  <a:lnTo>
                    <a:pt x="24129" y="71120"/>
                  </a:lnTo>
                  <a:close/>
                </a:path>
                <a:path w="24130" h="694690">
                  <a:moveTo>
                    <a:pt x="24129" y="81280"/>
                  </a:moveTo>
                  <a:lnTo>
                    <a:pt x="0" y="81280"/>
                  </a:lnTo>
                  <a:lnTo>
                    <a:pt x="0" y="87630"/>
                  </a:lnTo>
                  <a:lnTo>
                    <a:pt x="24129" y="87630"/>
                  </a:lnTo>
                  <a:lnTo>
                    <a:pt x="24129" y="81280"/>
                  </a:lnTo>
                  <a:close/>
                </a:path>
                <a:path w="24130" h="694690">
                  <a:moveTo>
                    <a:pt x="24129" y="87630"/>
                  </a:moveTo>
                  <a:lnTo>
                    <a:pt x="0" y="87630"/>
                  </a:lnTo>
                  <a:lnTo>
                    <a:pt x="0" y="93980"/>
                  </a:lnTo>
                  <a:lnTo>
                    <a:pt x="24129" y="93980"/>
                  </a:lnTo>
                  <a:lnTo>
                    <a:pt x="24129" y="87630"/>
                  </a:lnTo>
                  <a:close/>
                </a:path>
                <a:path w="24130" h="694690">
                  <a:moveTo>
                    <a:pt x="24129" y="93980"/>
                  </a:moveTo>
                  <a:lnTo>
                    <a:pt x="0" y="93980"/>
                  </a:lnTo>
                  <a:lnTo>
                    <a:pt x="0" y="100330"/>
                  </a:lnTo>
                  <a:lnTo>
                    <a:pt x="24129" y="100330"/>
                  </a:lnTo>
                  <a:lnTo>
                    <a:pt x="24129" y="93980"/>
                  </a:lnTo>
                  <a:close/>
                </a:path>
                <a:path w="24130" h="694690">
                  <a:moveTo>
                    <a:pt x="24129" y="100330"/>
                  </a:moveTo>
                  <a:lnTo>
                    <a:pt x="0" y="100330"/>
                  </a:lnTo>
                  <a:lnTo>
                    <a:pt x="0" y="102870"/>
                  </a:lnTo>
                  <a:lnTo>
                    <a:pt x="24129" y="102870"/>
                  </a:lnTo>
                  <a:lnTo>
                    <a:pt x="24129" y="100330"/>
                  </a:lnTo>
                  <a:close/>
                </a:path>
                <a:path w="24130" h="694690">
                  <a:moveTo>
                    <a:pt x="24129" y="102870"/>
                  </a:moveTo>
                  <a:lnTo>
                    <a:pt x="0" y="102870"/>
                  </a:lnTo>
                  <a:lnTo>
                    <a:pt x="0" y="106680"/>
                  </a:lnTo>
                  <a:lnTo>
                    <a:pt x="24129" y="106680"/>
                  </a:lnTo>
                  <a:lnTo>
                    <a:pt x="24129" y="102870"/>
                  </a:lnTo>
                  <a:close/>
                </a:path>
                <a:path w="24130" h="694690">
                  <a:moveTo>
                    <a:pt x="24129" y="106680"/>
                  </a:moveTo>
                  <a:lnTo>
                    <a:pt x="0" y="106680"/>
                  </a:lnTo>
                  <a:lnTo>
                    <a:pt x="0" y="109220"/>
                  </a:lnTo>
                  <a:lnTo>
                    <a:pt x="24129" y="109220"/>
                  </a:lnTo>
                  <a:lnTo>
                    <a:pt x="24129" y="106680"/>
                  </a:lnTo>
                  <a:close/>
                </a:path>
                <a:path w="24130" h="694690">
                  <a:moveTo>
                    <a:pt x="24129" y="109220"/>
                  </a:moveTo>
                  <a:lnTo>
                    <a:pt x="0" y="109220"/>
                  </a:lnTo>
                  <a:lnTo>
                    <a:pt x="0" y="113030"/>
                  </a:lnTo>
                  <a:lnTo>
                    <a:pt x="24129" y="113030"/>
                  </a:lnTo>
                  <a:lnTo>
                    <a:pt x="24129" y="109220"/>
                  </a:lnTo>
                  <a:close/>
                </a:path>
                <a:path w="24130" h="694690">
                  <a:moveTo>
                    <a:pt x="24129" y="113030"/>
                  </a:moveTo>
                  <a:lnTo>
                    <a:pt x="0" y="113030"/>
                  </a:lnTo>
                  <a:lnTo>
                    <a:pt x="0" y="115570"/>
                  </a:lnTo>
                  <a:lnTo>
                    <a:pt x="24129" y="115570"/>
                  </a:lnTo>
                  <a:lnTo>
                    <a:pt x="24129" y="113030"/>
                  </a:lnTo>
                  <a:close/>
                </a:path>
                <a:path w="24130" h="694690">
                  <a:moveTo>
                    <a:pt x="24129" y="115570"/>
                  </a:moveTo>
                  <a:lnTo>
                    <a:pt x="0" y="115570"/>
                  </a:lnTo>
                  <a:lnTo>
                    <a:pt x="0" y="119380"/>
                  </a:lnTo>
                  <a:lnTo>
                    <a:pt x="24129" y="119380"/>
                  </a:lnTo>
                  <a:lnTo>
                    <a:pt x="24129" y="115570"/>
                  </a:lnTo>
                  <a:close/>
                </a:path>
                <a:path w="24130" h="694690">
                  <a:moveTo>
                    <a:pt x="24129" y="119380"/>
                  </a:moveTo>
                  <a:lnTo>
                    <a:pt x="0" y="119380"/>
                  </a:lnTo>
                  <a:lnTo>
                    <a:pt x="0" y="121920"/>
                  </a:lnTo>
                  <a:lnTo>
                    <a:pt x="24129" y="121920"/>
                  </a:lnTo>
                  <a:lnTo>
                    <a:pt x="24129" y="119380"/>
                  </a:lnTo>
                  <a:close/>
                </a:path>
                <a:path w="24130" h="694690">
                  <a:moveTo>
                    <a:pt x="24129" y="121920"/>
                  </a:moveTo>
                  <a:lnTo>
                    <a:pt x="0" y="121920"/>
                  </a:lnTo>
                  <a:lnTo>
                    <a:pt x="0" y="125730"/>
                  </a:lnTo>
                  <a:lnTo>
                    <a:pt x="24129" y="125730"/>
                  </a:lnTo>
                  <a:lnTo>
                    <a:pt x="24129" y="121920"/>
                  </a:lnTo>
                  <a:close/>
                </a:path>
                <a:path w="24130" h="694690">
                  <a:moveTo>
                    <a:pt x="24129" y="125730"/>
                  </a:moveTo>
                  <a:lnTo>
                    <a:pt x="0" y="125730"/>
                  </a:lnTo>
                  <a:lnTo>
                    <a:pt x="0" y="128270"/>
                  </a:lnTo>
                  <a:lnTo>
                    <a:pt x="24129" y="128270"/>
                  </a:lnTo>
                  <a:lnTo>
                    <a:pt x="24129" y="125730"/>
                  </a:lnTo>
                  <a:close/>
                </a:path>
                <a:path w="24130" h="694690">
                  <a:moveTo>
                    <a:pt x="24129" y="128270"/>
                  </a:moveTo>
                  <a:lnTo>
                    <a:pt x="0" y="128270"/>
                  </a:lnTo>
                  <a:lnTo>
                    <a:pt x="0" y="132080"/>
                  </a:lnTo>
                  <a:lnTo>
                    <a:pt x="24129" y="132080"/>
                  </a:lnTo>
                  <a:lnTo>
                    <a:pt x="24129" y="128270"/>
                  </a:lnTo>
                  <a:close/>
                </a:path>
                <a:path w="24130" h="694690">
                  <a:moveTo>
                    <a:pt x="24129" y="132080"/>
                  </a:moveTo>
                  <a:lnTo>
                    <a:pt x="0" y="132080"/>
                  </a:lnTo>
                  <a:lnTo>
                    <a:pt x="0" y="134620"/>
                  </a:lnTo>
                  <a:lnTo>
                    <a:pt x="24129" y="134620"/>
                  </a:lnTo>
                  <a:lnTo>
                    <a:pt x="24129" y="132080"/>
                  </a:lnTo>
                  <a:close/>
                </a:path>
                <a:path w="24130" h="694690">
                  <a:moveTo>
                    <a:pt x="24129" y="134620"/>
                  </a:moveTo>
                  <a:lnTo>
                    <a:pt x="0" y="134620"/>
                  </a:lnTo>
                  <a:lnTo>
                    <a:pt x="0" y="138430"/>
                  </a:lnTo>
                  <a:lnTo>
                    <a:pt x="24129" y="138430"/>
                  </a:lnTo>
                  <a:lnTo>
                    <a:pt x="24129" y="134620"/>
                  </a:lnTo>
                  <a:close/>
                </a:path>
                <a:path w="24130" h="694690">
                  <a:moveTo>
                    <a:pt x="24129" y="138430"/>
                  </a:moveTo>
                  <a:lnTo>
                    <a:pt x="0" y="138430"/>
                  </a:lnTo>
                  <a:lnTo>
                    <a:pt x="0" y="140970"/>
                  </a:lnTo>
                  <a:lnTo>
                    <a:pt x="24129" y="140970"/>
                  </a:lnTo>
                  <a:lnTo>
                    <a:pt x="24129" y="138430"/>
                  </a:lnTo>
                  <a:close/>
                </a:path>
                <a:path w="24130" h="694690">
                  <a:moveTo>
                    <a:pt x="24129" y="140970"/>
                  </a:moveTo>
                  <a:lnTo>
                    <a:pt x="0" y="140970"/>
                  </a:lnTo>
                  <a:lnTo>
                    <a:pt x="0" y="144780"/>
                  </a:lnTo>
                  <a:lnTo>
                    <a:pt x="24129" y="144780"/>
                  </a:lnTo>
                  <a:lnTo>
                    <a:pt x="24129" y="140970"/>
                  </a:lnTo>
                  <a:close/>
                </a:path>
                <a:path w="24130" h="694690">
                  <a:moveTo>
                    <a:pt x="24129" y="144780"/>
                  </a:moveTo>
                  <a:lnTo>
                    <a:pt x="0" y="144780"/>
                  </a:lnTo>
                  <a:lnTo>
                    <a:pt x="0" y="147320"/>
                  </a:lnTo>
                  <a:lnTo>
                    <a:pt x="24129" y="147320"/>
                  </a:lnTo>
                  <a:lnTo>
                    <a:pt x="24129" y="144780"/>
                  </a:lnTo>
                  <a:close/>
                </a:path>
                <a:path w="24130" h="694690">
                  <a:moveTo>
                    <a:pt x="24129" y="147320"/>
                  </a:moveTo>
                  <a:lnTo>
                    <a:pt x="0" y="147320"/>
                  </a:lnTo>
                  <a:lnTo>
                    <a:pt x="0" y="153670"/>
                  </a:lnTo>
                  <a:lnTo>
                    <a:pt x="24129" y="153670"/>
                  </a:lnTo>
                  <a:lnTo>
                    <a:pt x="24129" y="147320"/>
                  </a:lnTo>
                  <a:close/>
                </a:path>
                <a:path w="24130" h="694690">
                  <a:moveTo>
                    <a:pt x="24129" y="153670"/>
                  </a:moveTo>
                  <a:lnTo>
                    <a:pt x="0" y="153670"/>
                  </a:lnTo>
                  <a:lnTo>
                    <a:pt x="0" y="157480"/>
                  </a:lnTo>
                  <a:lnTo>
                    <a:pt x="24129" y="157480"/>
                  </a:lnTo>
                  <a:lnTo>
                    <a:pt x="24129" y="153670"/>
                  </a:lnTo>
                  <a:close/>
                </a:path>
                <a:path w="24130" h="694690">
                  <a:moveTo>
                    <a:pt x="24129" y="157480"/>
                  </a:moveTo>
                  <a:lnTo>
                    <a:pt x="0" y="157480"/>
                  </a:lnTo>
                  <a:lnTo>
                    <a:pt x="0" y="170180"/>
                  </a:lnTo>
                  <a:lnTo>
                    <a:pt x="24129" y="170180"/>
                  </a:lnTo>
                  <a:lnTo>
                    <a:pt x="24129" y="157480"/>
                  </a:lnTo>
                  <a:close/>
                </a:path>
                <a:path w="24130" h="694690">
                  <a:moveTo>
                    <a:pt x="24129" y="170180"/>
                  </a:moveTo>
                  <a:lnTo>
                    <a:pt x="0" y="170180"/>
                  </a:lnTo>
                  <a:lnTo>
                    <a:pt x="0" y="179070"/>
                  </a:lnTo>
                  <a:lnTo>
                    <a:pt x="24129" y="179070"/>
                  </a:lnTo>
                  <a:lnTo>
                    <a:pt x="24129" y="170180"/>
                  </a:lnTo>
                  <a:close/>
                </a:path>
                <a:path w="24130" h="694690">
                  <a:moveTo>
                    <a:pt x="24129" y="179070"/>
                  </a:moveTo>
                  <a:lnTo>
                    <a:pt x="0" y="179070"/>
                  </a:lnTo>
                  <a:lnTo>
                    <a:pt x="0" y="182880"/>
                  </a:lnTo>
                  <a:lnTo>
                    <a:pt x="24129" y="182880"/>
                  </a:lnTo>
                  <a:lnTo>
                    <a:pt x="24129" y="179070"/>
                  </a:lnTo>
                  <a:close/>
                </a:path>
                <a:path w="24130" h="694690">
                  <a:moveTo>
                    <a:pt x="24129" y="182880"/>
                  </a:moveTo>
                  <a:lnTo>
                    <a:pt x="0" y="182880"/>
                  </a:lnTo>
                  <a:lnTo>
                    <a:pt x="0" y="185420"/>
                  </a:lnTo>
                  <a:lnTo>
                    <a:pt x="24129" y="185420"/>
                  </a:lnTo>
                  <a:lnTo>
                    <a:pt x="24129" y="182880"/>
                  </a:lnTo>
                  <a:close/>
                </a:path>
                <a:path w="24130" h="694690">
                  <a:moveTo>
                    <a:pt x="24129" y="185420"/>
                  </a:moveTo>
                  <a:lnTo>
                    <a:pt x="0" y="185420"/>
                  </a:lnTo>
                  <a:lnTo>
                    <a:pt x="0" y="189230"/>
                  </a:lnTo>
                  <a:lnTo>
                    <a:pt x="24129" y="189230"/>
                  </a:lnTo>
                  <a:lnTo>
                    <a:pt x="24129" y="185420"/>
                  </a:lnTo>
                  <a:close/>
                </a:path>
                <a:path w="24130" h="694690">
                  <a:moveTo>
                    <a:pt x="24129" y="189230"/>
                  </a:moveTo>
                  <a:lnTo>
                    <a:pt x="0" y="189230"/>
                  </a:lnTo>
                  <a:lnTo>
                    <a:pt x="0" y="195580"/>
                  </a:lnTo>
                  <a:lnTo>
                    <a:pt x="24129" y="195580"/>
                  </a:lnTo>
                  <a:lnTo>
                    <a:pt x="24129" y="189230"/>
                  </a:lnTo>
                  <a:close/>
                </a:path>
                <a:path w="24130" h="694690">
                  <a:moveTo>
                    <a:pt x="24129" y="195580"/>
                  </a:moveTo>
                  <a:lnTo>
                    <a:pt x="0" y="195580"/>
                  </a:lnTo>
                  <a:lnTo>
                    <a:pt x="0" y="198120"/>
                  </a:lnTo>
                  <a:lnTo>
                    <a:pt x="24129" y="198120"/>
                  </a:lnTo>
                  <a:lnTo>
                    <a:pt x="24129" y="195580"/>
                  </a:lnTo>
                  <a:close/>
                </a:path>
                <a:path w="24130" h="694690">
                  <a:moveTo>
                    <a:pt x="24129" y="198120"/>
                  </a:moveTo>
                  <a:lnTo>
                    <a:pt x="0" y="198120"/>
                  </a:lnTo>
                  <a:lnTo>
                    <a:pt x="0" y="201930"/>
                  </a:lnTo>
                  <a:lnTo>
                    <a:pt x="24129" y="201930"/>
                  </a:lnTo>
                  <a:lnTo>
                    <a:pt x="24129" y="198120"/>
                  </a:lnTo>
                  <a:close/>
                </a:path>
                <a:path w="24130" h="694690">
                  <a:moveTo>
                    <a:pt x="24129" y="201930"/>
                  </a:moveTo>
                  <a:lnTo>
                    <a:pt x="0" y="201930"/>
                  </a:lnTo>
                  <a:lnTo>
                    <a:pt x="0" y="204470"/>
                  </a:lnTo>
                  <a:lnTo>
                    <a:pt x="24129" y="204470"/>
                  </a:lnTo>
                  <a:lnTo>
                    <a:pt x="24129" y="201930"/>
                  </a:lnTo>
                  <a:close/>
                </a:path>
                <a:path w="24130" h="694690">
                  <a:moveTo>
                    <a:pt x="24129" y="204470"/>
                  </a:moveTo>
                  <a:lnTo>
                    <a:pt x="0" y="204470"/>
                  </a:lnTo>
                  <a:lnTo>
                    <a:pt x="0" y="208280"/>
                  </a:lnTo>
                  <a:lnTo>
                    <a:pt x="24129" y="208280"/>
                  </a:lnTo>
                  <a:lnTo>
                    <a:pt x="24129" y="204470"/>
                  </a:lnTo>
                  <a:close/>
                </a:path>
                <a:path w="24130" h="694690">
                  <a:moveTo>
                    <a:pt x="24129" y="208280"/>
                  </a:moveTo>
                  <a:lnTo>
                    <a:pt x="0" y="208280"/>
                  </a:lnTo>
                  <a:lnTo>
                    <a:pt x="0" y="210820"/>
                  </a:lnTo>
                  <a:lnTo>
                    <a:pt x="24129" y="210820"/>
                  </a:lnTo>
                  <a:lnTo>
                    <a:pt x="24129" y="208280"/>
                  </a:lnTo>
                  <a:close/>
                </a:path>
                <a:path w="24130" h="694690">
                  <a:moveTo>
                    <a:pt x="24129" y="210820"/>
                  </a:moveTo>
                  <a:lnTo>
                    <a:pt x="0" y="210820"/>
                  </a:lnTo>
                  <a:lnTo>
                    <a:pt x="0" y="214630"/>
                  </a:lnTo>
                  <a:lnTo>
                    <a:pt x="24129" y="214630"/>
                  </a:lnTo>
                  <a:lnTo>
                    <a:pt x="24129" y="210820"/>
                  </a:lnTo>
                  <a:close/>
                </a:path>
                <a:path w="24130" h="694690">
                  <a:moveTo>
                    <a:pt x="24129" y="214630"/>
                  </a:moveTo>
                  <a:lnTo>
                    <a:pt x="0" y="214630"/>
                  </a:lnTo>
                  <a:lnTo>
                    <a:pt x="0" y="217170"/>
                  </a:lnTo>
                  <a:lnTo>
                    <a:pt x="24129" y="217170"/>
                  </a:lnTo>
                  <a:lnTo>
                    <a:pt x="24129" y="214630"/>
                  </a:lnTo>
                  <a:close/>
                </a:path>
                <a:path w="24130" h="694690">
                  <a:moveTo>
                    <a:pt x="24129" y="217170"/>
                  </a:moveTo>
                  <a:lnTo>
                    <a:pt x="0" y="217170"/>
                  </a:lnTo>
                  <a:lnTo>
                    <a:pt x="0" y="220980"/>
                  </a:lnTo>
                  <a:lnTo>
                    <a:pt x="24129" y="220980"/>
                  </a:lnTo>
                  <a:lnTo>
                    <a:pt x="24129" y="217170"/>
                  </a:lnTo>
                  <a:close/>
                </a:path>
                <a:path w="24130" h="694690">
                  <a:moveTo>
                    <a:pt x="24129" y="220980"/>
                  </a:moveTo>
                  <a:lnTo>
                    <a:pt x="0" y="220980"/>
                  </a:lnTo>
                  <a:lnTo>
                    <a:pt x="0" y="223520"/>
                  </a:lnTo>
                  <a:lnTo>
                    <a:pt x="24129" y="223520"/>
                  </a:lnTo>
                  <a:lnTo>
                    <a:pt x="24129" y="220980"/>
                  </a:lnTo>
                  <a:close/>
                </a:path>
                <a:path w="24130" h="694690">
                  <a:moveTo>
                    <a:pt x="24129" y="419100"/>
                  </a:moveTo>
                  <a:lnTo>
                    <a:pt x="0" y="419100"/>
                  </a:lnTo>
                  <a:lnTo>
                    <a:pt x="0" y="421640"/>
                  </a:lnTo>
                  <a:lnTo>
                    <a:pt x="24129" y="421640"/>
                  </a:lnTo>
                  <a:lnTo>
                    <a:pt x="24129" y="419100"/>
                  </a:lnTo>
                  <a:close/>
                </a:path>
                <a:path w="24130" h="694690">
                  <a:moveTo>
                    <a:pt x="22859" y="400050"/>
                  </a:moveTo>
                  <a:lnTo>
                    <a:pt x="0" y="400050"/>
                  </a:lnTo>
                  <a:lnTo>
                    <a:pt x="0" y="417830"/>
                  </a:lnTo>
                  <a:lnTo>
                    <a:pt x="24129" y="417830"/>
                  </a:lnTo>
                  <a:lnTo>
                    <a:pt x="24129" y="407670"/>
                  </a:lnTo>
                  <a:lnTo>
                    <a:pt x="22859" y="407670"/>
                  </a:lnTo>
                  <a:lnTo>
                    <a:pt x="22859" y="400050"/>
                  </a:lnTo>
                  <a:close/>
                </a:path>
                <a:path w="24130" h="694690">
                  <a:moveTo>
                    <a:pt x="21589" y="382270"/>
                  </a:moveTo>
                  <a:lnTo>
                    <a:pt x="0" y="382270"/>
                  </a:lnTo>
                  <a:lnTo>
                    <a:pt x="0" y="398780"/>
                  </a:lnTo>
                  <a:lnTo>
                    <a:pt x="21589" y="398780"/>
                  </a:lnTo>
                  <a:lnTo>
                    <a:pt x="21589" y="382270"/>
                  </a:lnTo>
                  <a:close/>
                </a:path>
                <a:path w="24130" h="694690">
                  <a:moveTo>
                    <a:pt x="20319" y="336550"/>
                  </a:moveTo>
                  <a:lnTo>
                    <a:pt x="0" y="336550"/>
                  </a:lnTo>
                  <a:lnTo>
                    <a:pt x="0" y="381000"/>
                  </a:lnTo>
                  <a:lnTo>
                    <a:pt x="20319" y="381000"/>
                  </a:lnTo>
                  <a:lnTo>
                    <a:pt x="20319" y="361950"/>
                  </a:lnTo>
                  <a:lnTo>
                    <a:pt x="19050" y="361950"/>
                  </a:lnTo>
                  <a:lnTo>
                    <a:pt x="19050" y="337820"/>
                  </a:lnTo>
                  <a:lnTo>
                    <a:pt x="20319" y="337820"/>
                  </a:lnTo>
                  <a:lnTo>
                    <a:pt x="20319" y="336550"/>
                  </a:lnTo>
                  <a:close/>
                </a:path>
                <a:path w="24130" h="694690">
                  <a:moveTo>
                    <a:pt x="22859" y="298450"/>
                  </a:moveTo>
                  <a:lnTo>
                    <a:pt x="0" y="298450"/>
                  </a:lnTo>
                  <a:lnTo>
                    <a:pt x="0" y="335280"/>
                  </a:lnTo>
                  <a:lnTo>
                    <a:pt x="20319" y="335280"/>
                  </a:lnTo>
                  <a:lnTo>
                    <a:pt x="20319" y="317500"/>
                  </a:lnTo>
                  <a:lnTo>
                    <a:pt x="21589" y="317500"/>
                  </a:lnTo>
                  <a:lnTo>
                    <a:pt x="21589" y="303530"/>
                  </a:lnTo>
                  <a:lnTo>
                    <a:pt x="22859" y="303530"/>
                  </a:lnTo>
                  <a:lnTo>
                    <a:pt x="22859" y="298450"/>
                  </a:lnTo>
                  <a:close/>
                </a:path>
                <a:path w="24130" h="694690">
                  <a:moveTo>
                    <a:pt x="22860" y="293370"/>
                  </a:moveTo>
                  <a:lnTo>
                    <a:pt x="0" y="293370"/>
                  </a:lnTo>
                  <a:lnTo>
                    <a:pt x="0" y="297180"/>
                  </a:lnTo>
                  <a:lnTo>
                    <a:pt x="22860" y="297180"/>
                  </a:lnTo>
                  <a:lnTo>
                    <a:pt x="22860" y="293370"/>
                  </a:lnTo>
                  <a:close/>
                </a:path>
                <a:path w="24130" h="694690">
                  <a:moveTo>
                    <a:pt x="24129" y="274320"/>
                  </a:moveTo>
                  <a:lnTo>
                    <a:pt x="0" y="274320"/>
                  </a:lnTo>
                  <a:lnTo>
                    <a:pt x="0" y="292100"/>
                  </a:lnTo>
                  <a:lnTo>
                    <a:pt x="22860" y="292100"/>
                  </a:lnTo>
                  <a:lnTo>
                    <a:pt x="22860" y="293370"/>
                  </a:lnTo>
                  <a:lnTo>
                    <a:pt x="24129" y="293370"/>
                  </a:lnTo>
                  <a:lnTo>
                    <a:pt x="24129" y="274320"/>
                  </a:lnTo>
                  <a:close/>
                </a:path>
                <a:path w="24130" h="694690">
                  <a:moveTo>
                    <a:pt x="24129" y="267970"/>
                  </a:moveTo>
                  <a:lnTo>
                    <a:pt x="0" y="267970"/>
                  </a:lnTo>
                  <a:lnTo>
                    <a:pt x="0" y="273050"/>
                  </a:lnTo>
                  <a:lnTo>
                    <a:pt x="24129" y="273050"/>
                  </a:lnTo>
                  <a:lnTo>
                    <a:pt x="24129" y="267970"/>
                  </a:lnTo>
                  <a:close/>
                </a:path>
                <a:path w="24130" h="694690">
                  <a:moveTo>
                    <a:pt x="24129" y="261620"/>
                  </a:moveTo>
                  <a:lnTo>
                    <a:pt x="0" y="261620"/>
                  </a:lnTo>
                  <a:lnTo>
                    <a:pt x="0" y="266700"/>
                  </a:lnTo>
                  <a:lnTo>
                    <a:pt x="24129" y="266700"/>
                  </a:lnTo>
                  <a:lnTo>
                    <a:pt x="24129" y="261620"/>
                  </a:lnTo>
                  <a:close/>
                </a:path>
                <a:path w="24130" h="694690">
                  <a:moveTo>
                    <a:pt x="24129" y="255270"/>
                  </a:moveTo>
                  <a:lnTo>
                    <a:pt x="0" y="255270"/>
                  </a:lnTo>
                  <a:lnTo>
                    <a:pt x="0" y="260350"/>
                  </a:lnTo>
                  <a:lnTo>
                    <a:pt x="24129" y="260350"/>
                  </a:lnTo>
                  <a:lnTo>
                    <a:pt x="24129" y="255270"/>
                  </a:lnTo>
                  <a:close/>
                </a:path>
                <a:path w="24130" h="694690">
                  <a:moveTo>
                    <a:pt x="24129" y="248920"/>
                  </a:moveTo>
                  <a:lnTo>
                    <a:pt x="0" y="248920"/>
                  </a:lnTo>
                  <a:lnTo>
                    <a:pt x="0" y="254000"/>
                  </a:lnTo>
                  <a:lnTo>
                    <a:pt x="24129" y="254000"/>
                  </a:lnTo>
                  <a:lnTo>
                    <a:pt x="24129" y="248920"/>
                  </a:lnTo>
                  <a:close/>
                </a:path>
                <a:path w="24130" h="694690">
                  <a:moveTo>
                    <a:pt x="24129" y="242570"/>
                  </a:moveTo>
                  <a:lnTo>
                    <a:pt x="0" y="242570"/>
                  </a:lnTo>
                  <a:lnTo>
                    <a:pt x="0" y="247650"/>
                  </a:lnTo>
                  <a:lnTo>
                    <a:pt x="24129" y="247650"/>
                  </a:lnTo>
                  <a:lnTo>
                    <a:pt x="24129" y="242570"/>
                  </a:lnTo>
                  <a:close/>
                </a:path>
                <a:path w="24130" h="694690">
                  <a:moveTo>
                    <a:pt x="24129" y="236220"/>
                  </a:moveTo>
                  <a:lnTo>
                    <a:pt x="0" y="236220"/>
                  </a:lnTo>
                  <a:lnTo>
                    <a:pt x="0" y="241300"/>
                  </a:lnTo>
                  <a:lnTo>
                    <a:pt x="24129" y="241300"/>
                  </a:lnTo>
                  <a:lnTo>
                    <a:pt x="24129" y="236220"/>
                  </a:lnTo>
                  <a:close/>
                </a:path>
                <a:path w="24130" h="694690">
                  <a:moveTo>
                    <a:pt x="24129" y="229870"/>
                  </a:moveTo>
                  <a:lnTo>
                    <a:pt x="0" y="229870"/>
                  </a:lnTo>
                  <a:lnTo>
                    <a:pt x="0" y="234950"/>
                  </a:lnTo>
                  <a:lnTo>
                    <a:pt x="24129" y="234950"/>
                  </a:lnTo>
                  <a:lnTo>
                    <a:pt x="24129" y="229870"/>
                  </a:lnTo>
                  <a:close/>
                </a:path>
                <a:path w="24130" h="694690">
                  <a:moveTo>
                    <a:pt x="24129" y="224790"/>
                  </a:moveTo>
                  <a:lnTo>
                    <a:pt x="0" y="224790"/>
                  </a:lnTo>
                  <a:lnTo>
                    <a:pt x="0" y="228600"/>
                  </a:lnTo>
                  <a:lnTo>
                    <a:pt x="24129" y="228600"/>
                  </a:lnTo>
                  <a:lnTo>
                    <a:pt x="24129" y="224790"/>
                  </a:lnTo>
                  <a:close/>
                </a:path>
                <a:path w="24130" h="694690">
                  <a:moveTo>
                    <a:pt x="24129" y="421640"/>
                  </a:moveTo>
                  <a:lnTo>
                    <a:pt x="0" y="421640"/>
                  </a:lnTo>
                  <a:lnTo>
                    <a:pt x="0" y="426720"/>
                  </a:lnTo>
                  <a:lnTo>
                    <a:pt x="24129" y="426720"/>
                  </a:lnTo>
                  <a:lnTo>
                    <a:pt x="24129" y="421640"/>
                  </a:lnTo>
                  <a:close/>
                </a:path>
                <a:path w="24130" h="694690">
                  <a:moveTo>
                    <a:pt x="24129" y="692150"/>
                  </a:moveTo>
                  <a:lnTo>
                    <a:pt x="13969" y="692150"/>
                  </a:lnTo>
                  <a:lnTo>
                    <a:pt x="13969" y="694690"/>
                  </a:lnTo>
                  <a:lnTo>
                    <a:pt x="19050" y="694690"/>
                  </a:lnTo>
                  <a:lnTo>
                    <a:pt x="19050" y="693420"/>
                  </a:lnTo>
                  <a:lnTo>
                    <a:pt x="24129" y="693420"/>
                  </a:lnTo>
                  <a:lnTo>
                    <a:pt x="24129" y="692150"/>
                  </a:lnTo>
                  <a:close/>
                </a:path>
                <a:path w="24130" h="694690">
                  <a:moveTo>
                    <a:pt x="8889" y="690880"/>
                  </a:moveTo>
                  <a:lnTo>
                    <a:pt x="3809" y="690880"/>
                  </a:lnTo>
                  <a:lnTo>
                    <a:pt x="3809" y="692150"/>
                  </a:lnTo>
                  <a:lnTo>
                    <a:pt x="8889" y="692150"/>
                  </a:lnTo>
                  <a:lnTo>
                    <a:pt x="8889" y="690880"/>
                  </a:lnTo>
                  <a:close/>
                </a:path>
                <a:path w="24130" h="694690">
                  <a:moveTo>
                    <a:pt x="24129" y="688340"/>
                  </a:moveTo>
                  <a:lnTo>
                    <a:pt x="0" y="688340"/>
                  </a:lnTo>
                  <a:lnTo>
                    <a:pt x="0" y="690880"/>
                  </a:lnTo>
                  <a:lnTo>
                    <a:pt x="24129" y="690880"/>
                  </a:lnTo>
                  <a:lnTo>
                    <a:pt x="24129" y="688340"/>
                  </a:lnTo>
                  <a:close/>
                </a:path>
                <a:path w="24130" h="694690">
                  <a:moveTo>
                    <a:pt x="24129" y="685800"/>
                  </a:moveTo>
                  <a:lnTo>
                    <a:pt x="0" y="685800"/>
                  </a:lnTo>
                  <a:lnTo>
                    <a:pt x="0" y="687070"/>
                  </a:lnTo>
                  <a:lnTo>
                    <a:pt x="24129" y="687070"/>
                  </a:lnTo>
                  <a:lnTo>
                    <a:pt x="24129" y="685800"/>
                  </a:lnTo>
                  <a:close/>
                </a:path>
                <a:path w="24130" h="694690">
                  <a:moveTo>
                    <a:pt x="24129" y="681990"/>
                  </a:moveTo>
                  <a:lnTo>
                    <a:pt x="0" y="681990"/>
                  </a:lnTo>
                  <a:lnTo>
                    <a:pt x="0" y="684530"/>
                  </a:lnTo>
                  <a:lnTo>
                    <a:pt x="24129" y="684530"/>
                  </a:lnTo>
                  <a:lnTo>
                    <a:pt x="24129" y="681990"/>
                  </a:lnTo>
                  <a:close/>
                </a:path>
                <a:path w="24130" h="694690">
                  <a:moveTo>
                    <a:pt x="24129" y="679450"/>
                  </a:moveTo>
                  <a:lnTo>
                    <a:pt x="0" y="679450"/>
                  </a:lnTo>
                  <a:lnTo>
                    <a:pt x="0" y="680720"/>
                  </a:lnTo>
                  <a:lnTo>
                    <a:pt x="24129" y="680720"/>
                  </a:lnTo>
                  <a:lnTo>
                    <a:pt x="24129" y="679450"/>
                  </a:lnTo>
                  <a:close/>
                </a:path>
                <a:path w="24130" h="694690">
                  <a:moveTo>
                    <a:pt x="24129" y="675640"/>
                  </a:moveTo>
                  <a:lnTo>
                    <a:pt x="0" y="675640"/>
                  </a:lnTo>
                  <a:lnTo>
                    <a:pt x="0" y="678180"/>
                  </a:lnTo>
                  <a:lnTo>
                    <a:pt x="24129" y="678180"/>
                  </a:lnTo>
                  <a:lnTo>
                    <a:pt x="24129" y="675640"/>
                  </a:lnTo>
                  <a:close/>
                </a:path>
                <a:path w="24130" h="694690">
                  <a:moveTo>
                    <a:pt x="24129" y="673100"/>
                  </a:moveTo>
                  <a:lnTo>
                    <a:pt x="0" y="673100"/>
                  </a:lnTo>
                  <a:lnTo>
                    <a:pt x="0" y="674370"/>
                  </a:lnTo>
                  <a:lnTo>
                    <a:pt x="24129" y="674370"/>
                  </a:lnTo>
                  <a:lnTo>
                    <a:pt x="24129" y="673100"/>
                  </a:lnTo>
                  <a:close/>
                </a:path>
                <a:path w="24130" h="694690">
                  <a:moveTo>
                    <a:pt x="24129" y="669290"/>
                  </a:moveTo>
                  <a:lnTo>
                    <a:pt x="0" y="669290"/>
                  </a:lnTo>
                  <a:lnTo>
                    <a:pt x="0" y="671830"/>
                  </a:lnTo>
                  <a:lnTo>
                    <a:pt x="24129" y="671830"/>
                  </a:lnTo>
                  <a:lnTo>
                    <a:pt x="24129" y="669290"/>
                  </a:lnTo>
                  <a:close/>
                </a:path>
                <a:path w="24130" h="694690">
                  <a:moveTo>
                    <a:pt x="24129" y="666750"/>
                  </a:moveTo>
                  <a:lnTo>
                    <a:pt x="0" y="666750"/>
                  </a:lnTo>
                  <a:lnTo>
                    <a:pt x="0" y="668020"/>
                  </a:lnTo>
                  <a:lnTo>
                    <a:pt x="24129" y="668020"/>
                  </a:lnTo>
                  <a:lnTo>
                    <a:pt x="24129" y="666750"/>
                  </a:lnTo>
                  <a:close/>
                </a:path>
                <a:path w="24130" h="694690">
                  <a:moveTo>
                    <a:pt x="24129" y="662940"/>
                  </a:moveTo>
                  <a:lnTo>
                    <a:pt x="0" y="662940"/>
                  </a:lnTo>
                  <a:lnTo>
                    <a:pt x="0" y="665480"/>
                  </a:lnTo>
                  <a:lnTo>
                    <a:pt x="24129" y="665480"/>
                  </a:lnTo>
                  <a:lnTo>
                    <a:pt x="24129" y="662940"/>
                  </a:lnTo>
                  <a:close/>
                </a:path>
                <a:path w="24130" h="694690">
                  <a:moveTo>
                    <a:pt x="24129" y="660400"/>
                  </a:moveTo>
                  <a:lnTo>
                    <a:pt x="0" y="660400"/>
                  </a:lnTo>
                  <a:lnTo>
                    <a:pt x="0" y="661670"/>
                  </a:lnTo>
                  <a:lnTo>
                    <a:pt x="24129" y="661670"/>
                  </a:lnTo>
                  <a:lnTo>
                    <a:pt x="24129" y="660400"/>
                  </a:lnTo>
                  <a:close/>
                </a:path>
                <a:path w="24130" h="694690">
                  <a:moveTo>
                    <a:pt x="24129" y="656590"/>
                  </a:moveTo>
                  <a:lnTo>
                    <a:pt x="0" y="656590"/>
                  </a:lnTo>
                  <a:lnTo>
                    <a:pt x="0" y="659130"/>
                  </a:lnTo>
                  <a:lnTo>
                    <a:pt x="24129" y="659130"/>
                  </a:lnTo>
                  <a:lnTo>
                    <a:pt x="24129" y="656590"/>
                  </a:lnTo>
                  <a:close/>
                </a:path>
                <a:path w="24130" h="694690">
                  <a:moveTo>
                    <a:pt x="24129" y="654050"/>
                  </a:moveTo>
                  <a:lnTo>
                    <a:pt x="0" y="654050"/>
                  </a:lnTo>
                  <a:lnTo>
                    <a:pt x="0" y="655320"/>
                  </a:lnTo>
                  <a:lnTo>
                    <a:pt x="24129" y="655320"/>
                  </a:lnTo>
                  <a:lnTo>
                    <a:pt x="24129" y="654050"/>
                  </a:lnTo>
                  <a:close/>
                </a:path>
                <a:path w="24130" h="694690">
                  <a:moveTo>
                    <a:pt x="24129" y="650240"/>
                  </a:moveTo>
                  <a:lnTo>
                    <a:pt x="0" y="650240"/>
                  </a:lnTo>
                  <a:lnTo>
                    <a:pt x="0" y="652780"/>
                  </a:lnTo>
                  <a:lnTo>
                    <a:pt x="24129" y="652780"/>
                  </a:lnTo>
                  <a:lnTo>
                    <a:pt x="24129" y="650240"/>
                  </a:lnTo>
                  <a:close/>
                </a:path>
                <a:path w="24130" h="694690">
                  <a:moveTo>
                    <a:pt x="24129" y="647700"/>
                  </a:moveTo>
                  <a:lnTo>
                    <a:pt x="0" y="647700"/>
                  </a:lnTo>
                  <a:lnTo>
                    <a:pt x="0" y="648970"/>
                  </a:lnTo>
                  <a:lnTo>
                    <a:pt x="24129" y="648970"/>
                  </a:lnTo>
                  <a:lnTo>
                    <a:pt x="24129" y="647700"/>
                  </a:lnTo>
                  <a:close/>
                </a:path>
                <a:path w="24130" h="694690">
                  <a:moveTo>
                    <a:pt x="24129" y="643890"/>
                  </a:moveTo>
                  <a:lnTo>
                    <a:pt x="0" y="643890"/>
                  </a:lnTo>
                  <a:lnTo>
                    <a:pt x="0" y="646430"/>
                  </a:lnTo>
                  <a:lnTo>
                    <a:pt x="24129" y="646430"/>
                  </a:lnTo>
                  <a:lnTo>
                    <a:pt x="24129" y="643890"/>
                  </a:lnTo>
                  <a:close/>
                </a:path>
                <a:path w="24130" h="694690">
                  <a:moveTo>
                    <a:pt x="24129" y="641350"/>
                  </a:moveTo>
                  <a:lnTo>
                    <a:pt x="0" y="641350"/>
                  </a:lnTo>
                  <a:lnTo>
                    <a:pt x="0" y="642620"/>
                  </a:lnTo>
                  <a:lnTo>
                    <a:pt x="24129" y="642620"/>
                  </a:lnTo>
                  <a:lnTo>
                    <a:pt x="24129" y="641350"/>
                  </a:lnTo>
                  <a:close/>
                </a:path>
                <a:path w="24130" h="694690">
                  <a:moveTo>
                    <a:pt x="24129" y="637540"/>
                  </a:moveTo>
                  <a:lnTo>
                    <a:pt x="0" y="637540"/>
                  </a:lnTo>
                  <a:lnTo>
                    <a:pt x="0" y="640080"/>
                  </a:lnTo>
                  <a:lnTo>
                    <a:pt x="24129" y="640080"/>
                  </a:lnTo>
                  <a:lnTo>
                    <a:pt x="24129" y="637540"/>
                  </a:lnTo>
                  <a:close/>
                </a:path>
                <a:path w="24130" h="694690">
                  <a:moveTo>
                    <a:pt x="24129" y="635000"/>
                  </a:moveTo>
                  <a:lnTo>
                    <a:pt x="0" y="635000"/>
                  </a:lnTo>
                  <a:lnTo>
                    <a:pt x="0" y="636270"/>
                  </a:lnTo>
                  <a:lnTo>
                    <a:pt x="24129" y="636270"/>
                  </a:lnTo>
                  <a:lnTo>
                    <a:pt x="24129" y="635000"/>
                  </a:lnTo>
                  <a:close/>
                </a:path>
                <a:path w="24130" h="694690">
                  <a:moveTo>
                    <a:pt x="24129" y="629920"/>
                  </a:moveTo>
                  <a:lnTo>
                    <a:pt x="0" y="629920"/>
                  </a:lnTo>
                  <a:lnTo>
                    <a:pt x="0" y="633730"/>
                  </a:lnTo>
                  <a:lnTo>
                    <a:pt x="24129" y="633730"/>
                  </a:lnTo>
                  <a:lnTo>
                    <a:pt x="24129" y="629920"/>
                  </a:lnTo>
                  <a:close/>
                </a:path>
                <a:path w="24130" h="694690">
                  <a:moveTo>
                    <a:pt x="24129" y="623570"/>
                  </a:moveTo>
                  <a:lnTo>
                    <a:pt x="0" y="623570"/>
                  </a:lnTo>
                  <a:lnTo>
                    <a:pt x="0" y="628650"/>
                  </a:lnTo>
                  <a:lnTo>
                    <a:pt x="24129" y="628650"/>
                  </a:lnTo>
                  <a:lnTo>
                    <a:pt x="24129" y="623570"/>
                  </a:lnTo>
                  <a:close/>
                </a:path>
                <a:path w="24130" h="694690">
                  <a:moveTo>
                    <a:pt x="24129" y="617220"/>
                  </a:moveTo>
                  <a:lnTo>
                    <a:pt x="0" y="617220"/>
                  </a:lnTo>
                  <a:lnTo>
                    <a:pt x="0" y="622300"/>
                  </a:lnTo>
                  <a:lnTo>
                    <a:pt x="24129" y="622300"/>
                  </a:lnTo>
                  <a:lnTo>
                    <a:pt x="24129" y="617220"/>
                  </a:lnTo>
                  <a:close/>
                </a:path>
                <a:path w="24130" h="694690">
                  <a:moveTo>
                    <a:pt x="24129" y="610870"/>
                  </a:moveTo>
                  <a:lnTo>
                    <a:pt x="0" y="610870"/>
                  </a:lnTo>
                  <a:lnTo>
                    <a:pt x="0" y="615950"/>
                  </a:lnTo>
                  <a:lnTo>
                    <a:pt x="24129" y="615950"/>
                  </a:lnTo>
                  <a:lnTo>
                    <a:pt x="24129" y="610870"/>
                  </a:lnTo>
                  <a:close/>
                </a:path>
                <a:path w="24130" h="694690">
                  <a:moveTo>
                    <a:pt x="24129" y="604520"/>
                  </a:moveTo>
                  <a:lnTo>
                    <a:pt x="0" y="604520"/>
                  </a:lnTo>
                  <a:lnTo>
                    <a:pt x="0" y="609600"/>
                  </a:lnTo>
                  <a:lnTo>
                    <a:pt x="24129" y="609600"/>
                  </a:lnTo>
                  <a:lnTo>
                    <a:pt x="24129" y="604520"/>
                  </a:lnTo>
                  <a:close/>
                </a:path>
                <a:path w="24130" h="694690">
                  <a:moveTo>
                    <a:pt x="24129" y="598170"/>
                  </a:moveTo>
                  <a:lnTo>
                    <a:pt x="0" y="598170"/>
                  </a:lnTo>
                  <a:lnTo>
                    <a:pt x="0" y="603250"/>
                  </a:lnTo>
                  <a:lnTo>
                    <a:pt x="24129" y="603250"/>
                  </a:lnTo>
                  <a:lnTo>
                    <a:pt x="24129" y="598170"/>
                  </a:lnTo>
                  <a:close/>
                </a:path>
                <a:path w="24130" h="694690">
                  <a:moveTo>
                    <a:pt x="24129" y="591820"/>
                  </a:moveTo>
                  <a:lnTo>
                    <a:pt x="0" y="591820"/>
                  </a:lnTo>
                  <a:lnTo>
                    <a:pt x="0" y="596900"/>
                  </a:lnTo>
                  <a:lnTo>
                    <a:pt x="24129" y="596900"/>
                  </a:lnTo>
                  <a:lnTo>
                    <a:pt x="24129" y="591820"/>
                  </a:lnTo>
                  <a:close/>
                </a:path>
                <a:path w="24130" h="694690">
                  <a:moveTo>
                    <a:pt x="24129" y="585470"/>
                  </a:moveTo>
                  <a:lnTo>
                    <a:pt x="0" y="585470"/>
                  </a:lnTo>
                  <a:lnTo>
                    <a:pt x="0" y="590550"/>
                  </a:lnTo>
                  <a:lnTo>
                    <a:pt x="24129" y="590550"/>
                  </a:lnTo>
                  <a:lnTo>
                    <a:pt x="24129" y="585470"/>
                  </a:lnTo>
                  <a:close/>
                </a:path>
                <a:path w="24130" h="694690">
                  <a:moveTo>
                    <a:pt x="24129" y="579120"/>
                  </a:moveTo>
                  <a:lnTo>
                    <a:pt x="0" y="579120"/>
                  </a:lnTo>
                  <a:lnTo>
                    <a:pt x="0" y="584200"/>
                  </a:lnTo>
                  <a:lnTo>
                    <a:pt x="24129" y="584200"/>
                  </a:lnTo>
                  <a:lnTo>
                    <a:pt x="24129" y="579120"/>
                  </a:lnTo>
                  <a:close/>
                </a:path>
                <a:path w="24130" h="694690">
                  <a:moveTo>
                    <a:pt x="24129" y="572770"/>
                  </a:moveTo>
                  <a:lnTo>
                    <a:pt x="0" y="572770"/>
                  </a:lnTo>
                  <a:lnTo>
                    <a:pt x="0" y="577850"/>
                  </a:lnTo>
                  <a:lnTo>
                    <a:pt x="24129" y="577850"/>
                  </a:lnTo>
                  <a:lnTo>
                    <a:pt x="24129" y="572770"/>
                  </a:lnTo>
                  <a:close/>
                </a:path>
                <a:path w="24130" h="694690">
                  <a:moveTo>
                    <a:pt x="24129" y="566420"/>
                  </a:moveTo>
                  <a:lnTo>
                    <a:pt x="0" y="566420"/>
                  </a:lnTo>
                  <a:lnTo>
                    <a:pt x="0" y="571500"/>
                  </a:lnTo>
                  <a:lnTo>
                    <a:pt x="24129" y="571500"/>
                  </a:lnTo>
                  <a:lnTo>
                    <a:pt x="24129" y="566420"/>
                  </a:lnTo>
                  <a:close/>
                </a:path>
                <a:path w="24130" h="694690">
                  <a:moveTo>
                    <a:pt x="24129" y="558800"/>
                  </a:moveTo>
                  <a:lnTo>
                    <a:pt x="0" y="558800"/>
                  </a:lnTo>
                  <a:lnTo>
                    <a:pt x="0" y="565150"/>
                  </a:lnTo>
                  <a:lnTo>
                    <a:pt x="24129" y="565150"/>
                  </a:lnTo>
                  <a:lnTo>
                    <a:pt x="24129" y="558800"/>
                  </a:lnTo>
                  <a:close/>
                </a:path>
                <a:path w="24130" h="694690">
                  <a:moveTo>
                    <a:pt x="24129" y="553720"/>
                  </a:moveTo>
                  <a:lnTo>
                    <a:pt x="0" y="553720"/>
                  </a:lnTo>
                  <a:lnTo>
                    <a:pt x="0" y="557530"/>
                  </a:lnTo>
                  <a:lnTo>
                    <a:pt x="24129" y="557530"/>
                  </a:lnTo>
                  <a:lnTo>
                    <a:pt x="24129" y="553720"/>
                  </a:lnTo>
                  <a:close/>
                </a:path>
                <a:path w="24130" h="694690">
                  <a:moveTo>
                    <a:pt x="24129" y="547370"/>
                  </a:moveTo>
                  <a:lnTo>
                    <a:pt x="0" y="547370"/>
                  </a:lnTo>
                  <a:lnTo>
                    <a:pt x="0" y="552450"/>
                  </a:lnTo>
                  <a:lnTo>
                    <a:pt x="24129" y="552450"/>
                  </a:lnTo>
                  <a:lnTo>
                    <a:pt x="24129" y="547370"/>
                  </a:lnTo>
                  <a:close/>
                </a:path>
                <a:path w="24130" h="694690">
                  <a:moveTo>
                    <a:pt x="24129" y="539750"/>
                  </a:moveTo>
                  <a:lnTo>
                    <a:pt x="0" y="539750"/>
                  </a:lnTo>
                  <a:lnTo>
                    <a:pt x="0" y="546100"/>
                  </a:lnTo>
                  <a:lnTo>
                    <a:pt x="24129" y="546100"/>
                  </a:lnTo>
                  <a:lnTo>
                    <a:pt x="24129" y="539750"/>
                  </a:lnTo>
                  <a:close/>
                </a:path>
                <a:path w="24130" h="694690">
                  <a:moveTo>
                    <a:pt x="24129" y="534670"/>
                  </a:moveTo>
                  <a:lnTo>
                    <a:pt x="0" y="534670"/>
                  </a:lnTo>
                  <a:lnTo>
                    <a:pt x="0" y="538480"/>
                  </a:lnTo>
                  <a:lnTo>
                    <a:pt x="24129" y="538480"/>
                  </a:lnTo>
                  <a:lnTo>
                    <a:pt x="24129" y="534670"/>
                  </a:lnTo>
                  <a:close/>
                </a:path>
                <a:path w="24130" h="694690">
                  <a:moveTo>
                    <a:pt x="24129" y="528320"/>
                  </a:moveTo>
                  <a:lnTo>
                    <a:pt x="0" y="528320"/>
                  </a:lnTo>
                  <a:lnTo>
                    <a:pt x="0" y="533400"/>
                  </a:lnTo>
                  <a:lnTo>
                    <a:pt x="24129" y="533400"/>
                  </a:lnTo>
                  <a:lnTo>
                    <a:pt x="24129" y="528320"/>
                  </a:lnTo>
                  <a:close/>
                </a:path>
                <a:path w="24130" h="694690">
                  <a:moveTo>
                    <a:pt x="24129" y="521970"/>
                  </a:moveTo>
                  <a:lnTo>
                    <a:pt x="0" y="521970"/>
                  </a:lnTo>
                  <a:lnTo>
                    <a:pt x="0" y="527050"/>
                  </a:lnTo>
                  <a:lnTo>
                    <a:pt x="24129" y="527050"/>
                  </a:lnTo>
                  <a:lnTo>
                    <a:pt x="24129" y="521970"/>
                  </a:lnTo>
                  <a:close/>
                </a:path>
                <a:path w="24130" h="694690">
                  <a:moveTo>
                    <a:pt x="24129" y="515620"/>
                  </a:moveTo>
                  <a:lnTo>
                    <a:pt x="0" y="515620"/>
                  </a:lnTo>
                  <a:lnTo>
                    <a:pt x="0" y="520700"/>
                  </a:lnTo>
                  <a:lnTo>
                    <a:pt x="24129" y="520700"/>
                  </a:lnTo>
                  <a:lnTo>
                    <a:pt x="24129" y="515620"/>
                  </a:lnTo>
                  <a:close/>
                </a:path>
                <a:path w="24130" h="694690">
                  <a:moveTo>
                    <a:pt x="24129" y="509270"/>
                  </a:moveTo>
                  <a:lnTo>
                    <a:pt x="0" y="509270"/>
                  </a:lnTo>
                  <a:lnTo>
                    <a:pt x="0" y="514350"/>
                  </a:lnTo>
                  <a:lnTo>
                    <a:pt x="24129" y="514350"/>
                  </a:lnTo>
                  <a:lnTo>
                    <a:pt x="24129" y="509270"/>
                  </a:lnTo>
                  <a:close/>
                </a:path>
                <a:path w="24130" h="694690">
                  <a:moveTo>
                    <a:pt x="24129" y="502920"/>
                  </a:moveTo>
                  <a:lnTo>
                    <a:pt x="0" y="502920"/>
                  </a:lnTo>
                  <a:lnTo>
                    <a:pt x="0" y="508000"/>
                  </a:lnTo>
                  <a:lnTo>
                    <a:pt x="24129" y="508000"/>
                  </a:lnTo>
                  <a:lnTo>
                    <a:pt x="24129" y="502920"/>
                  </a:lnTo>
                  <a:close/>
                </a:path>
                <a:path w="24130" h="694690">
                  <a:moveTo>
                    <a:pt x="24129" y="496570"/>
                  </a:moveTo>
                  <a:lnTo>
                    <a:pt x="0" y="496570"/>
                  </a:lnTo>
                  <a:lnTo>
                    <a:pt x="0" y="501650"/>
                  </a:lnTo>
                  <a:lnTo>
                    <a:pt x="24129" y="501650"/>
                  </a:lnTo>
                  <a:lnTo>
                    <a:pt x="24129" y="496570"/>
                  </a:lnTo>
                  <a:close/>
                </a:path>
                <a:path w="24130" h="694690">
                  <a:moveTo>
                    <a:pt x="24129" y="490220"/>
                  </a:moveTo>
                  <a:lnTo>
                    <a:pt x="0" y="490220"/>
                  </a:lnTo>
                  <a:lnTo>
                    <a:pt x="0" y="495300"/>
                  </a:lnTo>
                  <a:lnTo>
                    <a:pt x="24129" y="495300"/>
                  </a:lnTo>
                  <a:lnTo>
                    <a:pt x="24129" y="490220"/>
                  </a:lnTo>
                  <a:close/>
                </a:path>
                <a:path w="24130" h="694690">
                  <a:moveTo>
                    <a:pt x="24129" y="483870"/>
                  </a:moveTo>
                  <a:lnTo>
                    <a:pt x="0" y="483870"/>
                  </a:lnTo>
                  <a:lnTo>
                    <a:pt x="0" y="488950"/>
                  </a:lnTo>
                  <a:lnTo>
                    <a:pt x="24129" y="488950"/>
                  </a:lnTo>
                  <a:lnTo>
                    <a:pt x="24129" y="483870"/>
                  </a:lnTo>
                  <a:close/>
                </a:path>
                <a:path w="24130" h="694690">
                  <a:moveTo>
                    <a:pt x="24129" y="477520"/>
                  </a:moveTo>
                  <a:lnTo>
                    <a:pt x="0" y="477520"/>
                  </a:lnTo>
                  <a:lnTo>
                    <a:pt x="0" y="482600"/>
                  </a:lnTo>
                  <a:lnTo>
                    <a:pt x="24129" y="482600"/>
                  </a:lnTo>
                  <a:lnTo>
                    <a:pt x="24129" y="477520"/>
                  </a:lnTo>
                  <a:close/>
                </a:path>
                <a:path w="24130" h="694690">
                  <a:moveTo>
                    <a:pt x="24129" y="471170"/>
                  </a:moveTo>
                  <a:lnTo>
                    <a:pt x="0" y="471170"/>
                  </a:lnTo>
                  <a:lnTo>
                    <a:pt x="0" y="476250"/>
                  </a:lnTo>
                  <a:lnTo>
                    <a:pt x="24129" y="476250"/>
                  </a:lnTo>
                  <a:lnTo>
                    <a:pt x="24129" y="471170"/>
                  </a:lnTo>
                  <a:close/>
                </a:path>
                <a:path w="24130" h="694690">
                  <a:moveTo>
                    <a:pt x="24129" y="464820"/>
                  </a:moveTo>
                  <a:lnTo>
                    <a:pt x="0" y="464820"/>
                  </a:lnTo>
                  <a:lnTo>
                    <a:pt x="0" y="469900"/>
                  </a:lnTo>
                  <a:lnTo>
                    <a:pt x="24129" y="469900"/>
                  </a:lnTo>
                  <a:lnTo>
                    <a:pt x="24129" y="464820"/>
                  </a:lnTo>
                  <a:close/>
                </a:path>
                <a:path w="24130" h="694690">
                  <a:moveTo>
                    <a:pt x="24129" y="458470"/>
                  </a:moveTo>
                  <a:lnTo>
                    <a:pt x="0" y="458470"/>
                  </a:lnTo>
                  <a:lnTo>
                    <a:pt x="0" y="463550"/>
                  </a:lnTo>
                  <a:lnTo>
                    <a:pt x="24129" y="463550"/>
                  </a:lnTo>
                  <a:lnTo>
                    <a:pt x="24129" y="458470"/>
                  </a:lnTo>
                  <a:close/>
                </a:path>
                <a:path w="24130" h="694690">
                  <a:moveTo>
                    <a:pt x="24129" y="439420"/>
                  </a:moveTo>
                  <a:lnTo>
                    <a:pt x="0" y="439420"/>
                  </a:lnTo>
                  <a:lnTo>
                    <a:pt x="0" y="457200"/>
                  </a:lnTo>
                  <a:lnTo>
                    <a:pt x="24129" y="457200"/>
                  </a:lnTo>
                  <a:lnTo>
                    <a:pt x="24129" y="439420"/>
                  </a:lnTo>
                  <a:close/>
                </a:path>
                <a:path w="24130" h="694690">
                  <a:moveTo>
                    <a:pt x="24129" y="433070"/>
                  </a:moveTo>
                  <a:lnTo>
                    <a:pt x="0" y="433070"/>
                  </a:lnTo>
                  <a:lnTo>
                    <a:pt x="0" y="438150"/>
                  </a:lnTo>
                  <a:lnTo>
                    <a:pt x="24129" y="438150"/>
                  </a:lnTo>
                  <a:lnTo>
                    <a:pt x="24129" y="433070"/>
                  </a:lnTo>
                  <a:close/>
                </a:path>
                <a:path w="24130" h="694690">
                  <a:moveTo>
                    <a:pt x="24129" y="427990"/>
                  </a:moveTo>
                  <a:lnTo>
                    <a:pt x="0" y="427990"/>
                  </a:lnTo>
                  <a:lnTo>
                    <a:pt x="0" y="431800"/>
                  </a:lnTo>
                  <a:lnTo>
                    <a:pt x="24129" y="431800"/>
                  </a:lnTo>
                  <a:lnTo>
                    <a:pt x="24129" y="427990"/>
                  </a:lnTo>
                  <a:close/>
                </a:path>
              </a:pathLst>
            </a:custGeom>
            <a:solidFill>
              <a:srgbClr val="1F1F1F"/>
            </a:solidFill>
          </p:spPr>
          <p:txBody>
            <a:bodyPr bIns="0" lIns="0" rIns="0" rtlCol="0" tIns="0" wrap="square"/>
            <a:p/>
          </p:txBody>
        </p:sp>
        <p:sp>
          <p:nvSpPr>
            <p:cNvPr id="1049088" name="object 370"/>
            <p:cNvSpPr/>
            <p:nvPr/>
          </p:nvSpPr>
          <p:spPr>
            <a:xfrm>
              <a:off x="2481579" y="5826760"/>
              <a:ext cx="24130" cy="683260"/>
            </a:xfrm>
            <a:custGeom>
              <a:avLst/>
              <a:ahLst/>
              <a:rect l="l" t="t" r="r" b="b"/>
              <a:pathLst>
                <a:path w="24130" h="683259">
                  <a:moveTo>
                    <a:pt x="24130" y="0"/>
                  </a:moveTo>
                  <a:lnTo>
                    <a:pt x="20319" y="0"/>
                  </a:lnTo>
                  <a:lnTo>
                    <a:pt x="20319" y="1269"/>
                  </a:lnTo>
                  <a:lnTo>
                    <a:pt x="15239" y="1269"/>
                  </a:lnTo>
                  <a:lnTo>
                    <a:pt x="15239" y="2539"/>
                  </a:lnTo>
                  <a:lnTo>
                    <a:pt x="11430" y="2539"/>
                  </a:lnTo>
                  <a:lnTo>
                    <a:pt x="11430" y="3809"/>
                  </a:lnTo>
                  <a:lnTo>
                    <a:pt x="24130" y="3809"/>
                  </a:lnTo>
                  <a:lnTo>
                    <a:pt x="24130" y="0"/>
                  </a:lnTo>
                  <a:close/>
                </a:path>
                <a:path w="24130" h="683259">
                  <a:moveTo>
                    <a:pt x="24130" y="3809"/>
                  </a:moveTo>
                  <a:lnTo>
                    <a:pt x="8889" y="3809"/>
                  </a:lnTo>
                  <a:lnTo>
                    <a:pt x="8889" y="5079"/>
                  </a:lnTo>
                  <a:lnTo>
                    <a:pt x="5080" y="5079"/>
                  </a:lnTo>
                  <a:lnTo>
                    <a:pt x="5080" y="6349"/>
                  </a:lnTo>
                  <a:lnTo>
                    <a:pt x="24130" y="6349"/>
                  </a:lnTo>
                  <a:lnTo>
                    <a:pt x="24130" y="3809"/>
                  </a:lnTo>
                  <a:close/>
                </a:path>
                <a:path w="24130" h="683259">
                  <a:moveTo>
                    <a:pt x="24130" y="6350"/>
                  </a:moveTo>
                  <a:lnTo>
                    <a:pt x="1269" y="6350"/>
                  </a:lnTo>
                  <a:lnTo>
                    <a:pt x="1269" y="7619"/>
                  </a:lnTo>
                  <a:lnTo>
                    <a:pt x="0" y="7619"/>
                  </a:lnTo>
                  <a:lnTo>
                    <a:pt x="0" y="10159"/>
                  </a:lnTo>
                  <a:lnTo>
                    <a:pt x="24130" y="10159"/>
                  </a:lnTo>
                  <a:lnTo>
                    <a:pt x="24130" y="6350"/>
                  </a:lnTo>
                  <a:close/>
                </a:path>
                <a:path w="24130" h="683259">
                  <a:moveTo>
                    <a:pt x="24130" y="10159"/>
                  </a:moveTo>
                  <a:lnTo>
                    <a:pt x="0" y="10159"/>
                  </a:lnTo>
                  <a:lnTo>
                    <a:pt x="0" y="12699"/>
                  </a:lnTo>
                  <a:lnTo>
                    <a:pt x="24130" y="12699"/>
                  </a:lnTo>
                  <a:lnTo>
                    <a:pt x="24130" y="10159"/>
                  </a:lnTo>
                  <a:close/>
                </a:path>
                <a:path w="24130" h="683259">
                  <a:moveTo>
                    <a:pt x="24130" y="12700"/>
                  </a:moveTo>
                  <a:lnTo>
                    <a:pt x="0" y="12700"/>
                  </a:lnTo>
                  <a:lnTo>
                    <a:pt x="0" y="16509"/>
                  </a:lnTo>
                  <a:lnTo>
                    <a:pt x="24130" y="16509"/>
                  </a:lnTo>
                  <a:lnTo>
                    <a:pt x="24130" y="12700"/>
                  </a:lnTo>
                  <a:close/>
                </a:path>
                <a:path w="24130" h="683259">
                  <a:moveTo>
                    <a:pt x="24130" y="16509"/>
                  </a:moveTo>
                  <a:lnTo>
                    <a:pt x="0" y="16509"/>
                  </a:lnTo>
                  <a:lnTo>
                    <a:pt x="0" y="19049"/>
                  </a:lnTo>
                  <a:lnTo>
                    <a:pt x="24130" y="19049"/>
                  </a:lnTo>
                  <a:lnTo>
                    <a:pt x="24130" y="16509"/>
                  </a:lnTo>
                  <a:close/>
                </a:path>
                <a:path w="24130" h="683259">
                  <a:moveTo>
                    <a:pt x="24130" y="19050"/>
                  </a:moveTo>
                  <a:lnTo>
                    <a:pt x="0" y="19050"/>
                  </a:lnTo>
                  <a:lnTo>
                    <a:pt x="0" y="22859"/>
                  </a:lnTo>
                  <a:lnTo>
                    <a:pt x="24130" y="22859"/>
                  </a:lnTo>
                  <a:lnTo>
                    <a:pt x="24130" y="19050"/>
                  </a:lnTo>
                  <a:close/>
                </a:path>
                <a:path w="24130" h="683259">
                  <a:moveTo>
                    <a:pt x="24130" y="22859"/>
                  </a:moveTo>
                  <a:lnTo>
                    <a:pt x="0" y="22859"/>
                  </a:lnTo>
                  <a:lnTo>
                    <a:pt x="0" y="25399"/>
                  </a:lnTo>
                  <a:lnTo>
                    <a:pt x="24130" y="25399"/>
                  </a:lnTo>
                  <a:lnTo>
                    <a:pt x="24130" y="22859"/>
                  </a:lnTo>
                  <a:close/>
                </a:path>
                <a:path w="24130" h="683259">
                  <a:moveTo>
                    <a:pt x="24130" y="25400"/>
                  </a:moveTo>
                  <a:lnTo>
                    <a:pt x="0" y="25400"/>
                  </a:lnTo>
                  <a:lnTo>
                    <a:pt x="0" y="29209"/>
                  </a:lnTo>
                  <a:lnTo>
                    <a:pt x="24130" y="29209"/>
                  </a:lnTo>
                  <a:lnTo>
                    <a:pt x="24130" y="25400"/>
                  </a:lnTo>
                  <a:close/>
                </a:path>
                <a:path w="24130" h="683259">
                  <a:moveTo>
                    <a:pt x="24130" y="29209"/>
                  </a:moveTo>
                  <a:lnTo>
                    <a:pt x="0" y="29209"/>
                  </a:lnTo>
                  <a:lnTo>
                    <a:pt x="0" y="31749"/>
                  </a:lnTo>
                  <a:lnTo>
                    <a:pt x="24130" y="31749"/>
                  </a:lnTo>
                  <a:lnTo>
                    <a:pt x="24130" y="29209"/>
                  </a:lnTo>
                  <a:close/>
                </a:path>
                <a:path w="24130" h="683259">
                  <a:moveTo>
                    <a:pt x="24130" y="31750"/>
                  </a:moveTo>
                  <a:lnTo>
                    <a:pt x="0" y="31750"/>
                  </a:lnTo>
                  <a:lnTo>
                    <a:pt x="0" y="35559"/>
                  </a:lnTo>
                  <a:lnTo>
                    <a:pt x="24130" y="35559"/>
                  </a:lnTo>
                  <a:lnTo>
                    <a:pt x="24130" y="31750"/>
                  </a:lnTo>
                  <a:close/>
                </a:path>
                <a:path w="24130" h="683259">
                  <a:moveTo>
                    <a:pt x="24130" y="35559"/>
                  </a:moveTo>
                  <a:lnTo>
                    <a:pt x="0" y="35559"/>
                  </a:lnTo>
                  <a:lnTo>
                    <a:pt x="0" y="41909"/>
                  </a:lnTo>
                  <a:lnTo>
                    <a:pt x="24130" y="41909"/>
                  </a:lnTo>
                  <a:lnTo>
                    <a:pt x="24130" y="35559"/>
                  </a:lnTo>
                  <a:close/>
                </a:path>
                <a:path w="24130" h="683259">
                  <a:moveTo>
                    <a:pt x="24130" y="41909"/>
                  </a:moveTo>
                  <a:lnTo>
                    <a:pt x="0" y="41909"/>
                  </a:lnTo>
                  <a:lnTo>
                    <a:pt x="0" y="44449"/>
                  </a:lnTo>
                  <a:lnTo>
                    <a:pt x="24130" y="44449"/>
                  </a:lnTo>
                  <a:lnTo>
                    <a:pt x="24130" y="41909"/>
                  </a:lnTo>
                  <a:close/>
                </a:path>
                <a:path w="24130" h="683259">
                  <a:moveTo>
                    <a:pt x="24130" y="44450"/>
                  </a:moveTo>
                  <a:lnTo>
                    <a:pt x="0" y="44450"/>
                  </a:lnTo>
                  <a:lnTo>
                    <a:pt x="0" y="48259"/>
                  </a:lnTo>
                  <a:lnTo>
                    <a:pt x="24130" y="48259"/>
                  </a:lnTo>
                  <a:lnTo>
                    <a:pt x="24130" y="44450"/>
                  </a:lnTo>
                  <a:close/>
                </a:path>
                <a:path w="24130" h="683259">
                  <a:moveTo>
                    <a:pt x="24130" y="48260"/>
                  </a:moveTo>
                  <a:lnTo>
                    <a:pt x="0" y="48260"/>
                  </a:lnTo>
                  <a:lnTo>
                    <a:pt x="0" y="50799"/>
                  </a:lnTo>
                  <a:lnTo>
                    <a:pt x="24130" y="50799"/>
                  </a:lnTo>
                  <a:lnTo>
                    <a:pt x="24130" y="48260"/>
                  </a:lnTo>
                  <a:close/>
                </a:path>
                <a:path w="24130" h="683259">
                  <a:moveTo>
                    <a:pt x="24130" y="50800"/>
                  </a:moveTo>
                  <a:lnTo>
                    <a:pt x="0" y="50800"/>
                  </a:lnTo>
                  <a:lnTo>
                    <a:pt x="0" y="54609"/>
                  </a:lnTo>
                  <a:lnTo>
                    <a:pt x="24130" y="54609"/>
                  </a:lnTo>
                  <a:lnTo>
                    <a:pt x="24130" y="50800"/>
                  </a:lnTo>
                  <a:close/>
                </a:path>
                <a:path w="24130" h="683259">
                  <a:moveTo>
                    <a:pt x="24130" y="54610"/>
                  </a:moveTo>
                  <a:lnTo>
                    <a:pt x="0" y="54610"/>
                  </a:lnTo>
                  <a:lnTo>
                    <a:pt x="0" y="57149"/>
                  </a:lnTo>
                  <a:lnTo>
                    <a:pt x="24130" y="57149"/>
                  </a:lnTo>
                  <a:lnTo>
                    <a:pt x="24130" y="54610"/>
                  </a:lnTo>
                  <a:close/>
                </a:path>
                <a:path w="24130" h="683259">
                  <a:moveTo>
                    <a:pt x="24130" y="57150"/>
                  </a:moveTo>
                  <a:lnTo>
                    <a:pt x="0" y="57150"/>
                  </a:lnTo>
                  <a:lnTo>
                    <a:pt x="0" y="60959"/>
                  </a:lnTo>
                  <a:lnTo>
                    <a:pt x="24130" y="60959"/>
                  </a:lnTo>
                  <a:lnTo>
                    <a:pt x="24130" y="57150"/>
                  </a:lnTo>
                  <a:close/>
                </a:path>
                <a:path w="24130" h="683259">
                  <a:moveTo>
                    <a:pt x="24130" y="60960"/>
                  </a:moveTo>
                  <a:lnTo>
                    <a:pt x="0" y="60960"/>
                  </a:lnTo>
                  <a:lnTo>
                    <a:pt x="0" y="63499"/>
                  </a:lnTo>
                  <a:lnTo>
                    <a:pt x="24130" y="63499"/>
                  </a:lnTo>
                  <a:lnTo>
                    <a:pt x="24130" y="60960"/>
                  </a:lnTo>
                  <a:close/>
                </a:path>
                <a:path w="24130" h="683259">
                  <a:moveTo>
                    <a:pt x="24130" y="63500"/>
                  </a:moveTo>
                  <a:lnTo>
                    <a:pt x="0" y="63500"/>
                  </a:lnTo>
                  <a:lnTo>
                    <a:pt x="0" y="73659"/>
                  </a:lnTo>
                  <a:lnTo>
                    <a:pt x="24130" y="73659"/>
                  </a:lnTo>
                  <a:lnTo>
                    <a:pt x="24130" y="63500"/>
                  </a:lnTo>
                  <a:close/>
                </a:path>
                <a:path w="24130" h="683259">
                  <a:moveTo>
                    <a:pt x="24130" y="73659"/>
                  </a:moveTo>
                  <a:lnTo>
                    <a:pt x="0" y="73659"/>
                  </a:lnTo>
                  <a:lnTo>
                    <a:pt x="0" y="80009"/>
                  </a:lnTo>
                  <a:lnTo>
                    <a:pt x="24130" y="80009"/>
                  </a:lnTo>
                  <a:lnTo>
                    <a:pt x="24130" y="73659"/>
                  </a:lnTo>
                  <a:close/>
                </a:path>
                <a:path w="24130" h="683259">
                  <a:moveTo>
                    <a:pt x="24130" y="80009"/>
                  </a:moveTo>
                  <a:lnTo>
                    <a:pt x="0" y="80009"/>
                  </a:lnTo>
                  <a:lnTo>
                    <a:pt x="0" y="86359"/>
                  </a:lnTo>
                  <a:lnTo>
                    <a:pt x="24130" y="86359"/>
                  </a:lnTo>
                  <a:lnTo>
                    <a:pt x="24130" y="80009"/>
                  </a:lnTo>
                  <a:close/>
                </a:path>
                <a:path w="24130" h="683259">
                  <a:moveTo>
                    <a:pt x="24130" y="86359"/>
                  </a:moveTo>
                  <a:lnTo>
                    <a:pt x="0" y="86359"/>
                  </a:lnTo>
                  <a:lnTo>
                    <a:pt x="0" y="92709"/>
                  </a:lnTo>
                  <a:lnTo>
                    <a:pt x="24130" y="92709"/>
                  </a:lnTo>
                  <a:lnTo>
                    <a:pt x="24130" y="86359"/>
                  </a:lnTo>
                  <a:close/>
                </a:path>
                <a:path w="24130" h="683259">
                  <a:moveTo>
                    <a:pt x="24130" y="92710"/>
                  </a:moveTo>
                  <a:lnTo>
                    <a:pt x="0" y="92710"/>
                  </a:lnTo>
                  <a:lnTo>
                    <a:pt x="0" y="95249"/>
                  </a:lnTo>
                  <a:lnTo>
                    <a:pt x="24130" y="95249"/>
                  </a:lnTo>
                  <a:lnTo>
                    <a:pt x="24130" y="92710"/>
                  </a:lnTo>
                  <a:close/>
                </a:path>
                <a:path w="24130" h="683259">
                  <a:moveTo>
                    <a:pt x="24130" y="95250"/>
                  </a:moveTo>
                  <a:lnTo>
                    <a:pt x="0" y="95250"/>
                  </a:lnTo>
                  <a:lnTo>
                    <a:pt x="0" y="99059"/>
                  </a:lnTo>
                  <a:lnTo>
                    <a:pt x="24130" y="99059"/>
                  </a:lnTo>
                  <a:lnTo>
                    <a:pt x="24130" y="95250"/>
                  </a:lnTo>
                  <a:close/>
                </a:path>
                <a:path w="24130" h="683259">
                  <a:moveTo>
                    <a:pt x="24130" y="99059"/>
                  </a:moveTo>
                  <a:lnTo>
                    <a:pt x="0" y="99059"/>
                  </a:lnTo>
                  <a:lnTo>
                    <a:pt x="0" y="101599"/>
                  </a:lnTo>
                  <a:lnTo>
                    <a:pt x="24130" y="101599"/>
                  </a:lnTo>
                  <a:lnTo>
                    <a:pt x="24130" y="99059"/>
                  </a:lnTo>
                  <a:close/>
                </a:path>
                <a:path w="24130" h="683259">
                  <a:moveTo>
                    <a:pt x="24130" y="101600"/>
                  </a:moveTo>
                  <a:lnTo>
                    <a:pt x="0" y="101600"/>
                  </a:lnTo>
                  <a:lnTo>
                    <a:pt x="0" y="105409"/>
                  </a:lnTo>
                  <a:lnTo>
                    <a:pt x="24130" y="105409"/>
                  </a:lnTo>
                  <a:lnTo>
                    <a:pt x="24130" y="101600"/>
                  </a:lnTo>
                  <a:close/>
                </a:path>
                <a:path w="24130" h="683259">
                  <a:moveTo>
                    <a:pt x="24130" y="105410"/>
                  </a:moveTo>
                  <a:lnTo>
                    <a:pt x="0" y="105410"/>
                  </a:lnTo>
                  <a:lnTo>
                    <a:pt x="0" y="107949"/>
                  </a:lnTo>
                  <a:lnTo>
                    <a:pt x="24130" y="107949"/>
                  </a:lnTo>
                  <a:lnTo>
                    <a:pt x="24130" y="105410"/>
                  </a:lnTo>
                  <a:close/>
                </a:path>
                <a:path w="24130" h="683259">
                  <a:moveTo>
                    <a:pt x="24130" y="107950"/>
                  </a:moveTo>
                  <a:lnTo>
                    <a:pt x="0" y="107950"/>
                  </a:lnTo>
                  <a:lnTo>
                    <a:pt x="0" y="111759"/>
                  </a:lnTo>
                  <a:lnTo>
                    <a:pt x="24130" y="111759"/>
                  </a:lnTo>
                  <a:lnTo>
                    <a:pt x="24130" y="107950"/>
                  </a:lnTo>
                  <a:close/>
                </a:path>
                <a:path w="24130" h="683259">
                  <a:moveTo>
                    <a:pt x="24130" y="111760"/>
                  </a:moveTo>
                  <a:lnTo>
                    <a:pt x="0" y="111760"/>
                  </a:lnTo>
                  <a:lnTo>
                    <a:pt x="0" y="114299"/>
                  </a:lnTo>
                  <a:lnTo>
                    <a:pt x="24130" y="114299"/>
                  </a:lnTo>
                  <a:lnTo>
                    <a:pt x="24130" y="111760"/>
                  </a:lnTo>
                  <a:close/>
                </a:path>
                <a:path w="24130" h="683259">
                  <a:moveTo>
                    <a:pt x="24130" y="114300"/>
                  </a:moveTo>
                  <a:lnTo>
                    <a:pt x="0" y="114300"/>
                  </a:lnTo>
                  <a:lnTo>
                    <a:pt x="0" y="118109"/>
                  </a:lnTo>
                  <a:lnTo>
                    <a:pt x="24130" y="118109"/>
                  </a:lnTo>
                  <a:lnTo>
                    <a:pt x="24130" y="114300"/>
                  </a:lnTo>
                  <a:close/>
                </a:path>
                <a:path w="24130" h="683259">
                  <a:moveTo>
                    <a:pt x="24130" y="118109"/>
                  </a:moveTo>
                  <a:lnTo>
                    <a:pt x="0" y="118109"/>
                  </a:lnTo>
                  <a:lnTo>
                    <a:pt x="0" y="120649"/>
                  </a:lnTo>
                  <a:lnTo>
                    <a:pt x="24130" y="120649"/>
                  </a:lnTo>
                  <a:lnTo>
                    <a:pt x="24130" y="118109"/>
                  </a:lnTo>
                  <a:close/>
                </a:path>
                <a:path w="24130" h="683259">
                  <a:moveTo>
                    <a:pt x="24130" y="120650"/>
                  </a:moveTo>
                  <a:lnTo>
                    <a:pt x="0" y="120650"/>
                  </a:lnTo>
                  <a:lnTo>
                    <a:pt x="0" y="124459"/>
                  </a:lnTo>
                  <a:lnTo>
                    <a:pt x="24130" y="124459"/>
                  </a:lnTo>
                  <a:lnTo>
                    <a:pt x="24130" y="120650"/>
                  </a:lnTo>
                  <a:close/>
                </a:path>
                <a:path w="24130" h="683259">
                  <a:moveTo>
                    <a:pt x="24130" y="124459"/>
                  </a:moveTo>
                  <a:lnTo>
                    <a:pt x="0" y="124459"/>
                  </a:lnTo>
                  <a:lnTo>
                    <a:pt x="0" y="126999"/>
                  </a:lnTo>
                  <a:lnTo>
                    <a:pt x="24130" y="126999"/>
                  </a:lnTo>
                  <a:lnTo>
                    <a:pt x="24130" y="124459"/>
                  </a:lnTo>
                  <a:close/>
                </a:path>
                <a:path w="24130" h="683259">
                  <a:moveTo>
                    <a:pt x="24130" y="127000"/>
                  </a:moveTo>
                  <a:lnTo>
                    <a:pt x="0" y="127000"/>
                  </a:lnTo>
                  <a:lnTo>
                    <a:pt x="0" y="130809"/>
                  </a:lnTo>
                  <a:lnTo>
                    <a:pt x="24130" y="130809"/>
                  </a:lnTo>
                  <a:lnTo>
                    <a:pt x="24130" y="127000"/>
                  </a:lnTo>
                  <a:close/>
                </a:path>
                <a:path w="24130" h="683259">
                  <a:moveTo>
                    <a:pt x="24130" y="130809"/>
                  </a:moveTo>
                  <a:lnTo>
                    <a:pt x="0" y="130809"/>
                  </a:lnTo>
                  <a:lnTo>
                    <a:pt x="0" y="133349"/>
                  </a:lnTo>
                  <a:lnTo>
                    <a:pt x="24130" y="133349"/>
                  </a:lnTo>
                  <a:lnTo>
                    <a:pt x="24130" y="130809"/>
                  </a:lnTo>
                  <a:close/>
                </a:path>
                <a:path w="24130" h="683259">
                  <a:moveTo>
                    <a:pt x="24130" y="133350"/>
                  </a:moveTo>
                  <a:lnTo>
                    <a:pt x="0" y="133350"/>
                  </a:lnTo>
                  <a:lnTo>
                    <a:pt x="0" y="137159"/>
                  </a:lnTo>
                  <a:lnTo>
                    <a:pt x="24130" y="137159"/>
                  </a:lnTo>
                  <a:lnTo>
                    <a:pt x="24130" y="133350"/>
                  </a:lnTo>
                  <a:close/>
                </a:path>
                <a:path w="24130" h="683259">
                  <a:moveTo>
                    <a:pt x="24130" y="137159"/>
                  </a:moveTo>
                  <a:lnTo>
                    <a:pt x="0" y="137159"/>
                  </a:lnTo>
                  <a:lnTo>
                    <a:pt x="0" y="139699"/>
                  </a:lnTo>
                  <a:lnTo>
                    <a:pt x="24130" y="139699"/>
                  </a:lnTo>
                  <a:lnTo>
                    <a:pt x="24130" y="137159"/>
                  </a:lnTo>
                  <a:close/>
                </a:path>
                <a:path w="24130" h="683259">
                  <a:moveTo>
                    <a:pt x="24130" y="139700"/>
                  </a:moveTo>
                  <a:lnTo>
                    <a:pt x="0" y="139700"/>
                  </a:lnTo>
                  <a:lnTo>
                    <a:pt x="0" y="146049"/>
                  </a:lnTo>
                  <a:lnTo>
                    <a:pt x="24130" y="146049"/>
                  </a:lnTo>
                  <a:lnTo>
                    <a:pt x="24130" y="139700"/>
                  </a:lnTo>
                  <a:close/>
                </a:path>
                <a:path w="24130" h="683259">
                  <a:moveTo>
                    <a:pt x="24130" y="146050"/>
                  </a:moveTo>
                  <a:lnTo>
                    <a:pt x="0" y="146050"/>
                  </a:lnTo>
                  <a:lnTo>
                    <a:pt x="0" y="149859"/>
                  </a:lnTo>
                  <a:lnTo>
                    <a:pt x="24130" y="149859"/>
                  </a:lnTo>
                  <a:lnTo>
                    <a:pt x="24130" y="146050"/>
                  </a:lnTo>
                  <a:close/>
                </a:path>
                <a:path w="24130" h="683259">
                  <a:moveTo>
                    <a:pt x="24130" y="149859"/>
                  </a:moveTo>
                  <a:lnTo>
                    <a:pt x="0" y="149859"/>
                  </a:lnTo>
                  <a:lnTo>
                    <a:pt x="0" y="162559"/>
                  </a:lnTo>
                  <a:lnTo>
                    <a:pt x="24130" y="162559"/>
                  </a:lnTo>
                  <a:lnTo>
                    <a:pt x="24130" y="149859"/>
                  </a:lnTo>
                  <a:close/>
                </a:path>
                <a:path w="24130" h="683259">
                  <a:moveTo>
                    <a:pt x="24130" y="162559"/>
                  </a:moveTo>
                  <a:lnTo>
                    <a:pt x="0" y="162559"/>
                  </a:lnTo>
                  <a:lnTo>
                    <a:pt x="0" y="171449"/>
                  </a:lnTo>
                  <a:lnTo>
                    <a:pt x="24130" y="171449"/>
                  </a:lnTo>
                  <a:lnTo>
                    <a:pt x="24130" y="162559"/>
                  </a:lnTo>
                  <a:close/>
                </a:path>
                <a:path w="24130" h="683259">
                  <a:moveTo>
                    <a:pt x="24130" y="171450"/>
                  </a:moveTo>
                  <a:lnTo>
                    <a:pt x="0" y="171450"/>
                  </a:lnTo>
                  <a:lnTo>
                    <a:pt x="0" y="175259"/>
                  </a:lnTo>
                  <a:lnTo>
                    <a:pt x="24130" y="175259"/>
                  </a:lnTo>
                  <a:lnTo>
                    <a:pt x="24130" y="171450"/>
                  </a:lnTo>
                  <a:close/>
                </a:path>
                <a:path w="24130" h="683259">
                  <a:moveTo>
                    <a:pt x="24130" y="175259"/>
                  </a:moveTo>
                  <a:lnTo>
                    <a:pt x="0" y="175259"/>
                  </a:lnTo>
                  <a:lnTo>
                    <a:pt x="0" y="177799"/>
                  </a:lnTo>
                  <a:lnTo>
                    <a:pt x="24130" y="177799"/>
                  </a:lnTo>
                  <a:lnTo>
                    <a:pt x="24130" y="175259"/>
                  </a:lnTo>
                  <a:close/>
                </a:path>
                <a:path w="24130" h="683259">
                  <a:moveTo>
                    <a:pt x="24130" y="177800"/>
                  </a:moveTo>
                  <a:lnTo>
                    <a:pt x="0" y="177800"/>
                  </a:lnTo>
                  <a:lnTo>
                    <a:pt x="0" y="181609"/>
                  </a:lnTo>
                  <a:lnTo>
                    <a:pt x="24130" y="181609"/>
                  </a:lnTo>
                  <a:lnTo>
                    <a:pt x="24130" y="177800"/>
                  </a:lnTo>
                  <a:close/>
                </a:path>
                <a:path w="24130" h="683259">
                  <a:moveTo>
                    <a:pt x="24130" y="181609"/>
                  </a:moveTo>
                  <a:lnTo>
                    <a:pt x="0" y="181609"/>
                  </a:lnTo>
                  <a:lnTo>
                    <a:pt x="0" y="187959"/>
                  </a:lnTo>
                  <a:lnTo>
                    <a:pt x="24130" y="187959"/>
                  </a:lnTo>
                  <a:lnTo>
                    <a:pt x="24130" y="181609"/>
                  </a:lnTo>
                  <a:close/>
                </a:path>
                <a:path w="24130" h="683259">
                  <a:moveTo>
                    <a:pt x="24130" y="187960"/>
                  </a:moveTo>
                  <a:lnTo>
                    <a:pt x="0" y="187960"/>
                  </a:lnTo>
                  <a:lnTo>
                    <a:pt x="0" y="190499"/>
                  </a:lnTo>
                  <a:lnTo>
                    <a:pt x="24130" y="190499"/>
                  </a:lnTo>
                  <a:lnTo>
                    <a:pt x="24130" y="187960"/>
                  </a:lnTo>
                  <a:close/>
                </a:path>
                <a:path w="24130" h="683259">
                  <a:moveTo>
                    <a:pt x="24130" y="190500"/>
                  </a:moveTo>
                  <a:lnTo>
                    <a:pt x="0" y="190500"/>
                  </a:lnTo>
                  <a:lnTo>
                    <a:pt x="0" y="194309"/>
                  </a:lnTo>
                  <a:lnTo>
                    <a:pt x="24130" y="194309"/>
                  </a:lnTo>
                  <a:lnTo>
                    <a:pt x="24130" y="190500"/>
                  </a:lnTo>
                  <a:close/>
                </a:path>
                <a:path w="24130" h="683259">
                  <a:moveTo>
                    <a:pt x="24130" y="194309"/>
                  </a:moveTo>
                  <a:lnTo>
                    <a:pt x="0" y="194309"/>
                  </a:lnTo>
                  <a:lnTo>
                    <a:pt x="0" y="196849"/>
                  </a:lnTo>
                  <a:lnTo>
                    <a:pt x="24130" y="196849"/>
                  </a:lnTo>
                  <a:lnTo>
                    <a:pt x="24130" y="194309"/>
                  </a:lnTo>
                  <a:close/>
                </a:path>
                <a:path w="24130" h="683259">
                  <a:moveTo>
                    <a:pt x="24130" y="196850"/>
                  </a:moveTo>
                  <a:lnTo>
                    <a:pt x="0" y="196850"/>
                  </a:lnTo>
                  <a:lnTo>
                    <a:pt x="0" y="200659"/>
                  </a:lnTo>
                  <a:lnTo>
                    <a:pt x="24130" y="200659"/>
                  </a:lnTo>
                  <a:lnTo>
                    <a:pt x="24130" y="196850"/>
                  </a:lnTo>
                  <a:close/>
                </a:path>
                <a:path w="24130" h="683259">
                  <a:moveTo>
                    <a:pt x="24130" y="200659"/>
                  </a:moveTo>
                  <a:lnTo>
                    <a:pt x="0" y="200659"/>
                  </a:lnTo>
                  <a:lnTo>
                    <a:pt x="0" y="203199"/>
                  </a:lnTo>
                  <a:lnTo>
                    <a:pt x="24130" y="203199"/>
                  </a:lnTo>
                  <a:lnTo>
                    <a:pt x="24130" y="200659"/>
                  </a:lnTo>
                  <a:close/>
                </a:path>
                <a:path w="24130" h="683259">
                  <a:moveTo>
                    <a:pt x="24130" y="203200"/>
                  </a:moveTo>
                  <a:lnTo>
                    <a:pt x="0" y="203200"/>
                  </a:lnTo>
                  <a:lnTo>
                    <a:pt x="0" y="207009"/>
                  </a:lnTo>
                  <a:lnTo>
                    <a:pt x="24130" y="207009"/>
                  </a:lnTo>
                  <a:lnTo>
                    <a:pt x="24130" y="203200"/>
                  </a:lnTo>
                  <a:close/>
                </a:path>
                <a:path w="24130" h="683259">
                  <a:moveTo>
                    <a:pt x="24130" y="207009"/>
                  </a:moveTo>
                  <a:lnTo>
                    <a:pt x="0" y="207009"/>
                  </a:lnTo>
                  <a:lnTo>
                    <a:pt x="0" y="209549"/>
                  </a:lnTo>
                  <a:lnTo>
                    <a:pt x="24130" y="209549"/>
                  </a:lnTo>
                  <a:lnTo>
                    <a:pt x="24130" y="207009"/>
                  </a:lnTo>
                  <a:close/>
                </a:path>
                <a:path w="24130" h="683259">
                  <a:moveTo>
                    <a:pt x="24130" y="209550"/>
                  </a:moveTo>
                  <a:lnTo>
                    <a:pt x="0" y="209550"/>
                  </a:lnTo>
                  <a:lnTo>
                    <a:pt x="0" y="213359"/>
                  </a:lnTo>
                  <a:lnTo>
                    <a:pt x="24130" y="213359"/>
                  </a:lnTo>
                  <a:lnTo>
                    <a:pt x="24130" y="209550"/>
                  </a:lnTo>
                  <a:close/>
                </a:path>
                <a:path w="24130" h="683259">
                  <a:moveTo>
                    <a:pt x="24130" y="213359"/>
                  </a:moveTo>
                  <a:lnTo>
                    <a:pt x="0" y="213359"/>
                  </a:lnTo>
                  <a:lnTo>
                    <a:pt x="0" y="215899"/>
                  </a:lnTo>
                  <a:lnTo>
                    <a:pt x="24130" y="215899"/>
                  </a:lnTo>
                  <a:lnTo>
                    <a:pt x="24130" y="213359"/>
                  </a:lnTo>
                  <a:close/>
                </a:path>
                <a:path w="24130" h="683259">
                  <a:moveTo>
                    <a:pt x="24130" y="411479"/>
                  </a:moveTo>
                  <a:lnTo>
                    <a:pt x="0" y="411479"/>
                  </a:lnTo>
                  <a:lnTo>
                    <a:pt x="0" y="414019"/>
                  </a:lnTo>
                  <a:lnTo>
                    <a:pt x="24130" y="414019"/>
                  </a:lnTo>
                  <a:lnTo>
                    <a:pt x="24130" y="411479"/>
                  </a:lnTo>
                  <a:close/>
                </a:path>
                <a:path w="24130" h="683259">
                  <a:moveTo>
                    <a:pt x="24130" y="392429"/>
                  </a:moveTo>
                  <a:lnTo>
                    <a:pt x="0" y="392429"/>
                  </a:lnTo>
                  <a:lnTo>
                    <a:pt x="0" y="410209"/>
                  </a:lnTo>
                  <a:lnTo>
                    <a:pt x="24130" y="410209"/>
                  </a:lnTo>
                  <a:lnTo>
                    <a:pt x="24130" y="392429"/>
                  </a:lnTo>
                  <a:close/>
                </a:path>
                <a:path w="24130" h="683259">
                  <a:moveTo>
                    <a:pt x="24130" y="374649"/>
                  </a:moveTo>
                  <a:lnTo>
                    <a:pt x="0" y="374649"/>
                  </a:lnTo>
                  <a:lnTo>
                    <a:pt x="0" y="391159"/>
                  </a:lnTo>
                  <a:lnTo>
                    <a:pt x="24130" y="391159"/>
                  </a:lnTo>
                  <a:lnTo>
                    <a:pt x="24130" y="374649"/>
                  </a:lnTo>
                  <a:close/>
                </a:path>
                <a:path w="24130" h="683259">
                  <a:moveTo>
                    <a:pt x="24130" y="328929"/>
                  </a:moveTo>
                  <a:lnTo>
                    <a:pt x="0" y="328929"/>
                  </a:lnTo>
                  <a:lnTo>
                    <a:pt x="0" y="373379"/>
                  </a:lnTo>
                  <a:lnTo>
                    <a:pt x="24130" y="373379"/>
                  </a:lnTo>
                  <a:lnTo>
                    <a:pt x="24130" y="328929"/>
                  </a:lnTo>
                  <a:close/>
                </a:path>
                <a:path w="24130" h="683259">
                  <a:moveTo>
                    <a:pt x="24130" y="290829"/>
                  </a:moveTo>
                  <a:lnTo>
                    <a:pt x="0" y="290829"/>
                  </a:lnTo>
                  <a:lnTo>
                    <a:pt x="0" y="327659"/>
                  </a:lnTo>
                  <a:lnTo>
                    <a:pt x="24130" y="327659"/>
                  </a:lnTo>
                  <a:lnTo>
                    <a:pt x="24130" y="290829"/>
                  </a:lnTo>
                  <a:close/>
                </a:path>
                <a:path w="24130" h="683259">
                  <a:moveTo>
                    <a:pt x="24130" y="285749"/>
                  </a:moveTo>
                  <a:lnTo>
                    <a:pt x="0" y="285749"/>
                  </a:lnTo>
                  <a:lnTo>
                    <a:pt x="0" y="289559"/>
                  </a:lnTo>
                  <a:lnTo>
                    <a:pt x="24130" y="289559"/>
                  </a:lnTo>
                  <a:lnTo>
                    <a:pt x="24130" y="285749"/>
                  </a:lnTo>
                  <a:close/>
                </a:path>
                <a:path w="24130" h="683259">
                  <a:moveTo>
                    <a:pt x="24130" y="266699"/>
                  </a:moveTo>
                  <a:lnTo>
                    <a:pt x="0" y="266699"/>
                  </a:lnTo>
                  <a:lnTo>
                    <a:pt x="0" y="284479"/>
                  </a:lnTo>
                  <a:lnTo>
                    <a:pt x="24130" y="284479"/>
                  </a:lnTo>
                  <a:lnTo>
                    <a:pt x="24130" y="266699"/>
                  </a:lnTo>
                  <a:close/>
                </a:path>
                <a:path w="24130" h="683259">
                  <a:moveTo>
                    <a:pt x="24130" y="260349"/>
                  </a:moveTo>
                  <a:lnTo>
                    <a:pt x="0" y="260349"/>
                  </a:lnTo>
                  <a:lnTo>
                    <a:pt x="0" y="265429"/>
                  </a:lnTo>
                  <a:lnTo>
                    <a:pt x="24130" y="265429"/>
                  </a:lnTo>
                  <a:lnTo>
                    <a:pt x="24130" y="260349"/>
                  </a:lnTo>
                  <a:close/>
                </a:path>
                <a:path w="24130" h="683259">
                  <a:moveTo>
                    <a:pt x="24130" y="253999"/>
                  </a:moveTo>
                  <a:lnTo>
                    <a:pt x="0" y="253999"/>
                  </a:lnTo>
                  <a:lnTo>
                    <a:pt x="0" y="259079"/>
                  </a:lnTo>
                  <a:lnTo>
                    <a:pt x="24130" y="259079"/>
                  </a:lnTo>
                  <a:lnTo>
                    <a:pt x="24130" y="253999"/>
                  </a:lnTo>
                  <a:close/>
                </a:path>
                <a:path w="24130" h="683259">
                  <a:moveTo>
                    <a:pt x="24130" y="247649"/>
                  </a:moveTo>
                  <a:lnTo>
                    <a:pt x="0" y="247649"/>
                  </a:lnTo>
                  <a:lnTo>
                    <a:pt x="0" y="252729"/>
                  </a:lnTo>
                  <a:lnTo>
                    <a:pt x="24130" y="252729"/>
                  </a:lnTo>
                  <a:lnTo>
                    <a:pt x="24130" y="247649"/>
                  </a:lnTo>
                  <a:close/>
                </a:path>
                <a:path w="24130" h="683259">
                  <a:moveTo>
                    <a:pt x="24130" y="241299"/>
                  </a:moveTo>
                  <a:lnTo>
                    <a:pt x="0" y="241299"/>
                  </a:lnTo>
                  <a:lnTo>
                    <a:pt x="0" y="246379"/>
                  </a:lnTo>
                  <a:lnTo>
                    <a:pt x="24130" y="246379"/>
                  </a:lnTo>
                  <a:lnTo>
                    <a:pt x="24130" y="241299"/>
                  </a:lnTo>
                  <a:close/>
                </a:path>
                <a:path w="24130" h="683259">
                  <a:moveTo>
                    <a:pt x="24130" y="234949"/>
                  </a:moveTo>
                  <a:lnTo>
                    <a:pt x="0" y="234949"/>
                  </a:lnTo>
                  <a:lnTo>
                    <a:pt x="0" y="240029"/>
                  </a:lnTo>
                  <a:lnTo>
                    <a:pt x="24130" y="240029"/>
                  </a:lnTo>
                  <a:lnTo>
                    <a:pt x="24130" y="234949"/>
                  </a:lnTo>
                  <a:close/>
                </a:path>
                <a:path w="24130" h="683259">
                  <a:moveTo>
                    <a:pt x="24130" y="228599"/>
                  </a:moveTo>
                  <a:lnTo>
                    <a:pt x="0" y="228599"/>
                  </a:lnTo>
                  <a:lnTo>
                    <a:pt x="0" y="233679"/>
                  </a:lnTo>
                  <a:lnTo>
                    <a:pt x="24130" y="233679"/>
                  </a:lnTo>
                  <a:lnTo>
                    <a:pt x="24130" y="228599"/>
                  </a:lnTo>
                  <a:close/>
                </a:path>
                <a:path w="24130" h="683259">
                  <a:moveTo>
                    <a:pt x="24130" y="222249"/>
                  </a:moveTo>
                  <a:lnTo>
                    <a:pt x="0" y="222249"/>
                  </a:lnTo>
                  <a:lnTo>
                    <a:pt x="0" y="227329"/>
                  </a:lnTo>
                  <a:lnTo>
                    <a:pt x="24130" y="227329"/>
                  </a:lnTo>
                  <a:lnTo>
                    <a:pt x="24130" y="222249"/>
                  </a:lnTo>
                  <a:close/>
                </a:path>
                <a:path w="24130" h="683259">
                  <a:moveTo>
                    <a:pt x="24130" y="217169"/>
                  </a:moveTo>
                  <a:lnTo>
                    <a:pt x="0" y="217169"/>
                  </a:lnTo>
                  <a:lnTo>
                    <a:pt x="0" y="220979"/>
                  </a:lnTo>
                  <a:lnTo>
                    <a:pt x="24130" y="220979"/>
                  </a:lnTo>
                  <a:lnTo>
                    <a:pt x="24130" y="217169"/>
                  </a:lnTo>
                  <a:close/>
                </a:path>
                <a:path w="24130" h="683259">
                  <a:moveTo>
                    <a:pt x="24130" y="414020"/>
                  </a:moveTo>
                  <a:lnTo>
                    <a:pt x="0" y="414020"/>
                  </a:lnTo>
                  <a:lnTo>
                    <a:pt x="0" y="419099"/>
                  </a:lnTo>
                  <a:lnTo>
                    <a:pt x="24130" y="419099"/>
                  </a:lnTo>
                  <a:lnTo>
                    <a:pt x="24130" y="414020"/>
                  </a:lnTo>
                  <a:close/>
                </a:path>
                <a:path w="24130" h="683259">
                  <a:moveTo>
                    <a:pt x="24130" y="680719"/>
                  </a:moveTo>
                  <a:lnTo>
                    <a:pt x="21589" y="680719"/>
                  </a:lnTo>
                  <a:lnTo>
                    <a:pt x="21589" y="683259"/>
                  </a:lnTo>
                  <a:lnTo>
                    <a:pt x="24130" y="683259"/>
                  </a:lnTo>
                  <a:lnTo>
                    <a:pt x="24130" y="680719"/>
                  </a:lnTo>
                  <a:close/>
                </a:path>
                <a:path w="24130" h="683259">
                  <a:moveTo>
                    <a:pt x="24130" y="678180"/>
                  </a:moveTo>
                  <a:lnTo>
                    <a:pt x="15239" y="678180"/>
                  </a:lnTo>
                  <a:lnTo>
                    <a:pt x="15239" y="680719"/>
                  </a:lnTo>
                  <a:lnTo>
                    <a:pt x="19050" y="680719"/>
                  </a:lnTo>
                  <a:lnTo>
                    <a:pt x="19050" y="679449"/>
                  </a:lnTo>
                  <a:lnTo>
                    <a:pt x="24130" y="679449"/>
                  </a:lnTo>
                  <a:lnTo>
                    <a:pt x="24130" y="678180"/>
                  </a:lnTo>
                  <a:close/>
                </a:path>
                <a:path w="24130" h="683259">
                  <a:moveTo>
                    <a:pt x="12700" y="676909"/>
                  </a:moveTo>
                  <a:lnTo>
                    <a:pt x="8889" y="676909"/>
                  </a:lnTo>
                  <a:lnTo>
                    <a:pt x="8889" y="678179"/>
                  </a:lnTo>
                  <a:lnTo>
                    <a:pt x="12700" y="678179"/>
                  </a:lnTo>
                  <a:lnTo>
                    <a:pt x="12700" y="676909"/>
                  </a:lnTo>
                  <a:close/>
                </a:path>
                <a:path w="24130" h="683259">
                  <a:moveTo>
                    <a:pt x="24130" y="674369"/>
                  </a:moveTo>
                  <a:lnTo>
                    <a:pt x="5080" y="674369"/>
                  </a:lnTo>
                  <a:lnTo>
                    <a:pt x="5080" y="676909"/>
                  </a:lnTo>
                  <a:lnTo>
                    <a:pt x="24130" y="676909"/>
                  </a:lnTo>
                  <a:lnTo>
                    <a:pt x="24130" y="674369"/>
                  </a:lnTo>
                  <a:close/>
                </a:path>
                <a:path w="24130" h="683259">
                  <a:moveTo>
                    <a:pt x="24130" y="671829"/>
                  </a:moveTo>
                  <a:lnTo>
                    <a:pt x="0" y="671829"/>
                  </a:lnTo>
                  <a:lnTo>
                    <a:pt x="0" y="674369"/>
                  </a:lnTo>
                  <a:lnTo>
                    <a:pt x="1269" y="674369"/>
                  </a:lnTo>
                  <a:lnTo>
                    <a:pt x="1269" y="673099"/>
                  </a:lnTo>
                  <a:lnTo>
                    <a:pt x="24130" y="673099"/>
                  </a:lnTo>
                  <a:lnTo>
                    <a:pt x="24130" y="671829"/>
                  </a:lnTo>
                  <a:close/>
                </a:path>
                <a:path w="24130" h="683259">
                  <a:moveTo>
                    <a:pt x="24130" y="668019"/>
                  </a:moveTo>
                  <a:lnTo>
                    <a:pt x="0" y="668019"/>
                  </a:lnTo>
                  <a:lnTo>
                    <a:pt x="0" y="670559"/>
                  </a:lnTo>
                  <a:lnTo>
                    <a:pt x="24130" y="670559"/>
                  </a:lnTo>
                  <a:lnTo>
                    <a:pt x="24130" y="668019"/>
                  </a:lnTo>
                  <a:close/>
                </a:path>
                <a:path w="24130" h="683259">
                  <a:moveTo>
                    <a:pt x="24130" y="665479"/>
                  </a:moveTo>
                  <a:lnTo>
                    <a:pt x="0" y="665479"/>
                  </a:lnTo>
                  <a:lnTo>
                    <a:pt x="0" y="666749"/>
                  </a:lnTo>
                  <a:lnTo>
                    <a:pt x="24130" y="666749"/>
                  </a:lnTo>
                  <a:lnTo>
                    <a:pt x="24130" y="665479"/>
                  </a:lnTo>
                  <a:close/>
                </a:path>
                <a:path w="24130" h="683259">
                  <a:moveTo>
                    <a:pt x="24130" y="661669"/>
                  </a:moveTo>
                  <a:lnTo>
                    <a:pt x="0" y="661669"/>
                  </a:lnTo>
                  <a:lnTo>
                    <a:pt x="0" y="664209"/>
                  </a:lnTo>
                  <a:lnTo>
                    <a:pt x="24130" y="664209"/>
                  </a:lnTo>
                  <a:lnTo>
                    <a:pt x="24130" y="661669"/>
                  </a:lnTo>
                  <a:close/>
                </a:path>
                <a:path w="24130" h="683259">
                  <a:moveTo>
                    <a:pt x="24130" y="659129"/>
                  </a:moveTo>
                  <a:lnTo>
                    <a:pt x="0" y="659129"/>
                  </a:lnTo>
                  <a:lnTo>
                    <a:pt x="0" y="660399"/>
                  </a:lnTo>
                  <a:lnTo>
                    <a:pt x="24130" y="660399"/>
                  </a:lnTo>
                  <a:lnTo>
                    <a:pt x="24130" y="659129"/>
                  </a:lnTo>
                  <a:close/>
                </a:path>
                <a:path w="24130" h="683259">
                  <a:moveTo>
                    <a:pt x="24130" y="655319"/>
                  </a:moveTo>
                  <a:lnTo>
                    <a:pt x="0" y="655319"/>
                  </a:lnTo>
                  <a:lnTo>
                    <a:pt x="0" y="657859"/>
                  </a:lnTo>
                  <a:lnTo>
                    <a:pt x="24130" y="657859"/>
                  </a:lnTo>
                  <a:lnTo>
                    <a:pt x="24130" y="655319"/>
                  </a:lnTo>
                  <a:close/>
                </a:path>
                <a:path w="24130" h="683259">
                  <a:moveTo>
                    <a:pt x="24130" y="652779"/>
                  </a:moveTo>
                  <a:lnTo>
                    <a:pt x="0" y="652779"/>
                  </a:lnTo>
                  <a:lnTo>
                    <a:pt x="0" y="654049"/>
                  </a:lnTo>
                  <a:lnTo>
                    <a:pt x="24130" y="654049"/>
                  </a:lnTo>
                  <a:lnTo>
                    <a:pt x="24130" y="652779"/>
                  </a:lnTo>
                  <a:close/>
                </a:path>
                <a:path w="24130" h="683259">
                  <a:moveTo>
                    <a:pt x="24130" y="648969"/>
                  </a:moveTo>
                  <a:lnTo>
                    <a:pt x="0" y="648969"/>
                  </a:lnTo>
                  <a:lnTo>
                    <a:pt x="0" y="651509"/>
                  </a:lnTo>
                  <a:lnTo>
                    <a:pt x="24130" y="651509"/>
                  </a:lnTo>
                  <a:lnTo>
                    <a:pt x="24130" y="648969"/>
                  </a:lnTo>
                  <a:close/>
                </a:path>
                <a:path w="24130" h="683259">
                  <a:moveTo>
                    <a:pt x="24130" y="646429"/>
                  </a:moveTo>
                  <a:lnTo>
                    <a:pt x="0" y="646429"/>
                  </a:lnTo>
                  <a:lnTo>
                    <a:pt x="0" y="647699"/>
                  </a:lnTo>
                  <a:lnTo>
                    <a:pt x="24130" y="647699"/>
                  </a:lnTo>
                  <a:lnTo>
                    <a:pt x="24130" y="646429"/>
                  </a:lnTo>
                  <a:close/>
                </a:path>
                <a:path w="24130" h="683259">
                  <a:moveTo>
                    <a:pt x="24130" y="642619"/>
                  </a:moveTo>
                  <a:lnTo>
                    <a:pt x="0" y="642619"/>
                  </a:lnTo>
                  <a:lnTo>
                    <a:pt x="0" y="645159"/>
                  </a:lnTo>
                  <a:lnTo>
                    <a:pt x="24130" y="645159"/>
                  </a:lnTo>
                  <a:lnTo>
                    <a:pt x="24130" y="642619"/>
                  </a:lnTo>
                  <a:close/>
                </a:path>
                <a:path w="24130" h="683259">
                  <a:moveTo>
                    <a:pt x="24130" y="640080"/>
                  </a:moveTo>
                  <a:lnTo>
                    <a:pt x="0" y="640080"/>
                  </a:lnTo>
                  <a:lnTo>
                    <a:pt x="0" y="641349"/>
                  </a:lnTo>
                  <a:lnTo>
                    <a:pt x="24130" y="641349"/>
                  </a:lnTo>
                  <a:lnTo>
                    <a:pt x="24130" y="640080"/>
                  </a:lnTo>
                  <a:close/>
                </a:path>
                <a:path w="24130" h="683259">
                  <a:moveTo>
                    <a:pt x="24130" y="636269"/>
                  </a:moveTo>
                  <a:lnTo>
                    <a:pt x="0" y="636269"/>
                  </a:lnTo>
                  <a:lnTo>
                    <a:pt x="0" y="638809"/>
                  </a:lnTo>
                  <a:lnTo>
                    <a:pt x="24130" y="638809"/>
                  </a:lnTo>
                  <a:lnTo>
                    <a:pt x="24130" y="636269"/>
                  </a:lnTo>
                  <a:close/>
                </a:path>
                <a:path w="24130" h="683259">
                  <a:moveTo>
                    <a:pt x="24130" y="633730"/>
                  </a:moveTo>
                  <a:lnTo>
                    <a:pt x="0" y="633730"/>
                  </a:lnTo>
                  <a:lnTo>
                    <a:pt x="0" y="634999"/>
                  </a:lnTo>
                  <a:lnTo>
                    <a:pt x="24130" y="634999"/>
                  </a:lnTo>
                  <a:lnTo>
                    <a:pt x="24130" y="633730"/>
                  </a:lnTo>
                  <a:close/>
                </a:path>
                <a:path w="24130" h="683259">
                  <a:moveTo>
                    <a:pt x="24130" y="629919"/>
                  </a:moveTo>
                  <a:lnTo>
                    <a:pt x="0" y="629919"/>
                  </a:lnTo>
                  <a:lnTo>
                    <a:pt x="0" y="632459"/>
                  </a:lnTo>
                  <a:lnTo>
                    <a:pt x="24130" y="632459"/>
                  </a:lnTo>
                  <a:lnTo>
                    <a:pt x="24130" y="629919"/>
                  </a:lnTo>
                  <a:close/>
                </a:path>
                <a:path w="24130" h="683259">
                  <a:moveTo>
                    <a:pt x="24130" y="627380"/>
                  </a:moveTo>
                  <a:lnTo>
                    <a:pt x="0" y="627380"/>
                  </a:lnTo>
                  <a:lnTo>
                    <a:pt x="0" y="628649"/>
                  </a:lnTo>
                  <a:lnTo>
                    <a:pt x="24130" y="628649"/>
                  </a:lnTo>
                  <a:lnTo>
                    <a:pt x="24130" y="627380"/>
                  </a:lnTo>
                  <a:close/>
                </a:path>
                <a:path w="24130" h="683259">
                  <a:moveTo>
                    <a:pt x="24130" y="622299"/>
                  </a:moveTo>
                  <a:lnTo>
                    <a:pt x="0" y="622299"/>
                  </a:lnTo>
                  <a:lnTo>
                    <a:pt x="0" y="626109"/>
                  </a:lnTo>
                  <a:lnTo>
                    <a:pt x="24130" y="626109"/>
                  </a:lnTo>
                  <a:lnTo>
                    <a:pt x="24130" y="622299"/>
                  </a:lnTo>
                  <a:close/>
                </a:path>
                <a:path w="24130" h="683259">
                  <a:moveTo>
                    <a:pt x="24130" y="615949"/>
                  </a:moveTo>
                  <a:lnTo>
                    <a:pt x="0" y="615949"/>
                  </a:lnTo>
                  <a:lnTo>
                    <a:pt x="0" y="621029"/>
                  </a:lnTo>
                  <a:lnTo>
                    <a:pt x="24130" y="621029"/>
                  </a:lnTo>
                  <a:lnTo>
                    <a:pt x="24130" y="615949"/>
                  </a:lnTo>
                  <a:close/>
                </a:path>
                <a:path w="24130" h="683259">
                  <a:moveTo>
                    <a:pt x="24130" y="609599"/>
                  </a:moveTo>
                  <a:lnTo>
                    <a:pt x="0" y="609599"/>
                  </a:lnTo>
                  <a:lnTo>
                    <a:pt x="0" y="614679"/>
                  </a:lnTo>
                  <a:lnTo>
                    <a:pt x="24130" y="614679"/>
                  </a:lnTo>
                  <a:lnTo>
                    <a:pt x="24130" y="609599"/>
                  </a:lnTo>
                  <a:close/>
                </a:path>
                <a:path w="24130" h="683259">
                  <a:moveTo>
                    <a:pt x="24130" y="603249"/>
                  </a:moveTo>
                  <a:lnTo>
                    <a:pt x="0" y="603249"/>
                  </a:lnTo>
                  <a:lnTo>
                    <a:pt x="0" y="608330"/>
                  </a:lnTo>
                  <a:lnTo>
                    <a:pt x="24130" y="608330"/>
                  </a:lnTo>
                  <a:lnTo>
                    <a:pt x="24130" y="603249"/>
                  </a:lnTo>
                  <a:close/>
                </a:path>
                <a:path w="24130" h="683259">
                  <a:moveTo>
                    <a:pt x="24130" y="596899"/>
                  </a:moveTo>
                  <a:lnTo>
                    <a:pt x="0" y="596899"/>
                  </a:lnTo>
                  <a:lnTo>
                    <a:pt x="0" y="601979"/>
                  </a:lnTo>
                  <a:lnTo>
                    <a:pt x="24130" y="601979"/>
                  </a:lnTo>
                  <a:lnTo>
                    <a:pt x="24130" y="596899"/>
                  </a:lnTo>
                  <a:close/>
                </a:path>
                <a:path w="24130" h="683259">
                  <a:moveTo>
                    <a:pt x="24130" y="590549"/>
                  </a:moveTo>
                  <a:lnTo>
                    <a:pt x="0" y="590549"/>
                  </a:lnTo>
                  <a:lnTo>
                    <a:pt x="0" y="595629"/>
                  </a:lnTo>
                  <a:lnTo>
                    <a:pt x="24130" y="595629"/>
                  </a:lnTo>
                  <a:lnTo>
                    <a:pt x="24130" y="590549"/>
                  </a:lnTo>
                  <a:close/>
                </a:path>
                <a:path w="24130" h="683259">
                  <a:moveTo>
                    <a:pt x="24130" y="584199"/>
                  </a:moveTo>
                  <a:lnTo>
                    <a:pt x="0" y="584199"/>
                  </a:lnTo>
                  <a:lnTo>
                    <a:pt x="0" y="589279"/>
                  </a:lnTo>
                  <a:lnTo>
                    <a:pt x="24130" y="589279"/>
                  </a:lnTo>
                  <a:lnTo>
                    <a:pt x="24130" y="584199"/>
                  </a:lnTo>
                  <a:close/>
                </a:path>
                <a:path w="24130" h="683259">
                  <a:moveTo>
                    <a:pt x="24130" y="577849"/>
                  </a:moveTo>
                  <a:lnTo>
                    <a:pt x="0" y="577849"/>
                  </a:lnTo>
                  <a:lnTo>
                    <a:pt x="0" y="582929"/>
                  </a:lnTo>
                  <a:lnTo>
                    <a:pt x="24130" y="582929"/>
                  </a:lnTo>
                  <a:lnTo>
                    <a:pt x="24130" y="577849"/>
                  </a:lnTo>
                  <a:close/>
                </a:path>
                <a:path w="24130" h="683259">
                  <a:moveTo>
                    <a:pt x="24130" y="571499"/>
                  </a:moveTo>
                  <a:lnTo>
                    <a:pt x="0" y="571499"/>
                  </a:lnTo>
                  <a:lnTo>
                    <a:pt x="0" y="576579"/>
                  </a:lnTo>
                  <a:lnTo>
                    <a:pt x="24130" y="576579"/>
                  </a:lnTo>
                  <a:lnTo>
                    <a:pt x="24130" y="571499"/>
                  </a:lnTo>
                  <a:close/>
                </a:path>
                <a:path w="24130" h="683259">
                  <a:moveTo>
                    <a:pt x="24130" y="565149"/>
                  </a:moveTo>
                  <a:lnTo>
                    <a:pt x="0" y="565149"/>
                  </a:lnTo>
                  <a:lnTo>
                    <a:pt x="0" y="570229"/>
                  </a:lnTo>
                  <a:lnTo>
                    <a:pt x="24130" y="570229"/>
                  </a:lnTo>
                  <a:lnTo>
                    <a:pt x="24130" y="565149"/>
                  </a:lnTo>
                  <a:close/>
                </a:path>
                <a:path w="24130" h="683259">
                  <a:moveTo>
                    <a:pt x="24130" y="558799"/>
                  </a:moveTo>
                  <a:lnTo>
                    <a:pt x="0" y="558799"/>
                  </a:lnTo>
                  <a:lnTo>
                    <a:pt x="0" y="563879"/>
                  </a:lnTo>
                  <a:lnTo>
                    <a:pt x="24130" y="563879"/>
                  </a:lnTo>
                  <a:lnTo>
                    <a:pt x="24130" y="558799"/>
                  </a:lnTo>
                  <a:close/>
                </a:path>
                <a:path w="24130" h="683259">
                  <a:moveTo>
                    <a:pt x="24130" y="551180"/>
                  </a:moveTo>
                  <a:lnTo>
                    <a:pt x="0" y="551180"/>
                  </a:lnTo>
                  <a:lnTo>
                    <a:pt x="0" y="557529"/>
                  </a:lnTo>
                  <a:lnTo>
                    <a:pt x="24130" y="557529"/>
                  </a:lnTo>
                  <a:lnTo>
                    <a:pt x="24130" y="551180"/>
                  </a:lnTo>
                  <a:close/>
                </a:path>
                <a:path w="24130" h="683259">
                  <a:moveTo>
                    <a:pt x="24130" y="546099"/>
                  </a:moveTo>
                  <a:lnTo>
                    <a:pt x="0" y="546099"/>
                  </a:lnTo>
                  <a:lnTo>
                    <a:pt x="0" y="549909"/>
                  </a:lnTo>
                  <a:lnTo>
                    <a:pt x="24130" y="549909"/>
                  </a:lnTo>
                  <a:lnTo>
                    <a:pt x="24130" y="546099"/>
                  </a:lnTo>
                  <a:close/>
                </a:path>
                <a:path w="24130" h="683259">
                  <a:moveTo>
                    <a:pt x="24130" y="539749"/>
                  </a:moveTo>
                  <a:lnTo>
                    <a:pt x="0" y="539749"/>
                  </a:lnTo>
                  <a:lnTo>
                    <a:pt x="0" y="544830"/>
                  </a:lnTo>
                  <a:lnTo>
                    <a:pt x="24130" y="544830"/>
                  </a:lnTo>
                  <a:lnTo>
                    <a:pt x="24130" y="539749"/>
                  </a:lnTo>
                  <a:close/>
                </a:path>
                <a:path w="24130" h="683259">
                  <a:moveTo>
                    <a:pt x="24130" y="532129"/>
                  </a:moveTo>
                  <a:lnTo>
                    <a:pt x="0" y="532129"/>
                  </a:lnTo>
                  <a:lnTo>
                    <a:pt x="0" y="538479"/>
                  </a:lnTo>
                  <a:lnTo>
                    <a:pt x="24130" y="538479"/>
                  </a:lnTo>
                  <a:lnTo>
                    <a:pt x="24130" y="532129"/>
                  </a:lnTo>
                  <a:close/>
                </a:path>
                <a:path w="24130" h="683259">
                  <a:moveTo>
                    <a:pt x="24130" y="527049"/>
                  </a:moveTo>
                  <a:lnTo>
                    <a:pt x="0" y="527049"/>
                  </a:lnTo>
                  <a:lnTo>
                    <a:pt x="0" y="530859"/>
                  </a:lnTo>
                  <a:lnTo>
                    <a:pt x="24130" y="530859"/>
                  </a:lnTo>
                  <a:lnTo>
                    <a:pt x="24130" y="527049"/>
                  </a:lnTo>
                  <a:close/>
                </a:path>
                <a:path w="24130" h="683259">
                  <a:moveTo>
                    <a:pt x="24130" y="520699"/>
                  </a:moveTo>
                  <a:lnTo>
                    <a:pt x="0" y="520699"/>
                  </a:lnTo>
                  <a:lnTo>
                    <a:pt x="0" y="525779"/>
                  </a:lnTo>
                  <a:lnTo>
                    <a:pt x="24130" y="525779"/>
                  </a:lnTo>
                  <a:lnTo>
                    <a:pt x="24130" y="520699"/>
                  </a:lnTo>
                  <a:close/>
                </a:path>
                <a:path w="24130" h="683259">
                  <a:moveTo>
                    <a:pt x="24130" y="514349"/>
                  </a:moveTo>
                  <a:lnTo>
                    <a:pt x="0" y="514349"/>
                  </a:lnTo>
                  <a:lnTo>
                    <a:pt x="0" y="519429"/>
                  </a:lnTo>
                  <a:lnTo>
                    <a:pt x="24130" y="519429"/>
                  </a:lnTo>
                  <a:lnTo>
                    <a:pt x="24130" y="514349"/>
                  </a:lnTo>
                  <a:close/>
                </a:path>
                <a:path w="24130" h="683259">
                  <a:moveTo>
                    <a:pt x="24130" y="507999"/>
                  </a:moveTo>
                  <a:lnTo>
                    <a:pt x="0" y="507999"/>
                  </a:lnTo>
                  <a:lnTo>
                    <a:pt x="0" y="513080"/>
                  </a:lnTo>
                  <a:lnTo>
                    <a:pt x="24130" y="513080"/>
                  </a:lnTo>
                  <a:lnTo>
                    <a:pt x="24130" y="507999"/>
                  </a:lnTo>
                  <a:close/>
                </a:path>
                <a:path w="24130" h="683259">
                  <a:moveTo>
                    <a:pt x="24130" y="501649"/>
                  </a:moveTo>
                  <a:lnTo>
                    <a:pt x="0" y="501649"/>
                  </a:lnTo>
                  <a:lnTo>
                    <a:pt x="0" y="506729"/>
                  </a:lnTo>
                  <a:lnTo>
                    <a:pt x="24130" y="506729"/>
                  </a:lnTo>
                  <a:lnTo>
                    <a:pt x="24130" y="501649"/>
                  </a:lnTo>
                  <a:close/>
                </a:path>
                <a:path w="24130" h="683259">
                  <a:moveTo>
                    <a:pt x="24130" y="495299"/>
                  </a:moveTo>
                  <a:lnTo>
                    <a:pt x="0" y="495299"/>
                  </a:lnTo>
                  <a:lnTo>
                    <a:pt x="0" y="500379"/>
                  </a:lnTo>
                  <a:lnTo>
                    <a:pt x="24130" y="500379"/>
                  </a:lnTo>
                  <a:lnTo>
                    <a:pt x="24130" y="495299"/>
                  </a:lnTo>
                  <a:close/>
                </a:path>
                <a:path w="24130" h="683259">
                  <a:moveTo>
                    <a:pt x="24130" y="488949"/>
                  </a:moveTo>
                  <a:lnTo>
                    <a:pt x="0" y="488949"/>
                  </a:lnTo>
                  <a:lnTo>
                    <a:pt x="0" y="494029"/>
                  </a:lnTo>
                  <a:lnTo>
                    <a:pt x="24130" y="494029"/>
                  </a:lnTo>
                  <a:lnTo>
                    <a:pt x="24130" y="488949"/>
                  </a:lnTo>
                  <a:close/>
                </a:path>
                <a:path w="24130" h="683259">
                  <a:moveTo>
                    <a:pt x="24130" y="482599"/>
                  </a:moveTo>
                  <a:lnTo>
                    <a:pt x="0" y="482599"/>
                  </a:lnTo>
                  <a:lnTo>
                    <a:pt x="0" y="487679"/>
                  </a:lnTo>
                  <a:lnTo>
                    <a:pt x="24130" y="487679"/>
                  </a:lnTo>
                  <a:lnTo>
                    <a:pt x="24130" y="482599"/>
                  </a:lnTo>
                  <a:close/>
                </a:path>
                <a:path w="24130" h="683259">
                  <a:moveTo>
                    <a:pt x="24130" y="476249"/>
                  </a:moveTo>
                  <a:lnTo>
                    <a:pt x="0" y="476249"/>
                  </a:lnTo>
                  <a:lnTo>
                    <a:pt x="0" y="481330"/>
                  </a:lnTo>
                  <a:lnTo>
                    <a:pt x="24130" y="481330"/>
                  </a:lnTo>
                  <a:lnTo>
                    <a:pt x="24130" y="476249"/>
                  </a:lnTo>
                  <a:close/>
                </a:path>
                <a:path w="24130" h="683259">
                  <a:moveTo>
                    <a:pt x="24130" y="469899"/>
                  </a:moveTo>
                  <a:lnTo>
                    <a:pt x="0" y="469899"/>
                  </a:lnTo>
                  <a:lnTo>
                    <a:pt x="0" y="474979"/>
                  </a:lnTo>
                  <a:lnTo>
                    <a:pt x="24130" y="474979"/>
                  </a:lnTo>
                  <a:lnTo>
                    <a:pt x="24130" y="469899"/>
                  </a:lnTo>
                  <a:close/>
                </a:path>
                <a:path w="24130" h="683259">
                  <a:moveTo>
                    <a:pt x="24130" y="463549"/>
                  </a:moveTo>
                  <a:lnTo>
                    <a:pt x="0" y="463549"/>
                  </a:lnTo>
                  <a:lnTo>
                    <a:pt x="0" y="468629"/>
                  </a:lnTo>
                  <a:lnTo>
                    <a:pt x="24130" y="468629"/>
                  </a:lnTo>
                  <a:lnTo>
                    <a:pt x="24130" y="463549"/>
                  </a:lnTo>
                  <a:close/>
                </a:path>
                <a:path w="24130" h="683259">
                  <a:moveTo>
                    <a:pt x="24130" y="457199"/>
                  </a:moveTo>
                  <a:lnTo>
                    <a:pt x="0" y="457199"/>
                  </a:lnTo>
                  <a:lnTo>
                    <a:pt x="0" y="462279"/>
                  </a:lnTo>
                  <a:lnTo>
                    <a:pt x="24130" y="462279"/>
                  </a:lnTo>
                  <a:lnTo>
                    <a:pt x="24130" y="457199"/>
                  </a:lnTo>
                  <a:close/>
                </a:path>
                <a:path w="24130" h="683259">
                  <a:moveTo>
                    <a:pt x="24130" y="450849"/>
                  </a:moveTo>
                  <a:lnTo>
                    <a:pt x="0" y="450849"/>
                  </a:lnTo>
                  <a:lnTo>
                    <a:pt x="0" y="455929"/>
                  </a:lnTo>
                  <a:lnTo>
                    <a:pt x="24130" y="455929"/>
                  </a:lnTo>
                  <a:lnTo>
                    <a:pt x="24130" y="450849"/>
                  </a:lnTo>
                  <a:close/>
                </a:path>
                <a:path w="24130" h="683259">
                  <a:moveTo>
                    <a:pt x="24130" y="431799"/>
                  </a:moveTo>
                  <a:lnTo>
                    <a:pt x="0" y="431799"/>
                  </a:lnTo>
                  <a:lnTo>
                    <a:pt x="0" y="449579"/>
                  </a:lnTo>
                  <a:lnTo>
                    <a:pt x="24130" y="449579"/>
                  </a:lnTo>
                  <a:lnTo>
                    <a:pt x="24130" y="431799"/>
                  </a:lnTo>
                  <a:close/>
                </a:path>
                <a:path w="24130" h="683259">
                  <a:moveTo>
                    <a:pt x="24130" y="425449"/>
                  </a:moveTo>
                  <a:lnTo>
                    <a:pt x="0" y="425449"/>
                  </a:lnTo>
                  <a:lnTo>
                    <a:pt x="0" y="430529"/>
                  </a:lnTo>
                  <a:lnTo>
                    <a:pt x="24130" y="430529"/>
                  </a:lnTo>
                  <a:lnTo>
                    <a:pt x="24130" y="425449"/>
                  </a:lnTo>
                  <a:close/>
                </a:path>
                <a:path w="24130" h="683259">
                  <a:moveTo>
                    <a:pt x="24130" y="420369"/>
                  </a:moveTo>
                  <a:lnTo>
                    <a:pt x="0" y="420369"/>
                  </a:lnTo>
                  <a:lnTo>
                    <a:pt x="0" y="424179"/>
                  </a:lnTo>
                  <a:lnTo>
                    <a:pt x="24130" y="424179"/>
                  </a:lnTo>
                  <a:lnTo>
                    <a:pt x="24130" y="420369"/>
                  </a:lnTo>
                  <a:close/>
                </a:path>
              </a:pathLst>
            </a:custGeom>
            <a:solidFill>
              <a:srgbClr val="1E1E1E"/>
            </a:solidFill>
          </p:spPr>
          <p:txBody>
            <a:bodyPr bIns="0" lIns="0" rIns="0" rtlCol="0" tIns="0" wrap="square"/>
            <a:p/>
          </p:txBody>
        </p:sp>
        <p:sp>
          <p:nvSpPr>
            <p:cNvPr id="1049089" name="object 371"/>
            <p:cNvSpPr/>
            <p:nvPr/>
          </p:nvSpPr>
          <p:spPr>
            <a:xfrm>
              <a:off x="2457450" y="5834380"/>
              <a:ext cx="24130" cy="666750"/>
            </a:xfrm>
            <a:custGeom>
              <a:avLst/>
              <a:ahLst/>
              <a:rect l="l" t="t" r="r" b="b"/>
              <a:pathLst>
                <a:path w="24130" h="666750">
                  <a:moveTo>
                    <a:pt x="24130" y="0"/>
                  </a:moveTo>
                  <a:lnTo>
                    <a:pt x="21589" y="0"/>
                  </a:lnTo>
                  <a:lnTo>
                    <a:pt x="21589" y="1270"/>
                  </a:lnTo>
                  <a:lnTo>
                    <a:pt x="19050" y="1270"/>
                  </a:lnTo>
                  <a:lnTo>
                    <a:pt x="19050" y="2540"/>
                  </a:lnTo>
                  <a:lnTo>
                    <a:pt x="24130" y="2540"/>
                  </a:lnTo>
                  <a:lnTo>
                    <a:pt x="24130" y="0"/>
                  </a:lnTo>
                  <a:close/>
                </a:path>
                <a:path w="24130" h="666750">
                  <a:moveTo>
                    <a:pt x="24130" y="2540"/>
                  </a:moveTo>
                  <a:lnTo>
                    <a:pt x="16510" y="2540"/>
                  </a:lnTo>
                  <a:lnTo>
                    <a:pt x="16510" y="3810"/>
                  </a:lnTo>
                  <a:lnTo>
                    <a:pt x="12700" y="3810"/>
                  </a:lnTo>
                  <a:lnTo>
                    <a:pt x="12700" y="5080"/>
                  </a:lnTo>
                  <a:lnTo>
                    <a:pt x="24130" y="5080"/>
                  </a:lnTo>
                  <a:lnTo>
                    <a:pt x="24130" y="2540"/>
                  </a:lnTo>
                  <a:close/>
                </a:path>
                <a:path w="24130" h="666750">
                  <a:moveTo>
                    <a:pt x="24130" y="5080"/>
                  </a:moveTo>
                  <a:lnTo>
                    <a:pt x="10160" y="5080"/>
                  </a:lnTo>
                  <a:lnTo>
                    <a:pt x="10160" y="6350"/>
                  </a:lnTo>
                  <a:lnTo>
                    <a:pt x="7619" y="6350"/>
                  </a:lnTo>
                  <a:lnTo>
                    <a:pt x="7619" y="7620"/>
                  </a:lnTo>
                  <a:lnTo>
                    <a:pt x="5080" y="7620"/>
                  </a:lnTo>
                  <a:lnTo>
                    <a:pt x="5080" y="8890"/>
                  </a:lnTo>
                  <a:lnTo>
                    <a:pt x="24130" y="8890"/>
                  </a:lnTo>
                  <a:lnTo>
                    <a:pt x="24130" y="5080"/>
                  </a:lnTo>
                  <a:close/>
                </a:path>
                <a:path w="24130" h="666750">
                  <a:moveTo>
                    <a:pt x="24130" y="8890"/>
                  </a:moveTo>
                  <a:lnTo>
                    <a:pt x="2539" y="8890"/>
                  </a:lnTo>
                  <a:lnTo>
                    <a:pt x="2539" y="10160"/>
                  </a:lnTo>
                  <a:lnTo>
                    <a:pt x="0" y="10160"/>
                  </a:lnTo>
                  <a:lnTo>
                    <a:pt x="0" y="11430"/>
                  </a:lnTo>
                  <a:lnTo>
                    <a:pt x="24130" y="11430"/>
                  </a:lnTo>
                  <a:lnTo>
                    <a:pt x="24130" y="8890"/>
                  </a:lnTo>
                  <a:close/>
                </a:path>
                <a:path w="24130" h="666750">
                  <a:moveTo>
                    <a:pt x="24130" y="11430"/>
                  </a:moveTo>
                  <a:lnTo>
                    <a:pt x="0" y="11430"/>
                  </a:lnTo>
                  <a:lnTo>
                    <a:pt x="0" y="15240"/>
                  </a:lnTo>
                  <a:lnTo>
                    <a:pt x="24130" y="15240"/>
                  </a:lnTo>
                  <a:lnTo>
                    <a:pt x="24130" y="11430"/>
                  </a:lnTo>
                  <a:close/>
                </a:path>
                <a:path w="24130" h="666750">
                  <a:moveTo>
                    <a:pt x="24130" y="15240"/>
                  </a:moveTo>
                  <a:lnTo>
                    <a:pt x="0" y="15240"/>
                  </a:lnTo>
                  <a:lnTo>
                    <a:pt x="0" y="17780"/>
                  </a:lnTo>
                  <a:lnTo>
                    <a:pt x="24130" y="17780"/>
                  </a:lnTo>
                  <a:lnTo>
                    <a:pt x="24130" y="15240"/>
                  </a:lnTo>
                  <a:close/>
                </a:path>
                <a:path w="24130" h="666750">
                  <a:moveTo>
                    <a:pt x="24130" y="17780"/>
                  </a:moveTo>
                  <a:lnTo>
                    <a:pt x="0" y="17780"/>
                  </a:lnTo>
                  <a:lnTo>
                    <a:pt x="0" y="21590"/>
                  </a:lnTo>
                  <a:lnTo>
                    <a:pt x="24130" y="21590"/>
                  </a:lnTo>
                  <a:lnTo>
                    <a:pt x="24130" y="17780"/>
                  </a:lnTo>
                  <a:close/>
                </a:path>
                <a:path w="24130" h="666750">
                  <a:moveTo>
                    <a:pt x="24130" y="21590"/>
                  </a:moveTo>
                  <a:lnTo>
                    <a:pt x="0" y="21590"/>
                  </a:lnTo>
                  <a:lnTo>
                    <a:pt x="0" y="24130"/>
                  </a:lnTo>
                  <a:lnTo>
                    <a:pt x="24130" y="24130"/>
                  </a:lnTo>
                  <a:lnTo>
                    <a:pt x="24130" y="21590"/>
                  </a:lnTo>
                  <a:close/>
                </a:path>
                <a:path w="24130" h="666750">
                  <a:moveTo>
                    <a:pt x="24130" y="24130"/>
                  </a:moveTo>
                  <a:lnTo>
                    <a:pt x="0" y="24130"/>
                  </a:lnTo>
                  <a:lnTo>
                    <a:pt x="0" y="27940"/>
                  </a:lnTo>
                  <a:lnTo>
                    <a:pt x="24130" y="27940"/>
                  </a:lnTo>
                  <a:lnTo>
                    <a:pt x="24130" y="24130"/>
                  </a:lnTo>
                  <a:close/>
                </a:path>
                <a:path w="24130" h="666750">
                  <a:moveTo>
                    <a:pt x="24130" y="27940"/>
                  </a:moveTo>
                  <a:lnTo>
                    <a:pt x="0" y="27940"/>
                  </a:lnTo>
                  <a:lnTo>
                    <a:pt x="0" y="34290"/>
                  </a:lnTo>
                  <a:lnTo>
                    <a:pt x="24130" y="34290"/>
                  </a:lnTo>
                  <a:lnTo>
                    <a:pt x="24130" y="27940"/>
                  </a:lnTo>
                  <a:close/>
                </a:path>
                <a:path w="24130" h="666750">
                  <a:moveTo>
                    <a:pt x="24130" y="34290"/>
                  </a:moveTo>
                  <a:lnTo>
                    <a:pt x="0" y="34290"/>
                  </a:lnTo>
                  <a:lnTo>
                    <a:pt x="0" y="36830"/>
                  </a:lnTo>
                  <a:lnTo>
                    <a:pt x="24130" y="36830"/>
                  </a:lnTo>
                  <a:lnTo>
                    <a:pt x="24130" y="34290"/>
                  </a:lnTo>
                  <a:close/>
                </a:path>
                <a:path w="24130" h="666750">
                  <a:moveTo>
                    <a:pt x="24130" y="36830"/>
                  </a:moveTo>
                  <a:lnTo>
                    <a:pt x="0" y="36830"/>
                  </a:lnTo>
                  <a:lnTo>
                    <a:pt x="0" y="40640"/>
                  </a:lnTo>
                  <a:lnTo>
                    <a:pt x="24130" y="40640"/>
                  </a:lnTo>
                  <a:lnTo>
                    <a:pt x="24130" y="36830"/>
                  </a:lnTo>
                  <a:close/>
                </a:path>
                <a:path w="24130" h="666750">
                  <a:moveTo>
                    <a:pt x="24130" y="40640"/>
                  </a:moveTo>
                  <a:lnTo>
                    <a:pt x="0" y="40640"/>
                  </a:lnTo>
                  <a:lnTo>
                    <a:pt x="0" y="43180"/>
                  </a:lnTo>
                  <a:lnTo>
                    <a:pt x="24130" y="43180"/>
                  </a:lnTo>
                  <a:lnTo>
                    <a:pt x="24130" y="40640"/>
                  </a:lnTo>
                  <a:close/>
                </a:path>
                <a:path w="24130" h="666750">
                  <a:moveTo>
                    <a:pt x="24130" y="43180"/>
                  </a:moveTo>
                  <a:lnTo>
                    <a:pt x="0" y="43180"/>
                  </a:lnTo>
                  <a:lnTo>
                    <a:pt x="0" y="46990"/>
                  </a:lnTo>
                  <a:lnTo>
                    <a:pt x="24130" y="46990"/>
                  </a:lnTo>
                  <a:lnTo>
                    <a:pt x="24130" y="43180"/>
                  </a:lnTo>
                  <a:close/>
                </a:path>
                <a:path w="24130" h="666750">
                  <a:moveTo>
                    <a:pt x="24130" y="46990"/>
                  </a:moveTo>
                  <a:lnTo>
                    <a:pt x="0" y="46990"/>
                  </a:lnTo>
                  <a:lnTo>
                    <a:pt x="0" y="49530"/>
                  </a:lnTo>
                  <a:lnTo>
                    <a:pt x="24130" y="49530"/>
                  </a:lnTo>
                  <a:lnTo>
                    <a:pt x="24130" y="46990"/>
                  </a:lnTo>
                  <a:close/>
                </a:path>
                <a:path w="24130" h="666750">
                  <a:moveTo>
                    <a:pt x="24130" y="49530"/>
                  </a:moveTo>
                  <a:lnTo>
                    <a:pt x="0" y="49530"/>
                  </a:lnTo>
                  <a:lnTo>
                    <a:pt x="0" y="53340"/>
                  </a:lnTo>
                  <a:lnTo>
                    <a:pt x="24130" y="53340"/>
                  </a:lnTo>
                  <a:lnTo>
                    <a:pt x="24130" y="49530"/>
                  </a:lnTo>
                  <a:close/>
                </a:path>
                <a:path w="24130" h="666750">
                  <a:moveTo>
                    <a:pt x="24130" y="53340"/>
                  </a:moveTo>
                  <a:lnTo>
                    <a:pt x="0" y="53340"/>
                  </a:lnTo>
                  <a:lnTo>
                    <a:pt x="0" y="55880"/>
                  </a:lnTo>
                  <a:lnTo>
                    <a:pt x="24130" y="55880"/>
                  </a:lnTo>
                  <a:lnTo>
                    <a:pt x="24130" y="53340"/>
                  </a:lnTo>
                  <a:close/>
                </a:path>
                <a:path w="24130" h="666750">
                  <a:moveTo>
                    <a:pt x="24130" y="55880"/>
                  </a:moveTo>
                  <a:lnTo>
                    <a:pt x="0" y="55880"/>
                  </a:lnTo>
                  <a:lnTo>
                    <a:pt x="0" y="66040"/>
                  </a:lnTo>
                  <a:lnTo>
                    <a:pt x="24130" y="66040"/>
                  </a:lnTo>
                  <a:lnTo>
                    <a:pt x="24130" y="55880"/>
                  </a:lnTo>
                  <a:close/>
                </a:path>
                <a:path w="24130" h="666750">
                  <a:moveTo>
                    <a:pt x="24130" y="66040"/>
                  </a:moveTo>
                  <a:lnTo>
                    <a:pt x="0" y="66040"/>
                  </a:lnTo>
                  <a:lnTo>
                    <a:pt x="0" y="72390"/>
                  </a:lnTo>
                  <a:lnTo>
                    <a:pt x="24130" y="72390"/>
                  </a:lnTo>
                  <a:lnTo>
                    <a:pt x="24130" y="66040"/>
                  </a:lnTo>
                  <a:close/>
                </a:path>
                <a:path w="24130" h="666750">
                  <a:moveTo>
                    <a:pt x="24130" y="72390"/>
                  </a:moveTo>
                  <a:lnTo>
                    <a:pt x="0" y="72390"/>
                  </a:lnTo>
                  <a:lnTo>
                    <a:pt x="0" y="78740"/>
                  </a:lnTo>
                  <a:lnTo>
                    <a:pt x="24130" y="78740"/>
                  </a:lnTo>
                  <a:lnTo>
                    <a:pt x="24130" y="72390"/>
                  </a:lnTo>
                  <a:close/>
                </a:path>
                <a:path w="24130" h="666750">
                  <a:moveTo>
                    <a:pt x="24130" y="78740"/>
                  </a:moveTo>
                  <a:lnTo>
                    <a:pt x="0" y="78740"/>
                  </a:lnTo>
                  <a:lnTo>
                    <a:pt x="0" y="85090"/>
                  </a:lnTo>
                  <a:lnTo>
                    <a:pt x="24130" y="85090"/>
                  </a:lnTo>
                  <a:lnTo>
                    <a:pt x="24130" y="78740"/>
                  </a:lnTo>
                  <a:close/>
                </a:path>
                <a:path w="24130" h="666750">
                  <a:moveTo>
                    <a:pt x="24130" y="85090"/>
                  </a:moveTo>
                  <a:lnTo>
                    <a:pt x="0" y="85090"/>
                  </a:lnTo>
                  <a:lnTo>
                    <a:pt x="0" y="87630"/>
                  </a:lnTo>
                  <a:lnTo>
                    <a:pt x="24130" y="87630"/>
                  </a:lnTo>
                  <a:lnTo>
                    <a:pt x="24130" y="85090"/>
                  </a:lnTo>
                  <a:close/>
                </a:path>
                <a:path w="24130" h="666750">
                  <a:moveTo>
                    <a:pt x="24130" y="87630"/>
                  </a:moveTo>
                  <a:lnTo>
                    <a:pt x="0" y="87630"/>
                  </a:lnTo>
                  <a:lnTo>
                    <a:pt x="0" y="91440"/>
                  </a:lnTo>
                  <a:lnTo>
                    <a:pt x="24130" y="91440"/>
                  </a:lnTo>
                  <a:lnTo>
                    <a:pt x="24130" y="87630"/>
                  </a:lnTo>
                  <a:close/>
                </a:path>
                <a:path w="24130" h="666750">
                  <a:moveTo>
                    <a:pt x="24130" y="91440"/>
                  </a:moveTo>
                  <a:lnTo>
                    <a:pt x="0" y="91440"/>
                  </a:lnTo>
                  <a:lnTo>
                    <a:pt x="0" y="93980"/>
                  </a:lnTo>
                  <a:lnTo>
                    <a:pt x="24130" y="93980"/>
                  </a:lnTo>
                  <a:lnTo>
                    <a:pt x="24130" y="91440"/>
                  </a:lnTo>
                  <a:close/>
                </a:path>
                <a:path w="24130" h="666750">
                  <a:moveTo>
                    <a:pt x="24130" y="93980"/>
                  </a:moveTo>
                  <a:lnTo>
                    <a:pt x="0" y="93980"/>
                  </a:lnTo>
                  <a:lnTo>
                    <a:pt x="0" y="97790"/>
                  </a:lnTo>
                  <a:lnTo>
                    <a:pt x="24130" y="97790"/>
                  </a:lnTo>
                  <a:lnTo>
                    <a:pt x="24130" y="93980"/>
                  </a:lnTo>
                  <a:close/>
                </a:path>
                <a:path w="24130" h="666750">
                  <a:moveTo>
                    <a:pt x="24130" y="97790"/>
                  </a:moveTo>
                  <a:lnTo>
                    <a:pt x="0" y="97790"/>
                  </a:lnTo>
                  <a:lnTo>
                    <a:pt x="0" y="100330"/>
                  </a:lnTo>
                  <a:lnTo>
                    <a:pt x="24130" y="100330"/>
                  </a:lnTo>
                  <a:lnTo>
                    <a:pt x="24130" y="97790"/>
                  </a:lnTo>
                  <a:close/>
                </a:path>
                <a:path w="24130" h="666750">
                  <a:moveTo>
                    <a:pt x="24130" y="100330"/>
                  </a:moveTo>
                  <a:lnTo>
                    <a:pt x="0" y="100330"/>
                  </a:lnTo>
                  <a:lnTo>
                    <a:pt x="0" y="104140"/>
                  </a:lnTo>
                  <a:lnTo>
                    <a:pt x="24130" y="104140"/>
                  </a:lnTo>
                  <a:lnTo>
                    <a:pt x="24130" y="100330"/>
                  </a:lnTo>
                  <a:close/>
                </a:path>
                <a:path w="24130" h="666750">
                  <a:moveTo>
                    <a:pt x="24130" y="104140"/>
                  </a:moveTo>
                  <a:lnTo>
                    <a:pt x="0" y="104140"/>
                  </a:lnTo>
                  <a:lnTo>
                    <a:pt x="0" y="106680"/>
                  </a:lnTo>
                  <a:lnTo>
                    <a:pt x="24130" y="106680"/>
                  </a:lnTo>
                  <a:lnTo>
                    <a:pt x="24130" y="104140"/>
                  </a:lnTo>
                  <a:close/>
                </a:path>
                <a:path w="24130" h="666750">
                  <a:moveTo>
                    <a:pt x="24130" y="106680"/>
                  </a:moveTo>
                  <a:lnTo>
                    <a:pt x="0" y="106680"/>
                  </a:lnTo>
                  <a:lnTo>
                    <a:pt x="0" y="110490"/>
                  </a:lnTo>
                  <a:lnTo>
                    <a:pt x="24130" y="110490"/>
                  </a:lnTo>
                  <a:lnTo>
                    <a:pt x="24130" y="106680"/>
                  </a:lnTo>
                  <a:close/>
                </a:path>
                <a:path w="24130" h="666750">
                  <a:moveTo>
                    <a:pt x="24130" y="110490"/>
                  </a:moveTo>
                  <a:lnTo>
                    <a:pt x="0" y="110490"/>
                  </a:lnTo>
                  <a:lnTo>
                    <a:pt x="0" y="113030"/>
                  </a:lnTo>
                  <a:lnTo>
                    <a:pt x="24130" y="113030"/>
                  </a:lnTo>
                  <a:lnTo>
                    <a:pt x="24130" y="110490"/>
                  </a:lnTo>
                  <a:close/>
                </a:path>
                <a:path w="24130" h="666750">
                  <a:moveTo>
                    <a:pt x="24130" y="113030"/>
                  </a:moveTo>
                  <a:lnTo>
                    <a:pt x="0" y="113030"/>
                  </a:lnTo>
                  <a:lnTo>
                    <a:pt x="0" y="116840"/>
                  </a:lnTo>
                  <a:lnTo>
                    <a:pt x="24130" y="116840"/>
                  </a:lnTo>
                  <a:lnTo>
                    <a:pt x="24130" y="113030"/>
                  </a:lnTo>
                  <a:close/>
                </a:path>
                <a:path w="24130" h="666750">
                  <a:moveTo>
                    <a:pt x="24130" y="116840"/>
                  </a:moveTo>
                  <a:lnTo>
                    <a:pt x="0" y="116840"/>
                  </a:lnTo>
                  <a:lnTo>
                    <a:pt x="0" y="119380"/>
                  </a:lnTo>
                  <a:lnTo>
                    <a:pt x="24130" y="119380"/>
                  </a:lnTo>
                  <a:lnTo>
                    <a:pt x="24130" y="116840"/>
                  </a:lnTo>
                  <a:close/>
                </a:path>
                <a:path w="24130" h="666750">
                  <a:moveTo>
                    <a:pt x="24130" y="119380"/>
                  </a:moveTo>
                  <a:lnTo>
                    <a:pt x="0" y="119380"/>
                  </a:lnTo>
                  <a:lnTo>
                    <a:pt x="0" y="123190"/>
                  </a:lnTo>
                  <a:lnTo>
                    <a:pt x="24130" y="123190"/>
                  </a:lnTo>
                  <a:lnTo>
                    <a:pt x="24130" y="119380"/>
                  </a:lnTo>
                  <a:close/>
                </a:path>
                <a:path w="24130" h="666750">
                  <a:moveTo>
                    <a:pt x="24130" y="123190"/>
                  </a:moveTo>
                  <a:lnTo>
                    <a:pt x="0" y="123190"/>
                  </a:lnTo>
                  <a:lnTo>
                    <a:pt x="0" y="125730"/>
                  </a:lnTo>
                  <a:lnTo>
                    <a:pt x="24130" y="125730"/>
                  </a:lnTo>
                  <a:lnTo>
                    <a:pt x="24130" y="123190"/>
                  </a:lnTo>
                  <a:close/>
                </a:path>
                <a:path w="24130" h="666750">
                  <a:moveTo>
                    <a:pt x="24130" y="125730"/>
                  </a:moveTo>
                  <a:lnTo>
                    <a:pt x="0" y="125730"/>
                  </a:lnTo>
                  <a:lnTo>
                    <a:pt x="0" y="129540"/>
                  </a:lnTo>
                  <a:lnTo>
                    <a:pt x="24130" y="129540"/>
                  </a:lnTo>
                  <a:lnTo>
                    <a:pt x="24130" y="125730"/>
                  </a:lnTo>
                  <a:close/>
                </a:path>
                <a:path w="24130" h="666750">
                  <a:moveTo>
                    <a:pt x="24130" y="129540"/>
                  </a:moveTo>
                  <a:lnTo>
                    <a:pt x="0" y="129540"/>
                  </a:lnTo>
                  <a:lnTo>
                    <a:pt x="0" y="132080"/>
                  </a:lnTo>
                  <a:lnTo>
                    <a:pt x="24130" y="132080"/>
                  </a:lnTo>
                  <a:lnTo>
                    <a:pt x="24130" y="129540"/>
                  </a:lnTo>
                  <a:close/>
                </a:path>
                <a:path w="24130" h="666750">
                  <a:moveTo>
                    <a:pt x="24130" y="132080"/>
                  </a:moveTo>
                  <a:lnTo>
                    <a:pt x="0" y="132080"/>
                  </a:lnTo>
                  <a:lnTo>
                    <a:pt x="0" y="138430"/>
                  </a:lnTo>
                  <a:lnTo>
                    <a:pt x="24130" y="138430"/>
                  </a:lnTo>
                  <a:lnTo>
                    <a:pt x="24130" y="132080"/>
                  </a:lnTo>
                  <a:close/>
                </a:path>
                <a:path w="24130" h="666750">
                  <a:moveTo>
                    <a:pt x="24130" y="138430"/>
                  </a:moveTo>
                  <a:lnTo>
                    <a:pt x="0" y="138430"/>
                  </a:lnTo>
                  <a:lnTo>
                    <a:pt x="0" y="142240"/>
                  </a:lnTo>
                  <a:lnTo>
                    <a:pt x="24130" y="142240"/>
                  </a:lnTo>
                  <a:lnTo>
                    <a:pt x="24130" y="138430"/>
                  </a:lnTo>
                  <a:close/>
                </a:path>
                <a:path w="24130" h="666750">
                  <a:moveTo>
                    <a:pt x="24130" y="142240"/>
                  </a:moveTo>
                  <a:lnTo>
                    <a:pt x="0" y="142240"/>
                  </a:lnTo>
                  <a:lnTo>
                    <a:pt x="0" y="154940"/>
                  </a:lnTo>
                  <a:lnTo>
                    <a:pt x="24130" y="154940"/>
                  </a:lnTo>
                  <a:lnTo>
                    <a:pt x="24130" y="142240"/>
                  </a:lnTo>
                  <a:close/>
                </a:path>
                <a:path w="24130" h="666750">
                  <a:moveTo>
                    <a:pt x="24130" y="154940"/>
                  </a:moveTo>
                  <a:lnTo>
                    <a:pt x="0" y="154940"/>
                  </a:lnTo>
                  <a:lnTo>
                    <a:pt x="0" y="163830"/>
                  </a:lnTo>
                  <a:lnTo>
                    <a:pt x="24130" y="163830"/>
                  </a:lnTo>
                  <a:lnTo>
                    <a:pt x="24130" y="154940"/>
                  </a:lnTo>
                  <a:close/>
                </a:path>
                <a:path w="24130" h="666750">
                  <a:moveTo>
                    <a:pt x="24130" y="163830"/>
                  </a:moveTo>
                  <a:lnTo>
                    <a:pt x="0" y="163830"/>
                  </a:lnTo>
                  <a:lnTo>
                    <a:pt x="0" y="167640"/>
                  </a:lnTo>
                  <a:lnTo>
                    <a:pt x="24130" y="167640"/>
                  </a:lnTo>
                  <a:lnTo>
                    <a:pt x="24130" y="163830"/>
                  </a:lnTo>
                  <a:close/>
                </a:path>
                <a:path w="24130" h="666750">
                  <a:moveTo>
                    <a:pt x="24130" y="167640"/>
                  </a:moveTo>
                  <a:lnTo>
                    <a:pt x="0" y="167640"/>
                  </a:lnTo>
                  <a:lnTo>
                    <a:pt x="0" y="170180"/>
                  </a:lnTo>
                  <a:lnTo>
                    <a:pt x="24130" y="170180"/>
                  </a:lnTo>
                  <a:lnTo>
                    <a:pt x="24130" y="167640"/>
                  </a:lnTo>
                  <a:close/>
                </a:path>
                <a:path w="24130" h="666750">
                  <a:moveTo>
                    <a:pt x="24130" y="170180"/>
                  </a:moveTo>
                  <a:lnTo>
                    <a:pt x="0" y="170180"/>
                  </a:lnTo>
                  <a:lnTo>
                    <a:pt x="0" y="173990"/>
                  </a:lnTo>
                  <a:lnTo>
                    <a:pt x="24130" y="173990"/>
                  </a:lnTo>
                  <a:lnTo>
                    <a:pt x="24130" y="170180"/>
                  </a:lnTo>
                  <a:close/>
                </a:path>
                <a:path w="24130" h="666750">
                  <a:moveTo>
                    <a:pt x="24130" y="173990"/>
                  </a:moveTo>
                  <a:lnTo>
                    <a:pt x="0" y="173990"/>
                  </a:lnTo>
                  <a:lnTo>
                    <a:pt x="0" y="180340"/>
                  </a:lnTo>
                  <a:lnTo>
                    <a:pt x="24130" y="180340"/>
                  </a:lnTo>
                  <a:lnTo>
                    <a:pt x="24130" y="173990"/>
                  </a:lnTo>
                  <a:close/>
                </a:path>
                <a:path w="24130" h="666750">
                  <a:moveTo>
                    <a:pt x="24130" y="180340"/>
                  </a:moveTo>
                  <a:lnTo>
                    <a:pt x="0" y="180340"/>
                  </a:lnTo>
                  <a:lnTo>
                    <a:pt x="0" y="182880"/>
                  </a:lnTo>
                  <a:lnTo>
                    <a:pt x="24130" y="182880"/>
                  </a:lnTo>
                  <a:lnTo>
                    <a:pt x="24130" y="180340"/>
                  </a:lnTo>
                  <a:close/>
                </a:path>
                <a:path w="24130" h="666750">
                  <a:moveTo>
                    <a:pt x="24130" y="182880"/>
                  </a:moveTo>
                  <a:lnTo>
                    <a:pt x="0" y="182880"/>
                  </a:lnTo>
                  <a:lnTo>
                    <a:pt x="0" y="186690"/>
                  </a:lnTo>
                  <a:lnTo>
                    <a:pt x="24130" y="186690"/>
                  </a:lnTo>
                  <a:lnTo>
                    <a:pt x="24130" y="182880"/>
                  </a:lnTo>
                  <a:close/>
                </a:path>
                <a:path w="24130" h="666750">
                  <a:moveTo>
                    <a:pt x="24130" y="186690"/>
                  </a:moveTo>
                  <a:lnTo>
                    <a:pt x="0" y="186690"/>
                  </a:lnTo>
                  <a:lnTo>
                    <a:pt x="0" y="189230"/>
                  </a:lnTo>
                  <a:lnTo>
                    <a:pt x="24130" y="189230"/>
                  </a:lnTo>
                  <a:lnTo>
                    <a:pt x="24130" y="186690"/>
                  </a:lnTo>
                  <a:close/>
                </a:path>
                <a:path w="24130" h="666750">
                  <a:moveTo>
                    <a:pt x="24130" y="189230"/>
                  </a:moveTo>
                  <a:lnTo>
                    <a:pt x="0" y="189230"/>
                  </a:lnTo>
                  <a:lnTo>
                    <a:pt x="0" y="193040"/>
                  </a:lnTo>
                  <a:lnTo>
                    <a:pt x="24130" y="193040"/>
                  </a:lnTo>
                  <a:lnTo>
                    <a:pt x="24130" y="189230"/>
                  </a:lnTo>
                  <a:close/>
                </a:path>
                <a:path w="24130" h="666750">
                  <a:moveTo>
                    <a:pt x="24130" y="193040"/>
                  </a:moveTo>
                  <a:lnTo>
                    <a:pt x="0" y="193040"/>
                  </a:lnTo>
                  <a:lnTo>
                    <a:pt x="0" y="195580"/>
                  </a:lnTo>
                  <a:lnTo>
                    <a:pt x="24130" y="195580"/>
                  </a:lnTo>
                  <a:lnTo>
                    <a:pt x="24130" y="193040"/>
                  </a:lnTo>
                  <a:close/>
                </a:path>
                <a:path w="24130" h="666750">
                  <a:moveTo>
                    <a:pt x="24130" y="195580"/>
                  </a:moveTo>
                  <a:lnTo>
                    <a:pt x="0" y="195580"/>
                  </a:lnTo>
                  <a:lnTo>
                    <a:pt x="0" y="199390"/>
                  </a:lnTo>
                  <a:lnTo>
                    <a:pt x="24130" y="199390"/>
                  </a:lnTo>
                  <a:lnTo>
                    <a:pt x="24130" y="195580"/>
                  </a:lnTo>
                  <a:close/>
                </a:path>
                <a:path w="24130" h="666750">
                  <a:moveTo>
                    <a:pt x="24130" y="199390"/>
                  </a:moveTo>
                  <a:lnTo>
                    <a:pt x="0" y="199390"/>
                  </a:lnTo>
                  <a:lnTo>
                    <a:pt x="0" y="201930"/>
                  </a:lnTo>
                  <a:lnTo>
                    <a:pt x="24130" y="201930"/>
                  </a:lnTo>
                  <a:lnTo>
                    <a:pt x="24130" y="199390"/>
                  </a:lnTo>
                  <a:close/>
                </a:path>
                <a:path w="24130" h="666750">
                  <a:moveTo>
                    <a:pt x="24130" y="201930"/>
                  </a:moveTo>
                  <a:lnTo>
                    <a:pt x="0" y="201930"/>
                  </a:lnTo>
                  <a:lnTo>
                    <a:pt x="0" y="205740"/>
                  </a:lnTo>
                  <a:lnTo>
                    <a:pt x="24130" y="205740"/>
                  </a:lnTo>
                  <a:lnTo>
                    <a:pt x="24130" y="201930"/>
                  </a:lnTo>
                  <a:close/>
                </a:path>
                <a:path w="24130" h="666750">
                  <a:moveTo>
                    <a:pt x="24130" y="205740"/>
                  </a:moveTo>
                  <a:lnTo>
                    <a:pt x="0" y="205740"/>
                  </a:lnTo>
                  <a:lnTo>
                    <a:pt x="0" y="208280"/>
                  </a:lnTo>
                  <a:lnTo>
                    <a:pt x="24130" y="208280"/>
                  </a:lnTo>
                  <a:lnTo>
                    <a:pt x="24130" y="205740"/>
                  </a:lnTo>
                  <a:close/>
                </a:path>
                <a:path w="24130" h="666750">
                  <a:moveTo>
                    <a:pt x="24130" y="403860"/>
                  </a:moveTo>
                  <a:lnTo>
                    <a:pt x="0" y="403860"/>
                  </a:lnTo>
                  <a:lnTo>
                    <a:pt x="0" y="406400"/>
                  </a:lnTo>
                  <a:lnTo>
                    <a:pt x="24130" y="406400"/>
                  </a:lnTo>
                  <a:lnTo>
                    <a:pt x="24130" y="403860"/>
                  </a:lnTo>
                  <a:close/>
                </a:path>
                <a:path w="24130" h="666750">
                  <a:moveTo>
                    <a:pt x="24130" y="384810"/>
                  </a:moveTo>
                  <a:lnTo>
                    <a:pt x="0" y="384810"/>
                  </a:lnTo>
                  <a:lnTo>
                    <a:pt x="0" y="402590"/>
                  </a:lnTo>
                  <a:lnTo>
                    <a:pt x="24130" y="402590"/>
                  </a:lnTo>
                  <a:lnTo>
                    <a:pt x="24130" y="384810"/>
                  </a:lnTo>
                  <a:close/>
                </a:path>
                <a:path w="24130" h="666750">
                  <a:moveTo>
                    <a:pt x="24130" y="367030"/>
                  </a:moveTo>
                  <a:lnTo>
                    <a:pt x="0" y="367030"/>
                  </a:lnTo>
                  <a:lnTo>
                    <a:pt x="0" y="383540"/>
                  </a:lnTo>
                  <a:lnTo>
                    <a:pt x="24130" y="383540"/>
                  </a:lnTo>
                  <a:lnTo>
                    <a:pt x="24130" y="367030"/>
                  </a:lnTo>
                  <a:close/>
                </a:path>
                <a:path w="24130" h="666750">
                  <a:moveTo>
                    <a:pt x="24130" y="321310"/>
                  </a:moveTo>
                  <a:lnTo>
                    <a:pt x="0" y="321310"/>
                  </a:lnTo>
                  <a:lnTo>
                    <a:pt x="0" y="365760"/>
                  </a:lnTo>
                  <a:lnTo>
                    <a:pt x="24130" y="365760"/>
                  </a:lnTo>
                  <a:lnTo>
                    <a:pt x="24130" y="321310"/>
                  </a:lnTo>
                  <a:close/>
                </a:path>
                <a:path w="24130" h="666750">
                  <a:moveTo>
                    <a:pt x="24130" y="283210"/>
                  </a:moveTo>
                  <a:lnTo>
                    <a:pt x="0" y="283210"/>
                  </a:lnTo>
                  <a:lnTo>
                    <a:pt x="0" y="320040"/>
                  </a:lnTo>
                  <a:lnTo>
                    <a:pt x="24130" y="320040"/>
                  </a:lnTo>
                  <a:lnTo>
                    <a:pt x="24130" y="283210"/>
                  </a:lnTo>
                  <a:close/>
                </a:path>
                <a:path w="24130" h="666750">
                  <a:moveTo>
                    <a:pt x="24130" y="278130"/>
                  </a:moveTo>
                  <a:lnTo>
                    <a:pt x="0" y="278130"/>
                  </a:lnTo>
                  <a:lnTo>
                    <a:pt x="0" y="281940"/>
                  </a:lnTo>
                  <a:lnTo>
                    <a:pt x="24130" y="281940"/>
                  </a:lnTo>
                  <a:lnTo>
                    <a:pt x="24130" y="278130"/>
                  </a:lnTo>
                  <a:close/>
                </a:path>
                <a:path w="24130" h="666750">
                  <a:moveTo>
                    <a:pt x="24130" y="259080"/>
                  </a:moveTo>
                  <a:lnTo>
                    <a:pt x="0" y="259080"/>
                  </a:lnTo>
                  <a:lnTo>
                    <a:pt x="0" y="276860"/>
                  </a:lnTo>
                  <a:lnTo>
                    <a:pt x="24130" y="276860"/>
                  </a:lnTo>
                  <a:lnTo>
                    <a:pt x="24130" y="259080"/>
                  </a:lnTo>
                  <a:close/>
                </a:path>
                <a:path w="24130" h="666750">
                  <a:moveTo>
                    <a:pt x="24130" y="252730"/>
                  </a:moveTo>
                  <a:lnTo>
                    <a:pt x="0" y="252730"/>
                  </a:lnTo>
                  <a:lnTo>
                    <a:pt x="0" y="257810"/>
                  </a:lnTo>
                  <a:lnTo>
                    <a:pt x="24130" y="257810"/>
                  </a:lnTo>
                  <a:lnTo>
                    <a:pt x="24130" y="252730"/>
                  </a:lnTo>
                  <a:close/>
                </a:path>
                <a:path w="24130" h="666750">
                  <a:moveTo>
                    <a:pt x="24130" y="246380"/>
                  </a:moveTo>
                  <a:lnTo>
                    <a:pt x="0" y="246380"/>
                  </a:lnTo>
                  <a:lnTo>
                    <a:pt x="0" y="251460"/>
                  </a:lnTo>
                  <a:lnTo>
                    <a:pt x="24130" y="251460"/>
                  </a:lnTo>
                  <a:lnTo>
                    <a:pt x="24130" y="246380"/>
                  </a:lnTo>
                  <a:close/>
                </a:path>
                <a:path w="24130" h="666750">
                  <a:moveTo>
                    <a:pt x="24130" y="240030"/>
                  </a:moveTo>
                  <a:lnTo>
                    <a:pt x="0" y="240030"/>
                  </a:lnTo>
                  <a:lnTo>
                    <a:pt x="0" y="245110"/>
                  </a:lnTo>
                  <a:lnTo>
                    <a:pt x="24130" y="245110"/>
                  </a:lnTo>
                  <a:lnTo>
                    <a:pt x="24130" y="240030"/>
                  </a:lnTo>
                  <a:close/>
                </a:path>
                <a:path w="24130" h="666750">
                  <a:moveTo>
                    <a:pt x="24130" y="233680"/>
                  </a:moveTo>
                  <a:lnTo>
                    <a:pt x="0" y="233680"/>
                  </a:lnTo>
                  <a:lnTo>
                    <a:pt x="0" y="238760"/>
                  </a:lnTo>
                  <a:lnTo>
                    <a:pt x="24130" y="238760"/>
                  </a:lnTo>
                  <a:lnTo>
                    <a:pt x="24130" y="233680"/>
                  </a:lnTo>
                  <a:close/>
                </a:path>
                <a:path w="24130" h="666750">
                  <a:moveTo>
                    <a:pt x="24130" y="227330"/>
                  </a:moveTo>
                  <a:lnTo>
                    <a:pt x="0" y="227330"/>
                  </a:lnTo>
                  <a:lnTo>
                    <a:pt x="0" y="232410"/>
                  </a:lnTo>
                  <a:lnTo>
                    <a:pt x="24130" y="232410"/>
                  </a:lnTo>
                  <a:lnTo>
                    <a:pt x="24130" y="227330"/>
                  </a:lnTo>
                  <a:close/>
                </a:path>
                <a:path w="24130" h="666750">
                  <a:moveTo>
                    <a:pt x="24130" y="220980"/>
                  </a:moveTo>
                  <a:lnTo>
                    <a:pt x="0" y="220980"/>
                  </a:lnTo>
                  <a:lnTo>
                    <a:pt x="0" y="226060"/>
                  </a:lnTo>
                  <a:lnTo>
                    <a:pt x="24130" y="226060"/>
                  </a:lnTo>
                  <a:lnTo>
                    <a:pt x="24130" y="220980"/>
                  </a:lnTo>
                  <a:close/>
                </a:path>
                <a:path w="24130" h="666750">
                  <a:moveTo>
                    <a:pt x="24130" y="214630"/>
                  </a:moveTo>
                  <a:lnTo>
                    <a:pt x="0" y="214630"/>
                  </a:lnTo>
                  <a:lnTo>
                    <a:pt x="0" y="219710"/>
                  </a:lnTo>
                  <a:lnTo>
                    <a:pt x="24130" y="219710"/>
                  </a:lnTo>
                  <a:lnTo>
                    <a:pt x="24130" y="214630"/>
                  </a:lnTo>
                  <a:close/>
                </a:path>
                <a:path w="24130" h="666750">
                  <a:moveTo>
                    <a:pt x="24130" y="209550"/>
                  </a:moveTo>
                  <a:lnTo>
                    <a:pt x="0" y="209550"/>
                  </a:lnTo>
                  <a:lnTo>
                    <a:pt x="0" y="213360"/>
                  </a:lnTo>
                  <a:lnTo>
                    <a:pt x="24130" y="213360"/>
                  </a:lnTo>
                  <a:lnTo>
                    <a:pt x="24130" y="209550"/>
                  </a:lnTo>
                  <a:close/>
                </a:path>
                <a:path w="24130" h="666750">
                  <a:moveTo>
                    <a:pt x="24130" y="406400"/>
                  </a:moveTo>
                  <a:lnTo>
                    <a:pt x="0" y="406400"/>
                  </a:lnTo>
                  <a:lnTo>
                    <a:pt x="0" y="411480"/>
                  </a:lnTo>
                  <a:lnTo>
                    <a:pt x="24130" y="411480"/>
                  </a:lnTo>
                  <a:lnTo>
                    <a:pt x="24130" y="406400"/>
                  </a:lnTo>
                  <a:close/>
                </a:path>
                <a:path w="24130" h="666750">
                  <a:moveTo>
                    <a:pt x="24130" y="664210"/>
                  </a:moveTo>
                  <a:lnTo>
                    <a:pt x="21589" y="664210"/>
                  </a:lnTo>
                  <a:lnTo>
                    <a:pt x="21589" y="666750"/>
                  </a:lnTo>
                  <a:lnTo>
                    <a:pt x="24130" y="666750"/>
                  </a:lnTo>
                  <a:lnTo>
                    <a:pt x="24130" y="664210"/>
                  </a:lnTo>
                  <a:close/>
                </a:path>
                <a:path w="24130" h="666750">
                  <a:moveTo>
                    <a:pt x="19050" y="662940"/>
                  </a:moveTo>
                  <a:lnTo>
                    <a:pt x="13969" y="662940"/>
                  </a:lnTo>
                  <a:lnTo>
                    <a:pt x="13969" y="664210"/>
                  </a:lnTo>
                  <a:lnTo>
                    <a:pt x="19050" y="664210"/>
                  </a:lnTo>
                  <a:lnTo>
                    <a:pt x="19050" y="662940"/>
                  </a:lnTo>
                  <a:close/>
                </a:path>
                <a:path w="24130" h="666750">
                  <a:moveTo>
                    <a:pt x="24130" y="660400"/>
                  </a:moveTo>
                  <a:lnTo>
                    <a:pt x="12700" y="660400"/>
                  </a:lnTo>
                  <a:lnTo>
                    <a:pt x="12700" y="662940"/>
                  </a:lnTo>
                  <a:lnTo>
                    <a:pt x="24130" y="662940"/>
                  </a:lnTo>
                  <a:lnTo>
                    <a:pt x="24130" y="660400"/>
                  </a:lnTo>
                  <a:close/>
                </a:path>
                <a:path w="24130" h="666750">
                  <a:moveTo>
                    <a:pt x="24130" y="657860"/>
                  </a:moveTo>
                  <a:lnTo>
                    <a:pt x="7619" y="657860"/>
                  </a:lnTo>
                  <a:lnTo>
                    <a:pt x="7619" y="660400"/>
                  </a:lnTo>
                  <a:lnTo>
                    <a:pt x="10160" y="660400"/>
                  </a:lnTo>
                  <a:lnTo>
                    <a:pt x="10160" y="659130"/>
                  </a:lnTo>
                  <a:lnTo>
                    <a:pt x="24130" y="659130"/>
                  </a:lnTo>
                  <a:lnTo>
                    <a:pt x="24130" y="657860"/>
                  </a:lnTo>
                  <a:close/>
                </a:path>
                <a:path w="24130" h="666750">
                  <a:moveTo>
                    <a:pt x="5080" y="656590"/>
                  </a:moveTo>
                  <a:lnTo>
                    <a:pt x="2539" y="656590"/>
                  </a:lnTo>
                  <a:lnTo>
                    <a:pt x="2539" y="657860"/>
                  </a:lnTo>
                  <a:lnTo>
                    <a:pt x="5080" y="657860"/>
                  </a:lnTo>
                  <a:lnTo>
                    <a:pt x="5080" y="656590"/>
                  </a:lnTo>
                  <a:close/>
                </a:path>
                <a:path w="24130" h="666750">
                  <a:moveTo>
                    <a:pt x="24130" y="654050"/>
                  </a:moveTo>
                  <a:lnTo>
                    <a:pt x="0" y="654050"/>
                  </a:lnTo>
                  <a:lnTo>
                    <a:pt x="0" y="656590"/>
                  </a:lnTo>
                  <a:lnTo>
                    <a:pt x="24130" y="656590"/>
                  </a:lnTo>
                  <a:lnTo>
                    <a:pt x="24130" y="654050"/>
                  </a:lnTo>
                  <a:close/>
                </a:path>
                <a:path w="24130" h="666750">
                  <a:moveTo>
                    <a:pt x="24130" y="651510"/>
                  </a:moveTo>
                  <a:lnTo>
                    <a:pt x="0" y="651510"/>
                  </a:lnTo>
                  <a:lnTo>
                    <a:pt x="0" y="652780"/>
                  </a:lnTo>
                  <a:lnTo>
                    <a:pt x="24130" y="652780"/>
                  </a:lnTo>
                  <a:lnTo>
                    <a:pt x="24130" y="651510"/>
                  </a:lnTo>
                  <a:close/>
                </a:path>
                <a:path w="24130" h="666750">
                  <a:moveTo>
                    <a:pt x="24130" y="647700"/>
                  </a:moveTo>
                  <a:lnTo>
                    <a:pt x="0" y="647700"/>
                  </a:lnTo>
                  <a:lnTo>
                    <a:pt x="0" y="650240"/>
                  </a:lnTo>
                  <a:lnTo>
                    <a:pt x="24130" y="650240"/>
                  </a:lnTo>
                  <a:lnTo>
                    <a:pt x="24130" y="647700"/>
                  </a:lnTo>
                  <a:close/>
                </a:path>
                <a:path w="24130" h="666750">
                  <a:moveTo>
                    <a:pt x="24130" y="645160"/>
                  </a:moveTo>
                  <a:lnTo>
                    <a:pt x="0" y="645160"/>
                  </a:lnTo>
                  <a:lnTo>
                    <a:pt x="0" y="646430"/>
                  </a:lnTo>
                  <a:lnTo>
                    <a:pt x="24130" y="646430"/>
                  </a:lnTo>
                  <a:lnTo>
                    <a:pt x="24130" y="645160"/>
                  </a:lnTo>
                  <a:close/>
                </a:path>
                <a:path w="24130" h="666750">
                  <a:moveTo>
                    <a:pt x="24130" y="641350"/>
                  </a:moveTo>
                  <a:lnTo>
                    <a:pt x="0" y="641350"/>
                  </a:lnTo>
                  <a:lnTo>
                    <a:pt x="0" y="643890"/>
                  </a:lnTo>
                  <a:lnTo>
                    <a:pt x="24130" y="643890"/>
                  </a:lnTo>
                  <a:lnTo>
                    <a:pt x="24130" y="641350"/>
                  </a:lnTo>
                  <a:close/>
                </a:path>
                <a:path w="24130" h="666750">
                  <a:moveTo>
                    <a:pt x="24130" y="638810"/>
                  </a:moveTo>
                  <a:lnTo>
                    <a:pt x="0" y="638810"/>
                  </a:lnTo>
                  <a:lnTo>
                    <a:pt x="0" y="640080"/>
                  </a:lnTo>
                  <a:lnTo>
                    <a:pt x="24130" y="640080"/>
                  </a:lnTo>
                  <a:lnTo>
                    <a:pt x="24130" y="638810"/>
                  </a:lnTo>
                  <a:close/>
                </a:path>
                <a:path w="24130" h="666750">
                  <a:moveTo>
                    <a:pt x="24130" y="635000"/>
                  </a:moveTo>
                  <a:lnTo>
                    <a:pt x="0" y="635000"/>
                  </a:lnTo>
                  <a:lnTo>
                    <a:pt x="0" y="637540"/>
                  </a:lnTo>
                  <a:lnTo>
                    <a:pt x="24130" y="637540"/>
                  </a:lnTo>
                  <a:lnTo>
                    <a:pt x="24130" y="635000"/>
                  </a:lnTo>
                  <a:close/>
                </a:path>
                <a:path w="24130" h="666750">
                  <a:moveTo>
                    <a:pt x="24130" y="632460"/>
                  </a:moveTo>
                  <a:lnTo>
                    <a:pt x="0" y="632460"/>
                  </a:lnTo>
                  <a:lnTo>
                    <a:pt x="0" y="633730"/>
                  </a:lnTo>
                  <a:lnTo>
                    <a:pt x="24130" y="633730"/>
                  </a:lnTo>
                  <a:lnTo>
                    <a:pt x="24130" y="632460"/>
                  </a:lnTo>
                  <a:close/>
                </a:path>
                <a:path w="24130" h="666750">
                  <a:moveTo>
                    <a:pt x="24130" y="628650"/>
                  </a:moveTo>
                  <a:lnTo>
                    <a:pt x="0" y="628650"/>
                  </a:lnTo>
                  <a:lnTo>
                    <a:pt x="0" y="631190"/>
                  </a:lnTo>
                  <a:lnTo>
                    <a:pt x="24130" y="631190"/>
                  </a:lnTo>
                  <a:lnTo>
                    <a:pt x="24130" y="628650"/>
                  </a:lnTo>
                  <a:close/>
                </a:path>
                <a:path w="24130" h="666750">
                  <a:moveTo>
                    <a:pt x="24130" y="626110"/>
                  </a:moveTo>
                  <a:lnTo>
                    <a:pt x="0" y="626110"/>
                  </a:lnTo>
                  <a:lnTo>
                    <a:pt x="0" y="627380"/>
                  </a:lnTo>
                  <a:lnTo>
                    <a:pt x="24130" y="627380"/>
                  </a:lnTo>
                  <a:lnTo>
                    <a:pt x="24130" y="626110"/>
                  </a:lnTo>
                  <a:close/>
                </a:path>
                <a:path w="24130" h="666750">
                  <a:moveTo>
                    <a:pt x="24130" y="622300"/>
                  </a:moveTo>
                  <a:lnTo>
                    <a:pt x="0" y="622300"/>
                  </a:lnTo>
                  <a:lnTo>
                    <a:pt x="0" y="624840"/>
                  </a:lnTo>
                  <a:lnTo>
                    <a:pt x="24130" y="624840"/>
                  </a:lnTo>
                  <a:lnTo>
                    <a:pt x="24130" y="622300"/>
                  </a:lnTo>
                  <a:close/>
                </a:path>
                <a:path w="24130" h="666750">
                  <a:moveTo>
                    <a:pt x="24130" y="619760"/>
                  </a:moveTo>
                  <a:lnTo>
                    <a:pt x="0" y="619760"/>
                  </a:lnTo>
                  <a:lnTo>
                    <a:pt x="0" y="621030"/>
                  </a:lnTo>
                  <a:lnTo>
                    <a:pt x="24130" y="621030"/>
                  </a:lnTo>
                  <a:lnTo>
                    <a:pt x="24130" y="619760"/>
                  </a:lnTo>
                  <a:close/>
                </a:path>
                <a:path w="24130" h="666750">
                  <a:moveTo>
                    <a:pt x="24130" y="614680"/>
                  </a:moveTo>
                  <a:lnTo>
                    <a:pt x="0" y="614680"/>
                  </a:lnTo>
                  <a:lnTo>
                    <a:pt x="0" y="618490"/>
                  </a:lnTo>
                  <a:lnTo>
                    <a:pt x="24130" y="618490"/>
                  </a:lnTo>
                  <a:lnTo>
                    <a:pt x="24130" y="614680"/>
                  </a:lnTo>
                  <a:close/>
                </a:path>
                <a:path w="24130" h="666750">
                  <a:moveTo>
                    <a:pt x="24130" y="608330"/>
                  </a:moveTo>
                  <a:lnTo>
                    <a:pt x="0" y="608330"/>
                  </a:lnTo>
                  <a:lnTo>
                    <a:pt x="0" y="613410"/>
                  </a:lnTo>
                  <a:lnTo>
                    <a:pt x="24130" y="613410"/>
                  </a:lnTo>
                  <a:lnTo>
                    <a:pt x="24130" y="608330"/>
                  </a:lnTo>
                  <a:close/>
                </a:path>
                <a:path w="24130" h="666750">
                  <a:moveTo>
                    <a:pt x="24130" y="601980"/>
                  </a:moveTo>
                  <a:lnTo>
                    <a:pt x="0" y="601980"/>
                  </a:lnTo>
                  <a:lnTo>
                    <a:pt x="0" y="607060"/>
                  </a:lnTo>
                  <a:lnTo>
                    <a:pt x="24130" y="607060"/>
                  </a:lnTo>
                  <a:lnTo>
                    <a:pt x="24130" y="601980"/>
                  </a:lnTo>
                  <a:close/>
                </a:path>
                <a:path w="24130" h="666750">
                  <a:moveTo>
                    <a:pt x="24130" y="595630"/>
                  </a:moveTo>
                  <a:lnTo>
                    <a:pt x="0" y="595630"/>
                  </a:lnTo>
                  <a:lnTo>
                    <a:pt x="0" y="600710"/>
                  </a:lnTo>
                  <a:lnTo>
                    <a:pt x="24130" y="600710"/>
                  </a:lnTo>
                  <a:lnTo>
                    <a:pt x="24130" y="595630"/>
                  </a:lnTo>
                  <a:close/>
                </a:path>
                <a:path w="24130" h="666750">
                  <a:moveTo>
                    <a:pt x="24130" y="589280"/>
                  </a:moveTo>
                  <a:lnTo>
                    <a:pt x="0" y="589280"/>
                  </a:lnTo>
                  <a:lnTo>
                    <a:pt x="0" y="594360"/>
                  </a:lnTo>
                  <a:lnTo>
                    <a:pt x="24130" y="594360"/>
                  </a:lnTo>
                  <a:lnTo>
                    <a:pt x="24130" y="589280"/>
                  </a:lnTo>
                  <a:close/>
                </a:path>
                <a:path w="24130" h="666750">
                  <a:moveTo>
                    <a:pt x="24130" y="582930"/>
                  </a:moveTo>
                  <a:lnTo>
                    <a:pt x="0" y="582930"/>
                  </a:lnTo>
                  <a:lnTo>
                    <a:pt x="0" y="588010"/>
                  </a:lnTo>
                  <a:lnTo>
                    <a:pt x="24130" y="588010"/>
                  </a:lnTo>
                  <a:lnTo>
                    <a:pt x="24130" y="582930"/>
                  </a:lnTo>
                  <a:close/>
                </a:path>
                <a:path w="24130" h="666750">
                  <a:moveTo>
                    <a:pt x="24130" y="576580"/>
                  </a:moveTo>
                  <a:lnTo>
                    <a:pt x="0" y="576580"/>
                  </a:lnTo>
                  <a:lnTo>
                    <a:pt x="0" y="581660"/>
                  </a:lnTo>
                  <a:lnTo>
                    <a:pt x="24130" y="581660"/>
                  </a:lnTo>
                  <a:lnTo>
                    <a:pt x="24130" y="576580"/>
                  </a:lnTo>
                  <a:close/>
                </a:path>
                <a:path w="24130" h="666750">
                  <a:moveTo>
                    <a:pt x="24130" y="570230"/>
                  </a:moveTo>
                  <a:lnTo>
                    <a:pt x="0" y="570230"/>
                  </a:lnTo>
                  <a:lnTo>
                    <a:pt x="0" y="575310"/>
                  </a:lnTo>
                  <a:lnTo>
                    <a:pt x="24130" y="575310"/>
                  </a:lnTo>
                  <a:lnTo>
                    <a:pt x="24130" y="570230"/>
                  </a:lnTo>
                  <a:close/>
                </a:path>
                <a:path w="24130" h="666750">
                  <a:moveTo>
                    <a:pt x="24130" y="563880"/>
                  </a:moveTo>
                  <a:lnTo>
                    <a:pt x="0" y="563880"/>
                  </a:lnTo>
                  <a:lnTo>
                    <a:pt x="0" y="568960"/>
                  </a:lnTo>
                  <a:lnTo>
                    <a:pt x="24130" y="568960"/>
                  </a:lnTo>
                  <a:lnTo>
                    <a:pt x="24130" y="563880"/>
                  </a:lnTo>
                  <a:close/>
                </a:path>
                <a:path w="24130" h="666750">
                  <a:moveTo>
                    <a:pt x="24130" y="557530"/>
                  </a:moveTo>
                  <a:lnTo>
                    <a:pt x="0" y="557530"/>
                  </a:lnTo>
                  <a:lnTo>
                    <a:pt x="0" y="562610"/>
                  </a:lnTo>
                  <a:lnTo>
                    <a:pt x="24130" y="562610"/>
                  </a:lnTo>
                  <a:lnTo>
                    <a:pt x="24130" y="557530"/>
                  </a:lnTo>
                  <a:close/>
                </a:path>
                <a:path w="24130" h="666750">
                  <a:moveTo>
                    <a:pt x="24130" y="551180"/>
                  </a:moveTo>
                  <a:lnTo>
                    <a:pt x="0" y="551180"/>
                  </a:lnTo>
                  <a:lnTo>
                    <a:pt x="0" y="556260"/>
                  </a:lnTo>
                  <a:lnTo>
                    <a:pt x="24130" y="556260"/>
                  </a:lnTo>
                  <a:lnTo>
                    <a:pt x="24130" y="551180"/>
                  </a:lnTo>
                  <a:close/>
                </a:path>
                <a:path w="24130" h="666750">
                  <a:moveTo>
                    <a:pt x="24130" y="543560"/>
                  </a:moveTo>
                  <a:lnTo>
                    <a:pt x="0" y="543560"/>
                  </a:lnTo>
                  <a:lnTo>
                    <a:pt x="0" y="549910"/>
                  </a:lnTo>
                  <a:lnTo>
                    <a:pt x="24130" y="549910"/>
                  </a:lnTo>
                  <a:lnTo>
                    <a:pt x="24130" y="543560"/>
                  </a:lnTo>
                  <a:close/>
                </a:path>
                <a:path w="24130" h="666750">
                  <a:moveTo>
                    <a:pt x="24130" y="538480"/>
                  </a:moveTo>
                  <a:lnTo>
                    <a:pt x="0" y="538480"/>
                  </a:lnTo>
                  <a:lnTo>
                    <a:pt x="0" y="542290"/>
                  </a:lnTo>
                  <a:lnTo>
                    <a:pt x="24130" y="542290"/>
                  </a:lnTo>
                  <a:lnTo>
                    <a:pt x="24130" y="538480"/>
                  </a:lnTo>
                  <a:close/>
                </a:path>
                <a:path w="24130" h="666750">
                  <a:moveTo>
                    <a:pt x="24130" y="532130"/>
                  </a:moveTo>
                  <a:lnTo>
                    <a:pt x="0" y="532130"/>
                  </a:lnTo>
                  <a:lnTo>
                    <a:pt x="0" y="537210"/>
                  </a:lnTo>
                  <a:lnTo>
                    <a:pt x="24130" y="537210"/>
                  </a:lnTo>
                  <a:lnTo>
                    <a:pt x="24130" y="532130"/>
                  </a:lnTo>
                  <a:close/>
                </a:path>
                <a:path w="24130" h="666750">
                  <a:moveTo>
                    <a:pt x="24130" y="524510"/>
                  </a:moveTo>
                  <a:lnTo>
                    <a:pt x="0" y="524510"/>
                  </a:lnTo>
                  <a:lnTo>
                    <a:pt x="0" y="530860"/>
                  </a:lnTo>
                  <a:lnTo>
                    <a:pt x="24130" y="530860"/>
                  </a:lnTo>
                  <a:lnTo>
                    <a:pt x="24130" y="524510"/>
                  </a:lnTo>
                  <a:close/>
                </a:path>
                <a:path w="24130" h="666750">
                  <a:moveTo>
                    <a:pt x="24130" y="519430"/>
                  </a:moveTo>
                  <a:lnTo>
                    <a:pt x="0" y="519430"/>
                  </a:lnTo>
                  <a:lnTo>
                    <a:pt x="0" y="523240"/>
                  </a:lnTo>
                  <a:lnTo>
                    <a:pt x="24130" y="523240"/>
                  </a:lnTo>
                  <a:lnTo>
                    <a:pt x="24130" y="519430"/>
                  </a:lnTo>
                  <a:close/>
                </a:path>
                <a:path w="24130" h="666750">
                  <a:moveTo>
                    <a:pt x="24130" y="513080"/>
                  </a:moveTo>
                  <a:lnTo>
                    <a:pt x="0" y="513080"/>
                  </a:lnTo>
                  <a:lnTo>
                    <a:pt x="0" y="518160"/>
                  </a:lnTo>
                  <a:lnTo>
                    <a:pt x="24130" y="518160"/>
                  </a:lnTo>
                  <a:lnTo>
                    <a:pt x="24130" y="513080"/>
                  </a:lnTo>
                  <a:close/>
                </a:path>
                <a:path w="24130" h="666750">
                  <a:moveTo>
                    <a:pt x="24130" y="506730"/>
                  </a:moveTo>
                  <a:lnTo>
                    <a:pt x="0" y="506730"/>
                  </a:lnTo>
                  <a:lnTo>
                    <a:pt x="0" y="511810"/>
                  </a:lnTo>
                  <a:lnTo>
                    <a:pt x="24130" y="511810"/>
                  </a:lnTo>
                  <a:lnTo>
                    <a:pt x="24130" y="506730"/>
                  </a:lnTo>
                  <a:close/>
                </a:path>
                <a:path w="24130" h="666750">
                  <a:moveTo>
                    <a:pt x="24130" y="500380"/>
                  </a:moveTo>
                  <a:lnTo>
                    <a:pt x="0" y="500380"/>
                  </a:lnTo>
                  <a:lnTo>
                    <a:pt x="0" y="505460"/>
                  </a:lnTo>
                  <a:lnTo>
                    <a:pt x="24130" y="505460"/>
                  </a:lnTo>
                  <a:lnTo>
                    <a:pt x="24130" y="500380"/>
                  </a:lnTo>
                  <a:close/>
                </a:path>
                <a:path w="24130" h="666750">
                  <a:moveTo>
                    <a:pt x="24130" y="494030"/>
                  </a:moveTo>
                  <a:lnTo>
                    <a:pt x="0" y="494030"/>
                  </a:lnTo>
                  <a:lnTo>
                    <a:pt x="0" y="499110"/>
                  </a:lnTo>
                  <a:lnTo>
                    <a:pt x="24130" y="499110"/>
                  </a:lnTo>
                  <a:lnTo>
                    <a:pt x="24130" y="494030"/>
                  </a:lnTo>
                  <a:close/>
                </a:path>
                <a:path w="24130" h="666750">
                  <a:moveTo>
                    <a:pt x="24130" y="487680"/>
                  </a:moveTo>
                  <a:lnTo>
                    <a:pt x="0" y="487680"/>
                  </a:lnTo>
                  <a:lnTo>
                    <a:pt x="0" y="492760"/>
                  </a:lnTo>
                  <a:lnTo>
                    <a:pt x="24130" y="492760"/>
                  </a:lnTo>
                  <a:lnTo>
                    <a:pt x="24130" y="487680"/>
                  </a:lnTo>
                  <a:close/>
                </a:path>
                <a:path w="24130" h="666750">
                  <a:moveTo>
                    <a:pt x="24130" y="481330"/>
                  </a:moveTo>
                  <a:lnTo>
                    <a:pt x="0" y="481330"/>
                  </a:lnTo>
                  <a:lnTo>
                    <a:pt x="0" y="486410"/>
                  </a:lnTo>
                  <a:lnTo>
                    <a:pt x="24130" y="486410"/>
                  </a:lnTo>
                  <a:lnTo>
                    <a:pt x="24130" y="481330"/>
                  </a:lnTo>
                  <a:close/>
                </a:path>
                <a:path w="24130" h="666750">
                  <a:moveTo>
                    <a:pt x="24130" y="474980"/>
                  </a:moveTo>
                  <a:lnTo>
                    <a:pt x="0" y="474980"/>
                  </a:lnTo>
                  <a:lnTo>
                    <a:pt x="0" y="480060"/>
                  </a:lnTo>
                  <a:lnTo>
                    <a:pt x="24130" y="480060"/>
                  </a:lnTo>
                  <a:lnTo>
                    <a:pt x="24130" y="474980"/>
                  </a:lnTo>
                  <a:close/>
                </a:path>
                <a:path w="24130" h="666750">
                  <a:moveTo>
                    <a:pt x="24130" y="468630"/>
                  </a:moveTo>
                  <a:lnTo>
                    <a:pt x="0" y="468630"/>
                  </a:lnTo>
                  <a:lnTo>
                    <a:pt x="0" y="473710"/>
                  </a:lnTo>
                  <a:lnTo>
                    <a:pt x="24130" y="473710"/>
                  </a:lnTo>
                  <a:lnTo>
                    <a:pt x="24130" y="468630"/>
                  </a:lnTo>
                  <a:close/>
                </a:path>
                <a:path w="24130" h="666750">
                  <a:moveTo>
                    <a:pt x="24130" y="462280"/>
                  </a:moveTo>
                  <a:lnTo>
                    <a:pt x="0" y="462280"/>
                  </a:lnTo>
                  <a:lnTo>
                    <a:pt x="0" y="467360"/>
                  </a:lnTo>
                  <a:lnTo>
                    <a:pt x="24130" y="467360"/>
                  </a:lnTo>
                  <a:lnTo>
                    <a:pt x="24130" y="462280"/>
                  </a:lnTo>
                  <a:close/>
                </a:path>
                <a:path w="24130" h="666750">
                  <a:moveTo>
                    <a:pt x="24130" y="455930"/>
                  </a:moveTo>
                  <a:lnTo>
                    <a:pt x="0" y="455930"/>
                  </a:lnTo>
                  <a:lnTo>
                    <a:pt x="0" y="461010"/>
                  </a:lnTo>
                  <a:lnTo>
                    <a:pt x="24130" y="461010"/>
                  </a:lnTo>
                  <a:lnTo>
                    <a:pt x="24130" y="455930"/>
                  </a:lnTo>
                  <a:close/>
                </a:path>
                <a:path w="24130" h="666750">
                  <a:moveTo>
                    <a:pt x="24130" y="449580"/>
                  </a:moveTo>
                  <a:lnTo>
                    <a:pt x="0" y="449580"/>
                  </a:lnTo>
                  <a:lnTo>
                    <a:pt x="0" y="454660"/>
                  </a:lnTo>
                  <a:lnTo>
                    <a:pt x="24130" y="454660"/>
                  </a:lnTo>
                  <a:lnTo>
                    <a:pt x="24130" y="449580"/>
                  </a:lnTo>
                  <a:close/>
                </a:path>
                <a:path w="24130" h="666750">
                  <a:moveTo>
                    <a:pt x="24130" y="443230"/>
                  </a:moveTo>
                  <a:lnTo>
                    <a:pt x="0" y="443230"/>
                  </a:lnTo>
                  <a:lnTo>
                    <a:pt x="0" y="448310"/>
                  </a:lnTo>
                  <a:lnTo>
                    <a:pt x="24130" y="448310"/>
                  </a:lnTo>
                  <a:lnTo>
                    <a:pt x="24130" y="443230"/>
                  </a:lnTo>
                  <a:close/>
                </a:path>
                <a:path w="24130" h="666750">
                  <a:moveTo>
                    <a:pt x="24130" y="424180"/>
                  </a:moveTo>
                  <a:lnTo>
                    <a:pt x="0" y="424180"/>
                  </a:lnTo>
                  <a:lnTo>
                    <a:pt x="0" y="441960"/>
                  </a:lnTo>
                  <a:lnTo>
                    <a:pt x="24130" y="441960"/>
                  </a:lnTo>
                  <a:lnTo>
                    <a:pt x="24130" y="424180"/>
                  </a:lnTo>
                  <a:close/>
                </a:path>
                <a:path w="24130" h="666750">
                  <a:moveTo>
                    <a:pt x="24130" y="417830"/>
                  </a:moveTo>
                  <a:lnTo>
                    <a:pt x="0" y="417830"/>
                  </a:lnTo>
                  <a:lnTo>
                    <a:pt x="0" y="422910"/>
                  </a:lnTo>
                  <a:lnTo>
                    <a:pt x="24130" y="422910"/>
                  </a:lnTo>
                  <a:lnTo>
                    <a:pt x="24130" y="417830"/>
                  </a:lnTo>
                  <a:close/>
                </a:path>
                <a:path w="24130" h="666750">
                  <a:moveTo>
                    <a:pt x="24130" y="412750"/>
                  </a:moveTo>
                  <a:lnTo>
                    <a:pt x="0" y="412750"/>
                  </a:lnTo>
                  <a:lnTo>
                    <a:pt x="0" y="416560"/>
                  </a:lnTo>
                  <a:lnTo>
                    <a:pt x="24130" y="416560"/>
                  </a:lnTo>
                  <a:lnTo>
                    <a:pt x="24130" y="412750"/>
                  </a:lnTo>
                  <a:close/>
                </a:path>
              </a:pathLst>
            </a:custGeom>
            <a:solidFill>
              <a:srgbClr val="1D1D1D"/>
            </a:solidFill>
          </p:spPr>
          <p:txBody>
            <a:bodyPr bIns="0" lIns="0" rIns="0" rtlCol="0" tIns="0" wrap="square"/>
            <a:p/>
          </p:txBody>
        </p:sp>
        <p:sp>
          <p:nvSpPr>
            <p:cNvPr id="1049090" name="object 372"/>
            <p:cNvSpPr/>
            <p:nvPr/>
          </p:nvSpPr>
          <p:spPr>
            <a:xfrm>
              <a:off x="2433320" y="5845810"/>
              <a:ext cx="24130" cy="642620"/>
            </a:xfrm>
            <a:custGeom>
              <a:avLst/>
              <a:ahLst/>
              <a:rect l="l" t="t" r="r" b="b"/>
              <a:pathLst>
                <a:path w="24130" h="642620">
                  <a:moveTo>
                    <a:pt x="24130" y="0"/>
                  </a:moveTo>
                  <a:lnTo>
                    <a:pt x="21590" y="0"/>
                  </a:lnTo>
                  <a:lnTo>
                    <a:pt x="21590" y="1269"/>
                  </a:lnTo>
                  <a:lnTo>
                    <a:pt x="19050" y="1269"/>
                  </a:lnTo>
                  <a:lnTo>
                    <a:pt x="19050" y="2539"/>
                  </a:lnTo>
                  <a:lnTo>
                    <a:pt x="16510" y="2539"/>
                  </a:lnTo>
                  <a:lnTo>
                    <a:pt x="16510" y="3809"/>
                  </a:lnTo>
                  <a:lnTo>
                    <a:pt x="24130" y="3809"/>
                  </a:lnTo>
                  <a:lnTo>
                    <a:pt x="24130" y="0"/>
                  </a:lnTo>
                  <a:close/>
                </a:path>
                <a:path w="24130" h="642620">
                  <a:moveTo>
                    <a:pt x="24130" y="3809"/>
                  </a:moveTo>
                  <a:lnTo>
                    <a:pt x="13969" y="3809"/>
                  </a:lnTo>
                  <a:lnTo>
                    <a:pt x="13969" y="5079"/>
                  </a:lnTo>
                  <a:lnTo>
                    <a:pt x="11430" y="5079"/>
                  </a:lnTo>
                  <a:lnTo>
                    <a:pt x="11430" y="6349"/>
                  </a:lnTo>
                  <a:lnTo>
                    <a:pt x="24130" y="6349"/>
                  </a:lnTo>
                  <a:lnTo>
                    <a:pt x="24130" y="3809"/>
                  </a:lnTo>
                  <a:close/>
                </a:path>
                <a:path w="24130" h="642620">
                  <a:moveTo>
                    <a:pt x="24130" y="6350"/>
                  </a:moveTo>
                  <a:lnTo>
                    <a:pt x="8890" y="6350"/>
                  </a:lnTo>
                  <a:lnTo>
                    <a:pt x="8890" y="7619"/>
                  </a:lnTo>
                  <a:lnTo>
                    <a:pt x="7619" y="7619"/>
                  </a:lnTo>
                  <a:lnTo>
                    <a:pt x="7619" y="8889"/>
                  </a:lnTo>
                  <a:lnTo>
                    <a:pt x="5080" y="8889"/>
                  </a:lnTo>
                  <a:lnTo>
                    <a:pt x="5080" y="10159"/>
                  </a:lnTo>
                  <a:lnTo>
                    <a:pt x="24130" y="10159"/>
                  </a:lnTo>
                  <a:lnTo>
                    <a:pt x="24130" y="6350"/>
                  </a:lnTo>
                  <a:close/>
                </a:path>
                <a:path w="24130" h="642620">
                  <a:moveTo>
                    <a:pt x="24130" y="10159"/>
                  </a:moveTo>
                  <a:lnTo>
                    <a:pt x="2540" y="10159"/>
                  </a:lnTo>
                  <a:lnTo>
                    <a:pt x="2539" y="11430"/>
                  </a:lnTo>
                  <a:lnTo>
                    <a:pt x="0" y="11430"/>
                  </a:lnTo>
                  <a:lnTo>
                    <a:pt x="0" y="12699"/>
                  </a:lnTo>
                  <a:lnTo>
                    <a:pt x="24130" y="12699"/>
                  </a:lnTo>
                  <a:lnTo>
                    <a:pt x="24130" y="10159"/>
                  </a:lnTo>
                  <a:close/>
                </a:path>
                <a:path w="24130" h="642620">
                  <a:moveTo>
                    <a:pt x="24130" y="12700"/>
                  </a:moveTo>
                  <a:lnTo>
                    <a:pt x="0" y="12700"/>
                  </a:lnTo>
                  <a:lnTo>
                    <a:pt x="0" y="16509"/>
                  </a:lnTo>
                  <a:lnTo>
                    <a:pt x="24130" y="16509"/>
                  </a:lnTo>
                  <a:lnTo>
                    <a:pt x="24130" y="12700"/>
                  </a:lnTo>
                  <a:close/>
                </a:path>
                <a:path w="24130" h="642620">
                  <a:moveTo>
                    <a:pt x="24130" y="16509"/>
                  </a:moveTo>
                  <a:lnTo>
                    <a:pt x="0" y="16509"/>
                  </a:lnTo>
                  <a:lnTo>
                    <a:pt x="0" y="22859"/>
                  </a:lnTo>
                  <a:lnTo>
                    <a:pt x="24130" y="22859"/>
                  </a:lnTo>
                  <a:lnTo>
                    <a:pt x="24130" y="16509"/>
                  </a:lnTo>
                  <a:close/>
                </a:path>
                <a:path w="24130" h="642620">
                  <a:moveTo>
                    <a:pt x="24130" y="22859"/>
                  </a:moveTo>
                  <a:lnTo>
                    <a:pt x="0" y="22859"/>
                  </a:lnTo>
                  <a:lnTo>
                    <a:pt x="0" y="25399"/>
                  </a:lnTo>
                  <a:lnTo>
                    <a:pt x="24130" y="25399"/>
                  </a:lnTo>
                  <a:lnTo>
                    <a:pt x="24130" y="22859"/>
                  </a:lnTo>
                  <a:close/>
                </a:path>
                <a:path w="24130" h="642620">
                  <a:moveTo>
                    <a:pt x="24130" y="25400"/>
                  </a:moveTo>
                  <a:lnTo>
                    <a:pt x="0" y="25400"/>
                  </a:lnTo>
                  <a:lnTo>
                    <a:pt x="0" y="29209"/>
                  </a:lnTo>
                  <a:lnTo>
                    <a:pt x="24130" y="29209"/>
                  </a:lnTo>
                  <a:lnTo>
                    <a:pt x="24130" y="25400"/>
                  </a:lnTo>
                  <a:close/>
                </a:path>
                <a:path w="24130" h="642620">
                  <a:moveTo>
                    <a:pt x="24130" y="29210"/>
                  </a:moveTo>
                  <a:lnTo>
                    <a:pt x="0" y="29210"/>
                  </a:lnTo>
                  <a:lnTo>
                    <a:pt x="0" y="31749"/>
                  </a:lnTo>
                  <a:lnTo>
                    <a:pt x="24130" y="31749"/>
                  </a:lnTo>
                  <a:lnTo>
                    <a:pt x="24130" y="29210"/>
                  </a:lnTo>
                  <a:close/>
                </a:path>
                <a:path w="24130" h="642620">
                  <a:moveTo>
                    <a:pt x="24130" y="31750"/>
                  </a:moveTo>
                  <a:lnTo>
                    <a:pt x="0" y="31750"/>
                  </a:lnTo>
                  <a:lnTo>
                    <a:pt x="0" y="35559"/>
                  </a:lnTo>
                  <a:lnTo>
                    <a:pt x="24130" y="35559"/>
                  </a:lnTo>
                  <a:lnTo>
                    <a:pt x="24130" y="31750"/>
                  </a:lnTo>
                  <a:close/>
                </a:path>
                <a:path w="24130" h="642620">
                  <a:moveTo>
                    <a:pt x="24130" y="35560"/>
                  </a:moveTo>
                  <a:lnTo>
                    <a:pt x="0" y="35560"/>
                  </a:lnTo>
                  <a:lnTo>
                    <a:pt x="0" y="38099"/>
                  </a:lnTo>
                  <a:lnTo>
                    <a:pt x="24130" y="38099"/>
                  </a:lnTo>
                  <a:lnTo>
                    <a:pt x="24130" y="35560"/>
                  </a:lnTo>
                  <a:close/>
                </a:path>
                <a:path w="24130" h="642620">
                  <a:moveTo>
                    <a:pt x="24130" y="38100"/>
                  </a:moveTo>
                  <a:lnTo>
                    <a:pt x="0" y="38100"/>
                  </a:lnTo>
                  <a:lnTo>
                    <a:pt x="0" y="41909"/>
                  </a:lnTo>
                  <a:lnTo>
                    <a:pt x="24130" y="41909"/>
                  </a:lnTo>
                  <a:lnTo>
                    <a:pt x="24130" y="38100"/>
                  </a:lnTo>
                  <a:close/>
                </a:path>
                <a:path w="24130" h="642620">
                  <a:moveTo>
                    <a:pt x="24130" y="41910"/>
                  </a:moveTo>
                  <a:lnTo>
                    <a:pt x="0" y="41910"/>
                  </a:lnTo>
                  <a:lnTo>
                    <a:pt x="0" y="44449"/>
                  </a:lnTo>
                  <a:lnTo>
                    <a:pt x="24130" y="44449"/>
                  </a:lnTo>
                  <a:lnTo>
                    <a:pt x="24130" y="41910"/>
                  </a:lnTo>
                  <a:close/>
                </a:path>
                <a:path w="24130" h="642620">
                  <a:moveTo>
                    <a:pt x="24130" y="44450"/>
                  </a:moveTo>
                  <a:lnTo>
                    <a:pt x="0" y="44450"/>
                  </a:lnTo>
                  <a:lnTo>
                    <a:pt x="0" y="54609"/>
                  </a:lnTo>
                  <a:lnTo>
                    <a:pt x="24130" y="54609"/>
                  </a:lnTo>
                  <a:lnTo>
                    <a:pt x="24130" y="44450"/>
                  </a:lnTo>
                  <a:close/>
                </a:path>
                <a:path w="24130" h="642620">
                  <a:moveTo>
                    <a:pt x="24130" y="54609"/>
                  </a:moveTo>
                  <a:lnTo>
                    <a:pt x="0" y="54609"/>
                  </a:lnTo>
                  <a:lnTo>
                    <a:pt x="0" y="60959"/>
                  </a:lnTo>
                  <a:lnTo>
                    <a:pt x="24130" y="60959"/>
                  </a:lnTo>
                  <a:lnTo>
                    <a:pt x="24130" y="54609"/>
                  </a:lnTo>
                  <a:close/>
                </a:path>
                <a:path w="24130" h="642620">
                  <a:moveTo>
                    <a:pt x="24130" y="60959"/>
                  </a:moveTo>
                  <a:lnTo>
                    <a:pt x="0" y="60959"/>
                  </a:lnTo>
                  <a:lnTo>
                    <a:pt x="0" y="67309"/>
                  </a:lnTo>
                  <a:lnTo>
                    <a:pt x="24130" y="67309"/>
                  </a:lnTo>
                  <a:lnTo>
                    <a:pt x="24130" y="60959"/>
                  </a:lnTo>
                  <a:close/>
                </a:path>
                <a:path w="24130" h="642620">
                  <a:moveTo>
                    <a:pt x="24130" y="67309"/>
                  </a:moveTo>
                  <a:lnTo>
                    <a:pt x="0" y="67309"/>
                  </a:lnTo>
                  <a:lnTo>
                    <a:pt x="0" y="73659"/>
                  </a:lnTo>
                  <a:lnTo>
                    <a:pt x="24130" y="73659"/>
                  </a:lnTo>
                  <a:lnTo>
                    <a:pt x="24130" y="67309"/>
                  </a:lnTo>
                  <a:close/>
                </a:path>
                <a:path w="24130" h="642620">
                  <a:moveTo>
                    <a:pt x="24130" y="73660"/>
                  </a:moveTo>
                  <a:lnTo>
                    <a:pt x="0" y="73660"/>
                  </a:lnTo>
                  <a:lnTo>
                    <a:pt x="0" y="76199"/>
                  </a:lnTo>
                  <a:lnTo>
                    <a:pt x="24130" y="76199"/>
                  </a:lnTo>
                  <a:lnTo>
                    <a:pt x="24130" y="73660"/>
                  </a:lnTo>
                  <a:close/>
                </a:path>
                <a:path w="24130" h="642620">
                  <a:moveTo>
                    <a:pt x="24130" y="76200"/>
                  </a:moveTo>
                  <a:lnTo>
                    <a:pt x="0" y="76200"/>
                  </a:lnTo>
                  <a:lnTo>
                    <a:pt x="0" y="80009"/>
                  </a:lnTo>
                  <a:lnTo>
                    <a:pt x="24130" y="80009"/>
                  </a:lnTo>
                  <a:lnTo>
                    <a:pt x="24130" y="76200"/>
                  </a:lnTo>
                  <a:close/>
                </a:path>
                <a:path w="24130" h="642620">
                  <a:moveTo>
                    <a:pt x="24130" y="80009"/>
                  </a:moveTo>
                  <a:lnTo>
                    <a:pt x="0" y="80009"/>
                  </a:lnTo>
                  <a:lnTo>
                    <a:pt x="0" y="82549"/>
                  </a:lnTo>
                  <a:lnTo>
                    <a:pt x="24130" y="82549"/>
                  </a:lnTo>
                  <a:lnTo>
                    <a:pt x="24130" y="80009"/>
                  </a:lnTo>
                  <a:close/>
                </a:path>
                <a:path w="24130" h="642620">
                  <a:moveTo>
                    <a:pt x="24130" y="82550"/>
                  </a:moveTo>
                  <a:lnTo>
                    <a:pt x="0" y="82550"/>
                  </a:lnTo>
                  <a:lnTo>
                    <a:pt x="0" y="86359"/>
                  </a:lnTo>
                  <a:lnTo>
                    <a:pt x="24130" y="86359"/>
                  </a:lnTo>
                  <a:lnTo>
                    <a:pt x="24130" y="82550"/>
                  </a:lnTo>
                  <a:close/>
                </a:path>
                <a:path w="24130" h="642620">
                  <a:moveTo>
                    <a:pt x="24130" y="86360"/>
                  </a:moveTo>
                  <a:lnTo>
                    <a:pt x="0" y="86360"/>
                  </a:lnTo>
                  <a:lnTo>
                    <a:pt x="0" y="88899"/>
                  </a:lnTo>
                  <a:lnTo>
                    <a:pt x="24130" y="88899"/>
                  </a:lnTo>
                  <a:lnTo>
                    <a:pt x="24130" y="86360"/>
                  </a:lnTo>
                  <a:close/>
                </a:path>
                <a:path w="24130" h="642620">
                  <a:moveTo>
                    <a:pt x="24130" y="88900"/>
                  </a:moveTo>
                  <a:lnTo>
                    <a:pt x="0" y="88900"/>
                  </a:lnTo>
                  <a:lnTo>
                    <a:pt x="0" y="92709"/>
                  </a:lnTo>
                  <a:lnTo>
                    <a:pt x="24130" y="92709"/>
                  </a:lnTo>
                  <a:lnTo>
                    <a:pt x="24130" y="88900"/>
                  </a:lnTo>
                  <a:close/>
                </a:path>
                <a:path w="24130" h="642620">
                  <a:moveTo>
                    <a:pt x="24130" y="92710"/>
                  </a:moveTo>
                  <a:lnTo>
                    <a:pt x="0" y="92710"/>
                  </a:lnTo>
                  <a:lnTo>
                    <a:pt x="0" y="95249"/>
                  </a:lnTo>
                  <a:lnTo>
                    <a:pt x="24130" y="95249"/>
                  </a:lnTo>
                  <a:lnTo>
                    <a:pt x="24130" y="92710"/>
                  </a:lnTo>
                  <a:close/>
                </a:path>
                <a:path w="24130" h="642620">
                  <a:moveTo>
                    <a:pt x="24130" y="95250"/>
                  </a:moveTo>
                  <a:lnTo>
                    <a:pt x="0" y="95250"/>
                  </a:lnTo>
                  <a:lnTo>
                    <a:pt x="0" y="99059"/>
                  </a:lnTo>
                  <a:lnTo>
                    <a:pt x="24130" y="99059"/>
                  </a:lnTo>
                  <a:lnTo>
                    <a:pt x="24130" y="95250"/>
                  </a:lnTo>
                  <a:close/>
                </a:path>
                <a:path w="24130" h="642620">
                  <a:moveTo>
                    <a:pt x="24130" y="99059"/>
                  </a:moveTo>
                  <a:lnTo>
                    <a:pt x="0" y="99059"/>
                  </a:lnTo>
                  <a:lnTo>
                    <a:pt x="0" y="101599"/>
                  </a:lnTo>
                  <a:lnTo>
                    <a:pt x="24130" y="101599"/>
                  </a:lnTo>
                  <a:lnTo>
                    <a:pt x="24130" y="99059"/>
                  </a:lnTo>
                  <a:close/>
                </a:path>
                <a:path w="24130" h="642620">
                  <a:moveTo>
                    <a:pt x="24130" y="101600"/>
                  </a:moveTo>
                  <a:lnTo>
                    <a:pt x="0" y="101600"/>
                  </a:lnTo>
                  <a:lnTo>
                    <a:pt x="0" y="105409"/>
                  </a:lnTo>
                  <a:lnTo>
                    <a:pt x="24130" y="105409"/>
                  </a:lnTo>
                  <a:lnTo>
                    <a:pt x="24130" y="101600"/>
                  </a:lnTo>
                  <a:close/>
                </a:path>
                <a:path w="24130" h="642620">
                  <a:moveTo>
                    <a:pt x="24130" y="105409"/>
                  </a:moveTo>
                  <a:lnTo>
                    <a:pt x="0" y="105409"/>
                  </a:lnTo>
                  <a:lnTo>
                    <a:pt x="0" y="107949"/>
                  </a:lnTo>
                  <a:lnTo>
                    <a:pt x="24130" y="107949"/>
                  </a:lnTo>
                  <a:lnTo>
                    <a:pt x="24130" y="105409"/>
                  </a:lnTo>
                  <a:close/>
                </a:path>
                <a:path w="24130" h="642620">
                  <a:moveTo>
                    <a:pt x="24130" y="107950"/>
                  </a:moveTo>
                  <a:lnTo>
                    <a:pt x="0" y="107950"/>
                  </a:lnTo>
                  <a:lnTo>
                    <a:pt x="0" y="111759"/>
                  </a:lnTo>
                  <a:lnTo>
                    <a:pt x="24130" y="111759"/>
                  </a:lnTo>
                  <a:lnTo>
                    <a:pt x="24130" y="107950"/>
                  </a:lnTo>
                  <a:close/>
                </a:path>
                <a:path w="24130" h="642620">
                  <a:moveTo>
                    <a:pt x="24130" y="111759"/>
                  </a:moveTo>
                  <a:lnTo>
                    <a:pt x="0" y="111759"/>
                  </a:lnTo>
                  <a:lnTo>
                    <a:pt x="0" y="114299"/>
                  </a:lnTo>
                  <a:lnTo>
                    <a:pt x="24130" y="114299"/>
                  </a:lnTo>
                  <a:lnTo>
                    <a:pt x="24130" y="111759"/>
                  </a:lnTo>
                  <a:close/>
                </a:path>
                <a:path w="24130" h="642620">
                  <a:moveTo>
                    <a:pt x="24130" y="114300"/>
                  </a:moveTo>
                  <a:lnTo>
                    <a:pt x="0" y="114300"/>
                  </a:lnTo>
                  <a:lnTo>
                    <a:pt x="0" y="118109"/>
                  </a:lnTo>
                  <a:lnTo>
                    <a:pt x="24130" y="118109"/>
                  </a:lnTo>
                  <a:lnTo>
                    <a:pt x="24130" y="114300"/>
                  </a:lnTo>
                  <a:close/>
                </a:path>
                <a:path w="24130" h="642620">
                  <a:moveTo>
                    <a:pt x="24130" y="118109"/>
                  </a:moveTo>
                  <a:lnTo>
                    <a:pt x="0" y="118109"/>
                  </a:lnTo>
                  <a:lnTo>
                    <a:pt x="0" y="120649"/>
                  </a:lnTo>
                  <a:lnTo>
                    <a:pt x="24130" y="120649"/>
                  </a:lnTo>
                  <a:lnTo>
                    <a:pt x="24130" y="118109"/>
                  </a:lnTo>
                  <a:close/>
                </a:path>
                <a:path w="24130" h="642620">
                  <a:moveTo>
                    <a:pt x="24130" y="120650"/>
                  </a:moveTo>
                  <a:lnTo>
                    <a:pt x="0" y="120650"/>
                  </a:lnTo>
                  <a:lnTo>
                    <a:pt x="0" y="126999"/>
                  </a:lnTo>
                  <a:lnTo>
                    <a:pt x="24130" y="126999"/>
                  </a:lnTo>
                  <a:lnTo>
                    <a:pt x="24130" y="120650"/>
                  </a:lnTo>
                  <a:close/>
                </a:path>
                <a:path w="24130" h="642620">
                  <a:moveTo>
                    <a:pt x="24130" y="127000"/>
                  </a:moveTo>
                  <a:lnTo>
                    <a:pt x="0" y="127000"/>
                  </a:lnTo>
                  <a:lnTo>
                    <a:pt x="0" y="130809"/>
                  </a:lnTo>
                  <a:lnTo>
                    <a:pt x="24130" y="130809"/>
                  </a:lnTo>
                  <a:lnTo>
                    <a:pt x="24130" y="127000"/>
                  </a:lnTo>
                  <a:close/>
                </a:path>
                <a:path w="24130" h="642620">
                  <a:moveTo>
                    <a:pt x="24130" y="130809"/>
                  </a:moveTo>
                  <a:lnTo>
                    <a:pt x="0" y="130809"/>
                  </a:lnTo>
                  <a:lnTo>
                    <a:pt x="0" y="143509"/>
                  </a:lnTo>
                  <a:lnTo>
                    <a:pt x="24130" y="143509"/>
                  </a:lnTo>
                  <a:lnTo>
                    <a:pt x="24130" y="130809"/>
                  </a:lnTo>
                  <a:close/>
                </a:path>
                <a:path w="24130" h="642620">
                  <a:moveTo>
                    <a:pt x="24130" y="143509"/>
                  </a:moveTo>
                  <a:lnTo>
                    <a:pt x="0" y="143509"/>
                  </a:lnTo>
                  <a:lnTo>
                    <a:pt x="0" y="152399"/>
                  </a:lnTo>
                  <a:lnTo>
                    <a:pt x="24130" y="152399"/>
                  </a:lnTo>
                  <a:lnTo>
                    <a:pt x="24130" y="143509"/>
                  </a:lnTo>
                  <a:close/>
                </a:path>
                <a:path w="24130" h="642620">
                  <a:moveTo>
                    <a:pt x="24130" y="152400"/>
                  </a:moveTo>
                  <a:lnTo>
                    <a:pt x="0" y="152400"/>
                  </a:lnTo>
                  <a:lnTo>
                    <a:pt x="0" y="156209"/>
                  </a:lnTo>
                  <a:lnTo>
                    <a:pt x="24130" y="156209"/>
                  </a:lnTo>
                  <a:lnTo>
                    <a:pt x="24130" y="152400"/>
                  </a:lnTo>
                  <a:close/>
                </a:path>
                <a:path w="24130" h="642620">
                  <a:moveTo>
                    <a:pt x="24130" y="156209"/>
                  </a:moveTo>
                  <a:lnTo>
                    <a:pt x="0" y="156209"/>
                  </a:lnTo>
                  <a:lnTo>
                    <a:pt x="0" y="158749"/>
                  </a:lnTo>
                  <a:lnTo>
                    <a:pt x="24130" y="158749"/>
                  </a:lnTo>
                  <a:lnTo>
                    <a:pt x="24130" y="156209"/>
                  </a:lnTo>
                  <a:close/>
                </a:path>
                <a:path w="24130" h="642620">
                  <a:moveTo>
                    <a:pt x="24130" y="158750"/>
                  </a:moveTo>
                  <a:lnTo>
                    <a:pt x="0" y="158750"/>
                  </a:lnTo>
                  <a:lnTo>
                    <a:pt x="0" y="162559"/>
                  </a:lnTo>
                  <a:lnTo>
                    <a:pt x="24130" y="162559"/>
                  </a:lnTo>
                  <a:lnTo>
                    <a:pt x="24130" y="158750"/>
                  </a:lnTo>
                  <a:close/>
                </a:path>
                <a:path w="24130" h="642620">
                  <a:moveTo>
                    <a:pt x="24130" y="162559"/>
                  </a:moveTo>
                  <a:lnTo>
                    <a:pt x="0" y="162559"/>
                  </a:lnTo>
                  <a:lnTo>
                    <a:pt x="0" y="168909"/>
                  </a:lnTo>
                  <a:lnTo>
                    <a:pt x="24130" y="168909"/>
                  </a:lnTo>
                  <a:lnTo>
                    <a:pt x="24130" y="162559"/>
                  </a:lnTo>
                  <a:close/>
                </a:path>
                <a:path w="24130" h="642620">
                  <a:moveTo>
                    <a:pt x="24130" y="168910"/>
                  </a:moveTo>
                  <a:lnTo>
                    <a:pt x="0" y="168910"/>
                  </a:lnTo>
                  <a:lnTo>
                    <a:pt x="0" y="171449"/>
                  </a:lnTo>
                  <a:lnTo>
                    <a:pt x="24130" y="171449"/>
                  </a:lnTo>
                  <a:lnTo>
                    <a:pt x="24130" y="168910"/>
                  </a:lnTo>
                  <a:close/>
                </a:path>
                <a:path w="24130" h="642620">
                  <a:moveTo>
                    <a:pt x="24130" y="171450"/>
                  </a:moveTo>
                  <a:lnTo>
                    <a:pt x="0" y="171450"/>
                  </a:lnTo>
                  <a:lnTo>
                    <a:pt x="0" y="175259"/>
                  </a:lnTo>
                  <a:lnTo>
                    <a:pt x="24130" y="175259"/>
                  </a:lnTo>
                  <a:lnTo>
                    <a:pt x="24130" y="171450"/>
                  </a:lnTo>
                  <a:close/>
                </a:path>
                <a:path w="24130" h="642620">
                  <a:moveTo>
                    <a:pt x="24130" y="175259"/>
                  </a:moveTo>
                  <a:lnTo>
                    <a:pt x="0" y="175259"/>
                  </a:lnTo>
                  <a:lnTo>
                    <a:pt x="0" y="177799"/>
                  </a:lnTo>
                  <a:lnTo>
                    <a:pt x="24130" y="177799"/>
                  </a:lnTo>
                  <a:lnTo>
                    <a:pt x="24130" y="175259"/>
                  </a:lnTo>
                  <a:close/>
                </a:path>
                <a:path w="24130" h="642620">
                  <a:moveTo>
                    <a:pt x="24130" y="177800"/>
                  </a:moveTo>
                  <a:lnTo>
                    <a:pt x="0" y="177800"/>
                  </a:lnTo>
                  <a:lnTo>
                    <a:pt x="0" y="181609"/>
                  </a:lnTo>
                  <a:lnTo>
                    <a:pt x="24130" y="181609"/>
                  </a:lnTo>
                  <a:lnTo>
                    <a:pt x="24130" y="177800"/>
                  </a:lnTo>
                  <a:close/>
                </a:path>
                <a:path w="24130" h="642620">
                  <a:moveTo>
                    <a:pt x="24130" y="181609"/>
                  </a:moveTo>
                  <a:lnTo>
                    <a:pt x="0" y="181609"/>
                  </a:lnTo>
                  <a:lnTo>
                    <a:pt x="0" y="184149"/>
                  </a:lnTo>
                  <a:lnTo>
                    <a:pt x="24130" y="184149"/>
                  </a:lnTo>
                  <a:lnTo>
                    <a:pt x="24130" y="181609"/>
                  </a:lnTo>
                  <a:close/>
                </a:path>
                <a:path w="24130" h="642620">
                  <a:moveTo>
                    <a:pt x="24130" y="184150"/>
                  </a:moveTo>
                  <a:lnTo>
                    <a:pt x="0" y="184150"/>
                  </a:lnTo>
                  <a:lnTo>
                    <a:pt x="0" y="187959"/>
                  </a:lnTo>
                  <a:lnTo>
                    <a:pt x="24130" y="187959"/>
                  </a:lnTo>
                  <a:lnTo>
                    <a:pt x="24130" y="184150"/>
                  </a:lnTo>
                  <a:close/>
                </a:path>
                <a:path w="24130" h="642620">
                  <a:moveTo>
                    <a:pt x="24130" y="187959"/>
                  </a:moveTo>
                  <a:lnTo>
                    <a:pt x="0" y="187959"/>
                  </a:lnTo>
                  <a:lnTo>
                    <a:pt x="0" y="190499"/>
                  </a:lnTo>
                  <a:lnTo>
                    <a:pt x="24130" y="190499"/>
                  </a:lnTo>
                  <a:lnTo>
                    <a:pt x="24130" y="187959"/>
                  </a:lnTo>
                  <a:close/>
                </a:path>
                <a:path w="24130" h="642620">
                  <a:moveTo>
                    <a:pt x="24130" y="190500"/>
                  </a:moveTo>
                  <a:lnTo>
                    <a:pt x="0" y="190500"/>
                  </a:lnTo>
                  <a:lnTo>
                    <a:pt x="0" y="194309"/>
                  </a:lnTo>
                  <a:lnTo>
                    <a:pt x="24130" y="194309"/>
                  </a:lnTo>
                  <a:lnTo>
                    <a:pt x="24130" y="190500"/>
                  </a:lnTo>
                  <a:close/>
                </a:path>
                <a:path w="24130" h="642620">
                  <a:moveTo>
                    <a:pt x="24130" y="194309"/>
                  </a:moveTo>
                  <a:lnTo>
                    <a:pt x="0" y="194309"/>
                  </a:lnTo>
                  <a:lnTo>
                    <a:pt x="0" y="196849"/>
                  </a:lnTo>
                  <a:lnTo>
                    <a:pt x="24130" y="196849"/>
                  </a:lnTo>
                  <a:lnTo>
                    <a:pt x="24130" y="194309"/>
                  </a:lnTo>
                  <a:close/>
                </a:path>
                <a:path w="24130" h="642620">
                  <a:moveTo>
                    <a:pt x="24130" y="392429"/>
                  </a:moveTo>
                  <a:lnTo>
                    <a:pt x="0" y="392429"/>
                  </a:lnTo>
                  <a:lnTo>
                    <a:pt x="0" y="394969"/>
                  </a:lnTo>
                  <a:lnTo>
                    <a:pt x="24130" y="394969"/>
                  </a:lnTo>
                  <a:lnTo>
                    <a:pt x="24130" y="392429"/>
                  </a:lnTo>
                  <a:close/>
                </a:path>
                <a:path w="24130" h="642620">
                  <a:moveTo>
                    <a:pt x="24130" y="373379"/>
                  </a:moveTo>
                  <a:lnTo>
                    <a:pt x="0" y="373379"/>
                  </a:lnTo>
                  <a:lnTo>
                    <a:pt x="0" y="391159"/>
                  </a:lnTo>
                  <a:lnTo>
                    <a:pt x="24130" y="391159"/>
                  </a:lnTo>
                  <a:lnTo>
                    <a:pt x="24130" y="373379"/>
                  </a:lnTo>
                  <a:close/>
                </a:path>
                <a:path w="24130" h="642620">
                  <a:moveTo>
                    <a:pt x="24130" y="355599"/>
                  </a:moveTo>
                  <a:lnTo>
                    <a:pt x="0" y="355599"/>
                  </a:lnTo>
                  <a:lnTo>
                    <a:pt x="0" y="372109"/>
                  </a:lnTo>
                  <a:lnTo>
                    <a:pt x="24130" y="372109"/>
                  </a:lnTo>
                  <a:lnTo>
                    <a:pt x="24130" y="355599"/>
                  </a:lnTo>
                  <a:close/>
                </a:path>
                <a:path w="24130" h="642620">
                  <a:moveTo>
                    <a:pt x="24130" y="309879"/>
                  </a:moveTo>
                  <a:lnTo>
                    <a:pt x="0" y="309879"/>
                  </a:lnTo>
                  <a:lnTo>
                    <a:pt x="0" y="354329"/>
                  </a:lnTo>
                  <a:lnTo>
                    <a:pt x="24130" y="354329"/>
                  </a:lnTo>
                  <a:lnTo>
                    <a:pt x="24130" y="309879"/>
                  </a:lnTo>
                  <a:close/>
                </a:path>
                <a:path w="24130" h="642620">
                  <a:moveTo>
                    <a:pt x="24130" y="271779"/>
                  </a:moveTo>
                  <a:lnTo>
                    <a:pt x="0" y="271779"/>
                  </a:lnTo>
                  <a:lnTo>
                    <a:pt x="0" y="308609"/>
                  </a:lnTo>
                  <a:lnTo>
                    <a:pt x="24130" y="308609"/>
                  </a:lnTo>
                  <a:lnTo>
                    <a:pt x="24130" y="271779"/>
                  </a:lnTo>
                  <a:close/>
                </a:path>
                <a:path w="24130" h="642620">
                  <a:moveTo>
                    <a:pt x="24130" y="266699"/>
                  </a:moveTo>
                  <a:lnTo>
                    <a:pt x="0" y="266699"/>
                  </a:lnTo>
                  <a:lnTo>
                    <a:pt x="0" y="270509"/>
                  </a:lnTo>
                  <a:lnTo>
                    <a:pt x="24130" y="270509"/>
                  </a:lnTo>
                  <a:lnTo>
                    <a:pt x="24130" y="266699"/>
                  </a:lnTo>
                  <a:close/>
                </a:path>
                <a:path w="24130" h="642620">
                  <a:moveTo>
                    <a:pt x="24130" y="247649"/>
                  </a:moveTo>
                  <a:lnTo>
                    <a:pt x="0" y="247649"/>
                  </a:lnTo>
                  <a:lnTo>
                    <a:pt x="0" y="265429"/>
                  </a:lnTo>
                  <a:lnTo>
                    <a:pt x="24130" y="265429"/>
                  </a:lnTo>
                  <a:lnTo>
                    <a:pt x="24130" y="247649"/>
                  </a:lnTo>
                  <a:close/>
                </a:path>
                <a:path w="24130" h="642620">
                  <a:moveTo>
                    <a:pt x="24130" y="241299"/>
                  </a:moveTo>
                  <a:lnTo>
                    <a:pt x="0" y="241299"/>
                  </a:lnTo>
                  <a:lnTo>
                    <a:pt x="0" y="246379"/>
                  </a:lnTo>
                  <a:lnTo>
                    <a:pt x="24130" y="246379"/>
                  </a:lnTo>
                  <a:lnTo>
                    <a:pt x="24130" y="241299"/>
                  </a:lnTo>
                  <a:close/>
                </a:path>
                <a:path w="24130" h="642620">
                  <a:moveTo>
                    <a:pt x="24130" y="234949"/>
                  </a:moveTo>
                  <a:lnTo>
                    <a:pt x="0" y="234949"/>
                  </a:lnTo>
                  <a:lnTo>
                    <a:pt x="0" y="240029"/>
                  </a:lnTo>
                  <a:lnTo>
                    <a:pt x="24130" y="240029"/>
                  </a:lnTo>
                  <a:lnTo>
                    <a:pt x="24130" y="234949"/>
                  </a:lnTo>
                  <a:close/>
                </a:path>
                <a:path w="24130" h="642620">
                  <a:moveTo>
                    <a:pt x="24130" y="228599"/>
                  </a:moveTo>
                  <a:lnTo>
                    <a:pt x="0" y="228599"/>
                  </a:lnTo>
                  <a:lnTo>
                    <a:pt x="0" y="233679"/>
                  </a:lnTo>
                  <a:lnTo>
                    <a:pt x="24130" y="233679"/>
                  </a:lnTo>
                  <a:lnTo>
                    <a:pt x="24130" y="228599"/>
                  </a:lnTo>
                  <a:close/>
                </a:path>
                <a:path w="24130" h="642620">
                  <a:moveTo>
                    <a:pt x="24130" y="222249"/>
                  </a:moveTo>
                  <a:lnTo>
                    <a:pt x="0" y="222249"/>
                  </a:lnTo>
                  <a:lnTo>
                    <a:pt x="0" y="227329"/>
                  </a:lnTo>
                  <a:lnTo>
                    <a:pt x="24130" y="227329"/>
                  </a:lnTo>
                  <a:lnTo>
                    <a:pt x="24130" y="222249"/>
                  </a:lnTo>
                  <a:close/>
                </a:path>
                <a:path w="24130" h="642620">
                  <a:moveTo>
                    <a:pt x="24130" y="215899"/>
                  </a:moveTo>
                  <a:lnTo>
                    <a:pt x="0" y="215899"/>
                  </a:lnTo>
                  <a:lnTo>
                    <a:pt x="0" y="220979"/>
                  </a:lnTo>
                  <a:lnTo>
                    <a:pt x="24130" y="220979"/>
                  </a:lnTo>
                  <a:lnTo>
                    <a:pt x="24130" y="215899"/>
                  </a:lnTo>
                  <a:close/>
                </a:path>
                <a:path w="24130" h="642620">
                  <a:moveTo>
                    <a:pt x="24130" y="209549"/>
                  </a:moveTo>
                  <a:lnTo>
                    <a:pt x="0" y="209549"/>
                  </a:lnTo>
                  <a:lnTo>
                    <a:pt x="0" y="214629"/>
                  </a:lnTo>
                  <a:lnTo>
                    <a:pt x="24130" y="214629"/>
                  </a:lnTo>
                  <a:lnTo>
                    <a:pt x="24130" y="209549"/>
                  </a:lnTo>
                  <a:close/>
                </a:path>
                <a:path w="24130" h="642620">
                  <a:moveTo>
                    <a:pt x="24130" y="203199"/>
                  </a:moveTo>
                  <a:lnTo>
                    <a:pt x="0" y="203199"/>
                  </a:lnTo>
                  <a:lnTo>
                    <a:pt x="0" y="208279"/>
                  </a:lnTo>
                  <a:lnTo>
                    <a:pt x="24130" y="208279"/>
                  </a:lnTo>
                  <a:lnTo>
                    <a:pt x="24130" y="203199"/>
                  </a:lnTo>
                  <a:close/>
                </a:path>
                <a:path w="24130" h="642620">
                  <a:moveTo>
                    <a:pt x="24130" y="198119"/>
                  </a:moveTo>
                  <a:lnTo>
                    <a:pt x="0" y="198119"/>
                  </a:lnTo>
                  <a:lnTo>
                    <a:pt x="0" y="201929"/>
                  </a:lnTo>
                  <a:lnTo>
                    <a:pt x="24130" y="201929"/>
                  </a:lnTo>
                  <a:lnTo>
                    <a:pt x="24130" y="198119"/>
                  </a:lnTo>
                  <a:close/>
                </a:path>
                <a:path w="24130" h="642620">
                  <a:moveTo>
                    <a:pt x="24130" y="394970"/>
                  </a:moveTo>
                  <a:lnTo>
                    <a:pt x="0" y="394970"/>
                  </a:lnTo>
                  <a:lnTo>
                    <a:pt x="0" y="400049"/>
                  </a:lnTo>
                  <a:lnTo>
                    <a:pt x="24130" y="400049"/>
                  </a:lnTo>
                  <a:lnTo>
                    <a:pt x="24130" y="394970"/>
                  </a:lnTo>
                  <a:close/>
                </a:path>
                <a:path w="24130" h="642620">
                  <a:moveTo>
                    <a:pt x="24130" y="640079"/>
                  </a:moveTo>
                  <a:lnTo>
                    <a:pt x="19050" y="640079"/>
                  </a:lnTo>
                  <a:lnTo>
                    <a:pt x="19050" y="642619"/>
                  </a:lnTo>
                  <a:lnTo>
                    <a:pt x="21590" y="642619"/>
                  </a:lnTo>
                  <a:lnTo>
                    <a:pt x="21590" y="641349"/>
                  </a:lnTo>
                  <a:lnTo>
                    <a:pt x="24130" y="641349"/>
                  </a:lnTo>
                  <a:lnTo>
                    <a:pt x="24130" y="640079"/>
                  </a:lnTo>
                  <a:close/>
                </a:path>
                <a:path w="24130" h="642620">
                  <a:moveTo>
                    <a:pt x="16510" y="638809"/>
                  </a:moveTo>
                  <a:lnTo>
                    <a:pt x="13969" y="638809"/>
                  </a:lnTo>
                  <a:lnTo>
                    <a:pt x="13969" y="640079"/>
                  </a:lnTo>
                  <a:lnTo>
                    <a:pt x="16510" y="640079"/>
                  </a:lnTo>
                  <a:lnTo>
                    <a:pt x="16510" y="638809"/>
                  </a:lnTo>
                  <a:close/>
                </a:path>
                <a:path w="24130" h="642620">
                  <a:moveTo>
                    <a:pt x="24130" y="636269"/>
                  </a:moveTo>
                  <a:lnTo>
                    <a:pt x="11430" y="636269"/>
                  </a:lnTo>
                  <a:lnTo>
                    <a:pt x="11430" y="638809"/>
                  </a:lnTo>
                  <a:lnTo>
                    <a:pt x="24130" y="638809"/>
                  </a:lnTo>
                  <a:lnTo>
                    <a:pt x="24130" y="636269"/>
                  </a:lnTo>
                  <a:close/>
                </a:path>
                <a:path w="24130" h="642620">
                  <a:moveTo>
                    <a:pt x="24130" y="633729"/>
                  </a:moveTo>
                  <a:lnTo>
                    <a:pt x="7619" y="633729"/>
                  </a:lnTo>
                  <a:lnTo>
                    <a:pt x="7619" y="636269"/>
                  </a:lnTo>
                  <a:lnTo>
                    <a:pt x="8890" y="636269"/>
                  </a:lnTo>
                  <a:lnTo>
                    <a:pt x="8890" y="634999"/>
                  </a:lnTo>
                  <a:lnTo>
                    <a:pt x="24130" y="634999"/>
                  </a:lnTo>
                  <a:lnTo>
                    <a:pt x="24130" y="633729"/>
                  </a:lnTo>
                  <a:close/>
                </a:path>
                <a:path w="24130" h="642620">
                  <a:moveTo>
                    <a:pt x="5080" y="632459"/>
                  </a:moveTo>
                  <a:lnTo>
                    <a:pt x="2540" y="632459"/>
                  </a:lnTo>
                  <a:lnTo>
                    <a:pt x="2540" y="633729"/>
                  </a:lnTo>
                  <a:lnTo>
                    <a:pt x="5080" y="633729"/>
                  </a:lnTo>
                  <a:lnTo>
                    <a:pt x="5080" y="632459"/>
                  </a:lnTo>
                  <a:close/>
                </a:path>
                <a:path w="24130" h="642620">
                  <a:moveTo>
                    <a:pt x="24130" y="629919"/>
                  </a:moveTo>
                  <a:lnTo>
                    <a:pt x="1269" y="629919"/>
                  </a:lnTo>
                  <a:lnTo>
                    <a:pt x="1269" y="632459"/>
                  </a:lnTo>
                  <a:lnTo>
                    <a:pt x="24130" y="632459"/>
                  </a:lnTo>
                  <a:lnTo>
                    <a:pt x="24130" y="629919"/>
                  </a:lnTo>
                  <a:close/>
                </a:path>
                <a:path w="24130" h="642620">
                  <a:moveTo>
                    <a:pt x="24130" y="627379"/>
                  </a:moveTo>
                  <a:lnTo>
                    <a:pt x="0" y="627379"/>
                  </a:lnTo>
                  <a:lnTo>
                    <a:pt x="0" y="628649"/>
                  </a:lnTo>
                  <a:lnTo>
                    <a:pt x="24130" y="628649"/>
                  </a:lnTo>
                  <a:lnTo>
                    <a:pt x="24130" y="627379"/>
                  </a:lnTo>
                  <a:close/>
                </a:path>
                <a:path w="24130" h="642620">
                  <a:moveTo>
                    <a:pt x="24130" y="623569"/>
                  </a:moveTo>
                  <a:lnTo>
                    <a:pt x="0" y="623569"/>
                  </a:lnTo>
                  <a:lnTo>
                    <a:pt x="0" y="626109"/>
                  </a:lnTo>
                  <a:lnTo>
                    <a:pt x="24130" y="626109"/>
                  </a:lnTo>
                  <a:lnTo>
                    <a:pt x="24130" y="623569"/>
                  </a:lnTo>
                  <a:close/>
                </a:path>
                <a:path w="24130" h="642620">
                  <a:moveTo>
                    <a:pt x="24130" y="621030"/>
                  </a:moveTo>
                  <a:lnTo>
                    <a:pt x="0" y="621030"/>
                  </a:lnTo>
                  <a:lnTo>
                    <a:pt x="0" y="622299"/>
                  </a:lnTo>
                  <a:lnTo>
                    <a:pt x="24130" y="622299"/>
                  </a:lnTo>
                  <a:lnTo>
                    <a:pt x="24130" y="621030"/>
                  </a:lnTo>
                  <a:close/>
                </a:path>
                <a:path w="24130" h="642620">
                  <a:moveTo>
                    <a:pt x="24130" y="617219"/>
                  </a:moveTo>
                  <a:lnTo>
                    <a:pt x="0" y="617219"/>
                  </a:lnTo>
                  <a:lnTo>
                    <a:pt x="0" y="619759"/>
                  </a:lnTo>
                  <a:lnTo>
                    <a:pt x="24130" y="619759"/>
                  </a:lnTo>
                  <a:lnTo>
                    <a:pt x="24130" y="617219"/>
                  </a:lnTo>
                  <a:close/>
                </a:path>
                <a:path w="24130" h="642620">
                  <a:moveTo>
                    <a:pt x="24130" y="614680"/>
                  </a:moveTo>
                  <a:lnTo>
                    <a:pt x="0" y="614680"/>
                  </a:lnTo>
                  <a:lnTo>
                    <a:pt x="0" y="615949"/>
                  </a:lnTo>
                  <a:lnTo>
                    <a:pt x="24130" y="615949"/>
                  </a:lnTo>
                  <a:lnTo>
                    <a:pt x="24130" y="614680"/>
                  </a:lnTo>
                  <a:close/>
                </a:path>
                <a:path w="24130" h="642620">
                  <a:moveTo>
                    <a:pt x="24130" y="610869"/>
                  </a:moveTo>
                  <a:lnTo>
                    <a:pt x="0" y="610869"/>
                  </a:lnTo>
                  <a:lnTo>
                    <a:pt x="0" y="613409"/>
                  </a:lnTo>
                  <a:lnTo>
                    <a:pt x="24130" y="613409"/>
                  </a:lnTo>
                  <a:lnTo>
                    <a:pt x="24130" y="610869"/>
                  </a:lnTo>
                  <a:close/>
                </a:path>
                <a:path w="24130" h="642620">
                  <a:moveTo>
                    <a:pt x="24130" y="608330"/>
                  </a:moveTo>
                  <a:lnTo>
                    <a:pt x="0" y="608330"/>
                  </a:lnTo>
                  <a:lnTo>
                    <a:pt x="0" y="609599"/>
                  </a:lnTo>
                  <a:lnTo>
                    <a:pt x="24130" y="609599"/>
                  </a:lnTo>
                  <a:lnTo>
                    <a:pt x="24130" y="608330"/>
                  </a:lnTo>
                  <a:close/>
                </a:path>
                <a:path w="24130" h="642620">
                  <a:moveTo>
                    <a:pt x="24130" y="603249"/>
                  </a:moveTo>
                  <a:lnTo>
                    <a:pt x="0" y="603249"/>
                  </a:lnTo>
                  <a:lnTo>
                    <a:pt x="0" y="607059"/>
                  </a:lnTo>
                  <a:lnTo>
                    <a:pt x="24130" y="607059"/>
                  </a:lnTo>
                  <a:lnTo>
                    <a:pt x="24130" y="603249"/>
                  </a:lnTo>
                  <a:close/>
                </a:path>
                <a:path w="24130" h="642620">
                  <a:moveTo>
                    <a:pt x="24130" y="596899"/>
                  </a:moveTo>
                  <a:lnTo>
                    <a:pt x="0" y="596899"/>
                  </a:lnTo>
                  <a:lnTo>
                    <a:pt x="0" y="601979"/>
                  </a:lnTo>
                  <a:lnTo>
                    <a:pt x="24130" y="601979"/>
                  </a:lnTo>
                  <a:lnTo>
                    <a:pt x="24130" y="596899"/>
                  </a:lnTo>
                  <a:close/>
                </a:path>
                <a:path w="24130" h="642620">
                  <a:moveTo>
                    <a:pt x="24130" y="590549"/>
                  </a:moveTo>
                  <a:lnTo>
                    <a:pt x="0" y="590549"/>
                  </a:lnTo>
                  <a:lnTo>
                    <a:pt x="0" y="595629"/>
                  </a:lnTo>
                  <a:lnTo>
                    <a:pt x="24130" y="595629"/>
                  </a:lnTo>
                  <a:lnTo>
                    <a:pt x="24130" y="590549"/>
                  </a:lnTo>
                  <a:close/>
                </a:path>
                <a:path w="24130" h="642620">
                  <a:moveTo>
                    <a:pt x="24130" y="584199"/>
                  </a:moveTo>
                  <a:lnTo>
                    <a:pt x="0" y="584199"/>
                  </a:lnTo>
                  <a:lnTo>
                    <a:pt x="0" y="589280"/>
                  </a:lnTo>
                  <a:lnTo>
                    <a:pt x="24130" y="589280"/>
                  </a:lnTo>
                  <a:lnTo>
                    <a:pt x="24130" y="584199"/>
                  </a:lnTo>
                  <a:close/>
                </a:path>
                <a:path w="24130" h="642620">
                  <a:moveTo>
                    <a:pt x="24130" y="577849"/>
                  </a:moveTo>
                  <a:lnTo>
                    <a:pt x="0" y="577849"/>
                  </a:lnTo>
                  <a:lnTo>
                    <a:pt x="0" y="582929"/>
                  </a:lnTo>
                  <a:lnTo>
                    <a:pt x="24130" y="582929"/>
                  </a:lnTo>
                  <a:lnTo>
                    <a:pt x="24130" y="577849"/>
                  </a:lnTo>
                  <a:close/>
                </a:path>
                <a:path w="24130" h="642620">
                  <a:moveTo>
                    <a:pt x="24130" y="571499"/>
                  </a:moveTo>
                  <a:lnTo>
                    <a:pt x="0" y="571499"/>
                  </a:lnTo>
                  <a:lnTo>
                    <a:pt x="0" y="576579"/>
                  </a:lnTo>
                  <a:lnTo>
                    <a:pt x="24130" y="576579"/>
                  </a:lnTo>
                  <a:lnTo>
                    <a:pt x="24130" y="571499"/>
                  </a:lnTo>
                  <a:close/>
                </a:path>
                <a:path w="24130" h="642620">
                  <a:moveTo>
                    <a:pt x="24130" y="565149"/>
                  </a:moveTo>
                  <a:lnTo>
                    <a:pt x="0" y="565149"/>
                  </a:lnTo>
                  <a:lnTo>
                    <a:pt x="0" y="570229"/>
                  </a:lnTo>
                  <a:lnTo>
                    <a:pt x="24130" y="570229"/>
                  </a:lnTo>
                  <a:lnTo>
                    <a:pt x="24130" y="565149"/>
                  </a:lnTo>
                  <a:close/>
                </a:path>
                <a:path w="24130" h="642620">
                  <a:moveTo>
                    <a:pt x="24130" y="558799"/>
                  </a:moveTo>
                  <a:lnTo>
                    <a:pt x="0" y="558799"/>
                  </a:lnTo>
                  <a:lnTo>
                    <a:pt x="0" y="563879"/>
                  </a:lnTo>
                  <a:lnTo>
                    <a:pt x="24130" y="563879"/>
                  </a:lnTo>
                  <a:lnTo>
                    <a:pt x="24130" y="558799"/>
                  </a:lnTo>
                  <a:close/>
                </a:path>
                <a:path w="24130" h="642620">
                  <a:moveTo>
                    <a:pt x="24130" y="552449"/>
                  </a:moveTo>
                  <a:lnTo>
                    <a:pt x="0" y="552449"/>
                  </a:lnTo>
                  <a:lnTo>
                    <a:pt x="0" y="557529"/>
                  </a:lnTo>
                  <a:lnTo>
                    <a:pt x="24130" y="557529"/>
                  </a:lnTo>
                  <a:lnTo>
                    <a:pt x="24130" y="552449"/>
                  </a:lnTo>
                  <a:close/>
                </a:path>
                <a:path w="24130" h="642620">
                  <a:moveTo>
                    <a:pt x="24130" y="546099"/>
                  </a:moveTo>
                  <a:lnTo>
                    <a:pt x="0" y="546099"/>
                  </a:lnTo>
                  <a:lnTo>
                    <a:pt x="0" y="551179"/>
                  </a:lnTo>
                  <a:lnTo>
                    <a:pt x="24130" y="551179"/>
                  </a:lnTo>
                  <a:lnTo>
                    <a:pt x="24130" y="546099"/>
                  </a:lnTo>
                  <a:close/>
                </a:path>
                <a:path w="24130" h="642620">
                  <a:moveTo>
                    <a:pt x="24130" y="539749"/>
                  </a:moveTo>
                  <a:lnTo>
                    <a:pt x="0" y="539749"/>
                  </a:lnTo>
                  <a:lnTo>
                    <a:pt x="0" y="544829"/>
                  </a:lnTo>
                  <a:lnTo>
                    <a:pt x="24130" y="544829"/>
                  </a:lnTo>
                  <a:lnTo>
                    <a:pt x="24130" y="539749"/>
                  </a:lnTo>
                  <a:close/>
                </a:path>
                <a:path w="24130" h="642620">
                  <a:moveTo>
                    <a:pt x="24130" y="532130"/>
                  </a:moveTo>
                  <a:lnTo>
                    <a:pt x="0" y="532130"/>
                  </a:lnTo>
                  <a:lnTo>
                    <a:pt x="0" y="538479"/>
                  </a:lnTo>
                  <a:lnTo>
                    <a:pt x="24130" y="538479"/>
                  </a:lnTo>
                  <a:lnTo>
                    <a:pt x="24130" y="532130"/>
                  </a:lnTo>
                  <a:close/>
                </a:path>
                <a:path w="24130" h="642620">
                  <a:moveTo>
                    <a:pt x="24130" y="527049"/>
                  </a:moveTo>
                  <a:lnTo>
                    <a:pt x="0" y="527049"/>
                  </a:lnTo>
                  <a:lnTo>
                    <a:pt x="0" y="530859"/>
                  </a:lnTo>
                  <a:lnTo>
                    <a:pt x="24130" y="530859"/>
                  </a:lnTo>
                  <a:lnTo>
                    <a:pt x="24130" y="527049"/>
                  </a:lnTo>
                  <a:close/>
                </a:path>
                <a:path w="24130" h="642620">
                  <a:moveTo>
                    <a:pt x="24130" y="520699"/>
                  </a:moveTo>
                  <a:lnTo>
                    <a:pt x="0" y="520699"/>
                  </a:lnTo>
                  <a:lnTo>
                    <a:pt x="0" y="525780"/>
                  </a:lnTo>
                  <a:lnTo>
                    <a:pt x="24130" y="525780"/>
                  </a:lnTo>
                  <a:lnTo>
                    <a:pt x="24130" y="520699"/>
                  </a:lnTo>
                  <a:close/>
                </a:path>
                <a:path w="24130" h="642620">
                  <a:moveTo>
                    <a:pt x="24130" y="513079"/>
                  </a:moveTo>
                  <a:lnTo>
                    <a:pt x="0" y="513079"/>
                  </a:lnTo>
                  <a:lnTo>
                    <a:pt x="0" y="519429"/>
                  </a:lnTo>
                  <a:lnTo>
                    <a:pt x="24130" y="519429"/>
                  </a:lnTo>
                  <a:lnTo>
                    <a:pt x="24130" y="513079"/>
                  </a:lnTo>
                  <a:close/>
                </a:path>
                <a:path w="24130" h="642620">
                  <a:moveTo>
                    <a:pt x="24130" y="507999"/>
                  </a:moveTo>
                  <a:lnTo>
                    <a:pt x="0" y="507999"/>
                  </a:lnTo>
                  <a:lnTo>
                    <a:pt x="0" y="511809"/>
                  </a:lnTo>
                  <a:lnTo>
                    <a:pt x="24130" y="511809"/>
                  </a:lnTo>
                  <a:lnTo>
                    <a:pt x="24130" y="507999"/>
                  </a:lnTo>
                  <a:close/>
                </a:path>
                <a:path w="24130" h="642620">
                  <a:moveTo>
                    <a:pt x="24130" y="501649"/>
                  </a:moveTo>
                  <a:lnTo>
                    <a:pt x="0" y="501649"/>
                  </a:lnTo>
                  <a:lnTo>
                    <a:pt x="0" y="506729"/>
                  </a:lnTo>
                  <a:lnTo>
                    <a:pt x="24130" y="506729"/>
                  </a:lnTo>
                  <a:lnTo>
                    <a:pt x="24130" y="501649"/>
                  </a:lnTo>
                  <a:close/>
                </a:path>
                <a:path w="24130" h="642620">
                  <a:moveTo>
                    <a:pt x="24130" y="495299"/>
                  </a:moveTo>
                  <a:lnTo>
                    <a:pt x="0" y="495299"/>
                  </a:lnTo>
                  <a:lnTo>
                    <a:pt x="0" y="500379"/>
                  </a:lnTo>
                  <a:lnTo>
                    <a:pt x="24130" y="500379"/>
                  </a:lnTo>
                  <a:lnTo>
                    <a:pt x="24130" y="495299"/>
                  </a:lnTo>
                  <a:close/>
                </a:path>
                <a:path w="24130" h="642620">
                  <a:moveTo>
                    <a:pt x="24130" y="488949"/>
                  </a:moveTo>
                  <a:lnTo>
                    <a:pt x="0" y="488949"/>
                  </a:lnTo>
                  <a:lnTo>
                    <a:pt x="0" y="494030"/>
                  </a:lnTo>
                  <a:lnTo>
                    <a:pt x="24130" y="494030"/>
                  </a:lnTo>
                  <a:lnTo>
                    <a:pt x="24130" y="488949"/>
                  </a:lnTo>
                  <a:close/>
                </a:path>
                <a:path w="24130" h="642620">
                  <a:moveTo>
                    <a:pt x="24130" y="482599"/>
                  </a:moveTo>
                  <a:lnTo>
                    <a:pt x="0" y="482599"/>
                  </a:lnTo>
                  <a:lnTo>
                    <a:pt x="0" y="487679"/>
                  </a:lnTo>
                  <a:lnTo>
                    <a:pt x="24130" y="487679"/>
                  </a:lnTo>
                  <a:lnTo>
                    <a:pt x="24130" y="482599"/>
                  </a:lnTo>
                  <a:close/>
                </a:path>
                <a:path w="24130" h="642620">
                  <a:moveTo>
                    <a:pt x="24130" y="476249"/>
                  </a:moveTo>
                  <a:lnTo>
                    <a:pt x="0" y="476249"/>
                  </a:lnTo>
                  <a:lnTo>
                    <a:pt x="0" y="481329"/>
                  </a:lnTo>
                  <a:lnTo>
                    <a:pt x="24130" y="481329"/>
                  </a:lnTo>
                  <a:lnTo>
                    <a:pt x="24130" y="476249"/>
                  </a:lnTo>
                  <a:close/>
                </a:path>
                <a:path w="24130" h="642620">
                  <a:moveTo>
                    <a:pt x="24130" y="469899"/>
                  </a:moveTo>
                  <a:lnTo>
                    <a:pt x="0" y="469899"/>
                  </a:lnTo>
                  <a:lnTo>
                    <a:pt x="0" y="474979"/>
                  </a:lnTo>
                  <a:lnTo>
                    <a:pt x="24130" y="474979"/>
                  </a:lnTo>
                  <a:lnTo>
                    <a:pt x="24130" y="469899"/>
                  </a:lnTo>
                  <a:close/>
                </a:path>
                <a:path w="24130" h="642620">
                  <a:moveTo>
                    <a:pt x="24130" y="463549"/>
                  </a:moveTo>
                  <a:lnTo>
                    <a:pt x="0" y="463549"/>
                  </a:lnTo>
                  <a:lnTo>
                    <a:pt x="0" y="468629"/>
                  </a:lnTo>
                  <a:lnTo>
                    <a:pt x="24130" y="468629"/>
                  </a:lnTo>
                  <a:lnTo>
                    <a:pt x="24130" y="463549"/>
                  </a:lnTo>
                  <a:close/>
                </a:path>
                <a:path w="24130" h="642620">
                  <a:moveTo>
                    <a:pt x="24130" y="457199"/>
                  </a:moveTo>
                  <a:lnTo>
                    <a:pt x="0" y="457199"/>
                  </a:lnTo>
                  <a:lnTo>
                    <a:pt x="0" y="462280"/>
                  </a:lnTo>
                  <a:lnTo>
                    <a:pt x="24130" y="462280"/>
                  </a:lnTo>
                  <a:lnTo>
                    <a:pt x="24130" y="457199"/>
                  </a:lnTo>
                  <a:close/>
                </a:path>
                <a:path w="24130" h="642620">
                  <a:moveTo>
                    <a:pt x="24130" y="450849"/>
                  </a:moveTo>
                  <a:lnTo>
                    <a:pt x="0" y="450849"/>
                  </a:lnTo>
                  <a:lnTo>
                    <a:pt x="0" y="455929"/>
                  </a:lnTo>
                  <a:lnTo>
                    <a:pt x="24130" y="455929"/>
                  </a:lnTo>
                  <a:lnTo>
                    <a:pt x="24130" y="450849"/>
                  </a:lnTo>
                  <a:close/>
                </a:path>
                <a:path w="24130" h="642620">
                  <a:moveTo>
                    <a:pt x="24130" y="444499"/>
                  </a:moveTo>
                  <a:lnTo>
                    <a:pt x="0" y="444499"/>
                  </a:lnTo>
                  <a:lnTo>
                    <a:pt x="0" y="449579"/>
                  </a:lnTo>
                  <a:lnTo>
                    <a:pt x="24130" y="449579"/>
                  </a:lnTo>
                  <a:lnTo>
                    <a:pt x="24130" y="444499"/>
                  </a:lnTo>
                  <a:close/>
                </a:path>
                <a:path w="24130" h="642620">
                  <a:moveTo>
                    <a:pt x="24130" y="438149"/>
                  </a:moveTo>
                  <a:lnTo>
                    <a:pt x="0" y="438149"/>
                  </a:lnTo>
                  <a:lnTo>
                    <a:pt x="0" y="443229"/>
                  </a:lnTo>
                  <a:lnTo>
                    <a:pt x="24130" y="443229"/>
                  </a:lnTo>
                  <a:lnTo>
                    <a:pt x="24130" y="438149"/>
                  </a:lnTo>
                  <a:close/>
                </a:path>
                <a:path w="24130" h="642620">
                  <a:moveTo>
                    <a:pt x="24130" y="431799"/>
                  </a:moveTo>
                  <a:lnTo>
                    <a:pt x="0" y="431799"/>
                  </a:lnTo>
                  <a:lnTo>
                    <a:pt x="0" y="436879"/>
                  </a:lnTo>
                  <a:lnTo>
                    <a:pt x="24130" y="436879"/>
                  </a:lnTo>
                  <a:lnTo>
                    <a:pt x="24130" y="431799"/>
                  </a:lnTo>
                  <a:close/>
                </a:path>
                <a:path w="24130" h="642620">
                  <a:moveTo>
                    <a:pt x="24130" y="412749"/>
                  </a:moveTo>
                  <a:lnTo>
                    <a:pt x="0" y="412749"/>
                  </a:lnTo>
                  <a:lnTo>
                    <a:pt x="0" y="430529"/>
                  </a:lnTo>
                  <a:lnTo>
                    <a:pt x="24130" y="430529"/>
                  </a:lnTo>
                  <a:lnTo>
                    <a:pt x="24130" y="412749"/>
                  </a:lnTo>
                  <a:close/>
                </a:path>
                <a:path w="24130" h="642620">
                  <a:moveTo>
                    <a:pt x="24130" y="406399"/>
                  </a:moveTo>
                  <a:lnTo>
                    <a:pt x="0" y="406399"/>
                  </a:lnTo>
                  <a:lnTo>
                    <a:pt x="0" y="411479"/>
                  </a:lnTo>
                  <a:lnTo>
                    <a:pt x="24130" y="411479"/>
                  </a:lnTo>
                  <a:lnTo>
                    <a:pt x="24130" y="406399"/>
                  </a:lnTo>
                  <a:close/>
                </a:path>
                <a:path w="24130" h="642620">
                  <a:moveTo>
                    <a:pt x="24130" y="401319"/>
                  </a:moveTo>
                  <a:lnTo>
                    <a:pt x="0" y="401319"/>
                  </a:lnTo>
                  <a:lnTo>
                    <a:pt x="0" y="405129"/>
                  </a:lnTo>
                  <a:lnTo>
                    <a:pt x="24130" y="405129"/>
                  </a:lnTo>
                  <a:lnTo>
                    <a:pt x="24130" y="401319"/>
                  </a:lnTo>
                  <a:close/>
                </a:path>
              </a:pathLst>
            </a:custGeom>
            <a:solidFill>
              <a:srgbClr val="1C1C1C"/>
            </a:solidFill>
          </p:spPr>
          <p:txBody>
            <a:bodyPr bIns="0" lIns="0" rIns="0" rtlCol="0" tIns="0" wrap="square"/>
            <a:p/>
          </p:txBody>
        </p:sp>
        <p:sp>
          <p:nvSpPr>
            <p:cNvPr id="1049091" name="object 373"/>
            <p:cNvSpPr/>
            <p:nvPr/>
          </p:nvSpPr>
          <p:spPr>
            <a:xfrm>
              <a:off x="2409189" y="5858510"/>
              <a:ext cx="24130" cy="617220"/>
            </a:xfrm>
            <a:custGeom>
              <a:avLst/>
              <a:ahLst/>
              <a:rect l="l" t="t" r="r" b="b"/>
              <a:pathLst>
                <a:path w="24130" h="617220">
                  <a:moveTo>
                    <a:pt x="24130" y="0"/>
                  </a:moveTo>
                  <a:lnTo>
                    <a:pt x="22860" y="0"/>
                  </a:lnTo>
                  <a:lnTo>
                    <a:pt x="22860" y="1269"/>
                  </a:lnTo>
                  <a:lnTo>
                    <a:pt x="20320" y="1269"/>
                  </a:lnTo>
                  <a:lnTo>
                    <a:pt x="20320" y="2539"/>
                  </a:lnTo>
                  <a:lnTo>
                    <a:pt x="17780" y="2539"/>
                  </a:lnTo>
                  <a:lnTo>
                    <a:pt x="17780" y="3809"/>
                  </a:lnTo>
                  <a:lnTo>
                    <a:pt x="24130" y="3809"/>
                  </a:lnTo>
                  <a:lnTo>
                    <a:pt x="24130" y="0"/>
                  </a:lnTo>
                  <a:close/>
                </a:path>
                <a:path w="24130" h="617220">
                  <a:moveTo>
                    <a:pt x="24130" y="3809"/>
                  </a:moveTo>
                  <a:lnTo>
                    <a:pt x="16510" y="3809"/>
                  </a:lnTo>
                  <a:lnTo>
                    <a:pt x="16510" y="5079"/>
                  </a:lnTo>
                  <a:lnTo>
                    <a:pt x="13970" y="5079"/>
                  </a:lnTo>
                  <a:lnTo>
                    <a:pt x="13970" y="6349"/>
                  </a:lnTo>
                  <a:lnTo>
                    <a:pt x="24130" y="6349"/>
                  </a:lnTo>
                  <a:lnTo>
                    <a:pt x="24130" y="3809"/>
                  </a:lnTo>
                  <a:close/>
                </a:path>
                <a:path w="24130" h="617220">
                  <a:moveTo>
                    <a:pt x="24130" y="6350"/>
                  </a:moveTo>
                  <a:lnTo>
                    <a:pt x="12700" y="6350"/>
                  </a:lnTo>
                  <a:lnTo>
                    <a:pt x="12700" y="7619"/>
                  </a:lnTo>
                  <a:lnTo>
                    <a:pt x="10160" y="7619"/>
                  </a:lnTo>
                  <a:lnTo>
                    <a:pt x="10160" y="8889"/>
                  </a:lnTo>
                  <a:lnTo>
                    <a:pt x="8890" y="8889"/>
                  </a:lnTo>
                  <a:lnTo>
                    <a:pt x="8890" y="10159"/>
                  </a:lnTo>
                  <a:lnTo>
                    <a:pt x="24130" y="10159"/>
                  </a:lnTo>
                  <a:lnTo>
                    <a:pt x="24130" y="6350"/>
                  </a:lnTo>
                  <a:close/>
                </a:path>
                <a:path w="24130" h="617220">
                  <a:moveTo>
                    <a:pt x="24130" y="10159"/>
                  </a:moveTo>
                  <a:lnTo>
                    <a:pt x="6350" y="10159"/>
                  </a:lnTo>
                  <a:lnTo>
                    <a:pt x="6350" y="11429"/>
                  </a:lnTo>
                  <a:lnTo>
                    <a:pt x="5080" y="11429"/>
                  </a:lnTo>
                  <a:lnTo>
                    <a:pt x="5080" y="12699"/>
                  </a:lnTo>
                  <a:lnTo>
                    <a:pt x="24130" y="12699"/>
                  </a:lnTo>
                  <a:lnTo>
                    <a:pt x="24130" y="10159"/>
                  </a:lnTo>
                  <a:close/>
                </a:path>
                <a:path w="24130" h="617220">
                  <a:moveTo>
                    <a:pt x="24130" y="12700"/>
                  </a:moveTo>
                  <a:lnTo>
                    <a:pt x="2540" y="12700"/>
                  </a:lnTo>
                  <a:lnTo>
                    <a:pt x="2540" y="13969"/>
                  </a:lnTo>
                  <a:lnTo>
                    <a:pt x="1270" y="13969"/>
                  </a:lnTo>
                  <a:lnTo>
                    <a:pt x="1270" y="15239"/>
                  </a:lnTo>
                  <a:lnTo>
                    <a:pt x="0" y="15239"/>
                  </a:lnTo>
                  <a:lnTo>
                    <a:pt x="0" y="16509"/>
                  </a:lnTo>
                  <a:lnTo>
                    <a:pt x="24130" y="16509"/>
                  </a:lnTo>
                  <a:lnTo>
                    <a:pt x="24130" y="12700"/>
                  </a:lnTo>
                  <a:close/>
                </a:path>
                <a:path w="24130" h="617220">
                  <a:moveTo>
                    <a:pt x="24130" y="16510"/>
                  </a:moveTo>
                  <a:lnTo>
                    <a:pt x="0" y="16510"/>
                  </a:lnTo>
                  <a:lnTo>
                    <a:pt x="0" y="19049"/>
                  </a:lnTo>
                  <a:lnTo>
                    <a:pt x="24130" y="19049"/>
                  </a:lnTo>
                  <a:lnTo>
                    <a:pt x="24130" y="16510"/>
                  </a:lnTo>
                  <a:close/>
                </a:path>
                <a:path w="24130" h="617220">
                  <a:moveTo>
                    <a:pt x="24130" y="19050"/>
                  </a:moveTo>
                  <a:lnTo>
                    <a:pt x="0" y="19050"/>
                  </a:lnTo>
                  <a:lnTo>
                    <a:pt x="0" y="22859"/>
                  </a:lnTo>
                  <a:lnTo>
                    <a:pt x="24130" y="22859"/>
                  </a:lnTo>
                  <a:lnTo>
                    <a:pt x="24130" y="19050"/>
                  </a:lnTo>
                  <a:close/>
                </a:path>
                <a:path w="24130" h="617220">
                  <a:moveTo>
                    <a:pt x="24130" y="22860"/>
                  </a:moveTo>
                  <a:lnTo>
                    <a:pt x="0" y="22860"/>
                  </a:lnTo>
                  <a:lnTo>
                    <a:pt x="0" y="25399"/>
                  </a:lnTo>
                  <a:lnTo>
                    <a:pt x="24130" y="25399"/>
                  </a:lnTo>
                  <a:lnTo>
                    <a:pt x="24130" y="22860"/>
                  </a:lnTo>
                  <a:close/>
                </a:path>
                <a:path w="24130" h="617220">
                  <a:moveTo>
                    <a:pt x="24130" y="25400"/>
                  </a:moveTo>
                  <a:lnTo>
                    <a:pt x="0" y="25400"/>
                  </a:lnTo>
                  <a:lnTo>
                    <a:pt x="0" y="29209"/>
                  </a:lnTo>
                  <a:lnTo>
                    <a:pt x="24130" y="29209"/>
                  </a:lnTo>
                  <a:lnTo>
                    <a:pt x="24130" y="25400"/>
                  </a:lnTo>
                  <a:close/>
                </a:path>
                <a:path w="24130" h="617220">
                  <a:moveTo>
                    <a:pt x="24130" y="29210"/>
                  </a:moveTo>
                  <a:lnTo>
                    <a:pt x="0" y="29210"/>
                  </a:lnTo>
                  <a:lnTo>
                    <a:pt x="0" y="31749"/>
                  </a:lnTo>
                  <a:lnTo>
                    <a:pt x="24130" y="31749"/>
                  </a:lnTo>
                  <a:lnTo>
                    <a:pt x="24130" y="29210"/>
                  </a:lnTo>
                  <a:close/>
                </a:path>
                <a:path w="24130" h="617220">
                  <a:moveTo>
                    <a:pt x="24130" y="31750"/>
                  </a:moveTo>
                  <a:lnTo>
                    <a:pt x="0" y="31750"/>
                  </a:lnTo>
                  <a:lnTo>
                    <a:pt x="0" y="41909"/>
                  </a:lnTo>
                  <a:lnTo>
                    <a:pt x="24130" y="41909"/>
                  </a:lnTo>
                  <a:lnTo>
                    <a:pt x="24130" y="31750"/>
                  </a:lnTo>
                  <a:close/>
                </a:path>
                <a:path w="24130" h="617220">
                  <a:moveTo>
                    <a:pt x="24130" y="41909"/>
                  </a:moveTo>
                  <a:lnTo>
                    <a:pt x="0" y="41909"/>
                  </a:lnTo>
                  <a:lnTo>
                    <a:pt x="0" y="48259"/>
                  </a:lnTo>
                  <a:lnTo>
                    <a:pt x="24130" y="48259"/>
                  </a:lnTo>
                  <a:lnTo>
                    <a:pt x="24130" y="41909"/>
                  </a:lnTo>
                  <a:close/>
                </a:path>
                <a:path w="24130" h="617220">
                  <a:moveTo>
                    <a:pt x="24130" y="48259"/>
                  </a:moveTo>
                  <a:lnTo>
                    <a:pt x="0" y="48259"/>
                  </a:lnTo>
                  <a:lnTo>
                    <a:pt x="0" y="54609"/>
                  </a:lnTo>
                  <a:lnTo>
                    <a:pt x="24130" y="54609"/>
                  </a:lnTo>
                  <a:lnTo>
                    <a:pt x="24130" y="48259"/>
                  </a:lnTo>
                  <a:close/>
                </a:path>
                <a:path w="24130" h="617220">
                  <a:moveTo>
                    <a:pt x="24130" y="54609"/>
                  </a:moveTo>
                  <a:lnTo>
                    <a:pt x="0" y="54609"/>
                  </a:lnTo>
                  <a:lnTo>
                    <a:pt x="0" y="60959"/>
                  </a:lnTo>
                  <a:lnTo>
                    <a:pt x="24130" y="60959"/>
                  </a:lnTo>
                  <a:lnTo>
                    <a:pt x="24130" y="54609"/>
                  </a:lnTo>
                  <a:close/>
                </a:path>
                <a:path w="24130" h="617220">
                  <a:moveTo>
                    <a:pt x="24130" y="60960"/>
                  </a:moveTo>
                  <a:lnTo>
                    <a:pt x="0" y="60960"/>
                  </a:lnTo>
                  <a:lnTo>
                    <a:pt x="0" y="63499"/>
                  </a:lnTo>
                  <a:lnTo>
                    <a:pt x="24130" y="63499"/>
                  </a:lnTo>
                  <a:lnTo>
                    <a:pt x="24130" y="60960"/>
                  </a:lnTo>
                  <a:close/>
                </a:path>
                <a:path w="24130" h="617220">
                  <a:moveTo>
                    <a:pt x="24130" y="63500"/>
                  </a:moveTo>
                  <a:lnTo>
                    <a:pt x="0" y="63500"/>
                  </a:lnTo>
                  <a:lnTo>
                    <a:pt x="0" y="67309"/>
                  </a:lnTo>
                  <a:lnTo>
                    <a:pt x="24130" y="67309"/>
                  </a:lnTo>
                  <a:lnTo>
                    <a:pt x="24130" y="63500"/>
                  </a:lnTo>
                  <a:close/>
                </a:path>
                <a:path w="24130" h="617220">
                  <a:moveTo>
                    <a:pt x="24130" y="67309"/>
                  </a:moveTo>
                  <a:lnTo>
                    <a:pt x="0" y="67309"/>
                  </a:lnTo>
                  <a:lnTo>
                    <a:pt x="0" y="69849"/>
                  </a:lnTo>
                  <a:lnTo>
                    <a:pt x="24130" y="69849"/>
                  </a:lnTo>
                  <a:lnTo>
                    <a:pt x="24130" y="67309"/>
                  </a:lnTo>
                  <a:close/>
                </a:path>
                <a:path w="24130" h="617220">
                  <a:moveTo>
                    <a:pt x="24130" y="69850"/>
                  </a:moveTo>
                  <a:lnTo>
                    <a:pt x="0" y="69850"/>
                  </a:lnTo>
                  <a:lnTo>
                    <a:pt x="0" y="73659"/>
                  </a:lnTo>
                  <a:lnTo>
                    <a:pt x="24130" y="73659"/>
                  </a:lnTo>
                  <a:lnTo>
                    <a:pt x="24130" y="69850"/>
                  </a:lnTo>
                  <a:close/>
                </a:path>
                <a:path w="24130" h="617220">
                  <a:moveTo>
                    <a:pt x="24130" y="73660"/>
                  </a:moveTo>
                  <a:lnTo>
                    <a:pt x="0" y="73660"/>
                  </a:lnTo>
                  <a:lnTo>
                    <a:pt x="0" y="76199"/>
                  </a:lnTo>
                  <a:lnTo>
                    <a:pt x="24130" y="76199"/>
                  </a:lnTo>
                  <a:lnTo>
                    <a:pt x="24130" y="73660"/>
                  </a:lnTo>
                  <a:close/>
                </a:path>
                <a:path w="24130" h="617220">
                  <a:moveTo>
                    <a:pt x="24130" y="76200"/>
                  </a:moveTo>
                  <a:lnTo>
                    <a:pt x="0" y="76200"/>
                  </a:lnTo>
                  <a:lnTo>
                    <a:pt x="0" y="80009"/>
                  </a:lnTo>
                  <a:lnTo>
                    <a:pt x="24130" y="80009"/>
                  </a:lnTo>
                  <a:lnTo>
                    <a:pt x="24130" y="76200"/>
                  </a:lnTo>
                  <a:close/>
                </a:path>
                <a:path w="24130" h="617220">
                  <a:moveTo>
                    <a:pt x="24130" y="80010"/>
                  </a:moveTo>
                  <a:lnTo>
                    <a:pt x="0" y="80010"/>
                  </a:lnTo>
                  <a:lnTo>
                    <a:pt x="0" y="82549"/>
                  </a:lnTo>
                  <a:lnTo>
                    <a:pt x="24130" y="82549"/>
                  </a:lnTo>
                  <a:lnTo>
                    <a:pt x="24130" y="80010"/>
                  </a:lnTo>
                  <a:close/>
                </a:path>
                <a:path w="24130" h="617220">
                  <a:moveTo>
                    <a:pt x="24130" y="82550"/>
                  </a:moveTo>
                  <a:lnTo>
                    <a:pt x="0" y="82550"/>
                  </a:lnTo>
                  <a:lnTo>
                    <a:pt x="0" y="86359"/>
                  </a:lnTo>
                  <a:lnTo>
                    <a:pt x="24130" y="86359"/>
                  </a:lnTo>
                  <a:lnTo>
                    <a:pt x="24130" y="82550"/>
                  </a:lnTo>
                  <a:close/>
                </a:path>
                <a:path w="24130" h="617220">
                  <a:moveTo>
                    <a:pt x="24130" y="86359"/>
                  </a:moveTo>
                  <a:lnTo>
                    <a:pt x="0" y="86359"/>
                  </a:lnTo>
                  <a:lnTo>
                    <a:pt x="0" y="88899"/>
                  </a:lnTo>
                  <a:lnTo>
                    <a:pt x="24130" y="88899"/>
                  </a:lnTo>
                  <a:lnTo>
                    <a:pt x="24130" y="86359"/>
                  </a:lnTo>
                  <a:close/>
                </a:path>
                <a:path w="24130" h="617220">
                  <a:moveTo>
                    <a:pt x="24130" y="88900"/>
                  </a:moveTo>
                  <a:lnTo>
                    <a:pt x="0" y="88900"/>
                  </a:lnTo>
                  <a:lnTo>
                    <a:pt x="0" y="92709"/>
                  </a:lnTo>
                  <a:lnTo>
                    <a:pt x="24130" y="92709"/>
                  </a:lnTo>
                  <a:lnTo>
                    <a:pt x="24130" y="88900"/>
                  </a:lnTo>
                  <a:close/>
                </a:path>
                <a:path w="24130" h="617220">
                  <a:moveTo>
                    <a:pt x="24130" y="92709"/>
                  </a:moveTo>
                  <a:lnTo>
                    <a:pt x="0" y="92709"/>
                  </a:lnTo>
                  <a:lnTo>
                    <a:pt x="0" y="95249"/>
                  </a:lnTo>
                  <a:lnTo>
                    <a:pt x="24130" y="95249"/>
                  </a:lnTo>
                  <a:lnTo>
                    <a:pt x="24130" y="92709"/>
                  </a:lnTo>
                  <a:close/>
                </a:path>
                <a:path w="24130" h="617220">
                  <a:moveTo>
                    <a:pt x="24130" y="95250"/>
                  </a:moveTo>
                  <a:lnTo>
                    <a:pt x="0" y="95250"/>
                  </a:lnTo>
                  <a:lnTo>
                    <a:pt x="0" y="99059"/>
                  </a:lnTo>
                  <a:lnTo>
                    <a:pt x="24130" y="99059"/>
                  </a:lnTo>
                  <a:lnTo>
                    <a:pt x="24130" y="95250"/>
                  </a:lnTo>
                  <a:close/>
                </a:path>
                <a:path w="24130" h="617220">
                  <a:moveTo>
                    <a:pt x="24130" y="99059"/>
                  </a:moveTo>
                  <a:lnTo>
                    <a:pt x="0" y="99059"/>
                  </a:lnTo>
                  <a:lnTo>
                    <a:pt x="0" y="101599"/>
                  </a:lnTo>
                  <a:lnTo>
                    <a:pt x="24130" y="101599"/>
                  </a:lnTo>
                  <a:lnTo>
                    <a:pt x="24130" y="99059"/>
                  </a:lnTo>
                  <a:close/>
                </a:path>
                <a:path w="24130" h="617220">
                  <a:moveTo>
                    <a:pt x="24130" y="101600"/>
                  </a:moveTo>
                  <a:lnTo>
                    <a:pt x="0" y="101600"/>
                  </a:lnTo>
                  <a:lnTo>
                    <a:pt x="0" y="105409"/>
                  </a:lnTo>
                  <a:lnTo>
                    <a:pt x="24130" y="105409"/>
                  </a:lnTo>
                  <a:lnTo>
                    <a:pt x="24130" y="101600"/>
                  </a:lnTo>
                  <a:close/>
                </a:path>
                <a:path w="24130" h="617220">
                  <a:moveTo>
                    <a:pt x="24130" y="105409"/>
                  </a:moveTo>
                  <a:lnTo>
                    <a:pt x="0" y="105409"/>
                  </a:lnTo>
                  <a:lnTo>
                    <a:pt x="0" y="107949"/>
                  </a:lnTo>
                  <a:lnTo>
                    <a:pt x="24130" y="107949"/>
                  </a:lnTo>
                  <a:lnTo>
                    <a:pt x="24130" y="105409"/>
                  </a:lnTo>
                  <a:close/>
                </a:path>
                <a:path w="24130" h="617220">
                  <a:moveTo>
                    <a:pt x="24130" y="107950"/>
                  </a:moveTo>
                  <a:lnTo>
                    <a:pt x="0" y="107950"/>
                  </a:lnTo>
                  <a:lnTo>
                    <a:pt x="0" y="114299"/>
                  </a:lnTo>
                  <a:lnTo>
                    <a:pt x="24130" y="114299"/>
                  </a:lnTo>
                  <a:lnTo>
                    <a:pt x="24130" y="107950"/>
                  </a:lnTo>
                  <a:close/>
                </a:path>
                <a:path w="24130" h="617220">
                  <a:moveTo>
                    <a:pt x="24130" y="114300"/>
                  </a:moveTo>
                  <a:lnTo>
                    <a:pt x="0" y="114300"/>
                  </a:lnTo>
                  <a:lnTo>
                    <a:pt x="0" y="118109"/>
                  </a:lnTo>
                  <a:lnTo>
                    <a:pt x="24130" y="118109"/>
                  </a:lnTo>
                  <a:lnTo>
                    <a:pt x="24130" y="114300"/>
                  </a:lnTo>
                  <a:close/>
                </a:path>
                <a:path w="24130" h="617220">
                  <a:moveTo>
                    <a:pt x="24130" y="118109"/>
                  </a:moveTo>
                  <a:lnTo>
                    <a:pt x="0" y="118109"/>
                  </a:lnTo>
                  <a:lnTo>
                    <a:pt x="0" y="130809"/>
                  </a:lnTo>
                  <a:lnTo>
                    <a:pt x="24130" y="130809"/>
                  </a:lnTo>
                  <a:lnTo>
                    <a:pt x="24130" y="118109"/>
                  </a:lnTo>
                  <a:close/>
                </a:path>
                <a:path w="24130" h="617220">
                  <a:moveTo>
                    <a:pt x="24130" y="130809"/>
                  </a:moveTo>
                  <a:lnTo>
                    <a:pt x="0" y="130809"/>
                  </a:lnTo>
                  <a:lnTo>
                    <a:pt x="0" y="139699"/>
                  </a:lnTo>
                  <a:lnTo>
                    <a:pt x="24130" y="139699"/>
                  </a:lnTo>
                  <a:lnTo>
                    <a:pt x="24130" y="130809"/>
                  </a:lnTo>
                  <a:close/>
                </a:path>
                <a:path w="24130" h="617220">
                  <a:moveTo>
                    <a:pt x="24130" y="139700"/>
                  </a:moveTo>
                  <a:lnTo>
                    <a:pt x="0" y="139700"/>
                  </a:lnTo>
                  <a:lnTo>
                    <a:pt x="0" y="143509"/>
                  </a:lnTo>
                  <a:lnTo>
                    <a:pt x="24130" y="143509"/>
                  </a:lnTo>
                  <a:lnTo>
                    <a:pt x="24130" y="139700"/>
                  </a:lnTo>
                  <a:close/>
                </a:path>
                <a:path w="24130" h="617220">
                  <a:moveTo>
                    <a:pt x="24130" y="143509"/>
                  </a:moveTo>
                  <a:lnTo>
                    <a:pt x="0" y="143509"/>
                  </a:lnTo>
                  <a:lnTo>
                    <a:pt x="0" y="146049"/>
                  </a:lnTo>
                  <a:lnTo>
                    <a:pt x="24130" y="146049"/>
                  </a:lnTo>
                  <a:lnTo>
                    <a:pt x="24130" y="143509"/>
                  </a:lnTo>
                  <a:close/>
                </a:path>
                <a:path w="24130" h="617220">
                  <a:moveTo>
                    <a:pt x="24130" y="146050"/>
                  </a:moveTo>
                  <a:lnTo>
                    <a:pt x="0" y="146050"/>
                  </a:lnTo>
                  <a:lnTo>
                    <a:pt x="0" y="149859"/>
                  </a:lnTo>
                  <a:lnTo>
                    <a:pt x="24130" y="149859"/>
                  </a:lnTo>
                  <a:lnTo>
                    <a:pt x="24130" y="146050"/>
                  </a:lnTo>
                  <a:close/>
                </a:path>
                <a:path w="24130" h="617220">
                  <a:moveTo>
                    <a:pt x="24130" y="149859"/>
                  </a:moveTo>
                  <a:lnTo>
                    <a:pt x="0" y="149859"/>
                  </a:lnTo>
                  <a:lnTo>
                    <a:pt x="0" y="156209"/>
                  </a:lnTo>
                  <a:lnTo>
                    <a:pt x="24130" y="156209"/>
                  </a:lnTo>
                  <a:lnTo>
                    <a:pt x="24130" y="149859"/>
                  </a:lnTo>
                  <a:close/>
                </a:path>
                <a:path w="24130" h="617220">
                  <a:moveTo>
                    <a:pt x="24130" y="156210"/>
                  </a:moveTo>
                  <a:lnTo>
                    <a:pt x="0" y="156210"/>
                  </a:lnTo>
                  <a:lnTo>
                    <a:pt x="0" y="158749"/>
                  </a:lnTo>
                  <a:lnTo>
                    <a:pt x="24130" y="158749"/>
                  </a:lnTo>
                  <a:lnTo>
                    <a:pt x="24130" y="156210"/>
                  </a:lnTo>
                  <a:close/>
                </a:path>
                <a:path w="24130" h="617220">
                  <a:moveTo>
                    <a:pt x="24130" y="158750"/>
                  </a:moveTo>
                  <a:lnTo>
                    <a:pt x="0" y="158750"/>
                  </a:lnTo>
                  <a:lnTo>
                    <a:pt x="0" y="162559"/>
                  </a:lnTo>
                  <a:lnTo>
                    <a:pt x="24130" y="162559"/>
                  </a:lnTo>
                  <a:lnTo>
                    <a:pt x="24130" y="158750"/>
                  </a:lnTo>
                  <a:close/>
                </a:path>
                <a:path w="24130" h="617220">
                  <a:moveTo>
                    <a:pt x="24130" y="162559"/>
                  </a:moveTo>
                  <a:lnTo>
                    <a:pt x="0" y="162559"/>
                  </a:lnTo>
                  <a:lnTo>
                    <a:pt x="0" y="165099"/>
                  </a:lnTo>
                  <a:lnTo>
                    <a:pt x="24130" y="165099"/>
                  </a:lnTo>
                  <a:lnTo>
                    <a:pt x="24130" y="162559"/>
                  </a:lnTo>
                  <a:close/>
                </a:path>
                <a:path w="24130" h="617220">
                  <a:moveTo>
                    <a:pt x="24130" y="165100"/>
                  </a:moveTo>
                  <a:lnTo>
                    <a:pt x="0" y="165100"/>
                  </a:lnTo>
                  <a:lnTo>
                    <a:pt x="0" y="168909"/>
                  </a:lnTo>
                  <a:lnTo>
                    <a:pt x="24130" y="168909"/>
                  </a:lnTo>
                  <a:lnTo>
                    <a:pt x="24130" y="165100"/>
                  </a:lnTo>
                  <a:close/>
                </a:path>
                <a:path w="24130" h="617220">
                  <a:moveTo>
                    <a:pt x="24130" y="168909"/>
                  </a:moveTo>
                  <a:lnTo>
                    <a:pt x="0" y="168909"/>
                  </a:lnTo>
                  <a:lnTo>
                    <a:pt x="0" y="171449"/>
                  </a:lnTo>
                  <a:lnTo>
                    <a:pt x="24130" y="171449"/>
                  </a:lnTo>
                  <a:lnTo>
                    <a:pt x="24130" y="168909"/>
                  </a:lnTo>
                  <a:close/>
                </a:path>
                <a:path w="24130" h="617220">
                  <a:moveTo>
                    <a:pt x="24130" y="171450"/>
                  </a:moveTo>
                  <a:lnTo>
                    <a:pt x="0" y="171450"/>
                  </a:lnTo>
                  <a:lnTo>
                    <a:pt x="0" y="175259"/>
                  </a:lnTo>
                  <a:lnTo>
                    <a:pt x="24130" y="175259"/>
                  </a:lnTo>
                  <a:lnTo>
                    <a:pt x="24130" y="171450"/>
                  </a:lnTo>
                  <a:close/>
                </a:path>
                <a:path w="24130" h="617220">
                  <a:moveTo>
                    <a:pt x="24130" y="175259"/>
                  </a:moveTo>
                  <a:lnTo>
                    <a:pt x="0" y="175259"/>
                  </a:lnTo>
                  <a:lnTo>
                    <a:pt x="0" y="177799"/>
                  </a:lnTo>
                  <a:lnTo>
                    <a:pt x="24130" y="177799"/>
                  </a:lnTo>
                  <a:lnTo>
                    <a:pt x="24130" y="175259"/>
                  </a:lnTo>
                  <a:close/>
                </a:path>
                <a:path w="24130" h="617220">
                  <a:moveTo>
                    <a:pt x="24130" y="177800"/>
                  </a:moveTo>
                  <a:lnTo>
                    <a:pt x="0" y="177800"/>
                  </a:lnTo>
                  <a:lnTo>
                    <a:pt x="0" y="181609"/>
                  </a:lnTo>
                  <a:lnTo>
                    <a:pt x="24130" y="181609"/>
                  </a:lnTo>
                  <a:lnTo>
                    <a:pt x="24130" y="177800"/>
                  </a:lnTo>
                  <a:close/>
                </a:path>
                <a:path w="24130" h="617220">
                  <a:moveTo>
                    <a:pt x="24130" y="181609"/>
                  </a:moveTo>
                  <a:lnTo>
                    <a:pt x="0" y="181609"/>
                  </a:lnTo>
                  <a:lnTo>
                    <a:pt x="0" y="184149"/>
                  </a:lnTo>
                  <a:lnTo>
                    <a:pt x="24130" y="184149"/>
                  </a:lnTo>
                  <a:lnTo>
                    <a:pt x="24130" y="181609"/>
                  </a:lnTo>
                  <a:close/>
                </a:path>
                <a:path w="24130" h="617220">
                  <a:moveTo>
                    <a:pt x="24130" y="379729"/>
                  </a:moveTo>
                  <a:lnTo>
                    <a:pt x="0" y="379729"/>
                  </a:lnTo>
                  <a:lnTo>
                    <a:pt x="0" y="382269"/>
                  </a:lnTo>
                  <a:lnTo>
                    <a:pt x="24130" y="382269"/>
                  </a:lnTo>
                  <a:lnTo>
                    <a:pt x="24130" y="379729"/>
                  </a:lnTo>
                  <a:close/>
                </a:path>
                <a:path w="24130" h="617220">
                  <a:moveTo>
                    <a:pt x="24130" y="360679"/>
                  </a:moveTo>
                  <a:lnTo>
                    <a:pt x="0" y="360679"/>
                  </a:lnTo>
                  <a:lnTo>
                    <a:pt x="0" y="378459"/>
                  </a:lnTo>
                  <a:lnTo>
                    <a:pt x="24130" y="378459"/>
                  </a:lnTo>
                  <a:lnTo>
                    <a:pt x="24130" y="360679"/>
                  </a:lnTo>
                  <a:close/>
                </a:path>
                <a:path w="24130" h="617220">
                  <a:moveTo>
                    <a:pt x="24130" y="342899"/>
                  </a:moveTo>
                  <a:lnTo>
                    <a:pt x="0" y="342899"/>
                  </a:lnTo>
                  <a:lnTo>
                    <a:pt x="0" y="359409"/>
                  </a:lnTo>
                  <a:lnTo>
                    <a:pt x="24130" y="359409"/>
                  </a:lnTo>
                  <a:lnTo>
                    <a:pt x="24130" y="342899"/>
                  </a:lnTo>
                  <a:close/>
                </a:path>
                <a:path w="24130" h="617220">
                  <a:moveTo>
                    <a:pt x="24130" y="297179"/>
                  </a:moveTo>
                  <a:lnTo>
                    <a:pt x="0" y="297179"/>
                  </a:lnTo>
                  <a:lnTo>
                    <a:pt x="0" y="341629"/>
                  </a:lnTo>
                  <a:lnTo>
                    <a:pt x="24130" y="341629"/>
                  </a:lnTo>
                  <a:lnTo>
                    <a:pt x="24130" y="297179"/>
                  </a:lnTo>
                  <a:close/>
                </a:path>
                <a:path w="24130" h="617220">
                  <a:moveTo>
                    <a:pt x="24130" y="259079"/>
                  </a:moveTo>
                  <a:lnTo>
                    <a:pt x="0" y="259079"/>
                  </a:lnTo>
                  <a:lnTo>
                    <a:pt x="0" y="295909"/>
                  </a:lnTo>
                  <a:lnTo>
                    <a:pt x="24130" y="295909"/>
                  </a:lnTo>
                  <a:lnTo>
                    <a:pt x="24130" y="259079"/>
                  </a:lnTo>
                  <a:close/>
                </a:path>
                <a:path w="24130" h="617220">
                  <a:moveTo>
                    <a:pt x="24130" y="253999"/>
                  </a:moveTo>
                  <a:lnTo>
                    <a:pt x="0" y="253999"/>
                  </a:lnTo>
                  <a:lnTo>
                    <a:pt x="0" y="257809"/>
                  </a:lnTo>
                  <a:lnTo>
                    <a:pt x="24130" y="257809"/>
                  </a:lnTo>
                  <a:lnTo>
                    <a:pt x="24130" y="253999"/>
                  </a:lnTo>
                  <a:close/>
                </a:path>
                <a:path w="24130" h="617220">
                  <a:moveTo>
                    <a:pt x="24130" y="234949"/>
                  </a:moveTo>
                  <a:lnTo>
                    <a:pt x="0" y="234949"/>
                  </a:lnTo>
                  <a:lnTo>
                    <a:pt x="0" y="252729"/>
                  </a:lnTo>
                  <a:lnTo>
                    <a:pt x="24130" y="252729"/>
                  </a:lnTo>
                  <a:lnTo>
                    <a:pt x="24130" y="234949"/>
                  </a:lnTo>
                  <a:close/>
                </a:path>
                <a:path w="24130" h="617220">
                  <a:moveTo>
                    <a:pt x="24130" y="228599"/>
                  </a:moveTo>
                  <a:lnTo>
                    <a:pt x="0" y="228599"/>
                  </a:lnTo>
                  <a:lnTo>
                    <a:pt x="0" y="233679"/>
                  </a:lnTo>
                  <a:lnTo>
                    <a:pt x="24130" y="233679"/>
                  </a:lnTo>
                  <a:lnTo>
                    <a:pt x="24130" y="228599"/>
                  </a:lnTo>
                  <a:close/>
                </a:path>
                <a:path w="24130" h="617220">
                  <a:moveTo>
                    <a:pt x="24130" y="222249"/>
                  </a:moveTo>
                  <a:lnTo>
                    <a:pt x="0" y="222249"/>
                  </a:lnTo>
                  <a:lnTo>
                    <a:pt x="0" y="227329"/>
                  </a:lnTo>
                  <a:lnTo>
                    <a:pt x="24130" y="227329"/>
                  </a:lnTo>
                  <a:lnTo>
                    <a:pt x="24130" y="222249"/>
                  </a:lnTo>
                  <a:close/>
                </a:path>
                <a:path w="24130" h="617220">
                  <a:moveTo>
                    <a:pt x="24130" y="215899"/>
                  </a:moveTo>
                  <a:lnTo>
                    <a:pt x="0" y="215899"/>
                  </a:lnTo>
                  <a:lnTo>
                    <a:pt x="0" y="220979"/>
                  </a:lnTo>
                  <a:lnTo>
                    <a:pt x="24130" y="220979"/>
                  </a:lnTo>
                  <a:lnTo>
                    <a:pt x="24130" y="215899"/>
                  </a:lnTo>
                  <a:close/>
                </a:path>
                <a:path w="24130" h="617220">
                  <a:moveTo>
                    <a:pt x="24130" y="209549"/>
                  </a:moveTo>
                  <a:lnTo>
                    <a:pt x="0" y="209549"/>
                  </a:lnTo>
                  <a:lnTo>
                    <a:pt x="0" y="214629"/>
                  </a:lnTo>
                  <a:lnTo>
                    <a:pt x="24130" y="214629"/>
                  </a:lnTo>
                  <a:lnTo>
                    <a:pt x="24130" y="209549"/>
                  </a:lnTo>
                  <a:close/>
                </a:path>
                <a:path w="24130" h="617220">
                  <a:moveTo>
                    <a:pt x="24130" y="203199"/>
                  </a:moveTo>
                  <a:lnTo>
                    <a:pt x="0" y="203199"/>
                  </a:lnTo>
                  <a:lnTo>
                    <a:pt x="0" y="208279"/>
                  </a:lnTo>
                  <a:lnTo>
                    <a:pt x="24130" y="208279"/>
                  </a:lnTo>
                  <a:lnTo>
                    <a:pt x="24130" y="203199"/>
                  </a:lnTo>
                  <a:close/>
                </a:path>
                <a:path w="24130" h="617220">
                  <a:moveTo>
                    <a:pt x="24130" y="196849"/>
                  </a:moveTo>
                  <a:lnTo>
                    <a:pt x="0" y="196849"/>
                  </a:lnTo>
                  <a:lnTo>
                    <a:pt x="0" y="201929"/>
                  </a:lnTo>
                  <a:lnTo>
                    <a:pt x="24130" y="201929"/>
                  </a:lnTo>
                  <a:lnTo>
                    <a:pt x="24130" y="196849"/>
                  </a:lnTo>
                  <a:close/>
                </a:path>
                <a:path w="24130" h="617220">
                  <a:moveTo>
                    <a:pt x="24130" y="190499"/>
                  </a:moveTo>
                  <a:lnTo>
                    <a:pt x="0" y="190499"/>
                  </a:lnTo>
                  <a:lnTo>
                    <a:pt x="0" y="195579"/>
                  </a:lnTo>
                  <a:lnTo>
                    <a:pt x="24130" y="195579"/>
                  </a:lnTo>
                  <a:lnTo>
                    <a:pt x="24130" y="190499"/>
                  </a:lnTo>
                  <a:close/>
                </a:path>
                <a:path w="24130" h="617220">
                  <a:moveTo>
                    <a:pt x="24130" y="185419"/>
                  </a:moveTo>
                  <a:lnTo>
                    <a:pt x="0" y="185419"/>
                  </a:lnTo>
                  <a:lnTo>
                    <a:pt x="0" y="189229"/>
                  </a:lnTo>
                  <a:lnTo>
                    <a:pt x="24130" y="189229"/>
                  </a:lnTo>
                  <a:lnTo>
                    <a:pt x="24130" y="185419"/>
                  </a:lnTo>
                  <a:close/>
                </a:path>
                <a:path w="24130" h="617220">
                  <a:moveTo>
                    <a:pt x="24130" y="382270"/>
                  </a:moveTo>
                  <a:lnTo>
                    <a:pt x="0" y="382270"/>
                  </a:lnTo>
                  <a:lnTo>
                    <a:pt x="0" y="387349"/>
                  </a:lnTo>
                  <a:lnTo>
                    <a:pt x="24130" y="387349"/>
                  </a:lnTo>
                  <a:lnTo>
                    <a:pt x="24130" y="382270"/>
                  </a:lnTo>
                  <a:close/>
                </a:path>
                <a:path w="24130" h="617220">
                  <a:moveTo>
                    <a:pt x="24130" y="614679"/>
                  </a:moveTo>
                  <a:lnTo>
                    <a:pt x="20320" y="614679"/>
                  </a:lnTo>
                  <a:lnTo>
                    <a:pt x="20320" y="617219"/>
                  </a:lnTo>
                  <a:lnTo>
                    <a:pt x="22860" y="617219"/>
                  </a:lnTo>
                  <a:lnTo>
                    <a:pt x="22860" y="615949"/>
                  </a:lnTo>
                  <a:lnTo>
                    <a:pt x="24130" y="615949"/>
                  </a:lnTo>
                  <a:lnTo>
                    <a:pt x="24130" y="614679"/>
                  </a:lnTo>
                  <a:close/>
                </a:path>
                <a:path w="24130" h="617220">
                  <a:moveTo>
                    <a:pt x="19050" y="613409"/>
                  </a:moveTo>
                  <a:lnTo>
                    <a:pt x="16510" y="613409"/>
                  </a:lnTo>
                  <a:lnTo>
                    <a:pt x="16510" y="614679"/>
                  </a:lnTo>
                  <a:lnTo>
                    <a:pt x="19050" y="614679"/>
                  </a:lnTo>
                  <a:lnTo>
                    <a:pt x="19050" y="613409"/>
                  </a:lnTo>
                  <a:close/>
                </a:path>
                <a:path w="24130" h="617220">
                  <a:moveTo>
                    <a:pt x="24130" y="610869"/>
                  </a:moveTo>
                  <a:lnTo>
                    <a:pt x="13970" y="610869"/>
                  </a:lnTo>
                  <a:lnTo>
                    <a:pt x="13970" y="613409"/>
                  </a:lnTo>
                  <a:lnTo>
                    <a:pt x="24130" y="613409"/>
                  </a:lnTo>
                  <a:lnTo>
                    <a:pt x="24130" y="610869"/>
                  </a:lnTo>
                  <a:close/>
                </a:path>
                <a:path w="24130" h="617220">
                  <a:moveTo>
                    <a:pt x="24130" y="608330"/>
                  </a:moveTo>
                  <a:lnTo>
                    <a:pt x="10160" y="608330"/>
                  </a:lnTo>
                  <a:lnTo>
                    <a:pt x="10160" y="610869"/>
                  </a:lnTo>
                  <a:lnTo>
                    <a:pt x="11430" y="610869"/>
                  </a:lnTo>
                  <a:lnTo>
                    <a:pt x="11430" y="609599"/>
                  </a:lnTo>
                  <a:lnTo>
                    <a:pt x="24130" y="609599"/>
                  </a:lnTo>
                  <a:lnTo>
                    <a:pt x="24130" y="608330"/>
                  </a:lnTo>
                  <a:close/>
                </a:path>
                <a:path w="24130" h="617220">
                  <a:moveTo>
                    <a:pt x="7620" y="607059"/>
                  </a:moveTo>
                  <a:lnTo>
                    <a:pt x="5079" y="607059"/>
                  </a:lnTo>
                  <a:lnTo>
                    <a:pt x="5080" y="608329"/>
                  </a:lnTo>
                  <a:lnTo>
                    <a:pt x="7620" y="608329"/>
                  </a:lnTo>
                  <a:lnTo>
                    <a:pt x="7620" y="607059"/>
                  </a:lnTo>
                  <a:close/>
                </a:path>
                <a:path w="24130" h="617220">
                  <a:moveTo>
                    <a:pt x="24130" y="604519"/>
                  </a:moveTo>
                  <a:lnTo>
                    <a:pt x="3810" y="604519"/>
                  </a:lnTo>
                  <a:lnTo>
                    <a:pt x="3810" y="607059"/>
                  </a:lnTo>
                  <a:lnTo>
                    <a:pt x="24130" y="607059"/>
                  </a:lnTo>
                  <a:lnTo>
                    <a:pt x="24130" y="604519"/>
                  </a:lnTo>
                  <a:close/>
                </a:path>
                <a:path w="24130" h="617220">
                  <a:moveTo>
                    <a:pt x="24130" y="601980"/>
                  </a:moveTo>
                  <a:lnTo>
                    <a:pt x="0" y="601980"/>
                  </a:lnTo>
                  <a:lnTo>
                    <a:pt x="0" y="604519"/>
                  </a:lnTo>
                  <a:lnTo>
                    <a:pt x="2540" y="604519"/>
                  </a:lnTo>
                  <a:lnTo>
                    <a:pt x="2540" y="603249"/>
                  </a:lnTo>
                  <a:lnTo>
                    <a:pt x="24130" y="603249"/>
                  </a:lnTo>
                  <a:lnTo>
                    <a:pt x="24130" y="601980"/>
                  </a:lnTo>
                  <a:close/>
                </a:path>
                <a:path w="24130" h="617220">
                  <a:moveTo>
                    <a:pt x="24130" y="598169"/>
                  </a:moveTo>
                  <a:lnTo>
                    <a:pt x="0" y="598169"/>
                  </a:lnTo>
                  <a:lnTo>
                    <a:pt x="0" y="600709"/>
                  </a:lnTo>
                  <a:lnTo>
                    <a:pt x="24130" y="600709"/>
                  </a:lnTo>
                  <a:lnTo>
                    <a:pt x="24130" y="598169"/>
                  </a:lnTo>
                  <a:close/>
                </a:path>
                <a:path w="24130" h="617220">
                  <a:moveTo>
                    <a:pt x="24130" y="595630"/>
                  </a:moveTo>
                  <a:lnTo>
                    <a:pt x="0" y="595630"/>
                  </a:lnTo>
                  <a:lnTo>
                    <a:pt x="0" y="596899"/>
                  </a:lnTo>
                  <a:lnTo>
                    <a:pt x="24130" y="596899"/>
                  </a:lnTo>
                  <a:lnTo>
                    <a:pt x="24130" y="595630"/>
                  </a:lnTo>
                  <a:close/>
                </a:path>
                <a:path w="24130" h="617220">
                  <a:moveTo>
                    <a:pt x="24130" y="590549"/>
                  </a:moveTo>
                  <a:lnTo>
                    <a:pt x="0" y="590549"/>
                  </a:lnTo>
                  <a:lnTo>
                    <a:pt x="0" y="594359"/>
                  </a:lnTo>
                  <a:lnTo>
                    <a:pt x="24130" y="594359"/>
                  </a:lnTo>
                  <a:lnTo>
                    <a:pt x="24130" y="590549"/>
                  </a:lnTo>
                  <a:close/>
                </a:path>
                <a:path w="24130" h="617220">
                  <a:moveTo>
                    <a:pt x="24130" y="584199"/>
                  </a:moveTo>
                  <a:lnTo>
                    <a:pt x="0" y="584199"/>
                  </a:lnTo>
                  <a:lnTo>
                    <a:pt x="0" y="589279"/>
                  </a:lnTo>
                  <a:lnTo>
                    <a:pt x="24130" y="589279"/>
                  </a:lnTo>
                  <a:lnTo>
                    <a:pt x="24130" y="584199"/>
                  </a:lnTo>
                  <a:close/>
                </a:path>
                <a:path w="24130" h="617220">
                  <a:moveTo>
                    <a:pt x="24130" y="577849"/>
                  </a:moveTo>
                  <a:lnTo>
                    <a:pt x="0" y="577849"/>
                  </a:lnTo>
                  <a:lnTo>
                    <a:pt x="0" y="582929"/>
                  </a:lnTo>
                  <a:lnTo>
                    <a:pt x="24130" y="582929"/>
                  </a:lnTo>
                  <a:lnTo>
                    <a:pt x="24130" y="577849"/>
                  </a:lnTo>
                  <a:close/>
                </a:path>
                <a:path w="24130" h="617220">
                  <a:moveTo>
                    <a:pt x="24130" y="571499"/>
                  </a:moveTo>
                  <a:lnTo>
                    <a:pt x="0" y="571499"/>
                  </a:lnTo>
                  <a:lnTo>
                    <a:pt x="0" y="576580"/>
                  </a:lnTo>
                  <a:lnTo>
                    <a:pt x="24130" y="576580"/>
                  </a:lnTo>
                  <a:lnTo>
                    <a:pt x="24130" y="571499"/>
                  </a:lnTo>
                  <a:close/>
                </a:path>
                <a:path w="24130" h="617220">
                  <a:moveTo>
                    <a:pt x="24130" y="565149"/>
                  </a:moveTo>
                  <a:lnTo>
                    <a:pt x="0" y="565149"/>
                  </a:lnTo>
                  <a:lnTo>
                    <a:pt x="0" y="570229"/>
                  </a:lnTo>
                  <a:lnTo>
                    <a:pt x="24130" y="570229"/>
                  </a:lnTo>
                  <a:lnTo>
                    <a:pt x="24130" y="565149"/>
                  </a:lnTo>
                  <a:close/>
                </a:path>
                <a:path w="24130" h="617220">
                  <a:moveTo>
                    <a:pt x="24130" y="558799"/>
                  </a:moveTo>
                  <a:lnTo>
                    <a:pt x="0" y="558799"/>
                  </a:lnTo>
                  <a:lnTo>
                    <a:pt x="0" y="563879"/>
                  </a:lnTo>
                  <a:lnTo>
                    <a:pt x="24130" y="563879"/>
                  </a:lnTo>
                  <a:lnTo>
                    <a:pt x="24130" y="558799"/>
                  </a:lnTo>
                  <a:close/>
                </a:path>
                <a:path w="24130" h="617220">
                  <a:moveTo>
                    <a:pt x="24130" y="552449"/>
                  </a:moveTo>
                  <a:lnTo>
                    <a:pt x="0" y="552449"/>
                  </a:lnTo>
                  <a:lnTo>
                    <a:pt x="0" y="557529"/>
                  </a:lnTo>
                  <a:lnTo>
                    <a:pt x="24130" y="557529"/>
                  </a:lnTo>
                  <a:lnTo>
                    <a:pt x="24130" y="552449"/>
                  </a:lnTo>
                  <a:close/>
                </a:path>
                <a:path w="24130" h="617220">
                  <a:moveTo>
                    <a:pt x="24130" y="546099"/>
                  </a:moveTo>
                  <a:lnTo>
                    <a:pt x="0" y="546099"/>
                  </a:lnTo>
                  <a:lnTo>
                    <a:pt x="0" y="551179"/>
                  </a:lnTo>
                  <a:lnTo>
                    <a:pt x="24130" y="551179"/>
                  </a:lnTo>
                  <a:lnTo>
                    <a:pt x="24130" y="546099"/>
                  </a:lnTo>
                  <a:close/>
                </a:path>
                <a:path w="24130" h="617220">
                  <a:moveTo>
                    <a:pt x="24130" y="539749"/>
                  </a:moveTo>
                  <a:lnTo>
                    <a:pt x="0" y="539749"/>
                  </a:lnTo>
                  <a:lnTo>
                    <a:pt x="0" y="544829"/>
                  </a:lnTo>
                  <a:lnTo>
                    <a:pt x="24130" y="544829"/>
                  </a:lnTo>
                  <a:lnTo>
                    <a:pt x="24130" y="539749"/>
                  </a:lnTo>
                  <a:close/>
                </a:path>
                <a:path w="24130" h="617220">
                  <a:moveTo>
                    <a:pt x="24130" y="533399"/>
                  </a:moveTo>
                  <a:lnTo>
                    <a:pt x="0" y="533399"/>
                  </a:lnTo>
                  <a:lnTo>
                    <a:pt x="0" y="538479"/>
                  </a:lnTo>
                  <a:lnTo>
                    <a:pt x="24130" y="538479"/>
                  </a:lnTo>
                  <a:lnTo>
                    <a:pt x="24130" y="533399"/>
                  </a:lnTo>
                  <a:close/>
                </a:path>
                <a:path w="24130" h="617220">
                  <a:moveTo>
                    <a:pt x="24130" y="527049"/>
                  </a:moveTo>
                  <a:lnTo>
                    <a:pt x="0" y="527049"/>
                  </a:lnTo>
                  <a:lnTo>
                    <a:pt x="0" y="532129"/>
                  </a:lnTo>
                  <a:lnTo>
                    <a:pt x="24130" y="532129"/>
                  </a:lnTo>
                  <a:lnTo>
                    <a:pt x="24130" y="527049"/>
                  </a:lnTo>
                  <a:close/>
                </a:path>
                <a:path w="24130" h="617220">
                  <a:moveTo>
                    <a:pt x="24130" y="519430"/>
                  </a:moveTo>
                  <a:lnTo>
                    <a:pt x="0" y="519430"/>
                  </a:lnTo>
                  <a:lnTo>
                    <a:pt x="0" y="525779"/>
                  </a:lnTo>
                  <a:lnTo>
                    <a:pt x="24130" y="525779"/>
                  </a:lnTo>
                  <a:lnTo>
                    <a:pt x="24130" y="519430"/>
                  </a:lnTo>
                  <a:close/>
                </a:path>
                <a:path w="24130" h="617220">
                  <a:moveTo>
                    <a:pt x="24130" y="514349"/>
                  </a:moveTo>
                  <a:lnTo>
                    <a:pt x="0" y="514349"/>
                  </a:lnTo>
                  <a:lnTo>
                    <a:pt x="0" y="518159"/>
                  </a:lnTo>
                  <a:lnTo>
                    <a:pt x="24130" y="518159"/>
                  </a:lnTo>
                  <a:lnTo>
                    <a:pt x="24130" y="514349"/>
                  </a:lnTo>
                  <a:close/>
                </a:path>
                <a:path w="24130" h="617220">
                  <a:moveTo>
                    <a:pt x="24130" y="507999"/>
                  </a:moveTo>
                  <a:lnTo>
                    <a:pt x="0" y="507999"/>
                  </a:lnTo>
                  <a:lnTo>
                    <a:pt x="0" y="513080"/>
                  </a:lnTo>
                  <a:lnTo>
                    <a:pt x="24130" y="513080"/>
                  </a:lnTo>
                  <a:lnTo>
                    <a:pt x="24130" y="507999"/>
                  </a:lnTo>
                  <a:close/>
                </a:path>
                <a:path w="24130" h="617220">
                  <a:moveTo>
                    <a:pt x="24130" y="500379"/>
                  </a:moveTo>
                  <a:lnTo>
                    <a:pt x="0" y="500379"/>
                  </a:lnTo>
                  <a:lnTo>
                    <a:pt x="0" y="506729"/>
                  </a:lnTo>
                  <a:lnTo>
                    <a:pt x="24130" y="506729"/>
                  </a:lnTo>
                  <a:lnTo>
                    <a:pt x="24130" y="500379"/>
                  </a:lnTo>
                  <a:close/>
                </a:path>
                <a:path w="24130" h="617220">
                  <a:moveTo>
                    <a:pt x="24130" y="495299"/>
                  </a:moveTo>
                  <a:lnTo>
                    <a:pt x="0" y="495299"/>
                  </a:lnTo>
                  <a:lnTo>
                    <a:pt x="0" y="499109"/>
                  </a:lnTo>
                  <a:lnTo>
                    <a:pt x="24130" y="499109"/>
                  </a:lnTo>
                  <a:lnTo>
                    <a:pt x="24130" y="495299"/>
                  </a:lnTo>
                  <a:close/>
                </a:path>
                <a:path w="24130" h="617220">
                  <a:moveTo>
                    <a:pt x="24130" y="488949"/>
                  </a:moveTo>
                  <a:lnTo>
                    <a:pt x="0" y="488949"/>
                  </a:lnTo>
                  <a:lnTo>
                    <a:pt x="0" y="494029"/>
                  </a:lnTo>
                  <a:lnTo>
                    <a:pt x="24130" y="494029"/>
                  </a:lnTo>
                  <a:lnTo>
                    <a:pt x="24130" y="488949"/>
                  </a:lnTo>
                  <a:close/>
                </a:path>
                <a:path w="24130" h="617220">
                  <a:moveTo>
                    <a:pt x="24130" y="482599"/>
                  </a:moveTo>
                  <a:lnTo>
                    <a:pt x="0" y="482599"/>
                  </a:lnTo>
                  <a:lnTo>
                    <a:pt x="0" y="487679"/>
                  </a:lnTo>
                  <a:lnTo>
                    <a:pt x="24130" y="487679"/>
                  </a:lnTo>
                  <a:lnTo>
                    <a:pt x="24130" y="482599"/>
                  </a:lnTo>
                  <a:close/>
                </a:path>
                <a:path w="24130" h="617220">
                  <a:moveTo>
                    <a:pt x="24130" y="476249"/>
                  </a:moveTo>
                  <a:lnTo>
                    <a:pt x="0" y="476249"/>
                  </a:lnTo>
                  <a:lnTo>
                    <a:pt x="0" y="481330"/>
                  </a:lnTo>
                  <a:lnTo>
                    <a:pt x="24130" y="481330"/>
                  </a:lnTo>
                  <a:lnTo>
                    <a:pt x="24130" y="476249"/>
                  </a:lnTo>
                  <a:close/>
                </a:path>
                <a:path w="24130" h="617220">
                  <a:moveTo>
                    <a:pt x="24130" y="469899"/>
                  </a:moveTo>
                  <a:lnTo>
                    <a:pt x="0" y="469899"/>
                  </a:lnTo>
                  <a:lnTo>
                    <a:pt x="0" y="474979"/>
                  </a:lnTo>
                  <a:lnTo>
                    <a:pt x="24130" y="474979"/>
                  </a:lnTo>
                  <a:lnTo>
                    <a:pt x="24130" y="469899"/>
                  </a:lnTo>
                  <a:close/>
                </a:path>
                <a:path w="24130" h="617220">
                  <a:moveTo>
                    <a:pt x="24130" y="463549"/>
                  </a:moveTo>
                  <a:lnTo>
                    <a:pt x="0" y="463549"/>
                  </a:lnTo>
                  <a:lnTo>
                    <a:pt x="0" y="468629"/>
                  </a:lnTo>
                  <a:lnTo>
                    <a:pt x="24130" y="468629"/>
                  </a:lnTo>
                  <a:lnTo>
                    <a:pt x="24130" y="463549"/>
                  </a:lnTo>
                  <a:close/>
                </a:path>
                <a:path w="24130" h="617220">
                  <a:moveTo>
                    <a:pt x="24130" y="457199"/>
                  </a:moveTo>
                  <a:lnTo>
                    <a:pt x="0" y="457199"/>
                  </a:lnTo>
                  <a:lnTo>
                    <a:pt x="0" y="462279"/>
                  </a:lnTo>
                  <a:lnTo>
                    <a:pt x="24130" y="462279"/>
                  </a:lnTo>
                  <a:lnTo>
                    <a:pt x="24130" y="457199"/>
                  </a:lnTo>
                  <a:close/>
                </a:path>
                <a:path w="24130" h="617220">
                  <a:moveTo>
                    <a:pt x="24130" y="450849"/>
                  </a:moveTo>
                  <a:lnTo>
                    <a:pt x="0" y="450849"/>
                  </a:lnTo>
                  <a:lnTo>
                    <a:pt x="0" y="455929"/>
                  </a:lnTo>
                  <a:lnTo>
                    <a:pt x="24130" y="455929"/>
                  </a:lnTo>
                  <a:lnTo>
                    <a:pt x="24130" y="450849"/>
                  </a:lnTo>
                  <a:close/>
                </a:path>
                <a:path w="24130" h="617220">
                  <a:moveTo>
                    <a:pt x="24130" y="444499"/>
                  </a:moveTo>
                  <a:lnTo>
                    <a:pt x="0" y="444499"/>
                  </a:lnTo>
                  <a:lnTo>
                    <a:pt x="0" y="449580"/>
                  </a:lnTo>
                  <a:lnTo>
                    <a:pt x="24130" y="449580"/>
                  </a:lnTo>
                  <a:lnTo>
                    <a:pt x="24130" y="444499"/>
                  </a:lnTo>
                  <a:close/>
                </a:path>
                <a:path w="24130" h="617220">
                  <a:moveTo>
                    <a:pt x="24130" y="438149"/>
                  </a:moveTo>
                  <a:lnTo>
                    <a:pt x="0" y="438149"/>
                  </a:lnTo>
                  <a:lnTo>
                    <a:pt x="0" y="443229"/>
                  </a:lnTo>
                  <a:lnTo>
                    <a:pt x="24130" y="443229"/>
                  </a:lnTo>
                  <a:lnTo>
                    <a:pt x="24130" y="438149"/>
                  </a:lnTo>
                  <a:close/>
                </a:path>
                <a:path w="24130" h="617220">
                  <a:moveTo>
                    <a:pt x="24130" y="431799"/>
                  </a:moveTo>
                  <a:lnTo>
                    <a:pt x="0" y="431799"/>
                  </a:lnTo>
                  <a:lnTo>
                    <a:pt x="0" y="436879"/>
                  </a:lnTo>
                  <a:lnTo>
                    <a:pt x="24130" y="436879"/>
                  </a:lnTo>
                  <a:lnTo>
                    <a:pt x="24130" y="431799"/>
                  </a:lnTo>
                  <a:close/>
                </a:path>
                <a:path w="24130" h="617220">
                  <a:moveTo>
                    <a:pt x="24130" y="425449"/>
                  </a:moveTo>
                  <a:lnTo>
                    <a:pt x="0" y="425449"/>
                  </a:lnTo>
                  <a:lnTo>
                    <a:pt x="0" y="430529"/>
                  </a:lnTo>
                  <a:lnTo>
                    <a:pt x="24130" y="430529"/>
                  </a:lnTo>
                  <a:lnTo>
                    <a:pt x="24130" y="425449"/>
                  </a:lnTo>
                  <a:close/>
                </a:path>
                <a:path w="24130" h="617220">
                  <a:moveTo>
                    <a:pt x="24130" y="419099"/>
                  </a:moveTo>
                  <a:lnTo>
                    <a:pt x="0" y="419099"/>
                  </a:lnTo>
                  <a:lnTo>
                    <a:pt x="0" y="424179"/>
                  </a:lnTo>
                  <a:lnTo>
                    <a:pt x="24130" y="424179"/>
                  </a:lnTo>
                  <a:lnTo>
                    <a:pt x="24130" y="419099"/>
                  </a:lnTo>
                  <a:close/>
                </a:path>
                <a:path w="24130" h="617220">
                  <a:moveTo>
                    <a:pt x="24130" y="400049"/>
                  </a:moveTo>
                  <a:lnTo>
                    <a:pt x="0" y="400049"/>
                  </a:lnTo>
                  <a:lnTo>
                    <a:pt x="0" y="417829"/>
                  </a:lnTo>
                  <a:lnTo>
                    <a:pt x="24130" y="417829"/>
                  </a:lnTo>
                  <a:lnTo>
                    <a:pt x="24130" y="400049"/>
                  </a:lnTo>
                  <a:close/>
                </a:path>
                <a:path w="24130" h="617220">
                  <a:moveTo>
                    <a:pt x="24130" y="393699"/>
                  </a:moveTo>
                  <a:lnTo>
                    <a:pt x="0" y="393699"/>
                  </a:lnTo>
                  <a:lnTo>
                    <a:pt x="0" y="398779"/>
                  </a:lnTo>
                  <a:lnTo>
                    <a:pt x="24130" y="398779"/>
                  </a:lnTo>
                  <a:lnTo>
                    <a:pt x="24130" y="393699"/>
                  </a:lnTo>
                  <a:close/>
                </a:path>
                <a:path w="24130" h="617220">
                  <a:moveTo>
                    <a:pt x="24130" y="388619"/>
                  </a:moveTo>
                  <a:lnTo>
                    <a:pt x="0" y="388619"/>
                  </a:lnTo>
                  <a:lnTo>
                    <a:pt x="0" y="392429"/>
                  </a:lnTo>
                  <a:lnTo>
                    <a:pt x="24130" y="392429"/>
                  </a:lnTo>
                  <a:lnTo>
                    <a:pt x="24130" y="388619"/>
                  </a:lnTo>
                  <a:close/>
                </a:path>
              </a:pathLst>
            </a:custGeom>
            <a:solidFill>
              <a:srgbClr val="1B1B1B"/>
            </a:solidFill>
          </p:spPr>
          <p:txBody>
            <a:bodyPr bIns="0" lIns="0" rIns="0" rtlCol="0" tIns="0" wrap="square"/>
            <a:p/>
          </p:txBody>
        </p:sp>
        <p:sp>
          <p:nvSpPr>
            <p:cNvPr id="1049092" name="object 374"/>
            <p:cNvSpPr/>
            <p:nvPr/>
          </p:nvSpPr>
          <p:spPr>
            <a:xfrm>
              <a:off x="2385060" y="5873750"/>
              <a:ext cx="24130" cy="586740"/>
            </a:xfrm>
            <a:custGeom>
              <a:avLst/>
              <a:ahLst/>
              <a:rect l="l" t="t" r="r" b="b"/>
              <a:pathLst>
                <a:path w="24130" h="586739">
                  <a:moveTo>
                    <a:pt x="24129" y="0"/>
                  </a:moveTo>
                  <a:lnTo>
                    <a:pt x="22859" y="0"/>
                  </a:lnTo>
                  <a:lnTo>
                    <a:pt x="22859" y="1269"/>
                  </a:lnTo>
                  <a:lnTo>
                    <a:pt x="24129" y="1269"/>
                  </a:lnTo>
                  <a:lnTo>
                    <a:pt x="24129" y="0"/>
                  </a:lnTo>
                  <a:close/>
                </a:path>
                <a:path w="24130" h="586739">
                  <a:moveTo>
                    <a:pt x="24129" y="1270"/>
                  </a:moveTo>
                  <a:lnTo>
                    <a:pt x="21589" y="1270"/>
                  </a:lnTo>
                  <a:lnTo>
                    <a:pt x="21589" y="2540"/>
                  </a:lnTo>
                  <a:lnTo>
                    <a:pt x="20319" y="2540"/>
                  </a:lnTo>
                  <a:lnTo>
                    <a:pt x="20319" y="3809"/>
                  </a:lnTo>
                  <a:lnTo>
                    <a:pt x="24129" y="3809"/>
                  </a:lnTo>
                  <a:lnTo>
                    <a:pt x="24129" y="1270"/>
                  </a:lnTo>
                  <a:close/>
                </a:path>
                <a:path w="24130" h="586739">
                  <a:moveTo>
                    <a:pt x="24129" y="3810"/>
                  </a:moveTo>
                  <a:lnTo>
                    <a:pt x="17779" y="3810"/>
                  </a:lnTo>
                  <a:lnTo>
                    <a:pt x="17779" y="5080"/>
                  </a:lnTo>
                  <a:lnTo>
                    <a:pt x="16509" y="5080"/>
                  </a:lnTo>
                  <a:lnTo>
                    <a:pt x="16509" y="6350"/>
                  </a:lnTo>
                  <a:lnTo>
                    <a:pt x="15239" y="6350"/>
                  </a:lnTo>
                  <a:lnTo>
                    <a:pt x="15239" y="7619"/>
                  </a:lnTo>
                  <a:lnTo>
                    <a:pt x="24129" y="7619"/>
                  </a:lnTo>
                  <a:lnTo>
                    <a:pt x="24129" y="3810"/>
                  </a:lnTo>
                  <a:close/>
                </a:path>
                <a:path w="24130" h="586739">
                  <a:moveTo>
                    <a:pt x="24129" y="7620"/>
                  </a:moveTo>
                  <a:lnTo>
                    <a:pt x="12700" y="7620"/>
                  </a:lnTo>
                  <a:lnTo>
                    <a:pt x="12700" y="8890"/>
                  </a:lnTo>
                  <a:lnTo>
                    <a:pt x="11429" y="8890"/>
                  </a:lnTo>
                  <a:lnTo>
                    <a:pt x="11429" y="10159"/>
                  </a:lnTo>
                  <a:lnTo>
                    <a:pt x="24129" y="10159"/>
                  </a:lnTo>
                  <a:lnTo>
                    <a:pt x="24129" y="7620"/>
                  </a:lnTo>
                  <a:close/>
                </a:path>
                <a:path w="24130" h="586739">
                  <a:moveTo>
                    <a:pt x="24129" y="10160"/>
                  </a:moveTo>
                  <a:lnTo>
                    <a:pt x="10159" y="10160"/>
                  </a:lnTo>
                  <a:lnTo>
                    <a:pt x="10159" y="11430"/>
                  </a:lnTo>
                  <a:lnTo>
                    <a:pt x="7619" y="11430"/>
                  </a:lnTo>
                  <a:lnTo>
                    <a:pt x="7619" y="12700"/>
                  </a:lnTo>
                  <a:lnTo>
                    <a:pt x="6350" y="12700"/>
                  </a:lnTo>
                  <a:lnTo>
                    <a:pt x="6350" y="13969"/>
                  </a:lnTo>
                  <a:lnTo>
                    <a:pt x="24129" y="13969"/>
                  </a:lnTo>
                  <a:lnTo>
                    <a:pt x="24129" y="10160"/>
                  </a:lnTo>
                  <a:close/>
                </a:path>
                <a:path w="24130" h="586739">
                  <a:moveTo>
                    <a:pt x="24129" y="13970"/>
                  </a:moveTo>
                  <a:lnTo>
                    <a:pt x="5079" y="13970"/>
                  </a:lnTo>
                  <a:lnTo>
                    <a:pt x="5079" y="15240"/>
                  </a:lnTo>
                  <a:lnTo>
                    <a:pt x="3809" y="15240"/>
                  </a:lnTo>
                  <a:lnTo>
                    <a:pt x="3809" y="16509"/>
                  </a:lnTo>
                  <a:lnTo>
                    <a:pt x="24129" y="16509"/>
                  </a:lnTo>
                  <a:lnTo>
                    <a:pt x="24129" y="13970"/>
                  </a:lnTo>
                  <a:close/>
                </a:path>
                <a:path w="24130" h="586739">
                  <a:moveTo>
                    <a:pt x="24129" y="16510"/>
                  </a:moveTo>
                  <a:lnTo>
                    <a:pt x="2539" y="16510"/>
                  </a:lnTo>
                  <a:lnTo>
                    <a:pt x="2539" y="17780"/>
                  </a:lnTo>
                  <a:lnTo>
                    <a:pt x="0" y="17780"/>
                  </a:lnTo>
                  <a:lnTo>
                    <a:pt x="0" y="26669"/>
                  </a:lnTo>
                  <a:lnTo>
                    <a:pt x="24129" y="26669"/>
                  </a:lnTo>
                  <a:lnTo>
                    <a:pt x="24129" y="16510"/>
                  </a:lnTo>
                  <a:close/>
                </a:path>
                <a:path w="24130" h="586739">
                  <a:moveTo>
                    <a:pt x="24129" y="26670"/>
                  </a:moveTo>
                  <a:lnTo>
                    <a:pt x="0" y="26670"/>
                  </a:lnTo>
                  <a:lnTo>
                    <a:pt x="0" y="33019"/>
                  </a:lnTo>
                  <a:lnTo>
                    <a:pt x="24129" y="33019"/>
                  </a:lnTo>
                  <a:lnTo>
                    <a:pt x="24129" y="26670"/>
                  </a:lnTo>
                  <a:close/>
                </a:path>
                <a:path w="24130" h="586739">
                  <a:moveTo>
                    <a:pt x="24129" y="33020"/>
                  </a:moveTo>
                  <a:lnTo>
                    <a:pt x="0" y="33020"/>
                  </a:lnTo>
                  <a:lnTo>
                    <a:pt x="0" y="39369"/>
                  </a:lnTo>
                  <a:lnTo>
                    <a:pt x="24129" y="39369"/>
                  </a:lnTo>
                  <a:lnTo>
                    <a:pt x="24129" y="33020"/>
                  </a:lnTo>
                  <a:close/>
                </a:path>
                <a:path w="24130" h="586739">
                  <a:moveTo>
                    <a:pt x="24129" y="39370"/>
                  </a:moveTo>
                  <a:lnTo>
                    <a:pt x="0" y="39370"/>
                  </a:lnTo>
                  <a:lnTo>
                    <a:pt x="0" y="45719"/>
                  </a:lnTo>
                  <a:lnTo>
                    <a:pt x="24129" y="45719"/>
                  </a:lnTo>
                  <a:lnTo>
                    <a:pt x="24129" y="39370"/>
                  </a:lnTo>
                  <a:close/>
                </a:path>
                <a:path w="24130" h="586739">
                  <a:moveTo>
                    <a:pt x="24129" y="45720"/>
                  </a:moveTo>
                  <a:lnTo>
                    <a:pt x="0" y="45720"/>
                  </a:lnTo>
                  <a:lnTo>
                    <a:pt x="0" y="48259"/>
                  </a:lnTo>
                  <a:lnTo>
                    <a:pt x="24129" y="48259"/>
                  </a:lnTo>
                  <a:lnTo>
                    <a:pt x="24129" y="45720"/>
                  </a:lnTo>
                  <a:close/>
                </a:path>
                <a:path w="24130" h="586739">
                  <a:moveTo>
                    <a:pt x="24129" y="48260"/>
                  </a:moveTo>
                  <a:lnTo>
                    <a:pt x="0" y="48260"/>
                  </a:lnTo>
                  <a:lnTo>
                    <a:pt x="0" y="52069"/>
                  </a:lnTo>
                  <a:lnTo>
                    <a:pt x="24129" y="52069"/>
                  </a:lnTo>
                  <a:lnTo>
                    <a:pt x="24129" y="48260"/>
                  </a:lnTo>
                  <a:close/>
                </a:path>
                <a:path w="24130" h="586739">
                  <a:moveTo>
                    <a:pt x="24129" y="52070"/>
                  </a:moveTo>
                  <a:lnTo>
                    <a:pt x="0" y="52070"/>
                  </a:lnTo>
                  <a:lnTo>
                    <a:pt x="0" y="54609"/>
                  </a:lnTo>
                  <a:lnTo>
                    <a:pt x="24129" y="54609"/>
                  </a:lnTo>
                  <a:lnTo>
                    <a:pt x="24129" y="52070"/>
                  </a:lnTo>
                  <a:close/>
                </a:path>
                <a:path w="24130" h="586739">
                  <a:moveTo>
                    <a:pt x="24129" y="54610"/>
                  </a:moveTo>
                  <a:lnTo>
                    <a:pt x="0" y="54610"/>
                  </a:lnTo>
                  <a:lnTo>
                    <a:pt x="0" y="58419"/>
                  </a:lnTo>
                  <a:lnTo>
                    <a:pt x="24129" y="58419"/>
                  </a:lnTo>
                  <a:lnTo>
                    <a:pt x="24129" y="54610"/>
                  </a:lnTo>
                  <a:close/>
                </a:path>
                <a:path w="24130" h="586739">
                  <a:moveTo>
                    <a:pt x="24129" y="58420"/>
                  </a:moveTo>
                  <a:lnTo>
                    <a:pt x="0" y="58420"/>
                  </a:lnTo>
                  <a:lnTo>
                    <a:pt x="0" y="60959"/>
                  </a:lnTo>
                  <a:lnTo>
                    <a:pt x="24129" y="60959"/>
                  </a:lnTo>
                  <a:lnTo>
                    <a:pt x="24129" y="58420"/>
                  </a:lnTo>
                  <a:close/>
                </a:path>
                <a:path w="24130" h="586739">
                  <a:moveTo>
                    <a:pt x="24129" y="60960"/>
                  </a:moveTo>
                  <a:lnTo>
                    <a:pt x="0" y="60960"/>
                  </a:lnTo>
                  <a:lnTo>
                    <a:pt x="0" y="64769"/>
                  </a:lnTo>
                  <a:lnTo>
                    <a:pt x="24129" y="64769"/>
                  </a:lnTo>
                  <a:lnTo>
                    <a:pt x="24129" y="60960"/>
                  </a:lnTo>
                  <a:close/>
                </a:path>
                <a:path w="24130" h="586739">
                  <a:moveTo>
                    <a:pt x="24129" y="64770"/>
                  </a:moveTo>
                  <a:lnTo>
                    <a:pt x="0" y="64770"/>
                  </a:lnTo>
                  <a:lnTo>
                    <a:pt x="0" y="67309"/>
                  </a:lnTo>
                  <a:lnTo>
                    <a:pt x="24129" y="67309"/>
                  </a:lnTo>
                  <a:lnTo>
                    <a:pt x="24129" y="64770"/>
                  </a:lnTo>
                  <a:close/>
                </a:path>
                <a:path w="24130" h="586739">
                  <a:moveTo>
                    <a:pt x="24129" y="67310"/>
                  </a:moveTo>
                  <a:lnTo>
                    <a:pt x="0" y="67310"/>
                  </a:lnTo>
                  <a:lnTo>
                    <a:pt x="0" y="71119"/>
                  </a:lnTo>
                  <a:lnTo>
                    <a:pt x="24129" y="71119"/>
                  </a:lnTo>
                  <a:lnTo>
                    <a:pt x="24129" y="67310"/>
                  </a:lnTo>
                  <a:close/>
                </a:path>
                <a:path w="24130" h="586739">
                  <a:moveTo>
                    <a:pt x="24129" y="71120"/>
                  </a:moveTo>
                  <a:lnTo>
                    <a:pt x="0" y="71120"/>
                  </a:lnTo>
                  <a:lnTo>
                    <a:pt x="0" y="73659"/>
                  </a:lnTo>
                  <a:lnTo>
                    <a:pt x="24129" y="73659"/>
                  </a:lnTo>
                  <a:lnTo>
                    <a:pt x="24129" y="71120"/>
                  </a:lnTo>
                  <a:close/>
                </a:path>
                <a:path w="24130" h="586739">
                  <a:moveTo>
                    <a:pt x="24129" y="73660"/>
                  </a:moveTo>
                  <a:lnTo>
                    <a:pt x="0" y="73660"/>
                  </a:lnTo>
                  <a:lnTo>
                    <a:pt x="0" y="77469"/>
                  </a:lnTo>
                  <a:lnTo>
                    <a:pt x="24129" y="77469"/>
                  </a:lnTo>
                  <a:lnTo>
                    <a:pt x="24129" y="73660"/>
                  </a:lnTo>
                  <a:close/>
                </a:path>
                <a:path w="24130" h="586739">
                  <a:moveTo>
                    <a:pt x="24129" y="77470"/>
                  </a:moveTo>
                  <a:lnTo>
                    <a:pt x="0" y="77470"/>
                  </a:lnTo>
                  <a:lnTo>
                    <a:pt x="0" y="80009"/>
                  </a:lnTo>
                  <a:lnTo>
                    <a:pt x="24129" y="80009"/>
                  </a:lnTo>
                  <a:lnTo>
                    <a:pt x="24129" y="77470"/>
                  </a:lnTo>
                  <a:close/>
                </a:path>
                <a:path w="24130" h="586739">
                  <a:moveTo>
                    <a:pt x="24129" y="80010"/>
                  </a:moveTo>
                  <a:lnTo>
                    <a:pt x="0" y="80010"/>
                  </a:lnTo>
                  <a:lnTo>
                    <a:pt x="0" y="83819"/>
                  </a:lnTo>
                  <a:lnTo>
                    <a:pt x="24129" y="83819"/>
                  </a:lnTo>
                  <a:lnTo>
                    <a:pt x="24129" y="80010"/>
                  </a:lnTo>
                  <a:close/>
                </a:path>
                <a:path w="24130" h="586739">
                  <a:moveTo>
                    <a:pt x="24129" y="83820"/>
                  </a:moveTo>
                  <a:lnTo>
                    <a:pt x="0" y="83820"/>
                  </a:lnTo>
                  <a:lnTo>
                    <a:pt x="0" y="86359"/>
                  </a:lnTo>
                  <a:lnTo>
                    <a:pt x="24129" y="86359"/>
                  </a:lnTo>
                  <a:lnTo>
                    <a:pt x="24129" y="83820"/>
                  </a:lnTo>
                  <a:close/>
                </a:path>
                <a:path w="24130" h="586739">
                  <a:moveTo>
                    <a:pt x="24129" y="86360"/>
                  </a:moveTo>
                  <a:lnTo>
                    <a:pt x="0" y="86360"/>
                  </a:lnTo>
                  <a:lnTo>
                    <a:pt x="0" y="90169"/>
                  </a:lnTo>
                  <a:lnTo>
                    <a:pt x="24129" y="90169"/>
                  </a:lnTo>
                  <a:lnTo>
                    <a:pt x="24129" y="86360"/>
                  </a:lnTo>
                  <a:close/>
                </a:path>
                <a:path w="24130" h="586739">
                  <a:moveTo>
                    <a:pt x="24129" y="90170"/>
                  </a:moveTo>
                  <a:lnTo>
                    <a:pt x="0" y="90170"/>
                  </a:lnTo>
                  <a:lnTo>
                    <a:pt x="0" y="92709"/>
                  </a:lnTo>
                  <a:lnTo>
                    <a:pt x="24129" y="92709"/>
                  </a:lnTo>
                  <a:lnTo>
                    <a:pt x="24129" y="90170"/>
                  </a:lnTo>
                  <a:close/>
                </a:path>
                <a:path w="24130" h="586739">
                  <a:moveTo>
                    <a:pt x="24129" y="92710"/>
                  </a:moveTo>
                  <a:lnTo>
                    <a:pt x="0" y="92710"/>
                  </a:lnTo>
                  <a:lnTo>
                    <a:pt x="0" y="99059"/>
                  </a:lnTo>
                  <a:lnTo>
                    <a:pt x="24129" y="99059"/>
                  </a:lnTo>
                  <a:lnTo>
                    <a:pt x="24129" y="92710"/>
                  </a:lnTo>
                  <a:close/>
                </a:path>
                <a:path w="24130" h="586739">
                  <a:moveTo>
                    <a:pt x="24129" y="99060"/>
                  </a:moveTo>
                  <a:lnTo>
                    <a:pt x="0" y="99060"/>
                  </a:lnTo>
                  <a:lnTo>
                    <a:pt x="0" y="102869"/>
                  </a:lnTo>
                  <a:lnTo>
                    <a:pt x="24129" y="102869"/>
                  </a:lnTo>
                  <a:lnTo>
                    <a:pt x="24129" y="99060"/>
                  </a:lnTo>
                  <a:close/>
                </a:path>
                <a:path w="24130" h="586739">
                  <a:moveTo>
                    <a:pt x="24129" y="102870"/>
                  </a:moveTo>
                  <a:lnTo>
                    <a:pt x="0" y="102870"/>
                  </a:lnTo>
                  <a:lnTo>
                    <a:pt x="0" y="115569"/>
                  </a:lnTo>
                  <a:lnTo>
                    <a:pt x="24129" y="115569"/>
                  </a:lnTo>
                  <a:lnTo>
                    <a:pt x="24129" y="102870"/>
                  </a:lnTo>
                  <a:close/>
                </a:path>
                <a:path w="24130" h="586739">
                  <a:moveTo>
                    <a:pt x="24129" y="115570"/>
                  </a:moveTo>
                  <a:lnTo>
                    <a:pt x="0" y="115570"/>
                  </a:lnTo>
                  <a:lnTo>
                    <a:pt x="0" y="124459"/>
                  </a:lnTo>
                  <a:lnTo>
                    <a:pt x="24129" y="124459"/>
                  </a:lnTo>
                  <a:lnTo>
                    <a:pt x="24129" y="115570"/>
                  </a:lnTo>
                  <a:close/>
                </a:path>
                <a:path w="24130" h="586739">
                  <a:moveTo>
                    <a:pt x="24129" y="124460"/>
                  </a:moveTo>
                  <a:lnTo>
                    <a:pt x="0" y="124460"/>
                  </a:lnTo>
                  <a:lnTo>
                    <a:pt x="0" y="128269"/>
                  </a:lnTo>
                  <a:lnTo>
                    <a:pt x="24129" y="128269"/>
                  </a:lnTo>
                  <a:lnTo>
                    <a:pt x="24129" y="124460"/>
                  </a:lnTo>
                  <a:close/>
                </a:path>
                <a:path w="24130" h="586739">
                  <a:moveTo>
                    <a:pt x="24129" y="128270"/>
                  </a:moveTo>
                  <a:lnTo>
                    <a:pt x="0" y="128270"/>
                  </a:lnTo>
                  <a:lnTo>
                    <a:pt x="0" y="130809"/>
                  </a:lnTo>
                  <a:lnTo>
                    <a:pt x="24129" y="130809"/>
                  </a:lnTo>
                  <a:lnTo>
                    <a:pt x="24129" y="128270"/>
                  </a:lnTo>
                  <a:close/>
                </a:path>
                <a:path w="24130" h="586739">
                  <a:moveTo>
                    <a:pt x="24129" y="130810"/>
                  </a:moveTo>
                  <a:lnTo>
                    <a:pt x="0" y="130810"/>
                  </a:lnTo>
                  <a:lnTo>
                    <a:pt x="0" y="134619"/>
                  </a:lnTo>
                  <a:lnTo>
                    <a:pt x="24129" y="134619"/>
                  </a:lnTo>
                  <a:lnTo>
                    <a:pt x="24129" y="130810"/>
                  </a:lnTo>
                  <a:close/>
                </a:path>
                <a:path w="24130" h="586739">
                  <a:moveTo>
                    <a:pt x="24129" y="134620"/>
                  </a:moveTo>
                  <a:lnTo>
                    <a:pt x="0" y="134620"/>
                  </a:lnTo>
                  <a:lnTo>
                    <a:pt x="0" y="140969"/>
                  </a:lnTo>
                  <a:lnTo>
                    <a:pt x="24129" y="140969"/>
                  </a:lnTo>
                  <a:lnTo>
                    <a:pt x="24129" y="134620"/>
                  </a:lnTo>
                  <a:close/>
                </a:path>
                <a:path w="24130" h="586739">
                  <a:moveTo>
                    <a:pt x="24129" y="140970"/>
                  </a:moveTo>
                  <a:lnTo>
                    <a:pt x="0" y="140970"/>
                  </a:lnTo>
                  <a:lnTo>
                    <a:pt x="0" y="143509"/>
                  </a:lnTo>
                  <a:lnTo>
                    <a:pt x="24129" y="143509"/>
                  </a:lnTo>
                  <a:lnTo>
                    <a:pt x="24129" y="140970"/>
                  </a:lnTo>
                  <a:close/>
                </a:path>
                <a:path w="24130" h="586739">
                  <a:moveTo>
                    <a:pt x="24129" y="143510"/>
                  </a:moveTo>
                  <a:lnTo>
                    <a:pt x="0" y="143510"/>
                  </a:lnTo>
                  <a:lnTo>
                    <a:pt x="0" y="147319"/>
                  </a:lnTo>
                  <a:lnTo>
                    <a:pt x="24129" y="147319"/>
                  </a:lnTo>
                  <a:lnTo>
                    <a:pt x="24129" y="143510"/>
                  </a:lnTo>
                  <a:close/>
                </a:path>
                <a:path w="24130" h="586739">
                  <a:moveTo>
                    <a:pt x="24129" y="147320"/>
                  </a:moveTo>
                  <a:lnTo>
                    <a:pt x="0" y="147320"/>
                  </a:lnTo>
                  <a:lnTo>
                    <a:pt x="0" y="149859"/>
                  </a:lnTo>
                  <a:lnTo>
                    <a:pt x="24129" y="149859"/>
                  </a:lnTo>
                  <a:lnTo>
                    <a:pt x="24129" y="147320"/>
                  </a:lnTo>
                  <a:close/>
                </a:path>
                <a:path w="24130" h="586739">
                  <a:moveTo>
                    <a:pt x="24129" y="149860"/>
                  </a:moveTo>
                  <a:lnTo>
                    <a:pt x="0" y="149860"/>
                  </a:lnTo>
                  <a:lnTo>
                    <a:pt x="0" y="153669"/>
                  </a:lnTo>
                  <a:lnTo>
                    <a:pt x="24129" y="153669"/>
                  </a:lnTo>
                  <a:lnTo>
                    <a:pt x="24129" y="149860"/>
                  </a:lnTo>
                  <a:close/>
                </a:path>
                <a:path w="24130" h="586739">
                  <a:moveTo>
                    <a:pt x="24129" y="153670"/>
                  </a:moveTo>
                  <a:lnTo>
                    <a:pt x="0" y="153670"/>
                  </a:lnTo>
                  <a:lnTo>
                    <a:pt x="0" y="156209"/>
                  </a:lnTo>
                  <a:lnTo>
                    <a:pt x="24129" y="156209"/>
                  </a:lnTo>
                  <a:lnTo>
                    <a:pt x="24129" y="153670"/>
                  </a:lnTo>
                  <a:close/>
                </a:path>
                <a:path w="24130" h="586739">
                  <a:moveTo>
                    <a:pt x="24129" y="156210"/>
                  </a:moveTo>
                  <a:lnTo>
                    <a:pt x="0" y="156210"/>
                  </a:lnTo>
                  <a:lnTo>
                    <a:pt x="0" y="160019"/>
                  </a:lnTo>
                  <a:lnTo>
                    <a:pt x="24129" y="160019"/>
                  </a:lnTo>
                  <a:lnTo>
                    <a:pt x="24129" y="156210"/>
                  </a:lnTo>
                  <a:close/>
                </a:path>
                <a:path w="24130" h="586739">
                  <a:moveTo>
                    <a:pt x="24129" y="160020"/>
                  </a:moveTo>
                  <a:lnTo>
                    <a:pt x="0" y="160020"/>
                  </a:lnTo>
                  <a:lnTo>
                    <a:pt x="0" y="162559"/>
                  </a:lnTo>
                  <a:lnTo>
                    <a:pt x="24129" y="162559"/>
                  </a:lnTo>
                  <a:lnTo>
                    <a:pt x="24129" y="160020"/>
                  </a:lnTo>
                  <a:close/>
                </a:path>
                <a:path w="24130" h="586739">
                  <a:moveTo>
                    <a:pt x="24129" y="162560"/>
                  </a:moveTo>
                  <a:lnTo>
                    <a:pt x="0" y="162560"/>
                  </a:lnTo>
                  <a:lnTo>
                    <a:pt x="0" y="166369"/>
                  </a:lnTo>
                  <a:lnTo>
                    <a:pt x="24129" y="166369"/>
                  </a:lnTo>
                  <a:lnTo>
                    <a:pt x="24129" y="162560"/>
                  </a:lnTo>
                  <a:close/>
                </a:path>
                <a:path w="24130" h="586739">
                  <a:moveTo>
                    <a:pt x="24129" y="166370"/>
                  </a:moveTo>
                  <a:lnTo>
                    <a:pt x="0" y="166370"/>
                  </a:lnTo>
                  <a:lnTo>
                    <a:pt x="0" y="168909"/>
                  </a:lnTo>
                  <a:lnTo>
                    <a:pt x="24129" y="168909"/>
                  </a:lnTo>
                  <a:lnTo>
                    <a:pt x="24129" y="166370"/>
                  </a:lnTo>
                  <a:close/>
                </a:path>
                <a:path w="24130" h="586739">
                  <a:moveTo>
                    <a:pt x="24129" y="364489"/>
                  </a:moveTo>
                  <a:lnTo>
                    <a:pt x="0" y="364489"/>
                  </a:lnTo>
                  <a:lnTo>
                    <a:pt x="0" y="367030"/>
                  </a:lnTo>
                  <a:lnTo>
                    <a:pt x="24129" y="367030"/>
                  </a:lnTo>
                  <a:lnTo>
                    <a:pt x="24129" y="364489"/>
                  </a:lnTo>
                  <a:close/>
                </a:path>
                <a:path w="24130" h="586739">
                  <a:moveTo>
                    <a:pt x="24129" y="345439"/>
                  </a:moveTo>
                  <a:lnTo>
                    <a:pt x="0" y="345439"/>
                  </a:lnTo>
                  <a:lnTo>
                    <a:pt x="0" y="363220"/>
                  </a:lnTo>
                  <a:lnTo>
                    <a:pt x="24129" y="363220"/>
                  </a:lnTo>
                  <a:lnTo>
                    <a:pt x="24129" y="345439"/>
                  </a:lnTo>
                  <a:close/>
                </a:path>
                <a:path w="24130" h="586739">
                  <a:moveTo>
                    <a:pt x="24129" y="327659"/>
                  </a:moveTo>
                  <a:lnTo>
                    <a:pt x="0" y="327659"/>
                  </a:lnTo>
                  <a:lnTo>
                    <a:pt x="0" y="344170"/>
                  </a:lnTo>
                  <a:lnTo>
                    <a:pt x="24129" y="344170"/>
                  </a:lnTo>
                  <a:lnTo>
                    <a:pt x="24129" y="327659"/>
                  </a:lnTo>
                  <a:close/>
                </a:path>
                <a:path w="24130" h="586739">
                  <a:moveTo>
                    <a:pt x="24129" y="281939"/>
                  </a:moveTo>
                  <a:lnTo>
                    <a:pt x="0" y="281939"/>
                  </a:lnTo>
                  <a:lnTo>
                    <a:pt x="0" y="326390"/>
                  </a:lnTo>
                  <a:lnTo>
                    <a:pt x="24129" y="326390"/>
                  </a:lnTo>
                  <a:lnTo>
                    <a:pt x="24129" y="281939"/>
                  </a:lnTo>
                  <a:close/>
                </a:path>
                <a:path w="24130" h="586739">
                  <a:moveTo>
                    <a:pt x="24129" y="243840"/>
                  </a:moveTo>
                  <a:lnTo>
                    <a:pt x="0" y="243840"/>
                  </a:lnTo>
                  <a:lnTo>
                    <a:pt x="0" y="280670"/>
                  </a:lnTo>
                  <a:lnTo>
                    <a:pt x="24129" y="280670"/>
                  </a:lnTo>
                  <a:lnTo>
                    <a:pt x="24129" y="243840"/>
                  </a:lnTo>
                  <a:close/>
                </a:path>
                <a:path w="24130" h="586739">
                  <a:moveTo>
                    <a:pt x="24129" y="238759"/>
                  </a:moveTo>
                  <a:lnTo>
                    <a:pt x="0" y="238759"/>
                  </a:lnTo>
                  <a:lnTo>
                    <a:pt x="0" y="242569"/>
                  </a:lnTo>
                  <a:lnTo>
                    <a:pt x="24129" y="242569"/>
                  </a:lnTo>
                  <a:lnTo>
                    <a:pt x="24129" y="238759"/>
                  </a:lnTo>
                  <a:close/>
                </a:path>
                <a:path w="24130" h="586739">
                  <a:moveTo>
                    <a:pt x="24129" y="219709"/>
                  </a:moveTo>
                  <a:lnTo>
                    <a:pt x="0" y="219709"/>
                  </a:lnTo>
                  <a:lnTo>
                    <a:pt x="0" y="237490"/>
                  </a:lnTo>
                  <a:lnTo>
                    <a:pt x="24129" y="237490"/>
                  </a:lnTo>
                  <a:lnTo>
                    <a:pt x="24129" y="219709"/>
                  </a:lnTo>
                  <a:close/>
                </a:path>
                <a:path w="24130" h="586739">
                  <a:moveTo>
                    <a:pt x="24129" y="213359"/>
                  </a:moveTo>
                  <a:lnTo>
                    <a:pt x="0" y="213359"/>
                  </a:lnTo>
                  <a:lnTo>
                    <a:pt x="0" y="218440"/>
                  </a:lnTo>
                  <a:lnTo>
                    <a:pt x="24129" y="218440"/>
                  </a:lnTo>
                  <a:lnTo>
                    <a:pt x="24129" y="213359"/>
                  </a:lnTo>
                  <a:close/>
                </a:path>
                <a:path w="24130" h="586739">
                  <a:moveTo>
                    <a:pt x="24129" y="207009"/>
                  </a:moveTo>
                  <a:lnTo>
                    <a:pt x="0" y="207009"/>
                  </a:lnTo>
                  <a:lnTo>
                    <a:pt x="0" y="212090"/>
                  </a:lnTo>
                  <a:lnTo>
                    <a:pt x="24129" y="212090"/>
                  </a:lnTo>
                  <a:lnTo>
                    <a:pt x="24129" y="207009"/>
                  </a:lnTo>
                  <a:close/>
                </a:path>
                <a:path w="24130" h="586739">
                  <a:moveTo>
                    <a:pt x="24129" y="200659"/>
                  </a:moveTo>
                  <a:lnTo>
                    <a:pt x="0" y="200659"/>
                  </a:lnTo>
                  <a:lnTo>
                    <a:pt x="0" y="205740"/>
                  </a:lnTo>
                  <a:lnTo>
                    <a:pt x="24129" y="205740"/>
                  </a:lnTo>
                  <a:lnTo>
                    <a:pt x="24129" y="200659"/>
                  </a:lnTo>
                  <a:close/>
                </a:path>
                <a:path w="24130" h="586739">
                  <a:moveTo>
                    <a:pt x="24129" y="194309"/>
                  </a:moveTo>
                  <a:lnTo>
                    <a:pt x="0" y="194309"/>
                  </a:lnTo>
                  <a:lnTo>
                    <a:pt x="0" y="199390"/>
                  </a:lnTo>
                  <a:lnTo>
                    <a:pt x="24129" y="199390"/>
                  </a:lnTo>
                  <a:lnTo>
                    <a:pt x="24129" y="194309"/>
                  </a:lnTo>
                  <a:close/>
                </a:path>
                <a:path w="24130" h="586739">
                  <a:moveTo>
                    <a:pt x="24129" y="187959"/>
                  </a:moveTo>
                  <a:lnTo>
                    <a:pt x="0" y="187959"/>
                  </a:lnTo>
                  <a:lnTo>
                    <a:pt x="0" y="193040"/>
                  </a:lnTo>
                  <a:lnTo>
                    <a:pt x="24129" y="193040"/>
                  </a:lnTo>
                  <a:lnTo>
                    <a:pt x="24129" y="187959"/>
                  </a:lnTo>
                  <a:close/>
                </a:path>
                <a:path w="24130" h="586739">
                  <a:moveTo>
                    <a:pt x="24129" y="181609"/>
                  </a:moveTo>
                  <a:lnTo>
                    <a:pt x="0" y="181609"/>
                  </a:lnTo>
                  <a:lnTo>
                    <a:pt x="0" y="186690"/>
                  </a:lnTo>
                  <a:lnTo>
                    <a:pt x="24129" y="186690"/>
                  </a:lnTo>
                  <a:lnTo>
                    <a:pt x="24129" y="181609"/>
                  </a:lnTo>
                  <a:close/>
                </a:path>
                <a:path w="24130" h="586739">
                  <a:moveTo>
                    <a:pt x="24129" y="175259"/>
                  </a:moveTo>
                  <a:lnTo>
                    <a:pt x="0" y="175259"/>
                  </a:lnTo>
                  <a:lnTo>
                    <a:pt x="0" y="180340"/>
                  </a:lnTo>
                  <a:lnTo>
                    <a:pt x="24129" y="180340"/>
                  </a:lnTo>
                  <a:lnTo>
                    <a:pt x="24129" y="175259"/>
                  </a:lnTo>
                  <a:close/>
                </a:path>
                <a:path w="24130" h="586739">
                  <a:moveTo>
                    <a:pt x="24129" y="170180"/>
                  </a:moveTo>
                  <a:lnTo>
                    <a:pt x="0" y="170180"/>
                  </a:lnTo>
                  <a:lnTo>
                    <a:pt x="0" y="173990"/>
                  </a:lnTo>
                  <a:lnTo>
                    <a:pt x="24129" y="173990"/>
                  </a:lnTo>
                  <a:lnTo>
                    <a:pt x="24129" y="170180"/>
                  </a:lnTo>
                  <a:close/>
                </a:path>
                <a:path w="24130" h="586739">
                  <a:moveTo>
                    <a:pt x="24129" y="367030"/>
                  </a:moveTo>
                  <a:lnTo>
                    <a:pt x="0" y="367030"/>
                  </a:lnTo>
                  <a:lnTo>
                    <a:pt x="0" y="372109"/>
                  </a:lnTo>
                  <a:lnTo>
                    <a:pt x="24129" y="372109"/>
                  </a:lnTo>
                  <a:lnTo>
                    <a:pt x="24129" y="367030"/>
                  </a:lnTo>
                  <a:close/>
                </a:path>
                <a:path w="24130" h="586739">
                  <a:moveTo>
                    <a:pt x="22859" y="585470"/>
                  </a:moveTo>
                  <a:lnTo>
                    <a:pt x="21589" y="585470"/>
                  </a:lnTo>
                  <a:lnTo>
                    <a:pt x="21589" y="586740"/>
                  </a:lnTo>
                  <a:lnTo>
                    <a:pt x="22859" y="586740"/>
                  </a:lnTo>
                  <a:lnTo>
                    <a:pt x="22859" y="585470"/>
                  </a:lnTo>
                  <a:close/>
                </a:path>
                <a:path w="24130" h="586739">
                  <a:moveTo>
                    <a:pt x="24129" y="582930"/>
                  </a:moveTo>
                  <a:lnTo>
                    <a:pt x="20319" y="582930"/>
                  </a:lnTo>
                  <a:lnTo>
                    <a:pt x="20319" y="585470"/>
                  </a:lnTo>
                  <a:lnTo>
                    <a:pt x="24129" y="585470"/>
                  </a:lnTo>
                  <a:lnTo>
                    <a:pt x="24129" y="582930"/>
                  </a:lnTo>
                  <a:close/>
                </a:path>
                <a:path w="24130" h="586739">
                  <a:moveTo>
                    <a:pt x="24129" y="580390"/>
                  </a:moveTo>
                  <a:lnTo>
                    <a:pt x="16509" y="580390"/>
                  </a:lnTo>
                  <a:lnTo>
                    <a:pt x="16509" y="582930"/>
                  </a:lnTo>
                  <a:lnTo>
                    <a:pt x="17779" y="582930"/>
                  </a:lnTo>
                  <a:lnTo>
                    <a:pt x="17779" y="581660"/>
                  </a:lnTo>
                  <a:lnTo>
                    <a:pt x="24129" y="581660"/>
                  </a:lnTo>
                  <a:lnTo>
                    <a:pt x="24129" y="580390"/>
                  </a:lnTo>
                  <a:close/>
                </a:path>
                <a:path w="24130" h="586739">
                  <a:moveTo>
                    <a:pt x="15239" y="579120"/>
                  </a:moveTo>
                  <a:lnTo>
                    <a:pt x="13969" y="579120"/>
                  </a:lnTo>
                  <a:lnTo>
                    <a:pt x="13969" y="580390"/>
                  </a:lnTo>
                  <a:lnTo>
                    <a:pt x="15239" y="580390"/>
                  </a:lnTo>
                  <a:lnTo>
                    <a:pt x="15239" y="579120"/>
                  </a:lnTo>
                  <a:close/>
                </a:path>
                <a:path w="24130" h="586739">
                  <a:moveTo>
                    <a:pt x="24129" y="575310"/>
                  </a:moveTo>
                  <a:lnTo>
                    <a:pt x="10159" y="575310"/>
                  </a:lnTo>
                  <a:lnTo>
                    <a:pt x="10159" y="576580"/>
                  </a:lnTo>
                  <a:lnTo>
                    <a:pt x="11429" y="576580"/>
                  </a:lnTo>
                  <a:lnTo>
                    <a:pt x="11429" y="579120"/>
                  </a:lnTo>
                  <a:lnTo>
                    <a:pt x="24129" y="579120"/>
                  </a:lnTo>
                  <a:lnTo>
                    <a:pt x="24129" y="575310"/>
                  </a:lnTo>
                  <a:close/>
                </a:path>
                <a:path w="24130" h="586739">
                  <a:moveTo>
                    <a:pt x="8889" y="574040"/>
                  </a:moveTo>
                  <a:lnTo>
                    <a:pt x="7619" y="574040"/>
                  </a:lnTo>
                  <a:lnTo>
                    <a:pt x="7619" y="575310"/>
                  </a:lnTo>
                  <a:lnTo>
                    <a:pt x="8889" y="575310"/>
                  </a:lnTo>
                  <a:lnTo>
                    <a:pt x="8889" y="574040"/>
                  </a:lnTo>
                  <a:close/>
                </a:path>
                <a:path w="24130" h="586739">
                  <a:moveTo>
                    <a:pt x="24129" y="568960"/>
                  </a:moveTo>
                  <a:lnTo>
                    <a:pt x="2539" y="568960"/>
                  </a:lnTo>
                  <a:lnTo>
                    <a:pt x="2539" y="570230"/>
                  </a:lnTo>
                  <a:lnTo>
                    <a:pt x="3809" y="570230"/>
                  </a:lnTo>
                  <a:lnTo>
                    <a:pt x="3809" y="571500"/>
                  </a:lnTo>
                  <a:lnTo>
                    <a:pt x="5079" y="571500"/>
                  </a:lnTo>
                  <a:lnTo>
                    <a:pt x="5079" y="574040"/>
                  </a:lnTo>
                  <a:lnTo>
                    <a:pt x="24129" y="574040"/>
                  </a:lnTo>
                  <a:lnTo>
                    <a:pt x="24129" y="568960"/>
                  </a:lnTo>
                  <a:close/>
                </a:path>
                <a:path w="24130" h="586739">
                  <a:moveTo>
                    <a:pt x="24129" y="562610"/>
                  </a:moveTo>
                  <a:lnTo>
                    <a:pt x="0" y="562610"/>
                  </a:lnTo>
                  <a:lnTo>
                    <a:pt x="0" y="568960"/>
                  </a:lnTo>
                  <a:lnTo>
                    <a:pt x="1269" y="568960"/>
                  </a:lnTo>
                  <a:lnTo>
                    <a:pt x="1269" y="567690"/>
                  </a:lnTo>
                  <a:lnTo>
                    <a:pt x="24129" y="567690"/>
                  </a:lnTo>
                  <a:lnTo>
                    <a:pt x="24129" y="562610"/>
                  </a:lnTo>
                  <a:close/>
                </a:path>
                <a:path w="24130" h="586739">
                  <a:moveTo>
                    <a:pt x="24129" y="556260"/>
                  </a:moveTo>
                  <a:lnTo>
                    <a:pt x="0" y="556260"/>
                  </a:lnTo>
                  <a:lnTo>
                    <a:pt x="0" y="561340"/>
                  </a:lnTo>
                  <a:lnTo>
                    <a:pt x="24129" y="561340"/>
                  </a:lnTo>
                  <a:lnTo>
                    <a:pt x="24129" y="556260"/>
                  </a:lnTo>
                  <a:close/>
                </a:path>
                <a:path w="24130" h="586739">
                  <a:moveTo>
                    <a:pt x="24129" y="549910"/>
                  </a:moveTo>
                  <a:lnTo>
                    <a:pt x="0" y="549910"/>
                  </a:lnTo>
                  <a:lnTo>
                    <a:pt x="0" y="554990"/>
                  </a:lnTo>
                  <a:lnTo>
                    <a:pt x="24129" y="554990"/>
                  </a:lnTo>
                  <a:lnTo>
                    <a:pt x="24129" y="549910"/>
                  </a:lnTo>
                  <a:close/>
                </a:path>
                <a:path w="24130" h="586739">
                  <a:moveTo>
                    <a:pt x="24129" y="543560"/>
                  </a:moveTo>
                  <a:lnTo>
                    <a:pt x="0" y="543560"/>
                  </a:lnTo>
                  <a:lnTo>
                    <a:pt x="0" y="548640"/>
                  </a:lnTo>
                  <a:lnTo>
                    <a:pt x="24129" y="548640"/>
                  </a:lnTo>
                  <a:lnTo>
                    <a:pt x="24129" y="543560"/>
                  </a:lnTo>
                  <a:close/>
                </a:path>
                <a:path w="24130" h="586739">
                  <a:moveTo>
                    <a:pt x="24129" y="537210"/>
                  </a:moveTo>
                  <a:lnTo>
                    <a:pt x="0" y="537210"/>
                  </a:lnTo>
                  <a:lnTo>
                    <a:pt x="0" y="542290"/>
                  </a:lnTo>
                  <a:lnTo>
                    <a:pt x="24129" y="542290"/>
                  </a:lnTo>
                  <a:lnTo>
                    <a:pt x="24129" y="537210"/>
                  </a:lnTo>
                  <a:close/>
                </a:path>
                <a:path w="24130" h="586739">
                  <a:moveTo>
                    <a:pt x="24129" y="530860"/>
                  </a:moveTo>
                  <a:lnTo>
                    <a:pt x="0" y="530860"/>
                  </a:lnTo>
                  <a:lnTo>
                    <a:pt x="0" y="535940"/>
                  </a:lnTo>
                  <a:lnTo>
                    <a:pt x="24129" y="535940"/>
                  </a:lnTo>
                  <a:lnTo>
                    <a:pt x="24129" y="530860"/>
                  </a:lnTo>
                  <a:close/>
                </a:path>
                <a:path w="24130" h="586739">
                  <a:moveTo>
                    <a:pt x="24129" y="524510"/>
                  </a:moveTo>
                  <a:lnTo>
                    <a:pt x="0" y="524510"/>
                  </a:lnTo>
                  <a:lnTo>
                    <a:pt x="0" y="529590"/>
                  </a:lnTo>
                  <a:lnTo>
                    <a:pt x="24129" y="529590"/>
                  </a:lnTo>
                  <a:lnTo>
                    <a:pt x="24129" y="524510"/>
                  </a:lnTo>
                  <a:close/>
                </a:path>
                <a:path w="24130" h="586739">
                  <a:moveTo>
                    <a:pt x="24129" y="518160"/>
                  </a:moveTo>
                  <a:lnTo>
                    <a:pt x="0" y="518160"/>
                  </a:lnTo>
                  <a:lnTo>
                    <a:pt x="0" y="523240"/>
                  </a:lnTo>
                  <a:lnTo>
                    <a:pt x="24129" y="523240"/>
                  </a:lnTo>
                  <a:lnTo>
                    <a:pt x="24129" y="518160"/>
                  </a:lnTo>
                  <a:close/>
                </a:path>
                <a:path w="24130" h="586739">
                  <a:moveTo>
                    <a:pt x="24129" y="511809"/>
                  </a:moveTo>
                  <a:lnTo>
                    <a:pt x="0" y="511809"/>
                  </a:lnTo>
                  <a:lnTo>
                    <a:pt x="0" y="516890"/>
                  </a:lnTo>
                  <a:lnTo>
                    <a:pt x="24129" y="516890"/>
                  </a:lnTo>
                  <a:lnTo>
                    <a:pt x="24129" y="511809"/>
                  </a:lnTo>
                  <a:close/>
                </a:path>
                <a:path w="24130" h="586739">
                  <a:moveTo>
                    <a:pt x="24129" y="504190"/>
                  </a:moveTo>
                  <a:lnTo>
                    <a:pt x="0" y="504190"/>
                  </a:lnTo>
                  <a:lnTo>
                    <a:pt x="0" y="510540"/>
                  </a:lnTo>
                  <a:lnTo>
                    <a:pt x="24129" y="510540"/>
                  </a:lnTo>
                  <a:lnTo>
                    <a:pt x="24129" y="504190"/>
                  </a:lnTo>
                  <a:close/>
                </a:path>
                <a:path w="24130" h="586739">
                  <a:moveTo>
                    <a:pt x="24129" y="499110"/>
                  </a:moveTo>
                  <a:lnTo>
                    <a:pt x="0" y="499110"/>
                  </a:lnTo>
                  <a:lnTo>
                    <a:pt x="0" y="502920"/>
                  </a:lnTo>
                  <a:lnTo>
                    <a:pt x="24129" y="502920"/>
                  </a:lnTo>
                  <a:lnTo>
                    <a:pt x="24129" y="499110"/>
                  </a:lnTo>
                  <a:close/>
                </a:path>
                <a:path w="24130" h="586739">
                  <a:moveTo>
                    <a:pt x="24129" y="492760"/>
                  </a:moveTo>
                  <a:lnTo>
                    <a:pt x="0" y="492760"/>
                  </a:lnTo>
                  <a:lnTo>
                    <a:pt x="0" y="497840"/>
                  </a:lnTo>
                  <a:lnTo>
                    <a:pt x="24129" y="497840"/>
                  </a:lnTo>
                  <a:lnTo>
                    <a:pt x="24129" y="492760"/>
                  </a:lnTo>
                  <a:close/>
                </a:path>
                <a:path w="24130" h="586739">
                  <a:moveTo>
                    <a:pt x="24129" y="485140"/>
                  </a:moveTo>
                  <a:lnTo>
                    <a:pt x="0" y="485140"/>
                  </a:lnTo>
                  <a:lnTo>
                    <a:pt x="0" y="491490"/>
                  </a:lnTo>
                  <a:lnTo>
                    <a:pt x="24129" y="491490"/>
                  </a:lnTo>
                  <a:lnTo>
                    <a:pt x="24129" y="485140"/>
                  </a:lnTo>
                  <a:close/>
                </a:path>
                <a:path w="24130" h="586739">
                  <a:moveTo>
                    <a:pt x="24129" y="480059"/>
                  </a:moveTo>
                  <a:lnTo>
                    <a:pt x="0" y="480059"/>
                  </a:lnTo>
                  <a:lnTo>
                    <a:pt x="0" y="483870"/>
                  </a:lnTo>
                  <a:lnTo>
                    <a:pt x="24129" y="483870"/>
                  </a:lnTo>
                  <a:lnTo>
                    <a:pt x="24129" y="480059"/>
                  </a:lnTo>
                  <a:close/>
                </a:path>
                <a:path w="24130" h="586739">
                  <a:moveTo>
                    <a:pt x="24129" y="473709"/>
                  </a:moveTo>
                  <a:lnTo>
                    <a:pt x="0" y="473709"/>
                  </a:lnTo>
                  <a:lnTo>
                    <a:pt x="0" y="478790"/>
                  </a:lnTo>
                  <a:lnTo>
                    <a:pt x="24129" y="478790"/>
                  </a:lnTo>
                  <a:lnTo>
                    <a:pt x="24129" y="473709"/>
                  </a:lnTo>
                  <a:close/>
                </a:path>
                <a:path w="24130" h="586739">
                  <a:moveTo>
                    <a:pt x="24129" y="467359"/>
                  </a:moveTo>
                  <a:lnTo>
                    <a:pt x="0" y="467359"/>
                  </a:lnTo>
                  <a:lnTo>
                    <a:pt x="0" y="472440"/>
                  </a:lnTo>
                  <a:lnTo>
                    <a:pt x="24129" y="472440"/>
                  </a:lnTo>
                  <a:lnTo>
                    <a:pt x="24129" y="467359"/>
                  </a:lnTo>
                  <a:close/>
                </a:path>
                <a:path w="24130" h="586739">
                  <a:moveTo>
                    <a:pt x="24129" y="461009"/>
                  </a:moveTo>
                  <a:lnTo>
                    <a:pt x="0" y="461009"/>
                  </a:lnTo>
                  <a:lnTo>
                    <a:pt x="0" y="466090"/>
                  </a:lnTo>
                  <a:lnTo>
                    <a:pt x="24129" y="466090"/>
                  </a:lnTo>
                  <a:lnTo>
                    <a:pt x="24129" y="461009"/>
                  </a:lnTo>
                  <a:close/>
                </a:path>
                <a:path w="24130" h="586739">
                  <a:moveTo>
                    <a:pt x="24129" y="454659"/>
                  </a:moveTo>
                  <a:lnTo>
                    <a:pt x="0" y="454659"/>
                  </a:lnTo>
                  <a:lnTo>
                    <a:pt x="0" y="459740"/>
                  </a:lnTo>
                  <a:lnTo>
                    <a:pt x="24129" y="459740"/>
                  </a:lnTo>
                  <a:lnTo>
                    <a:pt x="24129" y="454659"/>
                  </a:lnTo>
                  <a:close/>
                </a:path>
                <a:path w="24130" h="586739">
                  <a:moveTo>
                    <a:pt x="24129" y="448309"/>
                  </a:moveTo>
                  <a:lnTo>
                    <a:pt x="0" y="448309"/>
                  </a:lnTo>
                  <a:lnTo>
                    <a:pt x="0" y="453390"/>
                  </a:lnTo>
                  <a:lnTo>
                    <a:pt x="24129" y="453390"/>
                  </a:lnTo>
                  <a:lnTo>
                    <a:pt x="24129" y="448309"/>
                  </a:lnTo>
                  <a:close/>
                </a:path>
                <a:path w="24130" h="586739">
                  <a:moveTo>
                    <a:pt x="24129" y="441959"/>
                  </a:moveTo>
                  <a:lnTo>
                    <a:pt x="0" y="441959"/>
                  </a:lnTo>
                  <a:lnTo>
                    <a:pt x="0" y="447040"/>
                  </a:lnTo>
                  <a:lnTo>
                    <a:pt x="24129" y="447040"/>
                  </a:lnTo>
                  <a:lnTo>
                    <a:pt x="24129" y="441959"/>
                  </a:lnTo>
                  <a:close/>
                </a:path>
                <a:path w="24130" h="586739">
                  <a:moveTo>
                    <a:pt x="24129" y="435609"/>
                  </a:moveTo>
                  <a:lnTo>
                    <a:pt x="0" y="435609"/>
                  </a:lnTo>
                  <a:lnTo>
                    <a:pt x="0" y="440690"/>
                  </a:lnTo>
                  <a:lnTo>
                    <a:pt x="24129" y="440690"/>
                  </a:lnTo>
                  <a:lnTo>
                    <a:pt x="24129" y="435609"/>
                  </a:lnTo>
                  <a:close/>
                </a:path>
                <a:path w="24130" h="586739">
                  <a:moveTo>
                    <a:pt x="24129" y="429260"/>
                  </a:moveTo>
                  <a:lnTo>
                    <a:pt x="0" y="429260"/>
                  </a:lnTo>
                  <a:lnTo>
                    <a:pt x="0" y="434340"/>
                  </a:lnTo>
                  <a:lnTo>
                    <a:pt x="24129" y="434340"/>
                  </a:lnTo>
                  <a:lnTo>
                    <a:pt x="24129" y="429260"/>
                  </a:lnTo>
                  <a:close/>
                </a:path>
                <a:path w="24130" h="586739">
                  <a:moveTo>
                    <a:pt x="24129" y="422909"/>
                  </a:moveTo>
                  <a:lnTo>
                    <a:pt x="0" y="422909"/>
                  </a:lnTo>
                  <a:lnTo>
                    <a:pt x="0" y="427990"/>
                  </a:lnTo>
                  <a:lnTo>
                    <a:pt x="24129" y="427990"/>
                  </a:lnTo>
                  <a:lnTo>
                    <a:pt x="24129" y="422909"/>
                  </a:lnTo>
                  <a:close/>
                </a:path>
                <a:path w="24130" h="586739">
                  <a:moveTo>
                    <a:pt x="24129" y="416559"/>
                  </a:moveTo>
                  <a:lnTo>
                    <a:pt x="0" y="416559"/>
                  </a:lnTo>
                  <a:lnTo>
                    <a:pt x="0" y="421640"/>
                  </a:lnTo>
                  <a:lnTo>
                    <a:pt x="24129" y="421640"/>
                  </a:lnTo>
                  <a:lnTo>
                    <a:pt x="24129" y="416559"/>
                  </a:lnTo>
                  <a:close/>
                </a:path>
                <a:path w="24130" h="586739">
                  <a:moveTo>
                    <a:pt x="24129" y="410209"/>
                  </a:moveTo>
                  <a:lnTo>
                    <a:pt x="0" y="410209"/>
                  </a:lnTo>
                  <a:lnTo>
                    <a:pt x="0" y="415290"/>
                  </a:lnTo>
                  <a:lnTo>
                    <a:pt x="24129" y="415290"/>
                  </a:lnTo>
                  <a:lnTo>
                    <a:pt x="24129" y="410209"/>
                  </a:lnTo>
                  <a:close/>
                </a:path>
                <a:path w="24130" h="586739">
                  <a:moveTo>
                    <a:pt x="24129" y="403859"/>
                  </a:moveTo>
                  <a:lnTo>
                    <a:pt x="0" y="403859"/>
                  </a:lnTo>
                  <a:lnTo>
                    <a:pt x="0" y="408940"/>
                  </a:lnTo>
                  <a:lnTo>
                    <a:pt x="24129" y="408940"/>
                  </a:lnTo>
                  <a:lnTo>
                    <a:pt x="24129" y="403859"/>
                  </a:lnTo>
                  <a:close/>
                </a:path>
                <a:path w="24130" h="586739">
                  <a:moveTo>
                    <a:pt x="24129" y="384809"/>
                  </a:moveTo>
                  <a:lnTo>
                    <a:pt x="0" y="384809"/>
                  </a:lnTo>
                  <a:lnTo>
                    <a:pt x="0" y="402590"/>
                  </a:lnTo>
                  <a:lnTo>
                    <a:pt x="24129" y="402590"/>
                  </a:lnTo>
                  <a:lnTo>
                    <a:pt x="24129" y="384809"/>
                  </a:lnTo>
                  <a:close/>
                </a:path>
                <a:path w="24130" h="586739">
                  <a:moveTo>
                    <a:pt x="24129" y="378459"/>
                  </a:moveTo>
                  <a:lnTo>
                    <a:pt x="0" y="378459"/>
                  </a:lnTo>
                  <a:lnTo>
                    <a:pt x="0" y="383540"/>
                  </a:lnTo>
                  <a:lnTo>
                    <a:pt x="24129" y="383540"/>
                  </a:lnTo>
                  <a:lnTo>
                    <a:pt x="24129" y="378459"/>
                  </a:lnTo>
                  <a:close/>
                </a:path>
                <a:path w="24130" h="586739">
                  <a:moveTo>
                    <a:pt x="24129" y="373380"/>
                  </a:moveTo>
                  <a:lnTo>
                    <a:pt x="0" y="373380"/>
                  </a:lnTo>
                  <a:lnTo>
                    <a:pt x="0" y="377190"/>
                  </a:lnTo>
                  <a:lnTo>
                    <a:pt x="24129" y="377190"/>
                  </a:lnTo>
                  <a:lnTo>
                    <a:pt x="24129" y="373380"/>
                  </a:lnTo>
                  <a:close/>
                </a:path>
              </a:pathLst>
            </a:custGeom>
            <a:solidFill>
              <a:srgbClr val="1A1A1A"/>
            </a:solidFill>
          </p:spPr>
          <p:txBody>
            <a:bodyPr bIns="0" lIns="0" rIns="0" rtlCol="0" tIns="0" wrap="square"/>
            <a:p/>
          </p:txBody>
        </p:sp>
        <p:sp>
          <p:nvSpPr>
            <p:cNvPr id="1049093" name="object 375"/>
            <p:cNvSpPr/>
            <p:nvPr/>
          </p:nvSpPr>
          <p:spPr>
            <a:xfrm>
              <a:off x="2360930" y="5892800"/>
              <a:ext cx="24130" cy="548640"/>
            </a:xfrm>
            <a:custGeom>
              <a:avLst/>
              <a:ahLst/>
              <a:rect l="l" t="t" r="r" b="b"/>
              <a:pathLst>
                <a:path w="24130" h="548639">
                  <a:moveTo>
                    <a:pt x="24130" y="0"/>
                  </a:moveTo>
                  <a:lnTo>
                    <a:pt x="22859" y="0"/>
                  </a:lnTo>
                  <a:lnTo>
                    <a:pt x="22859" y="1269"/>
                  </a:lnTo>
                  <a:lnTo>
                    <a:pt x="24130" y="1269"/>
                  </a:lnTo>
                  <a:lnTo>
                    <a:pt x="24130" y="0"/>
                  </a:lnTo>
                  <a:close/>
                </a:path>
                <a:path w="24130" h="548639">
                  <a:moveTo>
                    <a:pt x="24130" y="1270"/>
                  </a:moveTo>
                  <a:lnTo>
                    <a:pt x="21589" y="1270"/>
                  </a:lnTo>
                  <a:lnTo>
                    <a:pt x="21589" y="2540"/>
                  </a:lnTo>
                  <a:lnTo>
                    <a:pt x="20319" y="2540"/>
                  </a:lnTo>
                  <a:lnTo>
                    <a:pt x="20319" y="3809"/>
                  </a:lnTo>
                  <a:lnTo>
                    <a:pt x="24130" y="3809"/>
                  </a:lnTo>
                  <a:lnTo>
                    <a:pt x="24130" y="1270"/>
                  </a:lnTo>
                  <a:close/>
                </a:path>
                <a:path w="24130" h="548639">
                  <a:moveTo>
                    <a:pt x="24130" y="3810"/>
                  </a:moveTo>
                  <a:lnTo>
                    <a:pt x="19050" y="3810"/>
                  </a:lnTo>
                  <a:lnTo>
                    <a:pt x="19050" y="5080"/>
                  </a:lnTo>
                  <a:lnTo>
                    <a:pt x="17780" y="5080"/>
                  </a:lnTo>
                  <a:lnTo>
                    <a:pt x="17780" y="6350"/>
                  </a:lnTo>
                  <a:lnTo>
                    <a:pt x="16509" y="6350"/>
                  </a:lnTo>
                  <a:lnTo>
                    <a:pt x="16509" y="7619"/>
                  </a:lnTo>
                  <a:lnTo>
                    <a:pt x="24130" y="7619"/>
                  </a:lnTo>
                  <a:lnTo>
                    <a:pt x="24130" y="3810"/>
                  </a:lnTo>
                  <a:close/>
                </a:path>
                <a:path w="24130" h="548639">
                  <a:moveTo>
                    <a:pt x="24130" y="7620"/>
                  </a:moveTo>
                  <a:lnTo>
                    <a:pt x="15239" y="7620"/>
                  </a:lnTo>
                  <a:lnTo>
                    <a:pt x="15239" y="8890"/>
                  </a:lnTo>
                  <a:lnTo>
                    <a:pt x="13969" y="8890"/>
                  </a:lnTo>
                  <a:lnTo>
                    <a:pt x="13969" y="10159"/>
                  </a:lnTo>
                  <a:lnTo>
                    <a:pt x="24130" y="10159"/>
                  </a:lnTo>
                  <a:lnTo>
                    <a:pt x="24130" y="7620"/>
                  </a:lnTo>
                  <a:close/>
                </a:path>
                <a:path w="24130" h="548639">
                  <a:moveTo>
                    <a:pt x="24130" y="10160"/>
                  </a:moveTo>
                  <a:lnTo>
                    <a:pt x="12700" y="10160"/>
                  </a:lnTo>
                  <a:lnTo>
                    <a:pt x="12700" y="11430"/>
                  </a:lnTo>
                  <a:lnTo>
                    <a:pt x="11430" y="11430"/>
                  </a:lnTo>
                  <a:lnTo>
                    <a:pt x="11430" y="12700"/>
                  </a:lnTo>
                  <a:lnTo>
                    <a:pt x="10159" y="12700"/>
                  </a:lnTo>
                  <a:lnTo>
                    <a:pt x="10159" y="13969"/>
                  </a:lnTo>
                  <a:lnTo>
                    <a:pt x="24130" y="13969"/>
                  </a:lnTo>
                  <a:lnTo>
                    <a:pt x="24130" y="10160"/>
                  </a:lnTo>
                  <a:close/>
                </a:path>
                <a:path w="24130" h="548639">
                  <a:moveTo>
                    <a:pt x="24130" y="13970"/>
                  </a:moveTo>
                  <a:lnTo>
                    <a:pt x="8889" y="13970"/>
                  </a:lnTo>
                  <a:lnTo>
                    <a:pt x="8889" y="15240"/>
                  </a:lnTo>
                  <a:lnTo>
                    <a:pt x="7619" y="15240"/>
                  </a:lnTo>
                  <a:lnTo>
                    <a:pt x="7619" y="16509"/>
                  </a:lnTo>
                  <a:lnTo>
                    <a:pt x="24130" y="16509"/>
                  </a:lnTo>
                  <a:lnTo>
                    <a:pt x="24130" y="13970"/>
                  </a:lnTo>
                  <a:close/>
                </a:path>
                <a:path w="24130" h="548639">
                  <a:moveTo>
                    <a:pt x="24130" y="16510"/>
                  </a:moveTo>
                  <a:lnTo>
                    <a:pt x="6350" y="16510"/>
                  </a:lnTo>
                  <a:lnTo>
                    <a:pt x="6350" y="17780"/>
                  </a:lnTo>
                  <a:lnTo>
                    <a:pt x="5080" y="17780"/>
                  </a:lnTo>
                  <a:lnTo>
                    <a:pt x="5080" y="19050"/>
                  </a:lnTo>
                  <a:lnTo>
                    <a:pt x="3809" y="19050"/>
                  </a:lnTo>
                  <a:lnTo>
                    <a:pt x="3809" y="20319"/>
                  </a:lnTo>
                  <a:lnTo>
                    <a:pt x="24130" y="20319"/>
                  </a:lnTo>
                  <a:lnTo>
                    <a:pt x="24130" y="16510"/>
                  </a:lnTo>
                  <a:close/>
                </a:path>
                <a:path w="24130" h="548639">
                  <a:moveTo>
                    <a:pt x="24130" y="20320"/>
                  </a:moveTo>
                  <a:lnTo>
                    <a:pt x="2539" y="20320"/>
                  </a:lnTo>
                  <a:lnTo>
                    <a:pt x="2539" y="21590"/>
                  </a:lnTo>
                  <a:lnTo>
                    <a:pt x="1269" y="21590"/>
                  </a:lnTo>
                  <a:lnTo>
                    <a:pt x="1269" y="22859"/>
                  </a:lnTo>
                  <a:lnTo>
                    <a:pt x="24130" y="22859"/>
                  </a:lnTo>
                  <a:lnTo>
                    <a:pt x="24130" y="20320"/>
                  </a:lnTo>
                  <a:close/>
                </a:path>
                <a:path w="24130" h="548639">
                  <a:moveTo>
                    <a:pt x="24130" y="22860"/>
                  </a:moveTo>
                  <a:lnTo>
                    <a:pt x="0" y="22860"/>
                  </a:lnTo>
                  <a:lnTo>
                    <a:pt x="0" y="26669"/>
                  </a:lnTo>
                  <a:lnTo>
                    <a:pt x="24130" y="26669"/>
                  </a:lnTo>
                  <a:lnTo>
                    <a:pt x="24130" y="22860"/>
                  </a:lnTo>
                  <a:close/>
                </a:path>
                <a:path w="24130" h="548639">
                  <a:moveTo>
                    <a:pt x="24130" y="26670"/>
                  </a:moveTo>
                  <a:lnTo>
                    <a:pt x="0" y="26670"/>
                  </a:lnTo>
                  <a:lnTo>
                    <a:pt x="0" y="29209"/>
                  </a:lnTo>
                  <a:lnTo>
                    <a:pt x="24130" y="29209"/>
                  </a:lnTo>
                  <a:lnTo>
                    <a:pt x="24130" y="26670"/>
                  </a:lnTo>
                  <a:close/>
                </a:path>
                <a:path w="24130" h="548639">
                  <a:moveTo>
                    <a:pt x="24130" y="29210"/>
                  </a:moveTo>
                  <a:lnTo>
                    <a:pt x="0" y="29210"/>
                  </a:lnTo>
                  <a:lnTo>
                    <a:pt x="0" y="33019"/>
                  </a:lnTo>
                  <a:lnTo>
                    <a:pt x="24130" y="33019"/>
                  </a:lnTo>
                  <a:lnTo>
                    <a:pt x="24130" y="29210"/>
                  </a:lnTo>
                  <a:close/>
                </a:path>
                <a:path w="24130" h="548639">
                  <a:moveTo>
                    <a:pt x="24130" y="33020"/>
                  </a:moveTo>
                  <a:lnTo>
                    <a:pt x="0" y="33020"/>
                  </a:lnTo>
                  <a:lnTo>
                    <a:pt x="0" y="35559"/>
                  </a:lnTo>
                  <a:lnTo>
                    <a:pt x="24130" y="35559"/>
                  </a:lnTo>
                  <a:lnTo>
                    <a:pt x="24130" y="33020"/>
                  </a:lnTo>
                  <a:close/>
                </a:path>
                <a:path w="24130" h="548639">
                  <a:moveTo>
                    <a:pt x="24130" y="35560"/>
                  </a:moveTo>
                  <a:lnTo>
                    <a:pt x="0" y="35560"/>
                  </a:lnTo>
                  <a:lnTo>
                    <a:pt x="0" y="39369"/>
                  </a:lnTo>
                  <a:lnTo>
                    <a:pt x="24130" y="39369"/>
                  </a:lnTo>
                  <a:lnTo>
                    <a:pt x="24130" y="35560"/>
                  </a:lnTo>
                  <a:close/>
                </a:path>
                <a:path w="24130" h="548639">
                  <a:moveTo>
                    <a:pt x="24130" y="39370"/>
                  </a:moveTo>
                  <a:lnTo>
                    <a:pt x="0" y="39370"/>
                  </a:lnTo>
                  <a:lnTo>
                    <a:pt x="0" y="41909"/>
                  </a:lnTo>
                  <a:lnTo>
                    <a:pt x="24130" y="41909"/>
                  </a:lnTo>
                  <a:lnTo>
                    <a:pt x="24130" y="39370"/>
                  </a:lnTo>
                  <a:close/>
                </a:path>
                <a:path w="24130" h="548639">
                  <a:moveTo>
                    <a:pt x="24130" y="41910"/>
                  </a:moveTo>
                  <a:lnTo>
                    <a:pt x="0" y="41910"/>
                  </a:lnTo>
                  <a:lnTo>
                    <a:pt x="0" y="45719"/>
                  </a:lnTo>
                  <a:lnTo>
                    <a:pt x="24130" y="45719"/>
                  </a:lnTo>
                  <a:lnTo>
                    <a:pt x="24130" y="41910"/>
                  </a:lnTo>
                  <a:close/>
                </a:path>
                <a:path w="24130" h="548639">
                  <a:moveTo>
                    <a:pt x="24130" y="45720"/>
                  </a:moveTo>
                  <a:lnTo>
                    <a:pt x="0" y="45720"/>
                  </a:lnTo>
                  <a:lnTo>
                    <a:pt x="0" y="48259"/>
                  </a:lnTo>
                  <a:lnTo>
                    <a:pt x="24130" y="48259"/>
                  </a:lnTo>
                  <a:lnTo>
                    <a:pt x="24130" y="45720"/>
                  </a:lnTo>
                  <a:close/>
                </a:path>
                <a:path w="24130" h="548639">
                  <a:moveTo>
                    <a:pt x="24130" y="48260"/>
                  </a:moveTo>
                  <a:lnTo>
                    <a:pt x="0" y="48260"/>
                  </a:lnTo>
                  <a:lnTo>
                    <a:pt x="0" y="52069"/>
                  </a:lnTo>
                  <a:lnTo>
                    <a:pt x="24130" y="52069"/>
                  </a:lnTo>
                  <a:lnTo>
                    <a:pt x="24130" y="48260"/>
                  </a:lnTo>
                  <a:close/>
                </a:path>
                <a:path w="24130" h="548639">
                  <a:moveTo>
                    <a:pt x="24130" y="52070"/>
                  </a:moveTo>
                  <a:lnTo>
                    <a:pt x="0" y="52070"/>
                  </a:lnTo>
                  <a:lnTo>
                    <a:pt x="0" y="54609"/>
                  </a:lnTo>
                  <a:lnTo>
                    <a:pt x="24130" y="54609"/>
                  </a:lnTo>
                  <a:lnTo>
                    <a:pt x="24130" y="52070"/>
                  </a:lnTo>
                  <a:close/>
                </a:path>
                <a:path w="24130" h="548639">
                  <a:moveTo>
                    <a:pt x="24130" y="54610"/>
                  </a:moveTo>
                  <a:lnTo>
                    <a:pt x="0" y="54610"/>
                  </a:lnTo>
                  <a:lnTo>
                    <a:pt x="0" y="58419"/>
                  </a:lnTo>
                  <a:lnTo>
                    <a:pt x="24130" y="58419"/>
                  </a:lnTo>
                  <a:lnTo>
                    <a:pt x="24130" y="54610"/>
                  </a:lnTo>
                  <a:close/>
                </a:path>
                <a:path w="24130" h="548639">
                  <a:moveTo>
                    <a:pt x="24130" y="58420"/>
                  </a:moveTo>
                  <a:lnTo>
                    <a:pt x="0" y="58420"/>
                  </a:lnTo>
                  <a:lnTo>
                    <a:pt x="0" y="60959"/>
                  </a:lnTo>
                  <a:lnTo>
                    <a:pt x="24130" y="60959"/>
                  </a:lnTo>
                  <a:lnTo>
                    <a:pt x="24130" y="58420"/>
                  </a:lnTo>
                  <a:close/>
                </a:path>
                <a:path w="24130" h="548639">
                  <a:moveTo>
                    <a:pt x="24130" y="60960"/>
                  </a:moveTo>
                  <a:lnTo>
                    <a:pt x="0" y="60960"/>
                  </a:lnTo>
                  <a:lnTo>
                    <a:pt x="0" y="64769"/>
                  </a:lnTo>
                  <a:lnTo>
                    <a:pt x="24130" y="64769"/>
                  </a:lnTo>
                  <a:lnTo>
                    <a:pt x="24130" y="60960"/>
                  </a:lnTo>
                  <a:close/>
                </a:path>
                <a:path w="24130" h="548639">
                  <a:moveTo>
                    <a:pt x="24130" y="64770"/>
                  </a:moveTo>
                  <a:lnTo>
                    <a:pt x="0" y="64770"/>
                  </a:lnTo>
                  <a:lnTo>
                    <a:pt x="0" y="67309"/>
                  </a:lnTo>
                  <a:lnTo>
                    <a:pt x="24130" y="67309"/>
                  </a:lnTo>
                  <a:lnTo>
                    <a:pt x="24130" y="64770"/>
                  </a:lnTo>
                  <a:close/>
                </a:path>
                <a:path w="24130" h="548639">
                  <a:moveTo>
                    <a:pt x="24130" y="67310"/>
                  </a:moveTo>
                  <a:lnTo>
                    <a:pt x="0" y="67310"/>
                  </a:lnTo>
                  <a:lnTo>
                    <a:pt x="0" y="71119"/>
                  </a:lnTo>
                  <a:lnTo>
                    <a:pt x="24130" y="71119"/>
                  </a:lnTo>
                  <a:lnTo>
                    <a:pt x="24130" y="67310"/>
                  </a:lnTo>
                  <a:close/>
                </a:path>
                <a:path w="24130" h="548639">
                  <a:moveTo>
                    <a:pt x="24130" y="71120"/>
                  </a:moveTo>
                  <a:lnTo>
                    <a:pt x="0" y="71120"/>
                  </a:lnTo>
                  <a:lnTo>
                    <a:pt x="0" y="73659"/>
                  </a:lnTo>
                  <a:lnTo>
                    <a:pt x="24130" y="73659"/>
                  </a:lnTo>
                  <a:lnTo>
                    <a:pt x="24130" y="71120"/>
                  </a:lnTo>
                  <a:close/>
                </a:path>
                <a:path w="24130" h="548639">
                  <a:moveTo>
                    <a:pt x="24130" y="73660"/>
                  </a:moveTo>
                  <a:lnTo>
                    <a:pt x="0" y="73660"/>
                  </a:lnTo>
                  <a:lnTo>
                    <a:pt x="0" y="80009"/>
                  </a:lnTo>
                  <a:lnTo>
                    <a:pt x="24130" y="80009"/>
                  </a:lnTo>
                  <a:lnTo>
                    <a:pt x="24130" y="73660"/>
                  </a:lnTo>
                  <a:close/>
                </a:path>
                <a:path w="24130" h="548639">
                  <a:moveTo>
                    <a:pt x="24130" y="80010"/>
                  </a:moveTo>
                  <a:lnTo>
                    <a:pt x="0" y="80010"/>
                  </a:lnTo>
                  <a:lnTo>
                    <a:pt x="0" y="83819"/>
                  </a:lnTo>
                  <a:lnTo>
                    <a:pt x="24130" y="83819"/>
                  </a:lnTo>
                  <a:lnTo>
                    <a:pt x="24130" y="80010"/>
                  </a:lnTo>
                  <a:close/>
                </a:path>
                <a:path w="24130" h="548639">
                  <a:moveTo>
                    <a:pt x="24130" y="83820"/>
                  </a:moveTo>
                  <a:lnTo>
                    <a:pt x="0" y="83820"/>
                  </a:lnTo>
                  <a:lnTo>
                    <a:pt x="0" y="96519"/>
                  </a:lnTo>
                  <a:lnTo>
                    <a:pt x="24130" y="96519"/>
                  </a:lnTo>
                  <a:lnTo>
                    <a:pt x="24130" y="83820"/>
                  </a:lnTo>
                  <a:close/>
                </a:path>
                <a:path w="24130" h="548639">
                  <a:moveTo>
                    <a:pt x="24130" y="96520"/>
                  </a:moveTo>
                  <a:lnTo>
                    <a:pt x="0" y="96520"/>
                  </a:lnTo>
                  <a:lnTo>
                    <a:pt x="0" y="105409"/>
                  </a:lnTo>
                  <a:lnTo>
                    <a:pt x="24130" y="105409"/>
                  </a:lnTo>
                  <a:lnTo>
                    <a:pt x="24130" y="96520"/>
                  </a:lnTo>
                  <a:close/>
                </a:path>
                <a:path w="24130" h="548639">
                  <a:moveTo>
                    <a:pt x="24130" y="105410"/>
                  </a:moveTo>
                  <a:lnTo>
                    <a:pt x="0" y="105410"/>
                  </a:lnTo>
                  <a:lnTo>
                    <a:pt x="0" y="109219"/>
                  </a:lnTo>
                  <a:lnTo>
                    <a:pt x="24130" y="109219"/>
                  </a:lnTo>
                  <a:lnTo>
                    <a:pt x="24130" y="105410"/>
                  </a:lnTo>
                  <a:close/>
                </a:path>
                <a:path w="24130" h="548639">
                  <a:moveTo>
                    <a:pt x="24130" y="109220"/>
                  </a:moveTo>
                  <a:lnTo>
                    <a:pt x="0" y="109220"/>
                  </a:lnTo>
                  <a:lnTo>
                    <a:pt x="0" y="111759"/>
                  </a:lnTo>
                  <a:lnTo>
                    <a:pt x="24130" y="111759"/>
                  </a:lnTo>
                  <a:lnTo>
                    <a:pt x="24130" y="109220"/>
                  </a:lnTo>
                  <a:close/>
                </a:path>
                <a:path w="24130" h="548639">
                  <a:moveTo>
                    <a:pt x="24130" y="111760"/>
                  </a:moveTo>
                  <a:lnTo>
                    <a:pt x="0" y="111760"/>
                  </a:lnTo>
                  <a:lnTo>
                    <a:pt x="0" y="115569"/>
                  </a:lnTo>
                  <a:lnTo>
                    <a:pt x="24130" y="115569"/>
                  </a:lnTo>
                  <a:lnTo>
                    <a:pt x="24130" y="111760"/>
                  </a:lnTo>
                  <a:close/>
                </a:path>
                <a:path w="24130" h="548639">
                  <a:moveTo>
                    <a:pt x="24130" y="115570"/>
                  </a:moveTo>
                  <a:lnTo>
                    <a:pt x="0" y="115570"/>
                  </a:lnTo>
                  <a:lnTo>
                    <a:pt x="0" y="121919"/>
                  </a:lnTo>
                  <a:lnTo>
                    <a:pt x="24130" y="121919"/>
                  </a:lnTo>
                  <a:lnTo>
                    <a:pt x="24130" y="115570"/>
                  </a:lnTo>
                  <a:close/>
                </a:path>
                <a:path w="24130" h="548639">
                  <a:moveTo>
                    <a:pt x="24130" y="121920"/>
                  </a:moveTo>
                  <a:lnTo>
                    <a:pt x="0" y="121920"/>
                  </a:lnTo>
                  <a:lnTo>
                    <a:pt x="0" y="124459"/>
                  </a:lnTo>
                  <a:lnTo>
                    <a:pt x="24130" y="124459"/>
                  </a:lnTo>
                  <a:lnTo>
                    <a:pt x="24130" y="121920"/>
                  </a:lnTo>
                  <a:close/>
                </a:path>
                <a:path w="24130" h="548639">
                  <a:moveTo>
                    <a:pt x="24130" y="124460"/>
                  </a:moveTo>
                  <a:lnTo>
                    <a:pt x="0" y="124460"/>
                  </a:lnTo>
                  <a:lnTo>
                    <a:pt x="0" y="128269"/>
                  </a:lnTo>
                  <a:lnTo>
                    <a:pt x="24130" y="128269"/>
                  </a:lnTo>
                  <a:lnTo>
                    <a:pt x="24130" y="124460"/>
                  </a:lnTo>
                  <a:close/>
                </a:path>
                <a:path w="24130" h="548639">
                  <a:moveTo>
                    <a:pt x="24130" y="128270"/>
                  </a:moveTo>
                  <a:lnTo>
                    <a:pt x="0" y="128270"/>
                  </a:lnTo>
                  <a:lnTo>
                    <a:pt x="0" y="130809"/>
                  </a:lnTo>
                  <a:lnTo>
                    <a:pt x="24130" y="130809"/>
                  </a:lnTo>
                  <a:lnTo>
                    <a:pt x="24130" y="128270"/>
                  </a:lnTo>
                  <a:close/>
                </a:path>
                <a:path w="24130" h="548639">
                  <a:moveTo>
                    <a:pt x="24130" y="130810"/>
                  </a:moveTo>
                  <a:lnTo>
                    <a:pt x="0" y="130810"/>
                  </a:lnTo>
                  <a:lnTo>
                    <a:pt x="0" y="134619"/>
                  </a:lnTo>
                  <a:lnTo>
                    <a:pt x="24130" y="134619"/>
                  </a:lnTo>
                  <a:lnTo>
                    <a:pt x="24130" y="130810"/>
                  </a:lnTo>
                  <a:close/>
                </a:path>
                <a:path w="24130" h="548639">
                  <a:moveTo>
                    <a:pt x="24130" y="134620"/>
                  </a:moveTo>
                  <a:lnTo>
                    <a:pt x="0" y="134620"/>
                  </a:lnTo>
                  <a:lnTo>
                    <a:pt x="0" y="137159"/>
                  </a:lnTo>
                  <a:lnTo>
                    <a:pt x="24130" y="137159"/>
                  </a:lnTo>
                  <a:lnTo>
                    <a:pt x="24130" y="134620"/>
                  </a:lnTo>
                  <a:close/>
                </a:path>
                <a:path w="24130" h="548639">
                  <a:moveTo>
                    <a:pt x="24130" y="137160"/>
                  </a:moveTo>
                  <a:lnTo>
                    <a:pt x="0" y="137160"/>
                  </a:lnTo>
                  <a:lnTo>
                    <a:pt x="0" y="140969"/>
                  </a:lnTo>
                  <a:lnTo>
                    <a:pt x="24130" y="140969"/>
                  </a:lnTo>
                  <a:lnTo>
                    <a:pt x="24130" y="137160"/>
                  </a:lnTo>
                  <a:close/>
                </a:path>
                <a:path w="24130" h="548639">
                  <a:moveTo>
                    <a:pt x="24130" y="140970"/>
                  </a:moveTo>
                  <a:lnTo>
                    <a:pt x="0" y="140970"/>
                  </a:lnTo>
                  <a:lnTo>
                    <a:pt x="0" y="143509"/>
                  </a:lnTo>
                  <a:lnTo>
                    <a:pt x="24130" y="143509"/>
                  </a:lnTo>
                  <a:lnTo>
                    <a:pt x="24130" y="140970"/>
                  </a:lnTo>
                  <a:close/>
                </a:path>
                <a:path w="24130" h="548639">
                  <a:moveTo>
                    <a:pt x="24130" y="143510"/>
                  </a:moveTo>
                  <a:lnTo>
                    <a:pt x="0" y="143510"/>
                  </a:lnTo>
                  <a:lnTo>
                    <a:pt x="0" y="147319"/>
                  </a:lnTo>
                  <a:lnTo>
                    <a:pt x="24130" y="147319"/>
                  </a:lnTo>
                  <a:lnTo>
                    <a:pt x="24130" y="143510"/>
                  </a:lnTo>
                  <a:close/>
                </a:path>
                <a:path w="24130" h="548639">
                  <a:moveTo>
                    <a:pt x="24130" y="147320"/>
                  </a:moveTo>
                  <a:lnTo>
                    <a:pt x="0" y="147320"/>
                  </a:lnTo>
                  <a:lnTo>
                    <a:pt x="0" y="149859"/>
                  </a:lnTo>
                  <a:lnTo>
                    <a:pt x="24130" y="149859"/>
                  </a:lnTo>
                  <a:lnTo>
                    <a:pt x="24130" y="147320"/>
                  </a:lnTo>
                  <a:close/>
                </a:path>
                <a:path w="24130" h="548639">
                  <a:moveTo>
                    <a:pt x="24130" y="345439"/>
                  </a:moveTo>
                  <a:lnTo>
                    <a:pt x="0" y="345439"/>
                  </a:lnTo>
                  <a:lnTo>
                    <a:pt x="0" y="347980"/>
                  </a:lnTo>
                  <a:lnTo>
                    <a:pt x="24130" y="347980"/>
                  </a:lnTo>
                  <a:lnTo>
                    <a:pt x="24130" y="345439"/>
                  </a:lnTo>
                  <a:close/>
                </a:path>
                <a:path w="24130" h="548639">
                  <a:moveTo>
                    <a:pt x="24130" y="326389"/>
                  </a:moveTo>
                  <a:lnTo>
                    <a:pt x="0" y="326389"/>
                  </a:lnTo>
                  <a:lnTo>
                    <a:pt x="0" y="344170"/>
                  </a:lnTo>
                  <a:lnTo>
                    <a:pt x="24130" y="344170"/>
                  </a:lnTo>
                  <a:lnTo>
                    <a:pt x="24130" y="326389"/>
                  </a:lnTo>
                  <a:close/>
                </a:path>
                <a:path w="24130" h="548639">
                  <a:moveTo>
                    <a:pt x="24130" y="308609"/>
                  </a:moveTo>
                  <a:lnTo>
                    <a:pt x="0" y="308609"/>
                  </a:lnTo>
                  <a:lnTo>
                    <a:pt x="0" y="325120"/>
                  </a:lnTo>
                  <a:lnTo>
                    <a:pt x="24130" y="325120"/>
                  </a:lnTo>
                  <a:lnTo>
                    <a:pt x="24130" y="308609"/>
                  </a:lnTo>
                  <a:close/>
                </a:path>
                <a:path w="24130" h="548639">
                  <a:moveTo>
                    <a:pt x="24130" y="262889"/>
                  </a:moveTo>
                  <a:lnTo>
                    <a:pt x="0" y="262889"/>
                  </a:lnTo>
                  <a:lnTo>
                    <a:pt x="0" y="307340"/>
                  </a:lnTo>
                  <a:lnTo>
                    <a:pt x="24130" y="307340"/>
                  </a:lnTo>
                  <a:lnTo>
                    <a:pt x="24130" y="262889"/>
                  </a:lnTo>
                  <a:close/>
                </a:path>
                <a:path w="24130" h="548639">
                  <a:moveTo>
                    <a:pt x="24130" y="224790"/>
                  </a:moveTo>
                  <a:lnTo>
                    <a:pt x="0" y="224790"/>
                  </a:lnTo>
                  <a:lnTo>
                    <a:pt x="0" y="261620"/>
                  </a:lnTo>
                  <a:lnTo>
                    <a:pt x="24130" y="261620"/>
                  </a:lnTo>
                  <a:lnTo>
                    <a:pt x="24130" y="224790"/>
                  </a:lnTo>
                  <a:close/>
                </a:path>
                <a:path w="24130" h="548639">
                  <a:moveTo>
                    <a:pt x="24130" y="219709"/>
                  </a:moveTo>
                  <a:lnTo>
                    <a:pt x="0" y="219709"/>
                  </a:lnTo>
                  <a:lnTo>
                    <a:pt x="0" y="223519"/>
                  </a:lnTo>
                  <a:lnTo>
                    <a:pt x="24130" y="223519"/>
                  </a:lnTo>
                  <a:lnTo>
                    <a:pt x="24130" y="219709"/>
                  </a:lnTo>
                  <a:close/>
                </a:path>
                <a:path w="24130" h="548639">
                  <a:moveTo>
                    <a:pt x="24130" y="200659"/>
                  </a:moveTo>
                  <a:lnTo>
                    <a:pt x="0" y="200659"/>
                  </a:lnTo>
                  <a:lnTo>
                    <a:pt x="0" y="218440"/>
                  </a:lnTo>
                  <a:lnTo>
                    <a:pt x="24130" y="218440"/>
                  </a:lnTo>
                  <a:lnTo>
                    <a:pt x="24130" y="200659"/>
                  </a:lnTo>
                  <a:close/>
                </a:path>
                <a:path w="24130" h="548639">
                  <a:moveTo>
                    <a:pt x="24130" y="194309"/>
                  </a:moveTo>
                  <a:lnTo>
                    <a:pt x="0" y="194309"/>
                  </a:lnTo>
                  <a:lnTo>
                    <a:pt x="0" y="199390"/>
                  </a:lnTo>
                  <a:lnTo>
                    <a:pt x="24130" y="199390"/>
                  </a:lnTo>
                  <a:lnTo>
                    <a:pt x="24130" y="194309"/>
                  </a:lnTo>
                  <a:close/>
                </a:path>
                <a:path w="24130" h="548639">
                  <a:moveTo>
                    <a:pt x="24130" y="187959"/>
                  </a:moveTo>
                  <a:lnTo>
                    <a:pt x="0" y="187959"/>
                  </a:lnTo>
                  <a:lnTo>
                    <a:pt x="0" y="193040"/>
                  </a:lnTo>
                  <a:lnTo>
                    <a:pt x="24130" y="193040"/>
                  </a:lnTo>
                  <a:lnTo>
                    <a:pt x="24130" y="187959"/>
                  </a:lnTo>
                  <a:close/>
                </a:path>
                <a:path w="24130" h="548639">
                  <a:moveTo>
                    <a:pt x="24130" y="181609"/>
                  </a:moveTo>
                  <a:lnTo>
                    <a:pt x="0" y="181609"/>
                  </a:lnTo>
                  <a:lnTo>
                    <a:pt x="0" y="186690"/>
                  </a:lnTo>
                  <a:lnTo>
                    <a:pt x="24130" y="186690"/>
                  </a:lnTo>
                  <a:lnTo>
                    <a:pt x="24130" y="181609"/>
                  </a:lnTo>
                  <a:close/>
                </a:path>
                <a:path w="24130" h="548639">
                  <a:moveTo>
                    <a:pt x="24130" y="175259"/>
                  </a:moveTo>
                  <a:lnTo>
                    <a:pt x="0" y="175259"/>
                  </a:lnTo>
                  <a:lnTo>
                    <a:pt x="0" y="180340"/>
                  </a:lnTo>
                  <a:lnTo>
                    <a:pt x="24130" y="180340"/>
                  </a:lnTo>
                  <a:lnTo>
                    <a:pt x="24130" y="175259"/>
                  </a:lnTo>
                  <a:close/>
                </a:path>
                <a:path w="24130" h="548639">
                  <a:moveTo>
                    <a:pt x="24130" y="168909"/>
                  </a:moveTo>
                  <a:lnTo>
                    <a:pt x="0" y="168909"/>
                  </a:lnTo>
                  <a:lnTo>
                    <a:pt x="0" y="173990"/>
                  </a:lnTo>
                  <a:lnTo>
                    <a:pt x="24130" y="173990"/>
                  </a:lnTo>
                  <a:lnTo>
                    <a:pt x="24130" y="168909"/>
                  </a:lnTo>
                  <a:close/>
                </a:path>
                <a:path w="24130" h="548639">
                  <a:moveTo>
                    <a:pt x="24130" y="162559"/>
                  </a:moveTo>
                  <a:lnTo>
                    <a:pt x="0" y="162559"/>
                  </a:lnTo>
                  <a:lnTo>
                    <a:pt x="0" y="167640"/>
                  </a:lnTo>
                  <a:lnTo>
                    <a:pt x="24130" y="167640"/>
                  </a:lnTo>
                  <a:lnTo>
                    <a:pt x="24130" y="162559"/>
                  </a:lnTo>
                  <a:close/>
                </a:path>
                <a:path w="24130" h="548639">
                  <a:moveTo>
                    <a:pt x="24130" y="156209"/>
                  </a:moveTo>
                  <a:lnTo>
                    <a:pt x="0" y="156209"/>
                  </a:lnTo>
                  <a:lnTo>
                    <a:pt x="0" y="161290"/>
                  </a:lnTo>
                  <a:lnTo>
                    <a:pt x="24130" y="161290"/>
                  </a:lnTo>
                  <a:lnTo>
                    <a:pt x="24130" y="156209"/>
                  </a:lnTo>
                  <a:close/>
                </a:path>
                <a:path w="24130" h="548639">
                  <a:moveTo>
                    <a:pt x="24130" y="151130"/>
                  </a:moveTo>
                  <a:lnTo>
                    <a:pt x="0" y="151130"/>
                  </a:lnTo>
                  <a:lnTo>
                    <a:pt x="0" y="154940"/>
                  </a:lnTo>
                  <a:lnTo>
                    <a:pt x="24130" y="154940"/>
                  </a:lnTo>
                  <a:lnTo>
                    <a:pt x="24130" y="151130"/>
                  </a:lnTo>
                  <a:close/>
                </a:path>
                <a:path w="24130" h="548639">
                  <a:moveTo>
                    <a:pt x="24130" y="347980"/>
                  </a:moveTo>
                  <a:lnTo>
                    <a:pt x="0" y="347980"/>
                  </a:lnTo>
                  <a:lnTo>
                    <a:pt x="0" y="353059"/>
                  </a:lnTo>
                  <a:lnTo>
                    <a:pt x="24130" y="353059"/>
                  </a:lnTo>
                  <a:lnTo>
                    <a:pt x="24130" y="347980"/>
                  </a:lnTo>
                  <a:close/>
                </a:path>
                <a:path w="24130" h="548639">
                  <a:moveTo>
                    <a:pt x="24130" y="543560"/>
                  </a:moveTo>
                  <a:lnTo>
                    <a:pt x="20319" y="543560"/>
                  </a:lnTo>
                  <a:lnTo>
                    <a:pt x="20319" y="544830"/>
                  </a:lnTo>
                  <a:lnTo>
                    <a:pt x="21589" y="544830"/>
                  </a:lnTo>
                  <a:lnTo>
                    <a:pt x="21589" y="546100"/>
                  </a:lnTo>
                  <a:lnTo>
                    <a:pt x="22859" y="546100"/>
                  </a:lnTo>
                  <a:lnTo>
                    <a:pt x="22859" y="548640"/>
                  </a:lnTo>
                  <a:lnTo>
                    <a:pt x="24130" y="548640"/>
                  </a:lnTo>
                  <a:lnTo>
                    <a:pt x="24130" y="543560"/>
                  </a:lnTo>
                  <a:close/>
                </a:path>
                <a:path w="24130" h="548639">
                  <a:moveTo>
                    <a:pt x="17780" y="542290"/>
                  </a:moveTo>
                  <a:lnTo>
                    <a:pt x="16509" y="542290"/>
                  </a:lnTo>
                  <a:lnTo>
                    <a:pt x="16509" y="543560"/>
                  </a:lnTo>
                  <a:lnTo>
                    <a:pt x="17780" y="543560"/>
                  </a:lnTo>
                  <a:lnTo>
                    <a:pt x="17780" y="542290"/>
                  </a:lnTo>
                  <a:close/>
                </a:path>
                <a:path w="24130" h="548639">
                  <a:moveTo>
                    <a:pt x="24130" y="537210"/>
                  </a:moveTo>
                  <a:lnTo>
                    <a:pt x="12700" y="537210"/>
                  </a:lnTo>
                  <a:lnTo>
                    <a:pt x="12700" y="538480"/>
                  </a:lnTo>
                  <a:lnTo>
                    <a:pt x="13969" y="538480"/>
                  </a:lnTo>
                  <a:lnTo>
                    <a:pt x="13969" y="539750"/>
                  </a:lnTo>
                  <a:lnTo>
                    <a:pt x="15239" y="539750"/>
                  </a:lnTo>
                  <a:lnTo>
                    <a:pt x="15239" y="542290"/>
                  </a:lnTo>
                  <a:lnTo>
                    <a:pt x="24130" y="542290"/>
                  </a:lnTo>
                  <a:lnTo>
                    <a:pt x="24130" y="537210"/>
                  </a:lnTo>
                  <a:close/>
                </a:path>
                <a:path w="24130" h="548639">
                  <a:moveTo>
                    <a:pt x="11430" y="535940"/>
                  </a:moveTo>
                  <a:lnTo>
                    <a:pt x="10159" y="535940"/>
                  </a:lnTo>
                  <a:lnTo>
                    <a:pt x="10159" y="537210"/>
                  </a:lnTo>
                  <a:lnTo>
                    <a:pt x="11430" y="537210"/>
                  </a:lnTo>
                  <a:lnTo>
                    <a:pt x="11430" y="535940"/>
                  </a:lnTo>
                  <a:close/>
                </a:path>
                <a:path w="24130" h="548639">
                  <a:moveTo>
                    <a:pt x="24130" y="530860"/>
                  </a:moveTo>
                  <a:lnTo>
                    <a:pt x="6350" y="530860"/>
                  </a:lnTo>
                  <a:lnTo>
                    <a:pt x="6350" y="532130"/>
                  </a:lnTo>
                  <a:lnTo>
                    <a:pt x="7619" y="532130"/>
                  </a:lnTo>
                  <a:lnTo>
                    <a:pt x="7619" y="533400"/>
                  </a:lnTo>
                  <a:lnTo>
                    <a:pt x="8889" y="533400"/>
                  </a:lnTo>
                  <a:lnTo>
                    <a:pt x="8889" y="535940"/>
                  </a:lnTo>
                  <a:lnTo>
                    <a:pt x="24130" y="535940"/>
                  </a:lnTo>
                  <a:lnTo>
                    <a:pt x="24130" y="530860"/>
                  </a:lnTo>
                  <a:close/>
                </a:path>
                <a:path w="24130" h="548639">
                  <a:moveTo>
                    <a:pt x="3809" y="529590"/>
                  </a:moveTo>
                  <a:lnTo>
                    <a:pt x="2539" y="529590"/>
                  </a:lnTo>
                  <a:lnTo>
                    <a:pt x="2539" y="530860"/>
                  </a:lnTo>
                  <a:lnTo>
                    <a:pt x="3809" y="530860"/>
                  </a:lnTo>
                  <a:lnTo>
                    <a:pt x="3809" y="529590"/>
                  </a:lnTo>
                  <a:close/>
                </a:path>
                <a:path w="24130" h="548639">
                  <a:moveTo>
                    <a:pt x="24130" y="524510"/>
                  </a:moveTo>
                  <a:lnTo>
                    <a:pt x="0" y="524510"/>
                  </a:lnTo>
                  <a:lnTo>
                    <a:pt x="0" y="527050"/>
                  </a:lnTo>
                  <a:lnTo>
                    <a:pt x="1269" y="527050"/>
                  </a:lnTo>
                  <a:lnTo>
                    <a:pt x="1269" y="529590"/>
                  </a:lnTo>
                  <a:lnTo>
                    <a:pt x="24130" y="529590"/>
                  </a:lnTo>
                  <a:lnTo>
                    <a:pt x="24130" y="524510"/>
                  </a:lnTo>
                  <a:close/>
                </a:path>
                <a:path w="24130" h="548639">
                  <a:moveTo>
                    <a:pt x="24130" y="518159"/>
                  </a:moveTo>
                  <a:lnTo>
                    <a:pt x="0" y="518159"/>
                  </a:lnTo>
                  <a:lnTo>
                    <a:pt x="0" y="523240"/>
                  </a:lnTo>
                  <a:lnTo>
                    <a:pt x="24130" y="523240"/>
                  </a:lnTo>
                  <a:lnTo>
                    <a:pt x="24130" y="518159"/>
                  </a:lnTo>
                  <a:close/>
                </a:path>
                <a:path w="24130" h="548639">
                  <a:moveTo>
                    <a:pt x="24130" y="511809"/>
                  </a:moveTo>
                  <a:lnTo>
                    <a:pt x="0" y="511809"/>
                  </a:lnTo>
                  <a:lnTo>
                    <a:pt x="0" y="516890"/>
                  </a:lnTo>
                  <a:lnTo>
                    <a:pt x="24130" y="516890"/>
                  </a:lnTo>
                  <a:lnTo>
                    <a:pt x="24130" y="511809"/>
                  </a:lnTo>
                  <a:close/>
                </a:path>
                <a:path w="24130" h="548639">
                  <a:moveTo>
                    <a:pt x="24130" y="505459"/>
                  </a:moveTo>
                  <a:lnTo>
                    <a:pt x="0" y="505459"/>
                  </a:lnTo>
                  <a:lnTo>
                    <a:pt x="0" y="510540"/>
                  </a:lnTo>
                  <a:lnTo>
                    <a:pt x="24130" y="510540"/>
                  </a:lnTo>
                  <a:lnTo>
                    <a:pt x="24130" y="505459"/>
                  </a:lnTo>
                  <a:close/>
                </a:path>
                <a:path w="24130" h="548639">
                  <a:moveTo>
                    <a:pt x="24130" y="499110"/>
                  </a:moveTo>
                  <a:lnTo>
                    <a:pt x="0" y="499110"/>
                  </a:lnTo>
                  <a:lnTo>
                    <a:pt x="0" y="504190"/>
                  </a:lnTo>
                  <a:lnTo>
                    <a:pt x="24130" y="504190"/>
                  </a:lnTo>
                  <a:lnTo>
                    <a:pt x="24130" y="499110"/>
                  </a:lnTo>
                  <a:close/>
                </a:path>
                <a:path w="24130" h="548639">
                  <a:moveTo>
                    <a:pt x="24130" y="492759"/>
                  </a:moveTo>
                  <a:lnTo>
                    <a:pt x="0" y="492759"/>
                  </a:lnTo>
                  <a:lnTo>
                    <a:pt x="0" y="497840"/>
                  </a:lnTo>
                  <a:lnTo>
                    <a:pt x="24130" y="497840"/>
                  </a:lnTo>
                  <a:lnTo>
                    <a:pt x="24130" y="492759"/>
                  </a:lnTo>
                  <a:close/>
                </a:path>
                <a:path w="24130" h="548639">
                  <a:moveTo>
                    <a:pt x="24130" y="485140"/>
                  </a:moveTo>
                  <a:lnTo>
                    <a:pt x="0" y="485140"/>
                  </a:lnTo>
                  <a:lnTo>
                    <a:pt x="0" y="491490"/>
                  </a:lnTo>
                  <a:lnTo>
                    <a:pt x="24130" y="491490"/>
                  </a:lnTo>
                  <a:lnTo>
                    <a:pt x="24130" y="485140"/>
                  </a:lnTo>
                  <a:close/>
                </a:path>
                <a:path w="24130" h="548639">
                  <a:moveTo>
                    <a:pt x="24130" y="480060"/>
                  </a:moveTo>
                  <a:lnTo>
                    <a:pt x="0" y="480060"/>
                  </a:lnTo>
                  <a:lnTo>
                    <a:pt x="0" y="483870"/>
                  </a:lnTo>
                  <a:lnTo>
                    <a:pt x="24130" y="483870"/>
                  </a:lnTo>
                  <a:lnTo>
                    <a:pt x="24130" y="480060"/>
                  </a:lnTo>
                  <a:close/>
                </a:path>
                <a:path w="24130" h="548639">
                  <a:moveTo>
                    <a:pt x="24130" y="473710"/>
                  </a:moveTo>
                  <a:lnTo>
                    <a:pt x="0" y="473710"/>
                  </a:lnTo>
                  <a:lnTo>
                    <a:pt x="0" y="478790"/>
                  </a:lnTo>
                  <a:lnTo>
                    <a:pt x="24130" y="478790"/>
                  </a:lnTo>
                  <a:lnTo>
                    <a:pt x="24130" y="473710"/>
                  </a:lnTo>
                  <a:close/>
                </a:path>
                <a:path w="24130" h="548639">
                  <a:moveTo>
                    <a:pt x="24130" y="466090"/>
                  </a:moveTo>
                  <a:lnTo>
                    <a:pt x="0" y="466090"/>
                  </a:lnTo>
                  <a:lnTo>
                    <a:pt x="0" y="472440"/>
                  </a:lnTo>
                  <a:lnTo>
                    <a:pt x="24130" y="472440"/>
                  </a:lnTo>
                  <a:lnTo>
                    <a:pt x="24130" y="466090"/>
                  </a:lnTo>
                  <a:close/>
                </a:path>
                <a:path w="24130" h="548639">
                  <a:moveTo>
                    <a:pt x="24130" y="461009"/>
                  </a:moveTo>
                  <a:lnTo>
                    <a:pt x="0" y="461009"/>
                  </a:lnTo>
                  <a:lnTo>
                    <a:pt x="0" y="464820"/>
                  </a:lnTo>
                  <a:lnTo>
                    <a:pt x="24130" y="464820"/>
                  </a:lnTo>
                  <a:lnTo>
                    <a:pt x="24130" y="461009"/>
                  </a:lnTo>
                  <a:close/>
                </a:path>
                <a:path w="24130" h="548639">
                  <a:moveTo>
                    <a:pt x="24130" y="454659"/>
                  </a:moveTo>
                  <a:lnTo>
                    <a:pt x="0" y="454659"/>
                  </a:lnTo>
                  <a:lnTo>
                    <a:pt x="0" y="459740"/>
                  </a:lnTo>
                  <a:lnTo>
                    <a:pt x="24130" y="459740"/>
                  </a:lnTo>
                  <a:lnTo>
                    <a:pt x="24130" y="454659"/>
                  </a:lnTo>
                  <a:close/>
                </a:path>
                <a:path w="24130" h="548639">
                  <a:moveTo>
                    <a:pt x="24130" y="448309"/>
                  </a:moveTo>
                  <a:lnTo>
                    <a:pt x="0" y="448309"/>
                  </a:lnTo>
                  <a:lnTo>
                    <a:pt x="0" y="453390"/>
                  </a:lnTo>
                  <a:lnTo>
                    <a:pt x="24130" y="453390"/>
                  </a:lnTo>
                  <a:lnTo>
                    <a:pt x="24130" y="448309"/>
                  </a:lnTo>
                  <a:close/>
                </a:path>
                <a:path w="24130" h="548639">
                  <a:moveTo>
                    <a:pt x="24130" y="441959"/>
                  </a:moveTo>
                  <a:lnTo>
                    <a:pt x="0" y="441959"/>
                  </a:lnTo>
                  <a:lnTo>
                    <a:pt x="0" y="447040"/>
                  </a:lnTo>
                  <a:lnTo>
                    <a:pt x="24130" y="447040"/>
                  </a:lnTo>
                  <a:lnTo>
                    <a:pt x="24130" y="441959"/>
                  </a:lnTo>
                  <a:close/>
                </a:path>
                <a:path w="24130" h="548639">
                  <a:moveTo>
                    <a:pt x="24130" y="435609"/>
                  </a:moveTo>
                  <a:lnTo>
                    <a:pt x="0" y="435609"/>
                  </a:lnTo>
                  <a:lnTo>
                    <a:pt x="0" y="440690"/>
                  </a:lnTo>
                  <a:lnTo>
                    <a:pt x="24130" y="440690"/>
                  </a:lnTo>
                  <a:lnTo>
                    <a:pt x="24130" y="435609"/>
                  </a:lnTo>
                  <a:close/>
                </a:path>
                <a:path w="24130" h="548639">
                  <a:moveTo>
                    <a:pt x="24130" y="429259"/>
                  </a:moveTo>
                  <a:lnTo>
                    <a:pt x="0" y="429259"/>
                  </a:lnTo>
                  <a:lnTo>
                    <a:pt x="0" y="434340"/>
                  </a:lnTo>
                  <a:lnTo>
                    <a:pt x="24130" y="434340"/>
                  </a:lnTo>
                  <a:lnTo>
                    <a:pt x="24130" y="429259"/>
                  </a:lnTo>
                  <a:close/>
                </a:path>
                <a:path w="24130" h="548639">
                  <a:moveTo>
                    <a:pt x="24130" y="422909"/>
                  </a:moveTo>
                  <a:lnTo>
                    <a:pt x="0" y="422909"/>
                  </a:lnTo>
                  <a:lnTo>
                    <a:pt x="0" y="427990"/>
                  </a:lnTo>
                  <a:lnTo>
                    <a:pt x="24130" y="427990"/>
                  </a:lnTo>
                  <a:lnTo>
                    <a:pt x="24130" y="422909"/>
                  </a:lnTo>
                  <a:close/>
                </a:path>
                <a:path w="24130" h="548639">
                  <a:moveTo>
                    <a:pt x="24130" y="416559"/>
                  </a:moveTo>
                  <a:lnTo>
                    <a:pt x="0" y="416559"/>
                  </a:lnTo>
                  <a:lnTo>
                    <a:pt x="0" y="421640"/>
                  </a:lnTo>
                  <a:lnTo>
                    <a:pt x="24130" y="421640"/>
                  </a:lnTo>
                  <a:lnTo>
                    <a:pt x="24130" y="416559"/>
                  </a:lnTo>
                  <a:close/>
                </a:path>
                <a:path w="24130" h="548639">
                  <a:moveTo>
                    <a:pt x="24130" y="410210"/>
                  </a:moveTo>
                  <a:lnTo>
                    <a:pt x="0" y="410210"/>
                  </a:lnTo>
                  <a:lnTo>
                    <a:pt x="0" y="415290"/>
                  </a:lnTo>
                  <a:lnTo>
                    <a:pt x="24130" y="415290"/>
                  </a:lnTo>
                  <a:lnTo>
                    <a:pt x="24130" y="410210"/>
                  </a:lnTo>
                  <a:close/>
                </a:path>
                <a:path w="24130" h="548639">
                  <a:moveTo>
                    <a:pt x="24130" y="403859"/>
                  </a:moveTo>
                  <a:lnTo>
                    <a:pt x="0" y="403859"/>
                  </a:lnTo>
                  <a:lnTo>
                    <a:pt x="0" y="408940"/>
                  </a:lnTo>
                  <a:lnTo>
                    <a:pt x="24130" y="408940"/>
                  </a:lnTo>
                  <a:lnTo>
                    <a:pt x="24130" y="403859"/>
                  </a:lnTo>
                  <a:close/>
                </a:path>
                <a:path w="24130" h="548639">
                  <a:moveTo>
                    <a:pt x="24130" y="397509"/>
                  </a:moveTo>
                  <a:lnTo>
                    <a:pt x="0" y="397509"/>
                  </a:lnTo>
                  <a:lnTo>
                    <a:pt x="0" y="402590"/>
                  </a:lnTo>
                  <a:lnTo>
                    <a:pt x="24130" y="402590"/>
                  </a:lnTo>
                  <a:lnTo>
                    <a:pt x="24130" y="397509"/>
                  </a:lnTo>
                  <a:close/>
                </a:path>
                <a:path w="24130" h="548639">
                  <a:moveTo>
                    <a:pt x="24130" y="391159"/>
                  </a:moveTo>
                  <a:lnTo>
                    <a:pt x="0" y="391159"/>
                  </a:lnTo>
                  <a:lnTo>
                    <a:pt x="0" y="396240"/>
                  </a:lnTo>
                  <a:lnTo>
                    <a:pt x="24130" y="396240"/>
                  </a:lnTo>
                  <a:lnTo>
                    <a:pt x="24130" y="391159"/>
                  </a:lnTo>
                  <a:close/>
                </a:path>
                <a:path w="24130" h="548639">
                  <a:moveTo>
                    <a:pt x="24130" y="384809"/>
                  </a:moveTo>
                  <a:lnTo>
                    <a:pt x="0" y="384809"/>
                  </a:lnTo>
                  <a:lnTo>
                    <a:pt x="0" y="389890"/>
                  </a:lnTo>
                  <a:lnTo>
                    <a:pt x="24130" y="389890"/>
                  </a:lnTo>
                  <a:lnTo>
                    <a:pt x="24130" y="384809"/>
                  </a:lnTo>
                  <a:close/>
                </a:path>
                <a:path w="24130" h="548639">
                  <a:moveTo>
                    <a:pt x="24130" y="365759"/>
                  </a:moveTo>
                  <a:lnTo>
                    <a:pt x="0" y="365759"/>
                  </a:lnTo>
                  <a:lnTo>
                    <a:pt x="0" y="383540"/>
                  </a:lnTo>
                  <a:lnTo>
                    <a:pt x="24130" y="383540"/>
                  </a:lnTo>
                  <a:lnTo>
                    <a:pt x="24130" y="365759"/>
                  </a:lnTo>
                  <a:close/>
                </a:path>
                <a:path w="24130" h="548639">
                  <a:moveTo>
                    <a:pt x="24130" y="359409"/>
                  </a:moveTo>
                  <a:lnTo>
                    <a:pt x="0" y="359409"/>
                  </a:lnTo>
                  <a:lnTo>
                    <a:pt x="0" y="364490"/>
                  </a:lnTo>
                  <a:lnTo>
                    <a:pt x="24130" y="364490"/>
                  </a:lnTo>
                  <a:lnTo>
                    <a:pt x="24130" y="359409"/>
                  </a:lnTo>
                  <a:close/>
                </a:path>
                <a:path w="24130" h="548639">
                  <a:moveTo>
                    <a:pt x="24130" y="354330"/>
                  </a:moveTo>
                  <a:lnTo>
                    <a:pt x="0" y="354330"/>
                  </a:lnTo>
                  <a:lnTo>
                    <a:pt x="0" y="358140"/>
                  </a:lnTo>
                  <a:lnTo>
                    <a:pt x="24130" y="358140"/>
                  </a:lnTo>
                  <a:lnTo>
                    <a:pt x="24130" y="354330"/>
                  </a:lnTo>
                  <a:close/>
                </a:path>
              </a:pathLst>
            </a:custGeom>
            <a:solidFill>
              <a:srgbClr val="191919"/>
            </a:solidFill>
          </p:spPr>
          <p:txBody>
            <a:bodyPr bIns="0" lIns="0" rIns="0" rtlCol="0" tIns="0" wrap="square"/>
            <a:p/>
          </p:txBody>
        </p:sp>
        <p:sp>
          <p:nvSpPr>
            <p:cNvPr id="1049094" name="object 376"/>
            <p:cNvSpPr/>
            <p:nvPr/>
          </p:nvSpPr>
          <p:spPr>
            <a:xfrm>
              <a:off x="2336800" y="5916930"/>
              <a:ext cx="24130" cy="501650"/>
            </a:xfrm>
            <a:custGeom>
              <a:avLst/>
              <a:ahLst/>
              <a:rect l="l" t="t" r="r" b="b"/>
              <a:pathLst>
                <a:path w="24130" h="501650">
                  <a:moveTo>
                    <a:pt x="24130" y="0"/>
                  </a:moveTo>
                  <a:lnTo>
                    <a:pt x="22860" y="0"/>
                  </a:lnTo>
                  <a:lnTo>
                    <a:pt x="22860" y="1270"/>
                  </a:lnTo>
                  <a:lnTo>
                    <a:pt x="21589" y="1270"/>
                  </a:lnTo>
                  <a:lnTo>
                    <a:pt x="21589" y="2540"/>
                  </a:lnTo>
                  <a:lnTo>
                    <a:pt x="24130" y="2540"/>
                  </a:lnTo>
                  <a:lnTo>
                    <a:pt x="24130" y="0"/>
                  </a:lnTo>
                  <a:close/>
                </a:path>
                <a:path w="24130" h="501650">
                  <a:moveTo>
                    <a:pt x="24130" y="2540"/>
                  </a:moveTo>
                  <a:lnTo>
                    <a:pt x="20319" y="2540"/>
                  </a:lnTo>
                  <a:lnTo>
                    <a:pt x="20319" y="5080"/>
                  </a:lnTo>
                  <a:lnTo>
                    <a:pt x="24130" y="5080"/>
                  </a:lnTo>
                  <a:lnTo>
                    <a:pt x="24130" y="2540"/>
                  </a:lnTo>
                  <a:close/>
                </a:path>
                <a:path w="24130" h="501650">
                  <a:moveTo>
                    <a:pt x="24130" y="5080"/>
                  </a:moveTo>
                  <a:lnTo>
                    <a:pt x="19050" y="5080"/>
                  </a:lnTo>
                  <a:lnTo>
                    <a:pt x="19050" y="6350"/>
                  </a:lnTo>
                  <a:lnTo>
                    <a:pt x="17780" y="6350"/>
                  </a:lnTo>
                  <a:lnTo>
                    <a:pt x="17780" y="7620"/>
                  </a:lnTo>
                  <a:lnTo>
                    <a:pt x="16510" y="7620"/>
                  </a:lnTo>
                  <a:lnTo>
                    <a:pt x="16510" y="8890"/>
                  </a:lnTo>
                  <a:lnTo>
                    <a:pt x="24130" y="8890"/>
                  </a:lnTo>
                  <a:lnTo>
                    <a:pt x="24130" y="5080"/>
                  </a:lnTo>
                  <a:close/>
                </a:path>
                <a:path w="24130" h="501650">
                  <a:moveTo>
                    <a:pt x="24130" y="8890"/>
                  </a:moveTo>
                  <a:lnTo>
                    <a:pt x="15239" y="8890"/>
                  </a:lnTo>
                  <a:lnTo>
                    <a:pt x="15239" y="10160"/>
                  </a:lnTo>
                  <a:lnTo>
                    <a:pt x="13969" y="10160"/>
                  </a:lnTo>
                  <a:lnTo>
                    <a:pt x="13969" y="11430"/>
                  </a:lnTo>
                  <a:lnTo>
                    <a:pt x="24130" y="11430"/>
                  </a:lnTo>
                  <a:lnTo>
                    <a:pt x="24130" y="8890"/>
                  </a:lnTo>
                  <a:close/>
                </a:path>
                <a:path w="24130" h="501650">
                  <a:moveTo>
                    <a:pt x="24130" y="11430"/>
                  </a:moveTo>
                  <a:lnTo>
                    <a:pt x="12700" y="11430"/>
                  </a:lnTo>
                  <a:lnTo>
                    <a:pt x="12700" y="12700"/>
                  </a:lnTo>
                  <a:lnTo>
                    <a:pt x="11430" y="12700"/>
                  </a:lnTo>
                  <a:lnTo>
                    <a:pt x="11430" y="13970"/>
                  </a:lnTo>
                  <a:lnTo>
                    <a:pt x="10160" y="13970"/>
                  </a:lnTo>
                  <a:lnTo>
                    <a:pt x="10160" y="15240"/>
                  </a:lnTo>
                  <a:lnTo>
                    <a:pt x="24130" y="15240"/>
                  </a:lnTo>
                  <a:lnTo>
                    <a:pt x="24130" y="11430"/>
                  </a:lnTo>
                  <a:close/>
                </a:path>
                <a:path w="24130" h="501650">
                  <a:moveTo>
                    <a:pt x="24130" y="15240"/>
                  </a:moveTo>
                  <a:lnTo>
                    <a:pt x="8889" y="15240"/>
                  </a:lnTo>
                  <a:lnTo>
                    <a:pt x="8889" y="16510"/>
                  </a:lnTo>
                  <a:lnTo>
                    <a:pt x="7619" y="16510"/>
                  </a:lnTo>
                  <a:lnTo>
                    <a:pt x="7619" y="17780"/>
                  </a:lnTo>
                  <a:lnTo>
                    <a:pt x="24130" y="17780"/>
                  </a:lnTo>
                  <a:lnTo>
                    <a:pt x="24130" y="15240"/>
                  </a:lnTo>
                  <a:close/>
                </a:path>
                <a:path w="24130" h="501650">
                  <a:moveTo>
                    <a:pt x="24130" y="17780"/>
                  </a:moveTo>
                  <a:lnTo>
                    <a:pt x="6350" y="17780"/>
                  </a:lnTo>
                  <a:lnTo>
                    <a:pt x="6350" y="20320"/>
                  </a:lnTo>
                  <a:lnTo>
                    <a:pt x="5080" y="20320"/>
                  </a:lnTo>
                  <a:lnTo>
                    <a:pt x="5080" y="21590"/>
                  </a:lnTo>
                  <a:lnTo>
                    <a:pt x="24130" y="21590"/>
                  </a:lnTo>
                  <a:lnTo>
                    <a:pt x="24130" y="17780"/>
                  </a:lnTo>
                  <a:close/>
                </a:path>
                <a:path w="24130" h="501650">
                  <a:moveTo>
                    <a:pt x="24130" y="21590"/>
                  </a:moveTo>
                  <a:lnTo>
                    <a:pt x="3810" y="21590"/>
                  </a:lnTo>
                  <a:lnTo>
                    <a:pt x="3810" y="22860"/>
                  </a:lnTo>
                  <a:lnTo>
                    <a:pt x="2539" y="22860"/>
                  </a:lnTo>
                  <a:lnTo>
                    <a:pt x="2539" y="24130"/>
                  </a:lnTo>
                  <a:lnTo>
                    <a:pt x="24130" y="24130"/>
                  </a:lnTo>
                  <a:lnTo>
                    <a:pt x="24130" y="21590"/>
                  </a:lnTo>
                  <a:close/>
                </a:path>
                <a:path w="24130" h="501650">
                  <a:moveTo>
                    <a:pt x="24130" y="24130"/>
                  </a:moveTo>
                  <a:lnTo>
                    <a:pt x="2539" y="24130"/>
                  </a:lnTo>
                  <a:lnTo>
                    <a:pt x="2539" y="25400"/>
                  </a:lnTo>
                  <a:lnTo>
                    <a:pt x="1269" y="25400"/>
                  </a:lnTo>
                  <a:lnTo>
                    <a:pt x="1269" y="26670"/>
                  </a:lnTo>
                  <a:lnTo>
                    <a:pt x="0" y="26670"/>
                  </a:lnTo>
                  <a:lnTo>
                    <a:pt x="0" y="27940"/>
                  </a:lnTo>
                  <a:lnTo>
                    <a:pt x="24130" y="27940"/>
                  </a:lnTo>
                  <a:lnTo>
                    <a:pt x="24130" y="24130"/>
                  </a:lnTo>
                  <a:close/>
                </a:path>
                <a:path w="24130" h="501650">
                  <a:moveTo>
                    <a:pt x="24130" y="27940"/>
                  </a:moveTo>
                  <a:lnTo>
                    <a:pt x="0" y="27940"/>
                  </a:lnTo>
                  <a:lnTo>
                    <a:pt x="0" y="30480"/>
                  </a:lnTo>
                  <a:lnTo>
                    <a:pt x="24130" y="30480"/>
                  </a:lnTo>
                  <a:lnTo>
                    <a:pt x="24130" y="27940"/>
                  </a:lnTo>
                  <a:close/>
                </a:path>
                <a:path w="24130" h="501650">
                  <a:moveTo>
                    <a:pt x="24130" y="30480"/>
                  </a:moveTo>
                  <a:lnTo>
                    <a:pt x="0" y="30480"/>
                  </a:lnTo>
                  <a:lnTo>
                    <a:pt x="0" y="34290"/>
                  </a:lnTo>
                  <a:lnTo>
                    <a:pt x="24130" y="34290"/>
                  </a:lnTo>
                  <a:lnTo>
                    <a:pt x="24130" y="30480"/>
                  </a:lnTo>
                  <a:close/>
                </a:path>
                <a:path w="24130" h="501650">
                  <a:moveTo>
                    <a:pt x="24130" y="34290"/>
                  </a:moveTo>
                  <a:lnTo>
                    <a:pt x="0" y="34290"/>
                  </a:lnTo>
                  <a:lnTo>
                    <a:pt x="0" y="36830"/>
                  </a:lnTo>
                  <a:lnTo>
                    <a:pt x="24130" y="36830"/>
                  </a:lnTo>
                  <a:lnTo>
                    <a:pt x="24130" y="34290"/>
                  </a:lnTo>
                  <a:close/>
                </a:path>
                <a:path w="24130" h="501650">
                  <a:moveTo>
                    <a:pt x="24130" y="36830"/>
                  </a:moveTo>
                  <a:lnTo>
                    <a:pt x="0" y="36830"/>
                  </a:lnTo>
                  <a:lnTo>
                    <a:pt x="0" y="40640"/>
                  </a:lnTo>
                  <a:lnTo>
                    <a:pt x="24130" y="40640"/>
                  </a:lnTo>
                  <a:lnTo>
                    <a:pt x="24130" y="36830"/>
                  </a:lnTo>
                  <a:close/>
                </a:path>
                <a:path w="24130" h="501650">
                  <a:moveTo>
                    <a:pt x="24130" y="40640"/>
                  </a:moveTo>
                  <a:lnTo>
                    <a:pt x="0" y="40640"/>
                  </a:lnTo>
                  <a:lnTo>
                    <a:pt x="0" y="43180"/>
                  </a:lnTo>
                  <a:lnTo>
                    <a:pt x="24130" y="43180"/>
                  </a:lnTo>
                  <a:lnTo>
                    <a:pt x="24130" y="40640"/>
                  </a:lnTo>
                  <a:close/>
                </a:path>
                <a:path w="24130" h="501650">
                  <a:moveTo>
                    <a:pt x="24130" y="43180"/>
                  </a:moveTo>
                  <a:lnTo>
                    <a:pt x="0" y="43180"/>
                  </a:lnTo>
                  <a:lnTo>
                    <a:pt x="0" y="46990"/>
                  </a:lnTo>
                  <a:lnTo>
                    <a:pt x="24130" y="46990"/>
                  </a:lnTo>
                  <a:lnTo>
                    <a:pt x="24130" y="43180"/>
                  </a:lnTo>
                  <a:close/>
                </a:path>
                <a:path w="24130" h="501650">
                  <a:moveTo>
                    <a:pt x="24130" y="46990"/>
                  </a:moveTo>
                  <a:lnTo>
                    <a:pt x="0" y="46990"/>
                  </a:lnTo>
                  <a:lnTo>
                    <a:pt x="0" y="49530"/>
                  </a:lnTo>
                  <a:lnTo>
                    <a:pt x="24130" y="49530"/>
                  </a:lnTo>
                  <a:lnTo>
                    <a:pt x="24130" y="46990"/>
                  </a:lnTo>
                  <a:close/>
                </a:path>
                <a:path w="24130" h="501650">
                  <a:moveTo>
                    <a:pt x="24130" y="49530"/>
                  </a:moveTo>
                  <a:lnTo>
                    <a:pt x="0" y="49530"/>
                  </a:lnTo>
                  <a:lnTo>
                    <a:pt x="0" y="55880"/>
                  </a:lnTo>
                  <a:lnTo>
                    <a:pt x="24130" y="55880"/>
                  </a:lnTo>
                  <a:lnTo>
                    <a:pt x="24130" y="49530"/>
                  </a:lnTo>
                  <a:close/>
                </a:path>
                <a:path w="24130" h="501650">
                  <a:moveTo>
                    <a:pt x="24130" y="55880"/>
                  </a:moveTo>
                  <a:lnTo>
                    <a:pt x="0" y="55880"/>
                  </a:lnTo>
                  <a:lnTo>
                    <a:pt x="0" y="59690"/>
                  </a:lnTo>
                  <a:lnTo>
                    <a:pt x="24130" y="59690"/>
                  </a:lnTo>
                  <a:lnTo>
                    <a:pt x="24130" y="55880"/>
                  </a:lnTo>
                  <a:close/>
                </a:path>
                <a:path w="24130" h="501650">
                  <a:moveTo>
                    <a:pt x="24130" y="59690"/>
                  </a:moveTo>
                  <a:lnTo>
                    <a:pt x="0" y="59690"/>
                  </a:lnTo>
                  <a:lnTo>
                    <a:pt x="0" y="72390"/>
                  </a:lnTo>
                  <a:lnTo>
                    <a:pt x="24130" y="72390"/>
                  </a:lnTo>
                  <a:lnTo>
                    <a:pt x="24130" y="59690"/>
                  </a:lnTo>
                  <a:close/>
                </a:path>
                <a:path w="24130" h="501650">
                  <a:moveTo>
                    <a:pt x="24130" y="72390"/>
                  </a:moveTo>
                  <a:lnTo>
                    <a:pt x="0" y="72390"/>
                  </a:lnTo>
                  <a:lnTo>
                    <a:pt x="0" y="81280"/>
                  </a:lnTo>
                  <a:lnTo>
                    <a:pt x="24130" y="81280"/>
                  </a:lnTo>
                  <a:lnTo>
                    <a:pt x="24130" y="72390"/>
                  </a:lnTo>
                  <a:close/>
                </a:path>
                <a:path w="24130" h="501650">
                  <a:moveTo>
                    <a:pt x="24130" y="81280"/>
                  </a:moveTo>
                  <a:lnTo>
                    <a:pt x="0" y="81280"/>
                  </a:lnTo>
                  <a:lnTo>
                    <a:pt x="0" y="85090"/>
                  </a:lnTo>
                  <a:lnTo>
                    <a:pt x="24130" y="85090"/>
                  </a:lnTo>
                  <a:lnTo>
                    <a:pt x="24130" y="81280"/>
                  </a:lnTo>
                  <a:close/>
                </a:path>
                <a:path w="24130" h="501650">
                  <a:moveTo>
                    <a:pt x="24130" y="85090"/>
                  </a:moveTo>
                  <a:lnTo>
                    <a:pt x="0" y="85090"/>
                  </a:lnTo>
                  <a:lnTo>
                    <a:pt x="0" y="87630"/>
                  </a:lnTo>
                  <a:lnTo>
                    <a:pt x="24130" y="87630"/>
                  </a:lnTo>
                  <a:lnTo>
                    <a:pt x="24130" y="85090"/>
                  </a:lnTo>
                  <a:close/>
                </a:path>
                <a:path w="24130" h="501650">
                  <a:moveTo>
                    <a:pt x="24130" y="87630"/>
                  </a:moveTo>
                  <a:lnTo>
                    <a:pt x="0" y="87630"/>
                  </a:lnTo>
                  <a:lnTo>
                    <a:pt x="0" y="91440"/>
                  </a:lnTo>
                  <a:lnTo>
                    <a:pt x="24130" y="91440"/>
                  </a:lnTo>
                  <a:lnTo>
                    <a:pt x="24130" y="87630"/>
                  </a:lnTo>
                  <a:close/>
                </a:path>
                <a:path w="24130" h="501650">
                  <a:moveTo>
                    <a:pt x="24130" y="91440"/>
                  </a:moveTo>
                  <a:lnTo>
                    <a:pt x="0" y="91440"/>
                  </a:lnTo>
                  <a:lnTo>
                    <a:pt x="0" y="97790"/>
                  </a:lnTo>
                  <a:lnTo>
                    <a:pt x="24130" y="97790"/>
                  </a:lnTo>
                  <a:lnTo>
                    <a:pt x="24130" y="91440"/>
                  </a:lnTo>
                  <a:close/>
                </a:path>
                <a:path w="24130" h="501650">
                  <a:moveTo>
                    <a:pt x="24130" y="97790"/>
                  </a:moveTo>
                  <a:lnTo>
                    <a:pt x="0" y="97790"/>
                  </a:lnTo>
                  <a:lnTo>
                    <a:pt x="0" y="100330"/>
                  </a:lnTo>
                  <a:lnTo>
                    <a:pt x="24130" y="100330"/>
                  </a:lnTo>
                  <a:lnTo>
                    <a:pt x="24130" y="97790"/>
                  </a:lnTo>
                  <a:close/>
                </a:path>
                <a:path w="24130" h="501650">
                  <a:moveTo>
                    <a:pt x="24130" y="100330"/>
                  </a:moveTo>
                  <a:lnTo>
                    <a:pt x="0" y="100330"/>
                  </a:lnTo>
                  <a:lnTo>
                    <a:pt x="0" y="104140"/>
                  </a:lnTo>
                  <a:lnTo>
                    <a:pt x="24130" y="104140"/>
                  </a:lnTo>
                  <a:lnTo>
                    <a:pt x="24130" y="100330"/>
                  </a:lnTo>
                  <a:close/>
                </a:path>
                <a:path w="24130" h="501650">
                  <a:moveTo>
                    <a:pt x="24130" y="104140"/>
                  </a:moveTo>
                  <a:lnTo>
                    <a:pt x="0" y="104140"/>
                  </a:lnTo>
                  <a:lnTo>
                    <a:pt x="0" y="106680"/>
                  </a:lnTo>
                  <a:lnTo>
                    <a:pt x="24130" y="106680"/>
                  </a:lnTo>
                  <a:lnTo>
                    <a:pt x="24130" y="104140"/>
                  </a:lnTo>
                  <a:close/>
                </a:path>
                <a:path w="24130" h="501650">
                  <a:moveTo>
                    <a:pt x="24130" y="106680"/>
                  </a:moveTo>
                  <a:lnTo>
                    <a:pt x="0" y="106680"/>
                  </a:lnTo>
                  <a:lnTo>
                    <a:pt x="0" y="110490"/>
                  </a:lnTo>
                  <a:lnTo>
                    <a:pt x="24130" y="110490"/>
                  </a:lnTo>
                  <a:lnTo>
                    <a:pt x="24130" y="106680"/>
                  </a:lnTo>
                  <a:close/>
                </a:path>
                <a:path w="24130" h="501650">
                  <a:moveTo>
                    <a:pt x="24130" y="110490"/>
                  </a:moveTo>
                  <a:lnTo>
                    <a:pt x="0" y="110490"/>
                  </a:lnTo>
                  <a:lnTo>
                    <a:pt x="0" y="113030"/>
                  </a:lnTo>
                  <a:lnTo>
                    <a:pt x="24130" y="113030"/>
                  </a:lnTo>
                  <a:lnTo>
                    <a:pt x="24130" y="110490"/>
                  </a:lnTo>
                  <a:close/>
                </a:path>
                <a:path w="24130" h="501650">
                  <a:moveTo>
                    <a:pt x="24130" y="113030"/>
                  </a:moveTo>
                  <a:lnTo>
                    <a:pt x="0" y="113030"/>
                  </a:lnTo>
                  <a:lnTo>
                    <a:pt x="0" y="116840"/>
                  </a:lnTo>
                  <a:lnTo>
                    <a:pt x="24130" y="116840"/>
                  </a:lnTo>
                  <a:lnTo>
                    <a:pt x="24130" y="113030"/>
                  </a:lnTo>
                  <a:close/>
                </a:path>
                <a:path w="24130" h="501650">
                  <a:moveTo>
                    <a:pt x="24130" y="116840"/>
                  </a:moveTo>
                  <a:lnTo>
                    <a:pt x="0" y="116840"/>
                  </a:lnTo>
                  <a:lnTo>
                    <a:pt x="0" y="119380"/>
                  </a:lnTo>
                  <a:lnTo>
                    <a:pt x="24130" y="119380"/>
                  </a:lnTo>
                  <a:lnTo>
                    <a:pt x="24130" y="116840"/>
                  </a:lnTo>
                  <a:close/>
                </a:path>
                <a:path w="24130" h="501650">
                  <a:moveTo>
                    <a:pt x="24130" y="119380"/>
                  </a:moveTo>
                  <a:lnTo>
                    <a:pt x="0" y="119380"/>
                  </a:lnTo>
                  <a:lnTo>
                    <a:pt x="0" y="123190"/>
                  </a:lnTo>
                  <a:lnTo>
                    <a:pt x="24130" y="123190"/>
                  </a:lnTo>
                  <a:lnTo>
                    <a:pt x="24130" y="119380"/>
                  </a:lnTo>
                  <a:close/>
                </a:path>
                <a:path w="24130" h="501650">
                  <a:moveTo>
                    <a:pt x="24130" y="123190"/>
                  </a:moveTo>
                  <a:lnTo>
                    <a:pt x="0" y="123190"/>
                  </a:lnTo>
                  <a:lnTo>
                    <a:pt x="0" y="125730"/>
                  </a:lnTo>
                  <a:lnTo>
                    <a:pt x="24130" y="125730"/>
                  </a:lnTo>
                  <a:lnTo>
                    <a:pt x="24130" y="123190"/>
                  </a:lnTo>
                  <a:close/>
                </a:path>
                <a:path w="24130" h="501650">
                  <a:moveTo>
                    <a:pt x="24130" y="321310"/>
                  </a:moveTo>
                  <a:lnTo>
                    <a:pt x="0" y="321310"/>
                  </a:lnTo>
                  <a:lnTo>
                    <a:pt x="0" y="323850"/>
                  </a:lnTo>
                  <a:lnTo>
                    <a:pt x="24130" y="323850"/>
                  </a:lnTo>
                  <a:lnTo>
                    <a:pt x="24130" y="321310"/>
                  </a:lnTo>
                  <a:close/>
                </a:path>
                <a:path w="24130" h="501650">
                  <a:moveTo>
                    <a:pt x="24130" y="302260"/>
                  </a:moveTo>
                  <a:lnTo>
                    <a:pt x="0" y="302260"/>
                  </a:lnTo>
                  <a:lnTo>
                    <a:pt x="0" y="320040"/>
                  </a:lnTo>
                  <a:lnTo>
                    <a:pt x="24130" y="320040"/>
                  </a:lnTo>
                  <a:lnTo>
                    <a:pt x="24130" y="302260"/>
                  </a:lnTo>
                  <a:close/>
                </a:path>
                <a:path w="24130" h="501650">
                  <a:moveTo>
                    <a:pt x="24130" y="284480"/>
                  </a:moveTo>
                  <a:lnTo>
                    <a:pt x="0" y="284480"/>
                  </a:lnTo>
                  <a:lnTo>
                    <a:pt x="0" y="300990"/>
                  </a:lnTo>
                  <a:lnTo>
                    <a:pt x="24130" y="300990"/>
                  </a:lnTo>
                  <a:lnTo>
                    <a:pt x="24130" y="284480"/>
                  </a:lnTo>
                  <a:close/>
                </a:path>
                <a:path w="24130" h="501650">
                  <a:moveTo>
                    <a:pt x="24130" y="238760"/>
                  </a:moveTo>
                  <a:lnTo>
                    <a:pt x="0" y="238760"/>
                  </a:lnTo>
                  <a:lnTo>
                    <a:pt x="0" y="283210"/>
                  </a:lnTo>
                  <a:lnTo>
                    <a:pt x="24130" y="283210"/>
                  </a:lnTo>
                  <a:lnTo>
                    <a:pt x="24130" y="238760"/>
                  </a:lnTo>
                  <a:close/>
                </a:path>
                <a:path w="24130" h="501650">
                  <a:moveTo>
                    <a:pt x="24130" y="200660"/>
                  </a:moveTo>
                  <a:lnTo>
                    <a:pt x="0" y="200660"/>
                  </a:lnTo>
                  <a:lnTo>
                    <a:pt x="0" y="237490"/>
                  </a:lnTo>
                  <a:lnTo>
                    <a:pt x="24130" y="237490"/>
                  </a:lnTo>
                  <a:lnTo>
                    <a:pt x="24130" y="200660"/>
                  </a:lnTo>
                  <a:close/>
                </a:path>
                <a:path w="24130" h="501650">
                  <a:moveTo>
                    <a:pt x="24130" y="195580"/>
                  </a:moveTo>
                  <a:lnTo>
                    <a:pt x="0" y="195580"/>
                  </a:lnTo>
                  <a:lnTo>
                    <a:pt x="0" y="199390"/>
                  </a:lnTo>
                  <a:lnTo>
                    <a:pt x="24130" y="199390"/>
                  </a:lnTo>
                  <a:lnTo>
                    <a:pt x="24130" y="195580"/>
                  </a:lnTo>
                  <a:close/>
                </a:path>
                <a:path w="24130" h="501650">
                  <a:moveTo>
                    <a:pt x="24130" y="176530"/>
                  </a:moveTo>
                  <a:lnTo>
                    <a:pt x="0" y="176530"/>
                  </a:lnTo>
                  <a:lnTo>
                    <a:pt x="0" y="194310"/>
                  </a:lnTo>
                  <a:lnTo>
                    <a:pt x="24130" y="194310"/>
                  </a:lnTo>
                  <a:lnTo>
                    <a:pt x="24130" y="176530"/>
                  </a:lnTo>
                  <a:close/>
                </a:path>
                <a:path w="24130" h="501650">
                  <a:moveTo>
                    <a:pt x="24130" y="170180"/>
                  </a:moveTo>
                  <a:lnTo>
                    <a:pt x="0" y="170180"/>
                  </a:lnTo>
                  <a:lnTo>
                    <a:pt x="0" y="175260"/>
                  </a:lnTo>
                  <a:lnTo>
                    <a:pt x="24130" y="175260"/>
                  </a:lnTo>
                  <a:lnTo>
                    <a:pt x="24130" y="170180"/>
                  </a:lnTo>
                  <a:close/>
                </a:path>
                <a:path w="24130" h="501650">
                  <a:moveTo>
                    <a:pt x="24130" y="163830"/>
                  </a:moveTo>
                  <a:lnTo>
                    <a:pt x="0" y="163830"/>
                  </a:lnTo>
                  <a:lnTo>
                    <a:pt x="0" y="168910"/>
                  </a:lnTo>
                  <a:lnTo>
                    <a:pt x="24130" y="168910"/>
                  </a:lnTo>
                  <a:lnTo>
                    <a:pt x="24130" y="163830"/>
                  </a:lnTo>
                  <a:close/>
                </a:path>
                <a:path w="24130" h="501650">
                  <a:moveTo>
                    <a:pt x="24130" y="157480"/>
                  </a:moveTo>
                  <a:lnTo>
                    <a:pt x="0" y="157480"/>
                  </a:lnTo>
                  <a:lnTo>
                    <a:pt x="0" y="162560"/>
                  </a:lnTo>
                  <a:lnTo>
                    <a:pt x="24130" y="162560"/>
                  </a:lnTo>
                  <a:lnTo>
                    <a:pt x="24130" y="157480"/>
                  </a:lnTo>
                  <a:close/>
                </a:path>
                <a:path w="24130" h="501650">
                  <a:moveTo>
                    <a:pt x="24130" y="151130"/>
                  </a:moveTo>
                  <a:lnTo>
                    <a:pt x="0" y="151130"/>
                  </a:lnTo>
                  <a:lnTo>
                    <a:pt x="0" y="156210"/>
                  </a:lnTo>
                  <a:lnTo>
                    <a:pt x="24130" y="156210"/>
                  </a:lnTo>
                  <a:lnTo>
                    <a:pt x="24130" y="151130"/>
                  </a:lnTo>
                  <a:close/>
                </a:path>
                <a:path w="24130" h="501650">
                  <a:moveTo>
                    <a:pt x="24130" y="144780"/>
                  </a:moveTo>
                  <a:lnTo>
                    <a:pt x="0" y="144780"/>
                  </a:lnTo>
                  <a:lnTo>
                    <a:pt x="0" y="149860"/>
                  </a:lnTo>
                  <a:lnTo>
                    <a:pt x="24130" y="149860"/>
                  </a:lnTo>
                  <a:lnTo>
                    <a:pt x="24130" y="144780"/>
                  </a:lnTo>
                  <a:close/>
                </a:path>
                <a:path w="24130" h="501650">
                  <a:moveTo>
                    <a:pt x="24130" y="138430"/>
                  </a:moveTo>
                  <a:lnTo>
                    <a:pt x="0" y="138430"/>
                  </a:lnTo>
                  <a:lnTo>
                    <a:pt x="0" y="143510"/>
                  </a:lnTo>
                  <a:lnTo>
                    <a:pt x="24130" y="143510"/>
                  </a:lnTo>
                  <a:lnTo>
                    <a:pt x="24130" y="138430"/>
                  </a:lnTo>
                  <a:close/>
                </a:path>
                <a:path w="24130" h="501650">
                  <a:moveTo>
                    <a:pt x="24130" y="132080"/>
                  </a:moveTo>
                  <a:lnTo>
                    <a:pt x="0" y="132080"/>
                  </a:lnTo>
                  <a:lnTo>
                    <a:pt x="0" y="137160"/>
                  </a:lnTo>
                  <a:lnTo>
                    <a:pt x="24130" y="137160"/>
                  </a:lnTo>
                  <a:lnTo>
                    <a:pt x="24130" y="132080"/>
                  </a:lnTo>
                  <a:close/>
                </a:path>
                <a:path w="24130" h="501650">
                  <a:moveTo>
                    <a:pt x="24130" y="127000"/>
                  </a:moveTo>
                  <a:lnTo>
                    <a:pt x="0" y="127000"/>
                  </a:lnTo>
                  <a:lnTo>
                    <a:pt x="0" y="130810"/>
                  </a:lnTo>
                  <a:lnTo>
                    <a:pt x="24130" y="130810"/>
                  </a:lnTo>
                  <a:lnTo>
                    <a:pt x="24130" y="127000"/>
                  </a:lnTo>
                  <a:close/>
                </a:path>
                <a:path w="24130" h="501650">
                  <a:moveTo>
                    <a:pt x="24130" y="323850"/>
                  </a:moveTo>
                  <a:lnTo>
                    <a:pt x="0" y="323850"/>
                  </a:lnTo>
                  <a:lnTo>
                    <a:pt x="0" y="328930"/>
                  </a:lnTo>
                  <a:lnTo>
                    <a:pt x="24130" y="328930"/>
                  </a:lnTo>
                  <a:lnTo>
                    <a:pt x="24130" y="323850"/>
                  </a:lnTo>
                  <a:close/>
                </a:path>
                <a:path w="24130" h="501650">
                  <a:moveTo>
                    <a:pt x="24130" y="500380"/>
                  </a:moveTo>
                  <a:lnTo>
                    <a:pt x="22860" y="500380"/>
                  </a:lnTo>
                  <a:lnTo>
                    <a:pt x="22860" y="501650"/>
                  </a:lnTo>
                  <a:lnTo>
                    <a:pt x="24130" y="501650"/>
                  </a:lnTo>
                  <a:lnTo>
                    <a:pt x="24130" y="500380"/>
                  </a:lnTo>
                  <a:close/>
                </a:path>
                <a:path w="24130" h="501650">
                  <a:moveTo>
                    <a:pt x="21589" y="499110"/>
                  </a:moveTo>
                  <a:lnTo>
                    <a:pt x="20319" y="499110"/>
                  </a:lnTo>
                  <a:lnTo>
                    <a:pt x="20319" y="500380"/>
                  </a:lnTo>
                  <a:lnTo>
                    <a:pt x="21589" y="500380"/>
                  </a:lnTo>
                  <a:lnTo>
                    <a:pt x="21589" y="499110"/>
                  </a:lnTo>
                  <a:close/>
                </a:path>
                <a:path w="24130" h="501650">
                  <a:moveTo>
                    <a:pt x="24130" y="494030"/>
                  </a:moveTo>
                  <a:lnTo>
                    <a:pt x="17780" y="494030"/>
                  </a:lnTo>
                  <a:lnTo>
                    <a:pt x="17780" y="495300"/>
                  </a:lnTo>
                  <a:lnTo>
                    <a:pt x="19050" y="495300"/>
                  </a:lnTo>
                  <a:lnTo>
                    <a:pt x="19050" y="499110"/>
                  </a:lnTo>
                  <a:lnTo>
                    <a:pt x="24130" y="499110"/>
                  </a:lnTo>
                  <a:lnTo>
                    <a:pt x="24130" y="494030"/>
                  </a:lnTo>
                  <a:close/>
                </a:path>
                <a:path w="24130" h="501650">
                  <a:moveTo>
                    <a:pt x="16510" y="492760"/>
                  </a:moveTo>
                  <a:lnTo>
                    <a:pt x="15239" y="492760"/>
                  </a:lnTo>
                  <a:lnTo>
                    <a:pt x="15239" y="494030"/>
                  </a:lnTo>
                  <a:lnTo>
                    <a:pt x="16510" y="494030"/>
                  </a:lnTo>
                  <a:lnTo>
                    <a:pt x="16510" y="492760"/>
                  </a:lnTo>
                  <a:close/>
                </a:path>
                <a:path w="24130" h="501650">
                  <a:moveTo>
                    <a:pt x="24130" y="487680"/>
                  </a:moveTo>
                  <a:lnTo>
                    <a:pt x="12700" y="487680"/>
                  </a:lnTo>
                  <a:lnTo>
                    <a:pt x="12700" y="490220"/>
                  </a:lnTo>
                  <a:lnTo>
                    <a:pt x="13969" y="490220"/>
                  </a:lnTo>
                  <a:lnTo>
                    <a:pt x="13969" y="492760"/>
                  </a:lnTo>
                  <a:lnTo>
                    <a:pt x="24130" y="492760"/>
                  </a:lnTo>
                  <a:lnTo>
                    <a:pt x="24130" y="487680"/>
                  </a:lnTo>
                  <a:close/>
                </a:path>
                <a:path w="24130" h="501650">
                  <a:moveTo>
                    <a:pt x="11430" y="486410"/>
                  </a:moveTo>
                  <a:lnTo>
                    <a:pt x="10160" y="486410"/>
                  </a:lnTo>
                  <a:lnTo>
                    <a:pt x="10160" y="487680"/>
                  </a:lnTo>
                  <a:lnTo>
                    <a:pt x="11430" y="487680"/>
                  </a:lnTo>
                  <a:lnTo>
                    <a:pt x="11430" y="486410"/>
                  </a:lnTo>
                  <a:close/>
                </a:path>
                <a:path w="24130" h="501650">
                  <a:moveTo>
                    <a:pt x="24130" y="481330"/>
                  </a:moveTo>
                  <a:lnTo>
                    <a:pt x="7619" y="481330"/>
                  </a:lnTo>
                  <a:lnTo>
                    <a:pt x="7619" y="483870"/>
                  </a:lnTo>
                  <a:lnTo>
                    <a:pt x="8889" y="483870"/>
                  </a:lnTo>
                  <a:lnTo>
                    <a:pt x="8889" y="486410"/>
                  </a:lnTo>
                  <a:lnTo>
                    <a:pt x="24130" y="486410"/>
                  </a:lnTo>
                  <a:lnTo>
                    <a:pt x="24130" y="481330"/>
                  </a:lnTo>
                  <a:close/>
                </a:path>
                <a:path w="24130" h="501650">
                  <a:moveTo>
                    <a:pt x="6350" y="480060"/>
                  </a:moveTo>
                  <a:lnTo>
                    <a:pt x="5080" y="480060"/>
                  </a:lnTo>
                  <a:lnTo>
                    <a:pt x="5080" y="481330"/>
                  </a:lnTo>
                  <a:lnTo>
                    <a:pt x="6350" y="481330"/>
                  </a:lnTo>
                  <a:lnTo>
                    <a:pt x="6350" y="480060"/>
                  </a:lnTo>
                  <a:close/>
                </a:path>
                <a:path w="24130" h="501650">
                  <a:moveTo>
                    <a:pt x="24130" y="474980"/>
                  </a:moveTo>
                  <a:lnTo>
                    <a:pt x="1269" y="474980"/>
                  </a:lnTo>
                  <a:lnTo>
                    <a:pt x="1269" y="476250"/>
                  </a:lnTo>
                  <a:lnTo>
                    <a:pt x="2539" y="476250"/>
                  </a:lnTo>
                  <a:lnTo>
                    <a:pt x="2539" y="477520"/>
                  </a:lnTo>
                  <a:lnTo>
                    <a:pt x="3810" y="477520"/>
                  </a:lnTo>
                  <a:lnTo>
                    <a:pt x="3810" y="480060"/>
                  </a:lnTo>
                  <a:lnTo>
                    <a:pt x="24130" y="480060"/>
                  </a:lnTo>
                  <a:lnTo>
                    <a:pt x="24130" y="474980"/>
                  </a:lnTo>
                  <a:close/>
                </a:path>
                <a:path w="24130" h="501650">
                  <a:moveTo>
                    <a:pt x="24130" y="468630"/>
                  </a:moveTo>
                  <a:lnTo>
                    <a:pt x="0" y="468630"/>
                  </a:lnTo>
                  <a:lnTo>
                    <a:pt x="0" y="474980"/>
                  </a:lnTo>
                  <a:lnTo>
                    <a:pt x="1269" y="474980"/>
                  </a:lnTo>
                  <a:lnTo>
                    <a:pt x="1269" y="473710"/>
                  </a:lnTo>
                  <a:lnTo>
                    <a:pt x="24130" y="473710"/>
                  </a:lnTo>
                  <a:lnTo>
                    <a:pt x="24130" y="468630"/>
                  </a:lnTo>
                  <a:close/>
                </a:path>
                <a:path w="24130" h="501650">
                  <a:moveTo>
                    <a:pt x="24130" y="461010"/>
                  </a:moveTo>
                  <a:lnTo>
                    <a:pt x="0" y="461010"/>
                  </a:lnTo>
                  <a:lnTo>
                    <a:pt x="0" y="467360"/>
                  </a:lnTo>
                  <a:lnTo>
                    <a:pt x="24130" y="467360"/>
                  </a:lnTo>
                  <a:lnTo>
                    <a:pt x="24130" y="461010"/>
                  </a:lnTo>
                  <a:close/>
                </a:path>
                <a:path w="24130" h="501650">
                  <a:moveTo>
                    <a:pt x="24130" y="455930"/>
                  </a:moveTo>
                  <a:lnTo>
                    <a:pt x="0" y="455930"/>
                  </a:lnTo>
                  <a:lnTo>
                    <a:pt x="0" y="459740"/>
                  </a:lnTo>
                  <a:lnTo>
                    <a:pt x="24130" y="459740"/>
                  </a:lnTo>
                  <a:lnTo>
                    <a:pt x="24130" y="455930"/>
                  </a:lnTo>
                  <a:close/>
                </a:path>
                <a:path w="24130" h="501650">
                  <a:moveTo>
                    <a:pt x="24130" y="449580"/>
                  </a:moveTo>
                  <a:lnTo>
                    <a:pt x="0" y="449580"/>
                  </a:lnTo>
                  <a:lnTo>
                    <a:pt x="0" y="454660"/>
                  </a:lnTo>
                  <a:lnTo>
                    <a:pt x="24130" y="454660"/>
                  </a:lnTo>
                  <a:lnTo>
                    <a:pt x="24130" y="449580"/>
                  </a:lnTo>
                  <a:close/>
                </a:path>
                <a:path w="24130" h="501650">
                  <a:moveTo>
                    <a:pt x="24130" y="441960"/>
                  </a:moveTo>
                  <a:lnTo>
                    <a:pt x="0" y="441960"/>
                  </a:lnTo>
                  <a:lnTo>
                    <a:pt x="0" y="448310"/>
                  </a:lnTo>
                  <a:lnTo>
                    <a:pt x="24130" y="448310"/>
                  </a:lnTo>
                  <a:lnTo>
                    <a:pt x="24130" y="441960"/>
                  </a:lnTo>
                  <a:close/>
                </a:path>
                <a:path w="24130" h="501650">
                  <a:moveTo>
                    <a:pt x="24130" y="436880"/>
                  </a:moveTo>
                  <a:lnTo>
                    <a:pt x="0" y="436880"/>
                  </a:lnTo>
                  <a:lnTo>
                    <a:pt x="0" y="440690"/>
                  </a:lnTo>
                  <a:lnTo>
                    <a:pt x="24130" y="440690"/>
                  </a:lnTo>
                  <a:lnTo>
                    <a:pt x="24130" y="436880"/>
                  </a:lnTo>
                  <a:close/>
                </a:path>
                <a:path w="24130" h="501650">
                  <a:moveTo>
                    <a:pt x="24130" y="430530"/>
                  </a:moveTo>
                  <a:lnTo>
                    <a:pt x="0" y="430530"/>
                  </a:lnTo>
                  <a:lnTo>
                    <a:pt x="0" y="435610"/>
                  </a:lnTo>
                  <a:lnTo>
                    <a:pt x="24130" y="435610"/>
                  </a:lnTo>
                  <a:lnTo>
                    <a:pt x="24130" y="430530"/>
                  </a:lnTo>
                  <a:close/>
                </a:path>
                <a:path w="24130" h="501650">
                  <a:moveTo>
                    <a:pt x="24130" y="424180"/>
                  </a:moveTo>
                  <a:lnTo>
                    <a:pt x="0" y="424180"/>
                  </a:lnTo>
                  <a:lnTo>
                    <a:pt x="0" y="429260"/>
                  </a:lnTo>
                  <a:lnTo>
                    <a:pt x="24130" y="429260"/>
                  </a:lnTo>
                  <a:lnTo>
                    <a:pt x="24130" y="424180"/>
                  </a:lnTo>
                  <a:close/>
                </a:path>
                <a:path w="24130" h="501650">
                  <a:moveTo>
                    <a:pt x="24130" y="417830"/>
                  </a:moveTo>
                  <a:lnTo>
                    <a:pt x="0" y="417830"/>
                  </a:lnTo>
                  <a:lnTo>
                    <a:pt x="0" y="422910"/>
                  </a:lnTo>
                  <a:lnTo>
                    <a:pt x="24130" y="422910"/>
                  </a:lnTo>
                  <a:lnTo>
                    <a:pt x="24130" y="417830"/>
                  </a:lnTo>
                  <a:close/>
                </a:path>
                <a:path w="24130" h="501650">
                  <a:moveTo>
                    <a:pt x="24130" y="411480"/>
                  </a:moveTo>
                  <a:lnTo>
                    <a:pt x="0" y="411480"/>
                  </a:lnTo>
                  <a:lnTo>
                    <a:pt x="0" y="416560"/>
                  </a:lnTo>
                  <a:lnTo>
                    <a:pt x="24130" y="416560"/>
                  </a:lnTo>
                  <a:lnTo>
                    <a:pt x="24130" y="411480"/>
                  </a:lnTo>
                  <a:close/>
                </a:path>
                <a:path w="24130" h="501650">
                  <a:moveTo>
                    <a:pt x="24130" y="405130"/>
                  </a:moveTo>
                  <a:lnTo>
                    <a:pt x="0" y="405130"/>
                  </a:lnTo>
                  <a:lnTo>
                    <a:pt x="0" y="410210"/>
                  </a:lnTo>
                  <a:lnTo>
                    <a:pt x="24130" y="410210"/>
                  </a:lnTo>
                  <a:lnTo>
                    <a:pt x="24130" y="405130"/>
                  </a:lnTo>
                  <a:close/>
                </a:path>
                <a:path w="24130" h="501650">
                  <a:moveTo>
                    <a:pt x="24130" y="398780"/>
                  </a:moveTo>
                  <a:lnTo>
                    <a:pt x="0" y="398780"/>
                  </a:lnTo>
                  <a:lnTo>
                    <a:pt x="0" y="403860"/>
                  </a:lnTo>
                  <a:lnTo>
                    <a:pt x="24130" y="403860"/>
                  </a:lnTo>
                  <a:lnTo>
                    <a:pt x="24130" y="398780"/>
                  </a:lnTo>
                  <a:close/>
                </a:path>
                <a:path w="24130" h="501650">
                  <a:moveTo>
                    <a:pt x="24130" y="392430"/>
                  </a:moveTo>
                  <a:lnTo>
                    <a:pt x="0" y="392430"/>
                  </a:lnTo>
                  <a:lnTo>
                    <a:pt x="0" y="397510"/>
                  </a:lnTo>
                  <a:lnTo>
                    <a:pt x="24130" y="397510"/>
                  </a:lnTo>
                  <a:lnTo>
                    <a:pt x="24130" y="392430"/>
                  </a:lnTo>
                  <a:close/>
                </a:path>
                <a:path w="24130" h="501650">
                  <a:moveTo>
                    <a:pt x="24130" y="386080"/>
                  </a:moveTo>
                  <a:lnTo>
                    <a:pt x="0" y="386080"/>
                  </a:lnTo>
                  <a:lnTo>
                    <a:pt x="0" y="391160"/>
                  </a:lnTo>
                  <a:lnTo>
                    <a:pt x="24130" y="391160"/>
                  </a:lnTo>
                  <a:lnTo>
                    <a:pt x="24130" y="386080"/>
                  </a:lnTo>
                  <a:close/>
                </a:path>
                <a:path w="24130" h="501650">
                  <a:moveTo>
                    <a:pt x="24130" y="379730"/>
                  </a:moveTo>
                  <a:lnTo>
                    <a:pt x="0" y="379730"/>
                  </a:lnTo>
                  <a:lnTo>
                    <a:pt x="0" y="384810"/>
                  </a:lnTo>
                  <a:lnTo>
                    <a:pt x="24130" y="384810"/>
                  </a:lnTo>
                  <a:lnTo>
                    <a:pt x="24130" y="379730"/>
                  </a:lnTo>
                  <a:close/>
                </a:path>
                <a:path w="24130" h="501650">
                  <a:moveTo>
                    <a:pt x="24130" y="373380"/>
                  </a:moveTo>
                  <a:lnTo>
                    <a:pt x="0" y="373380"/>
                  </a:lnTo>
                  <a:lnTo>
                    <a:pt x="0" y="378460"/>
                  </a:lnTo>
                  <a:lnTo>
                    <a:pt x="24130" y="378460"/>
                  </a:lnTo>
                  <a:lnTo>
                    <a:pt x="24130" y="373380"/>
                  </a:lnTo>
                  <a:close/>
                </a:path>
                <a:path w="24130" h="501650">
                  <a:moveTo>
                    <a:pt x="24130" y="367030"/>
                  </a:moveTo>
                  <a:lnTo>
                    <a:pt x="0" y="367030"/>
                  </a:lnTo>
                  <a:lnTo>
                    <a:pt x="0" y="372110"/>
                  </a:lnTo>
                  <a:lnTo>
                    <a:pt x="24130" y="372110"/>
                  </a:lnTo>
                  <a:lnTo>
                    <a:pt x="24130" y="367030"/>
                  </a:lnTo>
                  <a:close/>
                </a:path>
                <a:path w="24130" h="501650">
                  <a:moveTo>
                    <a:pt x="24130" y="360680"/>
                  </a:moveTo>
                  <a:lnTo>
                    <a:pt x="0" y="360680"/>
                  </a:lnTo>
                  <a:lnTo>
                    <a:pt x="0" y="365760"/>
                  </a:lnTo>
                  <a:lnTo>
                    <a:pt x="24130" y="365760"/>
                  </a:lnTo>
                  <a:lnTo>
                    <a:pt x="24130" y="360680"/>
                  </a:lnTo>
                  <a:close/>
                </a:path>
                <a:path w="24130" h="501650">
                  <a:moveTo>
                    <a:pt x="24130" y="341630"/>
                  </a:moveTo>
                  <a:lnTo>
                    <a:pt x="0" y="341630"/>
                  </a:lnTo>
                  <a:lnTo>
                    <a:pt x="0" y="359410"/>
                  </a:lnTo>
                  <a:lnTo>
                    <a:pt x="24130" y="359410"/>
                  </a:lnTo>
                  <a:lnTo>
                    <a:pt x="24130" y="341630"/>
                  </a:lnTo>
                  <a:close/>
                </a:path>
                <a:path w="24130" h="501650">
                  <a:moveTo>
                    <a:pt x="24130" y="335280"/>
                  </a:moveTo>
                  <a:lnTo>
                    <a:pt x="0" y="335280"/>
                  </a:lnTo>
                  <a:lnTo>
                    <a:pt x="0" y="340360"/>
                  </a:lnTo>
                  <a:lnTo>
                    <a:pt x="24130" y="340360"/>
                  </a:lnTo>
                  <a:lnTo>
                    <a:pt x="24130" y="335280"/>
                  </a:lnTo>
                  <a:close/>
                </a:path>
                <a:path w="24130" h="501650">
                  <a:moveTo>
                    <a:pt x="24130" y="330200"/>
                  </a:moveTo>
                  <a:lnTo>
                    <a:pt x="0" y="330200"/>
                  </a:lnTo>
                  <a:lnTo>
                    <a:pt x="0" y="334010"/>
                  </a:lnTo>
                  <a:lnTo>
                    <a:pt x="24130" y="334010"/>
                  </a:lnTo>
                  <a:lnTo>
                    <a:pt x="24130" y="330200"/>
                  </a:lnTo>
                  <a:close/>
                </a:path>
              </a:pathLst>
            </a:custGeom>
            <a:solidFill>
              <a:srgbClr val="181818"/>
            </a:solidFill>
          </p:spPr>
          <p:txBody>
            <a:bodyPr bIns="0" lIns="0" rIns="0" rtlCol="0" tIns="0" wrap="square"/>
            <a:p/>
          </p:txBody>
        </p:sp>
        <p:sp>
          <p:nvSpPr>
            <p:cNvPr id="1049095" name="object 377"/>
            <p:cNvSpPr/>
            <p:nvPr/>
          </p:nvSpPr>
          <p:spPr>
            <a:xfrm>
              <a:off x="2312669" y="5944870"/>
              <a:ext cx="24130" cy="445770"/>
            </a:xfrm>
            <a:custGeom>
              <a:avLst/>
              <a:ahLst/>
              <a:rect l="l" t="t" r="r" b="b"/>
              <a:pathLst>
                <a:path w="24130" h="445770">
                  <a:moveTo>
                    <a:pt x="24130" y="0"/>
                  </a:moveTo>
                  <a:lnTo>
                    <a:pt x="22860" y="0"/>
                  </a:lnTo>
                  <a:lnTo>
                    <a:pt x="22860" y="2539"/>
                  </a:lnTo>
                  <a:lnTo>
                    <a:pt x="24130" y="2539"/>
                  </a:lnTo>
                  <a:lnTo>
                    <a:pt x="24130" y="0"/>
                  </a:lnTo>
                  <a:close/>
                </a:path>
                <a:path w="24130" h="445770">
                  <a:moveTo>
                    <a:pt x="24130" y="2539"/>
                  </a:moveTo>
                  <a:lnTo>
                    <a:pt x="21590" y="2539"/>
                  </a:lnTo>
                  <a:lnTo>
                    <a:pt x="21590" y="3809"/>
                  </a:lnTo>
                  <a:lnTo>
                    <a:pt x="20319" y="3809"/>
                  </a:lnTo>
                  <a:lnTo>
                    <a:pt x="20319" y="6349"/>
                  </a:lnTo>
                  <a:lnTo>
                    <a:pt x="24130" y="6349"/>
                  </a:lnTo>
                  <a:lnTo>
                    <a:pt x="24130" y="2539"/>
                  </a:lnTo>
                  <a:close/>
                </a:path>
                <a:path w="24130" h="445770">
                  <a:moveTo>
                    <a:pt x="24130" y="6349"/>
                  </a:moveTo>
                  <a:lnTo>
                    <a:pt x="19050" y="6349"/>
                  </a:lnTo>
                  <a:lnTo>
                    <a:pt x="19050" y="7619"/>
                  </a:lnTo>
                  <a:lnTo>
                    <a:pt x="17780" y="7619"/>
                  </a:lnTo>
                  <a:lnTo>
                    <a:pt x="17780" y="8889"/>
                  </a:lnTo>
                  <a:lnTo>
                    <a:pt x="24130" y="8889"/>
                  </a:lnTo>
                  <a:lnTo>
                    <a:pt x="24130" y="6349"/>
                  </a:lnTo>
                  <a:close/>
                </a:path>
                <a:path w="24130" h="445770">
                  <a:moveTo>
                    <a:pt x="24130" y="8889"/>
                  </a:moveTo>
                  <a:lnTo>
                    <a:pt x="17780" y="8889"/>
                  </a:lnTo>
                  <a:lnTo>
                    <a:pt x="17780" y="10159"/>
                  </a:lnTo>
                  <a:lnTo>
                    <a:pt x="16510" y="10159"/>
                  </a:lnTo>
                  <a:lnTo>
                    <a:pt x="16510" y="11429"/>
                  </a:lnTo>
                  <a:lnTo>
                    <a:pt x="15240" y="11429"/>
                  </a:lnTo>
                  <a:lnTo>
                    <a:pt x="15240" y="12699"/>
                  </a:lnTo>
                  <a:lnTo>
                    <a:pt x="24130" y="12699"/>
                  </a:lnTo>
                  <a:lnTo>
                    <a:pt x="24130" y="8889"/>
                  </a:lnTo>
                  <a:close/>
                </a:path>
                <a:path w="24130" h="445770">
                  <a:moveTo>
                    <a:pt x="24130" y="12699"/>
                  </a:moveTo>
                  <a:lnTo>
                    <a:pt x="15240" y="12699"/>
                  </a:lnTo>
                  <a:lnTo>
                    <a:pt x="15240" y="13969"/>
                  </a:lnTo>
                  <a:lnTo>
                    <a:pt x="13969" y="13969"/>
                  </a:lnTo>
                  <a:lnTo>
                    <a:pt x="13969" y="15239"/>
                  </a:lnTo>
                  <a:lnTo>
                    <a:pt x="24130" y="15239"/>
                  </a:lnTo>
                  <a:lnTo>
                    <a:pt x="24130" y="12699"/>
                  </a:lnTo>
                  <a:close/>
                </a:path>
                <a:path w="24130" h="445770">
                  <a:moveTo>
                    <a:pt x="24130" y="15239"/>
                  </a:moveTo>
                  <a:lnTo>
                    <a:pt x="12700" y="15239"/>
                  </a:lnTo>
                  <a:lnTo>
                    <a:pt x="12700" y="17779"/>
                  </a:lnTo>
                  <a:lnTo>
                    <a:pt x="11430" y="17779"/>
                  </a:lnTo>
                  <a:lnTo>
                    <a:pt x="11430" y="19049"/>
                  </a:lnTo>
                  <a:lnTo>
                    <a:pt x="24130" y="19049"/>
                  </a:lnTo>
                  <a:lnTo>
                    <a:pt x="24130" y="15239"/>
                  </a:lnTo>
                  <a:close/>
                </a:path>
                <a:path w="24130" h="445770">
                  <a:moveTo>
                    <a:pt x="24130" y="19049"/>
                  </a:moveTo>
                  <a:lnTo>
                    <a:pt x="10160" y="19049"/>
                  </a:lnTo>
                  <a:lnTo>
                    <a:pt x="10160" y="21589"/>
                  </a:lnTo>
                  <a:lnTo>
                    <a:pt x="24130" y="21589"/>
                  </a:lnTo>
                  <a:lnTo>
                    <a:pt x="24130" y="19049"/>
                  </a:lnTo>
                  <a:close/>
                </a:path>
                <a:path w="24130" h="445770">
                  <a:moveTo>
                    <a:pt x="24130" y="21589"/>
                  </a:moveTo>
                  <a:lnTo>
                    <a:pt x="8890" y="21589"/>
                  </a:lnTo>
                  <a:lnTo>
                    <a:pt x="8890" y="22859"/>
                  </a:lnTo>
                  <a:lnTo>
                    <a:pt x="7619" y="22859"/>
                  </a:lnTo>
                  <a:lnTo>
                    <a:pt x="7619" y="25399"/>
                  </a:lnTo>
                  <a:lnTo>
                    <a:pt x="6350" y="25399"/>
                  </a:lnTo>
                  <a:lnTo>
                    <a:pt x="6350" y="27939"/>
                  </a:lnTo>
                  <a:lnTo>
                    <a:pt x="24130" y="27939"/>
                  </a:lnTo>
                  <a:lnTo>
                    <a:pt x="24130" y="21589"/>
                  </a:lnTo>
                  <a:close/>
                </a:path>
                <a:path w="24130" h="445770">
                  <a:moveTo>
                    <a:pt x="24130" y="27939"/>
                  </a:moveTo>
                  <a:lnTo>
                    <a:pt x="5080" y="27939"/>
                  </a:lnTo>
                  <a:lnTo>
                    <a:pt x="5080" y="29209"/>
                  </a:lnTo>
                  <a:lnTo>
                    <a:pt x="3810" y="29209"/>
                  </a:lnTo>
                  <a:lnTo>
                    <a:pt x="3810" y="31749"/>
                  </a:lnTo>
                  <a:lnTo>
                    <a:pt x="24130" y="31749"/>
                  </a:lnTo>
                  <a:lnTo>
                    <a:pt x="24130" y="27939"/>
                  </a:lnTo>
                  <a:close/>
                </a:path>
                <a:path w="24130" h="445770">
                  <a:moveTo>
                    <a:pt x="24130" y="31749"/>
                  </a:moveTo>
                  <a:lnTo>
                    <a:pt x="2540" y="31749"/>
                  </a:lnTo>
                  <a:lnTo>
                    <a:pt x="2540" y="33019"/>
                  </a:lnTo>
                  <a:lnTo>
                    <a:pt x="1269" y="33019"/>
                  </a:lnTo>
                  <a:lnTo>
                    <a:pt x="1269" y="35559"/>
                  </a:lnTo>
                  <a:lnTo>
                    <a:pt x="0" y="35559"/>
                  </a:lnTo>
                  <a:lnTo>
                    <a:pt x="0" y="44449"/>
                  </a:lnTo>
                  <a:lnTo>
                    <a:pt x="24130" y="44449"/>
                  </a:lnTo>
                  <a:lnTo>
                    <a:pt x="24130" y="31749"/>
                  </a:lnTo>
                  <a:close/>
                </a:path>
                <a:path w="24130" h="445770">
                  <a:moveTo>
                    <a:pt x="24130" y="44449"/>
                  </a:moveTo>
                  <a:lnTo>
                    <a:pt x="0" y="44449"/>
                  </a:lnTo>
                  <a:lnTo>
                    <a:pt x="0" y="53339"/>
                  </a:lnTo>
                  <a:lnTo>
                    <a:pt x="24130" y="53339"/>
                  </a:lnTo>
                  <a:lnTo>
                    <a:pt x="24130" y="44449"/>
                  </a:lnTo>
                  <a:close/>
                </a:path>
                <a:path w="24130" h="445770">
                  <a:moveTo>
                    <a:pt x="24130" y="53339"/>
                  </a:moveTo>
                  <a:lnTo>
                    <a:pt x="0" y="53339"/>
                  </a:lnTo>
                  <a:lnTo>
                    <a:pt x="0" y="57149"/>
                  </a:lnTo>
                  <a:lnTo>
                    <a:pt x="24130" y="57149"/>
                  </a:lnTo>
                  <a:lnTo>
                    <a:pt x="24130" y="53339"/>
                  </a:lnTo>
                  <a:close/>
                </a:path>
                <a:path w="24130" h="445770">
                  <a:moveTo>
                    <a:pt x="24130" y="57149"/>
                  </a:moveTo>
                  <a:lnTo>
                    <a:pt x="0" y="57149"/>
                  </a:lnTo>
                  <a:lnTo>
                    <a:pt x="0" y="59689"/>
                  </a:lnTo>
                  <a:lnTo>
                    <a:pt x="24130" y="59689"/>
                  </a:lnTo>
                  <a:lnTo>
                    <a:pt x="24130" y="57149"/>
                  </a:lnTo>
                  <a:close/>
                </a:path>
                <a:path w="24130" h="445770">
                  <a:moveTo>
                    <a:pt x="24130" y="59689"/>
                  </a:moveTo>
                  <a:lnTo>
                    <a:pt x="0" y="59689"/>
                  </a:lnTo>
                  <a:lnTo>
                    <a:pt x="0" y="63499"/>
                  </a:lnTo>
                  <a:lnTo>
                    <a:pt x="24130" y="63499"/>
                  </a:lnTo>
                  <a:lnTo>
                    <a:pt x="24130" y="59689"/>
                  </a:lnTo>
                  <a:close/>
                </a:path>
                <a:path w="24130" h="445770">
                  <a:moveTo>
                    <a:pt x="24130" y="63499"/>
                  </a:moveTo>
                  <a:lnTo>
                    <a:pt x="0" y="63499"/>
                  </a:lnTo>
                  <a:lnTo>
                    <a:pt x="0" y="69849"/>
                  </a:lnTo>
                  <a:lnTo>
                    <a:pt x="24130" y="69849"/>
                  </a:lnTo>
                  <a:lnTo>
                    <a:pt x="24130" y="63499"/>
                  </a:lnTo>
                  <a:close/>
                </a:path>
                <a:path w="24130" h="445770">
                  <a:moveTo>
                    <a:pt x="24130" y="69850"/>
                  </a:moveTo>
                  <a:lnTo>
                    <a:pt x="0" y="69850"/>
                  </a:lnTo>
                  <a:lnTo>
                    <a:pt x="0" y="72389"/>
                  </a:lnTo>
                  <a:lnTo>
                    <a:pt x="24130" y="72389"/>
                  </a:lnTo>
                  <a:lnTo>
                    <a:pt x="24130" y="69850"/>
                  </a:lnTo>
                  <a:close/>
                </a:path>
                <a:path w="24130" h="445770">
                  <a:moveTo>
                    <a:pt x="24130" y="72389"/>
                  </a:moveTo>
                  <a:lnTo>
                    <a:pt x="0" y="72389"/>
                  </a:lnTo>
                  <a:lnTo>
                    <a:pt x="0" y="76199"/>
                  </a:lnTo>
                  <a:lnTo>
                    <a:pt x="24130" y="76199"/>
                  </a:lnTo>
                  <a:lnTo>
                    <a:pt x="24130" y="72389"/>
                  </a:lnTo>
                  <a:close/>
                </a:path>
                <a:path w="24130" h="445770">
                  <a:moveTo>
                    <a:pt x="24130" y="76199"/>
                  </a:moveTo>
                  <a:lnTo>
                    <a:pt x="0" y="76199"/>
                  </a:lnTo>
                  <a:lnTo>
                    <a:pt x="0" y="78739"/>
                  </a:lnTo>
                  <a:lnTo>
                    <a:pt x="24130" y="78739"/>
                  </a:lnTo>
                  <a:lnTo>
                    <a:pt x="24130" y="76199"/>
                  </a:lnTo>
                  <a:close/>
                </a:path>
                <a:path w="24130" h="445770">
                  <a:moveTo>
                    <a:pt x="24130" y="78739"/>
                  </a:moveTo>
                  <a:lnTo>
                    <a:pt x="0" y="78739"/>
                  </a:lnTo>
                  <a:lnTo>
                    <a:pt x="0" y="82549"/>
                  </a:lnTo>
                  <a:lnTo>
                    <a:pt x="24130" y="82549"/>
                  </a:lnTo>
                  <a:lnTo>
                    <a:pt x="24130" y="78739"/>
                  </a:lnTo>
                  <a:close/>
                </a:path>
                <a:path w="24130" h="445770">
                  <a:moveTo>
                    <a:pt x="24130" y="82549"/>
                  </a:moveTo>
                  <a:lnTo>
                    <a:pt x="0" y="82549"/>
                  </a:lnTo>
                  <a:lnTo>
                    <a:pt x="0" y="85089"/>
                  </a:lnTo>
                  <a:lnTo>
                    <a:pt x="24130" y="85089"/>
                  </a:lnTo>
                  <a:lnTo>
                    <a:pt x="24130" y="82549"/>
                  </a:lnTo>
                  <a:close/>
                </a:path>
                <a:path w="24130" h="445770">
                  <a:moveTo>
                    <a:pt x="24130" y="85089"/>
                  </a:moveTo>
                  <a:lnTo>
                    <a:pt x="0" y="85089"/>
                  </a:lnTo>
                  <a:lnTo>
                    <a:pt x="0" y="88899"/>
                  </a:lnTo>
                  <a:lnTo>
                    <a:pt x="24130" y="88899"/>
                  </a:lnTo>
                  <a:lnTo>
                    <a:pt x="24130" y="85089"/>
                  </a:lnTo>
                  <a:close/>
                </a:path>
                <a:path w="24130" h="445770">
                  <a:moveTo>
                    <a:pt x="24130" y="88899"/>
                  </a:moveTo>
                  <a:lnTo>
                    <a:pt x="0" y="88899"/>
                  </a:lnTo>
                  <a:lnTo>
                    <a:pt x="0" y="91439"/>
                  </a:lnTo>
                  <a:lnTo>
                    <a:pt x="24130" y="91439"/>
                  </a:lnTo>
                  <a:lnTo>
                    <a:pt x="24130" y="88899"/>
                  </a:lnTo>
                  <a:close/>
                </a:path>
                <a:path w="24130" h="445770">
                  <a:moveTo>
                    <a:pt x="24130" y="91439"/>
                  </a:moveTo>
                  <a:lnTo>
                    <a:pt x="0" y="91439"/>
                  </a:lnTo>
                  <a:lnTo>
                    <a:pt x="0" y="95249"/>
                  </a:lnTo>
                  <a:lnTo>
                    <a:pt x="24130" y="95249"/>
                  </a:lnTo>
                  <a:lnTo>
                    <a:pt x="24130" y="91439"/>
                  </a:lnTo>
                  <a:close/>
                </a:path>
                <a:path w="24130" h="445770">
                  <a:moveTo>
                    <a:pt x="24130" y="95249"/>
                  </a:moveTo>
                  <a:lnTo>
                    <a:pt x="0" y="95249"/>
                  </a:lnTo>
                  <a:lnTo>
                    <a:pt x="0" y="97789"/>
                  </a:lnTo>
                  <a:lnTo>
                    <a:pt x="24130" y="97789"/>
                  </a:lnTo>
                  <a:lnTo>
                    <a:pt x="24130" y="95249"/>
                  </a:lnTo>
                  <a:close/>
                </a:path>
                <a:path w="24130" h="445770">
                  <a:moveTo>
                    <a:pt x="24130" y="293369"/>
                  </a:moveTo>
                  <a:lnTo>
                    <a:pt x="0" y="293369"/>
                  </a:lnTo>
                  <a:lnTo>
                    <a:pt x="0" y="295909"/>
                  </a:lnTo>
                  <a:lnTo>
                    <a:pt x="24130" y="295909"/>
                  </a:lnTo>
                  <a:lnTo>
                    <a:pt x="24130" y="293369"/>
                  </a:lnTo>
                  <a:close/>
                </a:path>
                <a:path w="24130" h="445770">
                  <a:moveTo>
                    <a:pt x="24130" y="274319"/>
                  </a:moveTo>
                  <a:lnTo>
                    <a:pt x="0" y="274319"/>
                  </a:lnTo>
                  <a:lnTo>
                    <a:pt x="0" y="292099"/>
                  </a:lnTo>
                  <a:lnTo>
                    <a:pt x="24130" y="292099"/>
                  </a:lnTo>
                  <a:lnTo>
                    <a:pt x="24130" y="274319"/>
                  </a:lnTo>
                  <a:close/>
                </a:path>
                <a:path w="24130" h="445770">
                  <a:moveTo>
                    <a:pt x="24130" y="256539"/>
                  </a:moveTo>
                  <a:lnTo>
                    <a:pt x="0" y="256539"/>
                  </a:lnTo>
                  <a:lnTo>
                    <a:pt x="0" y="273049"/>
                  </a:lnTo>
                  <a:lnTo>
                    <a:pt x="24130" y="273049"/>
                  </a:lnTo>
                  <a:lnTo>
                    <a:pt x="24130" y="256539"/>
                  </a:lnTo>
                  <a:close/>
                </a:path>
                <a:path w="24130" h="445770">
                  <a:moveTo>
                    <a:pt x="24130" y="210819"/>
                  </a:moveTo>
                  <a:lnTo>
                    <a:pt x="0" y="210819"/>
                  </a:lnTo>
                  <a:lnTo>
                    <a:pt x="0" y="255269"/>
                  </a:lnTo>
                  <a:lnTo>
                    <a:pt x="24130" y="255269"/>
                  </a:lnTo>
                  <a:lnTo>
                    <a:pt x="24130" y="210819"/>
                  </a:lnTo>
                  <a:close/>
                </a:path>
                <a:path w="24130" h="445770">
                  <a:moveTo>
                    <a:pt x="24130" y="172719"/>
                  </a:moveTo>
                  <a:lnTo>
                    <a:pt x="0" y="172719"/>
                  </a:lnTo>
                  <a:lnTo>
                    <a:pt x="0" y="209549"/>
                  </a:lnTo>
                  <a:lnTo>
                    <a:pt x="24130" y="209549"/>
                  </a:lnTo>
                  <a:lnTo>
                    <a:pt x="24130" y="172719"/>
                  </a:lnTo>
                  <a:close/>
                </a:path>
                <a:path w="24130" h="445770">
                  <a:moveTo>
                    <a:pt x="24130" y="167639"/>
                  </a:moveTo>
                  <a:lnTo>
                    <a:pt x="0" y="167639"/>
                  </a:lnTo>
                  <a:lnTo>
                    <a:pt x="0" y="171449"/>
                  </a:lnTo>
                  <a:lnTo>
                    <a:pt x="24130" y="171449"/>
                  </a:lnTo>
                  <a:lnTo>
                    <a:pt x="24130" y="167639"/>
                  </a:lnTo>
                  <a:close/>
                </a:path>
                <a:path w="24130" h="445770">
                  <a:moveTo>
                    <a:pt x="24130" y="148589"/>
                  </a:moveTo>
                  <a:lnTo>
                    <a:pt x="0" y="148589"/>
                  </a:lnTo>
                  <a:lnTo>
                    <a:pt x="0" y="166369"/>
                  </a:lnTo>
                  <a:lnTo>
                    <a:pt x="24130" y="166369"/>
                  </a:lnTo>
                  <a:lnTo>
                    <a:pt x="24130" y="148589"/>
                  </a:lnTo>
                  <a:close/>
                </a:path>
                <a:path w="24130" h="445770">
                  <a:moveTo>
                    <a:pt x="24130" y="142239"/>
                  </a:moveTo>
                  <a:lnTo>
                    <a:pt x="0" y="142239"/>
                  </a:lnTo>
                  <a:lnTo>
                    <a:pt x="0" y="147319"/>
                  </a:lnTo>
                  <a:lnTo>
                    <a:pt x="24130" y="147319"/>
                  </a:lnTo>
                  <a:lnTo>
                    <a:pt x="24130" y="142239"/>
                  </a:lnTo>
                  <a:close/>
                </a:path>
                <a:path w="24130" h="445770">
                  <a:moveTo>
                    <a:pt x="24130" y="135889"/>
                  </a:moveTo>
                  <a:lnTo>
                    <a:pt x="0" y="135889"/>
                  </a:lnTo>
                  <a:lnTo>
                    <a:pt x="0" y="140969"/>
                  </a:lnTo>
                  <a:lnTo>
                    <a:pt x="24130" y="140969"/>
                  </a:lnTo>
                  <a:lnTo>
                    <a:pt x="24130" y="135889"/>
                  </a:lnTo>
                  <a:close/>
                </a:path>
                <a:path w="24130" h="445770">
                  <a:moveTo>
                    <a:pt x="24130" y="129539"/>
                  </a:moveTo>
                  <a:lnTo>
                    <a:pt x="0" y="129539"/>
                  </a:lnTo>
                  <a:lnTo>
                    <a:pt x="0" y="134619"/>
                  </a:lnTo>
                  <a:lnTo>
                    <a:pt x="24130" y="134619"/>
                  </a:lnTo>
                  <a:lnTo>
                    <a:pt x="24130" y="129539"/>
                  </a:lnTo>
                  <a:close/>
                </a:path>
                <a:path w="24130" h="445770">
                  <a:moveTo>
                    <a:pt x="24130" y="123189"/>
                  </a:moveTo>
                  <a:lnTo>
                    <a:pt x="0" y="123189"/>
                  </a:lnTo>
                  <a:lnTo>
                    <a:pt x="0" y="128269"/>
                  </a:lnTo>
                  <a:lnTo>
                    <a:pt x="24130" y="128269"/>
                  </a:lnTo>
                  <a:lnTo>
                    <a:pt x="24130" y="123189"/>
                  </a:lnTo>
                  <a:close/>
                </a:path>
                <a:path w="24130" h="445770">
                  <a:moveTo>
                    <a:pt x="24130" y="116839"/>
                  </a:moveTo>
                  <a:lnTo>
                    <a:pt x="0" y="116839"/>
                  </a:lnTo>
                  <a:lnTo>
                    <a:pt x="0" y="121919"/>
                  </a:lnTo>
                  <a:lnTo>
                    <a:pt x="24130" y="121919"/>
                  </a:lnTo>
                  <a:lnTo>
                    <a:pt x="24130" y="116839"/>
                  </a:lnTo>
                  <a:close/>
                </a:path>
                <a:path w="24130" h="445770">
                  <a:moveTo>
                    <a:pt x="24130" y="110489"/>
                  </a:moveTo>
                  <a:lnTo>
                    <a:pt x="0" y="110489"/>
                  </a:lnTo>
                  <a:lnTo>
                    <a:pt x="0" y="115569"/>
                  </a:lnTo>
                  <a:lnTo>
                    <a:pt x="24130" y="115569"/>
                  </a:lnTo>
                  <a:lnTo>
                    <a:pt x="24130" y="110489"/>
                  </a:lnTo>
                  <a:close/>
                </a:path>
                <a:path w="24130" h="445770">
                  <a:moveTo>
                    <a:pt x="24130" y="104139"/>
                  </a:moveTo>
                  <a:lnTo>
                    <a:pt x="0" y="104139"/>
                  </a:lnTo>
                  <a:lnTo>
                    <a:pt x="0" y="109219"/>
                  </a:lnTo>
                  <a:lnTo>
                    <a:pt x="24130" y="109219"/>
                  </a:lnTo>
                  <a:lnTo>
                    <a:pt x="24130" y="104139"/>
                  </a:lnTo>
                  <a:close/>
                </a:path>
                <a:path w="24130" h="445770">
                  <a:moveTo>
                    <a:pt x="24130" y="99059"/>
                  </a:moveTo>
                  <a:lnTo>
                    <a:pt x="0" y="99059"/>
                  </a:lnTo>
                  <a:lnTo>
                    <a:pt x="0" y="102869"/>
                  </a:lnTo>
                  <a:lnTo>
                    <a:pt x="24130" y="102869"/>
                  </a:lnTo>
                  <a:lnTo>
                    <a:pt x="24130" y="99059"/>
                  </a:lnTo>
                  <a:close/>
                </a:path>
                <a:path w="24130" h="445770">
                  <a:moveTo>
                    <a:pt x="24130" y="295909"/>
                  </a:moveTo>
                  <a:lnTo>
                    <a:pt x="0" y="295909"/>
                  </a:lnTo>
                  <a:lnTo>
                    <a:pt x="0" y="300989"/>
                  </a:lnTo>
                  <a:lnTo>
                    <a:pt x="24130" y="300989"/>
                  </a:lnTo>
                  <a:lnTo>
                    <a:pt x="24130" y="295909"/>
                  </a:lnTo>
                  <a:close/>
                </a:path>
                <a:path w="24130" h="445770">
                  <a:moveTo>
                    <a:pt x="24130" y="440689"/>
                  </a:moveTo>
                  <a:lnTo>
                    <a:pt x="21590" y="440689"/>
                  </a:lnTo>
                  <a:lnTo>
                    <a:pt x="21590" y="443229"/>
                  </a:lnTo>
                  <a:lnTo>
                    <a:pt x="22860" y="443229"/>
                  </a:lnTo>
                  <a:lnTo>
                    <a:pt x="22860" y="445769"/>
                  </a:lnTo>
                  <a:lnTo>
                    <a:pt x="24130" y="445769"/>
                  </a:lnTo>
                  <a:lnTo>
                    <a:pt x="24130" y="440689"/>
                  </a:lnTo>
                  <a:close/>
                </a:path>
                <a:path w="24130" h="445770">
                  <a:moveTo>
                    <a:pt x="24130" y="433069"/>
                  </a:moveTo>
                  <a:lnTo>
                    <a:pt x="15240" y="433069"/>
                  </a:lnTo>
                  <a:lnTo>
                    <a:pt x="15240" y="434339"/>
                  </a:lnTo>
                  <a:lnTo>
                    <a:pt x="16510" y="434339"/>
                  </a:lnTo>
                  <a:lnTo>
                    <a:pt x="16510" y="435609"/>
                  </a:lnTo>
                  <a:lnTo>
                    <a:pt x="17780" y="435609"/>
                  </a:lnTo>
                  <a:lnTo>
                    <a:pt x="17780" y="436879"/>
                  </a:lnTo>
                  <a:lnTo>
                    <a:pt x="19050" y="436879"/>
                  </a:lnTo>
                  <a:lnTo>
                    <a:pt x="19050" y="440689"/>
                  </a:lnTo>
                  <a:lnTo>
                    <a:pt x="20319" y="440689"/>
                  </a:lnTo>
                  <a:lnTo>
                    <a:pt x="20319" y="439419"/>
                  </a:lnTo>
                  <a:lnTo>
                    <a:pt x="24130" y="439419"/>
                  </a:lnTo>
                  <a:lnTo>
                    <a:pt x="24130" y="433069"/>
                  </a:lnTo>
                  <a:close/>
                </a:path>
                <a:path w="24130" h="445770">
                  <a:moveTo>
                    <a:pt x="24130" y="427989"/>
                  </a:moveTo>
                  <a:lnTo>
                    <a:pt x="12700" y="427989"/>
                  </a:lnTo>
                  <a:lnTo>
                    <a:pt x="12700" y="430529"/>
                  </a:lnTo>
                  <a:lnTo>
                    <a:pt x="13969" y="430529"/>
                  </a:lnTo>
                  <a:lnTo>
                    <a:pt x="13969" y="433069"/>
                  </a:lnTo>
                  <a:lnTo>
                    <a:pt x="15240" y="433069"/>
                  </a:lnTo>
                  <a:lnTo>
                    <a:pt x="15240" y="431799"/>
                  </a:lnTo>
                  <a:lnTo>
                    <a:pt x="24130" y="431799"/>
                  </a:lnTo>
                  <a:lnTo>
                    <a:pt x="24130" y="427989"/>
                  </a:lnTo>
                  <a:close/>
                </a:path>
                <a:path w="24130" h="445770">
                  <a:moveTo>
                    <a:pt x="24130" y="421639"/>
                  </a:moveTo>
                  <a:lnTo>
                    <a:pt x="7619" y="421639"/>
                  </a:lnTo>
                  <a:lnTo>
                    <a:pt x="7619" y="422909"/>
                  </a:lnTo>
                  <a:lnTo>
                    <a:pt x="8890" y="422909"/>
                  </a:lnTo>
                  <a:lnTo>
                    <a:pt x="8890" y="424179"/>
                  </a:lnTo>
                  <a:lnTo>
                    <a:pt x="10160" y="424179"/>
                  </a:lnTo>
                  <a:lnTo>
                    <a:pt x="10160" y="427989"/>
                  </a:lnTo>
                  <a:lnTo>
                    <a:pt x="11430" y="427989"/>
                  </a:lnTo>
                  <a:lnTo>
                    <a:pt x="11430" y="426719"/>
                  </a:lnTo>
                  <a:lnTo>
                    <a:pt x="24130" y="426719"/>
                  </a:lnTo>
                  <a:lnTo>
                    <a:pt x="24130" y="421639"/>
                  </a:lnTo>
                  <a:close/>
                </a:path>
                <a:path w="24130" h="445770">
                  <a:moveTo>
                    <a:pt x="7619" y="420369"/>
                  </a:moveTo>
                  <a:lnTo>
                    <a:pt x="6350" y="420369"/>
                  </a:lnTo>
                  <a:lnTo>
                    <a:pt x="6350" y="421639"/>
                  </a:lnTo>
                  <a:lnTo>
                    <a:pt x="7619" y="421639"/>
                  </a:lnTo>
                  <a:lnTo>
                    <a:pt x="7619" y="420369"/>
                  </a:lnTo>
                  <a:close/>
                </a:path>
                <a:path w="24130" h="445770">
                  <a:moveTo>
                    <a:pt x="24130" y="414019"/>
                  </a:moveTo>
                  <a:lnTo>
                    <a:pt x="2540" y="414019"/>
                  </a:lnTo>
                  <a:lnTo>
                    <a:pt x="2540" y="415289"/>
                  </a:lnTo>
                  <a:lnTo>
                    <a:pt x="3810" y="415289"/>
                  </a:lnTo>
                  <a:lnTo>
                    <a:pt x="3810" y="416559"/>
                  </a:lnTo>
                  <a:lnTo>
                    <a:pt x="5080" y="416559"/>
                  </a:lnTo>
                  <a:lnTo>
                    <a:pt x="5080" y="420369"/>
                  </a:lnTo>
                  <a:lnTo>
                    <a:pt x="24130" y="420369"/>
                  </a:lnTo>
                  <a:lnTo>
                    <a:pt x="24130" y="414019"/>
                  </a:lnTo>
                  <a:close/>
                </a:path>
                <a:path w="24130" h="445770">
                  <a:moveTo>
                    <a:pt x="24130" y="408939"/>
                  </a:moveTo>
                  <a:lnTo>
                    <a:pt x="0" y="408939"/>
                  </a:lnTo>
                  <a:lnTo>
                    <a:pt x="0" y="411479"/>
                  </a:lnTo>
                  <a:lnTo>
                    <a:pt x="1269" y="411479"/>
                  </a:lnTo>
                  <a:lnTo>
                    <a:pt x="1269" y="414019"/>
                  </a:lnTo>
                  <a:lnTo>
                    <a:pt x="2540" y="414019"/>
                  </a:lnTo>
                  <a:lnTo>
                    <a:pt x="2540" y="412749"/>
                  </a:lnTo>
                  <a:lnTo>
                    <a:pt x="24130" y="412749"/>
                  </a:lnTo>
                  <a:lnTo>
                    <a:pt x="24130" y="408939"/>
                  </a:lnTo>
                  <a:close/>
                </a:path>
                <a:path w="24130" h="445770">
                  <a:moveTo>
                    <a:pt x="24130" y="402589"/>
                  </a:moveTo>
                  <a:lnTo>
                    <a:pt x="0" y="402589"/>
                  </a:lnTo>
                  <a:lnTo>
                    <a:pt x="0" y="407669"/>
                  </a:lnTo>
                  <a:lnTo>
                    <a:pt x="24130" y="407669"/>
                  </a:lnTo>
                  <a:lnTo>
                    <a:pt x="24130" y="402589"/>
                  </a:lnTo>
                  <a:close/>
                </a:path>
                <a:path w="24130" h="445770">
                  <a:moveTo>
                    <a:pt x="24130" y="396239"/>
                  </a:moveTo>
                  <a:lnTo>
                    <a:pt x="0" y="396239"/>
                  </a:lnTo>
                  <a:lnTo>
                    <a:pt x="0" y="401319"/>
                  </a:lnTo>
                  <a:lnTo>
                    <a:pt x="24130" y="401319"/>
                  </a:lnTo>
                  <a:lnTo>
                    <a:pt x="24130" y="396239"/>
                  </a:lnTo>
                  <a:close/>
                </a:path>
                <a:path w="24130" h="445770">
                  <a:moveTo>
                    <a:pt x="24130" y="389889"/>
                  </a:moveTo>
                  <a:lnTo>
                    <a:pt x="0" y="389889"/>
                  </a:lnTo>
                  <a:lnTo>
                    <a:pt x="0" y="394969"/>
                  </a:lnTo>
                  <a:lnTo>
                    <a:pt x="24130" y="394969"/>
                  </a:lnTo>
                  <a:lnTo>
                    <a:pt x="24130" y="389889"/>
                  </a:lnTo>
                  <a:close/>
                </a:path>
                <a:path w="24130" h="445770">
                  <a:moveTo>
                    <a:pt x="24130" y="383539"/>
                  </a:moveTo>
                  <a:lnTo>
                    <a:pt x="0" y="383539"/>
                  </a:lnTo>
                  <a:lnTo>
                    <a:pt x="0" y="388619"/>
                  </a:lnTo>
                  <a:lnTo>
                    <a:pt x="24130" y="388619"/>
                  </a:lnTo>
                  <a:lnTo>
                    <a:pt x="24130" y="383539"/>
                  </a:lnTo>
                  <a:close/>
                </a:path>
                <a:path w="24130" h="445770">
                  <a:moveTo>
                    <a:pt x="24130" y="377189"/>
                  </a:moveTo>
                  <a:lnTo>
                    <a:pt x="0" y="377189"/>
                  </a:lnTo>
                  <a:lnTo>
                    <a:pt x="0" y="382269"/>
                  </a:lnTo>
                  <a:lnTo>
                    <a:pt x="24130" y="382269"/>
                  </a:lnTo>
                  <a:lnTo>
                    <a:pt x="24130" y="377189"/>
                  </a:lnTo>
                  <a:close/>
                </a:path>
                <a:path w="24130" h="445770">
                  <a:moveTo>
                    <a:pt x="24130" y="370839"/>
                  </a:moveTo>
                  <a:lnTo>
                    <a:pt x="0" y="370839"/>
                  </a:lnTo>
                  <a:lnTo>
                    <a:pt x="0" y="375919"/>
                  </a:lnTo>
                  <a:lnTo>
                    <a:pt x="24130" y="375919"/>
                  </a:lnTo>
                  <a:lnTo>
                    <a:pt x="24130" y="370839"/>
                  </a:lnTo>
                  <a:close/>
                </a:path>
                <a:path w="24130" h="445770">
                  <a:moveTo>
                    <a:pt x="24130" y="364489"/>
                  </a:moveTo>
                  <a:lnTo>
                    <a:pt x="0" y="364489"/>
                  </a:lnTo>
                  <a:lnTo>
                    <a:pt x="0" y="369569"/>
                  </a:lnTo>
                  <a:lnTo>
                    <a:pt x="24130" y="369569"/>
                  </a:lnTo>
                  <a:lnTo>
                    <a:pt x="24130" y="364489"/>
                  </a:lnTo>
                  <a:close/>
                </a:path>
                <a:path w="24130" h="445770">
                  <a:moveTo>
                    <a:pt x="24130" y="358139"/>
                  </a:moveTo>
                  <a:lnTo>
                    <a:pt x="0" y="358139"/>
                  </a:lnTo>
                  <a:lnTo>
                    <a:pt x="0" y="363219"/>
                  </a:lnTo>
                  <a:lnTo>
                    <a:pt x="24130" y="363219"/>
                  </a:lnTo>
                  <a:lnTo>
                    <a:pt x="24130" y="358139"/>
                  </a:lnTo>
                  <a:close/>
                </a:path>
                <a:path w="24130" h="445770">
                  <a:moveTo>
                    <a:pt x="24130" y="351789"/>
                  </a:moveTo>
                  <a:lnTo>
                    <a:pt x="0" y="351789"/>
                  </a:lnTo>
                  <a:lnTo>
                    <a:pt x="0" y="356869"/>
                  </a:lnTo>
                  <a:lnTo>
                    <a:pt x="24130" y="356869"/>
                  </a:lnTo>
                  <a:lnTo>
                    <a:pt x="24130" y="351789"/>
                  </a:lnTo>
                  <a:close/>
                </a:path>
                <a:path w="24130" h="445770">
                  <a:moveTo>
                    <a:pt x="24130" y="345439"/>
                  </a:moveTo>
                  <a:lnTo>
                    <a:pt x="0" y="345439"/>
                  </a:lnTo>
                  <a:lnTo>
                    <a:pt x="0" y="350519"/>
                  </a:lnTo>
                  <a:lnTo>
                    <a:pt x="24130" y="350519"/>
                  </a:lnTo>
                  <a:lnTo>
                    <a:pt x="24130" y="345439"/>
                  </a:lnTo>
                  <a:close/>
                </a:path>
                <a:path w="24130" h="445770">
                  <a:moveTo>
                    <a:pt x="24130" y="339089"/>
                  </a:moveTo>
                  <a:lnTo>
                    <a:pt x="0" y="339089"/>
                  </a:lnTo>
                  <a:lnTo>
                    <a:pt x="0" y="344169"/>
                  </a:lnTo>
                  <a:lnTo>
                    <a:pt x="24130" y="344169"/>
                  </a:lnTo>
                  <a:lnTo>
                    <a:pt x="24130" y="339089"/>
                  </a:lnTo>
                  <a:close/>
                </a:path>
                <a:path w="24130" h="445770">
                  <a:moveTo>
                    <a:pt x="24130" y="332739"/>
                  </a:moveTo>
                  <a:lnTo>
                    <a:pt x="0" y="332739"/>
                  </a:lnTo>
                  <a:lnTo>
                    <a:pt x="0" y="337819"/>
                  </a:lnTo>
                  <a:lnTo>
                    <a:pt x="24130" y="337819"/>
                  </a:lnTo>
                  <a:lnTo>
                    <a:pt x="24130" y="332739"/>
                  </a:lnTo>
                  <a:close/>
                </a:path>
                <a:path w="24130" h="445770">
                  <a:moveTo>
                    <a:pt x="24130" y="313689"/>
                  </a:moveTo>
                  <a:lnTo>
                    <a:pt x="0" y="313689"/>
                  </a:lnTo>
                  <a:lnTo>
                    <a:pt x="0" y="331469"/>
                  </a:lnTo>
                  <a:lnTo>
                    <a:pt x="24130" y="331469"/>
                  </a:lnTo>
                  <a:lnTo>
                    <a:pt x="24130" y="313689"/>
                  </a:lnTo>
                  <a:close/>
                </a:path>
                <a:path w="24130" h="445770">
                  <a:moveTo>
                    <a:pt x="24130" y="307339"/>
                  </a:moveTo>
                  <a:lnTo>
                    <a:pt x="0" y="307339"/>
                  </a:lnTo>
                  <a:lnTo>
                    <a:pt x="0" y="312419"/>
                  </a:lnTo>
                  <a:lnTo>
                    <a:pt x="24130" y="312419"/>
                  </a:lnTo>
                  <a:lnTo>
                    <a:pt x="24130" y="307339"/>
                  </a:lnTo>
                  <a:close/>
                </a:path>
                <a:path w="24130" h="445770">
                  <a:moveTo>
                    <a:pt x="24130" y="302259"/>
                  </a:moveTo>
                  <a:lnTo>
                    <a:pt x="0" y="302259"/>
                  </a:lnTo>
                  <a:lnTo>
                    <a:pt x="0" y="306069"/>
                  </a:lnTo>
                  <a:lnTo>
                    <a:pt x="24130" y="306069"/>
                  </a:lnTo>
                  <a:lnTo>
                    <a:pt x="24130" y="302259"/>
                  </a:lnTo>
                  <a:close/>
                </a:path>
              </a:pathLst>
            </a:custGeom>
            <a:solidFill>
              <a:srgbClr val="171717"/>
            </a:solidFill>
          </p:spPr>
          <p:txBody>
            <a:bodyPr bIns="0" lIns="0" rIns="0" rtlCol="0" tIns="0" wrap="square"/>
            <a:p/>
          </p:txBody>
        </p:sp>
        <p:sp>
          <p:nvSpPr>
            <p:cNvPr id="1049096" name="object 378"/>
            <p:cNvSpPr/>
            <p:nvPr/>
          </p:nvSpPr>
          <p:spPr>
            <a:xfrm>
              <a:off x="2288540" y="5982970"/>
              <a:ext cx="24130" cy="369570"/>
            </a:xfrm>
            <a:custGeom>
              <a:avLst/>
              <a:ahLst/>
              <a:rect l="l" t="t" r="r" b="b"/>
              <a:pathLst>
                <a:path w="24130" h="369570">
                  <a:moveTo>
                    <a:pt x="24130" y="0"/>
                  </a:moveTo>
                  <a:lnTo>
                    <a:pt x="22860" y="0"/>
                  </a:lnTo>
                  <a:lnTo>
                    <a:pt x="22860" y="2539"/>
                  </a:lnTo>
                  <a:lnTo>
                    <a:pt x="24130" y="2539"/>
                  </a:lnTo>
                  <a:lnTo>
                    <a:pt x="24130" y="0"/>
                  </a:lnTo>
                  <a:close/>
                </a:path>
                <a:path w="24130" h="369570">
                  <a:moveTo>
                    <a:pt x="24130" y="2539"/>
                  </a:moveTo>
                  <a:lnTo>
                    <a:pt x="21590" y="2539"/>
                  </a:lnTo>
                  <a:lnTo>
                    <a:pt x="21590" y="3809"/>
                  </a:lnTo>
                  <a:lnTo>
                    <a:pt x="20320" y="3809"/>
                  </a:lnTo>
                  <a:lnTo>
                    <a:pt x="20320" y="6349"/>
                  </a:lnTo>
                  <a:lnTo>
                    <a:pt x="24130" y="6349"/>
                  </a:lnTo>
                  <a:lnTo>
                    <a:pt x="24130" y="2539"/>
                  </a:lnTo>
                  <a:close/>
                </a:path>
                <a:path w="24130" h="369570">
                  <a:moveTo>
                    <a:pt x="24130" y="6349"/>
                  </a:moveTo>
                  <a:lnTo>
                    <a:pt x="19050" y="6349"/>
                  </a:lnTo>
                  <a:lnTo>
                    <a:pt x="19050" y="8889"/>
                  </a:lnTo>
                  <a:lnTo>
                    <a:pt x="24130" y="8889"/>
                  </a:lnTo>
                  <a:lnTo>
                    <a:pt x="24130" y="6349"/>
                  </a:lnTo>
                  <a:close/>
                </a:path>
                <a:path w="24130" h="369570">
                  <a:moveTo>
                    <a:pt x="24130" y="8889"/>
                  </a:moveTo>
                  <a:lnTo>
                    <a:pt x="17780" y="8889"/>
                  </a:lnTo>
                  <a:lnTo>
                    <a:pt x="17780" y="11429"/>
                  </a:lnTo>
                  <a:lnTo>
                    <a:pt x="16510" y="11429"/>
                  </a:lnTo>
                  <a:lnTo>
                    <a:pt x="16510" y="12699"/>
                  </a:lnTo>
                  <a:lnTo>
                    <a:pt x="24130" y="12699"/>
                  </a:lnTo>
                  <a:lnTo>
                    <a:pt x="24130" y="8889"/>
                  </a:lnTo>
                  <a:close/>
                </a:path>
                <a:path w="24130" h="369570">
                  <a:moveTo>
                    <a:pt x="24130" y="12699"/>
                  </a:moveTo>
                  <a:lnTo>
                    <a:pt x="16510" y="12699"/>
                  </a:lnTo>
                  <a:lnTo>
                    <a:pt x="16510" y="13969"/>
                  </a:lnTo>
                  <a:lnTo>
                    <a:pt x="15240" y="13969"/>
                  </a:lnTo>
                  <a:lnTo>
                    <a:pt x="15240" y="15239"/>
                  </a:lnTo>
                  <a:lnTo>
                    <a:pt x="24130" y="15239"/>
                  </a:lnTo>
                  <a:lnTo>
                    <a:pt x="24130" y="12699"/>
                  </a:lnTo>
                  <a:close/>
                </a:path>
                <a:path w="24130" h="369570">
                  <a:moveTo>
                    <a:pt x="24130" y="15239"/>
                  </a:moveTo>
                  <a:lnTo>
                    <a:pt x="15240" y="15239"/>
                  </a:lnTo>
                  <a:lnTo>
                    <a:pt x="15240" y="16509"/>
                  </a:lnTo>
                  <a:lnTo>
                    <a:pt x="13970" y="16509"/>
                  </a:lnTo>
                  <a:lnTo>
                    <a:pt x="13970" y="19049"/>
                  </a:lnTo>
                  <a:lnTo>
                    <a:pt x="24130" y="19049"/>
                  </a:lnTo>
                  <a:lnTo>
                    <a:pt x="24130" y="15239"/>
                  </a:lnTo>
                  <a:close/>
                </a:path>
                <a:path w="24130" h="369570">
                  <a:moveTo>
                    <a:pt x="24130" y="19049"/>
                  </a:moveTo>
                  <a:lnTo>
                    <a:pt x="12700" y="19049"/>
                  </a:lnTo>
                  <a:lnTo>
                    <a:pt x="12700" y="21589"/>
                  </a:lnTo>
                  <a:lnTo>
                    <a:pt x="24130" y="21589"/>
                  </a:lnTo>
                  <a:lnTo>
                    <a:pt x="24130" y="19049"/>
                  </a:lnTo>
                  <a:close/>
                </a:path>
                <a:path w="24130" h="369570">
                  <a:moveTo>
                    <a:pt x="24130" y="21589"/>
                  </a:moveTo>
                  <a:lnTo>
                    <a:pt x="11430" y="21589"/>
                  </a:lnTo>
                  <a:lnTo>
                    <a:pt x="11430" y="24129"/>
                  </a:lnTo>
                  <a:lnTo>
                    <a:pt x="10160" y="24129"/>
                  </a:lnTo>
                  <a:lnTo>
                    <a:pt x="10160" y="25399"/>
                  </a:lnTo>
                  <a:lnTo>
                    <a:pt x="24130" y="25399"/>
                  </a:lnTo>
                  <a:lnTo>
                    <a:pt x="24130" y="21589"/>
                  </a:lnTo>
                  <a:close/>
                </a:path>
                <a:path w="24130" h="369570">
                  <a:moveTo>
                    <a:pt x="24130" y="25399"/>
                  </a:moveTo>
                  <a:lnTo>
                    <a:pt x="10160" y="25399"/>
                  </a:lnTo>
                  <a:lnTo>
                    <a:pt x="10160" y="26669"/>
                  </a:lnTo>
                  <a:lnTo>
                    <a:pt x="8890" y="26669"/>
                  </a:lnTo>
                  <a:lnTo>
                    <a:pt x="8890" y="27939"/>
                  </a:lnTo>
                  <a:lnTo>
                    <a:pt x="24130" y="27939"/>
                  </a:lnTo>
                  <a:lnTo>
                    <a:pt x="24130" y="25399"/>
                  </a:lnTo>
                  <a:close/>
                </a:path>
                <a:path w="24130" h="369570">
                  <a:moveTo>
                    <a:pt x="24130" y="27939"/>
                  </a:moveTo>
                  <a:lnTo>
                    <a:pt x="8890" y="27939"/>
                  </a:lnTo>
                  <a:lnTo>
                    <a:pt x="8890" y="29209"/>
                  </a:lnTo>
                  <a:lnTo>
                    <a:pt x="7620" y="29209"/>
                  </a:lnTo>
                  <a:lnTo>
                    <a:pt x="7620" y="31749"/>
                  </a:lnTo>
                  <a:lnTo>
                    <a:pt x="24130" y="31749"/>
                  </a:lnTo>
                  <a:lnTo>
                    <a:pt x="24130" y="27939"/>
                  </a:lnTo>
                  <a:close/>
                </a:path>
                <a:path w="24130" h="369570">
                  <a:moveTo>
                    <a:pt x="24130" y="31749"/>
                  </a:moveTo>
                  <a:lnTo>
                    <a:pt x="7620" y="31749"/>
                  </a:lnTo>
                  <a:lnTo>
                    <a:pt x="7620" y="33019"/>
                  </a:lnTo>
                  <a:lnTo>
                    <a:pt x="6350" y="33019"/>
                  </a:lnTo>
                  <a:lnTo>
                    <a:pt x="6350" y="34289"/>
                  </a:lnTo>
                  <a:lnTo>
                    <a:pt x="24130" y="34289"/>
                  </a:lnTo>
                  <a:lnTo>
                    <a:pt x="24130" y="31749"/>
                  </a:lnTo>
                  <a:close/>
                </a:path>
                <a:path w="24130" h="369570">
                  <a:moveTo>
                    <a:pt x="24130" y="34289"/>
                  </a:moveTo>
                  <a:lnTo>
                    <a:pt x="6350" y="34289"/>
                  </a:lnTo>
                  <a:lnTo>
                    <a:pt x="6350" y="36829"/>
                  </a:lnTo>
                  <a:lnTo>
                    <a:pt x="5080" y="36829"/>
                  </a:lnTo>
                  <a:lnTo>
                    <a:pt x="5080" y="38099"/>
                  </a:lnTo>
                  <a:lnTo>
                    <a:pt x="24130" y="38099"/>
                  </a:lnTo>
                  <a:lnTo>
                    <a:pt x="24130" y="34289"/>
                  </a:lnTo>
                  <a:close/>
                </a:path>
                <a:path w="24130" h="369570">
                  <a:moveTo>
                    <a:pt x="24130" y="38099"/>
                  </a:moveTo>
                  <a:lnTo>
                    <a:pt x="5080" y="38099"/>
                  </a:lnTo>
                  <a:lnTo>
                    <a:pt x="5080" y="39369"/>
                  </a:lnTo>
                  <a:lnTo>
                    <a:pt x="3810" y="39369"/>
                  </a:lnTo>
                  <a:lnTo>
                    <a:pt x="3810" y="40639"/>
                  </a:lnTo>
                  <a:lnTo>
                    <a:pt x="24130" y="40639"/>
                  </a:lnTo>
                  <a:lnTo>
                    <a:pt x="24130" y="38099"/>
                  </a:lnTo>
                  <a:close/>
                </a:path>
                <a:path w="24130" h="369570">
                  <a:moveTo>
                    <a:pt x="24130" y="40639"/>
                  </a:moveTo>
                  <a:lnTo>
                    <a:pt x="3810" y="40639"/>
                  </a:lnTo>
                  <a:lnTo>
                    <a:pt x="3810" y="43179"/>
                  </a:lnTo>
                  <a:lnTo>
                    <a:pt x="2540" y="43179"/>
                  </a:lnTo>
                  <a:lnTo>
                    <a:pt x="2540" y="44449"/>
                  </a:lnTo>
                  <a:lnTo>
                    <a:pt x="24130" y="44449"/>
                  </a:lnTo>
                  <a:lnTo>
                    <a:pt x="24130" y="40639"/>
                  </a:lnTo>
                  <a:close/>
                </a:path>
                <a:path w="24130" h="369570">
                  <a:moveTo>
                    <a:pt x="24130" y="44449"/>
                  </a:moveTo>
                  <a:lnTo>
                    <a:pt x="2540" y="44449"/>
                  </a:lnTo>
                  <a:lnTo>
                    <a:pt x="2540" y="45719"/>
                  </a:lnTo>
                  <a:lnTo>
                    <a:pt x="1270" y="45719"/>
                  </a:lnTo>
                  <a:lnTo>
                    <a:pt x="1270" y="46989"/>
                  </a:lnTo>
                  <a:lnTo>
                    <a:pt x="24130" y="46989"/>
                  </a:lnTo>
                  <a:lnTo>
                    <a:pt x="24130" y="44449"/>
                  </a:lnTo>
                  <a:close/>
                </a:path>
                <a:path w="24130" h="369570">
                  <a:moveTo>
                    <a:pt x="24130" y="46989"/>
                  </a:moveTo>
                  <a:lnTo>
                    <a:pt x="1270" y="46989"/>
                  </a:lnTo>
                  <a:lnTo>
                    <a:pt x="1270" y="49529"/>
                  </a:lnTo>
                  <a:lnTo>
                    <a:pt x="0" y="49529"/>
                  </a:lnTo>
                  <a:lnTo>
                    <a:pt x="0" y="50799"/>
                  </a:lnTo>
                  <a:lnTo>
                    <a:pt x="24130" y="50799"/>
                  </a:lnTo>
                  <a:lnTo>
                    <a:pt x="24130" y="46989"/>
                  </a:lnTo>
                  <a:close/>
                </a:path>
                <a:path w="24130" h="369570">
                  <a:moveTo>
                    <a:pt x="24130" y="50799"/>
                  </a:moveTo>
                  <a:lnTo>
                    <a:pt x="0" y="50799"/>
                  </a:lnTo>
                  <a:lnTo>
                    <a:pt x="0" y="53339"/>
                  </a:lnTo>
                  <a:lnTo>
                    <a:pt x="24130" y="53339"/>
                  </a:lnTo>
                  <a:lnTo>
                    <a:pt x="24130" y="50799"/>
                  </a:lnTo>
                  <a:close/>
                </a:path>
                <a:path w="24130" h="369570">
                  <a:moveTo>
                    <a:pt x="24130" y="53339"/>
                  </a:moveTo>
                  <a:lnTo>
                    <a:pt x="0" y="53339"/>
                  </a:lnTo>
                  <a:lnTo>
                    <a:pt x="0" y="57149"/>
                  </a:lnTo>
                  <a:lnTo>
                    <a:pt x="24130" y="57149"/>
                  </a:lnTo>
                  <a:lnTo>
                    <a:pt x="24130" y="53339"/>
                  </a:lnTo>
                  <a:close/>
                </a:path>
                <a:path w="24130" h="369570">
                  <a:moveTo>
                    <a:pt x="24130" y="57149"/>
                  </a:moveTo>
                  <a:lnTo>
                    <a:pt x="0" y="57149"/>
                  </a:lnTo>
                  <a:lnTo>
                    <a:pt x="0" y="59689"/>
                  </a:lnTo>
                  <a:lnTo>
                    <a:pt x="24130" y="59689"/>
                  </a:lnTo>
                  <a:lnTo>
                    <a:pt x="24130" y="57149"/>
                  </a:lnTo>
                  <a:close/>
                </a:path>
                <a:path w="24130" h="369570">
                  <a:moveTo>
                    <a:pt x="24130" y="255269"/>
                  </a:moveTo>
                  <a:lnTo>
                    <a:pt x="0" y="255269"/>
                  </a:lnTo>
                  <a:lnTo>
                    <a:pt x="0" y="257809"/>
                  </a:lnTo>
                  <a:lnTo>
                    <a:pt x="24130" y="257809"/>
                  </a:lnTo>
                  <a:lnTo>
                    <a:pt x="24130" y="255269"/>
                  </a:lnTo>
                  <a:close/>
                </a:path>
                <a:path w="24130" h="369570">
                  <a:moveTo>
                    <a:pt x="24130" y="236219"/>
                  </a:moveTo>
                  <a:lnTo>
                    <a:pt x="0" y="236219"/>
                  </a:lnTo>
                  <a:lnTo>
                    <a:pt x="0" y="253999"/>
                  </a:lnTo>
                  <a:lnTo>
                    <a:pt x="24130" y="253999"/>
                  </a:lnTo>
                  <a:lnTo>
                    <a:pt x="24130" y="236219"/>
                  </a:lnTo>
                  <a:close/>
                </a:path>
                <a:path w="24130" h="369570">
                  <a:moveTo>
                    <a:pt x="24130" y="218439"/>
                  </a:moveTo>
                  <a:lnTo>
                    <a:pt x="0" y="218439"/>
                  </a:lnTo>
                  <a:lnTo>
                    <a:pt x="0" y="234949"/>
                  </a:lnTo>
                  <a:lnTo>
                    <a:pt x="24130" y="234949"/>
                  </a:lnTo>
                  <a:lnTo>
                    <a:pt x="24130" y="218439"/>
                  </a:lnTo>
                  <a:close/>
                </a:path>
                <a:path w="24130" h="369570">
                  <a:moveTo>
                    <a:pt x="24130" y="172719"/>
                  </a:moveTo>
                  <a:lnTo>
                    <a:pt x="0" y="172719"/>
                  </a:lnTo>
                  <a:lnTo>
                    <a:pt x="0" y="217169"/>
                  </a:lnTo>
                  <a:lnTo>
                    <a:pt x="24130" y="217169"/>
                  </a:lnTo>
                  <a:lnTo>
                    <a:pt x="24130" y="172719"/>
                  </a:lnTo>
                  <a:close/>
                </a:path>
                <a:path w="24130" h="369570">
                  <a:moveTo>
                    <a:pt x="24130" y="134619"/>
                  </a:moveTo>
                  <a:lnTo>
                    <a:pt x="0" y="134619"/>
                  </a:lnTo>
                  <a:lnTo>
                    <a:pt x="0" y="171449"/>
                  </a:lnTo>
                  <a:lnTo>
                    <a:pt x="24130" y="171449"/>
                  </a:lnTo>
                  <a:lnTo>
                    <a:pt x="24130" y="134619"/>
                  </a:lnTo>
                  <a:close/>
                </a:path>
                <a:path w="24130" h="369570">
                  <a:moveTo>
                    <a:pt x="24130" y="129539"/>
                  </a:moveTo>
                  <a:lnTo>
                    <a:pt x="0" y="129539"/>
                  </a:lnTo>
                  <a:lnTo>
                    <a:pt x="0" y="133349"/>
                  </a:lnTo>
                  <a:lnTo>
                    <a:pt x="24130" y="133349"/>
                  </a:lnTo>
                  <a:lnTo>
                    <a:pt x="24130" y="129539"/>
                  </a:lnTo>
                  <a:close/>
                </a:path>
                <a:path w="24130" h="369570">
                  <a:moveTo>
                    <a:pt x="24130" y="110489"/>
                  </a:moveTo>
                  <a:lnTo>
                    <a:pt x="0" y="110489"/>
                  </a:lnTo>
                  <a:lnTo>
                    <a:pt x="0" y="128269"/>
                  </a:lnTo>
                  <a:lnTo>
                    <a:pt x="24130" y="128269"/>
                  </a:lnTo>
                  <a:lnTo>
                    <a:pt x="24130" y="110489"/>
                  </a:lnTo>
                  <a:close/>
                </a:path>
                <a:path w="24130" h="369570">
                  <a:moveTo>
                    <a:pt x="24130" y="104139"/>
                  </a:moveTo>
                  <a:lnTo>
                    <a:pt x="0" y="104139"/>
                  </a:lnTo>
                  <a:lnTo>
                    <a:pt x="0" y="109219"/>
                  </a:lnTo>
                  <a:lnTo>
                    <a:pt x="24130" y="109219"/>
                  </a:lnTo>
                  <a:lnTo>
                    <a:pt x="24130" y="104139"/>
                  </a:lnTo>
                  <a:close/>
                </a:path>
                <a:path w="24130" h="369570">
                  <a:moveTo>
                    <a:pt x="24130" y="97789"/>
                  </a:moveTo>
                  <a:lnTo>
                    <a:pt x="0" y="97789"/>
                  </a:lnTo>
                  <a:lnTo>
                    <a:pt x="0" y="102869"/>
                  </a:lnTo>
                  <a:lnTo>
                    <a:pt x="24130" y="102869"/>
                  </a:lnTo>
                  <a:lnTo>
                    <a:pt x="24130" y="97789"/>
                  </a:lnTo>
                  <a:close/>
                </a:path>
                <a:path w="24130" h="369570">
                  <a:moveTo>
                    <a:pt x="24130" y="91439"/>
                  </a:moveTo>
                  <a:lnTo>
                    <a:pt x="0" y="91439"/>
                  </a:lnTo>
                  <a:lnTo>
                    <a:pt x="0" y="96519"/>
                  </a:lnTo>
                  <a:lnTo>
                    <a:pt x="24130" y="96519"/>
                  </a:lnTo>
                  <a:lnTo>
                    <a:pt x="24130" y="91439"/>
                  </a:lnTo>
                  <a:close/>
                </a:path>
                <a:path w="24130" h="369570">
                  <a:moveTo>
                    <a:pt x="24130" y="85089"/>
                  </a:moveTo>
                  <a:lnTo>
                    <a:pt x="0" y="85089"/>
                  </a:lnTo>
                  <a:lnTo>
                    <a:pt x="0" y="90169"/>
                  </a:lnTo>
                  <a:lnTo>
                    <a:pt x="24130" y="90169"/>
                  </a:lnTo>
                  <a:lnTo>
                    <a:pt x="24130" y="85089"/>
                  </a:lnTo>
                  <a:close/>
                </a:path>
                <a:path w="24130" h="369570">
                  <a:moveTo>
                    <a:pt x="24130" y="78739"/>
                  </a:moveTo>
                  <a:lnTo>
                    <a:pt x="0" y="78739"/>
                  </a:lnTo>
                  <a:lnTo>
                    <a:pt x="0" y="83819"/>
                  </a:lnTo>
                  <a:lnTo>
                    <a:pt x="24130" y="83819"/>
                  </a:lnTo>
                  <a:lnTo>
                    <a:pt x="24130" y="78739"/>
                  </a:lnTo>
                  <a:close/>
                </a:path>
                <a:path w="24130" h="369570">
                  <a:moveTo>
                    <a:pt x="24130" y="72389"/>
                  </a:moveTo>
                  <a:lnTo>
                    <a:pt x="0" y="72389"/>
                  </a:lnTo>
                  <a:lnTo>
                    <a:pt x="0" y="77469"/>
                  </a:lnTo>
                  <a:lnTo>
                    <a:pt x="24130" y="77469"/>
                  </a:lnTo>
                  <a:lnTo>
                    <a:pt x="24130" y="72389"/>
                  </a:lnTo>
                  <a:close/>
                </a:path>
                <a:path w="24130" h="369570">
                  <a:moveTo>
                    <a:pt x="24130" y="66039"/>
                  </a:moveTo>
                  <a:lnTo>
                    <a:pt x="0" y="66039"/>
                  </a:lnTo>
                  <a:lnTo>
                    <a:pt x="0" y="71119"/>
                  </a:lnTo>
                  <a:lnTo>
                    <a:pt x="24130" y="71119"/>
                  </a:lnTo>
                  <a:lnTo>
                    <a:pt x="24130" y="66039"/>
                  </a:lnTo>
                  <a:close/>
                </a:path>
                <a:path w="24130" h="369570">
                  <a:moveTo>
                    <a:pt x="24130" y="60959"/>
                  </a:moveTo>
                  <a:lnTo>
                    <a:pt x="0" y="60959"/>
                  </a:lnTo>
                  <a:lnTo>
                    <a:pt x="0" y="64769"/>
                  </a:lnTo>
                  <a:lnTo>
                    <a:pt x="24130" y="64769"/>
                  </a:lnTo>
                  <a:lnTo>
                    <a:pt x="24130" y="60959"/>
                  </a:lnTo>
                  <a:close/>
                </a:path>
                <a:path w="24130" h="369570">
                  <a:moveTo>
                    <a:pt x="24130" y="257809"/>
                  </a:moveTo>
                  <a:lnTo>
                    <a:pt x="0" y="257809"/>
                  </a:lnTo>
                  <a:lnTo>
                    <a:pt x="0" y="262889"/>
                  </a:lnTo>
                  <a:lnTo>
                    <a:pt x="24130" y="262889"/>
                  </a:lnTo>
                  <a:lnTo>
                    <a:pt x="24130" y="257809"/>
                  </a:lnTo>
                  <a:close/>
                </a:path>
                <a:path w="24130" h="369570">
                  <a:moveTo>
                    <a:pt x="24130" y="364489"/>
                  </a:moveTo>
                  <a:lnTo>
                    <a:pt x="20320" y="364489"/>
                  </a:lnTo>
                  <a:lnTo>
                    <a:pt x="20320" y="365759"/>
                  </a:lnTo>
                  <a:lnTo>
                    <a:pt x="21590" y="365759"/>
                  </a:lnTo>
                  <a:lnTo>
                    <a:pt x="21590" y="369569"/>
                  </a:lnTo>
                  <a:lnTo>
                    <a:pt x="24130" y="369569"/>
                  </a:lnTo>
                  <a:lnTo>
                    <a:pt x="24130" y="364489"/>
                  </a:lnTo>
                  <a:close/>
                </a:path>
                <a:path w="24130" h="369570">
                  <a:moveTo>
                    <a:pt x="24130" y="358139"/>
                  </a:moveTo>
                  <a:lnTo>
                    <a:pt x="17780" y="358139"/>
                  </a:lnTo>
                  <a:lnTo>
                    <a:pt x="17780" y="360679"/>
                  </a:lnTo>
                  <a:lnTo>
                    <a:pt x="19050" y="360679"/>
                  </a:lnTo>
                  <a:lnTo>
                    <a:pt x="19050" y="364489"/>
                  </a:lnTo>
                  <a:lnTo>
                    <a:pt x="20320" y="364489"/>
                  </a:lnTo>
                  <a:lnTo>
                    <a:pt x="20320" y="363219"/>
                  </a:lnTo>
                  <a:lnTo>
                    <a:pt x="24130" y="363219"/>
                  </a:lnTo>
                  <a:lnTo>
                    <a:pt x="24130" y="358139"/>
                  </a:lnTo>
                  <a:close/>
                </a:path>
                <a:path w="24130" h="369570">
                  <a:moveTo>
                    <a:pt x="24130" y="351789"/>
                  </a:moveTo>
                  <a:lnTo>
                    <a:pt x="13970" y="351789"/>
                  </a:lnTo>
                  <a:lnTo>
                    <a:pt x="13970" y="353059"/>
                  </a:lnTo>
                  <a:lnTo>
                    <a:pt x="15240" y="353059"/>
                  </a:lnTo>
                  <a:lnTo>
                    <a:pt x="15240" y="356869"/>
                  </a:lnTo>
                  <a:lnTo>
                    <a:pt x="24130" y="356869"/>
                  </a:lnTo>
                  <a:lnTo>
                    <a:pt x="24130" y="351789"/>
                  </a:lnTo>
                  <a:close/>
                </a:path>
                <a:path w="24130" h="369570">
                  <a:moveTo>
                    <a:pt x="24130" y="345439"/>
                  </a:moveTo>
                  <a:lnTo>
                    <a:pt x="11430" y="345439"/>
                  </a:lnTo>
                  <a:lnTo>
                    <a:pt x="11430" y="346709"/>
                  </a:lnTo>
                  <a:lnTo>
                    <a:pt x="12700" y="346709"/>
                  </a:lnTo>
                  <a:lnTo>
                    <a:pt x="12700" y="351789"/>
                  </a:lnTo>
                  <a:lnTo>
                    <a:pt x="13970" y="351789"/>
                  </a:lnTo>
                  <a:lnTo>
                    <a:pt x="13970" y="350519"/>
                  </a:lnTo>
                  <a:lnTo>
                    <a:pt x="24130" y="350519"/>
                  </a:lnTo>
                  <a:lnTo>
                    <a:pt x="24130" y="345439"/>
                  </a:lnTo>
                  <a:close/>
                </a:path>
                <a:path w="24130" h="369570">
                  <a:moveTo>
                    <a:pt x="24130" y="339089"/>
                  </a:moveTo>
                  <a:lnTo>
                    <a:pt x="8890" y="339089"/>
                  </a:lnTo>
                  <a:lnTo>
                    <a:pt x="8890" y="341629"/>
                  </a:lnTo>
                  <a:lnTo>
                    <a:pt x="10160" y="341629"/>
                  </a:lnTo>
                  <a:lnTo>
                    <a:pt x="10160" y="345439"/>
                  </a:lnTo>
                  <a:lnTo>
                    <a:pt x="11430" y="345439"/>
                  </a:lnTo>
                  <a:lnTo>
                    <a:pt x="11430" y="344169"/>
                  </a:lnTo>
                  <a:lnTo>
                    <a:pt x="24130" y="344169"/>
                  </a:lnTo>
                  <a:lnTo>
                    <a:pt x="24130" y="339089"/>
                  </a:lnTo>
                  <a:close/>
                </a:path>
                <a:path w="24130" h="369570">
                  <a:moveTo>
                    <a:pt x="24130" y="332739"/>
                  </a:moveTo>
                  <a:lnTo>
                    <a:pt x="6350" y="332739"/>
                  </a:lnTo>
                  <a:lnTo>
                    <a:pt x="6350" y="335279"/>
                  </a:lnTo>
                  <a:lnTo>
                    <a:pt x="7620" y="335279"/>
                  </a:lnTo>
                  <a:lnTo>
                    <a:pt x="7620" y="339089"/>
                  </a:lnTo>
                  <a:lnTo>
                    <a:pt x="8890" y="339089"/>
                  </a:lnTo>
                  <a:lnTo>
                    <a:pt x="8890" y="337819"/>
                  </a:lnTo>
                  <a:lnTo>
                    <a:pt x="24130" y="337819"/>
                  </a:lnTo>
                  <a:lnTo>
                    <a:pt x="24130" y="332739"/>
                  </a:lnTo>
                  <a:close/>
                </a:path>
                <a:path w="24130" h="369570">
                  <a:moveTo>
                    <a:pt x="24130" y="326389"/>
                  </a:moveTo>
                  <a:lnTo>
                    <a:pt x="2540" y="326389"/>
                  </a:lnTo>
                  <a:lnTo>
                    <a:pt x="2540" y="327659"/>
                  </a:lnTo>
                  <a:lnTo>
                    <a:pt x="3810" y="327659"/>
                  </a:lnTo>
                  <a:lnTo>
                    <a:pt x="3810" y="331469"/>
                  </a:lnTo>
                  <a:lnTo>
                    <a:pt x="24130" y="331469"/>
                  </a:lnTo>
                  <a:lnTo>
                    <a:pt x="24130" y="326389"/>
                  </a:lnTo>
                  <a:close/>
                </a:path>
                <a:path w="24130" h="369570">
                  <a:moveTo>
                    <a:pt x="24130" y="320039"/>
                  </a:moveTo>
                  <a:lnTo>
                    <a:pt x="0" y="320039"/>
                  </a:lnTo>
                  <a:lnTo>
                    <a:pt x="0" y="321309"/>
                  </a:lnTo>
                  <a:lnTo>
                    <a:pt x="1270" y="321309"/>
                  </a:lnTo>
                  <a:lnTo>
                    <a:pt x="1270" y="326389"/>
                  </a:lnTo>
                  <a:lnTo>
                    <a:pt x="2540" y="326389"/>
                  </a:lnTo>
                  <a:lnTo>
                    <a:pt x="2540" y="325119"/>
                  </a:lnTo>
                  <a:lnTo>
                    <a:pt x="24130" y="325119"/>
                  </a:lnTo>
                  <a:lnTo>
                    <a:pt x="24130" y="320039"/>
                  </a:lnTo>
                  <a:close/>
                </a:path>
                <a:path w="24130" h="369570">
                  <a:moveTo>
                    <a:pt x="24130" y="313689"/>
                  </a:moveTo>
                  <a:lnTo>
                    <a:pt x="0" y="313689"/>
                  </a:lnTo>
                  <a:lnTo>
                    <a:pt x="0" y="318769"/>
                  </a:lnTo>
                  <a:lnTo>
                    <a:pt x="24130" y="318769"/>
                  </a:lnTo>
                  <a:lnTo>
                    <a:pt x="24130" y="313689"/>
                  </a:lnTo>
                  <a:close/>
                </a:path>
                <a:path w="24130" h="369570">
                  <a:moveTo>
                    <a:pt x="24130" y="307339"/>
                  </a:moveTo>
                  <a:lnTo>
                    <a:pt x="0" y="307339"/>
                  </a:lnTo>
                  <a:lnTo>
                    <a:pt x="0" y="312419"/>
                  </a:lnTo>
                  <a:lnTo>
                    <a:pt x="24130" y="312419"/>
                  </a:lnTo>
                  <a:lnTo>
                    <a:pt x="24130" y="307339"/>
                  </a:lnTo>
                  <a:close/>
                </a:path>
                <a:path w="24130" h="369570">
                  <a:moveTo>
                    <a:pt x="24130" y="300989"/>
                  </a:moveTo>
                  <a:lnTo>
                    <a:pt x="0" y="300989"/>
                  </a:lnTo>
                  <a:lnTo>
                    <a:pt x="0" y="306069"/>
                  </a:lnTo>
                  <a:lnTo>
                    <a:pt x="24130" y="306069"/>
                  </a:lnTo>
                  <a:lnTo>
                    <a:pt x="24130" y="300989"/>
                  </a:lnTo>
                  <a:close/>
                </a:path>
                <a:path w="24130" h="369570">
                  <a:moveTo>
                    <a:pt x="24130" y="294639"/>
                  </a:moveTo>
                  <a:lnTo>
                    <a:pt x="0" y="294639"/>
                  </a:lnTo>
                  <a:lnTo>
                    <a:pt x="0" y="299719"/>
                  </a:lnTo>
                  <a:lnTo>
                    <a:pt x="24130" y="299719"/>
                  </a:lnTo>
                  <a:lnTo>
                    <a:pt x="24130" y="294639"/>
                  </a:lnTo>
                  <a:close/>
                </a:path>
                <a:path w="24130" h="369570">
                  <a:moveTo>
                    <a:pt x="24130" y="275589"/>
                  </a:moveTo>
                  <a:lnTo>
                    <a:pt x="0" y="275589"/>
                  </a:lnTo>
                  <a:lnTo>
                    <a:pt x="0" y="293369"/>
                  </a:lnTo>
                  <a:lnTo>
                    <a:pt x="24130" y="293369"/>
                  </a:lnTo>
                  <a:lnTo>
                    <a:pt x="24130" y="275589"/>
                  </a:lnTo>
                  <a:close/>
                </a:path>
                <a:path w="24130" h="369570">
                  <a:moveTo>
                    <a:pt x="24130" y="269239"/>
                  </a:moveTo>
                  <a:lnTo>
                    <a:pt x="0" y="269239"/>
                  </a:lnTo>
                  <a:lnTo>
                    <a:pt x="0" y="274319"/>
                  </a:lnTo>
                  <a:lnTo>
                    <a:pt x="24130" y="274319"/>
                  </a:lnTo>
                  <a:lnTo>
                    <a:pt x="24130" y="269239"/>
                  </a:lnTo>
                  <a:close/>
                </a:path>
                <a:path w="24130" h="369570">
                  <a:moveTo>
                    <a:pt x="24130" y="264159"/>
                  </a:moveTo>
                  <a:lnTo>
                    <a:pt x="0" y="264159"/>
                  </a:lnTo>
                  <a:lnTo>
                    <a:pt x="0" y="267969"/>
                  </a:lnTo>
                  <a:lnTo>
                    <a:pt x="24130" y="267969"/>
                  </a:lnTo>
                  <a:lnTo>
                    <a:pt x="24130" y="264159"/>
                  </a:lnTo>
                  <a:close/>
                </a:path>
              </a:pathLst>
            </a:custGeom>
            <a:solidFill>
              <a:srgbClr val="161616"/>
            </a:solidFill>
          </p:spPr>
          <p:txBody>
            <a:bodyPr bIns="0" lIns="0" rIns="0" rtlCol="0" tIns="0" wrap="square"/>
            <a:p/>
          </p:txBody>
        </p:sp>
        <p:sp>
          <p:nvSpPr>
            <p:cNvPr id="1049097" name="object 379"/>
            <p:cNvSpPr/>
            <p:nvPr/>
          </p:nvSpPr>
          <p:spPr>
            <a:xfrm>
              <a:off x="2265680" y="6036310"/>
              <a:ext cx="22860" cy="265430"/>
            </a:xfrm>
            <a:custGeom>
              <a:avLst/>
              <a:ahLst/>
              <a:rect l="l" t="t" r="r" b="b"/>
              <a:pathLst>
                <a:path w="22860" h="265429">
                  <a:moveTo>
                    <a:pt x="22859" y="0"/>
                  </a:moveTo>
                  <a:lnTo>
                    <a:pt x="21589" y="0"/>
                  </a:lnTo>
                  <a:lnTo>
                    <a:pt x="21589" y="2539"/>
                  </a:lnTo>
                  <a:lnTo>
                    <a:pt x="20319" y="2539"/>
                  </a:lnTo>
                  <a:lnTo>
                    <a:pt x="20319" y="3809"/>
                  </a:lnTo>
                  <a:lnTo>
                    <a:pt x="22859" y="3809"/>
                  </a:lnTo>
                  <a:lnTo>
                    <a:pt x="22859" y="0"/>
                  </a:lnTo>
                  <a:close/>
                </a:path>
                <a:path w="22860" h="265429">
                  <a:moveTo>
                    <a:pt x="22859" y="3809"/>
                  </a:moveTo>
                  <a:lnTo>
                    <a:pt x="20319" y="3809"/>
                  </a:lnTo>
                  <a:lnTo>
                    <a:pt x="20319" y="6349"/>
                  </a:lnTo>
                  <a:lnTo>
                    <a:pt x="22859" y="6349"/>
                  </a:lnTo>
                  <a:lnTo>
                    <a:pt x="22859" y="3809"/>
                  </a:lnTo>
                  <a:close/>
                </a:path>
                <a:path w="22860" h="265429">
                  <a:moveTo>
                    <a:pt x="22859" y="201929"/>
                  </a:moveTo>
                  <a:lnTo>
                    <a:pt x="6350" y="201929"/>
                  </a:lnTo>
                  <a:lnTo>
                    <a:pt x="6350" y="204469"/>
                  </a:lnTo>
                  <a:lnTo>
                    <a:pt x="22859" y="204469"/>
                  </a:lnTo>
                  <a:lnTo>
                    <a:pt x="22859" y="201929"/>
                  </a:lnTo>
                  <a:close/>
                </a:path>
                <a:path w="22860" h="265429">
                  <a:moveTo>
                    <a:pt x="22859" y="182879"/>
                  </a:moveTo>
                  <a:lnTo>
                    <a:pt x="3809" y="182879"/>
                  </a:lnTo>
                  <a:lnTo>
                    <a:pt x="3809" y="190499"/>
                  </a:lnTo>
                  <a:lnTo>
                    <a:pt x="5080" y="190499"/>
                  </a:lnTo>
                  <a:lnTo>
                    <a:pt x="5080" y="200659"/>
                  </a:lnTo>
                  <a:lnTo>
                    <a:pt x="22859" y="200659"/>
                  </a:lnTo>
                  <a:lnTo>
                    <a:pt x="22859" y="182879"/>
                  </a:lnTo>
                  <a:close/>
                </a:path>
                <a:path w="22860" h="265429">
                  <a:moveTo>
                    <a:pt x="22859" y="165099"/>
                  </a:moveTo>
                  <a:lnTo>
                    <a:pt x="2539" y="165099"/>
                  </a:lnTo>
                  <a:lnTo>
                    <a:pt x="2539" y="181609"/>
                  </a:lnTo>
                  <a:lnTo>
                    <a:pt x="22859" y="181609"/>
                  </a:lnTo>
                  <a:lnTo>
                    <a:pt x="22859" y="165099"/>
                  </a:lnTo>
                  <a:close/>
                </a:path>
                <a:path w="22860" h="265429">
                  <a:moveTo>
                    <a:pt x="22859" y="119379"/>
                  </a:moveTo>
                  <a:lnTo>
                    <a:pt x="1269" y="119379"/>
                  </a:lnTo>
                  <a:lnTo>
                    <a:pt x="1269" y="124459"/>
                  </a:lnTo>
                  <a:lnTo>
                    <a:pt x="0" y="124459"/>
                  </a:lnTo>
                  <a:lnTo>
                    <a:pt x="0" y="144779"/>
                  </a:lnTo>
                  <a:lnTo>
                    <a:pt x="1269" y="144779"/>
                  </a:lnTo>
                  <a:lnTo>
                    <a:pt x="1269" y="165099"/>
                  </a:lnTo>
                  <a:lnTo>
                    <a:pt x="2539" y="165099"/>
                  </a:lnTo>
                  <a:lnTo>
                    <a:pt x="2539" y="163829"/>
                  </a:lnTo>
                  <a:lnTo>
                    <a:pt x="22859" y="163829"/>
                  </a:lnTo>
                  <a:lnTo>
                    <a:pt x="22859" y="119379"/>
                  </a:lnTo>
                  <a:close/>
                </a:path>
                <a:path w="22860" h="265429">
                  <a:moveTo>
                    <a:pt x="5080" y="80009"/>
                  </a:moveTo>
                  <a:lnTo>
                    <a:pt x="3809" y="80009"/>
                  </a:lnTo>
                  <a:lnTo>
                    <a:pt x="3809" y="90169"/>
                  </a:lnTo>
                  <a:lnTo>
                    <a:pt x="2539" y="90169"/>
                  </a:lnTo>
                  <a:lnTo>
                    <a:pt x="2539" y="105409"/>
                  </a:lnTo>
                  <a:lnTo>
                    <a:pt x="1269" y="105409"/>
                  </a:lnTo>
                  <a:lnTo>
                    <a:pt x="1269" y="118109"/>
                  </a:lnTo>
                  <a:lnTo>
                    <a:pt x="22859" y="118109"/>
                  </a:lnTo>
                  <a:lnTo>
                    <a:pt x="22859" y="81279"/>
                  </a:lnTo>
                  <a:lnTo>
                    <a:pt x="5080" y="81279"/>
                  </a:lnTo>
                  <a:lnTo>
                    <a:pt x="5080" y="80009"/>
                  </a:lnTo>
                  <a:close/>
                </a:path>
                <a:path w="22860" h="265429">
                  <a:moveTo>
                    <a:pt x="22859" y="76199"/>
                  </a:moveTo>
                  <a:lnTo>
                    <a:pt x="5080" y="76199"/>
                  </a:lnTo>
                  <a:lnTo>
                    <a:pt x="5080" y="80009"/>
                  </a:lnTo>
                  <a:lnTo>
                    <a:pt x="22859" y="80009"/>
                  </a:lnTo>
                  <a:lnTo>
                    <a:pt x="22859" y="76199"/>
                  </a:lnTo>
                  <a:close/>
                </a:path>
                <a:path w="22860" h="265429">
                  <a:moveTo>
                    <a:pt x="22859" y="57149"/>
                  </a:moveTo>
                  <a:lnTo>
                    <a:pt x="7619" y="57149"/>
                  </a:lnTo>
                  <a:lnTo>
                    <a:pt x="7619" y="62229"/>
                  </a:lnTo>
                  <a:lnTo>
                    <a:pt x="6350" y="62229"/>
                  </a:lnTo>
                  <a:lnTo>
                    <a:pt x="6350" y="71119"/>
                  </a:lnTo>
                  <a:lnTo>
                    <a:pt x="5080" y="71119"/>
                  </a:lnTo>
                  <a:lnTo>
                    <a:pt x="5080" y="74929"/>
                  </a:lnTo>
                  <a:lnTo>
                    <a:pt x="22859" y="74929"/>
                  </a:lnTo>
                  <a:lnTo>
                    <a:pt x="22859" y="57149"/>
                  </a:lnTo>
                  <a:close/>
                </a:path>
                <a:path w="22860" h="265429">
                  <a:moveTo>
                    <a:pt x="22859" y="50799"/>
                  </a:moveTo>
                  <a:lnTo>
                    <a:pt x="8889" y="50799"/>
                  </a:lnTo>
                  <a:lnTo>
                    <a:pt x="8889" y="52069"/>
                  </a:lnTo>
                  <a:lnTo>
                    <a:pt x="7619" y="52069"/>
                  </a:lnTo>
                  <a:lnTo>
                    <a:pt x="7619" y="55879"/>
                  </a:lnTo>
                  <a:lnTo>
                    <a:pt x="22859" y="55879"/>
                  </a:lnTo>
                  <a:lnTo>
                    <a:pt x="22859" y="50799"/>
                  </a:lnTo>
                  <a:close/>
                </a:path>
                <a:path w="22860" h="265429">
                  <a:moveTo>
                    <a:pt x="10159" y="43179"/>
                  </a:moveTo>
                  <a:lnTo>
                    <a:pt x="8889" y="43179"/>
                  </a:lnTo>
                  <a:lnTo>
                    <a:pt x="8889" y="49529"/>
                  </a:lnTo>
                  <a:lnTo>
                    <a:pt x="22859" y="49529"/>
                  </a:lnTo>
                  <a:lnTo>
                    <a:pt x="22859" y="44449"/>
                  </a:lnTo>
                  <a:lnTo>
                    <a:pt x="10159" y="44449"/>
                  </a:lnTo>
                  <a:lnTo>
                    <a:pt x="10159" y="43179"/>
                  </a:lnTo>
                  <a:close/>
                </a:path>
                <a:path w="22860" h="265429">
                  <a:moveTo>
                    <a:pt x="11430" y="36829"/>
                  </a:moveTo>
                  <a:lnTo>
                    <a:pt x="10159" y="36829"/>
                  </a:lnTo>
                  <a:lnTo>
                    <a:pt x="10159" y="43179"/>
                  </a:lnTo>
                  <a:lnTo>
                    <a:pt x="22859" y="43179"/>
                  </a:lnTo>
                  <a:lnTo>
                    <a:pt x="22859" y="38099"/>
                  </a:lnTo>
                  <a:lnTo>
                    <a:pt x="11430" y="38099"/>
                  </a:lnTo>
                  <a:lnTo>
                    <a:pt x="11430" y="36829"/>
                  </a:lnTo>
                  <a:close/>
                </a:path>
                <a:path w="22860" h="265429">
                  <a:moveTo>
                    <a:pt x="22859" y="31749"/>
                  </a:moveTo>
                  <a:lnTo>
                    <a:pt x="12700" y="31749"/>
                  </a:lnTo>
                  <a:lnTo>
                    <a:pt x="12700" y="33019"/>
                  </a:lnTo>
                  <a:lnTo>
                    <a:pt x="11430" y="33019"/>
                  </a:lnTo>
                  <a:lnTo>
                    <a:pt x="11430" y="36829"/>
                  </a:lnTo>
                  <a:lnTo>
                    <a:pt x="22859" y="36829"/>
                  </a:lnTo>
                  <a:lnTo>
                    <a:pt x="22859" y="31749"/>
                  </a:lnTo>
                  <a:close/>
                </a:path>
                <a:path w="22860" h="265429">
                  <a:moveTo>
                    <a:pt x="15239" y="24129"/>
                  </a:moveTo>
                  <a:lnTo>
                    <a:pt x="13969" y="24129"/>
                  </a:lnTo>
                  <a:lnTo>
                    <a:pt x="13969" y="27939"/>
                  </a:lnTo>
                  <a:lnTo>
                    <a:pt x="12700" y="27939"/>
                  </a:lnTo>
                  <a:lnTo>
                    <a:pt x="12700" y="30479"/>
                  </a:lnTo>
                  <a:lnTo>
                    <a:pt x="22859" y="30479"/>
                  </a:lnTo>
                  <a:lnTo>
                    <a:pt x="22859" y="25399"/>
                  </a:lnTo>
                  <a:lnTo>
                    <a:pt x="15239" y="25399"/>
                  </a:lnTo>
                  <a:lnTo>
                    <a:pt x="15239" y="24129"/>
                  </a:lnTo>
                  <a:close/>
                </a:path>
                <a:path w="22860" h="265429">
                  <a:moveTo>
                    <a:pt x="22859" y="19049"/>
                  </a:moveTo>
                  <a:lnTo>
                    <a:pt x="16509" y="19049"/>
                  </a:lnTo>
                  <a:lnTo>
                    <a:pt x="16509" y="20319"/>
                  </a:lnTo>
                  <a:lnTo>
                    <a:pt x="15239" y="20319"/>
                  </a:lnTo>
                  <a:lnTo>
                    <a:pt x="15239" y="24129"/>
                  </a:lnTo>
                  <a:lnTo>
                    <a:pt x="22859" y="24129"/>
                  </a:lnTo>
                  <a:lnTo>
                    <a:pt x="22859" y="19049"/>
                  </a:lnTo>
                  <a:close/>
                </a:path>
                <a:path w="22860" h="265429">
                  <a:moveTo>
                    <a:pt x="19050" y="11429"/>
                  </a:moveTo>
                  <a:lnTo>
                    <a:pt x="17780" y="11429"/>
                  </a:lnTo>
                  <a:lnTo>
                    <a:pt x="17780" y="15239"/>
                  </a:lnTo>
                  <a:lnTo>
                    <a:pt x="16509" y="15239"/>
                  </a:lnTo>
                  <a:lnTo>
                    <a:pt x="16509" y="17779"/>
                  </a:lnTo>
                  <a:lnTo>
                    <a:pt x="22859" y="17779"/>
                  </a:lnTo>
                  <a:lnTo>
                    <a:pt x="22859" y="12699"/>
                  </a:lnTo>
                  <a:lnTo>
                    <a:pt x="19050" y="12699"/>
                  </a:lnTo>
                  <a:lnTo>
                    <a:pt x="19050" y="11429"/>
                  </a:lnTo>
                  <a:close/>
                </a:path>
                <a:path w="22860" h="265429">
                  <a:moveTo>
                    <a:pt x="22859" y="7619"/>
                  </a:moveTo>
                  <a:lnTo>
                    <a:pt x="19050" y="7619"/>
                  </a:lnTo>
                  <a:lnTo>
                    <a:pt x="19050" y="11429"/>
                  </a:lnTo>
                  <a:lnTo>
                    <a:pt x="22859" y="11429"/>
                  </a:lnTo>
                  <a:lnTo>
                    <a:pt x="22859" y="7619"/>
                  </a:lnTo>
                  <a:close/>
                </a:path>
                <a:path w="22860" h="265429">
                  <a:moveTo>
                    <a:pt x="22859" y="204470"/>
                  </a:moveTo>
                  <a:lnTo>
                    <a:pt x="6350" y="204470"/>
                  </a:lnTo>
                  <a:lnTo>
                    <a:pt x="6350" y="209549"/>
                  </a:lnTo>
                  <a:lnTo>
                    <a:pt x="22859" y="209549"/>
                  </a:lnTo>
                  <a:lnTo>
                    <a:pt x="22859" y="204470"/>
                  </a:lnTo>
                  <a:close/>
                </a:path>
                <a:path w="22860" h="265429">
                  <a:moveTo>
                    <a:pt x="22859" y="260349"/>
                  </a:moveTo>
                  <a:lnTo>
                    <a:pt x="21589" y="260349"/>
                  </a:lnTo>
                  <a:lnTo>
                    <a:pt x="21589" y="265429"/>
                  </a:lnTo>
                  <a:lnTo>
                    <a:pt x="22859" y="265429"/>
                  </a:lnTo>
                  <a:lnTo>
                    <a:pt x="22859" y="260349"/>
                  </a:lnTo>
                  <a:close/>
                </a:path>
                <a:path w="22860" h="265429">
                  <a:moveTo>
                    <a:pt x="22859" y="253999"/>
                  </a:moveTo>
                  <a:lnTo>
                    <a:pt x="19050" y="253999"/>
                  </a:lnTo>
                  <a:lnTo>
                    <a:pt x="19050" y="256539"/>
                  </a:lnTo>
                  <a:lnTo>
                    <a:pt x="20319" y="256539"/>
                  </a:lnTo>
                  <a:lnTo>
                    <a:pt x="20319" y="259079"/>
                  </a:lnTo>
                  <a:lnTo>
                    <a:pt x="22859" y="259079"/>
                  </a:lnTo>
                  <a:lnTo>
                    <a:pt x="22859" y="253999"/>
                  </a:lnTo>
                  <a:close/>
                </a:path>
                <a:path w="22860" h="265429">
                  <a:moveTo>
                    <a:pt x="22859" y="247649"/>
                  </a:moveTo>
                  <a:lnTo>
                    <a:pt x="16509" y="247649"/>
                  </a:lnTo>
                  <a:lnTo>
                    <a:pt x="16509" y="248919"/>
                  </a:lnTo>
                  <a:lnTo>
                    <a:pt x="17780" y="248919"/>
                  </a:lnTo>
                  <a:lnTo>
                    <a:pt x="17780" y="253999"/>
                  </a:lnTo>
                  <a:lnTo>
                    <a:pt x="19050" y="253999"/>
                  </a:lnTo>
                  <a:lnTo>
                    <a:pt x="19050" y="252729"/>
                  </a:lnTo>
                  <a:lnTo>
                    <a:pt x="22859" y="252729"/>
                  </a:lnTo>
                  <a:lnTo>
                    <a:pt x="22859" y="247649"/>
                  </a:lnTo>
                  <a:close/>
                </a:path>
                <a:path w="22860" h="265429">
                  <a:moveTo>
                    <a:pt x="22859" y="241299"/>
                  </a:moveTo>
                  <a:lnTo>
                    <a:pt x="15239" y="241299"/>
                  </a:lnTo>
                  <a:lnTo>
                    <a:pt x="15239" y="243839"/>
                  </a:lnTo>
                  <a:lnTo>
                    <a:pt x="16509" y="243839"/>
                  </a:lnTo>
                  <a:lnTo>
                    <a:pt x="16509" y="246379"/>
                  </a:lnTo>
                  <a:lnTo>
                    <a:pt x="22859" y="246379"/>
                  </a:lnTo>
                  <a:lnTo>
                    <a:pt x="22859" y="241299"/>
                  </a:lnTo>
                  <a:close/>
                </a:path>
                <a:path w="22860" h="265429">
                  <a:moveTo>
                    <a:pt x="22859" y="222249"/>
                  </a:moveTo>
                  <a:lnTo>
                    <a:pt x="10159" y="222249"/>
                  </a:lnTo>
                  <a:lnTo>
                    <a:pt x="10159" y="227329"/>
                  </a:lnTo>
                  <a:lnTo>
                    <a:pt x="11430" y="227329"/>
                  </a:lnTo>
                  <a:lnTo>
                    <a:pt x="11430" y="231139"/>
                  </a:lnTo>
                  <a:lnTo>
                    <a:pt x="12700" y="231139"/>
                  </a:lnTo>
                  <a:lnTo>
                    <a:pt x="12700" y="234949"/>
                  </a:lnTo>
                  <a:lnTo>
                    <a:pt x="13969" y="234949"/>
                  </a:lnTo>
                  <a:lnTo>
                    <a:pt x="13969" y="241299"/>
                  </a:lnTo>
                  <a:lnTo>
                    <a:pt x="15239" y="241299"/>
                  </a:lnTo>
                  <a:lnTo>
                    <a:pt x="15239" y="240029"/>
                  </a:lnTo>
                  <a:lnTo>
                    <a:pt x="22859" y="240029"/>
                  </a:lnTo>
                  <a:lnTo>
                    <a:pt x="22859" y="222249"/>
                  </a:lnTo>
                  <a:close/>
                </a:path>
                <a:path w="22860" h="265429">
                  <a:moveTo>
                    <a:pt x="22859" y="215899"/>
                  </a:moveTo>
                  <a:lnTo>
                    <a:pt x="8889" y="215899"/>
                  </a:lnTo>
                  <a:lnTo>
                    <a:pt x="8889" y="222249"/>
                  </a:lnTo>
                  <a:lnTo>
                    <a:pt x="10159" y="222249"/>
                  </a:lnTo>
                  <a:lnTo>
                    <a:pt x="10159" y="220979"/>
                  </a:lnTo>
                  <a:lnTo>
                    <a:pt x="22859" y="220979"/>
                  </a:lnTo>
                  <a:lnTo>
                    <a:pt x="22859" y="215899"/>
                  </a:lnTo>
                  <a:close/>
                </a:path>
                <a:path w="22860" h="265429">
                  <a:moveTo>
                    <a:pt x="22859" y="210819"/>
                  </a:moveTo>
                  <a:lnTo>
                    <a:pt x="7619" y="210819"/>
                  </a:lnTo>
                  <a:lnTo>
                    <a:pt x="7619" y="214629"/>
                  </a:lnTo>
                  <a:lnTo>
                    <a:pt x="22859" y="214629"/>
                  </a:lnTo>
                  <a:lnTo>
                    <a:pt x="22859" y="210819"/>
                  </a:lnTo>
                  <a:close/>
                </a:path>
              </a:pathLst>
            </a:custGeom>
            <a:solidFill>
              <a:srgbClr val="151515"/>
            </a:solidFill>
          </p:spPr>
          <p:txBody>
            <a:bodyPr bIns="0" lIns="0" rIns="0" rtlCol="0" tIns="0" wrap="square"/>
            <a:p/>
          </p:txBody>
        </p:sp>
        <p:sp>
          <p:nvSpPr>
            <p:cNvPr id="1049098" name="object 380"/>
            <p:cNvSpPr/>
            <p:nvPr/>
          </p:nvSpPr>
          <p:spPr>
            <a:xfrm>
              <a:off x="2260600" y="5800090"/>
              <a:ext cx="346710" cy="368300"/>
            </a:xfrm>
            <a:custGeom>
              <a:avLst/>
              <a:ahLst/>
              <a:rect l="l" t="t" r="r" b="b"/>
              <a:pathLst>
                <a:path w="346710" h="368300">
                  <a:moveTo>
                    <a:pt x="346710" y="12700"/>
                  </a:moveTo>
                  <a:lnTo>
                    <a:pt x="345440" y="6350"/>
                  </a:lnTo>
                  <a:lnTo>
                    <a:pt x="345440" y="0"/>
                  </a:lnTo>
                  <a:lnTo>
                    <a:pt x="344170" y="0"/>
                  </a:lnTo>
                  <a:lnTo>
                    <a:pt x="303530" y="5080"/>
                  </a:lnTo>
                  <a:lnTo>
                    <a:pt x="265430" y="12700"/>
                  </a:lnTo>
                  <a:lnTo>
                    <a:pt x="228600" y="24130"/>
                  </a:lnTo>
                  <a:lnTo>
                    <a:pt x="194310" y="39370"/>
                  </a:lnTo>
                  <a:lnTo>
                    <a:pt x="193040" y="39370"/>
                  </a:lnTo>
                  <a:lnTo>
                    <a:pt x="177800" y="46990"/>
                  </a:lnTo>
                  <a:lnTo>
                    <a:pt x="161290" y="57150"/>
                  </a:lnTo>
                  <a:lnTo>
                    <a:pt x="147320" y="67310"/>
                  </a:lnTo>
                  <a:lnTo>
                    <a:pt x="132080" y="77470"/>
                  </a:lnTo>
                  <a:lnTo>
                    <a:pt x="118110" y="88900"/>
                  </a:lnTo>
                  <a:lnTo>
                    <a:pt x="118110" y="90170"/>
                  </a:lnTo>
                  <a:lnTo>
                    <a:pt x="104140" y="102870"/>
                  </a:lnTo>
                  <a:lnTo>
                    <a:pt x="80010" y="129540"/>
                  </a:lnTo>
                  <a:lnTo>
                    <a:pt x="68580" y="143510"/>
                  </a:lnTo>
                  <a:lnTo>
                    <a:pt x="68580" y="144780"/>
                  </a:lnTo>
                  <a:lnTo>
                    <a:pt x="58420" y="158750"/>
                  </a:lnTo>
                  <a:lnTo>
                    <a:pt x="48260" y="173990"/>
                  </a:lnTo>
                  <a:lnTo>
                    <a:pt x="40640" y="189230"/>
                  </a:lnTo>
                  <a:lnTo>
                    <a:pt x="33020" y="204470"/>
                  </a:lnTo>
                  <a:lnTo>
                    <a:pt x="25400" y="220980"/>
                  </a:lnTo>
                  <a:lnTo>
                    <a:pt x="25400" y="222250"/>
                  </a:lnTo>
                  <a:lnTo>
                    <a:pt x="19050" y="238760"/>
                  </a:lnTo>
                  <a:lnTo>
                    <a:pt x="6350" y="292100"/>
                  </a:lnTo>
                  <a:lnTo>
                    <a:pt x="0" y="368300"/>
                  </a:lnTo>
                  <a:lnTo>
                    <a:pt x="11430" y="368300"/>
                  </a:lnTo>
                  <a:lnTo>
                    <a:pt x="12700" y="330200"/>
                  </a:lnTo>
                  <a:lnTo>
                    <a:pt x="17780" y="293370"/>
                  </a:lnTo>
                  <a:lnTo>
                    <a:pt x="21590" y="275590"/>
                  </a:lnTo>
                  <a:lnTo>
                    <a:pt x="26670" y="259080"/>
                  </a:lnTo>
                  <a:lnTo>
                    <a:pt x="31750" y="242570"/>
                  </a:lnTo>
                  <a:lnTo>
                    <a:pt x="30645" y="242138"/>
                  </a:lnTo>
                  <a:lnTo>
                    <a:pt x="36830" y="226060"/>
                  </a:lnTo>
                  <a:lnTo>
                    <a:pt x="43980" y="210553"/>
                  </a:lnTo>
                  <a:lnTo>
                    <a:pt x="44450" y="210820"/>
                  </a:lnTo>
                  <a:lnTo>
                    <a:pt x="52070" y="194310"/>
                  </a:lnTo>
                  <a:lnTo>
                    <a:pt x="51028" y="193903"/>
                  </a:lnTo>
                  <a:lnTo>
                    <a:pt x="59169" y="179959"/>
                  </a:lnTo>
                  <a:lnTo>
                    <a:pt x="59690" y="180340"/>
                  </a:lnTo>
                  <a:lnTo>
                    <a:pt x="68059" y="165989"/>
                  </a:lnTo>
                  <a:lnTo>
                    <a:pt x="68580" y="166370"/>
                  </a:lnTo>
                  <a:lnTo>
                    <a:pt x="78232" y="151892"/>
                  </a:lnTo>
                  <a:lnTo>
                    <a:pt x="78740" y="152400"/>
                  </a:lnTo>
                  <a:lnTo>
                    <a:pt x="88392" y="137922"/>
                  </a:lnTo>
                  <a:lnTo>
                    <a:pt x="88900" y="138430"/>
                  </a:lnTo>
                  <a:lnTo>
                    <a:pt x="113030" y="111760"/>
                  </a:lnTo>
                  <a:lnTo>
                    <a:pt x="153670" y="77470"/>
                  </a:lnTo>
                  <a:lnTo>
                    <a:pt x="184150" y="58420"/>
                  </a:lnTo>
                  <a:lnTo>
                    <a:pt x="183819" y="57988"/>
                  </a:lnTo>
                  <a:lnTo>
                    <a:pt x="199390" y="50800"/>
                  </a:lnTo>
                  <a:lnTo>
                    <a:pt x="215900" y="41910"/>
                  </a:lnTo>
                  <a:lnTo>
                    <a:pt x="231965" y="35737"/>
                  </a:lnTo>
                  <a:lnTo>
                    <a:pt x="232410" y="36830"/>
                  </a:lnTo>
                  <a:lnTo>
                    <a:pt x="267970" y="24130"/>
                  </a:lnTo>
                  <a:lnTo>
                    <a:pt x="306070" y="16510"/>
                  </a:lnTo>
                  <a:lnTo>
                    <a:pt x="346710" y="12700"/>
                  </a:lnTo>
                  <a:close/>
                </a:path>
              </a:pathLst>
            </a:custGeom>
            <a:solidFill>
              <a:srgbClr val="BFBFBF"/>
            </a:solidFill>
          </p:spPr>
          <p:txBody>
            <a:bodyPr bIns="0" lIns="0" rIns="0" rtlCol="0" tIns="0" wrap="square"/>
            <a:p/>
          </p:txBody>
        </p:sp>
      </p:grpSp>
      <p:pic>
        <p:nvPicPr>
          <p:cNvPr id="2097157" name="object 381"/>
          <p:cNvPicPr>
            <a:picLocks/>
          </p:cNvPicPr>
          <p:nvPr/>
        </p:nvPicPr>
        <p:blipFill>
          <a:blip xmlns:r="http://schemas.openxmlformats.org/officeDocument/2006/relationships" r:embed="rId5" cstate="print"/>
          <a:stretch>
            <a:fillRect/>
          </a:stretch>
        </p:blipFill>
        <p:spPr>
          <a:xfrm>
            <a:off x="1823780" y="4184710"/>
            <a:ext cx="925709" cy="1014609"/>
          </a:xfrm>
          <a:prstGeom prst="rect"/>
        </p:spPr>
      </p:pic>
      <p:grpSp>
        <p:nvGrpSpPr>
          <p:cNvPr id="57" name="object 382"/>
          <p:cNvGrpSpPr/>
          <p:nvPr/>
        </p:nvGrpSpPr>
        <p:grpSpPr>
          <a:xfrm>
            <a:off x="2259329" y="5797550"/>
            <a:ext cx="782320" cy="737870"/>
            <a:chOff x="2259329" y="5797550"/>
            <a:chExt cx="782320" cy="737870"/>
          </a:xfrm>
        </p:grpSpPr>
        <p:sp>
          <p:nvSpPr>
            <p:cNvPr id="1049099" name="object 383"/>
            <p:cNvSpPr/>
            <p:nvPr/>
          </p:nvSpPr>
          <p:spPr>
            <a:xfrm>
              <a:off x="2606040" y="5797549"/>
              <a:ext cx="435609" cy="657860"/>
            </a:xfrm>
            <a:custGeom>
              <a:avLst/>
              <a:ahLst/>
              <a:rect l="l" t="t" r="r" b="b"/>
              <a:pathLst>
                <a:path w="435610" h="657860">
                  <a:moveTo>
                    <a:pt x="435610" y="367030"/>
                  </a:moveTo>
                  <a:lnTo>
                    <a:pt x="434340" y="331470"/>
                  </a:lnTo>
                  <a:lnTo>
                    <a:pt x="430530" y="298450"/>
                  </a:lnTo>
                  <a:lnTo>
                    <a:pt x="430530" y="297180"/>
                  </a:lnTo>
                  <a:lnTo>
                    <a:pt x="424180" y="265430"/>
                  </a:lnTo>
                  <a:lnTo>
                    <a:pt x="415290" y="233692"/>
                  </a:lnTo>
                  <a:lnTo>
                    <a:pt x="402590" y="204470"/>
                  </a:lnTo>
                  <a:lnTo>
                    <a:pt x="388620" y="176530"/>
                  </a:lnTo>
                  <a:lnTo>
                    <a:pt x="388620" y="175260"/>
                  </a:lnTo>
                  <a:lnTo>
                    <a:pt x="372110" y="148590"/>
                  </a:lnTo>
                  <a:lnTo>
                    <a:pt x="370840" y="148590"/>
                  </a:lnTo>
                  <a:lnTo>
                    <a:pt x="351790" y="123190"/>
                  </a:lnTo>
                  <a:lnTo>
                    <a:pt x="323850" y="93980"/>
                  </a:lnTo>
                  <a:lnTo>
                    <a:pt x="293370" y="69850"/>
                  </a:lnTo>
                  <a:lnTo>
                    <a:pt x="276860" y="58420"/>
                  </a:lnTo>
                  <a:lnTo>
                    <a:pt x="275590" y="58420"/>
                  </a:lnTo>
                  <a:lnTo>
                    <a:pt x="259080" y="48260"/>
                  </a:lnTo>
                  <a:lnTo>
                    <a:pt x="241300" y="39370"/>
                  </a:lnTo>
                  <a:lnTo>
                    <a:pt x="240030" y="39370"/>
                  </a:lnTo>
                  <a:lnTo>
                    <a:pt x="222250" y="31750"/>
                  </a:lnTo>
                  <a:lnTo>
                    <a:pt x="181610" y="17780"/>
                  </a:lnTo>
                  <a:lnTo>
                    <a:pt x="138430" y="7620"/>
                  </a:lnTo>
                  <a:lnTo>
                    <a:pt x="92710" y="2540"/>
                  </a:lnTo>
                  <a:lnTo>
                    <a:pt x="43180" y="1270"/>
                  </a:lnTo>
                  <a:lnTo>
                    <a:pt x="43180" y="0"/>
                  </a:lnTo>
                  <a:lnTo>
                    <a:pt x="41910" y="1270"/>
                  </a:lnTo>
                  <a:lnTo>
                    <a:pt x="0" y="2540"/>
                  </a:lnTo>
                  <a:lnTo>
                    <a:pt x="0" y="15240"/>
                  </a:lnTo>
                  <a:lnTo>
                    <a:pt x="42583" y="12738"/>
                  </a:lnTo>
                  <a:lnTo>
                    <a:pt x="91440" y="15240"/>
                  </a:lnTo>
                  <a:lnTo>
                    <a:pt x="135890" y="20320"/>
                  </a:lnTo>
                  <a:lnTo>
                    <a:pt x="177901" y="30213"/>
                  </a:lnTo>
                  <a:lnTo>
                    <a:pt x="177800" y="30480"/>
                  </a:lnTo>
                  <a:lnTo>
                    <a:pt x="198120" y="35560"/>
                  </a:lnTo>
                  <a:lnTo>
                    <a:pt x="234950" y="50800"/>
                  </a:lnTo>
                  <a:lnTo>
                    <a:pt x="269240" y="68580"/>
                  </a:lnTo>
                  <a:lnTo>
                    <a:pt x="300990" y="91440"/>
                  </a:lnTo>
                  <a:lnTo>
                    <a:pt x="314960" y="104140"/>
                  </a:lnTo>
                  <a:lnTo>
                    <a:pt x="328930" y="116840"/>
                  </a:lnTo>
                  <a:lnTo>
                    <a:pt x="341680" y="130771"/>
                  </a:lnTo>
                  <a:lnTo>
                    <a:pt x="360680" y="156210"/>
                  </a:lnTo>
                  <a:lnTo>
                    <a:pt x="377520" y="181483"/>
                  </a:lnTo>
                  <a:lnTo>
                    <a:pt x="377190" y="181610"/>
                  </a:lnTo>
                  <a:lnTo>
                    <a:pt x="391160" y="209550"/>
                  </a:lnTo>
                  <a:lnTo>
                    <a:pt x="403250" y="237363"/>
                  </a:lnTo>
                  <a:lnTo>
                    <a:pt x="402590" y="237490"/>
                  </a:lnTo>
                  <a:lnTo>
                    <a:pt x="411480" y="267970"/>
                  </a:lnTo>
                  <a:lnTo>
                    <a:pt x="417830" y="299720"/>
                  </a:lnTo>
                  <a:lnTo>
                    <a:pt x="421640" y="332740"/>
                  </a:lnTo>
                  <a:lnTo>
                    <a:pt x="422910" y="367030"/>
                  </a:lnTo>
                  <a:lnTo>
                    <a:pt x="421678" y="405142"/>
                  </a:lnTo>
                  <a:lnTo>
                    <a:pt x="416712" y="441998"/>
                  </a:lnTo>
                  <a:lnTo>
                    <a:pt x="416560" y="441960"/>
                  </a:lnTo>
                  <a:lnTo>
                    <a:pt x="408940" y="477520"/>
                  </a:lnTo>
                  <a:lnTo>
                    <a:pt x="403860" y="494030"/>
                  </a:lnTo>
                  <a:lnTo>
                    <a:pt x="398780" y="510540"/>
                  </a:lnTo>
                  <a:lnTo>
                    <a:pt x="391160" y="525780"/>
                  </a:lnTo>
                  <a:lnTo>
                    <a:pt x="383997" y="541299"/>
                  </a:lnTo>
                  <a:lnTo>
                    <a:pt x="383540" y="541020"/>
                  </a:lnTo>
                  <a:lnTo>
                    <a:pt x="375920" y="556260"/>
                  </a:lnTo>
                  <a:lnTo>
                    <a:pt x="367538" y="570623"/>
                  </a:lnTo>
                  <a:lnTo>
                    <a:pt x="367030" y="570230"/>
                  </a:lnTo>
                  <a:lnTo>
                    <a:pt x="356870" y="585470"/>
                  </a:lnTo>
                  <a:lnTo>
                    <a:pt x="347243" y="598716"/>
                  </a:lnTo>
                  <a:lnTo>
                    <a:pt x="346710" y="598170"/>
                  </a:lnTo>
                  <a:lnTo>
                    <a:pt x="322580" y="624840"/>
                  </a:lnTo>
                  <a:lnTo>
                    <a:pt x="309880" y="636270"/>
                  </a:lnTo>
                  <a:lnTo>
                    <a:pt x="295910" y="648970"/>
                  </a:lnTo>
                  <a:lnTo>
                    <a:pt x="304800" y="657860"/>
                  </a:lnTo>
                  <a:lnTo>
                    <a:pt x="318770" y="646430"/>
                  </a:lnTo>
                  <a:lnTo>
                    <a:pt x="331470" y="633730"/>
                  </a:lnTo>
                  <a:lnTo>
                    <a:pt x="355600" y="607060"/>
                  </a:lnTo>
                  <a:lnTo>
                    <a:pt x="356870" y="607060"/>
                  </a:lnTo>
                  <a:lnTo>
                    <a:pt x="367030" y="591820"/>
                  </a:lnTo>
                  <a:lnTo>
                    <a:pt x="377190" y="577850"/>
                  </a:lnTo>
                  <a:lnTo>
                    <a:pt x="386080" y="562610"/>
                  </a:lnTo>
                  <a:lnTo>
                    <a:pt x="394970" y="547370"/>
                  </a:lnTo>
                  <a:lnTo>
                    <a:pt x="402590" y="532130"/>
                  </a:lnTo>
                  <a:lnTo>
                    <a:pt x="402590" y="530860"/>
                  </a:lnTo>
                  <a:lnTo>
                    <a:pt x="410210" y="515620"/>
                  </a:lnTo>
                  <a:lnTo>
                    <a:pt x="410210" y="514350"/>
                  </a:lnTo>
                  <a:lnTo>
                    <a:pt x="415290" y="497840"/>
                  </a:lnTo>
                  <a:lnTo>
                    <a:pt x="416560" y="497840"/>
                  </a:lnTo>
                  <a:lnTo>
                    <a:pt x="421640" y="481330"/>
                  </a:lnTo>
                  <a:lnTo>
                    <a:pt x="421640" y="480060"/>
                  </a:lnTo>
                  <a:lnTo>
                    <a:pt x="429260" y="444500"/>
                  </a:lnTo>
                  <a:lnTo>
                    <a:pt x="434340" y="407670"/>
                  </a:lnTo>
                  <a:lnTo>
                    <a:pt x="434340" y="406400"/>
                  </a:lnTo>
                  <a:lnTo>
                    <a:pt x="435610" y="367030"/>
                  </a:lnTo>
                  <a:close/>
                </a:path>
              </a:pathLst>
            </a:custGeom>
            <a:solidFill>
              <a:srgbClr val="BFBFBF"/>
            </a:solidFill>
          </p:spPr>
          <p:txBody>
            <a:bodyPr bIns="0" lIns="0" rIns="0" rtlCol="0" tIns="0" wrap="square"/>
            <a:p/>
          </p:txBody>
        </p:sp>
        <p:sp>
          <p:nvSpPr>
            <p:cNvPr id="1049100" name="object 384"/>
            <p:cNvSpPr/>
            <p:nvPr/>
          </p:nvSpPr>
          <p:spPr>
            <a:xfrm>
              <a:off x="2260600" y="6167119"/>
              <a:ext cx="664210" cy="367030"/>
            </a:xfrm>
            <a:custGeom>
              <a:avLst/>
              <a:ahLst/>
              <a:rect l="l" t="t" r="r" b="b"/>
              <a:pathLst>
                <a:path w="664210" h="367029">
                  <a:moveTo>
                    <a:pt x="271780" y="43180"/>
                  </a:moveTo>
                  <a:lnTo>
                    <a:pt x="269240" y="22860"/>
                  </a:lnTo>
                  <a:lnTo>
                    <a:pt x="269240" y="0"/>
                  </a:lnTo>
                  <a:lnTo>
                    <a:pt x="262890" y="1270"/>
                  </a:lnTo>
                  <a:lnTo>
                    <a:pt x="256540" y="1270"/>
                  </a:lnTo>
                  <a:lnTo>
                    <a:pt x="257810" y="22860"/>
                  </a:lnTo>
                  <a:lnTo>
                    <a:pt x="259080" y="44450"/>
                  </a:lnTo>
                  <a:lnTo>
                    <a:pt x="265430" y="44450"/>
                  </a:lnTo>
                  <a:lnTo>
                    <a:pt x="271780" y="43180"/>
                  </a:lnTo>
                  <a:close/>
                </a:path>
                <a:path w="664210" h="367029">
                  <a:moveTo>
                    <a:pt x="664210" y="276860"/>
                  </a:moveTo>
                  <a:lnTo>
                    <a:pt x="659130" y="271780"/>
                  </a:lnTo>
                  <a:lnTo>
                    <a:pt x="655320" y="266700"/>
                  </a:lnTo>
                  <a:lnTo>
                    <a:pt x="642658" y="278218"/>
                  </a:lnTo>
                  <a:lnTo>
                    <a:pt x="629031" y="289255"/>
                  </a:lnTo>
                  <a:lnTo>
                    <a:pt x="628650" y="288290"/>
                  </a:lnTo>
                  <a:lnTo>
                    <a:pt x="613410" y="298450"/>
                  </a:lnTo>
                  <a:lnTo>
                    <a:pt x="598170" y="307340"/>
                  </a:lnTo>
                  <a:lnTo>
                    <a:pt x="581660" y="316230"/>
                  </a:lnTo>
                  <a:lnTo>
                    <a:pt x="581964" y="316649"/>
                  </a:lnTo>
                  <a:lnTo>
                    <a:pt x="565150" y="323850"/>
                  </a:lnTo>
                  <a:lnTo>
                    <a:pt x="548640" y="330200"/>
                  </a:lnTo>
                  <a:lnTo>
                    <a:pt x="511810" y="341630"/>
                  </a:lnTo>
                  <a:lnTo>
                    <a:pt x="511848" y="341871"/>
                  </a:lnTo>
                  <a:lnTo>
                    <a:pt x="473710" y="349250"/>
                  </a:lnTo>
                  <a:lnTo>
                    <a:pt x="431800" y="354330"/>
                  </a:lnTo>
                  <a:lnTo>
                    <a:pt x="388620" y="355600"/>
                  </a:lnTo>
                  <a:lnTo>
                    <a:pt x="350507" y="354380"/>
                  </a:lnTo>
                  <a:lnTo>
                    <a:pt x="312420" y="350520"/>
                  </a:lnTo>
                  <a:lnTo>
                    <a:pt x="278066" y="343166"/>
                  </a:lnTo>
                  <a:lnTo>
                    <a:pt x="278130" y="342900"/>
                  </a:lnTo>
                  <a:lnTo>
                    <a:pt x="245110" y="334010"/>
                  </a:lnTo>
                  <a:lnTo>
                    <a:pt x="244665" y="335114"/>
                  </a:lnTo>
                  <a:lnTo>
                    <a:pt x="214376" y="322999"/>
                  </a:lnTo>
                  <a:lnTo>
                    <a:pt x="214630" y="322580"/>
                  </a:lnTo>
                  <a:lnTo>
                    <a:pt x="184150" y="307340"/>
                  </a:lnTo>
                  <a:lnTo>
                    <a:pt x="183743" y="308356"/>
                  </a:lnTo>
                  <a:lnTo>
                    <a:pt x="156210" y="290830"/>
                  </a:lnTo>
                  <a:lnTo>
                    <a:pt x="156121" y="291033"/>
                  </a:lnTo>
                  <a:lnTo>
                    <a:pt x="116840" y="259080"/>
                  </a:lnTo>
                  <a:lnTo>
                    <a:pt x="80010" y="215900"/>
                  </a:lnTo>
                  <a:lnTo>
                    <a:pt x="79489" y="216420"/>
                  </a:lnTo>
                  <a:lnTo>
                    <a:pt x="68580" y="200660"/>
                  </a:lnTo>
                  <a:lnTo>
                    <a:pt x="68033" y="201066"/>
                  </a:lnTo>
                  <a:lnTo>
                    <a:pt x="58420" y="185420"/>
                  </a:lnTo>
                  <a:lnTo>
                    <a:pt x="49530" y="170180"/>
                  </a:lnTo>
                  <a:lnTo>
                    <a:pt x="41910" y="153670"/>
                  </a:lnTo>
                  <a:lnTo>
                    <a:pt x="34290" y="135890"/>
                  </a:lnTo>
                  <a:lnTo>
                    <a:pt x="29210" y="118110"/>
                  </a:lnTo>
                  <a:lnTo>
                    <a:pt x="24130" y="100330"/>
                  </a:lnTo>
                  <a:lnTo>
                    <a:pt x="19050" y="81280"/>
                  </a:lnTo>
                  <a:lnTo>
                    <a:pt x="16510" y="62230"/>
                  </a:lnTo>
                  <a:lnTo>
                    <a:pt x="13970" y="41910"/>
                  </a:lnTo>
                  <a:lnTo>
                    <a:pt x="11430" y="1270"/>
                  </a:lnTo>
                  <a:lnTo>
                    <a:pt x="5080" y="1270"/>
                  </a:lnTo>
                  <a:lnTo>
                    <a:pt x="0" y="1270"/>
                  </a:lnTo>
                  <a:lnTo>
                    <a:pt x="1270" y="43180"/>
                  </a:lnTo>
                  <a:lnTo>
                    <a:pt x="1270" y="44450"/>
                  </a:lnTo>
                  <a:lnTo>
                    <a:pt x="3810" y="63500"/>
                  </a:lnTo>
                  <a:lnTo>
                    <a:pt x="7620" y="83820"/>
                  </a:lnTo>
                  <a:lnTo>
                    <a:pt x="11430" y="102870"/>
                  </a:lnTo>
                  <a:lnTo>
                    <a:pt x="16510" y="121920"/>
                  </a:lnTo>
                  <a:lnTo>
                    <a:pt x="22860" y="139700"/>
                  </a:lnTo>
                  <a:lnTo>
                    <a:pt x="22860" y="140970"/>
                  </a:lnTo>
                  <a:lnTo>
                    <a:pt x="30480" y="157480"/>
                  </a:lnTo>
                  <a:lnTo>
                    <a:pt x="38100" y="175260"/>
                  </a:lnTo>
                  <a:lnTo>
                    <a:pt x="48260" y="191770"/>
                  </a:lnTo>
                  <a:lnTo>
                    <a:pt x="58420" y="208280"/>
                  </a:lnTo>
                  <a:lnTo>
                    <a:pt x="69850" y="223520"/>
                  </a:lnTo>
                  <a:lnTo>
                    <a:pt x="69850" y="224790"/>
                  </a:lnTo>
                  <a:lnTo>
                    <a:pt x="107950" y="267970"/>
                  </a:lnTo>
                  <a:lnTo>
                    <a:pt x="149860" y="302260"/>
                  </a:lnTo>
                  <a:lnTo>
                    <a:pt x="208280" y="334010"/>
                  </a:lnTo>
                  <a:lnTo>
                    <a:pt x="209550" y="334010"/>
                  </a:lnTo>
                  <a:lnTo>
                    <a:pt x="241300" y="346710"/>
                  </a:lnTo>
                  <a:lnTo>
                    <a:pt x="274320" y="355600"/>
                  </a:lnTo>
                  <a:lnTo>
                    <a:pt x="275590" y="355600"/>
                  </a:lnTo>
                  <a:lnTo>
                    <a:pt x="311150" y="361950"/>
                  </a:lnTo>
                  <a:lnTo>
                    <a:pt x="349250" y="365760"/>
                  </a:lnTo>
                  <a:lnTo>
                    <a:pt x="388620" y="367030"/>
                  </a:lnTo>
                  <a:lnTo>
                    <a:pt x="433070" y="365760"/>
                  </a:lnTo>
                  <a:lnTo>
                    <a:pt x="474980" y="361950"/>
                  </a:lnTo>
                  <a:lnTo>
                    <a:pt x="476250" y="361950"/>
                  </a:lnTo>
                  <a:lnTo>
                    <a:pt x="514350" y="353060"/>
                  </a:lnTo>
                  <a:lnTo>
                    <a:pt x="515620" y="353060"/>
                  </a:lnTo>
                  <a:lnTo>
                    <a:pt x="552450" y="341630"/>
                  </a:lnTo>
                  <a:lnTo>
                    <a:pt x="570230" y="335280"/>
                  </a:lnTo>
                  <a:lnTo>
                    <a:pt x="586740" y="327660"/>
                  </a:lnTo>
                  <a:lnTo>
                    <a:pt x="588010" y="327660"/>
                  </a:lnTo>
                  <a:lnTo>
                    <a:pt x="604520" y="318770"/>
                  </a:lnTo>
                  <a:lnTo>
                    <a:pt x="619760" y="309880"/>
                  </a:lnTo>
                  <a:lnTo>
                    <a:pt x="635000" y="299720"/>
                  </a:lnTo>
                  <a:lnTo>
                    <a:pt x="648970" y="288290"/>
                  </a:lnTo>
                  <a:lnTo>
                    <a:pt x="650240" y="288290"/>
                  </a:lnTo>
                  <a:lnTo>
                    <a:pt x="664210" y="276860"/>
                  </a:lnTo>
                  <a:close/>
                </a:path>
              </a:pathLst>
            </a:custGeom>
            <a:solidFill>
              <a:srgbClr val="BFBFBF"/>
            </a:solidFill>
          </p:spPr>
          <p:txBody>
            <a:bodyPr bIns="0" lIns="0" rIns="0" rtlCol="0" tIns="0" wrap="square"/>
            <a:p/>
          </p:txBody>
        </p:sp>
        <p:sp>
          <p:nvSpPr>
            <p:cNvPr id="1049101" name="object 385"/>
            <p:cNvSpPr/>
            <p:nvPr/>
          </p:nvSpPr>
          <p:spPr>
            <a:xfrm>
              <a:off x="2518410" y="6189979"/>
              <a:ext cx="213360" cy="166370"/>
            </a:xfrm>
            <a:custGeom>
              <a:avLst/>
              <a:ahLst/>
              <a:rect l="l" t="t" r="r" b="b"/>
              <a:pathLst>
                <a:path w="213360" h="166370">
                  <a:moveTo>
                    <a:pt x="213360" y="134620"/>
                  </a:moveTo>
                  <a:lnTo>
                    <a:pt x="209550" y="130810"/>
                  </a:lnTo>
                  <a:lnTo>
                    <a:pt x="205740" y="125730"/>
                  </a:lnTo>
                  <a:lnTo>
                    <a:pt x="201193" y="130276"/>
                  </a:lnTo>
                  <a:lnTo>
                    <a:pt x="200660" y="129540"/>
                  </a:lnTo>
                  <a:lnTo>
                    <a:pt x="195580" y="133350"/>
                  </a:lnTo>
                  <a:lnTo>
                    <a:pt x="190500" y="137160"/>
                  </a:lnTo>
                  <a:lnTo>
                    <a:pt x="185420" y="139700"/>
                  </a:lnTo>
                  <a:lnTo>
                    <a:pt x="180340" y="142240"/>
                  </a:lnTo>
                  <a:lnTo>
                    <a:pt x="173990" y="144780"/>
                  </a:lnTo>
                  <a:lnTo>
                    <a:pt x="174231" y="145199"/>
                  </a:lnTo>
                  <a:lnTo>
                    <a:pt x="168910" y="147320"/>
                  </a:lnTo>
                  <a:lnTo>
                    <a:pt x="168998" y="147561"/>
                  </a:lnTo>
                  <a:lnTo>
                    <a:pt x="163830" y="148590"/>
                  </a:lnTo>
                  <a:lnTo>
                    <a:pt x="157480" y="149860"/>
                  </a:lnTo>
                  <a:lnTo>
                    <a:pt x="151130" y="151130"/>
                  </a:lnTo>
                  <a:lnTo>
                    <a:pt x="144780" y="152400"/>
                  </a:lnTo>
                  <a:lnTo>
                    <a:pt x="132080" y="153670"/>
                  </a:lnTo>
                  <a:lnTo>
                    <a:pt x="127000" y="153670"/>
                  </a:lnTo>
                  <a:lnTo>
                    <a:pt x="120650" y="152400"/>
                  </a:lnTo>
                  <a:lnTo>
                    <a:pt x="119380" y="152400"/>
                  </a:lnTo>
                  <a:lnTo>
                    <a:pt x="113030" y="151130"/>
                  </a:lnTo>
                  <a:lnTo>
                    <a:pt x="107848" y="150101"/>
                  </a:lnTo>
                  <a:lnTo>
                    <a:pt x="107950" y="149860"/>
                  </a:lnTo>
                  <a:lnTo>
                    <a:pt x="101600" y="148590"/>
                  </a:lnTo>
                  <a:lnTo>
                    <a:pt x="96393" y="147561"/>
                  </a:lnTo>
                  <a:lnTo>
                    <a:pt x="96520" y="147320"/>
                  </a:lnTo>
                  <a:lnTo>
                    <a:pt x="90170" y="144780"/>
                  </a:lnTo>
                  <a:lnTo>
                    <a:pt x="84785" y="142633"/>
                  </a:lnTo>
                  <a:lnTo>
                    <a:pt x="85090" y="142240"/>
                  </a:lnTo>
                  <a:lnTo>
                    <a:pt x="79705" y="140093"/>
                  </a:lnTo>
                  <a:lnTo>
                    <a:pt x="80010" y="139700"/>
                  </a:lnTo>
                  <a:lnTo>
                    <a:pt x="74930" y="135890"/>
                  </a:lnTo>
                  <a:lnTo>
                    <a:pt x="68580" y="132080"/>
                  </a:lnTo>
                  <a:lnTo>
                    <a:pt x="68440" y="132308"/>
                  </a:lnTo>
                  <a:lnTo>
                    <a:pt x="64770" y="129540"/>
                  </a:lnTo>
                  <a:lnTo>
                    <a:pt x="64770" y="128270"/>
                  </a:lnTo>
                  <a:lnTo>
                    <a:pt x="59690" y="124460"/>
                  </a:lnTo>
                  <a:lnTo>
                    <a:pt x="59055" y="125095"/>
                  </a:lnTo>
                  <a:lnTo>
                    <a:pt x="54610" y="120650"/>
                  </a:lnTo>
                  <a:lnTo>
                    <a:pt x="45720" y="110490"/>
                  </a:lnTo>
                  <a:lnTo>
                    <a:pt x="41910" y="105410"/>
                  </a:lnTo>
                  <a:lnTo>
                    <a:pt x="38100" y="99060"/>
                  </a:lnTo>
                  <a:lnTo>
                    <a:pt x="37630" y="99415"/>
                  </a:lnTo>
                  <a:lnTo>
                    <a:pt x="34290" y="92710"/>
                  </a:lnTo>
                  <a:lnTo>
                    <a:pt x="33820" y="93065"/>
                  </a:lnTo>
                  <a:lnTo>
                    <a:pt x="30480" y="86360"/>
                  </a:lnTo>
                  <a:lnTo>
                    <a:pt x="27940" y="80010"/>
                  </a:lnTo>
                  <a:lnTo>
                    <a:pt x="25400" y="72390"/>
                  </a:lnTo>
                  <a:lnTo>
                    <a:pt x="20320" y="55880"/>
                  </a:lnTo>
                  <a:lnTo>
                    <a:pt x="20066" y="55981"/>
                  </a:lnTo>
                  <a:lnTo>
                    <a:pt x="16510" y="39370"/>
                  </a:lnTo>
                  <a:lnTo>
                    <a:pt x="13970" y="20320"/>
                  </a:lnTo>
                  <a:lnTo>
                    <a:pt x="11430" y="0"/>
                  </a:lnTo>
                  <a:lnTo>
                    <a:pt x="0" y="0"/>
                  </a:lnTo>
                  <a:lnTo>
                    <a:pt x="1270" y="21590"/>
                  </a:lnTo>
                  <a:lnTo>
                    <a:pt x="3810" y="41910"/>
                  </a:lnTo>
                  <a:lnTo>
                    <a:pt x="7620" y="59690"/>
                  </a:lnTo>
                  <a:lnTo>
                    <a:pt x="12700" y="76200"/>
                  </a:lnTo>
                  <a:lnTo>
                    <a:pt x="12700" y="77470"/>
                  </a:lnTo>
                  <a:lnTo>
                    <a:pt x="13970" y="77470"/>
                  </a:lnTo>
                  <a:lnTo>
                    <a:pt x="16510" y="85090"/>
                  </a:lnTo>
                  <a:lnTo>
                    <a:pt x="19050" y="91440"/>
                  </a:lnTo>
                  <a:lnTo>
                    <a:pt x="22860" y="99060"/>
                  </a:lnTo>
                  <a:lnTo>
                    <a:pt x="26670" y="106680"/>
                  </a:lnTo>
                  <a:lnTo>
                    <a:pt x="27940" y="106680"/>
                  </a:lnTo>
                  <a:lnTo>
                    <a:pt x="31750" y="113030"/>
                  </a:lnTo>
                  <a:lnTo>
                    <a:pt x="35560" y="118110"/>
                  </a:lnTo>
                  <a:lnTo>
                    <a:pt x="36830" y="118110"/>
                  </a:lnTo>
                  <a:lnTo>
                    <a:pt x="36830" y="119380"/>
                  </a:lnTo>
                  <a:lnTo>
                    <a:pt x="45720" y="129540"/>
                  </a:lnTo>
                  <a:lnTo>
                    <a:pt x="50800" y="134620"/>
                  </a:lnTo>
                  <a:lnTo>
                    <a:pt x="55880" y="138430"/>
                  </a:lnTo>
                  <a:lnTo>
                    <a:pt x="60960" y="142240"/>
                  </a:lnTo>
                  <a:lnTo>
                    <a:pt x="62230" y="143510"/>
                  </a:lnTo>
                  <a:lnTo>
                    <a:pt x="67310" y="147320"/>
                  </a:lnTo>
                  <a:lnTo>
                    <a:pt x="73660" y="149860"/>
                  </a:lnTo>
                  <a:lnTo>
                    <a:pt x="78740" y="153670"/>
                  </a:lnTo>
                  <a:lnTo>
                    <a:pt x="85090" y="156210"/>
                  </a:lnTo>
                  <a:lnTo>
                    <a:pt x="91440" y="158750"/>
                  </a:lnTo>
                  <a:lnTo>
                    <a:pt x="97790" y="161290"/>
                  </a:lnTo>
                  <a:lnTo>
                    <a:pt x="104140" y="162560"/>
                  </a:lnTo>
                  <a:lnTo>
                    <a:pt x="105410" y="162560"/>
                  </a:lnTo>
                  <a:lnTo>
                    <a:pt x="111760" y="163830"/>
                  </a:lnTo>
                  <a:lnTo>
                    <a:pt x="118110" y="163830"/>
                  </a:lnTo>
                  <a:lnTo>
                    <a:pt x="124460" y="165100"/>
                  </a:lnTo>
                  <a:lnTo>
                    <a:pt x="124460" y="166370"/>
                  </a:lnTo>
                  <a:lnTo>
                    <a:pt x="125730" y="166370"/>
                  </a:lnTo>
                  <a:lnTo>
                    <a:pt x="132080" y="166370"/>
                  </a:lnTo>
                  <a:lnTo>
                    <a:pt x="132080" y="165100"/>
                  </a:lnTo>
                  <a:lnTo>
                    <a:pt x="146050" y="163830"/>
                  </a:lnTo>
                  <a:lnTo>
                    <a:pt x="153670" y="163830"/>
                  </a:lnTo>
                  <a:lnTo>
                    <a:pt x="160020" y="162560"/>
                  </a:lnTo>
                  <a:lnTo>
                    <a:pt x="166370" y="161290"/>
                  </a:lnTo>
                  <a:lnTo>
                    <a:pt x="172720" y="158750"/>
                  </a:lnTo>
                  <a:lnTo>
                    <a:pt x="173990" y="158750"/>
                  </a:lnTo>
                  <a:lnTo>
                    <a:pt x="179070" y="156210"/>
                  </a:lnTo>
                  <a:lnTo>
                    <a:pt x="180340" y="156210"/>
                  </a:lnTo>
                  <a:lnTo>
                    <a:pt x="185420" y="153670"/>
                  </a:lnTo>
                  <a:lnTo>
                    <a:pt x="191770" y="151130"/>
                  </a:lnTo>
                  <a:lnTo>
                    <a:pt x="196850" y="147320"/>
                  </a:lnTo>
                  <a:lnTo>
                    <a:pt x="203200" y="143510"/>
                  </a:lnTo>
                  <a:lnTo>
                    <a:pt x="208280" y="139700"/>
                  </a:lnTo>
                  <a:lnTo>
                    <a:pt x="209550" y="139700"/>
                  </a:lnTo>
                  <a:lnTo>
                    <a:pt x="213360" y="134620"/>
                  </a:lnTo>
                  <a:close/>
                </a:path>
              </a:pathLst>
            </a:custGeom>
            <a:solidFill>
              <a:srgbClr val="BFBFBF"/>
            </a:solidFill>
          </p:spPr>
          <p:txBody>
            <a:bodyPr bIns="0" lIns="0" rIns="0" rtlCol="0" tIns="0" wrap="square"/>
            <a:p/>
          </p:txBody>
        </p:sp>
        <p:sp>
          <p:nvSpPr>
            <p:cNvPr id="1049102" name="object 386"/>
            <p:cNvSpPr/>
            <p:nvPr/>
          </p:nvSpPr>
          <p:spPr>
            <a:xfrm>
              <a:off x="2677160" y="5982969"/>
              <a:ext cx="106680" cy="346710"/>
            </a:xfrm>
            <a:custGeom>
              <a:avLst/>
              <a:ahLst/>
              <a:rect l="l" t="t" r="r" b="b"/>
              <a:pathLst>
                <a:path w="106680" h="346710">
                  <a:moveTo>
                    <a:pt x="106680" y="181610"/>
                  </a:moveTo>
                  <a:lnTo>
                    <a:pt x="105410" y="160020"/>
                  </a:lnTo>
                  <a:lnTo>
                    <a:pt x="104140" y="139700"/>
                  </a:lnTo>
                  <a:lnTo>
                    <a:pt x="104140" y="138430"/>
                  </a:lnTo>
                  <a:lnTo>
                    <a:pt x="101600" y="120650"/>
                  </a:lnTo>
                  <a:lnTo>
                    <a:pt x="101600" y="119380"/>
                  </a:lnTo>
                  <a:lnTo>
                    <a:pt x="97790" y="102870"/>
                  </a:lnTo>
                  <a:lnTo>
                    <a:pt x="97790" y="101600"/>
                  </a:lnTo>
                  <a:lnTo>
                    <a:pt x="92710" y="86360"/>
                  </a:lnTo>
                  <a:lnTo>
                    <a:pt x="92710" y="85090"/>
                  </a:lnTo>
                  <a:lnTo>
                    <a:pt x="88900" y="77470"/>
                  </a:lnTo>
                  <a:lnTo>
                    <a:pt x="86360" y="69850"/>
                  </a:lnTo>
                  <a:lnTo>
                    <a:pt x="82550" y="63500"/>
                  </a:lnTo>
                  <a:lnTo>
                    <a:pt x="78740" y="55880"/>
                  </a:lnTo>
                  <a:lnTo>
                    <a:pt x="77470" y="55880"/>
                  </a:lnTo>
                  <a:lnTo>
                    <a:pt x="73660" y="50800"/>
                  </a:lnTo>
                  <a:lnTo>
                    <a:pt x="69850" y="44450"/>
                  </a:lnTo>
                  <a:lnTo>
                    <a:pt x="69850" y="43180"/>
                  </a:lnTo>
                  <a:lnTo>
                    <a:pt x="59690" y="34290"/>
                  </a:lnTo>
                  <a:lnTo>
                    <a:pt x="54610" y="29210"/>
                  </a:lnTo>
                  <a:lnTo>
                    <a:pt x="54610" y="27940"/>
                  </a:lnTo>
                  <a:lnTo>
                    <a:pt x="49530" y="24130"/>
                  </a:lnTo>
                  <a:lnTo>
                    <a:pt x="44450" y="19050"/>
                  </a:lnTo>
                  <a:lnTo>
                    <a:pt x="43180" y="19050"/>
                  </a:lnTo>
                  <a:lnTo>
                    <a:pt x="38100" y="16510"/>
                  </a:lnTo>
                  <a:lnTo>
                    <a:pt x="33020" y="12700"/>
                  </a:lnTo>
                  <a:lnTo>
                    <a:pt x="26670" y="10160"/>
                  </a:lnTo>
                  <a:lnTo>
                    <a:pt x="26670" y="8890"/>
                  </a:lnTo>
                  <a:lnTo>
                    <a:pt x="21590" y="6350"/>
                  </a:lnTo>
                  <a:lnTo>
                    <a:pt x="15240" y="3810"/>
                  </a:lnTo>
                  <a:lnTo>
                    <a:pt x="8890" y="2540"/>
                  </a:lnTo>
                  <a:lnTo>
                    <a:pt x="2540" y="0"/>
                  </a:lnTo>
                  <a:lnTo>
                    <a:pt x="0" y="12700"/>
                  </a:lnTo>
                  <a:lnTo>
                    <a:pt x="5080" y="13970"/>
                  </a:lnTo>
                  <a:lnTo>
                    <a:pt x="11430" y="16510"/>
                  </a:lnTo>
                  <a:lnTo>
                    <a:pt x="11569" y="15811"/>
                  </a:lnTo>
                  <a:lnTo>
                    <a:pt x="16510" y="17780"/>
                  </a:lnTo>
                  <a:lnTo>
                    <a:pt x="21590" y="20320"/>
                  </a:lnTo>
                  <a:lnTo>
                    <a:pt x="26670" y="22860"/>
                  </a:lnTo>
                  <a:lnTo>
                    <a:pt x="31750" y="26670"/>
                  </a:lnTo>
                  <a:lnTo>
                    <a:pt x="36830" y="30480"/>
                  </a:lnTo>
                  <a:lnTo>
                    <a:pt x="37299" y="29692"/>
                  </a:lnTo>
                  <a:lnTo>
                    <a:pt x="41910" y="34290"/>
                  </a:lnTo>
                  <a:lnTo>
                    <a:pt x="46990" y="38100"/>
                  </a:lnTo>
                  <a:lnTo>
                    <a:pt x="50800" y="41910"/>
                  </a:lnTo>
                  <a:lnTo>
                    <a:pt x="59690" y="52070"/>
                  </a:lnTo>
                  <a:lnTo>
                    <a:pt x="63500" y="58420"/>
                  </a:lnTo>
                  <a:lnTo>
                    <a:pt x="63969" y="57950"/>
                  </a:lnTo>
                  <a:lnTo>
                    <a:pt x="67310" y="63500"/>
                  </a:lnTo>
                  <a:lnTo>
                    <a:pt x="71120" y="69850"/>
                  </a:lnTo>
                  <a:lnTo>
                    <a:pt x="71602" y="69557"/>
                  </a:lnTo>
                  <a:lnTo>
                    <a:pt x="74930" y="76200"/>
                  </a:lnTo>
                  <a:lnTo>
                    <a:pt x="75260" y="75946"/>
                  </a:lnTo>
                  <a:lnTo>
                    <a:pt x="77470" y="82550"/>
                  </a:lnTo>
                  <a:lnTo>
                    <a:pt x="80581" y="88785"/>
                  </a:lnTo>
                  <a:lnTo>
                    <a:pt x="80010" y="88900"/>
                  </a:lnTo>
                  <a:lnTo>
                    <a:pt x="85090" y="105410"/>
                  </a:lnTo>
                  <a:lnTo>
                    <a:pt x="88900" y="123190"/>
                  </a:lnTo>
                  <a:lnTo>
                    <a:pt x="89052" y="123126"/>
                  </a:lnTo>
                  <a:lnTo>
                    <a:pt x="91440" y="140970"/>
                  </a:lnTo>
                  <a:lnTo>
                    <a:pt x="91579" y="140944"/>
                  </a:lnTo>
                  <a:lnTo>
                    <a:pt x="93980" y="161290"/>
                  </a:lnTo>
                  <a:lnTo>
                    <a:pt x="93980" y="181610"/>
                  </a:lnTo>
                  <a:lnTo>
                    <a:pt x="93980" y="182880"/>
                  </a:lnTo>
                  <a:lnTo>
                    <a:pt x="93980" y="204470"/>
                  </a:lnTo>
                  <a:lnTo>
                    <a:pt x="91567" y="226098"/>
                  </a:lnTo>
                  <a:lnTo>
                    <a:pt x="91440" y="226060"/>
                  </a:lnTo>
                  <a:lnTo>
                    <a:pt x="88900" y="246380"/>
                  </a:lnTo>
                  <a:lnTo>
                    <a:pt x="85090" y="264160"/>
                  </a:lnTo>
                  <a:lnTo>
                    <a:pt x="80010" y="280670"/>
                  </a:lnTo>
                  <a:lnTo>
                    <a:pt x="80670" y="280809"/>
                  </a:lnTo>
                  <a:lnTo>
                    <a:pt x="77927" y="287210"/>
                  </a:lnTo>
                  <a:lnTo>
                    <a:pt x="77470" y="287020"/>
                  </a:lnTo>
                  <a:lnTo>
                    <a:pt x="74930" y="294640"/>
                  </a:lnTo>
                  <a:lnTo>
                    <a:pt x="71120" y="300990"/>
                  </a:lnTo>
                  <a:lnTo>
                    <a:pt x="67310" y="307340"/>
                  </a:lnTo>
                  <a:lnTo>
                    <a:pt x="63500" y="313690"/>
                  </a:lnTo>
                  <a:lnTo>
                    <a:pt x="60223" y="318046"/>
                  </a:lnTo>
                  <a:lnTo>
                    <a:pt x="59690" y="317500"/>
                  </a:lnTo>
                  <a:lnTo>
                    <a:pt x="50800" y="327660"/>
                  </a:lnTo>
                  <a:lnTo>
                    <a:pt x="46990" y="332740"/>
                  </a:lnTo>
                  <a:lnTo>
                    <a:pt x="41910" y="337820"/>
                  </a:lnTo>
                  <a:lnTo>
                    <a:pt x="50800" y="346710"/>
                  </a:lnTo>
                  <a:lnTo>
                    <a:pt x="54610" y="341630"/>
                  </a:lnTo>
                  <a:lnTo>
                    <a:pt x="59690" y="336550"/>
                  </a:lnTo>
                  <a:lnTo>
                    <a:pt x="69850" y="326390"/>
                  </a:lnTo>
                  <a:lnTo>
                    <a:pt x="73660" y="321310"/>
                  </a:lnTo>
                  <a:lnTo>
                    <a:pt x="73660" y="320040"/>
                  </a:lnTo>
                  <a:lnTo>
                    <a:pt x="74930" y="320040"/>
                  </a:lnTo>
                  <a:lnTo>
                    <a:pt x="78740" y="314960"/>
                  </a:lnTo>
                  <a:lnTo>
                    <a:pt x="78740" y="313690"/>
                  </a:lnTo>
                  <a:lnTo>
                    <a:pt x="82550" y="307340"/>
                  </a:lnTo>
                  <a:lnTo>
                    <a:pt x="86360" y="299720"/>
                  </a:lnTo>
                  <a:lnTo>
                    <a:pt x="88900" y="292100"/>
                  </a:lnTo>
                  <a:lnTo>
                    <a:pt x="92710" y="284480"/>
                  </a:lnTo>
                  <a:lnTo>
                    <a:pt x="97790" y="267970"/>
                  </a:lnTo>
                  <a:lnTo>
                    <a:pt x="97790" y="266700"/>
                  </a:lnTo>
                  <a:lnTo>
                    <a:pt x="101600" y="248920"/>
                  </a:lnTo>
                  <a:lnTo>
                    <a:pt x="101600" y="247650"/>
                  </a:lnTo>
                  <a:lnTo>
                    <a:pt x="104140" y="228600"/>
                  </a:lnTo>
                  <a:lnTo>
                    <a:pt x="104140" y="227330"/>
                  </a:lnTo>
                  <a:lnTo>
                    <a:pt x="105410" y="205740"/>
                  </a:lnTo>
                  <a:lnTo>
                    <a:pt x="106680" y="182880"/>
                  </a:lnTo>
                  <a:lnTo>
                    <a:pt x="106680" y="181610"/>
                  </a:lnTo>
                  <a:close/>
                </a:path>
              </a:pathLst>
            </a:custGeom>
            <a:solidFill>
              <a:srgbClr val="BFBFBF"/>
            </a:solidFill>
          </p:spPr>
          <p:txBody>
            <a:bodyPr bIns="0" lIns="0" rIns="0" rtlCol="0" tIns="0" wrap="square"/>
            <a:p/>
          </p:txBody>
        </p:sp>
        <p:sp>
          <p:nvSpPr>
            <p:cNvPr id="1049103" name="object 387"/>
            <p:cNvSpPr/>
            <p:nvPr/>
          </p:nvSpPr>
          <p:spPr>
            <a:xfrm>
              <a:off x="2517140" y="5980429"/>
              <a:ext cx="168910" cy="187960"/>
            </a:xfrm>
            <a:custGeom>
              <a:avLst/>
              <a:ahLst/>
              <a:rect l="l" t="t" r="r" b="b"/>
              <a:pathLst>
                <a:path w="168910" h="187960">
                  <a:moveTo>
                    <a:pt x="168910" y="5080"/>
                  </a:moveTo>
                  <a:lnTo>
                    <a:pt x="162560" y="2540"/>
                  </a:lnTo>
                  <a:lnTo>
                    <a:pt x="156210" y="2540"/>
                  </a:lnTo>
                  <a:lnTo>
                    <a:pt x="154940" y="2540"/>
                  </a:lnTo>
                  <a:lnTo>
                    <a:pt x="149860" y="1270"/>
                  </a:lnTo>
                  <a:lnTo>
                    <a:pt x="143510" y="0"/>
                  </a:lnTo>
                  <a:lnTo>
                    <a:pt x="142240" y="0"/>
                  </a:lnTo>
                  <a:lnTo>
                    <a:pt x="135890" y="0"/>
                  </a:lnTo>
                  <a:lnTo>
                    <a:pt x="128270" y="0"/>
                  </a:lnTo>
                  <a:lnTo>
                    <a:pt x="120650" y="1270"/>
                  </a:lnTo>
                  <a:lnTo>
                    <a:pt x="114300" y="2540"/>
                  </a:lnTo>
                  <a:lnTo>
                    <a:pt x="107950" y="2540"/>
                  </a:lnTo>
                  <a:lnTo>
                    <a:pt x="106680" y="2540"/>
                  </a:lnTo>
                  <a:lnTo>
                    <a:pt x="100330" y="5080"/>
                  </a:lnTo>
                  <a:lnTo>
                    <a:pt x="93980" y="6350"/>
                  </a:lnTo>
                  <a:lnTo>
                    <a:pt x="93980" y="7620"/>
                  </a:lnTo>
                  <a:lnTo>
                    <a:pt x="87630" y="10160"/>
                  </a:lnTo>
                  <a:lnTo>
                    <a:pt x="81280" y="12700"/>
                  </a:lnTo>
                  <a:lnTo>
                    <a:pt x="76200" y="15240"/>
                  </a:lnTo>
                  <a:lnTo>
                    <a:pt x="74930" y="15240"/>
                  </a:lnTo>
                  <a:lnTo>
                    <a:pt x="69850" y="19050"/>
                  </a:lnTo>
                  <a:lnTo>
                    <a:pt x="63500" y="21590"/>
                  </a:lnTo>
                  <a:lnTo>
                    <a:pt x="63500" y="22860"/>
                  </a:lnTo>
                  <a:lnTo>
                    <a:pt x="58420" y="26670"/>
                  </a:lnTo>
                  <a:lnTo>
                    <a:pt x="53340" y="31750"/>
                  </a:lnTo>
                  <a:lnTo>
                    <a:pt x="48260" y="36830"/>
                  </a:lnTo>
                  <a:lnTo>
                    <a:pt x="46990" y="36830"/>
                  </a:lnTo>
                  <a:lnTo>
                    <a:pt x="38100" y="46990"/>
                  </a:lnTo>
                  <a:lnTo>
                    <a:pt x="33020" y="53340"/>
                  </a:lnTo>
                  <a:lnTo>
                    <a:pt x="27940" y="59690"/>
                  </a:lnTo>
                  <a:lnTo>
                    <a:pt x="27940" y="60960"/>
                  </a:lnTo>
                  <a:lnTo>
                    <a:pt x="25400" y="66040"/>
                  </a:lnTo>
                  <a:lnTo>
                    <a:pt x="25400" y="67310"/>
                  </a:lnTo>
                  <a:lnTo>
                    <a:pt x="21590" y="73660"/>
                  </a:lnTo>
                  <a:lnTo>
                    <a:pt x="20320" y="73660"/>
                  </a:lnTo>
                  <a:lnTo>
                    <a:pt x="17780" y="81280"/>
                  </a:lnTo>
                  <a:lnTo>
                    <a:pt x="15240" y="88900"/>
                  </a:lnTo>
                  <a:lnTo>
                    <a:pt x="13970" y="88900"/>
                  </a:lnTo>
                  <a:lnTo>
                    <a:pt x="8890" y="105410"/>
                  </a:lnTo>
                  <a:lnTo>
                    <a:pt x="8890" y="106680"/>
                  </a:lnTo>
                  <a:lnTo>
                    <a:pt x="5080" y="123190"/>
                  </a:lnTo>
                  <a:lnTo>
                    <a:pt x="5080" y="124460"/>
                  </a:lnTo>
                  <a:lnTo>
                    <a:pt x="2540" y="143510"/>
                  </a:lnTo>
                  <a:lnTo>
                    <a:pt x="1270" y="165100"/>
                  </a:lnTo>
                  <a:lnTo>
                    <a:pt x="0" y="186690"/>
                  </a:lnTo>
                  <a:lnTo>
                    <a:pt x="0" y="187960"/>
                  </a:lnTo>
                  <a:lnTo>
                    <a:pt x="6350" y="187960"/>
                  </a:lnTo>
                  <a:lnTo>
                    <a:pt x="12700" y="187960"/>
                  </a:lnTo>
                  <a:lnTo>
                    <a:pt x="12700" y="165100"/>
                  </a:lnTo>
                  <a:lnTo>
                    <a:pt x="15240" y="144780"/>
                  </a:lnTo>
                  <a:lnTo>
                    <a:pt x="17614" y="126974"/>
                  </a:lnTo>
                  <a:lnTo>
                    <a:pt x="17780" y="127000"/>
                  </a:lnTo>
                  <a:lnTo>
                    <a:pt x="21590" y="109220"/>
                  </a:lnTo>
                  <a:lnTo>
                    <a:pt x="26314" y="93853"/>
                  </a:lnTo>
                  <a:lnTo>
                    <a:pt x="26670" y="93980"/>
                  </a:lnTo>
                  <a:lnTo>
                    <a:pt x="29210" y="86360"/>
                  </a:lnTo>
                  <a:lnTo>
                    <a:pt x="31407" y="79756"/>
                  </a:lnTo>
                  <a:lnTo>
                    <a:pt x="31750" y="80010"/>
                  </a:lnTo>
                  <a:lnTo>
                    <a:pt x="35560" y="72390"/>
                  </a:lnTo>
                  <a:lnTo>
                    <a:pt x="39370" y="67310"/>
                  </a:lnTo>
                  <a:lnTo>
                    <a:pt x="43180" y="60960"/>
                  </a:lnTo>
                  <a:lnTo>
                    <a:pt x="48260" y="55880"/>
                  </a:lnTo>
                  <a:lnTo>
                    <a:pt x="47612" y="55257"/>
                  </a:lnTo>
                  <a:lnTo>
                    <a:pt x="57150" y="45720"/>
                  </a:lnTo>
                  <a:lnTo>
                    <a:pt x="56515" y="45085"/>
                  </a:lnTo>
                  <a:lnTo>
                    <a:pt x="60960" y="40640"/>
                  </a:lnTo>
                  <a:lnTo>
                    <a:pt x="66040" y="36830"/>
                  </a:lnTo>
                  <a:lnTo>
                    <a:pt x="70573" y="32296"/>
                  </a:lnTo>
                  <a:lnTo>
                    <a:pt x="71120" y="33020"/>
                  </a:lnTo>
                  <a:lnTo>
                    <a:pt x="76200" y="29210"/>
                  </a:lnTo>
                  <a:lnTo>
                    <a:pt x="82550" y="26670"/>
                  </a:lnTo>
                  <a:lnTo>
                    <a:pt x="82296" y="26263"/>
                  </a:lnTo>
                  <a:lnTo>
                    <a:pt x="87630" y="24130"/>
                  </a:lnTo>
                  <a:lnTo>
                    <a:pt x="87376" y="23723"/>
                  </a:lnTo>
                  <a:lnTo>
                    <a:pt x="92710" y="21590"/>
                  </a:lnTo>
                  <a:lnTo>
                    <a:pt x="99060" y="19050"/>
                  </a:lnTo>
                  <a:lnTo>
                    <a:pt x="98958" y="18821"/>
                  </a:lnTo>
                  <a:lnTo>
                    <a:pt x="104140" y="17780"/>
                  </a:lnTo>
                  <a:lnTo>
                    <a:pt x="110490" y="15240"/>
                  </a:lnTo>
                  <a:lnTo>
                    <a:pt x="110439" y="15036"/>
                  </a:lnTo>
                  <a:lnTo>
                    <a:pt x="116840" y="13970"/>
                  </a:lnTo>
                  <a:lnTo>
                    <a:pt x="121920" y="13970"/>
                  </a:lnTo>
                  <a:lnTo>
                    <a:pt x="129540" y="12700"/>
                  </a:lnTo>
                  <a:lnTo>
                    <a:pt x="135890" y="12700"/>
                  </a:lnTo>
                  <a:lnTo>
                    <a:pt x="140970" y="12700"/>
                  </a:lnTo>
                  <a:lnTo>
                    <a:pt x="147320" y="13970"/>
                  </a:lnTo>
                  <a:lnTo>
                    <a:pt x="153670" y="13970"/>
                  </a:lnTo>
                  <a:lnTo>
                    <a:pt x="160020" y="15240"/>
                  </a:lnTo>
                  <a:lnTo>
                    <a:pt x="165100" y="16510"/>
                  </a:lnTo>
                  <a:lnTo>
                    <a:pt x="167640" y="10160"/>
                  </a:lnTo>
                  <a:lnTo>
                    <a:pt x="168910" y="5080"/>
                  </a:lnTo>
                  <a:close/>
                </a:path>
              </a:pathLst>
            </a:custGeom>
            <a:solidFill>
              <a:srgbClr val="BFBFBF"/>
            </a:solidFill>
          </p:spPr>
          <p:txBody>
            <a:bodyPr bIns="0" lIns="0" rIns="0" rtlCol="0" tIns="0" wrap="square"/>
            <a:p/>
          </p:txBody>
        </p:sp>
      </p:grpSp>
      <p:grpSp>
        <p:nvGrpSpPr>
          <p:cNvPr id="58" name="object 388"/>
          <p:cNvGrpSpPr/>
          <p:nvPr/>
        </p:nvGrpSpPr>
        <p:grpSpPr>
          <a:xfrm>
            <a:off x="3153470" y="5797610"/>
            <a:ext cx="721360" cy="721360"/>
            <a:chOff x="3153470" y="5797610"/>
            <a:chExt cx="721360" cy="721360"/>
          </a:xfrm>
        </p:grpSpPr>
        <p:sp>
          <p:nvSpPr>
            <p:cNvPr id="1049104" name="object 389"/>
            <p:cNvSpPr/>
            <p:nvPr/>
          </p:nvSpPr>
          <p:spPr>
            <a:xfrm>
              <a:off x="3802380" y="5863602"/>
              <a:ext cx="66040" cy="650240"/>
            </a:xfrm>
            <a:custGeom>
              <a:avLst/>
              <a:ahLst/>
              <a:rect l="l" t="t" r="r" b="b"/>
              <a:pathLst>
                <a:path w="66039" h="650240">
                  <a:moveTo>
                    <a:pt x="1270" y="0"/>
                  </a:moveTo>
                  <a:lnTo>
                    <a:pt x="0" y="0"/>
                  </a:lnTo>
                  <a:lnTo>
                    <a:pt x="0" y="1257"/>
                  </a:lnTo>
                  <a:lnTo>
                    <a:pt x="1270" y="1257"/>
                  </a:lnTo>
                  <a:lnTo>
                    <a:pt x="1270" y="0"/>
                  </a:lnTo>
                  <a:close/>
                </a:path>
                <a:path w="66039" h="650240">
                  <a:moveTo>
                    <a:pt x="3810" y="3797"/>
                  </a:moveTo>
                  <a:lnTo>
                    <a:pt x="2540" y="3797"/>
                  </a:lnTo>
                  <a:lnTo>
                    <a:pt x="2540" y="1270"/>
                  </a:lnTo>
                  <a:lnTo>
                    <a:pt x="0" y="1270"/>
                  </a:lnTo>
                  <a:lnTo>
                    <a:pt x="0" y="5067"/>
                  </a:lnTo>
                  <a:lnTo>
                    <a:pt x="3810" y="5067"/>
                  </a:lnTo>
                  <a:lnTo>
                    <a:pt x="3810" y="3797"/>
                  </a:lnTo>
                  <a:close/>
                </a:path>
                <a:path w="66039" h="650240">
                  <a:moveTo>
                    <a:pt x="6350" y="6337"/>
                  </a:moveTo>
                  <a:lnTo>
                    <a:pt x="5080" y="6337"/>
                  </a:lnTo>
                  <a:lnTo>
                    <a:pt x="5080" y="5080"/>
                  </a:lnTo>
                  <a:lnTo>
                    <a:pt x="0" y="5080"/>
                  </a:lnTo>
                  <a:lnTo>
                    <a:pt x="0" y="7607"/>
                  </a:lnTo>
                  <a:lnTo>
                    <a:pt x="6350" y="7607"/>
                  </a:lnTo>
                  <a:lnTo>
                    <a:pt x="6350" y="6337"/>
                  </a:lnTo>
                  <a:close/>
                </a:path>
                <a:path w="66039" h="650240">
                  <a:moveTo>
                    <a:pt x="10160" y="10147"/>
                  </a:moveTo>
                  <a:lnTo>
                    <a:pt x="8877" y="10147"/>
                  </a:lnTo>
                  <a:lnTo>
                    <a:pt x="8877" y="8877"/>
                  </a:lnTo>
                  <a:lnTo>
                    <a:pt x="7620" y="8877"/>
                  </a:lnTo>
                  <a:lnTo>
                    <a:pt x="7620" y="7620"/>
                  </a:lnTo>
                  <a:lnTo>
                    <a:pt x="0" y="7620"/>
                  </a:lnTo>
                  <a:lnTo>
                    <a:pt x="0" y="11417"/>
                  </a:lnTo>
                  <a:lnTo>
                    <a:pt x="10160" y="11417"/>
                  </a:lnTo>
                  <a:lnTo>
                    <a:pt x="10160" y="10147"/>
                  </a:lnTo>
                  <a:close/>
                </a:path>
                <a:path w="66039" h="650240">
                  <a:moveTo>
                    <a:pt x="12700" y="12687"/>
                  </a:moveTo>
                  <a:lnTo>
                    <a:pt x="11430" y="12687"/>
                  </a:lnTo>
                  <a:lnTo>
                    <a:pt x="11430" y="11430"/>
                  </a:lnTo>
                  <a:lnTo>
                    <a:pt x="0" y="11430"/>
                  </a:lnTo>
                  <a:lnTo>
                    <a:pt x="0" y="13957"/>
                  </a:lnTo>
                  <a:lnTo>
                    <a:pt x="12700" y="13957"/>
                  </a:lnTo>
                  <a:lnTo>
                    <a:pt x="12700" y="12687"/>
                  </a:lnTo>
                  <a:close/>
                </a:path>
                <a:path w="66039" h="650240">
                  <a:moveTo>
                    <a:pt x="15240" y="17767"/>
                  </a:moveTo>
                  <a:lnTo>
                    <a:pt x="15227" y="15227"/>
                  </a:lnTo>
                  <a:lnTo>
                    <a:pt x="13970" y="15227"/>
                  </a:lnTo>
                  <a:lnTo>
                    <a:pt x="13970" y="13970"/>
                  </a:lnTo>
                  <a:lnTo>
                    <a:pt x="0" y="13970"/>
                  </a:lnTo>
                  <a:lnTo>
                    <a:pt x="0" y="17767"/>
                  </a:lnTo>
                  <a:lnTo>
                    <a:pt x="15240" y="17767"/>
                  </a:lnTo>
                  <a:close/>
                </a:path>
                <a:path w="66039" h="650240">
                  <a:moveTo>
                    <a:pt x="20320" y="22847"/>
                  </a:moveTo>
                  <a:lnTo>
                    <a:pt x="19050" y="22847"/>
                  </a:lnTo>
                  <a:lnTo>
                    <a:pt x="19050" y="20320"/>
                  </a:lnTo>
                  <a:lnTo>
                    <a:pt x="17780" y="20320"/>
                  </a:lnTo>
                  <a:lnTo>
                    <a:pt x="17780" y="19050"/>
                  </a:lnTo>
                  <a:lnTo>
                    <a:pt x="16510" y="19050"/>
                  </a:lnTo>
                  <a:lnTo>
                    <a:pt x="16510" y="17780"/>
                  </a:lnTo>
                  <a:lnTo>
                    <a:pt x="0" y="17780"/>
                  </a:lnTo>
                  <a:lnTo>
                    <a:pt x="0" y="24117"/>
                  </a:lnTo>
                  <a:lnTo>
                    <a:pt x="20320" y="24117"/>
                  </a:lnTo>
                  <a:lnTo>
                    <a:pt x="20320" y="22847"/>
                  </a:lnTo>
                  <a:close/>
                </a:path>
                <a:path w="66039" h="650240">
                  <a:moveTo>
                    <a:pt x="21590" y="24130"/>
                  </a:moveTo>
                  <a:lnTo>
                    <a:pt x="0" y="24130"/>
                  </a:lnTo>
                  <a:lnTo>
                    <a:pt x="0" y="26657"/>
                  </a:lnTo>
                  <a:lnTo>
                    <a:pt x="21590" y="26657"/>
                  </a:lnTo>
                  <a:lnTo>
                    <a:pt x="21590" y="24130"/>
                  </a:lnTo>
                  <a:close/>
                </a:path>
                <a:path w="66039" h="650240">
                  <a:moveTo>
                    <a:pt x="24130" y="30467"/>
                  </a:moveTo>
                  <a:lnTo>
                    <a:pt x="24117" y="27927"/>
                  </a:lnTo>
                  <a:lnTo>
                    <a:pt x="22860" y="27927"/>
                  </a:lnTo>
                  <a:lnTo>
                    <a:pt x="22860" y="26670"/>
                  </a:lnTo>
                  <a:lnTo>
                    <a:pt x="21590" y="26670"/>
                  </a:lnTo>
                  <a:lnTo>
                    <a:pt x="0" y="26670"/>
                  </a:lnTo>
                  <a:lnTo>
                    <a:pt x="0" y="30467"/>
                  </a:lnTo>
                  <a:lnTo>
                    <a:pt x="21590" y="30467"/>
                  </a:lnTo>
                  <a:lnTo>
                    <a:pt x="24130" y="30467"/>
                  </a:lnTo>
                  <a:close/>
                </a:path>
                <a:path w="66039" h="650240">
                  <a:moveTo>
                    <a:pt x="25400" y="30480"/>
                  </a:moveTo>
                  <a:lnTo>
                    <a:pt x="21590" y="30480"/>
                  </a:lnTo>
                  <a:lnTo>
                    <a:pt x="0" y="30480"/>
                  </a:lnTo>
                  <a:lnTo>
                    <a:pt x="0" y="33007"/>
                  </a:lnTo>
                  <a:lnTo>
                    <a:pt x="21590" y="33007"/>
                  </a:lnTo>
                  <a:lnTo>
                    <a:pt x="25400" y="33007"/>
                  </a:lnTo>
                  <a:lnTo>
                    <a:pt x="25400" y="30480"/>
                  </a:lnTo>
                  <a:close/>
                </a:path>
                <a:path w="66039" h="650240">
                  <a:moveTo>
                    <a:pt x="27940" y="36817"/>
                  </a:moveTo>
                  <a:lnTo>
                    <a:pt x="27927" y="34277"/>
                  </a:lnTo>
                  <a:lnTo>
                    <a:pt x="26670" y="34277"/>
                  </a:lnTo>
                  <a:lnTo>
                    <a:pt x="26670" y="33020"/>
                  </a:lnTo>
                  <a:lnTo>
                    <a:pt x="21590" y="33020"/>
                  </a:lnTo>
                  <a:lnTo>
                    <a:pt x="0" y="33020"/>
                  </a:lnTo>
                  <a:lnTo>
                    <a:pt x="0" y="36817"/>
                  </a:lnTo>
                  <a:lnTo>
                    <a:pt x="21590" y="36817"/>
                  </a:lnTo>
                  <a:lnTo>
                    <a:pt x="27940" y="36817"/>
                  </a:lnTo>
                  <a:close/>
                </a:path>
                <a:path w="66039" h="650240">
                  <a:moveTo>
                    <a:pt x="30480" y="38087"/>
                  </a:moveTo>
                  <a:lnTo>
                    <a:pt x="29210" y="38087"/>
                  </a:lnTo>
                  <a:lnTo>
                    <a:pt x="29210" y="36830"/>
                  </a:lnTo>
                  <a:lnTo>
                    <a:pt x="21590" y="36830"/>
                  </a:lnTo>
                  <a:lnTo>
                    <a:pt x="0" y="36830"/>
                  </a:lnTo>
                  <a:lnTo>
                    <a:pt x="0" y="39357"/>
                  </a:lnTo>
                  <a:lnTo>
                    <a:pt x="21590" y="39357"/>
                  </a:lnTo>
                  <a:lnTo>
                    <a:pt x="30480" y="39357"/>
                  </a:lnTo>
                  <a:lnTo>
                    <a:pt x="30480" y="38087"/>
                  </a:lnTo>
                  <a:close/>
                </a:path>
                <a:path w="66039" h="650240">
                  <a:moveTo>
                    <a:pt x="31750" y="40627"/>
                  </a:moveTo>
                  <a:lnTo>
                    <a:pt x="30480" y="40627"/>
                  </a:lnTo>
                  <a:lnTo>
                    <a:pt x="30480" y="39370"/>
                  </a:lnTo>
                  <a:lnTo>
                    <a:pt x="21590" y="39370"/>
                  </a:lnTo>
                  <a:lnTo>
                    <a:pt x="0" y="39370"/>
                  </a:lnTo>
                  <a:lnTo>
                    <a:pt x="0" y="43167"/>
                  </a:lnTo>
                  <a:lnTo>
                    <a:pt x="21590" y="43167"/>
                  </a:lnTo>
                  <a:lnTo>
                    <a:pt x="31750" y="43167"/>
                  </a:lnTo>
                  <a:lnTo>
                    <a:pt x="31750" y="40627"/>
                  </a:lnTo>
                  <a:close/>
                </a:path>
                <a:path w="66039" h="650240">
                  <a:moveTo>
                    <a:pt x="34277" y="44437"/>
                  </a:moveTo>
                  <a:lnTo>
                    <a:pt x="33020" y="44437"/>
                  </a:lnTo>
                  <a:lnTo>
                    <a:pt x="33020" y="43180"/>
                  </a:lnTo>
                  <a:lnTo>
                    <a:pt x="21590" y="43180"/>
                  </a:lnTo>
                  <a:lnTo>
                    <a:pt x="0" y="43180"/>
                  </a:lnTo>
                  <a:lnTo>
                    <a:pt x="0" y="45707"/>
                  </a:lnTo>
                  <a:lnTo>
                    <a:pt x="21590" y="45707"/>
                  </a:lnTo>
                  <a:lnTo>
                    <a:pt x="34277" y="45707"/>
                  </a:lnTo>
                  <a:lnTo>
                    <a:pt x="34277" y="44437"/>
                  </a:lnTo>
                  <a:close/>
                </a:path>
                <a:path w="66039" h="650240">
                  <a:moveTo>
                    <a:pt x="35560" y="46977"/>
                  </a:moveTo>
                  <a:lnTo>
                    <a:pt x="34290" y="46977"/>
                  </a:lnTo>
                  <a:lnTo>
                    <a:pt x="34290" y="45720"/>
                  </a:lnTo>
                  <a:lnTo>
                    <a:pt x="21590" y="45720"/>
                  </a:lnTo>
                  <a:lnTo>
                    <a:pt x="0" y="45720"/>
                  </a:lnTo>
                  <a:lnTo>
                    <a:pt x="0" y="49517"/>
                  </a:lnTo>
                  <a:lnTo>
                    <a:pt x="21590" y="49517"/>
                  </a:lnTo>
                  <a:lnTo>
                    <a:pt x="35560" y="49517"/>
                  </a:lnTo>
                  <a:lnTo>
                    <a:pt x="35560" y="46977"/>
                  </a:lnTo>
                  <a:close/>
                </a:path>
                <a:path w="66039" h="650240">
                  <a:moveTo>
                    <a:pt x="36830" y="52057"/>
                  </a:moveTo>
                  <a:lnTo>
                    <a:pt x="36817" y="49530"/>
                  </a:lnTo>
                  <a:lnTo>
                    <a:pt x="21590" y="49530"/>
                  </a:lnTo>
                  <a:lnTo>
                    <a:pt x="0" y="49530"/>
                  </a:lnTo>
                  <a:lnTo>
                    <a:pt x="0" y="52057"/>
                  </a:lnTo>
                  <a:lnTo>
                    <a:pt x="21590" y="52057"/>
                  </a:lnTo>
                  <a:lnTo>
                    <a:pt x="36830" y="52057"/>
                  </a:lnTo>
                  <a:close/>
                </a:path>
                <a:path w="66039" h="650240">
                  <a:moveTo>
                    <a:pt x="39370" y="55867"/>
                  </a:moveTo>
                  <a:lnTo>
                    <a:pt x="38100" y="55867"/>
                  </a:lnTo>
                  <a:lnTo>
                    <a:pt x="38100" y="52070"/>
                  </a:lnTo>
                  <a:lnTo>
                    <a:pt x="21590" y="52070"/>
                  </a:lnTo>
                  <a:lnTo>
                    <a:pt x="0" y="52070"/>
                  </a:lnTo>
                  <a:lnTo>
                    <a:pt x="0" y="58407"/>
                  </a:lnTo>
                  <a:lnTo>
                    <a:pt x="21590" y="58407"/>
                  </a:lnTo>
                  <a:lnTo>
                    <a:pt x="39370" y="58407"/>
                  </a:lnTo>
                  <a:lnTo>
                    <a:pt x="39370" y="55867"/>
                  </a:lnTo>
                  <a:close/>
                </a:path>
                <a:path w="66039" h="650240">
                  <a:moveTo>
                    <a:pt x="41910" y="60947"/>
                  </a:moveTo>
                  <a:lnTo>
                    <a:pt x="40627" y="60947"/>
                  </a:lnTo>
                  <a:lnTo>
                    <a:pt x="40640" y="58420"/>
                  </a:lnTo>
                  <a:lnTo>
                    <a:pt x="21590" y="58420"/>
                  </a:lnTo>
                  <a:lnTo>
                    <a:pt x="0" y="58420"/>
                  </a:lnTo>
                  <a:lnTo>
                    <a:pt x="0" y="62217"/>
                  </a:lnTo>
                  <a:lnTo>
                    <a:pt x="21590" y="62217"/>
                  </a:lnTo>
                  <a:lnTo>
                    <a:pt x="41910" y="62217"/>
                  </a:lnTo>
                  <a:lnTo>
                    <a:pt x="41910" y="60947"/>
                  </a:lnTo>
                  <a:close/>
                </a:path>
                <a:path w="66039" h="650240">
                  <a:moveTo>
                    <a:pt x="48260" y="77457"/>
                  </a:moveTo>
                  <a:lnTo>
                    <a:pt x="46990" y="77457"/>
                  </a:lnTo>
                  <a:lnTo>
                    <a:pt x="46990" y="74917"/>
                  </a:lnTo>
                  <a:lnTo>
                    <a:pt x="45720" y="74917"/>
                  </a:lnTo>
                  <a:lnTo>
                    <a:pt x="45720" y="71107"/>
                  </a:lnTo>
                  <a:lnTo>
                    <a:pt x="44450" y="71107"/>
                  </a:lnTo>
                  <a:lnTo>
                    <a:pt x="44450" y="67297"/>
                  </a:lnTo>
                  <a:lnTo>
                    <a:pt x="43180" y="67297"/>
                  </a:lnTo>
                  <a:lnTo>
                    <a:pt x="43167" y="63500"/>
                  </a:lnTo>
                  <a:lnTo>
                    <a:pt x="41910" y="63500"/>
                  </a:lnTo>
                  <a:lnTo>
                    <a:pt x="41910" y="62230"/>
                  </a:lnTo>
                  <a:lnTo>
                    <a:pt x="21590" y="62230"/>
                  </a:lnTo>
                  <a:lnTo>
                    <a:pt x="0" y="62230"/>
                  </a:lnTo>
                  <a:lnTo>
                    <a:pt x="0" y="81267"/>
                  </a:lnTo>
                  <a:lnTo>
                    <a:pt x="21590" y="81267"/>
                  </a:lnTo>
                  <a:lnTo>
                    <a:pt x="44450" y="81267"/>
                  </a:lnTo>
                  <a:lnTo>
                    <a:pt x="48260" y="81267"/>
                  </a:lnTo>
                  <a:lnTo>
                    <a:pt x="48260" y="77457"/>
                  </a:lnTo>
                  <a:close/>
                </a:path>
                <a:path w="66039" h="650240">
                  <a:moveTo>
                    <a:pt x="58420" y="113017"/>
                  </a:moveTo>
                  <a:lnTo>
                    <a:pt x="57150" y="113017"/>
                  </a:lnTo>
                  <a:lnTo>
                    <a:pt x="57150" y="107937"/>
                  </a:lnTo>
                  <a:lnTo>
                    <a:pt x="55880" y="107937"/>
                  </a:lnTo>
                  <a:lnTo>
                    <a:pt x="55880" y="102857"/>
                  </a:lnTo>
                  <a:lnTo>
                    <a:pt x="54610" y="102857"/>
                  </a:lnTo>
                  <a:lnTo>
                    <a:pt x="54610" y="97777"/>
                  </a:lnTo>
                  <a:lnTo>
                    <a:pt x="53340" y="97777"/>
                  </a:lnTo>
                  <a:lnTo>
                    <a:pt x="53340" y="92697"/>
                  </a:lnTo>
                  <a:lnTo>
                    <a:pt x="52070" y="92697"/>
                  </a:lnTo>
                  <a:lnTo>
                    <a:pt x="52070" y="88887"/>
                  </a:lnTo>
                  <a:lnTo>
                    <a:pt x="50800" y="88887"/>
                  </a:lnTo>
                  <a:lnTo>
                    <a:pt x="50800" y="85077"/>
                  </a:lnTo>
                  <a:lnTo>
                    <a:pt x="49530" y="85077"/>
                  </a:lnTo>
                  <a:lnTo>
                    <a:pt x="49530" y="81280"/>
                  </a:lnTo>
                  <a:lnTo>
                    <a:pt x="44450" y="81280"/>
                  </a:lnTo>
                  <a:lnTo>
                    <a:pt x="21590" y="81280"/>
                  </a:lnTo>
                  <a:lnTo>
                    <a:pt x="0" y="81280"/>
                  </a:lnTo>
                  <a:lnTo>
                    <a:pt x="0" y="119367"/>
                  </a:lnTo>
                  <a:lnTo>
                    <a:pt x="21590" y="119367"/>
                  </a:lnTo>
                  <a:lnTo>
                    <a:pt x="44450" y="119367"/>
                  </a:lnTo>
                  <a:lnTo>
                    <a:pt x="58420" y="119367"/>
                  </a:lnTo>
                  <a:lnTo>
                    <a:pt x="58420" y="113017"/>
                  </a:lnTo>
                  <a:close/>
                </a:path>
                <a:path w="66039" h="650240">
                  <a:moveTo>
                    <a:pt x="60960" y="126987"/>
                  </a:moveTo>
                  <a:lnTo>
                    <a:pt x="59690" y="126987"/>
                  </a:lnTo>
                  <a:lnTo>
                    <a:pt x="59690" y="119380"/>
                  </a:lnTo>
                  <a:lnTo>
                    <a:pt x="44450" y="119380"/>
                  </a:lnTo>
                  <a:lnTo>
                    <a:pt x="21590" y="119380"/>
                  </a:lnTo>
                  <a:lnTo>
                    <a:pt x="0" y="119380"/>
                  </a:lnTo>
                  <a:lnTo>
                    <a:pt x="0" y="134607"/>
                  </a:lnTo>
                  <a:lnTo>
                    <a:pt x="21590" y="134607"/>
                  </a:lnTo>
                  <a:lnTo>
                    <a:pt x="44450" y="134607"/>
                  </a:lnTo>
                  <a:lnTo>
                    <a:pt x="60960" y="134607"/>
                  </a:lnTo>
                  <a:lnTo>
                    <a:pt x="60960" y="126987"/>
                  </a:lnTo>
                  <a:close/>
                </a:path>
                <a:path w="66039" h="650240">
                  <a:moveTo>
                    <a:pt x="63500" y="142227"/>
                  </a:moveTo>
                  <a:lnTo>
                    <a:pt x="62230" y="142227"/>
                  </a:lnTo>
                  <a:lnTo>
                    <a:pt x="62230" y="134620"/>
                  </a:lnTo>
                  <a:lnTo>
                    <a:pt x="44450" y="134620"/>
                  </a:lnTo>
                  <a:lnTo>
                    <a:pt x="21590" y="134620"/>
                  </a:lnTo>
                  <a:lnTo>
                    <a:pt x="0" y="134620"/>
                  </a:lnTo>
                  <a:lnTo>
                    <a:pt x="0" y="151117"/>
                  </a:lnTo>
                  <a:lnTo>
                    <a:pt x="21590" y="151117"/>
                  </a:lnTo>
                  <a:lnTo>
                    <a:pt x="44450" y="151117"/>
                  </a:lnTo>
                  <a:lnTo>
                    <a:pt x="63500" y="151117"/>
                  </a:lnTo>
                  <a:lnTo>
                    <a:pt x="63500" y="142227"/>
                  </a:lnTo>
                  <a:close/>
                </a:path>
                <a:path w="66039" h="650240">
                  <a:moveTo>
                    <a:pt x="64770" y="163830"/>
                  </a:moveTo>
                  <a:lnTo>
                    <a:pt x="44450" y="163830"/>
                  </a:lnTo>
                  <a:lnTo>
                    <a:pt x="21590" y="163830"/>
                  </a:lnTo>
                  <a:lnTo>
                    <a:pt x="0" y="163830"/>
                  </a:lnTo>
                  <a:lnTo>
                    <a:pt x="0" y="166357"/>
                  </a:lnTo>
                  <a:lnTo>
                    <a:pt x="21590" y="166357"/>
                  </a:lnTo>
                  <a:lnTo>
                    <a:pt x="44450" y="166357"/>
                  </a:lnTo>
                  <a:lnTo>
                    <a:pt x="64770" y="166357"/>
                  </a:lnTo>
                  <a:lnTo>
                    <a:pt x="64770" y="163830"/>
                  </a:lnTo>
                  <a:close/>
                </a:path>
                <a:path w="66039" h="650240">
                  <a:moveTo>
                    <a:pt x="64770" y="160020"/>
                  </a:moveTo>
                  <a:lnTo>
                    <a:pt x="44450" y="160020"/>
                  </a:lnTo>
                  <a:lnTo>
                    <a:pt x="21590" y="160020"/>
                  </a:lnTo>
                  <a:lnTo>
                    <a:pt x="0" y="160020"/>
                  </a:lnTo>
                  <a:lnTo>
                    <a:pt x="0" y="163817"/>
                  </a:lnTo>
                  <a:lnTo>
                    <a:pt x="21590" y="163817"/>
                  </a:lnTo>
                  <a:lnTo>
                    <a:pt x="44450" y="163817"/>
                  </a:lnTo>
                  <a:lnTo>
                    <a:pt x="64770" y="163817"/>
                  </a:lnTo>
                  <a:lnTo>
                    <a:pt x="64770" y="160020"/>
                  </a:lnTo>
                  <a:close/>
                </a:path>
                <a:path w="66039" h="650240">
                  <a:moveTo>
                    <a:pt x="64770" y="153670"/>
                  </a:moveTo>
                  <a:lnTo>
                    <a:pt x="44450" y="153670"/>
                  </a:lnTo>
                  <a:lnTo>
                    <a:pt x="21590" y="153670"/>
                  </a:lnTo>
                  <a:lnTo>
                    <a:pt x="0" y="153670"/>
                  </a:lnTo>
                  <a:lnTo>
                    <a:pt x="0" y="160007"/>
                  </a:lnTo>
                  <a:lnTo>
                    <a:pt x="21590" y="160007"/>
                  </a:lnTo>
                  <a:lnTo>
                    <a:pt x="44450" y="160007"/>
                  </a:lnTo>
                  <a:lnTo>
                    <a:pt x="64770" y="160007"/>
                  </a:lnTo>
                  <a:lnTo>
                    <a:pt x="64770" y="153670"/>
                  </a:lnTo>
                  <a:close/>
                </a:path>
                <a:path w="66039" h="650240">
                  <a:moveTo>
                    <a:pt x="64770" y="152387"/>
                  </a:moveTo>
                  <a:lnTo>
                    <a:pt x="63500" y="152387"/>
                  </a:lnTo>
                  <a:lnTo>
                    <a:pt x="63500" y="151130"/>
                  </a:lnTo>
                  <a:lnTo>
                    <a:pt x="44450" y="151130"/>
                  </a:lnTo>
                  <a:lnTo>
                    <a:pt x="21590" y="151130"/>
                  </a:lnTo>
                  <a:lnTo>
                    <a:pt x="0" y="151130"/>
                  </a:lnTo>
                  <a:lnTo>
                    <a:pt x="0" y="153657"/>
                  </a:lnTo>
                  <a:lnTo>
                    <a:pt x="21590" y="153657"/>
                  </a:lnTo>
                  <a:lnTo>
                    <a:pt x="44450" y="153657"/>
                  </a:lnTo>
                  <a:lnTo>
                    <a:pt x="64770" y="153657"/>
                  </a:lnTo>
                  <a:lnTo>
                    <a:pt x="64770" y="152387"/>
                  </a:lnTo>
                  <a:close/>
                </a:path>
                <a:path w="66039" h="650240">
                  <a:moveTo>
                    <a:pt x="66040" y="212090"/>
                  </a:moveTo>
                  <a:lnTo>
                    <a:pt x="44450" y="212090"/>
                  </a:lnTo>
                  <a:lnTo>
                    <a:pt x="21590" y="212090"/>
                  </a:lnTo>
                  <a:lnTo>
                    <a:pt x="0" y="212090"/>
                  </a:lnTo>
                  <a:lnTo>
                    <a:pt x="0" y="650227"/>
                  </a:lnTo>
                  <a:lnTo>
                    <a:pt x="21590" y="650227"/>
                  </a:lnTo>
                  <a:lnTo>
                    <a:pt x="44450" y="650227"/>
                  </a:lnTo>
                  <a:lnTo>
                    <a:pt x="66040" y="650227"/>
                  </a:lnTo>
                  <a:lnTo>
                    <a:pt x="66040" y="223520"/>
                  </a:lnTo>
                  <a:lnTo>
                    <a:pt x="66040" y="212090"/>
                  </a:lnTo>
                  <a:close/>
                </a:path>
                <a:path w="66039" h="650240">
                  <a:moveTo>
                    <a:pt x="66040" y="179070"/>
                  </a:moveTo>
                  <a:lnTo>
                    <a:pt x="44450" y="179070"/>
                  </a:lnTo>
                  <a:lnTo>
                    <a:pt x="21590" y="179070"/>
                  </a:lnTo>
                  <a:lnTo>
                    <a:pt x="0" y="179070"/>
                  </a:lnTo>
                  <a:lnTo>
                    <a:pt x="0" y="212077"/>
                  </a:lnTo>
                  <a:lnTo>
                    <a:pt x="21590" y="212077"/>
                  </a:lnTo>
                  <a:lnTo>
                    <a:pt x="44450" y="212077"/>
                  </a:lnTo>
                  <a:lnTo>
                    <a:pt x="66040" y="212077"/>
                  </a:lnTo>
                  <a:lnTo>
                    <a:pt x="66040" y="191757"/>
                  </a:lnTo>
                  <a:lnTo>
                    <a:pt x="66040" y="179070"/>
                  </a:lnTo>
                  <a:close/>
                </a:path>
                <a:path w="66039" h="650240">
                  <a:moveTo>
                    <a:pt x="66040" y="172720"/>
                  </a:moveTo>
                  <a:lnTo>
                    <a:pt x="44450" y="172720"/>
                  </a:lnTo>
                  <a:lnTo>
                    <a:pt x="21590" y="172720"/>
                  </a:lnTo>
                  <a:lnTo>
                    <a:pt x="0" y="172720"/>
                  </a:lnTo>
                  <a:lnTo>
                    <a:pt x="0" y="176517"/>
                  </a:lnTo>
                  <a:lnTo>
                    <a:pt x="21590" y="176517"/>
                  </a:lnTo>
                  <a:lnTo>
                    <a:pt x="44450" y="176517"/>
                  </a:lnTo>
                  <a:lnTo>
                    <a:pt x="21590" y="176530"/>
                  </a:lnTo>
                  <a:lnTo>
                    <a:pt x="0" y="176530"/>
                  </a:lnTo>
                  <a:lnTo>
                    <a:pt x="0" y="179057"/>
                  </a:lnTo>
                  <a:lnTo>
                    <a:pt x="21590" y="179057"/>
                  </a:lnTo>
                  <a:lnTo>
                    <a:pt x="44450" y="179057"/>
                  </a:lnTo>
                  <a:lnTo>
                    <a:pt x="66040" y="179057"/>
                  </a:lnTo>
                  <a:lnTo>
                    <a:pt x="66040" y="176530"/>
                  </a:lnTo>
                  <a:lnTo>
                    <a:pt x="66040" y="172720"/>
                  </a:lnTo>
                  <a:close/>
                </a:path>
                <a:path w="66039" h="650240">
                  <a:moveTo>
                    <a:pt x="66040" y="167640"/>
                  </a:moveTo>
                  <a:lnTo>
                    <a:pt x="64770" y="167640"/>
                  </a:lnTo>
                  <a:lnTo>
                    <a:pt x="64770" y="166370"/>
                  </a:lnTo>
                  <a:lnTo>
                    <a:pt x="44450" y="166370"/>
                  </a:lnTo>
                  <a:lnTo>
                    <a:pt x="21590" y="166370"/>
                  </a:lnTo>
                  <a:lnTo>
                    <a:pt x="0" y="166370"/>
                  </a:lnTo>
                  <a:lnTo>
                    <a:pt x="0" y="170167"/>
                  </a:lnTo>
                  <a:lnTo>
                    <a:pt x="21590" y="170167"/>
                  </a:lnTo>
                  <a:lnTo>
                    <a:pt x="44450" y="170167"/>
                  </a:lnTo>
                  <a:lnTo>
                    <a:pt x="21590" y="170180"/>
                  </a:lnTo>
                  <a:lnTo>
                    <a:pt x="0" y="170180"/>
                  </a:lnTo>
                  <a:lnTo>
                    <a:pt x="0" y="172707"/>
                  </a:lnTo>
                  <a:lnTo>
                    <a:pt x="21590" y="172707"/>
                  </a:lnTo>
                  <a:lnTo>
                    <a:pt x="44450" y="172707"/>
                  </a:lnTo>
                  <a:lnTo>
                    <a:pt x="66040" y="172707"/>
                  </a:lnTo>
                  <a:lnTo>
                    <a:pt x="66040" y="170180"/>
                  </a:lnTo>
                  <a:lnTo>
                    <a:pt x="66040" y="16764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bIns="0" lIns="0" rIns="0" rtlCol="0" tIns="0" wrap="square"/>
            <a:p/>
          </p:txBody>
        </p:sp>
        <p:sp>
          <p:nvSpPr>
            <p:cNvPr id="1049105" name="object 390"/>
            <p:cNvSpPr/>
            <p:nvPr/>
          </p:nvSpPr>
          <p:spPr>
            <a:xfrm>
              <a:off x="3779519" y="5844540"/>
              <a:ext cx="22860" cy="669290"/>
            </a:xfrm>
            <a:custGeom>
              <a:avLst/>
              <a:ahLst/>
              <a:rect l="l" t="t" r="r" b="b"/>
              <a:pathLst>
                <a:path w="22860" h="669290">
                  <a:moveTo>
                    <a:pt x="1269" y="0"/>
                  </a:moveTo>
                  <a:lnTo>
                    <a:pt x="0" y="0"/>
                  </a:lnTo>
                  <a:lnTo>
                    <a:pt x="0" y="1270"/>
                  </a:lnTo>
                  <a:lnTo>
                    <a:pt x="1269" y="1270"/>
                  </a:lnTo>
                  <a:lnTo>
                    <a:pt x="1269" y="0"/>
                  </a:lnTo>
                  <a:close/>
                </a:path>
                <a:path w="22860" h="669290">
                  <a:moveTo>
                    <a:pt x="2539" y="1270"/>
                  </a:moveTo>
                  <a:lnTo>
                    <a:pt x="0" y="1270"/>
                  </a:lnTo>
                  <a:lnTo>
                    <a:pt x="0" y="7620"/>
                  </a:lnTo>
                  <a:lnTo>
                    <a:pt x="8889" y="7620"/>
                  </a:lnTo>
                  <a:lnTo>
                    <a:pt x="8889" y="6350"/>
                  </a:lnTo>
                  <a:lnTo>
                    <a:pt x="7620" y="6350"/>
                  </a:lnTo>
                  <a:lnTo>
                    <a:pt x="7620" y="5080"/>
                  </a:lnTo>
                  <a:lnTo>
                    <a:pt x="6350" y="5080"/>
                  </a:lnTo>
                  <a:lnTo>
                    <a:pt x="6350" y="3810"/>
                  </a:lnTo>
                  <a:lnTo>
                    <a:pt x="5079" y="3810"/>
                  </a:lnTo>
                  <a:lnTo>
                    <a:pt x="5079" y="2540"/>
                  </a:lnTo>
                  <a:lnTo>
                    <a:pt x="2539" y="2540"/>
                  </a:lnTo>
                  <a:lnTo>
                    <a:pt x="2539" y="1270"/>
                  </a:lnTo>
                  <a:close/>
                </a:path>
                <a:path w="22860" h="669290">
                  <a:moveTo>
                    <a:pt x="11429" y="7620"/>
                  </a:moveTo>
                  <a:lnTo>
                    <a:pt x="0" y="7620"/>
                  </a:lnTo>
                  <a:lnTo>
                    <a:pt x="0" y="13970"/>
                  </a:lnTo>
                  <a:lnTo>
                    <a:pt x="16510" y="13970"/>
                  </a:lnTo>
                  <a:lnTo>
                    <a:pt x="16510" y="12700"/>
                  </a:lnTo>
                  <a:lnTo>
                    <a:pt x="15239" y="12700"/>
                  </a:lnTo>
                  <a:lnTo>
                    <a:pt x="15239" y="11430"/>
                  </a:lnTo>
                  <a:lnTo>
                    <a:pt x="13970" y="11430"/>
                  </a:lnTo>
                  <a:lnTo>
                    <a:pt x="13970" y="10160"/>
                  </a:lnTo>
                  <a:lnTo>
                    <a:pt x="12699" y="10160"/>
                  </a:lnTo>
                  <a:lnTo>
                    <a:pt x="12699" y="8890"/>
                  </a:lnTo>
                  <a:lnTo>
                    <a:pt x="11429" y="8890"/>
                  </a:lnTo>
                  <a:lnTo>
                    <a:pt x="11429" y="7620"/>
                  </a:lnTo>
                  <a:close/>
                </a:path>
                <a:path w="22860" h="669290">
                  <a:moveTo>
                    <a:pt x="17779" y="13970"/>
                  </a:moveTo>
                  <a:lnTo>
                    <a:pt x="0" y="13970"/>
                  </a:lnTo>
                  <a:lnTo>
                    <a:pt x="0" y="17780"/>
                  </a:lnTo>
                  <a:lnTo>
                    <a:pt x="21589" y="17780"/>
                  </a:lnTo>
                  <a:lnTo>
                    <a:pt x="21589" y="16510"/>
                  </a:lnTo>
                  <a:lnTo>
                    <a:pt x="20319" y="16510"/>
                  </a:lnTo>
                  <a:lnTo>
                    <a:pt x="20319" y="15240"/>
                  </a:lnTo>
                  <a:lnTo>
                    <a:pt x="17779" y="15240"/>
                  </a:lnTo>
                  <a:lnTo>
                    <a:pt x="17779" y="13970"/>
                  </a:lnTo>
                  <a:close/>
                </a:path>
                <a:path w="22860" h="669290">
                  <a:moveTo>
                    <a:pt x="22859" y="17780"/>
                  </a:moveTo>
                  <a:lnTo>
                    <a:pt x="0" y="17780"/>
                  </a:lnTo>
                  <a:lnTo>
                    <a:pt x="0" y="20320"/>
                  </a:lnTo>
                  <a:lnTo>
                    <a:pt x="22859" y="20320"/>
                  </a:lnTo>
                  <a:lnTo>
                    <a:pt x="22859" y="17780"/>
                  </a:lnTo>
                  <a:close/>
                </a:path>
                <a:path w="22860" h="669290">
                  <a:moveTo>
                    <a:pt x="22859" y="20320"/>
                  </a:moveTo>
                  <a:lnTo>
                    <a:pt x="0" y="20320"/>
                  </a:lnTo>
                  <a:lnTo>
                    <a:pt x="0" y="24130"/>
                  </a:lnTo>
                  <a:lnTo>
                    <a:pt x="22859" y="24130"/>
                  </a:lnTo>
                  <a:lnTo>
                    <a:pt x="22859" y="20320"/>
                  </a:lnTo>
                  <a:close/>
                </a:path>
                <a:path w="22860" h="669290">
                  <a:moveTo>
                    <a:pt x="22859" y="24130"/>
                  </a:moveTo>
                  <a:lnTo>
                    <a:pt x="0" y="24130"/>
                  </a:lnTo>
                  <a:lnTo>
                    <a:pt x="0" y="26670"/>
                  </a:lnTo>
                  <a:lnTo>
                    <a:pt x="22859" y="26670"/>
                  </a:lnTo>
                  <a:lnTo>
                    <a:pt x="22859" y="24130"/>
                  </a:lnTo>
                  <a:close/>
                </a:path>
                <a:path w="22860" h="669290">
                  <a:moveTo>
                    <a:pt x="22859" y="26670"/>
                  </a:moveTo>
                  <a:lnTo>
                    <a:pt x="0" y="26670"/>
                  </a:lnTo>
                  <a:lnTo>
                    <a:pt x="0" y="30480"/>
                  </a:lnTo>
                  <a:lnTo>
                    <a:pt x="22859" y="30480"/>
                  </a:lnTo>
                  <a:lnTo>
                    <a:pt x="22859" y="26670"/>
                  </a:lnTo>
                  <a:close/>
                </a:path>
                <a:path w="22860" h="669290">
                  <a:moveTo>
                    <a:pt x="22859" y="30480"/>
                  </a:moveTo>
                  <a:lnTo>
                    <a:pt x="0" y="30480"/>
                  </a:lnTo>
                  <a:lnTo>
                    <a:pt x="0" y="33020"/>
                  </a:lnTo>
                  <a:lnTo>
                    <a:pt x="22859" y="33020"/>
                  </a:lnTo>
                  <a:lnTo>
                    <a:pt x="22859" y="30480"/>
                  </a:lnTo>
                  <a:close/>
                </a:path>
                <a:path w="22860" h="669290">
                  <a:moveTo>
                    <a:pt x="22859" y="33020"/>
                  </a:moveTo>
                  <a:lnTo>
                    <a:pt x="0" y="33020"/>
                  </a:lnTo>
                  <a:lnTo>
                    <a:pt x="0" y="36830"/>
                  </a:lnTo>
                  <a:lnTo>
                    <a:pt x="22859" y="36830"/>
                  </a:lnTo>
                  <a:lnTo>
                    <a:pt x="22859" y="33020"/>
                  </a:lnTo>
                  <a:close/>
                </a:path>
                <a:path w="22860" h="669290">
                  <a:moveTo>
                    <a:pt x="22859" y="36830"/>
                  </a:moveTo>
                  <a:lnTo>
                    <a:pt x="0" y="36830"/>
                  </a:lnTo>
                  <a:lnTo>
                    <a:pt x="0" y="43180"/>
                  </a:lnTo>
                  <a:lnTo>
                    <a:pt x="22859" y="43180"/>
                  </a:lnTo>
                  <a:lnTo>
                    <a:pt x="22859" y="36830"/>
                  </a:lnTo>
                  <a:close/>
                </a:path>
                <a:path w="22860" h="669290">
                  <a:moveTo>
                    <a:pt x="22859" y="43180"/>
                  </a:moveTo>
                  <a:lnTo>
                    <a:pt x="0" y="43180"/>
                  </a:lnTo>
                  <a:lnTo>
                    <a:pt x="0" y="45720"/>
                  </a:lnTo>
                  <a:lnTo>
                    <a:pt x="22859" y="45720"/>
                  </a:lnTo>
                  <a:lnTo>
                    <a:pt x="22859" y="43180"/>
                  </a:lnTo>
                  <a:close/>
                </a:path>
                <a:path w="22860" h="669290">
                  <a:moveTo>
                    <a:pt x="22859" y="45720"/>
                  </a:moveTo>
                  <a:lnTo>
                    <a:pt x="0" y="45720"/>
                  </a:lnTo>
                  <a:lnTo>
                    <a:pt x="0" y="49530"/>
                  </a:lnTo>
                  <a:lnTo>
                    <a:pt x="22859" y="49530"/>
                  </a:lnTo>
                  <a:lnTo>
                    <a:pt x="22859" y="45720"/>
                  </a:lnTo>
                  <a:close/>
                </a:path>
                <a:path w="22860" h="669290">
                  <a:moveTo>
                    <a:pt x="22859" y="49530"/>
                  </a:moveTo>
                  <a:lnTo>
                    <a:pt x="0" y="49530"/>
                  </a:lnTo>
                  <a:lnTo>
                    <a:pt x="0" y="52070"/>
                  </a:lnTo>
                  <a:lnTo>
                    <a:pt x="22859" y="52070"/>
                  </a:lnTo>
                  <a:lnTo>
                    <a:pt x="22859" y="49530"/>
                  </a:lnTo>
                  <a:close/>
                </a:path>
                <a:path w="22860" h="669290">
                  <a:moveTo>
                    <a:pt x="22859" y="52070"/>
                  </a:moveTo>
                  <a:lnTo>
                    <a:pt x="0" y="52070"/>
                  </a:lnTo>
                  <a:lnTo>
                    <a:pt x="0" y="55880"/>
                  </a:lnTo>
                  <a:lnTo>
                    <a:pt x="22859" y="55880"/>
                  </a:lnTo>
                  <a:lnTo>
                    <a:pt x="22859" y="52070"/>
                  </a:lnTo>
                  <a:close/>
                </a:path>
                <a:path w="22860" h="669290">
                  <a:moveTo>
                    <a:pt x="22859" y="55880"/>
                  </a:moveTo>
                  <a:lnTo>
                    <a:pt x="0" y="55880"/>
                  </a:lnTo>
                  <a:lnTo>
                    <a:pt x="0" y="58420"/>
                  </a:lnTo>
                  <a:lnTo>
                    <a:pt x="22859" y="58420"/>
                  </a:lnTo>
                  <a:lnTo>
                    <a:pt x="22859" y="55880"/>
                  </a:lnTo>
                  <a:close/>
                </a:path>
                <a:path w="22860" h="669290">
                  <a:moveTo>
                    <a:pt x="22859" y="58420"/>
                  </a:moveTo>
                  <a:lnTo>
                    <a:pt x="0" y="58420"/>
                  </a:lnTo>
                  <a:lnTo>
                    <a:pt x="0" y="62230"/>
                  </a:lnTo>
                  <a:lnTo>
                    <a:pt x="22859" y="62230"/>
                  </a:lnTo>
                  <a:lnTo>
                    <a:pt x="22859" y="58420"/>
                  </a:lnTo>
                  <a:close/>
                </a:path>
                <a:path w="22860" h="669290">
                  <a:moveTo>
                    <a:pt x="22859" y="62230"/>
                  </a:moveTo>
                  <a:lnTo>
                    <a:pt x="0" y="62230"/>
                  </a:lnTo>
                  <a:lnTo>
                    <a:pt x="0" y="64770"/>
                  </a:lnTo>
                  <a:lnTo>
                    <a:pt x="22859" y="64770"/>
                  </a:lnTo>
                  <a:lnTo>
                    <a:pt x="22859" y="62230"/>
                  </a:lnTo>
                  <a:close/>
                </a:path>
                <a:path w="22860" h="669290">
                  <a:moveTo>
                    <a:pt x="22859" y="64770"/>
                  </a:moveTo>
                  <a:lnTo>
                    <a:pt x="0" y="64770"/>
                  </a:lnTo>
                  <a:lnTo>
                    <a:pt x="0" y="68580"/>
                  </a:lnTo>
                  <a:lnTo>
                    <a:pt x="22859" y="68580"/>
                  </a:lnTo>
                  <a:lnTo>
                    <a:pt x="22859" y="64770"/>
                  </a:lnTo>
                  <a:close/>
                </a:path>
                <a:path w="22860" h="669290">
                  <a:moveTo>
                    <a:pt x="22859" y="68580"/>
                  </a:moveTo>
                  <a:lnTo>
                    <a:pt x="0" y="68580"/>
                  </a:lnTo>
                  <a:lnTo>
                    <a:pt x="0" y="71120"/>
                  </a:lnTo>
                  <a:lnTo>
                    <a:pt x="22859" y="71120"/>
                  </a:lnTo>
                  <a:lnTo>
                    <a:pt x="22859" y="68580"/>
                  </a:lnTo>
                  <a:close/>
                </a:path>
                <a:path w="22860" h="669290">
                  <a:moveTo>
                    <a:pt x="22859" y="71120"/>
                  </a:moveTo>
                  <a:lnTo>
                    <a:pt x="0" y="71120"/>
                  </a:lnTo>
                  <a:lnTo>
                    <a:pt x="0" y="77470"/>
                  </a:lnTo>
                  <a:lnTo>
                    <a:pt x="22859" y="77470"/>
                  </a:lnTo>
                  <a:lnTo>
                    <a:pt x="22859" y="71120"/>
                  </a:lnTo>
                  <a:close/>
                </a:path>
                <a:path w="22860" h="669290">
                  <a:moveTo>
                    <a:pt x="22859" y="77470"/>
                  </a:moveTo>
                  <a:lnTo>
                    <a:pt x="0" y="77470"/>
                  </a:lnTo>
                  <a:lnTo>
                    <a:pt x="0" y="81280"/>
                  </a:lnTo>
                  <a:lnTo>
                    <a:pt x="22859" y="81280"/>
                  </a:lnTo>
                  <a:lnTo>
                    <a:pt x="22859" y="77470"/>
                  </a:lnTo>
                  <a:close/>
                </a:path>
                <a:path w="22860" h="669290">
                  <a:moveTo>
                    <a:pt x="22859" y="81280"/>
                  </a:moveTo>
                  <a:lnTo>
                    <a:pt x="0" y="81280"/>
                  </a:lnTo>
                  <a:lnTo>
                    <a:pt x="0" y="100330"/>
                  </a:lnTo>
                  <a:lnTo>
                    <a:pt x="22859" y="100330"/>
                  </a:lnTo>
                  <a:lnTo>
                    <a:pt x="22859" y="81280"/>
                  </a:lnTo>
                  <a:close/>
                </a:path>
                <a:path w="22860" h="669290">
                  <a:moveTo>
                    <a:pt x="22859" y="100330"/>
                  </a:moveTo>
                  <a:lnTo>
                    <a:pt x="0" y="100330"/>
                  </a:lnTo>
                  <a:lnTo>
                    <a:pt x="0" y="138430"/>
                  </a:lnTo>
                  <a:lnTo>
                    <a:pt x="22859" y="138430"/>
                  </a:lnTo>
                  <a:lnTo>
                    <a:pt x="22859" y="100330"/>
                  </a:lnTo>
                  <a:close/>
                </a:path>
                <a:path w="22860" h="669290">
                  <a:moveTo>
                    <a:pt x="22859" y="138430"/>
                  </a:moveTo>
                  <a:lnTo>
                    <a:pt x="0" y="138430"/>
                  </a:lnTo>
                  <a:lnTo>
                    <a:pt x="0" y="153670"/>
                  </a:lnTo>
                  <a:lnTo>
                    <a:pt x="22859" y="153670"/>
                  </a:lnTo>
                  <a:lnTo>
                    <a:pt x="22859" y="138430"/>
                  </a:lnTo>
                  <a:close/>
                </a:path>
                <a:path w="22860" h="669290">
                  <a:moveTo>
                    <a:pt x="22859" y="153670"/>
                  </a:moveTo>
                  <a:lnTo>
                    <a:pt x="0" y="153670"/>
                  </a:lnTo>
                  <a:lnTo>
                    <a:pt x="0" y="170180"/>
                  </a:lnTo>
                  <a:lnTo>
                    <a:pt x="22859" y="170180"/>
                  </a:lnTo>
                  <a:lnTo>
                    <a:pt x="22859" y="153670"/>
                  </a:lnTo>
                  <a:close/>
                </a:path>
                <a:path w="22860" h="669290">
                  <a:moveTo>
                    <a:pt x="22859" y="170180"/>
                  </a:moveTo>
                  <a:lnTo>
                    <a:pt x="0" y="170180"/>
                  </a:lnTo>
                  <a:lnTo>
                    <a:pt x="0" y="172720"/>
                  </a:lnTo>
                  <a:lnTo>
                    <a:pt x="22859" y="172720"/>
                  </a:lnTo>
                  <a:lnTo>
                    <a:pt x="22859" y="170180"/>
                  </a:lnTo>
                  <a:close/>
                </a:path>
                <a:path w="22860" h="669290">
                  <a:moveTo>
                    <a:pt x="22859" y="172720"/>
                  </a:moveTo>
                  <a:lnTo>
                    <a:pt x="0" y="172720"/>
                  </a:lnTo>
                  <a:lnTo>
                    <a:pt x="0" y="179070"/>
                  </a:lnTo>
                  <a:lnTo>
                    <a:pt x="22859" y="179070"/>
                  </a:lnTo>
                  <a:lnTo>
                    <a:pt x="22859" y="172720"/>
                  </a:lnTo>
                  <a:close/>
                </a:path>
                <a:path w="22860" h="669290">
                  <a:moveTo>
                    <a:pt x="22859" y="179070"/>
                  </a:moveTo>
                  <a:lnTo>
                    <a:pt x="0" y="179070"/>
                  </a:lnTo>
                  <a:lnTo>
                    <a:pt x="0" y="182880"/>
                  </a:lnTo>
                  <a:lnTo>
                    <a:pt x="22859" y="182880"/>
                  </a:lnTo>
                  <a:lnTo>
                    <a:pt x="22859" y="179070"/>
                  </a:lnTo>
                  <a:close/>
                </a:path>
                <a:path w="22860" h="669290">
                  <a:moveTo>
                    <a:pt x="22859" y="182880"/>
                  </a:moveTo>
                  <a:lnTo>
                    <a:pt x="0" y="182880"/>
                  </a:lnTo>
                  <a:lnTo>
                    <a:pt x="0" y="185420"/>
                  </a:lnTo>
                  <a:lnTo>
                    <a:pt x="22859" y="185420"/>
                  </a:lnTo>
                  <a:lnTo>
                    <a:pt x="22859" y="182880"/>
                  </a:lnTo>
                  <a:close/>
                </a:path>
                <a:path w="22860" h="669290">
                  <a:moveTo>
                    <a:pt x="22859" y="185420"/>
                  </a:moveTo>
                  <a:lnTo>
                    <a:pt x="0" y="185420"/>
                  </a:lnTo>
                  <a:lnTo>
                    <a:pt x="0" y="189230"/>
                  </a:lnTo>
                  <a:lnTo>
                    <a:pt x="22859" y="189230"/>
                  </a:lnTo>
                  <a:lnTo>
                    <a:pt x="22859" y="185420"/>
                  </a:lnTo>
                  <a:close/>
                </a:path>
                <a:path w="22860" h="669290">
                  <a:moveTo>
                    <a:pt x="22859" y="189230"/>
                  </a:moveTo>
                  <a:lnTo>
                    <a:pt x="0" y="189230"/>
                  </a:lnTo>
                  <a:lnTo>
                    <a:pt x="0" y="191770"/>
                  </a:lnTo>
                  <a:lnTo>
                    <a:pt x="22859" y="191770"/>
                  </a:lnTo>
                  <a:lnTo>
                    <a:pt x="22859" y="189230"/>
                  </a:lnTo>
                  <a:close/>
                </a:path>
                <a:path w="22860" h="669290">
                  <a:moveTo>
                    <a:pt x="22859" y="191770"/>
                  </a:moveTo>
                  <a:lnTo>
                    <a:pt x="0" y="191770"/>
                  </a:lnTo>
                  <a:lnTo>
                    <a:pt x="0" y="195580"/>
                  </a:lnTo>
                  <a:lnTo>
                    <a:pt x="22859" y="195580"/>
                  </a:lnTo>
                  <a:lnTo>
                    <a:pt x="22859" y="191770"/>
                  </a:lnTo>
                  <a:close/>
                </a:path>
                <a:path w="22860" h="669290">
                  <a:moveTo>
                    <a:pt x="22859" y="195580"/>
                  </a:moveTo>
                  <a:lnTo>
                    <a:pt x="0" y="195580"/>
                  </a:lnTo>
                  <a:lnTo>
                    <a:pt x="0" y="198120"/>
                  </a:lnTo>
                  <a:lnTo>
                    <a:pt x="22859" y="198120"/>
                  </a:lnTo>
                  <a:lnTo>
                    <a:pt x="22859" y="195580"/>
                  </a:lnTo>
                  <a:close/>
                </a:path>
                <a:path w="22860" h="669290">
                  <a:moveTo>
                    <a:pt x="22859" y="198120"/>
                  </a:moveTo>
                  <a:lnTo>
                    <a:pt x="0" y="198120"/>
                  </a:lnTo>
                  <a:lnTo>
                    <a:pt x="0" y="231140"/>
                  </a:lnTo>
                  <a:lnTo>
                    <a:pt x="22859" y="231140"/>
                  </a:lnTo>
                  <a:lnTo>
                    <a:pt x="22859" y="198120"/>
                  </a:lnTo>
                  <a:close/>
                </a:path>
                <a:path w="22860" h="669290">
                  <a:moveTo>
                    <a:pt x="22859" y="231140"/>
                  </a:moveTo>
                  <a:lnTo>
                    <a:pt x="0" y="231140"/>
                  </a:lnTo>
                  <a:lnTo>
                    <a:pt x="0" y="669290"/>
                  </a:lnTo>
                  <a:lnTo>
                    <a:pt x="22859" y="669290"/>
                  </a:lnTo>
                  <a:lnTo>
                    <a:pt x="22859" y="231140"/>
                  </a:lnTo>
                  <a:close/>
                </a:path>
              </a:pathLst>
            </a:custGeom>
            <a:solidFill>
              <a:srgbClr val="313131"/>
            </a:solidFill>
          </p:spPr>
          <p:txBody>
            <a:bodyPr bIns="0" lIns="0" rIns="0" rtlCol="0" tIns="0" wrap="square"/>
            <a:p/>
          </p:txBody>
        </p:sp>
        <p:sp>
          <p:nvSpPr>
            <p:cNvPr id="1049106" name="object 391"/>
            <p:cNvSpPr/>
            <p:nvPr/>
          </p:nvSpPr>
          <p:spPr>
            <a:xfrm>
              <a:off x="3757929" y="5831840"/>
              <a:ext cx="21590" cy="681990"/>
            </a:xfrm>
            <a:custGeom>
              <a:avLst/>
              <a:ahLst/>
              <a:rect l="l" t="t" r="r" b="b"/>
              <a:pathLst>
                <a:path w="21589" h="681990">
                  <a:moveTo>
                    <a:pt x="2540" y="0"/>
                  </a:moveTo>
                  <a:lnTo>
                    <a:pt x="0" y="0"/>
                  </a:lnTo>
                  <a:lnTo>
                    <a:pt x="0" y="1270"/>
                  </a:lnTo>
                  <a:lnTo>
                    <a:pt x="2540" y="1270"/>
                  </a:lnTo>
                  <a:lnTo>
                    <a:pt x="2540" y="0"/>
                  </a:lnTo>
                  <a:close/>
                </a:path>
                <a:path w="21589" h="681990">
                  <a:moveTo>
                    <a:pt x="5080" y="1270"/>
                  </a:moveTo>
                  <a:lnTo>
                    <a:pt x="0" y="1270"/>
                  </a:lnTo>
                  <a:lnTo>
                    <a:pt x="0" y="7620"/>
                  </a:lnTo>
                  <a:lnTo>
                    <a:pt x="13970" y="7620"/>
                  </a:lnTo>
                  <a:lnTo>
                    <a:pt x="13970" y="6350"/>
                  </a:lnTo>
                  <a:lnTo>
                    <a:pt x="12700" y="6350"/>
                  </a:lnTo>
                  <a:lnTo>
                    <a:pt x="12700" y="5080"/>
                  </a:lnTo>
                  <a:lnTo>
                    <a:pt x="10160" y="5080"/>
                  </a:lnTo>
                  <a:lnTo>
                    <a:pt x="10160" y="3810"/>
                  </a:lnTo>
                  <a:lnTo>
                    <a:pt x="8889" y="3810"/>
                  </a:lnTo>
                  <a:lnTo>
                    <a:pt x="8889" y="2540"/>
                  </a:lnTo>
                  <a:lnTo>
                    <a:pt x="5080" y="2540"/>
                  </a:lnTo>
                  <a:lnTo>
                    <a:pt x="5080" y="1270"/>
                  </a:lnTo>
                  <a:close/>
                </a:path>
                <a:path w="21589" h="681990">
                  <a:moveTo>
                    <a:pt x="15239" y="7620"/>
                  </a:moveTo>
                  <a:lnTo>
                    <a:pt x="0" y="7620"/>
                  </a:lnTo>
                  <a:lnTo>
                    <a:pt x="0" y="11430"/>
                  </a:lnTo>
                  <a:lnTo>
                    <a:pt x="19050" y="11430"/>
                  </a:lnTo>
                  <a:lnTo>
                    <a:pt x="19050" y="10160"/>
                  </a:lnTo>
                  <a:lnTo>
                    <a:pt x="17780" y="10160"/>
                  </a:lnTo>
                  <a:lnTo>
                    <a:pt x="17780" y="8890"/>
                  </a:lnTo>
                  <a:lnTo>
                    <a:pt x="15239" y="8890"/>
                  </a:lnTo>
                  <a:lnTo>
                    <a:pt x="15239" y="7620"/>
                  </a:lnTo>
                  <a:close/>
                </a:path>
                <a:path w="21589" h="681990">
                  <a:moveTo>
                    <a:pt x="21590" y="11430"/>
                  </a:moveTo>
                  <a:lnTo>
                    <a:pt x="0" y="11430"/>
                  </a:lnTo>
                  <a:lnTo>
                    <a:pt x="0" y="13970"/>
                  </a:lnTo>
                  <a:lnTo>
                    <a:pt x="21590" y="13970"/>
                  </a:lnTo>
                  <a:lnTo>
                    <a:pt x="21590" y="11430"/>
                  </a:lnTo>
                  <a:close/>
                </a:path>
                <a:path w="21589" h="681990">
                  <a:moveTo>
                    <a:pt x="21590" y="13970"/>
                  </a:moveTo>
                  <a:lnTo>
                    <a:pt x="0" y="13970"/>
                  </a:lnTo>
                  <a:lnTo>
                    <a:pt x="0" y="20320"/>
                  </a:lnTo>
                  <a:lnTo>
                    <a:pt x="21590" y="20320"/>
                  </a:lnTo>
                  <a:lnTo>
                    <a:pt x="21590" y="13970"/>
                  </a:lnTo>
                  <a:close/>
                </a:path>
                <a:path w="21589" h="681990">
                  <a:moveTo>
                    <a:pt x="21590" y="20320"/>
                  </a:moveTo>
                  <a:lnTo>
                    <a:pt x="0" y="20320"/>
                  </a:lnTo>
                  <a:lnTo>
                    <a:pt x="0" y="26670"/>
                  </a:lnTo>
                  <a:lnTo>
                    <a:pt x="21590" y="26670"/>
                  </a:lnTo>
                  <a:lnTo>
                    <a:pt x="21590" y="20320"/>
                  </a:lnTo>
                  <a:close/>
                </a:path>
                <a:path w="21589" h="681990">
                  <a:moveTo>
                    <a:pt x="21590" y="26670"/>
                  </a:moveTo>
                  <a:lnTo>
                    <a:pt x="0" y="26670"/>
                  </a:lnTo>
                  <a:lnTo>
                    <a:pt x="0" y="30480"/>
                  </a:lnTo>
                  <a:lnTo>
                    <a:pt x="21590" y="30480"/>
                  </a:lnTo>
                  <a:lnTo>
                    <a:pt x="21590" y="26670"/>
                  </a:lnTo>
                  <a:close/>
                </a:path>
                <a:path w="21589" h="681990">
                  <a:moveTo>
                    <a:pt x="21590" y="30480"/>
                  </a:moveTo>
                  <a:lnTo>
                    <a:pt x="0" y="30480"/>
                  </a:lnTo>
                  <a:lnTo>
                    <a:pt x="0" y="33020"/>
                  </a:lnTo>
                  <a:lnTo>
                    <a:pt x="21590" y="33020"/>
                  </a:lnTo>
                  <a:lnTo>
                    <a:pt x="21590" y="30480"/>
                  </a:lnTo>
                  <a:close/>
                </a:path>
                <a:path w="21589" h="681990">
                  <a:moveTo>
                    <a:pt x="21590" y="33020"/>
                  </a:moveTo>
                  <a:lnTo>
                    <a:pt x="0" y="33020"/>
                  </a:lnTo>
                  <a:lnTo>
                    <a:pt x="0" y="36830"/>
                  </a:lnTo>
                  <a:lnTo>
                    <a:pt x="21590" y="36830"/>
                  </a:lnTo>
                  <a:lnTo>
                    <a:pt x="21590" y="33020"/>
                  </a:lnTo>
                  <a:close/>
                </a:path>
                <a:path w="21589" h="681990">
                  <a:moveTo>
                    <a:pt x="21590" y="36830"/>
                  </a:moveTo>
                  <a:lnTo>
                    <a:pt x="0" y="36830"/>
                  </a:lnTo>
                  <a:lnTo>
                    <a:pt x="0" y="39370"/>
                  </a:lnTo>
                  <a:lnTo>
                    <a:pt x="21590" y="39370"/>
                  </a:lnTo>
                  <a:lnTo>
                    <a:pt x="21590" y="36830"/>
                  </a:lnTo>
                  <a:close/>
                </a:path>
                <a:path w="21589" h="681990">
                  <a:moveTo>
                    <a:pt x="21590" y="39370"/>
                  </a:moveTo>
                  <a:lnTo>
                    <a:pt x="0" y="39370"/>
                  </a:lnTo>
                  <a:lnTo>
                    <a:pt x="0" y="43180"/>
                  </a:lnTo>
                  <a:lnTo>
                    <a:pt x="21590" y="43180"/>
                  </a:lnTo>
                  <a:lnTo>
                    <a:pt x="21590" y="39370"/>
                  </a:lnTo>
                  <a:close/>
                </a:path>
                <a:path w="21589" h="681990">
                  <a:moveTo>
                    <a:pt x="21590" y="43180"/>
                  </a:moveTo>
                  <a:lnTo>
                    <a:pt x="0" y="43180"/>
                  </a:lnTo>
                  <a:lnTo>
                    <a:pt x="0" y="45720"/>
                  </a:lnTo>
                  <a:lnTo>
                    <a:pt x="21590" y="45720"/>
                  </a:lnTo>
                  <a:lnTo>
                    <a:pt x="21590" y="43180"/>
                  </a:lnTo>
                  <a:close/>
                </a:path>
                <a:path w="21589" h="681990">
                  <a:moveTo>
                    <a:pt x="21590" y="45720"/>
                  </a:moveTo>
                  <a:lnTo>
                    <a:pt x="0" y="45720"/>
                  </a:lnTo>
                  <a:lnTo>
                    <a:pt x="0" y="49530"/>
                  </a:lnTo>
                  <a:lnTo>
                    <a:pt x="21590" y="49530"/>
                  </a:lnTo>
                  <a:lnTo>
                    <a:pt x="21590" y="45720"/>
                  </a:lnTo>
                  <a:close/>
                </a:path>
                <a:path w="21589" h="681990">
                  <a:moveTo>
                    <a:pt x="21590" y="49530"/>
                  </a:moveTo>
                  <a:lnTo>
                    <a:pt x="0" y="49530"/>
                  </a:lnTo>
                  <a:lnTo>
                    <a:pt x="0" y="55880"/>
                  </a:lnTo>
                  <a:lnTo>
                    <a:pt x="21590" y="55880"/>
                  </a:lnTo>
                  <a:lnTo>
                    <a:pt x="21590" y="49530"/>
                  </a:lnTo>
                  <a:close/>
                </a:path>
                <a:path w="21589" h="681990">
                  <a:moveTo>
                    <a:pt x="21590" y="55880"/>
                  </a:moveTo>
                  <a:lnTo>
                    <a:pt x="0" y="55880"/>
                  </a:lnTo>
                  <a:lnTo>
                    <a:pt x="0" y="58420"/>
                  </a:lnTo>
                  <a:lnTo>
                    <a:pt x="21590" y="58420"/>
                  </a:lnTo>
                  <a:lnTo>
                    <a:pt x="21590" y="55880"/>
                  </a:lnTo>
                  <a:close/>
                </a:path>
                <a:path w="21589" h="681990">
                  <a:moveTo>
                    <a:pt x="21590" y="58420"/>
                  </a:moveTo>
                  <a:lnTo>
                    <a:pt x="0" y="58420"/>
                  </a:lnTo>
                  <a:lnTo>
                    <a:pt x="0" y="62230"/>
                  </a:lnTo>
                  <a:lnTo>
                    <a:pt x="21590" y="62230"/>
                  </a:lnTo>
                  <a:lnTo>
                    <a:pt x="21590" y="58420"/>
                  </a:lnTo>
                  <a:close/>
                </a:path>
                <a:path w="21589" h="681990">
                  <a:moveTo>
                    <a:pt x="21590" y="62230"/>
                  </a:moveTo>
                  <a:lnTo>
                    <a:pt x="0" y="62230"/>
                  </a:lnTo>
                  <a:lnTo>
                    <a:pt x="0" y="64770"/>
                  </a:lnTo>
                  <a:lnTo>
                    <a:pt x="21590" y="64770"/>
                  </a:lnTo>
                  <a:lnTo>
                    <a:pt x="21590" y="62230"/>
                  </a:lnTo>
                  <a:close/>
                </a:path>
                <a:path w="21589" h="681990">
                  <a:moveTo>
                    <a:pt x="21590" y="64770"/>
                  </a:moveTo>
                  <a:lnTo>
                    <a:pt x="0" y="64770"/>
                  </a:lnTo>
                  <a:lnTo>
                    <a:pt x="0" y="68580"/>
                  </a:lnTo>
                  <a:lnTo>
                    <a:pt x="21590" y="68580"/>
                  </a:lnTo>
                  <a:lnTo>
                    <a:pt x="21590" y="64770"/>
                  </a:lnTo>
                  <a:close/>
                </a:path>
                <a:path w="21589" h="681990">
                  <a:moveTo>
                    <a:pt x="21590" y="68580"/>
                  </a:moveTo>
                  <a:lnTo>
                    <a:pt x="0" y="68580"/>
                  </a:lnTo>
                  <a:lnTo>
                    <a:pt x="0" y="71120"/>
                  </a:lnTo>
                  <a:lnTo>
                    <a:pt x="21590" y="71120"/>
                  </a:lnTo>
                  <a:lnTo>
                    <a:pt x="21590" y="68580"/>
                  </a:lnTo>
                  <a:close/>
                </a:path>
                <a:path w="21589" h="681990">
                  <a:moveTo>
                    <a:pt x="21590" y="71120"/>
                  </a:moveTo>
                  <a:lnTo>
                    <a:pt x="0" y="71120"/>
                  </a:lnTo>
                  <a:lnTo>
                    <a:pt x="0" y="74930"/>
                  </a:lnTo>
                  <a:lnTo>
                    <a:pt x="21590" y="74930"/>
                  </a:lnTo>
                  <a:lnTo>
                    <a:pt x="21590" y="71120"/>
                  </a:lnTo>
                  <a:close/>
                </a:path>
                <a:path w="21589" h="681990">
                  <a:moveTo>
                    <a:pt x="21590" y="74930"/>
                  </a:moveTo>
                  <a:lnTo>
                    <a:pt x="0" y="74930"/>
                  </a:lnTo>
                  <a:lnTo>
                    <a:pt x="0" y="77470"/>
                  </a:lnTo>
                  <a:lnTo>
                    <a:pt x="21590" y="77470"/>
                  </a:lnTo>
                  <a:lnTo>
                    <a:pt x="21590" y="74930"/>
                  </a:lnTo>
                  <a:close/>
                </a:path>
                <a:path w="21589" h="681990">
                  <a:moveTo>
                    <a:pt x="21590" y="77470"/>
                  </a:moveTo>
                  <a:lnTo>
                    <a:pt x="0" y="77470"/>
                  </a:lnTo>
                  <a:lnTo>
                    <a:pt x="0" y="81280"/>
                  </a:lnTo>
                  <a:lnTo>
                    <a:pt x="21590" y="81280"/>
                  </a:lnTo>
                  <a:lnTo>
                    <a:pt x="21590" y="77470"/>
                  </a:lnTo>
                  <a:close/>
                </a:path>
                <a:path w="21589" h="681990">
                  <a:moveTo>
                    <a:pt x="21590" y="81280"/>
                  </a:moveTo>
                  <a:lnTo>
                    <a:pt x="0" y="81280"/>
                  </a:lnTo>
                  <a:lnTo>
                    <a:pt x="0" y="83820"/>
                  </a:lnTo>
                  <a:lnTo>
                    <a:pt x="21590" y="83820"/>
                  </a:lnTo>
                  <a:lnTo>
                    <a:pt x="21590" y="81280"/>
                  </a:lnTo>
                  <a:close/>
                </a:path>
                <a:path w="21589" h="681990">
                  <a:moveTo>
                    <a:pt x="21590" y="83820"/>
                  </a:moveTo>
                  <a:lnTo>
                    <a:pt x="0" y="83820"/>
                  </a:lnTo>
                  <a:lnTo>
                    <a:pt x="0" y="90170"/>
                  </a:lnTo>
                  <a:lnTo>
                    <a:pt x="21590" y="90170"/>
                  </a:lnTo>
                  <a:lnTo>
                    <a:pt x="21590" y="83820"/>
                  </a:lnTo>
                  <a:close/>
                </a:path>
                <a:path w="21589" h="681990">
                  <a:moveTo>
                    <a:pt x="21590" y="90170"/>
                  </a:moveTo>
                  <a:lnTo>
                    <a:pt x="0" y="90170"/>
                  </a:lnTo>
                  <a:lnTo>
                    <a:pt x="0" y="93980"/>
                  </a:lnTo>
                  <a:lnTo>
                    <a:pt x="21590" y="93980"/>
                  </a:lnTo>
                  <a:lnTo>
                    <a:pt x="21590" y="90170"/>
                  </a:lnTo>
                  <a:close/>
                </a:path>
                <a:path w="21589" h="681990">
                  <a:moveTo>
                    <a:pt x="21590" y="93980"/>
                  </a:moveTo>
                  <a:lnTo>
                    <a:pt x="0" y="93980"/>
                  </a:lnTo>
                  <a:lnTo>
                    <a:pt x="0" y="113030"/>
                  </a:lnTo>
                  <a:lnTo>
                    <a:pt x="21590" y="113030"/>
                  </a:lnTo>
                  <a:lnTo>
                    <a:pt x="21590" y="93980"/>
                  </a:lnTo>
                  <a:close/>
                </a:path>
                <a:path w="21589" h="681990">
                  <a:moveTo>
                    <a:pt x="21590" y="113030"/>
                  </a:moveTo>
                  <a:lnTo>
                    <a:pt x="0" y="113030"/>
                  </a:lnTo>
                  <a:lnTo>
                    <a:pt x="0" y="151130"/>
                  </a:lnTo>
                  <a:lnTo>
                    <a:pt x="21590" y="151130"/>
                  </a:lnTo>
                  <a:lnTo>
                    <a:pt x="21590" y="113030"/>
                  </a:lnTo>
                  <a:close/>
                </a:path>
                <a:path w="21589" h="681990">
                  <a:moveTo>
                    <a:pt x="21590" y="151130"/>
                  </a:moveTo>
                  <a:lnTo>
                    <a:pt x="0" y="151130"/>
                  </a:lnTo>
                  <a:lnTo>
                    <a:pt x="0" y="166370"/>
                  </a:lnTo>
                  <a:lnTo>
                    <a:pt x="21590" y="166370"/>
                  </a:lnTo>
                  <a:lnTo>
                    <a:pt x="21590" y="151130"/>
                  </a:lnTo>
                  <a:close/>
                </a:path>
                <a:path w="21589" h="681990">
                  <a:moveTo>
                    <a:pt x="21590" y="166370"/>
                  </a:moveTo>
                  <a:lnTo>
                    <a:pt x="0" y="166370"/>
                  </a:lnTo>
                  <a:lnTo>
                    <a:pt x="0" y="182880"/>
                  </a:lnTo>
                  <a:lnTo>
                    <a:pt x="21590" y="182880"/>
                  </a:lnTo>
                  <a:lnTo>
                    <a:pt x="21590" y="166370"/>
                  </a:lnTo>
                  <a:close/>
                </a:path>
                <a:path w="21589" h="681990">
                  <a:moveTo>
                    <a:pt x="21590" y="182880"/>
                  </a:moveTo>
                  <a:lnTo>
                    <a:pt x="0" y="182880"/>
                  </a:lnTo>
                  <a:lnTo>
                    <a:pt x="0" y="185420"/>
                  </a:lnTo>
                  <a:lnTo>
                    <a:pt x="21590" y="185420"/>
                  </a:lnTo>
                  <a:lnTo>
                    <a:pt x="21590" y="182880"/>
                  </a:lnTo>
                  <a:close/>
                </a:path>
                <a:path w="21589" h="681990">
                  <a:moveTo>
                    <a:pt x="21590" y="185420"/>
                  </a:moveTo>
                  <a:lnTo>
                    <a:pt x="0" y="185420"/>
                  </a:lnTo>
                  <a:lnTo>
                    <a:pt x="0" y="191770"/>
                  </a:lnTo>
                  <a:lnTo>
                    <a:pt x="21590" y="191770"/>
                  </a:lnTo>
                  <a:lnTo>
                    <a:pt x="21590" y="185420"/>
                  </a:lnTo>
                  <a:close/>
                </a:path>
                <a:path w="21589" h="681990">
                  <a:moveTo>
                    <a:pt x="21590" y="191770"/>
                  </a:moveTo>
                  <a:lnTo>
                    <a:pt x="0" y="191770"/>
                  </a:lnTo>
                  <a:lnTo>
                    <a:pt x="0" y="195580"/>
                  </a:lnTo>
                  <a:lnTo>
                    <a:pt x="21590" y="195580"/>
                  </a:lnTo>
                  <a:lnTo>
                    <a:pt x="21590" y="191770"/>
                  </a:lnTo>
                  <a:close/>
                </a:path>
                <a:path w="21589" h="681990">
                  <a:moveTo>
                    <a:pt x="21590" y="195580"/>
                  </a:moveTo>
                  <a:lnTo>
                    <a:pt x="0" y="195580"/>
                  </a:lnTo>
                  <a:lnTo>
                    <a:pt x="0" y="198120"/>
                  </a:lnTo>
                  <a:lnTo>
                    <a:pt x="21590" y="198120"/>
                  </a:lnTo>
                  <a:lnTo>
                    <a:pt x="21590" y="195580"/>
                  </a:lnTo>
                  <a:close/>
                </a:path>
                <a:path w="21589" h="681990">
                  <a:moveTo>
                    <a:pt x="21590" y="198120"/>
                  </a:moveTo>
                  <a:lnTo>
                    <a:pt x="0" y="198120"/>
                  </a:lnTo>
                  <a:lnTo>
                    <a:pt x="0" y="201930"/>
                  </a:lnTo>
                  <a:lnTo>
                    <a:pt x="21590" y="201930"/>
                  </a:lnTo>
                  <a:lnTo>
                    <a:pt x="21590" y="198120"/>
                  </a:lnTo>
                  <a:close/>
                </a:path>
                <a:path w="21589" h="681990">
                  <a:moveTo>
                    <a:pt x="21590" y="201930"/>
                  </a:moveTo>
                  <a:lnTo>
                    <a:pt x="0" y="201930"/>
                  </a:lnTo>
                  <a:lnTo>
                    <a:pt x="0" y="204470"/>
                  </a:lnTo>
                  <a:lnTo>
                    <a:pt x="21590" y="204470"/>
                  </a:lnTo>
                  <a:lnTo>
                    <a:pt x="21590" y="201930"/>
                  </a:lnTo>
                  <a:close/>
                </a:path>
                <a:path w="21589" h="681990">
                  <a:moveTo>
                    <a:pt x="21590" y="204470"/>
                  </a:moveTo>
                  <a:lnTo>
                    <a:pt x="0" y="204470"/>
                  </a:lnTo>
                  <a:lnTo>
                    <a:pt x="0" y="208280"/>
                  </a:lnTo>
                  <a:lnTo>
                    <a:pt x="21590" y="208280"/>
                  </a:lnTo>
                  <a:lnTo>
                    <a:pt x="21590" y="204470"/>
                  </a:lnTo>
                  <a:close/>
                </a:path>
                <a:path w="21589" h="681990">
                  <a:moveTo>
                    <a:pt x="21590" y="208280"/>
                  </a:moveTo>
                  <a:lnTo>
                    <a:pt x="0" y="208280"/>
                  </a:lnTo>
                  <a:lnTo>
                    <a:pt x="0" y="210820"/>
                  </a:lnTo>
                  <a:lnTo>
                    <a:pt x="21590" y="210820"/>
                  </a:lnTo>
                  <a:lnTo>
                    <a:pt x="21590" y="208280"/>
                  </a:lnTo>
                  <a:close/>
                </a:path>
                <a:path w="21589" h="681990">
                  <a:moveTo>
                    <a:pt x="21590" y="210820"/>
                  </a:moveTo>
                  <a:lnTo>
                    <a:pt x="0" y="210820"/>
                  </a:lnTo>
                  <a:lnTo>
                    <a:pt x="0" y="243840"/>
                  </a:lnTo>
                  <a:lnTo>
                    <a:pt x="21590" y="243840"/>
                  </a:lnTo>
                  <a:lnTo>
                    <a:pt x="21590" y="210820"/>
                  </a:lnTo>
                  <a:close/>
                </a:path>
                <a:path w="21589" h="681990">
                  <a:moveTo>
                    <a:pt x="21590" y="243840"/>
                  </a:moveTo>
                  <a:lnTo>
                    <a:pt x="0" y="243840"/>
                  </a:lnTo>
                  <a:lnTo>
                    <a:pt x="0" y="681990"/>
                  </a:lnTo>
                  <a:lnTo>
                    <a:pt x="21590" y="681990"/>
                  </a:lnTo>
                  <a:lnTo>
                    <a:pt x="21590" y="243840"/>
                  </a:lnTo>
                  <a:close/>
                </a:path>
              </a:pathLst>
            </a:custGeom>
            <a:solidFill>
              <a:srgbClr val="303030"/>
            </a:solidFill>
          </p:spPr>
          <p:txBody>
            <a:bodyPr bIns="0" lIns="0" rIns="0" rtlCol="0" tIns="0" wrap="square"/>
            <a:p/>
          </p:txBody>
        </p:sp>
        <p:sp>
          <p:nvSpPr>
            <p:cNvPr id="1049107" name="object 392"/>
            <p:cNvSpPr/>
            <p:nvPr/>
          </p:nvSpPr>
          <p:spPr>
            <a:xfrm>
              <a:off x="3735069" y="5820410"/>
              <a:ext cx="22860" cy="693420"/>
            </a:xfrm>
            <a:custGeom>
              <a:avLst/>
              <a:ahLst/>
              <a:rect l="l" t="t" r="r" b="b"/>
              <a:pathLst>
                <a:path w="22860" h="693420">
                  <a:moveTo>
                    <a:pt x="2539" y="0"/>
                  </a:moveTo>
                  <a:lnTo>
                    <a:pt x="0" y="0"/>
                  </a:lnTo>
                  <a:lnTo>
                    <a:pt x="0" y="3809"/>
                  </a:lnTo>
                  <a:lnTo>
                    <a:pt x="7619" y="3809"/>
                  </a:lnTo>
                  <a:lnTo>
                    <a:pt x="7619" y="2539"/>
                  </a:lnTo>
                  <a:lnTo>
                    <a:pt x="5079" y="2539"/>
                  </a:lnTo>
                  <a:lnTo>
                    <a:pt x="5079" y="1269"/>
                  </a:lnTo>
                  <a:lnTo>
                    <a:pt x="2539" y="1269"/>
                  </a:lnTo>
                  <a:lnTo>
                    <a:pt x="2539" y="0"/>
                  </a:lnTo>
                  <a:close/>
                </a:path>
                <a:path w="22860" h="693420">
                  <a:moveTo>
                    <a:pt x="12699" y="3809"/>
                  </a:moveTo>
                  <a:lnTo>
                    <a:pt x="0" y="3809"/>
                  </a:lnTo>
                  <a:lnTo>
                    <a:pt x="0" y="6349"/>
                  </a:lnTo>
                  <a:lnTo>
                    <a:pt x="13969" y="6349"/>
                  </a:lnTo>
                  <a:lnTo>
                    <a:pt x="13969" y="5079"/>
                  </a:lnTo>
                  <a:lnTo>
                    <a:pt x="12699" y="5079"/>
                  </a:lnTo>
                  <a:lnTo>
                    <a:pt x="12699" y="3809"/>
                  </a:lnTo>
                  <a:close/>
                </a:path>
                <a:path w="22860" h="693420">
                  <a:moveTo>
                    <a:pt x="16510" y="6350"/>
                  </a:moveTo>
                  <a:lnTo>
                    <a:pt x="0" y="6350"/>
                  </a:lnTo>
                  <a:lnTo>
                    <a:pt x="0" y="10159"/>
                  </a:lnTo>
                  <a:lnTo>
                    <a:pt x="21589" y="10159"/>
                  </a:lnTo>
                  <a:lnTo>
                    <a:pt x="21589" y="8889"/>
                  </a:lnTo>
                  <a:lnTo>
                    <a:pt x="19050" y="8889"/>
                  </a:lnTo>
                  <a:lnTo>
                    <a:pt x="19050" y="7619"/>
                  </a:lnTo>
                  <a:lnTo>
                    <a:pt x="16510" y="7619"/>
                  </a:lnTo>
                  <a:lnTo>
                    <a:pt x="16510" y="6350"/>
                  </a:lnTo>
                  <a:close/>
                </a:path>
                <a:path w="22860" h="693420">
                  <a:moveTo>
                    <a:pt x="22859" y="10159"/>
                  </a:moveTo>
                  <a:lnTo>
                    <a:pt x="0" y="10159"/>
                  </a:lnTo>
                  <a:lnTo>
                    <a:pt x="0" y="12699"/>
                  </a:lnTo>
                  <a:lnTo>
                    <a:pt x="22859" y="12699"/>
                  </a:lnTo>
                  <a:lnTo>
                    <a:pt x="22859" y="10159"/>
                  </a:lnTo>
                  <a:close/>
                </a:path>
                <a:path w="22860" h="693420">
                  <a:moveTo>
                    <a:pt x="22859" y="12700"/>
                  </a:moveTo>
                  <a:lnTo>
                    <a:pt x="0" y="12700"/>
                  </a:lnTo>
                  <a:lnTo>
                    <a:pt x="0" y="19049"/>
                  </a:lnTo>
                  <a:lnTo>
                    <a:pt x="22859" y="19049"/>
                  </a:lnTo>
                  <a:lnTo>
                    <a:pt x="22859" y="12700"/>
                  </a:lnTo>
                  <a:close/>
                </a:path>
                <a:path w="22860" h="693420">
                  <a:moveTo>
                    <a:pt x="22859" y="19050"/>
                  </a:moveTo>
                  <a:lnTo>
                    <a:pt x="0" y="19050"/>
                  </a:lnTo>
                  <a:lnTo>
                    <a:pt x="0" y="25399"/>
                  </a:lnTo>
                  <a:lnTo>
                    <a:pt x="22859" y="25399"/>
                  </a:lnTo>
                  <a:lnTo>
                    <a:pt x="22859" y="19050"/>
                  </a:lnTo>
                  <a:close/>
                </a:path>
                <a:path w="22860" h="693420">
                  <a:moveTo>
                    <a:pt x="22859" y="25400"/>
                  </a:moveTo>
                  <a:lnTo>
                    <a:pt x="0" y="25400"/>
                  </a:lnTo>
                  <a:lnTo>
                    <a:pt x="0" y="31749"/>
                  </a:lnTo>
                  <a:lnTo>
                    <a:pt x="22859" y="31749"/>
                  </a:lnTo>
                  <a:lnTo>
                    <a:pt x="22859" y="25400"/>
                  </a:lnTo>
                  <a:close/>
                </a:path>
                <a:path w="22860" h="693420">
                  <a:moveTo>
                    <a:pt x="22859" y="31750"/>
                  </a:moveTo>
                  <a:lnTo>
                    <a:pt x="0" y="31750"/>
                  </a:lnTo>
                  <a:lnTo>
                    <a:pt x="0" y="38099"/>
                  </a:lnTo>
                  <a:lnTo>
                    <a:pt x="22859" y="38099"/>
                  </a:lnTo>
                  <a:lnTo>
                    <a:pt x="22859" y="31750"/>
                  </a:lnTo>
                  <a:close/>
                </a:path>
                <a:path w="22860" h="693420">
                  <a:moveTo>
                    <a:pt x="22859" y="38100"/>
                  </a:moveTo>
                  <a:lnTo>
                    <a:pt x="0" y="38100"/>
                  </a:lnTo>
                  <a:lnTo>
                    <a:pt x="0" y="41909"/>
                  </a:lnTo>
                  <a:lnTo>
                    <a:pt x="22859" y="41909"/>
                  </a:lnTo>
                  <a:lnTo>
                    <a:pt x="22859" y="38100"/>
                  </a:lnTo>
                  <a:close/>
                </a:path>
                <a:path w="22860" h="693420">
                  <a:moveTo>
                    <a:pt x="22859" y="41909"/>
                  </a:moveTo>
                  <a:lnTo>
                    <a:pt x="0" y="41909"/>
                  </a:lnTo>
                  <a:lnTo>
                    <a:pt x="0" y="44449"/>
                  </a:lnTo>
                  <a:lnTo>
                    <a:pt x="22859" y="44449"/>
                  </a:lnTo>
                  <a:lnTo>
                    <a:pt x="22859" y="41909"/>
                  </a:lnTo>
                  <a:close/>
                </a:path>
                <a:path w="22860" h="693420">
                  <a:moveTo>
                    <a:pt x="22859" y="44450"/>
                  </a:moveTo>
                  <a:lnTo>
                    <a:pt x="0" y="44450"/>
                  </a:lnTo>
                  <a:lnTo>
                    <a:pt x="0" y="48259"/>
                  </a:lnTo>
                  <a:lnTo>
                    <a:pt x="22859" y="48259"/>
                  </a:lnTo>
                  <a:lnTo>
                    <a:pt x="22859" y="44450"/>
                  </a:lnTo>
                  <a:close/>
                </a:path>
                <a:path w="22860" h="693420">
                  <a:moveTo>
                    <a:pt x="22859" y="48259"/>
                  </a:moveTo>
                  <a:lnTo>
                    <a:pt x="0" y="48259"/>
                  </a:lnTo>
                  <a:lnTo>
                    <a:pt x="0" y="50799"/>
                  </a:lnTo>
                  <a:lnTo>
                    <a:pt x="22859" y="50799"/>
                  </a:lnTo>
                  <a:lnTo>
                    <a:pt x="22859" y="48259"/>
                  </a:lnTo>
                  <a:close/>
                </a:path>
                <a:path w="22860" h="693420">
                  <a:moveTo>
                    <a:pt x="22859" y="50800"/>
                  </a:moveTo>
                  <a:lnTo>
                    <a:pt x="0" y="50800"/>
                  </a:lnTo>
                  <a:lnTo>
                    <a:pt x="0" y="54609"/>
                  </a:lnTo>
                  <a:lnTo>
                    <a:pt x="22859" y="54609"/>
                  </a:lnTo>
                  <a:lnTo>
                    <a:pt x="22859" y="50800"/>
                  </a:lnTo>
                  <a:close/>
                </a:path>
                <a:path w="22860" h="693420">
                  <a:moveTo>
                    <a:pt x="22859" y="54609"/>
                  </a:moveTo>
                  <a:lnTo>
                    <a:pt x="0" y="54609"/>
                  </a:lnTo>
                  <a:lnTo>
                    <a:pt x="0" y="57149"/>
                  </a:lnTo>
                  <a:lnTo>
                    <a:pt x="22859" y="57149"/>
                  </a:lnTo>
                  <a:lnTo>
                    <a:pt x="22859" y="54609"/>
                  </a:lnTo>
                  <a:close/>
                </a:path>
                <a:path w="22860" h="693420">
                  <a:moveTo>
                    <a:pt x="22859" y="57150"/>
                  </a:moveTo>
                  <a:lnTo>
                    <a:pt x="0" y="57150"/>
                  </a:lnTo>
                  <a:lnTo>
                    <a:pt x="0" y="60959"/>
                  </a:lnTo>
                  <a:lnTo>
                    <a:pt x="22859" y="60959"/>
                  </a:lnTo>
                  <a:lnTo>
                    <a:pt x="22859" y="57150"/>
                  </a:lnTo>
                  <a:close/>
                </a:path>
                <a:path w="22860" h="693420">
                  <a:moveTo>
                    <a:pt x="22859" y="60959"/>
                  </a:moveTo>
                  <a:lnTo>
                    <a:pt x="0" y="60959"/>
                  </a:lnTo>
                  <a:lnTo>
                    <a:pt x="0" y="67309"/>
                  </a:lnTo>
                  <a:lnTo>
                    <a:pt x="22859" y="67309"/>
                  </a:lnTo>
                  <a:lnTo>
                    <a:pt x="22859" y="60959"/>
                  </a:lnTo>
                  <a:close/>
                </a:path>
                <a:path w="22860" h="693420">
                  <a:moveTo>
                    <a:pt x="22859" y="67309"/>
                  </a:moveTo>
                  <a:lnTo>
                    <a:pt x="0" y="67309"/>
                  </a:lnTo>
                  <a:lnTo>
                    <a:pt x="0" y="69849"/>
                  </a:lnTo>
                  <a:lnTo>
                    <a:pt x="22859" y="69849"/>
                  </a:lnTo>
                  <a:lnTo>
                    <a:pt x="22859" y="67309"/>
                  </a:lnTo>
                  <a:close/>
                </a:path>
                <a:path w="22860" h="693420">
                  <a:moveTo>
                    <a:pt x="22859" y="69850"/>
                  </a:moveTo>
                  <a:lnTo>
                    <a:pt x="0" y="69850"/>
                  </a:lnTo>
                  <a:lnTo>
                    <a:pt x="0" y="73659"/>
                  </a:lnTo>
                  <a:lnTo>
                    <a:pt x="22859" y="73659"/>
                  </a:lnTo>
                  <a:lnTo>
                    <a:pt x="22859" y="69850"/>
                  </a:lnTo>
                  <a:close/>
                </a:path>
                <a:path w="22860" h="693420">
                  <a:moveTo>
                    <a:pt x="22859" y="73659"/>
                  </a:moveTo>
                  <a:lnTo>
                    <a:pt x="0" y="73659"/>
                  </a:lnTo>
                  <a:lnTo>
                    <a:pt x="0" y="76199"/>
                  </a:lnTo>
                  <a:lnTo>
                    <a:pt x="22859" y="76199"/>
                  </a:lnTo>
                  <a:lnTo>
                    <a:pt x="22859" y="73659"/>
                  </a:lnTo>
                  <a:close/>
                </a:path>
                <a:path w="22860" h="693420">
                  <a:moveTo>
                    <a:pt x="22859" y="76200"/>
                  </a:moveTo>
                  <a:lnTo>
                    <a:pt x="0" y="76200"/>
                  </a:lnTo>
                  <a:lnTo>
                    <a:pt x="0" y="80009"/>
                  </a:lnTo>
                  <a:lnTo>
                    <a:pt x="22859" y="80009"/>
                  </a:lnTo>
                  <a:lnTo>
                    <a:pt x="22859" y="76200"/>
                  </a:lnTo>
                  <a:close/>
                </a:path>
                <a:path w="22860" h="693420">
                  <a:moveTo>
                    <a:pt x="22859" y="80009"/>
                  </a:moveTo>
                  <a:lnTo>
                    <a:pt x="0" y="80009"/>
                  </a:lnTo>
                  <a:lnTo>
                    <a:pt x="0" y="82549"/>
                  </a:lnTo>
                  <a:lnTo>
                    <a:pt x="22859" y="82549"/>
                  </a:lnTo>
                  <a:lnTo>
                    <a:pt x="22859" y="80009"/>
                  </a:lnTo>
                  <a:close/>
                </a:path>
                <a:path w="22860" h="693420">
                  <a:moveTo>
                    <a:pt x="22859" y="82550"/>
                  </a:moveTo>
                  <a:lnTo>
                    <a:pt x="0" y="82550"/>
                  </a:lnTo>
                  <a:lnTo>
                    <a:pt x="0" y="86359"/>
                  </a:lnTo>
                  <a:lnTo>
                    <a:pt x="22859" y="86359"/>
                  </a:lnTo>
                  <a:lnTo>
                    <a:pt x="22859" y="82550"/>
                  </a:lnTo>
                  <a:close/>
                </a:path>
                <a:path w="22860" h="693420">
                  <a:moveTo>
                    <a:pt x="22859" y="86360"/>
                  </a:moveTo>
                  <a:lnTo>
                    <a:pt x="0" y="86360"/>
                  </a:lnTo>
                  <a:lnTo>
                    <a:pt x="0" y="88899"/>
                  </a:lnTo>
                  <a:lnTo>
                    <a:pt x="22859" y="88899"/>
                  </a:lnTo>
                  <a:lnTo>
                    <a:pt x="22859" y="86360"/>
                  </a:lnTo>
                  <a:close/>
                </a:path>
                <a:path w="22860" h="693420">
                  <a:moveTo>
                    <a:pt x="22859" y="88900"/>
                  </a:moveTo>
                  <a:lnTo>
                    <a:pt x="0" y="88900"/>
                  </a:lnTo>
                  <a:lnTo>
                    <a:pt x="0" y="92709"/>
                  </a:lnTo>
                  <a:lnTo>
                    <a:pt x="22859" y="92709"/>
                  </a:lnTo>
                  <a:lnTo>
                    <a:pt x="22859" y="88900"/>
                  </a:lnTo>
                  <a:close/>
                </a:path>
                <a:path w="22860" h="693420">
                  <a:moveTo>
                    <a:pt x="22859" y="92709"/>
                  </a:moveTo>
                  <a:lnTo>
                    <a:pt x="0" y="92709"/>
                  </a:lnTo>
                  <a:lnTo>
                    <a:pt x="0" y="95249"/>
                  </a:lnTo>
                  <a:lnTo>
                    <a:pt x="22859" y="95249"/>
                  </a:lnTo>
                  <a:lnTo>
                    <a:pt x="22859" y="92709"/>
                  </a:lnTo>
                  <a:close/>
                </a:path>
                <a:path w="22860" h="693420">
                  <a:moveTo>
                    <a:pt x="22859" y="95250"/>
                  </a:moveTo>
                  <a:lnTo>
                    <a:pt x="0" y="95250"/>
                  </a:lnTo>
                  <a:lnTo>
                    <a:pt x="0" y="101599"/>
                  </a:lnTo>
                  <a:lnTo>
                    <a:pt x="22859" y="101599"/>
                  </a:lnTo>
                  <a:lnTo>
                    <a:pt x="22859" y="95250"/>
                  </a:lnTo>
                  <a:close/>
                </a:path>
                <a:path w="22860" h="693420">
                  <a:moveTo>
                    <a:pt x="22859" y="101600"/>
                  </a:moveTo>
                  <a:lnTo>
                    <a:pt x="0" y="101600"/>
                  </a:lnTo>
                  <a:lnTo>
                    <a:pt x="0" y="105409"/>
                  </a:lnTo>
                  <a:lnTo>
                    <a:pt x="22859" y="105409"/>
                  </a:lnTo>
                  <a:lnTo>
                    <a:pt x="22859" y="101600"/>
                  </a:lnTo>
                  <a:close/>
                </a:path>
                <a:path w="22860" h="693420">
                  <a:moveTo>
                    <a:pt x="22859" y="105409"/>
                  </a:moveTo>
                  <a:lnTo>
                    <a:pt x="0" y="105409"/>
                  </a:lnTo>
                  <a:lnTo>
                    <a:pt x="0" y="124459"/>
                  </a:lnTo>
                  <a:lnTo>
                    <a:pt x="22859" y="124459"/>
                  </a:lnTo>
                  <a:lnTo>
                    <a:pt x="22859" y="105409"/>
                  </a:lnTo>
                  <a:close/>
                </a:path>
                <a:path w="22860" h="693420">
                  <a:moveTo>
                    <a:pt x="22859" y="124459"/>
                  </a:moveTo>
                  <a:lnTo>
                    <a:pt x="0" y="124459"/>
                  </a:lnTo>
                  <a:lnTo>
                    <a:pt x="0" y="162559"/>
                  </a:lnTo>
                  <a:lnTo>
                    <a:pt x="22859" y="162559"/>
                  </a:lnTo>
                  <a:lnTo>
                    <a:pt x="22859" y="124459"/>
                  </a:lnTo>
                  <a:close/>
                </a:path>
                <a:path w="22860" h="693420">
                  <a:moveTo>
                    <a:pt x="22859" y="162559"/>
                  </a:moveTo>
                  <a:lnTo>
                    <a:pt x="0" y="162559"/>
                  </a:lnTo>
                  <a:lnTo>
                    <a:pt x="0" y="177799"/>
                  </a:lnTo>
                  <a:lnTo>
                    <a:pt x="22859" y="177799"/>
                  </a:lnTo>
                  <a:lnTo>
                    <a:pt x="22859" y="162559"/>
                  </a:lnTo>
                  <a:close/>
                </a:path>
                <a:path w="22860" h="693420">
                  <a:moveTo>
                    <a:pt x="22859" y="177800"/>
                  </a:moveTo>
                  <a:lnTo>
                    <a:pt x="0" y="177800"/>
                  </a:lnTo>
                  <a:lnTo>
                    <a:pt x="0" y="194309"/>
                  </a:lnTo>
                  <a:lnTo>
                    <a:pt x="22859" y="194309"/>
                  </a:lnTo>
                  <a:lnTo>
                    <a:pt x="22859" y="177800"/>
                  </a:lnTo>
                  <a:close/>
                </a:path>
                <a:path w="22860" h="693420">
                  <a:moveTo>
                    <a:pt x="22859" y="194309"/>
                  </a:moveTo>
                  <a:lnTo>
                    <a:pt x="0" y="194309"/>
                  </a:lnTo>
                  <a:lnTo>
                    <a:pt x="0" y="196849"/>
                  </a:lnTo>
                  <a:lnTo>
                    <a:pt x="22859" y="196849"/>
                  </a:lnTo>
                  <a:lnTo>
                    <a:pt x="22859" y="194309"/>
                  </a:lnTo>
                  <a:close/>
                </a:path>
                <a:path w="22860" h="693420">
                  <a:moveTo>
                    <a:pt x="22859" y="196850"/>
                  </a:moveTo>
                  <a:lnTo>
                    <a:pt x="0" y="196850"/>
                  </a:lnTo>
                  <a:lnTo>
                    <a:pt x="0" y="203199"/>
                  </a:lnTo>
                  <a:lnTo>
                    <a:pt x="22859" y="203199"/>
                  </a:lnTo>
                  <a:lnTo>
                    <a:pt x="22859" y="196850"/>
                  </a:lnTo>
                  <a:close/>
                </a:path>
                <a:path w="22860" h="693420">
                  <a:moveTo>
                    <a:pt x="22859" y="203200"/>
                  </a:moveTo>
                  <a:lnTo>
                    <a:pt x="0" y="203200"/>
                  </a:lnTo>
                  <a:lnTo>
                    <a:pt x="0" y="207009"/>
                  </a:lnTo>
                  <a:lnTo>
                    <a:pt x="22859" y="207009"/>
                  </a:lnTo>
                  <a:lnTo>
                    <a:pt x="22859" y="203200"/>
                  </a:lnTo>
                  <a:close/>
                </a:path>
                <a:path w="22860" h="693420">
                  <a:moveTo>
                    <a:pt x="22859" y="207009"/>
                  </a:moveTo>
                  <a:lnTo>
                    <a:pt x="0" y="207009"/>
                  </a:lnTo>
                  <a:lnTo>
                    <a:pt x="0" y="209549"/>
                  </a:lnTo>
                  <a:lnTo>
                    <a:pt x="22859" y="209549"/>
                  </a:lnTo>
                  <a:lnTo>
                    <a:pt x="22859" y="207009"/>
                  </a:lnTo>
                  <a:close/>
                </a:path>
                <a:path w="22860" h="693420">
                  <a:moveTo>
                    <a:pt x="22859" y="209550"/>
                  </a:moveTo>
                  <a:lnTo>
                    <a:pt x="0" y="209550"/>
                  </a:lnTo>
                  <a:lnTo>
                    <a:pt x="0" y="213359"/>
                  </a:lnTo>
                  <a:lnTo>
                    <a:pt x="22859" y="213359"/>
                  </a:lnTo>
                  <a:lnTo>
                    <a:pt x="22859" y="209550"/>
                  </a:lnTo>
                  <a:close/>
                </a:path>
                <a:path w="22860" h="693420">
                  <a:moveTo>
                    <a:pt x="22859" y="213359"/>
                  </a:moveTo>
                  <a:lnTo>
                    <a:pt x="0" y="213359"/>
                  </a:lnTo>
                  <a:lnTo>
                    <a:pt x="0" y="215899"/>
                  </a:lnTo>
                  <a:lnTo>
                    <a:pt x="22859" y="215899"/>
                  </a:lnTo>
                  <a:lnTo>
                    <a:pt x="22859" y="213359"/>
                  </a:lnTo>
                  <a:close/>
                </a:path>
                <a:path w="22860" h="693420">
                  <a:moveTo>
                    <a:pt x="22859" y="215900"/>
                  </a:moveTo>
                  <a:lnTo>
                    <a:pt x="0" y="215900"/>
                  </a:lnTo>
                  <a:lnTo>
                    <a:pt x="0" y="219709"/>
                  </a:lnTo>
                  <a:lnTo>
                    <a:pt x="22859" y="219709"/>
                  </a:lnTo>
                  <a:lnTo>
                    <a:pt x="22859" y="215900"/>
                  </a:lnTo>
                  <a:close/>
                </a:path>
                <a:path w="22860" h="693420">
                  <a:moveTo>
                    <a:pt x="22859" y="219709"/>
                  </a:moveTo>
                  <a:lnTo>
                    <a:pt x="0" y="219709"/>
                  </a:lnTo>
                  <a:lnTo>
                    <a:pt x="0" y="222249"/>
                  </a:lnTo>
                  <a:lnTo>
                    <a:pt x="22859" y="222249"/>
                  </a:lnTo>
                  <a:lnTo>
                    <a:pt x="22859" y="219709"/>
                  </a:lnTo>
                  <a:close/>
                </a:path>
                <a:path w="22860" h="693420">
                  <a:moveTo>
                    <a:pt x="22859" y="222250"/>
                  </a:moveTo>
                  <a:lnTo>
                    <a:pt x="0" y="222250"/>
                  </a:lnTo>
                  <a:lnTo>
                    <a:pt x="0" y="255269"/>
                  </a:lnTo>
                  <a:lnTo>
                    <a:pt x="22859" y="255269"/>
                  </a:lnTo>
                  <a:lnTo>
                    <a:pt x="22859" y="222250"/>
                  </a:lnTo>
                  <a:close/>
                </a:path>
                <a:path w="22860" h="693420">
                  <a:moveTo>
                    <a:pt x="22859" y="255269"/>
                  </a:moveTo>
                  <a:lnTo>
                    <a:pt x="0" y="255269"/>
                  </a:lnTo>
                  <a:lnTo>
                    <a:pt x="0" y="693419"/>
                  </a:lnTo>
                  <a:lnTo>
                    <a:pt x="22859" y="693419"/>
                  </a:lnTo>
                  <a:lnTo>
                    <a:pt x="22859" y="255269"/>
                  </a:lnTo>
                  <a:close/>
                </a:path>
              </a:pathLst>
            </a:custGeom>
            <a:solidFill>
              <a:srgbClr val="2F2F2F"/>
            </a:solidFill>
          </p:spPr>
          <p:txBody>
            <a:bodyPr bIns="0" lIns="0" rIns="0" rtlCol="0" tIns="0" wrap="square"/>
            <a:p/>
          </p:txBody>
        </p:sp>
        <p:sp>
          <p:nvSpPr>
            <p:cNvPr id="1049108" name="object 393"/>
            <p:cNvSpPr/>
            <p:nvPr/>
          </p:nvSpPr>
          <p:spPr>
            <a:xfrm>
              <a:off x="3713479" y="5812790"/>
              <a:ext cx="21590" cy="701040"/>
            </a:xfrm>
            <a:custGeom>
              <a:avLst/>
              <a:ahLst/>
              <a:rect l="l" t="t" r="r" b="b"/>
              <a:pathLst>
                <a:path w="21589" h="701040">
                  <a:moveTo>
                    <a:pt x="2539" y="0"/>
                  </a:moveTo>
                  <a:lnTo>
                    <a:pt x="0" y="0"/>
                  </a:lnTo>
                  <a:lnTo>
                    <a:pt x="0" y="1270"/>
                  </a:lnTo>
                  <a:lnTo>
                    <a:pt x="2539" y="1270"/>
                  </a:lnTo>
                  <a:lnTo>
                    <a:pt x="2539" y="0"/>
                  </a:lnTo>
                  <a:close/>
                </a:path>
                <a:path w="21589" h="701040">
                  <a:moveTo>
                    <a:pt x="5080" y="1270"/>
                  </a:moveTo>
                  <a:lnTo>
                    <a:pt x="0" y="1270"/>
                  </a:lnTo>
                  <a:lnTo>
                    <a:pt x="0" y="5080"/>
                  </a:lnTo>
                  <a:lnTo>
                    <a:pt x="12700" y="5080"/>
                  </a:lnTo>
                  <a:lnTo>
                    <a:pt x="12700" y="3810"/>
                  </a:lnTo>
                  <a:lnTo>
                    <a:pt x="7620" y="3810"/>
                  </a:lnTo>
                  <a:lnTo>
                    <a:pt x="7620" y="2540"/>
                  </a:lnTo>
                  <a:lnTo>
                    <a:pt x="5080" y="2540"/>
                  </a:lnTo>
                  <a:lnTo>
                    <a:pt x="5080" y="1270"/>
                  </a:lnTo>
                  <a:close/>
                </a:path>
                <a:path w="21589" h="701040">
                  <a:moveTo>
                    <a:pt x="15239" y="5080"/>
                  </a:moveTo>
                  <a:lnTo>
                    <a:pt x="0" y="5080"/>
                  </a:lnTo>
                  <a:lnTo>
                    <a:pt x="0" y="7620"/>
                  </a:lnTo>
                  <a:lnTo>
                    <a:pt x="19050" y="7620"/>
                  </a:lnTo>
                  <a:lnTo>
                    <a:pt x="19050" y="6350"/>
                  </a:lnTo>
                  <a:lnTo>
                    <a:pt x="15239" y="6350"/>
                  </a:lnTo>
                  <a:lnTo>
                    <a:pt x="15239" y="5080"/>
                  </a:lnTo>
                  <a:close/>
                </a:path>
                <a:path w="21589" h="701040">
                  <a:moveTo>
                    <a:pt x="21590" y="7620"/>
                  </a:moveTo>
                  <a:lnTo>
                    <a:pt x="0" y="7620"/>
                  </a:lnTo>
                  <a:lnTo>
                    <a:pt x="0" y="11430"/>
                  </a:lnTo>
                  <a:lnTo>
                    <a:pt x="21590" y="11430"/>
                  </a:lnTo>
                  <a:lnTo>
                    <a:pt x="21590" y="7620"/>
                  </a:lnTo>
                  <a:close/>
                </a:path>
                <a:path w="21589" h="701040">
                  <a:moveTo>
                    <a:pt x="21590" y="11430"/>
                  </a:moveTo>
                  <a:lnTo>
                    <a:pt x="0" y="11430"/>
                  </a:lnTo>
                  <a:lnTo>
                    <a:pt x="0" y="13970"/>
                  </a:lnTo>
                  <a:lnTo>
                    <a:pt x="21590" y="13970"/>
                  </a:lnTo>
                  <a:lnTo>
                    <a:pt x="21590" y="11430"/>
                  </a:lnTo>
                  <a:close/>
                </a:path>
                <a:path w="21589" h="701040">
                  <a:moveTo>
                    <a:pt x="21590" y="13970"/>
                  </a:moveTo>
                  <a:lnTo>
                    <a:pt x="0" y="13970"/>
                  </a:lnTo>
                  <a:lnTo>
                    <a:pt x="0" y="17780"/>
                  </a:lnTo>
                  <a:lnTo>
                    <a:pt x="21590" y="17780"/>
                  </a:lnTo>
                  <a:lnTo>
                    <a:pt x="21590" y="13970"/>
                  </a:lnTo>
                  <a:close/>
                </a:path>
                <a:path w="21589" h="701040">
                  <a:moveTo>
                    <a:pt x="21590" y="17780"/>
                  </a:moveTo>
                  <a:lnTo>
                    <a:pt x="0" y="17780"/>
                  </a:lnTo>
                  <a:lnTo>
                    <a:pt x="0" y="20320"/>
                  </a:lnTo>
                  <a:lnTo>
                    <a:pt x="21590" y="20320"/>
                  </a:lnTo>
                  <a:lnTo>
                    <a:pt x="21590" y="17780"/>
                  </a:lnTo>
                  <a:close/>
                </a:path>
                <a:path w="21589" h="701040">
                  <a:moveTo>
                    <a:pt x="21590" y="20320"/>
                  </a:moveTo>
                  <a:lnTo>
                    <a:pt x="0" y="20320"/>
                  </a:lnTo>
                  <a:lnTo>
                    <a:pt x="0" y="26670"/>
                  </a:lnTo>
                  <a:lnTo>
                    <a:pt x="21590" y="26670"/>
                  </a:lnTo>
                  <a:lnTo>
                    <a:pt x="21590" y="20320"/>
                  </a:lnTo>
                  <a:close/>
                </a:path>
                <a:path w="21589" h="701040">
                  <a:moveTo>
                    <a:pt x="21590" y="26670"/>
                  </a:moveTo>
                  <a:lnTo>
                    <a:pt x="0" y="26670"/>
                  </a:lnTo>
                  <a:lnTo>
                    <a:pt x="0" y="33020"/>
                  </a:lnTo>
                  <a:lnTo>
                    <a:pt x="21590" y="33020"/>
                  </a:lnTo>
                  <a:lnTo>
                    <a:pt x="21590" y="26670"/>
                  </a:lnTo>
                  <a:close/>
                </a:path>
                <a:path w="21589" h="701040">
                  <a:moveTo>
                    <a:pt x="21590" y="33020"/>
                  </a:moveTo>
                  <a:lnTo>
                    <a:pt x="0" y="33020"/>
                  </a:lnTo>
                  <a:lnTo>
                    <a:pt x="0" y="39370"/>
                  </a:lnTo>
                  <a:lnTo>
                    <a:pt x="21590" y="39370"/>
                  </a:lnTo>
                  <a:lnTo>
                    <a:pt x="21590" y="33020"/>
                  </a:lnTo>
                  <a:close/>
                </a:path>
                <a:path w="21589" h="701040">
                  <a:moveTo>
                    <a:pt x="21590" y="39370"/>
                  </a:moveTo>
                  <a:lnTo>
                    <a:pt x="0" y="39370"/>
                  </a:lnTo>
                  <a:lnTo>
                    <a:pt x="0" y="45720"/>
                  </a:lnTo>
                  <a:lnTo>
                    <a:pt x="21590" y="45720"/>
                  </a:lnTo>
                  <a:lnTo>
                    <a:pt x="21590" y="39370"/>
                  </a:lnTo>
                  <a:close/>
                </a:path>
                <a:path w="21589" h="701040">
                  <a:moveTo>
                    <a:pt x="21590" y="45720"/>
                  </a:moveTo>
                  <a:lnTo>
                    <a:pt x="0" y="45720"/>
                  </a:lnTo>
                  <a:lnTo>
                    <a:pt x="0" y="49530"/>
                  </a:lnTo>
                  <a:lnTo>
                    <a:pt x="21590" y="49530"/>
                  </a:lnTo>
                  <a:lnTo>
                    <a:pt x="21590" y="45720"/>
                  </a:lnTo>
                  <a:close/>
                </a:path>
                <a:path w="21589" h="701040">
                  <a:moveTo>
                    <a:pt x="21590" y="49530"/>
                  </a:moveTo>
                  <a:lnTo>
                    <a:pt x="0" y="49530"/>
                  </a:lnTo>
                  <a:lnTo>
                    <a:pt x="0" y="52070"/>
                  </a:lnTo>
                  <a:lnTo>
                    <a:pt x="21590" y="52070"/>
                  </a:lnTo>
                  <a:lnTo>
                    <a:pt x="21590" y="49530"/>
                  </a:lnTo>
                  <a:close/>
                </a:path>
                <a:path w="21589" h="701040">
                  <a:moveTo>
                    <a:pt x="21590" y="52070"/>
                  </a:moveTo>
                  <a:lnTo>
                    <a:pt x="0" y="52070"/>
                  </a:lnTo>
                  <a:lnTo>
                    <a:pt x="0" y="55880"/>
                  </a:lnTo>
                  <a:lnTo>
                    <a:pt x="21590" y="55880"/>
                  </a:lnTo>
                  <a:lnTo>
                    <a:pt x="21590" y="52070"/>
                  </a:lnTo>
                  <a:close/>
                </a:path>
                <a:path w="21589" h="701040">
                  <a:moveTo>
                    <a:pt x="21590" y="55880"/>
                  </a:moveTo>
                  <a:lnTo>
                    <a:pt x="0" y="55880"/>
                  </a:lnTo>
                  <a:lnTo>
                    <a:pt x="0" y="58420"/>
                  </a:lnTo>
                  <a:lnTo>
                    <a:pt x="21590" y="58420"/>
                  </a:lnTo>
                  <a:lnTo>
                    <a:pt x="21590" y="55880"/>
                  </a:lnTo>
                  <a:close/>
                </a:path>
                <a:path w="21589" h="701040">
                  <a:moveTo>
                    <a:pt x="21590" y="58420"/>
                  </a:moveTo>
                  <a:lnTo>
                    <a:pt x="0" y="58420"/>
                  </a:lnTo>
                  <a:lnTo>
                    <a:pt x="0" y="62230"/>
                  </a:lnTo>
                  <a:lnTo>
                    <a:pt x="21590" y="62230"/>
                  </a:lnTo>
                  <a:lnTo>
                    <a:pt x="21590" y="58420"/>
                  </a:lnTo>
                  <a:close/>
                </a:path>
                <a:path w="21589" h="701040">
                  <a:moveTo>
                    <a:pt x="21590" y="62230"/>
                  </a:moveTo>
                  <a:lnTo>
                    <a:pt x="0" y="62230"/>
                  </a:lnTo>
                  <a:lnTo>
                    <a:pt x="0" y="64770"/>
                  </a:lnTo>
                  <a:lnTo>
                    <a:pt x="21590" y="64770"/>
                  </a:lnTo>
                  <a:lnTo>
                    <a:pt x="21590" y="62230"/>
                  </a:lnTo>
                  <a:close/>
                </a:path>
                <a:path w="21589" h="701040">
                  <a:moveTo>
                    <a:pt x="21590" y="64770"/>
                  </a:moveTo>
                  <a:lnTo>
                    <a:pt x="0" y="64770"/>
                  </a:lnTo>
                  <a:lnTo>
                    <a:pt x="0" y="68580"/>
                  </a:lnTo>
                  <a:lnTo>
                    <a:pt x="21590" y="68580"/>
                  </a:lnTo>
                  <a:lnTo>
                    <a:pt x="21590" y="64770"/>
                  </a:lnTo>
                  <a:close/>
                </a:path>
                <a:path w="21589" h="701040">
                  <a:moveTo>
                    <a:pt x="21590" y="68580"/>
                  </a:moveTo>
                  <a:lnTo>
                    <a:pt x="0" y="68580"/>
                  </a:lnTo>
                  <a:lnTo>
                    <a:pt x="0" y="74930"/>
                  </a:lnTo>
                  <a:lnTo>
                    <a:pt x="21590" y="74930"/>
                  </a:lnTo>
                  <a:lnTo>
                    <a:pt x="21590" y="68580"/>
                  </a:lnTo>
                  <a:close/>
                </a:path>
                <a:path w="21589" h="701040">
                  <a:moveTo>
                    <a:pt x="21590" y="74930"/>
                  </a:moveTo>
                  <a:lnTo>
                    <a:pt x="0" y="74930"/>
                  </a:lnTo>
                  <a:lnTo>
                    <a:pt x="0" y="77470"/>
                  </a:lnTo>
                  <a:lnTo>
                    <a:pt x="21590" y="77470"/>
                  </a:lnTo>
                  <a:lnTo>
                    <a:pt x="21590" y="74930"/>
                  </a:lnTo>
                  <a:close/>
                </a:path>
                <a:path w="21589" h="701040">
                  <a:moveTo>
                    <a:pt x="21590" y="77470"/>
                  </a:moveTo>
                  <a:lnTo>
                    <a:pt x="0" y="77470"/>
                  </a:lnTo>
                  <a:lnTo>
                    <a:pt x="0" y="81280"/>
                  </a:lnTo>
                  <a:lnTo>
                    <a:pt x="21590" y="81280"/>
                  </a:lnTo>
                  <a:lnTo>
                    <a:pt x="21590" y="77470"/>
                  </a:lnTo>
                  <a:close/>
                </a:path>
                <a:path w="21589" h="701040">
                  <a:moveTo>
                    <a:pt x="21590" y="81280"/>
                  </a:moveTo>
                  <a:lnTo>
                    <a:pt x="0" y="81280"/>
                  </a:lnTo>
                  <a:lnTo>
                    <a:pt x="0" y="83820"/>
                  </a:lnTo>
                  <a:lnTo>
                    <a:pt x="21590" y="83820"/>
                  </a:lnTo>
                  <a:lnTo>
                    <a:pt x="21590" y="81280"/>
                  </a:lnTo>
                  <a:close/>
                </a:path>
                <a:path w="21589" h="701040">
                  <a:moveTo>
                    <a:pt x="21590" y="83820"/>
                  </a:moveTo>
                  <a:lnTo>
                    <a:pt x="0" y="83820"/>
                  </a:lnTo>
                  <a:lnTo>
                    <a:pt x="0" y="87630"/>
                  </a:lnTo>
                  <a:lnTo>
                    <a:pt x="21590" y="87630"/>
                  </a:lnTo>
                  <a:lnTo>
                    <a:pt x="21590" y="83820"/>
                  </a:lnTo>
                  <a:close/>
                </a:path>
                <a:path w="21589" h="701040">
                  <a:moveTo>
                    <a:pt x="21590" y="87630"/>
                  </a:moveTo>
                  <a:lnTo>
                    <a:pt x="0" y="87630"/>
                  </a:lnTo>
                  <a:lnTo>
                    <a:pt x="0" y="90170"/>
                  </a:lnTo>
                  <a:lnTo>
                    <a:pt x="21590" y="90170"/>
                  </a:lnTo>
                  <a:lnTo>
                    <a:pt x="21590" y="87630"/>
                  </a:lnTo>
                  <a:close/>
                </a:path>
                <a:path w="21589" h="701040">
                  <a:moveTo>
                    <a:pt x="21590" y="90170"/>
                  </a:moveTo>
                  <a:lnTo>
                    <a:pt x="0" y="90170"/>
                  </a:lnTo>
                  <a:lnTo>
                    <a:pt x="0" y="93980"/>
                  </a:lnTo>
                  <a:lnTo>
                    <a:pt x="21590" y="93980"/>
                  </a:lnTo>
                  <a:lnTo>
                    <a:pt x="21590" y="90170"/>
                  </a:lnTo>
                  <a:close/>
                </a:path>
                <a:path w="21589" h="701040">
                  <a:moveTo>
                    <a:pt x="21590" y="93980"/>
                  </a:moveTo>
                  <a:lnTo>
                    <a:pt x="0" y="93980"/>
                  </a:lnTo>
                  <a:lnTo>
                    <a:pt x="0" y="96520"/>
                  </a:lnTo>
                  <a:lnTo>
                    <a:pt x="21590" y="96520"/>
                  </a:lnTo>
                  <a:lnTo>
                    <a:pt x="21590" y="93980"/>
                  </a:lnTo>
                  <a:close/>
                </a:path>
                <a:path w="21589" h="701040">
                  <a:moveTo>
                    <a:pt x="21590" y="96520"/>
                  </a:moveTo>
                  <a:lnTo>
                    <a:pt x="0" y="96520"/>
                  </a:lnTo>
                  <a:lnTo>
                    <a:pt x="0" y="100330"/>
                  </a:lnTo>
                  <a:lnTo>
                    <a:pt x="21590" y="100330"/>
                  </a:lnTo>
                  <a:lnTo>
                    <a:pt x="21590" y="96520"/>
                  </a:lnTo>
                  <a:close/>
                </a:path>
                <a:path w="21589" h="701040">
                  <a:moveTo>
                    <a:pt x="21590" y="100330"/>
                  </a:moveTo>
                  <a:lnTo>
                    <a:pt x="0" y="100330"/>
                  </a:lnTo>
                  <a:lnTo>
                    <a:pt x="0" y="102870"/>
                  </a:lnTo>
                  <a:lnTo>
                    <a:pt x="21590" y="102870"/>
                  </a:lnTo>
                  <a:lnTo>
                    <a:pt x="21590" y="100330"/>
                  </a:lnTo>
                  <a:close/>
                </a:path>
                <a:path w="21589" h="701040">
                  <a:moveTo>
                    <a:pt x="21590" y="102870"/>
                  </a:moveTo>
                  <a:lnTo>
                    <a:pt x="0" y="102870"/>
                  </a:lnTo>
                  <a:lnTo>
                    <a:pt x="0" y="109220"/>
                  </a:lnTo>
                  <a:lnTo>
                    <a:pt x="21590" y="109220"/>
                  </a:lnTo>
                  <a:lnTo>
                    <a:pt x="21590" y="102870"/>
                  </a:lnTo>
                  <a:close/>
                </a:path>
                <a:path w="21589" h="701040">
                  <a:moveTo>
                    <a:pt x="21590" y="109220"/>
                  </a:moveTo>
                  <a:lnTo>
                    <a:pt x="0" y="109220"/>
                  </a:lnTo>
                  <a:lnTo>
                    <a:pt x="0" y="113030"/>
                  </a:lnTo>
                  <a:lnTo>
                    <a:pt x="21590" y="113030"/>
                  </a:lnTo>
                  <a:lnTo>
                    <a:pt x="21590" y="109220"/>
                  </a:lnTo>
                  <a:close/>
                </a:path>
                <a:path w="21589" h="701040">
                  <a:moveTo>
                    <a:pt x="21590" y="113030"/>
                  </a:moveTo>
                  <a:lnTo>
                    <a:pt x="0" y="113030"/>
                  </a:lnTo>
                  <a:lnTo>
                    <a:pt x="0" y="132080"/>
                  </a:lnTo>
                  <a:lnTo>
                    <a:pt x="21590" y="132080"/>
                  </a:lnTo>
                  <a:lnTo>
                    <a:pt x="21590" y="113030"/>
                  </a:lnTo>
                  <a:close/>
                </a:path>
                <a:path w="21589" h="701040">
                  <a:moveTo>
                    <a:pt x="21590" y="132080"/>
                  </a:moveTo>
                  <a:lnTo>
                    <a:pt x="0" y="132080"/>
                  </a:lnTo>
                  <a:lnTo>
                    <a:pt x="0" y="170180"/>
                  </a:lnTo>
                  <a:lnTo>
                    <a:pt x="21590" y="170180"/>
                  </a:lnTo>
                  <a:lnTo>
                    <a:pt x="21590" y="132080"/>
                  </a:lnTo>
                  <a:close/>
                </a:path>
                <a:path w="21589" h="701040">
                  <a:moveTo>
                    <a:pt x="21590" y="170180"/>
                  </a:moveTo>
                  <a:lnTo>
                    <a:pt x="0" y="170180"/>
                  </a:lnTo>
                  <a:lnTo>
                    <a:pt x="0" y="185420"/>
                  </a:lnTo>
                  <a:lnTo>
                    <a:pt x="21590" y="185420"/>
                  </a:lnTo>
                  <a:lnTo>
                    <a:pt x="21590" y="170180"/>
                  </a:lnTo>
                  <a:close/>
                </a:path>
                <a:path w="21589" h="701040">
                  <a:moveTo>
                    <a:pt x="21590" y="185420"/>
                  </a:moveTo>
                  <a:lnTo>
                    <a:pt x="0" y="185420"/>
                  </a:lnTo>
                  <a:lnTo>
                    <a:pt x="0" y="201930"/>
                  </a:lnTo>
                  <a:lnTo>
                    <a:pt x="21590" y="201930"/>
                  </a:lnTo>
                  <a:lnTo>
                    <a:pt x="21590" y="185420"/>
                  </a:lnTo>
                  <a:close/>
                </a:path>
                <a:path w="21589" h="701040">
                  <a:moveTo>
                    <a:pt x="21590" y="201930"/>
                  </a:moveTo>
                  <a:lnTo>
                    <a:pt x="0" y="201930"/>
                  </a:lnTo>
                  <a:lnTo>
                    <a:pt x="0" y="204470"/>
                  </a:lnTo>
                  <a:lnTo>
                    <a:pt x="21590" y="204470"/>
                  </a:lnTo>
                  <a:lnTo>
                    <a:pt x="21590" y="201930"/>
                  </a:lnTo>
                  <a:close/>
                </a:path>
                <a:path w="21589" h="701040">
                  <a:moveTo>
                    <a:pt x="21590" y="204470"/>
                  </a:moveTo>
                  <a:lnTo>
                    <a:pt x="0" y="204470"/>
                  </a:lnTo>
                  <a:lnTo>
                    <a:pt x="0" y="210820"/>
                  </a:lnTo>
                  <a:lnTo>
                    <a:pt x="21590" y="210820"/>
                  </a:lnTo>
                  <a:lnTo>
                    <a:pt x="21590" y="204470"/>
                  </a:lnTo>
                  <a:close/>
                </a:path>
                <a:path w="21589" h="701040">
                  <a:moveTo>
                    <a:pt x="21590" y="210820"/>
                  </a:moveTo>
                  <a:lnTo>
                    <a:pt x="0" y="210820"/>
                  </a:lnTo>
                  <a:lnTo>
                    <a:pt x="0" y="214630"/>
                  </a:lnTo>
                  <a:lnTo>
                    <a:pt x="21590" y="214630"/>
                  </a:lnTo>
                  <a:lnTo>
                    <a:pt x="21590" y="210820"/>
                  </a:lnTo>
                  <a:close/>
                </a:path>
                <a:path w="21589" h="701040">
                  <a:moveTo>
                    <a:pt x="21590" y="214630"/>
                  </a:moveTo>
                  <a:lnTo>
                    <a:pt x="0" y="214630"/>
                  </a:lnTo>
                  <a:lnTo>
                    <a:pt x="0" y="217170"/>
                  </a:lnTo>
                  <a:lnTo>
                    <a:pt x="21590" y="217170"/>
                  </a:lnTo>
                  <a:lnTo>
                    <a:pt x="21590" y="214630"/>
                  </a:lnTo>
                  <a:close/>
                </a:path>
                <a:path w="21589" h="701040">
                  <a:moveTo>
                    <a:pt x="21590" y="217170"/>
                  </a:moveTo>
                  <a:lnTo>
                    <a:pt x="0" y="217170"/>
                  </a:lnTo>
                  <a:lnTo>
                    <a:pt x="0" y="220980"/>
                  </a:lnTo>
                  <a:lnTo>
                    <a:pt x="21590" y="220980"/>
                  </a:lnTo>
                  <a:lnTo>
                    <a:pt x="21590" y="217170"/>
                  </a:lnTo>
                  <a:close/>
                </a:path>
                <a:path w="21589" h="701040">
                  <a:moveTo>
                    <a:pt x="21590" y="220980"/>
                  </a:moveTo>
                  <a:lnTo>
                    <a:pt x="0" y="220980"/>
                  </a:lnTo>
                  <a:lnTo>
                    <a:pt x="0" y="223520"/>
                  </a:lnTo>
                  <a:lnTo>
                    <a:pt x="21590" y="223520"/>
                  </a:lnTo>
                  <a:lnTo>
                    <a:pt x="21590" y="220980"/>
                  </a:lnTo>
                  <a:close/>
                </a:path>
                <a:path w="21589" h="701040">
                  <a:moveTo>
                    <a:pt x="21590" y="223520"/>
                  </a:moveTo>
                  <a:lnTo>
                    <a:pt x="0" y="223520"/>
                  </a:lnTo>
                  <a:lnTo>
                    <a:pt x="0" y="227330"/>
                  </a:lnTo>
                  <a:lnTo>
                    <a:pt x="21590" y="227330"/>
                  </a:lnTo>
                  <a:lnTo>
                    <a:pt x="21590" y="223520"/>
                  </a:lnTo>
                  <a:close/>
                </a:path>
                <a:path w="21589" h="701040">
                  <a:moveTo>
                    <a:pt x="21590" y="227330"/>
                  </a:moveTo>
                  <a:lnTo>
                    <a:pt x="0" y="227330"/>
                  </a:lnTo>
                  <a:lnTo>
                    <a:pt x="0" y="229870"/>
                  </a:lnTo>
                  <a:lnTo>
                    <a:pt x="21590" y="229870"/>
                  </a:lnTo>
                  <a:lnTo>
                    <a:pt x="21590" y="227330"/>
                  </a:lnTo>
                  <a:close/>
                </a:path>
                <a:path w="21589" h="701040">
                  <a:moveTo>
                    <a:pt x="21590" y="229870"/>
                  </a:moveTo>
                  <a:lnTo>
                    <a:pt x="0" y="229870"/>
                  </a:lnTo>
                  <a:lnTo>
                    <a:pt x="0" y="262890"/>
                  </a:lnTo>
                  <a:lnTo>
                    <a:pt x="21590" y="262890"/>
                  </a:lnTo>
                  <a:lnTo>
                    <a:pt x="21590" y="229870"/>
                  </a:lnTo>
                  <a:close/>
                </a:path>
                <a:path w="21589" h="701040">
                  <a:moveTo>
                    <a:pt x="21590" y="262890"/>
                  </a:moveTo>
                  <a:lnTo>
                    <a:pt x="0" y="262890"/>
                  </a:lnTo>
                  <a:lnTo>
                    <a:pt x="0" y="701040"/>
                  </a:lnTo>
                  <a:lnTo>
                    <a:pt x="21590" y="701040"/>
                  </a:lnTo>
                  <a:lnTo>
                    <a:pt x="21590" y="262890"/>
                  </a:lnTo>
                  <a:close/>
                </a:path>
              </a:pathLst>
            </a:custGeom>
            <a:solidFill>
              <a:srgbClr val="2E2E2E"/>
            </a:solidFill>
          </p:spPr>
          <p:txBody>
            <a:bodyPr bIns="0" lIns="0" rIns="0" rtlCol="0" tIns="0" wrap="square"/>
            <a:p/>
          </p:txBody>
        </p:sp>
        <p:sp>
          <p:nvSpPr>
            <p:cNvPr id="1049109" name="object 394"/>
            <p:cNvSpPr/>
            <p:nvPr/>
          </p:nvSpPr>
          <p:spPr>
            <a:xfrm>
              <a:off x="3690619" y="5807710"/>
              <a:ext cx="22860" cy="706120"/>
            </a:xfrm>
            <a:custGeom>
              <a:avLst/>
              <a:ahLst/>
              <a:rect l="l" t="t" r="r" b="b"/>
              <a:pathLst>
                <a:path w="22860" h="706120">
                  <a:moveTo>
                    <a:pt x="1269" y="0"/>
                  </a:moveTo>
                  <a:lnTo>
                    <a:pt x="0" y="0"/>
                  </a:lnTo>
                  <a:lnTo>
                    <a:pt x="0" y="3809"/>
                  </a:lnTo>
                  <a:lnTo>
                    <a:pt x="11429" y="3809"/>
                  </a:lnTo>
                  <a:lnTo>
                    <a:pt x="11429" y="2539"/>
                  </a:lnTo>
                  <a:lnTo>
                    <a:pt x="5079" y="2539"/>
                  </a:lnTo>
                  <a:lnTo>
                    <a:pt x="5079" y="1269"/>
                  </a:lnTo>
                  <a:lnTo>
                    <a:pt x="1269" y="1269"/>
                  </a:lnTo>
                  <a:lnTo>
                    <a:pt x="1269" y="0"/>
                  </a:lnTo>
                  <a:close/>
                </a:path>
                <a:path w="22860" h="706120">
                  <a:moveTo>
                    <a:pt x="16509" y="3809"/>
                  </a:moveTo>
                  <a:lnTo>
                    <a:pt x="0" y="3809"/>
                  </a:lnTo>
                  <a:lnTo>
                    <a:pt x="0" y="6349"/>
                  </a:lnTo>
                  <a:lnTo>
                    <a:pt x="22859" y="6349"/>
                  </a:lnTo>
                  <a:lnTo>
                    <a:pt x="22859" y="5079"/>
                  </a:lnTo>
                  <a:lnTo>
                    <a:pt x="16509" y="5079"/>
                  </a:lnTo>
                  <a:lnTo>
                    <a:pt x="16509" y="3809"/>
                  </a:lnTo>
                  <a:close/>
                </a:path>
                <a:path w="22860" h="706120">
                  <a:moveTo>
                    <a:pt x="22859" y="6350"/>
                  </a:moveTo>
                  <a:lnTo>
                    <a:pt x="0" y="6350"/>
                  </a:lnTo>
                  <a:lnTo>
                    <a:pt x="0" y="10159"/>
                  </a:lnTo>
                  <a:lnTo>
                    <a:pt x="22859" y="10159"/>
                  </a:lnTo>
                  <a:lnTo>
                    <a:pt x="22859" y="6350"/>
                  </a:lnTo>
                  <a:close/>
                </a:path>
                <a:path w="22860" h="706120">
                  <a:moveTo>
                    <a:pt x="22859" y="10159"/>
                  </a:moveTo>
                  <a:lnTo>
                    <a:pt x="0" y="10159"/>
                  </a:lnTo>
                  <a:lnTo>
                    <a:pt x="0" y="12699"/>
                  </a:lnTo>
                  <a:lnTo>
                    <a:pt x="22859" y="12699"/>
                  </a:lnTo>
                  <a:lnTo>
                    <a:pt x="22859" y="10159"/>
                  </a:lnTo>
                  <a:close/>
                </a:path>
                <a:path w="22860" h="706120">
                  <a:moveTo>
                    <a:pt x="22859" y="12700"/>
                  </a:moveTo>
                  <a:lnTo>
                    <a:pt x="0" y="12700"/>
                  </a:lnTo>
                  <a:lnTo>
                    <a:pt x="0" y="16509"/>
                  </a:lnTo>
                  <a:lnTo>
                    <a:pt x="22859" y="16509"/>
                  </a:lnTo>
                  <a:lnTo>
                    <a:pt x="22859" y="12700"/>
                  </a:lnTo>
                  <a:close/>
                </a:path>
                <a:path w="22860" h="706120">
                  <a:moveTo>
                    <a:pt x="22859" y="16509"/>
                  </a:moveTo>
                  <a:lnTo>
                    <a:pt x="0" y="16509"/>
                  </a:lnTo>
                  <a:lnTo>
                    <a:pt x="0" y="19049"/>
                  </a:lnTo>
                  <a:lnTo>
                    <a:pt x="22859" y="19049"/>
                  </a:lnTo>
                  <a:lnTo>
                    <a:pt x="22859" y="16509"/>
                  </a:lnTo>
                  <a:close/>
                </a:path>
                <a:path w="22860" h="706120">
                  <a:moveTo>
                    <a:pt x="22859" y="19050"/>
                  </a:moveTo>
                  <a:lnTo>
                    <a:pt x="0" y="19050"/>
                  </a:lnTo>
                  <a:lnTo>
                    <a:pt x="0" y="22859"/>
                  </a:lnTo>
                  <a:lnTo>
                    <a:pt x="22859" y="22859"/>
                  </a:lnTo>
                  <a:lnTo>
                    <a:pt x="22859" y="19050"/>
                  </a:lnTo>
                  <a:close/>
                </a:path>
                <a:path w="22860" h="706120">
                  <a:moveTo>
                    <a:pt x="22859" y="22859"/>
                  </a:moveTo>
                  <a:lnTo>
                    <a:pt x="0" y="22859"/>
                  </a:lnTo>
                  <a:lnTo>
                    <a:pt x="0" y="25399"/>
                  </a:lnTo>
                  <a:lnTo>
                    <a:pt x="22859" y="25399"/>
                  </a:lnTo>
                  <a:lnTo>
                    <a:pt x="22859" y="22859"/>
                  </a:lnTo>
                  <a:close/>
                </a:path>
                <a:path w="22860" h="706120">
                  <a:moveTo>
                    <a:pt x="22859" y="25400"/>
                  </a:moveTo>
                  <a:lnTo>
                    <a:pt x="0" y="25400"/>
                  </a:lnTo>
                  <a:lnTo>
                    <a:pt x="0" y="31749"/>
                  </a:lnTo>
                  <a:lnTo>
                    <a:pt x="22859" y="31749"/>
                  </a:lnTo>
                  <a:lnTo>
                    <a:pt x="22859" y="25400"/>
                  </a:lnTo>
                  <a:close/>
                </a:path>
                <a:path w="22860" h="706120">
                  <a:moveTo>
                    <a:pt x="22859" y="31750"/>
                  </a:moveTo>
                  <a:lnTo>
                    <a:pt x="0" y="31750"/>
                  </a:lnTo>
                  <a:lnTo>
                    <a:pt x="0" y="38099"/>
                  </a:lnTo>
                  <a:lnTo>
                    <a:pt x="22859" y="38099"/>
                  </a:lnTo>
                  <a:lnTo>
                    <a:pt x="22859" y="31750"/>
                  </a:lnTo>
                  <a:close/>
                </a:path>
                <a:path w="22860" h="706120">
                  <a:moveTo>
                    <a:pt x="22859" y="38100"/>
                  </a:moveTo>
                  <a:lnTo>
                    <a:pt x="0" y="38100"/>
                  </a:lnTo>
                  <a:lnTo>
                    <a:pt x="0" y="44449"/>
                  </a:lnTo>
                  <a:lnTo>
                    <a:pt x="22859" y="44449"/>
                  </a:lnTo>
                  <a:lnTo>
                    <a:pt x="22859" y="38100"/>
                  </a:lnTo>
                  <a:close/>
                </a:path>
                <a:path w="22860" h="706120">
                  <a:moveTo>
                    <a:pt x="22859" y="44450"/>
                  </a:moveTo>
                  <a:lnTo>
                    <a:pt x="0" y="44450"/>
                  </a:lnTo>
                  <a:lnTo>
                    <a:pt x="0" y="50799"/>
                  </a:lnTo>
                  <a:lnTo>
                    <a:pt x="22859" y="50799"/>
                  </a:lnTo>
                  <a:lnTo>
                    <a:pt x="22859" y="44450"/>
                  </a:lnTo>
                  <a:close/>
                </a:path>
                <a:path w="22860" h="706120">
                  <a:moveTo>
                    <a:pt x="22859" y="50800"/>
                  </a:moveTo>
                  <a:lnTo>
                    <a:pt x="0" y="50800"/>
                  </a:lnTo>
                  <a:lnTo>
                    <a:pt x="0" y="54609"/>
                  </a:lnTo>
                  <a:lnTo>
                    <a:pt x="22859" y="54609"/>
                  </a:lnTo>
                  <a:lnTo>
                    <a:pt x="22859" y="50800"/>
                  </a:lnTo>
                  <a:close/>
                </a:path>
                <a:path w="22860" h="706120">
                  <a:moveTo>
                    <a:pt x="22859" y="54609"/>
                  </a:moveTo>
                  <a:lnTo>
                    <a:pt x="0" y="54609"/>
                  </a:lnTo>
                  <a:lnTo>
                    <a:pt x="0" y="57149"/>
                  </a:lnTo>
                  <a:lnTo>
                    <a:pt x="22859" y="57149"/>
                  </a:lnTo>
                  <a:lnTo>
                    <a:pt x="22859" y="54609"/>
                  </a:lnTo>
                  <a:close/>
                </a:path>
                <a:path w="22860" h="706120">
                  <a:moveTo>
                    <a:pt x="22859" y="57150"/>
                  </a:moveTo>
                  <a:lnTo>
                    <a:pt x="0" y="57150"/>
                  </a:lnTo>
                  <a:lnTo>
                    <a:pt x="0" y="60959"/>
                  </a:lnTo>
                  <a:lnTo>
                    <a:pt x="22859" y="60959"/>
                  </a:lnTo>
                  <a:lnTo>
                    <a:pt x="22859" y="57150"/>
                  </a:lnTo>
                  <a:close/>
                </a:path>
                <a:path w="22860" h="706120">
                  <a:moveTo>
                    <a:pt x="22859" y="60959"/>
                  </a:moveTo>
                  <a:lnTo>
                    <a:pt x="0" y="60959"/>
                  </a:lnTo>
                  <a:lnTo>
                    <a:pt x="0" y="63499"/>
                  </a:lnTo>
                  <a:lnTo>
                    <a:pt x="22859" y="63499"/>
                  </a:lnTo>
                  <a:lnTo>
                    <a:pt x="22859" y="60959"/>
                  </a:lnTo>
                  <a:close/>
                </a:path>
                <a:path w="22860" h="706120">
                  <a:moveTo>
                    <a:pt x="22859" y="63500"/>
                  </a:moveTo>
                  <a:lnTo>
                    <a:pt x="0" y="63500"/>
                  </a:lnTo>
                  <a:lnTo>
                    <a:pt x="0" y="67309"/>
                  </a:lnTo>
                  <a:lnTo>
                    <a:pt x="22859" y="67309"/>
                  </a:lnTo>
                  <a:lnTo>
                    <a:pt x="22859" y="63500"/>
                  </a:lnTo>
                  <a:close/>
                </a:path>
                <a:path w="22860" h="706120">
                  <a:moveTo>
                    <a:pt x="22859" y="67309"/>
                  </a:moveTo>
                  <a:lnTo>
                    <a:pt x="0" y="67309"/>
                  </a:lnTo>
                  <a:lnTo>
                    <a:pt x="0" y="69849"/>
                  </a:lnTo>
                  <a:lnTo>
                    <a:pt x="22859" y="69849"/>
                  </a:lnTo>
                  <a:lnTo>
                    <a:pt x="22859" y="67309"/>
                  </a:lnTo>
                  <a:close/>
                </a:path>
                <a:path w="22860" h="706120">
                  <a:moveTo>
                    <a:pt x="22859" y="69850"/>
                  </a:moveTo>
                  <a:lnTo>
                    <a:pt x="0" y="69850"/>
                  </a:lnTo>
                  <a:lnTo>
                    <a:pt x="0" y="73659"/>
                  </a:lnTo>
                  <a:lnTo>
                    <a:pt x="22859" y="73659"/>
                  </a:lnTo>
                  <a:lnTo>
                    <a:pt x="22859" y="69850"/>
                  </a:lnTo>
                  <a:close/>
                </a:path>
                <a:path w="22860" h="706120">
                  <a:moveTo>
                    <a:pt x="22859" y="73659"/>
                  </a:moveTo>
                  <a:lnTo>
                    <a:pt x="0" y="73659"/>
                  </a:lnTo>
                  <a:lnTo>
                    <a:pt x="0" y="80009"/>
                  </a:lnTo>
                  <a:lnTo>
                    <a:pt x="22859" y="80009"/>
                  </a:lnTo>
                  <a:lnTo>
                    <a:pt x="22859" y="73659"/>
                  </a:lnTo>
                  <a:close/>
                </a:path>
                <a:path w="22860" h="706120">
                  <a:moveTo>
                    <a:pt x="22859" y="80009"/>
                  </a:moveTo>
                  <a:lnTo>
                    <a:pt x="0" y="80009"/>
                  </a:lnTo>
                  <a:lnTo>
                    <a:pt x="0" y="82549"/>
                  </a:lnTo>
                  <a:lnTo>
                    <a:pt x="22859" y="82549"/>
                  </a:lnTo>
                  <a:lnTo>
                    <a:pt x="22859" y="80009"/>
                  </a:lnTo>
                  <a:close/>
                </a:path>
                <a:path w="22860" h="706120">
                  <a:moveTo>
                    <a:pt x="22859" y="82550"/>
                  </a:moveTo>
                  <a:lnTo>
                    <a:pt x="0" y="82550"/>
                  </a:lnTo>
                  <a:lnTo>
                    <a:pt x="0" y="86359"/>
                  </a:lnTo>
                  <a:lnTo>
                    <a:pt x="22859" y="86359"/>
                  </a:lnTo>
                  <a:lnTo>
                    <a:pt x="22859" y="82550"/>
                  </a:lnTo>
                  <a:close/>
                </a:path>
                <a:path w="22860" h="706120">
                  <a:moveTo>
                    <a:pt x="22859" y="86359"/>
                  </a:moveTo>
                  <a:lnTo>
                    <a:pt x="0" y="86359"/>
                  </a:lnTo>
                  <a:lnTo>
                    <a:pt x="0" y="88899"/>
                  </a:lnTo>
                  <a:lnTo>
                    <a:pt x="22859" y="88899"/>
                  </a:lnTo>
                  <a:lnTo>
                    <a:pt x="22859" y="86359"/>
                  </a:lnTo>
                  <a:close/>
                </a:path>
                <a:path w="22860" h="706120">
                  <a:moveTo>
                    <a:pt x="22859" y="88900"/>
                  </a:moveTo>
                  <a:lnTo>
                    <a:pt x="0" y="88900"/>
                  </a:lnTo>
                  <a:lnTo>
                    <a:pt x="0" y="92709"/>
                  </a:lnTo>
                  <a:lnTo>
                    <a:pt x="22859" y="92709"/>
                  </a:lnTo>
                  <a:lnTo>
                    <a:pt x="22859" y="88900"/>
                  </a:lnTo>
                  <a:close/>
                </a:path>
                <a:path w="22860" h="706120">
                  <a:moveTo>
                    <a:pt x="22859" y="92709"/>
                  </a:moveTo>
                  <a:lnTo>
                    <a:pt x="0" y="92709"/>
                  </a:lnTo>
                  <a:lnTo>
                    <a:pt x="0" y="95249"/>
                  </a:lnTo>
                  <a:lnTo>
                    <a:pt x="22859" y="95249"/>
                  </a:lnTo>
                  <a:lnTo>
                    <a:pt x="22859" y="92709"/>
                  </a:lnTo>
                  <a:close/>
                </a:path>
                <a:path w="22860" h="706120">
                  <a:moveTo>
                    <a:pt x="22859" y="95250"/>
                  </a:moveTo>
                  <a:lnTo>
                    <a:pt x="0" y="95250"/>
                  </a:lnTo>
                  <a:lnTo>
                    <a:pt x="0" y="99059"/>
                  </a:lnTo>
                  <a:lnTo>
                    <a:pt x="22859" y="99059"/>
                  </a:lnTo>
                  <a:lnTo>
                    <a:pt x="22859" y="95250"/>
                  </a:lnTo>
                  <a:close/>
                </a:path>
                <a:path w="22860" h="706120">
                  <a:moveTo>
                    <a:pt x="22859" y="99060"/>
                  </a:moveTo>
                  <a:lnTo>
                    <a:pt x="0" y="99060"/>
                  </a:lnTo>
                  <a:lnTo>
                    <a:pt x="0" y="101599"/>
                  </a:lnTo>
                  <a:lnTo>
                    <a:pt x="22859" y="101599"/>
                  </a:lnTo>
                  <a:lnTo>
                    <a:pt x="22859" y="99060"/>
                  </a:lnTo>
                  <a:close/>
                </a:path>
                <a:path w="22860" h="706120">
                  <a:moveTo>
                    <a:pt x="22859" y="101600"/>
                  </a:moveTo>
                  <a:lnTo>
                    <a:pt x="0" y="101600"/>
                  </a:lnTo>
                  <a:lnTo>
                    <a:pt x="0" y="105409"/>
                  </a:lnTo>
                  <a:lnTo>
                    <a:pt x="22859" y="105409"/>
                  </a:lnTo>
                  <a:lnTo>
                    <a:pt x="22859" y="101600"/>
                  </a:lnTo>
                  <a:close/>
                </a:path>
                <a:path w="22860" h="706120">
                  <a:moveTo>
                    <a:pt x="22859" y="105409"/>
                  </a:moveTo>
                  <a:lnTo>
                    <a:pt x="0" y="105409"/>
                  </a:lnTo>
                  <a:lnTo>
                    <a:pt x="0" y="107949"/>
                  </a:lnTo>
                  <a:lnTo>
                    <a:pt x="22859" y="107949"/>
                  </a:lnTo>
                  <a:lnTo>
                    <a:pt x="22859" y="105409"/>
                  </a:lnTo>
                  <a:close/>
                </a:path>
                <a:path w="22860" h="706120">
                  <a:moveTo>
                    <a:pt x="22859" y="107950"/>
                  </a:moveTo>
                  <a:lnTo>
                    <a:pt x="0" y="107950"/>
                  </a:lnTo>
                  <a:lnTo>
                    <a:pt x="0" y="114299"/>
                  </a:lnTo>
                  <a:lnTo>
                    <a:pt x="22859" y="114299"/>
                  </a:lnTo>
                  <a:lnTo>
                    <a:pt x="22859" y="107950"/>
                  </a:lnTo>
                  <a:close/>
                </a:path>
                <a:path w="22860" h="706120">
                  <a:moveTo>
                    <a:pt x="22859" y="114300"/>
                  </a:moveTo>
                  <a:lnTo>
                    <a:pt x="0" y="114300"/>
                  </a:lnTo>
                  <a:lnTo>
                    <a:pt x="0" y="118109"/>
                  </a:lnTo>
                  <a:lnTo>
                    <a:pt x="22859" y="118109"/>
                  </a:lnTo>
                  <a:lnTo>
                    <a:pt x="22859" y="114300"/>
                  </a:lnTo>
                  <a:close/>
                </a:path>
                <a:path w="22860" h="706120">
                  <a:moveTo>
                    <a:pt x="22859" y="118109"/>
                  </a:moveTo>
                  <a:lnTo>
                    <a:pt x="0" y="118109"/>
                  </a:lnTo>
                  <a:lnTo>
                    <a:pt x="0" y="137159"/>
                  </a:lnTo>
                  <a:lnTo>
                    <a:pt x="22859" y="137159"/>
                  </a:lnTo>
                  <a:lnTo>
                    <a:pt x="22859" y="118109"/>
                  </a:lnTo>
                  <a:close/>
                </a:path>
                <a:path w="22860" h="706120">
                  <a:moveTo>
                    <a:pt x="22859" y="137159"/>
                  </a:moveTo>
                  <a:lnTo>
                    <a:pt x="0" y="137159"/>
                  </a:lnTo>
                  <a:lnTo>
                    <a:pt x="0" y="175259"/>
                  </a:lnTo>
                  <a:lnTo>
                    <a:pt x="22859" y="175259"/>
                  </a:lnTo>
                  <a:lnTo>
                    <a:pt x="22859" y="137159"/>
                  </a:lnTo>
                  <a:close/>
                </a:path>
                <a:path w="22860" h="706120">
                  <a:moveTo>
                    <a:pt x="22859" y="175259"/>
                  </a:moveTo>
                  <a:lnTo>
                    <a:pt x="0" y="175259"/>
                  </a:lnTo>
                  <a:lnTo>
                    <a:pt x="0" y="190499"/>
                  </a:lnTo>
                  <a:lnTo>
                    <a:pt x="22859" y="190499"/>
                  </a:lnTo>
                  <a:lnTo>
                    <a:pt x="22859" y="175259"/>
                  </a:lnTo>
                  <a:close/>
                </a:path>
                <a:path w="22860" h="706120">
                  <a:moveTo>
                    <a:pt x="22859" y="190500"/>
                  </a:moveTo>
                  <a:lnTo>
                    <a:pt x="0" y="190500"/>
                  </a:lnTo>
                  <a:lnTo>
                    <a:pt x="0" y="207009"/>
                  </a:lnTo>
                  <a:lnTo>
                    <a:pt x="22859" y="207009"/>
                  </a:lnTo>
                  <a:lnTo>
                    <a:pt x="22859" y="190500"/>
                  </a:lnTo>
                  <a:close/>
                </a:path>
                <a:path w="22860" h="706120">
                  <a:moveTo>
                    <a:pt x="22859" y="207009"/>
                  </a:moveTo>
                  <a:lnTo>
                    <a:pt x="0" y="207009"/>
                  </a:lnTo>
                  <a:lnTo>
                    <a:pt x="0" y="209549"/>
                  </a:lnTo>
                  <a:lnTo>
                    <a:pt x="22859" y="209549"/>
                  </a:lnTo>
                  <a:lnTo>
                    <a:pt x="22859" y="207009"/>
                  </a:lnTo>
                  <a:close/>
                </a:path>
                <a:path w="22860" h="706120">
                  <a:moveTo>
                    <a:pt x="22859" y="209550"/>
                  </a:moveTo>
                  <a:lnTo>
                    <a:pt x="0" y="209550"/>
                  </a:lnTo>
                  <a:lnTo>
                    <a:pt x="0" y="215899"/>
                  </a:lnTo>
                  <a:lnTo>
                    <a:pt x="22859" y="215899"/>
                  </a:lnTo>
                  <a:lnTo>
                    <a:pt x="22859" y="209550"/>
                  </a:lnTo>
                  <a:close/>
                </a:path>
                <a:path w="22860" h="706120">
                  <a:moveTo>
                    <a:pt x="22859" y="215900"/>
                  </a:moveTo>
                  <a:lnTo>
                    <a:pt x="0" y="215900"/>
                  </a:lnTo>
                  <a:lnTo>
                    <a:pt x="0" y="219709"/>
                  </a:lnTo>
                  <a:lnTo>
                    <a:pt x="22859" y="219709"/>
                  </a:lnTo>
                  <a:lnTo>
                    <a:pt x="22859" y="215900"/>
                  </a:lnTo>
                  <a:close/>
                </a:path>
                <a:path w="22860" h="706120">
                  <a:moveTo>
                    <a:pt x="22859" y="219709"/>
                  </a:moveTo>
                  <a:lnTo>
                    <a:pt x="0" y="219709"/>
                  </a:lnTo>
                  <a:lnTo>
                    <a:pt x="0" y="222249"/>
                  </a:lnTo>
                  <a:lnTo>
                    <a:pt x="22859" y="222249"/>
                  </a:lnTo>
                  <a:lnTo>
                    <a:pt x="22859" y="219709"/>
                  </a:lnTo>
                  <a:close/>
                </a:path>
                <a:path w="22860" h="706120">
                  <a:moveTo>
                    <a:pt x="22859" y="222250"/>
                  </a:moveTo>
                  <a:lnTo>
                    <a:pt x="0" y="222250"/>
                  </a:lnTo>
                  <a:lnTo>
                    <a:pt x="0" y="226059"/>
                  </a:lnTo>
                  <a:lnTo>
                    <a:pt x="22859" y="226059"/>
                  </a:lnTo>
                  <a:lnTo>
                    <a:pt x="22859" y="222250"/>
                  </a:lnTo>
                  <a:close/>
                </a:path>
                <a:path w="22860" h="706120">
                  <a:moveTo>
                    <a:pt x="22859" y="226059"/>
                  </a:moveTo>
                  <a:lnTo>
                    <a:pt x="0" y="226059"/>
                  </a:lnTo>
                  <a:lnTo>
                    <a:pt x="0" y="228599"/>
                  </a:lnTo>
                  <a:lnTo>
                    <a:pt x="22859" y="228599"/>
                  </a:lnTo>
                  <a:lnTo>
                    <a:pt x="22859" y="226059"/>
                  </a:lnTo>
                  <a:close/>
                </a:path>
                <a:path w="22860" h="706120">
                  <a:moveTo>
                    <a:pt x="22859" y="228600"/>
                  </a:moveTo>
                  <a:lnTo>
                    <a:pt x="0" y="228600"/>
                  </a:lnTo>
                  <a:lnTo>
                    <a:pt x="0" y="232409"/>
                  </a:lnTo>
                  <a:lnTo>
                    <a:pt x="22859" y="232409"/>
                  </a:lnTo>
                  <a:lnTo>
                    <a:pt x="22859" y="228600"/>
                  </a:lnTo>
                  <a:close/>
                </a:path>
                <a:path w="22860" h="706120">
                  <a:moveTo>
                    <a:pt x="22859" y="232409"/>
                  </a:moveTo>
                  <a:lnTo>
                    <a:pt x="0" y="232409"/>
                  </a:lnTo>
                  <a:lnTo>
                    <a:pt x="0" y="234949"/>
                  </a:lnTo>
                  <a:lnTo>
                    <a:pt x="22859" y="234949"/>
                  </a:lnTo>
                  <a:lnTo>
                    <a:pt x="22859" y="232409"/>
                  </a:lnTo>
                  <a:close/>
                </a:path>
                <a:path w="22860" h="706120">
                  <a:moveTo>
                    <a:pt x="22859" y="234950"/>
                  </a:moveTo>
                  <a:lnTo>
                    <a:pt x="0" y="234950"/>
                  </a:lnTo>
                  <a:lnTo>
                    <a:pt x="0" y="267969"/>
                  </a:lnTo>
                  <a:lnTo>
                    <a:pt x="22859" y="267969"/>
                  </a:lnTo>
                  <a:lnTo>
                    <a:pt x="22859" y="234950"/>
                  </a:lnTo>
                  <a:close/>
                </a:path>
                <a:path w="22860" h="706120">
                  <a:moveTo>
                    <a:pt x="22859" y="267969"/>
                  </a:moveTo>
                  <a:lnTo>
                    <a:pt x="0" y="267969"/>
                  </a:lnTo>
                  <a:lnTo>
                    <a:pt x="0" y="706119"/>
                  </a:lnTo>
                  <a:lnTo>
                    <a:pt x="22859" y="706119"/>
                  </a:lnTo>
                  <a:lnTo>
                    <a:pt x="22859" y="267969"/>
                  </a:lnTo>
                  <a:close/>
                </a:path>
              </a:pathLst>
            </a:custGeom>
            <a:solidFill>
              <a:srgbClr val="2D2D2D"/>
            </a:solidFill>
          </p:spPr>
          <p:txBody>
            <a:bodyPr bIns="0" lIns="0" rIns="0" rtlCol="0" tIns="0" wrap="square"/>
            <a:p/>
          </p:txBody>
        </p:sp>
        <p:sp>
          <p:nvSpPr>
            <p:cNvPr id="1049110" name="object 395"/>
            <p:cNvSpPr/>
            <p:nvPr/>
          </p:nvSpPr>
          <p:spPr>
            <a:xfrm>
              <a:off x="3679825" y="5806440"/>
              <a:ext cx="0" cy="269240"/>
            </a:xfrm>
            <a:custGeom>
              <a:avLst/>
              <a:ahLst/>
              <a:rect l="l" t="t" r="r" b="b"/>
              <a:pathLst>
                <a:path w="0" h="269239">
                  <a:moveTo>
                    <a:pt x="0" y="0"/>
                  </a:moveTo>
                  <a:lnTo>
                    <a:pt x="0" y="269240"/>
                  </a:lnTo>
                </a:path>
              </a:pathLst>
            </a:custGeom>
            <a:ln w="21590">
              <a:solidFill>
                <a:srgbClr val="2C2C2C"/>
              </a:solidFill>
            </a:ln>
          </p:spPr>
          <p:txBody>
            <a:bodyPr bIns="0" lIns="0" rIns="0" rtlCol="0" tIns="0" wrap="square"/>
            <a:p/>
          </p:txBody>
        </p:sp>
        <p:sp>
          <p:nvSpPr>
            <p:cNvPr id="1049111" name="object 396"/>
            <p:cNvSpPr/>
            <p:nvPr/>
          </p:nvSpPr>
          <p:spPr>
            <a:xfrm>
              <a:off x="3669029" y="6075680"/>
              <a:ext cx="21590" cy="438150"/>
            </a:xfrm>
            <a:custGeom>
              <a:avLst/>
              <a:ahLst/>
              <a:rect l="l" t="t" r="r" b="b"/>
              <a:pathLst>
                <a:path w="21589" h="438150">
                  <a:moveTo>
                    <a:pt x="21590" y="0"/>
                  </a:moveTo>
                  <a:lnTo>
                    <a:pt x="0" y="0"/>
                  </a:lnTo>
                  <a:lnTo>
                    <a:pt x="0" y="438150"/>
                  </a:lnTo>
                  <a:lnTo>
                    <a:pt x="21590" y="438150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2C2C2C"/>
            </a:solidFill>
          </p:spPr>
          <p:txBody>
            <a:bodyPr bIns="0" lIns="0" rIns="0" rtlCol="0" tIns="0" wrap="square"/>
            <a:p/>
          </p:txBody>
        </p:sp>
        <p:sp>
          <p:nvSpPr>
            <p:cNvPr id="1049112" name="object 397"/>
            <p:cNvSpPr/>
            <p:nvPr/>
          </p:nvSpPr>
          <p:spPr>
            <a:xfrm>
              <a:off x="3646169" y="5805170"/>
              <a:ext cx="22860" cy="708660"/>
            </a:xfrm>
            <a:custGeom>
              <a:avLst/>
              <a:ahLst/>
              <a:rect l="l" t="t" r="r" b="b"/>
              <a:pathLst>
                <a:path w="22860" h="708659">
                  <a:moveTo>
                    <a:pt x="21589" y="0"/>
                  </a:moveTo>
                  <a:lnTo>
                    <a:pt x="0" y="0"/>
                  </a:lnTo>
                  <a:lnTo>
                    <a:pt x="0" y="2539"/>
                  </a:lnTo>
                  <a:lnTo>
                    <a:pt x="22859" y="2539"/>
                  </a:lnTo>
                  <a:lnTo>
                    <a:pt x="22859" y="1269"/>
                  </a:lnTo>
                  <a:lnTo>
                    <a:pt x="21589" y="1269"/>
                  </a:lnTo>
                  <a:lnTo>
                    <a:pt x="21589" y="0"/>
                  </a:lnTo>
                  <a:close/>
                </a:path>
                <a:path w="22860" h="708659">
                  <a:moveTo>
                    <a:pt x="22859" y="2539"/>
                  </a:moveTo>
                  <a:lnTo>
                    <a:pt x="0" y="2539"/>
                  </a:lnTo>
                  <a:lnTo>
                    <a:pt x="0" y="6349"/>
                  </a:lnTo>
                  <a:lnTo>
                    <a:pt x="22859" y="6349"/>
                  </a:lnTo>
                  <a:lnTo>
                    <a:pt x="22859" y="2539"/>
                  </a:lnTo>
                  <a:close/>
                </a:path>
                <a:path w="22860" h="708659">
                  <a:moveTo>
                    <a:pt x="22859" y="6349"/>
                  </a:moveTo>
                  <a:lnTo>
                    <a:pt x="0" y="6349"/>
                  </a:lnTo>
                  <a:lnTo>
                    <a:pt x="0" y="8889"/>
                  </a:lnTo>
                  <a:lnTo>
                    <a:pt x="22859" y="8889"/>
                  </a:lnTo>
                  <a:lnTo>
                    <a:pt x="22859" y="6349"/>
                  </a:lnTo>
                  <a:close/>
                </a:path>
                <a:path w="22860" h="708659">
                  <a:moveTo>
                    <a:pt x="22859" y="8889"/>
                  </a:moveTo>
                  <a:lnTo>
                    <a:pt x="0" y="8889"/>
                  </a:lnTo>
                  <a:lnTo>
                    <a:pt x="0" y="12699"/>
                  </a:lnTo>
                  <a:lnTo>
                    <a:pt x="22859" y="12699"/>
                  </a:lnTo>
                  <a:lnTo>
                    <a:pt x="22859" y="8889"/>
                  </a:lnTo>
                  <a:close/>
                </a:path>
                <a:path w="22860" h="708659">
                  <a:moveTo>
                    <a:pt x="22859" y="12699"/>
                  </a:moveTo>
                  <a:lnTo>
                    <a:pt x="0" y="12699"/>
                  </a:lnTo>
                  <a:lnTo>
                    <a:pt x="0" y="15239"/>
                  </a:lnTo>
                  <a:lnTo>
                    <a:pt x="22859" y="15239"/>
                  </a:lnTo>
                  <a:lnTo>
                    <a:pt x="22859" y="12699"/>
                  </a:lnTo>
                  <a:close/>
                </a:path>
                <a:path w="22860" h="708659">
                  <a:moveTo>
                    <a:pt x="22859" y="15239"/>
                  </a:moveTo>
                  <a:lnTo>
                    <a:pt x="0" y="15239"/>
                  </a:lnTo>
                  <a:lnTo>
                    <a:pt x="0" y="19049"/>
                  </a:lnTo>
                  <a:lnTo>
                    <a:pt x="22859" y="19049"/>
                  </a:lnTo>
                  <a:lnTo>
                    <a:pt x="22859" y="15239"/>
                  </a:lnTo>
                  <a:close/>
                </a:path>
                <a:path w="22860" h="708659">
                  <a:moveTo>
                    <a:pt x="22859" y="19049"/>
                  </a:moveTo>
                  <a:lnTo>
                    <a:pt x="0" y="19049"/>
                  </a:lnTo>
                  <a:lnTo>
                    <a:pt x="0" y="21589"/>
                  </a:lnTo>
                  <a:lnTo>
                    <a:pt x="22859" y="21589"/>
                  </a:lnTo>
                  <a:lnTo>
                    <a:pt x="22859" y="19049"/>
                  </a:lnTo>
                  <a:close/>
                </a:path>
                <a:path w="22860" h="708659">
                  <a:moveTo>
                    <a:pt x="22859" y="21589"/>
                  </a:moveTo>
                  <a:lnTo>
                    <a:pt x="0" y="21589"/>
                  </a:lnTo>
                  <a:lnTo>
                    <a:pt x="0" y="25399"/>
                  </a:lnTo>
                  <a:lnTo>
                    <a:pt x="22859" y="25399"/>
                  </a:lnTo>
                  <a:lnTo>
                    <a:pt x="22859" y="21589"/>
                  </a:lnTo>
                  <a:close/>
                </a:path>
                <a:path w="22860" h="708659">
                  <a:moveTo>
                    <a:pt x="22859" y="25399"/>
                  </a:moveTo>
                  <a:lnTo>
                    <a:pt x="0" y="25399"/>
                  </a:lnTo>
                  <a:lnTo>
                    <a:pt x="0" y="27939"/>
                  </a:lnTo>
                  <a:lnTo>
                    <a:pt x="22859" y="27939"/>
                  </a:lnTo>
                  <a:lnTo>
                    <a:pt x="22859" y="25399"/>
                  </a:lnTo>
                  <a:close/>
                </a:path>
                <a:path w="22860" h="708659">
                  <a:moveTo>
                    <a:pt x="22859" y="27939"/>
                  </a:moveTo>
                  <a:lnTo>
                    <a:pt x="0" y="27939"/>
                  </a:lnTo>
                  <a:lnTo>
                    <a:pt x="0" y="34289"/>
                  </a:lnTo>
                  <a:lnTo>
                    <a:pt x="22859" y="34289"/>
                  </a:lnTo>
                  <a:lnTo>
                    <a:pt x="22859" y="27939"/>
                  </a:lnTo>
                  <a:close/>
                </a:path>
                <a:path w="22860" h="708659">
                  <a:moveTo>
                    <a:pt x="22859" y="34289"/>
                  </a:moveTo>
                  <a:lnTo>
                    <a:pt x="0" y="34289"/>
                  </a:lnTo>
                  <a:lnTo>
                    <a:pt x="0" y="40639"/>
                  </a:lnTo>
                  <a:lnTo>
                    <a:pt x="22859" y="40639"/>
                  </a:lnTo>
                  <a:lnTo>
                    <a:pt x="22859" y="34289"/>
                  </a:lnTo>
                  <a:close/>
                </a:path>
                <a:path w="22860" h="708659">
                  <a:moveTo>
                    <a:pt x="22859" y="40639"/>
                  </a:moveTo>
                  <a:lnTo>
                    <a:pt x="0" y="40639"/>
                  </a:lnTo>
                  <a:lnTo>
                    <a:pt x="0" y="46989"/>
                  </a:lnTo>
                  <a:lnTo>
                    <a:pt x="22859" y="46989"/>
                  </a:lnTo>
                  <a:lnTo>
                    <a:pt x="22859" y="40639"/>
                  </a:lnTo>
                  <a:close/>
                </a:path>
                <a:path w="22860" h="708659">
                  <a:moveTo>
                    <a:pt x="22859" y="46989"/>
                  </a:moveTo>
                  <a:lnTo>
                    <a:pt x="0" y="46989"/>
                  </a:lnTo>
                  <a:lnTo>
                    <a:pt x="0" y="53339"/>
                  </a:lnTo>
                  <a:lnTo>
                    <a:pt x="22859" y="53339"/>
                  </a:lnTo>
                  <a:lnTo>
                    <a:pt x="22859" y="46989"/>
                  </a:lnTo>
                  <a:close/>
                </a:path>
                <a:path w="22860" h="708659">
                  <a:moveTo>
                    <a:pt x="22859" y="53339"/>
                  </a:moveTo>
                  <a:lnTo>
                    <a:pt x="0" y="53339"/>
                  </a:lnTo>
                  <a:lnTo>
                    <a:pt x="0" y="57149"/>
                  </a:lnTo>
                  <a:lnTo>
                    <a:pt x="22859" y="57149"/>
                  </a:lnTo>
                  <a:lnTo>
                    <a:pt x="22859" y="53339"/>
                  </a:lnTo>
                  <a:close/>
                </a:path>
                <a:path w="22860" h="708659">
                  <a:moveTo>
                    <a:pt x="22859" y="57149"/>
                  </a:moveTo>
                  <a:lnTo>
                    <a:pt x="0" y="57149"/>
                  </a:lnTo>
                  <a:lnTo>
                    <a:pt x="0" y="59689"/>
                  </a:lnTo>
                  <a:lnTo>
                    <a:pt x="22859" y="59689"/>
                  </a:lnTo>
                  <a:lnTo>
                    <a:pt x="22859" y="57149"/>
                  </a:lnTo>
                  <a:close/>
                </a:path>
                <a:path w="22860" h="708659">
                  <a:moveTo>
                    <a:pt x="22859" y="59689"/>
                  </a:moveTo>
                  <a:lnTo>
                    <a:pt x="0" y="59689"/>
                  </a:lnTo>
                  <a:lnTo>
                    <a:pt x="0" y="63499"/>
                  </a:lnTo>
                  <a:lnTo>
                    <a:pt x="22859" y="63499"/>
                  </a:lnTo>
                  <a:lnTo>
                    <a:pt x="22859" y="59689"/>
                  </a:lnTo>
                  <a:close/>
                </a:path>
                <a:path w="22860" h="708659">
                  <a:moveTo>
                    <a:pt x="22859" y="63499"/>
                  </a:moveTo>
                  <a:lnTo>
                    <a:pt x="0" y="63499"/>
                  </a:lnTo>
                  <a:lnTo>
                    <a:pt x="0" y="66039"/>
                  </a:lnTo>
                  <a:lnTo>
                    <a:pt x="22859" y="66039"/>
                  </a:lnTo>
                  <a:lnTo>
                    <a:pt x="22859" y="63499"/>
                  </a:lnTo>
                  <a:close/>
                </a:path>
                <a:path w="22860" h="708659">
                  <a:moveTo>
                    <a:pt x="22859" y="66039"/>
                  </a:moveTo>
                  <a:lnTo>
                    <a:pt x="0" y="66039"/>
                  </a:lnTo>
                  <a:lnTo>
                    <a:pt x="0" y="69849"/>
                  </a:lnTo>
                  <a:lnTo>
                    <a:pt x="22859" y="69849"/>
                  </a:lnTo>
                  <a:lnTo>
                    <a:pt x="22859" y="66039"/>
                  </a:lnTo>
                  <a:close/>
                </a:path>
                <a:path w="22860" h="708659">
                  <a:moveTo>
                    <a:pt x="22859" y="69849"/>
                  </a:moveTo>
                  <a:lnTo>
                    <a:pt x="0" y="69849"/>
                  </a:lnTo>
                  <a:lnTo>
                    <a:pt x="0" y="72389"/>
                  </a:lnTo>
                  <a:lnTo>
                    <a:pt x="22859" y="72389"/>
                  </a:lnTo>
                  <a:lnTo>
                    <a:pt x="22859" y="69849"/>
                  </a:lnTo>
                  <a:close/>
                </a:path>
                <a:path w="22860" h="708659">
                  <a:moveTo>
                    <a:pt x="22859" y="72389"/>
                  </a:moveTo>
                  <a:lnTo>
                    <a:pt x="0" y="72389"/>
                  </a:lnTo>
                  <a:lnTo>
                    <a:pt x="0" y="76199"/>
                  </a:lnTo>
                  <a:lnTo>
                    <a:pt x="22859" y="76199"/>
                  </a:lnTo>
                  <a:lnTo>
                    <a:pt x="22859" y="72389"/>
                  </a:lnTo>
                  <a:close/>
                </a:path>
                <a:path w="22860" h="708659">
                  <a:moveTo>
                    <a:pt x="22859" y="76199"/>
                  </a:moveTo>
                  <a:lnTo>
                    <a:pt x="0" y="76199"/>
                  </a:lnTo>
                  <a:lnTo>
                    <a:pt x="0" y="82549"/>
                  </a:lnTo>
                  <a:lnTo>
                    <a:pt x="22859" y="82549"/>
                  </a:lnTo>
                  <a:lnTo>
                    <a:pt x="22859" y="76199"/>
                  </a:lnTo>
                  <a:close/>
                </a:path>
                <a:path w="22860" h="708659">
                  <a:moveTo>
                    <a:pt x="22859" y="82549"/>
                  </a:moveTo>
                  <a:lnTo>
                    <a:pt x="0" y="82549"/>
                  </a:lnTo>
                  <a:lnTo>
                    <a:pt x="0" y="85089"/>
                  </a:lnTo>
                  <a:lnTo>
                    <a:pt x="22859" y="85089"/>
                  </a:lnTo>
                  <a:lnTo>
                    <a:pt x="22859" y="82549"/>
                  </a:lnTo>
                  <a:close/>
                </a:path>
                <a:path w="22860" h="708659">
                  <a:moveTo>
                    <a:pt x="22859" y="85089"/>
                  </a:moveTo>
                  <a:lnTo>
                    <a:pt x="0" y="85089"/>
                  </a:lnTo>
                  <a:lnTo>
                    <a:pt x="0" y="88899"/>
                  </a:lnTo>
                  <a:lnTo>
                    <a:pt x="22859" y="88899"/>
                  </a:lnTo>
                  <a:lnTo>
                    <a:pt x="22859" y="85089"/>
                  </a:lnTo>
                  <a:close/>
                </a:path>
                <a:path w="22860" h="708659">
                  <a:moveTo>
                    <a:pt x="22859" y="88899"/>
                  </a:moveTo>
                  <a:lnTo>
                    <a:pt x="0" y="88899"/>
                  </a:lnTo>
                  <a:lnTo>
                    <a:pt x="0" y="91439"/>
                  </a:lnTo>
                  <a:lnTo>
                    <a:pt x="22859" y="91439"/>
                  </a:lnTo>
                  <a:lnTo>
                    <a:pt x="22859" y="88899"/>
                  </a:lnTo>
                  <a:close/>
                </a:path>
                <a:path w="22860" h="708659">
                  <a:moveTo>
                    <a:pt x="22859" y="91439"/>
                  </a:moveTo>
                  <a:lnTo>
                    <a:pt x="0" y="91439"/>
                  </a:lnTo>
                  <a:lnTo>
                    <a:pt x="0" y="95249"/>
                  </a:lnTo>
                  <a:lnTo>
                    <a:pt x="22859" y="95249"/>
                  </a:lnTo>
                  <a:lnTo>
                    <a:pt x="22859" y="91439"/>
                  </a:lnTo>
                  <a:close/>
                </a:path>
                <a:path w="22860" h="708659">
                  <a:moveTo>
                    <a:pt x="22859" y="95249"/>
                  </a:moveTo>
                  <a:lnTo>
                    <a:pt x="0" y="95249"/>
                  </a:lnTo>
                  <a:lnTo>
                    <a:pt x="0" y="97789"/>
                  </a:lnTo>
                  <a:lnTo>
                    <a:pt x="22859" y="97789"/>
                  </a:lnTo>
                  <a:lnTo>
                    <a:pt x="22859" y="95249"/>
                  </a:lnTo>
                  <a:close/>
                </a:path>
                <a:path w="22860" h="708659">
                  <a:moveTo>
                    <a:pt x="22859" y="97789"/>
                  </a:moveTo>
                  <a:lnTo>
                    <a:pt x="0" y="97789"/>
                  </a:lnTo>
                  <a:lnTo>
                    <a:pt x="0" y="101599"/>
                  </a:lnTo>
                  <a:lnTo>
                    <a:pt x="22859" y="101599"/>
                  </a:lnTo>
                  <a:lnTo>
                    <a:pt x="22859" y="97789"/>
                  </a:lnTo>
                  <a:close/>
                </a:path>
                <a:path w="22860" h="708659">
                  <a:moveTo>
                    <a:pt x="22859" y="101600"/>
                  </a:moveTo>
                  <a:lnTo>
                    <a:pt x="0" y="101600"/>
                  </a:lnTo>
                  <a:lnTo>
                    <a:pt x="0" y="104139"/>
                  </a:lnTo>
                  <a:lnTo>
                    <a:pt x="22859" y="104139"/>
                  </a:lnTo>
                  <a:lnTo>
                    <a:pt x="22859" y="101600"/>
                  </a:lnTo>
                  <a:close/>
                </a:path>
                <a:path w="22860" h="708659">
                  <a:moveTo>
                    <a:pt x="22859" y="104139"/>
                  </a:moveTo>
                  <a:lnTo>
                    <a:pt x="0" y="104139"/>
                  </a:lnTo>
                  <a:lnTo>
                    <a:pt x="0" y="107949"/>
                  </a:lnTo>
                  <a:lnTo>
                    <a:pt x="22859" y="107949"/>
                  </a:lnTo>
                  <a:lnTo>
                    <a:pt x="22859" y="104139"/>
                  </a:lnTo>
                  <a:close/>
                </a:path>
                <a:path w="22860" h="708659">
                  <a:moveTo>
                    <a:pt x="22859" y="107949"/>
                  </a:moveTo>
                  <a:lnTo>
                    <a:pt x="0" y="107949"/>
                  </a:lnTo>
                  <a:lnTo>
                    <a:pt x="0" y="110489"/>
                  </a:lnTo>
                  <a:lnTo>
                    <a:pt x="22859" y="110489"/>
                  </a:lnTo>
                  <a:lnTo>
                    <a:pt x="22859" y="107949"/>
                  </a:lnTo>
                  <a:close/>
                </a:path>
                <a:path w="22860" h="708659">
                  <a:moveTo>
                    <a:pt x="22859" y="110489"/>
                  </a:moveTo>
                  <a:lnTo>
                    <a:pt x="0" y="110489"/>
                  </a:lnTo>
                  <a:lnTo>
                    <a:pt x="0" y="116839"/>
                  </a:lnTo>
                  <a:lnTo>
                    <a:pt x="22859" y="116839"/>
                  </a:lnTo>
                  <a:lnTo>
                    <a:pt x="22859" y="110489"/>
                  </a:lnTo>
                  <a:close/>
                </a:path>
                <a:path w="22860" h="708659">
                  <a:moveTo>
                    <a:pt x="22859" y="116839"/>
                  </a:moveTo>
                  <a:lnTo>
                    <a:pt x="0" y="116839"/>
                  </a:lnTo>
                  <a:lnTo>
                    <a:pt x="0" y="120649"/>
                  </a:lnTo>
                  <a:lnTo>
                    <a:pt x="22859" y="120649"/>
                  </a:lnTo>
                  <a:lnTo>
                    <a:pt x="22859" y="116839"/>
                  </a:lnTo>
                  <a:close/>
                </a:path>
                <a:path w="22860" h="708659">
                  <a:moveTo>
                    <a:pt x="22859" y="120649"/>
                  </a:moveTo>
                  <a:lnTo>
                    <a:pt x="0" y="120649"/>
                  </a:lnTo>
                  <a:lnTo>
                    <a:pt x="0" y="139699"/>
                  </a:lnTo>
                  <a:lnTo>
                    <a:pt x="22859" y="139699"/>
                  </a:lnTo>
                  <a:lnTo>
                    <a:pt x="22859" y="120649"/>
                  </a:lnTo>
                  <a:close/>
                </a:path>
                <a:path w="22860" h="708659">
                  <a:moveTo>
                    <a:pt x="22859" y="139699"/>
                  </a:moveTo>
                  <a:lnTo>
                    <a:pt x="0" y="139699"/>
                  </a:lnTo>
                  <a:lnTo>
                    <a:pt x="0" y="177799"/>
                  </a:lnTo>
                  <a:lnTo>
                    <a:pt x="22859" y="177799"/>
                  </a:lnTo>
                  <a:lnTo>
                    <a:pt x="22859" y="139699"/>
                  </a:lnTo>
                  <a:close/>
                </a:path>
                <a:path w="22860" h="708659">
                  <a:moveTo>
                    <a:pt x="22859" y="177799"/>
                  </a:moveTo>
                  <a:lnTo>
                    <a:pt x="0" y="177799"/>
                  </a:lnTo>
                  <a:lnTo>
                    <a:pt x="0" y="193039"/>
                  </a:lnTo>
                  <a:lnTo>
                    <a:pt x="22859" y="193039"/>
                  </a:lnTo>
                  <a:lnTo>
                    <a:pt x="22859" y="177799"/>
                  </a:lnTo>
                  <a:close/>
                </a:path>
                <a:path w="22860" h="708659">
                  <a:moveTo>
                    <a:pt x="22859" y="193039"/>
                  </a:moveTo>
                  <a:lnTo>
                    <a:pt x="0" y="193039"/>
                  </a:lnTo>
                  <a:lnTo>
                    <a:pt x="0" y="209549"/>
                  </a:lnTo>
                  <a:lnTo>
                    <a:pt x="22859" y="209549"/>
                  </a:lnTo>
                  <a:lnTo>
                    <a:pt x="22859" y="193039"/>
                  </a:lnTo>
                  <a:close/>
                </a:path>
                <a:path w="22860" h="708659">
                  <a:moveTo>
                    <a:pt x="22859" y="209549"/>
                  </a:moveTo>
                  <a:lnTo>
                    <a:pt x="0" y="209549"/>
                  </a:lnTo>
                  <a:lnTo>
                    <a:pt x="0" y="212089"/>
                  </a:lnTo>
                  <a:lnTo>
                    <a:pt x="22859" y="212089"/>
                  </a:lnTo>
                  <a:lnTo>
                    <a:pt x="22859" y="209549"/>
                  </a:lnTo>
                  <a:close/>
                </a:path>
                <a:path w="22860" h="708659">
                  <a:moveTo>
                    <a:pt x="22859" y="212089"/>
                  </a:moveTo>
                  <a:lnTo>
                    <a:pt x="0" y="212089"/>
                  </a:lnTo>
                  <a:lnTo>
                    <a:pt x="0" y="218439"/>
                  </a:lnTo>
                  <a:lnTo>
                    <a:pt x="22859" y="218439"/>
                  </a:lnTo>
                  <a:lnTo>
                    <a:pt x="22859" y="212089"/>
                  </a:lnTo>
                  <a:close/>
                </a:path>
                <a:path w="22860" h="708659">
                  <a:moveTo>
                    <a:pt x="22859" y="218439"/>
                  </a:moveTo>
                  <a:lnTo>
                    <a:pt x="0" y="218439"/>
                  </a:lnTo>
                  <a:lnTo>
                    <a:pt x="0" y="222249"/>
                  </a:lnTo>
                  <a:lnTo>
                    <a:pt x="22859" y="222249"/>
                  </a:lnTo>
                  <a:lnTo>
                    <a:pt x="22859" y="218439"/>
                  </a:lnTo>
                  <a:close/>
                </a:path>
                <a:path w="22860" h="708659">
                  <a:moveTo>
                    <a:pt x="22859" y="222249"/>
                  </a:moveTo>
                  <a:lnTo>
                    <a:pt x="0" y="222249"/>
                  </a:lnTo>
                  <a:lnTo>
                    <a:pt x="0" y="224789"/>
                  </a:lnTo>
                  <a:lnTo>
                    <a:pt x="22859" y="224789"/>
                  </a:lnTo>
                  <a:lnTo>
                    <a:pt x="22859" y="222249"/>
                  </a:lnTo>
                  <a:close/>
                </a:path>
                <a:path w="22860" h="708659">
                  <a:moveTo>
                    <a:pt x="22859" y="224789"/>
                  </a:moveTo>
                  <a:lnTo>
                    <a:pt x="0" y="224789"/>
                  </a:lnTo>
                  <a:lnTo>
                    <a:pt x="0" y="228599"/>
                  </a:lnTo>
                  <a:lnTo>
                    <a:pt x="22859" y="228599"/>
                  </a:lnTo>
                  <a:lnTo>
                    <a:pt x="22859" y="224789"/>
                  </a:lnTo>
                  <a:close/>
                </a:path>
                <a:path w="22860" h="708659">
                  <a:moveTo>
                    <a:pt x="22859" y="228599"/>
                  </a:moveTo>
                  <a:lnTo>
                    <a:pt x="0" y="228599"/>
                  </a:lnTo>
                  <a:lnTo>
                    <a:pt x="0" y="231139"/>
                  </a:lnTo>
                  <a:lnTo>
                    <a:pt x="22859" y="231139"/>
                  </a:lnTo>
                  <a:lnTo>
                    <a:pt x="22859" y="228599"/>
                  </a:lnTo>
                  <a:close/>
                </a:path>
                <a:path w="22860" h="708659">
                  <a:moveTo>
                    <a:pt x="22859" y="231139"/>
                  </a:moveTo>
                  <a:lnTo>
                    <a:pt x="0" y="231139"/>
                  </a:lnTo>
                  <a:lnTo>
                    <a:pt x="0" y="234949"/>
                  </a:lnTo>
                  <a:lnTo>
                    <a:pt x="22859" y="234949"/>
                  </a:lnTo>
                  <a:lnTo>
                    <a:pt x="22859" y="231139"/>
                  </a:lnTo>
                  <a:close/>
                </a:path>
                <a:path w="22860" h="708659">
                  <a:moveTo>
                    <a:pt x="22859" y="234949"/>
                  </a:moveTo>
                  <a:lnTo>
                    <a:pt x="0" y="234949"/>
                  </a:lnTo>
                  <a:lnTo>
                    <a:pt x="0" y="237489"/>
                  </a:lnTo>
                  <a:lnTo>
                    <a:pt x="22859" y="237489"/>
                  </a:lnTo>
                  <a:lnTo>
                    <a:pt x="22859" y="234949"/>
                  </a:lnTo>
                  <a:close/>
                </a:path>
                <a:path w="22860" h="708659">
                  <a:moveTo>
                    <a:pt x="22859" y="237489"/>
                  </a:moveTo>
                  <a:lnTo>
                    <a:pt x="0" y="237489"/>
                  </a:lnTo>
                  <a:lnTo>
                    <a:pt x="0" y="270509"/>
                  </a:lnTo>
                  <a:lnTo>
                    <a:pt x="22859" y="270509"/>
                  </a:lnTo>
                  <a:lnTo>
                    <a:pt x="22859" y="237489"/>
                  </a:lnTo>
                  <a:close/>
                </a:path>
                <a:path w="22860" h="708659">
                  <a:moveTo>
                    <a:pt x="22859" y="270509"/>
                  </a:moveTo>
                  <a:lnTo>
                    <a:pt x="0" y="270509"/>
                  </a:lnTo>
                  <a:lnTo>
                    <a:pt x="0" y="708659"/>
                  </a:lnTo>
                  <a:lnTo>
                    <a:pt x="22859" y="708659"/>
                  </a:lnTo>
                  <a:lnTo>
                    <a:pt x="22859" y="270509"/>
                  </a:lnTo>
                  <a:close/>
                </a:path>
              </a:pathLst>
            </a:custGeom>
            <a:solidFill>
              <a:srgbClr val="2B2B2B"/>
            </a:solidFill>
          </p:spPr>
          <p:txBody>
            <a:bodyPr bIns="0" lIns="0" rIns="0" rtlCol="0" tIns="0" wrap="square"/>
            <a:p/>
          </p:txBody>
        </p:sp>
        <p:sp>
          <p:nvSpPr>
            <p:cNvPr id="1049113" name="object 398"/>
            <p:cNvSpPr/>
            <p:nvPr/>
          </p:nvSpPr>
          <p:spPr>
            <a:xfrm>
              <a:off x="3635375" y="5803900"/>
              <a:ext cx="0" cy="271780"/>
            </a:xfrm>
            <a:custGeom>
              <a:avLst/>
              <a:ahLst/>
              <a:rect l="l" t="t" r="r" b="b"/>
              <a:pathLst>
                <a:path w="0" h="271779">
                  <a:moveTo>
                    <a:pt x="0" y="0"/>
                  </a:moveTo>
                  <a:lnTo>
                    <a:pt x="0" y="271780"/>
                  </a:lnTo>
                </a:path>
              </a:pathLst>
            </a:custGeom>
            <a:ln w="21590">
              <a:solidFill>
                <a:srgbClr val="2A2A2A"/>
              </a:solidFill>
            </a:ln>
          </p:spPr>
          <p:txBody>
            <a:bodyPr bIns="0" lIns="0" rIns="0" rtlCol="0" tIns="0" wrap="square"/>
            <a:p/>
          </p:txBody>
        </p:sp>
        <p:sp>
          <p:nvSpPr>
            <p:cNvPr id="1049114" name="object 399"/>
            <p:cNvSpPr/>
            <p:nvPr/>
          </p:nvSpPr>
          <p:spPr>
            <a:xfrm>
              <a:off x="3624579" y="6075680"/>
              <a:ext cx="21590" cy="438150"/>
            </a:xfrm>
            <a:custGeom>
              <a:avLst/>
              <a:ahLst/>
              <a:rect l="l" t="t" r="r" b="b"/>
              <a:pathLst>
                <a:path w="21589" h="438150">
                  <a:moveTo>
                    <a:pt x="21590" y="0"/>
                  </a:moveTo>
                  <a:lnTo>
                    <a:pt x="0" y="0"/>
                  </a:lnTo>
                  <a:lnTo>
                    <a:pt x="0" y="438150"/>
                  </a:lnTo>
                  <a:lnTo>
                    <a:pt x="21590" y="438150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2A2A2A"/>
            </a:solidFill>
          </p:spPr>
          <p:txBody>
            <a:bodyPr bIns="0" lIns="0" rIns="0" rtlCol="0" tIns="0" wrap="square"/>
            <a:p/>
          </p:txBody>
        </p:sp>
        <p:sp>
          <p:nvSpPr>
            <p:cNvPr id="1049115" name="object 400"/>
            <p:cNvSpPr/>
            <p:nvPr/>
          </p:nvSpPr>
          <p:spPr>
            <a:xfrm>
              <a:off x="3601719" y="5805170"/>
              <a:ext cx="22860" cy="708660"/>
            </a:xfrm>
            <a:custGeom>
              <a:avLst/>
              <a:ahLst/>
              <a:rect l="l" t="t" r="r" b="b"/>
              <a:pathLst>
                <a:path w="22860" h="708659">
                  <a:moveTo>
                    <a:pt x="22859" y="0"/>
                  </a:moveTo>
                  <a:lnTo>
                    <a:pt x="20319" y="0"/>
                  </a:lnTo>
                  <a:lnTo>
                    <a:pt x="20319" y="1269"/>
                  </a:lnTo>
                  <a:lnTo>
                    <a:pt x="1269" y="1269"/>
                  </a:lnTo>
                  <a:lnTo>
                    <a:pt x="1269" y="2539"/>
                  </a:lnTo>
                  <a:lnTo>
                    <a:pt x="22859" y="2539"/>
                  </a:lnTo>
                  <a:lnTo>
                    <a:pt x="22859" y="0"/>
                  </a:lnTo>
                  <a:close/>
                </a:path>
                <a:path w="22860" h="708659">
                  <a:moveTo>
                    <a:pt x="22859" y="2539"/>
                  </a:moveTo>
                  <a:lnTo>
                    <a:pt x="0" y="2539"/>
                  </a:lnTo>
                  <a:lnTo>
                    <a:pt x="0" y="6349"/>
                  </a:lnTo>
                  <a:lnTo>
                    <a:pt x="22859" y="6349"/>
                  </a:lnTo>
                  <a:lnTo>
                    <a:pt x="22859" y="2539"/>
                  </a:lnTo>
                  <a:close/>
                </a:path>
                <a:path w="22860" h="708659">
                  <a:moveTo>
                    <a:pt x="22859" y="6349"/>
                  </a:moveTo>
                  <a:lnTo>
                    <a:pt x="0" y="6349"/>
                  </a:lnTo>
                  <a:lnTo>
                    <a:pt x="0" y="8889"/>
                  </a:lnTo>
                  <a:lnTo>
                    <a:pt x="22859" y="8889"/>
                  </a:lnTo>
                  <a:lnTo>
                    <a:pt x="22859" y="6349"/>
                  </a:lnTo>
                  <a:close/>
                </a:path>
                <a:path w="22860" h="708659">
                  <a:moveTo>
                    <a:pt x="22859" y="8889"/>
                  </a:moveTo>
                  <a:lnTo>
                    <a:pt x="0" y="8889"/>
                  </a:lnTo>
                  <a:lnTo>
                    <a:pt x="0" y="12699"/>
                  </a:lnTo>
                  <a:lnTo>
                    <a:pt x="22859" y="12699"/>
                  </a:lnTo>
                  <a:lnTo>
                    <a:pt x="22859" y="8889"/>
                  </a:lnTo>
                  <a:close/>
                </a:path>
                <a:path w="22860" h="708659">
                  <a:moveTo>
                    <a:pt x="22859" y="12699"/>
                  </a:moveTo>
                  <a:lnTo>
                    <a:pt x="0" y="12699"/>
                  </a:lnTo>
                  <a:lnTo>
                    <a:pt x="0" y="15239"/>
                  </a:lnTo>
                  <a:lnTo>
                    <a:pt x="22859" y="15239"/>
                  </a:lnTo>
                  <a:lnTo>
                    <a:pt x="22859" y="12699"/>
                  </a:lnTo>
                  <a:close/>
                </a:path>
                <a:path w="22860" h="708659">
                  <a:moveTo>
                    <a:pt x="22859" y="15239"/>
                  </a:moveTo>
                  <a:lnTo>
                    <a:pt x="0" y="15239"/>
                  </a:lnTo>
                  <a:lnTo>
                    <a:pt x="0" y="19049"/>
                  </a:lnTo>
                  <a:lnTo>
                    <a:pt x="22859" y="19049"/>
                  </a:lnTo>
                  <a:lnTo>
                    <a:pt x="22859" y="15239"/>
                  </a:lnTo>
                  <a:close/>
                </a:path>
                <a:path w="22860" h="708659">
                  <a:moveTo>
                    <a:pt x="22859" y="19049"/>
                  </a:moveTo>
                  <a:lnTo>
                    <a:pt x="0" y="19049"/>
                  </a:lnTo>
                  <a:lnTo>
                    <a:pt x="0" y="21589"/>
                  </a:lnTo>
                  <a:lnTo>
                    <a:pt x="22859" y="21589"/>
                  </a:lnTo>
                  <a:lnTo>
                    <a:pt x="22859" y="19049"/>
                  </a:lnTo>
                  <a:close/>
                </a:path>
                <a:path w="22860" h="708659">
                  <a:moveTo>
                    <a:pt x="22859" y="21589"/>
                  </a:moveTo>
                  <a:lnTo>
                    <a:pt x="0" y="21589"/>
                  </a:lnTo>
                  <a:lnTo>
                    <a:pt x="0" y="25399"/>
                  </a:lnTo>
                  <a:lnTo>
                    <a:pt x="22859" y="25399"/>
                  </a:lnTo>
                  <a:lnTo>
                    <a:pt x="22859" y="21589"/>
                  </a:lnTo>
                  <a:close/>
                </a:path>
                <a:path w="22860" h="708659">
                  <a:moveTo>
                    <a:pt x="22859" y="25399"/>
                  </a:moveTo>
                  <a:lnTo>
                    <a:pt x="0" y="25399"/>
                  </a:lnTo>
                  <a:lnTo>
                    <a:pt x="0" y="27939"/>
                  </a:lnTo>
                  <a:lnTo>
                    <a:pt x="22859" y="27939"/>
                  </a:lnTo>
                  <a:lnTo>
                    <a:pt x="22859" y="25399"/>
                  </a:lnTo>
                  <a:close/>
                </a:path>
                <a:path w="22860" h="708659">
                  <a:moveTo>
                    <a:pt x="22859" y="27939"/>
                  </a:moveTo>
                  <a:lnTo>
                    <a:pt x="0" y="27939"/>
                  </a:lnTo>
                  <a:lnTo>
                    <a:pt x="0" y="34289"/>
                  </a:lnTo>
                  <a:lnTo>
                    <a:pt x="22859" y="34289"/>
                  </a:lnTo>
                  <a:lnTo>
                    <a:pt x="22859" y="27939"/>
                  </a:lnTo>
                  <a:close/>
                </a:path>
                <a:path w="22860" h="708659">
                  <a:moveTo>
                    <a:pt x="22859" y="34289"/>
                  </a:moveTo>
                  <a:lnTo>
                    <a:pt x="0" y="34289"/>
                  </a:lnTo>
                  <a:lnTo>
                    <a:pt x="0" y="40639"/>
                  </a:lnTo>
                  <a:lnTo>
                    <a:pt x="22859" y="40639"/>
                  </a:lnTo>
                  <a:lnTo>
                    <a:pt x="22859" y="34289"/>
                  </a:lnTo>
                  <a:close/>
                </a:path>
                <a:path w="22860" h="708659">
                  <a:moveTo>
                    <a:pt x="22859" y="40639"/>
                  </a:moveTo>
                  <a:lnTo>
                    <a:pt x="0" y="40639"/>
                  </a:lnTo>
                  <a:lnTo>
                    <a:pt x="0" y="46989"/>
                  </a:lnTo>
                  <a:lnTo>
                    <a:pt x="22859" y="46989"/>
                  </a:lnTo>
                  <a:lnTo>
                    <a:pt x="22859" y="40639"/>
                  </a:lnTo>
                  <a:close/>
                </a:path>
                <a:path w="22860" h="708659">
                  <a:moveTo>
                    <a:pt x="22859" y="46989"/>
                  </a:moveTo>
                  <a:lnTo>
                    <a:pt x="0" y="46989"/>
                  </a:lnTo>
                  <a:lnTo>
                    <a:pt x="0" y="53339"/>
                  </a:lnTo>
                  <a:lnTo>
                    <a:pt x="22859" y="53339"/>
                  </a:lnTo>
                  <a:lnTo>
                    <a:pt x="22859" y="46989"/>
                  </a:lnTo>
                  <a:close/>
                </a:path>
                <a:path w="22860" h="708659">
                  <a:moveTo>
                    <a:pt x="22859" y="53339"/>
                  </a:moveTo>
                  <a:lnTo>
                    <a:pt x="0" y="53339"/>
                  </a:lnTo>
                  <a:lnTo>
                    <a:pt x="0" y="57149"/>
                  </a:lnTo>
                  <a:lnTo>
                    <a:pt x="22859" y="57149"/>
                  </a:lnTo>
                  <a:lnTo>
                    <a:pt x="22859" y="53339"/>
                  </a:lnTo>
                  <a:close/>
                </a:path>
                <a:path w="22860" h="708659">
                  <a:moveTo>
                    <a:pt x="22859" y="57149"/>
                  </a:moveTo>
                  <a:lnTo>
                    <a:pt x="0" y="57149"/>
                  </a:lnTo>
                  <a:lnTo>
                    <a:pt x="0" y="59689"/>
                  </a:lnTo>
                  <a:lnTo>
                    <a:pt x="22859" y="59689"/>
                  </a:lnTo>
                  <a:lnTo>
                    <a:pt x="22859" y="57149"/>
                  </a:lnTo>
                  <a:close/>
                </a:path>
                <a:path w="22860" h="708659">
                  <a:moveTo>
                    <a:pt x="22859" y="59689"/>
                  </a:moveTo>
                  <a:lnTo>
                    <a:pt x="0" y="59689"/>
                  </a:lnTo>
                  <a:lnTo>
                    <a:pt x="0" y="63499"/>
                  </a:lnTo>
                  <a:lnTo>
                    <a:pt x="22859" y="63499"/>
                  </a:lnTo>
                  <a:lnTo>
                    <a:pt x="22859" y="59689"/>
                  </a:lnTo>
                  <a:close/>
                </a:path>
                <a:path w="22860" h="708659">
                  <a:moveTo>
                    <a:pt x="22859" y="63499"/>
                  </a:moveTo>
                  <a:lnTo>
                    <a:pt x="0" y="63499"/>
                  </a:lnTo>
                  <a:lnTo>
                    <a:pt x="0" y="66039"/>
                  </a:lnTo>
                  <a:lnTo>
                    <a:pt x="22859" y="66039"/>
                  </a:lnTo>
                  <a:lnTo>
                    <a:pt x="22859" y="63499"/>
                  </a:lnTo>
                  <a:close/>
                </a:path>
                <a:path w="22860" h="708659">
                  <a:moveTo>
                    <a:pt x="22859" y="66039"/>
                  </a:moveTo>
                  <a:lnTo>
                    <a:pt x="0" y="66039"/>
                  </a:lnTo>
                  <a:lnTo>
                    <a:pt x="0" y="69849"/>
                  </a:lnTo>
                  <a:lnTo>
                    <a:pt x="22859" y="69849"/>
                  </a:lnTo>
                  <a:lnTo>
                    <a:pt x="22859" y="66039"/>
                  </a:lnTo>
                  <a:close/>
                </a:path>
                <a:path w="22860" h="708659">
                  <a:moveTo>
                    <a:pt x="22859" y="69849"/>
                  </a:moveTo>
                  <a:lnTo>
                    <a:pt x="0" y="69849"/>
                  </a:lnTo>
                  <a:lnTo>
                    <a:pt x="0" y="72389"/>
                  </a:lnTo>
                  <a:lnTo>
                    <a:pt x="22859" y="72389"/>
                  </a:lnTo>
                  <a:lnTo>
                    <a:pt x="22859" y="69849"/>
                  </a:lnTo>
                  <a:close/>
                </a:path>
                <a:path w="22860" h="708659">
                  <a:moveTo>
                    <a:pt x="22859" y="72389"/>
                  </a:moveTo>
                  <a:lnTo>
                    <a:pt x="0" y="72389"/>
                  </a:lnTo>
                  <a:lnTo>
                    <a:pt x="0" y="76199"/>
                  </a:lnTo>
                  <a:lnTo>
                    <a:pt x="22859" y="76199"/>
                  </a:lnTo>
                  <a:lnTo>
                    <a:pt x="22859" y="72389"/>
                  </a:lnTo>
                  <a:close/>
                </a:path>
                <a:path w="22860" h="708659">
                  <a:moveTo>
                    <a:pt x="22859" y="76199"/>
                  </a:moveTo>
                  <a:lnTo>
                    <a:pt x="0" y="76199"/>
                  </a:lnTo>
                  <a:lnTo>
                    <a:pt x="0" y="82549"/>
                  </a:lnTo>
                  <a:lnTo>
                    <a:pt x="22859" y="82549"/>
                  </a:lnTo>
                  <a:lnTo>
                    <a:pt x="22859" y="76199"/>
                  </a:lnTo>
                  <a:close/>
                </a:path>
                <a:path w="22860" h="708659">
                  <a:moveTo>
                    <a:pt x="22859" y="82549"/>
                  </a:moveTo>
                  <a:lnTo>
                    <a:pt x="0" y="82549"/>
                  </a:lnTo>
                  <a:lnTo>
                    <a:pt x="0" y="85089"/>
                  </a:lnTo>
                  <a:lnTo>
                    <a:pt x="22859" y="85089"/>
                  </a:lnTo>
                  <a:lnTo>
                    <a:pt x="22859" y="82549"/>
                  </a:lnTo>
                  <a:close/>
                </a:path>
                <a:path w="22860" h="708659">
                  <a:moveTo>
                    <a:pt x="22859" y="85089"/>
                  </a:moveTo>
                  <a:lnTo>
                    <a:pt x="0" y="85089"/>
                  </a:lnTo>
                  <a:lnTo>
                    <a:pt x="0" y="88899"/>
                  </a:lnTo>
                  <a:lnTo>
                    <a:pt x="22859" y="88899"/>
                  </a:lnTo>
                  <a:lnTo>
                    <a:pt x="22859" y="85089"/>
                  </a:lnTo>
                  <a:close/>
                </a:path>
                <a:path w="22860" h="708659">
                  <a:moveTo>
                    <a:pt x="22859" y="88899"/>
                  </a:moveTo>
                  <a:lnTo>
                    <a:pt x="0" y="88899"/>
                  </a:lnTo>
                  <a:lnTo>
                    <a:pt x="0" y="91439"/>
                  </a:lnTo>
                  <a:lnTo>
                    <a:pt x="22859" y="91439"/>
                  </a:lnTo>
                  <a:lnTo>
                    <a:pt x="22859" y="88899"/>
                  </a:lnTo>
                  <a:close/>
                </a:path>
                <a:path w="22860" h="708659">
                  <a:moveTo>
                    <a:pt x="22859" y="91439"/>
                  </a:moveTo>
                  <a:lnTo>
                    <a:pt x="0" y="91439"/>
                  </a:lnTo>
                  <a:lnTo>
                    <a:pt x="0" y="95249"/>
                  </a:lnTo>
                  <a:lnTo>
                    <a:pt x="22859" y="95249"/>
                  </a:lnTo>
                  <a:lnTo>
                    <a:pt x="22859" y="91439"/>
                  </a:lnTo>
                  <a:close/>
                </a:path>
                <a:path w="22860" h="708659">
                  <a:moveTo>
                    <a:pt x="22859" y="95249"/>
                  </a:moveTo>
                  <a:lnTo>
                    <a:pt x="0" y="95249"/>
                  </a:lnTo>
                  <a:lnTo>
                    <a:pt x="0" y="97789"/>
                  </a:lnTo>
                  <a:lnTo>
                    <a:pt x="22859" y="97789"/>
                  </a:lnTo>
                  <a:lnTo>
                    <a:pt x="22859" y="95249"/>
                  </a:lnTo>
                  <a:close/>
                </a:path>
                <a:path w="22860" h="708659">
                  <a:moveTo>
                    <a:pt x="22859" y="97789"/>
                  </a:moveTo>
                  <a:lnTo>
                    <a:pt x="0" y="97789"/>
                  </a:lnTo>
                  <a:lnTo>
                    <a:pt x="0" y="101599"/>
                  </a:lnTo>
                  <a:lnTo>
                    <a:pt x="22859" y="101599"/>
                  </a:lnTo>
                  <a:lnTo>
                    <a:pt x="22859" y="97789"/>
                  </a:lnTo>
                  <a:close/>
                </a:path>
                <a:path w="22860" h="708659">
                  <a:moveTo>
                    <a:pt x="22859" y="101600"/>
                  </a:moveTo>
                  <a:lnTo>
                    <a:pt x="0" y="101600"/>
                  </a:lnTo>
                  <a:lnTo>
                    <a:pt x="0" y="104139"/>
                  </a:lnTo>
                  <a:lnTo>
                    <a:pt x="22859" y="104139"/>
                  </a:lnTo>
                  <a:lnTo>
                    <a:pt x="22859" y="101600"/>
                  </a:lnTo>
                  <a:close/>
                </a:path>
                <a:path w="22860" h="708659">
                  <a:moveTo>
                    <a:pt x="22859" y="104139"/>
                  </a:moveTo>
                  <a:lnTo>
                    <a:pt x="0" y="104139"/>
                  </a:lnTo>
                  <a:lnTo>
                    <a:pt x="0" y="107949"/>
                  </a:lnTo>
                  <a:lnTo>
                    <a:pt x="22859" y="107949"/>
                  </a:lnTo>
                  <a:lnTo>
                    <a:pt x="22859" y="104139"/>
                  </a:lnTo>
                  <a:close/>
                </a:path>
                <a:path w="22860" h="708659">
                  <a:moveTo>
                    <a:pt x="22859" y="107949"/>
                  </a:moveTo>
                  <a:lnTo>
                    <a:pt x="0" y="107949"/>
                  </a:lnTo>
                  <a:lnTo>
                    <a:pt x="0" y="110489"/>
                  </a:lnTo>
                  <a:lnTo>
                    <a:pt x="22859" y="110489"/>
                  </a:lnTo>
                  <a:lnTo>
                    <a:pt x="22859" y="107949"/>
                  </a:lnTo>
                  <a:close/>
                </a:path>
                <a:path w="22860" h="708659">
                  <a:moveTo>
                    <a:pt x="22859" y="110489"/>
                  </a:moveTo>
                  <a:lnTo>
                    <a:pt x="0" y="110489"/>
                  </a:lnTo>
                  <a:lnTo>
                    <a:pt x="0" y="116839"/>
                  </a:lnTo>
                  <a:lnTo>
                    <a:pt x="22859" y="116839"/>
                  </a:lnTo>
                  <a:lnTo>
                    <a:pt x="22859" y="110489"/>
                  </a:lnTo>
                  <a:close/>
                </a:path>
                <a:path w="22860" h="708659">
                  <a:moveTo>
                    <a:pt x="22859" y="116839"/>
                  </a:moveTo>
                  <a:lnTo>
                    <a:pt x="0" y="116839"/>
                  </a:lnTo>
                  <a:lnTo>
                    <a:pt x="0" y="120649"/>
                  </a:lnTo>
                  <a:lnTo>
                    <a:pt x="22859" y="120649"/>
                  </a:lnTo>
                  <a:lnTo>
                    <a:pt x="22859" y="116839"/>
                  </a:lnTo>
                  <a:close/>
                </a:path>
                <a:path w="22860" h="708659">
                  <a:moveTo>
                    <a:pt x="22859" y="120649"/>
                  </a:moveTo>
                  <a:lnTo>
                    <a:pt x="0" y="120649"/>
                  </a:lnTo>
                  <a:lnTo>
                    <a:pt x="0" y="139699"/>
                  </a:lnTo>
                  <a:lnTo>
                    <a:pt x="22859" y="139699"/>
                  </a:lnTo>
                  <a:lnTo>
                    <a:pt x="22859" y="120649"/>
                  </a:lnTo>
                  <a:close/>
                </a:path>
                <a:path w="22860" h="708659">
                  <a:moveTo>
                    <a:pt x="22859" y="139699"/>
                  </a:moveTo>
                  <a:lnTo>
                    <a:pt x="0" y="139699"/>
                  </a:lnTo>
                  <a:lnTo>
                    <a:pt x="0" y="177799"/>
                  </a:lnTo>
                  <a:lnTo>
                    <a:pt x="22859" y="177799"/>
                  </a:lnTo>
                  <a:lnTo>
                    <a:pt x="22859" y="139699"/>
                  </a:lnTo>
                  <a:close/>
                </a:path>
                <a:path w="22860" h="708659">
                  <a:moveTo>
                    <a:pt x="22859" y="177799"/>
                  </a:moveTo>
                  <a:lnTo>
                    <a:pt x="0" y="177799"/>
                  </a:lnTo>
                  <a:lnTo>
                    <a:pt x="0" y="193039"/>
                  </a:lnTo>
                  <a:lnTo>
                    <a:pt x="22859" y="193039"/>
                  </a:lnTo>
                  <a:lnTo>
                    <a:pt x="22859" y="177799"/>
                  </a:lnTo>
                  <a:close/>
                </a:path>
                <a:path w="22860" h="708659">
                  <a:moveTo>
                    <a:pt x="22859" y="193039"/>
                  </a:moveTo>
                  <a:lnTo>
                    <a:pt x="0" y="193039"/>
                  </a:lnTo>
                  <a:lnTo>
                    <a:pt x="0" y="209549"/>
                  </a:lnTo>
                  <a:lnTo>
                    <a:pt x="22859" y="209549"/>
                  </a:lnTo>
                  <a:lnTo>
                    <a:pt x="22859" y="193039"/>
                  </a:lnTo>
                  <a:close/>
                </a:path>
                <a:path w="22860" h="708659">
                  <a:moveTo>
                    <a:pt x="22859" y="209549"/>
                  </a:moveTo>
                  <a:lnTo>
                    <a:pt x="0" y="209549"/>
                  </a:lnTo>
                  <a:lnTo>
                    <a:pt x="0" y="212089"/>
                  </a:lnTo>
                  <a:lnTo>
                    <a:pt x="22859" y="212089"/>
                  </a:lnTo>
                  <a:lnTo>
                    <a:pt x="22859" y="209549"/>
                  </a:lnTo>
                  <a:close/>
                </a:path>
                <a:path w="22860" h="708659">
                  <a:moveTo>
                    <a:pt x="22859" y="212089"/>
                  </a:moveTo>
                  <a:lnTo>
                    <a:pt x="0" y="212089"/>
                  </a:lnTo>
                  <a:lnTo>
                    <a:pt x="0" y="218439"/>
                  </a:lnTo>
                  <a:lnTo>
                    <a:pt x="22859" y="218439"/>
                  </a:lnTo>
                  <a:lnTo>
                    <a:pt x="22859" y="212089"/>
                  </a:lnTo>
                  <a:close/>
                </a:path>
                <a:path w="22860" h="708659">
                  <a:moveTo>
                    <a:pt x="22859" y="218439"/>
                  </a:moveTo>
                  <a:lnTo>
                    <a:pt x="0" y="218439"/>
                  </a:lnTo>
                  <a:lnTo>
                    <a:pt x="0" y="222249"/>
                  </a:lnTo>
                  <a:lnTo>
                    <a:pt x="22859" y="222249"/>
                  </a:lnTo>
                  <a:lnTo>
                    <a:pt x="22859" y="218439"/>
                  </a:lnTo>
                  <a:close/>
                </a:path>
                <a:path w="22860" h="708659">
                  <a:moveTo>
                    <a:pt x="22859" y="222249"/>
                  </a:moveTo>
                  <a:lnTo>
                    <a:pt x="0" y="222249"/>
                  </a:lnTo>
                  <a:lnTo>
                    <a:pt x="0" y="224789"/>
                  </a:lnTo>
                  <a:lnTo>
                    <a:pt x="22859" y="224789"/>
                  </a:lnTo>
                  <a:lnTo>
                    <a:pt x="22859" y="222249"/>
                  </a:lnTo>
                  <a:close/>
                </a:path>
                <a:path w="22860" h="708659">
                  <a:moveTo>
                    <a:pt x="22859" y="224789"/>
                  </a:moveTo>
                  <a:lnTo>
                    <a:pt x="0" y="224789"/>
                  </a:lnTo>
                  <a:lnTo>
                    <a:pt x="0" y="228599"/>
                  </a:lnTo>
                  <a:lnTo>
                    <a:pt x="22859" y="228599"/>
                  </a:lnTo>
                  <a:lnTo>
                    <a:pt x="22859" y="224789"/>
                  </a:lnTo>
                  <a:close/>
                </a:path>
                <a:path w="22860" h="708659">
                  <a:moveTo>
                    <a:pt x="22859" y="228599"/>
                  </a:moveTo>
                  <a:lnTo>
                    <a:pt x="0" y="228599"/>
                  </a:lnTo>
                  <a:lnTo>
                    <a:pt x="0" y="231139"/>
                  </a:lnTo>
                  <a:lnTo>
                    <a:pt x="22859" y="231139"/>
                  </a:lnTo>
                  <a:lnTo>
                    <a:pt x="22859" y="228599"/>
                  </a:lnTo>
                  <a:close/>
                </a:path>
                <a:path w="22860" h="708659">
                  <a:moveTo>
                    <a:pt x="22859" y="231139"/>
                  </a:moveTo>
                  <a:lnTo>
                    <a:pt x="0" y="231139"/>
                  </a:lnTo>
                  <a:lnTo>
                    <a:pt x="0" y="234949"/>
                  </a:lnTo>
                  <a:lnTo>
                    <a:pt x="22859" y="234949"/>
                  </a:lnTo>
                  <a:lnTo>
                    <a:pt x="22859" y="231139"/>
                  </a:lnTo>
                  <a:close/>
                </a:path>
                <a:path w="22860" h="708659">
                  <a:moveTo>
                    <a:pt x="22859" y="234949"/>
                  </a:moveTo>
                  <a:lnTo>
                    <a:pt x="0" y="234949"/>
                  </a:lnTo>
                  <a:lnTo>
                    <a:pt x="0" y="237489"/>
                  </a:lnTo>
                  <a:lnTo>
                    <a:pt x="22859" y="237489"/>
                  </a:lnTo>
                  <a:lnTo>
                    <a:pt x="22859" y="234949"/>
                  </a:lnTo>
                  <a:close/>
                </a:path>
                <a:path w="22860" h="708659">
                  <a:moveTo>
                    <a:pt x="22859" y="237489"/>
                  </a:moveTo>
                  <a:lnTo>
                    <a:pt x="0" y="237489"/>
                  </a:lnTo>
                  <a:lnTo>
                    <a:pt x="0" y="266699"/>
                  </a:lnTo>
                  <a:lnTo>
                    <a:pt x="1269" y="266699"/>
                  </a:lnTo>
                  <a:lnTo>
                    <a:pt x="1269" y="269239"/>
                  </a:lnTo>
                  <a:lnTo>
                    <a:pt x="2539" y="269239"/>
                  </a:lnTo>
                  <a:lnTo>
                    <a:pt x="2539" y="270509"/>
                  </a:lnTo>
                  <a:lnTo>
                    <a:pt x="22859" y="270509"/>
                  </a:lnTo>
                  <a:lnTo>
                    <a:pt x="22859" y="237489"/>
                  </a:lnTo>
                  <a:close/>
                </a:path>
                <a:path w="22860" h="708659">
                  <a:moveTo>
                    <a:pt x="22859" y="270509"/>
                  </a:moveTo>
                  <a:lnTo>
                    <a:pt x="2539" y="270509"/>
                  </a:lnTo>
                  <a:lnTo>
                    <a:pt x="2539" y="274319"/>
                  </a:lnTo>
                  <a:lnTo>
                    <a:pt x="3809" y="274319"/>
                  </a:lnTo>
                  <a:lnTo>
                    <a:pt x="3809" y="280669"/>
                  </a:lnTo>
                  <a:lnTo>
                    <a:pt x="5079" y="280669"/>
                  </a:lnTo>
                  <a:lnTo>
                    <a:pt x="5079" y="281939"/>
                  </a:lnTo>
                  <a:lnTo>
                    <a:pt x="22859" y="281939"/>
                  </a:lnTo>
                  <a:lnTo>
                    <a:pt x="22859" y="270509"/>
                  </a:lnTo>
                  <a:close/>
                </a:path>
                <a:path w="22860" h="708659">
                  <a:moveTo>
                    <a:pt x="22859" y="281939"/>
                  </a:moveTo>
                  <a:lnTo>
                    <a:pt x="5079" y="281939"/>
                  </a:lnTo>
                  <a:lnTo>
                    <a:pt x="5079" y="290829"/>
                  </a:lnTo>
                  <a:lnTo>
                    <a:pt x="6350" y="290829"/>
                  </a:lnTo>
                  <a:lnTo>
                    <a:pt x="6350" y="303529"/>
                  </a:lnTo>
                  <a:lnTo>
                    <a:pt x="7619" y="303529"/>
                  </a:lnTo>
                  <a:lnTo>
                    <a:pt x="7619" y="318769"/>
                  </a:lnTo>
                  <a:lnTo>
                    <a:pt x="8889" y="318769"/>
                  </a:lnTo>
                  <a:lnTo>
                    <a:pt x="8889" y="708659"/>
                  </a:lnTo>
                  <a:lnTo>
                    <a:pt x="22859" y="708659"/>
                  </a:lnTo>
                  <a:lnTo>
                    <a:pt x="22859" y="281939"/>
                  </a:lnTo>
                  <a:close/>
                </a:path>
              </a:pathLst>
            </a:custGeom>
            <a:solidFill>
              <a:srgbClr val="292929"/>
            </a:solidFill>
          </p:spPr>
          <p:txBody>
            <a:bodyPr bIns="0" lIns="0" rIns="0" rtlCol="0" tIns="0" wrap="square"/>
            <a:p/>
          </p:txBody>
        </p:sp>
        <p:sp>
          <p:nvSpPr>
            <p:cNvPr id="1049116" name="object 401"/>
            <p:cNvSpPr/>
            <p:nvPr/>
          </p:nvSpPr>
          <p:spPr>
            <a:xfrm>
              <a:off x="3580129" y="5807710"/>
              <a:ext cx="21590" cy="260350"/>
            </a:xfrm>
            <a:custGeom>
              <a:avLst/>
              <a:ahLst/>
              <a:rect l="l" t="t" r="r" b="b"/>
              <a:pathLst>
                <a:path w="21589" h="260350">
                  <a:moveTo>
                    <a:pt x="21590" y="0"/>
                  </a:moveTo>
                  <a:lnTo>
                    <a:pt x="5080" y="0"/>
                  </a:lnTo>
                  <a:lnTo>
                    <a:pt x="5080" y="1269"/>
                  </a:lnTo>
                  <a:lnTo>
                    <a:pt x="0" y="1269"/>
                  </a:lnTo>
                  <a:lnTo>
                    <a:pt x="0" y="3809"/>
                  </a:lnTo>
                  <a:lnTo>
                    <a:pt x="21590" y="3809"/>
                  </a:lnTo>
                  <a:lnTo>
                    <a:pt x="21590" y="0"/>
                  </a:lnTo>
                  <a:close/>
                </a:path>
                <a:path w="21589" h="260350">
                  <a:moveTo>
                    <a:pt x="21590" y="3809"/>
                  </a:moveTo>
                  <a:lnTo>
                    <a:pt x="0" y="3809"/>
                  </a:lnTo>
                  <a:lnTo>
                    <a:pt x="0" y="6349"/>
                  </a:lnTo>
                  <a:lnTo>
                    <a:pt x="21590" y="6349"/>
                  </a:lnTo>
                  <a:lnTo>
                    <a:pt x="21590" y="3809"/>
                  </a:lnTo>
                  <a:close/>
                </a:path>
                <a:path w="21589" h="260350">
                  <a:moveTo>
                    <a:pt x="21590" y="6350"/>
                  </a:moveTo>
                  <a:lnTo>
                    <a:pt x="0" y="6350"/>
                  </a:lnTo>
                  <a:lnTo>
                    <a:pt x="0" y="10159"/>
                  </a:lnTo>
                  <a:lnTo>
                    <a:pt x="21590" y="10159"/>
                  </a:lnTo>
                  <a:lnTo>
                    <a:pt x="21590" y="6350"/>
                  </a:lnTo>
                  <a:close/>
                </a:path>
                <a:path w="21589" h="260350">
                  <a:moveTo>
                    <a:pt x="21590" y="10159"/>
                  </a:moveTo>
                  <a:lnTo>
                    <a:pt x="0" y="10159"/>
                  </a:lnTo>
                  <a:lnTo>
                    <a:pt x="0" y="12699"/>
                  </a:lnTo>
                  <a:lnTo>
                    <a:pt x="21590" y="12699"/>
                  </a:lnTo>
                  <a:lnTo>
                    <a:pt x="21590" y="10159"/>
                  </a:lnTo>
                  <a:close/>
                </a:path>
                <a:path w="21589" h="260350">
                  <a:moveTo>
                    <a:pt x="21590" y="12700"/>
                  </a:moveTo>
                  <a:lnTo>
                    <a:pt x="0" y="12700"/>
                  </a:lnTo>
                  <a:lnTo>
                    <a:pt x="0" y="16509"/>
                  </a:lnTo>
                  <a:lnTo>
                    <a:pt x="21590" y="16509"/>
                  </a:lnTo>
                  <a:lnTo>
                    <a:pt x="21590" y="12700"/>
                  </a:lnTo>
                  <a:close/>
                </a:path>
                <a:path w="21589" h="260350">
                  <a:moveTo>
                    <a:pt x="21590" y="16509"/>
                  </a:moveTo>
                  <a:lnTo>
                    <a:pt x="0" y="16509"/>
                  </a:lnTo>
                  <a:lnTo>
                    <a:pt x="0" y="19049"/>
                  </a:lnTo>
                  <a:lnTo>
                    <a:pt x="21590" y="19049"/>
                  </a:lnTo>
                  <a:lnTo>
                    <a:pt x="21590" y="16509"/>
                  </a:lnTo>
                  <a:close/>
                </a:path>
                <a:path w="21589" h="260350">
                  <a:moveTo>
                    <a:pt x="21590" y="19050"/>
                  </a:moveTo>
                  <a:lnTo>
                    <a:pt x="0" y="19050"/>
                  </a:lnTo>
                  <a:lnTo>
                    <a:pt x="0" y="22859"/>
                  </a:lnTo>
                  <a:lnTo>
                    <a:pt x="21590" y="22859"/>
                  </a:lnTo>
                  <a:lnTo>
                    <a:pt x="21590" y="19050"/>
                  </a:lnTo>
                  <a:close/>
                </a:path>
                <a:path w="21589" h="260350">
                  <a:moveTo>
                    <a:pt x="21590" y="22859"/>
                  </a:moveTo>
                  <a:lnTo>
                    <a:pt x="0" y="22859"/>
                  </a:lnTo>
                  <a:lnTo>
                    <a:pt x="0" y="25399"/>
                  </a:lnTo>
                  <a:lnTo>
                    <a:pt x="21590" y="25399"/>
                  </a:lnTo>
                  <a:lnTo>
                    <a:pt x="21590" y="22859"/>
                  </a:lnTo>
                  <a:close/>
                </a:path>
                <a:path w="21589" h="260350">
                  <a:moveTo>
                    <a:pt x="21590" y="25400"/>
                  </a:moveTo>
                  <a:lnTo>
                    <a:pt x="0" y="25400"/>
                  </a:lnTo>
                  <a:lnTo>
                    <a:pt x="0" y="31749"/>
                  </a:lnTo>
                  <a:lnTo>
                    <a:pt x="21590" y="31749"/>
                  </a:lnTo>
                  <a:lnTo>
                    <a:pt x="21590" y="25400"/>
                  </a:lnTo>
                  <a:close/>
                </a:path>
                <a:path w="21589" h="260350">
                  <a:moveTo>
                    <a:pt x="21590" y="31750"/>
                  </a:moveTo>
                  <a:lnTo>
                    <a:pt x="0" y="31750"/>
                  </a:lnTo>
                  <a:lnTo>
                    <a:pt x="0" y="38099"/>
                  </a:lnTo>
                  <a:lnTo>
                    <a:pt x="21590" y="38099"/>
                  </a:lnTo>
                  <a:lnTo>
                    <a:pt x="21590" y="31750"/>
                  </a:lnTo>
                  <a:close/>
                </a:path>
                <a:path w="21589" h="260350">
                  <a:moveTo>
                    <a:pt x="21590" y="38100"/>
                  </a:moveTo>
                  <a:lnTo>
                    <a:pt x="0" y="38100"/>
                  </a:lnTo>
                  <a:lnTo>
                    <a:pt x="0" y="44449"/>
                  </a:lnTo>
                  <a:lnTo>
                    <a:pt x="21590" y="44449"/>
                  </a:lnTo>
                  <a:lnTo>
                    <a:pt x="21590" y="38100"/>
                  </a:lnTo>
                  <a:close/>
                </a:path>
                <a:path w="21589" h="260350">
                  <a:moveTo>
                    <a:pt x="21590" y="44450"/>
                  </a:moveTo>
                  <a:lnTo>
                    <a:pt x="0" y="44450"/>
                  </a:lnTo>
                  <a:lnTo>
                    <a:pt x="0" y="50799"/>
                  </a:lnTo>
                  <a:lnTo>
                    <a:pt x="21590" y="50799"/>
                  </a:lnTo>
                  <a:lnTo>
                    <a:pt x="21590" y="44450"/>
                  </a:lnTo>
                  <a:close/>
                </a:path>
                <a:path w="21589" h="260350">
                  <a:moveTo>
                    <a:pt x="21590" y="50800"/>
                  </a:moveTo>
                  <a:lnTo>
                    <a:pt x="0" y="50800"/>
                  </a:lnTo>
                  <a:lnTo>
                    <a:pt x="0" y="54609"/>
                  </a:lnTo>
                  <a:lnTo>
                    <a:pt x="21590" y="54609"/>
                  </a:lnTo>
                  <a:lnTo>
                    <a:pt x="21590" y="50800"/>
                  </a:lnTo>
                  <a:close/>
                </a:path>
                <a:path w="21589" h="260350">
                  <a:moveTo>
                    <a:pt x="21590" y="54609"/>
                  </a:moveTo>
                  <a:lnTo>
                    <a:pt x="0" y="54609"/>
                  </a:lnTo>
                  <a:lnTo>
                    <a:pt x="0" y="57149"/>
                  </a:lnTo>
                  <a:lnTo>
                    <a:pt x="21590" y="57149"/>
                  </a:lnTo>
                  <a:lnTo>
                    <a:pt x="21590" y="54609"/>
                  </a:lnTo>
                  <a:close/>
                </a:path>
                <a:path w="21589" h="260350">
                  <a:moveTo>
                    <a:pt x="21590" y="57150"/>
                  </a:moveTo>
                  <a:lnTo>
                    <a:pt x="0" y="57150"/>
                  </a:lnTo>
                  <a:lnTo>
                    <a:pt x="0" y="60959"/>
                  </a:lnTo>
                  <a:lnTo>
                    <a:pt x="21590" y="60959"/>
                  </a:lnTo>
                  <a:lnTo>
                    <a:pt x="21590" y="57150"/>
                  </a:lnTo>
                  <a:close/>
                </a:path>
                <a:path w="21589" h="260350">
                  <a:moveTo>
                    <a:pt x="21590" y="60959"/>
                  </a:moveTo>
                  <a:lnTo>
                    <a:pt x="0" y="60959"/>
                  </a:lnTo>
                  <a:lnTo>
                    <a:pt x="0" y="63499"/>
                  </a:lnTo>
                  <a:lnTo>
                    <a:pt x="21590" y="63499"/>
                  </a:lnTo>
                  <a:lnTo>
                    <a:pt x="21590" y="60959"/>
                  </a:lnTo>
                  <a:close/>
                </a:path>
                <a:path w="21589" h="260350">
                  <a:moveTo>
                    <a:pt x="21590" y="63500"/>
                  </a:moveTo>
                  <a:lnTo>
                    <a:pt x="0" y="63500"/>
                  </a:lnTo>
                  <a:lnTo>
                    <a:pt x="0" y="67309"/>
                  </a:lnTo>
                  <a:lnTo>
                    <a:pt x="21590" y="67309"/>
                  </a:lnTo>
                  <a:lnTo>
                    <a:pt x="21590" y="63500"/>
                  </a:lnTo>
                  <a:close/>
                </a:path>
                <a:path w="21589" h="260350">
                  <a:moveTo>
                    <a:pt x="21590" y="67309"/>
                  </a:moveTo>
                  <a:lnTo>
                    <a:pt x="0" y="67309"/>
                  </a:lnTo>
                  <a:lnTo>
                    <a:pt x="0" y="69849"/>
                  </a:lnTo>
                  <a:lnTo>
                    <a:pt x="21590" y="69849"/>
                  </a:lnTo>
                  <a:lnTo>
                    <a:pt x="21590" y="67309"/>
                  </a:lnTo>
                  <a:close/>
                </a:path>
                <a:path w="21589" h="260350">
                  <a:moveTo>
                    <a:pt x="21590" y="69850"/>
                  </a:moveTo>
                  <a:lnTo>
                    <a:pt x="0" y="69850"/>
                  </a:lnTo>
                  <a:lnTo>
                    <a:pt x="0" y="73659"/>
                  </a:lnTo>
                  <a:lnTo>
                    <a:pt x="21590" y="73659"/>
                  </a:lnTo>
                  <a:lnTo>
                    <a:pt x="21590" y="69850"/>
                  </a:lnTo>
                  <a:close/>
                </a:path>
                <a:path w="21589" h="260350">
                  <a:moveTo>
                    <a:pt x="21590" y="73659"/>
                  </a:moveTo>
                  <a:lnTo>
                    <a:pt x="0" y="73659"/>
                  </a:lnTo>
                  <a:lnTo>
                    <a:pt x="0" y="80009"/>
                  </a:lnTo>
                  <a:lnTo>
                    <a:pt x="21590" y="80009"/>
                  </a:lnTo>
                  <a:lnTo>
                    <a:pt x="21590" y="73659"/>
                  </a:lnTo>
                  <a:close/>
                </a:path>
                <a:path w="21589" h="260350">
                  <a:moveTo>
                    <a:pt x="21590" y="80009"/>
                  </a:moveTo>
                  <a:lnTo>
                    <a:pt x="0" y="80009"/>
                  </a:lnTo>
                  <a:lnTo>
                    <a:pt x="0" y="82549"/>
                  </a:lnTo>
                  <a:lnTo>
                    <a:pt x="21590" y="82549"/>
                  </a:lnTo>
                  <a:lnTo>
                    <a:pt x="21590" y="80009"/>
                  </a:lnTo>
                  <a:close/>
                </a:path>
                <a:path w="21589" h="260350">
                  <a:moveTo>
                    <a:pt x="21590" y="82550"/>
                  </a:moveTo>
                  <a:lnTo>
                    <a:pt x="0" y="82550"/>
                  </a:lnTo>
                  <a:lnTo>
                    <a:pt x="0" y="86359"/>
                  </a:lnTo>
                  <a:lnTo>
                    <a:pt x="21590" y="86359"/>
                  </a:lnTo>
                  <a:lnTo>
                    <a:pt x="21590" y="82550"/>
                  </a:lnTo>
                  <a:close/>
                </a:path>
                <a:path w="21589" h="260350">
                  <a:moveTo>
                    <a:pt x="21590" y="86359"/>
                  </a:moveTo>
                  <a:lnTo>
                    <a:pt x="0" y="86359"/>
                  </a:lnTo>
                  <a:lnTo>
                    <a:pt x="0" y="88899"/>
                  </a:lnTo>
                  <a:lnTo>
                    <a:pt x="21590" y="88899"/>
                  </a:lnTo>
                  <a:lnTo>
                    <a:pt x="21590" y="86359"/>
                  </a:lnTo>
                  <a:close/>
                </a:path>
                <a:path w="21589" h="260350">
                  <a:moveTo>
                    <a:pt x="21590" y="88900"/>
                  </a:moveTo>
                  <a:lnTo>
                    <a:pt x="0" y="88900"/>
                  </a:lnTo>
                  <a:lnTo>
                    <a:pt x="0" y="92709"/>
                  </a:lnTo>
                  <a:lnTo>
                    <a:pt x="21590" y="92709"/>
                  </a:lnTo>
                  <a:lnTo>
                    <a:pt x="21590" y="88900"/>
                  </a:lnTo>
                  <a:close/>
                </a:path>
                <a:path w="21589" h="260350">
                  <a:moveTo>
                    <a:pt x="21590" y="92709"/>
                  </a:moveTo>
                  <a:lnTo>
                    <a:pt x="0" y="92709"/>
                  </a:lnTo>
                  <a:lnTo>
                    <a:pt x="0" y="95249"/>
                  </a:lnTo>
                  <a:lnTo>
                    <a:pt x="21590" y="95249"/>
                  </a:lnTo>
                  <a:lnTo>
                    <a:pt x="21590" y="92709"/>
                  </a:lnTo>
                  <a:close/>
                </a:path>
                <a:path w="21589" h="260350">
                  <a:moveTo>
                    <a:pt x="21590" y="95250"/>
                  </a:moveTo>
                  <a:lnTo>
                    <a:pt x="0" y="95250"/>
                  </a:lnTo>
                  <a:lnTo>
                    <a:pt x="0" y="99059"/>
                  </a:lnTo>
                  <a:lnTo>
                    <a:pt x="21590" y="99059"/>
                  </a:lnTo>
                  <a:lnTo>
                    <a:pt x="21590" y="95250"/>
                  </a:lnTo>
                  <a:close/>
                </a:path>
                <a:path w="21589" h="260350">
                  <a:moveTo>
                    <a:pt x="21590" y="99060"/>
                  </a:moveTo>
                  <a:lnTo>
                    <a:pt x="0" y="99060"/>
                  </a:lnTo>
                  <a:lnTo>
                    <a:pt x="0" y="101599"/>
                  </a:lnTo>
                  <a:lnTo>
                    <a:pt x="21590" y="101599"/>
                  </a:lnTo>
                  <a:lnTo>
                    <a:pt x="21590" y="99060"/>
                  </a:lnTo>
                  <a:close/>
                </a:path>
                <a:path w="21589" h="260350">
                  <a:moveTo>
                    <a:pt x="21590" y="101600"/>
                  </a:moveTo>
                  <a:lnTo>
                    <a:pt x="0" y="101600"/>
                  </a:lnTo>
                  <a:lnTo>
                    <a:pt x="0" y="105409"/>
                  </a:lnTo>
                  <a:lnTo>
                    <a:pt x="21590" y="105409"/>
                  </a:lnTo>
                  <a:lnTo>
                    <a:pt x="21590" y="101600"/>
                  </a:lnTo>
                  <a:close/>
                </a:path>
                <a:path w="21589" h="260350">
                  <a:moveTo>
                    <a:pt x="21590" y="105409"/>
                  </a:moveTo>
                  <a:lnTo>
                    <a:pt x="0" y="105409"/>
                  </a:lnTo>
                  <a:lnTo>
                    <a:pt x="0" y="107949"/>
                  </a:lnTo>
                  <a:lnTo>
                    <a:pt x="21590" y="107949"/>
                  </a:lnTo>
                  <a:lnTo>
                    <a:pt x="21590" y="105409"/>
                  </a:lnTo>
                  <a:close/>
                </a:path>
                <a:path w="21589" h="260350">
                  <a:moveTo>
                    <a:pt x="21590" y="107950"/>
                  </a:moveTo>
                  <a:lnTo>
                    <a:pt x="0" y="107950"/>
                  </a:lnTo>
                  <a:lnTo>
                    <a:pt x="0" y="114299"/>
                  </a:lnTo>
                  <a:lnTo>
                    <a:pt x="21590" y="114299"/>
                  </a:lnTo>
                  <a:lnTo>
                    <a:pt x="21590" y="107950"/>
                  </a:lnTo>
                  <a:close/>
                </a:path>
                <a:path w="21589" h="260350">
                  <a:moveTo>
                    <a:pt x="21590" y="114300"/>
                  </a:moveTo>
                  <a:lnTo>
                    <a:pt x="0" y="114300"/>
                  </a:lnTo>
                  <a:lnTo>
                    <a:pt x="0" y="118109"/>
                  </a:lnTo>
                  <a:lnTo>
                    <a:pt x="21590" y="118109"/>
                  </a:lnTo>
                  <a:lnTo>
                    <a:pt x="21590" y="114300"/>
                  </a:lnTo>
                  <a:close/>
                </a:path>
                <a:path w="21589" h="260350">
                  <a:moveTo>
                    <a:pt x="21590" y="118109"/>
                  </a:moveTo>
                  <a:lnTo>
                    <a:pt x="0" y="118109"/>
                  </a:lnTo>
                  <a:lnTo>
                    <a:pt x="0" y="137159"/>
                  </a:lnTo>
                  <a:lnTo>
                    <a:pt x="21590" y="137159"/>
                  </a:lnTo>
                  <a:lnTo>
                    <a:pt x="21590" y="118109"/>
                  </a:lnTo>
                  <a:close/>
                </a:path>
                <a:path w="21589" h="260350">
                  <a:moveTo>
                    <a:pt x="21590" y="137159"/>
                  </a:moveTo>
                  <a:lnTo>
                    <a:pt x="0" y="137159"/>
                  </a:lnTo>
                  <a:lnTo>
                    <a:pt x="0" y="175259"/>
                  </a:lnTo>
                  <a:lnTo>
                    <a:pt x="21590" y="175259"/>
                  </a:lnTo>
                  <a:lnTo>
                    <a:pt x="21590" y="137159"/>
                  </a:lnTo>
                  <a:close/>
                </a:path>
                <a:path w="21589" h="260350">
                  <a:moveTo>
                    <a:pt x="21590" y="175259"/>
                  </a:moveTo>
                  <a:lnTo>
                    <a:pt x="0" y="175259"/>
                  </a:lnTo>
                  <a:lnTo>
                    <a:pt x="0" y="190499"/>
                  </a:lnTo>
                  <a:lnTo>
                    <a:pt x="21590" y="190499"/>
                  </a:lnTo>
                  <a:lnTo>
                    <a:pt x="21590" y="175259"/>
                  </a:lnTo>
                  <a:close/>
                </a:path>
                <a:path w="21589" h="260350">
                  <a:moveTo>
                    <a:pt x="21590" y="190500"/>
                  </a:moveTo>
                  <a:lnTo>
                    <a:pt x="0" y="190500"/>
                  </a:lnTo>
                  <a:lnTo>
                    <a:pt x="0" y="207009"/>
                  </a:lnTo>
                  <a:lnTo>
                    <a:pt x="21590" y="207009"/>
                  </a:lnTo>
                  <a:lnTo>
                    <a:pt x="21590" y="190500"/>
                  </a:lnTo>
                  <a:close/>
                </a:path>
                <a:path w="21589" h="260350">
                  <a:moveTo>
                    <a:pt x="21590" y="207009"/>
                  </a:moveTo>
                  <a:lnTo>
                    <a:pt x="0" y="207009"/>
                  </a:lnTo>
                  <a:lnTo>
                    <a:pt x="0" y="209549"/>
                  </a:lnTo>
                  <a:lnTo>
                    <a:pt x="21590" y="209549"/>
                  </a:lnTo>
                  <a:lnTo>
                    <a:pt x="21590" y="207009"/>
                  </a:lnTo>
                  <a:close/>
                </a:path>
                <a:path w="21589" h="260350">
                  <a:moveTo>
                    <a:pt x="21590" y="209550"/>
                  </a:moveTo>
                  <a:lnTo>
                    <a:pt x="0" y="209550"/>
                  </a:lnTo>
                  <a:lnTo>
                    <a:pt x="0" y="215899"/>
                  </a:lnTo>
                  <a:lnTo>
                    <a:pt x="21590" y="215899"/>
                  </a:lnTo>
                  <a:lnTo>
                    <a:pt x="21590" y="209550"/>
                  </a:lnTo>
                  <a:close/>
                </a:path>
                <a:path w="21589" h="260350">
                  <a:moveTo>
                    <a:pt x="21590" y="215900"/>
                  </a:moveTo>
                  <a:lnTo>
                    <a:pt x="0" y="215900"/>
                  </a:lnTo>
                  <a:lnTo>
                    <a:pt x="0" y="219709"/>
                  </a:lnTo>
                  <a:lnTo>
                    <a:pt x="21590" y="219709"/>
                  </a:lnTo>
                  <a:lnTo>
                    <a:pt x="21590" y="215900"/>
                  </a:lnTo>
                  <a:close/>
                </a:path>
                <a:path w="21589" h="260350">
                  <a:moveTo>
                    <a:pt x="21590" y="219709"/>
                  </a:moveTo>
                  <a:lnTo>
                    <a:pt x="0" y="219709"/>
                  </a:lnTo>
                  <a:lnTo>
                    <a:pt x="0" y="222249"/>
                  </a:lnTo>
                  <a:lnTo>
                    <a:pt x="21590" y="222249"/>
                  </a:lnTo>
                  <a:lnTo>
                    <a:pt x="21590" y="219709"/>
                  </a:lnTo>
                  <a:close/>
                </a:path>
                <a:path w="21589" h="260350">
                  <a:moveTo>
                    <a:pt x="21590" y="222250"/>
                  </a:moveTo>
                  <a:lnTo>
                    <a:pt x="0" y="222250"/>
                  </a:lnTo>
                  <a:lnTo>
                    <a:pt x="0" y="226059"/>
                  </a:lnTo>
                  <a:lnTo>
                    <a:pt x="21590" y="226059"/>
                  </a:lnTo>
                  <a:lnTo>
                    <a:pt x="21590" y="222250"/>
                  </a:lnTo>
                  <a:close/>
                </a:path>
                <a:path w="21589" h="260350">
                  <a:moveTo>
                    <a:pt x="21590" y="226059"/>
                  </a:moveTo>
                  <a:lnTo>
                    <a:pt x="1270" y="226059"/>
                  </a:lnTo>
                  <a:lnTo>
                    <a:pt x="1270" y="227329"/>
                  </a:lnTo>
                  <a:lnTo>
                    <a:pt x="2540" y="227329"/>
                  </a:lnTo>
                  <a:lnTo>
                    <a:pt x="2540" y="228599"/>
                  </a:lnTo>
                  <a:lnTo>
                    <a:pt x="21590" y="228599"/>
                  </a:lnTo>
                  <a:lnTo>
                    <a:pt x="21590" y="226059"/>
                  </a:lnTo>
                  <a:close/>
                </a:path>
                <a:path w="21589" h="260350">
                  <a:moveTo>
                    <a:pt x="21590" y="228600"/>
                  </a:moveTo>
                  <a:lnTo>
                    <a:pt x="3810" y="228600"/>
                  </a:lnTo>
                  <a:lnTo>
                    <a:pt x="3810" y="229869"/>
                  </a:lnTo>
                  <a:lnTo>
                    <a:pt x="5080" y="229869"/>
                  </a:lnTo>
                  <a:lnTo>
                    <a:pt x="5080" y="231139"/>
                  </a:lnTo>
                  <a:lnTo>
                    <a:pt x="6350" y="231139"/>
                  </a:lnTo>
                  <a:lnTo>
                    <a:pt x="6350" y="232409"/>
                  </a:lnTo>
                  <a:lnTo>
                    <a:pt x="21590" y="232409"/>
                  </a:lnTo>
                  <a:lnTo>
                    <a:pt x="21590" y="228600"/>
                  </a:lnTo>
                  <a:close/>
                </a:path>
                <a:path w="21589" h="260350">
                  <a:moveTo>
                    <a:pt x="21590" y="232409"/>
                  </a:moveTo>
                  <a:lnTo>
                    <a:pt x="7620" y="232409"/>
                  </a:lnTo>
                  <a:lnTo>
                    <a:pt x="7620" y="234949"/>
                  </a:lnTo>
                  <a:lnTo>
                    <a:pt x="21590" y="234949"/>
                  </a:lnTo>
                  <a:lnTo>
                    <a:pt x="21590" y="232409"/>
                  </a:lnTo>
                  <a:close/>
                </a:path>
                <a:path w="21589" h="260350">
                  <a:moveTo>
                    <a:pt x="21590" y="234950"/>
                  </a:moveTo>
                  <a:lnTo>
                    <a:pt x="8890" y="234950"/>
                  </a:lnTo>
                  <a:lnTo>
                    <a:pt x="8890" y="236219"/>
                  </a:lnTo>
                  <a:lnTo>
                    <a:pt x="10160" y="236219"/>
                  </a:lnTo>
                  <a:lnTo>
                    <a:pt x="10160" y="238759"/>
                  </a:lnTo>
                  <a:lnTo>
                    <a:pt x="11430" y="238759"/>
                  </a:lnTo>
                  <a:lnTo>
                    <a:pt x="11430" y="240029"/>
                  </a:lnTo>
                  <a:lnTo>
                    <a:pt x="12700" y="240029"/>
                  </a:lnTo>
                  <a:lnTo>
                    <a:pt x="12700" y="242569"/>
                  </a:lnTo>
                  <a:lnTo>
                    <a:pt x="13970" y="242569"/>
                  </a:lnTo>
                  <a:lnTo>
                    <a:pt x="13970" y="245109"/>
                  </a:lnTo>
                  <a:lnTo>
                    <a:pt x="15240" y="245109"/>
                  </a:lnTo>
                  <a:lnTo>
                    <a:pt x="15240" y="247649"/>
                  </a:lnTo>
                  <a:lnTo>
                    <a:pt x="16510" y="247649"/>
                  </a:lnTo>
                  <a:lnTo>
                    <a:pt x="16510" y="250189"/>
                  </a:lnTo>
                  <a:lnTo>
                    <a:pt x="17780" y="250189"/>
                  </a:lnTo>
                  <a:lnTo>
                    <a:pt x="17780" y="252729"/>
                  </a:lnTo>
                  <a:lnTo>
                    <a:pt x="19050" y="252729"/>
                  </a:lnTo>
                  <a:lnTo>
                    <a:pt x="19050" y="256539"/>
                  </a:lnTo>
                  <a:lnTo>
                    <a:pt x="20320" y="256539"/>
                  </a:lnTo>
                  <a:lnTo>
                    <a:pt x="20320" y="260349"/>
                  </a:lnTo>
                  <a:lnTo>
                    <a:pt x="21590" y="260349"/>
                  </a:lnTo>
                  <a:lnTo>
                    <a:pt x="21590" y="234950"/>
                  </a:lnTo>
                  <a:close/>
                </a:path>
              </a:pathLst>
            </a:custGeom>
            <a:solidFill>
              <a:srgbClr val="282828"/>
            </a:solidFill>
          </p:spPr>
          <p:txBody>
            <a:bodyPr bIns="0" lIns="0" rIns="0" rtlCol="0" tIns="0" wrap="square"/>
            <a:p/>
          </p:txBody>
        </p:sp>
        <p:pic>
          <p:nvPicPr>
            <p:cNvPr id="2097158" name="object 402"/>
            <p:cNvPicPr>
              <a:picLocks/>
            </p:cNvPicPr>
            <p:nvPr/>
          </p:nvPicPr>
          <p:blipFill>
            <a:blip xmlns:r="http://schemas.openxmlformats.org/officeDocument/2006/relationships" r:embed="rId6" cstate="print"/>
            <a:stretch>
              <a:fillRect/>
            </a:stretch>
          </p:blipFill>
          <p:spPr>
            <a:xfrm>
              <a:off x="3425189" y="5808980"/>
              <a:ext cx="154939" cy="285749"/>
            </a:xfrm>
            <a:prstGeom prst="rect"/>
          </p:spPr>
        </p:pic>
        <p:sp>
          <p:nvSpPr>
            <p:cNvPr id="1049117" name="object 403"/>
            <p:cNvSpPr/>
            <p:nvPr/>
          </p:nvSpPr>
          <p:spPr>
            <a:xfrm>
              <a:off x="3402329" y="5901690"/>
              <a:ext cx="22860" cy="612140"/>
            </a:xfrm>
            <a:custGeom>
              <a:avLst/>
              <a:ahLst/>
              <a:rect l="l" t="t" r="r" b="b"/>
              <a:pathLst>
                <a:path w="22860" h="612140">
                  <a:moveTo>
                    <a:pt x="22860" y="0"/>
                  </a:moveTo>
                  <a:lnTo>
                    <a:pt x="21590" y="0"/>
                  </a:lnTo>
                  <a:lnTo>
                    <a:pt x="21590" y="1270"/>
                  </a:lnTo>
                  <a:lnTo>
                    <a:pt x="22860" y="1270"/>
                  </a:lnTo>
                  <a:lnTo>
                    <a:pt x="22860" y="0"/>
                  </a:lnTo>
                  <a:close/>
                </a:path>
                <a:path w="22860" h="612140">
                  <a:moveTo>
                    <a:pt x="22860" y="1270"/>
                  </a:moveTo>
                  <a:lnTo>
                    <a:pt x="20320" y="1270"/>
                  </a:lnTo>
                  <a:lnTo>
                    <a:pt x="20320" y="3810"/>
                  </a:lnTo>
                  <a:lnTo>
                    <a:pt x="19050" y="3810"/>
                  </a:lnTo>
                  <a:lnTo>
                    <a:pt x="19050" y="5080"/>
                  </a:lnTo>
                  <a:lnTo>
                    <a:pt x="22860" y="5080"/>
                  </a:lnTo>
                  <a:lnTo>
                    <a:pt x="22860" y="1270"/>
                  </a:lnTo>
                  <a:close/>
                </a:path>
                <a:path w="22860" h="612140">
                  <a:moveTo>
                    <a:pt x="22860" y="5080"/>
                  </a:moveTo>
                  <a:lnTo>
                    <a:pt x="17780" y="5080"/>
                  </a:lnTo>
                  <a:lnTo>
                    <a:pt x="17780" y="6350"/>
                  </a:lnTo>
                  <a:lnTo>
                    <a:pt x="16510" y="6350"/>
                  </a:lnTo>
                  <a:lnTo>
                    <a:pt x="16510" y="7620"/>
                  </a:lnTo>
                  <a:lnTo>
                    <a:pt x="22860" y="7620"/>
                  </a:lnTo>
                  <a:lnTo>
                    <a:pt x="22860" y="5080"/>
                  </a:lnTo>
                  <a:close/>
                </a:path>
                <a:path w="22860" h="612140">
                  <a:moveTo>
                    <a:pt x="22860" y="7620"/>
                  </a:moveTo>
                  <a:lnTo>
                    <a:pt x="15240" y="7620"/>
                  </a:lnTo>
                  <a:lnTo>
                    <a:pt x="15240" y="8890"/>
                  </a:lnTo>
                  <a:lnTo>
                    <a:pt x="13970" y="8890"/>
                  </a:lnTo>
                  <a:lnTo>
                    <a:pt x="13970" y="11430"/>
                  </a:lnTo>
                  <a:lnTo>
                    <a:pt x="22860" y="11430"/>
                  </a:lnTo>
                  <a:lnTo>
                    <a:pt x="22860" y="7620"/>
                  </a:lnTo>
                  <a:close/>
                </a:path>
                <a:path w="22860" h="612140">
                  <a:moveTo>
                    <a:pt x="22860" y="11430"/>
                  </a:moveTo>
                  <a:lnTo>
                    <a:pt x="12700" y="11430"/>
                  </a:lnTo>
                  <a:lnTo>
                    <a:pt x="12700" y="12700"/>
                  </a:lnTo>
                  <a:lnTo>
                    <a:pt x="11430" y="12700"/>
                  </a:lnTo>
                  <a:lnTo>
                    <a:pt x="11430" y="13970"/>
                  </a:lnTo>
                  <a:lnTo>
                    <a:pt x="22860" y="13970"/>
                  </a:lnTo>
                  <a:lnTo>
                    <a:pt x="22860" y="11430"/>
                  </a:lnTo>
                  <a:close/>
                </a:path>
                <a:path w="22860" h="612140">
                  <a:moveTo>
                    <a:pt x="22860" y="13970"/>
                  </a:moveTo>
                  <a:lnTo>
                    <a:pt x="10160" y="13970"/>
                  </a:lnTo>
                  <a:lnTo>
                    <a:pt x="10160" y="15240"/>
                  </a:lnTo>
                  <a:lnTo>
                    <a:pt x="8890" y="15240"/>
                  </a:lnTo>
                  <a:lnTo>
                    <a:pt x="8890" y="16510"/>
                  </a:lnTo>
                  <a:lnTo>
                    <a:pt x="7620" y="16510"/>
                  </a:lnTo>
                  <a:lnTo>
                    <a:pt x="7620" y="17780"/>
                  </a:lnTo>
                  <a:lnTo>
                    <a:pt x="6350" y="17780"/>
                  </a:lnTo>
                  <a:lnTo>
                    <a:pt x="6350" y="20320"/>
                  </a:lnTo>
                  <a:lnTo>
                    <a:pt x="22860" y="20320"/>
                  </a:lnTo>
                  <a:lnTo>
                    <a:pt x="22860" y="13970"/>
                  </a:lnTo>
                  <a:close/>
                </a:path>
                <a:path w="22860" h="612140">
                  <a:moveTo>
                    <a:pt x="22860" y="20320"/>
                  </a:moveTo>
                  <a:lnTo>
                    <a:pt x="5080" y="20320"/>
                  </a:lnTo>
                  <a:lnTo>
                    <a:pt x="5080" y="21590"/>
                  </a:lnTo>
                  <a:lnTo>
                    <a:pt x="3810" y="21590"/>
                  </a:lnTo>
                  <a:lnTo>
                    <a:pt x="3810" y="22860"/>
                  </a:lnTo>
                  <a:lnTo>
                    <a:pt x="2540" y="22860"/>
                  </a:lnTo>
                  <a:lnTo>
                    <a:pt x="2540" y="24130"/>
                  </a:lnTo>
                  <a:lnTo>
                    <a:pt x="22860" y="24130"/>
                  </a:lnTo>
                  <a:lnTo>
                    <a:pt x="22860" y="20320"/>
                  </a:lnTo>
                  <a:close/>
                </a:path>
                <a:path w="22860" h="612140">
                  <a:moveTo>
                    <a:pt x="22860" y="24130"/>
                  </a:moveTo>
                  <a:lnTo>
                    <a:pt x="1270" y="24130"/>
                  </a:lnTo>
                  <a:lnTo>
                    <a:pt x="1270" y="25400"/>
                  </a:lnTo>
                  <a:lnTo>
                    <a:pt x="0" y="25400"/>
                  </a:lnTo>
                  <a:lnTo>
                    <a:pt x="0" y="43180"/>
                  </a:lnTo>
                  <a:lnTo>
                    <a:pt x="22860" y="43180"/>
                  </a:lnTo>
                  <a:lnTo>
                    <a:pt x="22860" y="24130"/>
                  </a:lnTo>
                  <a:close/>
                </a:path>
                <a:path w="22860" h="612140">
                  <a:moveTo>
                    <a:pt x="22860" y="43180"/>
                  </a:moveTo>
                  <a:lnTo>
                    <a:pt x="0" y="43180"/>
                  </a:lnTo>
                  <a:lnTo>
                    <a:pt x="0" y="81280"/>
                  </a:lnTo>
                  <a:lnTo>
                    <a:pt x="22860" y="81280"/>
                  </a:lnTo>
                  <a:lnTo>
                    <a:pt x="22860" y="43180"/>
                  </a:lnTo>
                  <a:close/>
                </a:path>
                <a:path w="22860" h="612140">
                  <a:moveTo>
                    <a:pt x="22860" y="81280"/>
                  </a:moveTo>
                  <a:lnTo>
                    <a:pt x="0" y="81280"/>
                  </a:lnTo>
                  <a:lnTo>
                    <a:pt x="0" y="96520"/>
                  </a:lnTo>
                  <a:lnTo>
                    <a:pt x="22860" y="96520"/>
                  </a:lnTo>
                  <a:lnTo>
                    <a:pt x="22860" y="81280"/>
                  </a:lnTo>
                  <a:close/>
                </a:path>
                <a:path w="22860" h="612140">
                  <a:moveTo>
                    <a:pt x="22860" y="96520"/>
                  </a:moveTo>
                  <a:lnTo>
                    <a:pt x="0" y="96520"/>
                  </a:lnTo>
                  <a:lnTo>
                    <a:pt x="0" y="113030"/>
                  </a:lnTo>
                  <a:lnTo>
                    <a:pt x="22860" y="113030"/>
                  </a:lnTo>
                  <a:lnTo>
                    <a:pt x="22860" y="96520"/>
                  </a:lnTo>
                  <a:close/>
                </a:path>
                <a:path w="22860" h="612140">
                  <a:moveTo>
                    <a:pt x="22860" y="113030"/>
                  </a:moveTo>
                  <a:lnTo>
                    <a:pt x="0" y="113030"/>
                  </a:lnTo>
                  <a:lnTo>
                    <a:pt x="0" y="115570"/>
                  </a:lnTo>
                  <a:lnTo>
                    <a:pt x="22860" y="115570"/>
                  </a:lnTo>
                  <a:lnTo>
                    <a:pt x="22860" y="113030"/>
                  </a:lnTo>
                  <a:close/>
                </a:path>
                <a:path w="22860" h="612140">
                  <a:moveTo>
                    <a:pt x="22860" y="115570"/>
                  </a:moveTo>
                  <a:lnTo>
                    <a:pt x="0" y="115570"/>
                  </a:lnTo>
                  <a:lnTo>
                    <a:pt x="0" y="121920"/>
                  </a:lnTo>
                  <a:lnTo>
                    <a:pt x="22860" y="121920"/>
                  </a:lnTo>
                  <a:lnTo>
                    <a:pt x="22860" y="115570"/>
                  </a:lnTo>
                  <a:close/>
                </a:path>
                <a:path w="22860" h="612140">
                  <a:moveTo>
                    <a:pt x="22860" y="121920"/>
                  </a:moveTo>
                  <a:lnTo>
                    <a:pt x="0" y="121920"/>
                  </a:lnTo>
                  <a:lnTo>
                    <a:pt x="0" y="125730"/>
                  </a:lnTo>
                  <a:lnTo>
                    <a:pt x="22860" y="125730"/>
                  </a:lnTo>
                  <a:lnTo>
                    <a:pt x="22860" y="121920"/>
                  </a:lnTo>
                  <a:close/>
                </a:path>
                <a:path w="22860" h="612140">
                  <a:moveTo>
                    <a:pt x="22860" y="125730"/>
                  </a:moveTo>
                  <a:lnTo>
                    <a:pt x="0" y="125730"/>
                  </a:lnTo>
                  <a:lnTo>
                    <a:pt x="0" y="128270"/>
                  </a:lnTo>
                  <a:lnTo>
                    <a:pt x="22860" y="128270"/>
                  </a:lnTo>
                  <a:lnTo>
                    <a:pt x="22860" y="125730"/>
                  </a:lnTo>
                  <a:close/>
                </a:path>
                <a:path w="22860" h="612140">
                  <a:moveTo>
                    <a:pt x="22860" y="128270"/>
                  </a:moveTo>
                  <a:lnTo>
                    <a:pt x="0" y="128270"/>
                  </a:lnTo>
                  <a:lnTo>
                    <a:pt x="0" y="132080"/>
                  </a:lnTo>
                  <a:lnTo>
                    <a:pt x="22860" y="132080"/>
                  </a:lnTo>
                  <a:lnTo>
                    <a:pt x="22860" y="128270"/>
                  </a:lnTo>
                  <a:close/>
                </a:path>
                <a:path w="22860" h="612140">
                  <a:moveTo>
                    <a:pt x="22860" y="132080"/>
                  </a:moveTo>
                  <a:lnTo>
                    <a:pt x="0" y="132080"/>
                  </a:lnTo>
                  <a:lnTo>
                    <a:pt x="0" y="134620"/>
                  </a:lnTo>
                  <a:lnTo>
                    <a:pt x="22860" y="134620"/>
                  </a:lnTo>
                  <a:lnTo>
                    <a:pt x="22860" y="132080"/>
                  </a:lnTo>
                  <a:close/>
                </a:path>
                <a:path w="22860" h="612140">
                  <a:moveTo>
                    <a:pt x="22860" y="134620"/>
                  </a:moveTo>
                  <a:lnTo>
                    <a:pt x="0" y="134620"/>
                  </a:lnTo>
                  <a:lnTo>
                    <a:pt x="0" y="138430"/>
                  </a:lnTo>
                  <a:lnTo>
                    <a:pt x="22860" y="138430"/>
                  </a:lnTo>
                  <a:lnTo>
                    <a:pt x="22860" y="134620"/>
                  </a:lnTo>
                  <a:close/>
                </a:path>
                <a:path w="22860" h="612140">
                  <a:moveTo>
                    <a:pt x="22860" y="138430"/>
                  </a:moveTo>
                  <a:lnTo>
                    <a:pt x="0" y="138430"/>
                  </a:lnTo>
                  <a:lnTo>
                    <a:pt x="0" y="140970"/>
                  </a:lnTo>
                  <a:lnTo>
                    <a:pt x="22860" y="140970"/>
                  </a:lnTo>
                  <a:lnTo>
                    <a:pt x="22860" y="138430"/>
                  </a:lnTo>
                  <a:close/>
                </a:path>
                <a:path w="22860" h="612140">
                  <a:moveTo>
                    <a:pt x="22860" y="140970"/>
                  </a:moveTo>
                  <a:lnTo>
                    <a:pt x="0" y="140970"/>
                  </a:lnTo>
                  <a:lnTo>
                    <a:pt x="0" y="173990"/>
                  </a:lnTo>
                  <a:lnTo>
                    <a:pt x="22860" y="173990"/>
                  </a:lnTo>
                  <a:lnTo>
                    <a:pt x="22860" y="140970"/>
                  </a:lnTo>
                  <a:close/>
                </a:path>
                <a:path w="22860" h="612140">
                  <a:moveTo>
                    <a:pt x="22860" y="173990"/>
                  </a:moveTo>
                  <a:lnTo>
                    <a:pt x="0" y="173990"/>
                  </a:lnTo>
                  <a:lnTo>
                    <a:pt x="0" y="185420"/>
                  </a:lnTo>
                  <a:lnTo>
                    <a:pt x="22860" y="185420"/>
                  </a:lnTo>
                  <a:lnTo>
                    <a:pt x="22860" y="173990"/>
                  </a:lnTo>
                  <a:close/>
                </a:path>
                <a:path w="22860" h="612140">
                  <a:moveTo>
                    <a:pt x="22860" y="185420"/>
                  </a:moveTo>
                  <a:lnTo>
                    <a:pt x="0" y="185420"/>
                  </a:lnTo>
                  <a:lnTo>
                    <a:pt x="0" y="612140"/>
                  </a:lnTo>
                  <a:lnTo>
                    <a:pt x="15240" y="612140"/>
                  </a:lnTo>
                  <a:lnTo>
                    <a:pt x="15240" y="245110"/>
                  </a:lnTo>
                  <a:lnTo>
                    <a:pt x="16510" y="245110"/>
                  </a:lnTo>
                  <a:lnTo>
                    <a:pt x="16510" y="231140"/>
                  </a:lnTo>
                  <a:lnTo>
                    <a:pt x="17780" y="231140"/>
                  </a:lnTo>
                  <a:lnTo>
                    <a:pt x="17780" y="220980"/>
                  </a:lnTo>
                  <a:lnTo>
                    <a:pt x="19050" y="220980"/>
                  </a:lnTo>
                  <a:lnTo>
                    <a:pt x="19050" y="212090"/>
                  </a:lnTo>
                  <a:lnTo>
                    <a:pt x="20320" y="212090"/>
                  </a:lnTo>
                  <a:lnTo>
                    <a:pt x="20320" y="203200"/>
                  </a:lnTo>
                  <a:lnTo>
                    <a:pt x="21590" y="203200"/>
                  </a:lnTo>
                  <a:lnTo>
                    <a:pt x="21590" y="196850"/>
                  </a:lnTo>
                  <a:lnTo>
                    <a:pt x="22860" y="196850"/>
                  </a:lnTo>
                  <a:lnTo>
                    <a:pt x="22860" y="185420"/>
                  </a:lnTo>
                  <a:close/>
                </a:path>
              </a:pathLst>
            </a:custGeom>
            <a:solidFill>
              <a:srgbClr val="202020"/>
            </a:solidFill>
          </p:spPr>
          <p:txBody>
            <a:bodyPr bIns="0" lIns="0" rIns="0" rtlCol="0" tIns="0" wrap="square"/>
            <a:p/>
          </p:txBody>
        </p:sp>
        <p:sp>
          <p:nvSpPr>
            <p:cNvPr id="1049118" name="object 404"/>
            <p:cNvSpPr/>
            <p:nvPr/>
          </p:nvSpPr>
          <p:spPr>
            <a:xfrm>
              <a:off x="3379469" y="5819140"/>
              <a:ext cx="22860" cy="694690"/>
            </a:xfrm>
            <a:custGeom>
              <a:avLst/>
              <a:ahLst/>
              <a:rect l="l" t="t" r="r" b="b"/>
              <a:pathLst>
                <a:path w="22860" h="694690">
                  <a:moveTo>
                    <a:pt x="20319" y="0"/>
                  </a:moveTo>
                  <a:lnTo>
                    <a:pt x="0" y="0"/>
                  </a:lnTo>
                  <a:lnTo>
                    <a:pt x="0" y="1270"/>
                  </a:lnTo>
                  <a:lnTo>
                    <a:pt x="20319" y="1270"/>
                  </a:lnTo>
                  <a:lnTo>
                    <a:pt x="20319" y="0"/>
                  </a:lnTo>
                  <a:close/>
                </a:path>
                <a:path w="22860" h="694690">
                  <a:moveTo>
                    <a:pt x="20319" y="1270"/>
                  </a:moveTo>
                  <a:lnTo>
                    <a:pt x="0" y="1270"/>
                  </a:lnTo>
                  <a:lnTo>
                    <a:pt x="0" y="7620"/>
                  </a:lnTo>
                  <a:lnTo>
                    <a:pt x="20319" y="7620"/>
                  </a:lnTo>
                  <a:lnTo>
                    <a:pt x="20319" y="1270"/>
                  </a:lnTo>
                  <a:close/>
                </a:path>
                <a:path w="22860" h="694690">
                  <a:moveTo>
                    <a:pt x="20319" y="7620"/>
                  </a:moveTo>
                  <a:lnTo>
                    <a:pt x="0" y="7620"/>
                  </a:lnTo>
                  <a:lnTo>
                    <a:pt x="0" y="13970"/>
                  </a:lnTo>
                  <a:lnTo>
                    <a:pt x="20319" y="13970"/>
                  </a:lnTo>
                  <a:lnTo>
                    <a:pt x="20319" y="7620"/>
                  </a:lnTo>
                  <a:close/>
                </a:path>
                <a:path w="22860" h="694690">
                  <a:moveTo>
                    <a:pt x="20319" y="13970"/>
                  </a:moveTo>
                  <a:lnTo>
                    <a:pt x="0" y="13970"/>
                  </a:lnTo>
                  <a:lnTo>
                    <a:pt x="0" y="20320"/>
                  </a:lnTo>
                  <a:lnTo>
                    <a:pt x="20319" y="20320"/>
                  </a:lnTo>
                  <a:lnTo>
                    <a:pt x="20319" y="13970"/>
                  </a:lnTo>
                  <a:close/>
                </a:path>
                <a:path w="22860" h="694690">
                  <a:moveTo>
                    <a:pt x="20319" y="20320"/>
                  </a:moveTo>
                  <a:lnTo>
                    <a:pt x="0" y="20320"/>
                  </a:lnTo>
                  <a:lnTo>
                    <a:pt x="0" y="24130"/>
                  </a:lnTo>
                  <a:lnTo>
                    <a:pt x="20319" y="24130"/>
                  </a:lnTo>
                  <a:lnTo>
                    <a:pt x="20319" y="20320"/>
                  </a:lnTo>
                  <a:close/>
                </a:path>
                <a:path w="22860" h="694690">
                  <a:moveTo>
                    <a:pt x="20319" y="24130"/>
                  </a:moveTo>
                  <a:lnTo>
                    <a:pt x="0" y="24130"/>
                  </a:lnTo>
                  <a:lnTo>
                    <a:pt x="0" y="26670"/>
                  </a:lnTo>
                  <a:lnTo>
                    <a:pt x="20319" y="26670"/>
                  </a:lnTo>
                  <a:lnTo>
                    <a:pt x="20319" y="24130"/>
                  </a:lnTo>
                  <a:close/>
                </a:path>
                <a:path w="22860" h="694690">
                  <a:moveTo>
                    <a:pt x="20319" y="26670"/>
                  </a:moveTo>
                  <a:lnTo>
                    <a:pt x="0" y="26670"/>
                  </a:lnTo>
                  <a:lnTo>
                    <a:pt x="0" y="33020"/>
                  </a:lnTo>
                  <a:lnTo>
                    <a:pt x="20319" y="33020"/>
                  </a:lnTo>
                  <a:lnTo>
                    <a:pt x="20319" y="26670"/>
                  </a:lnTo>
                  <a:close/>
                </a:path>
                <a:path w="22860" h="694690">
                  <a:moveTo>
                    <a:pt x="20319" y="33020"/>
                  </a:moveTo>
                  <a:lnTo>
                    <a:pt x="0" y="33020"/>
                  </a:lnTo>
                  <a:lnTo>
                    <a:pt x="0" y="39370"/>
                  </a:lnTo>
                  <a:lnTo>
                    <a:pt x="20319" y="39370"/>
                  </a:lnTo>
                  <a:lnTo>
                    <a:pt x="20319" y="33020"/>
                  </a:lnTo>
                  <a:close/>
                </a:path>
                <a:path w="22860" h="694690">
                  <a:moveTo>
                    <a:pt x="20319" y="39370"/>
                  </a:moveTo>
                  <a:lnTo>
                    <a:pt x="0" y="39370"/>
                  </a:lnTo>
                  <a:lnTo>
                    <a:pt x="0" y="45720"/>
                  </a:lnTo>
                  <a:lnTo>
                    <a:pt x="20319" y="45720"/>
                  </a:lnTo>
                  <a:lnTo>
                    <a:pt x="20319" y="39370"/>
                  </a:lnTo>
                  <a:close/>
                </a:path>
                <a:path w="22860" h="694690">
                  <a:moveTo>
                    <a:pt x="20319" y="45720"/>
                  </a:moveTo>
                  <a:lnTo>
                    <a:pt x="0" y="45720"/>
                  </a:lnTo>
                  <a:lnTo>
                    <a:pt x="0" y="49530"/>
                  </a:lnTo>
                  <a:lnTo>
                    <a:pt x="20319" y="49530"/>
                  </a:lnTo>
                  <a:lnTo>
                    <a:pt x="20319" y="45720"/>
                  </a:lnTo>
                  <a:close/>
                </a:path>
                <a:path w="22860" h="694690">
                  <a:moveTo>
                    <a:pt x="20319" y="49530"/>
                  </a:moveTo>
                  <a:lnTo>
                    <a:pt x="0" y="49530"/>
                  </a:lnTo>
                  <a:lnTo>
                    <a:pt x="0" y="52070"/>
                  </a:lnTo>
                  <a:lnTo>
                    <a:pt x="20319" y="52070"/>
                  </a:lnTo>
                  <a:lnTo>
                    <a:pt x="20319" y="49530"/>
                  </a:lnTo>
                  <a:close/>
                </a:path>
                <a:path w="22860" h="694690">
                  <a:moveTo>
                    <a:pt x="20319" y="52070"/>
                  </a:moveTo>
                  <a:lnTo>
                    <a:pt x="0" y="52070"/>
                  </a:lnTo>
                  <a:lnTo>
                    <a:pt x="0" y="58420"/>
                  </a:lnTo>
                  <a:lnTo>
                    <a:pt x="20319" y="58420"/>
                  </a:lnTo>
                  <a:lnTo>
                    <a:pt x="20319" y="52070"/>
                  </a:lnTo>
                  <a:close/>
                </a:path>
                <a:path w="22860" h="694690">
                  <a:moveTo>
                    <a:pt x="20319" y="58420"/>
                  </a:moveTo>
                  <a:lnTo>
                    <a:pt x="0" y="58420"/>
                  </a:lnTo>
                  <a:lnTo>
                    <a:pt x="0" y="62230"/>
                  </a:lnTo>
                  <a:lnTo>
                    <a:pt x="20319" y="62230"/>
                  </a:lnTo>
                  <a:lnTo>
                    <a:pt x="20319" y="58420"/>
                  </a:lnTo>
                  <a:close/>
                </a:path>
                <a:path w="22860" h="694690">
                  <a:moveTo>
                    <a:pt x="20319" y="62230"/>
                  </a:moveTo>
                  <a:lnTo>
                    <a:pt x="0" y="62230"/>
                  </a:lnTo>
                  <a:lnTo>
                    <a:pt x="0" y="64770"/>
                  </a:lnTo>
                  <a:lnTo>
                    <a:pt x="20319" y="64770"/>
                  </a:lnTo>
                  <a:lnTo>
                    <a:pt x="20319" y="62230"/>
                  </a:lnTo>
                  <a:close/>
                </a:path>
                <a:path w="22860" h="694690">
                  <a:moveTo>
                    <a:pt x="20319" y="64770"/>
                  </a:moveTo>
                  <a:lnTo>
                    <a:pt x="0" y="64770"/>
                  </a:lnTo>
                  <a:lnTo>
                    <a:pt x="0" y="71120"/>
                  </a:lnTo>
                  <a:lnTo>
                    <a:pt x="20319" y="71120"/>
                  </a:lnTo>
                  <a:lnTo>
                    <a:pt x="20319" y="64770"/>
                  </a:lnTo>
                  <a:close/>
                </a:path>
                <a:path w="22860" h="694690">
                  <a:moveTo>
                    <a:pt x="20319" y="71120"/>
                  </a:moveTo>
                  <a:lnTo>
                    <a:pt x="0" y="71120"/>
                  </a:lnTo>
                  <a:lnTo>
                    <a:pt x="0" y="77470"/>
                  </a:lnTo>
                  <a:lnTo>
                    <a:pt x="20319" y="77470"/>
                  </a:lnTo>
                  <a:lnTo>
                    <a:pt x="20319" y="71120"/>
                  </a:lnTo>
                  <a:close/>
                </a:path>
                <a:path w="22860" h="694690">
                  <a:moveTo>
                    <a:pt x="20319" y="77470"/>
                  </a:moveTo>
                  <a:lnTo>
                    <a:pt x="0" y="77470"/>
                  </a:lnTo>
                  <a:lnTo>
                    <a:pt x="0" y="83820"/>
                  </a:lnTo>
                  <a:lnTo>
                    <a:pt x="20319" y="83820"/>
                  </a:lnTo>
                  <a:lnTo>
                    <a:pt x="20319" y="77470"/>
                  </a:lnTo>
                  <a:close/>
                </a:path>
                <a:path w="22860" h="694690">
                  <a:moveTo>
                    <a:pt x="20319" y="83820"/>
                  </a:moveTo>
                  <a:lnTo>
                    <a:pt x="0" y="83820"/>
                  </a:lnTo>
                  <a:lnTo>
                    <a:pt x="0" y="87630"/>
                  </a:lnTo>
                  <a:lnTo>
                    <a:pt x="20319" y="87630"/>
                  </a:lnTo>
                  <a:lnTo>
                    <a:pt x="20319" y="83820"/>
                  </a:lnTo>
                  <a:close/>
                </a:path>
                <a:path w="22860" h="694690">
                  <a:moveTo>
                    <a:pt x="20319" y="87630"/>
                  </a:moveTo>
                  <a:lnTo>
                    <a:pt x="0" y="87630"/>
                  </a:lnTo>
                  <a:lnTo>
                    <a:pt x="0" y="90170"/>
                  </a:lnTo>
                  <a:lnTo>
                    <a:pt x="20319" y="90170"/>
                  </a:lnTo>
                  <a:lnTo>
                    <a:pt x="20319" y="87630"/>
                  </a:lnTo>
                  <a:close/>
                </a:path>
                <a:path w="22860" h="694690">
                  <a:moveTo>
                    <a:pt x="20319" y="90170"/>
                  </a:moveTo>
                  <a:lnTo>
                    <a:pt x="0" y="90170"/>
                  </a:lnTo>
                  <a:lnTo>
                    <a:pt x="0" y="96520"/>
                  </a:lnTo>
                  <a:lnTo>
                    <a:pt x="20319" y="96520"/>
                  </a:lnTo>
                  <a:lnTo>
                    <a:pt x="20319" y="90170"/>
                  </a:lnTo>
                  <a:close/>
                </a:path>
                <a:path w="22860" h="694690">
                  <a:moveTo>
                    <a:pt x="20319" y="96520"/>
                  </a:moveTo>
                  <a:lnTo>
                    <a:pt x="0" y="96520"/>
                  </a:lnTo>
                  <a:lnTo>
                    <a:pt x="0" y="102870"/>
                  </a:lnTo>
                  <a:lnTo>
                    <a:pt x="20319" y="102870"/>
                  </a:lnTo>
                  <a:lnTo>
                    <a:pt x="20319" y="96520"/>
                  </a:lnTo>
                  <a:close/>
                </a:path>
                <a:path w="22860" h="694690">
                  <a:moveTo>
                    <a:pt x="20319" y="102870"/>
                  </a:moveTo>
                  <a:lnTo>
                    <a:pt x="0" y="102870"/>
                  </a:lnTo>
                  <a:lnTo>
                    <a:pt x="0" y="125730"/>
                  </a:lnTo>
                  <a:lnTo>
                    <a:pt x="22859" y="125730"/>
                  </a:lnTo>
                  <a:lnTo>
                    <a:pt x="22859" y="111760"/>
                  </a:lnTo>
                  <a:lnTo>
                    <a:pt x="20319" y="111760"/>
                  </a:lnTo>
                  <a:lnTo>
                    <a:pt x="20319" y="102870"/>
                  </a:lnTo>
                  <a:close/>
                </a:path>
                <a:path w="22860" h="694690">
                  <a:moveTo>
                    <a:pt x="22859" y="110490"/>
                  </a:moveTo>
                  <a:lnTo>
                    <a:pt x="21589" y="110490"/>
                  </a:lnTo>
                  <a:lnTo>
                    <a:pt x="21589" y="111760"/>
                  </a:lnTo>
                  <a:lnTo>
                    <a:pt x="22859" y="111760"/>
                  </a:lnTo>
                  <a:lnTo>
                    <a:pt x="22859" y="110490"/>
                  </a:lnTo>
                  <a:close/>
                </a:path>
                <a:path w="22860" h="694690">
                  <a:moveTo>
                    <a:pt x="22859" y="125730"/>
                  </a:moveTo>
                  <a:lnTo>
                    <a:pt x="0" y="125730"/>
                  </a:lnTo>
                  <a:lnTo>
                    <a:pt x="0" y="163830"/>
                  </a:lnTo>
                  <a:lnTo>
                    <a:pt x="22859" y="163830"/>
                  </a:lnTo>
                  <a:lnTo>
                    <a:pt x="22859" y="125730"/>
                  </a:lnTo>
                  <a:close/>
                </a:path>
                <a:path w="22860" h="694690">
                  <a:moveTo>
                    <a:pt x="22859" y="163830"/>
                  </a:moveTo>
                  <a:lnTo>
                    <a:pt x="0" y="163830"/>
                  </a:lnTo>
                  <a:lnTo>
                    <a:pt x="0" y="179070"/>
                  </a:lnTo>
                  <a:lnTo>
                    <a:pt x="22859" y="179070"/>
                  </a:lnTo>
                  <a:lnTo>
                    <a:pt x="22859" y="163830"/>
                  </a:lnTo>
                  <a:close/>
                </a:path>
                <a:path w="22860" h="694690">
                  <a:moveTo>
                    <a:pt x="22859" y="179070"/>
                  </a:moveTo>
                  <a:lnTo>
                    <a:pt x="0" y="179070"/>
                  </a:lnTo>
                  <a:lnTo>
                    <a:pt x="0" y="195580"/>
                  </a:lnTo>
                  <a:lnTo>
                    <a:pt x="22859" y="195580"/>
                  </a:lnTo>
                  <a:lnTo>
                    <a:pt x="22859" y="179070"/>
                  </a:lnTo>
                  <a:close/>
                </a:path>
                <a:path w="22860" h="694690">
                  <a:moveTo>
                    <a:pt x="22859" y="195580"/>
                  </a:moveTo>
                  <a:lnTo>
                    <a:pt x="0" y="195580"/>
                  </a:lnTo>
                  <a:lnTo>
                    <a:pt x="0" y="198120"/>
                  </a:lnTo>
                  <a:lnTo>
                    <a:pt x="22859" y="198120"/>
                  </a:lnTo>
                  <a:lnTo>
                    <a:pt x="22859" y="195580"/>
                  </a:lnTo>
                  <a:close/>
                </a:path>
                <a:path w="22860" h="694690">
                  <a:moveTo>
                    <a:pt x="22859" y="198120"/>
                  </a:moveTo>
                  <a:lnTo>
                    <a:pt x="0" y="198120"/>
                  </a:lnTo>
                  <a:lnTo>
                    <a:pt x="0" y="204470"/>
                  </a:lnTo>
                  <a:lnTo>
                    <a:pt x="22859" y="204470"/>
                  </a:lnTo>
                  <a:lnTo>
                    <a:pt x="22859" y="198120"/>
                  </a:lnTo>
                  <a:close/>
                </a:path>
                <a:path w="22860" h="694690">
                  <a:moveTo>
                    <a:pt x="22859" y="204470"/>
                  </a:moveTo>
                  <a:lnTo>
                    <a:pt x="0" y="204470"/>
                  </a:lnTo>
                  <a:lnTo>
                    <a:pt x="0" y="208280"/>
                  </a:lnTo>
                  <a:lnTo>
                    <a:pt x="22859" y="208280"/>
                  </a:lnTo>
                  <a:lnTo>
                    <a:pt x="22859" y="204470"/>
                  </a:lnTo>
                  <a:close/>
                </a:path>
                <a:path w="22860" h="694690">
                  <a:moveTo>
                    <a:pt x="22859" y="208280"/>
                  </a:moveTo>
                  <a:lnTo>
                    <a:pt x="0" y="208280"/>
                  </a:lnTo>
                  <a:lnTo>
                    <a:pt x="0" y="210820"/>
                  </a:lnTo>
                  <a:lnTo>
                    <a:pt x="22859" y="210820"/>
                  </a:lnTo>
                  <a:lnTo>
                    <a:pt x="22859" y="208280"/>
                  </a:lnTo>
                  <a:close/>
                </a:path>
                <a:path w="22860" h="694690">
                  <a:moveTo>
                    <a:pt x="22859" y="210820"/>
                  </a:moveTo>
                  <a:lnTo>
                    <a:pt x="0" y="210820"/>
                  </a:lnTo>
                  <a:lnTo>
                    <a:pt x="0" y="214630"/>
                  </a:lnTo>
                  <a:lnTo>
                    <a:pt x="22859" y="214630"/>
                  </a:lnTo>
                  <a:lnTo>
                    <a:pt x="22859" y="210820"/>
                  </a:lnTo>
                  <a:close/>
                </a:path>
                <a:path w="22860" h="694690">
                  <a:moveTo>
                    <a:pt x="22859" y="214630"/>
                  </a:moveTo>
                  <a:lnTo>
                    <a:pt x="0" y="214630"/>
                  </a:lnTo>
                  <a:lnTo>
                    <a:pt x="0" y="217170"/>
                  </a:lnTo>
                  <a:lnTo>
                    <a:pt x="22859" y="217170"/>
                  </a:lnTo>
                  <a:lnTo>
                    <a:pt x="22859" y="214630"/>
                  </a:lnTo>
                  <a:close/>
                </a:path>
                <a:path w="22860" h="694690">
                  <a:moveTo>
                    <a:pt x="22859" y="217170"/>
                  </a:moveTo>
                  <a:lnTo>
                    <a:pt x="0" y="217170"/>
                  </a:lnTo>
                  <a:lnTo>
                    <a:pt x="0" y="220980"/>
                  </a:lnTo>
                  <a:lnTo>
                    <a:pt x="22859" y="220980"/>
                  </a:lnTo>
                  <a:lnTo>
                    <a:pt x="22859" y="217170"/>
                  </a:lnTo>
                  <a:close/>
                </a:path>
                <a:path w="22860" h="694690">
                  <a:moveTo>
                    <a:pt x="22859" y="220980"/>
                  </a:moveTo>
                  <a:lnTo>
                    <a:pt x="0" y="220980"/>
                  </a:lnTo>
                  <a:lnTo>
                    <a:pt x="0" y="223520"/>
                  </a:lnTo>
                  <a:lnTo>
                    <a:pt x="22859" y="223520"/>
                  </a:lnTo>
                  <a:lnTo>
                    <a:pt x="22859" y="220980"/>
                  </a:lnTo>
                  <a:close/>
                </a:path>
                <a:path w="22860" h="694690">
                  <a:moveTo>
                    <a:pt x="22859" y="223520"/>
                  </a:moveTo>
                  <a:lnTo>
                    <a:pt x="0" y="223520"/>
                  </a:lnTo>
                  <a:lnTo>
                    <a:pt x="0" y="256540"/>
                  </a:lnTo>
                  <a:lnTo>
                    <a:pt x="22859" y="256540"/>
                  </a:lnTo>
                  <a:lnTo>
                    <a:pt x="22859" y="223520"/>
                  </a:lnTo>
                  <a:close/>
                </a:path>
                <a:path w="22860" h="694690">
                  <a:moveTo>
                    <a:pt x="22859" y="256540"/>
                  </a:moveTo>
                  <a:lnTo>
                    <a:pt x="0" y="256540"/>
                  </a:lnTo>
                  <a:lnTo>
                    <a:pt x="0" y="267970"/>
                  </a:lnTo>
                  <a:lnTo>
                    <a:pt x="22859" y="267970"/>
                  </a:lnTo>
                  <a:lnTo>
                    <a:pt x="22859" y="256540"/>
                  </a:lnTo>
                  <a:close/>
                </a:path>
                <a:path w="22860" h="694690">
                  <a:moveTo>
                    <a:pt x="22859" y="267970"/>
                  </a:moveTo>
                  <a:lnTo>
                    <a:pt x="0" y="267970"/>
                  </a:lnTo>
                  <a:lnTo>
                    <a:pt x="0" y="694690"/>
                  </a:lnTo>
                  <a:lnTo>
                    <a:pt x="22859" y="694690"/>
                  </a:lnTo>
                  <a:lnTo>
                    <a:pt x="22859" y="267970"/>
                  </a:lnTo>
                  <a:close/>
                </a:path>
              </a:pathLst>
            </a:custGeom>
            <a:solidFill>
              <a:srgbClr val="1F1F1F"/>
            </a:solidFill>
          </p:spPr>
          <p:txBody>
            <a:bodyPr bIns="0" lIns="0" rIns="0" rtlCol="0" tIns="0" wrap="square"/>
            <a:p/>
          </p:txBody>
        </p:sp>
        <p:sp>
          <p:nvSpPr>
            <p:cNvPr id="1049119" name="object 405"/>
            <p:cNvSpPr/>
            <p:nvPr/>
          </p:nvSpPr>
          <p:spPr>
            <a:xfrm>
              <a:off x="3357879" y="5819140"/>
              <a:ext cx="21590" cy="267970"/>
            </a:xfrm>
            <a:custGeom>
              <a:avLst/>
              <a:ahLst/>
              <a:rect l="l" t="t" r="r" b="b"/>
              <a:pathLst>
                <a:path w="21589" h="267970">
                  <a:moveTo>
                    <a:pt x="0" y="267970"/>
                  </a:moveTo>
                  <a:lnTo>
                    <a:pt x="21590" y="267970"/>
                  </a:lnTo>
                  <a:lnTo>
                    <a:pt x="21590" y="0"/>
                  </a:lnTo>
                  <a:lnTo>
                    <a:pt x="0" y="0"/>
                  </a:lnTo>
                  <a:lnTo>
                    <a:pt x="0" y="267970"/>
                  </a:lnTo>
                  <a:close/>
                </a:path>
              </a:pathLst>
            </a:custGeom>
            <a:solidFill>
              <a:srgbClr val="1E1E1E"/>
            </a:solidFill>
          </p:spPr>
          <p:txBody>
            <a:bodyPr bIns="0" lIns="0" rIns="0" rtlCol="0" tIns="0" wrap="square"/>
            <a:p/>
          </p:txBody>
        </p:sp>
        <p:sp>
          <p:nvSpPr>
            <p:cNvPr id="1049120" name="object 406"/>
            <p:cNvSpPr/>
            <p:nvPr/>
          </p:nvSpPr>
          <p:spPr>
            <a:xfrm>
              <a:off x="3357879" y="6087110"/>
              <a:ext cx="21590" cy="426720"/>
            </a:xfrm>
            <a:custGeom>
              <a:avLst/>
              <a:ahLst/>
              <a:rect l="l" t="t" r="r" b="b"/>
              <a:pathLst>
                <a:path w="21589" h="426720">
                  <a:moveTo>
                    <a:pt x="21590" y="0"/>
                  </a:moveTo>
                  <a:lnTo>
                    <a:pt x="0" y="0"/>
                  </a:lnTo>
                  <a:lnTo>
                    <a:pt x="0" y="426719"/>
                  </a:lnTo>
                  <a:lnTo>
                    <a:pt x="21590" y="426719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1E1E1E"/>
            </a:solidFill>
          </p:spPr>
          <p:txBody>
            <a:bodyPr bIns="0" lIns="0" rIns="0" rtlCol="0" tIns="0" wrap="square"/>
            <a:p/>
          </p:txBody>
        </p:sp>
        <p:sp>
          <p:nvSpPr>
            <p:cNvPr id="1049121" name="object 407"/>
            <p:cNvSpPr/>
            <p:nvPr/>
          </p:nvSpPr>
          <p:spPr>
            <a:xfrm>
              <a:off x="3336289" y="5819140"/>
              <a:ext cx="21590" cy="267970"/>
            </a:xfrm>
            <a:custGeom>
              <a:avLst/>
              <a:ahLst/>
              <a:rect l="l" t="t" r="r" b="b"/>
              <a:pathLst>
                <a:path w="21589" h="267970">
                  <a:moveTo>
                    <a:pt x="0" y="267970"/>
                  </a:moveTo>
                  <a:lnTo>
                    <a:pt x="21590" y="267970"/>
                  </a:lnTo>
                  <a:lnTo>
                    <a:pt x="21590" y="0"/>
                  </a:lnTo>
                  <a:lnTo>
                    <a:pt x="0" y="0"/>
                  </a:lnTo>
                  <a:lnTo>
                    <a:pt x="0" y="267970"/>
                  </a:lnTo>
                  <a:close/>
                </a:path>
              </a:pathLst>
            </a:custGeom>
            <a:solidFill>
              <a:srgbClr val="1D1D1D"/>
            </a:solidFill>
          </p:spPr>
          <p:txBody>
            <a:bodyPr bIns="0" lIns="0" rIns="0" rtlCol="0" tIns="0" wrap="square"/>
            <a:p/>
          </p:txBody>
        </p:sp>
        <p:sp>
          <p:nvSpPr>
            <p:cNvPr id="1049122" name="object 408"/>
            <p:cNvSpPr/>
            <p:nvPr/>
          </p:nvSpPr>
          <p:spPr>
            <a:xfrm>
              <a:off x="3336289" y="6087110"/>
              <a:ext cx="21590" cy="426720"/>
            </a:xfrm>
            <a:custGeom>
              <a:avLst/>
              <a:ahLst/>
              <a:rect l="l" t="t" r="r" b="b"/>
              <a:pathLst>
                <a:path w="21589" h="426720">
                  <a:moveTo>
                    <a:pt x="21589" y="0"/>
                  </a:moveTo>
                  <a:lnTo>
                    <a:pt x="0" y="0"/>
                  </a:lnTo>
                  <a:lnTo>
                    <a:pt x="0" y="426719"/>
                  </a:lnTo>
                  <a:lnTo>
                    <a:pt x="21589" y="426719"/>
                  </a:lnTo>
                  <a:lnTo>
                    <a:pt x="21589" y="0"/>
                  </a:lnTo>
                  <a:close/>
                </a:path>
              </a:pathLst>
            </a:custGeom>
            <a:solidFill>
              <a:srgbClr val="1D1D1D"/>
            </a:solidFill>
          </p:spPr>
          <p:txBody>
            <a:bodyPr bIns="0" lIns="0" rIns="0" rtlCol="0" tIns="0" wrap="square"/>
            <a:p/>
          </p:txBody>
        </p:sp>
        <p:sp>
          <p:nvSpPr>
            <p:cNvPr id="1049123" name="object 409"/>
            <p:cNvSpPr/>
            <p:nvPr/>
          </p:nvSpPr>
          <p:spPr>
            <a:xfrm>
              <a:off x="3313429" y="5819140"/>
              <a:ext cx="22860" cy="267970"/>
            </a:xfrm>
            <a:custGeom>
              <a:avLst/>
              <a:ahLst/>
              <a:rect l="l" t="t" r="r" b="b"/>
              <a:pathLst>
                <a:path w="22860" h="267970">
                  <a:moveTo>
                    <a:pt x="0" y="267970"/>
                  </a:moveTo>
                  <a:lnTo>
                    <a:pt x="22859" y="267970"/>
                  </a:lnTo>
                  <a:lnTo>
                    <a:pt x="22859" y="0"/>
                  </a:lnTo>
                  <a:lnTo>
                    <a:pt x="0" y="0"/>
                  </a:lnTo>
                  <a:lnTo>
                    <a:pt x="0" y="267970"/>
                  </a:lnTo>
                  <a:close/>
                </a:path>
              </a:pathLst>
            </a:custGeom>
            <a:solidFill>
              <a:srgbClr val="1C1C1C"/>
            </a:solidFill>
          </p:spPr>
          <p:txBody>
            <a:bodyPr bIns="0" lIns="0" rIns="0" rtlCol="0" tIns="0" wrap="square"/>
            <a:p/>
          </p:txBody>
        </p:sp>
        <p:sp>
          <p:nvSpPr>
            <p:cNvPr id="1049124" name="object 410"/>
            <p:cNvSpPr/>
            <p:nvPr/>
          </p:nvSpPr>
          <p:spPr>
            <a:xfrm>
              <a:off x="3313429" y="6087110"/>
              <a:ext cx="22860" cy="426720"/>
            </a:xfrm>
            <a:custGeom>
              <a:avLst/>
              <a:ahLst/>
              <a:rect l="l" t="t" r="r" b="b"/>
              <a:pathLst>
                <a:path w="22860" h="426720">
                  <a:moveTo>
                    <a:pt x="22860" y="0"/>
                  </a:moveTo>
                  <a:lnTo>
                    <a:pt x="0" y="0"/>
                  </a:lnTo>
                  <a:lnTo>
                    <a:pt x="0" y="426719"/>
                  </a:lnTo>
                  <a:lnTo>
                    <a:pt x="22860" y="426719"/>
                  </a:lnTo>
                  <a:lnTo>
                    <a:pt x="22860" y="0"/>
                  </a:lnTo>
                  <a:close/>
                </a:path>
              </a:pathLst>
            </a:custGeom>
            <a:solidFill>
              <a:srgbClr val="1C1C1C"/>
            </a:solidFill>
          </p:spPr>
          <p:txBody>
            <a:bodyPr bIns="0" lIns="0" rIns="0" rtlCol="0" tIns="0" wrap="square"/>
            <a:p/>
          </p:txBody>
        </p:sp>
        <p:sp>
          <p:nvSpPr>
            <p:cNvPr id="1049125" name="object 411"/>
            <p:cNvSpPr/>
            <p:nvPr/>
          </p:nvSpPr>
          <p:spPr>
            <a:xfrm>
              <a:off x="3291839" y="5819140"/>
              <a:ext cx="21590" cy="267970"/>
            </a:xfrm>
            <a:custGeom>
              <a:avLst/>
              <a:ahLst/>
              <a:rect l="l" t="t" r="r" b="b"/>
              <a:pathLst>
                <a:path w="21589" h="267970">
                  <a:moveTo>
                    <a:pt x="0" y="267970"/>
                  </a:moveTo>
                  <a:lnTo>
                    <a:pt x="21590" y="267970"/>
                  </a:lnTo>
                  <a:lnTo>
                    <a:pt x="21590" y="0"/>
                  </a:lnTo>
                  <a:lnTo>
                    <a:pt x="0" y="0"/>
                  </a:lnTo>
                  <a:lnTo>
                    <a:pt x="0" y="267970"/>
                  </a:lnTo>
                  <a:close/>
                </a:path>
              </a:pathLst>
            </a:custGeom>
            <a:solidFill>
              <a:srgbClr val="1B1B1B"/>
            </a:solidFill>
          </p:spPr>
          <p:txBody>
            <a:bodyPr bIns="0" lIns="0" rIns="0" rtlCol="0" tIns="0" wrap="square"/>
            <a:p/>
          </p:txBody>
        </p:sp>
        <p:sp>
          <p:nvSpPr>
            <p:cNvPr id="1049126" name="object 412"/>
            <p:cNvSpPr/>
            <p:nvPr/>
          </p:nvSpPr>
          <p:spPr>
            <a:xfrm>
              <a:off x="3291839" y="6087110"/>
              <a:ext cx="21590" cy="426720"/>
            </a:xfrm>
            <a:custGeom>
              <a:avLst/>
              <a:ahLst/>
              <a:rect l="l" t="t" r="r" b="b"/>
              <a:pathLst>
                <a:path w="21589" h="426720">
                  <a:moveTo>
                    <a:pt x="21589" y="0"/>
                  </a:moveTo>
                  <a:lnTo>
                    <a:pt x="0" y="0"/>
                  </a:lnTo>
                  <a:lnTo>
                    <a:pt x="0" y="426719"/>
                  </a:lnTo>
                  <a:lnTo>
                    <a:pt x="21589" y="426719"/>
                  </a:lnTo>
                  <a:lnTo>
                    <a:pt x="21589" y="0"/>
                  </a:lnTo>
                  <a:close/>
                </a:path>
              </a:pathLst>
            </a:custGeom>
            <a:solidFill>
              <a:srgbClr val="1B1B1B"/>
            </a:solidFill>
          </p:spPr>
          <p:txBody>
            <a:bodyPr bIns="0" lIns="0" rIns="0" rtlCol="0" tIns="0" wrap="square"/>
            <a:p/>
          </p:txBody>
        </p:sp>
        <p:sp>
          <p:nvSpPr>
            <p:cNvPr id="1049127" name="object 413"/>
            <p:cNvSpPr/>
            <p:nvPr/>
          </p:nvSpPr>
          <p:spPr>
            <a:xfrm>
              <a:off x="3268979" y="5819140"/>
              <a:ext cx="22860" cy="267970"/>
            </a:xfrm>
            <a:custGeom>
              <a:avLst/>
              <a:ahLst/>
              <a:rect l="l" t="t" r="r" b="b"/>
              <a:pathLst>
                <a:path w="22860" h="267970">
                  <a:moveTo>
                    <a:pt x="0" y="267970"/>
                  </a:moveTo>
                  <a:lnTo>
                    <a:pt x="22859" y="267970"/>
                  </a:lnTo>
                  <a:lnTo>
                    <a:pt x="22859" y="0"/>
                  </a:lnTo>
                  <a:lnTo>
                    <a:pt x="0" y="0"/>
                  </a:lnTo>
                  <a:lnTo>
                    <a:pt x="0" y="267970"/>
                  </a:lnTo>
                  <a:close/>
                </a:path>
              </a:pathLst>
            </a:custGeom>
            <a:solidFill>
              <a:srgbClr val="1A1A1A"/>
            </a:solidFill>
          </p:spPr>
          <p:txBody>
            <a:bodyPr bIns="0" lIns="0" rIns="0" rtlCol="0" tIns="0" wrap="square"/>
            <a:p/>
          </p:txBody>
        </p:sp>
        <p:sp>
          <p:nvSpPr>
            <p:cNvPr id="1049128" name="object 414"/>
            <p:cNvSpPr/>
            <p:nvPr/>
          </p:nvSpPr>
          <p:spPr>
            <a:xfrm>
              <a:off x="3268979" y="6087110"/>
              <a:ext cx="22860" cy="426720"/>
            </a:xfrm>
            <a:custGeom>
              <a:avLst/>
              <a:ahLst/>
              <a:rect l="l" t="t" r="r" b="b"/>
              <a:pathLst>
                <a:path w="22860" h="426720">
                  <a:moveTo>
                    <a:pt x="22860" y="0"/>
                  </a:moveTo>
                  <a:lnTo>
                    <a:pt x="0" y="0"/>
                  </a:lnTo>
                  <a:lnTo>
                    <a:pt x="0" y="426719"/>
                  </a:lnTo>
                  <a:lnTo>
                    <a:pt x="22860" y="426719"/>
                  </a:lnTo>
                  <a:lnTo>
                    <a:pt x="22860" y="0"/>
                  </a:lnTo>
                  <a:close/>
                </a:path>
              </a:pathLst>
            </a:custGeom>
            <a:solidFill>
              <a:srgbClr val="1A1A1A"/>
            </a:solidFill>
          </p:spPr>
          <p:txBody>
            <a:bodyPr bIns="0" lIns="0" rIns="0" rtlCol="0" tIns="0" wrap="square"/>
            <a:p/>
          </p:txBody>
        </p:sp>
        <p:sp>
          <p:nvSpPr>
            <p:cNvPr id="1049129" name="object 415"/>
            <p:cNvSpPr/>
            <p:nvPr/>
          </p:nvSpPr>
          <p:spPr>
            <a:xfrm>
              <a:off x="3247389" y="5819140"/>
              <a:ext cx="21590" cy="267970"/>
            </a:xfrm>
            <a:custGeom>
              <a:avLst/>
              <a:ahLst/>
              <a:rect l="l" t="t" r="r" b="b"/>
              <a:pathLst>
                <a:path w="21589" h="267970">
                  <a:moveTo>
                    <a:pt x="0" y="267970"/>
                  </a:moveTo>
                  <a:lnTo>
                    <a:pt x="21590" y="267970"/>
                  </a:lnTo>
                  <a:lnTo>
                    <a:pt x="21590" y="0"/>
                  </a:lnTo>
                  <a:lnTo>
                    <a:pt x="0" y="0"/>
                  </a:lnTo>
                  <a:lnTo>
                    <a:pt x="0" y="267970"/>
                  </a:lnTo>
                  <a:close/>
                </a:path>
              </a:pathLst>
            </a:custGeom>
            <a:solidFill>
              <a:srgbClr val="191919"/>
            </a:solidFill>
          </p:spPr>
          <p:txBody>
            <a:bodyPr bIns="0" lIns="0" rIns="0" rtlCol="0" tIns="0" wrap="square"/>
            <a:p/>
          </p:txBody>
        </p:sp>
        <p:sp>
          <p:nvSpPr>
            <p:cNvPr id="1049130" name="object 416"/>
            <p:cNvSpPr/>
            <p:nvPr/>
          </p:nvSpPr>
          <p:spPr>
            <a:xfrm>
              <a:off x="3247389" y="6087110"/>
              <a:ext cx="21590" cy="426720"/>
            </a:xfrm>
            <a:custGeom>
              <a:avLst/>
              <a:ahLst/>
              <a:rect l="l" t="t" r="r" b="b"/>
              <a:pathLst>
                <a:path w="21589" h="426720">
                  <a:moveTo>
                    <a:pt x="21589" y="0"/>
                  </a:moveTo>
                  <a:lnTo>
                    <a:pt x="0" y="0"/>
                  </a:lnTo>
                  <a:lnTo>
                    <a:pt x="0" y="426719"/>
                  </a:lnTo>
                  <a:lnTo>
                    <a:pt x="21589" y="426719"/>
                  </a:lnTo>
                  <a:lnTo>
                    <a:pt x="21589" y="0"/>
                  </a:lnTo>
                  <a:close/>
                </a:path>
              </a:pathLst>
            </a:custGeom>
            <a:solidFill>
              <a:srgbClr val="191919"/>
            </a:solidFill>
          </p:spPr>
          <p:txBody>
            <a:bodyPr bIns="0" lIns="0" rIns="0" rtlCol="0" tIns="0" wrap="square"/>
            <a:p/>
          </p:txBody>
        </p:sp>
        <p:sp>
          <p:nvSpPr>
            <p:cNvPr id="1049131" name="object 417"/>
            <p:cNvSpPr/>
            <p:nvPr/>
          </p:nvSpPr>
          <p:spPr>
            <a:xfrm>
              <a:off x="3224529" y="5819140"/>
              <a:ext cx="22860" cy="267970"/>
            </a:xfrm>
            <a:custGeom>
              <a:avLst/>
              <a:ahLst/>
              <a:rect l="l" t="t" r="r" b="b"/>
              <a:pathLst>
                <a:path w="22860" h="267970">
                  <a:moveTo>
                    <a:pt x="0" y="267970"/>
                  </a:moveTo>
                  <a:lnTo>
                    <a:pt x="22859" y="267970"/>
                  </a:lnTo>
                  <a:lnTo>
                    <a:pt x="22859" y="0"/>
                  </a:lnTo>
                  <a:lnTo>
                    <a:pt x="0" y="0"/>
                  </a:lnTo>
                  <a:lnTo>
                    <a:pt x="0" y="267970"/>
                  </a:lnTo>
                  <a:close/>
                </a:path>
              </a:pathLst>
            </a:custGeom>
            <a:solidFill>
              <a:srgbClr val="181818"/>
            </a:solidFill>
          </p:spPr>
          <p:txBody>
            <a:bodyPr bIns="0" lIns="0" rIns="0" rtlCol="0" tIns="0" wrap="square"/>
            <a:p/>
          </p:txBody>
        </p:sp>
        <p:sp>
          <p:nvSpPr>
            <p:cNvPr id="1049132" name="object 418"/>
            <p:cNvSpPr/>
            <p:nvPr/>
          </p:nvSpPr>
          <p:spPr>
            <a:xfrm>
              <a:off x="3224529" y="6087110"/>
              <a:ext cx="22860" cy="426720"/>
            </a:xfrm>
            <a:custGeom>
              <a:avLst/>
              <a:ahLst/>
              <a:rect l="l" t="t" r="r" b="b"/>
              <a:pathLst>
                <a:path w="22860" h="426720">
                  <a:moveTo>
                    <a:pt x="22859" y="0"/>
                  </a:moveTo>
                  <a:lnTo>
                    <a:pt x="0" y="0"/>
                  </a:lnTo>
                  <a:lnTo>
                    <a:pt x="0" y="426719"/>
                  </a:lnTo>
                  <a:lnTo>
                    <a:pt x="22859" y="426719"/>
                  </a:lnTo>
                  <a:lnTo>
                    <a:pt x="22859" y="0"/>
                  </a:lnTo>
                  <a:close/>
                </a:path>
              </a:pathLst>
            </a:custGeom>
            <a:solidFill>
              <a:srgbClr val="181818"/>
            </a:solidFill>
          </p:spPr>
          <p:txBody>
            <a:bodyPr bIns="0" lIns="0" rIns="0" rtlCol="0" tIns="0" wrap="square"/>
            <a:p/>
          </p:txBody>
        </p:sp>
        <p:sp>
          <p:nvSpPr>
            <p:cNvPr id="1049133" name="object 419"/>
            <p:cNvSpPr/>
            <p:nvPr/>
          </p:nvSpPr>
          <p:spPr>
            <a:xfrm>
              <a:off x="3202939" y="5819140"/>
              <a:ext cx="21590" cy="267970"/>
            </a:xfrm>
            <a:custGeom>
              <a:avLst/>
              <a:ahLst/>
              <a:rect l="l" t="t" r="r" b="b"/>
              <a:pathLst>
                <a:path w="21589" h="267970">
                  <a:moveTo>
                    <a:pt x="0" y="267970"/>
                  </a:moveTo>
                  <a:lnTo>
                    <a:pt x="21590" y="267970"/>
                  </a:lnTo>
                  <a:lnTo>
                    <a:pt x="21590" y="0"/>
                  </a:lnTo>
                  <a:lnTo>
                    <a:pt x="0" y="0"/>
                  </a:lnTo>
                  <a:lnTo>
                    <a:pt x="0" y="267970"/>
                  </a:lnTo>
                  <a:close/>
                </a:path>
              </a:pathLst>
            </a:custGeom>
            <a:solidFill>
              <a:srgbClr val="171717"/>
            </a:solidFill>
          </p:spPr>
          <p:txBody>
            <a:bodyPr bIns="0" lIns="0" rIns="0" rtlCol="0" tIns="0" wrap="square"/>
            <a:p/>
          </p:txBody>
        </p:sp>
        <p:sp>
          <p:nvSpPr>
            <p:cNvPr id="1049134" name="object 420"/>
            <p:cNvSpPr/>
            <p:nvPr/>
          </p:nvSpPr>
          <p:spPr>
            <a:xfrm>
              <a:off x="3202939" y="6087110"/>
              <a:ext cx="21590" cy="426720"/>
            </a:xfrm>
            <a:custGeom>
              <a:avLst/>
              <a:ahLst/>
              <a:rect l="l" t="t" r="r" b="b"/>
              <a:pathLst>
                <a:path w="21589" h="426720">
                  <a:moveTo>
                    <a:pt x="21590" y="0"/>
                  </a:moveTo>
                  <a:lnTo>
                    <a:pt x="0" y="0"/>
                  </a:lnTo>
                  <a:lnTo>
                    <a:pt x="0" y="426719"/>
                  </a:lnTo>
                  <a:lnTo>
                    <a:pt x="21590" y="426719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171717"/>
            </a:solidFill>
          </p:spPr>
          <p:txBody>
            <a:bodyPr bIns="0" lIns="0" rIns="0" rtlCol="0" tIns="0" wrap="square"/>
            <a:p/>
          </p:txBody>
        </p:sp>
        <p:sp>
          <p:nvSpPr>
            <p:cNvPr id="1049135" name="object 421"/>
            <p:cNvSpPr/>
            <p:nvPr/>
          </p:nvSpPr>
          <p:spPr>
            <a:xfrm>
              <a:off x="3180079" y="5819140"/>
              <a:ext cx="22860" cy="267970"/>
            </a:xfrm>
            <a:custGeom>
              <a:avLst/>
              <a:ahLst/>
              <a:rect l="l" t="t" r="r" b="b"/>
              <a:pathLst>
                <a:path w="22860" h="267970">
                  <a:moveTo>
                    <a:pt x="0" y="267970"/>
                  </a:moveTo>
                  <a:lnTo>
                    <a:pt x="22859" y="267970"/>
                  </a:lnTo>
                  <a:lnTo>
                    <a:pt x="22859" y="0"/>
                  </a:lnTo>
                  <a:lnTo>
                    <a:pt x="0" y="0"/>
                  </a:lnTo>
                  <a:lnTo>
                    <a:pt x="0" y="267970"/>
                  </a:lnTo>
                  <a:close/>
                </a:path>
              </a:pathLst>
            </a:custGeom>
            <a:solidFill>
              <a:srgbClr val="161616"/>
            </a:solidFill>
          </p:spPr>
          <p:txBody>
            <a:bodyPr bIns="0" lIns="0" rIns="0" rtlCol="0" tIns="0" wrap="square"/>
            <a:p/>
          </p:txBody>
        </p:sp>
        <p:sp>
          <p:nvSpPr>
            <p:cNvPr id="1049136" name="object 422"/>
            <p:cNvSpPr/>
            <p:nvPr/>
          </p:nvSpPr>
          <p:spPr>
            <a:xfrm>
              <a:off x="3180079" y="6087110"/>
              <a:ext cx="22860" cy="426720"/>
            </a:xfrm>
            <a:custGeom>
              <a:avLst/>
              <a:ahLst/>
              <a:rect l="l" t="t" r="r" b="b"/>
              <a:pathLst>
                <a:path w="22860" h="426720">
                  <a:moveTo>
                    <a:pt x="22859" y="0"/>
                  </a:moveTo>
                  <a:lnTo>
                    <a:pt x="0" y="0"/>
                  </a:lnTo>
                  <a:lnTo>
                    <a:pt x="0" y="426719"/>
                  </a:lnTo>
                  <a:lnTo>
                    <a:pt x="22859" y="426719"/>
                  </a:lnTo>
                  <a:lnTo>
                    <a:pt x="22859" y="0"/>
                  </a:lnTo>
                  <a:close/>
                </a:path>
              </a:pathLst>
            </a:custGeom>
            <a:solidFill>
              <a:srgbClr val="161616"/>
            </a:solidFill>
          </p:spPr>
          <p:txBody>
            <a:bodyPr bIns="0" lIns="0" rIns="0" rtlCol="0" tIns="0" wrap="square"/>
            <a:p/>
          </p:txBody>
        </p:sp>
        <p:sp>
          <p:nvSpPr>
            <p:cNvPr id="1049137" name="object 423"/>
            <p:cNvSpPr/>
            <p:nvPr/>
          </p:nvSpPr>
          <p:spPr>
            <a:xfrm>
              <a:off x="3159759" y="5819140"/>
              <a:ext cx="20320" cy="267970"/>
            </a:xfrm>
            <a:custGeom>
              <a:avLst/>
              <a:ahLst/>
              <a:rect l="l" t="t" r="r" b="b"/>
              <a:pathLst>
                <a:path w="20319" h="267970">
                  <a:moveTo>
                    <a:pt x="0" y="267970"/>
                  </a:moveTo>
                  <a:lnTo>
                    <a:pt x="20320" y="267970"/>
                  </a:lnTo>
                  <a:lnTo>
                    <a:pt x="20320" y="0"/>
                  </a:lnTo>
                  <a:lnTo>
                    <a:pt x="0" y="0"/>
                  </a:lnTo>
                  <a:lnTo>
                    <a:pt x="0" y="267970"/>
                  </a:lnTo>
                  <a:close/>
                </a:path>
              </a:pathLst>
            </a:custGeom>
            <a:solidFill>
              <a:srgbClr val="151515"/>
            </a:solidFill>
          </p:spPr>
          <p:txBody>
            <a:bodyPr bIns="0" lIns="0" rIns="0" rtlCol="0" tIns="0" wrap="square"/>
            <a:p/>
          </p:txBody>
        </p:sp>
        <p:sp>
          <p:nvSpPr>
            <p:cNvPr id="1049138" name="object 424"/>
            <p:cNvSpPr/>
            <p:nvPr/>
          </p:nvSpPr>
          <p:spPr>
            <a:xfrm>
              <a:off x="3159759" y="6087110"/>
              <a:ext cx="20320" cy="426720"/>
            </a:xfrm>
            <a:custGeom>
              <a:avLst/>
              <a:ahLst/>
              <a:rect l="l" t="t" r="r" b="b"/>
              <a:pathLst>
                <a:path w="20319" h="426720">
                  <a:moveTo>
                    <a:pt x="20319" y="0"/>
                  </a:moveTo>
                  <a:lnTo>
                    <a:pt x="0" y="0"/>
                  </a:lnTo>
                  <a:lnTo>
                    <a:pt x="0" y="426719"/>
                  </a:lnTo>
                  <a:lnTo>
                    <a:pt x="20319" y="426719"/>
                  </a:lnTo>
                  <a:lnTo>
                    <a:pt x="20319" y="0"/>
                  </a:lnTo>
                  <a:close/>
                </a:path>
              </a:pathLst>
            </a:custGeom>
            <a:solidFill>
              <a:srgbClr val="151515"/>
            </a:solidFill>
          </p:spPr>
          <p:txBody>
            <a:bodyPr bIns="0" lIns="0" rIns="0" rtlCol="0" tIns="0" wrap="square"/>
            <a:p/>
          </p:txBody>
        </p:sp>
        <p:sp>
          <p:nvSpPr>
            <p:cNvPr id="1049139" name="object 425"/>
            <p:cNvSpPr/>
            <p:nvPr/>
          </p:nvSpPr>
          <p:spPr>
            <a:xfrm>
              <a:off x="3159759" y="5803900"/>
              <a:ext cx="708660" cy="708660"/>
            </a:xfrm>
            <a:custGeom>
              <a:avLst/>
              <a:ahLst/>
              <a:rect l="l" t="t" r="r" b="b"/>
              <a:pathLst>
                <a:path w="708660" h="708659">
                  <a:moveTo>
                    <a:pt x="0" y="15240"/>
                  </a:moveTo>
                  <a:lnTo>
                    <a:pt x="238760" y="15240"/>
                  </a:lnTo>
                  <a:lnTo>
                    <a:pt x="238760" y="128269"/>
                  </a:lnTo>
                  <a:lnTo>
                    <a:pt x="252729" y="111759"/>
                  </a:lnTo>
                  <a:lnTo>
                    <a:pt x="265429" y="96519"/>
                  </a:lnTo>
                  <a:lnTo>
                    <a:pt x="279400" y="82550"/>
                  </a:lnTo>
                  <a:lnTo>
                    <a:pt x="292100" y="69850"/>
                  </a:lnTo>
                  <a:lnTo>
                    <a:pt x="334010" y="38100"/>
                  </a:lnTo>
                  <a:lnTo>
                    <a:pt x="375919" y="16509"/>
                  </a:lnTo>
                  <a:lnTo>
                    <a:pt x="425450" y="3809"/>
                  </a:lnTo>
                  <a:lnTo>
                    <a:pt x="481329" y="0"/>
                  </a:lnTo>
                  <a:lnTo>
                    <a:pt x="506729" y="1269"/>
                  </a:lnTo>
                  <a:lnTo>
                    <a:pt x="530860" y="3809"/>
                  </a:lnTo>
                  <a:lnTo>
                    <a:pt x="554989" y="8890"/>
                  </a:lnTo>
                  <a:lnTo>
                    <a:pt x="565150" y="12700"/>
                  </a:lnTo>
                  <a:lnTo>
                    <a:pt x="576579" y="16509"/>
                  </a:lnTo>
                  <a:lnTo>
                    <a:pt x="586739" y="20319"/>
                  </a:lnTo>
                  <a:lnTo>
                    <a:pt x="595629" y="25400"/>
                  </a:lnTo>
                  <a:lnTo>
                    <a:pt x="605789" y="30480"/>
                  </a:lnTo>
                  <a:lnTo>
                    <a:pt x="614679" y="36830"/>
                  </a:lnTo>
                  <a:lnTo>
                    <a:pt x="623569" y="43180"/>
                  </a:lnTo>
                  <a:lnTo>
                    <a:pt x="632460" y="50800"/>
                  </a:lnTo>
                  <a:lnTo>
                    <a:pt x="640079" y="57150"/>
                  </a:lnTo>
                  <a:lnTo>
                    <a:pt x="647700" y="66040"/>
                  </a:lnTo>
                  <a:lnTo>
                    <a:pt x="655319" y="73659"/>
                  </a:lnTo>
                  <a:lnTo>
                    <a:pt x="661669" y="82550"/>
                  </a:lnTo>
                  <a:lnTo>
                    <a:pt x="668019" y="92709"/>
                  </a:lnTo>
                  <a:lnTo>
                    <a:pt x="674369" y="102869"/>
                  </a:lnTo>
                  <a:lnTo>
                    <a:pt x="693419" y="149859"/>
                  </a:lnTo>
                  <a:lnTo>
                    <a:pt x="704850" y="204469"/>
                  </a:lnTo>
                  <a:lnTo>
                    <a:pt x="708660" y="267970"/>
                  </a:lnTo>
                  <a:lnTo>
                    <a:pt x="708660" y="708660"/>
                  </a:lnTo>
                  <a:lnTo>
                    <a:pt x="450850" y="708660"/>
                  </a:lnTo>
                  <a:lnTo>
                    <a:pt x="450850" y="327659"/>
                  </a:lnTo>
                  <a:lnTo>
                    <a:pt x="449579" y="311150"/>
                  </a:lnTo>
                  <a:lnTo>
                    <a:pt x="448310" y="297180"/>
                  </a:lnTo>
                  <a:lnTo>
                    <a:pt x="447039" y="284480"/>
                  </a:lnTo>
                  <a:lnTo>
                    <a:pt x="444500" y="271780"/>
                  </a:lnTo>
                  <a:lnTo>
                    <a:pt x="440689" y="261620"/>
                  </a:lnTo>
                  <a:lnTo>
                    <a:pt x="439419" y="256540"/>
                  </a:lnTo>
                  <a:lnTo>
                    <a:pt x="436879" y="251459"/>
                  </a:lnTo>
                  <a:lnTo>
                    <a:pt x="434339" y="246379"/>
                  </a:lnTo>
                  <a:lnTo>
                    <a:pt x="431800" y="242570"/>
                  </a:lnTo>
                  <a:lnTo>
                    <a:pt x="429260" y="238759"/>
                  </a:lnTo>
                  <a:lnTo>
                    <a:pt x="426719" y="234950"/>
                  </a:lnTo>
                  <a:lnTo>
                    <a:pt x="424179" y="232409"/>
                  </a:lnTo>
                  <a:lnTo>
                    <a:pt x="420369" y="228600"/>
                  </a:lnTo>
                  <a:lnTo>
                    <a:pt x="417829" y="226059"/>
                  </a:lnTo>
                  <a:lnTo>
                    <a:pt x="414019" y="223519"/>
                  </a:lnTo>
                  <a:lnTo>
                    <a:pt x="410210" y="220980"/>
                  </a:lnTo>
                  <a:lnTo>
                    <a:pt x="406400" y="218440"/>
                  </a:lnTo>
                  <a:lnTo>
                    <a:pt x="402589" y="217169"/>
                  </a:lnTo>
                  <a:lnTo>
                    <a:pt x="398779" y="215900"/>
                  </a:lnTo>
                  <a:lnTo>
                    <a:pt x="394969" y="213359"/>
                  </a:lnTo>
                  <a:lnTo>
                    <a:pt x="389889" y="212090"/>
                  </a:lnTo>
                  <a:lnTo>
                    <a:pt x="381000" y="210819"/>
                  </a:lnTo>
                  <a:lnTo>
                    <a:pt x="370839" y="208280"/>
                  </a:lnTo>
                  <a:lnTo>
                    <a:pt x="360679" y="208280"/>
                  </a:lnTo>
                  <a:lnTo>
                    <a:pt x="349250" y="209550"/>
                  </a:lnTo>
                  <a:lnTo>
                    <a:pt x="344169" y="209550"/>
                  </a:lnTo>
                  <a:lnTo>
                    <a:pt x="339089" y="210819"/>
                  </a:lnTo>
                  <a:lnTo>
                    <a:pt x="334010" y="212090"/>
                  </a:lnTo>
                  <a:lnTo>
                    <a:pt x="328929" y="213359"/>
                  </a:lnTo>
                  <a:lnTo>
                    <a:pt x="323850" y="215900"/>
                  </a:lnTo>
                  <a:lnTo>
                    <a:pt x="318769" y="217169"/>
                  </a:lnTo>
                  <a:lnTo>
                    <a:pt x="314960" y="219709"/>
                  </a:lnTo>
                  <a:lnTo>
                    <a:pt x="309879" y="222250"/>
                  </a:lnTo>
                  <a:lnTo>
                    <a:pt x="304800" y="226059"/>
                  </a:lnTo>
                  <a:lnTo>
                    <a:pt x="300989" y="228600"/>
                  </a:lnTo>
                  <a:lnTo>
                    <a:pt x="297179" y="232409"/>
                  </a:lnTo>
                  <a:lnTo>
                    <a:pt x="293369" y="236219"/>
                  </a:lnTo>
                  <a:lnTo>
                    <a:pt x="289560" y="240030"/>
                  </a:lnTo>
                  <a:lnTo>
                    <a:pt x="285750" y="245109"/>
                  </a:lnTo>
                  <a:lnTo>
                    <a:pt x="281939" y="250190"/>
                  </a:lnTo>
                  <a:lnTo>
                    <a:pt x="278129" y="255270"/>
                  </a:lnTo>
                  <a:lnTo>
                    <a:pt x="275589" y="260350"/>
                  </a:lnTo>
                  <a:lnTo>
                    <a:pt x="273050" y="266700"/>
                  </a:lnTo>
                  <a:lnTo>
                    <a:pt x="270510" y="273050"/>
                  </a:lnTo>
                  <a:lnTo>
                    <a:pt x="260350" y="313690"/>
                  </a:lnTo>
                  <a:lnTo>
                    <a:pt x="256539" y="353059"/>
                  </a:lnTo>
                  <a:lnTo>
                    <a:pt x="256539" y="375920"/>
                  </a:lnTo>
                  <a:lnTo>
                    <a:pt x="256539" y="708660"/>
                  </a:lnTo>
                  <a:lnTo>
                    <a:pt x="0" y="708660"/>
                  </a:lnTo>
                  <a:lnTo>
                    <a:pt x="0" y="15240"/>
                  </a:lnTo>
                  <a:close/>
                </a:path>
              </a:pathLst>
            </a:custGeom>
            <a:ln w="12579">
              <a:solidFill>
                <a:srgbClr val="BFBFBF"/>
              </a:solidFill>
            </a:ln>
          </p:spPr>
          <p:txBody>
            <a:bodyPr bIns="0" lIns="0" rIns="0" rtlCol="0" tIns="0" wrap="square"/>
            <a:p/>
          </p:txBody>
        </p:sp>
      </p:grpSp>
      <p:grpSp>
        <p:nvGrpSpPr>
          <p:cNvPr id="59" name="object 426"/>
          <p:cNvGrpSpPr/>
          <p:nvPr/>
        </p:nvGrpSpPr>
        <p:grpSpPr>
          <a:xfrm>
            <a:off x="3982720" y="5549900"/>
            <a:ext cx="750570" cy="985519"/>
            <a:chOff x="3982720" y="5549900"/>
            <a:chExt cx="750570" cy="985519"/>
          </a:xfrm>
        </p:grpSpPr>
        <p:sp>
          <p:nvSpPr>
            <p:cNvPr id="1049140" name="object 427"/>
            <p:cNvSpPr/>
            <p:nvPr/>
          </p:nvSpPr>
          <p:spPr>
            <a:xfrm>
              <a:off x="4705350" y="5556249"/>
              <a:ext cx="22860" cy="956944"/>
            </a:xfrm>
            <a:custGeom>
              <a:avLst/>
              <a:ahLst/>
              <a:rect l="l" t="t" r="r" b="b"/>
              <a:pathLst>
                <a:path w="22860" h="956945">
                  <a:moveTo>
                    <a:pt x="22860" y="955052"/>
                  </a:moveTo>
                  <a:lnTo>
                    <a:pt x="0" y="955052"/>
                  </a:lnTo>
                  <a:lnTo>
                    <a:pt x="0" y="956322"/>
                  </a:lnTo>
                  <a:lnTo>
                    <a:pt x="22860" y="956322"/>
                  </a:lnTo>
                  <a:lnTo>
                    <a:pt x="22860" y="955052"/>
                  </a:lnTo>
                  <a:close/>
                </a:path>
                <a:path w="22860" h="956945">
                  <a:moveTo>
                    <a:pt x="22860" y="951242"/>
                  </a:moveTo>
                  <a:lnTo>
                    <a:pt x="0" y="951242"/>
                  </a:lnTo>
                  <a:lnTo>
                    <a:pt x="0" y="953770"/>
                  </a:lnTo>
                  <a:lnTo>
                    <a:pt x="22860" y="953770"/>
                  </a:lnTo>
                  <a:lnTo>
                    <a:pt x="22860" y="951242"/>
                  </a:lnTo>
                  <a:close/>
                </a:path>
                <a:path w="22860" h="956945">
                  <a:moveTo>
                    <a:pt x="22860" y="948702"/>
                  </a:moveTo>
                  <a:lnTo>
                    <a:pt x="0" y="948702"/>
                  </a:lnTo>
                  <a:lnTo>
                    <a:pt x="0" y="949960"/>
                  </a:lnTo>
                  <a:lnTo>
                    <a:pt x="22860" y="949960"/>
                  </a:lnTo>
                  <a:lnTo>
                    <a:pt x="22860" y="948702"/>
                  </a:lnTo>
                  <a:close/>
                </a:path>
                <a:path w="22860" h="956945">
                  <a:moveTo>
                    <a:pt x="22860" y="944892"/>
                  </a:moveTo>
                  <a:lnTo>
                    <a:pt x="0" y="944892"/>
                  </a:lnTo>
                  <a:lnTo>
                    <a:pt x="0" y="947420"/>
                  </a:lnTo>
                  <a:lnTo>
                    <a:pt x="22860" y="947420"/>
                  </a:lnTo>
                  <a:lnTo>
                    <a:pt x="22860" y="944892"/>
                  </a:lnTo>
                  <a:close/>
                </a:path>
                <a:path w="22860" h="956945">
                  <a:moveTo>
                    <a:pt x="22860" y="942352"/>
                  </a:moveTo>
                  <a:lnTo>
                    <a:pt x="0" y="942352"/>
                  </a:lnTo>
                  <a:lnTo>
                    <a:pt x="0" y="943610"/>
                  </a:lnTo>
                  <a:lnTo>
                    <a:pt x="22860" y="943610"/>
                  </a:lnTo>
                  <a:lnTo>
                    <a:pt x="22860" y="942352"/>
                  </a:lnTo>
                  <a:close/>
                </a:path>
                <a:path w="22860" h="956945">
                  <a:moveTo>
                    <a:pt x="22860" y="938542"/>
                  </a:moveTo>
                  <a:lnTo>
                    <a:pt x="0" y="938542"/>
                  </a:lnTo>
                  <a:lnTo>
                    <a:pt x="0" y="941070"/>
                  </a:lnTo>
                  <a:lnTo>
                    <a:pt x="22860" y="941070"/>
                  </a:lnTo>
                  <a:lnTo>
                    <a:pt x="22860" y="938542"/>
                  </a:lnTo>
                  <a:close/>
                </a:path>
                <a:path w="22860" h="956945">
                  <a:moveTo>
                    <a:pt x="22860" y="936002"/>
                  </a:moveTo>
                  <a:lnTo>
                    <a:pt x="0" y="936002"/>
                  </a:lnTo>
                  <a:lnTo>
                    <a:pt x="0" y="937272"/>
                  </a:lnTo>
                  <a:lnTo>
                    <a:pt x="22860" y="937272"/>
                  </a:lnTo>
                  <a:lnTo>
                    <a:pt x="22860" y="936002"/>
                  </a:lnTo>
                  <a:close/>
                </a:path>
                <a:path w="22860" h="956945">
                  <a:moveTo>
                    <a:pt x="22860" y="788797"/>
                  </a:moveTo>
                  <a:lnTo>
                    <a:pt x="0" y="788797"/>
                  </a:lnTo>
                  <a:lnTo>
                    <a:pt x="0" y="797560"/>
                  </a:lnTo>
                  <a:lnTo>
                    <a:pt x="22860" y="797560"/>
                  </a:lnTo>
                  <a:lnTo>
                    <a:pt x="22860" y="788797"/>
                  </a:lnTo>
                  <a:close/>
                </a:path>
                <a:path w="22860" h="956945">
                  <a:moveTo>
                    <a:pt x="22860" y="777367"/>
                  </a:moveTo>
                  <a:lnTo>
                    <a:pt x="0" y="777367"/>
                  </a:lnTo>
                  <a:lnTo>
                    <a:pt x="0" y="788670"/>
                  </a:lnTo>
                  <a:lnTo>
                    <a:pt x="22860" y="788670"/>
                  </a:lnTo>
                  <a:lnTo>
                    <a:pt x="22860" y="777367"/>
                  </a:lnTo>
                  <a:close/>
                </a:path>
                <a:path w="22860" h="956945">
                  <a:moveTo>
                    <a:pt x="22860" y="771017"/>
                  </a:moveTo>
                  <a:lnTo>
                    <a:pt x="0" y="771017"/>
                  </a:lnTo>
                  <a:lnTo>
                    <a:pt x="0" y="777240"/>
                  </a:lnTo>
                  <a:lnTo>
                    <a:pt x="22860" y="777240"/>
                  </a:lnTo>
                  <a:lnTo>
                    <a:pt x="22860" y="771017"/>
                  </a:lnTo>
                  <a:close/>
                </a:path>
                <a:path w="22860" h="956945">
                  <a:moveTo>
                    <a:pt x="22860" y="764667"/>
                  </a:moveTo>
                  <a:lnTo>
                    <a:pt x="0" y="764667"/>
                  </a:lnTo>
                  <a:lnTo>
                    <a:pt x="0" y="770890"/>
                  </a:lnTo>
                  <a:lnTo>
                    <a:pt x="22860" y="770890"/>
                  </a:lnTo>
                  <a:lnTo>
                    <a:pt x="22860" y="764667"/>
                  </a:lnTo>
                  <a:close/>
                </a:path>
                <a:path w="22860" h="956945">
                  <a:moveTo>
                    <a:pt x="22860" y="758317"/>
                  </a:moveTo>
                  <a:lnTo>
                    <a:pt x="0" y="758317"/>
                  </a:lnTo>
                  <a:lnTo>
                    <a:pt x="0" y="764540"/>
                  </a:lnTo>
                  <a:lnTo>
                    <a:pt x="22860" y="764540"/>
                  </a:lnTo>
                  <a:lnTo>
                    <a:pt x="22860" y="758317"/>
                  </a:lnTo>
                  <a:close/>
                </a:path>
                <a:path w="22860" h="956945">
                  <a:moveTo>
                    <a:pt x="22860" y="751967"/>
                  </a:moveTo>
                  <a:lnTo>
                    <a:pt x="0" y="751967"/>
                  </a:lnTo>
                  <a:lnTo>
                    <a:pt x="0" y="758190"/>
                  </a:lnTo>
                  <a:lnTo>
                    <a:pt x="22860" y="758190"/>
                  </a:lnTo>
                  <a:lnTo>
                    <a:pt x="22860" y="751967"/>
                  </a:lnTo>
                  <a:close/>
                </a:path>
                <a:path w="22860" h="956945">
                  <a:moveTo>
                    <a:pt x="22860" y="745617"/>
                  </a:moveTo>
                  <a:lnTo>
                    <a:pt x="0" y="745617"/>
                  </a:lnTo>
                  <a:lnTo>
                    <a:pt x="0" y="751840"/>
                  </a:lnTo>
                  <a:lnTo>
                    <a:pt x="22860" y="751840"/>
                  </a:lnTo>
                  <a:lnTo>
                    <a:pt x="22860" y="745617"/>
                  </a:lnTo>
                  <a:close/>
                </a:path>
                <a:path w="22860" h="956945">
                  <a:moveTo>
                    <a:pt x="22860" y="739267"/>
                  </a:moveTo>
                  <a:lnTo>
                    <a:pt x="0" y="739267"/>
                  </a:lnTo>
                  <a:lnTo>
                    <a:pt x="0" y="745490"/>
                  </a:lnTo>
                  <a:lnTo>
                    <a:pt x="22860" y="745490"/>
                  </a:lnTo>
                  <a:lnTo>
                    <a:pt x="22860" y="739267"/>
                  </a:lnTo>
                  <a:close/>
                </a:path>
                <a:path w="22860" h="956945">
                  <a:moveTo>
                    <a:pt x="22860" y="732917"/>
                  </a:moveTo>
                  <a:lnTo>
                    <a:pt x="0" y="732917"/>
                  </a:lnTo>
                  <a:lnTo>
                    <a:pt x="0" y="739140"/>
                  </a:lnTo>
                  <a:lnTo>
                    <a:pt x="22860" y="739140"/>
                  </a:lnTo>
                  <a:lnTo>
                    <a:pt x="22860" y="732917"/>
                  </a:lnTo>
                  <a:close/>
                </a:path>
                <a:path w="22860" h="956945">
                  <a:moveTo>
                    <a:pt x="22860" y="726567"/>
                  </a:moveTo>
                  <a:lnTo>
                    <a:pt x="0" y="726567"/>
                  </a:lnTo>
                  <a:lnTo>
                    <a:pt x="0" y="732790"/>
                  </a:lnTo>
                  <a:lnTo>
                    <a:pt x="22860" y="732790"/>
                  </a:lnTo>
                  <a:lnTo>
                    <a:pt x="22860" y="726567"/>
                  </a:lnTo>
                  <a:close/>
                </a:path>
                <a:path w="22860" h="956945">
                  <a:moveTo>
                    <a:pt x="22860" y="718959"/>
                  </a:moveTo>
                  <a:lnTo>
                    <a:pt x="0" y="718959"/>
                  </a:lnTo>
                  <a:lnTo>
                    <a:pt x="0" y="726440"/>
                  </a:lnTo>
                  <a:lnTo>
                    <a:pt x="22860" y="726440"/>
                  </a:lnTo>
                  <a:lnTo>
                    <a:pt x="22860" y="718959"/>
                  </a:lnTo>
                  <a:close/>
                </a:path>
                <a:path w="22860" h="956945">
                  <a:moveTo>
                    <a:pt x="22860" y="713867"/>
                  </a:moveTo>
                  <a:lnTo>
                    <a:pt x="0" y="713867"/>
                  </a:lnTo>
                  <a:lnTo>
                    <a:pt x="0" y="718820"/>
                  </a:lnTo>
                  <a:lnTo>
                    <a:pt x="22860" y="718820"/>
                  </a:lnTo>
                  <a:lnTo>
                    <a:pt x="22860" y="713867"/>
                  </a:lnTo>
                  <a:close/>
                </a:path>
                <a:path w="22860" h="956945">
                  <a:moveTo>
                    <a:pt x="22860" y="707517"/>
                  </a:moveTo>
                  <a:lnTo>
                    <a:pt x="0" y="707517"/>
                  </a:lnTo>
                  <a:lnTo>
                    <a:pt x="0" y="713740"/>
                  </a:lnTo>
                  <a:lnTo>
                    <a:pt x="22860" y="713740"/>
                  </a:lnTo>
                  <a:lnTo>
                    <a:pt x="22860" y="707517"/>
                  </a:lnTo>
                  <a:close/>
                </a:path>
                <a:path w="22860" h="956945">
                  <a:moveTo>
                    <a:pt x="22860" y="696087"/>
                  </a:moveTo>
                  <a:lnTo>
                    <a:pt x="0" y="696087"/>
                  </a:lnTo>
                  <a:lnTo>
                    <a:pt x="0" y="707390"/>
                  </a:lnTo>
                  <a:lnTo>
                    <a:pt x="22860" y="707390"/>
                  </a:lnTo>
                  <a:lnTo>
                    <a:pt x="22860" y="696087"/>
                  </a:lnTo>
                  <a:close/>
                </a:path>
                <a:path w="22860" h="956945">
                  <a:moveTo>
                    <a:pt x="22860" y="664222"/>
                  </a:moveTo>
                  <a:lnTo>
                    <a:pt x="0" y="664222"/>
                  </a:lnTo>
                  <a:lnTo>
                    <a:pt x="0" y="695960"/>
                  </a:lnTo>
                  <a:lnTo>
                    <a:pt x="22860" y="695960"/>
                  </a:lnTo>
                  <a:lnTo>
                    <a:pt x="22860" y="664222"/>
                  </a:lnTo>
                  <a:close/>
                </a:path>
                <a:path w="22860" h="956945">
                  <a:moveTo>
                    <a:pt x="22860" y="551192"/>
                  </a:moveTo>
                  <a:lnTo>
                    <a:pt x="0" y="551192"/>
                  </a:lnTo>
                  <a:lnTo>
                    <a:pt x="0" y="664210"/>
                  </a:lnTo>
                  <a:lnTo>
                    <a:pt x="22860" y="664210"/>
                  </a:lnTo>
                  <a:lnTo>
                    <a:pt x="22860" y="551192"/>
                  </a:lnTo>
                  <a:close/>
                </a:path>
                <a:path w="22860" h="956945">
                  <a:moveTo>
                    <a:pt x="22860" y="483882"/>
                  </a:moveTo>
                  <a:lnTo>
                    <a:pt x="0" y="483882"/>
                  </a:lnTo>
                  <a:lnTo>
                    <a:pt x="0" y="551180"/>
                  </a:lnTo>
                  <a:lnTo>
                    <a:pt x="22860" y="551180"/>
                  </a:lnTo>
                  <a:lnTo>
                    <a:pt x="22860" y="483882"/>
                  </a:lnTo>
                  <a:close/>
                </a:path>
                <a:path w="22860" h="956945">
                  <a:moveTo>
                    <a:pt x="22860" y="480072"/>
                  </a:moveTo>
                  <a:lnTo>
                    <a:pt x="0" y="480072"/>
                  </a:lnTo>
                  <a:lnTo>
                    <a:pt x="0" y="483870"/>
                  </a:lnTo>
                  <a:lnTo>
                    <a:pt x="22860" y="483870"/>
                  </a:lnTo>
                  <a:lnTo>
                    <a:pt x="22860" y="480072"/>
                  </a:lnTo>
                  <a:close/>
                </a:path>
                <a:path w="22860" h="956945">
                  <a:moveTo>
                    <a:pt x="22860" y="477532"/>
                  </a:moveTo>
                  <a:lnTo>
                    <a:pt x="0" y="477532"/>
                  </a:lnTo>
                  <a:lnTo>
                    <a:pt x="0" y="480060"/>
                  </a:lnTo>
                  <a:lnTo>
                    <a:pt x="22860" y="480060"/>
                  </a:lnTo>
                  <a:lnTo>
                    <a:pt x="22860" y="477532"/>
                  </a:lnTo>
                  <a:close/>
                </a:path>
                <a:path w="22860" h="956945">
                  <a:moveTo>
                    <a:pt x="22860" y="473722"/>
                  </a:moveTo>
                  <a:lnTo>
                    <a:pt x="0" y="473722"/>
                  </a:lnTo>
                  <a:lnTo>
                    <a:pt x="0" y="477520"/>
                  </a:lnTo>
                  <a:lnTo>
                    <a:pt x="22860" y="477520"/>
                  </a:lnTo>
                  <a:lnTo>
                    <a:pt x="22860" y="473722"/>
                  </a:lnTo>
                  <a:close/>
                </a:path>
                <a:path w="22860" h="956945">
                  <a:moveTo>
                    <a:pt x="22860" y="467372"/>
                  </a:moveTo>
                  <a:lnTo>
                    <a:pt x="0" y="467372"/>
                  </a:lnTo>
                  <a:lnTo>
                    <a:pt x="0" y="473710"/>
                  </a:lnTo>
                  <a:lnTo>
                    <a:pt x="22860" y="473710"/>
                  </a:lnTo>
                  <a:lnTo>
                    <a:pt x="22860" y="467372"/>
                  </a:lnTo>
                  <a:close/>
                </a:path>
                <a:path w="22860" h="956945">
                  <a:moveTo>
                    <a:pt x="22860" y="461022"/>
                  </a:moveTo>
                  <a:lnTo>
                    <a:pt x="0" y="461022"/>
                  </a:lnTo>
                  <a:lnTo>
                    <a:pt x="0" y="467360"/>
                  </a:lnTo>
                  <a:lnTo>
                    <a:pt x="22860" y="467360"/>
                  </a:lnTo>
                  <a:lnTo>
                    <a:pt x="22860" y="461022"/>
                  </a:lnTo>
                  <a:close/>
                </a:path>
                <a:path w="22860" h="956945">
                  <a:moveTo>
                    <a:pt x="22860" y="458482"/>
                  </a:moveTo>
                  <a:lnTo>
                    <a:pt x="0" y="458482"/>
                  </a:lnTo>
                  <a:lnTo>
                    <a:pt x="0" y="461010"/>
                  </a:lnTo>
                  <a:lnTo>
                    <a:pt x="22860" y="461010"/>
                  </a:lnTo>
                  <a:lnTo>
                    <a:pt x="22860" y="458482"/>
                  </a:lnTo>
                  <a:close/>
                </a:path>
                <a:path w="22860" h="956945">
                  <a:moveTo>
                    <a:pt x="22860" y="454672"/>
                  </a:moveTo>
                  <a:lnTo>
                    <a:pt x="0" y="454672"/>
                  </a:lnTo>
                  <a:lnTo>
                    <a:pt x="0" y="458470"/>
                  </a:lnTo>
                  <a:lnTo>
                    <a:pt x="22860" y="458470"/>
                  </a:lnTo>
                  <a:lnTo>
                    <a:pt x="22860" y="454672"/>
                  </a:lnTo>
                  <a:close/>
                </a:path>
                <a:path w="22860" h="956945">
                  <a:moveTo>
                    <a:pt x="22860" y="452132"/>
                  </a:moveTo>
                  <a:lnTo>
                    <a:pt x="0" y="452132"/>
                  </a:lnTo>
                  <a:lnTo>
                    <a:pt x="0" y="454660"/>
                  </a:lnTo>
                  <a:lnTo>
                    <a:pt x="22860" y="454660"/>
                  </a:lnTo>
                  <a:lnTo>
                    <a:pt x="22860" y="452132"/>
                  </a:lnTo>
                  <a:close/>
                </a:path>
                <a:path w="22860" h="956945">
                  <a:moveTo>
                    <a:pt x="22860" y="448322"/>
                  </a:moveTo>
                  <a:lnTo>
                    <a:pt x="0" y="448322"/>
                  </a:lnTo>
                  <a:lnTo>
                    <a:pt x="0" y="452120"/>
                  </a:lnTo>
                  <a:lnTo>
                    <a:pt x="22860" y="452120"/>
                  </a:lnTo>
                  <a:lnTo>
                    <a:pt x="22860" y="448322"/>
                  </a:lnTo>
                  <a:close/>
                </a:path>
                <a:path w="22860" h="956945">
                  <a:moveTo>
                    <a:pt x="22860" y="445782"/>
                  </a:moveTo>
                  <a:lnTo>
                    <a:pt x="0" y="445782"/>
                  </a:lnTo>
                  <a:lnTo>
                    <a:pt x="0" y="448310"/>
                  </a:lnTo>
                  <a:lnTo>
                    <a:pt x="22860" y="448310"/>
                  </a:lnTo>
                  <a:lnTo>
                    <a:pt x="22860" y="445782"/>
                  </a:lnTo>
                  <a:close/>
                </a:path>
                <a:path w="22860" h="956945">
                  <a:moveTo>
                    <a:pt x="22860" y="439432"/>
                  </a:moveTo>
                  <a:lnTo>
                    <a:pt x="0" y="439432"/>
                  </a:lnTo>
                  <a:lnTo>
                    <a:pt x="0" y="445770"/>
                  </a:lnTo>
                  <a:lnTo>
                    <a:pt x="22860" y="445770"/>
                  </a:lnTo>
                  <a:lnTo>
                    <a:pt x="22860" y="439432"/>
                  </a:lnTo>
                  <a:close/>
                </a:path>
                <a:path w="22860" h="956945">
                  <a:moveTo>
                    <a:pt x="22860" y="375932"/>
                  </a:moveTo>
                  <a:lnTo>
                    <a:pt x="0" y="375932"/>
                  </a:lnTo>
                  <a:lnTo>
                    <a:pt x="0" y="439420"/>
                  </a:lnTo>
                  <a:lnTo>
                    <a:pt x="22860" y="439420"/>
                  </a:lnTo>
                  <a:lnTo>
                    <a:pt x="22860" y="375932"/>
                  </a:lnTo>
                  <a:close/>
                </a:path>
                <a:path w="22860" h="956945">
                  <a:moveTo>
                    <a:pt x="22860" y="363232"/>
                  </a:moveTo>
                  <a:lnTo>
                    <a:pt x="0" y="363232"/>
                  </a:lnTo>
                  <a:lnTo>
                    <a:pt x="0" y="375920"/>
                  </a:lnTo>
                  <a:lnTo>
                    <a:pt x="22860" y="375920"/>
                  </a:lnTo>
                  <a:lnTo>
                    <a:pt x="22860" y="363232"/>
                  </a:lnTo>
                  <a:close/>
                </a:path>
                <a:path w="22860" h="956945">
                  <a:moveTo>
                    <a:pt x="22860" y="359422"/>
                  </a:moveTo>
                  <a:lnTo>
                    <a:pt x="0" y="359422"/>
                  </a:lnTo>
                  <a:lnTo>
                    <a:pt x="0" y="363220"/>
                  </a:lnTo>
                  <a:lnTo>
                    <a:pt x="22860" y="363220"/>
                  </a:lnTo>
                  <a:lnTo>
                    <a:pt x="22860" y="359422"/>
                  </a:lnTo>
                  <a:close/>
                </a:path>
                <a:path w="22860" h="956945">
                  <a:moveTo>
                    <a:pt x="22860" y="346722"/>
                  </a:moveTo>
                  <a:lnTo>
                    <a:pt x="0" y="346722"/>
                  </a:lnTo>
                  <a:lnTo>
                    <a:pt x="0" y="359410"/>
                  </a:lnTo>
                  <a:lnTo>
                    <a:pt x="22860" y="359410"/>
                  </a:lnTo>
                  <a:lnTo>
                    <a:pt x="22860" y="346722"/>
                  </a:lnTo>
                  <a:close/>
                </a:path>
                <a:path w="22860" h="956945">
                  <a:moveTo>
                    <a:pt x="22860" y="340372"/>
                  </a:moveTo>
                  <a:lnTo>
                    <a:pt x="0" y="340372"/>
                  </a:lnTo>
                  <a:lnTo>
                    <a:pt x="0" y="346710"/>
                  </a:lnTo>
                  <a:lnTo>
                    <a:pt x="22860" y="346710"/>
                  </a:lnTo>
                  <a:lnTo>
                    <a:pt x="22860" y="340372"/>
                  </a:lnTo>
                  <a:close/>
                </a:path>
                <a:path w="22860" h="956945">
                  <a:moveTo>
                    <a:pt x="22860" y="337832"/>
                  </a:moveTo>
                  <a:lnTo>
                    <a:pt x="0" y="337832"/>
                  </a:lnTo>
                  <a:lnTo>
                    <a:pt x="0" y="340360"/>
                  </a:lnTo>
                  <a:lnTo>
                    <a:pt x="22860" y="340360"/>
                  </a:lnTo>
                  <a:lnTo>
                    <a:pt x="22860" y="337832"/>
                  </a:lnTo>
                  <a:close/>
                </a:path>
                <a:path w="22860" h="956945">
                  <a:moveTo>
                    <a:pt x="22860" y="334022"/>
                  </a:moveTo>
                  <a:lnTo>
                    <a:pt x="0" y="334022"/>
                  </a:lnTo>
                  <a:lnTo>
                    <a:pt x="0" y="337820"/>
                  </a:lnTo>
                  <a:lnTo>
                    <a:pt x="22860" y="337820"/>
                  </a:lnTo>
                  <a:lnTo>
                    <a:pt x="22860" y="334022"/>
                  </a:lnTo>
                  <a:close/>
                </a:path>
                <a:path w="22860" h="956945">
                  <a:moveTo>
                    <a:pt x="22860" y="331482"/>
                  </a:moveTo>
                  <a:lnTo>
                    <a:pt x="0" y="331482"/>
                  </a:lnTo>
                  <a:lnTo>
                    <a:pt x="0" y="334010"/>
                  </a:lnTo>
                  <a:lnTo>
                    <a:pt x="22860" y="334010"/>
                  </a:lnTo>
                  <a:lnTo>
                    <a:pt x="22860" y="331482"/>
                  </a:lnTo>
                  <a:close/>
                </a:path>
                <a:path w="22860" h="956945">
                  <a:moveTo>
                    <a:pt x="22860" y="327672"/>
                  </a:moveTo>
                  <a:lnTo>
                    <a:pt x="0" y="327672"/>
                  </a:lnTo>
                  <a:lnTo>
                    <a:pt x="0" y="331470"/>
                  </a:lnTo>
                  <a:lnTo>
                    <a:pt x="22860" y="331470"/>
                  </a:lnTo>
                  <a:lnTo>
                    <a:pt x="22860" y="327672"/>
                  </a:lnTo>
                  <a:close/>
                </a:path>
                <a:path w="22860" h="956945">
                  <a:moveTo>
                    <a:pt x="22860" y="325132"/>
                  </a:moveTo>
                  <a:lnTo>
                    <a:pt x="0" y="325132"/>
                  </a:lnTo>
                  <a:lnTo>
                    <a:pt x="0" y="327660"/>
                  </a:lnTo>
                  <a:lnTo>
                    <a:pt x="22860" y="327660"/>
                  </a:lnTo>
                  <a:lnTo>
                    <a:pt x="22860" y="325132"/>
                  </a:lnTo>
                  <a:close/>
                </a:path>
                <a:path w="22860" h="956945">
                  <a:moveTo>
                    <a:pt x="22860" y="321322"/>
                  </a:moveTo>
                  <a:lnTo>
                    <a:pt x="0" y="321322"/>
                  </a:lnTo>
                  <a:lnTo>
                    <a:pt x="0" y="325120"/>
                  </a:lnTo>
                  <a:lnTo>
                    <a:pt x="22860" y="325120"/>
                  </a:lnTo>
                  <a:lnTo>
                    <a:pt x="22860" y="321322"/>
                  </a:lnTo>
                  <a:close/>
                </a:path>
                <a:path w="22860" h="956945">
                  <a:moveTo>
                    <a:pt x="22860" y="318782"/>
                  </a:moveTo>
                  <a:lnTo>
                    <a:pt x="0" y="318782"/>
                  </a:lnTo>
                  <a:lnTo>
                    <a:pt x="0" y="321310"/>
                  </a:lnTo>
                  <a:lnTo>
                    <a:pt x="22860" y="321310"/>
                  </a:lnTo>
                  <a:lnTo>
                    <a:pt x="22860" y="318782"/>
                  </a:lnTo>
                  <a:close/>
                </a:path>
                <a:path w="22860" h="956945">
                  <a:moveTo>
                    <a:pt x="22860" y="314972"/>
                  </a:moveTo>
                  <a:lnTo>
                    <a:pt x="0" y="314972"/>
                  </a:lnTo>
                  <a:lnTo>
                    <a:pt x="0" y="318770"/>
                  </a:lnTo>
                  <a:lnTo>
                    <a:pt x="22860" y="318770"/>
                  </a:lnTo>
                  <a:lnTo>
                    <a:pt x="22860" y="314972"/>
                  </a:lnTo>
                  <a:close/>
                </a:path>
                <a:path w="22860" h="956945">
                  <a:moveTo>
                    <a:pt x="22860" y="312432"/>
                  </a:moveTo>
                  <a:lnTo>
                    <a:pt x="0" y="312432"/>
                  </a:lnTo>
                  <a:lnTo>
                    <a:pt x="0" y="314960"/>
                  </a:lnTo>
                  <a:lnTo>
                    <a:pt x="22860" y="314960"/>
                  </a:lnTo>
                  <a:lnTo>
                    <a:pt x="22860" y="312432"/>
                  </a:lnTo>
                  <a:close/>
                </a:path>
                <a:path w="22860" h="956945">
                  <a:moveTo>
                    <a:pt x="22860" y="308622"/>
                  </a:moveTo>
                  <a:lnTo>
                    <a:pt x="0" y="308622"/>
                  </a:lnTo>
                  <a:lnTo>
                    <a:pt x="0" y="312420"/>
                  </a:lnTo>
                  <a:lnTo>
                    <a:pt x="22860" y="312420"/>
                  </a:lnTo>
                  <a:lnTo>
                    <a:pt x="22860" y="308622"/>
                  </a:lnTo>
                  <a:close/>
                </a:path>
                <a:path w="22860" h="956945">
                  <a:moveTo>
                    <a:pt x="22860" y="306082"/>
                  </a:moveTo>
                  <a:lnTo>
                    <a:pt x="0" y="306082"/>
                  </a:lnTo>
                  <a:lnTo>
                    <a:pt x="0" y="308610"/>
                  </a:lnTo>
                  <a:lnTo>
                    <a:pt x="22860" y="308610"/>
                  </a:lnTo>
                  <a:lnTo>
                    <a:pt x="22860" y="306082"/>
                  </a:lnTo>
                  <a:close/>
                </a:path>
                <a:path w="22860" h="956945">
                  <a:moveTo>
                    <a:pt x="22860" y="302272"/>
                  </a:moveTo>
                  <a:lnTo>
                    <a:pt x="0" y="302272"/>
                  </a:lnTo>
                  <a:lnTo>
                    <a:pt x="0" y="306070"/>
                  </a:lnTo>
                  <a:lnTo>
                    <a:pt x="22860" y="306070"/>
                  </a:lnTo>
                  <a:lnTo>
                    <a:pt x="22860" y="302272"/>
                  </a:lnTo>
                  <a:close/>
                </a:path>
                <a:path w="22860" h="956945">
                  <a:moveTo>
                    <a:pt x="22860" y="299732"/>
                  </a:moveTo>
                  <a:lnTo>
                    <a:pt x="0" y="299732"/>
                  </a:lnTo>
                  <a:lnTo>
                    <a:pt x="0" y="302260"/>
                  </a:lnTo>
                  <a:lnTo>
                    <a:pt x="22860" y="302260"/>
                  </a:lnTo>
                  <a:lnTo>
                    <a:pt x="22860" y="299732"/>
                  </a:lnTo>
                  <a:close/>
                </a:path>
                <a:path w="22860" h="956945">
                  <a:moveTo>
                    <a:pt x="22860" y="295922"/>
                  </a:moveTo>
                  <a:lnTo>
                    <a:pt x="0" y="295922"/>
                  </a:lnTo>
                  <a:lnTo>
                    <a:pt x="0" y="299720"/>
                  </a:lnTo>
                  <a:lnTo>
                    <a:pt x="22860" y="299720"/>
                  </a:lnTo>
                  <a:lnTo>
                    <a:pt x="22860" y="295922"/>
                  </a:lnTo>
                  <a:close/>
                </a:path>
                <a:path w="22860" h="956945">
                  <a:moveTo>
                    <a:pt x="22860" y="293382"/>
                  </a:moveTo>
                  <a:lnTo>
                    <a:pt x="0" y="293382"/>
                  </a:lnTo>
                  <a:lnTo>
                    <a:pt x="0" y="295910"/>
                  </a:lnTo>
                  <a:lnTo>
                    <a:pt x="22860" y="295910"/>
                  </a:lnTo>
                  <a:lnTo>
                    <a:pt x="22860" y="293382"/>
                  </a:lnTo>
                  <a:close/>
                </a:path>
                <a:path w="22860" h="956945">
                  <a:moveTo>
                    <a:pt x="22860" y="289572"/>
                  </a:moveTo>
                  <a:lnTo>
                    <a:pt x="0" y="289572"/>
                  </a:lnTo>
                  <a:lnTo>
                    <a:pt x="0" y="293370"/>
                  </a:lnTo>
                  <a:lnTo>
                    <a:pt x="22860" y="293370"/>
                  </a:lnTo>
                  <a:lnTo>
                    <a:pt x="22860" y="289572"/>
                  </a:lnTo>
                  <a:close/>
                </a:path>
                <a:path w="22860" h="956945">
                  <a:moveTo>
                    <a:pt x="22860" y="287032"/>
                  </a:moveTo>
                  <a:lnTo>
                    <a:pt x="0" y="287032"/>
                  </a:lnTo>
                  <a:lnTo>
                    <a:pt x="0" y="289560"/>
                  </a:lnTo>
                  <a:lnTo>
                    <a:pt x="22860" y="289560"/>
                  </a:lnTo>
                  <a:lnTo>
                    <a:pt x="22860" y="287032"/>
                  </a:lnTo>
                  <a:close/>
                </a:path>
                <a:path w="22860" h="956945">
                  <a:moveTo>
                    <a:pt x="22860" y="283222"/>
                  </a:moveTo>
                  <a:lnTo>
                    <a:pt x="0" y="283222"/>
                  </a:lnTo>
                  <a:lnTo>
                    <a:pt x="0" y="287020"/>
                  </a:lnTo>
                  <a:lnTo>
                    <a:pt x="22860" y="287020"/>
                  </a:lnTo>
                  <a:lnTo>
                    <a:pt x="22860" y="283222"/>
                  </a:lnTo>
                  <a:close/>
                </a:path>
                <a:path w="22860" h="956945">
                  <a:moveTo>
                    <a:pt x="22860" y="280682"/>
                  </a:moveTo>
                  <a:lnTo>
                    <a:pt x="0" y="280682"/>
                  </a:lnTo>
                  <a:lnTo>
                    <a:pt x="0" y="283210"/>
                  </a:lnTo>
                  <a:lnTo>
                    <a:pt x="22860" y="283210"/>
                  </a:lnTo>
                  <a:lnTo>
                    <a:pt x="22860" y="280682"/>
                  </a:lnTo>
                  <a:close/>
                </a:path>
                <a:path w="22860" h="956945">
                  <a:moveTo>
                    <a:pt x="22860" y="276872"/>
                  </a:moveTo>
                  <a:lnTo>
                    <a:pt x="0" y="276872"/>
                  </a:lnTo>
                  <a:lnTo>
                    <a:pt x="0" y="280670"/>
                  </a:lnTo>
                  <a:lnTo>
                    <a:pt x="22860" y="280670"/>
                  </a:lnTo>
                  <a:lnTo>
                    <a:pt x="22860" y="276872"/>
                  </a:lnTo>
                  <a:close/>
                </a:path>
                <a:path w="22860" h="956945">
                  <a:moveTo>
                    <a:pt x="22860" y="274332"/>
                  </a:moveTo>
                  <a:lnTo>
                    <a:pt x="0" y="274332"/>
                  </a:lnTo>
                  <a:lnTo>
                    <a:pt x="0" y="276860"/>
                  </a:lnTo>
                  <a:lnTo>
                    <a:pt x="22860" y="276860"/>
                  </a:lnTo>
                  <a:lnTo>
                    <a:pt x="22860" y="274332"/>
                  </a:lnTo>
                  <a:close/>
                </a:path>
                <a:path w="22860" h="956945">
                  <a:moveTo>
                    <a:pt x="22860" y="270522"/>
                  </a:moveTo>
                  <a:lnTo>
                    <a:pt x="0" y="270522"/>
                  </a:lnTo>
                  <a:lnTo>
                    <a:pt x="0" y="274320"/>
                  </a:lnTo>
                  <a:lnTo>
                    <a:pt x="22860" y="274320"/>
                  </a:lnTo>
                  <a:lnTo>
                    <a:pt x="22860" y="270522"/>
                  </a:lnTo>
                  <a:close/>
                </a:path>
                <a:path w="22860" h="956945">
                  <a:moveTo>
                    <a:pt x="22860" y="267982"/>
                  </a:moveTo>
                  <a:lnTo>
                    <a:pt x="0" y="267982"/>
                  </a:lnTo>
                  <a:lnTo>
                    <a:pt x="0" y="270510"/>
                  </a:lnTo>
                  <a:lnTo>
                    <a:pt x="22860" y="270510"/>
                  </a:lnTo>
                  <a:lnTo>
                    <a:pt x="22860" y="267982"/>
                  </a:lnTo>
                  <a:close/>
                </a:path>
                <a:path w="22860" h="956945">
                  <a:moveTo>
                    <a:pt x="22860" y="264172"/>
                  </a:moveTo>
                  <a:lnTo>
                    <a:pt x="0" y="264172"/>
                  </a:lnTo>
                  <a:lnTo>
                    <a:pt x="0" y="267970"/>
                  </a:lnTo>
                  <a:lnTo>
                    <a:pt x="22860" y="267970"/>
                  </a:lnTo>
                  <a:lnTo>
                    <a:pt x="22860" y="264172"/>
                  </a:lnTo>
                  <a:close/>
                </a:path>
                <a:path w="22860" h="956945">
                  <a:moveTo>
                    <a:pt x="22860" y="261632"/>
                  </a:moveTo>
                  <a:lnTo>
                    <a:pt x="0" y="261632"/>
                  </a:lnTo>
                  <a:lnTo>
                    <a:pt x="0" y="264160"/>
                  </a:lnTo>
                  <a:lnTo>
                    <a:pt x="22860" y="264160"/>
                  </a:lnTo>
                  <a:lnTo>
                    <a:pt x="22860" y="261632"/>
                  </a:lnTo>
                  <a:close/>
                </a:path>
                <a:path w="22860" h="956945">
                  <a:moveTo>
                    <a:pt x="22860" y="257822"/>
                  </a:moveTo>
                  <a:lnTo>
                    <a:pt x="0" y="257822"/>
                  </a:lnTo>
                  <a:lnTo>
                    <a:pt x="0" y="261620"/>
                  </a:lnTo>
                  <a:lnTo>
                    <a:pt x="22860" y="261620"/>
                  </a:lnTo>
                  <a:lnTo>
                    <a:pt x="22860" y="257822"/>
                  </a:lnTo>
                  <a:close/>
                </a:path>
                <a:path w="22860" h="956945">
                  <a:moveTo>
                    <a:pt x="22860" y="255282"/>
                  </a:moveTo>
                  <a:lnTo>
                    <a:pt x="0" y="255282"/>
                  </a:lnTo>
                  <a:lnTo>
                    <a:pt x="0" y="257810"/>
                  </a:lnTo>
                  <a:lnTo>
                    <a:pt x="22860" y="257810"/>
                  </a:lnTo>
                  <a:lnTo>
                    <a:pt x="22860" y="255282"/>
                  </a:lnTo>
                  <a:close/>
                </a:path>
                <a:path w="22860" h="956945">
                  <a:moveTo>
                    <a:pt x="22860" y="251472"/>
                  </a:moveTo>
                  <a:lnTo>
                    <a:pt x="0" y="251472"/>
                  </a:lnTo>
                  <a:lnTo>
                    <a:pt x="0" y="255270"/>
                  </a:lnTo>
                  <a:lnTo>
                    <a:pt x="22860" y="255270"/>
                  </a:lnTo>
                  <a:lnTo>
                    <a:pt x="22860" y="251472"/>
                  </a:lnTo>
                  <a:close/>
                </a:path>
                <a:path w="22860" h="956945">
                  <a:moveTo>
                    <a:pt x="22860" y="248932"/>
                  </a:moveTo>
                  <a:lnTo>
                    <a:pt x="0" y="248932"/>
                  </a:lnTo>
                  <a:lnTo>
                    <a:pt x="0" y="251460"/>
                  </a:lnTo>
                  <a:lnTo>
                    <a:pt x="22860" y="251460"/>
                  </a:lnTo>
                  <a:lnTo>
                    <a:pt x="22860" y="248932"/>
                  </a:lnTo>
                  <a:close/>
                </a:path>
                <a:path w="22860" h="956945">
                  <a:moveTo>
                    <a:pt x="22860" y="0"/>
                  </a:moveTo>
                  <a:lnTo>
                    <a:pt x="0" y="0"/>
                  </a:lnTo>
                  <a:lnTo>
                    <a:pt x="0" y="248920"/>
                  </a:lnTo>
                  <a:lnTo>
                    <a:pt x="22860" y="248920"/>
                  </a:lnTo>
                  <a:lnTo>
                    <a:pt x="2286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bIns="0" lIns="0" rIns="0" rtlCol="0" tIns="0" wrap="square"/>
            <a:p/>
          </p:txBody>
        </p:sp>
        <p:sp>
          <p:nvSpPr>
            <p:cNvPr id="1049141" name="object 428"/>
            <p:cNvSpPr/>
            <p:nvPr/>
          </p:nvSpPr>
          <p:spPr>
            <a:xfrm>
              <a:off x="4681220" y="5556249"/>
              <a:ext cx="46990" cy="937894"/>
            </a:xfrm>
            <a:custGeom>
              <a:avLst/>
              <a:ahLst/>
              <a:rect l="l" t="t" r="r" b="b"/>
              <a:pathLst>
                <a:path w="46989" h="937895">
                  <a:moveTo>
                    <a:pt x="24130" y="464832"/>
                  </a:moveTo>
                  <a:lnTo>
                    <a:pt x="0" y="464832"/>
                  </a:lnTo>
                  <a:lnTo>
                    <a:pt x="0" y="467360"/>
                  </a:lnTo>
                  <a:lnTo>
                    <a:pt x="24130" y="467360"/>
                  </a:lnTo>
                  <a:lnTo>
                    <a:pt x="24130" y="464832"/>
                  </a:lnTo>
                  <a:close/>
                </a:path>
                <a:path w="46989" h="937895">
                  <a:moveTo>
                    <a:pt x="24130" y="461022"/>
                  </a:moveTo>
                  <a:lnTo>
                    <a:pt x="0" y="461022"/>
                  </a:lnTo>
                  <a:lnTo>
                    <a:pt x="0" y="464820"/>
                  </a:lnTo>
                  <a:lnTo>
                    <a:pt x="24130" y="464820"/>
                  </a:lnTo>
                  <a:lnTo>
                    <a:pt x="24130" y="461022"/>
                  </a:lnTo>
                  <a:close/>
                </a:path>
                <a:path w="46989" h="937895">
                  <a:moveTo>
                    <a:pt x="24130" y="458482"/>
                  </a:moveTo>
                  <a:lnTo>
                    <a:pt x="0" y="458482"/>
                  </a:lnTo>
                  <a:lnTo>
                    <a:pt x="0" y="461010"/>
                  </a:lnTo>
                  <a:lnTo>
                    <a:pt x="24130" y="461010"/>
                  </a:lnTo>
                  <a:lnTo>
                    <a:pt x="24130" y="458482"/>
                  </a:lnTo>
                  <a:close/>
                </a:path>
                <a:path w="46989" h="937895">
                  <a:moveTo>
                    <a:pt x="24130" y="454672"/>
                  </a:moveTo>
                  <a:lnTo>
                    <a:pt x="0" y="454672"/>
                  </a:lnTo>
                  <a:lnTo>
                    <a:pt x="0" y="458470"/>
                  </a:lnTo>
                  <a:lnTo>
                    <a:pt x="24130" y="458470"/>
                  </a:lnTo>
                  <a:lnTo>
                    <a:pt x="24130" y="454672"/>
                  </a:lnTo>
                  <a:close/>
                </a:path>
                <a:path w="46989" h="937895">
                  <a:moveTo>
                    <a:pt x="24130" y="452132"/>
                  </a:moveTo>
                  <a:lnTo>
                    <a:pt x="0" y="452132"/>
                  </a:lnTo>
                  <a:lnTo>
                    <a:pt x="0" y="454660"/>
                  </a:lnTo>
                  <a:lnTo>
                    <a:pt x="24130" y="454660"/>
                  </a:lnTo>
                  <a:lnTo>
                    <a:pt x="24130" y="452132"/>
                  </a:lnTo>
                  <a:close/>
                </a:path>
                <a:path w="46989" h="937895">
                  <a:moveTo>
                    <a:pt x="24130" y="448322"/>
                  </a:moveTo>
                  <a:lnTo>
                    <a:pt x="0" y="448322"/>
                  </a:lnTo>
                  <a:lnTo>
                    <a:pt x="0" y="452120"/>
                  </a:lnTo>
                  <a:lnTo>
                    <a:pt x="24130" y="452120"/>
                  </a:lnTo>
                  <a:lnTo>
                    <a:pt x="24130" y="448322"/>
                  </a:lnTo>
                  <a:close/>
                </a:path>
                <a:path w="46989" h="937895">
                  <a:moveTo>
                    <a:pt x="24130" y="445782"/>
                  </a:moveTo>
                  <a:lnTo>
                    <a:pt x="0" y="445782"/>
                  </a:lnTo>
                  <a:lnTo>
                    <a:pt x="0" y="448310"/>
                  </a:lnTo>
                  <a:lnTo>
                    <a:pt x="24130" y="448310"/>
                  </a:lnTo>
                  <a:lnTo>
                    <a:pt x="24130" y="445782"/>
                  </a:lnTo>
                  <a:close/>
                </a:path>
                <a:path w="46989" h="937895">
                  <a:moveTo>
                    <a:pt x="24130" y="439432"/>
                  </a:moveTo>
                  <a:lnTo>
                    <a:pt x="0" y="439432"/>
                  </a:lnTo>
                  <a:lnTo>
                    <a:pt x="0" y="445770"/>
                  </a:lnTo>
                  <a:lnTo>
                    <a:pt x="24130" y="445770"/>
                  </a:lnTo>
                  <a:lnTo>
                    <a:pt x="24130" y="439432"/>
                  </a:lnTo>
                  <a:close/>
                </a:path>
                <a:path w="46989" h="937895">
                  <a:moveTo>
                    <a:pt x="24130" y="375932"/>
                  </a:moveTo>
                  <a:lnTo>
                    <a:pt x="0" y="375932"/>
                  </a:lnTo>
                  <a:lnTo>
                    <a:pt x="0" y="439420"/>
                  </a:lnTo>
                  <a:lnTo>
                    <a:pt x="24130" y="439420"/>
                  </a:lnTo>
                  <a:lnTo>
                    <a:pt x="24130" y="375932"/>
                  </a:lnTo>
                  <a:close/>
                </a:path>
                <a:path w="46989" h="937895">
                  <a:moveTo>
                    <a:pt x="24130" y="363232"/>
                  </a:moveTo>
                  <a:lnTo>
                    <a:pt x="0" y="363232"/>
                  </a:lnTo>
                  <a:lnTo>
                    <a:pt x="0" y="375920"/>
                  </a:lnTo>
                  <a:lnTo>
                    <a:pt x="24130" y="375920"/>
                  </a:lnTo>
                  <a:lnTo>
                    <a:pt x="24130" y="363232"/>
                  </a:lnTo>
                  <a:close/>
                </a:path>
                <a:path w="46989" h="937895">
                  <a:moveTo>
                    <a:pt x="24130" y="359422"/>
                  </a:moveTo>
                  <a:lnTo>
                    <a:pt x="0" y="359422"/>
                  </a:lnTo>
                  <a:lnTo>
                    <a:pt x="0" y="363220"/>
                  </a:lnTo>
                  <a:lnTo>
                    <a:pt x="24130" y="363220"/>
                  </a:lnTo>
                  <a:lnTo>
                    <a:pt x="24130" y="359422"/>
                  </a:lnTo>
                  <a:close/>
                </a:path>
                <a:path w="46989" h="937895">
                  <a:moveTo>
                    <a:pt x="24130" y="346722"/>
                  </a:moveTo>
                  <a:lnTo>
                    <a:pt x="0" y="346722"/>
                  </a:lnTo>
                  <a:lnTo>
                    <a:pt x="0" y="359410"/>
                  </a:lnTo>
                  <a:lnTo>
                    <a:pt x="24130" y="359410"/>
                  </a:lnTo>
                  <a:lnTo>
                    <a:pt x="24130" y="346722"/>
                  </a:lnTo>
                  <a:close/>
                </a:path>
                <a:path w="46989" h="937895">
                  <a:moveTo>
                    <a:pt x="24130" y="340372"/>
                  </a:moveTo>
                  <a:lnTo>
                    <a:pt x="0" y="340372"/>
                  </a:lnTo>
                  <a:lnTo>
                    <a:pt x="0" y="346710"/>
                  </a:lnTo>
                  <a:lnTo>
                    <a:pt x="24130" y="346710"/>
                  </a:lnTo>
                  <a:lnTo>
                    <a:pt x="24130" y="340372"/>
                  </a:lnTo>
                  <a:close/>
                </a:path>
                <a:path w="46989" h="937895">
                  <a:moveTo>
                    <a:pt x="24130" y="337832"/>
                  </a:moveTo>
                  <a:lnTo>
                    <a:pt x="0" y="337832"/>
                  </a:lnTo>
                  <a:lnTo>
                    <a:pt x="0" y="340360"/>
                  </a:lnTo>
                  <a:lnTo>
                    <a:pt x="24130" y="340360"/>
                  </a:lnTo>
                  <a:lnTo>
                    <a:pt x="24130" y="337832"/>
                  </a:lnTo>
                  <a:close/>
                </a:path>
                <a:path w="46989" h="937895">
                  <a:moveTo>
                    <a:pt x="24130" y="334022"/>
                  </a:moveTo>
                  <a:lnTo>
                    <a:pt x="0" y="334022"/>
                  </a:lnTo>
                  <a:lnTo>
                    <a:pt x="0" y="337820"/>
                  </a:lnTo>
                  <a:lnTo>
                    <a:pt x="24130" y="337820"/>
                  </a:lnTo>
                  <a:lnTo>
                    <a:pt x="24130" y="334022"/>
                  </a:lnTo>
                  <a:close/>
                </a:path>
                <a:path w="46989" h="937895">
                  <a:moveTo>
                    <a:pt x="24130" y="331482"/>
                  </a:moveTo>
                  <a:lnTo>
                    <a:pt x="0" y="331482"/>
                  </a:lnTo>
                  <a:lnTo>
                    <a:pt x="0" y="334010"/>
                  </a:lnTo>
                  <a:lnTo>
                    <a:pt x="24130" y="334010"/>
                  </a:lnTo>
                  <a:lnTo>
                    <a:pt x="24130" y="331482"/>
                  </a:lnTo>
                  <a:close/>
                </a:path>
                <a:path w="46989" h="937895">
                  <a:moveTo>
                    <a:pt x="24130" y="327672"/>
                  </a:moveTo>
                  <a:lnTo>
                    <a:pt x="0" y="327672"/>
                  </a:lnTo>
                  <a:lnTo>
                    <a:pt x="0" y="331470"/>
                  </a:lnTo>
                  <a:lnTo>
                    <a:pt x="24130" y="331470"/>
                  </a:lnTo>
                  <a:lnTo>
                    <a:pt x="24130" y="327672"/>
                  </a:lnTo>
                  <a:close/>
                </a:path>
                <a:path w="46989" h="937895">
                  <a:moveTo>
                    <a:pt x="24130" y="325132"/>
                  </a:moveTo>
                  <a:lnTo>
                    <a:pt x="0" y="325132"/>
                  </a:lnTo>
                  <a:lnTo>
                    <a:pt x="0" y="327660"/>
                  </a:lnTo>
                  <a:lnTo>
                    <a:pt x="24130" y="327660"/>
                  </a:lnTo>
                  <a:lnTo>
                    <a:pt x="24130" y="325132"/>
                  </a:lnTo>
                  <a:close/>
                </a:path>
                <a:path w="46989" h="937895">
                  <a:moveTo>
                    <a:pt x="24130" y="321322"/>
                  </a:moveTo>
                  <a:lnTo>
                    <a:pt x="0" y="321322"/>
                  </a:lnTo>
                  <a:lnTo>
                    <a:pt x="0" y="325120"/>
                  </a:lnTo>
                  <a:lnTo>
                    <a:pt x="24130" y="325120"/>
                  </a:lnTo>
                  <a:lnTo>
                    <a:pt x="24130" y="321322"/>
                  </a:lnTo>
                  <a:close/>
                </a:path>
                <a:path w="46989" h="937895">
                  <a:moveTo>
                    <a:pt x="24130" y="318782"/>
                  </a:moveTo>
                  <a:lnTo>
                    <a:pt x="0" y="318782"/>
                  </a:lnTo>
                  <a:lnTo>
                    <a:pt x="0" y="321310"/>
                  </a:lnTo>
                  <a:lnTo>
                    <a:pt x="24130" y="321310"/>
                  </a:lnTo>
                  <a:lnTo>
                    <a:pt x="24130" y="318782"/>
                  </a:lnTo>
                  <a:close/>
                </a:path>
                <a:path w="46989" h="937895">
                  <a:moveTo>
                    <a:pt x="24130" y="314972"/>
                  </a:moveTo>
                  <a:lnTo>
                    <a:pt x="0" y="314972"/>
                  </a:lnTo>
                  <a:lnTo>
                    <a:pt x="0" y="318770"/>
                  </a:lnTo>
                  <a:lnTo>
                    <a:pt x="24130" y="318770"/>
                  </a:lnTo>
                  <a:lnTo>
                    <a:pt x="24130" y="314972"/>
                  </a:lnTo>
                  <a:close/>
                </a:path>
                <a:path w="46989" h="937895">
                  <a:moveTo>
                    <a:pt x="24130" y="312432"/>
                  </a:moveTo>
                  <a:lnTo>
                    <a:pt x="0" y="312432"/>
                  </a:lnTo>
                  <a:lnTo>
                    <a:pt x="0" y="314960"/>
                  </a:lnTo>
                  <a:lnTo>
                    <a:pt x="24130" y="314960"/>
                  </a:lnTo>
                  <a:lnTo>
                    <a:pt x="24130" y="312432"/>
                  </a:lnTo>
                  <a:close/>
                </a:path>
                <a:path w="46989" h="937895">
                  <a:moveTo>
                    <a:pt x="24130" y="308622"/>
                  </a:moveTo>
                  <a:lnTo>
                    <a:pt x="0" y="308622"/>
                  </a:lnTo>
                  <a:lnTo>
                    <a:pt x="0" y="312420"/>
                  </a:lnTo>
                  <a:lnTo>
                    <a:pt x="24130" y="312420"/>
                  </a:lnTo>
                  <a:lnTo>
                    <a:pt x="24130" y="308622"/>
                  </a:lnTo>
                  <a:close/>
                </a:path>
                <a:path w="46989" h="937895">
                  <a:moveTo>
                    <a:pt x="24130" y="306082"/>
                  </a:moveTo>
                  <a:lnTo>
                    <a:pt x="0" y="306082"/>
                  </a:lnTo>
                  <a:lnTo>
                    <a:pt x="0" y="308610"/>
                  </a:lnTo>
                  <a:lnTo>
                    <a:pt x="24130" y="308610"/>
                  </a:lnTo>
                  <a:lnTo>
                    <a:pt x="24130" y="306082"/>
                  </a:lnTo>
                  <a:close/>
                </a:path>
                <a:path w="46989" h="937895">
                  <a:moveTo>
                    <a:pt x="24130" y="302272"/>
                  </a:moveTo>
                  <a:lnTo>
                    <a:pt x="0" y="302272"/>
                  </a:lnTo>
                  <a:lnTo>
                    <a:pt x="0" y="306070"/>
                  </a:lnTo>
                  <a:lnTo>
                    <a:pt x="24130" y="306070"/>
                  </a:lnTo>
                  <a:lnTo>
                    <a:pt x="24130" y="302272"/>
                  </a:lnTo>
                  <a:close/>
                </a:path>
                <a:path w="46989" h="937895">
                  <a:moveTo>
                    <a:pt x="24130" y="299732"/>
                  </a:moveTo>
                  <a:lnTo>
                    <a:pt x="0" y="299732"/>
                  </a:lnTo>
                  <a:lnTo>
                    <a:pt x="0" y="302260"/>
                  </a:lnTo>
                  <a:lnTo>
                    <a:pt x="24130" y="302260"/>
                  </a:lnTo>
                  <a:lnTo>
                    <a:pt x="24130" y="299732"/>
                  </a:lnTo>
                  <a:close/>
                </a:path>
                <a:path w="46989" h="937895">
                  <a:moveTo>
                    <a:pt x="24130" y="295922"/>
                  </a:moveTo>
                  <a:lnTo>
                    <a:pt x="0" y="295922"/>
                  </a:lnTo>
                  <a:lnTo>
                    <a:pt x="0" y="299720"/>
                  </a:lnTo>
                  <a:lnTo>
                    <a:pt x="24130" y="299720"/>
                  </a:lnTo>
                  <a:lnTo>
                    <a:pt x="24130" y="295922"/>
                  </a:lnTo>
                  <a:close/>
                </a:path>
                <a:path w="46989" h="937895">
                  <a:moveTo>
                    <a:pt x="24130" y="293382"/>
                  </a:moveTo>
                  <a:lnTo>
                    <a:pt x="0" y="293382"/>
                  </a:lnTo>
                  <a:lnTo>
                    <a:pt x="0" y="295910"/>
                  </a:lnTo>
                  <a:lnTo>
                    <a:pt x="24130" y="295910"/>
                  </a:lnTo>
                  <a:lnTo>
                    <a:pt x="24130" y="293382"/>
                  </a:lnTo>
                  <a:close/>
                </a:path>
                <a:path w="46989" h="937895">
                  <a:moveTo>
                    <a:pt x="24130" y="289572"/>
                  </a:moveTo>
                  <a:lnTo>
                    <a:pt x="0" y="289572"/>
                  </a:lnTo>
                  <a:lnTo>
                    <a:pt x="0" y="293370"/>
                  </a:lnTo>
                  <a:lnTo>
                    <a:pt x="24130" y="293370"/>
                  </a:lnTo>
                  <a:lnTo>
                    <a:pt x="24130" y="289572"/>
                  </a:lnTo>
                  <a:close/>
                </a:path>
                <a:path w="46989" h="937895">
                  <a:moveTo>
                    <a:pt x="24130" y="287032"/>
                  </a:moveTo>
                  <a:lnTo>
                    <a:pt x="0" y="287032"/>
                  </a:lnTo>
                  <a:lnTo>
                    <a:pt x="0" y="289560"/>
                  </a:lnTo>
                  <a:lnTo>
                    <a:pt x="24130" y="289560"/>
                  </a:lnTo>
                  <a:lnTo>
                    <a:pt x="24130" y="287032"/>
                  </a:lnTo>
                  <a:close/>
                </a:path>
                <a:path w="46989" h="937895">
                  <a:moveTo>
                    <a:pt x="24130" y="283222"/>
                  </a:moveTo>
                  <a:lnTo>
                    <a:pt x="0" y="283222"/>
                  </a:lnTo>
                  <a:lnTo>
                    <a:pt x="0" y="287020"/>
                  </a:lnTo>
                  <a:lnTo>
                    <a:pt x="24130" y="287020"/>
                  </a:lnTo>
                  <a:lnTo>
                    <a:pt x="24130" y="283222"/>
                  </a:lnTo>
                  <a:close/>
                </a:path>
                <a:path w="46989" h="937895">
                  <a:moveTo>
                    <a:pt x="24130" y="280682"/>
                  </a:moveTo>
                  <a:lnTo>
                    <a:pt x="0" y="280682"/>
                  </a:lnTo>
                  <a:lnTo>
                    <a:pt x="0" y="283210"/>
                  </a:lnTo>
                  <a:lnTo>
                    <a:pt x="24130" y="283210"/>
                  </a:lnTo>
                  <a:lnTo>
                    <a:pt x="24130" y="280682"/>
                  </a:lnTo>
                  <a:close/>
                </a:path>
                <a:path w="46989" h="937895">
                  <a:moveTo>
                    <a:pt x="24130" y="276872"/>
                  </a:moveTo>
                  <a:lnTo>
                    <a:pt x="0" y="276872"/>
                  </a:lnTo>
                  <a:lnTo>
                    <a:pt x="0" y="280670"/>
                  </a:lnTo>
                  <a:lnTo>
                    <a:pt x="24130" y="280670"/>
                  </a:lnTo>
                  <a:lnTo>
                    <a:pt x="24130" y="276872"/>
                  </a:lnTo>
                  <a:close/>
                </a:path>
                <a:path w="46989" h="937895">
                  <a:moveTo>
                    <a:pt x="24130" y="274332"/>
                  </a:moveTo>
                  <a:lnTo>
                    <a:pt x="0" y="274332"/>
                  </a:lnTo>
                  <a:lnTo>
                    <a:pt x="0" y="276860"/>
                  </a:lnTo>
                  <a:lnTo>
                    <a:pt x="24130" y="276860"/>
                  </a:lnTo>
                  <a:lnTo>
                    <a:pt x="24130" y="274332"/>
                  </a:lnTo>
                  <a:close/>
                </a:path>
                <a:path w="46989" h="937895">
                  <a:moveTo>
                    <a:pt x="24130" y="270522"/>
                  </a:moveTo>
                  <a:lnTo>
                    <a:pt x="0" y="270522"/>
                  </a:lnTo>
                  <a:lnTo>
                    <a:pt x="0" y="274320"/>
                  </a:lnTo>
                  <a:lnTo>
                    <a:pt x="24130" y="274320"/>
                  </a:lnTo>
                  <a:lnTo>
                    <a:pt x="24130" y="270522"/>
                  </a:lnTo>
                  <a:close/>
                </a:path>
                <a:path w="46989" h="937895">
                  <a:moveTo>
                    <a:pt x="24130" y="267982"/>
                  </a:moveTo>
                  <a:lnTo>
                    <a:pt x="0" y="267982"/>
                  </a:lnTo>
                  <a:lnTo>
                    <a:pt x="0" y="270510"/>
                  </a:lnTo>
                  <a:lnTo>
                    <a:pt x="24130" y="270510"/>
                  </a:lnTo>
                  <a:lnTo>
                    <a:pt x="24130" y="267982"/>
                  </a:lnTo>
                  <a:close/>
                </a:path>
                <a:path w="46989" h="937895">
                  <a:moveTo>
                    <a:pt x="24130" y="264172"/>
                  </a:moveTo>
                  <a:lnTo>
                    <a:pt x="0" y="264172"/>
                  </a:lnTo>
                  <a:lnTo>
                    <a:pt x="0" y="267970"/>
                  </a:lnTo>
                  <a:lnTo>
                    <a:pt x="24130" y="267970"/>
                  </a:lnTo>
                  <a:lnTo>
                    <a:pt x="24130" y="264172"/>
                  </a:lnTo>
                  <a:close/>
                </a:path>
                <a:path w="46989" h="937895">
                  <a:moveTo>
                    <a:pt x="24130" y="261632"/>
                  </a:moveTo>
                  <a:lnTo>
                    <a:pt x="0" y="261632"/>
                  </a:lnTo>
                  <a:lnTo>
                    <a:pt x="0" y="264160"/>
                  </a:lnTo>
                  <a:lnTo>
                    <a:pt x="24130" y="264160"/>
                  </a:lnTo>
                  <a:lnTo>
                    <a:pt x="24130" y="261632"/>
                  </a:lnTo>
                  <a:close/>
                </a:path>
                <a:path w="46989" h="937895">
                  <a:moveTo>
                    <a:pt x="24130" y="257822"/>
                  </a:moveTo>
                  <a:lnTo>
                    <a:pt x="0" y="257822"/>
                  </a:lnTo>
                  <a:lnTo>
                    <a:pt x="0" y="261620"/>
                  </a:lnTo>
                  <a:lnTo>
                    <a:pt x="24130" y="261620"/>
                  </a:lnTo>
                  <a:lnTo>
                    <a:pt x="24130" y="257822"/>
                  </a:lnTo>
                  <a:close/>
                </a:path>
                <a:path w="46989" h="937895">
                  <a:moveTo>
                    <a:pt x="24130" y="255282"/>
                  </a:moveTo>
                  <a:lnTo>
                    <a:pt x="0" y="255282"/>
                  </a:lnTo>
                  <a:lnTo>
                    <a:pt x="0" y="257810"/>
                  </a:lnTo>
                  <a:lnTo>
                    <a:pt x="24130" y="257810"/>
                  </a:lnTo>
                  <a:lnTo>
                    <a:pt x="24130" y="255282"/>
                  </a:lnTo>
                  <a:close/>
                </a:path>
                <a:path w="46989" h="937895">
                  <a:moveTo>
                    <a:pt x="24130" y="251472"/>
                  </a:moveTo>
                  <a:lnTo>
                    <a:pt x="0" y="251472"/>
                  </a:lnTo>
                  <a:lnTo>
                    <a:pt x="0" y="255270"/>
                  </a:lnTo>
                  <a:lnTo>
                    <a:pt x="24130" y="255270"/>
                  </a:lnTo>
                  <a:lnTo>
                    <a:pt x="24130" y="251472"/>
                  </a:lnTo>
                  <a:close/>
                </a:path>
                <a:path w="46989" h="937895">
                  <a:moveTo>
                    <a:pt x="24130" y="248932"/>
                  </a:moveTo>
                  <a:lnTo>
                    <a:pt x="0" y="248932"/>
                  </a:lnTo>
                  <a:lnTo>
                    <a:pt x="0" y="251460"/>
                  </a:lnTo>
                  <a:lnTo>
                    <a:pt x="24130" y="251460"/>
                  </a:lnTo>
                  <a:lnTo>
                    <a:pt x="24130" y="248932"/>
                  </a:lnTo>
                  <a:close/>
                </a:path>
                <a:path w="46989" h="937895">
                  <a:moveTo>
                    <a:pt x="24130" y="0"/>
                  </a:moveTo>
                  <a:lnTo>
                    <a:pt x="0" y="0"/>
                  </a:lnTo>
                  <a:lnTo>
                    <a:pt x="0" y="248920"/>
                  </a:lnTo>
                  <a:lnTo>
                    <a:pt x="24130" y="248920"/>
                  </a:lnTo>
                  <a:lnTo>
                    <a:pt x="24130" y="0"/>
                  </a:lnTo>
                  <a:close/>
                </a:path>
                <a:path w="46989" h="937895">
                  <a:moveTo>
                    <a:pt x="46990" y="936002"/>
                  </a:moveTo>
                  <a:lnTo>
                    <a:pt x="24130" y="936002"/>
                  </a:lnTo>
                  <a:lnTo>
                    <a:pt x="24130" y="937272"/>
                  </a:lnTo>
                  <a:lnTo>
                    <a:pt x="46990" y="937272"/>
                  </a:lnTo>
                  <a:lnTo>
                    <a:pt x="46990" y="936002"/>
                  </a:lnTo>
                  <a:close/>
                </a:path>
                <a:path w="46989" h="937895">
                  <a:moveTo>
                    <a:pt x="46990" y="932192"/>
                  </a:moveTo>
                  <a:lnTo>
                    <a:pt x="24130" y="932192"/>
                  </a:lnTo>
                  <a:lnTo>
                    <a:pt x="24130" y="934720"/>
                  </a:lnTo>
                  <a:lnTo>
                    <a:pt x="46990" y="934720"/>
                  </a:lnTo>
                  <a:lnTo>
                    <a:pt x="46990" y="932192"/>
                  </a:lnTo>
                  <a:close/>
                </a:path>
                <a:path w="46989" h="937895">
                  <a:moveTo>
                    <a:pt x="46990" y="929652"/>
                  </a:moveTo>
                  <a:lnTo>
                    <a:pt x="24130" y="929652"/>
                  </a:lnTo>
                  <a:lnTo>
                    <a:pt x="24130" y="930910"/>
                  </a:lnTo>
                  <a:lnTo>
                    <a:pt x="46990" y="930910"/>
                  </a:lnTo>
                  <a:lnTo>
                    <a:pt x="46990" y="929652"/>
                  </a:lnTo>
                  <a:close/>
                </a:path>
                <a:path w="46989" h="937895">
                  <a:moveTo>
                    <a:pt x="46990" y="925842"/>
                  </a:moveTo>
                  <a:lnTo>
                    <a:pt x="24130" y="925842"/>
                  </a:lnTo>
                  <a:lnTo>
                    <a:pt x="24130" y="928370"/>
                  </a:lnTo>
                  <a:lnTo>
                    <a:pt x="46990" y="928370"/>
                  </a:lnTo>
                  <a:lnTo>
                    <a:pt x="46990" y="925842"/>
                  </a:lnTo>
                  <a:close/>
                </a:path>
                <a:path w="46989" h="937895">
                  <a:moveTo>
                    <a:pt x="46990" y="923302"/>
                  </a:moveTo>
                  <a:lnTo>
                    <a:pt x="24130" y="923302"/>
                  </a:lnTo>
                  <a:lnTo>
                    <a:pt x="24130" y="924560"/>
                  </a:lnTo>
                  <a:lnTo>
                    <a:pt x="46990" y="924560"/>
                  </a:lnTo>
                  <a:lnTo>
                    <a:pt x="46990" y="923302"/>
                  </a:lnTo>
                  <a:close/>
                </a:path>
                <a:path w="46989" h="937895">
                  <a:moveTo>
                    <a:pt x="46990" y="919492"/>
                  </a:moveTo>
                  <a:lnTo>
                    <a:pt x="24130" y="919492"/>
                  </a:lnTo>
                  <a:lnTo>
                    <a:pt x="24130" y="922020"/>
                  </a:lnTo>
                  <a:lnTo>
                    <a:pt x="46990" y="922020"/>
                  </a:lnTo>
                  <a:lnTo>
                    <a:pt x="46990" y="919492"/>
                  </a:lnTo>
                  <a:close/>
                </a:path>
                <a:path w="46989" h="937895">
                  <a:moveTo>
                    <a:pt x="46990" y="916952"/>
                  </a:moveTo>
                  <a:lnTo>
                    <a:pt x="24130" y="916952"/>
                  </a:lnTo>
                  <a:lnTo>
                    <a:pt x="24130" y="918222"/>
                  </a:lnTo>
                  <a:lnTo>
                    <a:pt x="46990" y="918222"/>
                  </a:lnTo>
                  <a:lnTo>
                    <a:pt x="46990" y="916952"/>
                  </a:lnTo>
                  <a:close/>
                </a:path>
                <a:path w="46989" h="937895">
                  <a:moveTo>
                    <a:pt x="46990" y="913142"/>
                  </a:moveTo>
                  <a:lnTo>
                    <a:pt x="24130" y="913142"/>
                  </a:lnTo>
                  <a:lnTo>
                    <a:pt x="24130" y="915670"/>
                  </a:lnTo>
                  <a:lnTo>
                    <a:pt x="46990" y="915670"/>
                  </a:lnTo>
                  <a:lnTo>
                    <a:pt x="46990" y="913142"/>
                  </a:lnTo>
                  <a:close/>
                </a:path>
                <a:path w="46989" h="937895">
                  <a:moveTo>
                    <a:pt x="46990" y="910602"/>
                  </a:moveTo>
                  <a:lnTo>
                    <a:pt x="24130" y="910602"/>
                  </a:lnTo>
                  <a:lnTo>
                    <a:pt x="24130" y="911860"/>
                  </a:lnTo>
                  <a:lnTo>
                    <a:pt x="46990" y="911860"/>
                  </a:lnTo>
                  <a:lnTo>
                    <a:pt x="46990" y="910602"/>
                  </a:lnTo>
                  <a:close/>
                </a:path>
                <a:path w="46989" h="937895">
                  <a:moveTo>
                    <a:pt x="46990" y="906792"/>
                  </a:moveTo>
                  <a:lnTo>
                    <a:pt x="24130" y="906792"/>
                  </a:lnTo>
                  <a:lnTo>
                    <a:pt x="24130" y="909320"/>
                  </a:lnTo>
                  <a:lnTo>
                    <a:pt x="46990" y="909320"/>
                  </a:lnTo>
                  <a:lnTo>
                    <a:pt x="46990" y="906792"/>
                  </a:lnTo>
                  <a:close/>
                </a:path>
                <a:path w="46989" h="937895">
                  <a:moveTo>
                    <a:pt x="46990" y="904252"/>
                  </a:moveTo>
                  <a:lnTo>
                    <a:pt x="24130" y="904252"/>
                  </a:lnTo>
                  <a:lnTo>
                    <a:pt x="24130" y="905510"/>
                  </a:lnTo>
                  <a:lnTo>
                    <a:pt x="46990" y="905510"/>
                  </a:lnTo>
                  <a:lnTo>
                    <a:pt x="46990" y="904252"/>
                  </a:lnTo>
                  <a:close/>
                </a:path>
                <a:path w="46989" h="937895">
                  <a:moveTo>
                    <a:pt x="46990" y="900442"/>
                  </a:moveTo>
                  <a:lnTo>
                    <a:pt x="24130" y="900442"/>
                  </a:lnTo>
                  <a:lnTo>
                    <a:pt x="24130" y="902970"/>
                  </a:lnTo>
                  <a:lnTo>
                    <a:pt x="46990" y="902970"/>
                  </a:lnTo>
                  <a:lnTo>
                    <a:pt x="46990" y="900442"/>
                  </a:lnTo>
                  <a:close/>
                </a:path>
                <a:path w="46989" h="937895">
                  <a:moveTo>
                    <a:pt x="46990" y="897902"/>
                  </a:moveTo>
                  <a:lnTo>
                    <a:pt x="24130" y="897902"/>
                  </a:lnTo>
                  <a:lnTo>
                    <a:pt x="24130" y="899172"/>
                  </a:lnTo>
                  <a:lnTo>
                    <a:pt x="46990" y="899172"/>
                  </a:lnTo>
                  <a:lnTo>
                    <a:pt x="46990" y="897902"/>
                  </a:lnTo>
                  <a:close/>
                </a:path>
                <a:path w="46989" h="937895">
                  <a:moveTo>
                    <a:pt x="46990" y="892810"/>
                  </a:moveTo>
                  <a:lnTo>
                    <a:pt x="24130" y="892810"/>
                  </a:lnTo>
                  <a:lnTo>
                    <a:pt x="24130" y="896620"/>
                  </a:lnTo>
                  <a:lnTo>
                    <a:pt x="46990" y="896620"/>
                  </a:lnTo>
                  <a:lnTo>
                    <a:pt x="46990" y="892810"/>
                  </a:lnTo>
                  <a:close/>
                </a:path>
                <a:path w="46989" h="937895">
                  <a:moveTo>
                    <a:pt x="46990" y="886460"/>
                  </a:moveTo>
                  <a:lnTo>
                    <a:pt x="24130" y="886460"/>
                  </a:lnTo>
                  <a:lnTo>
                    <a:pt x="24130" y="891552"/>
                  </a:lnTo>
                  <a:lnTo>
                    <a:pt x="46990" y="891552"/>
                  </a:lnTo>
                  <a:lnTo>
                    <a:pt x="46990" y="886460"/>
                  </a:lnTo>
                  <a:close/>
                </a:path>
                <a:path w="46989" h="937895">
                  <a:moveTo>
                    <a:pt x="46990" y="880122"/>
                  </a:moveTo>
                  <a:lnTo>
                    <a:pt x="24130" y="880122"/>
                  </a:lnTo>
                  <a:lnTo>
                    <a:pt x="24130" y="885202"/>
                  </a:lnTo>
                  <a:lnTo>
                    <a:pt x="46990" y="885202"/>
                  </a:lnTo>
                  <a:lnTo>
                    <a:pt x="46990" y="880122"/>
                  </a:lnTo>
                  <a:close/>
                </a:path>
                <a:path w="46989" h="937895">
                  <a:moveTo>
                    <a:pt x="46990" y="873772"/>
                  </a:moveTo>
                  <a:lnTo>
                    <a:pt x="24130" y="873772"/>
                  </a:lnTo>
                  <a:lnTo>
                    <a:pt x="24130" y="878840"/>
                  </a:lnTo>
                  <a:lnTo>
                    <a:pt x="46990" y="878840"/>
                  </a:lnTo>
                  <a:lnTo>
                    <a:pt x="46990" y="873772"/>
                  </a:lnTo>
                  <a:close/>
                </a:path>
                <a:path w="46989" h="937895">
                  <a:moveTo>
                    <a:pt x="46990" y="867410"/>
                  </a:moveTo>
                  <a:lnTo>
                    <a:pt x="24130" y="867410"/>
                  </a:lnTo>
                  <a:lnTo>
                    <a:pt x="24130" y="872502"/>
                  </a:lnTo>
                  <a:lnTo>
                    <a:pt x="46990" y="872502"/>
                  </a:lnTo>
                  <a:lnTo>
                    <a:pt x="46990" y="867410"/>
                  </a:lnTo>
                  <a:close/>
                </a:path>
                <a:path w="46989" h="937895">
                  <a:moveTo>
                    <a:pt x="46990" y="859790"/>
                  </a:moveTo>
                  <a:lnTo>
                    <a:pt x="24130" y="859790"/>
                  </a:lnTo>
                  <a:lnTo>
                    <a:pt x="24130" y="866152"/>
                  </a:lnTo>
                  <a:lnTo>
                    <a:pt x="46990" y="866152"/>
                  </a:lnTo>
                  <a:lnTo>
                    <a:pt x="46990" y="859790"/>
                  </a:lnTo>
                  <a:close/>
                </a:path>
                <a:path w="46989" h="937895">
                  <a:moveTo>
                    <a:pt x="46990" y="853440"/>
                  </a:moveTo>
                  <a:lnTo>
                    <a:pt x="24130" y="853440"/>
                  </a:lnTo>
                  <a:lnTo>
                    <a:pt x="24130" y="858520"/>
                  </a:lnTo>
                  <a:lnTo>
                    <a:pt x="46990" y="858520"/>
                  </a:lnTo>
                  <a:lnTo>
                    <a:pt x="46990" y="853440"/>
                  </a:lnTo>
                  <a:close/>
                </a:path>
                <a:path w="46989" h="937895">
                  <a:moveTo>
                    <a:pt x="46990" y="848360"/>
                  </a:moveTo>
                  <a:lnTo>
                    <a:pt x="24130" y="848360"/>
                  </a:lnTo>
                  <a:lnTo>
                    <a:pt x="24130" y="852170"/>
                  </a:lnTo>
                  <a:lnTo>
                    <a:pt x="46990" y="852170"/>
                  </a:lnTo>
                  <a:lnTo>
                    <a:pt x="46990" y="848360"/>
                  </a:lnTo>
                  <a:close/>
                </a:path>
                <a:path w="46989" h="937895">
                  <a:moveTo>
                    <a:pt x="46990" y="842010"/>
                  </a:moveTo>
                  <a:lnTo>
                    <a:pt x="24130" y="842010"/>
                  </a:lnTo>
                  <a:lnTo>
                    <a:pt x="24130" y="847090"/>
                  </a:lnTo>
                  <a:lnTo>
                    <a:pt x="46990" y="847090"/>
                  </a:lnTo>
                  <a:lnTo>
                    <a:pt x="46990" y="842010"/>
                  </a:lnTo>
                  <a:close/>
                </a:path>
                <a:path w="46989" h="937895">
                  <a:moveTo>
                    <a:pt x="46990" y="834390"/>
                  </a:moveTo>
                  <a:lnTo>
                    <a:pt x="24130" y="834390"/>
                  </a:lnTo>
                  <a:lnTo>
                    <a:pt x="24130" y="840740"/>
                  </a:lnTo>
                  <a:lnTo>
                    <a:pt x="46990" y="840740"/>
                  </a:lnTo>
                  <a:lnTo>
                    <a:pt x="46990" y="834390"/>
                  </a:lnTo>
                  <a:close/>
                </a:path>
                <a:path w="46989" h="937895">
                  <a:moveTo>
                    <a:pt x="46990" y="829310"/>
                  </a:moveTo>
                  <a:lnTo>
                    <a:pt x="24130" y="829310"/>
                  </a:lnTo>
                  <a:lnTo>
                    <a:pt x="24130" y="833120"/>
                  </a:lnTo>
                  <a:lnTo>
                    <a:pt x="46990" y="833120"/>
                  </a:lnTo>
                  <a:lnTo>
                    <a:pt x="46990" y="829310"/>
                  </a:lnTo>
                  <a:close/>
                </a:path>
                <a:path w="46989" h="937895">
                  <a:moveTo>
                    <a:pt x="46990" y="821690"/>
                  </a:moveTo>
                  <a:lnTo>
                    <a:pt x="24130" y="821690"/>
                  </a:lnTo>
                  <a:lnTo>
                    <a:pt x="24130" y="828040"/>
                  </a:lnTo>
                  <a:lnTo>
                    <a:pt x="46990" y="828040"/>
                  </a:lnTo>
                  <a:lnTo>
                    <a:pt x="46990" y="821690"/>
                  </a:lnTo>
                  <a:close/>
                </a:path>
                <a:path w="46989" h="937895">
                  <a:moveTo>
                    <a:pt x="46990" y="816610"/>
                  </a:moveTo>
                  <a:lnTo>
                    <a:pt x="24130" y="816610"/>
                  </a:lnTo>
                  <a:lnTo>
                    <a:pt x="24130" y="820420"/>
                  </a:lnTo>
                  <a:lnTo>
                    <a:pt x="46990" y="820420"/>
                  </a:lnTo>
                  <a:lnTo>
                    <a:pt x="46990" y="816610"/>
                  </a:lnTo>
                  <a:close/>
                </a:path>
                <a:path w="46989" h="937895">
                  <a:moveTo>
                    <a:pt x="46990" y="802640"/>
                  </a:moveTo>
                  <a:lnTo>
                    <a:pt x="24130" y="802640"/>
                  </a:lnTo>
                  <a:lnTo>
                    <a:pt x="24130" y="815340"/>
                  </a:lnTo>
                  <a:lnTo>
                    <a:pt x="46990" y="815340"/>
                  </a:lnTo>
                  <a:lnTo>
                    <a:pt x="46990" y="802640"/>
                  </a:lnTo>
                  <a:close/>
                </a:path>
                <a:path w="46989" h="937895">
                  <a:moveTo>
                    <a:pt x="46990" y="798842"/>
                  </a:moveTo>
                  <a:lnTo>
                    <a:pt x="24130" y="798842"/>
                  </a:lnTo>
                  <a:lnTo>
                    <a:pt x="24130" y="801370"/>
                  </a:lnTo>
                  <a:lnTo>
                    <a:pt x="46990" y="801370"/>
                  </a:lnTo>
                  <a:lnTo>
                    <a:pt x="46990" y="798842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bIns="0" lIns="0" rIns="0" rtlCol="0" tIns="0" wrap="square"/>
            <a:p/>
          </p:txBody>
        </p:sp>
        <p:sp>
          <p:nvSpPr>
            <p:cNvPr id="1049142" name="object 429"/>
            <p:cNvSpPr/>
            <p:nvPr/>
          </p:nvSpPr>
          <p:spPr>
            <a:xfrm>
              <a:off x="4658360" y="5556249"/>
              <a:ext cx="46990" cy="956944"/>
            </a:xfrm>
            <a:custGeom>
              <a:avLst/>
              <a:ahLst/>
              <a:rect l="l" t="t" r="r" b="b"/>
              <a:pathLst>
                <a:path w="46989" h="956945">
                  <a:moveTo>
                    <a:pt x="22860" y="289572"/>
                  </a:moveTo>
                  <a:lnTo>
                    <a:pt x="0" y="289572"/>
                  </a:lnTo>
                  <a:lnTo>
                    <a:pt x="0" y="293370"/>
                  </a:lnTo>
                  <a:lnTo>
                    <a:pt x="22860" y="293370"/>
                  </a:lnTo>
                  <a:lnTo>
                    <a:pt x="22860" y="289572"/>
                  </a:lnTo>
                  <a:close/>
                </a:path>
                <a:path w="46989" h="956945">
                  <a:moveTo>
                    <a:pt x="22860" y="287032"/>
                  </a:moveTo>
                  <a:lnTo>
                    <a:pt x="0" y="287032"/>
                  </a:lnTo>
                  <a:lnTo>
                    <a:pt x="0" y="289560"/>
                  </a:lnTo>
                  <a:lnTo>
                    <a:pt x="22860" y="289560"/>
                  </a:lnTo>
                  <a:lnTo>
                    <a:pt x="22860" y="287032"/>
                  </a:lnTo>
                  <a:close/>
                </a:path>
                <a:path w="46989" h="956945">
                  <a:moveTo>
                    <a:pt x="22860" y="283222"/>
                  </a:moveTo>
                  <a:lnTo>
                    <a:pt x="0" y="283222"/>
                  </a:lnTo>
                  <a:lnTo>
                    <a:pt x="0" y="287020"/>
                  </a:lnTo>
                  <a:lnTo>
                    <a:pt x="22860" y="287020"/>
                  </a:lnTo>
                  <a:lnTo>
                    <a:pt x="22860" y="283222"/>
                  </a:lnTo>
                  <a:close/>
                </a:path>
                <a:path w="46989" h="956945">
                  <a:moveTo>
                    <a:pt x="22860" y="280682"/>
                  </a:moveTo>
                  <a:lnTo>
                    <a:pt x="0" y="280682"/>
                  </a:lnTo>
                  <a:lnTo>
                    <a:pt x="0" y="283210"/>
                  </a:lnTo>
                  <a:lnTo>
                    <a:pt x="22860" y="283210"/>
                  </a:lnTo>
                  <a:lnTo>
                    <a:pt x="22860" y="280682"/>
                  </a:lnTo>
                  <a:close/>
                </a:path>
                <a:path w="46989" h="956945">
                  <a:moveTo>
                    <a:pt x="22860" y="276872"/>
                  </a:moveTo>
                  <a:lnTo>
                    <a:pt x="0" y="276872"/>
                  </a:lnTo>
                  <a:lnTo>
                    <a:pt x="0" y="280670"/>
                  </a:lnTo>
                  <a:lnTo>
                    <a:pt x="22860" y="280670"/>
                  </a:lnTo>
                  <a:lnTo>
                    <a:pt x="22860" y="276872"/>
                  </a:lnTo>
                  <a:close/>
                </a:path>
                <a:path w="46989" h="956945">
                  <a:moveTo>
                    <a:pt x="22860" y="274332"/>
                  </a:moveTo>
                  <a:lnTo>
                    <a:pt x="0" y="274332"/>
                  </a:lnTo>
                  <a:lnTo>
                    <a:pt x="0" y="276860"/>
                  </a:lnTo>
                  <a:lnTo>
                    <a:pt x="22860" y="276860"/>
                  </a:lnTo>
                  <a:lnTo>
                    <a:pt x="22860" y="274332"/>
                  </a:lnTo>
                  <a:close/>
                </a:path>
                <a:path w="46989" h="956945">
                  <a:moveTo>
                    <a:pt x="22860" y="270522"/>
                  </a:moveTo>
                  <a:lnTo>
                    <a:pt x="0" y="270522"/>
                  </a:lnTo>
                  <a:lnTo>
                    <a:pt x="0" y="274320"/>
                  </a:lnTo>
                  <a:lnTo>
                    <a:pt x="22860" y="274320"/>
                  </a:lnTo>
                  <a:lnTo>
                    <a:pt x="22860" y="270522"/>
                  </a:lnTo>
                  <a:close/>
                </a:path>
                <a:path w="46989" h="956945">
                  <a:moveTo>
                    <a:pt x="22860" y="267982"/>
                  </a:moveTo>
                  <a:lnTo>
                    <a:pt x="0" y="267982"/>
                  </a:lnTo>
                  <a:lnTo>
                    <a:pt x="0" y="270510"/>
                  </a:lnTo>
                  <a:lnTo>
                    <a:pt x="22860" y="270510"/>
                  </a:lnTo>
                  <a:lnTo>
                    <a:pt x="22860" y="267982"/>
                  </a:lnTo>
                  <a:close/>
                </a:path>
                <a:path w="46989" h="956945">
                  <a:moveTo>
                    <a:pt x="22860" y="264172"/>
                  </a:moveTo>
                  <a:lnTo>
                    <a:pt x="0" y="264172"/>
                  </a:lnTo>
                  <a:lnTo>
                    <a:pt x="0" y="267970"/>
                  </a:lnTo>
                  <a:lnTo>
                    <a:pt x="22860" y="267970"/>
                  </a:lnTo>
                  <a:lnTo>
                    <a:pt x="22860" y="264172"/>
                  </a:lnTo>
                  <a:close/>
                </a:path>
                <a:path w="46989" h="956945">
                  <a:moveTo>
                    <a:pt x="22860" y="261632"/>
                  </a:moveTo>
                  <a:lnTo>
                    <a:pt x="0" y="261632"/>
                  </a:lnTo>
                  <a:lnTo>
                    <a:pt x="0" y="264160"/>
                  </a:lnTo>
                  <a:lnTo>
                    <a:pt x="22860" y="264160"/>
                  </a:lnTo>
                  <a:lnTo>
                    <a:pt x="22860" y="261632"/>
                  </a:lnTo>
                  <a:close/>
                </a:path>
                <a:path w="46989" h="956945">
                  <a:moveTo>
                    <a:pt x="22860" y="257822"/>
                  </a:moveTo>
                  <a:lnTo>
                    <a:pt x="0" y="257822"/>
                  </a:lnTo>
                  <a:lnTo>
                    <a:pt x="0" y="261620"/>
                  </a:lnTo>
                  <a:lnTo>
                    <a:pt x="22860" y="261620"/>
                  </a:lnTo>
                  <a:lnTo>
                    <a:pt x="22860" y="257822"/>
                  </a:lnTo>
                  <a:close/>
                </a:path>
                <a:path w="46989" h="956945">
                  <a:moveTo>
                    <a:pt x="22860" y="255282"/>
                  </a:moveTo>
                  <a:lnTo>
                    <a:pt x="0" y="255282"/>
                  </a:lnTo>
                  <a:lnTo>
                    <a:pt x="0" y="257810"/>
                  </a:lnTo>
                  <a:lnTo>
                    <a:pt x="22860" y="257810"/>
                  </a:lnTo>
                  <a:lnTo>
                    <a:pt x="22860" y="255282"/>
                  </a:lnTo>
                  <a:close/>
                </a:path>
                <a:path w="46989" h="956945">
                  <a:moveTo>
                    <a:pt x="22860" y="251472"/>
                  </a:moveTo>
                  <a:lnTo>
                    <a:pt x="0" y="251472"/>
                  </a:lnTo>
                  <a:lnTo>
                    <a:pt x="0" y="255270"/>
                  </a:lnTo>
                  <a:lnTo>
                    <a:pt x="22860" y="255270"/>
                  </a:lnTo>
                  <a:lnTo>
                    <a:pt x="22860" y="251472"/>
                  </a:lnTo>
                  <a:close/>
                </a:path>
                <a:path w="46989" h="956945">
                  <a:moveTo>
                    <a:pt x="22860" y="248932"/>
                  </a:moveTo>
                  <a:lnTo>
                    <a:pt x="0" y="248932"/>
                  </a:lnTo>
                  <a:lnTo>
                    <a:pt x="0" y="251460"/>
                  </a:lnTo>
                  <a:lnTo>
                    <a:pt x="22860" y="251460"/>
                  </a:lnTo>
                  <a:lnTo>
                    <a:pt x="22860" y="248932"/>
                  </a:lnTo>
                  <a:close/>
                </a:path>
                <a:path w="46989" h="956945">
                  <a:moveTo>
                    <a:pt x="22860" y="0"/>
                  </a:moveTo>
                  <a:lnTo>
                    <a:pt x="0" y="0"/>
                  </a:lnTo>
                  <a:lnTo>
                    <a:pt x="0" y="248920"/>
                  </a:lnTo>
                  <a:lnTo>
                    <a:pt x="22860" y="248920"/>
                  </a:lnTo>
                  <a:lnTo>
                    <a:pt x="22860" y="0"/>
                  </a:lnTo>
                  <a:close/>
                </a:path>
                <a:path w="46989" h="956945">
                  <a:moveTo>
                    <a:pt x="46990" y="955052"/>
                  </a:moveTo>
                  <a:lnTo>
                    <a:pt x="22860" y="955052"/>
                  </a:lnTo>
                  <a:lnTo>
                    <a:pt x="22860" y="956322"/>
                  </a:lnTo>
                  <a:lnTo>
                    <a:pt x="46990" y="956322"/>
                  </a:lnTo>
                  <a:lnTo>
                    <a:pt x="46990" y="955052"/>
                  </a:lnTo>
                  <a:close/>
                </a:path>
                <a:path w="46989" h="956945">
                  <a:moveTo>
                    <a:pt x="46990" y="951242"/>
                  </a:moveTo>
                  <a:lnTo>
                    <a:pt x="22860" y="951242"/>
                  </a:lnTo>
                  <a:lnTo>
                    <a:pt x="22860" y="953770"/>
                  </a:lnTo>
                  <a:lnTo>
                    <a:pt x="46990" y="953770"/>
                  </a:lnTo>
                  <a:lnTo>
                    <a:pt x="46990" y="951242"/>
                  </a:lnTo>
                  <a:close/>
                </a:path>
                <a:path w="46989" h="956945">
                  <a:moveTo>
                    <a:pt x="46990" y="948702"/>
                  </a:moveTo>
                  <a:lnTo>
                    <a:pt x="22860" y="948702"/>
                  </a:lnTo>
                  <a:lnTo>
                    <a:pt x="22860" y="949960"/>
                  </a:lnTo>
                  <a:lnTo>
                    <a:pt x="46990" y="949960"/>
                  </a:lnTo>
                  <a:lnTo>
                    <a:pt x="46990" y="948702"/>
                  </a:lnTo>
                  <a:close/>
                </a:path>
                <a:path w="46989" h="956945">
                  <a:moveTo>
                    <a:pt x="46990" y="944892"/>
                  </a:moveTo>
                  <a:lnTo>
                    <a:pt x="22860" y="944892"/>
                  </a:lnTo>
                  <a:lnTo>
                    <a:pt x="22860" y="947420"/>
                  </a:lnTo>
                  <a:lnTo>
                    <a:pt x="46990" y="947420"/>
                  </a:lnTo>
                  <a:lnTo>
                    <a:pt x="46990" y="944892"/>
                  </a:lnTo>
                  <a:close/>
                </a:path>
                <a:path w="46989" h="956945">
                  <a:moveTo>
                    <a:pt x="46990" y="942352"/>
                  </a:moveTo>
                  <a:lnTo>
                    <a:pt x="22860" y="942352"/>
                  </a:lnTo>
                  <a:lnTo>
                    <a:pt x="22860" y="943610"/>
                  </a:lnTo>
                  <a:lnTo>
                    <a:pt x="46990" y="943610"/>
                  </a:lnTo>
                  <a:lnTo>
                    <a:pt x="46990" y="942352"/>
                  </a:lnTo>
                  <a:close/>
                </a:path>
                <a:path w="46989" h="956945">
                  <a:moveTo>
                    <a:pt x="46990" y="938542"/>
                  </a:moveTo>
                  <a:lnTo>
                    <a:pt x="22860" y="938542"/>
                  </a:lnTo>
                  <a:lnTo>
                    <a:pt x="22860" y="941070"/>
                  </a:lnTo>
                  <a:lnTo>
                    <a:pt x="46990" y="941070"/>
                  </a:lnTo>
                  <a:lnTo>
                    <a:pt x="46990" y="938542"/>
                  </a:lnTo>
                  <a:close/>
                </a:path>
                <a:path w="46989" h="956945">
                  <a:moveTo>
                    <a:pt x="46990" y="936002"/>
                  </a:moveTo>
                  <a:lnTo>
                    <a:pt x="22860" y="936002"/>
                  </a:lnTo>
                  <a:lnTo>
                    <a:pt x="22860" y="937272"/>
                  </a:lnTo>
                  <a:lnTo>
                    <a:pt x="46990" y="937272"/>
                  </a:lnTo>
                  <a:lnTo>
                    <a:pt x="46990" y="936002"/>
                  </a:lnTo>
                  <a:close/>
                </a:path>
                <a:path w="46989" h="956945">
                  <a:moveTo>
                    <a:pt x="46990" y="932192"/>
                  </a:moveTo>
                  <a:lnTo>
                    <a:pt x="22860" y="932192"/>
                  </a:lnTo>
                  <a:lnTo>
                    <a:pt x="22860" y="934720"/>
                  </a:lnTo>
                  <a:lnTo>
                    <a:pt x="46990" y="934720"/>
                  </a:lnTo>
                  <a:lnTo>
                    <a:pt x="46990" y="932192"/>
                  </a:lnTo>
                  <a:close/>
                </a:path>
                <a:path w="46989" h="956945">
                  <a:moveTo>
                    <a:pt x="46990" y="929652"/>
                  </a:moveTo>
                  <a:lnTo>
                    <a:pt x="22860" y="929652"/>
                  </a:lnTo>
                  <a:lnTo>
                    <a:pt x="22860" y="930910"/>
                  </a:lnTo>
                  <a:lnTo>
                    <a:pt x="46990" y="930910"/>
                  </a:lnTo>
                  <a:lnTo>
                    <a:pt x="46990" y="929652"/>
                  </a:lnTo>
                  <a:close/>
                </a:path>
                <a:path w="46989" h="956945">
                  <a:moveTo>
                    <a:pt x="46990" y="925842"/>
                  </a:moveTo>
                  <a:lnTo>
                    <a:pt x="22860" y="925842"/>
                  </a:lnTo>
                  <a:lnTo>
                    <a:pt x="22860" y="928370"/>
                  </a:lnTo>
                  <a:lnTo>
                    <a:pt x="46990" y="928370"/>
                  </a:lnTo>
                  <a:lnTo>
                    <a:pt x="46990" y="925842"/>
                  </a:lnTo>
                  <a:close/>
                </a:path>
                <a:path w="46989" h="956945">
                  <a:moveTo>
                    <a:pt x="46990" y="923302"/>
                  </a:moveTo>
                  <a:lnTo>
                    <a:pt x="22860" y="923302"/>
                  </a:lnTo>
                  <a:lnTo>
                    <a:pt x="22860" y="924560"/>
                  </a:lnTo>
                  <a:lnTo>
                    <a:pt x="46990" y="924560"/>
                  </a:lnTo>
                  <a:lnTo>
                    <a:pt x="46990" y="923302"/>
                  </a:lnTo>
                  <a:close/>
                </a:path>
                <a:path w="46989" h="956945">
                  <a:moveTo>
                    <a:pt x="46990" y="919492"/>
                  </a:moveTo>
                  <a:lnTo>
                    <a:pt x="22860" y="919492"/>
                  </a:lnTo>
                  <a:lnTo>
                    <a:pt x="22860" y="922020"/>
                  </a:lnTo>
                  <a:lnTo>
                    <a:pt x="46990" y="922020"/>
                  </a:lnTo>
                  <a:lnTo>
                    <a:pt x="46990" y="919492"/>
                  </a:lnTo>
                  <a:close/>
                </a:path>
                <a:path w="46989" h="956945">
                  <a:moveTo>
                    <a:pt x="46990" y="916952"/>
                  </a:moveTo>
                  <a:lnTo>
                    <a:pt x="22860" y="916952"/>
                  </a:lnTo>
                  <a:lnTo>
                    <a:pt x="22860" y="918222"/>
                  </a:lnTo>
                  <a:lnTo>
                    <a:pt x="46990" y="918222"/>
                  </a:lnTo>
                  <a:lnTo>
                    <a:pt x="46990" y="916952"/>
                  </a:lnTo>
                  <a:close/>
                </a:path>
                <a:path w="46989" h="956945">
                  <a:moveTo>
                    <a:pt x="46990" y="913142"/>
                  </a:moveTo>
                  <a:lnTo>
                    <a:pt x="22860" y="913142"/>
                  </a:lnTo>
                  <a:lnTo>
                    <a:pt x="22860" y="915670"/>
                  </a:lnTo>
                  <a:lnTo>
                    <a:pt x="46990" y="915670"/>
                  </a:lnTo>
                  <a:lnTo>
                    <a:pt x="46990" y="913142"/>
                  </a:lnTo>
                  <a:close/>
                </a:path>
                <a:path w="46989" h="956945">
                  <a:moveTo>
                    <a:pt x="46990" y="910602"/>
                  </a:moveTo>
                  <a:lnTo>
                    <a:pt x="22860" y="910602"/>
                  </a:lnTo>
                  <a:lnTo>
                    <a:pt x="22860" y="911860"/>
                  </a:lnTo>
                  <a:lnTo>
                    <a:pt x="46990" y="911860"/>
                  </a:lnTo>
                  <a:lnTo>
                    <a:pt x="46990" y="910602"/>
                  </a:lnTo>
                  <a:close/>
                </a:path>
                <a:path w="46989" h="956945">
                  <a:moveTo>
                    <a:pt x="46990" y="906792"/>
                  </a:moveTo>
                  <a:lnTo>
                    <a:pt x="22860" y="906792"/>
                  </a:lnTo>
                  <a:lnTo>
                    <a:pt x="22860" y="909320"/>
                  </a:lnTo>
                  <a:lnTo>
                    <a:pt x="46990" y="909320"/>
                  </a:lnTo>
                  <a:lnTo>
                    <a:pt x="46990" y="906792"/>
                  </a:lnTo>
                  <a:close/>
                </a:path>
                <a:path w="46989" h="956945">
                  <a:moveTo>
                    <a:pt x="46990" y="904252"/>
                  </a:moveTo>
                  <a:lnTo>
                    <a:pt x="22860" y="904252"/>
                  </a:lnTo>
                  <a:lnTo>
                    <a:pt x="22860" y="905510"/>
                  </a:lnTo>
                  <a:lnTo>
                    <a:pt x="46990" y="905510"/>
                  </a:lnTo>
                  <a:lnTo>
                    <a:pt x="46990" y="904252"/>
                  </a:lnTo>
                  <a:close/>
                </a:path>
                <a:path w="46989" h="956945">
                  <a:moveTo>
                    <a:pt x="46990" y="900442"/>
                  </a:moveTo>
                  <a:lnTo>
                    <a:pt x="22860" y="900442"/>
                  </a:lnTo>
                  <a:lnTo>
                    <a:pt x="22860" y="902970"/>
                  </a:lnTo>
                  <a:lnTo>
                    <a:pt x="46990" y="902970"/>
                  </a:lnTo>
                  <a:lnTo>
                    <a:pt x="46990" y="900442"/>
                  </a:lnTo>
                  <a:close/>
                </a:path>
                <a:path w="46989" h="956945">
                  <a:moveTo>
                    <a:pt x="46990" y="897902"/>
                  </a:moveTo>
                  <a:lnTo>
                    <a:pt x="22860" y="897902"/>
                  </a:lnTo>
                  <a:lnTo>
                    <a:pt x="22860" y="899172"/>
                  </a:lnTo>
                  <a:lnTo>
                    <a:pt x="46990" y="899172"/>
                  </a:lnTo>
                  <a:lnTo>
                    <a:pt x="46990" y="897902"/>
                  </a:lnTo>
                  <a:close/>
                </a:path>
                <a:path w="46989" h="956945">
                  <a:moveTo>
                    <a:pt x="46990" y="892810"/>
                  </a:moveTo>
                  <a:lnTo>
                    <a:pt x="22860" y="892810"/>
                  </a:lnTo>
                  <a:lnTo>
                    <a:pt x="22860" y="896620"/>
                  </a:lnTo>
                  <a:lnTo>
                    <a:pt x="46990" y="896620"/>
                  </a:lnTo>
                  <a:lnTo>
                    <a:pt x="46990" y="892810"/>
                  </a:lnTo>
                  <a:close/>
                </a:path>
                <a:path w="46989" h="956945">
                  <a:moveTo>
                    <a:pt x="46990" y="886460"/>
                  </a:moveTo>
                  <a:lnTo>
                    <a:pt x="22860" y="886460"/>
                  </a:lnTo>
                  <a:lnTo>
                    <a:pt x="22860" y="891552"/>
                  </a:lnTo>
                  <a:lnTo>
                    <a:pt x="46990" y="891552"/>
                  </a:lnTo>
                  <a:lnTo>
                    <a:pt x="46990" y="886460"/>
                  </a:lnTo>
                  <a:close/>
                </a:path>
                <a:path w="46989" h="956945">
                  <a:moveTo>
                    <a:pt x="46990" y="880122"/>
                  </a:moveTo>
                  <a:lnTo>
                    <a:pt x="22860" y="880122"/>
                  </a:lnTo>
                  <a:lnTo>
                    <a:pt x="22860" y="885202"/>
                  </a:lnTo>
                  <a:lnTo>
                    <a:pt x="46990" y="885202"/>
                  </a:lnTo>
                  <a:lnTo>
                    <a:pt x="46990" y="880122"/>
                  </a:lnTo>
                  <a:close/>
                </a:path>
                <a:path w="46989" h="956945">
                  <a:moveTo>
                    <a:pt x="46990" y="873772"/>
                  </a:moveTo>
                  <a:lnTo>
                    <a:pt x="22860" y="873772"/>
                  </a:lnTo>
                  <a:lnTo>
                    <a:pt x="22860" y="878840"/>
                  </a:lnTo>
                  <a:lnTo>
                    <a:pt x="46990" y="878840"/>
                  </a:lnTo>
                  <a:lnTo>
                    <a:pt x="46990" y="873772"/>
                  </a:lnTo>
                  <a:close/>
                </a:path>
                <a:path w="46989" h="956945">
                  <a:moveTo>
                    <a:pt x="46990" y="867410"/>
                  </a:moveTo>
                  <a:lnTo>
                    <a:pt x="22860" y="867410"/>
                  </a:lnTo>
                  <a:lnTo>
                    <a:pt x="22860" y="872502"/>
                  </a:lnTo>
                  <a:lnTo>
                    <a:pt x="46990" y="872502"/>
                  </a:lnTo>
                  <a:lnTo>
                    <a:pt x="46990" y="867410"/>
                  </a:lnTo>
                  <a:close/>
                </a:path>
                <a:path w="46989" h="956945">
                  <a:moveTo>
                    <a:pt x="46990" y="859790"/>
                  </a:moveTo>
                  <a:lnTo>
                    <a:pt x="22860" y="859790"/>
                  </a:lnTo>
                  <a:lnTo>
                    <a:pt x="22860" y="866152"/>
                  </a:lnTo>
                  <a:lnTo>
                    <a:pt x="46990" y="866152"/>
                  </a:lnTo>
                  <a:lnTo>
                    <a:pt x="46990" y="859790"/>
                  </a:lnTo>
                  <a:close/>
                </a:path>
                <a:path w="46989" h="956945">
                  <a:moveTo>
                    <a:pt x="46990" y="853440"/>
                  </a:moveTo>
                  <a:lnTo>
                    <a:pt x="22860" y="853440"/>
                  </a:lnTo>
                  <a:lnTo>
                    <a:pt x="22860" y="858520"/>
                  </a:lnTo>
                  <a:lnTo>
                    <a:pt x="46990" y="858520"/>
                  </a:lnTo>
                  <a:lnTo>
                    <a:pt x="46990" y="853440"/>
                  </a:lnTo>
                  <a:close/>
                </a:path>
                <a:path w="46989" h="956945">
                  <a:moveTo>
                    <a:pt x="46990" y="848360"/>
                  </a:moveTo>
                  <a:lnTo>
                    <a:pt x="22860" y="848360"/>
                  </a:lnTo>
                  <a:lnTo>
                    <a:pt x="22860" y="852170"/>
                  </a:lnTo>
                  <a:lnTo>
                    <a:pt x="46990" y="852170"/>
                  </a:lnTo>
                  <a:lnTo>
                    <a:pt x="46990" y="848360"/>
                  </a:lnTo>
                  <a:close/>
                </a:path>
                <a:path w="46989" h="956945">
                  <a:moveTo>
                    <a:pt x="46990" y="842010"/>
                  </a:moveTo>
                  <a:lnTo>
                    <a:pt x="22860" y="842010"/>
                  </a:lnTo>
                  <a:lnTo>
                    <a:pt x="22860" y="847090"/>
                  </a:lnTo>
                  <a:lnTo>
                    <a:pt x="46990" y="847090"/>
                  </a:lnTo>
                  <a:lnTo>
                    <a:pt x="46990" y="842010"/>
                  </a:lnTo>
                  <a:close/>
                </a:path>
                <a:path w="46989" h="956945">
                  <a:moveTo>
                    <a:pt x="46990" y="834390"/>
                  </a:moveTo>
                  <a:lnTo>
                    <a:pt x="22860" y="834390"/>
                  </a:lnTo>
                  <a:lnTo>
                    <a:pt x="22860" y="840740"/>
                  </a:lnTo>
                  <a:lnTo>
                    <a:pt x="46990" y="840740"/>
                  </a:lnTo>
                  <a:lnTo>
                    <a:pt x="46990" y="834390"/>
                  </a:lnTo>
                  <a:close/>
                </a:path>
                <a:path w="46989" h="956945">
                  <a:moveTo>
                    <a:pt x="46990" y="829310"/>
                  </a:moveTo>
                  <a:lnTo>
                    <a:pt x="22860" y="829310"/>
                  </a:lnTo>
                  <a:lnTo>
                    <a:pt x="22860" y="833120"/>
                  </a:lnTo>
                  <a:lnTo>
                    <a:pt x="46990" y="833120"/>
                  </a:lnTo>
                  <a:lnTo>
                    <a:pt x="46990" y="829310"/>
                  </a:lnTo>
                  <a:close/>
                </a:path>
                <a:path w="46989" h="956945">
                  <a:moveTo>
                    <a:pt x="46990" y="821690"/>
                  </a:moveTo>
                  <a:lnTo>
                    <a:pt x="22860" y="821690"/>
                  </a:lnTo>
                  <a:lnTo>
                    <a:pt x="22860" y="828040"/>
                  </a:lnTo>
                  <a:lnTo>
                    <a:pt x="46990" y="828040"/>
                  </a:lnTo>
                  <a:lnTo>
                    <a:pt x="46990" y="821690"/>
                  </a:lnTo>
                  <a:close/>
                </a:path>
                <a:path w="46989" h="956945">
                  <a:moveTo>
                    <a:pt x="46990" y="816610"/>
                  </a:moveTo>
                  <a:lnTo>
                    <a:pt x="22860" y="816610"/>
                  </a:lnTo>
                  <a:lnTo>
                    <a:pt x="22860" y="820420"/>
                  </a:lnTo>
                  <a:lnTo>
                    <a:pt x="46990" y="820420"/>
                  </a:lnTo>
                  <a:lnTo>
                    <a:pt x="46990" y="816610"/>
                  </a:lnTo>
                  <a:close/>
                </a:path>
                <a:path w="46989" h="956945">
                  <a:moveTo>
                    <a:pt x="46990" y="802640"/>
                  </a:moveTo>
                  <a:lnTo>
                    <a:pt x="22860" y="802640"/>
                  </a:lnTo>
                  <a:lnTo>
                    <a:pt x="22860" y="815340"/>
                  </a:lnTo>
                  <a:lnTo>
                    <a:pt x="46990" y="815340"/>
                  </a:lnTo>
                  <a:lnTo>
                    <a:pt x="46990" y="802640"/>
                  </a:lnTo>
                  <a:close/>
                </a:path>
                <a:path w="46989" h="956945">
                  <a:moveTo>
                    <a:pt x="46990" y="798842"/>
                  </a:moveTo>
                  <a:lnTo>
                    <a:pt x="22860" y="798842"/>
                  </a:lnTo>
                  <a:lnTo>
                    <a:pt x="22860" y="801370"/>
                  </a:lnTo>
                  <a:lnTo>
                    <a:pt x="46990" y="801370"/>
                  </a:lnTo>
                  <a:lnTo>
                    <a:pt x="46990" y="798842"/>
                  </a:lnTo>
                  <a:close/>
                </a:path>
                <a:path w="46989" h="956945">
                  <a:moveTo>
                    <a:pt x="46990" y="788797"/>
                  </a:moveTo>
                  <a:lnTo>
                    <a:pt x="22860" y="788797"/>
                  </a:lnTo>
                  <a:lnTo>
                    <a:pt x="22860" y="797560"/>
                  </a:lnTo>
                  <a:lnTo>
                    <a:pt x="46990" y="797560"/>
                  </a:lnTo>
                  <a:lnTo>
                    <a:pt x="46990" y="788797"/>
                  </a:lnTo>
                  <a:close/>
                </a:path>
                <a:path w="46989" h="956945">
                  <a:moveTo>
                    <a:pt x="46990" y="777367"/>
                  </a:moveTo>
                  <a:lnTo>
                    <a:pt x="22860" y="777367"/>
                  </a:lnTo>
                  <a:lnTo>
                    <a:pt x="22860" y="788670"/>
                  </a:lnTo>
                  <a:lnTo>
                    <a:pt x="46990" y="788670"/>
                  </a:lnTo>
                  <a:lnTo>
                    <a:pt x="46990" y="777367"/>
                  </a:lnTo>
                  <a:close/>
                </a:path>
                <a:path w="46989" h="956945">
                  <a:moveTo>
                    <a:pt x="46990" y="771017"/>
                  </a:moveTo>
                  <a:lnTo>
                    <a:pt x="22860" y="771017"/>
                  </a:lnTo>
                  <a:lnTo>
                    <a:pt x="22860" y="777240"/>
                  </a:lnTo>
                  <a:lnTo>
                    <a:pt x="46990" y="777240"/>
                  </a:lnTo>
                  <a:lnTo>
                    <a:pt x="46990" y="771017"/>
                  </a:lnTo>
                  <a:close/>
                </a:path>
                <a:path w="46989" h="956945">
                  <a:moveTo>
                    <a:pt x="46990" y="764667"/>
                  </a:moveTo>
                  <a:lnTo>
                    <a:pt x="22860" y="764667"/>
                  </a:lnTo>
                  <a:lnTo>
                    <a:pt x="22860" y="770890"/>
                  </a:lnTo>
                  <a:lnTo>
                    <a:pt x="46990" y="770890"/>
                  </a:lnTo>
                  <a:lnTo>
                    <a:pt x="46990" y="764667"/>
                  </a:lnTo>
                  <a:close/>
                </a:path>
                <a:path w="46989" h="956945">
                  <a:moveTo>
                    <a:pt x="46990" y="758317"/>
                  </a:moveTo>
                  <a:lnTo>
                    <a:pt x="22860" y="758317"/>
                  </a:lnTo>
                  <a:lnTo>
                    <a:pt x="22860" y="764540"/>
                  </a:lnTo>
                  <a:lnTo>
                    <a:pt x="46990" y="764540"/>
                  </a:lnTo>
                  <a:lnTo>
                    <a:pt x="46990" y="758317"/>
                  </a:lnTo>
                  <a:close/>
                </a:path>
                <a:path w="46989" h="956945">
                  <a:moveTo>
                    <a:pt x="46990" y="751967"/>
                  </a:moveTo>
                  <a:lnTo>
                    <a:pt x="22860" y="751967"/>
                  </a:lnTo>
                  <a:lnTo>
                    <a:pt x="22860" y="758190"/>
                  </a:lnTo>
                  <a:lnTo>
                    <a:pt x="46990" y="758190"/>
                  </a:lnTo>
                  <a:lnTo>
                    <a:pt x="46990" y="751967"/>
                  </a:lnTo>
                  <a:close/>
                </a:path>
                <a:path w="46989" h="956945">
                  <a:moveTo>
                    <a:pt x="46990" y="745617"/>
                  </a:moveTo>
                  <a:lnTo>
                    <a:pt x="22860" y="745617"/>
                  </a:lnTo>
                  <a:lnTo>
                    <a:pt x="22860" y="751840"/>
                  </a:lnTo>
                  <a:lnTo>
                    <a:pt x="46990" y="751840"/>
                  </a:lnTo>
                  <a:lnTo>
                    <a:pt x="46990" y="745617"/>
                  </a:lnTo>
                  <a:close/>
                </a:path>
                <a:path w="46989" h="956945">
                  <a:moveTo>
                    <a:pt x="46990" y="739267"/>
                  </a:moveTo>
                  <a:lnTo>
                    <a:pt x="22860" y="739267"/>
                  </a:lnTo>
                  <a:lnTo>
                    <a:pt x="22860" y="745490"/>
                  </a:lnTo>
                  <a:lnTo>
                    <a:pt x="46990" y="745490"/>
                  </a:lnTo>
                  <a:lnTo>
                    <a:pt x="46990" y="739267"/>
                  </a:lnTo>
                  <a:close/>
                </a:path>
                <a:path w="46989" h="956945">
                  <a:moveTo>
                    <a:pt x="46990" y="732917"/>
                  </a:moveTo>
                  <a:lnTo>
                    <a:pt x="22860" y="732917"/>
                  </a:lnTo>
                  <a:lnTo>
                    <a:pt x="22860" y="739140"/>
                  </a:lnTo>
                  <a:lnTo>
                    <a:pt x="46990" y="739140"/>
                  </a:lnTo>
                  <a:lnTo>
                    <a:pt x="46990" y="732917"/>
                  </a:lnTo>
                  <a:close/>
                </a:path>
                <a:path w="46989" h="956945">
                  <a:moveTo>
                    <a:pt x="46990" y="726567"/>
                  </a:moveTo>
                  <a:lnTo>
                    <a:pt x="22860" y="726567"/>
                  </a:lnTo>
                  <a:lnTo>
                    <a:pt x="22860" y="732790"/>
                  </a:lnTo>
                  <a:lnTo>
                    <a:pt x="46990" y="732790"/>
                  </a:lnTo>
                  <a:lnTo>
                    <a:pt x="46990" y="726567"/>
                  </a:lnTo>
                  <a:close/>
                </a:path>
                <a:path w="46989" h="956945">
                  <a:moveTo>
                    <a:pt x="46990" y="718959"/>
                  </a:moveTo>
                  <a:lnTo>
                    <a:pt x="22860" y="718959"/>
                  </a:lnTo>
                  <a:lnTo>
                    <a:pt x="22860" y="726440"/>
                  </a:lnTo>
                  <a:lnTo>
                    <a:pt x="46990" y="726440"/>
                  </a:lnTo>
                  <a:lnTo>
                    <a:pt x="46990" y="718959"/>
                  </a:lnTo>
                  <a:close/>
                </a:path>
                <a:path w="46989" h="956945">
                  <a:moveTo>
                    <a:pt x="46990" y="713867"/>
                  </a:moveTo>
                  <a:lnTo>
                    <a:pt x="22860" y="713867"/>
                  </a:lnTo>
                  <a:lnTo>
                    <a:pt x="22860" y="718820"/>
                  </a:lnTo>
                  <a:lnTo>
                    <a:pt x="46990" y="718820"/>
                  </a:lnTo>
                  <a:lnTo>
                    <a:pt x="46990" y="713867"/>
                  </a:lnTo>
                  <a:close/>
                </a:path>
                <a:path w="46989" h="956945">
                  <a:moveTo>
                    <a:pt x="46990" y="707517"/>
                  </a:moveTo>
                  <a:lnTo>
                    <a:pt x="22860" y="707517"/>
                  </a:lnTo>
                  <a:lnTo>
                    <a:pt x="22860" y="713740"/>
                  </a:lnTo>
                  <a:lnTo>
                    <a:pt x="46990" y="713740"/>
                  </a:lnTo>
                  <a:lnTo>
                    <a:pt x="46990" y="707517"/>
                  </a:lnTo>
                  <a:close/>
                </a:path>
                <a:path w="46989" h="956945">
                  <a:moveTo>
                    <a:pt x="46990" y="696087"/>
                  </a:moveTo>
                  <a:lnTo>
                    <a:pt x="22860" y="696087"/>
                  </a:lnTo>
                  <a:lnTo>
                    <a:pt x="22860" y="707390"/>
                  </a:lnTo>
                  <a:lnTo>
                    <a:pt x="46990" y="707390"/>
                  </a:lnTo>
                  <a:lnTo>
                    <a:pt x="46990" y="696087"/>
                  </a:lnTo>
                  <a:close/>
                </a:path>
                <a:path w="46989" h="956945">
                  <a:moveTo>
                    <a:pt x="46990" y="664222"/>
                  </a:moveTo>
                  <a:lnTo>
                    <a:pt x="22860" y="664222"/>
                  </a:lnTo>
                  <a:lnTo>
                    <a:pt x="22860" y="695960"/>
                  </a:lnTo>
                  <a:lnTo>
                    <a:pt x="46990" y="695960"/>
                  </a:lnTo>
                  <a:lnTo>
                    <a:pt x="46990" y="664222"/>
                  </a:lnTo>
                  <a:close/>
                </a:path>
                <a:path w="46989" h="956945">
                  <a:moveTo>
                    <a:pt x="46990" y="551192"/>
                  </a:moveTo>
                  <a:lnTo>
                    <a:pt x="22860" y="551192"/>
                  </a:lnTo>
                  <a:lnTo>
                    <a:pt x="22860" y="664210"/>
                  </a:lnTo>
                  <a:lnTo>
                    <a:pt x="46990" y="664210"/>
                  </a:lnTo>
                  <a:lnTo>
                    <a:pt x="46990" y="551192"/>
                  </a:lnTo>
                  <a:close/>
                </a:path>
                <a:path w="46989" h="956945">
                  <a:moveTo>
                    <a:pt x="46990" y="483882"/>
                  </a:moveTo>
                  <a:lnTo>
                    <a:pt x="22860" y="483882"/>
                  </a:lnTo>
                  <a:lnTo>
                    <a:pt x="22860" y="551180"/>
                  </a:lnTo>
                  <a:lnTo>
                    <a:pt x="46990" y="551180"/>
                  </a:lnTo>
                  <a:lnTo>
                    <a:pt x="46990" y="483882"/>
                  </a:lnTo>
                  <a:close/>
                </a:path>
                <a:path w="46989" h="956945">
                  <a:moveTo>
                    <a:pt x="46990" y="480072"/>
                  </a:moveTo>
                  <a:lnTo>
                    <a:pt x="22860" y="480072"/>
                  </a:lnTo>
                  <a:lnTo>
                    <a:pt x="22860" y="483870"/>
                  </a:lnTo>
                  <a:lnTo>
                    <a:pt x="46990" y="483870"/>
                  </a:lnTo>
                  <a:lnTo>
                    <a:pt x="46990" y="480072"/>
                  </a:lnTo>
                  <a:close/>
                </a:path>
                <a:path w="46989" h="956945">
                  <a:moveTo>
                    <a:pt x="46990" y="477532"/>
                  </a:moveTo>
                  <a:lnTo>
                    <a:pt x="22860" y="477532"/>
                  </a:lnTo>
                  <a:lnTo>
                    <a:pt x="22860" y="480060"/>
                  </a:lnTo>
                  <a:lnTo>
                    <a:pt x="46990" y="480060"/>
                  </a:lnTo>
                  <a:lnTo>
                    <a:pt x="46990" y="477532"/>
                  </a:lnTo>
                  <a:close/>
                </a:path>
                <a:path w="46989" h="956945">
                  <a:moveTo>
                    <a:pt x="46990" y="473722"/>
                  </a:moveTo>
                  <a:lnTo>
                    <a:pt x="22860" y="473722"/>
                  </a:lnTo>
                  <a:lnTo>
                    <a:pt x="22860" y="477520"/>
                  </a:lnTo>
                  <a:lnTo>
                    <a:pt x="46990" y="477520"/>
                  </a:lnTo>
                  <a:lnTo>
                    <a:pt x="46990" y="473722"/>
                  </a:lnTo>
                  <a:close/>
                </a:path>
                <a:path w="46989" h="956945">
                  <a:moveTo>
                    <a:pt x="46990" y="467372"/>
                  </a:moveTo>
                  <a:lnTo>
                    <a:pt x="22860" y="467372"/>
                  </a:lnTo>
                  <a:lnTo>
                    <a:pt x="22860" y="473710"/>
                  </a:lnTo>
                  <a:lnTo>
                    <a:pt x="46990" y="473710"/>
                  </a:lnTo>
                  <a:lnTo>
                    <a:pt x="46990" y="467372"/>
                  </a:lnTo>
                  <a:close/>
                </a:path>
                <a:path w="46989" h="956945">
                  <a:moveTo>
                    <a:pt x="46990" y="464832"/>
                  </a:moveTo>
                  <a:lnTo>
                    <a:pt x="22860" y="464832"/>
                  </a:lnTo>
                  <a:lnTo>
                    <a:pt x="22860" y="467360"/>
                  </a:lnTo>
                  <a:lnTo>
                    <a:pt x="46990" y="467360"/>
                  </a:lnTo>
                  <a:lnTo>
                    <a:pt x="46990" y="464832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bIns="0" lIns="0" rIns="0" rtlCol="0" tIns="0" wrap="square"/>
            <a:p/>
          </p:txBody>
        </p:sp>
        <p:sp>
          <p:nvSpPr>
            <p:cNvPr id="1049143" name="object 430"/>
            <p:cNvSpPr/>
            <p:nvPr/>
          </p:nvSpPr>
          <p:spPr>
            <a:xfrm>
              <a:off x="4658360" y="5845822"/>
              <a:ext cx="22860" cy="666750"/>
            </a:xfrm>
            <a:custGeom>
              <a:avLst/>
              <a:ahLst/>
              <a:rect l="l" t="t" r="r" b="b"/>
              <a:pathLst>
                <a:path w="22860" h="666750">
                  <a:moveTo>
                    <a:pt x="22860" y="665480"/>
                  </a:moveTo>
                  <a:lnTo>
                    <a:pt x="0" y="665480"/>
                  </a:lnTo>
                  <a:lnTo>
                    <a:pt x="0" y="666750"/>
                  </a:lnTo>
                  <a:lnTo>
                    <a:pt x="22860" y="666750"/>
                  </a:lnTo>
                  <a:lnTo>
                    <a:pt x="22860" y="665480"/>
                  </a:lnTo>
                  <a:close/>
                </a:path>
                <a:path w="22860" h="666750">
                  <a:moveTo>
                    <a:pt x="22860" y="661670"/>
                  </a:moveTo>
                  <a:lnTo>
                    <a:pt x="0" y="661670"/>
                  </a:lnTo>
                  <a:lnTo>
                    <a:pt x="0" y="664197"/>
                  </a:lnTo>
                  <a:lnTo>
                    <a:pt x="22860" y="664197"/>
                  </a:lnTo>
                  <a:lnTo>
                    <a:pt x="22860" y="661670"/>
                  </a:lnTo>
                  <a:close/>
                </a:path>
                <a:path w="22860" h="666750">
                  <a:moveTo>
                    <a:pt x="22860" y="659130"/>
                  </a:moveTo>
                  <a:lnTo>
                    <a:pt x="0" y="659130"/>
                  </a:lnTo>
                  <a:lnTo>
                    <a:pt x="0" y="660387"/>
                  </a:lnTo>
                  <a:lnTo>
                    <a:pt x="22860" y="660387"/>
                  </a:lnTo>
                  <a:lnTo>
                    <a:pt x="22860" y="659130"/>
                  </a:lnTo>
                  <a:close/>
                </a:path>
                <a:path w="22860" h="666750">
                  <a:moveTo>
                    <a:pt x="22860" y="655320"/>
                  </a:moveTo>
                  <a:lnTo>
                    <a:pt x="0" y="655320"/>
                  </a:lnTo>
                  <a:lnTo>
                    <a:pt x="0" y="657847"/>
                  </a:lnTo>
                  <a:lnTo>
                    <a:pt x="22860" y="657847"/>
                  </a:lnTo>
                  <a:lnTo>
                    <a:pt x="22860" y="655320"/>
                  </a:lnTo>
                  <a:close/>
                </a:path>
                <a:path w="22860" h="666750">
                  <a:moveTo>
                    <a:pt x="22860" y="652780"/>
                  </a:moveTo>
                  <a:lnTo>
                    <a:pt x="0" y="652780"/>
                  </a:lnTo>
                  <a:lnTo>
                    <a:pt x="0" y="654037"/>
                  </a:lnTo>
                  <a:lnTo>
                    <a:pt x="22860" y="654037"/>
                  </a:lnTo>
                  <a:lnTo>
                    <a:pt x="22860" y="652780"/>
                  </a:lnTo>
                  <a:close/>
                </a:path>
                <a:path w="22860" h="666750">
                  <a:moveTo>
                    <a:pt x="22860" y="648970"/>
                  </a:moveTo>
                  <a:lnTo>
                    <a:pt x="0" y="648970"/>
                  </a:lnTo>
                  <a:lnTo>
                    <a:pt x="0" y="651497"/>
                  </a:lnTo>
                  <a:lnTo>
                    <a:pt x="22860" y="651497"/>
                  </a:lnTo>
                  <a:lnTo>
                    <a:pt x="22860" y="648970"/>
                  </a:lnTo>
                  <a:close/>
                </a:path>
                <a:path w="22860" h="666750">
                  <a:moveTo>
                    <a:pt x="22860" y="646430"/>
                  </a:moveTo>
                  <a:lnTo>
                    <a:pt x="0" y="646430"/>
                  </a:lnTo>
                  <a:lnTo>
                    <a:pt x="0" y="647700"/>
                  </a:lnTo>
                  <a:lnTo>
                    <a:pt x="22860" y="647700"/>
                  </a:lnTo>
                  <a:lnTo>
                    <a:pt x="22860" y="646430"/>
                  </a:lnTo>
                  <a:close/>
                </a:path>
                <a:path w="22860" h="666750">
                  <a:moveTo>
                    <a:pt x="22860" y="642620"/>
                  </a:moveTo>
                  <a:lnTo>
                    <a:pt x="0" y="642620"/>
                  </a:lnTo>
                  <a:lnTo>
                    <a:pt x="0" y="645147"/>
                  </a:lnTo>
                  <a:lnTo>
                    <a:pt x="22860" y="645147"/>
                  </a:lnTo>
                  <a:lnTo>
                    <a:pt x="22860" y="642620"/>
                  </a:lnTo>
                  <a:close/>
                </a:path>
                <a:path w="22860" h="666750">
                  <a:moveTo>
                    <a:pt x="22860" y="640080"/>
                  </a:moveTo>
                  <a:lnTo>
                    <a:pt x="0" y="640080"/>
                  </a:lnTo>
                  <a:lnTo>
                    <a:pt x="0" y="641337"/>
                  </a:lnTo>
                  <a:lnTo>
                    <a:pt x="22860" y="641337"/>
                  </a:lnTo>
                  <a:lnTo>
                    <a:pt x="22860" y="640080"/>
                  </a:lnTo>
                  <a:close/>
                </a:path>
                <a:path w="22860" h="666750">
                  <a:moveTo>
                    <a:pt x="22860" y="636270"/>
                  </a:moveTo>
                  <a:lnTo>
                    <a:pt x="0" y="636270"/>
                  </a:lnTo>
                  <a:lnTo>
                    <a:pt x="0" y="638797"/>
                  </a:lnTo>
                  <a:lnTo>
                    <a:pt x="22860" y="638797"/>
                  </a:lnTo>
                  <a:lnTo>
                    <a:pt x="22860" y="636270"/>
                  </a:lnTo>
                  <a:close/>
                </a:path>
                <a:path w="22860" h="666750">
                  <a:moveTo>
                    <a:pt x="22860" y="633730"/>
                  </a:moveTo>
                  <a:lnTo>
                    <a:pt x="0" y="633730"/>
                  </a:lnTo>
                  <a:lnTo>
                    <a:pt x="0" y="634987"/>
                  </a:lnTo>
                  <a:lnTo>
                    <a:pt x="22860" y="634987"/>
                  </a:lnTo>
                  <a:lnTo>
                    <a:pt x="22860" y="633730"/>
                  </a:lnTo>
                  <a:close/>
                </a:path>
                <a:path w="22860" h="666750">
                  <a:moveTo>
                    <a:pt x="22860" y="629920"/>
                  </a:moveTo>
                  <a:lnTo>
                    <a:pt x="0" y="629920"/>
                  </a:lnTo>
                  <a:lnTo>
                    <a:pt x="0" y="632447"/>
                  </a:lnTo>
                  <a:lnTo>
                    <a:pt x="22860" y="632447"/>
                  </a:lnTo>
                  <a:lnTo>
                    <a:pt x="22860" y="629920"/>
                  </a:lnTo>
                  <a:close/>
                </a:path>
                <a:path w="22860" h="666750">
                  <a:moveTo>
                    <a:pt x="22860" y="627380"/>
                  </a:moveTo>
                  <a:lnTo>
                    <a:pt x="0" y="627380"/>
                  </a:lnTo>
                  <a:lnTo>
                    <a:pt x="0" y="628650"/>
                  </a:lnTo>
                  <a:lnTo>
                    <a:pt x="22860" y="628650"/>
                  </a:lnTo>
                  <a:lnTo>
                    <a:pt x="22860" y="627380"/>
                  </a:lnTo>
                  <a:close/>
                </a:path>
                <a:path w="22860" h="666750">
                  <a:moveTo>
                    <a:pt x="22860" y="623570"/>
                  </a:moveTo>
                  <a:lnTo>
                    <a:pt x="0" y="623570"/>
                  </a:lnTo>
                  <a:lnTo>
                    <a:pt x="0" y="626097"/>
                  </a:lnTo>
                  <a:lnTo>
                    <a:pt x="22860" y="626097"/>
                  </a:lnTo>
                  <a:lnTo>
                    <a:pt x="22860" y="623570"/>
                  </a:lnTo>
                  <a:close/>
                </a:path>
                <a:path w="22860" h="666750">
                  <a:moveTo>
                    <a:pt x="22860" y="621030"/>
                  </a:moveTo>
                  <a:lnTo>
                    <a:pt x="0" y="621030"/>
                  </a:lnTo>
                  <a:lnTo>
                    <a:pt x="0" y="622287"/>
                  </a:lnTo>
                  <a:lnTo>
                    <a:pt x="22860" y="622287"/>
                  </a:lnTo>
                  <a:lnTo>
                    <a:pt x="22860" y="621030"/>
                  </a:lnTo>
                  <a:close/>
                </a:path>
                <a:path w="22860" h="666750">
                  <a:moveTo>
                    <a:pt x="22860" y="617220"/>
                  </a:moveTo>
                  <a:lnTo>
                    <a:pt x="0" y="617220"/>
                  </a:lnTo>
                  <a:lnTo>
                    <a:pt x="0" y="619747"/>
                  </a:lnTo>
                  <a:lnTo>
                    <a:pt x="22860" y="619747"/>
                  </a:lnTo>
                  <a:lnTo>
                    <a:pt x="22860" y="617220"/>
                  </a:lnTo>
                  <a:close/>
                </a:path>
                <a:path w="22860" h="666750">
                  <a:moveTo>
                    <a:pt x="22860" y="614680"/>
                  </a:moveTo>
                  <a:lnTo>
                    <a:pt x="0" y="614680"/>
                  </a:lnTo>
                  <a:lnTo>
                    <a:pt x="0" y="615937"/>
                  </a:lnTo>
                  <a:lnTo>
                    <a:pt x="22860" y="615937"/>
                  </a:lnTo>
                  <a:lnTo>
                    <a:pt x="22860" y="614680"/>
                  </a:lnTo>
                  <a:close/>
                </a:path>
                <a:path w="22860" h="666750">
                  <a:moveTo>
                    <a:pt x="22860" y="610870"/>
                  </a:moveTo>
                  <a:lnTo>
                    <a:pt x="0" y="610870"/>
                  </a:lnTo>
                  <a:lnTo>
                    <a:pt x="0" y="613397"/>
                  </a:lnTo>
                  <a:lnTo>
                    <a:pt x="22860" y="613397"/>
                  </a:lnTo>
                  <a:lnTo>
                    <a:pt x="22860" y="610870"/>
                  </a:lnTo>
                  <a:close/>
                </a:path>
                <a:path w="22860" h="666750">
                  <a:moveTo>
                    <a:pt x="22860" y="608330"/>
                  </a:moveTo>
                  <a:lnTo>
                    <a:pt x="0" y="608330"/>
                  </a:lnTo>
                  <a:lnTo>
                    <a:pt x="0" y="609600"/>
                  </a:lnTo>
                  <a:lnTo>
                    <a:pt x="22860" y="609600"/>
                  </a:lnTo>
                  <a:lnTo>
                    <a:pt x="22860" y="608330"/>
                  </a:lnTo>
                  <a:close/>
                </a:path>
                <a:path w="22860" h="666750">
                  <a:moveTo>
                    <a:pt x="22860" y="603237"/>
                  </a:moveTo>
                  <a:lnTo>
                    <a:pt x="0" y="603237"/>
                  </a:lnTo>
                  <a:lnTo>
                    <a:pt x="0" y="607047"/>
                  </a:lnTo>
                  <a:lnTo>
                    <a:pt x="22860" y="607047"/>
                  </a:lnTo>
                  <a:lnTo>
                    <a:pt x="22860" y="603237"/>
                  </a:lnTo>
                  <a:close/>
                </a:path>
                <a:path w="22860" h="666750">
                  <a:moveTo>
                    <a:pt x="22860" y="596887"/>
                  </a:moveTo>
                  <a:lnTo>
                    <a:pt x="0" y="596887"/>
                  </a:lnTo>
                  <a:lnTo>
                    <a:pt x="0" y="601980"/>
                  </a:lnTo>
                  <a:lnTo>
                    <a:pt x="22860" y="601980"/>
                  </a:lnTo>
                  <a:lnTo>
                    <a:pt x="22860" y="596887"/>
                  </a:lnTo>
                  <a:close/>
                </a:path>
                <a:path w="22860" h="666750">
                  <a:moveTo>
                    <a:pt x="22860" y="499224"/>
                  </a:moveTo>
                  <a:lnTo>
                    <a:pt x="0" y="499224"/>
                  </a:lnTo>
                  <a:lnTo>
                    <a:pt x="0" y="507987"/>
                  </a:lnTo>
                  <a:lnTo>
                    <a:pt x="22860" y="507987"/>
                  </a:lnTo>
                  <a:lnTo>
                    <a:pt x="22860" y="499224"/>
                  </a:lnTo>
                  <a:close/>
                </a:path>
                <a:path w="22860" h="666750">
                  <a:moveTo>
                    <a:pt x="22860" y="487794"/>
                  </a:moveTo>
                  <a:lnTo>
                    <a:pt x="0" y="487794"/>
                  </a:lnTo>
                  <a:lnTo>
                    <a:pt x="0" y="499097"/>
                  </a:lnTo>
                  <a:lnTo>
                    <a:pt x="22860" y="499097"/>
                  </a:lnTo>
                  <a:lnTo>
                    <a:pt x="22860" y="487794"/>
                  </a:lnTo>
                  <a:close/>
                </a:path>
                <a:path w="22860" h="666750">
                  <a:moveTo>
                    <a:pt x="22860" y="481444"/>
                  </a:moveTo>
                  <a:lnTo>
                    <a:pt x="0" y="481444"/>
                  </a:lnTo>
                  <a:lnTo>
                    <a:pt x="0" y="487667"/>
                  </a:lnTo>
                  <a:lnTo>
                    <a:pt x="22860" y="487667"/>
                  </a:lnTo>
                  <a:lnTo>
                    <a:pt x="22860" y="481444"/>
                  </a:lnTo>
                  <a:close/>
                </a:path>
                <a:path w="22860" h="666750">
                  <a:moveTo>
                    <a:pt x="22860" y="475094"/>
                  </a:moveTo>
                  <a:lnTo>
                    <a:pt x="0" y="475094"/>
                  </a:lnTo>
                  <a:lnTo>
                    <a:pt x="0" y="481317"/>
                  </a:lnTo>
                  <a:lnTo>
                    <a:pt x="22860" y="481317"/>
                  </a:lnTo>
                  <a:lnTo>
                    <a:pt x="22860" y="475094"/>
                  </a:lnTo>
                  <a:close/>
                </a:path>
                <a:path w="22860" h="666750">
                  <a:moveTo>
                    <a:pt x="22860" y="468744"/>
                  </a:moveTo>
                  <a:lnTo>
                    <a:pt x="0" y="468744"/>
                  </a:lnTo>
                  <a:lnTo>
                    <a:pt x="0" y="474967"/>
                  </a:lnTo>
                  <a:lnTo>
                    <a:pt x="22860" y="474967"/>
                  </a:lnTo>
                  <a:lnTo>
                    <a:pt x="22860" y="468744"/>
                  </a:lnTo>
                  <a:close/>
                </a:path>
                <a:path w="22860" h="666750">
                  <a:moveTo>
                    <a:pt x="22860" y="462394"/>
                  </a:moveTo>
                  <a:lnTo>
                    <a:pt x="0" y="462394"/>
                  </a:lnTo>
                  <a:lnTo>
                    <a:pt x="0" y="468617"/>
                  </a:lnTo>
                  <a:lnTo>
                    <a:pt x="22860" y="468617"/>
                  </a:lnTo>
                  <a:lnTo>
                    <a:pt x="22860" y="462394"/>
                  </a:lnTo>
                  <a:close/>
                </a:path>
                <a:path w="22860" h="666750">
                  <a:moveTo>
                    <a:pt x="22860" y="456044"/>
                  </a:moveTo>
                  <a:lnTo>
                    <a:pt x="0" y="456044"/>
                  </a:lnTo>
                  <a:lnTo>
                    <a:pt x="0" y="462267"/>
                  </a:lnTo>
                  <a:lnTo>
                    <a:pt x="22860" y="462267"/>
                  </a:lnTo>
                  <a:lnTo>
                    <a:pt x="22860" y="456044"/>
                  </a:lnTo>
                  <a:close/>
                </a:path>
                <a:path w="22860" h="666750">
                  <a:moveTo>
                    <a:pt x="22860" y="449694"/>
                  </a:moveTo>
                  <a:lnTo>
                    <a:pt x="0" y="449694"/>
                  </a:lnTo>
                  <a:lnTo>
                    <a:pt x="0" y="455917"/>
                  </a:lnTo>
                  <a:lnTo>
                    <a:pt x="22860" y="455917"/>
                  </a:lnTo>
                  <a:lnTo>
                    <a:pt x="22860" y="449694"/>
                  </a:lnTo>
                  <a:close/>
                </a:path>
                <a:path w="22860" h="666750">
                  <a:moveTo>
                    <a:pt x="22860" y="443344"/>
                  </a:moveTo>
                  <a:lnTo>
                    <a:pt x="0" y="443344"/>
                  </a:lnTo>
                  <a:lnTo>
                    <a:pt x="0" y="449567"/>
                  </a:lnTo>
                  <a:lnTo>
                    <a:pt x="22860" y="449567"/>
                  </a:lnTo>
                  <a:lnTo>
                    <a:pt x="22860" y="443344"/>
                  </a:lnTo>
                  <a:close/>
                </a:path>
                <a:path w="22860" h="666750">
                  <a:moveTo>
                    <a:pt x="22860" y="436994"/>
                  </a:moveTo>
                  <a:lnTo>
                    <a:pt x="0" y="436994"/>
                  </a:lnTo>
                  <a:lnTo>
                    <a:pt x="0" y="443217"/>
                  </a:lnTo>
                  <a:lnTo>
                    <a:pt x="22860" y="443217"/>
                  </a:lnTo>
                  <a:lnTo>
                    <a:pt x="22860" y="436994"/>
                  </a:lnTo>
                  <a:close/>
                </a:path>
                <a:path w="22860" h="666750">
                  <a:moveTo>
                    <a:pt x="22860" y="429387"/>
                  </a:moveTo>
                  <a:lnTo>
                    <a:pt x="0" y="429387"/>
                  </a:lnTo>
                  <a:lnTo>
                    <a:pt x="0" y="436867"/>
                  </a:lnTo>
                  <a:lnTo>
                    <a:pt x="22860" y="436867"/>
                  </a:lnTo>
                  <a:lnTo>
                    <a:pt x="22860" y="429387"/>
                  </a:lnTo>
                  <a:close/>
                </a:path>
                <a:path w="22860" h="666750">
                  <a:moveTo>
                    <a:pt x="22860" y="424294"/>
                  </a:moveTo>
                  <a:lnTo>
                    <a:pt x="0" y="424294"/>
                  </a:lnTo>
                  <a:lnTo>
                    <a:pt x="0" y="429247"/>
                  </a:lnTo>
                  <a:lnTo>
                    <a:pt x="22860" y="429247"/>
                  </a:lnTo>
                  <a:lnTo>
                    <a:pt x="22860" y="424294"/>
                  </a:lnTo>
                  <a:close/>
                </a:path>
                <a:path w="22860" h="666750">
                  <a:moveTo>
                    <a:pt x="22860" y="417944"/>
                  </a:moveTo>
                  <a:lnTo>
                    <a:pt x="0" y="417944"/>
                  </a:lnTo>
                  <a:lnTo>
                    <a:pt x="0" y="424167"/>
                  </a:lnTo>
                  <a:lnTo>
                    <a:pt x="22860" y="424167"/>
                  </a:lnTo>
                  <a:lnTo>
                    <a:pt x="22860" y="417944"/>
                  </a:lnTo>
                  <a:close/>
                </a:path>
                <a:path w="22860" h="666750">
                  <a:moveTo>
                    <a:pt x="22860" y="406514"/>
                  </a:moveTo>
                  <a:lnTo>
                    <a:pt x="0" y="406514"/>
                  </a:lnTo>
                  <a:lnTo>
                    <a:pt x="0" y="417817"/>
                  </a:lnTo>
                  <a:lnTo>
                    <a:pt x="22860" y="417817"/>
                  </a:lnTo>
                  <a:lnTo>
                    <a:pt x="22860" y="406514"/>
                  </a:lnTo>
                  <a:close/>
                </a:path>
                <a:path w="22860" h="666750">
                  <a:moveTo>
                    <a:pt x="22860" y="374650"/>
                  </a:moveTo>
                  <a:lnTo>
                    <a:pt x="0" y="374650"/>
                  </a:lnTo>
                  <a:lnTo>
                    <a:pt x="0" y="406387"/>
                  </a:lnTo>
                  <a:lnTo>
                    <a:pt x="22860" y="406387"/>
                  </a:lnTo>
                  <a:lnTo>
                    <a:pt x="22860" y="374650"/>
                  </a:lnTo>
                  <a:close/>
                </a:path>
                <a:path w="22860" h="666750">
                  <a:moveTo>
                    <a:pt x="22860" y="261620"/>
                  </a:moveTo>
                  <a:lnTo>
                    <a:pt x="0" y="261620"/>
                  </a:lnTo>
                  <a:lnTo>
                    <a:pt x="0" y="374637"/>
                  </a:lnTo>
                  <a:lnTo>
                    <a:pt x="22860" y="374637"/>
                  </a:lnTo>
                  <a:lnTo>
                    <a:pt x="22860" y="261620"/>
                  </a:lnTo>
                  <a:close/>
                </a:path>
                <a:path w="22860" h="666750">
                  <a:moveTo>
                    <a:pt x="22860" y="194310"/>
                  </a:moveTo>
                  <a:lnTo>
                    <a:pt x="0" y="194310"/>
                  </a:lnTo>
                  <a:lnTo>
                    <a:pt x="0" y="261607"/>
                  </a:lnTo>
                  <a:lnTo>
                    <a:pt x="22860" y="261607"/>
                  </a:lnTo>
                  <a:lnTo>
                    <a:pt x="22860" y="194310"/>
                  </a:lnTo>
                  <a:close/>
                </a:path>
                <a:path w="22860" h="666750">
                  <a:moveTo>
                    <a:pt x="22860" y="190500"/>
                  </a:moveTo>
                  <a:lnTo>
                    <a:pt x="0" y="190500"/>
                  </a:lnTo>
                  <a:lnTo>
                    <a:pt x="0" y="194297"/>
                  </a:lnTo>
                  <a:lnTo>
                    <a:pt x="22860" y="194297"/>
                  </a:lnTo>
                  <a:lnTo>
                    <a:pt x="22860" y="190500"/>
                  </a:lnTo>
                  <a:close/>
                </a:path>
                <a:path w="22860" h="666750">
                  <a:moveTo>
                    <a:pt x="22860" y="187960"/>
                  </a:moveTo>
                  <a:lnTo>
                    <a:pt x="0" y="187960"/>
                  </a:lnTo>
                  <a:lnTo>
                    <a:pt x="0" y="190487"/>
                  </a:lnTo>
                  <a:lnTo>
                    <a:pt x="22860" y="190487"/>
                  </a:lnTo>
                  <a:lnTo>
                    <a:pt x="22860" y="187960"/>
                  </a:lnTo>
                  <a:close/>
                </a:path>
                <a:path w="22860" h="666750">
                  <a:moveTo>
                    <a:pt x="22860" y="184150"/>
                  </a:moveTo>
                  <a:lnTo>
                    <a:pt x="0" y="184150"/>
                  </a:lnTo>
                  <a:lnTo>
                    <a:pt x="0" y="187947"/>
                  </a:lnTo>
                  <a:lnTo>
                    <a:pt x="22860" y="187947"/>
                  </a:lnTo>
                  <a:lnTo>
                    <a:pt x="22860" y="184150"/>
                  </a:lnTo>
                  <a:close/>
                </a:path>
                <a:path w="22860" h="666750">
                  <a:moveTo>
                    <a:pt x="22860" y="177800"/>
                  </a:moveTo>
                  <a:lnTo>
                    <a:pt x="0" y="177800"/>
                  </a:lnTo>
                  <a:lnTo>
                    <a:pt x="0" y="184137"/>
                  </a:lnTo>
                  <a:lnTo>
                    <a:pt x="22860" y="184137"/>
                  </a:lnTo>
                  <a:lnTo>
                    <a:pt x="22860" y="177800"/>
                  </a:lnTo>
                  <a:close/>
                </a:path>
                <a:path w="22860" h="666750">
                  <a:moveTo>
                    <a:pt x="22860" y="175260"/>
                  </a:moveTo>
                  <a:lnTo>
                    <a:pt x="0" y="175260"/>
                  </a:lnTo>
                  <a:lnTo>
                    <a:pt x="0" y="177787"/>
                  </a:lnTo>
                  <a:lnTo>
                    <a:pt x="22860" y="177787"/>
                  </a:lnTo>
                  <a:lnTo>
                    <a:pt x="22860" y="175260"/>
                  </a:lnTo>
                  <a:close/>
                </a:path>
                <a:path w="22860" h="666750">
                  <a:moveTo>
                    <a:pt x="22860" y="171450"/>
                  </a:moveTo>
                  <a:lnTo>
                    <a:pt x="0" y="171450"/>
                  </a:lnTo>
                  <a:lnTo>
                    <a:pt x="0" y="175247"/>
                  </a:lnTo>
                  <a:lnTo>
                    <a:pt x="22860" y="175247"/>
                  </a:lnTo>
                  <a:lnTo>
                    <a:pt x="22860" y="171450"/>
                  </a:lnTo>
                  <a:close/>
                </a:path>
                <a:path w="22860" h="666750">
                  <a:moveTo>
                    <a:pt x="22860" y="168910"/>
                  </a:moveTo>
                  <a:lnTo>
                    <a:pt x="0" y="168910"/>
                  </a:lnTo>
                  <a:lnTo>
                    <a:pt x="0" y="171437"/>
                  </a:lnTo>
                  <a:lnTo>
                    <a:pt x="22860" y="171437"/>
                  </a:lnTo>
                  <a:lnTo>
                    <a:pt x="22860" y="168910"/>
                  </a:lnTo>
                  <a:close/>
                </a:path>
                <a:path w="22860" h="666750">
                  <a:moveTo>
                    <a:pt x="22860" y="165100"/>
                  </a:moveTo>
                  <a:lnTo>
                    <a:pt x="0" y="165100"/>
                  </a:lnTo>
                  <a:lnTo>
                    <a:pt x="0" y="168897"/>
                  </a:lnTo>
                  <a:lnTo>
                    <a:pt x="22860" y="168897"/>
                  </a:lnTo>
                  <a:lnTo>
                    <a:pt x="22860" y="165100"/>
                  </a:lnTo>
                  <a:close/>
                </a:path>
                <a:path w="22860" h="666750">
                  <a:moveTo>
                    <a:pt x="22860" y="162560"/>
                  </a:moveTo>
                  <a:lnTo>
                    <a:pt x="0" y="162560"/>
                  </a:lnTo>
                  <a:lnTo>
                    <a:pt x="0" y="165087"/>
                  </a:lnTo>
                  <a:lnTo>
                    <a:pt x="22860" y="165087"/>
                  </a:lnTo>
                  <a:lnTo>
                    <a:pt x="22860" y="162560"/>
                  </a:lnTo>
                  <a:close/>
                </a:path>
                <a:path w="22860" h="666750">
                  <a:moveTo>
                    <a:pt x="22860" y="158750"/>
                  </a:moveTo>
                  <a:lnTo>
                    <a:pt x="0" y="158750"/>
                  </a:lnTo>
                  <a:lnTo>
                    <a:pt x="0" y="162547"/>
                  </a:lnTo>
                  <a:lnTo>
                    <a:pt x="22860" y="162547"/>
                  </a:lnTo>
                  <a:lnTo>
                    <a:pt x="22860" y="158750"/>
                  </a:lnTo>
                  <a:close/>
                </a:path>
                <a:path w="22860" h="666750">
                  <a:moveTo>
                    <a:pt x="22860" y="156210"/>
                  </a:moveTo>
                  <a:lnTo>
                    <a:pt x="0" y="156210"/>
                  </a:lnTo>
                  <a:lnTo>
                    <a:pt x="0" y="158737"/>
                  </a:lnTo>
                  <a:lnTo>
                    <a:pt x="22860" y="158737"/>
                  </a:lnTo>
                  <a:lnTo>
                    <a:pt x="22860" y="156210"/>
                  </a:lnTo>
                  <a:close/>
                </a:path>
                <a:path w="22860" h="666750">
                  <a:moveTo>
                    <a:pt x="22860" y="149860"/>
                  </a:moveTo>
                  <a:lnTo>
                    <a:pt x="0" y="149860"/>
                  </a:lnTo>
                  <a:lnTo>
                    <a:pt x="0" y="156197"/>
                  </a:lnTo>
                  <a:lnTo>
                    <a:pt x="22860" y="156197"/>
                  </a:lnTo>
                  <a:lnTo>
                    <a:pt x="22860" y="149860"/>
                  </a:lnTo>
                  <a:close/>
                </a:path>
                <a:path w="22860" h="666750">
                  <a:moveTo>
                    <a:pt x="22860" y="86360"/>
                  </a:moveTo>
                  <a:lnTo>
                    <a:pt x="0" y="86360"/>
                  </a:lnTo>
                  <a:lnTo>
                    <a:pt x="0" y="149847"/>
                  </a:lnTo>
                  <a:lnTo>
                    <a:pt x="22860" y="149847"/>
                  </a:lnTo>
                  <a:lnTo>
                    <a:pt x="22860" y="86360"/>
                  </a:lnTo>
                  <a:close/>
                </a:path>
                <a:path w="22860" h="666750">
                  <a:moveTo>
                    <a:pt x="22860" y="73660"/>
                  </a:moveTo>
                  <a:lnTo>
                    <a:pt x="0" y="73660"/>
                  </a:lnTo>
                  <a:lnTo>
                    <a:pt x="0" y="86347"/>
                  </a:lnTo>
                  <a:lnTo>
                    <a:pt x="22860" y="86347"/>
                  </a:lnTo>
                  <a:lnTo>
                    <a:pt x="22860" y="73660"/>
                  </a:lnTo>
                  <a:close/>
                </a:path>
                <a:path w="22860" h="666750">
                  <a:moveTo>
                    <a:pt x="22860" y="69850"/>
                  </a:moveTo>
                  <a:lnTo>
                    <a:pt x="0" y="69850"/>
                  </a:lnTo>
                  <a:lnTo>
                    <a:pt x="0" y="73647"/>
                  </a:lnTo>
                  <a:lnTo>
                    <a:pt x="22860" y="73647"/>
                  </a:lnTo>
                  <a:lnTo>
                    <a:pt x="22860" y="69850"/>
                  </a:lnTo>
                  <a:close/>
                </a:path>
                <a:path w="22860" h="666750">
                  <a:moveTo>
                    <a:pt x="22860" y="57150"/>
                  </a:moveTo>
                  <a:lnTo>
                    <a:pt x="0" y="57150"/>
                  </a:lnTo>
                  <a:lnTo>
                    <a:pt x="0" y="69837"/>
                  </a:lnTo>
                  <a:lnTo>
                    <a:pt x="22860" y="69837"/>
                  </a:lnTo>
                  <a:lnTo>
                    <a:pt x="22860" y="57150"/>
                  </a:lnTo>
                  <a:close/>
                </a:path>
                <a:path w="22860" h="666750">
                  <a:moveTo>
                    <a:pt x="22860" y="50800"/>
                  </a:moveTo>
                  <a:lnTo>
                    <a:pt x="0" y="50800"/>
                  </a:lnTo>
                  <a:lnTo>
                    <a:pt x="0" y="57137"/>
                  </a:lnTo>
                  <a:lnTo>
                    <a:pt x="22860" y="57137"/>
                  </a:lnTo>
                  <a:lnTo>
                    <a:pt x="22860" y="50800"/>
                  </a:lnTo>
                  <a:close/>
                </a:path>
                <a:path w="22860" h="666750">
                  <a:moveTo>
                    <a:pt x="22860" y="48260"/>
                  </a:moveTo>
                  <a:lnTo>
                    <a:pt x="0" y="48260"/>
                  </a:lnTo>
                  <a:lnTo>
                    <a:pt x="0" y="50787"/>
                  </a:lnTo>
                  <a:lnTo>
                    <a:pt x="22860" y="50787"/>
                  </a:lnTo>
                  <a:lnTo>
                    <a:pt x="22860" y="48260"/>
                  </a:lnTo>
                  <a:close/>
                </a:path>
                <a:path w="22860" h="666750">
                  <a:moveTo>
                    <a:pt x="22860" y="44450"/>
                  </a:moveTo>
                  <a:lnTo>
                    <a:pt x="0" y="44450"/>
                  </a:lnTo>
                  <a:lnTo>
                    <a:pt x="0" y="48247"/>
                  </a:lnTo>
                  <a:lnTo>
                    <a:pt x="22860" y="48247"/>
                  </a:lnTo>
                  <a:lnTo>
                    <a:pt x="22860" y="44450"/>
                  </a:lnTo>
                  <a:close/>
                </a:path>
                <a:path w="22860" h="666750">
                  <a:moveTo>
                    <a:pt x="22860" y="41910"/>
                  </a:moveTo>
                  <a:lnTo>
                    <a:pt x="0" y="41910"/>
                  </a:lnTo>
                  <a:lnTo>
                    <a:pt x="0" y="44437"/>
                  </a:lnTo>
                  <a:lnTo>
                    <a:pt x="22860" y="44437"/>
                  </a:lnTo>
                  <a:lnTo>
                    <a:pt x="22860" y="41910"/>
                  </a:lnTo>
                  <a:close/>
                </a:path>
                <a:path w="22860" h="666750">
                  <a:moveTo>
                    <a:pt x="22860" y="38100"/>
                  </a:moveTo>
                  <a:lnTo>
                    <a:pt x="0" y="38100"/>
                  </a:lnTo>
                  <a:lnTo>
                    <a:pt x="0" y="41897"/>
                  </a:lnTo>
                  <a:lnTo>
                    <a:pt x="22860" y="41897"/>
                  </a:lnTo>
                  <a:lnTo>
                    <a:pt x="22860" y="38100"/>
                  </a:lnTo>
                  <a:close/>
                </a:path>
                <a:path w="22860" h="666750">
                  <a:moveTo>
                    <a:pt x="22860" y="35560"/>
                  </a:moveTo>
                  <a:lnTo>
                    <a:pt x="0" y="35560"/>
                  </a:lnTo>
                  <a:lnTo>
                    <a:pt x="0" y="38087"/>
                  </a:lnTo>
                  <a:lnTo>
                    <a:pt x="22860" y="38087"/>
                  </a:lnTo>
                  <a:lnTo>
                    <a:pt x="22860" y="35560"/>
                  </a:lnTo>
                  <a:close/>
                </a:path>
                <a:path w="22860" h="666750">
                  <a:moveTo>
                    <a:pt x="22860" y="31750"/>
                  </a:moveTo>
                  <a:lnTo>
                    <a:pt x="0" y="31750"/>
                  </a:lnTo>
                  <a:lnTo>
                    <a:pt x="0" y="35547"/>
                  </a:lnTo>
                  <a:lnTo>
                    <a:pt x="22860" y="35547"/>
                  </a:lnTo>
                  <a:lnTo>
                    <a:pt x="22860" y="31750"/>
                  </a:lnTo>
                  <a:close/>
                </a:path>
                <a:path w="22860" h="666750">
                  <a:moveTo>
                    <a:pt x="22860" y="29210"/>
                  </a:moveTo>
                  <a:lnTo>
                    <a:pt x="0" y="29210"/>
                  </a:lnTo>
                  <a:lnTo>
                    <a:pt x="0" y="31737"/>
                  </a:lnTo>
                  <a:lnTo>
                    <a:pt x="22860" y="31737"/>
                  </a:lnTo>
                  <a:lnTo>
                    <a:pt x="22860" y="29210"/>
                  </a:lnTo>
                  <a:close/>
                </a:path>
                <a:path w="22860" h="666750">
                  <a:moveTo>
                    <a:pt x="22860" y="25400"/>
                  </a:moveTo>
                  <a:lnTo>
                    <a:pt x="0" y="25400"/>
                  </a:lnTo>
                  <a:lnTo>
                    <a:pt x="0" y="29197"/>
                  </a:lnTo>
                  <a:lnTo>
                    <a:pt x="22860" y="29197"/>
                  </a:lnTo>
                  <a:lnTo>
                    <a:pt x="22860" y="25400"/>
                  </a:lnTo>
                  <a:close/>
                </a:path>
                <a:path w="22860" h="666750">
                  <a:moveTo>
                    <a:pt x="22860" y="22860"/>
                  </a:moveTo>
                  <a:lnTo>
                    <a:pt x="0" y="22860"/>
                  </a:lnTo>
                  <a:lnTo>
                    <a:pt x="0" y="25387"/>
                  </a:lnTo>
                  <a:lnTo>
                    <a:pt x="22860" y="25387"/>
                  </a:lnTo>
                  <a:lnTo>
                    <a:pt x="22860" y="22860"/>
                  </a:lnTo>
                  <a:close/>
                </a:path>
                <a:path w="22860" h="666750">
                  <a:moveTo>
                    <a:pt x="22860" y="19050"/>
                  </a:moveTo>
                  <a:lnTo>
                    <a:pt x="0" y="19050"/>
                  </a:lnTo>
                  <a:lnTo>
                    <a:pt x="0" y="22847"/>
                  </a:lnTo>
                  <a:lnTo>
                    <a:pt x="22860" y="22847"/>
                  </a:lnTo>
                  <a:lnTo>
                    <a:pt x="22860" y="19050"/>
                  </a:lnTo>
                  <a:close/>
                </a:path>
                <a:path w="22860" h="666750">
                  <a:moveTo>
                    <a:pt x="22860" y="16510"/>
                  </a:moveTo>
                  <a:lnTo>
                    <a:pt x="0" y="16510"/>
                  </a:lnTo>
                  <a:lnTo>
                    <a:pt x="0" y="19037"/>
                  </a:lnTo>
                  <a:lnTo>
                    <a:pt x="22860" y="19037"/>
                  </a:lnTo>
                  <a:lnTo>
                    <a:pt x="22860" y="16510"/>
                  </a:lnTo>
                  <a:close/>
                </a:path>
                <a:path w="22860" h="666750">
                  <a:moveTo>
                    <a:pt x="22860" y="12700"/>
                  </a:moveTo>
                  <a:lnTo>
                    <a:pt x="0" y="12700"/>
                  </a:lnTo>
                  <a:lnTo>
                    <a:pt x="0" y="16497"/>
                  </a:lnTo>
                  <a:lnTo>
                    <a:pt x="22860" y="16497"/>
                  </a:lnTo>
                  <a:lnTo>
                    <a:pt x="22860" y="12700"/>
                  </a:lnTo>
                  <a:close/>
                </a:path>
                <a:path w="22860" h="666750">
                  <a:moveTo>
                    <a:pt x="22860" y="10160"/>
                  </a:moveTo>
                  <a:lnTo>
                    <a:pt x="0" y="10160"/>
                  </a:lnTo>
                  <a:lnTo>
                    <a:pt x="0" y="12687"/>
                  </a:lnTo>
                  <a:lnTo>
                    <a:pt x="22860" y="12687"/>
                  </a:lnTo>
                  <a:lnTo>
                    <a:pt x="22860" y="10160"/>
                  </a:lnTo>
                  <a:close/>
                </a:path>
                <a:path w="22860" h="666750">
                  <a:moveTo>
                    <a:pt x="22860" y="6350"/>
                  </a:moveTo>
                  <a:lnTo>
                    <a:pt x="0" y="6350"/>
                  </a:lnTo>
                  <a:lnTo>
                    <a:pt x="0" y="10147"/>
                  </a:lnTo>
                  <a:lnTo>
                    <a:pt x="22860" y="10147"/>
                  </a:lnTo>
                  <a:lnTo>
                    <a:pt x="22860" y="6350"/>
                  </a:lnTo>
                  <a:close/>
                </a:path>
                <a:path w="22860" h="666750">
                  <a:moveTo>
                    <a:pt x="22860" y="3810"/>
                  </a:moveTo>
                  <a:lnTo>
                    <a:pt x="0" y="3810"/>
                  </a:lnTo>
                  <a:lnTo>
                    <a:pt x="0" y="6337"/>
                  </a:lnTo>
                  <a:lnTo>
                    <a:pt x="22860" y="6337"/>
                  </a:lnTo>
                  <a:lnTo>
                    <a:pt x="22860" y="3810"/>
                  </a:lnTo>
                  <a:close/>
                </a:path>
                <a:path w="22860" h="666750">
                  <a:moveTo>
                    <a:pt x="22860" y="0"/>
                  </a:moveTo>
                  <a:lnTo>
                    <a:pt x="0" y="0"/>
                  </a:lnTo>
                  <a:lnTo>
                    <a:pt x="0" y="3797"/>
                  </a:lnTo>
                  <a:lnTo>
                    <a:pt x="22860" y="3797"/>
                  </a:lnTo>
                  <a:lnTo>
                    <a:pt x="2286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bIns="0" lIns="0" rIns="0" rtlCol="0" tIns="0" wrap="square"/>
            <a:p/>
          </p:txBody>
        </p:sp>
        <p:sp>
          <p:nvSpPr>
            <p:cNvPr id="1049144" name="object 431"/>
            <p:cNvSpPr/>
            <p:nvPr/>
          </p:nvSpPr>
          <p:spPr>
            <a:xfrm>
              <a:off x="4658360" y="6355092"/>
              <a:ext cx="22860" cy="92710"/>
            </a:xfrm>
            <a:custGeom>
              <a:avLst/>
              <a:ahLst/>
              <a:rect l="l" t="t" r="r" b="b"/>
              <a:pathLst>
                <a:path w="22860" h="92710">
                  <a:moveTo>
                    <a:pt x="22860" y="87617"/>
                  </a:moveTo>
                  <a:lnTo>
                    <a:pt x="0" y="87617"/>
                  </a:lnTo>
                  <a:lnTo>
                    <a:pt x="0" y="92710"/>
                  </a:lnTo>
                  <a:lnTo>
                    <a:pt x="22860" y="92710"/>
                  </a:lnTo>
                  <a:lnTo>
                    <a:pt x="22860" y="87617"/>
                  </a:lnTo>
                  <a:close/>
                </a:path>
                <a:path w="22860" h="92710">
                  <a:moveTo>
                    <a:pt x="22860" y="81280"/>
                  </a:moveTo>
                  <a:lnTo>
                    <a:pt x="0" y="81280"/>
                  </a:lnTo>
                  <a:lnTo>
                    <a:pt x="0" y="86360"/>
                  </a:lnTo>
                  <a:lnTo>
                    <a:pt x="22860" y="86360"/>
                  </a:lnTo>
                  <a:lnTo>
                    <a:pt x="22860" y="81280"/>
                  </a:lnTo>
                  <a:close/>
                </a:path>
                <a:path w="22860" h="92710">
                  <a:moveTo>
                    <a:pt x="22860" y="74930"/>
                  </a:moveTo>
                  <a:lnTo>
                    <a:pt x="0" y="74930"/>
                  </a:lnTo>
                  <a:lnTo>
                    <a:pt x="0" y="79997"/>
                  </a:lnTo>
                  <a:lnTo>
                    <a:pt x="22860" y="79997"/>
                  </a:lnTo>
                  <a:lnTo>
                    <a:pt x="22860" y="74930"/>
                  </a:lnTo>
                  <a:close/>
                </a:path>
                <a:path w="22860" h="92710">
                  <a:moveTo>
                    <a:pt x="22860" y="68567"/>
                  </a:moveTo>
                  <a:lnTo>
                    <a:pt x="0" y="68567"/>
                  </a:lnTo>
                  <a:lnTo>
                    <a:pt x="0" y="73660"/>
                  </a:lnTo>
                  <a:lnTo>
                    <a:pt x="22860" y="73660"/>
                  </a:lnTo>
                  <a:lnTo>
                    <a:pt x="22860" y="68567"/>
                  </a:lnTo>
                  <a:close/>
                </a:path>
                <a:path w="22860" h="92710">
                  <a:moveTo>
                    <a:pt x="22860" y="60947"/>
                  </a:moveTo>
                  <a:lnTo>
                    <a:pt x="0" y="60947"/>
                  </a:lnTo>
                  <a:lnTo>
                    <a:pt x="0" y="67310"/>
                  </a:lnTo>
                  <a:lnTo>
                    <a:pt x="22860" y="67310"/>
                  </a:lnTo>
                  <a:lnTo>
                    <a:pt x="22860" y="60947"/>
                  </a:lnTo>
                  <a:close/>
                </a:path>
                <a:path w="22860" h="92710">
                  <a:moveTo>
                    <a:pt x="22860" y="54597"/>
                  </a:moveTo>
                  <a:lnTo>
                    <a:pt x="0" y="54597"/>
                  </a:lnTo>
                  <a:lnTo>
                    <a:pt x="0" y="59677"/>
                  </a:lnTo>
                  <a:lnTo>
                    <a:pt x="22860" y="59677"/>
                  </a:lnTo>
                  <a:lnTo>
                    <a:pt x="22860" y="54597"/>
                  </a:lnTo>
                  <a:close/>
                </a:path>
                <a:path w="22860" h="92710">
                  <a:moveTo>
                    <a:pt x="22860" y="49517"/>
                  </a:moveTo>
                  <a:lnTo>
                    <a:pt x="0" y="49517"/>
                  </a:lnTo>
                  <a:lnTo>
                    <a:pt x="0" y="53327"/>
                  </a:lnTo>
                  <a:lnTo>
                    <a:pt x="22860" y="53327"/>
                  </a:lnTo>
                  <a:lnTo>
                    <a:pt x="22860" y="49517"/>
                  </a:lnTo>
                  <a:close/>
                </a:path>
                <a:path w="22860" h="92710">
                  <a:moveTo>
                    <a:pt x="22860" y="43167"/>
                  </a:moveTo>
                  <a:lnTo>
                    <a:pt x="0" y="43167"/>
                  </a:lnTo>
                  <a:lnTo>
                    <a:pt x="0" y="48247"/>
                  </a:lnTo>
                  <a:lnTo>
                    <a:pt x="22860" y="48247"/>
                  </a:lnTo>
                  <a:lnTo>
                    <a:pt x="22860" y="43167"/>
                  </a:lnTo>
                  <a:close/>
                </a:path>
                <a:path w="22860" h="92710">
                  <a:moveTo>
                    <a:pt x="22860" y="35547"/>
                  </a:moveTo>
                  <a:lnTo>
                    <a:pt x="0" y="35547"/>
                  </a:lnTo>
                  <a:lnTo>
                    <a:pt x="0" y="41897"/>
                  </a:lnTo>
                  <a:lnTo>
                    <a:pt x="22860" y="41897"/>
                  </a:lnTo>
                  <a:lnTo>
                    <a:pt x="22860" y="35547"/>
                  </a:lnTo>
                  <a:close/>
                </a:path>
                <a:path w="22860" h="92710">
                  <a:moveTo>
                    <a:pt x="22860" y="30467"/>
                  </a:moveTo>
                  <a:lnTo>
                    <a:pt x="0" y="30467"/>
                  </a:lnTo>
                  <a:lnTo>
                    <a:pt x="0" y="34277"/>
                  </a:lnTo>
                  <a:lnTo>
                    <a:pt x="22860" y="34277"/>
                  </a:lnTo>
                  <a:lnTo>
                    <a:pt x="22860" y="30467"/>
                  </a:lnTo>
                  <a:close/>
                </a:path>
                <a:path w="22860" h="92710">
                  <a:moveTo>
                    <a:pt x="22860" y="22847"/>
                  </a:moveTo>
                  <a:lnTo>
                    <a:pt x="0" y="22847"/>
                  </a:lnTo>
                  <a:lnTo>
                    <a:pt x="0" y="29197"/>
                  </a:lnTo>
                  <a:lnTo>
                    <a:pt x="22860" y="29197"/>
                  </a:lnTo>
                  <a:lnTo>
                    <a:pt x="22860" y="22847"/>
                  </a:lnTo>
                  <a:close/>
                </a:path>
                <a:path w="22860" h="92710">
                  <a:moveTo>
                    <a:pt x="22860" y="17767"/>
                  </a:moveTo>
                  <a:lnTo>
                    <a:pt x="0" y="17767"/>
                  </a:lnTo>
                  <a:lnTo>
                    <a:pt x="0" y="21577"/>
                  </a:lnTo>
                  <a:lnTo>
                    <a:pt x="22860" y="21577"/>
                  </a:lnTo>
                  <a:lnTo>
                    <a:pt x="22860" y="17767"/>
                  </a:lnTo>
                  <a:close/>
                </a:path>
                <a:path w="22860" h="92710">
                  <a:moveTo>
                    <a:pt x="22860" y="3797"/>
                  </a:moveTo>
                  <a:lnTo>
                    <a:pt x="0" y="3797"/>
                  </a:lnTo>
                  <a:lnTo>
                    <a:pt x="0" y="16497"/>
                  </a:lnTo>
                  <a:lnTo>
                    <a:pt x="22860" y="16497"/>
                  </a:lnTo>
                  <a:lnTo>
                    <a:pt x="22860" y="3797"/>
                  </a:lnTo>
                  <a:close/>
                </a:path>
                <a:path w="22860" h="92710">
                  <a:moveTo>
                    <a:pt x="22860" y="0"/>
                  </a:moveTo>
                  <a:lnTo>
                    <a:pt x="0" y="0"/>
                  </a:lnTo>
                  <a:lnTo>
                    <a:pt x="0" y="2527"/>
                  </a:lnTo>
                  <a:lnTo>
                    <a:pt x="22860" y="2527"/>
                  </a:lnTo>
                  <a:lnTo>
                    <a:pt x="2286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bIns="0" lIns="0" rIns="0" rtlCol="0" tIns="0" wrap="square"/>
            <a:p/>
          </p:txBody>
        </p:sp>
        <p:sp>
          <p:nvSpPr>
            <p:cNvPr id="1049145" name="object 432"/>
            <p:cNvSpPr/>
            <p:nvPr/>
          </p:nvSpPr>
          <p:spPr>
            <a:xfrm>
              <a:off x="4635500" y="5556249"/>
              <a:ext cx="22860" cy="956944"/>
            </a:xfrm>
            <a:custGeom>
              <a:avLst/>
              <a:ahLst/>
              <a:rect l="l" t="t" r="r" b="b"/>
              <a:pathLst>
                <a:path w="22860" h="956945">
                  <a:moveTo>
                    <a:pt x="22860" y="955052"/>
                  </a:moveTo>
                  <a:lnTo>
                    <a:pt x="0" y="955052"/>
                  </a:lnTo>
                  <a:lnTo>
                    <a:pt x="0" y="956322"/>
                  </a:lnTo>
                  <a:lnTo>
                    <a:pt x="22860" y="956322"/>
                  </a:lnTo>
                  <a:lnTo>
                    <a:pt x="22860" y="955052"/>
                  </a:lnTo>
                  <a:close/>
                </a:path>
                <a:path w="22860" h="956945">
                  <a:moveTo>
                    <a:pt x="22860" y="951242"/>
                  </a:moveTo>
                  <a:lnTo>
                    <a:pt x="0" y="951242"/>
                  </a:lnTo>
                  <a:lnTo>
                    <a:pt x="0" y="953770"/>
                  </a:lnTo>
                  <a:lnTo>
                    <a:pt x="22860" y="953770"/>
                  </a:lnTo>
                  <a:lnTo>
                    <a:pt x="22860" y="951242"/>
                  </a:lnTo>
                  <a:close/>
                </a:path>
                <a:path w="22860" h="956945">
                  <a:moveTo>
                    <a:pt x="22860" y="948702"/>
                  </a:moveTo>
                  <a:lnTo>
                    <a:pt x="0" y="948702"/>
                  </a:lnTo>
                  <a:lnTo>
                    <a:pt x="0" y="949960"/>
                  </a:lnTo>
                  <a:lnTo>
                    <a:pt x="22860" y="949960"/>
                  </a:lnTo>
                  <a:lnTo>
                    <a:pt x="22860" y="948702"/>
                  </a:lnTo>
                  <a:close/>
                </a:path>
                <a:path w="22860" h="956945">
                  <a:moveTo>
                    <a:pt x="22860" y="944892"/>
                  </a:moveTo>
                  <a:lnTo>
                    <a:pt x="0" y="944892"/>
                  </a:lnTo>
                  <a:lnTo>
                    <a:pt x="0" y="947420"/>
                  </a:lnTo>
                  <a:lnTo>
                    <a:pt x="22860" y="947420"/>
                  </a:lnTo>
                  <a:lnTo>
                    <a:pt x="22860" y="944892"/>
                  </a:lnTo>
                  <a:close/>
                </a:path>
                <a:path w="22860" h="956945">
                  <a:moveTo>
                    <a:pt x="22860" y="942352"/>
                  </a:moveTo>
                  <a:lnTo>
                    <a:pt x="0" y="942352"/>
                  </a:lnTo>
                  <a:lnTo>
                    <a:pt x="0" y="943610"/>
                  </a:lnTo>
                  <a:lnTo>
                    <a:pt x="22860" y="943610"/>
                  </a:lnTo>
                  <a:lnTo>
                    <a:pt x="22860" y="942352"/>
                  </a:lnTo>
                  <a:close/>
                </a:path>
                <a:path w="22860" h="956945">
                  <a:moveTo>
                    <a:pt x="22860" y="938542"/>
                  </a:moveTo>
                  <a:lnTo>
                    <a:pt x="0" y="938542"/>
                  </a:lnTo>
                  <a:lnTo>
                    <a:pt x="0" y="941070"/>
                  </a:lnTo>
                  <a:lnTo>
                    <a:pt x="22860" y="941070"/>
                  </a:lnTo>
                  <a:lnTo>
                    <a:pt x="22860" y="938542"/>
                  </a:lnTo>
                  <a:close/>
                </a:path>
                <a:path w="22860" h="956945">
                  <a:moveTo>
                    <a:pt x="22860" y="936002"/>
                  </a:moveTo>
                  <a:lnTo>
                    <a:pt x="0" y="936002"/>
                  </a:lnTo>
                  <a:lnTo>
                    <a:pt x="0" y="937272"/>
                  </a:lnTo>
                  <a:lnTo>
                    <a:pt x="22860" y="937272"/>
                  </a:lnTo>
                  <a:lnTo>
                    <a:pt x="22860" y="936002"/>
                  </a:lnTo>
                  <a:close/>
                </a:path>
                <a:path w="22860" h="956945">
                  <a:moveTo>
                    <a:pt x="22860" y="788797"/>
                  </a:moveTo>
                  <a:lnTo>
                    <a:pt x="0" y="788797"/>
                  </a:lnTo>
                  <a:lnTo>
                    <a:pt x="0" y="797560"/>
                  </a:lnTo>
                  <a:lnTo>
                    <a:pt x="22860" y="797560"/>
                  </a:lnTo>
                  <a:lnTo>
                    <a:pt x="22860" y="788797"/>
                  </a:lnTo>
                  <a:close/>
                </a:path>
                <a:path w="22860" h="956945">
                  <a:moveTo>
                    <a:pt x="22860" y="777367"/>
                  </a:moveTo>
                  <a:lnTo>
                    <a:pt x="0" y="777367"/>
                  </a:lnTo>
                  <a:lnTo>
                    <a:pt x="0" y="788670"/>
                  </a:lnTo>
                  <a:lnTo>
                    <a:pt x="22860" y="788670"/>
                  </a:lnTo>
                  <a:lnTo>
                    <a:pt x="22860" y="777367"/>
                  </a:lnTo>
                  <a:close/>
                </a:path>
                <a:path w="22860" h="956945">
                  <a:moveTo>
                    <a:pt x="22860" y="771017"/>
                  </a:moveTo>
                  <a:lnTo>
                    <a:pt x="0" y="771017"/>
                  </a:lnTo>
                  <a:lnTo>
                    <a:pt x="0" y="777240"/>
                  </a:lnTo>
                  <a:lnTo>
                    <a:pt x="22860" y="777240"/>
                  </a:lnTo>
                  <a:lnTo>
                    <a:pt x="22860" y="771017"/>
                  </a:lnTo>
                  <a:close/>
                </a:path>
                <a:path w="22860" h="956945">
                  <a:moveTo>
                    <a:pt x="22860" y="764667"/>
                  </a:moveTo>
                  <a:lnTo>
                    <a:pt x="0" y="764667"/>
                  </a:lnTo>
                  <a:lnTo>
                    <a:pt x="0" y="770890"/>
                  </a:lnTo>
                  <a:lnTo>
                    <a:pt x="22860" y="770890"/>
                  </a:lnTo>
                  <a:lnTo>
                    <a:pt x="22860" y="764667"/>
                  </a:lnTo>
                  <a:close/>
                </a:path>
                <a:path w="22860" h="956945">
                  <a:moveTo>
                    <a:pt x="22860" y="758317"/>
                  </a:moveTo>
                  <a:lnTo>
                    <a:pt x="0" y="758317"/>
                  </a:lnTo>
                  <a:lnTo>
                    <a:pt x="0" y="764540"/>
                  </a:lnTo>
                  <a:lnTo>
                    <a:pt x="22860" y="764540"/>
                  </a:lnTo>
                  <a:lnTo>
                    <a:pt x="22860" y="758317"/>
                  </a:lnTo>
                  <a:close/>
                </a:path>
                <a:path w="22860" h="956945">
                  <a:moveTo>
                    <a:pt x="22860" y="751967"/>
                  </a:moveTo>
                  <a:lnTo>
                    <a:pt x="0" y="751967"/>
                  </a:lnTo>
                  <a:lnTo>
                    <a:pt x="0" y="758190"/>
                  </a:lnTo>
                  <a:lnTo>
                    <a:pt x="22860" y="758190"/>
                  </a:lnTo>
                  <a:lnTo>
                    <a:pt x="22860" y="751967"/>
                  </a:lnTo>
                  <a:close/>
                </a:path>
                <a:path w="22860" h="956945">
                  <a:moveTo>
                    <a:pt x="22860" y="745617"/>
                  </a:moveTo>
                  <a:lnTo>
                    <a:pt x="0" y="745617"/>
                  </a:lnTo>
                  <a:lnTo>
                    <a:pt x="0" y="751840"/>
                  </a:lnTo>
                  <a:lnTo>
                    <a:pt x="22860" y="751840"/>
                  </a:lnTo>
                  <a:lnTo>
                    <a:pt x="22860" y="745617"/>
                  </a:lnTo>
                  <a:close/>
                </a:path>
                <a:path w="22860" h="956945">
                  <a:moveTo>
                    <a:pt x="22860" y="739267"/>
                  </a:moveTo>
                  <a:lnTo>
                    <a:pt x="0" y="739267"/>
                  </a:lnTo>
                  <a:lnTo>
                    <a:pt x="0" y="745490"/>
                  </a:lnTo>
                  <a:lnTo>
                    <a:pt x="22860" y="745490"/>
                  </a:lnTo>
                  <a:lnTo>
                    <a:pt x="22860" y="739267"/>
                  </a:lnTo>
                  <a:close/>
                </a:path>
                <a:path w="22860" h="956945">
                  <a:moveTo>
                    <a:pt x="22860" y="732917"/>
                  </a:moveTo>
                  <a:lnTo>
                    <a:pt x="0" y="732917"/>
                  </a:lnTo>
                  <a:lnTo>
                    <a:pt x="0" y="739140"/>
                  </a:lnTo>
                  <a:lnTo>
                    <a:pt x="22860" y="739140"/>
                  </a:lnTo>
                  <a:lnTo>
                    <a:pt x="22860" y="732917"/>
                  </a:lnTo>
                  <a:close/>
                </a:path>
                <a:path w="22860" h="956945">
                  <a:moveTo>
                    <a:pt x="22860" y="726567"/>
                  </a:moveTo>
                  <a:lnTo>
                    <a:pt x="0" y="726567"/>
                  </a:lnTo>
                  <a:lnTo>
                    <a:pt x="0" y="732790"/>
                  </a:lnTo>
                  <a:lnTo>
                    <a:pt x="22860" y="732790"/>
                  </a:lnTo>
                  <a:lnTo>
                    <a:pt x="22860" y="726567"/>
                  </a:lnTo>
                  <a:close/>
                </a:path>
                <a:path w="22860" h="956945">
                  <a:moveTo>
                    <a:pt x="22860" y="718959"/>
                  </a:moveTo>
                  <a:lnTo>
                    <a:pt x="0" y="718959"/>
                  </a:lnTo>
                  <a:lnTo>
                    <a:pt x="0" y="726440"/>
                  </a:lnTo>
                  <a:lnTo>
                    <a:pt x="22860" y="726440"/>
                  </a:lnTo>
                  <a:lnTo>
                    <a:pt x="22860" y="718959"/>
                  </a:lnTo>
                  <a:close/>
                </a:path>
                <a:path w="22860" h="956945">
                  <a:moveTo>
                    <a:pt x="22860" y="713867"/>
                  </a:moveTo>
                  <a:lnTo>
                    <a:pt x="0" y="713867"/>
                  </a:lnTo>
                  <a:lnTo>
                    <a:pt x="0" y="718820"/>
                  </a:lnTo>
                  <a:lnTo>
                    <a:pt x="22860" y="718820"/>
                  </a:lnTo>
                  <a:lnTo>
                    <a:pt x="22860" y="713867"/>
                  </a:lnTo>
                  <a:close/>
                </a:path>
                <a:path w="22860" h="956945">
                  <a:moveTo>
                    <a:pt x="22860" y="707517"/>
                  </a:moveTo>
                  <a:lnTo>
                    <a:pt x="0" y="707517"/>
                  </a:lnTo>
                  <a:lnTo>
                    <a:pt x="0" y="713740"/>
                  </a:lnTo>
                  <a:lnTo>
                    <a:pt x="22860" y="713740"/>
                  </a:lnTo>
                  <a:lnTo>
                    <a:pt x="22860" y="707517"/>
                  </a:lnTo>
                  <a:close/>
                </a:path>
                <a:path w="22860" h="956945">
                  <a:moveTo>
                    <a:pt x="22860" y="696087"/>
                  </a:moveTo>
                  <a:lnTo>
                    <a:pt x="0" y="696087"/>
                  </a:lnTo>
                  <a:lnTo>
                    <a:pt x="0" y="707390"/>
                  </a:lnTo>
                  <a:lnTo>
                    <a:pt x="22860" y="707390"/>
                  </a:lnTo>
                  <a:lnTo>
                    <a:pt x="22860" y="696087"/>
                  </a:lnTo>
                  <a:close/>
                </a:path>
                <a:path w="22860" h="956945">
                  <a:moveTo>
                    <a:pt x="22860" y="664222"/>
                  </a:moveTo>
                  <a:lnTo>
                    <a:pt x="0" y="664222"/>
                  </a:lnTo>
                  <a:lnTo>
                    <a:pt x="0" y="695960"/>
                  </a:lnTo>
                  <a:lnTo>
                    <a:pt x="22860" y="695960"/>
                  </a:lnTo>
                  <a:lnTo>
                    <a:pt x="22860" y="664222"/>
                  </a:lnTo>
                  <a:close/>
                </a:path>
                <a:path w="22860" h="956945">
                  <a:moveTo>
                    <a:pt x="22860" y="551192"/>
                  </a:moveTo>
                  <a:lnTo>
                    <a:pt x="0" y="551192"/>
                  </a:lnTo>
                  <a:lnTo>
                    <a:pt x="0" y="664210"/>
                  </a:lnTo>
                  <a:lnTo>
                    <a:pt x="22860" y="664210"/>
                  </a:lnTo>
                  <a:lnTo>
                    <a:pt x="22860" y="551192"/>
                  </a:lnTo>
                  <a:close/>
                </a:path>
                <a:path w="22860" h="956945">
                  <a:moveTo>
                    <a:pt x="22860" y="483882"/>
                  </a:moveTo>
                  <a:lnTo>
                    <a:pt x="0" y="483882"/>
                  </a:lnTo>
                  <a:lnTo>
                    <a:pt x="0" y="551180"/>
                  </a:lnTo>
                  <a:lnTo>
                    <a:pt x="22860" y="551180"/>
                  </a:lnTo>
                  <a:lnTo>
                    <a:pt x="22860" y="483882"/>
                  </a:lnTo>
                  <a:close/>
                </a:path>
                <a:path w="22860" h="956945">
                  <a:moveTo>
                    <a:pt x="22860" y="480072"/>
                  </a:moveTo>
                  <a:lnTo>
                    <a:pt x="0" y="480072"/>
                  </a:lnTo>
                  <a:lnTo>
                    <a:pt x="0" y="483870"/>
                  </a:lnTo>
                  <a:lnTo>
                    <a:pt x="22860" y="483870"/>
                  </a:lnTo>
                  <a:lnTo>
                    <a:pt x="22860" y="480072"/>
                  </a:lnTo>
                  <a:close/>
                </a:path>
                <a:path w="22860" h="956945">
                  <a:moveTo>
                    <a:pt x="22860" y="477532"/>
                  </a:moveTo>
                  <a:lnTo>
                    <a:pt x="0" y="477532"/>
                  </a:lnTo>
                  <a:lnTo>
                    <a:pt x="0" y="480060"/>
                  </a:lnTo>
                  <a:lnTo>
                    <a:pt x="22860" y="480060"/>
                  </a:lnTo>
                  <a:lnTo>
                    <a:pt x="22860" y="477532"/>
                  </a:lnTo>
                  <a:close/>
                </a:path>
                <a:path w="22860" h="956945">
                  <a:moveTo>
                    <a:pt x="22860" y="473722"/>
                  </a:moveTo>
                  <a:lnTo>
                    <a:pt x="0" y="473722"/>
                  </a:lnTo>
                  <a:lnTo>
                    <a:pt x="0" y="477520"/>
                  </a:lnTo>
                  <a:lnTo>
                    <a:pt x="22860" y="477520"/>
                  </a:lnTo>
                  <a:lnTo>
                    <a:pt x="22860" y="473722"/>
                  </a:lnTo>
                  <a:close/>
                </a:path>
                <a:path w="22860" h="956945">
                  <a:moveTo>
                    <a:pt x="22860" y="467372"/>
                  </a:moveTo>
                  <a:lnTo>
                    <a:pt x="0" y="467372"/>
                  </a:lnTo>
                  <a:lnTo>
                    <a:pt x="0" y="473710"/>
                  </a:lnTo>
                  <a:lnTo>
                    <a:pt x="22860" y="473710"/>
                  </a:lnTo>
                  <a:lnTo>
                    <a:pt x="22860" y="467372"/>
                  </a:lnTo>
                  <a:close/>
                </a:path>
                <a:path w="22860" h="956945">
                  <a:moveTo>
                    <a:pt x="22860" y="464832"/>
                  </a:moveTo>
                  <a:lnTo>
                    <a:pt x="0" y="464832"/>
                  </a:lnTo>
                  <a:lnTo>
                    <a:pt x="0" y="467360"/>
                  </a:lnTo>
                  <a:lnTo>
                    <a:pt x="22860" y="467360"/>
                  </a:lnTo>
                  <a:lnTo>
                    <a:pt x="22860" y="464832"/>
                  </a:lnTo>
                  <a:close/>
                </a:path>
                <a:path w="22860" h="956945">
                  <a:moveTo>
                    <a:pt x="22860" y="461022"/>
                  </a:moveTo>
                  <a:lnTo>
                    <a:pt x="0" y="461022"/>
                  </a:lnTo>
                  <a:lnTo>
                    <a:pt x="0" y="464820"/>
                  </a:lnTo>
                  <a:lnTo>
                    <a:pt x="22860" y="464820"/>
                  </a:lnTo>
                  <a:lnTo>
                    <a:pt x="22860" y="461022"/>
                  </a:lnTo>
                  <a:close/>
                </a:path>
                <a:path w="22860" h="956945">
                  <a:moveTo>
                    <a:pt x="22860" y="458482"/>
                  </a:moveTo>
                  <a:lnTo>
                    <a:pt x="0" y="458482"/>
                  </a:lnTo>
                  <a:lnTo>
                    <a:pt x="0" y="461010"/>
                  </a:lnTo>
                  <a:lnTo>
                    <a:pt x="22860" y="461010"/>
                  </a:lnTo>
                  <a:lnTo>
                    <a:pt x="22860" y="458482"/>
                  </a:lnTo>
                  <a:close/>
                </a:path>
                <a:path w="22860" h="956945">
                  <a:moveTo>
                    <a:pt x="22860" y="454672"/>
                  </a:moveTo>
                  <a:lnTo>
                    <a:pt x="0" y="454672"/>
                  </a:lnTo>
                  <a:lnTo>
                    <a:pt x="0" y="458470"/>
                  </a:lnTo>
                  <a:lnTo>
                    <a:pt x="22860" y="458470"/>
                  </a:lnTo>
                  <a:lnTo>
                    <a:pt x="22860" y="454672"/>
                  </a:lnTo>
                  <a:close/>
                </a:path>
                <a:path w="22860" h="956945">
                  <a:moveTo>
                    <a:pt x="22860" y="452132"/>
                  </a:moveTo>
                  <a:lnTo>
                    <a:pt x="0" y="452132"/>
                  </a:lnTo>
                  <a:lnTo>
                    <a:pt x="0" y="454660"/>
                  </a:lnTo>
                  <a:lnTo>
                    <a:pt x="22860" y="454660"/>
                  </a:lnTo>
                  <a:lnTo>
                    <a:pt x="22860" y="452132"/>
                  </a:lnTo>
                  <a:close/>
                </a:path>
                <a:path w="22860" h="956945">
                  <a:moveTo>
                    <a:pt x="22860" y="448322"/>
                  </a:moveTo>
                  <a:lnTo>
                    <a:pt x="0" y="448322"/>
                  </a:lnTo>
                  <a:lnTo>
                    <a:pt x="0" y="452120"/>
                  </a:lnTo>
                  <a:lnTo>
                    <a:pt x="22860" y="452120"/>
                  </a:lnTo>
                  <a:lnTo>
                    <a:pt x="22860" y="448322"/>
                  </a:lnTo>
                  <a:close/>
                </a:path>
                <a:path w="22860" h="956945">
                  <a:moveTo>
                    <a:pt x="22860" y="445782"/>
                  </a:moveTo>
                  <a:lnTo>
                    <a:pt x="0" y="445782"/>
                  </a:lnTo>
                  <a:lnTo>
                    <a:pt x="0" y="448310"/>
                  </a:lnTo>
                  <a:lnTo>
                    <a:pt x="22860" y="448310"/>
                  </a:lnTo>
                  <a:lnTo>
                    <a:pt x="22860" y="445782"/>
                  </a:lnTo>
                  <a:close/>
                </a:path>
                <a:path w="22860" h="956945">
                  <a:moveTo>
                    <a:pt x="22860" y="439432"/>
                  </a:moveTo>
                  <a:lnTo>
                    <a:pt x="0" y="439432"/>
                  </a:lnTo>
                  <a:lnTo>
                    <a:pt x="0" y="445770"/>
                  </a:lnTo>
                  <a:lnTo>
                    <a:pt x="22860" y="445770"/>
                  </a:lnTo>
                  <a:lnTo>
                    <a:pt x="22860" y="439432"/>
                  </a:lnTo>
                  <a:close/>
                </a:path>
                <a:path w="22860" h="956945">
                  <a:moveTo>
                    <a:pt x="22860" y="375932"/>
                  </a:moveTo>
                  <a:lnTo>
                    <a:pt x="0" y="375932"/>
                  </a:lnTo>
                  <a:lnTo>
                    <a:pt x="0" y="439420"/>
                  </a:lnTo>
                  <a:lnTo>
                    <a:pt x="22860" y="439420"/>
                  </a:lnTo>
                  <a:lnTo>
                    <a:pt x="22860" y="375932"/>
                  </a:lnTo>
                  <a:close/>
                </a:path>
                <a:path w="22860" h="956945">
                  <a:moveTo>
                    <a:pt x="22860" y="363232"/>
                  </a:moveTo>
                  <a:lnTo>
                    <a:pt x="0" y="363232"/>
                  </a:lnTo>
                  <a:lnTo>
                    <a:pt x="0" y="375920"/>
                  </a:lnTo>
                  <a:lnTo>
                    <a:pt x="22860" y="375920"/>
                  </a:lnTo>
                  <a:lnTo>
                    <a:pt x="22860" y="363232"/>
                  </a:lnTo>
                  <a:close/>
                </a:path>
                <a:path w="22860" h="956945">
                  <a:moveTo>
                    <a:pt x="22860" y="359422"/>
                  </a:moveTo>
                  <a:lnTo>
                    <a:pt x="0" y="359422"/>
                  </a:lnTo>
                  <a:lnTo>
                    <a:pt x="0" y="363220"/>
                  </a:lnTo>
                  <a:lnTo>
                    <a:pt x="22860" y="363220"/>
                  </a:lnTo>
                  <a:lnTo>
                    <a:pt x="22860" y="359422"/>
                  </a:lnTo>
                  <a:close/>
                </a:path>
                <a:path w="22860" h="956945">
                  <a:moveTo>
                    <a:pt x="22860" y="346722"/>
                  </a:moveTo>
                  <a:lnTo>
                    <a:pt x="0" y="346722"/>
                  </a:lnTo>
                  <a:lnTo>
                    <a:pt x="0" y="359410"/>
                  </a:lnTo>
                  <a:lnTo>
                    <a:pt x="22860" y="359410"/>
                  </a:lnTo>
                  <a:lnTo>
                    <a:pt x="22860" y="346722"/>
                  </a:lnTo>
                  <a:close/>
                </a:path>
                <a:path w="22860" h="956945">
                  <a:moveTo>
                    <a:pt x="22860" y="340372"/>
                  </a:moveTo>
                  <a:lnTo>
                    <a:pt x="0" y="340372"/>
                  </a:lnTo>
                  <a:lnTo>
                    <a:pt x="0" y="346710"/>
                  </a:lnTo>
                  <a:lnTo>
                    <a:pt x="22860" y="346710"/>
                  </a:lnTo>
                  <a:lnTo>
                    <a:pt x="22860" y="340372"/>
                  </a:lnTo>
                  <a:close/>
                </a:path>
                <a:path w="22860" h="956945">
                  <a:moveTo>
                    <a:pt x="22860" y="337832"/>
                  </a:moveTo>
                  <a:lnTo>
                    <a:pt x="0" y="337832"/>
                  </a:lnTo>
                  <a:lnTo>
                    <a:pt x="0" y="340360"/>
                  </a:lnTo>
                  <a:lnTo>
                    <a:pt x="22860" y="340360"/>
                  </a:lnTo>
                  <a:lnTo>
                    <a:pt x="22860" y="337832"/>
                  </a:lnTo>
                  <a:close/>
                </a:path>
                <a:path w="22860" h="956945">
                  <a:moveTo>
                    <a:pt x="22860" y="334022"/>
                  </a:moveTo>
                  <a:lnTo>
                    <a:pt x="0" y="334022"/>
                  </a:lnTo>
                  <a:lnTo>
                    <a:pt x="0" y="337820"/>
                  </a:lnTo>
                  <a:lnTo>
                    <a:pt x="22860" y="337820"/>
                  </a:lnTo>
                  <a:lnTo>
                    <a:pt x="22860" y="334022"/>
                  </a:lnTo>
                  <a:close/>
                </a:path>
                <a:path w="22860" h="956945">
                  <a:moveTo>
                    <a:pt x="22860" y="331482"/>
                  </a:moveTo>
                  <a:lnTo>
                    <a:pt x="0" y="331482"/>
                  </a:lnTo>
                  <a:lnTo>
                    <a:pt x="0" y="334010"/>
                  </a:lnTo>
                  <a:lnTo>
                    <a:pt x="22860" y="334010"/>
                  </a:lnTo>
                  <a:lnTo>
                    <a:pt x="22860" y="331482"/>
                  </a:lnTo>
                  <a:close/>
                </a:path>
                <a:path w="22860" h="956945">
                  <a:moveTo>
                    <a:pt x="22860" y="327672"/>
                  </a:moveTo>
                  <a:lnTo>
                    <a:pt x="0" y="327672"/>
                  </a:lnTo>
                  <a:lnTo>
                    <a:pt x="0" y="331470"/>
                  </a:lnTo>
                  <a:lnTo>
                    <a:pt x="22860" y="331470"/>
                  </a:lnTo>
                  <a:lnTo>
                    <a:pt x="22860" y="327672"/>
                  </a:lnTo>
                  <a:close/>
                </a:path>
                <a:path w="22860" h="956945">
                  <a:moveTo>
                    <a:pt x="22860" y="325132"/>
                  </a:moveTo>
                  <a:lnTo>
                    <a:pt x="0" y="325132"/>
                  </a:lnTo>
                  <a:lnTo>
                    <a:pt x="0" y="327660"/>
                  </a:lnTo>
                  <a:lnTo>
                    <a:pt x="22860" y="327660"/>
                  </a:lnTo>
                  <a:lnTo>
                    <a:pt x="22860" y="325132"/>
                  </a:lnTo>
                  <a:close/>
                </a:path>
                <a:path w="22860" h="956945">
                  <a:moveTo>
                    <a:pt x="22860" y="321322"/>
                  </a:moveTo>
                  <a:lnTo>
                    <a:pt x="0" y="321322"/>
                  </a:lnTo>
                  <a:lnTo>
                    <a:pt x="0" y="325120"/>
                  </a:lnTo>
                  <a:lnTo>
                    <a:pt x="22860" y="325120"/>
                  </a:lnTo>
                  <a:lnTo>
                    <a:pt x="22860" y="321322"/>
                  </a:lnTo>
                  <a:close/>
                </a:path>
                <a:path w="22860" h="956945">
                  <a:moveTo>
                    <a:pt x="22860" y="318782"/>
                  </a:moveTo>
                  <a:lnTo>
                    <a:pt x="0" y="318782"/>
                  </a:lnTo>
                  <a:lnTo>
                    <a:pt x="0" y="321310"/>
                  </a:lnTo>
                  <a:lnTo>
                    <a:pt x="22860" y="321310"/>
                  </a:lnTo>
                  <a:lnTo>
                    <a:pt x="22860" y="318782"/>
                  </a:lnTo>
                  <a:close/>
                </a:path>
                <a:path w="22860" h="956945">
                  <a:moveTo>
                    <a:pt x="22860" y="314972"/>
                  </a:moveTo>
                  <a:lnTo>
                    <a:pt x="0" y="314972"/>
                  </a:lnTo>
                  <a:lnTo>
                    <a:pt x="0" y="318770"/>
                  </a:lnTo>
                  <a:lnTo>
                    <a:pt x="22860" y="318770"/>
                  </a:lnTo>
                  <a:lnTo>
                    <a:pt x="22860" y="314972"/>
                  </a:lnTo>
                  <a:close/>
                </a:path>
                <a:path w="22860" h="956945">
                  <a:moveTo>
                    <a:pt x="22860" y="312432"/>
                  </a:moveTo>
                  <a:lnTo>
                    <a:pt x="0" y="312432"/>
                  </a:lnTo>
                  <a:lnTo>
                    <a:pt x="0" y="314960"/>
                  </a:lnTo>
                  <a:lnTo>
                    <a:pt x="22860" y="314960"/>
                  </a:lnTo>
                  <a:lnTo>
                    <a:pt x="22860" y="312432"/>
                  </a:lnTo>
                  <a:close/>
                </a:path>
                <a:path w="22860" h="956945">
                  <a:moveTo>
                    <a:pt x="22860" y="308622"/>
                  </a:moveTo>
                  <a:lnTo>
                    <a:pt x="0" y="308622"/>
                  </a:lnTo>
                  <a:lnTo>
                    <a:pt x="0" y="312420"/>
                  </a:lnTo>
                  <a:lnTo>
                    <a:pt x="22860" y="312420"/>
                  </a:lnTo>
                  <a:lnTo>
                    <a:pt x="22860" y="308622"/>
                  </a:lnTo>
                  <a:close/>
                </a:path>
                <a:path w="22860" h="956945">
                  <a:moveTo>
                    <a:pt x="22860" y="306082"/>
                  </a:moveTo>
                  <a:lnTo>
                    <a:pt x="0" y="306082"/>
                  </a:lnTo>
                  <a:lnTo>
                    <a:pt x="0" y="308610"/>
                  </a:lnTo>
                  <a:lnTo>
                    <a:pt x="22860" y="308610"/>
                  </a:lnTo>
                  <a:lnTo>
                    <a:pt x="22860" y="306082"/>
                  </a:lnTo>
                  <a:close/>
                </a:path>
                <a:path w="22860" h="956945">
                  <a:moveTo>
                    <a:pt x="22860" y="302272"/>
                  </a:moveTo>
                  <a:lnTo>
                    <a:pt x="0" y="302272"/>
                  </a:lnTo>
                  <a:lnTo>
                    <a:pt x="0" y="306070"/>
                  </a:lnTo>
                  <a:lnTo>
                    <a:pt x="22860" y="306070"/>
                  </a:lnTo>
                  <a:lnTo>
                    <a:pt x="22860" y="302272"/>
                  </a:lnTo>
                  <a:close/>
                </a:path>
                <a:path w="22860" h="956945">
                  <a:moveTo>
                    <a:pt x="22860" y="299732"/>
                  </a:moveTo>
                  <a:lnTo>
                    <a:pt x="0" y="299732"/>
                  </a:lnTo>
                  <a:lnTo>
                    <a:pt x="0" y="302260"/>
                  </a:lnTo>
                  <a:lnTo>
                    <a:pt x="22860" y="302260"/>
                  </a:lnTo>
                  <a:lnTo>
                    <a:pt x="22860" y="299732"/>
                  </a:lnTo>
                  <a:close/>
                </a:path>
                <a:path w="22860" h="956945">
                  <a:moveTo>
                    <a:pt x="22860" y="295922"/>
                  </a:moveTo>
                  <a:lnTo>
                    <a:pt x="0" y="295922"/>
                  </a:lnTo>
                  <a:lnTo>
                    <a:pt x="0" y="299720"/>
                  </a:lnTo>
                  <a:lnTo>
                    <a:pt x="22860" y="299720"/>
                  </a:lnTo>
                  <a:lnTo>
                    <a:pt x="22860" y="295922"/>
                  </a:lnTo>
                  <a:close/>
                </a:path>
                <a:path w="22860" h="956945">
                  <a:moveTo>
                    <a:pt x="22860" y="293382"/>
                  </a:moveTo>
                  <a:lnTo>
                    <a:pt x="0" y="293382"/>
                  </a:lnTo>
                  <a:lnTo>
                    <a:pt x="0" y="295910"/>
                  </a:lnTo>
                  <a:lnTo>
                    <a:pt x="22860" y="295910"/>
                  </a:lnTo>
                  <a:lnTo>
                    <a:pt x="22860" y="293382"/>
                  </a:lnTo>
                  <a:close/>
                </a:path>
                <a:path w="22860" h="956945">
                  <a:moveTo>
                    <a:pt x="22860" y="289572"/>
                  </a:moveTo>
                  <a:lnTo>
                    <a:pt x="0" y="289572"/>
                  </a:lnTo>
                  <a:lnTo>
                    <a:pt x="0" y="293370"/>
                  </a:lnTo>
                  <a:lnTo>
                    <a:pt x="22860" y="293370"/>
                  </a:lnTo>
                  <a:lnTo>
                    <a:pt x="22860" y="289572"/>
                  </a:lnTo>
                  <a:close/>
                </a:path>
                <a:path w="22860" h="956945">
                  <a:moveTo>
                    <a:pt x="22860" y="287032"/>
                  </a:moveTo>
                  <a:lnTo>
                    <a:pt x="0" y="287032"/>
                  </a:lnTo>
                  <a:lnTo>
                    <a:pt x="0" y="289560"/>
                  </a:lnTo>
                  <a:lnTo>
                    <a:pt x="22860" y="289560"/>
                  </a:lnTo>
                  <a:lnTo>
                    <a:pt x="22860" y="287032"/>
                  </a:lnTo>
                  <a:close/>
                </a:path>
                <a:path w="22860" h="956945">
                  <a:moveTo>
                    <a:pt x="22860" y="283222"/>
                  </a:moveTo>
                  <a:lnTo>
                    <a:pt x="0" y="283222"/>
                  </a:lnTo>
                  <a:lnTo>
                    <a:pt x="0" y="287020"/>
                  </a:lnTo>
                  <a:lnTo>
                    <a:pt x="22860" y="287020"/>
                  </a:lnTo>
                  <a:lnTo>
                    <a:pt x="22860" y="283222"/>
                  </a:lnTo>
                  <a:close/>
                </a:path>
                <a:path w="22860" h="956945">
                  <a:moveTo>
                    <a:pt x="22860" y="280682"/>
                  </a:moveTo>
                  <a:lnTo>
                    <a:pt x="0" y="280682"/>
                  </a:lnTo>
                  <a:lnTo>
                    <a:pt x="0" y="283210"/>
                  </a:lnTo>
                  <a:lnTo>
                    <a:pt x="22860" y="283210"/>
                  </a:lnTo>
                  <a:lnTo>
                    <a:pt x="22860" y="280682"/>
                  </a:lnTo>
                  <a:close/>
                </a:path>
                <a:path w="22860" h="956945">
                  <a:moveTo>
                    <a:pt x="22860" y="276872"/>
                  </a:moveTo>
                  <a:lnTo>
                    <a:pt x="0" y="276872"/>
                  </a:lnTo>
                  <a:lnTo>
                    <a:pt x="0" y="280670"/>
                  </a:lnTo>
                  <a:lnTo>
                    <a:pt x="22860" y="280670"/>
                  </a:lnTo>
                  <a:lnTo>
                    <a:pt x="22860" y="276872"/>
                  </a:lnTo>
                  <a:close/>
                </a:path>
                <a:path w="22860" h="956945">
                  <a:moveTo>
                    <a:pt x="22860" y="274332"/>
                  </a:moveTo>
                  <a:lnTo>
                    <a:pt x="0" y="274332"/>
                  </a:lnTo>
                  <a:lnTo>
                    <a:pt x="0" y="276860"/>
                  </a:lnTo>
                  <a:lnTo>
                    <a:pt x="22860" y="276860"/>
                  </a:lnTo>
                  <a:lnTo>
                    <a:pt x="22860" y="274332"/>
                  </a:lnTo>
                  <a:close/>
                </a:path>
                <a:path w="22860" h="956945">
                  <a:moveTo>
                    <a:pt x="22860" y="270522"/>
                  </a:moveTo>
                  <a:lnTo>
                    <a:pt x="0" y="270522"/>
                  </a:lnTo>
                  <a:lnTo>
                    <a:pt x="0" y="274320"/>
                  </a:lnTo>
                  <a:lnTo>
                    <a:pt x="22860" y="274320"/>
                  </a:lnTo>
                  <a:lnTo>
                    <a:pt x="22860" y="270522"/>
                  </a:lnTo>
                  <a:close/>
                </a:path>
                <a:path w="22860" h="956945">
                  <a:moveTo>
                    <a:pt x="22860" y="267982"/>
                  </a:moveTo>
                  <a:lnTo>
                    <a:pt x="0" y="267982"/>
                  </a:lnTo>
                  <a:lnTo>
                    <a:pt x="0" y="270510"/>
                  </a:lnTo>
                  <a:lnTo>
                    <a:pt x="22860" y="270510"/>
                  </a:lnTo>
                  <a:lnTo>
                    <a:pt x="22860" y="267982"/>
                  </a:lnTo>
                  <a:close/>
                </a:path>
                <a:path w="22860" h="956945">
                  <a:moveTo>
                    <a:pt x="22860" y="264172"/>
                  </a:moveTo>
                  <a:lnTo>
                    <a:pt x="0" y="264172"/>
                  </a:lnTo>
                  <a:lnTo>
                    <a:pt x="0" y="267970"/>
                  </a:lnTo>
                  <a:lnTo>
                    <a:pt x="22860" y="267970"/>
                  </a:lnTo>
                  <a:lnTo>
                    <a:pt x="22860" y="264172"/>
                  </a:lnTo>
                  <a:close/>
                </a:path>
                <a:path w="22860" h="956945">
                  <a:moveTo>
                    <a:pt x="22860" y="261632"/>
                  </a:moveTo>
                  <a:lnTo>
                    <a:pt x="0" y="261632"/>
                  </a:lnTo>
                  <a:lnTo>
                    <a:pt x="0" y="264160"/>
                  </a:lnTo>
                  <a:lnTo>
                    <a:pt x="22860" y="264160"/>
                  </a:lnTo>
                  <a:lnTo>
                    <a:pt x="22860" y="261632"/>
                  </a:lnTo>
                  <a:close/>
                </a:path>
                <a:path w="22860" h="956945">
                  <a:moveTo>
                    <a:pt x="22860" y="257822"/>
                  </a:moveTo>
                  <a:lnTo>
                    <a:pt x="0" y="257822"/>
                  </a:lnTo>
                  <a:lnTo>
                    <a:pt x="0" y="261620"/>
                  </a:lnTo>
                  <a:lnTo>
                    <a:pt x="22860" y="261620"/>
                  </a:lnTo>
                  <a:lnTo>
                    <a:pt x="22860" y="257822"/>
                  </a:lnTo>
                  <a:close/>
                </a:path>
                <a:path w="22860" h="956945">
                  <a:moveTo>
                    <a:pt x="22860" y="255282"/>
                  </a:moveTo>
                  <a:lnTo>
                    <a:pt x="0" y="255282"/>
                  </a:lnTo>
                  <a:lnTo>
                    <a:pt x="0" y="257810"/>
                  </a:lnTo>
                  <a:lnTo>
                    <a:pt x="22860" y="257810"/>
                  </a:lnTo>
                  <a:lnTo>
                    <a:pt x="22860" y="255282"/>
                  </a:lnTo>
                  <a:close/>
                </a:path>
                <a:path w="22860" h="956945">
                  <a:moveTo>
                    <a:pt x="22860" y="251472"/>
                  </a:moveTo>
                  <a:lnTo>
                    <a:pt x="0" y="251472"/>
                  </a:lnTo>
                  <a:lnTo>
                    <a:pt x="0" y="255270"/>
                  </a:lnTo>
                  <a:lnTo>
                    <a:pt x="22860" y="255270"/>
                  </a:lnTo>
                  <a:lnTo>
                    <a:pt x="22860" y="251472"/>
                  </a:lnTo>
                  <a:close/>
                </a:path>
                <a:path w="22860" h="956945">
                  <a:moveTo>
                    <a:pt x="22860" y="248932"/>
                  </a:moveTo>
                  <a:lnTo>
                    <a:pt x="0" y="248932"/>
                  </a:lnTo>
                  <a:lnTo>
                    <a:pt x="0" y="251460"/>
                  </a:lnTo>
                  <a:lnTo>
                    <a:pt x="22860" y="251460"/>
                  </a:lnTo>
                  <a:lnTo>
                    <a:pt x="22860" y="248932"/>
                  </a:lnTo>
                  <a:close/>
                </a:path>
                <a:path w="22860" h="956945">
                  <a:moveTo>
                    <a:pt x="22860" y="0"/>
                  </a:moveTo>
                  <a:lnTo>
                    <a:pt x="0" y="0"/>
                  </a:lnTo>
                  <a:lnTo>
                    <a:pt x="0" y="248920"/>
                  </a:lnTo>
                  <a:lnTo>
                    <a:pt x="22860" y="248920"/>
                  </a:lnTo>
                  <a:lnTo>
                    <a:pt x="22860" y="0"/>
                  </a:lnTo>
                  <a:close/>
                </a:path>
              </a:pathLst>
            </a:custGeom>
            <a:solidFill>
              <a:srgbClr val="313131"/>
            </a:solidFill>
          </p:spPr>
          <p:txBody>
            <a:bodyPr bIns="0" lIns="0" rIns="0" rtlCol="0" tIns="0" wrap="square"/>
            <a:p/>
          </p:txBody>
        </p:sp>
        <p:sp>
          <p:nvSpPr>
            <p:cNvPr id="1049146" name="object 433"/>
            <p:cNvSpPr/>
            <p:nvPr/>
          </p:nvSpPr>
          <p:spPr>
            <a:xfrm>
              <a:off x="4635500" y="6355092"/>
              <a:ext cx="22860" cy="138430"/>
            </a:xfrm>
            <a:custGeom>
              <a:avLst/>
              <a:ahLst/>
              <a:rect l="l" t="t" r="r" b="b"/>
              <a:pathLst>
                <a:path w="22860" h="138429">
                  <a:moveTo>
                    <a:pt x="22860" y="137160"/>
                  </a:moveTo>
                  <a:lnTo>
                    <a:pt x="0" y="137160"/>
                  </a:lnTo>
                  <a:lnTo>
                    <a:pt x="0" y="138430"/>
                  </a:lnTo>
                  <a:lnTo>
                    <a:pt x="22860" y="138430"/>
                  </a:lnTo>
                  <a:lnTo>
                    <a:pt x="22860" y="137160"/>
                  </a:lnTo>
                  <a:close/>
                </a:path>
                <a:path w="22860" h="138429">
                  <a:moveTo>
                    <a:pt x="22860" y="133350"/>
                  </a:moveTo>
                  <a:lnTo>
                    <a:pt x="0" y="133350"/>
                  </a:lnTo>
                  <a:lnTo>
                    <a:pt x="0" y="135877"/>
                  </a:lnTo>
                  <a:lnTo>
                    <a:pt x="22860" y="135877"/>
                  </a:lnTo>
                  <a:lnTo>
                    <a:pt x="22860" y="133350"/>
                  </a:lnTo>
                  <a:close/>
                </a:path>
                <a:path w="22860" h="138429">
                  <a:moveTo>
                    <a:pt x="22860" y="130810"/>
                  </a:moveTo>
                  <a:lnTo>
                    <a:pt x="0" y="130810"/>
                  </a:lnTo>
                  <a:lnTo>
                    <a:pt x="0" y="132067"/>
                  </a:lnTo>
                  <a:lnTo>
                    <a:pt x="22860" y="132067"/>
                  </a:lnTo>
                  <a:lnTo>
                    <a:pt x="22860" y="130810"/>
                  </a:lnTo>
                  <a:close/>
                </a:path>
                <a:path w="22860" h="138429">
                  <a:moveTo>
                    <a:pt x="22860" y="127000"/>
                  </a:moveTo>
                  <a:lnTo>
                    <a:pt x="0" y="127000"/>
                  </a:lnTo>
                  <a:lnTo>
                    <a:pt x="0" y="129527"/>
                  </a:lnTo>
                  <a:lnTo>
                    <a:pt x="22860" y="129527"/>
                  </a:lnTo>
                  <a:lnTo>
                    <a:pt x="22860" y="127000"/>
                  </a:lnTo>
                  <a:close/>
                </a:path>
                <a:path w="22860" h="138429">
                  <a:moveTo>
                    <a:pt x="22860" y="124460"/>
                  </a:moveTo>
                  <a:lnTo>
                    <a:pt x="0" y="124460"/>
                  </a:lnTo>
                  <a:lnTo>
                    <a:pt x="0" y="125717"/>
                  </a:lnTo>
                  <a:lnTo>
                    <a:pt x="22860" y="125717"/>
                  </a:lnTo>
                  <a:lnTo>
                    <a:pt x="22860" y="124460"/>
                  </a:lnTo>
                  <a:close/>
                </a:path>
                <a:path w="22860" h="138429">
                  <a:moveTo>
                    <a:pt x="22860" y="120650"/>
                  </a:moveTo>
                  <a:lnTo>
                    <a:pt x="0" y="120650"/>
                  </a:lnTo>
                  <a:lnTo>
                    <a:pt x="0" y="123177"/>
                  </a:lnTo>
                  <a:lnTo>
                    <a:pt x="22860" y="123177"/>
                  </a:lnTo>
                  <a:lnTo>
                    <a:pt x="22860" y="120650"/>
                  </a:lnTo>
                  <a:close/>
                </a:path>
                <a:path w="22860" h="138429">
                  <a:moveTo>
                    <a:pt x="22860" y="118110"/>
                  </a:moveTo>
                  <a:lnTo>
                    <a:pt x="0" y="118110"/>
                  </a:lnTo>
                  <a:lnTo>
                    <a:pt x="0" y="119380"/>
                  </a:lnTo>
                  <a:lnTo>
                    <a:pt x="22860" y="119380"/>
                  </a:lnTo>
                  <a:lnTo>
                    <a:pt x="22860" y="118110"/>
                  </a:lnTo>
                  <a:close/>
                </a:path>
                <a:path w="22860" h="138429">
                  <a:moveTo>
                    <a:pt x="22860" y="114300"/>
                  </a:moveTo>
                  <a:lnTo>
                    <a:pt x="0" y="114300"/>
                  </a:lnTo>
                  <a:lnTo>
                    <a:pt x="0" y="116827"/>
                  </a:lnTo>
                  <a:lnTo>
                    <a:pt x="22860" y="116827"/>
                  </a:lnTo>
                  <a:lnTo>
                    <a:pt x="22860" y="114300"/>
                  </a:lnTo>
                  <a:close/>
                </a:path>
                <a:path w="22860" h="138429">
                  <a:moveTo>
                    <a:pt x="22860" y="111760"/>
                  </a:moveTo>
                  <a:lnTo>
                    <a:pt x="0" y="111760"/>
                  </a:lnTo>
                  <a:lnTo>
                    <a:pt x="0" y="113017"/>
                  </a:lnTo>
                  <a:lnTo>
                    <a:pt x="22860" y="113017"/>
                  </a:lnTo>
                  <a:lnTo>
                    <a:pt x="22860" y="111760"/>
                  </a:lnTo>
                  <a:close/>
                </a:path>
                <a:path w="22860" h="138429">
                  <a:moveTo>
                    <a:pt x="22860" y="107950"/>
                  </a:moveTo>
                  <a:lnTo>
                    <a:pt x="0" y="107950"/>
                  </a:lnTo>
                  <a:lnTo>
                    <a:pt x="0" y="110477"/>
                  </a:lnTo>
                  <a:lnTo>
                    <a:pt x="22860" y="110477"/>
                  </a:lnTo>
                  <a:lnTo>
                    <a:pt x="22860" y="107950"/>
                  </a:lnTo>
                  <a:close/>
                </a:path>
                <a:path w="22860" h="138429">
                  <a:moveTo>
                    <a:pt x="22860" y="105410"/>
                  </a:moveTo>
                  <a:lnTo>
                    <a:pt x="0" y="105410"/>
                  </a:lnTo>
                  <a:lnTo>
                    <a:pt x="0" y="106667"/>
                  </a:lnTo>
                  <a:lnTo>
                    <a:pt x="22860" y="106667"/>
                  </a:lnTo>
                  <a:lnTo>
                    <a:pt x="22860" y="105410"/>
                  </a:lnTo>
                  <a:close/>
                </a:path>
                <a:path w="22860" h="138429">
                  <a:moveTo>
                    <a:pt x="22860" y="101600"/>
                  </a:moveTo>
                  <a:lnTo>
                    <a:pt x="0" y="101600"/>
                  </a:lnTo>
                  <a:lnTo>
                    <a:pt x="0" y="104127"/>
                  </a:lnTo>
                  <a:lnTo>
                    <a:pt x="22860" y="104127"/>
                  </a:lnTo>
                  <a:lnTo>
                    <a:pt x="22860" y="101600"/>
                  </a:lnTo>
                  <a:close/>
                </a:path>
                <a:path w="22860" h="138429">
                  <a:moveTo>
                    <a:pt x="22860" y="99060"/>
                  </a:moveTo>
                  <a:lnTo>
                    <a:pt x="0" y="99060"/>
                  </a:lnTo>
                  <a:lnTo>
                    <a:pt x="0" y="100330"/>
                  </a:lnTo>
                  <a:lnTo>
                    <a:pt x="22860" y="100330"/>
                  </a:lnTo>
                  <a:lnTo>
                    <a:pt x="22860" y="99060"/>
                  </a:lnTo>
                  <a:close/>
                </a:path>
                <a:path w="22860" h="138429">
                  <a:moveTo>
                    <a:pt x="22860" y="93967"/>
                  </a:moveTo>
                  <a:lnTo>
                    <a:pt x="0" y="93967"/>
                  </a:lnTo>
                  <a:lnTo>
                    <a:pt x="0" y="97777"/>
                  </a:lnTo>
                  <a:lnTo>
                    <a:pt x="22860" y="97777"/>
                  </a:lnTo>
                  <a:lnTo>
                    <a:pt x="22860" y="93967"/>
                  </a:lnTo>
                  <a:close/>
                </a:path>
                <a:path w="22860" h="138429">
                  <a:moveTo>
                    <a:pt x="22860" y="87617"/>
                  </a:moveTo>
                  <a:lnTo>
                    <a:pt x="0" y="87617"/>
                  </a:lnTo>
                  <a:lnTo>
                    <a:pt x="0" y="92710"/>
                  </a:lnTo>
                  <a:lnTo>
                    <a:pt x="22860" y="92710"/>
                  </a:lnTo>
                  <a:lnTo>
                    <a:pt x="22860" y="87617"/>
                  </a:lnTo>
                  <a:close/>
                </a:path>
                <a:path w="22860" h="138429">
                  <a:moveTo>
                    <a:pt x="22860" y="81280"/>
                  </a:moveTo>
                  <a:lnTo>
                    <a:pt x="0" y="81280"/>
                  </a:lnTo>
                  <a:lnTo>
                    <a:pt x="0" y="86360"/>
                  </a:lnTo>
                  <a:lnTo>
                    <a:pt x="22860" y="86360"/>
                  </a:lnTo>
                  <a:lnTo>
                    <a:pt x="22860" y="81280"/>
                  </a:lnTo>
                  <a:close/>
                </a:path>
                <a:path w="22860" h="138429">
                  <a:moveTo>
                    <a:pt x="22860" y="74930"/>
                  </a:moveTo>
                  <a:lnTo>
                    <a:pt x="0" y="74930"/>
                  </a:lnTo>
                  <a:lnTo>
                    <a:pt x="0" y="79997"/>
                  </a:lnTo>
                  <a:lnTo>
                    <a:pt x="22860" y="79997"/>
                  </a:lnTo>
                  <a:lnTo>
                    <a:pt x="22860" y="74930"/>
                  </a:lnTo>
                  <a:close/>
                </a:path>
                <a:path w="22860" h="138429">
                  <a:moveTo>
                    <a:pt x="22860" y="68567"/>
                  </a:moveTo>
                  <a:lnTo>
                    <a:pt x="0" y="68567"/>
                  </a:lnTo>
                  <a:lnTo>
                    <a:pt x="0" y="73660"/>
                  </a:lnTo>
                  <a:lnTo>
                    <a:pt x="22860" y="73660"/>
                  </a:lnTo>
                  <a:lnTo>
                    <a:pt x="22860" y="68567"/>
                  </a:lnTo>
                  <a:close/>
                </a:path>
                <a:path w="22860" h="138429">
                  <a:moveTo>
                    <a:pt x="22860" y="60947"/>
                  </a:moveTo>
                  <a:lnTo>
                    <a:pt x="0" y="60947"/>
                  </a:lnTo>
                  <a:lnTo>
                    <a:pt x="0" y="67310"/>
                  </a:lnTo>
                  <a:lnTo>
                    <a:pt x="22860" y="67310"/>
                  </a:lnTo>
                  <a:lnTo>
                    <a:pt x="22860" y="60947"/>
                  </a:lnTo>
                  <a:close/>
                </a:path>
                <a:path w="22860" h="138429">
                  <a:moveTo>
                    <a:pt x="22860" y="54597"/>
                  </a:moveTo>
                  <a:lnTo>
                    <a:pt x="0" y="54597"/>
                  </a:lnTo>
                  <a:lnTo>
                    <a:pt x="0" y="59677"/>
                  </a:lnTo>
                  <a:lnTo>
                    <a:pt x="22860" y="59677"/>
                  </a:lnTo>
                  <a:lnTo>
                    <a:pt x="22860" y="54597"/>
                  </a:lnTo>
                  <a:close/>
                </a:path>
                <a:path w="22860" h="138429">
                  <a:moveTo>
                    <a:pt x="22860" y="49517"/>
                  </a:moveTo>
                  <a:lnTo>
                    <a:pt x="0" y="49517"/>
                  </a:lnTo>
                  <a:lnTo>
                    <a:pt x="0" y="53327"/>
                  </a:lnTo>
                  <a:lnTo>
                    <a:pt x="22860" y="53327"/>
                  </a:lnTo>
                  <a:lnTo>
                    <a:pt x="22860" y="49517"/>
                  </a:lnTo>
                  <a:close/>
                </a:path>
                <a:path w="22860" h="138429">
                  <a:moveTo>
                    <a:pt x="22860" y="43167"/>
                  </a:moveTo>
                  <a:lnTo>
                    <a:pt x="0" y="43167"/>
                  </a:lnTo>
                  <a:lnTo>
                    <a:pt x="0" y="48247"/>
                  </a:lnTo>
                  <a:lnTo>
                    <a:pt x="22860" y="48247"/>
                  </a:lnTo>
                  <a:lnTo>
                    <a:pt x="22860" y="43167"/>
                  </a:lnTo>
                  <a:close/>
                </a:path>
                <a:path w="22860" h="138429">
                  <a:moveTo>
                    <a:pt x="22860" y="35547"/>
                  </a:moveTo>
                  <a:lnTo>
                    <a:pt x="0" y="35547"/>
                  </a:lnTo>
                  <a:lnTo>
                    <a:pt x="0" y="41897"/>
                  </a:lnTo>
                  <a:lnTo>
                    <a:pt x="22860" y="41897"/>
                  </a:lnTo>
                  <a:lnTo>
                    <a:pt x="22860" y="35547"/>
                  </a:lnTo>
                  <a:close/>
                </a:path>
                <a:path w="22860" h="138429">
                  <a:moveTo>
                    <a:pt x="22860" y="30467"/>
                  </a:moveTo>
                  <a:lnTo>
                    <a:pt x="0" y="30467"/>
                  </a:lnTo>
                  <a:lnTo>
                    <a:pt x="0" y="34277"/>
                  </a:lnTo>
                  <a:lnTo>
                    <a:pt x="22860" y="34277"/>
                  </a:lnTo>
                  <a:lnTo>
                    <a:pt x="22860" y="30467"/>
                  </a:lnTo>
                  <a:close/>
                </a:path>
                <a:path w="22860" h="138429">
                  <a:moveTo>
                    <a:pt x="22860" y="22847"/>
                  </a:moveTo>
                  <a:lnTo>
                    <a:pt x="0" y="22847"/>
                  </a:lnTo>
                  <a:lnTo>
                    <a:pt x="0" y="29197"/>
                  </a:lnTo>
                  <a:lnTo>
                    <a:pt x="22860" y="29197"/>
                  </a:lnTo>
                  <a:lnTo>
                    <a:pt x="22860" y="22847"/>
                  </a:lnTo>
                  <a:close/>
                </a:path>
                <a:path w="22860" h="138429">
                  <a:moveTo>
                    <a:pt x="22860" y="17767"/>
                  </a:moveTo>
                  <a:lnTo>
                    <a:pt x="0" y="17767"/>
                  </a:lnTo>
                  <a:lnTo>
                    <a:pt x="0" y="21577"/>
                  </a:lnTo>
                  <a:lnTo>
                    <a:pt x="22860" y="21577"/>
                  </a:lnTo>
                  <a:lnTo>
                    <a:pt x="22860" y="17767"/>
                  </a:lnTo>
                  <a:close/>
                </a:path>
                <a:path w="22860" h="138429">
                  <a:moveTo>
                    <a:pt x="22860" y="3797"/>
                  </a:moveTo>
                  <a:lnTo>
                    <a:pt x="0" y="3797"/>
                  </a:lnTo>
                  <a:lnTo>
                    <a:pt x="0" y="16497"/>
                  </a:lnTo>
                  <a:lnTo>
                    <a:pt x="22860" y="16497"/>
                  </a:lnTo>
                  <a:lnTo>
                    <a:pt x="22860" y="3797"/>
                  </a:lnTo>
                  <a:close/>
                </a:path>
                <a:path w="22860" h="138429">
                  <a:moveTo>
                    <a:pt x="22860" y="0"/>
                  </a:moveTo>
                  <a:lnTo>
                    <a:pt x="0" y="0"/>
                  </a:lnTo>
                  <a:lnTo>
                    <a:pt x="0" y="2527"/>
                  </a:lnTo>
                  <a:lnTo>
                    <a:pt x="22860" y="2527"/>
                  </a:lnTo>
                  <a:lnTo>
                    <a:pt x="22860" y="0"/>
                  </a:lnTo>
                  <a:close/>
                </a:path>
              </a:pathLst>
            </a:custGeom>
            <a:solidFill>
              <a:srgbClr val="313131"/>
            </a:solidFill>
          </p:spPr>
          <p:txBody>
            <a:bodyPr bIns="0" lIns="0" rIns="0" rtlCol="0" tIns="0" wrap="square"/>
            <a:p/>
          </p:txBody>
        </p:sp>
        <p:sp>
          <p:nvSpPr>
            <p:cNvPr id="1049147" name="object 434"/>
            <p:cNvSpPr/>
            <p:nvPr/>
          </p:nvSpPr>
          <p:spPr>
            <a:xfrm>
              <a:off x="4612640" y="5556249"/>
              <a:ext cx="22860" cy="956944"/>
            </a:xfrm>
            <a:custGeom>
              <a:avLst/>
              <a:ahLst/>
              <a:rect l="l" t="t" r="r" b="b"/>
              <a:pathLst>
                <a:path w="22860" h="956945">
                  <a:moveTo>
                    <a:pt x="22860" y="955052"/>
                  </a:moveTo>
                  <a:lnTo>
                    <a:pt x="0" y="955052"/>
                  </a:lnTo>
                  <a:lnTo>
                    <a:pt x="0" y="956322"/>
                  </a:lnTo>
                  <a:lnTo>
                    <a:pt x="22860" y="956322"/>
                  </a:lnTo>
                  <a:lnTo>
                    <a:pt x="22860" y="955052"/>
                  </a:lnTo>
                  <a:close/>
                </a:path>
                <a:path w="22860" h="956945">
                  <a:moveTo>
                    <a:pt x="22860" y="951242"/>
                  </a:moveTo>
                  <a:lnTo>
                    <a:pt x="0" y="951242"/>
                  </a:lnTo>
                  <a:lnTo>
                    <a:pt x="0" y="953770"/>
                  </a:lnTo>
                  <a:lnTo>
                    <a:pt x="22860" y="953770"/>
                  </a:lnTo>
                  <a:lnTo>
                    <a:pt x="22860" y="951242"/>
                  </a:lnTo>
                  <a:close/>
                </a:path>
                <a:path w="22860" h="956945">
                  <a:moveTo>
                    <a:pt x="22860" y="948702"/>
                  </a:moveTo>
                  <a:lnTo>
                    <a:pt x="0" y="948702"/>
                  </a:lnTo>
                  <a:lnTo>
                    <a:pt x="0" y="949960"/>
                  </a:lnTo>
                  <a:lnTo>
                    <a:pt x="22860" y="949960"/>
                  </a:lnTo>
                  <a:lnTo>
                    <a:pt x="22860" y="948702"/>
                  </a:lnTo>
                  <a:close/>
                </a:path>
                <a:path w="22860" h="956945">
                  <a:moveTo>
                    <a:pt x="22860" y="944892"/>
                  </a:moveTo>
                  <a:lnTo>
                    <a:pt x="0" y="944892"/>
                  </a:lnTo>
                  <a:lnTo>
                    <a:pt x="0" y="947420"/>
                  </a:lnTo>
                  <a:lnTo>
                    <a:pt x="22860" y="947420"/>
                  </a:lnTo>
                  <a:lnTo>
                    <a:pt x="22860" y="944892"/>
                  </a:lnTo>
                  <a:close/>
                </a:path>
                <a:path w="22860" h="956945">
                  <a:moveTo>
                    <a:pt x="22860" y="942352"/>
                  </a:moveTo>
                  <a:lnTo>
                    <a:pt x="0" y="942352"/>
                  </a:lnTo>
                  <a:lnTo>
                    <a:pt x="0" y="943610"/>
                  </a:lnTo>
                  <a:lnTo>
                    <a:pt x="22860" y="943610"/>
                  </a:lnTo>
                  <a:lnTo>
                    <a:pt x="22860" y="942352"/>
                  </a:lnTo>
                  <a:close/>
                </a:path>
                <a:path w="22860" h="956945">
                  <a:moveTo>
                    <a:pt x="22860" y="938542"/>
                  </a:moveTo>
                  <a:lnTo>
                    <a:pt x="0" y="938542"/>
                  </a:lnTo>
                  <a:lnTo>
                    <a:pt x="0" y="941070"/>
                  </a:lnTo>
                  <a:lnTo>
                    <a:pt x="22860" y="941070"/>
                  </a:lnTo>
                  <a:lnTo>
                    <a:pt x="22860" y="938542"/>
                  </a:lnTo>
                  <a:close/>
                </a:path>
                <a:path w="22860" h="956945">
                  <a:moveTo>
                    <a:pt x="22860" y="936002"/>
                  </a:moveTo>
                  <a:lnTo>
                    <a:pt x="0" y="936002"/>
                  </a:lnTo>
                  <a:lnTo>
                    <a:pt x="0" y="937272"/>
                  </a:lnTo>
                  <a:lnTo>
                    <a:pt x="22860" y="937272"/>
                  </a:lnTo>
                  <a:lnTo>
                    <a:pt x="22860" y="936002"/>
                  </a:lnTo>
                  <a:close/>
                </a:path>
                <a:path w="22860" h="956945">
                  <a:moveTo>
                    <a:pt x="22860" y="788797"/>
                  </a:moveTo>
                  <a:lnTo>
                    <a:pt x="0" y="788797"/>
                  </a:lnTo>
                  <a:lnTo>
                    <a:pt x="0" y="797560"/>
                  </a:lnTo>
                  <a:lnTo>
                    <a:pt x="22860" y="797560"/>
                  </a:lnTo>
                  <a:lnTo>
                    <a:pt x="22860" y="788797"/>
                  </a:lnTo>
                  <a:close/>
                </a:path>
                <a:path w="22860" h="956945">
                  <a:moveTo>
                    <a:pt x="22860" y="777367"/>
                  </a:moveTo>
                  <a:lnTo>
                    <a:pt x="0" y="777367"/>
                  </a:lnTo>
                  <a:lnTo>
                    <a:pt x="0" y="788670"/>
                  </a:lnTo>
                  <a:lnTo>
                    <a:pt x="22860" y="788670"/>
                  </a:lnTo>
                  <a:lnTo>
                    <a:pt x="22860" y="777367"/>
                  </a:lnTo>
                  <a:close/>
                </a:path>
                <a:path w="22860" h="956945">
                  <a:moveTo>
                    <a:pt x="22860" y="771017"/>
                  </a:moveTo>
                  <a:lnTo>
                    <a:pt x="0" y="771017"/>
                  </a:lnTo>
                  <a:lnTo>
                    <a:pt x="0" y="777240"/>
                  </a:lnTo>
                  <a:lnTo>
                    <a:pt x="22860" y="777240"/>
                  </a:lnTo>
                  <a:lnTo>
                    <a:pt x="22860" y="771017"/>
                  </a:lnTo>
                  <a:close/>
                </a:path>
                <a:path w="22860" h="956945">
                  <a:moveTo>
                    <a:pt x="22860" y="764667"/>
                  </a:moveTo>
                  <a:lnTo>
                    <a:pt x="0" y="764667"/>
                  </a:lnTo>
                  <a:lnTo>
                    <a:pt x="0" y="770890"/>
                  </a:lnTo>
                  <a:lnTo>
                    <a:pt x="22860" y="770890"/>
                  </a:lnTo>
                  <a:lnTo>
                    <a:pt x="22860" y="764667"/>
                  </a:lnTo>
                  <a:close/>
                </a:path>
                <a:path w="22860" h="956945">
                  <a:moveTo>
                    <a:pt x="22860" y="758317"/>
                  </a:moveTo>
                  <a:lnTo>
                    <a:pt x="0" y="758317"/>
                  </a:lnTo>
                  <a:lnTo>
                    <a:pt x="0" y="764540"/>
                  </a:lnTo>
                  <a:lnTo>
                    <a:pt x="22860" y="764540"/>
                  </a:lnTo>
                  <a:lnTo>
                    <a:pt x="22860" y="758317"/>
                  </a:lnTo>
                  <a:close/>
                </a:path>
                <a:path w="22860" h="956945">
                  <a:moveTo>
                    <a:pt x="22860" y="751967"/>
                  </a:moveTo>
                  <a:lnTo>
                    <a:pt x="0" y="751967"/>
                  </a:lnTo>
                  <a:lnTo>
                    <a:pt x="0" y="758190"/>
                  </a:lnTo>
                  <a:lnTo>
                    <a:pt x="22860" y="758190"/>
                  </a:lnTo>
                  <a:lnTo>
                    <a:pt x="22860" y="751967"/>
                  </a:lnTo>
                  <a:close/>
                </a:path>
                <a:path w="22860" h="956945">
                  <a:moveTo>
                    <a:pt x="22860" y="745617"/>
                  </a:moveTo>
                  <a:lnTo>
                    <a:pt x="0" y="745617"/>
                  </a:lnTo>
                  <a:lnTo>
                    <a:pt x="0" y="751840"/>
                  </a:lnTo>
                  <a:lnTo>
                    <a:pt x="22860" y="751840"/>
                  </a:lnTo>
                  <a:lnTo>
                    <a:pt x="22860" y="745617"/>
                  </a:lnTo>
                  <a:close/>
                </a:path>
                <a:path w="22860" h="956945">
                  <a:moveTo>
                    <a:pt x="22860" y="739267"/>
                  </a:moveTo>
                  <a:lnTo>
                    <a:pt x="0" y="739267"/>
                  </a:lnTo>
                  <a:lnTo>
                    <a:pt x="0" y="745490"/>
                  </a:lnTo>
                  <a:lnTo>
                    <a:pt x="22860" y="745490"/>
                  </a:lnTo>
                  <a:lnTo>
                    <a:pt x="22860" y="739267"/>
                  </a:lnTo>
                  <a:close/>
                </a:path>
                <a:path w="22860" h="956945">
                  <a:moveTo>
                    <a:pt x="22860" y="732917"/>
                  </a:moveTo>
                  <a:lnTo>
                    <a:pt x="0" y="732917"/>
                  </a:lnTo>
                  <a:lnTo>
                    <a:pt x="0" y="739140"/>
                  </a:lnTo>
                  <a:lnTo>
                    <a:pt x="22860" y="739140"/>
                  </a:lnTo>
                  <a:lnTo>
                    <a:pt x="22860" y="732917"/>
                  </a:lnTo>
                  <a:close/>
                </a:path>
                <a:path w="22860" h="956945">
                  <a:moveTo>
                    <a:pt x="22860" y="726567"/>
                  </a:moveTo>
                  <a:lnTo>
                    <a:pt x="0" y="726567"/>
                  </a:lnTo>
                  <a:lnTo>
                    <a:pt x="0" y="732790"/>
                  </a:lnTo>
                  <a:lnTo>
                    <a:pt x="22860" y="732790"/>
                  </a:lnTo>
                  <a:lnTo>
                    <a:pt x="22860" y="726567"/>
                  </a:lnTo>
                  <a:close/>
                </a:path>
                <a:path w="22860" h="956945">
                  <a:moveTo>
                    <a:pt x="22860" y="718959"/>
                  </a:moveTo>
                  <a:lnTo>
                    <a:pt x="0" y="718959"/>
                  </a:lnTo>
                  <a:lnTo>
                    <a:pt x="0" y="726440"/>
                  </a:lnTo>
                  <a:lnTo>
                    <a:pt x="22860" y="726440"/>
                  </a:lnTo>
                  <a:lnTo>
                    <a:pt x="22860" y="718959"/>
                  </a:lnTo>
                  <a:close/>
                </a:path>
                <a:path w="22860" h="956945">
                  <a:moveTo>
                    <a:pt x="22860" y="713867"/>
                  </a:moveTo>
                  <a:lnTo>
                    <a:pt x="0" y="713867"/>
                  </a:lnTo>
                  <a:lnTo>
                    <a:pt x="0" y="718820"/>
                  </a:lnTo>
                  <a:lnTo>
                    <a:pt x="22860" y="718820"/>
                  </a:lnTo>
                  <a:lnTo>
                    <a:pt x="22860" y="713867"/>
                  </a:lnTo>
                  <a:close/>
                </a:path>
                <a:path w="22860" h="956945">
                  <a:moveTo>
                    <a:pt x="22860" y="707517"/>
                  </a:moveTo>
                  <a:lnTo>
                    <a:pt x="0" y="707517"/>
                  </a:lnTo>
                  <a:lnTo>
                    <a:pt x="0" y="713740"/>
                  </a:lnTo>
                  <a:lnTo>
                    <a:pt x="22860" y="713740"/>
                  </a:lnTo>
                  <a:lnTo>
                    <a:pt x="22860" y="707517"/>
                  </a:lnTo>
                  <a:close/>
                </a:path>
                <a:path w="22860" h="956945">
                  <a:moveTo>
                    <a:pt x="22860" y="696087"/>
                  </a:moveTo>
                  <a:lnTo>
                    <a:pt x="0" y="696087"/>
                  </a:lnTo>
                  <a:lnTo>
                    <a:pt x="0" y="707390"/>
                  </a:lnTo>
                  <a:lnTo>
                    <a:pt x="22860" y="707390"/>
                  </a:lnTo>
                  <a:lnTo>
                    <a:pt x="22860" y="696087"/>
                  </a:lnTo>
                  <a:close/>
                </a:path>
                <a:path w="22860" h="956945">
                  <a:moveTo>
                    <a:pt x="22860" y="664222"/>
                  </a:moveTo>
                  <a:lnTo>
                    <a:pt x="0" y="664222"/>
                  </a:lnTo>
                  <a:lnTo>
                    <a:pt x="0" y="695960"/>
                  </a:lnTo>
                  <a:lnTo>
                    <a:pt x="22860" y="695960"/>
                  </a:lnTo>
                  <a:lnTo>
                    <a:pt x="22860" y="664222"/>
                  </a:lnTo>
                  <a:close/>
                </a:path>
                <a:path w="22860" h="956945">
                  <a:moveTo>
                    <a:pt x="22860" y="551192"/>
                  </a:moveTo>
                  <a:lnTo>
                    <a:pt x="0" y="551192"/>
                  </a:lnTo>
                  <a:lnTo>
                    <a:pt x="0" y="664210"/>
                  </a:lnTo>
                  <a:lnTo>
                    <a:pt x="22860" y="664210"/>
                  </a:lnTo>
                  <a:lnTo>
                    <a:pt x="22860" y="551192"/>
                  </a:lnTo>
                  <a:close/>
                </a:path>
                <a:path w="22860" h="956945">
                  <a:moveTo>
                    <a:pt x="22860" y="483882"/>
                  </a:moveTo>
                  <a:lnTo>
                    <a:pt x="0" y="483882"/>
                  </a:lnTo>
                  <a:lnTo>
                    <a:pt x="0" y="551180"/>
                  </a:lnTo>
                  <a:lnTo>
                    <a:pt x="22860" y="551180"/>
                  </a:lnTo>
                  <a:lnTo>
                    <a:pt x="22860" y="483882"/>
                  </a:lnTo>
                  <a:close/>
                </a:path>
                <a:path w="22860" h="956945">
                  <a:moveTo>
                    <a:pt x="22860" y="480072"/>
                  </a:moveTo>
                  <a:lnTo>
                    <a:pt x="0" y="480072"/>
                  </a:lnTo>
                  <a:lnTo>
                    <a:pt x="0" y="483870"/>
                  </a:lnTo>
                  <a:lnTo>
                    <a:pt x="22860" y="483870"/>
                  </a:lnTo>
                  <a:lnTo>
                    <a:pt x="22860" y="480072"/>
                  </a:lnTo>
                  <a:close/>
                </a:path>
                <a:path w="22860" h="956945">
                  <a:moveTo>
                    <a:pt x="22860" y="477532"/>
                  </a:moveTo>
                  <a:lnTo>
                    <a:pt x="0" y="477532"/>
                  </a:lnTo>
                  <a:lnTo>
                    <a:pt x="0" y="480060"/>
                  </a:lnTo>
                  <a:lnTo>
                    <a:pt x="22860" y="480060"/>
                  </a:lnTo>
                  <a:lnTo>
                    <a:pt x="22860" y="477532"/>
                  </a:lnTo>
                  <a:close/>
                </a:path>
                <a:path w="22860" h="956945">
                  <a:moveTo>
                    <a:pt x="22860" y="473722"/>
                  </a:moveTo>
                  <a:lnTo>
                    <a:pt x="0" y="473722"/>
                  </a:lnTo>
                  <a:lnTo>
                    <a:pt x="0" y="477520"/>
                  </a:lnTo>
                  <a:lnTo>
                    <a:pt x="22860" y="477520"/>
                  </a:lnTo>
                  <a:lnTo>
                    <a:pt x="22860" y="473722"/>
                  </a:lnTo>
                  <a:close/>
                </a:path>
                <a:path w="22860" h="956945">
                  <a:moveTo>
                    <a:pt x="22860" y="467372"/>
                  </a:moveTo>
                  <a:lnTo>
                    <a:pt x="0" y="467372"/>
                  </a:lnTo>
                  <a:lnTo>
                    <a:pt x="0" y="473710"/>
                  </a:lnTo>
                  <a:lnTo>
                    <a:pt x="22860" y="473710"/>
                  </a:lnTo>
                  <a:lnTo>
                    <a:pt x="22860" y="467372"/>
                  </a:lnTo>
                  <a:close/>
                </a:path>
                <a:path w="22860" h="956945">
                  <a:moveTo>
                    <a:pt x="22860" y="464832"/>
                  </a:moveTo>
                  <a:lnTo>
                    <a:pt x="0" y="464832"/>
                  </a:lnTo>
                  <a:lnTo>
                    <a:pt x="0" y="467360"/>
                  </a:lnTo>
                  <a:lnTo>
                    <a:pt x="22860" y="467360"/>
                  </a:lnTo>
                  <a:lnTo>
                    <a:pt x="22860" y="464832"/>
                  </a:lnTo>
                  <a:close/>
                </a:path>
                <a:path w="22860" h="956945">
                  <a:moveTo>
                    <a:pt x="22860" y="461022"/>
                  </a:moveTo>
                  <a:lnTo>
                    <a:pt x="0" y="461022"/>
                  </a:lnTo>
                  <a:lnTo>
                    <a:pt x="0" y="464820"/>
                  </a:lnTo>
                  <a:lnTo>
                    <a:pt x="22860" y="464820"/>
                  </a:lnTo>
                  <a:lnTo>
                    <a:pt x="22860" y="461022"/>
                  </a:lnTo>
                  <a:close/>
                </a:path>
                <a:path w="22860" h="956945">
                  <a:moveTo>
                    <a:pt x="22860" y="458482"/>
                  </a:moveTo>
                  <a:lnTo>
                    <a:pt x="0" y="458482"/>
                  </a:lnTo>
                  <a:lnTo>
                    <a:pt x="0" y="461010"/>
                  </a:lnTo>
                  <a:lnTo>
                    <a:pt x="22860" y="461010"/>
                  </a:lnTo>
                  <a:lnTo>
                    <a:pt x="22860" y="458482"/>
                  </a:lnTo>
                  <a:close/>
                </a:path>
                <a:path w="22860" h="956945">
                  <a:moveTo>
                    <a:pt x="22860" y="454672"/>
                  </a:moveTo>
                  <a:lnTo>
                    <a:pt x="0" y="454672"/>
                  </a:lnTo>
                  <a:lnTo>
                    <a:pt x="0" y="458470"/>
                  </a:lnTo>
                  <a:lnTo>
                    <a:pt x="22860" y="458470"/>
                  </a:lnTo>
                  <a:lnTo>
                    <a:pt x="22860" y="454672"/>
                  </a:lnTo>
                  <a:close/>
                </a:path>
                <a:path w="22860" h="956945">
                  <a:moveTo>
                    <a:pt x="22860" y="452132"/>
                  </a:moveTo>
                  <a:lnTo>
                    <a:pt x="0" y="452132"/>
                  </a:lnTo>
                  <a:lnTo>
                    <a:pt x="0" y="454660"/>
                  </a:lnTo>
                  <a:lnTo>
                    <a:pt x="22860" y="454660"/>
                  </a:lnTo>
                  <a:lnTo>
                    <a:pt x="22860" y="452132"/>
                  </a:lnTo>
                  <a:close/>
                </a:path>
                <a:path w="22860" h="956945">
                  <a:moveTo>
                    <a:pt x="22860" y="448322"/>
                  </a:moveTo>
                  <a:lnTo>
                    <a:pt x="0" y="448322"/>
                  </a:lnTo>
                  <a:lnTo>
                    <a:pt x="0" y="452120"/>
                  </a:lnTo>
                  <a:lnTo>
                    <a:pt x="22860" y="452120"/>
                  </a:lnTo>
                  <a:lnTo>
                    <a:pt x="22860" y="448322"/>
                  </a:lnTo>
                  <a:close/>
                </a:path>
                <a:path w="22860" h="956945">
                  <a:moveTo>
                    <a:pt x="22860" y="445782"/>
                  </a:moveTo>
                  <a:lnTo>
                    <a:pt x="0" y="445782"/>
                  </a:lnTo>
                  <a:lnTo>
                    <a:pt x="0" y="448310"/>
                  </a:lnTo>
                  <a:lnTo>
                    <a:pt x="22860" y="448310"/>
                  </a:lnTo>
                  <a:lnTo>
                    <a:pt x="22860" y="445782"/>
                  </a:lnTo>
                  <a:close/>
                </a:path>
                <a:path w="22860" h="956945">
                  <a:moveTo>
                    <a:pt x="22860" y="439432"/>
                  </a:moveTo>
                  <a:lnTo>
                    <a:pt x="0" y="439432"/>
                  </a:lnTo>
                  <a:lnTo>
                    <a:pt x="0" y="445770"/>
                  </a:lnTo>
                  <a:lnTo>
                    <a:pt x="22860" y="445770"/>
                  </a:lnTo>
                  <a:lnTo>
                    <a:pt x="22860" y="439432"/>
                  </a:lnTo>
                  <a:close/>
                </a:path>
                <a:path w="22860" h="956945">
                  <a:moveTo>
                    <a:pt x="22860" y="375932"/>
                  </a:moveTo>
                  <a:lnTo>
                    <a:pt x="0" y="375932"/>
                  </a:lnTo>
                  <a:lnTo>
                    <a:pt x="0" y="439420"/>
                  </a:lnTo>
                  <a:lnTo>
                    <a:pt x="22860" y="439420"/>
                  </a:lnTo>
                  <a:lnTo>
                    <a:pt x="22860" y="375932"/>
                  </a:lnTo>
                  <a:close/>
                </a:path>
                <a:path w="22860" h="956945">
                  <a:moveTo>
                    <a:pt x="22860" y="363232"/>
                  </a:moveTo>
                  <a:lnTo>
                    <a:pt x="0" y="363232"/>
                  </a:lnTo>
                  <a:lnTo>
                    <a:pt x="0" y="375920"/>
                  </a:lnTo>
                  <a:lnTo>
                    <a:pt x="22860" y="375920"/>
                  </a:lnTo>
                  <a:lnTo>
                    <a:pt x="22860" y="363232"/>
                  </a:lnTo>
                  <a:close/>
                </a:path>
                <a:path w="22860" h="956945">
                  <a:moveTo>
                    <a:pt x="22860" y="359422"/>
                  </a:moveTo>
                  <a:lnTo>
                    <a:pt x="0" y="359422"/>
                  </a:lnTo>
                  <a:lnTo>
                    <a:pt x="0" y="363220"/>
                  </a:lnTo>
                  <a:lnTo>
                    <a:pt x="22860" y="363220"/>
                  </a:lnTo>
                  <a:lnTo>
                    <a:pt x="22860" y="359422"/>
                  </a:lnTo>
                  <a:close/>
                </a:path>
                <a:path w="22860" h="956945">
                  <a:moveTo>
                    <a:pt x="22860" y="346722"/>
                  </a:moveTo>
                  <a:lnTo>
                    <a:pt x="0" y="346722"/>
                  </a:lnTo>
                  <a:lnTo>
                    <a:pt x="0" y="359410"/>
                  </a:lnTo>
                  <a:lnTo>
                    <a:pt x="22860" y="359410"/>
                  </a:lnTo>
                  <a:lnTo>
                    <a:pt x="22860" y="346722"/>
                  </a:lnTo>
                  <a:close/>
                </a:path>
                <a:path w="22860" h="956945">
                  <a:moveTo>
                    <a:pt x="22860" y="340372"/>
                  </a:moveTo>
                  <a:lnTo>
                    <a:pt x="0" y="340372"/>
                  </a:lnTo>
                  <a:lnTo>
                    <a:pt x="0" y="346710"/>
                  </a:lnTo>
                  <a:lnTo>
                    <a:pt x="22860" y="346710"/>
                  </a:lnTo>
                  <a:lnTo>
                    <a:pt x="22860" y="340372"/>
                  </a:lnTo>
                  <a:close/>
                </a:path>
                <a:path w="22860" h="956945">
                  <a:moveTo>
                    <a:pt x="22860" y="337832"/>
                  </a:moveTo>
                  <a:lnTo>
                    <a:pt x="0" y="337832"/>
                  </a:lnTo>
                  <a:lnTo>
                    <a:pt x="0" y="340360"/>
                  </a:lnTo>
                  <a:lnTo>
                    <a:pt x="22860" y="340360"/>
                  </a:lnTo>
                  <a:lnTo>
                    <a:pt x="22860" y="337832"/>
                  </a:lnTo>
                  <a:close/>
                </a:path>
                <a:path w="22860" h="956945">
                  <a:moveTo>
                    <a:pt x="22860" y="334022"/>
                  </a:moveTo>
                  <a:lnTo>
                    <a:pt x="0" y="334022"/>
                  </a:lnTo>
                  <a:lnTo>
                    <a:pt x="0" y="337820"/>
                  </a:lnTo>
                  <a:lnTo>
                    <a:pt x="22860" y="337820"/>
                  </a:lnTo>
                  <a:lnTo>
                    <a:pt x="22860" y="334022"/>
                  </a:lnTo>
                  <a:close/>
                </a:path>
                <a:path w="22860" h="956945">
                  <a:moveTo>
                    <a:pt x="22860" y="331482"/>
                  </a:moveTo>
                  <a:lnTo>
                    <a:pt x="0" y="331482"/>
                  </a:lnTo>
                  <a:lnTo>
                    <a:pt x="0" y="334010"/>
                  </a:lnTo>
                  <a:lnTo>
                    <a:pt x="22860" y="334010"/>
                  </a:lnTo>
                  <a:lnTo>
                    <a:pt x="22860" y="331482"/>
                  </a:lnTo>
                  <a:close/>
                </a:path>
                <a:path w="22860" h="956945">
                  <a:moveTo>
                    <a:pt x="22860" y="327672"/>
                  </a:moveTo>
                  <a:lnTo>
                    <a:pt x="0" y="327672"/>
                  </a:lnTo>
                  <a:lnTo>
                    <a:pt x="0" y="331470"/>
                  </a:lnTo>
                  <a:lnTo>
                    <a:pt x="22860" y="331470"/>
                  </a:lnTo>
                  <a:lnTo>
                    <a:pt x="22860" y="327672"/>
                  </a:lnTo>
                  <a:close/>
                </a:path>
                <a:path w="22860" h="956945">
                  <a:moveTo>
                    <a:pt x="22860" y="325132"/>
                  </a:moveTo>
                  <a:lnTo>
                    <a:pt x="0" y="325132"/>
                  </a:lnTo>
                  <a:lnTo>
                    <a:pt x="0" y="327660"/>
                  </a:lnTo>
                  <a:lnTo>
                    <a:pt x="22860" y="327660"/>
                  </a:lnTo>
                  <a:lnTo>
                    <a:pt x="22860" y="325132"/>
                  </a:lnTo>
                  <a:close/>
                </a:path>
                <a:path w="22860" h="956945">
                  <a:moveTo>
                    <a:pt x="22860" y="321322"/>
                  </a:moveTo>
                  <a:lnTo>
                    <a:pt x="0" y="321322"/>
                  </a:lnTo>
                  <a:lnTo>
                    <a:pt x="0" y="325120"/>
                  </a:lnTo>
                  <a:lnTo>
                    <a:pt x="22860" y="325120"/>
                  </a:lnTo>
                  <a:lnTo>
                    <a:pt x="22860" y="321322"/>
                  </a:lnTo>
                  <a:close/>
                </a:path>
                <a:path w="22860" h="956945">
                  <a:moveTo>
                    <a:pt x="22860" y="318782"/>
                  </a:moveTo>
                  <a:lnTo>
                    <a:pt x="0" y="318782"/>
                  </a:lnTo>
                  <a:lnTo>
                    <a:pt x="0" y="321310"/>
                  </a:lnTo>
                  <a:lnTo>
                    <a:pt x="22860" y="321310"/>
                  </a:lnTo>
                  <a:lnTo>
                    <a:pt x="22860" y="318782"/>
                  </a:lnTo>
                  <a:close/>
                </a:path>
                <a:path w="22860" h="956945">
                  <a:moveTo>
                    <a:pt x="22860" y="314972"/>
                  </a:moveTo>
                  <a:lnTo>
                    <a:pt x="0" y="314972"/>
                  </a:lnTo>
                  <a:lnTo>
                    <a:pt x="0" y="318770"/>
                  </a:lnTo>
                  <a:lnTo>
                    <a:pt x="22860" y="318770"/>
                  </a:lnTo>
                  <a:lnTo>
                    <a:pt x="22860" y="314972"/>
                  </a:lnTo>
                  <a:close/>
                </a:path>
                <a:path w="22860" h="956945">
                  <a:moveTo>
                    <a:pt x="22860" y="312432"/>
                  </a:moveTo>
                  <a:lnTo>
                    <a:pt x="0" y="312432"/>
                  </a:lnTo>
                  <a:lnTo>
                    <a:pt x="0" y="314960"/>
                  </a:lnTo>
                  <a:lnTo>
                    <a:pt x="22860" y="314960"/>
                  </a:lnTo>
                  <a:lnTo>
                    <a:pt x="22860" y="312432"/>
                  </a:lnTo>
                  <a:close/>
                </a:path>
                <a:path w="22860" h="956945">
                  <a:moveTo>
                    <a:pt x="22860" y="308622"/>
                  </a:moveTo>
                  <a:lnTo>
                    <a:pt x="0" y="308622"/>
                  </a:lnTo>
                  <a:lnTo>
                    <a:pt x="0" y="312420"/>
                  </a:lnTo>
                  <a:lnTo>
                    <a:pt x="22860" y="312420"/>
                  </a:lnTo>
                  <a:lnTo>
                    <a:pt x="22860" y="308622"/>
                  </a:lnTo>
                  <a:close/>
                </a:path>
                <a:path w="22860" h="956945">
                  <a:moveTo>
                    <a:pt x="22860" y="306082"/>
                  </a:moveTo>
                  <a:lnTo>
                    <a:pt x="0" y="306082"/>
                  </a:lnTo>
                  <a:lnTo>
                    <a:pt x="0" y="308610"/>
                  </a:lnTo>
                  <a:lnTo>
                    <a:pt x="22860" y="308610"/>
                  </a:lnTo>
                  <a:lnTo>
                    <a:pt x="22860" y="306082"/>
                  </a:lnTo>
                  <a:close/>
                </a:path>
                <a:path w="22860" h="956945">
                  <a:moveTo>
                    <a:pt x="22860" y="302272"/>
                  </a:moveTo>
                  <a:lnTo>
                    <a:pt x="0" y="302272"/>
                  </a:lnTo>
                  <a:lnTo>
                    <a:pt x="0" y="306070"/>
                  </a:lnTo>
                  <a:lnTo>
                    <a:pt x="22860" y="306070"/>
                  </a:lnTo>
                  <a:lnTo>
                    <a:pt x="22860" y="302272"/>
                  </a:lnTo>
                  <a:close/>
                </a:path>
                <a:path w="22860" h="956945">
                  <a:moveTo>
                    <a:pt x="22860" y="299732"/>
                  </a:moveTo>
                  <a:lnTo>
                    <a:pt x="0" y="299732"/>
                  </a:lnTo>
                  <a:lnTo>
                    <a:pt x="0" y="302260"/>
                  </a:lnTo>
                  <a:lnTo>
                    <a:pt x="22860" y="302260"/>
                  </a:lnTo>
                  <a:lnTo>
                    <a:pt x="22860" y="299732"/>
                  </a:lnTo>
                  <a:close/>
                </a:path>
                <a:path w="22860" h="956945">
                  <a:moveTo>
                    <a:pt x="22860" y="295922"/>
                  </a:moveTo>
                  <a:lnTo>
                    <a:pt x="0" y="295922"/>
                  </a:lnTo>
                  <a:lnTo>
                    <a:pt x="0" y="299720"/>
                  </a:lnTo>
                  <a:lnTo>
                    <a:pt x="22860" y="299720"/>
                  </a:lnTo>
                  <a:lnTo>
                    <a:pt x="22860" y="295922"/>
                  </a:lnTo>
                  <a:close/>
                </a:path>
                <a:path w="22860" h="956945">
                  <a:moveTo>
                    <a:pt x="22860" y="293382"/>
                  </a:moveTo>
                  <a:lnTo>
                    <a:pt x="0" y="293382"/>
                  </a:lnTo>
                  <a:lnTo>
                    <a:pt x="0" y="295910"/>
                  </a:lnTo>
                  <a:lnTo>
                    <a:pt x="22860" y="295910"/>
                  </a:lnTo>
                  <a:lnTo>
                    <a:pt x="22860" y="293382"/>
                  </a:lnTo>
                  <a:close/>
                </a:path>
                <a:path w="22860" h="956945">
                  <a:moveTo>
                    <a:pt x="22860" y="289572"/>
                  </a:moveTo>
                  <a:lnTo>
                    <a:pt x="0" y="289572"/>
                  </a:lnTo>
                  <a:lnTo>
                    <a:pt x="0" y="293370"/>
                  </a:lnTo>
                  <a:lnTo>
                    <a:pt x="22860" y="293370"/>
                  </a:lnTo>
                  <a:lnTo>
                    <a:pt x="22860" y="289572"/>
                  </a:lnTo>
                  <a:close/>
                </a:path>
                <a:path w="22860" h="956945">
                  <a:moveTo>
                    <a:pt x="22860" y="287032"/>
                  </a:moveTo>
                  <a:lnTo>
                    <a:pt x="0" y="287032"/>
                  </a:lnTo>
                  <a:lnTo>
                    <a:pt x="0" y="289560"/>
                  </a:lnTo>
                  <a:lnTo>
                    <a:pt x="22860" y="289560"/>
                  </a:lnTo>
                  <a:lnTo>
                    <a:pt x="22860" y="287032"/>
                  </a:lnTo>
                  <a:close/>
                </a:path>
                <a:path w="22860" h="956945">
                  <a:moveTo>
                    <a:pt x="22860" y="283222"/>
                  </a:moveTo>
                  <a:lnTo>
                    <a:pt x="0" y="283222"/>
                  </a:lnTo>
                  <a:lnTo>
                    <a:pt x="0" y="287020"/>
                  </a:lnTo>
                  <a:lnTo>
                    <a:pt x="22860" y="287020"/>
                  </a:lnTo>
                  <a:lnTo>
                    <a:pt x="22860" y="283222"/>
                  </a:lnTo>
                  <a:close/>
                </a:path>
                <a:path w="22860" h="956945">
                  <a:moveTo>
                    <a:pt x="22860" y="280682"/>
                  </a:moveTo>
                  <a:lnTo>
                    <a:pt x="0" y="280682"/>
                  </a:lnTo>
                  <a:lnTo>
                    <a:pt x="0" y="283210"/>
                  </a:lnTo>
                  <a:lnTo>
                    <a:pt x="22860" y="283210"/>
                  </a:lnTo>
                  <a:lnTo>
                    <a:pt x="22860" y="280682"/>
                  </a:lnTo>
                  <a:close/>
                </a:path>
                <a:path w="22860" h="956945">
                  <a:moveTo>
                    <a:pt x="22860" y="276872"/>
                  </a:moveTo>
                  <a:lnTo>
                    <a:pt x="0" y="276872"/>
                  </a:lnTo>
                  <a:lnTo>
                    <a:pt x="0" y="280670"/>
                  </a:lnTo>
                  <a:lnTo>
                    <a:pt x="22860" y="280670"/>
                  </a:lnTo>
                  <a:lnTo>
                    <a:pt x="22860" y="276872"/>
                  </a:lnTo>
                  <a:close/>
                </a:path>
                <a:path w="22860" h="956945">
                  <a:moveTo>
                    <a:pt x="22860" y="274332"/>
                  </a:moveTo>
                  <a:lnTo>
                    <a:pt x="0" y="274332"/>
                  </a:lnTo>
                  <a:lnTo>
                    <a:pt x="0" y="276860"/>
                  </a:lnTo>
                  <a:lnTo>
                    <a:pt x="22860" y="276860"/>
                  </a:lnTo>
                  <a:lnTo>
                    <a:pt x="22860" y="274332"/>
                  </a:lnTo>
                  <a:close/>
                </a:path>
                <a:path w="22860" h="956945">
                  <a:moveTo>
                    <a:pt x="22860" y="270522"/>
                  </a:moveTo>
                  <a:lnTo>
                    <a:pt x="0" y="270522"/>
                  </a:lnTo>
                  <a:lnTo>
                    <a:pt x="0" y="274320"/>
                  </a:lnTo>
                  <a:lnTo>
                    <a:pt x="22860" y="274320"/>
                  </a:lnTo>
                  <a:lnTo>
                    <a:pt x="22860" y="270522"/>
                  </a:lnTo>
                  <a:close/>
                </a:path>
                <a:path w="22860" h="956945">
                  <a:moveTo>
                    <a:pt x="22860" y="267982"/>
                  </a:moveTo>
                  <a:lnTo>
                    <a:pt x="0" y="267982"/>
                  </a:lnTo>
                  <a:lnTo>
                    <a:pt x="0" y="270510"/>
                  </a:lnTo>
                  <a:lnTo>
                    <a:pt x="22860" y="270510"/>
                  </a:lnTo>
                  <a:lnTo>
                    <a:pt x="22860" y="267982"/>
                  </a:lnTo>
                  <a:close/>
                </a:path>
                <a:path w="22860" h="956945">
                  <a:moveTo>
                    <a:pt x="22860" y="264172"/>
                  </a:moveTo>
                  <a:lnTo>
                    <a:pt x="0" y="264172"/>
                  </a:lnTo>
                  <a:lnTo>
                    <a:pt x="0" y="267970"/>
                  </a:lnTo>
                  <a:lnTo>
                    <a:pt x="22860" y="267970"/>
                  </a:lnTo>
                  <a:lnTo>
                    <a:pt x="22860" y="264172"/>
                  </a:lnTo>
                  <a:close/>
                </a:path>
                <a:path w="22860" h="956945">
                  <a:moveTo>
                    <a:pt x="22860" y="261632"/>
                  </a:moveTo>
                  <a:lnTo>
                    <a:pt x="0" y="261632"/>
                  </a:lnTo>
                  <a:lnTo>
                    <a:pt x="0" y="264160"/>
                  </a:lnTo>
                  <a:lnTo>
                    <a:pt x="22860" y="264160"/>
                  </a:lnTo>
                  <a:lnTo>
                    <a:pt x="22860" y="261632"/>
                  </a:lnTo>
                  <a:close/>
                </a:path>
                <a:path w="22860" h="956945">
                  <a:moveTo>
                    <a:pt x="22860" y="257822"/>
                  </a:moveTo>
                  <a:lnTo>
                    <a:pt x="0" y="257822"/>
                  </a:lnTo>
                  <a:lnTo>
                    <a:pt x="0" y="261620"/>
                  </a:lnTo>
                  <a:lnTo>
                    <a:pt x="22860" y="261620"/>
                  </a:lnTo>
                  <a:lnTo>
                    <a:pt x="22860" y="257822"/>
                  </a:lnTo>
                  <a:close/>
                </a:path>
                <a:path w="22860" h="956945">
                  <a:moveTo>
                    <a:pt x="22860" y="255282"/>
                  </a:moveTo>
                  <a:lnTo>
                    <a:pt x="0" y="255282"/>
                  </a:lnTo>
                  <a:lnTo>
                    <a:pt x="0" y="257810"/>
                  </a:lnTo>
                  <a:lnTo>
                    <a:pt x="22860" y="257810"/>
                  </a:lnTo>
                  <a:lnTo>
                    <a:pt x="22860" y="255282"/>
                  </a:lnTo>
                  <a:close/>
                </a:path>
                <a:path w="22860" h="956945">
                  <a:moveTo>
                    <a:pt x="22860" y="251472"/>
                  </a:moveTo>
                  <a:lnTo>
                    <a:pt x="0" y="251472"/>
                  </a:lnTo>
                  <a:lnTo>
                    <a:pt x="0" y="255270"/>
                  </a:lnTo>
                  <a:lnTo>
                    <a:pt x="22860" y="255270"/>
                  </a:lnTo>
                  <a:lnTo>
                    <a:pt x="22860" y="251472"/>
                  </a:lnTo>
                  <a:close/>
                </a:path>
                <a:path w="22860" h="956945">
                  <a:moveTo>
                    <a:pt x="22860" y="248932"/>
                  </a:moveTo>
                  <a:lnTo>
                    <a:pt x="0" y="248932"/>
                  </a:lnTo>
                  <a:lnTo>
                    <a:pt x="0" y="251460"/>
                  </a:lnTo>
                  <a:lnTo>
                    <a:pt x="22860" y="251460"/>
                  </a:lnTo>
                  <a:lnTo>
                    <a:pt x="22860" y="248932"/>
                  </a:lnTo>
                  <a:close/>
                </a:path>
                <a:path w="22860" h="956945">
                  <a:moveTo>
                    <a:pt x="22860" y="0"/>
                  </a:moveTo>
                  <a:lnTo>
                    <a:pt x="0" y="0"/>
                  </a:lnTo>
                  <a:lnTo>
                    <a:pt x="0" y="248920"/>
                  </a:lnTo>
                  <a:lnTo>
                    <a:pt x="22860" y="248920"/>
                  </a:lnTo>
                  <a:lnTo>
                    <a:pt x="22860" y="0"/>
                  </a:lnTo>
                  <a:close/>
                </a:path>
              </a:pathLst>
            </a:custGeom>
            <a:solidFill>
              <a:srgbClr val="303030"/>
            </a:solidFill>
          </p:spPr>
          <p:txBody>
            <a:bodyPr bIns="0" lIns="0" rIns="0" rtlCol="0" tIns="0" wrap="square"/>
            <a:p/>
          </p:txBody>
        </p:sp>
        <p:sp>
          <p:nvSpPr>
            <p:cNvPr id="1049148" name="object 435"/>
            <p:cNvSpPr/>
            <p:nvPr/>
          </p:nvSpPr>
          <p:spPr>
            <a:xfrm>
              <a:off x="4612640" y="6355092"/>
              <a:ext cx="22860" cy="138430"/>
            </a:xfrm>
            <a:custGeom>
              <a:avLst/>
              <a:ahLst/>
              <a:rect l="l" t="t" r="r" b="b"/>
              <a:pathLst>
                <a:path w="22860" h="138429">
                  <a:moveTo>
                    <a:pt x="22860" y="137160"/>
                  </a:moveTo>
                  <a:lnTo>
                    <a:pt x="0" y="137160"/>
                  </a:lnTo>
                  <a:lnTo>
                    <a:pt x="0" y="138430"/>
                  </a:lnTo>
                  <a:lnTo>
                    <a:pt x="22860" y="138430"/>
                  </a:lnTo>
                  <a:lnTo>
                    <a:pt x="22860" y="137160"/>
                  </a:lnTo>
                  <a:close/>
                </a:path>
                <a:path w="22860" h="138429">
                  <a:moveTo>
                    <a:pt x="22860" y="133350"/>
                  </a:moveTo>
                  <a:lnTo>
                    <a:pt x="0" y="133350"/>
                  </a:lnTo>
                  <a:lnTo>
                    <a:pt x="0" y="135877"/>
                  </a:lnTo>
                  <a:lnTo>
                    <a:pt x="22860" y="135877"/>
                  </a:lnTo>
                  <a:lnTo>
                    <a:pt x="22860" y="133350"/>
                  </a:lnTo>
                  <a:close/>
                </a:path>
                <a:path w="22860" h="138429">
                  <a:moveTo>
                    <a:pt x="22860" y="130810"/>
                  </a:moveTo>
                  <a:lnTo>
                    <a:pt x="0" y="130810"/>
                  </a:lnTo>
                  <a:lnTo>
                    <a:pt x="0" y="132067"/>
                  </a:lnTo>
                  <a:lnTo>
                    <a:pt x="22860" y="132067"/>
                  </a:lnTo>
                  <a:lnTo>
                    <a:pt x="22860" y="130810"/>
                  </a:lnTo>
                  <a:close/>
                </a:path>
                <a:path w="22860" h="138429">
                  <a:moveTo>
                    <a:pt x="22860" y="127000"/>
                  </a:moveTo>
                  <a:lnTo>
                    <a:pt x="0" y="127000"/>
                  </a:lnTo>
                  <a:lnTo>
                    <a:pt x="0" y="129527"/>
                  </a:lnTo>
                  <a:lnTo>
                    <a:pt x="22860" y="129527"/>
                  </a:lnTo>
                  <a:lnTo>
                    <a:pt x="22860" y="127000"/>
                  </a:lnTo>
                  <a:close/>
                </a:path>
                <a:path w="22860" h="138429">
                  <a:moveTo>
                    <a:pt x="22860" y="124460"/>
                  </a:moveTo>
                  <a:lnTo>
                    <a:pt x="0" y="124460"/>
                  </a:lnTo>
                  <a:lnTo>
                    <a:pt x="0" y="125717"/>
                  </a:lnTo>
                  <a:lnTo>
                    <a:pt x="22860" y="125717"/>
                  </a:lnTo>
                  <a:lnTo>
                    <a:pt x="22860" y="124460"/>
                  </a:lnTo>
                  <a:close/>
                </a:path>
                <a:path w="22860" h="138429">
                  <a:moveTo>
                    <a:pt x="22860" y="120650"/>
                  </a:moveTo>
                  <a:lnTo>
                    <a:pt x="0" y="120650"/>
                  </a:lnTo>
                  <a:lnTo>
                    <a:pt x="0" y="123177"/>
                  </a:lnTo>
                  <a:lnTo>
                    <a:pt x="22860" y="123177"/>
                  </a:lnTo>
                  <a:lnTo>
                    <a:pt x="22860" y="120650"/>
                  </a:lnTo>
                  <a:close/>
                </a:path>
                <a:path w="22860" h="138429">
                  <a:moveTo>
                    <a:pt x="22860" y="118110"/>
                  </a:moveTo>
                  <a:lnTo>
                    <a:pt x="0" y="118110"/>
                  </a:lnTo>
                  <a:lnTo>
                    <a:pt x="0" y="119380"/>
                  </a:lnTo>
                  <a:lnTo>
                    <a:pt x="22860" y="119380"/>
                  </a:lnTo>
                  <a:lnTo>
                    <a:pt x="22860" y="118110"/>
                  </a:lnTo>
                  <a:close/>
                </a:path>
                <a:path w="22860" h="138429">
                  <a:moveTo>
                    <a:pt x="22860" y="114300"/>
                  </a:moveTo>
                  <a:lnTo>
                    <a:pt x="0" y="114300"/>
                  </a:lnTo>
                  <a:lnTo>
                    <a:pt x="0" y="116827"/>
                  </a:lnTo>
                  <a:lnTo>
                    <a:pt x="22860" y="116827"/>
                  </a:lnTo>
                  <a:lnTo>
                    <a:pt x="22860" y="114300"/>
                  </a:lnTo>
                  <a:close/>
                </a:path>
                <a:path w="22860" h="138429">
                  <a:moveTo>
                    <a:pt x="22860" y="111760"/>
                  </a:moveTo>
                  <a:lnTo>
                    <a:pt x="0" y="111760"/>
                  </a:lnTo>
                  <a:lnTo>
                    <a:pt x="0" y="113017"/>
                  </a:lnTo>
                  <a:lnTo>
                    <a:pt x="22860" y="113017"/>
                  </a:lnTo>
                  <a:lnTo>
                    <a:pt x="22860" y="111760"/>
                  </a:lnTo>
                  <a:close/>
                </a:path>
                <a:path w="22860" h="138429">
                  <a:moveTo>
                    <a:pt x="22860" y="107950"/>
                  </a:moveTo>
                  <a:lnTo>
                    <a:pt x="0" y="107950"/>
                  </a:lnTo>
                  <a:lnTo>
                    <a:pt x="0" y="110477"/>
                  </a:lnTo>
                  <a:lnTo>
                    <a:pt x="22860" y="110477"/>
                  </a:lnTo>
                  <a:lnTo>
                    <a:pt x="22860" y="107950"/>
                  </a:lnTo>
                  <a:close/>
                </a:path>
                <a:path w="22860" h="138429">
                  <a:moveTo>
                    <a:pt x="22860" y="105410"/>
                  </a:moveTo>
                  <a:lnTo>
                    <a:pt x="0" y="105410"/>
                  </a:lnTo>
                  <a:lnTo>
                    <a:pt x="0" y="106667"/>
                  </a:lnTo>
                  <a:lnTo>
                    <a:pt x="22860" y="106667"/>
                  </a:lnTo>
                  <a:lnTo>
                    <a:pt x="22860" y="105410"/>
                  </a:lnTo>
                  <a:close/>
                </a:path>
                <a:path w="22860" h="138429">
                  <a:moveTo>
                    <a:pt x="22860" y="101600"/>
                  </a:moveTo>
                  <a:lnTo>
                    <a:pt x="0" y="101600"/>
                  </a:lnTo>
                  <a:lnTo>
                    <a:pt x="0" y="104127"/>
                  </a:lnTo>
                  <a:lnTo>
                    <a:pt x="22860" y="104127"/>
                  </a:lnTo>
                  <a:lnTo>
                    <a:pt x="22860" y="101600"/>
                  </a:lnTo>
                  <a:close/>
                </a:path>
                <a:path w="22860" h="138429">
                  <a:moveTo>
                    <a:pt x="22860" y="99060"/>
                  </a:moveTo>
                  <a:lnTo>
                    <a:pt x="0" y="99060"/>
                  </a:lnTo>
                  <a:lnTo>
                    <a:pt x="0" y="100330"/>
                  </a:lnTo>
                  <a:lnTo>
                    <a:pt x="22860" y="100330"/>
                  </a:lnTo>
                  <a:lnTo>
                    <a:pt x="22860" y="99060"/>
                  </a:lnTo>
                  <a:close/>
                </a:path>
                <a:path w="22860" h="138429">
                  <a:moveTo>
                    <a:pt x="22860" y="93967"/>
                  </a:moveTo>
                  <a:lnTo>
                    <a:pt x="0" y="93967"/>
                  </a:lnTo>
                  <a:lnTo>
                    <a:pt x="0" y="97777"/>
                  </a:lnTo>
                  <a:lnTo>
                    <a:pt x="22860" y="97777"/>
                  </a:lnTo>
                  <a:lnTo>
                    <a:pt x="22860" y="93967"/>
                  </a:lnTo>
                  <a:close/>
                </a:path>
                <a:path w="22860" h="138429">
                  <a:moveTo>
                    <a:pt x="22860" y="87617"/>
                  </a:moveTo>
                  <a:lnTo>
                    <a:pt x="0" y="87617"/>
                  </a:lnTo>
                  <a:lnTo>
                    <a:pt x="0" y="92710"/>
                  </a:lnTo>
                  <a:lnTo>
                    <a:pt x="22860" y="92710"/>
                  </a:lnTo>
                  <a:lnTo>
                    <a:pt x="22860" y="87617"/>
                  </a:lnTo>
                  <a:close/>
                </a:path>
                <a:path w="22860" h="138429">
                  <a:moveTo>
                    <a:pt x="22860" y="81280"/>
                  </a:moveTo>
                  <a:lnTo>
                    <a:pt x="0" y="81280"/>
                  </a:lnTo>
                  <a:lnTo>
                    <a:pt x="0" y="86360"/>
                  </a:lnTo>
                  <a:lnTo>
                    <a:pt x="22860" y="86360"/>
                  </a:lnTo>
                  <a:lnTo>
                    <a:pt x="22860" y="81280"/>
                  </a:lnTo>
                  <a:close/>
                </a:path>
                <a:path w="22860" h="138429">
                  <a:moveTo>
                    <a:pt x="22860" y="74930"/>
                  </a:moveTo>
                  <a:lnTo>
                    <a:pt x="0" y="74930"/>
                  </a:lnTo>
                  <a:lnTo>
                    <a:pt x="0" y="79997"/>
                  </a:lnTo>
                  <a:lnTo>
                    <a:pt x="22860" y="79997"/>
                  </a:lnTo>
                  <a:lnTo>
                    <a:pt x="22860" y="74930"/>
                  </a:lnTo>
                  <a:close/>
                </a:path>
                <a:path w="22860" h="138429">
                  <a:moveTo>
                    <a:pt x="22860" y="68567"/>
                  </a:moveTo>
                  <a:lnTo>
                    <a:pt x="0" y="68567"/>
                  </a:lnTo>
                  <a:lnTo>
                    <a:pt x="0" y="73660"/>
                  </a:lnTo>
                  <a:lnTo>
                    <a:pt x="22860" y="73660"/>
                  </a:lnTo>
                  <a:lnTo>
                    <a:pt x="22860" y="68567"/>
                  </a:lnTo>
                  <a:close/>
                </a:path>
                <a:path w="22860" h="138429">
                  <a:moveTo>
                    <a:pt x="22860" y="60947"/>
                  </a:moveTo>
                  <a:lnTo>
                    <a:pt x="0" y="60947"/>
                  </a:lnTo>
                  <a:lnTo>
                    <a:pt x="0" y="67310"/>
                  </a:lnTo>
                  <a:lnTo>
                    <a:pt x="22860" y="67310"/>
                  </a:lnTo>
                  <a:lnTo>
                    <a:pt x="22860" y="60947"/>
                  </a:lnTo>
                  <a:close/>
                </a:path>
                <a:path w="22860" h="138429">
                  <a:moveTo>
                    <a:pt x="22860" y="54597"/>
                  </a:moveTo>
                  <a:lnTo>
                    <a:pt x="0" y="54597"/>
                  </a:lnTo>
                  <a:lnTo>
                    <a:pt x="0" y="59677"/>
                  </a:lnTo>
                  <a:lnTo>
                    <a:pt x="22860" y="59677"/>
                  </a:lnTo>
                  <a:lnTo>
                    <a:pt x="22860" y="54597"/>
                  </a:lnTo>
                  <a:close/>
                </a:path>
                <a:path w="22860" h="138429">
                  <a:moveTo>
                    <a:pt x="22860" y="49517"/>
                  </a:moveTo>
                  <a:lnTo>
                    <a:pt x="0" y="49517"/>
                  </a:lnTo>
                  <a:lnTo>
                    <a:pt x="0" y="53327"/>
                  </a:lnTo>
                  <a:lnTo>
                    <a:pt x="22860" y="53327"/>
                  </a:lnTo>
                  <a:lnTo>
                    <a:pt x="22860" y="49517"/>
                  </a:lnTo>
                  <a:close/>
                </a:path>
                <a:path w="22860" h="138429">
                  <a:moveTo>
                    <a:pt x="22860" y="43167"/>
                  </a:moveTo>
                  <a:lnTo>
                    <a:pt x="0" y="43167"/>
                  </a:lnTo>
                  <a:lnTo>
                    <a:pt x="0" y="48247"/>
                  </a:lnTo>
                  <a:lnTo>
                    <a:pt x="22860" y="48247"/>
                  </a:lnTo>
                  <a:lnTo>
                    <a:pt x="22860" y="43167"/>
                  </a:lnTo>
                  <a:close/>
                </a:path>
                <a:path w="22860" h="138429">
                  <a:moveTo>
                    <a:pt x="22860" y="35547"/>
                  </a:moveTo>
                  <a:lnTo>
                    <a:pt x="0" y="35547"/>
                  </a:lnTo>
                  <a:lnTo>
                    <a:pt x="0" y="41897"/>
                  </a:lnTo>
                  <a:lnTo>
                    <a:pt x="22860" y="41897"/>
                  </a:lnTo>
                  <a:lnTo>
                    <a:pt x="22860" y="35547"/>
                  </a:lnTo>
                  <a:close/>
                </a:path>
                <a:path w="22860" h="138429">
                  <a:moveTo>
                    <a:pt x="22860" y="30467"/>
                  </a:moveTo>
                  <a:lnTo>
                    <a:pt x="0" y="30467"/>
                  </a:lnTo>
                  <a:lnTo>
                    <a:pt x="0" y="34277"/>
                  </a:lnTo>
                  <a:lnTo>
                    <a:pt x="22860" y="34277"/>
                  </a:lnTo>
                  <a:lnTo>
                    <a:pt x="22860" y="30467"/>
                  </a:lnTo>
                  <a:close/>
                </a:path>
                <a:path w="22860" h="138429">
                  <a:moveTo>
                    <a:pt x="22860" y="22847"/>
                  </a:moveTo>
                  <a:lnTo>
                    <a:pt x="0" y="22847"/>
                  </a:lnTo>
                  <a:lnTo>
                    <a:pt x="0" y="29197"/>
                  </a:lnTo>
                  <a:lnTo>
                    <a:pt x="22860" y="29197"/>
                  </a:lnTo>
                  <a:lnTo>
                    <a:pt x="22860" y="22847"/>
                  </a:lnTo>
                  <a:close/>
                </a:path>
                <a:path w="22860" h="138429">
                  <a:moveTo>
                    <a:pt x="22860" y="17767"/>
                  </a:moveTo>
                  <a:lnTo>
                    <a:pt x="0" y="17767"/>
                  </a:lnTo>
                  <a:lnTo>
                    <a:pt x="0" y="21577"/>
                  </a:lnTo>
                  <a:lnTo>
                    <a:pt x="22860" y="21577"/>
                  </a:lnTo>
                  <a:lnTo>
                    <a:pt x="22860" y="17767"/>
                  </a:lnTo>
                  <a:close/>
                </a:path>
                <a:path w="22860" h="138429">
                  <a:moveTo>
                    <a:pt x="22860" y="3797"/>
                  </a:moveTo>
                  <a:lnTo>
                    <a:pt x="0" y="3797"/>
                  </a:lnTo>
                  <a:lnTo>
                    <a:pt x="0" y="16497"/>
                  </a:lnTo>
                  <a:lnTo>
                    <a:pt x="22860" y="16497"/>
                  </a:lnTo>
                  <a:lnTo>
                    <a:pt x="22860" y="3797"/>
                  </a:lnTo>
                  <a:close/>
                </a:path>
                <a:path w="22860" h="138429">
                  <a:moveTo>
                    <a:pt x="22860" y="0"/>
                  </a:moveTo>
                  <a:lnTo>
                    <a:pt x="0" y="0"/>
                  </a:lnTo>
                  <a:lnTo>
                    <a:pt x="0" y="2527"/>
                  </a:lnTo>
                  <a:lnTo>
                    <a:pt x="22860" y="2527"/>
                  </a:lnTo>
                  <a:lnTo>
                    <a:pt x="22860" y="0"/>
                  </a:lnTo>
                  <a:close/>
                </a:path>
              </a:pathLst>
            </a:custGeom>
            <a:solidFill>
              <a:srgbClr val="303030"/>
            </a:solidFill>
          </p:spPr>
          <p:txBody>
            <a:bodyPr bIns="0" lIns="0" rIns="0" rtlCol="0" tIns="0" wrap="square"/>
            <a:p/>
          </p:txBody>
        </p:sp>
        <p:sp>
          <p:nvSpPr>
            <p:cNvPr id="1049149" name="object 436"/>
            <p:cNvSpPr/>
            <p:nvPr/>
          </p:nvSpPr>
          <p:spPr>
            <a:xfrm>
              <a:off x="4589780" y="5556249"/>
              <a:ext cx="22860" cy="956944"/>
            </a:xfrm>
            <a:custGeom>
              <a:avLst/>
              <a:ahLst/>
              <a:rect l="l" t="t" r="r" b="b"/>
              <a:pathLst>
                <a:path w="22860" h="956945">
                  <a:moveTo>
                    <a:pt x="22860" y="955052"/>
                  </a:moveTo>
                  <a:lnTo>
                    <a:pt x="0" y="955052"/>
                  </a:lnTo>
                  <a:lnTo>
                    <a:pt x="0" y="956322"/>
                  </a:lnTo>
                  <a:lnTo>
                    <a:pt x="22860" y="956322"/>
                  </a:lnTo>
                  <a:lnTo>
                    <a:pt x="22860" y="955052"/>
                  </a:lnTo>
                  <a:close/>
                </a:path>
                <a:path w="22860" h="956945">
                  <a:moveTo>
                    <a:pt x="22860" y="951242"/>
                  </a:moveTo>
                  <a:lnTo>
                    <a:pt x="0" y="951242"/>
                  </a:lnTo>
                  <a:lnTo>
                    <a:pt x="0" y="953770"/>
                  </a:lnTo>
                  <a:lnTo>
                    <a:pt x="22860" y="953770"/>
                  </a:lnTo>
                  <a:lnTo>
                    <a:pt x="22860" y="951242"/>
                  </a:lnTo>
                  <a:close/>
                </a:path>
                <a:path w="22860" h="956945">
                  <a:moveTo>
                    <a:pt x="22860" y="948702"/>
                  </a:moveTo>
                  <a:lnTo>
                    <a:pt x="0" y="948702"/>
                  </a:lnTo>
                  <a:lnTo>
                    <a:pt x="0" y="949960"/>
                  </a:lnTo>
                  <a:lnTo>
                    <a:pt x="22860" y="949960"/>
                  </a:lnTo>
                  <a:lnTo>
                    <a:pt x="22860" y="948702"/>
                  </a:lnTo>
                  <a:close/>
                </a:path>
                <a:path w="22860" h="956945">
                  <a:moveTo>
                    <a:pt x="22860" y="944892"/>
                  </a:moveTo>
                  <a:lnTo>
                    <a:pt x="0" y="944892"/>
                  </a:lnTo>
                  <a:lnTo>
                    <a:pt x="0" y="947420"/>
                  </a:lnTo>
                  <a:lnTo>
                    <a:pt x="22860" y="947420"/>
                  </a:lnTo>
                  <a:lnTo>
                    <a:pt x="22860" y="944892"/>
                  </a:lnTo>
                  <a:close/>
                </a:path>
                <a:path w="22860" h="956945">
                  <a:moveTo>
                    <a:pt x="22860" y="942352"/>
                  </a:moveTo>
                  <a:lnTo>
                    <a:pt x="0" y="942352"/>
                  </a:lnTo>
                  <a:lnTo>
                    <a:pt x="0" y="943610"/>
                  </a:lnTo>
                  <a:lnTo>
                    <a:pt x="22860" y="943610"/>
                  </a:lnTo>
                  <a:lnTo>
                    <a:pt x="22860" y="942352"/>
                  </a:lnTo>
                  <a:close/>
                </a:path>
                <a:path w="22860" h="956945">
                  <a:moveTo>
                    <a:pt x="22860" y="938542"/>
                  </a:moveTo>
                  <a:lnTo>
                    <a:pt x="0" y="938542"/>
                  </a:lnTo>
                  <a:lnTo>
                    <a:pt x="0" y="941070"/>
                  </a:lnTo>
                  <a:lnTo>
                    <a:pt x="22860" y="941070"/>
                  </a:lnTo>
                  <a:lnTo>
                    <a:pt x="22860" y="938542"/>
                  </a:lnTo>
                  <a:close/>
                </a:path>
                <a:path w="22860" h="956945">
                  <a:moveTo>
                    <a:pt x="22860" y="936002"/>
                  </a:moveTo>
                  <a:lnTo>
                    <a:pt x="0" y="936002"/>
                  </a:lnTo>
                  <a:lnTo>
                    <a:pt x="0" y="937272"/>
                  </a:lnTo>
                  <a:lnTo>
                    <a:pt x="22860" y="937272"/>
                  </a:lnTo>
                  <a:lnTo>
                    <a:pt x="22860" y="936002"/>
                  </a:lnTo>
                  <a:close/>
                </a:path>
                <a:path w="22860" h="956945">
                  <a:moveTo>
                    <a:pt x="22860" y="788797"/>
                  </a:moveTo>
                  <a:lnTo>
                    <a:pt x="0" y="788797"/>
                  </a:lnTo>
                  <a:lnTo>
                    <a:pt x="0" y="797560"/>
                  </a:lnTo>
                  <a:lnTo>
                    <a:pt x="22860" y="797560"/>
                  </a:lnTo>
                  <a:lnTo>
                    <a:pt x="22860" y="788797"/>
                  </a:lnTo>
                  <a:close/>
                </a:path>
                <a:path w="22860" h="956945">
                  <a:moveTo>
                    <a:pt x="22860" y="777367"/>
                  </a:moveTo>
                  <a:lnTo>
                    <a:pt x="0" y="777367"/>
                  </a:lnTo>
                  <a:lnTo>
                    <a:pt x="0" y="788670"/>
                  </a:lnTo>
                  <a:lnTo>
                    <a:pt x="22860" y="788670"/>
                  </a:lnTo>
                  <a:lnTo>
                    <a:pt x="22860" y="777367"/>
                  </a:lnTo>
                  <a:close/>
                </a:path>
                <a:path w="22860" h="956945">
                  <a:moveTo>
                    <a:pt x="22860" y="771017"/>
                  </a:moveTo>
                  <a:lnTo>
                    <a:pt x="0" y="771017"/>
                  </a:lnTo>
                  <a:lnTo>
                    <a:pt x="0" y="777240"/>
                  </a:lnTo>
                  <a:lnTo>
                    <a:pt x="22860" y="777240"/>
                  </a:lnTo>
                  <a:lnTo>
                    <a:pt x="22860" y="771017"/>
                  </a:lnTo>
                  <a:close/>
                </a:path>
                <a:path w="22860" h="956945">
                  <a:moveTo>
                    <a:pt x="22860" y="764667"/>
                  </a:moveTo>
                  <a:lnTo>
                    <a:pt x="0" y="764667"/>
                  </a:lnTo>
                  <a:lnTo>
                    <a:pt x="0" y="770890"/>
                  </a:lnTo>
                  <a:lnTo>
                    <a:pt x="22860" y="770890"/>
                  </a:lnTo>
                  <a:lnTo>
                    <a:pt x="22860" y="764667"/>
                  </a:lnTo>
                  <a:close/>
                </a:path>
                <a:path w="22860" h="956945">
                  <a:moveTo>
                    <a:pt x="22860" y="758317"/>
                  </a:moveTo>
                  <a:lnTo>
                    <a:pt x="0" y="758317"/>
                  </a:lnTo>
                  <a:lnTo>
                    <a:pt x="0" y="764540"/>
                  </a:lnTo>
                  <a:lnTo>
                    <a:pt x="22860" y="764540"/>
                  </a:lnTo>
                  <a:lnTo>
                    <a:pt x="22860" y="758317"/>
                  </a:lnTo>
                  <a:close/>
                </a:path>
                <a:path w="22860" h="956945">
                  <a:moveTo>
                    <a:pt x="22860" y="751967"/>
                  </a:moveTo>
                  <a:lnTo>
                    <a:pt x="0" y="751967"/>
                  </a:lnTo>
                  <a:lnTo>
                    <a:pt x="0" y="758190"/>
                  </a:lnTo>
                  <a:lnTo>
                    <a:pt x="22860" y="758190"/>
                  </a:lnTo>
                  <a:lnTo>
                    <a:pt x="22860" y="751967"/>
                  </a:lnTo>
                  <a:close/>
                </a:path>
                <a:path w="22860" h="956945">
                  <a:moveTo>
                    <a:pt x="22860" y="745617"/>
                  </a:moveTo>
                  <a:lnTo>
                    <a:pt x="0" y="745617"/>
                  </a:lnTo>
                  <a:lnTo>
                    <a:pt x="0" y="751840"/>
                  </a:lnTo>
                  <a:lnTo>
                    <a:pt x="22860" y="751840"/>
                  </a:lnTo>
                  <a:lnTo>
                    <a:pt x="22860" y="745617"/>
                  </a:lnTo>
                  <a:close/>
                </a:path>
                <a:path w="22860" h="956945">
                  <a:moveTo>
                    <a:pt x="22860" y="739267"/>
                  </a:moveTo>
                  <a:lnTo>
                    <a:pt x="0" y="739267"/>
                  </a:lnTo>
                  <a:lnTo>
                    <a:pt x="0" y="745490"/>
                  </a:lnTo>
                  <a:lnTo>
                    <a:pt x="22860" y="745490"/>
                  </a:lnTo>
                  <a:lnTo>
                    <a:pt x="22860" y="739267"/>
                  </a:lnTo>
                  <a:close/>
                </a:path>
                <a:path w="22860" h="956945">
                  <a:moveTo>
                    <a:pt x="22860" y="732917"/>
                  </a:moveTo>
                  <a:lnTo>
                    <a:pt x="0" y="732917"/>
                  </a:lnTo>
                  <a:lnTo>
                    <a:pt x="0" y="739140"/>
                  </a:lnTo>
                  <a:lnTo>
                    <a:pt x="22860" y="739140"/>
                  </a:lnTo>
                  <a:lnTo>
                    <a:pt x="22860" y="732917"/>
                  </a:lnTo>
                  <a:close/>
                </a:path>
                <a:path w="22860" h="956945">
                  <a:moveTo>
                    <a:pt x="22860" y="726567"/>
                  </a:moveTo>
                  <a:lnTo>
                    <a:pt x="0" y="726567"/>
                  </a:lnTo>
                  <a:lnTo>
                    <a:pt x="0" y="732790"/>
                  </a:lnTo>
                  <a:lnTo>
                    <a:pt x="22860" y="732790"/>
                  </a:lnTo>
                  <a:lnTo>
                    <a:pt x="22860" y="726567"/>
                  </a:lnTo>
                  <a:close/>
                </a:path>
                <a:path w="22860" h="956945">
                  <a:moveTo>
                    <a:pt x="22860" y="718959"/>
                  </a:moveTo>
                  <a:lnTo>
                    <a:pt x="0" y="718959"/>
                  </a:lnTo>
                  <a:lnTo>
                    <a:pt x="0" y="726440"/>
                  </a:lnTo>
                  <a:lnTo>
                    <a:pt x="22860" y="726440"/>
                  </a:lnTo>
                  <a:lnTo>
                    <a:pt x="22860" y="718959"/>
                  </a:lnTo>
                  <a:close/>
                </a:path>
                <a:path w="22860" h="956945">
                  <a:moveTo>
                    <a:pt x="22860" y="713867"/>
                  </a:moveTo>
                  <a:lnTo>
                    <a:pt x="0" y="713867"/>
                  </a:lnTo>
                  <a:lnTo>
                    <a:pt x="0" y="718820"/>
                  </a:lnTo>
                  <a:lnTo>
                    <a:pt x="22860" y="718820"/>
                  </a:lnTo>
                  <a:lnTo>
                    <a:pt x="22860" y="713867"/>
                  </a:lnTo>
                  <a:close/>
                </a:path>
                <a:path w="22860" h="956945">
                  <a:moveTo>
                    <a:pt x="22860" y="707517"/>
                  </a:moveTo>
                  <a:lnTo>
                    <a:pt x="0" y="707517"/>
                  </a:lnTo>
                  <a:lnTo>
                    <a:pt x="0" y="713740"/>
                  </a:lnTo>
                  <a:lnTo>
                    <a:pt x="22860" y="713740"/>
                  </a:lnTo>
                  <a:lnTo>
                    <a:pt x="22860" y="707517"/>
                  </a:lnTo>
                  <a:close/>
                </a:path>
                <a:path w="22860" h="956945">
                  <a:moveTo>
                    <a:pt x="22860" y="696087"/>
                  </a:moveTo>
                  <a:lnTo>
                    <a:pt x="0" y="696087"/>
                  </a:lnTo>
                  <a:lnTo>
                    <a:pt x="0" y="707390"/>
                  </a:lnTo>
                  <a:lnTo>
                    <a:pt x="22860" y="707390"/>
                  </a:lnTo>
                  <a:lnTo>
                    <a:pt x="22860" y="696087"/>
                  </a:lnTo>
                  <a:close/>
                </a:path>
                <a:path w="22860" h="956945">
                  <a:moveTo>
                    <a:pt x="22860" y="664222"/>
                  </a:moveTo>
                  <a:lnTo>
                    <a:pt x="0" y="664222"/>
                  </a:lnTo>
                  <a:lnTo>
                    <a:pt x="0" y="695960"/>
                  </a:lnTo>
                  <a:lnTo>
                    <a:pt x="22860" y="695960"/>
                  </a:lnTo>
                  <a:lnTo>
                    <a:pt x="22860" y="664222"/>
                  </a:lnTo>
                  <a:close/>
                </a:path>
                <a:path w="22860" h="956945">
                  <a:moveTo>
                    <a:pt x="22860" y="551192"/>
                  </a:moveTo>
                  <a:lnTo>
                    <a:pt x="0" y="551192"/>
                  </a:lnTo>
                  <a:lnTo>
                    <a:pt x="0" y="664210"/>
                  </a:lnTo>
                  <a:lnTo>
                    <a:pt x="22860" y="664210"/>
                  </a:lnTo>
                  <a:lnTo>
                    <a:pt x="22860" y="551192"/>
                  </a:lnTo>
                  <a:close/>
                </a:path>
                <a:path w="22860" h="956945">
                  <a:moveTo>
                    <a:pt x="22860" y="483882"/>
                  </a:moveTo>
                  <a:lnTo>
                    <a:pt x="0" y="483882"/>
                  </a:lnTo>
                  <a:lnTo>
                    <a:pt x="0" y="551180"/>
                  </a:lnTo>
                  <a:lnTo>
                    <a:pt x="22860" y="551180"/>
                  </a:lnTo>
                  <a:lnTo>
                    <a:pt x="22860" y="483882"/>
                  </a:lnTo>
                  <a:close/>
                </a:path>
                <a:path w="22860" h="956945">
                  <a:moveTo>
                    <a:pt x="22860" y="480072"/>
                  </a:moveTo>
                  <a:lnTo>
                    <a:pt x="0" y="480072"/>
                  </a:lnTo>
                  <a:lnTo>
                    <a:pt x="0" y="483870"/>
                  </a:lnTo>
                  <a:lnTo>
                    <a:pt x="22860" y="483870"/>
                  </a:lnTo>
                  <a:lnTo>
                    <a:pt x="22860" y="480072"/>
                  </a:lnTo>
                  <a:close/>
                </a:path>
                <a:path w="22860" h="956945">
                  <a:moveTo>
                    <a:pt x="22860" y="477532"/>
                  </a:moveTo>
                  <a:lnTo>
                    <a:pt x="0" y="477532"/>
                  </a:lnTo>
                  <a:lnTo>
                    <a:pt x="0" y="480060"/>
                  </a:lnTo>
                  <a:lnTo>
                    <a:pt x="22860" y="480060"/>
                  </a:lnTo>
                  <a:lnTo>
                    <a:pt x="22860" y="477532"/>
                  </a:lnTo>
                  <a:close/>
                </a:path>
                <a:path w="22860" h="956945">
                  <a:moveTo>
                    <a:pt x="22860" y="473722"/>
                  </a:moveTo>
                  <a:lnTo>
                    <a:pt x="0" y="473722"/>
                  </a:lnTo>
                  <a:lnTo>
                    <a:pt x="0" y="477520"/>
                  </a:lnTo>
                  <a:lnTo>
                    <a:pt x="22860" y="477520"/>
                  </a:lnTo>
                  <a:lnTo>
                    <a:pt x="22860" y="473722"/>
                  </a:lnTo>
                  <a:close/>
                </a:path>
                <a:path w="22860" h="956945">
                  <a:moveTo>
                    <a:pt x="22860" y="467372"/>
                  </a:moveTo>
                  <a:lnTo>
                    <a:pt x="0" y="467372"/>
                  </a:lnTo>
                  <a:lnTo>
                    <a:pt x="0" y="473710"/>
                  </a:lnTo>
                  <a:lnTo>
                    <a:pt x="22860" y="473710"/>
                  </a:lnTo>
                  <a:lnTo>
                    <a:pt x="22860" y="467372"/>
                  </a:lnTo>
                  <a:close/>
                </a:path>
                <a:path w="22860" h="956945">
                  <a:moveTo>
                    <a:pt x="22860" y="464832"/>
                  </a:moveTo>
                  <a:lnTo>
                    <a:pt x="0" y="464832"/>
                  </a:lnTo>
                  <a:lnTo>
                    <a:pt x="0" y="467360"/>
                  </a:lnTo>
                  <a:lnTo>
                    <a:pt x="22860" y="467360"/>
                  </a:lnTo>
                  <a:lnTo>
                    <a:pt x="22860" y="464832"/>
                  </a:lnTo>
                  <a:close/>
                </a:path>
                <a:path w="22860" h="956945">
                  <a:moveTo>
                    <a:pt x="22860" y="461022"/>
                  </a:moveTo>
                  <a:lnTo>
                    <a:pt x="0" y="461022"/>
                  </a:lnTo>
                  <a:lnTo>
                    <a:pt x="0" y="464820"/>
                  </a:lnTo>
                  <a:lnTo>
                    <a:pt x="22860" y="464820"/>
                  </a:lnTo>
                  <a:lnTo>
                    <a:pt x="22860" y="461022"/>
                  </a:lnTo>
                  <a:close/>
                </a:path>
                <a:path w="22860" h="956945">
                  <a:moveTo>
                    <a:pt x="22860" y="458482"/>
                  </a:moveTo>
                  <a:lnTo>
                    <a:pt x="0" y="458482"/>
                  </a:lnTo>
                  <a:lnTo>
                    <a:pt x="0" y="461010"/>
                  </a:lnTo>
                  <a:lnTo>
                    <a:pt x="22860" y="461010"/>
                  </a:lnTo>
                  <a:lnTo>
                    <a:pt x="22860" y="458482"/>
                  </a:lnTo>
                  <a:close/>
                </a:path>
                <a:path w="22860" h="956945">
                  <a:moveTo>
                    <a:pt x="22860" y="454672"/>
                  </a:moveTo>
                  <a:lnTo>
                    <a:pt x="0" y="454672"/>
                  </a:lnTo>
                  <a:lnTo>
                    <a:pt x="0" y="458470"/>
                  </a:lnTo>
                  <a:lnTo>
                    <a:pt x="22860" y="458470"/>
                  </a:lnTo>
                  <a:lnTo>
                    <a:pt x="22860" y="454672"/>
                  </a:lnTo>
                  <a:close/>
                </a:path>
                <a:path w="22860" h="956945">
                  <a:moveTo>
                    <a:pt x="22860" y="452132"/>
                  </a:moveTo>
                  <a:lnTo>
                    <a:pt x="0" y="452132"/>
                  </a:lnTo>
                  <a:lnTo>
                    <a:pt x="0" y="454660"/>
                  </a:lnTo>
                  <a:lnTo>
                    <a:pt x="22860" y="454660"/>
                  </a:lnTo>
                  <a:lnTo>
                    <a:pt x="22860" y="452132"/>
                  </a:lnTo>
                  <a:close/>
                </a:path>
                <a:path w="22860" h="956945">
                  <a:moveTo>
                    <a:pt x="22860" y="448322"/>
                  </a:moveTo>
                  <a:lnTo>
                    <a:pt x="0" y="448322"/>
                  </a:lnTo>
                  <a:lnTo>
                    <a:pt x="0" y="452120"/>
                  </a:lnTo>
                  <a:lnTo>
                    <a:pt x="22860" y="452120"/>
                  </a:lnTo>
                  <a:lnTo>
                    <a:pt x="22860" y="448322"/>
                  </a:lnTo>
                  <a:close/>
                </a:path>
                <a:path w="22860" h="956945">
                  <a:moveTo>
                    <a:pt x="22860" y="445782"/>
                  </a:moveTo>
                  <a:lnTo>
                    <a:pt x="0" y="445782"/>
                  </a:lnTo>
                  <a:lnTo>
                    <a:pt x="0" y="448310"/>
                  </a:lnTo>
                  <a:lnTo>
                    <a:pt x="22860" y="448310"/>
                  </a:lnTo>
                  <a:lnTo>
                    <a:pt x="22860" y="445782"/>
                  </a:lnTo>
                  <a:close/>
                </a:path>
                <a:path w="22860" h="956945">
                  <a:moveTo>
                    <a:pt x="22860" y="439432"/>
                  </a:moveTo>
                  <a:lnTo>
                    <a:pt x="0" y="439432"/>
                  </a:lnTo>
                  <a:lnTo>
                    <a:pt x="0" y="445770"/>
                  </a:lnTo>
                  <a:lnTo>
                    <a:pt x="22860" y="445770"/>
                  </a:lnTo>
                  <a:lnTo>
                    <a:pt x="22860" y="439432"/>
                  </a:lnTo>
                  <a:close/>
                </a:path>
                <a:path w="22860" h="956945">
                  <a:moveTo>
                    <a:pt x="22860" y="375932"/>
                  </a:moveTo>
                  <a:lnTo>
                    <a:pt x="0" y="375932"/>
                  </a:lnTo>
                  <a:lnTo>
                    <a:pt x="0" y="439420"/>
                  </a:lnTo>
                  <a:lnTo>
                    <a:pt x="22860" y="439420"/>
                  </a:lnTo>
                  <a:lnTo>
                    <a:pt x="22860" y="375932"/>
                  </a:lnTo>
                  <a:close/>
                </a:path>
                <a:path w="22860" h="956945">
                  <a:moveTo>
                    <a:pt x="22860" y="363232"/>
                  </a:moveTo>
                  <a:lnTo>
                    <a:pt x="0" y="363232"/>
                  </a:lnTo>
                  <a:lnTo>
                    <a:pt x="0" y="375920"/>
                  </a:lnTo>
                  <a:lnTo>
                    <a:pt x="22860" y="375920"/>
                  </a:lnTo>
                  <a:lnTo>
                    <a:pt x="22860" y="363232"/>
                  </a:lnTo>
                  <a:close/>
                </a:path>
                <a:path w="22860" h="956945">
                  <a:moveTo>
                    <a:pt x="22860" y="359422"/>
                  </a:moveTo>
                  <a:lnTo>
                    <a:pt x="0" y="359422"/>
                  </a:lnTo>
                  <a:lnTo>
                    <a:pt x="0" y="363220"/>
                  </a:lnTo>
                  <a:lnTo>
                    <a:pt x="22860" y="363220"/>
                  </a:lnTo>
                  <a:lnTo>
                    <a:pt x="22860" y="359422"/>
                  </a:lnTo>
                  <a:close/>
                </a:path>
                <a:path w="22860" h="956945">
                  <a:moveTo>
                    <a:pt x="22860" y="346722"/>
                  </a:moveTo>
                  <a:lnTo>
                    <a:pt x="0" y="346722"/>
                  </a:lnTo>
                  <a:lnTo>
                    <a:pt x="0" y="359410"/>
                  </a:lnTo>
                  <a:lnTo>
                    <a:pt x="22860" y="359410"/>
                  </a:lnTo>
                  <a:lnTo>
                    <a:pt x="22860" y="346722"/>
                  </a:lnTo>
                  <a:close/>
                </a:path>
                <a:path w="22860" h="956945">
                  <a:moveTo>
                    <a:pt x="22860" y="340372"/>
                  </a:moveTo>
                  <a:lnTo>
                    <a:pt x="0" y="340372"/>
                  </a:lnTo>
                  <a:lnTo>
                    <a:pt x="0" y="346710"/>
                  </a:lnTo>
                  <a:lnTo>
                    <a:pt x="22860" y="346710"/>
                  </a:lnTo>
                  <a:lnTo>
                    <a:pt x="22860" y="340372"/>
                  </a:lnTo>
                  <a:close/>
                </a:path>
                <a:path w="22860" h="956945">
                  <a:moveTo>
                    <a:pt x="22860" y="337832"/>
                  </a:moveTo>
                  <a:lnTo>
                    <a:pt x="0" y="337832"/>
                  </a:lnTo>
                  <a:lnTo>
                    <a:pt x="0" y="340360"/>
                  </a:lnTo>
                  <a:lnTo>
                    <a:pt x="22860" y="340360"/>
                  </a:lnTo>
                  <a:lnTo>
                    <a:pt x="22860" y="337832"/>
                  </a:lnTo>
                  <a:close/>
                </a:path>
                <a:path w="22860" h="956945">
                  <a:moveTo>
                    <a:pt x="22860" y="334022"/>
                  </a:moveTo>
                  <a:lnTo>
                    <a:pt x="0" y="334022"/>
                  </a:lnTo>
                  <a:lnTo>
                    <a:pt x="0" y="337820"/>
                  </a:lnTo>
                  <a:lnTo>
                    <a:pt x="22860" y="337820"/>
                  </a:lnTo>
                  <a:lnTo>
                    <a:pt x="22860" y="334022"/>
                  </a:lnTo>
                  <a:close/>
                </a:path>
                <a:path w="22860" h="956945">
                  <a:moveTo>
                    <a:pt x="22860" y="331482"/>
                  </a:moveTo>
                  <a:lnTo>
                    <a:pt x="0" y="331482"/>
                  </a:lnTo>
                  <a:lnTo>
                    <a:pt x="0" y="334010"/>
                  </a:lnTo>
                  <a:lnTo>
                    <a:pt x="22860" y="334010"/>
                  </a:lnTo>
                  <a:lnTo>
                    <a:pt x="22860" y="331482"/>
                  </a:lnTo>
                  <a:close/>
                </a:path>
                <a:path w="22860" h="956945">
                  <a:moveTo>
                    <a:pt x="22860" y="327672"/>
                  </a:moveTo>
                  <a:lnTo>
                    <a:pt x="0" y="327672"/>
                  </a:lnTo>
                  <a:lnTo>
                    <a:pt x="0" y="331470"/>
                  </a:lnTo>
                  <a:lnTo>
                    <a:pt x="22860" y="331470"/>
                  </a:lnTo>
                  <a:lnTo>
                    <a:pt x="22860" y="327672"/>
                  </a:lnTo>
                  <a:close/>
                </a:path>
                <a:path w="22860" h="956945">
                  <a:moveTo>
                    <a:pt x="22860" y="325132"/>
                  </a:moveTo>
                  <a:lnTo>
                    <a:pt x="0" y="325132"/>
                  </a:lnTo>
                  <a:lnTo>
                    <a:pt x="0" y="327660"/>
                  </a:lnTo>
                  <a:lnTo>
                    <a:pt x="22860" y="327660"/>
                  </a:lnTo>
                  <a:lnTo>
                    <a:pt x="22860" y="325132"/>
                  </a:lnTo>
                  <a:close/>
                </a:path>
                <a:path w="22860" h="956945">
                  <a:moveTo>
                    <a:pt x="22860" y="321322"/>
                  </a:moveTo>
                  <a:lnTo>
                    <a:pt x="0" y="321322"/>
                  </a:lnTo>
                  <a:lnTo>
                    <a:pt x="0" y="325120"/>
                  </a:lnTo>
                  <a:lnTo>
                    <a:pt x="22860" y="325120"/>
                  </a:lnTo>
                  <a:lnTo>
                    <a:pt x="22860" y="321322"/>
                  </a:lnTo>
                  <a:close/>
                </a:path>
                <a:path w="22860" h="956945">
                  <a:moveTo>
                    <a:pt x="22860" y="318782"/>
                  </a:moveTo>
                  <a:lnTo>
                    <a:pt x="0" y="318782"/>
                  </a:lnTo>
                  <a:lnTo>
                    <a:pt x="0" y="321310"/>
                  </a:lnTo>
                  <a:lnTo>
                    <a:pt x="22860" y="321310"/>
                  </a:lnTo>
                  <a:lnTo>
                    <a:pt x="22860" y="318782"/>
                  </a:lnTo>
                  <a:close/>
                </a:path>
                <a:path w="22860" h="956945">
                  <a:moveTo>
                    <a:pt x="22860" y="314972"/>
                  </a:moveTo>
                  <a:lnTo>
                    <a:pt x="0" y="314972"/>
                  </a:lnTo>
                  <a:lnTo>
                    <a:pt x="0" y="318770"/>
                  </a:lnTo>
                  <a:lnTo>
                    <a:pt x="22860" y="318770"/>
                  </a:lnTo>
                  <a:lnTo>
                    <a:pt x="22860" y="314972"/>
                  </a:lnTo>
                  <a:close/>
                </a:path>
                <a:path w="22860" h="956945">
                  <a:moveTo>
                    <a:pt x="22860" y="312432"/>
                  </a:moveTo>
                  <a:lnTo>
                    <a:pt x="0" y="312432"/>
                  </a:lnTo>
                  <a:lnTo>
                    <a:pt x="0" y="314960"/>
                  </a:lnTo>
                  <a:lnTo>
                    <a:pt x="22860" y="314960"/>
                  </a:lnTo>
                  <a:lnTo>
                    <a:pt x="22860" y="312432"/>
                  </a:lnTo>
                  <a:close/>
                </a:path>
                <a:path w="22860" h="956945">
                  <a:moveTo>
                    <a:pt x="22860" y="308622"/>
                  </a:moveTo>
                  <a:lnTo>
                    <a:pt x="0" y="308622"/>
                  </a:lnTo>
                  <a:lnTo>
                    <a:pt x="0" y="312420"/>
                  </a:lnTo>
                  <a:lnTo>
                    <a:pt x="22860" y="312420"/>
                  </a:lnTo>
                  <a:lnTo>
                    <a:pt x="22860" y="308622"/>
                  </a:lnTo>
                  <a:close/>
                </a:path>
                <a:path w="22860" h="956945">
                  <a:moveTo>
                    <a:pt x="22860" y="306082"/>
                  </a:moveTo>
                  <a:lnTo>
                    <a:pt x="0" y="306082"/>
                  </a:lnTo>
                  <a:lnTo>
                    <a:pt x="0" y="308610"/>
                  </a:lnTo>
                  <a:lnTo>
                    <a:pt x="22860" y="308610"/>
                  </a:lnTo>
                  <a:lnTo>
                    <a:pt x="22860" y="306082"/>
                  </a:lnTo>
                  <a:close/>
                </a:path>
                <a:path w="22860" h="956945">
                  <a:moveTo>
                    <a:pt x="22860" y="302272"/>
                  </a:moveTo>
                  <a:lnTo>
                    <a:pt x="0" y="302272"/>
                  </a:lnTo>
                  <a:lnTo>
                    <a:pt x="0" y="306070"/>
                  </a:lnTo>
                  <a:lnTo>
                    <a:pt x="22860" y="306070"/>
                  </a:lnTo>
                  <a:lnTo>
                    <a:pt x="22860" y="302272"/>
                  </a:lnTo>
                  <a:close/>
                </a:path>
                <a:path w="22860" h="956945">
                  <a:moveTo>
                    <a:pt x="22860" y="299732"/>
                  </a:moveTo>
                  <a:lnTo>
                    <a:pt x="0" y="299732"/>
                  </a:lnTo>
                  <a:lnTo>
                    <a:pt x="0" y="302260"/>
                  </a:lnTo>
                  <a:lnTo>
                    <a:pt x="22860" y="302260"/>
                  </a:lnTo>
                  <a:lnTo>
                    <a:pt x="22860" y="299732"/>
                  </a:lnTo>
                  <a:close/>
                </a:path>
                <a:path w="22860" h="956945">
                  <a:moveTo>
                    <a:pt x="22860" y="295922"/>
                  </a:moveTo>
                  <a:lnTo>
                    <a:pt x="0" y="295922"/>
                  </a:lnTo>
                  <a:lnTo>
                    <a:pt x="0" y="299720"/>
                  </a:lnTo>
                  <a:lnTo>
                    <a:pt x="22860" y="299720"/>
                  </a:lnTo>
                  <a:lnTo>
                    <a:pt x="22860" y="295922"/>
                  </a:lnTo>
                  <a:close/>
                </a:path>
                <a:path w="22860" h="956945">
                  <a:moveTo>
                    <a:pt x="22860" y="293382"/>
                  </a:moveTo>
                  <a:lnTo>
                    <a:pt x="0" y="293382"/>
                  </a:lnTo>
                  <a:lnTo>
                    <a:pt x="0" y="295910"/>
                  </a:lnTo>
                  <a:lnTo>
                    <a:pt x="22860" y="295910"/>
                  </a:lnTo>
                  <a:lnTo>
                    <a:pt x="22860" y="293382"/>
                  </a:lnTo>
                  <a:close/>
                </a:path>
                <a:path w="22860" h="956945">
                  <a:moveTo>
                    <a:pt x="22860" y="289572"/>
                  </a:moveTo>
                  <a:lnTo>
                    <a:pt x="0" y="289572"/>
                  </a:lnTo>
                  <a:lnTo>
                    <a:pt x="0" y="293370"/>
                  </a:lnTo>
                  <a:lnTo>
                    <a:pt x="22860" y="293370"/>
                  </a:lnTo>
                  <a:lnTo>
                    <a:pt x="22860" y="289572"/>
                  </a:lnTo>
                  <a:close/>
                </a:path>
                <a:path w="22860" h="956945">
                  <a:moveTo>
                    <a:pt x="22860" y="287032"/>
                  </a:moveTo>
                  <a:lnTo>
                    <a:pt x="0" y="287032"/>
                  </a:lnTo>
                  <a:lnTo>
                    <a:pt x="0" y="289560"/>
                  </a:lnTo>
                  <a:lnTo>
                    <a:pt x="22860" y="289560"/>
                  </a:lnTo>
                  <a:lnTo>
                    <a:pt x="22860" y="287032"/>
                  </a:lnTo>
                  <a:close/>
                </a:path>
                <a:path w="22860" h="956945">
                  <a:moveTo>
                    <a:pt x="22860" y="283222"/>
                  </a:moveTo>
                  <a:lnTo>
                    <a:pt x="0" y="283222"/>
                  </a:lnTo>
                  <a:lnTo>
                    <a:pt x="0" y="287020"/>
                  </a:lnTo>
                  <a:lnTo>
                    <a:pt x="22860" y="287020"/>
                  </a:lnTo>
                  <a:lnTo>
                    <a:pt x="22860" y="283222"/>
                  </a:lnTo>
                  <a:close/>
                </a:path>
                <a:path w="22860" h="956945">
                  <a:moveTo>
                    <a:pt x="22860" y="280682"/>
                  </a:moveTo>
                  <a:lnTo>
                    <a:pt x="0" y="280682"/>
                  </a:lnTo>
                  <a:lnTo>
                    <a:pt x="0" y="283210"/>
                  </a:lnTo>
                  <a:lnTo>
                    <a:pt x="22860" y="283210"/>
                  </a:lnTo>
                  <a:lnTo>
                    <a:pt x="22860" y="280682"/>
                  </a:lnTo>
                  <a:close/>
                </a:path>
                <a:path w="22860" h="956945">
                  <a:moveTo>
                    <a:pt x="22860" y="276872"/>
                  </a:moveTo>
                  <a:lnTo>
                    <a:pt x="0" y="276872"/>
                  </a:lnTo>
                  <a:lnTo>
                    <a:pt x="0" y="280670"/>
                  </a:lnTo>
                  <a:lnTo>
                    <a:pt x="22860" y="280670"/>
                  </a:lnTo>
                  <a:lnTo>
                    <a:pt x="22860" y="276872"/>
                  </a:lnTo>
                  <a:close/>
                </a:path>
                <a:path w="22860" h="956945">
                  <a:moveTo>
                    <a:pt x="22860" y="274332"/>
                  </a:moveTo>
                  <a:lnTo>
                    <a:pt x="0" y="274332"/>
                  </a:lnTo>
                  <a:lnTo>
                    <a:pt x="0" y="276860"/>
                  </a:lnTo>
                  <a:lnTo>
                    <a:pt x="22860" y="276860"/>
                  </a:lnTo>
                  <a:lnTo>
                    <a:pt x="22860" y="274332"/>
                  </a:lnTo>
                  <a:close/>
                </a:path>
                <a:path w="22860" h="956945">
                  <a:moveTo>
                    <a:pt x="22860" y="270522"/>
                  </a:moveTo>
                  <a:lnTo>
                    <a:pt x="0" y="270522"/>
                  </a:lnTo>
                  <a:lnTo>
                    <a:pt x="0" y="274320"/>
                  </a:lnTo>
                  <a:lnTo>
                    <a:pt x="22860" y="274320"/>
                  </a:lnTo>
                  <a:lnTo>
                    <a:pt x="22860" y="270522"/>
                  </a:lnTo>
                  <a:close/>
                </a:path>
                <a:path w="22860" h="956945">
                  <a:moveTo>
                    <a:pt x="22860" y="267982"/>
                  </a:moveTo>
                  <a:lnTo>
                    <a:pt x="0" y="267982"/>
                  </a:lnTo>
                  <a:lnTo>
                    <a:pt x="0" y="270510"/>
                  </a:lnTo>
                  <a:lnTo>
                    <a:pt x="22860" y="270510"/>
                  </a:lnTo>
                  <a:lnTo>
                    <a:pt x="22860" y="267982"/>
                  </a:lnTo>
                  <a:close/>
                </a:path>
                <a:path w="22860" h="956945">
                  <a:moveTo>
                    <a:pt x="22860" y="264172"/>
                  </a:moveTo>
                  <a:lnTo>
                    <a:pt x="0" y="264172"/>
                  </a:lnTo>
                  <a:lnTo>
                    <a:pt x="0" y="267970"/>
                  </a:lnTo>
                  <a:lnTo>
                    <a:pt x="22860" y="267970"/>
                  </a:lnTo>
                  <a:lnTo>
                    <a:pt x="22860" y="264172"/>
                  </a:lnTo>
                  <a:close/>
                </a:path>
                <a:path w="22860" h="956945">
                  <a:moveTo>
                    <a:pt x="22860" y="261632"/>
                  </a:moveTo>
                  <a:lnTo>
                    <a:pt x="0" y="261632"/>
                  </a:lnTo>
                  <a:lnTo>
                    <a:pt x="0" y="264160"/>
                  </a:lnTo>
                  <a:lnTo>
                    <a:pt x="22860" y="264160"/>
                  </a:lnTo>
                  <a:lnTo>
                    <a:pt x="22860" y="261632"/>
                  </a:lnTo>
                  <a:close/>
                </a:path>
                <a:path w="22860" h="956945">
                  <a:moveTo>
                    <a:pt x="22860" y="257822"/>
                  </a:moveTo>
                  <a:lnTo>
                    <a:pt x="0" y="257822"/>
                  </a:lnTo>
                  <a:lnTo>
                    <a:pt x="0" y="261620"/>
                  </a:lnTo>
                  <a:lnTo>
                    <a:pt x="22860" y="261620"/>
                  </a:lnTo>
                  <a:lnTo>
                    <a:pt x="22860" y="257822"/>
                  </a:lnTo>
                  <a:close/>
                </a:path>
                <a:path w="22860" h="956945">
                  <a:moveTo>
                    <a:pt x="22860" y="255282"/>
                  </a:moveTo>
                  <a:lnTo>
                    <a:pt x="0" y="255282"/>
                  </a:lnTo>
                  <a:lnTo>
                    <a:pt x="0" y="257810"/>
                  </a:lnTo>
                  <a:lnTo>
                    <a:pt x="22860" y="257810"/>
                  </a:lnTo>
                  <a:lnTo>
                    <a:pt x="22860" y="255282"/>
                  </a:lnTo>
                  <a:close/>
                </a:path>
                <a:path w="22860" h="956945">
                  <a:moveTo>
                    <a:pt x="22860" y="251472"/>
                  </a:moveTo>
                  <a:lnTo>
                    <a:pt x="0" y="251472"/>
                  </a:lnTo>
                  <a:lnTo>
                    <a:pt x="0" y="255270"/>
                  </a:lnTo>
                  <a:lnTo>
                    <a:pt x="22860" y="255270"/>
                  </a:lnTo>
                  <a:lnTo>
                    <a:pt x="22860" y="251472"/>
                  </a:lnTo>
                  <a:close/>
                </a:path>
                <a:path w="22860" h="956945">
                  <a:moveTo>
                    <a:pt x="22860" y="248932"/>
                  </a:moveTo>
                  <a:lnTo>
                    <a:pt x="0" y="248932"/>
                  </a:lnTo>
                  <a:lnTo>
                    <a:pt x="0" y="251460"/>
                  </a:lnTo>
                  <a:lnTo>
                    <a:pt x="22860" y="251460"/>
                  </a:lnTo>
                  <a:lnTo>
                    <a:pt x="22860" y="248932"/>
                  </a:lnTo>
                  <a:close/>
                </a:path>
                <a:path w="22860" h="956945">
                  <a:moveTo>
                    <a:pt x="22860" y="0"/>
                  </a:moveTo>
                  <a:lnTo>
                    <a:pt x="0" y="0"/>
                  </a:lnTo>
                  <a:lnTo>
                    <a:pt x="0" y="248920"/>
                  </a:lnTo>
                  <a:lnTo>
                    <a:pt x="22860" y="248920"/>
                  </a:lnTo>
                  <a:lnTo>
                    <a:pt x="22860" y="0"/>
                  </a:lnTo>
                  <a:close/>
                </a:path>
              </a:pathLst>
            </a:custGeom>
            <a:solidFill>
              <a:srgbClr val="2F2F2F"/>
            </a:solidFill>
          </p:spPr>
          <p:txBody>
            <a:bodyPr bIns="0" lIns="0" rIns="0" rtlCol="0" tIns="0" wrap="square"/>
            <a:p/>
          </p:txBody>
        </p:sp>
        <p:sp>
          <p:nvSpPr>
            <p:cNvPr id="1049150" name="object 437"/>
            <p:cNvSpPr/>
            <p:nvPr/>
          </p:nvSpPr>
          <p:spPr>
            <a:xfrm>
              <a:off x="4589780" y="6355092"/>
              <a:ext cx="22860" cy="138430"/>
            </a:xfrm>
            <a:custGeom>
              <a:avLst/>
              <a:ahLst/>
              <a:rect l="l" t="t" r="r" b="b"/>
              <a:pathLst>
                <a:path w="22860" h="138429">
                  <a:moveTo>
                    <a:pt x="22860" y="137160"/>
                  </a:moveTo>
                  <a:lnTo>
                    <a:pt x="0" y="137160"/>
                  </a:lnTo>
                  <a:lnTo>
                    <a:pt x="0" y="138430"/>
                  </a:lnTo>
                  <a:lnTo>
                    <a:pt x="22860" y="138430"/>
                  </a:lnTo>
                  <a:lnTo>
                    <a:pt x="22860" y="137160"/>
                  </a:lnTo>
                  <a:close/>
                </a:path>
                <a:path w="22860" h="138429">
                  <a:moveTo>
                    <a:pt x="22860" y="133350"/>
                  </a:moveTo>
                  <a:lnTo>
                    <a:pt x="0" y="133350"/>
                  </a:lnTo>
                  <a:lnTo>
                    <a:pt x="0" y="135877"/>
                  </a:lnTo>
                  <a:lnTo>
                    <a:pt x="22860" y="135877"/>
                  </a:lnTo>
                  <a:lnTo>
                    <a:pt x="22860" y="133350"/>
                  </a:lnTo>
                  <a:close/>
                </a:path>
                <a:path w="22860" h="138429">
                  <a:moveTo>
                    <a:pt x="22860" y="130810"/>
                  </a:moveTo>
                  <a:lnTo>
                    <a:pt x="0" y="130810"/>
                  </a:lnTo>
                  <a:lnTo>
                    <a:pt x="0" y="132067"/>
                  </a:lnTo>
                  <a:lnTo>
                    <a:pt x="22860" y="132067"/>
                  </a:lnTo>
                  <a:lnTo>
                    <a:pt x="22860" y="130810"/>
                  </a:lnTo>
                  <a:close/>
                </a:path>
                <a:path w="22860" h="138429">
                  <a:moveTo>
                    <a:pt x="22860" y="127000"/>
                  </a:moveTo>
                  <a:lnTo>
                    <a:pt x="0" y="127000"/>
                  </a:lnTo>
                  <a:lnTo>
                    <a:pt x="0" y="129527"/>
                  </a:lnTo>
                  <a:lnTo>
                    <a:pt x="22860" y="129527"/>
                  </a:lnTo>
                  <a:lnTo>
                    <a:pt x="22860" y="127000"/>
                  </a:lnTo>
                  <a:close/>
                </a:path>
                <a:path w="22860" h="138429">
                  <a:moveTo>
                    <a:pt x="22860" y="124460"/>
                  </a:moveTo>
                  <a:lnTo>
                    <a:pt x="0" y="124460"/>
                  </a:lnTo>
                  <a:lnTo>
                    <a:pt x="0" y="125717"/>
                  </a:lnTo>
                  <a:lnTo>
                    <a:pt x="22860" y="125717"/>
                  </a:lnTo>
                  <a:lnTo>
                    <a:pt x="22860" y="124460"/>
                  </a:lnTo>
                  <a:close/>
                </a:path>
                <a:path w="22860" h="138429">
                  <a:moveTo>
                    <a:pt x="22860" y="120650"/>
                  </a:moveTo>
                  <a:lnTo>
                    <a:pt x="0" y="120650"/>
                  </a:lnTo>
                  <a:lnTo>
                    <a:pt x="0" y="123177"/>
                  </a:lnTo>
                  <a:lnTo>
                    <a:pt x="22860" y="123177"/>
                  </a:lnTo>
                  <a:lnTo>
                    <a:pt x="22860" y="120650"/>
                  </a:lnTo>
                  <a:close/>
                </a:path>
                <a:path w="22860" h="138429">
                  <a:moveTo>
                    <a:pt x="22860" y="118110"/>
                  </a:moveTo>
                  <a:lnTo>
                    <a:pt x="0" y="118110"/>
                  </a:lnTo>
                  <a:lnTo>
                    <a:pt x="0" y="119380"/>
                  </a:lnTo>
                  <a:lnTo>
                    <a:pt x="22860" y="119380"/>
                  </a:lnTo>
                  <a:lnTo>
                    <a:pt x="22860" y="118110"/>
                  </a:lnTo>
                  <a:close/>
                </a:path>
                <a:path w="22860" h="138429">
                  <a:moveTo>
                    <a:pt x="22860" y="114300"/>
                  </a:moveTo>
                  <a:lnTo>
                    <a:pt x="0" y="114300"/>
                  </a:lnTo>
                  <a:lnTo>
                    <a:pt x="0" y="116827"/>
                  </a:lnTo>
                  <a:lnTo>
                    <a:pt x="22860" y="116827"/>
                  </a:lnTo>
                  <a:lnTo>
                    <a:pt x="22860" y="114300"/>
                  </a:lnTo>
                  <a:close/>
                </a:path>
                <a:path w="22860" h="138429">
                  <a:moveTo>
                    <a:pt x="22860" y="111760"/>
                  </a:moveTo>
                  <a:lnTo>
                    <a:pt x="0" y="111760"/>
                  </a:lnTo>
                  <a:lnTo>
                    <a:pt x="0" y="113017"/>
                  </a:lnTo>
                  <a:lnTo>
                    <a:pt x="22860" y="113017"/>
                  </a:lnTo>
                  <a:lnTo>
                    <a:pt x="22860" y="111760"/>
                  </a:lnTo>
                  <a:close/>
                </a:path>
                <a:path w="22860" h="138429">
                  <a:moveTo>
                    <a:pt x="22860" y="107950"/>
                  </a:moveTo>
                  <a:lnTo>
                    <a:pt x="0" y="107950"/>
                  </a:lnTo>
                  <a:lnTo>
                    <a:pt x="0" y="110477"/>
                  </a:lnTo>
                  <a:lnTo>
                    <a:pt x="22860" y="110477"/>
                  </a:lnTo>
                  <a:lnTo>
                    <a:pt x="22860" y="107950"/>
                  </a:lnTo>
                  <a:close/>
                </a:path>
                <a:path w="22860" h="138429">
                  <a:moveTo>
                    <a:pt x="22860" y="105410"/>
                  </a:moveTo>
                  <a:lnTo>
                    <a:pt x="0" y="105410"/>
                  </a:lnTo>
                  <a:lnTo>
                    <a:pt x="0" y="106667"/>
                  </a:lnTo>
                  <a:lnTo>
                    <a:pt x="22860" y="106667"/>
                  </a:lnTo>
                  <a:lnTo>
                    <a:pt x="22860" y="105410"/>
                  </a:lnTo>
                  <a:close/>
                </a:path>
                <a:path w="22860" h="138429">
                  <a:moveTo>
                    <a:pt x="22860" y="101600"/>
                  </a:moveTo>
                  <a:lnTo>
                    <a:pt x="0" y="101600"/>
                  </a:lnTo>
                  <a:lnTo>
                    <a:pt x="0" y="104127"/>
                  </a:lnTo>
                  <a:lnTo>
                    <a:pt x="22860" y="104127"/>
                  </a:lnTo>
                  <a:lnTo>
                    <a:pt x="22860" y="101600"/>
                  </a:lnTo>
                  <a:close/>
                </a:path>
                <a:path w="22860" h="138429">
                  <a:moveTo>
                    <a:pt x="22860" y="99060"/>
                  </a:moveTo>
                  <a:lnTo>
                    <a:pt x="0" y="99060"/>
                  </a:lnTo>
                  <a:lnTo>
                    <a:pt x="0" y="100330"/>
                  </a:lnTo>
                  <a:lnTo>
                    <a:pt x="22860" y="100330"/>
                  </a:lnTo>
                  <a:lnTo>
                    <a:pt x="22860" y="99060"/>
                  </a:lnTo>
                  <a:close/>
                </a:path>
                <a:path w="22860" h="138429">
                  <a:moveTo>
                    <a:pt x="22860" y="93967"/>
                  </a:moveTo>
                  <a:lnTo>
                    <a:pt x="0" y="93967"/>
                  </a:lnTo>
                  <a:lnTo>
                    <a:pt x="0" y="97777"/>
                  </a:lnTo>
                  <a:lnTo>
                    <a:pt x="22860" y="97777"/>
                  </a:lnTo>
                  <a:lnTo>
                    <a:pt x="22860" y="93967"/>
                  </a:lnTo>
                  <a:close/>
                </a:path>
                <a:path w="22860" h="138429">
                  <a:moveTo>
                    <a:pt x="22860" y="87617"/>
                  </a:moveTo>
                  <a:lnTo>
                    <a:pt x="0" y="87617"/>
                  </a:lnTo>
                  <a:lnTo>
                    <a:pt x="0" y="92710"/>
                  </a:lnTo>
                  <a:lnTo>
                    <a:pt x="22860" y="92710"/>
                  </a:lnTo>
                  <a:lnTo>
                    <a:pt x="22860" y="87617"/>
                  </a:lnTo>
                  <a:close/>
                </a:path>
                <a:path w="22860" h="138429">
                  <a:moveTo>
                    <a:pt x="22860" y="81280"/>
                  </a:moveTo>
                  <a:lnTo>
                    <a:pt x="0" y="81280"/>
                  </a:lnTo>
                  <a:lnTo>
                    <a:pt x="0" y="86360"/>
                  </a:lnTo>
                  <a:lnTo>
                    <a:pt x="22860" y="86360"/>
                  </a:lnTo>
                  <a:lnTo>
                    <a:pt x="22860" y="81280"/>
                  </a:lnTo>
                  <a:close/>
                </a:path>
                <a:path w="22860" h="138429">
                  <a:moveTo>
                    <a:pt x="22860" y="74930"/>
                  </a:moveTo>
                  <a:lnTo>
                    <a:pt x="0" y="74930"/>
                  </a:lnTo>
                  <a:lnTo>
                    <a:pt x="0" y="79997"/>
                  </a:lnTo>
                  <a:lnTo>
                    <a:pt x="22860" y="79997"/>
                  </a:lnTo>
                  <a:lnTo>
                    <a:pt x="22860" y="74930"/>
                  </a:lnTo>
                  <a:close/>
                </a:path>
                <a:path w="22860" h="138429">
                  <a:moveTo>
                    <a:pt x="22860" y="68567"/>
                  </a:moveTo>
                  <a:lnTo>
                    <a:pt x="0" y="68567"/>
                  </a:lnTo>
                  <a:lnTo>
                    <a:pt x="0" y="73660"/>
                  </a:lnTo>
                  <a:lnTo>
                    <a:pt x="22860" y="73660"/>
                  </a:lnTo>
                  <a:lnTo>
                    <a:pt x="22860" y="68567"/>
                  </a:lnTo>
                  <a:close/>
                </a:path>
                <a:path w="22860" h="138429">
                  <a:moveTo>
                    <a:pt x="22860" y="60947"/>
                  </a:moveTo>
                  <a:lnTo>
                    <a:pt x="0" y="60947"/>
                  </a:lnTo>
                  <a:lnTo>
                    <a:pt x="0" y="67310"/>
                  </a:lnTo>
                  <a:lnTo>
                    <a:pt x="22860" y="67310"/>
                  </a:lnTo>
                  <a:lnTo>
                    <a:pt x="22860" y="60947"/>
                  </a:lnTo>
                  <a:close/>
                </a:path>
                <a:path w="22860" h="138429">
                  <a:moveTo>
                    <a:pt x="22860" y="54597"/>
                  </a:moveTo>
                  <a:lnTo>
                    <a:pt x="0" y="54597"/>
                  </a:lnTo>
                  <a:lnTo>
                    <a:pt x="0" y="59677"/>
                  </a:lnTo>
                  <a:lnTo>
                    <a:pt x="22860" y="59677"/>
                  </a:lnTo>
                  <a:lnTo>
                    <a:pt x="22860" y="54597"/>
                  </a:lnTo>
                  <a:close/>
                </a:path>
                <a:path w="22860" h="138429">
                  <a:moveTo>
                    <a:pt x="22860" y="49517"/>
                  </a:moveTo>
                  <a:lnTo>
                    <a:pt x="0" y="49517"/>
                  </a:lnTo>
                  <a:lnTo>
                    <a:pt x="0" y="53327"/>
                  </a:lnTo>
                  <a:lnTo>
                    <a:pt x="22860" y="53327"/>
                  </a:lnTo>
                  <a:lnTo>
                    <a:pt x="22860" y="49517"/>
                  </a:lnTo>
                  <a:close/>
                </a:path>
                <a:path w="22860" h="138429">
                  <a:moveTo>
                    <a:pt x="22860" y="43167"/>
                  </a:moveTo>
                  <a:lnTo>
                    <a:pt x="0" y="43167"/>
                  </a:lnTo>
                  <a:lnTo>
                    <a:pt x="0" y="48247"/>
                  </a:lnTo>
                  <a:lnTo>
                    <a:pt x="22860" y="48247"/>
                  </a:lnTo>
                  <a:lnTo>
                    <a:pt x="22860" y="43167"/>
                  </a:lnTo>
                  <a:close/>
                </a:path>
                <a:path w="22860" h="138429">
                  <a:moveTo>
                    <a:pt x="22860" y="35547"/>
                  </a:moveTo>
                  <a:lnTo>
                    <a:pt x="0" y="35547"/>
                  </a:lnTo>
                  <a:lnTo>
                    <a:pt x="0" y="41897"/>
                  </a:lnTo>
                  <a:lnTo>
                    <a:pt x="22860" y="41897"/>
                  </a:lnTo>
                  <a:lnTo>
                    <a:pt x="22860" y="35547"/>
                  </a:lnTo>
                  <a:close/>
                </a:path>
                <a:path w="22860" h="138429">
                  <a:moveTo>
                    <a:pt x="22860" y="30467"/>
                  </a:moveTo>
                  <a:lnTo>
                    <a:pt x="0" y="30467"/>
                  </a:lnTo>
                  <a:lnTo>
                    <a:pt x="0" y="34277"/>
                  </a:lnTo>
                  <a:lnTo>
                    <a:pt x="22860" y="34277"/>
                  </a:lnTo>
                  <a:lnTo>
                    <a:pt x="22860" y="30467"/>
                  </a:lnTo>
                  <a:close/>
                </a:path>
                <a:path w="22860" h="138429">
                  <a:moveTo>
                    <a:pt x="22860" y="22847"/>
                  </a:moveTo>
                  <a:lnTo>
                    <a:pt x="0" y="22847"/>
                  </a:lnTo>
                  <a:lnTo>
                    <a:pt x="0" y="29197"/>
                  </a:lnTo>
                  <a:lnTo>
                    <a:pt x="22860" y="29197"/>
                  </a:lnTo>
                  <a:lnTo>
                    <a:pt x="22860" y="22847"/>
                  </a:lnTo>
                  <a:close/>
                </a:path>
                <a:path w="22860" h="138429">
                  <a:moveTo>
                    <a:pt x="22860" y="17767"/>
                  </a:moveTo>
                  <a:lnTo>
                    <a:pt x="0" y="17767"/>
                  </a:lnTo>
                  <a:lnTo>
                    <a:pt x="0" y="21577"/>
                  </a:lnTo>
                  <a:lnTo>
                    <a:pt x="22860" y="21577"/>
                  </a:lnTo>
                  <a:lnTo>
                    <a:pt x="22860" y="17767"/>
                  </a:lnTo>
                  <a:close/>
                </a:path>
                <a:path w="22860" h="138429">
                  <a:moveTo>
                    <a:pt x="22860" y="3797"/>
                  </a:moveTo>
                  <a:lnTo>
                    <a:pt x="0" y="3797"/>
                  </a:lnTo>
                  <a:lnTo>
                    <a:pt x="0" y="16497"/>
                  </a:lnTo>
                  <a:lnTo>
                    <a:pt x="22860" y="16497"/>
                  </a:lnTo>
                  <a:lnTo>
                    <a:pt x="22860" y="3797"/>
                  </a:lnTo>
                  <a:close/>
                </a:path>
                <a:path w="22860" h="138429">
                  <a:moveTo>
                    <a:pt x="22860" y="0"/>
                  </a:moveTo>
                  <a:lnTo>
                    <a:pt x="0" y="0"/>
                  </a:lnTo>
                  <a:lnTo>
                    <a:pt x="0" y="2527"/>
                  </a:lnTo>
                  <a:lnTo>
                    <a:pt x="22860" y="2527"/>
                  </a:lnTo>
                  <a:lnTo>
                    <a:pt x="22860" y="0"/>
                  </a:lnTo>
                  <a:close/>
                </a:path>
              </a:pathLst>
            </a:custGeom>
            <a:solidFill>
              <a:srgbClr val="2F2F2F"/>
            </a:solidFill>
          </p:spPr>
          <p:txBody>
            <a:bodyPr bIns="0" lIns="0" rIns="0" rtlCol="0" tIns="0" wrap="square"/>
            <a:p/>
          </p:txBody>
        </p:sp>
        <p:sp>
          <p:nvSpPr>
            <p:cNvPr id="1049151" name="object 438"/>
            <p:cNvSpPr/>
            <p:nvPr/>
          </p:nvSpPr>
          <p:spPr>
            <a:xfrm>
              <a:off x="4565650" y="5556249"/>
              <a:ext cx="24130" cy="956944"/>
            </a:xfrm>
            <a:custGeom>
              <a:avLst/>
              <a:ahLst/>
              <a:rect l="l" t="t" r="r" b="b"/>
              <a:pathLst>
                <a:path w="24129" h="956945">
                  <a:moveTo>
                    <a:pt x="24130" y="955052"/>
                  </a:moveTo>
                  <a:lnTo>
                    <a:pt x="0" y="955052"/>
                  </a:lnTo>
                  <a:lnTo>
                    <a:pt x="0" y="956322"/>
                  </a:lnTo>
                  <a:lnTo>
                    <a:pt x="24130" y="956322"/>
                  </a:lnTo>
                  <a:lnTo>
                    <a:pt x="24130" y="955052"/>
                  </a:lnTo>
                  <a:close/>
                </a:path>
                <a:path w="24129" h="956945">
                  <a:moveTo>
                    <a:pt x="24130" y="951242"/>
                  </a:moveTo>
                  <a:lnTo>
                    <a:pt x="0" y="951242"/>
                  </a:lnTo>
                  <a:lnTo>
                    <a:pt x="0" y="953770"/>
                  </a:lnTo>
                  <a:lnTo>
                    <a:pt x="24130" y="953770"/>
                  </a:lnTo>
                  <a:lnTo>
                    <a:pt x="24130" y="951242"/>
                  </a:lnTo>
                  <a:close/>
                </a:path>
                <a:path w="24129" h="956945">
                  <a:moveTo>
                    <a:pt x="24130" y="948702"/>
                  </a:moveTo>
                  <a:lnTo>
                    <a:pt x="0" y="948702"/>
                  </a:lnTo>
                  <a:lnTo>
                    <a:pt x="0" y="949960"/>
                  </a:lnTo>
                  <a:lnTo>
                    <a:pt x="24130" y="949960"/>
                  </a:lnTo>
                  <a:lnTo>
                    <a:pt x="24130" y="948702"/>
                  </a:lnTo>
                  <a:close/>
                </a:path>
                <a:path w="24129" h="956945">
                  <a:moveTo>
                    <a:pt x="24130" y="944892"/>
                  </a:moveTo>
                  <a:lnTo>
                    <a:pt x="0" y="944892"/>
                  </a:lnTo>
                  <a:lnTo>
                    <a:pt x="0" y="947420"/>
                  </a:lnTo>
                  <a:lnTo>
                    <a:pt x="24130" y="947420"/>
                  </a:lnTo>
                  <a:lnTo>
                    <a:pt x="24130" y="944892"/>
                  </a:lnTo>
                  <a:close/>
                </a:path>
                <a:path w="24129" h="956945">
                  <a:moveTo>
                    <a:pt x="24130" y="942352"/>
                  </a:moveTo>
                  <a:lnTo>
                    <a:pt x="0" y="942352"/>
                  </a:lnTo>
                  <a:lnTo>
                    <a:pt x="0" y="943610"/>
                  </a:lnTo>
                  <a:lnTo>
                    <a:pt x="24130" y="943610"/>
                  </a:lnTo>
                  <a:lnTo>
                    <a:pt x="24130" y="942352"/>
                  </a:lnTo>
                  <a:close/>
                </a:path>
                <a:path w="24129" h="956945">
                  <a:moveTo>
                    <a:pt x="24130" y="938542"/>
                  </a:moveTo>
                  <a:lnTo>
                    <a:pt x="0" y="938542"/>
                  </a:lnTo>
                  <a:lnTo>
                    <a:pt x="0" y="941070"/>
                  </a:lnTo>
                  <a:lnTo>
                    <a:pt x="24130" y="941070"/>
                  </a:lnTo>
                  <a:lnTo>
                    <a:pt x="24130" y="938542"/>
                  </a:lnTo>
                  <a:close/>
                </a:path>
                <a:path w="24129" h="956945">
                  <a:moveTo>
                    <a:pt x="24130" y="936002"/>
                  </a:moveTo>
                  <a:lnTo>
                    <a:pt x="0" y="936002"/>
                  </a:lnTo>
                  <a:lnTo>
                    <a:pt x="0" y="937272"/>
                  </a:lnTo>
                  <a:lnTo>
                    <a:pt x="24130" y="937272"/>
                  </a:lnTo>
                  <a:lnTo>
                    <a:pt x="24130" y="936002"/>
                  </a:lnTo>
                  <a:close/>
                </a:path>
                <a:path w="24129" h="956945">
                  <a:moveTo>
                    <a:pt x="24130" y="788797"/>
                  </a:moveTo>
                  <a:lnTo>
                    <a:pt x="0" y="788797"/>
                  </a:lnTo>
                  <a:lnTo>
                    <a:pt x="0" y="797560"/>
                  </a:lnTo>
                  <a:lnTo>
                    <a:pt x="24130" y="797560"/>
                  </a:lnTo>
                  <a:lnTo>
                    <a:pt x="24130" y="788797"/>
                  </a:lnTo>
                  <a:close/>
                </a:path>
                <a:path w="24129" h="956945">
                  <a:moveTo>
                    <a:pt x="24130" y="777367"/>
                  </a:moveTo>
                  <a:lnTo>
                    <a:pt x="0" y="777367"/>
                  </a:lnTo>
                  <a:lnTo>
                    <a:pt x="0" y="788670"/>
                  </a:lnTo>
                  <a:lnTo>
                    <a:pt x="24130" y="788670"/>
                  </a:lnTo>
                  <a:lnTo>
                    <a:pt x="24130" y="777367"/>
                  </a:lnTo>
                  <a:close/>
                </a:path>
                <a:path w="24129" h="956945">
                  <a:moveTo>
                    <a:pt x="24130" y="771017"/>
                  </a:moveTo>
                  <a:lnTo>
                    <a:pt x="0" y="771017"/>
                  </a:lnTo>
                  <a:lnTo>
                    <a:pt x="0" y="777240"/>
                  </a:lnTo>
                  <a:lnTo>
                    <a:pt x="24130" y="777240"/>
                  </a:lnTo>
                  <a:lnTo>
                    <a:pt x="24130" y="771017"/>
                  </a:lnTo>
                  <a:close/>
                </a:path>
                <a:path w="24129" h="956945">
                  <a:moveTo>
                    <a:pt x="24130" y="764667"/>
                  </a:moveTo>
                  <a:lnTo>
                    <a:pt x="0" y="764667"/>
                  </a:lnTo>
                  <a:lnTo>
                    <a:pt x="0" y="770890"/>
                  </a:lnTo>
                  <a:lnTo>
                    <a:pt x="24130" y="770890"/>
                  </a:lnTo>
                  <a:lnTo>
                    <a:pt x="24130" y="764667"/>
                  </a:lnTo>
                  <a:close/>
                </a:path>
                <a:path w="24129" h="956945">
                  <a:moveTo>
                    <a:pt x="24130" y="758317"/>
                  </a:moveTo>
                  <a:lnTo>
                    <a:pt x="0" y="758317"/>
                  </a:lnTo>
                  <a:lnTo>
                    <a:pt x="0" y="764540"/>
                  </a:lnTo>
                  <a:lnTo>
                    <a:pt x="24130" y="764540"/>
                  </a:lnTo>
                  <a:lnTo>
                    <a:pt x="24130" y="758317"/>
                  </a:lnTo>
                  <a:close/>
                </a:path>
                <a:path w="24129" h="956945">
                  <a:moveTo>
                    <a:pt x="24130" y="751967"/>
                  </a:moveTo>
                  <a:lnTo>
                    <a:pt x="0" y="751967"/>
                  </a:lnTo>
                  <a:lnTo>
                    <a:pt x="0" y="758190"/>
                  </a:lnTo>
                  <a:lnTo>
                    <a:pt x="24130" y="758190"/>
                  </a:lnTo>
                  <a:lnTo>
                    <a:pt x="24130" y="751967"/>
                  </a:lnTo>
                  <a:close/>
                </a:path>
                <a:path w="24129" h="956945">
                  <a:moveTo>
                    <a:pt x="24130" y="745617"/>
                  </a:moveTo>
                  <a:lnTo>
                    <a:pt x="0" y="745617"/>
                  </a:lnTo>
                  <a:lnTo>
                    <a:pt x="0" y="751840"/>
                  </a:lnTo>
                  <a:lnTo>
                    <a:pt x="24130" y="751840"/>
                  </a:lnTo>
                  <a:lnTo>
                    <a:pt x="24130" y="745617"/>
                  </a:lnTo>
                  <a:close/>
                </a:path>
                <a:path w="24129" h="956945">
                  <a:moveTo>
                    <a:pt x="24130" y="739267"/>
                  </a:moveTo>
                  <a:lnTo>
                    <a:pt x="0" y="739267"/>
                  </a:lnTo>
                  <a:lnTo>
                    <a:pt x="0" y="745490"/>
                  </a:lnTo>
                  <a:lnTo>
                    <a:pt x="24130" y="745490"/>
                  </a:lnTo>
                  <a:lnTo>
                    <a:pt x="24130" y="739267"/>
                  </a:lnTo>
                  <a:close/>
                </a:path>
                <a:path w="24129" h="956945">
                  <a:moveTo>
                    <a:pt x="24130" y="732917"/>
                  </a:moveTo>
                  <a:lnTo>
                    <a:pt x="0" y="732917"/>
                  </a:lnTo>
                  <a:lnTo>
                    <a:pt x="0" y="739140"/>
                  </a:lnTo>
                  <a:lnTo>
                    <a:pt x="24130" y="739140"/>
                  </a:lnTo>
                  <a:lnTo>
                    <a:pt x="24130" y="732917"/>
                  </a:lnTo>
                  <a:close/>
                </a:path>
                <a:path w="24129" h="956945">
                  <a:moveTo>
                    <a:pt x="24130" y="726567"/>
                  </a:moveTo>
                  <a:lnTo>
                    <a:pt x="0" y="726567"/>
                  </a:lnTo>
                  <a:lnTo>
                    <a:pt x="0" y="732790"/>
                  </a:lnTo>
                  <a:lnTo>
                    <a:pt x="24130" y="732790"/>
                  </a:lnTo>
                  <a:lnTo>
                    <a:pt x="24130" y="726567"/>
                  </a:lnTo>
                  <a:close/>
                </a:path>
                <a:path w="24129" h="956945">
                  <a:moveTo>
                    <a:pt x="24130" y="718959"/>
                  </a:moveTo>
                  <a:lnTo>
                    <a:pt x="0" y="718959"/>
                  </a:lnTo>
                  <a:lnTo>
                    <a:pt x="0" y="726440"/>
                  </a:lnTo>
                  <a:lnTo>
                    <a:pt x="24130" y="726440"/>
                  </a:lnTo>
                  <a:lnTo>
                    <a:pt x="24130" y="718959"/>
                  </a:lnTo>
                  <a:close/>
                </a:path>
                <a:path w="24129" h="956945">
                  <a:moveTo>
                    <a:pt x="24130" y="713867"/>
                  </a:moveTo>
                  <a:lnTo>
                    <a:pt x="0" y="713867"/>
                  </a:lnTo>
                  <a:lnTo>
                    <a:pt x="0" y="718820"/>
                  </a:lnTo>
                  <a:lnTo>
                    <a:pt x="24130" y="718820"/>
                  </a:lnTo>
                  <a:lnTo>
                    <a:pt x="24130" y="713867"/>
                  </a:lnTo>
                  <a:close/>
                </a:path>
                <a:path w="24129" h="956945">
                  <a:moveTo>
                    <a:pt x="24130" y="707517"/>
                  </a:moveTo>
                  <a:lnTo>
                    <a:pt x="0" y="707517"/>
                  </a:lnTo>
                  <a:lnTo>
                    <a:pt x="0" y="713740"/>
                  </a:lnTo>
                  <a:lnTo>
                    <a:pt x="24130" y="713740"/>
                  </a:lnTo>
                  <a:lnTo>
                    <a:pt x="24130" y="707517"/>
                  </a:lnTo>
                  <a:close/>
                </a:path>
                <a:path w="24129" h="956945">
                  <a:moveTo>
                    <a:pt x="24130" y="696087"/>
                  </a:moveTo>
                  <a:lnTo>
                    <a:pt x="0" y="696087"/>
                  </a:lnTo>
                  <a:lnTo>
                    <a:pt x="0" y="707390"/>
                  </a:lnTo>
                  <a:lnTo>
                    <a:pt x="24130" y="707390"/>
                  </a:lnTo>
                  <a:lnTo>
                    <a:pt x="24130" y="696087"/>
                  </a:lnTo>
                  <a:close/>
                </a:path>
                <a:path w="24129" h="956945">
                  <a:moveTo>
                    <a:pt x="24130" y="664222"/>
                  </a:moveTo>
                  <a:lnTo>
                    <a:pt x="0" y="664222"/>
                  </a:lnTo>
                  <a:lnTo>
                    <a:pt x="0" y="695960"/>
                  </a:lnTo>
                  <a:lnTo>
                    <a:pt x="24130" y="695960"/>
                  </a:lnTo>
                  <a:lnTo>
                    <a:pt x="24130" y="664222"/>
                  </a:lnTo>
                  <a:close/>
                </a:path>
                <a:path w="24129" h="956945">
                  <a:moveTo>
                    <a:pt x="24130" y="551192"/>
                  </a:moveTo>
                  <a:lnTo>
                    <a:pt x="0" y="551192"/>
                  </a:lnTo>
                  <a:lnTo>
                    <a:pt x="0" y="664210"/>
                  </a:lnTo>
                  <a:lnTo>
                    <a:pt x="24130" y="664210"/>
                  </a:lnTo>
                  <a:lnTo>
                    <a:pt x="24130" y="551192"/>
                  </a:lnTo>
                  <a:close/>
                </a:path>
                <a:path w="24129" h="956945">
                  <a:moveTo>
                    <a:pt x="24130" y="483882"/>
                  </a:moveTo>
                  <a:lnTo>
                    <a:pt x="0" y="483882"/>
                  </a:lnTo>
                  <a:lnTo>
                    <a:pt x="0" y="551180"/>
                  </a:lnTo>
                  <a:lnTo>
                    <a:pt x="24130" y="551180"/>
                  </a:lnTo>
                  <a:lnTo>
                    <a:pt x="24130" y="483882"/>
                  </a:lnTo>
                  <a:close/>
                </a:path>
                <a:path w="24129" h="956945">
                  <a:moveTo>
                    <a:pt x="24130" y="480072"/>
                  </a:moveTo>
                  <a:lnTo>
                    <a:pt x="0" y="480072"/>
                  </a:lnTo>
                  <a:lnTo>
                    <a:pt x="0" y="483870"/>
                  </a:lnTo>
                  <a:lnTo>
                    <a:pt x="24130" y="483870"/>
                  </a:lnTo>
                  <a:lnTo>
                    <a:pt x="24130" y="480072"/>
                  </a:lnTo>
                  <a:close/>
                </a:path>
                <a:path w="24129" h="956945">
                  <a:moveTo>
                    <a:pt x="24130" y="477532"/>
                  </a:moveTo>
                  <a:lnTo>
                    <a:pt x="0" y="477532"/>
                  </a:lnTo>
                  <a:lnTo>
                    <a:pt x="0" y="480060"/>
                  </a:lnTo>
                  <a:lnTo>
                    <a:pt x="24130" y="480060"/>
                  </a:lnTo>
                  <a:lnTo>
                    <a:pt x="24130" y="477532"/>
                  </a:lnTo>
                  <a:close/>
                </a:path>
                <a:path w="24129" h="956945">
                  <a:moveTo>
                    <a:pt x="24130" y="473722"/>
                  </a:moveTo>
                  <a:lnTo>
                    <a:pt x="0" y="473722"/>
                  </a:lnTo>
                  <a:lnTo>
                    <a:pt x="0" y="477520"/>
                  </a:lnTo>
                  <a:lnTo>
                    <a:pt x="24130" y="477520"/>
                  </a:lnTo>
                  <a:lnTo>
                    <a:pt x="24130" y="473722"/>
                  </a:lnTo>
                  <a:close/>
                </a:path>
                <a:path w="24129" h="956945">
                  <a:moveTo>
                    <a:pt x="24130" y="467372"/>
                  </a:moveTo>
                  <a:lnTo>
                    <a:pt x="0" y="467372"/>
                  </a:lnTo>
                  <a:lnTo>
                    <a:pt x="0" y="473710"/>
                  </a:lnTo>
                  <a:lnTo>
                    <a:pt x="24130" y="473710"/>
                  </a:lnTo>
                  <a:lnTo>
                    <a:pt x="24130" y="467372"/>
                  </a:lnTo>
                  <a:close/>
                </a:path>
                <a:path w="24129" h="956945">
                  <a:moveTo>
                    <a:pt x="24130" y="464832"/>
                  </a:moveTo>
                  <a:lnTo>
                    <a:pt x="0" y="464832"/>
                  </a:lnTo>
                  <a:lnTo>
                    <a:pt x="0" y="467360"/>
                  </a:lnTo>
                  <a:lnTo>
                    <a:pt x="24130" y="467360"/>
                  </a:lnTo>
                  <a:lnTo>
                    <a:pt x="24130" y="464832"/>
                  </a:lnTo>
                  <a:close/>
                </a:path>
                <a:path w="24129" h="956945">
                  <a:moveTo>
                    <a:pt x="24130" y="461022"/>
                  </a:moveTo>
                  <a:lnTo>
                    <a:pt x="0" y="461022"/>
                  </a:lnTo>
                  <a:lnTo>
                    <a:pt x="0" y="464820"/>
                  </a:lnTo>
                  <a:lnTo>
                    <a:pt x="24130" y="464820"/>
                  </a:lnTo>
                  <a:lnTo>
                    <a:pt x="24130" y="461022"/>
                  </a:lnTo>
                  <a:close/>
                </a:path>
                <a:path w="24129" h="956945">
                  <a:moveTo>
                    <a:pt x="24130" y="458482"/>
                  </a:moveTo>
                  <a:lnTo>
                    <a:pt x="0" y="458482"/>
                  </a:lnTo>
                  <a:lnTo>
                    <a:pt x="0" y="461010"/>
                  </a:lnTo>
                  <a:lnTo>
                    <a:pt x="24130" y="461010"/>
                  </a:lnTo>
                  <a:lnTo>
                    <a:pt x="24130" y="458482"/>
                  </a:lnTo>
                  <a:close/>
                </a:path>
                <a:path w="24129" h="956945">
                  <a:moveTo>
                    <a:pt x="24130" y="454672"/>
                  </a:moveTo>
                  <a:lnTo>
                    <a:pt x="0" y="454672"/>
                  </a:lnTo>
                  <a:lnTo>
                    <a:pt x="0" y="458470"/>
                  </a:lnTo>
                  <a:lnTo>
                    <a:pt x="24130" y="458470"/>
                  </a:lnTo>
                  <a:lnTo>
                    <a:pt x="24130" y="454672"/>
                  </a:lnTo>
                  <a:close/>
                </a:path>
                <a:path w="24129" h="956945">
                  <a:moveTo>
                    <a:pt x="24130" y="452132"/>
                  </a:moveTo>
                  <a:lnTo>
                    <a:pt x="0" y="452132"/>
                  </a:lnTo>
                  <a:lnTo>
                    <a:pt x="0" y="454660"/>
                  </a:lnTo>
                  <a:lnTo>
                    <a:pt x="24130" y="454660"/>
                  </a:lnTo>
                  <a:lnTo>
                    <a:pt x="24130" y="452132"/>
                  </a:lnTo>
                  <a:close/>
                </a:path>
                <a:path w="24129" h="956945">
                  <a:moveTo>
                    <a:pt x="24130" y="448322"/>
                  </a:moveTo>
                  <a:lnTo>
                    <a:pt x="0" y="448322"/>
                  </a:lnTo>
                  <a:lnTo>
                    <a:pt x="0" y="452120"/>
                  </a:lnTo>
                  <a:lnTo>
                    <a:pt x="24130" y="452120"/>
                  </a:lnTo>
                  <a:lnTo>
                    <a:pt x="24130" y="448322"/>
                  </a:lnTo>
                  <a:close/>
                </a:path>
                <a:path w="24129" h="956945">
                  <a:moveTo>
                    <a:pt x="24130" y="445782"/>
                  </a:moveTo>
                  <a:lnTo>
                    <a:pt x="0" y="445782"/>
                  </a:lnTo>
                  <a:lnTo>
                    <a:pt x="0" y="448310"/>
                  </a:lnTo>
                  <a:lnTo>
                    <a:pt x="24130" y="448310"/>
                  </a:lnTo>
                  <a:lnTo>
                    <a:pt x="24130" y="445782"/>
                  </a:lnTo>
                  <a:close/>
                </a:path>
                <a:path w="24129" h="956945">
                  <a:moveTo>
                    <a:pt x="24130" y="439432"/>
                  </a:moveTo>
                  <a:lnTo>
                    <a:pt x="0" y="439432"/>
                  </a:lnTo>
                  <a:lnTo>
                    <a:pt x="0" y="445770"/>
                  </a:lnTo>
                  <a:lnTo>
                    <a:pt x="24130" y="445770"/>
                  </a:lnTo>
                  <a:lnTo>
                    <a:pt x="24130" y="439432"/>
                  </a:lnTo>
                  <a:close/>
                </a:path>
                <a:path w="24129" h="956945">
                  <a:moveTo>
                    <a:pt x="24130" y="375932"/>
                  </a:moveTo>
                  <a:lnTo>
                    <a:pt x="0" y="375932"/>
                  </a:lnTo>
                  <a:lnTo>
                    <a:pt x="0" y="439420"/>
                  </a:lnTo>
                  <a:lnTo>
                    <a:pt x="24130" y="439420"/>
                  </a:lnTo>
                  <a:lnTo>
                    <a:pt x="24130" y="375932"/>
                  </a:lnTo>
                  <a:close/>
                </a:path>
                <a:path w="24129" h="956945">
                  <a:moveTo>
                    <a:pt x="24130" y="363232"/>
                  </a:moveTo>
                  <a:lnTo>
                    <a:pt x="0" y="363232"/>
                  </a:lnTo>
                  <a:lnTo>
                    <a:pt x="0" y="375920"/>
                  </a:lnTo>
                  <a:lnTo>
                    <a:pt x="24130" y="375920"/>
                  </a:lnTo>
                  <a:lnTo>
                    <a:pt x="24130" y="363232"/>
                  </a:lnTo>
                  <a:close/>
                </a:path>
                <a:path w="24129" h="956945">
                  <a:moveTo>
                    <a:pt x="24130" y="359422"/>
                  </a:moveTo>
                  <a:lnTo>
                    <a:pt x="0" y="359422"/>
                  </a:lnTo>
                  <a:lnTo>
                    <a:pt x="0" y="363220"/>
                  </a:lnTo>
                  <a:lnTo>
                    <a:pt x="24130" y="363220"/>
                  </a:lnTo>
                  <a:lnTo>
                    <a:pt x="24130" y="359422"/>
                  </a:lnTo>
                  <a:close/>
                </a:path>
                <a:path w="24129" h="956945">
                  <a:moveTo>
                    <a:pt x="24130" y="346722"/>
                  </a:moveTo>
                  <a:lnTo>
                    <a:pt x="0" y="346722"/>
                  </a:lnTo>
                  <a:lnTo>
                    <a:pt x="0" y="359410"/>
                  </a:lnTo>
                  <a:lnTo>
                    <a:pt x="24130" y="359410"/>
                  </a:lnTo>
                  <a:lnTo>
                    <a:pt x="24130" y="346722"/>
                  </a:lnTo>
                  <a:close/>
                </a:path>
                <a:path w="24129" h="956945">
                  <a:moveTo>
                    <a:pt x="24130" y="340372"/>
                  </a:moveTo>
                  <a:lnTo>
                    <a:pt x="0" y="340372"/>
                  </a:lnTo>
                  <a:lnTo>
                    <a:pt x="0" y="346710"/>
                  </a:lnTo>
                  <a:lnTo>
                    <a:pt x="24130" y="346710"/>
                  </a:lnTo>
                  <a:lnTo>
                    <a:pt x="24130" y="340372"/>
                  </a:lnTo>
                  <a:close/>
                </a:path>
                <a:path w="24129" h="956945">
                  <a:moveTo>
                    <a:pt x="24130" y="337832"/>
                  </a:moveTo>
                  <a:lnTo>
                    <a:pt x="0" y="337832"/>
                  </a:lnTo>
                  <a:lnTo>
                    <a:pt x="0" y="340360"/>
                  </a:lnTo>
                  <a:lnTo>
                    <a:pt x="24130" y="340360"/>
                  </a:lnTo>
                  <a:lnTo>
                    <a:pt x="24130" y="337832"/>
                  </a:lnTo>
                  <a:close/>
                </a:path>
                <a:path w="24129" h="956945">
                  <a:moveTo>
                    <a:pt x="24130" y="334022"/>
                  </a:moveTo>
                  <a:lnTo>
                    <a:pt x="0" y="334022"/>
                  </a:lnTo>
                  <a:lnTo>
                    <a:pt x="0" y="337820"/>
                  </a:lnTo>
                  <a:lnTo>
                    <a:pt x="24130" y="337820"/>
                  </a:lnTo>
                  <a:lnTo>
                    <a:pt x="24130" y="334022"/>
                  </a:lnTo>
                  <a:close/>
                </a:path>
                <a:path w="24129" h="956945">
                  <a:moveTo>
                    <a:pt x="24130" y="331482"/>
                  </a:moveTo>
                  <a:lnTo>
                    <a:pt x="0" y="331482"/>
                  </a:lnTo>
                  <a:lnTo>
                    <a:pt x="0" y="334010"/>
                  </a:lnTo>
                  <a:lnTo>
                    <a:pt x="24130" y="334010"/>
                  </a:lnTo>
                  <a:lnTo>
                    <a:pt x="24130" y="331482"/>
                  </a:lnTo>
                  <a:close/>
                </a:path>
                <a:path w="24129" h="956945">
                  <a:moveTo>
                    <a:pt x="24130" y="327672"/>
                  </a:moveTo>
                  <a:lnTo>
                    <a:pt x="0" y="327672"/>
                  </a:lnTo>
                  <a:lnTo>
                    <a:pt x="0" y="331470"/>
                  </a:lnTo>
                  <a:lnTo>
                    <a:pt x="24130" y="331470"/>
                  </a:lnTo>
                  <a:lnTo>
                    <a:pt x="24130" y="327672"/>
                  </a:lnTo>
                  <a:close/>
                </a:path>
                <a:path w="24129" h="956945">
                  <a:moveTo>
                    <a:pt x="24130" y="325132"/>
                  </a:moveTo>
                  <a:lnTo>
                    <a:pt x="0" y="325132"/>
                  </a:lnTo>
                  <a:lnTo>
                    <a:pt x="0" y="327660"/>
                  </a:lnTo>
                  <a:lnTo>
                    <a:pt x="24130" y="327660"/>
                  </a:lnTo>
                  <a:lnTo>
                    <a:pt x="24130" y="325132"/>
                  </a:lnTo>
                  <a:close/>
                </a:path>
                <a:path w="24129" h="956945">
                  <a:moveTo>
                    <a:pt x="24130" y="321322"/>
                  </a:moveTo>
                  <a:lnTo>
                    <a:pt x="0" y="321322"/>
                  </a:lnTo>
                  <a:lnTo>
                    <a:pt x="0" y="325120"/>
                  </a:lnTo>
                  <a:lnTo>
                    <a:pt x="24130" y="325120"/>
                  </a:lnTo>
                  <a:lnTo>
                    <a:pt x="24130" y="321322"/>
                  </a:lnTo>
                  <a:close/>
                </a:path>
                <a:path w="24129" h="956945">
                  <a:moveTo>
                    <a:pt x="24130" y="318782"/>
                  </a:moveTo>
                  <a:lnTo>
                    <a:pt x="0" y="318782"/>
                  </a:lnTo>
                  <a:lnTo>
                    <a:pt x="0" y="321310"/>
                  </a:lnTo>
                  <a:lnTo>
                    <a:pt x="24130" y="321310"/>
                  </a:lnTo>
                  <a:lnTo>
                    <a:pt x="24130" y="318782"/>
                  </a:lnTo>
                  <a:close/>
                </a:path>
                <a:path w="24129" h="956945">
                  <a:moveTo>
                    <a:pt x="24130" y="314972"/>
                  </a:moveTo>
                  <a:lnTo>
                    <a:pt x="0" y="314972"/>
                  </a:lnTo>
                  <a:lnTo>
                    <a:pt x="0" y="318770"/>
                  </a:lnTo>
                  <a:lnTo>
                    <a:pt x="24130" y="318770"/>
                  </a:lnTo>
                  <a:lnTo>
                    <a:pt x="24130" y="314972"/>
                  </a:lnTo>
                  <a:close/>
                </a:path>
                <a:path w="24129" h="956945">
                  <a:moveTo>
                    <a:pt x="24130" y="312432"/>
                  </a:moveTo>
                  <a:lnTo>
                    <a:pt x="0" y="312432"/>
                  </a:lnTo>
                  <a:lnTo>
                    <a:pt x="0" y="314960"/>
                  </a:lnTo>
                  <a:lnTo>
                    <a:pt x="24130" y="314960"/>
                  </a:lnTo>
                  <a:lnTo>
                    <a:pt x="24130" y="312432"/>
                  </a:lnTo>
                  <a:close/>
                </a:path>
                <a:path w="24129" h="956945">
                  <a:moveTo>
                    <a:pt x="24130" y="308622"/>
                  </a:moveTo>
                  <a:lnTo>
                    <a:pt x="0" y="308622"/>
                  </a:lnTo>
                  <a:lnTo>
                    <a:pt x="0" y="312420"/>
                  </a:lnTo>
                  <a:lnTo>
                    <a:pt x="24130" y="312420"/>
                  </a:lnTo>
                  <a:lnTo>
                    <a:pt x="24130" y="308622"/>
                  </a:lnTo>
                  <a:close/>
                </a:path>
                <a:path w="24129" h="956945">
                  <a:moveTo>
                    <a:pt x="24130" y="306082"/>
                  </a:moveTo>
                  <a:lnTo>
                    <a:pt x="0" y="306082"/>
                  </a:lnTo>
                  <a:lnTo>
                    <a:pt x="0" y="308610"/>
                  </a:lnTo>
                  <a:lnTo>
                    <a:pt x="24130" y="308610"/>
                  </a:lnTo>
                  <a:lnTo>
                    <a:pt x="24130" y="306082"/>
                  </a:lnTo>
                  <a:close/>
                </a:path>
                <a:path w="24129" h="956945">
                  <a:moveTo>
                    <a:pt x="24130" y="302272"/>
                  </a:moveTo>
                  <a:lnTo>
                    <a:pt x="0" y="302272"/>
                  </a:lnTo>
                  <a:lnTo>
                    <a:pt x="0" y="306070"/>
                  </a:lnTo>
                  <a:lnTo>
                    <a:pt x="24130" y="306070"/>
                  </a:lnTo>
                  <a:lnTo>
                    <a:pt x="24130" y="302272"/>
                  </a:lnTo>
                  <a:close/>
                </a:path>
                <a:path w="24129" h="956945">
                  <a:moveTo>
                    <a:pt x="24130" y="299732"/>
                  </a:moveTo>
                  <a:lnTo>
                    <a:pt x="0" y="299732"/>
                  </a:lnTo>
                  <a:lnTo>
                    <a:pt x="0" y="302260"/>
                  </a:lnTo>
                  <a:lnTo>
                    <a:pt x="24130" y="302260"/>
                  </a:lnTo>
                  <a:lnTo>
                    <a:pt x="24130" y="299732"/>
                  </a:lnTo>
                  <a:close/>
                </a:path>
                <a:path w="24129" h="956945">
                  <a:moveTo>
                    <a:pt x="24130" y="295922"/>
                  </a:moveTo>
                  <a:lnTo>
                    <a:pt x="0" y="295922"/>
                  </a:lnTo>
                  <a:lnTo>
                    <a:pt x="0" y="299720"/>
                  </a:lnTo>
                  <a:lnTo>
                    <a:pt x="24130" y="299720"/>
                  </a:lnTo>
                  <a:lnTo>
                    <a:pt x="24130" y="295922"/>
                  </a:lnTo>
                  <a:close/>
                </a:path>
                <a:path w="24129" h="956945">
                  <a:moveTo>
                    <a:pt x="24130" y="293382"/>
                  </a:moveTo>
                  <a:lnTo>
                    <a:pt x="0" y="293382"/>
                  </a:lnTo>
                  <a:lnTo>
                    <a:pt x="0" y="295910"/>
                  </a:lnTo>
                  <a:lnTo>
                    <a:pt x="24130" y="295910"/>
                  </a:lnTo>
                  <a:lnTo>
                    <a:pt x="24130" y="293382"/>
                  </a:lnTo>
                  <a:close/>
                </a:path>
                <a:path w="24129" h="956945">
                  <a:moveTo>
                    <a:pt x="24130" y="289572"/>
                  </a:moveTo>
                  <a:lnTo>
                    <a:pt x="0" y="289572"/>
                  </a:lnTo>
                  <a:lnTo>
                    <a:pt x="0" y="293370"/>
                  </a:lnTo>
                  <a:lnTo>
                    <a:pt x="24130" y="293370"/>
                  </a:lnTo>
                  <a:lnTo>
                    <a:pt x="24130" y="289572"/>
                  </a:lnTo>
                  <a:close/>
                </a:path>
                <a:path w="24129" h="956945">
                  <a:moveTo>
                    <a:pt x="24130" y="287032"/>
                  </a:moveTo>
                  <a:lnTo>
                    <a:pt x="0" y="287032"/>
                  </a:lnTo>
                  <a:lnTo>
                    <a:pt x="0" y="289560"/>
                  </a:lnTo>
                  <a:lnTo>
                    <a:pt x="24130" y="289560"/>
                  </a:lnTo>
                  <a:lnTo>
                    <a:pt x="24130" y="287032"/>
                  </a:lnTo>
                  <a:close/>
                </a:path>
                <a:path w="24129" h="956945">
                  <a:moveTo>
                    <a:pt x="24130" y="283222"/>
                  </a:moveTo>
                  <a:lnTo>
                    <a:pt x="0" y="283222"/>
                  </a:lnTo>
                  <a:lnTo>
                    <a:pt x="0" y="287020"/>
                  </a:lnTo>
                  <a:lnTo>
                    <a:pt x="24130" y="287020"/>
                  </a:lnTo>
                  <a:lnTo>
                    <a:pt x="24130" y="283222"/>
                  </a:lnTo>
                  <a:close/>
                </a:path>
                <a:path w="24129" h="956945">
                  <a:moveTo>
                    <a:pt x="24130" y="280682"/>
                  </a:moveTo>
                  <a:lnTo>
                    <a:pt x="0" y="280682"/>
                  </a:lnTo>
                  <a:lnTo>
                    <a:pt x="0" y="283210"/>
                  </a:lnTo>
                  <a:lnTo>
                    <a:pt x="24130" y="283210"/>
                  </a:lnTo>
                  <a:lnTo>
                    <a:pt x="24130" y="280682"/>
                  </a:lnTo>
                  <a:close/>
                </a:path>
                <a:path w="24129" h="956945">
                  <a:moveTo>
                    <a:pt x="24130" y="276872"/>
                  </a:moveTo>
                  <a:lnTo>
                    <a:pt x="0" y="276872"/>
                  </a:lnTo>
                  <a:lnTo>
                    <a:pt x="0" y="280670"/>
                  </a:lnTo>
                  <a:lnTo>
                    <a:pt x="24130" y="280670"/>
                  </a:lnTo>
                  <a:lnTo>
                    <a:pt x="24130" y="276872"/>
                  </a:lnTo>
                  <a:close/>
                </a:path>
                <a:path w="24129" h="956945">
                  <a:moveTo>
                    <a:pt x="24130" y="274332"/>
                  </a:moveTo>
                  <a:lnTo>
                    <a:pt x="0" y="274332"/>
                  </a:lnTo>
                  <a:lnTo>
                    <a:pt x="0" y="276860"/>
                  </a:lnTo>
                  <a:lnTo>
                    <a:pt x="24130" y="276860"/>
                  </a:lnTo>
                  <a:lnTo>
                    <a:pt x="24130" y="274332"/>
                  </a:lnTo>
                  <a:close/>
                </a:path>
                <a:path w="24129" h="956945">
                  <a:moveTo>
                    <a:pt x="24130" y="270522"/>
                  </a:moveTo>
                  <a:lnTo>
                    <a:pt x="0" y="270522"/>
                  </a:lnTo>
                  <a:lnTo>
                    <a:pt x="0" y="274320"/>
                  </a:lnTo>
                  <a:lnTo>
                    <a:pt x="24130" y="274320"/>
                  </a:lnTo>
                  <a:lnTo>
                    <a:pt x="24130" y="270522"/>
                  </a:lnTo>
                  <a:close/>
                </a:path>
                <a:path w="24129" h="956945">
                  <a:moveTo>
                    <a:pt x="24130" y="267982"/>
                  </a:moveTo>
                  <a:lnTo>
                    <a:pt x="0" y="267982"/>
                  </a:lnTo>
                  <a:lnTo>
                    <a:pt x="0" y="270510"/>
                  </a:lnTo>
                  <a:lnTo>
                    <a:pt x="24130" y="270510"/>
                  </a:lnTo>
                  <a:lnTo>
                    <a:pt x="24130" y="267982"/>
                  </a:lnTo>
                  <a:close/>
                </a:path>
                <a:path w="24129" h="956945">
                  <a:moveTo>
                    <a:pt x="24130" y="264172"/>
                  </a:moveTo>
                  <a:lnTo>
                    <a:pt x="0" y="264172"/>
                  </a:lnTo>
                  <a:lnTo>
                    <a:pt x="0" y="267970"/>
                  </a:lnTo>
                  <a:lnTo>
                    <a:pt x="24130" y="267970"/>
                  </a:lnTo>
                  <a:lnTo>
                    <a:pt x="24130" y="264172"/>
                  </a:lnTo>
                  <a:close/>
                </a:path>
                <a:path w="24129" h="956945">
                  <a:moveTo>
                    <a:pt x="24130" y="261632"/>
                  </a:moveTo>
                  <a:lnTo>
                    <a:pt x="0" y="261632"/>
                  </a:lnTo>
                  <a:lnTo>
                    <a:pt x="0" y="264160"/>
                  </a:lnTo>
                  <a:lnTo>
                    <a:pt x="24130" y="264160"/>
                  </a:lnTo>
                  <a:lnTo>
                    <a:pt x="24130" y="261632"/>
                  </a:lnTo>
                  <a:close/>
                </a:path>
                <a:path w="24129" h="956945">
                  <a:moveTo>
                    <a:pt x="24130" y="257822"/>
                  </a:moveTo>
                  <a:lnTo>
                    <a:pt x="0" y="257822"/>
                  </a:lnTo>
                  <a:lnTo>
                    <a:pt x="0" y="261620"/>
                  </a:lnTo>
                  <a:lnTo>
                    <a:pt x="24130" y="261620"/>
                  </a:lnTo>
                  <a:lnTo>
                    <a:pt x="24130" y="257822"/>
                  </a:lnTo>
                  <a:close/>
                </a:path>
                <a:path w="24129" h="956945">
                  <a:moveTo>
                    <a:pt x="24130" y="255282"/>
                  </a:moveTo>
                  <a:lnTo>
                    <a:pt x="0" y="255282"/>
                  </a:lnTo>
                  <a:lnTo>
                    <a:pt x="0" y="257810"/>
                  </a:lnTo>
                  <a:lnTo>
                    <a:pt x="24130" y="257810"/>
                  </a:lnTo>
                  <a:lnTo>
                    <a:pt x="24130" y="255282"/>
                  </a:lnTo>
                  <a:close/>
                </a:path>
                <a:path w="24129" h="956945">
                  <a:moveTo>
                    <a:pt x="24130" y="251472"/>
                  </a:moveTo>
                  <a:lnTo>
                    <a:pt x="0" y="251472"/>
                  </a:lnTo>
                  <a:lnTo>
                    <a:pt x="0" y="255270"/>
                  </a:lnTo>
                  <a:lnTo>
                    <a:pt x="24130" y="255270"/>
                  </a:lnTo>
                  <a:lnTo>
                    <a:pt x="24130" y="251472"/>
                  </a:lnTo>
                  <a:close/>
                </a:path>
                <a:path w="24129" h="956945">
                  <a:moveTo>
                    <a:pt x="24130" y="248932"/>
                  </a:moveTo>
                  <a:lnTo>
                    <a:pt x="0" y="248932"/>
                  </a:lnTo>
                  <a:lnTo>
                    <a:pt x="0" y="251460"/>
                  </a:lnTo>
                  <a:lnTo>
                    <a:pt x="24130" y="251460"/>
                  </a:lnTo>
                  <a:lnTo>
                    <a:pt x="24130" y="248932"/>
                  </a:lnTo>
                  <a:close/>
                </a:path>
                <a:path w="24129" h="956945">
                  <a:moveTo>
                    <a:pt x="24130" y="0"/>
                  </a:moveTo>
                  <a:lnTo>
                    <a:pt x="0" y="0"/>
                  </a:lnTo>
                  <a:lnTo>
                    <a:pt x="0" y="248920"/>
                  </a:lnTo>
                  <a:lnTo>
                    <a:pt x="24130" y="248920"/>
                  </a:lnTo>
                  <a:lnTo>
                    <a:pt x="24130" y="0"/>
                  </a:lnTo>
                  <a:close/>
                </a:path>
              </a:pathLst>
            </a:custGeom>
            <a:solidFill>
              <a:srgbClr val="2E2E2E"/>
            </a:solidFill>
          </p:spPr>
          <p:txBody>
            <a:bodyPr bIns="0" lIns="0" rIns="0" rtlCol="0" tIns="0" wrap="square"/>
            <a:p/>
          </p:txBody>
        </p:sp>
        <p:sp>
          <p:nvSpPr>
            <p:cNvPr id="1049152" name="object 439"/>
            <p:cNvSpPr/>
            <p:nvPr/>
          </p:nvSpPr>
          <p:spPr>
            <a:xfrm>
              <a:off x="4565650" y="6355092"/>
              <a:ext cx="24130" cy="138430"/>
            </a:xfrm>
            <a:custGeom>
              <a:avLst/>
              <a:ahLst/>
              <a:rect l="l" t="t" r="r" b="b"/>
              <a:pathLst>
                <a:path w="24129" h="138429">
                  <a:moveTo>
                    <a:pt x="24130" y="137160"/>
                  </a:moveTo>
                  <a:lnTo>
                    <a:pt x="0" y="137160"/>
                  </a:lnTo>
                  <a:lnTo>
                    <a:pt x="0" y="138430"/>
                  </a:lnTo>
                  <a:lnTo>
                    <a:pt x="24130" y="138430"/>
                  </a:lnTo>
                  <a:lnTo>
                    <a:pt x="24130" y="137160"/>
                  </a:lnTo>
                  <a:close/>
                </a:path>
                <a:path w="24129" h="138429">
                  <a:moveTo>
                    <a:pt x="24130" y="133350"/>
                  </a:moveTo>
                  <a:lnTo>
                    <a:pt x="0" y="133350"/>
                  </a:lnTo>
                  <a:lnTo>
                    <a:pt x="0" y="135877"/>
                  </a:lnTo>
                  <a:lnTo>
                    <a:pt x="24130" y="135877"/>
                  </a:lnTo>
                  <a:lnTo>
                    <a:pt x="24130" y="133350"/>
                  </a:lnTo>
                  <a:close/>
                </a:path>
                <a:path w="24129" h="138429">
                  <a:moveTo>
                    <a:pt x="24130" y="130810"/>
                  </a:moveTo>
                  <a:lnTo>
                    <a:pt x="0" y="130810"/>
                  </a:lnTo>
                  <a:lnTo>
                    <a:pt x="0" y="132067"/>
                  </a:lnTo>
                  <a:lnTo>
                    <a:pt x="24130" y="132067"/>
                  </a:lnTo>
                  <a:lnTo>
                    <a:pt x="24130" y="130810"/>
                  </a:lnTo>
                  <a:close/>
                </a:path>
                <a:path w="24129" h="138429">
                  <a:moveTo>
                    <a:pt x="24130" y="127000"/>
                  </a:moveTo>
                  <a:lnTo>
                    <a:pt x="0" y="127000"/>
                  </a:lnTo>
                  <a:lnTo>
                    <a:pt x="0" y="129527"/>
                  </a:lnTo>
                  <a:lnTo>
                    <a:pt x="24130" y="129527"/>
                  </a:lnTo>
                  <a:lnTo>
                    <a:pt x="24130" y="127000"/>
                  </a:lnTo>
                  <a:close/>
                </a:path>
                <a:path w="24129" h="138429">
                  <a:moveTo>
                    <a:pt x="24130" y="124460"/>
                  </a:moveTo>
                  <a:lnTo>
                    <a:pt x="0" y="124460"/>
                  </a:lnTo>
                  <a:lnTo>
                    <a:pt x="0" y="125717"/>
                  </a:lnTo>
                  <a:lnTo>
                    <a:pt x="24130" y="125717"/>
                  </a:lnTo>
                  <a:lnTo>
                    <a:pt x="24130" y="124460"/>
                  </a:lnTo>
                  <a:close/>
                </a:path>
                <a:path w="24129" h="138429">
                  <a:moveTo>
                    <a:pt x="24130" y="120650"/>
                  </a:moveTo>
                  <a:lnTo>
                    <a:pt x="0" y="120650"/>
                  </a:lnTo>
                  <a:lnTo>
                    <a:pt x="0" y="123177"/>
                  </a:lnTo>
                  <a:lnTo>
                    <a:pt x="24130" y="123177"/>
                  </a:lnTo>
                  <a:lnTo>
                    <a:pt x="24130" y="120650"/>
                  </a:lnTo>
                  <a:close/>
                </a:path>
                <a:path w="24129" h="138429">
                  <a:moveTo>
                    <a:pt x="24130" y="118110"/>
                  </a:moveTo>
                  <a:lnTo>
                    <a:pt x="0" y="118110"/>
                  </a:lnTo>
                  <a:lnTo>
                    <a:pt x="0" y="119380"/>
                  </a:lnTo>
                  <a:lnTo>
                    <a:pt x="24130" y="119380"/>
                  </a:lnTo>
                  <a:lnTo>
                    <a:pt x="24130" y="118110"/>
                  </a:lnTo>
                  <a:close/>
                </a:path>
                <a:path w="24129" h="138429">
                  <a:moveTo>
                    <a:pt x="24130" y="114300"/>
                  </a:moveTo>
                  <a:lnTo>
                    <a:pt x="0" y="114300"/>
                  </a:lnTo>
                  <a:lnTo>
                    <a:pt x="0" y="116827"/>
                  </a:lnTo>
                  <a:lnTo>
                    <a:pt x="24130" y="116827"/>
                  </a:lnTo>
                  <a:lnTo>
                    <a:pt x="24130" y="114300"/>
                  </a:lnTo>
                  <a:close/>
                </a:path>
                <a:path w="24129" h="138429">
                  <a:moveTo>
                    <a:pt x="24130" y="111760"/>
                  </a:moveTo>
                  <a:lnTo>
                    <a:pt x="0" y="111760"/>
                  </a:lnTo>
                  <a:lnTo>
                    <a:pt x="0" y="113017"/>
                  </a:lnTo>
                  <a:lnTo>
                    <a:pt x="24130" y="113017"/>
                  </a:lnTo>
                  <a:lnTo>
                    <a:pt x="24130" y="111760"/>
                  </a:lnTo>
                  <a:close/>
                </a:path>
                <a:path w="24129" h="138429">
                  <a:moveTo>
                    <a:pt x="24130" y="107950"/>
                  </a:moveTo>
                  <a:lnTo>
                    <a:pt x="0" y="107950"/>
                  </a:lnTo>
                  <a:lnTo>
                    <a:pt x="0" y="110477"/>
                  </a:lnTo>
                  <a:lnTo>
                    <a:pt x="24130" y="110477"/>
                  </a:lnTo>
                  <a:lnTo>
                    <a:pt x="24130" y="107950"/>
                  </a:lnTo>
                  <a:close/>
                </a:path>
                <a:path w="24129" h="138429">
                  <a:moveTo>
                    <a:pt x="24130" y="105410"/>
                  </a:moveTo>
                  <a:lnTo>
                    <a:pt x="0" y="105410"/>
                  </a:lnTo>
                  <a:lnTo>
                    <a:pt x="0" y="106667"/>
                  </a:lnTo>
                  <a:lnTo>
                    <a:pt x="24130" y="106667"/>
                  </a:lnTo>
                  <a:lnTo>
                    <a:pt x="24130" y="105410"/>
                  </a:lnTo>
                  <a:close/>
                </a:path>
                <a:path w="24129" h="138429">
                  <a:moveTo>
                    <a:pt x="24130" y="101600"/>
                  </a:moveTo>
                  <a:lnTo>
                    <a:pt x="0" y="101600"/>
                  </a:lnTo>
                  <a:lnTo>
                    <a:pt x="0" y="104127"/>
                  </a:lnTo>
                  <a:lnTo>
                    <a:pt x="24130" y="104127"/>
                  </a:lnTo>
                  <a:lnTo>
                    <a:pt x="24130" y="101600"/>
                  </a:lnTo>
                  <a:close/>
                </a:path>
                <a:path w="24129" h="138429">
                  <a:moveTo>
                    <a:pt x="24130" y="99060"/>
                  </a:moveTo>
                  <a:lnTo>
                    <a:pt x="0" y="99060"/>
                  </a:lnTo>
                  <a:lnTo>
                    <a:pt x="0" y="100330"/>
                  </a:lnTo>
                  <a:lnTo>
                    <a:pt x="24130" y="100330"/>
                  </a:lnTo>
                  <a:lnTo>
                    <a:pt x="24130" y="99060"/>
                  </a:lnTo>
                  <a:close/>
                </a:path>
                <a:path w="24129" h="138429">
                  <a:moveTo>
                    <a:pt x="24130" y="93967"/>
                  </a:moveTo>
                  <a:lnTo>
                    <a:pt x="0" y="93967"/>
                  </a:lnTo>
                  <a:lnTo>
                    <a:pt x="0" y="97777"/>
                  </a:lnTo>
                  <a:lnTo>
                    <a:pt x="24130" y="97777"/>
                  </a:lnTo>
                  <a:lnTo>
                    <a:pt x="24130" y="93967"/>
                  </a:lnTo>
                  <a:close/>
                </a:path>
                <a:path w="24129" h="138429">
                  <a:moveTo>
                    <a:pt x="24130" y="87617"/>
                  </a:moveTo>
                  <a:lnTo>
                    <a:pt x="0" y="87617"/>
                  </a:lnTo>
                  <a:lnTo>
                    <a:pt x="0" y="92710"/>
                  </a:lnTo>
                  <a:lnTo>
                    <a:pt x="24130" y="92710"/>
                  </a:lnTo>
                  <a:lnTo>
                    <a:pt x="24130" y="87617"/>
                  </a:lnTo>
                  <a:close/>
                </a:path>
                <a:path w="24129" h="138429">
                  <a:moveTo>
                    <a:pt x="24130" y="81280"/>
                  </a:moveTo>
                  <a:lnTo>
                    <a:pt x="0" y="81280"/>
                  </a:lnTo>
                  <a:lnTo>
                    <a:pt x="0" y="86360"/>
                  </a:lnTo>
                  <a:lnTo>
                    <a:pt x="24130" y="86360"/>
                  </a:lnTo>
                  <a:lnTo>
                    <a:pt x="24130" y="81280"/>
                  </a:lnTo>
                  <a:close/>
                </a:path>
                <a:path w="24129" h="138429">
                  <a:moveTo>
                    <a:pt x="24130" y="74930"/>
                  </a:moveTo>
                  <a:lnTo>
                    <a:pt x="0" y="74930"/>
                  </a:lnTo>
                  <a:lnTo>
                    <a:pt x="0" y="79997"/>
                  </a:lnTo>
                  <a:lnTo>
                    <a:pt x="24130" y="79997"/>
                  </a:lnTo>
                  <a:lnTo>
                    <a:pt x="24130" y="74930"/>
                  </a:lnTo>
                  <a:close/>
                </a:path>
                <a:path w="24129" h="138429">
                  <a:moveTo>
                    <a:pt x="24130" y="68567"/>
                  </a:moveTo>
                  <a:lnTo>
                    <a:pt x="0" y="68567"/>
                  </a:lnTo>
                  <a:lnTo>
                    <a:pt x="0" y="73660"/>
                  </a:lnTo>
                  <a:lnTo>
                    <a:pt x="24130" y="73660"/>
                  </a:lnTo>
                  <a:lnTo>
                    <a:pt x="24130" y="68567"/>
                  </a:lnTo>
                  <a:close/>
                </a:path>
                <a:path w="24129" h="138429">
                  <a:moveTo>
                    <a:pt x="24130" y="60947"/>
                  </a:moveTo>
                  <a:lnTo>
                    <a:pt x="0" y="60947"/>
                  </a:lnTo>
                  <a:lnTo>
                    <a:pt x="0" y="67310"/>
                  </a:lnTo>
                  <a:lnTo>
                    <a:pt x="24130" y="67310"/>
                  </a:lnTo>
                  <a:lnTo>
                    <a:pt x="24130" y="60947"/>
                  </a:lnTo>
                  <a:close/>
                </a:path>
                <a:path w="24129" h="138429">
                  <a:moveTo>
                    <a:pt x="24130" y="54597"/>
                  </a:moveTo>
                  <a:lnTo>
                    <a:pt x="0" y="54597"/>
                  </a:lnTo>
                  <a:lnTo>
                    <a:pt x="0" y="59677"/>
                  </a:lnTo>
                  <a:lnTo>
                    <a:pt x="24130" y="59677"/>
                  </a:lnTo>
                  <a:lnTo>
                    <a:pt x="24130" y="54597"/>
                  </a:lnTo>
                  <a:close/>
                </a:path>
                <a:path w="24129" h="138429">
                  <a:moveTo>
                    <a:pt x="24130" y="49517"/>
                  </a:moveTo>
                  <a:lnTo>
                    <a:pt x="0" y="49517"/>
                  </a:lnTo>
                  <a:lnTo>
                    <a:pt x="0" y="53327"/>
                  </a:lnTo>
                  <a:lnTo>
                    <a:pt x="24130" y="53327"/>
                  </a:lnTo>
                  <a:lnTo>
                    <a:pt x="24130" y="49517"/>
                  </a:lnTo>
                  <a:close/>
                </a:path>
                <a:path w="24129" h="138429">
                  <a:moveTo>
                    <a:pt x="24130" y="43167"/>
                  </a:moveTo>
                  <a:lnTo>
                    <a:pt x="0" y="43167"/>
                  </a:lnTo>
                  <a:lnTo>
                    <a:pt x="0" y="48247"/>
                  </a:lnTo>
                  <a:lnTo>
                    <a:pt x="24130" y="48247"/>
                  </a:lnTo>
                  <a:lnTo>
                    <a:pt x="24130" y="43167"/>
                  </a:lnTo>
                  <a:close/>
                </a:path>
                <a:path w="24129" h="138429">
                  <a:moveTo>
                    <a:pt x="24130" y="35547"/>
                  </a:moveTo>
                  <a:lnTo>
                    <a:pt x="0" y="35547"/>
                  </a:lnTo>
                  <a:lnTo>
                    <a:pt x="0" y="41897"/>
                  </a:lnTo>
                  <a:lnTo>
                    <a:pt x="24130" y="41897"/>
                  </a:lnTo>
                  <a:lnTo>
                    <a:pt x="24130" y="35547"/>
                  </a:lnTo>
                  <a:close/>
                </a:path>
                <a:path w="24129" h="138429">
                  <a:moveTo>
                    <a:pt x="24130" y="30467"/>
                  </a:moveTo>
                  <a:lnTo>
                    <a:pt x="0" y="30467"/>
                  </a:lnTo>
                  <a:lnTo>
                    <a:pt x="0" y="34277"/>
                  </a:lnTo>
                  <a:lnTo>
                    <a:pt x="24130" y="34277"/>
                  </a:lnTo>
                  <a:lnTo>
                    <a:pt x="24130" y="30467"/>
                  </a:lnTo>
                  <a:close/>
                </a:path>
                <a:path w="24129" h="138429">
                  <a:moveTo>
                    <a:pt x="24130" y="22847"/>
                  </a:moveTo>
                  <a:lnTo>
                    <a:pt x="0" y="22847"/>
                  </a:lnTo>
                  <a:lnTo>
                    <a:pt x="0" y="29197"/>
                  </a:lnTo>
                  <a:lnTo>
                    <a:pt x="24130" y="29197"/>
                  </a:lnTo>
                  <a:lnTo>
                    <a:pt x="24130" y="22847"/>
                  </a:lnTo>
                  <a:close/>
                </a:path>
                <a:path w="24129" h="138429">
                  <a:moveTo>
                    <a:pt x="24130" y="17767"/>
                  </a:moveTo>
                  <a:lnTo>
                    <a:pt x="0" y="17767"/>
                  </a:lnTo>
                  <a:lnTo>
                    <a:pt x="0" y="21577"/>
                  </a:lnTo>
                  <a:lnTo>
                    <a:pt x="24130" y="21577"/>
                  </a:lnTo>
                  <a:lnTo>
                    <a:pt x="24130" y="17767"/>
                  </a:lnTo>
                  <a:close/>
                </a:path>
                <a:path w="24129" h="138429">
                  <a:moveTo>
                    <a:pt x="24130" y="3797"/>
                  </a:moveTo>
                  <a:lnTo>
                    <a:pt x="0" y="3797"/>
                  </a:lnTo>
                  <a:lnTo>
                    <a:pt x="0" y="16497"/>
                  </a:lnTo>
                  <a:lnTo>
                    <a:pt x="24130" y="16497"/>
                  </a:lnTo>
                  <a:lnTo>
                    <a:pt x="24130" y="3797"/>
                  </a:lnTo>
                  <a:close/>
                </a:path>
                <a:path w="24129" h="138429">
                  <a:moveTo>
                    <a:pt x="24130" y="0"/>
                  </a:moveTo>
                  <a:lnTo>
                    <a:pt x="0" y="0"/>
                  </a:lnTo>
                  <a:lnTo>
                    <a:pt x="0" y="2527"/>
                  </a:lnTo>
                  <a:lnTo>
                    <a:pt x="24130" y="2527"/>
                  </a:lnTo>
                  <a:lnTo>
                    <a:pt x="24130" y="0"/>
                  </a:lnTo>
                  <a:close/>
                </a:path>
              </a:pathLst>
            </a:custGeom>
            <a:solidFill>
              <a:srgbClr val="2E2E2E"/>
            </a:solidFill>
          </p:spPr>
          <p:txBody>
            <a:bodyPr bIns="0" lIns="0" rIns="0" rtlCol="0" tIns="0" wrap="square"/>
            <a:p/>
          </p:txBody>
        </p:sp>
        <p:sp>
          <p:nvSpPr>
            <p:cNvPr id="1049153" name="object 440"/>
            <p:cNvSpPr/>
            <p:nvPr/>
          </p:nvSpPr>
          <p:spPr>
            <a:xfrm>
              <a:off x="4542790" y="5556249"/>
              <a:ext cx="22860" cy="956944"/>
            </a:xfrm>
            <a:custGeom>
              <a:avLst/>
              <a:ahLst/>
              <a:rect l="l" t="t" r="r" b="b"/>
              <a:pathLst>
                <a:path w="22860" h="956945">
                  <a:moveTo>
                    <a:pt x="22860" y="955052"/>
                  </a:moveTo>
                  <a:lnTo>
                    <a:pt x="0" y="955052"/>
                  </a:lnTo>
                  <a:lnTo>
                    <a:pt x="0" y="956322"/>
                  </a:lnTo>
                  <a:lnTo>
                    <a:pt x="22860" y="956322"/>
                  </a:lnTo>
                  <a:lnTo>
                    <a:pt x="22860" y="955052"/>
                  </a:lnTo>
                  <a:close/>
                </a:path>
                <a:path w="22860" h="956945">
                  <a:moveTo>
                    <a:pt x="22860" y="951242"/>
                  </a:moveTo>
                  <a:lnTo>
                    <a:pt x="0" y="951242"/>
                  </a:lnTo>
                  <a:lnTo>
                    <a:pt x="0" y="953770"/>
                  </a:lnTo>
                  <a:lnTo>
                    <a:pt x="22860" y="953770"/>
                  </a:lnTo>
                  <a:lnTo>
                    <a:pt x="22860" y="951242"/>
                  </a:lnTo>
                  <a:close/>
                </a:path>
                <a:path w="22860" h="956945">
                  <a:moveTo>
                    <a:pt x="22860" y="948702"/>
                  </a:moveTo>
                  <a:lnTo>
                    <a:pt x="0" y="948702"/>
                  </a:lnTo>
                  <a:lnTo>
                    <a:pt x="0" y="949960"/>
                  </a:lnTo>
                  <a:lnTo>
                    <a:pt x="22860" y="949960"/>
                  </a:lnTo>
                  <a:lnTo>
                    <a:pt x="22860" y="948702"/>
                  </a:lnTo>
                  <a:close/>
                </a:path>
                <a:path w="22860" h="956945">
                  <a:moveTo>
                    <a:pt x="22860" y="944892"/>
                  </a:moveTo>
                  <a:lnTo>
                    <a:pt x="0" y="944892"/>
                  </a:lnTo>
                  <a:lnTo>
                    <a:pt x="0" y="947420"/>
                  </a:lnTo>
                  <a:lnTo>
                    <a:pt x="22860" y="947420"/>
                  </a:lnTo>
                  <a:lnTo>
                    <a:pt x="22860" y="944892"/>
                  </a:lnTo>
                  <a:close/>
                </a:path>
                <a:path w="22860" h="956945">
                  <a:moveTo>
                    <a:pt x="22860" y="942352"/>
                  </a:moveTo>
                  <a:lnTo>
                    <a:pt x="0" y="942352"/>
                  </a:lnTo>
                  <a:lnTo>
                    <a:pt x="0" y="943610"/>
                  </a:lnTo>
                  <a:lnTo>
                    <a:pt x="22860" y="943610"/>
                  </a:lnTo>
                  <a:lnTo>
                    <a:pt x="22860" y="942352"/>
                  </a:lnTo>
                  <a:close/>
                </a:path>
                <a:path w="22860" h="956945">
                  <a:moveTo>
                    <a:pt x="22860" y="938542"/>
                  </a:moveTo>
                  <a:lnTo>
                    <a:pt x="0" y="938542"/>
                  </a:lnTo>
                  <a:lnTo>
                    <a:pt x="0" y="941070"/>
                  </a:lnTo>
                  <a:lnTo>
                    <a:pt x="22860" y="941070"/>
                  </a:lnTo>
                  <a:lnTo>
                    <a:pt x="22860" y="938542"/>
                  </a:lnTo>
                  <a:close/>
                </a:path>
                <a:path w="22860" h="956945">
                  <a:moveTo>
                    <a:pt x="22860" y="936002"/>
                  </a:moveTo>
                  <a:lnTo>
                    <a:pt x="0" y="936002"/>
                  </a:lnTo>
                  <a:lnTo>
                    <a:pt x="0" y="937272"/>
                  </a:lnTo>
                  <a:lnTo>
                    <a:pt x="22860" y="937272"/>
                  </a:lnTo>
                  <a:lnTo>
                    <a:pt x="22860" y="936002"/>
                  </a:lnTo>
                  <a:close/>
                </a:path>
                <a:path w="22860" h="956945">
                  <a:moveTo>
                    <a:pt x="22860" y="788797"/>
                  </a:moveTo>
                  <a:lnTo>
                    <a:pt x="0" y="788797"/>
                  </a:lnTo>
                  <a:lnTo>
                    <a:pt x="0" y="797560"/>
                  </a:lnTo>
                  <a:lnTo>
                    <a:pt x="22860" y="797560"/>
                  </a:lnTo>
                  <a:lnTo>
                    <a:pt x="22860" y="788797"/>
                  </a:lnTo>
                  <a:close/>
                </a:path>
                <a:path w="22860" h="956945">
                  <a:moveTo>
                    <a:pt x="22860" y="777367"/>
                  </a:moveTo>
                  <a:lnTo>
                    <a:pt x="0" y="777367"/>
                  </a:lnTo>
                  <a:lnTo>
                    <a:pt x="0" y="788670"/>
                  </a:lnTo>
                  <a:lnTo>
                    <a:pt x="22860" y="788670"/>
                  </a:lnTo>
                  <a:lnTo>
                    <a:pt x="22860" y="777367"/>
                  </a:lnTo>
                  <a:close/>
                </a:path>
                <a:path w="22860" h="956945">
                  <a:moveTo>
                    <a:pt x="22860" y="771017"/>
                  </a:moveTo>
                  <a:lnTo>
                    <a:pt x="0" y="771017"/>
                  </a:lnTo>
                  <a:lnTo>
                    <a:pt x="0" y="777240"/>
                  </a:lnTo>
                  <a:lnTo>
                    <a:pt x="22860" y="777240"/>
                  </a:lnTo>
                  <a:lnTo>
                    <a:pt x="22860" y="771017"/>
                  </a:lnTo>
                  <a:close/>
                </a:path>
                <a:path w="22860" h="956945">
                  <a:moveTo>
                    <a:pt x="22860" y="764667"/>
                  </a:moveTo>
                  <a:lnTo>
                    <a:pt x="0" y="764667"/>
                  </a:lnTo>
                  <a:lnTo>
                    <a:pt x="0" y="770890"/>
                  </a:lnTo>
                  <a:lnTo>
                    <a:pt x="22860" y="770890"/>
                  </a:lnTo>
                  <a:lnTo>
                    <a:pt x="22860" y="764667"/>
                  </a:lnTo>
                  <a:close/>
                </a:path>
                <a:path w="22860" h="956945">
                  <a:moveTo>
                    <a:pt x="22860" y="758317"/>
                  </a:moveTo>
                  <a:lnTo>
                    <a:pt x="0" y="758317"/>
                  </a:lnTo>
                  <a:lnTo>
                    <a:pt x="0" y="764540"/>
                  </a:lnTo>
                  <a:lnTo>
                    <a:pt x="22860" y="764540"/>
                  </a:lnTo>
                  <a:lnTo>
                    <a:pt x="22860" y="758317"/>
                  </a:lnTo>
                  <a:close/>
                </a:path>
                <a:path w="22860" h="956945">
                  <a:moveTo>
                    <a:pt x="22860" y="751967"/>
                  </a:moveTo>
                  <a:lnTo>
                    <a:pt x="0" y="751967"/>
                  </a:lnTo>
                  <a:lnTo>
                    <a:pt x="0" y="758190"/>
                  </a:lnTo>
                  <a:lnTo>
                    <a:pt x="22860" y="758190"/>
                  </a:lnTo>
                  <a:lnTo>
                    <a:pt x="22860" y="751967"/>
                  </a:lnTo>
                  <a:close/>
                </a:path>
                <a:path w="22860" h="956945">
                  <a:moveTo>
                    <a:pt x="22860" y="745617"/>
                  </a:moveTo>
                  <a:lnTo>
                    <a:pt x="0" y="745617"/>
                  </a:lnTo>
                  <a:lnTo>
                    <a:pt x="0" y="751840"/>
                  </a:lnTo>
                  <a:lnTo>
                    <a:pt x="22860" y="751840"/>
                  </a:lnTo>
                  <a:lnTo>
                    <a:pt x="22860" y="745617"/>
                  </a:lnTo>
                  <a:close/>
                </a:path>
                <a:path w="22860" h="956945">
                  <a:moveTo>
                    <a:pt x="22860" y="739267"/>
                  </a:moveTo>
                  <a:lnTo>
                    <a:pt x="0" y="739267"/>
                  </a:lnTo>
                  <a:lnTo>
                    <a:pt x="0" y="745490"/>
                  </a:lnTo>
                  <a:lnTo>
                    <a:pt x="22860" y="745490"/>
                  </a:lnTo>
                  <a:lnTo>
                    <a:pt x="22860" y="739267"/>
                  </a:lnTo>
                  <a:close/>
                </a:path>
                <a:path w="22860" h="956945">
                  <a:moveTo>
                    <a:pt x="22860" y="732917"/>
                  </a:moveTo>
                  <a:lnTo>
                    <a:pt x="0" y="732917"/>
                  </a:lnTo>
                  <a:lnTo>
                    <a:pt x="0" y="739140"/>
                  </a:lnTo>
                  <a:lnTo>
                    <a:pt x="22860" y="739140"/>
                  </a:lnTo>
                  <a:lnTo>
                    <a:pt x="22860" y="732917"/>
                  </a:lnTo>
                  <a:close/>
                </a:path>
                <a:path w="22860" h="956945">
                  <a:moveTo>
                    <a:pt x="22860" y="726567"/>
                  </a:moveTo>
                  <a:lnTo>
                    <a:pt x="0" y="726567"/>
                  </a:lnTo>
                  <a:lnTo>
                    <a:pt x="0" y="732790"/>
                  </a:lnTo>
                  <a:lnTo>
                    <a:pt x="22860" y="732790"/>
                  </a:lnTo>
                  <a:lnTo>
                    <a:pt x="22860" y="726567"/>
                  </a:lnTo>
                  <a:close/>
                </a:path>
                <a:path w="22860" h="956945">
                  <a:moveTo>
                    <a:pt x="22860" y="718959"/>
                  </a:moveTo>
                  <a:lnTo>
                    <a:pt x="0" y="718959"/>
                  </a:lnTo>
                  <a:lnTo>
                    <a:pt x="0" y="726440"/>
                  </a:lnTo>
                  <a:lnTo>
                    <a:pt x="22860" y="726440"/>
                  </a:lnTo>
                  <a:lnTo>
                    <a:pt x="22860" y="718959"/>
                  </a:lnTo>
                  <a:close/>
                </a:path>
                <a:path w="22860" h="956945">
                  <a:moveTo>
                    <a:pt x="22860" y="713867"/>
                  </a:moveTo>
                  <a:lnTo>
                    <a:pt x="0" y="713867"/>
                  </a:lnTo>
                  <a:lnTo>
                    <a:pt x="0" y="718820"/>
                  </a:lnTo>
                  <a:lnTo>
                    <a:pt x="22860" y="718820"/>
                  </a:lnTo>
                  <a:lnTo>
                    <a:pt x="22860" y="713867"/>
                  </a:lnTo>
                  <a:close/>
                </a:path>
                <a:path w="22860" h="956945">
                  <a:moveTo>
                    <a:pt x="22860" y="707517"/>
                  </a:moveTo>
                  <a:lnTo>
                    <a:pt x="0" y="707517"/>
                  </a:lnTo>
                  <a:lnTo>
                    <a:pt x="0" y="713740"/>
                  </a:lnTo>
                  <a:lnTo>
                    <a:pt x="22860" y="713740"/>
                  </a:lnTo>
                  <a:lnTo>
                    <a:pt x="22860" y="707517"/>
                  </a:lnTo>
                  <a:close/>
                </a:path>
                <a:path w="22860" h="956945">
                  <a:moveTo>
                    <a:pt x="22860" y="696087"/>
                  </a:moveTo>
                  <a:lnTo>
                    <a:pt x="0" y="696087"/>
                  </a:lnTo>
                  <a:lnTo>
                    <a:pt x="0" y="707390"/>
                  </a:lnTo>
                  <a:lnTo>
                    <a:pt x="22860" y="707390"/>
                  </a:lnTo>
                  <a:lnTo>
                    <a:pt x="22860" y="696087"/>
                  </a:lnTo>
                  <a:close/>
                </a:path>
                <a:path w="22860" h="956945">
                  <a:moveTo>
                    <a:pt x="22860" y="664222"/>
                  </a:moveTo>
                  <a:lnTo>
                    <a:pt x="0" y="664222"/>
                  </a:lnTo>
                  <a:lnTo>
                    <a:pt x="0" y="695960"/>
                  </a:lnTo>
                  <a:lnTo>
                    <a:pt x="22860" y="695960"/>
                  </a:lnTo>
                  <a:lnTo>
                    <a:pt x="22860" y="664222"/>
                  </a:lnTo>
                  <a:close/>
                </a:path>
                <a:path w="22860" h="956945">
                  <a:moveTo>
                    <a:pt x="22860" y="551192"/>
                  </a:moveTo>
                  <a:lnTo>
                    <a:pt x="0" y="551192"/>
                  </a:lnTo>
                  <a:lnTo>
                    <a:pt x="0" y="664210"/>
                  </a:lnTo>
                  <a:lnTo>
                    <a:pt x="22860" y="664210"/>
                  </a:lnTo>
                  <a:lnTo>
                    <a:pt x="22860" y="551192"/>
                  </a:lnTo>
                  <a:close/>
                </a:path>
                <a:path w="22860" h="956945">
                  <a:moveTo>
                    <a:pt x="22860" y="483882"/>
                  </a:moveTo>
                  <a:lnTo>
                    <a:pt x="0" y="483882"/>
                  </a:lnTo>
                  <a:lnTo>
                    <a:pt x="0" y="551180"/>
                  </a:lnTo>
                  <a:lnTo>
                    <a:pt x="22860" y="551180"/>
                  </a:lnTo>
                  <a:lnTo>
                    <a:pt x="22860" y="483882"/>
                  </a:lnTo>
                  <a:close/>
                </a:path>
                <a:path w="22860" h="956945">
                  <a:moveTo>
                    <a:pt x="22860" y="480072"/>
                  </a:moveTo>
                  <a:lnTo>
                    <a:pt x="0" y="480072"/>
                  </a:lnTo>
                  <a:lnTo>
                    <a:pt x="0" y="483870"/>
                  </a:lnTo>
                  <a:lnTo>
                    <a:pt x="22860" y="483870"/>
                  </a:lnTo>
                  <a:lnTo>
                    <a:pt x="22860" y="480072"/>
                  </a:lnTo>
                  <a:close/>
                </a:path>
                <a:path w="22860" h="956945">
                  <a:moveTo>
                    <a:pt x="22860" y="477532"/>
                  </a:moveTo>
                  <a:lnTo>
                    <a:pt x="0" y="477532"/>
                  </a:lnTo>
                  <a:lnTo>
                    <a:pt x="0" y="480060"/>
                  </a:lnTo>
                  <a:lnTo>
                    <a:pt x="22860" y="480060"/>
                  </a:lnTo>
                  <a:lnTo>
                    <a:pt x="22860" y="477532"/>
                  </a:lnTo>
                  <a:close/>
                </a:path>
                <a:path w="22860" h="956945">
                  <a:moveTo>
                    <a:pt x="22860" y="473722"/>
                  </a:moveTo>
                  <a:lnTo>
                    <a:pt x="0" y="473722"/>
                  </a:lnTo>
                  <a:lnTo>
                    <a:pt x="0" y="477520"/>
                  </a:lnTo>
                  <a:lnTo>
                    <a:pt x="22860" y="477520"/>
                  </a:lnTo>
                  <a:lnTo>
                    <a:pt x="22860" y="473722"/>
                  </a:lnTo>
                  <a:close/>
                </a:path>
                <a:path w="22860" h="956945">
                  <a:moveTo>
                    <a:pt x="22860" y="467372"/>
                  </a:moveTo>
                  <a:lnTo>
                    <a:pt x="0" y="467372"/>
                  </a:lnTo>
                  <a:lnTo>
                    <a:pt x="0" y="473710"/>
                  </a:lnTo>
                  <a:lnTo>
                    <a:pt x="22860" y="473710"/>
                  </a:lnTo>
                  <a:lnTo>
                    <a:pt x="22860" y="467372"/>
                  </a:lnTo>
                  <a:close/>
                </a:path>
                <a:path w="22860" h="956945">
                  <a:moveTo>
                    <a:pt x="22860" y="464832"/>
                  </a:moveTo>
                  <a:lnTo>
                    <a:pt x="0" y="464832"/>
                  </a:lnTo>
                  <a:lnTo>
                    <a:pt x="0" y="467360"/>
                  </a:lnTo>
                  <a:lnTo>
                    <a:pt x="22860" y="467360"/>
                  </a:lnTo>
                  <a:lnTo>
                    <a:pt x="22860" y="464832"/>
                  </a:lnTo>
                  <a:close/>
                </a:path>
                <a:path w="22860" h="956945">
                  <a:moveTo>
                    <a:pt x="22860" y="461022"/>
                  </a:moveTo>
                  <a:lnTo>
                    <a:pt x="0" y="461022"/>
                  </a:lnTo>
                  <a:lnTo>
                    <a:pt x="0" y="464820"/>
                  </a:lnTo>
                  <a:lnTo>
                    <a:pt x="22860" y="464820"/>
                  </a:lnTo>
                  <a:lnTo>
                    <a:pt x="22860" y="461022"/>
                  </a:lnTo>
                  <a:close/>
                </a:path>
                <a:path w="22860" h="956945">
                  <a:moveTo>
                    <a:pt x="22860" y="458482"/>
                  </a:moveTo>
                  <a:lnTo>
                    <a:pt x="0" y="458482"/>
                  </a:lnTo>
                  <a:lnTo>
                    <a:pt x="0" y="461010"/>
                  </a:lnTo>
                  <a:lnTo>
                    <a:pt x="22860" y="461010"/>
                  </a:lnTo>
                  <a:lnTo>
                    <a:pt x="22860" y="458482"/>
                  </a:lnTo>
                  <a:close/>
                </a:path>
                <a:path w="22860" h="956945">
                  <a:moveTo>
                    <a:pt x="22860" y="454672"/>
                  </a:moveTo>
                  <a:lnTo>
                    <a:pt x="0" y="454672"/>
                  </a:lnTo>
                  <a:lnTo>
                    <a:pt x="0" y="458470"/>
                  </a:lnTo>
                  <a:lnTo>
                    <a:pt x="22860" y="458470"/>
                  </a:lnTo>
                  <a:lnTo>
                    <a:pt x="22860" y="454672"/>
                  </a:lnTo>
                  <a:close/>
                </a:path>
                <a:path w="22860" h="956945">
                  <a:moveTo>
                    <a:pt x="22860" y="452132"/>
                  </a:moveTo>
                  <a:lnTo>
                    <a:pt x="0" y="452132"/>
                  </a:lnTo>
                  <a:lnTo>
                    <a:pt x="0" y="454660"/>
                  </a:lnTo>
                  <a:lnTo>
                    <a:pt x="22860" y="454660"/>
                  </a:lnTo>
                  <a:lnTo>
                    <a:pt x="22860" y="452132"/>
                  </a:lnTo>
                  <a:close/>
                </a:path>
                <a:path w="22860" h="956945">
                  <a:moveTo>
                    <a:pt x="22860" y="448322"/>
                  </a:moveTo>
                  <a:lnTo>
                    <a:pt x="0" y="448322"/>
                  </a:lnTo>
                  <a:lnTo>
                    <a:pt x="0" y="452120"/>
                  </a:lnTo>
                  <a:lnTo>
                    <a:pt x="22860" y="452120"/>
                  </a:lnTo>
                  <a:lnTo>
                    <a:pt x="22860" y="448322"/>
                  </a:lnTo>
                  <a:close/>
                </a:path>
                <a:path w="22860" h="956945">
                  <a:moveTo>
                    <a:pt x="22860" y="445782"/>
                  </a:moveTo>
                  <a:lnTo>
                    <a:pt x="0" y="445782"/>
                  </a:lnTo>
                  <a:lnTo>
                    <a:pt x="0" y="448310"/>
                  </a:lnTo>
                  <a:lnTo>
                    <a:pt x="22860" y="448310"/>
                  </a:lnTo>
                  <a:lnTo>
                    <a:pt x="22860" y="445782"/>
                  </a:lnTo>
                  <a:close/>
                </a:path>
                <a:path w="22860" h="956945">
                  <a:moveTo>
                    <a:pt x="22860" y="439432"/>
                  </a:moveTo>
                  <a:lnTo>
                    <a:pt x="0" y="439432"/>
                  </a:lnTo>
                  <a:lnTo>
                    <a:pt x="0" y="445770"/>
                  </a:lnTo>
                  <a:lnTo>
                    <a:pt x="22860" y="445770"/>
                  </a:lnTo>
                  <a:lnTo>
                    <a:pt x="22860" y="439432"/>
                  </a:lnTo>
                  <a:close/>
                </a:path>
                <a:path w="22860" h="956945">
                  <a:moveTo>
                    <a:pt x="22860" y="375932"/>
                  </a:moveTo>
                  <a:lnTo>
                    <a:pt x="0" y="375932"/>
                  </a:lnTo>
                  <a:lnTo>
                    <a:pt x="0" y="439420"/>
                  </a:lnTo>
                  <a:lnTo>
                    <a:pt x="22860" y="439420"/>
                  </a:lnTo>
                  <a:lnTo>
                    <a:pt x="22860" y="375932"/>
                  </a:lnTo>
                  <a:close/>
                </a:path>
                <a:path w="22860" h="956945">
                  <a:moveTo>
                    <a:pt x="22860" y="363232"/>
                  </a:moveTo>
                  <a:lnTo>
                    <a:pt x="0" y="363232"/>
                  </a:lnTo>
                  <a:lnTo>
                    <a:pt x="0" y="375920"/>
                  </a:lnTo>
                  <a:lnTo>
                    <a:pt x="22860" y="375920"/>
                  </a:lnTo>
                  <a:lnTo>
                    <a:pt x="22860" y="363232"/>
                  </a:lnTo>
                  <a:close/>
                </a:path>
                <a:path w="22860" h="956945">
                  <a:moveTo>
                    <a:pt x="22860" y="359422"/>
                  </a:moveTo>
                  <a:lnTo>
                    <a:pt x="0" y="359422"/>
                  </a:lnTo>
                  <a:lnTo>
                    <a:pt x="0" y="363220"/>
                  </a:lnTo>
                  <a:lnTo>
                    <a:pt x="22860" y="363220"/>
                  </a:lnTo>
                  <a:lnTo>
                    <a:pt x="22860" y="359422"/>
                  </a:lnTo>
                  <a:close/>
                </a:path>
                <a:path w="22860" h="956945">
                  <a:moveTo>
                    <a:pt x="22860" y="346722"/>
                  </a:moveTo>
                  <a:lnTo>
                    <a:pt x="0" y="346722"/>
                  </a:lnTo>
                  <a:lnTo>
                    <a:pt x="0" y="359410"/>
                  </a:lnTo>
                  <a:lnTo>
                    <a:pt x="22860" y="359410"/>
                  </a:lnTo>
                  <a:lnTo>
                    <a:pt x="22860" y="346722"/>
                  </a:lnTo>
                  <a:close/>
                </a:path>
                <a:path w="22860" h="956945">
                  <a:moveTo>
                    <a:pt x="22860" y="340372"/>
                  </a:moveTo>
                  <a:lnTo>
                    <a:pt x="0" y="340372"/>
                  </a:lnTo>
                  <a:lnTo>
                    <a:pt x="0" y="346710"/>
                  </a:lnTo>
                  <a:lnTo>
                    <a:pt x="22860" y="346710"/>
                  </a:lnTo>
                  <a:lnTo>
                    <a:pt x="22860" y="340372"/>
                  </a:lnTo>
                  <a:close/>
                </a:path>
                <a:path w="22860" h="956945">
                  <a:moveTo>
                    <a:pt x="22860" y="337832"/>
                  </a:moveTo>
                  <a:lnTo>
                    <a:pt x="0" y="337832"/>
                  </a:lnTo>
                  <a:lnTo>
                    <a:pt x="0" y="340360"/>
                  </a:lnTo>
                  <a:lnTo>
                    <a:pt x="22860" y="340360"/>
                  </a:lnTo>
                  <a:lnTo>
                    <a:pt x="22860" y="337832"/>
                  </a:lnTo>
                  <a:close/>
                </a:path>
                <a:path w="22860" h="956945">
                  <a:moveTo>
                    <a:pt x="22860" y="334022"/>
                  </a:moveTo>
                  <a:lnTo>
                    <a:pt x="0" y="334022"/>
                  </a:lnTo>
                  <a:lnTo>
                    <a:pt x="0" y="337820"/>
                  </a:lnTo>
                  <a:lnTo>
                    <a:pt x="22860" y="337820"/>
                  </a:lnTo>
                  <a:lnTo>
                    <a:pt x="22860" y="334022"/>
                  </a:lnTo>
                  <a:close/>
                </a:path>
                <a:path w="22860" h="956945">
                  <a:moveTo>
                    <a:pt x="22860" y="331482"/>
                  </a:moveTo>
                  <a:lnTo>
                    <a:pt x="0" y="331482"/>
                  </a:lnTo>
                  <a:lnTo>
                    <a:pt x="0" y="334010"/>
                  </a:lnTo>
                  <a:lnTo>
                    <a:pt x="22860" y="334010"/>
                  </a:lnTo>
                  <a:lnTo>
                    <a:pt x="22860" y="331482"/>
                  </a:lnTo>
                  <a:close/>
                </a:path>
                <a:path w="22860" h="956945">
                  <a:moveTo>
                    <a:pt x="22860" y="327672"/>
                  </a:moveTo>
                  <a:lnTo>
                    <a:pt x="0" y="327672"/>
                  </a:lnTo>
                  <a:lnTo>
                    <a:pt x="0" y="331470"/>
                  </a:lnTo>
                  <a:lnTo>
                    <a:pt x="22860" y="331470"/>
                  </a:lnTo>
                  <a:lnTo>
                    <a:pt x="22860" y="327672"/>
                  </a:lnTo>
                  <a:close/>
                </a:path>
                <a:path w="22860" h="956945">
                  <a:moveTo>
                    <a:pt x="22860" y="325132"/>
                  </a:moveTo>
                  <a:lnTo>
                    <a:pt x="0" y="325132"/>
                  </a:lnTo>
                  <a:lnTo>
                    <a:pt x="0" y="327660"/>
                  </a:lnTo>
                  <a:lnTo>
                    <a:pt x="22860" y="327660"/>
                  </a:lnTo>
                  <a:lnTo>
                    <a:pt x="22860" y="325132"/>
                  </a:lnTo>
                  <a:close/>
                </a:path>
                <a:path w="22860" h="956945">
                  <a:moveTo>
                    <a:pt x="22860" y="321322"/>
                  </a:moveTo>
                  <a:lnTo>
                    <a:pt x="0" y="321322"/>
                  </a:lnTo>
                  <a:lnTo>
                    <a:pt x="0" y="325120"/>
                  </a:lnTo>
                  <a:lnTo>
                    <a:pt x="22860" y="325120"/>
                  </a:lnTo>
                  <a:lnTo>
                    <a:pt x="22860" y="321322"/>
                  </a:lnTo>
                  <a:close/>
                </a:path>
                <a:path w="22860" h="956945">
                  <a:moveTo>
                    <a:pt x="22860" y="318782"/>
                  </a:moveTo>
                  <a:lnTo>
                    <a:pt x="0" y="318782"/>
                  </a:lnTo>
                  <a:lnTo>
                    <a:pt x="0" y="321310"/>
                  </a:lnTo>
                  <a:lnTo>
                    <a:pt x="22860" y="321310"/>
                  </a:lnTo>
                  <a:lnTo>
                    <a:pt x="22860" y="318782"/>
                  </a:lnTo>
                  <a:close/>
                </a:path>
                <a:path w="22860" h="956945">
                  <a:moveTo>
                    <a:pt x="22860" y="314972"/>
                  </a:moveTo>
                  <a:lnTo>
                    <a:pt x="0" y="314972"/>
                  </a:lnTo>
                  <a:lnTo>
                    <a:pt x="0" y="318770"/>
                  </a:lnTo>
                  <a:lnTo>
                    <a:pt x="22860" y="318770"/>
                  </a:lnTo>
                  <a:lnTo>
                    <a:pt x="22860" y="314972"/>
                  </a:lnTo>
                  <a:close/>
                </a:path>
                <a:path w="22860" h="956945">
                  <a:moveTo>
                    <a:pt x="22860" y="312432"/>
                  </a:moveTo>
                  <a:lnTo>
                    <a:pt x="0" y="312432"/>
                  </a:lnTo>
                  <a:lnTo>
                    <a:pt x="0" y="314960"/>
                  </a:lnTo>
                  <a:lnTo>
                    <a:pt x="22860" y="314960"/>
                  </a:lnTo>
                  <a:lnTo>
                    <a:pt x="22860" y="312432"/>
                  </a:lnTo>
                  <a:close/>
                </a:path>
                <a:path w="22860" h="956945">
                  <a:moveTo>
                    <a:pt x="22860" y="308622"/>
                  </a:moveTo>
                  <a:lnTo>
                    <a:pt x="0" y="308622"/>
                  </a:lnTo>
                  <a:lnTo>
                    <a:pt x="0" y="312420"/>
                  </a:lnTo>
                  <a:lnTo>
                    <a:pt x="22860" y="312420"/>
                  </a:lnTo>
                  <a:lnTo>
                    <a:pt x="22860" y="308622"/>
                  </a:lnTo>
                  <a:close/>
                </a:path>
                <a:path w="22860" h="956945">
                  <a:moveTo>
                    <a:pt x="22860" y="306082"/>
                  </a:moveTo>
                  <a:lnTo>
                    <a:pt x="0" y="306082"/>
                  </a:lnTo>
                  <a:lnTo>
                    <a:pt x="0" y="308610"/>
                  </a:lnTo>
                  <a:lnTo>
                    <a:pt x="22860" y="308610"/>
                  </a:lnTo>
                  <a:lnTo>
                    <a:pt x="22860" y="306082"/>
                  </a:lnTo>
                  <a:close/>
                </a:path>
                <a:path w="22860" h="956945">
                  <a:moveTo>
                    <a:pt x="22860" y="302272"/>
                  </a:moveTo>
                  <a:lnTo>
                    <a:pt x="0" y="302272"/>
                  </a:lnTo>
                  <a:lnTo>
                    <a:pt x="0" y="306070"/>
                  </a:lnTo>
                  <a:lnTo>
                    <a:pt x="22860" y="306070"/>
                  </a:lnTo>
                  <a:lnTo>
                    <a:pt x="22860" y="302272"/>
                  </a:lnTo>
                  <a:close/>
                </a:path>
                <a:path w="22860" h="956945">
                  <a:moveTo>
                    <a:pt x="22860" y="299732"/>
                  </a:moveTo>
                  <a:lnTo>
                    <a:pt x="0" y="299732"/>
                  </a:lnTo>
                  <a:lnTo>
                    <a:pt x="0" y="302260"/>
                  </a:lnTo>
                  <a:lnTo>
                    <a:pt x="22860" y="302260"/>
                  </a:lnTo>
                  <a:lnTo>
                    <a:pt x="22860" y="299732"/>
                  </a:lnTo>
                  <a:close/>
                </a:path>
                <a:path w="22860" h="956945">
                  <a:moveTo>
                    <a:pt x="22860" y="295922"/>
                  </a:moveTo>
                  <a:lnTo>
                    <a:pt x="0" y="295922"/>
                  </a:lnTo>
                  <a:lnTo>
                    <a:pt x="0" y="299720"/>
                  </a:lnTo>
                  <a:lnTo>
                    <a:pt x="22860" y="299720"/>
                  </a:lnTo>
                  <a:lnTo>
                    <a:pt x="22860" y="295922"/>
                  </a:lnTo>
                  <a:close/>
                </a:path>
                <a:path w="22860" h="956945">
                  <a:moveTo>
                    <a:pt x="22860" y="293382"/>
                  </a:moveTo>
                  <a:lnTo>
                    <a:pt x="0" y="293382"/>
                  </a:lnTo>
                  <a:lnTo>
                    <a:pt x="0" y="295910"/>
                  </a:lnTo>
                  <a:lnTo>
                    <a:pt x="22860" y="295910"/>
                  </a:lnTo>
                  <a:lnTo>
                    <a:pt x="22860" y="293382"/>
                  </a:lnTo>
                  <a:close/>
                </a:path>
                <a:path w="22860" h="956945">
                  <a:moveTo>
                    <a:pt x="22860" y="289572"/>
                  </a:moveTo>
                  <a:lnTo>
                    <a:pt x="0" y="289572"/>
                  </a:lnTo>
                  <a:lnTo>
                    <a:pt x="0" y="293370"/>
                  </a:lnTo>
                  <a:lnTo>
                    <a:pt x="22860" y="293370"/>
                  </a:lnTo>
                  <a:lnTo>
                    <a:pt x="22860" y="289572"/>
                  </a:lnTo>
                  <a:close/>
                </a:path>
                <a:path w="22860" h="956945">
                  <a:moveTo>
                    <a:pt x="22860" y="287032"/>
                  </a:moveTo>
                  <a:lnTo>
                    <a:pt x="0" y="287032"/>
                  </a:lnTo>
                  <a:lnTo>
                    <a:pt x="0" y="289560"/>
                  </a:lnTo>
                  <a:lnTo>
                    <a:pt x="22860" y="289560"/>
                  </a:lnTo>
                  <a:lnTo>
                    <a:pt x="22860" y="287032"/>
                  </a:lnTo>
                  <a:close/>
                </a:path>
                <a:path w="22860" h="956945">
                  <a:moveTo>
                    <a:pt x="22860" y="283222"/>
                  </a:moveTo>
                  <a:lnTo>
                    <a:pt x="0" y="283222"/>
                  </a:lnTo>
                  <a:lnTo>
                    <a:pt x="0" y="287020"/>
                  </a:lnTo>
                  <a:lnTo>
                    <a:pt x="22860" y="287020"/>
                  </a:lnTo>
                  <a:lnTo>
                    <a:pt x="22860" y="283222"/>
                  </a:lnTo>
                  <a:close/>
                </a:path>
                <a:path w="22860" h="956945">
                  <a:moveTo>
                    <a:pt x="22860" y="280682"/>
                  </a:moveTo>
                  <a:lnTo>
                    <a:pt x="0" y="280682"/>
                  </a:lnTo>
                  <a:lnTo>
                    <a:pt x="0" y="283210"/>
                  </a:lnTo>
                  <a:lnTo>
                    <a:pt x="22860" y="283210"/>
                  </a:lnTo>
                  <a:lnTo>
                    <a:pt x="22860" y="280682"/>
                  </a:lnTo>
                  <a:close/>
                </a:path>
                <a:path w="22860" h="956945">
                  <a:moveTo>
                    <a:pt x="22860" y="276872"/>
                  </a:moveTo>
                  <a:lnTo>
                    <a:pt x="0" y="276872"/>
                  </a:lnTo>
                  <a:lnTo>
                    <a:pt x="0" y="280670"/>
                  </a:lnTo>
                  <a:lnTo>
                    <a:pt x="22860" y="280670"/>
                  </a:lnTo>
                  <a:lnTo>
                    <a:pt x="22860" y="276872"/>
                  </a:lnTo>
                  <a:close/>
                </a:path>
                <a:path w="22860" h="956945">
                  <a:moveTo>
                    <a:pt x="22860" y="274332"/>
                  </a:moveTo>
                  <a:lnTo>
                    <a:pt x="0" y="274332"/>
                  </a:lnTo>
                  <a:lnTo>
                    <a:pt x="0" y="276860"/>
                  </a:lnTo>
                  <a:lnTo>
                    <a:pt x="22860" y="276860"/>
                  </a:lnTo>
                  <a:lnTo>
                    <a:pt x="22860" y="274332"/>
                  </a:lnTo>
                  <a:close/>
                </a:path>
                <a:path w="22860" h="956945">
                  <a:moveTo>
                    <a:pt x="22860" y="270522"/>
                  </a:moveTo>
                  <a:lnTo>
                    <a:pt x="0" y="270522"/>
                  </a:lnTo>
                  <a:lnTo>
                    <a:pt x="0" y="274320"/>
                  </a:lnTo>
                  <a:lnTo>
                    <a:pt x="22860" y="274320"/>
                  </a:lnTo>
                  <a:lnTo>
                    <a:pt x="22860" y="270522"/>
                  </a:lnTo>
                  <a:close/>
                </a:path>
                <a:path w="22860" h="956945">
                  <a:moveTo>
                    <a:pt x="22860" y="267982"/>
                  </a:moveTo>
                  <a:lnTo>
                    <a:pt x="0" y="267982"/>
                  </a:lnTo>
                  <a:lnTo>
                    <a:pt x="0" y="270510"/>
                  </a:lnTo>
                  <a:lnTo>
                    <a:pt x="22860" y="270510"/>
                  </a:lnTo>
                  <a:lnTo>
                    <a:pt x="22860" y="267982"/>
                  </a:lnTo>
                  <a:close/>
                </a:path>
                <a:path w="22860" h="956945">
                  <a:moveTo>
                    <a:pt x="22860" y="264172"/>
                  </a:moveTo>
                  <a:lnTo>
                    <a:pt x="0" y="264172"/>
                  </a:lnTo>
                  <a:lnTo>
                    <a:pt x="0" y="267970"/>
                  </a:lnTo>
                  <a:lnTo>
                    <a:pt x="22860" y="267970"/>
                  </a:lnTo>
                  <a:lnTo>
                    <a:pt x="22860" y="264172"/>
                  </a:lnTo>
                  <a:close/>
                </a:path>
                <a:path w="22860" h="956945">
                  <a:moveTo>
                    <a:pt x="22860" y="261632"/>
                  </a:moveTo>
                  <a:lnTo>
                    <a:pt x="0" y="261632"/>
                  </a:lnTo>
                  <a:lnTo>
                    <a:pt x="0" y="264160"/>
                  </a:lnTo>
                  <a:lnTo>
                    <a:pt x="22860" y="264160"/>
                  </a:lnTo>
                  <a:lnTo>
                    <a:pt x="22860" y="261632"/>
                  </a:lnTo>
                  <a:close/>
                </a:path>
                <a:path w="22860" h="956945">
                  <a:moveTo>
                    <a:pt x="22860" y="257822"/>
                  </a:moveTo>
                  <a:lnTo>
                    <a:pt x="0" y="257822"/>
                  </a:lnTo>
                  <a:lnTo>
                    <a:pt x="0" y="261620"/>
                  </a:lnTo>
                  <a:lnTo>
                    <a:pt x="22860" y="261620"/>
                  </a:lnTo>
                  <a:lnTo>
                    <a:pt x="22860" y="257822"/>
                  </a:lnTo>
                  <a:close/>
                </a:path>
                <a:path w="22860" h="956945">
                  <a:moveTo>
                    <a:pt x="22860" y="255282"/>
                  </a:moveTo>
                  <a:lnTo>
                    <a:pt x="0" y="255282"/>
                  </a:lnTo>
                  <a:lnTo>
                    <a:pt x="0" y="257810"/>
                  </a:lnTo>
                  <a:lnTo>
                    <a:pt x="22860" y="257810"/>
                  </a:lnTo>
                  <a:lnTo>
                    <a:pt x="22860" y="255282"/>
                  </a:lnTo>
                  <a:close/>
                </a:path>
                <a:path w="22860" h="956945">
                  <a:moveTo>
                    <a:pt x="22860" y="251472"/>
                  </a:moveTo>
                  <a:lnTo>
                    <a:pt x="0" y="251472"/>
                  </a:lnTo>
                  <a:lnTo>
                    <a:pt x="0" y="255270"/>
                  </a:lnTo>
                  <a:lnTo>
                    <a:pt x="22860" y="255270"/>
                  </a:lnTo>
                  <a:lnTo>
                    <a:pt x="22860" y="251472"/>
                  </a:lnTo>
                  <a:close/>
                </a:path>
                <a:path w="22860" h="956945">
                  <a:moveTo>
                    <a:pt x="22860" y="248932"/>
                  </a:moveTo>
                  <a:lnTo>
                    <a:pt x="0" y="248932"/>
                  </a:lnTo>
                  <a:lnTo>
                    <a:pt x="0" y="251460"/>
                  </a:lnTo>
                  <a:lnTo>
                    <a:pt x="22860" y="251460"/>
                  </a:lnTo>
                  <a:lnTo>
                    <a:pt x="22860" y="248932"/>
                  </a:lnTo>
                  <a:close/>
                </a:path>
                <a:path w="22860" h="956945">
                  <a:moveTo>
                    <a:pt x="22860" y="0"/>
                  </a:moveTo>
                  <a:lnTo>
                    <a:pt x="0" y="0"/>
                  </a:lnTo>
                  <a:lnTo>
                    <a:pt x="0" y="248920"/>
                  </a:lnTo>
                  <a:lnTo>
                    <a:pt x="22860" y="248920"/>
                  </a:lnTo>
                  <a:lnTo>
                    <a:pt x="22860" y="0"/>
                  </a:lnTo>
                  <a:close/>
                </a:path>
              </a:pathLst>
            </a:custGeom>
            <a:solidFill>
              <a:srgbClr val="2D2D2D"/>
            </a:solidFill>
          </p:spPr>
          <p:txBody>
            <a:bodyPr bIns="0" lIns="0" rIns="0" rtlCol="0" tIns="0" wrap="square"/>
            <a:p/>
          </p:txBody>
        </p:sp>
        <p:sp>
          <p:nvSpPr>
            <p:cNvPr id="1049154" name="object 441"/>
            <p:cNvSpPr/>
            <p:nvPr/>
          </p:nvSpPr>
          <p:spPr>
            <a:xfrm>
              <a:off x="4542790" y="6355092"/>
              <a:ext cx="22860" cy="138430"/>
            </a:xfrm>
            <a:custGeom>
              <a:avLst/>
              <a:ahLst/>
              <a:rect l="l" t="t" r="r" b="b"/>
              <a:pathLst>
                <a:path w="22860" h="138429">
                  <a:moveTo>
                    <a:pt x="22860" y="137160"/>
                  </a:moveTo>
                  <a:lnTo>
                    <a:pt x="0" y="137160"/>
                  </a:lnTo>
                  <a:lnTo>
                    <a:pt x="0" y="138430"/>
                  </a:lnTo>
                  <a:lnTo>
                    <a:pt x="22860" y="138430"/>
                  </a:lnTo>
                  <a:lnTo>
                    <a:pt x="22860" y="137160"/>
                  </a:lnTo>
                  <a:close/>
                </a:path>
                <a:path w="22860" h="138429">
                  <a:moveTo>
                    <a:pt x="22860" y="133350"/>
                  </a:moveTo>
                  <a:lnTo>
                    <a:pt x="0" y="133350"/>
                  </a:lnTo>
                  <a:lnTo>
                    <a:pt x="0" y="135877"/>
                  </a:lnTo>
                  <a:lnTo>
                    <a:pt x="22860" y="135877"/>
                  </a:lnTo>
                  <a:lnTo>
                    <a:pt x="22860" y="133350"/>
                  </a:lnTo>
                  <a:close/>
                </a:path>
                <a:path w="22860" h="138429">
                  <a:moveTo>
                    <a:pt x="22860" y="130810"/>
                  </a:moveTo>
                  <a:lnTo>
                    <a:pt x="0" y="130810"/>
                  </a:lnTo>
                  <a:lnTo>
                    <a:pt x="0" y="132067"/>
                  </a:lnTo>
                  <a:lnTo>
                    <a:pt x="22860" y="132067"/>
                  </a:lnTo>
                  <a:lnTo>
                    <a:pt x="22860" y="130810"/>
                  </a:lnTo>
                  <a:close/>
                </a:path>
                <a:path w="22860" h="138429">
                  <a:moveTo>
                    <a:pt x="22860" y="127000"/>
                  </a:moveTo>
                  <a:lnTo>
                    <a:pt x="0" y="127000"/>
                  </a:lnTo>
                  <a:lnTo>
                    <a:pt x="0" y="129527"/>
                  </a:lnTo>
                  <a:lnTo>
                    <a:pt x="22860" y="129527"/>
                  </a:lnTo>
                  <a:lnTo>
                    <a:pt x="22860" y="127000"/>
                  </a:lnTo>
                  <a:close/>
                </a:path>
                <a:path w="22860" h="138429">
                  <a:moveTo>
                    <a:pt x="22860" y="124460"/>
                  </a:moveTo>
                  <a:lnTo>
                    <a:pt x="0" y="124460"/>
                  </a:lnTo>
                  <a:lnTo>
                    <a:pt x="0" y="125717"/>
                  </a:lnTo>
                  <a:lnTo>
                    <a:pt x="22860" y="125717"/>
                  </a:lnTo>
                  <a:lnTo>
                    <a:pt x="22860" y="124460"/>
                  </a:lnTo>
                  <a:close/>
                </a:path>
                <a:path w="22860" h="138429">
                  <a:moveTo>
                    <a:pt x="22860" y="120650"/>
                  </a:moveTo>
                  <a:lnTo>
                    <a:pt x="0" y="120650"/>
                  </a:lnTo>
                  <a:lnTo>
                    <a:pt x="0" y="123177"/>
                  </a:lnTo>
                  <a:lnTo>
                    <a:pt x="22860" y="123177"/>
                  </a:lnTo>
                  <a:lnTo>
                    <a:pt x="22860" y="120650"/>
                  </a:lnTo>
                  <a:close/>
                </a:path>
                <a:path w="22860" h="138429">
                  <a:moveTo>
                    <a:pt x="22860" y="118110"/>
                  </a:moveTo>
                  <a:lnTo>
                    <a:pt x="0" y="118110"/>
                  </a:lnTo>
                  <a:lnTo>
                    <a:pt x="0" y="119380"/>
                  </a:lnTo>
                  <a:lnTo>
                    <a:pt x="22860" y="119380"/>
                  </a:lnTo>
                  <a:lnTo>
                    <a:pt x="22860" y="118110"/>
                  </a:lnTo>
                  <a:close/>
                </a:path>
                <a:path w="22860" h="138429">
                  <a:moveTo>
                    <a:pt x="22860" y="114300"/>
                  </a:moveTo>
                  <a:lnTo>
                    <a:pt x="0" y="114300"/>
                  </a:lnTo>
                  <a:lnTo>
                    <a:pt x="0" y="116827"/>
                  </a:lnTo>
                  <a:lnTo>
                    <a:pt x="22860" y="116827"/>
                  </a:lnTo>
                  <a:lnTo>
                    <a:pt x="22860" y="114300"/>
                  </a:lnTo>
                  <a:close/>
                </a:path>
                <a:path w="22860" h="138429">
                  <a:moveTo>
                    <a:pt x="22860" y="111760"/>
                  </a:moveTo>
                  <a:lnTo>
                    <a:pt x="0" y="111760"/>
                  </a:lnTo>
                  <a:lnTo>
                    <a:pt x="0" y="113017"/>
                  </a:lnTo>
                  <a:lnTo>
                    <a:pt x="22860" y="113017"/>
                  </a:lnTo>
                  <a:lnTo>
                    <a:pt x="22860" y="111760"/>
                  </a:lnTo>
                  <a:close/>
                </a:path>
                <a:path w="22860" h="138429">
                  <a:moveTo>
                    <a:pt x="22860" y="107950"/>
                  </a:moveTo>
                  <a:lnTo>
                    <a:pt x="0" y="107950"/>
                  </a:lnTo>
                  <a:lnTo>
                    <a:pt x="0" y="110477"/>
                  </a:lnTo>
                  <a:lnTo>
                    <a:pt x="22860" y="110477"/>
                  </a:lnTo>
                  <a:lnTo>
                    <a:pt x="22860" y="107950"/>
                  </a:lnTo>
                  <a:close/>
                </a:path>
                <a:path w="22860" h="138429">
                  <a:moveTo>
                    <a:pt x="22860" y="105410"/>
                  </a:moveTo>
                  <a:lnTo>
                    <a:pt x="0" y="105410"/>
                  </a:lnTo>
                  <a:lnTo>
                    <a:pt x="0" y="106667"/>
                  </a:lnTo>
                  <a:lnTo>
                    <a:pt x="22860" y="106667"/>
                  </a:lnTo>
                  <a:lnTo>
                    <a:pt x="22860" y="105410"/>
                  </a:lnTo>
                  <a:close/>
                </a:path>
                <a:path w="22860" h="138429">
                  <a:moveTo>
                    <a:pt x="22860" y="101600"/>
                  </a:moveTo>
                  <a:lnTo>
                    <a:pt x="0" y="101600"/>
                  </a:lnTo>
                  <a:lnTo>
                    <a:pt x="0" y="104127"/>
                  </a:lnTo>
                  <a:lnTo>
                    <a:pt x="22860" y="104127"/>
                  </a:lnTo>
                  <a:lnTo>
                    <a:pt x="22860" y="101600"/>
                  </a:lnTo>
                  <a:close/>
                </a:path>
                <a:path w="22860" h="138429">
                  <a:moveTo>
                    <a:pt x="22860" y="99060"/>
                  </a:moveTo>
                  <a:lnTo>
                    <a:pt x="0" y="99060"/>
                  </a:lnTo>
                  <a:lnTo>
                    <a:pt x="0" y="100330"/>
                  </a:lnTo>
                  <a:lnTo>
                    <a:pt x="22860" y="100330"/>
                  </a:lnTo>
                  <a:lnTo>
                    <a:pt x="22860" y="99060"/>
                  </a:lnTo>
                  <a:close/>
                </a:path>
                <a:path w="22860" h="138429">
                  <a:moveTo>
                    <a:pt x="22860" y="93967"/>
                  </a:moveTo>
                  <a:lnTo>
                    <a:pt x="0" y="93967"/>
                  </a:lnTo>
                  <a:lnTo>
                    <a:pt x="0" y="97777"/>
                  </a:lnTo>
                  <a:lnTo>
                    <a:pt x="22860" y="97777"/>
                  </a:lnTo>
                  <a:lnTo>
                    <a:pt x="22860" y="93967"/>
                  </a:lnTo>
                  <a:close/>
                </a:path>
                <a:path w="22860" h="138429">
                  <a:moveTo>
                    <a:pt x="22860" y="87617"/>
                  </a:moveTo>
                  <a:lnTo>
                    <a:pt x="0" y="87617"/>
                  </a:lnTo>
                  <a:lnTo>
                    <a:pt x="0" y="92710"/>
                  </a:lnTo>
                  <a:lnTo>
                    <a:pt x="22860" y="92710"/>
                  </a:lnTo>
                  <a:lnTo>
                    <a:pt x="22860" y="87617"/>
                  </a:lnTo>
                  <a:close/>
                </a:path>
                <a:path w="22860" h="138429">
                  <a:moveTo>
                    <a:pt x="22860" y="81280"/>
                  </a:moveTo>
                  <a:lnTo>
                    <a:pt x="0" y="81280"/>
                  </a:lnTo>
                  <a:lnTo>
                    <a:pt x="0" y="86360"/>
                  </a:lnTo>
                  <a:lnTo>
                    <a:pt x="22860" y="86360"/>
                  </a:lnTo>
                  <a:lnTo>
                    <a:pt x="22860" y="81280"/>
                  </a:lnTo>
                  <a:close/>
                </a:path>
                <a:path w="22860" h="138429">
                  <a:moveTo>
                    <a:pt x="22860" y="74930"/>
                  </a:moveTo>
                  <a:lnTo>
                    <a:pt x="0" y="74930"/>
                  </a:lnTo>
                  <a:lnTo>
                    <a:pt x="0" y="79997"/>
                  </a:lnTo>
                  <a:lnTo>
                    <a:pt x="22860" y="79997"/>
                  </a:lnTo>
                  <a:lnTo>
                    <a:pt x="22860" y="74930"/>
                  </a:lnTo>
                  <a:close/>
                </a:path>
                <a:path w="22860" h="138429">
                  <a:moveTo>
                    <a:pt x="22860" y="68567"/>
                  </a:moveTo>
                  <a:lnTo>
                    <a:pt x="0" y="68567"/>
                  </a:lnTo>
                  <a:lnTo>
                    <a:pt x="0" y="73660"/>
                  </a:lnTo>
                  <a:lnTo>
                    <a:pt x="22860" y="73660"/>
                  </a:lnTo>
                  <a:lnTo>
                    <a:pt x="22860" y="68567"/>
                  </a:lnTo>
                  <a:close/>
                </a:path>
                <a:path w="22860" h="138429">
                  <a:moveTo>
                    <a:pt x="22860" y="60947"/>
                  </a:moveTo>
                  <a:lnTo>
                    <a:pt x="0" y="60947"/>
                  </a:lnTo>
                  <a:lnTo>
                    <a:pt x="0" y="67310"/>
                  </a:lnTo>
                  <a:lnTo>
                    <a:pt x="22860" y="67310"/>
                  </a:lnTo>
                  <a:lnTo>
                    <a:pt x="22860" y="60947"/>
                  </a:lnTo>
                  <a:close/>
                </a:path>
                <a:path w="22860" h="138429">
                  <a:moveTo>
                    <a:pt x="22860" y="54597"/>
                  </a:moveTo>
                  <a:lnTo>
                    <a:pt x="0" y="54597"/>
                  </a:lnTo>
                  <a:lnTo>
                    <a:pt x="0" y="59677"/>
                  </a:lnTo>
                  <a:lnTo>
                    <a:pt x="22860" y="59677"/>
                  </a:lnTo>
                  <a:lnTo>
                    <a:pt x="22860" y="54597"/>
                  </a:lnTo>
                  <a:close/>
                </a:path>
                <a:path w="22860" h="138429">
                  <a:moveTo>
                    <a:pt x="22860" y="49517"/>
                  </a:moveTo>
                  <a:lnTo>
                    <a:pt x="0" y="49517"/>
                  </a:lnTo>
                  <a:lnTo>
                    <a:pt x="0" y="53327"/>
                  </a:lnTo>
                  <a:lnTo>
                    <a:pt x="22860" y="53327"/>
                  </a:lnTo>
                  <a:lnTo>
                    <a:pt x="22860" y="49517"/>
                  </a:lnTo>
                  <a:close/>
                </a:path>
                <a:path w="22860" h="138429">
                  <a:moveTo>
                    <a:pt x="22860" y="43167"/>
                  </a:moveTo>
                  <a:lnTo>
                    <a:pt x="0" y="43167"/>
                  </a:lnTo>
                  <a:lnTo>
                    <a:pt x="0" y="48247"/>
                  </a:lnTo>
                  <a:lnTo>
                    <a:pt x="22860" y="48247"/>
                  </a:lnTo>
                  <a:lnTo>
                    <a:pt x="22860" y="43167"/>
                  </a:lnTo>
                  <a:close/>
                </a:path>
                <a:path w="22860" h="138429">
                  <a:moveTo>
                    <a:pt x="22860" y="35547"/>
                  </a:moveTo>
                  <a:lnTo>
                    <a:pt x="0" y="35547"/>
                  </a:lnTo>
                  <a:lnTo>
                    <a:pt x="0" y="41897"/>
                  </a:lnTo>
                  <a:lnTo>
                    <a:pt x="22860" y="41897"/>
                  </a:lnTo>
                  <a:lnTo>
                    <a:pt x="22860" y="35547"/>
                  </a:lnTo>
                  <a:close/>
                </a:path>
                <a:path w="22860" h="138429">
                  <a:moveTo>
                    <a:pt x="22860" y="30467"/>
                  </a:moveTo>
                  <a:lnTo>
                    <a:pt x="0" y="30467"/>
                  </a:lnTo>
                  <a:lnTo>
                    <a:pt x="0" y="34277"/>
                  </a:lnTo>
                  <a:lnTo>
                    <a:pt x="22860" y="34277"/>
                  </a:lnTo>
                  <a:lnTo>
                    <a:pt x="22860" y="30467"/>
                  </a:lnTo>
                  <a:close/>
                </a:path>
                <a:path w="22860" h="138429">
                  <a:moveTo>
                    <a:pt x="22860" y="22847"/>
                  </a:moveTo>
                  <a:lnTo>
                    <a:pt x="0" y="22847"/>
                  </a:lnTo>
                  <a:lnTo>
                    <a:pt x="0" y="29197"/>
                  </a:lnTo>
                  <a:lnTo>
                    <a:pt x="22860" y="29197"/>
                  </a:lnTo>
                  <a:lnTo>
                    <a:pt x="22860" y="22847"/>
                  </a:lnTo>
                  <a:close/>
                </a:path>
                <a:path w="22860" h="138429">
                  <a:moveTo>
                    <a:pt x="22860" y="17767"/>
                  </a:moveTo>
                  <a:lnTo>
                    <a:pt x="0" y="17767"/>
                  </a:lnTo>
                  <a:lnTo>
                    <a:pt x="0" y="21577"/>
                  </a:lnTo>
                  <a:lnTo>
                    <a:pt x="22860" y="21577"/>
                  </a:lnTo>
                  <a:lnTo>
                    <a:pt x="22860" y="17767"/>
                  </a:lnTo>
                  <a:close/>
                </a:path>
                <a:path w="22860" h="138429">
                  <a:moveTo>
                    <a:pt x="22860" y="3797"/>
                  </a:moveTo>
                  <a:lnTo>
                    <a:pt x="0" y="3797"/>
                  </a:lnTo>
                  <a:lnTo>
                    <a:pt x="0" y="16497"/>
                  </a:lnTo>
                  <a:lnTo>
                    <a:pt x="22860" y="16497"/>
                  </a:lnTo>
                  <a:lnTo>
                    <a:pt x="22860" y="3797"/>
                  </a:lnTo>
                  <a:close/>
                </a:path>
                <a:path w="22860" h="138429">
                  <a:moveTo>
                    <a:pt x="22860" y="0"/>
                  </a:moveTo>
                  <a:lnTo>
                    <a:pt x="0" y="0"/>
                  </a:lnTo>
                  <a:lnTo>
                    <a:pt x="0" y="2527"/>
                  </a:lnTo>
                  <a:lnTo>
                    <a:pt x="22860" y="2527"/>
                  </a:lnTo>
                  <a:lnTo>
                    <a:pt x="22860" y="0"/>
                  </a:lnTo>
                  <a:close/>
                </a:path>
              </a:pathLst>
            </a:custGeom>
            <a:solidFill>
              <a:srgbClr val="2D2D2D"/>
            </a:solidFill>
          </p:spPr>
          <p:txBody>
            <a:bodyPr bIns="0" lIns="0" rIns="0" rtlCol="0" tIns="0" wrap="square"/>
            <a:p/>
          </p:txBody>
        </p:sp>
        <p:sp>
          <p:nvSpPr>
            <p:cNvPr id="1049155" name="object 442"/>
            <p:cNvSpPr/>
            <p:nvPr/>
          </p:nvSpPr>
          <p:spPr>
            <a:xfrm>
              <a:off x="4519930" y="5556249"/>
              <a:ext cx="22860" cy="956944"/>
            </a:xfrm>
            <a:custGeom>
              <a:avLst/>
              <a:ahLst/>
              <a:rect l="l" t="t" r="r" b="b"/>
              <a:pathLst>
                <a:path w="22860" h="956945">
                  <a:moveTo>
                    <a:pt x="22860" y="955052"/>
                  </a:moveTo>
                  <a:lnTo>
                    <a:pt x="0" y="955052"/>
                  </a:lnTo>
                  <a:lnTo>
                    <a:pt x="0" y="956322"/>
                  </a:lnTo>
                  <a:lnTo>
                    <a:pt x="22860" y="956322"/>
                  </a:lnTo>
                  <a:lnTo>
                    <a:pt x="22860" y="955052"/>
                  </a:lnTo>
                  <a:close/>
                </a:path>
                <a:path w="22860" h="956945">
                  <a:moveTo>
                    <a:pt x="22860" y="951242"/>
                  </a:moveTo>
                  <a:lnTo>
                    <a:pt x="0" y="951242"/>
                  </a:lnTo>
                  <a:lnTo>
                    <a:pt x="0" y="953770"/>
                  </a:lnTo>
                  <a:lnTo>
                    <a:pt x="22860" y="953770"/>
                  </a:lnTo>
                  <a:lnTo>
                    <a:pt x="22860" y="951242"/>
                  </a:lnTo>
                  <a:close/>
                </a:path>
                <a:path w="22860" h="956945">
                  <a:moveTo>
                    <a:pt x="22860" y="948702"/>
                  </a:moveTo>
                  <a:lnTo>
                    <a:pt x="0" y="948702"/>
                  </a:lnTo>
                  <a:lnTo>
                    <a:pt x="0" y="949960"/>
                  </a:lnTo>
                  <a:lnTo>
                    <a:pt x="22860" y="949960"/>
                  </a:lnTo>
                  <a:lnTo>
                    <a:pt x="22860" y="948702"/>
                  </a:lnTo>
                  <a:close/>
                </a:path>
                <a:path w="22860" h="956945">
                  <a:moveTo>
                    <a:pt x="22860" y="944892"/>
                  </a:moveTo>
                  <a:lnTo>
                    <a:pt x="0" y="944892"/>
                  </a:lnTo>
                  <a:lnTo>
                    <a:pt x="0" y="947420"/>
                  </a:lnTo>
                  <a:lnTo>
                    <a:pt x="22860" y="947420"/>
                  </a:lnTo>
                  <a:lnTo>
                    <a:pt x="22860" y="944892"/>
                  </a:lnTo>
                  <a:close/>
                </a:path>
                <a:path w="22860" h="956945">
                  <a:moveTo>
                    <a:pt x="22860" y="942352"/>
                  </a:moveTo>
                  <a:lnTo>
                    <a:pt x="0" y="942352"/>
                  </a:lnTo>
                  <a:lnTo>
                    <a:pt x="0" y="943610"/>
                  </a:lnTo>
                  <a:lnTo>
                    <a:pt x="22860" y="943610"/>
                  </a:lnTo>
                  <a:lnTo>
                    <a:pt x="22860" y="942352"/>
                  </a:lnTo>
                  <a:close/>
                </a:path>
                <a:path w="22860" h="956945">
                  <a:moveTo>
                    <a:pt x="22860" y="938542"/>
                  </a:moveTo>
                  <a:lnTo>
                    <a:pt x="0" y="938542"/>
                  </a:lnTo>
                  <a:lnTo>
                    <a:pt x="0" y="941070"/>
                  </a:lnTo>
                  <a:lnTo>
                    <a:pt x="22860" y="941070"/>
                  </a:lnTo>
                  <a:lnTo>
                    <a:pt x="22860" y="938542"/>
                  </a:lnTo>
                  <a:close/>
                </a:path>
                <a:path w="22860" h="956945">
                  <a:moveTo>
                    <a:pt x="22860" y="936002"/>
                  </a:moveTo>
                  <a:lnTo>
                    <a:pt x="0" y="936002"/>
                  </a:lnTo>
                  <a:lnTo>
                    <a:pt x="0" y="937272"/>
                  </a:lnTo>
                  <a:lnTo>
                    <a:pt x="22860" y="937272"/>
                  </a:lnTo>
                  <a:lnTo>
                    <a:pt x="22860" y="936002"/>
                  </a:lnTo>
                  <a:close/>
                </a:path>
                <a:path w="22860" h="956945">
                  <a:moveTo>
                    <a:pt x="22860" y="788797"/>
                  </a:moveTo>
                  <a:lnTo>
                    <a:pt x="0" y="788797"/>
                  </a:lnTo>
                  <a:lnTo>
                    <a:pt x="0" y="797560"/>
                  </a:lnTo>
                  <a:lnTo>
                    <a:pt x="22860" y="797560"/>
                  </a:lnTo>
                  <a:lnTo>
                    <a:pt x="22860" y="788797"/>
                  </a:lnTo>
                  <a:close/>
                </a:path>
                <a:path w="22860" h="956945">
                  <a:moveTo>
                    <a:pt x="22860" y="777367"/>
                  </a:moveTo>
                  <a:lnTo>
                    <a:pt x="0" y="777367"/>
                  </a:lnTo>
                  <a:lnTo>
                    <a:pt x="0" y="788670"/>
                  </a:lnTo>
                  <a:lnTo>
                    <a:pt x="22860" y="788670"/>
                  </a:lnTo>
                  <a:lnTo>
                    <a:pt x="22860" y="777367"/>
                  </a:lnTo>
                  <a:close/>
                </a:path>
                <a:path w="22860" h="956945">
                  <a:moveTo>
                    <a:pt x="22860" y="771017"/>
                  </a:moveTo>
                  <a:lnTo>
                    <a:pt x="0" y="771017"/>
                  </a:lnTo>
                  <a:lnTo>
                    <a:pt x="0" y="777240"/>
                  </a:lnTo>
                  <a:lnTo>
                    <a:pt x="22860" y="777240"/>
                  </a:lnTo>
                  <a:lnTo>
                    <a:pt x="22860" y="771017"/>
                  </a:lnTo>
                  <a:close/>
                </a:path>
                <a:path w="22860" h="956945">
                  <a:moveTo>
                    <a:pt x="22860" y="764667"/>
                  </a:moveTo>
                  <a:lnTo>
                    <a:pt x="0" y="764667"/>
                  </a:lnTo>
                  <a:lnTo>
                    <a:pt x="0" y="770890"/>
                  </a:lnTo>
                  <a:lnTo>
                    <a:pt x="22860" y="770890"/>
                  </a:lnTo>
                  <a:lnTo>
                    <a:pt x="22860" y="764667"/>
                  </a:lnTo>
                  <a:close/>
                </a:path>
                <a:path w="22860" h="956945">
                  <a:moveTo>
                    <a:pt x="22860" y="758317"/>
                  </a:moveTo>
                  <a:lnTo>
                    <a:pt x="0" y="758317"/>
                  </a:lnTo>
                  <a:lnTo>
                    <a:pt x="0" y="764540"/>
                  </a:lnTo>
                  <a:lnTo>
                    <a:pt x="22860" y="764540"/>
                  </a:lnTo>
                  <a:lnTo>
                    <a:pt x="22860" y="758317"/>
                  </a:lnTo>
                  <a:close/>
                </a:path>
                <a:path w="22860" h="956945">
                  <a:moveTo>
                    <a:pt x="22860" y="751967"/>
                  </a:moveTo>
                  <a:lnTo>
                    <a:pt x="0" y="751967"/>
                  </a:lnTo>
                  <a:lnTo>
                    <a:pt x="0" y="758190"/>
                  </a:lnTo>
                  <a:lnTo>
                    <a:pt x="22860" y="758190"/>
                  </a:lnTo>
                  <a:lnTo>
                    <a:pt x="22860" y="751967"/>
                  </a:lnTo>
                  <a:close/>
                </a:path>
                <a:path w="22860" h="956945">
                  <a:moveTo>
                    <a:pt x="22860" y="745617"/>
                  </a:moveTo>
                  <a:lnTo>
                    <a:pt x="0" y="745617"/>
                  </a:lnTo>
                  <a:lnTo>
                    <a:pt x="0" y="751840"/>
                  </a:lnTo>
                  <a:lnTo>
                    <a:pt x="22860" y="751840"/>
                  </a:lnTo>
                  <a:lnTo>
                    <a:pt x="22860" y="745617"/>
                  </a:lnTo>
                  <a:close/>
                </a:path>
                <a:path w="22860" h="956945">
                  <a:moveTo>
                    <a:pt x="22860" y="739267"/>
                  </a:moveTo>
                  <a:lnTo>
                    <a:pt x="0" y="739267"/>
                  </a:lnTo>
                  <a:lnTo>
                    <a:pt x="0" y="745490"/>
                  </a:lnTo>
                  <a:lnTo>
                    <a:pt x="22860" y="745490"/>
                  </a:lnTo>
                  <a:lnTo>
                    <a:pt x="22860" y="739267"/>
                  </a:lnTo>
                  <a:close/>
                </a:path>
                <a:path w="22860" h="956945">
                  <a:moveTo>
                    <a:pt x="22860" y="732917"/>
                  </a:moveTo>
                  <a:lnTo>
                    <a:pt x="0" y="732917"/>
                  </a:lnTo>
                  <a:lnTo>
                    <a:pt x="0" y="739140"/>
                  </a:lnTo>
                  <a:lnTo>
                    <a:pt x="22860" y="739140"/>
                  </a:lnTo>
                  <a:lnTo>
                    <a:pt x="22860" y="732917"/>
                  </a:lnTo>
                  <a:close/>
                </a:path>
                <a:path w="22860" h="956945">
                  <a:moveTo>
                    <a:pt x="22860" y="726567"/>
                  </a:moveTo>
                  <a:lnTo>
                    <a:pt x="0" y="726567"/>
                  </a:lnTo>
                  <a:lnTo>
                    <a:pt x="0" y="732790"/>
                  </a:lnTo>
                  <a:lnTo>
                    <a:pt x="22860" y="732790"/>
                  </a:lnTo>
                  <a:lnTo>
                    <a:pt x="22860" y="726567"/>
                  </a:lnTo>
                  <a:close/>
                </a:path>
                <a:path w="22860" h="956945">
                  <a:moveTo>
                    <a:pt x="22860" y="718959"/>
                  </a:moveTo>
                  <a:lnTo>
                    <a:pt x="0" y="718959"/>
                  </a:lnTo>
                  <a:lnTo>
                    <a:pt x="0" y="726440"/>
                  </a:lnTo>
                  <a:lnTo>
                    <a:pt x="22860" y="726440"/>
                  </a:lnTo>
                  <a:lnTo>
                    <a:pt x="22860" y="718959"/>
                  </a:lnTo>
                  <a:close/>
                </a:path>
                <a:path w="22860" h="956945">
                  <a:moveTo>
                    <a:pt x="22860" y="713867"/>
                  </a:moveTo>
                  <a:lnTo>
                    <a:pt x="0" y="713867"/>
                  </a:lnTo>
                  <a:lnTo>
                    <a:pt x="0" y="718820"/>
                  </a:lnTo>
                  <a:lnTo>
                    <a:pt x="22860" y="718820"/>
                  </a:lnTo>
                  <a:lnTo>
                    <a:pt x="22860" y="713867"/>
                  </a:lnTo>
                  <a:close/>
                </a:path>
                <a:path w="22860" h="956945">
                  <a:moveTo>
                    <a:pt x="22860" y="707517"/>
                  </a:moveTo>
                  <a:lnTo>
                    <a:pt x="0" y="707517"/>
                  </a:lnTo>
                  <a:lnTo>
                    <a:pt x="0" y="713740"/>
                  </a:lnTo>
                  <a:lnTo>
                    <a:pt x="22860" y="713740"/>
                  </a:lnTo>
                  <a:lnTo>
                    <a:pt x="22860" y="707517"/>
                  </a:lnTo>
                  <a:close/>
                </a:path>
                <a:path w="22860" h="956945">
                  <a:moveTo>
                    <a:pt x="22860" y="696087"/>
                  </a:moveTo>
                  <a:lnTo>
                    <a:pt x="0" y="696087"/>
                  </a:lnTo>
                  <a:lnTo>
                    <a:pt x="0" y="707390"/>
                  </a:lnTo>
                  <a:lnTo>
                    <a:pt x="22860" y="707390"/>
                  </a:lnTo>
                  <a:lnTo>
                    <a:pt x="22860" y="696087"/>
                  </a:lnTo>
                  <a:close/>
                </a:path>
                <a:path w="22860" h="956945">
                  <a:moveTo>
                    <a:pt x="22860" y="664222"/>
                  </a:moveTo>
                  <a:lnTo>
                    <a:pt x="0" y="664222"/>
                  </a:lnTo>
                  <a:lnTo>
                    <a:pt x="0" y="695960"/>
                  </a:lnTo>
                  <a:lnTo>
                    <a:pt x="22860" y="695960"/>
                  </a:lnTo>
                  <a:lnTo>
                    <a:pt x="22860" y="664222"/>
                  </a:lnTo>
                  <a:close/>
                </a:path>
                <a:path w="22860" h="956945">
                  <a:moveTo>
                    <a:pt x="22860" y="551192"/>
                  </a:moveTo>
                  <a:lnTo>
                    <a:pt x="0" y="551192"/>
                  </a:lnTo>
                  <a:lnTo>
                    <a:pt x="0" y="664210"/>
                  </a:lnTo>
                  <a:lnTo>
                    <a:pt x="22860" y="664210"/>
                  </a:lnTo>
                  <a:lnTo>
                    <a:pt x="22860" y="551192"/>
                  </a:lnTo>
                  <a:close/>
                </a:path>
                <a:path w="22860" h="956945">
                  <a:moveTo>
                    <a:pt x="22860" y="483882"/>
                  </a:moveTo>
                  <a:lnTo>
                    <a:pt x="0" y="483882"/>
                  </a:lnTo>
                  <a:lnTo>
                    <a:pt x="0" y="551180"/>
                  </a:lnTo>
                  <a:lnTo>
                    <a:pt x="22860" y="551180"/>
                  </a:lnTo>
                  <a:lnTo>
                    <a:pt x="22860" y="483882"/>
                  </a:lnTo>
                  <a:close/>
                </a:path>
                <a:path w="22860" h="956945">
                  <a:moveTo>
                    <a:pt x="22860" y="480072"/>
                  </a:moveTo>
                  <a:lnTo>
                    <a:pt x="0" y="480072"/>
                  </a:lnTo>
                  <a:lnTo>
                    <a:pt x="0" y="483870"/>
                  </a:lnTo>
                  <a:lnTo>
                    <a:pt x="22860" y="483870"/>
                  </a:lnTo>
                  <a:lnTo>
                    <a:pt x="22860" y="480072"/>
                  </a:lnTo>
                  <a:close/>
                </a:path>
                <a:path w="22860" h="956945">
                  <a:moveTo>
                    <a:pt x="22860" y="477532"/>
                  </a:moveTo>
                  <a:lnTo>
                    <a:pt x="0" y="477532"/>
                  </a:lnTo>
                  <a:lnTo>
                    <a:pt x="0" y="480060"/>
                  </a:lnTo>
                  <a:lnTo>
                    <a:pt x="22860" y="480060"/>
                  </a:lnTo>
                  <a:lnTo>
                    <a:pt x="22860" y="477532"/>
                  </a:lnTo>
                  <a:close/>
                </a:path>
                <a:path w="22860" h="956945">
                  <a:moveTo>
                    <a:pt x="22860" y="473722"/>
                  </a:moveTo>
                  <a:lnTo>
                    <a:pt x="0" y="473722"/>
                  </a:lnTo>
                  <a:lnTo>
                    <a:pt x="0" y="477520"/>
                  </a:lnTo>
                  <a:lnTo>
                    <a:pt x="22860" y="477520"/>
                  </a:lnTo>
                  <a:lnTo>
                    <a:pt x="22860" y="473722"/>
                  </a:lnTo>
                  <a:close/>
                </a:path>
                <a:path w="22860" h="956945">
                  <a:moveTo>
                    <a:pt x="22860" y="467372"/>
                  </a:moveTo>
                  <a:lnTo>
                    <a:pt x="0" y="467372"/>
                  </a:lnTo>
                  <a:lnTo>
                    <a:pt x="0" y="473710"/>
                  </a:lnTo>
                  <a:lnTo>
                    <a:pt x="22860" y="473710"/>
                  </a:lnTo>
                  <a:lnTo>
                    <a:pt x="22860" y="467372"/>
                  </a:lnTo>
                  <a:close/>
                </a:path>
                <a:path w="22860" h="956945">
                  <a:moveTo>
                    <a:pt x="22860" y="464832"/>
                  </a:moveTo>
                  <a:lnTo>
                    <a:pt x="0" y="464832"/>
                  </a:lnTo>
                  <a:lnTo>
                    <a:pt x="0" y="467360"/>
                  </a:lnTo>
                  <a:lnTo>
                    <a:pt x="22860" y="467360"/>
                  </a:lnTo>
                  <a:lnTo>
                    <a:pt x="22860" y="464832"/>
                  </a:lnTo>
                  <a:close/>
                </a:path>
                <a:path w="22860" h="956945">
                  <a:moveTo>
                    <a:pt x="22860" y="461022"/>
                  </a:moveTo>
                  <a:lnTo>
                    <a:pt x="0" y="461022"/>
                  </a:lnTo>
                  <a:lnTo>
                    <a:pt x="0" y="464820"/>
                  </a:lnTo>
                  <a:lnTo>
                    <a:pt x="22860" y="464820"/>
                  </a:lnTo>
                  <a:lnTo>
                    <a:pt x="22860" y="461022"/>
                  </a:lnTo>
                  <a:close/>
                </a:path>
                <a:path w="22860" h="956945">
                  <a:moveTo>
                    <a:pt x="22860" y="458482"/>
                  </a:moveTo>
                  <a:lnTo>
                    <a:pt x="0" y="458482"/>
                  </a:lnTo>
                  <a:lnTo>
                    <a:pt x="0" y="461010"/>
                  </a:lnTo>
                  <a:lnTo>
                    <a:pt x="22860" y="461010"/>
                  </a:lnTo>
                  <a:lnTo>
                    <a:pt x="22860" y="458482"/>
                  </a:lnTo>
                  <a:close/>
                </a:path>
                <a:path w="22860" h="956945">
                  <a:moveTo>
                    <a:pt x="22860" y="454672"/>
                  </a:moveTo>
                  <a:lnTo>
                    <a:pt x="0" y="454672"/>
                  </a:lnTo>
                  <a:lnTo>
                    <a:pt x="0" y="458470"/>
                  </a:lnTo>
                  <a:lnTo>
                    <a:pt x="22860" y="458470"/>
                  </a:lnTo>
                  <a:lnTo>
                    <a:pt x="22860" y="454672"/>
                  </a:lnTo>
                  <a:close/>
                </a:path>
                <a:path w="22860" h="956945">
                  <a:moveTo>
                    <a:pt x="22860" y="452132"/>
                  </a:moveTo>
                  <a:lnTo>
                    <a:pt x="0" y="452132"/>
                  </a:lnTo>
                  <a:lnTo>
                    <a:pt x="0" y="454660"/>
                  </a:lnTo>
                  <a:lnTo>
                    <a:pt x="22860" y="454660"/>
                  </a:lnTo>
                  <a:lnTo>
                    <a:pt x="22860" y="452132"/>
                  </a:lnTo>
                  <a:close/>
                </a:path>
                <a:path w="22860" h="956945">
                  <a:moveTo>
                    <a:pt x="22860" y="448322"/>
                  </a:moveTo>
                  <a:lnTo>
                    <a:pt x="0" y="448322"/>
                  </a:lnTo>
                  <a:lnTo>
                    <a:pt x="0" y="452120"/>
                  </a:lnTo>
                  <a:lnTo>
                    <a:pt x="22860" y="452120"/>
                  </a:lnTo>
                  <a:lnTo>
                    <a:pt x="22860" y="448322"/>
                  </a:lnTo>
                  <a:close/>
                </a:path>
                <a:path w="22860" h="956945">
                  <a:moveTo>
                    <a:pt x="22860" y="445782"/>
                  </a:moveTo>
                  <a:lnTo>
                    <a:pt x="0" y="445782"/>
                  </a:lnTo>
                  <a:lnTo>
                    <a:pt x="0" y="448310"/>
                  </a:lnTo>
                  <a:lnTo>
                    <a:pt x="22860" y="448310"/>
                  </a:lnTo>
                  <a:lnTo>
                    <a:pt x="22860" y="445782"/>
                  </a:lnTo>
                  <a:close/>
                </a:path>
                <a:path w="22860" h="956945">
                  <a:moveTo>
                    <a:pt x="22860" y="439432"/>
                  </a:moveTo>
                  <a:lnTo>
                    <a:pt x="0" y="439432"/>
                  </a:lnTo>
                  <a:lnTo>
                    <a:pt x="0" y="445770"/>
                  </a:lnTo>
                  <a:lnTo>
                    <a:pt x="22860" y="445770"/>
                  </a:lnTo>
                  <a:lnTo>
                    <a:pt x="22860" y="439432"/>
                  </a:lnTo>
                  <a:close/>
                </a:path>
                <a:path w="22860" h="956945">
                  <a:moveTo>
                    <a:pt x="22860" y="375932"/>
                  </a:moveTo>
                  <a:lnTo>
                    <a:pt x="0" y="375932"/>
                  </a:lnTo>
                  <a:lnTo>
                    <a:pt x="0" y="439420"/>
                  </a:lnTo>
                  <a:lnTo>
                    <a:pt x="22860" y="439420"/>
                  </a:lnTo>
                  <a:lnTo>
                    <a:pt x="22860" y="375932"/>
                  </a:lnTo>
                  <a:close/>
                </a:path>
                <a:path w="22860" h="956945">
                  <a:moveTo>
                    <a:pt x="22860" y="363232"/>
                  </a:moveTo>
                  <a:lnTo>
                    <a:pt x="0" y="363232"/>
                  </a:lnTo>
                  <a:lnTo>
                    <a:pt x="0" y="375920"/>
                  </a:lnTo>
                  <a:lnTo>
                    <a:pt x="22860" y="375920"/>
                  </a:lnTo>
                  <a:lnTo>
                    <a:pt x="22860" y="363232"/>
                  </a:lnTo>
                  <a:close/>
                </a:path>
                <a:path w="22860" h="956945">
                  <a:moveTo>
                    <a:pt x="22860" y="359422"/>
                  </a:moveTo>
                  <a:lnTo>
                    <a:pt x="0" y="359422"/>
                  </a:lnTo>
                  <a:lnTo>
                    <a:pt x="0" y="363220"/>
                  </a:lnTo>
                  <a:lnTo>
                    <a:pt x="22860" y="363220"/>
                  </a:lnTo>
                  <a:lnTo>
                    <a:pt x="22860" y="359422"/>
                  </a:lnTo>
                  <a:close/>
                </a:path>
                <a:path w="22860" h="956945">
                  <a:moveTo>
                    <a:pt x="22860" y="346722"/>
                  </a:moveTo>
                  <a:lnTo>
                    <a:pt x="0" y="346722"/>
                  </a:lnTo>
                  <a:lnTo>
                    <a:pt x="0" y="359410"/>
                  </a:lnTo>
                  <a:lnTo>
                    <a:pt x="22860" y="359410"/>
                  </a:lnTo>
                  <a:lnTo>
                    <a:pt x="22860" y="346722"/>
                  </a:lnTo>
                  <a:close/>
                </a:path>
                <a:path w="22860" h="956945">
                  <a:moveTo>
                    <a:pt x="22860" y="340372"/>
                  </a:moveTo>
                  <a:lnTo>
                    <a:pt x="0" y="340372"/>
                  </a:lnTo>
                  <a:lnTo>
                    <a:pt x="0" y="346710"/>
                  </a:lnTo>
                  <a:lnTo>
                    <a:pt x="22860" y="346710"/>
                  </a:lnTo>
                  <a:lnTo>
                    <a:pt x="22860" y="340372"/>
                  </a:lnTo>
                  <a:close/>
                </a:path>
                <a:path w="22860" h="956945">
                  <a:moveTo>
                    <a:pt x="22860" y="337832"/>
                  </a:moveTo>
                  <a:lnTo>
                    <a:pt x="0" y="337832"/>
                  </a:lnTo>
                  <a:lnTo>
                    <a:pt x="0" y="340360"/>
                  </a:lnTo>
                  <a:lnTo>
                    <a:pt x="22860" y="340360"/>
                  </a:lnTo>
                  <a:lnTo>
                    <a:pt x="22860" y="337832"/>
                  </a:lnTo>
                  <a:close/>
                </a:path>
                <a:path w="22860" h="956945">
                  <a:moveTo>
                    <a:pt x="22860" y="334022"/>
                  </a:moveTo>
                  <a:lnTo>
                    <a:pt x="0" y="334022"/>
                  </a:lnTo>
                  <a:lnTo>
                    <a:pt x="0" y="337820"/>
                  </a:lnTo>
                  <a:lnTo>
                    <a:pt x="22860" y="337820"/>
                  </a:lnTo>
                  <a:lnTo>
                    <a:pt x="22860" y="334022"/>
                  </a:lnTo>
                  <a:close/>
                </a:path>
                <a:path w="22860" h="956945">
                  <a:moveTo>
                    <a:pt x="22860" y="331482"/>
                  </a:moveTo>
                  <a:lnTo>
                    <a:pt x="0" y="331482"/>
                  </a:lnTo>
                  <a:lnTo>
                    <a:pt x="0" y="334010"/>
                  </a:lnTo>
                  <a:lnTo>
                    <a:pt x="22860" y="334010"/>
                  </a:lnTo>
                  <a:lnTo>
                    <a:pt x="22860" y="331482"/>
                  </a:lnTo>
                  <a:close/>
                </a:path>
                <a:path w="22860" h="956945">
                  <a:moveTo>
                    <a:pt x="22860" y="327672"/>
                  </a:moveTo>
                  <a:lnTo>
                    <a:pt x="0" y="327672"/>
                  </a:lnTo>
                  <a:lnTo>
                    <a:pt x="0" y="331470"/>
                  </a:lnTo>
                  <a:lnTo>
                    <a:pt x="22860" y="331470"/>
                  </a:lnTo>
                  <a:lnTo>
                    <a:pt x="22860" y="327672"/>
                  </a:lnTo>
                  <a:close/>
                </a:path>
                <a:path w="22860" h="956945">
                  <a:moveTo>
                    <a:pt x="22860" y="325132"/>
                  </a:moveTo>
                  <a:lnTo>
                    <a:pt x="0" y="325132"/>
                  </a:lnTo>
                  <a:lnTo>
                    <a:pt x="0" y="327660"/>
                  </a:lnTo>
                  <a:lnTo>
                    <a:pt x="22860" y="327660"/>
                  </a:lnTo>
                  <a:lnTo>
                    <a:pt x="22860" y="325132"/>
                  </a:lnTo>
                  <a:close/>
                </a:path>
                <a:path w="22860" h="956945">
                  <a:moveTo>
                    <a:pt x="22860" y="321322"/>
                  </a:moveTo>
                  <a:lnTo>
                    <a:pt x="0" y="321322"/>
                  </a:lnTo>
                  <a:lnTo>
                    <a:pt x="0" y="325120"/>
                  </a:lnTo>
                  <a:lnTo>
                    <a:pt x="22860" y="325120"/>
                  </a:lnTo>
                  <a:lnTo>
                    <a:pt x="22860" y="321322"/>
                  </a:lnTo>
                  <a:close/>
                </a:path>
                <a:path w="22860" h="956945">
                  <a:moveTo>
                    <a:pt x="22860" y="318782"/>
                  </a:moveTo>
                  <a:lnTo>
                    <a:pt x="0" y="318782"/>
                  </a:lnTo>
                  <a:lnTo>
                    <a:pt x="0" y="321310"/>
                  </a:lnTo>
                  <a:lnTo>
                    <a:pt x="22860" y="321310"/>
                  </a:lnTo>
                  <a:lnTo>
                    <a:pt x="22860" y="318782"/>
                  </a:lnTo>
                  <a:close/>
                </a:path>
                <a:path w="22860" h="956945">
                  <a:moveTo>
                    <a:pt x="22860" y="314972"/>
                  </a:moveTo>
                  <a:lnTo>
                    <a:pt x="0" y="314972"/>
                  </a:lnTo>
                  <a:lnTo>
                    <a:pt x="0" y="318770"/>
                  </a:lnTo>
                  <a:lnTo>
                    <a:pt x="22860" y="318770"/>
                  </a:lnTo>
                  <a:lnTo>
                    <a:pt x="22860" y="314972"/>
                  </a:lnTo>
                  <a:close/>
                </a:path>
                <a:path w="22860" h="956945">
                  <a:moveTo>
                    <a:pt x="22860" y="312432"/>
                  </a:moveTo>
                  <a:lnTo>
                    <a:pt x="0" y="312432"/>
                  </a:lnTo>
                  <a:lnTo>
                    <a:pt x="0" y="314960"/>
                  </a:lnTo>
                  <a:lnTo>
                    <a:pt x="22860" y="314960"/>
                  </a:lnTo>
                  <a:lnTo>
                    <a:pt x="22860" y="312432"/>
                  </a:lnTo>
                  <a:close/>
                </a:path>
                <a:path w="22860" h="956945">
                  <a:moveTo>
                    <a:pt x="22860" y="308622"/>
                  </a:moveTo>
                  <a:lnTo>
                    <a:pt x="0" y="308622"/>
                  </a:lnTo>
                  <a:lnTo>
                    <a:pt x="0" y="312420"/>
                  </a:lnTo>
                  <a:lnTo>
                    <a:pt x="22860" y="312420"/>
                  </a:lnTo>
                  <a:lnTo>
                    <a:pt x="22860" y="308622"/>
                  </a:lnTo>
                  <a:close/>
                </a:path>
                <a:path w="22860" h="956945">
                  <a:moveTo>
                    <a:pt x="22860" y="306082"/>
                  </a:moveTo>
                  <a:lnTo>
                    <a:pt x="0" y="306082"/>
                  </a:lnTo>
                  <a:lnTo>
                    <a:pt x="0" y="308610"/>
                  </a:lnTo>
                  <a:lnTo>
                    <a:pt x="22860" y="308610"/>
                  </a:lnTo>
                  <a:lnTo>
                    <a:pt x="22860" y="306082"/>
                  </a:lnTo>
                  <a:close/>
                </a:path>
                <a:path w="22860" h="956945">
                  <a:moveTo>
                    <a:pt x="22860" y="302272"/>
                  </a:moveTo>
                  <a:lnTo>
                    <a:pt x="0" y="302272"/>
                  </a:lnTo>
                  <a:lnTo>
                    <a:pt x="0" y="306070"/>
                  </a:lnTo>
                  <a:lnTo>
                    <a:pt x="22860" y="306070"/>
                  </a:lnTo>
                  <a:lnTo>
                    <a:pt x="22860" y="302272"/>
                  </a:lnTo>
                  <a:close/>
                </a:path>
                <a:path w="22860" h="956945">
                  <a:moveTo>
                    <a:pt x="22860" y="299732"/>
                  </a:moveTo>
                  <a:lnTo>
                    <a:pt x="0" y="299732"/>
                  </a:lnTo>
                  <a:lnTo>
                    <a:pt x="0" y="302260"/>
                  </a:lnTo>
                  <a:lnTo>
                    <a:pt x="22860" y="302260"/>
                  </a:lnTo>
                  <a:lnTo>
                    <a:pt x="22860" y="299732"/>
                  </a:lnTo>
                  <a:close/>
                </a:path>
                <a:path w="22860" h="956945">
                  <a:moveTo>
                    <a:pt x="22860" y="295922"/>
                  </a:moveTo>
                  <a:lnTo>
                    <a:pt x="0" y="295922"/>
                  </a:lnTo>
                  <a:lnTo>
                    <a:pt x="0" y="299720"/>
                  </a:lnTo>
                  <a:lnTo>
                    <a:pt x="22860" y="299720"/>
                  </a:lnTo>
                  <a:lnTo>
                    <a:pt x="22860" y="295922"/>
                  </a:lnTo>
                  <a:close/>
                </a:path>
                <a:path w="22860" h="956945">
                  <a:moveTo>
                    <a:pt x="22860" y="293382"/>
                  </a:moveTo>
                  <a:lnTo>
                    <a:pt x="0" y="293382"/>
                  </a:lnTo>
                  <a:lnTo>
                    <a:pt x="0" y="295910"/>
                  </a:lnTo>
                  <a:lnTo>
                    <a:pt x="22860" y="295910"/>
                  </a:lnTo>
                  <a:lnTo>
                    <a:pt x="22860" y="293382"/>
                  </a:lnTo>
                  <a:close/>
                </a:path>
                <a:path w="22860" h="956945">
                  <a:moveTo>
                    <a:pt x="22860" y="289572"/>
                  </a:moveTo>
                  <a:lnTo>
                    <a:pt x="0" y="289572"/>
                  </a:lnTo>
                  <a:lnTo>
                    <a:pt x="0" y="293370"/>
                  </a:lnTo>
                  <a:lnTo>
                    <a:pt x="22860" y="293370"/>
                  </a:lnTo>
                  <a:lnTo>
                    <a:pt x="22860" y="289572"/>
                  </a:lnTo>
                  <a:close/>
                </a:path>
                <a:path w="22860" h="956945">
                  <a:moveTo>
                    <a:pt x="22860" y="287032"/>
                  </a:moveTo>
                  <a:lnTo>
                    <a:pt x="0" y="287032"/>
                  </a:lnTo>
                  <a:lnTo>
                    <a:pt x="0" y="289560"/>
                  </a:lnTo>
                  <a:lnTo>
                    <a:pt x="22860" y="289560"/>
                  </a:lnTo>
                  <a:lnTo>
                    <a:pt x="22860" y="287032"/>
                  </a:lnTo>
                  <a:close/>
                </a:path>
                <a:path w="22860" h="956945">
                  <a:moveTo>
                    <a:pt x="22860" y="283222"/>
                  </a:moveTo>
                  <a:lnTo>
                    <a:pt x="0" y="283222"/>
                  </a:lnTo>
                  <a:lnTo>
                    <a:pt x="0" y="287020"/>
                  </a:lnTo>
                  <a:lnTo>
                    <a:pt x="22860" y="287020"/>
                  </a:lnTo>
                  <a:lnTo>
                    <a:pt x="22860" y="283222"/>
                  </a:lnTo>
                  <a:close/>
                </a:path>
                <a:path w="22860" h="956945">
                  <a:moveTo>
                    <a:pt x="22860" y="280682"/>
                  </a:moveTo>
                  <a:lnTo>
                    <a:pt x="0" y="280682"/>
                  </a:lnTo>
                  <a:lnTo>
                    <a:pt x="0" y="283210"/>
                  </a:lnTo>
                  <a:lnTo>
                    <a:pt x="22860" y="283210"/>
                  </a:lnTo>
                  <a:lnTo>
                    <a:pt x="22860" y="280682"/>
                  </a:lnTo>
                  <a:close/>
                </a:path>
                <a:path w="22860" h="956945">
                  <a:moveTo>
                    <a:pt x="22860" y="276872"/>
                  </a:moveTo>
                  <a:lnTo>
                    <a:pt x="0" y="276872"/>
                  </a:lnTo>
                  <a:lnTo>
                    <a:pt x="0" y="280670"/>
                  </a:lnTo>
                  <a:lnTo>
                    <a:pt x="22860" y="280670"/>
                  </a:lnTo>
                  <a:lnTo>
                    <a:pt x="22860" y="276872"/>
                  </a:lnTo>
                  <a:close/>
                </a:path>
                <a:path w="22860" h="956945">
                  <a:moveTo>
                    <a:pt x="22860" y="274332"/>
                  </a:moveTo>
                  <a:lnTo>
                    <a:pt x="0" y="274332"/>
                  </a:lnTo>
                  <a:lnTo>
                    <a:pt x="0" y="276860"/>
                  </a:lnTo>
                  <a:lnTo>
                    <a:pt x="22860" y="276860"/>
                  </a:lnTo>
                  <a:lnTo>
                    <a:pt x="22860" y="274332"/>
                  </a:lnTo>
                  <a:close/>
                </a:path>
                <a:path w="22860" h="956945">
                  <a:moveTo>
                    <a:pt x="22860" y="270522"/>
                  </a:moveTo>
                  <a:lnTo>
                    <a:pt x="0" y="270522"/>
                  </a:lnTo>
                  <a:lnTo>
                    <a:pt x="0" y="274320"/>
                  </a:lnTo>
                  <a:lnTo>
                    <a:pt x="22860" y="274320"/>
                  </a:lnTo>
                  <a:lnTo>
                    <a:pt x="22860" y="270522"/>
                  </a:lnTo>
                  <a:close/>
                </a:path>
                <a:path w="22860" h="956945">
                  <a:moveTo>
                    <a:pt x="22860" y="267982"/>
                  </a:moveTo>
                  <a:lnTo>
                    <a:pt x="0" y="267982"/>
                  </a:lnTo>
                  <a:lnTo>
                    <a:pt x="0" y="270510"/>
                  </a:lnTo>
                  <a:lnTo>
                    <a:pt x="22860" y="270510"/>
                  </a:lnTo>
                  <a:lnTo>
                    <a:pt x="22860" y="267982"/>
                  </a:lnTo>
                  <a:close/>
                </a:path>
                <a:path w="22860" h="956945">
                  <a:moveTo>
                    <a:pt x="22860" y="264172"/>
                  </a:moveTo>
                  <a:lnTo>
                    <a:pt x="0" y="264172"/>
                  </a:lnTo>
                  <a:lnTo>
                    <a:pt x="0" y="267970"/>
                  </a:lnTo>
                  <a:lnTo>
                    <a:pt x="22860" y="267970"/>
                  </a:lnTo>
                  <a:lnTo>
                    <a:pt x="22860" y="264172"/>
                  </a:lnTo>
                  <a:close/>
                </a:path>
                <a:path w="22860" h="956945">
                  <a:moveTo>
                    <a:pt x="22860" y="261632"/>
                  </a:moveTo>
                  <a:lnTo>
                    <a:pt x="0" y="261632"/>
                  </a:lnTo>
                  <a:lnTo>
                    <a:pt x="0" y="264160"/>
                  </a:lnTo>
                  <a:lnTo>
                    <a:pt x="22860" y="264160"/>
                  </a:lnTo>
                  <a:lnTo>
                    <a:pt x="22860" y="261632"/>
                  </a:lnTo>
                  <a:close/>
                </a:path>
                <a:path w="22860" h="956945">
                  <a:moveTo>
                    <a:pt x="22860" y="257822"/>
                  </a:moveTo>
                  <a:lnTo>
                    <a:pt x="0" y="257822"/>
                  </a:lnTo>
                  <a:lnTo>
                    <a:pt x="0" y="261620"/>
                  </a:lnTo>
                  <a:lnTo>
                    <a:pt x="22860" y="261620"/>
                  </a:lnTo>
                  <a:lnTo>
                    <a:pt x="22860" y="257822"/>
                  </a:lnTo>
                  <a:close/>
                </a:path>
                <a:path w="22860" h="956945">
                  <a:moveTo>
                    <a:pt x="22860" y="255282"/>
                  </a:moveTo>
                  <a:lnTo>
                    <a:pt x="0" y="255282"/>
                  </a:lnTo>
                  <a:lnTo>
                    <a:pt x="0" y="257810"/>
                  </a:lnTo>
                  <a:lnTo>
                    <a:pt x="22860" y="257810"/>
                  </a:lnTo>
                  <a:lnTo>
                    <a:pt x="22860" y="255282"/>
                  </a:lnTo>
                  <a:close/>
                </a:path>
                <a:path w="22860" h="956945">
                  <a:moveTo>
                    <a:pt x="22860" y="251472"/>
                  </a:moveTo>
                  <a:lnTo>
                    <a:pt x="0" y="251472"/>
                  </a:lnTo>
                  <a:lnTo>
                    <a:pt x="0" y="255270"/>
                  </a:lnTo>
                  <a:lnTo>
                    <a:pt x="22860" y="255270"/>
                  </a:lnTo>
                  <a:lnTo>
                    <a:pt x="22860" y="251472"/>
                  </a:lnTo>
                  <a:close/>
                </a:path>
                <a:path w="22860" h="956945">
                  <a:moveTo>
                    <a:pt x="22860" y="248932"/>
                  </a:moveTo>
                  <a:lnTo>
                    <a:pt x="0" y="248932"/>
                  </a:lnTo>
                  <a:lnTo>
                    <a:pt x="0" y="251460"/>
                  </a:lnTo>
                  <a:lnTo>
                    <a:pt x="22860" y="251460"/>
                  </a:lnTo>
                  <a:lnTo>
                    <a:pt x="22860" y="248932"/>
                  </a:lnTo>
                  <a:close/>
                </a:path>
                <a:path w="22860" h="956945">
                  <a:moveTo>
                    <a:pt x="22860" y="0"/>
                  </a:moveTo>
                  <a:lnTo>
                    <a:pt x="0" y="0"/>
                  </a:lnTo>
                  <a:lnTo>
                    <a:pt x="0" y="248920"/>
                  </a:lnTo>
                  <a:lnTo>
                    <a:pt x="22860" y="248920"/>
                  </a:lnTo>
                  <a:lnTo>
                    <a:pt x="22860" y="0"/>
                  </a:lnTo>
                  <a:close/>
                </a:path>
              </a:pathLst>
            </a:custGeom>
            <a:solidFill>
              <a:srgbClr val="2C2C2C"/>
            </a:solidFill>
          </p:spPr>
          <p:txBody>
            <a:bodyPr bIns="0" lIns="0" rIns="0" rtlCol="0" tIns="0" wrap="square"/>
            <a:p/>
          </p:txBody>
        </p:sp>
        <p:sp>
          <p:nvSpPr>
            <p:cNvPr id="1049156" name="object 443"/>
            <p:cNvSpPr/>
            <p:nvPr/>
          </p:nvSpPr>
          <p:spPr>
            <a:xfrm>
              <a:off x="4519930" y="6355092"/>
              <a:ext cx="22860" cy="138430"/>
            </a:xfrm>
            <a:custGeom>
              <a:avLst/>
              <a:ahLst/>
              <a:rect l="l" t="t" r="r" b="b"/>
              <a:pathLst>
                <a:path w="22860" h="138429">
                  <a:moveTo>
                    <a:pt x="22860" y="137160"/>
                  </a:moveTo>
                  <a:lnTo>
                    <a:pt x="0" y="137160"/>
                  </a:lnTo>
                  <a:lnTo>
                    <a:pt x="0" y="138430"/>
                  </a:lnTo>
                  <a:lnTo>
                    <a:pt x="22860" y="138430"/>
                  </a:lnTo>
                  <a:lnTo>
                    <a:pt x="22860" y="137160"/>
                  </a:lnTo>
                  <a:close/>
                </a:path>
                <a:path w="22860" h="138429">
                  <a:moveTo>
                    <a:pt x="22860" y="133350"/>
                  </a:moveTo>
                  <a:lnTo>
                    <a:pt x="0" y="133350"/>
                  </a:lnTo>
                  <a:lnTo>
                    <a:pt x="0" y="135877"/>
                  </a:lnTo>
                  <a:lnTo>
                    <a:pt x="22860" y="135877"/>
                  </a:lnTo>
                  <a:lnTo>
                    <a:pt x="22860" y="133350"/>
                  </a:lnTo>
                  <a:close/>
                </a:path>
                <a:path w="22860" h="138429">
                  <a:moveTo>
                    <a:pt x="22860" y="130810"/>
                  </a:moveTo>
                  <a:lnTo>
                    <a:pt x="0" y="130810"/>
                  </a:lnTo>
                  <a:lnTo>
                    <a:pt x="0" y="132067"/>
                  </a:lnTo>
                  <a:lnTo>
                    <a:pt x="22860" y="132067"/>
                  </a:lnTo>
                  <a:lnTo>
                    <a:pt x="22860" y="130810"/>
                  </a:lnTo>
                  <a:close/>
                </a:path>
                <a:path w="22860" h="138429">
                  <a:moveTo>
                    <a:pt x="22860" y="127000"/>
                  </a:moveTo>
                  <a:lnTo>
                    <a:pt x="0" y="127000"/>
                  </a:lnTo>
                  <a:lnTo>
                    <a:pt x="0" y="129527"/>
                  </a:lnTo>
                  <a:lnTo>
                    <a:pt x="22860" y="129527"/>
                  </a:lnTo>
                  <a:lnTo>
                    <a:pt x="22860" y="127000"/>
                  </a:lnTo>
                  <a:close/>
                </a:path>
                <a:path w="22860" h="138429">
                  <a:moveTo>
                    <a:pt x="22860" y="124460"/>
                  </a:moveTo>
                  <a:lnTo>
                    <a:pt x="0" y="124460"/>
                  </a:lnTo>
                  <a:lnTo>
                    <a:pt x="0" y="125717"/>
                  </a:lnTo>
                  <a:lnTo>
                    <a:pt x="22860" y="125717"/>
                  </a:lnTo>
                  <a:lnTo>
                    <a:pt x="22860" y="124460"/>
                  </a:lnTo>
                  <a:close/>
                </a:path>
                <a:path w="22860" h="138429">
                  <a:moveTo>
                    <a:pt x="22860" y="120650"/>
                  </a:moveTo>
                  <a:lnTo>
                    <a:pt x="0" y="120650"/>
                  </a:lnTo>
                  <a:lnTo>
                    <a:pt x="0" y="123177"/>
                  </a:lnTo>
                  <a:lnTo>
                    <a:pt x="22860" y="123177"/>
                  </a:lnTo>
                  <a:lnTo>
                    <a:pt x="22860" y="120650"/>
                  </a:lnTo>
                  <a:close/>
                </a:path>
                <a:path w="22860" h="138429">
                  <a:moveTo>
                    <a:pt x="22860" y="118110"/>
                  </a:moveTo>
                  <a:lnTo>
                    <a:pt x="0" y="118110"/>
                  </a:lnTo>
                  <a:lnTo>
                    <a:pt x="0" y="119380"/>
                  </a:lnTo>
                  <a:lnTo>
                    <a:pt x="22860" y="119380"/>
                  </a:lnTo>
                  <a:lnTo>
                    <a:pt x="22860" y="118110"/>
                  </a:lnTo>
                  <a:close/>
                </a:path>
                <a:path w="22860" h="138429">
                  <a:moveTo>
                    <a:pt x="22860" y="114300"/>
                  </a:moveTo>
                  <a:lnTo>
                    <a:pt x="0" y="114300"/>
                  </a:lnTo>
                  <a:lnTo>
                    <a:pt x="0" y="116827"/>
                  </a:lnTo>
                  <a:lnTo>
                    <a:pt x="22860" y="116827"/>
                  </a:lnTo>
                  <a:lnTo>
                    <a:pt x="22860" y="114300"/>
                  </a:lnTo>
                  <a:close/>
                </a:path>
                <a:path w="22860" h="138429">
                  <a:moveTo>
                    <a:pt x="22860" y="111760"/>
                  </a:moveTo>
                  <a:lnTo>
                    <a:pt x="0" y="111760"/>
                  </a:lnTo>
                  <a:lnTo>
                    <a:pt x="0" y="113017"/>
                  </a:lnTo>
                  <a:lnTo>
                    <a:pt x="22860" y="113017"/>
                  </a:lnTo>
                  <a:lnTo>
                    <a:pt x="22860" y="111760"/>
                  </a:lnTo>
                  <a:close/>
                </a:path>
                <a:path w="22860" h="138429">
                  <a:moveTo>
                    <a:pt x="22860" y="107950"/>
                  </a:moveTo>
                  <a:lnTo>
                    <a:pt x="0" y="107950"/>
                  </a:lnTo>
                  <a:lnTo>
                    <a:pt x="0" y="110477"/>
                  </a:lnTo>
                  <a:lnTo>
                    <a:pt x="22860" y="110477"/>
                  </a:lnTo>
                  <a:lnTo>
                    <a:pt x="22860" y="107950"/>
                  </a:lnTo>
                  <a:close/>
                </a:path>
                <a:path w="22860" h="138429">
                  <a:moveTo>
                    <a:pt x="22860" y="105410"/>
                  </a:moveTo>
                  <a:lnTo>
                    <a:pt x="0" y="105410"/>
                  </a:lnTo>
                  <a:lnTo>
                    <a:pt x="0" y="106667"/>
                  </a:lnTo>
                  <a:lnTo>
                    <a:pt x="22860" y="106667"/>
                  </a:lnTo>
                  <a:lnTo>
                    <a:pt x="22860" y="105410"/>
                  </a:lnTo>
                  <a:close/>
                </a:path>
                <a:path w="22860" h="138429">
                  <a:moveTo>
                    <a:pt x="22860" y="101600"/>
                  </a:moveTo>
                  <a:lnTo>
                    <a:pt x="0" y="101600"/>
                  </a:lnTo>
                  <a:lnTo>
                    <a:pt x="0" y="104127"/>
                  </a:lnTo>
                  <a:lnTo>
                    <a:pt x="22860" y="104127"/>
                  </a:lnTo>
                  <a:lnTo>
                    <a:pt x="22860" y="101600"/>
                  </a:lnTo>
                  <a:close/>
                </a:path>
                <a:path w="22860" h="138429">
                  <a:moveTo>
                    <a:pt x="22860" y="99060"/>
                  </a:moveTo>
                  <a:lnTo>
                    <a:pt x="0" y="99060"/>
                  </a:lnTo>
                  <a:lnTo>
                    <a:pt x="0" y="100330"/>
                  </a:lnTo>
                  <a:lnTo>
                    <a:pt x="22860" y="100330"/>
                  </a:lnTo>
                  <a:lnTo>
                    <a:pt x="22860" y="99060"/>
                  </a:lnTo>
                  <a:close/>
                </a:path>
                <a:path w="22860" h="138429">
                  <a:moveTo>
                    <a:pt x="22860" y="93967"/>
                  </a:moveTo>
                  <a:lnTo>
                    <a:pt x="0" y="93967"/>
                  </a:lnTo>
                  <a:lnTo>
                    <a:pt x="0" y="97777"/>
                  </a:lnTo>
                  <a:lnTo>
                    <a:pt x="22860" y="97777"/>
                  </a:lnTo>
                  <a:lnTo>
                    <a:pt x="22860" y="93967"/>
                  </a:lnTo>
                  <a:close/>
                </a:path>
                <a:path w="22860" h="138429">
                  <a:moveTo>
                    <a:pt x="22860" y="87617"/>
                  </a:moveTo>
                  <a:lnTo>
                    <a:pt x="0" y="87617"/>
                  </a:lnTo>
                  <a:lnTo>
                    <a:pt x="0" y="92710"/>
                  </a:lnTo>
                  <a:lnTo>
                    <a:pt x="22860" y="92710"/>
                  </a:lnTo>
                  <a:lnTo>
                    <a:pt x="22860" y="87617"/>
                  </a:lnTo>
                  <a:close/>
                </a:path>
                <a:path w="22860" h="138429">
                  <a:moveTo>
                    <a:pt x="22860" y="81280"/>
                  </a:moveTo>
                  <a:lnTo>
                    <a:pt x="0" y="81280"/>
                  </a:lnTo>
                  <a:lnTo>
                    <a:pt x="0" y="86360"/>
                  </a:lnTo>
                  <a:lnTo>
                    <a:pt x="22860" y="86360"/>
                  </a:lnTo>
                  <a:lnTo>
                    <a:pt x="22860" y="81280"/>
                  </a:lnTo>
                  <a:close/>
                </a:path>
                <a:path w="22860" h="138429">
                  <a:moveTo>
                    <a:pt x="22860" y="74930"/>
                  </a:moveTo>
                  <a:lnTo>
                    <a:pt x="0" y="74930"/>
                  </a:lnTo>
                  <a:lnTo>
                    <a:pt x="0" y="79997"/>
                  </a:lnTo>
                  <a:lnTo>
                    <a:pt x="22860" y="79997"/>
                  </a:lnTo>
                  <a:lnTo>
                    <a:pt x="22860" y="74930"/>
                  </a:lnTo>
                  <a:close/>
                </a:path>
                <a:path w="22860" h="138429">
                  <a:moveTo>
                    <a:pt x="22860" y="68567"/>
                  </a:moveTo>
                  <a:lnTo>
                    <a:pt x="0" y="68567"/>
                  </a:lnTo>
                  <a:lnTo>
                    <a:pt x="0" y="73660"/>
                  </a:lnTo>
                  <a:lnTo>
                    <a:pt x="22860" y="73660"/>
                  </a:lnTo>
                  <a:lnTo>
                    <a:pt x="22860" y="68567"/>
                  </a:lnTo>
                  <a:close/>
                </a:path>
                <a:path w="22860" h="138429">
                  <a:moveTo>
                    <a:pt x="22860" y="60947"/>
                  </a:moveTo>
                  <a:lnTo>
                    <a:pt x="0" y="60947"/>
                  </a:lnTo>
                  <a:lnTo>
                    <a:pt x="0" y="67310"/>
                  </a:lnTo>
                  <a:lnTo>
                    <a:pt x="22860" y="67310"/>
                  </a:lnTo>
                  <a:lnTo>
                    <a:pt x="22860" y="60947"/>
                  </a:lnTo>
                  <a:close/>
                </a:path>
                <a:path w="22860" h="138429">
                  <a:moveTo>
                    <a:pt x="22860" y="54597"/>
                  </a:moveTo>
                  <a:lnTo>
                    <a:pt x="0" y="54597"/>
                  </a:lnTo>
                  <a:lnTo>
                    <a:pt x="0" y="59677"/>
                  </a:lnTo>
                  <a:lnTo>
                    <a:pt x="22860" y="59677"/>
                  </a:lnTo>
                  <a:lnTo>
                    <a:pt x="22860" y="54597"/>
                  </a:lnTo>
                  <a:close/>
                </a:path>
                <a:path w="22860" h="138429">
                  <a:moveTo>
                    <a:pt x="22860" y="49517"/>
                  </a:moveTo>
                  <a:lnTo>
                    <a:pt x="0" y="49517"/>
                  </a:lnTo>
                  <a:lnTo>
                    <a:pt x="0" y="53327"/>
                  </a:lnTo>
                  <a:lnTo>
                    <a:pt x="22860" y="53327"/>
                  </a:lnTo>
                  <a:lnTo>
                    <a:pt x="22860" y="49517"/>
                  </a:lnTo>
                  <a:close/>
                </a:path>
                <a:path w="22860" h="138429">
                  <a:moveTo>
                    <a:pt x="22860" y="43167"/>
                  </a:moveTo>
                  <a:lnTo>
                    <a:pt x="0" y="43167"/>
                  </a:lnTo>
                  <a:lnTo>
                    <a:pt x="0" y="48247"/>
                  </a:lnTo>
                  <a:lnTo>
                    <a:pt x="22860" y="48247"/>
                  </a:lnTo>
                  <a:lnTo>
                    <a:pt x="22860" y="43167"/>
                  </a:lnTo>
                  <a:close/>
                </a:path>
                <a:path w="22860" h="138429">
                  <a:moveTo>
                    <a:pt x="22860" y="35547"/>
                  </a:moveTo>
                  <a:lnTo>
                    <a:pt x="0" y="35547"/>
                  </a:lnTo>
                  <a:lnTo>
                    <a:pt x="0" y="41897"/>
                  </a:lnTo>
                  <a:lnTo>
                    <a:pt x="22860" y="41897"/>
                  </a:lnTo>
                  <a:lnTo>
                    <a:pt x="22860" y="35547"/>
                  </a:lnTo>
                  <a:close/>
                </a:path>
                <a:path w="22860" h="138429">
                  <a:moveTo>
                    <a:pt x="22860" y="30467"/>
                  </a:moveTo>
                  <a:lnTo>
                    <a:pt x="0" y="30467"/>
                  </a:lnTo>
                  <a:lnTo>
                    <a:pt x="0" y="34277"/>
                  </a:lnTo>
                  <a:lnTo>
                    <a:pt x="22860" y="34277"/>
                  </a:lnTo>
                  <a:lnTo>
                    <a:pt x="22860" y="30467"/>
                  </a:lnTo>
                  <a:close/>
                </a:path>
                <a:path w="22860" h="138429">
                  <a:moveTo>
                    <a:pt x="22860" y="22847"/>
                  </a:moveTo>
                  <a:lnTo>
                    <a:pt x="0" y="22847"/>
                  </a:lnTo>
                  <a:lnTo>
                    <a:pt x="0" y="29197"/>
                  </a:lnTo>
                  <a:lnTo>
                    <a:pt x="22860" y="29197"/>
                  </a:lnTo>
                  <a:lnTo>
                    <a:pt x="22860" y="22847"/>
                  </a:lnTo>
                  <a:close/>
                </a:path>
                <a:path w="22860" h="138429">
                  <a:moveTo>
                    <a:pt x="22860" y="17767"/>
                  </a:moveTo>
                  <a:lnTo>
                    <a:pt x="0" y="17767"/>
                  </a:lnTo>
                  <a:lnTo>
                    <a:pt x="0" y="21577"/>
                  </a:lnTo>
                  <a:lnTo>
                    <a:pt x="22860" y="21577"/>
                  </a:lnTo>
                  <a:lnTo>
                    <a:pt x="22860" y="17767"/>
                  </a:lnTo>
                  <a:close/>
                </a:path>
                <a:path w="22860" h="138429">
                  <a:moveTo>
                    <a:pt x="22860" y="3797"/>
                  </a:moveTo>
                  <a:lnTo>
                    <a:pt x="0" y="3797"/>
                  </a:lnTo>
                  <a:lnTo>
                    <a:pt x="0" y="16497"/>
                  </a:lnTo>
                  <a:lnTo>
                    <a:pt x="22860" y="16497"/>
                  </a:lnTo>
                  <a:lnTo>
                    <a:pt x="22860" y="3797"/>
                  </a:lnTo>
                  <a:close/>
                </a:path>
                <a:path w="22860" h="138429">
                  <a:moveTo>
                    <a:pt x="22860" y="0"/>
                  </a:moveTo>
                  <a:lnTo>
                    <a:pt x="0" y="0"/>
                  </a:lnTo>
                  <a:lnTo>
                    <a:pt x="0" y="2527"/>
                  </a:lnTo>
                  <a:lnTo>
                    <a:pt x="22860" y="2527"/>
                  </a:lnTo>
                  <a:lnTo>
                    <a:pt x="22860" y="0"/>
                  </a:lnTo>
                  <a:close/>
                </a:path>
              </a:pathLst>
            </a:custGeom>
            <a:solidFill>
              <a:srgbClr val="2C2C2C"/>
            </a:solidFill>
          </p:spPr>
          <p:txBody>
            <a:bodyPr bIns="0" lIns="0" rIns="0" rtlCol="0" tIns="0" wrap="square"/>
            <a:p/>
          </p:txBody>
        </p:sp>
        <p:sp>
          <p:nvSpPr>
            <p:cNvPr id="1049157" name="object 444"/>
            <p:cNvSpPr/>
            <p:nvPr/>
          </p:nvSpPr>
          <p:spPr>
            <a:xfrm>
              <a:off x="4497070" y="5556249"/>
              <a:ext cx="22860" cy="956944"/>
            </a:xfrm>
            <a:custGeom>
              <a:avLst/>
              <a:ahLst/>
              <a:rect l="l" t="t" r="r" b="b"/>
              <a:pathLst>
                <a:path w="22860" h="956945">
                  <a:moveTo>
                    <a:pt x="22860" y="955052"/>
                  </a:moveTo>
                  <a:lnTo>
                    <a:pt x="0" y="955052"/>
                  </a:lnTo>
                  <a:lnTo>
                    <a:pt x="0" y="956322"/>
                  </a:lnTo>
                  <a:lnTo>
                    <a:pt x="22860" y="956322"/>
                  </a:lnTo>
                  <a:lnTo>
                    <a:pt x="22860" y="955052"/>
                  </a:lnTo>
                  <a:close/>
                </a:path>
                <a:path w="22860" h="956945">
                  <a:moveTo>
                    <a:pt x="22860" y="951242"/>
                  </a:moveTo>
                  <a:lnTo>
                    <a:pt x="0" y="951242"/>
                  </a:lnTo>
                  <a:lnTo>
                    <a:pt x="0" y="953770"/>
                  </a:lnTo>
                  <a:lnTo>
                    <a:pt x="22860" y="953770"/>
                  </a:lnTo>
                  <a:lnTo>
                    <a:pt x="22860" y="951242"/>
                  </a:lnTo>
                  <a:close/>
                </a:path>
                <a:path w="22860" h="956945">
                  <a:moveTo>
                    <a:pt x="22860" y="948702"/>
                  </a:moveTo>
                  <a:lnTo>
                    <a:pt x="0" y="948702"/>
                  </a:lnTo>
                  <a:lnTo>
                    <a:pt x="0" y="949960"/>
                  </a:lnTo>
                  <a:lnTo>
                    <a:pt x="22860" y="949960"/>
                  </a:lnTo>
                  <a:lnTo>
                    <a:pt x="22860" y="948702"/>
                  </a:lnTo>
                  <a:close/>
                </a:path>
                <a:path w="22860" h="956945">
                  <a:moveTo>
                    <a:pt x="22860" y="944892"/>
                  </a:moveTo>
                  <a:lnTo>
                    <a:pt x="0" y="944892"/>
                  </a:lnTo>
                  <a:lnTo>
                    <a:pt x="0" y="947420"/>
                  </a:lnTo>
                  <a:lnTo>
                    <a:pt x="22860" y="947420"/>
                  </a:lnTo>
                  <a:lnTo>
                    <a:pt x="22860" y="944892"/>
                  </a:lnTo>
                  <a:close/>
                </a:path>
                <a:path w="22860" h="956945">
                  <a:moveTo>
                    <a:pt x="22860" y="942352"/>
                  </a:moveTo>
                  <a:lnTo>
                    <a:pt x="0" y="942352"/>
                  </a:lnTo>
                  <a:lnTo>
                    <a:pt x="0" y="943610"/>
                  </a:lnTo>
                  <a:lnTo>
                    <a:pt x="22860" y="943610"/>
                  </a:lnTo>
                  <a:lnTo>
                    <a:pt x="22860" y="942352"/>
                  </a:lnTo>
                  <a:close/>
                </a:path>
                <a:path w="22860" h="956945">
                  <a:moveTo>
                    <a:pt x="22860" y="938542"/>
                  </a:moveTo>
                  <a:lnTo>
                    <a:pt x="0" y="938542"/>
                  </a:lnTo>
                  <a:lnTo>
                    <a:pt x="0" y="941070"/>
                  </a:lnTo>
                  <a:lnTo>
                    <a:pt x="22860" y="941070"/>
                  </a:lnTo>
                  <a:lnTo>
                    <a:pt x="22860" y="938542"/>
                  </a:lnTo>
                  <a:close/>
                </a:path>
                <a:path w="22860" h="956945">
                  <a:moveTo>
                    <a:pt x="22860" y="936002"/>
                  </a:moveTo>
                  <a:lnTo>
                    <a:pt x="0" y="936002"/>
                  </a:lnTo>
                  <a:lnTo>
                    <a:pt x="0" y="937272"/>
                  </a:lnTo>
                  <a:lnTo>
                    <a:pt x="22860" y="937272"/>
                  </a:lnTo>
                  <a:lnTo>
                    <a:pt x="22860" y="936002"/>
                  </a:lnTo>
                  <a:close/>
                </a:path>
                <a:path w="22860" h="956945">
                  <a:moveTo>
                    <a:pt x="22860" y="788797"/>
                  </a:moveTo>
                  <a:lnTo>
                    <a:pt x="0" y="788797"/>
                  </a:lnTo>
                  <a:lnTo>
                    <a:pt x="0" y="797560"/>
                  </a:lnTo>
                  <a:lnTo>
                    <a:pt x="22860" y="797560"/>
                  </a:lnTo>
                  <a:lnTo>
                    <a:pt x="22860" y="788797"/>
                  </a:lnTo>
                  <a:close/>
                </a:path>
                <a:path w="22860" h="956945">
                  <a:moveTo>
                    <a:pt x="22860" y="777367"/>
                  </a:moveTo>
                  <a:lnTo>
                    <a:pt x="0" y="777367"/>
                  </a:lnTo>
                  <a:lnTo>
                    <a:pt x="0" y="788670"/>
                  </a:lnTo>
                  <a:lnTo>
                    <a:pt x="22860" y="788670"/>
                  </a:lnTo>
                  <a:lnTo>
                    <a:pt x="22860" y="777367"/>
                  </a:lnTo>
                  <a:close/>
                </a:path>
                <a:path w="22860" h="956945">
                  <a:moveTo>
                    <a:pt x="22860" y="771017"/>
                  </a:moveTo>
                  <a:lnTo>
                    <a:pt x="0" y="771017"/>
                  </a:lnTo>
                  <a:lnTo>
                    <a:pt x="0" y="777240"/>
                  </a:lnTo>
                  <a:lnTo>
                    <a:pt x="22860" y="777240"/>
                  </a:lnTo>
                  <a:lnTo>
                    <a:pt x="22860" y="771017"/>
                  </a:lnTo>
                  <a:close/>
                </a:path>
                <a:path w="22860" h="956945">
                  <a:moveTo>
                    <a:pt x="22860" y="764667"/>
                  </a:moveTo>
                  <a:lnTo>
                    <a:pt x="0" y="764667"/>
                  </a:lnTo>
                  <a:lnTo>
                    <a:pt x="0" y="770890"/>
                  </a:lnTo>
                  <a:lnTo>
                    <a:pt x="22860" y="770890"/>
                  </a:lnTo>
                  <a:lnTo>
                    <a:pt x="22860" y="764667"/>
                  </a:lnTo>
                  <a:close/>
                </a:path>
                <a:path w="22860" h="956945">
                  <a:moveTo>
                    <a:pt x="22860" y="758317"/>
                  </a:moveTo>
                  <a:lnTo>
                    <a:pt x="0" y="758317"/>
                  </a:lnTo>
                  <a:lnTo>
                    <a:pt x="0" y="764540"/>
                  </a:lnTo>
                  <a:lnTo>
                    <a:pt x="22860" y="764540"/>
                  </a:lnTo>
                  <a:lnTo>
                    <a:pt x="22860" y="758317"/>
                  </a:lnTo>
                  <a:close/>
                </a:path>
                <a:path w="22860" h="956945">
                  <a:moveTo>
                    <a:pt x="22860" y="751967"/>
                  </a:moveTo>
                  <a:lnTo>
                    <a:pt x="0" y="751967"/>
                  </a:lnTo>
                  <a:lnTo>
                    <a:pt x="0" y="758190"/>
                  </a:lnTo>
                  <a:lnTo>
                    <a:pt x="22860" y="758190"/>
                  </a:lnTo>
                  <a:lnTo>
                    <a:pt x="22860" y="751967"/>
                  </a:lnTo>
                  <a:close/>
                </a:path>
                <a:path w="22860" h="956945">
                  <a:moveTo>
                    <a:pt x="22860" y="745617"/>
                  </a:moveTo>
                  <a:lnTo>
                    <a:pt x="0" y="745617"/>
                  </a:lnTo>
                  <a:lnTo>
                    <a:pt x="0" y="751840"/>
                  </a:lnTo>
                  <a:lnTo>
                    <a:pt x="22860" y="751840"/>
                  </a:lnTo>
                  <a:lnTo>
                    <a:pt x="22860" y="745617"/>
                  </a:lnTo>
                  <a:close/>
                </a:path>
                <a:path w="22860" h="956945">
                  <a:moveTo>
                    <a:pt x="22860" y="739267"/>
                  </a:moveTo>
                  <a:lnTo>
                    <a:pt x="0" y="739267"/>
                  </a:lnTo>
                  <a:lnTo>
                    <a:pt x="0" y="745490"/>
                  </a:lnTo>
                  <a:lnTo>
                    <a:pt x="22860" y="745490"/>
                  </a:lnTo>
                  <a:lnTo>
                    <a:pt x="22860" y="739267"/>
                  </a:lnTo>
                  <a:close/>
                </a:path>
                <a:path w="22860" h="956945">
                  <a:moveTo>
                    <a:pt x="22860" y="732917"/>
                  </a:moveTo>
                  <a:lnTo>
                    <a:pt x="0" y="732917"/>
                  </a:lnTo>
                  <a:lnTo>
                    <a:pt x="0" y="739140"/>
                  </a:lnTo>
                  <a:lnTo>
                    <a:pt x="22860" y="739140"/>
                  </a:lnTo>
                  <a:lnTo>
                    <a:pt x="22860" y="732917"/>
                  </a:lnTo>
                  <a:close/>
                </a:path>
                <a:path w="22860" h="956945">
                  <a:moveTo>
                    <a:pt x="22860" y="726567"/>
                  </a:moveTo>
                  <a:lnTo>
                    <a:pt x="0" y="726567"/>
                  </a:lnTo>
                  <a:lnTo>
                    <a:pt x="0" y="732790"/>
                  </a:lnTo>
                  <a:lnTo>
                    <a:pt x="22860" y="732790"/>
                  </a:lnTo>
                  <a:lnTo>
                    <a:pt x="22860" y="726567"/>
                  </a:lnTo>
                  <a:close/>
                </a:path>
                <a:path w="22860" h="956945">
                  <a:moveTo>
                    <a:pt x="22860" y="718959"/>
                  </a:moveTo>
                  <a:lnTo>
                    <a:pt x="0" y="718959"/>
                  </a:lnTo>
                  <a:lnTo>
                    <a:pt x="0" y="726440"/>
                  </a:lnTo>
                  <a:lnTo>
                    <a:pt x="22860" y="726440"/>
                  </a:lnTo>
                  <a:lnTo>
                    <a:pt x="22860" y="718959"/>
                  </a:lnTo>
                  <a:close/>
                </a:path>
                <a:path w="22860" h="956945">
                  <a:moveTo>
                    <a:pt x="22860" y="713867"/>
                  </a:moveTo>
                  <a:lnTo>
                    <a:pt x="0" y="713867"/>
                  </a:lnTo>
                  <a:lnTo>
                    <a:pt x="0" y="718820"/>
                  </a:lnTo>
                  <a:lnTo>
                    <a:pt x="22860" y="718820"/>
                  </a:lnTo>
                  <a:lnTo>
                    <a:pt x="22860" y="713867"/>
                  </a:lnTo>
                  <a:close/>
                </a:path>
                <a:path w="22860" h="956945">
                  <a:moveTo>
                    <a:pt x="22860" y="707517"/>
                  </a:moveTo>
                  <a:lnTo>
                    <a:pt x="0" y="707517"/>
                  </a:lnTo>
                  <a:lnTo>
                    <a:pt x="0" y="713740"/>
                  </a:lnTo>
                  <a:lnTo>
                    <a:pt x="22860" y="713740"/>
                  </a:lnTo>
                  <a:lnTo>
                    <a:pt x="22860" y="707517"/>
                  </a:lnTo>
                  <a:close/>
                </a:path>
                <a:path w="22860" h="956945">
                  <a:moveTo>
                    <a:pt x="22860" y="696087"/>
                  </a:moveTo>
                  <a:lnTo>
                    <a:pt x="0" y="696087"/>
                  </a:lnTo>
                  <a:lnTo>
                    <a:pt x="0" y="707390"/>
                  </a:lnTo>
                  <a:lnTo>
                    <a:pt x="22860" y="707390"/>
                  </a:lnTo>
                  <a:lnTo>
                    <a:pt x="22860" y="696087"/>
                  </a:lnTo>
                  <a:close/>
                </a:path>
                <a:path w="22860" h="956945">
                  <a:moveTo>
                    <a:pt x="22860" y="664222"/>
                  </a:moveTo>
                  <a:lnTo>
                    <a:pt x="0" y="664222"/>
                  </a:lnTo>
                  <a:lnTo>
                    <a:pt x="0" y="695960"/>
                  </a:lnTo>
                  <a:lnTo>
                    <a:pt x="22860" y="695960"/>
                  </a:lnTo>
                  <a:lnTo>
                    <a:pt x="22860" y="664222"/>
                  </a:lnTo>
                  <a:close/>
                </a:path>
                <a:path w="22860" h="956945">
                  <a:moveTo>
                    <a:pt x="22860" y="551192"/>
                  </a:moveTo>
                  <a:lnTo>
                    <a:pt x="0" y="551192"/>
                  </a:lnTo>
                  <a:lnTo>
                    <a:pt x="0" y="664210"/>
                  </a:lnTo>
                  <a:lnTo>
                    <a:pt x="22860" y="664210"/>
                  </a:lnTo>
                  <a:lnTo>
                    <a:pt x="22860" y="551192"/>
                  </a:lnTo>
                  <a:close/>
                </a:path>
                <a:path w="22860" h="956945">
                  <a:moveTo>
                    <a:pt x="22860" y="483882"/>
                  </a:moveTo>
                  <a:lnTo>
                    <a:pt x="0" y="483882"/>
                  </a:lnTo>
                  <a:lnTo>
                    <a:pt x="0" y="551180"/>
                  </a:lnTo>
                  <a:lnTo>
                    <a:pt x="22860" y="551180"/>
                  </a:lnTo>
                  <a:lnTo>
                    <a:pt x="22860" y="483882"/>
                  </a:lnTo>
                  <a:close/>
                </a:path>
                <a:path w="22860" h="956945">
                  <a:moveTo>
                    <a:pt x="22860" y="480072"/>
                  </a:moveTo>
                  <a:lnTo>
                    <a:pt x="0" y="480072"/>
                  </a:lnTo>
                  <a:lnTo>
                    <a:pt x="0" y="483870"/>
                  </a:lnTo>
                  <a:lnTo>
                    <a:pt x="22860" y="483870"/>
                  </a:lnTo>
                  <a:lnTo>
                    <a:pt x="22860" y="480072"/>
                  </a:lnTo>
                  <a:close/>
                </a:path>
                <a:path w="22860" h="956945">
                  <a:moveTo>
                    <a:pt x="22860" y="477532"/>
                  </a:moveTo>
                  <a:lnTo>
                    <a:pt x="0" y="477532"/>
                  </a:lnTo>
                  <a:lnTo>
                    <a:pt x="0" y="480060"/>
                  </a:lnTo>
                  <a:lnTo>
                    <a:pt x="22860" y="480060"/>
                  </a:lnTo>
                  <a:lnTo>
                    <a:pt x="22860" y="477532"/>
                  </a:lnTo>
                  <a:close/>
                </a:path>
                <a:path w="22860" h="956945">
                  <a:moveTo>
                    <a:pt x="22860" y="473722"/>
                  </a:moveTo>
                  <a:lnTo>
                    <a:pt x="0" y="473722"/>
                  </a:lnTo>
                  <a:lnTo>
                    <a:pt x="0" y="477520"/>
                  </a:lnTo>
                  <a:lnTo>
                    <a:pt x="22860" y="477520"/>
                  </a:lnTo>
                  <a:lnTo>
                    <a:pt x="22860" y="473722"/>
                  </a:lnTo>
                  <a:close/>
                </a:path>
                <a:path w="22860" h="956945">
                  <a:moveTo>
                    <a:pt x="22860" y="467372"/>
                  </a:moveTo>
                  <a:lnTo>
                    <a:pt x="0" y="467372"/>
                  </a:lnTo>
                  <a:lnTo>
                    <a:pt x="0" y="473710"/>
                  </a:lnTo>
                  <a:lnTo>
                    <a:pt x="22860" y="473710"/>
                  </a:lnTo>
                  <a:lnTo>
                    <a:pt x="22860" y="467372"/>
                  </a:lnTo>
                  <a:close/>
                </a:path>
                <a:path w="22860" h="956945">
                  <a:moveTo>
                    <a:pt x="22860" y="464832"/>
                  </a:moveTo>
                  <a:lnTo>
                    <a:pt x="0" y="464832"/>
                  </a:lnTo>
                  <a:lnTo>
                    <a:pt x="0" y="467360"/>
                  </a:lnTo>
                  <a:lnTo>
                    <a:pt x="22860" y="467360"/>
                  </a:lnTo>
                  <a:lnTo>
                    <a:pt x="22860" y="464832"/>
                  </a:lnTo>
                  <a:close/>
                </a:path>
                <a:path w="22860" h="956945">
                  <a:moveTo>
                    <a:pt x="22860" y="461022"/>
                  </a:moveTo>
                  <a:lnTo>
                    <a:pt x="0" y="461022"/>
                  </a:lnTo>
                  <a:lnTo>
                    <a:pt x="0" y="464820"/>
                  </a:lnTo>
                  <a:lnTo>
                    <a:pt x="22860" y="464820"/>
                  </a:lnTo>
                  <a:lnTo>
                    <a:pt x="22860" y="461022"/>
                  </a:lnTo>
                  <a:close/>
                </a:path>
                <a:path w="22860" h="956945">
                  <a:moveTo>
                    <a:pt x="22860" y="458482"/>
                  </a:moveTo>
                  <a:lnTo>
                    <a:pt x="0" y="458482"/>
                  </a:lnTo>
                  <a:lnTo>
                    <a:pt x="0" y="461010"/>
                  </a:lnTo>
                  <a:lnTo>
                    <a:pt x="22860" y="461010"/>
                  </a:lnTo>
                  <a:lnTo>
                    <a:pt x="22860" y="458482"/>
                  </a:lnTo>
                  <a:close/>
                </a:path>
                <a:path w="22860" h="956945">
                  <a:moveTo>
                    <a:pt x="22860" y="454672"/>
                  </a:moveTo>
                  <a:lnTo>
                    <a:pt x="0" y="454672"/>
                  </a:lnTo>
                  <a:lnTo>
                    <a:pt x="0" y="458470"/>
                  </a:lnTo>
                  <a:lnTo>
                    <a:pt x="22860" y="458470"/>
                  </a:lnTo>
                  <a:lnTo>
                    <a:pt x="22860" y="454672"/>
                  </a:lnTo>
                  <a:close/>
                </a:path>
                <a:path w="22860" h="956945">
                  <a:moveTo>
                    <a:pt x="22860" y="452132"/>
                  </a:moveTo>
                  <a:lnTo>
                    <a:pt x="0" y="452132"/>
                  </a:lnTo>
                  <a:lnTo>
                    <a:pt x="0" y="454660"/>
                  </a:lnTo>
                  <a:lnTo>
                    <a:pt x="22860" y="454660"/>
                  </a:lnTo>
                  <a:lnTo>
                    <a:pt x="22860" y="452132"/>
                  </a:lnTo>
                  <a:close/>
                </a:path>
                <a:path w="22860" h="956945">
                  <a:moveTo>
                    <a:pt x="22860" y="448322"/>
                  </a:moveTo>
                  <a:lnTo>
                    <a:pt x="0" y="448322"/>
                  </a:lnTo>
                  <a:lnTo>
                    <a:pt x="0" y="452120"/>
                  </a:lnTo>
                  <a:lnTo>
                    <a:pt x="22860" y="452120"/>
                  </a:lnTo>
                  <a:lnTo>
                    <a:pt x="22860" y="448322"/>
                  </a:lnTo>
                  <a:close/>
                </a:path>
                <a:path w="22860" h="956945">
                  <a:moveTo>
                    <a:pt x="22860" y="445782"/>
                  </a:moveTo>
                  <a:lnTo>
                    <a:pt x="0" y="445782"/>
                  </a:lnTo>
                  <a:lnTo>
                    <a:pt x="0" y="448310"/>
                  </a:lnTo>
                  <a:lnTo>
                    <a:pt x="22860" y="448310"/>
                  </a:lnTo>
                  <a:lnTo>
                    <a:pt x="22860" y="445782"/>
                  </a:lnTo>
                  <a:close/>
                </a:path>
                <a:path w="22860" h="956945">
                  <a:moveTo>
                    <a:pt x="22860" y="439432"/>
                  </a:moveTo>
                  <a:lnTo>
                    <a:pt x="0" y="439432"/>
                  </a:lnTo>
                  <a:lnTo>
                    <a:pt x="0" y="445770"/>
                  </a:lnTo>
                  <a:lnTo>
                    <a:pt x="22860" y="445770"/>
                  </a:lnTo>
                  <a:lnTo>
                    <a:pt x="22860" y="439432"/>
                  </a:lnTo>
                  <a:close/>
                </a:path>
                <a:path w="22860" h="956945">
                  <a:moveTo>
                    <a:pt x="22860" y="375932"/>
                  </a:moveTo>
                  <a:lnTo>
                    <a:pt x="0" y="375932"/>
                  </a:lnTo>
                  <a:lnTo>
                    <a:pt x="0" y="439420"/>
                  </a:lnTo>
                  <a:lnTo>
                    <a:pt x="22860" y="439420"/>
                  </a:lnTo>
                  <a:lnTo>
                    <a:pt x="22860" y="375932"/>
                  </a:lnTo>
                  <a:close/>
                </a:path>
                <a:path w="22860" h="956945">
                  <a:moveTo>
                    <a:pt x="22860" y="363232"/>
                  </a:moveTo>
                  <a:lnTo>
                    <a:pt x="0" y="363232"/>
                  </a:lnTo>
                  <a:lnTo>
                    <a:pt x="0" y="375920"/>
                  </a:lnTo>
                  <a:lnTo>
                    <a:pt x="22860" y="375920"/>
                  </a:lnTo>
                  <a:lnTo>
                    <a:pt x="22860" y="363232"/>
                  </a:lnTo>
                  <a:close/>
                </a:path>
                <a:path w="22860" h="956945">
                  <a:moveTo>
                    <a:pt x="22860" y="359422"/>
                  </a:moveTo>
                  <a:lnTo>
                    <a:pt x="0" y="359422"/>
                  </a:lnTo>
                  <a:lnTo>
                    <a:pt x="0" y="363220"/>
                  </a:lnTo>
                  <a:lnTo>
                    <a:pt x="22860" y="363220"/>
                  </a:lnTo>
                  <a:lnTo>
                    <a:pt x="22860" y="359422"/>
                  </a:lnTo>
                  <a:close/>
                </a:path>
                <a:path w="22860" h="956945">
                  <a:moveTo>
                    <a:pt x="22860" y="346722"/>
                  </a:moveTo>
                  <a:lnTo>
                    <a:pt x="0" y="346722"/>
                  </a:lnTo>
                  <a:lnTo>
                    <a:pt x="0" y="359410"/>
                  </a:lnTo>
                  <a:lnTo>
                    <a:pt x="22860" y="359410"/>
                  </a:lnTo>
                  <a:lnTo>
                    <a:pt x="22860" y="346722"/>
                  </a:lnTo>
                  <a:close/>
                </a:path>
                <a:path w="22860" h="956945">
                  <a:moveTo>
                    <a:pt x="22860" y="340372"/>
                  </a:moveTo>
                  <a:lnTo>
                    <a:pt x="0" y="340372"/>
                  </a:lnTo>
                  <a:lnTo>
                    <a:pt x="0" y="346710"/>
                  </a:lnTo>
                  <a:lnTo>
                    <a:pt x="22860" y="346710"/>
                  </a:lnTo>
                  <a:lnTo>
                    <a:pt x="22860" y="340372"/>
                  </a:lnTo>
                  <a:close/>
                </a:path>
                <a:path w="22860" h="956945">
                  <a:moveTo>
                    <a:pt x="22860" y="337832"/>
                  </a:moveTo>
                  <a:lnTo>
                    <a:pt x="0" y="337832"/>
                  </a:lnTo>
                  <a:lnTo>
                    <a:pt x="0" y="340360"/>
                  </a:lnTo>
                  <a:lnTo>
                    <a:pt x="22860" y="340360"/>
                  </a:lnTo>
                  <a:lnTo>
                    <a:pt x="22860" y="337832"/>
                  </a:lnTo>
                  <a:close/>
                </a:path>
                <a:path w="22860" h="956945">
                  <a:moveTo>
                    <a:pt x="22860" y="334022"/>
                  </a:moveTo>
                  <a:lnTo>
                    <a:pt x="0" y="334022"/>
                  </a:lnTo>
                  <a:lnTo>
                    <a:pt x="0" y="337820"/>
                  </a:lnTo>
                  <a:lnTo>
                    <a:pt x="22860" y="337820"/>
                  </a:lnTo>
                  <a:lnTo>
                    <a:pt x="22860" y="334022"/>
                  </a:lnTo>
                  <a:close/>
                </a:path>
                <a:path w="22860" h="956945">
                  <a:moveTo>
                    <a:pt x="22860" y="331482"/>
                  </a:moveTo>
                  <a:lnTo>
                    <a:pt x="0" y="331482"/>
                  </a:lnTo>
                  <a:lnTo>
                    <a:pt x="0" y="334010"/>
                  </a:lnTo>
                  <a:lnTo>
                    <a:pt x="22860" y="334010"/>
                  </a:lnTo>
                  <a:lnTo>
                    <a:pt x="22860" y="331482"/>
                  </a:lnTo>
                  <a:close/>
                </a:path>
                <a:path w="22860" h="956945">
                  <a:moveTo>
                    <a:pt x="22860" y="327672"/>
                  </a:moveTo>
                  <a:lnTo>
                    <a:pt x="0" y="327672"/>
                  </a:lnTo>
                  <a:lnTo>
                    <a:pt x="0" y="331470"/>
                  </a:lnTo>
                  <a:lnTo>
                    <a:pt x="22860" y="331470"/>
                  </a:lnTo>
                  <a:lnTo>
                    <a:pt x="22860" y="327672"/>
                  </a:lnTo>
                  <a:close/>
                </a:path>
                <a:path w="22860" h="956945">
                  <a:moveTo>
                    <a:pt x="22860" y="325132"/>
                  </a:moveTo>
                  <a:lnTo>
                    <a:pt x="0" y="325132"/>
                  </a:lnTo>
                  <a:lnTo>
                    <a:pt x="0" y="327660"/>
                  </a:lnTo>
                  <a:lnTo>
                    <a:pt x="22860" y="327660"/>
                  </a:lnTo>
                  <a:lnTo>
                    <a:pt x="22860" y="325132"/>
                  </a:lnTo>
                  <a:close/>
                </a:path>
                <a:path w="22860" h="956945">
                  <a:moveTo>
                    <a:pt x="22860" y="321322"/>
                  </a:moveTo>
                  <a:lnTo>
                    <a:pt x="0" y="321322"/>
                  </a:lnTo>
                  <a:lnTo>
                    <a:pt x="0" y="325120"/>
                  </a:lnTo>
                  <a:lnTo>
                    <a:pt x="22860" y="325120"/>
                  </a:lnTo>
                  <a:lnTo>
                    <a:pt x="22860" y="321322"/>
                  </a:lnTo>
                  <a:close/>
                </a:path>
                <a:path w="22860" h="956945">
                  <a:moveTo>
                    <a:pt x="22860" y="318782"/>
                  </a:moveTo>
                  <a:lnTo>
                    <a:pt x="0" y="318782"/>
                  </a:lnTo>
                  <a:lnTo>
                    <a:pt x="0" y="321310"/>
                  </a:lnTo>
                  <a:lnTo>
                    <a:pt x="22860" y="321310"/>
                  </a:lnTo>
                  <a:lnTo>
                    <a:pt x="22860" y="318782"/>
                  </a:lnTo>
                  <a:close/>
                </a:path>
                <a:path w="22860" h="956945">
                  <a:moveTo>
                    <a:pt x="22860" y="314972"/>
                  </a:moveTo>
                  <a:lnTo>
                    <a:pt x="0" y="314972"/>
                  </a:lnTo>
                  <a:lnTo>
                    <a:pt x="0" y="318770"/>
                  </a:lnTo>
                  <a:lnTo>
                    <a:pt x="22860" y="318770"/>
                  </a:lnTo>
                  <a:lnTo>
                    <a:pt x="22860" y="314972"/>
                  </a:lnTo>
                  <a:close/>
                </a:path>
                <a:path w="22860" h="956945">
                  <a:moveTo>
                    <a:pt x="22860" y="312432"/>
                  </a:moveTo>
                  <a:lnTo>
                    <a:pt x="0" y="312432"/>
                  </a:lnTo>
                  <a:lnTo>
                    <a:pt x="0" y="314960"/>
                  </a:lnTo>
                  <a:lnTo>
                    <a:pt x="22860" y="314960"/>
                  </a:lnTo>
                  <a:lnTo>
                    <a:pt x="22860" y="312432"/>
                  </a:lnTo>
                  <a:close/>
                </a:path>
                <a:path w="22860" h="956945">
                  <a:moveTo>
                    <a:pt x="22860" y="308622"/>
                  </a:moveTo>
                  <a:lnTo>
                    <a:pt x="0" y="308622"/>
                  </a:lnTo>
                  <a:lnTo>
                    <a:pt x="0" y="312420"/>
                  </a:lnTo>
                  <a:lnTo>
                    <a:pt x="22860" y="312420"/>
                  </a:lnTo>
                  <a:lnTo>
                    <a:pt x="22860" y="308622"/>
                  </a:lnTo>
                  <a:close/>
                </a:path>
                <a:path w="22860" h="956945">
                  <a:moveTo>
                    <a:pt x="22860" y="306082"/>
                  </a:moveTo>
                  <a:lnTo>
                    <a:pt x="0" y="306082"/>
                  </a:lnTo>
                  <a:lnTo>
                    <a:pt x="0" y="308610"/>
                  </a:lnTo>
                  <a:lnTo>
                    <a:pt x="22860" y="308610"/>
                  </a:lnTo>
                  <a:lnTo>
                    <a:pt x="22860" y="306082"/>
                  </a:lnTo>
                  <a:close/>
                </a:path>
                <a:path w="22860" h="956945">
                  <a:moveTo>
                    <a:pt x="22860" y="302272"/>
                  </a:moveTo>
                  <a:lnTo>
                    <a:pt x="0" y="302272"/>
                  </a:lnTo>
                  <a:lnTo>
                    <a:pt x="0" y="306070"/>
                  </a:lnTo>
                  <a:lnTo>
                    <a:pt x="22860" y="306070"/>
                  </a:lnTo>
                  <a:lnTo>
                    <a:pt x="22860" y="302272"/>
                  </a:lnTo>
                  <a:close/>
                </a:path>
                <a:path w="22860" h="956945">
                  <a:moveTo>
                    <a:pt x="22860" y="299732"/>
                  </a:moveTo>
                  <a:lnTo>
                    <a:pt x="0" y="299732"/>
                  </a:lnTo>
                  <a:lnTo>
                    <a:pt x="0" y="302260"/>
                  </a:lnTo>
                  <a:lnTo>
                    <a:pt x="22860" y="302260"/>
                  </a:lnTo>
                  <a:lnTo>
                    <a:pt x="22860" y="299732"/>
                  </a:lnTo>
                  <a:close/>
                </a:path>
                <a:path w="22860" h="956945">
                  <a:moveTo>
                    <a:pt x="22860" y="295922"/>
                  </a:moveTo>
                  <a:lnTo>
                    <a:pt x="0" y="295922"/>
                  </a:lnTo>
                  <a:lnTo>
                    <a:pt x="0" y="299720"/>
                  </a:lnTo>
                  <a:lnTo>
                    <a:pt x="22860" y="299720"/>
                  </a:lnTo>
                  <a:lnTo>
                    <a:pt x="22860" y="295922"/>
                  </a:lnTo>
                  <a:close/>
                </a:path>
                <a:path w="22860" h="956945">
                  <a:moveTo>
                    <a:pt x="22860" y="293382"/>
                  </a:moveTo>
                  <a:lnTo>
                    <a:pt x="0" y="293382"/>
                  </a:lnTo>
                  <a:lnTo>
                    <a:pt x="0" y="295910"/>
                  </a:lnTo>
                  <a:lnTo>
                    <a:pt x="22860" y="295910"/>
                  </a:lnTo>
                  <a:lnTo>
                    <a:pt x="22860" y="293382"/>
                  </a:lnTo>
                  <a:close/>
                </a:path>
                <a:path w="22860" h="956945">
                  <a:moveTo>
                    <a:pt x="22860" y="289572"/>
                  </a:moveTo>
                  <a:lnTo>
                    <a:pt x="0" y="289572"/>
                  </a:lnTo>
                  <a:lnTo>
                    <a:pt x="0" y="293370"/>
                  </a:lnTo>
                  <a:lnTo>
                    <a:pt x="22860" y="293370"/>
                  </a:lnTo>
                  <a:lnTo>
                    <a:pt x="22860" y="289572"/>
                  </a:lnTo>
                  <a:close/>
                </a:path>
                <a:path w="22860" h="956945">
                  <a:moveTo>
                    <a:pt x="22860" y="287032"/>
                  </a:moveTo>
                  <a:lnTo>
                    <a:pt x="0" y="287032"/>
                  </a:lnTo>
                  <a:lnTo>
                    <a:pt x="0" y="289560"/>
                  </a:lnTo>
                  <a:lnTo>
                    <a:pt x="22860" y="289560"/>
                  </a:lnTo>
                  <a:lnTo>
                    <a:pt x="22860" y="287032"/>
                  </a:lnTo>
                  <a:close/>
                </a:path>
                <a:path w="22860" h="956945">
                  <a:moveTo>
                    <a:pt x="22860" y="283222"/>
                  </a:moveTo>
                  <a:lnTo>
                    <a:pt x="0" y="283222"/>
                  </a:lnTo>
                  <a:lnTo>
                    <a:pt x="0" y="287020"/>
                  </a:lnTo>
                  <a:lnTo>
                    <a:pt x="22860" y="287020"/>
                  </a:lnTo>
                  <a:lnTo>
                    <a:pt x="22860" y="283222"/>
                  </a:lnTo>
                  <a:close/>
                </a:path>
                <a:path w="22860" h="956945">
                  <a:moveTo>
                    <a:pt x="22860" y="280682"/>
                  </a:moveTo>
                  <a:lnTo>
                    <a:pt x="0" y="280682"/>
                  </a:lnTo>
                  <a:lnTo>
                    <a:pt x="0" y="283210"/>
                  </a:lnTo>
                  <a:lnTo>
                    <a:pt x="22860" y="283210"/>
                  </a:lnTo>
                  <a:lnTo>
                    <a:pt x="22860" y="280682"/>
                  </a:lnTo>
                  <a:close/>
                </a:path>
                <a:path w="22860" h="956945">
                  <a:moveTo>
                    <a:pt x="22860" y="276872"/>
                  </a:moveTo>
                  <a:lnTo>
                    <a:pt x="0" y="276872"/>
                  </a:lnTo>
                  <a:lnTo>
                    <a:pt x="0" y="280670"/>
                  </a:lnTo>
                  <a:lnTo>
                    <a:pt x="22860" y="280670"/>
                  </a:lnTo>
                  <a:lnTo>
                    <a:pt x="22860" y="276872"/>
                  </a:lnTo>
                  <a:close/>
                </a:path>
                <a:path w="22860" h="956945">
                  <a:moveTo>
                    <a:pt x="22860" y="274332"/>
                  </a:moveTo>
                  <a:lnTo>
                    <a:pt x="0" y="274332"/>
                  </a:lnTo>
                  <a:lnTo>
                    <a:pt x="0" y="276860"/>
                  </a:lnTo>
                  <a:lnTo>
                    <a:pt x="22860" y="276860"/>
                  </a:lnTo>
                  <a:lnTo>
                    <a:pt x="22860" y="274332"/>
                  </a:lnTo>
                  <a:close/>
                </a:path>
                <a:path w="22860" h="956945">
                  <a:moveTo>
                    <a:pt x="22860" y="270522"/>
                  </a:moveTo>
                  <a:lnTo>
                    <a:pt x="0" y="270522"/>
                  </a:lnTo>
                  <a:lnTo>
                    <a:pt x="0" y="274320"/>
                  </a:lnTo>
                  <a:lnTo>
                    <a:pt x="22860" y="274320"/>
                  </a:lnTo>
                  <a:lnTo>
                    <a:pt x="22860" y="270522"/>
                  </a:lnTo>
                  <a:close/>
                </a:path>
                <a:path w="22860" h="956945">
                  <a:moveTo>
                    <a:pt x="22860" y="267982"/>
                  </a:moveTo>
                  <a:lnTo>
                    <a:pt x="0" y="267982"/>
                  </a:lnTo>
                  <a:lnTo>
                    <a:pt x="0" y="270510"/>
                  </a:lnTo>
                  <a:lnTo>
                    <a:pt x="22860" y="270510"/>
                  </a:lnTo>
                  <a:lnTo>
                    <a:pt x="22860" y="267982"/>
                  </a:lnTo>
                  <a:close/>
                </a:path>
                <a:path w="22860" h="956945">
                  <a:moveTo>
                    <a:pt x="22860" y="264172"/>
                  </a:moveTo>
                  <a:lnTo>
                    <a:pt x="0" y="264172"/>
                  </a:lnTo>
                  <a:lnTo>
                    <a:pt x="0" y="267970"/>
                  </a:lnTo>
                  <a:lnTo>
                    <a:pt x="22860" y="267970"/>
                  </a:lnTo>
                  <a:lnTo>
                    <a:pt x="22860" y="264172"/>
                  </a:lnTo>
                  <a:close/>
                </a:path>
                <a:path w="22860" h="956945">
                  <a:moveTo>
                    <a:pt x="22860" y="261632"/>
                  </a:moveTo>
                  <a:lnTo>
                    <a:pt x="0" y="261632"/>
                  </a:lnTo>
                  <a:lnTo>
                    <a:pt x="0" y="264160"/>
                  </a:lnTo>
                  <a:lnTo>
                    <a:pt x="22860" y="264160"/>
                  </a:lnTo>
                  <a:lnTo>
                    <a:pt x="22860" y="261632"/>
                  </a:lnTo>
                  <a:close/>
                </a:path>
                <a:path w="22860" h="956945">
                  <a:moveTo>
                    <a:pt x="22860" y="257822"/>
                  </a:moveTo>
                  <a:lnTo>
                    <a:pt x="0" y="257822"/>
                  </a:lnTo>
                  <a:lnTo>
                    <a:pt x="0" y="261620"/>
                  </a:lnTo>
                  <a:lnTo>
                    <a:pt x="22860" y="261620"/>
                  </a:lnTo>
                  <a:lnTo>
                    <a:pt x="22860" y="257822"/>
                  </a:lnTo>
                  <a:close/>
                </a:path>
                <a:path w="22860" h="956945">
                  <a:moveTo>
                    <a:pt x="22860" y="255282"/>
                  </a:moveTo>
                  <a:lnTo>
                    <a:pt x="0" y="255282"/>
                  </a:lnTo>
                  <a:lnTo>
                    <a:pt x="0" y="257810"/>
                  </a:lnTo>
                  <a:lnTo>
                    <a:pt x="22860" y="257810"/>
                  </a:lnTo>
                  <a:lnTo>
                    <a:pt x="22860" y="255282"/>
                  </a:lnTo>
                  <a:close/>
                </a:path>
                <a:path w="22860" h="956945">
                  <a:moveTo>
                    <a:pt x="22860" y="251472"/>
                  </a:moveTo>
                  <a:lnTo>
                    <a:pt x="0" y="251472"/>
                  </a:lnTo>
                  <a:lnTo>
                    <a:pt x="0" y="255270"/>
                  </a:lnTo>
                  <a:lnTo>
                    <a:pt x="22860" y="255270"/>
                  </a:lnTo>
                  <a:lnTo>
                    <a:pt x="22860" y="251472"/>
                  </a:lnTo>
                  <a:close/>
                </a:path>
                <a:path w="22860" h="956945">
                  <a:moveTo>
                    <a:pt x="22860" y="248932"/>
                  </a:moveTo>
                  <a:lnTo>
                    <a:pt x="0" y="248932"/>
                  </a:lnTo>
                  <a:lnTo>
                    <a:pt x="0" y="251460"/>
                  </a:lnTo>
                  <a:lnTo>
                    <a:pt x="22860" y="251460"/>
                  </a:lnTo>
                  <a:lnTo>
                    <a:pt x="22860" y="248932"/>
                  </a:lnTo>
                  <a:close/>
                </a:path>
                <a:path w="22860" h="956945">
                  <a:moveTo>
                    <a:pt x="22860" y="0"/>
                  </a:moveTo>
                  <a:lnTo>
                    <a:pt x="0" y="0"/>
                  </a:lnTo>
                  <a:lnTo>
                    <a:pt x="0" y="248920"/>
                  </a:lnTo>
                  <a:lnTo>
                    <a:pt x="22860" y="248920"/>
                  </a:lnTo>
                  <a:lnTo>
                    <a:pt x="22860" y="0"/>
                  </a:lnTo>
                  <a:close/>
                </a:path>
              </a:pathLst>
            </a:custGeom>
            <a:solidFill>
              <a:srgbClr val="2B2B2B"/>
            </a:solidFill>
          </p:spPr>
          <p:txBody>
            <a:bodyPr bIns="0" lIns="0" rIns="0" rtlCol="0" tIns="0" wrap="square"/>
            <a:p/>
          </p:txBody>
        </p:sp>
        <p:sp>
          <p:nvSpPr>
            <p:cNvPr id="1049158" name="object 445"/>
            <p:cNvSpPr/>
            <p:nvPr/>
          </p:nvSpPr>
          <p:spPr>
            <a:xfrm>
              <a:off x="4497070" y="6355092"/>
              <a:ext cx="22860" cy="138430"/>
            </a:xfrm>
            <a:custGeom>
              <a:avLst/>
              <a:ahLst/>
              <a:rect l="l" t="t" r="r" b="b"/>
              <a:pathLst>
                <a:path w="22860" h="138429">
                  <a:moveTo>
                    <a:pt x="22860" y="137160"/>
                  </a:moveTo>
                  <a:lnTo>
                    <a:pt x="0" y="137160"/>
                  </a:lnTo>
                  <a:lnTo>
                    <a:pt x="0" y="138430"/>
                  </a:lnTo>
                  <a:lnTo>
                    <a:pt x="22860" y="138430"/>
                  </a:lnTo>
                  <a:lnTo>
                    <a:pt x="22860" y="137160"/>
                  </a:lnTo>
                  <a:close/>
                </a:path>
                <a:path w="22860" h="138429">
                  <a:moveTo>
                    <a:pt x="22860" y="133350"/>
                  </a:moveTo>
                  <a:lnTo>
                    <a:pt x="0" y="133350"/>
                  </a:lnTo>
                  <a:lnTo>
                    <a:pt x="0" y="135877"/>
                  </a:lnTo>
                  <a:lnTo>
                    <a:pt x="22860" y="135877"/>
                  </a:lnTo>
                  <a:lnTo>
                    <a:pt x="22860" y="133350"/>
                  </a:lnTo>
                  <a:close/>
                </a:path>
                <a:path w="22860" h="138429">
                  <a:moveTo>
                    <a:pt x="22860" y="130810"/>
                  </a:moveTo>
                  <a:lnTo>
                    <a:pt x="0" y="130810"/>
                  </a:lnTo>
                  <a:lnTo>
                    <a:pt x="0" y="132067"/>
                  </a:lnTo>
                  <a:lnTo>
                    <a:pt x="22860" y="132067"/>
                  </a:lnTo>
                  <a:lnTo>
                    <a:pt x="22860" y="130810"/>
                  </a:lnTo>
                  <a:close/>
                </a:path>
                <a:path w="22860" h="138429">
                  <a:moveTo>
                    <a:pt x="22860" y="127000"/>
                  </a:moveTo>
                  <a:lnTo>
                    <a:pt x="0" y="127000"/>
                  </a:lnTo>
                  <a:lnTo>
                    <a:pt x="0" y="129527"/>
                  </a:lnTo>
                  <a:lnTo>
                    <a:pt x="22860" y="129527"/>
                  </a:lnTo>
                  <a:lnTo>
                    <a:pt x="22860" y="127000"/>
                  </a:lnTo>
                  <a:close/>
                </a:path>
                <a:path w="22860" h="138429">
                  <a:moveTo>
                    <a:pt x="22860" y="124460"/>
                  </a:moveTo>
                  <a:lnTo>
                    <a:pt x="0" y="124460"/>
                  </a:lnTo>
                  <a:lnTo>
                    <a:pt x="0" y="125717"/>
                  </a:lnTo>
                  <a:lnTo>
                    <a:pt x="22860" y="125717"/>
                  </a:lnTo>
                  <a:lnTo>
                    <a:pt x="22860" y="124460"/>
                  </a:lnTo>
                  <a:close/>
                </a:path>
                <a:path w="22860" h="138429">
                  <a:moveTo>
                    <a:pt x="22860" y="120650"/>
                  </a:moveTo>
                  <a:lnTo>
                    <a:pt x="0" y="120650"/>
                  </a:lnTo>
                  <a:lnTo>
                    <a:pt x="0" y="123177"/>
                  </a:lnTo>
                  <a:lnTo>
                    <a:pt x="22860" y="123177"/>
                  </a:lnTo>
                  <a:lnTo>
                    <a:pt x="22860" y="120650"/>
                  </a:lnTo>
                  <a:close/>
                </a:path>
                <a:path w="22860" h="138429">
                  <a:moveTo>
                    <a:pt x="22860" y="118110"/>
                  </a:moveTo>
                  <a:lnTo>
                    <a:pt x="0" y="118110"/>
                  </a:lnTo>
                  <a:lnTo>
                    <a:pt x="0" y="119380"/>
                  </a:lnTo>
                  <a:lnTo>
                    <a:pt x="22860" y="119380"/>
                  </a:lnTo>
                  <a:lnTo>
                    <a:pt x="22860" y="118110"/>
                  </a:lnTo>
                  <a:close/>
                </a:path>
                <a:path w="22860" h="138429">
                  <a:moveTo>
                    <a:pt x="22860" y="114300"/>
                  </a:moveTo>
                  <a:lnTo>
                    <a:pt x="0" y="114300"/>
                  </a:lnTo>
                  <a:lnTo>
                    <a:pt x="0" y="116827"/>
                  </a:lnTo>
                  <a:lnTo>
                    <a:pt x="22860" y="116827"/>
                  </a:lnTo>
                  <a:lnTo>
                    <a:pt x="22860" y="114300"/>
                  </a:lnTo>
                  <a:close/>
                </a:path>
                <a:path w="22860" h="138429">
                  <a:moveTo>
                    <a:pt x="22860" y="111760"/>
                  </a:moveTo>
                  <a:lnTo>
                    <a:pt x="0" y="111760"/>
                  </a:lnTo>
                  <a:lnTo>
                    <a:pt x="0" y="113017"/>
                  </a:lnTo>
                  <a:lnTo>
                    <a:pt x="22860" y="113017"/>
                  </a:lnTo>
                  <a:lnTo>
                    <a:pt x="22860" y="111760"/>
                  </a:lnTo>
                  <a:close/>
                </a:path>
                <a:path w="22860" h="138429">
                  <a:moveTo>
                    <a:pt x="22860" y="107950"/>
                  </a:moveTo>
                  <a:lnTo>
                    <a:pt x="0" y="107950"/>
                  </a:lnTo>
                  <a:lnTo>
                    <a:pt x="0" y="110477"/>
                  </a:lnTo>
                  <a:lnTo>
                    <a:pt x="22860" y="110477"/>
                  </a:lnTo>
                  <a:lnTo>
                    <a:pt x="22860" y="107950"/>
                  </a:lnTo>
                  <a:close/>
                </a:path>
                <a:path w="22860" h="138429">
                  <a:moveTo>
                    <a:pt x="22860" y="105410"/>
                  </a:moveTo>
                  <a:lnTo>
                    <a:pt x="0" y="105410"/>
                  </a:lnTo>
                  <a:lnTo>
                    <a:pt x="0" y="106667"/>
                  </a:lnTo>
                  <a:lnTo>
                    <a:pt x="22860" y="106667"/>
                  </a:lnTo>
                  <a:lnTo>
                    <a:pt x="22860" y="105410"/>
                  </a:lnTo>
                  <a:close/>
                </a:path>
                <a:path w="22860" h="138429">
                  <a:moveTo>
                    <a:pt x="22860" y="101600"/>
                  </a:moveTo>
                  <a:lnTo>
                    <a:pt x="0" y="101600"/>
                  </a:lnTo>
                  <a:lnTo>
                    <a:pt x="0" y="104127"/>
                  </a:lnTo>
                  <a:lnTo>
                    <a:pt x="22860" y="104127"/>
                  </a:lnTo>
                  <a:lnTo>
                    <a:pt x="22860" y="101600"/>
                  </a:lnTo>
                  <a:close/>
                </a:path>
                <a:path w="22860" h="138429">
                  <a:moveTo>
                    <a:pt x="22860" y="99060"/>
                  </a:moveTo>
                  <a:lnTo>
                    <a:pt x="0" y="99060"/>
                  </a:lnTo>
                  <a:lnTo>
                    <a:pt x="0" y="100330"/>
                  </a:lnTo>
                  <a:lnTo>
                    <a:pt x="22860" y="100330"/>
                  </a:lnTo>
                  <a:lnTo>
                    <a:pt x="22860" y="99060"/>
                  </a:lnTo>
                  <a:close/>
                </a:path>
                <a:path w="22860" h="138429">
                  <a:moveTo>
                    <a:pt x="22860" y="93967"/>
                  </a:moveTo>
                  <a:lnTo>
                    <a:pt x="0" y="93967"/>
                  </a:lnTo>
                  <a:lnTo>
                    <a:pt x="0" y="97777"/>
                  </a:lnTo>
                  <a:lnTo>
                    <a:pt x="22860" y="97777"/>
                  </a:lnTo>
                  <a:lnTo>
                    <a:pt x="22860" y="93967"/>
                  </a:lnTo>
                  <a:close/>
                </a:path>
                <a:path w="22860" h="138429">
                  <a:moveTo>
                    <a:pt x="22860" y="87617"/>
                  </a:moveTo>
                  <a:lnTo>
                    <a:pt x="0" y="87617"/>
                  </a:lnTo>
                  <a:lnTo>
                    <a:pt x="0" y="92710"/>
                  </a:lnTo>
                  <a:lnTo>
                    <a:pt x="22860" y="92710"/>
                  </a:lnTo>
                  <a:lnTo>
                    <a:pt x="22860" y="87617"/>
                  </a:lnTo>
                  <a:close/>
                </a:path>
                <a:path w="22860" h="138429">
                  <a:moveTo>
                    <a:pt x="22860" y="81280"/>
                  </a:moveTo>
                  <a:lnTo>
                    <a:pt x="0" y="81280"/>
                  </a:lnTo>
                  <a:lnTo>
                    <a:pt x="0" y="86360"/>
                  </a:lnTo>
                  <a:lnTo>
                    <a:pt x="22860" y="86360"/>
                  </a:lnTo>
                  <a:lnTo>
                    <a:pt x="22860" y="81280"/>
                  </a:lnTo>
                  <a:close/>
                </a:path>
                <a:path w="22860" h="138429">
                  <a:moveTo>
                    <a:pt x="22860" y="74930"/>
                  </a:moveTo>
                  <a:lnTo>
                    <a:pt x="0" y="74930"/>
                  </a:lnTo>
                  <a:lnTo>
                    <a:pt x="0" y="79997"/>
                  </a:lnTo>
                  <a:lnTo>
                    <a:pt x="22860" y="79997"/>
                  </a:lnTo>
                  <a:lnTo>
                    <a:pt x="22860" y="74930"/>
                  </a:lnTo>
                  <a:close/>
                </a:path>
                <a:path w="22860" h="138429">
                  <a:moveTo>
                    <a:pt x="22860" y="68567"/>
                  </a:moveTo>
                  <a:lnTo>
                    <a:pt x="0" y="68567"/>
                  </a:lnTo>
                  <a:lnTo>
                    <a:pt x="0" y="73660"/>
                  </a:lnTo>
                  <a:lnTo>
                    <a:pt x="22860" y="73660"/>
                  </a:lnTo>
                  <a:lnTo>
                    <a:pt x="22860" y="68567"/>
                  </a:lnTo>
                  <a:close/>
                </a:path>
                <a:path w="22860" h="138429">
                  <a:moveTo>
                    <a:pt x="22860" y="60947"/>
                  </a:moveTo>
                  <a:lnTo>
                    <a:pt x="0" y="60947"/>
                  </a:lnTo>
                  <a:lnTo>
                    <a:pt x="0" y="67310"/>
                  </a:lnTo>
                  <a:lnTo>
                    <a:pt x="22860" y="67310"/>
                  </a:lnTo>
                  <a:lnTo>
                    <a:pt x="22860" y="60947"/>
                  </a:lnTo>
                  <a:close/>
                </a:path>
                <a:path w="22860" h="138429">
                  <a:moveTo>
                    <a:pt x="22860" y="54597"/>
                  </a:moveTo>
                  <a:lnTo>
                    <a:pt x="0" y="54597"/>
                  </a:lnTo>
                  <a:lnTo>
                    <a:pt x="0" y="59677"/>
                  </a:lnTo>
                  <a:lnTo>
                    <a:pt x="22860" y="59677"/>
                  </a:lnTo>
                  <a:lnTo>
                    <a:pt x="22860" y="54597"/>
                  </a:lnTo>
                  <a:close/>
                </a:path>
                <a:path w="22860" h="138429">
                  <a:moveTo>
                    <a:pt x="22860" y="49517"/>
                  </a:moveTo>
                  <a:lnTo>
                    <a:pt x="0" y="49517"/>
                  </a:lnTo>
                  <a:lnTo>
                    <a:pt x="0" y="53327"/>
                  </a:lnTo>
                  <a:lnTo>
                    <a:pt x="22860" y="53327"/>
                  </a:lnTo>
                  <a:lnTo>
                    <a:pt x="22860" y="49517"/>
                  </a:lnTo>
                  <a:close/>
                </a:path>
                <a:path w="22860" h="138429">
                  <a:moveTo>
                    <a:pt x="22860" y="43167"/>
                  </a:moveTo>
                  <a:lnTo>
                    <a:pt x="0" y="43167"/>
                  </a:lnTo>
                  <a:lnTo>
                    <a:pt x="0" y="48247"/>
                  </a:lnTo>
                  <a:lnTo>
                    <a:pt x="22860" y="48247"/>
                  </a:lnTo>
                  <a:lnTo>
                    <a:pt x="22860" y="43167"/>
                  </a:lnTo>
                  <a:close/>
                </a:path>
                <a:path w="22860" h="138429">
                  <a:moveTo>
                    <a:pt x="22860" y="35547"/>
                  </a:moveTo>
                  <a:lnTo>
                    <a:pt x="0" y="35547"/>
                  </a:lnTo>
                  <a:lnTo>
                    <a:pt x="0" y="41897"/>
                  </a:lnTo>
                  <a:lnTo>
                    <a:pt x="22860" y="41897"/>
                  </a:lnTo>
                  <a:lnTo>
                    <a:pt x="22860" y="35547"/>
                  </a:lnTo>
                  <a:close/>
                </a:path>
                <a:path w="22860" h="138429">
                  <a:moveTo>
                    <a:pt x="22860" y="30467"/>
                  </a:moveTo>
                  <a:lnTo>
                    <a:pt x="0" y="30467"/>
                  </a:lnTo>
                  <a:lnTo>
                    <a:pt x="0" y="34277"/>
                  </a:lnTo>
                  <a:lnTo>
                    <a:pt x="22860" y="34277"/>
                  </a:lnTo>
                  <a:lnTo>
                    <a:pt x="22860" y="30467"/>
                  </a:lnTo>
                  <a:close/>
                </a:path>
                <a:path w="22860" h="138429">
                  <a:moveTo>
                    <a:pt x="22860" y="22847"/>
                  </a:moveTo>
                  <a:lnTo>
                    <a:pt x="0" y="22847"/>
                  </a:lnTo>
                  <a:lnTo>
                    <a:pt x="0" y="29197"/>
                  </a:lnTo>
                  <a:lnTo>
                    <a:pt x="22860" y="29197"/>
                  </a:lnTo>
                  <a:lnTo>
                    <a:pt x="22860" y="22847"/>
                  </a:lnTo>
                  <a:close/>
                </a:path>
                <a:path w="22860" h="138429">
                  <a:moveTo>
                    <a:pt x="22860" y="17767"/>
                  </a:moveTo>
                  <a:lnTo>
                    <a:pt x="0" y="17767"/>
                  </a:lnTo>
                  <a:lnTo>
                    <a:pt x="0" y="21577"/>
                  </a:lnTo>
                  <a:lnTo>
                    <a:pt x="22860" y="21577"/>
                  </a:lnTo>
                  <a:lnTo>
                    <a:pt x="22860" y="17767"/>
                  </a:lnTo>
                  <a:close/>
                </a:path>
                <a:path w="22860" h="138429">
                  <a:moveTo>
                    <a:pt x="22860" y="3797"/>
                  </a:moveTo>
                  <a:lnTo>
                    <a:pt x="0" y="3797"/>
                  </a:lnTo>
                  <a:lnTo>
                    <a:pt x="0" y="16497"/>
                  </a:lnTo>
                  <a:lnTo>
                    <a:pt x="22860" y="16497"/>
                  </a:lnTo>
                  <a:lnTo>
                    <a:pt x="22860" y="3797"/>
                  </a:lnTo>
                  <a:close/>
                </a:path>
                <a:path w="22860" h="138429">
                  <a:moveTo>
                    <a:pt x="22860" y="0"/>
                  </a:moveTo>
                  <a:lnTo>
                    <a:pt x="0" y="0"/>
                  </a:lnTo>
                  <a:lnTo>
                    <a:pt x="0" y="2527"/>
                  </a:lnTo>
                  <a:lnTo>
                    <a:pt x="22860" y="2527"/>
                  </a:lnTo>
                  <a:lnTo>
                    <a:pt x="22860" y="0"/>
                  </a:lnTo>
                  <a:close/>
                </a:path>
              </a:pathLst>
            </a:custGeom>
            <a:solidFill>
              <a:srgbClr val="2B2B2B"/>
            </a:solidFill>
          </p:spPr>
          <p:txBody>
            <a:bodyPr bIns="0" lIns="0" rIns="0" rtlCol="0" tIns="0" wrap="square"/>
            <a:p/>
          </p:txBody>
        </p:sp>
        <p:sp>
          <p:nvSpPr>
            <p:cNvPr id="1049159" name="object 446"/>
            <p:cNvSpPr/>
            <p:nvPr/>
          </p:nvSpPr>
          <p:spPr>
            <a:xfrm>
              <a:off x="4472940" y="5556250"/>
              <a:ext cx="24130" cy="956310"/>
            </a:xfrm>
            <a:custGeom>
              <a:avLst/>
              <a:ahLst/>
              <a:rect l="l" t="t" r="r" b="b"/>
              <a:pathLst>
                <a:path w="24129" h="956309">
                  <a:moveTo>
                    <a:pt x="24130" y="0"/>
                  </a:moveTo>
                  <a:lnTo>
                    <a:pt x="0" y="0"/>
                  </a:lnTo>
                  <a:lnTo>
                    <a:pt x="0" y="248919"/>
                  </a:lnTo>
                  <a:lnTo>
                    <a:pt x="24130" y="248919"/>
                  </a:lnTo>
                  <a:lnTo>
                    <a:pt x="24130" y="0"/>
                  </a:lnTo>
                  <a:close/>
                </a:path>
                <a:path w="24129" h="956309">
                  <a:moveTo>
                    <a:pt x="24130" y="248920"/>
                  </a:moveTo>
                  <a:lnTo>
                    <a:pt x="0" y="248920"/>
                  </a:lnTo>
                  <a:lnTo>
                    <a:pt x="0" y="251459"/>
                  </a:lnTo>
                  <a:lnTo>
                    <a:pt x="24130" y="251459"/>
                  </a:lnTo>
                  <a:lnTo>
                    <a:pt x="24130" y="248920"/>
                  </a:lnTo>
                  <a:close/>
                </a:path>
                <a:path w="24129" h="956309">
                  <a:moveTo>
                    <a:pt x="24130" y="251460"/>
                  </a:moveTo>
                  <a:lnTo>
                    <a:pt x="0" y="251460"/>
                  </a:lnTo>
                  <a:lnTo>
                    <a:pt x="0" y="255269"/>
                  </a:lnTo>
                  <a:lnTo>
                    <a:pt x="24130" y="255269"/>
                  </a:lnTo>
                  <a:lnTo>
                    <a:pt x="24130" y="251460"/>
                  </a:lnTo>
                  <a:close/>
                </a:path>
                <a:path w="24129" h="956309">
                  <a:moveTo>
                    <a:pt x="24130" y="255270"/>
                  </a:moveTo>
                  <a:lnTo>
                    <a:pt x="0" y="255270"/>
                  </a:lnTo>
                  <a:lnTo>
                    <a:pt x="0" y="257809"/>
                  </a:lnTo>
                  <a:lnTo>
                    <a:pt x="24130" y="257809"/>
                  </a:lnTo>
                  <a:lnTo>
                    <a:pt x="24130" y="255270"/>
                  </a:lnTo>
                  <a:close/>
                </a:path>
                <a:path w="24129" h="956309">
                  <a:moveTo>
                    <a:pt x="24130" y="257810"/>
                  </a:moveTo>
                  <a:lnTo>
                    <a:pt x="0" y="257810"/>
                  </a:lnTo>
                  <a:lnTo>
                    <a:pt x="0" y="261619"/>
                  </a:lnTo>
                  <a:lnTo>
                    <a:pt x="24130" y="261619"/>
                  </a:lnTo>
                  <a:lnTo>
                    <a:pt x="24130" y="257810"/>
                  </a:lnTo>
                  <a:close/>
                </a:path>
                <a:path w="24129" h="956309">
                  <a:moveTo>
                    <a:pt x="24130" y="261620"/>
                  </a:moveTo>
                  <a:lnTo>
                    <a:pt x="0" y="261620"/>
                  </a:lnTo>
                  <a:lnTo>
                    <a:pt x="0" y="264159"/>
                  </a:lnTo>
                  <a:lnTo>
                    <a:pt x="24130" y="264159"/>
                  </a:lnTo>
                  <a:lnTo>
                    <a:pt x="24130" y="261620"/>
                  </a:lnTo>
                  <a:close/>
                </a:path>
                <a:path w="24129" h="956309">
                  <a:moveTo>
                    <a:pt x="24130" y="264160"/>
                  </a:moveTo>
                  <a:lnTo>
                    <a:pt x="0" y="264160"/>
                  </a:lnTo>
                  <a:lnTo>
                    <a:pt x="0" y="267969"/>
                  </a:lnTo>
                  <a:lnTo>
                    <a:pt x="24130" y="267969"/>
                  </a:lnTo>
                  <a:lnTo>
                    <a:pt x="24130" y="264160"/>
                  </a:lnTo>
                  <a:close/>
                </a:path>
                <a:path w="24129" h="956309">
                  <a:moveTo>
                    <a:pt x="24130" y="267970"/>
                  </a:moveTo>
                  <a:lnTo>
                    <a:pt x="0" y="267970"/>
                  </a:lnTo>
                  <a:lnTo>
                    <a:pt x="0" y="270509"/>
                  </a:lnTo>
                  <a:lnTo>
                    <a:pt x="24130" y="270509"/>
                  </a:lnTo>
                  <a:lnTo>
                    <a:pt x="24130" y="267970"/>
                  </a:lnTo>
                  <a:close/>
                </a:path>
                <a:path w="24129" h="956309">
                  <a:moveTo>
                    <a:pt x="24130" y="270510"/>
                  </a:moveTo>
                  <a:lnTo>
                    <a:pt x="0" y="270510"/>
                  </a:lnTo>
                  <a:lnTo>
                    <a:pt x="0" y="274319"/>
                  </a:lnTo>
                  <a:lnTo>
                    <a:pt x="24130" y="274319"/>
                  </a:lnTo>
                  <a:lnTo>
                    <a:pt x="24130" y="270510"/>
                  </a:lnTo>
                  <a:close/>
                </a:path>
                <a:path w="24129" h="956309">
                  <a:moveTo>
                    <a:pt x="24130" y="274320"/>
                  </a:moveTo>
                  <a:lnTo>
                    <a:pt x="0" y="274320"/>
                  </a:lnTo>
                  <a:lnTo>
                    <a:pt x="0" y="276859"/>
                  </a:lnTo>
                  <a:lnTo>
                    <a:pt x="24130" y="276859"/>
                  </a:lnTo>
                  <a:lnTo>
                    <a:pt x="24130" y="274320"/>
                  </a:lnTo>
                  <a:close/>
                </a:path>
                <a:path w="24129" h="956309">
                  <a:moveTo>
                    <a:pt x="24130" y="276860"/>
                  </a:moveTo>
                  <a:lnTo>
                    <a:pt x="0" y="276860"/>
                  </a:lnTo>
                  <a:lnTo>
                    <a:pt x="0" y="280669"/>
                  </a:lnTo>
                  <a:lnTo>
                    <a:pt x="24130" y="280669"/>
                  </a:lnTo>
                  <a:lnTo>
                    <a:pt x="24130" y="276860"/>
                  </a:lnTo>
                  <a:close/>
                </a:path>
                <a:path w="24129" h="956309">
                  <a:moveTo>
                    <a:pt x="24130" y="280670"/>
                  </a:moveTo>
                  <a:lnTo>
                    <a:pt x="0" y="280670"/>
                  </a:lnTo>
                  <a:lnTo>
                    <a:pt x="0" y="283209"/>
                  </a:lnTo>
                  <a:lnTo>
                    <a:pt x="24130" y="283209"/>
                  </a:lnTo>
                  <a:lnTo>
                    <a:pt x="24130" y="280670"/>
                  </a:lnTo>
                  <a:close/>
                </a:path>
                <a:path w="24129" h="956309">
                  <a:moveTo>
                    <a:pt x="24130" y="283210"/>
                  </a:moveTo>
                  <a:lnTo>
                    <a:pt x="0" y="283210"/>
                  </a:lnTo>
                  <a:lnTo>
                    <a:pt x="0" y="287019"/>
                  </a:lnTo>
                  <a:lnTo>
                    <a:pt x="24130" y="287019"/>
                  </a:lnTo>
                  <a:lnTo>
                    <a:pt x="24130" y="283210"/>
                  </a:lnTo>
                  <a:close/>
                </a:path>
                <a:path w="24129" h="956309">
                  <a:moveTo>
                    <a:pt x="24130" y="287020"/>
                  </a:moveTo>
                  <a:lnTo>
                    <a:pt x="0" y="287020"/>
                  </a:lnTo>
                  <a:lnTo>
                    <a:pt x="0" y="289559"/>
                  </a:lnTo>
                  <a:lnTo>
                    <a:pt x="24130" y="289559"/>
                  </a:lnTo>
                  <a:lnTo>
                    <a:pt x="24130" y="287020"/>
                  </a:lnTo>
                  <a:close/>
                </a:path>
                <a:path w="24129" h="956309">
                  <a:moveTo>
                    <a:pt x="24130" y="289560"/>
                  </a:moveTo>
                  <a:lnTo>
                    <a:pt x="0" y="289560"/>
                  </a:lnTo>
                  <a:lnTo>
                    <a:pt x="0" y="293369"/>
                  </a:lnTo>
                  <a:lnTo>
                    <a:pt x="24130" y="293369"/>
                  </a:lnTo>
                  <a:lnTo>
                    <a:pt x="24130" y="289560"/>
                  </a:lnTo>
                  <a:close/>
                </a:path>
                <a:path w="24129" h="956309">
                  <a:moveTo>
                    <a:pt x="24130" y="293370"/>
                  </a:moveTo>
                  <a:lnTo>
                    <a:pt x="0" y="293370"/>
                  </a:lnTo>
                  <a:lnTo>
                    <a:pt x="0" y="295909"/>
                  </a:lnTo>
                  <a:lnTo>
                    <a:pt x="24130" y="295909"/>
                  </a:lnTo>
                  <a:lnTo>
                    <a:pt x="24130" y="293370"/>
                  </a:lnTo>
                  <a:close/>
                </a:path>
                <a:path w="24129" h="956309">
                  <a:moveTo>
                    <a:pt x="24130" y="295910"/>
                  </a:moveTo>
                  <a:lnTo>
                    <a:pt x="0" y="295910"/>
                  </a:lnTo>
                  <a:lnTo>
                    <a:pt x="0" y="299719"/>
                  </a:lnTo>
                  <a:lnTo>
                    <a:pt x="24130" y="299719"/>
                  </a:lnTo>
                  <a:lnTo>
                    <a:pt x="24130" y="295910"/>
                  </a:lnTo>
                  <a:close/>
                </a:path>
                <a:path w="24129" h="956309">
                  <a:moveTo>
                    <a:pt x="24130" y="299720"/>
                  </a:moveTo>
                  <a:lnTo>
                    <a:pt x="0" y="299720"/>
                  </a:lnTo>
                  <a:lnTo>
                    <a:pt x="0" y="302259"/>
                  </a:lnTo>
                  <a:lnTo>
                    <a:pt x="24130" y="302259"/>
                  </a:lnTo>
                  <a:lnTo>
                    <a:pt x="24130" y="299720"/>
                  </a:lnTo>
                  <a:close/>
                </a:path>
                <a:path w="24129" h="956309">
                  <a:moveTo>
                    <a:pt x="24130" y="302260"/>
                  </a:moveTo>
                  <a:lnTo>
                    <a:pt x="0" y="302260"/>
                  </a:lnTo>
                  <a:lnTo>
                    <a:pt x="0" y="306069"/>
                  </a:lnTo>
                  <a:lnTo>
                    <a:pt x="24130" y="306069"/>
                  </a:lnTo>
                  <a:lnTo>
                    <a:pt x="24130" y="302260"/>
                  </a:lnTo>
                  <a:close/>
                </a:path>
                <a:path w="24129" h="956309">
                  <a:moveTo>
                    <a:pt x="24130" y="306070"/>
                  </a:moveTo>
                  <a:lnTo>
                    <a:pt x="0" y="306070"/>
                  </a:lnTo>
                  <a:lnTo>
                    <a:pt x="0" y="308609"/>
                  </a:lnTo>
                  <a:lnTo>
                    <a:pt x="24130" y="308609"/>
                  </a:lnTo>
                  <a:lnTo>
                    <a:pt x="24130" y="306070"/>
                  </a:lnTo>
                  <a:close/>
                </a:path>
                <a:path w="24129" h="956309">
                  <a:moveTo>
                    <a:pt x="24130" y="308610"/>
                  </a:moveTo>
                  <a:lnTo>
                    <a:pt x="0" y="308610"/>
                  </a:lnTo>
                  <a:lnTo>
                    <a:pt x="0" y="312419"/>
                  </a:lnTo>
                  <a:lnTo>
                    <a:pt x="24130" y="312419"/>
                  </a:lnTo>
                  <a:lnTo>
                    <a:pt x="24130" y="308610"/>
                  </a:lnTo>
                  <a:close/>
                </a:path>
                <a:path w="24129" h="956309">
                  <a:moveTo>
                    <a:pt x="24130" y="312420"/>
                  </a:moveTo>
                  <a:lnTo>
                    <a:pt x="0" y="312420"/>
                  </a:lnTo>
                  <a:lnTo>
                    <a:pt x="0" y="314959"/>
                  </a:lnTo>
                  <a:lnTo>
                    <a:pt x="24130" y="314959"/>
                  </a:lnTo>
                  <a:lnTo>
                    <a:pt x="24130" y="312420"/>
                  </a:lnTo>
                  <a:close/>
                </a:path>
                <a:path w="24129" h="956309">
                  <a:moveTo>
                    <a:pt x="24130" y="314960"/>
                  </a:moveTo>
                  <a:lnTo>
                    <a:pt x="0" y="314960"/>
                  </a:lnTo>
                  <a:lnTo>
                    <a:pt x="0" y="318769"/>
                  </a:lnTo>
                  <a:lnTo>
                    <a:pt x="24130" y="318769"/>
                  </a:lnTo>
                  <a:lnTo>
                    <a:pt x="24130" y="314960"/>
                  </a:lnTo>
                  <a:close/>
                </a:path>
                <a:path w="24129" h="956309">
                  <a:moveTo>
                    <a:pt x="24130" y="318770"/>
                  </a:moveTo>
                  <a:lnTo>
                    <a:pt x="0" y="318770"/>
                  </a:lnTo>
                  <a:lnTo>
                    <a:pt x="0" y="321309"/>
                  </a:lnTo>
                  <a:lnTo>
                    <a:pt x="24130" y="321309"/>
                  </a:lnTo>
                  <a:lnTo>
                    <a:pt x="24130" y="318770"/>
                  </a:lnTo>
                  <a:close/>
                </a:path>
                <a:path w="24129" h="956309">
                  <a:moveTo>
                    <a:pt x="24130" y="321310"/>
                  </a:moveTo>
                  <a:lnTo>
                    <a:pt x="0" y="321310"/>
                  </a:lnTo>
                  <a:lnTo>
                    <a:pt x="0" y="325119"/>
                  </a:lnTo>
                  <a:lnTo>
                    <a:pt x="24130" y="325119"/>
                  </a:lnTo>
                  <a:lnTo>
                    <a:pt x="24130" y="321310"/>
                  </a:lnTo>
                  <a:close/>
                </a:path>
                <a:path w="24129" h="956309">
                  <a:moveTo>
                    <a:pt x="24130" y="325120"/>
                  </a:moveTo>
                  <a:lnTo>
                    <a:pt x="0" y="325120"/>
                  </a:lnTo>
                  <a:lnTo>
                    <a:pt x="0" y="327659"/>
                  </a:lnTo>
                  <a:lnTo>
                    <a:pt x="24130" y="327659"/>
                  </a:lnTo>
                  <a:lnTo>
                    <a:pt x="24130" y="325120"/>
                  </a:lnTo>
                  <a:close/>
                </a:path>
                <a:path w="24129" h="956309">
                  <a:moveTo>
                    <a:pt x="24130" y="327660"/>
                  </a:moveTo>
                  <a:lnTo>
                    <a:pt x="0" y="327660"/>
                  </a:lnTo>
                  <a:lnTo>
                    <a:pt x="0" y="331469"/>
                  </a:lnTo>
                  <a:lnTo>
                    <a:pt x="24130" y="331469"/>
                  </a:lnTo>
                  <a:lnTo>
                    <a:pt x="24130" y="327660"/>
                  </a:lnTo>
                  <a:close/>
                </a:path>
                <a:path w="24129" h="956309">
                  <a:moveTo>
                    <a:pt x="24130" y="331470"/>
                  </a:moveTo>
                  <a:lnTo>
                    <a:pt x="0" y="331470"/>
                  </a:lnTo>
                  <a:lnTo>
                    <a:pt x="0" y="334009"/>
                  </a:lnTo>
                  <a:lnTo>
                    <a:pt x="24130" y="334009"/>
                  </a:lnTo>
                  <a:lnTo>
                    <a:pt x="24130" y="331470"/>
                  </a:lnTo>
                  <a:close/>
                </a:path>
                <a:path w="24129" h="956309">
                  <a:moveTo>
                    <a:pt x="24130" y="334010"/>
                  </a:moveTo>
                  <a:lnTo>
                    <a:pt x="0" y="334010"/>
                  </a:lnTo>
                  <a:lnTo>
                    <a:pt x="0" y="337819"/>
                  </a:lnTo>
                  <a:lnTo>
                    <a:pt x="24130" y="337819"/>
                  </a:lnTo>
                  <a:lnTo>
                    <a:pt x="24130" y="334010"/>
                  </a:lnTo>
                  <a:close/>
                </a:path>
                <a:path w="24129" h="956309">
                  <a:moveTo>
                    <a:pt x="24130" y="337820"/>
                  </a:moveTo>
                  <a:lnTo>
                    <a:pt x="0" y="337820"/>
                  </a:lnTo>
                  <a:lnTo>
                    <a:pt x="0" y="340359"/>
                  </a:lnTo>
                  <a:lnTo>
                    <a:pt x="24130" y="340359"/>
                  </a:lnTo>
                  <a:lnTo>
                    <a:pt x="24130" y="337820"/>
                  </a:lnTo>
                  <a:close/>
                </a:path>
                <a:path w="24129" h="956309">
                  <a:moveTo>
                    <a:pt x="24130" y="340360"/>
                  </a:moveTo>
                  <a:lnTo>
                    <a:pt x="0" y="340360"/>
                  </a:lnTo>
                  <a:lnTo>
                    <a:pt x="0" y="346709"/>
                  </a:lnTo>
                  <a:lnTo>
                    <a:pt x="24130" y="346709"/>
                  </a:lnTo>
                  <a:lnTo>
                    <a:pt x="24130" y="340360"/>
                  </a:lnTo>
                  <a:close/>
                </a:path>
                <a:path w="24129" h="956309">
                  <a:moveTo>
                    <a:pt x="24130" y="346710"/>
                  </a:moveTo>
                  <a:lnTo>
                    <a:pt x="0" y="346710"/>
                  </a:lnTo>
                  <a:lnTo>
                    <a:pt x="0" y="359409"/>
                  </a:lnTo>
                  <a:lnTo>
                    <a:pt x="24130" y="359409"/>
                  </a:lnTo>
                  <a:lnTo>
                    <a:pt x="24130" y="346710"/>
                  </a:lnTo>
                  <a:close/>
                </a:path>
                <a:path w="24129" h="956309">
                  <a:moveTo>
                    <a:pt x="24130" y="359410"/>
                  </a:moveTo>
                  <a:lnTo>
                    <a:pt x="0" y="359410"/>
                  </a:lnTo>
                  <a:lnTo>
                    <a:pt x="0" y="363219"/>
                  </a:lnTo>
                  <a:lnTo>
                    <a:pt x="24130" y="363219"/>
                  </a:lnTo>
                  <a:lnTo>
                    <a:pt x="24130" y="359410"/>
                  </a:lnTo>
                  <a:close/>
                </a:path>
                <a:path w="24129" h="956309">
                  <a:moveTo>
                    <a:pt x="24130" y="363220"/>
                  </a:moveTo>
                  <a:lnTo>
                    <a:pt x="0" y="363220"/>
                  </a:lnTo>
                  <a:lnTo>
                    <a:pt x="0" y="375919"/>
                  </a:lnTo>
                  <a:lnTo>
                    <a:pt x="24130" y="375919"/>
                  </a:lnTo>
                  <a:lnTo>
                    <a:pt x="24130" y="363220"/>
                  </a:lnTo>
                  <a:close/>
                </a:path>
                <a:path w="24129" h="956309">
                  <a:moveTo>
                    <a:pt x="24130" y="375920"/>
                  </a:moveTo>
                  <a:lnTo>
                    <a:pt x="0" y="375920"/>
                  </a:lnTo>
                  <a:lnTo>
                    <a:pt x="0" y="439419"/>
                  </a:lnTo>
                  <a:lnTo>
                    <a:pt x="24130" y="439419"/>
                  </a:lnTo>
                  <a:lnTo>
                    <a:pt x="24130" y="375920"/>
                  </a:lnTo>
                  <a:close/>
                </a:path>
                <a:path w="24129" h="956309">
                  <a:moveTo>
                    <a:pt x="24130" y="439420"/>
                  </a:moveTo>
                  <a:lnTo>
                    <a:pt x="0" y="439420"/>
                  </a:lnTo>
                  <a:lnTo>
                    <a:pt x="0" y="445769"/>
                  </a:lnTo>
                  <a:lnTo>
                    <a:pt x="24130" y="445769"/>
                  </a:lnTo>
                  <a:lnTo>
                    <a:pt x="24130" y="439420"/>
                  </a:lnTo>
                  <a:close/>
                </a:path>
                <a:path w="24129" h="956309">
                  <a:moveTo>
                    <a:pt x="24130" y="445770"/>
                  </a:moveTo>
                  <a:lnTo>
                    <a:pt x="0" y="445770"/>
                  </a:lnTo>
                  <a:lnTo>
                    <a:pt x="0" y="448309"/>
                  </a:lnTo>
                  <a:lnTo>
                    <a:pt x="24130" y="448309"/>
                  </a:lnTo>
                  <a:lnTo>
                    <a:pt x="24130" y="445770"/>
                  </a:lnTo>
                  <a:close/>
                </a:path>
                <a:path w="24129" h="956309">
                  <a:moveTo>
                    <a:pt x="24130" y="448310"/>
                  </a:moveTo>
                  <a:lnTo>
                    <a:pt x="0" y="448310"/>
                  </a:lnTo>
                  <a:lnTo>
                    <a:pt x="0" y="452119"/>
                  </a:lnTo>
                  <a:lnTo>
                    <a:pt x="24130" y="452119"/>
                  </a:lnTo>
                  <a:lnTo>
                    <a:pt x="24130" y="448310"/>
                  </a:lnTo>
                  <a:close/>
                </a:path>
                <a:path w="24129" h="956309">
                  <a:moveTo>
                    <a:pt x="24130" y="452120"/>
                  </a:moveTo>
                  <a:lnTo>
                    <a:pt x="0" y="452120"/>
                  </a:lnTo>
                  <a:lnTo>
                    <a:pt x="0" y="454659"/>
                  </a:lnTo>
                  <a:lnTo>
                    <a:pt x="24130" y="454659"/>
                  </a:lnTo>
                  <a:lnTo>
                    <a:pt x="24130" y="452120"/>
                  </a:lnTo>
                  <a:close/>
                </a:path>
                <a:path w="24129" h="956309">
                  <a:moveTo>
                    <a:pt x="24130" y="454660"/>
                  </a:moveTo>
                  <a:lnTo>
                    <a:pt x="0" y="454660"/>
                  </a:lnTo>
                  <a:lnTo>
                    <a:pt x="0" y="458469"/>
                  </a:lnTo>
                  <a:lnTo>
                    <a:pt x="24130" y="458469"/>
                  </a:lnTo>
                  <a:lnTo>
                    <a:pt x="24130" y="454660"/>
                  </a:lnTo>
                  <a:close/>
                </a:path>
                <a:path w="24129" h="956309">
                  <a:moveTo>
                    <a:pt x="24130" y="458470"/>
                  </a:moveTo>
                  <a:lnTo>
                    <a:pt x="0" y="458470"/>
                  </a:lnTo>
                  <a:lnTo>
                    <a:pt x="0" y="461009"/>
                  </a:lnTo>
                  <a:lnTo>
                    <a:pt x="24130" y="461009"/>
                  </a:lnTo>
                  <a:lnTo>
                    <a:pt x="24130" y="458470"/>
                  </a:lnTo>
                  <a:close/>
                </a:path>
                <a:path w="24129" h="956309">
                  <a:moveTo>
                    <a:pt x="24130" y="461010"/>
                  </a:moveTo>
                  <a:lnTo>
                    <a:pt x="0" y="461010"/>
                  </a:lnTo>
                  <a:lnTo>
                    <a:pt x="0" y="464819"/>
                  </a:lnTo>
                  <a:lnTo>
                    <a:pt x="24130" y="464819"/>
                  </a:lnTo>
                  <a:lnTo>
                    <a:pt x="24130" y="461010"/>
                  </a:lnTo>
                  <a:close/>
                </a:path>
                <a:path w="24129" h="956309">
                  <a:moveTo>
                    <a:pt x="24130" y="464820"/>
                  </a:moveTo>
                  <a:lnTo>
                    <a:pt x="0" y="464820"/>
                  </a:lnTo>
                  <a:lnTo>
                    <a:pt x="0" y="467359"/>
                  </a:lnTo>
                  <a:lnTo>
                    <a:pt x="24130" y="467359"/>
                  </a:lnTo>
                  <a:lnTo>
                    <a:pt x="24130" y="464820"/>
                  </a:lnTo>
                  <a:close/>
                </a:path>
                <a:path w="24129" h="956309">
                  <a:moveTo>
                    <a:pt x="24130" y="467360"/>
                  </a:moveTo>
                  <a:lnTo>
                    <a:pt x="0" y="467360"/>
                  </a:lnTo>
                  <a:lnTo>
                    <a:pt x="0" y="473709"/>
                  </a:lnTo>
                  <a:lnTo>
                    <a:pt x="24130" y="473709"/>
                  </a:lnTo>
                  <a:lnTo>
                    <a:pt x="24130" y="467360"/>
                  </a:lnTo>
                  <a:close/>
                </a:path>
                <a:path w="24129" h="956309">
                  <a:moveTo>
                    <a:pt x="24130" y="473710"/>
                  </a:moveTo>
                  <a:lnTo>
                    <a:pt x="0" y="473710"/>
                  </a:lnTo>
                  <a:lnTo>
                    <a:pt x="0" y="477519"/>
                  </a:lnTo>
                  <a:lnTo>
                    <a:pt x="24130" y="477519"/>
                  </a:lnTo>
                  <a:lnTo>
                    <a:pt x="24130" y="473710"/>
                  </a:lnTo>
                  <a:close/>
                </a:path>
                <a:path w="24129" h="956309">
                  <a:moveTo>
                    <a:pt x="24130" y="477520"/>
                  </a:moveTo>
                  <a:lnTo>
                    <a:pt x="0" y="477520"/>
                  </a:lnTo>
                  <a:lnTo>
                    <a:pt x="0" y="480059"/>
                  </a:lnTo>
                  <a:lnTo>
                    <a:pt x="24130" y="480059"/>
                  </a:lnTo>
                  <a:lnTo>
                    <a:pt x="24130" y="477520"/>
                  </a:lnTo>
                  <a:close/>
                </a:path>
                <a:path w="24129" h="956309">
                  <a:moveTo>
                    <a:pt x="24130" y="480060"/>
                  </a:moveTo>
                  <a:lnTo>
                    <a:pt x="0" y="480060"/>
                  </a:lnTo>
                  <a:lnTo>
                    <a:pt x="0" y="483869"/>
                  </a:lnTo>
                  <a:lnTo>
                    <a:pt x="24130" y="483869"/>
                  </a:lnTo>
                  <a:lnTo>
                    <a:pt x="24130" y="480060"/>
                  </a:lnTo>
                  <a:close/>
                </a:path>
                <a:path w="24129" h="956309">
                  <a:moveTo>
                    <a:pt x="24130" y="483870"/>
                  </a:moveTo>
                  <a:lnTo>
                    <a:pt x="0" y="483870"/>
                  </a:lnTo>
                  <a:lnTo>
                    <a:pt x="0" y="551180"/>
                  </a:lnTo>
                  <a:lnTo>
                    <a:pt x="24130" y="551180"/>
                  </a:lnTo>
                  <a:lnTo>
                    <a:pt x="24130" y="483870"/>
                  </a:lnTo>
                  <a:close/>
                </a:path>
                <a:path w="24129" h="956309">
                  <a:moveTo>
                    <a:pt x="24130" y="551180"/>
                  </a:moveTo>
                  <a:lnTo>
                    <a:pt x="0" y="551180"/>
                  </a:lnTo>
                  <a:lnTo>
                    <a:pt x="0" y="664210"/>
                  </a:lnTo>
                  <a:lnTo>
                    <a:pt x="24130" y="664210"/>
                  </a:lnTo>
                  <a:lnTo>
                    <a:pt x="24130" y="551180"/>
                  </a:lnTo>
                  <a:close/>
                </a:path>
                <a:path w="24129" h="956309">
                  <a:moveTo>
                    <a:pt x="24130" y="664210"/>
                  </a:moveTo>
                  <a:lnTo>
                    <a:pt x="0" y="664210"/>
                  </a:lnTo>
                  <a:lnTo>
                    <a:pt x="0" y="695960"/>
                  </a:lnTo>
                  <a:lnTo>
                    <a:pt x="24130" y="695960"/>
                  </a:lnTo>
                  <a:lnTo>
                    <a:pt x="24130" y="664210"/>
                  </a:lnTo>
                  <a:close/>
                </a:path>
                <a:path w="24129" h="956309">
                  <a:moveTo>
                    <a:pt x="24130" y="788797"/>
                  </a:moveTo>
                  <a:lnTo>
                    <a:pt x="0" y="788797"/>
                  </a:lnTo>
                  <a:lnTo>
                    <a:pt x="0" y="797560"/>
                  </a:lnTo>
                  <a:lnTo>
                    <a:pt x="24130" y="797560"/>
                  </a:lnTo>
                  <a:lnTo>
                    <a:pt x="24130" y="788797"/>
                  </a:lnTo>
                  <a:close/>
                </a:path>
                <a:path w="24129" h="956309">
                  <a:moveTo>
                    <a:pt x="24130" y="777366"/>
                  </a:moveTo>
                  <a:lnTo>
                    <a:pt x="0" y="777366"/>
                  </a:lnTo>
                  <a:lnTo>
                    <a:pt x="0" y="788669"/>
                  </a:lnTo>
                  <a:lnTo>
                    <a:pt x="24130" y="788669"/>
                  </a:lnTo>
                  <a:lnTo>
                    <a:pt x="24130" y="777366"/>
                  </a:lnTo>
                  <a:close/>
                </a:path>
                <a:path w="24129" h="956309">
                  <a:moveTo>
                    <a:pt x="24130" y="771016"/>
                  </a:moveTo>
                  <a:lnTo>
                    <a:pt x="0" y="771016"/>
                  </a:lnTo>
                  <a:lnTo>
                    <a:pt x="0" y="777240"/>
                  </a:lnTo>
                  <a:lnTo>
                    <a:pt x="24130" y="777240"/>
                  </a:lnTo>
                  <a:lnTo>
                    <a:pt x="24130" y="771016"/>
                  </a:lnTo>
                  <a:close/>
                </a:path>
                <a:path w="24129" h="956309">
                  <a:moveTo>
                    <a:pt x="24130" y="764666"/>
                  </a:moveTo>
                  <a:lnTo>
                    <a:pt x="0" y="764666"/>
                  </a:lnTo>
                  <a:lnTo>
                    <a:pt x="0" y="770890"/>
                  </a:lnTo>
                  <a:lnTo>
                    <a:pt x="24130" y="770890"/>
                  </a:lnTo>
                  <a:lnTo>
                    <a:pt x="24130" y="764666"/>
                  </a:lnTo>
                  <a:close/>
                </a:path>
                <a:path w="24129" h="956309">
                  <a:moveTo>
                    <a:pt x="24130" y="758316"/>
                  </a:moveTo>
                  <a:lnTo>
                    <a:pt x="0" y="758316"/>
                  </a:lnTo>
                  <a:lnTo>
                    <a:pt x="0" y="764540"/>
                  </a:lnTo>
                  <a:lnTo>
                    <a:pt x="24130" y="764540"/>
                  </a:lnTo>
                  <a:lnTo>
                    <a:pt x="24130" y="758316"/>
                  </a:lnTo>
                  <a:close/>
                </a:path>
                <a:path w="24129" h="956309">
                  <a:moveTo>
                    <a:pt x="24130" y="751967"/>
                  </a:moveTo>
                  <a:lnTo>
                    <a:pt x="0" y="751967"/>
                  </a:lnTo>
                  <a:lnTo>
                    <a:pt x="0" y="758190"/>
                  </a:lnTo>
                  <a:lnTo>
                    <a:pt x="24130" y="758190"/>
                  </a:lnTo>
                  <a:lnTo>
                    <a:pt x="24130" y="751967"/>
                  </a:lnTo>
                  <a:close/>
                </a:path>
                <a:path w="24129" h="956309">
                  <a:moveTo>
                    <a:pt x="24130" y="745616"/>
                  </a:moveTo>
                  <a:lnTo>
                    <a:pt x="0" y="745616"/>
                  </a:lnTo>
                  <a:lnTo>
                    <a:pt x="0" y="751840"/>
                  </a:lnTo>
                  <a:lnTo>
                    <a:pt x="24130" y="751840"/>
                  </a:lnTo>
                  <a:lnTo>
                    <a:pt x="24130" y="745616"/>
                  </a:lnTo>
                  <a:close/>
                </a:path>
                <a:path w="24129" h="956309">
                  <a:moveTo>
                    <a:pt x="24130" y="739266"/>
                  </a:moveTo>
                  <a:lnTo>
                    <a:pt x="0" y="739266"/>
                  </a:lnTo>
                  <a:lnTo>
                    <a:pt x="0" y="745490"/>
                  </a:lnTo>
                  <a:lnTo>
                    <a:pt x="24130" y="745490"/>
                  </a:lnTo>
                  <a:lnTo>
                    <a:pt x="24130" y="739266"/>
                  </a:lnTo>
                  <a:close/>
                </a:path>
                <a:path w="24129" h="956309">
                  <a:moveTo>
                    <a:pt x="24130" y="732916"/>
                  </a:moveTo>
                  <a:lnTo>
                    <a:pt x="0" y="732916"/>
                  </a:lnTo>
                  <a:lnTo>
                    <a:pt x="0" y="739140"/>
                  </a:lnTo>
                  <a:lnTo>
                    <a:pt x="24130" y="739140"/>
                  </a:lnTo>
                  <a:lnTo>
                    <a:pt x="24130" y="732916"/>
                  </a:lnTo>
                  <a:close/>
                </a:path>
                <a:path w="24129" h="956309">
                  <a:moveTo>
                    <a:pt x="24130" y="726566"/>
                  </a:moveTo>
                  <a:lnTo>
                    <a:pt x="0" y="726566"/>
                  </a:lnTo>
                  <a:lnTo>
                    <a:pt x="0" y="732790"/>
                  </a:lnTo>
                  <a:lnTo>
                    <a:pt x="24130" y="732790"/>
                  </a:lnTo>
                  <a:lnTo>
                    <a:pt x="24130" y="726566"/>
                  </a:lnTo>
                  <a:close/>
                </a:path>
                <a:path w="24129" h="956309">
                  <a:moveTo>
                    <a:pt x="24130" y="718947"/>
                  </a:moveTo>
                  <a:lnTo>
                    <a:pt x="0" y="718947"/>
                  </a:lnTo>
                  <a:lnTo>
                    <a:pt x="0" y="726440"/>
                  </a:lnTo>
                  <a:lnTo>
                    <a:pt x="24130" y="726440"/>
                  </a:lnTo>
                  <a:lnTo>
                    <a:pt x="24130" y="718947"/>
                  </a:lnTo>
                  <a:close/>
                </a:path>
                <a:path w="24129" h="956309">
                  <a:moveTo>
                    <a:pt x="24130" y="713866"/>
                  </a:moveTo>
                  <a:lnTo>
                    <a:pt x="0" y="713866"/>
                  </a:lnTo>
                  <a:lnTo>
                    <a:pt x="0" y="718819"/>
                  </a:lnTo>
                  <a:lnTo>
                    <a:pt x="24130" y="718819"/>
                  </a:lnTo>
                  <a:lnTo>
                    <a:pt x="24130" y="713866"/>
                  </a:lnTo>
                  <a:close/>
                </a:path>
                <a:path w="24129" h="956309">
                  <a:moveTo>
                    <a:pt x="24130" y="707516"/>
                  </a:moveTo>
                  <a:lnTo>
                    <a:pt x="0" y="707516"/>
                  </a:lnTo>
                  <a:lnTo>
                    <a:pt x="0" y="713740"/>
                  </a:lnTo>
                  <a:lnTo>
                    <a:pt x="24130" y="713740"/>
                  </a:lnTo>
                  <a:lnTo>
                    <a:pt x="24130" y="707516"/>
                  </a:lnTo>
                  <a:close/>
                </a:path>
                <a:path w="24129" h="956309">
                  <a:moveTo>
                    <a:pt x="24130" y="696086"/>
                  </a:moveTo>
                  <a:lnTo>
                    <a:pt x="0" y="696086"/>
                  </a:lnTo>
                  <a:lnTo>
                    <a:pt x="0" y="707390"/>
                  </a:lnTo>
                  <a:lnTo>
                    <a:pt x="24130" y="707390"/>
                  </a:lnTo>
                  <a:lnTo>
                    <a:pt x="24130" y="696086"/>
                  </a:lnTo>
                  <a:close/>
                </a:path>
                <a:path w="24129" h="956309">
                  <a:moveTo>
                    <a:pt x="24130" y="955040"/>
                  </a:moveTo>
                  <a:lnTo>
                    <a:pt x="13970" y="955040"/>
                  </a:lnTo>
                  <a:lnTo>
                    <a:pt x="13970" y="956310"/>
                  </a:lnTo>
                  <a:lnTo>
                    <a:pt x="24130" y="956310"/>
                  </a:lnTo>
                  <a:lnTo>
                    <a:pt x="24130" y="955040"/>
                  </a:lnTo>
                  <a:close/>
                </a:path>
                <a:path w="24129" h="956309">
                  <a:moveTo>
                    <a:pt x="24130" y="951230"/>
                  </a:moveTo>
                  <a:lnTo>
                    <a:pt x="13970" y="951230"/>
                  </a:lnTo>
                  <a:lnTo>
                    <a:pt x="13970" y="953769"/>
                  </a:lnTo>
                  <a:lnTo>
                    <a:pt x="24130" y="953769"/>
                  </a:lnTo>
                  <a:lnTo>
                    <a:pt x="24130" y="951230"/>
                  </a:lnTo>
                  <a:close/>
                </a:path>
                <a:path w="24129" h="956309">
                  <a:moveTo>
                    <a:pt x="24130" y="948690"/>
                  </a:moveTo>
                  <a:lnTo>
                    <a:pt x="13970" y="948690"/>
                  </a:lnTo>
                  <a:lnTo>
                    <a:pt x="13970" y="949960"/>
                  </a:lnTo>
                  <a:lnTo>
                    <a:pt x="24130" y="949960"/>
                  </a:lnTo>
                  <a:lnTo>
                    <a:pt x="24130" y="948690"/>
                  </a:lnTo>
                  <a:close/>
                </a:path>
                <a:path w="24129" h="956309">
                  <a:moveTo>
                    <a:pt x="24130" y="944880"/>
                  </a:moveTo>
                  <a:lnTo>
                    <a:pt x="13970" y="944880"/>
                  </a:lnTo>
                  <a:lnTo>
                    <a:pt x="13970" y="947419"/>
                  </a:lnTo>
                  <a:lnTo>
                    <a:pt x="24130" y="947419"/>
                  </a:lnTo>
                  <a:lnTo>
                    <a:pt x="24130" y="944880"/>
                  </a:lnTo>
                  <a:close/>
                </a:path>
                <a:path w="24129" h="956309">
                  <a:moveTo>
                    <a:pt x="24130" y="942340"/>
                  </a:moveTo>
                  <a:lnTo>
                    <a:pt x="13970" y="942340"/>
                  </a:lnTo>
                  <a:lnTo>
                    <a:pt x="13970" y="943610"/>
                  </a:lnTo>
                  <a:lnTo>
                    <a:pt x="24130" y="943610"/>
                  </a:lnTo>
                  <a:lnTo>
                    <a:pt x="24130" y="942340"/>
                  </a:lnTo>
                  <a:close/>
                </a:path>
                <a:path w="24129" h="956309">
                  <a:moveTo>
                    <a:pt x="24130" y="938530"/>
                  </a:moveTo>
                  <a:lnTo>
                    <a:pt x="13970" y="938530"/>
                  </a:lnTo>
                  <a:lnTo>
                    <a:pt x="13970" y="941069"/>
                  </a:lnTo>
                  <a:lnTo>
                    <a:pt x="24130" y="941069"/>
                  </a:lnTo>
                  <a:lnTo>
                    <a:pt x="24130" y="938530"/>
                  </a:lnTo>
                  <a:close/>
                </a:path>
                <a:path w="24129" h="956309">
                  <a:moveTo>
                    <a:pt x="24130" y="935990"/>
                  </a:moveTo>
                  <a:lnTo>
                    <a:pt x="13970" y="935990"/>
                  </a:lnTo>
                  <a:lnTo>
                    <a:pt x="13970" y="937260"/>
                  </a:lnTo>
                  <a:lnTo>
                    <a:pt x="24130" y="937260"/>
                  </a:lnTo>
                  <a:lnTo>
                    <a:pt x="24130" y="935990"/>
                  </a:lnTo>
                  <a:close/>
                </a:path>
                <a:path w="24129" h="956309">
                  <a:moveTo>
                    <a:pt x="24130" y="932180"/>
                  </a:moveTo>
                  <a:lnTo>
                    <a:pt x="13970" y="932180"/>
                  </a:lnTo>
                  <a:lnTo>
                    <a:pt x="13970" y="934719"/>
                  </a:lnTo>
                  <a:lnTo>
                    <a:pt x="24130" y="934719"/>
                  </a:lnTo>
                  <a:lnTo>
                    <a:pt x="24130" y="932180"/>
                  </a:lnTo>
                  <a:close/>
                </a:path>
                <a:path w="24129" h="956309">
                  <a:moveTo>
                    <a:pt x="24130" y="929640"/>
                  </a:moveTo>
                  <a:lnTo>
                    <a:pt x="13970" y="929640"/>
                  </a:lnTo>
                  <a:lnTo>
                    <a:pt x="13970" y="930910"/>
                  </a:lnTo>
                  <a:lnTo>
                    <a:pt x="24130" y="930910"/>
                  </a:lnTo>
                  <a:lnTo>
                    <a:pt x="24130" y="929640"/>
                  </a:lnTo>
                  <a:close/>
                </a:path>
                <a:path w="24129" h="956309">
                  <a:moveTo>
                    <a:pt x="24130" y="925830"/>
                  </a:moveTo>
                  <a:lnTo>
                    <a:pt x="13970" y="925830"/>
                  </a:lnTo>
                  <a:lnTo>
                    <a:pt x="13970" y="928369"/>
                  </a:lnTo>
                  <a:lnTo>
                    <a:pt x="24130" y="928369"/>
                  </a:lnTo>
                  <a:lnTo>
                    <a:pt x="24130" y="925830"/>
                  </a:lnTo>
                  <a:close/>
                </a:path>
                <a:path w="24129" h="956309">
                  <a:moveTo>
                    <a:pt x="24130" y="923290"/>
                  </a:moveTo>
                  <a:lnTo>
                    <a:pt x="13970" y="923290"/>
                  </a:lnTo>
                  <a:lnTo>
                    <a:pt x="13970" y="924560"/>
                  </a:lnTo>
                  <a:lnTo>
                    <a:pt x="24130" y="924560"/>
                  </a:lnTo>
                  <a:lnTo>
                    <a:pt x="24130" y="923290"/>
                  </a:lnTo>
                  <a:close/>
                </a:path>
                <a:path w="24129" h="956309">
                  <a:moveTo>
                    <a:pt x="24130" y="919480"/>
                  </a:moveTo>
                  <a:lnTo>
                    <a:pt x="13970" y="919480"/>
                  </a:lnTo>
                  <a:lnTo>
                    <a:pt x="13970" y="922019"/>
                  </a:lnTo>
                  <a:lnTo>
                    <a:pt x="24130" y="922019"/>
                  </a:lnTo>
                  <a:lnTo>
                    <a:pt x="24130" y="919480"/>
                  </a:lnTo>
                  <a:close/>
                </a:path>
                <a:path w="24129" h="956309">
                  <a:moveTo>
                    <a:pt x="24130" y="916940"/>
                  </a:moveTo>
                  <a:lnTo>
                    <a:pt x="13970" y="916940"/>
                  </a:lnTo>
                  <a:lnTo>
                    <a:pt x="13970" y="918210"/>
                  </a:lnTo>
                  <a:lnTo>
                    <a:pt x="24130" y="918210"/>
                  </a:lnTo>
                  <a:lnTo>
                    <a:pt x="24130" y="916940"/>
                  </a:lnTo>
                  <a:close/>
                </a:path>
                <a:path w="24129" h="956309">
                  <a:moveTo>
                    <a:pt x="24130" y="913130"/>
                  </a:moveTo>
                  <a:lnTo>
                    <a:pt x="13970" y="913130"/>
                  </a:lnTo>
                  <a:lnTo>
                    <a:pt x="13970" y="915669"/>
                  </a:lnTo>
                  <a:lnTo>
                    <a:pt x="24130" y="915669"/>
                  </a:lnTo>
                  <a:lnTo>
                    <a:pt x="24130" y="913130"/>
                  </a:lnTo>
                  <a:close/>
                </a:path>
                <a:path w="24129" h="956309">
                  <a:moveTo>
                    <a:pt x="24130" y="910590"/>
                  </a:moveTo>
                  <a:lnTo>
                    <a:pt x="13970" y="910590"/>
                  </a:lnTo>
                  <a:lnTo>
                    <a:pt x="13970" y="911860"/>
                  </a:lnTo>
                  <a:lnTo>
                    <a:pt x="24130" y="911860"/>
                  </a:lnTo>
                  <a:lnTo>
                    <a:pt x="24130" y="910590"/>
                  </a:lnTo>
                  <a:close/>
                </a:path>
                <a:path w="24129" h="956309">
                  <a:moveTo>
                    <a:pt x="24130" y="906780"/>
                  </a:moveTo>
                  <a:lnTo>
                    <a:pt x="13970" y="906780"/>
                  </a:lnTo>
                  <a:lnTo>
                    <a:pt x="13970" y="909319"/>
                  </a:lnTo>
                  <a:lnTo>
                    <a:pt x="24130" y="909319"/>
                  </a:lnTo>
                  <a:lnTo>
                    <a:pt x="24130" y="906780"/>
                  </a:lnTo>
                  <a:close/>
                </a:path>
                <a:path w="24129" h="956309">
                  <a:moveTo>
                    <a:pt x="24130" y="904240"/>
                  </a:moveTo>
                  <a:lnTo>
                    <a:pt x="13970" y="904240"/>
                  </a:lnTo>
                  <a:lnTo>
                    <a:pt x="13970" y="905510"/>
                  </a:lnTo>
                  <a:lnTo>
                    <a:pt x="24130" y="905510"/>
                  </a:lnTo>
                  <a:lnTo>
                    <a:pt x="24130" y="904240"/>
                  </a:lnTo>
                  <a:close/>
                </a:path>
                <a:path w="24129" h="956309">
                  <a:moveTo>
                    <a:pt x="24130" y="900430"/>
                  </a:moveTo>
                  <a:lnTo>
                    <a:pt x="13970" y="900430"/>
                  </a:lnTo>
                  <a:lnTo>
                    <a:pt x="13970" y="902969"/>
                  </a:lnTo>
                  <a:lnTo>
                    <a:pt x="24130" y="902969"/>
                  </a:lnTo>
                  <a:lnTo>
                    <a:pt x="24130" y="900430"/>
                  </a:lnTo>
                  <a:close/>
                </a:path>
                <a:path w="24129" h="956309">
                  <a:moveTo>
                    <a:pt x="24130" y="897890"/>
                  </a:moveTo>
                  <a:lnTo>
                    <a:pt x="13970" y="897890"/>
                  </a:lnTo>
                  <a:lnTo>
                    <a:pt x="13970" y="899160"/>
                  </a:lnTo>
                  <a:lnTo>
                    <a:pt x="24130" y="899160"/>
                  </a:lnTo>
                  <a:lnTo>
                    <a:pt x="24130" y="897890"/>
                  </a:lnTo>
                  <a:close/>
                </a:path>
                <a:path w="24129" h="956309">
                  <a:moveTo>
                    <a:pt x="24130" y="892810"/>
                  </a:moveTo>
                  <a:lnTo>
                    <a:pt x="13970" y="892810"/>
                  </a:lnTo>
                  <a:lnTo>
                    <a:pt x="13970" y="896619"/>
                  </a:lnTo>
                  <a:lnTo>
                    <a:pt x="24130" y="896619"/>
                  </a:lnTo>
                  <a:lnTo>
                    <a:pt x="24130" y="892810"/>
                  </a:lnTo>
                  <a:close/>
                </a:path>
                <a:path w="24129" h="956309">
                  <a:moveTo>
                    <a:pt x="24130" y="886460"/>
                  </a:moveTo>
                  <a:lnTo>
                    <a:pt x="13970" y="886460"/>
                  </a:lnTo>
                  <a:lnTo>
                    <a:pt x="13970" y="891540"/>
                  </a:lnTo>
                  <a:lnTo>
                    <a:pt x="24130" y="891540"/>
                  </a:lnTo>
                  <a:lnTo>
                    <a:pt x="24130" y="886460"/>
                  </a:lnTo>
                  <a:close/>
                </a:path>
                <a:path w="24129" h="956309">
                  <a:moveTo>
                    <a:pt x="24130" y="880110"/>
                  </a:moveTo>
                  <a:lnTo>
                    <a:pt x="13970" y="880110"/>
                  </a:lnTo>
                  <a:lnTo>
                    <a:pt x="13970" y="885190"/>
                  </a:lnTo>
                  <a:lnTo>
                    <a:pt x="24130" y="885190"/>
                  </a:lnTo>
                  <a:lnTo>
                    <a:pt x="24130" y="880110"/>
                  </a:lnTo>
                  <a:close/>
                </a:path>
                <a:path w="24129" h="956309">
                  <a:moveTo>
                    <a:pt x="24130" y="873760"/>
                  </a:moveTo>
                  <a:lnTo>
                    <a:pt x="13970" y="873760"/>
                  </a:lnTo>
                  <a:lnTo>
                    <a:pt x="13970" y="878840"/>
                  </a:lnTo>
                  <a:lnTo>
                    <a:pt x="24130" y="878840"/>
                  </a:lnTo>
                  <a:lnTo>
                    <a:pt x="24130" y="873760"/>
                  </a:lnTo>
                  <a:close/>
                </a:path>
                <a:path w="24129" h="956309">
                  <a:moveTo>
                    <a:pt x="5079" y="867410"/>
                  </a:moveTo>
                  <a:lnTo>
                    <a:pt x="0" y="867410"/>
                  </a:lnTo>
                  <a:lnTo>
                    <a:pt x="0" y="873760"/>
                  </a:lnTo>
                  <a:lnTo>
                    <a:pt x="1270" y="873760"/>
                  </a:lnTo>
                  <a:lnTo>
                    <a:pt x="1270" y="872490"/>
                  </a:lnTo>
                  <a:lnTo>
                    <a:pt x="2540" y="872490"/>
                  </a:lnTo>
                  <a:lnTo>
                    <a:pt x="2540" y="869950"/>
                  </a:lnTo>
                  <a:lnTo>
                    <a:pt x="3810" y="869950"/>
                  </a:lnTo>
                  <a:lnTo>
                    <a:pt x="3810" y="868680"/>
                  </a:lnTo>
                  <a:lnTo>
                    <a:pt x="5079" y="868680"/>
                  </a:lnTo>
                  <a:lnTo>
                    <a:pt x="5079" y="867410"/>
                  </a:lnTo>
                  <a:close/>
                </a:path>
                <a:path w="24129" h="956309">
                  <a:moveTo>
                    <a:pt x="24130" y="867410"/>
                  </a:moveTo>
                  <a:lnTo>
                    <a:pt x="13970" y="867410"/>
                  </a:lnTo>
                  <a:lnTo>
                    <a:pt x="13970" y="872490"/>
                  </a:lnTo>
                  <a:lnTo>
                    <a:pt x="24130" y="872490"/>
                  </a:lnTo>
                  <a:lnTo>
                    <a:pt x="24130" y="867410"/>
                  </a:lnTo>
                  <a:close/>
                </a:path>
                <a:path w="24129" h="956309">
                  <a:moveTo>
                    <a:pt x="6350" y="866140"/>
                  </a:moveTo>
                  <a:lnTo>
                    <a:pt x="5079" y="866140"/>
                  </a:lnTo>
                  <a:lnTo>
                    <a:pt x="5079" y="867410"/>
                  </a:lnTo>
                  <a:lnTo>
                    <a:pt x="6350" y="867410"/>
                  </a:lnTo>
                  <a:lnTo>
                    <a:pt x="6350" y="866140"/>
                  </a:lnTo>
                  <a:close/>
                </a:path>
                <a:path w="24129" h="956309">
                  <a:moveTo>
                    <a:pt x="11430" y="859790"/>
                  </a:moveTo>
                  <a:lnTo>
                    <a:pt x="0" y="859790"/>
                  </a:lnTo>
                  <a:lnTo>
                    <a:pt x="0" y="866140"/>
                  </a:lnTo>
                  <a:lnTo>
                    <a:pt x="7620" y="866140"/>
                  </a:lnTo>
                  <a:lnTo>
                    <a:pt x="7620" y="863600"/>
                  </a:lnTo>
                  <a:lnTo>
                    <a:pt x="8889" y="863600"/>
                  </a:lnTo>
                  <a:lnTo>
                    <a:pt x="8889" y="862330"/>
                  </a:lnTo>
                  <a:lnTo>
                    <a:pt x="10160" y="862330"/>
                  </a:lnTo>
                  <a:lnTo>
                    <a:pt x="10160" y="861060"/>
                  </a:lnTo>
                  <a:lnTo>
                    <a:pt x="11430" y="861060"/>
                  </a:lnTo>
                  <a:lnTo>
                    <a:pt x="11430" y="859790"/>
                  </a:lnTo>
                  <a:close/>
                </a:path>
                <a:path w="24129" h="956309">
                  <a:moveTo>
                    <a:pt x="24130" y="859790"/>
                  </a:moveTo>
                  <a:lnTo>
                    <a:pt x="13970" y="859790"/>
                  </a:lnTo>
                  <a:lnTo>
                    <a:pt x="13970" y="866140"/>
                  </a:lnTo>
                  <a:lnTo>
                    <a:pt x="24130" y="866140"/>
                  </a:lnTo>
                  <a:lnTo>
                    <a:pt x="24130" y="859790"/>
                  </a:lnTo>
                  <a:close/>
                </a:path>
                <a:path w="24129" h="956309">
                  <a:moveTo>
                    <a:pt x="24130" y="853440"/>
                  </a:moveTo>
                  <a:lnTo>
                    <a:pt x="0" y="853440"/>
                  </a:lnTo>
                  <a:lnTo>
                    <a:pt x="0" y="858519"/>
                  </a:lnTo>
                  <a:lnTo>
                    <a:pt x="11430" y="858519"/>
                  </a:lnTo>
                  <a:lnTo>
                    <a:pt x="11430" y="859790"/>
                  </a:lnTo>
                  <a:lnTo>
                    <a:pt x="12700" y="859790"/>
                  </a:lnTo>
                  <a:lnTo>
                    <a:pt x="12700" y="857250"/>
                  </a:lnTo>
                  <a:lnTo>
                    <a:pt x="24130" y="857250"/>
                  </a:lnTo>
                  <a:lnTo>
                    <a:pt x="24130" y="853440"/>
                  </a:lnTo>
                  <a:close/>
                </a:path>
                <a:path w="24129" h="956309">
                  <a:moveTo>
                    <a:pt x="24130" y="857250"/>
                  </a:moveTo>
                  <a:lnTo>
                    <a:pt x="13970" y="857250"/>
                  </a:lnTo>
                  <a:lnTo>
                    <a:pt x="13970" y="858519"/>
                  </a:lnTo>
                  <a:lnTo>
                    <a:pt x="24130" y="858519"/>
                  </a:lnTo>
                  <a:lnTo>
                    <a:pt x="24130" y="857250"/>
                  </a:lnTo>
                  <a:close/>
                </a:path>
                <a:path w="24129" h="956309">
                  <a:moveTo>
                    <a:pt x="24130" y="848360"/>
                  </a:moveTo>
                  <a:lnTo>
                    <a:pt x="0" y="848360"/>
                  </a:lnTo>
                  <a:lnTo>
                    <a:pt x="0" y="852169"/>
                  </a:lnTo>
                  <a:lnTo>
                    <a:pt x="24130" y="852169"/>
                  </a:lnTo>
                  <a:lnTo>
                    <a:pt x="24130" y="848360"/>
                  </a:lnTo>
                  <a:close/>
                </a:path>
                <a:path w="24129" h="956309">
                  <a:moveTo>
                    <a:pt x="24130" y="842010"/>
                  </a:moveTo>
                  <a:lnTo>
                    <a:pt x="0" y="842010"/>
                  </a:lnTo>
                  <a:lnTo>
                    <a:pt x="0" y="847090"/>
                  </a:lnTo>
                  <a:lnTo>
                    <a:pt x="24130" y="847090"/>
                  </a:lnTo>
                  <a:lnTo>
                    <a:pt x="24130" y="842010"/>
                  </a:lnTo>
                  <a:close/>
                </a:path>
                <a:path w="24129" h="956309">
                  <a:moveTo>
                    <a:pt x="24130" y="834390"/>
                  </a:moveTo>
                  <a:lnTo>
                    <a:pt x="0" y="834390"/>
                  </a:lnTo>
                  <a:lnTo>
                    <a:pt x="0" y="840740"/>
                  </a:lnTo>
                  <a:lnTo>
                    <a:pt x="24130" y="840740"/>
                  </a:lnTo>
                  <a:lnTo>
                    <a:pt x="24130" y="834390"/>
                  </a:lnTo>
                  <a:close/>
                </a:path>
                <a:path w="24129" h="956309">
                  <a:moveTo>
                    <a:pt x="24130" y="829310"/>
                  </a:moveTo>
                  <a:lnTo>
                    <a:pt x="0" y="829310"/>
                  </a:lnTo>
                  <a:lnTo>
                    <a:pt x="0" y="833119"/>
                  </a:lnTo>
                  <a:lnTo>
                    <a:pt x="24130" y="833119"/>
                  </a:lnTo>
                  <a:lnTo>
                    <a:pt x="24130" y="829310"/>
                  </a:lnTo>
                  <a:close/>
                </a:path>
                <a:path w="24129" h="956309">
                  <a:moveTo>
                    <a:pt x="24130" y="821690"/>
                  </a:moveTo>
                  <a:lnTo>
                    <a:pt x="0" y="821690"/>
                  </a:lnTo>
                  <a:lnTo>
                    <a:pt x="0" y="828040"/>
                  </a:lnTo>
                  <a:lnTo>
                    <a:pt x="24130" y="828040"/>
                  </a:lnTo>
                  <a:lnTo>
                    <a:pt x="24130" y="821690"/>
                  </a:lnTo>
                  <a:close/>
                </a:path>
                <a:path w="24129" h="956309">
                  <a:moveTo>
                    <a:pt x="24130" y="816610"/>
                  </a:moveTo>
                  <a:lnTo>
                    <a:pt x="0" y="816610"/>
                  </a:lnTo>
                  <a:lnTo>
                    <a:pt x="0" y="820419"/>
                  </a:lnTo>
                  <a:lnTo>
                    <a:pt x="24130" y="820419"/>
                  </a:lnTo>
                  <a:lnTo>
                    <a:pt x="24130" y="816610"/>
                  </a:lnTo>
                  <a:close/>
                </a:path>
                <a:path w="24129" h="956309">
                  <a:moveTo>
                    <a:pt x="24130" y="802640"/>
                  </a:moveTo>
                  <a:lnTo>
                    <a:pt x="0" y="802640"/>
                  </a:lnTo>
                  <a:lnTo>
                    <a:pt x="0" y="815340"/>
                  </a:lnTo>
                  <a:lnTo>
                    <a:pt x="24130" y="815340"/>
                  </a:lnTo>
                  <a:lnTo>
                    <a:pt x="24130" y="802640"/>
                  </a:lnTo>
                  <a:close/>
                </a:path>
                <a:path w="24129" h="956309">
                  <a:moveTo>
                    <a:pt x="24130" y="798830"/>
                  </a:moveTo>
                  <a:lnTo>
                    <a:pt x="0" y="798830"/>
                  </a:lnTo>
                  <a:lnTo>
                    <a:pt x="0" y="801370"/>
                  </a:lnTo>
                  <a:lnTo>
                    <a:pt x="24130" y="801370"/>
                  </a:lnTo>
                  <a:lnTo>
                    <a:pt x="24130" y="798830"/>
                  </a:lnTo>
                  <a:close/>
                </a:path>
              </a:pathLst>
            </a:custGeom>
            <a:solidFill>
              <a:srgbClr val="2A2A2A"/>
            </a:solidFill>
          </p:spPr>
          <p:txBody>
            <a:bodyPr bIns="0" lIns="0" rIns="0" rtlCol="0" tIns="0" wrap="square"/>
            <a:p/>
          </p:txBody>
        </p:sp>
        <p:sp>
          <p:nvSpPr>
            <p:cNvPr id="1049160" name="object 447"/>
            <p:cNvSpPr/>
            <p:nvPr/>
          </p:nvSpPr>
          <p:spPr>
            <a:xfrm>
              <a:off x="4450080" y="5556250"/>
              <a:ext cx="22860" cy="897890"/>
            </a:xfrm>
            <a:custGeom>
              <a:avLst/>
              <a:ahLst/>
              <a:rect l="l" t="t" r="r" b="b"/>
              <a:pathLst>
                <a:path w="22860" h="897889">
                  <a:moveTo>
                    <a:pt x="22860" y="0"/>
                  </a:moveTo>
                  <a:lnTo>
                    <a:pt x="17780" y="0"/>
                  </a:lnTo>
                  <a:lnTo>
                    <a:pt x="17780" y="248919"/>
                  </a:lnTo>
                  <a:lnTo>
                    <a:pt x="22860" y="248919"/>
                  </a:lnTo>
                  <a:lnTo>
                    <a:pt x="22860" y="0"/>
                  </a:lnTo>
                  <a:close/>
                </a:path>
                <a:path w="22860" h="897889">
                  <a:moveTo>
                    <a:pt x="22860" y="248920"/>
                  </a:moveTo>
                  <a:lnTo>
                    <a:pt x="17780" y="248920"/>
                  </a:lnTo>
                  <a:lnTo>
                    <a:pt x="17780" y="251459"/>
                  </a:lnTo>
                  <a:lnTo>
                    <a:pt x="22860" y="251459"/>
                  </a:lnTo>
                  <a:lnTo>
                    <a:pt x="22860" y="248920"/>
                  </a:lnTo>
                  <a:close/>
                </a:path>
                <a:path w="22860" h="897889">
                  <a:moveTo>
                    <a:pt x="22860" y="251460"/>
                  </a:moveTo>
                  <a:lnTo>
                    <a:pt x="17780" y="251460"/>
                  </a:lnTo>
                  <a:lnTo>
                    <a:pt x="17780" y="255269"/>
                  </a:lnTo>
                  <a:lnTo>
                    <a:pt x="22860" y="255269"/>
                  </a:lnTo>
                  <a:lnTo>
                    <a:pt x="22860" y="251460"/>
                  </a:lnTo>
                  <a:close/>
                </a:path>
                <a:path w="22860" h="897889">
                  <a:moveTo>
                    <a:pt x="22860" y="255270"/>
                  </a:moveTo>
                  <a:lnTo>
                    <a:pt x="17780" y="255270"/>
                  </a:lnTo>
                  <a:lnTo>
                    <a:pt x="17780" y="257809"/>
                  </a:lnTo>
                  <a:lnTo>
                    <a:pt x="22860" y="257809"/>
                  </a:lnTo>
                  <a:lnTo>
                    <a:pt x="22860" y="255270"/>
                  </a:lnTo>
                  <a:close/>
                </a:path>
                <a:path w="22860" h="897889">
                  <a:moveTo>
                    <a:pt x="22860" y="257810"/>
                  </a:moveTo>
                  <a:lnTo>
                    <a:pt x="17780" y="257810"/>
                  </a:lnTo>
                  <a:lnTo>
                    <a:pt x="17780" y="261619"/>
                  </a:lnTo>
                  <a:lnTo>
                    <a:pt x="22860" y="261619"/>
                  </a:lnTo>
                  <a:lnTo>
                    <a:pt x="22860" y="257810"/>
                  </a:lnTo>
                  <a:close/>
                </a:path>
                <a:path w="22860" h="897889">
                  <a:moveTo>
                    <a:pt x="22860" y="261620"/>
                  </a:moveTo>
                  <a:lnTo>
                    <a:pt x="17780" y="261620"/>
                  </a:lnTo>
                  <a:lnTo>
                    <a:pt x="17780" y="264159"/>
                  </a:lnTo>
                  <a:lnTo>
                    <a:pt x="22860" y="264159"/>
                  </a:lnTo>
                  <a:lnTo>
                    <a:pt x="22860" y="261620"/>
                  </a:lnTo>
                  <a:close/>
                </a:path>
                <a:path w="22860" h="897889">
                  <a:moveTo>
                    <a:pt x="22860" y="264160"/>
                  </a:moveTo>
                  <a:lnTo>
                    <a:pt x="17780" y="264160"/>
                  </a:lnTo>
                  <a:lnTo>
                    <a:pt x="17780" y="267969"/>
                  </a:lnTo>
                  <a:lnTo>
                    <a:pt x="22860" y="267969"/>
                  </a:lnTo>
                  <a:lnTo>
                    <a:pt x="22860" y="264160"/>
                  </a:lnTo>
                  <a:close/>
                </a:path>
                <a:path w="22860" h="897889">
                  <a:moveTo>
                    <a:pt x="22860" y="267970"/>
                  </a:moveTo>
                  <a:lnTo>
                    <a:pt x="17780" y="267970"/>
                  </a:lnTo>
                  <a:lnTo>
                    <a:pt x="17780" y="270509"/>
                  </a:lnTo>
                  <a:lnTo>
                    <a:pt x="22860" y="270509"/>
                  </a:lnTo>
                  <a:lnTo>
                    <a:pt x="22860" y="267970"/>
                  </a:lnTo>
                  <a:close/>
                </a:path>
                <a:path w="22860" h="897889">
                  <a:moveTo>
                    <a:pt x="22860" y="270510"/>
                  </a:moveTo>
                  <a:lnTo>
                    <a:pt x="17780" y="270510"/>
                  </a:lnTo>
                  <a:lnTo>
                    <a:pt x="17780" y="274319"/>
                  </a:lnTo>
                  <a:lnTo>
                    <a:pt x="22860" y="274319"/>
                  </a:lnTo>
                  <a:lnTo>
                    <a:pt x="22860" y="270510"/>
                  </a:lnTo>
                  <a:close/>
                </a:path>
                <a:path w="22860" h="897889">
                  <a:moveTo>
                    <a:pt x="22860" y="274320"/>
                  </a:moveTo>
                  <a:lnTo>
                    <a:pt x="17780" y="274320"/>
                  </a:lnTo>
                  <a:lnTo>
                    <a:pt x="17780" y="276859"/>
                  </a:lnTo>
                  <a:lnTo>
                    <a:pt x="22860" y="276859"/>
                  </a:lnTo>
                  <a:lnTo>
                    <a:pt x="22860" y="274320"/>
                  </a:lnTo>
                  <a:close/>
                </a:path>
                <a:path w="22860" h="897889">
                  <a:moveTo>
                    <a:pt x="22860" y="276860"/>
                  </a:moveTo>
                  <a:lnTo>
                    <a:pt x="17780" y="276860"/>
                  </a:lnTo>
                  <a:lnTo>
                    <a:pt x="17780" y="280669"/>
                  </a:lnTo>
                  <a:lnTo>
                    <a:pt x="22860" y="280669"/>
                  </a:lnTo>
                  <a:lnTo>
                    <a:pt x="22860" y="276860"/>
                  </a:lnTo>
                  <a:close/>
                </a:path>
                <a:path w="22860" h="897889">
                  <a:moveTo>
                    <a:pt x="22860" y="280670"/>
                  </a:moveTo>
                  <a:lnTo>
                    <a:pt x="17780" y="280670"/>
                  </a:lnTo>
                  <a:lnTo>
                    <a:pt x="17780" y="283209"/>
                  </a:lnTo>
                  <a:lnTo>
                    <a:pt x="22860" y="283209"/>
                  </a:lnTo>
                  <a:lnTo>
                    <a:pt x="22860" y="280670"/>
                  </a:lnTo>
                  <a:close/>
                </a:path>
                <a:path w="22860" h="897889">
                  <a:moveTo>
                    <a:pt x="22860" y="283210"/>
                  </a:moveTo>
                  <a:lnTo>
                    <a:pt x="17780" y="283210"/>
                  </a:lnTo>
                  <a:lnTo>
                    <a:pt x="17780" y="287019"/>
                  </a:lnTo>
                  <a:lnTo>
                    <a:pt x="22860" y="287019"/>
                  </a:lnTo>
                  <a:lnTo>
                    <a:pt x="22860" y="283210"/>
                  </a:lnTo>
                  <a:close/>
                </a:path>
                <a:path w="22860" h="897889">
                  <a:moveTo>
                    <a:pt x="22860" y="287020"/>
                  </a:moveTo>
                  <a:lnTo>
                    <a:pt x="17780" y="287020"/>
                  </a:lnTo>
                  <a:lnTo>
                    <a:pt x="17780" y="289559"/>
                  </a:lnTo>
                  <a:lnTo>
                    <a:pt x="22860" y="289559"/>
                  </a:lnTo>
                  <a:lnTo>
                    <a:pt x="22860" y="287020"/>
                  </a:lnTo>
                  <a:close/>
                </a:path>
                <a:path w="22860" h="897889">
                  <a:moveTo>
                    <a:pt x="22860" y="289560"/>
                  </a:moveTo>
                  <a:lnTo>
                    <a:pt x="17780" y="289560"/>
                  </a:lnTo>
                  <a:lnTo>
                    <a:pt x="17780" y="293369"/>
                  </a:lnTo>
                  <a:lnTo>
                    <a:pt x="22860" y="293369"/>
                  </a:lnTo>
                  <a:lnTo>
                    <a:pt x="22860" y="289560"/>
                  </a:lnTo>
                  <a:close/>
                </a:path>
                <a:path w="22860" h="897889">
                  <a:moveTo>
                    <a:pt x="22860" y="293370"/>
                  </a:moveTo>
                  <a:lnTo>
                    <a:pt x="17780" y="293370"/>
                  </a:lnTo>
                  <a:lnTo>
                    <a:pt x="17780" y="295909"/>
                  </a:lnTo>
                  <a:lnTo>
                    <a:pt x="22860" y="295909"/>
                  </a:lnTo>
                  <a:lnTo>
                    <a:pt x="22860" y="293370"/>
                  </a:lnTo>
                  <a:close/>
                </a:path>
                <a:path w="22860" h="897889">
                  <a:moveTo>
                    <a:pt x="22860" y="295910"/>
                  </a:moveTo>
                  <a:lnTo>
                    <a:pt x="17780" y="295910"/>
                  </a:lnTo>
                  <a:lnTo>
                    <a:pt x="17780" y="299719"/>
                  </a:lnTo>
                  <a:lnTo>
                    <a:pt x="22860" y="299719"/>
                  </a:lnTo>
                  <a:lnTo>
                    <a:pt x="22860" y="295910"/>
                  </a:lnTo>
                  <a:close/>
                </a:path>
                <a:path w="22860" h="897889">
                  <a:moveTo>
                    <a:pt x="22860" y="299720"/>
                  </a:moveTo>
                  <a:lnTo>
                    <a:pt x="17780" y="299720"/>
                  </a:lnTo>
                  <a:lnTo>
                    <a:pt x="17780" y="302259"/>
                  </a:lnTo>
                  <a:lnTo>
                    <a:pt x="22860" y="302259"/>
                  </a:lnTo>
                  <a:lnTo>
                    <a:pt x="22860" y="299720"/>
                  </a:lnTo>
                  <a:close/>
                </a:path>
                <a:path w="22860" h="897889">
                  <a:moveTo>
                    <a:pt x="22860" y="302260"/>
                  </a:moveTo>
                  <a:lnTo>
                    <a:pt x="17780" y="302260"/>
                  </a:lnTo>
                  <a:lnTo>
                    <a:pt x="17780" y="306069"/>
                  </a:lnTo>
                  <a:lnTo>
                    <a:pt x="22860" y="306069"/>
                  </a:lnTo>
                  <a:lnTo>
                    <a:pt x="22860" y="302260"/>
                  </a:lnTo>
                  <a:close/>
                </a:path>
                <a:path w="22860" h="897889">
                  <a:moveTo>
                    <a:pt x="22860" y="306070"/>
                  </a:moveTo>
                  <a:lnTo>
                    <a:pt x="17780" y="306070"/>
                  </a:lnTo>
                  <a:lnTo>
                    <a:pt x="17780" y="308609"/>
                  </a:lnTo>
                  <a:lnTo>
                    <a:pt x="22860" y="308609"/>
                  </a:lnTo>
                  <a:lnTo>
                    <a:pt x="22860" y="306070"/>
                  </a:lnTo>
                  <a:close/>
                </a:path>
                <a:path w="22860" h="897889">
                  <a:moveTo>
                    <a:pt x="22860" y="308610"/>
                  </a:moveTo>
                  <a:lnTo>
                    <a:pt x="17780" y="308610"/>
                  </a:lnTo>
                  <a:lnTo>
                    <a:pt x="17780" y="312419"/>
                  </a:lnTo>
                  <a:lnTo>
                    <a:pt x="22860" y="312419"/>
                  </a:lnTo>
                  <a:lnTo>
                    <a:pt x="22860" y="308610"/>
                  </a:lnTo>
                  <a:close/>
                </a:path>
                <a:path w="22860" h="897889">
                  <a:moveTo>
                    <a:pt x="1270" y="313690"/>
                  </a:moveTo>
                  <a:lnTo>
                    <a:pt x="0" y="313690"/>
                  </a:lnTo>
                  <a:lnTo>
                    <a:pt x="0" y="314959"/>
                  </a:lnTo>
                  <a:lnTo>
                    <a:pt x="1270" y="314959"/>
                  </a:lnTo>
                  <a:lnTo>
                    <a:pt x="1270" y="313690"/>
                  </a:lnTo>
                  <a:close/>
                </a:path>
                <a:path w="22860" h="897889">
                  <a:moveTo>
                    <a:pt x="22860" y="312420"/>
                  </a:moveTo>
                  <a:lnTo>
                    <a:pt x="17780" y="312420"/>
                  </a:lnTo>
                  <a:lnTo>
                    <a:pt x="17780" y="314959"/>
                  </a:lnTo>
                  <a:lnTo>
                    <a:pt x="22860" y="314959"/>
                  </a:lnTo>
                  <a:lnTo>
                    <a:pt x="22860" y="312420"/>
                  </a:lnTo>
                  <a:close/>
                </a:path>
                <a:path w="22860" h="897889">
                  <a:moveTo>
                    <a:pt x="2539" y="314960"/>
                  </a:moveTo>
                  <a:lnTo>
                    <a:pt x="0" y="314960"/>
                  </a:lnTo>
                  <a:lnTo>
                    <a:pt x="0" y="318769"/>
                  </a:lnTo>
                  <a:lnTo>
                    <a:pt x="5080" y="318769"/>
                  </a:lnTo>
                  <a:lnTo>
                    <a:pt x="5080" y="317500"/>
                  </a:lnTo>
                  <a:lnTo>
                    <a:pt x="3810" y="317500"/>
                  </a:lnTo>
                  <a:lnTo>
                    <a:pt x="3810" y="316230"/>
                  </a:lnTo>
                  <a:lnTo>
                    <a:pt x="2539" y="316230"/>
                  </a:lnTo>
                  <a:lnTo>
                    <a:pt x="2539" y="314960"/>
                  </a:lnTo>
                  <a:close/>
                </a:path>
                <a:path w="22860" h="897889">
                  <a:moveTo>
                    <a:pt x="22860" y="314960"/>
                  </a:moveTo>
                  <a:lnTo>
                    <a:pt x="17780" y="314960"/>
                  </a:lnTo>
                  <a:lnTo>
                    <a:pt x="17780" y="318769"/>
                  </a:lnTo>
                  <a:lnTo>
                    <a:pt x="22860" y="318769"/>
                  </a:lnTo>
                  <a:lnTo>
                    <a:pt x="22860" y="314960"/>
                  </a:lnTo>
                  <a:close/>
                </a:path>
                <a:path w="22860" h="897889">
                  <a:moveTo>
                    <a:pt x="6350" y="318770"/>
                  </a:moveTo>
                  <a:lnTo>
                    <a:pt x="0" y="318770"/>
                  </a:lnTo>
                  <a:lnTo>
                    <a:pt x="0" y="321309"/>
                  </a:lnTo>
                  <a:lnTo>
                    <a:pt x="7620" y="321309"/>
                  </a:lnTo>
                  <a:lnTo>
                    <a:pt x="7620" y="320040"/>
                  </a:lnTo>
                  <a:lnTo>
                    <a:pt x="6350" y="320040"/>
                  </a:lnTo>
                  <a:lnTo>
                    <a:pt x="6350" y="318770"/>
                  </a:lnTo>
                  <a:close/>
                </a:path>
                <a:path w="22860" h="897889">
                  <a:moveTo>
                    <a:pt x="22860" y="318770"/>
                  </a:moveTo>
                  <a:lnTo>
                    <a:pt x="17780" y="318770"/>
                  </a:lnTo>
                  <a:lnTo>
                    <a:pt x="17780" y="321309"/>
                  </a:lnTo>
                  <a:lnTo>
                    <a:pt x="22860" y="321309"/>
                  </a:lnTo>
                  <a:lnTo>
                    <a:pt x="22860" y="318770"/>
                  </a:lnTo>
                  <a:close/>
                </a:path>
                <a:path w="22860" h="897889">
                  <a:moveTo>
                    <a:pt x="8889" y="321310"/>
                  </a:moveTo>
                  <a:lnTo>
                    <a:pt x="0" y="321310"/>
                  </a:lnTo>
                  <a:lnTo>
                    <a:pt x="0" y="325119"/>
                  </a:lnTo>
                  <a:lnTo>
                    <a:pt x="11430" y="325119"/>
                  </a:lnTo>
                  <a:lnTo>
                    <a:pt x="11430" y="323850"/>
                  </a:lnTo>
                  <a:lnTo>
                    <a:pt x="10160" y="323850"/>
                  </a:lnTo>
                  <a:lnTo>
                    <a:pt x="10160" y="322580"/>
                  </a:lnTo>
                  <a:lnTo>
                    <a:pt x="8889" y="322580"/>
                  </a:lnTo>
                  <a:lnTo>
                    <a:pt x="8889" y="321310"/>
                  </a:lnTo>
                  <a:close/>
                </a:path>
                <a:path w="22860" h="897889">
                  <a:moveTo>
                    <a:pt x="22860" y="321310"/>
                  </a:moveTo>
                  <a:lnTo>
                    <a:pt x="17780" y="321310"/>
                  </a:lnTo>
                  <a:lnTo>
                    <a:pt x="17780" y="325119"/>
                  </a:lnTo>
                  <a:lnTo>
                    <a:pt x="22860" y="325119"/>
                  </a:lnTo>
                  <a:lnTo>
                    <a:pt x="22860" y="321310"/>
                  </a:lnTo>
                  <a:close/>
                </a:path>
                <a:path w="22860" h="897889">
                  <a:moveTo>
                    <a:pt x="12700" y="325120"/>
                  </a:moveTo>
                  <a:lnTo>
                    <a:pt x="0" y="325120"/>
                  </a:lnTo>
                  <a:lnTo>
                    <a:pt x="0" y="327659"/>
                  </a:lnTo>
                  <a:lnTo>
                    <a:pt x="13970" y="327659"/>
                  </a:lnTo>
                  <a:lnTo>
                    <a:pt x="13970" y="326390"/>
                  </a:lnTo>
                  <a:lnTo>
                    <a:pt x="12700" y="326390"/>
                  </a:lnTo>
                  <a:lnTo>
                    <a:pt x="12700" y="325120"/>
                  </a:lnTo>
                  <a:close/>
                </a:path>
                <a:path w="22860" h="897889">
                  <a:moveTo>
                    <a:pt x="22860" y="325120"/>
                  </a:moveTo>
                  <a:lnTo>
                    <a:pt x="17780" y="325120"/>
                  </a:lnTo>
                  <a:lnTo>
                    <a:pt x="17780" y="327659"/>
                  </a:lnTo>
                  <a:lnTo>
                    <a:pt x="22860" y="327659"/>
                  </a:lnTo>
                  <a:lnTo>
                    <a:pt x="22860" y="325120"/>
                  </a:lnTo>
                  <a:close/>
                </a:path>
                <a:path w="22860" h="897889">
                  <a:moveTo>
                    <a:pt x="15239" y="327660"/>
                  </a:moveTo>
                  <a:lnTo>
                    <a:pt x="0" y="327660"/>
                  </a:lnTo>
                  <a:lnTo>
                    <a:pt x="0" y="331469"/>
                  </a:lnTo>
                  <a:lnTo>
                    <a:pt x="22860" y="331469"/>
                  </a:lnTo>
                  <a:lnTo>
                    <a:pt x="22860" y="330200"/>
                  </a:lnTo>
                  <a:lnTo>
                    <a:pt x="16510" y="330200"/>
                  </a:lnTo>
                  <a:lnTo>
                    <a:pt x="16510" y="328930"/>
                  </a:lnTo>
                  <a:lnTo>
                    <a:pt x="15239" y="328930"/>
                  </a:lnTo>
                  <a:lnTo>
                    <a:pt x="15239" y="327660"/>
                  </a:lnTo>
                  <a:close/>
                </a:path>
                <a:path w="22860" h="897889">
                  <a:moveTo>
                    <a:pt x="22860" y="327660"/>
                  </a:moveTo>
                  <a:lnTo>
                    <a:pt x="17780" y="327660"/>
                  </a:lnTo>
                  <a:lnTo>
                    <a:pt x="17780" y="330200"/>
                  </a:lnTo>
                  <a:lnTo>
                    <a:pt x="22860" y="330200"/>
                  </a:lnTo>
                  <a:lnTo>
                    <a:pt x="22860" y="327660"/>
                  </a:lnTo>
                  <a:close/>
                </a:path>
                <a:path w="22860" h="897889">
                  <a:moveTo>
                    <a:pt x="22860" y="331470"/>
                  </a:moveTo>
                  <a:lnTo>
                    <a:pt x="0" y="331470"/>
                  </a:lnTo>
                  <a:lnTo>
                    <a:pt x="0" y="334009"/>
                  </a:lnTo>
                  <a:lnTo>
                    <a:pt x="22860" y="334009"/>
                  </a:lnTo>
                  <a:lnTo>
                    <a:pt x="22860" y="331470"/>
                  </a:lnTo>
                  <a:close/>
                </a:path>
                <a:path w="22860" h="897889">
                  <a:moveTo>
                    <a:pt x="22860" y="334010"/>
                  </a:moveTo>
                  <a:lnTo>
                    <a:pt x="0" y="334010"/>
                  </a:lnTo>
                  <a:lnTo>
                    <a:pt x="0" y="337819"/>
                  </a:lnTo>
                  <a:lnTo>
                    <a:pt x="22860" y="337819"/>
                  </a:lnTo>
                  <a:lnTo>
                    <a:pt x="22860" y="334010"/>
                  </a:lnTo>
                  <a:close/>
                </a:path>
                <a:path w="22860" h="897889">
                  <a:moveTo>
                    <a:pt x="22860" y="337820"/>
                  </a:moveTo>
                  <a:lnTo>
                    <a:pt x="0" y="337820"/>
                  </a:lnTo>
                  <a:lnTo>
                    <a:pt x="0" y="340359"/>
                  </a:lnTo>
                  <a:lnTo>
                    <a:pt x="22860" y="340359"/>
                  </a:lnTo>
                  <a:lnTo>
                    <a:pt x="22860" y="337820"/>
                  </a:lnTo>
                  <a:close/>
                </a:path>
                <a:path w="22860" h="897889">
                  <a:moveTo>
                    <a:pt x="22860" y="340360"/>
                  </a:moveTo>
                  <a:lnTo>
                    <a:pt x="0" y="340360"/>
                  </a:lnTo>
                  <a:lnTo>
                    <a:pt x="0" y="346709"/>
                  </a:lnTo>
                  <a:lnTo>
                    <a:pt x="22860" y="346709"/>
                  </a:lnTo>
                  <a:lnTo>
                    <a:pt x="22860" y="340360"/>
                  </a:lnTo>
                  <a:close/>
                </a:path>
                <a:path w="22860" h="897889">
                  <a:moveTo>
                    <a:pt x="22860" y="346710"/>
                  </a:moveTo>
                  <a:lnTo>
                    <a:pt x="0" y="346710"/>
                  </a:lnTo>
                  <a:lnTo>
                    <a:pt x="0" y="359409"/>
                  </a:lnTo>
                  <a:lnTo>
                    <a:pt x="22860" y="359409"/>
                  </a:lnTo>
                  <a:lnTo>
                    <a:pt x="22860" y="346710"/>
                  </a:lnTo>
                  <a:close/>
                </a:path>
                <a:path w="22860" h="897889">
                  <a:moveTo>
                    <a:pt x="22860" y="359410"/>
                  </a:moveTo>
                  <a:lnTo>
                    <a:pt x="0" y="359410"/>
                  </a:lnTo>
                  <a:lnTo>
                    <a:pt x="0" y="363219"/>
                  </a:lnTo>
                  <a:lnTo>
                    <a:pt x="22860" y="363219"/>
                  </a:lnTo>
                  <a:lnTo>
                    <a:pt x="22860" y="359410"/>
                  </a:lnTo>
                  <a:close/>
                </a:path>
                <a:path w="22860" h="897889">
                  <a:moveTo>
                    <a:pt x="22860" y="363220"/>
                  </a:moveTo>
                  <a:lnTo>
                    <a:pt x="0" y="363220"/>
                  </a:lnTo>
                  <a:lnTo>
                    <a:pt x="0" y="375919"/>
                  </a:lnTo>
                  <a:lnTo>
                    <a:pt x="22860" y="375919"/>
                  </a:lnTo>
                  <a:lnTo>
                    <a:pt x="22860" y="363220"/>
                  </a:lnTo>
                  <a:close/>
                </a:path>
                <a:path w="22860" h="897889">
                  <a:moveTo>
                    <a:pt x="22860" y="375920"/>
                  </a:moveTo>
                  <a:lnTo>
                    <a:pt x="0" y="375920"/>
                  </a:lnTo>
                  <a:lnTo>
                    <a:pt x="0" y="439419"/>
                  </a:lnTo>
                  <a:lnTo>
                    <a:pt x="22860" y="439419"/>
                  </a:lnTo>
                  <a:lnTo>
                    <a:pt x="22860" y="375920"/>
                  </a:lnTo>
                  <a:close/>
                </a:path>
                <a:path w="22860" h="897889">
                  <a:moveTo>
                    <a:pt x="22860" y="439420"/>
                  </a:moveTo>
                  <a:lnTo>
                    <a:pt x="0" y="439420"/>
                  </a:lnTo>
                  <a:lnTo>
                    <a:pt x="0" y="445769"/>
                  </a:lnTo>
                  <a:lnTo>
                    <a:pt x="22860" y="445769"/>
                  </a:lnTo>
                  <a:lnTo>
                    <a:pt x="22860" y="439420"/>
                  </a:lnTo>
                  <a:close/>
                </a:path>
                <a:path w="22860" h="897889">
                  <a:moveTo>
                    <a:pt x="22860" y="445770"/>
                  </a:moveTo>
                  <a:lnTo>
                    <a:pt x="0" y="445770"/>
                  </a:lnTo>
                  <a:lnTo>
                    <a:pt x="0" y="448309"/>
                  </a:lnTo>
                  <a:lnTo>
                    <a:pt x="22860" y="448309"/>
                  </a:lnTo>
                  <a:lnTo>
                    <a:pt x="22860" y="445770"/>
                  </a:lnTo>
                  <a:close/>
                </a:path>
                <a:path w="22860" h="897889">
                  <a:moveTo>
                    <a:pt x="22860" y="448310"/>
                  </a:moveTo>
                  <a:lnTo>
                    <a:pt x="0" y="448310"/>
                  </a:lnTo>
                  <a:lnTo>
                    <a:pt x="0" y="452119"/>
                  </a:lnTo>
                  <a:lnTo>
                    <a:pt x="22860" y="452119"/>
                  </a:lnTo>
                  <a:lnTo>
                    <a:pt x="22860" y="448310"/>
                  </a:lnTo>
                  <a:close/>
                </a:path>
                <a:path w="22860" h="897889">
                  <a:moveTo>
                    <a:pt x="22860" y="452120"/>
                  </a:moveTo>
                  <a:lnTo>
                    <a:pt x="0" y="452120"/>
                  </a:lnTo>
                  <a:lnTo>
                    <a:pt x="0" y="454659"/>
                  </a:lnTo>
                  <a:lnTo>
                    <a:pt x="22860" y="454659"/>
                  </a:lnTo>
                  <a:lnTo>
                    <a:pt x="22860" y="452120"/>
                  </a:lnTo>
                  <a:close/>
                </a:path>
                <a:path w="22860" h="897889">
                  <a:moveTo>
                    <a:pt x="22860" y="454660"/>
                  </a:moveTo>
                  <a:lnTo>
                    <a:pt x="0" y="454660"/>
                  </a:lnTo>
                  <a:lnTo>
                    <a:pt x="0" y="458469"/>
                  </a:lnTo>
                  <a:lnTo>
                    <a:pt x="22860" y="458469"/>
                  </a:lnTo>
                  <a:lnTo>
                    <a:pt x="22860" y="454660"/>
                  </a:lnTo>
                  <a:close/>
                </a:path>
                <a:path w="22860" h="897889">
                  <a:moveTo>
                    <a:pt x="22860" y="458470"/>
                  </a:moveTo>
                  <a:lnTo>
                    <a:pt x="0" y="458470"/>
                  </a:lnTo>
                  <a:lnTo>
                    <a:pt x="0" y="461009"/>
                  </a:lnTo>
                  <a:lnTo>
                    <a:pt x="22860" y="461009"/>
                  </a:lnTo>
                  <a:lnTo>
                    <a:pt x="22860" y="458470"/>
                  </a:lnTo>
                  <a:close/>
                </a:path>
                <a:path w="22860" h="897889">
                  <a:moveTo>
                    <a:pt x="22860" y="461010"/>
                  </a:moveTo>
                  <a:lnTo>
                    <a:pt x="0" y="461010"/>
                  </a:lnTo>
                  <a:lnTo>
                    <a:pt x="0" y="464819"/>
                  </a:lnTo>
                  <a:lnTo>
                    <a:pt x="22860" y="464819"/>
                  </a:lnTo>
                  <a:lnTo>
                    <a:pt x="22860" y="461010"/>
                  </a:lnTo>
                  <a:close/>
                </a:path>
                <a:path w="22860" h="897889">
                  <a:moveTo>
                    <a:pt x="22860" y="464820"/>
                  </a:moveTo>
                  <a:lnTo>
                    <a:pt x="0" y="464820"/>
                  </a:lnTo>
                  <a:lnTo>
                    <a:pt x="0" y="467359"/>
                  </a:lnTo>
                  <a:lnTo>
                    <a:pt x="22860" y="467359"/>
                  </a:lnTo>
                  <a:lnTo>
                    <a:pt x="22860" y="464820"/>
                  </a:lnTo>
                  <a:close/>
                </a:path>
                <a:path w="22860" h="897889">
                  <a:moveTo>
                    <a:pt x="22860" y="467360"/>
                  </a:moveTo>
                  <a:lnTo>
                    <a:pt x="0" y="467360"/>
                  </a:lnTo>
                  <a:lnTo>
                    <a:pt x="0" y="473709"/>
                  </a:lnTo>
                  <a:lnTo>
                    <a:pt x="22860" y="473709"/>
                  </a:lnTo>
                  <a:lnTo>
                    <a:pt x="22860" y="467360"/>
                  </a:lnTo>
                  <a:close/>
                </a:path>
                <a:path w="22860" h="897889">
                  <a:moveTo>
                    <a:pt x="22860" y="473710"/>
                  </a:moveTo>
                  <a:lnTo>
                    <a:pt x="0" y="473710"/>
                  </a:lnTo>
                  <a:lnTo>
                    <a:pt x="0" y="477519"/>
                  </a:lnTo>
                  <a:lnTo>
                    <a:pt x="22860" y="477519"/>
                  </a:lnTo>
                  <a:lnTo>
                    <a:pt x="22860" y="473710"/>
                  </a:lnTo>
                  <a:close/>
                </a:path>
                <a:path w="22860" h="897889">
                  <a:moveTo>
                    <a:pt x="22860" y="477520"/>
                  </a:moveTo>
                  <a:lnTo>
                    <a:pt x="0" y="477520"/>
                  </a:lnTo>
                  <a:lnTo>
                    <a:pt x="0" y="480059"/>
                  </a:lnTo>
                  <a:lnTo>
                    <a:pt x="22860" y="480059"/>
                  </a:lnTo>
                  <a:lnTo>
                    <a:pt x="22860" y="477520"/>
                  </a:lnTo>
                  <a:close/>
                </a:path>
                <a:path w="22860" h="897889">
                  <a:moveTo>
                    <a:pt x="22860" y="480060"/>
                  </a:moveTo>
                  <a:lnTo>
                    <a:pt x="0" y="480060"/>
                  </a:lnTo>
                  <a:lnTo>
                    <a:pt x="0" y="483869"/>
                  </a:lnTo>
                  <a:lnTo>
                    <a:pt x="22860" y="483869"/>
                  </a:lnTo>
                  <a:lnTo>
                    <a:pt x="22860" y="480060"/>
                  </a:lnTo>
                  <a:close/>
                </a:path>
                <a:path w="22860" h="897889">
                  <a:moveTo>
                    <a:pt x="22860" y="483870"/>
                  </a:moveTo>
                  <a:lnTo>
                    <a:pt x="0" y="483870"/>
                  </a:lnTo>
                  <a:lnTo>
                    <a:pt x="0" y="510540"/>
                  </a:lnTo>
                  <a:lnTo>
                    <a:pt x="1270" y="510540"/>
                  </a:lnTo>
                  <a:lnTo>
                    <a:pt x="1270" y="513080"/>
                  </a:lnTo>
                  <a:lnTo>
                    <a:pt x="2540" y="513080"/>
                  </a:lnTo>
                  <a:lnTo>
                    <a:pt x="2540" y="515620"/>
                  </a:lnTo>
                  <a:lnTo>
                    <a:pt x="3810" y="515620"/>
                  </a:lnTo>
                  <a:lnTo>
                    <a:pt x="3810" y="518159"/>
                  </a:lnTo>
                  <a:lnTo>
                    <a:pt x="5080" y="518159"/>
                  </a:lnTo>
                  <a:lnTo>
                    <a:pt x="5080" y="520700"/>
                  </a:lnTo>
                  <a:lnTo>
                    <a:pt x="6350" y="520700"/>
                  </a:lnTo>
                  <a:lnTo>
                    <a:pt x="6350" y="524510"/>
                  </a:lnTo>
                  <a:lnTo>
                    <a:pt x="7620" y="524510"/>
                  </a:lnTo>
                  <a:lnTo>
                    <a:pt x="7620" y="528320"/>
                  </a:lnTo>
                  <a:lnTo>
                    <a:pt x="8890" y="528320"/>
                  </a:lnTo>
                  <a:lnTo>
                    <a:pt x="8890" y="532130"/>
                  </a:lnTo>
                  <a:lnTo>
                    <a:pt x="10160" y="532130"/>
                  </a:lnTo>
                  <a:lnTo>
                    <a:pt x="10160" y="535940"/>
                  </a:lnTo>
                  <a:lnTo>
                    <a:pt x="11430" y="535940"/>
                  </a:lnTo>
                  <a:lnTo>
                    <a:pt x="11430" y="541020"/>
                  </a:lnTo>
                  <a:lnTo>
                    <a:pt x="12700" y="541020"/>
                  </a:lnTo>
                  <a:lnTo>
                    <a:pt x="12700" y="546100"/>
                  </a:lnTo>
                  <a:lnTo>
                    <a:pt x="13970" y="546100"/>
                  </a:lnTo>
                  <a:lnTo>
                    <a:pt x="13970" y="551180"/>
                  </a:lnTo>
                  <a:lnTo>
                    <a:pt x="22860" y="551180"/>
                  </a:lnTo>
                  <a:lnTo>
                    <a:pt x="22860" y="483870"/>
                  </a:lnTo>
                  <a:close/>
                </a:path>
                <a:path w="22860" h="897889">
                  <a:moveTo>
                    <a:pt x="22860" y="551180"/>
                  </a:moveTo>
                  <a:lnTo>
                    <a:pt x="15240" y="551180"/>
                  </a:lnTo>
                  <a:lnTo>
                    <a:pt x="15240" y="557530"/>
                  </a:lnTo>
                  <a:lnTo>
                    <a:pt x="16510" y="557530"/>
                  </a:lnTo>
                  <a:lnTo>
                    <a:pt x="16510" y="566420"/>
                  </a:lnTo>
                  <a:lnTo>
                    <a:pt x="17780" y="566420"/>
                  </a:lnTo>
                  <a:lnTo>
                    <a:pt x="17780" y="580390"/>
                  </a:lnTo>
                  <a:lnTo>
                    <a:pt x="19050" y="580390"/>
                  </a:lnTo>
                  <a:lnTo>
                    <a:pt x="19050" y="641350"/>
                  </a:lnTo>
                  <a:lnTo>
                    <a:pt x="17780" y="641350"/>
                  </a:lnTo>
                  <a:lnTo>
                    <a:pt x="17780" y="655320"/>
                  </a:lnTo>
                  <a:lnTo>
                    <a:pt x="16510" y="655320"/>
                  </a:lnTo>
                  <a:lnTo>
                    <a:pt x="16510" y="664210"/>
                  </a:lnTo>
                  <a:lnTo>
                    <a:pt x="22860" y="664210"/>
                  </a:lnTo>
                  <a:lnTo>
                    <a:pt x="22860" y="551180"/>
                  </a:lnTo>
                  <a:close/>
                </a:path>
                <a:path w="22860" h="897889">
                  <a:moveTo>
                    <a:pt x="22860" y="664210"/>
                  </a:moveTo>
                  <a:lnTo>
                    <a:pt x="15240" y="664210"/>
                  </a:lnTo>
                  <a:lnTo>
                    <a:pt x="15240" y="671830"/>
                  </a:lnTo>
                  <a:lnTo>
                    <a:pt x="13970" y="671830"/>
                  </a:lnTo>
                  <a:lnTo>
                    <a:pt x="13970" y="678180"/>
                  </a:lnTo>
                  <a:lnTo>
                    <a:pt x="12700" y="678180"/>
                  </a:lnTo>
                  <a:lnTo>
                    <a:pt x="12700" y="683260"/>
                  </a:lnTo>
                  <a:lnTo>
                    <a:pt x="11430" y="683260"/>
                  </a:lnTo>
                  <a:lnTo>
                    <a:pt x="11430" y="688340"/>
                  </a:lnTo>
                  <a:lnTo>
                    <a:pt x="10160" y="688340"/>
                  </a:lnTo>
                  <a:lnTo>
                    <a:pt x="10160" y="692150"/>
                  </a:lnTo>
                  <a:lnTo>
                    <a:pt x="8890" y="692150"/>
                  </a:lnTo>
                  <a:lnTo>
                    <a:pt x="8890" y="695960"/>
                  </a:lnTo>
                  <a:lnTo>
                    <a:pt x="22860" y="695960"/>
                  </a:lnTo>
                  <a:lnTo>
                    <a:pt x="22860" y="664210"/>
                  </a:lnTo>
                  <a:close/>
                </a:path>
                <a:path w="22860" h="897889">
                  <a:moveTo>
                    <a:pt x="22860" y="788797"/>
                  </a:moveTo>
                  <a:lnTo>
                    <a:pt x="0" y="788797"/>
                  </a:lnTo>
                  <a:lnTo>
                    <a:pt x="0" y="797560"/>
                  </a:lnTo>
                  <a:lnTo>
                    <a:pt x="22860" y="797560"/>
                  </a:lnTo>
                  <a:lnTo>
                    <a:pt x="22860" y="788797"/>
                  </a:lnTo>
                  <a:close/>
                </a:path>
                <a:path w="22860" h="897889">
                  <a:moveTo>
                    <a:pt x="22860" y="777366"/>
                  </a:moveTo>
                  <a:lnTo>
                    <a:pt x="0" y="777366"/>
                  </a:lnTo>
                  <a:lnTo>
                    <a:pt x="0" y="788669"/>
                  </a:lnTo>
                  <a:lnTo>
                    <a:pt x="22860" y="788669"/>
                  </a:lnTo>
                  <a:lnTo>
                    <a:pt x="22860" y="777366"/>
                  </a:lnTo>
                  <a:close/>
                </a:path>
                <a:path w="22860" h="897889">
                  <a:moveTo>
                    <a:pt x="22860" y="771016"/>
                  </a:moveTo>
                  <a:lnTo>
                    <a:pt x="0" y="771016"/>
                  </a:lnTo>
                  <a:lnTo>
                    <a:pt x="0" y="777240"/>
                  </a:lnTo>
                  <a:lnTo>
                    <a:pt x="22860" y="777240"/>
                  </a:lnTo>
                  <a:lnTo>
                    <a:pt x="22860" y="771016"/>
                  </a:lnTo>
                  <a:close/>
                </a:path>
                <a:path w="22860" h="897889">
                  <a:moveTo>
                    <a:pt x="22860" y="764666"/>
                  </a:moveTo>
                  <a:lnTo>
                    <a:pt x="0" y="764666"/>
                  </a:lnTo>
                  <a:lnTo>
                    <a:pt x="0" y="770890"/>
                  </a:lnTo>
                  <a:lnTo>
                    <a:pt x="22860" y="770890"/>
                  </a:lnTo>
                  <a:lnTo>
                    <a:pt x="22860" y="764666"/>
                  </a:lnTo>
                  <a:close/>
                </a:path>
                <a:path w="22860" h="897889">
                  <a:moveTo>
                    <a:pt x="22860" y="758316"/>
                  </a:moveTo>
                  <a:lnTo>
                    <a:pt x="0" y="758316"/>
                  </a:lnTo>
                  <a:lnTo>
                    <a:pt x="0" y="764540"/>
                  </a:lnTo>
                  <a:lnTo>
                    <a:pt x="22860" y="764540"/>
                  </a:lnTo>
                  <a:lnTo>
                    <a:pt x="22860" y="758316"/>
                  </a:lnTo>
                  <a:close/>
                </a:path>
                <a:path w="22860" h="897889">
                  <a:moveTo>
                    <a:pt x="22860" y="751967"/>
                  </a:moveTo>
                  <a:lnTo>
                    <a:pt x="0" y="751967"/>
                  </a:lnTo>
                  <a:lnTo>
                    <a:pt x="0" y="758190"/>
                  </a:lnTo>
                  <a:lnTo>
                    <a:pt x="22860" y="758190"/>
                  </a:lnTo>
                  <a:lnTo>
                    <a:pt x="22860" y="751967"/>
                  </a:lnTo>
                  <a:close/>
                </a:path>
                <a:path w="22860" h="897889">
                  <a:moveTo>
                    <a:pt x="22860" y="745616"/>
                  </a:moveTo>
                  <a:lnTo>
                    <a:pt x="0" y="745616"/>
                  </a:lnTo>
                  <a:lnTo>
                    <a:pt x="0" y="751840"/>
                  </a:lnTo>
                  <a:lnTo>
                    <a:pt x="22860" y="751840"/>
                  </a:lnTo>
                  <a:lnTo>
                    <a:pt x="22860" y="745616"/>
                  </a:lnTo>
                  <a:close/>
                </a:path>
                <a:path w="22860" h="897889">
                  <a:moveTo>
                    <a:pt x="22860" y="739266"/>
                  </a:moveTo>
                  <a:lnTo>
                    <a:pt x="0" y="739266"/>
                  </a:lnTo>
                  <a:lnTo>
                    <a:pt x="0" y="745490"/>
                  </a:lnTo>
                  <a:lnTo>
                    <a:pt x="22860" y="745490"/>
                  </a:lnTo>
                  <a:lnTo>
                    <a:pt x="22860" y="739266"/>
                  </a:lnTo>
                  <a:close/>
                </a:path>
                <a:path w="22860" h="897889">
                  <a:moveTo>
                    <a:pt x="22860" y="732916"/>
                  </a:moveTo>
                  <a:lnTo>
                    <a:pt x="0" y="732916"/>
                  </a:lnTo>
                  <a:lnTo>
                    <a:pt x="0" y="739140"/>
                  </a:lnTo>
                  <a:lnTo>
                    <a:pt x="22860" y="739140"/>
                  </a:lnTo>
                  <a:lnTo>
                    <a:pt x="22860" y="732916"/>
                  </a:lnTo>
                  <a:close/>
                </a:path>
                <a:path w="22860" h="897889">
                  <a:moveTo>
                    <a:pt x="22860" y="726566"/>
                  </a:moveTo>
                  <a:lnTo>
                    <a:pt x="0" y="726566"/>
                  </a:lnTo>
                  <a:lnTo>
                    <a:pt x="0" y="732790"/>
                  </a:lnTo>
                  <a:lnTo>
                    <a:pt x="22860" y="732790"/>
                  </a:lnTo>
                  <a:lnTo>
                    <a:pt x="22860" y="726566"/>
                  </a:lnTo>
                  <a:close/>
                </a:path>
                <a:path w="22860" h="897889">
                  <a:moveTo>
                    <a:pt x="22860" y="718947"/>
                  </a:moveTo>
                  <a:lnTo>
                    <a:pt x="0" y="718947"/>
                  </a:lnTo>
                  <a:lnTo>
                    <a:pt x="0" y="726440"/>
                  </a:lnTo>
                  <a:lnTo>
                    <a:pt x="22860" y="726440"/>
                  </a:lnTo>
                  <a:lnTo>
                    <a:pt x="22860" y="718947"/>
                  </a:lnTo>
                  <a:close/>
                </a:path>
                <a:path w="22860" h="897889">
                  <a:moveTo>
                    <a:pt x="2540" y="713740"/>
                  </a:moveTo>
                  <a:lnTo>
                    <a:pt x="1270" y="713740"/>
                  </a:lnTo>
                  <a:lnTo>
                    <a:pt x="1270" y="716407"/>
                  </a:lnTo>
                  <a:lnTo>
                    <a:pt x="0" y="716407"/>
                  </a:lnTo>
                  <a:lnTo>
                    <a:pt x="0" y="718819"/>
                  </a:lnTo>
                  <a:lnTo>
                    <a:pt x="22860" y="718819"/>
                  </a:lnTo>
                  <a:lnTo>
                    <a:pt x="22860" y="713866"/>
                  </a:lnTo>
                  <a:lnTo>
                    <a:pt x="2540" y="713866"/>
                  </a:lnTo>
                  <a:close/>
                </a:path>
                <a:path w="22860" h="897889">
                  <a:moveTo>
                    <a:pt x="5080" y="707390"/>
                  </a:moveTo>
                  <a:lnTo>
                    <a:pt x="3810" y="707390"/>
                  </a:lnTo>
                  <a:lnTo>
                    <a:pt x="3810" y="711327"/>
                  </a:lnTo>
                  <a:lnTo>
                    <a:pt x="2540" y="711327"/>
                  </a:lnTo>
                  <a:lnTo>
                    <a:pt x="2540" y="713740"/>
                  </a:lnTo>
                  <a:lnTo>
                    <a:pt x="22860" y="713740"/>
                  </a:lnTo>
                  <a:lnTo>
                    <a:pt x="22860" y="707516"/>
                  </a:lnTo>
                  <a:lnTo>
                    <a:pt x="5080" y="707516"/>
                  </a:lnTo>
                  <a:close/>
                </a:path>
                <a:path w="22860" h="897889">
                  <a:moveTo>
                    <a:pt x="22860" y="696086"/>
                  </a:moveTo>
                  <a:lnTo>
                    <a:pt x="7620" y="696086"/>
                  </a:lnTo>
                  <a:lnTo>
                    <a:pt x="7620" y="699897"/>
                  </a:lnTo>
                  <a:lnTo>
                    <a:pt x="6350" y="699897"/>
                  </a:lnTo>
                  <a:lnTo>
                    <a:pt x="6350" y="703707"/>
                  </a:lnTo>
                  <a:lnTo>
                    <a:pt x="5080" y="703707"/>
                  </a:lnTo>
                  <a:lnTo>
                    <a:pt x="5080" y="707390"/>
                  </a:lnTo>
                  <a:lnTo>
                    <a:pt x="22860" y="707390"/>
                  </a:lnTo>
                  <a:lnTo>
                    <a:pt x="22860" y="696086"/>
                  </a:lnTo>
                  <a:close/>
                </a:path>
                <a:path w="22860" h="897889">
                  <a:moveTo>
                    <a:pt x="2539" y="896619"/>
                  </a:moveTo>
                  <a:lnTo>
                    <a:pt x="1270" y="896619"/>
                  </a:lnTo>
                  <a:lnTo>
                    <a:pt x="1270" y="897890"/>
                  </a:lnTo>
                  <a:lnTo>
                    <a:pt x="2539" y="897890"/>
                  </a:lnTo>
                  <a:lnTo>
                    <a:pt x="2539" y="896619"/>
                  </a:lnTo>
                  <a:close/>
                </a:path>
                <a:path w="22860" h="897889">
                  <a:moveTo>
                    <a:pt x="5080" y="892810"/>
                  </a:moveTo>
                  <a:lnTo>
                    <a:pt x="0" y="892810"/>
                  </a:lnTo>
                  <a:lnTo>
                    <a:pt x="0" y="896619"/>
                  </a:lnTo>
                  <a:lnTo>
                    <a:pt x="3810" y="896619"/>
                  </a:lnTo>
                  <a:lnTo>
                    <a:pt x="3810" y="894080"/>
                  </a:lnTo>
                  <a:lnTo>
                    <a:pt x="5080" y="894080"/>
                  </a:lnTo>
                  <a:lnTo>
                    <a:pt x="5080" y="892810"/>
                  </a:lnTo>
                  <a:close/>
                </a:path>
                <a:path w="22860" h="897889">
                  <a:moveTo>
                    <a:pt x="10160" y="886460"/>
                  </a:moveTo>
                  <a:lnTo>
                    <a:pt x="0" y="886460"/>
                  </a:lnTo>
                  <a:lnTo>
                    <a:pt x="0" y="891540"/>
                  </a:lnTo>
                  <a:lnTo>
                    <a:pt x="7620" y="891540"/>
                  </a:lnTo>
                  <a:lnTo>
                    <a:pt x="7620" y="889000"/>
                  </a:lnTo>
                  <a:lnTo>
                    <a:pt x="8890" y="889000"/>
                  </a:lnTo>
                  <a:lnTo>
                    <a:pt x="8890" y="887730"/>
                  </a:lnTo>
                  <a:lnTo>
                    <a:pt x="10160" y="887730"/>
                  </a:lnTo>
                  <a:lnTo>
                    <a:pt x="10160" y="886460"/>
                  </a:lnTo>
                  <a:close/>
                </a:path>
                <a:path w="22860" h="897889">
                  <a:moveTo>
                    <a:pt x="12700" y="885190"/>
                  </a:moveTo>
                  <a:lnTo>
                    <a:pt x="11430" y="885190"/>
                  </a:lnTo>
                  <a:lnTo>
                    <a:pt x="11430" y="886460"/>
                  </a:lnTo>
                  <a:lnTo>
                    <a:pt x="12700" y="886460"/>
                  </a:lnTo>
                  <a:lnTo>
                    <a:pt x="12700" y="885190"/>
                  </a:lnTo>
                  <a:close/>
                </a:path>
                <a:path w="22860" h="897889">
                  <a:moveTo>
                    <a:pt x="16510" y="880110"/>
                  </a:moveTo>
                  <a:lnTo>
                    <a:pt x="0" y="880110"/>
                  </a:lnTo>
                  <a:lnTo>
                    <a:pt x="0" y="885190"/>
                  </a:lnTo>
                  <a:lnTo>
                    <a:pt x="13970" y="885190"/>
                  </a:lnTo>
                  <a:lnTo>
                    <a:pt x="13970" y="882650"/>
                  </a:lnTo>
                  <a:lnTo>
                    <a:pt x="15239" y="882650"/>
                  </a:lnTo>
                  <a:lnTo>
                    <a:pt x="15239" y="881380"/>
                  </a:lnTo>
                  <a:lnTo>
                    <a:pt x="16510" y="881380"/>
                  </a:lnTo>
                  <a:lnTo>
                    <a:pt x="16510" y="880110"/>
                  </a:lnTo>
                  <a:close/>
                </a:path>
                <a:path w="22860" h="897889">
                  <a:moveTo>
                    <a:pt x="21590" y="873760"/>
                  </a:moveTo>
                  <a:lnTo>
                    <a:pt x="0" y="873760"/>
                  </a:lnTo>
                  <a:lnTo>
                    <a:pt x="0" y="878840"/>
                  </a:lnTo>
                  <a:lnTo>
                    <a:pt x="17780" y="878840"/>
                  </a:lnTo>
                  <a:lnTo>
                    <a:pt x="17780" y="880110"/>
                  </a:lnTo>
                  <a:lnTo>
                    <a:pt x="19050" y="880110"/>
                  </a:lnTo>
                  <a:lnTo>
                    <a:pt x="19050" y="876300"/>
                  </a:lnTo>
                  <a:lnTo>
                    <a:pt x="20320" y="876300"/>
                  </a:lnTo>
                  <a:lnTo>
                    <a:pt x="20320" y="875030"/>
                  </a:lnTo>
                  <a:lnTo>
                    <a:pt x="21590" y="875030"/>
                  </a:lnTo>
                  <a:lnTo>
                    <a:pt x="21590" y="873760"/>
                  </a:lnTo>
                  <a:close/>
                </a:path>
                <a:path w="22860" h="897889">
                  <a:moveTo>
                    <a:pt x="22860" y="867410"/>
                  </a:moveTo>
                  <a:lnTo>
                    <a:pt x="0" y="867410"/>
                  </a:lnTo>
                  <a:lnTo>
                    <a:pt x="0" y="872490"/>
                  </a:lnTo>
                  <a:lnTo>
                    <a:pt x="22860" y="872490"/>
                  </a:lnTo>
                  <a:lnTo>
                    <a:pt x="22860" y="867410"/>
                  </a:lnTo>
                  <a:close/>
                </a:path>
                <a:path w="22860" h="897889">
                  <a:moveTo>
                    <a:pt x="22860" y="859790"/>
                  </a:moveTo>
                  <a:lnTo>
                    <a:pt x="0" y="859790"/>
                  </a:lnTo>
                  <a:lnTo>
                    <a:pt x="0" y="866140"/>
                  </a:lnTo>
                  <a:lnTo>
                    <a:pt x="22860" y="866140"/>
                  </a:lnTo>
                  <a:lnTo>
                    <a:pt x="22860" y="859790"/>
                  </a:lnTo>
                  <a:close/>
                </a:path>
                <a:path w="22860" h="897889">
                  <a:moveTo>
                    <a:pt x="22860" y="853440"/>
                  </a:moveTo>
                  <a:lnTo>
                    <a:pt x="0" y="853440"/>
                  </a:lnTo>
                  <a:lnTo>
                    <a:pt x="0" y="858519"/>
                  </a:lnTo>
                  <a:lnTo>
                    <a:pt x="22860" y="858519"/>
                  </a:lnTo>
                  <a:lnTo>
                    <a:pt x="22860" y="853440"/>
                  </a:lnTo>
                  <a:close/>
                </a:path>
                <a:path w="22860" h="897889">
                  <a:moveTo>
                    <a:pt x="22860" y="848360"/>
                  </a:moveTo>
                  <a:lnTo>
                    <a:pt x="0" y="848360"/>
                  </a:lnTo>
                  <a:lnTo>
                    <a:pt x="0" y="852169"/>
                  </a:lnTo>
                  <a:lnTo>
                    <a:pt x="22860" y="852169"/>
                  </a:lnTo>
                  <a:lnTo>
                    <a:pt x="22860" y="848360"/>
                  </a:lnTo>
                  <a:close/>
                </a:path>
                <a:path w="22860" h="897889">
                  <a:moveTo>
                    <a:pt x="22860" y="842010"/>
                  </a:moveTo>
                  <a:lnTo>
                    <a:pt x="0" y="842010"/>
                  </a:lnTo>
                  <a:lnTo>
                    <a:pt x="0" y="847090"/>
                  </a:lnTo>
                  <a:lnTo>
                    <a:pt x="22860" y="847090"/>
                  </a:lnTo>
                  <a:lnTo>
                    <a:pt x="22860" y="842010"/>
                  </a:lnTo>
                  <a:close/>
                </a:path>
                <a:path w="22860" h="897889">
                  <a:moveTo>
                    <a:pt x="22860" y="834390"/>
                  </a:moveTo>
                  <a:lnTo>
                    <a:pt x="0" y="834390"/>
                  </a:lnTo>
                  <a:lnTo>
                    <a:pt x="0" y="840740"/>
                  </a:lnTo>
                  <a:lnTo>
                    <a:pt x="22860" y="840740"/>
                  </a:lnTo>
                  <a:lnTo>
                    <a:pt x="22860" y="834390"/>
                  </a:lnTo>
                  <a:close/>
                </a:path>
                <a:path w="22860" h="897889">
                  <a:moveTo>
                    <a:pt x="22860" y="829310"/>
                  </a:moveTo>
                  <a:lnTo>
                    <a:pt x="0" y="829310"/>
                  </a:lnTo>
                  <a:lnTo>
                    <a:pt x="0" y="833119"/>
                  </a:lnTo>
                  <a:lnTo>
                    <a:pt x="22860" y="833119"/>
                  </a:lnTo>
                  <a:lnTo>
                    <a:pt x="22860" y="829310"/>
                  </a:lnTo>
                  <a:close/>
                </a:path>
                <a:path w="22860" h="897889">
                  <a:moveTo>
                    <a:pt x="22860" y="821690"/>
                  </a:moveTo>
                  <a:lnTo>
                    <a:pt x="0" y="821690"/>
                  </a:lnTo>
                  <a:lnTo>
                    <a:pt x="0" y="828040"/>
                  </a:lnTo>
                  <a:lnTo>
                    <a:pt x="22860" y="828040"/>
                  </a:lnTo>
                  <a:lnTo>
                    <a:pt x="22860" y="821690"/>
                  </a:lnTo>
                  <a:close/>
                </a:path>
                <a:path w="22860" h="897889">
                  <a:moveTo>
                    <a:pt x="22860" y="816610"/>
                  </a:moveTo>
                  <a:lnTo>
                    <a:pt x="0" y="816610"/>
                  </a:lnTo>
                  <a:lnTo>
                    <a:pt x="0" y="820419"/>
                  </a:lnTo>
                  <a:lnTo>
                    <a:pt x="22860" y="820419"/>
                  </a:lnTo>
                  <a:lnTo>
                    <a:pt x="22860" y="816610"/>
                  </a:lnTo>
                  <a:close/>
                </a:path>
                <a:path w="22860" h="897889">
                  <a:moveTo>
                    <a:pt x="22860" y="802640"/>
                  </a:moveTo>
                  <a:lnTo>
                    <a:pt x="0" y="802640"/>
                  </a:lnTo>
                  <a:lnTo>
                    <a:pt x="0" y="815340"/>
                  </a:lnTo>
                  <a:lnTo>
                    <a:pt x="22860" y="815340"/>
                  </a:lnTo>
                  <a:lnTo>
                    <a:pt x="22860" y="802640"/>
                  </a:lnTo>
                  <a:close/>
                </a:path>
                <a:path w="22860" h="897889">
                  <a:moveTo>
                    <a:pt x="22860" y="798830"/>
                  </a:moveTo>
                  <a:lnTo>
                    <a:pt x="0" y="798830"/>
                  </a:lnTo>
                  <a:lnTo>
                    <a:pt x="0" y="801370"/>
                  </a:lnTo>
                  <a:lnTo>
                    <a:pt x="22860" y="801370"/>
                  </a:lnTo>
                  <a:lnTo>
                    <a:pt x="22860" y="798830"/>
                  </a:lnTo>
                  <a:close/>
                </a:path>
              </a:pathLst>
            </a:custGeom>
            <a:solidFill>
              <a:srgbClr val="292929"/>
            </a:solidFill>
          </p:spPr>
          <p:txBody>
            <a:bodyPr bIns="0" lIns="0" rIns="0" rtlCol="0" tIns="0" wrap="square"/>
            <a:p/>
          </p:txBody>
        </p:sp>
        <p:sp>
          <p:nvSpPr>
            <p:cNvPr id="1049161" name="object 448"/>
            <p:cNvSpPr/>
            <p:nvPr/>
          </p:nvSpPr>
          <p:spPr>
            <a:xfrm>
              <a:off x="4427220" y="5850890"/>
              <a:ext cx="22860" cy="627380"/>
            </a:xfrm>
            <a:custGeom>
              <a:avLst/>
              <a:ahLst/>
              <a:rect l="l" t="t" r="r" b="b"/>
              <a:pathLst>
                <a:path w="22860" h="627379">
                  <a:moveTo>
                    <a:pt x="1269" y="0"/>
                  </a:moveTo>
                  <a:lnTo>
                    <a:pt x="0" y="0"/>
                  </a:lnTo>
                  <a:lnTo>
                    <a:pt x="0" y="1270"/>
                  </a:lnTo>
                  <a:lnTo>
                    <a:pt x="1269" y="1270"/>
                  </a:lnTo>
                  <a:lnTo>
                    <a:pt x="1269" y="0"/>
                  </a:lnTo>
                  <a:close/>
                </a:path>
                <a:path w="22860" h="627379">
                  <a:moveTo>
                    <a:pt x="2539" y="1270"/>
                  </a:moveTo>
                  <a:lnTo>
                    <a:pt x="0" y="1270"/>
                  </a:lnTo>
                  <a:lnTo>
                    <a:pt x="0" y="5080"/>
                  </a:lnTo>
                  <a:lnTo>
                    <a:pt x="6350" y="5080"/>
                  </a:lnTo>
                  <a:lnTo>
                    <a:pt x="6350" y="3810"/>
                  </a:lnTo>
                  <a:lnTo>
                    <a:pt x="3809" y="3810"/>
                  </a:lnTo>
                  <a:lnTo>
                    <a:pt x="3809" y="2540"/>
                  </a:lnTo>
                  <a:lnTo>
                    <a:pt x="2539" y="2540"/>
                  </a:lnTo>
                  <a:lnTo>
                    <a:pt x="2539" y="1270"/>
                  </a:lnTo>
                  <a:close/>
                </a:path>
                <a:path w="22860" h="627379">
                  <a:moveTo>
                    <a:pt x="7619" y="5080"/>
                  </a:moveTo>
                  <a:lnTo>
                    <a:pt x="0" y="5080"/>
                  </a:lnTo>
                  <a:lnTo>
                    <a:pt x="0" y="7620"/>
                  </a:lnTo>
                  <a:lnTo>
                    <a:pt x="8889" y="7620"/>
                  </a:lnTo>
                  <a:lnTo>
                    <a:pt x="8889" y="6350"/>
                  </a:lnTo>
                  <a:lnTo>
                    <a:pt x="7619" y="6350"/>
                  </a:lnTo>
                  <a:lnTo>
                    <a:pt x="7619" y="5080"/>
                  </a:lnTo>
                  <a:close/>
                </a:path>
                <a:path w="22860" h="627379">
                  <a:moveTo>
                    <a:pt x="11429" y="7620"/>
                  </a:moveTo>
                  <a:lnTo>
                    <a:pt x="0" y="7620"/>
                  </a:lnTo>
                  <a:lnTo>
                    <a:pt x="0" y="11430"/>
                  </a:lnTo>
                  <a:lnTo>
                    <a:pt x="13969" y="11430"/>
                  </a:lnTo>
                  <a:lnTo>
                    <a:pt x="13969" y="10160"/>
                  </a:lnTo>
                  <a:lnTo>
                    <a:pt x="12700" y="10160"/>
                  </a:lnTo>
                  <a:lnTo>
                    <a:pt x="12700" y="8890"/>
                  </a:lnTo>
                  <a:lnTo>
                    <a:pt x="11429" y="8890"/>
                  </a:lnTo>
                  <a:lnTo>
                    <a:pt x="11429" y="7620"/>
                  </a:lnTo>
                  <a:close/>
                </a:path>
                <a:path w="22860" h="627379">
                  <a:moveTo>
                    <a:pt x="15239" y="11430"/>
                  </a:moveTo>
                  <a:lnTo>
                    <a:pt x="0" y="11430"/>
                  </a:lnTo>
                  <a:lnTo>
                    <a:pt x="0" y="13970"/>
                  </a:lnTo>
                  <a:lnTo>
                    <a:pt x="16509" y="13970"/>
                  </a:lnTo>
                  <a:lnTo>
                    <a:pt x="16509" y="12700"/>
                  </a:lnTo>
                  <a:lnTo>
                    <a:pt x="15239" y="12700"/>
                  </a:lnTo>
                  <a:lnTo>
                    <a:pt x="15239" y="11430"/>
                  </a:lnTo>
                  <a:close/>
                </a:path>
                <a:path w="22860" h="627379">
                  <a:moveTo>
                    <a:pt x="19049" y="13970"/>
                  </a:moveTo>
                  <a:lnTo>
                    <a:pt x="0" y="13970"/>
                  </a:lnTo>
                  <a:lnTo>
                    <a:pt x="0" y="17780"/>
                  </a:lnTo>
                  <a:lnTo>
                    <a:pt x="21589" y="17780"/>
                  </a:lnTo>
                  <a:lnTo>
                    <a:pt x="21589" y="16510"/>
                  </a:lnTo>
                  <a:lnTo>
                    <a:pt x="20319" y="16510"/>
                  </a:lnTo>
                  <a:lnTo>
                    <a:pt x="20319" y="15240"/>
                  </a:lnTo>
                  <a:lnTo>
                    <a:pt x="19049" y="15240"/>
                  </a:lnTo>
                  <a:lnTo>
                    <a:pt x="19049" y="13970"/>
                  </a:lnTo>
                  <a:close/>
                </a:path>
                <a:path w="22860" h="627379">
                  <a:moveTo>
                    <a:pt x="22859" y="17780"/>
                  </a:moveTo>
                  <a:lnTo>
                    <a:pt x="0" y="17780"/>
                  </a:lnTo>
                  <a:lnTo>
                    <a:pt x="0" y="20320"/>
                  </a:lnTo>
                  <a:lnTo>
                    <a:pt x="22859" y="20320"/>
                  </a:lnTo>
                  <a:lnTo>
                    <a:pt x="22859" y="17780"/>
                  </a:lnTo>
                  <a:close/>
                </a:path>
                <a:path w="22860" h="627379">
                  <a:moveTo>
                    <a:pt x="22859" y="20320"/>
                  </a:moveTo>
                  <a:lnTo>
                    <a:pt x="0" y="20320"/>
                  </a:lnTo>
                  <a:lnTo>
                    <a:pt x="0" y="24130"/>
                  </a:lnTo>
                  <a:lnTo>
                    <a:pt x="22859" y="24130"/>
                  </a:lnTo>
                  <a:lnTo>
                    <a:pt x="22859" y="20320"/>
                  </a:lnTo>
                  <a:close/>
                </a:path>
                <a:path w="22860" h="627379">
                  <a:moveTo>
                    <a:pt x="22859" y="24130"/>
                  </a:moveTo>
                  <a:lnTo>
                    <a:pt x="0" y="24130"/>
                  </a:lnTo>
                  <a:lnTo>
                    <a:pt x="0" y="26670"/>
                  </a:lnTo>
                  <a:lnTo>
                    <a:pt x="22859" y="26670"/>
                  </a:lnTo>
                  <a:lnTo>
                    <a:pt x="22859" y="24130"/>
                  </a:lnTo>
                  <a:close/>
                </a:path>
                <a:path w="22860" h="627379">
                  <a:moveTo>
                    <a:pt x="22859" y="26670"/>
                  </a:moveTo>
                  <a:lnTo>
                    <a:pt x="0" y="26670"/>
                  </a:lnTo>
                  <a:lnTo>
                    <a:pt x="0" y="30480"/>
                  </a:lnTo>
                  <a:lnTo>
                    <a:pt x="22859" y="30480"/>
                  </a:lnTo>
                  <a:lnTo>
                    <a:pt x="22859" y="26670"/>
                  </a:lnTo>
                  <a:close/>
                </a:path>
                <a:path w="22860" h="627379">
                  <a:moveTo>
                    <a:pt x="22859" y="30480"/>
                  </a:moveTo>
                  <a:lnTo>
                    <a:pt x="0" y="30480"/>
                  </a:lnTo>
                  <a:lnTo>
                    <a:pt x="0" y="33020"/>
                  </a:lnTo>
                  <a:lnTo>
                    <a:pt x="22859" y="33020"/>
                  </a:lnTo>
                  <a:lnTo>
                    <a:pt x="22859" y="30480"/>
                  </a:lnTo>
                  <a:close/>
                </a:path>
                <a:path w="22860" h="627379">
                  <a:moveTo>
                    <a:pt x="22859" y="33020"/>
                  </a:moveTo>
                  <a:lnTo>
                    <a:pt x="0" y="33020"/>
                  </a:lnTo>
                  <a:lnTo>
                    <a:pt x="0" y="36830"/>
                  </a:lnTo>
                  <a:lnTo>
                    <a:pt x="22859" y="36830"/>
                  </a:lnTo>
                  <a:lnTo>
                    <a:pt x="22859" y="33020"/>
                  </a:lnTo>
                  <a:close/>
                </a:path>
                <a:path w="22860" h="627379">
                  <a:moveTo>
                    <a:pt x="22859" y="36830"/>
                  </a:moveTo>
                  <a:lnTo>
                    <a:pt x="0" y="36830"/>
                  </a:lnTo>
                  <a:lnTo>
                    <a:pt x="0" y="39370"/>
                  </a:lnTo>
                  <a:lnTo>
                    <a:pt x="22859" y="39370"/>
                  </a:lnTo>
                  <a:lnTo>
                    <a:pt x="22859" y="36830"/>
                  </a:lnTo>
                  <a:close/>
                </a:path>
                <a:path w="22860" h="627379">
                  <a:moveTo>
                    <a:pt x="22859" y="39370"/>
                  </a:moveTo>
                  <a:lnTo>
                    <a:pt x="0" y="39370"/>
                  </a:lnTo>
                  <a:lnTo>
                    <a:pt x="0" y="43180"/>
                  </a:lnTo>
                  <a:lnTo>
                    <a:pt x="22859" y="43180"/>
                  </a:lnTo>
                  <a:lnTo>
                    <a:pt x="22859" y="39370"/>
                  </a:lnTo>
                  <a:close/>
                </a:path>
                <a:path w="22860" h="627379">
                  <a:moveTo>
                    <a:pt x="22859" y="43180"/>
                  </a:moveTo>
                  <a:lnTo>
                    <a:pt x="0" y="43180"/>
                  </a:lnTo>
                  <a:lnTo>
                    <a:pt x="0" y="45720"/>
                  </a:lnTo>
                  <a:lnTo>
                    <a:pt x="22859" y="45720"/>
                  </a:lnTo>
                  <a:lnTo>
                    <a:pt x="22859" y="43180"/>
                  </a:lnTo>
                  <a:close/>
                </a:path>
                <a:path w="22860" h="627379">
                  <a:moveTo>
                    <a:pt x="22859" y="45720"/>
                  </a:moveTo>
                  <a:lnTo>
                    <a:pt x="0" y="45720"/>
                  </a:lnTo>
                  <a:lnTo>
                    <a:pt x="0" y="52070"/>
                  </a:lnTo>
                  <a:lnTo>
                    <a:pt x="22859" y="52070"/>
                  </a:lnTo>
                  <a:lnTo>
                    <a:pt x="22859" y="45720"/>
                  </a:lnTo>
                  <a:close/>
                </a:path>
                <a:path w="22860" h="627379">
                  <a:moveTo>
                    <a:pt x="22859" y="52070"/>
                  </a:moveTo>
                  <a:lnTo>
                    <a:pt x="0" y="52070"/>
                  </a:lnTo>
                  <a:lnTo>
                    <a:pt x="0" y="64770"/>
                  </a:lnTo>
                  <a:lnTo>
                    <a:pt x="22859" y="64770"/>
                  </a:lnTo>
                  <a:lnTo>
                    <a:pt x="22859" y="52070"/>
                  </a:lnTo>
                  <a:close/>
                </a:path>
                <a:path w="22860" h="627379">
                  <a:moveTo>
                    <a:pt x="22859" y="64770"/>
                  </a:moveTo>
                  <a:lnTo>
                    <a:pt x="0" y="64770"/>
                  </a:lnTo>
                  <a:lnTo>
                    <a:pt x="0" y="68580"/>
                  </a:lnTo>
                  <a:lnTo>
                    <a:pt x="22859" y="68580"/>
                  </a:lnTo>
                  <a:lnTo>
                    <a:pt x="22859" y="64770"/>
                  </a:lnTo>
                  <a:close/>
                </a:path>
                <a:path w="22860" h="627379">
                  <a:moveTo>
                    <a:pt x="22859" y="68580"/>
                  </a:moveTo>
                  <a:lnTo>
                    <a:pt x="0" y="68580"/>
                  </a:lnTo>
                  <a:lnTo>
                    <a:pt x="0" y="81280"/>
                  </a:lnTo>
                  <a:lnTo>
                    <a:pt x="22859" y="81280"/>
                  </a:lnTo>
                  <a:lnTo>
                    <a:pt x="22859" y="68580"/>
                  </a:lnTo>
                  <a:close/>
                </a:path>
                <a:path w="22860" h="627379">
                  <a:moveTo>
                    <a:pt x="22859" y="81280"/>
                  </a:moveTo>
                  <a:lnTo>
                    <a:pt x="0" y="81280"/>
                  </a:lnTo>
                  <a:lnTo>
                    <a:pt x="0" y="144780"/>
                  </a:lnTo>
                  <a:lnTo>
                    <a:pt x="22859" y="144780"/>
                  </a:lnTo>
                  <a:lnTo>
                    <a:pt x="22859" y="81280"/>
                  </a:lnTo>
                  <a:close/>
                </a:path>
                <a:path w="22860" h="627379">
                  <a:moveTo>
                    <a:pt x="22859" y="144780"/>
                  </a:moveTo>
                  <a:lnTo>
                    <a:pt x="0" y="144780"/>
                  </a:lnTo>
                  <a:lnTo>
                    <a:pt x="0" y="151130"/>
                  </a:lnTo>
                  <a:lnTo>
                    <a:pt x="22859" y="151130"/>
                  </a:lnTo>
                  <a:lnTo>
                    <a:pt x="22859" y="144780"/>
                  </a:lnTo>
                  <a:close/>
                </a:path>
                <a:path w="22860" h="627379">
                  <a:moveTo>
                    <a:pt x="22859" y="151130"/>
                  </a:moveTo>
                  <a:lnTo>
                    <a:pt x="0" y="151130"/>
                  </a:lnTo>
                  <a:lnTo>
                    <a:pt x="0" y="153670"/>
                  </a:lnTo>
                  <a:lnTo>
                    <a:pt x="22859" y="153670"/>
                  </a:lnTo>
                  <a:lnTo>
                    <a:pt x="22859" y="151130"/>
                  </a:lnTo>
                  <a:close/>
                </a:path>
                <a:path w="22860" h="627379">
                  <a:moveTo>
                    <a:pt x="22859" y="153670"/>
                  </a:moveTo>
                  <a:lnTo>
                    <a:pt x="0" y="153670"/>
                  </a:lnTo>
                  <a:lnTo>
                    <a:pt x="0" y="157480"/>
                  </a:lnTo>
                  <a:lnTo>
                    <a:pt x="22859" y="157480"/>
                  </a:lnTo>
                  <a:lnTo>
                    <a:pt x="22859" y="153670"/>
                  </a:lnTo>
                  <a:close/>
                </a:path>
                <a:path w="22860" h="627379">
                  <a:moveTo>
                    <a:pt x="22859" y="157480"/>
                  </a:moveTo>
                  <a:lnTo>
                    <a:pt x="0" y="157480"/>
                  </a:lnTo>
                  <a:lnTo>
                    <a:pt x="0" y="160020"/>
                  </a:lnTo>
                  <a:lnTo>
                    <a:pt x="22859" y="160020"/>
                  </a:lnTo>
                  <a:lnTo>
                    <a:pt x="22859" y="157480"/>
                  </a:lnTo>
                  <a:close/>
                </a:path>
                <a:path w="22860" h="627379">
                  <a:moveTo>
                    <a:pt x="22859" y="160020"/>
                  </a:moveTo>
                  <a:lnTo>
                    <a:pt x="0" y="160020"/>
                  </a:lnTo>
                  <a:lnTo>
                    <a:pt x="0" y="163830"/>
                  </a:lnTo>
                  <a:lnTo>
                    <a:pt x="22859" y="163830"/>
                  </a:lnTo>
                  <a:lnTo>
                    <a:pt x="22859" y="160020"/>
                  </a:lnTo>
                  <a:close/>
                </a:path>
                <a:path w="22860" h="627379">
                  <a:moveTo>
                    <a:pt x="22859" y="163830"/>
                  </a:moveTo>
                  <a:lnTo>
                    <a:pt x="0" y="163830"/>
                  </a:lnTo>
                  <a:lnTo>
                    <a:pt x="0" y="166370"/>
                  </a:lnTo>
                  <a:lnTo>
                    <a:pt x="22859" y="166370"/>
                  </a:lnTo>
                  <a:lnTo>
                    <a:pt x="22859" y="163830"/>
                  </a:lnTo>
                  <a:close/>
                </a:path>
                <a:path w="22860" h="627379">
                  <a:moveTo>
                    <a:pt x="22859" y="166370"/>
                  </a:moveTo>
                  <a:lnTo>
                    <a:pt x="0" y="166370"/>
                  </a:lnTo>
                  <a:lnTo>
                    <a:pt x="0" y="170180"/>
                  </a:lnTo>
                  <a:lnTo>
                    <a:pt x="22859" y="170180"/>
                  </a:lnTo>
                  <a:lnTo>
                    <a:pt x="22859" y="166370"/>
                  </a:lnTo>
                  <a:close/>
                </a:path>
                <a:path w="22860" h="627379">
                  <a:moveTo>
                    <a:pt x="22859" y="170180"/>
                  </a:moveTo>
                  <a:lnTo>
                    <a:pt x="0" y="170180"/>
                  </a:lnTo>
                  <a:lnTo>
                    <a:pt x="0" y="172720"/>
                  </a:lnTo>
                  <a:lnTo>
                    <a:pt x="22859" y="172720"/>
                  </a:lnTo>
                  <a:lnTo>
                    <a:pt x="22859" y="170180"/>
                  </a:lnTo>
                  <a:close/>
                </a:path>
                <a:path w="22860" h="627379">
                  <a:moveTo>
                    <a:pt x="22859" y="172720"/>
                  </a:moveTo>
                  <a:lnTo>
                    <a:pt x="0" y="172720"/>
                  </a:lnTo>
                  <a:lnTo>
                    <a:pt x="0" y="179070"/>
                  </a:lnTo>
                  <a:lnTo>
                    <a:pt x="22859" y="179070"/>
                  </a:lnTo>
                  <a:lnTo>
                    <a:pt x="22859" y="172720"/>
                  </a:lnTo>
                  <a:close/>
                </a:path>
                <a:path w="22860" h="627379">
                  <a:moveTo>
                    <a:pt x="22859" y="179070"/>
                  </a:moveTo>
                  <a:lnTo>
                    <a:pt x="0" y="179070"/>
                  </a:lnTo>
                  <a:lnTo>
                    <a:pt x="0" y="182880"/>
                  </a:lnTo>
                  <a:lnTo>
                    <a:pt x="22859" y="182880"/>
                  </a:lnTo>
                  <a:lnTo>
                    <a:pt x="22859" y="179070"/>
                  </a:lnTo>
                  <a:close/>
                </a:path>
                <a:path w="22860" h="627379">
                  <a:moveTo>
                    <a:pt x="22859" y="182880"/>
                  </a:moveTo>
                  <a:lnTo>
                    <a:pt x="0" y="182880"/>
                  </a:lnTo>
                  <a:lnTo>
                    <a:pt x="0" y="184150"/>
                  </a:lnTo>
                  <a:lnTo>
                    <a:pt x="1269" y="184150"/>
                  </a:lnTo>
                  <a:lnTo>
                    <a:pt x="1269" y="185420"/>
                  </a:lnTo>
                  <a:lnTo>
                    <a:pt x="22859" y="185420"/>
                  </a:lnTo>
                  <a:lnTo>
                    <a:pt x="22859" y="182880"/>
                  </a:lnTo>
                  <a:close/>
                </a:path>
                <a:path w="22860" h="627379">
                  <a:moveTo>
                    <a:pt x="22859" y="185420"/>
                  </a:moveTo>
                  <a:lnTo>
                    <a:pt x="2539" y="185420"/>
                  </a:lnTo>
                  <a:lnTo>
                    <a:pt x="2539" y="186690"/>
                  </a:lnTo>
                  <a:lnTo>
                    <a:pt x="3809" y="186690"/>
                  </a:lnTo>
                  <a:lnTo>
                    <a:pt x="3809" y="187960"/>
                  </a:lnTo>
                  <a:lnTo>
                    <a:pt x="5079" y="187960"/>
                  </a:lnTo>
                  <a:lnTo>
                    <a:pt x="5079" y="189230"/>
                  </a:lnTo>
                  <a:lnTo>
                    <a:pt x="22859" y="189230"/>
                  </a:lnTo>
                  <a:lnTo>
                    <a:pt x="22859" y="185420"/>
                  </a:lnTo>
                  <a:close/>
                </a:path>
                <a:path w="22860" h="627379">
                  <a:moveTo>
                    <a:pt x="22859" y="189230"/>
                  </a:moveTo>
                  <a:lnTo>
                    <a:pt x="6350" y="189230"/>
                  </a:lnTo>
                  <a:lnTo>
                    <a:pt x="6350" y="190500"/>
                  </a:lnTo>
                  <a:lnTo>
                    <a:pt x="7619" y="190500"/>
                  </a:lnTo>
                  <a:lnTo>
                    <a:pt x="7619" y="191770"/>
                  </a:lnTo>
                  <a:lnTo>
                    <a:pt x="22859" y="191770"/>
                  </a:lnTo>
                  <a:lnTo>
                    <a:pt x="22859" y="189230"/>
                  </a:lnTo>
                  <a:close/>
                </a:path>
                <a:path w="22860" h="627379">
                  <a:moveTo>
                    <a:pt x="22859" y="191770"/>
                  </a:moveTo>
                  <a:lnTo>
                    <a:pt x="8889" y="191770"/>
                  </a:lnTo>
                  <a:lnTo>
                    <a:pt x="8889" y="193040"/>
                  </a:lnTo>
                  <a:lnTo>
                    <a:pt x="10159" y="193040"/>
                  </a:lnTo>
                  <a:lnTo>
                    <a:pt x="10159" y="195580"/>
                  </a:lnTo>
                  <a:lnTo>
                    <a:pt x="11429" y="195580"/>
                  </a:lnTo>
                  <a:lnTo>
                    <a:pt x="11429" y="196850"/>
                  </a:lnTo>
                  <a:lnTo>
                    <a:pt x="12700" y="196850"/>
                  </a:lnTo>
                  <a:lnTo>
                    <a:pt x="12700" y="198120"/>
                  </a:lnTo>
                  <a:lnTo>
                    <a:pt x="13969" y="198120"/>
                  </a:lnTo>
                  <a:lnTo>
                    <a:pt x="13969" y="200660"/>
                  </a:lnTo>
                  <a:lnTo>
                    <a:pt x="15239" y="200660"/>
                  </a:lnTo>
                  <a:lnTo>
                    <a:pt x="15239" y="201930"/>
                  </a:lnTo>
                  <a:lnTo>
                    <a:pt x="16509" y="201930"/>
                  </a:lnTo>
                  <a:lnTo>
                    <a:pt x="16509" y="203200"/>
                  </a:lnTo>
                  <a:lnTo>
                    <a:pt x="17779" y="203200"/>
                  </a:lnTo>
                  <a:lnTo>
                    <a:pt x="17779" y="205740"/>
                  </a:lnTo>
                  <a:lnTo>
                    <a:pt x="19050" y="205740"/>
                  </a:lnTo>
                  <a:lnTo>
                    <a:pt x="19050" y="208280"/>
                  </a:lnTo>
                  <a:lnTo>
                    <a:pt x="20319" y="208280"/>
                  </a:lnTo>
                  <a:lnTo>
                    <a:pt x="20319" y="210820"/>
                  </a:lnTo>
                  <a:lnTo>
                    <a:pt x="21589" y="210820"/>
                  </a:lnTo>
                  <a:lnTo>
                    <a:pt x="21589" y="213360"/>
                  </a:lnTo>
                  <a:lnTo>
                    <a:pt x="22859" y="213360"/>
                  </a:lnTo>
                  <a:lnTo>
                    <a:pt x="22859" y="191770"/>
                  </a:lnTo>
                  <a:close/>
                </a:path>
                <a:path w="22860" h="627379">
                  <a:moveTo>
                    <a:pt x="22859" y="494157"/>
                  </a:moveTo>
                  <a:lnTo>
                    <a:pt x="0" y="494157"/>
                  </a:lnTo>
                  <a:lnTo>
                    <a:pt x="0" y="502920"/>
                  </a:lnTo>
                  <a:lnTo>
                    <a:pt x="22859" y="502920"/>
                  </a:lnTo>
                  <a:lnTo>
                    <a:pt x="22859" y="494157"/>
                  </a:lnTo>
                  <a:close/>
                </a:path>
                <a:path w="22860" h="627379">
                  <a:moveTo>
                    <a:pt x="22859" y="482727"/>
                  </a:moveTo>
                  <a:lnTo>
                    <a:pt x="0" y="482727"/>
                  </a:lnTo>
                  <a:lnTo>
                    <a:pt x="0" y="494030"/>
                  </a:lnTo>
                  <a:lnTo>
                    <a:pt x="22859" y="494030"/>
                  </a:lnTo>
                  <a:lnTo>
                    <a:pt x="22859" y="482727"/>
                  </a:lnTo>
                  <a:close/>
                </a:path>
                <a:path w="22860" h="627379">
                  <a:moveTo>
                    <a:pt x="22859" y="476377"/>
                  </a:moveTo>
                  <a:lnTo>
                    <a:pt x="0" y="476377"/>
                  </a:lnTo>
                  <a:lnTo>
                    <a:pt x="0" y="482600"/>
                  </a:lnTo>
                  <a:lnTo>
                    <a:pt x="22859" y="482600"/>
                  </a:lnTo>
                  <a:lnTo>
                    <a:pt x="22859" y="476377"/>
                  </a:lnTo>
                  <a:close/>
                </a:path>
                <a:path w="22860" h="627379">
                  <a:moveTo>
                    <a:pt x="22859" y="470027"/>
                  </a:moveTo>
                  <a:lnTo>
                    <a:pt x="0" y="470027"/>
                  </a:lnTo>
                  <a:lnTo>
                    <a:pt x="0" y="476250"/>
                  </a:lnTo>
                  <a:lnTo>
                    <a:pt x="22859" y="476250"/>
                  </a:lnTo>
                  <a:lnTo>
                    <a:pt x="22859" y="470027"/>
                  </a:lnTo>
                  <a:close/>
                </a:path>
                <a:path w="22860" h="627379">
                  <a:moveTo>
                    <a:pt x="22859" y="463677"/>
                  </a:moveTo>
                  <a:lnTo>
                    <a:pt x="0" y="463677"/>
                  </a:lnTo>
                  <a:lnTo>
                    <a:pt x="0" y="469900"/>
                  </a:lnTo>
                  <a:lnTo>
                    <a:pt x="22859" y="469900"/>
                  </a:lnTo>
                  <a:lnTo>
                    <a:pt x="22859" y="463677"/>
                  </a:lnTo>
                  <a:close/>
                </a:path>
                <a:path w="22860" h="627379">
                  <a:moveTo>
                    <a:pt x="22859" y="457327"/>
                  </a:moveTo>
                  <a:lnTo>
                    <a:pt x="0" y="457327"/>
                  </a:lnTo>
                  <a:lnTo>
                    <a:pt x="0" y="463550"/>
                  </a:lnTo>
                  <a:lnTo>
                    <a:pt x="22859" y="463550"/>
                  </a:lnTo>
                  <a:lnTo>
                    <a:pt x="22859" y="457327"/>
                  </a:lnTo>
                  <a:close/>
                </a:path>
                <a:path w="22860" h="627379">
                  <a:moveTo>
                    <a:pt x="22859" y="450977"/>
                  </a:moveTo>
                  <a:lnTo>
                    <a:pt x="3809" y="450977"/>
                  </a:lnTo>
                  <a:lnTo>
                    <a:pt x="3809" y="452120"/>
                  </a:lnTo>
                  <a:lnTo>
                    <a:pt x="2539" y="452120"/>
                  </a:lnTo>
                  <a:lnTo>
                    <a:pt x="2539" y="453517"/>
                  </a:lnTo>
                  <a:lnTo>
                    <a:pt x="1269" y="453517"/>
                  </a:lnTo>
                  <a:lnTo>
                    <a:pt x="1269" y="454787"/>
                  </a:lnTo>
                  <a:lnTo>
                    <a:pt x="0" y="454787"/>
                  </a:lnTo>
                  <a:lnTo>
                    <a:pt x="0" y="457200"/>
                  </a:lnTo>
                  <a:lnTo>
                    <a:pt x="22859" y="457200"/>
                  </a:lnTo>
                  <a:lnTo>
                    <a:pt x="22859" y="450977"/>
                  </a:lnTo>
                  <a:close/>
                </a:path>
                <a:path w="22860" h="627379">
                  <a:moveTo>
                    <a:pt x="8889" y="444500"/>
                  </a:moveTo>
                  <a:lnTo>
                    <a:pt x="7619" y="444500"/>
                  </a:lnTo>
                  <a:lnTo>
                    <a:pt x="7619" y="447167"/>
                  </a:lnTo>
                  <a:lnTo>
                    <a:pt x="6350" y="447167"/>
                  </a:lnTo>
                  <a:lnTo>
                    <a:pt x="6350" y="448437"/>
                  </a:lnTo>
                  <a:lnTo>
                    <a:pt x="5079" y="448437"/>
                  </a:lnTo>
                  <a:lnTo>
                    <a:pt x="5079" y="449707"/>
                  </a:lnTo>
                  <a:lnTo>
                    <a:pt x="3809" y="449707"/>
                  </a:lnTo>
                  <a:lnTo>
                    <a:pt x="3809" y="450850"/>
                  </a:lnTo>
                  <a:lnTo>
                    <a:pt x="22859" y="450850"/>
                  </a:lnTo>
                  <a:lnTo>
                    <a:pt x="22859" y="444627"/>
                  </a:lnTo>
                  <a:lnTo>
                    <a:pt x="8889" y="444627"/>
                  </a:lnTo>
                  <a:close/>
                </a:path>
                <a:path w="22860" h="627379">
                  <a:moveTo>
                    <a:pt x="15239" y="438150"/>
                  </a:moveTo>
                  <a:lnTo>
                    <a:pt x="13969" y="438150"/>
                  </a:lnTo>
                  <a:lnTo>
                    <a:pt x="13969" y="439420"/>
                  </a:lnTo>
                  <a:lnTo>
                    <a:pt x="12700" y="439420"/>
                  </a:lnTo>
                  <a:lnTo>
                    <a:pt x="12700" y="440817"/>
                  </a:lnTo>
                  <a:lnTo>
                    <a:pt x="11429" y="440817"/>
                  </a:lnTo>
                  <a:lnTo>
                    <a:pt x="11429" y="442087"/>
                  </a:lnTo>
                  <a:lnTo>
                    <a:pt x="10159" y="442087"/>
                  </a:lnTo>
                  <a:lnTo>
                    <a:pt x="10159" y="443357"/>
                  </a:lnTo>
                  <a:lnTo>
                    <a:pt x="8889" y="443357"/>
                  </a:lnTo>
                  <a:lnTo>
                    <a:pt x="8889" y="444500"/>
                  </a:lnTo>
                  <a:lnTo>
                    <a:pt x="22859" y="444500"/>
                  </a:lnTo>
                  <a:lnTo>
                    <a:pt x="22859" y="438277"/>
                  </a:lnTo>
                  <a:lnTo>
                    <a:pt x="15239" y="438277"/>
                  </a:lnTo>
                  <a:close/>
                </a:path>
                <a:path w="22860" h="627379">
                  <a:moveTo>
                    <a:pt x="22859" y="431927"/>
                  </a:moveTo>
                  <a:lnTo>
                    <a:pt x="17779" y="431927"/>
                  </a:lnTo>
                  <a:lnTo>
                    <a:pt x="17779" y="433070"/>
                  </a:lnTo>
                  <a:lnTo>
                    <a:pt x="16509" y="433070"/>
                  </a:lnTo>
                  <a:lnTo>
                    <a:pt x="16509" y="435737"/>
                  </a:lnTo>
                  <a:lnTo>
                    <a:pt x="15239" y="435737"/>
                  </a:lnTo>
                  <a:lnTo>
                    <a:pt x="15239" y="438150"/>
                  </a:lnTo>
                  <a:lnTo>
                    <a:pt x="22859" y="438150"/>
                  </a:lnTo>
                  <a:lnTo>
                    <a:pt x="22859" y="431927"/>
                  </a:lnTo>
                  <a:close/>
                </a:path>
                <a:path w="22860" h="627379">
                  <a:moveTo>
                    <a:pt x="22859" y="424180"/>
                  </a:moveTo>
                  <a:lnTo>
                    <a:pt x="21589" y="424180"/>
                  </a:lnTo>
                  <a:lnTo>
                    <a:pt x="21589" y="426720"/>
                  </a:lnTo>
                  <a:lnTo>
                    <a:pt x="20319" y="426720"/>
                  </a:lnTo>
                  <a:lnTo>
                    <a:pt x="20319" y="428117"/>
                  </a:lnTo>
                  <a:lnTo>
                    <a:pt x="19050" y="428117"/>
                  </a:lnTo>
                  <a:lnTo>
                    <a:pt x="19050" y="430657"/>
                  </a:lnTo>
                  <a:lnTo>
                    <a:pt x="17779" y="430657"/>
                  </a:lnTo>
                  <a:lnTo>
                    <a:pt x="17779" y="431800"/>
                  </a:lnTo>
                  <a:lnTo>
                    <a:pt x="22859" y="431800"/>
                  </a:lnTo>
                  <a:lnTo>
                    <a:pt x="22859" y="424180"/>
                  </a:lnTo>
                  <a:close/>
                </a:path>
                <a:path w="22860" h="627379">
                  <a:moveTo>
                    <a:pt x="1269" y="624840"/>
                  </a:moveTo>
                  <a:lnTo>
                    <a:pt x="0" y="624840"/>
                  </a:lnTo>
                  <a:lnTo>
                    <a:pt x="0" y="627380"/>
                  </a:lnTo>
                  <a:lnTo>
                    <a:pt x="1269" y="627380"/>
                  </a:lnTo>
                  <a:lnTo>
                    <a:pt x="1269" y="624840"/>
                  </a:lnTo>
                  <a:close/>
                </a:path>
                <a:path w="22860" h="627379">
                  <a:moveTo>
                    <a:pt x="3809" y="622300"/>
                  </a:moveTo>
                  <a:lnTo>
                    <a:pt x="0" y="622300"/>
                  </a:lnTo>
                  <a:lnTo>
                    <a:pt x="0" y="623570"/>
                  </a:lnTo>
                  <a:lnTo>
                    <a:pt x="2539" y="623570"/>
                  </a:lnTo>
                  <a:lnTo>
                    <a:pt x="2539" y="624840"/>
                  </a:lnTo>
                  <a:lnTo>
                    <a:pt x="3809" y="624840"/>
                  </a:lnTo>
                  <a:lnTo>
                    <a:pt x="3809" y="622300"/>
                  </a:lnTo>
                  <a:close/>
                </a:path>
                <a:path w="22860" h="627379">
                  <a:moveTo>
                    <a:pt x="7619" y="621030"/>
                  </a:moveTo>
                  <a:lnTo>
                    <a:pt x="5079" y="621030"/>
                  </a:lnTo>
                  <a:lnTo>
                    <a:pt x="5079" y="622300"/>
                  </a:lnTo>
                  <a:lnTo>
                    <a:pt x="7619" y="622300"/>
                  </a:lnTo>
                  <a:lnTo>
                    <a:pt x="7619" y="621030"/>
                  </a:lnTo>
                  <a:close/>
                </a:path>
                <a:path w="22860" h="627379">
                  <a:moveTo>
                    <a:pt x="8889" y="618490"/>
                  </a:moveTo>
                  <a:lnTo>
                    <a:pt x="0" y="618490"/>
                  </a:lnTo>
                  <a:lnTo>
                    <a:pt x="0" y="621030"/>
                  </a:lnTo>
                  <a:lnTo>
                    <a:pt x="8889" y="621030"/>
                  </a:lnTo>
                  <a:lnTo>
                    <a:pt x="8889" y="618490"/>
                  </a:lnTo>
                  <a:close/>
                </a:path>
                <a:path w="22860" h="627379">
                  <a:moveTo>
                    <a:pt x="11429" y="615950"/>
                  </a:moveTo>
                  <a:lnTo>
                    <a:pt x="0" y="615950"/>
                  </a:lnTo>
                  <a:lnTo>
                    <a:pt x="0" y="617220"/>
                  </a:lnTo>
                  <a:lnTo>
                    <a:pt x="10159" y="617220"/>
                  </a:lnTo>
                  <a:lnTo>
                    <a:pt x="10159" y="618490"/>
                  </a:lnTo>
                  <a:lnTo>
                    <a:pt x="11429" y="618490"/>
                  </a:lnTo>
                  <a:lnTo>
                    <a:pt x="11429" y="615950"/>
                  </a:lnTo>
                  <a:close/>
                </a:path>
                <a:path w="22860" h="627379">
                  <a:moveTo>
                    <a:pt x="13969" y="614680"/>
                  </a:moveTo>
                  <a:lnTo>
                    <a:pt x="12700" y="614680"/>
                  </a:lnTo>
                  <a:lnTo>
                    <a:pt x="12700" y="615950"/>
                  </a:lnTo>
                  <a:lnTo>
                    <a:pt x="13969" y="615950"/>
                  </a:lnTo>
                  <a:lnTo>
                    <a:pt x="13969" y="614680"/>
                  </a:lnTo>
                  <a:close/>
                </a:path>
                <a:path w="22860" h="627379">
                  <a:moveTo>
                    <a:pt x="15239" y="612140"/>
                  </a:moveTo>
                  <a:lnTo>
                    <a:pt x="0" y="612140"/>
                  </a:lnTo>
                  <a:lnTo>
                    <a:pt x="0" y="614680"/>
                  </a:lnTo>
                  <a:lnTo>
                    <a:pt x="15239" y="614680"/>
                  </a:lnTo>
                  <a:lnTo>
                    <a:pt x="15239" y="612140"/>
                  </a:lnTo>
                  <a:close/>
                </a:path>
                <a:path w="22860" h="627379">
                  <a:moveTo>
                    <a:pt x="17779" y="609600"/>
                  </a:moveTo>
                  <a:lnTo>
                    <a:pt x="0" y="609600"/>
                  </a:lnTo>
                  <a:lnTo>
                    <a:pt x="0" y="610870"/>
                  </a:lnTo>
                  <a:lnTo>
                    <a:pt x="16509" y="610870"/>
                  </a:lnTo>
                  <a:lnTo>
                    <a:pt x="16509" y="612140"/>
                  </a:lnTo>
                  <a:lnTo>
                    <a:pt x="17779" y="612140"/>
                  </a:lnTo>
                  <a:lnTo>
                    <a:pt x="17779" y="609600"/>
                  </a:lnTo>
                  <a:close/>
                </a:path>
                <a:path w="22860" h="627379">
                  <a:moveTo>
                    <a:pt x="19050" y="608330"/>
                  </a:moveTo>
                  <a:lnTo>
                    <a:pt x="17779" y="608330"/>
                  </a:lnTo>
                  <a:lnTo>
                    <a:pt x="17779" y="609600"/>
                  </a:lnTo>
                  <a:lnTo>
                    <a:pt x="19050" y="609600"/>
                  </a:lnTo>
                  <a:lnTo>
                    <a:pt x="19050" y="608330"/>
                  </a:lnTo>
                  <a:close/>
                </a:path>
                <a:path w="22860" h="627379">
                  <a:moveTo>
                    <a:pt x="20319" y="605790"/>
                  </a:moveTo>
                  <a:lnTo>
                    <a:pt x="0" y="605790"/>
                  </a:lnTo>
                  <a:lnTo>
                    <a:pt x="0" y="608330"/>
                  </a:lnTo>
                  <a:lnTo>
                    <a:pt x="20319" y="608330"/>
                  </a:lnTo>
                  <a:lnTo>
                    <a:pt x="20319" y="605790"/>
                  </a:lnTo>
                  <a:close/>
                </a:path>
                <a:path w="22860" h="627379">
                  <a:moveTo>
                    <a:pt x="22859" y="603250"/>
                  </a:moveTo>
                  <a:lnTo>
                    <a:pt x="0" y="603250"/>
                  </a:lnTo>
                  <a:lnTo>
                    <a:pt x="0" y="604520"/>
                  </a:lnTo>
                  <a:lnTo>
                    <a:pt x="21589" y="604520"/>
                  </a:lnTo>
                  <a:lnTo>
                    <a:pt x="21589" y="605790"/>
                  </a:lnTo>
                  <a:lnTo>
                    <a:pt x="22860" y="605790"/>
                  </a:lnTo>
                  <a:lnTo>
                    <a:pt x="22859" y="603250"/>
                  </a:lnTo>
                  <a:close/>
                </a:path>
                <a:path w="22860" h="627379">
                  <a:moveTo>
                    <a:pt x="22859" y="598170"/>
                  </a:moveTo>
                  <a:lnTo>
                    <a:pt x="0" y="598170"/>
                  </a:lnTo>
                  <a:lnTo>
                    <a:pt x="0" y="601980"/>
                  </a:lnTo>
                  <a:lnTo>
                    <a:pt x="22859" y="601980"/>
                  </a:lnTo>
                  <a:lnTo>
                    <a:pt x="22859" y="598170"/>
                  </a:lnTo>
                  <a:close/>
                </a:path>
                <a:path w="22860" h="627379">
                  <a:moveTo>
                    <a:pt x="22859" y="591820"/>
                  </a:moveTo>
                  <a:lnTo>
                    <a:pt x="0" y="591820"/>
                  </a:lnTo>
                  <a:lnTo>
                    <a:pt x="0" y="596900"/>
                  </a:lnTo>
                  <a:lnTo>
                    <a:pt x="22859" y="596900"/>
                  </a:lnTo>
                  <a:lnTo>
                    <a:pt x="22859" y="591820"/>
                  </a:lnTo>
                  <a:close/>
                </a:path>
                <a:path w="22860" h="627379">
                  <a:moveTo>
                    <a:pt x="22859" y="585470"/>
                  </a:moveTo>
                  <a:lnTo>
                    <a:pt x="0" y="585470"/>
                  </a:lnTo>
                  <a:lnTo>
                    <a:pt x="0" y="590550"/>
                  </a:lnTo>
                  <a:lnTo>
                    <a:pt x="22859" y="590550"/>
                  </a:lnTo>
                  <a:lnTo>
                    <a:pt x="22859" y="585470"/>
                  </a:lnTo>
                  <a:close/>
                </a:path>
                <a:path w="22860" h="627379">
                  <a:moveTo>
                    <a:pt x="22859" y="579120"/>
                  </a:moveTo>
                  <a:lnTo>
                    <a:pt x="0" y="579120"/>
                  </a:lnTo>
                  <a:lnTo>
                    <a:pt x="0" y="584200"/>
                  </a:lnTo>
                  <a:lnTo>
                    <a:pt x="22859" y="584200"/>
                  </a:lnTo>
                  <a:lnTo>
                    <a:pt x="22859" y="579120"/>
                  </a:lnTo>
                  <a:close/>
                </a:path>
                <a:path w="22860" h="627379">
                  <a:moveTo>
                    <a:pt x="22859" y="572770"/>
                  </a:moveTo>
                  <a:lnTo>
                    <a:pt x="0" y="572770"/>
                  </a:lnTo>
                  <a:lnTo>
                    <a:pt x="0" y="577850"/>
                  </a:lnTo>
                  <a:lnTo>
                    <a:pt x="22859" y="577850"/>
                  </a:lnTo>
                  <a:lnTo>
                    <a:pt x="22859" y="572770"/>
                  </a:lnTo>
                  <a:close/>
                </a:path>
                <a:path w="22860" h="627379">
                  <a:moveTo>
                    <a:pt x="22859" y="565150"/>
                  </a:moveTo>
                  <a:lnTo>
                    <a:pt x="0" y="565150"/>
                  </a:lnTo>
                  <a:lnTo>
                    <a:pt x="0" y="571500"/>
                  </a:lnTo>
                  <a:lnTo>
                    <a:pt x="22859" y="571500"/>
                  </a:lnTo>
                  <a:lnTo>
                    <a:pt x="22859" y="565150"/>
                  </a:lnTo>
                  <a:close/>
                </a:path>
                <a:path w="22860" h="627379">
                  <a:moveTo>
                    <a:pt x="22859" y="558800"/>
                  </a:moveTo>
                  <a:lnTo>
                    <a:pt x="0" y="558800"/>
                  </a:lnTo>
                  <a:lnTo>
                    <a:pt x="0" y="563880"/>
                  </a:lnTo>
                  <a:lnTo>
                    <a:pt x="22859" y="563880"/>
                  </a:lnTo>
                  <a:lnTo>
                    <a:pt x="22859" y="558800"/>
                  </a:lnTo>
                  <a:close/>
                </a:path>
                <a:path w="22860" h="627379">
                  <a:moveTo>
                    <a:pt x="22859" y="553720"/>
                  </a:moveTo>
                  <a:lnTo>
                    <a:pt x="0" y="553720"/>
                  </a:lnTo>
                  <a:lnTo>
                    <a:pt x="0" y="557530"/>
                  </a:lnTo>
                  <a:lnTo>
                    <a:pt x="22859" y="557530"/>
                  </a:lnTo>
                  <a:lnTo>
                    <a:pt x="22859" y="553720"/>
                  </a:lnTo>
                  <a:close/>
                </a:path>
                <a:path w="22860" h="627379">
                  <a:moveTo>
                    <a:pt x="22859" y="547370"/>
                  </a:moveTo>
                  <a:lnTo>
                    <a:pt x="0" y="547370"/>
                  </a:lnTo>
                  <a:lnTo>
                    <a:pt x="0" y="552450"/>
                  </a:lnTo>
                  <a:lnTo>
                    <a:pt x="22859" y="552450"/>
                  </a:lnTo>
                  <a:lnTo>
                    <a:pt x="22859" y="547370"/>
                  </a:lnTo>
                  <a:close/>
                </a:path>
                <a:path w="22860" h="627379">
                  <a:moveTo>
                    <a:pt x="22859" y="539750"/>
                  </a:moveTo>
                  <a:lnTo>
                    <a:pt x="0" y="539750"/>
                  </a:lnTo>
                  <a:lnTo>
                    <a:pt x="0" y="546100"/>
                  </a:lnTo>
                  <a:lnTo>
                    <a:pt x="22859" y="546100"/>
                  </a:lnTo>
                  <a:lnTo>
                    <a:pt x="22859" y="539750"/>
                  </a:lnTo>
                  <a:close/>
                </a:path>
                <a:path w="22860" h="627379">
                  <a:moveTo>
                    <a:pt x="22859" y="534670"/>
                  </a:moveTo>
                  <a:lnTo>
                    <a:pt x="0" y="534670"/>
                  </a:lnTo>
                  <a:lnTo>
                    <a:pt x="0" y="538480"/>
                  </a:lnTo>
                  <a:lnTo>
                    <a:pt x="22859" y="538480"/>
                  </a:lnTo>
                  <a:lnTo>
                    <a:pt x="22859" y="534670"/>
                  </a:lnTo>
                  <a:close/>
                </a:path>
                <a:path w="22860" h="627379">
                  <a:moveTo>
                    <a:pt x="22859" y="527050"/>
                  </a:moveTo>
                  <a:lnTo>
                    <a:pt x="0" y="527050"/>
                  </a:lnTo>
                  <a:lnTo>
                    <a:pt x="0" y="533400"/>
                  </a:lnTo>
                  <a:lnTo>
                    <a:pt x="22859" y="533400"/>
                  </a:lnTo>
                  <a:lnTo>
                    <a:pt x="22859" y="527050"/>
                  </a:lnTo>
                  <a:close/>
                </a:path>
                <a:path w="22860" h="627379">
                  <a:moveTo>
                    <a:pt x="22859" y="521970"/>
                  </a:moveTo>
                  <a:lnTo>
                    <a:pt x="0" y="521970"/>
                  </a:lnTo>
                  <a:lnTo>
                    <a:pt x="0" y="525780"/>
                  </a:lnTo>
                  <a:lnTo>
                    <a:pt x="22859" y="525780"/>
                  </a:lnTo>
                  <a:lnTo>
                    <a:pt x="22859" y="521970"/>
                  </a:lnTo>
                  <a:close/>
                </a:path>
                <a:path w="22860" h="627379">
                  <a:moveTo>
                    <a:pt x="22859" y="508000"/>
                  </a:moveTo>
                  <a:lnTo>
                    <a:pt x="0" y="508000"/>
                  </a:lnTo>
                  <a:lnTo>
                    <a:pt x="0" y="520700"/>
                  </a:lnTo>
                  <a:lnTo>
                    <a:pt x="22859" y="520700"/>
                  </a:lnTo>
                  <a:lnTo>
                    <a:pt x="22859" y="508000"/>
                  </a:lnTo>
                  <a:close/>
                </a:path>
                <a:path w="22860" h="627379">
                  <a:moveTo>
                    <a:pt x="22859" y="504190"/>
                  </a:moveTo>
                  <a:lnTo>
                    <a:pt x="0" y="504190"/>
                  </a:lnTo>
                  <a:lnTo>
                    <a:pt x="0" y="506730"/>
                  </a:lnTo>
                  <a:lnTo>
                    <a:pt x="22859" y="506730"/>
                  </a:lnTo>
                  <a:lnTo>
                    <a:pt x="22859" y="504190"/>
                  </a:lnTo>
                  <a:close/>
                </a:path>
              </a:pathLst>
            </a:custGeom>
            <a:solidFill>
              <a:srgbClr val="282828"/>
            </a:solidFill>
          </p:spPr>
          <p:txBody>
            <a:bodyPr bIns="0" lIns="0" rIns="0" rtlCol="0" tIns="0" wrap="square"/>
            <a:p/>
          </p:txBody>
        </p:sp>
        <p:sp>
          <p:nvSpPr>
            <p:cNvPr id="1049162" name="object 449"/>
            <p:cNvSpPr/>
            <p:nvPr/>
          </p:nvSpPr>
          <p:spPr>
            <a:xfrm>
              <a:off x="4404360" y="5836920"/>
              <a:ext cx="22860" cy="657860"/>
            </a:xfrm>
            <a:custGeom>
              <a:avLst/>
              <a:ahLst/>
              <a:rect l="l" t="t" r="r" b="b"/>
              <a:pathLst>
                <a:path w="22860" h="657860">
                  <a:moveTo>
                    <a:pt x="1269" y="0"/>
                  </a:moveTo>
                  <a:lnTo>
                    <a:pt x="0" y="0"/>
                  </a:lnTo>
                  <a:lnTo>
                    <a:pt x="0" y="6349"/>
                  </a:lnTo>
                  <a:lnTo>
                    <a:pt x="10160" y="6349"/>
                  </a:lnTo>
                  <a:lnTo>
                    <a:pt x="10160" y="5079"/>
                  </a:lnTo>
                  <a:lnTo>
                    <a:pt x="7619" y="5079"/>
                  </a:lnTo>
                  <a:lnTo>
                    <a:pt x="7619" y="3809"/>
                  </a:lnTo>
                  <a:lnTo>
                    <a:pt x="5080" y="3809"/>
                  </a:lnTo>
                  <a:lnTo>
                    <a:pt x="5080" y="2539"/>
                  </a:lnTo>
                  <a:lnTo>
                    <a:pt x="2539" y="2539"/>
                  </a:lnTo>
                  <a:lnTo>
                    <a:pt x="2539" y="1270"/>
                  </a:lnTo>
                  <a:lnTo>
                    <a:pt x="1269" y="1270"/>
                  </a:lnTo>
                  <a:lnTo>
                    <a:pt x="1269" y="0"/>
                  </a:lnTo>
                  <a:close/>
                </a:path>
                <a:path w="22860" h="657860">
                  <a:moveTo>
                    <a:pt x="12700" y="6349"/>
                  </a:moveTo>
                  <a:lnTo>
                    <a:pt x="0" y="6349"/>
                  </a:lnTo>
                  <a:lnTo>
                    <a:pt x="0" y="15239"/>
                  </a:lnTo>
                  <a:lnTo>
                    <a:pt x="22860" y="15239"/>
                  </a:lnTo>
                  <a:lnTo>
                    <a:pt x="22860" y="13969"/>
                  </a:lnTo>
                  <a:lnTo>
                    <a:pt x="21589" y="13969"/>
                  </a:lnTo>
                  <a:lnTo>
                    <a:pt x="21589" y="12699"/>
                  </a:lnTo>
                  <a:lnTo>
                    <a:pt x="20319" y="12699"/>
                  </a:lnTo>
                  <a:lnTo>
                    <a:pt x="20319" y="11429"/>
                  </a:lnTo>
                  <a:lnTo>
                    <a:pt x="17779" y="11429"/>
                  </a:lnTo>
                  <a:lnTo>
                    <a:pt x="17779" y="10159"/>
                  </a:lnTo>
                  <a:lnTo>
                    <a:pt x="16510" y="10159"/>
                  </a:lnTo>
                  <a:lnTo>
                    <a:pt x="16510" y="8889"/>
                  </a:lnTo>
                  <a:lnTo>
                    <a:pt x="13969" y="8889"/>
                  </a:lnTo>
                  <a:lnTo>
                    <a:pt x="13969" y="7619"/>
                  </a:lnTo>
                  <a:lnTo>
                    <a:pt x="12700" y="7619"/>
                  </a:lnTo>
                  <a:lnTo>
                    <a:pt x="12700" y="6349"/>
                  </a:lnTo>
                  <a:close/>
                </a:path>
                <a:path w="22860" h="657860">
                  <a:moveTo>
                    <a:pt x="22860" y="15239"/>
                  </a:moveTo>
                  <a:lnTo>
                    <a:pt x="0" y="15239"/>
                  </a:lnTo>
                  <a:lnTo>
                    <a:pt x="0" y="19049"/>
                  </a:lnTo>
                  <a:lnTo>
                    <a:pt x="22860" y="19049"/>
                  </a:lnTo>
                  <a:lnTo>
                    <a:pt x="22860" y="15239"/>
                  </a:lnTo>
                  <a:close/>
                </a:path>
                <a:path w="22860" h="657860">
                  <a:moveTo>
                    <a:pt x="22860" y="19049"/>
                  </a:moveTo>
                  <a:lnTo>
                    <a:pt x="0" y="19049"/>
                  </a:lnTo>
                  <a:lnTo>
                    <a:pt x="0" y="21589"/>
                  </a:lnTo>
                  <a:lnTo>
                    <a:pt x="22860" y="21589"/>
                  </a:lnTo>
                  <a:lnTo>
                    <a:pt x="22860" y="19049"/>
                  </a:lnTo>
                  <a:close/>
                </a:path>
                <a:path w="22860" h="657860">
                  <a:moveTo>
                    <a:pt x="22860" y="21589"/>
                  </a:moveTo>
                  <a:lnTo>
                    <a:pt x="0" y="21589"/>
                  </a:lnTo>
                  <a:lnTo>
                    <a:pt x="0" y="25399"/>
                  </a:lnTo>
                  <a:lnTo>
                    <a:pt x="22860" y="25399"/>
                  </a:lnTo>
                  <a:lnTo>
                    <a:pt x="22860" y="21589"/>
                  </a:lnTo>
                  <a:close/>
                </a:path>
                <a:path w="22860" h="657860">
                  <a:moveTo>
                    <a:pt x="22860" y="25399"/>
                  </a:moveTo>
                  <a:lnTo>
                    <a:pt x="0" y="25399"/>
                  </a:lnTo>
                  <a:lnTo>
                    <a:pt x="0" y="27939"/>
                  </a:lnTo>
                  <a:lnTo>
                    <a:pt x="22860" y="27939"/>
                  </a:lnTo>
                  <a:lnTo>
                    <a:pt x="22860" y="25399"/>
                  </a:lnTo>
                  <a:close/>
                </a:path>
                <a:path w="22860" h="657860">
                  <a:moveTo>
                    <a:pt x="22860" y="27939"/>
                  </a:moveTo>
                  <a:lnTo>
                    <a:pt x="0" y="27939"/>
                  </a:lnTo>
                  <a:lnTo>
                    <a:pt x="0" y="31749"/>
                  </a:lnTo>
                  <a:lnTo>
                    <a:pt x="22860" y="31749"/>
                  </a:lnTo>
                  <a:lnTo>
                    <a:pt x="22860" y="27939"/>
                  </a:lnTo>
                  <a:close/>
                </a:path>
                <a:path w="22860" h="657860">
                  <a:moveTo>
                    <a:pt x="22860" y="31749"/>
                  </a:moveTo>
                  <a:lnTo>
                    <a:pt x="0" y="31749"/>
                  </a:lnTo>
                  <a:lnTo>
                    <a:pt x="0" y="34289"/>
                  </a:lnTo>
                  <a:lnTo>
                    <a:pt x="22860" y="34289"/>
                  </a:lnTo>
                  <a:lnTo>
                    <a:pt x="22860" y="31749"/>
                  </a:lnTo>
                  <a:close/>
                </a:path>
                <a:path w="22860" h="657860">
                  <a:moveTo>
                    <a:pt x="22860" y="34289"/>
                  </a:moveTo>
                  <a:lnTo>
                    <a:pt x="0" y="34289"/>
                  </a:lnTo>
                  <a:lnTo>
                    <a:pt x="0" y="38099"/>
                  </a:lnTo>
                  <a:lnTo>
                    <a:pt x="22860" y="38099"/>
                  </a:lnTo>
                  <a:lnTo>
                    <a:pt x="22860" y="34289"/>
                  </a:lnTo>
                  <a:close/>
                </a:path>
                <a:path w="22860" h="657860">
                  <a:moveTo>
                    <a:pt x="22860" y="38099"/>
                  </a:moveTo>
                  <a:lnTo>
                    <a:pt x="0" y="38099"/>
                  </a:lnTo>
                  <a:lnTo>
                    <a:pt x="0" y="40639"/>
                  </a:lnTo>
                  <a:lnTo>
                    <a:pt x="22860" y="40639"/>
                  </a:lnTo>
                  <a:lnTo>
                    <a:pt x="22860" y="38099"/>
                  </a:lnTo>
                  <a:close/>
                </a:path>
                <a:path w="22860" h="657860">
                  <a:moveTo>
                    <a:pt x="22860" y="40639"/>
                  </a:moveTo>
                  <a:lnTo>
                    <a:pt x="0" y="40639"/>
                  </a:lnTo>
                  <a:lnTo>
                    <a:pt x="0" y="44449"/>
                  </a:lnTo>
                  <a:lnTo>
                    <a:pt x="22860" y="44449"/>
                  </a:lnTo>
                  <a:lnTo>
                    <a:pt x="22860" y="40639"/>
                  </a:lnTo>
                  <a:close/>
                </a:path>
                <a:path w="22860" h="657860">
                  <a:moveTo>
                    <a:pt x="22860" y="44449"/>
                  </a:moveTo>
                  <a:lnTo>
                    <a:pt x="0" y="44449"/>
                  </a:lnTo>
                  <a:lnTo>
                    <a:pt x="0" y="46989"/>
                  </a:lnTo>
                  <a:lnTo>
                    <a:pt x="22860" y="46989"/>
                  </a:lnTo>
                  <a:lnTo>
                    <a:pt x="22860" y="44449"/>
                  </a:lnTo>
                  <a:close/>
                </a:path>
                <a:path w="22860" h="657860">
                  <a:moveTo>
                    <a:pt x="22860" y="46989"/>
                  </a:moveTo>
                  <a:lnTo>
                    <a:pt x="0" y="46989"/>
                  </a:lnTo>
                  <a:lnTo>
                    <a:pt x="0" y="50799"/>
                  </a:lnTo>
                  <a:lnTo>
                    <a:pt x="22860" y="50799"/>
                  </a:lnTo>
                  <a:lnTo>
                    <a:pt x="22860" y="46989"/>
                  </a:lnTo>
                  <a:close/>
                </a:path>
                <a:path w="22860" h="657860">
                  <a:moveTo>
                    <a:pt x="22860" y="50799"/>
                  </a:moveTo>
                  <a:lnTo>
                    <a:pt x="0" y="50799"/>
                  </a:lnTo>
                  <a:lnTo>
                    <a:pt x="0" y="53339"/>
                  </a:lnTo>
                  <a:lnTo>
                    <a:pt x="22860" y="53339"/>
                  </a:lnTo>
                  <a:lnTo>
                    <a:pt x="22860" y="50799"/>
                  </a:lnTo>
                  <a:close/>
                </a:path>
                <a:path w="22860" h="657860">
                  <a:moveTo>
                    <a:pt x="22860" y="53339"/>
                  </a:moveTo>
                  <a:lnTo>
                    <a:pt x="0" y="53339"/>
                  </a:lnTo>
                  <a:lnTo>
                    <a:pt x="0" y="57149"/>
                  </a:lnTo>
                  <a:lnTo>
                    <a:pt x="22860" y="57149"/>
                  </a:lnTo>
                  <a:lnTo>
                    <a:pt x="22860" y="53339"/>
                  </a:lnTo>
                  <a:close/>
                </a:path>
                <a:path w="22860" h="657860">
                  <a:moveTo>
                    <a:pt x="22860" y="57150"/>
                  </a:moveTo>
                  <a:lnTo>
                    <a:pt x="0" y="57150"/>
                  </a:lnTo>
                  <a:lnTo>
                    <a:pt x="0" y="59689"/>
                  </a:lnTo>
                  <a:lnTo>
                    <a:pt x="22860" y="59689"/>
                  </a:lnTo>
                  <a:lnTo>
                    <a:pt x="22860" y="57150"/>
                  </a:lnTo>
                  <a:close/>
                </a:path>
                <a:path w="22860" h="657860">
                  <a:moveTo>
                    <a:pt x="22860" y="59689"/>
                  </a:moveTo>
                  <a:lnTo>
                    <a:pt x="0" y="59689"/>
                  </a:lnTo>
                  <a:lnTo>
                    <a:pt x="0" y="66039"/>
                  </a:lnTo>
                  <a:lnTo>
                    <a:pt x="22860" y="66039"/>
                  </a:lnTo>
                  <a:lnTo>
                    <a:pt x="22860" y="59689"/>
                  </a:lnTo>
                  <a:close/>
                </a:path>
                <a:path w="22860" h="657860">
                  <a:moveTo>
                    <a:pt x="22860" y="66039"/>
                  </a:moveTo>
                  <a:lnTo>
                    <a:pt x="0" y="66039"/>
                  </a:lnTo>
                  <a:lnTo>
                    <a:pt x="0" y="78739"/>
                  </a:lnTo>
                  <a:lnTo>
                    <a:pt x="22860" y="78739"/>
                  </a:lnTo>
                  <a:lnTo>
                    <a:pt x="22860" y="66039"/>
                  </a:lnTo>
                  <a:close/>
                </a:path>
                <a:path w="22860" h="657860">
                  <a:moveTo>
                    <a:pt x="22860" y="78739"/>
                  </a:moveTo>
                  <a:lnTo>
                    <a:pt x="0" y="78739"/>
                  </a:lnTo>
                  <a:lnTo>
                    <a:pt x="0" y="82549"/>
                  </a:lnTo>
                  <a:lnTo>
                    <a:pt x="22860" y="82549"/>
                  </a:lnTo>
                  <a:lnTo>
                    <a:pt x="22860" y="78739"/>
                  </a:lnTo>
                  <a:close/>
                </a:path>
                <a:path w="22860" h="657860">
                  <a:moveTo>
                    <a:pt x="22860" y="82549"/>
                  </a:moveTo>
                  <a:lnTo>
                    <a:pt x="0" y="82549"/>
                  </a:lnTo>
                  <a:lnTo>
                    <a:pt x="0" y="95249"/>
                  </a:lnTo>
                  <a:lnTo>
                    <a:pt x="22860" y="95249"/>
                  </a:lnTo>
                  <a:lnTo>
                    <a:pt x="22860" y="82549"/>
                  </a:lnTo>
                  <a:close/>
                </a:path>
                <a:path w="22860" h="657860">
                  <a:moveTo>
                    <a:pt x="22860" y="95249"/>
                  </a:moveTo>
                  <a:lnTo>
                    <a:pt x="0" y="95249"/>
                  </a:lnTo>
                  <a:lnTo>
                    <a:pt x="0" y="158749"/>
                  </a:lnTo>
                  <a:lnTo>
                    <a:pt x="22860" y="158749"/>
                  </a:lnTo>
                  <a:lnTo>
                    <a:pt x="22860" y="95249"/>
                  </a:lnTo>
                  <a:close/>
                </a:path>
                <a:path w="22860" h="657860">
                  <a:moveTo>
                    <a:pt x="22860" y="158749"/>
                  </a:moveTo>
                  <a:lnTo>
                    <a:pt x="0" y="158749"/>
                  </a:lnTo>
                  <a:lnTo>
                    <a:pt x="0" y="165099"/>
                  </a:lnTo>
                  <a:lnTo>
                    <a:pt x="22860" y="165099"/>
                  </a:lnTo>
                  <a:lnTo>
                    <a:pt x="22860" y="158749"/>
                  </a:lnTo>
                  <a:close/>
                </a:path>
                <a:path w="22860" h="657860">
                  <a:moveTo>
                    <a:pt x="22860" y="165099"/>
                  </a:moveTo>
                  <a:lnTo>
                    <a:pt x="0" y="165099"/>
                  </a:lnTo>
                  <a:lnTo>
                    <a:pt x="0" y="167639"/>
                  </a:lnTo>
                  <a:lnTo>
                    <a:pt x="22860" y="167639"/>
                  </a:lnTo>
                  <a:lnTo>
                    <a:pt x="22860" y="165099"/>
                  </a:lnTo>
                  <a:close/>
                </a:path>
                <a:path w="22860" h="657860">
                  <a:moveTo>
                    <a:pt x="22860" y="167639"/>
                  </a:moveTo>
                  <a:lnTo>
                    <a:pt x="0" y="167639"/>
                  </a:lnTo>
                  <a:lnTo>
                    <a:pt x="0" y="171449"/>
                  </a:lnTo>
                  <a:lnTo>
                    <a:pt x="22860" y="171449"/>
                  </a:lnTo>
                  <a:lnTo>
                    <a:pt x="22860" y="167639"/>
                  </a:lnTo>
                  <a:close/>
                </a:path>
                <a:path w="22860" h="657860">
                  <a:moveTo>
                    <a:pt x="22860" y="171449"/>
                  </a:moveTo>
                  <a:lnTo>
                    <a:pt x="0" y="171449"/>
                  </a:lnTo>
                  <a:lnTo>
                    <a:pt x="0" y="173989"/>
                  </a:lnTo>
                  <a:lnTo>
                    <a:pt x="22860" y="173989"/>
                  </a:lnTo>
                  <a:lnTo>
                    <a:pt x="22860" y="171449"/>
                  </a:lnTo>
                  <a:close/>
                </a:path>
                <a:path w="22860" h="657860">
                  <a:moveTo>
                    <a:pt x="22860" y="173989"/>
                  </a:moveTo>
                  <a:lnTo>
                    <a:pt x="0" y="173989"/>
                  </a:lnTo>
                  <a:lnTo>
                    <a:pt x="0" y="177799"/>
                  </a:lnTo>
                  <a:lnTo>
                    <a:pt x="22860" y="177799"/>
                  </a:lnTo>
                  <a:lnTo>
                    <a:pt x="22860" y="173989"/>
                  </a:lnTo>
                  <a:close/>
                </a:path>
                <a:path w="22860" h="657860">
                  <a:moveTo>
                    <a:pt x="22860" y="177799"/>
                  </a:moveTo>
                  <a:lnTo>
                    <a:pt x="0" y="177799"/>
                  </a:lnTo>
                  <a:lnTo>
                    <a:pt x="0" y="179069"/>
                  </a:lnTo>
                  <a:lnTo>
                    <a:pt x="1269" y="179069"/>
                  </a:lnTo>
                  <a:lnTo>
                    <a:pt x="1269" y="180339"/>
                  </a:lnTo>
                  <a:lnTo>
                    <a:pt x="22860" y="180339"/>
                  </a:lnTo>
                  <a:lnTo>
                    <a:pt x="22860" y="177799"/>
                  </a:lnTo>
                  <a:close/>
                </a:path>
                <a:path w="22860" h="657860">
                  <a:moveTo>
                    <a:pt x="22860" y="180339"/>
                  </a:moveTo>
                  <a:lnTo>
                    <a:pt x="2539" y="180339"/>
                  </a:lnTo>
                  <a:lnTo>
                    <a:pt x="2539" y="181609"/>
                  </a:lnTo>
                  <a:lnTo>
                    <a:pt x="3810" y="181609"/>
                  </a:lnTo>
                  <a:lnTo>
                    <a:pt x="3810" y="182879"/>
                  </a:lnTo>
                  <a:lnTo>
                    <a:pt x="6350" y="182879"/>
                  </a:lnTo>
                  <a:lnTo>
                    <a:pt x="6350" y="184149"/>
                  </a:lnTo>
                  <a:lnTo>
                    <a:pt x="22860" y="184149"/>
                  </a:lnTo>
                  <a:lnTo>
                    <a:pt x="22860" y="180339"/>
                  </a:lnTo>
                  <a:close/>
                </a:path>
                <a:path w="22860" h="657860">
                  <a:moveTo>
                    <a:pt x="22860" y="184149"/>
                  </a:moveTo>
                  <a:lnTo>
                    <a:pt x="7619" y="184149"/>
                  </a:lnTo>
                  <a:lnTo>
                    <a:pt x="7619" y="185419"/>
                  </a:lnTo>
                  <a:lnTo>
                    <a:pt x="8889" y="185419"/>
                  </a:lnTo>
                  <a:lnTo>
                    <a:pt x="8889" y="186689"/>
                  </a:lnTo>
                  <a:lnTo>
                    <a:pt x="22860" y="186689"/>
                  </a:lnTo>
                  <a:lnTo>
                    <a:pt x="22860" y="184149"/>
                  </a:lnTo>
                  <a:close/>
                </a:path>
                <a:path w="22860" h="657860">
                  <a:moveTo>
                    <a:pt x="22860" y="186689"/>
                  </a:moveTo>
                  <a:lnTo>
                    <a:pt x="12700" y="186689"/>
                  </a:lnTo>
                  <a:lnTo>
                    <a:pt x="12700" y="187959"/>
                  </a:lnTo>
                  <a:lnTo>
                    <a:pt x="13969" y="187959"/>
                  </a:lnTo>
                  <a:lnTo>
                    <a:pt x="13969" y="189229"/>
                  </a:lnTo>
                  <a:lnTo>
                    <a:pt x="16510" y="189229"/>
                  </a:lnTo>
                  <a:lnTo>
                    <a:pt x="16510" y="190499"/>
                  </a:lnTo>
                  <a:lnTo>
                    <a:pt x="22860" y="190499"/>
                  </a:lnTo>
                  <a:lnTo>
                    <a:pt x="22860" y="186689"/>
                  </a:lnTo>
                  <a:close/>
                </a:path>
                <a:path w="22860" h="657860">
                  <a:moveTo>
                    <a:pt x="22860" y="190499"/>
                  </a:moveTo>
                  <a:lnTo>
                    <a:pt x="17779" y="190499"/>
                  </a:lnTo>
                  <a:lnTo>
                    <a:pt x="17779" y="191769"/>
                  </a:lnTo>
                  <a:lnTo>
                    <a:pt x="19050" y="191769"/>
                  </a:lnTo>
                  <a:lnTo>
                    <a:pt x="19050" y="193039"/>
                  </a:lnTo>
                  <a:lnTo>
                    <a:pt x="22860" y="193039"/>
                  </a:lnTo>
                  <a:lnTo>
                    <a:pt x="22860" y="190499"/>
                  </a:lnTo>
                  <a:close/>
                </a:path>
                <a:path w="22860" h="657860">
                  <a:moveTo>
                    <a:pt x="22860" y="193039"/>
                  </a:moveTo>
                  <a:lnTo>
                    <a:pt x="20319" y="193039"/>
                  </a:lnTo>
                  <a:lnTo>
                    <a:pt x="20319" y="195579"/>
                  </a:lnTo>
                  <a:lnTo>
                    <a:pt x="21589" y="195579"/>
                  </a:lnTo>
                  <a:lnTo>
                    <a:pt x="21589" y="196849"/>
                  </a:lnTo>
                  <a:lnTo>
                    <a:pt x="22860" y="196849"/>
                  </a:lnTo>
                  <a:lnTo>
                    <a:pt x="22860" y="193039"/>
                  </a:lnTo>
                  <a:close/>
                </a:path>
                <a:path w="22860" h="657860">
                  <a:moveTo>
                    <a:pt x="22860" y="508126"/>
                  </a:moveTo>
                  <a:lnTo>
                    <a:pt x="0" y="508126"/>
                  </a:lnTo>
                  <a:lnTo>
                    <a:pt x="0" y="516889"/>
                  </a:lnTo>
                  <a:lnTo>
                    <a:pt x="22860" y="516889"/>
                  </a:lnTo>
                  <a:lnTo>
                    <a:pt x="22860" y="508126"/>
                  </a:lnTo>
                  <a:close/>
                </a:path>
                <a:path w="22860" h="657860">
                  <a:moveTo>
                    <a:pt x="22860" y="496696"/>
                  </a:moveTo>
                  <a:lnTo>
                    <a:pt x="0" y="496696"/>
                  </a:lnTo>
                  <a:lnTo>
                    <a:pt x="0" y="507999"/>
                  </a:lnTo>
                  <a:lnTo>
                    <a:pt x="22860" y="507999"/>
                  </a:lnTo>
                  <a:lnTo>
                    <a:pt x="22860" y="496696"/>
                  </a:lnTo>
                  <a:close/>
                </a:path>
                <a:path w="22860" h="657860">
                  <a:moveTo>
                    <a:pt x="22860" y="490346"/>
                  </a:moveTo>
                  <a:lnTo>
                    <a:pt x="0" y="490346"/>
                  </a:lnTo>
                  <a:lnTo>
                    <a:pt x="0" y="496569"/>
                  </a:lnTo>
                  <a:lnTo>
                    <a:pt x="22860" y="496569"/>
                  </a:lnTo>
                  <a:lnTo>
                    <a:pt x="22860" y="490346"/>
                  </a:lnTo>
                  <a:close/>
                </a:path>
                <a:path w="22860" h="657860">
                  <a:moveTo>
                    <a:pt x="2539" y="483869"/>
                  </a:moveTo>
                  <a:lnTo>
                    <a:pt x="1269" y="483869"/>
                  </a:lnTo>
                  <a:lnTo>
                    <a:pt x="1269" y="485139"/>
                  </a:lnTo>
                  <a:lnTo>
                    <a:pt x="0" y="485139"/>
                  </a:lnTo>
                  <a:lnTo>
                    <a:pt x="0" y="490219"/>
                  </a:lnTo>
                  <a:lnTo>
                    <a:pt x="22860" y="490219"/>
                  </a:lnTo>
                  <a:lnTo>
                    <a:pt x="22860" y="483996"/>
                  </a:lnTo>
                  <a:lnTo>
                    <a:pt x="2539" y="483996"/>
                  </a:lnTo>
                  <a:close/>
                </a:path>
                <a:path w="22860" h="657860">
                  <a:moveTo>
                    <a:pt x="12700" y="477519"/>
                  </a:moveTo>
                  <a:lnTo>
                    <a:pt x="11429" y="477519"/>
                  </a:lnTo>
                  <a:lnTo>
                    <a:pt x="11429" y="478789"/>
                  </a:lnTo>
                  <a:lnTo>
                    <a:pt x="10160" y="478789"/>
                  </a:lnTo>
                  <a:lnTo>
                    <a:pt x="10160" y="480186"/>
                  </a:lnTo>
                  <a:lnTo>
                    <a:pt x="6350" y="480186"/>
                  </a:lnTo>
                  <a:lnTo>
                    <a:pt x="6350" y="481456"/>
                  </a:lnTo>
                  <a:lnTo>
                    <a:pt x="5079" y="481456"/>
                  </a:lnTo>
                  <a:lnTo>
                    <a:pt x="5079" y="482726"/>
                  </a:lnTo>
                  <a:lnTo>
                    <a:pt x="2539" y="482726"/>
                  </a:lnTo>
                  <a:lnTo>
                    <a:pt x="2539" y="483869"/>
                  </a:lnTo>
                  <a:lnTo>
                    <a:pt x="22860" y="483869"/>
                  </a:lnTo>
                  <a:lnTo>
                    <a:pt x="22860" y="477646"/>
                  </a:lnTo>
                  <a:lnTo>
                    <a:pt x="12700" y="477646"/>
                  </a:lnTo>
                  <a:close/>
                </a:path>
                <a:path w="22860" h="657860">
                  <a:moveTo>
                    <a:pt x="20319" y="471169"/>
                  </a:moveTo>
                  <a:lnTo>
                    <a:pt x="19050" y="471169"/>
                  </a:lnTo>
                  <a:lnTo>
                    <a:pt x="19050" y="472439"/>
                  </a:lnTo>
                  <a:lnTo>
                    <a:pt x="17779" y="472439"/>
                  </a:lnTo>
                  <a:lnTo>
                    <a:pt x="17779" y="473836"/>
                  </a:lnTo>
                  <a:lnTo>
                    <a:pt x="16510" y="473836"/>
                  </a:lnTo>
                  <a:lnTo>
                    <a:pt x="16510" y="475106"/>
                  </a:lnTo>
                  <a:lnTo>
                    <a:pt x="15239" y="475106"/>
                  </a:lnTo>
                  <a:lnTo>
                    <a:pt x="15239" y="476376"/>
                  </a:lnTo>
                  <a:lnTo>
                    <a:pt x="12700" y="476376"/>
                  </a:lnTo>
                  <a:lnTo>
                    <a:pt x="12700" y="477519"/>
                  </a:lnTo>
                  <a:lnTo>
                    <a:pt x="22860" y="477519"/>
                  </a:lnTo>
                  <a:lnTo>
                    <a:pt x="22860" y="471296"/>
                  </a:lnTo>
                  <a:lnTo>
                    <a:pt x="20319" y="471296"/>
                  </a:lnTo>
                  <a:close/>
                </a:path>
                <a:path w="22860" h="657860">
                  <a:moveTo>
                    <a:pt x="22860" y="468756"/>
                  </a:moveTo>
                  <a:lnTo>
                    <a:pt x="21589" y="468756"/>
                  </a:lnTo>
                  <a:lnTo>
                    <a:pt x="21589" y="470026"/>
                  </a:lnTo>
                  <a:lnTo>
                    <a:pt x="20319" y="470026"/>
                  </a:lnTo>
                  <a:lnTo>
                    <a:pt x="20319" y="471169"/>
                  </a:lnTo>
                  <a:lnTo>
                    <a:pt x="22860" y="471169"/>
                  </a:lnTo>
                  <a:lnTo>
                    <a:pt x="22860" y="468756"/>
                  </a:lnTo>
                  <a:close/>
                </a:path>
                <a:path w="22860" h="657860">
                  <a:moveTo>
                    <a:pt x="1269" y="655319"/>
                  </a:moveTo>
                  <a:lnTo>
                    <a:pt x="0" y="655319"/>
                  </a:lnTo>
                  <a:lnTo>
                    <a:pt x="0" y="657859"/>
                  </a:lnTo>
                  <a:lnTo>
                    <a:pt x="1269" y="657859"/>
                  </a:lnTo>
                  <a:lnTo>
                    <a:pt x="1269" y="655319"/>
                  </a:lnTo>
                  <a:close/>
                </a:path>
                <a:path w="22860" h="657860">
                  <a:moveTo>
                    <a:pt x="5079" y="654049"/>
                  </a:moveTo>
                  <a:lnTo>
                    <a:pt x="3809" y="654049"/>
                  </a:lnTo>
                  <a:lnTo>
                    <a:pt x="3809" y="655319"/>
                  </a:lnTo>
                  <a:lnTo>
                    <a:pt x="5079" y="655319"/>
                  </a:lnTo>
                  <a:lnTo>
                    <a:pt x="5079" y="654049"/>
                  </a:lnTo>
                  <a:close/>
                </a:path>
                <a:path w="22860" h="657860">
                  <a:moveTo>
                    <a:pt x="7620" y="651509"/>
                  </a:moveTo>
                  <a:lnTo>
                    <a:pt x="0" y="651509"/>
                  </a:lnTo>
                  <a:lnTo>
                    <a:pt x="0" y="654049"/>
                  </a:lnTo>
                  <a:lnTo>
                    <a:pt x="7620" y="654049"/>
                  </a:lnTo>
                  <a:lnTo>
                    <a:pt x="7620" y="651509"/>
                  </a:lnTo>
                  <a:close/>
                </a:path>
                <a:path w="22860" h="657860">
                  <a:moveTo>
                    <a:pt x="11429" y="648969"/>
                  </a:moveTo>
                  <a:lnTo>
                    <a:pt x="0" y="648969"/>
                  </a:lnTo>
                  <a:lnTo>
                    <a:pt x="0" y="650239"/>
                  </a:lnTo>
                  <a:lnTo>
                    <a:pt x="8889" y="650239"/>
                  </a:lnTo>
                  <a:lnTo>
                    <a:pt x="8889" y="651509"/>
                  </a:lnTo>
                  <a:lnTo>
                    <a:pt x="11429" y="651509"/>
                  </a:lnTo>
                  <a:lnTo>
                    <a:pt x="11429" y="648969"/>
                  </a:lnTo>
                  <a:close/>
                </a:path>
                <a:path w="22860" h="657860">
                  <a:moveTo>
                    <a:pt x="13969" y="647699"/>
                  </a:moveTo>
                  <a:lnTo>
                    <a:pt x="12700" y="647699"/>
                  </a:lnTo>
                  <a:lnTo>
                    <a:pt x="12700" y="648969"/>
                  </a:lnTo>
                  <a:lnTo>
                    <a:pt x="13969" y="648969"/>
                  </a:lnTo>
                  <a:lnTo>
                    <a:pt x="13969" y="647699"/>
                  </a:lnTo>
                  <a:close/>
                </a:path>
                <a:path w="22860" h="657860">
                  <a:moveTo>
                    <a:pt x="16509" y="645159"/>
                  </a:moveTo>
                  <a:lnTo>
                    <a:pt x="0" y="645159"/>
                  </a:lnTo>
                  <a:lnTo>
                    <a:pt x="0" y="647699"/>
                  </a:lnTo>
                  <a:lnTo>
                    <a:pt x="16509" y="647699"/>
                  </a:lnTo>
                  <a:lnTo>
                    <a:pt x="16509" y="645159"/>
                  </a:lnTo>
                  <a:close/>
                </a:path>
                <a:path w="22860" h="657860">
                  <a:moveTo>
                    <a:pt x="19050" y="642619"/>
                  </a:moveTo>
                  <a:lnTo>
                    <a:pt x="0" y="642619"/>
                  </a:lnTo>
                  <a:lnTo>
                    <a:pt x="0" y="643889"/>
                  </a:lnTo>
                  <a:lnTo>
                    <a:pt x="17779" y="643889"/>
                  </a:lnTo>
                  <a:lnTo>
                    <a:pt x="17779" y="645159"/>
                  </a:lnTo>
                  <a:lnTo>
                    <a:pt x="19050" y="645159"/>
                  </a:lnTo>
                  <a:lnTo>
                    <a:pt x="19050" y="642619"/>
                  </a:lnTo>
                  <a:close/>
                </a:path>
                <a:path w="22860" h="657860">
                  <a:moveTo>
                    <a:pt x="22860" y="638809"/>
                  </a:moveTo>
                  <a:lnTo>
                    <a:pt x="0" y="638809"/>
                  </a:lnTo>
                  <a:lnTo>
                    <a:pt x="0" y="641349"/>
                  </a:lnTo>
                  <a:lnTo>
                    <a:pt x="21589" y="641349"/>
                  </a:lnTo>
                  <a:lnTo>
                    <a:pt x="21589" y="642619"/>
                  </a:lnTo>
                  <a:lnTo>
                    <a:pt x="22860" y="642619"/>
                  </a:lnTo>
                  <a:lnTo>
                    <a:pt x="22860" y="638809"/>
                  </a:lnTo>
                  <a:close/>
                </a:path>
                <a:path w="22860" h="657860">
                  <a:moveTo>
                    <a:pt x="22860" y="636269"/>
                  </a:moveTo>
                  <a:lnTo>
                    <a:pt x="0" y="636269"/>
                  </a:lnTo>
                  <a:lnTo>
                    <a:pt x="0" y="637539"/>
                  </a:lnTo>
                  <a:lnTo>
                    <a:pt x="22860" y="637539"/>
                  </a:lnTo>
                  <a:lnTo>
                    <a:pt x="22860" y="636269"/>
                  </a:lnTo>
                  <a:close/>
                </a:path>
                <a:path w="22860" h="657860">
                  <a:moveTo>
                    <a:pt x="22860" y="632459"/>
                  </a:moveTo>
                  <a:lnTo>
                    <a:pt x="0" y="632459"/>
                  </a:lnTo>
                  <a:lnTo>
                    <a:pt x="0" y="634999"/>
                  </a:lnTo>
                  <a:lnTo>
                    <a:pt x="22860" y="634999"/>
                  </a:lnTo>
                  <a:lnTo>
                    <a:pt x="22860" y="632459"/>
                  </a:lnTo>
                  <a:close/>
                </a:path>
                <a:path w="22860" h="657860">
                  <a:moveTo>
                    <a:pt x="22860" y="629919"/>
                  </a:moveTo>
                  <a:lnTo>
                    <a:pt x="0" y="629919"/>
                  </a:lnTo>
                  <a:lnTo>
                    <a:pt x="0" y="631189"/>
                  </a:lnTo>
                  <a:lnTo>
                    <a:pt x="22860" y="631189"/>
                  </a:lnTo>
                  <a:lnTo>
                    <a:pt x="22860" y="629919"/>
                  </a:lnTo>
                  <a:close/>
                </a:path>
                <a:path w="22860" h="657860">
                  <a:moveTo>
                    <a:pt x="22860" y="626109"/>
                  </a:moveTo>
                  <a:lnTo>
                    <a:pt x="0" y="626109"/>
                  </a:lnTo>
                  <a:lnTo>
                    <a:pt x="0" y="628649"/>
                  </a:lnTo>
                  <a:lnTo>
                    <a:pt x="22860" y="628649"/>
                  </a:lnTo>
                  <a:lnTo>
                    <a:pt x="22860" y="626109"/>
                  </a:lnTo>
                  <a:close/>
                </a:path>
                <a:path w="22860" h="657860">
                  <a:moveTo>
                    <a:pt x="22860" y="623569"/>
                  </a:moveTo>
                  <a:lnTo>
                    <a:pt x="0" y="623569"/>
                  </a:lnTo>
                  <a:lnTo>
                    <a:pt x="0" y="624839"/>
                  </a:lnTo>
                  <a:lnTo>
                    <a:pt x="22860" y="624839"/>
                  </a:lnTo>
                  <a:lnTo>
                    <a:pt x="22860" y="623569"/>
                  </a:lnTo>
                  <a:close/>
                </a:path>
                <a:path w="22860" h="657860">
                  <a:moveTo>
                    <a:pt x="22860" y="619759"/>
                  </a:moveTo>
                  <a:lnTo>
                    <a:pt x="0" y="619759"/>
                  </a:lnTo>
                  <a:lnTo>
                    <a:pt x="0" y="622299"/>
                  </a:lnTo>
                  <a:lnTo>
                    <a:pt x="22860" y="622299"/>
                  </a:lnTo>
                  <a:lnTo>
                    <a:pt x="22860" y="619759"/>
                  </a:lnTo>
                  <a:close/>
                </a:path>
                <a:path w="22860" h="657860">
                  <a:moveTo>
                    <a:pt x="22860" y="617219"/>
                  </a:moveTo>
                  <a:lnTo>
                    <a:pt x="0" y="617219"/>
                  </a:lnTo>
                  <a:lnTo>
                    <a:pt x="0" y="618489"/>
                  </a:lnTo>
                  <a:lnTo>
                    <a:pt x="22860" y="618489"/>
                  </a:lnTo>
                  <a:lnTo>
                    <a:pt x="22860" y="617219"/>
                  </a:lnTo>
                  <a:close/>
                </a:path>
                <a:path w="22860" h="657860">
                  <a:moveTo>
                    <a:pt x="22860" y="612139"/>
                  </a:moveTo>
                  <a:lnTo>
                    <a:pt x="0" y="612139"/>
                  </a:lnTo>
                  <a:lnTo>
                    <a:pt x="0" y="615949"/>
                  </a:lnTo>
                  <a:lnTo>
                    <a:pt x="22860" y="615949"/>
                  </a:lnTo>
                  <a:lnTo>
                    <a:pt x="22860" y="612139"/>
                  </a:lnTo>
                  <a:close/>
                </a:path>
                <a:path w="22860" h="657860">
                  <a:moveTo>
                    <a:pt x="22860" y="605789"/>
                  </a:moveTo>
                  <a:lnTo>
                    <a:pt x="0" y="605789"/>
                  </a:lnTo>
                  <a:lnTo>
                    <a:pt x="0" y="610869"/>
                  </a:lnTo>
                  <a:lnTo>
                    <a:pt x="22860" y="610869"/>
                  </a:lnTo>
                  <a:lnTo>
                    <a:pt x="22860" y="605789"/>
                  </a:lnTo>
                  <a:close/>
                </a:path>
                <a:path w="22860" h="657860">
                  <a:moveTo>
                    <a:pt x="22860" y="599439"/>
                  </a:moveTo>
                  <a:lnTo>
                    <a:pt x="0" y="599439"/>
                  </a:lnTo>
                  <a:lnTo>
                    <a:pt x="0" y="604519"/>
                  </a:lnTo>
                  <a:lnTo>
                    <a:pt x="22860" y="604519"/>
                  </a:lnTo>
                  <a:lnTo>
                    <a:pt x="22860" y="599439"/>
                  </a:lnTo>
                  <a:close/>
                </a:path>
                <a:path w="22860" h="657860">
                  <a:moveTo>
                    <a:pt x="22860" y="593089"/>
                  </a:moveTo>
                  <a:lnTo>
                    <a:pt x="0" y="593089"/>
                  </a:lnTo>
                  <a:lnTo>
                    <a:pt x="0" y="598169"/>
                  </a:lnTo>
                  <a:lnTo>
                    <a:pt x="22860" y="598169"/>
                  </a:lnTo>
                  <a:lnTo>
                    <a:pt x="22860" y="593089"/>
                  </a:lnTo>
                  <a:close/>
                </a:path>
                <a:path w="22860" h="657860">
                  <a:moveTo>
                    <a:pt x="22860" y="586739"/>
                  </a:moveTo>
                  <a:lnTo>
                    <a:pt x="0" y="586739"/>
                  </a:lnTo>
                  <a:lnTo>
                    <a:pt x="0" y="591819"/>
                  </a:lnTo>
                  <a:lnTo>
                    <a:pt x="22860" y="591819"/>
                  </a:lnTo>
                  <a:lnTo>
                    <a:pt x="22860" y="586739"/>
                  </a:lnTo>
                  <a:close/>
                </a:path>
                <a:path w="22860" h="657860">
                  <a:moveTo>
                    <a:pt x="22860" y="579119"/>
                  </a:moveTo>
                  <a:lnTo>
                    <a:pt x="0" y="579119"/>
                  </a:lnTo>
                  <a:lnTo>
                    <a:pt x="0" y="585469"/>
                  </a:lnTo>
                  <a:lnTo>
                    <a:pt x="22860" y="585469"/>
                  </a:lnTo>
                  <a:lnTo>
                    <a:pt x="22860" y="579119"/>
                  </a:lnTo>
                  <a:close/>
                </a:path>
                <a:path w="22860" h="657860">
                  <a:moveTo>
                    <a:pt x="22860" y="572769"/>
                  </a:moveTo>
                  <a:lnTo>
                    <a:pt x="0" y="572769"/>
                  </a:lnTo>
                  <a:lnTo>
                    <a:pt x="0" y="577849"/>
                  </a:lnTo>
                  <a:lnTo>
                    <a:pt x="22860" y="577849"/>
                  </a:lnTo>
                  <a:lnTo>
                    <a:pt x="22860" y="572769"/>
                  </a:lnTo>
                  <a:close/>
                </a:path>
                <a:path w="22860" h="657860">
                  <a:moveTo>
                    <a:pt x="22860" y="567689"/>
                  </a:moveTo>
                  <a:lnTo>
                    <a:pt x="0" y="567689"/>
                  </a:lnTo>
                  <a:lnTo>
                    <a:pt x="0" y="571499"/>
                  </a:lnTo>
                  <a:lnTo>
                    <a:pt x="22860" y="571499"/>
                  </a:lnTo>
                  <a:lnTo>
                    <a:pt x="22860" y="567689"/>
                  </a:lnTo>
                  <a:close/>
                </a:path>
                <a:path w="22860" h="657860">
                  <a:moveTo>
                    <a:pt x="22860" y="561339"/>
                  </a:moveTo>
                  <a:lnTo>
                    <a:pt x="0" y="561339"/>
                  </a:lnTo>
                  <a:lnTo>
                    <a:pt x="0" y="566419"/>
                  </a:lnTo>
                  <a:lnTo>
                    <a:pt x="22860" y="566419"/>
                  </a:lnTo>
                  <a:lnTo>
                    <a:pt x="22860" y="561339"/>
                  </a:lnTo>
                  <a:close/>
                </a:path>
                <a:path w="22860" h="657860">
                  <a:moveTo>
                    <a:pt x="22860" y="553719"/>
                  </a:moveTo>
                  <a:lnTo>
                    <a:pt x="0" y="553719"/>
                  </a:lnTo>
                  <a:lnTo>
                    <a:pt x="0" y="560069"/>
                  </a:lnTo>
                  <a:lnTo>
                    <a:pt x="22860" y="560069"/>
                  </a:lnTo>
                  <a:lnTo>
                    <a:pt x="22860" y="553719"/>
                  </a:lnTo>
                  <a:close/>
                </a:path>
                <a:path w="22860" h="657860">
                  <a:moveTo>
                    <a:pt x="22860" y="548639"/>
                  </a:moveTo>
                  <a:lnTo>
                    <a:pt x="0" y="548639"/>
                  </a:lnTo>
                  <a:lnTo>
                    <a:pt x="0" y="552449"/>
                  </a:lnTo>
                  <a:lnTo>
                    <a:pt x="22860" y="552449"/>
                  </a:lnTo>
                  <a:lnTo>
                    <a:pt x="22860" y="548639"/>
                  </a:lnTo>
                  <a:close/>
                </a:path>
                <a:path w="22860" h="657860">
                  <a:moveTo>
                    <a:pt x="22860" y="541019"/>
                  </a:moveTo>
                  <a:lnTo>
                    <a:pt x="0" y="541019"/>
                  </a:lnTo>
                  <a:lnTo>
                    <a:pt x="0" y="547369"/>
                  </a:lnTo>
                  <a:lnTo>
                    <a:pt x="22860" y="547369"/>
                  </a:lnTo>
                  <a:lnTo>
                    <a:pt x="22860" y="541019"/>
                  </a:lnTo>
                  <a:close/>
                </a:path>
                <a:path w="22860" h="657860">
                  <a:moveTo>
                    <a:pt x="22860" y="535939"/>
                  </a:moveTo>
                  <a:lnTo>
                    <a:pt x="0" y="535939"/>
                  </a:lnTo>
                  <a:lnTo>
                    <a:pt x="0" y="539749"/>
                  </a:lnTo>
                  <a:lnTo>
                    <a:pt x="22860" y="539749"/>
                  </a:lnTo>
                  <a:lnTo>
                    <a:pt x="22860" y="535939"/>
                  </a:lnTo>
                  <a:close/>
                </a:path>
                <a:path w="22860" h="657860">
                  <a:moveTo>
                    <a:pt x="22860" y="521969"/>
                  </a:moveTo>
                  <a:lnTo>
                    <a:pt x="0" y="521969"/>
                  </a:lnTo>
                  <a:lnTo>
                    <a:pt x="0" y="534669"/>
                  </a:lnTo>
                  <a:lnTo>
                    <a:pt x="22860" y="534669"/>
                  </a:lnTo>
                  <a:lnTo>
                    <a:pt x="22860" y="521969"/>
                  </a:lnTo>
                  <a:close/>
                </a:path>
                <a:path w="22860" h="657860">
                  <a:moveTo>
                    <a:pt x="22860" y="518159"/>
                  </a:moveTo>
                  <a:lnTo>
                    <a:pt x="0" y="518159"/>
                  </a:lnTo>
                  <a:lnTo>
                    <a:pt x="0" y="520699"/>
                  </a:lnTo>
                  <a:lnTo>
                    <a:pt x="22860" y="520699"/>
                  </a:lnTo>
                  <a:lnTo>
                    <a:pt x="22860" y="518159"/>
                  </a:lnTo>
                  <a:close/>
                </a:path>
              </a:pathLst>
            </a:custGeom>
            <a:solidFill>
              <a:srgbClr val="272727"/>
            </a:solidFill>
          </p:spPr>
          <p:txBody>
            <a:bodyPr bIns="0" lIns="0" rIns="0" rtlCol="0" tIns="0" wrap="square"/>
            <a:p/>
          </p:txBody>
        </p:sp>
        <p:sp>
          <p:nvSpPr>
            <p:cNvPr id="1049163" name="object 450"/>
            <p:cNvSpPr/>
            <p:nvPr/>
          </p:nvSpPr>
          <p:spPr>
            <a:xfrm>
              <a:off x="4380230" y="5824220"/>
              <a:ext cx="24130" cy="683260"/>
            </a:xfrm>
            <a:custGeom>
              <a:avLst/>
              <a:ahLst/>
              <a:rect l="l" t="t" r="r" b="b"/>
              <a:pathLst>
                <a:path w="24129" h="683259">
                  <a:moveTo>
                    <a:pt x="1270" y="0"/>
                  </a:moveTo>
                  <a:lnTo>
                    <a:pt x="0" y="0"/>
                  </a:lnTo>
                  <a:lnTo>
                    <a:pt x="0" y="2539"/>
                  </a:lnTo>
                  <a:lnTo>
                    <a:pt x="2539" y="2539"/>
                  </a:lnTo>
                  <a:lnTo>
                    <a:pt x="2539" y="1269"/>
                  </a:lnTo>
                  <a:lnTo>
                    <a:pt x="1270" y="1269"/>
                  </a:lnTo>
                  <a:lnTo>
                    <a:pt x="1270" y="0"/>
                  </a:lnTo>
                  <a:close/>
                </a:path>
                <a:path w="24129" h="683259">
                  <a:moveTo>
                    <a:pt x="5080" y="2539"/>
                  </a:moveTo>
                  <a:lnTo>
                    <a:pt x="0" y="2539"/>
                  </a:lnTo>
                  <a:lnTo>
                    <a:pt x="0" y="6349"/>
                  </a:lnTo>
                  <a:lnTo>
                    <a:pt x="10160" y="6349"/>
                  </a:lnTo>
                  <a:lnTo>
                    <a:pt x="10160" y="5079"/>
                  </a:lnTo>
                  <a:lnTo>
                    <a:pt x="7620" y="5079"/>
                  </a:lnTo>
                  <a:lnTo>
                    <a:pt x="7620" y="3809"/>
                  </a:lnTo>
                  <a:lnTo>
                    <a:pt x="5080" y="3809"/>
                  </a:lnTo>
                  <a:lnTo>
                    <a:pt x="5080" y="2539"/>
                  </a:lnTo>
                  <a:close/>
                </a:path>
                <a:path w="24129" h="683259">
                  <a:moveTo>
                    <a:pt x="13970" y="6349"/>
                  </a:moveTo>
                  <a:lnTo>
                    <a:pt x="0" y="6349"/>
                  </a:lnTo>
                  <a:lnTo>
                    <a:pt x="0" y="8889"/>
                  </a:lnTo>
                  <a:lnTo>
                    <a:pt x="15239" y="8889"/>
                  </a:lnTo>
                  <a:lnTo>
                    <a:pt x="15239" y="7619"/>
                  </a:lnTo>
                  <a:lnTo>
                    <a:pt x="13970" y="7619"/>
                  </a:lnTo>
                  <a:lnTo>
                    <a:pt x="13970" y="6349"/>
                  </a:lnTo>
                  <a:close/>
                </a:path>
                <a:path w="24129" h="683259">
                  <a:moveTo>
                    <a:pt x="17780" y="8889"/>
                  </a:moveTo>
                  <a:lnTo>
                    <a:pt x="0" y="8889"/>
                  </a:lnTo>
                  <a:lnTo>
                    <a:pt x="0" y="12699"/>
                  </a:lnTo>
                  <a:lnTo>
                    <a:pt x="22860" y="12699"/>
                  </a:lnTo>
                  <a:lnTo>
                    <a:pt x="22860" y="11429"/>
                  </a:lnTo>
                  <a:lnTo>
                    <a:pt x="20320" y="11429"/>
                  </a:lnTo>
                  <a:lnTo>
                    <a:pt x="20320" y="10159"/>
                  </a:lnTo>
                  <a:lnTo>
                    <a:pt x="17780" y="10159"/>
                  </a:lnTo>
                  <a:lnTo>
                    <a:pt x="17780" y="8889"/>
                  </a:lnTo>
                  <a:close/>
                </a:path>
                <a:path w="24129" h="683259">
                  <a:moveTo>
                    <a:pt x="24130" y="12700"/>
                  </a:moveTo>
                  <a:lnTo>
                    <a:pt x="0" y="12700"/>
                  </a:lnTo>
                  <a:lnTo>
                    <a:pt x="0" y="19049"/>
                  </a:lnTo>
                  <a:lnTo>
                    <a:pt x="24130" y="19049"/>
                  </a:lnTo>
                  <a:lnTo>
                    <a:pt x="24130" y="12700"/>
                  </a:lnTo>
                  <a:close/>
                </a:path>
                <a:path w="24129" h="683259">
                  <a:moveTo>
                    <a:pt x="24130" y="19049"/>
                  </a:moveTo>
                  <a:lnTo>
                    <a:pt x="0" y="19049"/>
                  </a:lnTo>
                  <a:lnTo>
                    <a:pt x="0" y="27939"/>
                  </a:lnTo>
                  <a:lnTo>
                    <a:pt x="24130" y="27939"/>
                  </a:lnTo>
                  <a:lnTo>
                    <a:pt x="24130" y="19049"/>
                  </a:lnTo>
                  <a:close/>
                </a:path>
                <a:path w="24129" h="683259">
                  <a:moveTo>
                    <a:pt x="24130" y="27939"/>
                  </a:moveTo>
                  <a:lnTo>
                    <a:pt x="0" y="27939"/>
                  </a:lnTo>
                  <a:lnTo>
                    <a:pt x="0" y="31749"/>
                  </a:lnTo>
                  <a:lnTo>
                    <a:pt x="24130" y="31749"/>
                  </a:lnTo>
                  <a:lnTo>
                    <a:pt x="24130" y="27939"/>
                  </a:lnTo>
                  <a:close/>
                </a:path>
                <a:path w="24129" h="683259">
                  <a:moveTo>
                    <a:pt x="24130" y="31749"/>
                  </a:moveTo>
                  <a:lnTo>
                    <a:pt x="0" y="31749"/>
                  </a:lnTo>
                  <a:lnTo>
                    <a:pt x="0" y="34289"/>
                  </a:lnTo>
                  <a:lnTo>
                    <a:pt x="24130" y="34289"/>
                  </a:lnTo>
                  <a:lnTo>
                    <a:pt x="24130" y="31749"/>
                  </a:lnTo>
                  <a:close/>
                </a:path>
                <a:path w="24129" h="683259">
                  <a:moveTo>
                    <a:pt x="24130" y="34289"/>
                  </a:moveTo>
                  <a:lnTo>
                    <a:pt x="0" y="34289"/>
                  </a:lnTo>
                  <a:lnTo>
                    <a:pt x="0" y="38099"/>
                  </a:lnTo>
                  <a:lnTo>
                    <a:pt x="24130" y="38099"/>
                  </a:lnTo>
                  <a:lnTo>
                    <a:pt x="24130" y="34289"/>
                  </a:lnTo>
                  <a:close/>
                </a:path>
                <a:path w="24129" h="683259">
                  <a:moveTo>
                    <a:pt x="24130" y="38099"/>
                  </a:moveTo>
                  <a:lnTo>
                    <a:pt x="0" y="38099"/>
                  </a:lnTo>
                  <a:lnTo>
                    <a:pt x="0" y="40639"/>
                  </a:lnTo>
                  <a:lnTo>
                    <a:pt x="24130" y="40639"/>
                  </a:lnTo>
                  <a:lnTo>
                    <a:pt x="24130" y="38099"/>
                  </a:lnTo>
                  <a:close/>
                </a:path>
                <a:path w="24129" h="683259">
                  <a:moveTo>
                    <a:pt x="24130" y="40639"/>
                  </a:moveTo>
                  <a:lnTo>
                    <a:pt x="0" y="40639"/>
                  </a:lnTo>
                  <a:lnTo>
                    <a:pt x="0" y="44449"/>
                  </a:lnTo>
                  <a:lnTo>
                    <a:pt x="24130" y="44449"/>
                  </a:lnTo>
                  <a:lnTo>
                    <a:pt x="24130" y="40639"/>
                  </a:lnTo>
                  <a:close/>
                </a:path>
                <a:path w="24129" h="683259">
                  <a:moveTo>
                    <a:pt x="24130" y="44449"/>
                  </a:moveTo>
                  <a:lnTo>
                    <a:pt x="0" y="44449"/>
                  </a:lnTo>
                  <a:lnTo>
                    <a:pt x="0" y="46989"/>
                  </a:lnTo>
                  <a:lnTo>
                    <a:pt x="24130" y="46989"/>
                  </a:lnTo>
                  <a:lnTo>
                    <a:pt x="24130" y="44449"/>
                  </a:lnTo>
                  <a:close/>
                </a:path>
                <a:path w="24129" h="683259">
                  <a:moveTo>
                    <a:pt x="24130" y="46989"/>
                  </a:moveTo>
                  <a:lnTo>
                    <a:pt x="0" y="46989"/>
                  </a:lnTo>
                  <a:lnTo>
                    <a:pt x="0" y="50799"/>
                  </a:lnTo>
                  <a:lnTo>
                    <a:pt x="24130" y="50799"/>
                  </a:lnTo>
                  <a:lnTo>
                    <a:pt x="24130" y="46989"/>
                  </a:lnTo>
                  <a:close/>
                </a:path>
                <a:path w="24129" h="683259">
                  <a:moveTo>
                    <a:pt x="24130" y="50799"/>
                  </a:moveTo>
                  <a:lnTo>
                    <a:pt x="0" y="50799"/>
                  </a:lnTo>
                  <a:lnTo>
                    <a:pt x="0" y="53339"/>
                  </a:lnTo>
                  <a:lnTo>
                    <a:pt x="24130" y="53339"/>
                  </a:lnTo>
                  <a:lnTo>
                    <a:pt x="24130" y="50799"/>
                  </a:lnTo>
                  <a:close/>
                </a:path>
                <a:path w="24129" h="683259">
                  <a:moveTo>
                    <a:pt x="24130" y="53339"/>
                  </a:moveTo>
                  <a:lnTo>
                    <a:pt x="0" y="53339"/>
                  </a:lnTo>
                  <a:lnTo>
                    <a:pt x="0" y="57149"/>
                  </a:lnTo>
                  <a:lnTo>
                    <a:pt x="24130" y="57149"/>
                  </a:lnTo>
                  <a:lnTo>
                    <a:pt x="24130" y="53339"/>
                  </a:lnTo>
                  <a:close/>
                </a:path>
                <a:path w="24129" h="683259">
                  <a:moveTo>
                    <a:pt x="24130" y="57149"/>
                  </a:moveTo>
                  <a:lnTo>
                    <a:pt x="0" y="57149"/>
                  </a:lnTo>
                  <a:lnTo>
                    <a:pt x="0" y="59689"/>
                  </a:lnTo>
                  <a:lnTo>
                    <a:pt x="24130" y="59689"/>
                  </a:lnTo>
                  <a:lnTo>
                    <a:pt x="24130" y="57149"/>
                  </a:lnTo>
                  <a:close/>
                </a:path>
                <a:path w="24129" h="683259">
                  <a:moveTo>
                    <a:pt x="24130" y="59689"/>
                  </a:moveTo>
                  <a:lnTo>
                    <a:pt x="0" y="59689"/>
                  </a:lnTo>
                  <a:lnTo>
                    <a:pt x="0" y="63499"/>
                  </a:lnTo>
                  <a:lnTo>
                    <a:pt x="24130" y="63499"/>
                  </a:lnTo>
                  <a:lnTo>
                    <a:pt x="24130" y="59689"/>
                  </a:lnTo>
                  <a:close/>
                </a:path>
                <a:path w="24129" h="683259">
                  <a:moveTo>
                    <a:pt x="24130" y="63499"/>
                  </a:moveTo>
                  <a:lnTo>
                    <a:pt x="0" y="63499"/>
                  </a:lnTo>
                  <a:lnTo>
                    <a:pt x="0" y="66039"/>
                  </a:lnTo>
                  <a:lnTo>
                    <a:pt x="24130" y="66039"/>
                  </a:lnTo>
                  <a:lnTo>
                    <a:pt x="24130" y="63499"/>
                  </a:lnTo>
                  <a:close/>
                </a:path>
                <a:path w="24129" h="683259">
                  <a:moveTo>
                    <a:pt x="24130" y="66039"/>
                  </a:moveTo>
                  <a:lnTo>
                    <a:pt x="0" y="66039"/>
                  </a:lnTo>
                  <a:lnTo>
                    <a:pt x="0" y="69849"/>
                  </a:lnTo>
                  <a:lnTo>
                    <a:pt x="24130" y="69849"/>
                  </a:lnTo>
                  <a:lnTo>
                    <a:pt x="24130" y="66039"/>
                  </a:lnTo>
                  <a:close/>
                </a:path>
                <a:path w="24129" h="683259">
                  <a:moveTo>
                    <a:pt x="24130" y="69850"/>
                  </a:moveTo>
                  <a:lnTo>
                    <a:pt x="0" y="69850"/>
                  </a:lnTo>
                  <a:lnTo>
                    <a:pt x="0" y="72389"/>
                  </a:lnTo>
                  <a:lnTo>
                    <a:pt x="24130" y="72389"/>
                  </a:lnTo>
                  <a:lnTo>
                    <a:pt x="24130" y="69850"/>
                  </a:lnTo>
                  <a:close/>
                </a:path>
                <a:path w="24129" h="683259">
                  <a:moveTo>
                    <a:pt x="24130" y="72389"/>
                  </a:moveTo>
                  <a:lnTo>
                    <a:pt x="0" y="72389"/>
                  </a:lnTo>
                  <a:lnTo>
                    <a:pt x="0" y="78739"/>
                  </a:lnTo>
                  <a:lnTo>
                    <a:pt x="24130" y="78739"/>
                  </a:lnTo>
                  <a:lnTo>
                    <a:pt x="24130" y="72389"/>
                  </a:lnTo>
                  <a:close/>
                </a:path>
                <a:path w="24129" h="683259">
                  <a:moveTo>
                    <a:pt x="24130" y="78739"/>
                  </a:moveTo>
                  <a:lnTo>
                    <a:pt x="0" y="78739"/>
                  </a:lnTo>
                  <a:lnTo>
                    <a:pt x="0" y="91439"/>
                  </a:lnTo>
                  <a:lnTo>
                    <a:pt x="24130" y="91439"/>
                  </a:lnTo>
                  <a:lnTo>
                    <a:pt x="24130" y="78739"/>
                  </a:lnTo>
                  <a:close/>
                </a:path>
                <a:path w="24129" h="683259">
                  <a:moveTo>
                    <a:pt x="24130" y="91439"/>
                  </a:moveTo>
                  <a:lnTo>
                    <a:pt x="0" y="91439"/>
                  </a:lnTo>
                  <a:lnTo>
                    <a:pt x="0" y="95249"/>
                  </a:lnTo>
                  <a:lnTo>
                    <a:pt x="24130" y="95249"/>
                  </a:lnTo>
                  <a:lnTo>
                    <a:pt x="24130" y="91439"/>
                  </a:lnTo>
                  <a:close/>
                </a:path>
                <a:path w="24129" h="683259">
                  <a:moveTo>
                    <a:pt x="24130" y="95249"/>
                  </a:moveTo>
                  <a:lnTo>
                    <a:pt x="0" y="95249"/>
                  </a:lnTo>
                  <a:lnTo>
                    <a:pt x="0" y="107949"/>
                  </a:lnTo>
                  <a:lnTo>
                    <a:pt x="24130" y="107949"/>
                  </a:lnTo>
                  <a:lnTo>
                    <a:pt x="24130" y="95249"/>
                  </a:lnTo>
                  <a:close/>
                </a:path>
                <a:path w="24129" h="683259">
                  <a:moveTo>
                    <a:pt x="24130" y="107949"/>
                  </a:moveTo>
                  <a:lnTo>
                    <a:pt x="0" y="107949"/>
                  </a:lnTo>
                  <a:lnTo>
                    <a:pt x="0" y="171449"/>
                  </a:lnTo>
                  <a:lnTo>
                    <a:pt x="24130" y="171449"/>
                  </a:lnTo>
                  <a:lnTo>
                    <a:pt x="24130" y="107949"/>
                  </a:lnTo>
                  <a:close/>
                </a:path>
                <a:path w="24129" h="683259">
                  <a:moveTo>
                    <a:pt x="24130" y="171449"/>
                  </a:moveTo>
                  <a:lnTo>
                    <a:pt x="0" y="171449"/>
                  </a:lnTo>
                  <a:lnTo>
                    <a:pt x="0" y="177799"/>
                  </a:lnTo>
                  <a:lnTo>
                    <a:pt x="24130" y="177799"/>
                  </a:lnTo>
                  <a:lnTo>
                    <a:pt x="24130" y="171449"/>
                  </a:lnTo>
                  <a:close/>
                </a:path>
                <a:path w="24129" h="683259">
                  <a:moveTo>
                    <a:pt x="24130" y="177799"/>
                  </a:moveTo>
                  <a:lnTo>
                    <a:pt x="0" y="177799"/>
                  </a:lnTo>
                  <a:lnTo>
                    <a:pt x="0" y="180339"/>
                  </a:lnTo>
                  <a:lnTo>
                    <a:pt x="24130" y="180339"/>
                  </a:lnTo>
                  <a:lnTo>
                    <a:pt x="24130" y="177799"/>
                  </a:lnTo>
                  <a:close/>
                </a:path>
                <a:path w="24129" h="683259">
                  <a:moveTo>
                    <a:pt x="24130" y="180339"/>
                  </a:moveTo>
                  <a:lnTo>
                    <a:pt x="0" y="180339"/>
                  </a:lnTo>
                  <a:lnTo>
                    <a:pt x="0" y="182879"/>
                  </a:lnTo>
                  <a:lnTo>
                    <a:pt x="1270" y="182879"/>
                  </a:lnTo>
                  <a:lnTo>
                    <a:pt x="1270" y="184149"/>
                  </a:lnTo>
                  <a:lnTo>
                    <a:pt x="24130" y="184149"/>
                  </a:lnTo>
                  <a:lnTo>
                    <a:pt x="24130" y="180339"/>
                  </a:lnTo>
                  <a:close/>
                </a:path>
                <a:path w="24129" h="683259">
                  <a:moveTo>
                    <a:pt x="24130" y="184149"/>
                  </a:moveTo>
                  <a:lnTo>
                    <a:pt x="7620" y="184149"/>
                  </a:lnTo>
                  <a:lnTo>
                    <a:pt x="7620" y="185419"/>
                  </a:lnTo>
                  <a:lnTo>
                    <a:pt x="12700" y="185419"/>
                  </a:lnTo>
                  <a:lnTo>
                    <a:pt x="12700" y="186689"/>
                  </a:lnTo>
                  <a:lnTo>
                    <a:pt x="24130" y="186689"/>
                  </a:lnTo>
                  <a:lnTo>
                    <a:pt x="24130" y="184149"/>
                  </a:lnTo>
                  <a:close/>
                </a:path>
                <a:path w="24129" h="683259">
                  <a:moveTo>
                    <a:pt x="24130" y="186689"/>
                  </a:moveTo>
                  <a:lnTo>
                    <a:pt x="16510" y="186689"/>
                  </a:lnTo>
                  <a:lnTo>
                    <a:pt x="16510" y="187959"/>
                  </a:lnTo>
                  <a:lnTo>
                    <a:pt x="17780" y="187959"/>
                  </a:lnTo>
                  <a:lnTo>
                    <a:pt x="17780" y="189229"/>
                  </a:lnTo>
                  <a:lnTo>
                    <a:pt x="21590" y="189229"/>
                  </a:lnTo>
                  <a:lnTo>
                    <a:pt x="21590" y="190499"/>
                  </a:lnTo>
                  <a:lnTo>
                    <a:pt x="24130" y="190499"/>
                  </a:lnTo>
                  <a:lnTo>
                    <a:pt x="24130" y="186689"/>
                  </a:lnTo>
                  <a:close/>
                </a:path>
                <a:path w="24129" h="683259">
                  <a:moveTo>
                    <a:pt x="24130" y="190499"/>
                  </a:moveTo>
                  <a:lnTo>
                    <a:pt x="22860" y="190499"/>
                  </a:lnTo>
                  <a:lnTo>
                    <a:pt x="22860" y="191769"/>
                  </a:lnTo>
                  <a:lnTo>
                    <a:pt x="24130" y="191769"/>
                  </a:lnTo>
                  <a:lnTo>
                    <a:pt x="24130" y="190499"/>
                  </a:lnTo>
                  <a:close/>
                </a:path>
                <a:path w="24129" h="683259">
                  <a:moveTo>
                    <a:pt x="24130" y="520826"/>
                  </a:moveTo>
                  <a:lnTo>
                    <a:pt x="0" y="520826"/>
                  </a:lnTo>
                  <a:lnTo>
                    <a:pt x="0" y="529589"/>
                  </a:lnTo>
                  <a:lnTo>
                    <a:pt x="24130" y="529589"/>
                  </a:lnTo>
                  <a:lnTo>
                    <a:pt x="24130" y="520826"/>
                  </a:lnTo>
                  <a:close/>
                </a:path>
                <a:path w="24129" h="683259">
                  <a:moveTo>
                    <a:pt x="24130" y="509396"/>
                  </a:moveTo>
                  <a:lnTo>
                    <a:pt x="0" y="509396"/>
                  </a:lnTo>
                  <a:lnTo>
                    <a:pt x="0" y="520699"/>
                  </a:lnTo>
                  <a:lnTo>
                    <a:pt x="24130" y="520699"/>
                  </a:lnTo>
                  <a:lnTo>
                    <a:pt x="24130" y="509396"/>
                  </a:lnTo>
                  <a:close/>
                </a:path>
                <a:path w="24129" h="683259">
                  <a:moveTo>
                    <a:pt x="16510" y="502919"/>
                  </a:moveTo>
                  <a:lnTo>
                    <a:pt x="13970" y="502919"/>
                  </a:lnTo>
                  <a:lnTo>
                    <a:pt x="13970" y="504189"/>
                  </a:lnTo>
                  <a:lnTo>
                    <a:pt x="8890" y="504189"/>
                  </a:lnTo>
                  <a:lnTo>
                    <a:pt x="8890" y="505586"/>
                  </a:lnTo>
                  <a:lnTo>
                    <a:pt x="3810" y="505586"/>
                  </a:lnTo>
                  <a:lnTo>
                    <a:pt x="3810" y="506856"/>
                  </a:lnTo>
                  <a:lnTo>
                    <a:pt x="0" y="506856"/>
                  </a:lnTo>
                  <a:lnTo>
                    <a:pt x="0" y="509269"/>
                  </a:lnTo>
                  <a:lnTo>
                    <a:pt x="24130" y="509269"/>
                  </a:lnTo>
                  <a:lnTo>
                    <a:pt x="24130" y="503046"/>
                  </a:lnTo>
                  <a:lnTo>
                    <a:pt x="16510" y="503046"/>
                  </a:lnTo>
                  <a:close/>
                </a:path>
                <a:path w="24129" h="683259">
                  <a:moveTo>
                    <a:pt x="24130" y="499236"/>
                  </a:moveTo>
                  <a:lnTo>
                    <a:pt x="21590" y="499236"/>
                  </a:lnTo>
                  <a:lnTo>
                    <a:pt x="21590" y="500506"/>
                  </a:lnTo>
                  <a:lnTo>
                    <a:pt x="20320" y="500506"/>
                  </a:lnTo>
                  <a:lnTo>
                    <a:pt x="20320" y="501776"/>
                  </a:lnTo>
                  <a:lnTo>
                    <a:pt x="16510" y="501776"/>
                  </a:lnTo>
                  <a:lnTo>
                    <a:pt x="16510" y="502919"/>
                  </a:lnTo>
                  <a:lnTo>
                    <a:pt x="24130" y="502919"/>
                  </a:lnTo>
                  <a:lnTo>
                    <a:pt x="24130" y="499236"/>
                  </a:lnTo>
                  <a:close/>
                </a:path>
                <a:path w="24129" h="683259">
                  <a:moveTo>
                    <a:pt x="3810" y="680719"/>
                  </a:moveTo>
                  <a:lnTo>
                    <a:pt x="0" y="680719"/>
                  </a:lnTo>
                  <a:lnTo>
                    <a:pt x="0" y="681989"/>
                  </a:lnTo>
                  <a:lnTo>
                    <a:pt x="1270" y="681989"/>
                  </a:lnTo>
                  <a:lnTo>
                    <a:pt x="1270" y="683259"/>
                  </a:lnTo>
                  <a:lnTo>
                    <a:pt x="3810" y="683259"/>
                  </a:lnTo>
                  <a:lnTo>
                    <a:pt x="3810" y="680719"/>
                  </a:lnTo>
                  <a:close/>
                </a:path>
                <a:path w="24129" h="683259">
                  <a:moveTo>
                    <a:pt x="8889" y="679449"/>
                  </a:moveTo>
                  <a:lnTo>
                    <a:pt x="6350" y="679449"/>
                  </a:lnTo>
                  <a:lnTo>
                    <a:pt x="6350" y="680719"/>
                  </a:lnTo>
                  <a:lnTo>
                    <a:pt x="8889" y="680719"/>
                  </a:lnTo>
                  <a:lnTo>
                    <a:pt x="8889" y="679449"/>
                  </a:lnTo>
                  <a:close/>
                </a:path>
                <a:path w="24129" h="683259">
                  <a:moveTo>
                    <a:pt x="11430" y="676909"/>
                  </a:moveTo>
                  <a:lnTo>
                    <a:pt x="0" y="676909"/>
                  </a:lnTo>
                  <a:lnTo>
                    <a:pt x="0" y="679449"/>
                  </a:lnTo>
                  <a:lnTo>
                    <a:pt x="11430" y="679449"/>
                  </a:lnTo>
                  <a:lnTo>
                    <a:pt x="11430" y="676909"/>
                  </a:lnTo>
                  <a:close/>
                </a:path>
                <a:path w="24129" h="683259">
                  <a:moveTo>
                    <a:pt x="15240" y="674369"/>
                  </a:moveTo>
                  <a:lnTo>
                    <a:pt x="0" y="674369"/>
                  </a:lnTo>
                  <a:lnTo>
                    <a:pt x="0" y="675639"/>
                  </a:lnTo>
                  <a:lnTo>
                    <a:pt x="13970" y="675639"/>
                  </a:lnTo>
                  <a:lnTo>
                    <a:pt x="13970" y="676909"/>
                  </a:lnTo>
                  <a:lnTo>
                    <a:pt x="15240" y="676909"/>
                  </a:lnTo>
                  <a:lnTo>
                    <a:pt x="15240" y="674369"/>
                  </a:lnTo>
                  <a:close/>
                </a:path>
                <a:path w="24129" h="683259">
                  <a:moveTo>
                    <a:pt x="20320" y="673099"/>
                  </a:moveTo>
                  <a:lnTo>
                    <a:pt x="17780" y="673099"/>
                  </a:lnTo>
                  <a:lnTo>
                    <a:pt x="17780" y="674369"/>
                  </a:lnTo>
                  <a:lnTo>
                    <a:pt x="20320" y="674369"/>
                  </a:lnTo>
                  <a:lnTo>
                    <a:pt x="20320" y="673099"/>
                  </a:lnTo>
                  <a:close/>
                </a:path>
                <a:path w="24129" h="683259">
                  <a:moveTo>
                    <a:pt x="21590" y="670559"/>
                  </a:moveTo>
                  <a:lnTo>
                    <a:pt x="0" y="670559"/>
                  </a:lnTo>
                  <a:lnTo>
                    <a:pt x="0" y="673099"/>
                  </a:lnTo>
                  <a:lnTo>
                    <a:pt x="21590" y="673099"/>
                  </a:lnTo>
                  <a:lnTo>
                    <a:pt x="21590" y="670559"/>
                  </a:lnTo>
                  <a:close/>
                </a:path>
                <a:path w="24129" h="683259">
                  <a:moveTo>
                    <a:pt x="24130" y="668019"/>
                  </a:moveTo>
                  <a:lnTo>
                    <a:pt x="0" y="668019"/>
                  </a:lnTo>
                  <a:lnTo>
                    <a:pt x="0" y="669289"/>
                  </a:lnTo>
                  <a:lnTo>
                    <a:pt x="24130" y="669289"/>
                  </a:lnTo>
                  <a:lnTo>
                    <a:pt x="24130" y="668019"/>
                  </a:lnTo>
                  <a:close/>
                </a:path>
                <a:path w="24129" h="683259">
                  <a:moveTo>
                    <a:pt x="24130" y="664209"/>
                  </a:moveTo>
                  <a:lnTo>
                    <a:pt x="0" y="664209"/>
                  </a:lnTo>
                  <a:lnTo>
                    <a:pt x="0" y="666749"/>
                  </a:lnTo>
                  <a:lnTo>
                    <a:pt x="24130" y="666749"/>
                  </a:lnTo>
                  <a:lnTo>
                    <a:pt x="24130" y="664209"/>
                  </a:lnTo>
                  <a:close/>
                </a:path>
                <a:path w="24129" h="683259">
                  <a:moveTo>
                    <a:pt x="24130" y="661669"/>
                  </a:moveTo>
                  <a:lnTo>
                    <a:pt x="0" y="661669"/>
                  </a:lnTo>
                  <a:lnTo>
                    <a:pt x="0" y="662939"/>
                  </a:lnTo>
                  <a:lnTo>
                    <a:pt x="24130" y="662939"/>
                  </a:lnTo>
                  <a:lnTo>
                    <a:pt x="24130" y="661669"/>
                  </a:lnTo>
                  <a:close/>
                </a:path>
                <a:path w="24129" h="683259">
                  <a:moveTo>
                    <a:pt x="24130" y="657859"/>
                  </a:moveTo>
                  <a:lnTo>
                    <a:pt x="0" y="657859"/>
                  </a:lnTo>
                  <a:lnTo>
                    <a:pt x="0" y="660399"/>
                  </a:lnTo>
                  <a:lnTo>
                    <a:pt x="24130" y="660399"/>
                  </a:lnTo>
                  <a:lnTo>
                    <a:pt x="24130" y="657859"/>
                  </a:lnTo>
                  <a:close/>
                </a:path>
                <a:path w="24129" h="683259">
                  <a:moveTo>
                    <a:pt x="24130" y="655319"/>
                  </a:moveTo>
                  <a:lnTo>
                    <a:pt x="0" y="655319"/>
                  </a:lnTo>
                  <a:lnTo>
                    <a:pt x="0" y="656589"/>
                  </a:lnTo>
                  <a:lnTo>
                    <a:pt x="24130" y="656589"/>
                  </a:lnTo>
                  <a:lnTo>
                    <a:pt x="24130" y="655319"/>
                  </a:lnTo>
                  <a:close/>
                </a:path>
                <a:path w="24129" h="683259">
                  <a:moveTo>
                    <a:pt x="24130" y="651509"/>
                  </a:moveTo>
                  <a:lnTo>
                    <a:pt x="0" y="651509"/>
                  </a:lnTo>
                  <a:lnTo>
                    <a:pt x="0" y="654049"/>
                  </a:lnTo>
                  <a:lnTo>
                    <a:pt x="24130" y="654049"/>
                  </a:lnTo>
                  <a:lnTo>
                    <a:pt x="24130" y="651509"/>
                  </a:lnTo>
                  <a:close/>
                </a:path>
                <a:path w="24129" h="683259">
                  <a:moveTo>
                    <a:pt x="24130" y="648969"/>
                  </a:moveTo>
                  <a:lnTo>
                    <a:pt x="0" y="648969"/>
                  </a:lnTo>
                  <a:lnTo>
                    <a:pt x="0" y="650239"/>
                  </a:lnTo>
                  <a:lnTo>
                    <a:pt x="24130" y="650239"/>
                  </a:lnTo>
                  <a:lnTo>
                    <a:pt x="24130" y="648969"/>
                  </a:lnTo>
                  <a:close/>
                </a:path>
                <a:path w="24129" h="683259">
                  <a:moveTo>
                    <a:pt x="24130" y="645159"/>
                  </a:moveTo>
                  <a:lnTo>
                    <a:pt x="0" y="645159"/>
                  </a:lnTo>
                  <a:lnTo>
                    <a:pt x="0" y="647699"/>
                  </a:lnTo>
                  <a:lnTo>
                    <a:pt x="24130" y="647699"/>
                  </a:lnTo>
                  <a:lnTo>
                    <a:pt x="24130" y="645159"/>
                  </a:lnTo>
                  <a:close/>
                </a:path>
                <a:path w="24129" h="683259">
                  <a:moveTo>
                    <a:pt x="24130" y="642619"/>
                  </a:moveTo>
                  <a:lnTo>
                    <a:pt x="0" y="642619"/>
                  </a:lnTo>
                  <a:lnTo>
                    <a:pt x="0" y="643889"/>
                  </a:lnTo>
                  <a:lnTo>
                    <a:pt x="24130" y="643889"/>
                  </a:lnTo>
                  <a:lnTo>
                    <a:pt x="24130" y="642619"/>
                  </a:lnTo>
                  <a:close/>
                </a:path>
                <a:path w="24129" h="683259">
                  <a:moveTo>
                    <a:pt x="24130" y="638809"/>
                  </a:moveTo>
                  <a:lnTo>
                    <a:pt x="0" y="638809"/>
                  </a:lnTo>
                  <a:lnTo>
                    <a:pt x="0" y="641349"/>
                  </a:lnTo>
                  <a:lnTo>
                    <a:pt x="24130" y="641349"/>
                  </a:lnTo>
                  <a:lnTo>
                    <a:pt x="24130" y="638809"/>
                  </a:lnTo>
                  <a:close/>
                </a:path>
                <a:path w="24129" h="683259">
                  <a:moveTo>
                    <a:pt x="24130" y="636269"/>
                  </a:moveTo>
                  <a:lnTo>
                    <a:pt x="0" y="636269"/>
                  </a:lnTo>
                  <a:lnTo>
                    <a:pt x="0" y="637539"/>
                  </a:lnTo>
                  <a:lnTo>
                    <a:pt x="24130" y="637539"/>
                  </a:lnTo>
                  <a:lnTo>
                    <a:pt x="24130" y="636269"/>
                  </a:lnTo>
                  <a:close/>
                </a:path>
                <a:path w="24129" h="683259">
                  <a:moveTo>
                    <a:pt x="24130" y="632459"/>
                  </a:moveTo>
                  <a:lnTo>
                    <a:pt x="0" y="632459"/>
                  </a:lnTo>
                  <a:lnTo>
                    <a:pt x="0" y="634999"/>
                  </a:lnTo>
                  <a:lnTo>
                    <a:pt x="24130" y="634999"/>
                  </a:lnTo>
                  <a:lnTo>
                    <a:pt x="24130" y="632459"/>
                  </a:lnTo>
                  <a:close/>
                </a:path>
                <a:path w="24129" h="683259">
                  <a:moveTo>
                    <a:pt x="24130" y="629919"/>
                  </a:moveTo>
                  <a:lnTo>
                    <a:pt x="0" y="629919"/>
                  </a:lnTo>
                  <a:lnTo>
                    <a:pt x="0" y="631189"/>
                  </a:lnTo>
                  <a:lnTo>
                    <a:pt x="24130" y="631189"/>
                  </a:lnTo>
                  <a:lnTo>
                    <a:pt x="24130" y="629919"/>
                  </a:lnTo>
                  <a:close/>
                </a:path>
                <a:path w="24129" h="683259">
                  <a:moveTo>
                    <a:pt x="24130" y="624839"/>
                  </a:moveTo>
                  <a:lnTo>
                    <a:pt x="0" y="624839"/>
                  </a:lnTo>
                  <a:lnTo>
                    <a:pt x="0" y="628649"/>
                  </a:lnTo>
                  <a:lnTo>
                    <a:pt x="24130" y="628649"/>
                  </a:lnTo>
                  <a:lnTo>
                    <a:pt x="24130" y="624839"/>
                  </a:lnTo>
                  <a:close/>
                </a:path>
                <a:path w="24129" h="683259">
                  <a:moveTo>
                    <a:pt x="24130" y="618489"/>
                  </a:moveTo>
                  <a:lnTo>
                    <a:pt x="0" y="618489"/>
                  </a:lnTo>
                  <a:lnTo>
                    <a:pt x="0" y="623569"/>
                  </a:lnTo>
                  <a:lnTo>
                    <a:pt x="24130" y="623569"/>
                  </a:lnTo>
                  <a:lnTo>
                    <a:pt x="24130" y="618489"/>
                  </a:lnTo>
                  <a:close/>
                </a:path>
                <a:path w="24129" h="683259">
                  <a:moveTo>
                    <a:pt x="24130" y="612139"/>
                  </a:moveTo>
                  <a:lnTo>
                    <a:pt x="0" y="612139"/>
                  </a:lnTo>
                  <a:lnTo>
                    <a:pt x="0" y="617219"/>
                  </a:lnTo>
                  <a:lnTo>
                    <a:pt x="24130" y="617219"/>
                  </a:lnTo>
                  <a:lnTo>
                    <a:pt x="24130" y="612139"/>
                  </a:lnTo>
                  <a:close/>
                </a:path>
                <a:path w="24129" h="683259">
                  <a:moveTo>
                    <a:pt x="24130" y="605789"/>
                  </a:moveTo>
                  <a:lnTo>
                    <a:pt x="0" y="605789"/>
                  </a:lnTo>
                  <a:lnTo>
                    <a:pt x="0" y="610869"/>
                  </a:lnTo>
                  <a:lnTo>
                    <a:pt x="24130" y="610869"/>
                  </a:lnTo>
                  <a:lnTo>
                    <a:pt x="24130" y="605789"/>
                  </a:lnTo>
                  <a:close/>
                </a:path>
                <a:path w="24129" h="683259">
                  <a:moveTo>
                    <a:pt x="24130" y="599439"/>
                  </a:moveTo>
                  <a:lnTo>
                    <a:pt x="0" y="599439"/>
                  </a:lnTo>
                  <a:lnTo>
                    <a:pt x="0" y="604519"/>
                  </a:lnTo>
                  <a:lnTo>
                    <a:pt x="24130" y="604519"/>
                  </a:lnTo>
                  <a:lnTo>
                    <a:pt x="24130" y="599439"/>
                  </a:lnTo>
                  <a:close/>
                </a:path>
                <a:path w="24129" h="683259">
                  <a:moveTo>
                    <a:pt x="24130" y="591819"/>
                  </a:moveTo>
                  <a:lnTo>
                    <a:pt x="0" y="591819"/>
                  </a:lnTo>
                  <a:lnTo>
                    <a:pt x="0" y="598169"/>
                  </a:lnTo>
                  <a:lnTo>
                    <a:pt x="24130" y="598169"/>
                  </a:lnTo>
                  <a:lnTo>
                    <a:pt x="24130" y="591819"/>
                  </a:lnTo>
                  <a:close/>
                </a:path>
                <a:path w="24129" h="683259">
                  <a:moveTo>
                    <a:pt x="24130" y="585469"/>
                  </a:moveTo>
                  <a:lnTo>
                    <a:pt x="0" y="585469"/>
                  </a:lnTo>
                  <a:lnTo>
                    <a:pt x="0" y="590549"/>
                  </a:lnTo>
                  <a:lnTo>
                    <a:pt x="24130" y="590549"/>
                  </a:lnTo>
                  <a:lnTo>
                    <a:pt x="24130" y="585469"/>
                  </a:lnTo>
                  <a:close/>
                </a:path>
                <a:path w="24129" h="683259">
                  <a:moveTo>
                    <a:pt x="24130" y="580389"/>
                  </a:moveTo>
                  <a:lnTo>
                    <a:pt x="0" y="580389"/>
                  </a:lnTo>
                  <a:lnTo>
                    <a:pt x="0" y="584199"/>
                  </a:lnTo>
                  <a:lnTo>
                    <a:pt x="24130" y="584199"/>
                  </a:lnTo>
                  <a:lnTo>
                    <a:pt x="24130" y="580389"/>
                  </a:lnTo>
                  <a:close/>
                </a:path>
                <a:path w="24129" h="683259">
                  <a:moveTo>
                    <a:pt x="24130" y="574039"/>
                  </a:moveTo>
                  <a:lnTo>
                    <a:pt x="0" y="574039"/>
                  </a:lnTo>
                  <a:lnTo>
                    <a:pt x="0" y="579119"/>
                  </a:lnTo>
                  <a:lnTo>
                    <a:pt x="24130" y="579119"/>
                  </a:lnTo>
                  <a:lnTo>
                    <a:pt x="24130" y="574039"/>
                  </a:lnTo>
                  <a:close/>
                </a:path>
                <a:path w="24129" h="683259">
                  <a:moveTo>
                    <a:pt x="24130" y="566419"/>
                  </a:moveTo>
                  <a:lnTo>
                    <a:pt x="0" y="566419"/>
                  </a:lnTo>
                  <a:lnTo>
                    <a:pt x="0" y="572769"/>
                  </a:lnTo>
                  <a:lnTo>
                    <a:pt x="24130" y="572769"/>
                  </a:lnTo>
                  <a:lnTo>
                    <a:pt x="24130" y="566419"/>
                  </a:lnTo>
                  <a:close/>
                </a:path>
                <a:path w="24129" h="683259">
                  <a:moveTo>
                    <a:pt x="24130" y="561339"/>
                  </a:moveTo>
                  <a:lnTo>
                    <a:pt x="0" y="561339"/>
                  </a:lnTo>
                  <a:lnTo>
                    <a:pt x="0" y="565149"/>
                  </a:lnTo>
                  <a:lnTo>
                    <a:pt x="24130" y="565149"/>
                  </a:lnTo>
                  <a:lnTo>
                    <a:pt x="24130" y="561339"/>
                  </a:lnTo>
                  <a:close/>
                </a:path>
                <a:path w="24129" h="683259">
                  <a:moveTo>
                    <a:pt x="24130" y="553719"/>
                  </a:moveTo>
                  <a:lnTo>
                    <a:pt x="0" y="553719"/>
                  </a:lnTo>
                  <a:lnTo>
                    <a:pt x="0" y="560069"/>
                  </a:lnTo>
                  <a:lnTo>
                    <a:pt x="24130" y="560069"/>
                  </a:lnTo>
                  <a:lnTo>
                    <a:pt x="24130" y="553719"/>
                  </a:lnTo>
                  <a:close/>
                </a:path>
                <a:path w="24129" h="683259">
                  <a:moveTo>
                    <a:pt x="24130" y="548639"/>
                  </a:moveTo>
                  <a:lnTo>
                    <a:pt x="0" y="548639"/>
                  </a:lnTo>
                  <a:lnTo>
                    <a:pt x="0" y="552449"/>
                  </a:lnTo>
                  <a:lnTo>
                    <a:pt x="24130" y="552449"/>
                  </a:lnTo>
                  <a:lnTo>
                    <a:pt x="24130" y="548639"/>
                  </a:lnTo>
                  <a:close/>
                </a:path>
                <a:path w="24129" h="683259">
                  <a:moveTo>
                    <a:pt x="24130" y="534669"/>
                  </a:moveTo>
                  <a:lnTo>
                    <a:pt x="0" y="534669"/>
                  </a:lnTo>
                  <a:lnTo>
                    <a:pt x="0" y="547369"/>
                  </a:lnTo>
                  <a:lnTo>
                    <a:pt x="24130" y="547369"/>
                  </a:lnTo>
                  <a:lnTo>
                    <a:pt x="24130" y="534669"/>
                  </a:lnTo>
                  <a:close/>
                </a:path>
                <a:path w="24129" h="683259">
                  <a:moveTo>
                    <a:pt x="24130" y="530859"/>
                  </a:moveTo>
                  <a:lnTo>
                    <a:pt x="0" y="530859"/>
                  </a:lnTo>
                  <a:lnTo>
                    <a:pt x="0" y="533399"/>
                  </a:lnTo>
                  <a:lnTo>
                    <a:pt x="24130" y="533399"/>
                  </a:lnTo>
                  <a:lnTo>
                    <a:pt x="24130" y="530859"/>
                  </a:lnTo>
                  <a:close/>
                </a:path>
              </a:pathLst>
            </a:custGeom>
            <a:solidFill>
              <a:srgbClr val="262626"/>
            </a:solidFill>
          </p:spPr>
          <p:txBody>
            <a:bodyPr bIns="0" lIns="0" rIns="0" rtlCol="0" tIns="0" wrap="square"/>
            <a:p/>
          </p:txBody>
        </p:sp>
        <p:sp>
          <p:nvSpPr>
            <p:cNvPr id="1049164" name="object 451"/>
            <p:cNvSpPr/>
            <p:nvPr/>
          </p:nvSpPr>
          <p:spPr>
            <a:xfrm>
              <a:off x="4357370" y="5816600"/>
              <a:ext cx="22860" cy="701040"/>
            </a:xfrm>
            <a:custGeom>
              <a:avLst/>
              <a:ahLst/>
              <a:rect l="l" t="t" r="r" b="b"/>
              <a:pathLst>
                <a:path w="22860" h="701040">
                  <a:moveTo>
                    <a:pt x="2539" y="0"/>
                  </a:moveTo>
                  <a:lnTo>
                    <a:pt x="0" y="0"/>
                  </a:lnTo>
                  <a:lnTo>
                    <a:pt x="0" y="1269"/>
                  </a:lnTo>
                  <a:lnTo>
                    <a:pt x="2539" y="1269"/>
                  </a:lnTo>
                  <a:lnTo>
                    <a:pt x="2539" y="0"/>
                  </a:lnTo>
                  <a:close/>
                </a:path>
                <a:path w="22860" h="701040">
                  <a:moveTo>
                    <a:pt x="6349" y="1270"/>
                  </a:moveTo>
                  <a:lnTo>
                    <a:pt x="0" y="1270"/>
                  </a:lnTo>
                  <a:lnTo>
                    <a:pt x="0" y="7619"/>
                  </a:lnTo>
                  <a:lnTo>
                    <a:pt x="20319" y="7619"/>
                  </a:lnTo>
                  <a:lnTo>
                    <a:pt x="20319" y="6350"/>
                  </a:lnTo>
                  <a:lnTo>
                    <a:pt x="17779" y="6350"/>
                  </a:lnTo>
                  <a:lnTo>
                    <a:pt x="17779" y="5080"/>
                  </a:lnTo>
                  <a:lnTo>
                    <a:pt x="15239" y="5080"/>
                  </a:lnTo>
                  <a:lnTo>
                    <a:pt x="15239" y="3810"/>
                  </a:lnTo>
                  <a:lnTo>
                    <a:pt x="12700" y="3810"/>
                  </a:lnTo>
                  <a:lnTo>
                    <a:pt x="12700" y="2540"/>
                  </a:lnTo>
                  <a:lnTo>
                    <a:pt x="6349" y="2540"/>
                  </a:lnTo>
                  <a:lnTo>
                    <a:pt x="6349" y="1270"/>
                  </a:lnTo>
                  <a:close/>
                </a:path>
                <a:path w="22860" h="701040">
                  <a:moveTo>
                    <a:pt x="22859" y="7620"/>
                  </a:moveTo>
                  <a:lnTo>
                    <a:pt x="0" y="7620"/>
                  </a:lnTo>
                  <a:lnTo>
                    <a:pt x="0" y="10159"/>
                  </a:lnTo>
                  <a:lnTo>
                    <a:pt x="22859" y="10159"/>
                  </a:lnTo>
                  <a:lnTo>
                    <a:pt x="22859" y="7620"/>
                  </a:lnTo>
                  <a:close/>
                </a:path>
                <a:path w="22860" h="701040">
                  <a:moveTo>
                    <a:pt x="22859" y="10160"/>
                  </a:moveTo>
                  <a:lnTo>
                    <a:pt x="0" y="10160"/>
                  </a:lnTo>
                  <a:lnTo>
                    <a:pt x="0" y="13969"/>
                  </a:lnTo>
                  <a:lnTo>
                    <a:pt x="22859" y="13969"/>
                  </a:lnTo>
                  <a:lnTo>
                    <a:pt x="22859" y="10160"/>
                  </a:lnTo>
                  <a:close/>
                </a:path>
                <a:path w="22860" h="701040">
                  <a:moveTo>
                    <a:pt x="22859" y="13970"/>
                  </a:moveTo>
                  <a:lnTo>
                    <a:pt x="0" y="13970"/>
                  </a:lnTo>
                  <a:lnTo>
                    <a:pt x="0" y="16509"/>
                  </a:lnTo>
                  <a:lnTo>
                    <a:pt x="22859" y="16509"/>
                  </a:lnTo>
                  <a:lnTo>
                    <a:pt x="22859" y="13970"/>
                  </a:lnTo>
                  <a:close/>
                </a:path>
                <a:path w="22860" h="701040">
                  <a:moveTo>
                    <a:pt x="22859" y="16510"/>
                  </a:moveTo>
                  <a:lnTo>
                    <a:pt x="0" y="16510"/>
                  </a:lnTo>
                  <a:lnTo>
                    <a:pt x="0" y="20319"/>
                  </a:lnTo>
                  <a:lnTo>
                    <a:pt x="22859" y="20319"/>
                  </a:lnTo>
                  <a:lnTo>
                    <a:pt x="22859" y="16510"/>
                  </a:lnTo>
                  <a:close/>
                </a:path>
                <a:path w="22860" h="701040">
                  <a:moveTo>
                    <a:pt x="22859" y="20320"/>
                  </a:moveTo>
                  <a:lnTo>
                    <a:pt x="0" y="20320"/>
                  </a:lnTo>
                  <a:lnTo>
                    <a:pt x="0" y="26669"/>
                  </a:lnTo>
                  <a:lnTo>
                    <a:pt x="22859" y="26669"/>
                  </a:lnTo>
                  <a:lnTo>
                    <a:pt x="22859" y="20320"/>
                  </a:lnTo>
                  <a:close/>
                </a:path>
                <a:path w="22860" h="701040">
                  <a:moveTo>
                    <a:pt x="22859" y="26670"/>
                  </a:moveTo>
                  <a:lnTo>
                    <a:pt x="0" y="26670"/>
                  </a:lnTo>
                  <a:lnTo>
                    <a:pt x="0" y="35559"/>
                  </a:lnTo>
                  <a:lnTo>
                    <a:pt x="22859" y="35559"/>
                  </a:lnTo>
                  <a:lnTo>
                    <a:pt x="22859" y="26670"/>
                  </a:lnTo>
                  <a:close/>
                </a:path>
                <a:path w="22860" h="701040">
                  <a:moveTo>
                    <a:pt x="22859" y="35560"/>
                  </a:moveTo>
                  <a:lnTo>
                    <a:pt x="0" y="35560"/>
                  </a:lnTo>
                  <a:lnTo>
                    <a:pt x="0" y="39369"/>
                  </a:lnTo>
                  <a:lnTo>
                    <a:pt x="22859" y="39369"/>
                  </a:lnTo>
                  <a:lnTo>
                    <a:pt x="22859" y="35560"/>
                  </a:lnTo>
                  <a:close/>
                </a:path>
                <a:path w="22860" h="701040">
                  <a:moveTo>
                    <a:pt x="22859" y="39370"/>
                  </a:moveTo>
                  <a:lnTo>
                    <a:pt x="0" y="39370"/>
                  </a:lnTo>
                  <a:lnTo>
                    <a:pt x="0" y="41909"/>
                  </a:lnTo>
                  <a:lnTo>
                    <a:pt x="22859" y="41909"/>
                  </a:lnTo>
                  <a:lnTo>
                    <a:pt x="22859" y="39370"/>
                  </a:lnTo>
                  <a:close/>
                </a:path>
                <a:path w="22860" h="701040">
                  <a:moveTo>
                    <a:pt x="22859" y="41910"/>
                  </a:moveTo>
                  <a:lnTo>
                    <a:pt x="0" y="41910"/>
                  </a:lnTo>
                  <a:lnTo>
                    <a:pt x="0" y="45719"/>
                  </a:lnTo>
                  <a:lnTo>
                    <a:pt x="22859" y="45719"/>
                  </a:lnTo>
                  <a:lnTo>
                    <a:pt x="22859" y="41910"/>
                  </a:lnTo>
                  <a:close/>
                </a:path>
                <a:path w="22860" h="701040">
                  <a:moveTo>
                    <a:pt x="22859" y="45720"/>
                  </a:moveTo>
                  <a:lnTo>
                    <a:pt x="0" y="45720"/>
                  </a:lnTo>
                  <a:lnTo>
                    <a:pt x="0" y="48259"/>
                  </a:lnTo>
                  <a:lnTo>
                    <a:pt x="22859" y="48259"/>
                  </a:lnTo>
                  <a:lnTo>
                    <a:pt x="22859" y="45720"/>
                  </a:lnTo>
                  <a:close/>
                </a:path>
                <a:path w="22860" h="701040">
                  <a:moveTo>
                    <a:pt x="22859" y="48260"/>
                  </a:moveTo>
                  <a:lnTo>
                    <a:pt x="0" y="48260"/>
                  </a:lnTo>
                  <a:lnTo>
                    <a:pt x="0" y="52069"/>
                  </a:lnTo>
                  <a:lnTo>
                    <a:pt x="22859" y="52069"/>
                  </a:lnTo>
                  <a:lnTo>
                    <a:pt x="22859" y="48260"/>
                  </a:lnTo>
                  <a:close/>
                </a:path>
                <a:path w="22860" h="701040">
                  <a:moveTo>
                    <a:pt x="22859" y="52070"/>
                  </a:moveTo>
                  <a:lnTo>
                    <a:pt x="0" y="52070"/>
                  </a:lnTo>
                  <a:lnTo>
                    <a:pt x="0" y="54609"/>
                  </a:lnTo>
                  <a:lnTo>
                    <a:pt x="22859" y="54609"/>
                  </a:lnTo>
                  <a:lnTo>
                    <a:pt x="22859" y="52070"/>
                  </a:lnTo>
                  <a:close/>
                </a:path>
                <a:path w="22860" h="701040">
                  <a:moveTo>
                    <a:pt x="22859" y="54610"/>
                  </a:moveTo>
                  <a:lnTo>
                    <a:pt x="0" y="54610"/>
                  </a:lnTo>
                  <a:lnTo>
                    <a:pt x="0" y="58419"/>
                  </a:lnTo>
                  <a:lnTo>
                    <a:pt x="22859" y="58419"/>
                  </a:lnTo>
                  <a:lnTo>
                    <a:pt x="22859" y="54610"/>
                  </a:lnTo>
                  <a:close/>
                </a:path>
                <a:path w="22860" h="701040">
                  <a:moveTo>
                    <a:pt x="22859" y="58420"/>
                  </a:moveTo>
                  <a:lnTo>
                    <a:pt x="0" y="58420"/>
                  </a:lnTo>
                  <a:lnTo>
                    <a:pt x="0" y="60959"/>
                  </a:lnTo>
                  <a:lnTo>
                    <a:pt x="22859" y="60959"/>
                  </a:lnTo>
                  <a:lnTo>
                    <a:pt x="22859" y="58420"/>
                  </a:lnTo>
                  <a:close/>
                </a:path>
                <a:path w="22860" h="701040">
                  <a:moveTo>
                    <a:pt x="22859" y="60960"/>
                  </a:moveTo>
                  <a:lnTo>
                    <a:pt x="0" y="60960"/>
                  </a:lnTo>
                  <a:lnTo>
                    <a:pt x="0" y="64769"/>
                  </a:lnTo>
                  <a:lnTo>
                    <a:pt x="22859" y="64769"/>
                  </a:lnTo>
                  <a:lnTo>
                    <a:pt x="22859" y="60960"/>
                  </a:lnTo>
                  <a:close/>
                </a:path>
                <a:path w="22860" h="701040">
                  <a:moveTo>
                    <a:pt x="22859" y="64770"/>
                  </a:moveTo>
                  <a:lnTo>
                    <a:pt x="0" y="64770"/>
                  </a:lnTo>
                  <a:lnTo>
                    <a:pt x="0" y="67309"/>
                  </a:lnTo>
                  <a:lnTo>
                    <a:pt x="22859" y="67309"/>
                  </a:lnTo>
                  <a:lnTo>
                    <a:pt x="22859" y="64770"/>
                  </a:lnTo>
                  <a:close/>
                </a:path>
                <a:path w="22860" h="701040">
                  <a:moveTo>
                    <a:pt x="22859" y="67310"/>
                  </a:moveTo>
                  <a:lnTo>
                    <a:pt x="0" y="67310"/>
                  </a:lnTo>
                  <a:lnTo>
                    <a:pt x="0" y="71119"/>
                  </a:lnTo>
                  <a:lnTo>
                    <a:pt x="22859" y="71119"/>
                  </a:lnTo>
                  <a:lnTo>
                    <a:pt x="22859" y="67310"/>
                  </a:lnTo>
                  <a:close/>
                </a:path>
                <a:path w="22860" h="701040">
                  <a:moveTo>
                    <a:pt x="22859" y="71120"/>
                  </a:moveTo>
                  <a:lnTo>
                    <a:pt x="0" y="71120"/>
                  </a:lnTo>
                  <a:lnTo>
                    <a:pt x="0" y="73659"/>
                  </a:lnTo>
                  <a:lnTo>
                    <a:pt x="22859" y="73659"/>
                  </a:lnTo>
                  <a:lnTo>
                    <a:pt x="22859" y="71120"/>
                  </a:lnTo>
                  <a:close/>
                </a:path>
                <a:path w="22860" h="701040">
                  <a:moveTo>
                    <a:pt x="22859" y="73660"/>
                  </a:moveTo>
                  <a:lnTo>
                    <a:pt x="0" y="73660"/>
                  </a:lnTo>
                  <a:lnTo>
                    <a:pt x="0" y="77469"/>
                  </a:lnTo>
                  <a:lnTo>
                    <a:pt x="22859" y="77469"/>
                  </a:lnTo>
                  <a:lnTo>
                    <a:pt x="22859" y="73660"/>
                  </a:lnTo>
                  <a:close/>
                </a:path>
                <a:path w="22860" h="701040">
                  <a:moveTo>
                    <a:pt x="22859" y="77470"/>
                  </a:moveTo>
                  <a:lnTo>
                    <a:pt x="0" y="77470"/>
                  </a:lnTo>
                  <a:lnTo>
                    <a:pt x="0" y="80009"/>
                  </a:lnTo>
                  <a:lnTo>
                    <a:pt x="22859" y="80009"/>
                  </a:lnTo>
                  <a:lnTo>
                    <a:pt x="22859" y="77470"/>
                  </a:lnTo>
                  <a:close/>
                </a:path>
                <a:path w="22860" h="701040">
                  <a:moveTo>
                    <a:pt x="22859" y="80010"/>
                  </a:moveTo>
                  <a:lnTo>
                    <a:pt x="0" y="80010"/>
                  </a:lnTo>
                  <a:lnTo>
                    <a:pt x="0" y="86359"/>
                  </a:lnTo>
                  <a:lnTo>
                    <a:pt x="22859" y="86359"/>
                  </a:lnTo>
                  <a:lnTo>
                    <a:pt x="22859" y="80010"/>
                  </a:lnTo>
                  <a:close/>
                </a:path>
                <a:path w="22860" h="701040">
                  <a:moveTo>
                    <a:pt x="22859" y="86360"/>
                  </a:moveTo>
                  <a:lnTo>
                    <a:pt x="0" y="86360"/>
                  </a:lnTo>
                  <a:lnTo>
                    <a:pt x="0" y="99059"/>
                  </a:lnTo>
                  <a:lnTo>
                    <a:pt x="22859" y="99059"/>
                  </a:lnTo>
                  <a:lnTo>
                    <a:pt x="22859" y="86360"/>
                  </a:lnTo>
                  <a:close/>
                </a:path>
                <a:path w="22860" h="701040">
                  <a:moveTo>
                    <a:pt x="22859" y="99060"/>
                  </a:moveTo>
                  <a:lnTo>
                    <a:pt x="0" y="99060"/>
                  </a:lnTo>
                  <a:lnTo>
                    <a:pt x="0" y="102869"/>
                  </a:lnTo>
                  <a:lnTo>
                    <a:pt x="22859" y="102869"/>
                  </a:lnTo>
                  <a:lnTo>
                    <a:pt x="22859" y="99060"/>
                  </a:lnTo>
                  <a:close/>
                </a:path>
                <a:path w="22860" h="701040">
                  <a:moveTo>
                    <a:pt x="22859" y="102870"/>
                  </a:moveTo>
                  <a:lnTo>
                    <a:pt x="0" y="102870"/>
                  </a:lnTo>
                  <a:lnTo>
                    <a:pt x="0" y="115569"/>
                  </a:lnTo>
                  <a:lnTo>
                    <a:pt x="22859" y="115569"/>
                  </a:lnTo>
                  <a:lnTo>
                    <a:pt x="22859" y="102870"/>
                  </a:lnTo>
                  <a:close/>
                </a:path>
                <a:path w="22860" h="701040">
                  <a:moveTo>
                    <a:pt x="22859" y="115570"/>
                  </a:moveTo>
                  <a:lnTo>
                    <a:pt x="0" y="115570"/>
                  </a:lnTo>
                  <a:lnTo>
                    <a:pt x="0" y="179069"/>
                  </a:lnTo>
                  <a:lnTo>
                    <a:pt x="22859" y="179069"/>
                  </a:lnTo>
                  <a:lnTo>
                    <a:pt x="22859" y="115570"/>
                  </a:lnTo>
                  <a:close/>
                </a:path>
                <a:path w="22860" h="701040">
                  <a:moveTo>
                    <a:pt x="22859" y="179070"/>
                  </a:moveTo>
                  <a:lnTo>
                    <a:pt x="0" y="179070"/>
                  </a:lnTo>
                  <a:lnTo>
                    <a:pt x="0" y="185419"/>
                  </a:lnTo>
                  <a:lnTo>
                    <a:pt x="22859" y="185419"/>
                  </a:lnTo>
                  <a:lnTo>
                    <a:pt x="22859" y="179070"/>
                  </a:lnTo>
                  <a:close/>
                </a:path>
                <a:path w="22860" h="701040">
                  <a:moveTo>
                    <a:pt x="22859" y="185420"/>
                  </a:moveTo>
                  <a:lnTo>
                    <a:pt x="0" y="185420"/>
                  </a:lnTo>
                  <a:lnTo>
                    <a:pt x="0" y="186690"/>
                  </a:lnTo>
                  <a:lnTo>
                    <a:pt x="6350" y="186690"/>
                  </a:lnTo>
                  <a:lnTo>
                    <a:pt x="6350" y="187959"/>
                  </a:lnTo>
                  <a:lnTo>
                    <a:pt x="22859" y="187959"/>
                  </a:lnTo>
                  <a:lnTo>
                    <a:pt x="22859" y="185420"/>
                  </a:lnTo>
                  <a:close/>
                </a:path>
                <a:path w="22860" h="701040">
                  <a:moveTo>
                    <a:pt x="22859" y="187960"/>
                  </a:moveTo>
                  <a:lnTo>
                    <a:pt x="12700" y="187960"/>
                  </a:lnTo>
                  <a:lnTo>
                    <a:pt x="12700" y="189230"/>
                  </a:lnTo>
                  <a:lnTo>
                    <a:pt x="22859" y="189230"/>
                  </a:lnTo>
                  <a:lnTo>
                    <a:pt x="22859" y="187960"/>
                  </a:lnTo>
                  <a:close/>
                </a:path>
                <a:path w="22860" h="701040">
                  <a:moveTo>
                    <a:pt x="22859" y="528447"/>
                  </a:moveTo>
                  <a:lnTo>
                    <a:pt x="0" y="528447"/>
                  </a:lnTo>
                  <a:lnTo>
                    <a:pt x="0" y="537210"/>
                  </a:lnTo>
                  <a:lnTo>
                    <a:pt x="22859" y="537210"/>
                  </a:lnTo>
                  <a:lnTo>
                    <a:pt x="22859" y="528447"/>
                  </a:lnTo>
                  <a:close/>
                </a:path>
                <a:path w="22860" h="701040">
                  <a:moveTo>
                    <a:pt x="15239" y="516890"/>
                  </a:moveTo>
                  <a:lnTo>
                    <a:pt x="8889" y="516890"/>
                  </a:lnTo>
                  <a:lnTo>
                    <a:pt x="8889" y="518159"/>
                  </a:lnTo>
                  <a:lnTo>
                    <a:pt x="0" y="518159"/>
                  </a:lnTo>
                  <a:lnTo>
                    <a:pt x="0" y="528319"/>
                  </a:lnTo>
                  <a:lnTo>
                    <a:pt x="22859" y="528319"/>
                  </a:lnTo>
                  <a:lnTo>
                    <a:pt x="22859" y="517016"/>
                  </a:lnTo>
                  <a:lnTo>
                    <a:pt x="15239" y="517016"/>
                  </a:lnTo>
                  <a:close/>
                </a:path>
                <a:path w="22860" h="701040">
                  <a:moveTo>
                    <a:pt x="22859" y="514477"/>
                  </a:moveTo>
                  <a:lnTo>
                    <a:pt x="20319" y="514477"/>
                  </a:lnTo>
                  <a:lnTo>
                    <a:pt x="20319" y="515747"/>
                  </a:lnTo>
                  <a:lnTo>
                    <a:pt x="15239" y="515747"/>
                  </a:lnTo>
                  <a:lnTo>
                    <a:pt x="15239" y="516890"/>
                  </a:lnTo>
                  <a:lnTo>
                    <a:pt x="22859" y="516890"/>
                  </a:lnTo>
                  <a:lnTo>
                    <a:pt x="22859" y="514477"/>
                  </a:lnTo>
                  <a:close/>
                </a:path>
                <a:path w="22860" h="701040">
                  <a:moveTo>
                    <a:pt x="5079" y="697230"/>
                  </a:moveTo>
                  <a:lnTo>
                    <a:pt x="0" y="697230"/>
                  </a:lnTo>
                  <a:lnTo>
                    <a:pt x="0" y="701040"/>
                  </a:lnTo>
                  <a:lnTo>
                    <a:pt x="2539" y="701040"/>
                  </a:lnTo>
                  <a:lnTo>
                    <a:pt x="2539" y="699769"/>
                  </a:lnTo>
                  <a:lnTo>
                    <a:pt x="5079" y="699769"/>
                  </a:lnTo>
                  <a:lnTo>
                    <a:pt x="5079" y="697230"/>
                  </a:lnTo>
                  <a:close/>
                </a:path>
                <a:path w="22860" h="701040">
                  <a:moveTo>
                    <a:pt x="10159" y="694690"/>
                  </a:moveTo>
                  <a:lnTo>
                    <a:pt x="0" y="694690"/>
                  </a:lnTo>
                  <a:lnTo>
                    <a:pt x="0" y="695960"/>
                  </a:lnTo>
                  <a:lnTo>
                    <a:pt x="7619" y="695960"/>
                  </a:lnTo>
                  <a:lnTo>
                    <a:pt x="7619" y="697230"/>
                  </a:lnTo>
                  <a:lnTo>
                    <a:pt x="10159" y="697230"/>
                  </a:lnTo>
                  <a:lnTo>
                    <a:pt x="10159" y="694690"/>
                  </a:lnTo>
                  <a:close/>
                </a:path>
                <a:path w="22860" h="701040">
                  <a:moveTo>
                    <a:pt x="17779" y="693419"/>
                  </a:moveTo>
                  <a:lnTo>
                    <a:pt x="15239" y="693419"/>
                  </a:lnTo>
                  <a:lnTo>
                    <a:pt x="15239" y="694690"/>
                  </a:lnTo>
                  <a:lnTo>
                    <a:pt x="17779" y="694690"/>
                  </a:lnTo>
                  <a:lnTo>
                    <a:pt x="17779" y="693419"/>
                  </a:lnTo>
                  <a:close/>
                </a:path>
                <a:path w="22860" h="701040">
                  <a:moveTo>
                    <a:pt x="21589" y="690880"/>
                  </a:moveTo>
                  <a:lnTo>
                    <a:pt x="0" y="690880"/>
                  </a:lnTo>
                  <a:lnTo>
                    <a:pt x="0" y="693419"/>
                  </a:lnTo>
                  <a:lnTo>
                    <a:pt x="21589" y="693419"/>
                  </a:lnTo>
                  <a:lnTo>
                    <a:pt x="21589" y="690880"/>
                  </a:lnTo>
                  <a:close/>
                </a:path>
                <a:path w="22860" h="701040">
                  <a:moveTo>
                    <a:pt x="22859" y="688340"/>
                  </a:moveTo>
                  <a:lnTo>
                    <a:pt x="0" y="688340"/>
                  </a:lnTo>
                  <a:lnTo>
                    <a:pt x="0" y="689610"/>
                  </a:lnTo>
                  <a:lnTo>
                    <a:pt x="22859" y="689610"/>
                  </a:lnTo>
                  <a:lnTo>
                    <a:pt x="22859" y="688340"/>
                  </a:lnTo>
                  <a:close/>
                </a:path>
                <a:path w="22860" h="701040">
                  <a:moveTo>
                    <a:pt x="22859" y="684530"/>
                  </a:moveTo>
                  <a:lnTo>
                    <a:pt x="0" y="684530"/>
                  </a:lnTo>
                  <a:lnTo>
                    <a:pt x="0" y="687069"/>
                  </a:lnTo>
                  <a:lnTo>
                    <a:pt x="22859" y="687069"/>
                  </a:lnTo>
                  <a:lnTo>
                    <a:pt x="22859" y="684530"/>
                  </a:lnTo>
                  <a:close/>
                </a:path>
                <a:path w="22860" h="701040">
                  <a:moveTo>
                    <a:pt x="22859" y="681990"/>
                  </a:moveTo>
                  <a:lnTo>
                    <a:pt x="0" y="681990"/>
                  </a:lnTo>
                  <a:lnTo>
                    <a:pt x="0" y="683260"/>
                  </a:lnTo>
                  <a:lnTo>
                    <a:pt x="22859" y="683260"/>
                  </a:lnTo>
                  <a:lnTo>
                    <a:pt x="22859" y="681990"/>
                  </a:lnTo>
                  <a:close/>
                </a:path>
                <a:path w="22860" h="701040">
                  <a:moveTo>
                    <a:pt x="22859" y="678180"/>
                  </a:moveTo>
                  <a:lnTo>
                    <a:pt x="0" y="678180"/>
                  </a:lnTo>
                  <a:lnTo>
                    <a:pt x="0" y="680719"/>
                  </a:lnTo>
                  <a:lnTo>
                    <a:pt x="22859" y="680719"/>
                  </a:lnTo>
                  <a:lnTo>
                    <a:pt x="22859" y="678180"/>
                  </a:lnTo>
                  <a:close/>
                </a:path>
                <a:path w="22860" h="701040">
                  <a:moveTo>
                    <a:pt x="22859" y="675640"/>
                  </a:moveTo>
                  <a:lnTo>
                    <a:pt x="0" y="675640"/>
                  </a:lnTo>
                  <a:lnTo>
                    <a:pt x="0" y="676910"/>
                  </a:lnTo>
                  <a:lnTo>
                    <a:pt x="22859" y="676910"/>
                  </a:lnTo>
                  <a:lnTo>
                    <a:pt x="22859" y="675640"/>
                  </a:lnTo>
                  <a:close/>
                </a:path>
                <a:path w="22860" h="701040">
                  <a:moveTo>
                    <a:pt x="22859" y="671830"/>
                  </a:moveTo>
                  <a:lnTo>
                    <a:pt x="0" y="671830"/>
                  </a:lnTo>
                  <a:lnTo>
                    <a:pt x="0" y="674370"/>
                  </a:lnTo>
                  <a:lnTo>
                    <a:pt x="22859" y="674370"/>
                  </a:lnTo>
                  <a:lnTo>
                    <a:pt x="22859" y="671830"/>
                  </a:lnTo>
                  <a:close/>
                </a:path>
                <a:path w="22860" h="701040">
                  <a:moveTo>
                    <a:pt x="22859" y="669290"/>
                  </a:moveTo>
                  <a:lnTo>
                    <a:pt x="0" y="669290"/>
                  </a:lnTo>
                  <a:lnTo>
                    <a:pt x="0" y="670560"/>
                  </a:lnTo>
                  <a:lnTo>
                    <a:pt x="22859" y="670560"/>
                  </a:lnTo>
                  <a:lnTo>
                    <a:pt x="22859" y="669290"/>
                  </a:lnTo>
                  <a:close/>
                </a:path>
                <a:path w="22860" h="701040">
                  <a:moveTo>
                    <a:pt x="22859" y="665480"/>
                  </a:moveTo>
                  <a:lnTo>
                    <a:pt x="0" y="665480"/>
                  </a:lnTo>
                  <a:lnTo>
                    <a:pt x="0" y="668019"/>
                  </a:lnTo>
                  <a:lnTo>
                    <a:pt x="22859" y="668019"/>
                  </a:lnTo>
                  <a:lnTo>
                    <a:pt x="22859" y="665480"/>
                  </a:lnTo>
                  <a:close/>
                </a:path>
                <a:path w="22860" h="701040">
                  <a:moveTo>
                    <a:pt x="22859" y="662940"/>
                  </a:moveTo>
                  <a:lnTo>
                    <a:pt x="0" y="662940"/>
                  </a:lnTo>
                  <a:lnTo>
                    <a:pt x="0" y="664210"/>
                  </a:lnTo>
                  <a:lnTo>
                    <a:pt x="22859" y="664210"/>
                  </a:lnTo>
                  <a:lnTo>
                    <a:pt x="22859" y="662940"/>
                  </a:lnTo>
                  <a:close/>
                </a:path>
                <a:path w="22860" h="701040">
                  <a:moveTo>
                    <a:pt x="22859" y="659130"/>
                  </a:moveTo>
                  <a:lnTo>
                    <a:pt x="0" y="659130"/>
                  </a:lnTo>
                  <a:lnTo>
                    <a:pt x="0" y="661670"/>
                  </a:lnTo>
                  <a:lnTo>
                    <a:pt x="22859" y="661670"/>
                  </a:lnTo>
                  <a:lnTo>
                    <a:pt x="22859" y="659130"/>
                  </a:lnTo>
                  <a:close/>
                </a:path>
                <a:path w="22860" h="701040">
                  <a:moveTo>
                    <a:pt x="22859" y="656590"/>
                  </a:moveTo>
                  <a:lnTo>
                    <a:pt x="0" y="656590"/>
                  </a:lnTo>
                  <a:lnTo>
                    <a:pt x="0" y="657860"/>
                  </a:lnTo>
                  <a:lnTo>
                    <a:pt x="22859" y="657860"/>
                  </a:lnTo>
                  <a:lnTo>
                    <a:pt x="22859" y="656590"/>
                  </a:lnTo>
                  <a:close/>
                </a:path>
                <a:path w="22860" h="701040">
                  <a:moveTo>
                    <a:pt x="22859" y="652780"/>
                  </a:moveTo>
                  <a:lnTo>
                    <a:pt x="0" y="652780"/>
                  </a:lnTo>
                  <a:lnTo>
                    <a:pt x="0" y="655320"/>
                  </a:lnTo>
                  <a:lnTo>
                    <a:pt x="22859" y="655320"/>
                  </a:lnTo>
                  <a:lnTo>
                    <a:pt x="22859" y="652780"/>
                  </a:lnTo>
                  <a:close/>
                </a:path>
                <a:path w="22860" h="701040">
                  <a:moveTo>
                    <a:pt x="22859" y="650240"/>
                  </a:moveTo>
                  <a:lnTo>
                    <a:pt x="0" y="650240"/>
                  </a:lnTo>
                  <a:lnTo>
                    <a:pt x="0" y="651510"/>
                  </a:lnTo>
                  <a:lnTo>
                    <a:pt x="22859" y="651510"/>
                  </a:lnTo>
                  <a:lnTo>
                    <a:pt x="22859" y="650240"/>
                  </a:lnTo>
                  <a:close/>
                </a:path>
                <a:path w="22860" h="701040">
                  <a:moveTo>
                    <a:pt x="22859" y="646430"/>
                  </a:moveTo>
                  <a:lnTo>
                    <a:pt x="0" y="646430"/>
                  </a:lnTo>
                  <a:lnTo>
                    <a:pt x="0" y="648970"/>
                  </a:lnTo>
                  <a:lnTo>
                    <a:pt x="22859" y="648970"/>
                  </a:lnTo>
                  <a:lnTo>
                    <a:pt x="22859" y="646430"/>
                  </a:lnTo>
                  <a:close/>
                </a:path>
                <a:path w="22860" h="701040">
                  <a:moveTo>
                    <a:pt x="22859" y="643890"/>
                  </a:moveTo>
                  <a:lnTo>
                    <a:pt x="0" y="643890"/>
                  </a:lnTo>
                  <a:lnTo>
                    <a:pt x="0" y="645160"/>
                  </a:lnTo>
                  <a:lnTo>
                    <a:pt x="22859" y="645160"/>
                  </a:lnTo>
                  <a:lnTo>
                    <a:pt x="22859" y="643890"/>
                  </a:lnTo>
                  <a:close/>
                </a:path>
                <a:path w="22860" h="701040">
                  <a:moveTo>
                    <a:pt x="22859" y="640080"/>
                  </a:moveTo>
                  <a:lnTo>
                    <a:pt x="0" y="640080"/>
                  </a:lnTo>
                  <a:lnTo>
                    <a:pt x="0" y="642620"/>
                  </a:lnTo>
                  <a:lnTo>
                    <a:pt x="22859" y="642620"/>
                  </a:lnTo>
                  <a:lnTo>
                    <a:pt x="22859" y="640080"/>
                  </a:lnTo>
                  <a:close/>
                </a:path>
                <a:path w="22860" h="701040">
                  <a:moveTo>
                    <a:pt x="22859" y="637540"/>
                  </a:moveTo>
                  <a:lnTo>
                    <a:pt x="0" y="637540"/>
                  </a:lnTo>
                  <a:lnTo>
                    <a:pt x="0" y="638810"/>
                  </a:lnTo>
                  <a:lnTo>
                    <a:pt x="22859" y="638810"/>
                  </a:lnTo>
                  <a:lnTo>
                    <a:pt x="22859" y="637540"/>
                  </a:lnTo>
                  <a:close/>
                </a:path>
                <a:path w="22860" h="701040">
                  <a:moveTo>
                    <a:pt x="22859" y="632460"/>
                  </a:moveTo>
                  <a:lnTo>
                    <a:pt x="0" y="632460"/>
                  </a:lnTo>
                  <a:lnTo>
                    <a:pt x="0" y="636270"/>
                  </a:lnTo>
                  <a:lnTo>
                    <a:pt x="22859" y="636270"/>
                  </a:lnTo>
                  <a:lnTo>
                    <a:pt x="22859" y="632460"/>
                  </a:lnTo>
                  <a:close/>
                </a:path>
                <a:path w="22860" h="701040">
                  <a:moveTo>
                    <a:pt x="22859" y="626110"/>
                  </a:moveTo>
                  <a:lnTo>
                    <a:pt x="0" y="626110"/>
                  </a:lnTo>
                  <a:lnTo>
                    <a:pt x="0" y="631190"/>
                  </a:lnTo>
                  <a:lnTo>
                    <a:pt x="22859" y="631190"/>
                  </a:lnTo>
                  <a:lnTo>
                    <a:pt x="22859" y="626110"/>
                  </a:lnTo>
                  <a:close/>
                </a:path>
                <a:path w="22860" h="701040">
                  <a:moveTo>
                    <a:pt x="22859" y="619760"/>
                  </a:moveTo>
                  <a:lnTo>
                    <a:pt x="0" y="619760"/>
                  </a:lnTo>
                  <a:lnTo>
                    <a:pt x="0" y="624840"/>
                  </a:lnTo>
                  <a:lnTo>
                    <a:pt x="22859" y="624840"/>
                  </a:lnTo>
                  <a:lnTo>
                    <a:pt x="22859" y="619760"/>
                  </a:lnTo>
                  <a:close/>
                </a:path>
                <a:path w="22860" h="701040">
                  <a:moveTo>
                    <a:pt x="22859" y="613410"/>
                  </a:moveTo>
                  <a:lnTo>
                    <a:pt x="0" y="613410"/>
                  </a:lnTo>
                  <a:lnTo>
                    <a:pt x="0" y="618490"/>
                  </a:lnTo>
                  <a:lnTo>
                    <a:pt x="22859" y="618490"/>
                  </a:lnTo>
                  <a:lnTo>
                    <a:pt x="22859" y="613410"/>
                  </a:lnTo>
                  <a:close/>
                </a:path>
                <a:path w="22860" h="701040">
                  <a:moveTo>
                    <a:pt x="22859" y="607060"/>
                  </a:moveTo>
                  <a:lnTo>
                    <a:pt x="0" y="607060"/>
                  </a:lnTo>
                  <a:lnTo>
                    <a:pt x="0" y="612140"/>
                  </a:lnTo>
                  <a:lnTo>
                    <a:pt x="22859" y="612140"/>
                  </a:lnTo>
                  <a:lnTo>
                    <a:pt x="22859" y="607060"/>
                  </a:lnTo>
                  <a:close/>
                </a:path>
                <a:path w="22860" h="701040">
                  <a:moveTo>
                    <a:pt x="22859" y="599440"/>
                  </a:moveTo>
                  <a:lnTo>
                    <a:pt x="0" y="599440"/>
                  </a:lnTo>
                  <a:lnTo>
                    <a:pt x="0" y="605790"/>
                  </a:lnTo>
                  <a:lnTo>
                    <a:pt x="22859" y="605790"/>
                  </a:lnTo>
                  <a:lnTo>
                    <a:pt x="22859" y="599440"/>
                  </a:lnTo>
                  <a:close/>
                </a:path>
                <a:path w="22860" h="701040">
                  <a:moveTo>
                    <a:pt x="22859" y="593090"/>
                  </a:moveTo>
                  <a:lnTo>
                    <a:pt x="0" y="593090"/>
                  </a:lnTo>
                  <a:lnTo>
                    <a:pt x="0" y="598170"/>
                  </a:lnTo>
                  <a:lnTo>
                    <a:pt x="22859" y="598170"/>
                  </a:lnTo>
                  <a:lnTo>
                    <a:pt x="22859" y="593090"/>
                  </a:lnTo>
                  <a:close/>
                </a:path>
                <a:path w="22860" h="701040">
                  <a:moveTo>
                    <a:pt x="22859" y="588010"/>
                  </a:moveTo>
                  <a:lnTo>
                    <a:pt x="0" y="588010"/>
                  </a:lnTo>
                  <a:lnTo>
                    <a:pt x="0" y="591820"/>
                  </a:lnTo>
                  <a:lnTo>
                    <a:pt x="22859" y="591820"/>
                  </a:lnTo>
                  <a:lnTo>
                    <a:pt x="22859" y="588010"/>
                  </a:lnTo>
                  <a:close/>
                </a:path>
                <a:path w="22860" h="701040">
                  <a:moveTo>
                    <a:pt x="22859" y="581660"/>
                  </a:moveTo>
                  <a:lnTo>
                    <a:pt x="0" y="581660"/>
                  </a:lnTo>
                  <a:lnTo>
                    <a:pt x="0" y="586740"/>
                  </a:lnTo>
                  <a:lnTo>
                    <a:pt x="22859" y="586740"/>
                  </a:lnTo>
                  <a:lnTo>
                    <a:pt x="22859" y="581660"/>
                  </a:lnTo>
                  <a:close/>
                </a:path>
                <a:path w="22860" h="701040">
                  <a:moveTo>
                    <a:pt x="22859" y="574040"/>
                  </a:moveTo>
                  <a:lnTo>
                    <a:pt x="0" y="574040"/>
                  </a:lnTo>
                  <a:lnTo>
                    <a:pt x="0" y="580390"/>
                  </a:lnTo>
                  <a:lnTo>
                    <a:pt x="22859" y="580390"/>
                  </a:lnTo>
                  <a:lnTo>
                    <a:pt x="22859" y="574040"/>
                  </a:lnTo>
                  <a:close/>
                </a:path>
                <a:path w="22860" h="701040">
                  <a:moveTo>
                    <a:pt x="22859" y="568960"/>
                  </a:moveTo>
                  <a:lnTo>
                    <a:pt x="0" y="568960"/>
                  </a:lnTo>
                  <a:lnTo>
                    <a:pt x="0" y="572770"/>
                  </a:lnTo>
                  <a:lnTo>
                    <a:pt x="22859" y="572770"/>
                  </a:lnTo>
                  <a:lnTo>
                    <a:pt x="22859" y="568960"/>
                  </a:lnTo>
                  <a:close/>
                </a:path>
                <a:path w="22860" h="701040">
                  <a:moveTo>
                    <a:pt x="22859" y="561340"/>
                  </a:moveTo>
                  <a:lnTo>
                    <a:pt x="0" y="561340"/>
                  </a:lnTo>
                  <a:lnTo>
                    <a:pt x="0" y="567690"/>
                  </a:lnTo>
                  <a:lnTo>
                    <a:pt x="22859" y="567690"/>
                  </a:lnTo>
                  <a:lnTo>
                    <a:pt x="22859" y="561340"/>
                  </a:lnTo>
                  <a:close/>
                </a:path>
                <a:path w="22860" h="701040">
                  <a:moveTo>
                    <a:pt x="22859" y="556260"/>
                  </a:moveTo>
                  <a:lnTo>
                    <a:pt x="0" y="556260"/>
                  </a:lnTo>
                  <a:lnTo>
                    <a:pt x="0" y="560070"/>
                  </a:lnTo>
                  <a:lnTo>
                    <a:pt x="22859" y="560070"/>
                  </a:lnTo>
                  <a:lnTo>
                    <a:pt x="22859" y="556260"/>
                  </a:lnTo>
                  <a:close/>
                </a:path>
                <a:path w="22860" h="701040">
                  <a:moveTo>
                    <a:pt x="22859" y="542290"/>
                  </a:moveTo>
                  <a:lnTo>
                    <a:pt x="0" y="542290"/>
                  </a:lnTo>
                  <a:lnTo>
                    <a:pt x="0" y="554990"/>
                  </a:lnTo>
                  <a:lnTo>
                    <a:pt x="22859" y="554990"/>
                  </a:lnTo>
                  <a:lnTo>
                    <a:pt x="22859" y="542290"/>
                  </a:lnTo>
                  <a:close/>
                </a:path>
                <a:path w="22860" h="701040">
                  <a:moveTo>
                    <a:pt x="22859" y="538480"/>
                  </a:moveTo>
                  <a:lnTo>
                    <a:pt x="0" y="538480"/>
                  </a:lnTo>
                  <a:lnTo>
                    <a:pt x="0" y="541020"/>
                  </a:lnTo>
                  <a:lnTo>
                    <a:pt x="22859" y="541020"/>
                  </a:lnTo>
                  <a:lnTo>
                    <a:pt x="22859" y="538480"/>
                  </a:lnTo>
                  <a:close/>
                </a:path>
              </a:pathLst>
            </a:custGeom>
            <a:solidFill>
              <a:srgbClr val="252525"/>
            </a:solidFill>
          </p:spPr>
          <p:txBody>
            <a:bodyPr bIns="0" lIns="0" rIns="0" rtlCol="0" tIns="0" wrap="square"/>
            <a:p/>
          </p:txBody>
        </p:sp>
        <p:sp>
          <p:nvSpPr>
            <p:cNvPr id="1049165" name="object 452"/>
            <p:cNvSpPr/>
            <p:nvPr/>
          </p:nvSpPr>
          <p:spPr>
            <a:xfrm>
              <a:off x="4334510" y="5811520"/>
              <a:ext cx="22860" cy="712470"/>
            </a:xfrm>
            <a:custGeom>
              <a:avLst/>
              <a:ahLst/>
              <a:rect l="l" t="t" r="r" b="b"/>
              <a:pathLst>
                <a:path w="22860" h="712470">
                  <a:moveTo>
                    <a:pt x="2539" y="0"/>
                  </a:moveTo>
                  <a:lnTo>
                    <a:pt x="0" y="0"/>
                  </a:lnTo>
                  <a:lnTo>
                    <a:pt x="0" y="2539"/>
                  </a:lnTo>
                  <a:lnTo>
                    <a:pt x="8889" y="2539"/>
                  </a:lnTo>
                  <a:lnTo>
                    <a:pt x="8889" y="1269"/>
                  </a:lnTo>
                  <a:lnTo>
                    <a:pt x="2539" y="1269"/>
                  </a:lnTo>
                  <a:lnTo>
                    <a:pt x="2539" y="0"/>
                  </a:lnTo>
                  <a:close/>
                </a:path>
                <a:path w="22860" h="712470">
                  <a:moveTo>
                    <a:pt x="12700" y="2539"/>
                  </a:moveTo>
                  <a:lnTo>
                    <a:pt x="0" y="2539"/>
                  </a:lnTo>
                  <a:lnTo>
                    <a:pt x="0" y="6349"/>
                  </a:lnTo>
                  <a:lnTo>
                    <a:pt x="22860" y="6349"/>
                  </a:lnTo>
                  <a:lnTo>
                    <a:pt x="22860" y="3809"/>
                  </a:lnTo>
                  <a:lnTo>
                    <a:pt x="12700" y="3809"/>
                  </a:lnTo>
                  <a:lnTo>
                    <a:pt x="12700" y="2539"/>
                  </a:lnTo>
                  <a:close/>
                </a:path>
                <a:path w="22860" h="712470">
                  <a:moveTo>
                    <a:pt x="22860" y="6350"/>
                  </a:moveTo>
                  <a:lnTo>
                    <a:pt x="0" y="6350"/>
                  </a:lnTo>
                  <a:lnTo>
                    <a:pt x="0" y="12699"/>
                  </a:lnTo>
                  <a:lnTo>
                    <a:pt x="22860" y="12699"/>
                  </a:lnTo>
                  <a:lnTo>
                    <a:pt x="22860" y="6350"/>
                  </a:lnTo>
                  <a:close/>
                </a:path>
                <a:path w="22860" h="712470">
                  <a:moveTo>
                    <a:pt x="22860" y="12700"/>
                  </a:moveTo>
                  <a:lnTo>
                    <a:pt x="0" y="12700"/>
                  </a:lnTo>
                  <a:lnTo>
                    <a:pt x="0" y="15239"/>
                  </a:lnTo>
                  <a:lnTo>
                    <a:pt x="22860" y="15239"/>
                  </a:lnTo>
                  <a:lnTo>
                    <a:pt x="22860" y="12700"/>
                  </a:lnTo>
                  <a:close/>
                </a:path>
                <a:path w="22860" h="712470">
                  <a:moveTo>
                    <a:pt x="22860" y="15239"/>
                  </a:moveTo>
                  <a:lnTo>
                    <a:pt x="0" y="15239"/>
                  </a:lnTo>
                  <a:lnTo>
                    <a:pt x="0" y="19049"/>
                  </a:lnTo>
                  <a:lnTo>
                    <a:pt x="22860" y="19049"/>
                  </a:lnTo>
                  <a:lnTo>
                    <a:pt x="22860" y="15239"/>
                  </a:lnTo>
                  <a:close/>
                </a:path>
                <a:path w="22860" h="712470">
                  <a:moveTo>
                    <a:pt x="22860" y="19049"/>
                  </a:moveTo>
                  <a:lnTo>
                    <a:pt x="0" y="19049"/>
                  </a:lnTo>
                  <a:lnTo>
                    <a:pt x="0" y="21589"/>
                  </a:lnTo>
                  <a:lnTo>
                    <a:pt x="22860" y="21589"/>
                  </a:lnTo>
                  <a:lnTo>
                    <a:pt x="22860" y="19049"/>
                  </a:lnTo>
                  <a:close/>
                </a:path>
                <a:path w="22860" h="712470">
                  <a:moveTo>
                    <a:pt x="22860" y="21589"/>
                  </a:moveTo>
                  <a:lnTo>
                    <a:pt x="0" y="21589"/>
                  </a:lnTo>
                  <a:lnTo>
                    <a:pt x="0" y="25399"/>
                  </a:lnTo>
                  <a:lnTo>
                    <a:pt x="22860" y="25399"/>
                  </a:lnTo>
                  <a:lnTo>
                    <a:pt x="22860" y="21589"/>
                  </a:lnTo>
                  <a:close/>
                </a:path>
                <a:path w="22860" h="712470">
                  <a:moveTo>
                    <a:pt x="22860" y="25400"/>
                  </a:moveTo>
                  <a:lnTo>
                    <a:pt x="0" y="25400"/>
                  </a:lnTo>
                  <a:lnTo>
                    <a:pt x="0" y="31749"/>
                  </a:lnTo>
                  <a:lnTo>
                    <a:pt x="22860" y="31749"/>
                  </a:lnTo>
                  <a:lnTo>
                    <a:pt x="22860" y="25400"/>
                  </a:lnTo>
                  <a:close/>
                </a:path>
                <a:path w="22860" h="712470">
                  <a:moveTo>
                    <a:pt x="22860" y="31749"/>
                  </a:moveTo>
                  <a:lnTo>
                    <a:pt x="0" y="31749"/>
                  </a:lnTo>
                  <a:lnTo>
                    <a:pt x="0" y="40639"/>
                  </a:lnTo>
                  <a:lnTo>
                    <a:pt x="22860" y="40639"/>
                  </a:lnTo>
                  <a:lnTo>
                    <a:pt x="22860" y="31749"/>
                  </a:lnTo>
                  <a:close/>
                </a:path>
                <a:path w="22860" h="712470">
                  <a:moveTo>
                    <a:pt x="22860" y="40639"/>
                  </a:moveTo>
                  <a:lnTo>
                    <a:pt x="0" y="40639"/>
                  </a:lnTo>
                  <a:lnTo>
                    <a:pt x="0" y="44449"/>
                  </a:lnTo>
                  <a:lnTo>
                    <a:pt x="22860" y="44449"/>
                  </a:lnTo>
                  <a:lnTo>
                    <a:pt x="22860" y="40639"/>
                  </a:lnTo>
                  <a:close/>
                </a:path>
                <a:path w="22860" h="712470">
                  <a:moveTo>
                    <a:pt x="22860" y="44449"/>
                  </a:moveTo>
                  <a:lnTo>
                    <a:pt x="0" y="44449"/>
                  </a:lnTo>
                  <a:lnTo>
                    <a:pt x="0" y="46989"/>
                  </a:lnTo>
                  <a:lnTo>
                    <a:pt x="22860" y="46989"/>
                  </a:lnTo>
                  <a:lnTo>
                    <a:pt x="22860" y="44449"/>
                  </a:lnTo>
                  <a:close/>
                </a:path>
                <a:path w="22860" h="712470">
                  <a:moveTo>
                    <a:pt x="22860" y="46989"/>
                  </a:moveTo>
                  <a:lnTo>
                    <a:pt x="0" y="46989"/>
                  </a:lnTo>
                  <a:lnTo>
                    <a:pt x="0" y="50799"/>
                  </a:lnTo>
                  <a:lnTo>
                    <a:pt x="22860" y="50799"/>
                  </a:lnTo>
                  <a:lnTo>
                    <a:pt x="22860" y="46989"/>
                  </a:lnTo>
                  <a:close/>
                </a:path>
                <a:path w="22860" h="712470">
                  <a:moveTo>
                    <a:pt x="22860" y="50799"/>
                  </a:moveTo>
                  <a:lnTo>
                    <a:pt x="0" y="50799"/>
                  </a:lnTo>
                  <a:lnTo>
                    <a:pt x="0" y="53339"/>
                  </a:lnTo>
                  <a:lnTo>
                    <a:pt x="22860" y="53339"/>
                  </a:lnTo>
                  <a:lnTo>
                    <a:pt x="22860" y="50799"/>
                  </a:lnTo>
                  <a:close/>
                </a:path>
                <a:path w="22860" h="712470">
                  <a:moveTo>
                    <a:pt x="22860" y="53339"/>
                  </a:moveTo>
                  <a:lnTo>
                    <a:pt x="0" y="53339"/>
                  </a:lnTo>
                  <a:lnTo>
                    <a:pt x="0" y="57149"/>
                  </a:lnTo>
                  <a:lnTo>
                    <a:pt x="22860" y="57149"/>
                  </a:lnTo>
                  <a:lnTo>
                    <a:pt x="22860" y="53339"/>
                  </a:lnTo>
                  <a:close/>
                </a:path>
                <a:path w="22860" h="712470">
                  <a:moveTo>
                    <a:pt x="22860" y="57149"/>
                  </a:moveTo>
                  <a:lnTo>
                    <a:pt x="0" y="57149"/>
                  </a:lnTo>
                  <a:lnTo>
                    <a:pt x="0" y="59689"/>
                  </a:lnTo>
                  <a:lnTo>
                    <a:pt x="22860" y="59689"/>
                  </a:lnTo>
                  <a:lnTo>
                    <a:pt x="22860" y="57149"/>
                  </a:lnTo>
                  <a:close/>
                </a:path>
                <a:path w="22860" h="712470">
                  <a:moveTo>
                    <a:pt x="22860" y="59689"/>
                  </a:moveTo>
                  <a:lnTo>
                    <a:pt x="0" y="59689"/>
                  </a:lnTo>
                  <a:lnTo>
                    <a:pt x="0" y="63499"/>
                  </a:lnTo>
                  <a:lnTo>
                    <a:pt x="22860" y="63499"/>
                  </a:lnTo>
                  <a:lnTo>
                    <a:pt x="22860" y="59689"/>
                  </a:lnTo>
                  <a:close/>
                </a:path>
                <a:path w="22860" h="712470">
                  <a:moveTo>
                    <a:pt x="22860" y="63499"/>
                  </a:moveTo>
                  <a:lnTo>
                    <a:pt x="0" y="63499"/>
                  </a:lnTo>
                  <a:lnTo>
                    <a:pt x="0" y="66039"/>
                  </a:lnTo>
                  <a:lnTo>
                    <a:pt x="22860" y="66039"/>
                  </a:lnTo>
                  <a:lnTo>
                    <a:pt x="22860" y="63499"/>
                  </a:lnTo>
                  <a:close/>
                </a:path>
                <a:path w="22860" h="712470">
                  <a:moveTo>
                    <a:pt x="22860" y="66039"/>
                  </a:moveTo>
                  <a:lnTo>
                    <a:pt x="0" y="66039"/>
                  </a:lnTo>
                  <a:lnTo>
                    <a:pt x="0" y="69849"/>
                  </a:lnTo>
                  <a:lnTo>
                    <a:pt x="22860" y="69849"/>
                  </a:lnTo>
                  <a:lnTo>
                    <a:pt x="22860" y="66039"/>
                  </a:lnTo>
                  <a:close/>
                </a:path>
                <a:path w="22860" h="712470">
                  <a:moveTo>
                    <a:pt x="22860" y="69849"/>
                  </a:moveTo>
                  <a:lnTo>
                    <a:pt x="0" y="69849"/>
                  </a:lnTo>
                  <a:lnTo>
                    <a:pt x="0" y="72389"/>
                  </a:lnTo>
                  <a:lnTo>
                    <a:pt x="22860" y="72389"/>
                  </a:lnTo>
                  <a:lnTo>
                    <a:pt x="22860" y="69849"/>
                  </a:lnTo>
                  <a:close/>
                </a:path>
                <a:path w="22860" h="712470">
                  <a:moveTo>
                    <a:pt x="22860" y="72389"/>
                  </a:moveTo>
                  <a:lnTo>
                    <a:pt x="0" y="72389"/>
                  </a:lnTo>
                  <a:lnTo>
                    <a:pt x="0" y="76199"/>
                  </a:lnTo>
                  <a:lnTo>
                    <a:pt x="22860" y="76199"/>
                  </a:lnTo>
                  <a:lnTo>
                    <a:pt x="22860" y="72389"/>
                  </a:lnTo>
                  <a:close/>
                </a:path>
                <a:path w="22860" h="712470">
                  <a:moveTo>
                    <a:pt x="22860" y="76199"/>
                  </a:moveTo>
                  <a:lnTo>
                    <a:pt x="0" y="76199"/>
                  </a:lnTo>
                  <a:lnTo>
                    <a:pt x="0" y="78739"/>
                  </a:lnTo>
                  <a:lnTo>
                    <a:pt x="22860" y="78739"/>
                  </a:lnTo>
                  <a:lnTo>
                    <a:pt x="22860" y="76199"/>
                  </a:lnTo>
                  <a:close/>
                </a:path>
                <a:path w="22860" h="712470">
                  <a:moveTo>
                    <a:pt x="22860" y="78739"/>
                  </a:moveTo>
                  <a:lnTo>
                    <a:pt x="0" y="78739"/>
                  </a:lnTo>
                  <a:lnTo>
                    <a:pt x="0" y="82549"/>
                  </a:lnTo>
                  <a:lnTo>
                    <a:pt x="22860" y="82549"/>
                  </a:lnTo>
                  <a:lnTo>
                    <a:pt x="22860" y="78739"/>
                  </a:lnTo>
                  <a:close/>
                </a:path>
                <a:path w="22860" h="712470">
                  <a:moveTo>
                    <a:pt x="22860" y="82550"/>
                  </a:moveTo>
                  <a:lnTo>
                    <a:pt x="0" y="82550"/>
                  </a:lnTo>
                  <a:lnTo>
                    <a:pt x="0" y="85089"/>
                  </a:lnTo>
                  <a:lnTo>
                    <a:pt x="22860" y="85089"/>
                  </a:lnTo>
                  <a:lnTo>
                    <a:pt x="22860" y="82550"/>
                  </a:lnTo>
                  <a:close/>
                </a:path>
                <a:path w="22860" h="712470">
                  <a:moveTo>
                    <a:pt x="22860" y="85089"/>
                  </a:moveTo>
                  <a:lnTo>
                    <a:pt x="0" y="85089"/>
                  </a:lnTo>
                  <a:lnTo>
                    <a:pt x="0" y="91439"/>
                  </a:lnTo>
                  <a:lnTo>
                    <a:pt x="22860" y="91439"/>
                  </a:lnTo>
                  <a:lnTo>
                    <a:pt x="22860" y="85089"/>
                  </a:lnTo>
                  <a:close/>
                </a:path>
                <a:path w="22860" h="712470">
                  <a:moveTo>
                    <a:pt x="22860" y="91439"/>
                  </a:moveTo>
                  <a:lnTo>
                    <a:pt x="0" y="91439"/>
                  </a:lnTo>
                  <a:lnTo>
                    <a:pt x="0" y="104139"/>
                  </a:lnTo>
                  <a:lnTo>
                    <a:pt x="22860" y="104139"/>
                  </a:lnTo>
                  <a:lnTo>
                    <a:pt x="22860" y="91439"/>
                  </a:lnTo>
                  <a:close/>
                </a:path>
                <a:path w="22860" h="712470">
                  <a:moveTo>
                    <a:pt x="22860" y="104139"/>
                  </a:moveTo>
                  <a:lnTo>
                    <a:pt x="0" y="104139"/>
                  </a:lnTo>
                  <a:lnTo>
                    <a:pt x="0" y="107949"/>
                  </a:lnTo>
                  <a:lnTo>
                    <a:pt x="22860" y="107949"/>
                  </a:lnTo>
                  <a:lnTo>
                    <a:pt x="22860" y="104139"/>
                  </a:lnTo>
                  <a:close/>
                </a:path>
                <a:path w="22860" h="712470">
                  <a:moveTo>
                    <a:pt x="22860" y="107949"/>
                  </a:moveTo>
                  <a:lnTo>
                    <a:pt x="0" y="107949"/>
                  </a:lnTo>
                  <a:lnTo>
                    <a:pt x="0" y="120649"/>
                  </a:lnTo>
                  <a:lnTo>
                    <a:pt x="22860" y="120649"/>
                  </a:lnTo>
                  <a:lnTo>
                    <a:pt x="22860" y="107949"/>
                  </a:lnTo>
                  <a:close/>
                </a:path>
                <a:path w="22860" h="712470">
                  <a:moveTo>
                    <a:pt x="22860" y="120649"/>
                  </a:moveTo>
                  <a:lnTo>
                    <a:pt x="0" y="120649"/>
                  </a:lnTo>
                  <a:lnTo>
                    <a:pt x="0" y="184149"/>
                  </a:lnTo>
                  <a:lnTo>
                    <a:pt x="22860" y="184149"/>
                  </a:lnTo>
                  <a:lnTo>
                    <a:pt x="22860" y="120649"/>
                  </a:lnTo>
                  <a:close/>
                </a:path>
                <a:path w="22860" h="712470">
                  <a:moveTo>
                    <a:pt x="22860" y="184149"/>
                  </a:moveTo>
                  <a:lnTo>
                    <a:pt x="0" y="184149"/>
                  </a:lnTo>
                  <a:lnTo>
                    <a:pt x="0" y="190499"/>
                  </a:lnTo>
                  <a:lnTo>
                    <a:pt x="22860" y="190499"/>
                  </a:lnTo>
                  <a:lnTo>
                    <a:pt x="22860" y="184149"/>
                  </a:lnTo>
                  <a:close/>
                </a:path>
                <a:path w="22860" h="712470">
                  <a:moveTo>
                    <a:pt x="12700" y="190500"/>
                  </a:moveTo>
                  <a:lnTo>
                    <a:pt x="0" y="190500"/>
                  </a:lnTo>
                  <a:lnTo>
                    <a:pt x="0" y="193039"/>
                  </a:lnTo>
                  <a:lnTo>
                    <a:pt x="7620" y="193039"/>
                  </a:lnTo>
                  <a:lnTo>
                    <a:pt x="7620" y="191769"/>
                  </a:lnTo>
                  <a:lnTo>
                    <a:pt x="12700" y="191769"/>
                  </a:lnTo>
                  <a:lnTo>
                    <a:pt x="12700" y="190500"/>
                  </a:lnTo>
                  <a:close/>
                </a:path>
                <a:path w="22860" h="712470">
                  <a:moveTo>
                    <a:pt x="22860" y="190499"/>
                  </a:moveTo>
                  <a:lnTo>
                    <a:pt x="17779" y="190499"/>
                  </a:lnTo>
                  <a:lnTo>
                    <a:pt x="17779" y="191769"/>
                  </a:lnTo>
                  <a:lnTo>
                    <a:pt x="22860" y="191769"/>
                  </a:lnTo>
                  <a:lnTo>
                    <a:pt x="22860" y="190499"/>
                  </a:lnTo>
                  <a:close/>
                </a:path>
                <a:path w="22860" h="712470">
                  <a:moveTo>
                    <a:pt x="22860" y="533526"/>
                  </a:moveTo>
                  <a:lnTo>
                    <a:pt x="0" y="533526"/>
                  </a:lnTo>
                  <a:lnTo>
                    <a:pt x="0" y="542289"/>
                  </a:lnTo>
                  <a:lnTo>
                    <a:pt x="22860" y="542289"/>
                  </a:lnTo>
                  <a:lnTo>
                    <a:pt x="22860" y="533526"/>
                  </a:lnTo>
                  <a:close/>
                </a:path>
                <a:path w="22860" h="712470">
                  <a:moveTo>
                    <a:pt x="10160" y="521969"/>
                  </a:moveTo>
                  <a:lnTo>
                    <a:pt x="3810" y="521969"/>
                  </a:lnTo>
                  <a:lnTo>
                    <a:pt x="0" y="522096"/>
                  </a:lnTo>
                  <a:lnTo>
                    <a:pt x="0" y="533399"/>
                  </a:lnTo>
                  <a:lnTo>
                    <a:pt x="22860" y="533399"/>
                  </a:lnTo>
                  <a:lnTo>
                    <a:pt x="22860" y="524636"/>
                  </a:lnTo>
                  <a:lnTo>
                    <a:pt x="15239" y="524636"/>
                  </a:lnTo>
                  <a:lnTo>
                    <a:pt x="15239" y="523239"/>
                  </a:lnTo>
                  <a:lnTo>
                    <a:pt x="10160" y="523239"/>
                  </a:lnTo>
                  <a:lnTo>
                    <a:pt x="10160" y="521969"/>
                  </a:lnTo>
                  <a:close/>
                </a:path>
                <a:path w="22860" h="712470">
                  <a:moveTo>
                    <a:pt x="22860" y="523239"/>
                  </a:moveTo>
                  <a:lnTo>
                    <a:pt x="20319" y="523239"/>
                  </a:lnTo>
                  <a:lnTo>
                    <a:pt x="20319" y="524636"/>
                  </a:lnTo>
                  <a:lnTo>
                    <a:pt x="22860" y="524636"/>
                  </a:lnTo>
                  <a:lnTo>
                    <a:pt x="22860" y="523239"/>
                  </a:lnTo>
                  <a:close/>
                </a:path>
                <a:path w="22860" h="712470">
                  <a:moveTo>
                    <a:pt x="3810" y="520826"/>
                  </a:moveTo>
                  <a:lnTo>
                    <a:pt x="0" y="520826"/>
                  </a:lnTo>
                  <a:lnTo>
                    <a:pt x="0" y="521969"/>
                  </a:lnTo>
                  <a:lnTo>
                    <a:pt x="3810" y="521969"/>
                  </a:lnTo>
                  <a:lnTo>
                    <a:pt x="3810" y="520826"/>
                  </a:lnTo>
                  <a:close/>
                </a:path>
                <a:path w="22860" h="712470">
                  <a:moveTo>
                    <a:pt x="10160" y="708659"/>
                  </a:moveTo>
                  <a:lnTo>
                    <a:pt x="0" y="708659"/>
                  </a:lnTo>
                  <a:lnTo>
                    <a:pt x="0" y="712469"/>
                  </a:lnTo>
                  <a:lnTo>
                    <a:pt x="2539" y="712469"/>
                  </a:lnTo>
                  <a:lnTo>
                    <a:pt x="2539" y="711199"/>
                  </a:lnTo>
                  <a:lnTo>
                    <a:pt x="10160" y="711199"/>
                  </a:lnTo>
                  <a:lnTo>
                    <a:pt x="10160" y="708659"/>
                  </a:lnTo>
                  <a:close/>
                </a:path>
                <a:path w="22860" h="712470">
                  <a:moveTo>
                    <a:pt x="17779" y="706119"/>
                  </a:moveTo>
                  <a:lnTo>
                    <a:pt x="0" y="706119"/>
                  </a:lnTo>
                  <a:lnTo>
                    <a:pt x="0" y="707389"/>
                  </a:lnTo>
                  <a:lnTo>
                    <a:pt x="15239" y="707389"/>
                  </a:lnTo>
                  <a:lnTo>
                    <a:pt x="15239" y="708659"/>
                  </a:lnTo>
                  <a:lnTo>
                    <a:pt x="17779" y="708659"/>
                  </a:lnTo>
                  <a:lnTo>
                    <a:pt x="17779" y="706119"/>
                  </a:lnTo>
                  <a:close/>
                </a:path>
                <a:path w="22860" h="712470">
                  <a:moveTo>
                    <a:pt x="22860" y="702309"/>
                  </a:moveTo>
                  <a:lnTo>
                    <a:pt x="0" y="702309"/>
                  </a:lnTo>
                  <a:lnTo>
                    <a:pt x="0" y="704849"/>
                  </a:lnTo>
                  <a:lnTo>
                    <a:pt x="21589" y="704849"/>
                  </a:lnTo>
                  <a:lnTo>
                    <a:pt x="21589" y="706119"/>
                  </a:lnTo>
                  <a:lnTo>
                    <a:pt x="22860" y="706119"/>
                  </a:lnTo>
                  <a:lnTo>
                    <a:pt x="22860" y="702309"/>
                  </a:lnTo>
                  <a:close/>
                </a:path>
                <a:path w="22860" h="712470">
                  <a:moveTo>
                    <a:pt x="22860" y="699769"/>
                  </a:moveTo>
                  <a:lnTo>
                    <a:pt x="0" y="699769"/>
                  </a:lnTo>
                  <a:lnTo>
                    <a:pt x="0" y="701039"/>
                  </a:lnTo>
                  <a:lnTo>
                    <a:pt x="22860" y="701039"/>
                  </a:lnTo>
                  <a:lnTo>
                    <a:pt x="22860" y="699769"/>
                  </a:lnTo>
                  <a:close/>
                </a:path>
                <a:path w="22860" h="712470">
                  <a:moveTo>
                    <a:pt x="22860" y="695959"/>
                  </a:moveTo>
                  <a:lnTo>
                    <a:pt x="0" y="695959"/>
                  </a:lnTo>
                  <a:lnTo>
                    <a:pt x="0" y="698499"/>
                  </a:lnTo>
                  <a:lnTo>
                    <a:pt x="22860" y="698499"/>
                  </a:lnTo>
                  <a:lnTo>
                    <a:pt x="22860" y="695959"/>
                  </a:lnTo>
                  <a:close/>
                </a:path>
                <a:path w="22860" h="712470">
                  <a:moveTo>
                    <a:pt x="22860" y="693419"/>
                  </a:moveTo>
                  <a:lnTo>
                    <a:pt x="0" y="693419"/>
                  </a:lnTo>
                  <a:lnTo>
                    <a:pt x="0" y="694689"/>
                  </a:lnTo>
                  <a:lnTo>
                    <a:pt x="22860" y="694689"/>
                  </a:lnTo>
                  <a:lnTo>
                    <a:pt x="22860" y="693419"/>
                  </a:lnTo>
                  <a:close/>
                </a:path>
                <a:path w="22860" h="712470">
                  <a:moveTo>
                    <a:pt x="22860" y="689609"/>
                  </a:moveTo>
                  <a:lnTo>
                    <a:pt x="0" y="689609"/>
                  </a:lnTo>
                  <a:lnTo>
                    <a:pt x="0" y="692149"/>
                  </a:lnTo>
                  <a:lnTo>
                    <a:pt x="22860" y="692149"/>
                  </a:lnTo>
                  <a:lnTo>
                    <a:pt x="22860" y="689609"/>
                  </a:lnTo>
                  <a:close/>
                </a:path>
                <a:path w="22860" h="712470">
                  <a:moveTo>
                    <a:pt x="22860" y="687069"/>
                  </a:moveTo>
                  <a:lnTo>
                    <a:pt x="0" y="687069"/>
                  </a:lnTo>
                  <a:lnTo>
                    <a:pt x="0" y="688339"/>
                  </a:lnTo>
                  <a:lnTo>
                    <a:pt x="22860" y="688339"/>
                  </a:lnTo>
                  <a:lnTo>
                    <a:pt x="22860" y="687069"/>
                  </a:lnTo>
                  <a:close/>
                </a:path>
                <a:path w="22860" h="712470">
                  <a:moveTo>
                    <a:pt x="22860" y="683259"/>
                  </a:moveTo>
                  <a:lnTo>
                    <a:pt x="0" y="683259"/>
                  </a:lnTo>
                  <a:lnTo>
                    <a:pt x="0" y="685799"/>
                  </a:lnTo>
                  <a:lnTo>
                    <a:pt x="22860" y="685799"/>
                  </a:lnTo>
                  <a:lnTo>
                    <a:pt x="22860" y="683259"/>
                  </a:lnTo>
                  <a:close/>
                </a:path>
                <a:path w="22860" h="712470">
                  <a:moveTo>
                    <a:pt x="22860" y="680719"/>
                  </a:moveTo>
                  <a:lnTo>
                    <a:pt x="0" y="680719"/>
                  </a:lnTo>
                  <a:lnTo>
                    <a:pt x="0" y="681989"/>
                  </a:lnTo>
                  <a:lnTo>
                    <a:pt x="22860" y="681989"/>
                  </a:lnTo>
                  <a:lnTo>
                    <a:pt x="22860" y="680719"/>
                  </a:lnTo>
                  <a:close/>
                </a:path>
                <a:path w="22860" h="712470">
                  <a:moveTo>
                    <a:pt x="22860" y="676909"/>
                  </a:moveTo>
                  <a:lnTo>
                    <a:pt x="0" y="676909"/>
                  </a:lnTo>
                  <a:lnTo>
                    <a:pt x="0" y="679449"/>
                  </a:lnTo>
                  <a:lnTo>
                    <a:pt x="22860" y="679449"/>
                  </a:lnTo>
                  <a:lnTo>
                    <a:pt x="22860" y="676909"/>
                  </a:lnTo>
                  <a:close/>
                </a:path>
                <a:path w="22860" h="712470">
                  <a:moveTo>
                    <a:pt x="22860" y="674369"/>
                  </a:moveTo>
                  <a:lnTo>
                    <a:pt x="0" y="674369"/>
                  </a:lnTo>
                  <a:lnTo>
                    <a:pt x="0" y="675639"/>
                  </a:lnTo>
                  <a:lnTo>
                    <a:pt x="22860" y="675639"/>
                  </a:lnTo>
                  <a:lnTo>
                    <a:pt x="22860" y="674369"/>
                  </a:lnTo>
                  <a:close/>
                </a:path>
                <a:path w="22860" h="712470">
                  <a:moveTo>
                    <a:pt x="22860" y="670559"/>
                  </a:moveTo>
                  <a:lnTo>
                    <a:pt x="0" y="670559"/>
                  </a:lnTo>
                  <a:lnTo>
                    <a:pt x="0" y="673099"/>
                  </a:lnTo>
                  <a:lnTo>
                    <a:pt x="22860" y="673099"/>
                  </a:lnTo>
                  <a:lnTo>
                    <a:pt x="22860" y="670559"/>
                  </a:lnTo>
                  <a:close/>
                </a:path>
                <a:path w="22860" h="712470">
                  <a:moveTo>
                    <a:pt x="22860" y="668019"/>
                  </a:moveTo>
                  <a:lnTo>
                    <a:pt x="0" y="668019"/>
                  </a:lnTo>
                  <a:lnTo>
                    <a:pt x="0" y="669289"/>
                  </a:lnTo>
                  <a:lnTo>
                    <a:pt x="22860" y="669289"/>
                  </a:lnTo>
                  <a:lnTo>
                    <a:pt x="22860" y="668019"/>
                  </a:lnTo>
                  <a:close/>
                </a:path>
                <a:path w="22860" h="712470">
                  <a:moveTo>
                    <a:pt x="22860" y="664209"/>
                  </a:moveTo>
                  <a:lnTo>
                    <a:pt x="0" y="664209"/>
                  </a:lnTo>
                  <a:lnTo>
                    <a:pt x="0" y="666749"/>
                  </a:lnTo>
                  <a:lnTo>
                    <a:pt x="22860" y="666749"/>
                  </a:lnTo>
                  <a:lnTo>
                    <a:pt x="22860" y="664209"/>
                  </a:lnTo>
                  <a:close/>
                </a:path>
                <a:path w="22860" h="712470">
                  <a:moveTo>
                    <a:pt x="22860" y="661669"/>
                  </a:moveTo>
                  <a:lnTo>
                    <a:pt x="0" y="661669"/>
                  </a:lnTo>
                  <a:lnTo>
                    <a:pt x="0" y="662939"/>
                  </a:lnTo>
                  <a:lnTo>
                    <a:pt x="22860" y="662939"/>
                  </a:lnTo>
                  <a:lnTo>
                    <a:pt x="22860" y="661669"/>
                  </a:lnTo>
                  <a:close/>
                </a:path>
                <a:path w="22860" h="712470">
                  <a:moveTo>
                    <a:pt x="22860" y="657859"/>
                  </a:moveTo>
                  <a:lnTo>
                    <a:pt x="0" y="657859"/>
                  </a:lnTo>
                  <a:lnTo>
                    <a:pt x="0" y="660399"/>
                  </a:lnTo>
                  <a:lnTo>
                    <a:pt x="22860" y="660399"/>
                  </a:lnTo>
                  <a:lnTo>
                    <a:pt x="22860" y="657859"/>
                  </a:lnTo>
                  <a:close/>
                </a:path>
                <a:path w="22860" h="712470">
                  <a:moveTo>
                    <a:pt x="22860" y="655319"/>
                  </a:moveTo>
                  <a:lnTo>
                    <a:pt x="0" y="655319"/>
                  </a:lnTo>
                  <a:lnTo>
                    <a:pt x="0" y="656589"/>
                  </a:lnTo>
                  <a:lnTo>
                    <a:pt x="22860" y="656589"/>
                  </a:lnTo>
                  <a:lnTo>
                    <a:pt x="22860" y="655319"/>
                  </a:lnTo>
                  <a:close/>
                </a:path>
                <a:path w="22860" h="712470">
                  <a:moveTo>
                    <a:pt x="22860" y="651509"/>
                  </a:moveTo>
                  <a:lnTo>
                    <a:pt x="0" y="651509"/>
                  </a:lnTo>
                  <a:lnTo>
                    <a:pt x="0" y="654049"/>
                  </a:lnTo>
                  <a:lnTo>
                    <a:pt x="22860" y="654049"/>
                  </a:lnTo>
                  <a:lnTo>
                    <a:pt x="22860" y="651509"/>
                  </a:lnTo>
                  <a:close/>
                </a:path>
                <a:path w="22860" h="712470">
                  <a:moveTo>
                    <a:pt x="22860" y="648969"/>
                  </a:moveTo>
                  <a:lnTo>
                    <a:pt x="0" y="648969"/>
                  </a:lnTo>
                  <a:lnTo>
                    <a:pt x="0" y="650239"/>
                  </a:lnTo>
                  <a:lnTo>
                    <a:pt x="22860" y="650239"/>
                  </a:lnTo>
                  <a:lnTo>
                    <a:pt x="22860" y="648969"/>
                  </a:lnTo>
                  <a:close/>
                </a:path>
                <a:path w="22860" h="712470">
                  <a:moveTo>
                    <a:pt x="22860" y="645159"/>
                  </a:moveTo>
                  <a:lnTo>
                    <a:pt x="0" y="645159"/>
                  </a:lnTo>
                  <a:lnTo>
                    <a:pt x="0" y="647699"/>
                  </a:lnTo>
                  <a:lnTo>
                    <a:pt x="22860" y="647699"/>
                  </a:lnTo>
                  <a:lnTo>
                    <a:pt x="22860" y="645159"/>
                  </a:lnTo>
                  <a:close/>
                </a:path>
                <a:path w="22860" h="712470">
                  <a:moveTo>
                    <a:pt x="22860" y="642619"/>
                  </a:moveTo>
                  <a:lnTo>
                    <a:pt x="0" y="642619"/>
                  </a:lnTo>
                  <a:lnTo>
                    <a:pt x="0" y="643889"/>
                  </a:lnTo>
                  <a:lnTo>
                    <a:pt x="22860" y="643889"/>
                  </a:lnTo>
                  <a:lnTo>
                    <a:pt x="22860" y="642619"/>
                  </a:lnTo>
                  <a:close/>
                </a:path>
                <a:path w="22860" h="712470">
                  <a:moveTo>
                    <a:pt x="22860" y="637539"/>
                  </a:moveTo>
                  <a:lnTo>
                    <a:pt x="0" y="637539"/>
                  </a:lnTo>
                  <a:lnTo>
                    <a:pt x="0" y="641349"/>
                  </a:lnTo>
                  <a:lnTo>
                    <a:pt x="22860" y="641349"/>
                  </a:lnTo>
                  <a:lnTo>
                    <a:pt x="22860" y="637539"/>
                  </a:lnTo>
                  <a:close/>
                </a:path>
                <a:path w="22860" h="712470">
                  <a:moveTo>
                    <a:pt x="22860" y="631189"/>
                  </a:moveTo>
                  <a:lnTo>
                    <a:pt x="0" y="631189"/>
                  </a:lnTo>
                  <a:lnTo>
                    <a:pt x="0" y="636269"/>
                  </a:lnTo>
                  <a:lnTo>
                    <a:pt x="22860" y="636269"/>
                  </a:lnTo>
                  <a:lnTo>
                    <a:pt x="22860" y="631189"/>
                  </a:lnTo>
                  <a:close/>
                </a:path>
                <a:path w="22860" h="712470">
                  <a:moveTo>
                    <a:pt x="22860" y="624839"/>
                  </a:moveTo>
                  <a:lnTo>
                    <a:pt x="0" y="624839"/>
                  </a:lnTo>
                  <a:lnTo>
                    <a:pt x="0" y="629919"/>
                  </a:lnTo>
                  <a:lnTo>
                    <a:pt x="22860" y="629919"/>
                  </a:lnTo>
                  <a:lnTo>
                    <a:pt x="22860" y="624839"/>
                  </a:lnTo>
                  <a:close/>
                </a:path>
                <a:path w="22860" h="712470">
                  <a:moveTo>
                    <a:pt x="22860" y="618489"/>
                  </a:moveTo>
                  <a:lnTo>
                    <a:pt x="0" y="618489"/>
                  </a:lnTo>
                  <a:lnTo>
                    <a:pt x="0" y="623569"/>
                  </a:lnTo>
                  <a:lnTo>
                    <a:pt x="22860" y="623569"/>
                  </a:lnTo>
                  <a:lnTo>
                    <a:pt x="22860" y="618489"/>
                  </a:lnTo>
                  <a:close/>
                </a:path>
                <a:path w="22860" h="712470">
                  <a:moveTo>
                    <a:pt x="22860" y="612139"/>
                  </a:moveTo>
                  <a:lnTo>
                    <a:pt x="0" y="612139"/>
                  </a:lnTo>
                  <a:lnTo>
                    <a:pt x="0" y="617219"/>
                  </a:lnTo>
                  <a:lnTo>
                    <a:pt x="22860" y="617219"/>
                  </a:lnTo>
                  <a:lnTo>
                    <a:pt x="22860" y="612139"/>
                  </a:lnTo>
                  <a:close/>
                </a:path>
                <a:path w="22860" h="712470">
                  <a:moveTo>
                    <a:pt x="22860" y="604519"/>
                  </a:moveTo>
                  <a:lnTo>
                    <a:pt x="0" y="604519"/>
                  </a:lnTo>
                  <a:lnTo>
                    <a:pt x="0" y="610869"/>
                  </a:lnTo>
                  <a:lnTo>
                    <a:pt x="22860" y="610869"/>
                  </a:lnTo>
                  <a:lnTo>
                    <a:pt x="22860" y="604519"/>
                  </a:lnTo>
                  <a:close/>
                </a:path>
                <a:path w="22860" h="712470">
                  <a:moveTo>
                    <a:pt x="22860" y="598169"/>
                  </a:moveTo>
                  <a:lnTo>
                    <a:pt x="0" y="598169"/>
                  </a:lnTo>
                  <a:lnTo>
                    <a:pt x="0" y="603249"/>
                  </a:lnTo>
                  <a:lnTo>
                    <a:pt x="22860" y="603249"/>
                  </a:lnTo>
                  <a:lnTo>
                    <a:pt x="22860" y="598169"/>
                  </a:lnTo>
                  <a:close/>
                </a:path>
                <a:path w="22860" h="712470">
                  <a:moveTo>
                    <a:pt x="22860" y="593089"/>
                  </a:moveTo>
                  <a:lnTo>
                    <a:pt x="0" y="593089"/>
                  </a:lnTo>
                  <a:lnTo>
                    <a:pt x="0" y="596899"/>
                  </a:lnTo>
                  <a:lnTo>
                    <a:pt x="22860" y="596899"/>
                  </a:lnTo>
                  <a:lnTo>
                    <a:pt x="22860" y="593089"/>
                  </a:lnTo>
                  <a:close/>
                </a:path>
                <a:path w="22860" h="712470">
                  <a:moveTo>
                    <a:pt x="22860" y="586739"/>
                  </a:moveTo>
                  <a:lnTo>
                    <a:pt x="0" y="586739"/>
                  </a:lnTo>
                  <a:lnTo>
                    <a:pt x="0" y="591819"/>
                  </a:lnTo>
                  <a:lnTo>
                    <a:pt x="22860" y="591819"/>
                  </a:lnTo>
                  <a:lnTo>
                    <a:pt x="22860" y="586739"/>
                  </a:lnTo>
                  <a:close/>
                </a:path>
                <a:path w="22860" h="712470">
                  <a:moveTo>
                    <a:pt x="22860" y="579119"/>
                  </a:moveTo>
                  <a:lnTo>
                    <a:pt x="0" y="579119"/>
                  </a:lnTo>
                  <a:lnTo>
                    <a:pt x="0" y="585469"/>
                  </a:lnTo>
                  <a:lnTo>
                    <a:pt x="22860" y="585469"/>
                  </a:lnTo>
                  <a:lnTo>
                    <a:pt x="22860" y="579119"/>
                  </a:lnTo>
                  <a:close/>
                </a:path>
                <a:path w="22860" h="712470">
                  <a:moveTo>
                    <a:pt x="22860" y="574039"/>
                  </a:moveTo>
                  <a:lnTo>
                    <a:pt x="0" y="574039"/>
                  </a:lnTo>
                  <a:lnTo>
                    <a:pt x="0" y="577849"/>
                  </a:lnTo>
                  <a:lnTo>
                    <a:pt x="22860" y="577849"/>
                  </a:lnTo>
                  <a:lnTo>
                    <a:pt x="22860" y="574039"/>
                  </a:lnTo>
                  <a:close/>
                </a:path>
                <a:path w="22860" h="712470">
                  <a:moveTo>
                    <a:pt x="22860" y="566419"/>
                  </a:moveTo>
                  <a:lnTo>
                    <a:pt x="0" y="566419"/>
                  </a:lnTo>
                  <a:lnTo>
                    <a:pt x="0" y="572769"/>
                  </a:lnTo>
                  <a:lnTo>
                    <a:pt x="22860" y="572769"/>
                  </a:lnTo>
                  <a:lnTo>
                    <a:pt x="22860" y="566419"/>
                  </a:lnTo>
                  <a:close/>
                </a:path>
                <a:path w="22860" h="712470">
                  <a:moveTo>
                    <a:pt x="22860" y="561339"/>
                  </a:moveTo>
                  <a:lnTo>
                    <a:pt x="0" y="561339"/>
                  </a:lnTo>
                  <a:lnTo>
                    <a:pt x="0" y="565149"/>
                  </a:lnTo>
                  <a:lnTo>
                    <a:pt x="22860" y="565149"/>
                  </a:lnTo>
                  <a:lnTo>
                    <a:pt x="22860" y="561339"/>
                  </a:lnTo>
                  <a:close/>
                </a:path>
                <a:path w="22860" h="712470">
                  <a:moveTo>
                    <a:pt x="22860" y="547369"/>
                  </a:moveTo>
                  <a:lnTo>
                    <a:pt x="0" y="547369"/>
                  </a:lnTo>
                  <a:lnTo>
                    <a:pt x="0" y="560069"/>
                  </a:lnTo>
                  <a:lnTo>
                    <a:pt x="22860" y="560069"/>
                  </a:lnTo>
                  <a:lnTo>
                    <a:pt x="22860" y="547369"/>
                  </a:lnTo>
                  <a:close/>
                </a:path>
                <a:path w="22860" h="712470">
                  <a:moveTo>
                    <a:pt x="22860" y="543559"/>
                  </a:moveTo>
                  <a:lnTo>
                    <a:pt x="0" y="543559"/>
                  </a:lnTo>
                  <a:lnTo>
                    <a:pt x="0" y="546099"/>
                  </a:lnTo>
                  <a:lnTo>
                    <a:pt x="22860" y="546099"/>
                  </a:lnTo>
                  <a:lnTo>
                    <a:pt x="22860" y="543559"/>
                  </a:lnTo>
                  <a:close/>
                </a:path>
              </a:pathLst>
            </a:custGeom>
            <a:solidFill>
              <a:srgbClr val="242424"/>
            </a:solidFill>
          </p:spPr>
          <p:txBody>
            <a:bodyPr bIns="0" lIns="0" rIns="0" rtlCol="0" tIns="0" wrap="square"/>
            <a:p/>
          </p:txBody>
        </p:sp>
        <p:sp>
          <p:nvSpPr>
            <p:cNvPr id="1049166" name="object 453"/>
            <p:cNvSpPr/>
            <p:nvPr/>
          </p:nvSpPr>
          <p:spPr>
            <a:xfrm>
              <a:off x="4311650" y="5807709"/>
              <a:ext cx="22860" cy="718820"/>
            </a:xfrm>
            <a:custGeom>
              <a:avLst/>
              <a:ahLst/>
              <a:rect l="l" t="t" r="r" b="b"/>
              <a:pathLst>
                <a:path w="22860" h="718820">
                  <a:moveTo>
                    <a:pt x="5079" y="0"/>
                  </a:moveTo>
                  <a:lnTo>
                    <a:pt x="0" y="0"/>
                  </a:lnTo>
                  <a:lnTo>
                    <a:pt x="0" y="3809"/>
                  </a:lnTo>
                  <a:lnTo>
                    <a:pt x="21589" y="3809"/>
                  </a:lnTo>
                  <a:lnTo>
                    <a:pt x="21589" y="2539"/>
                  </a:lnTo>
                  <a:lnTo>
                    <a:pt x="19050" y="2539"/>
                  </a:lnTo>
                  <a:lnTo>
                    <a:pt x="19050" y="1269"/>
                  </a:lnTo>
                  <a:lnTo>
                    <a:pt x="5079" y="1269"/>
                  </a:lnTo>
                  <a:lnTo>
                    <a:pt x="5079" y="0"/>
                  </a:lnTo>
                  <a:close/>
                </a:path>
                <a:path w="22860" h="718820">
                  <a:moveTo>
                    <a:pt x="22860" y="3809"/>
                  </a:moveTo>
                  <a:lnTo>
                    <a:pt x="0" y="3809"/>
                  </a:lnTo>
                  <a:lnTo>
                    <a:pt x="0" y="6349"/>
                  </a:lnTo>
                  <a:lnTo>
                    <a:pt x="22860" y="6349"/>
                  </a:lnTo>
                  <a:lnTo>
                    <a:pt x="22860" y="3809"/>
                  </a:lnTo>
                  <a:close/>
                </a:path>
                <a:path w="22860" h="718820">
                  <a:moveTo>
                    <a:pt x="22860" y="6350"/>
                  </a:moveTo>
                  <a:lnTo>
                    <a:pt x="0" y="6350"/>
                  </a:lnTo>
                  <a:lnTo>
                    <a:pt x="0" y="10159"/>
                  </a:lnTo>
                  <a:lnTo>
                    <a:pt x="22860" y="10159"/>
                  </a:lnTo>
                  <a:lnTo>
                    <a:pt x="22860" y="6350"/>
                  </a:lnTo>
                  <a:close/>
                </a:path>
                <a:path w="22860" h="718820">
                  <a:moveTo>
                    <a:pt x="22860" y="10160"/>
                  </a:moveTo>
                  <a:lnTo>
                    <a:pt x="0" y="10160"/>
                  </a:lnTo>
                  <a:lnTo>
                    <a:pt x="0" y="16509"/>
                  </a:lnTo>
                  <a:lnTo>
                    <a:pt x="22860" y="16509"/>
                  </a:lnTo>
                  <a:lnTo>
                    <a:pt x="22860" y="10160"/>
                  </a:lnTo>
                  <a:close/>
                </a:path>
                <a:path w="22860" h="718820">
                  <a:moveTo>
                    <a:pt x="22860" y="16510"/>
                  </a:moveTo>
                  <a:lnTo>
                    <a:pt x="0" y="16510"/>
                  </a:lnTo>
                  <a:lnTo>
                    <a:pt x="0" y="19049"/>
                  </a:lnTo>
                  <a:lnTo>
                    <a:pt x="22860" y="19049"/>
                  </a:lnTo>
                  <a:lnTo>
                    <a:pt x="22860" y="16510"/>
                  </a:lnTo>
                  <a:close/>
                </a:path>
                <a:path w="22860" h="718820">
                  <a:moveTo>
                    <a:pt x="22860" y="19050"/>
                  </a:moveTo>
                  <a:lnTo>
                    <a:pt x="0" y="19050"/>
                  </a:lnTo>
                  <a:lnTo>
                    <a:pt x="0" y="22859"/>
                  </a:lnTo>
                  <a:lnTo>
                    <a:pt x="22860" y="22859"/>
                  </a:lnTo>
                  <a:lnTo>
                    <a:pt x="22860" y="19050"/>
                  </a:lnTo>
                  <a:close/>
                </a:path>
                <a:path w="22860" h="718820">
                  <a:moveTo>
                    <a:pt x="22860" y="22859"/>
                  </a:moveTo>
                  <a:lnTo>
                    <a:pt x="0" y="22859"/>
                  </a:lnTo>
                  <a:lnTo>
                    <a:pt x="0" y="25399"/>
                  </a:lnTo>
                  <a:lnTo>
                    <a:pt x="22860" y="25399"/>
                  </a:lnTo>
                  <a:lnTo>
                    <a:pt x="22860" y="22859"/>
                  </a:lnTo>
                  <a:close/>
                </a:path>
                <a:path w="22860" h="718820">
                  <a:moveTo>
                    <a:pt x="22860" y="25400"/>
                  </a:moveTo>
                  <a:lnTo>
                    <a:pt x="0" y="25400"/>
                  </a:lnTo>
                  <a:lnTo>
                    <a:pt x="0" y="29209"/>
                  </a:lnTo>
                  <a:lnTo>
                    <a:pt x="22860" y="29209"/>
                  </a:lnTo>
                  <a:lnTo>
                    <a:pt x="22860" y="25400"/>
                  </a:lnTo>
                  <a:close/>
                </a:path>
                <a:path w="22860" h="718820">
                  <a:moveTo>
                    <a:pt x="22860" y="29210"/>
                  </a:moveTo>
                  <a:lnTo>
                    <a:pt x="0" y="29210"/>
                  </a:lnTo>
                  <a:lnTo>
                    <a:pt x="0" y="35559"/>
                  </a:lnTo>
                  <a:lnTo>
                    <a:pt x="22860" y="35559"/>
                  </a:lnTo>
                  <a:lnTo>
                    <a:pt x="22860" y="29210"/>
                  </a:lnTo>
                  <a:close/>
                </a:path>
                <a:path w="22860" h="718820">
                  <a:moveTo>
                    <a:pt x="22860" y="35559"/>
                  </a:moveTo>
                  <a:lnTo>
                    <a:pt x="0" y="35559"/>
                  </a:lnTo>
                  <a:lnTo>
                    <a:pt x="0" y="44449"/>
                  </a:lnTo>
                  <a:lnTo>
                    <a:pt x="22860" y="44449"/>
                  </a:lnTo>
                  <a:lnTo>
                    <a:pt x="22860" y="35559"/>
                  </a:lnTo>
                  <a:close/>
                </a:path>
                <a:path w="22860" h="718820">
                  <a:moveTo>
                    <a:pt x="22860" y="44450"/>
                  </a:moveTo>
                  <a:lnTo>
                    <a:pt x="0" y="44450"/>
                  </a:lnTo>
                  <a:lnTo>
                    <a:pt x="0" y="48259"/>
                  </a:lnTo>
                  <a:lnTo>
                    <a:pt x="22860" y="48259"/>
                  </a:lnTo>
                  <a:lnTo>
                    <a:pt x="22860" y="44450"/>
                  </a:lnTo>
                  <a:close/>
                </a:path>
                <a:path w="22860" h="718820">
                  <a:moveTo>
                    <a:pt x="22860" y="48259"/>
                  </a:moveTo>
                  <a:lnTo>
                    <a:pt x="0" y="48259"/>
                  </a:lnTo>
                  <a:lnTo>
                    <a:pt x="0" y="50799"/>
                  </a:lnTo>
                  <a:lnTo>
                    <a:pt x="22860" y="50799"/>
                  </a:lnTo>
                  <a:lnTo>
                    <a:pt x="22860" y="48259"/>
                  </a:lnTo>
                  <a:close/>
                </a:path>
                <a:path w="22860" h="718820">
                  <a:moveTo>
                    <a:pt x="22860" y="50800"/>
                  </a:moveTo>
                  <a:lnTo>
                    <a:pt x="0" y="50800"/>
                  </a:lnTo>
                  <a:lnTo>
                    <a:pt x="0" y="54609"/>
                  </a:lnTo>
                  <a:lnTo>
                    <a:pt x="22860" y="54609"/>
                  </a:lnTo>
                  <a:lnTo>
                    <a:pt x="22860" y="50800"/>
                  </a:lnTo>
                  <a:close/>
                </a:path>
                <a:path w="22860" h="718820">
                  <a:moveTo>
                    <a:pt x="22860" y="54609"/>
                  </a:moveTo>
                  <a:lnTo>
                    <a:pt x="0" y="54609"/>
                  </a:lnTo>
                  <a:lnTo>
                    <a:pt x="0" y="57149"/>
                  </a:lnTo>
                  <a:lnTo>
                    <a:pt x="22860" y="57149"/>
                  </a:lnTo>
                  <a:lnTo>
                    <a:pt x="22860" y="54609"/>
                  </a:lnTo>
                  <a:close/>
                </a:path>
                <a:path w="22860" h="718820">
                  <a:moveTo>
                    <a:pt x="22860" y="57150"/>
                  </a:moveTo>
                  <a:lnTo>
                    <a:pt x="0" y="57150"/>
                  </a:lnTo>
                  <a:lnTo>
                    <a:pt x="0" y="60959"/>
                  </a:lnTo>
                  <a:lnTo>
                    <a:pt x="22860" y="60959"/>
                  </a:lnTo>
                  <a:lnTo>
                    <a:pt x="22860" y="57150"/>
                  </a:lnTo>
                  <a:close/>
                </a:path>
                <a:path w="22860" h="718820">
                  <a:moveTo>
                    <a:pt x="22860" y="60959"/>
                  </a:moveTo>
                  <a:lnTo>
                    <a:pt x="0" y="60959"/>
                  </a:lnTo>
                  <a:lnTo>
                    <a:pt x="0" y="63499"/>
                  </a:lnTo>
                  <a:lnTo>
                    <a:pt x="22860" y="63499"/>
                  </a:lnTo>
                  <a:lnTo>
                    <a:pt x="22860" y="60959"/>
                  </a:lnTo>
                  <a:close/>
                </a:path>
                <a:path w="22860" h="718820">
                  <a:moveTo>
                    <a:pt x="22860" y="63500"/>
                  </a:moveTo>
                  <a:lnTo>
                    <a:pt x="0" y="63500"/>
                  </a:lnTo>
                  <a:lnTo>
                    <a:pt x="0" y="67309"/>
                  </a:lnTo>
                  <a:lnTo>
                    <a:pt x="22860" y="67309"/>
                  </a:lnTo>
                  <a:lnTo>
                    <a:pt x="22860" y="63500"/>
                  </a:lnTo>
                  <a:close/>
                </a:path>
                <a:path w="22860" h="718820">
                  <a:moveTo>
                    <a:pt x="22860" y="67309"/>
                  </a:moveTo>
                  <a:lnTo>
                    <a:pt x="0" y="67309"/>
                  </a:lnTo>
                  <a:lnTo>
                    <a:pt x="0" y="69849"/>
                  </a:lnTo>
                  <a:lnTo>
                    <a:pt x="22860" y="69849"/>
                  </a:lnTo>
                  <a:lnTo>
                    <a:pt x="22860" y="67309"/>
                  </a:lnTo>
                  <a:close/>
                </a:path>
                <a:path w="22860" h="718820">
                  <a:moveTo>
                    <a:pt x="22860" y="69850"/>
                  </a:moveTo>
                  <a:lnTo>
                    <a:pt x="0" y="69850"/>
                  </a:lnTo>
                  <a:lnTo>
                    <a:pt x="0" y="73659"/>
                  </a:lnTo>
                  <a:lnTo>
                    <a:pt x="22860" y="73659"/>
                  </a:lnTo>
                  <a:lnTo>
                    <a:pt x="22860" y="69850"/>
                  </a:lnTo>
                  <a:close/>
                </a:path>
                <a:path w="22860" h="718820">
                  <a:moveTo>
                    <a:pt x="22860" y="73659"/>
                  </a:moveTo>
                  <a:lnTo>
                    <a:pt x="0" y="73659"/>
                  </a:lnTo>
                  <a:lnTo>
                    <a:pt x="0" y="76199"/>
                  </a:lnTo>
                  <a:lnTo>
                    <a:pt x="22860" y="76199"/>
                  </a:lnTo>
                  <a:lnTo>
                    <a:pt x="22860" y="73659"/>
                  </a:lnTo>
                  <a:close/>
                </a:path>
                <a:path w="22860" h="718820">
                  <a:moveTo>
                    <a:pt x="22860" y="76200"/>
                  </a:moveTo>
                  <a:lnTo>
                    <a:pt x="0" y="76200"/>
                  </a:lnTo>
                  <a:lnTo>
                    <a:pt x="0" y="80009"/>
                  </a:lnTo>
                  <a:lnTo>
                    <a:pt x="22860" y="80009"/>
                  </a:lnTo>
                  <a:lnTo>
                    <a:pt x="22860" y="76200"/>
                  </a:lnTo>
                  <a:close/>
                </a:path>
                <a:path w="22860" h="718820">
                  <a:moveTo>
                    <a:pt x="22860" y="80009"/>
                  </a:moveTo>
                  <a:lnTo>
                    <a:pt x="0" y="80009"/>
                  </a:lnTo>
                  <a:lnTo>
                    <a:pt x="0" y="82549"/>
                  </a:lnTo>
                  <a:lnTo>
                    <a:pt x="22860" y="82549"/>
                  </a:lnTo>
                  <a:lnTo>
                    <a:pt x="22860" y="80009"/>
                  </a:lnTo>
                  <a:close/>
                </a:path>
                <a:path w="22860" h="718820">
                  <a:moveTo>
                    <a:pt x="22860" y="82550"/>
                  </a:moveTo>
                  <a:lnTo>
                    <a:pt x="0" y="82550"/>
                  </a:lnTo>
                  <a:lnTo>
                    <a:pt x="0" y="86359"/>
                  </a:lnTo>
                  <a:lnTo>
                    <a:pt x="22860" y="86359"/>
                  </a:lnTo>
                  <a:lnTo>
                    <a:pt x="22860" y="82550"/>
                  </a:lnTo>
                  <a:close/>
                </a:path>
                <a:path w="22860" h="718820">
                  <a:moveTo>
                    <a:pt x="22860" y="86360"/>
                  </a:moveTo>
                  <a:lnTo>
                    <a:pt x="0" y="86360"/>
                  </a:lnTo>
                  <a:lnTo>
                    <a:pt x="0" y="88899"/>
                  </a:lnTo>
                  <a:lnTo>
                    <a:pt x="22860" y="88899"/>
                  </a:lnTo>
                  <a:lnTo>
                    <a:pt x="22860" y="86360"/>
                  </a:lnTo>
                  <a:close/>
                </a:path>
                <a:path w="22860" h="718820">
                  <a:moveTo>
                    <a:pt x="22860" y="88900"/>
                  </a:moveTo>
                  <a:lnTo>
                    <a:pt x="0" y="88900"/>
                  </a:lnTo>
                  <a:lnTo>
                    <a:pt x="0" y="95249"/>
                  </a:lnTo>
                  <a:lnTo>
                    <a:pt x="22860" y="95249"/>
                  </a:lnTo>
                  <a:lnTo>
                    <a:pt x="22860" y="88900"/>
                  </a:lnTo>
                  <a:close/>
                </a:path>
                <a:path w="22860" h="718820">
                  <a:moveTo>
                    <a:pt x="22860" y="95250"/>
                  </a:moveTo>
                  <a:lnTo>
                    <a:pt x="0" y="95250"/>
                  </a:lnTo>
                  <a:lnTo>
                    <a:pt x="0" y="107949"/>
                  </a:lnTo>
                  <a:lnTo>
                    <a:pt x="22860" y="107949"/>
                  </a:lnTo>
                  <a:lnTo>
                    <a:pt x="22860" y="95250"/>
                  </a:lnTo>
                  <a:close/>
                </a:path>
                <a:path w="22860" h="718820">
                  <a:moveTo>
                    <a:pt x="22860" y="107950"/>
                  </a:moveTo>
                  <a:lnTo>
                    <a:pt x="0" y="107950"/>
                  </a:lnTo>
                  <a:lnTo>
                    <a:pt x="0" y="111759"/>
                  </a:lnTo>
                  <a:lnTo>
                    <a:pt x="22860" y="111759"/>
                  </a:lnTo>
                  <a:lnTo>
                    <a:pt x="22860" y="107950"/>
                  </a:lnTo>
                  <a:close/>
                </a:path>
                <a:path w="22860" h="718820">
                  <a:moveTo>
                    <a:pt x="22860" y="111759"/>
                  </a:moveTo>
                  <a:lnTo>
                    <a:pt x="0" y="111759"/>
                  </a:lnTo>
                  <a:lnTo>
                    <a:pt x="0" y="124459"/>
                  </a:lnTo>
                  <a:lnTo>
                    <a:pt x="22860" y="124459"/>
                  </a:lnTo>
                  <a:lnTo>
                    <a:pt x="22860" y="111759"/>
                  </a:lnTo>
                  <a:close/>
                </a:path>
                <a:path w="22860" h="718820">
                  <a:moveTo>
                    <a:pt x="22860" y="124459"/>
                  </a:moveTo>
                  <a:lnTo>
                    <a:pt x="0" y="124459"/>
                  </a:lnTo>
                  <a:lnTo>
                    <a:pt x="0" y="187959"/>
                  </a:lnTo>
                  <a:lnTo>
                    <a:pt x="22860" y="187959"/>
                  </a:lnTo>
                  <a:lnTo>
                    <a:pt x="22860" y="124459"/>
                  </a:lnTo>
                  <a:close/>
                </a:path>
                <a:path w="22860" h="718820">
                  <a:moveTo>
                    <a:pt x="22860" y="187959"/>
                  </a:moveTo>
                  <a:lnTo>
                    <a:pt x="0" y="187959"/>
                  </a:lnTo>
                  <a:lnTo>
                    <a:pt x="0" y="194309"/>
                  </a:lnTo>
                  <a:lnTo>
                    <a:pt x="22860" y="194309"/>
                  </a:lnTo>
                  <a:lnTo>
                    <a:pt x="22860" y="187959"/>
                  </a:lnTo>
                  <a:close/>
                </a:path>
                <a:path w="22860" h="718820">
                  <a:moveTo>
                    <a:pt x="22860" y="194310"/>
                  </a:moveTo>
                  <a:lnTo>
                    <a:pt x="0" y="194310"/>
                  </a:lnTo>
                  <a:lnTo>
                    <a:pt x="0" y="200659"/>
                  </a:lnTo>
                  <a:lnTo>
                    <a:pt x="10160" y="200659"/>
                  </a:lnTo>
                  <a:lnTo>
                    <a:pt x="10160" y="199389"/>
                  </a:lnTo>
                  <a:lnTo>
                    <a:pt x="15239" y="199389"/>
                  </a:lnTo>
                  <a:lnTo>
                    <a:pt x="15239" y="198119"/>
                  </a:lnTo>
                  <a:lnTo>
                    <a:pt x="20320" y="198119"/>
                  </a:lnTo>
                  <a:lnTo>
                    <a:pt x="20320" y="196850"/>
                  </a:lnTo>
                  <a:lnTo>
                    <a:pt x="22860" y="196850"/>
                  </a:lnTo>
                  <a:lnTo>
                    <a:pt x="22860" y="194310"/>
                  </a:lnTo>
                  <a:close/>
                </a:path>
                <a:path w="22860" h="718820">
                  <a:moveTo>
                    <a:pt x="8889" y="200659"/>
                  </a:moveTo>
                  <a:lnTo>
                    <a:pt x="0" y="200659"/>
                  </a:lnTo>
                  <a:lnTo>
                    <a:pt x="0" y="203199"/>
                  </a:lnTo>
                  <a:lnTo>
                    <a:pt x="5080" y="203199"/>
                  </a:lnTo>
                  <a:lnTo>
                    <a:pt x="5080" y="201929"/>
                  </a:lnTo>
                  <a:lnTo>
                    <a:pt x="8889" y="201929"/>
                  </a:lnTo>
                  <a:lnTo>
                    <a:pt x="8889" y="200659"/>
                  </a:lnTo>
                  <a:close/>
                </a:path>
                <a:path w="22860" h="718820">
                  <a:moveTo>
                    <a:pt x="3810" y="203200"/>
                  </a:moveTo>
                  <a:lnTo>
                    <a:pt x="0" y="203200"/>
                  </a:lnTo>
                  <a:lnTo>
                    <a:pt x="0" y="204469"/>
                  </a:lnTo>
                  <a:lnTo>
                    <a:pt x="3810" y="204469"/>
                  </a:lnTo>
                  <a:lnTo>
                    <a:pt x="3810" y="203200"/>
                  </a:lnTo>
                  <a:close/>
                </a:path>
                <a:path w="22860" h="718820">
                  <a:moveTo>
                    <a:pt x="22860" y="537336"/>
                  </a:moveTo>
                  <a:lnTo>
                    <a:pt x="0" y="537336"/>
                  </a:lnTo>
                  <a:lnTo>
                    <a:pt x="0" y="546099"/>
                  </a:lnTo>
                  <a:lnTo>
                    <a:pt x="22860" y="546099"/>
                  </a:lnTo>
                  <a:lnTo>
                    <a:pt x="22860" y="537336"/>
                  </a:lnTo>
                  <a:close/>
                </a:path>
                <a:path w="22860" h="718820">
                  <a:moveTo>
                    <a:pt x="22860" y="525906"/>
                  </a:moveTo>
                  <a:lnTo>
                    <a:pt x="0" y="525906"/>
                  </a:lnTo>
                  <a:lnTo>
                    <a:pt x="0" y="537209"/>
                  </a:lnTo>
                  <a:lnTo>
                    <a:pt x="22860" y="537209"/>
                  </a:lnTo>
                  <a:lnTo>
                    <a:pt x="22860" y="525906"/>
                  </a:lnTo>
                  <a:close/>
                </a:path>
                <a:path w="22860" h="718820">
                  <a:moveTo>
                    <a:pt x="6350" y="519429"/>
                  </a:moveTo>
                  <a:lnTo>
                    <a:pt x="2540" y="519429"/>
                  </a:lnTo>
                  <a:lnTo>
                    <a:pt x="0" y="519556"/>
                  </a:lnTo>
                  <a:lnTo>
                    <a:pt x="0" y="525779"/>
                  </a:lnTo>
                  <a:lnTo>
                    <a:pt x="22860" y="525779"/>
                  </a:lnTo>
                  <a:lnTo>
                    <a:pt x="22860" y="524636"/>
                  </a:lnTo>
                  <a:lnTo>
                    <a:pt x="21589" y="524636"/>
                  </a:lnTo>
                  <a:lnTo>
                    <a:pt x="21589" y="523366"/>
                  </a:lnTo>
                  <a:lnTo>
                    <a:pt x="16510" y="523366"/>
                  </a:lnTo>
                  <a:lnTo>
                    <a:pt x="16510" y="522096"/>
                  </a:lnTo>
                  <a:lnTo>
                    <a:pt x="11429" y="522096"/>
                  </a:lnTo>
                  <a:lnTo>
                    <a:pt x="11429" y="520699"/>
                  </a:lnTo>
                  <a:lnTo>
                    <a:pt x="6350" y="520699"/>
                  </a:lnTo>
                  <a:lnTo>
                    <a:pt x="6350" y="519429"/>
                  </a:lnTo>
                  <a:close/>
                </a:path>
                <a:path w="22860" h="718820">
                  <a:moveTo>
                    <a:pt x="1270" y="517016"/>
                  </a:moveTo>
                  <a:lnTo>
                    <a:pt x="0" y="517016"/>
                  </a:lnTo>
                  <a:lnTo>
                    <a:pt x="0" y="519429"/>
                  </a:lnTo>
                  <a:lnTo>
                    <a:pt x="2540" y="519429"/>
                  </a:lnTo>
                  <a:lnTo>
                    <a:pt x="2540" y="518286"/>
                  </a:lnTo>
                  <a:lnTo>
                    <a:pt x="1270" y="518286"/>
                  </a:lnTo>
                  <a:lnTo>
                    <a:pt x="1270" y="517016"/>
                  </a:lnTo>
                  <a:close/>
                </a:path>
                <a:path w="22860" h="718820">
                  <a:moveTo>
                    <a:pt x="17779" y="716279"/>
                  </a:moveTo>
                  <a:lnTo>
                    <a:pt x="0" y="716279"/>
                  </a:lnTo>
                  <a:lnTo>
                    <a:pt x="0" y="717549"/>
                  </a:lnTo>
                  <a:lnTo>
                    <a:pt x="10159" y="717549"/>
                  </a:lnTo>
                  <a:lnTo>
                    <a:pt x="10159" y="718819"/>
                  </a:lnTo>
                  <a:lnTo>
                    <a:pt x="17779" y="718819"/>
                  </a:lnTo>
                  <a:lnTo>
                    <a:pt x="17779" y="716279"/>
                  </a:lnTo>
                  <a:close/>
                </a:path>
                <a:path w="22860" h="718820">
                  <a:moveTo>
                    <a:pt x="22860" y="712469"/>
                  </a:moveTo>
                  <a:lnTo>
                    <a:pt x="0" y="712469"/>
                  </a:lnTo>
                  <a:lnTo>
                    <a:pt x="0" y="715009"/>
                  </a:lnTo>
                  <a:lnTo>
                    <a:pt x="22860" y="715009"/>
                  </a:lnTo>
                  <a:lnTo>
                    <a:pt x="22860" y="712469"/>
                  </a:lnTo>
                  <a:close/>
                </a:path>
                <a:path w="22860" h="718820">
                  <a:moveTo>
                    <a:pt x="22860" y="709929"/>
                  </a:moveTo>
                  <a:lnTo>
                    <a:pt x="0" y="709929"/>
                  </a:lnTo>
                  <a:lnTo>
                    <a:pt x="0" y="711199"/>
                  </a:lnTo>
                  <a:lnTo>
                    <a:pt x="22860" y="711199"/>
                  </a:lnTo>
                  <a:lnTo>
                    <a:pt x="22860" y="709929"/>
                  </a:lnTo>
                  <a:close/>
                </a:path>
                <a:path w="22860" h="718820">
                  <a:moveTo>
                    <a:pt x="22860" y="706119"/>
                  </a:moveTo>
                  <a:lnTo>
                    <a:pt x="0" y="706119"/>
                  </a:lnTo>
                  <a:lnTo>
                    <a:pt x="0" y="708659"/>
                  </a:lnTo>
                  <a:lnTo>
                    <a:pt x="22860" y="708659"/>
                  </a:lnTo>
                  <a:lnTo>
                    <a:pt x="22860" y="706119"/>
                  </a:lnTo>
                  <a:close/>
                </a:path>
                <a:path w="22860" h="718820">
                  <a:moveTo>
                    <a:pt x="22860" y="703579"/>
                  </a:moveTo>
                  <a:lnTo>
                    <a:pt x="0" y="703579"/>
                  </a:lnTo>
                  <a:lnTo>
                    <a:pt x="0" y="704849"/>
                  </a:lnTo>
                  <a:lnTo>
                    <a:pt x="22860" y="704849"/>
                  </a:lnTo>
                  <a:lnTo>
                    <a:pt x="22860" y="703579"/>
                  </a:lnTo>
                  <a:close/>
                </a:path>
                <a:path w="22860" h="718820">
                  <a:moveTo>
                    <a:pt x="22860" y="699769"/>
                  </a:moveTo>
                  <a:lnTo>
                    <a:pt x="0" y="699769"/>
                  </a:lnTo>
                  <a:lnTo>
                    <a:pt x="0" y="702309"/>
                  </a:lnTo>
                  <a:lnTo>
                    <a:pt x="22860" y="702309"/>
                  </a:lnTo>
                  <a:lnTo>
                    <a:pt x="22860" y="699769"/>
                  </a:lnTo>
                  <a:close/>
                </a:path>
                <a:path w="22860" h="718820">
                  <a:moveTo>
                    <a:pt x="22860" y="697229"/>
                  </a:moveTo>
                  <a:lnTo>
                    <a:pt x="0" y="697229"/>
                  </a:lnTo>
                  <a:lnTo>
                    <a:pt x="0" y="698499"/>
                  </a:lnTo>
                  <a:lnTo>
                    <a:pt x="22860" y="698499"/>
                  </a:lnTo>
                  <a:lnTo>
                    <a:pt x="22860" y="697229"/>
                  </a:lnTo>
                  <a:close/>
                </a:path>
                <a:path w="22860" h="718820">
                  <a:moveTo>
                    <a:pt x="22860" y="693419"/>
                  </a:moveTo>
                  <a:lnTo>
                    <a:pt x="0" y="693419"/>
                  </a:lnTo>
                  <a:lnTo>
                    <a:pt x="0" y="695959"/>
                  </a:lnTo>
                  <a:lnTo>
                    <a:pt x="22860" y="695959"/>
                  </a:lnTo>
                  <a:lnTo>
                    <a:pt x="22860" y="693419"/>
                  </a:lnTo>
                  <a:close/>
                </a:path>
                <a:path w="22860" h="718820">
                  <a:moveTo>
                    <a:pt x="22860" y="690879"/>
                  </a:moveTo>
                  <a:lnTo>
                    <a:pt x="0" y="690879"/>
                  </a:lnTo>
                  <a:lnTo>
                    <a:pt x="0" y="692149"/>
                  </a:lnTo>
                  <a:lnTo>
                    <a:pt x="22860" y="692149"/>
                  </a:lnTo>
                  <a:lnTo>
                    <a:pt x="22860" y="690879"/>
                  </a:lnTo>
                  <a:close/>
                </a:path>
                <a:path w="22860" h="718820">
                  <a:moveTo>
                    <a:pt x="22860" y="687069"/>
                  </a:moveTo>
                  <a:lnTo>
                    <a:pt x="0" y="687069"/>
                  </a:lnTo>
                  <a:lnTo>
                    <a:pt x="0" y="689609"/>
                  </a:lnTo>
                  <a:lnTo>
                    <a:pt x="22860" y="689609"/>
                  </a:lnTo>
                  <a:lnTo>
                    <a:pt x="22860" y="687069"/>
                  </a:lnTo>
                  <a:close/>
                </a:path>
                <a:path w="22860" h="718820">
                  <a:moveTo>
                    <a:pt x="22860" y="684529"/>
                  </a:moveTo>
                  <a:lnTo>
                    <a:pt x="0" y="684529"/>
                  </a:lnTo>
                  <a:lnTo>
                    <a:pt x="0" y="685799"/>
                  </a:lnTo>
                  <a:lnTo>
                    <a:pt x="22860" y="685799"/>
                  </a:lnTo>
                  <a:lnTo>
                    <a:pt x="22860" y="684529"/>
                  </a:lnTo>
                  <a:close/>
                </a:path>
                <a:path w="22860" h="718820">
                  <a:moveTo>
                    <a:pt x="22860" y="680719"/>
                  </a:moveTo>
                  <a:lnTo>
                    <a:pt x="0" y="680719"/>
                  </a:lnTo>
                  <a:lnTo>
                    <a:pt x="0" y="683260"/>
                  </a:lnTo>
                  <a:lnTo>
                    <a:pt x="22860" y="683260"/>
                  </a:lnTo>
                  <a:lnTo>
                    <a:pt x="22860" y="680719"/>
                  </a:lnTo>
                  <a:close/>
                </a:path>
                <a:path w="22860" h="718820">
                  <a:moveTo>
                    <a:pt x="22860" y="678179"/>
                  </a:moveTo>
                  <a:lnTo>
                    <a:pt x="0" y="678179"/>
                  </a:lnTo>
                  <a:lnTo>
                    <a:pt x="0" y="679449"/>
                  </a:lnTo>
                  <a:lnTo>
                    <a:pt x="22860" y="679449"/>
                  </a:lnTo>
                  <a:lnTo>
                    <a:pt x="22860" y="678179"/>
                  </a:lnTo>
                  <a:close/>
                </a:path>
                <a:path w="22860" h="718820">
                  <a:moveTo>
                    <a:pt x="22860" y="674369"/>
                  </a:moveTo>
                  <a:lnTo>
                    <a:pt x="0" y="674369"/>
                  </a:lnTo>
                  <a:lnTo>
                    <a:pt x="0" y="676909"/>
                  </a:lnTo>
                  <a:lnTo>
                    <a:pt x="22860" y="676909"/>
                  </a:lnTo>
                  <a:lnTo>
                    <a:pt x="22860" y="674369"/>
                  </a:lnTo>
                  <a:close/>
                </a:path>
                <a:path w="22860" h="718820">
                  <a:moveTo>
                    <a:pt x="22860" y="671829"/>
                  </a:moveTo>
                  <a:lnTo>
                    <a:pt x="0" y="671829"/>
                  </a:lnTo>
                  <a:lnTo>
                    <a:pt x="0" y="673099"/>
                  </a:lnTo>
                  <a:lnTo>
                    <a:pt x="22860" y="673099"/>
                  </a:lnTo>
                  <a:lnTo>
                    <a:pt x="22860" y="671829"/>
                  </a:lnTo>
                  <a:close/>
                </a:path>
                <a:path w="22860" h="718820">
                  <a:moveTo>
                    <a:pt x="22860" y="668019"/>
                  </a:moveTo>
                  <a:lnTo>
                    <a:pt x="0" y="668019"/>
                  </a:lnTo>
                  <a:lnTo>
                    <a:pt x="0" y="670559"/>
                  </a:lnTo>
                  <a:lnTo>
                    <a:pt x="22860" y="670559"/>
                  </a:lnTo>
                  <a:lnTo>
                    <a:pt x="22860" y="668019"/>
                  </a:lnTo>
                  <a:close/>
                </a:path>
                <a:path w="22860" h="718820">
                  <a:moveTo>
                    <a:pt x="22860" y="665479"/>
                  </a:moveTo>
                  <a:lnTo>
                    <a:pt x="0" y="665479"/>
                  </a:lnTo>
                  <a:lnTo>
                    <a:pt x="0" y="666749"/>
                  </a:lnTo>
                  <a:lnTo>
                    <a:pt x="22860" y="666749"/>
                  </a:lnTo>
                  <a:lnTo>
                    <a:pt x="22860" y="665479"/>
                  </a:lnTo>
                  <a:close/>
                </a:path>
                <a:path w="22860" h="718820">
                  <a:moveTo>
                    <a:pt x="22860" y="661669"/>
                  </a:moveTo>
                  <a:lnTo>
                    <a:pt x="0" y="661669"/>
                  </a:lnTo>
                  <a:lnTo>
                    <a:pt x="0" y="664210"/>
                  </a:lnTo>
                  <a:lnTo>
                    <a:pt x="22860" y="664210"/>
                  </a:lnTo>
                  <a:lnTo>
                    <a:pt x="22860" y="661669"/>
                  </a:lnTo>
                  <a:close/>
                </a:path>
                <a:path w="22860" h="718820">
                  <a:moveTo>
                    <a:pt x="22860" y="659129"/>
                  </a:moveTo>
                  <a:lnTo>
                    <a:pt x="0" y="659129"/>
                  </a:lnTo>
                  <a:lnTo>
                    <a:pt x="0" y="660399"/>
                  </a:lnTo>
                  <a:lnTo>
                    <a:pt x="22860" y="660399"/>
                  </a:lnTo>
                  <a:lnTo>
                    <a:pt x="22860" y="659129"/>
                  </a:lnTo>
                  <a:close/>
                </a:path>
                <a:path w="22860" h="718820">
                  <a:moveTo>
                    <a:pt x="22860" y="655319"/>
                  </a:moveTo>
                  <a:lnTo>
                    <a:pt x="0" y="655319"/>
                  </a:lnTo>
                  <a:lnTo>
                    <a:pt x="0" y="657859"/>
                  </a:lnTo>
                  <a:lnTo>
                    <a:pt x="22860" y="657859"/>
                  </a:lnTo>
                  <a:lnTo>
                    <a:pt x="22860" y="655319"/>
                  </a:lnTo>
                  <a:close/>
                </a:path>
                <a:path w="22860" h="718820">
                  <a:moveTo>
                    <a:pt x="22860" y="652779"/>
                  </a:moveTo>
                  <a:lnTo>
                    <a:pt x="0" y="652779"/>
                  </a:lnTo>
                  <a:lnTo>
                    <a:pt x="0" y="654049"/>
                  </a:lnTo>
                  <a:lnTo>
                    <a:pt x="22860" y="654049"/>
                  </a:lnTo>
                  <a:lnTo>
                    <a:pt x="22860" y="652779"/>
                  </a:lnTo>
                  <a:close/>
                </a:path>
                <a:path w="22860" h="718820">
                  <a:moveTo>
                    <a:pt x="22860" y="648969"/>
                  </a:moveTo>
                  <a:lnTo>
                    <a:pt x="0" y="648969"/>
                  </a:lnTo>
                  <a:lnTo>
                    <a:pt x="0" y="651509"/>
                  </a:lnTo>
                  <a:lnTo>
                    <a:pt x="22860" y="651509"/>
                  </a:lnTo>
                  <a:lnTo>
                    <a:pt x="22860" y="648969"/>
                  </a:lnTo>
                  <a:close/>
                </a:path>
                <a:path w="22860" h="718820">
                  <a:moveTo>
                    <a:pt x="22860" y="646429"/>
                  </a:moveTo>
                  <a:lnTo>
                    <a:pt x="0" y="646429"/>
                  </a:lnTo>
                  <a:lnTo>
                    <a:pt x="0" y="647699"/>
                  </a:lnTo>
                  <a:lnTo>
                    <a:pt x="22860" y="647699"/>
                  </a:lnTo>
                  <a:lnTo>
                    <a:pt x="22860" y="646429"/>
                  </a:lnTo>
                  <a:close/>
                </a:path>
                <a:path w="22860" h="718820">
                  <a:moveTo>
                    <a:pt x="22860" y="641350"/>
                  </a:moveTo>
                  <a:lnTo>
                    <a:pt x="0" y="641350"/>
                  </a:lnTo>
                  <a:lnTo>
                    <a:pt x="0" y="645159"/>
                  </a:lnTo>
                  <a:lnTo>
                    <a:pt x="22860" y="645159"/>
                  </a:lnTo>
                  <a:lnTo>
                    <a:pt x="22860" y="641350"/>
                  </a:lnTo>
                  <a:close/>
                </a:path>
                <a:path w="22860" h="718820">
                  <a:moveTo>
                    <a:pt x="22860" y="634999"/>
                  </a:moveTo>
                  <a:lnTo>
                    <a:pt x="0" y="634999"/>
                  </a:lnTo>
                  <a:lnTo>
                    <a:pt x="0" y="640079"/>
                  </a:lnTo>
                  <a:lnTo>
                    <a:pt x="22860" y="640079"/>
                  </a:lnTo>
                  <a:lnTo>
                    <a:pt x="22860" y="634999"/>
                  </a:lnTo>
                  <a:close/>
                </a:path>
                <a:path w="22860" h="718820">
                  <a:moveTo>
                    <a:pt x="22860" y="628649"/>
                  </a:moveTo>
                  <a:lnTo>
                    <a:pt x="0" y="628649"/>
                  </a:lnTo>
                  <a:lnTo>
                    <a:pt x="0" y="633729"/>
                  </a:lnTo>
                  <a:lnTo>
                    <a:pt x="22860" y="633729"/>
                  </a:lnTo>
                  <a:lnTo>
                    <a:pt x="22860" y="628649"/>
                  </a:lnTo>
                  <a:close/>
                </a:path>
                <a:path w="22860" h="718820">
                  <a:moveTo>
                    <a:pt x="22860" y="622299"/>
                  </a:moveTo>
                  <a:lnTo>
                    <a:pt x="0" y="622299"/>
                  </a:lnTo>
                  <a:lnTo>
                    <a:pt x="0" y="627379"/>
                  </a:lnTo>
                  <a:lnTo>
                    <a:pt x="22860" y="627379"/>
                  </a:lnTo>
                  <a:lnTo>
                    <a:pt x="22860" y="622299"/>
                  </a:lnTo>
                  <a:close/>
                </a:path>
                <a:path w="22860" h="718820">
                  <a:moveTo>
                    <a:pt x="22860" y="615949"/>
                  </a:moveTo>
                  <a:lnTo>
                    <a:pt x="0" y="615949"/>
                  </a:lnTo>
                  <a:lnTo>
                    <a:pt x="0" y="621029"/>
                  </a:lnTo>
                  <a:lnTo>
                    <a:pt x="22860" y="621029"/>
                  </a:lnTo>
                  <a:lnTo>
                    <a:pt x="22860" y="615949"/>
                  </a:lnTo>
                  <a:close/>
                </a:path>
                <a:path w="22860" h="718820">
                  <a:moveTo>
                    <a:pt x="22860" y="608329"/>
                  </a:moveTo>
                  <a:lnTo>
                    <a:pt x="0" y="608329"/>
                  </a:lnTo>
                  <a:lnTo>
                    <a:pt x="0" y="614679"/>
                  </a:lnTo>
                  <a:lnTo>
                    <a:pt x="22860" y="614679"/>
                  </a:lnTo>
                  <a:lnTo>
                    <a:pt x="22860" y="608329"/>
                  </a:lnTo>
                  <a:close/>
                </a:path>
                <a:path w="22860" h="718820">
                  <a:moveTo>
                    <a:pt x="22860" y="601979"/>
                  </a:moveTo>
                  <a:lnTo>
                    <a:pt x="0" y="601979"/>
                  </a:lnTo>
                  <a:lnTo>
                    <a:pt x="0" y="607059"/>
                  </a:lnTo>
                  <a:lnTo>
                    <a:pt x="22860" y="607059"/>
                  </a:lnTo>
                  <a:lnTo>
                    <a:pt x="22860" y="601979"/>
                  </a:lnTo>
                  <a:close/>
                </a:path>
                <a:path w="22860" h="718820">
                  <a:moveTo>
                    <a:pt x="22860" y="596899"/>
                  </a:moveTo>
                  <a:lnTo>
                    <a:pt x="0" y="596899"/>
                  </a:lnTo>
                  <a:lnTo>
                    <a:pt x="0" y="600709"/>
                  </a:lnTo>
                  <a:lnTo>
                    <a:pt x="22860" y="600709"/>
                  </a:lnTo>
                  <a:lnTo>
                    <a:pt x="22860" y="596899"/>
                  </a:lnTo>
                  <a:close/>
                </a:path>
                <a:path w="22860" h="718820">
                  <a:moveTo>
                    <a:pt x="22860" y="590549"/>
                  </a:moveTo>
                  <a:lnTo>
                    <a:pt x="0" y="590549"/>
                  </a:lnTo>
                  <a:lnTo>
                    <a:pt x="0" y="595629"/>
                  </a:lnTo>
                  <a:lnTo>
                    <a:pt x="22860" y="595629"/>
                  </a:lnTo>
                  <a:lnTo>
                    <a:pt x="22860" y="590549"/>
                  </a:lnTo>
                  <a:close/>
                </a:path>
                <a:path w="22860" h="718820">
                  <a:moveTo>
                    <a:pt x="22860" y="582929"/>
                  </a:moveTo>
                  <a:lnTo>
                    <a:pt x="0" y="582929"/>
                  </a:lnTo>
                  <a:lnTo>
                    <a:pt x="0" y="589279"/>
                  </a:lnTo>
                  <a:lnTo>
                    <a:pt x="22860" y="589279"/>
                  </a:lnTo>
                  <a:lnTo>
                    <a:pt x="22860" y="582929"/>
                  </a:lnTo>
                  <a:close/>
                </a:path>
                <a:path w="22860" h="718820">
                  <a:moveTo>
                    <a:pt x="22860" y="577849"/>
                  </a:moveTo>
                  <a:lnTo>
                    <a:pt x="0" y="577849"/>
                  </a:lnTo>
                  <a:lnTo>
                    <a:pt x="0" y="581659"/>
                  </a:lnTo>
                  <a:lnTo>
                    <a:pt x="22860" y="581659"/>
                  </a:lnTo>
                  <a:lnTo>
                    <a:pt x="22860" y="577849"/>
                  </a:lnTo>
                  <a:close/>
                </a:path>
                <a:path w="22860" h="718820">
                  <a:moveTo>
                    <a:pt x="22860" y="570229"/>
                  </a:moveTo>
                  <a:lnTo>
                    <a:pt x="0" y="570229"/>
                  </a:lnTo>
                  <a:lnTo>
                    <a:pt x="0" y="576579"/>
                  </a:lnTo>
                  <a:lnTo>
                    <a:pt x="22860" y="576579"/>
                  </a:lnTo>
                  <a:lnTo>
                    <a:pt x="22860" y="570229"/>
                  </a:lnTo>
                  <a:close/>
                </a:path>
                <a:path w="22860" h="718820">
                  <a:moveTo>
                    <a:pt x="22860" y="565149"/>
                  </a:moveTo>
                  <a:lnTo>
                    <a:pt x="0" y="565149"/>
                  </a:lnTo>
                  <a:lnTo>
                    <a:pt x="0" y="568959"/>
                  </a:lnTo>
                  <a:lnTo>
                    <a:pt x="22860" y="568959"/>
                  </a:lnTo>
                  <a:lnTo>
                    <a:pt x="22860" y="565149"/>
                  </a:lnTo>
                  <a:close/>
                </a:path>
                <a:path w="22860" h="718820">
                  <a:moveTo>
                    <a:pt x="22860" y="551179"/>
                  </a:moveTo>
                  <a:lnTo>
                    <a:pt x="0" y="551179"/>
                  </a:lnTo>
                  <a:lnTo>
                    <a:pt x="0" y="563879"/>
                  </a:lnTo>
                  <a:lnTo>
                    <a:pt x="22860" y="563879"/>
                  </a:lnTo>
                  <a:lnTo>
                    <a:pt x="22860" y="551179"/>
                  </a:lnTo>
                  <a:close/>
                </a:path>
                <a:path w="22860" h="718820">
                  <a:moveTo>
                    <a:pt x="22860" y="547369"/>
                  </a:moveTo>
                  <a:lnTo>
                    <a:pt x="0" y="547369"/>
                  </a:lnTo>
                  <a:lnTo>
                    <a:pt x="0" y="549909"/>
                  </a:lnTo>
                  <a:lnTo>
                    <a:pt x="22860" y="549909"/>
                  </a:lnTo>
                  <a:lnTo>
                    <a:pt x="22860" y="547369"/>
                  </a:lnTo>
                  <a:close/>
                </a:path>
              </a:pathLst>
            </a:custGeom>
            <a:solidFill>
              <a:srgbClr val="232323"/>
            </a:solidFill>
          </p:spPr>
          <p:txBody>
            <a:bodyPr bIns="0" lIns="0" rIns="0" rtlCol="0" tIns="0" wrap="square"/>
            <a:p/>
          </p:txBody>
        </p:sp>
        <p:sp>
          <p:nvSpPr>
            <p:cNvPr id="1049167" name="object 454"/>
            <p:cNvSpPr/>
            <p:nvPr/>
          </p:nvSpPr>
          <p:spPr>
            <a:xfrm>
              <a:off x="4288790" y="5806440"/>
              <a:ext cx="22860" cy="722630"/>
            </a:xfrm>
            <a:custGeom>
              <a:avLst/>
              <a:ahLst/>
              <a:rect l="l" t="t" r="r" b="b"/>
              <a:pathLst>
                <a:path w="22860" h="722629">
                  <a:moveTo>
                    <a:pt x="17779" y="0"/>
                  </a:moveTo>
                  <a:lnTo>
                    <a:pt x="0" y="0"/>
                  </a:lnTo>
                  <a:lnTo>
                    <a:pt x="0" y="1269"/>
                  </a:lnTo>
                  <a:lnTo>
                    <a:pt x="17779" y="1269"/>
                  </a:lnTo>
                  <a:lnTo>
                    <a:pt x="17779" y="0"/>
                  </a:lnTo>
                  <a:close/>
                </a:path>
                <a:path w="22860" h="722629">
                  <a:moveTo>
                    <a:pt x="22860" y="1269"/>
                  </a:moveTo>
                  <a:lnTo>
                    <a:pt x="0" y="1269"/>
                  </a:lnTo>
                  <a:lnTo>
                    <a:pt x="0" y="5079"/>
                  </a:lnTo>
                  <a:lnTo>
                    <a:pt x="22860" y="5079"/>
                  </a:lnTo>
                  <a:lnTo>
                    <a:pt x="22860" y="1269"/>
                  </a:lnTo>
                  <a:close/>
                </a:path>
                <a:path w="22860" h="722629">
                  <a:moveTo>
                    <a:pt x="22860" y="5079"/>
                  </a:moveTo>
                  <a:lnTo>
                    <a:pt x="0" y="5079"/>
                  </a:lnTo>
                  <a:lnTo>
                    <a:pt x="0" y="7619"/>
                  </a:lnTo>
                  <a:lnTo>
                    <a:pt x="22860" y="7619"/>
                  </a:lnTo>
                  <a:lnTo>
                    <a:pt x="22860" y="5079"/>
                  </a:lnTo>
                  <a:close/>
                </a:path>
                <a:path w="22860" h="722629">
                  <a:moveTo>
                    <a:pt x="22860" y="7619"/>
                  </a:moveTo>
                  <a:lnTo>
                    <a:pt x="0" y="7619"/>
                  </a:lnTo>
                  <a:lnTo>
                    <a:pt x="0" y="11429"/>
                  </a:lnTo>
                  <a:lnTo>
                    <a:pt x="22860" y="11429"/>
                  </a:lnTo>
                  <a:lnTo>
                    <a:pt x="22860" y="7619"/>
                  </a:lnTo>
                  <a:close/>
                </a:path>
                <a:path w="22860" h="722629">
                  <a:moveTo>
                    <a:pt x="22860" y="11429"/>
                  </a:moveTo>
                  <a:lnTo>
                    <a:pt x="0" y="11429"/>
                  </a:lnTo>
                  <a:lnTo>
                    <a:pt x="0" y="17779"/>
                  </a:lnTo>
                  <a:lnTo>
                    <a:pt x="22860" y="17779"/>
                  </a:lnTo>
                  <a:lnTo>
                    <a:pt x="22860" y="11429"/>
                  </a:lnTo>
                  <a:close/>
                </a:path>
                <a:path w="22860" h="722629">
                  <a:moveTo>
                    <a:pt x="22860" y="17779"/>
                  </a:moveTo>
                  <a:lnTo>
                    <a:pt x="0" y="17779"/>
                  </a:lnTo>
                  <a:lnTo>
                    <a:pt x="0" y="20319"/>
                  </a:lnTo>
                  <a:lnTo>
                    <a:pt x="22860" y="20319"/>
                  </a:lnTo>
                  <a:lnTo>
                    <a:pt x="22860" y="17779"/>
                  </a:lnTo>
                  <a:close/>
                </a:path>
                <a:path w="22860" h="722629">
                  <a:moveTo>
                    <a:pt x="22860" y="20319"/>
                  </a:moveTo>
                  <a:lnTo>
                    <a:pt x="0" y="20319"/>
                  </a:lnTo>
                  <a:lnTo>
                    <a:pt x="0" y="24129"/>
                  </a:lnTo>
                  <a:lnTo>
                    <a:pt x="22860" y="24129"/>
                  </a:lnTo>
                  <a:lnTo>
                    <a:pt x="22860" y="20319"/>
                  </a:lnTo>
                  <a:close/>
                </a:path>
                <a:path w="22860" h="722629">
                  <a:moveTo>
                    <a:pt x="22860" y="24129"/>
                  </a:moveTo>
                  <a:lnTo>
                    <a:pt x="0" y="24129"/>
                  </a:lnTo>
                  <a:lnTo>
                    <a:pt x="0" y="26669"/>
                  </a:lnTo>
                  <a:lnTo>
                    <a:pt x="22860" y="26669"/>
                  </a:lnTo>
                  <a:lnTo>
                    <a:pt x="22860" y="24129"/>
                  </a:lnTo>
                  <a:close/>
                </a:path>
                <a:path w="22860" h="722629">
                  <a:moveTo>
                    <a:pt x="22860" y="26669"/>
                  </a:moveTo>
                  <a:lnTo>
                    <a:pt x="0" y="26669"/>
                  </a:lnTo>
                  <a:lnTo>
                    <a:pt x="0" y="30479"/>
                  </a:lnTo>
                  <a:lnTo>
                    <a:pt x="22860" y="30479"/>
                  </a:lnTo>
                  <a:lnTo>
                    <a:pt x="22860" y="26669"/>
                  </a:lnTo>
                  <a:close/>
                </a:path>
                <a:path w="22860" h="722629">
                  <a:moveTo>
                    <a:pt x="22860" y="30479"/>
                  </a:moveTo>
                  <a:lnTo>
                    <a:pt x="0" y="30479"/>
                  </a:lnTo>
                  <a:lnTo>
                    <a:pt x="0" y="36829"/>
                  </a:lnTo>
                  <a:lnTo>
                    <a:pt x="22860" y="36829"/>
                  </a:lnTo>
                  <a:lnTo>
                    <a:pt x="22860" y="30479"/>
                  </a:lnTo>
                  <a:close/>
                </a:path>
                <a:path w="22860" h="722629">
                  <a:moveTo>
                    <a:pt x="22860" y="36829"/>
                  </a:moveTo>
                  <a:lnTo>
                    <a:pt x="0" y="36829"/>
                  </a:lnTo>
                  <a:lnTo>
                    <a:pt x="0" y="45719"/>
                  </a:lnTo>
                  <a:lnTo>
                    <a:pt x="22860" y="45719"/>
                  </a:lnTo>
                  <a:lnTo>
                    <a:pt x="22860" y="36829"/>
                  </a:lnTo>
                  <a:close/>
                </a:path>
                <a:path w="22860" h="722629">
                  <a:moveTo>
                    <a:pt x="22860" y="45719"/>
                  </a:moveTo>
                  <a:lnTo>
                    <a:pt x="0" y="45719"/>
                  </a:lnTo>
                  <a:lnTo>
                    <a:pt x="0" y="49529"/>
                  </a:lnTo>
                  <a:lnTo>
                    <a:pt x="22860" y="49529"/>
                  </a:lnTo>
                  <a:lnTo>
                    <a:pt x="22860" y="45719"/>
                  </a:lnTo>
                  <a:close/>
                </a:path>
                <a:path w="22860" h="722629">
                  <a:moveTo>
                    <a:pt x="22860" y="49529"/>
                  </a:moveTo>
                  <a:lnTo>
                    <a:pt x="0" y="49529"/>
                  </a:lnTo>
                  <a:lnTo>
                    <a:pt x="0" y="52069"/>
                  </a:lnTo>
                  <a:lnTo>
                    <a:pt x="22860" y="52069"/>
                  </a:lnTo>
                  <a:lnTo>
                    <a:pt x="22860" y="49529"/>
                  </a:lnTo>
                  <a:close/>
                </a:path>
                <a:path w="22860" h="722629">
                  <a:moveTo>
                    <a:pt x="22860" y="52069"/>
                  </a:moveTo>
                  <a:lnTo>
                    <a:pt x="0" y="52069"/>
                  </a:lnTo>
                  <a:lnTo>
                    <a:pt x="0" y="55879"/>
                  </a:lnTo>
                  <a:lnTo>
                    <a:pt x="22860" y="55879"/>
                  </a:lnTo>
                  <a:lnTo>
                    <a:pt x="22860" y="52069"/>
                  </a:lnTo>
                  <a:close/>
                </a:path>
                <a:path w="22860" h="722629">
                  <a:moveTo>
                    <a:pt x="22860" y="55879"/>
                  </a:moveTo>
                  <a:lnTo>
                    <a:pt x="0" y="55879"/>
                  </a:lnTo>
                  <a:lnTo>
                    <a:pt x="0" y="58419"/>
                  </a:lnTo>
                  <a:lnTo>
                    <a:pt x="22860" y="58419"/>
                  </a:lnTo>
                  <a:lnTo>
                    <a:pt x="22860" y="55879"/>
                  </a:lnTo>
                  <a:close/>
                </a:path>
                <a:path w="22860" h="722629">
                  <a:moveTo>
                    <a:pt x="22860" y="58419"/>
                  </a:moveTo>
                  <a:lnTo>
                    <a:pt x="0" y="58419"/>
                  </a:lnTo>
                  <a:lnTo>
                    <a:pt x="0" y="62229"/>
                  </a:lnTo>
                  <a:lnTo>
                    <a:pt x="22860" y="62229"/>
                  </a:lnTo>
                  <a:lnTo>
                    <a:pt x="22860" y="58419"/>
                  </a:lnTo>
                  <a:close/>
                </a:path>
                <a:path w="22860" h="722629">
                  <a:moveTo>
                    <a:pt x="22860" y="62229"/>
                  </a:moveTo>
                  <a:lnTo>
                    <a:pt x="0" y="62229"/>
                  </a:lnTo>
                  <a:lnTo>
                    <a:pt x="0" y="64769"/>
                  </a:lnTo>
                  <a:lnTo>
                    <a:pt x="22860" y="64769"/>
                  </a:lnTo>
                  <a:lnTo>
                    <a:pt x="22860" y="62229"/>
                  </a:lnTo>
                  <a:close/>
                </a:path>
                <a:path w="22860" h="722629">
                  <a:moveTo>
                    <a:pt x="22860" y="64769"/>
                  </a:moveTo>
                  <a:lnTo>
                    <a:pt x="0" y="64769"/>
                  </a:lnTo>
                  <a:lnTo>
                    <a:pt x="0" y="68579"/>
                  </a:lnTo>
                  <a:lnTo>
                    <a:pt x="22860" y="68579"/>
                  </a:lnTo>
                  <a:lnTo>
                    <a:pt x="22860" y="64769"/>
                  </a:lnTo>
                  <a:close/>
                </a:path>
                <a:path w="22860" h="722629">
                  <a:moveTo>
                    <a:pt x="22860" y="68579"/>
                  </a:moveTo>
                  <a:lnTo>
                    <a:pt x="0" y="68579"/>
                  </a:lnTo>
                  <a:lnTo>
                    <a:pt x="0" y="71119"/>
                  </a:lnTo>
                  <a:lnTo>
                    <a:pt x="22860" y="71119"/>
                  </a:lnTo>
                  <a:lnTo>
                    <a:pt x="22860" y="68579"/>
                  </a:lnTo>
                  <a:close/>
                </a:path>
                <a:path w="22860" h="722629">
                  <a:moveTo>
                    <a:pt x="22860" y="71119"/>
                  </a:moveTo>
                  <a:lnTo>
                    <a:pt x="0" y="71119"/>
                  </a:lnTo>
                  <a:lnTo>
                    <a:pt x="0" y="74929"/>
                  </a:lnTo>
                  <a:lnTo>
                    <a:pt x="22860" y="74929"/>
                  </a:lnTo>
                  <a:lnTo>
                    <a:pt x="22860" y="71119"/>
                  </a:lnTo>
                  <a:close/>
                </a:path>
                <a:path w="22860" h="722629">
                  <a:moveTo>
                    <a:pt x="22860" y="74929"/>
                  </a:moveTo>
                  <a:lnTo>
                    <a:pt x="0" y="74929"/>
                  </a:lnTo>
                  <a:lnTo>
                    <a:pt x="0" y="77469"/>
                  </a:lnTo>
                  <a:lnTo>
                    <a:pt x="22860" y="77469"/>
                  </a:lnTo>
                  <a:lnTo>
                    <a:pt x="22860" y="74929"/>
                  </a:lnTo>
                  <a:close/>
                </a:path>
                <a:path w="22860" h="722629">
                  <a:moveTo>
                    <a:pt x="22860" y="77469"/>
                  </a:moveTo>
                  <a:lnTo>
                    <a:pt x="0" y="77469"/>
                  </a:lnTo>
                  <a:lnTo>
                    <a:pt x="0" y="81279"/>
                  </a:lnTo>
                  <a:lnTo>
                    <a:pt x="22860" y="81279"/>
                  </a:lnTo>
                  <a:lnTo>
                    <a:pt x="22860" y="77469"/>
                  </a:lnTo>
                  <a:close/>
                </a:path>
                <a:path w="22860" h="722629">
                  <a:moveTo>
                    <a:pt x="22860" y="81279"/>
                  </a:moveTo>
                  <a:lnTo>
                    <a:pt x="0" y="81279"/>
                  </a:lnTo>
                  <a:lnTo>
                    <a:pt x="0" y="83819"/>
                  </a:lnTo>
                  <a:lnTo>
                    <a:pt x="22860" y="83819"/>
                  </a:lnTo>
                  <a:lnTo>
                    <a:pt x="22860" y="81279"/>
                  </a:lnTo>
                  <a:close/>
                </a:path>
                <a:path w="22860" h="722629">
                  <a:moveTo>
                    <a:pt x="22860" y="83819"/>
                  </a:moveTo>
                  <a:lnTo>
                    <a:pt x="0" y="83819"/>
                  </a:lnTo>
                  <a:lnTo>
                    <a:pt x="0" y="87629"/>
                  </a:lnTo>
                  <a:lnTo>
                    <a:pt x="22860" y="87629"/>
                  </a:lnTo>
                  <a:lnTo>
                    <a:pt x="22860" y="83819"/>
                  </a:lnTo>
                  <a:close/>
                </a:path>
                <a:path w="22860" h="722629">
                  <a:moveTo>
                    <a:pt x="22860" y="87629"/>
                  </a:moveTo>
                  <a:lnTo>
                    <a:pt x="0" y="87629"/>
                  </a:lnTo>
                  <a:lnTo>
                    <a:pt x="0" y="90169"/>
                  </a:lnTo>
                  <a:lnTo>
                    <a:pt x="22860" y="90169"/>
                  </a:lnTo>
                  <a:lnTo>
                    <a:pt x="22860" y="87629"/>
                  </a:lnTo>
                  <a:close/>
                </a:path>
                <a:path w="22860" h="722629">
                  <a:moveTo>
                    <a:pt x="22860" y="90169"/>
                  </a:moveTo>
                  <a:lnTo>
                    <a:pt x="0" y="90169"/>
                  </a:lnTo>
                  <a:lnTo>
                    <a:pt x="0" y="96519"/>
                  </a:lnTo>
                  <a:lnTo>
                    <a:pt x="22860" y="96519"/>
                  </a:lnTo>
                  <a:lnTo>
                    <a:pt x="22860" y="90169"/>
                  </a:lnTo>
                  <a:close/>
                </a:path>
                <a:path w="22860" h="722629">
                  <a:moveTo>
                    <a:pt x="22860" y="96519"/>
                  </a:moveTo>
                  <a:lnTo>
                    <a:pt x="0" y="96519"/>
                  </a:lnTo>
                  <a:lnTo>
                    <a:pt x="0" y="109219"/>
                  </a:lnTo>
                  <a:lnTo>
                    <a:pt x="22860" y="109219"/>
                  </a:lnTo>
                  <a:lnTo>
                    <a:pt x="22860" y="96519"/>
                  </a:lnTo>
                  <a:close/>
                </a:path>
                <a:path w="22860" h="722629">
                  <a:moveTo>
                    <a:pt x="22860" y="109219"/>
                  </a:moveTo>
                  <a:lnTo>
                    <a:pt x="0" y="109219"/>
                  </a:lnTo>
                  <a:lnTo>
                    <a:pt x="0" y="113029"/>
                  </a:lnTo>
                  <a:lnTo>
                    <a:pt x="22860" y="113029"/>
                  </a:lnTo>
                  <a:lnTo>
                    <a:pt x="22860" y="109219"/>
                  </a:lnTo>
                  <a:close/>
                </a:path>
                <a:path w="22860" h="722629">
                  <a:moveTo>
                    <a:pt x="22860" y="113029"/>
                  </a:moveTo>
                  <a:lnTo>
                    <a:pt x="0" y="113029"/>
                  </a:lnTo>
                  <a:lnTo>
                    <a:pt x="0" y="125729"/>
                  </a:lnTo>
                  <a:lnTo>
                    <a:pt x="22860" y="125729"/>
                  </a:lnTo>
                  <a:lnTo>
                    <a:pt x="22860" y="113029"/>
                  </a:lnTo>
                  <a:close/>
                </a:path>
                <a:path w="22860" h="722629">
                  <a:moveTo>
                    <a:pt x="22860" y="125729"/>
                  </a:moveTo>
                  <a:lnTo>
                    <a:pt x="0" y="125729"/>
                  </a:lnTo>
                  <a:lnTo>
                    <a:pt x="0" y="189229"/>
                  </a:lnTo>
                  <a:lnTo>
                    <a:pt x="22860" y="189229"/>
                  </a:lnTo>
                  <a:lnTo>
                    <a:pt x="22860" y="125729"/>
                  </a:lnTo>
                  <a:close/>
                </a:path>
                <a:path w="22860" h="722629">
                  <a:moveTo>
                    <a:pt x="22860" y="189229"/>
                  </a:moveTo>
                  <a:lnTo>
                    <a:pt x="0" y="189229"/>
                  </a:lnTo>
                  <a:lnTo>
                    <a:pt x="0" y="195579"/>
                  </a:lnTo>
                  <a:lnTo>
                    <a:pt x="22860" y="195579"/>
                  </a:lnTo>
                  <a:lnTo>
                    <a:pt x="22860" y="189229"/>
                  </a:lnTo>
                  <a:close/>
                </a:path>
                <a:path w="22860" h="722629">
                  <a:moveTo>
                    <a:pt x="22860" y="195579"/>
                  </a:moveTo>
                  <a:lnTo>
                    <a:pt x="0" y="195579"/>
                  </a:lnTo>
                  <a:lnTo>
                    <a:pt x="0" y="201929"/>
                  </a:lnTo>
                  <a:lnTo>
                    <a:pt x="22860" y="201929"/>
                  </a:lnTo>
                  <a:lnTo>
                    <a:pt x="22860" y="195579"/>
                  </a:lnTo>
                  <a:close/>
                </a:path>
                <a:path w="22860" h="722629">
                  <a:moveTo>
                    <a:pt x="22860" y="201929"/>
                  </a:moveTo>
                  <a:lnTo>
                    <a:pt x="0" y="201929"/>
                  </a:lnTo>
                  <a:lnTo>
                    <a:pt x="0" y="204469"/>
                  </a:lnTo>
                  <a:lnTo>
                    <a:pt x="22860" y="204469"/>
                  </a:lnTo>
                  <a:lnTo>
                    <a:pt x="22860" y="201929"/>
                  </a:lnTo>
                  <a:close/>
                </a:path>
                <a:path w="22860" h="722629">
                  <a:moveTo>
                    <a:pt x="22860" y="204469"/>
                  </a:moveTo>
                  <a:lnTo>
                    <a:pt x="0" y="204469"/>
                  </a:lnTo>
                  <a:lnTo>
                    <a:pt x="0" y="208279"/>
                  </a:lnTo>
                  <a:lnTo>
                    <a:pt x="21590" y="208279"/>
                  </a:lnTo>
                  <a:lnTo>
                    <a:pt x="21590" y="207009"/>
                  </a:lnTo>
                  <a:lnTo>
                    <a:pt x="22860" y="207009"/>
                  </a:lnTo>
                  <a:lnTo>
                    <a:pt x="22860" y="204469"/>
                  </a:lnTo>
                  <a:close/>
                </a:path>
                <a:path w="22860" h="722629">
                  <a:moveTo>
                    <a:pt x="17780" y="208279"/>
                  </a:moveTo>
                  <a:lnTo>
                    <a:pt x="0" y="208279"/>
                  </a:lnTo>
                  <a:lnTo>
                    <a:pt x="0" y="214629"/>
                  </a:lnTo>
                  <a:lnTo>
                    <a:pt x="11429" y="214629"/>
                  </a:lnTo>
                  <a:lnTo>
                    <a:pt x="11429" y="213359"/>
                  </a:lnTo>
                  <a:lnTo>
                    <a:pt x="12700" y="213359"/>
                  </a:lnTo>
                  <a:lnTo>
                    <a:pt x="12700" y="212089"/>
                  </a:lnTo>
                  <a:lnTo>
                    <a:pt x="13970" y="212089"/>
                  </a:lnTo>
                  <a:lnTo>
                    <a:pt x="13970" y="210819"/>
                  </a:lnTo>
                  <a:lnTo>
                    <a:pt x="16510" y="210819"/>
                  </a:lnTo>
                  <a:lnTo>
                    <a:pt x="16510" y="209549"/>
                  </a:lnTo>
                  <a:lnTo>
                    <a:pt x="17780" y="209549"/>
                  </a:lnTo>
                  <a:lnTo>
                    <a:pt x="17780" y="208279"/>
                  </a:lnTo>
                  <a:close/>
                </a:path>
                <a:path w="22860" h="722629">
                  <a:moveTo>
                    <a:pt x="8889" y="214629"/>
                  </a:moveTo>
                  <a:lnTo>
                    <a:pt x="0" y="214629"/>
                  </a:lnTo>
                  <a:lnTo>
                    <a:pt x="0" y="222249"/>
                  </a:lnTo>
                  <a:lnTo>
                    <a:pt x="1270" y="222249"/>
                  </a:lnTo>
                  <a:lnTo>
                    <a:pt x="1270" y="220979"/>
                  </a:lnTo>
                  <a:lnTo>
                    <a:pt x="2540" y="220979"/>
                  </a:lnTo>
                  <a:lnTo>
                    <a:pt x="2540" y="219709"/>
                  </a:lnTo>
                  <a:lnTo>
                    <a:pt x="3810" y="219709"/>
                  </a:lnTo>
                  <a:lnTo>
                    <a:pt x="3810" y="218439"/>
                  </a:lnTo>
                  <a:lnTo>
                    <a:pt x="5079" y="218439"/>
                  </a:lnTo>
                  <a:lnTo>
                    <a:pt x="5079" y="217169"/>
                  </a:lnTo>
                  <a:lnTo>
                    <a:pt x="7619" y="217169"/>
                  </a:lnTo>
                  <a:lnTo>
                    <a:pt x="7619" y="215899"/>
                  </a:lnTo>
                  <a:lnTo>
                    <a:pt x="8889" y="215899"/>
                  </a:lnTo>
                  <a:lnTo>
                    <a:pt x="8889" y="214629"/>
                  </a:lnTo>
                  <a:close/>
                </a:path>
                <a:path w="22860" h="722629">
                  <a:moveTo>
                    <a:pt x="22860" y="538606"/>
                  </a:moveTo>
                  <a:lnTo>
                    <a:pt x="0" y="538606"/>
                  </a:lnTo>
                  <a:lnTo>
                    <a:pt x="0" y="547369"/>
                  </a:lnTo>
                  <a:lnTo>
                    <a:pt x="22860" y="547369"/>
                  </a:lnTo>
                  <a:lnTo>
                    <a:pt x="22860" y="538606"/>
                  </a:lnTo>
                  <a:close/>
                </a:path>
                <a:path w="22860" h="722629">
                  <a:moveTo>
                    <a:pt x="22860" y="527176"/>
                  </a:moveTo>
                  <a:lnTo>
                    <a:pt x="0" y="527176"/>
                  </a:lnTo>
                  <a:lnTo>
                    <a:pt x="0" y="538479"/>
                  </a:lnTo>
                  <a:lnTo>
                    <a:pt x="22860" y="538479"/>
                  </a:lnTo>
                  <a:lnTo>
                    <a:pt x="22860" y="527176"/>
                  </a:lnTo>
                  <a:close/>
                </a:path>
                <a:path w="22860" h="722629">
                  <a:moveTo>
                    <a:pt x="22860" y="520826"/>
                  </a:moveTo>
                  <a:lnTo>
                    <a:pt x="0" y="520826"/>
                  </a:lnTo>
                  <a:lnTo>
                    <a:pt x="0" y="527049"/>
                  </a:lnTo>
                  <a:lnTo>
                    <a:pt x="22860" y="527049"/>
                  </a:lnTo>
                  <a:lnTo>
                    <a:pt x="22860" y="520826"/>
                  </a:lnTo>
                  <a:close/>
                </a:path>
                <a:path w="22860" h="722629">
                  <a:moveTo>
                    <a:pt x="17780" y="514349"/>
                  </a:moveTo>
                  <a:lnTo>
                    <a:pt x="16510" y="514349"/>
                  </a:lnTo>
                  <a:lnTo>
                    <a:pt x="0" y="514476"/>
                  </a:lnTo>
                  <a:lnTo>
                    <a:pt x="0" y="520699"/>
                  </a:lnTo>
                  <a:lnTo>
                    <a:pt x="22860" y="520699"/>
                  </a:lnTo>
                  <a:lnTo>
                    <a:pt x="22860" y="518286"/>
                  </a:lnTo>
                  <a:lnTo>
                    <a:pt x="21589" y="518286"/>
                  </a:lnTo>
                  <a:lnTo>
                    <a:pt x="21589" y="517016"/>
                  </a:lnTo>
                  <a:lnTo>
                    <a:pt x="20320" y="517016"/>
                  </a:lnTo>
                  <a:lnTo>
                    <a:pt x="20320" y="515619"/>
                  </a:lnTo>
                  <a:lnTo>
                    <a:pt x="17780" y="515619"/>
                  </a:lnTo>
                  <a:lnTo>
                    <a:pt x="17780" y="514349"/>
                  </a:lnTo>
                  <a:close/>
                </a:path>
                <a:path w="22860" h="722629">
                  <a:moveTo>
                    <a:pt x="8890" y="507999"/>
                  </a:moveTo>
                  <a:lnTo>
                    <a:pt x="7620" y="507999"/>
                  </a:lnTo>
                  <a:lnTo>
                    <a:pt x="0" y="508126"/>
                  </a:lnTo>
                  <a:lnTo>
                    <a:pt x="0" y="514349"/>
                  </a:lnTo>
                  <a:lnTo>
                    <a:pt x="16510" y="514349"/>
                  </a:lnTo>
                  <a:lnTo>
                    <a:pt x="16510" y="513206"/>
                  </a:lnTo>
                  <a:lnTo>
                    <a:pt x="15239" y="513206"/>
                  </a:lnTo>
                  <a:lnTo>
                    <a:pt x="15239" y="511936"/>
                  </a:lnTo>
                  <a:lnTo>
                    <a:pt x="12700" y="511936"/>
                  </a:lnTo>
                  <a:lnTo>
                    <a:pt x="12700" y="510666"/>
                  </a:lnTo>
                  <a:lnTo>
                    <a:pt x="11429" y="510666"/>
                  </a:lnTo>
                  <a:lnTo>
                    <a:pt x="11429" y="509269"/>
                  </a:lnTo>
                  <a:lnTo>
                    <a:pt x="8890" y="509269"/>
                  </a:lnTo>
                  <a:lnTo>
                    <a:pt x="8890" y="507999"/>
                  </a:lnTo>
                  <a:close/>
                </a:path>
                <a:path w="22860" h="722629">
                  <a:moveTo>
                    <a:pt x="2539" y="501649"/>
                  </a:moveTo>
                  <a:lnTo>
                    <a:pt x="0" y="501649"/>
                  </a:lnTo>
                  <a:lnTo>
                    <a:pt x="0" y="507999"/>
                  </a:lnTo>
                  <a:lnTo>
                    <a:pt x="7620" y="507999"/>
                  </a:lnTo>
                  <a:lnTo>
                    <a:pt x="7620" y="506856"/>
                  </a:lnTo>
                  <a:lnTo>
                    <a:pt x="6350" y="506856"/>
                  </a:lnTo>
                  <a:lnTo>
                    <a:pt x="6350" y="505586"/>
                  </a:lnTo>
                  <a:lnTo>
                    <a:pt x="5079" y="505586"/>
                  </a:lnTo>
                  <a:lnTo>
                    <a:pt x="5079" y="504316"/>
                  </a:lnTo>
                  <a:lnTo>
                    <a:pt x="3810" y="504316"/>
                  </a:lnTo>
                  <a:lnTo>
                    <a:pt x="3810" y="502919"/>
                  </a:lnTo>
                  <a:lnTo>
                    <a:pt x="2539" y="502919"/>
                  </a:lnTo>
                  <a:lnTo>
                    <a:pt x="2539" y="501649"/>
                  </a:lnTo>
                  <a:close/>
                </a:path>
                <a:path w="22860" h="722629">
                  <a:moveTo>
                    <a:pt x="16510" y="720089"/>
                  </a:moveTo>
                  <a:lnTo>
                    <a:pt x="0" y="720089"/>
                  </a:lnTo>
                  <a:lnTo>
                    <a:pt x="0" y="722629"/>
                  </a:lnTo>
                  <a:lnTo>
                    <a:pt x="16510" y="722629"/>
                  </a:lnTo>
                  <a:lnTo>
                    <a:pt x="16510" y="720089"/>
                  </a:lnTo>
                  <a:close/>
                </a:path>
                <a:path w="22860" h="722629">
                  <a:moveTo>
                    <a:pt x="22860" y="717549"/>
                  </a:moveTo>
                  <a:lnTo>
                    <a:pt x="0" y="717549"/>
                  </a:lnTo>
                  <a:lnTo>
                    <a:pt x="0" y="718819"/>
                  </a:lnTo>
                  <a:lnTo>
                    <a:pt x="22860" y="718819"/>
                  </a:lnTo>
                  <a:lnTo>
                    <a:pt x="22860" y="717549"/>
                  </a:lnTo>
                  <a:close/>
                </a:path>
                <a:path w="22860" h="722629">
                  <a:moveTo>
                    <a:pt x="22860" y="713739"/>
                  </a:moveTo>
                  <a:lnTo>
                    <a:pt x="0" y="713739"/>
                  </a:lnTo>
                  <a:lnTo>
                    <a:pt x="0" y="716279"/>
                  </a:lnTo>
                  <a:lnTo>
                    <a:pt x="22860" y="716279"/>
                  </a:lnTo>
                  <a:lnTo>
                    <a:pt x="22860" y="713739"/>
                  </a:lnTo>
                  <a:close/>
                </a:path>
                <a:path w="22860" h="722629">
                  <a:moveTo>
                    <a:pt x="22860" y="711199"/>
                  </a:moveTo>
                  <a:lnTo>
                    <a:pt x="0" y="711199"/>
                  </a:lnTo>
                  <a:lnTo>
                    <a:pt x="0" y="712469"/>
                  </a:lnTo>
                  <a:lnTo>
                    <a:pt x="22860" y="712469"/>
                  </a:lnTo>
                  <a:lnTo>
                    <a:pt x="22860" y="711199"/>
                  </a:lnTo>
                  <a:close/>
                </a:path>
                <a:path w="22860" h="722629">
                  <a:moveTo>
                    <a:pt x="22860" y="707389"/>
                  </a:moveTo>
                  <a:lnTo>
                    <a:pt x="0" y="707389"/>
                  </a:lnTo>
                  <a:lnTo>
                    <a:pt x="0" y="709929"/>
                  </a:lnTo>
                  <a:lnTo>
                    <a:pt x="22860" y="709929"/>
                  </a:lnTo>
                  <a:lnTo>
                    <a:pt x="22860" y="707389"/>
                  </a:lnTo>
                  <a:close/>
                </a:path>
                <a:path w="22860" h="722629">
                  <a:moveTo>
                    <a:pt x="22860" y="704849"/>
                  </a:moveTo>
                  <a:lnTo>
                    <a:pt x="0" y="704849"/>
                  </a:lnTo>
                  <a:lnTo>
                    <a:pt x="0" y="706119"/>
                  </a:lnTo>
                  <a:lnTo>
                    <a:pt x="22860" y="706119"/>
                  </a:lnTo>
                  <a:lnTo>
                    <a:pt x="22860" y="704849"/>
                  </a:lnTo>
                  <a:close/>
                </a:path>
                <a:path w="22860" h="722629">
                  <a:moveTo>
                    <a:pt x="22860" y="701039"/>
                  </a:moveTo>
                  <a:lnTo>
                    <a:pt x="0" y="701039"/>
                  </a:lnTo>
                  <a:lnTo>
                    <a:pt x="0" y="703579"/>
                  </a:lnTo>
                  <a:lnTo>
                    <a:pt x="22860" y="703579"/>
                  </a:lnTo>
                  <a:lnTo>
                    <a:pt x="22860" y="701039"/>
                  </a:lnTo>
                  <a:close/>
                </a:path>
                <a:path w="22860" h="722629">
                  <a:moveTo>
                    <a:pt x="22860" y="698499"/>
                  </a:moveTo>
                  <a:lnTo>
                    <a:pt x="0" y="698499"/>
                  </a:lnTo>
                  <a:lnTo>
                    <a:pt x="0" y="699769"/>
                  </a:lnTo>
                  <a:lnTo>
                    <a:pt x="22860" y="699769"/>
                  </a:lnTo>
                  <a:lnTo>
                    <a:pt x="22860" y="698499"/>
                  </a:lnTo>
                  <a:close/>
                </a:path>
                <a:path w="22860" h="722629">
                  <a:moveTo>
                    <a:pt x="22860" y="694689"/>
                  </a:moveTo>
                  <a:lnTo>
                    <a:pt x="0" y="694689"/>
                  </a:lnTo>
                  <a:lnTo>
                    <a:pt x="0" y="697229"/>
                  </a:lnTo>
                  <a:lnTo>
                    <a:pt x="22860" y="697229"/>
                  </a:lnTo>
                  <a:lnTo>
                    <a:pt x="22860" y="694689"/>
                  </a:lnTo>
                  <a:close/>
                </a:path>
                <a:path w="22860" h="722629">
                  <a:moveTo>
                    <a:pt x="22860" y="692149"/>
                  </a:moveTo>
                  <a:lnTo>
                    <a:pt x="0" y="692149"/>
                  </a:lnTo>
                  <a:lnTo>
                    <a:pt x="0" y="693419"/>
                  </a:lnTo>
                  <a:lnTo>
                    <a:pt x="22860" y="693419"/>
                  </a:lnTo>
                  <a:lnTo>
                    <a:pt x="22860" y="692149"/>
                  </a:lnTo>
                  <a:close/>
                </a:path>
                <a:path w="22860" h="722629">
                  <a:moveTo>
                    <a:pt x="22860" y="688339"/>
                  </a:moveTo>
                  <a:lnTo>
                    <a:pt x="0" y="688339"/>
                  </a:lnTo>
                  <a:lnTo>
                    <a:pt x="0" y="690879"/>
                  </a:lnTo>
                  <a:lnTo>
                    <a:pt x="22860" y="690879"/>
                  </a:lnTo>
                  <a:lnTo>
                    <a:pt x="22860" y="688339"/>
                  </a:lnTo>
                  <a:close/>
                </a:path>
                <a:path w="22860" h="722629">
                  <a:moveTo>
                    <a:pt x="22860" y="685799"/>
                  </a:moveTo>
                  <a:lnTo>
                    <a:pt x="0" y="685799"/>
                  </a:lnTo>
                  <a:lnTo>
                    <a:pt x="0" y="687069"/>
                  </a:lnTo>
                  <a:lnTo>
                    <a:pt x="22860" y="687069"/>
                  </a:lnTo>
                  <a:lnTo>
                    <a:pt x="22860" y="685799"/>
                  </a:lnTo>
                  <a:close/>
                </a:path>
                <a:path w="22860" h="722629">
                  <a:moveTo>
                    <a:pt x="22860" y="681989"/>
                  </a:moveTo>
                  <a:lnTo>
                    <a:pt x="0" y="681989"/>
                  </a:lnTo>
                  <a:lnTo>
                    <a:pt x="0" y="684529"/>
                  </a:lnTo>
                  <a:lnTo>
                    <a:pt x="22860" y="684529"/>
                  </a:lnTo>
                  <a:lnTo>
                    <a:pt x="22860" y="681989"/>
                  </a:lnTo>
                  <a:close/>
                </a:path>
                <a:path w="22860" h="722629">
                  <a:moveTo>
                    <a:pt x="22860" y="679449"/>
                  </a:moveTo>
                  <a:lnTo>
                    <a:pt x="0" y="679449"/>
                  </a:lnTo>
                  <a:lnTo>
                    <a:pt x="0" y="680719"/>
                  </a:lnTo>
                  <a:lnTo>
                    <a:pt x="22860" y="680719"/>
                  </a:lnTo>
                  <a:lnTo>
                    <a:pt x="22860" y="679449"/>
                  </a:lnTo>
                  <a:close/>
                </a:path>
                <a:path w="22860" h="722629">
                  <a:moveTo>
                    <a:pt x="22860" y="675639"/>
                  </a:moveTo>
                  <a:lnTo>
                    <a:pt x="0" y="675639"/>
                  </a:lnTo>
                  <a:lnTo>
                    <a:pt x="0" y="678179"/>
                  </a:lnTo>
                  <a:lnTo>
                    <a:pt x="22860" y="678179"/>
                  </a:lnTo>
                  <a:lnTo>
                    <a:pt x="22860" y="675639"/>
                  </a:lnTo>
                  <a:close/>
                </a:path>
                <a:path w="22860" h="722629">
                  <a:moveTo>
                    <a:pt x="22860" y="673099"/>
                  </a:moveTo>
                  <a:lnTo>
                    <a:pt x="0" y="673099"/>
                  </a:lnTo>
                  <a:lnTo>
                    <a:pt x="0" y="674369"/>
                  </a:lnTo>
                  <a:lnTo>
                    <a:pt x="22860" y="674369"/>
                  </a:lnTo>
                  <a:lnTo>
                    <a:pt x="22860" y="673099"/>
                  </a:lnTo>
                  <a:close/>
                </a:path>
                <a:path w="22860" h="722629">
                  <a:moveTo>
                    <a:pt x="22860" y="669289"/>
                  </a:moveTo>
                  <a:lnTo>
                    <a:pt x="0" y="669289"/>
                  </a:lnTo>
                  <a:lnTo>
                    <a:pt x="0" y="671829"/>
                  </a:lnTo>
                  <a:lnTo>
                    <a:pt x="22860" y="671829"/>
                  </a:lnTo>
                  <a:lnTo>
                    <a:pt x="22860" y="669289"/>
                  </a:lnTo>
                  <a:close/>
                </a:path>
                <a:path w="22860" h="722629">
                  <a:moveTo>
                    <a:pt x="22860" y="666749"/>
                  </a:moveTo>
                  <a:lnTo>
                    <a:pt x="0" y="666749"/>
                  </a:lnTo>
                  <a:lnTo>
                    <a:pt x="0" y="668019"/>
                  </a:lnTo>
                  <a:lnTo>
                    <a:pt x="22860" y="668019"/>
                  </a:lnTo>
                  <a:lnTo>
                    <a:pt x="22860" y="666749"/>
                  </a:lnTo>
                  <a:close/>
                </a:path>
                <a:path w="22860" h="722629">
                  <a:moveTo>
                    <a:pt x="22860" y="662939"/>
                  </a:moveTo>
                  <a:lnTo>
                    <a:pt x="0" y="662939"/>
                  </a:lnTo>
                  <a:lnTo>
                    <a:pt x="0" y="665479"/>
                  </a:lnTo>
                  <a:lnTo>
                    <a:pt x="22860" y="665479"/>
                  </a:lnTo>
                  <a:lnTo>
                    <a:pt x="22860" y="662939"/>
                  </a:lnTo>
                  <a:close/>
                </a:path>
                <a:path w="22860" h="722629">
                  <a:moveTo>
                    <a:pt x="22860" y="660399"/>
                  </a:moveTo>
                  <a:lnTo>
                    <a:pt x="0" y="660399"/>
                  </a:lnTo>
                  <a:lnTo>
                    <a:pt x="0" y="661669"/>
                  </a:lnTo>
                  <a:lnTo>
                    <a:pt x="22860" y="661669"/>
                  </a:lnTo>
                  <a:lnTo>
                    <a:pt x="22860" y="660399"/>
                  </a:lnTo>
                  <a:close/>
                </a:path>
                <a:path w="22860" h="722629">
                  <a:moveTo>
                    <a:pt x="22860" y="656589"/>
                  </a:moveTo>
                  <a:lnTo>
                    <a:pt x="0" y="656589"/>
                  </a:lnTo>
                  <a:lnTo>
                    <a:pt x="0" y="659129"/>
                  </a:lnTo>
                  <a:lnTo>
                    <a:pt x="22860" y="659129"/>
                  </a:lnTo>
                  <a:lnTo>
                    <a:pt x="22860" y="656589"/>
                  </a:lnTo>
                  <a:close/>
                </a:path>
                <a:path w="22860" h="722629">
                  <a:moveTo>
                    <a:pt x="22860" y="654049"/>
                  </a:moveTo>
                  <a:lnTo>
                    <a:pt x="0" y="654049"/>
                  </a:lnTo>
                  <a:lnTo>
                    <a:pt x="0" y="655319"/>
                  </a:lnTo>
                  <a:lnTo>
                    <a:pt x="22860" y="655319"/>
                  </a:lnTo>
                  <a:lnTo>
                    <a:pt x="22860" y="654049"/>
                  </a:lnTo>
                  <a:close/>
                </a:path>
                <a:path w="22860" h="722629">
                  <a:moveTo>
                    <a:pt x="22860" y="650239"/>
                  </a:moveTo>
                  <a:lnTo>
                    <a:pt x="0" y="650239"/>
                  </a:lnTo>
                  <a:lnTo>
                    <a:pt x="0" y="652779"/>
                  </a:lnTo>
                  <a:lnTo>
                    <a:pt x="22860" y="652779"/>
                  </a:lnTo>
                  <a:lnTo>
                    <a:pt x="22860" y="650239"/>
                  </a:lnTo>
                  <a:close/>
                </a:path>
                <a:path w="22860" h="722629">
                  <a:moveTo>
                    <a:pt x="22860" y="647699"/>
                  </a:moveTo>
                  <a:lnTo>
                    <a:pt x="0" y="647699"/>
                  </a:lnTo>
                  <a:lnTo>
                    <a:pt x="0" y="648969"/>
                  </a:lnTo>
                  <a:lnTo>
                    <a:pt x="22860" y="648969"/>
                  </a:lnTo>
                  <a:lnTo>
                    <a:pt x="22860" y="647699"/>
                  </a:lnTo>
                  <a:close/>
                </a:path>
                <a:path w="22860" h="722629">
                  <a:moveTo>
                    <a:pt x="22860" y="642619"/>
                  </a:moveTo>
                  <a:lnTo>
                    <a:pt x="0" y="642619"/>
                  </a:lnTo>
                  <a:lnTo>
                    <a:pt x="0" y="646429"/>
                  </a:lnTo>
                  <a:lnTo>
                    <a:pt x="22860" y="646429"/>
                  </a:lnTo>
                  <a:lnTo>
                    <a:pt x="22860" y="642619"/>
                  </a:lnTo>
                  <a:close/>
                </a:path>
                <a:path w="22860" h="722629">
                  <a:moveTo>
                    <a:pt x="22860" y="636269"/>
                  </a:moveTo>
                  <a:lnTo>
                    <a:pt x="0" y="636269"/>
                  </a:lnTo>
                  <a:lnTo>
                    <a:pt x="0" y="641349"/>
                  </a:lnTo>
                  <a:lnTo>
                    <a:pt x="22860" y="641349"/>
                  </a:lnTo>
                  <a:lnTo>
                    <a:pt x="22860" y="636269"/>
                  </a:lnTo>
                  <a:close/>
                </a:path>
                <a:path w="22860" h="722629">
                  <a:moveTo>
                    <a:pt x="22860" y="629919"/>
                  </a:moveTo>
                  <a:lnTo>
                    <a:pt x="0" y="629919"/>
                  </a:lnTo>
                  <a:lnTo>
                    <a:pt x="0" y="634999"/>
                  </a:lnTo>
                  <a:lnTo>
                    <a:pt x="22860" y="634999"/>
                  </a:lnTo>
                  <a:lnTo>
                    <a:pt x="22860" y="629919"/>
                  </a:lnTo>
                  <a:close/>
                </a:path>
                <a:path w="22860" h="722629">
                  <a:moveTo>
                    <a:pt x="22860" y="623569"/>
                  </a:moveTo>
                  <a:lnTo>
                    <a:pt x="0" y="623569"/>
                  </a:lnTo>
                  <a:lnTo>
                    <a:pt x="0" y="628649"/>
                  </a:lnTo>
                  <a:lnTo>
                    <a:pt x="22860" y="628649"/>
                  </a:lnTo>
                  <a:lnTo>
                    <a:pt x="22860" y="623569"/>
                  </a:lnTo>
                  <a:close/>
                </a:path>
                <a:path w="22860" h="722629">
                  <a:moveTo>
                    <a:pt x="22860" y="617219"/>
                  </a:moveTo>
                  <a:lnTo>
                    <a:pt x="0" y="617219"/>
                  </a:lnTo>
                  <a:lnTo>
                    <a:pt x="0" y="622299"/>
                  </a:lnTo>
                  <a:lnTo>
                    <a:pt x="22860" y="622299"/>
                  </a:lnTo>
                  <a:lnTo>
                    <a:pt x="22860" y="617219"/>
                  </a:lnTo>
                  <a:close/>
                </a:path>
                <a:path w="22860" h="722629">
                  <a:moveTo>
                    <a:pt x="22860" y="609599"/>
                  </a:moveTo>
                  <a:lnTo>
                    <a:pt x="0" y="609599"/>
                  </a:lnTo>
                  <a:lnTo>
                    <a:pt x="0" y="615949"/>
                  </a:lnTo>
                  <a:lnTo>
                    <a:pt x="22860" y="615949"/>
                  </a:lnTo>
                  <a:lnTo>
                    <a:pt x="22860" y="609599"/>
                  </a:lnTo>
                  <a:close/>
                </a:path>
                <a:path w="22860" h="722629">
                  <a:moveTo>
                    <a:pt x="22860" y="603249"/>
                  </a:moveTo>
                  <a:lnTo>
                    <a:pt x="0" y="603249"/>
                  </a:lnTo>
                  <a:lnTo>
                    <a:pt x="0" y="608329"/>
                  </a:lnTo>
                  <a:lnTo>
                    <a:pt x="22860" y="608329"/>
                  </a:lnTo>
                  <a:lnTo>
                    <a:pt x="22860" y="603249"/>
                  </a:lnTo>
                  <a:close/>
                </a:path>
                <a:path w="22860" h="722629">
                  <a:moveTo>
                    <a:pt x="22860" y="598169"/>
                  </a:moveTo>
                  <a:lnTo>
                    <a:pt x="0" y="598169"/>
                  </a:lnTo>
                  <a:lnTo>
                    <a:pt x="0" y="601979"/>
                  </a:lnTo>
                  <a:lnTo>
                    <a:pt x="22860" y="601979"/>
                  </a:lnTo>
                  <a:lnTo>
                    <a:pt x="22860" y="598169"/>
                  </a:lnTo>
                  <a:close/>
                </a:path>
                <a:path w="22860" h="722629">
                  <a:moveTo>
                    <a:pt x="22860" y="591819"/>
                  </a:moveTo>
                  <a:lnTo>
                    <a:pt x="0" y="591819"/>
                  </a:lnTo>
                  <a:lnTo>
                    <a:pt x="0" y="596899"/>
                  </a:lnTo>
                  <a:lnTo>
                    <a:pt x="22860" y="596899"/>
                  </a:lnTo>
                  <a:lnTo>
                    <a:pt x="22860" y="591819"/>
                  </a:lnTo>
                  <a:close/>
                </a:path>
                <a:path w="22860" h="722629">
                  <a:moveTo>
                    <a:pt x="22860" y="584199"/>
                  </a:moveTo>
                  <a:lnTo>
                    <a:pt x="0" y="584199"/>
                  </a:lnTo>
                  <a:lnTo>
                    <a:pt x="0" y="590549"/>
                  </a:lnTo>
                  <a:lnTo>
                    <a:pt x="22860" y="590549"/>
                  </a:lnTo>
                  <a:lnTo>
                    <a:pt x="22860" y="584199"/>
                  </a:lnTo>
                  <a:close/>
                </a:path>
                <a:path w="22860" h="722629">
                  <a:moveTo>
                    <a:pt x="22860" y="579119"/>
                  </a:moveTo>
                  <a:lnTo>
                    <a:pt x="0" y="579119"/>
                  </a:lnTo>
                  <a:lnTo>
                    <a:pt x="0" y="582929"/>
                  </a:lnTo>
                  <a:lnTo>
                    <a:pt x="22860" y="582929"/>
                  </a:lnTo>
                  <a:lnTo>
                    <a:pt x="22860" y="579119"/>
                  </a:lnTo>
                  <a:close/>
                </a:path>
                <a:path w="22860" h="722629">
                  <a:moveTo>
                    <a:pt x="22860" y="571499"/>
                  </a:moveTo>
                  <a:lnTo>
                    <a:pt x="0" y="571499"/>
                  </a:lnTo>
                  <a:lnTo>
                    <a:pt x="0" y="577849"/>
                  </a:lnTo>
                  <a:lnTo>
                    <a:pt x="22860" y="577849"/>
                  </a:lnTo>
                  <a:lnTo>
                    <a:pt x="22860" y="571499"/>
                  </a:lnTo>
                  <a:close/>
                </a:path>
                <a:path w="22860" h="722629">
                  <a:moveTo>
                    <a:pt x="22860" y="566419"/>
                  </a:moveTo>
                  <a:lnTo>
                    <a:pt x="0" y="566419"/>
                  </a:lnTo>
                  <a:lnTo>
                    <a:pt x="0" y="570229"/>
                  </a:lnTo>
                  <a:lnTo>
                    <a:pt x="22860" y="570229"/>
                  </a:lnTo>
                  <a:lnTo>
                    <a:pt x="22860" y="566419"/>
                  </a:lnTo>
                  <a:close/>
                </a:path>
                <a:path w="22860" h="722629">
                  <a:moveTo>
                    <a:pt x="22860" y="552449"/>
                  </a:moveTo>
                  <a:lnTo>
                    <a:pt x="0" y="552449"/>
                  </a:lnTo>
                  <a:lnTo>
                    <a:pt x="0" y="565149"/>
                  </a:lnTo>
                  <a:lnTo>
                    <a:pt x="22860" y="565149"/>
                  </a:lnTo>
                  <a:lnTo>
                    <a:pt x="22860" y="552449"/>
                  </a:lnTo>
                  <a:close/>
                </a:path>
                <a:path w="22860" h="722629">
                  <a:moveTo>
                    <a:pt x="22860" y="548639"/>
                  </a:moveTo>
                  <a:lnTo>
                    <a:pt x="0" y="548639"/>
                  </a:lnTo>
                  <a:lnTo>
                    <a:pt x="0" y="551179"/>
                  </a:lnTo>
                  <a:lnTo>
                    <a:pt x="22860" y="551179"/>
                  </a:lnTo>
                  <a:lnTo>
                    <a:pt x="22860" y="548639"/>
                  </a:lnTo>
                  <a:close/>
                </a:path>
              </a:pathLst>
            </a:custGeom>
            <a:solidFill>
              <a:srgbClr val="222222"/>
            </a:solidFill>
          </p:spPr>
          <p:txBody>
            <a:bodyPr bIns="0" lIns="0" rIns="0" rtlCol="0" tIns="0" wrap="square"/>
            <a:p/>
          </p:txBody>
        </p:sp>
        <p:sp>
          <p:nvSpPr>
            <p:cNvPr id="1049168" name="object 455"/>
            <p:cNvSpPr/>
            <p:nvPr/>
          </p:nvSpPr>
          <p:spPr>
            <a:xfrm>
              <a:off x="4264660" y="5803900"/>
              <a:ext cx="24130" cy="725170"/>
            </a:xfrm>
            <a:custGeom>
              <a:avLst/>
              <a:ahLst/>
              <a:rect l="l" t="t" r="r" b="b"/>
              <a:pathLst>
                <a:path w="24129" h="725170">
                  <a:moveTo>
                    <a:pt x="8889" y="0"/>
                  </a:moveTo>
                  <a:lnTo>
                    <a:pt x="7619" y="0"/>
                  </a:lnTo>
                  <a:lnTo>
                    <a:pt x="7619" y="1269"/>
                  </a:lnTo>
                  <a:lnTo>
                    <a:pt x="8889" y="1269"/>
                  </a:lnTo>
                  <a:lnTo>
                    <a:pt x="8889" y="0"/>
                  </a:lnTo>
                  <a:close/>
                </a:path>
                <a:path w="24129" h="725170">
                  <a:moveTo>
                    <a:pt x="22860" y="1270"/>
                  </a:moveTo>
                  <a:lnTo>
                    <a:pt x="0" y="1270"/>
                  </a:lnTo>
                  <a:lnTo>
                    <a:pt x="0" y="3809"/>
                  </a:lnTo>
                  <a:lnTo>
                    <a:pt x="24129" y="3809"/>
                  </a:lnTo>
                  <a:lnTo>
                    <a:pt x="24129" y="2540"/>
                  </a:lnTo>
                  <a:lnTo>
                    <a:pt x="22860" y="2540"/>
                  </a:lnTo>
                  <a:lnTo>
                    <a:pt x="22860" y="1270"/>
                  </a:lnTo>
                  <a:close/>
                </a:path>
                <a:path w="24129" h="725170">
                  <a:moveTo>
                    <a:pt x="24129" y="3810"/>
                  </a:moveTo>
                  <a:lnTo>
                    <a:pt x="0" y="3810"/>
                  </a:lnTo>
                  <a:lnTo>
                    <a:pt x="0" y="7619"/>
                  </a:lnTo>
                  <a:lnTo>
                    <a:pt x="24129" y="7619"/>
                  </a:lnTo>
                  <a:lnTo>
                    <a:pt x="24129" y="3810"/>
                  </a:lnTo>
                  <a:close/>
                </a:path>
                <a:path w="24129" h="725170">
                  <a:moveTo>
                    <a:pt x="24129" y="7620"/>
                  </a:moveTo>
                  <a:lnTo>
                    <a:pt x="0" y="7620"/>
                  </a:lnTo>
                  <a:lnTo>
                    <a:pt x="0" y="10159"/>
                  </a:lnTo>
                  <a:lnTo>
                    <a:pt x="24129" y="10159"/>
                  </a:lnTo>
                  <a:lnTo>
                    <a:pt x="24129" y="7620"/>
                  </a:lnTo>
                  <a:close/>
                </a:path>
                <a:path w="24129" h="725170">
                  <a:moveTo>
                    <a:pt x="24129" y="10160"/>
                  </a:moveTo>
                  <a:lnTo>
                    <a:pt x="0" y="10160"/>
                  </a:lnTo>
                  <a:lnTo>
                    <a:pt x="0" y="13969"/>
                  </a:lnTo>
                  <a:lnTo>
                    <a:pt x="24129" y="13969"/>
                  </a:lnTo>
                  <a:lnTo>
                    <a:pt x="24129" y="10160"/>
                  </a:lnTo>
                  <a:close/>
                </a:path>
                <a:path w="24129" h="725170">
                  <a:moveTo>
                    <a:pt x="24129" y="13970"/>
                  </a:moveTo>
                  <a:lnTo>
                    <a:pt x="0" y="13970"/>
                  </a:lnTo>
                  <a:lnTo>
                    <a:pt x="0" y="20319"/>
                  </a:lnTo>
                  <a:lnTo>
                    <a:pt x="24129" y="20319"/>
                  </a:lnTo>
                  <a:lnTo>
                    <a:pt x="24129" y="13970"/>
                  </a:lnTo>
                  <a:close/>
                </a:path>
                <a:path w="24129" h="725170">
                  <a:moveTo>
                    <a:pt x="24129" y="20320"/>
                  </a:moveTo>
                  <a:lnTo>
                    <a:pt x="0" y="20320"/>
                  </a:lnTo>
                  <a:lnTo>
                    <a:pt x="0" y="22859"/>
                  </a:lnTo>
                  <a:lnTo>
                    <a:pt x="24129" y="22859"/>
                  </a:lnTo>
                  <a:lnTo>
                    <a:pt x="24129" y="20320"/>
                  </a:lnTo>
                  <a:close/>
                </a:path>
                <a:path w="24129" h="725170">
                  <a:moveTo>
                    <a:pt x="24129" y="22860"/>
                  </a:moveTo>
                  <a:lnTo>
                    <a:pt x="0" y="22860"/>
                  </a:lnTo>
                  <a:lnTo>
                    <a:pt x="0" y="26669"/>
                  </a:lnTo>
                  <a:lnTo>
                    <a:pt x="24129" y="26669"/>
                  </a:lnTo>
                  <a:lnTo>
                    <a:pt x="24129" y="22860"/>
                  </a:lnTo>
                  <a:close/>
                </a:path>
                <a:path w="24129" h="725170">
                  <a:moveTo>
                    <a:pt x="24129" y="26670"/>
                  </a:moveTo>
                  <a:lnTo>
                    <a:pt x="0" y="26670"/>
                  </a:lnTo>
                  <a:lnTo>
                    <a:pt x="0" y="29209"/>
                  </a:lnTo>
                  <a:lnTo>
                    <a:pt x="24129" y="29209"/>
                  </a:lnTo>
                  <a:lnTo>
                    <a:pt x="24129" y="26670"/>
                  </a:lnTo>
                  <a:close/>
                </a:path>
                <a:path w="24129" h="725170">
                  <a:moveTo>
                    <a:pt x="24129" y="29210"/>
                  </a:moveTo>
                  <a:lnTo>
                    <a:pt x="0" y="29210"/>
                  </a:lnTo>
                  <a:lnTo>
                    <a:pt x="0" y="33019"/>
                  </a:lnTo>
                  <a:lnTo>
                    <a:pt x="24129" y="33019"/>
                  </a:lnTo>
                  <a:lnTo>
                    <a:pt x="24129" y="29210"/>
                  </a:lnTo>
                  <a:close/>
                </a:path>
                <a:path w="24129" h="725170">
                  <a:moveTo>
                    <a:pt x="24129" y="33020"/>
                  </a:moveTo>
                  <a:lnTo>
                    <a:pt x="0" y="33020"/>
                  </a:lnTo>
                  <a:lnTo>
                    <a:pt x="0" y="39369"/>
                  </a:lnTo>
                  <a:lnTo>
                    <a:pt x="24129" y="39369"/>
                  </a:lnTo>
                  <a:lnTo>
                    <a:pt x="24129" y="33020"/>
                  </a:lnTo>
                  <a:close/>
                </a:path>
                <a:path w="24129" h="725170">
                  <a:moveTo>
                    <a:pt x="24129" y="39370"/>
                  </a:moveTo>
                  <a:lnTo>
                    <a:pt x="0" y="39370"/>
                  </a:lnTo>
                  <a:lnTo>
                    <a:pt x="0" y="48259"/>
                  </a:lnTo>
                  <a:lnTo>
                    <a:pt x="24129" y="48259"/>
                  </a:lnTo>
                  <a:lnTo>
                    <a:pt x="24129" y="39370"/>
                  </a:lnTo>
                  <a:close/>
                </a:path>
                <a:path w="24129" h="725170">
                  <a:moveTo>
                    <a:pt x="24129" y="48260"/>
                  </a:moveTo>
                  <a:lnTo>
                    <a:pt x="0" y="48260"/>
                  </a:lnTo>
                  <a:lnTo>
                    <a:pt x="0" y="52069"/>
                  </a:lnTo>
                  <a:lnTo>
                    <a:pt x="24129" y="52069"/>
                  </a:lnTo>
                  <a:lnTo>
                    <a:pt x="24129" y="48260"/>
                  </a:lnTo>
                  <a:close/>
                </a:path>
                <a:path w="24129" h="725170">
                  <a:moveTo>
                    <a:pt x="24129" y="52070"/>
                  </a:moveTo>
                  <a:lnTo>
                    <a:pt x="0" y="52070"/>
                  </a:lnTo>
                  <a:lnTo>
                    <a:pt x="0" y="54609"/>
                  </a:lnTo>
                  <a:lnTo>
                    <a:pt x="24129" y="54609"/>
                  </a:lnTo>
                  <a:lnTo>
                    <a:pt x="24129" y="52070"/>
                  </a:lnTo>
                  <a:close/>
                </a:path>
                <a:path w="24129" h="725170">
                  <a:moveTo>
                    <a:pt x="24129" y="54610"/>
                  </a:moveTo>
                  <a:lnTo>
                    <a:pt x="0" y="54610"/>
                  </a:lnTo>
                  <a:lnTo>
                    <a:pt x="0" y="58419"/>
                  </a:lnTo>
                  <a:lnTo>
                    <a:pt x="24129" y="58419"/>
                  </a:lnTo>
                  <a:lnTo>
                    <a:pt x="24129" y="54610"/>
                  </a:lnTo>
                  <a:close/>
                </a:path>
                <a:path w="24129" h="725170">
                  <a:moveTo>
                    <a:pt x="24129" y="58420"/>
                  </a:moveTo>
                  <a:lnTo>
                    <a:pt x="0" y="58420"/>
                  </a:lnTo>
                  <a:lnTo>
                    <a:pt x="0" y="60959"/>
                  </a:lnTo>
                  <a:lnTo>
                    <a:pt x="24129" y="60959"/>
                  </a:lnTo>
                  <a:lnTo>
                    <a:pt x="24129" y="58420"/>
                  </a:lnTo>
                  <a:close/>
                </a:path>
                <a:path w="24129" h="725170">
                  <a:moveTo>
                    <a:pt x="24129" y="60960"/>
                  </a:moveTo>
                  <a:lnTo>
                    <a:pt x="0" y="60960"/>
                  </a:lnTo>
                  <a:lnTo>
                    <a:pt x="0" y="64769"/>
                  </a:lnTo>
                  <a:lnTo>
                    <a:pt x="24129" y="64769"/>
                  </a:lnTo>
                  <a:lnTo>
                    <a:pt x="24129" y="60960"/>
                  </a:lnTo>
                  <a:close/>
                </a:path>
                <a:path w="24129" h="725170">
                  <a:moveTo>
                    <a:pt x="24129" y="64770"/>
                  </a:moveTo>
                  <a:lnTo>
                    <a:pt x="0" y="64770"/>
                  </a:lnTo>
                  <a:lnTo>
                    <a:pt x="0" y="67309"/>
                  </a:lnTo>
                  <a:lnTo>
                    <a:pt x="24129" y="67309"/>
                  </a:lnTo>
                  <a:lnTo>
                    <a:pt x="24129" y="64770"/>
                  </a:lnTo>
                  <a:close/>
                </a:path>
                <a:path w="24129" h="725170">
                  <a:moveTo>
                    <a:pt x="24129" y="67310"/>
                  </a:moveTo>
                  <a:lnTo>
                    <a:pt x="0" y="67310"/>
                  </a:lnTo>
                  <a:lnTo>
                    <a:pt x="0" y="71119"/>
                  </a:lnTo>
                  <a:lnTo>
                    <a:pt x="24129" y="71119"/>
                  </a:lnTo>
                  <a:lnTo>
                    <a:pt x="24129" y="67310"/>
                  </a:lnTo>
                  <a:close/>
                </a:path>
                <a:path w="24129" h="725170">
                  <a:moveTo>
                    <a:pt x="24129" y="71120"/>
                  </a:moveTo>
                  <a:lnTo>
                    <a:pt x="0" y="71120"/>
                  </a:lnTo>
                  <a:lnTo>
                    <a:pt x="0" y="73659"/>
                  </a:lnTo>
                  <a:lnTo>
                    <a:pt x="24129" y="73659"/>
                  </a:lnTo>
                  <a:lnTo>
                    <a:pt x="24129" y="71120"/>
                  </a:lnTo>
                  <a:close/>
                </a:path>
                <a:path w="24129" h="725170">
                  <a:moveTo>
                    <a:pt x="24129" y="73660"/>
                  </a:moveTo>
                  <a:lnTo>
                    <a:pt x="0" y="73660"/>
                  </a:lnTo>
                  <a:lnTo>
                    <a:pt x="0" y="77469"/>
                  </a:lnTo>
                  <a:lnTo>
                    <a:pt x="24129" y="77469"/>
                  </a:lnTo>
                  <a:lnTo>
                    <a:pt x="24129" y="73660"/>
                  </a:lnTo>
                  <a:close/>
                </a:path>
                <a:path w="24129" h="725170">
                  <a:moveTo>
                    <a:pt x="24129" y="77470"/>
                  </a:moveTo>
                  <a:lnTo>
                    <a:pt x="0" y="77470"/>
                  </a:lnTo>
                  <a:lnTo>
                    <a:pt x="0" y="80009"/>
                  </a:lnTo>
                  <a:lnTo>
                    <a:pt x="24129" y="80009"/>
                  </a:lnTo>
                  <a:lnTo>
                    <a:pt x="24129" y="77470"/>
                  </a:lnTo>
                  <a:close/>
                </a:path>
                <a:path w="24129" h="725170">
                  <a:moveTo>
                    <a:pt x="24129" y="80010"/>
                  </a:moveTo>
                  <a:lnTo>
                    <a:pt x="0" y="80010"/>
                  </a:lnTo>
                  <a:lnTo>
                    <a:pt x="0" y="83819"/>
                  </a:lnTo>
                  <a:lnTo>
                    <a:pt x="24129" y="83819"/>
                  </a:lnTo>
                  <a:lnTo>
                    <a:pt x="24129" y="80010"/>
                  </a:lnTo>
                  <a:close/>
                </a:path>
                <a:path w="24129" h="725170">
                  <a:moveTo>
                    <a:pt x="24129" y="83820"/>
                  </a:moveTo>
                  <a:lnTo>
                    <a:pt x="0" y="83820"/>
                  </a:lnTo>
                  <a:lnTo>
                    <a:pt x="0" y="86359"/>
                  </a:lnTo>
                  <a:lnTo>
                    <a:pt x="24129" y="86359"/>
                  </a:lnTo>
                  <a:lnTo>
                    <a:pt x="24129" y="83820"/>
                  </a:lnTo>
                  <a:close/>
                </a:path>
                <a:path w="24129" h="725170">
                  <a:moveTo>
                    <a:pt x="24129" y="86360"/>
                  </a:moveTo>
                  <a:lnTo>
                    <a:pt x="0" y="86360"/>
                  </a:lnTo>
                  <a:lnTo>
                    <a:pt x="0" y="90169"/>
                  </a:lnTo>
                  <a:lnTo>
                    <a:pt x="24129" y="90169"/>
                  </a:lnTo>
                  <a:lnTo>
                    <a:pt x="24129" y="86360"/>
                  </a:lnTo>
                  <a:close/>
                </a:path>
                <a:path w="24129" h="725170">
                  <a:moveTo>
                    <a:pt x="24129" y="90170"/>
                  </a:moveTo>
                  <a:lnTo>
                    <a:pt x="0" y="90170"/>
                  </a:lnTo>
                  <a:lnTo>
                    <a:pt x="0" y="92709"/>
                  </a:lnTo>
                  <a:lnTo>
                    <a:pt x="24129" y="92709"/>
                  </a:lnTo>
                  <a:lnTo>
                    <a:pt x="24129" y="90170"/>
                  </a:lnTo>
                  <a:close/>
                </a:path>
                <a:path w="24129" h="725170">
                  <a:moveTo>
                    <a:pt x="24129" y="92710"/>
                  </a:moveTo>
                  <a:lnTo>
                    <a:pt x="0" y="92710"/>
                  </a:lnTo>
                  <a:lnTo>
                    <a:pt x="0" y="99059"/>
                  </a:lnTo>
                  <a:lnTo>
                    <a:pt x="24129" y="99059"/>
                  </a:lnTo>
                  <a:lnTo>
                    <a:pt x="24129" y="92710"/>
                  </a:lnTo>
                  <a:close/>
                </a:path>
                <a:path w="24129" h="725170">
                  <a:moveTo>
                    <a:pt x="24129" y="99060"/>
                  </a:moveTo>
                  <a:lnTo>
                    <a:pt x="0" y="99060"/>
                  </a:lnTo>
                  <a:lnTo>
                    <a:pt x="0" y="111759"/>
                  </a:lnTo>
                  <a:lnTo>
                    <a:pt x="24129" y="111759"/>
                  </a:lnTo>
                  <a:lnTo>
                    <a:pt x="24129" y="99060"/>
                  </a:lnTo>
                  <a:close/>
                </a:path>
                <a:path w="24129" h="725170">
                  <a:moveTo>
                    <a:pt x="24129" y="111760"/>
                  </a:moveTo>
                  <a:lnTo>
                    <a:pt x="0" y="111760"/>
                  </a:lnTo>
                  <a:lnTo>
                    <a:pt x="0" y="115569"/>
                  </a:lnTo>
                  <a:lnTo>
                    <a:pt x="24129" y="115569"/>
                  </a:lnTo>
                  <a:lnTo>
                    <a:pt x="24129" y="111760"/>
                  </a:lnTo>
                  <a:close/>
                </a:path>
                <a:path w="24129" h="725170">
                  <a:moveTo>
                    <a:pt x="24129" y="115570"/>
                  </a:moveTo>
                  <a:lnTo>
                    <a:pt x="0" y="115570"/>
                  </a:lnTo>
                  <a:lnTo>
                    <a:pt x="0" y="128269"/>
                  </a:lnTo>
                  <a:lnTo>
                    <a:pt x="24129" y="128269"/>
                  </a:lnTo>
                  <a:lnTo>
                    <a:pt x="24129" y="115570"/>
                  </a:lnTo>
                  <a:close/>
                </a:path>
                <a:path w="24129" h="725170">
                  <a:moveTo>
                    <a:pt x="24129" y="128270"/>
                  </a:moveTo>
                  <a:lnTo>
                    <a:pt x="0" y="128270"/>
                  </a:lnTo>
                  <a:lnTo>
                    <a:pt x="0" y="191769"/>
                  </a:lnTo>
                  <a:lnTo>
                    <a:pt x="24129" y="191769"/>
                  </a:lnTo>
                  <a:lnTo>
                    <a:pt x="24129" y="128270"/>
                  </a:lnTo>
                  <a:close/>
                </a:path>
                <a:path w="24129" h="725170">
                  <a:moveTo>
                    <a:pt x="24129" y="191770"/>
                  </a:moveTo>
                  <a:lnTo>
                    <a:pt x="0" y="191770"/>
                  </a:lnTo>
                  <a:lnTo>
                    <a:pt x="0" y="198119"/>
                  </a:lnTo>
                  <a:lnTo>
                    <a:pt x="24129" y="198119"/>
                  </a:lnTo>
                  <a:lnTo>
                    <a:pt x="24129" y="191770"/>
                  </a:lnTo>
                  <a:close/>
                </a:path>
                <a:path w="24129" h="725170">
                  <a:moveTo>
                    <a:pt x="24129" y="198120"/>
                  </a:moveTo>
                  <a:lnTo>
                    <a:pt x="0" y="198120"/>
                  </a:lnTo>
                  <a:lnTo>
                    <a:pt x="0" y="204469"/>
                  </a:lnTo>
                  <a:lnTo>
                    <a:pt x="24129" y="204469"/>
                  </a:lnTo>
                  <a:lnTo>
                    <a:pt x="24129" y="198120"/>
                  </a:lnTo>
                  <a:close/>
                </a:path>
                <a:path w="24129" h="725170">
                  <a:moveTo>
                    <a:pt x="24129" y="204470"/>
                  </a:moveTo>
                  <a:lnTo>
                    <a:pt x="0" y="204470"/>
                  </a:lnTo>
                  <a:lnTo>
                    <a:pt x="0" y="207009"/>
                  </a:lnTo>
                  <a:lnTo>
                    <a:pt x="24129" y="207009"/>
                  </a:lnTo>
                  <a:lnTo>
                    <a:pt x="24129" y="204470"/>
                  </a:lnTo>
                  <a:close/>
                </a:path>
                <a:path w="24129" h="725170">
                  <a:moveTo>
                    <a:pt x="24129" y="207010"/>
                  </a:moveTo>
                  <a:lnTo>
                    <a:pt x="0" y="207010"/>
                  </a:lnTo>
                  <a:lnTo>
                    <a:pt x="0" y="210819"/>
                  </a:lnTo>
                  <a:lnTo>
                    <a:pt x="24129" y="210819"/>
                  </a:lnTo>
                  <a:lnTo>
                    <a:pt x="24129" y="207010"/>
                  </a:lnTo>
                  <a:close/>
                </a:path>
                <a:path w="24129" h="725170">
                  <a:moveTo>
                    <a:pt x="24129" y="210820"/>
                  </a:moveTo>
                  <a:lnTo>
                    <a:pt x="0" y="210820"/>
                  </a:lnTo>
                  <a:lnTo>
                    <a:pt x="0" y="217169"/>
                  </a:lnTo>
                  <a:lnTo>
                    <a:pt x="24129" y="217169"/>
                  </a:lnTo>
                  <a:lnTo>
                    <a:pt x="24129" y="210820"/>
                  </a:lnTo>
                  <a:close/>
                </a:path>
                <a:path w="24129" h="725170">
                  <a:moveTo>
                    <a:pt x="24129" y="217170"/>
                  </a:moveTo>
                  <a:lnTo>
                    <a:pt x="0" y="217170"/>
                  </a:lnTo>
                  <a:lnTo>
                    <a:pt x="0" y="226059"/>
                  </a:lnTo>
                  <a:lnTo>
                    <a:pt x="24129" y="226059"/>
                  </a:lnTo>
                  <a:lnTo>
                    <a:pt x="24129" y="217170"/>
                  </a:lnTo>
                  <a:close/>
                </a:path>
                <a:path w="24129" h="725170">
                  <a:moveTo>
                    <a:pt x="22859" y="226060"/>
                  </a:moveTo>
                  <a:lnTo>
                    <a:pt x="0" y="226060"/>
                  </a:lnTo>
                  <a:lnTo>
                    <a:pt x="0" y="232409"/>
                  </a:lnTo>
                  <a:lnTo>
                    <a:pt x="17780" y="232409"/>
                  </a:lnTo>
                  <a:lnTo>
                    <a:pt x="17779" y="229870"/>
                  </a:lnTo>
                  <a:lnTo>
                    <a:pt x="19050" y="229870"/>
                  </a:lnTo>
                  <a:lnTo>
                    <a:pt x="19050" y="228600"/>
                  </a:lnTo>
                  <a:lnTo>
                    <a:pt x="20319" y="228600"/>
                  </a:lnTo>
                  <a:lnTo>
                    <a:pt x="20319" y="227330"/>
                  </a:lnTo>
                  <a:lnTo>
                    <a:pt x="22859" y="227330"/>
                  </a:lnTo>
                  <a:lnTo>
                    <a:pt x="22859" y="226060"/>
                  </a:lnTo>
                  <a:close/>
                </a:path>
                <a:path w="24129" h="725170">
                  <a:moveTo>
                    <a:pt x="16510" y="232410"/>
                  </a:moveTo>
                  <a:lnTo>
                    <a:pt x="0" y="232410"/>
                  </a:lnTo>
                  <a:lnTo>
                    <a:pt x="0" y="236219"/>
                  </a:lnTo>
                  <a:lnTo>
                    <a:pt x="13970" y="236219"/>
                  </a:lnTo>
                  <a:lnTo>
                    <a:pt x="13970" y="234950"/>
                  </a:lnTo>
                  <a:lnTo>
                    <a:pt x="15239" y="234950"/>
                  </a:lnTo>
                  <a:lnTo>
                    <a:pt x="15239" y="233680"/>
                  </a:lnTo>
                  <a:lnTo>
                    <a:pt x="16510" y="233680"/>
                  </a:lnTo>
                  <a:lnTo>
                    <a:pt x="16510" y="232410"/>
                  </a:lnTo>
                  <a:close/>
                </a:path>
                <a:path w="24129" h="725170">
                  <a:moveTo>
                    <a:pt x="13969" y="236220"/>
                  </a:moveTo>
                  <a:lnTo>
                    <a:pt x="0" y="236220"/>
                  </a:lnTo>
                  <a:lnTo>
                    <a:pt x="0" y="238759"/>
                  </a:lnTo>
                  <a:lnTo>
                    <a:pt x="12700" y="238759"/>
                  </a:lnTo>
                  <a:lnTo>
                    <a:pt x="12700" y="237490"/>
                  </a:lnTo>
                  <a:lnTo>
                    <a:pt x="13969" y="237490"/>
                  </a:lnTo>
                  <a:lnTo>
                    <a:pt x="13969" y="236220"/>
                  </a:lnTo>
                  <a:close/>
                </a:path>
                <a:path w="24129" h="725170">
                  <a:moveTo>
                    <a:pt x="11429" y="238760"/>
                  </a:moveTo>
                  <a:lnTo>
                    <a:pt x="0" y="238760"/>
                  </a:lnTo>
                  <a:lnTo>
                    <a:pt x="0" y="257810"/>
                  </a:lnTo>
                  <a:lnTo>
                    <a:pt x="1269" y="257810"/>
                  </a:lnTo>
                  <a:lnTo>
                    <a:pt x="1270" y="255270"/>
                  </a:lnTo>
                  <a:lnTo>
                    <a:pt x="2539" y="255270"/>
                  </a:lnTo>
                  <a:lnTo>
                    <a:pt x="2539" y="252729"/>
                  </a:lnTo>
                  <a:lnTo>
                    <a:pt x="3810" y="252729"/>
                  </a:lnTo>
                  <a:lnTo>
                    <a:pt x="3810" y="250190"/>
                  </a:lnTo>
                  <a:lnTo>
                    <a:pt x="5079" y="250190"/>
                  </a:lnTo>
                  <a:lnTo>
                    <a:pt x="5079" y="248920"/>
                  </a:lnTo>
                  <a:lnTo>
                    <a:pt x="6349" y="248920"/>
                  </a:lnTo>
                  <a:lnTo>
                    <a:pt x="6349" y="246379"/>
                  </a:lnTo>
                  <a:lnTo>
                    <a:pt x="7619" y="246379"/>
                  </a:lnTo>
                  <a:lnTo>
                    <a:pt x="7619" y="243840"/>
                  </a:lnTo>
                  <a:lnTo>
                    <a:pt x="8889" y="243840"/>
                  </a:lnTo>
                  <a:lnTo>
                    <a:pt x="8889" y="242570"/>
                  </a:lnTo>
                  <a:lnTo>
                    <a:pt x="10159" y="242570"/>
                  </a:lnTo>
                  <a:lnTo>
                    <a:pt x="10160" y="240030"/>
                  </a:lnTo>
                  <a:lnTo>
                    <a:pt x="11429" y="240030"/>
                  </a:lnTo>
                  <a:lnTo>
                    <a:pt x="11429" y="238760"/>
                  </a:lnTo>
                  <a:close/>
                </a:path>
                <a:path w="24129" h="725170">
                  <a:moveTo>
                    <a:pt x="24129" y="541147"/>
                  </a:moveTo>
                  <a:lnTo>
                    <a:pt x="0" y="541147"/>
                  </a:lnTo>
                  <a:lnTo>
                    <a:pt x="0" y="549910"/>
                  </a:lnTo>
                  <a:lnTo>
                    <a:pt x="24129" y="549910"/>
                  </a:lnTo>
                  <a:lnTo>
                    <a:pt x="24129" y="541147"/>
                  </a:lnTo>
                  <a:close/>
                </a:path>
                <a:path w="24129" h="725170">
                  <a:moveTo>
                    <a:pt x="24129" y="529716"/>
                  </a:moveTo>
                  <a:lnTo>
                    <a:pt x="0" y="529716"/>
                  </a:lnTo>
                  <a:lnTo>
                    <a:pt x="0" y="541019"/>
                  </a:lnTo>
                  <a:lnTo>
                    <a:pt x="24129" y="541019"/>
                  </a:lnTo>
                  <a:lnTo>
                    <a:pt x="24129" y="529716"/>
                  </a:lnTo>
                  <a:close/>
                </a:path>
                <a:path w="24129" h="725170">
                  <a:moveTo>
                    <a:pt x="24129" y="523366"/>
                  </a:moveTo>
                  <a:lnTo>
                    <a:pt x="0" y="523366"/>
                  </a:lnTo>
                  <a:lnTo>
                    <a:pt x="0" y="529590"/>
                  </a:lnTo>
                  <a:lnTo>
                    <a:pt x="24129" y="529590"/>
                  </a:lnTo>
                  <a:lnTo>
                    <a:pt x="24129" y="523366"/>
                  </a:lnTo>
                  <a:close/>
                </a:path>
                <a:path w="24129" h="725170">
                  <a:moveTo>
                    <a:pt x="24129" y="517016"/>
                  </a:moveTo>
                  <a:lnTo>
                    <a:pt x="0" y="517016"/>
                  </a:lnTo>
                  <a:lnTo>
                    <a:pt x="0" y="523240"/>
                  </a:lnTo>
                  <a:lnTo>
                    <a:pt x="24129" y="523240"/>
                  </a:lnTo>
                  <a:lnTo>
                    <a:pt x="24129" y="517016"/>
                  </a:lnTo>
                  <a:close/>
                </a:path>
                <a:path w="24129" h="725170">
                  <a:moveTo>
                    <a:pt x="24129" y="510666"/>
                  </a:moveTo>
                  <a:lnTo>
                    <a:pt x="0" y="510666"/>
                  </a:lnTo>
                  <a:lnTo>
                    <a:pt x="0" y="516890"/>
                  </a:lnTo>
                  <a:lnTo>
                    <a:pt x="24129" y="516890"/>
                  </a:lnTo>
                  <a:lnTo>
                    <a:pt x="24129" y="510666"/>
                  </a:lnTo>
                  <a:close/>
                </a:path>
                <a:path w="24129" h="725170">
                  <a:moveTo>
                    <a:pt x="24129" y="504316"/>
                  </a:moveTo>
                  <a:lnTo>
                    <a:pt x="0" y="504316"/>
                  </a:lnTo>
                  <a:lnTo>
                    <a:pt x="0" y="510539"/>
                  </a:lnTo>
                  <a:lnTo>
                    <a:pt x="24129" y="510539"/>
                  </a:lnTo>
                  <a:lnTo>
                    <a:pt x="24129" y="504316"/>
                  </a:lnTo>
                  <a:close/>
                </a:path>
                <a:path w="24129" h="725170">
                  <a:moveTo>
                    <a:pt x="20319" y="497839"/>
                  </a:moveTo>
                  <a:lnTo>
                    <a:pt x="19050" y="497839"/>
                  </a:lnTo>
                  <a:lnTo>
                    <a:pt x="0" y="497966"/>
                  </a:lnTo>
                  <a:lnTo>
                    <a:pt x="0" y="504190"/>
                  </a:lnTo>
                  <a:lnTo>
                    <a:pt x="24129" y="504190"/>
                  </a:lnTo>
                  <a:lnTo>
                    <a:pt x="24129" y="503047"/>
                  </a:lnTo>
                  <a:lnTo>
                    <a:pt x="22860" y="503047"/>
                  </a:lnTo>
                  <a:lnTo>
                    <a:pt x="22860" y="501777"/>
                  </a:lnTo>
                  <a:lnTo>
                    <a:pt x="21589" y="501777"/>
                  </a:lnTo>
                  <a:lnTo>
                    <a:pt x="21589" y="500506"/>
                  </a:lnTo>
                  <a:lnTo>
                    <a:pt x="20319" y="500506"/>
                  </a:lnTo>
                  <a:lnTo>
                    <a:pt x="20319" y="497839"/>
                  </a:lnTo>
                  <a:close/>
                </a:path>
                <a:path w="24129" h="725170">
                  <a:moveTo>
                    <a:pt x="15239" y="491489"/>
                  </a:moveTo>
                  <a:lnTo>
                    <a:pt x="13969" y="491489"/>
                  </a:lnTo>
                  <a:lnTo>
                    <a:pt x="0" y="491616"/>
                  </a:lnTo>
                  <a:lnTo>
                    <a:pt x="0" y="497839"/>
                  </a:lnTo>
                  <a:lnTo>
                    <a:pt x="19050" y="497839"/>
                  </a:lnTo>
                  <a:lnTo>
                    <a:pt x="19050" y="496697"/>
                  </a:lnTo>
                  <a:lnTo>
                    <a:pt x="17779" y="496697"/>
                  </a:lnTo>
                  <a:lnTo>
                    <a:pt x="17779" y="495427"/>
                  </a:lnTo>
                  <a:lnTo>
                    <a:pt x="16509" y="495427"/>
                  </a:lnTo>
                  <a:lnTo>
                    <a:pt x="16509" y="492759"/>
                  </a:lnTo>
                  <a:lnTo>
                    <a:pt x="15239" y="492759"/>
                  </a:lnTo>
                  <a:lnTo>
                    <a:pt x="15239" y="491489"/>
                  </a:lnTo>
                  <a:close/>
                </a:path>
                <a:path w="24129" h="725170">
                  <a:moveTo>
                    <a:pt x="10160" y="485139"/>
                  </a:moveTo>
                  <a:lnTo>
                    <a:pt x="8889" y="485139"/>
                  </a:lnTo>
                  <a:lnTo>
                    <a:pt x="0" y="485266"/>
                  </a:lnTo>
                  <a:lnTo>
                    <a:pt x="0" y="491489"/>
                  </a:lnTo>
                  <a:lnTo>
                    <a:pt x="13969" y="491489"/>
                  </a:lnTo>
                  <a:lnTo>
                    <a:pt x="13969" y="490347"/>
                  </a:lnTo>
                  <a:lnTo>
                    <a:pt x="12700" y="490347"/>
                  </a:lnTo>
                  <a:lnTo>
                    <a:pt x="12700" y="487806"/>
                  </a:lnTo>
                  <a:lnTo>
                    <a:pt x="11429" y="487806"/>
                  </a:lnTo>
                  <a:lnTo>
                    <a:pt x="11429" y="486409"/>
                  </a:lnTo>
                  <a:lnTo>
                    <a:pt x="10160" y="486409"/>
                  </a:lnTo>
                  <a:lnTo>
                    <a:pt x="10160" y="485139"/>
                  </a:lnTo>
                  <a:close/>
                </a:path>
                <a:path w="24129" h="725170">
                  <a:moveTo>
                    <a:pt x="6350" y="478789"/>
                  </a:moveTo>
                  <a:lnTo>
                    <a:pt x="5080" y="478789"/>
                  </a:lnTo>
                  <a:lnTo>
                    <a:pt x="0" y="478916"/>
                  </a:lnTo>
                  <a:lnTo>
                    <a:pt x="0" y="485139"/>
                  </a:lnTo>
                  <a:lnTo>
                    <a:pt x="8889" y="485139"/>
                  </a:lnTo>
                  <a:lnTo>
                    <a:pt x="8889" y="482727"/>
                  </a:lnTo>
                  <a:lnTo>
                    <a:pt x="7619" y="482727"/>
                  </a:lnTo>
                  <a:lnTo>
                    <a:pt x="7619" y="481456"/>
                  </a:lnTo>
                  <a:lnTo>
                    <a:pt x="6350" y="481456"/>
                  </a:lnTo>
                  <a:lnTo>
                    <a:pt x="6350" y="478789"/>
                  </a:lnTo>
                  <a:close/>
                </a:path>
                <a:path w="24129" h="725170">
                  <a:moveTo>
                    <a:pt x="2539" y="471169"/>
                  </a:moveTo>
                  <a:lnTo>
                    <a:pt x="1269" y="471169"/>
                  </a:lnTo>
                  <a:lnTo>
                    <a:pt x="1269" y="471297"/>
                  </a:lnTo>
                  <a:lnTo>
                    <a:pt x="0" y="471297"/>
                  </a:lnTo>
                  <a:lnTo>
                    <a:pt x="0" y="478789"/>
                  </a:lnTo>
                  <a:lnTo>
                    <a:pt x="5080" y="478789"/>
                  </a:lnTo>
                  <a:lnTo>
                    <a:pt x="5080" y="476377"/>
                  </a:lnTo>
                  <a:lnTo>
                    <a:pt x="3810" y="476377"/>
                  </a:lnTo>
                  <a:lnTo>
                    <a:pt x="3810" y="473709"/>
                  </a:lnTo>
                  <a:lnTo>
                    <a:pt x="2539" y="473709"/>
                  </a:lnTo>
                  <a:lnTo>
                    <a:pt x="2539" y="471169"/>
                  </a:lnTo>
                  <a:close/>
                </a:path>
                <a:path w="24129" h="725170">
                  <a:moveTo>
                    <a:pt x="1269" y="470027"/>
                  </a:moveTo>
                  <a:lnTo>
                    <a:pt x="0" y="470027"/>
                  </a:lnTo>
                  <a:lnTo>
                    <a:pt x="0" y="471169"/>
                  </a:lnTo>
                  <a:lnTo>
                    <a:pt x="1269" y="471169"/>
                  </a:lnTo>
                  <a:lnTo>
                    <a:pt x="1269" y="470027"/>
                  </a:lnTo>
                  <a:close/>
                </a:path>
                <a:path w="24129" h="725170">
                  <a:moveTo>
                    <a:pt x="24129" y="722630"/>
                  </a:moveTo>
                  <a:lnTo>
                    <a:pt x="0" y="722630"/>
                  </a:lnTo>
                  <a:lnTo>
                    <a:pt x="0" y="725170"/>
                  </a:lnTo>
                  <a:lnTo>
                    <a:pt x="24129" y="725170"/>
                  </a:lnTo>
                  <a:lnTo>
                    <a:pt x="24129" y="722630"/>
                  </a:lnTo>
                  <a:close/>
                </a:path>
                <a:path w="24129" h="725170">
                  <a:moveTo>
                    <a:pt x="24129" y="720090"/>
                  </a:moveTo>
                  <a:lnTo>
                    <a:pt x="0" y="720090"/>
                  </a:lnTo>
                  <a:lnTo>
                    <a:pt x="0" y="721360"/>
                  </a:lnTo>
                  <a:lnTo>
                    <a:pt x="24129" y="721360"/>
                  </a:lnTo>
                  <a:lnTo>
                    <a:pt x="24129" y="720090"/>
                  </a:lnTo>
                  <a:close/>
                </a:path>
                <a:path w="24129" h="725170">
                  <a:moveTo>
                    <a:pt x="24129" y="716280"/>
                  </a:moveTo>
                  <a:lnTo>
                    <a:pt x="0" y="716280"/>
                  </a:lnTo>
                  <a:lnTo>
                    <a:pt x="0" y="718819"/>
                  </a:lnTo>
                  <a:lnTo>
                    <a:pt x="24129" y="718819"/>
                  </a:lnTo>
                  <a:lnTo>
                    <a:pt x="24129" y="716280"/>
                  </a:lnTo>
                  <a:close/>
                </a:path>
                <a:path w="24129" h="725170">
                  <a:moveTo>
                    <a:pt x="24129" y="713740"/>
                  </a:moveTo>
                  <a:lnTo>
                    <a:pt x="0" y="713740"/>
                  </a:lnTo>
                  <a:lnTo>
                    <a:pt x="0" y="715010"/>
                  </a:lnTo>
                  <a:lnTo>
                    <a:pt x="24129" y="715010"/>
                  </a:lnTo>
                  <a:lnTo>
                    <a:pt x="24129" y="713740"/>
                  </a:lnTo>
                  <a:close/>
                </a:path>
                <a:path w="24129" h="725170">
                  <a:moveTo>
                    <a:pt x="24129" y="709930"/>
                  </a:moveTo>
                  <a:lnTo>
                    <a:pt x="0" y="709930"/>
                  </a:lnTo>
                  <a:lnTo>
                    <a:pt x="0" y="712469"/>
                  </a:lnTo>
                  <a:lnTo>
                    <a:pt x="24129" y="712469"/>
                  </a:lnTo>
                  <a:lnTo>
                    <a:pt x="24129" y="709930"/>
                  </a:lnTo>
                  <a:close/>
                </a:path>
                <a:path w="24129" h="725170">
                  <a:moveTo>
                    <a:pt x="24129" y="707390"/>
                  </a:moveTo>
                  <a:lnTo>
                    <a:pt x="0" y="707390"/>
                  </a:lnTo>
                  <a:lnTo>
                    <a:pt x="0" y="708660"/>
                  </a:lnTo>
                  <a:lnTo>
                    <a:pt x="24129" y="708660"/>
                  </a:lnTo>
                  <a:lnTo>
                    <a:pt x="24129" y="707390"/>
                  </a:lnTo>
                  <a:close/>
                </a:path>
                <a:path w="24129" h="725170">
                  <a:moveTo>
                    <a:pt x="24129" y="703580"/>
                  </a:moveTo>
                  <a:lnTo>
                    <a:pt x="0" y="703580"/>
                  </a:lnTo>
                  <a:lnTo>
                    <a:pt x="0" y="706119"/>
                  </a:lnTo>
                  <a:lnTo>
                    <a:pt x="24129" y="706119"/>
                  </a:lnTo>
                  <a:lnTo>
                    <a:pt x="24129" y="703580"/>
                  </a:lnTo>
                  <a:close/>
                </a:path>
                <a:path w="24129" h="725170">
                  <a:moveTo>
                    <a:pt x="24129" y="701040"/>
                  </a:moveTo>
                  <a:lnTo>
                    <a:pt x="0" y="701040"/>
                  </a:lnTo>
                  <a:lnTo>
                    <a:pt x="0" y="702310"/>
                  </a:lnTo>
                  <a:lnTo>
                    <a:pt x="24129" y="702310"/>
                  </a:lnTo>
                  <a:lnTo>
                    <a:pt x="24129" y="701040"/>
                  </a:lnTo>
                  <a:close/>
                </a:path>
                <a:path w="24129" h="725170">
                  <a:moveTo>
                    <a:pt x="24129" y="697230"/>
                  </a:moveTo>
                  <a:lnTo>
                    <a:pt x="0" y="697230"/>
                  </a:lnTo>
                  <a:lnTo>
                    <a:pt x="0" y="699769"/>
                  </a:lnTo>
                  <a:lnTo>
                    <a:pt x="24129" y="699769"/>
                  </a:lnTo>
                  <a:lnTo>
                    <a:pt x="24129" y="697230"/>
                  </a:lnTo>
                  <a:close/>
                </a:path>
                <a:path w="24129" h="725170">
                  <a:moveTo>
                    <a:pt x="24129" y="694690"/>
                  </a:moveTo>
                  <a:lnTo>
                    <a:pt x="0" y="694690"/>
                  </a:lnTo>
                  <a:lnTo>
                    <a:pt x="0" y="695960"/>
                  </a:lnTo>
                  <a:lnTo>
                    <a:pt x="24129" y="695960"/>
                  </a:lnTo>
                  <a:lnTo>
                    <a:pt x="24129" y="694690"/>
                  </a:lnTo>
                  <a:close/>
                </a:path>
                <a:path w="24129" h="725170">
                  <a:moveTo>
                    <a:pt x="24129" y="690880"/>
                  </a:moveTo>
                  <a:lnTo>
                    <a:pt x="0" y="690880"/>
                  </a:lnTo>
                  <a:lnTo>
                    <a:pt x="0" y="693419"/>
                  </a:lnTo>
                  <a:lnTo>
                    <a:pt x="24129" y="693419"/>
                  </a:lnTo>
                  <a:lnTo>
                    <a:pt x="24129" y="690880"/>
                  </a:lnTo>
                  <a:close/>
                </a:path>
                <a:path w="24129" h="725170">
                  <a:moveTo>
                    <a:pt x="24129" y="688340"/>
                  </a:moveTo>
                  <a:lnTo>
                    <a:pt x="0" y="688340"/>
                  </a:lnTo>
                  <a:lnTo>
                    <a:pt x="0" y="689610"/>
                  </a:lnTo>
                  <a:lnTo>
                    <a:pt x="24129" y="689610"/>
                  </a:lnTo>
                  <a:lnTo>
                    <a:pt x="24129" y="688340"/>
                  </a:lnTo>
                  <a:close/>
                </a:path>
                <a:path w="24129" h="725170">
                  <a:moveTo>
                    <a:pt x="24129" y="684530"/>
                  </a:moveTo>
                  <a:lnTo>
                    <a:pt x="0" y="684530"/>
                  </a:lnTo>
                  <a:lnTo>
                    <a:pt x="0" y="687070"/>
                  </a:lnTo>
                  <a:lnTo>
                    <a:pt x="24129" y="687070"/>
                  </a:lnTo>
                  <a:lnTo>
                    <a:pt x="24129" y="684530"/>
                  </a:lnTo>
                  <a:close/>
                </a:path>
                <a:path w="24129" h="725170">
                  <a:moveTo>
                    <a:pt x="24129" y="681990"/>
                  </a:moveTo>
                  <a:lnTo>
                    <a:pt x="0" y="681990"/>
                  </a:lnTo>
                  <a:lnTo>
                    <a:pt x="0" y="683260"/>
                  </a:lnTo>
                  <a:lnTo>
                    <a:pt x="24129" y="683260"/>
                  </a:lnTo>
                  <a:lnTo>
                    <a:pt x="24129" y="681990"/>
                  </a:lnTo>
                  <a:close/>
                </a:path>
                <a:path w="24129" h="725170">
                  <a:moveTo>
                    <a:pt x="24129" y="678180"/>
                  </a:moveTo>
                  <a:lnTo>
                    <a:pt x="0" y="678180"/>
                  </a:lnTo>
                  <a:lnTo>
                    <a:pt x="0" y="680719"/>
                  </a:lnTo>
                  <a:lnTo>
                    <a:pt x="24129" y="680719"/>
                  </a:lnTo>
                  <a:lnTo>
                    <a:pt x="24129" y="678180"/>
                  </a:lnTo>
                  <a:close/>
                </a:path>
                <a:path w="24129" h="725170">
                  <a:moveTo>
                    <a:pt x="24129" y="675640"/>
                  </a:moveTo>
                  <a:lnTo>
                    <a:pt x="0" y="675640"/>
                  </a:lnTo>
                  <a:lnTo>
                    <a:pt x="0" y="676910"/>
                  </a:lnTo>
                  <a:lnTo>
                    <a:pt x="24129" y="676910"/>
                  </a:lnTo>
                  <a:lnTo>
                    <a:pt x="24129" y="675640"/>
                  </a:lnTo>
                  <a:close/>
                </a:path>
                <a:path w="24129" h="725170">
                  <a:moveTo>
                    <a:pt x="24129" y="671830"/>
                  </a:moveTo>
                  <a:lnTo>
                    <a:pt x="0" y="671830"/>
                  </a:lnTo>
                  <a:lnTo>
                    <a:pt x="0" y="674370"/>
                  </a:lnTo>
                  <a:lnTo>
                    <a:pt x="24129" y="674370"/>
                  </a:lnTo>
                  <a:lnTo>
                    <a:pt x="24129" y="671830"/>
                  </a:lnTo>
                  <a:close/>
                </a:path>
                <a:path w="24129" h="725170">
                  <a:moveTo>
                    <a:pt x="24129" y="669290"/>
                  </a:moveTo>
                  <a:lnTo>
                    <a:pt x="0" y="669290"/>
                  </a:lnTo>
                  <a:lnTo>
                    <a:pt x="0" y="670560"/>
                  </a:lnTo>
                  <a:lnTo>
                    <a:pt x="24129" y="670560"/>
                  </a:lnTo>
                  <a:lnTo>
                    <a:pt x="24129" y="669290"/>
                  </a:lnTo>
                  <a:close/>
                </a:path>
                <a:path w="24129" h="725170">
                  <a:moveTo>
                    <a:pt x="24129" y="665480"/>
                  </a:moveTo>
                  <a:lnTo>
                    <a:pt x="0" y="665480"/>
                  </a:lnTo>
                  <a:lnTo>
                    <a:pt x="0" y="668020"/>
                  </a:lnTo>
                  <a:lnTo>
                    <a:pt x="24129" y="668020"/>
                  </a:lnTo>
                  <a:lnTo>
                    <a:pt x="24129" y="665480"/>
                  </a:lnTo>
                  <a:close/>
                </a:path>
                <a:path w="24129" h="725170">
                  <a:moveTo>
                    <a:pt x="24129" y="662940"/>
                  </a:moveTo>
                  <a:lnTo>
                    <a:pt x="0" y="662940"/>
                  </a:lnTo>
                  <a:lnTo>
                    <a:pt x="0" y="664210"/>
                  </a:lnTo>
                  <a:lnTo>
                    <a:pt x="24129" y="664210"/>
                  </a:lnTo>
                  <a:lnTo>
                    <a:pt x="24129" y="662940"/>
                  </a:lnTo>
                  <a:close/>
                </a:path>
                <a:path w="24129" h="725170">
                  <a:moveTo>
                    <a:pt x="24129" y="659130"/>
                  </a:moveTo>
                  <a:lnTo>
                    <a:pt x="0" y="659130"/>
                  </a:lnTo>
                  <a:lnTo>
                    <a:pt x="0" y="661670"/>
                  </a:lnTo>
                  <a:lnTo>
                    <a:pt x="24129" y="661670"/>
                  </a:lnTo>
                  <a:lnTo>
                    <a:pt x="24129" y="659130"/>
                  </a:lnTo>
                  <a:close/>
                </a:path>
                <a:path w="24129" h="725170">
                  <a:moveTo>
                    <a:pt x="24129" y="656590"/>
                  </a:moveTo>
                  <a:lnTo>
                    <a:pt x="0" y="656590"/>
                  </a:lnTo>
                  <a:lnTo>
                    <a:pt x="0" y="657860"/>
                  </a:lnTo>
                  <a:lnTo>
                    <a:pt x="24129" y="657860"/>
                  </a:lnTo>
                  <a:lnTo>
                    <a:pt x="24129" y="656590"/>
                  </a:lnTo>
                  <a:close/>
                </a:path>
                <a:path w="24129" h="725170">
                  <a:moveTo>
                    <a:pt x="24129" y="652780"/>
                  </a:moveTo>
                  <a:lnTo>
                    <a:pt x="0" y="652780"/>
                  </a:lnTo>
                  <a:lnTo>
                    <a:pt x="0" y="655320"/>
                  </a:lnTo>
                  <a:lnTo>
                    <a:pt x="24129" y="655320"/>
                  </a:lnTo>
                  <a:lnTo>
                    <a:pt x="24129" y="652780"/>
                  </a:lnTo>
                  <a:close/>
                </a:path>
                <a:path w="24129" h="725170">
                  <a:moveTo>
                    <a:pt x="24129" y="650240"/>
                  </a:moveTo>
                  <a:lnTo>
                    <a:pt x="0" y="650240"/>
                  </a:lnTo>
                  <a:lnTo>
                    <a:pt x="0" y="651510"/>
                  </a:lnTo>
                  <a:lnTo>
                    <a:pt x="24129" y="651510"/>
                  </a:lnTo>
                  <a:lnTo>
                    <a:pt x="24129" y="650240"/>
                  </a:lnTo>
                  <a:close/>
                </a:path>
                <a:path w="24129" h="725170">
                  <a:moveTo>
                    <a:pt x="24129" y="645160"/>
                  </a:moveTo>
                  <a:lnTo>
                    <a:pt x="0" y="645160"/>
                  </a:lnTo>
                  <a:lnTo>
                    <a:pt x="0" y="648970"/>
                  </a:lnTo>
                  <a:lnTo>
                    <a:pt x="24129" y="648970"/>
                  </a:lnTo>
                  <a:lnTo>
                    <a:pt x="24129" y="645160"/>
                  </a:lnTo>
                  <a:close/>
                </a:path>
                <a:path w="24129" h="725170">
                  <a:moveTo>
                    <a:pt x="24129" y="638810"/>
                  </a:moveTo>
                  <a:lnTo>
                    <a:pt x="0" y="638810"/>
                  </a:lnTo>
                  <a:lnTo>
                    <a:pt x="0" y="643890"/>
                  </a:lnTo>
                  <a:lnTo>
                    <a:pt x="24129" y="643890"/>
                  </a:lnTo>
                  <a:lnTo>
                    <a:pt x="24129" y="638810"/>
                  </a:lnTo>
                  <a:close/>
                </a:path>
                <a:path w="24129" h="725170">
                  <a:moveTo>
                    <a:pt x="24129" y="632460"/>
                  </a:moveTo>
                  <a:lnTo>
                    <a:pt x="0" y="632460"/>
                  </a:lnTo>
                  <a:lnTo>
                    <a:pt x="0" y="637540"/>
                  </a:lnTo>
                  <a:lnTo>
                    <a:pt x="24129" y="637540"/>
                  </a:lnTo>
                  <a:lnTo>
                    <a:pt x="24129" y="632460"/>
                  </a:lnTo>
                  <a:close/>
                </a:path>
                <a:path w="24129" h="725170">
                  <a:moveTo>
                    <a:pt x="24129" y="626110"/>
                  </a:moveTo>
                  <a:lnTo>
                    <a:pt x="0" y="626110"/>
                  </a:lnTo>
                  <a:lnTo>
                    <a:pt x="0" y="631190"/>
                  </a:lnTo>
                  <a:lnTo>
                    <a:pt x="24129" y="631190"/>
                  </a:lnTo>
                  <a:lnTo>
                    <a:pt x="24129" y="626110"/>
                  </a:lnTo>
                  <a:close/>
                </a:path>
                <a:path w="24129" h="725170">
                  <a:moveTo>
                    <a:pt x="24129" y="619760"/>
                  </a:moveTo>
                  <a:lnTo>
                    <a:pt x="0" y="619760"/>
                  </a:lnTo>
                  <a:lnTo>
                    <a:pt x="0" y="624840"/>
                  </a:lnTo>
                  <a:lnTo>
                    <a:pt x="24129" y="624840"/>
                  </a:lnTo>
                  <a:lnTo>
                    <a:pt x="24129" y="619760"/>
                  </a:lnTo>
                  <a:close/>
                </a:path>
                <a:path w="24129" h="725170">
                  <a:moveTo>
                    <a:pt x="24129" y="612140"/>
                  </a:moveTo>
                  <a:lnTo>
                    <a:pt x="0" y="612140"/>
                  </a:lnTo>
                  <a:lnTo>
                    <a:pt x="0" y="618490"/>
                  </a:lnTo>
                  <a:lnTo>
                    <a:pt x="24129" y="618490"/>
                  </a:lnTo>
                  <a:lnTo>
                    <a:pt x="24129" y="612140"/>
                  </a:lnTo>
                  <a:close/>
                </a:path>
                <a:path w="24129" h="725170">
                  <a:moveTo>
                    <a:pt x="24129" y="605790"/>
                  </a:moveTo>
                  <a:lnTo>
                    <a:pt x="0" y="605790"/>
                  </a:lnTo>
                  <a:lnTo>
                    <a:pt x="0" y="610870"/>
                  </a:lnTo>
                  <a:lnTo>
                    <a:pt x="24129" y="610870"/>
                  </a:lnTo>
                  <a:lnTo>
                    <a:pt x="24129" y="605790"/>
                  </a:lnTo>
                  <a:close/>
                </a:path>
                <a:path w="24129" h="725170">
                  <a:moveTo>
                    <a:pt x="24129" y="600710"/>
                  </a:moveTo>
                  <a:lnTo>
                    <a:pt x="0" y="600710"/>
                  </a:lnTo>
                  <a:lnTo>
                    <a:pt x="0" y="604520"/>
                  </a:lnTo>
                  <a:lnTo>
                    <a:pt x="24129" y="604520"/>
                  </a:lnTo>
                  <a:lnTo>
                    <a:pt x="24129" y="600710"/>
                  </a:lnTo>
                  <a:close/>
                </a:path>
                <a:path w="24129" h="725170">
                  <a:moveTo>
                    <a:pt x="24129" y="594360"/>
                  </a:moveTo>
                  <a:lnTo>
                    <a:pt x="0" y="594360"/>
                  </a:lnTo>
                  <a:lnTo>
                    <a:pt x="0" y="599440"/>
                  </a:lnTo>
                  <a:lnTo>
                    <a:pt x="24129" y="599440"/>
                  </a:lnTo>
                  <a:lnTo>
                    <a:pt x="24129" y="594360"/>
                  </a:lnTo>
                  <a:close/>
                </a:path>
                <a:path w="24129" h="725170">
                  <a:moveTo>
                    <a:pt x="24129" y="586740"/>
                  </a:moveTo>
                  <a:lnTo>
                    <a:pt x="0" y="586740"/>
                  </a:lnTo>
                  <a:lnTo>
                    <a:pt x="0" y="593090"/>
                  </a:lnTo>
                  <a:lnTo>
                    <a:pt x="24129" y="593090"/>
                  </a:lnTo>
                  <a:lnTo>
                    <a:pt x="24129" y="586740"/>
                  </a:lnTo>
                  <a:close/>
                </a:path>
                <a:path w="24129" h="725170">
                  <a:moveTo>
                    <a:pt x="24129" y="581660"/>
                  </a:moveTo>
                  <a:lnTo>
                    <a:pt x="0" y="581660"/>
                  </a:lnTo>
                  <a:lnTo>
                    <a:pt x="0" y="585470"/>
                  </a:lnTo>
                  <a:lnTo>
                    <a:pt x="24129" y="585470"/>
                  </a:lnTo>
                  <a:lnTo>
                    <a:pt x="24129" y="581660"/>
                  </a:lnTo>
                  <a:close/>
                </a:path>
                <a:path w="24129" h="725170">
                  <a:moveTo>
                    <a:pt x="24129" y="574040"/>
                  </a:moveTo>
                  <a:lnTo>
                    <a:pt x="0" y="574040"/>
                  </a:lnTo>
                  <a:lnTo>
                    <a:pt x="0" y="580390"/>
                  </a:lnTo>
                  <a:lnTo>
                    <a:pt x="24129" y="580390"/>
                  </a:lnTo>
                  <a:lnTo>
                    <a:pt x="24129" y="574040"/>
                  </a:lnTo>
                  <a:close/>
                </a:path>
                <a:path w="24129" h="725170">
                  <a:moveTo>
                    <a:pt x="24129" y="568960"/>
                  </a:moveTo>
                  <a:lnTo>
                    <a:pt x="0" y="568960"/>
                  </a:lnTo>
                  <a:lnTo>
                    <a:pt x="0" y="572770"/>
                  </a:lnTo>
                  <a:lnTo>
                    <a:pt x="24129" y="572770"/>
                  </a:lnTo>
                  <a:lnTo>
                    <a:pt x="24129" y="568960"/>
                  </a:lnTo>
                  <a:close/>
                </a:path>
                <a:path w="24129" h="725170">
                  <a:moveTo>
                    <a:pt x="24129" y="554990"/>
                  </a:moveTo>
                  <a:lnTo>
                    <a:pt x="0" y="554990"/>
                  </a:lnTo>
                  <a:lnTo>
                    <a:pt x="0" y="567690"/>
                  </a:lnTo>
                  <a:lnTo>
                    <a:pt x="24129" y="567690"/>
                  </a:lnTo>
                  <a:lnTo>
                    <a:pt x="24129" y="554990"/>
                  </a:lnTo>
                  <a:close/>
                </a:path>
                <a:path w="24129" h="725170">
                  <a:moveTo>
                    <a:pt x="24129" y="551180"/>
                  </a:moveTo>
                  <a:lnTo>
                    <a:pt x="0" y="551180"/>
                  </a:lnTo>
                  <a:lnTo>
                    <a:pt x="0" y="553720"/>
                  </a:lnTo>
                  <a:lnTo>
                    <a:pt x="24129" y="553720"/>
                  </a:lnTo>
                  <a:lnTo>
                    <a:pt x="24129" y="551180"/>
                  </a:lnTo>
                  <a:close/>
                </a:path>
              </a:pathLst>
            </a:custGeom>
            <a:solidFill>
              <a:srgbClr val="212121"/>
            </a:solidFill>
          </p:spPr>
          <p:txBody>
            <a:bodyPr bIns="0" lIns="0" rIns="0" rtlCol="0" tIns="0" wrap="square"/>
            <a:p/>
          </p:txBody>
        </p:sp>
        <p:sp>
          <p:nvSpPr>
            <p:cNvPr id="1049169" name="object 456"/>
            <p:cNvSpPr/>
            <p:nvPr/>
          </p:nvSpPr>
          <p:spPr>
            <a:xfrm>
              <a:off x="4241800" y="5805170"/>
              <a:ext cx="22860" cy="723900"/>
            </a:xfrm>
            <a:custGeom>
              <a:avLst/>
              <a:ahLst/>
              <a:rect l="l" t="t" r="r" b="b"/>
              <a:pathLst>
                <a:path w="22860" h="723900">
                  <a:moveTo>
                    <a:pt x="22860" y="0"/>
                  </a:moveTo>
                  <a:lnTo>
                    <a:pt x="0" y="0"/>
                  </a:lnTo>
                  <a:lnTo>
                    <a:pt x="0" y="2539"/>
                  </a:lnTo>
                  <a:lnTo>
                    <a:pt x="22860" y="2539"/>
                  </a:lnTo>
                  <a:lnTo>
                    <a:pt x="22860" y="0"/>
                  </a:lnTo>
                  <a:close/>
                </a:path>
                <a:path w="22860" h="723900">
                  <a:moveTo>
                    <a:pt x="22860" y="2539"/>
                  </a:moveTo>
                  <a:lnTo>
                    <a:pt x="0" y="2539"/>
                  </a:lnTo>
                  <a:lnTo>
                    <a:pt x="0" y="6349"/>
                  </a:lnTo>
                  <a:lnTo>
                    <a:pt x="22860" y="6349"/>
                  </a:lnTo>
                  <a:lnTo>
                    <a:pt x="22860" y="2539"/>
                  </a:lnTo>
                  <a:close/>
                </a:path>
                <a:path w="22860" h="723900">
                  <a:moveTo>
                    <a:pt x="22860" y="6349"/>
                  </a:moveTo>
                  <a:lnTo>
                    <a:pt x="0" y="6349"/>
                  </a:lnTo>
                  <a:lnTo>
                    <a:pt x="0" y="8889"/>
                  </a:lnTo>
                  <a:lnTo>
                    <a:pt x="22860" y="8889"/>
                  </a:lnTo>
                  <a:lnTo>
                    <a:pt x="22860" y="6349"/>
                  </a:lnTo>
                  <a:close/>
                </a:path>
                <a:path w="22860" h="723900">
                  <a:moveTo>
                    <a:pt x="22860" y="8889"/>
                  </a:moveTo>
                  <a:lnTo>
                    <a:pt x="0" y="8889"/>
                  </a:lnTo>
                  <a:lnTo>
                    <a:pt x="0" y="12699"/>
                  </a:lnTo>
                  <a:lnTo>
                    <a:pt x="22860" y="12699"/>
                  </a:lnTo>
                  <a:lnTo>
                    <a:pt x="22860" y="8889"/>
                  </a:lnTo>
                  <a:close/>
                </a:path>
                <a:path w="22860" h="723900">
                  <a:moveTo>
                    <a:pt x="22860" y="12700"/>
                  </a:moveTo>
                  <a:lnTo>
                    <a:pt x="0" y="12700"/>
                  </a:lnTo>
                  <a:lnTo>
                    <a:pt x="0" y="19049"/>
                  </a:lnTo>
                  <a:lnTo>
                    <a:pt x="22860" y="19049"/>
                  </a:lnTo>
                  <a:lnTo>
                    <a:pt x="22860" y="12700"/>
                  </a:lnTo>
                  <a:close/>
                </a:path>
                <a:path w="22860" h="723900">
                  <a:moveTo>
                    <a:pt x="22860" y="19050"/>
                  </a:moveTo>
                  <a:lnTo>
                    <a:pt x="0" y="19050"/>
                  </a:lnTo>
                  <a:lnTo>
                    <a:pt x="0" y="21589"/>
                  </a:lnTo>
                  <a:lnTo>
                    <a:pt x="22860" y="21589"/>
                  </a:lnTo>
                  <a:lnTo>
                    <a:pt x="22860" y="19050"/>
                  </a:lnTo>
                  <a:close/>
                </a:path>
                <a:path w="22860" h="723900">
                  <a:moveTo>
                    <a:pt x="22860" y="21589"/>
                  </a:moveTo>
                  <a:lnTo>
                    <a:pt x="0" y="21589"/>
                  </a:lnTo>
                  <a:lnTo>
                    <a:pt x="0" y="25399"/>
                  </a:lnTo>
                  <a:lnTo>
                    <a:pt x="22860" y="25399"/>
                  </a:lnTo>
                  <a:lnTo>
                    <a:pt x="22860" y="21589"/>
                  </a:lnTo>
                  <a:close/>
                </a:path>
                <a:path w="22860" h="723900">
                  <a:moveTo>
                    <a:pt x="22860" y="25399"/>
                  </a:moveTo>
                  <a:lnTo>
                    <a:pt x="0" y="25399"/>
                  </a:lnTo>
                  <a:lnTo>
                    <a:pt x="0" y="27939"/>
                  </a:lnTo>
                  <a:lnTo>
                    <a:pt x="22860" y="27939"/>
                  </a:lnTo>
                  <a:lnTo>
                    <a:pt x="22860" y="25399"/>
                  </a:lnTo>
                  <a:close/>
                </a:path>
                <a:path w="22860" h="723900">
                  <a:moveTo>
                    <a:pt x="22860" y="27939"/>
                  </a:moveTo>
                  <a:lnTo>
                    <a:pt x="0" y="27939"/>
                  </a:lnTo>
                  <a:lnTo>
                    <a:pt x="0" y="31749"/>
                  </a:lnTo>
                  <a:lnTo>
                    <a:pt x="22860" y="31749"/>
                  </a:lnTo>
                  <a:lnTo>
                    <a:pt x="22860" y="27939"/>
                  </a:lnTo>
                  <a:close/>
                </a:path>
                <a:path w="22860" h="723900">
                  <a:moveTo>
                    <a:pt x="22860" y="31750"/>
                  </a:moveTo>
                  <a:lnTo>
                    <a:pt x="0" y="31750"/>
                  </a:lnTo>
                  <a:lnTo>
                    <a:pt x="0" y="38099"/>
                  </a:lnTo>
                  <a:lnTo>
                    <a:pt x="22860" y="38099"/>
                  </a:lnTo>
                  <a:lnTo>
                    <a:pt x="22860" y="31750"/>
                  </a:lnTo>
                  <a:close/>
                </a:path>
                <a:path w="22860" h="723900">
                  <a:moveTo>
                    <a:pt x="22860" y="38099"/>
                  </a:moveTo>
                  <a:lnTo>
                    <a:pt x="0" y="38099"/>
                  </a:lnTo>
                  <a:lnTo>
                    <a:pt x="0" y="46989"/>
                  </a:lnTo>
                  <a:lnTo>
                    <a:pt x="22860" y="46989"/>
                  </a:lnTo>
                  <a:lnTo>
                    <a:pt x="22860" y="38099"/>
                  </a:lnTo>
                  <a:close/>
                </a:path>
                <a:path w="22860" h="723900">
                  <a:moveTo>
                    <a:pt x="22860" y="46989"/>
                  </a:moveTo>
                  <a:lnTo>
                    <a:pt x="0" y="46989"/>
                  </a:lnTo>
                  <a:lnTo>
                    <a:pt x="0" y="50799"/>
                  </a:lnTo>
                  <a:lnTo>
                    <a:pt x="22860" y="50799"/>
                  </a:lnTo>
                  <a:lnTo>
                    <a:pt x="22860" y="46989"/>
                  </a:lnTo>
                  <a:close/>
                </a:path>
                <a:path w="22860" h="723900">
                  <a:moveTo>
                    <a:pt x="22860" y="50799"/>
                  </a:moveTo>
                  <a:lnTo>
                    <a:pt x="0" y="50799"/>
                  </a:lnTo>
                  <a:lnTo>
                    <a:pt x="0" y="53339"/>
                  </a:lnTo>
                  <a:lnTo>
                    <a:pt x="22860" y="53339"/>
                  </a:lnTo>
                  <a:lnTo>
                    <a:pt x="22860" y="50799"/>
                  </a:lnTo>
                  <a:close/>
                </a:path>
                <a:path w="22860" h="723900">
                  <a:moveTo>
                    <a:pt x="22860" y="53339"/>
                  </a:moveTo>
                  <a:lnTo>
                    <a:pt x="0" y="53339"/>
                  </a:lnTo>
                  <a:lnTo>
                    <a:pt x="0" y="57149"/>
                  </a:lnTo>
                  <a:lnTo>
                    <a:pt x="22860" y="57149"/>
                  </a:lnTo>
                  <a:lnTo>
                    <a:pt x="22860" y="53339"/>
                  </a:lnTo>
                  <a:close/>
                </a:path>
                <a:path w="22860" h="723900">
                  <a:moveTo>
                    <a:pt x="22860" y="57149"/>
                  </a:moveTo>
                  <a:lnTo>
                    <a:pt x="0" y="57149"/>
                  </a:lnTo>
                  <a:lnTo>
                    <a:pt x="0" y="59689"/>
                  </a:lnTo>
                  <a:lnTo>
                    <a:pt x="22860" y="59689"/>
                  </a:lnTo>
                  <a:lnTo>
                    <a:pt x="22860" y="57149"/>
                  </a:lnTo>
                  <a:close/>
                </a:path>
                <a:path w="22860" h="723900">
                  <a:moveTo>
                    <a:pt x="22860" y="59689"/>
                  </a:moveTo>
                  <a:lnTo>
                    <a:pt x="0" y="59689"/>
                  </a:lnTo>
                  <a:lnTo>
                    <a:pt x="0" y="63499"/>
                  </a:lnTo>
                  <a:lnTo>
                    <a:pt x="22860" y="63499"/>
                  </a:lnTo>
                  <a:lnTo>
                    <a:pt x="22860" y="59689"/>
                  </a:lnTo>
                  <a:close/>
                </a:path>
                <a:path w="22860" h="723900">
                  <a:moveTo>
                    <a:pt x="22860" y="63499"/>
                  </a:moveTo>
                  <a:lnTo>
                    <a:pt x="0" y="63499"/>
                  </a:lnTo>
                  <a:lnTo>
                    <a:pt x="0" y="66039"/>
                  </a:lnTo>
                  <a:lnTo>
                    <a:pt x="22860" y="66039"/>
                  </a:lnTo>
                  <a:lnTo>
                    <a:pt x="22860" y="63499"/>
                  </a:lnTo>
                  <a:close/>
                </a:path>
                <a:path w="22860" h="723900">
                  <a:moveTo>
                    <a:pt x="22860" y="66039"/>
                  </a:moveTo>
                  <a:lnTo>
                    <a:pt x="0" y="66039"/>
                  </a:lnTo>
                  <a:lnTo>
                    <a:pt x="0" y="69849"/>
                  </a:lnTo>
                  <a:lnTo>
                    <a:pt x="22860" y="69849"/>
                  </a:lnTo>
                  <a:lnTo>
                    <a:pt x="22860" y="66039"/>
                  </a:lnTo>
                  <a:close/>
                </a:path>
                <a:path w="22860" h="723900">
                  <a:moveTo>
                    <a:pt x="22860" y="69849"/>
                  </a:moveTo>
                  <a:lnTo>
                    <a:pt x="0" y="69849"/>
                  </a:lnTo>
                  <a:lnTo>
                    <a:pt x="0" y="72389"/>
                  </a:lnTo>
                  <a:lnTo>
                    <a:pt x="22860" y="72389"/>
                  </a:lnTo>
                  <a:lnTo>
                    <a:pt x="22860" y="69849"/>
                  </a:lnTo>
                  <a:close/>
                </a:path>
                <a:path w="22860" h="723900">
                  <a:moveTo>
                    <a:pt x="22860" y="72389"/>
                  </a:moveTo>
                  <a:lnTo>
                    <a:pt x="0" y="72389"/>
                  </a:lnTo>
                  <a:lnTo>
                    <a:pt x="0" y="76199"/>
                  </a:lnTo>
                  <a:lnTo>
                    <a:pt x="22860" y="76199"/>
                  </a:lnTo>
                  <a:lnTo>
                    <a:pt x="22860" y="72389"/>
                  </a:lnTo>
                  <a:close/>
                </a:path>
                <a:path w="22860" h="723900">
                  <a:moveTo>
                    <a:pt x="22860" y="76199"/>
                  </a:moveTo>
                  <a:lnTo>
                    <a:pt x="0" y="76199"/>
                  </a:lnTo>
                  <a:lnTo>
                    <a:pt x="0" y="78739"/>
                  </a:lnTo>
                  <a:lnTo>
                    <a:pt x="22860" y="78739"/>
                  </a:lnTo>
                  <a:lnTo>
                    <a:pt x="22860" y="76199"/>
                  </a:lnTo>
                  <a:close/>
                </a:path>
                <a:path w="22860" h="723900">
                  <a:moveTo>
                    <a:pt x="22860" y="78739"/>
                  </a:moveTo>
                  <a:lnTo>
                    <a:pt x="0" y="78739"/>
                  </a:lnTo>
                  <a:lnTo>
                    <a:pt x="0" y="82549"/>
                  </a:lnTo>
                  <a:lnTo>
                    <a:pt x="22860" y="82549"/>
                  </a:lnTo>
                  <a:lnTo>
                    <a:pt x="22860" y="78739"/>
                  </a:lnTo>
                  <a:close/>
                </a:path>
                <a:path w="22860" h="723900">
                  <a:moveTo>
                    <a:pt x="22860" y="82549"/>
                  </a:moveTo>
                  <a:lnTo>
                    <a:pt x="0" y="82549"/>
                  </a:lnTo>
                  <a:lnTo>
                    <a:pt x="0" y="85089"/>
                  </a:lnTo>
                  <a:lnTo>
                    <a:pt x="22860" y="85089"/>
                  </a:lnTo>
                  <a:lnTo>
                    <a:pt x="22860" y="82549"/>
                  </a:lnTo>
                  <a:close/>
                </a:path>
                <a:path w="22860" h="723900">
                  <a:moveTo>
                    <a:pt x="22860" y="85089"/>
                  </a:moveTo>
                  <a:lnTo>
                    <a:pt x="0" y="85089"/>
                  </a:lnTo>
                  <a:lnTo>
                    <a:pt x="0" y="88899"/>
                  </a:lnTo>
                  <a:lnTo>
                    <a:pt x="22860" y="88899"/>
                  </a:lnTo>
                  <a:lnTo>
                    <a:pt x="22860" y="85089"/>
                  </a:lnTo>
                  <a:close/>
                </a:path>
                <a:path w="22860" h="723900">
                  <a:moveTo>
                    <a:pt x="22860" y="88900"/>
                  </a:moveTo>
                  <a:lnTo>
                    <a:pt x="0" y="88900"/>
                  </a:lnTo>
                  <a:lnTo>
                    <a:pt x="0" y="91439"/>
                  </a:lnTo>
                  <a:lnTo>
                    <a:pt x="22860" y="91439"/>
                  </a:lnTo>
                  <a:lnTo>
                    <a:pt x="22860" y="88900"/>
                  </a:lnTo>
                  <a:close/>
                </a:path>
                <a:path w="22860" h="723900">
                  <a:moveTo>
                    <a:pt x="22860" y="91439"/>
                  </a:moveTo>
                  <a:lnTo>
                    <a:pt x="0" y="91439"/>
                  </a:lnTo>
                  <a:lnTo>
                    <a:pt x="0" y="97789"/>
                  </a:lnTo>
                  <a:lnTo>
                    <a:pt x="22860" y="97789"/>
                  </a:lnTo>
                  <a:lnTo>
                    <a:pt x="22860" y="91439"/>
                  </a:lnTo>
                  <a:close/>
                </a:path>
                <a:path w="22860" h="723900">
                  <a:moveTo>
                    <a:pt x="22860" y="97789"/>
                  </a:moveTo>
                  <a:lnTo>
                    <a:pt x="0" y="97789"/>
                  </a:lnTo>
                  <a:lnTo>
                    <a:pt x="0" y="110489"/>
                  </a:lnTo>
                  <a:lnTo>
                    <a:pt x="22860" y="110489"/>
                  </a:lnTo>
                  <a:lnTo>
                    <a:pt x="22860" y="97789"/>
                  </a:lnTo>
                  <a:close/>
                </a:path>
                <a:path w="22860" h="723900">
                  <a:moveTo>
                    <a:pt x="22860" y="110489"/>
                  </a:moveTo>
                  <a:lnTo>
                    <a:pt x="0" y="110489"/>
                  </a:lnTo>
                  <a:lnTo>
                    <a:pt x="0" y="114299"/>
                  </a:lnTo>
                  <a:lnTo>
                    <a:pt x="22860" y="114299"/>
                  </a:lnTo>
                  <a:lnTo>
                    <a:pt x="22860" y="110489"/>
                  </a:lnTo>
                  <a:close/>
                </a:path>
                <a:path w="22860" h="723900">
                  <a:moveTo>
                    <a:pt x="22860" y="114299"/>
                  </a:moveTo>
                  <a:lnTo>
                    <a:pt x="0" y="114299"/>
                  </a:lnTo>
                  <a:lnTo>
                    <a:pt x="0" y="126999"/>
                  </a:lnTo>
                  <a:lnTo>
                    <a:pt x="22860" y="126999"/>
                  </a:lnTo>
                  <a:lnTo>
                    <a:pt x="22860" y="114299"/>
                  </a:lnTo>
                  <a:close/>
                </a:path>
                <a:path w="22860" h="723900">
                  <a:moveTo>
                    <a:pt x="22860" y="126999"/>
                  </a:moveTo>
                  <a:lnTo>
                    <a:pt x="0" y="126999"/>
                  </a:lnTo>
                  <a:lnTo>
                    <a:pt x="0" y="190499"/>
                  </a:lnTo>
                  <a:lnTo>
                    <a:pt x="22860" y="190499"/>
                  </a:lnTo>
                  <a:lnTo>
                    <a:pt x="22860" y="126999"/>
                  </a:lnTo>
                  <a:close/>
                </a:path>
                <a:path w="22860" h="723900">
                  <a:moveTo>
                    <a:pt x="22860" y="190499"/>
                  </a:moveTo>
                  <a:lnTo>
                    <a:pt x="0" y="190499"/>
                  </a:lnTo>
                  <a:lnTo>
                    <a:pt x="0" y="196849"/>
                  </a:lnTo>
                  <a:lnTo>
                    <a:pt x="22860" y="196849"/>
                  </a:lnTo>
                  <a:lnTo>
                    <a:pt x="22860" y="190499"/>
                  </a:lnTo>
                  <a:close/>
                </a:path>
                <a:path w="22860" h="723900">
                  <a:moveTo>
                    <a:pt x="22860" y="196850"/>
                  </a:moveTo>
                  <a:lnTo>
                    <a:pt x="0" y="196850"/>
                  </a:lnTo>
                  <a:lnTo>
                    <a:pt x="0" y="203199"/>
                  </a:lnTo>
                  <a:lnTo>
                    <a:pt x="22860" y="203199"/>
                  </a:lnTo>
                  <a:lnTo>
                    <a:pt x="22860" y="196850"/>
                  </a:lnTo>
                  <a:close/>
                </a:path>
                <a:path w="22860" h="723900">
                  <a:moveTo>
                    <a:pt x="22860" y="203200"/>
                  </a:moveTo>
                  <a:lnTo>
                    <a:pt x="0" y="203200"/>
                  </a:lnTo>
                  <a:lnTo>
                    <a:pt x="0" y="205739"/>
                  </a:lnTo>
                  <a:lnTo>
                    <a:pt x="22860" y="205739"/>
                  </a:lnTo>
                  <a:lnTo>
                    <a:pt x="22860" y="203200"/>
                  </a:lnTo>
                  <a:close/>
                </a:path>
                <a:path w="22860" h="723900">
                  <a:moveTo>
                    <a:pt x="22860" y="205739"/>
                  </a:moveTo>
                  <a:lnTo>
                    <a:pt x="0" y="205739"/>
                  </a:lnTo>
                  <a:lnTo>
                    <a:pt x="0" y="209549"/>
                  </a:lnTo>
                  <a:lnTo>
                    <a:pt x="22860" y="209549"/>
                  </a:lnTo>
                  <a:lnTo>
                    <a:pt x="22860" y="205739"/>
                  </a:lnTo>
                  <a:close/>
                </a:path>
                <a:path w="22860" h="723900">
                  <a:moveTo>
                    <a:pt x="22860" y="209549"/>
                  </a:moveTo>
                  <a:lnTo>
                    <a:pt x="0" y="209549"/>
                  </a:lnTo>
                  <a:lnTo>
                    <a:pt x="0" y="215899"/>
                  </a:lnTo>
                  <a:lnTo>
                    <a:pt x="22860" y="215899"/>
                  </a:lnTo>
                  <a:lnTo>
                    <a:pt x="22860" y="209549"/>
                  </a:lnTo>
                  <a:close/>
                </a:path>
                <a:path w="22860" h="723900">
                  <a:moveTo>
                    <a:pt x="22860" y="215899"/>
                  </a:moveTo>
                  <a:lnTo>
                    <a:pt x="0" y="215899"/>
                  </a:lnTo>
                  <a:lnTo>
                    <a:pt x="0" y="224789"/>
                  </a:lnTo>
                  <a:lnTo>
                    <a:pt x="22860" y="224789"/>
                  </a:lnTo>
                  <a:lnTo>
                    <a:pt x="22860" y="215899"/>
                  </a:lnTo>
                  <a:close/>
                </a:path>
                <a:path w="22860" h="723900">
                  <a:moveTo>
                    <a:pt x="22860" y="224789"/>
                  </a:moveTo>
                  <a:lnTo>
                    <a:pt x="0" y="224789"/>
                  </a:lnTo>
                  <a:lnTo>
                    <a:pt x="0" y="231139"/>
                  </a:lnTo>
                  <a:lnTo>
                    <a:pt x="22860" y="231139"/>
                  </a:lnTo>
                  <a:lnTo>
                    <a:pt x="22860" y="224789"/>
                  </a:lnTo>
                  <a:close/>
                </a:path>
                <a:path w="22860" h="723900">
                  <a:moveTo>
                    <a:pt x="22860" y="231139"/>
                  </a:moveTo>
                  <a:lnTo>
                    <a:pt x="0" y="231139"/>
                  </a:lnTo>
                  <a:lnTo>
                    <a:pt x="0" y="234949"/>
                  </a:lnTo>
                  <a:lnTo>
                    <a:pt x="22860" y="234949"/>
                  </a:lnTo>
                  <a:lnTo>
                    <a:pt x="22860" y="231139"/>
                  </a:lnTo>
                  <a:close/>
                </a:path>
                <a:path w="22860" h="723900">
                  <a:moveTo>
                    <a:pt x="22860" y="234949"/>
                  </a:moveTo>
                  <a:lnTo>
                    <a:pt x="0" y="234949"/>
                  </a:lnTo>
                  <a:lnTo>
                    <a:pt x="0" y="237489"/>
                  </a:lnTo>
                  <a:lnTo>
                    <a:pt x="22860" y="237489"/>
                  </a:lnTo>
                  <a:lnTo>
                    <a:pt x="22860" y="234949"/>
                  </a:lnTo>
                  <a:close/>
                </a:path>
                <a:path w="22860" h="723900">
                  <a:moveTo>
                    <a:pt x="22860" y="237489"/>
                  </a:moveTo>
                  <a:lnTo>
                    <a:pt x="0" y="237489"/>
                  </a:lnTo>
                  <a:lnTo>
                    <a:pt x="0" y="327659"/>
                  </a:lnTo>
                  <a:lnTo>
                    <a:pt x="7619" y="327659"/>
                  </a:lnTo>
                  <a:lnTo>
                    <a:pt x="7619" y="318769"/>
                  </a:lnTo>
                  <a:lnTo>
                    <a:pt x="8889" y="318769"/>
                  </a:lnTo>
                  <a:lnTo>
                    <a:pt x="8889" y="308609"/>
                  </a:lnTo>
                  <a:lnTo>
                    <a:pt x="10160" y="308609"/>
                  </a:lnTo>
                  <a:lnTo>
                    <a:pt x="10160" y="299719"/>
                  </a:lnTo>
                  <a:lnTo>
                    <a:pt x="11430" y="299719"/>
                  </a:lnTo>
                  <a:lnTo>
                    <a:pt x="11429" y="292099"/>
                  </a:lnTo>
                  <a:lnTo>
                    <a:pt x="12700" y="292099"/>
                  </a:lnTo>
                  <a:lnTo>
                    <a:pt x="12700" y="285749"/>
                  </a:lnTo>
                  <a:lnTo>
                    <a:pt x="13969" y="285749"/>
                  </a:lnTo>
                  <a:lnTo>
                    <a:pt x="13969" y="281939"/>
                  </a:lnTo>
                  <a:lnTo>
                    <a:pt x="15239" y="281939"/>
                  </a:lnTo>
                  <a:lnTo>
                    <a:pt x="15239" y="278129"/>
                  </a:lnTo>
                  <a:lnTo>
                    <a:pt x="16510" y="278129"/>
                  </a:lnTo>
                  <a:lnTo>
                    <a:pt x="16510" y="274319"/>
                  </a:lnTo>
                  <a:lnTo>
                    <a:pt x="17779" y="274319"/>
                  </a:lnTo>
                  <a:lnTo>
                    <a:pt x="17779" y="270509"/>
                  </a:lnTo>
                  <a:lnTo>
                    <a:pt x="19050" y="270509"/>
                  </a:lnTo>
                  <a:lnTo>
                    <a:pt x="19050" y="266699"/>
                  </a:lnTo>
                  <a:lnTo>
                    <a:pt x="20320" y="266699"/>
                  </a:lnTo>
                  <a:lnTo>
                    <a:pt x="20320" y="262889"/>
                  </a:lnTo>
                  <a:lnTo>
                    <a:pt x="21589" y="262889"/>
                  </a:lnTo>
                  <a:lnTo>
                    <a:pt x="21589" y="260349"/>
                  </a:lnTo>
                  <a:lnTo>
                    <a:pt x="22860" y="260349"/>
                  </a:lnTo>
                  <a:lnTo>
                    <a:pt x="22860" y="237489"/>
                  </a:lnTo>
                  <a:close/>
                </a:path>
                <a:path w="22860" h="723900">
                  <a:moveTo>
                    <a:pt x="6350" y="327659"/>
                  </a:moveTo>
                  <a:lnTo>
                    <a:pt x="0" y="327659"/>
                  </a:lnTo>
                  <a:lnTo>
                    <a:pt x="0" y="415289"/>
                  </a:lnTo>
                  <a:lnTo>
                    <a:pt x="8889" y="415289"/>
                  </a:lnTo>
                  <a:lnTo>
                    <a:pt x="8889" y="410209"/>
                  </a:lnTo>
                  <a:lnTo>
                    <a:pt x="7620" y="410209"/>
                  </a:lnTo>
                  <a:lnTo>
                    <a:pt x="7620" y="400049"/>
                  </a:lnTo>
                  <a:lnTo>
                    <a:pt x="6350" y="400049"/>
                  </a:lnTo>
                  <a:lnTo>
                    <a:pt x="6350" y="389889"/>
                  </a:lnTo>
                  <a:lnTo>
                    <a:pt x="5079" y="389889"/>
                  </a:lnTo>
                  <a:lnTo>
                    <a:pt x="5080" y="337819"/>
                  </a:lnTo>
                  <a:lnTo>
                    <a:pt x="6350" y="337819"/>
                  </a:lnTo>
                  <a:lnTo>
                    <a:pt x="6350" y="327659"/>
                  </a:lnTo>
                  <a:close/>
                </a:path>
                <a:path w="22860" h="723900">
                  <a:moveTo>
                    <a:pt x="8889" y="415289"/>
                  </a:moveTo>
                  <a:lnTo>
                    <a:pt x="0" y="415289"/>
                  </a:lnTo>
                  <a:lnTo>
                    <a:pt x="0" y="447039"/>
                  </a:lnTo>
                  <a:lnTo>
                    <a:pt x="16510" y="447039"/>
                  </a:lnTo>
                  <a:lnTo>
                    <a:pt x="16510" y="445769"/>
                  </a:lnTo>
                  <a:lnTo>
                    <a:pt x="15239" y="445769"/>
                  </a:lnTo>
                  <a:lnTo>
                    <a:pt x="15240" y="440689"/>
                  </a:lnTo>
                  <a:lnTo>
                    <a:pt x="13970" y="440689"/>
                  </a:lnTo>
                  <a:lnTo>
                    <a:pt x="13970" y="435609"/>
                  </a:lnTo>
                  <a:lnTo>
                    <a:pt x="12700" y="435609"/>
                  </a:lnTo>
                  <a:lnTo>
                    <a:pt x="12700" y="430529"/>
                  </a:lnTo>
                  <a:lnTo>
                    <a:pt x="11429" y="430529"/>
                  </a:lnTo>
                  <a:lnTo>
                    <a:pt x="11429" y="425449"/>
                  </a:lnTo>
                  <a:lnTo>
                    <a:pt x="10160" y="425449"/>
                  </a:lnTo>
                  <a:lnTo>
                    <a:pt x="10159" y="419099"/>
                  </a:lnTo>
                  <a:lnTo>
                    <a:pt x="8889" y="419099"/>
                  </a:lnTo>
                  <a:lnTo>
                    <a:pt x="8889" y="415289"/>
                  </a:lnTo>
                  <a:close/>
                </a:path>
                <a:path w="22860" h="723900">
                  <a:moveTo>
                    <a:pt x="22860" y="539876"/>
                  </a:moveTo>
                  <a:lnTo>
                    <a:pt x="0" y="539876"/>
                  </a:lnTo>
                  <a:lnTo>
                    <a:pt x="0" y="548639"/>
                  </a:lnTo>
                  <a:lnTo>
                    <a:pt x="22860" y="548639"/>
                  </a:lnTo>
                  <a:lnTo>
                    <a:pt x="22860" y="539876"/>
                  </a:lnTo>
                  <a:close/>
                </a:path>
                <a:path w="22860" h="723900">
                  <a:moveTo>
                    <a:pt x="22860" y="528446"/>
                  </a:moveTo>
                  <a:lnTo>
                    <a:pt x="0" y="528446"/>
                  </a:lnTo>
                  <a:lnTo>
                    <a:pt x="0" y="539749"/>
                  </a:lnTo>
                  <a:lnTo>
                    <a:pt x="22860" y="539749"/>
                  </a:lnTo>
                  <a:lnTo>
                    <a:pt x="22860" y="528446"/>
                  </a:lnTo>
                  <a:close/>
                </a:path>
                <a:path w="22860" h="723900">
                  <a:moveTo>
                    <a:pt x="22860" y="522096"/>
                  </a:moveTo>
                  <a:lnTo>
                    <a:pt x="0" y="522096"/>
                  </a:lnTo>
                  <a:lnTo>
                    <a:pt x="0" y="528319"/>
                  </a:lnTo>
                  <a:lnTo>
                    <a:pt x="22860" y="528319"/>
                  </a:lnTo>
                  <a:lnTo>
                    <a:pt x="22860" y="522096"/>
                  </a:lnTo>
                  <a:close/>
                </a:path>
                <a:path w="22860" h="723900">
                  <a:moveTo>
                    <a:pt x="22860" y="515746"/>
                  </a:moveTo>
                  <a:lnTo>
                    <a:pt x="0" y="515746"/>
                  </a:lnTo>
                  <a:lnTo>
                    <a:pt x="0" y="521969"/>
                  </a:lnTo>
                  <a:lnTo>
                    <a:pt x="22860" y="521969"/>
                  </a:lnTo>
                  <a:lnTo>
                    <a:pt x="22860" y="515746"/>
                  </a:lnTo>
                  <a:close/>
                </a:path>
                <a:path w="22860" h="723900">
                  <a:moveTo>
                    <a:pt x="22860" y="509396"/>
                  </a:moveTo>
                  <a:lnTo>
                    <a:pt x="0" y="509396"/>
                  </a:lnTo>
                  <a:lnTo>
                    <a:pt x="0" y="515619"/>
                  </a:lnTo>
                  <a:lnTo>
                    <a:pt x="22860" y="515619"/>
                  </a:lnTo>
                  <a:lnTo>
                    <a:pt x="22860" y="509396"/>
                  </a:lnTo>
                  <a:close/>
                </a:path>
                <a:path w="22860" h="723900">
                  <a:moveTo>
                    <a:pt x="22860" y="503046"/>
                  </a:moveTo>
                  <a:lnTo>
                    <a:pt x="0" y="503046"/>
                  </a:lnTo>
                  <a:lnTo>
                    <a:pt x="0" y="509269"/>
                  </a:lnTo>
                  <a:lnTo>
                    <a:pt x="22860" y="509269"/>
                  </a:lnTo>
                  <a:lnTo>
                    <a:pt x="22860" y="503046"/>
                  </a:lnTo>
                  <a:close/>
                </a:path>
                <a:path w="22860" h="723900">
                  <a:moveTo>
                    <a:pt x="22860" y="496696"/>
                  </a:moveTo>
                  <a:lnTo>
                    <a:pt x="0" y="496696"/>
                  </a:lnTo>
                  <a:lnTo>
                    <a:pt x="0" y="502919"/>
                  </a:lnTo>
                  <a:lnTo>
                    <a:pt x="22860" y="502919"/>
                  </a:lnTo>
                  <a:lnTo>
                    <a:pt x="22860" y="496696"/>
                  </a:lnTo>
                  <a:close/>
                </a:path>
                <a:path w="22860" h="723900">
                  <a:moveTo>
                    <a:pt x="22860" y="490346"/>
                  </a:moveTo>
                  <a:lnTo>
                    <a:pt x="0" y="490346"/>
                  </a:lnTo>
                  <a:lnTo>
                    <a:pt x="0" y="496569"/>
                  </a:lnTo>
                  <a:lnTo>
                    <a:pt x="22860" y="496569"/>
                  </a:lnTo>
                  <a:lnTo>
                    <a:pt x="22860" y="490346"/>
                  </a:lnTo>
                  <a:close/>
                </a:path>
                <a:path w="22860" h="723900">
                  <a:moveTo>
                    <a:pt x="22860" y="483996"/>
                  </a:moveTo>
                  <a:lnTo>
                    <a:pt x="0" y="483996"/>
                  </a:lnTo>
                  <a:lnTo>
                    <a:pt x="0" y="490219"/>
                  </a:lnTo>
                  <a:lnTo>
                    <a:pt x="22860" y="490219"/>
                  </a:lnTo>
                  <a:lnTo>
                    <a:pt x="22860" y="483996"/>
                  </a:lnTo>
                  <a:close/>
                </a:path>
                <a:path w="22860" h="723900">
                  <a:moveTo>
                    <a:pt x="22860" y="477646"/>
                  </a:moveTo>
                  <a:lnTo>
                    <a:pt x="0" y="477646"/>
                  </a:lnTo>
                  <a:lnTo>
                    <a:pt x="0" y="483869"/>
                  </a:lnTo>
                  <a:lnTo>
                    <a:pt x="22860" y="483869"/>
                  </a:lnTo>
                  <a:lnTo>
                    <a:pt x="22860" y="477646"/>
                  </a:lnTo>
                  <a:close/>
                </a:path>
                <a:path w="22860" h="723900">
                  <a:moveTo>
                    <a:pt x="22860" y="470026"/>
                  </a:moveTo>
                  <a:lnTo>
                    <a:pt x="0" y="470026"/>
                  </a:lnTo>
                  <a:lnTo>
                    <a:pt x="0" y="477519"/>
                  </a:lnTo>
                  <a:lnTo>
                    <a:pt x="22860" y="477519"/>
                  </a:lnTo>
                  <a:lnTo>
                    <a:pt x="22860" y="470026"/>
                  </a:lnTo>
                  <a:close/>
                </a:path>
                <a:path w="22860" h="723900">
                  <a:moveTo>
                    <a:pt x="21589" y="464946"/>
                  </a:moveTo>
                  <a:lnTo>
                    <a:pt x="0" y="464946"/>
                  </a:lnTo>
                  <a:lnTo>
                    <a:pt x="0" y="469899"/>
                  </a:lnTo>
                  <a:lnTo>
                    <a:pt x="22860" y="469899"/>
                  </a:lnTo>
                  <a:lnTo>
                    <a:pt x="22860" y="466089"/>
                  </a:lnTo>
                  <a:lnTo>
                    <a:pt x="21589" y="466089"/>
                  </a:lnTo>
                  <a:lnTo>
                    <a:pt x="21589" y="464946"/>
                  </a:lnTo>
                  <a:close/>
                </a:path>
                <a:path w="22860" h="723900">
                  <a:moveTo>
                    <a:pt x="20320" y="458469"/>
                  </a:moveTo>
                  <a:lnTo>
                    <a:pt x="19050" y="458469"/>
                  </a:lnTo>
                  <a:lnTo>
                    <a:pt x="0" y="458596"/>
                  </a:lnTo>
                  <a:lnTo>
                    <a:pt x="0" y="464819"/>
                  </a:lnTo>
                  <a:lnTo>
                    <a:pt x="21589" y="464819"/>
                  </a:lnTo>
                  <a:lnTo>
                    <a:pt x="21589" y="462406"/>
                  </a:lnTo>
                  <a:lnTo>
                    <a:pt x="20319" y="462406"/>
                  </a:lnTo>
                  <a:lnTo>
                    <a:pt x="20320" y="458469"/>
                  </a:lnTo>
                  <a:close/>
                </a:path>
                <a:path w="22860" h="723900">
                  <a:moveTo>
                    <a:pt x="16510" y="447166"/>
                  </a:moveTo>
                  <a:lnTo>
                    <a:pt x="0" y="447166"/>
                  </a:lnTo>
                  <a:lnTo>
                    <a:pt x="0" y="458469"/>
                  </a:lnTo>
                  <a:lnTo>
                    <a:pt x="19050" y="458469"/>
                  </a:lnTo>
                  <a:lnTo>
                    <a:pt x="19050" y="456056"/>
                  </a:lnTo>
                  <a:lnTo>
                    <a:pt x="17780" y="456056"/>
                  </a:lnTo>
                  <a:lnTo>
                    <a:pt x="17780" y="450976"/>
                  </a:lnTo>
                  <a:lnTo>
                    <a:pt x="16510" y="450976"/>
                  </a:lnTo>
                  <a:lnTo>
                    <a:pt x="16510" y="447166"/>
                  </a:lnTo>
                  <a:close/>
                </a:path>
                <a:path w="22860" h="723900">
                  <a:moveTo>
                    <a:pt x="22860" y="721359"/>
                  </a:moveTo>
                  <a:lnTo>
                    <a:pt x="0" y="721359"/>
                  </a:lnTo>
                  <a:lnTo>
                    <a:pt x="0" y="723899"/>
                  </a:lnTo>
                  <a:lnTo>
                    <a:pt x="22860" y="723899"/>
                  </a:lnTo>
                  <a:lnTo>
                    <a:pt x="22860" y="721359"/>
                  </a:lnTo>
                  <a:close/>
                </a:path>
                <a:path w="22860" h="723900">
                  <a:moveTo>
                    <a:pt x="22860" y="718819"/>
                  </a:moveTo>
                  <a:lnTo>
                    <a:pt x="0" y="718819"/>
                  </a:lnTo>
                  <a:lnTo>
                    <a:pt x="0" y="720089"/>
                  </a:lnTo>
                  <a:lnTo>
                    <a:pt x="22860" y="720089"/>
                  </a:lnTo>
                  <a:lnTo>
                    <a:pt x="22860" y="718819"/>
                  </a:lnTo>
                  <a:close/>
                </a:path>
                <a:path w="22860" h="723900">
                  <a:moveTo>
                    <a:pt x="22860" y="715009"/>
                  </a:moveTo>
                  <a:lnTo>
                    <a:pt x="0" y="715009"/>
                  </a:lnTo>
                  <a:lnTo>
                    <a:pt x="0" y="717549"/>
                  </a:lnTo>
                  <a:lnTo>
                    <a:pt x="22860" y="717549"/>
                  </a:lnTo>
                  <a:lnTo>
                    <a:pt x="22860" y="715009"/>
                  </a:lnTo>
                  <a:close/>
                </a:path>
                <a:path w="22860" h="723900">
                  <a:moveTo>
                    <a:pt x="22860" y="712469"/>
                  </a:moveTo>
                  <a:lnTo>
                    <a:pt x="0" y="712469"/>
                  </a:lnTo>
                  <a:lnTo>
                    <a:pt x="0" y="713739"/>
                  </a:lnTo>
                  <a:lnTo>
                    <a:pt x="22860" y="713739"/>
                  </a:lnTo>
                  <a:lnTo>
                    <a:pt x="22860" y="712469"/>
                  </a:lnTo>
                  <a:close/>
                </a:path>
                <a:path w="22860" h="723900">
                  <a:moveTo>
                    <a:pt x="22860" y="708659"/>
                  </a:moveTo>
                  <a:lnTo>
                    <a:pt x="0" y="708659"/>
                  </a:lnTo>
                  <a:lnTo>
                    <a:pt x="0" y="711199"/>
                  </a:lnTo>
                  <a:lnTo>
                    <a:pt x="22860" y="711199"/>
                  </a:lnTo>
                  <a:lnTo>
                    <a:pt x="22860" y="708659"/>
                  </a:lnTo>
                  <a:close/>
                </a:path>
                <a:path w="22860" h="723900">
                  <a:moveTo>
                    <a:pt x="22860" y="706119"/>
                  </a:moveTo>
                  <a:lnTo>
                    <a:pt x="0" y="706119"/>
                  </a:lnTo>
                  <a:lnTo>
                    <a:pt x="0" y="707389"/>
                  </a:lnTo>
                  <a:lnTo>
                    <a:pt x="22860" y="707389"/>
                  </a:lnTo>
                  <a:lnTo>
                    <a:pt x="22860" y="706119"/>
                  </a:lnTo>
                  <a:close/>
                </a:path>
                <a:path w="22860" h="723900">
                  <a:moveTo>
                    <a:pt x="22860" y="702309"/>
                  </a:moveTo>
                  <a:lnTo>
                    <a:pt x="0" y="702309"/>
                  </a:lnTo>
                  <a:lnTo>
                    <a:pt x="0" y="704849"/>
                  </a:lnTo>
                  <a:lnTo>
                    <a:pt x="22860" y="704849"/>
                  </a:lnTo>
                  <a:lnTo>
                    <a:pt x="22860" y="702309"/>
                  </a:lnTo>
                  <a:close/>
                </a:path>
                <a:path w="22860" h="723900">
                  <a:moveTo>
                    <a:pt x="22860" y="699769"/>
                  </a:moveTo>
                  <a:lnTo>
                    <a:pt x="0" y="699769"/>
                  </a:lnTo>
                  <a:lnTo>
                    <a:pt x="0" y="701039"/>
                  </a:lnTo>
                  <a:lnTo>
                    <a:pt x="22860" y="701039"/>
                  </a:lnTo>
                  <a:lnTo>
                    <a:pt x="22860" y="699769"/>
                  </a:lnTo>
                  <a:close/>
                </a:path>
                <a:path w="22860" h="723900">
                  <a:moveTo>
                    <a:pt x="22860" y="695959"/>
                  </a:moveTo>
                  <a:lnTo>
                    <a:pt x="0" y="695959"/>
                  </a:lnTo>
                  <a:lnTo>
                    <a:pt x="0" y="698499"/>
                  </a:lnTo>
                  <a:lnTo>
                    <a:pt x="22860" y="698499"/>
                  </a:lnTo>
                  <a:lnTo>
                    <a:pt x="22860" y="695959"/>
                  </a:lnTo>
                  <a:close/>
                </a:path>
                <a:path w="22860" h="723900">
                  <a:moveTo>
                    <a:pt x="22860" y="693419"/>
                  </a:moveTo>
                  <a:lnTo>
                    <a:pt x="0" y="693419"/>
                  </a:lnTo>
                  <a:lnTo>
                    <a:pt x="0" y="694689"/>
                  </a:lnTo>
                  <a:lnTo>
                    <a:pt x="22860" y="694689"/>
                  </a:lnTo>
                  <a:lnTo>
                    <a:pt x="22860" y="693419"/>
                  </a:lnTo>
                  <a:close/>
                </a:path>
                <a:path w="22860" h="723900">
                  <a:moveTo>
                    <a:pt x="22860" y="689609"/>
                  </a:moveTo>
                  <a:lnTo>
                    <a:pt x="0" y="689609"/>
                  </a:lnTo>
                  <a:lnTo>
                    <a:pt x="0" y="692149"/>
                  </a:lnTo>
                  <a:lnTo>
                    <a:pt x="22860" y="692149"/>
                  </a:lnTo>
                  <a:lnTo>
                    <a:pt x="22860" y="689609"/>
                  </a:lnTo>
                  <a:close/>
                </a:path>
                <a:path w="22860" h="723900">
                  <a:moveTo>
                    <a:pt x="22860" y="687069"/>
                  </a:moveTo>
                  <a:lnTo>
                    <a:pt x="0" y="687069"/>
                  </a:lnTo>
                  <a:lnTo>
                    <a:pt x="0" y="688339"/>
                  </a:lnTo>
                  <a:lnTo>
                    <a:pt x="22860" y="688339"/>
                  </a:lnTo>
                  <a:lnTo>
                    <a:pt x="22860" y="687069"/>
                  </a:lnTo>
                  <a:close/>
                </a:path>
                <a:path w="22860" h="723900">
                  <a:moveTo>
                    <a:pt x="22860" y="683259"/>
                  </a:moveTo>
                  <a:lnTo>
                    <a:pt x="0" y="683259"/>
                  </a:lnTo>
                  <a:lnTo>
                    <a:pt x="0" y="685799"/>
                  </a:lnTo>
                  <a:lnTo>
                    <a:pt x="22860" y="685799"/>
                  </a:lnTo>
                  <a:lnTo>
                    <a:pt x="22860" y="683259"/>
                  </a:lnTo>
                  <a:close/>
                </a:path>
                <a:path w="22860" h="723900">
                  <a:moveTo>
                    <a:pt x="22860" y="680719"/>
                  </a:moveTo>
                  <a:lnTo>
                    <a:pt x="0" y="680719"/>
                  </a:lnTo>
                  <a:lnTo>
                    <a:pt x="0" y="681989"/>
                  </a:lnTo>
                  <a:lnTo>
                    <a:pt x="22860" y="681989"/>
                  </a:lnTo>
                  <a:lnTo>
                    <a:pt x="22860" y="680719"/>
                  </a:lnTo>
                  <a:close/>
                </a:path>
                <a:path w="22860" h="723900">
                  <a:moveTo>
                    <a:pt x="22860" y="676909"/>
                  </a:moveTo>
                  <a:lnTo>
                    <a:pt x="0" y="676909"/>
                  </a:lnTo>
                  <a:lnTo>
                    <a:pt x="0" y="679449"/>
                  </a:lnTo>
                  <a:lnTo>
                    <a:pt x="22860" y="679449"/>
                  </a:lnTo>
                  <a:lnTo>
                    <a:pt x="22860" y="676909"/>
                  </a:lnTo>
                  <a:close/>
                </a:path>
                <a:path w="22860" h="723900">
                  <a:moveTo>
                    <a:pt x="22860" y="674369"/>
                  </a:moveTo>
                  <a:lnTo>
                    <a:pt x="0" y="674369"/>
                  </a:lnTo>
                  <a:lnTo>
                    <a:pt x="0" y="675639"/>
                  </a:lnTo>
                  <a:lnTo>
                    <a:pt x="22860" y="675639"/>
                  </a:lnTo>
                  <a:lnTo>
                    <a:pt x="22860" y="674369"/>
                  </a:lnTo>
                  <a:close/>
                </a:path>
                <a:path w="22860" h="723900">
                  <a:moveTo>
                    <a:pt x="22860" y="670559"/>
                  </a:moveTo>
                  <a:lnTo>
                    <a:pt x="0" y="670559"/>
                  </a:lnTo>
                  <a:lnTo>
                    <a:pt x="0" y="673099"/>
                  </a:lnTo>
                  <a:lnTo>
                    <a:pt x="22860" y="673099"/>
                  </a:lnTo>
                  <a:lnTo>
                    <a:pt x="22860" y="670559"/>
                  </a:lnTo>
                  <a:close/>
                </a:path>
                <a:path w="22860" h="723900">
                  <a:moveTo>
                    <a:pt x="22860" y="668019"/>
                  </a:moveTo>
                  <a:lnTo>
                    <a:pt x="0" y="668019"/>
                  </a:lnTo>
                  <a:lnTo>
                    <a:pt x="0" y="669289"/>
                  </a:lnTo>
                  <a:lnTo>
                    <a:pt x="22860" y="669289"/>
                  </a:lnTo>
                  <a:lnTo>
                    <a:pt x="22860" y="668019"/>
                  </a:lnTo>
                  <a:close/>
                </a:path>
                <a:path w="22860" h="723900">
                  <a:moveTo>
                    <a:pt x="22860" y="664209"/>
                  </a:moveTo>
                  <a:lnTo>
                    <a:pt x="0" y="664209"/>
                  </a:lnTo>
                  <a:lnTo>
                    <a:pt x="0" y="666749"/>
                  </a:lnTo>
                  <a:lnTo>
                    <a:pt x="22860" y="666749"/>
                  </a:lnTo>
                  <a:lnTo>
                    <a:pt x="22860" y="664209"/>
                  </a:lnTo>
                  <a:close/>
                </a:path>
                <a:path w="22860" h="723900">
                  <a:moveTo>
                    <a:pt x="22860" y="661669"/>
                  </a:moveTo>
                  <a:lnTo>
                    <a:pt x="0" y="661669"/>
                  </a:lnTo>
                  <a:lnTo>
                    <a:pt x="0" y="662939"/>
                  </a:lnTo>
                  <a:lnTo>
                    <a:pt x="22860" y="662939"/>
                  </a:lnTo>
                  <a:lnTo>
                    <a:pt x="22860" y="661669"/>
                  </a:lnTo>
                  <a:close/>
                </a:path>
                <a:path w="22860" h="723900">
                  <a:moveTo>
                    <a:pt x="22860" y="657859"/>
                  </a:moveTo>
                  <a:lnTo>
                    <a:pt x="0" y="657859"/>
                  </a:lnTo>
                  <a:lnTo>
                    <a:pt x="0" y="660399"/>
                  </a:lnTo>
                  <a:lnTo>
                    <a:pt x="22860" y="660399"/>
                  </a:lnTo>
                  <a:lnTo>
                    <a:pt x="22860" y="657859"/>
                  </a:lnTo>
                  <a:close/>
                </a:path>
                <a:path w="22860" h="723900">
                  <a:moveTo>
                    <a:pt x="22860" y="655319"/>
                  </a:moveTo>
                  <a:lnTo>
                    <a:pt x="0" y="655319"/>
                  </a:lnTo>
                  <a:lnTo>
                    <a:pt x="0" y="656589"/>
                  </a:lnTo>
                  <a:lnTo>
                    <a:pt x="22860" y="656589"/>
                  </a:lnTo>
                  <a:lnTo>
                    <a:pt x="22860" y="655319"/>
                  </a:lnTo>
                  <a:close/>
                </a:path>
                <a:path w="22860" h="723900">
                  <a:moveTo>
                    <a:pt x="22860" y="651509"/>
                  </a:moveTo>
                  <a:lnTo>
                    <a:pt x="0" y="651509"/>
                  </a:lnTo>
                  <a:lnTo>
                    <a:pt x="0" y="654049"/>
                  </a:lnTo>
                  <a:lnTo>
                    <a:pt x="22860" y="654049"/>
                  </a:lnTo>
                  <a:lnTo>
                    <a:pt x="22860" y="651509"/>
                  </a:lnTo>
                  <a:close/>
                </a:path>
                <a:path w="22860" h="723900">
                  <a:moveTo>
                    <a:pt x="22860" y="648969"/>
                  </a:moveTo>
                  <a:lnTo>
                    <a:pt x="0" y="648969"/>
                  </a:lnTo>
                  <a:lnTo>
                    <a:pt x="0" y="650239"/>
                  </a:lnTo>
                  <a:lnTo>
                    <a:pt x="22860" y="650239"/>
                  </a:lnTo>
                  <a:lnTo>
                    <a:pt x="22860" y="648969"/>
                  </a:lnTo>
                  <a:close/>
                </a:path>
                <a:path w="22860" h="723900">
                  <a:moveTo>
                    <a:pt x="22860" y="643889"/>
                  </a:moveTo>
                  <a:lnTo>
                    <a:pt x="0" y="643889"/>
                  </a:lnTo>
                  <a:lnTo>
                    <a:pt x="0" y="647699"/>
                  </a:lnTo>
                  <a:lnTo>
                    <a:pt x="22860" y="647699"/>
                  </a:lnTo>
                  <a:lnTo>
                    <a:pt x="22860" y="643889"/>
                  </a:lnTo>
                  <a:close/>
                </a:path>
                <a:path w="22860" h="723900">
                  <a:moveTo>
                    <a:pt x="22860" y="637539"/>
                  </a:moveTo>
                  <a:lnTo>
                    <a:pt x="0" y="637539"/>
                  </a:lnTo>
                  <a:lnTo>
                    <a:pt x="0" y="642619"/>
                  </a:lnTo>
                  <a:lnTo>
                    <a:pt x="22860" y="642619"/>
                  </a:lnTo>
                  <a:lnTo>
                    <a:pt x="22860" y="637539"/>
                  </a:lnTo>
                  <a:close/>
                </a:path>
                <a:path w="22860" h="723900">
                  <a:moveTo>
                    <a:pt x="22860" y="631189"/>
                  </a:moveTo>
                  <a:lnTo>
                    <a:pt x="0" y="631189"/>
                  </a:lnTo>
                  <a:lnTo>
                    <a:pt x="0" y="636269"/>
                  </a:lnTo>
                  <a:lnTo>
                    <a:pt x="22860" y="636269"/>
                  </a:lnTo>
                  <a:lnTo>
                    <a:pt x="22860" y="631189"/>
                  </a:lnTo>
                  <a:close/>
                </a:path>
                <a:path w="22860" h="723900">
                  <a:moveTo>
                    <a:pt x="22860" y="624839"/>
                  </a:moveTo>
                  <a:lnTo>
                    <a:pt x="0" y="624839"/>
                  </a:lnTo>
                  <a:lnTo>
                    <a:pt x="0" y="629919"/>
                  </a:lnTo>
                  <a:lnTo>
                    <a:pt x="22860" y="629919"/>
                  </a:lnTo>
                  <a:lnTo>
                    <a:pt x="22860" y="624839"/>
                  </a:lnTo>
                  <a:close/>
                </a:path>
                <a:path w="22860" h="723900">
                  <a:moveTo>
                    <a:pt x="22860" y="618489"/>
                  </a:moveTo>
                  <a:lnTo>
                    <a:pt x="0" y="618489"/>
                  </a:lnTo>
                  <a:lnTo>
                    <a:pt x="0" y="623569"/>
                  </a:lnTo>
                  <a:lnTo>
                    <a:pt x="22860" y="623569"/>
                  </a:lnTo>
                  <a:lnTo>
                    <a:pt x="22860" y="618489"/>
                  </a:lnTo>
                  <a:close/>
                </a:path>
                <a:path w="22860" h="723900">
                  <a:moveTo>
                    <a:pt x="22860" y="610869"/>
                  </a:moveTo>
                  <a:lnTo>
                    <a:pt x="0" y="610869"/>
                  </a:lnTo>
                  <a:lnTo>
                    <a:pt x="0" y="617219"/>
                  </a:lnTo>
                  <a:lnTo>
                    <a:pt x="22860" y="617219"/>
                  </a:lnTo>
                  <a:lnTo>
                    <a:pt x="22860" y="610869"/>
                  </a:lnTo>
                  <a:close/>
                </a:path>
                <a:path w="22860" h="723900">
                  <a:moveTo>
                    <a:pt x="22860" y="604519"/>
                  </a:moveTo>
                  <a:lnTo>
                    <a:pt x="0" y="604519"/>
                  </a:lnTo>
                  <a:lnTo>
                    <a:pt x="0" y="609599"/>
                  </a:lnTo>
                  <a:lnTo>
                    <a:pt x="22860" y="609599"/>
                  </a:lnTo>
                  <a:lnTo>
                    <a:pt x="22860" y="604519"/>
                  </a:lnTo>
                  <a:close/>
                </a:path>
                <a:path w="22860" h="723900">
                  <a:moveTo>
                    <a:pt x="22860" y="599439"/>
                  </a:moveTo>
                  <a:lnTo>
                    <a:pt x="0" y="599439"/>
                  </a:lnTo>
                  <a:lnTo>
                    <a:pt x="0" y="603249"/>
                  </a:lnTo>
                  <a:lnTo>
                    <a:pt x="22860" y="603249"/>
                  </a:lnTo>
                  <a:lnTo>
                    <a:pt x="22860" y="599439"/>
                  </a:lnTo>
                  <a:close/>
                </a:path>
                <a:path w="22860" h="723900">
                  <a:moveTo>
                    <a:pt x="22860" y="593089"/>
                  </a:moveTo>
                  <a:lnTo>
                    <a:pt x="0" y="593089"/>
                  </a:lnTo>
                  <a:lnTo>
                    <a:pt x="0" y="598169"/>
                  </a:lnTo>
                  <a:lnTo>
                    <a:pt x="22860" y="598169"/>
                  </a:lnTo>
                  <a:lnTo>
                    <a:pt x="22860" y="593089"/>
                  </a:lnTo>
                  <a:close/>
                </a:path>
                <a:path w="22860" h="723900">
                  <a:moveTo>
                    <a:pt x="22860" y="585469"/>
                  </a:moveTo>
                  <a:lnTo>
                    <a:pt x="0" y="585469"/>
                  </a:lnTo>
                  <a:lnTo>
                    <a:pt x="0" y="591819"/>
                  </a:lnTo>
                  <a:lnTo>
                    <a:pt x="22860" y="591819"/>
                  </a:lnTo>
                  <a:lnTo>
                    <a:pt x="22860" y="585469"/>
                  </a:lnTo>
                  <a:close/>
                </a:path>
                <a:path w="22860" h="723900">
                  <a:moveTo>
                    <a:pt x="22860" y="580389"/>
                  </a:moveTo>
                  <a:lnTo>
                    <a:pt x="0" y="580389"/>
                  </a:lnTo>
                  <a:lnTo>
                    <a:pt x="0" y="584199"/>
                  </a:lnTo>
                  <a:lnTo>
                    <a:pt x="22860" y="584199"/>
                  </a:lnTo>
                  <a:lnTo>
                    <a:pt x="22860" y="580389"/>
                  </a:lnTo>
                  <a:close/>
                </a:path>
                <a:path w="22860" h="723900">
                  <a:moveTo>
                    <a:pt x="22860" y="572769"/>
                  </a:moveTo>
                  <a:lnTo>
                    <a:pt x="0" y="572769"/>
                  </a:lnTo>
                  <a:lnTo>
                    <a:pt x="0" y="579119"/>
                  </a:lnTo>
                  <a:lnTo>
                    <a:pt x="22860" y="579119"/>
                  </a:lnTo>
                  <a:lnTo>
                    <a:pt x="22860" y="572769"/>
                  </a:lnTo>
                  <a:close/>
                </a:path>
                <a:path w="22860" h="723900">
                  <a:moveTo>
                    <a:pt x="22860" y="567689"/>
                  </a:moveTo>
                  <a:lnTo>
                    <a:pt x="0" y="567689"/>
                  </a:lnTo>
                  <a:lnTo>
                    <a:pt x="0" y="571499"/>
                  </a:lnTo>
                  <a:lnTo>
                    <a:pt x="22860" y="571499"/>
                  </a:lnTo>
                  <a:lnTo>
                    <a:pt x="22860" y="567689"/>
                  </a:lnTo>
                  <a:close/>
                </a:path>
                <a:path w="22860" h="723900">
                  <a:moveTo>
                    <a:pt x="22860" y="553719"/>
                  </a:moveTo>
                  <a:lnTo>
                    <a:pt x="0" y="553719"/>
                  </a:lnTo>
                  <a:lnTo>
                    <a:pt x="0" y="566419"/>
                  </a:lnTo>
                  <a:lnTo>
                    <a:pt x="22860" y="566419"/>
                  </a:lnTo>
                  <a:lnTo>
                    <a:pt x="22860" y="553719"/>
                  </a:lnTo>
                  <a:close/>
                </a:path>
                <a:path w="22860" h="723900">
                  <a:moveTo>
                    <a:pt x="22860" y="549909"/>
                  </a:moveTo>
                  <a:lnTo>
                    <a:pt x="0" y="549909"/>
                  </a:lnTo>
                  <a:lnTo>
                    <a:pt x="0" y="552449"/>
                  </a:lnTo>
                  <a:lnTo>
                    <a:pt x="22860" y="552449"/>
                  </a:lnTo>
                  <a:lnTo>
                    <a:pt x="22860" y="549909"/>
                  </a:lnTo>
                  <a:close/>
                </a:path>
              </a:pathLst>
            </a:custGeom>
            <a:solidFill>
              <a:srgbClr val="202020"/>
            </a:solidFill>
          </p:spPr>
          <p:txBody>
            <a:bodyPr bIns="0" lIns="0" rIns="0" rtlCol="0" tIns="0" wrap="square"/>
            <a:p/>
          </p:txBody>
        </p:sp>
        <p:sp>
          <p:nvSpPr>
            <p:cNvPr id="1049170" name="object 457"/>
            <p:cNvSpPr/>
            <p:nvPr/>
          </p:nvSpPr>
          <p:spPr>
            <a:xfrm>
              <a:off x="4218940" y="5806440"/>
              <a:ext cx="22860" cy="722630"/>
            </a:xfrm>
            <a:custGeom>
              <a:avLst/>
              <a:ahLst/>
              <a:rect l="l" t="t" r="r" b="b"/>
              <a:pathLst>
                <a:path w="22860" h="722629">
                  <a:moveTo>
                    <a:pt x="22860" y="0"/>
                  </a:moveTo>
                  <a:lnTo>
                    <a:pt x="12700" y="0"/>
                  </a:lnTo>
                  <a:lnTo>
                    <a:pt x="12700" y="1270"/>
                  </a:lnTo>
                  <a:lnTo>
                    <a:pt x="22860" y="1270"/>
                  </a:lnTo>
                  <a:lnTo>
                    <a:pt x="22860" y="0"/>
                  </a:lnTo>
                  <a:close/>
                </a:path>
                <a:path w="22860" h="722629">
                  <a:moveTo>
                    <a:pt x="22860" y="1270"/>
                  </a:moveTo>
                  <a:lnTo>
                    <a:pt x="8889" y="1270"/>
                  </a:lnTo>
                  <a:lnTo>
                    <a:pt x="8889" y="2540"/>
                  </a:lnTo>
                  <a:lnTo>
                    <a:pt x="0" y="2540"/>
                  </a:lnTo>
                  <a:lnTo>
                    <a:pt x="0" y="5080"/>
                  </a:lnTo>
                  <a:lnTo>
                    <a:pt x="22860" y="5080"/>
                  </a:lnTo>
                  <a:lnTo>
                    <a:pt x="22860" y="1270"/>
                  </a:lnTo>
                  <a:close/>
                </a:path>
                <a:path w="22860" h="722629">
                  <a:moveTo>
                    <a:pt x="22860" y="5080"/>
                  </a:moveTo>
                  <a:lnTo>
                    <a:pt x="0" y="5080"/>
                  </a:lnTo>
                  <a:lnTo>
                    <a:pt x="0" y="7620"/>
                  </a:lnTo>
                  <a:lnTo>
                    <a:pt x="22860" y="7620"/>
                  </a:lnTo>
                  <a:lnTo>
                    <a:pt x="22860" y="5080"/>
                  </a:lnTo>
                  <a:close/>
                </a:path>
                <a:path w="22860" h="722629">
                  <a:moveTo>
                    <a:pt x="22860" y="7620"/>
                  </a:moveTo>
                  <a:lnTo>
                    <a:pt x="0" y="7620"/>
                  </a:lnTo>
                  <a:lnTo>
                    <a:pt x="0" y="11430"/>
                  </a:lnTo>
                  <a:lnTo>
                    <a:pt x="22860" y="11430"/>
                  </a:lnTo>
                  <a:lnTo>
                    <a:pt x="22860" y="7620"/>
                  </a:lnTo>
                  <a:close/>
                </a:path>
                <a:path w="22860" h="722629">
                  <a:moveTo>
                    <a:pt x="22860" y="11430"/>
                  </a:moveTo>
                  <a:lnTo>
                    <a:pt x="0" y="11430"/>
                  </a:lnTo>
                  <a:lnTo>
                    <a:pt x="0" y="17780"/>
                  </a:lnTo>
                  <a:lnTo>
                    <a:pt x="22860" y="17780"/>
                  </a:lnTo>
                  <a:lnTo>
                    <a:pt x="22860" y="11430"/>
                  </a:lnTo>
                  <a:close/>
                </a:path>
                <a:path w="22860" h="722629">
                  <a:moveTo>
                    <a:pt x="22860" y="17780"/>
                  </a:moveTo>
                  <a:lnTo>
                    <a:pt x="0" y="17780"/>
                  </a:lnTo>
                  <a:lnTo>
                    <a:pt x="0" y="20320"/>
                  </a:lnTo>
                  <a:lnTo>
                    <a:pt x="22860" y="20320"/>
                  </a:lnTo>
                  <a:lnTo>
                    <a:pt x="22860" y="17780"/>
                  </a:lnTo>
                  <a:close/>
                </a:path>
                <a:path w="22860" h="722629">
                  <a:moveTo>
                    <a:pt x="22860" y="20320"/>
                  </a:moveTo>
                  <a:lnTo>
                    <a:pt x="0" y="20320"/>
                  </a:lnTo>
                  <a:lnTo>
                    <a:pt x="0" y="24130"/>
                  </a:lnTo>
                  <a:lnTo>
                    <a:pt x="22860" y="24130"/>
                  </a:lnTo>
                  <a:lnTo>
                    <a:pt x="22860" y="20320"/>
                  </a:lnTo>
                  <a:close/>
                </a:path>
                <a:path w="22860" h="722629">
                  <a:moveTo>
                    <a:pt x="22860" y="24130"/>
                  </a:moveTo>
                  <a:lnTo>
                    <a:pt x="0" y="24130"/>
                  </a:lnTo>
                  <a:lnTo>
                    <a:pt x="0" y="26670"/>
                  </a:lnTo>
                  <a:lnTo>
                    <a:pt x="22860" y="26670"/>
                  </a:lnTo>
                  <a:lnTo>
                    <a:pt x="22860" y="24130"/>
                  </a:lnTo>
                  <a:close/>
                </a:path>
                <a:path w="22860" h="722629">
                  <a:moveTo>
                    <a:pt x="22860" y="26670"/>
                  </a:moveTo>
                  <a:lnTo>
                    <a:pt x="0" y="26670"/>
                  </a:lnTo>
                  <a:lnTo>
                    <a:pt x="0" y="30480"/>
                  </a:lnTo>
                  <a:lnTo>
                    <a:pt x="22860" y="30480"/>
                  </a:lnTo>
                  <a:lnTo>
                    <a:pt x="22860" y="26670"/>
                  </a:lnTo>
                  <a:close/>
                </a:path>
                <a:path w="22860" h="722629">
                  <a:moveTo>
                    <a:pt x="22860" y="30480"/>
                  </a:moveTo>
                  <a:lnTo>
                    <a:pt x="0" y="30480"/>
                  </a:lnTo>
                  <a:lnTo>
                    <a:pt x="0" y="36830"/>
                  </a:lnTo>
                  <a:lnTo>
                    <a:pt x="22860" y="36830"/>
                  </a:lnTo>
                  <a:lnTo>
                    <a:pt x="22860" y="30480"/>
                  </a:lnTo>
                  <a:close/>
                </a:path>
                <a:path w="22860" h="722629">
                  <a:moveTo>
                    <a:pt x="22860" y="36830"/>
                  </a:moveTo>
                  <a:lnTo>
                    <a:pt x="0" y="36830"/>
                  </a:lnTo>
                  <a:lnTo>
                    <a:pt x="0" y="45720"/>
                  </a:lnTo>
                  <a:lnTo>
                    <a:pt x="22860" y="45720"/>
                  </a:lnTo>
                  <a:lnTo>
                    <a:pt x="22860" y="36830"/>
                  </a:lnTo>
                  <a:close/>
                </a:path>
                <a:path w="22860" h="722629">
                  <a:moveTo>
                    <a:pt x="22860" y="45720"/>
                  </a:moveTo>
                  <a:lnTo>
                    <a:pt x="0" y="45720"/>
                  </a:lnTo>
                  <a:lnTo>
                    <a:pt x="0" y="49530"/>
                  </a:lnTo>
                  <a:lnTo>
                    <a:pt x="22860" y="49530"/>
                  </a:lnTo>
                  <a:lnTo>
                    <a:pt x="22860" y="45720"/>
                  </a:lnTo>
                  <a:close/>
                </a:path>
                <a:path w="22860" h="722629">
                  <a:moveTo>
                    <a:pt x="22860" y="49530"/>
                  </a:moveTo>
                  <a:lnTo>
                    <a:pt x="0" y="49530"/>
                  </a:lnTo>
                  <a:lnTo>
                    <a:pt x="0" y="52070"/>
                  </a:lnTo>
                  <a:lnTo>
                    <a:pt x="22860" y="52070"/>
                  </a:lnTo>
                  <a:lnTo>
                    <a:pt x="22860" y="49530"/>
                  </a:lnTo>
                  <a:close/>
                </a:path>
                <a:path w="22860" h="722629">
                  <a:moveTo>
                    <a:pt x="22860" y="52070"/>
                  </a:moveTo>
                  <a:lnTo>
                    <a:pt x="0" y="52070"/>
                  </a:lnTo>
                  <a:lnTo>
                    <a:pt x="0" y="55880"/>
                  </a:lnTo>
                  <a:lnTo>
                    <a:pt x="22860" y="55880"/>
                  </a:lnTo>
                  <a:lnTo>
                    <a:pt x="22860" y="52070"/>
                  </a:lnTo>
                  <a:close/>
                </a:path>
                <a:path w="22860" h="722629">
                  <a:moveTo>
                    <a:pt x="22860" y="55880"/>
                  </a:moveTo>
                  <a:lnTo>
                    <a:pt x="0" y="55880"/>
                  </a:lnTo>
                  <a:lnTo>
                    <a:pt x="0" y="58420"/>
                  </a:lnTo>
                  <a:lnTo>
                    <a:pt x="22860" y="58420"/>
                  </a:lnTo>
                  <a:lnTo>
                    <a:pt x="22860" y="55880"/>
                  </a:lnTo>
                  <a:close/>
                </a:path>
                <a:path w="22860" h="722629">
                  <a:moveTo>
                    <a:pt x="22860" y="58420"/>
                  </a:moveTo>
                  <a:lnTo>
                    <a:pt x="0" y="58420"/>
                  </a:lnTo>
                  <a:lnTo>
                    <a:pt x="0" y="62230"/>
                  </a:lnTo>
                  <a:lnTo>
                    <a:pt x="22860" y="62230"/>
                  </a:lnTo>
                  <a:lnTo>
                    <a:pt x="22860" y="58420"/>
                  </a:lnTo>
                  <a:close/>
                </a:path>
                <a:path w="22860" h="722629">
                  <a:moveTo>
                    <a:pt x="22860" y="62230"/>
                  </a:moveTo>
                  <a:lnTo>
                    <a:pt x="0" y="62230"/>
                  </a:lnTo>
                  <a:lnTo>
                    <a:pt x="0" y="64770"/>
                  </a:lnTo>
                  <a:lnTo>
                    <a:pt x="22860" y="64770"/>
                  </a:lnTo>
                  <a:lnTo>
                    <a:pt x="22860" y="62230"/>
                  </a:lnTo>
                  <a:close/>
                </a:path>
                <a:path w="22860" h="722629">
                  <a:moveTo>
                    <a:pt x="22860" y="64770"/>
                  </a:moveTo>
                  <a:lnTo>
                    <a:pt x="0" y="64770"/>
                  </a:lnTo>
                  <a:lnTo>
                    <a:pt x="0" y="68580"/>
                  </a:lnTo>
                  <a:lnTo>
                    <a:pt x="22860" y="68580"/>
                  </a:lnTo>
                  <a:lnTo>
                    <a:pt x="22860" y="64770"/>
                  </a:lnTo>
                  <a:close/>
                </a:path>
                <a:path w="22860" h="722629">
                  <a:moveTo>
                    <a:pt x="22860" y="68580"/>
                  </a:moveTo>
                  <a:lnTo>
                    <a:pt x="0" y="68580"/>
                  </a:lnTo>
                  <a:lnTo>
                    <a:pt x="0" y="71120"/>
                  </a:lnTo>
                  <a:lnTo>
                    <a:pt x="22860" y="71120"/>
                  </a:lnTo>
                  <a:lnTo>
                    <a:pt x="22860" y="68580"/>
                  </a:lnTo>
                  <a:close/>
                </a:path>
                <a:path w="22860" h="722629">
                  <a:moveTo>
                    <a:pt x="22860" y="71120"/>
                  </a:moveTo>
                  <a:lnTo>
                    <a:pt x="0" y="71120"/>
                  </a:lnTo>
                  <a:lnTo>
                    <a:pt x="0" y="74930"/>
                  </a:lnTo>
                  <a:lnTo>
                    <a:pt x="22860" y="74930"/>
                  </a:lnTo>
                  <a:lnTo>
                    <a:pt x="22860" y="71120"/>
                  </a:lnTo>
                  <a:close/>
                </a:path>
                <a:path w="22860" h="722629">
                  <a:moveTo>
                    <a:pt x="22860" y="74930"/>
                  </a:moveTo>
                  <a:lnTo>
                    <a:pt x="0" y="74930"/>
                  </a:lnTo>
                  <a:lnTo>
                    <a:pt x="0" y="77470"/>
                  </a:lnTo>
                  <a:lnTo>
                    <a:pt x="22860" y="77470"/>
                  </a:lnTo>
                  <a:lnTo>
                    <a:pt x="22860" y="74930"/>
                  </a:lnTo>
                  <a:close/>
                </a:path>
                <a:path w="22860" h="722629">
                  <a:moveTo>
                    <a:pt x="22860" y="77470"/>
                  </a:moveTo>
                  <a:lnTo>
                    <a:pt x="0" y="77470"/>
                  </a:lnTo>
                  <a:lnTo>
                    <a:pt x="0" y="81280"/>
                  </a:lnTo>
                  <a:lnTo>
                    <a:pt x="22860" y="81280"/>
                  </a:lnTo>
                  <a:lnTo>
                    <a:pt x="22860" y="77470"/>
                  </a:lnTo>
                  <a:close/>
                </a:path>
                <a:path w="22860" h="722629">
                  <a:moveTo>
                    <a:pt x="22860" y="81280"/>
                  </a:moveTo>
                  <a:lnTo>
                    <a:pt x="0" y="81280"/>
                  </a:lnTo>
                  <a:lnTo>
                    <a:pt x="0" y="83820"/>
                  </a:lnTo>
                  <a:lnTo>
                    <a:pt x="22860" y="83820"/>
                  </a:lnTo>
                  <a:lnTo>
                    <a:pt x="22860" y="81280"/>
                  </a:lnTo>
                  <a:close/>
                </a:path>
                <a:path w="22860" h="722629">
                  <a:moveTo>
                    <a:pt x="22860" y="83820"/>
                  </a:moveTo>
                  <a:lnTo>
                    <a:pt x="0" y="83820"/>
                  </a:lnTo>
                  <a:lnTo>
                    <a:pt x="0" y="87630"/>
                  </a:lnTo>
                  <a:lnTo>
                    <a:pt x="22860" y="87630"/>
                  </a:lnTo>
                  <a:lnTo>
                    <a:pt x="22860" y="83820"/>
                  </a:lnTo>
                  <a:close/>
                </a:path>
                <a:path w="22860" h="722629">
                  <a:moveTo>
                    <a:pt x="22860" y="87630"/>
                  </a:moveTo>
                  <a:lnTo>
                    <a:pt x="0" y="87630"/>
                  </a:lnTo>
                  <a:lnTo>
                    <a:pt x="0" y="90170"/>
                  </a:lnTo>
                  <a:lnTo>
                    <a:pt x="22860" y="90170"/>
                  </a:lnTo>
                  <a:lnTo>
                    <a:pt x="22860" y="87630"/>
                  </a:lnTo>
                  <a:close/>
                </a:path>
                <a:path w="22860" h="722629">
                  <a:moveTo>
                    <a:pt x="22860" y="90170"/>
                  </a:moveTo>
                  <a:lnTo>
                    <a:pt x="0" y="90170"/>
                  </a:lnTo>
                  <a:lnTo>
                    <a:pt x="0" y="96520"/>
                  </a:lnTo>
                  <a:lnTo>
                    <a:pt x="22860" y="96520"/>
                  </a:lnTo>
                  <a:lnTo>
                    <a:pt x="22860" y="90170"/>
                  </a:lnTo>
                  <a:close/>
                </a:path>
                <a:path w="22860" h="722629">
                  <a:moveTo>
                    <a:pt x="22860" y="96520"/>
                  </a:moveTo>
                  <a:lnTo>
                    <a:pt x="0" y="96520"/>
                  </a:lnTo>
                  <a:lnTo>
                    <a:pt x="0" y="109220"/>
                  </a:lnTo>
                  <a:lnTo>
                    <a:pt x="22860" y="109220"/>
                  </a:lnTo>
                  <a:lnTo>
                    <a:pt x="22860" y="96520"/>
                  </a:lnTo>
                  <a:close/>
                </a:path>
                <a:path w="22860" h="722629">
                  <a:moveTo>
                    <a:pt x="22860" y="109220"/>
                  </a:moveTo>
                  <a:lnTo>
                    <a:pt x="0" y="109220"/>
                  </a:lnTo>
                  <a:lnTo>
                    <a:pt x="0" y="113030"/>
                  </a:lnTo>
                  <a:lnTo>
                    <a:pt x="22860" y="113030"/>
                  </a:lnTo>
                  <a:lnTo>
                    <a:pt x="22860" y="109220"/>
                  </a:lnTo>
                  <a:close/>
                </a:path>
                <a:path w="22860" h="722629">
                  <a:moveTo>
                    <a:pt x="22860" y="113030"/>
                  </a:moveTo>
                  <a:lnTo>
                    <a:pt x="0" y="113030"/>
                  </a:lnTo>
                  <a:lnTo>
                    <a:pt x="0" y="125730"/>
                  </a:lnTo>
                  <a:lnTo>
                    <a:pt x="22860" y="125730"/>
                  </a:lnTo>
                  <a:lnTo>
                    <a:pt x="22860" y="113030"/>
                  </a:lnTo>
                  <a:close/>
                </a:path>
                <a:path w="22860" h="722629">
                  <a:moveTo>
                    <a:pt x="22860" y="125730"/>
                  </a:moveTo>
                  <a:lnTo>
                    <a:pt x="0" y="125730"/>
                  </a:lnTo>
                  <a:lnTo>
                    <a:pt x="0" y="189230"/>
                  </a:lnTo>
                  <a:lnTo>
                    <a:pt x="22860" y="189230"/>
                  </a:lnTo>
                  <a:lnTo>
                    <a:pt x="22860" y="125730"/>
                  </a:lnTo>
                  <a:close/>
                </a:path>
                <a:path w="22860" h="722629">
                  <a:moveTo>
                    <a:pt x="22860" y="189230"/>
                  </a:moveTo>
                  <a:lnTo>
                    <a:pt x="0" y="189230"/>
                  </a:lnTo>
                  <a:lnTo>
                    <a:pt x="0" y="195580"/>
                  </a:lnTo>
                  <a:lnTo>
                    <a:pt x="22860" y="195580"/>
                  </a:lnTo>
                  <a:lnTo>
                    <a:pt x="22860" y="189230"/>
                  </a:lnTo>
                  <a:close/>
                </a:path>
                <a:path w="22860" h="722629">
                  <a:moveTo>
                    <a:pt x="22860" y="195580"/>
                  </a:moveTo>
                  <a:lnTo>
                    <a:pt x="0" y="195580"/>
                  </a:lnTo>
                  <a:lnTo>
                    <a:pt x="0" y="201930"/>
                  </a:lnTo>
                  <a:lnTo>
                    <a:pt x="22860" y="201930"/>
                  </a:lnTo>
                  <a:lnTo>
                    <a:pt x="22860" y="195580"/>
                  </a:lnTo>
                  <a:close/>
                </a:path>
                <a:path w="22860" h="722629">
                  <a:moveTo>
                    <a:pt x="22860" y="201930"/>
                  </a:moveTo>
                  <a:lnTo>
                    <a:pt x="0" y="201930"/>
                  </a:lnTo>
                  <a:lnTo>
                    <a:pt x="0" y="204470"/>
                  </a:lnTo>
                  <a:lnTo>
                    <a:pt x="22860" y="204470"/>
                  </a:lnTo>
                  <a:lnTo>
                    <a:pt x="22860" y="201930"/>
                  </a:lnTo>
                  <a:close/>
                </a:path>
                <a:path w="22860" h="722629">
                  <a:moveTo>
                    <a:pt x="22860" y="204470"/>
                  </a:moveTo>
                  <a:lnTo>
                    <a:pt x="0" y="204470"/>
                  </a:lnTo>
                  <a:lnTo>
                    <a:pt x="0" y="208280"/>
                  </a:lnTo>
                  <a:lnTo>
                    <a:pt x="22860" y="208280"/>
                  </a:lnTo>
                  <a:lnTo>
                    <a:pt x="22860" y="204470"/>
                  </a:lnTo>
                  <a:close/>
                </a:path>
                <a:path w="22860" h="722629">
                  <a:moveTo>
                    <a:pt x="22860" y="208280"/>
                  </a:moveTo>
                  <a:lnTo>
                    <a:pt x="0" y="208280"/>
                  </a:lnTo>
                  <a:lnTo>
                    <a:pt x="0" y="214630"/>
                  </a:lnTo>
                  <a:lnTo>
                    <a:pt x="22860" y="214630"/>
                  </a:lnTo>
                  <a:lnTo>
                    <a:pt x="22860" y="208280"/>
                  </a:lnTo>
                  <a:close/>
                </a:path>
                <a:path w="22860" h="722629">
                  <a:moveTo>
                    <a:pt x="22860" y="214630"/>
                  </a:moveTo>
                  <a:lnTo>
                    <a:pt x="0" y="214630"/>
                  </a:lnTo>
                  <a:lnTo>
                    <a:pt x="0" y="223520"/>
                  </a:lnTo>
                  <a:lnTo>
                    <a:pt x="22860" y="223520"/>
                  </a:lnTo>
                  <a:lnTo>
                    <a:pt x="22860" y="214630"/>
                  </a:lnTo>
                  <a:close/>
                </a:path>
                <a:path w="22860" h="722629">
                  <a:moveTo>
                    <a:pt x="22860" y="223520"/>
                  </a:moveTo>
                  <a:lnTo>
                    <a:pt x="0" y="223520"/>
                  </a:lnTo>
                  <a:lnTo>
                    <a:pt x="0" y="229870"/>
                  </a:lnTo>
                  <a:lnTo>
                    <a:pt x="22860" y="229870"/>
                  </a:lnTo>
                  <a:lnTo>
                    <a:pt x="22860" y="223520"/>
                  </a:lnTo>
                  <a:close/>
                </a:path>
                <a:path w="22860" h="722629">
                  <a:moveTo>
                    <a:pt x="22860" y="229870"/>
                  </a:moveTo>
                  <a:lnTo>
                    <a:pt x="0" y="229870"/>
                  </a:lnTo>
                  <a:lnTo>
                    <a:pt x="0" y="233680"/>
                  </a:lnTo>
                  <a:lnTo>
                    <a:pt x="22860" y="233680"/>
                  </a:lnTo>
                  <a:lnTo>
                    <a:pt x="22860" y="229870"/>
                  </a:lnTo>
                  <a:close/>
                </a:path>
                <a:path w="22860" h="722629">
                  <a:moveTo>
                    <a:pt x="22860" y="233680"/>
                  </a:moveTo>
                  <a:lnTo>
                    <a:pt x="0" y="233680"/>
                  </a:lnTo>
                  <a:lnTo>
                    <a:pt x="0" y="236220"/>
                  </a:lnTo>
                  <a:lnTo>
                    <a:pt x="22860" y="236220"/>
                  </a:lnTo>
                  <a:lnTo>
                    <a:pt x="22860" y="233680"/>
                  </a:lnTo>
                  <a:close/>
                </a:path>
                <a:path w="22860" h="722629">
                  <a:moveTo>
                    <a:pt x="22860" y="236220"/>
                  </a:moveTo>
                  <a:lnTo>
                    <a:pt x="0" y="236220"/>
                  </a:lnTo>
                  <a:lnTo>
                    <a:pt x="0" y="326390"/>
                  </a:lnTo>
                  <a:lnTo>
                    <a:pt x="22860" y="326390"/>
                  </a:lnTo>
                  <a:lnTo>
                    <a:pt x="22860" y="236220"/>
                  </a:lnTo>
                  <a:close/>
                </a:path>
                <a:path w="22860" h="722629">
                  <a:moveTo>
                    <a:pt x="22860" y="326390"/>
                  </a:moveTo>
                  <a:lnTo>
                    <a:pt x="0" y="326390"/>
                  </a:lnTo>
                  <a:lnTo>
                    <a:pt x="0" y="445770"/>
                  </a:lnTo>
                  <a:lnTo>
                    <a:pt x="22860" y="445770"/>
                  </a:lnTo>
                  <a:lnTo>
                    <a:pt x="22860" y="326390"/>
                  </a:lnTo>
                  <a:close/>
                </a:path>
                <a:path w="22860" h="722629">
                  <a:moveTo>
                    <a:pt x="22860" y="538607"/>
                  </a:moveTo>
                  <a:lnTo>
                    <a:pt x="0" y="538607"/>
                  </a:lnTo>
                  <a:lnTo>
                    <a:pt x="0" y="547370"/>
                  </a:lnTo>
                  <a:lnTo>
                    <a:pt x="22860" y="547370"/>
                  </a:lnTo>
                  <a:lnTo>
                    <a:pt x="22860" y="538607"/>
                  </a:lnTo>
                  <a:close/>
                </a:path>
                <a:path w="22860" h="722629">
                  <a:moveTo>
                    <a:pt x="22860" y="527177"/>
                  </a:moveTo>
                  <a:lnTo>
                    <a:pt x="0" y="527177"/>
                  </a:lnTo>
                  <a:lnTo>
                    <a:pt x="0" y="538480"/>
                  </a:lnTo>
                  <a:lnTo>
                    <a:pt x="22860" y="538480"/>
                  </a:lnTo>
                  <a:lnTo>
                    <a:pt x="22860" y="527177"/>
                  </a:lnTo>
                  <a:close/>
                </a:path>
                <a:path w="22860" h="722629">
                  <a:moveTo>
                    <a:pt x="22860" y="520827"/>
                  </a:moveTo>
                  <a:lnTo>
                    <a:pt x="0" y="520827"/>
                  </a:lnTo>
                  <a:lnTo>
                    <a:pt x="0" y="527050"/>
                  </a:lnTo>
                  <a:lnTo>
                    <a:pt x="22860" y="527050"/>
                  </a:lnTo>
                  <a:lnTo>
                    <a:pt x="22860" y="520827"/>
                  </a:lnTo>
                  <a:close/>
                </a:path>
                <a:path w="22860" h="722629">
                  <a:moveTo>
                    <a:pt x="22860" y="514477"/>
                  </a:moveTo>
                  <a:lnTo>
                    <a:pt x="0" y="514477"/>
                  </a:lnTo>
                  <a:lnTo>
                    <a:pt x="0" y="520700"/>
                  </a:lnTo>
                  <a:lnTo>
                    <a:pt x="22860" y="520700"/>
                  </a:lnTo>
                  <a:lnTo>
                    <a:pt x="22860" y="514477"/>
                  </a:lnTo>
                  <a:close/>
                </a:path>
                <a:path w="22860" h="722629">
                  <a:moveTo>
                    <a:pt x="22860" y="508127"/>
                  </a:moveTo>
                  <a:lnTo>
                    <a:pt x="0" y="508127"/>
                  </a:lnTo>
                  <a:lnTo>
                    <a:pt x="0" y="514350"/>
                  </a:lnTo>
                  <a:lnTo>
                    <a:pt x="22860" y="514350"/>
                  </a:lnTo>
                  <a:lnTo>
                    <a:pt x="22860" y="508127"/>
                  </a:lnTo>
                  <a:close/>
                </a:path>
                <a:path w="22860" h="722629">
                  <a:moveTo>
                    <a:pt x="22860" y="501777"/>
                  </a:moveTo>
                  <a:lnTo>
                    <a:pt x="0" y="501777"/>
                  </a:lnTo>
                  <a:lnTo>
                    <a:pt x="0" y="508000"/>
                  </a:lnTo>
                  <a:lnTo>
                    <a:pt x="22860" y="508000"/>
                  </a:lnTo>
                  <a:lnTo>
                    <a:pt x="22860" y="501777"/>
                  </a:lnTo>
                  <a:close/>
                </a:path>
                <a:path w="22860" h="722629">
                  <a:moveTo>
                    <a:pt x="22860" y="495427"/>
                  </a:moveTo>
                  <a:lnTo>
                    <a:pt x="0" y="495427"/>
                  </a:lnTo>
                  <a:lnTo>
                    <a:pt x="0" y="501650"/>
                  </a:lnTo>
                  <a:lnTo>
                    <a:pt x="22860" y="501650"/>
                  </a:lnTo>
                  <a:lnTo>
                    <a:pt x="22860" y="495427"/>
                  </a:lnTo>
                  <a:close/>
                </a:path>
                <a:path w="22860" h="722629">
                  <a:moveTo>
                    <a:pt x="22860" y="489077"/>
                  </a:moveTo>
                  <a:lnTo>
                    <a:pt x="0" y="489077"/>
                  </a:lnTo>
                  <a:lnTo>
                    <a:pt x="0" y="495300"/>
                  </a:lnTo>
                  <a:lnTo>
                    <a:pt x="22860" y="495300"/>
                  </a:lnTo>
                  <a:lnTo>
                    <a:pt x="22860" y="489077"/>
                  </a:lnTo>
                  <a:close/>
                </a:path>
                <a:path w="22860" h="722629">
                  <a:moveTo>
                    <a:pt x="22860" y="482727"/>
                  </a:moveTo>
                  <a:lnTo>
                    <a:pt x="0" y="482727"/>
                  </a:lnTo>
                  <a:lnTo>
                    <a:pt x="0" y="488950"/>
                  </a:lnTo>
                  <a:lnTo>
                    <a:pt x="22860" y="488950"/>
                  </a:lnTo>
                  <a:lnTo>
                    <a:pt x="22860" y="482727"/>
                  </a:lnTo>
                  <a:close/>
                </a:path>
                <a:path w="22860" h="722629">
                  <a:moveTo>
                    <a:pt x="22860" y="476377"/>
                  </a:moveTo>
                  <a:lnTo>
                    <a:pt x="0" y="476377"/>
                  </a:lnTo>
                  <a:lnTo>
                    <a:pt x="0" y="482600"/>
                  </a:lnTo>
                  <a:lnTo>
                    <a:pt x="22860" y="482600"/>
                  </a:lnTo>
                  <a:lnTo>
                    <a:pt x="22860" y="476377"/>
                  </a:lnTo>
                  <a:close/>
                </a:path>
                <a:path w="22860" h="722629">
                  <a:moveTo>
                    <a:pt x="22860" y="468757"/>
                  </a:moveTo>
                  <a:lnTo>
                    <a:pt x="0" y="468757"/>
                  </a:lnTo>
                  <a:lnTo>
                    <a:pt x="0" y="476250"/>
                  </a:lnTo>
                  <a:lnTo>
                    <a:pt x="22860" y="476250"/>
                  </a:lnTo>
                  <a:lnTo>
                    <a:pt x="22860" y="468757"/>
                  </a:lnTo>
                  <a:close/>
                </a:path>
                <a:path w="22860" h="722629">
                  <a:moveTo>
                    <a:pt x="22860" y="463677"/>
                  </a:moveTo>
                  <a:lnTo>
                    <a:pt x="0" y="463677"/>
                  </a:lnTo>
                  <a:lnTo>
                    <a:pt x="0" y="468630"/>
                  </a:lnTo>
                  <a:lnTo>
                    <a:pt x="22860" y="468630"/>
                  </a:lnTo>
                  <a:lnTo>
                    <a:pt x="22860" y="463677"/>
                  </a:lnTo>
                  <a:close/>
                </a:path>
                <a:path w="22860" h="722629">
                  <a:moveTo>
                    <a:pt x="22860" y="457327"/>
                  </a:moveTo>
                  <a:lnTo>
                    <a:pt x="0" y="457327"/>
                  </a:lnTo>
                  <a:lnTo>
                    <a:pt x="0" y="463550"/>
                  </a:lnTo>
                  <a:lnTo>
                    <a:pt x="22860" y="463550"/>
                  </a:lnTo>
                  <a:lnTo>
                    <a:pt x="22860" y="457327"/>
                  </a:lnTo>
                  <a:close/>
                </a:path>
                <a:path w="22860" h="722629">
                  <a:moveTo>
                    <a:pt x="22860" y="445897"/>
                  </a:moveTo>
                  <a:lnTo>
                    <a:pt x="0" y="445897"/>
                  </a:lnTo>
                  <a:lnTo>
                    <a:pt x="0" y="457200"/>
                  </a:lnTo>
                  <a:lnTo>
                    <a:pt x="22860" y="457200"/>
                  </a:lnTo>
                  <a:lnTo>
                    <a:pt x="22860" y="445897"/>
                  </a:lnTo>
                  <a:close/>
                </a:path>
                <a:path w="22860" h="722629">
                  <a:moveTo>
                    <a:pt x="22860" y="720090"/>
                  </a:moveTo>
                  <a:lnTo>
                    <a:pt x="19050" y="720090"/>
                  </a:lnTo>
                  <a:lnTo>
                    <a:pt x="19050" y="722630"/>
                  </a:lnTo>
                  <a:lnTo>
                    <a:pt x="22860" y="722630"/>
                  </a:lnTo>
                  <a:lnTo>
                    <a:pt x="22860" y="720090"/>
                  </a:lnTo>
                  <a:close/>
                </a:path>
                <a:path w="22860" h="722629">
                  <a:moveTo>
                    <a:pt x="22860" y="717550"/>
                  </a:moveTo>
                  <a:lnTo>
                    <a:pt x="0" y="717550"/>
                  </a:lnTo>
                  <a:lnTo>
                    <a:pt x="0" y="720090"/>
                  </a:lnTo>
                  <a:lnTo>
                    <a:pt x="2539" y="720090"/>
                  </a:lnTo>
                  <a:lnTo>
                    <a:pt x="2539" y="718820"/>
                  </a:lnTo>
                  <a:lnTo>
                    <a:pt x="22860" y="718820"/>
                  </a:lnTo>
                  <a:lnTo>
                    <a:pt x="22860" y="717550"/>
                  </a:lnTo>
                  <a:close/>
                </a:path>
                <a:path w="22860" h="722629">
                  <a:moveTo>
                    <a:pt x="22860" y="713740"/>
                  </a:moveTo>
                  <a:lnTo>
                    <a:pt x="0" y="713740"/>
                  </a:lnTo>
                  <a:lnTo>
                    <a:pt x="0" y="716280"/>
                  </a:lnTo>
                  <a:lnTo>
                    <a:pt x="22860" y="716280"/>
                  </a:lnTo>
                  <a:lnTo>
                    <a:pt x="22860" y="713740"/>
                  </a:lnTo>
                  <a:close/>
                </a:path>
                <a:path w="22860" h="722629">
                  <a:moveTo>
                    <a:pt x="22860" y="711200"/>
                  </a:moveTo>
                  <a:lnTo>
                    <a:pt x="0" y="711200"/>
                  </a:lnTo>
                  <a:lnTo>
                    <a:pt x="0" y="712470"/>
                  </a:lnTo>
                  <a:lnTo>
                    <a:pt x="22860" y="712470"/>
                  </a:lnTo>
                  <a:lnTo>
                    <a:pt x="22860" y="711200"/>
                  </a:lnTo>
                  <a:close/>
                </a:path>
                <a:path w="22860" h="722629">
                  <a:moveTo>
                    <a:pt x="22860" y="707390"/>
                  </a:moveTo>
                  <a:lnTo>
                    <a:pt x="0" y="707390"/>
                  </a:lnTo>
                  <a:lnTo>
                    <a:pt x="0" y="709930"/>
                  </a:lnTo>
                  <a:lnTo>
                    <a:pt x="22860" y="709930"/>
                  </a:lnTo>
                  <a:lnTo>
                    <a:pt x="22860" y="707390"/>
                  </a:lnTo>
                  <a:close/>
                </a:path>
                <a:path w="22860" h="722629">
                  <a:moveTo>
                    <a:pt x="22860" y="704850"/>
                  </a:moveTo>
                  <a:lnTo>
                    <a:pt x="0" y="704850"/>
                  </a:lnTo>
                  <a:lnTo>
                    <a:pt x="0" y="706120"/>
                  </a:lnTo>
                  <a:lnTo>
                    <a:pt x="22860" y="706120"/>
                  </a:lnTo>
                  <a:lnTo>
                    <a:pt x="22860" y="704850"/>
                  </a:lnTo>
                  <a:close/>
                </a:path>
                <a:path w="22860" h="722629">
                  <a:moveTo>
                    <a:pt x="22860" y="701040"/>
                  </a:moveTo>
                  <a:lnTo>
                    <a:pt x="0" y="701040"/>
                  </a:lnTo>
                  <a:lnTo>
                    <a:pt x="0" y="703580"/>
                  </a:lnTo>
                  <a:lnTo>
                    <a:pt x="22860" y="703580"/>
                  </a:lnTo>
                  <a:lnTo>
                    <a:pt x="22860" y="701040"/>
                  </a:lnTo>
                  <a:close/>
                </a:path>
                <a:path w="22860" h="722629">
                  <a:moveTo>
                    <a:pt x="22860" y="698500"/>
                  </a:moveTo>
                  <a:lnTo>
                    <a:pt x="0" y="698500"/>
                  </a:lnTo>
                  <a:lnTo>
                    <a:pt x="0" y="699770"/>
                  </a:lnTo>
                  <a:lnTo>
                    <a:pt x="22860" y="699770"/>
                  </a:lnTo>
                  <a:lnTo>
                    <a:pt x="22860" y="698500"/>
                  </a:lnTo>
                  <a:close/>
                </a:path>
                <a:path w="22860" h="722629">
                  <a:moveTo>
                    <a:pt x="22860" y="694690"/>
                  </a:moveTo>
                  <a:lnTo>
                    <a:pt x="0" y="694690"/>
                  </a:lnTo>
                  <a:lnTo>
                    <a:pt x="0" y="697230"/>
                  </a:lnTo>
                  <a:lnTo>
                    <a:pt x="22860" y="697230"/>
                  </a:lnTo>
                  <a:lnTo>
                    <a:pt x="22860" y="694690"/>
                  </a:lnTo>
                  <a:close/>
                </a:path>
                <a:path w="22860" h="722629">
                  <a:moveTo>
                    <a:pt x="22860" y="692150"/>
                  </a:moveTo>
                  <a:lnTo>
                    <a:pt x="0" y="692150"/>
                  </a:lnTo>
                  <a:lnTo>
                    <a:pt x="0" y="693420"/>
                  </a:lnTo>
                  <a:lnTo>
                    <a:pt x="22860" y="693420"/>
                  </a:lnTo>
                  <a:lnTo>
                    <a:pt x="22860" y="692150"/>
                  </a:lnTo>
                  <a:close/>
                </a:path>
                <a:path w="22860" h="722629">
                  <a:moveTo>
                    <a:pt x="22860" y="688340"/>
                  </a:moveTo>
                  <a:lnTo>
                    <a:pt x="0" y="688340"/>
                  </a:lnTo>
                  <a:lnTo>
                    <a:pt x="0" y="690880"/>
                  </a:lnTo>
                  <a:lnTo>
                    <a:pt x="22860" y="690880"/>
                  </a:lnTo>
                  <a:lnTo>
                    <a:pt x="22860" y="688340"/>
                  </a:lnTo>
                  <a:close/>
                </a:path>
                <a:path w="22860" h="722629">
                  <a:moveTo>
                    <a:pt x="22860" y="685800"/>
                  </a:moveTo>
                  <a:lnTo>
                    <a:pt x="0" y="685800"/>
                  </a:lnTo>
                  <a:lnTo>
                    <a:pt x="0" y="687070"/>
                  </a:lnTo>
                  <a:lnTo>
                    <a:pt x="22860" y="687070"/>
                  </a:lnTo>
                  <a:lnTo>
                    <a:pt x="22860" y="685800"/>
                  </a:lnTo>
                  <a:close/>
                </a:path>
                <a:path w="22860" h="722629">
                  <a:moveTo>
                    <a:pt x="22860" y="681990"/>
                  </a:moveTo>
                  <a:lnTo>
                    <a:pt x="0" y="681990"/>
                  </a:lnTo>
                  <a:lnTo>
                    <a:pt x="0" y="684530"/>
                  </a:lnTo>
                  <a:lnTo>
                    <a:pt x="22860" y="684530"/>
                  </a:lnTo>
                  <a:lnTo>
                    <a:pt x="22860" y="681990"/>
                  </a:lnTo>
                  <a:close/>
                </a:path>
                <a:path w="22860" h="722629">
                  <a:moveTo>
                    <a:pt x="22860" y="679450"/>
                  </a:moveTo>
                  <a:lnTo>
                    <a:pt x="0" y="679450"/>
                  </a:lnTo>
                  <a:lnTo>
                    <a:pt x="0" y="680720"/>
                  </a:lnTo>
                  <a:lnTo>
                    <a:pt x="22860" y="680720"/>
                  </a:lnTo>
                  <a:lnTo>
                    <a:pt x="22860" y="679450"/>
                  </a:lnTo>
                  <a:close/>
                </a:path>
                <a:path w="22860" h="722629">
                  <a:moveTo>
                    <a:pt x="22860" y="675640"/>
                  </a:moveTo>
                  <a:lnTo>
                    <a:pt x="0" y="675640"/>
                  </a:lnTo>
                  <a:lnTo>
                    <a:pt x="0" y="678180"/>
                  </a:lnTo>
                  <a:lnTo>
                    <a:pt x="22860" y="678180"/>
                  </a:lnTo>
                  <a:lnTo>
                    <a:pt x="22860" y="675640"/>
                  </a:lnTo>
                  <a:close/>
                </a:path>
                <a:path w="22860" h="722629">
                  <a:moveTo>
                    <a:pt x="22860" y="673100"/>
                  </a:moveTo>
                  <a:lnTo>
                    <a:pt x="0" y="673100"/>
                  </a:lnTo>
                  <a:lnTo>
                    <a:pt x="0" y="674370"/>
                  </a:lnTo>
                  <a:lnTo>
                    <a:pt x="22860" y="674370"/>
                  </a:lnTo>
                  <a:lnTo>
                    <a:pt x="22860" y="673100"/>
                  </a:lnTo>
                  <a:close/>
                </a:path>
                <a:path w="22860" h="722629">
                  <a:moveTo>
                    <a:pt x="22860" y="669290"/>
                  </a:moveTo>
                  <a:lnTo>
                    <a:pt x="0" y="669290"/>
                  </a:lnTo>
                  <a:lnTo>
                    <a:pt x="0" y="671830"/>
                  </a:lnTo>
                  <a:lnTo>
                    <a:pt x="22860" y="671830"/>
                  </a:lnTo>
                  <a:lnTo>
                    <a:pt x="22860" y="669290"/>
                  </a:lnTo>
                  <a:close/>
                </a:path>
                <a:path w="22860" h="722629">
                  <a:moveTo>
                    <a:pt x="22860" y="666750"/>
                  </a:moveTo>
                  <a:lnTo>
                    <a:pt x="0" y="666750"/>
                  </a:lnTo>
                  <a:lnTo>
                    <a:pt x="0" y="668020"/>
                  </a:lnTo>
                  <a:lnTo>
                    <a:pt x="22860" y="668020"/>
                  </a:lnTo>
                  <a:lnTo>
                    <a:pt x="22860" y="666750"/>
                  </a:lnTo>
                  <a:close/>
                </a:path>
                <a:path w="22860" h="722629">
                  <a:moveTo>
                    <a:pt x="22860" y="662940"/>
                  </a:moveTo>
                  <a:lnTo>
                    <a:pt x="0" y="662940"/>
                  </a:lnTo>
                  <a:lnTo>
                    <a:pt x="0" y="665480"/>
                  </a:lnTo>
                  <a:lnTo>
                    <a:pt x="22860" y="665480"/>
                  </a:lnTo>
                  <a:lnTo>
                    <a:pt x="22860" y="662940"/>
                  </a:lnTo>
                  <a:close/>
                </a:path>
                <a:path w="22860" h="722629">
                  <a:moveTo>
                    <a:pt x="22860" y="660400"/>
                  </a:moveTo>
                  <a:lnTo>
                    <a:pt x="0" y="660400"/>
                  </a:lnTo>
                  <a:lnTo>
                    <a:pt x="0" y="661670"/>
                  </a:lnTo>
                  <a:lnTo>
                    <a:pt x="22860" y="661670"/>
                  </a:lnTo>
                  <a:lnTo>
                    <a:pt x="22860" y="660400"/>
                  </a:lnTo>
                  <a:close/>
                </a:path>
                <a:path w="22860" h="722629">
                  <a:moveTo>
                    <a:pt x="22860" y="656590"/>
                  </a:moveTo>
                  <a:lnTo>
                    <a:pt x="0" y="656590"/>
                  </a:lnTo>
                  <a:lnTo>
                    <a:pt x="0" y="659130"/>
                  </a:lnTo>
                  <a:lnTo>
                    <a:pt x="22860" y="659130"/>
                  </a:lnTo>
                  <a:lnTo>
                    <a:pt x="22860" y="656590"/>
                  </a:lnTo>
                  <a:close/>
                </a:path>
                <a:path w="22860" h="722629">
                  <a:moveTo>
                    <a:pt x="22860" y="654050"/>
                  </a:moveTo>
                  <a:lnTo>
                    <a:pt x="0" y="654050"/>
                  </a:lnTo>
                  <a:lnTo>
                    <a:pt x="0" y="655320"/>
                  </a:lnTo>
                  <a:lnTo>
                    <a:pt x="22860" y="655320"/>
                  </a:lnTo>
                  <a:lnTo>
                    <a:pt x="22860" y="654050"/>
                  </a:lnTo>
                  <a:close/>
                </a:path>
                <a:path w="22860" h="722629">
                  <a:moveTo>
                    <a:pt x="22860" y="650240"/>
                  </a:moveTo>
                  <a:lnTo>
                    <a:pt x="0" y="650240"/>
                  </a:lnTo>
                  <a:lnTo>
                    <a:pt x="0" y="652780"/>
                  </a:lnTo>
                  <a:lnTo>
                    <a:pt x="22860" y="652780"/>
                  </a:lnTo>
                  <a:lnTo>
                    <a:pt x="22860" y="650240"/>
                  </a:lnTo>
                  <a:close/>
                </a:path>
                <a:path w="22860" h="722629">
                  <a:moveTo>
                    <a:pt x="22860" y="647700"/>
                  </a:moveTo>
                  <a:lnTo>
                    <a:pt x="0" y="647700"/>
                  </a:lnTo>
                  <a:lnTo>
                    <a:pt x="0" y="648970"/>
                  </a:lnTo>
                  <a:lnTo>
                    <a:pt x="22860" y="648970"/>
                  </a:lnTo>
                  <a:lnTo>
                    <a:pt x="22860" y="647700"/>
                  </a:lnTo>
                  <a:close/>
                </a:path>
                <a:path w="22860" h="722629">
                  <a:moveTo>
                    <a:pt x="22860" y="642620"/>
                  </a:moveTo>
                  <a:lnTo>
                    <a:pt x="0" y="642620"/>
                  </a:lnTo>
                  <a:lnTo>
                    <a:pt x="0" y="646430"/>
                  </a:lnTo>
                  <a:lnTo>
                    <a:pt x="22860" y="646430"/>
                  </a:lnTo>
                  <a:lnTo>
                    <a:pt x="22860" y="642620"/>
                  </a:lnTo>
                  <a:close/>
                </a:path>
                <a:path w="22860" h="722629">
                  <a:moveTo>
                    <a:pt x="22860" y="636270"/>
                  </a:moveTo>
                  <a:lnTo>
                    <a:pt x="0" y="636270"/>
                  </a:lnTo>
                  <a:lnTo>
                    <a:pt x="0" y="641350"/>
                  </a:lnTo>
                  <a:lnTo>
                    <a:pt x="22860" y="641350"/>
                  </a:lnTo>
                  <a:lnTo>
                    <a:pt x="22860" y="636270"/>
                  </a:lnTo>
                  <a:close/>
                </a:path>
                <a:path w="22860" h="722629">
                  <a:moveTo>
                    <a:pt x="22860" y="629920"/>
                  </a:moveTo>
                  <a:lnTo>
                    <a:pt x="0" y="629920"/>
                  </a:lnTo>
                  <a:lnTo>
                    <a:pt x="0" y="635000"/>
                  </a:lnTo>
                  <a:lnTo>
                    <a:pt x="22860" y="635000"/>
                  </a:lnTo>
                  <a:lnTo>
                    <a:pt x="22860" y="629920"/>
                  </a:lnTo>
                  <a:close/>
                </a:path>
                <a:path w="22860" h="722629">
                  <a:moveTo>
                    <a:pt x="22860" y="623570"/>
                  </a:moveTo>
                  <a:lnTo>
                    <a:pt x="0" y="623570"/>
                  </a:lnTo>
                  <a:lnTo>
                    <a:pt x="0" y="628650"/>
                  </a:lnTo>
                  <a:lnTo>
                    <a:pt x="22860" y="628650"/>
                  </a:lnTo>
                  <a:lnTo>
                    <a:pt x="22860" y="623570"/>
                  </a:lnTo>
                  <a:close/>
                </a:path>
                <a:path w="22860" h="722629">
                  <a:moveTo>
                    <a:pt x="22860" y="617220"/>
                  </a:moveTo>
                  <a:lnTo>
                    <a:pt x="0" y="617220"/>
                  </a:lnTo>
                  <a:lnTo>
                    <a:pt x="0" y="622300"/>
                  </a:lnTo>
                  <a:lnTo>
                    <a:pt x="22860" y="622300"/>
                  </a:lnTo>
                  <a:lnTo>
                    <a:pt x="22860" y="617220"/>
                  </a:lnTo>
                  <a:close/>
                </a:path>
                <a:path w="22860" h="722629">
                  <a:moveTo>
                    <a:pt x="22860" y="609600"/>
                  </a:moveTo>
                  <a:lnTo>
                    <a:pt x="0" y="609600"/>
                  </a:lnTo>
                  <a:lnTo>
                    <a:pt x="0" y="615950"/>
                  </a:lnTo>
                  <a:lnTo>
                    <a:pt x="22860" y="615950"/>
                  </a:lnTo>
                  <a:lnTo>
                    <a:pt x="22860" y="609600"/>
                  </a:lnTo>
                  <a:close/>
                </a:path>
                <a:path w="22860" h="722629">
                  <a:moveTo>
                    <a:pt x="22860" y="603250"/>
                  </a:moveTo>
                  <a:lnTo>
                    <a:pt x="0" y="603250"/>
                  </a:lnTo>
                  <a:lnTo>
                    <a:pt x="0" y="608330"/>
                  </a:lnTo>
                  <a:lnTo>
                    <a:pt x="22860" y="608330"/>
                  </a:lnTo>
                  <a:lnTo>
                    <a:pt x="22860" y="603250"/>
                  </a:lnTo>
                  <a:close/>
                </a:path>
                <a:path w="22860" h="722629">
                  <a:moveTo>
                    <a:pt x="22860" y="598170"/>
                  </a:moveTo>
                  <a:lnTo>
                    <a:pt x="0" y="598170"/>
                  </a:lnTo>
                  <a:lnTo>
                    <a:pt x="0" y="601980"/>
                  </a:lnTo>
                  <a:lnTo>
                    <a:pt x="22860" y="601980"/>
                  </a:lnTo>
                  <a:lnTo>
                    <a:pt x="22860" y="598170"/>
                  </a:lnTo>
                  <a:close/>
                </a:path>
                <a:path w="22860" h="722629">
                  <a:moveTo>
                    <a:pt x="22860" y="591820"/>
                  </a:moveTo>
                  <a:lnTo>
                    <a:pt x="0" y="591820"/>
                  </a:lnTo>
                  <a:lnTo>
                    <a:pt x="0" y="596900"/>
                  </a:lnTo>
                  <a:lnTo>
                    <a:pt x="22860" y="596900"/>
                  </a:lnTo>
                  <a:lnTo>
                    <a:pt x="22860" y="591820"/>
                  </a:lnTo>
                  <a:close/>
                </a:path>
                <a:path w="22860" h="722629">
                  <a:moveTo>
                    <a:pt x="22860" y="584200"/>
                  </a:moveTo>
                  <a:lnTo>
                    <a:pt x="0" y="584200"/>
                  </a:lnTo>
                  <a:lnTo>
                    <a:pt x="0" y="590550"/>
                  </a:lnTo>
                  <a:lnTo>
                    <a:pt x="22860" y="590550"/>
                  </a:lnTo>
                  <a:lnTo>
                    <a:pt x="22860" y="584200"/>
                  </a:lnTo>
                  <a:close/>
                </a:path>
                <a:path w="22860" h="722629">
                  <a:moveTo>
                    <a:pt x="22860" y="579120"/>
                  </a:moveTo>
                  <a:lnTo>
                    <a:pt x="0" y="579120"/>
                  </a:lnTo>
                  <a:lnTo>
                    <a:pt x="0" y="582930"/>
                  </a:lnTo>
                  <a:lnTo>
                    <a:pt x="22860" y="582930"/>
                  </a:lnTo>
                  <a:lnTo>
                    <a:pt x="22860" y="579120"/>
                  </a:lnTo>
                  <a:close/>
                </a:path>
                <a:path w="22860" h="722629">
                  <a:moveTo>
                    <a:pt x="22860" y="571500"/>
                  </a:moveTo>
                  <a:lnTo>
                    <a:pt x="0" y="571500"/>
                  </a:lnTo>
                  <a:lnTo>
                    <a:pt x="0" y="577850"/>
                  </a:lnTo>
                  <a:lnTo>
                    <a:pt x="22860" y="577850"/>
                  </a:lnTo>
                  <a:lnTo>
                    <a:pt x="22860" y="571500"/>
                  </a:lnTo>
                  <a:close/>
                </a:path>
                <a:path w="22860" h="722629">
                  <a:moveTo>
                    <a:pt x="22860" y="566420"/>
                  </a:moveTo>
                  <a:lnTo>
                    <a:pt x="0" y="566420"/>
                  </a:lnTo>
                  <a:lnTo>
                    <a:pt x="0" y="570230"/>
                  </a:lnTo>
                  <a:lnTo>
                    <a:pt x="22860" y="570230"/>
                  </a:lnTo>
                  <a:lnTo>
                    <a:pt x="22860" y="566420"/>
                  </a:lnTo>
                  <a:close/>
                </a:path>
                <a:path w="22860" h="722629">
                  <a:moveTo>
                    <a:pt x="22860" y="552450"/>
                  </a:moveTo>
                  <a:lnTo>
                    <a:pt x="0" y="552450"/>
                  </a:lnTo>
                  <a:lnTo>
                    <a:pt x="0" y="565150"/>
                  </a:lnTo>
                  <a:lnTo>
                    <a:pt x="22860" y="565150"/>
                  </a:lnTo>
                  <a:lnTo>
                    <a:pt x="22860" y="552450"/>
                  </a:lnTo>
                  <a:close/>
                </a:path>
                <a:path w="22860" h="722629">
                  <a:moveTo>
                    <a:pt x="22860" y="548640"/>
                  </a:moveTo>
                  <a:lnTo>
                    <a:pt x="0" y="548640"/>
                  </a:lnTo>
                  <a:lnTo>
                    <a:pt x="0" y="551180"/>
                  </a:lnTo>
                  <a:lnTo>
                    <a:pt x="22860" y="551180"/>
                  </a:lnTo>
                  <a:lnTo>
                    <a:pt x="22860" y="548640"/>
                  </a:lnTo>
                  <a:close/>
                </a:path>
              </a:pathLst>
            </a:custGeom>
            <a:solidFill>
              <a:srgbClr val="1F1F1F"/>
            </a:solidFill>
          </p:spPr>
          <p:txBody>
            <a:bodyPr bIns="0" lIns="0" rIns="0" rtlCol="0" tIns="0" wrap="square"/>
            <a:p/>
          </p:txBody>
        </p:sp>
        <p:sp>
          <p:nvSpPr>
            <p:cNvPr id="1049171" name="object 458"/>
            <p:cNvSpPr/>
            <p:nvPr/>
          </p:nvSpPr>
          <p:spPr>
            <a:xfrm>
              <a:off x="4196080" y="5808979"/>
              <a:ext cx="22860" cy="715010"/>
            </a:xfrm>
            <a:custGeom>
              <a:avLst/>
              <a:ahLst/>
              <a:rect l="l" t="t" r="r" b="b"/>
              <a:pathLst>
                <a:path w="22860" h="715009">
                  <a:moveTo>
                    <a:pt x="22860" y="0"/>
                  </a:moveTo>
                  <a:lnTo>
                    <a:pt x="20320" y="0"/>
                  </a:lnTo>
                  <a:lnTo>
                    <a:pt x="20320" y="1270"/>
                  </a:lnTo>
                  <a:lnTo>
                    <a:pt x="16510" y="1270"/>
                  </a:lnTo>
                  <a:lnTo>
                    <a:pt x="16510" y="2540"/>
                  </a:lnTo>
                  <a:lnTo>
                    <a:pt x="22860" y="2540"/>
                  </a:lnTo>
                  <a:lnTo>
                    <a:pt x="22860" y="0"/>
                  </a:lnTo>
                  <a:close/>
                </a:path>
                <a:path w="22860" h="715009">
                  <a:moveTo>
                    <a:pt x="22860" y="2540"/>
                  </a:moveTo>
                  <a:lnTo>
                    <a:pt x="7620" y="2540"/>
                  </a:lnTo>
                  <a:lnTo>
                    <a:pt x="7620" y="3810"/>
                  </a:lnTo>
                  <a:lnTo>
                    <a:pt x="3810" y="3810"/>
                  </a:lnTo>
                  <a:lnTo>
                    <a:pt x="3810" y="5080"/>
                  </a:lnTo>
                  <a:lnTo>
                    <a:pt x="22860" y="5080"/>
                  </a:lnTo>
                  <a:lnTo>
                    <a:pt x="22860" y="2540"/>
                  </a:lnTo>
                  <a:close/>
                </a:path>
                <a:path w="22860" h="715009">
                  <a:moveTo>
                    <a:pt x="22860" y="5080"/>
                  </a:moveTo>
                  <a:lnTo>
                    <a:pt x="0" y="5080"/>
                  </a:lnTo>
                  <a:lnTo>
                    <a:pt x="0" y="8890"/>
                  </a:lnTo>
                  <a:lnTo>
                    <a:pt x="22860" y="8890"/>
                  </a:lnTo>
                  <a:lnTo>
                    <a:pt x="22860" y="5080"/>
                  </a:lnTo>
                  <a:close/>
                </a:path>
                <a:path w="22860" h="715009">
                  <a:moveTo>
                    <a:pt x="22860" y="8890"/>
                  </a:moveTo>
                  <a:lnTo>
                    <a:pt x="0" y="8890"/>
                  </a:lnTo>
                  <a:lnTo>
                    <a:pt x="0" y="15240"/>
                  </a:lnTo>
                  <a:lnTo>
                    <a:pt x="22860" y="15240"/>
                  </a:lnTo>
                  <a:lnTo>
                    <a:pt x="22860" y="8890"/>
                  </a:lnTo>
                  <a:close/>
                </a:path>
                <a:path w="22860" h="715009">
                  <a:moveTo>
                    <a:pt x="22860" y="15240"/>
                  </a:moveTo>
                  <a:lnTo>
                    <a:pt x="0" y="15240"/>
                  </a:lnTo>
                  <a:lnTo>
                    <a:pt x="0" y="17780"/>
                  </a:lnTo>
                  <a:lnTo>
                    <a:pt x="22860" y="17780"/>
                  </a:lnTo>
                  <a:lnTo>
                    <a:pt x="22860" y="15240"/>
                  </a:lnTo>
                  <a:close/>
                </a:path>
                <a:path w="22860" h="715009">
                  <a:moveTo>
                    <a:pt x="22860" y="17780"/>
                  </a:moveTo>
                  <a:lnTo>
                    <a:pt x="0" y="17780"/>
                  </a:lnTo>
                  <a:lnTo>
                    <a:pt x="0" y="21590"/>
                  </a:lnTo>
                  <a:lnTo>
                    <a:pt x="22860" y="21590"/>
                  </a:lnTo>
                  <a:lnTo>
                    <a:pt x="22860" y="17780"/>
                  </a:lnTo>
                  <a:close/>
                </a:path>
                <a:path w="22860" h="715009">
                  <a:moveTo>
                    <a:pt x="22860" y="21590"/>
                  </a:moveTo>
                  <a:lnTo>
                    <a:pt x="0" y="21590"/>
                  </a:lnTo>
                  <a:lnTo>
                    <a:pt x="0" y="24130"/>
                  </a:lnTo>
                  <a:lnTo>
                    <a:pt x="22860" y="24130"/>
                  </a:lnTo>
                  <a:lnTo>
                    <a:pt x="22860" y="21590"/>
                  </a:lnTo>
                  <a:close/>
                </a:path>
                <a:path w="22860" h="715009">
                  <a:moveTo>
                    <a:pt x="22860" y="24130"/>
                  </a:moveTo>
                  <a:lnTo>
                    <a:pt x="0" y="24130"/>
                  </a:lnTo>
                  <a:lnTo>
                    <a:pt x="0" y="27940"/>
                  </a:lnTo>
                  <a:lnTo>
                    <a:pt x="22860" y="27940"/>
                  </a:lnTo>
                  <a:lnTo>
                    <a:pt x="22860" y="24130"/>
                  </a:lnTo>
                  <a:close/>
                </a:path>
                <a:path w="22860" h="715009">
                  <a:moveTo>
                    <a:pt x="22860" y="27940"/>
                  </a:moveTo>
                  <a:lnTo>
                    <a:pt x="0" y="27940"/>
                  </a:lnTo>
                  <a:lnTo>
                    <a:pt x="0" y="34290"/>
                  </a:lnTo>
                  <a:lnTo>
                    <a:pt x="22860" y="34290"/>
                  </a:lnTo>
                  <a:lnTo>
                    <a:pt x="22860" y="27940"/>
                  </a:lnTo>
                  <a:close/>
                </a:path>
                <a:path w="22860" h="715009">
                  <a:moveTo>
                    <a:pt x="22860" y="34290"/>
                  </a:moveTo>
                  <a:lnTo>
                    <a:pt x="0" y="34290"/>
                  </a:lnTo>
                  <a:lnTo>
                    <a:pt x="0" y="43180"/>
                  </a:lnTo>
                  <a:lnTo>
                    <a:pt x="22860" y="43180"/>
                  </a:lnTo>
                  <a:lnTo>
                    <a:pt x="22860" y="34290"/>
                  </a:lnTo>
                  <a:close/>
                </a:path>
                <a:path w="22860" h="715009">
                  <a:moveTo>
                    <a:pt x="22860" y="43180"/>
                  </a:moveTo>
                  <a:lnTo>
                    <a:pt x="0" y="43180"/>
                  </a:lnTo>
                  <a:lnTo>
                    <a:pt x="0" y="46990"/>
                  </a:lnTo>
                  <a:lnTo>
                    <a:pt x="22860" y="46990"/>
                  </a:lnTo>
                  <a:lnTo>
                    <a:pt x="22860" y="43180"/>
                  </a:lnTo>
                  <a:close/>
                </a:path>
                <a:path w="22860" h="715009">
                  <a:moveTo>
                    <a:pt x="22860" y="46990"/>
                  </a:moveTo>
                  <a:lnTo>
                    <a:pt x="0" y="46990"/>
                  </a:lnTo>
                  <a:lnTo>
                    <a:pt x="0" y="49530"/>
                  </a:lnTo>
                  <a:lnTo>
                    <a:pt x="22860" y="49530"/>
                  </a:lnTo>
                  <a:lnTo>
                    <a:pt x="22860" y="46990"/>
                  </a:lnTo>
                  <a:close/>
                </a:path>
                <a:path w="22860" h="715009">
                  <a:moveTo>
                    <a:pt x="22860" y="49530"/>
                  </a:moveTo>
                  <a:lnTo>
                    <a:pt x="0" y="49530"/>
                  </a:lnTo>
                  <a:lnTo>
                    <a:pt x="0" y="53340"/>
                  </a:lnTo>
                  <a:lnTo>
                    <a:pt x="22860" y="53340"/>
                  </a:lnTo>
                  <a:lnTo>
                    <a:pt x="22860" y="49530"/>
                  </a:lnTo>
                  <a:close/>
                </a:path>
                <a:path w="22860" h="715009">
                  <a:moveTo>
                    <a:pt x="22860" y="53340"/>
                  </a:moveTo>
                  <a:lnTo>
                    <a:pt x="0" y="53340"/>
                  </a:lnTo>
                  <a:lnTo>
                    <a:pt x="0" y="55880"/>
                  </a:lnTo>
                  <a:lnTo>
                    <a:pt x="22860" y="55880"/>
                  </a:lnTo>
                  <a:lnTo>
                    <a:pt x="22860" y="53340"/>
                  </a:lnTo>
                  <a:close/>
                </a:path>
                <a:path w="22860" h="715009">
                  <a:moveTo>
                    <a:pt x="22860" y="55880"/>
                  </a:moveTo>
                  <a:lnTo>
                    <a:pt x="0" y="55880"/>
                  </a:lnTo>
                  <a:lnTo>
                    <a:pt x="0" y="59690"/>
                  </a:lnTo>
                  <a:lnTo>
                    <a:pt x="22860" y="59690"/>
                  </a:lnTo>
                  <a:lnTo>
                    <a:pt x="22860" y="55880"/>
                  </a:lnTo>
                  <a:close/>
                </a:path>
                <a:path w="22860" h="715009">
                  <a:moveTo>
                    <a:pt x="22860" y="59690"/>
                  </a:moveTo>
                  <a:lnTo>
                    <a:pt x="0" y="59690"/>
                  </a:lnTo>
                  <a:lnTo>
                    <a:pt x="0" y="62230"/>
                  </a:lnTo>
                  <a:lnTo>
                    <a:pt x="22860" y="62230"/>
                  </a:lnTo>
                  <a:lnTo>
                    <a:pt x="22860" y="59690"/>
                  </a:lnTo>
                  <a:close/>
                </a:path>
                <a:path w="22860" h="715009">
                  <a:moveTo>
                    <a:pt x="22860" y="62230"/>
                  </a:moveTo>
                  <a:lnTo>
                    <a:pt x="0" y="62230"/>
                  </a:lnTo>
                  <a:lnTo>
                    <a:pt x="0" y="66040"/>
                  </a:lnTo>
                  <a:lnTo>
                    <a:pt x="22860" y="66040"/>
                  </a:lnTo>
                  <a:lnTo>
                    <a:pt x="22860" y="62230"/>
                  </a:lnTo>
                  <a:close/>
                </a:path>
                <a:path w="22860" h="715009">
                  <a:moveTo>
                    <a:pt x="22860" y="66040"/>
                  </a:moveTo>
                  <a:lnTo>
                    <a:pt x="0" y="66040"/>
                  </a:lnTo>
                  <a:lnTo>
                    <a:pt x="0" y="68580"/>
                  </a:lnTo>
                  <a:lnTo>
                    <a:pt x="22860" y="68580"/>
                  </a:lnTo>
                  <a:lnTo>
                    <a:pt x="22860" y="66040"/>
                  </a:lnTo>
                  <a:close/>
                </a:path>
                <a:path w="22860" h="715009">
                  <a:moveTo>
                    <a:pt x="22860" y="68580"/>
                  </a:moveTo>
                  <a:lnTo>
                    <a:pt x="0" y="68580"/>
                  </a:lnTo>
                  <a:lnTo>
                    <a:pt x="0" y="72390"/>
                  </a:lnTo>
                  <a:lnTo>
                    <a:pt x="22860" y="72390"/>
                  </a:lnTo>
                  <a:lnTo>
                    <a:pt x="22860" y="68580"/>
                  </a:lnTo>
                  <a:close/>
                </a:path>
                <a:path w="22860" h="715009">
                  <a:moveTo>
                    <a:pt x="22860" y="72390"/>
                  </a:moveTo>
                  <a:lnTo>
                    <a:pt x="0" y="72390"/>
                  </a:lnTo>
                  <a:lnTo>
                    <a:pt x="0" y="74930"/>
                  </a:lnTo>
                  <a:lnTo>
                    <a:pt x="22860" y="74930"/>
                  </a:lnTo>
                  <a:lnTo>
                    <a:pt x="22860" y="72390"/>
                  </a:lnTo>
                  <a:close/>
                </a:path>
                <a:path w="22860" h="715009">
                  <a:moveTo>
                    <a:pt x="22860" y="74930"/>
                  </a:moveTo>
                  <a:lnTo>
                    <a:pt x="0" y="74930"/>
                  </a:lnTo>
                  <a:lnTo>
                    <a:pt x="0" y="78740"/>
                  </a:lnTo>
                  <a:lnTo>
                    <a:pt x="22860" y="78740"/>
                  </a:lnTo>
                  <a:lnTo>
                    <a:pt x="22860" y="74930"/>
                  </a:lnTo>
                  <a:close/>
                </a:path>
                <a:path w="22860" h="715009">
                  <a:moveTo>
                    <a:pt x="22860" y="78740"/>
                  </a:moveTo>
                  <a:lnTo>
                    <a:pt x="0" y="78740"/>
                  </a:lnTo>
                  <a:lnTo>
                    <a:pt x="0" y="81280"/>
                  </a:lnTo>
                  <a:lnTo>
                    <a:pt x="22860" y="81280"/>
                  </a:lnTo>
                  <a:lnTo>
                    <a:pt x="22860" y="78740"/>
                  </a:lnTo>
                  <a:close/>
                </a:path>
                <a:path w="22860" h="715009">
                  <a:moveTo>
                    <a:pt x="22860" y="81280"/>
                  </a:moveTo>
                  <a:lnTo>
                    <a:pt x="0" y="81280"/>
                  </a:lnTo>
                  <a:lnTo>
                    <a:pt x="0" y="85090"/>
                  </a:lnTo>
                  <a:lnTo>
                    <a:pt x="22860" y="85090"/>
                  </a:lnTo>
                  <a:lnTo>
                    <a:pt x="22860" y="81280"/>
                  </a:lnTo>
                  <a:close/>
                </a:path>
                <a:path w="22860" h="715009">
                  <a:moveTo>
                    <a:pt x="22860" y="85090"/>
                  </a:moveTo>
                  <a:lnTo>
                    <a:pt x="0" y="85090"/>
                  </a:lnTo>
                  <a:lnTo>
                    <a:pt x="0" y="87630"/>
                  </a:lnTo>
                  <a:lnTo>
                    <a:pt x="22860" y="87630"/>
                  </a:lnTo>
                  <a:lnTo>
                    <a:pt x="22860" y="85090"/>
                  </a:lnTo>
                  <a:close/>
                </a:path>
                <a:path w="22860" h="715009">
                  <a:moveTo>
                    <a:pt x="22860" y="87630"/>
                  </a:moveTo>
                  <a:lnTo>
                    <a:pt x="0" y="87630"/>
                  </a:lnTo>
                  <a:lnTo>
                    <a:pt x="0" y="93980"/>
                  </a:lnTo>
                  <a:lnTo>
                    <a:pt x="22860" y="93980"/>
                  </a:lnTo>
                  <a:lnTo>
                    <a:pt x="22860" y="87630"/>
                  </a:lnTo>
                  <a:close/>
                </a:path>
                <a:path w="22860" h="715009">
                  <a:moveTo>
                    <a:pt x="22860" y="93980"/>
                  </a:moveTo>
                  <a:lnTo>
                    <a:pt x="0" y="93980"/>
                  </a:lnTo>
                  <a:lnTo>
                    <a:pt x="0" y="106680"/>
                  </a:lnTo>
                  <a:lnTo>
                    <a:pt x="22860" y="106680"/>
                  </a:lnTo>
                  <a:lnTo>
                    <a:pt x="22860" y="93980"/>
                  </a:lnTo>
                  <a:close/>
                </a:path>
                <a:path w="22860" h="715009">
                  <a:moveTo>
                    <a:pt x="22860" y="106680"/>
                  </a:moveTo>
                  <a:lnTo>
                    <a:pt x="0" y="106680"/>
                  </a:lnTo>
                  <a:lnTo>
                    <a:pt x="0" y="110490"/>
                  </a:lnTo>
                  <a:lnTo>
                    <a:pt x="22860" y="110490"/>
                  </a:lnTo>
                  <a:lnTo>
                    <a:pt x="22860" y="106680"/>
                  </a:lnTo>
                  <a:close/>
                </a:path>
                <a:path w="22860" h="715009">
                  <a:moveTo>
                    <a:pt x="22860" y="110490"/>
                  </a:moveTo>
                  <a:lnTo>
                    <a:pt x="0" y="110490"/>
                  </a:lnTo>
                  <a:lnTo>
                    <a:pt x="0" y="123190"/>
                  </a:lnTo>
                  <a:lnTo>
                    <a:pt x="22860" y="123190"/>
                  </a:lnTo>
                  <a:lnTo>
                    <a:pt x="22860" y="110490"/>
                  </a:lnTo>
                  <a:close/>
                </a:path>
                <a:path w="22860" h="715009">
                  <a:moveTo>
                    <a:pt x="22860" y="123190"/>
                  </a:moveTo>
                  <a:lnTo>
                    <a:pt x="0" y="123190"/>
                  </a:lnTo>
                  <a:lnTo>
                    <a:pt x="0" y="186690"/>
                  </a:lnTo>
                  <a:lnTo>
                    <a:pt x="22860" y="186690"/>
                  </a:lnTo>
                  <a:lnTo>
                    <a:pt x="22860" y="123190"/>
                  </a:lnTo>
                  <a:close/>
                </a:path>
                <a:path w="22860" h="715009">
                  <a:moveTo>
                    <a:pt x="22860" y="186690"/>
                  </a:moveTo>
                  <a:lnTo>
                    <a:pt x="0" y="186690"/>
                  </a:lnTo>
                  <a:lnTo>
                    <a:pt x="0" y="193040"/>
                  </a:lnTo>
                  <a:lnTo>
                    <a:pt x="22860" y="193040"/>
                  </a:lnTo>
                  <a:lnTo>
                    <a:pt x="22860" y="186690"/>
                  </a:lnTo>
                  <a:close/>
                </a:path>
                <a:path w="22860" h="715009">
                  <a:moveTo>
                    <a:pt x="22860" y="193040"/>
                  </a:moveTo>
                  <a:lnTo>
                    <a:pt x="0" y="193040"/>
                  </a:lnTo>
                  <a:lnTo>
                    <a:pt x="0" y="199390"/>
                  </a:lnTo>
                  <a:lnTo>
                    <a:pt x="22860" y="199390"/>
                  </a:lnTo>
                  <a:lnTo>
                    <a:pt x="22860" y="193040"/>
                  </a:lnTo>
                  <a:close/>
                </a:path>
                <a:path w="22860" h="715009">
                  <a:moveTo>
                    <a:pt x="22860" y="199390"/>
                  </a:moveTo>
                  <a:lnTo>
                    <a:pt x="0" y="199390"/>
                  </a:lnTo>
                  <a:lnTo>
                    <a:pt x="0" y="201930"/>
                  </a:lnTo>
                  <a:lnTo>
                    <a:pt x="22860" y="201930"/>
                  </a:lnTo>
                  <a:lnTo>
                    <a:pt x="22860" y="199390"/>
                  </a:lnTo>
                  <a:close/>
                </a:path>
                <a:path w="22860" h="715009">
                  <a:moveTo>
                    <a:pt x="22860" y="201930"/>
                  </a:moveTo>
                  <a:lnTo>
                    <a:pt x="0" y="201930"/>
                  </a:lnTo>
                  <a:lnTo>
                    <a:pt x="0" y="205740"/>
                  </a:lnTo>
                  <a:lnTo>
                    <a:pt x="22860" y="205740"/>
                  </a:lnTo>
                  <a:lnTo>
                    <a:pt x="22860" y="201930"/>
                  </a:lnTo>
                  <a:close/>
                </a:path>
                <a:path w="22860" h="715009">
                  <a:moveTo>
                    <a:pt x="22860" y="205740"/>
                  </a:moveTo>
                  <a:lnTo>
                    <a:pt x="0" y="205740"/>
                  </a:lnTo>
                  <a:lnTo>
                    <a:pt x="0" y="212090"/>
                  </a:lnTo>
                  <a:lnTo>
                    <a:pt x="22860" y="212090"/>
                  </a:lnTo>
                  <a:lnTo>
                    <a:pt x="22860" y="205740"/>
                  </a:lnTo>
                  <a:close/>
                </a:path>
                <a:path w="22860" h="715009">
                  <a:moveTo>
                    <a:pt x="22860" y="212090"/>
                  </a:moveTo>
                  <a:lnTo>
                    <a:pt x="0" y="212090"/>
                  </a:lnTo>
                  <a:lnTo>
                    <a:pt x="0" y="220980"/>
                  </a:lnTo>
                  <a:lnTo>
                    <a:pt x="22860" y="220980"/>
                  </a:lnTo>
                  <a:lnTo>
                    <a:pt x="22860" y="212090"/>
                  </a:lnTo>
                  <a:close/>
                </a:path>
                <a:path w="22860" h="715009">
                  <a:moveTo>
                    <a:pt x="22860" y="220980"/>
                  </a:moveTo>
                  <a:lnTo>
                    <a:pt x="0" y="220980"/>
                  </a:lnTo>
                  <a:lnTo>
                    <a:pt x="0" y="227330"/>
                  </a:lnTo>
                  <a:lnTo>
                    <a:pt x="22860" y="227330"/>
                  </a:lnTo>
                  <a:lnTo>
                    <a:pt x="22860" y="220980"/>
                  </a:lnTo>
                  <a:close/>
                </a:path>
                <a:path w="22860" h="715009">
                  <a:moveTo>
                    <a:pt x="22860" y="227330"/>
                  </a:moveTo>
                  <a:lnTo>
                    <a:pt x="0" y="227330"/>
                  </a:lnTo>
                  <a:lnTo>
                    <a:pt x="0" y="231140"/>
                  </a:lnTo>
                  <a:lnTo>
                    <a:pt x="22860" y="231140"/>
                  </a:lnTo>
                  <a:lnTo>
                    <a:pt x="22860" y="227330"/>
                  </a:lnTo>
                  <a:close/>
                </a:path>
                <a:path w="22860" h="715009">
                  <a:moveTo>
                    <a:pt x="22860" y="231140"/>
                  </a:moveTo>
                  <a:lnTo>
                    <a:pt x="0" y="231140"/>
                  </a:lnTo>
                  <a:lnTo>
                    <a:pt x="0" y="233680"/>
                  </a:lnTo>
                  <a:lnTo>
                    <a:pt x="22860" y="233680"/>
                  </a:lnTo>
                  <a:lnTo>
                    <a:pt x="22860" y="231140"/>
                  </a:lnTo>
                  <a:close/>
                </a:path>
                <a:path w="22860" h="715009">
                  <a:moveTo>
                    <a:pt x="22860" y="233680"/>
                  </a:moveTo>
                  <a:lnTo>
                    <a:pt x="0" y="233680"/>
                  </a:lnTo>
                  <a:lnTo>
                    <a:pt x="0" y="323850"/>
                  </a:lnTo>
                  <a:lnTo>
                    <a:pt x="22860" y="323850"/>
                  </a:lnTo>
                  <a:lnTo>
                    <a:pt x="22860" y="233680"/>
                  </a:lnTo>
                  <a:close/>
                </a:path>
                <a:path w="22860" h="715009">
                  <a:moveTo>
                    <a:pt x="22860" y="323850"/>
                  </a:moveTo>
                  <a:lnTo>
                    <a:pt x="0" y="323850"/>
                  </a:lnTo>
                  <a:lnTo>
                    <a:pt x="0" y="443230"/>
                  </a:lnTo>
                  <a:lnTo>
                    <a:pt x="22860" y="443230"/>
                  </a:lnTo>
                  <a:lnTo>
                    <a:pt x="22860" y="323850"/>
                  </a:lnTo>
                  <a:close/>
                </a:path>
                <a:path w="22860" h="715009">
                  <a:moveTo>
                    <a:pt x="22860" y="536067"/>
                  </a:moveTo>
                  <a:lnTo>
                    <a:pt x="0" y="536067"/>
                  </a:lnTo>
                  <a:lnTo>
                    <a:pt x="0" y="544830"/>
                  </a:lnTo>
                  <a:lnTo>
                    <a:pt x="22860" y="544830"/>
                  </a:lnTo>
                  <a:lnTo>
                    <a:pt x="22860" y="536067"/>
                  </a:lnTo>
                  <a:close/>
                </a:path>
                <a:path w="22860" h="715009">
                  <a:moveTo>
                    <a:pt x="22860" y="524637"/>
                  </a:moveTo>
                  <a:lnTo>
                    <a:pt x="0" y="524637"/>
                  </a:lnTo>
                  <a:lnTo>
                    <a:pt x="0" y="535940"/>
                  </a:lnTo>
                  <a:lnTo>
                    <a:pt x="22860" y="535940"/>
                  </a:lnTo>
                  <a:lnTo>
                    <a:pt x="22860" y="524637"/>
                  </a:lnTo>
                  <a:close/>
                </a:path>
                <a:path w="22860" h="715009">
                  <a:moveTo>
                    <a:pt x="22860" y="518287"/>
                  </a:moveTo>
                  <a:lnTo>
                    <a:pt x="0" y="518287"/>
                  </a:lnTo>
                  <a:lnTo>
                    <a:pt x="0" y="524510"/>
                  </a:lnTo>
                  <a:lnTo>
                    <a:pt x="22860" y="524510"/>
                  </a:lnTo>
                  <a:lnTo>
                    <a:pt x="22860" y="518287"/>
                  </a:lnTo>
                  <a:close/>
                </a:path>
                <a:path w="22860" h="715009">
                  <a:moveTo>
                    <a:pt x="22860" y="511937"/>
                  </a:moveTo>
                  <a:lnTo>
                    <a:pt x="0" y="511937"/>
                  </a:lnTo>
                  <a:lnTo>
                    <a:pt x="0" y="518160"/>
                  </a:lnTo>
                  <a:lnTo>
                    <a:pt x="22860" y="518160"/>
                  </a:lnTo>
                  <a:lnTo>
                    <a:pt x="22860" y="511937"/>
                  </a:lnTo>
                  <a:close/>
                </a:path>
                <a:path w="22860" h="715009">
                  <a:moveTo>
                    <a:pt x="22860" y="505587"/>
                  </a:moveTo>
                  <a:lnTo>
                    <a:pt x="0" y="505587"/>
                  </a:lnTo>
                  <a:lnTo>
                    <a:pt x="0" y="511810"/>
                  </a:lnTo>
                  <a:lnTo>
                    <a:pt x="22860" y="511810"/>
                  </a:lnTo>
                  <a:lnTo>
                    <a:pt x="22860" y="505587"/>
                  </a:lnTo>
                  <a:close/>
                </a:path>
                <a:path w="22860" h="715009">
                  <a:moveTo>
                    <a:pt x="22860" y="499237"/>
                  </a:moveTo>
                  <a:lnTo>
                    <a:pt x="0" y="499237"/>
                  </a:lnTo>
                  <a:lnTo>
                    <a:pt x="0" y="505460"/>
                  </a:lnTo>
                  <a:lnTo>
                    <a:pt x="22860" y="505460"/>
                  </a:lnTo>
                  <a:lnTo>
                    <a:pt x="22860" y="499237"/>
                  </a:lnTo>
                  <a:close/>
                </a:path>
                <a:path w="22860" h="715009">
                  <a:moveTo>
                    <a:pt x="22860" y="492887"/>
                  </a:moveTo>
                  <a:lnTo>
                    <a:pt x="0" y="492887"/>
                  </a:lnTo>
                  <a:lnTo>
                    <a:pt x="0" y="499110"/>
                  </a:lnTo>
                  <a:lnTo>
                    <a:pt x="22860" y="499110"/>
                  </a:lnTo>
                  <a:lnTo>
                    <a:pt x="22860" y="492887"/>
                  </a:lnTo>
                  <a:close/>
                </a:path>
                <a:path w="22860" h="715009">
                  <a:moveTo>
                    <a:pt x="22860" y="486537"/>
                  </a:moveTo>
                  <a:lnTo>
                    <a:pt x="0" y="486537"/>
                  </a:lnTo>
                  <a:lnTo>
                    <a:pt x="0" y="492760"/>
                  </a:lnTo>
                  <a:lnTo>
                    <a:pt x="22860" y="492760"/>
                  </a:lnTo>
                  <a:lnTo>
                    <a:pt x="22860" y="486537"/>
                  </a:lnTo>
                  <a:close/>
                </a:path>
                <a:path w="22860" h="715009">
                  <a:moveTo>
                    <a:pt x="22860" y="480187"/>
                  </a:moveTo>
                  <a:lnTo>
                    <a:pt x="0" y="480187"/>
                  </a:lnTo>
                  <a:lnTo>
                    <a:pt x="0" y="486410"/>
                  </a:lnTo>
                  <a:lnTo>
                    <a:pt x="22860" y="486410"/>
                  </a:lnTo>
                  <a:lnTo>
                    <a:pt x="22860" y="480187"/>
                  </a:lnTo>
                  <a:close/>
                </a:path>
                <a:path w="22860" h="715009">
                  <a:moveTo>
                    <a:pt x="22860" y="473837"/>
                  </a:moveTo>
                  <a:lnTo>
                    <a:pt x="0" y="473837"/>
                  </a:lnTo>
                  <a:lnTo>
                    <a:pt x="0" y="480060"/>
                  </a:lnTo>
                  <a:lnTo>
                    <a:pt x="22860" y="480060"/>
                  </a:lnTo>
                  <a:lnTo>
                    <a:pt x="22860" y="473837"/>
                  </a:lnTo>
                  <a:close/>
                </a:path>
                <a:path w="22860" h="715009">
                  <a:moveTo>
                    <a:pt x="22860" y="466217"/>
                  </a:moveTo>
                  <a:lnTo>
                    <a:pt x="0" y="466217"/>
                  </a:lnTo>
                  <a:lnTo>
                    <a:pt x="0" y="473710"/>
                  </a:lnTo>
                  <a:lnTo>
                    <a:pt x="22860" y="473710"/>
                  </a:lnTo>
                  <a:lnTo>
                    <a:pt x="22860" y="466217"/>
                  </a:lnTo>
                  <a:close/>
                </a:path>
                <a:path w="22860" h="715009">
                  <a:moveTo>
                    <a:pt x="22860" y="461137"/>
                  </a:moveTo>
                  <a:lnTo>
                    <a:pt x="0" y="461137"/>
                  </a:lnTo>
                  <a:lnTo>
                    <a:pt x="0" y="466090"/>
                  </a:lnTo>
                  <a:lnTo>
                    <a:pt x="22860" y="466090"/>
                  </a:lnTo>
                  <a:lnTo>
                    <a:pt x="22860" y="461137"/>
                  </a:lnTo>
                  <a:close/>
                </a:path>
                <a:path w="22860" h="715009">
                  <a:moveTo>
                    <a:pt x="22860" y="454787"/>
                  </a:moveTo>
                  <a:lnTo>
                    <a:pt x="0" y="454787"/>
                  </a:lnTo>
                  <a:lnTo>
                    <a:pt x="0" y="461010"/>
                  </a:lnTo>
                  <a:lnTo>
                    <a:pt x="22860" y="461010"/>
                  </a:lnTo>
                  <a:lnTo>
                    <a:pt x="22860" y="454787"/>
                  </a:lnTo>
                  <a:close/>
                </a:path>
                <a:path w="22860" h="715009">
                  <a:moveTo>
                    <a:pt x="22860" y="443357"/>
                  </a:moveTo>
                  <a:lnTo>
                    <a:pt x="0" y="443357"/>
                  </a:lnTo>
                  <a:lnTo>
                    <a:pt x="0" y="454660"/>
                  </a:lnTo>
                  <a:lnTo>
                    <a:pt x="22860" y="454660"/>
                  </a:lnTo>
                  <a:lnTo>
                    <a:pt x="22860" y="443357"/>
                  </a:lnTo>
                  <a:close/>
                </a:path>
                <a:path w="22860" h="715009">
                  <a:moveTo>
                    <a:pt x="17779" y="713740"/>
                  </a:moveTo>
                  <a:lnTo>
                    <a:pt x="10160" y="713740"/>
                  </a:lnTo>
                  <a:lnTo>
                    <a:pt x="10160" y="715010"/>
                  </a:lnTo>
                  <a:lnTo>
                    <a:pt x="17780" y="715010"/>
                  </a:lnTo>
                  <a:lnTo>
                    <a:pt x="17779" y="713740"/>
                  </a:lnTo>
                  <a:close/>
                </a:path>
                <a:path w="22860" h="715009">
                  <a:moveTo>
                    <a:pt x="22860" y="711200"/>
                  </a:moveTo>
                  <a:lnTo>
                    <a:pt x="7620" y="711200"/>
                  </a:lnTo>
                  <a:lnTo>
                    <a:pt x="7620" y="713740"/>
                  </a:lnTo>
                  <a:lnTo>
                    <a:pt x="22860" y="713740"/>
                  </a:lnTo>
                  <a:lnTo>
                    <a:pt x="22860" y="711200"/>
                  </a:lnTo>
                  <a:close/>
                </a:path>
                <a:path w="22860" h="715009">
                  <a:moveTo>
                    <a:pt x="22860" y="708660"/>
                  </a:moveTo>
                  <a:lnTo>
                    <a:pt x="0" y="708660"/>
                  </a:lnTo>
                  <a:lnTo>
                    <a:pt x="0" y="711200"/>
                  </a:lnTo>
                  <a:lnTo>
                    <a:pt x="2540" y="711200"/>
                  </a:lnTo>
                  <a:lnTo>
                    <a:pt x="2540" y="709930"/>
                  </a:lnTo>
                  <a:lnTo>
                    <a:pt x="22860" y="709930"/>
                  </a:lnTo>
                  <a:lnTo>
                    <a:pt x="22860" y="708660"/>
                  </a:lnTo>
                  <a:close/>
                </a:path>
                <a:path w="22860" h="715009">
                  <a:moveTo>
                    <a:pt x="22860" y="704850"/>
                  </a:moveTo>
                  <a:lnTo>
                    <a:pt x="0" y="704850"/>
                  </a:lnTo>
                  <a:lnTo>
                    <a:pt x="0" y="707390"/>
                  </a:lnTo>
                  <a:lnTo>
                    <a:pt x="22860" y="707390"/>
                  </a:lnTo>
                  <a:lnTo>
                    <a:pt x="22860" y="704850"/>
                  </a:lnTo>
                  <a:close/>
                </a:path>
                <a:path w="22860" h="715009">
                  <a:moveTo>
                    <a:pt x="22860" y="702310"/>
                  </a:moveTo>
                  <a:lnTo>
                    <a:pt x="0" y="702310"/>
                  </a:lnTo>
                  <a:lnTo>
                    <a:pt x="0" y="703580"/>
                  </a:lnTo>
                  <a:lnTo>
                    <a:pt x="22860" y="703580"/>
                  </a:lnTo>
                  <a:lnTo>
                    <a:pt x="22860" y="702310"/>
                  </a:lnTo>
                  <a:close/>
                </a:path>
                <a:path w="22860" h="715009">
                  <a:moveTo>
                    <a:pt x="22860" y="698500"/>
                  </a:moveTo>
                  <a:lnTo>
                    <a:pt x="0" y="698500"/>
                  </a:lnTo>
                  <a:lnTo>
                    <a:pt x="0" y="701040"/>
                  </a:lnTo>
                  <a:lnTo>
                    <a:pt x="22860" y="701040"/>
                  </a:lnTo>
                  <a:lnTo>
                    <a:pt x="22860" y="698500"/>
                  </a:lnTo>
                  <a:close/>
                </a:path>
                <a:path w="22860" h="715009">
                  <a:moveTo>
                    <a:pt x="22860" y="695960"/>
                  </a:moveTo>
                  <a:lnTo>
                    <a:pt x="0" y="695960"/>
                  </a:lnTo>
                  <a:lnTo>
                    <a:pt x="0" y="697230"/>
                  </a:lnTo>
                  <a:lnTo>
                    <a:pt x="22860" y="697230"/>
                  </a:lnTo>
                  <a:lnTo>
                    <a:pt x="22860" y="695960"/>
                  </a:lnTo>
                  <a:close/>
                </a:path>
                <a:path w="22860" h="715009">
                  <a:moveTo>
                    <a:pt x="22860" y="692150"/>
                  </a:moveTo>
                  <a:lnTo>
                    <a:pt x="0" y="692150"/>
                  </a:lnTo>
                  <a:lnTo>
                    <a:pt x="0" y="694690"/>
                  </a:lnTo>
                  <a:lnTo>
                    <a:pt x="22860" y="694690"/>
                  </a:lnTo>
                  <a:lnTo>
                    <a:pt x="22860" y="692150"/>
                  </a:lnTo>
                  <a:close/>
                </a:path>
                <a:path w="22860" h="715009">
                  <a:moveTo>
                    <a:pt x="22860" y="689610"/>
                  </a:moveTo>
                  <a:lnTo>
                    <a:pt x="0" y="689610"/>
                  </a:lnTo>
                  <a:lnTo>
                    <a:pt x="0" y="690880"/>
                  </a:lnTo>
                  <a:lnTo>
                    <a:pt x="22860" y="690880"/>
                  </a:lnTo>
                  <a:lnTo>
                    <a:pt x="22860" y="689610"/>
                  </a:lnTo>
                  <a:close/>
                </a:path>
                <a:path w="22860" h="715009">
                  <a:moveTo>
                    <a:pt x="22860" y="685800"/>
                  </a:moveTo>
                  <a:lnTo>
                    <a:pt x="0" y="685800"/>
                  </a:lnTo>
                  <a:lnTo>
                    <a:pt x="0" y="688340"/>
                  </a:lnTo>
                  <a:lnTo>
                    <a:pt x="22860" y="688340"/>
                  </a:lnTo>
                  <a:lnTo>
                    <a:pt x="22860" y="685800"/>
                  </a:lnTo>
                  <a:close/>
                </a:path>
                <a:path w="22860" h="715009">
                  <a:moveTo>
                    <a:pt x="22860" y="683260"/>
                  </a:moveTo>
                  <a:lnTo>
                    <a:pt x="0" y="683260"/>
                  </a:lnTo>
                  <a:lnTo>
                    <a:pt x="0" y="684530"/>
                  </a:lnTo>
                  <a:lnTo>
                    <a:pt x="22860" y="684530"/>
                  </a:lnTo>
                  <a:lnTo>
                    <a:pt x="22860" y="683260"/>
                  </a:lnTo>
                  <a:close/>
                </a:path>
                <a:path w="22860" h="715009">
                  <a:moveTo>
                    <a:pt x="22860" y="679450"/>
                  </a:moveTo>
                  <a:lnTo>
                    <a:pt x="0" y="679450"/>
                  </a:lnTo>
                  <a:lnTo>
                    <a:pt x="0" y="681990"/>
                  </a:lnTo>
                  <a:lnTo>
                    <a:pt x="22860" y="681990"/>
                  </a:lnTo>
                  <a:lnTo>
                    <a:pt x="22860" y="679450"/>
                  </a:lnTo>
                  <a:close/>
                </a:path>
                <a:path w="22860" h="715009">
                  <a:moveTo>
                    <a:pt x="22860" y="676910"/>
                  </a:moveTo>
                  <a:lnTo>
                    <a:pt x="0" y="676910"/>
                  </a:lnTo>
                  <a:lnTo>
                    <a:pt x="0" y="678180"/>
                  </a:lnTo>
                  <a:lnTo>
                    <a:pt x="22860" y="678180"/>
                  </a:lnTo>
                  <a:lnTo>
                    <a:pt x="22860" y="676910"/>
                  </a:lnTo>
                  <a:close/>
                </a:path>
                <a:path w="22860" h="715009">
                  <a:moveTo>
                    <a:pt x="22860" y="673100"/>
                  </a:moveTo>
                  <a:lnTo>
                    <a:pt x="0" y="673100"/>
                  </a:lnTo>
                  <a:lnTo>
                    <a:pt x="0" y="675640"/>
                  </a:lnTo>
                  <a:lnTo>
                    <a:pt x="22860" y="675640"/>
                  </a:lnTo>
                  <a:lnTo>
                    <a:pt x="22860" y="673100"/>
                  </a:lnTo>
                  <a:close/>
                </a:path>
                <a:path w="22860" h="715009">
                  <a:moveTo>
                    <a:pt x="22860" y="670560"/>
                  </a:moveTo>
                  <a:lnTo>
                    <a:pt x="0" y="670560"/>
                  </a:lnTo>
                  <a:lnTo>
                    <a:pt x="0" y="671830"/>
                  </a:lnTo>
                  <a:lnTo>
                    <a:pt x="22860" y="671830"/>
                  </a:lnTo>
                  <a:lnTo>
                    <a:pt x="22860" y="670560"/>
                  </a:lnTo>
                  <a:close/>
                </a:path>
                <a:path w="22860" h="715009">
                  <a:moveTo>
                    <a:pt x="22860" y="666750"/>
                  </a:moveTo>
                  <a:lnTo>
                    <a:pt x="0" y="666750"/>
                  </a:lnTo>
                  <a:lnTo>
                    <a:pt x="0" y="669290"/>
                  </a:lnTo>
                  <a:lnTo>
                    <a:pt x="22860" y="669290"/>
                  </a:lnTo>
                  <a:lnTo>
                    <a:pt x="22860" y="666750"/>
                  </a:lnTo>
                  <a:close/>
                </a:path>
                <a:path w="22860" h="715009">
                  <a:moveTo>
                    <a:pt x="22860" y="664210"/>
                  </a:moveTo>
                  <a:lnTo>
                    <a:pt x="0" y="664210"/>
                  </a:lnTo>
                  <a:lnTo>
                    <a:pt x="0" y="665480"/>
                  </a:lnTo>
                  <a:lnTo>
                    <a:pt x="22860" y="665480"/>
                  </a:lnTo>
                  <a:lnTo>
                    <a:pt x="22860" y="664210"/>
                  </a:lnTo>
                  <a:close/>
                </a:path>
                <a:path w="22860" h="715009">
                  <a:moveTo>
                    <a:pt x="22860" y="660400"/>
                  </a:moveTo>
                  <a:lnTo>
                    <a:pt x="0" y="660400"/>
                  </a:lnTo>
                  <a:lnTo>
                    <a:pt x="0" y="662940"/>
                  </a:lnTo>
                  <a:lnTo>
                    <a:pt x="22860" y="662940"/>
                  </a:lnTo>
                  <a:lnTo>
                    <a:pt x="22860" y="660400"/>
                  </a:lnTo>
                  <a:close/>
                </a:path>
                <a:path w="22860" h="715009">
                  <a:moveTo>
                    <a:pt x="22860" y="657860"/>
                  </a:moveTo>
                  <a:lnTo>
                    <a:pt x="0" y="657860"/>
                  </a:lnTo>
                  <a:lnTo>
                    <a:pt x="0" y="659130"/>
                  </a:lnTo>
                  <a:lnTo>
                    <a:pt x="22860" y="659130"/>
                  </a:lnTo>
                  <a:lnTo>
                    <a:pt x="22860" y="657860"/>
                  </a:lnTo>
                  <a:close/>
                </a:path>
                <a:path w="22860" h="715009">
                  <a:moveTo>
                    <a:pt x="22860" y="654050"/>
                  </a:moveTo>
                  <a:lnTo>
                    <a:pt x="0" y="654050"/>
                  </a:lnTo>
                  <a:lnTo>
                    <a:pt x="0" y="656590"/>
                  </a:lnTo>
                  <a:lnTo>
                    <a:pt x="22860" y="656590"/>
                  </a:lnTo>
                  <a:lnTo>
                    <a:pt x="22860" y="654050"/>
                  </a:lnTo>
                  <a:close/>
                </a:path>
                <a:path w="22860" h="715009">
                  <a:moveTo>
                    <a:pt x="22860" y="651510"/>
                  </a:moveTo>
                  <a:lnTo>
                    <a:pt x="0" y="651510"/>
                  </a:lnTo>
                  <a:lnTo>
                    <a:pt x="0" y="652780"/>
                  </a:lnTo>
                  <a:lnTo>
                    <a:pt x="22860" y="652780"/>
                  </a:lnTo>
                  <a:lnTo>
                    <a:pt x="22860" y="651510"/>
                  </a:lnTo>
                  <a:close/>
                </a:path>
                <a:path w="22860" h="715009">
                  <a:moveTo>
                    <a:pt x="22860" y="647700"/>
                  </a:moveTo>
                  <a:lnTo>
                    <a:pt x="0" y="647700"/>
                  </a:lnTo>
                  <a:lnTo>
                    <a:pt x="0" y="650240"/>
                  </a:lnTo>
                  <a:lnTo>
                    <a:pt x="22860" y="650240"/>
                  </a:lnTo>
                  <a:lnTo>
                    <a:pt x="22860" y="647700"/>
                  </a:lnTo>
                  <a:close/>
                </a:path>
                <a:path w="22860" h="715009">
                  <a:moveTo>
                    <a:pt x="22860" y="645160"/>
                  </a:moveTo>
                  <a:lnTo>
                    <a:pt x="0" y="645160"/>
                  </a:lnTo>
                  <a:lnTo>
                    <a:pt x="0" y="646430"/>
                  </a:lnTo>
                  <a:lnTo>
                    <a:pt x="22860" y="646430"/>
                  </a:lnTo>
                  <a:lnTo>
                    <a:pt x="22860" y="645160"/>
                  </a:lnTo>
                  <a:close/>
                </a:path>
                <a:path w="22860" h="715009">
                  <a:moveTo>
                    <a:pt x="22860" y="640080"/>
                  </a:moveTo>
                  <a:lnTo>
                    <a:pt x="0" y="640080"/>
                  </a:lnTo>
                  <a:lnTo>
                    <a:pt x="0" y="643890"/>
                  </a:lnTo>
                  <a:lnTo>
                    <a:pt x="22860" y="643890"/>
                  </a:lnTo>
                  <a:lnTo>
                    <a:pt x="22860" y="640080"/>
                  </a:lnTo>
                  <a:close/>
                </a:path>
                <a:path w="22860" h="715009">
                  <a:moveTo>
                    <a:pt x="22860" y="633730"/>
                  </a:moveTo>
                  <a:lnTo>
                    <a:pt x="0" y="633730"/>
                  </a:lnTo>
                  <a:lnTo>
                    <a:pt x="0" y="638810"/>
                  </a:lnTo>
                  <a:lnTo>
                    <a:pt x="22860" y="638810"/>
                  </a:lnTo>
                  <a:lnTo>
                    <a:pt x="22860" y="633730"/>
                  </a:lnTo>
                  <a:close/>
                </a:path>
                <a:path w="22860" h="715009">
                  <a:moveTo>
                    <a:pt x="22860" y="627380"/>
                  </a:moveTo>
                  <a:lnTo>
                    <a:pt x="0" y="627380"/>
                  </a:lnTo>
                  <a:lnTo>
                    <a:pt x="0" y="632460"/>
                  </a:lnTo>
                  <a:lnTo>
                    <a:pt x="22860" y="632460"/>
                  </a:lnTo>
                  <a:lnTo>
                    <a:pt x="22860" y="627380"/>
                  </a:lnTo>
                  <a:close/>
                </a:path>
                <a:path w="22860" h="715009">
                  <a:moveTo>
                    <a:pt x="22860" y="621030"/>
                  </a:moveTo>
                  <a:lnTo>
                    <a:pt x="0" y="621030"/>
                  </a:lnTo>
                  <a:lnTo>
                    <a:pt x="0" y="626110"/>
                  </a:lnTo>
                  <a:lnTo>
                    <a:pt x="22860" y="626110"/>
                  </a:lnTo>
                  <a:lnTo>
                    <a:pt x="22860" y="621030"/>
                  </a:lnTo>
                  <a:close/>
                </a:path>
                <a:path w="22860" h="715009">
                  <a:moveTo>
                    <a:pt x="22860" y="614680"/>
                  </a:moveTo>
                  <a:lnTo>
                    <a:pt x="0" y="614680"/>
                  </a:lnTo>
                  <a:lnTo>
                    <a:pt x="0" y="619760"/>
                  </a:lnTo>
                  <a:lnTo>
                    <a:pt x="22860" y="619760"/>
                  </a:lnTo>
                  <a:lnTo>
                    <a:pt x="22860" y="614680"/>
                  </a:lnTo>
                  <a:close/>
                </a:path>
                <a:path w="22860" h="715009">
                  <a:moveTo>
                    <a:pt x="22860" y="607060"/>
                  </a:moveTo>
                  <a:lnTo>
                    <a:pt x="0" y="607060"/>
                  </a:lnTo>
                  <a:lnTo>
                    <a:pt x="0" y="613410"/>
                  </a:lnTo>
                  <a:lnTo>
                    <a:pt x="22860" y="613410"/>
                  </a:lnTo>
                  <a:lnTo>
                    <a:pt x="22860" y="607060"/>
                  </a:lnTo>
                  <a:close/>
                </a:path>
                <a:path w="22860" h="715009">
                  <a:moveTo>
                    <a:pt x="22860" y="600710"/>
                  </a:moveTo>
                  <a:lnTo>
                    <a:pt x="0" y="600710"/>
                  </a:lnTo>
                  <a:lnTo>
                    <a:pt x="0" y="605790"/>
                  </a:lnTo>
                  <a:lnTo>
                    <a:pt x="22860" y="605790"/>
                  </a:lnTo>
                  <a:lnTo>
                    <a:pt x="22860" y="600710"/>
                  </a:lnTo>
                  <a:close/>
                </a:path>
                <a:path w="22860" h="715009">
                  <a:moveTo>
                    <a:pt x="22860" y="595630"/>
                  </a:moveTo>
                  <a:lnTo>
                    <a:pt x="0" y="595630"/>
                  </a:lnTo>
                  <a:lnTo>
                    <a:pt x="0" y="599440"/>
                  </a:lnTo>
                  <a:lnTo>
                    <a:pt x="22860" y="599440"/>
                  </a:lnTo>
                  <a:lnTo>
                    <a:pt x="22860" y="595630"/>
                  </a:lnTo>
                  <a:close/>
                </a:path>
                <a:path w="22860" h="715009">
                  <a:moveTo>
                    <a:pt x="22860" y="589280"/>
                  </a:moveTo>
                  <a:lnTo>
                    <a:pt x="0" y="589280"/>
                  </a:lnTo>
                  <a:lnTo>
                    <a:pt x="0" y="594360"/>
                  </a:lnTo>
                  <a:lnTo>
                    <a:pt x="22860" y="594360"/>
                  </a:lnTo>
                  <a:lnTo>
                    <a:pt x="22860" y="589280"/>
                  </a:lnTo>
                  <a:close/>
                </a:path>
                <a:path w="22860" h="715009">
                  <a:moveTo>
                    <a:pt x="22860" y="581660"/>
                  </a:moveTo>
                  <a:lnTo>
                    <a:pt x="0" y="581660"/>
                  </a:lnTo>
                  <a:lnTo>
                    <a:pt x="0" y="588010"/>
                  </a:lnTo>
                  <a:lnTo>
                    <a:pt x="22860" y="588010"/>
                  </a:lnTo>
                  <a:lnTo>
                    <a:pt x="22860" y="581660"/>
                  </a:lnTo>
                  <a:close/>
                </a:path>
                <a:path w="22860" h="715009">
                  <a:moveTo>
                    <a:pt x="22860" y="576580"/>
                  </a:moveTo>
                  <a:lnTo>
                    <a:pt x="0" y="576580"/>
                  </a:lnTo>
                  <a:lnTo>
                    <a:pt x="0" y="580390"/>
                  </a:lnTo>
                  <a:lnTo>
                    <a:pt x="22860" y="580390"/>
                  </a:lnTo>
                  <a:lnTo>
                    <a:pt x="22860" y="576580"/>
                  </a:lnTo>
                  <a:close/>
                </a:path>
                <a:path w="22860" h="715009">
                  <a:moveTo>
                    <a:pt x="22860" y="568960"/>
                  </a:moveTo>
                  <a:lnTo>
                    <a:pt x="0" y="568960"/>
                  </a:lnTo>
                  <a:lnTo>
                    <a:pt x="0" y="575310"/>
                  </a:lnTo>
                  <a:lnTo>
                    <a:pt x="22860" y="575310"/>
                  </a:lnTo>
                  <a:lnTo>
                    <a:pt x="22860" y="568960"/>
                  </a:lnTo>
                  <a:close/>
                </a:path>
                <a:path w="22860" h="715009">
                  <a:moveTo>
                    <a:pt x="22860" y="563880"/>
                  </a:moveTo>
                  <a:lnTo>
                    <a:pt x="0" y="563880"/>
                  </a:lnTo>
                  <a:lnTo>
                    <a:pt x="0" y="567690"/>
                  </a:lnTo>
                  <a:lnTo>
                    <a:pt x="22860" y="567690"/>
                  </a:lnTo>
                  <a:lnTo>
                    <a:pt x="22860" y="563880"/>
                  </a:lnTo>
                  <a:close/>
                </a:path>
                <a:path w="22860" h="715009">
                  <a:moveTo>
                    <a:pt x="22860" y="549910"/>
                  </a:moveTo>
                  <a:lnTo>
                    <a:pt x="0" y="549910"/>
                  </a:lnTo>
                  <a:lnTo>
                    <a:pt x="0" y="562610"/>
                  </a:lnTo>
                  <a:lnTo>
                    <a:pt x="22860" y="562610"/>
                  </a:lnTo>
                  <a:lnTo>
                    <a:pt x="22860" y="549910"/>
                  </a:lnTo>
                  <a:close/>
                </a:path>
                <a:path w="22860" h="715009">
                  <a:moveTo>
                    <a:pt x="22860" y="546100"/>
                  </a:moveTo>
                  <a:lnTo>
                    <a:pt x="0" y="546100"/>
                  </a:lnTo>
                  <a:lnTo>
                    <a:pt x="0" y="548640"/>
                  </a:lnTo>
                  <a:lnTo>
                    <a:pt x="22860" y="548640"/>
                  </a:lnTo>
                  <a:lnTo>
                    <a:pt x="22860" y="546100"/>
                  </a:lnTo>
                  <a:close/>
                </a:path>
              </a:pathLst>
            </a:custGeom>
            <a:solidFill>
              <a:srgbClr val="1E1E1E"/>
            </a:solidFill>
          </p:spPr>
          <p:txBody>
            <a:bodyPr bIns="0" lIns="0" rIns="0" rtlCol="0" tIns="0" wrap="square"/>
            <a:p/>
          </p:txBody>
        </p:sp>
        <p:sp>
          <p:nvSpPr>
            <p:cNvPr id="1049172" name="object 459"/>
            <p:cNvSpPr/>
            <p:nvPr/>
          </p:nvSpPr>
          <p:spPr>
            <a:xfrm>
              <a:off x="4173220" y="5814059"/>
              <a:ext cx="22860" cy="706120"/>
            </a:xfrm>
            <a:custGeom>
              <a:avLst/>
              <a:ahLst/>
              <a:rect l="l" t="t" r="r" b="b"/>
              <a:pathLst>
                <a:path w="22860" h="706120">
                  <a:moveTo>
                    <a:pt x="22859" y="0"/>
                  </a:moveTo>
                  <a:lnTo>
                    <a:pt x="20319" y="0"/>
                  </a:lnTo>
                  <a:lnTo>
                    <a:pt x="20319" y="1269"/>
                  </a:lnTo>
                  <a:lnTo>
                    <a:pt x="15239" y="1269"/>
                  </a:lnTo>
                  <a:lnTo>
                    <a:pt x="15239" y="2539"/>
                  </a:lnTo>
                  <a:lnTo>
                    <a:pt x="12700" y="2539"/>
                  </a:lnTo>
                  <a:lnTo>
                    <a:pt x="12700" y="3809"/>
                  </a:lnTo>
                  <a:lnTo>
                    <a:pt x="22859" y="3809"/>
                  </a:lnTo>
                  <a:lnTo>
                    <a:pt x="22859" y="0"/>
                  </a:lnTo>
                  <a:close/>
                </a:path>
                <a:path w="22860" h="706120">
                  <a:moveTo>
                    <a:pt x="22859" y="3809"/>
                  </a:moveTo>
                  <a:lnTo>
                    <a:pt x="7619" y="3809"/>
                  </a:lnTo>
                  <a:lnTo>
                    <a:pt x="7619" y="5079"/>
                  </a:lnTo>
                  <a:lnTo>
                    <a:pt x="5079" y="5079"/>
                  </a:lnTo>
                  <a:lnTo>
                    <a:pt x="5079" y="6349"/>
                  </a:lnTo>
                  <a:lnTo>
                    <a:pt x="22859" y="6349"/>
                  </a:lnTo>
                  <a:lnTo>
                    <a:pt x="22859" y="3809"/>
                  </a:lnTo>
                  <a:close/>
                </a:path>
                <a:path w="22860" h="706120">
                  <a:moveTo>
                    <a:pt x="22859" y="6350"/>
                  </a:moveTo>
                  <a:lnTo>
                    <a:pt x="1269" y="6350"/>
                  </a:lnTo>
                  <a:lnTo>
                    <a:pt x="1269" y="7619"/>
                  </a:lnTo>
                  <a:lnTo>
                    <a:pt x="0" y="7619"/>
                  </a:lnTo>
                  <a:lnTo>
                    <a:pt x="0" y="10159"/>
                  </a:lnTo>
                  <a:lnTo>
                    <a:pt x="22859" y="10159"/>
                  </a:lnTo>
                  <a:lnTo>
                    <a:pt x="22859" y="6350"/>
                  </a:lnTo>
                  <a:close/>
                </a:path>
                <a:path w="22860" h="706120">
                  <a:moveTo>
                    <a:pt x="22859" y="10160"/>
                  </a:moveTo>
                  <a:lnTo>
                    <a:pt x="0" y="10160"/>
                  </a:lnTo>
                  <a:lnTo>
                    <a:pt x="0" y="12699"/>
                  </a:lnTo>
                  <a:lnTo>
                    <a:pt x="22859" y="12699"/>
                  </a:lnTo>
                  <a:lnTo>
                    <a:pt x="22859" y="10160"/>
                  </a:lnTo>
                  <a:close/>
                </a:path>
                <a:path w="22860" h="706120">
                  <a:moveTo>
                    <a:pt x="22859" y="12700"/>
                  </a:moveTo>
                  <a:lnTo>
                    <a:pt x="0" y="12700"/>
                  </a:lnTo>
                  <a:lnTo>
                    <a:pt x="0" y="16509"/>
                  </a:lnTo>
                  <a:lnTo>
                    <a:pt x="22859" y="16509"/>
                  </a:lnTo>
                  <a:lnTo>
                    <a:pt x="22859" y="12700"/>
                  </a:lnTo>
                  <a:close/>
                </a:path>
                <a:path w="22860" h="706120">
                  <a:moveTo>
                    <a:pt x="22859" y="16509"/>
                  </a:moveTo>
                  <a:lnTo>
                    <a:pt x="0" y="16509"/>
                  </a:lnTo>
                  <a:lnTo>
                    <a:pt x="0" y="19049"/>
                  </a:lnTo>
                  <a:lnTo>
                    <a:pt x="22859" y="19049"/>
                  </a:lnTo>
                  <a:lnTo>
                    <a:pt x="22859" y="16509"/>
                  </a:lnTo>
                  <a:close/>
                </a:path>
                <a:path w="22860" h="706120">
                  <a:moveTo>
                    <a:pt x="22859" y="19050"/>
                  </a:moveTo>
                  <a:lnTo>
                    <a:pt x="0" y="19050"/>
                  </a:lnTo>
                  <a:lnTo>
                    <a:pt x="0" y="22859"/>
                  </a:lnTo>
                  <a:lnTo>
                    <a:pt x="22859" y="22859"/>
                  </a:lnTo>
                  <a:lnTo>
                    <a:pt x="22859" y="19050"/>
                  </a:lnTo>
                  <a:close/>
                </a:path>
                <a:path w="22860" h="706120">
                  <a:moveTo>
                    <a:pt x="22859" y="22860"/>
                  </a:moveTo>
                  <a:lnTo>
                    <a:pt x="0" y="22860"/>
                  </a:lnTo>
                  <a:lnTo>
                    <a:pt x="0" y="29209"/>
                  </a:lnTo>
                  <a:lnTo>
                    <a:pt x="22859" y="29209"/>
                  </a:lnTo>
                  <a:lnTo>
                    <a:pt x="22859" y="22860"/>
                  </a:lnTo>
                  <a:close/>
                </a:path>
                <a:path w="22860" h="706120">
                  <a:moveTo>
                    <a:pt x="22859" y="29209"/>
                  </a:moveTo>
                  <a:lnTo>
                    <a:pt x="0" y="29209"/>
                  </a:lnTo>
                  <a:lnTo>
                    <a:pt x="0" y="38099"/>
                  </a:lnTo>
                  <a:lnTo>
                    <a:pt x="22859" y="38099"/>
                  </a:lnTo>
                  <a:lnTo>
                    <a:pt x="22859" y="29209"/>
                  </a:lnTo>
                  <a:close/>
                </a:path>
                <a:path w="22860" h="706120">
                  <a:moveTo>
                    <a:pt x="22859" y="38100"/>
                  </a:moveTo>
                  <a:lnTo>
                    <a:pt x="0" y="38100"/>
                  </a:lnTo>
                  <a:lnTo>
                    <a:pt x="0" y="41909"/>
                  </a:lnTo>
                  <a:lnTo>
                    <a:pt x="22859" y="41909"/>
                  </a:lnTo>
                  <a:lnTo>
                    <a:pt x="22859" y="38100"/>
                  </a:lnTo>
                  <a:close/>
                </a:path>
                <a:path w="22860" h="706120">
                  <a:moveTo>
                    <a:pt x="22859" y="41909"/>
                  </a:moveTo>
                  <a:lnTo>
                    <a:pt x="0" y="41909"/>
                  </a:lnTo>
                  <a:lnTo>
                    <a:pt x="0" y="44449"/>
                  </a:lnTo>
                  <a:lnTo>
                    <a:pt x="22859" y="44449"/>
                  </a:lnTo>
                  <a:lnTo>
                    <a:pt x="22859" y="41909"/>
                  </a:lnTo>
                  <a:close/>
                </a:path>
                <a:path w="22860" h="706120">
                  <a:moveTo>
                    <a:pt x="22859" y="44450"/>
                  </a:moveTo>
                  <a:lnTo>
                    <a:pt x="0" y="44450"/>
                  </a:lnTo>
                  <a:lnTo>
                    <a:pt x="0" y="48259"/>
                  </a:lnTo>
                  <a:lnTo>
                    <a:pt x="22859" y="48259"/>
                  </a:lnTo>
                  <a:lnTo>
                    <a:pt x="22859" y="44450"/>
                  </a:lnTo>
                  <a:close/>
                </a:path>
                <a:path w="22860" h="706120">
                  <a:moveTo>
                    <a:pt x="22859" y="48259"/>
                  </a:moveTo>
                  <a:lnTo>
                    <a:pt x="0" y="48259"/>
                  </a:lnTo>
                  <a:lnTo>
                    <a:pt x="0" y="50799"/>
                  </a:lnTo>
                  <a:lnTo>
                    <a:pt x="22859" y="50799"/>
                  </a:lnTo>
                  <a:lnTo>
                    <a:pt x="22859" y="48259"/>
                  </a:lnTo>
                  <a:close/>
                </a:path>
                <a:path w="22860" h="706120">
                  <a:moveTo>
                    <a:pt x="22859" y="50800"/>
                  </a:moveTo>
                  <a:lnTo>
                    <a:pt x="0" y="50800"/>
                  </a:lnTo>
                  <a:lnTo>
                    <a:pt x="0" y="54609"/>
                  </a:lnTo>
                  <a:lnTo>
                    <a:pt x="22859" y="54609"/>
                  </a:lnTo>
                  <a:lnTo>
                    <a:pt x="22859" y="50800"/>
                  </a:lnTo>
                  <a:close/>
                </a:path>
                <a:path w="22860" h="706120">
                  <a:moveTo>
                    <a:pt x="22859" y="54609"/>
                  </a:moveTo>
                  <a:lnTo>
                    <a:pt x="0" y="54609"/>
                  </a:lnTo>
                  <a:lnTo>
                    <a:pt x="0" y="57149"/>
                  </a:lnTo>
                  <a:lnTo>
                    <a:pt x="22859" y="57149"/>
                  </a:lnTo>
                  <a:lnTo>
                    <a:pt x="22859" y="54609"/>
                  </a:lnTo>
                  <a:close/>
                </a:path>
                <a:path w="22860" h="706120">
                  <a:moveTo>
                    <a:pt x="22859" y="57150"/>
                  </a:moveTo>
                  <a:lnTo>
                    <a:pt x="0" y="57150"/>
                  </a:lnTo>
                  <a:lnTo>
                    <a:pt x="0" y="60959"/>
                  </a:lnTo>
                  <a:lnTo>
                    <a:pt x="22859" y="60959"/>
                  </a:lnTo>
                  <a:lnTo>
                    <a:pt x="22859" y="57150"/>
                  </a:lnTo>
                  <a:close/>
                </a:path>
                <a:path w="22860" h="706120">
                  <a:moveTo>
                    <a:pt x="22859" y="60959"/>
                  </a:moveTo>
                  <a:lnTo>
                    <a:pt x="0" y="60959"/>
                  </a:lnTo>
                  <a:lnTo>
                    <a:pt x="0" y="63499"/>
                  </a:lnTo>
                  <a:lnTo>
                    <a:pt x="22859" y="63499"/>
                  </a:lnTo>
                  <a:lnTo>
                    <a:pt x="22859" y="60959"/>
                  </a:lnTo>
                  <a:close/>
                </a:path>
                <a:path w="22860" h="706120">
                  <a:moveTo>
                    <a:pt x="22859" y="63500"/>
                  </a:moveTo>
                  <a:lnTo>
                    <a:pt x="0" y="63500"/>
                  </a:lnTo>
                  <a:lnTo>
                    <a:pt x="0" y="67309"/>
                  </a:lnTo>
                  <a:lnTo>
                    <a:pt x="22859" y="67309"/>
                  </a:lnTo>
                  <a:lnTo>
                    <a:pt x="22859" y="63500"/>
                  </a:lnTo>
                  <a:close/>
                </a:path>
                <a:path w="22860" h="706120">
                  <a:moveTo>
                    <a:pt x="22859" y="67309"/>
                  </a:moveTo>
                  <a:lnTo>
                    <a:pt x="0" y="67309"/>
                  </a:lnTo>
                  <a:lnTo>
                    <a:pt x="0" y="69849"/>
                  </a:lnTo>
                  <a:lnTo>
                    <a:pt x="22859" y="69849"/>
                  </a:lnTo>
                  <a:lnTo>
                    <a:pt x="22859" y="67309"/>
                  </a:lnTo>
                  <a:close/>
                </a:path>
                <a:path w="22860" h="706120">
                  <a:moveTo>
                    <a:pt x="22859" y="69850"/>
                  </a:moveTo>
                  <a:lnTo>
                    <a:pt x="0" y="69850"/>
                  </a:lnTo>
                  <a:lnTo>
                    <a:pt x="0" y="73659"/>
                  </a:lnTo>
                  <a:lnTo>
                    <a:pt x="22859" y="73659"/>
                  </a:lnTo>
                  <a:lnTo>
                    <a:pt x="22859" y="69850"/>
                  </a:lnTo>
                  <a:close/>
                </a:path>
                <a:path w="22860" h="706120">
                  <a:moveTo>
                    <a:pt x="22859" y="73659"/>
                  </a:moveTo>
                  <a:lnTo>
                    <a:pt x="0" y="73659"/>
                  </a:lnTo>
                  <a:lnTo>
                    <a:pt x="0" y="76199"/>
                  </a:lnTo>
                  <a:lnTo>
                    <a:pt x="22859" y="76199"/>
                  </a:lnTo>
                  <a:lnTo>
                    <a:pt x="22859" y="73659"/>
                  </a:lnTo>
                  <a:close/>
                </a:path>
                <a:path w="22860" h="706120">
                  <a:moveTo>
                    <a:pt x="22859" y="76200"/>
                  </a:moveTo>
                  <a:lnTo>
                    <a:pt x="0" y="76200"/>
                  </a:lnTo>
                  <a:lnTo>
                    <a:pt x="0" y="80009"/>
                  </a:lnTo>
                  <a:lnTo>
                    <a:pt x="22859" y="80009"/>
                  </a:lnTo>
                  <a:lnTo>
                    <a:pt x="22859" y="76200"/>
                  </a:lnTo>
                  <a:close/>
                </a:path>
                <a:path w="22860" h="706120">
                  <a:moveTo>
                    <a:pt x="22859" y="80010"/>
                  </a:moveTo>
                  <a:lnTo>
                    <a:pt x="0" y="80010"/>
                  </a:lnTo>
                  <a:lnTo>
                    <a:pt x="0" y="82549"/>
                  </a:lnTo>
                  <a:lnTo>
                    <a:pt x="22859" y="82549"/>
                  </a:lnTo>
                  <a:lnTo>
                    <a:pt x="22859" y="80010"/>
                  </a:lnTo>
                  <a:close/>
                </a:path>
                <a:path w="22860" h="706120">
                  <a:moveTo>
                    <a:pt x="22859" y="82550"/>
                  </a:moveTo>
                  <a:lnTo>
                    <a:pt x="0" y="82550"/>
                  </a:lnTo>
                  <a:lnTo>
                    <a:pt x="0" y="88899"/>
                  </a:lnTo>
                  <a:lnTo>
                    <a:pt x="22859" y="88899"/>
                  </a:lnTo>
                  <a:lnTo>
                    <a:pt x="22859" y="82550"/>
                  </a:lnTo>
                  <a:close/>
                </a:path>
                <a:path w="22860" h="706120">
                  <a:moveTo>
                    <a:pt x="22859" y="88900"/>
                  </a:moveTo>
                  <a:lnTo>
                    <a:pt x="0" y="88900"/>
                  </a:lnTo>
                  <a:lnTo>
                    <a:pt x="0" y="101599"/>
                  </a:lnTo>
                  <a:lnTo>
                    <a:pt x="22859" y="101599"/>
                  </a:lnTo>
                  <a:lnTo>
                    <a:pt x="22859" y="88900"/>
                  </a:lnTo>
                  <a:close/>
                </a:path>
                <a:path w="22860" h="706120">
                  <a:moveTo>
                    <a:pt x="22859" y="101600"/>
                  </a:moveTo>
                  <a:lnTo>
                    <a:pt x="0" y="101600"/>
                  </a:lnTo>
                  <a:lnTo>
                    <a:pt x="0" y="105409"/>
                  </a:lnTo>
                  <a:lnTo>
                    <a:pt x="22859" y="105409"/>
                  </a:lnTo>
                  <a:lnTo>
                    <a:pt x="22859" y="101600"/>
                  </a:lnTo>
                  <a:close/>
                </a:path>
                <a:path w="22860" h="706120">
                  <a:moveTo>
                    <a:pt x="22859" y="105409"/>
                  </a:moveTo>
                  <a:lnTo>
                    <a:pt x="0" y="105409"/>
                  </a:lnTo>
                  <a:lnTo>
                    <a:pt x="0" y="118109"/>
                  </a:lnTo>
                  <a:lnTo>
                    <a:pt x="22859" y="118109"/>
                  </a:lnTo>
                  <a:lnTo>
                    <a:pt x="22859" y="105409"/>
                  </a:lnTo>
                  <a:close/>
                </a:path>
                <a:path w="22860" h="706120">
                  <a:moveTo>
                    <a:pt x="22859" y="118109"/>
                  </a:moveTo>
                  <a:lnTo>
                    <a:pt x="0" y="118109"/>
                  </a:lnTo>
                  <a:lnTo>
                    <a:pt x="0" y="181609"/>
                  </a:lnTo>
                  <a:lnTo>
                    <a:pt x="22859" y="181609"/>
                  </a:lnTo>
                  <a:lnTo>
                    <a:pt x="22859" y="118109"/>
                  </a:lnTo>
                  <a:close/>
                </a:path>
                <a:path w="22860" h="706120">
                  <a:moveTo>
                    <a:pt x="22859" y="181609"/>
                  </a:moveTo>
                  <a:lnTo>
                    <a:pt x="0" y="181609"/>
                  </a:lnTo>
                  <a:lnTo>
                    <a:pt x="0" y="187959"/>
                  </a:lnTo>
                  <a:lnTo>
                    <a:pt x="22859" y="187959"/>
                  </a:lnTo>
                  <a:lnTo>
                    <a:pt x="22859" y="181609"/>
                  </a:lnTo>
                  <a:close/>
                </a:path>
                <a:path w="22860" h="706120">
                  <a:moveTo>
                    <a:pt x="22859" y="187960"/>
                  </a:moveTo>
                  <a:lnTo>
                    <a:pt x="0" y="187960"/>
                  </a:lnTo>
                  <a:lnTo>
                    <a:pt x="0" y="194309"/>
                  </a:lnTo>
                  <a:lnTo>
                    <a:pt x="22859" y="194309"/>
                  </a:lnTo>
                  <a:lnTo>
                    <a:pt x="22859" y="187960"/>
                  </a:lnTo>
                  <a:close/>
                </a:path>
                <a:path w="22860" h="706120">
                  <a:moveTo>
                    <a:pt x="22859" y="194310"/>
                  </a:moveTo>
                  <a:lnTo>
                    <a:pt x="0" y="194310"/>
                  </a:lnTo>
                  <a:lnTo>
                    <a:pt x="0" y="196849"/>
                  </a:lnTo>
                  <a:lnTo>
                    <a:pt x="22859" y="196849"/>
                  </a:lnTo>
                  <a:lnTo>
                    <a:pt x="22859" y="194310"/>
                  </a:lnTo>
                  <a:close/>
                </a:path>
                <a:path w="22860" h="706120">
                  <a:moveTo>
                    <a:pt x="22859" y="196850"/>
                  </a:moveTo>
                  <a:lnTo>
                    <a:pt x="0" y="196850"/>
                  </a:lnTo>
                  <a:lnTo>
                    <a:pt x="0" y="200659"/>
                  </a:lnTo>
                  <a:lnTo>
                    <a:pt x="22859" y="200659"/>
                  </a:lnTo>
                  <a:lnTo>
                    <a:pt x="22859" y="196850"/>
                  </a:lnTo>
                  <a:close/>
                </a:path>
                <a:path w="22860" h="706120">
                  <a:moveTo>
                    <a:pt x="22859" y="200659"/>
                  </a:moveTo>
                  <a:lnTo>
                    <a:pt x="0" y="200659"/>
                  </a:lnTo>
                  <a:lnTo>
                    <a:pt x="0" y="207009"/>
                  </a:lnTo>
                  <a:lnTo>
                    <a:pt x="22859" y="207009"/>
                  </a:lnTo>
                  <a:lnTo>
                    <a:pt x="22859" y="200659"/>
                  </a:lnTo>
                  <a:close/>
                </a:path>
                <a:path w="22860" h="706120">
                  <a:moveTo>
                    <a:pt x="22859" y="207009"/>
                  </a:moveTo>
                  <a:lnTo>
                    <a:pt x="0" y="207009"/>
                  </a:lnTo>
                  <a:lnTo>
                    <a:pt x="0" y="215899"/>
                  </a:lnTo>
                  <a:lnTo>
                    <a:pt x="22859" y="215899"/>
                  </a:lnTo>
                  <a:lnTo>
                    <a:pt x="22859" y="207009"/>
                  </a:lnTo>
                  <a:close/>
                </a:path>
                <a:path w="22860" h="706120">
                  <a:moveTo>
                    <a:pt x="22859" y="215900"/>
                  </a:moveTo>
                  <a:lnTo>
                    <a:pt x="0" y="215900"/>
                  </a:lnTo>
                  <a:lnTo>
                    <a:pt x="0" y="222249"/>
                  </a:lnTo>
                  <a:lnTo>
                    <a:pt x="22859" y="222249"/>
                  </a:lnTo>
                  <a:lnTo>
                    <a:pt x="22859" y="215900"/>
                  </a:lnTo>
                  <a:close/>
                </a:path>
                <a:path w="22860" h="706120">
                  <a:moveTo>
                    <a:pt x="22859" y="222250"/>
                  </a:moveTo>
                  <a:lnTo>
                    <a:pt x="0" y="222250"/>
                  </a:lnTo>
                  <a:lnTo>
                    <a:pt x="0" y="226059"/>
                  </a:lnTo>
                  <a:lnTo>
                    <a:pt x="22859" y="226059"/>
                  </a:lnTo>
                  <a:lnTo>
                    <a:pt x="22859" y="222250"/>
                  </a:lnTo>
                  <a:close/>
                </a:path>
                <a:path w="22860" h="706120">
                  <a:moveTo>
                    <a:pt x="22859" y="226059"/>
                  </a:moveTo>
                  <a:lnTo>
                    <a:pt x="0" y="226059"/>
                  </a:lnTo>
                  <a:lnTo>
                    <a:pt x="0" y="228599"/>
                  </a:lnTo>
                  <a:lnTo>
                    <a:pt x="22859" y="228599"/>
                  </a:lnTo>
                  <a:lnTo>
                    <a:pt x="22859" y="226059"/>
                  </a:lnTo>
                  <a:close/>
                </a:path>
                <a:path w="22860" h="706120">
                  <a:moveTo>
                    <a:pt x="22859" y="228600"/>
                  </a:moveTo>
                  <a:lnTo>
                    <a:pt x="0" y="228600"/>
                  </a:lnTo>
                  <a:lnTo>
                    <a:pt x="0" y="318769"/>
                  </a:lnTo>
                  <a:lnTo>
                    <a:pt x="22859" y="318769"/>
                  </a:lnTo>
                  <a:lnTo>
                    <a:pt x="22859" y="228600"/>
                  </a:lnTo>
                  <a:close/>
                </a:path>
                <a:path w="22860" h="706120">
                  <a:moveTo>
                    <a:pt x="22859" y="318769"/>
                  </a:moveTo>
                  <a:lnTo>
                    <a:pt x="0" y="318769"/>
                  </a:lnTo>
                  <a:lnTo>
                    <a:pt x="0" y="438149"/>
                  </a:lnTo>
                  <a:lnTo>
                    <a:pt x="22859" y="438149"/>
                  </a:lnTo>
                  <a:lnTo>
                    <a:pt x="22859" y="318769"/>
                  </a:lnTo>
                  <a:close/>
                </a:path>
                <a:path w="22860" h="706120">
                  <a:moveTo>
                    <a:pt x="22859" y="530986"/>
                  </a:moveTo>
                  <a:lnTo>
                    <a:pt x="0" y="530986"/>
                  </a:lnTo>
                  <a:lnTo>
                    <a:pt x="0" y="539749"/>
                  </a:lnTo>
                  <a:lnTo>
                    <a:pt x="22859" y="539749"/>
                  </a:lnTo>
                  <a:lnTo>
                    <a:pt x="22859" y="530986"/>
                  </a:lnTo>
                  <a:close/>
                </a:path>
                <a:path w="22860" h="706120">
                  <a:moveTo>
                    <a:pt x="22859" y="519556"/>
                  </a:moveTo>
                  <a:lnTo>
                    <a:pt x="0" y="519556"/>
                  </a:lnTo>
                  <a:lnTo>
                    <a:pt x="0" y="530859"/>
                  </a:lnTo>
                  <a:lnTo>
                    <a:pt x="22859" y="530859"/>
                  </a:lnTo>
                  <a:lnTo>
                    <a:pt x="22859" y="519556"/>
                  </a:lnTo>
                  <a:close/>
                </a:path>
                <a:path w="22860" h="706120">
                  <a:moveTo>
                    <a:pt x="22859" y="513206"/>
                  </a:moveTo>
                  <a:lnTo>
                    <a:pt x="0" y="513206"/>
                  </a:lnTo>
                  <a:lnTo>
                    <a:pt x="0" y="519429"/>
                  </a:lnTo>
                  <a:lnTo>
                    <a:pt x="22859" y="519429"/>
                  </a:lnTo>
                  <a:lnTo>
                    <a:pt x="22859" y="513206"/>
                  </a:lnTo>
                  <a:close/>
                </a:path>
                <a:path w="22860" h="706120">
                  <a:moveTo>
                    <a:pt x="22859" y="506856"/>
                  </a:moveTo>
                  <a:lnTo>
                    <a:pt x="0" y="506856"/>
                  </a:lnTo>
                  <a:lnTo>
                    <a:pt x="0" y="513079"/>
                  </a:lnTo>
                  <a:lnTo>
                    <a:pt x="22859" y="513079"/>
                  </a:lnTo>
                  <a:lnTo>
                    <a:pt x="22859" y="506856"/>
                  </a:lnTo>
                  <a:close/>
                </a:path>
                <a:path w="22860" h="706120">
                  <a:moveTo>
                    <a:pt x="22859" y="500506"/>
                  </a:moveTo>
                  <a:lnTo>
                    <a:pt x="0" y="500506"/>
                  </a:lnTo>
                  <a:lnTo>
                    <a:pt x="0" y="506729"/>
                  </a:lnTo>
                  <a:lnTo>
                    <a:pt x="22859" y="506729"/>
                  </a:lnTo>
                  <a:lnTo>
                    <a:pt x="22859" y="500506"/>
                  </a:lnTo>
                  <a:close/>
                </a:path>
                <a:path w="22860" h="706120">
                  <a:moveTo>
                    <a:pt x="22859" y="494156"/>
                  </a:moveTo>
                  <a:lnTo>
                    <a:pt x="0" y="494156"/>
                  </a:lnTo>
                  <a:lnTo>
                    <a:pt x="0" y="500379"/>
                  </a:lnTo>
                  <a:lnTo>
                    <a:pt x="22859" y="500379"/>
                  </a:lnTo>
                  <a:lnTo>
                    <a:pt x="22859" y="494156"/>
                  </a:lnTo>
                  <a:close/>
                </a:path>
                <a:path w="22860" h="706120">
                  <a:moveTo>
                    <a:pt x="22859" y="487806"/>
                  </a:moveTo>
                  <a:lnTo>
                    <a:pt x="0" y="487806"/>
                  </a:lnTo>
                  <a:lnTo>
                    <a:pt x="0" y="494029"/>
                  </a:lnTo>
                  <a:lnTo>
                    <a:pt x="22859" y="494029"/>
                  </a:lnTo>
                  <a:lnTo>
                    <a:pt x="22859" y="487806"/>
                  </a:lnTo>
                  <a:close/>
                </a:path>
                <a:path w="22860" h="706120">
                  <a:moveTo>
                    <a:pt x="22859" y="481456"/>
                  </a:moveTo>
                  <a:lnTo>
                    <a:pt x="0" y="481456"/>
                  </a:lnTo>
                  <a:lnTo>
                    <a:pt x="0" y="487679"/>
                  </a:lnTo>
                  <a:lnTo>
                    <a:pt x="22859" y="487679"/>
                  </a:lnTo>
                  <a:lnTo>
                    <a:pt x="22859" y="481456"/>
                  </a:lnTo>
                  <a:close/>
                </a:path>
                <a:path w="22860" h="706120">
                  <a:moveTo>
                    <a:pt x="22859" y="475106"/>
                  </a:moveTo>
                  <a:lnTo>
                    <a:pt x="0" y="475106"/>
                  </a:lnTo>
                  <a:lnTo>
                    <a:pt x="0" y="481329"/>
                  </a:lnTo>
                  <a:lnTo>
                    <a:pt x="22859" y="481329"/>
                  </a:lnTo>
                  <a:lnTo>
                    <a:pt x="22859" y="475106"/>
                  </a:lnTo>
                  <a:close/>
                </a:path>
                <a:path w="22860" h="706120">
                  <a:moveTo>
                    <a:pt x="22859" y="468756"/>
                  </a:moveTo>
                  <a:lnTo>
                    <a:pt x="0" y="468756"/>
                  </a:lnTo>
                  <a:lnTo>
                    <a:pt x="0" y="474979"/>
                  </a:lnTo>
                  <a:lnTo>
                    <a:pt x="22859" y="474979"/>
                  </a:lnTo>
                  <a:lnTo>
                    <a:pt x="22859" y="468756"/>
                  </a:lnTo>
                  <a:close/>
                </a:path>
                <a:path w="22860" h="706120">
                  <a:moveTo>
                    <a:pt x="22859" y="461136"/>
                  </a:moveTo>
                  <a:lnTo>
                    <a:pt x="0" y="461136"/>
                  </a:lnTo>
                  <a:lnTo>
                    <a:pt x="0" y="468629"/>
                  </a:lnTo>
                  <a:lnTo>
                    <a:pt x="22859" y="468629"/>
                  </a:lnTo>
                  <a:lnTo>
                    <a:pt x="22859" y="461136"/>
                  </a:lnTo>
                  <a:close/>
                </a:path>
                <a:path w="22860" h="706120">
                  <a:moveTo>
                    <a:pt x="22859" y="456056"/>
                  </a:moveTo>
                  <a:lnTo>
                    <a:pt x="0" y="456056"/>
                  </a:lnTo>
                  <a:lnTo>
                    <a:pt x="0" y="461009"/>
                  </a:lnTo>
                  <a:lnTo>
                    <a:pt x="22859" y="461009"/>
                  </a:lnTo>
                  <a:lnTo>
                    <a:pt x="22859" y="456056"/>
                  </a:lnTo>
                  <a:close/>
                </a:path>
                <a:path w="22860" h="706120">
                  <a:moveTo>
                    <a:pt x="22859" y="449706"/>
                  </a:moveTo>
                  <a:lnTo>
                    <a:pt x="0" y="449706"/>
                  </a:lnTo>
                  <a:lnTo>
                    <a:pt x="0" y="455929"/>
                  </a:lnTo>
                  <a:lnTo>
                    <a:pt x="22859" y="455929"/>
                  </a:lnTo>
                  <a:lnTo>
                    <a:pt x="22859" y="449706"/>
                  </a:lnTo>
                  <a:close/>
                </a:path>
                <a:path w="22860" h="706120">
                  <a:moveTo>
                    <a:pt x="22859" y="438276"/>
                  </a:moveTo>
                  <a:lnTo>
                    <a:pt x="0" y="438276"/>
                  </a:lnTo>
                  <a:lnTo>
                    <a:pt x="0" y="449579"/>
                  </a:lnTo>
                  <a:lnTo>
                    <a:pt x="22859" y="449579"/>
                  </a:lnTo>
                  <a:lnTo>
                    <a:pt x="22859" y="438276"/>
                  </a:lnTo>
                  <a:close/>
                </a:path>
                <a:path w="22860" h="706120">
                  <a:moveTo>
                    <a:pt x="22859" y="703579"/>
                  </a:moveTo>
                  <a:lnTo>
                    <a:pt x="17779" y="703579"/>
                  </a:lnTo>
                  <a:lnTo>
                    <a:pt x="17779" y="706119"/>
                  </a:lnTo>
                  <a:lnTo>
                    <a:pt x="22859" y="706119"/>
                  </a:lnTo>
                  <a:lnTo>
                    <a:pt x="22859" y="703579"/>
                  </a:lnTo>
                  <a:close/>
                </a:path>
                <a:path w="22860" h="706120">
                  <a:moveTo>
                    <a:pt x="15239" y="702309"/>
                  </a:moveTo>
                  <a:lnTo>
                    <a:pt x="10159" y="702309"/>
                  </a:lnTo>
                  <a:lnTo>
                    <a:pt x="10159" y="703579"/>
                  </a:lnTo>
                  <a:lnTo>
                    <a:pt x="15239" y="703579"/>
                  </a:lnTo>
                  <a:lnTo>
                    <a:pt x="15239" y="702309"/>
                  </a:lnTo>
                  <a:close/>
                </a:path>
                <a:path w="22860" h="706120">
                  <a:moveTo>
                    <a:pt x="22859" y="699769"/>
                  </a:moveTo>
                  <a:lnTo>
                    <a:pt x="3809" y="699769"/>
                  </a:lnTo>
                  <a:lnTo>
                    <a:pt x="3809" y="702309"/>
                  </a:lnTo>
                  <a:lnTo>
                    <a:pt x="22859" y="702309"/>
                  </a:lnTo>
                  <a:lnTo>
                    <a:pt x="22859" y="699769"/>
                  </a:lnTo>
                  <a:close/>
                </a:path>
                <a:path w="22860" h="706120">
                  <a:moveTo>
                    <a:pt x="22859" y="697229"/>
                  </a:moveTo>
                  <a:lnTo>
                    <a:pt x="0" y="697229"/>
                  </a:lnTo>
                  <a:lnTo>
                    <a:pt x="0" y="699769"/>
                  </a:lnTo>
                  <a:lnTo>
                    <a:pt x="1269" y="699769"/>
                  </a:lnTo>
                  <a:lnTo>
                    <a:pt x="1269" y="698499"/>
                  </a:lnTo>
                  <a:lnTo>
                    <a:pt x="22859" y="698499"/>
                  </a:lnTo>
                  <a:lnTo>
                    <a:pt x="22859" y="697229"/>
                  </a:lnTo>
                  <a:close/>
                </a:path>
                <a:path w="22860" h="706120">
                  <a:moveTo>
                    <a:pt x="22859" y="693419"/>
                  </a:moveTo>
                  <a:lnTo>
                    <a:pt x="0" y="693419"/>
                  </a:lnTo>
                  <a:lnTo>
                    <a:pt x="0" y="695959"/>
                  </a:lnTo>
                  <a:lnTo>
                    <a:pt x="22859" y="695959"/>
                  </a:lnTo>
                  <a:lnTo>
                    <a:pt x="22859" y="693419"/>
                  </a:lnTo>
                  <a:close/>
                </a:path>
                <a:path w="22860" h="706120">
                  <a:moveTo>
                    <a:pt x="22859" y="690879"/>
                  </a:moveTo>
                  <a:lnTo>
                    <a:pt x="0" y="690879"/>
                  </a:lnTo>
                  <a:lnTo>
                    <a:pt x="0" y="692149"/>
                  </a:lnTo>
                  <a:lnTo>
                    <a:pt x="22859" y="692149"/>
                  </a:lnTo>
                  <a:lnTo>
                    <a:pt x="22859" y="690879"/>
                  </a:lnTo>
                  <a:close/>
                </a:path>
                <a:path w="22860" h="706120">
                  <a:moveTo>
                    <a:pt x="22859" y="687069"/>
                  </a:moveTo>
                  <a:lnTo>
                    <a:pt x="0" y="687069"/>
                  </a:lnTo>
                  <a:lnTo>
                    <a:pt x="0" y="689609"/>
                  </a:lnTo>
                  <a:lnTo>
                    <a:pt x="22859" y="689609"/>
                  </a:lnTo>
                  <a:lnTo>
                    <a:pt x="22859" y="687069"/>
                  </a:lnTo>
                  <a:close/>
                </a:path>
                <a:path w="22860" h="706120">
                  <a:moveTo>
                    <a:pt x="22859" y="684529"/>
                  </a:moveTo>
                  <a:lnTo>
                    <a:pt x="0" y="684529"/>
                  </a:lnTo>
                  <a:lnTo>
                    <a:pt x="0" y="685799"/>
                  </a:lnTo>
                  <a:lnTo>
                    <a:pt x="22859" y="685799"/>
                  </a:lnTo>
                  <a:lnTo>
                    <a:pt x="22859" y="684529"/>
                  </a:lnTo>
                  <a:close/>
                </a:path>
                <a:path w="22860" h="706120">
                  <a:moveTo>
                    <a:pt x="22859" y="680719"/>
                  </a:moveTo>
                  <a:lnTo>
                    <a:pt x="0" y="680719"/>
                  </a:lnTo>
                  <a:lnTo>
                    <a:pt x="0" y="683259"/>
                  </a:lnTo>
                  <a:lnTo>
                    <a:pt x="22859" y="683259"/>
                  </a:lnTo>
                  <a:lnTo>
                    <a:pt x="22859" y="680719"/>
                  </a:lnTo>
                  <a:close/>
                </a:path>
                <a:path w="22860" h="706120">
                  <a:moveTo>
                    <a:pt x="22859" y="678179"/>
                  </a:moveTo>
                  <a:lnTo>
                    <a:pt x="0" y="678179"/>
                  </a:lnTo>
                  <a:lnTo>
                    <a:pt x="0" y="679449"/>
                  </a:lnTo>
                  <a:lnTo>
                    <a:pt x="22859" y="679449"/>
                  </a:lnTo>
                  <a:lnTo>
                    <a:pt x="22859" y="678179"/>
                  </a:lnTo>
                  <a:close/>
                </a:path>
                <a:path w="22860" h="706120">
                  <a:moveTo>
                    <a:pt x="22859" y="674369"/>
                  </a:moveTo>
                  <a:lnTo>
                    <a:pt x="0" y="674369"/>
                  </a:lnTo>
                  <a:lnTo>
                    <a:pt x="0" y="676910"/>
                  </a:lnTo>
                  <a:lnTo>
                    <a:pt x="22859" y="676910"/>
                  </a:lnTo>
                  <a:lnTo>
                    <a:pt x="22859" y="674369"/>
                  </a:lnTo>
                  <a:close/>
                </a:path>
                <a:path w="22860" h="706120">
                  <a:moveTo>
                    <a:pt x="22859" y="671829"/>
                  </a:moveTo>
                  <a:lnTo>
                    <a:pt x="0" y="671829"/>
                  </a:lnTo>
                  <a:lnTo>
                    <a:pt x="0" y="673099"/>
                  </a:lnTo>
                  <a:lnTo>
                    <a:pt x="22859" y="673099"/>
                  </a:lnTo>
                  <a:lnTo>
                    <a:pt x="22859" y="671829"/>
                  </a:lnTo>
                  <a:close/>
                </a:path>
                <a:path w="22860" h="706120">
                  <a:moveTo>
                    <a:pt x="22859" y="668019"/>
                  </a:moveTo>
                  <a:lnTo>
                    <a:pt x="0" y="668019"/>
                  </a:lnTo>
                  <a:lnTo>
                    <a:pt x="0" y="670559"/>
                  </a:lnTo>
                  <a:lnTo>
                    <a:pt x="22859" y="670559"/>
                  </a:lnTo>
                  <a:lnTo>
                    <a:pt x="22859" y="668019"/>
                  </a:lnTo>
                  <a:close/>
                </a:path>
                <a:path w="22860" h="706120">
                  <a:moveTo>
                    <a:pt x="22859" y="665479"/>
                  </a:moveTo>
                  <a:lnTo>
                    <a:pt x="0" y="665479"/>
                  </a:lnTo>
                  <a:lnTo>
                    <a:pt x="0" y="666749"/>
                  </a:lnTo>
                  <a:lnTo>
                    <a:pt x="22859" y="666749"/>
                  </a:lnTo>
                  <a:lnTo>
                    <a:pt x="22859" y="665479"/>
                  </a:lnTo>
                  <a:close/>
                </a:path>
                <a:path w="22860" h="706120">
                  <a:moveTo>
                    <a:pt x="22859" y="661669"/>
                  </a:moveTo>
                  <a:lnTo>
                    <a:pt x="0" y="661669"/>
                  </a:lnTo>
                  <a:lnTo>
                    <a:pt x="0" y="664209"/>
                  </a:lnTo>
                  <a:lnTo>
                    <a:pt x="22859" y="664209"/>
                  </a:lnTo>
                  <a:lnTo>
                    <a:pt x="22859" y="661669"/>
                  </a:lnTo>
                  <a:close/>
                </a:path>
                <a:path w="22860" h="706120">
                  <a:moveTo>
                    <a:pt x="22859" y="659129"/>
                  </a:moveTo>
                  <a:lnTo>
                    <a:pt x="0" y="659129"/>
                  </a:lnTo>
                  <a:lnTo>
                    <a:pt x="0" y="660399"/>
                  </a:lnTo>
                  <a:lnTo>
                    <a:pt x="22859" y="660399"/>
                  </a:lnTo>
                  <a:lnTo>
                    <a:pt x="22859" y="659129"/>
                  </a:lnTo>
                  <a:close/>
                </a:path>
                <a:path w="22860" h="706120">
                  <a:moveTo>
                    <a:pt x="22859" y="655319"/>
                  </a:moveTo>
                  <a:lnTo>
                    <a:pt x="0" y="655319"/>
                  </a:lnTo>
                  <a:lnTo>
                    <a:pt x="0" y="657860"/>
                  </a:lnTo>
                  <a:lnTo>
                    <a:pt x="22859" y="657860"/>
                  </a:lnTo>
                  <a:lnTo>
                    <a:pt x="22859" y="655319"/>
                  </a:lnTo>
                  <a:close/>
                </a:path>
                <a:path w="22860" h="706120">
                  <a:moveTo>
                    <a:pt x="22859" y="652779"/>
                  </a:moveTo>
                  <a:lnTo>
                    <a:pt x="0" y="652779"/>
                  </a:lnTo>
                  <a:lnTo>
                    <a:pt x="0" y="654049"/>
                  </a:lnTo>
                  <a:lnTo>
                    <a:pt x="22859" y="654049"/>
                  </a:lnTo>
                  <a:lnTo>
                    <a:pt x="22859" y="652779"/>
                  </a:lnTo>
                  <a:close/>
                </a:path>
                <a:path w="22860" h="706120">
                  <a:moveTo>
                    <a:pt x="22859" y="648969"/>
                  </a:moveTo>
                  <a:lnTo>
                    <a:pt x="0" y="648969"/>
                  </a:lnTo>
                  <a:lnTo>
                    <a:pt x="0" y="651509"/>
                  </a:lnTo>
                  <a:lnTo>
                    <a:pt x="22859" y="651509"/>
                  </a:lnTo>
                  <a:lnTo>
                    <a:pt x="22859" y="648969"/>
                  </a:lnTo>
                  <a:close/>
                </a:path>
                <a:path w="22860" h="706120">
                  <a:moveTo>
                    <a:pt x="22859" y="646429"/>
                  </a:moveTo>
                  <a:lnTo>
                    <a:pt x="0" y="646429"/>
                  </a:lnTo>
                  <a:lnTo>
                    <a:pt x="0" y="647699"/>
                  </a:lnTo>
                  <a:lnTo>
                    <a:pt x="22859" y="647699"/>
                  </a:lnTo>
                  <a:lnTo>
                    <a:pt x="22859" y="646429"/>
                  </a:lnTo>
                  <a:close/>
                </a:path>
                <a:path w="22860" h="706120">
                  <a:moveTo>
                    <a:pt x="22859" y="642619"/>
                  </a:moveTo>
                  <a:lnTo>
                    <a:pt x="0" y="642619"/>
                  </a:lnTo>
                  <a:lnTo>
                    <a:pt x="0" y="645159"/>
                  </a:lnTo>
                  <a:lnTo>
                    <a:pt x="22859" y="645159"/>
                  </a:lnTo>
                  <a:lnTo>
                    <a:pt x="22859" y="642619"/>
                  </a:lnTo>
                  <a:close/>
                </a:path>
                <a:path w="22860" h="706120">
                  <a:moveTo>
                    <a:pt x="22859" y="640079"/>
                  </a:moveTo>
                  <a:lnTo>
                    <a:pt x="0" y="640079"/>
                  </a:lnTo>
                  <a:lnTo>
                    <a:pt x="0" y="641349"/>
                  </a:lnTo>
                  <a:lnTo>
                    <a:pt x="22859" y="641349"/>
                  </a:lnTo>
                  <a:lnTo>
                    <a:pt x="22859" y="640079"/>
                  </a:lnTo>
                  <a:close/>
                </a:path>
                <a:path w="22860" h="706120">
                  <a:moveTo>
                    <a:pt x="22859" y="635000"/>
                  </a:moveTo>
                  <a:lnTo>
                    <a:pt x="0" y="635000"/>
                  </a:lnTo>
                  <a:lnTo>
                    <a:pt x="0" y="638809"/>
                  </a:lnTo>
                  <a:lnTo>
                    <a:pt x="22859" y="638809"/>
                  </a:lnTo>
                  <a:lnTo>
                    <a:pt x="22859" y="635000"/>
                  </a:lnTo>
                  <a:close/>
                </a:path>
                <a:path w="22860" h="706120">
                  <a:moveTo>
                    <a:pt x="22859" y="628649"/>
                  </a:moveTo>
                  <a:lnTo>
                    <a:pt x="0" y="628649"/>
                  </a:lnTo>
                  <a:lnTo>
                    <a:pt x="0" y="633729"/>
                  </a:lnTo>
                  <a:lnTo>
                    <a:pt x="22859" y="633729"/>
                  </a:lnTo>
                  <a:lnTo>
                    <a:pt x="22859" y="628649"/>
                  </a:lnTo>
                  <a:close/>
                </a:path>
                <a:path w="22860" h="706120">
                  <a:moveTo>
                    <a:pt x="22859" y="622299"/>
                  </a:moveTo>
                  <a:lnTo>
                    <a:pt x="0" y="622299"/>
                  </a:lnTo>
                  <a:lnTo>
                    <a:pt x="0" y="627379"/>
                  </a:lnTo>
                  <a:lnTo>
                    <a:pt x="22859" y="627379"/>
                  </a:lnTo>
                  <a:lnTo>
                    <a:pt x="22859" y="622299"/>
                  </a:lnTo>
                  <a:close/>
                </a:path>
                <a:path w="22860" h="706120">
                  <a:moveTo>
                    <a:pt x="22859" y="615949"/>
                  </a:moveTo>
                  <a:lnTo>
                    <a:pt x="0" y="615949"/>
                  </a:lnTo>
                  <a:lnTo>
                    <a:pt x="0" y="621029"/>
                  </a:lnTo>
                  <a:lnTo>
                    <a:pt x="22859" y="621029"/>
                  </a:lnTo>
                  <a:lnTo>
                    <a:pt x="22859" y="615949"/>
                  </a:lnTo>
                  <a:close/>
                </a:path>
                <a:path w="22860" h="706120">
                  <a:moveTo>
                    <a:pt x="22859" y="609599"/>
                  </a:moveTo>
                  <a:lnTo>
                    <a:pt x="0" y="609599"/>
                  </a:lnTo>
                  <a:lnTo>
                    <a:pt x="0" y="614679"/>
                  </a:lnTo>
                  <a:lnTo>
                    <a:pt x="22859" y="614679"/>
                  </a:lnTo>
                  <a:lnTo>
                    <a:pt x="22859" y="609599"/>
                  </a:lnTo>
                  <a:close/>
                </a:path>
                <a:path w="22860" h="706120">
                  <a:moveTo>
                    <a:pt x="22859" y="601979"/>
                  </a:moveTo>
                  <a:lnTo>
                    <a:pt x="0" y="601979"/>
                  </a:lnTo>
                  <a:lnTo>
                    <a:pt x="0" y="608329"/>
                  </a:lnTo>
                  <a:lnTo>
                    <a:pt x="22859" y="608329"/>
                  </a:lnTo>
                  <a:lnTo>
                    <a:pt x="22859" y="601979"/>
                  </a:lnTo>
                  <a:close/>
                </a:path>
                <a:path w="22860" h="706120">
                  <a:moveTo>
                    <a:pt x="22859" y="595629"/>
                  </a:moveTo>
                  <a:lnTo>
                    <a:pt x="0" y="595629"/>
                  </a:lnTo>
                  <a:lnTo>
                    <a:pt x="0" y="600709"/>
                  </a:lnTo>
                  <a:lnTo>
                    <a:pt x="22859" y="600709"/>
                  </a:lnTo>
                  <a:lnTo>
                    <a:pt x="22859" y="595629"/>
                  </a:lnTo>
                  <a:close/>
                </a:path>
                <a:path w="22860" h="706120">
                  <a:moveTo>
                    <a:pt x="22859" y="590549"/>
                  </a:moveTo>
                  <a:lnTo>
                    <a:pt x="0" y="590549"/>
                  </a:lnTo>
                  <a:lnTo>
                    <a:pt x="0" y="594359"/>
                  </a:lnTo>
                  <a:lnTo>
                    <a:pt x="22859" y="594359"/>
                  </a:lnTo>
                  <a:lnTo>
                    <a:pt x="22859" y="590549"/>
                  </a:lnTo>
                  <a:close/>
                </a:path>
                <a:path w="22860" h="706120">
                  <a:moveTo>
                    <a:pt x="22859" y="584199"/>
                  </a:moveTo>
                  <a:lnTo>
                    <a:pt x="0" y="584199"/>
                  </a:lnTo>
                  <a:lnTo>
                    <a:pt x="0" y="589279"/>
                  </a:lnTo>
                  <a:lnTo>
                    <a:pt x="22859" y="589279"/>
                  </a:lnTo>
                  <a:lnTo>
                    <a:pt x="22859" y="584199"/>
                  </a:lnTo>
                  <a:close/>
                </a:path>
                <a:path w="22860" h="706120">
                  <a:moveTo>
                    <a:pt x="22859" y="576579"/>
                  </a:moveTo>
                  <a:lnTo>
                    <a:pt x="0" y="576579"/>
                  </a:lnTo>
                  <a:lnTo>
                    <a:pt x="0" y="582929"/>
                  </a:lnTo>
                  <a:lnTo>
                    <a:pt x="22859" y="582929"/>
                  </a:lnTo>
                  <a:lnTo>
                    <a:pt x="22859" y="576579"/>
                  </a:lnTo>
                  <a:close/>
                </a:path>
                <a:path w="22860" h="706120">
                  <a:moveTo>
                    <a:pt x="22859" y="571499"/>
                  </a:moveTo>
                  <a:lnTo>
                    <a:pt x="0" y="571499"/>
                  </a:lnTo>
                  <a:lnTo>
                    <a:pt x="0" y="575309"/>
                  </a:lnTo>
                  <a:lnTo>
                    <a:pt x="22859" y="575309"/>
                  </a:lnTo>
                  <a:lnTo>
                    <a:pt x="22859" y="571499"/>
                  </a:lnTo>
                  <a:close/>
                </a:path>
                <a:path w="22860" h="706120">
                  <a:moveTo>
                    <a:pt x="22859" y="563879"/>
                  </a:moveTo>
                  <a:lnTo>
                    <a:pt x="0" y="563879"/>
                  </a:lnTo>
                  <a:lnTo>
                    <a:pt x="0" y="570229"/>
                  </a:lnTo>
                  <a:lnTo>
                    <a:pt x="22859" y="570229"/>
                  </a:lnTo>
                  <a:lnTo>
                    <a:pt x="22859" y="563879"/>
                  </a:lnTo>
                  <a:close/>
                </a:path>
                <a:path w="22860" h="706120">
                  <a:moveTo>
                    <a:pt x="22859" y="558799"/>
                  </a:moveTo>
                  <a:lnTo>
                    <a:pt x="0" y="558799"/>
                  </a:lnTo>
                  <a:lnTo>
                    <a:pt x="0" y="562609"/>
                  </a:lnTo>
                  <a:lnTo>
                    <a:pt x="22859" y="562609"/>
                  </a:lnTo>
                  <a:lnTo>
                    <a:pt x="22859" y="558799"/>
                  </a:lnTo>
                  <a:close/>
                </a:path>
                <a:path w="22860" h="706120">
                  <a:moveTo>
                    <a:pt x="22859" y="544829"/>
                  </a:moveTo>
                  <a:lnTo>
                    <a:pt x="0" y="544829"/>
                  </a:lnTo>
                  <a:lnTo>
                    <a:pt x="0" y="557529"/>
                  </a:lnTo>
                  <a:lnTo>
                    <a:pt x="22859" y="557529"/>
                  </a:lnTo>
                  <a:lnTo>
                    <a:pt x="22859" y="544829"/>
                  </a:lnTo>
                  <a:close/>
                </a:path>
                <a:path w="22860" h="706120">
                  <a:moveTo>
                    <a:pt x="22859" y="541019"/>
                  </a:moveTo>
                  <a:lnTo>
                    <a:pt x="0" y="541019"/>
                  </a:lnTo>
                  <a:lnTo>
                    <a:pt x="0" y="543559"/>
                  </a:lnTo>
                  <a:lnTo>
                    <a:pt x="22859" y="543559"/>
                  </a:lnTo>
                  <a:lnTo>
                    <a:pt x="22859" y="541019"/>
                  </a:lnTo>
                  <a:close/>
                </a:path>
              </a:pathLst>
            </a:custGeom>
            <a:solidFill>
              <a:srgbClr val="1D1D1D"/>
            </a:solidFill>
          </p:spPr>
          <p:txBody>
            <a:bodyPr bIns="0" lIns="0" rIns="0" rtlCol="0" tIns="0" wrap="square"/>
            <a:p/>
          </p:txBody>
        </p:sp>
        <p:sp>
          <p:nvSpPr>
            <p:cNvPr id="1049173" name="object 460"/>
            <p:cNvSpPr/>
            <p:nvPr/>
          </p:nvSpPr>
          <p:spPr>
            <a:xfrm>
              <a:off x="4149090" y="5821679"/>
              <a:ext cx="24130" cy="692150"/>
            </a:xfrm>
            <a:custGeom>
              <a:avLst/>
              <a:ahLst/>
              <a:rect l="l" t="t" r="r" b="b"/>
              <a:pathLst>
                <a:path w="24129" h="692150">
                  <a:moveTo>
                    <a:pt x="24130" y="0"/>
                  </a:moveTo>
                  <a:lnTo>
                    <a:pt x="22860" y="0"/>
                  </a:lnTo>
                  <a:lnTo>
                    <a:pt x="22860" y="1270"/>
                  </a:lnTo>
                  <a:lnTo>
                    <a:pt x="19050" y="1270"/>
                  </a:lnTo>
                  <a:lnTo>
                    <a:pt x="19050" y="2540"/>
                  </a:lnTo>
                  <a:lnTo>
                    <a:pt x="24130" y="2540"/>
                  </a:lnTo>
                  <a:lnTo>
                    <a:pt x="24130" y="0"/>
                  </a:lnTo>
                  <a:close/>
                </a:path>
                <a:path w="24129" h="692150">
                  <a:moveTo>
                    <a:pt x="24130" y="2540"/>
                  </a:moveTo>
                  <a:lnTo>
                    <a:pt x="15239" y="2540"/>
                  </a:lnTo>
                  <a:lnTo>
                    <a:pt x="15239" y="3810"/>
                  </a:lnTo>
                  <a:lnTo>
                    <a:pt x="12700" y="3810"/>
                  </a:lnTo>
                  <a:lnTo>
                    <a:pt x="12700" y="5080"/>
                  </a:lnTo>
                  <a:lnTo>
                    <a:pt x="24130" y="5080"/>
                  </a:lnTo>
                  <a:lnTo>
                    <a:pt x="24130" y="2540"/>
                  </a:lnTo>
                  <a:close/>
                </a:path>
                <a:path w="24129" h="692150">
                  <a:moveTo>
                    <a:pt x="24130" y="5080"/>
                  </a:moveTo>
                  <a:lnTo>
                    <a:pt x="10160" y="5080"/>
                  </a:lnTo>
                  <a:lnTo>
                    <a:pt x="10160" y="6350"/>
                  </a:lnTo>
                  <a:lnTo>
                    <a:pt x="7620" y="6350"/>
                  </a:lnTo>
                  <a:lnTo>
                    <a:pt x="7620" y="7620"/>
                  </a:lnTo>
                  <a:lnTo>
                    <a:pt x="5080" y="7620"/>
                  </a:lnTo>
                  <a:lnTo>
                    <a:pt x="5080" y="8890"/>
                  </a:lnTo>
                  <a:lnTo>
                    <a:pt x="24130" y="8890"/>
                  </a:lnTo>
                  <a:lnTo>
                    <a:pt x="24130" y="5080"/>
                  </a:lnTo>
                  <a:close/>
                </a:path>
                <a:path w="24129" h="692150">
                  <a:moveTo>
                    <a:pt x="24130" y="8890"/>
                  </a:moveTo>
                  <a:lnTo>
                    <a:pt x="2539" y="8890"/>
                  </a:lnTo>
                  <a:lnTo>
                    <a:pt x="2539" y="10160"/>
                  </a:lnTo>
                  <a:lnTo>
                    <a:pt x="0" y="10160"/>
                  </a:lnTo>
                  <a:lnTo>
                    <a:pt x="0" y="11430"/>
                  </a:lnTo>
                  <a:lnTo>
                    <a:pt x="24130" y="11430"/>
                  </a:lnTo>
                  <a:lnTo>
                    <a:pt x="24130" y="8890"/>
                  </a:lnTo>
                  <a:close/>
                </a:path>
                <a:path w="24129" h="692150">
                  <a:moveTo>
                    <a:pt x="24130" y="11430"/>
                  </a:moveTo>
                  <a:lnTo>
                    <a:pt x="0" y="11430"/>
                  </a:lnTo>
                  <a:lnTo>
                    <a:pt x="0" y="15240"/>
                  </a:lnTo>
                  <a:lnTo>
                    <a:pt x="24130" y="15240"/>
                  </a:lnTo>
                  <a:lnTo>
                    <a:pt x="24130" y="11430"/>
                  </a:lnTo>
                  <a:close/>
                </a:path>
                <a:path w="24129" h="692150">
                  <a:moveTo>
                    <a:pt x="24130" y="15240"/>
                  </a:moveTo>
                  <a:lnTo>
                    <a:pt x="0" y="15240"/>
                  </a:lnTo>
                  <a:lnTo>
                    <a:pt x="0" y="21590"/>
                  </a:lnTo>
                  <a:lnTo>
                    <a:pt x="24130" y="21590"/>
                  </a:lnTo>
                  <a:lnTo>
                    <a:pt x="24130" y="15240"/>
                  </a:lnTo>
                  <a:close/>
                </a:path>
                <a:path w="24129" h="692150">
                  <a:moveTo>
                    <a:pt x="24130" y="21590"/>
                  </a:moveTo>
                  <a:lnTo>
                    <a:pt x="0" y="21590"/>
                  </a:lnTo>
                  <a:lnTo>
                    <a:pt x="0" y="30480"/>
                  </a:lnTo>
                  <a:lnTo>
                    <a:pt x="24130" y="30480"/>
                  </a:lnTo>
                  <a:lnTo>
                    <a:pt x="24130" y="21590"/>
                  </a:lnTo>
                  <a:close/>
                </a:path>
                <a:path w="24129" h="692150">
                  <a:moveTo>
                    <a:pt x="24130" y="30480"/>
                  </a:moveTo>
                  <a:lnTo>
                    <a:pt x="0" y="30480"/>
                  </a:lnTo>
                  <a:lnTo>
                    <a:pt x="0" y="34290"/>
                  </a:lnTo>
                  <a:lnTo>
                    <a:pt x="24130" y="34290"/>
                  </a:lnTo>
                  <a:lnTo>
                    <a:pt x="24130" y="30480"/>
                  </a:lnTo>
                  <a:close/>
                </a:path>
                <a:path w="24129" h="692150">
                  <a:moveTo>
                    <a:pt x="24130" y="34290"/>
                  </a:moveTo>
                  <a:lnTo>
                    <a:pt x="0" y="34290"/>
                  </a:lnTo>
                  <a:lnTo>
                    <a:pt x="0" y="36830"/>
                  </a:lnTo>
                  <a:lnTo>
                    <a:pt x="24130" y="36830"/>
                  </a:lnTo>
                  <a:lnTo>
                    <a:pt x="24130" y="34290"/>
                  </a:lnTo>
                  <a:close/>
                </a:path>
                <a:path w="24129" h="692150">
                  <a:moveTo>
                    <a:pt x="24130" y="36830"/>
                  </a:moveTo>
                  <a:lnTo>
                    <a:pt x="0" y="36830"/>
                  </a:lnTo>
                  <a:lnTo>
                    <a:pt x="0" y="40640"/>
                  </a:lnTo>
                  <a:lnTo>
                    <a:pt x="24130" y="40640"/>
                  </a:lnTo>
                  <a:lnTo>
                    <a:pt x="24130" y="36830"/>
                  </a:lnTo>
                  <a:close/>
                </a:path>
                <a:path w="24129" h="692150">
                  <a:moveTo>
                    <a:pt x="24130" y="40640"/>
                  </a:moveTo>
                  <a:lnTo>
                    <a:pt x="0" y="40640"/>
                  </a:lnTo>
                  <a:lnTo>
                    <a:pt x="0" y="43180"/>
                  </a:lnTo>
                  <a:lnTo>
                    <a:pt x="24130" y="43180"/>
                  </a:lnTo>
                  <a:lnTo>
                    <a:pt x="24130" y="40640"/>
                  </a:lnTo>
                  <a:close/>
                </a:path>
                <a:path w="24129" h="692150">
                  <a:moveTo>
                    <a:pt x="24130" y="43180"/>
                  </a:moveTo>
                  <a:lnTo>
                    <a:pt x="0" y="43180"/>
                  </a:lnTo>
                  <a:lnTo>
                    <a:pt x="0" y="46990"/>
                  </a:lnTo>
                  <a:lnTo>
                    <a:pt x="24130" y="46990"/>
                  </a:lnTo>
                  <a:lnTo>
                    <a:pt x="24130" y="43180"/>
                  </a:lnTo>
                  <a:close/>
                </a:path>
                <a:path w="24129" h="692150">
                  <a:moveTo>
                    <a:pt x="24130" y="46990"/>
                  </a:moveTo>
                  <a:lnTo>
                    <a:pt x="0" y="46990"/>
                  </a:lnTo>
                  <a:lnTo>
                    <a:pt x="0" y="49530"/>
                  </a:lnTo>
                  <a:lnTo>
                    <a:pt x="24130" y="49530"/>
                  </a:lnTo>
                  <a:lnTo>
                    <a:pt x="24130" y="46990"/>
                  </a:lnTo>
                  <a:close/>
                </a:path>
                <a:path w="24129" h="692150">
                  <a:moveTo>
                    <a:pt x="24130" y="49530"/>
                  </a:moveTo>
                  <a:lnTo>
                    <a:pt x="0" y="49530"/>
                  </a:lnTo>
                  <a:lnTo>
                    <a:pt x="0" y="53340"/>
                  </a:lnTo>
                  <a:lnTo>
                    <a:pt x="24130" y="53340"/>
                  </a:lnTo>
                  <a:lnTo>
                    <a:pt x="24130" y="49530"/>
                  </a:lnTo>
                  <a:close/>
                </a:path>
                <a:path w="24129" h="692150">
                  <a:moveTo>
                    <a:pt x="24130" y="53340"/>
                  </a:moveTo>
                  <a:lnTo>
                    <a:pt x="0" y="53340"/>
                  </a:lnTo>
                  <a:lnTo>
                    <a:pt x="0" y="55880"/>
                  </a:lnTo>
                  <a:lnTo>
                    <a:pt x="24130" y="55880"/>
                  </a:lnTo>
                  <a:lnTo>
                    <a:pt x="24130" y="53340"/>
                  </a:lnTo>
                  <a:close/>
                </a:path>
                <a:path w="24129" h="692150">
                  <a:moveTo>
                    <a:pt x="24130" y="55880"/>
                  </a:moveTo>
                  <a:lnTo>
                    <a:pt x="0" y="55880"/>
                  </a:lnTo>
                  <a:lnTo>
                    <a:pt x="0" y="59690"/>
                  </a:lnTo>
                  <a:lnTo>
                    <a:pt x="24130" y="59690"/>
                  </a:lnTo>
                  <a:lnTo>
                    <a:pt x="24130" y="55880"/>
                  </a:lnTo>
                  <a:close/>
                </a:path>
                <a:path w="24129" h="692150">
                  <a:moveTo>
                    <a:pt x="24130" y="59690"/>
                  </a:moveTo>
                  <a:lnTo>
                    <a:pt x="0" y="59690"/>
                  </a:lnTo>
                  <a:lnTo>
                    <a:pt x="0" y="62230"/>
                  </a:lnTo>
                  <a:lnTo>
                    <a:pt x="24130" y="62230"/>
                  </a:lnTo>
                  <a:lnTo>
                    <a:pt x="24130" y="59690"/>
                  </a:lnTo>
                  <a:close/>
                </a:path>
                <a:path w="24129" h="692150">
                  <a:moveTo>
                    <a:pt x="24130" y="62230"/>
                  </a:moveTo>
                  <a:lnTo>
                    <a:pt x="0" y="62230"/>
                  </a:lnTo>
                  <a:lnTo>
                    <a:pt x="0" y="66040"/>
                  </a:lnTo>
                  <a:lnTo>
                    <a:pt x="24130" y="66040"/>
                  </a:lnTo>
                  <a:lnTo>
                    <a:pt x="24130" y="62230"/>
                  </a:lnTo>
                  <a:close/>
                </a:path>
                <a:path w="24129" h="692150">
                  <a:moveTo>
                    <a:pt x="24130" y="66040"/>
                  </a:moveTo>
                  <a:lnTo>
                    <a:pt x="0" y="66040"/>
                  </a:lnTo>
                  <a:lnTo>
                    <a:pt x="0" y="68580"/>
                  </a:lnTo>
                  <a:lnTo>
                    <a:pt x="24130" y="68580"/>
                  </a:lnTo>
                  <a:lnTo>
                    <a:pt x="24130" y="66040"/>
                  </a:lnTo>
                  <a:close/>
                </a:path>
                <a:path w="24129" h="692150">
                  <a:moveTo>
                    <a:pt x="24130" y="68580"/>
                  </a:moveTo>
                  <a:lnTo>
                    <a:pt x="0" y="68580"/>
                  </a:lnTo>
                  <a:lnTo>
                    <a:pt x="0" y="72390"/>
                  </a:lnTo>
                  <a:lnTo>
                    <a:pt x="24130" y="72390"/>
                  </a:lnTo>
                  <a:lnTo>
                    <a:pt x="24130" y="68580"/>
                  </a:lnTo>
                  <a:close/>
                </a:path>
                <a:path w="24129" h="692150">
                  <a:moveTo>
                    <a:pt x="24130" y="72390"/>
                  </a:moveTo>
                  <a:lnTo>
                    <a:pt x="0" y="72390"/>
                  </a:lnTo>
                  <a:lnTo>
                    <a:pt x="0" y="74930"/>
                  </a:lnTo>
                  <a:lnTo>
                    <a:pt x="24130" y="74930"/>
                  </a:lnTo>
                  <a:lnTo>
                    <a:pt x="24130" y="72390"/>
                  </a:lnTo>
                  <a:close/>
                </a:path>
                <a:path w="24129" h="692150">
                  <a:moveTo>
                    <a:pt x="24130" y="74930"/>
                  </a:moveTo>
                  <a:lnTo>
                    <a:pt x="0" y="74930"/>
                  </a:lnTo>
                  <a:lnTo>
                    <a:pt x="0" y="81280"/>
                  </a:lnTo>
                  <a:lnTo>
                    <a:pt x="24130" y="81280"/>
                  </a:lnTo>
                  <a:lnTo>
                    <a:pt x="24130" y="74930"/>
                  </a:lnTo>
                  <a:close/>
                </a:path>
                <a:path w="24129" h="692150">
                  <a:moveTo>
                    <a:pt x="24130" y="81280"/>
                  </a:moveTo>
                  <a:lnTo>
                    <a:pt x="0" y="81280"/>
                  </a:lnTo>
                  <a:lnTo>
                    <a:pt x="0" y="93980"/>
                  </a:lnTo>
                  <a:lnTo>
                    <a:pt x="24130" y="93980"/>
                  </a:lnTo>
                  <a:lnTo>
                    <a:pt x="24130" y="81280"/>
                  </a:lnTo>
                  <a:close/>
                </a:path>
                <a:path w="24129" h="692150">
                  <a:moveTo>
                    <a:pt x="24130" y="93980"/>
                  </a:moveTo>
                  <a:lnTo>
                    <a:pt x="0" y="93980"/>
                  </a:lnTo>
                  <a:lnTo>
                    <a:pt x="0" y="97790"/>
                  </a:lnTo>
                  <a:lnTo>
                    <a:pt x="24130" y="97790"/>
                  </a:lnTo>
                  <a:lnTo>
                    <a:pt x="24130" y="93980"/>
                  </a:lnTo>
                  <a:close/>
                </a:path>
                <a:path w="24129" h="692150">
                  <a:moveTo>
                    <a:pt x="24130" y="97790"/>
                  </a:moveTo>
                  <a:lnTo>
                    <a:pt x="0" y="97790"/>
                  </a:lnTo>
                  <a:lnTo>
                    <a:pt x="0" y="110490"/>
                  </a:lnTo>
                  <a:lnTo>
                    <a:pt x="24130" y="110490"/>
                  </a:lnTo>
                  <a:lnTo>
                    <a:pt x="24130" y="97790"/>
                  </a:lnTo>
                  <a:close/>
                </a:path>
                <a:path w="24129" h="692150">
                  <a:moveTo>
                    <a:pt x="24130" y="110490"/>
                  </a:moveTo>
                  <a:lnTo>
                    <a:pt x="0" y="110490"/>
                  </a:lnTo>
                  <a:lnTo>
                    <a:pt x="0" y="173990"/>
                  </a:lnTo>
                  <a:lnTo>
                    <a:pt x="24130" y="173990"/>
                  </a:lnTo>
                  <a:lnTo>
                    <a:pt x="24130" y="110490"/>
                  </a:lnTo>
                  <a:close/>
                </a:path>
                <a:path w="24129" h="692150">
                  <a:moveTo>
                    <a:pt x="24130" y="173990"/>
                  </a:moveTo>
                  <a:lnTo>
                    <a:pt x="0" y="173990"/>
                  </a:lnTo>
                  <a:lnTo>
                    <a:pt x="0" y="180340"/>
                  </a:lnTo>
                  <a:lnTo>
                    <a:pt x="24130" y="180340"/>
                  </a:lnTo>
                  <a:lnTo>
                    <a:pt x="24130" y="173990"/>
                  </a:lnTo>
                  <a:close/>
                </a:path>
                <a:path w="24129" h="692150">
                  <a:moveTo>
                    <a:pt x="24130" y="180340"/>
                  </a:moveTo>
                  <a:lnTo>
                    <a:pt x="0" y="180340"/>
                  </a:lnTo>
                  <a:lnTo>
                    <a:pt x="0" y="186690"/>
                  </a:lnTo>
                  <a:lnTo>
                    <a:pt x="24130" y="186690"/>
                  </a:lnTo>
                  <a:lnTo>
                    <a:pt x="24130" y="180340"/>
                  </a:lnTo>
                  <a:close/>
                </a:path>
                <a:path w="24129" h="692150">
                  <a:moveTo>
                    <a:pt x="24130" y="186690"/>
                  </a:moveTo>
                  <a:lnTo>
                    <a:pt x="0" y="186690"/>
                  </a:lnTo>
                  <a:lnTo>
                    <a:pt x="0" y="189230"/>
                  </a:lnTo>
                  <a:lnTo>
                    <a:pt x="24130" y="189230"/>
                  </a:lnTo>
                  <a:lnTo>
                    <a:pt x="24130" y="186690"/>
                  </a:lnTo>
                  <a:close/>
                </a:path>
                <a:path w="24129" h="692150">
                  <a:moveTo>
                    <a:pt x="24130" y="189230"/>
                  </a:moveTo>
                  <a:lnTo>
                    <a:pt x="0" y="189230"/>
                  </a:lnTo>
                  <a:lnTo>
                    <a:pt x="0" y="193040"/>
                  </a:lnTo>
                  <a:lnTo>
                    <a:pt x="24130" y="193040"/>
                  </a:lnTo>
                  <a:lnTo>
                    <a:pt x="24130" y="189230"/>
                  </a:lnTo>
                  <a:close/>
                </a:path>
                <a:path w="24129" h="692150">
                  <a:moveTo>
                    <a:pt x="24130" y="193040"/>
                  </a:moveTo>
                  <a:lnTo>
                    <a:pt x="0" y="193040"/>
                  </a:lnTo>
                  <a:lnTo>
                    <a:pt x="0" y="199390"/>
                  </a:lnTo>
                  <a:lnTo>
                    <a:pt x="24130" y="199390"/>
                  </a:lnTo>
                  <a:lnTo>
                    <a:pt x="24130" y="193040"/>
                  </a:lnTo>
                  <a:close/>
                </a:path>
                <a:path w="24129" h="692150">
                  <a:moveTo>
                    <a:pt x="24130" y="199390"/>
                  </a:moveTo>
                  <a:lnTo>
                    <a:pt x="0" y="199390"/>
                  </a:lnTo>
                  <a:lnTo>
                    <a:pt x="0" y="208280"/>
                  </a:lnTo>
                  <a:lnTo>
                    <a:pt x="24130" y="208280"/>
                  </a:lnTo>
                  <a:lnTo>
                    <a:pt x="24130" y="199390"/>
                  </a:lnTo>
                  <a:close/>
                </a:path>
                <a:path w="24129" h="692150">
                  <a:moveTo>
                    <a:pt x="24130" y="208280"/>
                  </a:moveTo>
                  <a:lnTo>
                    <a:pt x="0" y="208280"/>
                  </a:lnTo>
                  <a:lnTo>
                    <a:pt x="0" y="214630"/>
                  </a:lnTo>
                  <a:lnTo>
                    <a:pt x="24130" y="214630"/>
                  </a:lnTo>
                  <a:lnTo>
                    <a:pt x="24130" y="208280"/>
                  </a:lnTo>
                  <a:close/>
                </a:path>
                <a:path w="24129" h="692150">
                  <a:moveTo>
                    <a:pt x="24130" y="214630"/>
                  </a:moveTo>
                  <a:lnTo>
                    <a:pt x="0" y="214630"/>
                  </a:lnTo>
                  <a:lnTo>
                    <a:pt x="0" y="218440"/>
                  </a:lnTo>
                  <a:lnTo>
                    <a:pt x="24130" y="218440"/>
                  </a:lnTo>
                  <a:lnTo>
                    <a:pt x="24130" y="214630"/>
                  </a:lnTo>
                  <a:close/>
                </a:path>
                <a:path w="24129" h="692150">
                  <a:moveTo>
                    <a:pt x="24130" y="218440"/>
                  </a:moveTo>
                  <a:lnTo>
                    <a:pt x="0" y="218440"/>
                  </a:lnTo>
                  <a:lnTo>
                    <a:pt x="0" y="220980"/>
                  </a:lnTo>
                  <a:lnTo>
                    <a:pt x="24130" y="220980"/>
                  </a:lnTo>
                  <a:lnTo>
                    <a:pt x="24130" y="218440"/>
                  </a:lnTo>
                  <a:close/>
                </a:path>
                <a:path w="24129" h="692150">
                  <a:moveTo>
                    <a:pt x="24130" y="220980"/>
                  </a:moveTo>
                  <a:lnTo>
                    <a:pt x="0" y="220980"/>
                  </a:lnTo>
                  <a:lnTo>
                    <a:pt x="0" y="311150"/>
                  </a:lnTo>
                  <a:lnTo>
                    <a:pt x="24130" y="311150"/>
                  </a:lnTo>
                  <a:lnTo>
                    <a:pt x="24130" y="220980"/>
                  </a:lnTo>
                  <a:close/>
                </a:path>
                <a:path w="24129" h="692150">
                  <a:moveTo>
                    <a:pt x="24130" y="311150"/>
                  </a:moveTo>
                  <a:lnTo>
                    <a:pt x="0" y="311150"/>
                  </a:lnTo>
                  <a:lnTo>
                    <a:pt x="0" y="430530"/>
                  </a:lnTo>
                  <a:lnTo>
                    <a:pt x="24130" y="430530"/>
                  </a:lnTo>
                  <a:lnTo>
                    <a:pt x="24130" y="311150"/>
                  </a:lnTo>
                  <a:close/>
                </a:path>
                <a:path w="24129" h="692150">
                  <a:moveTo>
                    <a:pt x="24130" y="523367"/>
                  </a:moveTo>
                  <a:lnTo>
                    <a:pt x="0" y="523367"/>
                  </a:lnTo>
                  <a:lnTo>
                    <a:pt x="0" y="532130"/>
                  </a:lnTo>
                  <a:lnTo>
                    <a:pt x="24130" y="532130"/>
                  </a:lnTo>
                  <a:lnTo>
                    <a:pt x="24130" y="523367"/>
                  </a:lnTo>
                  <a:close/>
                </a:path>
                <a:path w="24129" h="692150">
                  <a:moveTo>
                    <a:pt x="24130" y="511937"/>
                  </a:moveTo>
                  <a:lnTo>
                    <a:pt x="0" y="511937"/>
                  </a:lnTo>
                  <a:lnTo>
                    <a:pt x="0" y="523240"/>
                  </a:lnTo>
                  <a:lnTo>
                    <a:pt x="24130" y="523240"/>
                  </a:lnTo>
                  <a:lnTo>
                    <a:pt x="24130" y="511937"/>
                  </a:lnTo>
                  <a:close/>
                </a:path>
                <a:path w="24129" h="692150">
                  <a:moveTo>
                    <a:pt x="24130" y="505587"/>
                  </a:moveTo>
                  <a:lnTo>
                    <a:pt x="0" y="505587"/>
                  </a:lnTo>
                  <a:lnTo>
                    <a:pt x="0" y="511810"/>
                  </a:lnTo>
                  <a:lnTo>
                    <a:pt x="24130" y="511810"/>
                  </a:lnTo>
                  <a:lnTo>
                    <a:pt x="24130" y="505587"/>
                  </a:lnTo>
                  <a:close/>
                </a:path>
                <a:path w="24129" h="692150">
                  <a:moveTo>
                    <a:pt x="24130" y="499237"/>
                  </a:moveTo>
                  <a:lnTo>
                    <a:pt x="0" y="499237"/>
                  </a:lnTo>
                  <a:lnTo>
                    <a:pt x="0" y="505460"/>
                  </a:lnTo>
                  <a:lnTo>
                    <a:pt x="24130" y="505460"/>
                  </a:lnTo>
                  <a:lnTo>
                    <a:pt x="24130" y="499237"/>
                  </a:lnTo>
                  <a:close/>
                </a:path>
                <a:path w="24129" h="692150">
                  <a:moveTo>
                    <a:pt x="24130" y="492887"/>
                  </a:moveTo>
                  <a:lnTo>
                    <a:pt x="0" y="492887"/>
                  </a:lnTo>
                  <a:lnTo>
                    <a:pt x="0" y="499110"/>
                  </a:lnTo>
                  <a:lnTo>
                    <a:pt x="24130" y="499110"/>
                  </a:lnTo>
                  <a:lnTo>
                    <a:pt x="24130" y="492887"/>
                  </a:lnTo>
                  <a:close/>
                </a:path>
                <a:path w="24129" h="692150">
                  <a:moveTo>
                    <a:pt x="24130" y="486537"/>
                  </a:moveTo>
                  <a:lnTo>
                    <a:pt x="0" y="486537"/>
                  </a:lnTo>
                  <a:lnTo>
                    <a:pt x="0" y="492760"/>
                  </a:lnTo>
                  <a:lnTo>
                    <a:pt x="24130" y="492760"/>
                  </a:lnTo>
                  <a:lnTo>
                    <a:pt x="24130" y="486537"/>
                  </a:lnTo>
                  <a:close/>
                </a:path>
                <a:path w="24129" h="692150">
                  <a:moveTo>
                    <a:pt x="24130" y="480187"/>
                  </a:moveTo>
                  <a:lnTo>
                    <a:pt x="0" y="480187"/>
                  </a:lnTo>
                  <a:lnTo>
                    <a:pt x="0" y="486410"/>
                  </a:lnTo>
                  <a:lnTo>
                    <a:pt x="24130" y="486410"/>
                  </a:lnTo>
                  <a:lnTo>
                    <a:pt x="24130" y="480187"/>
                  </a:lnTo>
                  <a:close/>
                </a:path>
                <a:path w="24129" h="692150">
                  <a:moveTo>
                    <a:pt x="24130" y="473837"/>
                  </a:moveTo>
                  <a:lnTo>
                    <a:pt x="0" y="473837"/>
                  </a:lnTo>
                  <a:lnTo>
                    <a:pt x="0" y="480060"/>
                  </a:lnTo>
                  <a:lnTo>
                    <a:pt x="24130" y="480060"/>
                  </a:lnTo>
                  <a:lnTo>
                    <a:pt x="24130" y="473837"/>
                  </a:lnTo>
                  <a:close/>
                </a:path>
                <a:path w="24129" h="692150">
                  <a:moveTo>
                    <a:pt x="24130" y="467487"/>
                  </a:moveTo>
                  <a:lnTo>
                    <a:pt x="0" y="467487"/>
                  </a:lnTo>
                  <a:lnTo>
                    <a:pt x="0" y="473710"/>
                  </a:lnTo>
                  <a:lnTo>
                    <a:pt x="24130" y="473710"/>
                  </a:lnTo>
                  <a:lnTo>
                    <a:pt x="24130" y="467487"/>
                  </a:lnTo>
                  <a:close/>
                </a:path>
                <a:path w="24129" h="692150">
                  <a:moveTo>
                    <a:pt x="24130" y="461137"/>
                  </a:moveTo>
                  <a:lnTo>
                    <a:pt x="0" y="461137"/>
                  </a:lnTo>
                  <a:lnTo>
                    <a:pt x="0" y="467360"/>
                  </a:lnTo>
                  <a:lnTo>
                    <a:pt x="24130" y="467360"/>
                  </a:lnTo>
                  <a:lnTo>
                    <a:pt x="24130" y="461137"/>
                  </a:lnTo>
                  <a:close/>
                </a:path>
                <a:path w="24129" h="692150">
                  <a:moveTo>
                    <a:pt x="24130" y="453517"/>
                  </a:moveTo>
                  <a:lnTo>
                    <a:pt x="0" y="453517"/>
                  </a:lnTo>
                  <a:lnTo>
                    <a:pt x="0" y="461010"/>
                  </a:lnTo>
                  <a:lnTo>
                    <a:pt x="24130" y="461010"/>
                  </a:lnTo>
                  <a:lnTo>
                    <a:pt x="24130" y="453517"/>
                  </a:lnTo>
                  <a:close/>
                </a:path>
                <a:path w="24129" h="692150">
                  <a:moveTo>
                    <a:pt x="24130" y="448437"/>
                  </a:moveTo>
                  <a:lnTo>
                    <a:pt x="0" y="448437"/>
                  </a:lnTo>
                  <a:lnTo>
                    <a:pt x="0" y="453390"/>
                  </a:lnTo>
                  <a:lnTo>
                    <a:pt x="24130" y="453390"/>
                  </a:lnTo>
                  <a:lnTo>
                    <a:pt x="24130" y="448437"/>
                  </a:lnTo>
                  <a:close/>
                </a:path>
                <a:path w="24129" h="692150">
                  <a:moveTo>
                    <a:pt x="24130" y="442087"/>
                  </a:moveTo>
                  <a:lnTo>
                    <a:pt x="0" y="442087"/>
                  </a:lnTo>
                  <a:lnTo>
                    <a:pt x="0" y="448310"/>
                  </a:lnTo>
                  <a:lnTo>
                    <a:pt x="24130" y="448310"/>
                  </a:lnTo>
                  <a:lnTo>
                    <a:pt x="24130" y="442087"/>
                  </a:lnTo>
                  <a:close/>
                </a:path>
                <a:path w="24129" h="692150">
                  <a:moveTo>
                    <a:pt x="24130" y="430657"/>
                  </a:moveTo>
                  <a:lnTo>
                    <a:pt x="0" y="430657"/>
                  </a:lnTo>
                  <a:lnTo>
                    <a:pt x="0" y="441960"/>
                  </a:lnTo>
                  <a:lnTo>
                    <a:pt x="24130" y="441960"/>
                  </a:lnTo>
                  <a:lnTo>
                    <a:pt x="24130" y="430657"/>
                  </a:lnTo>
                  <a:close/>
                </a:path>
                <a:path w="24129" h="692150">
                  <a:moveTo>
                    <a:pt x="24130" y="689610"/>
                  </a:moveTo>
                  <a:lnTo>
                    <a:pt x="22860" y="689610"/>
                  </a:lnTo>
                  <a:lnTo>
                    <a:pt x="22860" y="692150"/>
                  </a:lnTo>
                  <a:lnTo>
                    <a:pt x="24130" y="692150"/>
                  </a:lnTo>
                  <a:lnTo>
                    <a:pt x="24130" y="689610"/>
                  </a:lnTo>
                  <a:close/>
                </a:path>
                <a:path w="24129" h="692150">
                  <a:moveTo>
                    <a:pt x="20320" y="688340"/>
                  </a:moveTo>
                  <a:lnTo>
                    <a:pt x="17780" y="688340"/>
                  </a:lnTo>
                  <a:lnTo>
                    <a:pt x="17780" y="689610"/>
                  </a:lnTo>
                  <a:lnTo>
                    <a:pt x="20320" y="689610"/>
                  </a:lnTo>
                  <a:lnTo>
                    <a:pt x="20320" y="688340"/>
                  </a:lnTo>
                  <a:close/>
                </a:path>
                <a:path w="24129" h="692150">
                  <a:moveTo>
                    <a:pt x="24130" y="685800"/>
                  </a:moveTo>
                  <a:lnTo>
                    <a:pt x="13970" y="685800"/>
                  </a:lnTo>
                  <a:lnTo>
                    <a:pt x="13970" y="688340"/>
                  </a:lnTo>
                  <a:lnTo>
                    <a:pt x="24130" y="688340"/>
                  </a:lnTo>
                  <a:lnTo>
                    <a:pt x="24130" y="685800"/>
                  </a:lnTo>
                  <a:close/>
                </a:path>
                <a:path w="24129" h="692150">
                  <a:moveTo>
                    <a:pt x="24130" y="683260"/>
                  </a:moveTo>
                  <a:lnTo>
                    <a:pt x="7620" y="683260"/>
                  </a:lnTo>
                  <a:lnTo>
                    <a:pt x="7620" y="685800"/>
                  </a:lnTo>
                  <a:lnTo>
                    <a:pt x="11430" y="685800"/>
                  </a:lnTo>
                  <a:lnTo>
                    <a:pt x="11430" y="684530"/>
                  </a:lnTo>
                  <a:lnTo>
                    <a:pt x="24130" y="684530"/>
                  </a:lnTo>
                  <a:lnTo>
                    <a:pt x="24130" y="683260"/>
                  </a:lnTo>
                  <a:close/>
                </a:path>
                <a:path w="24129" h="692150">
                  <a:moveTo>
                    <a:pt x="24130" y="679450"/>
                  </a:moveTo>
                  <a:lnTo>
                    <a:pt x="0" y="679450"/>
                  </a:lnTo>
                  <a:lnTo>
                    <a:pt x="0" y="683260"/>
                  </a:lnTo>
                  <a:lnTo>
                    <a:pt x="5080" y="683260"/>
                  </a:lnTo>
                  <a:lnTo>
                    <a:pt x="5079" y="681990"/>
                  </a:lnTo>
                  <a:lnTo>
                    <a:pt x="24130" y="681990"/>
                  </a:lnTo>
                  <a:lnTo>
                    <a:pt x="24130" y="679450"/>
                  </a:lnTo>
                  <a:close/>
                </a:path>
                <a:path w="24129" h="692150">
                  <a:moveTo>
                    <a:pt x="24130" y="676910"/>
                  </a:moveTo>
                  <a:lnTo>
                    <a:pt x="0" y="676910"/>
                  </a:lnTo>
                  <a:lnTo>
                    <a:pt x="0" y="678180"/>
                  </a:lnTo>
                  <a:lnTo>
                    <a:pt x="24130" y="678180"/>
                  </a:lnTo>
                  <a:lnTo>
                    <a:pt x="24130" y="676910"/>
                  </a:lnTo>
                  <a:close/>
                </a:path>
                <a:path w="24129" h="692150">
                  <a:moveTo>
                    <a:pt x="24130" y="673100"/>
                  </a:moveTo>
                  <a:lnTo>
                    <a:pt x="0" y="673100"/>
                  </a:lnTo>
                  <a:lnTo>
                    <a:pt x="0" y="675640"/>
                  </a:lnTo>
                  <a:lnTo>
                    <a:pt x="24130" y="675640"/>
                  </a:lnTo>
                  <a:lnTo>
                    <a:pt x="24130" y="673100"/>
                  </a:lnTo>
                  <a:close/>
                </a:path>
                <a:path w="24129" h="692150">
                  <a:moveTo>
                    <a:pt x="24130" y="670560"/>
                  </a:moveTo>
                  <a:lnTo>
                    <a:pt x="0" y="670560"/>
                  </a:lnTo>
                  <a:lnTo>
                    <a:pt x="0" y="671830"/>
                  </a:lnTo>
                  <a:lnTo>
                    <a:pt x="24130" y="671830"/>
                  </a:lnTo>
                  <a:lnTo>
                    <a:pt x="24130" y="670560"/>
                  </a:lnTo>
                  <a:close/>
                </a:path>
                <a:path w="24129" h="692150">
                  <a:moveTo>
                    <a:pt x="24130" y="666750"/>
                  </a:moveTo>
                  <a:lnTo>
                    <a:pt x="0" y="666750"/>
                  </a:lnTo>
                  <a:lnTo>
                    <a:pt x="0" y="669290"/>
                  </a:lnTo>
                  <a:lnTo>
                    <a:pt x="24130" y="669290"/>
                  </a:lnTo>
                  <a:lnTo>
                    <a:pt x="24130" y="666750"/>
                  </a:lnTo>
                  <a:close/>
                </a:path>
                <a:path w="24129" h="692150">
                  <a:moveTo>
                    <a:pt x="24130" y="664210"/>
                  </a:moveTo>
                  <a:lnTo>
                    <a:pt x="0" y="664210"/>
                  </a:lnTo>
                  <a:lnTo>
                    <a:pt x="0" y="665480"/>
                  </a:lnTo>
                  <a:lnTo>
                    <a:pt x="24130" y="665480"/>
                  </a:lnTo>
                  <a:lnTo>
                    <a:pt x="24130" y="664210"/>
                  </a:lnTo>
                  <a:close/>
                </a:path>
                <a:path w="24129" h="692150">
                  <a:moveTo>
                    <a:pt x="24130" y="660400"/>
                  </a:moveTo>
                  <a:lnTo>
                    <a:pt x="0" y="660400"/>
                  </a:lnTo>
                  <a:lnTo>
                    <a:pt x="0" y="662940"/>
                  </a:lnTo>
                  <a:lnTo>
                    <a:pt x="24130" y="662940"/>
                  </a:lnTo>
                  <a:lnTo>
                    <a:pt x="24130" y="660400"/>
                  </a:lnTo>
                  <a:close/>
                </a:path>
                <a:path w="24129" h="692150">
                  <a:moveTo>
                    <a:pt x="24130" y="657860"/>
                  </a:moveTo>
                  <a:lnTo>
                    <a:pt x="0" y="657860"/>
                  </a:lnTo>
                  <a:lnTo>
                    <a:pt x="0" y="659130"/>
                  </a:lnTo>
                  <a:lnTo>
                    <a:pt x="24130" y="659130"/>
                  </a:lnTo>
                  <a:lnTo>
                    <a:pt x="24130" y="657860"/>
                  </a:lnTo>
                  <a:close/>
                </a:path>
                <a:path w="24129" h="692150">
                  <a:moveTo>
                    <a:pt x="24130" y="654050"/>
                  </a:moveTo>
                  <a:lnTo>
                    <a:pt x="0" y="654050"/>
                  </a:lnTo>
                  <a:lnTo>
                    <a:pt x="0" y="656590"/>
                  </a:lnTo>
                  <a:lnTo>
                    <a:pt x="24130" y="656590"/>
                  </a:lnTo>
                  <a:lnTo>
                    <a:pt x="24130" y="654050"/>
                  </a:lnTo>
                  <a:close/>
                </a:path>
                <a:path w="24129" h="692150">
                  <a:moveTo>
                    <a:pt x="24130" y="651510"/>
                  </a:moveTo>
                  <a:lnTo>
                    <a:pt x="0" y="651510"/>
                  </a:lnTo>
                  <a:lnTo>
                    <a:pt x="0" y="652780"/>
                  </a:lnTo>
                  <a:lnTo>
                    <a:pt x="24130" y="652780"/>
                  </a:lnTo>
                  <a:lnTo>
                    <a:pt x="24130" y="651510"/>
                  </a:lnTo>
                  <a:close/>
                </a:path>
                <a:path w="24129" h="692150">
                  <a:moveTo>
                    <a:pt x="24130" y="647700"/>
                  </a:moveTo>
                  <a:lnTo>
                    <a:pt x="0" y="647700"/>
                  </a:lnTo>
                  <a:lnTo>
                    <a:pt x="0" y="650240"/>
                  </a:lnTo>
                  <a:lnTo>
                    <a:pt x="24130" y="650240"/>
                  </a:lnTo>
                  <a:lnTo>
                    <a:pt x="24130" y="647700"/>
                  </a:lnTo>
                  <a:close/>
                </a:path>
                <a:path w="24129" h="692150">
                  <a:moveTo>
                    <a:pt x="24130" y="645160"/>
                  </a:moveTo>
                  <a:lnTo>
                    <a:pt x="0" y="645160"/>
                  </a:lnTo>
                  <a:lnTo>
                    <a:pt x="0" y="646430"/>
                  </a:lnTo>
                  <a:lnTo>
                    <a:pt x="24130" y="646430"/>
                  </a:lnTo>
                  <a:lnTo>
                    <a:pt x="24130" y="645160"/>
                  </a:lnTo>
                  <a:close/>
                </a:path>
                <a:path w="24129" h="692150">
                  <a:moveTo>
                    <a:pt x="24130" y="641350"/>
                  </a:moveTo>
                  <a:lnTo>
                    <a:pt x="0" y="641350"/>
                  </a:lnTo>
                  <a:lnTo>
                    <a:pt x="0" y="643890"/>
                  </a:lnTo>
                  <a:lnTo>
                    <a:pt x="24130" y="643890"/>
                  </a:lnTo>
                  <a:lnTo>
                    <a:pt x="24130" y="641350"/>
                  </a:lnTo>
                  <a:close/>
                </a:path>
                <a:path w="24129" h="692150">
                  <a:moveTo>
                    <a:pt x="24130" y="638810"/>
                  </a:moveTo>
                  <a:lnTo>
                    <a:pt x="0" y="638810"/>
                  </a:lnTo>
                  <a:lnTo>
                    <a:pt x="0" y="640080"/>
                  </a:lnTo>
                  <a:lnTo>
                    <a:pt x="24130" y="640080"/>
                  </a:lnTo>
                  <a:lnTo>
                    <a:pt x="24130" y="638810"/>
                  </a:lnTo>
                  <a:close/>
                </a:path>
                <a:path w="24129" h="692150">
                  <a:moveTo>
                    <a:pt x="24130" y="635000"/>
                  </a:moveTo>
                  <a:lnTo>
                    <a:pt x="0" y="635000"/>
                  </a:lnTo>
                  <a:lnTo>
                    <a:pt x="0" y="637540"/>
                  </a:lnTo>
                  <a:lnTo>
                    <a:pt x="24130" y="637540"/>
                  </a:lnTo>
                  <a:lnTo>
                    <a:pt x="24130" y="635000"/>
                  </a:lnTo>
                  <a:close/>
                </a:path>
                <a:path w="24129" h="692150">
                  <a:moveTo>
                    <a:pt x="24130" y="632460"/>
                  </a:moveTo>
                  <a:lnTo>
                    <a:pt x="0" y="632460"/>
                  </a:lnTo>
                  <a:lnTo>
                    <a:pt x="0" y="633730"/>
                  </a:lnTo>
                  <a:lnTo>
                    <a:pt x="24130" y="633730"/>
                  </a:lnTo>
                  <a:lnTo>
                    <a:pt x="24130" y="632460"/>
                  </a:lnTo>
                  <a:close/>
                </a:path>
                <a:path w="24129" h="692150">
                  <a:moveTo>
                    <a:pt x="24130" y="627380"/>
                  </a:moveTo>
                  <a:lnTo>
                    <a:pt x="0" y="627380"/>
                  </a:lnTo>
                  <a:lnTo>
                    <a:pt x="0" y="631190"/>
                  </a:lnTo>
                  <a:lnTo>
                    <a:pt x="24130" y="631190"/>
                  </a:lnTo>
                  <a:lnTo>
                    <a:pt x="24130" y="627380"/>
                  </a:lnTo>
                  <a:close/>
                </a:path>
                <a:path w="24129" h="692150">
                  <a:moveTo>
                    <a:pt x="24130" y="621030"/>
                  </a:moveTo>
                  <a:lnTo>
                    <a:pt x="0" y="621030"/>
                  </a:lnTo>
                  <a:lnTo>
                    <a:pt x="0" y="626110"/>
                  </a:lnTo>
                  <a:lnTo>
                    <a:pt x="24130" y="626110"/>
                  </a:lnTo>
                  <a:lnTo>
                    <a:pt x="24130" y="621030"/>
                  </a:lnTo>
                  <a:close/>
                </a:path>
                <a:path w="24129" h="692150">
                  <a:moveTo>
                    <a:pt x="24130" y="614680"/>
                  </a:moveTo>
                  <a:lnTo>
                    <a:pt x="0" y="614680"/>
                  </a:lnTo>
                  <a:lnTo>
                    <a:pt x="0" y="619760"/>
                  </a:lnTo>
                  <a:lnTo>
                    <a:pt x="24130" y="619760"/>
                  </a:lnTo>
                  <a:lnTo>
                    <a:pt x="24130" y="614680"/>
                  </a:lnTo>
                  <a:close/>
                </a:path>
                <a:path w="24129" h="692150">
                  <a:moveTo>
                    <a:pt x="24130" y="608330"/>
                  </a:moveTo>
                  <a:lnTo>
                    <a:pt x="0" y="608330"/>
                  </a:lnTo>
                  <a:lnTo>
                    <a:pt x="0" y="613410"/>
                  </a:lnTo>
                  <a:lnTo>
                    <a:pt x="24130" y="613410"/>
                  </a:lnTo>
                  <a:lnTo>
                    <a:pt x="24130" y="608330"/>
                  </a:lnTo>
                  <a:close/>
                </a:path>
                <a:path w="24129" h="692150">
                  <a:moveTo>
                    <a:pt x="24130" y="601980"/>
                  </a:moveTo>
                  <a:lnTo>
                    <a:pt x="0" y="601980"/>
                  </a:lnTo>
                  <a:lnTo>
                    <a:pt x="0" y="607060"/>
                  </a:lnTo>
                  <a:lnTo>
                    <a:pt x="24130" y="607060"/>
                  </a:lnTo>
                  <a:lnTo>
                    <a:pt x="24130" y="601980"/>
                  </a:lnTo>
                  <a:close/>
                </a:path>
                <a:path w="24129" h="692150">
                  <a:moveTo>
                    <a:pt x="24130" y="594360"/>
                  </a:moveTo>
                  <a:lnTo>
                    <a:pt x="0" y="594360"/>
                  </a:lnTo>
                  <a:lnTo>
                    <a:pt x="0" y="600710"/>
                  </a:lnTo>
                  <a:lnTo>
                    <a:pt x="24130" y="600710"/>
                  </a:lnTo>
                  <a:lnTo>
                    <a:pt x="24130" y="594360"/>
                  </a:lnTo>
                  <a:close/>
                </a:path>
                <a:path w="24129" h="692150">
                  <a:moveTo>
                    <a:pt x="24130" y="588010"/>
                  </a:moveTo>
                  <a:lnTo>
                    <a:pt x="0" y="588010"/>
                  </a:lnTo>
                  <a:lnTo>
                    <a:pt x="0" y="593090"/>
                  </a:lnTo>
                  <a:lnTo>
                    <a:pt x="24130" y="593090"/>
                  </a:lnTo>
                  <a:lnTo>
                    <a:pt x="24130" y="588010"/>
                  </a:lnTo>
                  <a:close/>
                </a:path>
                <a:path w="24129" h="692150">
                  <a:moveTo>
                    <a:pt x="24130" y="582930"/>
                  </a:moveTo>
                  <a:lnTo>
                    <a:pt x="0" y="582930"/>
                  </a:lnTo>
                  <a:lnTo>
                    <a:pt x="0" y="586740"/>
                  </a:lnTo>
                  <a:lnTo>
                    <a:pt x="24130" y="586740"/>
                  </a:lnTo>
                  <a:lnTo>
                    <a:pt x="24130" y="582930"/>
                  </a:lnTo>
                  <a:close/>
                </a:path>
                <a:path w="24129" h="692150">
                  <a:moveTo>
                    <a:pt x="24130" y="576580"/>
                  </a:moveTo>
                  <a:lnTo>
                    <a:pt x="0" y="576580"/>
                  </a:lnTo>
                  <a:lnTo>
                    <a:pt x="0" y="581660"/>
                  </a:lnTo>
                  <a:lnTo>
                    <a:pt x="24130" y="581660"/>
                  </a:lnTo>
                  <a:lnTo>
                    <a:pt x="24130" y="576580"/>
                  </a:lnTo>
                  <a:close/>
                </a:path>
                <a:path w="24129" h="692150">
                  <a:moveTo>
                    <a:pt x="24130" y="568960"/>
                  </a:moveTo>
                  <a:lnTo>
                    <a:pt x="0" y="568960"/>
                  </a:lnTo>
                  <a:lnTo>
                    <a:pt x="0" y="575310"/>
                  </a:lnTo>
                  <a:lnTo>
                    <a:pt x="24130" y="575310"/>
                  </a:lnTo>
                  <a:lnTo>
                    <a:pt x="24130" y="568960"/>
                  </a:lnTo>
                  <a:close/>
                </a:path>
                <a:path w="24129" h="692150">
                  <a:moveTo>
                    <a:pt x="24130" y="563880"/>
                  </a:moveTo>
                  <a:lnTo>
                    <a:pt x="0" y="563880"/>
                  </a:lnTo>
                  <a:lnTo>
                    <a:pt x="0" y="567690"/>
                  </a:lnTo>
                  <a:lnTo>
                    <a:pt x="24130" y="567690"/>
                  </a:lnTo>
                  <a:lnTo>
                    <a:pt x="24130" y="563880"/>
                  </a:lnTo>
                  <a:close/>
                </a:path>
                <a:path w="24129" h="692150">
                  <a:moveTo>
                    <a:pt x="24130" y="556260"/>
                  </a:moveTo>
                  <a:lnTo>
                    <a:pt x="0" y="556260"/>
                  </a:lnTo>
                  <a:lnTo>
                    <a:pt x="0" y="562610"/>
                  </a:lnTo>
                  <a:lnTo>
                    <a:pt x="24130" y="562610"/>
                  </a:lnTo>
                  <a:lnTo>
                    <a:pt x="24130" y="556260"/>
                  </a:lnTo>
                  <a:close/>
                </a:path>
                <a:path w="24129" h="692150">
                  <a:moveTo>
                    <a:pt x="24130" y="551180"/>
                  </a:moveTo>
                  <a:lnTo>
                    <a:pt x="0" y="551180"/>
                  </a:lnTo>
                  <a:lnTo>
                    <a:pt x="0" y="554990"/>
                  </a:lnTo>
                  <a:lnTo>
                    <a:pt x="24130" y="554990"/>
                  </a:lnTo>
                  <a:lnTo>
                    <a:pt x="24130" y="551180"/>
                  </a:lnTo>
                  <a:close/>
                </a:path>
                <a:path w="24129" h="692150">
                  <a:moveTo>
                    <a:pt x="24130" y="537210"/>
                  </a:moveTo>
                  <a:lnTo>
                    <a:pt x="0" y="537210"/>
                  </a:lnTo>
                  <a:lnTo>
                    <a:pt x="0" y="549910"/>
                  </a:lnTo>
                  <a:lnTo>
                    <a:pt x="24130" y="549910"/>
                  </a:lnTo>
                  <a:lnTo>
                    <a:pt x="24130" y="537210"/>
                  </a:lnTo>
                  <a:close/>
                </a:path>
                <a:path w="24129" h="692150">
                  <a:moveTo>
                    <a:pt x="24130" y="533400"/>
                  </a:moveTo>
                  <a:lnTo>
                    <a:pt x="0" y="533400"/>
                  </a:lnTo>
                  <a:lnTo>
                    <a:pt x="0" y="535940"/>
                  </a:lnTo>
                  <a:lnTo>
                    <a:pt x="24130" y="535940"/>
                  </a:lnTo>
                  <a:lnTo>
                    <a:pt x="24130" y="533400"/>
                  </a:lnTo>
                  <a:close/>
                </a:path>
              </a:pathLst>
            </a:custGeom>
            <a:solidFill>
              <a:srgbClr val="1C1C1C"/>
            </a:solidFill>
          </p:spPr>
          <p:txBody>
            <a:bodyPr bIns="0" lIns="0" rIns="0" rtlCol="0" tIns="0" wrap="square"/>
            <a:p/>
          </p:txBody>
        </p:sp>
        <p:sp>
          <p:nvSpPr>
            <p:cNvPr id="1049174" name="object 461"/>
            <p:cNvSpPr/>
            <p:nvPr/>
          </p:nvSpPr>
          <p:spPr>
            <a:xfrm>
              <a:off x="4126230" y="5833109"/>
              <a:ext cx="22860" cy="670560"/>
            </a:xfrm>
            <a:custGeom>
              <a:avLst/>
              <a:ahLst/>
              <a:rect l="l" t="t" r="r" b="b"/>
              <a:pathLst>
                <a:path w="22860" h="670559">
                  <a:moveTo>
                    <a:pt x="22860" y="0"/>
                  </a:moveTo>
                  <a:lnTo>
                    <a:pt x="21590" y="0"/>
                  </a:lnTo>
                  <a:lnTo>
                    <a:pt x="21590" y="1269"/>
                  </a:lnTo>
                  <a:lnTo>
                    <a:pt x="17780" y="1269"/>
                  </a:lnTo>
                  <a:lnTo>
                    <a:pt x="17780" y="2539"/>
                  </a:lnTo>
                  <a:lnTo>
                    <a:pt x="15240" y="2539"/>
                  </a:lnTo>
                  <a:lnTo>
                    <a:pt x="15240" y="3809"/>
                  </a:lnTo>
                  <a:lnTo>
                    <a:pt x="22860" y="3809"/>
                  </a:lnTo>
                  <a:lnTo>
                    <a:pt x="22860" y="0"/>
                  </a:lnTo>
                  <a:close/>
                </a:path>
                <a:path w="22860" h="670559">
                  <a:moveTo>
                    <a:pt x="22860" y="3809"/>
                  </a:moveTo>
                  <a:lnTo>
                    <a:pt x="12700" y="3809"/>
                  </a:lnTo>
                  <a:lnTo>
                    <a:pt x="12700" y="5079"/>
                  </a:lnTo>
                  <a:lnTo>
                    <a:pt x="10160" y="5079"/>
                  </a:lnTo>
                  <a:lnTo>
                    <a:pt x="10160" y="6349"/>
                  </a:lnTo>
                  <a:lnTo>
                    <a:pt x="22860" y="6349"/>
                  </a:lnTo>
                  <a:lnTo>
                    <a:pt x="22860" y="3809"/>
                  </a:lnTo>
                  <a:close/>
                </a:path>
                <a:path w="22860" h="670559">
                  <a:moveTo>
                    <a:pt x="22860" y="6350"/>
                  </a:moveTo>
                  <a:lnTo>
                    <a:pt x="8890" y="6350"/>
                  </a:lnTo>
                  <a:lnTo>
                    <a:pt x="8890" y="7619"/>
                  </a:lnTo>
                  <a:lnTo>
                    <a:pt x="6350" y="7619"/>
                  </a:lnTo>
                  <a:lnTo>
                    <a:pt x="6350" y="8889"/>
                  </a:lnTo>
                  <a:lnTo>
                    <a:pt x="5080" y="8889"/>
                  </a:lnTo>
                  <a:lnTo>
                    <a:pt x="5080" y="10159"/>
                  </a:lnTo>
                  <a:lnTo>
                    <a:pt x="22860" y="10159"/>
                  </a:lnTo>
                  <a:lnTo>
                    <a:pt x="22860" y="6350"/>
                  </a:lnTo>
                  <a:close/>
                </a:path>
                <a:path w="22860" h="670559">
                  <a:moveTo>
                    <a:pt x="22860" y="10159"/>
                  </a:moveTo>
                  <a:lnTo>
                    <a:pt x="2540" y="10159"/>
                  </a:lnTo>
                  <a:lnTo>
                    <a:pt x="2540" y="11429"/>
                  </a:lnTo>
                  <a:lnTo>
                    <a:pt x="1270" y="11429"/>
                  </a:lnTo>
                  <a:lnTo>
                    <a:pt x="1270" y="12699"/>
                  </a:lnTo>
                  <a:lnTo>
                    <a:pt x="22860" y="12699"/>
                  </a:lnTo>
                  <a:lnTo>
                    <a:pt x="22860" y="10159"/>
                  </a:lnTo>
                  <a:close/>
                </a:path>
                <a:path w="22860" h="670559">
                  <a:moveTo>
                    <a:pt x="22860" y="12700"/>
                  </a:moveTo>
                  <a:lnTo>
                    <a:pt x="0" y="12700"/>
                  </a:lnTo>
                  <a:lnTo>
                    <a:pt x="0" y="19049"/>
                  </a:lnTo>
                  <a:lnTo>
                    <a:pt x="22860" y="19049"/>
                  </a:lnTo>
                  <a:lnTo>
                    <a:pt x="22860" y="12700"/>
                  </a:lnTo>
                  <a:close/>
                </a:path>
                <a:path w="22860" h="670559">
                  <a:moveTo>
                    <a:pt x="22860" y="19050"/>
                  </a:moveTo>
                  <a:lnTo>
                    <a:pt x="0" y="19050"/>
                  </a:lnTo>
                  <a:lnTo>
                    <a:pt x="0" y="22859"/>
                  </a:lnTo>
                  <a:lnTo>
                    <a:pt x="22860" y="22859"/>
                  </a:lnTo>
                  <a:lnTo>
                    <a:pt x="22860" y="19050"/>
                  </a:lnTo>
                  <a:close/>
                </a:path>
                <a:path w="22860" h="670559">
                  <a:moveTo>
                    <a:pt x="22860" y="22859"/>
                  </a:moveTo>
                  <a:lnTo>
                    <a:pt x="0" y="22859"/>
                  </a:lnTo>
                  <a:lnTo>
                    <a:pt x="0" y="25399"/>
                  </a:lnTo>
                  <a:lnTo>
                    <a:pt x="22860" y="25399"/>
                  </a:lnTo>
                  <a:lnTo>
                    <a:pt x="22860" y="22859"/>
                  </a:lnTo>
                  <a:close/>
                </a:path>
                <a:path w="22860" h="670559">
                  <a:moveTo>
                    <a:pt x="22860" y="25400"/>
                  </a:moveTo>
                  <a:lnTo>
                    <a:pt x="0" y="25400"/>
                  </a:lnTo>
                  <a:lnTo>
                    <a:pt x="0" y="29209"/>
                  </a:lnTo>
                  <a:lnTo>
                    <a:pt x="22860" y="29209"/>
                  </a:lnTo>
                  <a:lnTo>
                    <a:pt x="22860" y="25400"/>
                  </a:lnTo>
                  <a:close/>
                </a:path>
                <a:path w="22860" h="670559">
                  <a:moveTo>
                    <a:pt x="22860" y="29209"/>
                  </a:moveTo>
                  <a:lnTo>
                    <a:pt x="0" y="29209"/>
                  </a:lnTo>
                  <a:lnTo>
                    <a:pt x="0" y="31749"/>
                  </a:lnTo>
                  <a:lnTo>
                    <a:pt x="22860" y="31749"/>
                  </a:lnTo>
                  <a:lnTo>
                    <a:pt x="22860" y="29209"/>
                  </a:lnTo>
                  <a:close/>
                </a:path>
                <a:path w="22860" h="670559">
                  <a:moveTo>
                    <a:pt x="22860" y="31750"/>
                  </a:moveTo>
                  <a:lnTo>
                    <a:pt x="0" y="31750"/>
                  </a:lnTo>
                  <a:lnTo>
                    <a:pt x="0" y="35559"/>
                  </a:lnTo>
                  <a:lnTo>
                    <a:pt x="22860" y="35559"/>
                  </a:lnTo>
                  <a:lnTo>
                    <a:pt x="22860" y="31750"/>
                  </a:lnTo>
                  <a:close/>
                </a:path>
                <a:path w="22860" h="670559">
                  <a:moveTo>
                    <a:pt x="22860" y="35559"/>
                  </a:moveTo>
                  <a:lnTo>
                    <a:pt x="0" y="35559"/>
                  </a:lnTo>
                  <a:lnTo>
                    <a:pt x="0" y="38099"/>
                  </a:lnTo>
                  <a:lnTo>
                    <a:pt x="22860" y="38099"/>
                  </a:lnTo>
                  <a:lnTo>
                    <a:pt x="22860" y="35559"/>
                  </a:lnTo>
                  <a:close/>
                </a:path>
                <a:path w="22860" h="670559">
                  <a:moveTo>
                    <a:pt x="22860" y="38100"/>
                  </a:moveTo>
                  <a:lnTo>
                    <a:pt x="0" y="38100"/>
                  </a:lnTo>
                  <a:lnTo>
                    <a:pt x="0" y="41909"/>
                  </a:lnTo>
                  <a:lnTo>
                    <a:pt x="22860" y="41909"/>
                  </a:lnTo>
                  <a:lnTo>
                    <a:pt x="22860" y="38100"/>
                  </a:lnTo>
                  <a:close/>
                </a:path>
                <a:path w="22860" h="670559">
                  <a:moveTo>
                    <a:pt x="22860" y="41909"/>
                  </a:moveTo>
                  <a:lnTo>
                    <a:pt x="0" y="41909"/>
                  </a:lnTo>
                  <a:lnTo>
                    <a:pt x="0" y="44449"/>
                  </a:lnTo>
                  <a:lnTo>
                    <a:pt x="22860" y="44449"/>
                  </a:lnTo>
                  <a:lnTo>
                    <a:pt x="22860" y="41909"/>
                  </a:lnTo>
                  <a:close/>
                </a:path>
                <a:path w="22860" h="670559">
                  <a:moveTo>
                    <a:pt x="22860" y="44450"/>
                  </a:moveTo>
                  <a:lnTo>
                    <a:pt x="0" y="44450"/>
                  </a:lnTo>
                  <a:lnTo>
                    <a:pt x="0" y="48259"/>
                  </a:lnTo>
                  <a:lnTo>
                    <a:pt x="22860" y="48259"/>
                  </a:lnTo>
                  <a:lnTo>
                    <a:pt x="22860" y="44450"/>
                  </a:lnTo>
                  <a:close/>
                </a:path>
                <a:path w="22860" h="670559">
                  <a:moveTo>
                    <a:pt x="22860" y="48259"/>
                  </a:moveTo>
                  <a:lnTo>
                    <a:pt x="0" y="48259"/>
                  </a:lnTo>
                  <a:lnTo>
                    <a:pt x="0" y="50799"/>
                  </a:lnTo>
                  <a:lnTo>
                    <a:pt x="22860" y="50799"/>
                  </a:lnTo>
                  <a:lnTo>
                    <a:pt x="22860" y="48259"/>
                  </a:lnTo>
                  <a:close/>
                </a:path>
                <a:path w="22860" h="670559">
                  <a:moveTo>
                    <a:pt x="22860" y="50800"/>
                  </a:moveTo>
                  <a:lnTo>
                    <a:pt x="0" y="50800"/>
                  </a:lnTo>
                  <a:lnTo>
                    <a:pt x="0" y="54609"/>
                  </a:lnTo>
                  <a:lnTo>
                    <a:pt x="22860" y="54609"/>
                  </a:lnTo>
                  <a:lnTo>
                    <a:pt x="22860" y="50800"/>
                  </a:lnTo>
                  <a:close/>
                </a:path>
                <a:path w="22860" h="670559">
                  <a:moveTo>
                    <a:pt x="22860" y="54609"/>
                  </a:moveTo>
                  <a:lnTo>
                    <a:pt x="0" y="54609"/>
                  </a:lnTo>
                  <a:lnTo>
                    <a:pt x="0" y="57149"/>
                  </a:lnTo>
                  <a:lnTo>
                    <a:pt x="22860" y="57149"/>
                  </a:lnTo>
                  <a:lnTo>
                    <a:pt x="22860" y="54609"/>
                  </a:lnTo>
                  <a:close/>
                </a:path>
                <a:path w="22860" h="670559">
                  <a:moveTo>
                    <a:pt x="22860" y="57150"/>
                  </a:moveTo>
                  <a:lnTo>
                    <a:pt x="0" y="57150"/>
                  </a:lnTo>
                  <a:lnTo>
                    <a:pt x="0" y="60959"/>
                  </a:lnTo>
                  <a:lnTo>
                    <a:pt x="22860" y="60959"/>
                  </a:lnTo>
                  <a:lnTo>
                    <a:pt x="22860" y="57150"/>
                  </a:lnTo>
                  <a:close/>
                </a:path>
                <a:path w="22860" h="670559">
                  <a:moveTo>
                    <a:pt x="22860" y="60960"/>
                  </a:moveTo>
                  <a:lnTo>
                    <a:pt x="0" y="60960"/>
                  </a:lnTo>
                  <a:lnTo>
                    <a:pt x="0" y="63499"/>
                  </a:lnTo>
                  <a:lnTo>
                    <a:pt x="22860" y="63499"/>
                  </a:lnTo>
                  <a:lnTo>
                    <a:pt x="22860" y="60960"/>
                  </a:lnTo>
                  <a:close/>
                </a:path>
                <a:path w="22860" h="670559">
                  <a:moveTo>
                    <a:pt x="22860" y="63500"/>
                  </a:moveTo>
                  <a:lnTo>
                    <a:pt x="0" y="63500"/>
                  </a:lnTo>
                  <a:lnTo>
                    <a:pt x="0" y="69849"/>
                  </a:lnTo>
                  <a:lnTo>
                    <a:pt x="22860" y="69849"/>
                  </a:lnTo>
                  <a:lnTo>
                    <a:pt x="22860" y="63500"/>
                  </a:lnTo>
                  <a:close/>
                </a:path>
                <a:path w="22860" h="670559">
                  <a:moveTo>
                    <a:pt x="22860" y="69850"/>
                  </a:moveTo>
                  <a:lnTo>
                    <a:pt x="0" y="69850"/>
                  </a:lnTo>
                  <a:lnTo>
                    <a:pt x="0" y="82549"/>
                  </a:lnTo>
                  <a:lnTo>
                    <a:pt x="22860" y="82549"/>
                  </a:lnTo>
                  <a:lnTo>
                    <a:pt x="22860" y="69850"/>
                  </a:lnTo>
                  <a:close/>
                </a:path>
                <a:path w="22860" h="670559">
                  <a:moveTo>
                    <a:pt x="22860" y="82550"/>
                  </a:moveTo>
                  <a:lnTo>
                    <a:pt x="0" y="82550"/>
                  </a:lnTo>
                  <a:lnTo>
                    <a:pt x="0" y="86359"/>
                  </a:lnTo>
                  <a:lnTo>
                    <a:pt x="22860" y="86359"/>
                  </a:lnTo>
                  <a:lnTo>
                    <a:pt x="22860" y="82550"/>
                  </a:lnTo>
                  <a:close/>
                </a:path>
                <a:path w="22860" h="670559">
                  <a:moveTo>
                    <a:pt x="22860" y="86359"/>
                  </a:moveTo>
                  <a:lnTo>
                    <a:pt x="0" y="86359"/>
                  </a:lnTo>
                  <a:lnTo>
                    <a:pt x="0" y="99059"/>
                  </a:lnTo>
                  <a:lnTo>
                    <a:pt x="22860" y="99059"/>
                  </a:lnTo>
                  <a:lnTo>
                    <a:pt x="22860" y="86359"/>
                  </a:lnTo>
                  <a:close/>
                </a:path>
                <a:path w="22860" h="670559">
                  <a:moveTo>
                    <a:pt x="22860" y="99059"/>
                  </a:moveTo>
                  <a:lnTo>
                    <a:pt x="0" y="99059"/>
                  </a:lnTo>
                  <a:lnTo>
                    <a:pt x="0" y="162559"/>
                  </a:lnTo>
                  <a:lnTo>
                    <a:pt x="22860" y="162559"/>
                  </a:lnTo>
                  <a:lnTo>
                    <a:pt x="22860" y="99059"/>
                  </a:lnTo>
                  <a:close/>
                </a:path>
                <a:path w="22860" h="670559">
                  <a:moveTo>
                    <a:pt x="22860" y="162559"/>
                  </a:moveTo>
                  <a:lnTo>
                    <a:pt x="0" y="162559"/>
                  </a:lnTo>
                  <a:lnTo>
                    <a:pt x="0" y="168909"/>
                  </a:lnTo>
                  <a:lnTo>
                    <a:pt x="22860" y="168909"/>
                  </a:lnTo>
                  <a:lnTo>
                    <a:pt x="22860" y="162559"/>
                  </a:lnTo>
                  <a:close/>
                </a:path>
                <a:path w="22860" h="670559">
                  <a:moveTo>
                    <a:pt x="22860" y="168910"/>
                  </a:moveTo>
                  <a:lnTo>
                    <a:pt x="0" y="168910"/>
                  </a:lnTo>
                  <a:lnTo>
                    <a:pt x="0" y="175259"/>
                  </a:lnTo>
                  <a:lnTo>
                    <a:pt x="22860" y="175259"/>
                  </a:lnTo>
                  <a:lnTo>
                    <a:pt x="22860" y="168910"/>
                  </a:lnTo>
                  <a:close/>
                </a:path>
                <a:path w="22860" h="670559">
                  <a:moveTo>
                    <a:pt x="22860" y="175260"/>
                  </a:moveTo>
                  <a:lnTo>
                    <a:pt x="0" y="175260"/>
                  </a:lnTo>
                  <a:lnTo>
                    <a:pt x="0" y="177799"/>
                  </a:lnTo>
                  <a:lnTo>
                    <a:pt x="22860" y="177799"/>
                  </a:lnTo>
                  <a:lnTo>
                    <a:pt x="22860" y="175260"/>
                  </a:lnTo>
                  <a:close/>
                </a:path>
                <a:path w="22860" h="670559">
                  <a:moveTo>
                    <a:pt x="22860" y="177800"/>
                  </a:moveTo>
                  <a:lnTo>
                    <a:pt x="0" y="177800"/>
                  </a:lnTo>
                  <a:lnTo>
                    <a:pt x="0" y="181609"/>
                  </a:lnTo>
                  <a:lnTo>
                    <a:pt x="22860" y="181609"/>
                  </a:lnTo>
                  <a:lnTo>
                    <a:pt x="22860" y="177800"/>
                  </a:lnTo>
                  <a:close/>
                </a:path>
                <a:path w="22860" h="670559">
                  <a:moveTo>
                    <a:pt x="22860" y="181609"/>
                  </a:moveTo>
                  <a:lnTo>
                    <a:pt x="0" y="181609"/>
                  </a:lnTo>
                  <a:lnTo>
                    <a:pt x="0" y="187959"/>
                  </a:lnTo>
                  <a:lnTo>
                    <a:pt x="22860" y="187959"/>
                  </a:lnTo>
                  <a:lnTo>
                    <a:pt x="22860" y="181609"/>
                  </a:lnTo>
                  <a:close/>
                </a:path>
                <a:path w="22860" h="670559">
                  <a:moveTo>
                    <a:pt x="22860" y="187959"/>
                  </a:moveTo>
                  <a:lnTo>
                    <a:pt x="0" y="187959"/>
                  </a:lnTo>
                  <a:lnTo>
                    <a:pt x="0" y="196849"/>
                  </a:lnTo>
                  <a:lnTo>
                    <a:pt x="22860" y="196849"/>
                  </a:lnTo>
                  <a:lnTo>
                    <a:pt x="22860" y="187959"/>
                  </a:lnTo>
                  <a:close/>
                </a:path>
                <a:path w="22860" h="670559">
                  <a:moveTo>
                    <a:pt x="22860" y="196850"/>
                  </a:moveTo>
                  <a:lnTo>
                    <a:pt x="0" y="196850"/>
                  </a:lnTo>
                  <a:lnTo>
                    <a:pt x="0" y="203199"/>
                  </a:lnTo>
                  <a:lnTo>
                    <a:pt x="22860" y="203199"/>
                  </a:lnTo>
                  <a:lnTo>
                    <a:pt x="22860" y="196850"/>
                  </a:lnTo>
                  <a:close/>
                </a:path>
                <a:path w="22860" h="670559">
                  <a:moveTo>
                    <a:pt x="22860" y="203200"/>
                  </a:moveTo>
                  <a:lnTo>
                    <a:pt x="0" y="203200"/>
                  </a:lnTo>
                  <a:lnTo>
                    <a:pt x="0" y="207009"/>
                  </a:lnTo>
                  <a:lnTo>
                    <a:pt x="22860" y="207009"/>
                  </a:lnTo>
                  <a:lnTo>
                    <a:pt x="22860" y="203200"/>
                  </a:lnTo>
                  <a:close/>
                </a:path>
                <a:path w="22860" h="670559">
                  <a:moveTo>
                    <a:pt x="22860" y="207009"/>
                  </a:moveTo>
                  <a:lnTo>
                    <a:pt x="0" y="207009"/>
                  </a:lnTo>
                  <a:lnTo>
                    <a:pt x="0" y="209549"/>
                  </a:lnTo>
                  <a:lnTo>
                    <a:pt x="22860" y="209549"/>
                  </a:lnTo>
                  <a:lnTo>
                    <a:pt x="22860" y="207009"/>
                  </a:lnTo>
                  <a:close/>
                </a:path>
                <a:path w="22860" h="670559">
                  <a:moveTo>
                    <a:pt x="22860" y="209550"/>
                  </a:moveTo>
                  <a:lnTo>
                    <a:pt x="0" y="209550"/>
                  </a:lnTo>
                  <a:lnTo>
                    <a:pt x="0" y="299719"/>
                  </a:lnTo>
                  <a:lnTo>
                    <a:pt x="22860" y="299719"/>
                  </a:lnTo>
                  <a:lnTo>
                    <a:pt x="22860" y="209550"/>
                  </a:lnTo>
                  <a:close/>
                </a:path>
                <a:path w="22860" h="670559">
                  <a:moveTo>
                    <a:pt x="22860" y="299719"/>
                  </a:moveTo>
                  <a:lnTo>
                    <a:pt x="0" y="299719"/>
                  </a:lnTo>
                  <a:lnTo>
                    <a:pt x="0" y="419099"/>
                  </a:lnTo>
                  <a:lnTo>
                    <a:pt x="22860" y="419099"/>
                  </a:lnTo>
                  <a:lnTo>
                    <a:pt x="22860" y="299719"/>
                  </a:lnTo>
                  <a:close/>
                </a:path>
                <a:path w="22860" h="670559">
                  <a:moveTo>
                    <a:pt x="22860" y="511936"/>
                  </a:moveTo>
                  <a:lnTo>
                    <a:pt x="0" y="511936"/>
                  </a:lnTo>
                  <a:lnTo>
                    <a:pt x="0" y="520699"/>
                  </a:lnTo>
                  <a:lnTo>
                    <a:pt x="22860" y="520699"/>
                  </a:lnTo>
                  <a:lnTo>
                    <a:pt x="22860" y="511936"/>
                  </a:lnTo>
                  <a:close/>
                </a:path>
                <a:path w="22860" h="670559">
                  <a:moveTo>
                    <a:pt x="22860" y="500506"/>
                  </a:moveTo>
                  <a:lnTo>
                    <a:pt x="0" y="500506"/>
                  </a:lnTo>
                  <a:lnTo>
                    <a:pt x="0" y="511809"/>
                  </a:lnTo>
                  <a:lnTo>
                    <a:pt x="22860" y="511809"/>
                  </a:lnTo>
                  <a:lnTo>
                    <a:pt x="22860" y="500506"/>
                  </a:lnTo>
                  <a:close/>
                </a:path>
                <a:path w="22860" h="670559">
                  <a:moveTo>
                    <a:pt x="22860" y="494156"/>
                  </a:moveTo>
                  <a:lnTo>
                    <a:pt x="0" y="494156"/>
                  </a:lnTo>
                  <a:lnTo>
                    <a:pt x="0" y="500379"/>
                  </a:lnTo>
                  <a:lnTo>
                    <a:pt x="22860" y="500379"/>
                  </a:lnTo>
                  <a:lnTo>
                    <a:pt x="22860" y="494156"/>
                  </a:lnTo>
                  <a:close/>
                </a:path>
                <a:path w="22860" h="670559">
                  <a:moveTo>
                    <a:pt x="22860" y="487806"/>
                  </a:moveTo>
                  <a:lnTo>
                    <a:pt x="0" y="487806"/>
                  </a:lnTo>
                  <a:lnTo>
                    <a:pt x="0" y="494029"/>
                  </a:lnTo>
                  <a:lnTo>
                    <a:pt x="22860" y="494029"/>
                  </a:lnTo>
                  <a:lnTo>
                    <a:pt x="22860" y="487806"/>
                  </a:lnTo>
                  <a:close/>
                </a:path>
                <a:path w="22860" h="670559">
                  <a:moveTo>
                    <a:pt x="22860" y="481456"/>
                  </a:moveTo>
                  <a:lnTo>
                    <a:pt x="0" y="481456"/>
                  </a:lnTo>
                  <a:lnTo>
                    <a:pt x="0" y="487679"/>
                  </a:lnTo>
                  <a:lnTo>
                    <a:pt x="22860" y="487679"/>
                  </a:lnTo>
                  <a:lnTo>
                    <a:pt x="22860" y="481456"/>
                  </a:lnTo>
                  <a:close/>
                </a:path>
                <a:path w="22860" h="670559">
                  <a:moveTo>
                    <a:pt x="22860" y="475106"/>
                  </a:moveTo>
                  <a:lnTo>
                    <a:pt x="0" y="475106"/>
                  </a:lnTo>
                  <a:lnTo>
                    <a:pt x="0" y="481329"/>
                  </a:lnTo>
                  <a:lnTo>
                    <a:pt x="22860" y="481329"/>
                  </a:lnTo>
                  <a:lnTo>
                    <a:pt x="22860" y="475106"/>
                  </a:lnTo>
                  <a:close/>
                </a:path>
                <a:path w="22860" h="670559">
                  <a:moveTo>
                    <a:pt x="22860" y="468756"/>
                  </a:moveTo>
                  <a:lnTo>
                    <a:pt x="0" y="468756"/>
                  </a:lnTo>
                  <a:lnTo>
                    <a:pt x="0" y="474979"/>
                  </a:lnTo>
                  <a:lnTo>
                    <a:pt x="22860" y="474979"/>
                  </a:lnTo>
                  <a:lnTo>
                    <a:pt x="22860" y="468756"/>
                  </a:lnTo>
                  <a:close/>
                </a:path>
                <a:path w="22860" h="670559">
                  <a:moveTo>
                    <a:pt x="22860" y="462406"/>
                  </a:moveTo>
                  <a:lnTo>
                    <a:pt x="0" y="462406"/>
                  </a:lnTo>
                  <a:lnTo>
                    <a:pt x="0" y="468629"/>
                  </a:lnTo>
                  <a:lnTo>
                    <a:pt x="22860" y="468629"/>
                  </a:lnTo>
                  <a:lnTo>
                    <a:pt x="22860" y="462406"/>
                  </a:lnTo>
                  <a:close/>
                </a:path>
                <a:path w="22860" h="670559">
                  <a:moveTo>
                    <a:pt x="22860" y="456056"/>
                  </a:moveTo>
                  <a:lnTo>
                    <a:pt x="0" y="456056"/>
                  </a:lnTo>
                  <a:lnTo>
                    <a:pt x="0" y="462279"/>
                  </a:lnTo>
                  <a:lnTo>
                    <a:pt x="22860" y="462279"/>
                  </a:lnTo>
                  <a:lnTo>
                    <a:pt x="22860" y="456056"/>
                  </a:lnTo>
                  <a:close/>
                </a:path>
                <a:path w="22860" h="670559">
                  <a:moveTo>
                    <a:pt x="22860" y="449706"/>
                  </a:moveTo>
                  <a:lnTo>
                    <a:pt x="0" y="449706"/>
                  </a:lnTo>
                  <a:lnTo>
                    <a:pt x="0" y="455929"/>
                  </a:lnTo>
                  <a:lnTo>
                    <a:pt x="22860" y="455929"/>
                  </a:lnTo>
                  <a:lnTo>
                    <a:pt x="22860" y="449706"/>
                  </a:lnTo>
                  <a:close/>
                </a:path>
                <a:path w="22860" h="670559">
                  <a:moveTo>
                    <a:pt x="22860" y="442086"/>
                  </a:moveTo>
                  <a:lnTo>
                    <a:pt x="0" y="442086"/>
                  </a:lnTo>
                  <a:lnTo>
                    <a:pt x="0" y="449579"/>
                  </a:lnTo>
                  <a:lnTo>
                    <a:pt x="22860" y="449579"/>
                  </a:lnTo>
                  <a:lnTo>
                    <a:pt x="22860" y="442086"/>
                  </a:lnTo>
                  <a:close/>
                </a:path>
                <a:path w="22860" h="670559">
                  <a:moveTo>
                    <a:pt x="22860" y="437006"/>
                  </a:moveTo>
                  <a:lnTo>
                    <a:pt x="0" y="437006"/>
                  </a:lnTo>
                  <a:lnTo>
                    <a:pt x="0" y="441959"/>
                  </a:lnTo>
                  <a:lnTo>
                    <a:pt x="22860" y="441959"/>
                  </a:lnTo>
                  <a:lnTo>
                    <a:pt x="22860" y="437006"/>
                  </a:lnTo>
                  <a:close/>
                </a:path>
                <a:path w="22860" h="670559">
                  <a:moveTo>
                    <a:pt x="22860" y="430656"/>
                  </a:moveTo>
                  <a:lnTo>
                    <a:pt x="0" y="430656"/>
                  </a:lnTo>
                  <a:lnTo>
                    <a:pt x="0" y="436879"/>
                  </a:lnTo>
                  <a:lnTo>
                    <a:pt x="22860" y="436879"/>
                  </a:lnTo>
                  <a:lnTo>
                    <a:pt x="22860" y="430656"/>
                  </a:lnTo>
                  <a:close/>
                </a:path>
                <a:path w="22860" h="670559">
                  <a:moveTo>
                    <a:pt x="22860" y="419226"/>
                  </a:moveTo>
                  <a:lnTo>
                    <a:pt x="0" y="419226"/>
                  </a:lnTo>
                  <a:lnTo>
                    <a:pt x="0" y="430529"/>
                  </a:lnTo>
                  <a:lnTo>
                    <a:pt x="22860" y="430529"/>
                  </a:lnTo>
                  <a:lnTo>
                    <a:pt x="22860" y="419226"/>
                  </a:lnTo>
                  <a:close/>
                </a:path>
                <a:path w="22860" h="670559">
                  <a:moveTo>
                    <a:pt x="22860" y="668019"/>
                  </a:moveTo>
                  <a:lnTo>
                    <a:pt x="21590" y="668019"/>
                  </a:lnTo>
                  <a:lnTo>
                    <a:pt x="21590" y="670559"/>
                  </a:lnTo>
                  <a:lnTo>
                    <a:pt x="22860" y="670559"/>
                  </a:lnTo>
                  <a:lnTo>
                    <a:pt x="22860" y="668019"/>
                  </a:lnTo>
                  <a:close/>
                </a:path>
                <a:path w="22860" h="670559">
                  <a:moveTo>
                    <a:pt x="22860" y="665479"/>
                  </a:moveTo>
                  <a:lnTo>
                    <a:pt x="17780" y="665479"/>
                  </a:lnTo>
                  <a:lnTo>
                    <a:pt x="17780" y="668019"/>
                  </a:lnTo>
                  <a:lnTo>
                    <a:pt x="19050" y="668019"/>
                  </a:lnTo>
                  <a:lnTo>
                    <a:pt x="19050" y="666749"/>
                  </a:lnTo>
                  <a:lnTo>
                    <a:pt x="22860" y="666749"/>
                  </a:lnTo>
                  <a:lnTo>
                    <a:pt x="22860" y="665479"/>
                  </a:lnTo>
                  <a:close/>
                </a:path>
                <a:path w="22860" h="670559">
                  <a:moveTo>
                    <a:pt x="15240" y="664209"/>
                  </a:moveTo>
                  <a:lnTo>
                    <a:pt x="13970" y="664209"/>
                  </a:lnTo>
                  <a:lnTo>
                    <a:pt x="13970" y="665479"/>
                  </a:lnTo>
                  <a:lnTo>
                    <a:pt x="15240" y="665479"/>
                  </a:lnTo>
                  <a:lnTo>
                    <a:pt x="15240" y="664209"/>
                  </a:lnTo>
                  <a:close/>
                </a:path>
                <a:path w="22860" h="670559">
                  <a:moveTo>
                    <a:pt x="22860" y="661669"/>
                  </a:moveTo>
                  <a:lnTo>
                    <a:pt x="11430" y="661669"/>
                  </a:lnTo>
                  <a:lnTo>
                    <a:pt x="11430" y="664209"/>
                  </a:lnTo>
                  <a:lnTo>
                    <a:pt x="22860" y="664209"/>
                  </a:lnTo>
                  <a:lnTo>
                    <a:pt x="22860" y="661669"/>
                  </a:lnTo>
                  <a:close/>
                </a:path>
                <a:path w="22860" h="670559">
                  <a:moveTo>
                    <a:pt x="22860" y="659129"/>
                  </a:moveTo>
                  <a:lnTo>
                    <a:pt x="7620" y="659129"/>
                  </a:lnTo>
                  <a:lnTo>
                    <a:pt x="7620" y="661669"/>
                  </a:lnTo>
                  <a:lnTo>
                    <a:pt x="10160" y="661669"/>
                  </a:lnTo>
                  <a:lnTo>
                    <a:pt x="10160" y="660399"/>
                  </a:lnTo>
                  <a:lnTo>
                    <a:pt x="22860" y="660399"/>
                  </a:lnTo>
                  <a:lnTo>
                    <a:pt x="22860" y="659129"/>
                  </a:lnTo>
                  <a:close/>
                </a:path>
                <a:path w="22860" h="670559">
                  <a:moveTo>
                    <a:pt x="6350" y="657860"/>
                  </a:moveTo>
                  <a:lnTo>
                    <a:pt x="5080" y="657860"/>
                  </a:lnTo>
                  <a:lnTo>
                    <a:pt x="5080" y="659129"/>
                  </a:lnTo>
                  <a:lnTo>
                    <a:pt x="6350" y="659129"/>
                  </a:lnTo>
                  <a:lnTo>
                    <a:pt x="6350" y="657860"/>
                  </a:lnTo>
                  <a:close/>
                </a:path>
                <a:path w="22860" h="670559">
                  <a:moveTo>
                    <a:pt x="22860" y="655319"/>
                  </a:moveTo>
                  <a:lnTo>
                    <a:pt x="2540" y="655319"/>
                  </a:lnTo>
                  <a:lnTo>
                    <a:pt x="2540" y="657860"/>
                  </a:lnTo>
                  <a:lnTo>
                    <a:pt x="22860" y="657860"/>
                  </a:lnTo>
                  <a:lnTo>
                    <a:pt x="22860" y="655319"/>
                  </a:lnTo>
                  <a:close/>
                </a:path>
                <a:path w="22860" h="670559">
                  <a:moveTo>
                    <a:pt x="22860" y="652779"/>
                  </a:moveTo>
                  <a:lnTo>
                    <a:pt x="0" y="652779"/>
                  </a:lnTo>
                  <a:lnTo>
                    <a:pt x="0" y="655319"/>
                  </a:lnTo>
                  <a:lnTo>
                    <a:pt x="1270" y="655319"/>
                  </a:lnTo>
                  <a:lnTo>
                    <a:pt x="1270" y="654049"/>
                  </a:lnTo>
                  <a:lnTo>
                    <a:pt x="22860" y="654049"/>
                  </a:lnTo>
                  <a:lnTo>
                    <a:pt x="22860" y="652779"/>
                  </a:lnTo>
                  <a:close/>
                </a:path>
                <a:path w="22860" h="670559">
                  <a:moveTo>
                    <a:pt x="22860" y="648969"/>
                  </a:moveTo>
                  <a:lnTo>
                    <a:pt x="0" y="648969"/>
                  </a:lnTo>
                  <a:lnTo>
                    <a:pt x="0" y="651509"/>
                  </a:lnTo>
                  <a:lnTo>
                    <a:pt x="22860" y="651509"/>
                  </a:lnTo>
                  <a:lnTo>
                    <a:pt x="22860" y="648969"/>
                  </a:lnTo>
                  <a:close/>
                </a:path>
                <a:path w="22860" h="670559">
                  <a:moveTo>
                    <a:pt x="22860" y="646429"/>
                  </a:moveTo>
                  <a:lnTo>
                    <a:pt x="0" y="646429"/>
                  </a:lnTo>
                  <a:lnTo>
                    <a:pt x="0" y="647699"/>
                  </a:lnTo>
                  <a:lnTo>
                    <a:pt x="22860" y="647699"/>
                  </a:lnTo>
                  <a:lnTo>
                    <a:pt x="22860" y="646429"/>
                  </a:lnTo>
                  <a:close/>
                </a:path>
                <a:path w="22860" h="670559">
                  <a:moveTo>
                    <a:pt x="22860" y="642619"/>
                  </a:moveTo>
                  <a:lnTo>
                    <a:pt x="0" y="642619"/>
                  </a:lnTo>
                  <a:lnTo>
                    <a:pt x="0" y="645159"/>
                  </a:lnTo>
                  <a:lnTo>
                    <a:pt x="22860" y="645159"/>
                  </a:lnTo>
                  <a:lnTo>
                    <a:pt x="22860" y="642619"/>
                  </a:lnTo>
                  <a:close/>
                </a:path>
                <a:path w="22860" h="670559">
                  <a:moveTo>
                    <a:pt x="22860" y="640079"/>
                  </a:moveTo>
                  <a:lnTo>
                    <a:pt x="0" y="640079"/>
                  </a:lnTo>
                  <a:lnTo>
                    <a:pt x="0" y="641349"/>
                  </a:lnTo>
                  <a:lnTo>
                    <a:pt x="22860" y="641349"/>
                  </a:lnTo>
                  <a:lnTo>
                    <a:pt x="22860" y="640079"/>
                  </a:lnTo>
                  <a:close/>
                </a:path>
                <a:path w="22860" h="670559">
                  <a:moveTo>
                    <a:pt x="22860" y="636269"/>
                  </a:moveTo>
                  <a:lnTo>
                    <a:pt x="0" y="636269"/>
                  </a:lnTo>
                  <a:lnTo>
                    <a:pt x="0" y="638810"/>
                  </a:lnTo>
                  <a:lnTo>
                    <a:pt x="22860" y="638810"/>
                  </a:lnTo>
                  <a:lnTo>
                    <a:pt x="22860" y="636269"/>
                  </a:lnTo>
                  <a:close/>
                </a:path>
                <a:path w="22860" h="670559">
                  <a:moveTo>
                    <a:pt x="22860" y="633729"/>
                  </a:moveTo>
                  <a:lnTo>
                    <a:pt x="0" y="633729"/>
                  </a:lnTo>
                  <a:lnTo>
                    <a:pt x="0" y="634999"/>
                  </a:lnTo>
                  <a:lnTo>
                    <a:pt x="22860" y="634999"/>
                  </a:lnTo>
                  <a:lnTo>
                    <a:pt x="22860" y="633729"/>
                  </a:lnTo>
                  <a:close/>
                </a:path>
                <a:path w="22860" h="670559">
                  <a:moveTo>
                    <a:pt x="22860" y="629919"/>
                  </a:moveTo>
                  <a:lnTo>
                    <a:pt x="0" y="629919"/>
                  </a:lnTo>
                  <a:lnTo>
                    <a:pt x="0" y="632459"/>
                  </a:lnTo>
                  <a:lnTo>
                    <a:pt x="22860" y="632459"/>
                  </a:lnTo>
                  <a:lnTo>
                    <a:pt x="22860" y="629919"/>
                  </a:lnTo>
                  <a:close/>
                </a:path>
                <a:path w="22860" h="670559">
                  <a:moveTo>
                    <a:pt x="22860" y="627379"/>
                  </a:moveTo>
                  <a:lnTo>
                    <a:pt x="0" y="627379"/>
                  </a:lnTo>
                  <a:lnTo>
                    <a:pt x="0" y="628649"/>
                  </a:lnTo>
                  <a:lnTo>
                    <a:pt x="22860" y="628649"/>
                  </a:lnTo>
                  <a:lnTo>
                    <a:pt x="22860" y="627379"/>
                  </a:lnTo>
                  <a:close/>
                </a:path>
                <a:path w="22860" h="670559">
                  <a:moveTo>
                    <a:pt x="22860" y="623569"/>
                  </a:moveTo>
                  <a:lnTo>
                    <a:pt x="0" y="623569"/>
                  </a:lnTo>
                  <a:lnTo>
                    <a:pt x="0" y="626109"/>
                  </a:lnTo>
                  <a:lnTo>
                    <a:pt x="22860" y="626109"/>
                  </a:lnTo>
                  <a:lnTo>
                    <a:pt x="22860" y="623569"/>
                  </a:lnTo>
                  <a:close/>
                </a:path>
                <a:path w="22860" h="670559">
                  <a:moveTo>
                    <a:pt x="22860" y="621029"/>
                  </a:moveTo>
                  <a:lnTo>
                    <a:pt x="0" y="621029"/>
                  </a:lnTo>
                  <a:lnTo>
                    <a:pt x="0" y="622299"/>
                  </a:lnTo>
                  <a:lnTo>
                    <a:pt x="22860" y="622299"/>
                  </a:lnTo>
                  <a:lnTo>
                    <a:pt x="22860" y="621029"/>
                  </a:lnTo>
                  <a:close/>
                </a:path>
                <a:path w="22860" h="670559">
                  <a:moveTo>
                    <a:pt x="22860" y="615950"/>
                  </a:moveTo>
                  <a:lnTo>
                    <a:pt x="0" y="615950"/>
                  </a:lnTo>
                  <a:lnTo>
                    <a:pt x="0" y="619759"/>
                  </a:lnTo>
                  <a:lnTo>
                    <a:pt x="22860" y="619759"/>
                  </a:lnTo>
                  <a:lnTo>
                    <a:pt x="22860" y="615950"/>
                  </a:lnTo>
                  <a:close/>
                </a:path>
                <a:path w="22860" h="670559">
                  <a:moveTo>
                    <a:pt x="22860" y="609599"/>
                  </a:moveTo>
                  <a:lnTo>
                    <a:pt x="0" y="609599"/>
                  </a:lnTo>
                  <a:lnTo>
                    <a:pt x="0" y="614679"/>
                  </a:lnTo>
                  <a:lnTo>
                    <a:pt x="22860" y="614679"/>
                  </a:lnTo>
                  <a:lnTo>
                    <a:pt x="22860" y="609599"/>
                  </a:lnTo>
                  <a:close/>
                </a:path>
                <a:path w="22860" h="670559">
                  <a:moveTo>
                    <a:pt x="22860" y="603249"/>
                  </a:moveTo>
                  <a:lnTo>
                    <a:pt x="0" y="603249"/>
                  </a:lnTo>
                  <a:lnTo>
                    <a:pt x="0" y="608329"/>
                  </a:lnTo>
                  <a:lnTo>
                    <a:pt x="22860" y="608329"/>
                  </a:lnTo>
                  <a:lnTo>
                    <a:pt x="22860" y="603249"/>
                  </a:lnTo>
                  <a:close/>
                </a:path>
                <a:path w="22860" h="670559">
                  <a:moveTo>
                    <a:pt x="22860" y="596899"/>
                  </a:moveTo>
                  <a:lnTo>
                    <a:pt x="0" y="596899"/>
                  </a:lnTo>
                  <a:lnTo>
                    <a:pt x="0" y="601979"/>
                  </a:lnTo>
                  <a:lnTo>
                    <a:pt x="22860" y="601979"/>
                  </a:lnTo>
                  <a:lnTo>
                    <a:pt x="22860" y="596899"/>
                  </a:lnTo>
                  <a:close/>
                </a:path>
                <a:path w="22860" h="670559">
                  <a:moveTo>
                    <a:pt x="22860" y="590549"/>
                  </a:moveTo>
                  <a:lnTo>
                    <a:pt x="0" y="590549"/>
                  </a:lnTo>
                  <a:lnTo>
                    <a:pt x="0" y="595629"/>
                  </a:lnTo>
                  <a:lnTo>
                    <a:pt x="22860" y="595629"/>
                  </a:lnTo>
                  <a:lnTo>
                    <a:pt x="22860" y="590549"/>
                  </a:lnTo>
                  <a:close/>
                </a:path>
                <a:path w="22860" h="670559">
                  <a:moveTo>
                    <a:pt x="22860" y="582929"/>
                  </a:moveTo>
                  <a:lnTo>
                    <a:pt x="0" y="582929"/>
                  </a:lnTo>
                  <a:lnTo>
                    <a:pt x="0" y="589279"/>
                  </a:lnTo>
                  <a:lnTo>
                    <a:pt x="22860" y="589279"/>
                  </a:lnTo>
                  <a:lnTo>
                    <a:pt x="22860" y="582929"/>
                  </a:lnTo>
                  <a:close/>
                </a:path>
                <a:path w="22860" h="670559">
                  <a:moveTo>
                    <a:pt x="22860" y="576579"/>
                  </a:moveTo>
                  <a:lnTo>
                    <a:pt x="0" y="576579"/>
                  </a:lnTo>
                  <a:lnTo>
                    <a:pt x="0" y="581659"/>
                  </a:lnTo>
                  <a:lnTo>
                    <a:pt x="22860" y="581659"/>
                  </a:lnTo>
                  <a:lnTo>
                    <a:pt x="22860" y="576579"/>
                  </a:lnTo>
                  <a:close/>
                </a:path>
                <a:path w="22860" h="670559">
                  <a:moveTo>
                    <a:pt x="22860" y="571499"/>
                  </a:moveTo>
                  <a:lnTo>
                    <a:pt x="0" y="571499"/>
                  </a:lnTo>
                  <a:lnTo>
                    <a:pt x="0" y="575309"/>
                  </a:lnTo>
                  <a:lnTo>
                    <a:pt x="22860" y="575309"/>
                  </a:lnTo>
                  <a:lnTo>
                    <a:pt x="22860" y="571499"/>
                  </a:lnTo>
                  <a:close/>
                </a:path>
                <a:path w="22860" h="670559">
                  <a:moveTo>
                    <a:pt x="22860" y="565149"/>
                  </a:moveTo>
                  <a:lnTo>
                    <a:pt x="0" y="565149"/>
                  </a:lnTo>
                  <a:lnTo>
                    <a:pt x="0" y="570229"/>
                  </a:lnTo>
                  <a:lnTo>
                    <a:pt x="22860" y="570229"/>
                  </a:lnTo>
                  <a:lnTo>
                    <a:pt x="22860" y="565149"/>
                  </a:lnTo>
                  <a:close/>
                </a:path>
                <a:path w="22860" h="670559">
                  <a:moveTo>
                    <a:pt x="22860" y="557529"/>
                  </a:moveTo>
                  <a:lnTo>
                    <a:pt x="0" y="557529"/>
                  </a:lnTo>
                  <a:lnTo>
                    <a:pt x="0" y="563879"/>
                  </a:lnTo>
                  <a:lnTo>
                    <a:pt x="22860" y="563879"/>
                  </a:lnTo>
                  <a:lnTo>
                    <a:pt x="22860" y="557529"/>
                  </a:lnTo>
                  <a:close/>
                </a:path>
                <a:path w="22860" h="670559">
                  <a:moveTo>
                    <a:pt x="22860" y="552449"/>
                  </a:moveTo>
                  <a:lnTo>
                    <a:pt x="0" y="552449"/>
                  </a:lnTo>
                  <a:lnTo>
                    <a:pt x="0" y="556259"/>
                  </a:lnTo>
                  <a:lnTo>
                    <a:pt x="22860" y="556259"/>
                  </a:lnTo>
                  <a:lnTo>
                    <a:pt x="22860" y="552449"/>
                  </a:lnTo>
                  <a:close/>
                </a:path>
                <a:path w="22860" h="670559">
                  <a:moveTo>
                    <a:pt x="22860" y="544829"/>
                  </a:moveTo>
                  <a:lnTo>
                    <a:pt x="0" y="544829"/>
                  </a:lnTo>
                  <a:lnTo>
                    <a:pt x="0" y="551179"/>
                  </a:lnTo>
                  <a:lnTo>
                    <a:pt x="22860" y="551179"/>
                  </a:lnTo>
                  <a:lnTo>
                    <a:pt x="22860" y="544829"/>
                  </a:lnTo>
                  <a:close/>
                </a:path>
                <a:path w="22860" h="670559">
                  <a:moveTo>
                    <a:pt x="22860" y="539749"/>
                  </a:moveTo>
                  <a:lnTo>
                    <a:pt x="0" y="539749"/>
                  </a:lnTo>
                  <a:lnTo>
                    <a:pt x="0" y="543559"/>
                  </a:lnTo>
                  <a:lnTo>
                    <a:pt x="22860" y="543559"/>
                  </a:lnTo>
                  <a:lnTo>
                    <a:pt x="22860" y="539749"/>
                  </a:lnTo>
                  <a:close/>
                </a:path>
                <a:path w="22860" h="670559">
                  <a:moveTo>
                    <a:pt x="22860" y="525779"/>
                  </a:moveTo>
                  <a:lnTo>
                    <a:pt x="0" y="525779"/>
                  </a:lnTo>
                  <a:lnTo>
                    <a:pt x="0" y="538479"/>
                  </a:lnTo>
                  <a:lnTo>
                    <a:pt x="22860" y="538479"/>
                  </a:lnTo>
                  <a:lnTo>
                    <a:pt x="22860" y="525779"/>
                  </a:lnTo>
                  <a:close/>
                </a:path>
                <a:path w="22860" h="670559">
                  <a:moveTo>
                    <a:pt x="22860" y="521969"/>
                  </a:moveTo>
                  <a:lnTo>
                    <a:pt x="0" y="521969"/>
                  </a:lnTo>
                  <a:lnTo>
                    <a:pt x="0" y="524509"/>
                  </a:lnTo>
                  <a:lnTo>
                    <a:pt x="22860" y="524509"/>
                  </a:lnTo>
                  <a:lnTo>
                    <a:pt x="22860" y="521969"/>
                  </a:lnTo>
                  <a:close/>
                </a:path>
              </a:pathLst>
            </a:custGeom>
            <a:solidFill>
              <a:srgbClr val="1B1B1B"/>
            </a:solidFill>
          </p:spPr>
          <p:txBody>
            <a:bodyPr bIns="0" lIns="0" rIns="0" rtlCol="0" tIns="0" wrap="square"/>
            <a:p/>
          </p:txBody>
        </p:sp>
        <p:sp>
          <p:nvSpPr>
            <p:cNvPr id="1049175" name="object 462"/>
            <p:cNvSpPr/>
            <p:nvPr/>
          </p:nvSpPr>
          <p:spPr>
            <a:xfrm>
              <a:off x="4103370" y="5845809"/>
              <a:ext cx="22860" cy="642620"/>
            </a:xfrm>
            <a:custGeom>
              <a:avLst/>
              <a:ahLst/>
              <a:rect l="l" t="t" r="r" b="b"/>
              <a:pathLst>
                <a:path w="22860" h="642620">
                  <a:moveTo>
                    <a:pt x="22859" y="0"/>
                  </a:moveTo>
                  <a:lnTo>
                    <a:pt x="21589" y="0"/>
                  </a:lnTo>
                  <a:lnTo>
                    <a:pt x="21589" y="1269"/>
                  </a:lnTo>
                  <a:lnTo>
                    <a:pt x="20319" y="1269"/>
                  </a:lnTo>
                  <a:lnTo>
                    <a:pt x="20319" y="2539"/>
                  </a:lnTo>
                  <a:lnTo>
                    <a:pt x="17779" y="2539"/>
                  </a:lnTo>
                  <a:lnTo>
                    <a:pt x="17779" y="3809"/>
                  </a:lnTo>
                  <a:lnTo>
                    <a:pt x="22859" y="3809"/>
                  </a:lnTo>
                  <a:lnTo>
                    <a:pt x="22859" y="0"/>
                  </a:lnTo>
                  <a:close/>
                </a:path>
                <a:path w="22860" h="642620">
                  <a:moveTo>
                    <a:pt x="22859" y="3809"/>
                  </a:moveTo>
                  <a:lnTo>
                    <a:pt x="16509" y="3809"/>
                  </a:lnTo>
                  <a:lnTo>
                    <a:pt x="16509" y="5079"/>
                  </a:lnTo>
                  <a:lnTo>
                    <a:pt x="13969" y="5079"/>
                  </a:lnTo>
                  <a:lnTo>
                    <a:pt x="13969" y="6349"/>
                  </a:lnTo>
                  <a:lnTo>
                    <a:pt x="22859" y="6349"/>
                  </a:lnTo>
                  <a:lnTo>
                    <a:pt x="22859" y="3809"/>
                  </a:lnTo>
                  <a:close/>
                </a:path>
                <a:path w="22860" h="642620">
                  <a:moveTo>
                    <a:pt x="22859" y="6350"/>
                  </a:moveTo>
                  <a:lnTo>
                    <a:pt x="12700" y="6350"/>
                  </a:lnTo>
                  <a:lnTo>
                    <a:pt x="12700" y="7619"/>
                  </a:lnTo>
                  <a:lnTo>
                    <a:pt x="11429" y="7619"/>
                  </a:lnTo>
                  <a:lnTo>
                    <a:pt x="11429" y="8889"/>
                  </a:lnTo>
                  <a:lnTo>
                    <a:pt x="8889" y="8889"/>
                  </a:lnTo>
                  <a:lnTo>
                    <a:pt x="8889" y="10159"/>
                  </a:lnTo>
                  <a:lnTo>
                    <a:pt x="22859" y="10159"/>
                  </a:lnTo>
                  <a:lnTo>
                    <a:pt x="22859" y="6350"/>
                  </a:lnTo>
                  <a:close/>
                </a:path>
                <a:path w="22860" h="642620">
                  <a:moveTo>
                    <a:pt x="22859" y="10159"/>
                  </a:moveTo>
                  <a:lnTo>
                    <a:pt x="7619" y="10159"/>
                  </a:lnTo>
                  <a:lnTo>
                    <a:pt x="7619" y="11429"/>
                  </a:lnTo>
                  <a:lnTo>
                    <a:pt x="6350" y="11429"/>
                  </a:lnTo>
                  <a:lnTo>
                    <a:pt x="6350" y="12699"/>
                  </a:lnTo>
                  <a:lnTo>
                    <a:pt x="22859" y="12699"/>
                  </a:lnTo>
                  <a:lnTo>
                    <a:pt x="22859" y="10159"/>
                  </a:lnTo>
                  <a:close/>
                </a:path>
                <a:path w="22860" h="642620">
                  <a:moveTo>
                    <a:pt x="22859" y="12700"/>
                  </a:moveTo>
                  <a:lnTo>
                    <a:pt x="5079" y="12700"/>
                  </a:lnTo>
                  <a:lnTo>
                    <a:pt x="5079" y="13969"/>
                  </a:lnTo>
                  <a:lnTo>
                    <a:pt x="2539" y="13969"/>
                  </a:lnTo>
                  <a:lnTo>
                    <a:pt x="2539" y="15239"/>
                  </a:lnTo>
                  <a:lnTo>
                    <a:pt x="1269" y="15239"/>
                  </a:lnTo>
                  <a:lnTo>
                    <a:pt x="1269" y="16509"/>
                  </a:lnTo>
                  <a:lnTo>
                    <a:pt x="22859" y="16509"/>
                  </a:lnTo>
                  <a:lnTo>
                    <a:pt x="22859" y="12700"/>
                  </a:lnTo>
                  <a:close/>
                </a:path>
                <a:path w="22860" h="642620">
                  <a:moveTo>
                    <a:pt x="22859" y="16509"/>
                  </a:moveTo>
                  <a:lnTo>
                    <a:pt x="0" y="16509"/>
                  </a:lnTo>
                  <a:lnTo>
                    <a:pt x="0" y="19049"/>
                  </a:lnTo>
                  <a:lnTo>
                    <a:pt x="22859" y="19049"/>
                  </a:lnTo>
                  <a:lnTo>
                    <a:pt x="22859" y="16509"/>
                  </a:lnTo>
                  <a:close/>
                </a:path>
                <a:path w="22860" h="642620">
                  <a:moveTo>
                    <a:pt x="22859" y="19050"/>
                  </a:moveTo>
                  <a:lnTo>
                    <a:pt x="0" y="19050"/>
                  </a:lnTo>
                  <a:lnTo>
                    <a:pt x="0" y="22859"/>
                  </a:lnTo>
                  <a:lnTo>
                    <a:pt x="22859" y="22859"/>
                  </a:lnTo>
                  <a:lnTo>
                    <a:pt x="22859" y="19050"/>
                  </a:lnTo>
                  <a:close/>
                </a:path>
                <a:path w="22860" h="642620">
                  <a:moveTo>
                    <a:pt x="22859" y="22859"/>
                  </a:moveTo>
                  <a:lnTo>
                    <a:pt x="0" y="22859"/>
                  </a:lnTo>
                  <a:lnTo>
                    <a:pt x="0" y="25399"/>
                  </a:lnTo>
                  <a:lnTo>
                    <a:pt x="22859" y="25399"/>
                  </a:lnTo>
                  <a:lnTo>
                    <a:pt x="22859" y="22859"/>
                  </a:lnTo>
                  <a:close/>
                </a:path>
                <a:path w="22860" h="642620">
                  <a:moveTo>
                    <a:pt x="22859" y="25400"/>
                  </a:moveTo>
                  <a:lnTo>
                    <a:pt x="0" y="25400"/>
                  </a:lnTo>
                  <a:lnTo>
                    <a:pt x="0" y="29209"/>
                  </a:lnTo>
                  <a:lnTo>
                    <a:pt x="22859" y="29209"/>
                  </a:lnTo>
                  <a:lnTo>
                    <a:pt x="22859" y="25400"/>
                  </a:lnTo>
                  <a:close/>
                </a:path>
                <a:path w="22860" h="642620">
                  <a:moveTo>
                    <a:pt x="22859" y="29209"/>
                  </a:moveTo>
                  <a:lnTo>
                    <a:pt x="0" y="29209"/>
                  </a:lnTo>
                  <a:lnTo>
                    <a:pt x="0" y="31749"/>
                  </a:lnTo>
                  <a:lnTo>
                    <a:pt x="22859" y="31749"/>
                  </a:lnTo>
                  <a:lnTo>
                    <a:pt x="22859" y="29209"/>
                  </a:lnTo>
                  <a:close/>
                </a:path>
                <a:path w="22860" h="642620">
                  <a:moveTo>
                    <a:pt x="22859" y="31750"/>
                  </a:moveTo>
                  <a:lnTo>
                    <a:pt x="0" y="31750"/>
                  </a:lnTo>
                  <a:lnTo>
                    <a:pt x="0" y="35559"/>
                  </a:lnTo>
                  <a:lnTo>
                    <a:pt x="22859" y="35559"/>
                  </a:lnTo>
                  <a:lnTo>
                    <a:pt x="22859" y="31750"/>
                  </a:lnTo>
                  <a:close/>
                </a:path>
                <a:path w="22860" h="642620">
                  <a:moveTo>
                    <a:pt x="22859" y="35559"/>
                  </a:moveTo>
                  <a:lnTo>
                    <a:pt x="0" y="35559"/>
                  </a:lnTo>
                  <a:lnTo>
                    <a:pt x="0" y="38099"/>
                  </a:lnTo>
                  <a:lnTo>
                    <a:pt x="22859" y="38099"/>
                  </a:lnTo>
                  <a:lnTo>
                    <a:pt x="22859" y="35559"/>
                  </a:lnTo>
                  <a:close/>
                </a:path>
                <a:path w="22860" h="642620">
                  <a:moveTo>
                    <a:pt x="22859" y="38100"/>
                  </a:moveTo>
                  <a:lnTo>
                    <a:pt x="0" y="38100"/>
                  </a:lnTo>
                  <a:lnTo>
                    <a:pt x="0" y="41909"/>
                  </a:lnTo>
                  <a:lnTo>
                    <a:pt x="22859" y="41909"/>
                  </a:lnTo>
                  <a:lnTo>
                    <a:pt x="22859" y="38100"/>
                  </a:lnTo>
                  <a:close/>
                </a:path>
                <a:path w="22860" h="642620">
                  <a:moveTo>
                    <a:pt x="22859" y="41909"/>
                  </a:moveTo>
                  <a:lnTo>
                    <a:pt x="0" y="41909"/>
                  </a:lnTo>
                  <a:lnTo>
                    <a:pt x="0" y="44449"/>
                  </a:lnTo>
                  <a:lnTo>
                    <a:pt x="22859" y="44449"/>
                  </a:lnTo>
                  <a:lnTo>
                    <a:pt x="22859" y="41909"/>
                  </a:lnTo>
                  <a:close/>
                </a:path>
                <a:path w="22860" h="642620">
                  <a:moveTo>
                    <a:pt x="22859" y="44450"/>
                  </a:moveTo>
                  <a:lnTo>
                    <a:pt x="0" y="44450"/>
                  </a:lnTo>
                  <a:lnTo>
                    <a:pt x="0" y="48259"/>
                  </a:lnTo>
                  <a:lnTo>
                    <a:pt x="22859" y="48259"/>
                  </a:lnTo>
                  <a:lnTo>
                    <a:pt x="22859" y="44450"/>
                  </a:lnTo>
                  <a:close/>
                </a:path>
                <a:path w="22860" h="642620">
                  <a:moveTo>
                    <a:pt x="22859" y="48260"/>
                  </a:moveTo>
                  <a:lnTo>
                    <a:pt x="0" y="48260"/>
                  </a:lnTo>
                  <a:lnTo>
                    <a:pt x="0" y="50799"/>
                  </a:lnTo>
                  <a:lnTo>
                    <a:pt x="22859" y="50799"/>
                  </a:lnTo>
                  <a:lnTo>
                    <a:pt x="22859" y="48260"/>
                  </a:lnTo>
                  <a:close/>
                </a:path>
                <a:path w="22860" h="642620">
                  <a:moveTo>
                    <a:pt x="22859" y="50800"/>
                  </a:moveTo>
                  <a:lnTo>
                    <a:pt x="0" y="50800"/>
                  </a:lnTo>
                  <a:lnTo>
                    <a:pt x="0" y="57149"/>
                  </a:lnTo>
                  <a:lnTo>
                    <a:pt x="22859" y="57149"/>
                  </a:lnTo>
                  <a:lnTo>
                    <a:pt x="22859" y="50800"/>
                  </a:lnTo>
                  <a:close/>
                </a:path>
                <a:path w="22860" h="642620">
                  <a:moveTo>
                    <a:pt x="22859" y="57150"/>
                  </a:moveTo>
                  <a:lnTo>
                    <a:pt x="0" y="57150"/>
                  </a:lnTo>
                  <a:lnTo>
                    <a:pt x="0" y="69849"/>
                  </a:lnTo>
                  <a:lnTo>
                    <a:pt x="22859" y="69849"/>
                  </a:lnTo>
                  <a:lnTo>
                    <a:pt x="22859" y="57150"/>
                  </a:lnTo>
                  <a:close/>
                </a:path>
                <a:path w="22860" h="642620">
                  <a:moveTo>
                    <a:pt x="22859" y="69850"/>
                  </a:moveTo>
                  <a:lnTo>
                    <a:pt x="0" y="69850"/>
                  </a:lnTo>
                  <a:lnTo>
                    <a:pt x="0" y="73659"/>
                  </a:lnTo>
                  <a:lnTo>
                    <a:pt x="22859" y="73659"/>
                  </a:lnTo>
                  <a:lnTo>
                    <a:pt x="22859" y="69850"/>
                  </a:lnTo>
                  <a:close/>
                </a:path>
                <a:path w="22860" h="642620">
                  <a:moveTo>
                    <a:pt x="22859" y="73659"/>
                  </a:moveTo>
                  <a:lnTo>
                    <a:pt x="0" y="73659"/>
                  </a:lnTo>
                  <a:lnTo>
                    <a:pt x="0" y="86359"/>
                  </a:lnTo>
                  <a:lnTo>
                    <a:pt x="22859" y="86359"/>
                  </a:lnTo>
                  <a:lnTo>
                    <a:pt x="22859" y="73659"/>
                  </a:lnTo>
                  <a:close/>
                </a:path>
                <a:path w="22860" h="642620">
                  <a:moveTo>
                    <a:pt x="22859" y="86359"/>
                  </a:moveTo>
                  <a:lnTo>
                    <a:pt x="0" y="86359"/>
                  </a:lnTo>
                  <a:lnTo>
                    <a:pt x="0" y="149859"/>
                  </a:lnTo>
                  <a:lnTo>
                    <a:pt x="22859" y="149859"/>
                  </a:lnTo>
                  <a:lnTo>
                    <a:pt x="22859" y="86359"/>
                  </a:lnTo>
                  <a:close/>
                </a:path>
                <a:path w="22860" h="642620">
                  <a:moveTo>
                    <a:pt x="22859" y="149859"/>
                  </a:moveTo>
                  <a:lnTo>
                    <a:pt x="0" y="149859"/>
                  </a:lnTo>
                  <a:lnTo>
                    <a:pt x="0" y="156209"/>
                  </a:lnTo>
                  <a:lnTo>
                    <a:pt x="22859" y="156209"/>
                  </a:lnTo>
                  <a:lnTo>
                    <a:pt x="22859" y="149859"/>
                  </a:lnTo>
                  <a:close/>
                </a:path>
                <a:path w="22860" h="642620">
                  <a:moveTo>
                    <a:pt x="22859" y="156210"/>
                  </a:moveTo>
                  <a:lnTo>
                    <a:pt x="0" y="156210"/>
                  </a:lnTo>
                  <a:lnTo>
                    <a:pt x="0" y="162559"/>
                  </a:lnTo>
                  <a:lnTo>
                    <a:pt x="22859" y="162559"/>
                  </a:lnTo>
                  <a:lnTo>
                    <a:pt x="22859" y="156210"/>
                  </a:lnTo>
                  <a:close/>
                </a:path>
                <a:path w="22860" h="642620">
                  <a:moveTo>
                    <a:pt x="22859" y="162560"/>
                  </a:moveTo>
                  <a:lnTo>
                    <a:pt x="0" y="162560"/>
                  </a:lnTo>
                  <a:lnTo>
                    <a:pt x="0" y="165099"/>
                  </a:lnTo>
                  <a:lnTo>
                    <a:pt x="22859" y="165099"/>
                  </a:lnTo>
                  <a:lnTo>
                    <a:pt x="22859" y="162560"/>
                  </a:lnTo>
                  <a:close/>
                </a:path>
                <a:path w="22860" h="642620">
                  <a:moveTo>
                    <a:pt x="22859" y="165100"/>
                  </a:moveTo>
                  <a:lnTo>
                    <a:pt x="0" y="165100"/>
                  </a:lnTo>
                  <a:lnTo>
                    <a:pt x="0" y="168909"/>
                  </a:lnTo>
                  <a:lnTo>
                    <a:pt x="22859" y="168909"/>
                  </a:lnTo>
                  <a:lnTo>
                    <a:pt x="22859" y="165100"/>
                  </a:lnTo>
                  <a:close/>
                </a:path>
                <a:path w="22860" h="642620">
                  <a:moveTo>
                    <a:pt x="22859" y="168909"/>
                  </a:moveTo>
                  <a:lnTo>
                    <a:pt x="0" y="168909"/>
                  </a:lnTo>
                  <a:lnTo>
                    <a:pt x="0" y="175259"/>
                  </a:lnTo>
                  <a:lnTo>
                    <a:pt x="22859" y="175259"/>
                  </a:lnTo>
                  <a:lnTo>
                    <a:pt x="22859" y="168909"/>
                  </a:lnTo>
                  <a:close/>
                </a:path>
                <a:path w="22860" h="642620">
                  <a:moveTo>
                    <a:pt x="22859" y="175259"/>
                  </a:moveTo>
                  <a:lnTo>
                    <a:pt x="0" y="175259"/>
                  </a:lnTo>
                  <a:lnTo>
                    <a:pt x="0" y="184149"/>
                  </a:lnTo>
                  <a:lnTo>
                    <a:pt x="22859" y="184149"/>
                  </a:lnTo>
                  <a:lnTo>
                    <a:pt x="22859" y="175259"/>
                  </a:lnTo>
                  <a:close/>
                </a:path>
                <a:path w="22860" h="642620">
                  <a:moveTo>
                    <a:pt x="22859" y="184150"/>
                  </a:moveTo>
                  <a:lnTo>
                    <a:pt x="0" y="184150"/>
                  </a:lnTo>
                  <a:lnTo>
                    <a:pt x="0" y="190499"/>
                  </a:lnTo>
                  <a:lnTo>
                    <a:pt x="22859" y="190499"/>
                  </a:lnTo>
                  <a:lnTo>
                    <a:pt x="22859" y="184150"/>
                  </a:lnTo>
                  <a:close/>
                </a:path>
                <a:path w="22860" h="642620">
                  <a:moveTo>
                    <a:pt x="22859" y="190500"/>
                  </a:moveTo>
                  <a:lnTo>
                    <a:pt x="0" y="190500"/>
                  </a:lnTo>
                  <a:lnTo>
                    <a:pt x="0" y="194309"/>
                  </a:lnTo>
                  <a:lnTo>
                    <a:pt x="22859" y="194309"/>
                  </a:lnTo>
                  <a:lnTo>
                    <a:pt x="22859" y="190500"/>
                  </a:lnTo>
                  <a:close/>
                </a:path>
                <a:path w="22860" h="642620">
                  <a:moveTo>
                    <a:pt x="22859" y="194309"/>
                  </a:moveTo>
                  <a:lnTo>
                    <a:pt x="0" y="194309"/>
                  </a:lnTo>
                  <a:lnTo>
                    <a:pt x="0" y="196849"/>
                  </a:lnTo>
                  <a:lnTo>
                    <a:pt x="22859" y="196849"/>
                  </a:lnTo>
                  <a:lnTo>
                    <a:pt x="22859" y="194309"/>
                  </a:lnTo>
                  <a:close/>
                </a:path>
                <a:path w="22860" h="642620">
                  <a:moveTo>
                    <a:pt x="22859" y="196850"/>
                  </a:moveTo>
                  <a:lnTo>
                    <a:pt x="0" y="196850"/>
                  </a:lnTo>
                  <a:lnTo>
                    <a:pt x="0" y="287019"/>
                  </a:lnTo>
                  <a:lnTo>
                    <a:pt x="22859" y="287019"/>
                  </a:lnTo>
                  <a:lnTo>
                    <a:pt x="22859" y="196850"/>
                  </a:lnTo>
                  <a:close/>
                </a:path>
                <a:path w="22860" h="642620">
                  <a:moveTo>
                    <a:pt x="22859" y="287019"/>
                  </a:moveTo>
                  <a:lnTo>
                    <a:pt x="0" y="287019"/>
                  </a:lnTo>
                  <a:lnTo>
                    <a:pt x="0" y="406399"/>
                  </a:lnTo>
                  <a:lnTo>
                    <a:pt x="22859" y="406399"/>
                  </a:lnTo>
                  <a:lnTo>
                    <a:pt x="22859" y="287019"/>
                  </a:lnTo>
                  <a:close/>
                </a:path>
                <a:path w="22860" h="642620">
                  <a:moveTo>
                    <a:pt x="22859" y="499236"/>
                  </a:moveTo>
                  <a:lnTo>
                    <a:pt x="0" y="499236"/>
                  </a:lnTo>
                  <a:lnTo>
                    <a:pt x="0" y="507999"/>
                  </a:lnTo>
                  <a:lnTo>
                    <a:pt x="22859" y="507999"/>
                  </a:lnTo>
                  <a:lnTo>
                    <a:pt x="22859" y="499236"/>
                  </a:lnTo>
                  <a:close/>
                </a:path>
                <a:path w="22860" h="642620">
                  <a:moveTo>
                    <a:pt x="22859" y="487806"/>
                  </a:moveTo>
                  <a:lnTo>
                    <a:pt x="0" y="487806"/>
                  </a:lnTo>
                  <a:lnTo>
                    <a:pt x="0" y="499109"/>
                  </a:lnTo>
                  <a:lnTo>
                    <a:pt x="22859" y="499109"/>
                  </a:lnTo>
                  <a:lnTo>
                    <a:pt x="22859" y="487806"/>
                  </a:lnTo>
                  <a:close/>
                </a:path>
                <a:path w="22860" h="642620">
                  <a:moveTo>
                    <a:pt x="22859" y="481456"/>
                  </a:moveTo>
                  <a:lnTo>
                    <a:pt x="0" y="481456"/>
                  </a:lnTo>
                  <a:lnTo>
                    <a:pt x="0" y="487679"/>
                  </a:lnTo>
                  <a:lnTo>
                    <a:pt x="22859" y="487679"/>
                  </a:lnTo>
                  <a:lnTo>
                    <a:pt x="22859" y="481456"/>
                  </a:lnTo>
                  <a:close/>
                </a:path>
                <a:path w="22860" h="642620">
                  <a:moveTo>
                    <a:pt x="22859" y="475106"/>
                  </a:moveTo>
                  <a:lnTo>
                    <a:pt x="0" y="475106"/>
                  </a:lnTo>
                  <a:lnTo>
                    <a:pt x="0" y="481329"/>
                  </a:lnTo>
                  <a:lnTo>
                    <a:pt x="22859" y="481329"/>
                  </a:lnTo>
                  <a:lnTo>
                    <a:pt x="22859" y="475106"/>
                  </a:lnTo>
                  <a:close/>
                </a:path>
                <a:path w="22860" h="642620">
                  <a:moveTo>
                    <a:pt x="22859" y="468756"/>
                  </a:moveTo>
                  <a:lnTo>
                    <a:pt x="0" y="468756"/>
                  </a:lnTo>
                  <a:lnTo>
                    <a:pt x="0" y="474979"/>
                  </a:lnTo>
                  <a:lnTo>
                    <a:pt x="22859" y="474979"/>
                  </a:lnTo>
                  <a:lnTo>
                    <a:pt x="22859" y="468756"/>
                  </a:lnTo>
                  <a:close/>
                </a:path>
                <a:path w="22860" h="642620">
                  <a:moveTo>
                    <a:pt x="22859" y="462406"/>
                  </a:moveTo>
                  <a:lnTo>
                    <a:pt x="0" y="462406"/>
                  </a:lnTo>
                  <a:lnTo>
                    <a:pt x="0" y="468629"/>
                  </a:lnTo>
                  <a:lnTo>
                    <a:pt x="22859" y="468629"/>
                  </a:lnTo>
                  <a:lnTo>
                    <a:pt x="22859" y="462406"/>
                  </a:lnTo>
                  <a:close/>
                </a:path>
                <a:path w="22860" h="642620">
                  <a:moveTo>
                    <a:pt x="22859" y="456056"/>
                  </a:moveTo>
                  <a:lnTo>
                    <a:pt x="0" y="456056"/>
                  </a:lnTo>
                  <a:lnTo>
                    <a:pt x="0" y="462279"/>
                  </a:lnTo>
                  <a:lnTo>
                    <a:pt x="22859" y="462279"/>
                  </a:lnTo>
                  <a:lnTo>
                    <a:pt x="22859" y="456056"/>
                  </a:lnTo>
                  <a:close/>
                </a:path>
                <a:path w="22860" h="642620">
                  <a:moveTo>
                    <a:pt x="22859" y="449706"/>
                  </a:moveTo>
                  <a:lnTo>
                    <a:pt x="0" y="449706"/>
                  </a:lnTo>
                  <a:lnTo>
                    <a:pt x="0" y="455929"/>
                  </a:lnTo>
                  <a:lnTo>
                    <a:pt x="22859" y="455929"/>
                  </a:lnTo>
                  <a:lnTo>
                    <a:pt x="22859" y="449706"/>
                  </a:lnTo>
                  <a:close/>
                </a:path>
                <a:path w="22860" h="642620">
                  <a:moveTo>
                    <a:pt x="22859" y="443356"/>
                  </a:moveTo>
                  <a:lnTo>
                    <a:pt x="0" y="443356"/>
                  </a:lnTo>
                  <a:lnTo>
                    <a:pt x="0" y="449579"/>
                  </a:lnTo>
                  <a:lnTo>
                    <a:pt x="22859" y="449579"/>
                  </a:lnTo>
                  <a:lnTo>
                    <a:pt x="22859" y="443356"/>
                  </a:lnTo>
                  <a:close/>
                </a:path>
                <a:path w="22860" h="642620">
                  <a:moveTo>
                    <a:pt x="22859" y="437006"/>
                  </a:moveTo>
                  <a:lnTo>
                    <a:pt x="0" y="437006"/>
                  </a:lnTo>
                  <a:lnTo>
                    <a:pt x="0" y="443229"/>
                  </a:lnTo>
                  <a:lnTo>
                    <a:pt x="22859" y="443229"/>
                  </a:lnTo>
                  <a:lnTo>
                    <a:pt x="22859" y="437006"/>
                  </a:lnTo>
                  <a:close/>
                </a:path>
                <a:path w="22860" h="642620">
                  <a:moveTo>
                    <a:pt x="22859" y="429386"/>
                  </a:moveTo>
                  <a:lnTo>
                    <a:pt x="0" y="429386"/>
                  </a:lnTo>
                  <a:lnTo>
                    <a:pt x="0" y="436879"/>
                  </a:lnTo>
                  <a:lnTo>
                    <a:pt x="22859" y="436879"/>
                  </a:lnTo>
                  <a:lnTo>
                    <a:pt x="22859" y="429386"/>
                  </a:lnTo>
                  <a:close/>
                </a:path>
                <a:path w="22860" h="642620">
                  <a:moveTo>
                    <a:pt x="22859" y="424306"/>
                  </a:moveTo>
                  <a:lnTo>
                    <a:pt x="0" y="424306"/>
                  </a:lnTo>
                  <a:lnTo>
                    <a:pt x="0" y="429259"/>
                  </a:lnTo>
                  <a:lnTo>
                    <a:pt x="22859" y="429259"/>
                  </a:lnTo>
                  <a:lnTo>
                    <a:pt x="22859" y="424306"/>
                  </a:lnTo>
                  <a:close/>
                </a:path>
                <a:path w="22860" h="642620">
                  <a:moveTo>
                    <a:pt x="22859" y="417956"/>
                  </a:moveTo>
                  <a:lnTo>
                    <a:pt x="0" y="417956"/>
                  </a:lnTo>
                  <a:lnTo>
                    <a:pt x="0" y="424179"/>
                  </a:lnTo>
                  <a:lnTo>
                    <a:pt x="22859" y="424179"/>
                  </a:lnTo>
                  <a:lnTo>
                    <a:pt x="22859" y="417956"/>
                  </a:lnTo>
                  <a:close/>
                </a:path>
                <a:path w="22860" h="642620">
                  <a:moveTo>
                    <a:pt x="22859" y="406526"/>
                  </a:moveTo>
                  <a:lnTo>
                    <a:pt x="0" y="406526"/>
                  </a:lnTo>
                  <a:lnTo>
                    <a:pt x="0" y="417829"/>
                  </a:lnTo>
                  <a:lnTo>
                    <a:pt x="22859" y="417829"/>
                  </a:lnTo>
                  <a:lnTo>
                    <a:pt x="22859" y="406526"/>
                  </a:lnTo>
                  <a:close/>
                </a:path>
                <a:path w="22860" h="642620">
                  <a:moveTo>
                    <a:pt x="22859" y="640079"/>
                  </a:moveTo>
                  <a:lnTo>
                    <a:pt x="21589" y="640079"/>
                  </a:lnTo>
                  <a:lnTo>
                    <a:pt x="21589" y="642619"/>
                  </a:lnTo>
                  <a:lnTo>
                    <a:pt x="22859" y="642619"/>
                  </a:lnTo>
                  <a:lnTo>
                    <a:pt x="22859" y="640079"/>
                  </a:lnTo>
                  <a:close/>
                </a:path>
                <a:path w="22860" h="642620">
                  <a:moveTo>
                    <a:pt x="20319" y="638809"/>
                  </a:moveTo>
                  <a:lnTo>
                    <a:pt x="17779" y="638809"/>
                  </a:lnTo>
                  <a:lnTo>
                    <a:pt x="17779" y="640079"/>
                  </a:lnTo>
                  <a:lnTo>
                    <a:pt x="20319" y="640079"/>
                  </a:lnTo>
                  <a:lnTo>
                    <a:pt x="20319" y="638809"/>
                  </a:lnTo>
                  <a:close/>
                </a:path>
                <a:path w="22860" h="642620">
                  <a:moveTo>
                    <a:pt x="22859" y="636269"/>
                  </a:moveTo>
                  <a:lnTo>
                    <a:pt x="16509" y="636269"/>
                  </a:lnTo>
                  <a:lnTo>
                    <a:pt x="16509" y="638809"/>
                  </a:lnTo>
                  <a:lnTo>
                    <a:pt x="22859" y="638809"/>
                  </a:lnTo>
                  <a:lnTo>
                    <a:pt x="22859" y="636269"/>
                  </a:lnTo>
                  <a:close/>
                </a:path>
                <a:path w="22860" h="642620">
                  <a:moveTo>
                    <a:pt x="22859" y="633729"/>
                  </a:moveTo>
                  <a:lnTo>
                    <a:pt x="12700" y="633729"/>
                  </a:lnTo>
                  <a:lnTo>
                    <a:pt x="12700" y="636269"/>
                  </a:lnTo>
                  <a:lnTo>
                    <a:pt x="13969" y="636269"/>
                  </a:lnTo>
                  <a:lnTo>
                    <a:pt x="13969" y="634999"/>
                  </a:lnTo>
                  <a:lnTo>
                    <a:pt x="22859" y="634999"/>
                  </a:lnTo>
                  <a:lnTo>
                    <a:pt x="22859" y="633729"/>
                  </a:lnTo>
                  <a:close/>
                </a:path>
                <a:path w="22860" h="642620">
                  <a:moveTo>
                    <a:pt x="10159" y="632459"/>
                  </a:moveTo>
                  <a:lnTo>
                    <a:pt x="8889" y="632459"/>
                  </a:lnTo>
                  <a:lnTo>
                    <a:pt x="8889" y="633729"/>
                  </a:lnTo>
                  <a:lnTo>
                    <a:pt x="10159" y="633729"/>
                  </a:lnTo>
                  <a:lnTo>
                    <a:pt x="10159" y="632459"/>
                  </a:lnTo>
                  <a:close/>
                </a:path>
                <a:path w="22860" h="642620">
                  <a:moveTo>
                    <a:pt x="22859" y="629919"/>
                  </a:moveTo>
                  <a:lnTo>
                    <a:pt x="7619" y="629919"/>
                  </a:lnTo>
                  <a:lnTo>
                    <a:pt x="7619" y="632459"/>
                  </a:lnTo>
                  <a:lnTo>
                    <a:pt x="22859" y="632459"/>
                  </a:lnTo>
                  <a:lnTo>
                    <a:pt x="22859" y="629919"/>
                  </a:lnTo>
                  <a:close/>
                </a:path>
                <a:path w="22860" h="642620">
                  <a:moveTo>
                    <a:pt x="22859" y="627379"/>
                  </a:moveTo>
                  <a:lnTo>
                    <a:pt x="5079" y="627379"/>
                  </a:lnTo>
                  <a:lnTo>
                    <a:pt x="5079" y="629919"/>
                  </a:lnTo>
                  <a:lnTo>
                    <a:pt x="6350" y="629919"/>
                  </a:lnTo>
                  <a:lnTo>
                    <a:pt x="6350" y="628649"/>
                  </a:lnTo>
                  <a:lnTo>
                    <a:pt x="22859" y="628649"/>
                  </a:lnTo>
                  <a:lnTo>
                    <a:pt x="22859" y="627379"/>
                  </a:lnTo>
                  <a:close/>
                </a:path>
                <a:path w="22860" h="642620">
                  <a:moveTo>
                    <a:pt x="2539" y="626110"/>
                  </a:moveTo>
                  <a:lnTo>
                    <a:pt x="1269" y="626110"/>
                  </a:lnTo>
                  <a:lnTo>
                    <a:pt x="1269" y="627379"/>
                  </a:lnTo>
                  <a:lnTo>
                    <a:pt x="2539" y="627379"/>
                  </a:lnTo>
                  <a:lnTo>
                    <a:pt x="2539" y="626110"/>
                  </a:lnTo>
                  <a:close/>
                </a:path>
                <a:path w="22860" h="642620">
                  <a:moveTo>
                    <a:pt x="22859" y="623569"/>
                  </a:moveTo>
                  <a:lnTo>
                    <a:pt x="0" y="623569"/>
                  </a:lnTo>
                  <a:lnTo>
                    <a:pt x="0" y="626110"/>
                  </a:lnTo>
                  <a:lnTo>
                    <a:pt x="22859" y="626110"/>
                  </a:lnTo>
                  <a:lnTo>
                    <a:pt x="22859" y="623569"/>
                  </a:lnTo>
                  <a:close/>
                </a:path>
                <a:path w="22860" h="642620">
                  <a:moveTo>
                    <a:pt x="22859" y="621029"/>
                  </a:moveTo>
                  <a:lnTo>
                    <a:pt x="0" y="621029"/>
                  </a:lnTo>
                  <a:lnTo>
                    <a:pt x="0" y="622299"/>
                  </a:lnTo>
                  <a:lnTo>
                    <a:pt x="22859" y="622299"/>
                  </a:lnTo>
                  <a:lnTo>
                    <a:pt x="22859" y="621029"/>
                  </a:lnTo>
                  <a:close/>
                </a:path>
                <a:path w="22860" h="642620">
                  <a:moveTo>
                    <a:pt x="22859" y="617219"/>
                  </a:moveTo>
                  <a:lnTo>
                    <a:pt x="0" y="617219"/>
                  </a:lnTo>
                  <a:lnTo>
                    <a:pt x="0" y="619759"/>
                  </a:lnTo>
                  <a:lnTo>
                    <a:pt x="22859" y="619759"/>
                  </a:lnTo>
                  <a:lnTo>
                    <a:pt x="22859" y="617219"/>
                  </a:lnTo>
                  <a:close/>
                </a:path>
                <a:path w="22860" h="642620">
                  <a:moveTo>
                    <a:pt x="22859" y="614679"/>
                  </a:moveTo>
                  <a:lnTo>
                    <a:pt x="0" y="614679"/>
                  </a:lnTo>
                  <a:lnTo>
                    <a:pt x="0" y="615949"/>
                  </a:lnTo>
                  <a:lnTo>
                    <a:pt x="22859" y="615949"/>
                  </a:lnTo>
                  <a:lnTo>
                    <a:pt x="22859" y="614679"/>
                  </a:lnTo>
                  <a:close/>
                </a:path>
                <a:path w="22860" h="642620">
                  <a:moveTo>
                    <a:pt x="22859" y="610869"/>
                  </a:moveTo>
                  <a:lnTo>
                    <a:pt x="0" y="610869"/>
                  </a:lnTo>
                  <a:lnTo>
                    <a:pt x="0" y="613409"/>
                  </a:lnTo>
                  <a:lnTo>
                    <a:pt x="22859" y="613409"/>
                  </a:lnTo>
                  <a:lnTo>
                    <a:pt x="22859" y="610869"/>
                  </a:lnTo>
                  <a:close/>
                </a:path>
                <a:path w="22860" h="642620">
                  <a:moveTo>
                    <a:pt x="22859" y="608329"/>
                  </a:moveTo>
                  <a:lnTo>
                    <a:pt x="0" y="608329"/>
                  </a:lnTo>
                  <a:lnTo>
                    <a:pt x="0" y="609599"/>
                  </a:lnTo>
                  <a:lnTo>
                    <a:pt x="22859" y="609599"/>
                  </a:lnTo>
                  <a:lnTo>
                    <a:pt x="22859" y="608329"/>
                  </a:lnTo>
                  <a:close/>
                </a:path>
                <a:path w="22860" h="642620">
                  <a:moveTo>
                    <a:pt x="22859" y="603250"/>
                  </a:moveTo>
                  <a:lnTo>
                    <a:pt x="0" y="603250"/>
                  </a:lnTo>
                  <a:lnTo>
                    <a:pt x="0" y="607059"/>
                  </a:lnTo>
                  <a:lnTo>
                    <a:pt x="22859" y="607059"/>
                  </a:lnTo>
                  <a:lnTo>
                    <a:pt x="22859" y="603250"/>
                  </a:lnTo>
                  <a:close/>
                </a:path>
                <a:path w="22860" h="642620">
                  <a:moveTo>
                    <a:pt x="22859" y="596899"/>
                  </a:moveTo>
                  <a:lnTo>
                    <a:pt x="0" y="596899"/>
                  </a:lnTo>
                  <a:lnTo>
                    <a:pt x="0" y="601979"/>
                  </a:lnTo>
                  <a:lnTo>
                    <a:pt x="22859" y="601979"/>
                  </a:lnTo>
                  <a:lnTo>
                    <a:pt x="22859" y="596899"/>
                  </a:lnTo>
                  <a:close/>
                </a:path>
                <a:path w="22860" h="642620">
                  <a:moveTo>
                    <a:pt x="22859" y="590549"/>
                  </a:moveTo>
                  <a:lnTo>
                    <a:pt x="0" y="590549"/>
                  </a:lnTo>
                  <a:lnTo>
                    <a:pt x="0" y="595629"/>
                  </a:lnTo>
                  <a:lnTo>
                    <a:pt x="22859" y="595629"/>
                  </a:lnTo>
                  <a:lnTo>
                    <a:pt x="22859" y="590549"/>
                  </a:lnTo>
                  <a:close/>
                </a:path>
                <a:path w="22860" h="642620">
                  <a:moveTo>
                    <a:pt x="22859" y="584199"/>
                  </a:moveTo>
                  <a:lnTo>
                    <a:pt x="0" y="584199"/>
                  </a:lnTo>
                  <a:lnTo>
                    <a:pt x="0" y="589279"/>
                  </a:lnTo>
                  <a:lnTo>
                    <a:pt x="22859" y="589279"/>
                  </a:lnTo>
                  <a:lnTo>
                    <a:pt x="22859" y="584199"/>
                  </a:lnTo>
                  <a:close/>
                </a:path>
                <a:path w="22860" h="642620">
                  <a:moveTo>
                    <a:pt x="22859" y="577849"/>
                  </a:moveTo>
                  <a:lnTo>
                    <a:pt x="0" y="577849"/>
                  </a:lnTo>
                  <a:lnTo>
                    <a:pt x="0" y="582929"/>
                  </a:lnTo>
                  <a:lnTo>
                    <a:pt x="22859" y="582929"/>
                  </a:lnTo>
                  <a:lnTo>
                    <a:pt x="22859" y="577849"/>
                  </a:lnTo>
                  <a:close/>
                </a:path>
                <a:path w="22860" h="642620">
                  <a:moveTo>
                    <a:pt x="22859" y="570229"/>
                  </a:moveTo>
                  <a:lnTo>
                    <a:pt x="0" y="570229"/>
                  </a:lnTo>
                  <a:lnTo>
                    <a:pt x="0" y="576579"/>
                  </a:lnTo>
                  <a:lnTo>
                    <a:pt x="22859" y="576579"/>
                  </a:lnTo>
                  <a:lnTo>
                    <a:pt x="22859" y="570229"/>
                  </a:lnTo>
                  <a:close/>
                </a:path>
                <a:path w="22860" h="642620">
                  <a:moveTo>
                    <a:pt x="22859" y="563879"/>
                  </a:moveTo>
                  <a:lnTo>
                    <a:pt x="0" y="563879"/>
                  </a:lnTo>
                  <a:lnTo>
                    <a:pt x="0" y="568959"/>
                  </a:lnTo>
                  <a:lnTo>
                    <a:pt x="22859" y="568959"/>
                  </a:lnTo>
                  <a:lnTo>
                    <a:pt x="22859" y="563879"/>
                  </a:lnTo>
                  <a:close/>
                </a:path>
                <a:path w="22860" h="642620">
                  <a:moveTo>
                    <a:pt x="22859" y="558799"/>
                  </a:moveTo>
                  <a:lnTo>
                    <a:pt x="0" y="558799"/>
                  </a:lnTo>
                  <a:lnTo>
                    <a:pt x="0" y="562609"/>
                  </a:lnTo>
                  <a:lnTo>
                    <a:pt x="22859" y="562609"/>
                  </a:lnTo>
                  <a:lnTo>
                    <a:pt x="22859" y="558799"/>
                  </a:lnTo>
                  <a:close/>
                </a:path>
                <a:path w="22860" h="642620">
                  <a:moveTo>
                    <a:pt x="22859" y="552449"/>
                  </a:moveTo>
                  <a:lnTo>
                    <a:pt x="0" y="552449"/>
                  </a:lnTo>
                  <a:lnTo>
                    <a:pt x="0" y="557529"/>
                  </a:lnTo>
                  <a:lnTo>
                    <a:pt x="22859" y="557529"/>
                  </a:lnTo>
                  <a:lnTo>
                    <a:pt x="22859" y="552449"/>
                  </a:lnTo>
                  <a:close/>
                </a:path>
                <a:path w="22860" h="642620">
                  <a:moveTo>
                    <a:pt x="22859" y="544829"/>
                  </a:moveTo>
                  <a:lnTo>
                    <a:pt x="0" y="544829"/>
                  </a:lnTo>
                  <a:lnTo>
                    <a:pt x="0" y="551179"/>
                  </a:lnTo>
                  <a:lnTo>
                    <a:pt x="22859" y="551179"/>
                  </a:lnTo>
                  <a:lnTo>
                    <a:pt x="22859" y="544829"/>
                  </a:lnTo>
                  <a:close/>
                </a:path>
                <a:path w="22860" h="642620">
                  <a:moveTo>
                    <a:pt x="22859" y="539749"/>
                  </a:moveTo>
                  <a:lnTo>
                    <a:pt x="0" y="539749"/>
                  </a:lnTo>
                  <a:lnTo>
                    <a:pt x="0" y="543559"/>
                  </a:lnTo>
                  <a:lnTo>
                    <a:pt x="22859" y="543559"/>
                  </a:lnTo>
                  <a:lnTo>
                    <a:pt x="22859" y="539749"/>
                  </a:lnTo>
                  <a:close/>
                </a:path>
                <a:path w="22860" h="642620">
                  <a:moveTo>
                    <a:pt x="22859" y="532129"/>
                  </a:moveTo>
                  <a:lnTo>
                    <a:pt x="0" y="532129"/>
                  </a:lnTo>
                  <a:lnTo>
                    <a:pt x="0" y="538479"/>
                  </a:lnTo>
                  <a:lnTo>
                    <a:pt x="22859" y="538479"/>
                  </a:lnTo>
                  <a:lnTo>
                    <a:pt x="22859" y="532129"/>
                  </a:lnTo>
                  <a:close/>
                </a:path>
                <a:path w="22860" h="642620">
                  <a:moveTo>
                    <a:pt x="22859" y="527049"/>
                  </a:moveTo>
                  <a:lnTo>
                    <a:pt x="0" y="527049"/>
                  </a:lnTo>
                  <a:lnTo>
                    <a:pt x="0" y="530859"/>
                  </a:lnTo>
                  <a:lnTo>
                    <a:pt x="22859" y="530859"/>
                  </a:lnTo>
                  <a:lnTo>
                    <a:pt x="22859" y="527049"/>
                  </a:lnTo>
                  <a:close/>
                </a:path>
                <a:path w="22860" h="642620">
                  <a:moveTo>
                    <a:pt x="22859" y="513079"/>
                  </a:moveTo>
                  <a:lnTo>
                    <a:pt x="0" y="513079"/>
                  </a:lnTo>
                  <a:lnTo>
                    <a:pt x="0" y="525779"/>
                  </a:lnTo>
                  <a:lnTo>
                    <a:pt x="22859" y="525779"/>
                  </a:lnTo>
                  <a:lnTo>
                    <a:pt x="22859" y="513079"/>
                  </a:lnTo>
                  <a:close/>
                </a:path>
                <a:path w="22860" h="642620">
                  <a:moveTo>
                    <a:pt x="22859" y="509269"/>
                  </a:moveTo>
                  <a:lnTo>
                    <a:pt x="0" y="509269"/>
                  </a:lnTo>
                  <a:lnTo>
                    <a:pt x="0" y="511809"/>
                  </a:lnTo>
                  <a:lnTo>
                    <a:pt x="22859" y="511809"/>
                  </a:lnTo>
                  <a:lnTo>
                    <a:pt x="22859" y="509269"/>
                  </a:lnTo>
                  <a:close/>
                </a:path>
              </a:pathLst>
            </a:custGeom>
            <a:solidFill>
              <a:srgbClr val="1A1A1A"/>
            </a:solidFill>
          </p:spPr>
          <p:txBody>
            <a:bodyPr bIns="0" lIns="0" rIns="0" rtlCol="0" tIns="0" wrap="square"/>
            <a:p/>
          </p:txBody>
        </p:sp>
        <p:sp>
          <p:nvSpPr>
            <p:cNvPr id="1049176" name="object 463"/>
            <p:cNvSpPr/>
            <p:nvPr/>
          </p:nvSpPr>
          <p:spPr>
            <a:xfrm>
              <a:off x="4080510" y="5863590"/>
              <a:ext cx="22860" cy="605790"/>
            </a:xfrm>
            <a:custGeom>
              <a:avLst/>
              <a:ahLst/>
              <a:rect l="l" t="t" r="r" b="b"/>
              <a:pathLst>
                <a:path w="22860" h="605789">
                  <a:moveTo>
                    <a:pt x="22860" y="0"/>
                  </a:moveTo>
                  <a:lnTo>
                    <a:pt x="21589" y="0"/>
                  </a:lnTo>
                  <a:lnTo>
                    <a:pt x="21589" y="1270"/>
                  </a:lnTo>
                  <a:lnTo>
                    <a:pt x="22860" y="1270"/>
                  </a:lnTo>
                  <a:lnTo>
                    <a:pt x="22860" y="0"/>
                  </a:lnTo>
                  <a:close/>
                </a:path>
                <a:path w="22860" h="605789">
                  <a:moveTo>
                    <a:pt x="22860" y="1270"/>
                  </a:moveTo>
                  <a:lnTo>
                    <a:pt x="20319" y="1270"/>
                  </a:lnTo>
                  <a:lnTo>
                    <a:pt x="20319" y="2540"/>
                  </a:lnTo>
                  <a:lnTo>
                    <a:pt x="19050" y="2540"/>
                  </a:lnTo>
                  <a:lnTo>
                    <a:pt x="19050" y="3810"/>
                  </a:lnTo>
                  <a:lnTo>
                    <a:pt x="16510" y="3810"/>
                  </a:lnTo>
                  <a:lnTo>
                    <a:pt x="16510" y="5080"/>
                  </a:lnTo>
                  <a:lnTo>
                    <a:pt x="22860" y="5080"/>
                  </a:lnTo>
                  <a:lnTo>
                    <a:pt x="22860" y="1270"/>
                  </a:lnTo>
                  <a:close/>
                </a:path>
                <a:path w="22860" h="605789">
                  <a:moveTo>
                    <a:pt x="22860" y="5080"/>
                  </a:moveTo>
                  <a:lnTo>
                    <a:pt x="15239" y="5080"/>
                  </a:lnTo>
                  <a:lnTo>
                    <a:pt x="15239" y="6350"/>
                  </a:lnTo>
                  <a:lnTo>
                    <a:pt x="13969" y="6350"/>
                  </a:lnTo>
                  <a:lnTo>
                    <a:pt x="13969" y="7620"/>
                  </a:lnTo>
                  <a:lnTo>
                    <a:pt x="22860" y="7620"/>
                  </a:lnTo>
                  <a:lnTo>
                    <a:pt x="22860" y="5080"/>
                  </a:lnTo>
                  <a:close/>
                </a:path>
                <a:path w="22860" h="605789">
                  <a:moveTo>
                    <a:pt x="22860" y="7620"/>
                  </a:moveTo>
                  <a:lnTo>
                    <a:pt x="11429" y="7620"/>
                  </a:lnTo>
                  <a:lnTo>
                    <a:pt x="11429" y="8890"/>
                  </a:lnTo>
                  <a:lnTo>
                    <a:pt x="10160" y="8890"/>
                  </a:lnTo>
                  <a:lnTo>
                    <a:pt x="10160" y="10160"/>
                  </a:lnTo>
                  <a:lnTo>
                    <a:pt x="8889" y="10160"/>
                  </a:lnTo>
                  <a:lnTo>
                    <a:pt x="8889" y="11430"/>
                  </a:lnTo>
                  <a:lnTo>
                    <a:pt x="22860" y="11430"/>
                  </a:lnTo>
                  <a:lnTo>
                    <a:pt x="22860" y="7620"/>
                  </a:lnTo>
                  <a:close/>
                </a:path>
                <a:path w="22860" h="605789">
                  <a:moveTo>
                    <a:pt x="22860" y="11430"/>
                  </a:moveTo>
                  <a:lnTo>
                    <a:pt x="7619" y="11430"/>
                  </a:lnTo>
                  <a:lnTo>
                    <a:pt x="7619" y="12700"/>
                  </a:lnTo>
                  <a:lnTo>
                    <a:pt x="6350" y="12700"/>
                  </a:lnTo>
                  <a:lnTo>
                    <a:pt x="6350" y="13970"/>
                  </a:lnTo>
                  <a:lnTo>
                    <a:pt x="22860" y="13970"/>
                  </a:lnTo>
                  <a:lnTo>
                    <a:pt x="22860" y="11430"/>
                  </a:lnTo>
                  <a:close/>
                </a:path>
                <a:path w="22860" h="605789">
                  <a:moveTo>
                    <a:pt x="22860" y="13970"/>
                  </a:moveTo>
                  <a:lnTo>
                    <a:pt x="5079" y="13970"/>
                  </a:lnTo>
                  <a:lnTo>
                    <a:pt x="5079" y="15240"/>
                  </a:lnTo>
                  <a:lnTo>
                    <a:pt x="3810" y="15240"/>
                  </a:lnTo>
                  <a:lnTo>
                    <a:pt x="3810" y="16510"/>
                  </a:lnTo>
                  <a:lnTo>
                    <a:pt x="2539" y="16510"/>
                  </a:lnTo>
                  <a:lnTo>
                    <a:pt x="2539" y="17780"/>
                  </a:lnTo>
                  <a:lnTo>
                    <a:pt x="22860" y="17780"/>
                  </a:lnTo>
                  <a:lnTo>
                    <a:pt x="22860" y="13970"/>
                  </a:lnTo>
                  <a:close/>
                </a:path>
                <a:path w="22860" h="605789">
                  <a:moveTo>
                    <a:pt x="22860" y="17780"/>
                  </a:moveTo>
                  <a:lnTo>
                    <a:pt x="1269" y="17780"/>
                  </a:lnTo>
                  <a:lnTo>
                    <a:pt x="1269" y="19050"/>
                  </a:lnTo>
                  <a:lnTo>
                    <a:pt x="0" y="19050"/>
                  </a:lnTo>
                  <a:lnTo>
                    <a:pt x="0" y="20320"/>
                  </a:lnTo>
                  <a:lnTo>
                    <a:pt x="22860" y="20320"/>
                  </a:lnTo>
                  <a:lnTo>
                    <a:pt x="22860" y="17780"/>
                  </a:lnTo>
                  <a:close/>
                </a:path>
                <a:path w="22860" h="605789">
                  <a:moveTo>
                    <a:pt x="22860" y="20320"/>
                  </a:moveTo>
                  <a:lnTo>
                    <a:pt x="0" y="20320"/>
                  </a:lnTo>
                  <a:lnTo>
                    <a:pt x="0" y="24130"/>
                  </a:lnTo>
                  <a:lnTo>
                    <a:pt x="22860" y="24130"/>
                  </a:lnTo>
                  <a:lnTo>
                    <a:pt x="22860" y="20320"/>
                  </a:lnTo>
                  <a:close/>
                </a:path>
                <a:path w="22860" h="605789">
                  <a:moveTo>
                    <a:pt x="22860" y="24130"/>
                  </a:moveTo>
                  <a:lnTo>
                    <a:pt x="0" y="24130"/>
                  </a:lnTo>
                  <a:lnTo>
                    <a:pt x="0" y="26670"/>
                  </a:lnTo>
                  <a:lnTo>
                    <a:pt x="22860" y="26670"/>
                  </a:lnTo>
                  <a:lnTo>
                    <a:pt x="22860" y="24130"/>
                  </a:lnTo>
                  <a:close/>
                </a:path>
                <a:path w="22860" h="605789">
                  <a:moveTo>
                    <a:pt x="22860" y="26670"/>
                  </a:moveTo>
                  <a:lnTo>
                    <a:pt x="0" y="26670"/>
                  </a:lnTo>
                  <a:lnTo>
                    <a:pt x="0" y="30480"/>
                  </a:lnTo>
                  <a:lnTo>
                    <a:pt x="22860" y="30480"/>
                  </a:lnTo>
                  <a:lnTo>
                    <a:pt x="22860" y="26670"/>
                  </a:lnTo>
                  <a:close/>
                </a:path>
                <a:path w="22860" h="605789">
                  <a:moveTo>
                    <a:pt x="22860" y="30480"/>
                  </a:moveTo>
                  <a:lnTo>
                    <a:pt x="0" y="30480"/>
                  </a:lnTo>
                  <a:lnTo>
                    <a:pt x="0" y="33020"/>
                  </a:lnTo>
                  <a:lnTo>
                    <a:pt x="22860" y="33020"/>
                  </a:lnTo>
                  <a:lnTo>
                    <a:pt x="22860" y="30480"/>
                  </a:lnTo>
                  <a:close/>
                </a:path>
                <a:path w="22860" h="605789">
                  <a:moveTo>
                    <a:pt x="22860" y="33020"/>
                  </a:moveTo>
                  <a:lnTo>
                    <a:pt x="0" y="33020"/>
                  </a:lnTo>
                  <a:lnTo>
                    <a:pt x="0" y="39370"/>
                  </a:lnTo>
                  <a:lnTo>
                    <a:pt x="22860" y="39370"/>
                  </a:lnTo>
                  <a:lnTo>
                    <a:pt x="22860" y="33020"/>
                  </a:lnTo>
                  <a:close/>
                </a:path>
                <a:path w="22860" h="605789">
                  <a:moveTo>
                    <a:pt x="22860" y="39370"/>
                  </a:moveTo>
                  <a:lnTo>
                    <a:pt x="0" y="39370"/>
                  </a:lnTo>
                  <a:lnTo>
                    <a:pt x="0" y="52070"/>
                  </a:lnTo>
                  <a:lnTo>
                    <a:pt x="22860" y="52070"/>
                  </a:lnTo>
                  <a:lnTo>
                    <a:pt x="22860" y="39370"/>
                  </a:lnTo>
                  <a:close/>
                </a:path>
                <a:path w="22860" h="605789">
                  <a:moveTo>
                    <a:pt x="22860" y="52070"/>
                  </a:moveTo>
                  <a:lnTo>
                    <a:pt x="0" y="52070"/>
                  </a:lnTo>
                  <a:lnTo>
                    <a:pt x="0" y="55880"/>
                  </a:lnTo>
                  <a:lnTo>
                    <a:pt x="22860" y="55880"/>
                  </a:lnTo>
                  <a:lnTo>
                    <a:pt x="22860" y="52070"/>
                  </a:lnTo>
                  <a:close/>
                </a:path>
                <a:path w="22860" h="605789">
                  <a:moveTo>
                    <a:pt x="22860" y="55880"/>
                  </a:moveTo>
                  <a:lnTo>
                    <a:pt x="0" y="55880"/>
                  </a:lnTo>
                  <a:lnTo>
                    <a:pt x="0" y="68580"/>
                  </a:lnTo>
                  <a:lnTo>
                    <a:pt x="22860" y="68580"/>
                  </a:lnTo>
                  <a:lnTo>
                    <a:pt x="22860" y="55880"/>
                  </a:lnTo>
                  <a:close/>
                </a:path>
                <a:path w="22860" h="605789">
                  <a:moveTo>
                    <a:pt x="22860" y="68580"/>
                  </a:moveTo>
                  <a:lnTo>
                    <a:pt x="0" y="68580"/>
                  </a:lnTo>
                  <a:lnTo>
                    <a:pt x="0" y="132080"/>
                  </a:lnTo>
                  <a:lnTo>
                    <a:pt x="22860" y="132080"/>
                  </a:lnTo>
                  <a:lnTo>
                    <a:pt x="22860" y="68580"/>
                  </a:lnTo>
                  <a:close/>
                </a:path>
                <a:path w="22860" h="605789">
                  <a:moveTo>
                    <a:pt x="22860" y="132080"/>
                  </a:moveTo>
                  <a:lnTo>
                    <a:pt x="0" y="132080"/>
                  </a:lnTo>
                  <a:lnTo>
                    <a:pt x="0" y="138430"/>
                  </a:lnTo>
                  <a:lnTo>
                    <a:pt x="22860" y="138430"/>
                  </a:lnTo>
                  <a:lnTo>
                    <a:pt x="22860" y="132080"/>
                  </a:lnTo>
                  <a:close/>
                </a:path>
                <a:path w="22860" h="605789">
                  <a:moveTo>
                    <a:pt x="22860" y="138430"/>
                  </a:moveTo>
                  <a:lnTo>
                    <a:pt x="0" y="138430"/>
                  </a:lnTo>
                  <a:lnTo>
                    <a:pt x="0" y="144780"/>
                  </a:lnTo>
                  <a:lnTo>
                    <a:pt x="22860" y="144780"/>
                  </a:lnTo>
                  <a:lnTo>
                    <a:pt x="22860" y="138430"/>
                  </a:lnTo>
                  <a:close/>
                </a:path>
                <a:path w="22860" h="605789">
                  <a:moveTo>
                    <a:pt x="22860" y="144780"/>
                  </a:moveTo>
                  <a:lnTo>
                    <a:pt x="0" y="144780"/>
                  </a:lnTo>
                  <a:lnTo>
                    <a:pt x="0" y="147320"/>
                  </a:lnTo>
                  <a:lnTo>
                    <a:pt x="22860" y="147320"/>
                  </a:lnTo>
                  <a:lnTo>
                    <a:pt x="22860" y="144780"/>
                  </a:lnTo>
                  <a:close/>
                </a:path>
                <a:path w="22860" h="605789">
                  <a:moveTo>
                    <a:pt x="22860" y="147320"/>
                  </a:moveTo>
                  <a:lnTo>
                    <a:pt x="0" y="147320"/>
                  </a:lnTo>
                  <a:lnTo>
                    <a:pt x="0" y="151130"/>
                  </a:lnTo>
                  <a:lnTo>
                    <a:pt x="22860" y="151130"/>
                  </a:lnTo>
                  <a:lnTo>
                    <a:pt x="22860" y="147320"/>
                  </a:lnTo>
                  <a:close/>
                </a:path>
                <a:path w="22860" h="605789">
                  <a:moveTo>
                    <a:pt x="22860" y="151130"/>
                  </a:moveTo>
                  <a:lnTo>
                    <a:pt x="0" y="151130"/>
                  </a:lnTo>
                  <a:lnTo>
                    <a:pt x="0" y="157480"/>
                  </a:lnTo>
                  <a:lnTo>
                    <a:pt x="22860" y="157480"/>
                  </a:lnTo>
                  <a:lnTo>
                    <a:pt x="22860" y="151130"/>
                  </a:lnTo>
                  <a:close/>
                </a:path>
                <a:path w="22860" h="605789">
                  <a:moveTo>
                    <a:pt x="22860" y="157480"/>
                  </a:moveTo>
                  <a:lnTo>
                    <a:pt x="0" y="157480"/>
                  </a:lnTo>
                  <a:lnTo>
                    <a:pt x="0" y="166370"/>
                  </a:lnTo>
                  <a:lnTo>
                    <a:pt x="22860" y="166370"/>
                  </a:lnTo>
                  <a:lnTo>
                    <a:pt x="22860" y="157480"/>
                  </a:lnTo>
                  <a:close/>
                </a:path>
                <a:path w="22860" h="605789">
                  <a:moveTo>
                    <a:pt x="22860" y="166370"/>
                  </a:moveTo>
                  <a:lnTo>
                    <a:pt x="0" y="166370"/>
                  </a:lnTo>
                  <a:lnTo>
                    <a:pt x="0" y="172720"/>
                  </a:lnTo>
                  <a:lnTo>
                    <a:pt x="22860" y="172720"/>
                  </a:lnTo>
                  <a:lnTo>
                    <a:pt x="22860" y="166370"/>
                  </a:lnTo>
                  <a:close/>
                </a:path>
                <a:path w="22860" h="605789">
                  <a:moveTo>
                    <a:pt x="22860" y="172720"/>
                  </a:moveTo>
                  <a:lnTo>
                    <a:pt x="0" y="172720"/>
                  </a:lnTo>
                  <a:lnTo>
                    <a:pt x="0" y="176530"/>
                  </a:lnTo>
                  <a:lnTo>
                    <a:pt x="22860" y="176530"/>
                  </a:lnTo>
                  <a:lnTo>
                    <a:pt x="22860" y="172720"/>
                  </a:lnTo>
                  <a:close/>
                </a:path>
                <a:path w="22860" h="605789">
                  <a:moveTo>
                    <a:pt x="22860" y="176530"/>
                  </a:moveTo>
                  <a:lnTo>
                    <a:pt x="0" y="176530"/>
                  </a:lnTo>
                  <a:lnTo>
                    <a:pt x="0" y="179070"/>
                  </a:lnTo>
                  <a:lnTo>
                    <a:pt x="22860" y="179070"/>
                  </a:lnTo>
                  <a:lnTo>
                    <a:pt x="22860" y="176530"/>
                  </a:lnTo>
                  <a:close/>
                </a:path>
                <a:path w="22860" h="605789">
                  <a:moveTo>
                    <a:pt x="22860" y="179070"/>
                  </a:moveTo>
                  <a:lnTo>
                    <a:pt x="0" y="179070"/>
                  </a:lnTo>
                  <a:lnTo>
                    <a:pt x="0" y="269240"/>
                  </a:lnTo>
                  <a:lnTo>
                    <a:pt x="22860" y="269240"/>
                  </a:lnTo>
                  <a:lnTo>
                    <a:pt x="22860" y="179070"/>
                  </a:lnTo>
                  <a:close/>
                </a:path>
                <a:path w="22860" h="605789">
                  <a:moveTo>
                    <a:pt x="22860" y="269240"/>
                  </a:moveTo>
                  <a:lnTo>
                    <a:pt x="0" y="269240"/>
                  </a:lnTo>
                  <a:lnTo>
                    <a:pt x="0" y="388620"/>
                  </a:lnTo>
                  <a:lnTo>
                    <a:pt x="22860" y="388620"/>
                  </a:lnTo>
                  <a:lnTo>
                    <a:pt x="22860" y="269240"/>
                  </a:lnTo>
                  <a:close/>
                </a:path>
                <a:path w="22860" h="605789">
                  <a:moveTo>
                    <a:pt x="22860" y="481457"/>
                  </a:moveTo>
                  <a:lnTo>
                    <a:pt x="0" y="481457"/>
                  </a:lnTo>
                  <a:lnTo>
                    <a:pt x="0" y="490220"/>
                  </a:lnTo>
                  <a:lnTo>
                    <a:pt x="22860" y="490220"/>
                  </a:lnTo>
                  <a:lnTo>
                    <a:pt x="22860" y="481457"/>
                  </a:lnTo>
                  <a:close/>
                </a:path>
                <a:path w="22860" h="605789">
                  <a:moveTo>
                    <a:pt x="22860" y="470027"/>
                  </a:moveTo>
                  <a:lnTo>
                    <a:pt x="0" y="470027"/>
                  </a:lnTo>
                  <a:lnTo>
                    <a:pt x="0" y="481330"/>
                  </a:lnTo>
                  <a:lnTo>
                    <a:pt x="22860" y="481330"/>
                  </a:lnTo>
                  <a:lnTo>
                    <a:pt x="22860" y="470027"/>
                  </a:lnTo>
                  <a:close/>
                </a:path>
                <a:path w="22860" h="605789">
                  <a:moveTo>
                    <a:pt x="22860" y="463677"/>
                  </a:moveTo>
                  <a:lnTo>
                    <a:pt x="0" y="463677"/>
                  </a:lnTo>
                  <a:lnTo>
                    <a:pt x="0" y="469900"/>
                  </a:lnTo>
                  <a:lnTo>
                    <a:pt x="22860" y="469900"/>
                  </a:lnTo>
                  <a:lnTo>
                    <a:pt x="22860" y="463677"/>
                  </a:lnTo>
                  <a:close/>
                </a:path>
                <a:path w="22860" h="605789">
                  <a:moveTo>
                    <a:pt x="22860" y="457327"/>
                  </a:moveTo>
                  <a:lnTo>
                    <a:pt x="0" y="457327"/>
                  </a:lnTo>
                  <a:lnTo>
                    <a:pt x="0" y="463550"/>
                  </a:lnTo>
                  <a:lnTo>
                    <a:pt x="22860" y="463550"/>
                  </a:lnTo>
                  <a:lnTo>
                    <a:pt x="22860" y="457327"/>
                  </a:lnTo>
                  <a:close/>
                </a:path>
                <a:path w="22860" h="605789">
                  <a:moveTo>
                    <a:pt x="22860" y="450977"/>
                  </a:moveTo>
                  <a:lnTo>
                    <a:pt x="0" y="450977"/>
                  </a:lnTo>
                  <a:lnTo>
                    <a:pt x="0" y="457200"/>
                  </a:lnTo>
                  <a:lnTo>
                    <a:pt x="22860" y="457200"/>
                  </a:lnTo>
                  <a:lnTo>
                    <a:pt x="22860" y="450977"/>
                  </a:lnTo>
                  <a:close/>
                </a:path>
                <a:path w="22860" h="605789">
                  <a:moveTo>
                    <a:pt x="22860" y="444627"/>
                  </a:moveTo>
                  <a:lnTo>
                    <a:pt x="0" y="444627"/>
                  </a:lnTo>
                  <a:lnTo>
                    <a:pt x="0" y="450850"/>
                  </a:lnTo>
                  <a:lnTo>
                    <a:pt x="22860" y="450850"/>
                  </a:lnTo>
                  <a:lnTo>
                    <a:pt x="22860" y="444627"/>
                  </a:lnTo>
                  <a:close/>
                </a:path>
                <a:path w="22860" h="605789">
                  <a:moveTo>
                    <a:pt x="22860" y="438277"/>
                  </a:moveTo>
                  <a:lnTo>
                    <a:pt x="0" y="438277"/>
                  </a:lnTo>
                  <a:lnTo>
                    <a:pt x="0" y="444500"/>
                  </a:lnTo>
                  <a:lnTo>
                    <a:pt x="22860" y="444500"/>
                  </a:lnTo>
                  <a:lnTo>
                    <a:pt x="22860" y="438277"/>
                  </a:lnTo>
                  <a:close/>
                </a:path>
                <a:path w="22860" h="605789">
                  <a:moveTo>
                    <a:pt x="22860" y="431927"/>
                  </a:moveTo>
                  <a:lnTo>
                    <a:pt x="0" y="431927"/>
                  </a:lnTo>
                  <a:lnTo>
                    <a:pt x="0" y="438150"/>
                  </a:lnTo>
                  <a:lnTo>
                    <a:pt x="22860" y="438150"/>
                  </a:lnTo>
                  <a:lnTo>
                    <a:pt x="22860" y="431927"/>
                  </a:lnTo>
                  <a:close/>
                </a:path>
                <a:path w="22860" h="605789">
                  <a:moveTo>
                    <a:pt x="22860" y="425577"/>
                  </a:moveTo>
                  <a:lnTo>
                    <a:pt x="0" y="425577"/>
                  </a:lnTo>
                  <a:lnTo>
                    <a:pt x="0" y="431800"/>
                  </a:lnTo>
                  <a:lnTo>
                    <a:pt x="22860" y="431800"/>
                  </a:lnTo>
                  <a:lnTo>
                    <a:pt x="22860" y="425577"/>
                  </a:lnTo>
                  <a:close/>
                </a:path>
                <a:path w="22860" h="605789">
                  <a:moveTo>
                    <a:pt x="22860" y="419227"/>
                  </a:moveTo>
                  <a:lnTo>
                    <a:pt x="0" y="419227"/>
                  </a:lnTo>
                  <a:lnTo>
                    <a:pt x="0" y="425450"/>
                  </a:lnTo>
                  <a:lnTo>
                    <a:pt x="22860" y="425450"/>
                  </a:lnTo>
                  <a:lnTo>
                    <a:pt x="22860" y="419227"/>
                  </a:lnTo>
                  <a:close/>
                </a:path>
                <a:path w="22860" h="605789">
                  <a:moveTo>
                    <a:pt x="22860" y="411607"/>
                  </a:moveTo>
                  <a:lnTo>
                    <a:pt x="0" y="411607"/>
                  </a:lnTo>
                  <a:lnTo>
                    <a:pt x="0" y="419100"/>
                  </a:lnTo>
                  <a:lnTo>
                    <a:pt x="22860" y="419100"/>
                  </a:lnTo>
                  <a:lnTo>
                    <a:pt x="22860" y="411607"/>
                  </a:lnTo>
                  <a:close/>
                </a:path>
                <a:path w="22860" h="605789">
                  <a:moveTo>
                    <a:pt x="22860" y="406527"/>
                  </a:moveTo>
                  <a:lnTo>
                    <a:pt x="0" y="406527"/>
                  </a:lnTo>
                  <a:lnTo>
                    <a:pt x="0" y="411480"/>
                  </a:lnTo>
                  <a:lnTo>
                    <a:pt x="22860" y="411480"/>
                  </a:lnTo>
                  <a:lnTo>
                    <a:pt x="22860" y="406527"/>
                  </a:lnTo>
                  <a:close/>
                </a:path>
                <a:path w="22860" h="605789">
                  <a:moveTo>
                    <a:pt x="22860" y="400177"/>
                  </a:moveTo>
                  <a:lnTo>
                    <a:pt x="0" y="400177"/>
                  </a:lnTo>
                  <a:lnTo>
                    <a:pt x="0" y="406400"/>
                  </a:lnTo>
                  <a:lnTo>
                    <a:pt x="22860" y="406400"/>
                  </a:lnTo>
                  <a:lnTo>
                    <a:pt x="22860" y="400177"/>
                  </a:lnTo>
                  <a:close/>
                </a:path>
                <a:path w="22860" h="605789">
                  <a:moveTo>
                    <a:pt x="22860" y="388747"/>
                  </a:moveTo>
                  <a:lnTo>
                    <a:pt x="0" y="388747"/>
                  </a:lnTo>
                  <a:lnTo>
                    <a:pt x="0" y="400050"/>
                  </a:lnTo>
                  <a:lnTo>
                    <a:pt x="22860" y="400050"/>
                  </a:lnTo>
                  <a:lnTo>
                    <a:pt x="22860" y="388747"/>
                  </a:lnTo>
                  <a:close/>
                </a:path>
                <a:path w="22860" h="605789">
                  <a:moveTo>
                    <a:pt x="22860" y="603250"/>
                  </a:moveTo>
                  <a:lnTo>
                    <a:pt x="20319" y="603250"/>
                  </a:lnTo>
                  <a:lnTo>
                    <a:pt x="20319" y="605790"/>
                  </a:lnTo>
                  <a:lnTo>
                    <a:pt x="21589" y="605790"/>
                  </a:lnTo>
                  <a:lnTo>
                    <a:pt x="21589" y="604520"/>
                  </a:lnTo>
                  <a:lnTo>
                    <a:pt x="22860" y="604520"/>
                  </a:lnTo>
                  <a:lnTo>
                    <a:pt x="22860" y="603250"/>
                  </a:lnTo>
                  <a:close/>
                </a:path>
                <a:path w="22860" h="605789">
                  <a:moveTo>
                    <a:pt x="19050" y="601980"/>
                  </a:moveTo>
                  <a:lnTo>
                    <a:pt x="17779" y="601980"/>
                  </a:lnTo>
                  <a:lnTo>
                    <a:pt x="17779" y="603250"/>
                  </a:lnTo>
                  <a:lnTo>
                    <a:pt x="19050" y="603250"/>
                  </a:lnTo>
                  <a:lnTo>
                    <a:pt x="19050" y="601980"/>
                  </a:lnTo>
                  <a:close/>
                </a:path>
                <a:path w="22860" h="605789">
                  <a:moveTo>
                    <a:pt x="22860" y="599440"/>
                  </a:moveTo>
                  <a:lnTo>
                    <a:pt x="16510" y="599440"/>
                  </a:lnTo>
                  <a:lnTo>
                    <a:pt x="16510" y="601980"/>
                  </a:lnTo>
                  <a:lnTo>
                    <a:pt x="22860" y="601980"/>
                  </a:lnTo>
                  <a:lnTo>
                    <a:pt x="22860" y="599440"/>
                  </a:lnTo>
                  <a:close/>
                </a:path>
                <a:path w="22860" h="605789">
                  <a:moveTo>
                    <a:pt x="22860" y="596900"/>
                  </a:moveTo>
                  <a:lnTo>
                    <a:pt x="12700" y="596900"/>
                  </a:lnTo>
                  <a:lnTo>
                    <a:pt x="12700" y="599440"/>
                  </a:lnTo>
                  <a:lnTo>
                    <a:pt x="13969" y="599440"/>
                  </a:lnTo>
                  <a:lnTo>
                    <a:pt x="13969" y="598170"/>
                  </a:lnTo>
                  <a:lnTo>
                    <a:pt x="22860" y="598170"/>
                  </a:lnTo>
                  <a:lnTo>
                    <a:pt x="22860" y="596900"/>
                  </a:lnTo>
                  <a:close/>
                </a:path>
                <a:path w="22860" h="605789">
                  <a:moveTo>
                    <a:pt x="11429" y="595630"/>
                  </a:moveTo>
                  <a:lnTo>
                    <a:pt x="10160" y="595630"/>
                  </a:lnTo>
                  <a:lnTo>
                    <a:pt x="10160" y="596900"/>
                  </a:lnTo>
                  <a:lnTo>
                    <a:pt x="11429" y="596900"/>
                  </a:lnTo>
                  <a:lnTo>
                    <a:pt x="11429" y="595630"/>
                  </a:lnTo>
                  <a:close/>
                </a:path>
                <a:path w="22860" h="605789">
                  <a:moveTo>
                    <a:pt x="22860" y="593090"/>
                  </a:moveTo>
                  <a:lnTo>
                    <a:pt x="8889" y="593090"/>
                  </a:lnTo>
                  <a:lnTo>
                    <a:pt x="8889" y="595630"/>
                  </a:lnTo>
                  <a:lnTo>
                    <a:pt x="22860" y="595630"/>
                  </a:lnTo>
                  <a:lnTo>
                    <a:pt x="22860" y="593090"/>
                  </a:lnTo>
                  <a:close/>
                </a:path>
                <a:path w="22860" h="605789">
                  <a:moveTo>
                    <a:pt x="22860" y="590550"/>
                  </a:moveTo>
                  <a:lnTo>
                    <a:pt x="6350" y="590550"/>
                  </a:lnTo>
                  <a:lnTo>
                    <a:pt x="6350" y="593090"/>
                  </a:lnTo>
                  <a:lnTo>
                    <a:pt x="7619" y="593090"/>
                  </a:lnTo>
                  <a:lnTo>
                    <a:pt x="7619" y="591820"/>
                  </a:lnTo>
                  <a:lnTo>
                    <a:pt x="22860" y="591820"/>
                  </a:lnTo>
                  <a:lnTo>
                    <a:pt x="22860" y="590550"/>
                  </a:lnTo>
                  <a:close/>
                </a:path>
                <a:path w="22860" h="605789">
                  <a:moveTo>
                    <a:pt x="22860" y="585470"/>
                  </a:moveTo>
                  <a:lnTo>
                    <a:pt x="2539" y="585470"/>
                  </a:lnTo>
                  <a:lnTo>
                    <a:pt x="2539" y="586740"/>
                  </a:lnTo>
                  <a:lnTo>
                    <a:pt x="3810" y="586740"/>
                  </a:lnTo>
                  <a:lnTo>
                    <a:pt x="3810" y="589280"/>
                  </a:lnTo>
                  <a:lnTo>
                    <a:pt x="22860" y="589280"/>
                  </a:lnTo>
                  <a:lnTo>
                    <a:pt x="22860" y="585470"/>
                  </a:lnTo>
                  <a:close/>
                </a:path>
                <a:path w="22860" h="605789">
                  <a:moveTo>
                    <a:pt x="22860" y="579120"/>
                  </a:moveTo>
                  <a:lnTo>
                    <a:pt x="0" y="579120"/>
                  </a:lnTo>
                  <a:lnTo>
                    <a:pt x="0" y="585470"/>
                  </a:lnTo>
                  <a:lnTo>
                    <a:pt x="1269" y="585470"/>
                  </a:lnTo>
                  <a:lnTo>
                    <a:pt x="1269" y="584200"/>
                  </a:lnTo>
                  <a:lnTo>
                    <a:pt x="22860" y="584200"/>
                  </a:lnTo>
                  <a:lnTo>
                    <a:pt x="22860" y="579120"/>
                  </a:lnTo>
                  <a:close/>
                </a:path>
                <a:path w="22860" h="605789">
                  <a:moveTo>
                    <a:pt x="22860" y="572770"/>
                  </a:moveTo>
                  <a:lnTo>
                    <a:pt x="0" y="572770"/>
                  </a:lnTo>
                  <a:lnTo>
                    <a:pt x="0" y="577850"/>
                  </a:lnTo>
                  <a:lnTo>
                    <a:pt x="22860" y="577850"/>
                  </a:lnTo>
                  <a:lnTo>
                    <a:pt x="22860" y="572770"/>
                  </a:lnTo>
                  <a:close/>
                </a:path>
                <a:path w="22860" h="605789">
                  <a:moveTo>
                    <a:pt x="22860" y="566420"/>
                  </a:moveTo>
                  <a:lnTo>
                    <a:pt x="0" y="566420"/>
                  </a:lnTo>
                  <a:lnTo>
                    <a:pt x="0" y="571500"/>
                  </a:lnTo>
                  <a:lnTo>
                    <a:pt x="22860" y="571500"/>
                  </a:lnTo>
                  <a:lnTo>
                    <a:pt x="22860" y="566420"/>
                  </a:lnTo>
                  <a:close/>
                </a:path>
                <a:path w="22860" h="605789">
                  <a:moveTo>
                    <a:pt x="22860" y="560070"/>
                  </a:moveTo>
                  <a:lnTo>
                    <a:pt x="0" y="560070"/>
                  </a:lnTo>
                  <a:lnTo>
                    <a:pt x="0" y="565150"/>
                  </a:lnTo>
                  <a:lnTo>
                    <a:pt x="22860" y="565150"/>
                  </a:lnTo>
                  <a:lnTo>
                    <a:pt x="22860" y="560070"/>
                  </a:lnTo>
                  <a:close/>
                </a:path>
                <a:path w="22860" h="605789">
                  <a:moveTo>
                    <a:pt x="22860" y="552450"/>
                  </a:moveTo>
                  <a:lnTo>
                    <a:pt x="0" y="552450"/>
                  </a:lnTo>
                  <a:lnTo>
                    <a:pt x="0" y="558800"/>
                  </a:lnTo>
                  <a:lnTo>
                    <a:pt x="22860" y="558800"/>
                  </a:lnTo>
                  <a:lnTo>
                    <a:pt x="22860" y="552450"/>
                  </a:lnTo>
                  <a:close/>
                </a:path>
                <a:path w="22860" h="605789">
                  <a:moveTo>
                    <a:pt x="22860" y="546100"/>
                  </a:moveTo>
                  <a:lnTo>
                    <a:pt x="0" y="546100"/>
                  </a:lnTo>
                  <a:lnTo>
                    <a:pt x="0" y="551180"/>
                  </a:lnTo>
                  <a:lnTo>
                    <a:pt x="22860" y="551180"/>
                  </a:lnTo>
                  <a:lnTo>
                    <a:pt x="22860" y="546100"/>
                  </a:lnTo>
                  <a:close/>
                </a:path>
                <a:path w="22860" h="605789">
                  <a:moveTo>
                    <a:pt x="22860" y="541020"/>
                  </a:moveTo>
                  <a:lnTo>
                    <a:pt x="0" y="541020"/>
                  </a:lnTo>
                  <a:lnTo>
                    <a:pt x="0" y="544830"/>
                  </a:lnTo>
                  <a:lnTo>
                    <a:pt x="22860" y="544830"/>
                  </a:lnTo>
                  <a:lnTo>
                    <a:pt x="22860" y="541020"/>
                  </a:lnTo>
                  <a:close/>
                </a:path>
                <a:path w="22860" h="605789">
                  <a:moveTo>
                    <a:pt x="22860" y="534670"/>
                  </a:moveTo>
                  <a:lnTo>
                    <a:pt x="0" y="534670"/>
                  </a:lnTo>
                  <a:lnTo>
                    <a:pt x="0" y="539750"/>
                  </a:lnTo>
                  <a:lnTo>
                    <a:pt x="22860" y="539750"/>
                  </a:lnTo>
                  <a:lnTo>
                    <a:pt x="22860" y="534670"/>
                  </a:lnTo>
                  <a:close/>
                </a:path>
                <a:path w="22860" h="605789">
                  <a:moveTo>
                    <a:pt x="22860" y="527050"/>
                  </a:moveTo>
                  <a:lnTo>
                    <a:pt x="0" y="527050"/>
                  </a:lnTo>
                  <a:lnTo>
                    <a:pt x="0" y="533400"/>
                  </a:lnTo>
                  <a:lnTo>
                    <a:pt x="22860" y="533400"/>
                  </a:lnTo>
                  <a:lnTo>
                    <a:pt x="22860" y="527050"/>
                  </a:lnTo>
                  <a:close/>
                </a:path>
                <a:path w="22860" h="605789">
                  <a:moveTo>
                    <a:pt x="22860" y="521970"/>
                  </a:moveTo>
                  <a:lnTo>
                    <a:pt x="0" y="521970"/>
                  </a:lnTo>
                  <a:lnTo>
                    <a:pt x="0" y="525780"/>
                  </a:lnTo>
                  <a:lnTo>
                    <a:pt x="22860" y="525780"/>
                  </a:lnTo>
                  <a:lnTo>
                    <a:pt x="22860" y="521970"/>
                  </a:lnTo>
                  <a:close/>
                </a:path>
                <a:path w="22860" h="605789">
                  <a:moveTo>
                    <a:pt x="22860" y="514350"/>
                  </a:moveTo>
                  <a:lnTo>
                    <a:pt x="0" y="514350"/>
                  </a:lnTo>
                  <a:lnTo>
                    <a:pt x="0" y="520700"/>
                  </a:lnTo>
                  <a:lnTo>
                    <a:pt x="22860" y="520700"/>
                  </a:lnTo>
                  <a:lnTo>
                    <a:pt x="22860" y="514350"/>
                  </a:lnTo>
                  <a:close/>
                </a:path>
                <a:path w="22860" h="605789">
                  <a:moveTo>
                    <a:pt x="22860" y="509270"/>
                  </a:moveTo>
                  <a:lnTo>
                    <a:pt x="0" y="509270"/>
                  </a:lnTo>
                  <a:lnTo>
                    <a:pt x="0" y="513080"/>
                  </a:lnTo>
                  <a:lnTo>
                    <a:pt x="22860" y="513080"/>
                  </a:lnTo>
                  <a:lnTo>
                    <a:pt x="22860" y="509270"/>
                  </a:lnTo>
                  <a:close/>
                </a:path>
                <a:path w="22860" h="605789">
                  <a:moveTo>
                    <a:pt x="22860" y="495300"/>
                  </a:moveTo>
                  <a:lnTo>
                    <a:pt x="0" y="495300"/>
                  </a:lnTo>
                  <a:lnTo>
                    <a:pt x="0" y="508000"/>
                  </a:lnTo>
                  <a:lnTo>
                    <a:pt x="22860" y="508000"/>
                  </a:lnTo>
                  <a:lnTo>
                    <a:pt x="22860" y="495300"/>
                  </a:lnTo>
                  <a:close/>
                </a:path>
                <a:path w="22860" h="605789">
                  <a:moveTo>
                    <a:pt x="22860" y="491490"/>
                  </a:moveTo>
                  <a:lnTo>
                    <a:pt x="0" y="491490"/>
                  </a:lnTo>
                  <a:lnTo>
                    <a:pt x="0" y="494030"/>
                  </a:lnTo>
                  <a:lnTo>
                    <a:pt x="22860" y="494030"/>
                  </a:lnTo>
                  <a:lnTo>
                    <a:pt x="22860" y="491490"/>
                  </a:lnTo>
                  <a:close/>
                </a:path>
              </a:pathLst>
            </a:custGeom>
            <a:solidFill>
              <a:srgbClr val="191919"/>
            </a:solidFill>
          </p:spPr>
          <p:txBody>
            <a:bodyPr bIns="0" lIns="0" rIns="0" rtlCol="0" tIns="0" wrap="square"/>
            <a:p/>
          </p:txBody>
        </p:sp>
        <p:sp>
          <p:nvSpPr>
            <p:cNvPr id="1049177" name="object 464"/>
            <p:cNvSpPr/>
            <p:nvPr/>
          </p:nvSpPr>
          <p:spPr>
            <a:xfrm>
              <a:off x="4056380" y="5883909"/>
              <a:ext cx="24130" cy="563880"/>
            </a:xfrm>
            <a:custGeom>
              <a:avLst/>
              <a:ahLst/>
              <a:rect l="l" t="t" r="r" b="b"/>
              <a:pathLst>
                <a:path w="24129" h="563879">
                  <a:moveTo>
                    <a:pt x="24130" y="0"/>
                  </a:moveTo>
                  <a:lnTo>
                    <a:pt x="22860" y="0"/>
                  </a:lnTo>
                  <a:lnTo>
                    <a:pt x="22860" y="2539"/>
                  </a:lnTo>
                  <a:lnTo>
                    <a:pt x="21590" y="2539"/>
                  </a:lnTo>
                  <a:lnTo>
                    <a:pt x="21590" y="3809"/>
                  </a:lnTo>
                  <a:lnTo>
                    <a:pt x="24130" y="3809"/>
                  </a:lnTo>
                  <a:lnTo>
                    <a:pt x="24130" y="0"/>
                  </a:lnTo>
                  <a:close/>
                </a:path>
                <a:path w="24129" h="563879">
                  <a:moveTo>
                    <a:pt x="24130" y="3809"/>
                  </a:moveTo>
                  <a:lnTo>
                    <a:pt x="20320" y="3809"/>
                  </a:lnTo>
                  <a:lnTo>
                    <a:pt x="20320" y="5079"/>
                  </a:lnTo>
                  <a:lnTo>
                    <a:pt x="19050" y="5079"/>
                  </a:lnTo>
                  <a:lnTo>
                    <a:pt x="19050" y="6349"/>
                  </a:lnTo>
                  <a:lnTo>
                    <a:pt x="24130" y="6349"/>
                  </a:lnTo>
                  <a:lnTo>
                    <a:pt x="24130" y="3809"/>
                  </a:lnTo>
                  <a:close/>
                </a:path>
                <a:path w="24129" h="563879">
                  <a:moveTo>
                    <a:pt x="24130" y="6350"/>
                  </a:moveTo>
                  <a:lnTo>
                    <a:pt x="17780" y="6350"/>
                  </a:lnTo>
                  <a:lnTo>
                    <a:pt x="17780" y="7619"/>
                  </a:lnTo>
                  <a:lnTo>
                    <a:pt x="16510" y="7619"/>
                  </a:lnTo>
                  <a:lnTo>
                    <a:pt x="16510" y="8889"/>
                  </a:lnTo>
                  <a:lnTo>
                    <a:pt x="15240" y="8889"/>
                  </a:lnTo>
                  <a:lnTo>
                    <a:pt x="15240" y="10159"/>
                  </a:lnTo>
                  <a:lnTo>
                    <a:pt x="24130" y="10159"/>
                  </a:lnTo>
                  <a:lnTo>
                    <a:pt x="24130" y="6350"/>
                  </a:lnTo>
                  <a:close/>
                </a:path>
                <a:path w="24129" h="563879">
                  <a:moveTo>
                    <a:pt x="24130" y="10159"/>
                  </a:moveTo>
                  <a:lnTo>
                    <a:pt x="13970" y="10159"/>
                  </a:lnTo>
                  <a:lnTo>
                    <a:pt x="13970" y="11429"/>
                  </a:lnTo>
                  <a:lnTo>
                    <a:pt x="12700" y="11429"/>
                  </a:lnTo>
                  <a:lnTo>
                    <a:pt x="12700" y="12699"/>
                  </a:lnTo>
                  <a:lnTo>
                    <a:pt x="24130" y="12699"/>
                  </a:lnTo>
                  <a:lnTo>
                    <a:pt x="24130" y="10159"/>
                  </a:lnTo>
                  <a:close/>
                </a:path>
                <a:path w="24129" h="563879">
                  <a:moveTo>
                    <a:pt x="24130" y="12700"/>
                  </a:moveTo>
                  <a:lnTo>
                    <a:pt x="11430" y="12700"/>
                  </a:lnTo>
                  <a:lnTo>
                    <a:pt x="11430" y="13969"/>
                  </a:lnTo>
                  <a:lnTo>
                    <a:pt x="10160" y="13969"/>
                  </a:lnTo>
                  <a:lnTo>
                    <a:pt x="10160" y="15239"/>
                  </a:lnTo>
                  <a:lnTo>
                    <a:pt x="8890" y="15239"/>
                  </a:lnTo>
                  <a:lnTo>
                    <a:pt x="8890" y="16509"/>
                  </a:lnTo>
                  <a:lnTo>
                    <a:pt x="7620" y="16509"/>
                  </a:lnTo>
                  <a:lnTo>
                    <a:pt x="7620" y="19049"/>
                  </a:lnTo>
                  <a:lnTo>
                    <a:pt x="24130" y="19049"/>
                  </a:lnTo>
                  <a:lnTo>
                    <a:pt x="24130" y="12700"/>
                  </a:lnTo>
                  <a:close/>
                </a:path>
                <a:path w="24129" h="563879">
                  <a:moveTo>
                    <a:pt x="24130" y="19050"/>
                  </a:moveTo>
                  <a:lnTo>
                    <a:pt x="6350" y="19050"/>
                  </a:lnTo>
                  <a:lnTo>
                    <a:pt x="6350" y="20319"/>
                  </a:lnTo>
                  <a:lnTo>
                    <a:pt x="5080" y="20319"/>
                  </a:lnTo>
                  <a:lnTo>
                    <a:pt x="5080" y="21589"/>
                  </a:lnTo>
                  <a:lnTo>
                    <a:pt x="3810" y="21589"/>
                  </a:lnTo>
                  <a:lnTo>
                    <a:pt x="3810" y="22859"/>
                  </a:lnTo>
                  <a:lnTo>
                    <a:pt x="24130" y="22859"/>
                  </a:lnTo>
                  <a:lnTo>
                    <a:pt x="24130" y="19050"/>
                  </a:lnTo>
                  <a:close/>
                </a:path>
                <a:path w="24129" h="563879">
                  <a:moveTo>
                    <a:pt x="24130" y="22859"/>
                  </a:moveTo>
                  <a:lnTo>
                    <a:pt x="2540" y="22859"/>
                  </a:lnTo>
                  <a:lnTo>
                    <a:pt x="2540" y="24129"/>
                  </a:lnTo>
                  <a:lnTo>
                    <a:pt x="1270" y="24129"/>
                  </a:lnTo>
                  <a:lnTo>
                    <a:pt x="1270" y="26669"/>
                  </a:lnTo>
                  <a:lnTo>
                    <a:pt x="0" y="26669"/>
                  </a:lnTo>
                  <a:lnTo>
                    <a:pt x="0" y="31749"/>
                  </a:lnTo>
                  <a:lnTo>
                    <a:pt x="24130" y="31749"/>
                  </a:lnTo>
                  <a:lnTo>
                    <a:pt x="24130" y="22859"/>
                  </a:lnTo>
                  <a:close/>
                </a:path>
                <a:path w="24129" h="563879">
                  <a:moveTo>
                    <a:pt x="24130" y="31750"/>
                  </a:moveTo>
                  <a:lnTo>
                    <a:pt x="0" y="31750"/>
                  </a:lnTo>
                  <a:lnTo>
                    <a:pt x="0" y="35559"/>
                  </a:lnTo>
                  <a:lnTo>
                    <a:pt x="24130" y="35559"/>
                  </a:lnTo>
                  <a:lnTo>
                    <a:pt x="24130" y="31750"/>
                  </a:lnTo>
                  <a:close/>
                </a:path>
                <a:path w="24129" h="563879">
                  <a:moveTo>
                    <a:pt x="24130" y="35559"/>
                  </a:moveTo>
                  <a:lnTo>
                    <a:pt x="0" y="35559"/>
                  </a:lnTo>
                  <a:lnTo>
                    <a:pt x="0" y="48259"/>
                  </a:lnTo>
                  <a:lnTo>
                    <a:pt x="24130" y="48259"/>
                  </a:lnTo>
                  <a:lnTo>
                    <a:pt x="24130" y="35559"/>
                  </a:lnTo>
                  <a:close/>
                </a:path>
                <a:path w="24129" h="563879">
                  <a:moveTo>
                    <a:pt x="24130" y="48259"/>
                  </a:moveTo>
                  <a:lnTo>
                    <a:pt x="0" y="48259"/>
                  </a:lnTo>
                  <a:lnTo>
                    <a:pt x="0" y="111759"/>
                  </a:lnTo>
                  <a:lnTo>
                    <a:pt x="24130" y="111759"/>
                  </a:lnTo>
                  <a:lnTo>
                    <a:pt x="24130" y="48259"/>
                  </a:lnTo>
                  <a:close/>
                </a:path>
                <a:path w="24129" h="563879">
                  <a:moveTo>
                    <a:pt x="24130" y="111759"/>
                  </a:moveTo>
                  <a:lnTo>
                    <a:pt x="0" y="111759"/>
                  </a:lnTo>
                  <a:lnTo>
                    <a:pt x="0" y="118109"/>
                  </a:lnTo>
                  <a:lnTo>
                    <a:pt x="24130" y="118109"/>
                  </a:lnTo>
                  <a:lnTo>
                    <a:pt x="24130" y="111759"/>
                  </a:lnTo>
                  <a:close/>
                </a:path>
                <a:path w="24129" h="563879">
                  <a:moveTo>
                    <a:pt x="24130" y="118110"/>
                  </a:moveTo>
                  <a:lnTo>
                    <a:pt x="0" y="118110"/>
                  </a:lnTo>
                  <a:lnTo>
                    <a:pt x="0" y="124459"/>
                  </a:lnTo>
                  <a:lnTo>
                    <a:pt x="24130" y="124459"/>
                  </a:lnTo>
                  <a:lnTo>
                    <a:pt x="24130" y="118110"/>
                  </a:lnTo>
                  <a:close/>
                </a:path>
                <a:path w="24129" h="563879">
                  <a:moveTo>
                    <a:pt x="24130" y="124460"/>
                  </a:moveTo>
                  <a:lnTo>
                    <a:pt x="0" y="124460"/>
                  </a:lnTo>
                  <a:lnTo>
                    <a:pt x="0" y="126999"/>
                  </a:lnTo>
                  <a:lnTo>
                    <a:pt x="24130" y="126999"/>
                  </a:lnTo>
                  <a:lnTo>
                    <a:pt x="24130" y="124460"/>
                  </a:lnTo>
                  <a:close/>
                </a:path>
                <a:path w="24129" h="563879">
                  <a:moveTo>
                    <a:pt x="24130" y="127000"/>
                  </a:moveTo>
                  <a:lnTo>
                    <a:pt x="0" y="127000"/>
                  </a:lnTo>
                  <a:lnTo>
                    <a:pt x="0" y="130809"/>
                  </a:lnTo>
                  <a:lnTo>
                    <a:pt x="24130" y="130809"/>
                  </a:lnTo>
                  <a:lnTo>
                    <a:pt x="24130" y="127000"/>
                  </a:lnTo>
                  <a:close/>
                </a:path>
                <a:path w="24129" h="563879">
                  <a:moveTo>
                    <a:pt x="24130" y="130809"/>
                  </a:moveTo>
                  <a:lnTo>
                    <a:pt x="0" y="130809"/>
                  </a:lnTo>
                  <a:lnTo>
                    <a:pt x="0" y="137159"/>
                  </a:lnTo>
                  <a:lnTo>
                    <a:pt x="24130" y="137159"/>
                  </a:lnTo>
                  <a:lnTo>
                    <a:pt x="24130" y="130809"/>
                  </a:lnTo>
                  <a:close/>
                </a:path>
                <a:path w="24129" h="563879">
                  <a:moveTo>
                    <a:pt x="24130" y="137159"/>
                  </a:moveTo>
                  <a:lnTo>
                    <a:pt x="0" y="137159"/>
                  </a:lnTo>
                  <a:lnTo>
                    <a:pt x="0" y="146049"/>
                  </a:lnTo>
                  <a:lnTo>
                    <a:pt x="24130" y="146049"/>
                  </a:lnTo>
                  <a:lnTo>
                    <a:pt x="24130" y="137159"/>
                  </a:lnTo>
                  <a:close/>
                </a:path>
                <a:path w="24129" h="563879">
                  <a:moveTo>
                    <a:pt x="24130" y="146050"/>
                  </a:moveTo>
                  <a:lnTo>
                    <a:pt x="0" y="146050"/>
                  </a:lnTo>
                  <a:lnTo>
                    <a:pt x="0" y="152399"/>
                  </a:lnTo>
                  <a:lnTo>
                    <a:pt x="24130" y="152399"/>
                  </a:lnTo>
                  <a:lnTo>
                    <a:pt x="24130" y="146050"/>
                  </a:lnTo>
                  <a:close/>
                </a:path>
                <a:path w="24129" h="563879">
                  <a:moveTo>
                    <a:pt x="24130" y="152400"/>
                  </a:moveTo>
                  <a:lnTo>
                    <a:pt x="0" y="152400"/>
                  </a:lnTo>
                  <a:lnTo>
                    <a:pt x="0" y="156209"/>
                  </a:lnTo>
                  <a:lnTo>
                    <a:pt x="24130" y="156209"/>
                  </a:lnTo>
                  <a:lnTo>
                    <a:pt x="24130" y="152400"/>
                  </a:lnTo>
                  <a:close/>
                </a:path>
                <a:path w="24129" h="563879">
                  <a:moveTo>
                    <a:pt x="24130" y="156209"/>
                  </a:moveTo>
                  <a:lnTo>
                    <a:pt x="0" y="156209"/>
                  </a:lnTo>
                  <a:lnTo>
                    <a:pt x="0" y="158749"/>
                  </a:lnTo>
                  <a:lnTo>
                    <a:pt x="24130" y="158749"/>
                  </a:lnTo>
                  <a:lnTo>
                    <a:pt x="24130" y="156209"/>
                  </a:lnTo>
                  <a:close/>
                </a:path>
                <a:path w="24129" h="563879">
                  <a:moveTo>
                    <a:pt x="24130" y="158750"/>
                  </a:moveTo>
                  <a:lnTo>
                    <a:pt x="0" y="158750"/>
                  </a:lnTo>
                  <a:lnTo>
                    <a:pt x="0" y="248919"/>
                  </a:lnTo>
                  <a:lnTo>
                    <a:pt x="24130" y="248919"/>
                  </a:lnTo>
                  <a:lnTo>
                    <a:pt x="24130" y="158750"/>
                  </a:lnTo>
                  <a:close/>
                </a:path>
                <a:path w="24129" h="563879">
                  <a:moveTo>
                    <a:pt x="24130" y="248919"/>
                  </a:moveTo>
                  <a:lnTo>
                    <a:pt x="0" y="248919"/>
                  </a:lnTo>
                  <a:lnTo>
                    <a:pt x="0" y="368299"/>
                  </a:lnTo>
                  <a:lnTo>
                    <a:pt x="24130" y="368299"/>
                  </a:lnTo>
                  <a:lnTo>
                    <a:pt x="24130" y="248919"/>
                  </a:lnTo>
                  <a:close/>
                </a:path>
                <a:path w="24129" h="563879">
                  <a:moveTo>
                    <a:pt x="24130" y="461136"/>
                  </a:moveTo>
                  <a:lnTo>
                    <a:pt x="0" y="461136"/>
                  </a:lnTo>
                  <a:lnTo>
                    <a:pt x="0" y="469899"/>
                  </a:lnTo>
                  <a:lnTo>
                    <a:pt x="24130" y="469899"/>
                  </a:lnTo>
                  <a:lnTo>
                    <a:pt x="24130" y="461136"/>
                  </a:lnTo>
                  <a:close/>
                </a:path>
                <a:path w="24129" h="563879">
                  <a:moveTo>
                    <a:pt x="24130" y="449706"/>
                  </a:moveTo>
                  <a:lnTo>
                    <a:pt x="0" y="449706"/>
                  </a:lnTo>
                  <a:lnTo>
                    <a:pt x="0" y="461009"/>
                  </a:lnTo>
                  <a:lnTo>
                    <a:pt x="24130" y="461009"/>
                  </a:lnTo>
                  <a:lnTo>
                    <a:pt x="24130" y="449706"/>
                  </a:lnTo>
                  <a:close/>
                </a:path>
                <a:path w="24129" h="563879">
                  <a:moveTo>
                    <a:pt x="24130" y="443356"/>
                  </a:moveTo>
                  <a:lnTo>
                    <a:pt x="0" y="443356"/>
                  </a:lnTo>
                  <a:lnTo>
                    <a:pt x="0" y="449579"/>
                  </a:lnTo>
                  <a:lnTo>
                    <a:pt x="24130" y="449579"/>
                  </a:lnTo>
                  <a:lnTo>
                    <a:pt x="24130" y="443356"/>
                  </a:lnTo>
                  <a:close/>
                </a:path>
                <a:path w="24129" h="563879">
                  <a:moveTo>
                    <a:pt x="24130" y="437006"/>
                  </a:moveTo>
                  <a:lnTo>
                    <a:pt x="0" y="437006"/>
                  </a:lnTo>
                  <a:lnTo>
                    <a:pt x="0" y="443229"/>
                  </a:lnTo>
                  <a:lnTo>
                    <a:pt x="24130" y="443229"/>
                  </a:lnTo>
                  <a:lnTo>
                    <a:pt x="24130" y="437006"/>
                  </a:lnTo>
                  <a:close/>
                </a:path>
                <a:path w="24129" h="563879">
                  <a:moveTo>
                    <a:pt x="24130" y="430656"/>
                  </a:moveTo>
                  <a:lnTo>
                    <a:pt x="0" y="430656"/>
                  </a:lnTo>
                  <a:lnTo>
                    <a:pt x="0" y="436879"/>
                  </a:lnTo>
                  <a:lnTo>
                    <a:pt x="24130" y="436879"/>
                  </a:lnTo>
                  <a:lnTo>
                    <a:pt x="24130" y="430656"/>
                  </a:lnTo>
                  <a:close/>
                </a:path>
                <a:path w="24129" h="563879">
                  <a:moveTo>
                    <a:pt x="24130" y="424306"/>
                  </a:moveTo>
                  <a:lnTo>
                    <a:pt x="0" y="424306"/>
                  </a:lnTo>
                  <a:lnTo>
                    <a:pt x="0" y="430529"/>
                  </a:lnTo>
                  <a:lnTo>
                    <a:pt x="24130" y="430529"/>
                  </a:lnTo>
                  <a:lnTo>
                    <a:pt x="24130" y="424306"/>
                  </a:lnTo>
                  <a:close/>
                </a:path>
                <a:path w="24129" h="563879">
                  <a:moveTo>
                    <a:pt x="24130" y="417956"/>
                  </a:moveTo>
                  <a:lnTo>
                    <a:pt x="0" y="417956"/>
                  </a:lnTo>
                  <a:lnTo>
                    <a:pt x="0" y="424179"/>
                  </a:lnTo>
                  <a:lnTo>
                    <a:pt x="24130" y="424179"/>
                  </a:lnTo>
                  <a:lnTo>
                    <a:pt x="24130" y="417956"/>
                  </a:lnTo>
                  <a:close/>
                </a:path>
                <a:path w="24129" h="563879">
                  <a:moveTo>
                    <a:pt x="24130" y="411606"/>
                  </a:moveTo>
                  <a:lnTo>
                    <a:pt x="0" y="411606"/>
                  </a:lnTo>
                  <a:lnTo>
                    <a:pt x="0" y="417829"/>
                  </a:lnTo>
                  <a:lnTo>
                    <a:pt x="24130" y="417829"/>
                  </a:lnTo>
                  <a:lnTo>
                    <a:pt x="24130" y="411606"/>
                  </a:lnTo>
                  <a:close/>
                </a:path>
                <a:path w="24129" h="563879">
                  <a:moveTo>
                    <a:pt x="24130" y="405256"/>
                  </a:moveTo>
                  <a:lnTo>
                    <a:pt x="0" y="405256"/>
                  </a:lnTo>
                  <a:lnTo>
                    <a:pt x="0" y="411479"/>
                  </a:lnTo>
                  <a:lnTo>
                    <a:pt x="24130" y="411479"/>
                  </a:lnTo>
                  <a:lnTo>
                    <a:pt x="24130" y="405256"/>
                  </a:lnTo>
                  <a:close/>
                </a:path>
                <a:path w="24129" h="563879">
                  <a:moveTo>
                    <a:pt x="24130" y="398906"/>
                  </a:moveTo>
                  <a:lnTo>
                    <a:pt x="0" y="398906"/>
                  </a:lnTo>
                  <a:lnTo>
                    <a:pt x="0" y="405129"/>
                  </a:lnTo>
                  <a:lnTo>
                    <a:pt x="24130" y="405129"/>
                  </a:lnTo>
                  <a:lnTo>
                    <a:pt x="24130" y="398906"/>
                  </a:lnTo>
                  <a:close/>
                </a:path>
                <a:path w="24129" h="563879">
                  <a:moveTo>
                    <a:pt x="24130" y="391286"/>
                  </a:moveTo>
                  <a:lnTo>
                    <a:pt x="0" y="391286"/>
                  </a:lnTo>
                  <a:lnTo>
                    <a:pt x="0" y="398779"/>
                  </a:lnTo>
                  <a:lnTo>
                    <a:pt x="24130" y="398779"/>
                  </a:lnTo>
                  <a:lnTo>
                    <a:pt x="24130" y="391286"/>
                  </a:lnTo>
                  <a:close/>
                </a:path>
                <a:path w="24129" h="563879">
                  <a:moveTo>
                    <a:pt x="24130" y="386206"/>
                  </a:moveTo>
                  <a:lnTo>
                    <a:pt x="0" y="386206"/>
                  </a:lnTo>
                  <a:lnTo>
                    <a:pt x="0" y="391159"/>
                  </a:lnTo>
                  <a:lnTo>
                    <a:pt x="24130" y="391159"/>
                  </a:lnTo>
                  <a:lnTo>
                    <a:pt x="24130" y="386206"/>
                  </a:lnTo>
                  <a:close/>
                </a:path>
                <a:path w="24129" h="563879">
                  <a:moveTo>
                    <a:pt x="24130" y="379856"/>
                  </a:moveTo>
                  <a:lnTo>
                    <a:pt x="0" y="379856"/>
                  </a:lnTo>
                  <a:lnTo>
                    <a:pt x="0" y="386079"/>
                  </a:lnTo>
                  <a:lnTo>
                    <a:pt x="24130" y="386079"/>
                  </a:lnTo>
                  <a:lnTo>
                    <a:pt x="24130" y="379856"/>
                  </a:lnTo>
                  <a:close/>
                </a:path>
                <a:path w="24129" h="563879">
                  <a:moveTo>
                    <a:pt x="24130" y="368426"/>
                  </a:moveTo>
                  <a:lnTo>
                    <a:pt x="0" y="368426"/>
                  </a:lnTo>
                  <a:lnTo>
                    <a:pt x="0" y="379729"/>
                  </a:lnTo>
                  <a:lnTo>
                    <a:pt x="24130" y="379729"/>
                  </a:lnTo>
                  <a:lnTo>
                    <a:pt x="24130" y="368426"/>
                  </a:lnTo>
                  <a:close/>
                </a:path>
                <a:path w="24129" h="563879">
                  <a:moveTo>
                    <a:pt x="24130" y="558799"/>
                  </a:moveTo>
                  <a:lnTo>
                    <a:pt x="21590" y="558799"/>
                  </a:lnTo>
                  <a:lnTo>
                    <a:pt x="21590" y="561339"/>
                  </a:lnTo>
                  <a:lnTo>
                    <a:pt x="22860" y="561339"/>
                  </a:lnTo>
                  <a:lnTo>
                    <a:pt x="22860" y="563879"/>
                  </a:lnTo>
                  <a:lnTo>
                    <a:pt x="24130" y="563879"/>
                  </a:lnTo>
                  <a:lnTo>
                    <a:pt x="24130" y="558799"/>
                  </a:lnTo>
                  <a:close/>
                </a:path>
                <a:path w="24129" h="563879">
                  <a:moveTo>
                    <a:pt x="20320" y="557529"/>
                  </a:moveTo>
                  <a:lnTo>
                    <a:pt x="19050" y="557529"/>
                  </a:lnTo>
                  <a:lnTo>
                    <a:pt x="19050" y="558799"/>
                  </a:lnTo>
                  <a:lnTo>
                    <a:pt x="20320" y="558799"/>
                  </a:lnTo>
                  <a:lnTo>
                    <a:pt x="20320" y="557529"/>
                  </a:lnTo>
                  <a:close/>
                </a:path>
                <a:path w="24129" h="563879">
                  <a:moveTo>
                    <a:pt x="24130" y="552449"/>
                  </a:moveTo>
                  <a:lnTo>
                    <a:pt x="16510" y="552449"/>
                  </a:lnTo>
                  <a:lnTo>
                    <a:pt x="16510" y="554989"/>
                  </a:lnTo>
                  <a:lnTo>
                    <a:pt x="17780" y="554989"/>
                  </a:lnTo>
                  <a:lnTo>
                    <a:pt x="17780" y="557529"/>
                  </a:lnTo>
                  <a:lnTo>
                    <a:pt x="24130" y="557529"/>
                  </a:lnTo>
                  <a:lnTo>
                    <a:pt x="24130" y="552449"/>
                  </a:lnTo>
                  <a:close/>
                </a:path>
                <a:path w="24129" h="563879">
                  <a:moveTo>
                    <a:pt x="15240" y="551179"/>
                  </a:moveTo>
                  <a:lnTo>
                    <a:pt x="13970" y="551179"/>
                  </a:lnTo>
                  <a:lnTo>
                    <a:pt x="13970" y="552449"/>
                  </a:lnTo>
                  <a:lnTo>
                    <a:pt x="15240" y="552449"/>
                  </a:lnTo>
                  <a:lnTo>
                    <a:pt x="15240" y="551179"/>
                  </a:lnTo>
                  <a:close/>
                </a:path>
                <a:path w="24129" h="563879">
                  <a:moveTo>
                    <a:pt x="24130" y="546099"/>
                  </a:moveTo>
                  <a:lnTo>
                    <a:pt x="11430" y="546099"/>
                  </a:lnTo>
                  <a:lnTo>
                    <a:pt x="11430" y="547369"/>
                  </a:lnTo>
                  <a:lnTo>
                    <a:pt x="12700" y="547369"/>
                  </a:lnTo>
                  <a:lnTo>
                    <a:pt x="12700" y="551179"/>
                  </a:lnTo>
                  <a:lnTo>
                    <a:pt x="24130" y="551179"/>
                  </a:lnTo>
                  <a:lnTo>
                    <a:pt x="24130" y="546099"/>
                  </a:lnTo>
                  <a:close/>
                </a:path>
                <a:path w="24129" h="563879">
                  <a:moveTo>
                    <a:pt x="24130" y="539749"/>
                  </a:moveTo>
                  <a:lnTo>
                    <a:pt x="6350" y="539749"/>
                  </a:lnTo>
                  <a:lnTo>
                    <a:pt x="6350" y="541019"/>
                  </a:lnTo>
                  <a:lnTo>
                    <a:pt x="7620" y="541019"/>
                  </a:lnTo>
                  <a:lnTo>
                    <a:pt x="7620" y="542289"/>
                  </a:lnTo>
                  <a:lnTo>
                    <a:pt x="8890" y="542289"/>
                  </a:lnTo>
                  <a:lnTo>
                    <a:pt x="8890" y="546099"/>
                  </a:lnTo>
                  <a:lnTo>
                    <a:pt x="10160" y="546099"/>
                  </a:lnTo>
                  <a:lnTo>
                    <a:pt x="10160" y="544829"/>
                  </a:lnTo>
                  <a:lnTo>
                    <a:pt x="24130" y="544829"/>
                  </a:lnTo>
                  <a:lnTo>
                    <a:pt x="24130" y="539749"/>
                  </a:lnTo>
                  <a:close/>
                </a:path>
                <a:path w="24129" h="563879">
                  <a:moveTo>
                    <a:pt x="6350" y="538479"/>
                  </a:moveTo>
                  <a:lnTo>
                    <a:pt x="5080" y="538479"/>
                  </a:lnTo>
                  <a:lnTo>
                    <a:pt x="5080" y="539749"/>
                  </a:lnTo>
                  <a:lnTo>
                    <a:pt x="6350" y="539749"/>
                  </a:lnTo>
                  <a:lnTo>
                    <a:pt x="6350" y="538479"/>
                  </a:lnTo>
                  <a:close/>
                </a:path>
                <a:path w="24129" h="563879">
                  <a:moveTo>
                    <a:pt x="24130" y="532129"/>
                  </a:moveTo>
                  <a:lnTo>
                    <a:pt x="1270" y="532129"/>
                  </a:lnTo>
                  <a:lnTo>
                    <a:pt x="1270" y="533400"/>
                  </a:lnTo>
                  <a:lnTo>
                    <a:pt x="2540" y="533400"/>
                  </a:lnTo>
                  <a:lnTo>
                    <a:pt x="2540" y="534669"/>
                  </a:lnTo>
                  <a:lnTo>
                    <a:pt x="3810" y="534669"/>
                  </a:lnTo>
                  <a:lnTo>
                    <a:pt x="3810" y="538479"/>
                  </a:lnTo>
                  <a:lnTo>
                    <a:pt x="24130" y="538479"/>
                  </a:lnTo>
                  <a:lnTo>
                    <a:pt x="24130" y="532129"/>
                  </a:lnTo>
                  <a:close/>
                </a:path>
                <a:path w="24129" h="563879">
                  <a:moveTo>
                    <a:pt x="24130" y="525779"/>
                  </a:moveTo>
                  <a:lnTo>
                    <a:pt x="0" y="525779"/>
                  </a:lnTo>
                  <a:lnTo>
                    <a:pt x="0" y="532129"/>
                  </a:lnTo>
                  <a:lnTo>
                    <a:pt x="1270" y="532129"/>
                  </a:lnTo>
                  <a:lnTo>
                    <a:pt x="1270" y="530859"/>
                  </a:lnTo>
                  <a:lnTo>
                    <a:pt x="24130" y="530859"/>
                  </a:lnTo>
                  <a:lnTo>
                    <a:pt x="24130" y="525779"/>
                  </a:lnTo>
                  <a:close/>
                </a:path>
                <a:path w="24129" h="563879">
                  <a:moveTo>
                    <a:pt x="24130" y="520699"/>
                  </a:moveTo>
                  <a:lnTo>
                    <a:pt x="0" y="520699"/>
                  </a:lnTo>
                  <a:lnTo>
                    <a:pt x="0" y="524509"/>
                  </a:lnTo>
                  <a:lnTo>
                    <a:pt x="24130" y="524509"/>
                  </a:lnTo>
                  <a:lnTo>
                    <a:pt x="24130" y="520699"/>
                  </a:lnTo>
                  <a:close/>
                </a:path>
                <a:path w="24129" h="563879">
                  <a:moveTo>
                    <a:pt x="24130" y="514349"/>
                  </a:moveTo>
                  <a:lnTo>
                    <a:pt x="0" y="514349"/>
                  </a:lnTo>
                  <a:lnTo>
                    <a:pt x="0" y="519429"/>
                  </a:lnTo>
                  <a:lnTo>
                    <a:pt x="24130" y="519429"/>
                  </a:lnTo>
                  <a:lnTo>
                    <a:pt x="24130" y="514349"/>
                  </a:lnTo>
                  <a:close/>
                </a:path>
                <a:path w="24129" h="563879">
                  <a:moveTo>
                    <a:pt x="24130" y="506729"/>
                  </a:moveTo>
                  <a:lnTo>
                    <a:pt x="0" y="506729"/>
                  </a:lnTo>
                  <a:lnTo>
                    <a:pt x="0" y="513079"/>
                  </a:lnTo>
                  <a:lnTo>
                    <a:pt x="24130" y="513079"/>
                  </a:lnTo>
                  <a:lnTo>
                    <a:pt x="24130" y="506729"/>
                  </a:lnTo>
                  <a:close/>
                </a:path>
                <a:path w="24129" h="563879">
                  <a:moveTo>
                    <a:pt x="24130" y="501649"/>
                  </a:moveTo>
                  <a:lnTo>
                    <a:pt x="0" y="501649"/>
                  </a:lnTo>
                  <a:lnTo>
                    <a:pt x="0" y="505459"/>
                  </a:lnTo>
                  <a:lnTo>
                    <a:pt x="24130" y="505459"/>
                  </a:lnTo>
                  <a:lnTo>
                    <a:pt x="24130" y="501649"/>
                  </a:lnTo>
                  <a:close/>
                </a:path>
                <a:path w="24129" h="563879">
                  <a:moveTo>
                    <a:pt x="24130" y="494029"/>
                  </a:moveTo>
                  <a:lnTo>
                    <a:pt x="0" y="494029"/>
                  </a:lnTo>
                  <a:lnTo>
                    <a:pt x="0" y="500379"/>
                  </a:lnTo>
                  <a:lnTo>
                    <a:pt x="24130" y="500379"/>
                  </a:lnTo>
                  <a:lnTo>
                    <a:pt x="24130" y="494029"/>
                  </a:lnTo>
                  <a:close/>
                </a:path>
                <a:path w="24129" h="563879">
                  <a:moveTo>
                    <a:pt x="24130" y="488949"/>
                  </a:moveTo>
                  <a:lnTo>
                    <a:pt x="0" y="488949"/>
                  </a:lnTo>
                  <a:lnTo>
                    <a:pt x="0" y="492759"/>
                  </a:lnTo>
                  <a:lnTo>
                    <a:pt x="24130" y="492759"/>
                  </a:lnTo>
                  <a:lnTo>
                    <a:pt x="24130" y="488949"/>
                  </a:lnTo>
                  <a:close/>
                </a:path>
                <a:path w="24129" h="563879">
                  <a:moveTo>
                    <a:pt x="24130" y="474979"/>
                  </a:moveTo>
                  <a:lnTo>
                    <a:pt x="0" y="474979"/>
                  </a:lnTo>
                  <a:lnTo>
                    <a:pt x="0" y="487679"/>
                  </a:lnTo>
                  <a:lnTo>
                    <a:pt x="24130" y="487679"/>
                  </a:lnTo>
                  <a:lnTo>
                    <a:pt x="24130" y="474979"/>
                  </a:lnTo>
                  <a:close/>
                </a:path>
                <a:path w="24129" h="563879">
                  <a:moveTo>
                    <a:pt x="24130" y="471169"/>
                  </a:moveTo>
                  <a:lnTo>
                    <a:pt x="0" y="471169"/>
                  </a:lnTo>
                  <a:lnTo>
                    <a:pt x="0" y="473709"/>
                  </a:lnTo>
                  <a:lnTo>
                    <a:pt x="24130" y="473709"/>
                  </a:lnTo>
                  <a:lnTo>
                    <a:pt x="24130" y="471169"/>
                  </a:lnTo>
                  <a:close/>
                </a:path>
              </a:pathLst>
            </a:custGeom>
            <a:solidFill>
              <a:srgbClr val="181818"/>
            </a:solidFill>
          </p:spPr>
          <p:txBody>
            <a:bodyPr bIns="0" lIns="0" rIns="0" rtlCol="0" tIns="0" wrap="square"/>
            <a:p/>
          </p:txBody>
        </p:sp>
        <p:sp>
          <p:nvSpPr>
            <p:cNvPr id="1049178" name="object 465"/>
            <p:cNvSpPr/>
            <p:nvPr/>
          </p:nvSpPr>
          <p:spPr>
            <a:xfrm>
              <a:off x="4033520" y="5911850"/>
              <a:ext cx="22860" cy="500380"/>
            </a:xfrm>
            <a:custGeom>
              <a:avLst/>
              <a:ahLst/>
              <a:rect l="l" t="t" r="r" b="b"/>
              <a:pathLst>
                <a:path w="22860" h="500379">
                  <a:moveTo>
                    <a:pt x="22859" y="0"/>
                  </a:moveTo>
                  <a:lnTo>
                    <a:pt x="21589" y="0"/>
                  </a:lnTo>
                  <a:lnTo>
                    <a:pt x="21589" y="2540"/>
                  </a:lnTo>
                  <a:lnTo>
                    <a:pt x="20319" y="2540"/>
                  </a:lnTo>
                  <a:lnTo>
                    <a:pt x="20319" y="3809"/>
                  </a:lnTo>
                  <a:lnTo>
                    <a:pt x="22859" y="3809"/>
                  </a:lnTo>
                  <a:lnTo>
                    <a:pt x="22859" y="0"/>
                  </a:lnTo>
                  <a:close/>
                </a:path>
                <a:path w="22860" h="500379">
                  <a:moveTo>
                    <a:pt x="22859" y="3810"/>
                  </a:moveTo>
                  <a:lnTo>
                    <a:pt x="19050" y="3810"/>
                  </a:lnTo>
                  <a:lnTo>
                    <a:pt x="19050" y="5080"/>
                  </a:lnTo>
                  <a:lnTo>
                    <a:pt x="17779" y="5080"/>
                  </a:lnTo>
                  <a:lnTo>
                    <a:pt x="17779" y="7619"/>
                  </a:lnTo>
                  <a:lnTo>
                    <a:pt x="22859" y="7619"/>
                  </a:lnTo>
                  <a:lnTo>
                    <a:pt x="22859" y="3810"/>
                  </a:lnTo>
                  <a:close/>
                </a:path>
                <a:path w="22860" h="500379">
                  <a:moveTo>
                    <a:pt x="22859" y="7620"/>
                  </a:moveTo>
                  <a:lnTo>
                    <a:pt x="16509" y="7620"/>
                  </a:lnTo>
                  <a:lnTo>
                    <a:pt x="16509" y="8890"/>
                  </a:lnTo>
                  <a:lnTo>
                    <a:pt x="15239" y="8890"/>
                  </a:lnTo>
                  <a:lnTo>
                    <a:pt x="15239" y="11430"/>
                  </a:lnTo>
                  <a:lnTo>
                    <a:pt x="13969" y="11430"/>
                  </a:lnTo>
                  <a:lnTo>
                    <a:pt x="13969" y="13969"/>
                  </a:lnTo>
                  <a:lnTo>
                    <a:pt x="22859" y="13969"/>
                  </a:lnTo>
                  <a:lnTo>
                    <a:pt x="22859" y="7620"/>
                  </a:lnTo>
                  <a:close/>
                </a:path>
                <a:path w="22860" h="500379">
                  <a:moveTo>
                    <a:pt x="22859" y="13970"/>
                  </a:moveTo>
                  <a:lnTo>
                    <a:pt x="12700" y="13970"/>
                  </a:lnTo>
                  <a:lnTo>
                    <a:pt x="12700" y="15240"/>
                  </a:lnTo>
                  <a:lnTo>
                    <a:pt x="11429" y="15240"/>
                  </a:lnTo>
                  <a:lnTo>
                    <a:pt x="11429" y="17780"/>
                  </a:lnTo>
                  <a:lnTo>
                    <a:pt x="10159" y="17780"/>
                  </a:lnTo>
                  <a:lnTo>
                    <a:pt x="10159" y="20319"/>
                  </a:lnTo>
                  <a:lnTo>
                    <a:pt x="22859" y="20319"/>
                  </a:lnTo>
                  <a:lnTo>
                    <a:pt x="22859" y="13970"/>
                  </a:lnTo>
                  <a:close/>
                </a:path>
                <a:path w="22860" h="500379">
                  <a:moveTo>
                    <a:pt x="22859" y="20320"/>
                  </a:moveTo>
                  <a:lnTo>
                    <a:pt x="8889" y="20320"/>
                  </a:lnTo>
                  <a:lnTo>
                    <a:pt x="8889" y="21590"/>
                  </a:lnTo>
                  <a:lnTo>
                    <a:pt x="7619" y="21590"/>
                  </a:lnTo>
                  <a:lnTo>
                    <a:pt x="7619" y="24130"/>
                  </a:lnTo>
                  <a:lnTo>
                    <a:pt x="6350" y="24130"/>
                  </a:lnTo>
                  <a:lnTo>
                    <a:pt x="6350" y="26669"/>
                  </a:lnTo>
                  <a:lnTo>
                    <a:pt x="5079" y="26669"/>
                  </a:lnTo>
                  <a:lnTo>
                    <a:pt x="5079" y="29209"/>
                  </a:lnTo>
                  <a:lnTo>
                    <a:pt x="3809" y="29209"/>
                  </a:lnTo>
                  <a:lnTo>
                    <a:pt x="3809" y="31750"/>
                  </a:lnTo>
                  <a:lnTo>
                    <a:pt x="2539" y="31750"/>
                  </a:lnTo>
                  <a:lnTo>
                    <a:pt x="2539" y="34290"/>
                  </a:lnTo>
                  <a:lnTo>
                    <a:pt x="1269" y="34290"/>
                  </a:lnTo>
                  <a:lnTo>
                    <a:pt x="1269" y="35559"/>
                  </a:lnTo>
                  <a:lnTo>
                    <a:pt x="0" y="35559"/>
                  </a:lnTo>
                  <a:lnTo>
                    <a:pt x="0" y="83819"/>
                  </a:lnTo>
                  <a:lnTo>
                    <a:pt x="22859" y="83819"/>
                  </a:lnTo>
                  <a:lnTo>
                    <a:pt x="22859" y="20320"/>
                  </a:lnTo>
                  <a:close/>
                </a:path>
                <a:path w="22860" h="500379">
                  <a:moveTo>
                    <a:pt x="22859" y="83820"/>
                  </a:moveTo>
                  <a:lnTo>
                    <a:pt x="0" y="83820"/>
                  </a:lnTo>
                  <a:lnTo>
                    <a:pt x="0" y="90169"/>
                  </a:lnTo>
                  <a:lnTo>
                    <a:pt x="22859" y="90169"/>
                  </a:lnTo>
                  <a:lnTo>
                    <a:pt x="22859" y="83820"/>
                  </a:lnTo>
                  <a:close/>
                </a:path>
                <a:path w="22860" h="500379">
                  <a:moveTo>
                    <a:pt x="22859" y="90170"/>
                  </a:moveTo>
                  <a:lnTo>
                    <a:pt x="0" y="90170"/>
                  </a:lnTo>
                  <a:lnTo>
                    <a:pt x="0" y="96519"/>
                  </a:lnTo>
                  <a:lnTo>
                    <a:pt x="22859" y="96519"/>
                  </a:lnTo>
                  <a:lnTo>
                    <a:pt x="22859" y="90170"/>
                  </a:lnTo>
                  <a:close/>
                </a:path>
                <a:path w="22860" h="500379">
                  <a:moveTo>
                    <a:pt x="22859" y="96520"/>
                  </a:moveTo>
                  <a:lnTo>
                    <a:pt x="0" y="96520"/>
                  </a:lnTo>
                  <a:lnTo>
                    <a:pt x="0" y="99059"/>
                  </a:lnTo>
                  <a:lnTo>
                    <a:pt x="22859" y="99059"/>
                  </a:lnTo>
                  <a:lnTo>
                    <a:pt x="22859" y="96520"/>
                  </a:lnTo>
                  <a:close/>
                </a:path>
                <a:path w="22860" h="500379">
                  <a:moveTo>
                    <a:pt x="22859" y="99060"/>
                  </a:moveTo>
                  <a:lnTo>
                    <a:pt x="0" y="99060"/>
                  </a:lnTo>
                  <a:lnTo>
                    <a:pt x="0" y="102869"/>
                  </a:lnTo>
                  <a:lnTo>
                    <a:pt x="22859" y="102869"/>
                  </a:lnTo>
                  <a:lnTo>
                    <a:pt x="22859" y="99060"/>
                  </a:lnTo>
                  <a:close/>
                </a:path>
                <a:path w="22860" h="500379">
                  <a:moveTo>
                    <a:pt x="22859" y="102870"/>
                  </a:moveTo>
                  <a:lnTo>
                    <a:pt x="0" y="102870"/>
                  </a:lnTo>
                  <a:lnTo>
                    <a:pt x="0" y="109219"/>
                  </a:lnTo>
                  <a:lnTo>
                    <a:pt x="22859" y="109219"/>
                  </a:lnTo>
                  <a:lnTo>
                    <a:pt x="22859" y="102870"/>
                  </a:lnTo>
                  <a:close/>
                </a:path>
                <a:path w="22860" h="500379">
                  <a:moveTo>
                    <a:pt x="22859" y="109220"/>
                  </a:moveTo>
                  <a:lnTo>
                    <a:pt x="0" y="109220"/>
                  </a:lnTo>
                  <a:lnTo>
                    <a:pt x="0" y="118109"/>
                  </a:lnTo>
                  <a:lnTo>
                    <a:pt x="22859" y="118109"/>
                  </a:lnTo>
                  <a:lnTo>
                    <a:pt x="22859" y="109220"/>
                  </a:lnTo>
                  <a:close/>
                </a:path>
                <a:path w="22860" h="500379">
                  <a:moveTo>
                    <a:pt x="22859" y="118110"/>
                  </a:moveTo>
                  <a:lnTo>
                    <a:pt x="0" y="118110"/>
                  </a:lnTo>
                  <a:lnTo>
                    <a:pt x="0" y="124459"/>
                  </a:lnTo>
                  <a:lnTo>
                    <a:pt x="22859" y="124459"/>
                  </a:lnTo>
                  <a:lnTo>
                    <a:pt x="22859" y="118110"/>
                  </a:lnTo>
                  <a:close/>
                </a:path>
                <a:path w="22860" h="500379">
                  <a:moveTo>
                    <a:pt x="22859" y="124460"/>
                  </a:moveTo>
                  <a:lnTo>
                    <a:pt x="0" y="124460"/>
                  </a:lnTo>
                  <a:lnTo>
                    <a:pt x="0" y="128269"/>
                  </a:lnTo>
                  <a:lnTo>
                    <a:pt x="22859" y="128269"/>
                  </a:lnTo>
                  <a:lnTo>
                    <a:pt x="22859" y="124460"/>
                  </a:lnTo>
                  <a:close/>
                </a:path>
                <a:path w="22860" h="500379">
                  <a:moveTo>
                    <a:pt x="22859" y="128270"/>
                  </a:moveTo>
                  <a:lnTo>
                    <a:pt x="0" y="128270"/>
                  </a:lnTo>
                  <a:lnTo>
                    <a:pt x="0" y="130809"/>
                  </a:lnTo>
                  <a:lnTo>
                    <a:pt x="22859" y="130809"/>
                  </a:lnTo>
                  <a:lnTo>
                    <a:pt x="22859" y="128270"/>
                  </a:lnTo>
                  <a:close/>
                </a:path>
                <a:path w="22860" h="500379">
                  <a:moveTo>
                    <a:pt x="22859" y="130810"/>
                  </a:moveTo>
                  <a:lnTo>
                    <a:pt x="0" y="130810"/>
                  </a:lnTo>
                  <a:lnTo>
                    <a:pt x="0" y="220979"/>
                  </a:lnTo>
                  <a:lnTo>
                    <a:pt x="22859" y="220979"/>
                  </a:lnTo>
                  <a:lnTo>
                    <a:pt x="22859" y="130810"/>
                  </a:lnTo>
                  <a:close/>
                </a:path>
                <a:path w="22860" h="500379">
                  <a:moveTo>
                    <a:pt x="22859" y="220980"/>
                  </a:moveTo>
                  <a:lnTo>
                    <a:pt x="0" y="220980"/>
                  </a:lnTo>
                  <a:lnTo>
                    <a:pt x="0" y="340359"/>
                  </a:lnTo>
                  <a:lnTo>
                    <a:pt x="22859" y="340359"/>
                  </a:lnTo>
                  <a:lnTo>
                    <a:pt x="22859" y="220980"/>
                  </a:lnTo>
                  <a:close/>
                </a:path>
                <a:path w="22860" h="500379">
                  <a:moveTo>
                    <a:pt x="22859" y="433197"/>
                  </a:moveTo>
                  <a:lnTo>
                    <a:pt x="0" y="433197"/>
                  </a:lnTo>
                  <a:lnTo>
                    <a:pt x="0" y="441959"/>
                  </a:lnTo>
                  <a:lnTo>
                    <a:pt x="22859" y="441959"/>
                  </a:lnTo>
                  <a:lnTo>
                    <a:pt x="22859" y="433197"/>
                  </a:lnTo>
                  <a:close/>
                </a:path>
                <a:path w="22860" h="500379">
                  <a:moveTo>
                    <a:pt x="22859" y="421766"/>
                  </a:moveTo>
                  <a:lnTo>
                    <a:pt x="0" y="421766"/>
                  </a:lnTo>
                  <a:lnTo>
                    <a:pt x="0" y="433069"/>
                  </a:lnTo>
                  <a:lnTo>
                    <a:pt x="22859" y="433069"/>
                  </a:lnTo>
                  <a:lnTo>
                    <a:pt x="22859" y="421766"/>
                  </a:lnTo>
                  <a:close/>
                </a:path>
                <a:path w="22860" h="500379">
                  <a:moveTo>
                    <a:pt x="22859" y="415416"/>
                  </a:moveTo>
                  <a:lnTo>
                    <a:pt x="0" y="415416"/>
                  </a:lnTo>
                  <a:lnTo>
                    <a:pt x="0" y="421640"/>
                  </a:lnTo>
                  <a:lnTo>
                    <a:pt x="22859" y="421640"/>
                  </a:lnTo>
                  <a:lnTo>
                    <a:pt x="22859" y="415416"/>
                  </a:lnTo>
                  <a:close/>
                </a:path>
                <a:path w="22860" h="500379">
                  <a:moveTo>
                    <a:pt x="22859" y="409066"/>
                  </a:moveTo>
                  <a:lnTo>
                    <a:pt x="0" y="409066"/>
                  </a:lnTo>
                  <a:lnTo>
                    <a:pt x="0" y="415290"/>
                  </a:lnTo>
                  <a:lnTo>
                    <a:pt x="22859" y="415290"/>
                  </a:lnTo>
                  <a:lnTo>
                    <a:pt x="22859" y="409066"/>
                  </a:lnTo>
                  <a:close/>
                </a:path>
                <a:path w="22860" h="500379">
                  <a:moveTo>
                    <a:pt x="22859" y="402716"/>
                  </a:moveTo>
                  <a:lnTo>
                    <a:pt x="0" y="402716"/>
                  </a:lnTo>
                  <a:lnTo>
                    <a:pt x="0" y="408940"/>
                  </a:lnTo>
                  <a:lnTo>
                    <a:pt x="22859" y="408940"/>
                  </a:lnTo>
                  <a:lnTo>
                    <a:pt x="22859" y="402716"/>
                  </a:lnTo>
                  <a:close/>
                </a:path>
                <a:path w="22860" h="500379">
                  <a:moveTo>
                    <a:pt x="22859" y="396366"/>
                  </a:moveTo>
                  <a:lnTo>
                    <a:pt x="0" y="396366"/>
                  </a:lnTo>
                  <a:lnTo>
                    <a:pt x="0" y="402589"/>
                  </a:lnTo>
                  <a:lnTo>
                    <a:pt x="22859" y="402589"/>
                  </a:lnTo>
                  <a:lnTo>
                    <a:pt x="22859" y="396366"/>
                  </a:lnTo>
                  <a:close/>
                </a:path>
                <a:path w="22860" h="500379">
                  <a:moveTo>
                    <a:pt x="22859" y="390016"/>
                  </a:moveTo>
                  <a:lnTo>
                    <a:pt x="0" y="390016"/>
                  </a:lnTo>
                  <a:lnTo>
                    <a:pt x="0" y="396240"/>
                  </a:lnTo>
                  <a:lnTo>
                    <a:pt x="22859" y="396240"/>
                  </a:lnTo>
                  <a:lnTo>
                    <a:pt x="22859" y="390016"/>
                  </a:lnTo>
                  <a:close/>
                </a:path>
                <a:path w="22860" h="500379">
                  <a:moveTo>
                    <a:pt x="22859" y="383666"/>
                  </a:moveTo>
                  <a:lnTo>
                    <a:pt x="0" y="383666"/>
                  </a:lnTo>
                  <a:lnTo>
                    <a:pt x="0" y="389889"/>
                  </a:lnTo>
                  <a:lnTo>
                    <a:pt x="22859" y="389889"/>
                  </a:lnTo>
                  <a:lnTo>
                    <a:pt x="22859" y="383666"/>
                  </a:lnTo>
                  <a:close/>
                </a:path>
                <a:path w="22860" h="500379">
                  <a:moveTo>
                    <a:pt x="22859" y="377316"/>
                  </a:moveTo>
                  <a:lnTo>
                    <a:pt x="0" y="377316"/>
                  </a:lnTo>
                  <a:lnTo>
                    <a:pt x="0" y="383539"/>
                  </a:lnTo>
                  <a:lnTo>
                    <a:pt x="22859" y="383539"/>
                  </a:lnTo>
                  <a:lnTo>
                    <a:pt x="22859" y="377316"/>
                  </a:lnTo>
                  <a:close/>
                </a:path>
                <a:path w="22860" h="500379">
                  <a:moveTo>
                    <a:pt x="22859" y="370966"/>
                  </a:moveTo>
                  <a:lnTo>
                    <a:pt x="0" y="370966"/>
                  </a:lnTo>
                  <a:lnTo>
                    <a:pt x="0" y="377190"/>
                  </a:lnTo>
                  <a:lnTo>
                    <a:pt x="22859" y="377190"/>
                  </a:lnTo>
                  <a:lnTo>
                    <a:pt x="22859" y="370966"/>
                  </a:lnTo>
                  <a:close/>
                </a:path>
                <a:path w="22860" h="500379">
                  <a:moveTo>
                    <a:pt x="22859" y="363347"/>
                  </a:moveTo>
                  <a:lnTo>
                    <a:pt x="0" y="363347"/>
                  </a:lnTo>
                  <a:lnTo>
                    <a:pt x="0" y="370839"/>
                  </a:lnTo>
                  <a:lnTo>
                    <a:pt x="22859" y="370839"/>
                  </a:lnTo>
                  <a:lnTo>
                    <a:pt x="22859" y="363347"/>
                  </a:lnTo>
                  <a:close/>
                </a:path>
                <a:path w="22860" h="500379">
                  <a:moveTo>
                    <a:pt x="22859" y="358267"/>
                  </a:moveTo>
                  <a:lnTo>
                    <a:pt x="0" y="358267"/>
                  </a:lnTo>
                  <a:lnTo>
                    <a:pt x="0" y="363219"/>
                  </a:lnTo>
                  <a:lnTo>
                    <a:pt x="22859" y="363219"/>
                  </a:lnTo>
                  <a:lnTo>
                    <a:pt x="22859" y="358267"/>
                  </a:lnTo>
                  <a:close/>
                </a:path>
                <a:path w="22860" h="500379">
                  <a:moveTo>
                    <a:pt x="22859" y="351916"/>
                  </a:moveTo>
                  <a:lnTo>
                    <a:pt x="0" y="351916"/>
                  </a:lnTo>
                  <a:lnTo>
                    <a:pt x="0" y="358139"/>
                  </a:lnTo>
                  <a:lnTo>
                    <a:pt x="22859" y="358139"/>
                  </a:lnTo>
                  <a:lnTo>
                    <a:pt x="22859" y="351916"/>
                  </a:lnTo>
                  <a:close/>
                </a:path>
                <a:path w="22860" h="500379">
                  <a:moveTo>
                    <a:pt x="22859" y="340486"/>
                  </a:moveTo>
                  <a:lnTo>
                    <a:pt x="0" y="340486"/>
                  </a:lnTo>
                  <a:lnTo>
                    <a:pt x="0" y="351790"/>
                  </a:lnTo>
                  <a:lnTo>
                    <a:pt x="22859" y="351790"/>
                  </a:lnTo>
                  <a:lnTo>
                    <a:pt x="22859" y="340486"/>
                  </a:lnTo>
                  <a:close/>
                </a:path>
                <a:path w="22860" h="500379">
                  <a:moveTo>
                    <a:pt x="22859" y="497840"/>
                  </a:moveTo>
                  <a:lnTo>
                    <a:pt x="20319" y="497840"/>
                  </a:lnTo>
                  <a:lnTo>
                    <a:pt x="20319" y="499109"/>
                  </a:lnTo>
                  <a:lnTo>
                    <a:pt x="21589" y="499109"/>
                  </a:lnTo>
                  <a:lnTo>
                    <a:pt x="21589" y="500380"/>
                  </a:lnTo>
                  <a:lnTo>
                    <a:pt x="22859" y="500380"/>
                  </a:lnTo>
                  <a:lnTo>
                    <a:pt x="22859" y="497840"/>
                  </a:lnTo>
                  <a:close/>
                </a:path>
                <a:path w="22860" h="500379">
                  <a:moveTo>
                    <a:pt x="22859" y="492759"/>
                  </a:moveTo>
                  <a:lnTo>
                    <a:pt x="17779" y="492759"/>
                  </a:lnTo>
                  <a:lnTo>
                    <a:pt x="17779" y="495300"/>
                  </a:lnTo>
                  <a:lnTo>
                    <a:pt x="19050" y="495300"/>
                  </a:lnTo>
                  <a:lnTo>
                    <a:pt x="19050" y="497840"/>
                  </a:lnTo>
                  <a:lnTo>
                    <a:pt x="20319" y="497840"/>
                  </a:lnTo>
                  <a:lnTo>
                    <a:pt x="20319" y="496570"/>
                  </a:lnTo>
                  <a:lnTo>
                    <a:pt x="22859" y="496570"/>
                  </a:lnTo>
                  <a:lnTo>
                    <a:pt x="22859" y="492759"/>
                  </a:lnTo>
                  <a:close/>
                </a:path>
                <a:path w="22860" h="500379">
                  <a:moveTo>
                    <a:pt x="22859" y="486409"/>
                  </a:moveTo>
                  <a:lnTo>
                    <a:pt x="13969" y="486409"/>
                  </a:lnTo>
                  <a:lnTo>
                    <a:pt x="13969" y="488950"/>
                  </a:lnTo>
                  <a:lnTo>
                    <a:pt x="15239" y="488950"/>
                  </a:lnTo>
                  <a:lnTo>
                    <a:pt x="15239" y="492759"/>
                  </a:lnTo>
                  <a:lnTo>
                    <a:pt x="16509" y="492759"/>
                  </a:lnTo>
                  <a:lnTo>
                    <a:pt x="16509" y="491490"/>
                  </a:lnTo>
                  <a:lnTo>
                    <a:pt x="22859" y="491490"/>
                  </a:lnTo>
                  <a:lnTo>
                    <a:pt x="22859" y="486409"/>
                  </a:lnTo>
                  <a:close/>
                </a:path>
                <a:path w="22860" h="500379">
                  <a:moveTo>
                    <a:pt x="22859" y="478790"/>
                  </a:moveTo>
                  <a:lnTo>
                    <a:pt x="8889" y="478790"/>
                  </a:lnTo>
                  <a:lnTo>
                    <a:pt x="8889" y="480059"/>
                  </a:lnTo>
                  <a:lnTo>
                    <a:pt x="10159" y="480059"/>
                  </a:lnTo>
                  <a:lnTo>
                    <a:pt x="10159" y="482600"/>
                  </a:lnTo>
                  <a:lnTo>
                    <a:pt x="11429" y="482600"/>
                  </a:lnTo>
                  <a:lnTo>
                    <a:pt x="11429" y="486409"/>
                  </a:lnTo>
                  <a:lnTo>
                    <a:pt x="12700" y="486409"/>
                  </a:lnTo>
                  <a:lnTo>
                    <a:pt x="12700" y="485140"/>
                  </a:lnTo>
                  <a:lnTo>
                    <a:pt x="22859" y="485140"/>
                  </a:lnTo>
                  <a:lnTo>
                    <a:pt x="22859" y="478790"/>
                  </a:lnTo>
                  <a:close/>
                </a:path>
                <a:path w="22860" h="500379">
                  <a:moveTo>
                    <a:pt x="22859" y="473709"/>
                  </a:moveTo>
                  <a:lnTo>
                    <a:pt x="6350" y="473709"/>
                  </a:lnTo>
                  <a:lnTo>
                    <a:pt x="6350" y="474980"/>
                  </a:lnTo>
                  <a:lnTo>
                    <a:pt x="7619" y="474980"/>
                  </a:lnTo>
                  <a:lnTo>
                    <a:pt x="7619" y="478790"/>
                  </a:lnTo>
                  <a:lnTo>
                    <a:pt x="8889" y="478790"/>
                  </a:lnTo>
                  <a:lnTo>
                    <a:pt x="8889" y="477520"/>
                  </a:lnTo>
                  <a:lnTo>
                    <a:pt x="22859" y="477520"/>
                  </a:lnTo>
                  <a:lnTo>
                    <a:pt x="22859" y="473709"/>
                  </a:lnTo>
                  <a:close/>
                </a:path>
                <a:path w="22860" h="500379">
                  <a:moveTo>
                    <a:pt x="22859" y="466090"/>
                  </a:moveTo>
                  <a:lnTo>
                    <a:pt x="2539" y="466090"/>
                  </a:lnTo>
                  <a:lnTo>
                    <a:pt x="2539" y="467359"/>
                  </a:lnTo>
                  <a:lnTo>
                    <a:pt x="3809" y="467359"/>
                  </a:lnTo>
                  <a:lnTo>
                    <a:pt x="3809" y="469900"/>
                  </a:lnTo>
                  <a:lnTo>
                    <a:pt x="5079" y="469900"/>
                  </a:lnTo>
                  <a:lnTo>
                    <a:pt x="5079" y="473709"/>
                  </a:lnTo>
                  <a:lnTo>
                    <a:pt x="6350" y="473709"/>
                  </a:lnTo>
                  <a:lnTo>
                    <a:pt x="6350" y="472440"/>
                  </a:lnTo>
                  <a:lnTo>
                    <a:pt x="22859" y="472440"/>
                  </a:lnTo>
                  <a:lnTo>
                    <a:pt x="22859" y="466090"/>
                  </a:lnTo>
                  <a:close/>
                </a:path>
                <a:path w="22860" h="500379">
                  <a:moveTo>
                    <a:pt x="22859" y="461009"/>
                  </a:moveTo>
                  <a:lnTo>
                    <a:pt x="0" y="461009"/>
                  </a:lnTo>
                  <a:lnTo>
                    <a:pt x="0" y="462280"/>
                  </a:lnTo>
                  <a:lnTo>
                    <a:pt x="1269" y="462280"/>
                  </a:lnTo>
                  <a:lnTo>
                    <a:pt x="1269" y="466090"/>
                  </a:lnTo>
                  <a:lnTo>
                    <a:pt x="2539" y="466090"/>
                  </a:lnTo>
                  <a:lnTo>
                    <a:pt x="2539" y="464820"/>
                  </a:lnTo>
                  <a:lnTo>
                    <a:pt x="22859" y="464820"/>
                  </a:lnTo>
                  <a:lnTo>
                    <a:pt x="22859" y="461009"/>
                  </a:lnTo>
                  <a:close/>
                </a:path>
                <a:path w="22860" h="500379">
                  <a:moveTo>
                    <a:pt x="22859" y="447040"/>
                  </a:moveTo>
                  <a:lnTo>
                    <a:pt x="0" y="447040"/>
                  </a:lnTo>
                  <a:lnTo>
                    <a:pt x="0" y="459740"/>
                  </a:lnTo>
                  <a:lnTo>
                    <a:pt x="22859" y="459740"/>
                  </a:lnTo>
                  <a:lnTo>
                    <a:pt x="22859" y="447040"/>
                  </a:lnTo>
                  <a:close/>
                </a:path>
                <a:path w="22860" h="500379">
                  <a:moveTo>
                    <a:pt x="22859" y="443230"/>
                  </a:moveTo>
                  <a:lnTo>
                    <a:pt x="0" y="443230"/>
                  </a:lnTo>
                  <a:lnTo>
                    <a:pt x="0" y="445770"/>
                  </a:lnTo>
                  <a:lnTo>
                    <a:pt x="22859" y="445770"/>
                  </a:lnTo>
                  <a:lnTo>
                    <a:pt x="22859" y="443230"/>
                  </a:lnTo>
                  <a:close/>
                </a:path>
              </a:pathLst>
            </a:custGeom>
            <a:solidFill>
              <a:srgbClr val="171717"/>
            </a:solidFill>
          </p:spPr>
          <p:txBody>
            <a:bodyPr bIns="0" lIns="0" rIns="0" rtlCol="0" tIns="0" wrap="square"/>
            <a:p/>
          </p:txBody>
        </p:sp>
        <p:sp>
          <p:nvSpPr>
            <p:cNvPr id="1049179" name="object 466"/>
            <p:cNvSpPr/>
            <p:nvPr/>
          </p:nvSpPr>
          <p:spPr>
            <a:xfrm>
              <a:off x="4010660" y="5949950"/>
              <a:ext cx="22860" cy="422909"/>
            </a:xfrm>
            <a:custGeom>
              <a:avLst/>
              <a:ahLst/>
              <a:rect l="l" t="t" r="r" b="b"/>
              <a:pathLst>
                <a:path w="22860" h="422910">
                  <a:moveTo>
                    <a:pt x="22860" y="0"/>
                  </a:moveTo>
                  <a:lnTo>
                    <a:pt x="21589" y="0"/>
                  </a:lnTo>
                  <a:lnTo>
                    <a:pt x="21589" y="2540"/>
                  </a:lnTo>
                  <a:lnTo>
                    <a:pt x="20319" y="2540"/>
                  </a:lnTo>
                  <a:lnTo>
                    <a:pt x="20319" y="5080"/>
                  </a:lnTo>
                  <a:lnTo>
                    <a:pt x="19050" y="5080"/>
                  </a:lnTo>
                  <a:lnTo>
                    <a:pt x="19050" y="7619"/>
                  </a:lnTo>
                  <a:lnTo>
                    <a:pt x="17779" y="7619"/>
                  </a:lnTo>
                  <a:lnTo>
                    <a:pt x="17779" y="10159"/>
                  </a:lnTo>
                  <a:lnTo>
                    <a:pt x="16510" y="10159"/>
                  </a:lnTo>
                  <a:lnTo>
                    <a:pt x="16510" y="12700"/>
                  </a:lnTo>
                  <a:lnTo>
                    <a:pt x="15239" y="12700"/>
                  </a:lnTo>
                  <a:lnTo>
                    <a:pt x="15239" y="15240"/>
                  </a:lnTo>
                  <a:lnTo>
                    <a:pt x="13969" y="15240"/>
                  </a:lnTo>
                  <a:lnTo>
                    <a:pt x="13969" y="19050"/>
                  </a:lnTo>
                  <a:lnTo>
                    <a:pt x="12700" y="19050"/>
                  </a:lnTo>
                  <a:lnTo>
                    <a:pt x="12700" y="21590"/>
                  </a:lnTo>
                  <a:lnTo>
                    <a:pt x="11429" y="21590"/>
                  </a:lnTo>
                  <a:lnTo>
                    <a:pt x="11429" y="24130"/>
                  </a:lnTo>
                  <a:lnTo>
                    <a:pt x="10160" y="24130"/>
                  </a:lnTo>
                  <a:lnTo>
                    <a:pt x="10160" y="27940"/>
                  </a:lnTo>
                  <a:lnTo>
                    <a:pt x="8889" y="27940"/>
                  </a:lnTo>
                  <a:lnTo>
                    <a:pt x="8889" y="31750"/>
                  </a:lnTo>
                  <a:lnTo>
                    <a:pt x="7619" y="31750"/>
                  </a:lnTo>
                  <a:lnTo>
                    <a:pt x="7619" y="34290"/>
                  </a:lnTo>
                  <a:lnTo>
                    <a:pt x="6350" y="34290"/>
                  </a:lnTo>
                  <a:lnTo>
                    <a:pt x="6350" y="38100"/>
                  </a:lnTo>
                  <a:lnTo>
                    <a:pt x="5079" y="38100"/>
                  </a:lnTo>
                  <a:lnTo>
                    <a:pt x="5079" y="41909"/>
                  </a:lnTo>
                  <a:lnTo>
                    <a:pt x="3810" y="41909"/>
                  </a:lnTo>
                  <a:lnTo>
                    <a:pt x="3810" y="45719"/>
                  </a:lnTo>
                  <a:lnTo>
                    <a:pt x="22860" y="45719"/>
                  </a:lnTo>
                  <a:lnTo>
                    <a:pt x="22860" y="0"/>
                  </a:lnTo>
                  <a:close/>
                </a:path>
                <a:path w="22860" h="422910">
                  <a:moveTo>
                    <a:pt x="22860" y="45720"/>
                  </a:moveTo>
                  <a:lnTo>
                    <a:pt x="2539" y="45720"/>
                  </a:lnTo>
                  <a:lnTo>
                    <a:pt x="2539" y="49530"/>
                  </a:lnTo>
                  <a:lnTo>
                    <a:pt x="1269" y="49530"/>
                  </a:lnTo>
                  <a:lnTo>
                    <a:pt x="1269" y="52069"/>
                  </a:lnTo>
                  <a:lnTo>
                    <a:pt x="22860" y="52069"/>
                  </a:lnTo>
                  <a:lnTo>
                    <a:pt x="22860" y="45720"/>
                  </a:lnTo>
                  <a:close/>
                </a:path>
                <a:path w="22860" h="422910">
                  <a:moveTo>
                    <a:pt x="22860" y="52070"/>
                  </a:moveTo>
                  <a:lnTo>
                    <a:pt x="0" y="52070"/>
                  </a:lnTo>
                  <a:lnTo>
                    <a:pt x="0" y="58419"/>
                  </a:lnTo>
                  <a:lnTo>
                    <a:pt x="22860" y="58419"/>
                  </a:lnTo>
                  <a:lnTo>
                    <a:pt x="22860" y="52070"/>
                  </a:lnTo>
                  <a:close/>
                </a:path>
                <a:path w="22860" h="422910">
                  <a:moveTo>
                    <a:pt x="22860" y="58420"/>
                  </a:moveTo>
                  <a:lnTo>
                    <a:pt x="0" y="58420"/>
                  </a:lnTo>
                  <a:lnTo>
                    <a:pt x="0" y="60959"/>
                  </a:lnTo>
                  <a:lnTo>
                    <a:pt x="22860" y="60959"/>
                  </a:lnTo>
                  <a:lnTo>
                    <a:pt x="22860" y="58420"/>
                  </a:lnTo>
                  <a:close/>
                </a:path>
                <a:path w="22860" h="422910">
                  <a:moveTo>
                    <a:pt x="22860" y="60960"/>
                  </a:moveTo>
                  <a:lnTo>
                    <a:pt x="0" y="60960"/>
                  </a:lnTo>
                  <a:lnTo>
                    <a:pt x="0" y="64769"/>
                  </a:lnTo>
                  <a:lnTo>
                    <a:pt x="22860" y="64769"/>
                  </a:lnTo>
                  <a:lnTo>
                    <a:pt x="22860" y="60960"/>
                  </a:lnTo>
                  <a:close/>
                </a:path>
                <a:path w="22860" h="422910">
                  <a:moveTo>
                    <a:pt x="22860" y="64770"/>
                  </a:moveTo>
                  <a:lnTo>
                    <a:pt x="0" y="64770"/>
                  </a:lnTo>
                  <a:lnTo>
                    <a:pt x="0" y="71119"/>
                  </a:lnTo>
                  <a:lnTo>
                    <a:pt x="22860" y="71119"/>
                  </a:lnTo>
                  <a:lnTo>
                    <a:pt x="22860" y="64770"/>
                  </a:lnTo>
                  <a:close/>
                </a:path>
                <a:path w="22860" h="422910">
                  <a:moveTo>
                    <a:pt x="22860" y="71120"/>
                  </a:moveTo>
                  <a:lnTo>
                    <a:pt x="0" y="71120"/>
                  </a:lnTo>
                  <a:lnTo>
                    <a:pt x="0" y="80009"/>
                  </a:lnTo>
                  <a:lnTo>
                    <a:pt x="22860" y="80009"/>
                  </a:lnTo>
                  <a:lnTo>
                    <a:pt x="22860" y="71120"/>
                  </a:lnTo>
                  <a:close/>
                </a:path>
                <a:path w="22860" h="422910">
                  <a:moveTo>
                    <a:pt x="22860" y="80010"/>
                  </a:moveTo>
                  <a:lnTo>
                    <a:pt x="0" y="80010"/>
                  </a:lnTo>
                  <a:lnTo>
                    <a:pt x="0" y="86359"/>
                  </a:lnTo>
                  <a:lnTo>
                    <a:pt x="22860" y="86359"/>
                  </a:lnTo>
                  <a:lnTo>
                    <a:pt x="22860" y="80010"/>
                  </a:lnTo>
                  <a:close/>
                </a:path>
                <a:path w="22860" h="422910">
                  <a:moveTo>
                    <a:pt x="22860" y="86360"/>
                  </a:moveTo>
                  <a:lnTo>
                    <a:pt x="0" y="86360"/>
                  </a:lnTo>
                  <a:lnTo>
                    <a:pt x="0" y="90169"/>
                  </a:lnTo>
                  <a:lnTo>
                    <a:pt x="22860" y="90169"/>
                  </a:lnTo>
                  <a:lnTo>
                    <a:pt x="22860" y="86360"/>
                  </a:lnTo>
                  <a:close/>
                </a:path>
                <a:path w="22860" h="422910">
                  <a:moveTo>
                    <a:pt x="22860" y="90170"/>
                  </a:moveTo>
                  <a:lnTo>
                    <a:pt x="0" y="90170"/>
                  </a:lnTo>
                  <a:lnTo>
                    <a:pt x="0" y="92709"/>
                  </a:lnTo>
                  <a:lnTo>
                    <a:pt x="22860" y="92709"/>
                  </a:lnTo>
                  <a:lnTo>
                    <a:pt x="22860" y="90170"/>
                  </a:lnTo>
                  <a:close/>
                </a:path>
                <a:path w="22860" h="422910">
                  <a:moveTo>
                    <a:pt x="22860" y="92710"/>
                  </a:moveTo>
                  <a:lnTo>
                    <a:pt x="0" y="92710"/>
                  </a:lnTo>
                  <a:lnTo>
                    <a:pt x="0" y="182879"/>
                  </a:lnTo>
                  <a:lnTo>
                    <a:pt x="22860" y="182879"/>
                  </a:lnTo>
                  <a:lnTo>
                    <a:pt x="22860" y="92710"/>
                  </a:lnTo>
                  <a:close/>
                </a:path>
                <a:path w="22860" h="422910">
                  <a:moveTo>
                    <a:pt x="22860" y="182880"/>
                  </a:moveTo>
                  <a:lnTo>
                    <a:pt x="0" y="182880"/>
                  </a:lnTo>
                  <a:lnTo>
                    <a:pt x="0" y="302259"/>
                  </a:lnTo>
                  <a:lnTo>
                    <a:pt x="22860" y="302259"/>
                  </a:lnTo>
                  <a:lnTo>
                    <a:pt x="22860" y="182880"/>
                  </a:lnTo>
                  <a:close/>
                </a:path>
                <a:path w="22860" h="422910">
                  <a:moveTo>
                    <a:pt x="22860" y="395097"/>
                  </a:moveTo>
                  <a:lnTo>
                    <a:pt x="11429" y="395097"/>
                  </a:lnTo>
                  <a:lnTo>
                    <a:pt x="11429" y="397509"/>
                  </a:lnTo>
                  <a:lnTo>
                    <a:pt x="12700" y="397509"/>
                  </a:lnTo>
                  <a:lnTo>
                    <a:pt x="12700" y="401320"/>
                  </a:lnTo>
                  <a:lnTo>
                    <a:pt x="13969" y="401320"/>
                  </a:lnTo>
                  <a:lnTo>
                    <a:pt x="13969" y="403859"/>
                  </a:lnTo>
                  <a:lnTo>
                    <a:pt x="22860" y="403859"/>
                  </a:lnTo>
                  <a:lnTo>
                    <a:pt x="22860" y="395097"/>
                  </a:lnTo>
                  <a:close/>
                </a:path>
                <a:path w="22860" h="422910">
                  <a:moveTo>
                    <a:pt x="22860" y="383666"/>
                  </a:moveTo>
                  <a:lnTo>
                    <a:pt x="6350" y="383666"/>
                  </a:lnTo>
                  <a:lnTo>
                    <a:pt x="6350" y="386207"/>
                  </a:lnTo>
                  <a:lnTo>
                    <a:pt x="7619" y="386207"/>
                  </a:lnTo>
                  <a:lnTo>
                    <a:pt x="7619" y="388747"/>
                  </a:lnTo>
                  <a:lnTo>
                    <a:pt x="8889" y="388747"/>
                  </a:lnTo>
                  <a:lnTo>
                    <a:pt x="8889" y="392556"/>
                  </a:lnTo>
                  <a:lnTo>
                    <a:pt x="10160" y="392556"/>
                  </a:lnTo>
                  <a:lnTo>
                    <a:pt x="10160" y="395097"/>
                  </a:lnTo>
                  <a:lnTo>
                    <a:pt x="11429" y="395097"/>
                  </a:lnTo>
                  <a:lnTo>
                    <a:pt x="11429" y="394969"/>
                  </a:lnTo>
                  <a:lnTo>
                    <a:pt x="22860" y="394969"/>
                  </a:lnTo>
                  <a:lnTo>
                    <a:pt x="22860" y="383666"/>
                  </a:lnTo>
                  <a:close/>
                </a:path>
                <a:path w="22860" h="422910">
                  <a:moveTo>
                    <a:pt x="22860" y="377316"/>
                  </a:moveTo>
                  <a:lnTo>
                    <a:pt x="3810" y="377316"/>
                  </a:lnTo>
                  <a:lnTo>
                    <a:pt x="3810" y="378459"/>
                  </a:lnTo>
                  <a:lnTo>
                    <a:pt x="5079" y="378459"/>
                  </a:lnTo>
                  <a:lnTo>
                    <a:pt x="5079" y="382397"/>
                  </a:lnTo>
                  <a:lnTo>
                    <a:pt x="6350" y="382397"/>
                  </a:lnTo>
                  <a:lnTo>
                    <a:pt x="6350" y="383540"/>
                  </a:lnTo>
                  <a:lnTo>
                    <a:pt x="22860" y="383540"/>
                  </a:lnTo>
                  <a:lnTo>
                    <a:pt x="22860" y="377316"/>
                  </a:lnTo>
                  <a:close/>
                </a:path>
                <a:path w="22860" h="422910">
                  <a:moveTo>
                    <a:pt x="22860" y="370966"/>
                  </a:moveTo>
                  <a:lnTo>
                    <a:pt x="2539" y="370966"/>
                  </a:lnTo>
                  <a:lnTo>
                    <a:pt x="2539" y="374777"/>
                  </a:lnTo>
                  <a:lnTo>
                    <a:pt x="3810" y="374777"/>
                  </a:lnTo>
                  <a:lnTo>
                    <a:pt x="3810" y="377190"/>
                  </a:lnTo>
                  <a:lnTo>
                    <a:pt x="22860" y="377190"/>
                  </a:lnTo>
                  <a:lnTo>
                    <a:pt x="22860" y="370966"/>
                  </a:lnTo>
                  <a:close/>
                </a:path>
                <a:path w="22860" h="422910">
                  <a:moveTo>
                    <a:pt x="22860" y="364616"/>
                  </a:moveTo>
                  <a:lnTo>
                    <a:pt x="0" y="364616"/>
                  </a:lnTo>
                  <a:lnTo>
                    <a:pt x="0" y="365759"/>
                  </a:lnTo>
                  <a:lnTo>
                    <a:pt x="1269" y="365759"/>
                  </a:lnTo>
                  <a:lnTo>
                    <a:pt x="1269" y="370966"/>
                  </a:lnTo>
                  <a:lnTo>
                    <a:pt x="2539" y="370966"/>
                  </a:lnTo>
                  <a:lnTo>
                    <a:pt x="22860" y="370840"/>
                  </a:lnTo>
                  <a:lnTo>
                    <a:pt x="22860" y="364616"/>
                  </a:lnTo>
                  <a:close/>
                </a:path>
                <a:path w="22860" h="422910">
                  <a:moveTo>
                    <a:pt x="22860" y="358266"/>
                  </a:moveTo>
                  <a:lnTo>
                    <a:pt x="0" y="358266"/>
                  </a:lnTo>
                  <a:lnTo>
                    <a:pt x="0" y="364489"/>
                  </a:lnTo>
                  <a:lnTo>
                    <a:pt x="22860" y="364489"/>
                  </a:lnTo>
                  <a:lnTo>
                    <a:pt x="22860" y="358266"/>
                  </a:lnTo>
                  <a:close/>
                </a:path>
                <a:path w="22860" h="422910">
                  <a:moveTo>
                    <a:pt x="22860" y="351916"/>
                  </a:moveTo>
                  <a:lnTo>
                    <a:pt x="0" y="351916"/>
                  </a:lnTo>
                  <a:lnTo>
                    <a:pt x="0" y="358140"/>
                  </a:lnTo>
                  <a:lnTo>
                    <a:pt x="22860" y="358140"/>
                  </a:lnTo>
                  <a:lnTo>
                    <a:pt x="22860" y="351916"/>
                  </a:lnTo>
                  <a:close/>
                </a:path>
                <a:path w="22860" h="422910">
                  <a:moveTo>
                    <a:pt x="22860" y="345566"/>
                  </a:moveTo>
                  <a:lnTo>
                    <a:pt x="0" y="345566"/>
                  </a:lnTo>
                  <a:lnTo>
                    <a:pt x="0" y="351789"/>
                  </a:lnTo>
                  <a:lnTo>
                    <a:pt x="22860" y="351789"/>
                  </a:lnTo>
                  <a:lnTo>
                    <a:pt x="22860" y="345566"/>
                  </a:lnTo>
                  <a:close/>
                </a:path>
                <a:path w="22860" h="422910">
                  <a:moveTo>
                    <a:pt x="22860" y="339216"/>
                  </a:moveTo>
                  <a:lnTo>
                    <a:pt x="0" y="339216"/>
                  </a:lnTo>
                  <a:lnTo>
                    <a:pt x="0" y="345439"/>
                  </a:lnTo>
                  <a:lnTo>
                    <a:pt x="22860" y="345439"/>
                  </a:lnTo>
                  <a:lnTo>
                    <a:pt x="22860" y="339216"/>
                  </a:lnTo>
                  <a:close/>
                </a:path>
                <a:path w="22860" h="422910">
                  <a:moveTo>
                    <a:pt x="22860" y="332866"/>
                  </a:moveTo>
                  <a:lnTo>
                    <a:pt x="0" y="332866"/>
                  </a:lnTo>
                  <a:lnTo>
                    <a:pt x="0" y="339090"/>
                  </a:lnTo>
                  <a:lnTo>
                    <a:pt x="22860" y="339090"/>
                  </a:lnTo>
                  <a:lnTo>
                    <a:pt x="22860" y="332866"/>
                  </a:lnTo>
                  <a:close/>
                </a:path>
                <a:path w="22860" h="422910">
                  <a:moveTo>
                    <a:pt x="22860" y="325247"/>
                  </a:moveTo>
                  <a:lnTo>
                    <a:pt x="0" y="325247"/>
                  </a:lnTo>
                  <a:lnTo>
                    <a:pt x="0" y="332739"/>
                  </a:lnTo>
                  <a:lnTo>
                    <a:pt x="22860" y="332739"/>
                  </a:lnTo>
                  <a:lnTo>
                    <a:pt x="22860" y="325247"/>
                  </a:lnTo>
                  <a:close/>
                </a:path>
                <a:path w="22860" h="422910">
                  <a:moveTo>
                    <a:pt x="22860" y="320167"/>
                  </a:moveTo>
                  <a:lnTo>
                    <a:pt x="0" y="320167"/>
                  </a:lnTo>
                  <a:lnTo>
                    <a:pt x="0" y="325119"/>
                  </a:lnTo>
                  <a:lnTo>
                    <a:pt x="22860" y="325119"/>
                  </a:lnTo>
                  <a:lnTo>
                    <a:pt x="22860" y="320167"/>
                  </a:lnTo>
                  <a:close/>
                </a:path>
                <a:path w="22860" h="422910">
                  <a:moveTo>
                    <a:pt x="22860" y="313816"/>
                  </a:moveTo>
                  <a:lnTo>
                    <a:pt x="0" y="313816"/>
                  </a:lnTo>
                  <a:lnTo>
                    <a:pt x="0" y="320039"/>
                  </a:lnTo>
                  <a:lnTo>
                    <a:pt x="22860" y="320039"/>
                  </a:lnTo>
                  <a:lnTo>
                    <a:pt x="22860" y="313816"/>
                  </a:lnTo>
                  <a:close/>
                </a:path>
                <a:path w="22860" h="422910">
                  <a:moveTo>
                    <a:pt x="22860" y="302386"/>
                  </a:moveTo>
                  <a:lnTo>
                    <a:pt x="0" y="302386"/>
                  </a:lnTo>
                  <a:lnTo>
                    <a:pt x="0" y="313690"/>
                  </a:lnTo>
                  <a:lnTo>
                    <a:pt x="22860" y="313690"/>
                  </a:lnTo>
                  <a:lnTo>
                    <a:pt x="22860" y="302386"/>
                  </a:lnTo>
                  <a:close/>
                </a:path>
                <a:path w="22860" h="422910">
                  <a:moveTo>
                    <a:pt x="22860" y="408940"/>
                  </a:moveTo>
                  <a:lnTo>
                    <a:pt x="16510" y="408940"/>
                  </a:lnTo>
                  <a:lnTo>
                    <a:pt x="16510" y="410209"/>
                  </a:lnTo>
                  <a:lnTo>
                    <a:pt x="17779" y="410209"/>
                  </a:lnTo>
                  <a:lnTo>
                    <a:pt x="17779" y="412750"/>
                  </a:lnTo>
                  <a:lnTo>
                    <a:pt x="19050" y="412750"/>
                  </a:lnTo>
                  <a:lnTo>
                    <a:pt x="19050" y="416559"/>
                  </a:lnTo>
                  <a:lnTo>
                    <a:pt x="20319" y="416559"/>
                  </a:lnTo>
                  <a:lnTo>
                    <a:pt x="20319" y="419100"/>
                  </a:lnTo>
                  <a:lnTo>
                    <a:pt x="21589" y="419100"/>
                  </a:lnTo>
                  <a:lnTo>
                    <a:pt x="21589" y="422909"/>
                  </a:lnTo>
                  <a:lnTo>
                    <a:pt x="22860" y="422909"/>
                  </a:lnTo>
                  <a:lnTo>
                    <a:pt x="22860" y="408940"/>
                  </a:lnTo>
                  <a:close/>
                </a:path>
                <a:path w="22860" h="422910">
                  <a:moveTo>
                    <a:pt x="22860" y="405130"/>
                  </a:moveTo>
                  <a:lnTo>
                    <a:pt x="15239" y="405130"/>
                  </a:lnTo>
                  <a:lnTo>
                    <a:pt x="15239" y="408940"/>
                  </a:lnTo>
                  <a:lnTo>
                    <a:pt x="16510" y="408940"/>
                  </a:lnTo>
                  <a:lnTo>
                    <a:pt x="16510" y="407670"/>
                  </a:lnTo>
                  <a:lnTo>
                    <a:pt x="22860" y="407670"/>
                  </a:lnTo>
                  <a:lnTo>
                    <a:pt x="22860" y="405130"/>
                  </a:lnTo>
                  <a:close/>
                </a:path>
              </a:pathLst>
            </a:custGeom>
            <a:solidFill>
              <a:srgbClr val="161616"/>
            </a:solidFill>
          </p:spPr>
          <p:txBody>
            <a:bodyPr bIns="0" lIns="0" rIns="0" rtlCol="0" tIns="0" wrap="square"/>
            <a:p/>
          </p:txBody>
        </p:sp>
        <p:sp>
          <p:nvSpPr>
            <p:cNvPr id="1049180" name="object 467"/>
            <p:cNvSpPr/>
            <p:nvPr/>
          </p:nvSpPr>
          <p:spPr>
            <a:xfrm>
              <a:off x="3989070" y="6005830"/>
              <a:ext cx="21590" cy="306705"/>
            </a:xfrm>
            <a:custGeom>
              <a:avLst/>
              <a:ahLst/>
              <a:rect l="l" t="t" r="r" b="b"/>
              <a:pathLst>
                <a:path w="21589" h="306704">
                  <a:moveTo>
                    <a:pt x="21589" y="0"/>
                  </a:moveTo>
                  <a:lnTo>
                    <a:pt x="20319" y="0"/>
                  </a:lnTo>
                  <a:lnTo>
                    <a:pt x="20319" y="2540"/>
                  </a:lnTo>
                  <a:lnTo>
                    <a:pt x="21589" y="2540"/>
                  </a:lnTo>
                  <a:lnTo>
                    <a:pt x="21589" y="0"/>
                  </a:lnTo>
                  <a:close/>
                </a:path>
                <a:path w="21589" h="306704">
                  <a:moveTo>
                    <a:pt x="21589" y="2540"/>
                  </a:moveTo>
                  <a:lnTo>
                    <a:pt x="20319" y="2540"/>
                  </a:lnTo>
                  <a:lnTo>
                    <a:pt x="20319" y="3810"/>
                  </a:lnTo>
                  <a:lnTo>
                    <a:pt x="19050" y="3810"/>
                  </a:lnTo>
                  <a:lnTo>
                    <a:pt x="19050" y="5080"/>
                  </a:lnTo>
                  <a:lnTo>
                    <a:pt x="21589" y="5080"/>
                  </a:lnTo>
                  <a:lnTo>
                    <a:pt x="21589" y="2540"/>
                  </a:lnTo>
                  <a:close/>
                </a:path>
                <a:path w="21589" h="306704">
                  <a:moveTo>
                    <a:pt x="21589" y="5080"/>
                  </a:moveTo>
                  <a:lnTo>
                    <a:pt x="19050" y="5080"/>
                  </a:lnTo>
                  <a:lnTo>
                    <a:pt x="19050" y="8890"/>
                  </a:lnTo>
                  <a:lnTo>
                    <a:pt x="21589" y="8890"/>
                  </a:lnTo>
                  <a:lnTo>
                    <a:pt x="21589" y="5080"/>
                  </a:lnTo>
                  <a:close/>
                </a:path>
                <a:path w="21589" h="306704">
                  <a:moveTo>
                    <a:pt x="21589" y="8890"/>
                  </a:moveTo>
                  <a:lnTo>
                    <a:pt x="17779" y="8890"/>
                  </a:lnTo>
                  <a:lnTo>
                    <a:pt x="17779" y="11430"/>
                  </a:lnTo>
                  <a:lnTo>
                    <a:pt x="21589" y="11430"/>
                  </a:lnTo>
                  <a:lnTo>
                    <a:pt x="21589" y="8890"/>
                  </a:lnTo>
                  <a:close/>
                </a:path>
                <a:path w="21589" h="306704">
                  <a:moveTo>
                    <a:pt x="21589" y="11430"/>
                  </a:moveTo>
                  <a:lnTo>
                    <a:pt x="17779" y="11430"/>
                  </a:lnTo>
                  <a:lnTo>
                    <a:pt x="17779" y="13970"/>
                  </a:lnTo>
                  <a:lnTo>
                    <a:pt x="16509" y="13970"/>
                  </a:lnTo>
                  <a:lnTo>
                    <a:pt x="16509" y="15240"/>
                  </a:lnTo>
                  <a:lnTo>
                    <a:pt x="21589" y="15240"/>
                  </a:lnTo>
                  <a:lnTo>
                    <a:pt x="21589" y="11430"/>
                  </a:lnTo>
                  <a:close/>
                </a:path>
                <a:path w="21589" h="306704">
                  <a:moveTo>
                    <a:pt x="21589" y="15240"/>
                  </a:moveTo>
                  <a:lnTo>
                    <a:pt x="16509" y="15240"/>
                  </a:lnTo>
                  <a:lnTo>
                    <a:pt x="16509" y="17780"/>
                  </a:lnTo>
                  <a:lnTo>
                    <a:pt x="21589" y="17780"/>
                  </a:lnTo>
                  <a:lnTo>
                    <a:pt x="21589" y="15240"/>
                  </a:lnTo>
                  <a:close/>
                </a:path>
                <a:path w="21589" h="306704">
                  <a:moveTo>
                    <a:pt x="21589" y="17780"/>
                  </a:moveTo>
                  <a:lnTo>
                    <a:pt x="16509" y="17780"/>
                  </a:lnTo>
                  <a:lnTo>
                    <a:pt x="16509" y="19050"/>
                  </a:lnTo>
                  <a:lnTo>
                    <a:pt x="15239" y="19050"/>
                  </a:lnTo>
                  <a:lnTo>
                    <a:pt x="15239" y="21590"/>
                  </a:lnTo>
                  <a:lnTo>
                    <a:pt x="21589" y="21590"/>
                  </a:lnTo>
                  <a:lnTo>
                    <a:pt x="21589" y="17780"/>
                  </a:lnTo>
                  <a:close/>
                </a:path>
                <a:path w="21589" h="306704">
                  <a:moveTo>
                    <a:pt x="21589" y="21590"/>
                  </a:moveTo>
                  <a:lnTo>
                    <a:pt x="15239" y="21590"/>
                  </a:lnTo>
                  <a:lnTo>
                    <a:pt x="15239" y="24130"/>
                  </a:lnTo>
                  <a:lnTo>
                    <a:pt x="21589" y="24130"/>
                  </a:lnTo>
                  <a:lnTo>
                    <a:pt x="21589" y="21590"/>
                  </a:lnTo>
                  <a:close/>
                </a:path>
                <a:path w="21589" h="306704">
                  <a:moveTo>
                    <a:pt x="21589" y="24130"/>
                  </a:moveTo>
                  <a:lnTo>
                    <a:pt x="13969" y="24130"/>
                  </a:lnTo>
                  <a:lnTo>
                    <a:pt x="13969" y="27940"/>
                  </a:lnTo>
                  <a:lnTo>
                    <a:pt x="21589" y="27940"/>
                  </a:lnTo>
                  <a:lnTo>
                    <a:pt x="21589" y="24130"/>
                  </a:lnTo>
                  <a:close/>
                </a:path>
                <a:path w="21589" h="306704">
                  <a:moveTo>
                    <a:pt x="21589" y="27940"/>
                  </a:moveTo>
                  <a:lnTo>
                    <a:pt x="13969" y="27940"/>
                  </a:lnTo>
                  <a:lnTo>
                    <a:pt x="13969" y="29210"/>
                  </a:lnTo>
                  <a:lnTo>
                    <a:pt x="12700" y="29210"/>
                  </a:lnTo>
                  <a:lnTo>
                    <a:pt x="12700" y="30480"/>
                  </a:lnTo>
                  <a:lnTo>
                    <a:pt x="21589" y="30480"/>
                  </a:lnTo>
                  <a:lnTo>
                    <a:pt x="21589" y="27940"/>
                  </a:lnTo>
                  <a:close/>
                </a:path>
                <a:path w="21589" h="306704">
                  <a:moveTo>
                    <a:pt x="21589" y="30480"/>
                  </a:moveTo>
                  <a:lnTo>
                    <a:pt x="12700" y="30480"/>
                  </a:lnTo>
                  <a:lnTo>
                    <a:pt x="12700" y="34290"/>
                  </a:lnTo>
                  <a:lnTo>
                    <a:pt x="21589" y="34290"/>
                  </a:lnTo>
                  <a:lnTo>
                    <a:pt x="21589" y="30480"/>
                  </a:lnTo>
                  <a:close/>
                </a:path>
                <a:path w="21589" h="306704">
                  <a:moveTo>
                    <a:pt x="21589" y="34290"/>
                  </a:moveTo>
                  <a:lnTo>
                    <a:pt x="11429" y="34290"/>
                  </a:lnTo>
                  <a:lnTo>
                    <a:pt x="11429" y="36830"/>
                  </a:lnTo>
                  <a:lnTo>
                    <a:pt x="21589" y="36830"/>
                  </a:lnTo>
                  <a:lnTo>
                    <a:pt x="21589" y="34290"/>
                  </a:lnTo>
                  <a:close/>
                </a:path>
                <a:path w="21589" h="306704">
                  <a:moveTo>
                    <a:pt x="21589" y="36830"/>
                  </a:moveTo>
                  <a:lnTo>
                    <a:pt x="11429" y="36830"/>
                  </a:lnTo>
                  <a:lnTo>
                    <a:pt x="11429" y="39370"/>
                  </a:lnTo>
                  <a:lnTo>
                    <a:pt x="10159" y="39370"/>
                  </a:lnTo>
                  <a:lnTo>
                    <a:pt x="10159" y="46990"/>
                  </a:lnTo>
                  <a:lnTo>
                    <a:pt x="8889" y="46990"/>
                  </a:lnTo>
                  <a:lnTo>
                    <a:pt x="8889" y="54610"/>
                  </a:lnTo>
                  <a:lnTo>
                    <a:pt x="7619" y="54610"/>
                  </a:lnTo>
                  <a:lnTo>
                    <a:pt x="7619" y="62230"/>
                  </a:lnTo>
                  <a:lnTo>
                    <a:pt x="6350" y="62230"/>
                  </a:lnTo>
                  <a:lnTo>
                    <a:pt x="6350" y="69850"/>
                  </a:lnTo>
                  <a:lnTo>
                    <a:pt x="5079" y="69850"/>
                  </a:lnTo>
                  <a:lnTo>
                    <a:pt x="5079" y="80010"/>
                  </a:lnTo>
                  <a:lnTo>
                    <a:pt x="3809" y="80010"/>
                  </a:lnTo>
                  <a:lnTo>
                    <a:pt x="3809" y="92710"/>
                  </a:lnTo>
                  <a:lnTo>
                    <a:pt x="2539" y="92710"/>
                  </a:lnTo>
                  <a:lnTo>
                    <a:pt x="2539" y="101600"/>
                  </a:lnTo>
                  <a:lnTo>
                    <a:pt x="21589" y="101600"/>
                  </a:lnTo>
                  <a:lnTo>
                    <a:pt x="21589" y="36830"/>
                  </a:lnTo>
                  <a:close/>
                </a:path>
                <a:path w="21589" h="306704">
                  <a:moveTo>
                    <a:pt x="21589" y="101600"/>
                  </a:moveTo>
                  <a:lnTo>
                    <a:pt x="2539" y="101600"/>
                  </a:lnTo>
                  <a:lnTo>
                    <a:pt x="2539" y="105410"/>
                  </a:lnTo>
                  <a:lnTo>
                    <a:pt x="1269" y="105410"/>
                  </a:lnTo>
                  <a:lnTo>
                    <a:pt x="1269" y="127000"/>
                  </a:lnTo>
                  <a:lnTo>
                    <a:pt x="21589" y="127000"/>
                  </a:lnTo>
                  <a:lnTo>
                    <a:pt x="21589" y="101600"/>
                  </a:lnTo>
                  <a:close/>
                </a:path>
                <a:path w="21589" h="306704">
                  <a:moveTo>
                    <a:pt x="21589" y="127000"/>
                  </a:moveTo>
                  <a:lnTo>
                    <a:pt x="1269" y="127000"/>
                  </a:lnTo>
                  <a:lnTo>
                    <a:pt x="1269" y="133350"/>
                  </a:lnTo>
                  <a:lnTo>
                    <a:pt x="0" y="133350"/>
                  </a:lnTo>
                  <a:lnTo>
                    <a:pt x="0" y="172720"/>
                  </a:lnTo>
                  <a:lnTo>
                    <a:pt x="1269" y="172720"/>
                  </a:lnTo>
                  <a:lnTo>
                    <a:pt x="1269" y="196850"/>
                  </a:lnTo>
                  <a:lnTo>
                    <a:pt x="2539" y="196850"/>
                  </a:lnTo>
                  <a:lnTo>
                    <a:pt x="2539" y="209550"/>
                  </a:lnTo>
                  <a:lnTo>
                    <a:pt x="3809" y="209550"/>
                  </a:lnTo>
                  <a:lnTo>
                    <a:pt x="3809" y="222250"/>
                  </a:lnTo>
                  <a:lnTo>
                    <a:pt x="5079" y="222250"/>
                  </a:lnTo>
                  <a:lnTo>
                    <a:pt x="5079" y="232410"/>
                  </a:lnTo>
                  <a:lnTo>
                    <a:pt x="6350" y="232410"/>
                  </a:lnTo>
                  <a:lnTo>
                    <a:pt x="6350" y="234950"/>
                  </a:lnTo>
                  <a:lnTo>
                    <a:pt x="21589" y="234950"/>
                  </a:lnTo>
                  <a:lnTo>
                    <a:pt x="21589" y="127000"/>
                  </a:lnTo>
                  <a:close/>
                </a:path>
                <a:path w="21589" h="306704">
                  <a:moveTo>
                    <a:pt x="21589" y="234950"/>
                  </a:moveTo>
                  <a:lnTo>
                    <a:pt x="6350" y="234950"/>
                  </a:lnTo>
                  <a:lnTo>
                    <a:pt x="6350" y="241300"/>
                  </a:lnTo>
                  <a:lnTo>
                    <a:pt x="7619" y="241300"/>
                  </a:lnTo>
                  <a:lnTo>
                    <a:pt x="7619" y="246380"/>
                  </a:lnTo>
                  <a:lnTo>
                    <a:pt x="21589" y="246380"/>
                  </a:lnTo>
                  <a:lnTo>
                    <a:pt x="21589" y="234950"/>
                  </a:lnTo>
                  <a:close/>
                </a:path>
                <a:path w="21589" h="306704">
                  <a:moveTo>
                    <a:pt x="21589" y="302387"/>
                  </a:moveTo>
                  <a:lnTo>
                    <a:pt x="20319" y="302387"/>
                  </a:lnTo>
                  <a:lnTo>
                    <a:pt x="20319" y="306197"/>
                  </a:lnTo>
                  <a:lnTo>
                    <a:pt x="21589" y="306197"/>
                  </a:lnTo>
                  <a:lnTo>
                    <a:pt x="21589" y="302387"/>
                  </a:lnTo>
                  <a:close/>
                </a:path>
                <a:path w="21589" h="306704">
                  <a:moveTo>
                    <a:pt x="21589" y="296037"/>
                  </a:moveTo>
                  <a:lnTo>
                    <a:pt x="17779" y="296037"/>
                  </a:lnTo>
                  <a:lnTo>
                    <a:pt x="17779" y="298577"/>
                  </a:lnTo>
                  <a:lnTo>
                    <a:pt x="19050" y="298577"/>
                  </a:lnTo>
                  <a:lnTo>
                    <a:pt x="19050" y="302387"/>
                  </a:lnTo>
                  <a:lnTo>
                    <a:pt x="20319" y="302387"/>
                  </a:lnTo>
                  <a:lnTo>
                    <a:pt x="21589" y="302260"/>
                  </a:lnTo>
                  <a:lnTo>
                    <a:pt x="21589" y="296037"/>
                  </a:lnTo>
                  <a:close/>
                </a:path>
                <a:path w="21589" h="306704">
                  <a:moveTo>
                    <a:pt x="21589" y="289687"/>
                  </a:moveTo>
                  <a:lnTo>
                    <a:pt x="16509" y="289687"/>
                  </a:lnTo>
                  <a:lnTo>
                    <a:pt x="16509" y="293497"/>
                  </a:lnTo>
                  <a:lnTo>
                    <a:pt x="17779" y="293497"/>
                  </a:lnTo>
                  <a:lnTo>
                    <a:pt x="17779" y="295910"/>
                  </a:lnTo>
                  <a:lnTo>
                    <a:pt x="21589" y="295910"/>
                  </a:lnTo>
                  <a:lnTo>
                    <a:pt x="21589" y="289687"/>
                  </a:lnTo>
                  <a:close/>
                </a:path>
                <a:path w="21589" h="306704">
                  <a:moveTo>
                    <a:pt x="21589" y="283337"/>
                  </a:moveTo>
                  <a:lnTo>
                    <a:pt x="15239" y="283337"/>
                  </a:lnTo>
                  <a:lnTo>
                    <a:pt x="15239" y="288417"/>
                  </a:lnTo>
                  <a:lnTo>
                    <a:pt x="16509" y="288417"/>
                  </a:lnTo>
                  <a:lnTo>
                    <a:pt x="16509" y="289560"/>
                  </a:lnTo>
                  <a:lnTo>
                    <a:pt x="21589" y="289560"/>
                  </a:lnTo>
                  <a:lnTo>
                    <a:pt x="21589" y="283337"/>
                  </a:lnTo>
                  <a:close/>
                </a:path>
                <a:path w="21589" h="306704">
                  <a:moveTo>
                    <a:pt x="21589" y="276987"/>
                  </a:moveTo>
                  <a:lnTo>
                    <a:pt x="13969" y="276987"/>
                  </a:lnTo>
                  <a:lnTo>
                    <a:pt x="13969" y="283337"/>
                  </a:lnTo>
                  <a:lnTo>
                    <a:pt x="15239" y="283337"/>
                  </a:lnTo>
                  <a:lnTo>
                    <a:pt x="21589" y="283210"/>
                  </a:lnTo>
                  <a:lnTo>
                    <a:pt x="21589" y="276987"/>
                  </a:lnTo>
                  <a:close/>
                </a:path>
                <a:path w="21589" h="306704">
                  <a:moveTo>
                    <a:pt x="21589" y="269367"/>
                  </a:moveTo>
                  <a:lnTo>
                    <a:pt x="11429" y="269367"/>
                  </a:lnTo>
                  <a:lnTo>
                    <a:pt x="11429" y="271780"/>
                  </a:lnTo>
                  <a:lnTo>
                    <a:pt x="12700" y="271780"/>
                  </a:lnTo>
                  <a:lnTo>
                    <a:pt x="12700" y="276987"/>
                  </a:lnTo>
                  <a:lnTo>
                    <a:pt x="13969" y="276987"/>
                  </a:lnTo>
                  <a:lnTo>
                    <a:pt x="21589" y="276860"/>
                  </a:lnTo>
                  <a:lnTo>
                    <a:pt x="21589" y="269367"/>
                  </a:lnTo>
                  <a:close/>
                </a:path>
                <a:path w="21589" h="306704">
                  <a:moveTo>
                    <a:pt x="21589" y="264287"/>
                  </a:moveTo>
                  <a:lnTo>
                    <a:pt x="10159" y="264287"/>
                  </a:lnTo>
                  <a:lnTo>
                    <a:pt x="10159" y="266827"/>
                  </a:lnTo>
                  <a:lnTo>
                    <a:pt x="11429" y="266827"/>
                  </a:lnTo>
                  <a:lnTo>
                    <a:pt x="11429" y="269240"/>
                  </a:lnTo>
                  <a:lnTo>
                    <a:pt x="21589" y="269240"/>
                  </a:lnTo>
                  <a:lnTo>
                    <a:pt x="21589" y="264287"/>
                  </a:lnTo>
                  <a:close/>
                </a:path>
                <a:path w="21589" h="306704">
                  <a:moveTo>
                    <a:pt x="21589" y="257937"/>
                  </a:moveTo>
                  <a:lnTo>
                    <a:pt x="8889" y="257937"/>
                  </a:lnTo>
                  <a:lnTo>
                    <a:pt x="8889" y="259080"/>
                  </a:lnTo>
                  <a:lnTo>
                    <a:pt x="10159" y="259080"/>
                  </a:lnTo>
                  <a:lnTo>
                    <a:pt x="10159" y="264160"/>
                  </a:lnTo>
                  <a:lnTo>
                    <a:pt x="21589" y="264160"/>
                  </a:lnTo>
                  <a:lnTo>
                    <a:pt x="21589" y="257937"/>
                  </a:lnTo>
                  <a:close/>
                </a:path>
                <a:path w="21589" h="306704">
                  <a:moveTo>
                    <a:pt x="21589" y="246507"/>
                  </a:moveTo>
                  <a:lnTo>
                    <a:pt x="7619" y="246507"/>
                  </a:lnTo>
                  <a:lnTo>
                    <a:pt x="7619" y="250317"/>
                  </a:lnTo>
                  <a:lnTo>
                    <a:pt x="8889" y="250317"/>
                  </a:lnTo>
                  <a:lnTo>
                    <a:pt x="8889" y="257810"/>
                  </a:lnTo>
                  <a:lnTo>
                    <a:pt x="21589" y="257810"/>
                  </a:lnTo>
                  <a:lnTo>
                    <a:pt x="21589" y="246507"/>
                  </a:lnTo>
                  <a:close/>
                </a:path>
              </a:pathLst>
            </a:custGeom>
            <a:solidFill>
              <a:srgbClr val="151515"/>
            </a:solidFill>
          </p:spPr>
          <p:txBody>
            <a:bodyPr bIns="0" lIns="0" rIns="0" rtlCol="0" tIns="0" wrap="square"/>
            <a:p/>
          </p:txBody>
        </p:sp>
        <p:sp>
          <p:nvSpPr>
            <p:cNvPr id="1049181" name="object 468"/>
            <p:cNvSpPr/>
            <p:nvPr/>
          </p:nvSpPr>
          <p:spPr>
            <a:xfrm>
              <a:off x="4024630" y="5556249"/>
              <a:ext cx="708660" cy="979169"/>
            </a:xfrm>
            <a:custGeom>
              <a:avLst/>
              <a:ahLst/>
              <a:rect l="l" t="t" r="r" b="b"/>
              <a:pathLst>
                <a:path w="708660" h="979170">
                  <a:moveTo>
                    <a:pt x="708660" y="0"/>
                  </a:moveTo>
                  <a:lnTo>
                    <a:pt x="695960" y="0"/>
                  </a:lnTo>
                  <a:lnTo>
                    <a:pt x="695960" y="949960"/>
                  </a:lnTo>
                  <a:lnTo>
                    <a:pt x="468630" y="949960"/>
                  </a:lnTo>
                  <a:lnTo>
                    <a:pt x="468630" y="854710"/>
                  </a:lnTo>
                  <a:lnTo>
                    <a:pt x="468630" y="835660"/>
                  </a:lnTo>
                  <a:lnTo>
                    <a:pt x="457200" y="850900"/>
                  </a:lnTo>
                  <a:lnTo>
                    <a:pt x="444500" y="866140"/>
                  </a:lnTo>
                  <a:lnTo>
                    <a:pt x="433070" y="880110"/>
                  </a:lnTo>
                  <a:lnTo>
                    <a:pt x="420370" y="892810"/>
                  </a:lnTo>
                  <a:lnTo>
                    <a:pt x="409536" y="904849"/>
                  </a:lnTo>
                  <a:lnTo>
                    <a:pt x="408940" y="904240"/>
                  </a:lnTo>
                  <a:lnTo>
                    <a:pt x="397510" y="914400"/>
                  </a:lnTo>
                  <a:lnTo>
                    <a:pt x="367030" y="937260"/>
                  </a:lnTo>
                  <a:lnTo>
                    <a:pt x="353060" y="943610"/>
                  </a:lnTo>
                  <a:lnTo>
                    <a:pt x="339090" y="949960"/>
                  </a:lnTo>
                  <a:lnTo>
                    <a:pt x="325120" y="955040"/>
                  </a:lnTo>
                  <a:lnTo>
                    <a:pt x="309880" y="958850"/>
                  </a:lnTo>
                  <a:lnTo>
                    <a:pt x="294640" y="962660"/>
                  </a:lnTo>
                  <a:lnTo>
                    <a:pt x="279400" y="963930"/>
                  </a:lnTo>
                  <a:lnTo>
                    <a:pt x="261620" y="966470"/>
                  </a:lnTo>
                  <a:lnTo>
                    <a:pt x="246380" y="966470"/>
                  </a:lnTo>
                  <a:lnTo>
                    <a:pt x="213360" y="965200"/>
                  </a:lnTo>
                  <a:lnTo>
                    <a:pt x="198120" y="962660"/>
                  </a:lnTo>
                  <a:lnTo>
                    <a:pt x="182880" y="958850"/>
                  </a:lnTo>
                  <a:lnTo>
                    <a:pt x="168910" y="956310"/>
                  </a:lnTo>
                  <a:lnTo>
                    <a:pt x="154787" y="951611"/>
                  </a:lnTo>
                  <a:lnTo>
                    <a:pt x="154940" y="951230"/>
                  </a:lnTo>
                  <a:lnTo>
                    <a:pt x="140970" y="946150"/>
                  </a:lnTo>
                  <a:lnTo>
                    <a:pt x="127990" y="940257"/>
                  </a:lnTo>
                  <a:lnTo>
                    <a:pt x="128270" y="939800"/>
                  </a:lnTo>
                  <a:lnTo>
                    <a:pt x="115570" y="933450"/>
                  </a:lnTo>
                  <a:lnTo>
                    <a:pt x="104140" y="924560"/>
                  </a:lnTo>
                  <a:lnTo>
                    <a:pt x="92303" y="917473"/>
                  </a:lnTo>
                  <a:lnTo>
                    <a:pt x="92710" y="916940"/>
                  </a:lnTo>
                  <a:lnTo>
                    <a:pt x="81280" y="906780"/>
                  </a:lnTo>
                  <a:lnTo>
                    <a:pt x="71120" y="896620"/>
                  </a:lnTo>
                  <a:lnTo>
                    <a:pt x="60960" y="885190"/>
                  </a:lnTo>
                  <a:lnTo>
                    <a:pt x="60388" y="885761"/>
                  </a:lnTo>
                  <a:lnTo>
                    <a:pt x="50800" y="873760"/>
                  </a:lnTo>
                  <a:lnTo>
                    <a:pt x="50241" y="874179"/>
                  </a:lnTo>
                  <a:lnTo>
                    <a:pt x="41910" y="861060"/>
                  </a:lnTo>
                  <a:lnTo>
                    <a:pt x="25400" y="833120"/>
                  </a:lnTo>
                  <a:lnTo>
                    <a:pt x="24917" y="833412"/>
                  </a:lnTo>
                  <a:lnTo>
                    <a:pt x="11430" y="805180"/>
                  </a:lnTo>
                  <a:lnTo>
                    <a:pt x="5080" y="807720"/>
                  </a:lnTo>
                  <a:lnTo>
                    <a:pt x="0" y="810260"/>
                  </a:lnTo>
                  <a:lnTo>
                    <a:pt x="13970" y="839470"/>
                  </a:lnTo>
                  <a:lnTo>
                    <a:pt x="13970" y="840740"/>
                  </a:lnTo>
                  <a:lnTo>
                    <a:pt x="31750" y="867410"/>
                  </a:lnTo>
                  <a:lnTo>
                    <a:pt x="31750" y="868680"/>
                  </a:lnTo>
                  <a:lnTo>
                    <a:pt x="40640" y="881380"/>
                  </a:lnTo>
                  <a:lnTo>
                    <a:pt x="50800" y="894080"/>
                  </a:lnTo>
                  <a:lnTo>
                    <a:pt x="62230" y="905510"/>
                  </a:lnTo>
                  <a:lnTo>
                    <a:pt x="72390" y="916940"/>
                  </a:lnTo>
                  <a:lnTo>
                    <a:pt x="73660" y="916940"/>
                  </a:lnTo>
                  <a:lnTo>
                    <a:pt x="83820" y="925830"/>
                  </a:lnTo>
                  <a:lnTo>
                    <a:pt x="83820" y="927100"/>
                  </a:lnTo>
                  <a:lnTo>
                    <a:pt x="85090" y="927100"/>
                  </a:lnTo>
                  <a:lnTo>
                    <a:pt x="96520" y="934720"/>
                  </a:lnTo>
                  <a:lnTo>
                    <a:pt x="109220" y="943610"/>
                  </a:lnTo>
                  <a:lnTo>
                    <a:pt x="121920" y="951230"/>
                  </a:lnTo>
                  <a:lnTo>
                    <a:pt x="123190" y="951230"/>
                  </a:lnTo>
                  <a:lnTo>
                    <a:pt x="135890" y="957580"/>
                  </a:lnTo>
                  <a:lnTo>
                    <a:pt x="137160" y="957580"/>
                  </a:lnTo>
                  <a:lnTo>
                    <a:pt x="149860" y="962660"/>
                  </a:lnTo>
                  <a:lnTo>
                    <a:pt x="151130" y="963930"/>
                  </a:lnTo>
                  <a:lnTo>
                    <a:pt x="165100" y="967740"/>
                  </a:lnTo>
                  <a:lnTo>
                    <a:pt x="180340" y="971550"/>
                  </a:lnTo>
                  <a:lnTo>
                    <a:pt x="195580" y="975360"/>
                  </a:lnTo>
                  <a:lnTo>
                    <a:pt x="196850" y="975360"/>
                  </a:lnTo>
                  <a:lnTo>
                    <a:pt x="212090" y="976630"/>
                  </a:lnTo>
                  <a:lnTo>
                    <a:pt x="245110" y="977900"/>
                  </a:lnTo>
                  <a:lnTo>
                    <a:pt x="246380" y="979170"/>
                  </a:lnTo>
                  <a:lnTo>
                    <a:pt x="246380" y="977900"/>
                  </a:lnTo>
                  <a:lnTo>
                    <a:pt x="262890" y="977900"/>
                  </a:lnTo>
                  <a:lnTo>
                    <a:pt x="264160" y="977900"/>
                  </a:lnTo>
                  <a:lnTo>
                    <a:pt x="280670" y="976630"/>
                  </a:lnTo>
                  <a:lnTo>
                    <a:pt x="295910" y="974090"/>
                  </a:lnTo>
                  <a:lnTo>
                    <a:pt x="297180" y="974090"/>
                  </a:lnTo>
                  <a:lnTo>
                    <a:pt x="312420" y="970280"/>
                  </a:lnTo>
                  <a:lnTo>
                    <a:pt x="327660" y="966470"/>
                  </a:lnTo>
                  <a:lnTo>
                    <a:pt x="328930" y="966470"/>
                  </a:lnTo>
                  <a:lnTo>
                    <a:pt x="342900" y="961390"/>
                  </a:lnTo>
                  <a:lnTo>
                    <a:pt x="358140" y="955040"/>
                  </a:lnTo>
                  <a:lnTo>
                    <a:pt x="373380" y="948690"/>
                  </a:lnTo>
                  <a:lnTo>
                    <a:pt x="373380" y="947420"/>
                  </a:lnTo>
                  <a:lnTo>
                    <a:pt x="383540" y="941070"/>
                  </a:lnTo>
                  <a:lnTo>
                    <a:pt x="394970" y="933450"/>
                  </a:lnTo>
                  <a:lnTo>
                    <a:pt x="406400" y="924560"/>
                  </a:lnTo>
                  <a:lnTo>
                    <a:pt x="417830" y="914400"/>
                  </a:lnTo>
                  <a:lnTo>
                    <a:pt x="417830" y="913130"/>
                  </a:lnTo>
                  <a:lnTo>
                    <a:pt x="430530" y="901700"/>
                  </a:lnTo>
                  <a:lnTo>
                    <a:pt x="441960" y="889000"/>
                  </a:lnTo>
                  <a:lnTo>
                    <a:pt x="454660" y="873760"/>
                  </a:lnTo>
                  <a:lnTo>
                    <a:pt x="455930" y="872236"/>
                  </a:lnTo>
                  <a:lnTo>
                    <a:pt x="455930" y="956310"/>
                  </a:lnTo>
                  <a:lnTo>
                    <a:pt x="455930" y="962660"/>
                  </a:lnTo>
                  <a:lnTo>
                    <a:pt x="462280" y="962660"/>
                  </a:lnTo>
                  <a:lnTo>
                    <a:pt x="702310" y="962660"/>
                  </a:lnTo>
                  <a:lnTo>
                    <a:pt x="708660" y="962660"/>
                  </a:lnTo>
                  <a:lnTo>
                    <a:pt x="708660" y="956310"/>
                  </a:lnTo>
                  <a:lnTo>
                    <a:pt x="708660" y="0"/>
                  </a:lnTo>
                  <a:close/>
                </a:path>
              </a:pathLst>
            </a:custGeom>
            <a:solidFill>
              <a:srgbClr val="BFBFBF"/>
            </a:solidFill>
          </p:spPr>
          <p:txBody>
            <a:bodyPr bIns="0" lIns="0" rIns="0" rtlCol="0" tIns="0" wrap="square"/>
            <a:p/>
          </p:txBody>
        </p:sp>
        <p:sp>
          <p:nvSpPr>
            <p:cNvPr id="1049182" name="object 469"/>
            <p:cNvSpPr/>
            <p:nvPr/>
          </p:nvSpPr>
          <p:spPr>
            <a:xfrm>
              <a:off x="3982720" y="5797549"/>
              <a:ext cx="347980" cy="598170"/>
            </a:xfrm>
            <a:custGeom>
              <a:avLst/>
              <a:ahLst/>
              <a:rect l="l" t="t" r="r" b="b"/>
              <a:pathLst>
                <a:path w="347979" h="598170">
                  <a:moveTo>
                    <a:pt x="347980" y="5080"/>
                  </a:moveTo>
                  <a:lnTo>
                    <a:pt x="332740" y="3810"/>
                  </a:lnTo>
                  <a:lnTo>
                    <a:pt x="318770" y="2540"/>
                  </a:lnTo>
                  <a:lnTo>
                    <a:pt x="304800" y="1270"/>
                  </a:lnTo>
                  <a:lnTo>
                    <a:pt x="289560" y="0"/>
                  </a:lnTo>
                  <a:lnTo>
                    <a:pt x="288290" y="0"/>
                  </a:lnTo>
                  <a:lnTo>
                    <a:pt x="257810" y="2540"/>
                  </a:lnTo>
                  <a:lnTo>
                    <a:pt x="243840" y="3810"/>
                  </a:lnTo>
                  <a:lnTo>
                    <a:pt x="229870" y="6350"/>
                  </a:lnTo>
                  <a:lnTo>
                    <a:pt x="228600" y="6350"/>
                  </a:lnTo>
                  <a:lnTo>
                    <a:pt x="214630" y="10160"/>
                  </a:lnTo>
                  <a:lnTo>
                    <a:pt x="200660" y="12700"/>
                  </a:lnTo>
                  <a:lnTo>
                    <a:pt x="200660" y="13970"/>
                  </a:lnTo>
                  <a:lnTo>
                    <a:pt x="187960" y="19050"/>
                  </a:lnTo>
                  <a:lnTo>
                    <a:pt x="175260" y="24130"/>
                  </a:lnTo>
                  <a:lnTo>
                    <a:pt x="173990" y="24130"/>
                  </a:lnTo>
                  <a:lnTo>
                    <a:pt x="161290" y="29210"/>
                  </a:lnTo>
                  <a:lnTo>
                    <a:pt x="161290" y="30480"/>
                  </a:lnTo>
                  <a:lnTo>
                    <a:pt x="148590" y="36830"/>
                  </a:lnTo>
                  <a:lnTo>
                    <a:pt x="137160" y="44450"/>
                  </a:lnTo>
                  <a:lnTo>
                    <a:pt x="125730" y="53340"/>
                  </a:lnTo>
                  <a:lnTo>
                    <a:pt x="124460" y="53340"/>
                  </a:lnTo>
                  <a:lnTo>
                    <a:pt x="114300" y="62230"/>
                  </a:lnTo>
                  <a:lnTo>
                    <a:pt x="113030" y="62230"/>
                  </a:lnTo>
                  <a:lnTo>
                    <a:pt x="102870" y="72390"/>
                  </a:lnTo>
                  <a:lnTo>
                    <a:pt x="81280" y="93980"/>
                  </a:lnTo>
                  <a:lnTo>
                    <a:pt x="72390" y="105410"/>
                  </a:lnTo>
                  <a:lnTo>
                    <a:pt x="71120" y="105410"/>
                  </a:lnTo>
                  <a:lnTo>
                    <a:pt x="71120" y="106680"/>
                  </a:lnTo>
                  <a:lnTo>
                    <a:pt x="62230" y="118110"/>
                  </a:lnTo>
                  <a:lnTo>
                    <a:pt x="53340" y="132080"/>
                  </a:lnTo>
                  <a:lnTo>
                    <a:pt x="45720" y="146050"/>
                  </a:lnTo>
                  <a:lnTo>
                    <a:pt x="39370" y="160020"/>
                  </a:lnTo>
                  <a:lnTo>
                    <a:pt x="31750" y="175260"/>
                  </a:lnTo>
                  <a:lnTo>
                    <a:pt x="20320" y="207010"/>
                  </a:lnTo>
                  <a:lnTo>
                    <a:pt x="20320" y="208280"/>
                  </a:lnTo>
                  <a:lnTo>
                    <a:pt x="11430" y="242570"/>
                  </a:lnTo>
                  <a:lnTo>
                    <a:pt x="6350" y="279400"/>
                  </a:lnTo>
                  <a:lnTo>
                    <a:pt x="1270" y="318770"/>
                  </a:lnTo>
                  <a:lnTo>
                    <a:pt x="1270" y="320040"/>
                  </a:lnTo>
                  <a:lnTo>
                    <a:pt x="0" y="361950"/>
                  </a:lnTo>
                  <a:lnTo>
                    <a:pt x="1270" y="398780"/>
                  </a:lnTo>
                  <a:lnTo>
                    <a:pt x="1270" y="400050"/>
                  </a:lnTo>
                  <a:lnTo>
                    <a:pt x="5080" y="435610"/>
                  </a:lnTo>
                  <a:lnTo>
                    <a:pt x="5080" y="436880"/>
                  </a:lnTo>
                  <a:lnTo>
                    <a:pt x="10160" y="472440"/>
                  </a:lnTo>
                  <a:lnTo>
                    <a:pt x="17780" y="505460"/>
                  </a:lnTo>
                  <a:lnTo>
                    <a:pt x="27940" y="538480"/>
                  </a:lnTo>
                  <a:lnTo>
                    <a:pt x="29210" y="538480"/>
                  </a:lnTo>
                  <a:lnTo>
                    <a:pt x="41910" y="568960"/>
                  </a:lnTo>
                  <a:lnTo>
                    <a:pt x="55880" y="598170"/>
                  </a:lnTo>
                  <a:lnTo>
                    <a:pt x="60960" y="595630"/>
                  </a:lnTo>
                  <a:lnTo>
                    <a:pt x="67310" y="593090"/>
                  </a:lnTo>
                  <a:lnTo>
                    <a:pt x="53340" y="563880"/>
                  </a:lnTo>
                  <a:lnTo>
                    <a:pt x="40640" y="533400"/>
                  </a:lnTo>
                  <a:lnTo>
                    <a:pt x="40271" y="533552"/>
                  </a:lnTo>
                  <a:lnTo>
                    <a:pt x="22860" y="469900"/>
                  </a:lnTo>
                  <a:lnTo>
                    <a:pt x="13970" y="398780"/>
                  </a:lnTo>
                  <a:lnTo>
                    <a:pt x="12700" y="361950"/>
                  </a:lnTo>
                  <a:lnTo>
                    <a:pt x="13970" y="320040"/>
                  </a:lnTo>
                  <a:lnTo>
                    <a:pt x="17780" y="281940"/>
                  </a:lnTo>
                  <a:lnTo>
                    <a:pt x="24130" y="245110"/>
                  </a:lnTo>
                  <a:lnTo>
                    <a:pt x="32715" y="211975"/>
                  </a:lnTo>
                  <a:lnTo>
                    <a:pt x="33020" y="212090"/>
                  </a:lnTo>
                  <a:lnTo>
                    <a:pt x="44450" y="180340"/>
                  </a:lnTo>
                  <a:lnTo>
                    <a:pt x="43383" y="179920"/>
                  </a:lnTo>
                  <a:lnTo>
                    <a:pt x="50304" y="166077"/>
                  </a:lnTo>
                  <a:lnTo>
                    <a:pt x="50800" y="166370"/>
                  </a:lnTo>
                  <a:lnTo>
                    <a:pt x="57150" y="152400"/>
                  </a:lnTo>
                  <a:lnTo>
                    <a:pt x="64770" y="138430"/>
                  </a:lnTo>
                  <a:lnTo>
                    <a:pt x="73660" y="125730"/>
                  </a:lnTo>
                  <a:lnTo>
                    <a:pt x="72758" y="125196"/>
                  </a:lnTo>
                  <a:lnTo>
                    <a:pt x="81280" y="113030"/>
                  </a:lnTo>
                  <a:lnTo>
                    <a:pt x="90830" y="102273"/>
                  </a:lnTo>
                  <a:lnTo>
                    <a:pt x="91440" y="102870"/>
                  </a:lnTo>
                  <a:lnTo>
                    <a:pt x="111760" y="81280"/>
                  </a:lnTo>
                  <a:lnTo>
                    <a:pt x="121373" y="71666"/>
                  </a:lnTo>
                  <a:lnTo>
                    <a:pt x="121920" y="72390"/>
                  </a:lnTo>
                  <a:lnTo>
                    <a:pt x="133350" y="63500"/>
                  </a:lnTo>
                  <a:lnTo>
                    <a:pt x="132816" y="62979"/>
                  </a:lnTo>
                  <a:lnTo>
                    <a:pt x="144233" y="54991"/>
                  </a:lnTo>
                  <a:lnTo>
                    <a:pt x="144780" y="55880"/>
                  </a:lnTo>
                  <a:lnTo>
                    <a:pt x="156210" y="48260"/>
                  </a:lnTo>
                  <a:lnTo>
                    <a:pt x="155867" y="47701"/>
                  </a:lnTo>
                  <a:lnTo>
                    <a:pt x="167220" y="40894"/>
                  </a:lnTo>
                  <a:lnTo>
                    <a:pt x="167640" y="41910"/>
                  </a:lnTo>
                  <a:lnTo>
                    <a:pt x="180340" y="35560"/>
                  </a:lnTo>
                  <a:lnTo>
                    <a:pt x="180086" y="35153"/>
                  </a:lnTo>
                  <a:lnTo>
                    <a:pt x="191770" y="30480"/>
                  </a:lnTo>
                  <a:lnTo>
                    <a:pt x="204470" y="25400"/>
                  </a:lnTo>
                  <a:lnTo>
                    <a:pt x="218440" y="21590"/>
                  </a:lnTo>
                  <a:lnTo>
                    <a:pt x="232410" y="17780"/>
                  </a:lnTo>
                  <a:lnTo>
                    <a:pt x="246380" y="16510"/>
                  </a:lnTo>
                  <a:lnTo>
                    <a:pt x="246329" y="16294"/>
                  </a:lnTo>
                  <a:lnTo>
                    <a:pt x="259080" y="13970"/>
                  </a:lnTo>
                  <a:lnTo>
                    <a:pt x="289560" y="12700"/>
                  </a:lnTo>
                  <a:lnTo>
                    <a:pt x="303530" y="12700"/>
                  </a:lnTo>
                  <a:lnTo>
                    <a:pt x="317512" y="13868"/>
                  </a:lnTo>
                  <a:lnTo>
                    <a:pt x="331470" y="15240"/>
                  </a:lnTo>
                  <a:lnTo>
                    <a:pt x="345440" y="17780"/>
                  </a:lnTo>
                  <a:lnTo>
                    <a:pt x="347980" y="5080"/>
                  </a:lnTo>
                  <a:close/>
                </a:path>
              </a:pathLst>
            </a:custGeom>
            <a:solidFill>
              <a:srgbClr val="BFBFBF"/>
            </a:solidFill>
          </p:spPr>
          <p:txBody>
            <a:bodyPr bIns="0" lIns="0" rIns="0" rtlCol="0" tIns="0" wrap="square"/>
            <a:p/>
          </p:txBody>
        </p:sp>
        <p:sp>
          <p:nvSpPr>
            <p:cNvPr id="1049183" name="object 470"/>
            <p:cNvSpPr/>
            <p:nvPr/>
          </p:nvSpPr>
          <p:spPr>
            <a:xfrm>
              <a:off x="4314190" y="5549899"/>
              <a:ext cx="419100" cy="354330"/>
            </a:xfrm>
            <a:custGeom>
              <a:avLst/>
              <a:ahLst/>
              <a:rect l="l" t="t" r="r" b="b"/>
              <a:pathLst>
                <a:path w="419100" h="354329">
                  <a:moveTo>
                    <a:pt x="419100" y="0"/>
                  </a:moveTo>
                  <a:lnTo>
                    <a:pt x="412750" y="0"/>
                  </a:lnTo>
                  <a:lnTo>
                    <a:pt x="153670" y="0"/>
                  </a:lnTo>
                  <a:lnTo>
                    <a:pt x="147320" y="0"/>
                  </a:lnTo>
                  <a:lnTo>
                    <a:pt x="147320" y="6350"/>
                  </a:lnTo>
                  <a:lnTo>
                    <a:pt x="147320" y="321475"/>
                  </a:lnTo>
                  <a:lnTo>
                    <a:pt x="138430" y="313690"/>
                  </a:lnTo>
                  <a:lnTo>
                    <a:pt x="137160" y="313690"/>
                  </a:lnTo>
                  <a:lnTo>
                    <a:pt x="127000" y="304800"/>
                  </a:lnTo>
                  <a:lnTo>
                    <a:pt x="127000" y="303530"/>
                  </a:lnTo>
                  <a:lnTo>
                    <a:pt x="116840" y="295910"/>
                  </a:lnTo>
                  <a:lnTo>
                    <a:pt x="105410" y="288290"/>
                  </a:lnTo>
                  <a:lnTo>
                    <a:pt x="92710" y="280670"/>
                  </a:lnTo>
                  <a:lnTo>
                    <a:pt x="81280" y="274320"/>
                  </a:lnTo>
                  <a:lnTo>
                    <a:pt x="68580" y="269240"/>
                  </a:lnTo>
                  <a:lnTo>
                    <a:pt x="57150" y="264160"/>
                  </a:lnTo>
                  <a:lnTo>
                    <a:pt x="55880" y="264160"/>
                  </a:lnTo>
                  <a:lnTo>
                    <a:pt x="43180" y="260350"/>
                  </a:lnTo>
                  <a:lnTo>
                    <a:pt x="30480" y="256540"/>
                  </a:lnTo>
                  <a:lnTo>
                    <a:pt x="29210" y="256540"/>
                  </a:lnTo>
                  <a:lnTo>
                    <a:pt x="16510" y="252730"/>
                  </a:lnTo>
                  <a:lnTo>
                    <a:pt x="1270" y="251460"/>
                  </a:lnTo>
                  <a:lnTo>
                    <a:pt x="1270" y="257810"/>
                  </a:lnTo>
                  <a:lnTo>
                    <a:pt x="0" y="262890"/>
                  </a:lnTo>
                  <a:lnTo>
                    <a:pt x="13970" y="265430"/>
                  </a:lnTo>
                  <a:lnTo>
                    <a:pt x="26670" y="267970"/>
                  </a:lnTo>
                  <a:lnTo>
                    <a:pt x="39370" y="271780"/>
                  </a:lnTo>
                  <a:lnTo>
                    <a:pt x="52070" y="275590"/>
                  </a:lnTo>
                  <a:lnTo>
                    <a:pt x="63500" y="280670"/>
                  </a:lnTo>
                  <a:lnTo>
                    <a:pt x="76200" y="287020"/>
                  </a:lnTo>
                  <a:lnTo>
                    <a:pt x="86677" y="291680"/>
                  </a:lnTo>
                  <a:lnTo>
                    <a:pt x="86360" y="292100"/>
                  </a:lnTo>
                  <a:lnTo>
                    <a:pt x="98132" y="297992"/>
                  </a:lnTo>
                  <a:lnTo>
                    <a:pt x="97790" y="298450"/>
                  </a:lnTo>
                  <a:lnTo>
                    <a:pt x="109220" y="306070"/>
                  </a:lnTo>
                  <a:lnTo>
                    <a:pt x="119380" y="313690"/>
                  </a:lnTo>
                  <a:lnTo>
                    <a:pt x="129540" y="322580"/>
                  </a:lnTo>
                  <a:lnTo>
                    <a:pt x="138430" y="331470"/>
                  </a:lnTo>
                  <a:lnTo>
                    <a:pt x="139700" y="332740"/>
                  </a:lnTo>
                  <a:lnTo>
                    <a:pt x="148590" y="341630"/>
                  </a:lnTo>
                  <a:lnTo>
                    <a:pt x="160020" y="354330"/>
                  </a:lnTo>
                  <a:lnTo>
                    <a:pt x="160020" y="337820"/>
                  </a:lnTo>
                  <a:lnTo>
                    <a:pt x="160020" y="12700"/>
                  </a:lnTo>
                  <a:lnTo>
                    <a:pt x="412750" y="12700"/>
                  </a:lnTo>
                  <a:lnTo>
                    <a:pt x="412750" y="6350"/>
                  </a:lnTo>
                  <a:lnTo>
                    <a:pt x="419100" y="6350"/>
                  </a:lnTo>
                  <a:lnTo>
                    <a:pt x="419100" y="0"/>
                  </a:lnTo>
                  <a:close/>
                </a:path>
              </a:pathLst>
            </a:custGeom>
            <a:solidFill>
              <a:srgbClr val="BFBFBF"/>
            </a:solidFill>
          </p:spPr>
          <p:txBody>
            <a:bodyPr bIns="0" lIns="0" rIns="0" rtlCol="0" tIns="0" wrap="square"/>
            <a:p/>
          </p:txBody>
        </p:sp>
        <p:pic>
          <p:nvPicPr>
            <p:cNvPr id="2097159" name="object 471"/>
            <p:cNvPicPr>
              <a:picLocks/>
            </p:cNvPicPr>
            <p:nvPr/>
          </p:nvPicPr>
          <p:blipFill>
            <a:blip xmlns:r="http://schemas.openxmlformats.org/officeDocument/2006/relationships" r:embed="rId7" cstate="print"/>
            <a:stretch>
              <a:fillRect/>
            </a:stretch>
          </p:blipFill>
          <p:spPr>
            <a:xfrm>
              <a:off x="4239260" y="5996940"/>
              <a:ext cx="236219" cy="344169"/>
            </a:xfrm>
            <a:prstGeom prst="rect"/>
          </p:spPr>
        </p:pic>
      </p:grpSp>
      <p:grpSp>
        <p:nvGrpSpPr>
          <p:cNvPr id="60" name="object 472"/>
          <p:cNvGrpSpPr/>
          <p:nvPr/>
        </p:nvGrpSpPr>
        <p:grpSpPr>
          <a:xfrm>
            <a:off x="4803200" y="5812850"/>
            <a:ext cx="802640" cy="988060"/>
            <a:chOff x="4803200" y="5812850"/>
            <a:chExt cx="802640" cy="988060"/>
          </a:xfrm>
        </p:grpSpPr>
        <p:pic>
          <p:nvPicPr>
            <p:cNvPr id="2097160" name="object 473"/>
            <p:cNvPicPr>
              <a:picLocks/>
            </p:cNvPicPr>
            <p:nvPr/>
          </p:nvPicPr>
          <p:blipFill>
            <a:blip xmlns:r="http://schemas.openxmlformats.org/officeDocument/2006/relationships" r:embed="rId8" cstate="print"/>
            <a:stretch>
              <a:fillRect/>
            </a:stretch>
          </p:blipFill>
          <p:spPr>
            <a:xfrm>
              <a:off x="5527039" y="5819139"/>
              <a:ext cx="73660" cy="204469"/>
            </a:xfrm>
            <a:prstGeom prst="rect"/>
          </p:spPr>
        </p:pic>
        <p:sp>
          <p:nvSpPr>
            <p:cNvPr id="1049184" name="object 474"/>
            <p:cNvSpPr/>
            <p:nvPr/>
          </p:nvSpPr>
          <p:spPr>
            <a:xfrm>
              <a:off x="5501639" y="5819139"/>
              <a:ext cx="25400" cy="275590"/>
            </a:xfrm>
            <a:custGeom>
              <a:avLst/>
              <a:ahLst/>
              <a:rect l="l" t="t" r="r" b="b"/>
              <a:pathLst>
                <a:path w="25400" h="275589">
                  <a:moveTo>
                    <a:pt x="2540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25400" y="7620"/>
                  </a:lnTo>
                  <a:lnTo>
                    <a:pt x="25400" y="0"/>
                  </a:lnTo>
                  <a:close/>
                </a:path>
                <a:path w="25400" h="275589">
                  <a:moveTo>
                    <a:pt x="25400" y="7620"/>
                  </a:moveTo>
                  <a:lnTo>
                    <a:pt x="0" y="7620"/>
                  </a:lnTo>
                  <a:lnTo>
                    <a:pt x="0" y="11430"/>
                  </a:lnTo>
                  <a:lnTo>
                    <a:pt x="25400" y="11430"/>
                  </a:lnTo>
                  <a:lnTo>
                    <a:pt x="25400" y="7620"/>
                  </a:lnTo>
                  <a:close/>
                </a:path>
                <a:path w="25400" h="275589">
                  <a:moveTo>
                    <a:pt x="25400" y="11430"/>
                  </a:moveTo>
                  <a:lnTo>
                    <a:pt x="0" y="11430"/>
                  </a:lnTo>
                  <a:lnTo>
                    <a:pt x="0" y="20320"/>
                  </a:lnTo>
                  <a:lnTo>
                    <a:pt x="25400" y="20320"/>
                  </a:lnTo>
                  <a:lnTo>
                    <a:pt x="25400" y="11430"/>
                  </a:lnTo>
                  <a:close/>
                </a:path>
                <a:path w="25400" h="275589">
                  <a:moveTo>
                    <a:pt x="25400" y="20320"/>
                  </a:moveTo>
                  <a:lnTo>
                    <a:pt x="0" y="20320"/>
                  </a:lnTo>
                  <a:lnTo>
                    <a:pt x="0" y="24130"/>
                  </a:lnTo>
                  <a:lnTo>
                    <a:pt x="25400" y="24130"/>
                  </a:lnTo>
                  <a:lnTo>
                    <a:pt x="25400" y="20320"/>
                  </a:lnTo>
                  <a:close/>
                </a:path>
                <a:path w="25400" h="275589">
                  <a:moveTo>
                    <a:pt x="25400" y="24130"/>
                  </a:moveTo>
                  <a:lnTo>
                    <a:pt x="0" y="24130"/>
                  </a:lnTo>
                  <a:lnTo>
                    <a:pt x="0" y="26670"/>
                  </a:lnTo>
                  <a:lnTo>
                    <a:pt x="25400" y="26670"/>
                  </a:lnTo>
                  <a:lnTo>
                    <a:pt x="25400" y="24130"/>
                  </a:lnTo>
                  <a:close/>
                </a:path>
                <a:path w="25400" h="275589">
                  <a:moveTo>
                    <a:pt x="25400" y="26670"/>
                  </a:moveTo>
                  <a:lnTo>
                    <a:pt x="0" y="26670"/>
                  </a:lnTo>
                  <a:lnTo>
                    <a:pt x="0" y="33020"/>
                  </a:lnTo>
                  <a:lnTo>
                    <a:pt x="25400" y="33020"/>
                  </a:lnTo>
                  <a:lnTo>
                    <a:pt x="25400" y="26670"/>
                  </a:lnTo>
                  <a:close/>
                </a:path>
                <a:path w="25400" h="275589">
                  <a:moveTo>
                    <a:pt x="25400" y="33020"/>
                  </a:moveTo>
                  <a:lnTo>
                    <a:pt x="0" y="33020"/>
                  </a:lnTo>
                  <a:lnTo>
                    <a:pt x="0" y="36830"/>
                  </a:lnTo>
                  <a:lnTo>
                    <a:pt x="25400" y="36830"/>
                  </a:lnTo>
                  <a:lnTo>
                    <a:pt x="25400" y="33020"/>
                  </a:lnTo>
                  <a:close/>
                </a:path>
                <a:path w="25400" h="275589">
                  <a:moveTo>
                    <a:pt x="25400" y="36830"/>
                  </a:moveTo>
                  <a:lnTo>
                    <a:pt x="0" y="36830"/>
                  </a:lnTo>
                  <a:lnTo>
                    <a:pt x="0" y="39370"/>
                  </a:lnTo>
                  <a:lnTo>
                    <a:pt x="25400" y="39370"/>
                  </a:lnTo>
                  <a:lnTo>
                    <a:pt x="25400" y="36830"/>
                  </a:lnTo>
                  <a:close/>
                </a:path>
                <a:path w="25400" h="275589">
                  <a:moveTo>
                    <a:pt x="25400" y="39370"/>
                  </a:moveTo>
                  <a:lnTo>
                    <a:pt x="0" y="39370"/>
                  </a:lnTo>
                  <a:lnTo>
                    <a:pt x="0" y="43180"/>
                  </a:lnTo>
                  <a:lnTo>
                    <a:pt x="25400" y="43180"/>
                  </a:lnTo>
                  <a:lnTo>
                    <a:pt x="25400" y="39370"/>
                  </a:lnTo>
                  <a:close/>
                </a:path>
                <a:path w="25400" h="275589">
                  <a:moveTo>
                    <a:pt x="25400" y="43180"/>
                  </a:moveTo>
                  <a:lnTo>
                    <a:pt x="0" y="43180"/>
                  </a:lnTo>
                  <a:lnTo>
                    <a:pt x="0" y="64770"/>
                  </a:lnTo>
                  <a:lnTo>
                    <a:pt x="25400" y="64770"/>
                  </a:lnTo>
                  <a:lnTo>
                    <a:pt x="25400" y="43180"/>
                  </a:lnTo>
                  <a:close/>
                </a:path>
                <a:path w="25400" h="275589">
                  <a:moveTo>
                    <a:pt x="25400" y="64770"/>
                  </a:moveTo>
                  <a:lnTo>
                    <a:pt x="0" y="64770"/>
                  </a:lnTo>
                  <a:lnTo>
                    <a:pt x="0" y="74930"/>
                  </a:lnTo>
                  <a:lnTo>
                    <a:pt x="25400" y="74930"/>
                  </a:lnTo>
                  <a:lnTo>
                    <a:pt x="25400" y="64770"/>
                  </a:lnTo>
                  <a:close/>
                </a:path>
                <a:path w="25400" h="275589">
                  <a:moveTo>
                    <a:pt x="25400" y="74930"/>
                  </a:moveTo>
                  <a:lnTo>
                    <a:pt x="0" y="74930"/>
                  </a:lnTo>
                  <a:lnTo>
                    <a:pt x="0" y="83820"/>
                  </a:lnTo>
                  <a:lnTo>
                    <a:pt x="25400" y="83820"/>
                  </a:lnTo>
                  <a:lnTo>
                    <a:pt x="25400" y="74930"/>
                  </a:lnTo>
                  <a:close/>
                </a:path>
                <a:path w="25400" h="275589">
                  <a:moveTo>
                    <a:pt x="25400" y="83820"/>
                  </a:moveTo>
                  <a:lnTo>
                    <a:pt x="0" y="83820"/>
                  </a:lnTo>
                  <a:lnTo>
                    <a:pt x="0" y="90170"/>
                  </a:lnTo>
                  <a:lnTo>
                    <a:pt x="25400" y="90170"/>
                  </a:lnTo>
                  <a:lnTo>
                    <a:pt x="25400" y="83820"/>
                  </a:lnTo>
                  <a:close/>
                </a:path>
                <a:path w="25400" h="275589">
                  <a:moveTo>
                    <a:pt x="25400" y="90170"/>
                  </a:moveTo>
                  <a:lnTo>
                    <a:pt x="0" y="90170"/>
                  </a:lnTo>
                  <a:lnTo>
                    <a:pt x="0" y="93980"/>
                  </a:lnTo>
                  <a:lnTo>
                    <a:pt x="25400" y="93980"/>
                  </a:lnTo>
                  <a:lnTo>
                    <a:pt x="25400" y="90170"/>
                  </a:lnTo>
                  <a:close/>
                </a:path>
                <a:path w="25400" h="275589">
                  <a:moveTo>
                    <a:pt x="25400" y="93980"/>
                  </a:moveTo>
                  <a:lnTo>
                    <a:pt x="0" y="93980"/>
                  </a:lnTo>
                  <a:lnTo>
                    <a:pt x="0" y="100330"/>
                  </a:lnTo>
                  <a:lnTo>
                    <a:pt x="25400" y="100330"/>
                  </a:lnTo>
                  <a:lnTo>
                    <a:pt x="25400" y="93980"/>
                  </a:lnTo>
                  <a:close/>
                </a:path>
                <a:path w="25400" h="275589">
                  <a:moveTo>
                    <a:pt x="25400" y="100330"/>
                  </a:moveTo>
                  <a:lnTo>
                    <a:pt x="0" y="100330"/>
                  </a:lnTo>
                  <a:lnTo>
                    <a:pt x="0" y="102870"/>
                  </a:lnTo>
                  <a:lnTo>
                    <a:pt x="25400" y="102870"/>
                  </a:lnTo>
                  <a:lnTo>
                    <a:pt x="25400" y="100330"/>
                  </a:lnTo>
                  <a:close/>
                </a:path>
                <a:path w="25400" h="275589">
                  <a:moveTo>
                    <a:pt x="25400" y="102870"/>
                  </a:moveTo>
                  <a:lnTo>
                    <a:pt x="0" y="102870"/>
                  </a:lnTo>
                  <a:lnTo>
                    <a:pt x="0" y="121920"/>
                  </a:lnTo>
                  <a:lnTo>
                    <a:pt x="25400" y="121920"/>
                  </a:lnTo>
                  <a:lnTo>
                    <a:pt x="25400" y="102870"/>
                  </a:lnTo>
                  <a:close/>
                </a:path>
                <a:path w="25400" h="275589">
                  <a:moveTo>
                    <a:pt x="25400" y="121920"/>
                  </a:moveTo>
                  <a:lnTo>
                    <a:pt x="0" y="121920"/>
                  </a:lnTo>
                  <a:lnTo>
                    <a:pt x="0" y="125730"/>
                  </a:lnTo>
                  <a:lnTo>
                    <a:pt x="25400" y="125730"/>
                  </a:lnTo>
                  <a:lnTo>
                    <a:pt x="25400" y="121920"/>
                  </a:lnTo>
                  <a:close/>
                </a:path>
                <a:path w="25400" h="275589">
                  <a:moveTo>
                    <a:pt x="25400" y="125730"/>
                  </a:moveTo>
                  <a:lnTo>
                    <a:pt x="0" y="125730"/>
                  </a:lnTo>
                  <a:lnTo>
                    <a:pt x="0" y="128270"/>
                  </a:lnTo>
                  <a:lnTo>
                    <a:pt x="25400" y="128270"/>
                  </a:lnTo>
                  <a:lnTo>
                    <a:pt x="25400" y="125730"/>
                  </a:lnTo>
                  <a:close/>
                </a:path>
                <a:path w="25400" h="275589">
                  <a:moveTo>
                    <a:pt x="25400" y="128270"/>
                  </a:moveTo>
                  <a:lnTo>
                    <a:pt x="0" y="128270"/>
                  </a:lnTo>
                  <a:lnTo>
                    <a:pt x="0" y="134620"/>
                  </a:lnTo>
                  <a:lnTo>
                    <a:pt x="25400" y="134620"/>
                  </a:lnTo>
                  <a:lnTo>
                    <a:pt x="25400" y="128270"/>
                  </a:lnTo>
                  <a:close/>
                </a:path>
                <a:path w="25400" h="275589">
                  <a:moveTo>
                    <a:pt x="25400" y="134620"/>
                  </a:moveTo>
                  <a:lnTo>
                    <a:pt x="0" y="134620"/>
                  </a:lnTo>
                  <a:lnTo>
                    <a:pt x="0" y="138430"/>
                  </a:lnTo>
                  <a:lnTo>
                    <a:pt x="25400" y="138430"/>
                  </a:lnTo>
                  <a:lnTo>
                    <a:pt x="25400" y="134620"/>
                  </a:lnTo>
                  <a:close/>
                </a:path>
                <a:path w="25400" h="275589">
                  <a:moveTo>
                    <a:pt x="25400" y="138430"/>
                  </a:moveTo>
                  <a:lnTo>
                    <a:pt x="0" y="138430"/>
                  </a:lnTo>
                  <a:lnTo>
                    <a:pt x="0" y="140970"/>
                  </a:lnTo>
                  <a:lnTo>
                    <a:pt x="25400" y="140970"/>
                  </a:lnTo>
                  <a:lnTo>
                    <a:pt x="25400" y="138430"/>
                  </a:lnTo>
                  <a:close/>
                </a:path>
                <a:path w="25400" h="275589">
                  <a:moveTo>
                    <a:pt x="25400" y="140970"/>
                  </a:moveTo>
                  <a:lnTo>
                    <a:pt x="0" y="140970"/>
                  </a:lnTo>
                  <a:lnTo>
                    <a:pt x="0" y="144780"/>
                  </a:lnTo>
                  <a:lnTo>
                    <a:pt x="25400" y="144780"/>
                  </a:lnTo>
                  <a:lnTo>
                    <a:pt x="25400" y="140970"/>
                  </a:lnTo>
                  <a:close/>
                </a:path>
                <a:path w="25400" h="275589">
                  <a:moveTo>
                    <a:pt x="25400" y="144780"/>
                  </a:moveTo>
                  <a:lnTo>
                    <a:pt x="0" y="144780"/>
                  </a:lnTo>
                  <a:lnTo>
                    <a:pt x="0" y="151130"/>
                  </a:lnTo>
                  <a:lnTo>
                    <a:pt x="25400" y="151130"/>
                  </a:lnTo>
                  <a:lnTo>
                    <a:pt x="25400" y="144780"/>
                  </a:lnTo>
                  <a:close/>
                </a:path>
                <a:path w="25400" h="275589">
                  <a:moveTo>
                    <a:pt x="25400" y="151130"/>
                  </a:moveTo>
                  <a:lnTo>
                    <a:pt x="0" y="151130"/>
                  </a:lnTo>
                  <a:lnTo>
                    <a:pt x="0" y="163830"/>
                  </a:lnTo>
                  <a:lnTo>
                    <a:pt x="25400" y="163830"/>
                  </a:lnTo>
                  <a:lnTo>
                    <a:pt x="25400" y="151130"/>
                  </a:lnTo>
                  <a:close/>
                </a:path>
                <a:path w="25400" h="275589">
                  <a:moveTo>
                    <a:pt x="25400" y="163830"/>
                  </a:moveTo>
                  <a:lnTo>
                    <a:pt x="0" y="163830"/>
                  </a:lnTo>
                  <a:lnTo>
                    <a:pt x="0" y="176530"/>
                  </a:lnTo>
                  <a:lnTo>
                    <a:pt x="25400" y="176530"/>
                  </a:lnTo>
                  <a:lnTo>
                    <a:pt x="25400" y="163830"/>
                  </a:lnTo>
                  <a:close/>
                </a:path>
                <a:path w="25400" h="275589">
                  <a:moveTo>
                    <a:pt x="25400" y="176530"/>
                  </a:moveTo>
                  <a:lnTo>
                    <a:pt x="0" y="176530"/>
                  </a:lnTo>
                  <a:lnTo>
                    <a:pt x="0" y="182880"/>
                  </a:lnTo>
                  <a:lnTo>
                    <a:pt x="25400" y="182880"/>
                  </a:lnTo>
                  <a:lnTo>
                    <a:pt x="25400" y="176530"/>
                  </a:lnTo>
                  <a:close/>
                </a:path>
                <a:path w="25400" h="275589">
                  <a:moveTo>
                    <a:pt x="25400" y="182880"/>
                  </a:moveTo>
                  <a:lnTo>
                    <a:pt x="0" y="182880"/>
                  </a:lnTo>
                  <a:lnTo>
                    <a:pt x="0" y="185420"/>
                  </a:lnTo>
                  <a:lnTo>
                    <a:pt x="25400" y="185420"/>
                  </a:lnTo>
                  <a:lnTo>
                    <a:pt x="25400" y="182880"/>
                  </a:lnTo>
                  <a:close/>
                </a:path>
                <a:path w="25400" h="275589">
                  <a:moveTo>
                    <a:pt x="25400" y="185420"/>
                  </a:moveTo>
                  <a:lnTo>
                    <a:pt x="0" y="185420"/>
                  </a:lnTo>
                  <a:lnTo>
                    <a:pt x="0" y="189230"/>
                  </a:lnTo>
                  <a:lnTo>
                    <a:pt x="25400" y="189230"/>
                  </a:lnTo>
                  <a:lnTo>
                    <a:pt x="25400" y="185420"/>
                  </a:lnTo>
                  <a:close/>
                </a:path>
                <a:path w="25400" h="275589">
                  <a:moveTo>
                    <a:pt x="25400" y="189230"/>
                  </a:moveTo>
                  <a:lnTo>
                    <a:pt x="0" y="189230"/>
                  </a:lnTo>
                  <a:lnTo>
                    <a:pt x="0" y="195580"/>
                  </a:lnTo>
                  <a:lnTo>
                    <a:pt x="25400" y="195580"/>
                  </a:lnTo>
                  <a:lnTo>
                    <a:pt x="25400" y="189230"/>
                  </a:lnTo>
                  <a:close/>
                </a:path>
                <a:path w="25400" h="275589">
                  <a:moveTo>
                    <a:pt x="25400" y="195580"/>
                  </a:moveTo>
                  <a:lnTo>
                    <a:pt x="0" y="195580"/>
                  </a:lnTo>
                  <a:lnTo>
                    <a:pt x="0" y="198120"/>
                  </a:lnTo>
                  <a:lnTo>
                    <a:pt x="25400" y="198120"/>
                  </a:lnTo>
                  <a:lnTo>
                    <a:pt x="25400" y="195580"/>
                  </a:lnTo>
                  <a:close/>
                </a:path>
                <a:path w="25400" h="275589">
                  <a:moveTo>
                    <a:pt x="25400" y="198120"/>
                  </a:moveTo>
                  <a:lnTo>
                    <a:pt x="0" y="198120"/>
                  </a:lnTo>
                  <a:lnTo>
                    <a:pt x="0" y="201930"/>
                  </a:lnTo>
                  <a:lnTo>
                    <a:pt x="25400" y="201930"/>
                  </a:lnTo>
                  <a:lnTo>
                    <a:pt x="25400" y="198120"/>
                  </a:lnTo>
                  <a:close/>
                </a:path>
                <a:path w="25400" h="275589">
                  <a:moveTo>
                    <a:pt x="25400" y="201930"/>
                  </a:moveTo>
                  <a:lnTo>
                    <a:pt x="0" y="201930"/>
                  </a:lnTo>
                  <a:lnTo>
                    <a:pt x="0" y="204470"/>
                  </a:lnTo>
                  <a:lnTo>
                    <a:pt x="25400" y="204470"/>
                  </a:lnTo>
                  <a:lnTo>
                    <a:pt x="25400" y="201930"/>
                  </a:lnTo>
                  <a:close/>
                </a:path>
                <a:path w="25400" h="275589">
                  <a:moveTo>
                    <a:pt x="25400" y="204470"/>
                  </a:moveTo>
                  <a:lnTo>
                    <a:pt x="0" y="204470"/>
                  </a:lnTo>
                  <a:lnTo>
                    <a:pt x="0" y="208280"/>
                  </a:lnTo>
                  <a:lnTo>
                    <a:pt x="25400" y="208280"/>
                  </a:lnTo>
                  <a:lnTo>
                    <a:pt x="25400" y="204470"/>
                  </a:lnTo>
                  <a:close/>
                </a:path>
                <a:path w="25400" h="275589">
                  <a:moveTo>
                    <a:pt x="24129" y="208280"/>
                  </a:moveTo>
                  <a:lnTo>
                    <a:pt x="0" y="208280"/>
                  </a:lnTo>
                  <a:lnTo>
                    <a:pt x="0" y="214630"/>
                  </a:lnTo>
                  <a:lnTo>
                    <a:pt x="22860" y="214630"/>
                  </a:lnTo>
                  <a:lnTo>
                    <a:pt x="22860" y="212090"/>
                  </a:lnTo>
                  <a:lnTo>
                    <a:pt x="24129" y="212090"/>
                  </a:lnTo>
                  <a:lnTo>
                    <a:pt x="24129" y="208280"/>
                  </a:lnTo>
                  <a:close/>
                </a:path>
                <a:path w="25400" h="275589">
                  <a:moveTo>
                    <a:pt x="22860" y="214630"/>
                  </a:moveTo>
                  <a:lnTo>
                    <a:pt x="0" y="214630"/>
                  </a:lnTo>
                  <a:lnTo>
                    <a:pt x="0" y="223520"/>
                  </a:lnTo>
                  <a:lnTo>
                    <a:pt x="19050" y="223520"/>
                  </a:lnTo>
                  <a:lnTo>
                    <a:pt x="19050" y="222250"/>
                  </a:lnTo>
                  <a:lnTo>
                    <a:pt x="20320" y="222250"/>
                  </a:lnTo>
                  <a:lnTo>
                    <a:pt x="20320" y="218440"/>
                  </a:lnTo>
                  <a:lnTo>
                    <a:pt x="21590" y="218440"/>
                  </a:lnTo>
                  <a:lnTo>
                    <a:pt x="21590" y="215900"/>
                  </a:lnTo>
                  <a:lnTo>
                    <a:pt x="22860" y="215900"/>
                  </a:lnTo>
                  <a:lnTo>
                    <a:pt x="22860" y="214630"/>
                  </a:lnTo>
                  <a:close/>
                </a:path>
                <a:path w="25400" h="275589">
                  <a:moveTo>
                    <a:pt x="1270" y="274320"/>
                  </a:moveTo>
                  <a:lnTo>
                    <a:pt x="0" y="274320"/>
                  </a:lnTo>
                  <a:lnTo>
                    <a:pt x="0" y="275590"/>
                  </a:lnTo>
                  <a:lnTo>
                    <a:pt x="1270" y="275590"/>
                  </a:lnTo>
                  <a:lnTo>
                    <a:pt x="1270" y="274320"/>
                  </a:lnTo>
                  <a:close/>
                </a:path>
                <a:path w="25400" h="275589">
                  <a:moveTo>
                    <a:pt x="3810" y="266700"/>
                  </a:moveTo>
                  <a:lnTo>
                    <a:pt x="0" y="266700"/>
                  </a:lnTo>
                  <a:lnTo>
                    <a:pt x="0" y="273050"/>
                  </a:lnTo>
                  <a:lnTo>
                    <a:pt x="2540" y="273050"/>
                  </a:lnTo>
                  <a:lnTo>
                    <a:pt x="2539" y="267970"/>
                  </a:lnTo>
                  <a:lnTo>
                    <a:pt x="3810" y="267970"/>
                  </a:lnTo>
                  <a:lnTo>
                    <a:pt x="3810" y="266700"/>
                  </a:lnTo>
                  <a:close/>
                </a:path>
                <a:path w="25400" h="275589">
                  <a:moveTo>
                    <a:pt x="6350" y="260350"/>
                  </a:moveTo>
                  <a:lnTo>
                    <a:pt x="0" y="260350"/>
                  </a:lnTo>
                  <a:lnTo>
                    <a:pt x="0" y="265430"/>
                  </a:lnTo>
                  <a:lnTo>
                    <a:pt x="3810" y="265430"/>
                  </a:lnTo>
                  <a:lnTo>
                    <a:pt x="3810" y="266700"/>
                  </a:lnTo>
                  <a:lnTo>
                    <a:pt x="5079" y="266700"/>
                  </a:lnTo>
                  <a:lnTo>
                    <a:pt x="5080" y="261620"/>
                  </a:lnTo>
                  <a:lnTo>
                    <a:pt x="6350" y="261620"/>
                  </a:lnTo>
                  <a:lnTo>
                    <a:pt x="6350" y="260350"/>
                  </a:lnTo>
                  <a:close/>
                </a:path>
                <a:path w="25400" h="275589">
                  <a:moveTo>
                    <a:pt x="7620" y="255270"/>
                  </a:moveTo>
                  <a:lnTo>
                    <a:pt x="0" y="255270"/>
                  </a:lnTo>
                  <a:lnTo>
                    <a:pt x="0" y="259080"/>
                  </a:lnTo>
                  <a:lnTo>
                    <a:pt x="6350" y="259080"/>
                  </a:lnTo>
                  <a:lnTo>
                    <a:pt x="6350" y="257810"/>
                  </a:lnTo>
                  <a:lnTo>
                    <a:pt x="7619" y="257810"/>
                  </a:lnTo>
                  <a:lnTo>
                    <a:pt x="7620" y="255270"/>
                  </a:lnTo>
                  <a:close/>
                </a:path>
                <a:path w="25400" h="275589">
                  <a:moveTo>
                    <a:pt x="10160" y="248920"/>
                  </a:moveTo>
                  <a:lnTo>
                    <a:pt x="0" y="248920"/>
                  </a:lnTo>
                  <a:lnTo>
                    <a:pt x="0" y="254000"/>
                  </a:lnTo>
                  <a:lnTo>
                    <a:pt x="7620" y="254000"/>
                  </a:lnTo>
                  <a:lnTo>
                    <a:pt x="7620" y="255270"/>
                  </a:lnTo>
                  <a:lnTo>
                    <a:pt x="8889" y="255270"/>
                  </a:lnTo>
                  <a:lnTo>
                    <a:pt x="8889" y="250190"/>
                  </a:lnTo>
                  <a:lnTo>
                    <a:pt x="10160" y="250190"/>
                  </a:lnTo>
                  <a:lnTo>
                    <a:pt x="10160" y="248920"/>
                  </a:lnTo>
                  <a:close/>
                </a:path>
                <a:path w="25400" h="275589">
                  <a:moveTo>
                    <a:pt x="12700" y="242570"/>
                  </a:moveTo>
                  <a:lnTo>
                    <a:pt x="0" y="242570"/>
                  </a:lnTo>
                  <a:lnTo>
                    <a:pt x="0" y="247650"/>
                  </a:lnTo>
                  <a:lnTo>
                    <a:pt x="10160" y="247650"/>
                  </a:lnTo>
                  <a:lnTo>
                    <a:pt x="10160" y="248920"/>
                  </a:lnTo>
                  <a:lnTo>
                    <a:pt x="11430" y="248920"/>
                  </a:lnTo>
                  <a:lnTo>
                    <a:pt x="11429" y="243840"/>
                  </a:lnTo>
                  <a:lnTo>
                    <a:pt x="12700" y="243840"/>
                  </a:lnTo>
                  <a:lnTo>
                    <a:pt x="12700" y="242570"/>
                  </a:lnTo>
                  <a:close/>
                </a:path>
                <a:path w="25400" h="275589">
                  <a:moveTo>
                    <a:pt x="13970" y="236220"/>
                  </a:moveTo>
                  <a:lnTo>
                    <a:pt x="0" y="236220"/>
                  </a:lnTo>
                  <a:lnTo>
                    <a:pt x="0" y="241300"/>
                  </a:lnTo>
                  <a:lnTo>
                    <a:pt x="13970" y="241300"/>
                  </a:lnTo>
                  <a:lnTo>
                    <a:pt x="13970" y="236220"/>
                  </a:lnTo>
                  <a:close/>
                </a:path>
                <a:path w="25400" h="275589">
                  <a:moveTo>
                    <a:pt x="16510" y="229870"/>
                  </a:moveTo>
                  <a:lnTo>
                    <a:pt x="0" y="229870"/>
                  </a:lnTo>
                  <a:lnTo>
                    <a:pt x="0" y="234950"/>
                  </a:lnTo>
                  <a:lnTo>
                    <a:pt x="16510" y="234950"/>
                  </a:lnTo>
                  <a:lnTo>
                    <a:pt x="16510" y="229870"/>
                  </a:lnTo>
                  <a:close/>
                </a:path>
                <a:path w="25400" h="275589">
                  <a:moveTo>
                    <a:pt x="19050" y="224790"/>
                  </a:moveTo>
                  <a:lnTo>
                    <a:pt x="0" y="224790"/>
                  </a:lnTo>
                  <a:lnTo>
                    <a:pt x="0" y="228600"/>
                  </a:lnTo>
                  <a:lnTo>
                    <a:pt x="17780" y="228600"/>
                  </a:lnTo>
                  <a:lnTo>
                    <a:pt x="17780" y="226060"/>
                  </a:lnTo>
                  <a:lnTo>
                    <a:pt x="19050" y="226060"/>
                  </a:lnTo>
                  <a:lnTo>
                    <a:pt x="19050" y="224790"/>
                  </a:lnTo>
                  <a:close/>
                </a:path>
              </a:pathLst>
            </a:custGeom>
            <a:solidFill>
              <a:srgbClr val="313131"/>
            </a:solidFill>
          </p:spPr>
          <p:txBody>
            <a:bodyPr bIns="0" lIns="0" rIns="0" rtlCol="0" tIns="0" wrap="square"/>
            <a:p/>
          </p:txBody>
        </p:sp>
        <p:sp>
          <p:nvSpPr>
            <p:cNvPr id="1049185" name="object 475"/>
            <p:cNvSpPr/>
            <p:nvPr/>
          </p:nvSpPr>
          <p:spPr>
            <a:xfrm>
              <a:off x="5477509" y="5819139"/>
              <a:ext cx="24130" cy="344170"/>
            </a:xfrm>
            <a:custGeom>
              <a:avLst/>
              <a:ahLst/>
              <a:rect l="l" t="t" r="r" b="b"/>
              <a:pathLst>
                <a:path w="24129" h="344170">
                  <a:moveTo>
                    <a:pt x="24129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24129" y="7620"/>
                  </a:lnTo>
                  <a:lnTo>
                    <a:pt x="24129" y="0"/>
                  </a:lnTo>
                  <a:close/>
                </a:path>
                <a:path w="24129" h="344170">
                  <a:moveTo>
                    <a:pt x="24129" y="7620"/>
                  </a:moveTo>
                  <a:lnTo>
                    <a:pt x="0" y="7620"/>
                  </a:lnTo>
                  <a:lnTo>
                    <a:pt x="0" y="11430"/>
                  </a:lnTo>
                  <a:lnTo>
                    <a:pt x="24129" y="11430"/>
                  </a:lnTo>
                  <a:lnTo>
                    <a:pt x="24129" y="7620"/>
                  </a:lnTo>
                  <a:close/>
                </a:path>
                <a:path w="24129" h="344170">
                  <a:moveTo>
                    <a:pt x="24129" y="11430"/>
                  </a:moveTo>
                  <a:lnTo>
                    <a:pt x="0" y="11430"/>
                  </a:lnTo>
                  <a:lnTo>
                    <a:pt x="0" y="20320"/>
                  </a:lnTo>
                  <a:lnTo>
                    <a:pt x="24129" y="20320"/>
                  </a:lnTo>
                  <a:lnTo>
                    <a:pt x="24129" y="11430"/>
                  </a:lnTo>
                  <a:close/>
                </a:path>
                <a:path w="24129" h="344170">
                  <a:moveTo>
                    <a:pt x="24129" y="20320"/>
                  </a:moveTo>
                  <a:lnTo>
                    <a:pt x="0" y="20320"/>
                  </a:lnTo>
                  <a:lnTo>
                    <a:pt x="0" y="24130"/>
                  </a:lnTo>
                  <a:lnTo>
                    <a:pt x="24129" y="24130"/>
                  </a:lnTo>
                  <a:lnTo>
                    <a:pt x="24129" y="20320"/>
                  </a:lnTo>
                  <a:close/>
                </a:path>
                <a:path w="24129" h="344170">
                  <a:moveTo>
                    <a:pt x="24129" y="24130"/>
                  </a:moveTo>
                  <a:lnTo>
                    <a:pt x="0" y="24130"/>
                  </a:lnTo>
                  <a:lnTo>
                    <a:pt x="0" y="26670"/>
                  </a:lnTo>
                  <a:lnTo>
                    <a:pt x="24129" y="26670"/>
                  </a:lnTo>
                  <a:lnTo>
                    <a:pt x="24129" y="24130"/>
                  </a:lnTo>
                  <a:close/>
                </a:path>
                <a:path w="24129" h="344170">
                  <a:moveTo>
                    <a:pt x="24129" y="26670"/>
                  </a:moveTo>
                  <a:lnTo>
                    <a:pt x="0" y="26670"/>
                  </a:lnTo>
                  <a:lnTo>
                    <a:pt x="0" y="33020"/>
                  </a:lnTo>
                  <a:lnTo>
                    <a:pt x="24129" y="33020"/>
                  </a:lnTo>
                  <a:lnTo>
                    <a:pt x="24129" y="26670"/>
                  </a:lnTo>
                  <a:close/>
                </a:path>
                <a:path w="24129" h="344170">
                  <a:moveTo>
                    <a:pt x="24129" y="33020"/>
                  </a:moveTo>
                  <a:lnTo>
                    <a:pt x="0" y="33020"/>
                  </a:lnTo>
                  <a:lnTo>
                    <a:pt x="0" y="36830"/>
                  </a:lnTo>
                  <a:lnTo>
                    <a:pt x="24129" y="36830"/>
                  </a:lnTo>
                  <a:lnTo>
                    <a:pt x="24129" y="33020"/>
                  </a:lnTo>
                  <a:close/>
                </a:path>
                <a:path w="24129" h="344170">
                  <a:moveTo>
                    <a:pt x="24129" y="36830"/>
                  </a:moveTo>
                  <a:lnTo>
                    <a:pt x="0" y="36830"/>
                  </a:lnTo>
                  <a:lnTo>
                    <a:pt x="0" y="39370"/>
                  </a:lnTo>
                  <a:lnTo>
                    <a:pt x="24129" y="39370"/>
                  </a:lnTo>
                  <a:lnTo>
                    <a:pt x="24129" y="36830"/>
                  </a:lnTo>
                  <a:close/>
                </a:path>
                <a:path w="24129" h="344170">
                  <a:moveTo>
                    <a:pt x="24129" y="39370"/>
                  </a:moveTo>
                  <a:lnTo>
                    <a:pt x="0" y="39370"/>
                  </a:lnTo>
                  <a:lnTo>
                    <a:pt x="0" y="43180"/>
                  </a:lnTo>
                  <a:lnTo>
                    <a:pt x="24129" y="43180"/>
                  </a:lnTo>
                  <a:lnTo>
                    <a:pt x="24129" y="39370"/>
                  </a:lnTo>
                  <a:close/>
                </a:path>
                <a:path w="24129" h="344170">
                  <a:moveTo>
                    <a:pt x="24129" y="43180"/>
                  </a:moveTo>
                  <a:lnTo>
                    <a:pt x="0" y="43180"/>
                  </a:lnTo>
                  <a:lnTo>
                    <a:pt x="0" y="64770"/>
                  </a:lnTo>
                  <a:lnTo>
                    <a:pt x="24129" y="64770"/>
                  </a:lnTo>
                  <a:lnTo>
                    <a:pt x="24129" y="43180"/>
                  </a:lnTo>
                  <a:close/>
                </a:path>
                <a:path w="24129" h="344170">
                  <a:moveTo>
                    <a:pt x="24129" y="64770"/>
                  </a:moveTo>
                  <a:lnTo>
                    <a:pt x="0" y="64770"/>
                  </a:lnTo>
                  <a:lnTo>
                    <a:pt x="0" y="74930"/>
                  </a:lnTo>
                  <a:lnTo>
                    <a:pt x="24129" y="74930"/>
                  </a:lnTo>
                  <a:lnTo>
                    <a:pt x="24129" y="64770"/>
                  </a:lnTo>
                  <a:close/>
                </a:path>
                <a:path w="24129" h="344170">
                  <a:moveTo>
                    <a:pt x="24129" y="74930"/>
                  </a:moveTo>
                  <a:lnTo>
                    <a:pt x="0" y="74930"/>
                  </a:lnTo>
                  <a:lnTo>
                    <a:pt x="0" y="83820"/>
                  </a:lnTo>
                  <a:lnTo>
                    <a:pt x="24129" y="83820"/>
                  </a:lnTo>
                  <a:lnTo>
                    <a:pt x="24129" y="74930"/>
                  </a:lnTo>
                  <a:close/>
                </a:path>
                <a:path w="24129" h="344170">
                  <a:moveTo>
                    <a:pt x="24129" y="83820"/>
                  </a:moveTo>
                  <a:lnTo>
                    <a:pt x="0" y="83820"/>
                  </a:lnTo>
                  <a:lnTo>
                    <a:pt x="0" y="90170"/>
                  </a:lnTo>
                  <a:lnTo>
                    <a:pt x="24129" y="90170"/>
                  </a:lnTo>
                  <a:lnTo>
                    <a:pt x="24129" y="83820"/>
                  </a:lnTo>
                  <a:close/>
                </a:path>
                <a:path w="24129" h="344170">
                  <a:moveTo>
                    <a:pt x="24129" y="90170"/>
                  </a:moveTo>
                  <a:lnTo>
                    <a:pt x="0" y="90170"/>
                  </a:lnTo>
                  <a:lnTo>
                    <a:pt x="0" y="93980"/>
                  </a:lnTo>
                  <a:lnTo>
                    <a:pt x="24129" y="93980"/>
                  </a:lnTo>
                  <a:lnTo>
                    <a:pt x="24129" y="90170"/>
                  </a:lnTo>
                  <a:close/>
                </a:path>
                <a:path w="24129" h="344170">
                  <a:moveTo>
                    <a:pt x="24129" y="93980"/>
                  </a:moveTo>
                  <a:lnTo>
                    <a:pt x="0" y="93980"/>
                  </a:lnTo>
                  <a:lnTo>
                    <a:pt x="0" y="100330"/>
                  </a:lnTo>
                  <a:lnTo>
                    <a:pt x="24129" y="100330"/>
                  </a:lnTo>
                  <a:lnTo>
                    <a:pt x="24129" y="93980"/>
                  </a:lnTo>
                  <a:close/>
                </a:path>
                <a:path w="24129" h="344170">
                  <a:moveTo>
                    <a:pt x="24129" y="100330"/>
                  </a:moveTo>
                  <a:lnTo>
                    <a:pt x="0" y="100330"/>
                  </a:lnTo>
                  <a:lnTo>
                    <a:pt x="0" y="102870"/>
                  </a:lnTo>
                  <a:lnTo>
                    <a:pt x="24129" y="102870"/>
                  </a:lnTo>
                  <a:lnTo>
                    <a:pt x="24129" y="100330"/>
                  </a:lnTo>
                  <a:close/>
                </a:path>
                <a:path w="24129" h="344170">
                  <a:moveTo>
                    <a:pt x="24129" y="102870"/>
                  </a:moveTo>
                  <a:lnTo>
                    <a:pt x="0" y="102870"/>
                  </a:lnTo>
                  <a:lnTo>
                    <a:pt x="0" y="121920"/>
                  </a:lnTo>
                  <a:lnTo>
                    <a:pt x="24129" y="121920"/>
                  </a:lnTo>
                  <a:lnTo>
                    <a:pt x="24129" y="102870"/>
                  </a:lnTo>
                  <a:close/>
                </a:path>
                <a:path w="24129" h="344170">
                  <a:moveTo>
                    <a:pt x="24129" y="121920"/>
                  </a:moveTo>
                  <a:lnTo>
                    <a:pt x="0" y="121920"/>
                  </a:lnTo>
                  <a:lnTo>
                    <a:pt x="0" y="125730"/>
                  </a:lnTo>
                  <a:lnTo>
                    <a:pt x="24129" y="125730"/>
                  </a:lnTo>
                  <a:lnTo>
                    <a:pt x="24129" y="121920"/>
                  </a:lnTo>
                  <a:close/>
                </a:path>
                <a:path w="24129" h="344170">
                  <a:moveTo>
                    <a:pt x="24129" y="125730"/>
                  </a:moveTo>
                  <a:lnTo>
                    <a:pt x="0" y="125730"/>
                  </a:lnTo>
                  <a:lnTo>
                    <a:pt x="0" y="128270"/>
                  </a:lnTo>
                  <a:lnTo>
                    <a:pt x="24129" y="128270"/>
                  </a:lnTo>
                  <a:lnTo>
                    <a:pt x="24129" y="125730"/>
                  </a:lnTo>
                  <a:close/>
                </a:path>
                <a:path w="24129" h="344170">
                  <a:moveTo>
                    <a:pt x="24129" y="128270"/>
                  </a:moveTo>
                  <a:lnTo>
                    <a:pt x="0" y="128270"/>
                  </a:lnTo>
                  <a:lnTo>
                    <a:pt x="0" y="134620"/>
                  </a:lnTo>
                  <a:lnTo>
                    <a:pt x="24129" y="134620"/>
                  </a:lnTo>
                  <a:lnTo>
                    <a:pt x="24129" y="128270"/>
                  </a:lnTo>
                  <a:close/>
                </a:path>
                <a:path w="24129" h="344170">
                  <a:moveTo>
                    <a:pt x="24129" y="134620"/>
                  </a:moveTo>
                  <a:lnTo>
                    <a:pt x="0" y="134620"/>
                  </a:lnTo>
                  <a:lnTo>
                    <a:pt x="0" y="138430"/>
                  </a:lnTo>
                  <a:lnTo>
                    <a:pt x="24129" y="138430"/>
                  </a:lnTo>
                  <a:lnTo>
                    <a:pt x="24129" y="134620"/>
                  </a:lnTo>
                  <a:close/>
                </a:path>
                <a:path w="24129" h="344170">
                  <a:moveTo>
                    <a:pt x="24129" y="138430"/>
                  </a:moveTo>
                  <a:lnTo>
                    <a:pt x="0" y="138430"/>
                  </a:lnTo>
                  <a:lnTo>
                    <a:pt x="0" y="140970"/>
                  </a:lnTo>
                  <a:lnTo>
                    <a:pt x="24129" y="140970"/>
                  </a:lnTo>
                  <a:lnTo>
                    <a:pt x="24129" y="138430"/>
                  </a:lnTo>
                  <a:close/>
                </a:path>
                <a:path w="24129" h="344170">
                  <a:moveTo>
                    <a:pt x="24129" y="140970"/>
                  </a:moveTo>
                  <a:lnTo>
                    <a:pt x="0" y="140970"/>
                  </a:lnTo>
                  <a:lnTo>
                    <a:pt x="0" y="144780"/>
                  </a:lnTo>
                  <a:lnTo>
                    <a:pt x="24129" y="144780"/>
                  </a:lnTo>
                  <a:lnTo>
                    <a:pt x="24129" y="140970"/>
                  </a:lnTo>
                  <a:close/>
                </a:path>
                <a:path w="24129" h="344170">
                  <a:moveTo>
                    <a:pt x="24129" y="144780"/>
                  </a:moveTo>
                  <a:lnTo>
                    <a:pt x="0" y="144780"/>
                  </a:lnTo>
                  <a:lnTo>
                    <a:pt x="0" y="151130"/>
                  </a:lnTo>
                  <a:lnTo>
                    <a:pt x="24129" y="151130"/>
                  </a:lnTo>
                  <a:lnTo>
                    <a:pt x="24129" y="144780"/>
                  </a:lnTo>
                  <a:close/>
                </a:path>
                <a:path w="24129" h="344170">
                  <a:moveTo>
                    <a:pt x="24129" y="151130"/>
                  </a:moveTo>
                  <a:lnTo>
                    <a:pt x="0" y="151130"/>
                  </a:lnTo>
                  <a:lnTo>
                    <a:pt x="0" y="163830"/>
                  </a:lnTo>
                  <a:lnTo>
                    <a:pt x="24129" y="163830"/>
                  </a:lnTo>
                  <a:lnTo>
                    <a:pt x="24129" y="151130"/>
                  </a:lnTo>
                  <a:close/>
                </a:path>
                <a:path w="24129" h="344170">
                  <a:moveTo>
                    <a:pt x="24129" y="163830"/>
                  </a:moveTo>
                  <a:lnTo>
                    <a:pt x="0" y="163830"/>
                  </a:lnTo>
                  <a:lnTo>
                    <a:pt x="0" y="176530"/>
                  </a:lnTo>
                  <a:lnTo>
                    <a:pt x="24129" y="176530"/>
                  </a:lnTo>
                  <a:lnTo>
                    <a:pt x="24129" y="163830"/>
                  </a:lnTo>
                  <a:close/>
                </a:path>
                <a:path w="24129" h="344170">
                  <a:moveTo>
                    <a:pt x="24129" y="176530"/>
                  </a:moveTo>
                  <a:lnTo>
                    <a:pt x="0" y="176530"/>
                  </a:lnTo>
                  <a:lnTo>
                    <a:pt x="0" y="182880"/>
                  </a:lnTo>
                  <a:lnTo>
                    <a:pt x="24129" y="182880"/>
                  </a:lnTo>
                  <a:lnTo>
                    <a:pt x="24129" y="176530"/>
                  </a:lnTo>
                  <a:close/>
                </a:path>
                <a:path w="24129" h="344170">
                  <a:moveTo>
                    <a:pt x="24129" y="182880"/>
                  </a:moveTo>
                  <a:lnTo>
                    <a:pt x="0" y="182880"/>
                  </a:lnTo>
                  <a:lnTo>
                    <a:pt x="0" y="185420"/>
                  </a:lnTo>
                  <a:lnTo>
                    <a:pt x="24129" y="185420"/>
                  </a:lnTo>
                  <a:lnTo>
                    <a:pt x="24129" y="182880"/>
                  </a:lnTo>
                  <a:close/>
                </a:path>
                <a:path w="24129" h="344170">
                  <a:moveTo>
                    <a:pt x="24129" y="185420"/>
                  </a:moveTo>
                  <a:lnTo>
                    <a:pt x="0" y="185420"/>
                  </a:lnTo>
                  <a:lnTo>
                    <a:pt x="0" y="189230"/>
                  </a:lnTo>
                  <a:lnTo>
                    <a:pt x="24129" y="189230"/>
                  </a:lnTo>
                  <a:lnTo>
                    <a:pt x="24129" y="185420"/>
                  </a:lnTo>
                  <a:close/>
                </a:path>
                <a:path w="24129" h="344170">
                  <a:moveTo>
                    <a:pt x="24129" y="189230"/>
                  </a:moveTo>
                  <a:lnTo>
                    <a:pt x="0" y="189230"/>
                  </a:lnTo>
                  <a:lnTo>
                    <a:pt x="0" y="195580"/>
                  </a:lnTo>
                  <a:lnTo>
                    <a:pt x="24129" y="195580"/>
                  </a:lnTo>
                  <a:lnTo>
                    <a:pt x="24129" y="189230"/>
                  </a:lnTo>
                  <a:close/>
                </a:path>
                <a:path w="24129" h="344170">
                  <a:moveTo>
                    <a:pt x="24129" y="195580"/>
                  </a:moveTo>
                  <a:lnTo>
                    <a:pt x="0" y="195580"/>
                  </a:lnTo>
                  <a:lnTo>
                    <a:pt x="0" y="198120"/>
                  </a:lnTo>
                  <a:lnTo>
                    <a:pt x="24129" y="198120"/>
                  </a:lnTo>
                  <a:lnTo>
                    <a:pt x="24129" y="195580"/>
                  </a:lnTo>
                  <a:close/>
                </a:path>
                <a:path w="24129" h="344170">
                  <a:moveTo>
                    <a:pt x="24129" y="198120"/>
                  </a:moveTo>
                  <a:lnTo>
                    <a:pt x="0" y="198120"/>
                  </a:lnTo>
                  <a:lnTo>
                    <a:pt x="0" y="201930"/>
                  </a:lnTo>
                  <a:lnTo>
                    <a:pt x="24129" y="201930"/>
                  </a:lnTo>
                  <a:lnTo>
                    <a:pt x="24129" y="198120"/>
                  </a:lnTo>
                  <a:close/>
                </a:path>
                <a:path w="24129" h="344170">
                  <a:moveTo>
                    <a:pt x="24129" y="201930"/>
                  </a:moveTo>
                  <a:lnTo>
                    <a:pt x="0" y="201930"/>
                  </a:lnTo>
                  <a:lnTo>
                    <a:pt x="0" y="204470"/>
                  </a:lnTo>
                  <a:lnTo>
                    <a:pt x="24129" y="204470"/>
                  </a:lnTo>
                  <a:lnTo>
                    <a:pt x="24129" y="201930"/>
                  </a:lnTo>
                  <a:close/>
                </a:path>
                <a:path w="24129" h="344170">
                  <a:moveTo>
                    <a:pt x="24129" y="204470"/>
                  </a:moveTo>
                  <a:lnTo>
                    <a:pt x="0" y="204470"/>
                  </a:lnTo>
                  <a:lnTo>
                    <a:pt x="0" y="208280"/>
                  </a:lnTo>
                  <a:lnTo>
                    <a:pt x="24129" y="208280"/>
                  </a:lnTo>
                  <a:lnTo>
                    <a:pt x="24129" y="204470"/>
                  </a:lnTo>
                  <a:close/>
                </a:path>
                <a:path w="24129" h="344170">
                  <a:moveTo>
                    <a:pt x="24129" y="208280"/>
                  </a:moveTo>
                  <a:lnTo>
                    <a:pt x="0" y="208280"/>
                  </a:lnTo>
                  <a:lnTo>
                    <a:pt x="0" y="214630"/>
                  </a:lnTo>
                  <a:lnTo>
                    <a:pt x="24129" y="214630"/>
                  </a:lnTo>
                  <a:lnTo>
                    <a:pt x="24129" y="208280"/>
                  </a:lnTo>
                  <a:close/>
                </a:path>
                <a:path w="24129" h="344170">
                  <a:moveTo>
                    <a:pt x="24129" y="214630"/>
                  </a:moveTo>
                  <a:lnTo>
                    <a:pt x="0" y="214630"/>
                  </a:lnTo>
                  <a:lnTo>
                    <a:pt x="0" y="223520"/>
                  </a:lnTo>
                  <a:lnTo>
                    <a:pt x="24129" y="223520"/>
                  </a:lnTo>
                  <a:lnTo>
                    <a:pt x="24129" y="214630"/>
                  </a:lnTo>
                  <a:close/>
                </a:path>
                <a:path w="24129" h="344170">
                  <a:moveTo>
                    <a:pt x="2539" y="337820"/>
                  </a:moveTo>
                  <a:lnTo>
                    <a:pt x="0" y="337820"/>
                  </a:lnTo>
                  <a:lnTo>
                    <a:pt x="0" y="344170"/>
                  </a:lnTo>
                  <a:lnTo>
                    <a:pt x="1269" y="344170"/>
                  </a:lnTo>
                  <a:lnTo>
                    <a:pt x="1270" y="339090"/>
                  </a:lnTo>
                  <a:lnTo>
                    <a:pt x="2539" y="339090"/>
                  </a:lnTo>
                  <a:lnTo>
                    <a:pt x="2539" y="337820"/>
                  </a:lnTo>
                  <a:close/>
                </a:path>
                <a:path w="24129" h="344170">
                  <a:moveTo>
                    <a:pt x="5079" y="330200"/>
                  </a:moveTo>
                  <a:lnTo>
                    <a:pt x="0" y="330200"/>
                  </a:lnTo>
                  <a:lnTo>
                    <a:pt x="0" y="336550"/>
                  </a:lnTo>
                  <a:lnTo>
                    <a:pt x="2539" y="336550"/>
                  </a:lnTo>
                  <a:lnTo>
                    <a:pt x="2539" y="337820"/>
                  </a:lnTo>
                  <a:lnTo>
                    <a:pt x="3809" y="337820"/>
                  </a:lnTo>
                  <a:lnTo>
                    <a:pt x="3809" y="332740"/>
                  </a:lnTo>
                  <a:lnTo>
                    <a:pt x="5079" y="332740"/>
                  </a:lnTo>
                  <a:lnTo>
                    <a:pt x="5079" y="330200"/>
                  </a:lnTo>
                  <a:close/>
                </a:path>
                <a:path w="24129" h="344170">
                  <a:moveTo>
                    <a:pt x="6349" y="325120"/>
                  </a:moveTo>
                  <a:lnTo>
                    <a:pt x="0" y="325120"/>
                  </a:lnTo>
                  <a:lnTo>
                    <a:pt x="0" y="328930"/>
                  </a:lnTo>
                  <a:lnTo>
                    <a:pt x="5079" y="328930"/>
                  </a:lnTo>
                  <a:lnTo>
                    <a:pt x="5079" y="330200"/>
                  </a:lnTo>
                  <a:lnTo>
                    <a:pt x="6350" y="330200"/>
                  </a:lnTo>
                  <a:lnTo>
                    <a:pt x="6349" y="325120"/>
                  </a:lnTo>
                  <a:close/>
                </a:path>
                <a:path w="24129" h="344170">
                  <a:moveTo>
                    <a:pt x="10160" y="317500"/>
                  </a:moveTo>
                  <a:lnTo>
                    <a:pt x="0" y="317500"/>
                  </a:lnTo>
                  <a:lnTo>
                    <a:pt x="0" y="323850"/>
                  </a:lnTo>
                  <a:lnTo>
                    <a:pt x="7619" y="323850"/>
                  </a:lnTo>
                  <a:lnTo>
                    <a:pt x="7619" y="321310"/>
                  </a:lnTo>
                  <a:lnTo>
                    <a:pt x="8889" y="321310"/>
                  </a:lnTo>
                  <a:lnTo>
                    <a:pt x="8889" y="318770"/>
                  </a:lnTo>
                  <a:lnTo>
                    <a:pt x="10160" y="318770"/>
                  </a:lnTo>
                  <a:lnTo>
                    <a:pt x="10160" y="317500"/>
                  </a:lnTo>
                  <a:close/>
                </a:path>
                <a:path w="24129" h="344170">
                  <a:moveTo>
                    <a:pt x="11429" y="312420"/>
                  </a:moveTo>
                  <a:lnTo>
                    <a:pt x="0" y="312420"/>
                  </a:lnTo>
                  <a:lnTo>
                    <a:pt x="0" y="316230"/>
                  </a:lnTo>
                  <a:lnTo>
                    <a:pt x="10160" y="316230"/>
                  </a:lnTo>
                  <a:lnTo>
                    <a:pt x="10160" y="314960"/>
                  </a:lnTo>
                  <a:lnTo>
                    <a:pt x="11430" y="314960"/>
                  </a:lnTo>
                  <a:lnTo>
                    <a:pt x="11429" y="312420"/>
                  </a:lnTo>
                  <a:close/>
                </a:path>
                <a:path w="24129" h="344170">
                  <a:moveTo>
                    <a:pt x="13970" y="306070"/>
                  </a:moveTo>
                  <a:lnTo>
                    <a:pt x="0" y="306070"/>
                  </a:lnTo>
                  <a:lnTo>
                    <a:pt x="0" y="311150"/>
                  </a:lnTo>
                  <a:lnTo>
                    <a:pt x="11429" y="311150"/>
                  </a:lnTo>
                  <a:lnTo>
                    <a:pt x="11429" y="312420"/>
                  </a:lnTo>
                  <a:lnTo>
                    <a:pt x="12700" y="312420"/>
                  </a:lnTo>
                  <a:lnTo>
                    <a:pt x="12700" y="307340"/>
                  </a:lnTo>
                  <a:lnTo>
                    <a:pt x="13970" y="307340"/>
                  </a:lnTo>
                  <a:lnTo>
                    <a:pt x="13970" y="306070"/>
                  </a:lnTo>
                  <a:close/>
                </a:path>
                <a:path w="24129" h="344170">
                  <a:moveTo>
                    <a:pt x="16510" y="298450"/>
                  </a:moveTo>
                  <a:lnTo>
                    <a:pt x="0" y="298450"/>
                  </a:lnTo>
                  <a:lnTo>
                    <a:pt x="0" y="304800"/>
                  </a:lnTo>
                  <a:lnTo>
                    <a:pt x="15239" y="304800"/>
                  </a:lnTo>
                  <a:lnTo>
                    <a:pt x="15239" y="300990"/>
                  </a:lnTo>
                  <a:lnTo>
                    <a:pt x="16510" y="300990"/>
                  </a:lnTo>
                  <a:lnTo>
                    <a:pt x="16510" y="298450"/>
                  </a:lnTo>
                  <a:close/>
                </a:path>
                <a:path w="24129" h="344170">
                  <a:moveTo>
                    <a:pt x="19050" y="292100"/>
                  </a:moveTo>
                  <a:lnTo>
                    <a:pt x="0" y="292100"/>
                  </a:lnTo>
                  <a:lnTo>
                    <a:pt x="0" y="297180"/>
                  </a:lnTo>
                  <a:lnTo>
                    <a:pt x="16510" y="297180"/>
                  </a:lnTo>
                  <a:lnTo>
                    <a:pt x="16510" y="298450"/>
                  </a:lnTo>
                  <a:lnTo>
                    <a:pt x="17779" y="298450"/>
                  </a:lnTo>
                  <a:lnTo>
                    <a:pt x="17780" y="293370"/>
                  </a:lnTo>
                  <a:lnTo>
                    <a:pt x="19050" y="293370"/>
                  </a:lnTo>
                  <a:lnTo>
                    <a:pt x="19050" y="292100"/>
                  </a:lnTo>
                  <a:close/>
                </a:path>
                <a:path w="24129" h="344170">
                  <a:moveTo>
                    <a:pt x="20319" y="287020"/>
                  </a:moveTo>
                  <a:lnTo>
                    <a:pt x="0" y="287020"/>
                  </a:lnTo>
                  <a:lnTo>
                    <a:pt x="0" y="290830"/>
                  </a:lnTo>
                  <a:lnTo>
                    <a:pt x="19050" y="290830"/>
                  </a:lnTo>
                  <a:lnTo>
                    <a:pt x="19050" y="289560"/>
                  </a:lnTo>
                  <a:lnTo>
                    <a:pt x="20319" y="289560"/>
                  </a:lnTo>
                  <a:lnTo>
                    <a:pt x="20319" y="287020"/>
                  </a:lnTo>
                  <a:close/>
                </a:path>
                <a:path w="24129" h="344170">
                  <a:moveTo>
                    <a:pt x="22860" y="280670"/>
                  </a:moveTo>
                  <a:lnTo>
                    <a:pt x="0" y="280670"/>
                  </a:lnTo>
                  <a:lnTo>
                    <a:pt x="0" y="285750"/>
                  </a:lnTo>
                  <a:lnTo>
                    <a:pt x="20320" y="285750"/>
                  </a:lnTo>
                  <a:lnTo>
                    <a:pt x="20319" y="287020"/>
                  </a:lnTo>
                  <a:lnTo>
                    <a:pt x="21589" y="287020"/>
                  </a:lnTo>
                  <a:lnTo>
                    <a:pt x="21589" y="283210"/>
                  </a:lnTo>
                  <a:lnTo>
                    <a:pt x="22860" y="283210"/>
                  </a:lnTo>
                  <a:lnTo>
                    <a:pt x="22860" y="280670"/>
                  </a:lnTo>
                  <a:close/>
                </a:path>
                <a:path w="24129" h="344170">
                  <a:moveTo>
                    <a:pt x="24129" y="274320"/>
                  </a:moveTo>
                  <a:lnTo>
                    <a:pt x="0" y="274320"/>
                  </a:lnTo>
                  <a:lnTo>
                    <a:pt x="0" y="279400"/>
                  </a:lnTo>
                  <a:lnTo>
                    <a:pt x="22859" y="279400"/>
                  </a:lnTo>
                  <a:lnTo>
                    <a:pt x="22860" y="280670"/>
                  </a:lnTo>
                  <a:lnTo>
                    <a:pt x="24129" y="280670"/>
                  </a:lnTo>
                  <a:lnTo>
                    <a:pt x="24129" y="274320"/>
                  </a:lnTo>
                  <a:close/>
                </a:path>
                <a:path w="24129" h="344170">
                  <a:moveTo>
                    <a:pt x="24129" y="266700"/>
                  </a:moveTo>
                  <a:lnTo>
                    <a:pt x="0" y="266700"/>
                  </a:lnTo>
                  <a:lnTo>
                    <a:pt x="0" y="273050"/>
                  </a:lnTo>
                  <a:lnTo>
                    <a:pt x="24129" y="273050"/>
                  </a:lnTo>
                  <a:lnTo>
                    <a:pt x="24129" y="266700"/>
                  </a:lnTo>
                  <a:close/>
                </a:path>
                <a:path w="24129" h="344170">
                  <a:moveTo>
                    <a:pt x="24129" y="260350"/>
                  </a:moveTo>
                  <a:lnTo>
                    <a:pt x="0" y="260350"/>
                  </a:lnTo>
                  <a:lnTo>
                    <a:pt x="0" y="265430"/>
                  </a:lnTo>
                  <a:lnTo>
                    <a:pt x="24129" y="265430"/>
                  </a:lnTo>
                  <a:lnTo>
                    <a:pt x="24129" y="260350"/>
                  </a:lnTo>
                  <a:close/>
                </a:path>
                <a:path w="24129" h="344170">
                  <a:moveTo>
                    <a:pt x="24129" y="255270"/>
                  </a:moveTo>
                  <a:lnTo>
                    <a:pt x="0" y="255270"/>
                  </a:lnTo>
                  <a:lnTo>
                    <a:pt x="0" y="259080"/>
                  </a:lnTo>
                  <a:lnTo>
                    <a:pt x="24129" y="259080"/>
                  </a:lnTo>
                  <a:lnTo>
                    <a:pt x="24129" y="255270"/>
                  </a:lnTo>
                  <a:close/>
                </a:path>
                <a:path w="24129" h="344170">
                  <a:moveTo>
                    <a:pt x="24129" y="248920"/>
                  </a:moveTo>
                  <a:lnTo>
                    <a:pt x="0" y="248920"/>
                  </a:lnTo>
                  <a:lnTo>
                    <a:pt x="0" y="254000"/>
                  </a:lnTo>
                  <a:lnTo>
                    <a:pt x="24129" y="254000"/>
                  </a:lnTo>
                  <a:lnTo>
                    <a:pt x="24129" y="248920"/>
                  </a:lnTo>
                  <a:close/>
                </a:path>
                <a:path w="24129" h="344170">
                  <a:moveTo>
                    <a:pt x="24129" y="242570"/>
                  </a:moveTo>
                  <a:lnTo>
                    <a:pt x="0" y="242570"/>
                  </a:lnTo>
                  <a:lnTo>
                    <a:pt x="0" y="247650"/>
                  </a:lnTo>
                  <a:lnTo>
                    <a:pt x="24129" y="247650"/>
                  </a:lnTo>
                  <a:lnTo>
                    <a:pt x="24129" y="242570"/>
                  </a:lnTo>
                  <a:close/>
                </a:path>
                <a:path w="24129" h="344170">
                  <a:moveTo>
                    <a:pt x="24129" y="236220"/>
                  </a:moveTo>
                  <a:lnTo>
                    <a:pt x="0" y="236220"/>
                  </a:lnTo>
                  <a:lnTo>
                    <a:pt x="0" y="241300"/>
                  </a:lnTo>
                  <a:lnTo>
                    <a:pt x="24129" y="241300"/>
                  </a:lnTo>
                  <a:lnTo>
                    <a:pt x="24129" y="236220"/>
                  </a:lnTo>
                  <a:close/>
                </a:path>
                <a:path w="24129" h="344170">
                  <a:moveTo>
                    <a:pt x="24129" y="229870"/>
                  </a:moveTo>
                  <a:lnTo>
                    <a:pt x="0" y="229870"/>
                  </a:lnTo>
                  <a:lnTo>
                    <a:pt x="0" y="234950"/>
                  </a:lnTo>
                  <a:lnTo>
                    <a:pt x="24129" y="234950"/>
                  </a:lnTo>
                  <a:lnTo>
                    <a:pt x="24129" y="229870"/>
                  </a:lnTo>
                  <a:close/>
                </a:path>
                <a:path w="24129" h="344170">
                  <a:moveTo>
                    <a:pt x="24129" y="224790"/>
                  </a:moveTo>
                  <a:lnTo>
                    <a:pt x="0" y="224790"/>
                  </a:lnTo>
                  <a:lnTo>
                    <a:pt x="0" y="228600"/>
                  </a:lnTo>
                  <a:lnTo>
                    <a:pt x="24129" y="228600"/>
                  </a:lnTo>
                  <a:lnTo>
                    <a:pt x="24129" y="224790"/>
                  </a:lnTo>
                  <a:close/>
                </a:path>
              </a:pathLst>
            </a:custGeom>
            <a:solidFill>
              <a:srgbClr val="303030"/>
            </a:solidFill>
          </p:spPr>
          <p:txBody>
            <a:bodyPr bIns="0" lIns="0" rIns="0" rtlCol="0" tIns="0" wrap="square"/>
            <a:p/>
          </p:txBody>
        </p:sp>
        <p:sp>
          <p:nvSpPr>
            <p:cNvPr id="1049186" name="object 476"/>
            <p:cNvSpPr/>
            <p:nvPr/>
          </p:nvSpPr>
          <p:spPr>
            <a:xfrm>
              <a:off x="5452109" y="5819139"/>
              <a:ext cx="25400" cy="412750"/>
            </a:xfrm>
            <a:custGeom>
              <a:avLst/>
              <a:ahLst/>
              <a:rect l="l" t="t" r="r" b="b"/>
              <a:pathLst>
                <a:path w="25400" h="412750">
                  <a:moveTo>
                    <a:pt x="2540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25400" y="7620"/>
                  </a:lnTo>
                  <a:lnTo>
                    <a:pt x="25400" y="0"/>
                  </a:lnTo>
                  <a:close/>
                </a:path>
                <a:path w="25400" h="412750">
                  <a:moveTo>
                    <a:pt x="25400" y="7620"/>
                  </a:moveTo>
                  <a:lnTo>
                    <a:pt x="0" y="7620"/>
                  </a:lnTo>
                  <a:lnTo>
                    <a:pt x="0" y="11430"/>
                  </a:lnTo>
                  <a:lnTo>
                    <a:pt x="25400" y="11430"/>
                  </a:lnTo>
                  <a:lnTo>
                    <a:pt x="25400" y="7620"/>
                  </a:lnTo>
                  <a:close/>
                </a:path>
                <a:path w="25400" h="412750">
                  <a:moveTo>
                    <a:pt x="25400" y="11430"/>
                  </a:moveTo>
                  <a:lnTo>
                    <a:pt x="0" y="11430"/>
                  </a:lnTo>
                  <a:lnTo>
                    <a:pt x="0" y="20320"/>
                  </a:lnTo>
                  <a:lnTo>
                    <a:pt x="25400" y="20320"/>
                  </a:lnTo>
                  <a:lnTo>
                    <a:pt x="25400" y="11430"/>
                  </a:lnTo>
                  <a:close/>
                </a:path>
                <a:path w="25400" h="412750">
                  <a:moveTo>
                    <a:pt x="25400" y="20320"/>
                  </a:moveTo>
                  <a:lnTo>
                    <a:pt x="0" y="20320"/>
                  </a:lnTo>
                  <a:lnTo>
                    <a:pt x="0" y="24130"/>
                  </a:lnTo>
                  <a:lnTo>
                    <a:pt x="25400" y="24130"/>
                  </a:lnTo>
                  <a:lnTo>
                    <a:pt x="25400" y="20320"/>
                  </a:lnTo>
                  <a:close/>
                </a:path>
                <a:path w="25400" h="412750">
                  <a:moveTo>
                    <a:pt x="25400" y="24130"/>
                  </a:moveTo>
                  <a:lnTo>
                    <a:pt x="0" y="24130"/>
                  </a:lnTo>
                  <a:lnTo>
                    <a:pt x="0" y="26670"/>
                  </a:lnTo>
                  <a:lnTo>
                    <a:pt x="25400" y="26670"/>
                  </a:lnTo>
                  <a:lnTo>
                    <a:pt x="25400" y="24130"/>
                  </a:lnTo>
                  <a:close/>
                </a:path>
                <a:path w="25400" h="412750">
                  <a:moveTo>
                    <a:pt x="25400" y="26670"/>
                  </a:moveTo>
                  <a:lnTo>
                    <a:pt x="0" y="26670"/>
                  </a:lnTo>
                  <a:lnTo>
                    <a:pt x="0" y="33020"/>
                  </a:lnTo>
                  <a:lnTo>
                    <a:pt x="25400" y="33020"/>
                  </a:lnTo>
                  <a:lnTo>
                    <a:pt x="25400" y="26670"/>
                  </a:lnTo>
                  <a:close/>
                </a:path>
                <a:path w="25400" h="412750">
                  <a:moveTo>
                    <a:pt x="25400" y="33020"/>
                  </a:moveTo>
                  <a:lnTo>
                    <a:pt x="0" y="33020"/>
                  </a:lnTo>
                  <a:lnTo>
                    <a:pt x="0" y="36830"/>
                  </a:lnTo>
                  <a:lnTo>
                    <a:pt x="25400" y="36830"/>
                  </a:lnTo>
                  <a:lnTo>
                    <a:pt x="25400" y="33020"/>
                  </a:lnTo>
                  <a:close/>
                </a:path>
                <a:path w="25400" h="412750">
                  <a:moveTo>
                    <a:pt x="25400" y="36830"/>
                  </a:moveTo>
                  <a:lnTo>
                    <a:pt x="0" y="36830"/>
                  </a:lnTo>
                  <a:lnTo>
                    <a:pt x="0" y="39370"/>
                  </a:lnTo>
                  <a:lnTo>
                    <a:pt x="25400" y="39370"/>
                  </a:lnTo>
                  <a:lnTo>
                    <a:pt x="25400" y="36830"/>
                  </a:lnTo>
                  <a:close/>
                </a:path>
                <a:path w="25400" h="412750">
                  <a:moveTo>
                    <a:pt x="25400" y="39370"/>
                  </a:moveTo>
                  <a:lnTo>
                    <a:pt x="0" y="39370"/>
                  </a:lnTo>
                  <a:lnTo>
                    <a:pt x="0" y="43180"/>
                  </a:lnTo>
                  <a:lnTo>
                    <a:pt x="25400" y="43180"/>
                  </a:lnTo>
                  <a:lnTo>
                    <a:pt x="25400" y="39370"/>
                  </a:lnTo>
                  <a:close/>
                </a:path>
                <a:path w="25400" h="412750">
                  <a:moveTo>
                    <a:pt x="25400" y="43180"/>
                  </a:moveTo>
                  <a:lnTo>
                    <a:pt x="0" y="43180"/>
                  </a:lnTo>
                  <a:lnTo>
                    <a:pt x="0" y="64770"/>
                  </a:lnTo>
                  <a:lnTo>
                    <a:pt x="25400" y="64770"/>
                  </a:lnTo>
                  <a:lnTo>
                    <a:pt x="25400" y="43180"/>
                  </a:lnTo>
                  <a:close/>
                </a:path>
                <a:path w="25400" h="412750">
                  <a:moveTo>
                    <a:pt x="25400" y="64770"/>
                  </a:moveTo>
                  <a:lnTo>
                    <a:pt x="0" y="64770"/>
                  </a:lnTo>
                  <a:lnTo>
                    <a:pt x="0" y="74930"/>
                  </a:lnTo>
                  <a:lnTo>
                    <a:pt x="25400" y="74930"/>
                  </a:lnTo>
                  <a:lnTo>
                    <a:pt x="25400" y="64770"/>
                  </a:lnTo>
                  <a:close/>
                </a:path>
                <a:path w="25400" h="412750">
                  <a:moveTo>
                    <a:pt x="25400" y="74930"/>
                  </a:moveTo>
                  <a:lnTo>
                    <a:pt x="0" y="74930"/>
                  </a:lnTo>
                  <a:lnTo>
                    <a:pt x="0" y="83820"/>
                  </a:lnTo>
                  <a:lnTo>
                    <a:pt x="25400" y="83820"/>
                  </a:lnTo>
                  <a:lnTo>
                    <a:pt x="25400" y="74930"/>
                  </a:lnTo>
                  <a:close/>
                </a:path>
                <a:path w="25400" h="412750">
                  <a:moveTo>
                    <a:pt x="25400" y="83820"/>
                  </a:moveTo>
                  <a:lnTo>
                    <a:pt x="0" y="83820"/>
                  </a:lnTo>
                  <a:lnTo>
                    <a:pt x="0" y="90170"/>
                  </a:lnTo>
                  <a:lnTo>
                    <a:pt x="25400" y="90170"/>
                  </a:lnTo>
                  <a:lnTo>
                    <a:pt x="25400" y="83820"/>
                  </a:lnTo>
                  <a:close/>
                </a:path>
                <a:path w="25400" h="412750">
                  <a:moveTo>
                    <a:pt x="25400" y="90170"/>
                  </a:moveTo>
                  <a:lnTo>
                    <a:pt x="0" y="90170"/>
                  </a:lnTo>
                  <a:lnTo>
                    <a:pt x="0" y="93980"/>
                  </a:lnTo>
                  <a:lnTo>
                    <a:pt x="25400" y="93980"/>
                  </a:lnTo>
                  <a:lnTo>
                    <a:pt x="25400" y="90170"/>
                  </a:lnTo>
                  <a:close/>
                </a:path>
                <a:path w="25400" h="412750">
                  <a:moveTo>
                    <a:pt x="25400" y="93980"/>
                  </a:moveTo>
                  <a:lnTo>
                    <a:pt x="0" y="93980"/>
                  </a:lnTo>
                  <a:lnTo>
                    <a:pt x="0" y="100330"/>
                  </a:lnTo>
                  <a:lnTo>
                    <a:pt x="25400" y="100330"/>
                  </a:lnTo>
                  <a:lnTo>
                    <a:pt x="25400" y="93980"/>
                  </a:lnTo>
                  <a:close/>
                </a:path>
                <a:path w="25400" h="412750">
                  <a:moveTo>
                    <a:pt x="25400" y="100330"/>
                  </a:moveTo>
                  <a:lnTo>
                    <a:pt x="0" y="100330"/>
                  </a:lnTo>
                  <a:lnTo>
                    <a:pt x="0" y="102870"/>
                  </a:lnTo>
                  <a:lnTo>
                    <a:pt x="25400" y="102870"/>
                  </a:lnTo>
                  <a:lnTo>
                    <a:pt x="25400" y="100330"/>
                  </a:lnTo>
                  <a:close/>
                </a:path>
                <a:path w="25400" h="412750">
                  <a:moveTo>
                    <a:pt x="25400" y="102870"/>
                  </a:moveTo>
                  <a:lnTo>
                    <a:pt x="0" y="102870"/>
                  </a:lnTo>
                  <a:lnTo>
                    <a:pt x="0" y="121920"/>
                  </a:lnTo>
                  <a:lnTo>
                    <a:pt x="25400" y="121920"/>
                  </a:lnTo>
                  <a:lnTo>
                    <a:pt x="25400" y="102870"/>
                  </a:lnTo>
                  <a:close/>
                </a:path>
                <a:path w="25400" h="412750">
                  <a:moveTo>
                    <a:pt x="25400" y="121920"/>
                  </a:moveTo>
                  <a:lnTo>
                    <a:pt x="0" y="121920"/>
                  </a:lnTo>
                  <a:lnTo>
                    <a:pt x="0" y="125730"/>
                  </a:lnTo>
                  <a:lnTo>
                    <a:pt x="25400" y="125730"/>
                  </a:lnTo>
                  <a:lnTo>
                    <a:pt x="25400" y="121920"/>
                  </a:lnTo>
                  <a:close/>
                </a:path>
                <a:path w="25400" h="412750">
                  <a:moveTo>
                    <a:pt x="25400" y="125730"/>
                  </a:moveTo>
                  <a:lnTo>
                    <a:pt x="0" y="125730"/>
                  </a:lnTo>
                  <a:lnTo>
                    <a:pt x="0" y="128270"/>
                  </a:lnTo>
                  <a:lnTo>
                    <a:pt x="25400" y="128270"/>
                  </a:lnTo>
                  <a:lnTo>
                    <a:pt x="25400" y="125730"/>
                  </a:lnTo>
                  <a:close/>
                </a:path>
                <a:path w="25400" h="412750">
                  <a:moveTo>
                    <a:pt x="25400" y="128270"/>
                  </a:moveTo>
                  <a:lnTo>
                    <a:pt x="0" y="128270"/>
                  </a:lnTo>
                  <a:lnTo>
                    <a:pt x="0" y="134620"/>
                  </a:lnTo>
                  <a:lnTo>
                    <a:pt x="25400" y="134620"/>
                  </a:lnTo>
                  <a:lnTo>
                    <a:pt x="25400" y="128270"/>
                  </a:lnTo>
                  <a:close/>
                </a:path>
                <a:path w="25400" h="412750">
                  <a:moveTo>
                    <a:pt x="25400" y="134620"/>
                  </a:moveTo>
                  <a:lnTo>
                    <a:pt x="0" y="134620"/>
                  </a:lnTo>
                  <a:lnTo>
                    <a:pt x="0" y="138430"/>
                  </a:lnTo>
                  <a:lnTo>
                    <a:pt x="25400" y="138430"/>
                  </a:lnTo>
                  <a:lnTo>
                    <a:pt x="25400" y="134620"/>
                  </a:lnTo>
                  <a:close/>
                </a:path>
                <a:path w="25400" h="412750">
                  <a:moveTo>
                    <a:pt x="25400" y="138430"/>
                  </a:moveTo>
                  <a:lnTo>
                    <a:pt x="0" y="138430"/>
                  </a:lnTo>
                  <a:lnTo>
                    <a:pt x="0" y="140970"/>
                  </a:lnTo>
                  <a:lnTo>
                    <a:pt x="25400" y="140970"/>
                  </a:lnTo>
                  <a:lnTo>
                    <a:pt x="25400" y="138430"/>
                  </a:lnTo>
                  <a:close/>
                </a:path>
                <a:path w="25400" h="412750">
                  <a:moveTo>
                    <a:pt x="25400" y="140970"/>
                  </a:moveTo>
                  <a:lnTo>
                    <a:pt x="0" y="140970"/>
                  </a:lnTo>
                  <a:lnTo>
                    <a:pt x="0" y="144780"/>
                  </a:lnTo>
                  <a:lnTo>
                    <a:pt x="25400" y="144780"/>
                  </a:lnTo>
                  <a:lnTo>
                    <a:pt x="25400" y="140970"/>
                  </a:lnTo>
                  <a:close/>
                </a:path>
                <a:path w="25400" h="412750">
                  <a:moveTo>
                    <a:pt x="25400" y="144780"/>
                  </a:moveTo>
                  <a:lnTo>
                    <a:pt x="0" y="144780"/>
                  </a:lnTo>
                  <a:lnTo>
                    <a:pt x="0" y="151130"/>
                  </a:lnTo>
                  <a:lnTo>
                    <a:pt x="25400" y="151130"/>
                  </a:lnTo>
                  <a:lnTo>
                    <a:pt x="25400" y="144780"/>
                  </a:lnTo>
                  <a:close/>
                </a:path>
                <a:path w="25400" h="412750">
                  <a:moveTo>
                    <a:pt x="25400" y="151130"/>
                  </a:moveTo>
                  <a:lnTo>
                    <a:pt x="0" y="151130"/>
                  </a:lnTo>
                  <a:lnTo>
                    <a:pt x="0" y="163830"/>
                  </a:lnTo>
                  <a:lnTo>
                    <a:pt x="25400" y="163830"/>
                  </a:lnTo>
                  <a:lnTo>
                    <a:pt x="25400" y="151130"/>
                  </a:lnTo>
                  <a:close/>
                </a:path>
                <a:path w="25400" h="412750">
                  <a:moveTo>
                    <a:pt x="25400" y="163830"/>
                  </a:moveTo>
                  <a:lnTo>
                    <a:pt x="0" y="163830"/>
                  </a:lnTo>
                  <a:lnTo>
                    <a:pt x="0" y="176530"/>
                  </a:lnTo>
                  <a:lnTo>
                    <a:pt x="25400" y="176530"/>
                  </a:lnTo>
                  <a:lnTo>
                    <a:pt x="25400" y="163830"/>
                  </a:lnTo>
                  <a:close/>
                </a:path>
                <a:path w="25400" h="412750">
                  <a:moveTo>
                    <a:pt x="25400" y="176530"/>
                  </a:moveTo>
                  <a:lnTo>
                    <a:pt x="0" y="176530"/>
                  </a:lnTo>
                  <a:lnTo>
                    <a:pt x="0" y="182880"/>
                  </a:lnTo>
                  <a:lnTo>
                    <a:pt x="25400" y="182880"/>
                  </a:lnTo>
                  <a:lnTo>
                    <a:pt x="25400" y="176530"/>
                  </a:lnTo>
                  <a:close/>
                </a:path>
                <a:path w="25400" h="412750">
                  <a:moveTo>
                    <a:pt x="25400" y="182880"/>
                  </a:moveTo>
                  <a:lnTo>
                    <a:pt x="0" y="182880"/>
                  </a:lnTo>
                  <a:lnTo>
                    <a:pt x="0" y="185420"/>
                  </a:lnTo>
                  <a:lnTo>
                    <a:pt x="25400" y="185420"/>
                  </a:lnTo>
                  <a:lnTo>
                    <a:pt x="25400" y="182880"/>
                  </a:lnTo>
                  <a:close/>
                </a:path>
                <a:path w="25400" h="412750">
                  <a:moveTo>
                    <a:pt x="25400" y="185420"/>
                  </a:moveTo>
                  <a:lnTo>
                    <a:pt x="0" y="185420"/>
                  </a:lnTo>
                  <a:lnTo>
                    <a:pt x="0" y="189230"/>
                  </a:lnTo>
                  <a:lnTo>
                    <a:pt x="25400" y="189230"/>
                  </a:lnTo>
                  <a:lnTo>
                    <a:pt x="25400" y="185420"/>
                  </a:lnTo>
                  <a:close/>
                </a:path>
                <a:path w="25400" h="412750">
                  <a:moveTo>
                    <a:pt x="25400" y="189230"/>
                  </a:moveTo>
                  <a:lnTo>
                    <a:pt x="0" y="189230"/>
                  </a:lnTo>
                  <a:lnTo>
                    <a:pt x="0" y="195580"/>
                  </a:lnTo>
                  <a:lnTo>
                    <a:pt x="25400" y="195580"/>
                  </a:lnTo>
                  <a:lnTo>
                    <a:pt x="25400" y="189230"/>
                  </a:lnTo>
                  <a:close/>
                </a:path>
                <a:path w="25400" h="412750">
                  <a:moveTo>
                    <a:pt x="25400" y="195580"/>
                  </a:moveTo>
                  <a:lnTo>
                    <a:pt x="0" y="195580"/>
                  </a:lnTo>
                  <a:lnTo>
                    <a:pt x="0" y="198120"/>
                  </a:lnTo>
                  <a:lnTo>
                    <a:pt x="25400" y="198120"/>
                  </a:lnTo>
                  <a:lnTo>
                    <a:pt x="25400" y="195580"/>
                  </a:lnTo>
                  <a:close/>
                </a:path>
                <a:path w="25400" h="412750">
                  <a:moveTo>
                    <a:pt x="25400" y="198120"/>
                  </a:moveTo>
                  <a:lnTo>
                    <a:pt x="0" y="198120"/>
                  </a:lnTo>
                  <a:lnTo>
                    <a:pt x="0" y="201930"/>
                  </a:lnTo>
                  <a:lnTo>
                    <a:pt x="25400" y="201930"/>
                  </a:lnTo>
                  <a:lnTo>
                    <a:pt x="25400" y="198120"/>
                  </a:lnTo>
                  <a:close/>
                </a:path>
                <a:path w="25400" h="412750">
                  <a:moveTo>
                    <a:pt x="25400" y="201930"/>
                  </a:moveTo>
                  <a:lnTo>
                    <a:pt x="0" y="201930"/>
                  </a:lnTo>
                  <a:lnTo>
                    <a:pt x="0" y="204470"/>
                  </a:lnTo>
                  <a:lnTo>
                    <a:pt x="25400" y="204470"/>
                  </a:lnTo>
                  <a:lnTo>
                    <a:pt x="25400" y="201930"/>
                  </a:lnTo>
                  <a:close/>
                </a:path>
                <a:path w="25400" h="412750">
                  <a:moveTo>
                    <a:pt x="25400" y="204470"/>
                  </a:moveTo>
                  <a:lnTo>
                    <a:pt x="0" y="204470"/>
                  </a:lnTo>
                  <a:lnTo>
                    <a:pt x="0" y="208280"/>
                  </a:lnTo>
                  <a:lnTo>
                    <a:pt x="25400" y="208280"/>
                  </a:lnTo>
                  <a:lnTo>
                    <a:pt x="25400" y="204470"/>
                  </a:lnTo>
                  <a:close/>
                </a:path>
                <a:path w="25400" h="412750">
                  <a:moveTo>
                    <a:pt x="25400" y="208280"/>
                  </a:moveTo>
                  <a:lnTo>
                    <a:pt x="0" y="208280"/>
                  </a:lnTo>
                  <a:lnTo>
                    <a:pt x="0" y="214630"/>
                  </a:lnTo>
                  <a:lnTo>
                    <a:pt x="25400" y="214630"/>
                  </a:lnTo>
                  <a:lnTo>
                    <a:pt x="25400" y="208280"/>
                  </a:lnTo>
                  <a:close/>
                </a:path>
                <a:path w="25400" h="412750">
                  <a:moveTo>
                    <a:pt x="25400" y="214630"/>
                  </a:moveTo>
                  <a:lnTo>
                    <a:pt x="0" y="214630"/>
                  </a:lnTo>
                  <a:lnTo>
                    <a:pt x="0" y="223520"/>
                  </a:lnTo>
                  <a:lnTo>
                    <a:pt x="25400" y="223520"/>
                  </a:lnTo>
                  <a:lnTo>
                    <a:pt x="25400" y="214630"/>
                  </a:lnTo>
                  <a:close/>
                </a:path>
                <a:path w="25400" h="412750">
                  <a:moveTo>
                    <a:pt x="5079" y="401320"/>
                  </a:moveTo>
                  <a:lnTo>
                    <a:pt x="0" y="401320"/>
                  </a:lnTo>
                  <a:lnTo>
                    <a:pt x="0" y="412750"/>
                  </a:lnTo>
                  <a:lnTo>
                    <a:pt x="1269" y="412750"/>
                  </a:lnTo>
                  <a:lnTo>
                    <a:pt x="1269" y="411480"/>
                  </a:lnTo>
                  <a:lnTo>
                    <a:pt x="2539" y="411480"/>
                  </a:lnTo>
                  <a:lnTo>
                    <a:pt x="2539" y="407670"/>
                  </a:lnTo>
                  <a:lnTo>
                    <a:pt x="3810" y="407670"/>
                  </a:lnTo>
                  <a:lnTo>
                    <a:pt x="3809" y="405130"/>
                  </a:lnTo>
                  <a:lnTo>
                    <a:pt x="5079" y="405130"/>
                  </a:lnTo>
                  <a:lnTo>
                    <a:pt x="5079" y="401320"/>
                  </a:lnTo>
                  <a:close/>
                </a:path>
                <a:path w="25400" h="412750">
                  <a:moveTo>
                    <a:pt x="7619" y="393700"/>
                  </a:moveTo>
                  <a:lnTo>
                    <a:pt x="0" y="393700"/>
                  </a:lnTo>
                  <a:lnTo>
                    <a:pt x="0" y="400050"/>
                  </a:lnTo>
                  <a:lnTo>
                    <a:pt x="5079" y="400050"/>
                  </a:lnTo>
                  <a:lnTo>
                    <a:pt x="5079" y="401320"/>
                  </a:lnTo>
                  <a:lnTo>
                    <a:pt x="6350" y="401320"/>
                  </a:lnTo>
                  <a:lnTo>
                    <a:pt x="6350" y="396240"/>
                  </a:lnTo>
                  <a:lnTo>
                    <a:pt x="7619" y="396240"/>
                  </a:lnTo>
                  <a:lnTo>
                    <a:pt x="7619" y="393700"/>
                  </a:lnTo>
                  <a:close/>
                </a:path>
                <a:path w="25400" h="412750">
                  <a:moveTo>
                    <a:pt x="8889" y="388620"/>
                  </a:moveTo>
                  <a:lnTo>
                    <a:pt x="0" y="388620"/>
                  </a:lnTo>
                  <a:lnTo>
                    <a:pt x="0" y="392430"/>
                  </a:lnTo>
                  <a:lnTo>
                    <a:pt x="7619" y="392430"/>
                  </a:lnTo>
                  <a:lnTo>
                    <a:pt x="7619" y="393700"/>
                  </a:lnTo>
                  <a:lnTo>
                    <a:pt x="8889" y="393700"/>
                  </a:lnTo>
                  <a:lnTo>
                    <a:pt x="8889" y="388620"/>
                  </a:lnTo>
                  <a:close/>
                </a:path>
                <a:path w="25400" h="412750">
                  <a:moveTo>
                    <a:pt x="12700" y="381000"/>
                  </a:moveTo>
                  <a:lnTo>
                    <a:pt x="0" y="381000"/>
                  </a:lnTo>
                  <a:lnTo>
                    <a:pt x="0" y="387350"/>
                  </a:lnTo>
                  <a:lnTo>
                    <a:pt x="11430" y="387350"/>
                  </a:lnTo>
                  <a:lnTo>
                    <a:pt x="11430" y="382270"/>
                  </a:lnTo>
                  <a:lnTo>
                    <a:pt x="12700" y="382270"/>
                  </a:lnTo>
                  <a:lnTo>
                    <a:pt x="12700" y="381000"/>
                  </a:lnTo>
                  <a:close/>
                </a:path>
                <a:path w="25400" h="412750">
                  <a:moveTo>
                    <a:pt x="13970" y="375920"/>
                  </a:moveTo>
                  <a:lnTo>
                    <a:pt x="0" y="375920"/>
                  </a:lnTo>
                  <a:lnTo>
                    <a:pt x="0" y="379730"/>
                  </a:lnTo>
                  <a:lnTo>
                    <a:pt x="13970" y="379730"/>
                  </a:lnTo>
                  <a:lnTo>
                    <a:pt x="13970" y="375920"/>
                  </a:lnTo>
                  <a:close/>
                </a:path>
                <a:path w="25400" h="412750">
                  <a:moveTo>
                    <a:pt x="16510" y="369570"/>
                  </a:moveTo>
                  <a:lnTo>
                    <a:pt x="0" y="369570"/>
                  </a:lnTo>
                  <a:lnTo>
                    <a:pt x="0" y="374650"/>
                  </a:lnTo>
                  <a:lnTo>
                    <a:pt x="13970" y="374650"/>
                  </a:lnTo>
                  <a:lnTo>
                    <a:pt x="13970" y="375920"/>
                  </a:lnTo>
                  <a:lnTo>
                    <a:pt x="15239" y="375920"/>
                  </a:lnTo>
                  <a:lnTo>
                    <a:pt x="15239" y="370840"/>
                  </a:lnTo>
                  <a:lnTo>
                    <a:pt x="16509" y="370840"/>
                  </a:lnTo>
                  <a:lnTo>
                    <a:pt x="16510" y="369570"/>
                  </a:lnTo>
                  <a:close/>
                </a:path>
                <a:path w="25400" h="412750">
                  <a:moveTo>
                    <a:pt x="19050" y="361950"/>
                  </a:moveTo>
                  <a:lnTo>
                    <a:pt x="0" y="361950"/>
                  </a:lnTo>
                  <a:lnTo>
                    <a:pt x="0" y="368300"/>
                  </a:lnTo>
                  <a:lnTo>
                    <a:pt x="16510" y="368300"/>
                  </a:lnTo>
                  <a:lnTo>
                    <a:pt x="16510" y="369570"/>
                  </a:lnTo>
                  <a:lnTo>
                    <a:pt x="17779" y="369570"/>
                  </a:lnTo>
                  <a:lnTo>
                    <a:pt x="17779" y="364490"/>
                  </a:lnTo>
                  <a:lnTo>
                    <a:pt x="19050" y="364490"/>
                  </a:lnTo>
                  <a:lnTo>
                    <a:pt x="19050" y="361950"/>
                  </a:lnTo>
                  <a:close/>
                </a:path>
                <a:path w="25400" h="412750">
                  <a:moveTo>
                    <a:pt x="20319" y="356870"/>
                  </a:moveTo>
                  <a:lnTo>
                    <a:pt x="0" y="356870"/>
                  </a:lnTo>
                  <a:lnTo>
                    <a:pt x="0" y="360680"/>
                  </a:lnTo>
                  <a:lnTo>
                    <a:pt x="19050" y="360680"/>
                  </a:lnTo>
                  <a:lnTo>
                    <a:pt x="19050" y="361950"/>
                  </a:lnTo>
                  <a:lnTo>
                    <a:pt x="20320" y="361950"/>
                  </a:lnTo>
                  <a:lnTo>
                    <a:pt x="20319" y="356870"/>
                  </a:lnTo>
                  <a:close/>
                </a:path>
                <a:path w="25400" h="412750">
                  <a:moveTo>
                    <a:pt x="24129" y="349250"/>
                  </a:moveTo>
                  <a:lnTo>
                    <a:pt x="0" y="349250"/>
                  </a:lnTo>
                  <a:lnTo>
                    <a:pt x="0" y="355600"/>
                  </a:lnTo>
                  <a:lnTo>
                    <a:pt x="22860" y="355600"/>
                  </a:lnTo>
                  <a:lnTo>
                    <a:pt x="22860" y="350520"/>
                  </a:lnTo>
                  <a:lnTo>
                    <a:pt x="24129" y="350520"/>
                  </a:lnTo>
                  <a:lnTo>
                    <a:pt x="24129" y="349250"/>
                  </a:lnTo>
                  <a:close/>
                </a:path>
                <a:path w="25400" h="412750">
                  <a:moveTo>
                    <a:pt x="25400" y="344170"/>
                  </a:moveTo>
                  <a:lnTo>
                    <a:pt x="0" y="344170"/>
                  </a:lnTo>
                  <a:lnTo>
                    <a:pt x="0" y="347980"/>
                  </a:lnTo>
                  <a:lnTo>
                    <a:pt x="25400" y="347980"/>
                  </a:lnTo>
                  <a:lnTo>
                    <a:pt x="25400" y="344170"/>
                  </a:lnTo>
                  <a:close/>
                </a:path>
                <a:path w="25400" h="412750">
                  <a:moveTo>
                    <a:pt x="25400" y="337820"/>
                  </a:moveTo>
                  <a:lnTo>
                    <a:pt x="0" y="337820"/>
                  </a:lnTo>
                  <a:lnTo>
                    <a:pt x="0" y="342900"/>
                  </a:lnTo>
                  <a:lnTo>
                    <a:pt x="25400" y="342900"/>
                  </a:lnTo>
                  <a:lnTo>
                    <a:pt x="25400" y="337820"/>
                  </a:lnTo>
                  <a:close/>
                </a:path>
                <a:path w="25400" h="412750">
                  <a:moveTo>
                    <a:pt x="25400" y="330200"/>
                  </a:moveTo>
                  <a:lnTo>
                    <a:pt x="0" y="330200"/>
                  </a:lnTo>
                  <a:lnTo>
                    <a:pt x="0" y="336550"/>
                  </a:lnTo>
                  <a:lnTo>
                    <a:pt x="25400" y="336550"/>
                  </a:lnTo>
                  <a:lnTo>
                    <a:pt x="25400" y="330200"/>
                  </a:lnTo>
                  <a:close/>
                </a:path>
                <a:path w="25400" h="412750">
                  <a:moveTo>
                    <a:pt x="25400" y="325120"/>
                  </a:moveTo>
                  <a:lnTo>
                    <a:pt x="0" y="325120"/>
                  </a:lnTo>
                  <a:lnTo>
                    <a:pt x="0" y="328930"/>
                  </a:lnTo>
                  <a:lnTo>
                    <a:pt x="25400" y="328930"/>
                  </a:lnTo>
                  <a:lnTo>
                    <a:pt x="25400" y="325120"/>
                  </a:lnTo>
                  <a:close/>
                </a:path>
                <a:path w="25400" h="412750">
                  <a:moveTo>
                    <a:pt x="25400" y="317500"/>
                  </a:moveTo>
                  <a:lnTo>
                    <a:pt x="0" y="317500"/>
                  </a:lnTo>
                  <a:lnTo>
                    <a:pt x="0" y="323850"/>
                  </a:lnTo>
                  <a:lnTo>
                    <a:pt x="25400" y="323850"/>
                  </a:lnTo>
                  <a:lnTo>
                    <a:pt x="25400" y="317500"/>
                  </a:lnTo>
                  <a:close/>
                </a:path>
                <a:path w="25400" h="412750">
                  <a:moveTo>
                    <a:pt x="25400" y="312420"/>
                  </a:moveTo>
                  <a:lnTo>
                    <a:pt x="0" y="312420"/>
                  </a:lnTo>
                  <a:lnTo>
                    <a:pt x="0" y="316230"/>
                  </a:lnTo>
                  <a:lnTo>
                    <a:pt x="25400" y="316230"/>
                  </a:lnTo>
                  <a:lnTo>
                    <a:pt x="25400" y="312420"/>
                  </a:lnTo>
                  <a:close/>
                </a:path>
                <a:path w="25400" h="412750">
                  <a:moveTo>
                    <a:pt x="25400" y="306070"/>
                  </a:moveTo>
                  <a:lnTo>
                    <a:pt x="0" y="306070"/>
                  </a:lnTo>
                  <a:lnTo>
                    <a:pt x="0" y="311150"/>
                  </a:lnTo>
                  <a:lnTo>
                    <a:pt x="25400" y="311150"/>
                  </a:lnTo>
                  <a:lnTo>
                    <a:pt x="25400" y="306070"/>
                  </a:lnTo>
                  <a:close/>
                </a:path>
                <a:path w="25400" h="412750">
                  <a:moveTo>
                    <a:pt x="25400" y="298450"/>
                  </a:moveTo>
                  <a:lnTo>
                    <a:pt x="0" y="298450"/>
                  </a:lnTo>
                  <a:lnTo>
                    <a:pt x="0" y="304800"/>
                  </a:lnTo>
                  <a:lnTo>
                    <a:pt x="25400" y="304800"/>
                  </a:lnTo>
                  <a:lnTo>
                    <a:pt x="25400" y="298450"/>
                  </a:lnTo>
                  <a:close/>
                </a:path>
                <a:path w="25400" h="412750">
                  <a:moveTo>
                    <a:pt x="25400" y="292100"/>
                  </a:moveTo>
                  <a:lnTo>
                    <a:pt x="0" y="292100"/>
                  </a:lnTo>
                  <a:lnTo>
                    <a:pt x="0" y="297180"/>
                  </a:lnTo>
                  <a:lnTo>
                    <a:pt x="25400" y="297180"/>
                  </a:lnTo>
                  <a:lnTo>
                    <a:pt x="25400" y="292100"/>
                  </a:lnTo>
                  <a:close/>
                </a:path>
                <a:path w="25400" h="412750">
                  <a:moveTo>
                    <a:pt x="25400" y="287020"/>
                  </a:moveTo>
                  <a:lnTo>
                    <a:pt x="0" y="287020"/>
                  </a:lnTo>
                  <a:lnTo>
                    <a:pt x="0" y="290830"/>
                  </a:lnTo>
                  <a:lnTo>
                    <a:pt x="25400" y="290830"/>
                  </a:lnTo>
                  <a:lnTo>
                    <a:pt x="25400" y="287020"/>
                  </a:lnTo>
                  <a:close/>
                </a:path>
                <a:path w="25400" h="412750">
                  <a:moveTo>
                    <a:pt x="25400" y="280670"/>
                  </a:moveTo>
                  <a:lnTo>
                    <a:pt x="0" y="280670"/>
                  </a:lnTo>
                  <a:lnTo>
                    <a:pt x="0" y="285750"/>
                  </a:lnTo>
                  <a:lnTo>
                    <a:pt x="25400" y="285750"/>
                  </a:lnTo>
                  <a:lnTo>
                    <a:pt x="25400" y="280670"/>
                  </a:lnTo>
                  <a:close/>
                </a:path>
                <a:path w="25400" h="412750">
                  <a:moveTo>
                    <a:pt x="25400" y="274320"/>
                  </a:moveTo>
                  <a:lnTo>
                    <a:pt x="0" y="274320"/>
                  </a:lnTo>
                  <a:lnTo>
                    <a:pt x="0" y="279400"/>
                  </a:lnTo>
                  <a:lnTo>
                    <a:pt x="25400" y="279400"/>
                  </a:lnTo>
                  <a:lnTo>
                    <a:pt x="25400" y="274320"/>
                  </a:lnTo>
                  <a:close/>
                </a:path>
                <a:path w="25400" h="412750">
                  <a:moveTo>
                    <a:pt x="25400" y="266700"/>
                  </a:moveTo>
                  <a:lnTo>
                    <a:pt x="0" y="266700"/>
                  </a:lnTo>
                  <a:lnTo>
                    <a:pt x="0" y="273050"/>
                  </a:lnTo>
                  <a:lnTo>
                    <a:pt x="25400" y="273050"/>
                  </a:lnTo>
                  <a:lnTo>
                    <a:pt x="25400" y="266700"/>
                  </a:lnTo>
                  <a:close/>
                </a:path>
                <a:path w="25400" h="412750">
                  <a:moveTo>
                    <a:pt x="25400" y="260350"/>
                  </a:moveTo>
                  <a:lnTo>
                    <a:pt x="0" y="260350"/>
                  </a:lnTo>
                  <a:lnTo>
                    <a:pt x="0" y="265430"/>
                  </a:lnTo>
                  <a:lnTo>
                    <a:pt x="25400" y="265430"/>
                  </a:lnTo>
                  <a:lnTo>
                    <a:pt x="25400" y="260350"/>
                  </a:lnTo>
                  <a:close/>
                </a:path>
                <a:path w="25400" h="412750">
                  <a:moveTo>
                    <a:pt x="25400" y="255270"/>
                  </a:moveTo>
                  <a:lnTo>
                    <a:pt x="0" y="255270"/>
                  </a:lnTo>
                  <a:lnTo>
                    <a:pt x="0" y="259080"/>
                  </a:lnTo>
                  <a:lnTo>
                    <a:pt x="25400" y="259080"/>
                  </a:lnTo>
                  <a:lnTo>
                    <a:pt x="25400" y="255270"/>
                  </a:lnTo>
                  <a:close/>
                </a:path>
                <a:path w="25400" h="412750">
                  <a:moveTo>
                    <a:pt x="25400" y="248920"/>
                  </a:moveTo>
                  <a:lnTo>
                    <a:pt x="0" y="248920"/>
                  </a:lnTo>
                  <a:lnTo>
                    <a:pt x="0" y="254000"/>
                  </a:lnTo>
                  <a:lnTo>
                    <a:pt x="25400" y="254000"/>
                  </a:lnTo>
                  <a:lnTo>
                    <a:pt x="25400" y="248920"/>
                  </a:lnTo>
                  <a:close/>
                </a:path>
                <a:path w="25400" h="412750">
                  <a:moveTo>
                    <a:pt x="25400" y="242570"/>
                  </a:moveTo>
                  <a:lnTo>
                    <a:pt x="0" y="242570"/>
                  </a:lnTo>
                  <a:lnTo>
                    <a:pt x="0" y="247650"/>
                  </a:lnTo>
                  <a:lnTo>
                    <a:pt x="25400" y="247650"/>
                  </a:lnTo>
                  <a:lnTo>
                    <a:pt x="25400" y="242570"/>
                  </a:lnTo>
                  <a:close/>
                </a:path>
                <a:path w="25400" h="412750">
                  <a:moveTo>
                    <a:pt x="25400" y="236220"/>
                  </a:moveTo>
                  <a:lnTo>
                    <a:pt x="0" y="236220"/>
                  </a:lnTo>
                  <a:lnTo>
                    <a:pt x="0" y="241300"/>
                  </a:lnTo>
                  <a:lnTo>
                    <a:pt x="25400" y="241300"/>
                  </a:lnTo>
                  <a:lnTo>
                    <a:pt x="25400" y="236220"/>
                  </a:lnTo>
                  <a:close/>
                </a:path>
                <a:path w="25400" h="412750">
                  <a:moveTo>
                    <a:pt x="25400" y="229870"/>
                  </a:moveTo>
                  <a:lnTo>
                    <a:pt x="0" y="229870"/>
                  </a:lnTo>
                  <a:lnTo>
                    <a:pt x="0" y="234950"/>
                  </a:lnTo>
                  <a:lnTo>
                    <a:pt x="25400" y="234950"/>
                  </a:lnTo>
                  <a:lnTo>
                    <a:pt x="25400" y="229870"/>
                  </a:lnTo>
                  <a:close/>
                </a:path>
                <a:path w="25400" h="412750">
                  <a:moveTo>
                    <a:pt x="25400" y="224790"/>
                  </a:moveTo>
                  <a:lnTo>
                    <a:pt x="0" y="224790"/>
                  </a:lnTo>
                  <a:lnTo>
                    <a:pt x="0" y="228600"/>
                  </a:lnTo>
                  <a:lnTo>
                    <a:pt x="25400" y="228600"/>
                  </a:lnTo>
                  <a:lnTo>
                    <a:pt x="25400" y="224790"/>
                  </a:lnTo>
                  <a:close/>
                </a:path>
              </a:pathLst>
            </a:custGeom>
            <a:solidFill>
              <a:srgbClr val="2F2F2F"/>
            </a:solidFill>
          </p:spPr>
          <p:txBody>
            <a:bodyPr bIns="0" lIns="0" rIns="0" rtlCol="0" tIns="0" wrap="square"/>
            <a:p/>
          </p:txBody>
        </p:sp>
        <p:sp>
          <p:nvSpPr>
            <p:cNvPr id="1049187" name="object 477"/>
            <p:cNvSpPr/>
            <p:nvPr/>
          </p:nvSpPr>
          <p:spPr>
            <a:xfrm>
              <a:off x="5427979" y="5819139"/>
              <a:ext cx="24130" cy="482600"/>
            </a:xfrm>
            <a:custGeom>
              <a:avLst/>
              <a:ahLst/>
              <a:rect l="l" t="t" r="r" b="b"/>
              <a:pathLst>
                <a:path w="24129" h="482600">
                  <a:moveTo>
                    <a:pt x="2413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24130" y="7620"/>
                  </a:lnTo>
                  <a:lnTo>
                    <a:pt x="24130" y="0"/>
                  </a:lnTo>
                  <a:close/>
                </a:path>
                <a:path w="24129" h="482600">
                  <a:moveTo>
                    <a:pt x="24130" y="7620"/>
                  </a:moveTo>
                  <a:lnTo>
                    <a:pt x="0" y="7620"/>
                  </a:lnTo>
                  <a:lnTo>
                    <a:pt x="0" y="11430"/>
                  </a:lnTo>
                  <a:lnTo>
                    <a:pt x="24130" y="11430"/>
                  </a:lnTo>
                  <a:lnTo>
                    <a:pt x="24130" y="7620"/>
                  </a:lnTo>
                  <a:close/>
                </a:path>
                <a:path w="24129" h="482600">
                  <a:moveTo>
                    <a:pt x="24130" y="11430"/>
                  </a:moveTo>
                  <a:lnTo>
                    <a:pt x="0" y="11430"/>
                  </a:lnTo>
                  <a:lnTo>
                    <a:pt x="0" y="20320"/>
                  </a:lnTo>
                  <a:lnTo>
                    <a:pt x="24130" y="20320"/>
                  </a:lnTo>
                  <a:lnTo>
                    <a:pt x="24130" y="11430"/>
                  </a:lnTo>
                  <a:close/>
                </a:path>
                <a:path w="24129" h="482600">
                  <a:moveTo>
                    <a:pt x="24130" y="20320"/>
                  </a:moveTo>
                  <a:lnTo>
                    <a:pt x="0" y="20320"/>
                  </a:lnTo>
                  <a:lnTo>
                    <a:pt x="0" y="24130"/>
                  </a:lnTo>
                  <a:lnTo>
                    <a:pt x="24130" y="24130"/>
                  </a:lnTo>
                  <a:lnTo>
                    <a:pt x="24130" y="20320"/>
                  </a:lnTo>
                  <a:close/>
                </a:path>
                <a:path w="24129" h="482600">
                  <a:moveTo>
                    <a:pt x="24130" y="24130"/>
                  </a:moveTo>
                  <a:lnTo>
                    <a:pt x="0" y="24130"/>
                  </a:lnTo>
                  <a:lnTo>
                    <a:pt x="0" y="26670"/>
                  </a:lnTo>
                  <a:lnTo>
                    <a:pt x="24130" y="26670"/>
                  </a:lnTo>
                  <a:lnTo>
                    <a:pt x="24130" y="24130"/>
                  </a:lnTo>
                  <a:close/>
                </a:path>
                <a:path w="24129" h="482600">
                  <a:moveTo>
                    <a:pt x="24130" y="26670"/>
                  </a:moveTo>
                  <a:lnTo>
                    <a:pt x="0" y="26670"/>
                  </a:lnTo>
                  <a:lnTo>
                    <a:pt x="0" y="33020"/>
                  </a:lnTo>
                  <a:lnTo>
                    <a:pt x="24130" y="33020"/>
                  </a:lnTo>
                  <a:lnTo>
                    <a:pt x="24130" y="26670"/>
                  </a:lnTo>
                  <a:close/>
                </a:path>
                <a:path w="24129" h="482600">
                  <a:moveTo>
                    <a:pt x="24130" y="33020"/>
                  </a:moveTo>
                  <a:lnTo>
                    <a:pt x="0" y="33020"/>
                  </a:lnTo>
                  <a:lnTo>
                    <a:pt x="0" y="36830"/>
                  </a:lnTo>
                  <a:lnTo>
                    <a:pt x="24130" y="36830"/>
                  </a:lnTo>
                  <a:lnTo>
                    <a:pt x="24130" y="33020"/>
                  </a:lnTo>
                  <a:close/>
                </a:path>
                <a:path w="24129" h="482600">
                  <a:moveTo>
                    <a:pt x="24130" y="36830"/>
                  </a:moveTo>
                  <a:lnTo>
                    <a:pt x="0" y="36830"/>
                  </a:lnTo>
                  <a:lnTo>
                    <a:pt x="0" y="39370"/>
                  </a:lnTo>
                  <a:lnTo>
                    <a:pt x="24130" y="39370"/>
                  </a:lnTo>
                  <a:lnTo>
                    <a:pt x="24130" y="36830"/>
                  </a:lnTo>
                  <a:close/>
                </a:path>
                <a:path w="24129" h="482600">
                  <a:moveTo>
                    <a:pt x="24130" y="39370"/>
                  </a:moveTo>
                  <a:lnTo>
                    <a:pt x="0" y="39370"/>
                  </a:lnTo>
                  <a:lnTo>
                    <a:pt x="0" y="43180"/>
                  </a:lnTo>
                  <a:lnTo>
                    <a:pt x="24130" y="43180"/>
                  </a:lnTo>
                  <a:lnTo>
                    <a:pt x="24130" y="39370"/>
                  </a:lnTo>
                  <a:close/>
                </a:path>
                <a:path w="24129" h="482600">
                  <a:moveTo>
                    <a:pt x="24130" y="43180"/>
                  </a:moveTo>
                  <a:lnTo>
                    <a:pt x="0" y="43180"/>
                  </a:lnTo>
                  <a:lnTo>
                    <a:pt x="0" y="64770"/>
                  </a:lnTo>
                  <a:lnTo>
                    <a:pt x="24130" y="64770"/>
                  </a:lnTo>
                  <a:lnTo>
                    <a:pt x="24130" y="43180"/>
                  </a:lnTo>
                  <a:close/>
                </a:path>
                <a:path w="24129" h="482600">
                  <a:moveTo>
                    <a:pt x="24130" y="64770"/>
                  </a:moveTo>
                  <a:lnTo>
                    <a:pt x="0" y="64770"/>
                  </a:lnTo>
                  <a:lnTo>
                    <a:pt x="0" y="74930"/>
                  </a:lnTo>
                  <a:lnTo>
                    <a:pt x="24130" y="74930"/>
                  </a:lnTo>
                  <a:lnTo>
                    <a:pt x="24130" y="64770"/>
                  </a:lnTo>
                  <a:close/>
                </a:path>
                <a:path w="24129" h="482600">
                  <a:moveTo>
                    <a:pt x="24130" y="74930"/>
                  </a:moveTo>
                  <a:lnTo>
                    <a:pt x="0" y="74930"/>
                  </a:lnTo>
                  <a:lnTo>
                    <a:pt x="0" y="83820"/>
                  </a:lnTo>
                  <a:lnTo>
                    <a:pt x="24130" y="83820"/>
                  </a:lnTo>
                  <a:lnTo>
                    <a:pt x="24130" y="74930"/>
                  </a:lnTo>
                  <a:close/>
                </a:path>
                <a:path w="24129" h="482600">
                  <a:moveTo>
                    <a:pt x="24130" y="83820"/>
                  </a:moveTo>
                  <a:lnTo>
                    <a:pt x="0" y="83820"/>
                  </a:lnTo>
                  <a:lnTo>
                    <a:pt x="0" y="90170"/>
                  </a:lnTo>
                  <a:lnTo>
                    <a:pt x="24130" y="90170"/>
                  </a:lnTo>
                  <a:lnTo>
                    <a:pt x="24130" y="83820"/>
                  </a:lnTo>
                  <a:close/>
                </a:path>
                <a:path w="24129" h="482600">
                  <a:moveTo>
                    <a:pt x="24130" y="90170"/>
                  </a:moveTo>
                  <a:lnTo>
                    <a:pt x="0" y="90170"/>
                  </a:lnTo>
                  <a:lnTo>
                    <a:pt x="0" y="93980"/>
                  </a:lnTo>
                  <a:lnTo>
                    <a:pt x="24130" y="93980"/>
                  </a:lnTo>
                  <a:lnTo>
                    <a:pt x="24130" y="90170"/>
                  </a:lnTo>
                  <a:close/>
                </a:path>
                <a:path w="24129" h="482600">
                  <a:moveTo>
                    <a:pt x="24130" y="93980"/>
                  </a:moveTo>
                  <a:lnTo>
                    <a:pt x="0" y="93980"/>
                  </a:lnTo>
                  <a:lnTo>
                    <a:pt x="0" y="100330"/>
                  </a:lnTo>
                  <a:lnTo>
                    <a:pt x="24130" y="100330"/>
                  </a:lnTo>
                  <a:lnTo>
                    <a:pt x="24130" y="93980"/>
                  </a:lnTo>
                  <a:close/>
                </a:path>
                <a:path w="24129" h="482600">
                  <a:moveTo>
                    <a:pt x="24130" y="100330"/>
                  </a:moveTo>
                  <a:lnTo>
                    <a:pt x="0" y="100330"/>
                  </a:lnTo>
                  <a:lnTo>
                    <a:pt x="0" y="102870"/>
                  </a:lnTo>
                  <a:lnTo>
                    <a:pt x="24130" y="102870"/>
                  </a:lnTo>
                  <a:lnTo>
                    <a:pt x="24130" y="100330"/>
                  </a:lnTo>
                  <a:close/>
                </a:path>
                <a:path w="24129" h="482600">
                  <a:moveTo>
                    <a:pt x="24130" y="102870"/>
                  </a:moveTo>
                  <a:lnTo>
                    <a:pt x="0" y="102870"/>
                  </a:lnTo>
                  <a:lnTo>
                    <a:pt x="0" y="121920"/>
                  </a:lnTo>
                  <a:lnTo>
                    <a:pt x="24130" y="121920"/>
                  </a:lnTo>
                  <a:lnTo>
                    <a:pt x="24130" y="102870"/>
                  </a:lnTo>
                  <a:close/>
                </a:path>
                <a:path w="24129" h="482600">
                  <a:moveTo>
                    <a:pt x="24130" y="121920"/>
                  </a:moveTo>
                  <a:lnTo>
                    <a:pt x="0" y="121920"/>
                  </a:lnTo>
                  <a:lnTo>
                    <a:pt x="0" y="125730"/>
                  </a:lnTo>
                  <a:lnTo>
                    <a:pt x="24130" y="125730"/>
                  </a:lnTo>
                  <a:lnTo>
                    <a:pt x="24130" y="121920"/>
                  </a:lnTo>
                  <a:close/>
                </a:path>
                <a:path w="24129" h="482600">
                  <a:moveTo>
                    <a:pt x="24130" y="125730"/>
                  </a:moveTo>
                  <a:lnTo>
                    <a:pt x="0" y="125730"/>
                  </a:lnTo>
                  <a:lnTo>
                    <a:pt x="0" y="128270"/>
                  </a:lnTo>
                  <a:lnTo>
                    <a:pt x="24130" y="128270"/>
                  </a:lnTo>
                  <a:lnTo>
                    <a:pt x="24130" y="125730"/>
                  </a:lnTo>
                  <a:close/>
                </a:path>
                <a:path w="24129" h="482600">
                  <a:moveTo>
                    <a:pt x="24130" y="128270"/>
                  </a:moveTo>
                  <a:lnTo>
                    <a:pt x="0" y="128270"/>
                  </a:lnTo>
                  <a:lnTo>
                    <a:pt x="0" y="134620"/>
                  </a:lnTo>
                  <a:lnTo>
                    <a:pt x="24130" y="134620"/>
                  </a:lnTo>
                  <a:lnTo>
                    <a:pt x="24130" y="128270"/>
                  </a:lnTo>
                  <a:close/>
                </a:path>
                <a:path w="24129" h="482600">
                  <a:moveTo>
                    <a:pt x="24130" y="134620"/>
                  </a:moveTo>
                  <a:lnTo>
                    <a:pt x="0" y="134620"/>
                  </a:lnTo>
                  <a:lnTo>
                    <a:pt x="0" y="138430"/>
                  </a:lnTo>
                  <a:lnTo>
                    <a:pt x="24130" y="138430"/>
                  </a:lnTo>
                  <a:lnTo>
                    <a:pt x="24130" y="134620"/>
                  </a:lnTo>
                  <a:close/>
                </a:path>
                <a:path w="24129" h="482600">
                  <a:moveTo>
                    <a:pt x="24130" y="138430"/>
                  </a:moveTo>
                  <a:lnTo>
                    <a:pt x="0" y="138430"/>
                  </a:lnTo>
                  <a:lnTo>
                    <a:pt x="0" y="140970"/>
                  </a:lnTo>
                  <a:lnTo>
                    <a:pt x="24130" y="140970"/>
                  </a:lnTo>
                  <a:lnTo>
                    <a:pt x="24130" y="138430"/>
                  </a:lnTo>
                  <a:close/>
                </a:path>
                <a:path w="24129" h="482600">
                  <a:moveTo>
                    <a:pt x="24130" y="140970"/>
                  </a:moveTo>
                  <a:lnTo>
                    <a:pt x="0" y="140970"/>
                  </a:lnTo>
                  <a:lnTo>
                    <a:pt x="0" y="144780"/>
                  </a:lnTo>
                  <a:lnTo>
                    <a:pt x="24130" y="144780"/>
                  </a:lnTo>
                  <a:lnTo>
                    <a:pt x="24130" y="140970"/>
                  </a:lnTo>
                  <a:close/>
                </a:path>
                <a:path w="24129" h="482600">
                  <a:moveTo>
                    <a:pt x="24130" y="144780"/>
                  </a:moveTo>
                  <a:lnTo>
                    <a:pt x="0" y="144780"/>
                  </a:lnTo>
                  <a:lnTo>
                    <a:pt x="0" y="151130"/>
                  </a:lnTo>
                  <a:lnTo>
                    <a:pt x="24130" y="151130"/>
                  </a:lnTo>
                  <a:lnTo>
                    <a:pt x="24130" y="144780"/>
                  </a:lnTo>
                  <a:close/>
                </a:path>
                <a:path w="24129" h="482600">
                  <a:moveTo>
                    <a:pt x="24130" y="151130"/>
                  </a:moveTo>
                  <a:lnTo>
                    <a:pt x="0" y="151130"/>
                  </a:lnTo>
                  <a:lnTo>
                    <a:pt x="0" y="163830"/>
                  </a:lnTo>
                  <a:lnTo>
                    <a:pt x="24130" y="163830"/>
                  </a:lnTo>
                  <a:lnTo>
                    <a:pt x="24130" y="151130"/>
                  </a:lnTo>
                  <a:close/>
                </a:path>
                <a:path w="24129" h="482600">
                  <a:moveTo>
                    <a:pt x="24130" y="163830"/>
                  </a:moveTo>
                  <a:lnTo>
                    <a:pt x="0" y="163830"/>
                  </a:lnTo>
                  <a:lnTo>
                    <a:pt x="0" y="176530"/>
                  </a:lnTo>
                  <a:lnTo>
                    <a:pt x="24130" y="176530"/>
                  </a:lnTo>
                  <a:lnTo>
                    <a:pt x="24130" y="163830"/>
                  </a:lnTo>
                  <a:close/>
                </a:path>
                <a:path w="24129" h="482600">
                  <a:moveTo>
                    <a:pt x="24130" y="176530"/>
                  </a:moveTo>
                  <a:lnTo>
                    <a:pt x="0" y="176530"/>
                  </a:lnTo>
                  <a:lnTo>
                    <a:pt x="0" y="182880"/>
                  </a:lnTo>
                  <a:lnTo>
                    <a:pt x="24130" y="182880"/>
                  </a:lnTo>
                  <a:lnTo>
                    <a:pt x="24130" y="176530"/>
                  </a:lnTo>
                  <a:close/>
                </a:path>
                <a:path w="24129" h="482600">
                  <a:moveTo>
                    <a:pt x="24130" y="182880"/>
                  </a:moveTo>
                  <a:lnTo>
                    <a:pt x="0" y="182880"/>
                  </a:lnTo>
                  <a:lnTo>
                    <a:pt x="0" y="185420"/>
                  </a:lnTo>
                  <a:lnTo>
                    <a:pt x="24130" y="185420"/>
                  </a:lnTo>
                  <a:lnTo>
                    <a:pt x="24130" y="182880"/>
                  </a:lnTo>
                  <a:close/>
                </a:path>
                <a:path w="24129" h="482600">
                  <a:moveTo>
                    <a:pt x="24130" y="185420"/>
                  </a:moveTo>
                  <a:lnTo>
                    <a:pt x="0" y="185420"/>
                  </a:lnTo>
                  <a:lnTo>
                    <a:pt x="0" y="189230"/>
                  </a:lnTo>
                  <a:lnTo>
                    <a:pt x="24130" y="189230"/>
                  </a:lnTo>
                  <a:lnTo>
                    <a:pt x="24130" y="185420"/>
                  </a:lnTo>
                  <a:close/>
                </a:path>
                <a:path w="24129" h="482600">
                  <a:moveTo>
                    <a:pt x="24130" y="189230"/>
                  </a:moveTo>
                  <a:lnTo>
                    <a:pt x="0" y="189230"/>
                  </a:lnTo>
                  <a:lnTo>
                    <a:pt x="0" y="195580"/>
                  </a:lnTo>
                  <a:lnTo>
                    <a:pt x="24130" y="195580"/>
                  </a:lnTo>
                  <a:lnTo>
                    <a:pt x="24130" y="189230"/>
                  </a:lnTo>
                  <a:close/>
                </a:path>
                <a:path w="24129" h="482600">
                  <a:moveTo>
                    <a:pt x="24130" y="195580"/>
                  </a:moveTo>
                  <a:lnTo>
                    <a:pt x="0" y="195580"/>
                  </a:lnTo>
                  <a:lnTo>
                    <a:pt x="0" y="198120"/>
                  </a:lnTo>
                  <a:lnTo>
                    <a:pt x="24130" y="198120"/>
                  </a:lnTo>
                  <a:lnTo>
                    <a:pt x="24130" y="195580"/>
                  </a:lnTo>
                  <a:close/>
                </a:path>
                <a:path w="24129" h="482600">
                  <a:moveTo>
                    <a:pt x="24130" y="198120"/>
                  </a:moveTo>
                  <a:lnTo>
                    <a:pt x="0" y="198120"/>
                  </a:lnTo>
                  <a:lnTo>
                    <a:pt x="0" y="201930"/>
                  </a:lnTo>
                  <a:lnTo>
                    <a:pt x="24130" y="201930"/>
                  </a:lnTo>
                  <a:lnTo>
                    <a:pt x="24130" y="198120"/>
                  </a:lnTo>
                  <a:close/>
                </a:path>
                <a:path w="24129" h="482600">
                  <a:moveTo>
                    <a:pt x="24130" y="201930"/>
                  </a:moveTo>
                  <a:lnTo>
                    <a:pt x="0" y="201930"/>
                  </a:lnTo>
                  <a:lnTo>
                    <a:pt x="0" y="204470"/>
                  </a:lnTo>
                  <a:lnTo>
                    <a:pt x="24130" y="204470"/>
                  </a:lnTo>
                  <a:lnTo>
                    <a:pt x="24130" y="201930"/>
                  </a:lnTo>
                  <a:close/>
                </a:path>
                <a:path w="24129" h="482600">
                  <a:moveTo>
                    <a:pt x="24130" y="204470"/>
                  </a:moveTo>
                  <a:lnTo>
                    <a:pt x="0" y="204470"/>
                  </a:lnTo>
                  <a:lnTo>
                    <a:pt x="0" y="208280"/>
                  </a:lnTo>
                  <a:lnTo>
                    <a:pt x="24130" y="208280"/>
                  </a:lnTo>
                  <a:lnTo>
                    <a:pt x="24130" y="204470"/>
                  </a:lnTo>
                  <a:close/>
                </a:path>
                <a:path w="24129" h="482600">
                  <a:moveTo>
                    <a:pt x="24130" y="208280"/>
                  </a:moveTo>
                  <a:lnTo>
                    <a:pt x="0" y="208280"/>
                  </a:lnTo>
                  <a:lnTo>
                    <a:pt x="0" y="214630"/>
                  </a:lnTo>
                  <a:lnTo>
                    <a:pt x="24130" y="214630"/>
                  </a:lnTo>
                  <a:lnTo>
                    <a:pt x="24130" y="208280"/>
                  </a:lnTo>
                  <a:close/>
                </a:path>
                <a:path w="24129" h="482600">
                  <a:moveTo>
                    <a:pt x="24130" y="214630"/>
                  </a:moveTo>
                  <a:lnTo>
                    <a:pt x="0" y="214630"/>
                  </a:lnTo>
                  <a:lnTo>
                    <a:pt x="0" y="223520"/>
                  </a:lnTo>
                  <a:lnTo>
                    <a:pt x="24130" y="223520"/>
                  </a:lnTo>
                  <a:lnTo>
                    <a:pt x="24130" y="214630"/>
                  </a:lnTo>
                  <a:close/>
                </a:path>
                <a:path w="24129" h="482600">
                  <a:moveTo>
                    <a:pt x="1270" y="477520"/>
                  </a:moveTo>
                  <a:lnTo>
                    <a:pt x="0" y="477520"/>
                  </a:lnTo>
                  <a:lnTo>
                    <a:pt x="0" y="482600"/>
                  </a:lnTo>
                  <a:lnTo>
                    <a:pt x="1270" y="482600"/>
                  </a:lnTo>
                  <a:lnTo>
                    <a:pt x="1270" y="477520"/>
                  </a:lnTo>
                  <a:close/>
                </a:path>
                <a:path w="24129" h="482600">
                  <a:moveTo>
                    <a:pt x="3810" y="471170"/>
                  </a:moveTo>
                  <a:lnTo>
                    <a:pt x="0" y="471170"/>
                  </a:lnTo>
                  <a:lnTo>
                    <a:pt x="0" y="476250"/>
                  </a:lnTo>
                  <a:lnTo>
                    <a:pt x="3810" y="476250"/>
                  </a:lnTo>
                  <a:lnTo>
                    <a:pt x="3810" y="471170"/>
                  </a:lnTo>
                  <a:close/>
                </a:path>
                <a:path w="24129" h="482600">
                  <a:moveTo>
                    <a:pt x="6350" y="464820"/>
                  </a:moveTo>
                  <a:lnTo>
                    <a:pt x="0" y="464820"/>
                  </a:lnTo>
                  <a:lnTo>
                    <a:pt x="0" y="469900"/>
                  </a:lnTo>
                  <a:lnTo>
                    <a:pt x="5080" y="469900"/>
                  </a:lnTo>
                  <a:lnTo>
                    <a:pt x="5080" y="468630"/>
                  </a:lnTo>
                  <a:lnTo>
                    <a:pt x="6350" y="468630"/>
                  </a:lnTo>
                  <a:lnTo>
                    <a:pt x="6350" y="464820"/>
                  </a:lnTo>
                  <a:close/>
                </a:path>
                <a:path w="24129" h="482600">
                  <a:moveTo>
                    <a:pt x="8890" y="458470"/>
                  </a:moveTo>
                  <a:lnTo>
                    <a:pt x="0" y="458470"/>
                  </a:lnTo>
                  <a:lnTo>
                    <a:pt x="0" y="463550"/>
                  </a:lnTo>
                  <a:lnTo>
                    <a:pt x="6350" y="463550"/>
                  </a:lnTo>
                  <a:lnTo>
                    <a:pt x="6350" y="464820"/>
                  </a:lnTo>
                  <a:lnTo>
                    <a:pt x="7620" y="464820"/>
                  </a:lnTo>
                  <a:lnTo>
                    <a:pt x="7620" y="459740"/>
                  </a:lnTo>
                  <a:lnTo>
                    <a:pt x="8890" y="459740"/>
                  </a:lnTo>
                  <a:lnTo>
                    <a:pt x="8890" y="458470"/>
                  </a:lnTo>
                  <a:close/>
                </a:path>
                <a:path w="24129" h="482600">
                  <a:moveTo>
                    <a:pt x="11430" y="452120"/>
                  </a:moveTo>
                  <a:lnTo>
                    <a:pt x="0" y="452120"/>
                  </a:lnTo>
                  <a:lnTo>
                    <a:pt x="0" y="457200"/>
                  </a:lnTo>
                  <a:lnTo>
                    <a:pt x="8890" y="457200"/>
                  </a:lnTo>
                  <a:lnTo>
                    <a:pt x="8890" y="458470"/>
                  </a:lnTo>
                  <a:lnTo>
                    <a:pt x="10160" y="458470"/>
                  </a:lnTo>
                  <a:lnTo>
                    <a:pt x="10160" y="453390"/>
                  </a:lnTo>
                  <a:lnTo>
                    <a:pt x="11430" y="453390"/>
                  </a:lnTo>
                  <a:lnTo>
                    <a:pt x="11430" y="452120"/>
                  </a:lnTo>
                  <a:close/>
                </a:path>
                <a:path w="24129" h="482600">
                  <a:moveTo>
                    <a:pt x="12700" y="445770"/>
                  </a:moveTo>
                  <a:lnTo>
                    <a:pt x="0" y="445770"/>
                  </a:lnTo>
                  <a:lnTo>
                    <a:pt x="0" y="450850"/>
                  </a:lnTo>
                  <a:lnTo>
                    <a:pt x="12700" y="450850"/>
                  </a:lnTo>
                  <a:lnTo>
                    <a:pt x="12700" y="445770"/>
                  </a:lnTo>
                  <a:close/>
                </a:path>
                <a:path w="24129" h="482600">
                  <a:moveTo>
                    <a:pt x="15239" y="439420"/>
                  </a:moveTo>
                  <a:lnTo>
                    <a:pt x="0" y="439420"/>
                  </a:lnTo>
                  <a:lnTo>
                    <a:pt x="0" y="444500"/>
                  </a:lnTo>
                  <a:lnTo>
                    <a:pt x="13970" y="444500"/>
                  </a:lnTo>
                  <a:lnTo>
                    <a:pt x="13970" y="443230"/>
                  </a:lnTo>
                  <a:lnTo>
                    <a:pt x="15239" y="443230"/>
                  </a:lnTo>
                  <a:lnTo>
                    <a:pt x="15239" y="439420"/>
                  </a:lnTo>
                  <a:close/>
                </a:path>
                <a:path w="24129" h="482600">
                  <a:moveTo>
                    <a:pt x="17780" y="433070"/>
                  </a:moveTo>
                  <a:lnTo>
                    <a:pt x="0" y="433070"/>
                  </a:lnTo>
                  <a:lnTo>
                    <a:pt x="0" y="438150"/>
                  </a:lnTo>
                  <a:lnTo>
                    <a:pt x="16510" y="438150"/>
                  </a:lnTo>
                  <a:lnTo>
                    <a:pt x="16510" y="436880"/>
                  </a:lnTo>
                  <a:lnTo>
                    <a:pt x="17780" y="436880"/>
                  </a:lnTo>
                  <a:lnTo>
                    <a:pt x="17780" y="433070"/>
                  </a:lnTo>
                  <a:close/>
                </a:path>
                <a:path w="24129" h="482600">
                  <a:moveTo>
                    <a:pt x="20320" y="426720"/>
                  </a:moveTo>
                  <a:lnTo>
                    <a:pt x="0" y="426720"/>
                  </a:lnTo>
                  <a:lnTo>
                    <a:pt x="0" y="431800"/>
                  </a:lnTo>
                  <a:lnTo>
                    <a:pt x="17780" y="431800"/>
                  </a:lnTo>
                  <a:lnTo>
                    <a:pt x="17780" y="433070"/>
                  </a:lnTo>
                  <a:lnTo>
                    <a:pt x="19050" y="433070"/>
                  </a:lnTo>
                  <a:lnTo>
                    <a:pt x="19050" y="427990"/>
                  </a:lnTo>
                  <a:lnTo>
                    <a:pt x="20320" y="427990"/>
                  </a:lnTo>
                  <a:lnTo>
                    <a:pt x="20320" y="426720"/>
                  </a:lnTo>
                  <a:close/>
                </a:path>
                <a:path w="24129" h="482600">
                  <a:moveTo>
                    <a:pt x="22860" y="420370"/>
                  </a:moveTo>
                  <a:lnTo>
                    <a:pt x="0" y="420370"/>
                  </a:lnTo>
                  <a:lnTo>
                    <a:pt x="0" y="425450"/>
                  </a:lnTo>
                  <a:lnTo>
                    <a:pt x="21590" y="425450"/>
                  </a:lnTo>
                  <a:lnTo>
                    <a:pt x="21590" y="421640"/>
                  </a:lnTo>
                  <a:lnTo>
                    <a:pt x="22860" y="421640"/>
                  </a:lnTo>
                  <a:lnTo>
                    <a:pt x="22860" y="420370"/>
                  </a:lnTo>
                  <a:close/>
                </a:path>
                <a:path w="24129" h="482600">
                  <a:moveTo>
                    <a:pt x="24130" y="414020"/>
                  </a:moveTo>
                  <a:lnTo>
                    <a:pt x="0" y="414020"/>
                  </a:lnTo>
                  <a:lnTo>
                    <a:pt x="0" y="419100"/>
                  </a:lnTo>
                  <a:lnTo>
                    <a:pt x="24130" y="419100"/>
                  </a:lnTo>
                  <a:lnTo>
                    <a:pt x="24130" y="414020"/>
                  </a:lnTo>
                  <a:close/>
                </a:path>
                <a:path w="24129" h="482600">
                  <a:moveTo>
                    <a:pt x="24130" y="401320"/>
                  </a:moveTo>
                  <a:lnTo>
                    <a:pt x="0" y="401320"/>
                  </a:lnTo>
                  <a:lnTo>
                    <a:pt x="0" y="412750"/>
                  </a:lnTo>
                  <a:lnTo>
                    <a:pt x="24130" y="412750"/>
                  </a:lnTo>
                  <a:lnTo>
                    <a:pt x="24130" y="401320"/>
                  </a:lnTo>
                  <a:close/>
                </a:path>
                <a:path w="24129" h="482600">
                  <a:moveTo>
                    <a:pt x="24130" y="393700"/>
                  </a:moveTo>
                  <a:lnTo>
                    <a:pt x="0" y="393700"/>
                  </a:lnTo>
                  <a:lnTo>
                    <a:pt x="0" y="400050"/>
                  </a:lnTo>
                  <a:lnTo>
                    <a:pt x="24130" y="400050"/>
                  </a:lnTo>
                  <a:lnTo>
                    <a:pt x="24130" y="393700"/>
                  </a:lnTo>
                  <a:close/>
                </a:path>
                <a:path w="24129" h="482600">
                  <a:moveTo>
                    <a:pt x="24130" y="388620"/>
                  </a:moveTo>
                  <a:lnTo>
                    <a:pt x="0" y="388620"/>
                  </a:lnTo>
                  <a:lnTo>
                    <a:pt x="0" y="392430"/>
                  </a:lnTo>
                  <a:lnTo>
                    <a:pt x="24130" y="392430"/>
                  </a:lnTo>
                  <a:lnTo>
                    <a:pt x="24130" y="388620"/>
                  </a:lnTo>
                  <a:close/>
                </a:path>
                <a:path w="24129" h="482600">
                  <a:moveTo>
                    <a:pt x="24130" y="381000"/>
                  </a:moveTo>
                  <a:lnTo>
                    <a:pt x="0" y="381000"/>
                  </a:lnTo>
                  <a:lnTo>
                    <a:pt x="0" y="387350"/>
                  </a:lnTo>
                  <a:lnTo>
                    <a:pt x="24130" y="387350"/>
                  </a:lnTo>
                  <a:lnTo>
                    <a:pt x="24130" y="381000"/>
                  </a:lnTo>
                  <a:close/>
                </a:path>
                <a:path w="24129" h="482600">
                  <a:moveTo>
                    <a:pt x="24130" y="375920"/>
                  </a:moveTo>
                  <a:lnTo>
                    <a:pt x="0" y="375920"/>
                  </a:lnTo>
                  <a:lnTo>
                    <a:pt x="0" y="379730"/>
                  </a:lnTo>
                  <a:lnTo>
                    <a:pt x="24130" y="379730"/>
                  </a:lnTo>
                  <a:lnTo>
                    <a:pt x="24130" y="375920"/>
                  </a:lnTo>
                  <a:close/>
                </a:path>
                <a:path w="24129" h="482600">
                  <a:moveTo>
                    <a:pt x="24130" y="369570"/>
                  </a:moveTo>
                  <a:lnTo>
                    <a:pt x="0" y="369570"/>
                  </a:lnTo>
                  <a:lnTo>
                    <a:pt x="0" y="374650"/>
                  </a:lnTo>
                  <a:lnTo>
                    <a:pt x="24130" y="374650"/>
                  </a:lnTo>
                  <a:lnTo>
                    <a:pt x="24130" y="369570"/>
                  </a:lnTo>
                  <a:close/>
                </a:path>
                <a:path w="24129" h="482600">
                  <a:moveTo>
                    <a:pt x="24130" y="361950"/>
                  </a:moveTo>
                  <a:lnTo>
                    <a:pt x="0" y="361950"/>
                  </a:lnTo>
                  <a:lnTo>
                    <a:pt x="0" y="368300"/>
                  </a:lnTo>
                  <a:lnTo>
                    <a:pt x="24130" y="368300"/>
                  </a:lnTo>
                  <a:lnTo>
                    <a:pt x="24130" y="361950"/>
                  </a:lnTo>
                  <a:close/>
                </a:path>
                <a:path w="24129" h="482600">
                  <a:moveTo>
                    <a:pt x="24130" y="356870"/>
                  </a:moveTo>
                  <a:lnTo>
                    <a:pt x="0" y="356870"/>
                  </a:lnTo>
                  <a:lnTo>
                    <a:pt x="0" y="360680"/>
                  </a:lnTo>
                  <a:lnTo>
                    <a:pt x="24130" y="360680"/>
                  </a:lnTo>
                  <a:lnTo>
                    <a:pt x="24130" y="356870"/>
                  </a:lnTo>
                  <a:close/>
                </a:path>
                <a:path w="24129" h="482600">
                  <a:moveTo>
                    <a:pt x="24130" y="349250"/>
                  </a:moveTo>
                  <a:lnTo>
                    <a:pt x="0" y="349250"/>
                  </a:lnTo>
                  <a:lnTo>
                    <a:pt x="0" y="355600"/>
                  </a:lnTo>
                  <a:lnTo>
                    <a:pt x="24130" y="355600"/>
                  </a:lnTo>
                  <a:lnTo>
                    <a:pt x="24130" y="349250"/>
                  </a:lnTo>
                  <a:close/>
                </a:path>
                <a:path w="24129" h="482600">
                  <a:moveTo>
                    <a:pt x="24130" y="344170"/>
                  </a:moveTo>
                  <a:lnTo>
                    <a:pt x="0" y="344170"/>
                  </a:lnTo>
                  <a:lnTo>
                    <a:pt x="0" y="347980"/>
                  </a:lnTo>
                  <a:lnTo>
                    <a:pt x="24130" y="347980"/>
                  </a:lnTo>
                  <a:lnTo>
                    <a:pt x="24130" y="344170"/>
                  </a:lnTo>
                  <a:close/>
                </a:path>
                <a:path w="24129" h="482600">
                  <a:moveTo>
                    <a:pt x="24130" y="337820"/>
                  </a:moveTo>
                  <a:lnTo>
                    <a:pt x="0" y="337820"/>
                  </a:lnTo>
                  <a:lnTo>
                    <a:pt x="0" y="342900"/>
                  </a:lnTo>
                  <a:lnTo>
                    <a:pt x="24130" y="342900"/>
                  </a:lnTo>
                  <a:lnTo>
                    <a:pt x="24130" y="337820"/>
                  </a:lnTo>
                  <a:close/>
                </a:path>
                <a:path w="24129" h="482600">
                  <a:moveTo>
                    <a:pt x="24130" y="330200"/>
                  </a:moveTo>
                  <a:lnTo>
                    <a:pt x="0" y="330200"/>
                  </a:lnTo>
                  <a:lnTo>
                    <a:pt x="0" y="336550"/>
                  </a:lnTo>
                  <a:lnTo>
                    <a:pt x="24130" y="336550"/>
                  </a:lnTo>
                  <a:lnTo>
                    <a:pt x="24130" y="330200"/>
                  </a:lnTo>
                  <a:close/>
                </a:path>
                <a:path w="24129" h="482600">
                  <a:moveTo>
                    <a:pt x="24130" y="325120"/>
                  </a:moveTo>
                  <a:lnTo>
                    <a:pt x="0" y="325120"/>
                  </a:lnTo>
                  <a:lnTo>
                    <a:pt x="0" y="328930"/>
                  </a:lnTo>
                  <a:lnTo>
                    <a:pt x="24130" y="328930"/>
                  </a:lnTo>
                  <a:lnTo>
                    <a:pt x="24130" y="325120"/>
                  </a:lnTo>
                  <a:close/>
                </a:path>
                <a:path w="24129" h="482600">
                  <a:moveTo>
                    <a:pt x="24130" y="317500"/>
                  </a:moveTo>
                  <a:lnTo>
                    <a:pt x="0" y="317500"/>
                  </a:lnTo>
                  <a:lnTo>
                    <a:pt x="0" y="323850"/>
                  </a:lnTo>
                  <a:lnTo>
                    <a:pt x="24130" y="323850"/>
                  </a:lnTo>
                  <a:lnTo>
                    <a:pt x="24130" y="317500"/>
                  </a:lnTo>
                  <a:close/>
                </a:path>
                <a:path w="24129" h="482600">
                  <a:moveTo>
                    <a:pt x="24130" y="312420"/>
                  </a:moveTo>
                  <a:lnTo>
                    <a:pt x="0" y="312420"/>
                  </a:lnTo>
                  <a:lnTo>
                    <a:pt x="0" y="316230"/>
                  </a:lnTo>
                  <a:lnTo>
                    <a:pt x="24130" y="316230"/>
                  </a:lnTo>
                  <a:lnTo>
                    <a:pt x="24130" y="312420"/>
                  </a:lnTo>
                  <a:close/>
                </a:path>
                <a:path w="24129" h="482600">
                  <a:moveTo>
                    <a:pt x="24130" y="306070"/>
                  </a:moveTo>
                  <a:lnTo>
                    <a:pt x="0" y="306070"/>
                  </a:lnTo>
                  <a:lnTo>
                    <a:pt x="0" y="311150"/>
                  </a:lnTo>
                  <a:lnTo>
                    <a:pt x="24130" y="311150"/>
                  </a:lnTo>
                  <a:lnTo>
                    <a:pt x="24130" y="306070"/>
                  </a:lnTo>
                  <a:close/>
                </a:path>
                <a:path w="24129" h="482600">
                  <a:moveTo>
                    <a:pt x="24130" y="298450"/>
                  </a:moveTo>
                  <a:lnTo>
                    <a:pt x="0" y="298450"/>
                  </a:lnTo>
                  <a:lnTo>
                    <a:pt x="0" y="304800"/>
                  </a:lnTo>
                  <a:lnTo>
                    <a:pt x="24130" y="304800"/>
                  </a:lnTo>
                  <a:lnTo>
                    <a:pt x="24130" y="298450"/>
                  </a:lnTo>
                  <a:close/>
                </a:path>
                <a:path w="24129" h="482600">
                  <a:moveTo>
                    <a:pt x="24130" y="292100"/>
                  </a:moveTo>
                  <a:lnTo>
                    <a:pt x="0" y="292100"/>
                  </a:lnTo>
                  <a:lnTo>
                    <a:pt x="0" y="297180"/>
                  </a:lnTo>
                  <a:lnTo>
                    <a:pt x="24130" y="297180"/>
                  </a:lnTo>
                  <a:lnTo>
                    <a:pt x="24130" y="292100"/>
                  </a:lnTo>
                  <a:close/>
                </a:path>
                <a:path w="24129" h="482600">
                  <a:moveTo>
                    <a:pt x="24130" y="287020"/>
                  </a:moveTo>
                  <a:lnTo>
                    <a:pt x="0" y="287020"/>
                  </a:lnTo>
                  <a:lnTo>
                    <a:pt x="0" y="290830"/>
                  </a:lnTo>
                  <a:lnTo>
                    <a:pt x="24130" y="290830"/>
                  </a:lnTo>
                  <a:lnTo>
                    <a:pt x="24130" y="287020"/>
                  </a:lnTo>
                  <a:close/>
                </a:path>
                <a:path w="24129" h="482600">
                  <a:moveTo>
                    <a:pt x="24130" y="280670"/>
                  </a:moveTo>
                  <a:lnTo>
                    <a:pt x="0" y="280670"/>
                  </a:lnTo>
                  <a:lnTo>
                    <a:pt x="0" y="285750"/>
                  </a:lnTo>
                  <a:lnTo>
                    <a:pt x="24130" y="285750"/>
                  </a:lnTo>
                  <a:lnTo>
                    <a:pt x="24130" y="280670"/>
                  </a:lnTo>
                  <a:close/>
                </a:path>
                <a:path w="24129" h="482600">
                  <a:moveTo>
                    <a:pt x="24130" y="274320"/>
                  </a:moveTo>
                  <a:lnTo>
                    <a:pt x="0" y="274320"/>
                  </a:lnTo>
                  <a:lnTo>
                    <a:pt x="0" y="279400"/>
                  </a:lnTo>
                  <a:lnTo>
                    <a:pt x="24130" y="279400"/>
                  </a:lnTo>
                  <a:lnTo>
                    <a:pt x="24130" y="274320"/>
                  </a:lnTo>
                  <a:close/>
                </a:path>
                <a:path w="24129" h="482600">
                  <a:moveTo>
                    <a:pt x="24130" y="266700"/>
                  </a:moveTo>
                  <a:lnTo>
                    <a:pt x="0" y="266700"/>
                  </a:lnTo>
                  <a:lnTo>
                    <a:pt x="0" y="273050"/>
                  </a:lnTo>
                  <a:lnTo>
                    <a:pt x="24130" y="273050"/>
                  </a:lnTo>
                  <a:lnTo>
                    <a:pt x="24130" y="266700"/>
                  </a:lnTo>
                  <a:close/>
                </a:path>
                <a:path w="24129" h="482600">
                  <a:moveTo>
                    <a:pt x="24130" y="260350"/>
                  </a:moveTo>
                  <a:lnTo>
                    <a:pt x="0" y="260350"/>
                  </a:lnTo>
                  <a:lnTo>
                    <a:pt x="0" y="265430"/>
                  </a:lnTo>
                  <a:lnTo>
                    <a:pt x="24130" y="265430"/>
                  </a:lnTo>
                  <a:lnTo>
                    <a:pt x="24130" y="260350"/>
                  </a:lnTo>
                  <a:close/>
                </a:path>
                <a:path w="24129" h="482600">
                  <a:moveTo>
                    <a:pt x="24130" y="255270"/>
                  </a:moveTo>
                  <a:lnTo>
                    <a:pt x="0" y="255270"/>
                  </a:lnTo>
                  <a:lnTo>
                    <a:pt x="0" y="259080"/>
                  </a:lnTo>
                  <a:lnTo>
                    <a:pt x="24130" y="259080"/>
                  </a:lnTo>
                  <a:lnTo>
                    <a:pt x="24130" y="255270"/>
                  </a:lnTo>
                  <a:close/>
                </a:path>
                <a:path w="24129" h="482600">
                  <a:moveTo>
                    <a:pt x="24130" y="248920"/>
                  </a:moveTo>
                  <a:lnTo>
                    <a:pt x="0" y="248920"/>
                  </a:lnTo>
                  <a:lnTo>
                    <a:pt x="0" y="254000"/>
                  </a:lnTo>
                  <a:lnTo>
                    <a:pt x="24130" y="254000"/>
                  </a:lnTo>
                  <a:lnTo>
                    <a:pt x="24130" y="248920"/>
                  </a:lnTo>
                  <a:close/>
                </a:path>
                <a:path w="24129" h="482600">
                  <a:moveTo>
                    <a:pt x="24130" y="242570"/>
                  </a:moveTo>
                  <a:lnTo>
                    <a:pt x="0" y="242570"/>
                  </a:lnTo>
                  <a:lnTo>
                    <a:pt x="0" y="247650"/>
                  </a:lnTo>
                  <a:lnTo>
                    <a:pt x="24130" y="247650"/>
                  </a:lnTo>
                  <a:lnTo>
                    <a:pt x="24130" y="242570"/>
                  </a:lnTo>
                  <a:close/>
                </a:path>
                <a:path w="24129" h="482600">
                  <a:moveTo>
                    <a:pt x="24130" y="236220"/>
                  </a:moveTo>
                  <a:lnTo>
                    <a:pt x="0" y="236220"/>
                  </a:lnTo>
                  <a:lnTo>
                    <a:pt x="0" y="241300"/>
                  </a:lnTo>
                  <a:lnTo>
                    <a:pt x="24130" y="241300"/>
                  </a:lnTo>
                  <a:lnTo>
                    <a:pt x="24130" y="236220"/>
                  </a:lnTo>
                  <a:close/>
                </a:path>
                <a:path w="24129" h="482600">
                  <a:moveTo>
                    <a:pt x="24130" y="229870"/>
                  </a:moveTo>
                  <a:lnTo>
                    <a:pt x="0" y="229870"/>
                  </a:lnTo>
                  <a:lnTo>
                    <a:pt x="0" y="234950"/>
                  </a:lnTo>
                  <a:lnTo>
                    <a:pt x="24130" y="234950"/>
                  </a:lnTo>
                  <a:lnTo>
                    <a:pt x="24130" y="229870"/>
                  </a:lnTo>
                  <a:close/>
                </a:path>
                <a:path w="24129" h="482600">
                  <a:moveTo>
                    <a:pt x="24130" y="224790"/>
                  </a:moveTo>
                  <a:lnTo>
                    <a:pt x="0" y="224790"/>
                  </a:lnTo>
                  <a:lnTo>
                    <a:pt x="0" y="228600"/>
                  </a:lnTo>
                  <a:lnTo>
                    <a:pt x="24130" y="228600"/>
                  </a:lnTo>
                  <a:lnTo>
                    <a:pt x="24130" y="224790"/>
                  </a:lnTo>
                  <a:close/>
                </a:path>
              </a:pathLst>
            </a:custGeom>
            <a:solidFill>
              <a:srgbClr val="2E2E2E"/>
            </a:solidFill>
          </p:spPr>
          <p:txBody>
            <a:bodyPr bIns="0" lIns="0" rIns="0" rtlCol="0" tIns="0" wrap="square"/>
            <a:p/>
          </p:txBody>
        </p:sp>
        <p:sp>
          <p:nvSpPr>
            <p:cNvPr id="1049188" name="object 478"/>
            <p:cNvSpPr/>
            <p:nvPr/>
          </p:nvSpPr>
          <p:spPr>
            <a:xfrm>
              <a:off x="5402579" y="5819139"/>
              <a:ext cx="25400" cy="552450"/>
            </a:xfrm>
            <a:custGeom>
              <a:avLst/>
              <a:ahLst/>
              <a:rect l="l" t="t" r="r" b="b"/>
              <a:pathLst>
                <a:path w="25400" h="552450">
                  <a:moveTo>
                    <a:pt x="2540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25400" y="7620"/>
                  </a:lnTo>
                  <a:lnTo>
                    <a:pt x="25400" y="0"/>
                  </a:lnTo>
                  <a:close/>
                </a:path>
                <a:path w="25400" h="552450">
                  <a:moveTo>
                    <a:pt x="25400" y="7620"/>
                  </a:moveTo>
                  <a:lnTo>
                    <a:pt x="0" y="7620"/>
                  </a:lnTo>
                  <a:lnTo>
                    <a:pt x="0" y="11430"/>
                  </a:lnTo>
                  <a:lnTo>
                    <a:pt x="25400" y="11430"/>
                  </a:lnTo>
                  <a:lnTo>
                    <a:pt x="25400" y="7620"/>
                  </a:lnTo>
                  <a:close/>
                </a:path>
                <a:path w="25400" h="552450">
                  <a:moveTo>
                    <a:pt x="25400" y="11430"/>
                  </a:moveTo>
                  <a:lnTo>
                    <a:pt x="0" y="11430"/>
                  </a:lnTo>
                  <a:lnTo>
                    <a:pt x="0" y="20320"/>
                  </a:lnTo>
                  <a:lnTo>
                    <a:pt x="25400" y="20320"/>
                  </a:lnTo>
                  <a:lnTo>
                    <a:pt x="25400" y="11430"/>
                  </a:lnTo>
                  <a:close/>
                </a:path>
                <a:path w="25400" h="552450">
                  <a:moveTo>
                    <a:pt x="25400" y="20320"/>
                  </a:moveTo>
                  <a:lnTo>
                    <a:pt x="0" y="20320"/>
                  </a:lnTo>
                  <a:lnTo>
                    <a:pt x="0" y="24130"/>
                  </a:lnTo>
                  <a:lnTo>
                    <a:pt x="25400" y="24130"/>
                  </a:lnTo>
                  <a:lnTo>
                    <a:pt x="25400" y="20320"/>
                  </a:lnTo>
                  <a:close/>
                </a:path>
                <a:path w="25400" h="552450">
                  <a:moveTo>
                    <a:pt x="25400" y="24130"/>
                  </a:moveTo>
                  <a:lnTo>
                    <a:pt x="0" y="24130"/>
                  </a:lnTo>
                  <a:lnTo>
                    <a:pt x="0" y="26670"/>
                  </a:lnTo>
                  <a:lnTo>
                    <a:pt x="25400" y="26670"/>
                  </a:lnTo>
                  <a:lnTo>
                    <a:pt x="25400" y="24130"/>
                  </a:lnTo>
                  <a:close/>
                </a:path>
                <a:path w="25400" h="552450">
                  <a:moveTo>
                    <a:pt x="25400" y="26670"/>
                  </a:moveTo>
                  <a:lnTo>
                    <a:pt x="0" y="26670"/>
                  </a:lnTo>
                  <a:lnTo>
                    <a:pt x="0" y="33020"/>
                  </a:lnTo>
                  <a:lnTo>
                    <a:pt x="25400" y="33020"/>
                  </a:lnTo>
                  <a:lnTo>
                    <a:pt x="25400" y="26670"/>
                  </a:lnTo>
                  <a:close/>
                </a:path>
                <a:path w="25400" h="552450">
                  <a:moveTo>
                    <a:pt x="25400" y="33020"/>
                  </a:moveTo>
                  <a:lnTo>
                    <a:pt x="0" y="33020"/>
                  </a:lnTo>
                  <a:lnTo>
                    <a:pt x="0" y="36830"/>
                  </a:lnTo>
                  <a:lnTo>
                    <a:pt x="25400" y="36830"/>
                  </a:lnTo>
                  <a:lnTo>
                    <a:pt x="25400" y="33020"/>
                  </a:lnTo>
                  <a:close/>
                </a:path>
                <a:path w="25400" h="552450">
                  <a:moveTo>
                    <a:pt x="25400" y="36830"/>
                  </a:moveTo>
                  <a:lnTo>
                    <a:pt x="0" y="36830"/>
                  </a:lnTo>
                  <a:lnTo>
                    <a:pt x="0" y="39370"/>
                  </a:lnTo>
                  <a:lnTo>
                    <a:pt x="25400" y="39370"/>
                  </a:lnTo>
                  <a:lnTo>
                    <a:pt x="25400" y="36830"/>
                  </a:lnTo>
                  <a:close/>
                </a:path>
                <a:path w="25400" h="552450">
                  <a:moveTo>
                    <a:pt x="25400" y="39370"/>
                  </a:moveTo>
                  <a:lnTo>
                    <a:pt x="0" y="39370"/>
                  </a:lnTo>
                  <a:lnTo>
                    <a:pt x="0" y="43180"/>
                  </a:lnTo>
                  <a:lnTo>
                    <a:pt x="25400" y="43180"/>
                  </a:lnTo>
                  <a:lnTo>
                    <a:pt x="25400" y="39370"/>
                  </a:lnTo>
                  <a:close/>
                </a:path>
                <a:path w="25400" h="552450">
                  <a:moveTo>
                    <a:pt x="25400" y="43180"/>
                  </a:moveTo>
                  <a:lnTo>
                    <a:pt x="0" y="43180"/>
                  </a:lnTo>
                  <a:lnTo>
                    <a:pt x="0" y="64770"/>
                  </a:lnTo>
                  <a:lnTo>
                    <a:pt x="25400" y="64770"/>
                  </a:lnTo>
                  <a:lnTo>
                    <a:pt x="25400" y="43180"/>
                  </a:lnTo>
                  <a:close/>
                </a:path>
                <a:path w="25400" h="552450">
                  <a:moveTo>
                    <a:pt x="25400" y="64770"/>
                  </a:moveTo>
                  <a:lnTo>
                    <a:pt x="0" y="64770"/>
                  </a:lnTo>
                  <a:lnTo>
                    <a:pt x="0" y="74930"/>
                  </a:lnTo>
                  <a:lnTo>
                    <a:pt x="25400" y="74930"/>
                  </a:lnTo>
                  <a:lnTo>
                    <a:pt x="25400" y="64770"/>
                  </a:lnTo>
                  <a:close/>
                </a:path>
                <a:path w="25400" h="552450">
                  <a:moveTo>
                    <a:pt x="25400" y="74930"/>
                  </a:moveTo>
                  <a:lnTo>
                    <a:pt x="0" y="74930"/>
                  </a:lnTo>
                  <a:lnTo>
                    <a:pt x="0" y="83820"/>
                  </a:lnTo>
                  <a:lnTo>
                    <a:pt x="25400" y="83820"/>
                  </a:lnTo>
                  <a:lnTo>
                    <a:pt x="25400" y="74930"/>
                  </a:lnTo>
                  <a:close/>
                </a:path>
                <a:path w="25400" h="552450">
                  <a:moveTo>
                    <a:pt x="25400" y="83820"/>
                  </a:moveTo>
                  <a:lnTo>
                    <a:pt x="0" y="83820"/>
                  </a:lnTo>
                  <a:lnTo>
                    <a:pt x="0" y="90170"/>
                  </a:lnTo>
                  <a:lnTo>
                    <a:pt x="25400" y="90170"/>
                  </a:lnTo>
                  <a:lnTo>
                    <a:pt x="25400" y="83820"/>
                  </a:lnTo>
                  <a:close/>
                </a:path>
                <a:path w="25400" h="552450">
                  <a:moveTo>
                    <a:pt x="25400" y="90170"/>
                  </a:moveTo>
                  <a:lnTo>
                    <a:pt x="0" y="90170"/>
                  </a:lnTo>
                  <a:lnTo>
                    <a:pt x="0" y="93980"/>
                  </a:lnTo>
                  <a:lnTo>
                    <a:pt x="25400" y="93980"/>
                  </a:lnTo>
                  <a:lnTo>
                    <a:pt x="25400" y="90170"/>
                  </a:lnTo>
                  <a:close/>
                </a:path>
                <a:path w="25400" h="552450">
                  <a:moveTo>
                    <a:pt x="25400" y="93980"/>
                  </a:moveTo>
                  <a:lnTo>
                    <a:pt x="0" y="93980"/>
                  </a:lnTo>
                  <a:lnTo>
                    <a:pt x="0" y="100330"/>
                  </a:lnTo>
                  <a:lnTo>
                    <a:pt x="25400" y="100330"/>
                  </a:lnTo>
                  <a:lnTo>
                    <a:pt x="25400" y="93980"/>
                  </a:lnTo>
                  <a:close/>
                </a:path>
                <a:path w="25400" h="552450">
                  <a:moveTo>
                    <a:pt x="25400" y="100330"/>
                  </a:moveTo>
                  <a:lnTo>
                    <a:pt x="0" y="100330"/>
                  </a:lnTo>
                  <a:lnTo>
                    <a:pt x="0" y="102870"/>
                  </a:lnTo>
                  <a:lnTo>
                    <a:pt x="25400" y="102870"/>
                  </a:lnTo>
                  <a:lnTo>
                    <a:pt x="25400" y="100330"/>
                  </a:lnTo>
                  <a:close/>
                </a:path>
                <a:path w="25400" h="552450">
                  <a:moveTo>
                    <a:pt x="25400" y="102870"/>
                  </a:moveTo>
                  <a:lnTo>
                    <a:pt x="0" y="102870"/>
                  </a:lnTo>
                  <a:lnTo>
                    <a:pt x="0" y="121920"/>
                  </a:lnTo>
                  <a:lnTo>
                    <a:pt x="25400" y="121920"/>
                  </a:lnTo>
                  <a:lnTo>
                    <a:pt x="25400" y="102870"/>
                  </a:lnTo>
                  <a:close/>
                </a:path>
                <a:path w="25400" h="552450">
                  <a:moveTo>
                    <a:pt x="25400" y="121920"/>
                  </a:moveTo>
                  <a:lnTo>
                    <a:pt x="0" y="121920"/>
                  </a:lnTo>
                  <a:lnTo>
                    <a:pt x="0" y="125730"/>
                  </a:lnTo>
                  <a:lnTo>
                    <a:pt x="25400" y="125730"/>
                  </a:lnTo>
                  <a:lnTo>
                    <a:pt x="25400" y="121920"/>
                  </a:lnTo>
                  <a:close/>
                </a:path>
                <a:path w="25400" h="552450">
                  <a:moveTo>
                    <a:pt x="25400" y="125730"/>
                  </a:moveTo>
                  <a:lnTo>
                    <a:pt x="0" y="125730"/>
                  </a:lnTo>
                  <a:lnTo>
                    <a:pt x="0" y="128270"/>
                  </a:lnTo>
                  <a:lnTo>
                    <a:pt x="25400" y="128270"/>
                  </a:lnTo>
                  <a:lnTo>
                    <a:pt x="25400" y="125730"/>
                  </a:lnTo>
                  <a:close/>
                </a:path>
                <a:path w="25400" h="552450">
                  <a:moveTo>
                    <a:pt x="25400" y="128270"/>
                  </a:moveTo>
                  <a:lnTo>
                    <a:pt x="0" y="128270"/>
                  </a:lnTo>
                  <a:lnTo>
                    <a:pt x="0" y="134620"/>
                  </a:lnTo>
                  <a:lnTo>
                    <a:pt x="25400" y="134620"/>
                  </a:lnTo>
                  <a:lnTo>
                    <a:pt x="25400" y="128270"/>
                  </a:lnTo>
                  <a:close/>
                </a:path>
                <a:path w="25400" h="552450">
                  <a:moveTo>
                    <a:pt x="25400" y="134620"/>
                  </a:moveTo>
                  <a:lnTo>
                    <a:pt x="0" y="134620"/>
                  </a:lnTo>
                  <a:lnTo>
                    <a:pt x="0" y="138430"/>
                  </a:lnTo>
                  <a:lnTo>
                    <a:pt x="25400" y="138430"/>
                  </a:lnTo>
                  <a:lnTo>
                    <a:pt x="25400" y="134620"/>
                  </a:lnTo>
                  <a:close/>
                </a:path>
                <a:path w="25400" h="552450">
                  <a:moveTo>
                    <a:pt x="25400" y="138430"/>
                  </a:moveTo>
                  <a:lnTo>
                    <a:pt x="0" y="138430"/>
                  </a:lnTo>
                  <a:lnTo>
                    <a:pt x="0" y="140970"/>
                  </a:lnTo>
                  <a:lnTo>
                    <a:pt x="25400" y="140970"/>
                  </a:lnTo>
                  <a:lnTo>
                    <a:pt x="25400" y="138430"/>
                  </a:lnTo>
                  <a:close/>
                </a:path>
                <a:path w="25400" h="552450">
                  <a:moveTo>
                    <a:pt x="25400" y="140970"/>
                  </a:moveTo>
                  <a:lnTo>
                    <a:pt x="0" y="140970"/>
                  </a:lnTo>
                  <a:lnTo>
                    <a:pt x="0" y="144780"/>
                  </a:lnTo>
                  <a:lnTo>
                    <a:pt x="25400" y="144780"/>
                  </a:lnTo>
                  <a:lnTo>
                    <a:pt x="25400" y="140970"/>
                  </a:lnTo>
                  <a:close/>
                </a:path>
                <a:path w="25400" h="552450">
                  <a:moveTo>
                    <a:pt x="25400" y="144780"/>
                  </a:moveTo>
                  <a:lnTo>
                    <a:pt x="0" y="144780"/>
                  </a:lnTo>
                  <a:lnTo>
                    <a:pt x="0" y="151130"/>
                  </a:lnTo>
                  <a:lnTo>
                    <a:pt x="25400" y="151130"/>
                  </a:lnTo>
                  <a:lnTo>
                    <a:pt x="25400" y="144780"/>
                  </a:lnTo>
                  <a:close/>
                </a:path>
                <a:path w="25400" h="552450">
                  <a:moveTo>
                    <a:pt x="25400" y="151130"/>
                  </a:moveTo>
                  <a:lnTo>
                    <a:pt x="0" y="151130"/>
                  </a:lnTo>
                  <a:lnTo>
                    <a:pt x="0" y="163830"/>
                  </a:lnTo>
                  <a:lnTo>
                    <a:pt x="25400" y="163830"/>
                  </a:lnTo>
                  <a:lnTo>
                    <a:pt x="25400" y="151130"/>
                  </a:lnTo>
                  <a:close/>
                </a:path>
                <a:path w="25400" h="552450">
                  <a:moveTo>
                    <a:pt x="25400" y="163830"/>
                  </a:moveTo>
                  <a:lnTo>
                    <a:pt x="0" y="163830"/>
                  </a:lnTo>
                  <a:lnTo>
                    <a:pt x="0" y="176530"/>
                  </a:lnTo>
                  <a:lnTo>
                    <a:pt x="25400" y="176530"/>
                  </a:lnTo>
                  <a:lnTo>
                    <a:pt x="25400" y="163830"/>
                  </a:lnTo>
                  <a:close/>
                </a:path>
                <a:path w="25400" h="552450">
                  <a:moveTo>
                    <a:pt x="25400" y="176530"/>
                  </a:moveTo>
                  <a:lnTo>
                    <a:pt x="0" y="176530"/>
                  </a:lnTo>
                  <a:lnTo>
                    <a:pt x="0" y="182880"/>
                  </a:lnTo>
                  <a:lnTo>
                    <a:pt x="25400" y="182880"/>
                  </a:lnTo>
                  <a:lnTo>
                    <a:pt x="25400" y="176530"/>
                  </a:lnTo>
                  <a:close/>
                </a:path>
                <a:path w="25400" h="552450">
                  <a:moveTo>
                    <a:pt x="25400" y="182880"/>
                  </a:moveTo>
                  <a:lnTo>
                    <a:pt x="0" y="182880"/>
                  </a:lnTo>
                  <a:lnTo>
                    <a:pt x="0" y="185420"/>
                  </a:lnTo>
                  <a:lnTo>
                    <a:pt x="25400" y="185420"/>
                  </a:lnTo>
                  <a:lnTo>
                    <a:pt x="25400" y="182880"/>
                  </a:lnTo>
                  <a:close/>
                </a:path>
                <a:path w="25400" h="552450">
                  <a:moveTo>
                    <a:pt x="25400" y="185420"/>
                  </a:moveTo>
                  <a:lnTo>
                    <a:pt x="0" y="185420"/>
                  </a:lnTo>
                  <a:lnTo>
                    <a:pt x="0" y="189230"/>
                  </a:lnTo>
                  <a:lnTo>
                    <a:pt x="25400" y="189230"/>
                  </a:lnTo>
                  <a:lnTo>
                    <a:pt x="25400" y="185420"/>
                  </a:lnTo>
                  <a:close/>
                </a:path>
                <a:path w="25400" h="552450">
                  <a:moveTo>
                    <a:pt x="25400" y="189230"/>
                  </a:moveTo>
                  <a:lnTo>
                    <a:pt x="0" y="189230"/>
                  </a:lnTo>
                  <a:lnTo>
                    <a:pt x="0" y="195580"/>
                  </a:lnTo>
                  <a:lnTo>
                    <a:pt x="25400" y="195580"/>
                  </a:lnTo>
                  <a:lnTo>
                    <a:pt x="25400" y="189230"/>
                  </a:lnTo>
                  <a:close/>
                </a:path>
                <a:path w="25400" h="552450">
                  <a:moveTo>
                    <a:pt x="25400" y="195580"/>
                  </a:moveTo>
                  <a:lnTo>
                    <a:pt x="0" y="195580"/>
                  </a:lnTo>
                  <a:lnTo>
                    <a:pt x="0" y="198120"/>
                  </a:lnTo>
                  <a:lnTo>
                    <a:pt x="25400" y="198120"/>
                  </a:lnTo>
                  <a:lnTo>
                    <a:pt x="25400" y="195580"/>
                  </a:lnTo>
                  <a:close/>
                </a:path>
                <a:path w="25400" h="552450">
                  <a:moveTo>
                    <a:pt x="25400" y="198120"/>
                  </a:moveTo>
                  <a:lnTo>
                    <a:pt x="0" y="198120"/>
                  </a:lnTo>
                  <a:lnTo>
                    <a:pt x="0" y="201930"/>
                  </a:lnTo>
                  <a:lnTo>
                    <a:pt x="25400" y="201930"/>
                  </a:lnTo>
                  <a:lnTo>
                    <a:pt x="25400" y="198120"/>
                  </a:lnTo>
                  <a:close/>
                </a:path>
                <a:path w="25400" h="552450">
                  <a:moveTo>
                    <a:pt x="25400" y="201930"/>
                  </a:moveTo>
                  <a:lnTo>
                    <a:pt x="0" y="201930"/>
                  </a:lnTo>
                  <a:lnTo>
                    <a:pt x="0" y="204470"/>
                  </a:lnTo>
                  <a:lnTo>
                    <a:pt x="25400" y="204470"/>
                  </a:lnTo>
                  <a:lnTo>
                    <a:pt x="25400" y="201930"/>
                  </a:lnTo>
                  <a:close/>
                </a:path>
                <a:path w="25400" h="552450">
                  <a:moveTo>
                    <a:pt x="25400" y="204470"/>
                  </a:moveTo>
                  <a:lnTo>
                    <a:pt x="0" y="204470"/>
                  </a:lnTo>
                  <a:lnTo>
                    <a:pt x="0" y="208280"/>
                  </a:lnTo>
                  <a:lnTo>
                    <a:pt x="25400" y="208280"/>
                  </a:lnTo>
                  <a:lnTo>
                    <a:pt x="25400" y="204470"/>
                  </a:lnTo>
                  <a:close/>
                </a:path>
                <a:path w="25400" h="552450">
                  <a:moveTo>
                    <a:pt x="25400" y="208280"/>
                  </a:moveTo>
                  <a:lnTo>
                    <a:pt x="0" y="208280"/>
                  </a:lnTo>
                  <a:lnTo>
                    <a:pt x="0" y="214630"/>
                  </a:lnTo>
                  <a:lnTo>
                    <a:pt x="25400" y="214630"/>
                  </a:lnTo>
                  <a:lnTo>
                    <a:pt x="25400" y="208280"/>
                  </a:lnTo>
                  <a:close/>
                </a:path>
                <a:path w="25400" h="552450">
                  <a:moveTo>
                    <a:pt x="25400" y="214630"/>
                  </a:moveTo>
                  <a:lnTo>
                    <a:pt x="0" y="214630"/>
                  </a:lnTo>
                  <a:lnTo>
                    <a:pt x="0" y="223520"/>
                  </a:lnTo>
                  <a:lnTo>
                    <a:pt x="25400" y="223520"/>
                  </a:lnTo>
                  <a:lnTo>
                    <a:pt x="25400" y="214630"/>
                  </a:lnTo>
                  <a:close/>
                </a:path>
                <a:path w="25400" h="552450">
                  <a:moveTo>
                    <a:pt x="25400" y="483870"/>
                  </a:moveTo>
                  <a:lnTo>
                    <a:pt x="0" y="483870"/>
                  </a:lnTo>
                  <a:lnTo>
                    <a:pt x="0" y="485140"/>
                  </a:lnTo>
                  <a:lnTo>
                    <a:pt x="25400" y="485140"/>
                  </a:lnTo>
                  <a:lnTo>
                    <a:pt x="25400" y="483870"/>
                  </a:lnTo>
                  <a:close/>
                </a:path>
                <a:path w="25400" h="552450">
                  <a:moveTo>
                    <a:pt x="25400" y="477520"/>
                  </a:moveTo>
                  <a:lnTo>
                    <a:pt x="0" y="477520"/>
                  </a:lnTo>
                  <a:lnTo>
                    <a:pt x="0" y="482600"/>
                  </a:lnTo>
                  <a:lnTo>
                    <a:pt x="25400" y="482600"/>
                  </a:lnTo>
                  <a:lnTo>
                    <a:pt x="25400" y="477520"/>
                  </a:lnTo>
                  <a:close/>
                </a:path>
                <a:path w="25400" h="552450">
                  <a:moveTo>
                    <a:pt x="25400" y="471170"/>
                  </a:moveTo>
                  <a:lnTo>
                    <a:pt x="0" y="471170"/>
                  </a:lnTo>
                  <a:lnTo>
                    <a:pt x="0" y="476250"/>
                  </a:lnTo>
                  <a:lnTo>
                    <a:pt x="25400" y="476250"/>
                  </a:lnTo>
                  <a:lnTo>
                    <a:pt x="25400" y="471170"/>
                  </a:lnTo>
                  <a:close/>
                </a:path>
                <a:path w="25400" h="552450">
                  <a:moveTo>
                    <a:pt x="25400" y="464820"/>
                  </a:moveTo>
                  <a:lnTo>
                    <a:pt x="0" y="464820"/>
                  </a:lnTo>
                  <a:lnTo>
                    <a:pt x="0" y="469900"/>
                  </a:lnTo>
                  <a:lnTo>
                    <a:pt x="25400" y="469900"/>
                  </a:lnTo>
                  <a:lnTo>
                    <a:pt x="25400" y="464820"/>
                  </a:lnTo>
                  <a:close/>
                </a:path>
                <a:path w="25400" h="552450">
                  <a:moveTo>
                    <a:pt x="25400" y="458470"/>
                  </a:moveTo>
                  <a:lnTo>
                    <a:pt x="0" y="458470"/>
                  </a:lnTo>
                  <a:lnTo>
                    <a:pt x="0" y="463550"/>
                  </a:lnTo>
                  <a:lnTo>
                    <a:pt x="25400" y="463550"/>
                  </a:lnTo>
                  <a:lnTo>
                    <a:pt x="25400" y="458470"/>
                  </a:lnTo>
                  <a:close/>
                </a:path>
                <a:path w="25400" h="552450">
                  <a:moveTo>
                    <a:pt x="25400" y="452120"/>
                  </a:moveTo>
                  <a:lnTo>
                    <a:pt x="0" y="452120"/>
                  </a:lnTo>
                  <a:lnTo>
                    <a:pt x="0" y="457200"/>
                  </a:lnTo>
                  <a:lnTo>
                    <a:pt x="25400" y="457200"/>
                  </a:lnTo>
                  <a:lnTo>
                    <a:pt x="25400" y="452120"/>
                  </a:lnTo>
                  <a:close/>
                </a:path>
                <a:path w="25400" h="552450">
                  <a:moveTo>
                    <a:pt x="25400" y="445770"/>
                  </a:moveTo>
                  <a:lnTo>
                    <a:pt x="0" y="445770"/>
                  </a:lnTo>
                  <a:lnTo>
                    <a:pt x="0" y="450850"/>
                  </a:lnTo>
                  <a:lnTo>
                    <a:pt x="25400" y="450850"/>
                  </a:lnTo>
                  <a:lnTo>
                    <a:pt x="25400" y="445770"/>
                  </a:lnTo>
                  <a:close/>
                </a:path>
                <a:path w="25400" h="552450">
                  <a:moveTo>
                    <a:pt x="25400" y="439420"/>
                  </a:moveTo>
                  <a:lnTo>
                    <a:pt x="0" y="439420"/>
                  </a:lnTo>
                  <a:lnTo>
                    <a:pt x="0" y="444500"/>
                  </a:lnTo>
                  <a:lnTo>
                    <a:pt x="25400" y="444500"/>
                  </a:lnTo>
                  <a:lnTo>
                    <a:pt x="25400" y="439420"/>
                  </a:lnTo>
                  <a:close/>
                </a:path>
                <a:path w="25400" h="552450">
                  <a:moveTo>
                    <a:pt x="25400" y="433070"/>
                  </a:moveTo>
                  <a:lnTo>
                    <a:pt x="0" y="433070"/>
                  </a:lnTo>
                  <a:lnTo>
                    <a:pt x="0" y="438150"/>
                  </a:lnTo>
                  <a:lnTo>
                    <a:pt x="25400" y="438150"/>
                  </a:lnTo>
                  <a:lnTo>
                    <a:pt x="25400" y="433070"/>
                  </a:lnTo>
                  <a:close/>
                </a:path>
                <a:path w="25400" h="552450">
                  <a:moveTo>
                    <a:pt x="25400" y="426720"/>
                  </a:moveTo>
                  <a:lnTo>
                    <a:pt x="0" y="426720"/>
                  </a:lnTo>
                  <a:lnTo>
                    <a:pt x="0" y="431800"/>
                  </a:lnTo>
                  <a:lnTo>
                    <a:pt x="25400" y="431800"/>
                  </a:lnTo>
                  <a:lnTo>
                    <a:pt x="25400" y="426720"/>
                  </a:lnTo>
                  <a:close/>
                </a:path>
                <a:path w="25400" h="552450">
                  <a:moveTo>
                    <a:pt x="25400" y="420370"/>
                  </a:moveTo>
                  <a:lnTo>
                    <a:pt x="0" y="420370"/>
                  </a:lnTo>
                  <a:lnTo>
                    <a:pt x="0" y="425450"/>
                  </a:lnTo>
                  <a:lnTo>
                    <a:pt x="25400" y="425450"/>
                  </a:lnTo>
                  <a:lnTo>
                    <a:pt x="25400" y="420370"/>
                  </a:lnTo>
                  <a:close/>
                </a:path>
                <a:path w="25400" h="552450">
                  <a:moveTo>
                    <a:pt x="25400" y="414020"/>
                  </a:moveTo>
                  <a:lnTo>
                    <a:pt x="0" y="414020"/>
                  </a:lnTo>
                  <a:lnTo>
                    <a:pt x="0" y="419100"/>
                  </a:lnTo>
                  <a:lnTo>
                    <a:pt x="25400" y="419100"/>
                  </a:lnTo>
                  <a:lnTo>
                    <a:pt x="25400" y="414020"/>
                  </a:lnTo>
                  <a:close/>
                </a:path>
                <a:path w="25400" h="552450">
                  <a:moveTo>
                    <a:pt x="25400" y="401320"/>
                  </a:moveTo>
                  <a:lnTo>
                    <a:pt x="0" y="401320"/>
                  </a:lnTo>
                  <a:lnTo>
                    <a:pt x="0" y="412750"/>
                  </a:lnTo>
                  <a:lnTo>
                    <a:pt x="25400" y="412750"/>
                  </a:lnTo>
                  <a:lnTo>
                    <a:pt x="25400" y="401320"/>
                  </a:lnTo>
                  <a:close/>
                </a:path>
                <a:path w="25400" h="552450">
                  <a:moveTo>
                    <a:pt x="25400" y="393700"/>
                  </a:moveTo>
                  <a:lnTo>
                    <a:pt x="0" y="393700"/>
                  </a:lnTo>
                  <a:lnTo>
                    <a:pt x="0" y="400050"/>
                  </a:lnTo>
                  <a:lnTo>
                    <a:pt x="25400" y="400050"/>
                  </a:lnTo>
                  <a:lnTo>
                    <a:pt x="25400" y="393700"/>
                  </a:lnTo>
                  <a:close/>
                </a:path>
                <a:path w="25400" h="552450">
                  <a:moveTo>
                    <a:pt x="25400" y="388620"/>
                  </a:moveTo>
                  <a:lnTo>
                    <a:pt x="0" y="388620"/>
                  </a:lnTo>
                  <a:lnTo>
                    <a:pt x="0" y="392430"/>
                  </a:lnTo>
                  <a:lnTo>
                    <a:pt x="25400" y="392430"/>
                  </a:lnTo>
                  <a:lnTo>
                    <a:pt x="25400" y="388620"/>
                  </a:lnTo>
                  <a:close/>
                </a:path>
                <a:path w="25400" h="552450">
                  <a:moveTo>
                    <a:pt x="25400" y="381000"/>
                  </a:moveTo>
                  <a:lnTo>
                    <a:pt x="0" y="381000"/>
                  </a:lnTo>
                  <a:lnTo>
                    <a:pt x="0" y="387350"/>
                  </a:lnTo>
                  <a:lnTo>
                    <a:pt x="25400" y="387350"/>
                  </a:lnTo>
                  <a:lnTo>
                    <a:pt x="25400" y="381000"/>
                  </a:lnTo>
                  <a:close/>
                </a:path>
                <a:path w="25400" h="552450">
                  <a:moveTo>
                    <a:pt x="25400" y="375920"/>
                  </a:moveTo>
                  <a:lnTo>
                    <a:pt x="0" y="375920"/>
                  </a:lnTo>
                  <a:lnTo>
                    <a:pt x="0" y="379730"/>
                  </a:lnTo>
                  <a:lnTo>
                    <a:pt x="25400" y="379730"/>
                  </a:lnTo>
                  <a:lnTo>
                    <a:pt x="25400" y="375920"/>
                  </a:lnTo>
                  <a:close/>
                </a:path>
                <a:path w="25400" h="552450">
                  <a:moveTo>
                    <a:pt x="25400" y="369570"/>
                  </a:moveTo>
                  <a:lnTo>
                    <a:pt x="0" y="369570"/>
                  </a:lnTo>
                  <a:lnTo>
                    <a:pt x="0" y="374650"/>
                  </a:lnTo>
                  <a:lnTo>
                    <a:pt x="25400" y="374650"/>
                  </a:lnTo>
                  <a:lnTo>
                    <a:pt x="25400" y="369570"/>
                  </a:lnTo>
                  <a:close/>
                </a:path>
                <a:path w="25400" h="552450">
                  <a:moveTo>
                    <a:pt x="25400" y="361950"/>
                  </a:moveTo>
                  <a:lnTo>
                    <a:pt x="0" y="361950"/>
                  </a:lnTo>
                  <a:lnTo>
                    <a:pt x="0" y="368300"/>
                  </a:lnTo>
                  <a:lnTo>
                    <a:pt x="25400" y="368300"/>
                  </a:lnTo>
                  <a:lnTo>
                    <a:pt x="25400" y="361950"/>
                  </a:lnTo>
                  <a:close/>
                </a:path>
                <a:path w="25400" h="552450">
                  <a:moveTo>
                    <a:pt x="25400" y="356870"/>
                  </a:moveTo>
                  <a:lnTo>
                    <a:pt x="0" y="356870"/>
                  </a:lnTo>
                  <a:lnTo>
                    <a:pt x="0" y="360680"/>
                  </a:lnTo>
                  <a:lnTo>
                    <a:pt x="25400" y="360680"/>
                  </a:lnTo>
                  <a:lnTo>
                    <a:pt x="25400" y="356870"/>
                  </a:lnTo>
                  <a:close/>
                </a:path>
                <a:path w="25400" h="552450">
                  <a:moveTo>
                    <a:pt x="25400" y="349250"/>
                  </a:moveTo>
                  <a:lnTo>
                    <a:pt x="0" y="349250"/>
                  </a:lnTo>
                  <a:lnTo>
                    <a:pt x="0" y="355600"/>
                  </a:lnTo>
                  <a:lnTo>
                    <a:pt x="25400" y="355600"/>
                  </a:lnTo>
                  <a:lnTo>
                    <a:pt x="25400" y="349250"/>
                  </a:lnTo>
                  <a:close/>
                </a:path>
                <a:path w="25400" h="552450">
                  <a:moveTo>
                    <a:pt x="25400" y="344170"/>
                  </a:moveTo>
                  <a:lnTo>
                    <a:pt x="0" y="344170"/>
                  </a:lnTo>
                  <a:lnTo>
                    <a:pt x="0" y="347980"/>
                  </a:lnTo>
                  <a:lnTo>
                    <a:pt x="25400" y="347980"/>
                  </a:lnTo>
                  <a:lnTo>
                    <a:pt x="25400" y="344170"/>
                  </a:lnTo>
                  <a:close/>
                </a:path>
                <a:path w="25400" h="552450">
                  <a:moveTo>
                    <a:pt x="25400" y="337820"/>
                  </a:moveTo>
                  <a:lnTo>
                    <a:pt x="0" y="337820"/>
                  </a:lnTo>
                  <a:lnTo>
                    <a:pt x="0" y="342900"/>
                  </a:lnTo>
                  <a:lnTo>
                    <a:pt x="25400" y="342900"/>
                  </a:lnTo>
                  <a:lnTo>
                    <a:pt x="25400" y="337820"/>
                  </a:lnTo>
                  <a:close/>
                </a:path>
                <a:path w="25400" h="552450">
                  <a:moveTo>
                    <a:pt x="25400" y="330200"/>
                  </a:moveTo>
                  <a:lnTo>
                    <a:pt x="0" y="330200"/>
                  </a:lnTo>
                  <a:lnTo>
                    <a:pt x="0" y="336550"/>
                  </a:lnTo>
                  <a:lnTo>
                    <a:pt x="25400" y="336550"/>
                  </a:lnTo>
                  <a:lnTo>
                    <a:pt x="25400" y="330200"/>
                  </a:lnTo>
                  <a:close/>
                </a:path>
                <a:path w="25400" h="552450">
                  <a:moveTo>
                    <a:pt x="25400" y="325120"/>
                  </a:moveTo>
                  <a:lnTo>
                    <a:pt x="0" y="325120"/>
                  </a:lnTo>
                  <a:lnTo>
                    <a:pt x="0" y="328930"/>
                  </a:lnTo>
                  <a:lnTo>
                    <a:pt x="25400" y="328930"/>
                  </a:lnTo>
                  <a:lnTo>
                    <a:pt x="25400" y="325120"/>
                  </a:lnTo>
                  <a:close/>
                </a:path>
                <a:path w="25400" h="552450">
                  <a:moveTo>
                    <a:pt x="25400" y="317500"/>
                  </a:moveTo>
                  <a:lnTo>
                    <a:pt x="0" y="317500"/>
                  </a:lnTo>
                  <a:lnTo>
                    <a:pt x="0" y="323850"/>
                  </a:lnTo>
                  <a:lnTo>
                    <a:pt x="25400" y="323850"/>
                  </a:lnTo>
                  <a:lnTo>
                    <a:pt x="25400" y="317500"/>
                  </a:lnTo>
                  <a:close/>
                </a:path>
                <a:path w="25400" h="552450">
                  <a:moveTo>
                    <a:pt x="25400" y="312420"/>
                  </a:moveTo>
                  <a:lnTo>
                    <a:pt x="0" y="312420"/>
                  </a:lnTo>
                  <a:lnTo>
                    <a:pt x="0" y="316230"/>
                  </a:lnTo>
                  <a:lnTo>
                    <a:pt x="25400" y="316230"/>
                  </a:lnTo>
                  <a:lnTo>
                    <a:pt x="25400" y="312420"/>
                  </a:lnTo>
                  <a:close/>
                </a:path>
                <a:path w="25400" h="552450">
                  <a:moveTo>
                    <a:pt x="25400" y="306070"/>
                  </a:moveTo>
                  <a:lnTo>
                    <a:pt x="0" y="306070"/>
                  </a:lnTo>
                  <a:lnTo>
                    <a:pt x="0" y="311150"/>
                  </a:lnTo>
                  <a:lnTo>
                    <a:pt x="25400" y="311150"/>
                  </a:lnTo>
                  <a:lnTo>
                    <a:pt x="25400" y="306070"/>
                  </a:lnTo>
                  <a:close/>
                </a:path>
                <a:path w="25400" h="552450">
                  <a:moveTo>
                    <a:pt x="25400" y="298450"/>
                  </a:moveTo>
                  <a:lnTo>
                    <a:pt x="0" y="298450"/>
                  </a:lnTo>
                  <a:lnTo>
                    <a:pt x="0" y="304800"/>
                  </a:lnTo>
                  <a:lnTo>
                    <a:pt x="25400" y="304800"/>
                  </a:lnTo>
                  <a:lnTo>
                    <a:pt x="25400" y="298450"/>
                  </a:lnTo>
                  <a:close/>
                </a:path>
                <a:path w="25400" h="552450">
                  <a:moveTo>
                    <a:pt x="25400" y="292100"/>
                  </a:moveTo>
                  <a:lnTo>
                    <a:pt x="0" y="292100"/>
                  </a:lnTo>
                  <a:lnTo>
                    <a:pt x="0" y="297180"/>
                  </a:lnTo>
                  <a:lnTo>
                    <a:pt x="25400" y="297180"/>
                  </a:lnTo>
                  <a:lnTo>
                    <a:pt x="25400" y="292100"/>
                  </a:lnTo>
                  <a:close/>
                </a:path>
                <a:path w="25400" h="552450">
                  <a:moveTo>
                    <a:pt x="25400" y="287020"/>
                  </a:moveTo>
                  <a:lnTo>
                    <a:pt x="0" y="287020"/>
                  </a:lnTo>
                  <a:lnTo>
                    <a:pt x="0" y="290830"/>
                  </a:lnTo>
                  <a:lnTo>
                    <a:pt x="25400" y="290830"/>
                  </a:lnTo>
                  <a:lnTo>
                    <a:pt x="25400" y="287020"/>
                  </a:lnTo>
                  <a:close/>
                </a:path>
                <a:path w="25400" h="552450">
                  <a:moveTo>
                    <a:pt x="25400" y="280670"/>
                  </a:moveTo>
                  <a:lnTo>
                    <a:pt x="0" y="280670"/>
                  </a:lnTo>
                  <a:lnTo>
                    <a:pt x="0" y="285750"/>
                  </a:lnTo>
                  <a:lnTo>
                    <a:pt x="25400" y="285750"/>
                  </a:lnTo>
                  <a:lnTo>
                    <a:pt x="25400" y="280670"/>
                  </a:lnTo>
                  <a:close/>
                </a:path>
                <a:path w="25400" h="552450">
                  <a:moveTo>
                    <a:pt x="25400" y="274320"/>
                  </a:moveTo>
                  <a:lnTo>
                    <a:pt x="0" y="274320"/>
                  </a:lnTo>
                  <a:lnTo>
                    <a:pt x="0" y="279400"/>
                  </a:lnTo>
                  <a:lnTo>
                    <a:pt x="25400" y="279400"/>
                  </a:lnTo>
                  <a:lnTo>
                    <a:pt x="25400" y="274320"/>
                  </a:lnTo>
                  <a:close/>
                </a:path>
                <a:path w="25400" h="552450">
                  <a:moveTo>
                    <a:pt x="25400" y="266700"/>
                  </a:moveTo>
                  <a:lnTo>
                    <a:pt x="0" y="266700"/>
                  </a:lnTo>
                  <a:lnTo>
                    <a:pt x="0" y="273050"/>
                  </a:lnTo>
                  <a:lnTo>
                    <a:pt x="25400" y="273050"/>
                  </a:lnTo>
                  <a:lnTo>
                    <a:pt x="25400" y="266700"/>
                  </a:lnTo>
                  <a:close/>
                </a:path>
                <a:path w="25400" h="552450">
                  <a:moveTo>
                    <a:pt x="25400" y="260350"/>
                  </a:moveTo>
                  <a:lnTo>
                    <a:pt x="0" y="260350"/>
                  </a:lnTo>
                  <a:lnTo>
                    <a:pt x="0" y="265430"/>
                  </a:lnTo>
                  <a:lnTo>
                    <a:pt x="25400" y="265430"/>
                  </a:lnTo>
                  <a:lnTo>
                    <a:pt x="25400" y="260350"/>
                  </a:lnTo>
                  <a:close/>
                </a:path>
                <a:path w="25400" h="552450">
                  <a:moveTo>
                    <a:pt x="25400" y="255270"/>
                  </a:moveTo>
                  <a:lnTo>
                    <a:pt x="0" y="255270"/>
                  </a:lnTo>
                  <a:lnTo>
                    <a:pt x="0" y="259080"/>
                  </a:lnTo>
                  <a:lnTo>
                    <a:pt x="25400" y="259080"/>
                  </a:lnTo>
                  <a:lnTo>
                    <a:pt x="25400" y="255270"/>
                  </a:lnTo>
                  <a:close/>
                </a:path>
                <a:path w="25400" h="552450">
                  <a:moveTo>
                    <a:pt x="25400" y="248920"/>
                  </a:moveTo>
                  <a:lnTo>
                    <a:pt x="0" y="248920"/>
                  </a:lnTo>
                  <a:lnTo>
                    <a:pt x="0" y="254000"/>
                  </a:lnTo>
                  <a:lnTo>
                    <a:pt x="25400" y="254000"/>
                  </a:lnTo>
                  <a:lnTo>
                    <a:pt x="25400" y="248920"/>
                  </a:lnTo>
                  <a:close/>
                </a:path>
                <a:path w="25400" h="552450">
                  <a:moveTo>
                    <a:pt x="25400" y="242570"/>
                  </a:moveTo>
                  <a:lnTo>
                    <a:pt x="0" y="242570"/>
                  </a:lnTo>
                  <a:lnTo>
                    <a:pt x="0" y="247650"/>
                  </a:lnTo>
                  <a:lnTo>
                    <a:pt x="25400" y="247650"/>
                  </a:lnTo>
                  <a:lnTo>
                    <a:pt x="25400" y="242570"/>
                  </a:lnTo>
                  <a:close/>
                </a:path>
                <a:path w="25400" h="552450">
                  <a:moveTo>
                    <a:pt x="25400" y="236220"/>
                  </a:moveTo>
                  <a:lnTo>
                    <a:pt x="0" y="236220"/>
                  </a:lnTo>
                  <a:lnTo>
                    <a:pt x="0" y="241300"/>
                  </a:lnTo>
                  <a:lnTo>
                    <a:pt x="25400" y="241300"/>
                  </a:lnTo>
                  <a:lnTo>
                    <a:pt x="25400" y="236220"/>
                  </a:lnTo>
                  <a:close/>
                </a:path>
                <a:path w="25400" h="552450">
                  <a:moveTo>
                    <a:pt x="25400" y="229870"/>
                  </a:moveTo>
                  <a:lnTo>
                    <a:pt x="0" y="229870"/>
                  </a:lnTo>
                  <a:lnTo>
                    <a:pt x="0" y="234950"/>
                  </a:lnTo>
                  <a:lnTo>
                    <a:pt x="25400" y="234950"/>
                  </a:lnTo>
                  <a:lnTo>
                    <a:pt x="25400" y="229870"/>
                  </a:lnTo>
                  <a:close/>
                </a:path>
                <a:path w="25400" h="552450">
                  <a:moveTo>
                    <a:pt x="25400" y="224790"/>
                  </a:moveTo>
                  <a:lnTo>
                    <a:pt x="0" y="224790"/>
                  </a:lnTo>
                  <a:lnTo>
                    <a:pt x="0" y="228600"/>
                  </a:lnTo>
                  <a:lnTo>
                    <a:pt x="25400" y="228600"/>
                  </a:lnTo>
                  <a:lnTo>
                    <a:pt x="25400" y="224790"/>
                  </a:lnTo>
                  <a:close/>
                </a:path>
                <a:path w="25400" h="552450">
                  <a:moveTo>
                    <a:pt x="24130" y="485140"/>
                  </a:moveTo>
                  <a:lnTo>
                    <a:pt x="0" y="485140"/>
                  </a:lnTo>
                  <a:lnTo>
                    <a:pt x="0" y="552450"/>
                  </a:lnTo>
                  <a:lnTo>
                    <a:pt x="1270" y="552450"/>
                  </a:lnTo>
                  <a:lnTo>
                    <a:pt x="1270" y="548640"/>
                  </a:lnTo>
                  <a:lnTo>
                    <a:pt x="2540" y="548640"/>
                  </a:lnTo>
                  <a:lnTo>
                    <a:pt x="2540" y="544830"/>
                  </a:lnTo>
                  <a:lnTo>
                    <a:pt x="3810" y="544830"/>
                  </a:lnTo>
                  <a:lnTo>
                    <a:pt x="3810" y="542290"/>
                  </a:lnTo>
                  <a:lnTo>
                    <a:pt x="5079" y="542290"/>
                  </a:lnTo>
                  <a:lnTo>
                    <a:pt x="5079" y="538480"/>
                  </a:lnTo>
                  <a:lnTo>
                    <a:pt x="6350" y="538480"/>
                  </a:lnTo>
                  <a:lnTo>
                    <a:pt x="6350" y="534670"/>
                  </a:lnTo>
                  <a:lnTo>
                    <a:pt x="7620" y="534670"/>
                  </a:lnTo>
                  <a:lnTo>
                    <a:pt x="7620" y="530860"/>
                  </a:lnTo>
                  <a:lnTo>
                    <a:pt x="8890" y="530860"/>
                  </a:lnTo>
                  <a:lnTo>
                    <a:pt x="8890" y="527050"/>
                  </a:lnTo>
                  <a:lnTo>
                    <a:pt x="10160" y="527050"/>
                  </a:lnTo>
                  <a:lnTo>
                    <a:pt x="10160" y="524510"/>
                  </a:lnTo>
                  <a:lnTo>
                    <a:pt x="11429" y="524510"/>
                  </a:lnTo>
                  <a:lnTo>
                    <a:pt x="11430" y="520700"/>
                  </a:lnTo>
                  <a:lnTo>
                    <a:pt x="12700" y="520700"/>
                  </a:lnTo>
                  <a:lnTo>
                    <a:pt x="12700" y="516890"/>
                  </a:lnTo>
                  <a:lnTo>
                    <a:pt x="13970" y="516890"/>
                  </a:lnTo>
                  <a:lnTo>
                    <a:pt x="13970" y="513080"/>
                  </a:lnTo>
                  <a:lnTo>
                    <a:pt x="15240" y="513080"/>
                  </a:lnTo>
                  <a:lnTo>
                    <a:pt x="15239" y="509270"/>
                  </a:lnTo>
                  <a:lnTo>
                    <a:pt x="16510" y="509270"/>
                  </a:lnTo>
                  <a:lnTo>
                    <a:pt x="16510" y="506730"/>
                  </a:lnTo>
                  <a:lnTo>
                    <a:pt x="17780" y="506730"/>
                  </a:lnTo>
                  <a:lnTo>
                    <a:pt x="17780" y="502920"/>
                  </a:lnTo>
                  <a:lnTo>
                    <a:pt x="19050" y="502920"/>
                  </a:lnTo>
                  <a:lnTo>
                    <a:pt x="19050" y="499110"/>
                  </a:lnTo>
                  <a:lnTo>
                    <a:pt x="20320" y="499110"/>
                  </a:lnTo>
                  <a:lnTo>
                    <a:pt x="20320" y="495300"/>
                  </a:lnTo>
                  <a:lnTo>
                    <a:pt x="21589" y="495300"/>
                  </a:lnTo>
                  <a:lnTo>
                    <a:pt x="21589" y="492760"/>
                  </a:lnTo>
                  <a:lnTo>
                    <a:pt x="22860" y="492760"/>
                  </a:lnTo>
                  <a:lnTo>
                    <a:pt x="22860" y="488950"/>
                  </a:lnTo>
                  <a:lnTo>
                    <a:pt x="24130" y="488950"/>
                  </a:lnTo>
                  <a:lnTo>
                    <a:pt x="24130" y="485140"/>
                  </a:lnTo>
                  <a:close/>
                </a:path>
              </a:pathLst>
            </a:custGeom>
            <a:solidFill>
              <a:srgbClr val="2D2D2D"/>
            </a:solidFill>
          </p:spPr>
          <p:txBody>
            <a:bodyPr bIns="0" lIns="0" rIns="0" rtlCol="0" tIns="0" wrap="square"/>
            <a:p/>
          </p:txBody>
        </p:sp>
        <p:sp>
          <p:nvSpPr>
            <p:cNvPr id="1049189" name="object 479"/>
            <p:cNvSpPr/>
            <p:nvPr/>
          </p:nvSpPr>
          <p:spPr>
            <a:xfrm>
              <a:off x="5378449" y="5819139"/>
              <a:ext cx="24130" cy="621030"/>
            </a:xfrm>
            <a:custGeom>
              <a:avLst/>
              <a:ahLst/>
              <a:rect l="l" t="t" r="r" b="b"/>
              <a:pathLst>
                <a:path w="24129" h="621029">
                  <a:moveTo>
                    <a:pt x="24129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24129" y="7620"/>
                  </a:lnTo>
                  <a:lnTo>
                    <a:pt x="24129" y="0"/>
                  </a:lnTo>
                  <a:close/>
                </a:path>
                <a:path w="24129" h="621029">
                  <a:moveTo>
                    <a:pt x="24129" y="7620"/>
                  </a:moveTo>
                  <a:lnTo>
                    <a:pt x="0" y="7620"/>
                  </a:lnTo>
                  <a:lnTo>
                    <a:pt x="0" y="11430"/>
                  </a:lnTo>
                  <a:lnTo>
                    <a:pt x="24129" y="11430"/>
                  </a:lnTo>
                  <a:lnTo>
                    <a:pt x="24129" y="7620"/>
                  </a:lnTo>
                  <a:close/>
                </a:path>
                <a:path w="24129" h="621029">
                  <a:moveTo>
                    <a:pt x="24129" y="11430"/>
                  </a:moveTo>
                  <a:lnTo>
                    <a:pt x="0" y="11430"/>
                  </a:lnTo>
                  <a:lnTo>
                    <a:pt x="0" y="20320"/>
                  </a:lnTo>
                  <a:lnTo>
                    <a:pt x="24129" y="20320"/>
                  </a:lnTo>
                  <a:lnTo>
                    <a:pt x="24129" y="11430"/>
                  </a:lnTo>
                  <a:close/>
                </a:path>
                <a:path w="24129" h="621029">
                  <a:moveTo>
                    <a:pt x="24129" y="20320"/>
                  </a:moveTo>
                  <a:lnTo>
                    <a:pt x="0" y="20320"/>
                  </a:lnTo>
                  <a:lnTo>
                    <a:pt x="0" y="24130"/>
                  </a:lnTo>
                  <a:lnTo>
                    <a:pt x="24129" y="24130"/>
                  </a:lnTo>
                  <a:lnTo>
                    <a:pt x="24129" y="20320"/>
                  </a:lnTo>
                  <a:close/>
                </a:path>
                <a:path w="24129" h="621029">
                  <a:moveTo>
                    <a:pt x="24129" y="24130"/>
                  </a:moveTo>
                  <a:lnTo>
                    <a:pt x="0" y="24130"/>
                  </a:lnTo>
                  <a:lnTo>
                    <a:pt x="0" y="26670"/>
                  </a:lnTo>
                  <a:lnTo>
                    <a:pt x="24129" y="26670"/>
                  </a:lnTo>
                  <a:lnTo>
                    <a:pt x="24129" y="24130"/>
                  </a:lnTo>
                  <a:close/>
                </a:path>
                <a:path w="24129" h="621029">
                  <a:moveTo>
                    <a:pt x="24129" y="26670"/>
                  </a:moveTo>
                  <a:lnTo>
                    <a:pt x="0" y="26670"/>
                  </a:lnTo>
                  <a:lnTo>
                    <a:pt x="0" y="33020"/>
                  </a:lnTo>
                  <a:lnTo>
                    <a:pt x="24129" y="33020"/>
                  </a:lnTo>
                  <a:lnTo>
                    <a:pt x="24129" y="26670"/>
                  </a:lnTo>
                  <a:close/>
                </a:path>
                <a:path w="24129" h="621029">
                  <a:moveTo>
                    <a:pt x="24129" y="33020"/>
                  </a:moveTo>
                  <a:lnTo>
                    <a:pt x="0" y="33020"/>
                  </a:lnTo>
                  <a:lnTo>
                    <a:pt x="0" y="36830"/>
                  </a:lnTo>
                  <a:lnTo>
                    <a:pt x="24129" y="36830"/>
                  </a:lnTo>
                  <a:lnTo>
                    <a:pt x="24129" y="33020"/>
                  </a:lnTo>
                  <a:close/>
                </a:path>
                <a:path w="24129" h="621029">
                  <a:moveTo>
                    <a:pt x="24129" y="36830"/>
                  </a:moveTo>
                  <a:lnTo>
                    <a:pt x="0" y="36830"/>
                  </a:lnTo>
                  <a:lnTo>
                    <a:pt x="0" y="39370"/>
                  </a:lnTo>
                  <a:lnTo>
                    <a:pt x="24129" y="39370"/>
                  </a:lnTo>
                  <a:lnTo>
                    <a:pt x="24129" y="36830"/>
                  </a:lnTo>
                  <a:close/>
                </a:path>
                <a:path w="24129" h="621029">
                  <a:moveTo>
                    <a:pt x="24129" y="39370"/>
                  </a:moveTo>
                  <a:lnTo>
                    <a:pt x="0" y="39370"/>
                  </a:lnTo>
                  <a:lnTo>
                    <a:pt x="0" y="43180"/>
                  </a:lnTo>
                  <a:lnTo>
                    <a:pt x="24129" y="43180"/>
                  </a:lnTo>
                  <a:lnTo>
                    <a:pt x="24129" y="39370"/>
                  </a:lnTo>
                  <a:close/>
                </a:path>
                <a:path w="24129" h="621029">
                  <a:moveTo>
                    <a:pt x="24129" y="43180"/>
                  </a:moveTo>
                  <a:lnTo>
                    <a:pt x="0" y="43180"/>
                  </a:lnTo>
                  <a:lnTo>
                    <a:pt x="0" y="64770"/>
                  </a:lnTo>
                  <a:lnTo>
                    <a:pt x="24129" y="64770"/>
                  </a:lnTo>
                  <a:lnTo>
                    <a:pt x="24129" y="43180"/>
                  </a:lnTo>
                  <a:close/>
                </a:path>
                <a:path w="24129" h="621029">
                  <a:moveTo>
                    <a:pt x="24129" y="64770"/>
                  </a:moveTo>
                  <a:lnTo>
                    <a:pt x="0" y="64770"/>
                  </a:lnTo>
                  <a:lnTo>
                    <a:pt x="0" y="74930"/>
                  </a:lnTo>
                  <a:lnTo>
                    <a:pt x="24129" y="74930"/>
                  </a:lnTo>
                  <a:lnTo>
                    <a:pt x="24129" y="64770"/>
                  </a:lnTo>
                  <a:close/>
                </a:path>
                <a:path w="24129" h="621029">
                  <a:moveTo>
                    <a:pt x="24129" y="74930"/>
                  </a:moveTo>
                  <a:lnTo>
                    <a:pt x="0" y="74930"/>
                  </a:lnTo>
                  <a:lnTo>
                    <a:pt x="0" y="83820"/>
                  </a:lnTo>
                  <a:lnTo>
                    <a:pt x="24129" y="83820"/>
                  </a:lnTo>
                  <a:lnTo>
                    <a:pt x="24129" y="74930"/>
                  </a:lnTo>
                  <a:close/>
                </a:path>
                <a:path w="24129" h="621029">
                  <a:moveTo>
                    <a:pt x="24129" y="83820"/>
                  </a:moveTo>
                  <a:lnTo>
                    <a:pt x="0" y="83820"/>
                  </a:lnTo>
                  <a:lnTo>
                    <a:pt x="0" y="90170"/>
                  </a:lnTo>
                  <a:lnTo>
                    <a:pt x="24129" y="90170"/>
                  </a:lnTo>
                  <a:lnTo>
                    <a:pt x="24129" y="83820"/>
                  </a:lnTo>
                  <a:close/>
                </a:path>
                <a:path w="24129" h="621029">
                  <a:moveTo>
                    <a:pt x="24129" y="90170"/>
                  </a:moveTo>
                  <a:lnTo>
                    <a:pt x="0" y="90170"/>
                  </a:lnTo>
                  <a:lnTo>
                    <a:pt x="0" y="93980"/>
                  </a:lnTo>
                  <a:lnTo>
                    <a:pt x="24129" y="93980"/>
                  </a:lnTo>
                  <a:lnTo>
                    <a:pt x="24129" y="90170"/>
                  </a:lnTo>
                  <a:close/>
                </a:path>
                <a:path w="24129" h="621029">
                  <a:moveTo>
                    <a:pt x="24129" y="93980"/>
                  </a:moveTo>
                  <a:lnTo>
                    <a:pt x="0" y="93980"/>
                  </a:lnTo>
                  <a:lnTo>
                    <a:pt x="0" y="100330"/>
                  </a:lnTo>
                  <a:lnTo>
                    <a:pt x="24129" y="100330"/>
                  </a:lnTo>
                  <a:lnTo>
                    <a:pt x="24129" y="93980"/>
                  </a:lnTo>
                  <a:close/>
                </a:path>
                <a:path w="24129" h="621029">
                  <a:moveTo>
                    <a:pt x="24129" y="100330"/>
                  </a:moveTo>
                  <a:lnTo>
                    <a:pt x="0" y="100330"/>
                  </a:lnTo>
                  <a:lnTo>
                    <a:pt x="0" y="102870"/>
                  </a:lnTo>
                  <a:lnTo>
                    <a:pt x="24129" y="102870"/>
                  </a:lnTo>
                  <a:lnTo>
                    <a:pt x="24129" y="100330"/>
                  </a:lnTo>
                  <a:close/>
                </a:path>
                <a:path w="24129" h="621029">
                  <a:moveTo>
                    <a:pt x="24129" y="102870"/>
                  </a:moveTo>
                  <a:lnTo>
                    <a:pt x="0" y="102870"/>
                  </a:lnTo>
                  <a:lnTo>
                    <a:pt x="0" y="121920"/>
                  </a:lnTo>
                  <a:lnTo>
                    <a:pt x="24129" y="121920"/>
                  </a:lnTo>
                  <a:lnTo>
                    <a:pt x="24129" y="102870"/>
                  </a:lnTo>
                  <a:close/>
                </a:path>
                <a:path w="24129" h="621029">
                  <a:moveTo>
                    <a:pt x="24129" y="121920"/>
                  </a:moveTo>
                  <a:lnTo>
                    <a:pt x="0" y="121920"/>
                  </a:lnTo>
                  <a:lnTo>
                    <a:pt x="0" y="125730"/>
                  </a:lnTo>
                  <a:lnTo>
                    <a:pt x="24129" y="125730"/>
                  </a:lnTo>
                  <a:lnTo>
                    <a:pt x="24129" y="121920"/>
                  </a:lnTo>
                  <a:close/>
                </a:path>
                <a:path w="24129" h="621029">
                  <a:moveTo>
                    <a:pt x="24129" y="125730"/>
                  </a:moveTo>
                  <a:lnTo>
                    <a:pt x="0" y="125730"/>
                  </a:lnTo>
                  <a:lnTo>
                    <a:pt x="0" y="128270"/>
                  </a:lnTo>
                  <a:lnTo>
                    <a:pt x="24129" y="128270"/>
                  </a:lnTo>
                  <a:lnTo>
                    <a:pt x="24129" y="125730"/>
                  </a:lnTo>
                  <a:close/>
                </a:path>
                <a:path w="24129" h="621029">
                  <a:moveTo>
                    <a:pt x="24129" y="128270"/>
                  </a:moveTo>
                  <a:lnTo>
                    <a:pt x="0" y="128270"/>
                  </a:lnTo>
                  <a:lnTo>
                    <a:pt x="0" y="134620"/>
                  </a:lnTo>
                  <a:lnTo>
                    <a:pt x="24129" y="134620"/>
                  </a:lnTo>
                  <a:lnTo>
                    <a:pt x="24129" y="128270"/>
                  </a:lnTo>
                  <a:close/>
                </a:path>
                <a:path w="24129" h="621029">
                  <a:moveTo>
                    <a:pt x="24129" y="134620"/>
                  </a:moveTo>
                  <a:lnTo>
                    <a:pt x="0" y="134620"/>
                  </a:lnTo>
                  <a:lnTo>
                    <a:pt x="0" y="138430"/>
                  </a:lnTo>
                  <a:lnTo>
                    <a:pt x="24129" y="138430"/>
                  </a:lnTo>
                  <a:lnTo>
                    <a:pt x="24129" y="134620"/>
                  </a:lnTo>
                  <a:close/>
                </a:path>
                <a:path w="24129" h="621029">
                  <a:moveTo>
                    <a:pt x="24129" y="138430"/>
                  </a:moveTo>
                  <a:lnTo>
                    <a:pt x="0" y="138430"/>
                  </a:lnTo>
                  <a:lnTo>
                    <a:pt x="0" y="140970"/>
                  </a:lnTo>
                  <a:lnTo>
                    <a:pt x="24129" y="140970"/>
                  </a:lnTo>
                  <a:lnTo>
                    <a:pt x="24129" y="138430"/>
                  </a:lnTo>
                  <a:close/>
                </a:path>
                <a:path w="24129" h="621029">
                  <a:moveTo>
                    <a:pt x="24129" y="140970"/>
                  </a:moveTo>
                  <a:lnTo>
                    <a:pt x="0" y="140970"/>
                  </a:lnTo>
                  <a:lnTo>
                    <a:pt x="0" y="144780"/>
                  </a:lnTo>
                  <a:lnTo>
                    <a:pt x="24129" y="144780"/>
                  </a:lnTo>
                  <a:lnTo>
                    <a:pt x="24129" y="140970"/>
                  </a:lnTo>
                  <a:close/>
                </a:path>
                <a:path w="24129" h="621029">
                  <a:moveTo>
                    <a:pt x="24129" y="144780"/>
                  </a:moveTo>
                  <a:lnTo>
                    <a:pt x="0" y="144780"/>
                  </a:lnTo>
                  <a:lnTo>
                    <a:pt x="0" y="151130"/>
                  </a:lnTo>
                  <a:lnTo>
                    <a:pt x="24129" y="151130"/>
                  </a:lnTo>
                  <a:lnTo>
                    <a:pt x="24129" y="144780"/>
                  </a:lnTo>
                  <a:close/>
                </a:path>
                <a:path w="24129" h="621029">
                  <a:moveTo>
                    <a:pt x="24129" y="151130"/>
                  </a:moveTo>
                  <a:lnTo>
                    <a:pt x="0" y="151130"/>
                  </a:lnTo>
                  <a:lnTo>
                    <a:pt x="0" y="163830"/>
                  </a:lnTo>
                  <a:lnTo>
                    <a:pt x="24129" y="163830"/>
                  </a:lnTo>
                  <a:lnTo>
                    <a:pt x="24129" y="151130"/>
                  </a:lnTo>
                  <a:close/>
                </a:path>
                <a:path w="24129" h="621029">
                  <a:moveTo>
                    <a:pt x="24129" y="163830"/>
                  </a:moveTo>
                  <a:lnTo>
                    <a:pt x="0" y="163830"/>
                  </a:lnTo>
                  <a:lnTo>
                    <a:pt x="0" y="176530"/>
                  </a:lnTo>
                  <a:lnTo>
                    <a:pt x="24129" y="176530"/>
                  </a:lnTo>
                  <a:lnTo>
                    <a:pt x="24129" y="163830"/>
                  </a:lnTo>
                  <a:close/>
                </a:path>
                <a:path w="24129" h="621029">
                  <a:moveTo>
                    <a:pt x="24129" y="176530"/>
                  </a:moveTo>
                  <a:lnTo>
                    <a:pt x="0" y="176530"/>
                  </a:lnTo>
                  <a:lnTo>
                    <a:pt x="0" y="182880"/>
                  </a:lnTo>
                  <a:lnTo>
                    <a:pt x="24129" y="182880"/>
                  </a:lnTo>
                  <a:lnTo>
                    <a:pt x="24129" y="176530"/>
                  </a:lnTo>
                  <a:close/>
                </a:path>
                <a:path w="24129" h="621029">
                  <a:moveTo>
                    <a:pt x="24129" y="182880"/>
                  </a:moveTo>
                  <a:lnTo>
                    <a:pt x="0" y="182880"/>
                  </a:lnTo>
                  <a:lnTo>
                    <a:pt x="0" y="185420"/>
                  </a:lnTo>
                  <a:lnTo>
                    <a:pt x="24129" y="185420"/>
                  </a:lnTo>
                  <a:lnTo>
                    <a:pt x="24129" y="182880"/>
                  </a:lnTo>
                  <a:close/>
                </a:path>
                <a:path w="24129" h="621029">
                  <a:moveTo>
                    <a:pt x="24129" y="185420"/>
                  </a:moveTo>
                  <a:lnTo>
                    <a:pt x="0" y="185420"/>
                  </a:lnTo>
                  <a:lnTo>
                    <a:pt x="0" y="189230"/>
                  </a:lnTo>
                  <a:lnTo>
                    <a:pt x="24129" y="189230"/>
                  </a:lnTo>
                  <a:lnTo>
                    <a:pt x="24129" y="185420"/>
                  </a:lnTo>
                  <a:close/>
                </a:path>
                <a:path w="24129" h="621029">
                  <a:moveTo>
                    <a:pt x="24129" y="189230"/>
                  </a:moveTo>
                  <a:lnTo>
                    <a:pt x="0" y="189230"/>
                  </a:lnTo>
                  <a:lnTo>
                    <a:pt x="0" y="195580"/>
                  </a:lnTo>
                  <a:lnTo>
                    <a:pt x="24129" y="195580"/>
                  </a:lnTo>
                  <a:lnTo>
                    <a:pt x="24129" y="189230"/>
                  </a:lnTo>
                  <a:close/>
                </a:path>
                <a:path w="24129" h="621029">
                  <a:moveTo>
                    <a:pt x="24129" y="195580"/>
                  </a:moveTo>
                  <a:lnTo>
                    <a:pt x="0" y="195580"/>
                  </a:lnTo>
                  <a:lnTo>
                    <a:pt x="0" y="198120"/>
                  </a:lnTo>
                  <a:lnTo>
                    <a:pt x="24129" y="198120"/>
                  </a:lnTo>
                  <a:lnTo>
                    <a:pt x="24129" y="195580"/>
                  </a:lnTo>
                  <a:close/>
                </a:path>
                <a:path w="24129" h="621029">
                  <a:moveTo>
                    <a:pt x="24129" y="198120"/>
                  </a:moveTo>
                  <a:lnTo>
                    <a:pt x="0" y="198120"/>
                  </a:lnTo>
                  <a:lnTo>
                    <a:pt x="0" y="201930"/>
                  </a:lnTo>
                  <a:lnTo>
                    <a:pt x="24129" y="201930"/>
                  </a:lnTo>
                  <a:lnTo>
                    <a:pt x="24129" y="198120"/>
                  </a:lnTo>
                  <a:close/>
                </a:path>
                <a:path w="24129" h="621029">
                  <a:moveTo>
                    <a:pt x="24129" y="201930"/>
                  </a:moveTo>
                  <a:lnTo>
                    <a:pt x="0" y="201930"/>
                  </a:lnTo>
                  <a:lnTo>
                    <a:pt x="0" y="204470"/>
                  </a:lnTo>
                  <a:lnTo>
                    <a:pt x="24129" y="204470"/>
                  </a:lnTo>
                  <a:lnTo>
                    <a:pt x="24129" y="201930"/>
                  </a:lnTo>
                  <a:close/>
                </a:path>
                <a:path w="24129" h="621029">
                  <a:moveTo>
                    <a:pt x="24129" y="204470"/>
                  </a:moveTo>
                  <a:lnTo>
                    <a:pt x="0" y="204470"/>
                  </a:lnTo>
                  <a:lnTo>
                    <a:pt x="0" y="208280"/>
                  </a:lnTo>
                  <a:lnTo>
                    <a:pt x="24129" y="208280"/>
                  </a:lnTo>
                  <a:lnTo>
                    <a:pt x="24129" y="204470"/>
                  </a:lnTo>
                  <a:close/>
                </a:path>
                <a:path w="24129" h="621029">
                  <a:moveTo>
                    <a:pt x="24129" y="208280"/>
                  </a:moveTo>
                  <a:lnTo>
                    <a:pt x="0" y="208280"/>
                  </a:lnTo>
                  <a:lnTo>
                    <a:pt x="0" y="214630"/>
                  </a:lnTo>
                  <a:lnTo>
                    <a:pt x="24129" y="214630"/>
                  </a:lnTo>
                  <a:lnTo>
                    <a:pt x="24129" y="208280"/>
                  </a:lnTo>
                  <a:close/>
                </a:path>
                <a:path w="24129" h="621029">
                  <a:moveTo>
                    <a:pt x="24129" y="214630"/>
                  </a:moveTo>
                  <a:lnTo>
                    <a:pt x="0" y="214630"/>
                  </a:lnTo>
                  <a:lnTo>
                    <a:pt x="0" y="223520"/>
                  </a:lnTo>
                  <a:lnTo>
                    <a:pt x="24129" y="223520"/>
                  </a:lnTo>
                  <a:lnTo>
                    <a:pt x="24129" y="214630"/>
                  </a:lnTo>
                  <a:close/>
                </a:path>
                <a:path w="24129" h="621029">
                  <a:moveTo>
                    <a:pt x="24129" y="483870"/>
                  </a:moveTo>
                  <a:lnTo>
                    <a:pt x="0" y="483870"/>
                  </a:lnTo>
                  <a:lnTo>
                    <a:pt x="0" y="485140"/>
                  </a:lnTo>
                  <a:lnTo>
                    <a:pt x="24129" y="485140"/>
                  </a:lnTo>
                  <a:lnTo>
                    <a:pt x="24129" y="483870"/>
                  </a:lnTo>
                  <a:close/>
                </a:path>
                <a:path w="24129" h="621029">
                  <a:moveTo>
                    <a:pt x="24129" y="477520"/>
                  </a:moveTo>
                  <a:lnTo>
                    <a:pt x="0" y="477520"/>
                  </a:lnTo>
                  <a:lnTo>
                    <a:pt x="0" y="482600"/>
                  </a:lnTo>
                  <a:lnTo>
                    <a:pt x="24129" y="482600"/>
                  </a:lnTo>
                  <a:lnTo>
                    <a:pt x="24129" y="477520"/>
                  </a:lnTo>
                  <a:close/>
                </a:path>
                <a:path w="24129" h="621029">
                  <a:moveTo>
                    <a:pt x="24129" y="471170"/>
                  </a:moveTo>
                  <a:lnTo>
                    <a:pt x="0" y="471170"/>
                  </a:lnTo>
                  <a:lnTo>
                    <a:pt x="0" y="476250"/>
                  </a:lnTo>
                  <a:lnTo>
                    <a:pt x="24129" y="476250"/>
                  </a:lnTo>
                  <a:lnTo>
                    <a:pt x="24129" y="471170"/>
                  </a:lnTo>
                  <a:close/>
                </a:path>
                <a:path w="24129" h="621029">
                  <a:moveTo>
                    <a:pt x="24129" y="464820"/>
                  </a:moveTo>
                  <a:lnTo>
                    <a:pt x="0" y="464820"/>
                  </a:lnTo>
                  <a:lnTo>
                    <a:pt x="0" y="469900"/>
                  </a:lnTo>
                  <a:lnTo>
                    <a:pt x="24129" y="469900"/>
                  </a:lnTo>
                  <a:lnTo>
                    <a:pt x="24129" y="464820"/>
                  </a:lnTo>
                  <a:close/>
                </a:path>
                <a:path w="24129" h="621029">
                  <a:moveTo>
                    <a:pt x="24129" y="458470"/>
                  </a:moveTo>
                  <a:lnTo>
                    <a:pt x="0" y="458470"/>
                  </a:lnTo>
                  <a:lnTo>
                    <a:pt x="0" y="463550"/>
                  </a:lnTo>
                  <a:lnTo>
                    <a:pt x="24129" y="463550"/>
                  </a:lnTo>
                  <a:lnTo>
                    <a:pt x="24129" y="458470"/>
                  </a:lnTo>
                  <a:close/>
                </a:path>
                <a:path w="24129" h="621029">
                  <a:moveTo>
                    <a:pt x="24129" y="452120"/>
                  </a:moveTo>
                  <a:lnTo>
                    <a:pt x="0" y="452120"/>
                  </a:lnTo>
                  <a:lnTo>
                    <a:pt x="0" y="457200"/>
                  </a:lnTo>
                  <a:lnTo>
                    <a:pt x="24129" y="457200"/>
                  </a:lnTo>
                  <a:lnTo>
                    <a:pt x="24129" y="452120"/>
                  </a:lnTo>
                  <a:close/>
                </a:path>
                <a:path w="24129" h="621029">
                  <a:moveTo>
                    <a:pt x="24129" y="445770"/>
                  </a:moveTo>
                  <a:lnTo>
                    <a:pt x="0" y="445770"/>
                  </a:lnTo>
                  <a:lnTo>
                    <a:pt x="0" y="450850"/>
                  </a:lnTo>
                  <a:lnTo>
                    <a:pt x="24129" y="450850"/>
                  </a:lnTo>
                  <a:lnTo>
                    <a:pt x="24129" y="445770"/>
                  </a:lnTo>
                  <a:close/>
                </a:path>
                <a:path w="24129" h="621029">
                  <a:moveTo>
                    <a:pt x="24129" y="439420"/>
                  </a:moveTo>
                  <a:lnTo>
                    <a:pt x="0" y="439420"/>
                  </a:lnTo>
                  <a:lnTo>
                    <a:pt x="0" y="444500"/>
                  </a:lnTo>
                  <a:lnTo>
                    <a:pt x="24129" y="444500"/>
                  </a:lnTo>
                  <a:lnTo>
                    <a:pt x="24129" y="439420"/>
                  </a:lnTo>
                  <a:close/>
                </a:path>
                <a:path w="24129" h="621029">
                  <a:moveTo>
                    <a:pt x="24129" y="433070"/>
                  </a:moveTo>
                  <a:lnTo>
                    <a:pt x="0" y="433070"/>
                  </a:lnTo>
                  <a:lnTo>
                    <a:pt x="0" y="438150"/>
                  </a:lnTo>
                  <a:lnTo>
                    <a:pt x="24129" y="438150"/>
                  </a:lnTo>
                  <a:lnTo>
                    <a:pt x="24129" y="433070"/>
                  </a:lnTo>
                  <a:close/>
                </a:path>
                <a:path w="24129" h="621029">
                  <a:moveTo>
                    <a:pt x="24129" y="426720"/>
                  </a:moveTo>
                  <a:lnTo>
                    <a:pt x="0" y="426720"/>
                  </a:lnTo>
                  <a:lnTo>
                    <a:pt x="0" y="431800"/>
                  </a:lnTo>
                  <a:lnTo>
                    <a:pt x="24129" y="431800"/>
                  </a:lnTo>
                  <a:lnTo>
                    <a:pt x="24129" y="426720"/>
                  </a:lnTo>
                  <a:close/>
                </a:path>
                <a:path w="24129" h="621029">
                  <a:moveTo>
                    <a:pt x="24129" y="420370"/>
                  </a:moveTo>
                  <a:lnTo>
                    <a:pt x="0" y="420370"/>
                  </a:lnTo>
                  <a:lnTo>
                    <a:pt x="0" y="425450"/>
                  </a:lnTo>
                  <a:lnTo>
                    <a:pt x="24129" y="425450"/>
                  </a:lnTo>
                  <a:lnTo>
                    <a:pt x="24129" y="420370"/>
                  </a:lnTo>
                  <a:close/>
                </a:path>
                <a:path w="24129" h="621029">
                  <a:moveTo>
                    <a:pt x="24129" y="414020"/>
                  </a:moveTo>
                  <a:lnTo>
                    <a:pt x="0" y="414020"/>
                  </a:lnTo>
                  <a:lnTo>
                    <a:pt x="0" y="419100"/>
                  </a:lnTo>
                  <a:lnTo>
                    <a:pt x="24129" y="419100"/>
                  </a:lnTo>
                  <a:lnTo>
                    <a:pt x="24129" y="414020"/>
                  </a:lnTo>
                  <a:close/>
                </a:path>
                <a:path w="24129" h="621029">
                  <a:moveTo>
                    <a:pt x="24129" y="401320"/>
                  </a:moveTo>
                  <a:lnTo>
                    <a:pt x="0" y="401320"/>
                  </a:lnTo>
                  <a:lnTo>
                    <a:pt x="0" y="412750"/>
                  </a:lnTo>
                  <a:lnTo>
                    <a:pt x="24129" y="412750"/>
                  </a:lnTo>
                  <a:lnTo>
                    <a:pt x="24129" y="401320"/>
                  </a:lnTo>
                  <a:close/>
                </a:path>
                <a:path w="24129" h="621029">
                  <a:moveTo>
                    <a:pt x="24129" y="393700"/>
                  </a:moveTo>
                  <a:lnTo>
                    <a:pt x="0" y="393700"/>
                  </a:lnTo>
                  <a:lnTo>
                    <a:pt x="0" y="400050"/>
                  </a:lnTo>
                  <a:lnTo>
                    <a:pt x="24129" y="400050"/>
                  </a:lnTo>
                  <a:lnTo>
                    <a:pt x="24129" y="393700"/>
                  </a:lnTo>
                  <a:close/>
                </a:path>
                <a:path w="24129" h="621029">
                  <a:moveTo>
                    <a:pt x="24129" y="388620"/>
                  </a:moveTo>
                  <a:lnTo>
                    <a:pt x="0" y="388620"/>
                  </a:lnTo>
                  <a:lnTo>
                    <a:pt x="0" y="392430"/>
                  </a:lnTo>
                  <a:lnTo>
                    <a:pt x="24129" y="392430"/>
                  </a:lnTo>
                  <a:lnTo>
                    <a:pt x="24129" y="388620"/>
                  </a:lnTo>
                  <a:close/>
                </a:path>
                <a:path w="24129" h="621029">
                  <a:moveTo>
                    <a:pt x="24129" y="381000"/>
                  </a:moveTo>
                  <a:lnTo>
                    <a:pt x="0" y="381000"/>
                  </a:lnTo>
                  <a:lnTo>
                    <a:pt x="0" y="387350"/>
                  </a:lnTo>
                  <a:lnTo>
                    <a:pt x="24129" y="387350"/>
                  </a:lnTo>
                  <a:lnTo>
                    <a:pt x="24129" y="381000"/>
                  </a:lnTo>
                  <a:close/>
                </a:path>
                <a:path w="24129" h="621029">
                  <a:moveTo>
                    <a:pt x="24129" y="375920"/>
                  </a:moveTo>
                  <a:lnTo>
                    <a:pt x="0" y="375920"/>
                  </a:lnTo>
                  <a:lnTo>
                    <a:pt x="0" y="379730"/>
                  </a:lnTo>
                  <a:lnTo>
                    <a:pt x="24129" y="379730"/>
                  </a:lnTo>
                  <a:lnTo>
                    <a:pt x="24129" y="375920"/>
                  </a:lnTo>
                  <a:close/>
                </a:path>
                <a:path w="24129" h="621029">
                  <a:moveTo>
                    <a:pt x="24129" y="369570"/>
                  </a:moveTo>
                  <a:lnTo>
                    <a:pt x="0" y="369570"/>
                  </a:lnTo>
                  <a:lnTo>
                    <a:pt x="0" y="374650"/>
                  </a:lnTo>
                  <a:lnTo>
                    <a:pt x="24129" y="374650"/>
                  </a:lnTo>
                  <a:lnTo>
                    <a:pt x="24129" y="369570"/>
                  </a:lnTo>
                  <a:close/>
                </a:path>
                <a:path w="24129" h="621029">
                  <a:moveTo>
                    <a:pt x="24129" y="361950"/>
                  </a:moveTo>
                  <a:lnTo>
                    <a:pt x="0" y="361950"/>
                  </a:lnTo>
                  <a:lnTo>
                    <a:pt x="0" y="368300"/>
                  </a:lnTo>
                  <a:lnTo>
                    <a:pt x="24129" y="368300"/>
                  </a:lnTo>
                  <a:lnTo>
                    <a:pt x="24129" y="361950"/>
                  </a:lnTo>
                  <a:close/>
                </a:path>
                <a:path w="24129" h="621029">
                  <a:moveTo>
                    <a:pt x="24129" y="356870"/>
                  </a:moveTo>
                  <a:lnTo>
                    <a:pt x="0" y="356870"/>
                  </a:lnTo>
                  <a:lnTo>
                    <a:pt x="0" y="360680"/>
                  </a:lnTo>
                  <a:lnTo>
                    <a:pt x="24129" y="360680"/>
                  </a:lnTo>
                  <a:lnTo>
                    <a:pt x="24129" y="356870"/>
                  </a:lnTo>
                  <a:close/>
                </a:path>
                <a:path w="24129" h="621029">
                  <a:moveTo>
                    <a:pt x="24129" y="349250"/>
                  </a:moveTo>
                  <a:lnTo>
                    <a:pt x="0" y="349250"/>
                  </a:lnTo>
                  <a:lnTo>
                    <a:pt x="0" y="355600"/>
                  </a:lnTo>
                  <a:lnTo>
                    <a:pt x="24129" y="355600"/>
                  </a:lnTo>
                  <a:lnTo>
                    <a:pt x="24129" y="349250"/>
                  </a:lnTo>
                  <a:close/>
                </a:path>
                <a:path w="24129" h="621029">
                  <a:moveTo>
                    <a:pt x="24129" y="344170"/>
                  </a:moveTo>
                  <a:lnTo>
                    <a:pt x="0" y="344170"/>
                  </a:lnTo>
                  <a:lnTo>
                    <a:pt x="0" y="347980"/>
                  </a:lnTo>
                  <a:lnTo>
                    <a:pt x="24129" y="347980"/>
                  </a:lnTo>
                  <a:lnTo>
                    <a:pt x="24129" y="344170"/>
                  </a:lnTo>
                  <a:close/>
                </a:path>
                <a:path w="24129" h="621029">
                  <a:moveTo>
                    <a:pt x="24129" y="337820"/>
                  </a:moveTo>
                  <a:lnTo>
                    <a:pt x="0" y="337820"/>
                  </a:lnTo>
                  <a:lnTo>
                    <a:pt x="0" y="342900"/>
                  </a:lnTo>
                  <a:lnTo>
                    <a:pt x="24129" y="342900"/>
                  </a:lnTo>
                  <a:lnTo>
                    <a:pt x="24129" y="337820"/>
                  </a:lnTo>
                  <a:close/>
                </a:path>
                <a:path w="24129" h="621029">
                  <a:moveTo>
                    <a:pt x="24129" y="330200"/>
                  </a:moveTo>
                  <a:lnTo>
                    <a:pt x="0" y="330200"/>
                  </a:lnTo>
                  <a:lnTo>
                    <a:pt x="0" y="336550"/>
                  </a:lnTo>
                  <a:lnTo>
                    <a:pt x="24129" y="336550"/>
                  </a:lnTo>
                  <a:lnTo>
                    <a:pt x="24129" y="330200"/>
                  </a:lnTo>
                  <a:close/>
                </a:path>
                <a:path w="24129" h="621029">
                  <a:moveTo>
                    <a:pt x="24129" y="325120"/>
                  </a:moveTo>
                  <a:lnTo>
                    <a:pt x="0" y="325120"/>
                  </a:lnTo>
                  <a:lnTo>
                    <a:pt x="0" y="328930"/>
                  </a:lnTo>
                  <a:lnTo>
                    <a:pt x="24129" y="328930"/>
                  </a:lnTo>
                  <a:lnTo>
                    <a:pt x="24129" y="325120"/>
                  </a:lnTo>
                  <a:close/>
                </a:path>
                <a:path w="24129" h="621029">
                  <a:moveTo>
                    <a:pt x="24129" y="317500"/>
                  </a:moveTo>
                  <a:lnTo>
                    <a:pt x="0" y="317500"/>
                  </a:lnTo>
                  <a:lnTo>
                    <a:pt x="0" y="323850"/>
                  </a:lnTo>
                  <a:lnTo>
                    <a:pt x="24129" y="323850"/>
                  </a:lnTo>
                  <a:lnTo>
                    <a:pt x="24129" y="317500"/>
                  </a:lnTo>
                  <a:close/>
                </a:path>
                <a:path w="24129" h="621029">
                  <a:moveTo>
                    <a:pt x="24129" y="312420"/>
                  </a:moveTo>
                  <a:lnTo>
                    <a:pt x="0" y="312420"/>
                  </a:lnTo>
                  <a:lnTo>
                    <a:pt x="0" y="316230"/>
                  </a:lnTo>
                  <a:lnTo>
                    <a:pt x="24129" y="316230"/>
                  </a:lnTo>
                  <a:lnTo>
                    <a:pt x="24129" y="312420"/>
                  </a:lnTo>
                  <a:close/>
                </a:path>
                <a:path w="24129" h="621029">
                  <a:moveTo>
                    <a:pt x="24129" y="306070"/>
                  </a:moveTo>
                  <a:lnTo>
                    <a:pt x="0" y="306070"/>
                  </a:lnTo>
                  <a:lnTo>
                    <a:pt x="0" y="311150"/>
                  </a:lnTo>
                  <a:lnTo>
                    <a:pt x="24129" y="311150"/>
                  </a:lnTo>
                  <a:lnTo>
                    <a:pt x="24129" y="306070"/>
                  </a:lnTo>
                  <a:close/>
                </a:path>
                <a:path w="24129" h="621029">
                  <a:moveTo>
                    <a:pt x="24129" y="298450"/>
                  </a:moveTo>
                  <a:lnTo>
                    <a:pt x="0" y="298450"/>
                  </a:lnTo>
                  <a:lnTo>
                    <a:pt x="0" y="304800"/>
                  </a:lnTo>
                  <a:lnTo>
                    <a:pt x="24129" y="304800"/>
                  </a:lnTo>
                  <a:lnTo>
                    <a:pt x="24129" y="298450"/>
                  </a:lnTo>
                  <a:close/>
                </a:path>
                <a:path w="24129" h="621029">
                  <a:moveTo>
                    <a:pt x="24129" y="292100"/>
                  </a:moveTo>
                  <a:lnTo>
                    <a:pt x="0" y="292100"/>
                  </a:lnTo>
                  <a:lnTo>
                    <a:pt x="0" y="297180"/>
                  </a:lnTo>
                  <a:lnTo>
                    <a:pt x="24129" y="297180"/>
                  </a:lnTo>
                  <a:lnTo>
                    <a:pt x="24129" y="292100"/>
                  </a:lnTo>
                  <a:close/>
                </a:path>
                <a:path w="24129" h="621029">
                  <a:moveTo>
                    <a:pt x="24129" y="287020"/>
                  </a:moveTo>
                  <a:lnTo>
                    <a:pt x="0" y="287020"/>
                  </a:lnTo>
                  <a:lnTo>
                    <a:pt x="0" y="290830"/>
                  </a:lnTo>
                  <a:lnTo>
                    <a:pt x="24129" y="290830"/>
                  </a:lnTo>
                  <a:lnTo>
                    <a:pt x="24129" y="287020"/>
                  </a:lnTo>
                  <a:close/>
                </a:path>
                <a:path w="24129" h="621029">
                  <a:moveTo>
                    <a:pt x="24129" y="280670"/>
                  </a:moveTo>
                  <a:lnTo>
                    <a:pt x="0" y="280670"/>
                  </a:lnTo>
                  <a:lnTo>
                    <a:pt x="0" y="285750"/>
                  </a:lnTo>
                  <a:lnTo>
                    <a:pt x="24129" y="285750"/>
                  </a:lnTo>
                  <a:lnTo>
                    <a:pt x="24129" y="280670"/>
                  </a:lnTo>
                  <a:close/>
                </a:path>
                <a:path w="24129" h="621029">
                  <a:moveTo>
                    <a:pt x="24129" y="274320"/>
                  </a:moveTo>
                  <a:lnTo>
                    <a:pt x="0" y="274320"/>
                  </a:lnTo>
                  <a:lnTo>
                    <a:pt x="0" y="279400"/>
                  </a:lnTo>
                  <a:lnTo>
                    <a:pt x="24129" y="279400"/>
                  </a:lnTo>
                  <a:lnTo>
                    <a:pt x="24129" y="274320"/>
                  </a:lnTo>
                  <a:close/>
                </a:path>
                <a:path w="24129" h="621029">
                  <a:moveTo>
                    <a:pt x="24129" y="266700"/>
                  </a:moveTo>
                  <a:lnTo>
                    <a:pt x="0" y="266700"/>
                  </a:lnTo>
                  <a:lnTo>
                    <a:pt x="0" y="273050"/>
                  </a:lnTo>
                  <a:lnTo>
                    <a:pt x="24129" y="273050"/>
                  </a:lnTo>
                  <a:lnTo>
                    <a:pt x="24129" y="266700"/>
                  </a:lnTo>
                  <a:close/>
                </a:path>
                <a:path w="24129" h="621029">
                  <a:moveTo>
                    <a:pt x="24129" y="260350"/>
                  </a:moveTo>
                  <a:lnTo>
                    <a:pt x="0" y="260350"/>
                  </a:lnTo>
                  <a:lnTo>
                    <a:pt x="0" y="265430"/>
                  </a:lnTo>
                  <a:lnTo>
                    <a:pt x="24129" y="265430"/>
                  </a:lnTo>
                  <a:lnTo>
                    <a:pt x="24129" y="260350"/>
                  </a:lnTo>
                  <a:close/>
                </a:path>
                <a:path w="24129" h="621029">
                  <a:moveTo>
                    <a:pt x="24129" y="255270"/>
                  </a:moveTo>
                  <a:lnTo>
                    <a:pt x="0" y="255270"/>
                  </a:lnTo>
                  <a:lnTo>
                    <a:pt x="0" y="259080"/>
                  </a:lnTo>
                  <a:lnTo>
                    <a:pt x="24129" y="259080"/>
                  </a:lnTo>
                  <a:lnTo>
                    <a:pt x="24129" y="255270"/>
                  </a:lnTo>
                  <a:close/>
                </a:path>
                <a:path w="24129" h="621029">
                  <a:moveTo>
                    <a:pt x="24129" y="248920"/>
                  </a:moveTo>
                  <a:lnTo>
                    <a:pt x="0" y="248920"/>
                  </a:lnTo>
                  <a:lnTo>
                    <a:pt x="0" y="254000"/>
                  </a:lnTo>
                  <a:lnTo>
                    <a:pt x="24129" y="254000"/>
                  </a:lnTo>
                  <a:lnTo>
                    <a:pt x="24129" y="248920"/>
                  </a:lnTo>
                  <a:close/>
                </a:path>
                <a:path w="24129" h="621029">
                  <a:moveTo>
                    <a:pt x="24129" y="242570"/>
                  </a:moveTo>
                  <a:lnTo>
                    <a:pt x="0" y="242570"/>
                  </a:lnTo>
                  <a:lnTo>
                    <a:pt x="0" y="247650"/>
                  </a:lnTo>
                  <a:lnTo>
                    <a:pt x="24129" y="247650"/>
                  </a:lnTo>
                  <a:lnTo>
                    <a:pt x="24129" y="242570"/>
                  </a:lnTo>
                  <a:close/>
                </a:path>
                <a:path w="24129" h="621029">
                  <a:moveTo>
                    <a:pt x="24129" y="236220"/>
                  </a:moveTo>
                  <a:lnTo>
                    <a:pt x="0" y="236220"/>
                  </a:lnTo>
                  <a:lnTo>
                    <a:pt x="0" y="241300"/>
                  </a:lnTo>
                  <a:lnTo>
                    <a:pt x="24129" y="241300"/>
                  </a:lnTo>
                  <a:lnTo>
                    <a:pt x="24129" y="236220"/>
                  </a:lnTo>
                  <a:close/>
                </a:path>
                <a:path w="24129" h="621029">
                  <a:moveTo>
                    <a:pt x="24129" y="229870"/>
                  </a:moveTo>
                  <a:lnTo>
                    <a:pt x="0" y="229870"/>
                  </a:lnTo>
                  <a:lnTo>
                    <a:pt x="0" y="234950"/>
                  </a:lnTo>
                  <a:lnTo>
                    <a:pt x="24129" y="234950"/>
                  </a:lnTo>
                  <a:lnTo>
                    <a:pt x="24129" y="229870"/>
                  </a:lnTo>
                  <a:close/>
                </a:path>
                <a:path w="24129" h="621029">
                  <a:moveTo>
                    <a:pt x="24129" y="224790"/>
                  </a:moveTo>
                  <a:lnTo>
                    <a:pt x="0" y="224790"/>
                  </a:lnTo>
                  <a:lnTo>
                    <a:pt x="0" y="228600"/>
                  </a:lnTo>
                  <a:lnTo>
                    <a:pt x="24129" y="228600"/>
                  </a:lnTo>
                  <a:lnTo>
                    <a:pt x="24129" y="224790"/>
                  </a:lnTo>
                  <a:close/>
                </a:path>
                <a:path w="24129" h="621029">
                  <a:moveTo>
                    <a:pt x="24129" y="485140"/>
                  </a:moveTo>
                  <a:lnTo>
                    <a:pt x="0" y="485140"/>
                  </a:lnTo>
                  <a:lnTo>
                    <a:pt x="0" y="566420"/>
                  </a:lnTo>
                  <a:lnTo>
                    <a:pt x="20319" y="566420"/>
                  </a:lnTo>
                  <a:lnTo>
                    <a:pt x="20320" y="562610"/>
                  </a:lnTo>
                  <a:lnTo>
                    <a:pt x="21590" y="562610"/>
                  </a:lnTo>
                  <a:lnTo>
                    <a:pt x="21589" y="560070"/>
                  </a:lnTo>
                  <a:lnTo>
                    <a:pt x="22860" y="560070"/>
                  </a:lnTo>
                  <a:lnTo>
                    <a:pt x="22859" y="556260"/>
                  </a:lnTo>
                  <a:lnTo>
                    <a:pt x="24129" y="556260"/>
                  </a:lnTo>
                  <a:lnTo>
                    <a:pt x="24129" y="485140"/>
                  </a:lnTo>
                  <a:close/>
                </a:path>
                <a:path w="24129" h="621029">
                  <a:moveTo>
                    <a:pt x="19050" y="566420"/>
                  </a:moveTo>
                  <a:lnTo>
                    <a:pt x="0" y="566420"/>
                  </a:lnTo>
                  <a:lnTo>
                    <a:pt x="0" y="591820"/>
                  </a:lnTo>
                  <a:lnTo>
                    <a:pt x="11429" y="591820"/>
                  </a:lnTo>
                  <a:lnTo>
                    <a:pt x="11429" y="588010"/>
                  </a:lnTo>
                  <a:lnTo>
                    <a:pt x="12700" y="588010"/>
                  </a:lnTo>
                  <a:lnTo>
                    <a:pt x="12700" y="584200"/>
                  </a:lnTo>
                  <a:lnTo>
                    <a:pt x="13970" y="584200"/>
                  </a:lnTo>
                  <a:lnTo>
                    <a:pt x="13969" y="580390"/>
                  </a:lnTo>
                  <a:lnTo>
                    <a:pt x="15239" y="580390"/>
                  </a:lnTo>
                  <a:lnTo>
                    <a:pt x="15240" y="577850"/>
                  </a:lnTo>
                  <a:lnTo>
                    <a:pt x="16510" y="577850"/>
                  </a:lnTo>
                  <a:lnTo>
                    <a:pt x="16510" y="574040"/>
                  </a:lnTo>
                  <a:lnTo>
                    <a:pt x="17779" y="574040"/>
                  </a:lnTo>
                  <a:lnTo>
                    <a:pt x="17779" y="570230"/>
                  </a:lnTo>
                  <a:lnTo>
                    <a:pt x="19050" y="570230"/>
                  </a:lnTo>
                  <a:lnTo>
                    <a:pt x="19050" y="566420"/>
                  </a:lnTo>
                  <a:close/>
                </a:path>
                <a:path w="24129" h="621029">
                  <a:moveTo>
                    <a:pt x="10160" y="591820"/>
                  </a:moveTo>
                  <a:lnTo>
                    <a:pt x="0" y="591820"/>
                  </a:lnTo>
                  <a:lnTo>
                    <a:pt x="0" y="598170"/>
                  </a:lnTo>
                  <a:lnTo>
                    <a:pt x="8889" y="598170"/>
                  </a:lnTo>
                  <a:lnTo>
                    <a:pt x="8889" y="595630"/>
                  </a:lnTo>
                  <a:lnTo>
                    <a:pt x="10160" y="595630"/>
                  </a:lnTo>
                  <a:lnTo>
                    <a:pt x="10160" y="591820"/>
                  </a:lnTo>
                  <a:close/>
                </a:path>
                <a:path w="24129" h="621029">
                  <a:moveTo>
                    <a:pt x="1270" y="617220"/>
                  </a:moveTo>
                  <a:lnTo>
                    <a:pt x="0" y="617220"/>
                  </a:lnTo>
                  <a:lnTo>
                    <a:pt x="0" y="621030"/>
                  </a:lnTo>
                  <a:lnTo>
                    <a:pt x="1269" y="621030"/>
                  </a:lnTo>
                  <a:lnTo>
                    <a:pt x="1270" y="617220"/>
                  </a:lnTo>
                  <a:close/>
                </a:path>
                <a:path w="24129" h="621029">
                  <a:moveTo>
                    <a:pt x="3810" y="610870"/>
                  </a:moveTo>
                  <a:lnTo>
                    <a:pt x="0" y="610870"/>
                  </a:lnTo>
                  <a:lnTo>
                    <a:pt x="0" y="615950"/>
                  </a:lnTo>
                  <a:lnTo>
                    <a:pt x="1270" y="615950"/>
                  </a:lnTo>
                  <a:lnTo>
                    <a:pt x="1270" y="617220"/>
                  </a:lnTo>
                  <a:lnTo>
                    <a:pt x="2539" y="617220"/>
                  </a:lnTo>
                  <a:lnTo>
                    <a:pt x="2539" y="614680"/>
                  </a:lnTo>
                  <a:lnTo>
                    <a:pt x="3810" y="614680"/>
                  </a:lnTo>
                  <a:lnTo>
                    <a:pt x="3810" y="610870"/>
                  </a:lnTo>
                  <a:close/>
                </a:path>
                <a:path w="24129" h="621029">
                  <a:moveTo>
                    <a:pt x="6350" y="603250"/>
                  </a:moveTo>
                  <a:lnTo>
                    <a:pt x="0" y="603250"/>
                  </a:lnTo>
                  <a:lnTo>
                    <a:pt x="0" y="609600"/>
                  </a:lnTo>
                  <a:lnTo>
                    <a:pt x="3810" y="609600"/>
                  </a:lnTo>
                  <a:lnTo>
                    <a:pt x="3810" y="610870"/>
                  </a:lnTo>
                  <a:lnTo>
                    <a:pt x="5080" y="610870"/>
                  </a:lnTo>
                  <a:lnTo>
                    <a:pt x="5079" y="605790"/>
                  </a:lnTo>
                  <a:lnTo>
                    <a:pt x="6350" y="605790"/>
                  </a:lnTo>
                  <a:lnTo>
                    <a:pt x="6350" y="603250"/>
                  </a:lnTo>
                  <a:close/>
                </a:path>
                <a:path w="24129" h="621029">
                  <a:moveTo>
                    <a:pt x="7620" y="599440"/>
                  </a:moveTo>
                  <a:lnTo>
                    <a:pt x="0" y="599440"/>
                  </a:lnTo>
                  <a:lnTo>
                    <a:pt x="0" y="601980"/>
                  </a:lnTo>
                  <a:lnTo>
                    <a:pt x="6350" y="601980"/>
                  </a:lnTo>
                  <a:lnTo>
                    <a:pt x="6350" y="603250"/>
                  </a:lnTo>
                  <a:lnTo>
                    <a:pt x="7620" y="603250"/>
                  </a:lnTo>
                  <a:lnTo>
                    <a:pt x="7620" y="599440"/>
                  </a:lnTo>
                  <a:close/>
                </a:path>
              </a:pathLst>
            </a:custGeom>
            <a:solidFill>
              <a:srgbClr val="2C2C2C"/>
            </a:solidFill>
          </p:spPr>
          <p:txBody>
            <a:bodyPr bIns="0" lIns="0" rIns="0" rtlCol="0" tIns="0" wrap="square"/>
            <a:p/>
          </p:txBody>
        </p:sp>
        <p:sp>
          <p:nvSpPr>
            <p:cNvPr id="1049190" name="object 480"/>
            <p:cNvSpPr/>
            <p:nvPr/>
          </p:nvSpPr>
          <p:spPr>
            <a:xfrm>
              <a:off x="5353049" y="5819139"/>
              <a:ext cx="25400" cy="692150"/>
            </a:xfrm>
            <a:custGeom>
              <a:avLst/>
              <a:ahLst/>
              <a:rect l="l" t="t" r="r" b="b"/>
              <a:pathLst>
                <a:path w="25400" h="692150">
                  <a:moveTo>
                    <a:pt x="2540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25400" y="7620"/>
                  </a:lnTo>
                  <a:lnTo>
                    <a:pt x="25400" y="0"/>
                  </a:lnTo>
                  <a:close/>
                </a:path>
                <a:path w="25400" h="692150">
                  <a:moveTo>
                    <a:pt x="25400" y="7620"/>
                  </a:moveTo>
                  <a:lnTo>
                    <a:pt x="0" y="7620"/>
                  </a:lnTo>
                  <a:lnTo>
                    <a:pt x="0" y="11430"/>
                  </a:lnTo>
                  <a:lnTo>
                    <a:pt x="25400" y="11430"/>
                  </a:lnTo>
                  <a:lnTo>
                    <a:pt x="25400" y="7620"/>
                  </a:lnTo>
                  <a:close/>
                </a:path>
                <a:path w="25400" h="692150">
                  <a:moveTo>
                    <a:pt x="25400" y="11430"/>
                  </a:moveTo>
                  <a:lnTo>
                    <a:pt x="0" y="11430"/>
                  </a:lnTo>
                  <a:lnTo>
                    <a:pt x="0" y="20320"/>
                  </a:lnTo>
                  <a:lnTo>
                    <a:pt x="25400" y="20320"/>
                  </a:lnTo>
                  <a:lnTo>
                    <a:pt x="25400" y="11430"/>
                  </a:lnTo>
                  <a:close/>
                </a:path>
                <a:path w="25400" h="692150">
                  <a:moveTo>
                    <a:pt x="25400" y="20320"/>
                  </a:moveTo>
                  <a:lnTo>
                    <a:pt x="0" y="20320"/>
                  </a:lnTo>
                  <a:lnTo>
                    <a:pt x="0" y="24130"/>
                  </a:lnTo>
                  <a:lnTo>
                    <a:pt x="25400" y="24130"/>
                  </a:lnTo>
                  <a:lnTo>
                    <a:pt x="25400" y="20320"/>
                  </a:lnTo>
                  <a:close/>
                </a:path>
                <a:path w="25400" h="692150">
                  <a:moveTo>
                    <a:pt x="25400" y="24130"/>
                  </a:moveTo>
                  <a:lnTo>
                    <a:pt x="0" y="24130"/>
                  </a:lnTo>
                  <a:lnTo>
                    <a:pt x="0" y="26670"/>
                  </a:lnTo>
                  <a:lnTo>
                    <a:pt x="25400" y="26670"/>
                  </a:lnTo>
                  <a:lnTo>
                    <a:pt x="25400" y="24130"/>
                  </a:lnTo>
                  <a:close/>
                </a:path>
                <a:path w="25400" h="692150">
                  <a:moveTo>
                    <a:pt x="25400" y="26670"/>
                  </a:moveTo>
                  <a:lnTo>
                    <a:pt x="0" y="26670"/>
                  </a:lnTo>
                  <a:lnTo>
                    <a:pt x="0" y="33020"/>
                  </a:lnTo>
                  <a:lnTo>
                    <a:pt x="25400" y="33020"/>
                  </a:lnTo>
                  <a:lnTo>
                    <a:pt x="25400" y="26670"/>
                  </a:lnTo>
                  <a:close/>
                </a:path>
                <a:path w="25400" h="692150">
                  <a:moveTo>
                    <a:pt x="25400" y="33020"/>
                  </a:moveTo>
                  <a:lnTo>
                    <a:pt x="0" y="33020"/>
                  </a:lnTo>
                  <a:lnTo>
                    <a:pt x="0" y="36830"/>
                  </a:lnTo>
                  <a:lnTo>
                    <a:pt x="25400" y="36830"/>
                  </a:lnTo>
                  <a:lnTo>
                    <a:pt x="25400" y="33020"/>
                  </a:lnTo>
                  <a:close/>
                </a:path>
                <a:path w="25400" h="692150">
                  <a:moveTo>
                    <a:pt x="25400" y="36830"/>
                  </a:moveTo>
                  <a:lnTo>
                    <a:pt x="0" y="36830"/>
                  </a:lnTo>
                  <a:lnTo>
                    <a:pt x="0" y="39370"/>
                  </a:lnTo>
                  <a:lnTo>
                    <a:pt x="25400" y="39370"/>
                  </a:lnTo>
                  <a:lnTo>
                    <a:pt x="25400" y="36830"/>
                  </a:lnTo>
                  <a:close/>
                </a:path>
                <a:path w="25400" h="692150">
                  <a:moveTo>
                    <a:pt x="25400" y="39370"/>
                  </a:moveTo>
                  <a:lnTo>
                    <a:pt x="0" y="39370"/>
                  </a:lnTo>
                  <a:lnTo>
                    <a:pt x="0" y="43180"/>
                  </a:lnTo>
                  <a:lnTo>
                    <a:pt x="25400" y="43180"/>
                  </a:lnTo>
                  <a:lnTo>
                    <a:pt x="25400" y="39370"/>
                  </a:lnTo>
                  <a:close/>
                </a:path>
                <a:path w="25400" h="692150">
                  <a:moveTo>
                    <a:pt x="25400" y="43180"/>
                  </a:moveTo>
                  <a:lnTo>
                    <a:pt x="0" y="43180"/>
                  </a:lnTo>
                  <a:lnTo>
                    <a:pt x="0" y="64770"/>
                  </a:lnTo>
                  <a:lnTo>
                    <a:pt x="25400" y="64770"/>
                  </a:lnTo>
                  <a:lnTo>
                    <a:pt x="25400" y="43180"/>
                  </a:lnTo>
                  <a:close/>
                </a:path>
                <a:path w="25400" h="692150">
                  <a:moveTo>
                    <a:pt x="25400" y="64770"/>
                  </a:moveTo>
                  <a:lnTo>
                    <a:pt x="0" y="64770"/>
                  </a:lnTo>
                  <a:lnTo>
                    <a:pt x="0" y="74930"/>
                  </a:lnTo>
                  <a:lnTo>
                    <a:pt x="25400" y="74930"/>
                  </a:lnTo>
                  <a:lnTo>
                    <a:pt x="25400" y="64770"/>
                  </a:lnTo>
                  <a:close/>
                </a:path>
                <a:path w="25400" h="692150">
                  <a:moveTo>
                    <a:pt x="25400" y="74930"/>
                  </a:moveTo>
                  <a:lnTo>
                    <a:pt x="0" y="74930"/>
                  </a:lnTo>
                  <a:lnTo>
                    <a:pt x="0" y="83820"/>
                  </a:lnTo>
                  <a:lnTo>
                    <a:pt x="25400" y="83820"/>
                  </a:lnTo>
                  <a:lnTo>
                    <a:pt x="25400" y="74930"/>
                  </a:lnTo>
                  <a:close/>
                </a:path>
                <a:path w="25400" h="692150">
                  <a:moveTo>
                    <a:pt x="25400" y="83820"/>
                  </a:moveTo>
                  <a:lnTo>
                    <a:pt x="0" y="83820"/>
                  </a:lnTo>
                  <a:lnTo>
                    <a:pt x="0" y="90170"/>
                  </a:lnTo>
                  <a:lnTo>
                    <a:pt x="25400" y="90170"/>
                  </a:lnTo>
                  <a:lnTo>
                    <a:pt x="25400" y="83820"/>
                  </a:lnTo>
                  <a:close/>
                </a:path>
                <a:path w="25400" h="692150">
                  <a:moveTo>
                    <a:pt x="25400" y="90170"/>
                  </a:moveTo>
                  <a:lnTo>
                    <a:pt x="0" y="90170"/>
                  </a:lnTo>
                  <a:lnTo>
                    <a:pt x="0" y="93980"/>
                  </a:lnTo>
                  <a:lnTo>
                    <a:pt x="25400" y="93980"/>
                  </a:lnTo>
                  <a:lnTo>
                    <a:pt x="25400" y="90170"/>
                  </a:lnTo>
                  <a:close/>
                </a:path>
                <a:path w="25400" h="692150">
                  <a:moveTo>
                    <a:pt x="25400" y="93980"/>
                  </a:moveTo>
                  <a:lnTo>
                    <a:pt x="0" y="93980"/>
                  </a:lnTo>
                  <a:lnTo>
                    <a:pt x="0" y="100330"/>
                  </a:lnTo>
                  <a:lnTo>
                    <a:pt x="25400" y="100330"/>
                  </a:lnTo>
                  <a:lnTo>
                    <a:pt x="25400" y="93980"/>
                  </a:lnTo>
                  <a:close/>
                </a:path>
                <a:path w="25400" h="692150">
                  <a:moveTo>
                    <a:pt x="25400" y="100330"/>
                  </a:moveTo>
                  <a:lnTo>
                    <a:pt x="0" y="100330"/>
                  </a:lnTo>
                  <a:lnTo>
                    <a:pt x="0" y="102870"/>
                  </a:lnTo>
                  <a:lnTo>
                    <a:pt x="25400" y="102870"/>
                  </a:lnTo>
                  <a:lnTo>
                    <a:pt x="25400" y="100330"/>
                  </a:lnTo>
                  <a:close/>
                </a:path>
                <a:path w="25400" h="692150">
                  <a:moveTo>
                    <a:pt x="25400" y="102870"/>
                  </a:moveTo>
                  <a:lnTo>
                    <a:pt x="0" y="102870"/>
                  </a:lnTo>
                  <a:lnTo>
                    <a:pt x="0" y="121920"/>
                  </a:lnTo>
                  <a:lnTo>
                    <a:pt x="25400" y="121920"/>
                  </a:lnTo>
                  <a:lnTo>
                    <a:pt x="25400" y="102870"/>
                  </a:lnTo>
                  <a:close/>
                </a:path>
                <a:path w="25400" h="692150">
                  <a:moveTo>
                    <a:pt x="25400" y="121920"/>
                  </a:moveTo>
                  <a:lnTo>
                    <a:pt x="0" y="121920"/>
                  </a:lnTo>
                  <a:lnTo>
                    <a:pt x="0" y="125730"/>
                  </a:lnTo>
                  <a:lnTo>
                    <a:pt x="25400" y="125730"/>
                  </a:lnTo>
                  <a:lnTo>
                    <a:pt x="25400" y="121920"/>
                  </a:lnTo>
                  <a:close/>
                </a:path>
                <a:path w="25400" h="692150">
                  <a:moveTo>
                    <a:pt x="25400" y="125730"/>
                  </a:moveTo>
                  <a:lnTo>
                    <a:pt x="0" y="125730"/>
                  </a:lnTo>
                  <a:lnTo>
                    <a:pt x="0" y="128270"/>
                  </a:lnTo>
                  <a:lnTo>
                    <a:pt x="25400" y="128270"/>
                  </a:lnTo>
                  <a:lnTo>
                    <a:pt x="25400" y="125730"/>
                  </a:lnTo>
                  <a:close/>
                </a:path>
                <a:path w="25400" h="692150">
                  <a:moveTo>
                    <a:pt x="25400" y="128270"/>
                  </a:moveTo>
                  <a:lnTo>
                    <a:pt x="0" y="128270"/>
                  </a:lnTo>
                  <a:lnTo>
                    <a:pt x="0" y="134620"/>
                  </a:lnTo>
                  <a:lnTo>
                    <a:pt x="25400" y="134620"/>
                  </a:lnTo>
                  <a:lnTo>
                    <a:pt x="25400" y="128270"/>
                  </a:lnTo>
                  <a:close/>
                </a:path>
                <a:path w="25400" h="692150">
                  <a:moveTo>
                    <a:pt x="25400" y="134620"/>
                  </a:moveTo>
                  <a:lnTo>
                    <a:pt x="0" y="134620"/>
                  </a:lnTo>
                  <a:lnTo>
                    <a:pt x="0" y="138430"/>
                  </a:lnTo>
                  <a:lnTo>
                    <a:pt x="25400" y="138430"/>
                  </a:lnTo>
                  <a:lnTo>
                    <a:pt x="25400" y="134620"/>
                  </a:lnTo>
                  <a:close/>
                </a:path>
                <a:path w="25400" h="692150">
                  <a:moveTo>
                    <a:pt x="25400" y="138430"/>
                  </a:moveTo>
                  <a:lnTo>
                    <a:pt x="0" y="138430"/>
                  </a:lnTo>
                  <a:lnTo>
                    <a:pt x="0" y="140970"/>
                  </a:lnTo>
                  <a:lnTo>
                    <a:pt x="25400" y="140970"/>
                  </a:lnTo>
                  <a:lnTo>
                    <a:pt x="25400" y="138430"/>
                  </a:lnTo>
                  <a:close/>
                </a:path>
                <a:path w="25400" h="692150">
                  <a:moveTo>
                    <a:pt x="25400" y="140970"/>
                  </a:moveTo>
                  <a:lnTo>
                    <a:pt x="0" y="140970"/>
                  </a:lnTo>
                  <a:lnTo>
                    <a:pt x="0" y="144780"/>
                  </a:lnTo>
                  <a:lnTo>
                    <a:pt x="25400" y="144780"/>
                  </a:lnTo>
                  <a:lnTo>
                    <a:pt x="25400" y="140970"/>
                  </a:lnTo>
                  <a:close/>
                </a:path>
                <a:path w="25400" h="692150">
                  <a:moveTo>
                    <a:pt x="25400" y="144780"/>
                  </a:moveTo>
                  <a:lnTo>
                    <a:pt x="0" y="144780"/>
                  </a:lnTo>
                  <a:lnTo>
                    <a:pt x="0" y="151130"/>
                  </a:lnTo>
                  <a:lnTo>
                    <a:pt x="25400" y="151130"/>
                  </a:lnTo>
                  <a:lnTo>
                    <a:pt x="25400" y="144780"/>
                  </a:lnTo>
                  <a:close/>
                </a:path>
                <a:path w="25400" h="692150">
                  <a:moveTo>
                    <a:pt x="25400" y="151130"/>
                  </a:moveTo>
                  <a:lnTo>
                    <a:pt x="0" y="151130"/>
                  </a:lnTo>
                  <a:lnTo>
                    <a:pt x="0" y="163830"/>
                  </a:lnTo>
                  <a:lnTo>
                    <a:pt x="25400" y="163830"/>
                  </a:lnTo>
                  <a:lnTo>
                    <a:pt x="25400" y="151130"/>
                  </a:lnTo>
                  <a:close/>
                </a:path>
                <a:path w="25400" h="692150">
                  <a:moveTo>
                    <a:pt x="25400" y="163830"/>
                  </a:moveTo>
                  <a:lnTo>
                    <a:pt x="0" y="163830"/>
                  </a:lnTo>
                  <a:lnTo>
                    <a:pt x="0" y="176530"/>
                  </a:lnTo>
                  <a:lnTo>
                    <a:pt x="25400" y="176530"/>
                  </a:lnTo>
                  <a:lnTo>
                    <a:pt x="25400" y="163830"/>
                  </a:lnTo>
                  <a:close/>
                </a:path>
                <a:path w="25400" h="692150">
                  <a:moveTo>
                    <a:pt x="25400" y="176530"/>
                  </a:moveTo>
                  <a:lnTo>
                    <a:pt x="0" y="176530"/>
                  </a:lnTo>
                  <a:lnTo>
                    <a:pt x="0" y="182880"/>
                  </a:lnTo>
                  <a:lnTo>
                    <a:pt x="25400" y="182880"/>
                  </a:lnTo>
                  <a:lnTo>
                    <a:pt x="25400" y="176530"/>
                  </a:lnTo>
                  <a:close/>
                </a:path>
                <a:path w="25400" h="692150">
                  <a:moveTo>
                    <a:pt x="25400" y="182880"/>
                  </a:moveTo>
                  <a:lnTo>
                    <a:pt x="0" y="182880"/>
                  </a:lnTo>
                  <a:lnTo>
                    <a:pt x="0" y="185420"/>
                  </a:lnTo>
                  <a:lnTo>
                    <a:pt x="25400" y="185420"/>
                  </a:lnTo>
                  <a:lnTo>
                    <a:pt x="25400" y="182880"/>
                  </a:lnTo>
                  <a:close/>
                </a:path>
                <a:path w="25400" h="692150">
                  <a:moveTo>
                    <a:pt x="25400" y="185420"/>
                  </a:moveTo>
                  <a:lnTo>
                    <a:pt x="0" y="185420"/>
                  </a:lnTo>
                  <a:lnTo>
                    <a:pt x="0" y="189230"/>
                  </a:lnTo>
                  <a:lnTo>
                    <a:pt x="25400" y="189230"/>
                  </a:lnTo>
                  <a:lnTo>
                    <a:pt x="25400" y="185420"/>
                  </a:lnTo>
                  <a:close/>
                </a:path>
                <a:path w="25400" h="692150">
                  <a:moveTo>
                    <a:pt x="25400" y="189230"/>
                  </a:moveTo>
                  <a:lnTo>
                    <a:pt x="0" y="189230"/>
                  </a:lnTo>
                  <a:lnTo>
                    <a:pt x="0" y="195580"/>
                  </a:lnTo>
                  <a:lnTo>
                    <a:pt x="25400" y="195580"/>
                  </a:lnTo>
                  <a:lnTo>
                    <a:pt x="25400" y="189230"/>
                  </a:lnTo>
                  <a:close/>
                </a:path>
                <a:path w="25400" h="692150">
                  <a:moveTo>
                    <a:pt x="25400" y="195580"/>
                  </a:moveTo>
                  <a:lnTo>
                    <a:pt x="0" y="195580"/>
                  </a:lnTo>
                  <a:lnTo>
                    <a:pt x="0" y="198120"/>
                  </a:lnTo>
                  <a:lnTo>
                    <a:pt x="25400" y="198120"/>
                  </a:lnTo>
                  <a:lnTo>
                    <a:pt x="25400" y="195580"/>
                  </a:lnTo>
                  <a:close/>
                </a:path>
                <a:path w="25400" h="692150">
                  <a:moveTo>
                    <a:pt x="25400" y="198120"/>
                  </a:moveTo>
                  <a:lnTo>
                    <a:pt x="0" y="198120"/>
                  </a:lnTo>
                  <a:lnTo>
                    <a:pt x="0" y="201930"/>
                  </a:lnTo>
                  <a:lnTo>
                    <a:pt x="25400" y="201930"/>
                  </a:lnTo>
                  <a:lnTo>
                    <a:pt x="25400" y="198120"/>
                  </a:lnTo>
                  <a:close/>
                </a:path>
                <a:path w="25400" h="692150">
                  <a:moveTo>
                    <a:pt x="25400" y="201930"/>
                  </a:moveTo>
                  <a:lnTo>
                    <a:pt x="0" y="201930"/>
                  </a:lnTo>
                  <a:lnTo>
                    <a:pt x="0" y="204470"/>
                  </a:lnTo>
                  <a:lnTo>
                    <a:pt x="25400" y="204470"/>
                  </a:lnTo>
                  <a:lnTo>
                    <a:pt x="25400" y="201930"/>
                  </a:lnTo>
                  <a:close/>
                </a:path>
                <a:path w="25400" h="692150">
                  <a:moveTo>
                    <a:pt x="25400" y="204470"/>
                  </a:moveTo>
                  <a:lnTo>
                    <a:pt x="0" y="204470"/>
                  </a:lnTo>
                  <a:lnTo>
                    <a:pt x="0" y="208280"/>
                  </a:lnTo>
                  <a:lnTo>
                    <a:pt x="25400" y="208280"/>
                  </a:lnTo>
                  <a:lnTo>
                    <a:pt x="25400" y="204470"/>
                  </a:lnTo>
                  <a:close/>
                </a:path>
                <a:path w="25400" h="692150">
                  <a:moveTo>
                    <a:pt x="25400" y="208280"/>
                  </a:moveTo>
                  <a:lnTo>
                    <a:pt x="0" y="208280"/>
                  </a:lnTo>
                  <a:lnTo>
                    <a:pt x="0" y="214630"/>
                  </a:lnTo>
                  <a:lnTo>
                    <a:pt x="25400" y="214630"/>
                  </a:lnTo>
                  <a:lnTo>
                    <a:pt x="25400" y="208280"/>
                  </a:lnTo>
                  <a:close/>
                </a:path>
                <a:path w="25400" h="692150">
                  <a:moveTo>
                    <a:pt x="25400" y="214630"/>
                  </a:moveTo>
                  <a:lnTo>
                    <a:pt x="0" y="214630"/>
                  </a:lnTo>
                  <a:lnTo>
                    <a:pt x="0" y="223520"/>
                  </a:lnTo>
                  <a:lnTo>
                    <a:pt x="25400" y="223520"/>
                  </a:lnTo>
                  <a:lnTo>
                    <a:pt x="25400" y="214630"/>
                  </a:lnTo>
                  <a:close/>
                </a:path>
                <a:path w="25400" h="692150">
                  <a:moveTo>
                    <a:pt x="25400" y="483870"/>
                  </a:moveTo>
                  <a:lnTo>
                    <a:pt x="0" y="483870"/>
                  </a:lnTo>
                  <a:lnTo>
                    <a:pt x="0" y="485140"/>
                  </a:lnTo>
                  <a:lnTo>
                    <a:pt x="25400" y="485140"/>
                  </a:lnTo>
                  <a:lnTo>
                    <a:pt x="25400" y="483870"/>
                  </a:lnTo>
                  <a:close/>
                </a:path>
                <a:path w="25400" h="692150">
                  <a:moveTo>
                    <a:pt x="25400" y="477520"/>
                  </a:moveTo>
                  <a:lnTo>
                    <a:pt x="0" y="477520"/>
                  </a:lnTo>
                  <a:lnTo>
                    <a:pt x="0" y="482600"/>
                  </a:lnTo>
                  <a:lnTo>
                    <a:pt x="25400" y="482600"/>
                  </a:lnTo>
                  <a:lnTo>
                    <a:pt x="25400" y="477520"/>
                  </a:lnTo>
                  <a:close/>
                </a:path>
                <a:path w="25400" h="692150">
                  <a:moveTo>
                    <a:pt x="25400" y="471170"/>
                  </a:moveTo>
                  <a:lnTo>
                    <a:pt x="0" y="471170"/>
                  </a:lnTo>
                  <a:lnTo>
                    <a:pt x="0" y="476250"/>
                  </a:lnTo>
                  <a:lnTo>
                    <a:pt x="25400" y="476250"/>
                  </a:lnTo>
                  <a:lnTo>
                    <a:pt x="25400" y="471170"/>
                  </a:lnTo>
                  <a:close/>
                </a:path>
                <a:path w="25400" h="692150">
                  <a:moveTo>
                    <a:pt x="25400" y="464820"/>
                  </a:moveTo>
                  <a:lnTo>
                    <a:pt x="0" y="464820"/>
                  </a:lnTo>
                  <a:lnTo>
                    <a:pt x="0" y="469900"/>
                  </a:lnTo>
                  <a:lnTo>
                    <a:pt x="25400" y="469900"/>
                  </a:lnTo>
                  <a:lnTo>
                    <a:pt x="25400" y="464820"/>
                  </a:lnTo>
                  <a:close/>
                </a:path>
                <a:path w="25400" h="692150">
                  <a:moveTo>
                    <a:pt x="25400" y="458470"/>
                  </a:moveTo>
                  <a:lnTo>
                    <a:pt x="0" y="458470"/>
                  </a:lnTo>
                  <a:lnTo>
                    <a:pt x="0" y="463550"/>
                  </a:lnTo>
                  <a:lnTo>
                    <a:pt x="25400" y="463550"/>
                  </a:lnTo>
                  <a:lnTo>
                    <a:pt x="25400" y="458470"/>
                  </a:lnTo>
                  <a:close/>
                </a:path>
                <a:path w="25400" h="692150">
                  <a:moveTo>
                    <a:pt x="25400" y="452120"/>
                  </a:moveTo>
                  <a:lnTo>
                    <a:pt x="0" y="452120"/>
                  </a:lnTo>
                  <a:lnTo>
                    <a:pt x="0" y="457200"/>
                  </a:lnTo>
                  <a:lnTo>
                    <a:pt x="25400" y="457200"/>
                  </a:lnTo>
                  <a:lnTo>
                    <a:pt x="25400" y="452120"/>
                  </a:lnTo>
                  <a:close/>
                </a:path>
                <a:path w="25400" h="692150">
                  <a:moveTo>
                    <a:pt x="25400" y="445770"/>
                  </a:moveTo>
                  <a:lnTo>
                    <a:pt x="0" y="445770"/>
                  </a:lnTo>
                  <a:lnTo>
                    <a:pt x="0" y="450850"/>
                  </a:lnTo>
                  <a:lnTo>
                    <a:pt x="25400" y="450850"/>
                  </a:lnTo>
                  <a:lnTo>
                    <a:pt x="25400" y="445770"/>
                  </a:lnTo>
                  <a:close/>
                </a:path>
                <a:path w="25400" h="692150">
                  <a:moveTo>
                    <a:pt x="25400" y="439420"/>
                  </a:moveTo>
                  <a:lnTo>
                    <a:pt x="0" y="439420"/>
                  </a:lnTo>
                  <a:lnTo>
                    <a:pt x="0" y="444500"/>
                  </a:lnTo>
                  <a:lnTo>
                    <a:pt x="25400" y="444500"/>
                  </a:lnTo>
                  <a:lnTo>
                    <a:pt x="25400" y="439420"/>
                  </a:lnTo>
                  <a:close/>
                </a:path>
                <a:path w="25400" h="692150">
                  <a:moveTo>
                    <a:pt x="25400" y="433070"/>
                  </a:moveTo>
                  <a:lnTo>
                    <a:pt x="0" y="433070"/>
                  </a:lnTo>
                  <a:lnTo>
                    <a:pt x="0" y="438150"/>
                  </a:lnTo>
                  <a:lnTo>
                    <a:pt x="25400" y="438150"/>
                  </a:lnTo>
                  <a:lnTo>
                    <a:pt x="25400" y="433070"/>
                  </a:lnTo>
                  <a:close/>
                </a:path>
                <a:path w="25400" h="692150">
                  <a:moveTo>
                    <a:pt x="25400" y="426720"/>
                  </a:moveTo>
                  <a:lnTo>
                    <a:pt x="0" y="426720"/>
                  </a:lnTo>
                  <a:lnTo>
                    <a:pt x="0" y="431800"/>
                  </a:lnTo>
                  <a:lnTo>
                    <a:pt x="25400" y="431800"/>
                  </a:lnTo>
                  <a:lnTo>
                    <a:pt x="25400" y="426720"/>
                  </a:lnTo>
                  <a:close/>
                </a:path>
                <a:path w="25400" h="692150">
                  <a:moveTo>
                    <a:pt x="25400" y="420370"/>
                  </a:moveTo>
                  <a:lnTo>
                    <a:pt x="0" y="420370"/>
                  </a:lnTo>
                  <a:lnTo>
                    <a:pt x="0" y="425450"/>
                  </a:lnTo>
                  <a:lnTo>
                    <a:pt x="25400" y="425450"/>
                  </a:lnTo>
                  <a:lnTo>
                    <a:pt x="25400" y="420370"/>
                  </a:lnTo>
                  <a:close/>
                </a:path>
                <a:path w="25400" h="692150">
                  <a:moveTo>
                    <a:pt x="25400" y="414020"/>
                  </a:moveTo>
                  <a:lnTo>
                    <a:pt x="0" y="414020"/>
                  </a:lnTo>
                  <a:lnTo>
                    <a:pt x="0" y="419100"/>
                  </a:lnTo>
                  <a:lnTo>
                    <a:pt x="25400" y="419100"/>
                  </a:lnTo>
                  <a:lnTo>
                    <a:pt x="25400" y="414020"/>
                  </a:lnTo>
                  <a:close/>
                </a:path>
                <a:path w="25400" h="692150">
                  <a:moveTo>
                    <a:pt x="25400" y="401320"/>
                  </a:moveTo>
                  <a:lnTo>
                    <a:pt x="0" y="401320"/>
                  </a:lnTo>
                  <a:lnTo>
                    <a:pt x="0" y="412750"/>
                  </a:lnTo>
                  <a:lnTo>
                    <a:pt x="25400" y="412750"/>
                  </a:lnTo>
                  <a:lnTo>
                    <a:pt x="25400" y="401320"/>
                  </a:lnTo>
                  <a:close/>
                </a:path>
                <a:path w="25400" h="692150">
                  <a:moveTo>
                    <a:pt x="25400" y="393700"/>
                  </a:moveTo>
                  <a:lnTo>
                    <a:pt x="0" y="393700"/>
                  </a:lnTo>
                  <a:lnTo>
                    <a:pt x="0" y="400050"/>
                  </a:lnTo>
                  <a:lnTo>
                    <a:pt x="25400" y="400050"/>
                  </a:lnTo>
                  <a:lnTo>
                    <a:pt x="25400" y="393700"/>
                  </a:lnTo>
                  <a:close/>
                </a:path>
                <a:path w="25400" h="692150">
                  <a:moveTo>
                    <a:pt x="25400" y="388620"/>
                  </a:moveTo>
                  <a:lnTo>
                    <a:pt x="0" y="388620"/>
                  </a:lnTo>
                  <a:lnTo>
                    <a:pt x="0" y="392430"/>
                  </a:lnTo>
                  <a:lnTo>
                    <a:pt x="25400" y="392430"/>
                  </a:lnTo>
                  <a:lnTo>
                    <a:pt x="25400" y="388620"/>
                  </a:lnTo>
                  <a:close/>
                </a:path>
                <a:path w="25400" h="692150">
                  <a:moveTo>
                    <a:pt x="25400" y="381000"/>
                  </a:moveTo>
                  <a:lnTo>
                    <a:pt x="0" y="381000"/>
                  </a:lnTo>
                  <a:lnTo>
                    <a:pt x="0" y="387350"/>
                  </a:lnTo>
                  <a:lnTo>
                    <a:pt x="25400" y="387350"/>
                  </a:lnTo>
                  <a:lnTo>
                    <a:pt x="25400" y="381000"/>
                  </a:lnTo>
                  <a:close/>
                </a:path>
                <a:path w="25400" h="692150">
                  <a:moveTo>
                    <a:pt x="25400" y="375920"/>
                  </a:moveTo>
                  <a:lnTo>
                    <a:pt x="0" y="375920"/>
                  </a:lnTo>
                  <a:lnTo>
                    <a:pt x="0" y="379730"/>
                  </a:lnTo>
                  <a:lnTo>
                    <a:pt x="25400" y="379730"/>
                  </a:lnTo>
                  <a:lnTo>
                    <a:pt x="25400" y="375920"/>
                  </a:lnTo>
                  <a:close/>
                </a:path>
                <a:path w="25400" h="692150">
                  <a:moveTo>
                    <a:pt x="25400" y="369570"/>
                  </a:moveTo>
                  <a:lnTo>
                    <a:pt x="0" y="369570"/>
                  </a:lnTo>
                  <a:lnTo>
                    <a:pt x="0" y="374650"/>
                  </a:lnTo>
                  <a:lnTo>
                    <a:pt x="25400" y="374650"/>
                  </a:lnTo>
                  <a:lnTo>
                    <a:pt x="25400" y="369570"/>
                  </a:lnTo>
                  <a:close/>
                </a:path>
                <a:path w="25400" h="692150">
                  <a:moveTo>
                    <a:pt x="25400" y="361950"/>
                  </a:moveTo>
                  <a:lnTo>
                    <a:pt x="0" y="361950"/>
                  </a:lnTo>
                  <a:lnTo>
                    <a:pt x="0" y="368300"/>
                  </a:lnTo>
                  <a:lnTo>
                    <a:pt x="25400" y="368300"/>
                  </a:lnTo>
                  <a:lnTo>
                    <a:pt x="25400" y="361950"/>
                  </a:lnTo>
                  <a:close/>
                </a:path>
                <a:path w="25400" h="692150">
                  <a:moveTo>
                    <a:pt x="25400" y="356870"/>
                  </a:moveTo>
                  <a:lnTo>
                    <a:pt x="0" y="356870"/>
                  </a:lnTo>
                  <a:lnTo>
                    <a:pt x="0" y="360680"/>
                  </a:lnTo>
                  <a:lnTo>
                    <a:pt x="25400" y="360680"/>
                  </a:lnTo>
                  <a:lnTo>
                    <a:pt x="25400" y="356870"/>
                  </a:lnTo>
                  <a:close/>
                </a:path>
                <a:path w="25400" h="692150">
                  <a:moveTo>
                    <a:pt x="25400" y="349250"/>
                  </a:moveTo>
                  <a:lnTo>
                    <a:pt x="0" y="349250"/>
                  </a:lnTo>
                  <a:lnTo>
                    <a:pt x="0" y="355600"/>
                  </a:lnTo>
                  <a:lnTo>
                    <a:pt x="25400" y="355600"/>
                  </a:lnTo>
                  <a:lnTo>
                    <a:pt x="25400" y="349250"/>
                  </a:lnTo>
                  <a:close/>
                </a:path>
                <a:path w="25400" h="692150">
                  <a:moveTo>
                    <a:pt x="25400" y="344170"/>
                  </a:moveTo>
                  <a:lnTo>
                    <a:pt x="0" y="344170"/>
                  </a:lnTo>
                  <a:lnTo>
                    <a:pt x="0" y="347980"/>
                  </a:lnTo>
                  <a:lnTo>
                    <a:pt x="25400" y="347980"/>
                  </a:lnTo>
                  <a:lnTo>
                    <a:pt x="25400" y="344170"/>
                  </a:lnTo>
                  <a:close/>
                </a:path>
                <a:path w="25400" h="692150">
                  <a:moveTo>
                    <a:pt x="25400" y="337820"/>
                  </a:moveTo>
                  <a:lnTo>
                    <a:pt x="0" y="337820"/>
                  </a:lnTo>
                  <a:lnTo>
                    <a:pt x="0" y="342900"/>
                  </a:lnTo>
                  <a:lnTo>
                    <a:pt x="25400" y="342900"/>
                  </a:lnTo>
                  <a:lnTo>
                    <a:pt x="25400" y="337820"/>
                  </a:lnTo>
                  <a:close/>
                </a:path>
                <a:path w="25400" h="692150">
                  <a:moveTo>
                    <a:pt x="25400" y="330200"/>
                  </a:moveTo>
                  <a:lnTo>
                    <a:pt x="0" y="330200"/>
                  </a:lnTo>
                  <a:lnTo>
                    <a:pt x="0" y="336550"/>
                  </a:lnTo>
                  <a:lnTo>
                    <a:pt x="25400" y="336550"/>
                  </a:lnTo>
                  <a:lnTo>
                    <a:pt x="25400" y="330200"/>
                  </a:lnTo>
                  <a:close/>
                </a:path>
                <a:path w="25400" h="692150">
                  <a:moveTo>
                    <a:pt x="25400" y="325120"/>
                  </a:moveTo>
                  <a:lnTo>
                    <a:pt x="0" y="325120"/>
                  </a:lnTo>
                  <a:lnTo>
                    <a:pt x="0" y="328930"/>
                  </a:lnTo>
                  <a:lnTo>
                    <a:pt x="25400" y="328930"/>
                  </a:lnTo>
                  <a:lnTo>
                    <a:pt x="25400" y="325120"/>
                  </a:lnTo>
                  <a:close/>
                </a:path>
                <a:path w="25400" h="692150">
                  <a:moveTo>
                    <a:pt x="25400" y="317500"/>
                  </a:moveTo>
                  <a:lnTo>
                    <a:pt x="0" y="317500"/>
                  </a:lnTo>
                  <a:lnTo>
                    <a:pt x="0" y="323850"/>
                  </a:lnTo>
                  <a:lnTo>
                    <a:pt x="25400" y="323850"/>
                  </a:lnTo>
                  <a:lnTo>
                    <a:pt x="25400" y="317500"/>
                  </a:lnTo>
                  <a:close/>
                </a:path>
                <a:path w="25400" h="692150">
                  <a:moveTo>
                    <a:pt x="25400" y="312420"/>
                  </a:moveTo>
                  <a:lnTo>
                    <a:pt x="0" y="312420"/>
                  </a:lnTo>
                  <a:lnTo>
                    <a:pt x="0" y="316230"/>
                  </a:lnTo>
                  <a:lnTo>
                    <a:pt x="25400" y="316230"/>
                  </a:lnTo>
                  <a:lnTo>
                    <a:pt x="25400" y="312420"/>
                  </a:lnTo>
                  <a:close/>
                </a:path>
                <a:path w="25400" h="692150">
                  <a:moveTo>
                    <a:pt x="25400" y="306070"/>
                  </a:moveTo>
                  <a:lnTo>
                    <a:pt x="0" y="306070"/>
                  </a:lnTo>
                  <a:lnTo>
                    <a:pt x="0" y="311150"/>
                  </a:lnTo>
                  <a:lnTo>
                    <a:pt x="25400" y="311150"/>
                  </a:lnTo>
                  <a:lnTo>
                    <a:pt x="25400" y="306070"/>
                  </a:lnTo>
                  <a:close/>
                </a:path>
                <a:path w="25400" h="692150">
                  <a:moveTo>
                    <a:pt x="25400" y="298450"/>
                  </a:moveTo>
                  <a:lnTo>
                    <a:pt x="0" y="298450"/>
                  </a:lnTo>
                  <a:lnTo>
                    <a:pt x="0" y="304800"/>
                  </a:lnTo>
                  <a:lnTo>
                    <a:pt x="25400" y="304800"/>
                  </a:lnTo>
                  <a:lnTo>
                    <a:pt x="25400" y="298450"/>
                  </a:lnTo>
                  <a:close/>
                </a:path>
                <a:path w="25400" h="692150">
                  <a:moveTo>
                    <a:pt x="25400" y="292100"/>
                  </a:moveTo>
                  <a:lnTo>
                    <a:pt x="0" y="292100"/>
                  </a:lnTo>
                  <a:lnTo>
                    <a:pt x="0" y="297180"/>
                  </a:lnTo>
                  <a:lnTo>
                    <a:pt x="25400" y="297180"/>
                  </a:lnTo>
                  <a:lnTo>
                    <a:pt x="25400" y="292100"/>
                  </a:lnTo>
                  <a:close/>
                </a:path>
                <a:path w="25400" h="692150">
                  <a:moveTo>
                    <a:pt x="25400" y="287020"/>
                  </a:moveTo>
                  <a:lnTo>
                    <a:pt x="0" y="287020"/>
                  </a:lnTo>
                  <a:lnTo>
                    <a:pt x="0" y="290830"/>
                  </a:lnTo>
                  <a:lnTo>
                    <a:pt x="25400" y="290830"/>
                  </a:lnTo>
                  <a:lnTo>
                    <a:pt x="25400" y="287020"/>
                  </a:lnTo>
                  <a:close/>
                </a:path>
                <a:path w="25400" h="692150">
                  <a:moveTo>
                    <a:pt x="25400" y="280670"/>
                  </a:moveTo>
                  <a:lnTo>
                    <a:pt x="0" y="280670"/>
                  </a:lnTo>
                  <a:lnTo>
                    <a:pt x="0" y="285750"/>
                  </a:lnTo>
                  <a:lnTo>
                    <a:pt x="25400" y="285750"/>
                  </a:lnTo>
                  <a:lnTo>
                    <a:pt x="25400" y="280670"/>
                  </a:lnTo>
                  <a:close/>
                </a:path>
                <a:path w="25400" h="692150">
                  <a:moveTo>
                    <a:pt x="25400" y="274320"/>
                  </a:moveTo>
                  <a:lnTo>
                    <a:pt x="0" y="274320"/>
                  </a:lnTo>
                  <a:lnTo>
                    <a:pt x="0" y="279400"/>
                  </a:lnTo>
                  <a:lnTo>
                    <a:pt x="25400" y="279400"/>
                  </a:lnTo>
                  <a:lnTo>
                    <a:pt x="25400" y="274320"/>
                  </a:lnTo>
                  <a:close/>
                </a:path>
                <a:path w="25400" h="692150">
                  <a:moveTo>
                    <a:pt x="25400" y="266700"/>
                  </a:moveTo>
                  <a:lnTo>
                    <a:pt x="0" y="266700"/>
                  </a:lnTo>
                  <a:lnTo>
                    <a:pt x="0" y="273050"/>
                  </a:lnTo>
                  <a:lnTo>
                    <a:pt x="25400" y="273050"/>
                  </a:lnTo>
                  <a:lnTo>
                    <a:pt x="25400" y="266700"/>
                  </a:lnTo>
                  <a:close/>
                </a:path>
                <a:path w="25400" h="692150">
                  <a:moveTo>
                    <a:pt x="25400" y="260350"/>
                  </a:moveTo>
                  <a:lnTo>
                    <a:pt x="0" y="260350"/>
                  </a:lnTo>
                  <a:lnTo>
                    <a:pt x="0" y="265430"/>
                  </a:lnTo>
                  <a:lnTo>
                    <a:pt x="25400" y="265430"/>
                  </a:lnTo>
                  <a:lnTo>
                    <a:pt x="25400" y="260350"/>
                  </a:lnTo>
                  <a:close/>
                </a:path>
                <a:path w="25400" h="692150">
                  <a:moveTo>
                    <a:pt x="25400" y="255270"/>
                  </a:moveTo>
                  <a:lnTo>
                    <a:pt x="0" y="255270"/>
                  </a:lnTo>
                  <a:lnTo>
                    <a:pt x="0" y="259080"/>
                  </a:lnTo>
                  <a:lnTo>
                    <a:pt x="25400" y="259080"/>
                  </a:lnTo>
                  <a:lnTo>
                    <a:pt x="25400" y="255270"/>
                  </a:lnTo>
                  <a:close/>
                </a:path>
                <a:path w="25400" h="692150">
                  <a:moveTo>
                    <a:pt x="25400" y="248920"/>
                  </a:moveTo>
                  <a:lnTo>
                    <a:pt x="0" y="248920"/>
                  </a:lnTo>
                  <a:lnTo>
                    <a:pt x="0" y="254000"/>
                  </a:lnTo>
                  <a:lnTo>
                    <a:pt x="25400" y="254000"/>
                  </a:lnTo>
                  <a:lnTo>
                    <a:pt x="25400" y="248920"/>
                  </a:lnTo>
                  <a:close/>
                </a:path>
                <a:path w="25400" h="692150">
                  <a:moveTo>
                    <a:pt x="25400" y="242570"/>
                  </a:moveTo>
                  <a:lnTo>
                    <a:pt x="0" y="242570"/>
                  </a:lnTo>
                  <a:lnTo>
                    <a:pt x="0" y="247650"/>
                  </a:lnTo>
                  <a:lnTo>
                    <a:pt x="25400" y="247650"/>
                  </a:lnTo>
                  <a:lnTo>
                    <a:pt x="25400" y="242570"/>
                  </a:lnTo>
                  <a:close/>
                </a:path>
                <a:path w="25400" h="692150">
                  <a:moveTo>
                    <a:pt x="25400" y="236220"/>
                  </a:moveTo>
                  <a:lnTo>
                    <a:pt x="0" y="236220"/>
                  </a:lnTo>
                  <a:lnTo>
                    <a:pt x="0" y="241300"/>
                  </a:lnTo>
                  <a:lnTo>
                    <a:pt x="25400" y="241300"/>
                  </a:lnTo>
                  <a:lnTo>
                    <a:pt x="25400" y="236220"/>
                  </a:lnTo>
                  <a:close/>
                </a:path>
                <a:path w="25400" h="692150">
                  <a:moveTo>
                    <a:pt x="25400" y="229870"/>
                  </a:moveTo>
                  <a:lnTo>
                    <a:pt x="0" y="229870"/>
                  </a:lnTo>
                  <a:lnTo>
                    <a:pt x="0" y="234950"/>
                  </a:lnTo>
                  <a:lnTo>
                    <a:pt x="25400" y="234950"/>
                  </a:lnTo>
                  <a:lnTo>
                    <a:pt x="25400" y="229870"/>
                  </a:lnTo>
                  <a:close/>
                </a:path>
                <a:path w="25400" h="692150">
                  <a:moveTo>
                    <a:pt x="25400" y="224790"/>
                  </a:moveTo>
                  <a:lnTo>
                    <a:pt x="0" y="224790"/>
                  </a:lnTo>
                  <a:lnTo>
                    <a:pt x="0" y="228600"/>
                  </a:lnTo>
                  <a:lnTo>
                    <a:pt x="25400" y="228600"/>
                  </a:lnTo>
                  <a:lnTo>
                    <a:pt x="25400" y="224790"/>
                  </a:lnTo>
                  <a:close/>
                </a:path>
                <a:path w="25400" h="692150">
                  <a:moveTo>
                    <a:pt x="25400" y="485140"/>
                  </a:moveTo>
                  <a:lnTo>
                    <a:pt x="0" y="485140"/>
                  </a:lnTo>
                  <a:lnTo>
                    <a:pt x="0" y="566420"/>
                  </a:lnTo>
                  <a:lnTo>
                    <a:pt x="25400" y="566420"/>
                  </a:lnTo>
                  <a:lnTo>
                    <a:pt x="25400" y="485140"/>
                  </a:lnTo>
                  <a:close/>
                </a:path>
                <a:path w="25400" h="692150">
                  <a:moveTo>
                    <a:pt x="25400" y="566420"/>
                  </a:moveTo>
                  <a:lnTo>
                    <a:pt x="0" y="566420"/>
                  </a:lnTo>
                  <a:lnTo>
                    <a:pt x="0" y="591820"/>
                  </a:lnTo>
                  <a:lnTo>
                    <a:pt x="25400" y="591820"/>
                  </a:lnTo>
                  <a:lnTo>
                    <a:pt x="25400" y="566420"/>
                  </a:lnTo>
                  <a:close/>
                </a:path>
                <a:path w="25400" h="692150">
                  <a:moveTo>
                    <a:pt x="25400" y="591820"/>
                  </a:moveTo>
                  <a:lnTo>
                    <a:pt x="0" y="591820"/>
                  </a:lnTo>
                  <a:lnTo>
                    <a:pt x="0" y="598170"/>
                  </a:lnTo>
                  <a:lnTo>
                    <a:pt x="25400" y="598170"/>
                  </a:lnTo>
                  <a:lnTo>
                    <a:pt x="25400" y="591820"/>
                  </a:lnTo>
                  <a:close/>
                </a:path>
                <a:path w="25400" h="692150">
                  <a:moveTo>
                    <a:pt x="7620" y="669290"/>
                  </a:moveTo>
                  <a:lnTo>
                    <a:pt x="0" y="669290"/>
                  </a:lnTo>
                  <a:lnTo>
                    <a:pt x="0" y="692150"/>
                  </a:lnTo>
                  <a:lnTo>
                    <a:pt x="1269" y="692150"/>
                  </a:lnTo>
                  <a:lnTo>
                    <a:pt x="1270" y="688340"/>
                  </a:lnTo>
                  <a:lnTo>
                    <a:pt x="2540" y="688340"/>
                  </a:lnTo>
                  <a:lnTo>
                    <a:pt x="2539" y="684530"/>
                  </a:lnTo>
                  <a:lnTo>
                    <a:pt x="3809" y="684530"/>
                  </a:lnTo>
                  <a:lnTo>
                    <a:pt x="3809" y="681990"/>
                  </a:lnTo>
                  <a:lnTo>
                    <a:pt x="5079" y="681990"/>
                  </a:lnTo>
                  <a:lnTo>
                    <a:pt x="5080" y="678180"/>
                  </a:lnTo>
                  <a:lnTo>
                    <a:pt x="6350" y="678180"/>
                  </a:lnTo>
                  <a:lnTo>
                    <a:pt x="6350" y="674370"/>
                  </a:lnTo>
                  <a:lnTo>
                    <a:pt x="7620" y="674370"/>
                  </a:lnTo>
                  <a:lnTo>
                    <a:pt x="7620" y="669290"/>
                  </a:lnTo>
                  <a:close/>
                </a:path>
                <a:path w="25400" h="692150">
                  <a:moveTo>
                    <a:pt x="10160" y="662940"/>
                  </a:moveTo>
                  <a:lnTo>
                    <a:pt x="0" y="662940"/>
                  </a:lnTo>
                  <a:lnTo>
                    <a:pt x="0" y="668020"/>
                  </a:lnTo>
                  <a:lnTo>
                    <a:pt x="8889" y="668020"/>
                  </a:lnTo>
                  <a:lnTo>
                    <a:pt x="8889" y="666750"/>
                  </a:lnTo>
                  <a:lnTo>
                    <a:pt x="10159" y="666750"/>
                  </a:lnTo>
                  <a:lnTo>
                    <a:pt x="10160" y="662940"/>
                  </a:lnTo>
                  <a:close/>
                </a:path>
                <a:path w="25400" h="692150">
                  <a:moveTo>
                    <a:pt x="19050" y="637540"/>
                  </a:moveTo>
                  <a:lnTo>
                    <a:pt x="0" y="637540"/>
                  </a:lnTo>
                  <a:lnTo>
                    <a:pt x="0" y="661670"/>
                  </a:lnTo>
                  <a:lnTo>
                    <a:pt x="11429" y="661670"/>
                  </a:lnTo>
                  <a:lnTo>
                    <a:pt x="11429" y="660400"/>
                  </a:lnTo>
                  <a:lnTo>
                    <a:pt x="12700" y="660400"/>
                  </a:lnTo>
                  <a:lnTo>
                    <a:pt x="12700" y="656590"/>
                  </a:lnTo>
                  <a:lnTo>
                    <a:pt x="13970" y="656590"/>
                  </a:lnTo>
                  <a:lnTo>
                    <a:pt x="13970" y="652780"/>
                  </a:lnTo>
                  <a:lnTo>
                    <a:pt x="15239" y="652780"/>
                  </a:lnTo>
                  <a:lnTo>
                    <a:pt x="15239" y="648970"/>
                  </a:lnTo>
                  <a:lnTo>
                    <a:pt x="16510" y="648970"/>
                  </a:lnTo>
                  <a:lnTo>
                    <a:pt x="16510" y="646430"/>
                  </a:lnTo>
                  <a:lnTo>
                    <a:pt x="17779" y="646430"/>
                  </a:lnTo>
                  <a:lnTo>
                    <a:pt x="17780" y="641350"/>
                  </a:lnTo>
                  <a:lnTo>
                    <a:pt x="19050" y="641350"/>
                  </a:lnTo>
                  <a:lnTo>
                    <a:pt x="19050" y="637540"/>
                  </a:lnTo>
                  <a:close/>
                </a:path>
                <a:path w="25400" h="692150">
                  <a:moveTo>
                    <a:pt x="22860" y="628650"/>
                  </a:moveTo>
                  <a:lnTo>
                    <a:pt x="0" y="628650"/>
                  </a:lnTo>
                  <a:lnTo>
                    <a:pt x="0" y="636270"/>
                  </a:lnTo>
                  <a:lnTo>
                    <a:pt x="20319" y="636270"/>
                  </a:lnTo>
                  <a:lnTo>
                    <a:pt x="20319" y="635000"/>
                  </a:lnTo>
                  <a:lnTo>
                    <a:pt x="21589" y="635000"/>
                  </a:lnTo>
                  <a:lnTo>
                    <a:pt x="21589" y="629920"/>
                  </a:lnTo>
                  <a:lnTo>
                    <a:pt x="22860" y="629920"/>
                  </a:lnTo>
                  <a:lnTo>
                    <a:pt x="22860" y="628650"/>
                  </a:lnTo>
                  <a:close/>
                </a:path>
                <a:path w="25400" h="692150">
                  <a:moveTo>
                    <a:pt x="25400" y="617220"/>
                  </a:moveTo>
                  <a:lnTo>
                    <a:pt x="0" y="617220"/>
                  </a:lnTo>
                  <a:lnTo>
                    <a:pt x="0" y="627380"/>
                  </a:lnTo>
                  <a:lnTo>
                    <a:pt x="22860" y="627380"/>
                  </a:lnTo>
                  <a:lnTo>
                    <a:pt x="22860" y="628650"/>
                  </a:lnTo>
                  <a:lnTo>
                    <a:pt x="24129" y="628650"/>
                  </a:lnTo>
                  <a:lnTo>
                    <a:pt x="24130" y="623570"/>
                  </a:lnTo>
                  <a:lnTo>
                    <a:pt x="25400" y="623570"/>
                  </a:lnTo>
                  <a:lnTo>
                    <a:pt x="25400" y="617220"/>
                  </a:lnTo>
                  <a:close/>
                </a:path>
                <a:path w="25400" h="692150">
                  <a:moveTo>
                    <a:pt x="25400" y="610870"/>
                  </a:moveTo>
                  <a:lnTo>
                    <a:pt x="0" y="610870"/>
                  </a:lnTo>
                  <a:lnTo>
                    <a:pt x="0" y="615950"/>
                  </a:lnTo>
                  <a:lnTo>
                    <a:pt x="25400" y="615950"/>
                  </a:lnTo>
                  <a:lnTo>
                    <a:pt x="25400" y="610870"/>
                  </a:lnTo>
                  <a:close/>
                </a:path>
                <a:path w="25400" h="692150">
                  <a:moveTo>
                    <a:pt x="25400" y="603250"/>
                  </a:moveTo>
                  <a:lnTo>
                    <a:pt x="0" y="603250"/>
                  </a:lnTo>
                  <a:lnTo>
                    <a:pt x="0" y="609600"/>
                  </a:lnTo>
                  <a:lnTo>
                    <a:pt x="25400" y="609600"/>
                  </a:lnTo>
                  <a:lnTo>
                    <a:pt x="25400" y="603250"/>
                  </a:lnTo>
                  <a:close/>
                </a:path>
                <a:path w="25400" h="692150">
                  <a:moveTo>
                    <a:pt x="25400" y="599440"/>
                  </a:moveTo>
                  <a:lnTo>
                    <a:pt x="0" y="599440"/>
                  </a:lnTo>
                  <a:lnTo>
                    <a:pt x="0" y="601980"/>
                  </a:lnTo>
                  <a:lnTo>
                    <a:pt x="25400" y="601980"/>
                  </a:lnTo>
                  <a:lnTo>
                    <a:pt x="25400" y="599440"/>
                  </a:lnTo>
                  <a:close/>
                </a:path>
              </a:pathLst>
            </a:custGeom>
            <a:solidFill>
              <a:srgbClr val="2B2B2B"/>
            </a:solidFill>
          </p:spPr>
          <p:txBody>
            <a:bodyPr bIns="0" lIns="0" rIns="0" rtlCol="0" tIns="0" wrap="square"/>
            <a:p/>
          </p:txBody>
        </p:sp>
        <p:sp>
          <p:nvSpPr>
            <p:cNvPr id="1049191" name="object 481"/>
            <p:cNvSpPr/>
            <p:nvPr/>
          </p:nvSpPr>
          <p:spPr>
            <a:xfrm>
              <a:off x="5328919" y="5819139"/>
              <a:ext cx="24130" cy="757555"/>
            </a:xfrm>
            <a:custGeom>
              <a:avLst/>
              <a:ahLst/>
              <a:rect l="l" t="t" r="r" b="b"/>
              <a:pathLst>
                <a:path w="24129" h="757554">
                  <a:moveTo>
                    <a:pt x="24129" y="0"/>
                  </a:moveTo>
                  <a:lnTo>
                    <a:pt x="17779" y="0"/>
                  </a:lnTo>
                  <a:lnTo>
                    <a:pt x="17779" y="2540"/>
                  </a:lnTo>
                  <a:lnTo>
                    <a:pt x="16509" y="2540"/>
                  </a:lnTo>
                  <a:lnTo>
                    <a:pt x="16509" y="5080"/>
                  </a:lnTo>
                  <a:lnTo>
                    <a:pt x="24129" y="5080"/>
                  </a:lnTo>
                  <a:lnTo>
                    <a:pt x="24129" y="0"/>
                  </a:lnTo>
                  <a:close/>
                </a:path>
                <a:path w="24129" h="757554">
                  <a:moveTo>
                    <a:pt x="24129" y="5080"/>
                  </a:moveTo>
                  <a:lnTo>
                    <a:pt x="16509" y="5080"/>
                  </a:lnTo>
                  <a:lnTo>
                    <a:pt x="16509" y="7620"/>
                  </a:lnTo>
                  <a:lnTo>
                    <a:pt x="24129" y="7620"/>
                  </a:lnTo>
                  <a:lnTo>
                    <a:pt x="24129" y="5080"/>
                  </a:lnTo>
                  <a:close/>
                </a:path>
                <a:path w="24129" h="757554">
                  <a:moveTo>
                    <a:pt x="24129" y="7620"/>
                  </a:moveTo>
                  <a:lnTo>
                    <a:pt x="15239" y="7620"/>
                  </a:lnTo>
                  <a:lnTo>
                    <a:pt x="15239" y="11430"/>
                  </a:lnTo>
                  <a:lnTo>
                    <a:pt x="24129" y="11430"/>
                  </a:lnTo>
                  <a:lnTo>
                    <a:pt x="24129" y="7620"/>
                  </a:lnTo>
                  <a:close/>
                </a:path>
                <a:path w="24129" h="757554">
                  <a:moveTo>
                    <a:pt x="24129" y="11430"/>
                  </a:moveTo>
                  <a:lnTo>
                    <a:pt x="15239" y="11430"/>
                  </a:lnTo>
                  <a:lnTo>
                    <a:pt x="15239" y="12700"/>
                  </a:lnTo>
                  <a:lnTo>
                    <a:pt x="13969" y="12700"/>
                  </a:lnTo>
                  <a:lnTo>
                    <a:pt x="13969" y="16510"/>
                  </a:lnTo>
                  <a:lnTo>
                    <a:pt x="12700" y="16510"/>
                  </a:lnTo>
                  <a:lnTo>
                    <a:pt x="12700" y="20320"/>
                  </a:lnTo>
                  <a:lnTo>
                    <a:pt x="24129" y="20320"/>
                  </a:lnTo>
                  <a:lnTo>
                    <a:pt x="24129" y="11430"/>
                  </a:lnTo>
                  <a:close/>
                </a:path>
                <a:path w="24129" h="757554">
                  <a:moveTo>
                    <a:pt x="24129" y="20320"/>
                  </a:moveTo>
                  <a:lnTo>
                    <a:pt x="12700" y="20320"/>
                  </a:lnTo>
                  <a:lnTo>
                    <a:pt x="12700" y="21590"/>
                  </a:lnTo>
                  <a:lnTo>
                    <a:pt x="11429" y="21590"/>
                  </a:lnTo>
                  <a:lnTo>
                    <a:pt x="11429" y="24130"/>
                  </a:lnTo>
                  <a:lnTo>
                    <a:pt x="24129" y="24130"/>
                  </a:lnTo>
                  <a:lnTo>
                    <a:pt x="24129" y="20320"/>
                  </a:lnTo>
                  <a:close/>
                </a:path>
                <a:path w="24129" h="757554">
                  <a:moveTo>
                    <a:pt x="24129" y="24130"/>
                  </a:moveTo>
                  <a:lnTo>
                    <a:pt x="11429" y="24130"/>
                  </a:lnTo>
                  <a:lnTo>
                    <a:pt x="11429" y="25400"/>
                  </a:lnTo>
                  <a:lnTo>
                    <a:pt x="10159" y="25400"/>
                  </a:lnTo>
                  <a:lnTo>
                    <a:pt x="10159" y="26670"/>
                  </a:lnTo>
                  <a:lnTo>
                    <a:pt x="24129" y="26670"/>
                  </a:lnTo>
                  <a:lnTo>
                    <a:pt x="24129" y="24130"/>
                  </a:lnTo>
                  <a:close/>
                </a:path>
                <a:path w="24129" h="757554">
                  <a:moveTo>
                    <a:pt x="24129" y="26670"/>
                  </a:moveTo>
                  <a:lnTo>
                    <a:pt x="10159" y="26670"/>
                  </a:lnTo>
                  <a:lnTo>
                    <a:pt x="10159" y="30480"/>
                  </a:lnTo>
                  <a:lnTo>
                    <a:pt x="8889" y="30480"/>
                  </a:lnTo>
                  <a:lnTo>
                    <a:pt x="8889" y="33020"/>
                  </a:lnTo>
                  <a:lnTo>
                    <a:pt x="24129" y="33020"/>
                  </a:lnTo>
                  <a:lnTo>
                    <a:pt x="24129" y="26670"/>
                  </a:lnTo>
                  <a:close/>
                </a:path>
                <a:path w="24129" h="757554">
                  <a:moveTo>
                    <a:pt x="24129" y="33020"/>
                  </a:moveTo>
                  <a:lnTo>
                    <a:pt x="8889" y="33020"/>
                  </a:lnTo>
                  <a:lnTo>
                    <a:pt x="8889" y="35560"/>
                  </a:lnTo>
                  <a:lnTo>
                    <a:pt x="7619" y="35560"/>
                  </a:lnTo>
                  <a:lnTo>
                    <a:pt x="7619" y="36830"/>
                  </a:lnTo>
                  <a:lnTo>
                    <a:pt x="24129" y="36830"/>
                  </a:lnTo>
                  <a:lnTo>
                    <a:pt x="24129" y="33020"/>
                  </a:lnTo>
                  <a:close/>
                </a:path>
                <a:path w="24129" h="757554">
                  <a:moveTo>
                    <a:pt x="24129" y="36830"/>
                  </a:moveTo>
                  <a:lnTo>
                    <a:pt x="7619" y="36830"/>
                  </a:lnTo>
                  <a:lnTo>
                    <a:pt x="7619" y="39370"/>
                  </a:lnTo>
                  <a:lnTo>
                    <a:pt x="24129" y="39370"/>
                  </a:lnTo>
                  <a:lnTo>
                    <a:pt x="24129" y="36830"/>
                  </a:lnTo>
                  <a:close/>
                </a:path>
                <a:path w="24129" h="757554">
                  <a:moveTo>
                    <a:pt x="24129" y="39370"/>
                  </a:moveTo>
                  <a:lnTo>
                    <a:pt x="6350" y="39370"/>
                  </a:lnTo>
                  <a:lnTo>
                    <a:pt x="6350" y="43180"/>
                  </a:lnTo>
                  <a:lnTo>
                    <a:pt x="24129" y="43180"/>
                  </a:lnTo>
                  <a:lnTo>
                    <a:pt x="24129" y="39370"/>
                  </a:lnTo>
                  <a:close/>
                </a:path>
                <a:path w="24129" h="757554">
                  <a:moveTo>
                    <a:pt x="24129" y="43180"/>
                  </a:moveTo>
                  <a:lnTo>
                    <a:pt x="6350" y="43180"/>
                  </a:lnTo>
                  <a:lnTo>
                    <a:pt x="6350" y="44450"/>
                  </a:lnTo>
                  <a:lnTo>
                    <a:pt x="5079" y="44450"/>
                  </a:lnTo>
                  <a:lnTo>
                    <a:pt x="5079" y="48260"/>
                  </a:lnTo>
                  <a:lnTo>
                    <a:pt x="3809" y="48260"/>
                  </a:lnTo>
                  <a:lnTo>
                    <a:pt x="3809" y="52070"/>
                  </a:lnTo>
                  <a:lnTo>
                    <a:pt x="24129" y="52070"/>
                  </a:lnTo>
                  <a:lnTo>
                    <a:pt x="24129" y="43180"/>
                  </a:lnTo>
                  <a:close/>
                </a:path>
                <a:path w="24129" h="757554">
                  <a:moveTo>
                    <a:pt x="24129" y="52070"/>
                  </a:moveTo>
                  <a:lnTo>
                    <a:pt x="3809" y="52070"/>
                  </a:lnTo>
                  <a:lnTo>
                    <a:pt x="3809" y="53340"/>
                  </a:lnTo>
                  <a:lnTo>
                    <a:pt x="2539" y="53340"/>
                  </a:lnTo>
                  <a:lnTo>
                    <a:pt x="2539" y="58420"/>
                  </a:lnTo>
                  <a:lnTo>
                    <a:pt x="24129" y="58420"/>
                  </a:lnTo>
                  <a:lnTo>
                    <a:pt x="24129" y="52070"/>
                  </a:lnTo>
                  <a:close/>
                </a:path>
                <a:path w="24129" h="757554">
                  <a:moveTo>
                    <a:pt x="24129" y="58420"/>
                  </a:moveTo>
                  <a:lnTo>
                    <a:pt x="1269" y="58420"/>
                  </a:lnTo>
                  <a:lnTo>
                    <a:pt x="1269" y="62230"/>
                  </a:lnTo>
                  <a:lnTo>
                    <a:pt x="0" y="62230"/>
                  </a:lnTo>
                  <a:lnTo>
                    <a:pt x="0" y="64770"/>
                  </a:lnTo>
                  <a:lnTo>
                    <a:pt x="24129" y="64770"/>
                  </a:lnTo>
                  <a:lnTo>
                    <a:pt x="24129" y="58420"/>
                  </a:lnTo>
                  <a:close/>
                </a:path>
                <a:path w="24129" h="757554">
                  <a:moveTo>
                    <a:pt x="24129" y="64770"/>
                  </a:moveTo>
                  <a:lnTo>
                    <a:pt x="0" y="64770"/>
                  </a:lnTo>
                  <a:lnTo>
                    <a:pt x="0" y="74930"/>
                  </a:lnTo>
                  <a:lnTo>
                    <a:pt x="24129" y="74930"/>
                  </a:lnTo>
                  <a:lnTo>
                    <a:pt x="24129" y="64770"/>
                  </a:lnTo>
                  <a:close/>
                </a:path>
                <a:path w="24129" h="757554">
                  <a:moveTo>
                    <a:pt x="24129" y="74930"/>
                  </a:moveTo>
                  <a:lnTo>
                    <a:pt x="0" y="74930"/>
                  </a:lnTo>
                  <a:lnTo>
                    <a:pt x="0" y="83820"/>
                  </a:lnTo>
                  <a:lnTo>
                    <a:pt x="24129" y="83820"/>
                  </a:lnTo>
                  <a:lnTo>
                    <a:pt x="24129" y="74930"/>
                  </a:lnTo>
                  <a:close/>
                </a:path>
                <a:path w="24129" h="757554">
                  <a:moveTo>
                    <a:pt x="24129" y="83820"/>
                  </a:moveTo>
                  <a:lnTo>
                    <a:pt x="0" y="83820"/>
                  </a:lnTo>
                  <a:lnTo>
                    <a:pt x="0" y="90170"/>
                  </a:lnTo>
                  <a:lnTo>
                    <a:pt x="24129" y="90170"/>
                  </a:lnTo>
                  <a:lnTo>
                    <a:pt x="24129" y="83820"/>
                  </a:lnTo>
                  <a:close/>
                </a:path>
                <a:path w="24129" h="757554">
                  <a:moveTo>
                    <a:pt x="24129" y="90170"/>
                  </a:moveTo>
                  <a:lnTo>
                    <a:pt x="0" y="90170"/>
                  </a:lnTo>
                  <a:lnTo>
                    <a:pt x="0" y="93980"/>
                  </a:lnTo>
                  <a:lnTo>
                    <a:pt x="24129" y="93980"/>
                  </a:lnTo>
                  <a:lnTo>
                    <a:pt x="24129" y="90170"/>
                  </a:lnTo>
                  <a:close/>
                </a:path>
                <a:path w="24129" h="757554">
                  <a:moveTo>
                    <a:pt x="24129" y="93980"/>
                  </a:moveTo>
                  <a:lnTo>
                    <a:pt x="0" y="93980"/>
                  </a:lnTo>
                  <a:lnTo>
                    <a:pt x="0" y="100330"/>
                  </a:lnTo>
                  <a:lnTo>
                    <a:pt x="24129" y="100330"/>
                  </a:lnTo>
                  <a:lnTo>
                    <a:pt x="24129" y="93980"/>
                  </a:lnTo>
                  <a:close/>
                </a:path>
                <a:path w="24129" h="757554">
                  <a:moveTo>
                    <a:pt x="24129" y="100330"/>
                  </a:moveTo>
                  <a:lnTo>
                    <a:pt x="0" y="100330"/>
                  </a:lnTo>
                  <a:lnTo>
                    <a:pt x="0" y="102870"/>
                  </a:lnTo>
                  <a:lnTo>
                    <a:pt x="24129" y="102870"/>
                  </a:lnTo>
                  <a:lnTo>
                    <a:pt x="24129" y="100330"/>
                  </a:lnTo>
                  <a:close/>
                </a:path>
                <a:path w="24129" h="757554">
                  <a:moveTo>
                    <a:pt x="24129" y="102870"/>
                  </a:moveTo>
                  <a:lnTo>
                    <a:pt x="0" y="102870"/>
                  </a:lnTo>
                  <a:lnTo>
                    <a:pt x="0" y="121920"/>
                  </a:lnTo>
                  <a:lnTo>
                    <a:pt x="24129" y="121920"/>
                  </a:lnTo>
                  <a:lnTo>
                    <a:pt x="24129" y="102870"/>
                  </a:lnTo>
                  <a:close/>
                </a:path>
                <a:path w="24129" h="757554">
                  <a:moveTo>
                    <a:pt x="24129" y="121920"/>
                  </a:moveTo>
                  <a:lnTo>
                    <a:pt x="0" y="121920"/>
                  </a:lnTo>
                  <a:lnTo>
                    <a:pt x="0" y="125730"/>
                  </a:lnTo>
                  <a:lnTo>
                    <a:pt x="24129" y="125730"/>
                  </a:lnTo>
                  <a:lnTo>
                    <a:pt x="24129" y="121920"/>
                  </a:lnTo>
                  <a:close/>
                </a:path>
                <a:path w="24129" h="757554">
                  <a:moveTo>
                    <a:pt x="24129" y="125730"/>
                  </a:moveTo>
                  <a:lnTo>
                    <a:pt x="0" y="125730"/>
                  </a:lnTo>
                  <a:lnTo>
                    <a:pt x="0" y="128270"/>
                  </a:lnTo>
                  <a:lnTo>
                    <a:pt x="24129" y="128270"/>
                  </a:lnTo>
                  <a:lnTo>
                    <a:pt x="24129" y="125730"/>
                  </a:lnTo>
                  <a:close/>
                </a:path>
                <a:path w="24129" h="757554">
                  <a:moveTo>
                    <a:pt x="24129" y="128270"/>
                  </a:moveTo>
                  <a:lnTo>
                    <a:pt x="0" y="128270"/>
                  </a:lnTo>
                  <a:lnTo>
                    <a:pt x="0" y="134620"/>
                  </a:lnTo>
                  <a:lnTo>
                    <a:pt x="24129" y="134620"/>
                  </a:lnTo>
                  <a:lnTo>
                    <a:pt x="24129" y="128270"/>
                  </a:lnTo>
                  <a:close/>
                </a:path>
                <a:path w="24129" h="757554">
                  <a:moveTo>
                    <a:pt x="24129" y="134620"/>
                  </a:moveTo>
                  <a:lnTo>
                    <a:pt x="0" y="134620"/>
                  </a:lnTo>
                  <a:lnTo>
                    <a:pt x="0" y="138430"/>
                  </a:lnTo>
                  <a:lnTo>
                    <a:pt x="24129" y="138430"/>
                  </a:lnTo>
                  <a:lnTo>
                    <a:pt x="24129" y="134620"/>
                  </a:lnTo>
                  <a:close/>
                </a:path>
                <a:path w="24129" h="757554">
                  <a:moveTo>
                    <a:pt x="24129" y="138430"/>
                  </a:moveTo>
                  <a:lnTo>
                    <a:pt x="0" y="138430"/>
                  </a:lnTo>
                  <a:lnTo>
                    <a:pt x="0" y="140970"/>
                  </a:lnTo>
                  <a:lnTo>
                    <a:pt x="24129" y="140970"/>
                  </a:lnTo>
                  <a:lnTo>
                    <a:pt x="24129" y="138430"/>
                  </a:lnTo>
                  <a:close/>
                </a:path>
                <a:path w="24129" h="757554">
                  <a:moveTo>
                    <a:pt x="24129" y="140970"/>
                  </a:moveTo>
                  <a:lnTo>
                    <a:pt x="0" y="140970"/>
                  </a:lnTo>
                  <a:lnTo>
                    <a:pt x="0" y="144780"/>
                  </a:lnTo>
                  <a:lnTo>
                    <a:pt x="24129" y="144780"/>
                  </a:lnTo>
                  <a:lnTo>
                    <a:pt x="24129" y="140970"/>
                  </a:lnTo>
                  <a:close/>
                </a:path>
                <a:path w="24129" h="757554">
                  <a:moveTo>
                    <a:pt x="24129" y="144780"/>
                  </a:moveTo>
                  <a:lnTo>
                    <a:pt x="0" y="144780"/>
                  </a:lnTo>
                  <a:lnTo>
                    <a:pt x="0" y="151130"/>
                  </a:lnTo>
                  <a:lnTo>
                    <a:pt x="24129" y="151130"/>
                  </a:lnTo>
                  <a:lnTo>
                    <a:pt x="24129" y="144780"/>
                  </a:lnTo>
                  <a:close/>
                </a:path>
                <a:path w="24129" h="757554">
                  <a:moveTo>
                    <a:pt x="24129" y="151130"/>
                  </a:moveTo>
                  <a:lnTo>
                    <a:pt x="0" y="151130"/>
                  </a:lnTo>
                  <a:lnTo>
                    <a:pt x="0" y="163830"/>
                  </a:lnTo>
                  <a:lnTo>
                    <a:pt x="24129" y="163830"/>
                  </a:lnTo>
                  <a:lnTo>
                    <a:pt x="24129" y="151130"/>
                  </a:lnTo>
                  <a:close/>
                </a:path>
                <a:path w="24129" h="757554">
                  <a:moveTo>
                    <a:pt x="24129" y="163830"/>
                  </a:moveTo>
                  <a:lnTo>
                    <a:pt x="0" y="163830"/>
                  </a:lnTo>
                  <a:lnTo>
                    <a:pt x="0" y="176530"/>
                  </a:lnTo>
                  <a:lnTo>
                    <a:pt x="24129" y="176530"/>
                  </a:lnTo>
                  <a:lnTo>
                    <a:pt x="24129" y="163830"/>
                  </a:lnTo>
                  <a:close/>
                </a:path>
                <a:path w="24129" h="757554">
                  <a:moveTo>
                    <a:pt x="24129" y="176530"/>
                  </a:moveTo>
                  <a:lnTo>
                    <a:pt x="0" y="176530"/>
                  </a:lnTo>
                  <a:lnTo>
                    <a:pt x="0" y="182880"/>
                  </a:lnTo>
                  <a:lnTo>
                    <a:pt x="24129" y="182880"/>
                  </a:lnTo>
                  <a:lnTo>
                    <a:pt x="24129" y="176530"/>
                  </a:lnTo>
                  <a:close/>
                </a:path>
                <a:path w="24129" h="757554">
                  <a:moveTo>
                    <a:pt x="24129" y="182880"/>
                  </a:moveTo>
                  <a:lnTo>
                    <a:pt x="0" y="182880"/>
                  </a:lnTo>
                  <a:lnTo>
                    <a:pt x="0" y="185420"/>
                  </a:lnTo>
                  <a:lnTo>
                    <a:pt x="24129" y="185420"/>
                  </a:lnTo>
                  <a:lnTo>
                    <a:pt x="24129" y="182880"/>
                  </a:lnTo>
                  <a:close/>
                </a:path>
                <a:path w="24129" h="757554">
                  <a:moveTo>
                    <a:pt x="24129" y="185420"/>
                  </a:moveTo>
                  <a:lnTo>
                    <a:pt x="0" y="185420"/>
                  </a:lnTo>
                  <a:lnTo>
                    <a:pt x="0" y="189230"/>
                  </a:lnTo>
                  <a:lnTo>
                    <a:pt x="24129" y="189230"/>
                  </a:lnTo>
                  <a:lnTo>
                    <a:pt x="24129" y="185420"/>
                  </a:lnTo>
                  <a:close/>
                </a:path>
                <a:path w="24129" h="757554">
                  <a:moveTo>
                    <a:pt x="24129" y="189230"/>
                  </a:moveTo>
                  <a:lnTo>
                    <a:pt x="0" y="189230"/>
                  </a:lnTo>
                  <a:lnTo>
                    <a:pt x="0" y="195580"/>
                  </a:lnTo>
                  <a:lnTo>
                    <a:pt x="24129" y="195580"/>
                  </a:lnTo>
                  <a:lnTo>
                    <a:pt x="24129" y="189230"/>
                  </a:lnTo>
                  <a:close/>
                </a:path>
                <a:path w="24129" h="757554">
                  <a:moveTo>
                    <a:pt x="24129" y="195580"/>
                  </a:moveTo>
                  <a:lnTo>
                    <a:pt x="0" y="195580"/>
                  </a:lnTo>
                  <a:lnTo>
                    <a:pt x="0" y="198120"/>
                  </a:lnTo>
                  <a:lnTo>
                    <a:pt x="24129" y="198120"/>
                  </a:lnTo>
                  <a:lnTo>
                    <a:pt x="24129" y="195580"/>
                  </a:lnTo>
                  <a:close/>
                </a:path>
                <a:path w="24129" h="757554">
                  <a:moveTo>
                    <a:pt x="24129" y="198120"/>
                  </a:moveTo>
                  <a:lnTo>
                    <a:pt x="0" y="198120"/>
                  </a:lnTo>
                  <a:lnTo>
                    <a:pt x="0" y="201930"/>
                  </a:lnTo>
                  <a:lnTo>
                    <a:pt x="24129" y="201930"/>
                  </a:lnTo>
                  <a:lnTo>
                    <a:pt x="24129" y="198120"/>
                  </a:lnTo>
                  <a:close/>
                </a:path>
                <a:path w="24129" h="757554">
                  <a:moveTo>
                    <a:pt x="24129" y="201930"/>
                  </a:moveTo>
                  <a:lnTo>
                    <a:pt x="0" y="201930"/>
                  </a:lnTo>
                  <a:lnTo>
                    <a:pt x="0" y="204470"/>
                  </a:lnTo>
                  <a:lnTo>
                    <a:pt x="24129" y="204470"/>
                  </a:lnTo>
                  <a:lnTo>
                    <a:pt x="24129" y="201930"/>
                  </a:lnTo>
                  <a:close/>
                </a:path>
                <a:path w="24129" h="757554">
                  <a:moveTo>
                    <a:pt x="24129" y="204470"/>
                  </a:moveTo>
                  <a:lnTo>
                    <a:pt x="0" y="204470"/>
                  </a:lnTo>
                  <a:lnTo>
                    <a:pt x="0" y="208280"/>
                  </a:lnTo>
                  <a:lnTo>
                    <a:pt x="24129" y="208280"/>
                  </a:lnTo>
                  <a:lnTo>
                    <a:pt x="24129" y="204470"/>
                  </a:lnTo>
                  <a:close/>
                </a:path>
                <a:path w="24129" h="757554">
                  <a:moveTo>
                    <a:pt x="24129" y="208280"/>
                  </a:moveTo>
                  <a:lnTo>
                    <a:pt x="0" y="208280"/>
                  </a:lnTo>
                  <a:lnTo>
                    <a:pt x="0" y="214630"/>
                  </a:lnTo>
                  <a:lnTo>
                    <a:pt x="24129" y="214630"/>
                  </a:lnTo>
                  <a:lnTo>
                    <a:pt x="24129" y="208280"/>
                  </a:lnTo>
                  <a:close/>
                </a:path>
                <a:path w="24129" h="757554">
                  <a:moveTo>
                    <a:pt x="24129" y="214630"/>
                  </a:moveTo>
                  <a:lnTo>
                    <a:pt x="0" y="214630"/>
                  </a:lnTo>
                  <a:lnTo>
                    <a:pt x="0" y="223520"/>
                  </a:lnTo>
                  <a:lnTo>
                    <a:pt x="24129" y="223520"/>
                  </a:lnTo>
                  <a:lnTo>
                    <a:pt x="24129" y="214630"/>
                  </a:lnTo>
                  <a:close/>
                </a:path>
                <a:path w="24129" h="757554">
                  <a:moveTo>
                    <a:pt x="24129" y="483870"/>
                  </a:moveTo>
                  <a:lnTo>
                    <a:pt x="0" y="483870"/>
                  </a:lnTo>
                  <a:lnTo>
                    <a:pt x="0" y="485140"/>
                  </a:lnTo>
                  <a:lnTo>
                    <a:pt x="24129" y="485140"/>
                  </a:lnTo>
                  <a:lnTo>
                    <a:pt x="24129" y="483870"/>
                  </a:lnTo>
                  <a:close/>
                </a:path>
                <a:path w="24129" h="757554">
                  <a:moveTo>
                    <a:pt x="24129" y="477520"/>
                  </a:moveTo>
                  <a:lnTo>
                    <a:pt x="0" y="477520"/>
                  </a:lnTo>
                  <a:lnTo>
                    <a:pt x="0" y="482600"/>
                  </a:lnTo>
                  <a:lnTo>
                    <a:pt x="24129" y="482600"/>
                  </a:lnTo>
                  <a:lnTo>
                    <a:pt x="24129" y="477520"/>
                  </a:lnTo>
                  <a:close/>
                </a:path>
                <a:path w="24129" h="757554">
                  <a:moveTo>
                    <a:pt x="24129" y="471170"/>
                  </a:moveTo>
                  <a:lnTo>
                    <a:pt x="0" y="471170"/>
                  </a:lnTo>
                  <a:lnTo>
                    <a:pt x="0" y="476250"/>
                  </a:lnTo>
                  <a:lnTo>
                    <a:pt x="24129" y="476250"/>
                  </a:lnTo>
                  <a:lnTo>
                    <a:pt x="24129" y="471170"/>
                  </a:lnTo>
                  <a:close/>
                </a:path>
                <a:path w="24129" h="757554">
                  <a:moveTo>
                    <a:pt x="24129" y="464820"/>
                  </a:moveTo>
                  <a:lnTo>
                    <a:pt x="0" y="464820"/>
                  </a:lnTo>
                  <a:lnTo>
                    <a:pt x="0" y="469900"/>
                  </a:lnTo>
                  <a:lnTo>
                    <a:pt x="24129" y="469900"/>
                  </a:lnTo>
                  <a:lnTo>
                    <a:pt x="24129" y="464820"/>
                  </a:lnTo>
                  <a:close/>
                </a:path>
                <a:path w="24129" h="757554">
                  <a:moveTo>
                    <a:pt x="24129" y="458470"/>
                  </a:moveTo>
                  <a:lnTo>
                    <a:pt x="0" y="458470"/>
                  </a:lnTo>
                  <a:lnTo>
                    <a:pt x="0" y="463550"/>
                  </a:lnTo>
                  <a:lnTo>
                    <a:pt x="24129" y="463550"/>
                  </a:lnTo>
                  <a:lnTo>
                    <a:pt x="24129" y="458470"/>
                  </a:lnTo>
                  <a:close/>
                </a:path>
                <a:path w="24129" h="757554">
                  <a:moveTo>
                    <a:pt x="24129" y="452120"/>
                  </a:moveTo>
                  <a:lnTo>
                    <a:pt x="0" y="452120"/>
                  </a:lnTo>
                  <a:lnTo>
                    <a:pt x="0" y="457200"/>
                  </a:lnTo>
                  <a:lnTo>
                    <a:pt x="24129" y="457200"/>
                  </a:lnTo>
                  <a:lnTo>
                    <a:pt x="24129" y="452120"/>
                  </a:lnTo>
                  <a:close/>
                </a:path>
                <a:path w="24129" h="757554">
                  <a:moveTo>
                    <a:pt x="24129" y="445770"/>
                  </a:moveTo>
                  <a:lnTo>
                    <a:pt x="0" y="445770"/>
                  </a:lnTo>
                  <a:lnTo>
                    <a:pt x="0" y="450850"/>
                  </a:lnTo>
                  <a:lnTo>
                    <a:pt x="24129" y="450850"/>
                  </a:lnTo>
                  <a:lnTo>
                    <a:pt x="24129" y="445770"/>
                  </a:lnTo>
                  <a:close/>
                </a:path>
                <a:path w="24129" h="757554">
                  <a:moveTo>
                    <a:pt x="24129" y="439420"/>
                  </a:moveTo>
                  <a:lnTo>
                    <a:pt x="0" y="439420"/>
                  </a:lnTo>
                  <a:lnTo>
                    <a:pt x="0" y="444500"/>
                  </a:lnTo>
                  <a:lnTo>
                    <a:pt x="24129" y="444500"/>
                  </a:lnTo>
                  <a:lnTo>
                    <a:pt x="24129" y="439420"/>
                  </a:lnTo>
                  <a:close/>
                </a:path>
                <a:path w="24129" h="757554">
                  <a:moveTo>
                    <a:pt x="24129" y="433070"/>
                  </a:moveTo>
                  <a:lnTo>
                    <a:pt x="0" y="433070"/>
                  </a:lnTo>
                  <a:lnTo>
                    <a:pt x="0" y="438150"/>
                  </a:lnTo>
                  <a:lnTo>
                    <a:pt x="24129" y="438150"/>
                  </a:lnTo>
                  <a:lnTo>
                    <a:pt x="24129" y="433070"/>
                  </a:lnTo>
                  <a:close/>
                </a:path>
                <a:path w="24129" h="757554">
                  <a:moveTo>
                    <a:pt x="24129" y="426720"/>
                  </a:moveTo>
                  <a:lnTo>
                    <a:pt x="0" y="426720"/>
                  </a:lnTo>
                  <a:lnTo>
                    <a:pt x="0" y="431800"/>
                  </a:lnTo>
                  <a:lnTo>
                    <a:pt x="24129" y="431800"/>
                  </a:lnTo>
                  <a:lnTo>
                    <a:pt x="24129" y="426720"/>
                  </a:lnTo>
                  <a:close/>
                </a:path>
                <a:path w="24129" h="757554">
                  <a:moveTo>
                    <a:pt x="24129" y="420370"/>
                  </a:moveTo>
                  <a:lnTo>
                    <a:pt x="0" y="420370"/>
                  </a:lnTo>
                  <a:lnTo>
                    <a:pt x="0" y="425450"/>
                  </a:lnTo>
                  <a:lnTo>
                    <a:pt x="24129" y="425450"/>
                  </a:lnTo>
                  <a:lnTo>
                    <a:pt x="24129" y="420370"/>
                  </a:lnTo>
                  <a:close/>
                </a:path>
                <a:path w="24129" h="757554">
                  <a:moveTo>
                    <a:pt x="24129" y="414020"/>
                  </a:moveTo>
                  <a:lnTo>
                    <a:pt x="0" y="414020"/>
                  </a:lnTo>
                  <a:lnTo>
                    <a:pt x="0" y="419100"/>
                  </a:lnTo>
                  <a:lnTo>
                    <a:pt x="24129" y="419100"/>
                  </a:lnTo>
                  <a:lnTo>
                    <a:pt x="24129" y="414020"/>
                  </a:lnTo>
                  <a:close/>
                </a:path>
                <a:path w="24129" h="757554">
                  <a:moveTo>
                    <a:pt x="24129" y="401320"/>
                  </a:moveTo>
                  <a:lnTo>
                    <a:pt x="0" y="401320"/>
                  </a:lnTo>
                  <a:lnTo>
                    <a:pt x="0" y="412750"/>
                  </a:lnTo>
                  <a:lnTo>
                    <a:pt x="24129" y="412750"/>
                  </a:lnTo>
                  <a:lnTo>
                    <a:pt x="24129" y="401320"/>
                  </a:lnTo>
                  <a:close/>
                </a:path>
                <a:path w="24129" h="757554">
                  <a:moveTo>
                    <a:pt x="24129" y="393700"/>
                  </a:moveTo>
                  <a:lnTo>
                    <a:pt x="0" y="393700"/>
                  </a:lnTo>
                  <a:lnTo>
                    <a:pt x="0" y="400050"/>
                  </a:lnTo>
                  <a:lnTo>
                    <a:pt x="24129" y="400050"/>
                  </a:lnTo>
                  <a:lnTo>
                    <a:pt x="24129" y="393700"/>
                  </a:lnTo>
                  <a:close/>
                </a:path>
                <a:path w="24129" h="757554">
                  <a:moveTo>
                    <a:pt x="24129" y="388620"/>
                  </a:moveTo>
                  <a:lnTo>
                    <a:pt x="0" y="388620"/>
                  </a:lnTo>
                  <a:lnTo>
                    <a:pt x="0" y="392430"/>
                  </a:lnTo>
                  <a:lnTo>
                    <a:pt x="24129" y="392430"/>
                  </a:lnTo>
                  <a:lnTo>
                    <a:pt x="24129" y="388620"/>
                  </a:lnTo>
                  <a:close/>
                </a:path>
                <a:path w="24129" h="757554">
                  <a:moveTo>
                    <a:pt x="24129" y="381000"/>
                  </a:moveTo>
                  <a:lnTo>
                    <a:pt x="0" y="381000"/>
                  </a:lnTo>
                  <a:lnTo>
                    <a:pt x="0" y="387350"/>
                  </a:lnTo>
                  <a:lnTo>
                    <a:pt x="24129" y="387350"/>
                  </a:lnTo>
                  <a:lnTo>
                    <a:pt x="24129" y="381000"/>
                  </a:lnTo>
                  <a:close/>
                </a:path>
                <a:path w="24129" h="757554">
                  <a:moveTo>
                    <a:pt x="24129" y="375920"/>
                  </a:moveTo>
                  <a:lnTo>
                    <a:pt x="0" y="375920"/>
                  </a:lnTo>
                  <a:lnTo>
                    <a:pt x="0" y="379730"/>
                  </a:lnTo>
                  <a:lnTo>
                    <a:pt x="24129" y="379730"/>
                  </a:lnTo>
                  <a:lnTo>
                    <a:pt x="24129" y="375920"/>
                  </a:lnTo>
                  <a:close/>
                </a:path>
                <a:path w="24129" h="757554">
                  <a:moveTo>
                    <a:pt x="24129" y="369570"/>
                  </a:moveTo>
                  <a:lnTo>
                    <a:pt x="0" y="369570"/>
                  </a:lnTo>
                  <a:lnTo>
                    <a:pt x="0" y="374650"/>
                  </a:lnTo>
                  <a:lnTo>
                    <a:pt x="24129" y="374650"/>
                  </a:lnTo>
                  <a:lnTo>
                    <a:pt x="24129" y="369570"/>
                  </a:lnTo>
                  <a:close/>
                </a:path>
                <a:path w="24129" h="757554">
                  <a:moveTo>
                    <a:pt x="24129" y="361950"/>
                  </a:moveTo>
                  <a:lnTo>
                    <a:pt x="0" y="361950"/>
                  </a:lnTo>
                  <a:lnTo>
                    <a:pt x="0" y="368300"/>
                  </a:lnTo>
                  <a:lnTo>
                    <a:pt x="24129" y="368300"/>
                  </a:lnTo>
                  <a:lnTo>
                    <a:pt x="24129" y="361950"/>
                  </a:lnTo>
                  <a:close/>
                </a:path>
                <a:path w="24129" h="757554">
                  <a:moveTo>
                    <a:pt x="24129" y="356870"/>
                  </a:moveTo>
                  <a:lnTo>
                    <a:pt x="0" y="356870"/>
                  </a:lnTo>
                  <a:lnTo>
                    <a:pt x="0" y="360680"/>
                  </a:lnTo>
                  <a:lnTo>
                    <a:pt x="24129" y="360680"/>
                  </a:lnTo>
                  <a:lnTo>
                    <a:pt x="24129" y="356870"/>
                  </a:lnTo>
                  <a:close/>
                </a:path>
                <a:path w="24129" h="757554">
                  <a:moveTo>
                    <a:pt x="24129" y="349250"/>
                  </a:moveTo>
                  <a:lnTo>
                    <a:pt x="0" y="349250"/>
                  </a:lnTo>
                  <a:lnTo>
                    <a:pt x="0" y="355600"/>
                  </a:lnTo>
                  <a:lnTo>
                    <a:pt x="24129" y="355600"/>
                  </a:lnTo>
                  <a:lnTo>
                    <a:pt x="24129" y="349250"/>
                  </a:lnTo>
                  <a:close/>
                </a:path>
                <a:path w="24129" h="757554">
                  <a:moveTo>
                    <a:pt x="24129" y="344170"/>
                  </a:moveTo>
                  <a:lnTo>
                    <a:pt x="0" y="344170"/>
                  </a:lnTo>
                  <a:lnTo>
                    <a:pt x="0" y="347980"/>
                  </a:lnTo>
                  <a:lnTo>
                    <a:pt x="24129" y="347980"/>
                  </a:lnTo>
                  <a:lnTo>
                    <a:pt x="24129" y="344170"/>
                  </a:lnTo>
                  <a:close/>
                </a:path>
                <a:path w="24129" h="757554">
                  <a:moveTo>
                    <a:pt x="24129" y="337820"/>
                  </a:moveTo>
                  <a:lnTo>
                    <a:pt x="0" y="337820"/>
                  </a:lnTo>
                  <a:lnTo>
                    <a:pt x="0" y="342900"/>
                  </a:lnTo>
                  <a:lnTo>
                    <a:pt x="24129" y="342900"/>
                  </a:lnTo>
                  <a:lnTo>
                    <a:pt x="24129" y="337820"/>
                  </a:lnTo>
                  <a:close/>
                </a:path>
                <a:path w="24129" h="757554">
                  <a:moveTo>
                    <a:pt x="24129" y="330200"/>
                  </a:moveTo>
                  <a:lnTo>
                    <a:pt x="0" y="330200"/>
                  </a:lnTo>
                  <a:lnTo>
                    <a:pt x="0" y="336550"/>
                  </a:lnTo>
                  <a:lnTo>
                    <a:pt x="24129" y="336550"/>
                  </a:lnTo>
                  <a:lnTo>
                    <a:pt x="24129" y="330200"/>
                  </a:lnTo>
                  <a:close/>
                </a:path>
                <a:path w="24129" h="757554">
                  <a:moveTo>
                    <a:pt x="24129" y="325120"/>
                  </a:moveTo>
                  <a:lnTo>
                    <a:pt x="0" y="325120"/>
                  </a:lnTo>
                  <a:lnTo>
                    <a:pt x="0" y="328930"/>
                  </a:lnTo>
                  <a:lnTo>
                    <a:pt x="24129" y="328930"/>
                  </a:lnTo>
                  <a:lnTo>
                    <a:pt x="24129" y="325120"/>
                  </a:lnTo>
                  <a:close/>
                </a:path>
                <a:path w="24129" h="757554">
                  <a:moveTo>
                    <a:pt x="24129" y="317500"/>
                  </a:moveTo>
                  <a:lnTo>
                    <a:pt x="0" y="317500"/>
                  </a:lnTo>
                  <a:lnTo>
                    <a:pt x="0" y="323850"/>
                  </a:lnTo>
                  <a:lnTo>
                    <a:pt x="24129" y="323850"/>
                  </a:lnTo>
                  <a:lnTo>
                    <a:pt x="24129" y="317500"/>
                  </a:lnTo>
                  <a:close/>
                </a:path>
                <a:path w="24129" h="757554">
                  <a:moveTo>
                    <a:pt x="24129" y="312420"/>
                  </a:moveTo>
                  <a:lnTo>
                    <a:pt x="0" y="312420"/>
                  </a:lnTo>
                  <a:lnTo>
                    <a:pt x="0" y="316230"/>
                  </a:lnTo>
                  <a:lnTo>
                    <a:pt x="24129" y="316230"/>
                  </a:lnTo>
                  <a:lnTo>
                    <a:pt x="24129" y="312420"/>
                  </a:lnTo>
                  <a:close/>
                </a:path>
                <a:path w="24129" h="757554">
                  <a:moveTo>
                    <a:pt x="24129" y="306070"/>
                  </a:moveTo>
                  <a:lnTo>
                    <a:pt x="0" y="306070"/>
                  </a:lnTo>
                  <a:lnTo>
                    <a:pt x="0" y="311150"/>
                  </a:lnTo>
                  <a:lnTo>
                    <a:pt x="24129" y="311150"/>
                  </a:lnTo>
                  <a:lnTo>
                    <a:pt x="24129" y="306070"/>
                  </a:lnTo>
                  <a:close/>
                </a:path>
                <a:path w="24129" h="757554">
                  <a:moveTo>
                    <a:pt x="24129" y="298450"/>
                  </a:moveTo>
                  <a:lnTo>
                    <a:pt x="0" y="298450"/>
                  </a:lnTo>
                  <a:lnTo>
                    <a:pt x="0" y="304800"/>
                  </a:lnTo>
                  <a:lnTo>
                    <a:pt x="24129" y="304800"/>
                  </a:lnTo>
                  <a:lnTo>
                    <a:pt x="24129" y="298450"/>
                  </a:lnTo>
                  <a:close/>
                </a:path>
                <a:path w="24129" h="757554">
                  <a:moveTo>
                    <a:pt x="24129" y="292100"/>
                  </a:moveTo>
                  <a:lnTo>
                    <a:pt x="0" y="292100"/>
                  </a:lnTo>
                  <a:lnTo>
                    <a:pt x="0" y="297180"/>
                  </a:lnTo>
                  <a:lnTo>
                    <a:pt x="24129" y="297180"/>
                  </a:lnTo>
                  <a:lnTo>
                    <a:pt x="24129" y="292100"/>
                  </a:lnTo>
                  <a:close/>
                </a:path>
                <a:path w="24129" h="757554">
                  <a:moveTo>
                    <a:pt x="24129" y="287020"/>
                  </a:moveTo>
                  <a:lnTo>
                    <a:pt x="0" y="287020"/>
                  </a:lnTo>
                  <a:lnTo>
                    <a:pt x="0" y="290830"/>
                  </a:lnTo>
                  <a:lnTo>
                    <a:pt x="24129" y="290830"/>
                  </a:lnTo>
                  <a:lnTo>
                    <a:pt x="24129" y="287020"/>
                  </a:lnTo>
                  <a:close/>
                </a:path>
                <a:path w="24129" h="757554">
                  <a:moveTo>
                    <a:pt x="24129" y="280670"/>
                  </a:moveTo>
                  <a:lnTo>
                    <a:pt x="0" y="280670"/>
                  </a:lnTo>
                  <a:lnTo>
                    <a:pt x="0" y="285750"/>
                  </a:lnTo>
                  <a:lnTo>
                    <a:pt x="24129" y="285750"/>
                  </a:lnTo>
                  <a:lnTo>
                    <a:pt x="24129" y="280670"/>
                  </a:lnTo>
                  <a:close/>
                </a:path>
                <a:path w="24129" h="757554">
                  <a:moveTo>
                    <a:pt x="24129" y="274320"/>
                  </a:moveTo>
                  <a:lnTo>
                    <a:pt x="0" y="274320"/>
                  </a:lnTo>
                  <a:lnTo>
                    <a:pt x="0" y="279400"/>
                  </a:lnTo>
                  <a:lnTo>
                    <a:pt x="24129" y="279400"/>
                  </a:lnTo>
                  <a:lnTo>
                    <a:pt x="24129" y="274320"/>
                  </a:lnTo>
                  <a:close/>
                </a:path>
                <a:path w="24129" h="757554">
                  <a:moveTo>
                    <a:pt x="24129" y="266700"/>
                  </a:moveTo>
                  <a:lnTo>
                    <a:pt x="0" y="266700"/>
                  </a:lnTo>
                  <a:lnTo>
                    <a:pt x="0" y="273050"/>
                  </a:lnTo>
                  <a:lnTo>
                    <a:pt x="24129" y="273050"/>
                  </a:lnTo>
                  <a:lnTo>
                    <a:pt x="24129" y="266700"/>
                  </a:lnTo>
                  <a:close/>
                </a:path>
                <a:path w="24129" h="757554">
                  <a:moveTo>
                    <a:pt x="24129" y="260350"/>
                  </a:moveTo>
                  <a:lnTo>
                    <a:pt x="0" y="260350"/>
                  </a:lnTo>
                  <a:lnTo>
                    <a:pt x="0" y="265430"/>
                  </a:lnTo>
                  <a:lnTo>
                    <a:pt x="24129" y="265430"/>
                  </a:lnTo>
                  <a:lnTo>
                    <a:pt x="24129" y="260350"/>
                  </a:lnTo>
                  <a:close/>
                </a:path>
                <a:path w="24129" h="757554">
                  <a:moveTo>
                    <a:pt x="24129" y="255270"/>
                  </a:moveTo>
                  <a:lnTo>
                    <a:pt x="0" y="255270"/>
                  </a:lnTo>
                  <a:lnTo>
                    <a:pt x="0" y="259080"/>
                  </a:lnTo>
                  <a:lnTo>
                    <a:pt x="24129" y="259080"/>
                  </a:lnTo>
                  <a:lnTo>
                    <a:pt x="24129" y="255270"/>
                  </a:lnTo>
                  <a:close/>
                </a:path>
                <a:path w="24129" h="757554">
                  <a:moveTo>
                    <a:pt x="24129" y="248920"/>
                  </a:moveTo>
                  <a:lnTo>
                    <a:pt x="0" y="248920"/>
                  </a:lnTo>
                  <a:lnTo>
                    <a:pt x="0" y="254000"/>
                  </a:lnTo>
                  <a:lnTo>
                    <a:pt x="24129" y="254000"/>
                  </a:lnTo>
                  <a:lnTo>
                    <a:pt x="24129" y="248920"/>
                  </a:lnTo>
                  <a:close/>
                </a:path>
                <a:path w="24129" h="757554">
                  <a:moveTo>
                    <a:pt x="24129" y="242570"/>
                  </a:moveTo>
                  <a:lnTo>
                    <a:pt x="0" y="242570"/>
                  </a:lnTo>
                  <a:lnTo>
                    <a:pt x="0" y="247650"/>
                  </a:lnTo>
                  <a:lnTo>
                    <a:pt x="24129" y="247650"/>
                  </a:lnTo>
                  <a:lnTo>
                    <a:pt x="24129" y="242570"/>
                  </a:lnTo>
                  <a:close/>
                </a:path>
                <a:path w="24129" h="757554">
                  <a:moveTo>
                    <a:pt x="24129" y="236220"/>
                  </a:moveTo>
                  <a:lnTo>
                    <a:pt x="0" y="236220"/>
                  </a:lnTo>
                  <a:lnTo>
                    <a:pt x="0" y="241300"/>
                  </a:lnTo>
                  <a:lnTo>
                    <a:pt x="24129" y="241300"/>
                  </a:lnTo>
                  <a:lnTo>
                    <a:pt x="24129" y="236220"/>
                  </a:lnTo>
                  <a:close/>
                </a:path>
                <a:path w="24129" h="757554">
                  <a:moveTo>
                    <a:pt x="24129" y="229870"/>
                  </a:moveTo>
                  <a:lnTo>
                    <a:pt x="0" y="229870"/>
                  </a:lnTo>
                  <a:lnTo>
                    <a:pt x="0" y="234950"/>
                  </a:lnTo>
                  <a:lnTo>
                    <a:pt x="24129" y="234950"/>
                  </a:lnTo>
                  <a:lnTo>
                    <a:pt x="24129" y="229870"/>
                  </a:lnTo>
                  <a:close/>
                </a:path>
                <a:path w="24129" h="757554">
                  <a:moveTo>
                    <a:pt x="24129" y="224790"/>
                  </a:moveTo>
                  <a:lnTo>
                    <a:pt x="0" y="224790"/>
                  </a:lnTo>
                  <a:lnTo>
                    <a:pt x="0" y="228600"/>
                  </a:lnTo>
                  <a:lnTo>
                    <a:pt x="24129" y="228600"/>
                  </a:lnTo>
                  <a:lnTo>
                    <a:pt x="24129" y="224790"/>
                  </a:lnTo>
                  <a:close/>
                </a:path>
                <a:path w="24129" h="757554">
                  <a:moveTo>
                    <a:pt x="24129" y="485140"/>
                  </a:moveTo>
                  <a:lnTo>
                    <a:pt x="0" y="485140"/>
                  </a:lnTo>
                  <a:lnTo>
                    <a:pt x="0" y="566420"/>
                  </a:lnTo>
                  <a:lnTo>
                    <a:pt x="24129" y="566420"/>
                  </a:lnTo>
                  <a:lnTo>
                    <a:pt x="24129" y="485140"/>
                  </a:lnTo>
                  <a:close/>
                </a:path>
                <a:path w="24129" h="757554">
                  <a:moveTo>
                    <a:pt x="24129" y="566420"/>
                  </a:moveTo>
                  <a:lnTo>
                    <a:pt x="0" y="566420"/>
                  </a:lnTo>
                  <a:lnTo>
                    <a:pt x="0" y="591820"/>
                  </a:lnTo>
                  <a:lnTo>
                    <a:pt x="24129" y="591820"/>
                  </a:lnTo>
                  <a:lnTo>
                    <a:pt x="24129" y="566420"/>
                  </a:lnTo>
                  <a:close/>
                </a:path>
                <a:path w="24129" h="757554">
                  <a:moveTo>
                    <a:pt x="24129" y="591820"/>
                  </a:moveTo>
                  <a:lnTo>
                    <a:pt x="0" y="591820"/>
                  </a:lnTo>
                  <a:lnTo>
                    <a:pt x="0" y="598170"/>
                  </a:lnTo>
                  <a:lnTo>
                    <a:pt x="24129" y="598170"/>
                  </a:lnTo>
                  <a:lnTo>
                    <a:pt x="24129" y="591820"/>
                  </a:lnTo>
                  <a:close/>
                </a:path>
                <a:path w="24129" h="757554">
                  <a:moveTo>
                    <a:pt x="12700" y="723900"/>
                  </a:moveTo>
                  <a:lnTo>
                    <a:pt x="0" y="723900"/>
                  </a:lnTo>
                  <a:lnTo>
                    <a:pt x="0" y="726440"/>
                  </a:lnTo>
                  <a:lnTo>
                    <a:pt x="12700" y="726440"/>
                  </a:lnTo>
                  <a:lnTo>
                    <a:pt x="12700" y="723900"/>
                  </a:lnTo>
                  <a:close/>
                </a:path>
                <a:path w="24129" h="757554">
                  <a:moveTo>
                    <a:pt x="15239" y="717550"/>
                  </a:moveTo>
                  <a:lnTo>
                    <a:pt x="0" y="717550"/>
                  </a:lnTo>
                  <a:lnTo>
                    <a:pt x="0" y="722630"/>
                  </a:lnTo>
                  <a:lnTo>
                    <a:pt x="12699" y="722630"/>
                  </a:lnTo>
                  <a:lnTo>
                    <a:pt x="12700" y="723900"/>
                  </a:lnTo>
                  <a:lnTo>
                    <a:pt x="13969" y="723900"/>
                  </a:lnTo>
                  <a:lnTo>
                    <a:pt x="13969" y="720090"/>
                  </a:lnTo>
                  <a:lnTo>
                    <a:pt x="15239" y="720090"/>
                  </a:lnTo>
                  <a:lnTo>
                    <a:pt x="15239" y="717550"/>
                  </a:lnTo>
                  <a:close/>
                </a:path>
                <a:path w="24129" h="757554">
                  <a:moveTo>
                    <a:pt x="20320" y="701040"/>
                  </a:moveTo>
                  <a:lnTo>
                    <a:pt x="0" y="701040"/>
                  </a:lnTo>
                  <a:lnTo>
                    <a:pt x="0" y="716280"/>
                  </a:lnTo>
                  <a:lnTo>
                    <a:pt x="15239" y="716280"/>
                  </a:lnTo>
                  <a:lnTo>
                    <a:pt x="15239" y="717550"/>
                  </a:lnTo>
                  <a:lnTo>
                    <a:pt x="16510" y="717550"/>
                  </a:lnTo>
                  <a:lnTo>
                    <a:pt x="16509" y="713740"/>
                  </a:lnTo>
                  <a:lnTo>
                    <a:pt x="17779" y="713740"/>
                  </a:lnTo>
                  <a:lnTo>
                    <a:pt x="17779" y="709930"/>
                  </a:lnTo>
                  <a:lnTo>
                    <a:pt x="19049" y="709930"/>
                  </a:lnTo>
                  <a:lnTo>
                    <a:pt x="19050" y="706120"/>
                  </a:lnTo>
                  <a:lnTo>
                    <a:pt x="20319" y="706120"/>
                  </a:lnTo>
                  <a:lnTo>
                    <a:pt x="20320" y="701040"/>
                  </a:lnTo>
                  <a:close/>
                </a:path>
                <a:path w="24129" h="757554">
                  <a:moveTo>
                    <a:pt x="24129" y="692150"/>
                  </a:moveTo>
                  <a:lnTo>
                    <a:pt x="0" y="692150"/>
                  </a:lnTo>
                  <a:lnTo>
                    <a:pt x="0" y="699770"/>
                  </a:lnTo>
                  <a:lnTo>
                    <a:pt x="22859" y="699770"/>
                  </a:lnTo>
                  <a:lnTo>
                    <a:pt x="22860" y="694690"/>
                  </a:lnTo>
                  <a:lnTo>
                    <a:pt x="24129" y="694690"/>
                  </a:lnTo>
                  <a:lnTo>
                    <a:pt x="24129" y="692150"/>
                  </a:lnTo>
                  <a:close/>
                </a:path>
                <a:path w="24129" h="757554">
                  <a:moveTo>
                    <a:pt x="24129" y="669290"/>
                  </a:moveTo>
                  <a:lnTo>
                    <a:pt x="0" y="669290"/>
                  </a:lnTo>
                  <a:lnTo>
                    <a:pt x="0" y="690880"/>
                  </a:lnTo>
                  <a:lnTo>
                    <a:pt x="24129" y="690880"/>
                  </a:lnTo>
                  <a:lnTo>
                    <a:pt x="24129" y="669290"/>
                  </a:lnTo>
                  <a:close/>
                </a:path>
                <a:path w="24129" h="757554">
                  <a:moveTo>
                    <a:pt x="24129" y="662940"/>
                  </a:moveTo>
                  <a:lnTo>
                    <a:pt x="0" y="662940"/>
                  </a:lnTo>
                  <a:lnTo>
                    <a:pt x="0" y="668020"/>
                  </a:lnTo>
                  <a:lnTo>
                    <a:pt x="24129" y="668020"/>
                  </a:lnTo>
                  <a:lnTo>
                    <a:pt x="24129" y="662940"/>
                  </a:lnTo>
                  <a:close/>
                </a:path>
                <a:path w="24129" h="757554">
                  <a:moveTo>
                    <a:pt x="24129" y="637540"/>
                  </a:moveTo>
                  <a:lnTo>
                    <a:pt x="0" y="637540"/>
                  </a:lnTo>
                  <a:lnTo>
                    <a:pt x="0" y="661670"/>
                  </a:lnTo>
                  <a:lnTo>
                    <a:pt x="24129" y="661670"/>
                  </a:lnTo>
                  <a:lnTo>
                    <a:pt x="24129" y="637540"/>
                  </a:lnTo>
                  <a:close/>
                </a:path>
                <a:path w="24129" h="757554">
                  <a:moveTo>
                    <a:pt x="24129" y="628650"/>
                  </a:moveTo>
                  <a:lnTo>
                    <a:pt x="0" y="628650"/>
                  </a:lnTo>
                  <a:lnTo>
                    <a:pt x="0" y="636270"/>
                  </a:lnTo>
                  <a:lnTo>
                    <a:pt x="24129" y="636270"/>
                  </a:lnTo>
                  <a:lnTo>
                    <a:pt x="24129" y="628650"/>
                  </a:lnTo>
                  <a:close/>
                </a:path>
                <a:path w="24129" h="757554">
                  <a:moveTo>
                    <a:pt x="24129" y="617220"/>
                  </a:moveTo>
                  <a:lnTo>
                    <a:pt x="0" y="617220"/>
                  </a:lnTo>
                  <a:lnTo>
                    <a:pt x="0" y="627380"/>
                  </a:lnTo>
                  <a:lnTo>
                    <a:pt x="24129" y="627380"/>
                  </a:lnTo>
                  <a:lnTo>
                    <a:pt x="24129" y="617220"/>
                  </a:lnTo>
                  <a:close/>
                </a:path>
                <a:path w="24129" h="757554">
                  <a:moveTo>
                    <a:pt x="24129" y="610870"/>
                  </a:moveTo>
                  <a:lnTo>
                    <a:pt x="0" y="610870"/>
                  </a:lnTo>
                  <a:lnTo>
                    <a:pt x="0" y="615950"/>
                  </a:lnTo>
                  <a:lnTo>
                    <a:pt x="24129" y="615950"/>
                  </a:lnTo>
                  <a:lnTo>
                    <a:pt x="24129" y="610870"/>
                  </a:lnTo>
                  <a:close/>
                </a:path>
                <a:path w="24129" h="757554">
                  <a:moveTo>
                    <a:pt x="24129" y="603250"/>
                  </a:moveTo>
                  <a:lnTo>
                    <a:pt x="0" y="603250"/>
                  </a:lnTo>
                  <a:lnTo>
                    <a:pt x="0" y="609600"/>
                  </a:lnTo>
                  <a:lnTo>
                    <a:pt x="24129" y="609600"/>
                  </a:lnTo>
                  <a:lnTo>
                    <a:pt x="24129" y="603250"/>
                  </a:lnTo>
                  <a:close/>
                </a:path>
                <a:path w="24129" h="757554">
                  <a:moveTo>
                    <a:pt x="24129" y="599440"/>
                  </a:moveTo>
                  <a:lnTo>
                    <a:pt x="0" y="599440"/>
                  </a:lnTo>
                  <a:lnTo>
                    <a:pt x="0" y="601980"/>
                  </a:lnTo>
                  <a:lnTo>
                    <a:pt x="24129" y="601980"/>
                  </a:lnTo>
                  <a:lnTo>
                    <a:pt x="24129" y="599440"/>
                  </a:lnTo>
                  <a:close/>
                </a:path>
                <a:path w="24129" h="757554">
                  <a:moveTo>
                    <a:pt x="1269" y="754507"/>
                  </a:moveTo>
                  <a:lnTo>
                    <a:pt x="0" y="754507"/>
                  </a:lnTo>
                  <a:lnTo>
                    <a:pt x="0" y="757047"/>
                  </a:lnTo>
                  <a:lnTo>
                    <a:pt x="1269" y="757047"/>
                  </a:lnTo>
                  <a:lnTo>
                    <a:pt x="1269" y="754507"/>
                  </a:lnTo>
                  <a:close/>
                </a:path>
                <a:path w="24129" h="757554">
                  <a:moveTo>
                    <a:pt x="5079" y="744347"/>
                  </a:moveTo>
                  <a:lnTo>
                    <a:pt x="0" y="744347"/>
                  </a:lnTo>
                  <a:lnTo>
                    <a:pt x="0" y="754380"/>
                  </a:lnTo>
                  <a:lnTo>
                    <a:pt x="1269" y="754380"/>
                  </a:lnTo>
                  <a:lnTo>
                    <a:pt x="1269" y="754507"/>
                  </a:lnTo>
                  <a:lnTo>
                    <a:pt x="2539" y="754507"/>
                  </a:lnTo>
                  <a:lnTo>
                    <a:pt x="2539" y="750697"/>
                  </a:lnTo>
                  <a:lnTo>
                    <a:pt x="3810" y="750697"/>
                  </a:lnTo>
                  <a:lnTo>
                    <a:pt x="3809" y="746887"/>
                  </a:lnTo>
                  <a:lnTo>
                    <a:pt x="5079" y="746887"/>
                  </a:lnTo>
                  <a:lnTo>
                    <a:pt x="5079" y="744347"/>
                  </a:lnTo>
                  <a:close/>
                </a:path>
                <a:path w="24129" h="757554">
                  <a:moveTo>
                    <a:pt x="11429" y="729107"/>
                  </a:moveTo>
                  <a:lnTo>
                    <a:pt x="0" y="729107"/>
                  </a:lnTo>
                  <a:lnTo>
                    <a:pt x="0" y="744220"/>
                  </a:lnTo>
                  <a:lnTo>
                    <a:pt x="5079" y="744220"/>
                  </a:lnTo>
                  <a:lnTo>
                    <a:pt x="5079" y="744347"/>
                  </a:lnTo>
                  <a:lnTo>
                    <a:pt x="6350" y="744347"/>
                  </a:lnTo>
                  <a:lnTo>
                    <a:pt x="6350" y="740537"/>
                  </a:lnTo>
                  <a:lnTo>
                    <a:pt x="7619" y="740537"/>
                  </a:lnTo>
                  <a:lnTo>
                    <a:pt x="7619" y="736727"/>
                  </a:lnTo>
                  <a:lnTo>
                    <a:pt x="8889" y="736727"/>
                  </a:lnTo>
                  <a:lnTo>
                    <a:pt x="8889" y="734187"/>
                  </a:lnTo>
                  <a:lnTo>
                    <a:pt x="10159" y="734187"/>
                  </a:lnTo>
                  <a:lnTo>
                    <a:pt x="10160" y="730377"/>
                  </a:lnTo>
                  <a:lnTo>
                    <a:pt x="11429" y="730377"/>
                  </a:lnTo>
                  <a:lnTo>
                    <a:pt x="11429" y="729107"/>
                  </a:lnTo>
                  <a:close/>
                </a:path>
                <a:path w="24129" h="757554">
                  <a:moveTo>
                    <a:pt x="11429" y="726567"/>
                  </a:moveTo>
                  <a:lnTo>
                    <a:pt x="0" y="726567"/>
                  </a:lnTo>
                  <a:lnTo>
                    <a:pt x="0" y="728980"/>
                  </a:lnTo>
                  <a:lnTo>
                    <a:pt x="11429" y="728980"/>
                  </a:lnTo>
                  <a:lnTo>
                    <a:pt x="11429" y="726567"/>
                  </a:lnTo>
                  <a:close/>
                </a:path>
              </a:pathLst>
            </a:custGeom>
            <a:solidFill>
              <a:srgbClr val="2A2A2A"/>
            </a:solidFill>
          </p:spPr>
          <p:txBody>
            <a:bodyPr bIns="0" lIns="0" rIns="0" rtlCol="0" tIns="0" wrap="square"/>
            <a:p/>
          </p:txBody>
        </p:sp>
        <p:sp>
          <p:nvSpPr>
            <p:cNvPr id="1049192" name="object 482"/>
            <p:cNvSpPr/>
            <p:nvPr/>
          </p:nvSpPr>
          <p:spPr>
            <a:xfrm>
              <a:off x="5303519" y="5886449"/>
              <a:ext cx="25400" cy="750570"/>
            </a:xfrm>
            <a:custGeom>
              <a:avLst/>
              <a:ahLst/>
              <a:rect l="l" t="t" r="r" b="b"/>
              <a:pathLst>
                <a:path w="25400" h="750570">
                  <a:moveTo>
                    <a:pt x="25400" y="0"/>
                  </a:moveTo>
                  <a:lnTo>
                    <a:pt x="24129" y="0"/>
                  </a:lnTo>
                  <a:lnTo>
                    <a:pt x="24129" y="1269"/>
                  </a:lnTo>
                  <a:lnTo>
                    <a:pt x="25400" y="1269"/>
                  </a:lnTo>
                  <a:lnTo>
                    <a:pt x="25400" y="0"/>
                  </a:lnTo>
                  <a:close/>
                </a:path>
                <a:path w="25400" h="750570">
                  <a:moveTo>
                    <a:pt x="25400" y="1270"/>
                  </a:moveTo>
                  <a:lnTo>
                    <a:pt x="24129" y="1270"/>
                  </a:lnTo>
                  <a:lnTo>
                    <a:pt x="24129" y="3809"/>
                  </a:lnTo>
                  <a:lnTo>
                    <a:pt x="22859" y="3809"/>
                  </a:lnTo>
                  <a:lnTo>
                    <a:pt x="22859" y="7619"/>
                  </a:lnTo>
                  <a:lnTo>
                    <a:pt x="25400" y="7619"/>
                  </a:lnTo>
                  <a:lnTo>
                    <a:pt x="25400" y="1270"/>
                  </a:lnTo>
                  <a:close/>
                </a:path>
                <a:path w="25400" h="750570">
                  <a:moveTo>
                    <a:pt x="25400" y="7620"/>
                  </a:moveTo>
                  <a:lnTo>
                    <a:pt x="22859" y="7620"/>
                  </a:lnTo>
                  <a:lnTo>
                    <a:pt x="22859" y="8890"/>
                  </a:lnTo>
                  <a:lnTo>
                    <a:pt x="21589" y="8890"/>
                  </a:lnTo>
                  <a:lnTo>
                    <a:pt x="21589" y="10159"/>
                  </a:lnTo>
                  <a:lnTo>
                    <a:pt x="25400" y="10159"/>
                  </a:lnTo>
                  <a:lnTo>
                    <a:pt x="25400" y="7620"/>
                  </a:lnTo>
                  <a:close/>
                </a:path>
                <a:path w="25400" h="750570">
                  <a:moveTo>
                    <a:pt x="25400" y="10160"/>
                  </a:moveTo>
                  <a:lnTo>
                    <a:pt x="21589" y="10160"/>
                  </a:lnTo>
                  <a:lnTo>
                    <a:pt x="21589" y="13969"/>
                  </a:lnTo>
                  <a:lnTo>
                    <a:pt x="20319" y="13969"/>
                  </a:lnTo>
                  <a:lnTo>
                    <a:pt x="20319" y="16509"/>
                  </a:lnTo>
                  <a:lnTo>
                    <a:pt x="25400" y="16509"/>
                  </a:lnTo>
                  <a:lnTo>
                    <a:pt x="25400" y="10160"/>
                  </a:lnTo>
                  <a:close/>
                </a:path>
                <a:path w="25400" h="750570">
                  <a:moveTo>
                    <a:pt x="25400" y="16510"/>
                  </a:moveTo>
                  <a:lnTo>
                    <a:pt x="20319" y="16510"/>
                  </a:lnTo>
                  <a:lnTo>
                    <a:pt x="20319" y="17780"/>
                  </a:lnTo>
                  <a:lnTo>
                    <a:pt x="19050" y="17780"/>
                  </a:lnTo>
                  <a:lnTo>
                    <a:pt x="19050" y="22859"/>
                  </a:lnTo>
                  <a:lnTo>
                    <a:pt x="25400" y="22859"/>
                  </a:lnTo>
                  <a:lnTo>
                    <a:pt x="25400" y="16510"/>
                  </a:lnTo>
                  <a:close/>
                </a:path>
                <a:path w="25400" h="750570">
                  <a:moveTo>
                    <a:pt x="25400" y="22860"/>
                  </a:moveTo>
                  <a:lnTo>
                    <a:pt x="17779" y="22860"/>
                  </a:lnTo>
                  <a:lnTo>
                    <a:pt x="17779" y="26669"/>
                  </a:lnTo>
                  <a:lnTo>
                    <a:pt x="25400" y="26669"/>
                  </a:lnTo>
                  <a:lnTo>
                    <a:pt x="25400" y="22860"/>
                  </a:lnTo>
                  <a:close/>
                </a:path>
                <a:path w="25400" h="750570">
                  <a:moveTo>
                    <a:pt x="25400" y="26670"/>
                  </a:moveTo>
                  <a:lnTo>
                    <a:pt x="16509" y="26670"/>
                  </a:lnTo>
                  <a:lnTo>
                    <a:pt x="16509" y="29209"/>
                  </a:lnTo>
                  <a:lnTo>
                    <a:pt x="25400" y="29209"/>
                  </a:lnTo>
                  <a:lnTo>
                    <a:pt x="25400" y="26670"/>
                  </a:lnTo>
                  <a:close/>
                </a:path>
                <a:path w="25400" h="750570">
                  <a:moveTo>
                    <a:pt x="25400" y="29210"/>
                  </a:moveTo>
                  <a:lnTo>
                    <a:pt x="16509" y="29210"/>
                  </a:lnTo>
                  <a:lnTo>
                    <a:pt x="16509" y="31750"/>
                  </a:lnTo>
                  <a:lnTo>
                    <a:pt x="15239" y="31750"/>
                  </a:lnTo>
                  <a:lnTo>
                    <a:pt x="15239" y="33019"/>
                  </a:lnTo>
                  <a:lnTo>
                    <a:pt x="25400" y="33019"/>
                  </a:lnTo>
                  <a:lnTo>
                    <a:pt x="25400" y="29210"/>
                  </a:lnTo>
                  <a:close/>
                </a:path>
                <a:path w="25400" h="750570">
                  <a:moveTo>
                    <a:pt x="25400" y="33020"/>
                  </a:moveTo>
                  <a:lnTo>
                    <a:pt x="15239" y="33020"/>
                  </a:lnTo>
                  <a:lnTo>
                    <a:pt x="15239" y="35559"/>
                  </a:lnTo>
                  <a:lnTo>
                    <a:pt x="25400" y="35559"/>
                  </a:lnTo>
                  <a:lnTo>
                    <a:pt x="25400" y="33020"/>
                  </a:lnTo>
                  <a:close/>
                </a:path>
                <a:path w="25400" h="750570">
                  <a:moveTo>
                    <a:pt x="25400" y="35560"/>
                  </a:moveTo>
                  <a:lnTo>
                    <a:pt x="15239" y="35560"/>
                  </a:lnTo>
                  <a:lnTo>
                    <a:pt x="15239" y="36830"/>
                  </a:lnTo>
                  <a:lnTo>
                    <a:pt x="13969" y="36830"/>
                  </a:lnTo>
                  <a:lnTo>
                    <a:pt x="13969" y="40640"/>
                  </a:lnTo>
                  <a:lnTo>
                    <a:pt x="12700" y="40640"/>
                  </a:lnTo>
                  <a:lnTo>
                    <a:pt x="12700" y="45719"/>
                  </a:lnTo>
                  <a:lnTo>
                    <a:pt x="11429" y="45719"/>
                  </a:lnTo>
                  <a:lnTo>
                    <a:pt x="11429" y="48259"/>
                  </a:lnTo>
                  <a:lnTo>
                    <a:pt x="25400" y="48259"/>
                  </a:lnTo>
                  <a:lnTo>
                    <a:pt x="25400" y="35560"/>
                  </a:lnTo>
                  <a:close/>
                </a:path>
                <a:path w="25400" h="750570">
                  <a:moveTo>
                    <a:pt x="25400" y="48260"/>
                  </a:moveTo>
                  <a:lnTo>
                    <a:pt x="11429" y="48260"/>
                  </a:lnTo>
                  <a:lnTo>
                    <a:pt x="11429" y="49530"/>
                  </a:lnTo>
                  <a:lnTo>
                    <a:pt x="10159" y="49530"/>
                  </a:lnTo>
                  <a:lnTo>
                    <a:pt x="10159" y="54609"/>
                  </a:lnTo>
                  <a:lnTo>
                    <a:pt x="25400" y="54609"/>
                  </a:lnTo>
                  <a:lnTo>
                    <a:pt x="25400" y="48260"/>
                  </a:lnTo>
                  <a:close/>
                </a:path>
                <a:path w="25400" h="750570">
                  <a:moveTo>
                    <a:pt x="25400" y="54610"/>
                  </a:moveTo>
                  <a:lnTo>
                    <a:pt x="8889" y="54610"/>
                  </a:lnTo>
                  <a:lnTo>
                    <a:pt x="8889" y="58419"/>
                  </a:lnTo>
                  <a:lnTo>
                    <a:pt x="25400" y="58419"/>
                  </a:lnTo>
                  <a:lnTo>
                    <a:pt x="25400" y="54610"/>
                  </a:lnTo>
                  <a:close/>
                </a:path>
                <a:path w="25400" h="750570">
                  <a:moveTo>
                    <a:pt x="25400" y="58420"/>
                  </a:moveTo>
                  <a:lnTo>
                    <a:pt x="8889" y="58420"/>
                  </a:lnTo>
                  <a:lnTo>
                    <a:pt x="8889" y="59690"/>
                  </a:lnTo>
                  <a:lnTo>
                    <a:pt x="7619" y="59690"/>
                  </a:lnTo>
                  <a:lnTo>
                    <a:pt x="7619" y="60959"/>
                  </a:lnTo>
                  <a:lnTo>
                    <a:pt x="25400" y="60959"/>
                  </a:lnTo>
                  <a:lnTo>
                    <a:pt x="25400" y="58420"/>
                  </a:lnTo>
                  <a:close/>
                </a:path>
                <a:path w="25400" h="750570">
                  <a:moveTo>
                    <a:pt x="25400" y="60960"/>
                  </a:moveTo>
                  <a:lnTo>
                    <a:pt x="7619" y="60960"/>
                  </a:lnTo>
                  <a:lnTo>
                    <a:pt x="7619" y="63500"/>
                  </a:lnTo>
                  <a:lnTo>
                    <a:pt x="6350" y="63500"/>
                  </a:lnTo>
                  <a:lnTo>
                    <a:pt x="6350" y="67309"/>
                  </a:lnTo>
                  <a:lnTo>
                    <a:pt x="25400" y="67309"/>
                  </a:lnTo>
                  <a:lnTo>
                    <a:pt x="25400" y="60960"/>
                  </a:lnTo>
                  <a:close/>
                </a:path>
                <a:path w="25400" h="750570">
                  <a:moveTo>
                    <a:pt x="25400" y="67310"/>
                  </a:moveTo>
                  <a:lnTo>
                    <a:pt x="6350" y="67310"/>
                  </a:lnTo>
                  <a:lnTo>
                    <a:pt x="6350" y="68580"/>
                  </a:lnTo>
                  <a:lnTo>
                    <a:pt x="5079" y="68580"/>
                  </a:lnTo>
                  <a:lnTo>
                    <a:pt x="5079" y="71119"/>
                  </a:lnTo>
                  <a:lnTo>
                    <a:pt x="25400" y="71119"/>
                  </a:lnTo>
                  <a:lnTo>
                    <a:pt x="25400" y="67310"/>
                  </a:lnTo>
                  <a:close/>
                </a:path>
                <a:path w="25400" h="750570">
                  <a:moveTo>
                    <a:pt x="25400" y="71120"/>
                  </a:moveTo>
                  <a:lnTo>
                    <a:pt x="5079" y="71120"/>
                  </a:lnTo>
                  <a:lnTo>
                    <a:pt x="5079" y="72390"/>
                  </a:lnTo>
                  <a:lnTo>
                    <a:pt x="3809" y="72390"/>
                  </a:lnTo>
                  <a:lnTo>
                    <a:pt x="3809" y="73659"/>
                  </a:lnTo>
                  <a:lnTo>
                    <a:pt x="25400" y="73659"/>
                  </a:lnTo>
                  <a:lnTo>
                    <a:pt x="25400" y="71120"/>
                  </a:lnTo>
                  <a:close/>
                </a:path>
                <a:path w="25400" h="750570">
                  <a:moveTo>
                    <a:pt x="25400" y="73660"/>
                  </a:moveTo>
                  <a:lnTo>
                    <a:pt x="3809" y="73660"/>
                  </a:lnTo>
                  <a:lnTo>
                    <a:pt x="3809" y="77469"/>
                  </a:lnTo>
                  <a:lnTo>
                    <a:pt x="25400" y="77469"/>
                  </a:lnTo>
                  <a:lnTo>
                    <a:pt x="25400" y="73660"/>
                  </a:lnTo>
                  <a:close/>
                </a:path>
                <a:path w="25400" h="750570">
                  <a:moveTo>
                    <a:pt x="25400" y="77470"/>
                  </a:moveTo>
                  <a:lnTo>
                    <a:pt x="2539" y="77470"/>
                  </a:lnTo>
                  <a:lnTo>
                    <a:pt x="2539" y="82550"/>
                  </a:lnTo>
                  <a:lnTo>
                    <a:pt x="1269" y="82550"/>
                  </a:lnTo>
                  <a:lnTo>
                    <a:pt x="1269" y="83819"/>
                  </a:lnTo>
                  <a:lnTo>
                    <a:pt x="25400" y="83819"/>
                  </a:lnTo>
                  <a:lnTo>
                    <a:pt x="25400" y="77470"/>
                  </a:lnTo>
                  <a:close/>
                </a:path>
                <a:path w="25400" h="750570">
                  <a:moveTo>
                    <a:pt x="25400" y="83820"/>
                  </a:moveTo>
                  <a:lnTo>
                    <a:pt x="1269" y="83820"/>
                  </a:lnTo>
                  <a:lnTo>
                    <a:pt x="1269" y="86359"/>
                  </a:lnTo>
                  <a:lnTo>
                    <a:pt x="25400" y="86359"/>
                  </a:lnTo>
                  <a:lnTo>
                    <a:pt x="25400" y="83820"/>
                  </a:lnTo>
                  <a:close/>
                </a:path>
                <a:path w="25400" h="750570">
                  <a:moveTo>
                    <a:pt x="25400" y="86360"/>
                  </a:moveTo>
                  <a:lnTo>
                    <a:pt x="0" y="86360"/>
                  </a:lnTo>
                  <a:lnTo>
                    <a:pt x="0" y="96519"/>
                  </a:lnTo>
                  <a:lnTo>
                    <a:pt x="25400" y="96519"/>
                  </a:lnTo>
                  <a:lnTo>
                    <a:pt x="25400" y="86360"/>
                  </a:lnTo>
                  <a:close/>
                </a:path>
                <a:path w="25400" h="750570">
                  <a:moveTo>
                    <a:pt x="25400" y="96520"/>
                  </a:moveTo>
                  <a:lnTo>
                    <a:pt x="0" y="96520"/>
                  </a:lnTo>
                  <a:lnTo>
                    <a:pt x="0" y="109219"/>
                  </a:lnTo>
                  <a:lnTo>
                    <a:pt x="25400" y="109219"/>
                  </a:lnTo>
                  <a:lnTo>
                    <a:pt x="25400" y="96520"/>
                  </a:lnTo>
                  <a:close/>
                </a:path>
                <a:path w="25400" h="750570">
                  <a:moveTo>
                    <a:pt x="25400" y="109220"/>
                  </a:moveTo>
                  <a:lnTo>
                    <a:pt x="0" y="109220"/>
                  </a:lnTo>
                  <a:lnTo>
                    <a:pt x="0" y="115569"/>
                  </a:lnTo>
                  <a:lnTo>
                    <a:pt x="25400" y="115569"/>
                  </a:lnTo>
                  <a:lnTo>
                    <a:pt x="25400" y="109220"/>
                  </a:lnTo>
                  <a:close/>
                </a:path>
                <a:path w="25400" h="750570">
                  <a:moveTo>
                    <a:pt x="25400" y="115570"/>
                  </a:moveTo>
                  <a:lnTo>
                    <a:pt x="0" y="115570"/>
                  </a:lnTo>
                  <a:lnTo>
                    <a:pt x="0" y="118109"/>
                  </a:lnTo>
                  <a:lnTo>
                    <a:pt x="25400" y="118109"/>
                  </a:lnTo>
                  <a:lnTo>
                    <a:pt x="25400" y="115570"/>
                  </a:lnTo>
                  <a:close/>
                </a:path>
                <a:path w="25400" h="750570">
                  <a:moveTo>
                    <a:pt x="25400" y="118110"/>
                  </a:moveTo>
                  <a:lnTo>
                    <a:pt x="0" y="118110"/>
                  </a:lnTo>
                  <a:lnTo>
                    <a:pt x="0" y="121919"/>
                  </a:lnTo>
                  <a:lnTo>
                    <a:pt x="25400" y="121919"/>
                  </a:lnTo>
                  <a:lnTo>
                    <a:pt x="25400" y="118110"/>
                  </a:lnTo>
                  <a:close/>
                </a:path>
                <a:path w="25400" h="750570">
                  <a:moveTo>
                    <a:pt x="25400" y="121920"/>
                  </a:moveTo>
                  <a:lnTo>
                    <a:pt x="0" y="121920"/>
                  </a:lnTo>
                  <a:lnTo>
                    <a:pt x="0" y="128269"/>
                  </a:lnTo>
                  <a:lnTo>
                    <a:pt x="25400" y="128269"/>
                  </a:lnTo>
                  <a:lnTo>
                    <a:pt x="25400" y="121920"/>
                  </a:lnTo>
                  <a:close/>
                </a:path>
                <a:path w="25400" h="750570">
                  <a:moveTo>
                    <a:pt x="25400" y="128270"/>
                  </a:moveTo>
                  <a:lnTo>
                    <a:pt x="0" y="128270"/>
                  </a:lnTo>
                  <a:lnTo>
                    <a:pt x="0" y="130809"/>
                  </a:lnTo>
                  <a:lnTo>
                    <a:pt x="25400" y="130809"/>
                  </a:lnTo>
                  <a:lnTo>
                    <a:pt x="25400" y="128270"/>
                  </a:lnTo>
                  <a:close/>
                </a:path>
                <a:path w="25400" h="750570">
                  <a:moveTo>
                    <a:pt x="25400" y="130810"/>
                  </a:moveTo>
                  <a:lnTo>
                    <a:pt x="0" y="130810"/>
                  </a:lnTo>
                  <a:lnTo>
                    <a:pt x="0" y="134619"/>
                  </a:lnTo>
                  <a:lnTo>
                    <a:pt x="25400" y="134619"/>
                  </a:lnTo>
                  <a:lnTo>
                    <a:pt x="25400" y="130810"/>
                  </a:lnTo>
                  <a:close/>
                </a:path>
                <a:path w="25400" h="750570">
                  <a:moveTo>
                    <a:pt x="25400" y="134620"/>
                  </a:moveTo>
                  <a:lnTo>
                    <a:pt x="0" y="134620"/>
                  </a:lnTo>
                  <a:lnTo>
                    <a:pt x="0" y="137159"/>
                  </a:lnTo>
                  <a:lnTo>
                    <a:pt x="25400" y="137159"/>
                  </a:lnTo>
                  <a:lnTo>
                    <a:pt x="25400" y="134620"/>
                  </a:lnTo>
                  <a:close/>
                </a:path>
                <a:path w="25400" h="750570">
                  <a:moveTo>
                    <a:pt x="25400" y="137160"/>
                  </a:moveTo>
                  <a:lnTo>
                    <a:pt x="0" y="137160"/>
                  </a:lnTo>
                  <a:lnTo>
                    <a:pt x="0" y="140969"/>
                  </a:lnTo>
                  <a:lnTo>
                    <a:pt x="25400" y="140969"/>
                  </a:lnTo>
                  <a:lnTo>
                    <a:pt x="25400" y="137160"/>
                  </a:lnTo>
                  <a:close/>
                </a:path>
                <a:path w="25400" h="750570">
                  <a:moveTo>
                    <a:pt x="25400" y="140970"/>
                  </a:moveTo>
                  <a:lnTo>
                    <a:pt x="0" y="140970"/>
                  </a:lnTo>
                  <a:lnTo>
                    <a:pt x="0" y="147319"/>
                  </a:lnTo>
                  <a:lnTo>
                    <a:pt x="25400" y="147319"/>
                  </a:lnTo>
                  <a:lnTo>
                    <a:pt x="25400" y="140970"/>
                  </a:lnTo>
                  <a:close/>
                </a:path>
                <a:path w="25400" h="750570">
                  <a:moveTo>
                    <a:pt x="25400" y="147320"/>
                  </a:moveTo>
                  <a:lnTo>
                    <a:pt x="0" y="147320"/>
                  </a:lnTo>
                  <a:lnTo>
                    <a:pt x="0" y="156209"/>
                  </a:lnTo>
                  <a:lnTo>
                    <a:pt x="25400" y="156209"/>
                  </a:lnTo>
                  <a:lnTo>
                    <a:pt x="25400" y="147320"/>
                  </a:lnTo>
                  <a:close/>
                </a:path>
                <a:path w="25400" h="750570">
                  <a:moveTo>
                    <a:pt x="25400" y="416560"/>
                  </a:moveTo>
                  <a:lnTo>
                    <a:pt x="0" y="416560"/>
                  </a:lnTo>
                  <a:lnTo>
                    <a:pt x="0" y="417830"/>
                  </a:lnTo>
                  <a:lnTo>
                    <a:pt x="25400" y="417830"/>
                  </a:lnTo>
                  <a:lnTo>
                    <a:pt x="25400" y="416560"/>
                  </a:lnTo>
                  <a:close/>
                </a:path>
                <a:path w="25400" h="750570">
                  <a:moveTo>
                    <a:pt x="25400" y="410209"/>
                  </a:moveTo>
                  <a:lnTo>
                    <a:pt x="0" y="410209"/>
                  </a:lnTo>
                  <a:lnTo>
                    <a:pt x="0" y="415289"/>
                  </a:lnTo>
                  <a:lnTo>
                    <a:pt x="25400" y="415289"/>
                  </a:lnTo>
                  <a:lnTo>
                    <a:pt x="25400" y="410209"/>
                  </a:lnTo>
                  <a:close/>
                </a:path>
                <a:path w="25400" h="750570">
                  <a:moveTo>
                    <a:pt x="25400" y="403859"/>
                  </a:moveTo>
                  <a:lnTo>
                    <a:pt x="0" y="403859"/>
                  </a:lnTo>
                  <a:lnTo>
                    <a:pt x="0" y="408940"/>
                  </a:lnTo>
                  <a:lnTo>
                    <a:pt x="25400" y="408940"/>
                  </a:lnTo>
                  <a:lnTo>
                    <a:pt x="25400" y="403859"/>
                  </a:lnTo>
                  <a:close/>
                </a:path>
                <a:path w="25400" h="750570">
                  <a:moveTo>
                    <a:pt x="25400" y="397510"/>
                  </a:moveTo>
                  <a:lnTo>
                    <a:pt x="0" y="397510"/>
                  </a:lnTo>
                  <a:lnTo>
                    <a:pt x="0" y="402589"/>
                  </a:lnTo>
                  <a:lnTo>
                    <a:pt x="25400" y="402589"/>
                  </a:lnTo>
                  <a:lnTo>
                    <a:pt x="25400" y="397510"/>
                  </a:lnTo>
                  <a:close/>
                </a:path>
                <a:path w="25400" h="750570">
                  <a:moveTo>
                    <a:pt x="25400" y="391160"/>
                  </a:moveTo>
                  <a:lnTo>
                    <a:pt x="0" y="391160"/>
                  </a:lnTo>
                  <a:lnTo>
                    <a:pt x="0" y="396239"/>
                  </a:lnTo>
                  <a:lnTo>
                    <a:pt x="25400" y="396239"/>
                  </a:lnTo>
                  <a:lnTo>
                    <a:pt x="25400" y="391160"/>
                  </a:lnTo>
                  <a:close/>
                </a:path>
                <a:path w="25400" h="750570">
                  <a:moveTo>
                    <a:pt x="25400" y="384809"/>
                  </a:moveTo>
                  <a:lnTo>
                    <a:pt x="0" y="384809"/>
                  </a:lnTo>
                  <a:lnTo>
                    <a:pt x="0" y="389890"/>
                  </a:lnTo>
                  <a:lnTo>
                    <a:pt x="25400" y="389890"/>
                  </a:lnTo>
                  <a:lnTo>
                    <a:pt x="25400" y="384809"/>
                  </a:lnTo>
                  <a:close/>
                </a:path>
                <a:path w="25400" h="750570">
                  <a:moveTo>
                    <a:pt x="25400" y="378460"/>
                  </a:moveTo>
                  <a:lnTo>
                    <a:pt x="0" y="378460"/>
                  </a:lnTo>
                  <a:lnTo>
                    <a:pt x="0" y="383539"/>
                  </a:lnTo>
                  <a:lnTo>
                    <a:pt x="25400" y="383539"/>
                  </a:lnTo>
                  <a:lnTo>
                    <a:pt x="25400" y="378460"/>
                  </a:lnTo>
                  <a:close/>
                </a:path>
                <a:path w="25400" h="750570">
                  <a:moveTo>
                    <a:pt x="25400" y="372109"/>
                  </a:moveTo>
                  <a:lnTo>
                    <a:pt x="0" y="372109"/>
                  </a:lnTo>
                  <a:lnTo>
                    <a:pt x="0" y="377189"/>
                  </a:lnTo>
                  <a:lnTo>
                    <a:pt x="25400" y="377189"/>
                  </a:lnTo>
                  <a:lnTo>
                    <a:pt x="25400" y="372109"/>
                  </a:lnTo>
                  <a:close/>
                </a:path>
                <a:path w="25400" h="750570">
                  <a:moveTo>
                    <a:pt x="25400" y="365759"/>
                  </a:moveTo>
                  <a:lnTo>
                    <a:pt x="0" y="365759"/>
                  </a:lnTo>
                  <a:lnTo>
                    <a:pt x="0" y="370839"/>
                  </a:lnTo>
                  <a:lnTo>
                    <a:pt x="25400" y="370839"/>
                  </a:lnTo>
                  <a:lnTo>
                    <a:pt x="25400" y="365759"/>
                  </a:lnTo>
                  <a:close/>
                </a:path>
                <a:path w="25400" h="750570">
                  <a:moveTo>
                    <a:pt x="25400" y="359410"/>
                  </a:moveTo>
                  <a:lnTo>
                    <a:pt x="0" y="359410"/>
                  </a:lnTo>
                  <a:lnTo>
                    <a:pt x="0" y="364489"/>
                  </a:lnTo>
                  <a:lnTo>
                    <a:pt x="25400" y="364489"/>
                  </a:lnTo>
                  <a:lnTo>
                    <a:pt x="25400" y="359410"/>
                  </a:lnTo>
                  <a:close/>
                </a:path>
                <a:path w="25400" h="750570">
                  <a:moveTo>
                    <a:pt x="25400" y="353059"/>
                  </a:moveTo>
                  <a:lnTo>
                    <a:pt x="0" y="353059"/>
                  </a:lnTo>
                  <a:lnTo>
                    <a:pt x="0" y="358139"/>
                  </a:lnTo>
                  <a:lnTo>
                    <a:pt x="25400" y="358139"/>
                  </a:lnTo>
                  <a:lnTo>
                    <a:pt x="25400" y="353059"/>
                  </a:lnTo>
                  <a:close/>
                </a:path>
                <a:path w="25400" h="750570">
                  <a:moveTo>
                    <a:pt x="25400" y="346709"/>
                  </a:moveTo>
                  <a:lnTo>
                    <a:pt x="0" y="346709"/>
                  </a:lnTo>
                  <a:lnTo>
                    <a:pt x="0" y="351789"/>
                  </a:lnTo>
                  <a:lnTo>
                    <a:pt x="25400" y="351789"/>
                  </a:lnTo>
                  <a:lnTo>
                    <a:pt x="25400" y="346709"/>
                  </a:lnTo>
                  <a:close/>
                </a:path>
                <a:path w="25400" h="750570">
                  <a:moveTo>
                    <a:pt x="25400" y="334010"/>
                  </a:moveTo>
                  <a:lnTo>
                    <a:pt x="0" y="334010"/>
                  </a:lnTo>
                  <a:lnTo>
                    <a:pt x="0" y="345439"/>
                  </a:lnTo>
                  <a:lnTo>
                    <a:pt x="25400" y="345439"/>
                  </a:lnTo>
                  <a:lnTo>
                    <a:pt x="25400" y="334010"/>
                  </a:lnTo>
                  <a:close/>
                </a:path>
                <a:path w="25400" h="750570">
                  <a:moveTo>
                    <a:pt x="25400" y="326390"/>
                  </a:moveTo>
                  <a:lnTo>
                    <a:pt x="0" y="326390"/>
                  </a:lnTo>
                  <a:lnTo>
                    <a:pt x="0" y="332739"/>
                  </a:lnTo>
                  <a:lnTo>
                    <a:pt x="25400" y="332739"/>
                  </a:lnTo>
                  <a:lnTo>
                    <a:pt x="25400" y="326390"/>
                  </a:lnTo>
                  <a:close/>
                </a:path>
                <a:path w="25400" h="750570">
                  <a:moveTo>
                    <a:pt x="25400" y="321309"/>
                  </a:moveTo>
                  <a:lnTo>
                    <a:pt x="0" y="321309"/>
                  </a:lnTo>
                  <a:lnTo>
                    <a:pt x="0" y="325120"/>
                  </a:lnTo>
                  <a:lnTo>
                    <a:pt x="25400" y="325120"/>
                  </a:lnTo>
                  <a:lnTo>
                    <a:pt x="25400" y="321309"/>
                  </a:lnTo>
                  <a:close/>
                </a:path>
                <a:path w="25400" h="750570">
                  <a:moveTo>
                    <a:pt x="25400" y="313690"/>
                  </a:moveTo>
                  <a:lnTo>
                    <a:pt x="0" y="313690"/>
                  </a:lnTo>
                  <a:lnTo>
                    <a:pt x="0" y="320039"/>
                  </a:lnTo>
                  <a:lnTo>
                    <a:pt x="25400" y="320039"/>
                  </a:lnTo>
                  <a:lnTo>
                    <a:pt x="25400" y="313690"/>
                  </a:lnTo>
                  <a:close/>
                </a:path>
                <a:path w="25400" h="750570">
                  <a:moveTo>
                    <a:pt x="25400" y="308609"/>
                  </a:moveTo>
                  <a:lnTo>
                    <a:pt x="0" y="308609"/>
                  </a:lnTo>
                  <a:lnTo>
                    <a:pt x="0" y="312419"/>
                  </a:lnTo>
                  <a:lnTo>
                    <a:pt x="25400" y="312419"/>
                  </a:lnTo>
                  <a:lnTo>
                    <a:pt x="25400" y="308609"/>
                  </a:lnTo>
                  <a:close/>
                </a:path>
                <a:path w="25400" h="750570">
                  <a:moveTo>
                    <a:pt x="25400" y="302260"/>
                  </a:moveTo>
                  <a:lnTo>
                    <a:pt x="0" y="302260"/>
                  </a:lnTo>
                  <a:lnTo>
                    <a:pt x="0" y="307340"/>
                  </a:lnTo>
                  <a:lnTo>
                    <a:pt x="25400" y="307340"/>
                  </a:lnTo>
                  <a:lnTo>
                    <a:pt x="25400" y="302260"/>
                  </a:lnTo>
                  <a:close/>
                </a:path>
                <a:path w="25400" h="750570">
                  <a:moveTo>
                    <a:pt x="25400" y="294640"/>
                  </a:moveTo>
                  <a:lnTo>
                    <a:pt x="0" y="294640"/>
                  </a:lnTo>
                  <a:lnTo>
                    <a:pt x="0" y="300990"/>
                  </a:lnTo>
                  <a:lnTo>
                    <a:pt x="25400" y="300990"/>
                  </a:lnTo>
                  <a:lnTo>
                    <a:pt x="25400" y="294640"/>
                  </a:lnTo>
                  <a:close/>
                </a:path>
                <a:path w="25400" h="750570">
                  <a:moveTo>
                    <a:pt x="25400" y="289559"/>
                  </a:moveTo>
                  <a:lnTo>
                    <a:pt x="0" y="289559"/>
                  </a:lnTo>
                  <a:lnTo>
                    <a:pt x="0" y="293369"/>
                  </a:lnTo>
                  <a:lnTo>
                    <a:pt x="25400" y="293369"/>
                  </a:lnTo>
                  <a:lnTo>
                    <a:pt x="25400" y="289559"/>
                  </a:lnTo>
                  <a:close/>
                </a:path>
                <a:path w="25400" h="750570">
                  <a:moveTo>
                    <a:pt x="25400" y="281940"/>
                  </a:moveTo>
                  <a:lnTo>
                    <a:pt x="0" y="281940"/>
                  </a:lnTo>
                  <a:lnTo>
                    <a:pt x="0" y="288290"/>
                  </a:lnTo>
                  <a:lnTo>
                    <a:pt x="25400" y="288290"/>
                  </a:lnTo>
                  <a:lnTo>
                    <a:pt x="25400" y="281940"/>
                  </a:lnTo>
                  <a:close/>
                </a:path>
                <a:path w="25400" h="750570">
                  <a:moveTo>
                    <a:pt x="25400" y="276859"/>
                  </a:moveTo>
                  <a:lnTo>
                    <a:pt x="0" y="276859"/>
                  </a:lnTo>
                  <a:lnTo>
                    <a:pt x="0" y="280669"/>
                  </a:lnTo>
                  <a:lnTo>
                    <a:pt x="25400" y="280669"/>
                  </a:lnTo>
                  <a:lnTo>
                    <a:pt x="25400" y="276859"/>
                  </a:lnTo>
                  <a:close/>
                </a:path>
                <a:path w="25400" h="750570">
                  <a:moveTo>
                    <a:pt x="25400" y="270509"/>
                  </a:moveTo>
                  <a:lnTo>
                    <a:pt x="0" y="270509"/>
                  </a:lnTo>
                  <a:lnTo>
                    <a:pt x="0" y="275590"/>
                  </a:lnTo>
                  <a:lnTo>
                    <a:pt x="25400" y="275590"/>
                  </a:lnTo>
                  <a:lnTo>
                    <a:pt x="25400" y="270509"/>
                  </a:lnTo>
                  <a:close/>
                </a:path>
                <a:path w="25400" h="750570">
                  <a:moveTo>
                    <a:pt x="25400" y="262890"/>
                  </a:moveTo>
                  <a:lnTo>
                    <a:pt x="0" y="262890"/>
                  </a:lnTo>
                  <a:lnTo>
                    <a:pt x="0" y="269240"/>
                  </a:lnTo>
                  <a:lnTo>
                    <a:pt x="25400" y="269240"/>
                  </a:lnTo>
                  <a:lnTo>
                    <a:pt x="25400" y="262890"/>
                  </a:lnTo>
                  <a:close/>
                </a:path>
                <a:path w="25400" h="750570">
                  <a:moveTo>
                    <a:pt x="25400" y="257809"/>
                  </a:moveTo>
                  <a:lnTo>
                    <a:pt x="0" y="257809"/>
                  </a:lnTo>
                  <a:lnTo>
                    <a:pt x="0" y="261619"/>
                  </a:lnTo>
                  <a:lnTo>
                    <a:pt x="25400" y="261619"/>
                  </a:lnTo>
                  <a:lnTo>
                    <a:pt x="25400" y="257809"/>
                  </a:lnTo>
                  <a:close/>
                </a:path>
                <a:path w="25400" h="750570">
                  <a:moveTo>
                    <a:pt x="25400" y="250190"/>
                  </a:moveTo>
                  <a:lnTo>
                    <a:pt x="0" y="250190"/>
                  </a:lnTo>
                  <a:lnTo>
                    <a:pt x="0" y="256540"/>
                  </a:lnTo>
                  <a:lnTo>
                    <a:pt x="25400" y="256540"/>
                  </a:lnTo>
                  <a:lnTo>
                    <a:pt x="25400" y="250190"/>
                  </a:lnTo>
                  <a:close/>
                </a:path>
                <a:path w="25400" h="750570">
                  <a:moveTo>
                    <a:pt x="25400" y="245109"/>
                  </a:moveTo>
                  <a:lnTo>
                    <a:pt x="0" y="245109"/>
                  </a:lnTo>
                  <a:lnTo>
                    <a:pt x="0" y="248919"/>
                  </a:lnTo>
                  <a:lnTo>
                    <a:pt x="25400" y="248919"/>
                  </a:lnTo>
                  <a:lnTo>
                    <a:pt x="25400" y="245109"/>
                  </a:lnTo>
                  <a:close/>
                </a:path>
                <a:path w="25400" h="750570">
                  <a:moveTo>
                    <a:pt x="25400" y="238759"/>
                  </a:moveTo>
                  <a:lnTo>
                    <a:pt x="0" y="238759"/>
                  </a:lnTo>
                  <a:lnTo>
                    <a:pt x="0" y="243840"/>
                  </a:lnTo>
                  <a:lnTo>
                    <a:pt x="25400" y="243840"/>
                  </a:lnTo>
                  <a:lnTo>
                    <a:pt x="25400" y="238759"/>
                  </a:lnTo>
                  <a:close/>
                </a:path>
                <a:path w="25400" h="750570">
                  <a:moveTo>
                    <a:pt x="25400" y="231140"/>
                  </a:moveTo>
                  <a:lnTo>
                    <a:pt x="0" y="231140"/>
                  </a:lnTo>
                  <a:lnTo>
                    <a:pt x="0" y="237490"/>
                  </a:lnTo>
                  <a:lnTo>
                    <a:pt x="25400" y="237490"/>
                  </a:lnTo>
                  <a:lnTo>
                    <a:pt x="25400" y="231140"/>
                  </a:lnTo>
                  <a:close/>
                </a:path>
                <a:path w="25400" h="750570">
                  <a:moveTo>
                    <a:pt x="25400" y="224790"/>
                  </a:moveTo>
                  <a:lnTo>
                    <a:pt x="0" y="224790"/>
                  </a:lnTo>
                  <a:lnTo>
                    <a:pt x="0" y="229869"/>
                  </a:lnTo>
                  <a:lnTo>
                    <a:pt x="25400" y="229869"/>
                  </a:lnTo>
                  <a:lnTo>
                    <a:pt x="25400" y="224790"/>
                  </a:lnTo>
                  <a:close/>
                </a:path>
                <a:path w="25400" h="750570">
                  <a:moveTo>
                    <a:pt x="25400" y="219709"/>
                  </a:moveTo>
                  <a:lnTo>
                    <a:pt x="0" y="219709"/>
                  </a:lnTo>
                  <a:lnTo>
                    <a:pt x="0" y="223519"/>
                  </a:lnTo>
                  <a:lnTo>
                    <a:pt x="25400" y="223519"/>
                  </a:lnTo>
                  <a:lnTo>
                    <a:pt x="25400" y="219709"/>
                  </a:lnTo>
                  <a:close/>
                </a:path>
                <a:path w="25400" h="750570">
                  <a:moveTo>
                    <a:pt x="25400" y="213359"/>
                  </a:moveTo>
                  <a:lnTo>
                    <a:pt x="0" y="213359"/>
                  </a:lnTo>
                  <a:lnTo>
                    <a:pt x="0" y="218440"/>
                  </a:lnTo>
                  <a:lnTo>
                    <a:pt x="25400" y="218440"/>
                  </a:lnTo>
                  <a:lnTo>
                    <a:pt x="25400" y="213359"/>
                  </a:lnTo>
                  <a:close/>
                </a:path>
                <a:path w="25400" h="750570">
                  <a:moveTo>
                    <a:pt x="25400" y="207009"/>
                  </a:moveTo>
                  <a:lnTo>
                    <a:pt x="0" y="207009"/>
                  </a:lnTo>
                  <a:lnTo>
                    <a:pt x="0" y="212090"/>
                  </a:lnTo>
                  <a:lnTo>
                    <a:pt x="25400" y="212090"/>
                  </a:lnTo>
                  <a:lnTo>
                    <a:pt x="25400" y="207009"/>
                  </a:lnTo>
                  <a:close/>
                </a:path>
                <a:path w="25400" h="750570">
                  <a:moveTo>
                    <a:pt x="25400" y="199390"/>
                  </a:moveTo>
                  <a:lnTo>
                    <a:pt x="0" y="199390"/>
                  </a:lnTo>
                  <a:lnTo>
                    <a:pt x="0" y="205740"/>
                  </a:lnTo>
                  <a:lnTo>
                    <a:pt x="25400" y="205740"/>
                  </a:lnTo>
                  <a:lnTo>
                    <a:pt x="25400" y="199390"/>
                  </a:lnTo>
                  <a:close/>
                </a:path>
                <a:path w="25400" h="750570">
                  <a:moveTo>
                    <a:pt x="25400" y="193040"/>
                  </a:moveTo>
                  <a:lnTo>
                    <a:pt x="0" y="193040"/>
                  </a:lnTo>
                  <a:lnTo>
                    <a:pt x="0" y="198119"/>
                  </a:lnTo>
                  <a:lnTo>
                    <a:pt x="25400" y="198119"/>
                  </a:lnTo>
                  <a:lnTo>
                    <a:pt x="25400" y="193040"/>
                  </a:lnTo>
                  <a:close/>
                </a:path>
                <a:path w="25400" h="750570">
                  <a:moveTo>
                    <a:pt x="25400" y="187959"/>
                  </a:moveTo>
                  <a:lnTo>
                    <a:pt x="0" y="187959"/>
                  </a:lnTo>
                  <a:lnTo>
                    <a:pt x="0" y="191769"/>
                  </a:lnTo>
                  <a:lnTo>
                    <a:pt x="25400" y="191769"/>
                  </a:lnTo>
                  <a:lnTo>
                    <a:pt x="25400" y="187959"/>
                  </a:lnTo>
                  <a:close/>
                </a:path>
                <a:path w="25400" h="750570">
                  <a:moveTo>
                    <a:pt x="25400" y="181610"/>
                  </a:moveTo>
                  <a:lnTo>
                    <a:pt x="0" y="181610"/>
                  </a:lnTo>
                  <a:lnTo>
                    <a:pt x="0" y="186690"/>
                  </a:lnTo>
                  <a:lnTo>
                    <a:pt x="25400" y="186690"/>
                  </a:lnTo>
                  <a:lnTo>
                    <a:pt x="25400" y="181610"/>
                  </a:lnTo>
                  <a:close/>
                </a:path>
                <a:path w="25400" h="750570">
                  <a:moveTo>
                    <a:pt x="25400" y="175259"/>
                  </a:moveTo>
                  <a:lnTo>
                    <a:pt x="0" y="175259"/>
                  </a:lnTo>
                  <a:lnTo>
                    <a:pt x="0" y="180340"/>
                  </a:lnTo>
                  <a:lnTo>
                    <a:pt x="25400" y="180340"/>
                  </a:lnTo>
                  <a:lnTo>
                    <a:pt x="25400" y="175259"/>
                  </a:lnTo>
                  <a:close/>
                </a:path>
                <a:path w="25400" h="750570">
                  <a:moveTo>
                    <a:pt x="25400" y="168909"/>
                  </a:moveTo>
                  <a:lnTo>
                    <a:pt x="0" y="168909"/>
                  </a:lnTo>
                  <a:lnTo>
                    <a:pt x="0" y="173990"/>
                  </a:lnTo>
                  <a:lnTo>
                    <a:pt x="25400" y="173990"/>
                  </a:lnTo>
                  <a:lnTo>
                    <a:pt x="25400" y="168909"/>
                  </a:lnTo>
                  <a:close/>
                </a:path>
                <a:path w="25400" h="750570">
                  <a:moveTo>
                    <a:pt x="25400" y="162559"/>
                  </a:moveTo>
                  <a:lnTo>
                    <a:pt x="0" y="162559"/>
                  </a:lnTo>
                  <a:lnTo>
                    <a:pt x="0" y="167640"/>
                  </a:lnTo>
                  <a:lnTo>
                    <a:pt x="25400" y="167640"/>
                  </a:lnTo>
                  <a:lnTo>
                    <a:pt x="25400" y="162559"/>
                  </a:lnTo>
                  <a:close/>
                </a:path>
                <a:path w="25400" h="750570">
                  <a:moveTo>
                    <a:pt x="25400" y="157480"/>
                  </a:moveTo>
                  <a:lnTo>
                    <a:pt x="0" y="157480"/>
                  </a:lnTo>
                  <a:lnTo>
                    <a:pt x="0" y="161290"/>
                  </a:lnTo>
                  <a:lnTo>
                    <a:pt x="25400" y="161290"/>
                  </a:lnTo>
                  <a:lnTo>
                    <a:pt x="25400" y="157480"/>
                  </a:lnTo>
                  <a:close/>
                </a:path>
                <a:path w="25400" h="750570">
                  <a:moveTo>
                    <a:pt x="25400" y="417830"/>
                  </a:moveTo>
                  <a:lnTo>
                    <a:pt x="0" y="417830"/>
                  </a:lnTo>
                  <a:lnTo>
                    <a:pt x="0" y="499109"/>
                  </a:lnTo>
                  <a:lnTo>
                    <a:pt x="25400" y="499109"/>
                  </a:lnTo>
                  <a:lnTo>
                    <a:pt x="25400" y="417830"/>
                  </a:lnTo>
                  <a:close/>
                </a:path>
                <a:path w="25400" h="750570">
                  <a:moveTo>
                    <a:pt x="25400" y="499110"/>
                  </a:moveTo>
                  <a:lnTo>
                    <a:pt x="0" y="499110"/>
                  </a:lnTo>
                  <a:lnTo>
                    <a:pt x="0" y="524510"/>
                  </a:lnTo>
                  <a:lnTo>
                    <a:pt x="25400" y="524510"/>
                  </a:lnTo>
                  <a:lnTo>
                    <a:pt x="25400" y="499110"/>
                  </a:lnTo>
                  <a:close/>
                </a:path>
                <a:path w="25400" h="750570">
                  <a:moveTo>
                    <a:pt x="25400" y="524510"/>
                  </a:moveTo>
                  <a:lnTo>
                    <a:pt x="0" y="524510"/>
                  </a:lnTo>
                  <a:lnTo>
                    <a:pt x="0" y="530860"/>
                  </a:lnTo>
                  <a:lnTo>
                    <a:pt x="25400" y="530860"/>
                  </a:lnTo>
                  <a:lnTo>
                    <a:pt x="25400" y="524510"/>
                  </a:lnTo>
                  <a:close/>
                </a:path>
                <a:path w="25400" h="750570">
                  <a:moveTo>
                    <a:pt x="25400" y="656590"/>
                  </a:moveTo>
                  <a:lnTo>
                    <a:pt x="0" y="656590"/>
                  </a:lnTo>
                  <a:lnTo>
                    <a:pt x="0" y="659130"/>
                  </a:lnTo>
                  <a:lnTo>
                    <a:pt x="25400" y="659130"/>
                  </a:lnTo>
                  <a:lnTo>
                    <a:pt x="25400" y="656590"/>
                  </a:lnTo>
                  <a:close/>
                </a:path>
                <a:path w="25400" h="750570">
                  <a:moveTo>
                    <a:pt x="25400" y="650240"/>
                  </a:moveTo>
                  <a:lnTo>
                    <a:pt x="0" y="650240"/>
                  </a:lnTo>
                  <a:lnTo>
                    <a:pt x="0" y="655319"/>
                  </a:lnTo>
                  <a:lnTo>
                    <a:pt x="25400" y="655319"/>
                  </a:lnTo>
                  <a:lnTo>
                    <a:pt x="25400" y="650240"/>
                  </a:lnTo>
                  <a:close/>
                </a:path>
                <a:path w="25400" h="750570">
                  <a:moveTo>
                    <a:pt x="25400" y="633730"/>
                  </a:moveTo>
                  <a:lnTo>
                    <a:pt x="0" y="633730"/>
                  </a:lnTo>
                  <a:lnTo>
                    <a:pt x="0" y="648969"/>
                  </a:lnTo>
                  <a:lnTo>
                    <a:pt x="25400" y="648969"/>
                  </a:lnTo>
                  <a:lnTo>
                    <a:pt x="25400" y="633730"/>
                  </a:lnTo>
                  <a:close/>
                </a:path>
                <a:path w="25400" h="750570">
                  <a:moveTo>
                    <a:pt x="25400" y="624840"/>
                  </a:moveTo>
                  <a:lnTo>
                    <a:pt x="0" y="624840"/>
                  </a:lnTo>
                  <a:lnTo>
                    <a:pt x="0" y="632460"/>
                  </a:lnTo>
                  <a:lnTo>
                    <a:pt x="25400" y="632460"/>
                  </a:lnTo>
                  <a:lnTo>
                    <a:pt x="25400" y="624840"/>
                  </a:lnTo>
                  <a:close/>
                </a:path>
                <a:path w="25400" h="750570">
                  <a:moveTo>
                    <a:pt x="25400" y="601980"/>
                  </a:moveTo>
                  <a:lnTo>
                    <a:pt x="0" y="601980"/>
                  </a:lnTo>
                  <a:lnTo>
                    <a:pt x="0" y="623569"/>
                  </a:lnTo>
                  <a:lnTo>
                    <a:pt x="25400" y="623569"/>
                  </a:lnTo>
                  <a:lnTo>
                    <a:pt x="25400" y="601980"/>
                  </a:lnTo>
                  <a:close/>
                </a:path>
                <a:path w="25400" h="750570">
                  <a:moveTo>
                    <a:pt x="25400" y="595630"/>
                  </a:moveTo>
                  <a:lnTo>
                    <a:pt x="0" y="595630"/>
                  </a:lnTo>
                  <a:lnTo>
                    <a:pt x="0" y="600710"/>
                  </a:lnTo>
                  <a:lnTo>
                    <a:pt x="25400" y="600710"/>
                  </a:lnTo>
                  <a:lnTo>
                    <a:pt x="25400" y="595630"/>
                  </a:lnTo>
                  <a:close/>
                </a:path>
                <a:path w="25400" h="750570">
                  <a:moveTo>
                    <a:pt x="25400" y="570230"/>
                  </a:moveTo>
                  <a:lnTo>
                    <a:pt x="0" y="570230"/>
                  </a:lnTo>
                  <a:lnTo>
                    <a:pt x="0" y="594360"/>
                  </a:lnTo>
                  <a:lnTo>
                    <a:pt x="25400" y="594360"/>
                  </a:lnTo>
                  <a:lnTo>
                    <a:pt x="25400" y="570230"/>
                  </a:lnTo>
                  <a:close/>
                </a:path>
                <a:path w="25400" h="750570">
                  <a:moveTo>
                    <a:pt x="25400" y="561340"/>
                  </a:moveTo>
                  <a:lnTo>
                    <a:pt x="0" y="561340"/>
                  </a:lnTo>
                  <a:lnTo>
                    <a:pt x="0" y="568960"/>
                  </a:lnTo>
                  <a:lnTo>
                    <a:pt x="25400" y="568960"/>
                  </a:lnTo>
                  <a:lnTo>
                    <a:pt x="25400" y="561340"/>
                  </a:lnTo>
                  <a:close/>
                </a:path>
                <a:path w="25400" h="750570">
                  <a:moveTo>
                    <a:pt x="25400" y="549910"/>
                  </a:moveTo>
                  <a:lnTo>
                    <a:pt x="0" y="549910"/>
                  </a:lnTo>
                  <a:lnTo>
                    <a:pt x="0" y="560070"/>
                  </a:lnTo>
                  <a:lnTo>
                    <a:pt x="25400" y="560070"/>
                  </a:lnTo>
                  <a:lnTo>
                    <a:pt x="25400" y="549910"/>
                  </a:lnTo>
                  <a:close/>
                </a:path>
                <a:path w="25400" h="750570">
                  <a:moveTo>
                    <a:pt x="25400" y="543560"/>
                  </a:moveTo>
                  <a:lnTo>
                    <a:pt x="0" y="543560"/>
                  </a:lnTo>
                  <a:lnTo>
                    <a:pt x="0" y="548640"/>
                  </a:lnTo>
                  <a:lnTo>
                    <a:pt x="25400" y="548640"/>
                  </a:lnTo>
                  <a:lnTo>
                    <a:pt x="25400" y="543560"/>
                  </a:lnTo>
                  <a:close/>
                </a:path>
                <a:path w="25400" h="750570">
                  <a:moveTo>
                    <a:pt x="25400" y="535940"/>
                  </a:moveTo>
                  <a:lnTo>
                    <a:pt x="0" y="535940"/>
                  </a:lnTo>
                  <a:lnTo>
                    <a:pt x="0" y="542290"/>
                  </a:lnTo>
                  <a:lnTo>
                    <a:pt x="25400" y="542290"/>
                  </a:lnTo>
                  <a:lnTo>
                    <a:pt x="25400" y="535940"/>
                  </a:lnTo>
                  <a:close/>
                </a:path>
                <a:path w="25400" h="750570">
                  <a:moveTo>
                    <a:pt x="25400" y="532130"/>
                  </a:moveTo>
                  <a:lnTo>
                    <a:pt x="0" y="532130"/>
                  </a:lnTo>
                  <a:lnTo>
                    <a:pt x="0" y="534669"/>
                  </a:lnTo>
                  <a:lnTo>
                    <a:pt x="25400" y="534669"/>
                  </a:lnTo>
                  <a:lnTo>
                    <a:pt x="25400" y="532130"/>
                  </a:lnTo>
                  <a:close/>
                </a:path>
                <a:path w="25400" h="750570">
                  <a:moveTo>
                    <a:pt x="7619" y="734187"/>
                  </a:moveTo>
                  <a:lnTo>
                    <a:pt x="0" y="734187"/>
                  </a:lnTo>
                  <a:lnTo>
                    <a:pt x="0" y="741680"/>
                  </a:lnTo>
                  <a:lnTo>
                    <a:pt x="5079" y="741680"/>
                  </a:lnTo>
                  <a:lnTo>
                    <a:pt x="5079" y="739266"/>
                  </a:lnTo>
                  <a:lnTo>
                    <a:pt x="6350" y="739266"/>
                  </a:lnTo>
                  <a:lnTo>
                    <a:pt x="6350" y="736727"/>
                  </a:lnTo>
                  <a:lnTo>
                    <a:pt x="7619" y="736727"/>
                  </a:lnTo>
                  <a:lnTo>
                    <a:pt x="7619" y="734187"/>
                  </a:lnTo>
                  <a:close/>
                </a:path>
                <a:path w="25400" h="750570">
                  <a:moveTo>
                    <a:pt x="11429" y="725297"/>
                  </a:moveTo>
                  <a:lnTo>
                    <a:pt x="0" y="725297"/>
                  </a:lnTo>
                  <a:lnTo>
                    <a:pt x="0" y="734060"/>
                  </a:lnTo>
                  <a:lnTo>
                    <a:pt x="7619" y="734060"/>
                  </a:lnTo>
                  <a:lnTo>
                    <a:pt x="7619" y="734187"/>
                  </a:lnTo>
                  <a:lnTo>
                    <a:pt x="8889" y="734187"/>
                  </a:lnTo>
                  <a:lnTo>
                    <a:pt x="8889" y="730377"/>
                  </a:lnTo>
                  <a:lnTo>
                    <a:pt x="10159" y="730377"/>
                  </a:lnTo>
                  <a:lnTo>
                    <a:pt x="10159" y="727837"/>
                  </a:lnTo>
                  <a:lnTo>
                    <a:pt x="11429" y="727837"/>
                  </a:lnTo>
                  <a:lnTo>
                    <a:pt x="11429" y="725297"/>
                  </a:lnTo>
                  <a:close/>
                </a:path>
                <a:path w="25400" h="750570">
                  <a:moveTo>
                    <a:pt x="12700" y="721487"/>
                  </a:moveTo>
                  <a:lnTo>
                    <a:pt x="0" y="721487"/>
                  </a:lnTo>
                  <a:lnTo>
                    <a:pt x="0" y="725169"/>
                  </a:lnTo>
                  <a:lnTo>
                    <a:pt x="11429" y="725169"/>
                  </a:lnTo>
                  <a:lnTo>
                    <a:pt x="11429" y="725297"/>
                  </a:lnTo>
                  <a:lnTo>
                    <a:pt x="12700" y="725297"/>
                  </a:lnTo>
                  <a:lnTo>
                    <a:pt x="12700" y="721487"/>
                  </a:lnTo>
                  <a:close/>
                </a:path>
                <a:path w="25400" h="750570">
                  <a:moveTo>
                    <a:pt x="13969" y="718947"/>
                  </a:moveTo>
                  <a:lnTo>
                    <a:pt x="0" y="718947"/>
                  </a:lnTo>
                  <a:lnTo>
                    <a:pt x="0" y="721360"/>
                  </a:lnTo>
                  <a:lnTo>
                    <a:pt x="12700" y="721360"/>
                  </a:lnTo>
                  <a:lnTo>
                    <a:pt x="12700" y="721487"/>
                  </a:lnTo>
                  <a:lnTo>
                    <a:pt x="13969" y="721487"/>
                  </a:lnTo>
                  <a:lnTo>
                    <a:pt x="13969" y="718947"/>
                  </a:lnTo>
                  <a:close/>
                </a:path>
                <a:path w="25400" h="750570">
                  <a:moveTo>
                    <a:pt x="16509" y="715137"/>
                  </a:moveTo>
                  <a:lnTo>
                    <a:pt x="0" y="715137"/>
                  </a:lnTo>
                  <a:lnTo>
                    <a:pt x="0" y="718819"/>
                  </a:lnTo>
                  <a:lnTo>
                    <a:pt x="13969" y="718819"/>
                  </a:lnTo>
                  <a:lnTo>
                    <a:pt x="13969" y="718947"/>
                  </a:lnTo>
                  <a:lnTo>
                    <a:pt x="15239" y="718947"/>
                  </a:lnTo>
                  <a:lnTo>
                    <a:pt x="15239" y="716280"/>
                  </a:lnTo>
                  <a:lnTo>
                    <a:pt x="16509" y="716280"/>
                  </a:lnTo>
                  <a:lnTo>
                    <a:pt x="16509" y="715137"/>
                  </a:lnTo>
                  <a:close/>
                </a:path>
                <a:path w="25400" h="750570">
                  <a:moveTo>
                    <a:pt x="16509" y="712597"/>
                  </a:moveTo>
                  <a:lnTo>
                    <a:pt x="0" y="712597"/>
                  </a:lnTo>
                  <a:lnTo>
                    <a:pt x="0" y="715010"/>
                  </a:lnTo>
                  <a:lnTo>
                    <a:pt x="16510" y="715010"/>
                  </a:lnTo>
                  <a:lnTo>
                    <a:pt x="16509" y="712597"/>
                  </a:lnTo>
                  <a:close/>
                </a:path>
                <a:path w="25400" h="750570">
                  <a:moveTo>
                    <a:pt x="19050" y="708787"/>
                  </a:moveTo>
                  <a:lnTo>
                    <a:pt x="0" y="708787"/>
                  </a:lnTo>
                  <a:lnTo>
                    <a:pt x="0" y="712469"/>
                  </a:lnTo>
                  <a:lnTo>
                    <a:pt x="16509" y="712469"/>
                  </a:lnTo>
                  <a:lnTo>
                    <a:pt x="16509" y="712597"/>
                  </a:lnTo>
                  <a:lnTo>
                    <a:pt x="17779" y="712597"/>
                  </a:lnTo>
                  <a:lnTo>
                    <a:pt x="17779" y="709930"/>
                  </a:lnTo>
                  <a:lnTo>
                    <a:pt x="19050" y="709930"/>
                  </a:lnTo>
                  <a:lnTo>
                    <a:pt x="19050" y="708787"/>
                  </a:lnTo>
                  <a:close/>
                </a:path>
                <a:path w="25400" h="750570">
                  <a:moveTo>
                    <a:pt x="20319" y="706247"/>
                  </a:moveTo>
                  <a:lnTo>
                    <a:pt x="0" y="706247"/>
                  </a:lnTo>
                  <a:lnTo>
                    <a:pt x="0" y="708660"/>
                  </a:lnTo>
                  <a:lnTo>
                    <a:pt x="19050" y="708660"/>
                  </a:lnTo>
                  <a:lnTo>
                    <a:pt x="19050" y="707517"/>
                  </a:lnTo>
                  <a:lnTo>
                    <a:pt x="20319" y="707517"/>
                  </a:lnTo>
                  <a:lnTo>
                    <a:pt x="20319" y="706247"/>
                  </a:lnTo>
                  <a:close/>
                </a:path>
                <a:path w="25400" h="750570">
                  <a:moveTo>
                    <a:pt x="21589" y="702437"/>
                  </a:moveTo>
                  <a:lnTo>
                    <a:pt x="0" y="702437"/>
                  </a:lnTo>
                  <a:lnTo>
                    <a:pt x="0" y="706119"/>
                  </a:lnTo>
                  <a:lnTo>
                    <a:pt x="20319" y="706119"/>
                  </a:lnTo>
                  <a:lnTo>
                    <a:pt x="20320" y="703580"/>
                  </a:lnTo>
                  <a:lnTo>
                    <a:pt x="21589" y="703580"/>
                  </a:lnTo>
                  <a:lnTo>
                    <a:pt x="21589" y="702437"/>
                  </a:lnTo>
                  <a:close/>
                </a:path>
                <a:path w="25400" h="750570">
                  <a:moveTo>
                    <a:pt x="21589" y="699897"/>
                  </a:moveTo>
                  <a:lnTo>
                    <a:pt x="0" y="699897"/>
                  </a:lnTo>
                  <a:lnTo>
                    <a:pt x="0" y="702310"/>
                  </a:lnTo>
                  <a:lnTo>
                    <a:pt x="21589" y="702310"/>
                  </a:lnTo>
                  <a:lnTo>
                    <a:pt x="21589" y="699897"/>
                  </a:lnTo>
                  <a:close/>
                </a:path>
                <a:path w="25400" h="750570">
                  <a:moveTo>
                    <a:pt x="24129" y="696087"/>
                  </a:moveTo>
                  <a:lnTo>
                    <a:pt x="0" y="696087"/>
                  </a:lnTo>
                  <a:lnTo>
                    <a:pt x="0" y="699769"/>
                  </a:lnTo>
                  <a:lnTo>
                    <a:pt x="21589" y="699769"/>
                  </a:lnTo>
                  <a:lnTo>
                    <a:pt x="21589" y="699897"/>
                  </a:lnTo>
                  <a:lnTo>
                    <a:pt x="22859" y="699897"/>
                  </a:lnTo>
                  <a:lnTo>
                    <a:pt x="22860" y="697230"/>
                  </a:lnTo>
                  <a:lnTo>
                    <a:pt x="24129" y="697230"/>
                  </a:lnTo>
                  <a:lnTo>
                    <a:pt x="24129" y="696087"/>
                  </a:lnTo>
                  <a:close/>
                </a:path>
                <a:path w="25400" h="750570">
                  <a:moveTo>
                    <a:pt x="24129" y="693547"/>
                  </a:moveTo>
                  <a:lnTo>
                    <a:pt x="0" y="693547"/>
                  </a:lnTo>
                  <a:lnTo>
                    <a:pt x="0" y="695960"/>
                  </a:lnTo>
                  <a:lnTo>
                    <a:pt x="24129" y="695960"/>
                  </a:lnTo>
                  <a:lnTo>
                    <a:pt x="24129" y="693547"/>
                  </a:lnTo>
                  <a:close/>
                </a:path>
                <a:path w="25400" h="750570">
                  <a:moveTo>
                    <a:pt x="25400" y="689737"/>
                  </a:moveTo>
                  <a:lnTo>
                    <a:pt x="0" y="689737"/>
                  </a:lnTo>
                  <a:lnTo>
                    <a:pt x="0" y="693420"/>
                  </a:lnTo>
                  <a:lnTo>
                    <a:pt x="24129" y="693420"/>
                  </a:lnTo>
                  <a:lnTo>
                    <a:pt x="25400" y="693547"/>
                  </a:lnTo>
                  <a:lnTo>
                    <a:pt x="25400" y="689737"/>
                  </a:lnTo>
                  <a:close/>
                </a:path>
                <a:path w="25400" h="750570">
                  <a:moveTo>
                    <a:pt x="25400" y="687197"/>
                  </a:moveTo>
                  <a:lnTo>
                    <a:pt x="0" y="687197"/>
                  </a:lnTo>
                  <a:lnTo>
                    <a:pt x="0" y="689610"/>
                  </a:lnTo>
                  <a:lnTo>
                    <a:pt x="25400" y="689610"/>
                  </a:lnTo>
                  <a:lnTo>
                    <a:pt x="25400" y="687197"/>
                  </a:lnTo>
                  <a:close/>
                </a:path>
                <a:path w="25400" h="750570">
                  <a:moveTo>
                    <a:pt x="25400" y="677037"/>
                  </a:moveTo>
                  <a:lnTo>
                    <a:pt x="0" y="677037"/>
                  </a:lnTo>
                  <a:lnTo>
                    <a:pt x="0" y="687069"/>
                  </a:lnTo>
                  <a:lnTo>
                    <a:pt x="25400" y="687069"/>
                  </a:lnTo>
                  <a:lnTo>
                    <a:pt x="25400" y="677037"/>
                  </a:lnTo>
                  <a:close/>
                </a:path>
                <a:path w="25400" h="750570">
                  <a:moveTo>
                    <a:pt x="25400" y="661797"/>
                  </a:moveTo>
                  <a:lnTo>
                    <a:pt x="0" y="661797"/>
                  </a:lnTo>
                  <a:lnTo>
                    <a:pt x="0" y="676910"/>
                  </a:lnTo>
                  <a:lnTo>
                    <a:pt x="25400" y="676910"/>
                  </a:lnTo>
                  <a:lnTo>
                    <a:pt x="25400" y="661797"/>
                  </a:lnTo>
                  <a:close/>
                </a:path>
                <a:path w="25400" h="750570">
                  <a:moveTo>
                    <a:pt x="25400" y="659257"/>
                  </a:moveTo>
                  <a:lnTo>
                    <a:pt x="0" y="659257"/>
                  </a:lnTo>
                  <a:lnTo>
                    <a:pt x="0" y="661670"/>
                  </a:lnTo>
                  <a:lnTo>
                    <a:pt x="25400" y="661670"/>
                  </a:lnTo>
                  <a:lnTo>
                    <a:pt x="25400" y="659257"/>
                  </a:lnTo>
                  <a:close/>
                </a:path>
                <a:path w="25400" h="750570">
                  <a:moveTo>
                    <a:pt x="3810" y="741680"/>
                  </a:moveTo>
                  <a:lnTo>
                    <a:pt x="0" y="741680"/>
                  </a:lnTo>
                  <a:lnTo>
                    <a:pt x="0" y="748030"/>
                  </a:lnTo>
                  <a:lnTo>
                    <a:pt x="2539" y="748030"/>
                  </a:lnTo>
                  <a:lnTo>
                    <a:pt x="2539" y="744220"/>
                  </a:lnTo>
                  <a:lnTo>
                    <a:pt x="3810" y="744220"/>
                  </a:lnTo>
                  <a:lnTo>
                    <a:pt x="3810" y="741680"/>
                  </a:lnTo>
                  <a:close/>
                </a:path>
                <a:path w="25400" h="750570">
                  <a:moveTo>
                    <a:pt x="1269" y="748030"/>
                  </a:moveTo>
                  <a:lnTo>
                    <a:pt x="0" y="748030"/>
                  </a:lnTo>
                  <a:lnTo>
                    <a:pt x="0" y="750570"/>
                  </a:lnTo>
                  <a:lnTo>
                    <a:pt x="1269" y="750570"/>
                  </a:lnTo>
                  <a:lnTo>
                    <a:pt x="1269" y="748030"/>
                  </a:lnTo>
                  <a:close/>
                </a:path>
              </a:pathLst>
            </a:custGeom>
            <a:solidFill>
              <a:srgbClr val="292929"/>
            </a:solidFill>
          </p:spPr>
          <p:txBody>
            <a:bodyPr bIns="0" lIns="0" rIns="0" rtlCol="0" tIns="0" wrap="square"/>
            <a:p/>
          </p:txBody>
        </p:sp>
        <p:sp>
          <p:nvSpPr>
            <p:cNvPr id="1049193" name="object 483"/>
            <p:cNvSpPr/>
            <p:nvPr/>
          </p:nvSpPr>
          <p:spPr>
            <a:xfrm>
              <a:off x="5279389" y="5977889"/>
              <a:ext cx="24130" cy="706120"/>
            </a:xfrm>
            <a:custGeom>
              <a:avLst/>
              <a:ahLst/>
              <a:rect l="l" t="t" r="r" b="b"/>
              <a:pathLst>
                <a:path w="24129" h="706120">
                  <a:moveTo>
                    <a:pt x="24130" y="0"/>
                  </a:moveTo>
                  <a:lnTo>
                    <a:pt x="22860" y="0"/>
                  </a:lnTo>
                  <a:lnTo>
                    <a:pt x="22860" y="3810"/>
                  </a:lnTo>
                  <a:lnTo>
                    <a:pt x="21589" y="3810"/>
                  </a:lnTo>
                  <a:lnTo>
                    <a:pt x="21589" y="5080"/>
                  </a:lnTo>
                  <a:lnTo>
                    <a:pt x="24130" y="5080"/>
                  </a:lnTo>
                  <a:lnTo>
                    <a:pt x="24130" y="0"/>
                  </a:lnTo>
                  <a:close/>
                </a:path>
                <a:path w="24129" h="706120">
                  <a:moveTo>
                    <a:pt x="24130" y="5080"/>
                  </a:moveTo>
                  <a:lnTo>
                    <a:pt x="21589" y="5080"/>
                  </a:lnTo>
                  <a:lnTo>
                    <a:pt x="21589" y="8890"/>
                  </a:lnTo>
                  <a:lnTo>
                    <a:pt x="20320" y="8890"/>
                  </a:lnTo>
                  <a:lnTo>
                    <a:pt x="20320" y="13970"/>
                  </a:lnTo>
                  <a:lnTo>
                    <a:pt x="19050" y="13970"/>
                  </a:lnTo>
                  <a:lnTo>
                    <a:pt x="19050" y="17780"/>
                  </a:lnTo>
                  <a:lnTo>
                    <a:pt x="24130" y="17780"/>
                  </a:lnTo>
                  <a:lnTo>
                    <a:pt x="24130" y="5080"/>
                  </a:lnTo>
                  <a:close/>
                </a:path>
                <a:path w="24129" h="706120">
                  <a:moveTo>
                    <a:pt x="24130" y="17780"/>
                  </a:moveTo>
                  <a:lnTo>
                    <a:pt x="17780" y="17780"/>
                  </a:lnTo>
                  <a:lnTo>
                    <a:pt x="17780" y="22860"/>
                  </a:lnTo>
                  <a:lnTo>
                    <a:pt x="16510" y="22860"/>
                  </a:lnTo>
                  <a:lnTo>
                    <a:pt x="16510" y="24130"/>
                  </a:lnTo>
                  <a:lnTo>
                    <a:pt x="24130" y="24130"/>
                  </a:lnTo>
                  <a:lnTo>
                    <a:pt x="24130" y="17780"/>
                  </a:lnTo>
                  <a:close/>
                </a:path>
                <a:path w="24129" h="706120">
                  <a:moveTo>
                    <a:pt x="24130" y="24130"/>
                  </a:moveTo>
                  <a:lnTo>
                    <a:pt x="16510" y="24130"/>
                  </a:lnTo>
                  <a:lnTo>
                    <a:pt x="16510" y="26670"/>
                  </a:lnTo>
                  <a:lnTo>
                    <a:pt x="24130" y="26670"/>
                  </a:lnTo>
                  <a:lnTo>
                    <a:pt x="24130" y="24130"/>
                  </a:lnTo>
                  <a:close/>
                </a:path>
                <a:path w="24129" h="706120">
                  <a:moveTo>
                    <a:pt x="24130" y="26670"/>
                  </a:moveTo>
                  <a:lnTo>
                    <a:pt x="15239" y="26670"/>
                  </a:lnTo>
                  <a:lnTo>
                    <a:pt x="15239" y="30480"/>
                  </a:lnTo>
                  <a:lnTo>
                    <a:pt x="24130" y="30480"/>
                  </a:lnTo>
                  <a:lnTo>
                    <a:pt x="24130" y="26670"/>
                  </a:lnTo>
                  <a:close/>
                </a:path>
                <a:path w="24129" h="706120">
                  <a:moveTo>
                    <a:pt x="24130" y="30480"/>
                  </a:moveTo>
                  <a:lnTo>
                    <a:pt x="15239" y="30480"/>
                  </a:lnTo>
                  <a:lnTo>
                    <a:pt x="15239" y="31750"/>
                  </a:lnTo>
                  <a:lnTo>
                    <a:pt x="13970" y="31750"/>
                  </a:lnTo>
                  <a:lnTo>
                    <a:pt x="13970" y="36830"/>
                  </a:lnTo>
                  <a:lnTo>
                    <a:pt x="24130" y="36830"/>
                  </a:lnTo>
                  <a:lnTo>
                    <a:pt x="24130" y="30480"/>
                  </a:lnTo>
                  <a:close/>
                </a:path>
                <a:path w="24129" h="706120">
                  <a:moveTo>
                    <a:pt x="24130" y="36830"/>
                  </a:moveTo>
                  <a:lnTo>
                    <a:pt x="12700" y="36830"/>
                  </a:lnTo>
                  <a:lnTo>
                    <a:pt x="12700" y="39370"/>
                  </a:lnTo>
                  <a:lnTo>
                    <a:pt x="24130" y="39370"/>
                  </a:lnTo>
                  <a:lnTo>
                    <a:pt x="24130" y="36830"/>
                  </a:lnTo>
                  <a:close/>
                </a:path>
                <a:path w="24129" h="706120">
                  <a:moveTo>
                    <a:pt x="24130" y="39370"/>
                  </a:moveTo>
                  <a:lnTo>
                    <a:pt x="12700" y="39370"/>
                  </a:lnTo>
                  <a:lnTo>
                    <a:pt x="12700" y="40640"/>
                  </a:lnTo>
                  <a:lnTo>
                    <a:pt x="11430" y="40640"/>
                  </a:lnTo>
                  <a:lnTo>
                    <a:pt x="11430" y="43180"/>
                  </a:lnTo>
                  <a:lnTo>
                    <a:pt x="24130" y="43180"/>
                  </a:lnTo>
                  <a:lnTo>
                    <a:pt x="24130" y="39370"/>
                  </a:lnTo>
                  <a:close/>
                </a:path>
                <a:path w="24129" h="706120">
                  <a:moveTo>
                    <a:pt x="24130" y="43180"/>
                  </a:moveTo>
                  <a:lnTo>
                    <a:pt x="11430" y="43180"/>
                  </a:lnTo>
                  <a:lnTo>
                    <a:pt x="11430" y="45720"/>
                  </a:lnTo>
                  <a:lnTo>
                    <a:pt x="24130" y="45720"/>
                  </a:lnTo>
                  <a:lnTo>
                    <a:pt x="24130" y="43180"/>
                  </a:lnTo>
                  <a:close/>
                </a:path>
                <a:path w="24129" h="706120">
                  <a:moveTo>
                    <a:pt x="24130" y="45720"/>
                  </a:moveTo>
                  <a:lnTo>
                    <a:pt x="10160" y="45720"/>
                  </a:lnTo>
                  <a:lnTo>
                    <a:pt x="10160" y="49530"/>
                  </a:lnTo>
                  <a:lnTo>
                    <a:pt x="24130" y="49530"/>
                  </a:lnTo>
                  <a:lnTo>
                    <a:pt x="24130" y="45720"/>
                  </a:lnTo>
                  <a:close/>
                </a:path>
                <a:path w="24129" h="706120">
                  <a:moveTo>
                    <a:pt x="24130" y="49530"/>
                  </a:moveTo>
                  <a:lnTo>
                    <a:pt x="8889" y="49530"/>
                  </a:lnTo>
                  <a:lnTo>
                    <a:pt x="8889" y="52070"/>
                  </a:lnTo>
                  <a:lnTo>
                    <a:pt x="24130" y="52070"/>
                  </a:lnTo>
                  <a:lnTo>
                    <a:pt x="24130" y="49530"/>
                  </a:lnTo>
                  <a:close/>
                </a:path>
                <a:path w="24129" h="706120">
                  <a:moveTo>
                    <a:pt x="24130" y="52070"/>
                  </a:moveTo>
                  <a:lnTo>
                    <a:pt x="8889" y="52070"/>
                  </a:lnTo>
                  <a:lnTo>
                    <a:pt x="8889" y="54610"/>
                  </a:lnTo>
                  <a:lnTo>
                    <a:pt x="7620" y="54610"/>
                  </a:lnTo>
                  <a:lnTo>
                    <a:pt x="7620" y="55880"/>
                  </a:lnTo>
                  <a:lnTo>
                    <a:pt x="24130" y="55880"/>
                  </a:lnTo>
                  <a:lnTo>
                    <a:pt x="24130" y="52070"/>
                  </a:lnTo>
                  <a:close/>
                </a:path>
                <a:path w="24129" h="706120">
                  <a:moveTo>
                    <a:pt x="24130" y="55880"/>
                  </a:moveTo>
                  <a:lnTo>
                    <a:pt x="7620" y="55880"/>
                  </a:lnTo>
                  <a:lnTo>
                    <a:pt x="7620" y="59690"/>
                  </a:lnTo>
                  <a:lnTo>
                    <a:pt x="6350" y="59690"/>
                  </a:lnTo>
                  <a:lnTo>
                    <a:pt x="6350" y="63500"/>
                  </a:lnTo>
                  <a:lnTo>
                    <a:pt x="5080" y="63500"/>
                  </a:lnTo>
                  <a:lnTo>
                    <a:pt x="5080" y="64770"/>
                  </a:lnTo>
                  <a:lnTo>
                    <a:pt x="24130" y="64770"/>
                  </a:lnTo>
                  <a:lnTo>
                    <a:pt x="24130" y="55880"/>
                  </a:lnTo>
                  <a:close/>
                </a:path>
                <a:path w="24129" h="706120">
                  <a:moveTo>
                    <a:pt x="24130" y="325120"/>
                  </a:moveTo>
                  <a:lnTo>
                    <a:pt x="0" y="325120"/>
                  </a:lnTo>
                  <a:lnTo>
                    <a:pt x="0" y="326390"/>
                  </a:lnTo>
                  <a:lnTo>
                    <a:pt x="24130" y="326390"/>
                  </a:lnTo>
                  <a:lnTo>
                    <a:pt x="24130" y="325120"/>
                  </a:lnTo>
                  <a:close/>
                </a:path>
                <a:path w="24129" h="706120">
                  <a:moveTo>
                    <a:pt x="24130" y="318770"/>
                  </a:moveTo>
                  <a:lnTo>
                    <a:pt x="0" y="318770"/>
                  </a:lnTo>
                  <a:lnTo>
                    <a:pt x="0" y="323850"/>
                  </a:lnTo>
                  <a:lnTo>
                    <a:pt x="24130" y="323850"/>
                  </a:lnTo>
                  <a:lnTo>
                    <a:pt x="24130" y="318770"/>
                  </a:lnTo>
                  <a:close/>
                </a:path>
                <a:path w="24129" h="706120">
                  <a:moveTo>
                    <a:pt x="24130" y="312420"/>
                  </a:moveTo>
                  <a:lnTo>
                    <a:pt x="0" y="312420"/>
                  </a:lnTo>
                  <a:lnTo>
                    <a:pt x="0" y="317500"/>
                  </a:lnTo>
                  <a:lnTo>
                    <a:pt x="24130" y="317500"/>
                  </a:lnTo>
                  <a:lnTo>
                    <a:pt x="24130" y="312420"/>
                  </a:lnTo>
                  <a:close/>
                </a:path>
                <a:path w="24129" h="706120">
                  <a:moveTo>
                    <a:pt x="24130" y="306070"/>
                  </a:moveTo>
                  <a:lnTo>
                    <a:pt x="0" y="306070"/>
                  </a:lnTo>
                  <a:lnTo>
                    <a:pt x="0" y="311150"/>
                  </a:lnTo>
                  <a:lnTo>
                    <a:pt x="24130" y="311150"/>
                  </a:lnTo>
                  <a:lnTo>
                    <a:pt x="24130" y="306070"/>
                  </a:lnTo>
                  <a:close/>
                </a:path>
                <a:path w="24129" h="706120">
                  <a:moveTo>
                    <a:pt x="24130" y="299720"/>
                  </a:moveTo>
                  <a:lnTo>
                    <a:pt x="0" y="299720"/>
                  </a:lnTo>
                  <a:lnTo>
                    <a:pt x="0" y="304800"/>
                  </a:lnTo>
                  <a:lnTo>
                    <a:pt x="24130" y="304800"/>
                  </a:lnTo>
                  <a:lnTo>
                    <a:pt x="24130" y="299720"/>
                  </a:lnTo>
                  <a:close/>
                </a:path>
                <a:path w="24129" h="706120">
                  <a:moveTo>
                    <a:pt x="24130" y="293370"/>
                  </a:moveTo>
                  <a:lnTo>
                    <a:pt x="0" y="293370"/>
                  </a:lnTo>
                  <a:lnTo>
                    <a:pt x="0" y="298450"/>
                  </a:lnTo>
                  <a:lnTo>
                    <a:pt x="24130" y="298450"/>
                  </a:lnTo>
                  <a:lnTo>
                    <a:pt x="24130" y="293370"/>
                  </a:lnTo>
                  <a:close/>
                </a:path>
                <a:path w="24129" h="706120">
                  <a:moveTo>
                    <a:pt x="24130" y="287020"/>
                  </a:moveTo>
                  <a:lnTo>
                    <a:pt x="0" y="287020"/>
                  </a:lnTo>
                  <a:lnTo>
                    <a:pt x="0" y="292100"/>
                  </a:lnTo>
                  <a:lnTo>
                    <a:pt x="24130" y="292100"/>
                  </a:lnTo>
                  <a:lnTo>
                    <a:pt x="24130" y="287020"/>
                  </a:lnTo>
                  <a:close/>
                </a:path>
                <a:path w="24129" h="706120">
                  <a:moveTo>
                    <a:pt x="24130" y="280670"/>
                  </a:moveTo>
                  <a:lnTo>
                    <a:pt x="0" y="280670"/>
                  </a:lnTo>
                  <a:lnTo>
                    <a:pt x="0" y="285750"/>
                  </a:lnTo>
                  <a:lnTo>
                    <a:pt x="24130" y="285750"/>
                  </a:lnTo>
                  <a:lnTo>
                    <a:pt x="24130" y="280670"/>
                  </a:lnTo>
                  <a:close/>
                </a:path>
                <a:path w="24129" h="706120">
                  <a:moveTo>
                    <a:pt x="24130" y="274320"/>
                  </a:moveTo>
                  <a:lnTo>
                    <a:pt x="0" y="274320"/>
                  </a:lnTo>
                  <a:lnTo>
                    <a:pt x="0" y="279400"/>
                  </a:lnTo>
                  <a:lnTo>
                    <a:pt x="24130" y="279400"/>
                  </a:lnTo>
                  <a:lnTo>
                    <a:pt x="24130" y="274320"/>
                  </a:lnTo>
                  <a:close/>
                </a:path>
                <a:path w="24129" h="706120">
                  <a:moveTo>
                    <a:pt x="24130" y="267970"/>
                  </a:moveTo>
                  <a:lnTo>
                    <a:pt x="0" y="267970"/>
                  </a:lnTo>
                  <a:lnTo>
                    <a:pt x="0" y="273050"/>
                  </a:lnTo>
                  <a:lnTo>
                    <a:pt x="24130" y="273050"/>
                  </a:lnTo>
                  <a:lnTo>
                    <a:pt x="24130" y="267970"/>
                  </a:lnTo>
                  <a:close/>
                </a:path>
                <a:path w="24129" h="706120">
                  <a:moveTo>
                    <a:pt x="24130" y="261620"/>
                  </a:moveTo>
                  <a:lnTo>
                    <a:pt x="0" y="261620"/>
                  </a:lnTo>
                  <a:lnTo>
                    <a:pt x="0" y="266700"/>
                  </a:lnTo>
                  <a:lnTo>
                    <a:pt x="24130" y="266700"/>
                  </a:lnTo>
                  <a:lnTo>
                    <a:pt x="24130" y="261620"/>
                  </a:lnTo>
                  <a:close/>
                </a:path>
                <a:path w="24129" h="706120">
                  <a:moveTo>
                    <a:pt x="24130" y="255270"/>
                  </a:moveTo>
                  <a:lnTo>
                    <a:pt x="0" y="255270"/>
                  </a:lnTo>
                  <a:lnTo>
                    <a:pt x="0" y="260350"/>
                  </a:lnTo>
                  <a:lnTo>
                    <a:pt x="24130" y="260350"/>
                  </a:lnTo>
                  <a:lnTo>
                    <a:pt x="24130" y="255270"/>
                  </a:lnTo>
                  <a:close/>
                </a:path>
                <a:path w="24129" h="706120">
                  <a:moveTo>
                    <a:pt x="24130" y="242570"/>
                  </a:moveTo>
                  <a:lnTo>
                    <a:pt x="0" y="242570"/>
                  </a:lnTo>
                  <a:lnTo>
                    <a:pt x="0" y="254000"/>
                  </a:lnTo>
                  <a:lnTo>
                    <a:pt x="24130" y="254000"/>
                  </a:lnTo>
                  <a:lnTo>
                    <a:pt x="24130" y="242570"/>
                  </a:lnTo>
                  <a:close/>
                </a:path>
                <a:path w="24129" h="706120">
                  <a:moveTo>
                    <a:pt x="24130" y="234950"/>
                  </a:moveTo>
                  <a:lnTo>
                    <a:pt x="0" y="234950"/>
                  </a:lnTo>
                  <a:lnTo>
                    <a:pt x="0" y="241300"/>
                  </a:lnTo>
                  <a:lnTo>
                    <a:pt x="24130" y="241300"/>
                  </a:lnTo>
                  <a:lnTo>
                    <a:pt x="24130" y="234950"/>
                  </a:lnTo>
                  <a:close/>
                </a:path>
                <a:path w="24129" h="706120">
                  <a:moveTo>
                    <a:pt x="24130" y="229870"/>
                  </a:moveTo>
                  <a:lnTo>
                    <a:pt x="0" y="229870"/>
                  </a:lnTo>
                  <a:lnTo>
                    <a:pt x="0" y="233680"/>
                  </a:lnTo>
                  <a:lnTo>
                    <a:pt x="24130" y="233680"/>
                  </a:lnTo>
                  <a:lnTo>
                    <a:pt x="24130" y="229870"/>
                  </a:lnTo>
                  <a:close/>
                </a:path>
                <a:path w="24129" h="706120">
                  <a:moveTo>
                    <a:pt x="24130" y="222250"/>
                  </a:moveTo>
                  <a:lnTo>
                    <a:pt x="0" y="222250"/>
                  </a:lnTo>
                  <a:lnTo>
                    <a:pt x="0" y="228600"/>
                  </a:lnTo>
                  <a:lnTo>
                    <a:pt x="24130" y="228600"/>
                  </a:lnTo>
                  <a:lnTo>
                    <a:pt x="24130" y="222250"/>
                  </a:lnTo>
                  <a:close/>
                </a:path>
                <a:path w="24129" h="706120">
                  <a:moveTo>
                    <a:pt x="24130" y="217170"/>
                  </a:moveTo>
                  <a:lnTo>
                    <a:pt x="0" y="217170"/>
                  </a:lnTo>
                  <a:lnTo>
                    <a:pt x="0" y="220980"/>
                  </a:lnTo>
                  <a:lnTo>
                    <a:pt x="24130" y="220980"/>
                  </a:lnTo>
                  <a:lnTo>
                    <a:pt x="24130" y="217170"/>
                  </a:lnTo>
                  <a:close/>
                </a:path>
                <a:path w="24129" h="706120">
                  <a:moveTo>
                    <a:pt x="24130" y="210820"/>
                  </a:moveTo>
                  <a:lnTo>
                    <a:pt x="0" y="210820"/>
                  </a:lnTo>
                  <a:lnTo>
                    <a:pt x="0" y="215900"/>
                  </a:lnTo>
                  <a:lnTo>
                    <a:pt x="24130" y="215900"/>
                  </a:lnTo>
                  <a:lnTo>
                    <a:pt x="24130" y="210820"/>
                  </a:lnTo>
                  <a:close/>
                </a:path>
                <a:path w="24129" h="706120">
                  <a:moveTo>
                    <a:pt x="24130" y="203200"/>
                  </a:moveTo>
                  <a:lnTo>
                    <a:pt x="0" y="203200"/>
                  </a:lnTo>
                  <a:lnTo>
                    <a:pt x="0" y="209550"/>
                  </a:lnTo>
                  <a:lnTo>
                    <a:pt x="24130" y="209550"/>
                  </a:lnTo>
                  <a:lnTo>
                    <a:pt x="24130" y="203200"/>
                  </a:lnTo>
                  <a:close/>
                </a:path>
                <a:path w="24129" h="706120">
                  <a:moveTo>
                    <a:pt x="24130" y="198120"/>
                  </a:moveTo>
                  <a:lnTo>
                    <a:pt x="0" y="198120"/>
                  </a:lnTo>
                  <a:lnTo>
                    <a:pt x="0" y="201930"/>
                  </a:lnTo>
                  <a:lnTo>
                    <a:pt x="24130" y="201930"/>
                  </a:lnTo>
                  <a:lnTo>
                    <a:pt x="24130" y="198120"/>
                  </a:lnTo>
                  <a:close/>
                </a:path>
                <a:path w="24129" h="706120">
                  <a:moveTo>
                    <a:pt x="24130" y="190500"/>
                  </a:moveTo>
                  <a:lnTo>
                    <a:pt x="0" y="190500"/>
                  </a:lnTo>
                  <a:lnTo>
                    <a:pt x="0" y="196850"/>
                  </a:lnTo>
                  <a:lnTo>
                    <a:pt x="24130" y="196850"/>
                  </a:lnTo>
                  <a:lnTo>
                    <a:pt x="24130" y="190500"/>
                  </a:lnTo>
                  <a:close/>
                </a:path>
                <a:path w="24129" h="706120">
                  <a:moveTo>
                    <a:pt x="24130" y="185420"/>
                  </a:moveTo>
                  <a:lnTo>
                    <a:pt x="0" y="185420"/>
                  </a:lnTo>
                  <a:lnTo>
                    <a:pt x="0" y="189230"/>
                  </a:lnTo>
                  <a:lnTo>
                    <a:pt x="24130" y="189230"/>
                  </a:lnTo>
                  <a:lnTo>
                    <a:pt x="24130" y="185420"/>
                  </a:lnTo>
                  <a:close/>
                </a:path>
                <a:path w="24129" h="706120">
                  <a:moveTo>
                    <a:pt x="24130" y="179070"/>
                  </a:moveTo>
                  <a:lnTo>
                    <a:pt x="0" y="179070"/>
                  </a:lnTo>
                  <a:lnTo>
                    <a:pt x="0" y="184150"/>
                  </a:lnTo>
                  <a:lnTo>
                    <a:pt x="24130" y="184150"/>
                  </a:lnTo>
                  <a:lnTo>
                    <a:pt x="24130" y="179070"/>
                  </a:lnTo>
                  <a:close/>
                </a:path>
                <a:path w="24129" h="706120">
                  <a:moveTo>
                    <a:pt x="24130" y="171450"/>
                  </a:moveTo>
                  <a:lnTo>
                    <a:pt x="0" y="171450"/>
                  </a:lnTo>
                  <a:lnTo>
                    <a:pt x="0" y="177800"/>
                  </a:lnTo>
                  <a:lnTo>
                    <a:pt x="24130" y="177800"/>
                  </a:lnTo>
                  <a:lnTo>
                    <a:pt x="24130" y="171450"/>
                  </a:lnTo>
                  <a:close/>
                </a:path>
                <a:path w="24129" h="706120">
                  <a:moveTo>
                    <a:pt x="24130" y="166370"/>
                  </a:moveTo>
                  <a:lnTo>
                    <a:pt x="0" y="166370"/>
                  </a:lnTo>
                  <a:lnTo>
                    <a:pt x="0" y="170180"/>
                  </a:lnTo>
                  <a:lnTo>
                    <a:pt x="24130" y="170180"/>
                  </a:lnTo>
                  <a:lnTo>
                    <a:pt x="24130" y="166370"/>
                  </a:lnTo>
                  <a:close/>
                </a:path>
                <a:path w="24129" h="706120">
                  <a:moveTo>
                    <a:pt x="24130" y="158750"/>
                  </a:moveTo>
                  <a:lnTo>
                    <a:pt x="0" y="158750"/>
                  </a:lnTo>
                  <a:lnTo>
                    <a:pt x="0" y="165100"/>
                  </a:lnTo>
                  <a:lnTo>
                    <a:pt x="24130" y="165100"/>
                  </a:lnTo>
                  <a:lnTo>
                    <a:pt x="24130" y="158750"/>
                  </a:lnTo>
                  <a:close/>
                </a:path>
                <a:path w="24129" h="706120">
                  <a:moveTo>
                    <a:pt x="24130" y="153670"/>
                  </a:moveTo>
                  <a:lnTo>
                    <a:pt x="0" y="153670"/>
                  </a:lnTo>
                  <a:lnTo>
                    <a:pt x="0" y="157480"/>
                  </a:lnTo>
                  <a:lnTo>
                    <a:pt x="24130" y="157480"/>
                  </a:lnTo>
                  <a:lnTo>
                    <a:pt x="24130" y="153670"/>
                  </a:lnTo>
                  <a:close/>
                </a:path>
                <a:path w="24129" h="706120">
                  <a:moveTo>
                    <a:pt x="24130" y="147320"/>
                  </a:moveTo>
                  <a:lnTo>
                    <a:pt x="0" y="147320"/>
                  </a:lnTo>
                  <a:lnTo>
                    <a:pt x="0" y="152400"/>
                  </a:lnTo>
                  <a:lnTo>
                    <a:pt x="24130" y="152400"/>
                  </a:lnTo>
                  <a:lnTo>
                    <a:pt x="24130" y="147320"/>
                  </a:lnTo>
                  <a:close/>
                </a:path>
                <a:path w="24129" h="706120">
                  <a:moveTo>
                    <a:pt x="24130" y="139700"/>
                  </a:moveTo>
                  <a:lnTo>
                    <a:pt x="0" y="139700"/>
                  </a:lnTo>
                  <a:lnTo>
                    <a:pt x="0" y="146050"/>
                  </a:lnTo>
                  <a:lnTo>
                    <a:pt x="24130" y="146050"/>
                  </a:lnTo>
                  <a:lnTo>
                    <a:pt x="24130" y="139700"/>
                  </a:lnTo>
                  <a:close/>
                </a:path>
                <a:path w="24129" h="706120">
                  <a:moveTo>
                    <a:pt x="24130" y="133350"/>
                  </a:moveTo>
                  <a:lnTo>
                    <a:pt x="0" y="133350"/>
                  </a:lnTo>
                  <a:lnTo>
                    <a:pt x="0" y="138430"/>
                  </a:lnTo>
                  <a:lnTo>
                    <a:pt x="24130" y="138430"/>
                  </a:lnTo>
                  <a:lnTo>
                    <a:pt x="24130" y="133350"/>
                  </a:lnTo>
                  <a:close/>
                </a:path>
                <a:path w="24129" h="706120">
                  <a:moveTo>
                    <a:pt x="24130" y="128270"/>
                  </a:moveTo>
                  <a:lnTo>
                    <a:pt x="0" y="128270"/>
                  </a:lnTo>
                  <a:lnTo>
                    <a:pt x="0" y="132080"/>
                  </a:lnTo>
                  <a:lnTo>
                    <a:pt x="24130" y="132080"/>
                  </a:lnTo>
                  <a:lnTo>
                    <a:pt x="24130" y="128270"/>
                  </a:lnTo>
                  <a:close/>
                </a:path>
                <a:path w="24129" h="706120">
                  <a:moveTo>
                    <a:pt x="24130" y="121920"/>
                  </a:moveTo>
                  <a:lnTo>
                    <a:pt x="0" y="121920"/>
                  </a:lnTo>
                  <a:lnTo>
                    <a:pt x="0" y="127000"/>
                  </a:lnTo>
                  <a:lnTo>
                    <a:pt x="24130" y="127000"/>
                  </a:lnTo>
                  <a:lnTo>
                    <a:pt x="24130" y="121920"/>
                  </a:lnTo>
                  <a:close/>
                </a:path>
                <a:path w="24129" h="706120">
                  <a:moveTo>
                    <a:pt x="24130" y="115570"/>
                  </a:moveTo>
                  <a:lnTo>
                    <a:pt x="0" y="115570"/>
                  </a:lnTo>
                  <a:lnTo>
                    <a:pt x="0" y="120650"/>
                  </a:lnTo>
                  <a:lnTo>
                    <a:pt x="24130" y="120650"/>
                  </a:lnTo>
                  <a:lnTo>
                    <a:pt x="24130" y="115570"/>
                  </a:lnTo>
                  <a:close/>
                </a:path>
                <a:path w="24129" h="706120">
                  <a:moveTo>
                    <a:pt x="24130" y="107950"/>
                  </a:moveTo>
                  <a:lnTo>
                    <a:pt x="0" y="107950"/>
                  </a:lnTo>
                  <a:lnTo>
                    <a:pt x="0" y="114300"/>
                  </a:lnTo>
                  <a:lnTo>
                    <a:pt x="24130" y="114300"/>
                  </a:lnTo>
                  <a:lnTo>
                    <a:pt x="24130" y="107950"/>
                  </a:lnTo>
                  <a:close/>
                </a:path>
                <a:path w="24129" h="706120">
                  <a:moveTo>
                    <a:pt x="24130" y="101600"/>
                  </a:moveTo>
                  <a:lnTo>
                    <a:pt x="0" y="101600"/>
                  </a:lnTo>
                  <a:lnTo>
                    <a:pt x="0" y="106680"/>
                  </a:lnTo>
                  <a:lnTo>
                    <a:pt x="24130" y="106680"/>
                  </a:lnTo>
                  <a:lnTo>
                    <a:pt x="24130" y="101600"/>
                  </a:lnTo>
                  <a:close/>
                </a:path>
                <a:path w="24129" h="706120">
                  <a:moveTo>
                    <a:pt x="24130" y="96520"/>
                  </a:moveTo>
                  <a:lnTo>
                    <a:pt x="0" y="96520"/>
                  </a:lnTo>
                  <a:lnTo>
                    <a:pt x="0" y="100330"/>
                  </a:lnTo>
                  <a:lnTo>
                    <a:pt x="24130" y="100330"/>
                  </a:lnTo>
                  <a:lnTo>
                    <a:pt x="24130" y="96520"/>
                  </a:lnTo>
                  <a:close/>
                </a:path>
                <a:path w="24129" h="706120">
                  <a:moveTo>
                    <a:pt x="24130" y="90170"/>
                  </a:moveTo>
                  <a:lnTo>
                    <a:pt x="0" y="90170"/>
                  </a:lnTo>
                  <a:lnTo>
                    <a:pt x="0" y="95250"/>
                  </a:lnTo>
                  <a:lnTo>
                    <a:pt x="24130" y="95250"/>
                  </a:lnTo>
                  <a:lnTo>
                    <a:pt x="24130" y="90170"/>
                  </a:lnTo>
                  <a:close/>
                </a:path>
                <a:path w="24129" h="706120">
                  <a:moveTo>
                    <a:pt x="1270" y="82550"/>
                  </a:moveTo>
                  <a:lnTo>
                    <a:pt x="0" y="82550"/>
                  </a:lnTo>
                  <a:lnTo>
                    <a:pt x="0" y="88900"/>
                  </a:lnTo>
                  <a:lnTo>
                    <a:pt x="24130" y="88900"/>
                  </a:lnTo>
                  <a:lnTo>
                    <a:pt x="24130" y="83820"/>
                  </a:lnTo>
                  <a:lnTo>
                    <a:pt x="1270" y="83820"/>
                  </a:lnTo>
                  <a:lnTo>
                    <a:pt x="1270" y="82550"/>
                  </a:lnTo>
                  <a:close/>
                </a:path>
                <a:path w="24129" h="706120">
                  <a:moveTo>
                    <a:pt x="24130" y="77470"/>
                  </a:moveTo>
                  <a:lnTo>
                    <a:pt x="1270" y="77470"/>
                  </a:lnTo>
                  <a:lnTo>
                    <a:pt x="1270" y="82550"/>
                  </a:lnTo>
                  <a:lnTo>
                    <a:pt x="24130" y="82550"/>
                  </a:lnTo>
                  <a:lnTo>
                    <a:pt x="24130" y="77470"/>
                  </a:lnTo>
                  <a:close/>
                </a:path>
                <a:path w="24129" h="706120">
                  <a:moveTo>
                    <a:pt x="24130" y="71120"/>
                  </a:moveTo>
                  <a:lnTo>
                    <a:pt x="3810" y="71120"/>
                  </a:lnTo>
                  <a:lnTo>
                    <a:pt x="3810" y="73660"/>
                  </a:lnTo>
                  <a:lnTo>
                    <a:pt x="2539" y="73660"/>
                  </a:lnTo>
                  <a:lnTo>
                    <a:pt x="2539" y="76200"/>
                  </a:lnTo>
                  <a:lnTo>
                    <a:pt x="24130" y="76200"/>
                  </a:lnTo>
                  <a:lnTo>
                    <a:pt x="24130" y="71120"/>
                  </a:lnTo>
                  <a:close/>
                </a:path>
                <a:path w="24129" h="706120">
                  <a:moveTo>
                    <a:pt x="24130" y="66040"/>
                  </a:moveTo>
                  <a:lnTo>
                    <a:pt x="5080" y="66040"/>
                  </a:lnTo>
                  <a:lnTo>
                    <a:pt x="5080" y="69850"/>
                  </a:lnTo>
                  <a:lnTo>
                    <a:pt x="24130" y="69850"/>
                  </a:lnTo>
                  <a:lnTo>
                    <a:pt x="24130" y="66040"/>
                  </a:lnTo>
                  <a:close/>
                </a:path>
                <a:path w="24129" h="706120">
                  <a:moveTo>
                    <a:pt x="24130" y="326390"/>
                  </a:moveTo>
                  <a:lnTo>
                    <a:pt x="0" y="326390"/>
                  </a:lnTo>
                  <a:lnTo>
                    <a:pt x="0" y="407670"/>
                  </a:lnTo>
                  <a:lnTo>
                    <a:pt x="24130" y="407670"/>
                  </a:lnTo>
                  <a:lnTo>
                    <a:pt x="24130" y="326390"/>
                  </a:lnTo>
                  <a:close/>
                </a:path>
                <a:path w="24129" h="706120">
                  <a:moveTo>
                    <a:pt x="24130" y="407670"/>
                  </a:moveTo>
                  <a:lnTo>
                    <a:pt x="0" y="407670"/>
                  </a:lnTo>
                  <a:lnTo>
                    <a:pt x="0" y="433070"/>
                  </a:lnTo>
                  <a:lnTo>
                    <a:pt x="24130" y="433070"/>
                  </a:lnTo>
                  <a:lnTo>
                    <a:pt x="24130" y="407670"/>
                  </a:lnTo>
                  <a:close/>
                </a:path>
                <a:path w="24129" h="706120">
                  <a:moveTo>
                    <a:pt x="24130" y="433070"/>
                  </a:moveTo>
                  <a:lnTo>
                    <a:pt x="0" y="433070"/>
                  </a:lnTo>
                  <a:lnTo>
                    <a:pt x="0" y="439420"/>
                  </a:lnTo>
                  <a:lnTo>
                    <a:pt x="24130" y="439420"/>
                  </a:lnTo>
                  <a:lnTo>
                    <a:pt x="24130" y="433070"/>
                  </a:lnTo>
                  <a:close/>
                </a:path>
                <a:path w="24129" h="706120">
                  <a:moveTo>
                    <a:pt x="24130" y="565150"/>
                  </a:moveTo>
                  <a:lnTo>
                    <a:pt x="0" y="565150"/>
                  </a:lnTo>
                  <a:lnTo>
                    <a:pt x="0" y="567690"/>
                  </a:lnTo>
                  <a:lnTo>
                    <a:pt x="24130" y="567690"/>
                  </a:lnTo>
                  <a:lnTo>
                    <a:pt x="24130" y="565150"/>
                  </a:lnTo>
                  <a:close/>
                </a:path>
                <a:path w="24129" h="706120">
                  <a:moveTo>
                    <a:pt x="24130" y="558800"/>
                  </a:moveTo>
                  <a:lnTo>
                    <a:pt x="0" y="558800"/>
                  </a:lnTo>
                  <a:lnTo>
                    <a:pt x="0" y="563880"/>
                  </a:lnTo>
                  <a:lnTo>
                    <a:pt x="24130" y="563880"/>
                  </a:lnTo>
                  <a:lnTo>
                    <a:pt x="24130" y="558800"/>
                  </a:lnTo>
                  <a:close/>
                </a:path>
                <a:path w="24129" h="706120">
                  <a:moveTo>
                    <a:pt x="24130" y="542290"/>
                  </a:moveTo>
                  <a:lnTo>
                    <a:pt x="0" y="542290"/>
                  </a:lnTo>
                  <a:lnTo>
                    <a:pt x="0" y="557530"/>
                  </a:lnTo>
                  <a:lnTo>
                    <a:pt x="24130" y="557530"/>
                  </a:lnTo>
                  <a:lnTo>
                    <a:pt x="24130" y="542290"/>
                  </a:lnTo>
                  <a:close/>
                </a:path>
                <a:path w="24129" h="706120">
                  <a:moveTo>
                    <a:pt x="24130" y="533400"/>
                  </a:moveTo>
                  <a:lnTo>
                    <a:pt x="0" y="533400"/>
                  </a:lnTo>
                  <a:lnTo>
                    <a:pt x="0" y="541020"/>
                  </a:lnTo>
                  <a:lnTo>
                    <a:pt x="24130" y="541020"/>
                  </a:lnTo>
                  <a:lnTo>
                    <a:pt x="24130" y="533400"/>
                  </a:lnTo>
                  <a:close/>
                </a:path>
                <a:path w="24129" h="706120">
                  <a:moveTo>
                    <a:pt x="24130" y="510540"/>
                  </a:moveTo>
                  <a:lnTo>
                    <a:pt x="0" y="510540"/>
                  </a:lnTo>
                  <a:lnTo>
                    <a:pt x="0" y="532130"/>
                  </a:lnTo>
                  <a:lnTo>
                    <a:pt x="24130" y="532130"/>
                  </a:lnTo>
                  <a:lnTo>
                    <a:pt x="24130" y="510540"/>
                  </a:lnTo>
                  <a:close/>
                </a:path>
                <a:path w="24129" h="706120">
                  <a:moveTo>
                    <a:pt x="24130" y="504190"/>
                  </a:moveTo>
                  <a:lnTo>
                    <a:pt x="0" y="504190"/>
                  </a:lnTo>
                  <a:lnTo>
                    <a:pt x="0" y="509270"/>
                  </a:lnTo>
                  <a:lnTo>
                    <a:pt x="24130" y="509270"/>
                  </a:lnTo>
                  <a:lnTo>
                    <a:pt x="24130" y="504190"/>
                  </a:lnTo>
                  <a:close/>
                </a:path>
                <a:path w="24129" h="706120">
                  <a:moveTo>
                    <a:pt x="24130" y="478790"/>
                  </a:moveTo>
                  <a:lnTo>
                    <a:pt x="0" y="478790"/>
                  </a:lnTo>
                  <a:lnTo>
                    <a:pt x="0" y="502920"/>
                  </a:lnTo>
                  <a:lnTo>
                    <a:pt x="24130" y="502920"/>
                  </a:lnTo>
                  <a:lnTo>
                    <a:pt x="24130" y="478790"/>
                  </a:lnTo>
                  <a:close/>
                </a:path>
                <a:path w="24129" h="706120">
                  <a:moveTo>
                    <a:pt x="24130" y="469900"/>
                  </a:moveTo>
                  <a:lnTo>
                    <a:pt x="0" y="469900"/>
                  </a:lnTo>
                  <a:lnTo>
                    <a:pt x="0" y="477520"/>
                  </a:lnTo>
                  <a:lnTo>
                    <a:pt x="24130" y="477520"/>
                  </a:lnTo>
                  <a:lnTo>
                    <a:pt x="24130" y="469900"/>
                  </a:lnTo>
                  <a:close/>
                </a:path>
                <a:path w="24129" h="706120">
                  <a:moveTo>
                    <a:pt x="24130" y="458470"/>
                  </a:moveTo>
                  <a:lnTo>
                    <a:pt x="0" y="458470"/>
                  </a:lnTo>
                  <a:lnTo>
                    <a:pt x="0" y="468630"/>
                  </a:lnTo>
                  <a:lnTo>
                    <a:pt x="24130" y="468630"/>
                  </a:lnTo>
                  <a:lnTo>
                    <a:pt x="24130" y="458470"/>
                  </a:lnTo>
                  <a:close/>
                </a:path>
                <a:path w="24129" h="706120">
                  <a:moveTo>
                    <a:pt x="24130" y="452120"/>
                  </a:moveTo>
                  <a:lnTo>
                    <a:pt x="0" y="452120"/>
                  </a:lnTo>
                  <a:lnTo>
                    <a:pt x="0" y="457200"/>
                  </a:lnTo>
                  <a:lnTo>
                    <a:pt x="24130" y="457200"/>
                  </a:lnTo>
                  <a:lnTo>
                    <a:pt x="24130" y="452120"/>
                  </a:lnTo>
                  <a:close/>
                </a:path>
                <a:path w="24129" h="706120">
                  <a:moveTo>
                    <a:pt x="24130" y="444500"/>
                  </a:moveTo>
                  <a:lnTo>
                    <a:pt x="0" y="444500"/>
                  </a:lnTo>
                  <a:lnTo>
                    <a:pt x="0" y="450850"/>
                  </a:lnTo>
                  <a:lnTo>
                    <a:pt x="24130" y="450850"/>
                  </a:lnTo>
                  <a:lnTo>
                    <a:pt x="24130" y="444500"/>
                  </a:lnTo>
                  <a:close/>
                </a:path>
                <a:path w="24129" h="706120">
                  <a:moveTo>
                    <a:pt x="24130" y="440690"/>
                  </a:moveTo>
                  <a:lnTo>
                    <a:pt x="0" y="440690"/>
                  </a:lnTo>
                  <a:lnTo>
                    <a:pt x="0" y="443230"/>
                  </a:lnTo>
                  <a:lnTo>
                    <a:pt x="24130" y="443230"/>
                  </a:lnTo>
                  <a:lnTo>
                    <a:pt x="24130" y="440690"/>
                  </a:lnTo>
                  <a:close/>
                </a:path>
                <a:path w="24129" h="706120">
                  <a:moveTo>
                    <a:pt x="24130" y="642747"/>
                  </a:moveTo>
                  <a:lnTo>
                    <a:pt x="0" y="642747"/>
                  </a:lnTo>
                  <a:lnTo>
                    <a:pt x="0" y="656590"/>
                  </a:lnTo>
                  <a:lnTo>
                    <a:pt x="24130" y="656590"/>
                  </a:lnTo>
                  <a:lnTo>
                    <a:pt x="24130" y="642747"/>
                  </a:lnTo>
                  <a:close/>
                </a:path>
                <a:path w="24129" h="706120">
                  <a:moveTo>
                    <a:pt x="24130" y="633857"/>
                  </a:moveTo>
                  <a:lnTo>
                    <a:pt x="0" y="633857"/>
                  </a:lnTo>
                  <a:lnTo>
                    <a:pt x="0" y="642620"/>
                  </a:lnTo>
                  <a:lnTo>
                    <a:pt x="24130" y="642620"/>
                  </a:lnTo>
                  <a:lnTo>
                    <a:pt x="24130" y="633857"/>
                  </a:lnTo>
                  <a:close/>
                </a:path>
                <a:path w="24129" h="706120">
                  <a:moveTo>
                    <a:pt x="24130" y="630047"/>
                  </a:moveTo>
                  <a:lnTo>
                    <a:pt x="0" y="630047"/>
                  </a:lnTo>
                  <a:lnTo>
                    <a:pt x="0" y="633730"/>
                  </a:lnTo>
                  <a:lnTo>
                    <a:pt x="24130" y="633730"/>
                  </a:lnTo>
                  <a:lnTo>
                    <a:pt x="24130" y="630047"/>
                  </a:lnTo>
                  <a:close/>
                </a:path>
                <a:path w="24129" h="706120">
                  <a:moveTo>
                    <a:pt x="24130" y="627507"/>
                  </a:moveTo>
                  <a:lnTo>
                    <a:pt x="0" y="627507"/>
                  </a:lnTo>
                  <a:lnTo>
                    <a:pt x="0" y="629920"/>
                  </a:lnTo>
                  <a:lnTo>
                    <a:pt x="24130" y="629920"/>
                  </a:lnTo>
                  <a:lnTo>
                    <a:pt x="24130" y="627507"/>
                  </a:lnTo>
                  <a:close/>
                </a:path>
                <a:path w="24129" h="706120">
                  <a:moveTo>
                    <a:pt x="24130" y="623697"/>
                  </a:moveTo>
                  <a:lnTo>
                    <a:pt x="0" y="623697"/>
                  </a:lnTo>
                  <a:lnTo>
                    <a:pt x="0" y="627380"/>
                  </a:lnTo>
                  <a:lnTo>
                    <a:pt x="24130" y="627380"/>
                  </a:lnTo>
                  <a:lnTo>
                    <a:pt x="24130" y="623697"/>
                  </a:lnTo>
                  <a:close/>
                </a:path>
                <a:path w="24129" h="706120">
                  <a:moveTo>
                    <a:pt x="24130" y="621157"/>
                  </a:moveTo>
                  <a:lnTo>
                    <a:pt x="0" y="621157"/>
                  </a:lnTo>
                  <a:lnTo>
                    <a:pt x="0" y="623570"/>
                  </a:lnTo>
                  <a:lnTo>
                    <a:pt x="24130" y="623570"/>
                  </a:lnTo>
                  <a:lnTo>
                    <a:pt x="24130" y="621157"/>
                  </a:lnTo>
                  <a:close/>
                </a:path>
                <a:path w="24129" h="706120">
                  <a:moveTo>
                    <a:pt x="24130" y="617347"/>
                  </a:moveTo>
                  <a:lnTo>
                    <a:pt x="0" y="617347"/>
                  </a:lnTo>
                  <a:lnTo>
                    <a:pt x="0" y="621030"/>
                  </a:lnTo>
                  <a:lnTo>
                    <a:pt x="24130" y="621030"/>
                  </a:lnTo>
                  <a:lnTo>
                    <a:pt x="24130" y="617347"/>
                  </a:lnTo>
                  <a:close/>
                </a:path>
                <a:path w="24129" h="706120">
                  <a:moveTo>
                    <a:pt x="24130" y="614807"/>
                  </a:moveTo>
                  <a:lnTo>
                    <a:pt x="0" y="614807"/>
                  </a:lnTo>
                  <a:lnTo>
                    <a:pt x="0" y="617220"/>
                  </a:lnTo>
                  <a:lnTo>
                    <a:pt x="24130" y="617220"/>
                  </a:lnTo>
                  <a:lnTo>
                    <a:pt x="24130" y="614807"/>
                  </a:lnTo>
                  <a:close/>
                </a:path>
                <a:path w="24129" h="706120">
                  <a:moveTo>
                    <a:pt x="24130" y="610997"/>
                  </a:moveTo>
                  <a:lnTo>
                    <a:pt x="0" y="610997"/>
                  </a:lnTo>
                  <a:lnTo>
                    <a:pt x="0" y="614680"/>
                  </a:lnTo>
                  <a:lnTo>
                    <a:pt x="24130" y="614680"/>
                  </a:lnTo>
                  <a:lnTo>
                    <a:pt x="24130" y="610997"/>
                  </a:lnTo>
                  <a:close/>
                </a:path>
                <a:path w="24129" h="706120">
                  <a:moveTo>
                    <a:pt x="24130" y="608457"/>
                  </a:moveTo>
                  <a:lnTo>
                    <a:pt x="0" y="608457"/>
                  </a:lnTo>
                  <a:lnTo>
                    <a:pt x="0" y="610870"/>
                  </a:lnTo>
                  <a:lnTo>
                    <a:pt x="24130" y="610870"/>
                  </a:lnTo>
                  <a:lnTo>
                    <a:pt x="24130" y="608457"/>
                  </a:lnTo>
                  <a:close/>
                </a:path>
                <a:path w="24129" h="706120">
                  <a:moveTo>
                    <a:pt x="24130" y="604647"/>
                  </a:moveTo>
                  <a:lnTo>
                    <a:pt x="0" y="604647"/>
                  </a:lnTo>
                  <a:lnTo>
                    <a:pt x="0" y="608330"/>
                  </a:lnTo>
                  <a:lnTo>
                    <a:pt x="24130" y="608330"/>
                  </a:lnTo>
                  <a:lnTo>
                    <a:pt x="24130" y="604647"/>
                  </a:lnTo>
                  <a:close/>
                </a:path>
                <a:path w="24129" h="706120">
                  <a:moveTo>
                    <a:pt x="24130" y="602107"/>
                  </a:moveTo>
                  <a:lnTo>
                    <a:pt x="0" y="602107"/>
                  </a:lnTo>
                  <a:lnTo>
                    <a:pt x="0" y="604520"/>
                  </a:lnTo>
                  <a:lnTo>
                    <a:pt x="24130" y="604520"/>
                  </a:lnTo>
                  <a:lnTo>
                    <a:pt x="24130" y="602107"/>
                  </a:lnTo>
                  <a:close/>
                </a:path>
                <a:path w="24129" h="706120">
                  <a:moveTo>
                    <a:pt x="24130" y="598297"/>
                  </a:moveTo>
                  <a:lnTo>
                    <a:pt x="0" y="598297"/>
                  </a:lnTo>
                  <a:lnTo>
                    <a:pt x="0" y="601980"/>
                  </a:lnTo>
                  <a:lnTo>
                    <a:pt x="24130" y="601980"/>
                  </a:lnTo>
                  <a:lnTo>
                    <a:pt x="24130" y="598297"/>
                  </a:lnTo>
                  <a:close/>
                </a:path>
                <a:path w="24129" h="706120">
                  <a:moveTo>
                    <a:pt x="24130" y="595757"/>
                  </a:moveTo>
                  <a:lnTo>
                    <a:pt x="0" y="595757"/>
                  </a:lnTo>
                  <a:lnTo>
                    <a:pt x="0" y="598170"/>
                  </a:lnTo>
                  <a:lnTo>
                    <a:pt x="24130" y="598170"/>
                  </a:lnTo>
                  <a:lnTo>
                    <a:pt x="24130" y="595757"/>
                  </a:lnTo>
                  <a:close/>
                </a:path>
                <a:path w="24129" h="706120">
                  <a:moveTo>
                    <a:pt x="24130" y="585597"/>
                  </a:moveTo>
                  <a:lnTo>
                    <a:pt x="0" y="585597"/>
                  </a:lnTo>
                  <a:lnTo>
                    <a:pt x="0" y="595630"/>
                  </a:lnTo>
                  <a:lnTo>
                    <a:pt x="24130" y="595630"/>
                  </a:lnTo>
                  <a:lnTo>
                    <a:pt x="24130" y="585597"/>
                  </a:lnTo>
                  <a:close/>
                </a:path>
                <a:path w="24129" h="706120">
                  <a:moveTo>
                    <a:pt x="24130" y="570357"/>
                  </a:moveTo>
                  <a:lnTo>
                    <a:pt x="0" y="570357"/>
                  </a:lnTo>
                  <a:lnTo>
                    <a:pt x="0" y="585470"/>
                  </a:lnTo>
                  <a:lnTo>
                    <a:pt x="24130" y="585470"/>
                  </a:lnTo>
                  <a:lnTo>
                    <a:pt x="24130" y="570357"/>
                  </a:lnTo>
                  <a:close/>
                </a:path>
                <a:path w="24129" h="706120">
                  <a:moveTo>
                    <a:pt x="24130" y="567817"/>
                  </a:moveTo>
                  <a:lnTo>
                    <a:pt x="0" y="567817"/>
                  </a:lnTo>
                  <a:lnTo>
                    <a:pt x="0" y="570230"/>
                  </a:lnTo>
                  <a:lnTo>
                    <a:pt x="24130" y="570230"/>
                  </a:lnTo>
                  <a:lnTo>
                    <a:pt x="24130" y="567817"/>
                  </a:lnTo>
                  <a:close/>
                </a:path>
                <a:path w="24129" h="706120">
                  <a:moveTo>
                    <a:pt x="24130" y="656590"/>
                  </a:moveTo>
                  <a:lnTo>
                    <a:pt x="0" y="656590"/>
                  </a:lnTo>
                  <a:lnTo>
                    <a:pt x="0" y="669290"/>
                  </a:lnTo>
                  <a:lnTo>
                    <a:pt x="20320" y="669290"/>
                  </a:lnTo>
                  <a:lnTo>
                    <a:pt x="20319" y="666750"/>
                  </a:lnTo>
                  <a:lnTo>
                    <a:pt x="21589" y="666750"/>
                  </a:lnTo>
                  <a:lnTo>
                    <a:pt x="21589" y="664210"/>
                  </a:lnTo>
                  <a:lnTo>
                    <a:pt x="22860" y="664210"/>
                  </a:lnTo>
                  <a:lnTo>
                    <a:pt x="22860" y="661670"/>
                  </a:lnTo>
                  <a:lnTo>
                    <a:pt x="24130" y="661670"/>
                  </a:lnTo>
                  <a:lnTo>
                    <a:pt x="24130" y="656590"/>
                  </a:lnTo>
                  <a:close/>
                </a:path>
                <a:path w="24129" h="706120">
                  <a:moveTo>
                    <a:pt x="19050" y="669290"/>
                  </a:moveTo>
                  <a:lnTo>
                    <a:pt x="0" y="669290"/>
                  </a:lnTo>
                  <a:lnTo>
                    <a:pt x="0" y="684530"/>
                  </a:lnTo>
                  <a:lnTo>
                    <a:pt x="12700" y="684530"/>
                  </a:lnTo>
                  <a:lnTo>
                    <a:pt x="12700" y="681990"/>
                  </a:lnTo>
                  <a:lnTo>
                    <a:pt x="13970" y="681990"/>
                  </a:lnTo>
                  <a:lnTo>
                    <a:pt x="13969" y="679450"/>
                  </a:lnTo>
                  <a:lnTo>
                    <a:pt x="15239" y="679450"/>
                  </a:lnTo>
                  <a:lnTo>
                    <a:pt x="15239" y="676910"/>
                  </a:lnTo>
                  <a:lnTo>
                    <a:pt x="16510" y="676910"/>
                  </a:lnTo>
                  <a:lnTo>
                    <a:pt x="16510" y="674370"/>
                  </a:lnTo>
                  <a:lnTo>
                    <a:pt x="17780" y="674370"/>
                  </a:lnTo>
                  <a:lnTo>
                    <a:pt x="17780" y="671830"/>
                  </a:lnTo>
                  <a:lnTo>
                    <a:pt x="19050" y="671830"/>
                  </a:lnTo>
                  <a:lnTo>
                    <a:pt x="19050" y="669290"/>
                  </a:lnTo>
                  <a:close/>
                </a:path>
                <a:path w="24129" h="706120">
                  <a:moveTo>
                    <a:pt x="11430" y="684530"/>
                  </a:moveTo>
                  <a:lnTo>
                    <a:pt x="0" y="684530"/>
                  </a:lnTo>
                  <a:lnTo>
                    <a:pt x="0" y="692150"/>
                  </a:lnTo>
                  <a:lnTo>
                    <a:pt x="8889" y="692150"/>
                  </a:lnTo>
                  <a:lnTo>
                    <a:pt x="8890" y="689610"/>
                  </a:lnTo>
                  <a:lnTo>
                    <a:pt x="10160" y="689610"/>
                  </a:lnTo>
                  <a:lnTo>
                    <a:pt x="10160" y="687070"/>
                  </a:lnTo>
                  <a:lnTo>
                    <a:pt x="11430" y="687070"/>
                  </a:lnTo>
                  <a:lnTo>
                    <a:pt x="11430" y="684530"/>
                  </a:lnTo>
                  <a:close/>
                </a:path>
                <a:path w="24129" h="706120">
                  <a:moveTo>
                    <a:pt x="7620" y="692150"/>
                  </a:moveTo>
                  <a:lnTo>
                    <a:pt x="0" y="692150"/>
                  </a:lnTo>
                  <a:lnTo>
                    <a:pt x="0" y="698500"/>
                  </a:lnTo>
                  <a:lnTo>
                    <a:pt x="5079" y="698500"/>
                  </a:lnTo>
                  <a:lnTo>
                    <a:pt x="5079" y="697230"/>
                  </a:lnTo>
                  <a:lnTo>
                    <a:pt x="6350" y="697230"/>
                  </a:lnTo>
                  <a:lnTo>
                    <a:pt x="6350" y="694690"/>
                  </a:lnTo>
                  <a:lnTo>
                    <a:pt x="7620" y="694690"/>
                  </a:lnTo>
                  <a:lnTo>
                    <a:pt x="7620" y="692150"/>
                  </a:lnTo>
                  <a:close/>
                </a:path>
                <a:path w="24129" h="706120">
                  <a:moveTo>
                    <a:pt x="3810" y="698500"/>
                  </a:moveTo>
                  <a:lnTo>
                    <a:pt x="0" y="698500"/>
                  </a:lnTo>
                  <a:lnTo>
                    <a:pt x="0" y="706120"/>
                  </a:lnTo>
                  <a:lnTo>
                    <a:pt x="1270" y="706120"/>
                  </a:lnTo>
                  <a:lnTo>
                    <a:pt x="1270" y="703580"/>
                  </a:lnTo>
                  <a:lnTo>
                    <a:pt x="2540" y="703580"/>
                  </a:lnTo>
                  <a:lnTo>
                    <a:pt x="2539" y="701040"/>
                  </a:lnTo>
                  <a:lnTo>
                    <a:pt x="3810" y="701040"/>
                  </a:lnTo>
                  <a:lnTo>
                    <a:pt x="3810" y="698500"/>
                  </a:lnTo>
                  <a:close/>
                </a:path>
              </a:pathLst>
            </a:custGeom>
            <a:solidFill>
              <a:srgbClr val="282828"/>
            </a:solidFill>
          </p:spPr>
          <p:txBody>
            <a:bodyPr bIns="0" lIns="0" rIns="0" rtlCol="0" tIns="0" wrap="square"/>
            <a:p/>
          </p:txBody>
        </p:sp>
        <p:sp>
          <p:nvSpPr>
            <p:cNvPr id="1049194" name="object 484"/>
            <p:cNvSpPr/>
            <p:nvPr/>
          </p:nvSpPr>
          <p:spPr>
            <a:xfrm>
              <a:off x="5253989" y="6064249"/>
              <a:ext cx="25400" cy="655320"/>
            </a:xfrm>
            <a:custGeom>
              <a:avLst/>
              <a:ahLst/>
              <a:rect l="l" t="t" r="r" b="b"/>
              <a:pathLst>
                <a:path w="25400" h="655320">
                  <a:moveTo>
                    <a:pt x="25400" y="238760"/>
                  </a:moveTo>
                  <a:lnTo>
                    <a:pt x="0" y="238760"/>
                  </a:lnTo>
                  <a:lnTo>
                    <a:pt x="0" y="240029"/>
                  </a:lnTo>
                  <a:lnTo>
                    <a:pt x="25400" y="240029"/>
                  </a:lnTo>
                  <a:lnTo>
                    <a:pt x="25400" y="238760"/>
                  </a:lnTo>
                  <a:close/>
                </a:path>
                <a:path w="25400" h="655320">
                  <a:moveTo>
                    <a:pt x="25400" y="232409"/>
                  </a:moveTo>
                  <a:lnTo>
                    <a:pt x="0" y="232409"/>
                  </a:lnTo>
                  <a:lnTo>
                    <a:pt x="0" y="237489"/>
                  </a:lnTo>
                  <a:lnTo>
                    <a:pt x="25400" y="237489"/>
                  </a:lnTo>
                  <a:lnTo>
                    <a:pt x="25400" y="232409"/>
                  </a:lnTo>
                  <a:close/>
                </a:path>
                <a:path w="25400" h="655320">
                  <a:moveTo>
                    <a:pt x="25400" y="226059"/>
                  </a:moveTo>
                  <a:lnTo>
                    <a:pt x="0" y="226059"/>
                  </a:lnTo>
                  <a:lnTo>
                    <a:pt x="0" y="231140"/>
                  </a:lnTo>
                  <a:lnTo>
                    <a:pt x="25400" y="231140"/>
                  </a:lnTo>
                  <a:lnTo>
                    <a:pt x="25400" y="226059"/>
                  </a:lnTo>
                  <a:close/>
                </a:path>
                <a:path w="25400" h="655320">
                  <a:moveTo>
                    <a:pt x="25400" y="219710"/>
                  </a:moveTo>
                  <a:lnTo>
                    <a:pt x="0" y="219710"/>
                  </a:lnTo>
                  <a:lnTo>
                    <a:pt x="0" y="224789"/>
                  </a:lnTo>
                  <a:lnTo>
                    <a:pt x="25400" y="224789"/>
                  </a:lnTo>
                  <a:lnTo>
                    <a:pt x="25400" y="219710"/>
                  </a:lnTo>
                  <a:close/>
                </a:path>
                <a:path w="25400" h="655320">
                  <a:moveTo>
                    <a:pt x="25400" y="213360"/>
                  </a:moveTo>
                  <a:lnTo>
                    <a:pt x="0" y="213360"/>
                  </a:lnTo>
                  <a:lnTo>
                    <a:pt x="0" y="218439"/>
                  </a:lnTo>
                  <a:lnTo>
                    <a:pt x="25400" y="218439"/>
                  </a:lnTo>
                  <a:lnTo>
                    <a:pt x="25400" y="213360"/>
                  </a:lnTo>
                  <a:close/>
                </a:path>
                <a:path w="25400" h="655320">
                  <a:moveTo>
                    <a:pt x="25400" y="207009"/>
                  </a:moveTo>
                  <a:lnTo>
                    <a:pt x="0" y="207009"/>
                  </a:lnTo>
                  <a:lnTo>
                    <a:pt x="0" y="212090"/>
                  </a:lnTo>
                  <a:lnTo>
                    <a:pt x="25400" y="212090"/>
                  </a:lnTo>
                  <a:lnTo>
                    <a:pt x="25400" y="207009"/>
                  </a:lnTo>
                  <a:close/>
                </a:path>
                <a:path w="25400" h="655320">
                  <a:moveTo>
                    <a:pt x="25400" y="200660"/>
                  </a:moveTo>
                  <a:lnTo>
                    <a:pt x="0" y="200660"/>
                  </a:lnTo>
                  <a:lnTo>
                    <a:pt x="0" y="205739"/>
                  </a:lnTo>
                  <a:lnTo>
                    <a:pt x="25400" y="205739"/>
                  </a:lnTo>
                  <a:lnTo>
                    <a:pt x="25400" y="200660"/>
                  </a:lnTo>
                  <a:close/>
                </a:path>
                <a:path w="25400" h="655320">
                  <a:moveTo>
                    <a:pt x="25400" y="194309"/>
                  </a:moveTo>
                  <a:lnTo>
                    <a:pt x="0" y="194309"/>
                  </a:lnTo>
                  <a:lnTo>
                    <a:pt x="0" y="199389"/>
                  </a:lnTo>
                  <a:lnTo>
                    <a:pt x="25400" y="199389"/>
                  </a:lnTo>
                  <a:lnTo>
                    <a:pt x="25400" y="194309"/>
                  </a:lnTo>
                  <a:close/>
                </a:path>
                <a:path w="25400" h="655320">
                  <a:moveTo>
                    <a:pt x="25400" y="187959"/>
                  </a:moveTo>
                  <a:lnTo>
                    <a:pt x="0" y="187959"/>
                  </a:lnTo>
                  <a:lnTo>
                    <a:pt x="0" y="193039"/>
                  </a:lnTo>
                  <a:lnTo>
                    <a:pt x="25400" y="193039"/>
                  </a:lnTo>
                  <a:lnTo>
                    <a:pt x="25400" y="187959"/>
                  </a:lnTo>
                  <a:close/>
                </a:path>
                <a:path w="25400" h="655320">
                  <a:moveTo>
                    <a:pt x="25400" y="181610"/>
                  </a:moveTo>
                  <a:lnTo>
                    <a:pt x="0" y="181610"/>
                  </a:lnTo>
                  <a:lnTo>
                    <a:pt x="0" y="186689"/>
                  </a:lnTo>
                  <a:lnTo>
                    <a:pt x="25400" y="186689"/>
                  </a:lnTo>
                  <a:lnTo>
                    <a:pt x="25400" y="181610"/>
                  </a:lnTo>
                  <a:close/>
                </a:path>
                <a:path w="25400" h="655320">
                  <a:moveTo>
                    <a:pt x="25400" y="175259"/>
                  </a:moveTo>
                  <a:lnTo>
                    <a:pt x="0" y="175259"/>
                  </a:lnTo>
                  <a:lnTo>
                    <a:pt x="0" y="180339"/>
                  </a:lnTo>
                  <a:lnTo>
                    <a:pt x="25400" y="180339"/>
                  </a:lnTo>
                  <a:lnTo>
                    <a:pt x="25400" y="175259"/>
                  </a:lnTo>
                  <a:close/>
                </a:path>
                <a:path w="25400" h="655320">
                  <a:moveTo>
                    <a:pt x="25400" y="168909"/>
                  </a:moveTo>
                  <a:lnTo>
                    <a:pt x="0" y="168909"/>
                  </a:lnTo>
                  <a:lnTo>
                    <a:pt x="0" y="173989"/>
                  </a:lnTo>
                  <a:lnTo>
                    <a:pt x="25400" y="173989"/>
                  </a:lnTo>
                  <a:lnTo>
                    <a:pt x="25400" y="168909"/>
                  </a:lnTo>
                  <a:close/>
                </a:path>
                <a:path w="25400" h="655320">
                  <a:moveTo>
                    <a:pt x="25400" y="156210"/>
                  </a:moveTo>
                  <a:lnTo>
                    <a:pt x="0" y="156210"/>
                  </a:lnTo>
                  <a:lnTo>
                    <a:pt x="0" y="167639"/>
                  </a:lnTo>
                  <a:lnTo>
                    <a:pt x="25400" y="167639"/>
                  </a:lnTo>
                  <a:lnTo>
                    <a:pt x="25400" y="156210"/>
                  </a:lnTo>
                  <a:close/>
                </a:path>
                <a:path w="25400" h="655320">
                  <a:moveTo>
                    <a:pt x="25400" y="148590"/>
                  </a:moveTo>
                  <a:lnTo>
                    <a:pt x="0" y="148590"/>
                  </a:lnTo>
                  <a:lnTo>
                    <a:pt x="0" y="154939"/>
                  </a:lnTo>
                  <a:lnTo>
                    <a:pt x="25400" y="154939"/>
                  </a:lnTo>
                  <a:lnTo>
                    <a:pt x="25400" y="148590"/>
                  </a:lnTo>
                  <a:close/>
                </a:path>
                <a:path w="25400" h="655320">
                  <a:moveTo>
                    <a:pt x="25400" y="143509"/>
                  </a:moveTo>
                  <a:lnTo>
                    <a:pt x="0" y="143509"/>
                  </a:lnTo>
                  <a:lnTo>
                    <a:pt x="0" y="147320"/>
                  </a:lnTo>
                  <a:lnTo>
                    <a:pt x="25400" y="147320"/>
                  </a:lnTo>
                  <a:lnTo>
                    <a:pt x="25400" y="143509"/>
                  </a:lnTo>
                  <a:close/>
                </a:path>
                <a:path w="25400" h="655320">
                  <a:moveTo>
                    <a:pt x="25400" y="135890"/>
                  </a:moveTo>
                  <a:lnTo>
                    <a:pt x="0" y="135890"/>
                  </a:lnTo>
                  <a:lnTo>
                    <a:pt x="0" y="142239"/>
                  </a:lnTo>
                  <a:lnTo>
                    <a:pt x="25400" y="142239"/>
                  </a:lnTo>
                  <a:lnTo>
                    <a:pt x="25400" y="135890"/>
                  </a:lnTo>
                  <a:close/>
                </a:path>
                <a:path w="25400" h="655320">
                  <a:moveTo>
                    <a:pt x="25400" y="130809"/>
                  </a:moveTo>
                  <a:lnTo>
                    <a:pt x="0" y="130809"/>
                  </a:lnTo>
                  <a:lnTo>
                    <a:pt x="0" y="134619"/>
                  </a:lnTo>
                  <a:lnTo>
                    <a:pt x="25400" y="134619"/>
                  </a:lnTo>
                  <a:lnTo>
                    <a:pt x="25400" y="130809"/>
                  </a:lnTo>
                  <a:close/>
                </a:path>
                <a:path w="25400" h="655320">
                  <a:moveTo>
                    <a:pt x="25400" y="124460"/>
                  </a:moveTo>
                  <a:lnTo>
                    <a:pt x="0" y="124460"/>
                  </a:lnTo>
                  <a:lnTo>
                    <a:pt x="0" y="129540"/>
                  </a:lnTo>
                  <a:lnTo>
                    <a:pt x="25400" y="129540"/>
                  </a:lnTo>
                  <a:lnTo>
                    <a:pt x="25400" y="124460"/>
                  </a:lnTo>
                  <a:close/>
                </a:path>
                <a:path w="25400" h="655320">
                  <a:moveTo>
                    <a:pt x="25400" y="116840"/>
                  </a:moveTo>
                  <a:lnTo>
                    <a:pt x="0" y="116840"/>
                  </a:lnTo>
                  <a:lnTo>
                    <a:pt x="0" y="123190"/>
                  </a:lnTo>
                  <a:lnTo>
                    <a:pt x="25400" y="123190"/>
                  </a:lnTo>
                  <a:lnTo>
                    <a:pt x="25400" y="116840"/>
                  </a:lnTo>
                  <a:close/>
                </a:path>
                <a:path w="25400" h="655320">
                  <a:moveTo>
                    <a:pt x="25400" y="111759"/>
                  </a:moveTo>
                  <a:lnTo>
                    <a:pt x="0" y="111759"/>
                  </a:lnTo>
                  <a:lnTo>
                    <a:pt x="0" y="115569"/>
                  </a:lnTo>
                  <a:lnTo>
                    <a:pt x="25400" y="115569"/>
                  </a:lnTo>
                  <a:lnTo>
                    <a:pt x="25400" y="111759"/>
                  </a:lnTo>
                  <a:close/>
                </a:path>
                <a:path w="25400" h="655320">
                  <a:moveTo>
                    <a:pt x="25400" y="104140"/>
                  </a:moveTo>
                  <a:lnTo>
                    <a:pt x="0" y="104140"/>
                  </a:lnTo>
                  <a:lnTo>
                    <a:pt x="0" y="110490"/>
                  </a:lnTo>
                  <a:lnTo>
                    <a:pt x="25400" y="110490"/>
                  </a:lnTo>
                  <a:lnTo>
                    <a:pt x="25400" y="104140"/>
                  </a:lnTo>
                  <a:close/>
                </a:path>
                <a:path w="25400" h="655320">
                  <a:moveTo>
                    <a:pt x="25400" y="99059"/>
                  </a:moveTo>
                  <a:lnTo>
                    <a:pt x="0" y="99059"/>
                  </a:lnTo>
                  <a:lnTo>
                    <a:pt x="0" y="102869"/>
                  </a:lnTo>
                  <a:lnTo>
                    <a:pt x="25400" y="102869"/>
                  </a:lnTo>
                  <a:lnTo>
                    <a:pt x="25400" y="99059"/>
                  </a:lnTo>
                  <a:close/>
                </a:path>
                <a:path w="25400" h="655320">
                  <a:moveTo>
                    <a:pt x="25400" y="92709"/>
                  </a:moveTo>
                  <a:lnTo>
                    <a:pt x="0" y="92709"/>
                  </a:lnTo>
                  <a:lnTo>
                    <a:pt x="0" y="97790"/>
                  </a:lnTo>
                  <a:lnTo>
                    <a:pt x="25400" y="97790"/>
                  </a:lnTo>
                  <a:lnTo>
                    <a:pt x="25400" y="92709"/>
                  </a:lnTo>
                  <a:close/>
                </a:path>
                <a:path w="25400" h="655320">
                  <a:moveTo>
                    <a:pt x="25400" y="85090"/>
                  </a:moveTo>
                  <a:lnTo>
                    <a:pt x="1270" y="85090"/>
                  </a:lnTo>
                  <a:lnTo>
                    <a:pt x="1270" y="87630"/>
                  </a:lnTo>
                  <a:lnTo>
                    <a:pt x="0" y="87630"/>
                  </a:lnTo>
                  <a:lnTo>
                    <a:pt x="0" y="91440"/>
                  </a:lnTo>
                  <a:lnTo>
                    <a:pt x="25400" y="91440"/>
                  </a:lnTo>
                  <a:lnTo>
                    <a:pt x="25400" y="85090"/>
                  </a:lnTo>
                  <a:close/>
                </a:path>
                <a:path w="25400" h="655320">
                  <a:moveTo>
                    <a:pt x="3810" y="78740"/>
                  </a:moveTo>
                  <a:lnTo>
                    <a:pt x="2539" y="78740"/>
                  </a:lnTo>
                  <a:lnTo>
                    <a:pt x="2539" y="83819"/>
                  </a:lnTo>
                  <a:lnTo>
                    <a:pt x="25400" y="83819"/>
                  </a:lnTo>
                  <a:lnTo>
                    <a:pt x="25400" y="80009"/>
                  </a:lnTo>
                  <a:lnTo>
                    <a:pt x="3810" y="80009"/>
                  </a:lnTo>
                  <a:lnTo>
                    <a:pt x="3810" y="78740"/>
                  </a:lnTo>
                  <a:close/>
                </a:path>
                <a:path w="25400" h="655320">
                  <a:moveTo>
                    <a:pt x="25400" y="72390"/>
                  </a:moveTo>
                  <a:lnTo>
                    <a:pt x="5080" y="72390"/>
                  </a:lnTo>
                  <a:lnTo>
                    <a:pt x="5080" y="73659"/>
                  </a:lnTo>
                  <a:lnTo>
                    <a:pt x="3810" y="73659"/>
                  </a:lnTo>
                  <a:lnTo>
                    <a:pt x="3810" y="78740"/>
                  </a:lnTo>
                  <a:lnTo>
                    <a:pt x="25400" y="78740"/>
                  </a:lnTo>
                  <a:lnTo>
                    <a:pt x="25400" y="72390"/>
                  </a:lnTo>
                  <a:close/>
                </a:path>
                <a:path w="25400" h="655320">
                  <a:moveTo>
                    <a:pt x="25400" y="67309"/>
                  </a:moveTo>
                  <a:lnTo>
                    <a:pt x="6350" y="67309"/>
                  </a:lnTo>
                  <a:lnTo>
                    <a:pt x="6350" y="68579"/>
                  </a:lnTo>
                  <a:lnTo>
                    <a:pt x="5080" y="68579"/>
                  </a:lnTo>
                  <a:lnTo>
                    <a:pt x="5080" y="71119"/>
                  </a:lnTo>
                  <a:lnTo>
                    <a:pt x="25400" y="71119"/>
                  </a:lnTo>
                  <a:lnTo>
                    <a:pt x="25400" y="67309"/>
                  </a:lnTo>
                  <a:close/>
                </a:path>
                <a:path w="25400" h="655320">
                  <a:moveTo>
                    <a:pt x="8889" y="59690"/>
                  </a:moveTo>
                  <a:lnTo>
                    <a:pt x="7620" y="59690"/>
                  </a:lnTo>
                  <a:lnTo>
                    <a:pt x="7620" y="66040"/>
                  </a:lnTo>
                  <a:lnTo>
                    <a:pt x="25400" y="66040"/>
                  </a:lnTo>
                  <a:lnTo>
                    <a:pt x="25400" y="60959"/>
                  </a:lnTo>
                  <a:lnTo>
                    <a:pt x="8889" y="60959"/>
                  </a:lnTo>
                  <a:lnTo>
                    <a:pt x="8889" y="59690"/>
                  </a:lnTo>
                  <a:close/>
                </a:path>
                <a:path w="25400" h="655320">
                  <a:moveTo>
                    <a:pt x="25400" y="53340"/>
                  </a:moveTo>
                  <a:lnTo>
                    <a:pt x="10160" y="53340"/>
                  </a:lnTo>
                  <a:lnTo>
                    <a:pt x="10160" y="55879"/>
                  </a:lnTo>
                  <a:lnTo>
                    <a:pt x="8889" y="55879"/>
                  </a:lnTo>
                  <a:lnTo>
                    <a:pt x="8889" y="59690"/>
                  </a:lnTo>
                  <a:lnTo>
                    <a:pt x="25400" y="59690"/>
                  </a:lnTo>
                  <a:lnTo>
                    <a:pt x="25400" y="53340"/>
                  </a:lnTo>
                  <a:close/>
                </a:path>
                <a:path w="25400" h="655320">
                  <a:moveTo>
                    <a:pt x="12700" y="45719"/>
                  </a:moveTo>
                  <a:lnTo>
                    <a:pt x="11430" y="45719"/>
                  </a:lnTo>
                  <a:lnTo>
                    <a:pt x="11430" y="50800"/>
                  </a:lnTo>
                  <a:lnTo>
                    <a:pt x="10160" y="50800"/>
                  </a:lnTo>
                  <a:lnTo>
                    <a:pt x="10160" y="52069"/>
                  </a:lnTo>
                  <a:lnTo>
                    <a:pt x="25400" y="52069"/>
                  </a:lnTo>
                  <a:lnTo>
                    <a:pt x="25400" y="46990"/>
                  </a:lnTo>
                  <a:lnTo>
                    <a:pt x="12700" y="46990"/>
                  </a:lnTo>
                  <a:lnTo>
                    <a:pt x="12700" y="45719"/>
                  </a:lnTo>
                  <a:close/>
                </a:path>
                <a:path w="25400" h="655320">
                  <a:moveTo>
                    <a:pt x="25400" y="41909"/>
                  </a:moveTo>
                  <a:lnTo>
                    <a:pt x="12700" y="41909"/>
                  </a:lnTo>
                  <a:lnTo>
                    <a:pt x="12700" y="45719"/>
                  </a:lnTo>
                  <a:lnTo>
                    <a:pt x="25400" y="45719"/>
                  </a:lnTo>
                  <a:lnTo>
                    <a:pt x="25400" y="41909"/>
                  </a:lnTo>
                  <a:close/>
                </a:path>
                <a:path w="25400" h="655320">
                  <a:moveTo>
                    <a:pt x="25400" y="35559"/>
                  </a:moveTo>
                  <a:lnTo>
                    <a:pt x="15239" y="35559"/>
                  </a:lnTo>
                  <a:lnTo>
                    <a:pt x="15239" y="36829"/>
                  </a:lnTo>
                  <a:lnTo>
                    <a:pt x="13970" y="36829"/>
                  </a:lnTo>
                  <a:lnTo>
                    <a:pt x="13970" y="40640"/>
                  </a:lnTo>
                  <a:lnTo>
                    <a:pt x="25400" y="40640"/>
                  </a:lnTo>
                  <a:lnTo>
                    <a:pt x="25400" y="35559"/>
                  </a:lnTo>
                  <a:close/>
                </a:path>
                <a:path w="25400" h="655320">
                  <a:moveTo>
                    <a:pt x="17780" y="27940"/>
                  </a:moveTo>
                  <a:lnTo>
                    <a:pt x="16510" y="27940"/>
                  </a:lnTo>
                  <a:lnTo>
                    <a:pt x="16510" y="34290"/>
                  </a:lnTo>
                  <a:lnTo>
                    <a:pt x="25400" y="34290"/>
                  </a:lnTo>
                  <a:lnTo>
                    <a:pt x="25400" y="29209"/>
                  </a:lnTo>
                  <a:lnTo>
                    <a:pt x="17780" y="29209"/>
                  </a:lnTo>
                  <a:lnTo>
                    <a:pt x="17780" y="27940"/>
                  </a:lnTo>
                  <a:close/>
                </a:path>
                <a:path w="25400" h="655320">
                  <a:moveTo>
                    <a:pt x="25400" y="21590"/>
                  </a:moveTo>
                  <a:lnTo>
                    <a:pt x="19050" y="21590"/>
                  </a:lnTo>
                  <a:lnTo>
                    <a:pt x="19050" y="22859"/>
                  </a:lnTo>
                  <a:lnTo>
                    <a:pt x="17780" y="22859"/>
                  </a:lnTo>
                  <a:lnTo>
                    <a:pt x="17780" y="27940"/>
                  </a:lnTo>
                  <a:lnTo>
                    <a:pt x="25400" y="27940"/>
                  </a:lnTo>
                  <a:lnTo>
                    <a:pt x="25400" y="21590"/>
                  </a:lnTo>
                  <a:close/>
                </a:path>
                <a:path w="25400" h="655320">
                  <a:moveTo>
                    <a:pt x="21589" y="13969"/>
                  </a:moveTo>
                  <a:lnTo>
                    <a:pt x="20320" y="13969"/>
                  </a:lnTo>
                  <a:lnTo>
                    <a:pt x="20320" y="19050"/>
                  </a:lnTo>
                  <a:lnTo>
                    <a:pt x="19050" y="19050"/>
                  </a:lnTo>
                  <a:lnTo>
                    <a:pt x="19050" y="20319"/>
                  </a:lnTo>
                  <a:lnTo>
                    <a:pt x="25400" y="20319"/>
                  </a:lnTo>
                  <a:lnTo>
                    <a:pt x="25400" y="15240"/>
                  </a:lnTo>
                  <a:lnTo>
                    <a:pt x="21589" y="15240"/>
                  </a:lnTo>
                  <a:lnTo>
                    <a:pt x="21589" y="13969"/>
                  </a:lnTo>
                  <a:close/>
                </a:path>
                <a:path w="25400" h="655320">
                  <a:moveTo>
                    <a:pt x="25400" y="10159"/>
                  </a:moveTo>
                  <a:lnTo>
                    <a:pt x="21589" y="10159"/>
                  </a:lnTo>
                  <a:lnTo>
                    <a:pt x="21589" y="13969"/>
                  </a:lnTo>
                  <a:lnTo>
                    <a:pt x="25400" y="13969"/>
                  </a:lnTo>
                  <a:lnTo>
                    <a:pt x="25400" y="10159"/>
                  </a:lnTo>
                  <a:close/>
                </a:path>
                <a:path w="25400" h="655320">
                  <a:moveTo>
                    <a:pt x="25400" y="3809"/>
                  </a:moveTo>
                  <a:lnTo>
                    <a:pt x="24130" y="3809"/>
                  </a:lnTo>
                  <a:lnTo>
                    <a:pt x="24130" y="5079"/>
                  </a:lnTo>
                  <a:lnTo>
                    <a:pt x="22860" y="5079"/>
                  </a:lnTo>
                  <a:lnTo>
                    <a:pt x="22860" y="8890"/>
                  </a:lnTo>
                  <a:lnTo>
                    <a:pt x="25400" y="8890"/>
                  </a:lnTo>
                  <a:lnTo>
                    <a:pt x="25400" y="3809"/>
                  </a:lnTo>
                  <a:close/>
                </a:path>
                <a:path w="25400" h="655320">
                  <a:moveTo>
                    <a:pt x="25400" y="0"/>
                  </a:moveTo>
                  <a:lnTo>
                    <a:pt x="24130" y="0"/>
                  </a:lnTo>
                  <a:lnTo>
                    <a:pt x="24130" y="2540"/>
                  </a:lnTo>
                  <a:lnTo>
                    <a:pt x="25400" y="2540"/>
                  </a:lnTo>
                  <a:lnTo>
                    <a:pt x="25400" y="0"/>
                  </a:lnTo>
                  <a:close/>
                </a:path>
                <a:path w="25400" h="655320">
                  <a:moveTo>
                    <a:pt x="25400" y="240030"/>
                  </a:moveTo>
                  <a:lnTo>
                    <a:pt x="0" y="240030"/>
                  </a:lnTo>
                  <a:lnTo>
                    <a:pt x="0" y="321309"/>
                  </a:lnTo>
                  <a:lnTo>
                    <a:pt x="25400" y="321309"/>
                  </a:lnTo>
                  <a:lnTo>
                    <a:pt x="25400" y="240030"/>
                  </a:lnTo>
                  <a:close/>
                </a:path>
                <a:path w="25400" h="655320">
                  <a:moveTo>
                    <a:pt x="25400" y="321310"/>
                  </a:moveTo>
                  <a:lnTo>
                    <a:pt x="0" y="321310"/>
                  </a:lnTo>
                  <a:lnTo>
                    <a:pt x="0" y="346709"/>
                  </a:lnTo>
                  <a:lnTo>
                    <a:pt x="25400" y="346709"/>
                  </a:lnTo>
                  <a:lnTo>
                    <a:pt x="25400" y="321310"/>
                  </a:lnTo>
                  <a:close/>
                </a:path>
                <a:path w="25400" h="655320">
                  <a:moveTo>
                    <a:pt x="25400" y="346710"/>
                  </a:moveTo>
                  <a:lnTo>
                    <a:pt x="0" y="346710"/>
                  </a:lnTo>
                  <a:lnTo>
                    <a:pt x="0" y="353060"/>
                  </a:lnTo>
                  <a:lnTo>
                    <a:pt x="25400" y="353060"/>
                  </a:lnTo>
                  <a:lnTo>
                    <a:pt x="25400" y="346710"/>
                  </a:lnTo>
                  <a:close/>
                </a:path>
                <a:path w="25400" h="655320">
                  <a:moveTo>
                    <a:pt x="25400" y="478790"/>
                  </a:moveTo>
                  <a:lnTo>
                    <a:pt x="0" y="478790"/>
                  </a:lnTo>
                  <a:lnTo>
                    <a:pt x="0" y="481330"/>
                  </a:lnTo>
                  <a:lnTo>
                    <a:pt x="25400" y="481330"/>
                  </a:lnTo>
                  <a:lnTo>
                    <a:pt x="25400" y="478790"/>
                  </a:lnTo>
                  <a:close/>
                </a:path>
                <a:path w="25400" h="655320">
                  <a:moveTo>
                    <a:pt x="25400" y="472440"/>
                  </a:moveTo>
                  <a:lnTo>
                    <a:pt x="0" y="472440"/>
                  </a:lnTo>
                  <a:lnTo>
                    <a:pt x="0" y="477519"/>
                  </a:lnTo>
                  <a:lnTo>
                    <a:pt x="25400" y="477519"/>
                  </a:lnTo>
                  <a:lnTo>
                    <a:pt x="25400" y="472440"/>
                  </a:lnTo>
                  <a:close/>
                </a:path>
                <a:path w="25400" h="655320">
                  <a:moveTo>
                    <a:pt x="25400" y="455930"/>
                  </a:moveTo>
                  <a:lnTo>
                    <a:pt x="0" y="455930"/>
                  </a:lnTo>
                  <a:lnTo>
                    <a:pt x="0" y="471169"/>
                  </a:lnTo>
                  <a:lnTo>
                    <a:pt x="25400" y="471169"/>
                  </a:lnTo>
                  <a:lnTo>
                    <a:pt x="25400" y="455930"/>
                  </a:lnTo>
                  <a:close/>
                </a:path>
                <a:path w="25400" h="655320">
                  <a:moveTo>
                    <a:pt x="25400" y="447040"/>
                  </a:moveTo>
                  <a:lnTo>
                    <a:pt x="0" y="447040"/>
                  </a:lnTo>
                  <a:lnTo>
                    <a:pt x="0" y="454659"/>
                  </a:lnTo>
                  <a:lnTo>
                    <a:pt x="25400" y="454659"/>
                  </a:lnTo>
                  <a:lnTo>
                    <a:pt x="25400" y="447040"/>
                  </a:lnTo>
                  <a:close/>
                </a:path>
                <a:path w="25400" h="655320">
                  <a:moveTo>
                    <a:pt x="25400" y="424180"/>
                  </a:moveTo>
                  <a:lnTo>
                    <a:pt x="0" y="424180"/>
                  </a:lnTo>
                  <a:lnTo>
                    <a:pt x="0" y="445769"/>
                  </a:lnTo>
                  <a:lnTo>
                    <a:pt x="25400" y="445769"/>
                  </a:lnTo>
                  <a:lnTo>
                    <a:pt x="25400" y="424180"/>
                  </a:lnTo>
                  <a:close/>
                </a:path>
                <a:path w="25400" h="655320">
                  <a:moveTo>
                    <a:pt x="25400" y="417830"/>
                  </a:moveTo>
                  <a:lnTo>
                    <a:pt x="0" y="417830"/>
                  </a:lnTo>
                  <a:lnTo>
                    <a:pt x="0" y="422909"/>
                  </a:lnTo>
                  <a:lnTo>
                    <a:pt x="25400" y="422909"/>
                  </a:lnTo>
                  <a:lnTo>
                    <a:pt x="25400" y="417830"/>
                  </a:lnTo>
                  <a:close/>
                </a:path>
                <a:path w="25400" h="655320">
                  <a:moveTo>
                    <a:pt x="25400" y="392430"/>
                  </a:moveTo>
                  <a:lnTo>
                    <a:pt x="0" y="392430"/>
                  </a:lnTo>
                  <a:lnTo>
                    <a:pt x="0" y="416559"/>
                  </a:lnTo>
                  <a:lnTo>
                    <a:pt x="25400" y="416559"/>
                  </a:lnTo>
                  <a:lnTo>
                    <a:pt x="25400" y="392430"/>
                  </a:lnTo>
                  <a:close/>
                </a:path>
                <a:path w="25400" h="655320">
                  <a:moveTo>
                    <a:pt x="25400" y="383540"/>
                  </a:moveTo>
                  <a:lnTo>
                    <a:pt x="0" y="383540"/>
                  </a:lnTo>
                  <a:lnTo>
                    <a:pt x="0" y="391160"/>
                  </a:lnTo>
                  <a:lnTo>
                    <a:pt x="25400" y="391160"/>
                  </a:lnTo>
                  <a:lnTo>
                    <a:pt x="25400" y="383540"/>
                  </a:lnTo>
                  <a:close/>
                </a:path>
                <a:path w="25400" h="655320">
                  <a:moveTo>
                    <a:pt x="25400" y="372110"/>
                  </a:moveTo>
                  <a:lnTo>
                    <a:pt x="0" y="372110"/>
                  </a:lnTo>
                  <a:lnTo>
                    <a:pt x="0" y="382270"/>
                  </a:lnTo>
                  <a:lnTo>
                    <a:pt x="25400" y="382270"/>
                  </a:lnTo>
                  <a:lnTo>
                    <a:pt x="25400" y="372110"/>
                  </a:lnTo>
                  <a:close/>
                </a:path>
                <a:path w="25400" h="655320">
                  <a:moveTo>
                    <a:pt x="25400" y="365759"/>
                  </a:moveTo>
                  <a:lnTo>
                    <a:pt x="0" y="365759"/>
                  </a:lnTo>
                  <a:lnTo>
                    <a:pt x="0" y="370840"/>
                  </a:lnTo>
                  <a:lnTo>
                    <a:pt x="25400" y="370840"/>
                  </a:lnTo>
                  <a:lnTo>
                    <a:pt x="25400" y="365759"/>
                  </a:lnTo>
                  <a:close/>
                </a:path>
                <a:path w="25400" h="655320">
                  <a:moveTo>
                    <a:pt x="25400" y="358140"/>
                  </a:moveTo>
                  <a:lnTo>
                    <a:pt x="0" y="358140"/>
                  </a:lnTo>
                  <a:lnTo>
                    <a:pt x="0" y="364490"/>
                  </a:lnTo>
                  <a:lnTo>
                    <a:pt x="25400" y="364490"/>
                  </a:lnTo>
                  <a:lnTo>
                    <a:pt x="25400" y="358140"/>
                  </a:lnTo>
                  <a:close/>
                </a:path>
                <a:path w="25400" h="655320">
                  <a:moveTo>
                    <a:pt x="25400" y="354330"/>
                  </a:moveTo>
                  <a:lnTo>
                    <a:pt x="0" y="354330"/>
                  </a:lnTo>
                  <a:lnTo>
                    <a:pt x="0" y="356869"/>
                  </a:lnTo>
                  <a:lnTo>
                    <a:pt x="25400" y="356869"/>
                  </a:lnTo>
                  <a:lnTo>
                    <a:pt x="25400" y="354330"/>
                  </a:lnTo>
                  <a:close/>
                </a:path>
                <a:path w="25400" h="655320">
                  <a:moveTo>
                    <a:pt x="25400" y="556387"/>
                  </a:moveTo>
                  <a:lnTo>
                    <a:pt x="0" y="556387"/>
                  </a:lnTo>
                  <a:lnTo>
                    <a:pt x="0" y="570230"/>
                  </a:lnTo>
                  <a:lnTo>
                    <a:pt x="25400" y="570230"/>
                  </a:lnTo>
                  <a:lnTo>
                    <a:pt x="25400" y="556387"/>
                  </a:lnTo>
                  <a:close/>
                </a:path>
                <a:path w="25400" h="655320">
                  <a:moveTo>
                    <a:pt x="25400" y="547497"/>
                  </a:moveTo>
                  <a:lnTo>
                    <a:pt x="0" y="547497"/>
                  </a:lnTo>
                  <a:lnTo>
                    <a:pt x="0" y="556260"/>
                  </a:lnTo>
                  <a:lnTo>
                    <a:pt x="25400" y="556260"/>
                  </a:lnTo>
                  <a:lnTo>
                    <a:pt x="25400" y="547497"/>
                  </a:lnTo>
                  <a:close/>
                </a:path>
                <a:path w="25400" h="655320">
                  <a:moveTo>
                    <a:pt x="25400" y="543687"/>
                  </a:moveTo>
                  <a:lnTo>
                    <a:pt x="0" y="543687"/>
                  </a:lnTo>
                  <a:lnTo>
                    <a:pt x="0" y="547370"/>
                  </a:lnTo>
                  <a:lnTo>
                    <a:pt x="25400" y="547370"/>
                  </a:lnTo>
                  <a:lnTo>
                    <a:pt x="25400" y="543687"/>
                  </a:lnTo>
                  <a:close/>
                </a:path>
                <a:path w="25400" h="655320">
                  <a:moveTo>
                    <a:pt x="25400" y="541147"/>
                  </a:moveTo>
                  <a:lnTo>
                    <a:pt x="0" y="541147"/>
                  </a:lnTo>
                  <a:lnTo>
                    <a:pt x="0" y="543560"/>
                  </a:lnTo>
                  <a:lnTo>
                    <a:pt x="25400" y="543560"/>
                  </a:lnTo>
                  <a:lnTo>
                    <a:pt x="25400" y="541147"/>
                  </a:lnTo>
                  <a:close/>
                </a:path>
                <a:path w="25400" h="655320">
                  <a:moveTo>
                    <a:pt x="25400" y="537337"/>
                  </a:moveTo>
                  <a:lnTo>
                    <a:pt x="0" y="537337"/>
                  </a:lnTo>
                  <a:lnTo>
                    <a:pt x="0" y="541019"/>
                  </a:lnTo>
                  <a:lnTo>
                    <a:pt x="25400" y="541019"/>
                  </a:lnTo>
                  <a:lnTo>
                    <a:pt x="25400" y="537337"/>
                  </a:lnTo>
                  <a:close/>
                </a:path>
                <a:path w="25400" h="655320">
                  <a:moveTo>
                    <a:pt x="25400" y="534797"/>
                  </a:moveTo>
                  <a:lnTo>
                    <a:pt x="0" y="534797"/>
                  </a:lnTo>
                  <a:lnTo>
                    <a:pt x="0" y="537210"/>
                  </a:lnTo>
                  <a:lnTo>
                    <a:pt x="25400" y="537210"/>
                  </a:lnTo>
                  <a:lnTo>
                    <a:pt x="25400" y="534797"/>
                  </a:lnTo>
                  <a:close/>
                </a:path>
                <a:path w="25400" h="655320">
                  <a:moveTo>
                    <a:pt x="25400" y="530987"/>
                  </a:moveTo>
                  <a:lnTo>
                    <a:pt x="0" y="530987"/>
                  </a:lnTo>
                  <a:lnTo>
                    <a:pt x="0" y="534669"/>
                  </a:lnTo>
                  <a:lnTo>
                    <a:pt x="25400" y="534669"/>
                  </a:lnTo>
                  <a:lnTo>
                    <a:pt x="25400" y="530987"/>
                  </a:lnTo>
                  <a:close/>
                </a:path>
                <a:path w="25400" h="655320">
                  <a:moveTo>
                    <a:pt x="25400" y="528447"/>
                  </a:moveTo>
                  <a:lnTo>
                    <a:pt x="0" y="528447"/>
                  </a:lnTo>
                  <a:lnTo>
                    <a:pt x="0" y="530860"/>
                  </a:lnTo>
                  <a:lnTo>
                    <a:pt x="25400" y="530860"/>
                  </a:lnTo>
                  <a:lnTo>
                    <a:pt x="25400" y="528447"/>
                  </a:lnTo>
                  <a:close/>
                </a:path>
                <a:path w="25400" h="655320">
                  <a:moveTo>
                    <a:pt x="25400" y="524637"/>
                  </a:moveTo>
                  <a:lnTo>
                    <a:pt x="0" y="524637"/>
                  </a:lnTo>
                  <a:lnTo>
                    <a:pt x="0" y="528319"/>
                  </a:lnTo>
                  <a:lnTo>
                    <a:pt x="25400" y="528319"/>
                  </a:lnTo>
                  <a:lnTo>
                    <a:pt x="25400" y="524637"/>
                  </a:lnTo>
                  <a:close/>
                </a:path>
                <a:path w="25400" h="655320">
                  <a:moveTo>
                    <a:pt x="25400" y="522097"/>
                  </a:moveTo>
                  <a:lnTo>
                    <a:pt x="0" y="522097"/>
                  </a:lnTo>
                  <a:lnTo>
                    <a:pt x="0" y="524510"/>
                  </a:lnTo>
                  <a:lnTo>
                    <a:pt x="25400" y="524510"/>
                  </a:lnTo>
                  <a:lnTo>
                    <a:pt x="25400" y="522097"/>
                  </a:lnTo>
                  <a:close/>
                </a:path>
                <a:path w="25400" h="655320">
                  <a:moveTo>
                    <a:pt x="25400" y="518287"/>
                  </a:moveTo>
                  <a:lnTo>
                    <a:pt x="0" y="518287"/>
                  </a:lnTo>
                  <a:lnTo>
                    <a:pt x="0" y="521969"/>
                  </a:lnTo>
                  <a:lnTo>
                    <a:pt x="25400" y="521969"/>
                  </a:lnTo>
                  <a:lnTo>
                    <a:pt x="25400" y="518287"/>
                  </a:lnTo>
                  <a:close/>
                </a:path>
                <a:path w="25400" h="655320">
                  <a:moveTo>
                    <a:pt x="25400" y="515747"/>
                  </a:moveTo>
                  <a:lnTo>
                    <a:pt x="0" y="515747"/>
                  </a:lnTo>
                  <a:lnTo>
                    <a:pt x="0" y="518159"/>
                  </a:lnTo>
                  <a:lnTo>
                    <a:pt x="25400" y="518159"/>
                  </a:lnTo>
                  <a:lnTo>
                    <a:pt x="25400" y="515747"/>
                  </a:lnTo>
                  <a:close/>
                </a:path>
                <a:path w="25400" h="655320">
                  <a:moveTo>
                    <a:pt x="25400" y="511937"/>
                  </a:moveTo>
                  <a:lnTo>
                    <a:pt x="0" y="511937"/>
                  </a:lnTo>
                  <a:lnTo>
                    <a:pt x="0" y="515620"/>
                  </a:lnTo>
                  <a:lnTo>
                    <a:pt x="25400" y="515620"/>
                  </a:lnTo>
                  <a:lnTo>
                    <a:pt x="25400" y="511937"/>
                  </a:lnTo>
                  <a:close/>
                </a:path>
                <a:path w="25400" h="655320">
                  <a:moveTo>
                    <a:pt x="25400" y="509397"/>
                  </a:moveTo>
                  <a:lnTo>
                    <a:pt x="0" y="509397"/>
                  </a:lnTo>
                  <a:lnTo>
                    <a:pt x="0" y="511809"/>
                  </a:lnTo>
                  <a:lnTo>
                    <a:pt x="25400" y="511809"/>
                  </a:lnTo>
                  <a:lnTo>
                    <a:pt x="25400" y="509397"/>
                  </a:lnTo>
                  <a:close/>
                </a:path>
                <a:path w="25400" h="655320">
                  <a:moveTo>
                    <a:pt x="25400" y="499237"/>
                  </a:moveTo>
                  <a:lnTo>
                    <a:pt x="0" y="499237"/>
                  </a:lnTo>
                  <a:lnTo>
                    <a:pt x="0" y="509269"/>
                  </a:lnTo>
                  <a:lnTo>
                    <a:pt x="25400" y="509269"/>
                  </a:lnTo>
                  <a:lnTo>
                    <a:pt x="25400" y="499237"/>
                  </a:lnTo>
                  <a:close/>
                </a:path>
                <a:path w="25400" h="655320">
                  <a:moveTo>
                    <a:pt x="25400" y="483997"/>
                  </a:moveTo>
                  <a:lnTo>
                    <a:pt x="0" y="483997"/>
                  </a:lnTo>
                  <a:lnTo>
                    <a:pt x="0" y="499109"/>
                  </a:lnTo>
                  <a:lnTo>
                    <a:pt x="25400" y="499109"/>
                  </a:lnTo>
                  <a:lnTo>
                    <a:pt x="25400" y="483997"/>
                  </a:lnTo>
                  <a:close/>
                </a:path>
                <a:path w="25400" h="655320">
                  <a:moveTo>
                    <a:pt x="25400" y="481456"/>
                  </a:moveTo>
                  <a:lnTo>
                    <a:pt x="0" y="481456"/>
                  </a:lnTo>
                  <a:lnTo>
                    <a:pt x="0" y="483870"/>
                  </a:lnTo>
                  <a:lnTo>
                    <a:pt x="25400" y="483870"/>
                  </a:lnTo>
                  <a:lnTo>
                    <a:pt x="25400" y="481456"/>
                  </a:lnTo>
                  <a:close/>
                </a:path>
                <a:path w="25400" h="655320">
                  <a:moveTo>
                    <a:pt x="25400" y="570230"/>
                  </a:moveTo>
                  <a:lnTo>
                    <a:pt x="0" y="570230"/>
                  </a:lnTo>
                  <a:lnTo>
                    <a:pt x="0" y="582930"/>
                  </a:lnTo>
                  <a:lnTo>
                    <a:pt x="25400" y="582930"/>
                  </a:lnTo>
                  <a:lnTo>
                    <a:pt x="25400" y="570230"/>
                  </a:lnTo>
                  <a:close/>
                </a:path>
                <a:path w="25400" h="655320">
                  <a:moveTo>
                    <a:pt x="25400" y="582930"/>
                  </a:moveTo>
                  <a:lnTo>
                    <a:pt x="0" y="582930"/>
                  </a:lnTo>
                  <a:lnTo>
                    <a:pt x="0" y="631190"/>
                  </a:lnTo>
                  <a:lnTo>
                    <a:pt x="19050" y="631190"/>
                  </a:lnTo>
                  <a:lnTo>
                    <a:pt x="19050" y="629920"/>
                  </a:lnTo>
                  <a:lnTo>
                    <a:pt x="20319" y="629920"/>
                  </a:lnTo>
                  <a:lnTo>
                    <a:pt x="20319" y="627380"/>
                  </a:lnTo>
                  <a:lnTo>
                    <a:pt x="21590" y="627380"/>
                  </a:lnTo>
                  <a:lnTo>
                    <a:pt x="21590" y="626110"/>
                  </a:lnTo>
                  <a:lnTo>
                    <a:pt x="22860" y="626110"/>
                  </a:lnTo>
                  <a:lnTo>
                    <a:pt x="22860" y="623570"/>
                  </a:lnTo>
                  <a:lnTo>
                    <a:pt x="24130" y="623570"/>
                  </a:lnTo>
                  <a:lnTo>
                    <a:pt x="24130" y="622300"/>
                  </a:lnTo>
                  <a:lnTo>
                    <a:pt x="25400" y="622300"/>
                  </a:lnTo>
                  <a:lnTo>
                    <a:pt x="25400" y="582930"/>
                  </a:lnTo>
                  <a:close/>
                </a:path>
                <a:path w="25400" h="655320">
                  <a:moveTo>
                    <a:pt x="17779" y="631190"/>
                  </a:moveTo>
                  <a:lnTo>
                    <a:pt x="0" y="631190"/>
                  </a:lnTo>
                  <a:lnTo>
                    <a:pt x="0" y="637540"/>
                  </a:lnTo>
                  <a:lnTo>
                    <a:pt x="15239" y="637540"/>
                  </a:lnTo>
                  <a:lnTo>
                    <a:pt x="15239" y="636270"/>
                  </a:lnTo>
                  <a:lnTo>
                    <a:pt x="16510" y="636270"/>
                  </a:lnTo>
                  <a:lnTo>
                    <a:pt x="16510" y="633730"/>
                  </a:lnTo>
                  <a:lnTo>
                    <a:pt x="17779" y="633730"/>
                  </a:lnTo>
                  <a:lnTo>
                    <a:pt x="17779" y="631190"/>
                  </a:lnTo>
                  <a:close/>
                </a:path>
                <a:path w="25400" h="655320">
                  <a:moveTo>
                    <a:pt x="13969" y="637540"/>
                  </a:moveTo>
                  <a:lnTo>
                    <a:pt x="0" y="637540"/>
                  </a:lnTo>
                  <a:lnTo>
                    <a:pt x="0" y="643890"/>
                  </a:lnTo>
                  <a:lnTo>
                    <a:pt x="10160" y="643890"/>
                  </a:lnTo>
                  <a:lnTo>
                    <a:pt x="10160" y="642620"/>
                  </a:lnTo>
                  <a:lnTo>
                    <a:pt x="11430" y="642620"/>
                  </a:lnTo>
                  <a:lnTo>
                    <a:pt x="11430" y="641350"/>
                  </a:lnTo>
                  <a:lnTo>
                    <a:pt x="12700" y="641350"/>
                  </a:lnTo>
                  <a:lnTo>
                    <a:pt x="12700" y="640080"/>
                  </a:lnTo>
                  <a:lnTo>
                    <a:pt x="13970" y="640080"/>
                  </a:lnTo>
                  <a:lnTo>
                    <a:pt x="13969" y="637540"/>
                  </a:lnTo>
                  <a:close/>
                </a:path>
                <a:path w="25400" h="655320">
                  <a:moveTo>
                    <a:pt x="8889" y="643890"/>
                  </a:moveTo>
                  <a:lnTo>
                    <a:pt x="0" y="643890"/>
                  </a:lnTo>
                  <a:lnTo>
                    <a:pt x="0" y="650240"/>
                  </a:lnTo>
                  <a:lnTo>
                    <a:pt x="5080" y="650240"/>
                  </a:lnTo>
                  <a:lnTo>
                    <a:pt x="5080" y="648970"/>
                  </a:lnTo>
                  <a:lnTo>
                    <a:pt x="6350" y="648970"/>
                  </a:lnTo>
                  <a:lnTo>
                    <a:pt x="6350" y="647700"/>
                  </a:lnTo>
                  <a:lnTo>
                    <a:pt x="7620" y="647700"/>
                  </a:lnTo>
                  <a:lnTo>
                    <a:pt x="7620" y="646430"/>
                  </a:lnTo>
                  <a:lnTo>
                    <a:pt x="8889" y="646430"/>
                  </a:lnTo>
                  <a:lnTo>
                    <a:pt x="8889" y="643890"/>
                  </a:lnTo>
                  <a:close/>
                </a:path>
                <a:path w="25400" h="655320">
                  <a:moveTo>
                    <a:pt x="3810" y="650240"/>
                  </a:moveTo>
                  <a:lnTo>
                    <a:pt x="0" y="650240"/>
                  </a:lnTo>
                  <a:lnTo>
                    <a:pt x="0" y="655320"/>
                  </a:lnTo>
                  <a:lnTo>
                    <a:pt x="1270" y="655320"/>
                  </a:lnTo>
                  <a:lnTo>
                    <a:pt x="1270" y="654050"/>
                  </a:lnTo>
                  <a:lnTo>
                    <a:pt x="2540" y="654050"/>
                  </a:lnTo>
                  <a:lnTo>
                    <a:pt x="2540" y="651510"/>
                  </a:lnTo>
                  <a:lnTo>
                    <a:pt x="3810" y="651510"/>
                  </a:lnTo>
                  <a:lnTo>
                    <a:pt x="3810" y="650240"/>
                  </a:lnTo>
                  <a:close/>
                </a:path>
              </a:pathLst>
            </a:custGeom>
            <a:solidFill>
              <a:srgbClr val="272727"/>
            </a:solidFill>
          </p:spPr>
          <p:txBody>
            <a:bodyPr bIns="0" lIns="0" rIns="0" rtlCol="0" tIns="0" wrap="square"/>
            <a:p/>
          </p:txBody>
        </p:sp>
        <p:sp>
          <p:nvSpPr>
            <p:cNvPr id="1049195" name="object 485"/>
            <p:cNvSpPr/>
            <p:nvPr/>
          </p:nvSpPr>
          <p:spPr>
            <a:xfrm>
              <a:off x="5229859" y="6155689"/>
              <a:ext cx="24130" cy="586740"/>
            </a:xfrm>
            <a:custGeom>
              <a:avLst/>
              <a:ahLst/>
              <a:rect l="l" t="t" r="r" b="b"/>
              <a:pathLst>
                <a:path w="24129" h="586740">
                  <a:moveTo>
                    <a:pt x="24129" y="147320"/>
                  </a:moveTo>
                  <a:lnTo>
                    <a:pt x="0" y="147320"/>
                  </a:lnTo>
                  <a:lnTo>
                    <a:pt x="0" y="148590"/>
                  </a:lnTo>
                  <a:lnTo>
                    <a:pt x="24129" y="148590"/>
                  </a:lnTo>
                  <a:lnTo>
                    <a:pt x="24129" y="147320"/>
                  </a:lnTo>
                  <a:close/>
                </a:path>
                <a:path w="24129" h="586740">
                  <a:moveTo>
                    <a:pt x="24129" y="140970"/>
                  </a:moveTo>
                  <a:lnTo>
                    <a:pt x="0" y="140970"/>
                  </a:lnTo>
                  <a:lnTo>
                    <a:pt x="0" y="146050"/>
                  </a:lnTo>
                  <a:lnTo>
                    <a:pt x="24129" y="146050"/>
                  </a:lnTo>
                  <a:lnTo>
                    <a:pt x="24129" y="140970"/>
                  </a:lnTo>
                  <a:close/>
                </a:path>
                <a:path w="24129" h="586740">
                  <a:moveTo>
                    <a:pt x="24129" y="134620"/>
                  </a:moveTo>
                  <a:lnTo>
                    <a:pt x="0" y="134620"/>
                  </a:lnTo>
                  <a:lnTo>
                    <a:pt x="0" y="139700"/>
                  </a:lnTo>
                  <a:lnTo>
                    <a:pt x="24129" y="139700"/>
                  </a:lnTo>
                  <a:lnTo>
                    <a:pt x="24129" y="134620"/>
                  </a:lnTo>
                  <a:close/>
                </a:path>
                <a:path w="24129" h="586740">
                  <a:moveTo>
                    <a:pt x="24129" y="128270"/>
                  </a:moveTo>
                  <a:lnTo>
                    <a:pt x="0" y="128270"/>
                  </a:lnTo>
                  <a:lnTo>
                    <a:pt x="0" y="133350"/>
                  </a:lnTo>
                  <a:lnTo>
                    <a:pt x="24129" y="133350"/>
                  </a:lnTo>
                  <a:lnTo>
                    <a:pt x="24129" y="128270"/>
                  </a:lnTo>
                  <a:close/>
                </a:path>
                <a:path w="24129" h="586740">
                  <a:moveTo>
                    <a:pt x="24129" y="121920"/>
                  </a:moveTo>
                  <a:lnTo>
                    <a:pt x="0" y="121920"/>
                  </a:lnTo>
                  <a:lnTo>
                    <a:pt x="0" y="127000"/>
                  </a:lnTo>
                  <a:lnTo>
                    <a:pt x="24129" y="127000"/>
                  </a:lnTo>
                  <a:lnTo>
                    <a:pt x="24129" y="121920"/>
                  </a:lnTo>
                  <a:close/>
                </a:path>
                <a:path w="24129" h="586740">
                  <a:moveTo>
                    <a:pt x="24129" y="115570"/>
                  </a:moveTo>
                  <a:lnTo>
                    <a:pt x="0" y="115570"/>
                  </a:lnTo>
                  <a:lnTo>
                    <a:pt x="0" y="120650"/>
                  </a:lnTo>
                  <a:lnTo>
                    <a:pt x="24129" y="120650"/>
                  </a:lnTo>
                  <a:lnTo>
                    <a:pt x="24129" y="115570"/>
                  </a:lnTo>
                  <a:close/>
                </a:path>
                <a:path w="24129" h="586740">
                  <a:moveTo>
                    <a:pt x="24129" y="109220"/>
                  </a:moveTo>
                  <a:lnTo>
                    <a:pt x="0" y="109220"/>
                  </a:lnTo>
                  <a:lnTo>
                    <a:pt x="0" y="114300"/>
                  </a:lnTo>
                  <a:lnTo>
                    <a:pt x="24129" y="114300"/>
                  </a:lnTo>
                  <a:lnTo>
                    <a:pt x="24129" y="109220"/>
                  </a:lnTo>
                  <a:close/>
                </a:path>
                <a:path w="24129" h="586740">
                  <a:moveTo>
                    <a:pt x="24129" y="102870"/>
                  </a:moveTo>
                  <a:lnTo>
                    <a:pt x="0" y="102870"/>
                  </a:lnTo>
                  <a:lnTo>
                    <a:pt x="0" y="107950"/>
                  </a:lnTo>
                  <a:lnTo>
                    <a:pt x="24129" y="107950"/>
                  </a:lnTo>
                  <a:lnTo>
                    <a:pt x="24129" y="102870"/>
                  </a:lnTo>
                  <a:close/>
                </a:path>
                <a:path w="24129" h="586740">
                  <a:moveTo>
                    <a:pt x="24129" y="96520"/>
                  </a:moveTo>
                  <a:lnTo>
                    <a:pt x="0" y="96520"/>
                  </a:lnTo>
                  <a:lnTo>
                    <a:pt x="0" y="101600"/>
                  </a:lnTo>
                  <a:lnTo>
                    <a:pt x="24129" y="101600"/>
                  </a:lnTo>
                  <a:lnTo>
                    <a:pt x="24129" y="96520"/>
                  </a:lnTo>
                  <a:close/>
                </a:path>
                <a:path w="24129" h="586740">
                  <a:moveTo>
                    <a:pt x="24129" y="90170"/>
                  </a:moveTo>
                  <a:lnTo>
                    <a:pt x="0" y="90170"/>
                  </a:lnTo>
                  <a:lnTo>
                    <a:pt x="0" y="95250"/>
                  </a:lnTo>
                  <a:lnTo>
                    <a:pt x="24129" y="95250"/>
                  </a:lnTo>
                  <a:lnTo>
                    <a:pt x="24129" y="90170"/>
                  </a:lnTo>
                  <a:close/>
                </a:path>
                <a:path w="24129" h="586740">
                  <a:moveTo>
                    <a:pt x="1269" y="82550"/>
                  </a:moveTo>
                  <a:lnTo>
                    <a:pt x="0" y="82550"/>
                  </a:lnTo>
                  <a:lnTo>
                    <a:pt x="0" y="88900"/>
                  </a:lnTo>
                  <a:lnTo>
                    <a:pt x="24129" y="88900"/>
                  </a:lnTo>
                  <a:lnTo>
                    <a:pt x="24129" y="83820"/>
                  </a:lnTo>
                  <a:lnTo>
                    <a:pt x="1269" y="83820"/>
                  </a:lnTo>
                  <a:lnTo>
                    <a:pt x="1269" y="82550"/>
                  </a:lnTo>
                  <a:close/>
                </a:path>
                <a:path w="24129" h="586740">
                  <a:moveTo>
                    <a:pt x="24129" y="77470"/>
                  </a:moveTo>
                  <a:lnTo>
                    <a:pt x="2539" y="77470"/>
                  </a:lnTo>
                  <a:lnTo>
                    <a:pt x="2539" y="78740"/>
                  </a:lnTo>
                  <a:lnTo>
                    <a:pt x="1269" y="78740"/>
                  </a:lnTo>
                  <a:lnTo>
                    <a:pt x="1269" y="82550"/>
                  </a:lnTo>
                  <a:lnTo>
                    <a:pt x="24129" y="82550"/>
                  </a:lnTo>
                  <a:lnTo>
                    <a:pt x="24129" y="77470"/>
                  </a:lnTo>
                  <a:close/>
                </a:path>
                <a:path w="24129" h="586740">
                  <a:moveTo>
                    <a:pt x="24129" y="64770"/>
                  </a:moveTo>
                  <a:lnTo>
                    <a:pt x="5079" y="64770"/>
                  </a:lnTo>
                  <a:lnTo>
                    <a:pt x="5079" y="69850"/>
                  </a:lnTo>
                  <a:lnTo>
                    <a:pt x="3810" y="69850"/>
                  </a:lnTo>
                  <a:lnTo>
                    <a:pt x="3810" y="74930"/>
                  </a:lnTo>
                  <a:lnTo>
                    <a:pt x="2539" y="74930"/>
                  </a:lnTo>
                  <a:lnTo>
                    <a:pt x="2539" y="76200"/>
                  </a:lnTo>
                  <a:lnTo>
                    <a:pt x="24129" y="76200"/>
                  </a:lnTo>
                  <a:lnTo>
                    <a:pt x="24129" y="64770"/>
                  </a:lnTo>
                  <a:close/>
                </a:path>
                <a:path w="24129" h="586740">
                  <a:moveTo>
                    <a:pt x="8889" y="55880"/>
                  </a:moveTo>
                  <a:lnTo>
                    <a:pt x="7619" y="55880"/>
                  </a:lnTo>
                  <a:lnTo>
                    <a:pt x="7619" y="59690"/>
                  </a:lnTo>
                  <a:lnTo>
                    <a:pt x="6350" y="59690"/>
                  </a:lnTo>
                  <a:lnTo>
                    <a:pt x="6350" y="63500"/>
                  </a:lnTo>
                  <a:lnTo>
                    <a:pt x="24129" y="63500"/>
                  </a:lnTo>
                  <a:lnTo>
                    <a:pt x="24129" y="57150"/>
                  </a:lnTo>
                  <a:lnTo>
                    <a:pt x="8889" y="57150"/>
                  </a:lnTo>
                  <a:lnTo>
                    <a:pt x="8889" y="55880"/>
                  </a:lnTo>
                  <a:close/>
                </a:path>
                <a:path w="24129" h="586740">
                  <a:moveTo>
                    <a:pt x="10160" y="50800"/>
                  </a:moveTo>
                  <a:lnTo>
                    <a:pt x="8889" y="50800"/>
                  </a:lnTo>
                  <a:lnTo>
                    <a:pt x="8889" y="55880"/>
                  </a:lnTo>
                  <a:lnTo>
                    <a:pt x="24129" y="55880"/>
                  </a:lnTo>
                  <a:lnTo>
                    <a:pt x="24129" y="52070"/>
                  </a:lnTo>
                  <a:lnTo>
                    <a:pt x="10160" y="52070"/>
                  </a:lnTo>
                  <a:lnTo>
                    <a:pt x="10160" y="50800"/>
                  </a:lnTo>
                  <a:close/>
                </a:path>
                <a:path w="24129" h="586740">
                  <a:moveTo>
                    <a:pt x="24129" y="44450"/>
                  </a:moveTo>
                  <a:lnTo>
                    <a:pt x="11429" y="44450"/>
                  </a:lnTo>
                  <a:lnTo>
                    <a:pt x="11429" y="45720"/>
                  </a:lnTo>
                  <a:lnTo>
                    <a:pt x="10160" y="45720"/>
                  </a:lnTo>
                  <a:lnTo>
                    <a:pt x="10160" y="50800"/>
                  </a:lnTo>
                  <a:lnTo>
                    <a:pt x="24129" y="50800"/>
                  </a:lnTo>
                  <a:lnTo>
                    <a:pt x="24129" y="44450"/>
                  </a:lnTo>
                  <a:close/>
                </a:path>
                <a:path w="24129" h="586740">
                  <a:moveTo>
                    <a:pt x="24129" y="39370"/>
                  </a:moveTo>
                  <a:lnTo>
                    <a:pt x="12700" y="39370"/>
                  </a:lnTo>
                  <a:lnTo>
                    <a:pt x="12700" y="43180"/>
                  </a:lnTo>
                  <a:lnTo>
                    <a:pt x="24129" y="43180"/>
                  </a:lnTo>
                  <a:lnTo>
                    <a:pt x="24129" y="39370"/>
                  </a:lnTo>
                  <a:close/>
                </a:path>
                <a:path w="24129" h="586740">
                  <a:moveTo>
                    <a:pt x="24129" y="33020"/>
                  </a:moveTo>
                  <a:lnTo>
                    <a:pt x="13969" y="33020"/>
                  </a:lnTo>
                  <a:lnTo>
                    <a:pt x="13969" y="38100"/>
                  </a:lnTo>
                  <a:lnTo>
                    <a:pt x="24129" y="38100"/>
                  </a:lnTo>
                  <a:lnTo>
                    <a:pt x="24129" y="33020"/>
                  </a:lnTo>
                  <a:close/>
                </a:path>
                <a:path w="24129" h="586740">
                  <a:moveTo>
                    <a:pt x="24129" y="25400"/>
                  </a:moveTo>
                  <a:lnTo>
                    <a:pt x="16510" y="25400"/>
                  </a:lnTo>
                  <a:lnTo>
                    <a:pt x="16509" y="27940"/>
                  </a:lnTo>
                  <a:lnTo>
                    <a:pt x="15239" y="27940"/>
                  </a:lnTo>
                  <a:lnTo>
                    <a:pt x="15239" y="31750"/>
                  </a:lnTo>
                  <a:lnTo>
                    <a:pt x="24129" y="31750"/>
                  </a:lnTo>
                  <a:lnTo>
                    <a:pt x="24129" y="25400"/>
                  </a:lnTo>
                  <a:close/>
                </a:path>
                <a:path w="24129" h="586740">
                  <a:moveTo>
                    <a:pt x="19050" y="19050"/>
                  </a:moveTo>
                  <a:lnTo>
                    <a:pt x="17779" y="19050"/>
                  </a:lnTo>
                  <a:lnTo>
                    <a:pt x="17779" y="24130"/>
                  </a:lnTo>
                  <a:lnTo>
                    <a:pt x="24129" y="24130"/>
                  </a:lnTo>
                  <a:lnTo>
                    <a:pt x="24129" y="20320"/>
                  </a:lnTo>
                  <a:lnTo>
                    <a:pt x="19050" y="20320"/>
                  </a:lnTo>
                  <a:lnTo>
                    <a:pt x="19050" y="19050"/>
                  </a:lnTo>
                  <a:close/>
                </a:path>
                <a:path w="24129" h="586740">
                  <a:moveTo>
                    <a:pt x="24129" y="12700"/>
                  </a:moveTo>
                  <a:lnTo>
                    <a:pt x="20319" y="12700"/>
                  </a:lnTo>
                  <a:lnTo>
                    <a:pt x="20319" y="13970"/>
                  </a:lnTo>
                  <a:lnTo>
                    <a:pt x="19050" y="13970"/>
                  </a:lnTo>
                  <a:lnTo>
                    <a:pt x="19050" y="19050"/>
                  </a:lnTo>
                  <a:lnTo>
                    <a:pt x="24129" y="19050"/>
                  </a:lnTo>
                  <a:lnTo>
                    <a:pt x="24129" y="12700"/>
                  </a:lnTo>
                  <a:close/>
                </a:path>
                <a:path w="24129" h="586740">
                  <a:moveTo>
                    <a:pt x="24129" y="7620"/>
                  </a:moveTo>
                  <a:lnTo>
                    <a:pt x="21589" y="7620"/>
                  </a:lnTo>
                  <a:lnTo>
                    <a:pt x="21589" y="11430"/>
                  </a:lnTo>
                  <a:lnTo>
                    <a:pt x="24129" y="11430"/>
                  </a:lnTo>
                  <a:lnTo>
                    <a:pt x="24129" y="7620"/>
                  </a:lnTo>
                  <a:close/>
                </a:path>
                <a:path w="24129" h="586740">
                  <a:moveTo>
                    <a:pt x="24129" y="0"/>
                  </a:moveTo>
                  <a:lnTo>
                    <a:pt x="22860" y="0"/>
                  </a:lnTo>
                  <a:lnTo>
                    <a:pt x="22860" y="6350"/>
                  </a:lnTo>
                  <a:lnTo>
                    <a:pt x="24129" y="6350"/>
                  </a:lnTo>
                  <a:lnTo>
                    <a:pt x="24129" y="0"/>
                  </a:lnTo>
                  <a:close/>
                </a:path>
                <a:path w="24129" h="586740">
                  <a:moveTo>
                    <a:pt x="24129" y="148590"/>
                  </a:moveTo>
                  <a:lnTo>
                    <a:pt x="0" y="148590"/>
                  </a:lnTo>
                  <a:lnTo>
                    <a:pt x="0" y="229870"/>
                  </a:lnTo>
                  <a:lnTo>
                    <a:pt x="24129" y="229870"/>
                  </a:lnTo>
                  <a:lnTo>
                    <a:pt x="24129" y="148590"/>
                  </a:lnTo>
                  <a:close/>
                </a:path>
                <a:path w="24129" h="586740">
                  <a:moveTo>
                    <a:pt x="24129" y="229870"/>
                  </a:moveTo>
                  <a:lnTo>
                    <a:pt x="0" y="229870"/>
                  </a:lnTo>
                  <a:lnTo>
                    <a:pt x="0" y="255270"/>
                  </a:lnTo>
                  <a:lnTo>
                    <a:pt x="24129" y="255270"/>
                  </a:lnTo>
                  <a:lnTo>
                    <a:pt x="24129" y="229870"/>
                  </a:lnTo>
                  <a:close/>
                </a:path>
                <a:path w="24129" h="586740">
                  <a:moveTo>
                    <a:pt x="24129" y="255270"/>
                  </a:moveTo>
                  <a:lnTo>
                    <a:pt x="0" y="255270"/>
                  </a:lnTo>
                  <a:lnTo>
                    <a:pt x="0" y="261620"/>
                  </a:lnTo>
                  <a:lnTo>
                    <a:pt x="24129" y="261620"/>
                  </a:lnTo>
                  <a:lnTo>
                    <a:pt x="24129" y="255270"/>
                  </a:lnTo>
                  <a:close/>
                </a:path>
                <a:path w="24129" h="586740">
                  <a:moveTo>
                    <a:pt x="24129" y="387350"/>
                  </a:moveTo>
                  <a:lnTo>
                    <a:pt x="0" y="387350"/>
                  </a:lnTo>
                  <a:lnTo>
                    <a:pt x="0" y="389890"/>
                  </a:lnTo>
                  <a:lnTo>
                    <a:pt x="24129" y="389890"/>
                  </a:lnTo>
                  <a:lnTo>
                    <a:pt x="24129" y="387350"/>
                  </a:lnTo>
                  <a:close/>
                </a:path>
                <a:path w="24129" h="586740">
                  <a:moveTo>
                    <a:pt x="24129" y="381000"/>
                  </a:moveTo>
                  <a:lnTo>
                    <a:pt x="0" y="381000"/>
                  </a:lnTo>
                  <a:lnTo>
                    <a:pt x="0" y="386080"/>
                  </a:lnTo>
                  <a:lnTo>
                    <a:pt x="24129" y="386080"/>
                  </a:lnTo>
                  <a:lnTo>
                    <a:pt x="24129" y="381000"/>
                  </a:lnTo>
                  <a:close/>
                </a:path>
                <a:path w="24129" h="586740">
                  <a:moveTo>
                    <a:pt x="24129" y="364490"/>
                  </a:moveTo>
                  <a:lnTo>
                    <a:pt x="0" y="364490"/>
                  </a:lnTo>
                  <a:lnTo>
                    <a:pt x="0" y="379730"/>
                  </a:lnTo>
                  <a:lnTo>
                    <a:pt x="24129" y="379730"/>
                  </a:lnTo>
                  <a:lnTo>
                    <a:pt x="24129" y="364490"/>
                  </a:lnTo>
                  <a:close/>
                </a:path>
                <a:path w="24129" h="586740">
                  <a:moveTo>
                    <a:pt x="24129" y="355600"/>
                  </a:moveTo>
                  <a:lnTo>
                    <a:pt x="0" y="355600"/>
                  </a:lnTo>
                  <a:lnTo>
                    <a:pt x="0" y="363220"/>
                  </a:lnTo>
                  <a:lnTo>
                    <a:pt x="24129" y="363220"/>
                  </a:lnTo>
                  <a:lnTo>
                    <a:pt x="24129" y="355600"/>
                  </a:lnTo>
                  <a:close/>
                </a:path>
                <a:path w="24129" h="586740">
                  <a:moveTo>
                    <a:pt x="24129" y="332740"/>
                  </a:moveTo>
                  <a:lnTo>
                    <a:pt x="0" y="332740"/>
                  </a:lnTo>
                  <a:lnTo>
                    <a:pt x="0" y="354330"/>
                  </a:lnTo>
                  <a:lnTo>
                    <a:pt x="24129" y="354330"/>
                  </a:lnTo>
                  <a:lnTo>
                    <a:pt x="24129" y="332740"/>
                  </a:lnTo>
                  <a:close/>
                </a:path>
                <a:path w="24129" h="586740">
                  <a:moveTo>
                    <a:pt x="24129" y="326390"/>
                  </a:moveTo>
                  <a:lnTo>
                    <a:pt x="0" y="326390"/>
                  </a:lnTo>
                  <a:lnTo>
                    <a:pt x="0" y="331470"/>
                  </a:lnTo>
                  <a:lnTo>
                    <a:pt x="24129" y="331470"/>
                  </a:lnTo>
                  <a:lnTo>
                    <a:pt x="24129" y="326390"/>
                  </a:lnTo>
                  <a:close/>
                </a:path>
                <a:path w="24129" h="586740">
                  <a:moveTo>
                    <a:pt x="24129" y="300990"/>
                  </a:moveTo>
                  <a:lnTo>
                    <a:pt x="0" y="300990"/>
                  </a:lnTo>
                  <a:lnTo>
                    <a:pt x="0" y="325120"/>
                  </a:lnTo>
                  <a:lnTo>
                    <a:pt x="24129" y="325120"/>
                  </a:lnTo>
                  <a:lnTo>
                    <a:pt x="24129" y="300990"/>
                  </a:lnTo>
                  <a:close/>
                </a:path>
                <a:path w="24129" h="586740">
                  <a:moveTo>
                    <a:pt x="24129" y="292100"/>
                  </a:moveTo>
                  <a:lnTo>
                    <a:pt x="0" y="292100"/>
                  </a:lnTo>
                  <a:lnTo>
                    <a:pt x="0" y="299720"/>
                  </a:lnTo>
                  <a:lnTo>
                    <a:pt x="24129" y="299720"/>
                  </a:lnTo>
                  <a:lnTo>
                    <a:pt x="24129" y="292100"/>
                  </a:lnTo>
                  <a:close/>
                </a:path>
                <a:path w="24129" h="586740">
                  <a:moveTo>
                    <a:pt x="24129" y="280670"/>
                  </a:moveTo>
                  <a:lnTo>
                    <a:pt x="0" y="280670"/>
                  </a:lnTo>
                  <a:lnTo>
                    <a:pt x="0" y="290830"/>
                  </a:lnTo>
                  <a:lnTo>
                    <a:pt x="24129" y="290830"/>
                  </a:lnTo>
                  <a:lnTo>
                    <a:pt x="24129" y="280670"/>
                  </a:lnTo>
                  <a:close/>
                </a:path>
                <a:path w="24129" h="586740">
                  <a:moveTo>
                    <a:pt x="24129" y="274320"/>
                  </a:moveTo>
                  <a:lnTo>
                    <a:pt x="0" y="274320"/>
                  </a:lnTo>
                  <a:lnTo>
                    <a:pt x="0" y="279400"/>
                  </a:lnTo>
                  <a:lnTo>
                    <a:pt x="24129" y="279400"/>
                  </a:lnTo>
                  <a:lnTo>
                    <a:pt x="24129" y="274320"/>
                  </a:lnTo>
                  <a:close/>
                </a:path>
                <a:path w="24129" h="586740">
                  <a:moveTo>
                    <a:pt x="24129" y="266700"/>
                  </a:moveTo>
                  <a:lnTo>
                    <a:pt x="0" y="266700"/>
                  </a:lnTo>
                  <a:lnTo>
                    <a:pt x="0" y="273050"/>
                  </a:lnTo>
                  <a:lnTo>
                    <a:pt x="24129" y="273050"/>
                  </a:lnTo>
                  <a:lnTo>
                    <a:pt x="24129" y="266700"/>
                  </a:lnTo>
                  <a:close/>
                </a:path>
                <a:path w="24129" h="586740">
                  <a:moveTo>
                    <a:pt x="24129" y="262890"/>
                  </a:moveTo>
                  <a:lnTo>
                    <a:pt x="0" y="262890"/>
                  </a:lnTo>
                  <a:lnTo>
                    <a:pt x="0" y="265430"/>
                  </a:lnTo>
                  <a:lnTo>
                    <a:pt x="24129" y="265430"/>
                  </a:lnTo>
                  <a:lnTo>
                    <a:pt x="24129" y="262890"/>
                  </a:lnTo>
                  <a:close/>
                </a:path>
                <a:path w="24129" h="586740">
                  <a:moveTo>
                    <a:pt x="24129" y="464947"/>
                  </a:moveTo>
                  <a:lnTo>
                    <a:pt x="0" y="464947"/>
                  </a:lnTo>
                  <a:lnTo>
                    <a:pt x="0" y="478790"/>
                  </a:lnTo>
                  <a:lnTo>
                    <a:pt x="24129" y="478790"/>
                  </a:lnTo>
                  <a:lnTo>
                    <a:pt x="24129" y="464947"/>
                  </a:lnTo>
                  <a:close/>
                </a:path>
                <a:path w="24129" h="586740">
                  <a:moveTo>
                    <a:pt x="24129" y="456057"/>
                  </a:moveTo>
                  <a:lnTo>
                    <a:pt x="0" y="456057"/>
                  </a:lnTo>
                  <a:lnTo>
                    <a:pt x="0" y="464820"/>
                  </a:lnTo>
                  <a:lnTo>
                    <a:pt x="24129" y="464820"/>
                  </a:lnTo>
                  <a:lnTo>
                    <a:pt x="24129" y="456057"/>
                  </a:lnTo>
                  <a:close/>
                </a:path>
                <a:path w="24129" h="586740">
                  <a:moveTo>
                    <a:pt x="24129" y="452247"/>
                  </a:moveTo>
                  <a:lnTo>
                    <a:pt x="0" y="452247"/>
                  </a:lnTo>
                  <a:lnTo>
                    <a:pt x="0" y="455930"/>
                  </a:lnTo>
                  <a:lnTo>
                    <a:pt x="24129" y="455930"/>
                  </a:lnTo>
                  <a:lnTo>
                    <a:pt x="24129" y="452247"/>
                  </a:lnTo>
                  <a:close/>
                </a:path>
                <a:path w="24129" h="586740">
                  <a:moveTo>
                    <a:pt x="24129" y="449707"/>
                  </a:moveTo>
                  <a:lnTo>
                    <a:pt x="0" y="449707"/>
                  </a:lnTo>
                  <a:lnTo>
                    <a:pt x="0" y="452120"/>
                  </a:lnTo>
                  <a:lnTo>
                    <a:pt x="24129" y="452120"/>
                  </a:lnTo>
                  <a:lnTo>
                    <a:pt x="24129" y="449707"/>
                  </a:lnTo>
                  <a:close/>
                </a:path>
                <a:path w="24129" h="586740">
                  <a:moveTo>
                    <a:pt x="24129" y="445897"/>
                  </a:moveTo>
                  <a:lnTo>
                    <a:pt x="0" y="445897"/>
                  </a:lnTo>
                  <a:lnTo>
                    <a:pt x="0" y="449580"/>
                  </a:lnTo>
                  <a:lnTo>
                    <a:pt x="24129" y="449580"/>
                  </a:lnTo>
                  <a:lnTo>
                    <a:pt x="24129" y="445897"/>
                  </a:lnTo>
                  <a:close/>
                </a:path>
                <a:path w="24129" h="586740">
                  <a:moveTo>
                    <a:pt x="24129" y="443357"/>
                  </a:moveTo>
                  <a:lnTo>
                    <a:pt x="0" y="443357"/>
                  </a:lnTo>
                  <a:lnTo>
                    <a:pt x="0" y="445770"/>
                  </a:lnTo>
                  <a:lnTo>
                    <a:pt x="24129" y="445770"/>
                  </a:lnTo>
                  <a:lnTo>
                    <a:pt x="24129" y="443357"/>
                  </a:lnTo>
                  <a:close/>
                </a:path>
                <a:path w="24129" h="586740">
                  <a:moveTo>
                    <a:pt x="24129" y="439547"/>
                  </a:moveTo>
                  <a:lnTo>
                    <a:pt x="0" y="439547"/>
                  </a:lnTo>
                  <a:lnTo>
                    <a:pt x="0" y="443230"/>
                  </a:lnTo>
                  <a:lnTo>
                    <a:pt x="24129" y="443230"/>
                  </a:lnTo>
                  <a:lnTo>
                    <a:pt x="24129" y="439547"/>
                  </a:lnTo>
                  <a:close/>
                </a:path>
                <a:path w="24129" h="586740">
                  <a:moveTo>
                    <a:pt x="24129" y="437007"/>
                  </a:moveTo>
                  <a:lnTo>
                    <a:pt x="0" y="437007"/>
                  </a:lnTo>
                  <a:lnTo>
                    <a:pt x="0" y="439420"/>
                  </a:lnTo>
                  <a:lnTo>
                    <a:pt x="24129" y="439420"/>
                  </a:lnTo>
                  <a:lnTo>
                    <a:pt x="24129" y="437007"/>
                  </a:lnTo>
                  <a:close/>
                </a:path>
                <a:path w="24129" h="586740">
                  <a:moveTo>
                    <a:pt x="24129" y="433197"/>
                  </a:moveTo>
                  <a:lnTo>
                    <a:pt x="0" y="433197"/>
                  </a:lnTo>
                  <a:lnTo>
                    <a:pt x="0" y="436880"/>
                  </a:lnTo>
                  <a:lnTo>
                    <a:pt x="24129" y="436880"/>
                  </a:lnTo>
                  <a:lnTo>
                    <a:pt x="24129" y="433197"/>
                  </a:lnTo>
                  <a:close/>
                </a:path>
                <a:path w="24129" h="586740">
                  <a:moveTo>
                    <a:pt x="24129" y="430657"/>
                  </a:moveTo>
                  <a:lnTo>
                    <a:pt x="0" y="430657"/>
                  </a:lnTo>
                  <a:lnTo>
                    <a:pt x="0" y="433070"/>
                  </a:lnTo>
                  <a:lnTo>
                    <a:pt x="24129" y="433070"/>
                  </a:lnTo>
                  <a:lnTo>
                    <a:pt x="24129" y="430657"/>
                  </a:lnTo>
                  <a:close/>
                </a:path>
                <a:path w="24129" h="586740">
                  <a:moveTo>
                    <a:pt x="24129" y="426847"/>
                  </a:moveTo>
                  <a:lnTo>
                    <a:pt x="0" y="426847"/>
                  </a:lnTo>
                  <a:lnTo>
                    <a:pt x="0" y="430530"/>
                  </a:lnTo>
                  <a:lnTo>
                    <a:pt x="24129" y="430530"/>
                  </a:lnTo>
                  <a:lnTo>
                    <a:pt x="24129" y="426847"/>
                  </a:lnTo>
                  <a:close/>
                </a:path>
                <a:path w="24129" h="586740">
                  <a:moveTo>
                    <a:pt x="24129" y="424307"/>
                  </a:moveTo>
                  <a:lnTo>
                    <a:pt x="0" y="424307"/>
                  </a:lnTo>
                  <a:lnTo>
                    <a:pt x="0" y="426720"/>
                  </a:lnTo>
                  <a:lnTo>
                    <a:pt x="24129" y="426720"/>
                  </a:lnTo>
                  <a:lnTo>
                    <a:pt x="24129" y="424307"/>
                  </a:lnTo>
                  <a:close/>
                </a:path>
                <a:path w="24129" h="586740">
                  <a:moveTo>
                    <a:pt x="24129" y="420497"/>
                  </a:moveTo>
                  <a:lnTo>
                    <a:pt x="0" y="420497"/>
                  </a:lnTo>
                  <a:lnTo>
                    <a:pt x="0" y="424180"/>
                  </a:lnTo>
                  <a:lnTo>
                    <a:pt x="24129" y="424180"/>
                  </a:lnTo>
                  <a:lnTo>
                    <a:pt x="24129" y="420497"/>
                  </a:lnTo>
                  <a:close/>
                </a:path>
                <a:path w="24129" h="586740">
                  <a:moveTo>
                    <a:pt x="24129" y="417957"/>
                  </a:moveTo>
                  <a:lnTo>
                    <a:pt x="0" y="417957"/>
                  </a:lnTo>
                  <a:lnTo>
                    <a:pt x="0" y="420370"/>
                  </a:lnTo>
                  <a:lnTo>
                    <a:pt x="24129" y="420370"/>
                  </a:lnTo>
                  <a:lnTo>
                    <a:pt x="24129" y="417957"/>
                  </a:lnTo>
                  <a:close/>
                </a:path>
                <a:path w="24129" h="586740">
                  <a:moveTo>
                    <a:pt x="24129" y="407797"/>
                  </a:moveTo>
                  <a:lnTo>
                    <a:pt x="0" y="407797"/>
                  </a:lnTo>
                  <a:lnTo>
                    <a:pt x="0" y="417830"/>
                  </a:lnTo>
                  <a:lnTo>
                    <a:pt x="24129" y="417830"/>
                  </a:lnTo>
                  <a:lnTo>
                    <a:pt x="24129" y="407797"/>
                  </a:lnTo>
                  <a:close/>
                </a:path>
                <a:path w="24129" h="586740">
                  <a:moveTo>
                    <a:pt x="24129" y="392557"/>
                  </a:moveTo>
                  <a:lnTo>
                    <a:pt x="0" y="392557"/>
                  </a:lnTo>
                  <a:lnTo>
                    <a:pt x="0" y="407670"/>
                  </a:lnTo>
                  <a:lnTo>
                    <a:pt x="24129" y="407670"/>
                  </a:lnTo>
                  <a:lnTo>
                    <a:pt x="24129" y="392557"/>
                  </a:lnTo>
                  <a:close/>
                </a:path>
                <a:path w="24129" h="586740">
                  <a:moveTo>
                    <a:pt x="24129" y="390017"/>
                  </a:moveTo>
                  <a:lnTo>
                    <a:pt x="0" y="390017"/>
                  </a:lnTo>
                  <a:lnTo>
                    <a:pt x="0" y="392430"/>
                  </a:lnTo>
                  <a:lnTo>
                    <a:pt x="24129" y="392430"/>
                  </a:lnTo>
                  <a:lnTo>
                    <a:pt x="24129" y="390017"/>
                  </a:lnTo>
                  <a:close/>
                </a:path>
                <a:path w="24129" h="586740">
                  <a:moveTo>
                    <a:pt x="24129" y="478790"/>
                  </a:moveTo>
                  <a:lnTo>
                    <a:pt x="0" y="478790"/>
                  </a:lnTo>
                  <a:lnTo>
                    <a:pt x="0" y="491490"/>
                  </a:lnTo>
                  <a:lnTo>
                    <a:pt x="24129" y="491490"/>
                  </a:lnTo>
                  <a:lnTo>
                    <a:pt x="24129" y="478790"/>
                  </a:lnTo>
                  <a:close/>
                </a:path>
                <a:path w="24129" h="586740">
                  <a:moveTo>
                    <a:pt x="24129" y="491490"/>
                  </a:moveTo>
                  <a:lnTo>
                    <a:pt x="0" y="491490"/>
                  </a:lnTo>
                  <a:lnTo>
                    <a:pt x="0" y="571500"/>
                  </a:lnTo>
                  <a:lnTo>
                    <a:pt x="17779" y="571500"/>
                  </a:lnTo>
                  <a:lnTo>
                    <a:pt x="17779" y="570230"/>
                  </a:lnTo>
                  <a:lnTo>
                    <a:pt x="19050" y="570230"/>
                  </a:lnTo>
                  <a:lnTo>
                    <a:pt x="19050" y="568960"/>
                  </a:lnTo>
                  <a:lnTo>
                    <a:pt x="20320" y="568960"/>
                  </a:lnTo>
                  <a:lnTo>
                    <a:pt x="20320" y="567690"/>
                  </a:lnTo>
                  <a:lnTo>
                    <a:pt x="21589" y="567690"/>
                  </a:lnTo>
                  <a:lnTo>
                    <a:pt x="21589" y="566420"/>
                  </a:lnTo>
                  <a:lnTo>
                    <a:pt x="22860" y="566420"/>
                  </a:lnTo>
                  <a:lnTo>
                    <a:pt x="22860" y="565150"/>
                  </a:lnTo>
                  <a:lnTo>
                    <a:pt x="24129" y="565150"/>
                  </a:lnTo>
                  <a:lnTo>
                    <a:pt x="24129" y="491490"/>
                  </a:lnTo>
                  <a:close/>
                </a:path>
                <a:path w="24129" h="586740">
                  <a:moveTo>
                    <a:pt x="16509" y="571500"/>
                  </a:moveTo>
                  <a:lnTo>
                    <a:pt x="0" y="571500"/>
                  </a:lnTo>
                  <a:lnTo>
                    <a:pt x="0" y="577850"/>
                  </a:lnTo>
                  <a:lnTo>
                    <a:pt x="12700" y="577850"/>
                  </a:lnTo>
                  <a:lnTo>
                    <a:pt x="12700" y="576580"/>
                  </a:lnTo>
                  <a:lnTo>
                    <a:pt x="13969" y="576580"/>
                  </a:lnTo>
                  <a:lnTo>
                    <a:pt x="13969" y="575310"/>
                  </a:lnTo>
                  <a:lnTo>
                    <a:pt x="15239" y="575310"/>
                  </a:lnTo>
                  <a:lnTo>
                    <a:pt x="15239" y="572770"/>
                  </a:lnTo>
                  <a:lnTo>
                    <a:pt x="16509" y="572770"/>
                  </a:lnTo>
                  <a:lnTo>
                    <a:pt x="16509" y="571500"/>
                  </a:lnTo>
                  <a:close/>
                </a:path>
                <a:path w="24129" h="586740">
                  <a:moveTo>
                    <a:pt x="11429" y="577850"/>
                  </a:moveTo>
                  <a:lnTo>
                    <a:pt x="0" y="577850"/>
                  </a:lnTo>
                  <a:lnTo>
                    <a:pt x="0" y="584200"/>
                  </a:lnTo>
                  <a:lnTo>
                    <a:pt x="3810" y="584200"/>
                  </a:lnTo>
                  <a:lnTo>
                    <a:pt x="3810" y="582930"/>
                  </a:lnTo>
                  <a:lnTo>
                    <a:pt x="6350" y="582930"/>
                  </a:lnTo>
                  <a:lnTo>
                    <a:pt x="6350" y="581660"/>
                  </a:lnTo>
                  <a:lnTo>
                    <a:pt x="7619" y="581660"/>
                  </a:lnTo>
                  <a:lnTo>
                    <a:pt x="7619" y="580390"/>
                  </a:lnTo>
                  <a:lnTo>
                    <a:pt x="8889" y="580390"/>
                  </a:lnTo>
                  <a:lnTo>
                    <a:pt x="8889" y="579120"/>
                  </a:lnTo>
                  <a:lnTo>
                    <a:pt x="11429" y="579120"/>
                  </a:lnTo>
                  <a:lnTo>
                    <a:pt x="11429" y="577850"/>
                  </a:lnTo>
                  <a:close/>
                </a:path>
                <a:path w="24129" h="586740">
                  <a:moveTo>
                    <a:pt x="2539" y="584200"/>
                  </a:moveTo>
                  <a:lnTo>
                    <a:pt x="0" y="584200"/>
                  </a:lnTo>
                  <a:lnTo>
                    <a:pt x="0" y="586740"/>
                  </a:lnTo>
                  <a:lnTo>
                    <a:pt x="1270" y="586740"/>
                  </a:lnTo>
                  <a:lnTo>
                    <a:pt x="1270" y="585470"/>
                  </a:lnTo>
                  <a:lnTo>
                    <a:pt x="2539" y="585470"/>
                  </a:lnTo>
                  <a:lnTo>
                    <a:pt x="2539" y="584200"/>
                  </a:lnTo>
                  <a:close/>
                </a:path>
              </a:pathLst>
            </a:custGeom>
            <a:solidFill>
              <a:srgbClr val="262626"/>
            </a:solidFill>
          </p:spPr>
          <p:txBody>
            <a:bodyPr bIns="0" lIns="0" rIns="0" rtlCol="0" tIns="0" wrap="square"/>
            <a:p/>
          </p:txBody>
        </p:sp>
        <p:sp>
          <p:nvSpPr>
            <p:cNvPr id="1049196" name="object 486"/>
            <p:cNvSpPr/>
            <p:nvPr/>
          </p:nvSpPr>
          <p:spPr>
            <a:xfrm>
              <a:off x="5204459" y="6233159"/>
              <a:ext cx="25400" cy="525780"/>
            </a:xfrm>
            <a:custGeom>
              <a:avLst/>
              <a:ahLst/>
              <a:rect l="l" t="t" r="r" b="b"/>
              <a:pathLst>
                <a:path w="25400" h="525779">
                  <a:moveTo>
                    <a:pt x="25400" y="69849"/>
                  </a:moveTo>
                  <a:lnTo>
                    <a:pt x="0" y="69849"/>
                  </a:lnTo>
                  <a:lnTo>
                    <a:pt x="0" y="71119"/>
                  </a:lnTo>
                  <a:lnTo>
                    <a:pt x="25400" y="71119"/>
                  </a:lnTo>
                  <a:lnTo>
                    <a:pt x="25400" y="69849"/>
                  </a:lnTo>
                  <a:close/>
                </a:path>
                <a:path w="25400" h="525779">
                  <a:moveTo>
                    <a:pt x="25400" y="63499"/>
                  </a:moveTo>
                  <a:lnTo>
                    <a:pt x="0" y="63499"/>
                  </a:lnTo>
                  <a:lnTo>
                    <a:pt x="0" y="68579"/>
                  </a:lnTo>
                  <a:lnTo>
                    <a:pt x="25400" y="68579"/>
                  </a:lnTo>
                  <a:lnTo>
                    <a:pt x="25400" y="63499"/>
                  </a:lnTo>
                  <a:close/>
                </a:path>
                <a:path w="25400" h="525779">
                  <a:moveTo>
                    <a:pt x="25400" y="57149"/>
                  </a:moveTo>
                  <a:lnTo>
                    <a:pt x="0" y="57149"/>
                  </a:lnTo>
                  <a:lnTo>
                    <a:pt x="0" y="62229"/>
                  </a:lnTo>
                  <a:lnTo>
                    <a:pt x="25400" y="62229"/>
                  </a:lnTo>
                  <a:lnTo>
                    <a:pt x="25400" y="57149"/>
                  </a:lnTo>
                  <a:close/>
                </a:path>
                <a:path w="25400" h="525779">
                  <a:moveTo>
                    <a:pt x="25400" y="50799"/>
                  </a:moveTo>
                  <a:lnTo>
                    <a:pt x="0" y="50799"/>
                  </a:lnTo>
                  <a:lnTo>
                    <a:pt x="0" y="55879"/>
                  </a:lnTo>
                  <a:lnTo>
                    <a:pt x="25400" y="55879"/>
                  </a:lnTo>
                  <a:lnTo>
                    <a:pt x="25400" y="50799"/>
                  </a:lnTo>
                  <a:close/>
                </a:path>
                <a:path w="25400" h="525779">
                  <a:moveTo>
                    <a:pt x="13970" y="44449"/>
                  </a:moveTo>
                  <a:lnTo>
                    <a:pt x="0" y="44449"/>
                  </a:lnTo>
                  <a:lnTo>
                    <a:pt x="0" y="49529"/>
                  </a:lnTo>
                  <a:lnTo>
                    <a:pt x="25400" y="49529"/>
                  </a:lnTo>
                  <a:lnTo>
                    <a:pt x="25400" y="48259"/>
                  </a:lnTo>
                  <a:lnTo>
                    <a:pt x="13969" y="48259"/>
                  </a:lnTo>
                  <a:lnTo>
                    <a:pt x="13970" y="44449"/>
                  </a:lnTo>
                  <a:close/>
                </a:path>
                <a:path w="25400" h="525779">
                  <a:moveTo>
                    <a:pt x="25400" y="44449"/>
                  </a:moveTo>
                  <a:lnTo>
                    <a:pt x="15239" y="44449"/>
                  </a:lnTo>
                  <a:lnTo>
                    <a:pt x="15239" y="48259"/>
                  </a:lnTo>
                  <a:lnTo>
                    <a:pt x="25400" y="48259"/>
                  </a:lnTo>
                  <a:lnTo>
                    <a:pt x="25400" y="44449"/>
                  </a:lnTo>
                  <a:close/>
                </a:path>
                <a:path w="25400" h="525779">
                  <a:moveTo>
                    <a:pt x="12700" y="38099"/>
                  </a:moveTo>
                  <a:lnTo>
                    <a:pt x="0" y="38099"/>
                  </a:lnTo>
                  <a:lnTo>
                    <a:pt x="0" y="43179"/>
                  </a:lnTo>
                  <a:lnTo>
                    <a:pt x="12700" y="43179"/>
                  </a:lnTo>
                  <a:lnTo>
                    <a:pt x="12700" y="38099"/>
                  </a:lnTo>
                  <a:close/>
                </a:path>
                <a:path w="25400" h="525779">
                  <a:moveTo>
                    <a:pt x="17779" y="36829"/>
                  </a:moveTo>
                  <a:lnTo>
                    <a:pt x="16510" y="36829"/>
                  </a:lnTo>
                  <a:lnTo>
                    <a:pt x="16510" y="43179"/>
                  </a:lnTo>
                  <a:lnTo>
                    <a:pt x="25400" y="43179"/>
                  </a:lnTo>
                  <a:lnTo>
                    <a:pt x="25400" y="38099"/>
                  </a:lnTo>
                  <a:lnTo>
                    <a:pt x="17779" y="38099"/>
                  </a:lnTo>
                  <a:lnTo>
                    <a:pt x="17779" y="36829"/>
                  </a:lnTo>
                  <a:close/>
                </a:path>
                <a:path w="25400" h="525779">
                  <a:moveTo>
                    <a:pt x="25400" y="31749"/>
                  </a:moveTo>
                  <a:lnTo>
                    <a:pt x="19050" y="31749"/>
                  </a:lnTo>
                  <a:lnTo>
                    <a:pt x="19050" y="33019"/>
                  </a:lnTo>
                  <a:lnTo>
                    <a:pt x="17779" y="33019"/>
                  </a:lnTo>
                  <a:lnTo>
                    <a:pt x="17779" y="36829"/>
                  </a:lnTo>
                  <a:lnTo>
                    <a:pt x="25400" y="36829"/>
                  </a:lnTo>
                  <a:lnTo>
                    <a:pt x="25400" y="31749"/>
                  </a:lnTo>
                  <a:close/>
                </a:path>
                <a:path w="25400" h="525779">
                  <a:moveTo>
                    <a:pt x="10160" y="31749"/>
                  </a:moveTo>
                  <a:lnTo>
                    <a:pt x="0" y="31749"/>
                  </a:lnTo>
                  <a:lnTo>
                    <a:pt x="0" y="36829"/>
                  </a:lnTo>
                  <a:lnTo>
                    <a:pt x="11429" y="36829"/>
                  </a:lnTo>
                  <a:lnTo>
                    <a:pt x="11429" y="35559"/>
                  </a:lnTo>
                  <a:lnTo>
                    <a:pt x="10159" y="35559"/>
                  </a:lnTo>
                  <a:lnTo>
                    <a:pt x="10160" y="31749"/>
                  </a:lnTo>
                  <a:close/>
                </a:path>
                <a:path w="25400" h="525779">
                  <a:moveTo>
                    <a:pt x="8889" y="25399"/>
                  </a:moveTo>
                  <a:lnTo>
                    <a:pt x="0" y="25399"/>
                  </a:lnTo>
                  <a:lnTo>
                    <a:pt x="0" y="30479"/>
                  </a:lnTo>
                  <a:lnTo>
                    <a:pt x="8889" y="30479"/>
                  </a:lnTo>
                  <a:lnTo>
                    <a:pt x="8889" y="25399"/>
                  </a:lnTo>
                  <a:close/>
                </a:path>
                <a:path w="25400" h="525779">
                  <a:moveTo>
                    <a:pt x="21589" y="24129"/>
                  </a:moveTo>
                  <a:lnTo>
                    <a:pt x="20319" y="24129"/>
                  </a:lnTo>
                  <a:lnTo>
                    <a:pt x="20319" y="29209"/>
                  </a:lnTo>
                  <a:lnTo>
                    <a:pt x="19050" y="29209"/>
                  </a:lnTo>
                  <a:lnTo>
                    <a:pt x="19050" y="30479"/>
                  </a:lnTo>
                  <a:lnTo>
                    <a:pt x="25400" y="30479"/>
                  </a:lnTo>
                  <a:lnTo>
                    <a:pt x="25400" y="25399"/>
                  </a:lnTo>
                  <a:lnTo>
                    <a:pt x="21589" y="25399"/>
                  </a:lnTo>
                  <a:lnTo>
                    <a:pt x="21589" y="24129"/>
                  </a:lnTo>
                  <a:close/>
                </a:path>
                <a:path w="25400" h="525779">
                  <a:moveTo>
                    <a:pt x="25400" y="19049"/>
                  </a:moveTo>
                  <a:lnTo>
                    <a:pt x="21589" y="19049"/>
                  </a:lnTo>
                  <a:lnTo>
                    <a:pt x="21589" y="24129"/>
                  </a:lnTo>
                  <a:lnTo>
                    <a:pt x="25400" y="24129"/>
                  </a:lnTo>
                  <a:lnTo>
                    <a:pt x="25400" y="19049"/>
                  </a:lnTo>
                  <a:close/>
                </a:path>
                <a:path w="25400" h="525779">
                  <a:moveTo>
                    <a:pt x="6350" y="19049"/>
                  </a:moveTo>
                  <a:lnTo>
                    <a:pt x="0" y="19049"/>
                  </a:lnTo>
                  <a:lnTo>
                    <a:pt x="0" y="24129"/>
                  </a:lnTo>
                  <a:lnTo>
                    <a:pt x="7620" y="24129"/>
                  </a:lnTo>
                  <a:lnTo>
                    <a:pt x="7620" y="22859"/>
                  </a:lnTo>
                  <a:lnTo>
                    <a:pt x="6350" y="22859"/>
                  </a:lnTo>
                  <a:lnTo>
                    <a:pt x="6350" y="19049"/>
                  </a:lnTo>
                  <a:close/>
                </a:path>
                <a:path w="25400" h="525779">
                  <a:moveTo>
                    <a:pt x="5079" y="12699"/>
                  </a:moveTo>
                  <a:lnTo>
                    <a:pt x="0" y="12699"/>
                  </a:lnTo>
                  <a:lnTo>
                    <a:pt x="0" y="17779"/>
                  </a:lnTo>
                  <a:lnTo>
                    <a:pt x="5079" y="17779"/>
                  </a:lnTo>
                  <a:lnTo>
                    <a:pt x="5079" y="12699"/>
                  </a:lnTo>
                  <a:close/>
                </a:path>
                <a:path w="25400" h="525779">
                  <a:moveTo>
                    <a:pt x="25400" y="12699"/>
                  </a:moveTo>
                  <a:lnTo>
                    <a:pt x="24129" y="12699"/>
                  </a:lnTo>
                  <a:lnTo>
                    <a:pt x="24129" y="13969"/>
                  </a:lnTo>
                  <a:lnTo>
                    <a:pt x="22860" y="13969"/>
                  </a:lnTo>
                  <a:lnTo>
                    <a:pt x="22860" y="17779"/>
                  </a:lnTo>
                  <a:lnTo>
                    <a:pt x="25400" y="17779"/>
                  </a:lnTo>
                  <a:lnTo>
                    <a:pt x="25400" y="12699"/>
                  </a:lnTo>
                  <a:close/>
                </a:path>
                <a:path w="25400" h="525779">
                  <a:moveTo>
                    <a:pt x="2539" y="6349"/>
                  </a:moveTo>
                  <a:lnTo>
                    <a:pt x="0" y="6349"/>
                  </a:lnTo>
                  <a:lnTo>
                    <a:pt x="0" y="11429"/>
                  </a:lnTo>
                  <a:lnTo>
                    <a:pt x="3810" y="11429"/>
                  </a:lnTo>
                  <a:lnTo>
                    <a:pt x="3809" y="10159"/>
                  </a:lnTo>
                  <a:lnTo>
                    <a:pt x="2539" y="10159"/>
                  </a:lnTo>
                  <a:lnTo>
                    <a:pt x="2539" y="6349"/>
                  </a:lnTo>
                  <a:close/>
                </a:path>
                <a:path w="25400" h="525779">
                  <a:moveTo>
                    <a:pt x="1269" y="0"/>
                  </a:moveTo>
                  <a:lnTo>
                    <a:pt x="0" y="0"/>
                  </a:lnTo>
                  <a:lnTo>
                    <a:pt x="0" y="5079"/>
                  </a:lnTo>
                  <a:lnTo>
                    <a:pt x="1269" y="5079"/>
                  </a:lnTo>
                  <a:lnTo>
                    <a:pt x="1269" y="0"/>
                  </a:lnTo>
                  <a:close/>
                </a:path>
                <a:path w="25400" h="525779">
                  <a:moveTo>
                    <a:pt x="25400" y="71119"/>
                  </a:moveTo>
                  <a:lnTo>
                    <a:pt x="0" y="71119"/>
                  </a:lnTo>
                  <a:lnTo>
                    <a:pt x="0" y="152399"/>
                  </a:lnTo>
                  <a:lnTo>
                    <a:pt x="25400" y="152399"/>
                  </a:lnTo>
                  <a:lnTo>
                    <a:pt x="25400" y="71119"/>
                  </a:lnTo>
                  <a:close/>
                </a:path>
                <a:path w="25400" h="525779">
                  <a:moveTo>
                    <a:pt x="25400" y="152399"/>
                  </a:moveTo>
                  <a:lnTo>
                    <a:pt x="0" y="152399"/>
                  </a:lnTo>
                  <a:lnTo>
                    <a:pt x="0" y="177799"/>
                  </a:lnTo>
                  <a:lnTo>
                    <a:pt x="25400" y="177799"/>
                  </a:lnTo>
                  <a:lnTo>
                    <a:pt x="25400" y="152399"/>
                  </a:lnTo>
                  <a:close/>
                </a:path>
                <a:path w="25400" h="525779">
                  <a:moveTo>
                    <a:pt x="25400" y="177799"/>
                  </a:moveTo>
                  <a:lnTo>
                    <a:pt x="0" y="177799"/>
                  </a:lnTo>
                  <a:lnTo>
                    <a:pt x="0" y="184149"/>
                  </a:lnTo>
                  <a:lnTo>
                    <a:pt x="25400" y="184149"/>
                  </a:lnTo>
                  <a:lnTo>
                    <a:pt x="25400" y="177799"/>
                  </a:lnTo>
                  <a:close/>
                </a:path>
                <a:path w="25400" h="525779">
                  <a:moveTo>
                    <a:pt x="25400" y="309879"/>
                  </a:moveTo>
                  <a:lnTo>
                    <a:pt x="0" y="309879"/>
                  </a:lnTo>
                  <a:lnTo>
                    <a:pt x="0" y="312419"/>
                  </a:lnTo>
                  <a:lnTo>
                    <a:pt x="25400" y="312419"/>
                  </a:lnTo>
                  <a:lnTo>
                    <a:pt x="25400" y="309879"/>
                  </a:lnTo>
                  <a:close/>
                </a:path>
                <a:path w="25400" h="525779">
                  <a:moveTo>
                    <a:pt x="25400" y="303529"/>
                  </a:moveTo>
                  <a:lnTo>
                    <a:pt x="0" y="303529"/>
                  </a:lnTo>
                  <a:lnTo>
                    <a:pt x="0" y="308609"/>
                  </a:lnTo>
                  <a:lnTo>
                    <a:pt x="25400" y="308609"/>
                  </a:lnTo>
                  <a:lnTo>
                    <a:pt x="25400" y="303529"/>
                  </a:lnTo>
                  <a:close/>
                </a:path>
                <a:path w="25400" h="525779">
                  <a:moveTo>
                    <a:pt x="25400" y="287019"/>
                  </a:moveTo>
                  <a:lnTo>
                    <a:pt x="0" y="287019"/>
                  </a:lnTo>
                  <a:lnTo>
                    <a:pt x="0" y="302259"/>
                  </a:lnTo>
                  <a:lnTo>
                    <a:pt x="25400" y="302259"/>
                  </a:lnTo>
                  <a:lnTo>
                    <a:pt x="25400" y="287019"/>
                  </a:lnTo>
                  <a:close/>
                </a:path>
                <a:path w="25400" h="525779">
                  <a:moveTo>
                    <a:pt x="25400" y="278130"/>
                  </a:moveTo>
                  <a:lnTo>
                    <a:pt x="0" y="278130"/>
                  </a:lnTo>
                  <a:lnTo>
                    <a:pt x="0" y="285749"/>
                  </a:lnTo>
                  <a:lnTo>
                    <a:pt x="25400" y="285749"/>
                  </a:lnTo>
                  <a:lnTo>
                    <a:pt x="25400" y="278130"/>
                  </a:lnTo>
                  <a:close/>
                </a:path>
                <a:path w="25400" h="525779">
                  <a:moveTo>
                    <a:pt x="25400" y="255269"/>
                  </a:moveTo>
                  <a:lnTo>
                    <a:pt x="0" y="255269"/>
                  </a:lnTo>
                  <a:lnTo>
                    <a:pt x="0" y="276859"/>
                  </a:lnTo>
                  <a:lnTo>
                    <a:pt x="25400" y="276859"/>
                  </a:lnTo>
                  <a:lnTo>
                    <a:pt x="25400" y="255269"/>
                  </a:lnTo>
                  <a:close/>
                </a:path>
                <a:path w="25400" h="525779">
                  <a:moveTo>
                    <a:pt x="25400" y="248919"/>
                  </a:moveTo>
                  <a:lnTo>
                    <a:pt x="0" y="248919"/>
                  </a:lnTo>
                  <a:lnTo>
                    <a:pt x="0" y="253999"/>
                  </a:lnTo>
                  <a:lnTo>
                    <a:pt x="25400" y="253999"/>
                  </a:lnTo>
                  <a:lnTo>
                    <a:pt x="25400" y="248919"/>
                  </a:lnTo>
                  <a:close/>
                </a:path>
                <a:path w="25400" h="525779">
                  <a:moveTo>
                    <a:pt x="25400" y="223519"/>
                  </a:moveTo>
                  <a:lnTo>
                    <a:pt x="0" y="223519"/>
                  </a:lnTo>
                  <a:lnTo>
                    <a:pt x="0" y="247649"/>
                  </a:lnTo>
                  <a:lnTo>
                    <a:pt x="25400" y="247649"/>
                  </a:lnTo>
                  <a:lnTo>
                    <a:pt x="25400" y="223519"/>
                  </a:lnTo>
                  <a:close/>
                </a:path>
                <a:path w="25400" h="525779">
                  <a:moveTo>
                    <a:pt x="25400" y="214629"/>
                  </a:moveTo>
                  <a:lnTo>
                    <a:pt x="0" y="214629"/>
                  </a:lnTo>
                  <a:lnTo>
                    <a:pt x="0" y="222249"/>
                  </a:lnTo>
                  <a:lnTo>
                    <a:pt x="25400" y="222249"/>
                  </a:lnTo>
                  <a:lnTo>
                    <a:pt x="25400" y="214629"/>
                  </a:lnTo>
                  <a:close/>
                </a:path>
                <a:path w="25400" h="525779">
                  <a:moveTo>
                    <a:pt x="25400" y="203199"/>
                  </a:moveTo>
                  <a:lnTo>
                    <a:pt x="0" y="203199"/>
                  </a:lnTo>
                  <a:lnTo>
                    <a:pt x="0" y="213359"/>
                  </a:lnTo>
                  <a:lnTo>
                    <a:pt x="25400" y="213359"/>
                  </a:lnTo>
                  <a:lnTo>
                    <a:pt x="25400" y="203199"/>
                  </a:lnTo>
                  <a:close/>
                </a:path>
                <a:path w="25400" h="525779">
                  <a:moveTo>
                    <a:pt x="25400" y="196849"/>
                  </a:moveTo>
                  <a:lnTo>
                    <a:pt x="0" y="196849"/>
                  </a:lnTo>
                  <a:lnTo>
                    <a:pt x="0" y="201929"/>
                  </a:lnTo>
                  <a:lnTo>
                    <a:pt x="25400" y="201929"/>
                  </a:lnTo>
                  <a:lnTo>
                    <a:pt x="25400" y="196849"/>
                  </a:lnTo>
                  <a:close/>
                </a:path>
                <a:path w="25400" h="525779">
                  <a:moveTo>
                    <a:pt x="25400" y="189229"/>
                  </a:moveTo>
                  <a:lnTo>
                    <a:pt x="0" y="189229"/>
                  </a:lnTo>
                  <a:lnTo>
                    <a:pt x="0" y="195579"/>
                  </a:lnTo>
                  <a:lnTo>
                    <a:pt x="25400" y="195579"/>
                  </a:lnTo>
                  <a:lnTo>
                    <a:pt x="25400" y="189229"/>
                  </a:lnTo>
                  <a:close/>
                </a:path>
                <a:path w="25400" h="525779">
                  <a:moveTo>
                    <a:pt x="25400" y="185419"/>
                  </a:moveTo>
                  <a:lnTo>
                    <a:pt x="0" y="185419"/>
                  </a:lnTo>
                  <a:lnTo>
                    <a:pt x="0" y="187959"/>
                  </a:lnTo>
                  <a:lnTo>
                    <a:pt x="25400" y="187959"/>
                  </a:lnTo>
                  <a:lnTo>
                    <a:pt x="25400" y="185419"/>
                  </a:lnTo>
                  <a:close/>
                </a:path>
                <a:path w="25400" h="525779">
                  <a:moveTo>
                    <a:pt x="25400" y="387476"/>
                  </a:moveTo>
                  <a:lnTo>
                    <a:pt x="0" y="387476"/>
                  </a:lnTo>
                  <a:lnTo>
                    <a:pt x="0" y="401319"/>
                  </a:lnTo>
                  <a:lnTo>
                    <a:pt x="25400" y="401319"/>
                  </a:lnTo>
                  <a:lnTo>
                    <a:pt x="25400" y="387476"/>
                  </a:lnTo>
                  <a:close/>
                </a:path>
                <a:path w="25400" h="525779">
                  <a:moveTo>
                    <a:pt x="25400" y="378586"/>
                  </a:moveTo>
                  <a:lnTo>
                    <a:pt x="0" y="378586"/>
                  </a:lnTo>
                  <a:lnTo>
                    <a:pt x="0" y="387349"/>
                  </a:lnTo>
                  <a:lnTo>
                    <a:pt x="25400" y="387349"/>
                  </a:lnTo>
                  <a:lnTo>
                    <a:pt x="25400" y="378586"/>
                  </a:lnTo>
                  <a:close/>
                </a:path>
                <a:path w="25400" h="525779">
                  <a:moveTo>
                    <a:pt x="25400" y="374777"/>
                  </a:moveTo>
                  <a:lnTo>
                    <a:pt x="0" y="374777"/>
                  </a:lnTo>
                  <a:lnTo>
                    <a:pt x="0" y="378459"/>
                  </a:lnTo>
                  <a:lnTo>
                    <a:pt x="25400" y="378459"/>
                  </a:lnTo>
                  <a:lnTo>
                    <a:pt x="25400" y="374777"/>
                  </a:lnTo>
                  <a:close/>
                </a:path>
                <a:path w="25400" h="525779">
                  <a:moveTo>
                    <a:pt x="25400" y="372236"/>
                  </a:moveTo>
                  <a:lnTo>
                    <a:pt x="0" y="372236"/>
                  </a:lnTo>
                  <a:lnTo>
                    <a:pt x="0" y="374649"/>
                  </a:lnTo>
                  <a:lnTo>
                    <a:pt x="25400" y="374649"/>
                  </a:lnTo>
                  <a:lnTo>
                    <a:pt x="25400" y="372236"/>
                  </a:lnTo>
                  <a:close/>
                </a:path>
                <a:path w="25400" h="525779">
                  <a:moveTo>
                    <a:pt x="25400" y="368426"/>
                  </a:moveTo>
                  <a:lnTo>
                    <a:pt x="0" y="368426"/>
                  </a:lnTo>
                  <a:lnTo>
                    <a:pt x="0" y="372109"/>
                  </a:lnTo>
                  <a:lnTo>
                    <a:pt x="25400" y="372109"/>
                  </a:lnTo>
                  <a:lnTo>
                    <a:pt x="25400" y="368426"/>
                  </a:lnTo>
                  <a:close/>
                </a:path>
                <a:path w="25400" h="525779">
                  <a:moveTo>
                    <a:pt x="25400" y="365886"/>
                  </a:moveTo>
                  <a:lnTo>
                    <a:pt x="0" y="365886"/>
                  </a:lnTo>
                  <a:lnTo>
                    <a:pt x="0" y="368299"/>
                  </a:lnTo>
                  <a:lnTo>
                    <a:pt x="25400" y="368299"/>
                  </a:lnTo>
                  <a:lnTo>
                    <a:pt x="25400" y="365886"/>
                  </a:lnTo>
                  <a:close/>
                </a:path>
                <a:path w="25400" h="525779">
                  <a:moveTo>
                    <a:pt x="25400" y="362076"/>
                  </a:moveTo>
                  <a:lnTo>
                    <a:pt x="0" y="362076"/>
                  </a:lnTo>
                  <a:lnTo>
                    <a:pt x="0" y="365759"/>
                  </a:lnTo>
                  <a:lnTo>
                    <a:pt x="25400" y="365759"/>
                  </a:lnTo>
                  <a:lnTo>
                    <a:pt x="25400" y="362076"/>
                  </a:lnTo>
                  <a:close/>
                </a:path>
                <a:path w="25400" h="525779">
                  <a:moveTo>
                    <a:pt x="25400" y="359536"/>
                  </a:moveTo>
                  <a:lnTo>
                    <a:pt x="0" y="359536"/>
                  </a:lnTo>
                  <a:lnTo>
                    <a:pt x="0" y="361949"/>
                  </a:lnTo>
                  <a:lnTo>
                    <a:pt x="25400" y="361949"/>
                  </a:lnTo>
                  <a:lnTo>
                    <a:pt x="25400" y="359536"/>
                  </a:lnTo>
                  <a:close/>
                </a:path>
                <a:path w="25400" h="525779">
                  <a:moveTo>
                    <a:pt x="25400" y="355727"/>
                  </a:moveTo>
                  <a:lnTo>
                    <a:pt x="0" y="355727"/>
                  </a:lnTo>
                  <a:lnTo>
                    <a:pt x="0" y="359409"/>
                  </a:lnTo>
                  <a:lnTo>
                    <a:pt x="25400" y="359409"/>
                  </a:lnTo>
                  <a:lnTo>
                    <a:pt x="25400" y="355727"/>
                  </a:lnTo>
                  <a:close/>
                </a:path>
                <a:path w="25400" h="525779">
                  <a:moveTo>
                    <a:pt x="25400" y="353186"/>
                  </a:moveTo>
                  <a:lnTo>
                    <a:pt x="0" y="353186"/>
                  </a:lnTo>
                  <a:lnTo>
                    <a:pt x="0" y="355599"/>
                  </a:lnTo>
                  <a:lnTo>
                    <a:pt x="25400" y="355599"/>
                  </a:lnTo>
                  <a:lnTo>
                    <a:pt x="25400" y="353186"/>
                  </a:lnTo>
                  <a:close/>
                </a:path>
                <a:path w="25400" h="525779">
                  <a:moveTo>
                    <a:pt x="25400" y="349376"/>
                  </a:moveTo>
                  <a:lnTo>
                    <a:pt x="0" y="349376"/>
                  </a:lnTo>
                  <a:lnTo>
                    <a:pt x="0" y="353059"/>
                  </a:lnTo>
                  <a:lnTo>
                    <a:pt x="25400" y="353059"/>
                  </a:lnTo>
                  <a:lnTo>
                    <a:pt x="25400" y="349376"/>
                  </a:lnTo>
                  <a:close/>
                </a:path>
                <a:path w="25400" h="525779">
                  <a:moveTo>
                    <a:pt x="25400" y="346836"/>
                  </a:moveTo>
                  <a:lnTo>
                    <a:pt x="0" y="346836"/>
                  </a:lnTo>
                  <a:lnTo>
                    <a:pt x="0" y="349249"/>
                  </a:lnTo>
                  <a:lnTo>
                    <a:pt x="25400" y="349249"/>
                  </a:lnTo>
                  <a:lnTo>
                    <a:pt x="25400" y="346836"/>
                  </a:lnTo>
                  <a:close/>
                </a:path>
                <a:path w="25400" h="525779">
                  <a:moveTo>
                    <a:pt x="25400" y="343026"/>
                  </a:moveTo>
                  <a:lnTo>
                    <a:pt x="0" y="343026"/>
                  </a:lnTo>
                  <a:lnTo>
                    <a:pt x="0" y="346709"/>
                  </a:lnTo>
                  <a:lnTo>
                    <a:pt x="25400" y="346709"/>
                  </a:lnTo>
                  <a:lnTo>
                    <a:pt x="25400" y="343026"/>
                  </a:lnTo>
                  <a:close/>
                </a:path>
                <a:path w="25400" h="525779">
                  <a:moveTo>
                    <a:pt x="25400" y="340486"/>
                  </a:moveTo>
                  <a:lnTo>
                    <a:pt x="0" y="340486"/>
                  </a:lnTo>
                  <a:lnTo>
                    <a:pt x="0" y="342899"/>
                  </a:lnTo>
                  <a:lnTo>
                    <a:pt x="25400" y="342899"/>
                  </a:lnTo>
                  <a:lnTo>
                    <a:pt x="25400" y="340486"/>
                  </a:lnTo>
                  <a:close/>
                </a:path>
                <a:path w="25400" h="525779">
                  <a:moveTo>
                    <a:pt x="25400" y="330326"/>
                  </a:moveTo>
                  <a:lnTo>
                    <a:pt x="0" y="330326"/>
                  </a:lnTo>
                  <a:lnTo>
                    <a:pt x="0" y="340359"/>
                  </a:lnTo>
                  <a:lnTo>
                    <a:pt x="25400" y="340359"/>
                  </a:lnTo>
                  <a:lnTo>
                    <a:pt x="25400" y="330326"/>
                  </a:lnTo>
                  <a:close/>
                </a:path>
                <a:path w="25400" h="525779">
                  <a:moveTo>
                    <a:pt x="25400" y="315086"/>
                  </a:moveTo>
                  <a:lnTo>
                    <a:pt x="0" y="315086"/>
                  </a:lnTo>
                  <a:lnTo>
                    <a:pt x="0" y="330199"/>
                  </a:lnTo>
                  <a:lnTo>
                    <a:pt x="25400" y="330199"/>
                  </a:lnTo>
                  <a:lnTo>
                    <a:pt x="25400" y="315086"/>
                  </a:lnTo>
                  <a:close/>
                </a:path>
                <a:path w="25400" h="525779">
                  <a:moveTo>
                    <a:pt x="25400" y="312546"/>
                  </a:moveTo>
                  <a:lnTo>
                    <a:pt x="0" y="312546"/>
                  </a:lnTo>
                  <a:lnTo>
                    <a:pt x="0" y="314959"/>
                  </a:lnTo>
                  <a:lnTo>
                    <a:pt x="25400" y="314959"/>
                  </a:lnTo>
                  <a:lnTo>
                    <a:pt x="25400" y="312546"/>
                  </a:lnTo>
                  <a:close/>
                </a:path>
                <a:path w="25400" h="525779">
                  <a:moveTo>
                    <a:pt x="25400" y="401319"/>
                  </a:moveTo>
                  <a:lnTo>
                    <a:pt x="0" y="401319"/>
                  </a:lnTo>
                  <a:lnTo>
                    <a:pt x="0" y="414019"/>
                  </a:lnTo>
                  <a:lnTo>
                    <a:pt x="25400" y="414019"/>
                  </a:lnTo>
                  <a:lnTo>
                    <a:pt x="25400" y="401319"/>
                  </a:lnTo>
                  <a:close/>
                </a:path>
                <a:path w="25400" h="525779">
                  <a:moveTo>
                    <a:pt x="25400" y="414019"/>
                  </a:moveTo>
                  <a:lnTo>
                    <a:pt x="0" y="414019"/>
                  </a:lnTo>
                  <a:lnTo>
                    <a:pt x="0" y="494029"/>
                  </a:lnTo>
                  <a:lnTo>
                    <a:pt x="25400" y="494029"/>
                  </a:lnTo>
                  <a:lnTo>
                    <a:pt x="25400" y="414019"/>
                  </a:lnTo>
                  <a:close/>
                </a:path>
                <a:path w="25400" h="525779">
                  <a:moveTo>
                    <a:pt x="25400" y="494030"/>
                  </a:moveTo>
                  <a:lnTo>
                    <a:pt x="0" y="494030"/>
                  </a:lnTo>
                  <a:lnTo>
                    <a:pt x="0" y="513079"/>
                  </a:lnTo>
                  <a:lnTo>
                    <a:pt x="21589" y="513079"/>
                  </a:lnTo>
                  <a:lnTo>
                    <a:pt x="21589" y="511809"/>
                  </a:lnTo>
                  <a:lnTo>
                    <a:pt x="22860" y="511809"/>
                  </a:lnTo>
                  <a:lnTo>
                    <a:pt x="22860" y="510539"/>
                  </a:lnTo>
                  <a:lnTo>
                    <a:pt x="25400" y="510539"/>
                  </a:lnTo>
                  <a:lnTo>
                    <a:pt x="25400" y="494030"/>
                  </a:lnTo>
                  <a:close/>
                </a:path>
                <a:path w="25400" h="525779">
                  <a:moveTo>
                    <a:pt x="20320" y="513079"/>
                  </a:moveTo>
                  <a:lnTo>
                    <a:pt x="0" y="513079"/>
                  </a:lnTo>
                  <a:lnTo>
                    <a:pt x="0" y="519429"/>
                  </a:lnTo>
                  <a:lnTo>
                    <a:pt x="12699" y="519429"/>
                  </a:lnTo>
                  <a:lnTo>
                    <a:pt x="12699" y="518159"/>
                  </a:lnTo>
                  <a:lnTo>
                    <a:pt x="15239" y="518159"/>
                  </a:lnTo>
                  <a:lnTo>
                    <a:pt x="15239" y="516889"/>
                  </a:lnTo>
                  <a:lnTo>
                    <a:pt x="16510" y="516889"/>
                  </a:lnTo>
                  <a:lnTo>
                    <a:pt x="16510" y="515619"/>
                  </a:lnTo>
                  <a:lnTo>
                    <a:pt x="19050" y="515619"/>
                  </a:lnTo>
                  <a:lnTo>
                    <a:pt x="19050" y="514349"/>
                  </a:lnTo>
                  <a:lnTo>
                    <a:pt x="20320" y="514349"/>
                  </a:lnTo>
                  <a:lnTo>
                    <a:pt x="20320" y="513079"/>
                  </a:lnTo>
                  <a:close/>
                </a:path>
                <a:path w="25400" h="525779">
                  <a:moveTo>
                    <a:pt x="10159" y="519429"/>
                  </a:moveTo>
                  <a:lnTo>
                    <a:pt x="0" y="519429"/>
                  </a:lnTo>
                  <a:lnTo>
                    <a:pt x="0" y="524509"/>
                  </a:lnTo>
                  <a:lnTo>
                    <a:pt x="5079" y="524509"/>
                  </a:lnTo>
                  <a:lnTo>
                    <a:pt x="5079" y="523239"/>
                  </a:lnTo>
                  <a:lnTo>
                    <a:pt x="6349" y="523239"/>
                  </a:lnTo>
                  <a:lnTo>
                    <a:pt x="6349" y="521969"/>
                  </a:lnTo>
                  <a:lnTo>
                    <a:pt x="8889" y="521969"/>
                  </a:lnTo>
                  <a:lnTo>
                    <a:pt x="8889" y="520699"/>
                  </a:lnTo>
                  <a:lnTo>
                    <a:pt x="10159" y="520699"/>
                  </a:lnTo>
                  <a:lnTo>
                    <a:pt x="10159" y="519429"/>
                  </a:lnTo>
                  <a:close/>
                </a:path>
                <a:path w="25400" h="525779">
                  <a:moveTo>
                    <a:pt x="2539" y="524509"/>
                  </a:moveTo>
                  <a:lnTo>
                    <a:pt x="0" y="524509"/>
                  </a:lnTo>
                  <a:lnTo>
                    <a:pt x="0" y="525779"/>
                  </a:lnTo>
                  <a:lnTo>
                    <a:pt x="2539" y="525779"/>
                  </a:lnTo>
                  <a:lnTo>
                    <a:pt x="2539" y="524509"/>
                  </a:lnTo>
                  <a:close/>
                </a:path>
              </a:pathLst>
            </a:custGeom>
            <a:solidFill>
              <a:srgbClr val="252525"/>
            </a:solidFill>
          </p:spPr>
          <p:txBody>
            <a:bodyPr bIns="0" lIns="0" rIns="0" rtlCol="0" tIns="0" wrap="square"/>
            <a:p/>
          </p:txBody>
        </p:sp>
        <p:sp>
          <p:nvSpPr>
            <p:cNvPr id="1049197" name="object 487"/>
            <p:cNvSpPr/>
            <p:nvPr/>
          </p:nvSpPr>
          <p:spPr>
            <a:xfrm>
              <a:off x="5179059" y="6148069"/>
              <a:ext cx="25400" cy="623570"/>
            </a:xfrm>
            <a:custGeom>
              <a:avLst/>
              <a:ahLst/>
              <a:rect l="l" t="t" r="r" b="b"/>
              <a:pathLst>
                <a:path w="25400" h="623570">
                  <a:moveTo>
                    <a:pt x="25400" y="154939"/>
                  </a:moveTo>
                  <a:lnTo>
                    <a:pt x="0" y="154939"/>
                  </a:lnTo>
                  <a:lnTo>
                    <a:pt x="0" y="156209"/>
                  </a:lnTo>
                  <a:lnTo>
                    <a:pt x="25400" y="156209"/>
                  </a:lnTo>
                  <a:lnTo>
                    <a:pt x="25400" y="154939"/>
                  </a:lnTo>
                  <a:close/>
                </a:path>
                <a:path w="25400" h="623570">
                  <a:moveTo>
                    <a:pt x="25400" y="148589"/>
                  </a:moveTo>
                  <a:lnTo>
                    <a:pt x="0" y="148589"/>
                  </a:lnTo>
                  <a:lnTo>
                    <a:pt x="0" y="153669"/>
                  </a:lnTo>
                  <a:lnTo>
                    <a:pt x="25400" y="153669"/>
                  </a:lnTo>
                  <a:lnTo>
                    <a:pt x="25400" y="148589"/>
                  </a:lnTo>
                  <a:close/>
                </a:path>
                <a:path w="25400" h="623570">
                  <a:moveTo>
                    <a:pt x="25400" y="142239"/>
                  </a:moveTo>
                  <a:lnTo>
                    <a:pt x="0" y="142239"/>
                  </a:lnTo>
                  <a:lnTo>
                    <a:pt x="0" y="147319"/>
                  </a:lnTo>
                  <a:lnTo>
                    <a:pt x="25400" y="147319"/>
                  </a:lnTo>
                  <a:lnTo>
                    <a:pt x="25400" y="142239"/>
                  </a:lnTo>
                  <a:close/>
                </a:path>
                <a:path w="25400" h="623570">
                  <a:moveTo>
                    <a:pt x="25400" y="135889"/>
                  </a:moveTo>
                  <a:lnTo>
                    <a:pt x="0" y="135889"/>
                  </a:lnTo>
                  <a:lnTo>
                    <a:pt x="0" y="140969"/>
                  </a:lnTo>
                  <a:lnTo>
                    <a:pt x="25400" y="140969"/>
                  </a:lnTo>
                  <a:lnTo>
                    <a:pt x="25400" y="135889"/>
                  </a:lnTo>
                  <a:close/>
                </a:path>
                <a:path w="25400" h="623570">
                  <a:moveTo>
                    <a:pt x="25400" y="129539"/>
                  </a:moveTo>
                  <a:lnTo>
                    <a:pt x="0" y="129539"/>
                  </a:lnTo>
                  <a:lnTo>
                    <a:pt x="0" y="134619"/>
                  </a:lnTo>
                  <a:lnTo>
                    <a:pt x="25400" y="134619"/>
                  </a:lnTo>
                  <a:lnTo>
                    <a:pt x="25400" y="129539"/>
                  </a:lnTo>
                  <a:close/>
                </a:path>
                <a:path w="25400" h="623570">
                  <a:moveTo>
                    <a:pt x="25400" y="123189"/>
                  </a:moveTo>
                  <a:lnTo>
                    <a:pt x="0" y="123189"/>
                  </a:lnTo>
                  <a:lnTo>
                    <a:pt x="0" y="128269"/>
                  </a:lnTo>
                  <a:lnTo>
                    <a:pt x="25400" y="128269"/>
                  </a:lnTo>
                  <a:lnTo>
                    <a:pt x="25400" y="123189"/>
                  </a:lnTo>
                  <a:close/>
                </a:path>
                <a:path w="25400" h="623570">
                  <a:moveTo>
                    <a:pt x="25400" y="116839"/>
                  </a:moveTo>
                  <a:lnTo>
                    <a:pt x="0" y="116839"/>
                  </a:lnTo>
                  <a:lnTo>
                    <a:pt x="0" y="121919"/>
                  </a:lnTo>
                  <a:lnTo>
                    <a:pt x="25400" y="121919"/>
                  </a:lnTo>
                  <a:lnTo>
                    <a:pt x="25400" y="116839"/>
                  </a:lnTo>
                  <a:close/>
                </a:path>
                <a:path w="25400" h="623570">
                  <a:moveTo>
                    <a:pt x="25400" y="110489"/>
                  </a:moveTo>
                  <a:lnTo>
                    <a:pt x="0" y="110489"/>
                  </a:lnTo>
                  <a:lnTo>
                    <a:pt x="0" y="115569"/>
                  </a:lnTo>
                  <a:lnTo>
                    <a:pt x="25400" y="115569"/>
                  </a:lnTo>
                  <a:lnTo>
                    <a:pt x="25400" y="110489"/>
                  </a:lnTo>
                  <a:close/>
                </a:path>
                <a:path w="25400" h="623570">
                  <a:moveTo>
                    <a:pt x="25400" y="104139"/>
                  </a:moveTo>
                  <a:lnTo>
                    <a:pt x="0" y="104139"/>
                  </a:lnTo>
                  <a:lnTo>
                    <a:pt x="0" y="109219"/>
                  </a:lnTo>
                  <a:lnTo>
                    <a:pt x="25400" y="109219"/>
                  </a:lnTo>
                  <a:lnTo>
                    <a:pt x="25400" y="104139"/>
                  </a:lnTo>
                  <a:close/>
                </a:path>
                <a:path w="25400" h="623570">
                  <a:moveTo>
                    <a:pt x="25400" y="97789"/>
                  </a:moveTo>
                  <a:lnTo>
                    <a:pt x="0" y="97789"/>
                  </a:lnTo>
                  <a:lnTo>
                    <a:pt x="0" y="102869"/>
                  </a:lnTo>
                  <a:lnTo>
                    <a:pt x="25400" y="102869"/>
                  </a:lnTo>
                  <a:lnTo>
                    <a:pt x="25400" y="97789"/>
                  </a:lnTo>
                  <a:close/>
                </a:path>
                <a:path w="25400" h="623570">
                  <a:moveTo>
                    <a:pt x="25400" y="91439"/>
                  </a:moveTo>
                  <a:lnTo>
                    <a:pt x="0" y="91439"/>
                  </a:lnTo>
                  <a:lnTo>
                    <a:pt x="0" y="96519"/>
                  </a:lnTo>
                  <a:lnTo>
                    <a:pt x="25400" y="96519"/>
                  </a:lnTo>
                  <a:lnTo>
                    <a:pt x="25400" y="91439"/>
                  </a:lnTo>
                  <a:close/>
                </a:path>
                <a:path w="25400" h="623570">
                  <a:moveTo>
                    <a:pt x="25400" y="85089"/>
                  </a:moveTo>
                  <a:lnTo>
                    <a:pt x="0" y="85089"/>
                  </a:lnTo>
                  <a:lnTo>
                    <a:pt x="0" y="90169"/>
                  </a:lnTo>
                  <a:lnTo>
                    <a:pt x="25400" y="90169"/>
                  </a:lnTo>
                  <a:lnTo>
                    <a:pt x="25400" y="85089"/>
                  </a:lnTo>
                  <a:close/>
                </a:path>
                <a:path w="25400" h="623570">
                  <a:moveTo>
                    <a:pt x="22860" y="72389"/>
                  </a:moveTo>
                  <a:lnTo>
                    <a:pt x="0" y="72389"/>
                  </a:lnTo>
                  <a:lnTo>
                    <a:pt x="0" y="83819"/>
                  </a:lnTo>
                  <a:lnTo>
                    <a:pt x="25400" y="83819"/>
                  </a:lnTo>
                  <a:lnTo>
                    <a:pt x="25400" y="82549"/>
                  </a:lnTo>
                  <a:lnTo>
                    <a:pt x="24129" y="82549"/>
                  </a:lnTo>
                  <a:lnTo>
                    <a:pt x="24130" y="77469"/>
                  </a:lnTo>
                  <a:lnTo>
                    <a:pt x="22860" y="77469"/>
                  </a:lnTo>
                  <a:lnTo>
                    <a:pt x="22860" y="72389"/>
                  </a:lnTo>
                  <a:close/>
                </a:path>
                <a:path w="25400" h="623570">
                  <a:moveTo>
                    <a:pt x="20319" y="63499"/>
                  </a:moveTo>
                  <a:lnTo>
                    <a:pt x="19050" y="63499"/>
                  </a:lnTo>
                  <a:lnTo>
                    <a:pt x="19050" y="64769"/>
                  </a:lnTo>
                  <a:lnTo>
                    <a:pt x="0" y="64769"/>
                  </a:lnTo>
                  <a:lnTo>
                    <a:pt x="0" y="71119"/>
                  </a:lnTo>
                  <a:lnTo>
                    <a:pt x="21589" y="71119"/>
                  </a:lnTo>
                  <a:lnTo>
                    <a:pt x="21589" y="69849"/>
                  </a:lnTo>
                  <a:lnTo>
                    <a:pt x="20320" y="69849"/>
                  </a:lnTo>
                  <a:lnTo>
                    <a:pt x="20319" y="63499"/>
                  </a:lnTo>
                  <a:close/>
                </a:path>
                <a:path w="25400" h="623570">
                  <a:moveTo>
                    <a:pt x="19050" y="59689"/>
                  </a:moveTo>
                  <a:lnTo>
                    <a:pt x="0" y="59689"/>
                  </a:lnTo>
                  <a:lnTo>
                    <a:pt x="0" y="63499"/>
                  </a:lnTo>
                  <a:lnTo>
                    <a:pt x="19050" y="63499"/>
                  </a:lnTo>
                  <a:lnTo>
                    <a:pt x="19050" y="59689"/>
                  </a:lnTo>
                  <a:close/>
                </a:path>
                <a:path w="25400" h="623570">
                  <a:moveTo>
                    <a:pt x="16510" y="50799"/>
                  </a:moveTo>
                  <a:lnTo>
                    <a:pt x="15239" y="50799"/>
                  </a:lnTo>
                  <a:lnTo>
                    <a:pt x="15239" y="52069"/>
                  </a:lnTo>
                  <a:lnTo>
                    <a:pt x="0" y="52069"/>
                  </a:lnTo>
                  <a:lnTo>
                    <a:pt x="0" y="58419"/>
                  </a:lnTo>
                  <a:lnTo>
                    <a:pt x="17779" y="58419"/>
                  </a:lnTo>
                  <a:lnTo>
                    <a:pt x="17779" y="57149"/>
                  </a:lnTo>
                  <a:lnTo>
                    <a:pt x="16509" y="57149"/>
                  </a:lnTo>
                  <a:lnTo>
                    <a:pt x="16510" y="50799"/>
                  </a:lnTo>
                  <a:close/>
                </a:path>
                <a:path w="25400" h="623570">
                  <a:moveTo>
                    <a:pt x="15239" y="46989"/>
                  </a:moveTo>
                  <a:lnTo>
                    <a:pt x="0" y="46989"/>
                  </a:lnTo>
                  <a:lnTo>
                    <a:pt x="0" y="50799"/>
                  </a:lnTo>
                  <a:lnTo>
                    <a:pt x="15239" y="50799"/>
                  </a:lnTo>
                  <a:lnTo>
                    <a:pt x="15239" y="46989"/>
                  </a:lnTo>
                  <a:close/>
                </a:path>
                <a:path w="25400" h="623570">
                  <a:moveTo>
                    <a:pt x="12700" y="40639"/>
                  </a:moveTo>
                  <a:lnTo>
                    <a:pt x="0" y="40639"/>
                  </a:lnTo>
                  <a:lnTo>
                    <a:pt x="0" y="45719"/>
                  </a:lnTo>
                  <a:lnTo>
                    <a:pt x="13970" y="45719"/>
                  </a:lnTo>
                  <a:lnTo>
                    <a:pt x="13970" y="44449"/>
                  </a:lnTo>
                  <a:lnTo>
                    <a:pt x="12700" y="44449"/>
                  </a:lnTo>
                  <a:lnTo>
                    <a:pt x="12700" y="40639"/>
                  </a:lnTo>
                  <a:close/>
                </a:path>
                <a:path w="25400" h="623570">
                  <a:moveTo>
                    <a:pt x="10159" y="33019"/>
                  </a:moveTo>
                  <a:lnTo>
                    <a:pt x="0" y="33019"/>
                  </a:lnTo>
                  <a:lnTo>
                    <a:pt x="0" y="39369"/>
                  </a:lnTo>
                  <a:lnTo>
                    <a:pt x="11429" y="39369"/>
                  </a:lnTo>
                  <a:lnTo>
                    <a:pt x="11429" y="34289"/>
                  </a:lnTo>
                  <a:lnTo>
                    <a:pt x="10159" y="34289"/>
                  </a:lnTo>
                  <a:lnTo>
                    <a:pt x="10159" y="33019"/>
                  </a:lnTo>
                  <a:close/>
                </a:path>
                <a:path w="25400" h="623570">
                  <a:moveTo>
                    <a:pt x="8889" y="27939"/>
                  </a:moveTo>
                  <a:lnTo>
                    <a:pt x="0" y="27939"/>
                  </a:lnTo>
                  <a:lnTo>
                    <a:pt x="0" y="31749"/>
                  </a:lnTo>
                  <a:lnTo>
                    <a:pt x="8889" y="31749"/>
                  </a:lnTo>
                  <a:lnTo>
                    <a:pt x="8889" y="27939"/>
                  </a:lnTo>
                  <a:close/>
                </a:path>
                <a:path w="25400" h="623570">
                  <a:moveTo>
                    <a:pt x="6350" y="20319"/>
                  </a:moveTo>
                  <a:lnTo>
                    <a:pt x="0" y="20319"/>
                  </a:lnTo>
                  <a:lnTo>
                    <a:pt x="0" y="26669"/>
                  </a:lnTo>
                  <a:lnTo>
                    <a:pt x="7619" y="26669"/>
                  </a:lnTo>
                  <a:lnTo>
                    <a:pt x="7619" y="21589"/>
                  </a:lnTo>
                  <a:lnTo>
                    <a:pt x="6350" y="21589"/>
                  </a:lnTo>
                  <a:lnTo>
                    <a:pt x="6350" y="20319"/>
                  </a:lnTo>
                  <a:close/>
                </a:path>
                <a:path w="25400" h="623570">
                  <a:moveTo>
                    <a:pt x="5080" y="15239"/>
                  </a:moveTo>
                  <a:lnTo>
                    <a:pt x="0" y="15239"/>
                  </a:lnTo>
                  <a:lnTo>
                    <a:pt x="0" y="19049"/>
                  </a:lnTo>
                  <a:lnTo>
                    <a:pt x="5079" y="19049"/>
                  </a:lnTo>
                  <a:lnTo>
                    <a:pt x="5080" y="15239"/>
                  </a:lnTo>
                  <a:close/>
                </a:path>
                <a:path w="25400" h="623570">
                  <a:moveTo>
                    <a:pt x="3810" y="8889"/>
                  </a:moveTo>
                  <a:lnTo>
                    <a:pt x="0" y="8889"/>
                  </a:lnTo>
                  <a:lnTo>
                    <a:pt x="0" y="13969"/>
                  </a:lnTo>
                  <a:lnTo>
                    <a:pt x="3810" y="13969"/>
                  </a:lnTo>
                  <a:lnTo>
                    <a:pt x="3810" y="8889"/>
                  </a:lnTo>
                  <a:close/>
                </a:path>
                <a:path w="25400" h="623570">
                  <a:moveTo>
                    <a:pt x="1269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2539" y="7619"/>
                  </a:lnTo>
                  <a:lnTo>
                    <a:pt x="2539" y="6349"/>
                  </a:lnTo>
                  <a:lnTo>
                    <a:pt x="1270" y="6349"/>
                  </a:lnTo>
                  <a:lnTo>
                    <a:pt x="1269" y="0"/>
                  </a:lnTo>
                  <a:close/>
                </a:path>
                <a:path w="25400" h="623570">
                  <a:moveTo>
                    <a:pt x="25400" y="156209"/>
                  </a:moveTo>
                  <a:lnTo>
                    <a:pt x="0" y="156209"/>
                  </a:lnTo>
                  <a:lnTo>
                    <a:pt x="0" y="237489"/>
                  </a:lnTo>
                  <a:lnTo>
                    <a:pt x="25400" y="237489"/>
                  </a:lnTo>
                  <a:lnTo>
                    <a:pt x="25400" y="156209"/>
                  </a:lnTo>
                  <a:close/>
                </a:path>
                <a:path w="25400" h="623570">
                  <a:moveTo>
                    <a:pt x="25400" y="237489"/>
                  </a:moveTo>
                  <a:lnTo>
                    <a:pt x="0" y="237489"/>
                  </a:lnTo>
                  <a:lnTo>
                    <a:pt x="0" y="262889"/>
                  </a:lnTo>
                  <a:lnTo>
                    <a:pt x="25400" y="262889"/>
                  </a:lnTo>
                  <a:lnTo>
                    <a:pt x="25400" y="237489"/>
                  </a:lnTo>
                  <a:close/>
                </a:path>
                <a:path w="25400" h="623570">
                  <a:moveTo>
                    <a:pt x="25400" y="262889"/>
                  </a:moveTo>
                  <a:lnTo>
                    <a:pt x="0" y="262889"/>
                  </a:lnTo>
                  <a:lnTo>
                    <a:pt x="0" y="269239"/>
                  </a:lnTo>
                  <a:lnTo>
                    <a:pt x="25400" y="269239"/>
                  </a:lnTo>
                  <a:lnTo>
                    <a:pt x="25400" y="262889"/>
                  </a:lnTo>
                  <a:close/>
                </a:path>
                <a:path w="25400" h="623570">
                  <a:moveTo>
                    <a:pt x="25400" y="394969"/>
                  </a:moveTo>
                  <a:lnTo>
                    <a:pt x="0" y="394969"/>
                  </a:lnTo>
                  <a:lnTo>
                    <a:pt x="0" y="397509"/>
                  </a:lnTo>
                  <a:lnTo>
                    <a:pt x="25400" y="397509"/>
                  </a:lnTo>
                  <a:lnTo>
                    <a:pt x="25400" y="394969"/>
                  </a:lnTo>
                  <a:close/>
                </a:path>
                <a:path w="25400" h="623570">
                  <a:moveTo>
                    <a:pt x="25400" y="388619"/>
                  </a:moveTo>
                  <a:lnTo>
                    <a:pt x="0" y="388619"/>
                  </a:lnTo>
                  <a:lnTo>
                    <a:pt x="0" y="393699"/>
                  </a:lnTo>
                  <a:lnTo>
                    <a:pt x="25400" y="393699"/>
                  </a:lnTo>
                  <a:lnTo>
                    <a:pt x="25400" y="388619"/>
                  </a:lnTo>
                  <a:close/>
                </a:path>
                <a:path w="25400" h="623570">
                  <a:moveTo>
                    <a:pt x="25400" y="372109"/>
                  </a:moveTo>
                  <a:lnTo>
                    <a:pt x="0" y="372109"/>
                  </a:lnTo>
                  <a:lnTo>
                    <a:pt x="0" y="387349"/>
                  </a:lnTo>
                  <a:lnTo>
                    <a:pt x="25400" y="387349"/>
                  </a:lnTo>
                  <a:lnTo>
                    <a:pt x="25400" y="372109"/>
                  </a:lnTo>
                  <a:close/>
                </a:path>
                <a:path w="25400" h="623570">
                  <a:moveTo>
                    <a:pt x="25400" y="363219"/>
                  </a:moveTo>
                  <a:lnTo>
                    <a:pt x="0" y="363219"/>
                  </a:lnTo>
                  <a:lnTo>
                    <a:pt x="0" y="370839"/>
                  </a:lnTo>
                  <a:lnTo>
                    <a:pt x="25400" y="370839"/>
                  </a:lnTo>
                  <a:lnTo>
                    <a:pt x="25400" y="363219"/>
                  </a:lnTo>
                  <a:close/>
                </a:path>
                <a:path w="25400" h="623570">
                  <a:moveTo>
                    <a:pt x="25400" y="340359"/>
                  </a:moveTo>
                  <a:lnTo>
                    <a:pt x="0" y="340359"/>
                  </a:lnTo>
                  <a:lnTo>
                    <a:pt x="0" y="361949"/>
                  </a:lnTo>
                  <a:lnTo>
                    <a:pt x="25400" y="361949"/>
                  </a:lnTo>
                  <a:lnTo>
                    <a:pt x="25400" y="340359"/>
                  </a:lnTo>
                  <a:close/>
                </a:path>
                <a:path w="25400" h="623570">
                  <a:moveTo>
                    <a:pt x="25400" y="334009"/>
                  </a:moveTo>
                  <a:lnTo>
                    <a:pt x="0" y="334009"/>
                  </a:lnTo>
                  <a:lnTo>
                    <a:pt x="0" y="339089"/>
                  </a:lnTo>
                  <a:lnTo>
                    <a:pt x="25400" y="339089"/>
                  </a:lnTo>
                  <a:lnTo>
                    <a:pt x="25400" y="334009"/>
                  </a:lnTo>
                  <a:close/>
                </a:path>
                <a:path w="25400" h="623570">
                  <a:moveTo>
                    <a:pt x="25400" y="308609"/>
                  </a:moveTo>
                  <a:lnTo>
                    <a:pt x="0" y="308609"/>
                  </a:lnTo>
                  <a:lnTo>
                    <a:pt x="0" y="332739"/>
                  </a:lnTo>
                  <a:lnTo>
                    <a:pt x="25400" y="332739"/>
                  </a:lnTo>
                  <a:lnTo>
                    <a:pt x="25400" y="308609"/>
                  </a:lnTo>
                  <a:close/>
                </a:path>
                <a:path w="25400" h="623570">
                  <a:moveTo>
                    <a:pt x="25400" y="299719"/>
                  </a:moveTo>
                  <a:lnTo>
                    <a:pt x="0" y="299719"/>
                  </a:lnTo>
                  <a:lnTo>
                    <a:pt x="0" y="307339"/>
                  </a:lnTo>
                  <a:lnTo>
                    <a:pt x="25400" y="307339"/>
                  </a:lnTo>
                  <a:lnTo>
                    <a:pt x="25400" y="299719"/>
                  </a:lnTo>
                  <a:close/>
                </a:path>
                <a:path w="25400" h="623570">
                  <a:moveTo>
                    <a:pt x="25400" y="288289"/>
                  </a:moveTo>
                  <a:lnTo>
                    <a:pt x="0" y="288289"/>
                  </a:lnTo>
                  <a:lnTo>
                    <a:pt x="0" y="298449"/>
                  </a:lnTo>
                  <a:lnTo>
                    <a:pt x="25400" y="298449"/>
                  </a:lnTo>
                  <a:lnTo>
                    <a:pt x="25400" y="288289"/>
                  </a:lnTo>
                  <a:close/>
                </a:path>
                <a:path w="25400" h="623570">
                  <a:moveTo>
                    <a:pt x="25400" y="281939"/>
                  </a:moveTo>
                  <a:lnTo>
                    <a:pt x="0" y="281939"/>
                  </a:lnTo>
                  <a:lnTo>
                    <a:pt x="0" y="287019"/>
                  </a:lnTo>
                  <a:lnTo>
                    <a:pt x="25400" y="287019"/>
                  </a:lnTo>
                  <a:lnTo>
                    <a:pt x="25400" y="281939"/>
                  </a:lnTo>
                  <a:close/>
                </a:path>
                <a:path w="25400" h="623570">
                  <a:moveTo>
                    <a:pt x="25400" y="274319"/>
                  </a:moveTo>
                  <a:lnTo>
                    <a:pt x="0" y="274319"/>
                  </a:lnTo>
                  <a:lnTo>
                    <a:pt x="0" y="280669"/>
                  </a:lnTo>
                  <a:lnTo>
                    <a:pt x="25400" y="280669"/>
                  </a:lnTo>
                  <a:lnTo>
                    <a:pt x="25400" y="274319"/>
                  </a:lnTo>
                  <a:close/>
                </a:path>
                <a:path w="25400" h="623570">
                  <a:moveTo>
                    <a:pt x="25400" y="270509"/>
                  </a:moveTo>
                  <a:lnTo>
                    <a:pt x="0" y="270509"/>
                  </a:lnTo>
                  <a:lnTo>
                    <a:pt x="0" y="273049"/>
                  </a:lnTo>
                  <a:lnTo>
                    <a:pt x="25400" y="273049"/>
                  </a:lnTo>
                  <a:lnTo>
                    <a:pt x="25400" y="270509"/>
                  </a:lnTo>
                  <a:close/>
                </a:path>
                <a:path w="25400" h="623570">
                  <a:moveTo>
                    <a:pt x="25400" y="472566"/>
                  </a:moveTo>
                  <a:lnTo>
                    <a:pt x="0" y="472566"/>
                  </a:lnTo>
                  <a:lnTo>
                    <a:pt x="0" y="486409"/>
                  </a:lnTo>
                  <a:lnTo>
                    <a:pt x="25400" y="486409"/>
                  </a:lnTo>
                  <a:lnTo>
                    <a:pt x="25400" y="472566"/>
                  </a:lnTo>
                  <a:close/>
                </a:path>
                <a:path w="25400" h="623570">
                  <a:moveTo>
                    <a:pt x="25400" y="463676"/>
                  </a:moveTo>
                  <a:lnTo>
                    <a:pt x="0" y="463676"/>
                  </a:lnTo>
                  <a:lnTo>
                    <a:pt x="0" y="472439"/>
                  </a:lnTo>
                  <a:lnTo>
                    <a:pt x="25400" y="472439"/>
                  </a:lnTo>
                  <a:lnTo>
                    <a:pt x="25400" y="463676"/>
                  </a:lnTo>
                  <a:close/>
                </a:path>
                <a:path w="25400" h="623570">
                  <a:moveTo>
                    <a:pt x="25400" y="459866"/>
                  </a:moveTo>
                  <a:lnTo>
                    <a:pt x="0" y="459866"/>
                  </a:lnTo>
                  <a:lnTo>
                    <a:pt x="0" y="463549"/>
                  </a:lnTo>
                  <a:lnTo>
                    <a:pt x="25400" y="463549"/>
                  </a:lnTo>
                  <a:lnTo>
                    <a:pt x="25400" y="459866"/>
                  </a:lnTo>
                  <a:close/>
                </a:path>
                <a:path w="25400" h="623570">
                  <a:moveTo>
                    <a:pt x="25400" y="457326"/>
                  </a:moveTo>
                  <a:lnTo>
                    <a:pt x="0" y="457326"/>
                  </a:lnTo>
                  <a:lnTo>
                    <a:pt x="0" y="459739"/>
                  </a:lnTo>
                  <a:lnTo>
                    <a:pt x="25400" y="459739"/>
                  </a:lnTo>
                  <a:lnTo>
                    <a:pt x="25400" y="457326"/>
                  </a:lnTo>
                  <a:close/>
                </a:path>
                <a:path w="25400" h="623570">
                  <a:moveTo>
                    <a:pt x="25400" y="453516"/>
                  </a:moveTo>
                  <a:lnTo>
                    <a:pt x="0" y="453516"/>
                  </a:lnTo>
                  <a:lnTo>
                    <a:pt x="0" y="457199"/>
                  </a:lnTo>
                  <a:lnTo>
                    <a:pt x="25400" y="457199"/>
                  </a:lnTo>
                  <a:lnTo>
                    <a:pt x="25400" y="453516"/>
                  </a:lnTo>
                  <a:close/>
                </a:path>
                <a:path w="25400" h="623570">
                  <a:moveTo>
                    <a:pt x="25400" y="450976"/>
                  </a:moveTo>
                  <a:lnTo>
                    <a:pt x="0" y="450976"/>
                  </a:lnTo>
                  <a:lnTo>
                    <a:pt x="0" y="453389"/>
                  </a:lnTo>
                  <a:lnTo>
                    <a:pt x="25400" y="453389"/>
                  </a:lnTo>
                  <a:lnTo>
                    <a:pt x="25400" y="450976"/>
                  </a:lnTo>
                  <a:close/>
                </a:path>
                <a:path w="25400" h="623570">
                  <a:moveTo>
                    <a:pt x="25400" y="447166"/>
                  </a:moveTo>
                  <a:lnTo>
                    <a:pt x="0" y="447166"/>
                  </a:lnTo>
                  <a:lnTo>
                    <a:pt x="0" y="450849"/>
                  </a:lnTo>
                  <a:lnTo>
                    <a:pt x="25400" y="450849"/>
                  </a:lnTo>
                  <a:lnTo>
                    <a:pt x="25400" y="447166"/>
                  </a:lnTo>
                  <a:close/>
                </a:path>
                <a:path w="25400" h="623570">
                  <a:moveTo>
                    <a:pt x="25400" y="444626"/>
                  </a:moveTo>
                  <a:lnTo>
                    <a:pt x="0" y="444626"/>
                  </a:lnTo>
                  <a:lnTo>
                    <a:pt x="0" y="447039"/>
                  </a:lnTo>
                  <a:lnTo>
                    <a:pt x="25400" y="447039"/>
                  </a:lnTo>
                  <a:lnTo>
                    <a:pt x="25400" y="444626"/>
                  </a:lnTo>
                  <a:close/>
                </a:path>
                <a:path w="25400" h="623570">
                  <a:moveTo>
                    <a:pt x="25400" y="440816"/>
                  </a:moveTo>
                  <a:lnTo>
                    <a:pt x="0" y="440816"/>
                  </a:lnTo>
                  <a:lnTo>
                    <a:pt x="0" y="444499"/>
                  </a:lnTo>
                  <a:lnTo>
                    <a:pt x="25400" y="444499"/>
                  </a:lnTo>
                  <a:lnTo>
                    <a:pt x="25400" y="440816"/>
                  </a:lnTo>
                  <a:close/>
                </a:path>
                <a:path w="25400" h="623570">
                  <a:moveTo>
                    <a:pt x="25400" y="438276"/>
                  </a:moveTo>
                  <a:lnTo>
                    <a:pt x="0" y="438276"/>
                  </a:lnTo>
                  <a:lnTo>
                    <a:pt x="0" y="440689"/>
                  </a:lnTo>
                  <a:lnTo>
                    <a:pt x="25400" y="440689"/>
                  </a:lnTo>
                  <a:lnTo>
                    <a:pt x="25400" y="438276"/>
                  </a:lnTo>
                  <a:close/>
                </a:path>
                <a:path w="25400" h="623570">
                  <a:moveTo>
                    <a:pt x="25400" y="434466"/>
                  </a:moveTo>
                  <a:lnTo>
                    <a:pt x="0" y="434466"/>
                  </a:lnTo>
                  <a:lnTo>
                    <a:pt x="0" y="438149"/>
                  </a:lnTo>
                  <a:lnTo>
                    <a:pt x="25400" y="438149"/>
                  </a:lnTo>
                  <a:lnTo>
                    <a:pt x="25400" y="434466"/>
                  </a:lnTo>
                  <a:close/>
                </a:path>
                <a:path w="25400" h="623570">
                  <a:moveTo>
                    <a:pt x="25400" y="431926"/>
                  </a:moveTo>
                  <a:lnTo>
                    <a:pt x="0" y="431926"/>
                  </a:lnTo>
                  <a:lnTo>
                    <a:pt x="0" y="434339"/>
                  </a:lnTo>
                  <a:lnTo>
                    <a:pt x="25400" y="434339"/>
                  </a:lnTo>
                  <a:lnTo>
                    <a:pt x="25400" y="431926"/>
                  </a:lnTo>
                  <a:close/>
                </a:path>
                <a:path w="25400" h="623570">
                  <a:moveTo>
                    <a:pt x="25400" y="428116"/>
                  </a:moveTo>
                  <a:lnTo>
                    <a:pt x="0" y="428116"/>
                  </a:lnTo>
                  <a:lnTo>
                    <a:pt x="0" y="431799"/>
                  </a:lnTo>
                  <a:lnTo>
                    <a:pt x="25400" y="431799"/>
                  </a:lnTo>
                  <a:lnTo>
                    <a:pt x="25400" y="428116"/>
                  </a:lnTo>
                  <a:close/>
                </a:path>
                <a:path w="25400" h="623570">
                  <a:moveTo>
                    <a:pt x="25400" y="425576"/>
                  </a:moveTo>
                  <a:lnTo>
                    <a:pt x="0" y="425576"/>
                  </a:lnTo>
                  <a:lnTo>
                    <a:pt x="0" y="427989"/>
                  </a:lnTo>
                  <a:lnTo>
                    <a:pt x="25400" y="427989"/>
                  </a:lnTo>
                  <a:lnTo>
                    <a:pt x="25400" y="425576"/>
                  </a:lnTo>
                  <a:close/>
                </a:path>
                <a:path w="25400" h="623570">
                  <a:moveTo>
                    <a:pt x="25400" y="415416"/>
                  </a:moveTo>
                  <a:lnTo>
                    <a:pt x="0" y="415416"/>
                  </a:lnTo>
                  <a:lnTo>
                    <a:pt x="0" y="425449"/>
                  </a:lnTo>
                  <a:lnTo>
                    <a:pt x="25400" y="425449"/>
                  </a:lnTo>
                  <a:lnTo>
                    <a:pt x="25400" y="415416"/>
                  </a:lnTo>
                  <a:close/>
                </a:path>
                <a:path w="25400" h="623570">
                  <a:moveTo>
                    <a:pt x="25400" y="400176"/>
                  </a:moveTo>
                  <a:lnTo>
                    <a:pt x="0" y="400176"/>
                  </a:lnTo>
                  <a:lnTo>
                    <a:pt x="0" y="415289"/>
                  </a:lnTo>
                  <a:lnTo>
                    <a:pt x="25400" y="415289"/>
                  </a:lnTo>
                  <a:lnTo>
                    <a:pt x="25400" y="400176"/>
                  </a:lnTo>
                  <a:close/>
                </a:path>
                <a:path w="25400" h="623570">
                  <a:moveTo>
                    <a:pt x="25400" y="397636"/>
                  </a:moveTo>
                  <a:lnTo>
                    <a:pt x="0" y="397636"/>
                  </a:lnTo>
                  <a:lnTo>
                    <a:pt x="0" y="400049"/>
                  </a:lnTo>
                  <a:lnTo>
                    <a:pt x="25400" y="400049"/>
                  </a:lnTo>
                  <a:lnTo>
                    <a:pt x="25400" y="397636"/>
                  </a:lnTo>
                  <a:close/>
                </a:path>
                <a:path w="25400" h="623570">
                  <a:moveTo>
                    <a:pt x="25400" y="486409"/>
                  </a:moveTo>
                  <a:lnTo>
                    <a:pt x="0" y="486409"/>
                  </a:lnTo>
                  <a:lnTo>
                    <a:pt x="0" y="499109"/>
                  </a:lnTo>
                  <a:lnTo>
                    <a:pt x="25400" y="499109"/>
                  </a:lnTo>
                  <a:lnTo>
                    <a:pt x="25400" y="486409"/>
                  </a:lnTo>
                  <a:close/>
                </a:path>
                <a:path w="25400" h="623570">
                  <a:moveTo>
                    <a:pt x="25400" y="499109"/>
                  </a:moveTo>
                  <a:lnTo>
                    <a:pt x="0" y="499109"/>
                  </a:lnTo>
                  <a:lnTo>
                    <a:pt x="0" y="579119"/>
                  </a:lnTo>
                  <a:lnTo>
                    <a:pt x="25400" y="579119"/>
                  </a:lnTo>
                  <a:lnTo>
                    <a:pt x="25400" y="499109"/>
                  </a:lnTo>
                  <a:close/>
                </a:path>
                <a:path w="25400" h="623570">
                  <a:moveTo>
                    <a:pt x="25400" y="579119"/>
                  </a:moveTo>
                  <a:lnTo>
                    <a:pt x="0" y="579119"/>
                  </a:lnTo>
                  <a:lnTo>
                    <a:pt x="0" y="612139"/>
                  </a:lnTo>
                  <a:lnTo>
                    <a:pt x="25400" y="612139"/>
                  </a:lnTo>
                  <a:lnTo>
                    <a:pt x="25400" y="579119"/>
                  </a:lnTo>
                  <a:close/>
                </a:path>
                <a:path w="25400" h="623570">
                  <a:moveTo>
                    <a:pt x="24129" y="612139"/>
                  </a:moveTo>
                  <a:lnTo>
                    <a:pt x="0" y="612139"/>
                  </a:lnTo>
                  <a:lnTo>
                    <a:pt x="0" y="615949"/>
                  </a:lnTo>
                  <a:lnTo>
                    <a:pt x="20319" y="615949"/>
                  </a:lnTo>
                  <a:lnTo>
                    <a:pt x="20319" y="614679"/>
                  </a:lnTo>
                  <a:lnTo>
                    <a:pt x="21589" y="614679"/>
                  </a:lnTo>
                  <a:lnTo>
                    <a:pt x="21589" y="613409"/>
                  </a:lnTo>
                  <a:lnTo>
                    <a:pt x="24129" y="613409"/>
                  </a:lnTo>
                  <a:lnTo>
                    <a:pt x="24129" y="612139"/>
                  </a:lnTo>
                  <a:close/>
                </a:path>
                <a:path w="25400" h="623570">
                  <a:moveTo>
                    <a:pt x="17779" y="615949"/>
                  </a:moveTo>
                  <a:lnTo>
                    <a:pt x="0" y="615949"/>
                  </a:lnTo>
                  <a:lnTo>
                    <a:pt x="0" y="618489"/>
                  </a:lnTo>
                  <a:lnTo>
                    <a:pt x="15239" y="618489"/>
                  </a:lnTo>
                  <a:lnTo>
                    <a:pt x="15239" y="617219"/>
                  </a:lnTo>
                  <a:lnTo>
                    <a:pt x="17779" y="617219"/>
                  </a:lnTo>
                  <a:lnTo>
                    <a:pt x="17779" y="615949"/>
                  </a:lnTo>
                  <a:close/>
                </a:path>
                <a:path w="25400" h="623570">
                  <a:moveTo>
                    <a:pt x="12700" y="618489"/>
                  </a:moveTo>
                  <a:lnTo>
                    <a:pt x="0" y="618489"/>
                  </a:lnTo>
                  <a:lnTo>
                    <a:pt x="0" y="622299"/>
                  </a:lnTo>
                  <a:lnTo>
                    <a:pt x="3810" y="622299"/>
                  </a:lnTo>
                  <a:lnTo>
                    <a:pt x="3810" y="621029"/>
                  </a:lnTo>
                  <a:lnTo>
                    <a:pt x="8889" y="621029"/>
                  </a:lnTo>
                  <a:lnTo>
                    <a:pt x="8889" y="619759"/>
                  </a:lnTo>
                  <a:lnTo>
                    <a:pt x="12700" y="619759"/>
                  </a:lnTo>
                  <a:lnTo>
                    <a:pt x="12700" y="618489"/>
                  </a:lnTo>
                  <a:close/>
                </a:path>
                <a:path w="25400" h="623570">
                  <a:moveTo>
                    <a:pt x="1269" y="622299"/>
                  </a:moveTo>
                  <a:lnTo>
                    <a:pt x="0" y="622299"/>
                  </a:lnTo>
                  <a:lnTo>
                    <a:pt x="0" y="623569"/>
                  </a:lnTo>
                  <a:lnTo>
                    <a:pt x="1269" y="623569"/>
                  </a:lnTo>
                  <a:lnTo>
                    <a:pt x="1269" y="622299"/>
                  </a:lnTo>
                  <a:close/>
                </a:path>
              </a:pathLst>
            </a:custGeom>
            <a:solidFill>
              <a:srgbClr val="242424"/>
            </a:solidFill>
          </p:spPr>
          <p:txBody>
            <a:bodyPr bIns="0" lIns="0" rIns="0" rtlCol="0" tIns="0" wrap="square"/>
            <a:p/>
          </p:txBody>
        </p:sp>
        <p:sp>
          <p:nvSpPr>
            <p:cNvPr id="1049198" name="object 488"/>
            <p:cNvSpPr/>
            <p:nvPr/>
          </p:nvSpPr>
          <p:spPr>
            <a:xfrm>
              <a:off x="5154929" y="6068059"/>
              <a:ext cx="24130" cy="712470"/>
            </a:xfrm>
            <a:custGeom>
              <a:avLst/>
              <a:ahLst/>
              <a:rect l="l" t="t" r="r" b="b"/>
              <a:pathLst>
                <a:path w="24129" h="712470">
                  <a:moveTo>
                    <a:pt x="24130" y="234949"/>
                  </a:moveTo>
                  <a:lnTo>
                    <a:pt x="0" y="234949"/>
                  </a:lnTo>
                  <a:lnTo>
                    <a:pt x="0" y="236219"/>
                  </a:lnTo>
                  <a:lnTo>
                    <a:pt x="24130" y="236219"/>
                  </a:lnTo>
                  <a:lnTo>
                    <a:pt x="24130" y="234949"/>
                  </a:lnTo>
                  <a:close/>
                </a:path>
                <a:path w="24129" h="712470">
                  <a:moveTo>
                    <a:pt x="24130" y="228599"/>
                  </a:moveTo>
                  <a:lnTo>
                    <a:pt x="0" y="228599"/>
                  </a:lnTo>
                  <a:lnTo>
                    <a:pt x="0" y="233679"/>
                  </a:lnTo>
                  <a:lnTo>
                    <a:pt x="24130" y="233679"/>
                  </a:lnTo>
                  <a:lnTo>
                    <a:pt x="24130" y="228599"/>
                  </a:lnTo>
                  <a:close/>
                </a:path>
                <a:path w="24129" h="712470">
                  <a:moveTo>
                    <a:pt x="24130" y="222249"/>
                  </a:moveTo>
                  <a:lnTo>
                    <a:pt x="0" y="222249"/>
                  </a:lnTo>
                  <a:lnTo>
                    <a:pt x="0" y="227329"/>
                  </a:lnTo>
                  <a:lnTo>
                    <a:pt x="24130" y="227329"/>
                  </a:lnTo>
                  <a:lnTo>
                    <a:pt x="24130" y="222249"/>
                  </a:lnTo>
                  <a:close/>
                </a:path>
                <a:path w="24129" h="712470">
                  <a:moveTo>
                    <a:pt x="24130" y="215899"/>
                  </a:moveTo>
                  <a:lnTo>
                    <a:pt x="0" y="215899"/>
                  </a:lnTo>
                  <a:lnTo>
                    <a:pt x="0" y="220979"/>
                  </a:lnTo>
                  <a:lnTo>
                    <a:pt x="24130" y="220979"/>
                  </a:lnTo>
                  <a:lnTo>
                    <a:pt x="24130" y="215899"/>
                  </a:lnTo>
                  <a:close/>
                </a:path>
                <a:path w="24129" h="712470">
                  <a:moveTo>
                    <a:pt x="24130" y="209549"/>
                  </a:moveTo>
                  <a:lnTo>
                    <a:pt x="0" y="209549"/>
                  </a:lnTo>
                  <a:lnTo>
                    <a:pt x="0" y="214629"/>
                  </a:lnTo>
                  <a:lnTo>
                    <a:pt x="24130" y="214629"/>
                  </a:lnTo>
                  <a:lnTo>
                    <a:pt x="24130" y="209549"/>
                  </a:lnTo>
                  <a:close/>
                </a:path>
                <a:path w="24129" h="712470">
                  <a:moveTo>
                    <a:pt x="24130" y="203199"/>
                  </a:moveTo>
                  <a:lnTo>
                    <a:pt x="0" y="203199"/>
                  </a:lnTo>
                  <a:lnTo>
                    <a:pt x="0" y="208279"/>
                  </a:lnTo>
                  <a:lnTo>
                    <a:pt x="24130" y="208279"/>
                  </a:lnTo>
                  <a:lnTo>
                    <a:pt x="24130" y="203199"/>
                  </a:lnTo>
                  <a:close/>
                </a:path>
                <a:path w="24129" h="712470">
                  <a:moveTo>
                    <a:pt x="24130" y="196849"/>
                  </a:moveTo>
                  <a:lnTo>
                    <a:pt x="0" y="196849"/>
                  </a:lnTo>
                  <a:lnTo>
                    <a:pt x="0" y="201929"/>
                  </a:lnTo>
                  <a:lnTo>
                    <a:pt x="24130" y="201929"/>
                  </a:lnTo>
                  <a:lnTo>
                    <a:pt x="24130" y="196849"/>
                  </a:lnTo>
                  <a:close/>
                </a:path>
                <a:path w="24129" h="712470">
                  <a:moveTo>
                    <a:pt x="24130" y="190499"/>
                  </a:moveTo>
                  <a:lnTo>
                    <a:pt x="0" y="190499"/>
                  </a:lnTo>
                  <a:lnTo>
                    <a:pt x="0" y="195579"/>
                  </a:lnTo>
                  <a:lnTo>
                    <a:pt x="24130" y="195579"/>
                  </a:lnTo>
                  <a:lnTo>
                    <a:pt x="24130" y="190499"/>
                  </a:lnTo>
                  <a:close/>
                </a:path>
                <a:path w="24129" h="712470">
                  <a:moveTo>
                    <a:pt x="24130" y="184149"/>
                  </a:moveTo>
                  <a:lnTo>
                    <a:pt x="0" y="184149"/>
                  </a:lnTo>
                  <a:lnTo>
                    <a:pt x="0" y="189229"/>
                  </a:lnTo>
                  <a:lnTo>
                    <a:pt x="24130" y="189229"/>
                  </a:lnTo>
                  <a:lnTo>
                    <a:pt x="24130" y="184149"/>
                  </a:lnTo>
                  <a:close/>
                </a:path>
                <a:path w="24129" h="712470">
                  <a:moveTo>
                    <a:pt x="24130" y="177799"/>
                  </a:moveTo>
                  <a:lnTo>
                    <a:pt x="0" y="177799"/>
                  </a:lnTo>
                  <a:lnTo>
                    <a:pt x="0" y="182879"/>
                  </a:lnTo>
                  <a:lnTo>
                    <a:pt x="24130" y="182879"/>
                  </a:lnTo>
                  <a:lnTo>
                    <a:pt x="24130" y="177799"/>
                  </a:lnTo>
                  <a:close/>
                </a:path>
                <a:path w="24129" h="712470">
                  <a:moveTo>
                    <a:pt x="24130" y="171449"/>
                  </a:moveTo>
                  <a:lnTo>
                    <a:pt x="0" y="171449"/>
                  </a:lnTo>
                  <a:lnTo>
                    <a:pt x="0" y="176529"/>
                  </a:lnTo>
                  <a:lnTo>
                    <a:pt x="24130" y="176529"/>
                  </a:lnTo>
                  <a:lnTo>
                    <a:pt x="24130" y="171449"/>
                  </a:lnTo>
                  <a:close/>
                </a:path>
                <a:path w="24129" h="712470">
                  <a:moveTo>
                    <a:pt x="24130" y="165099"/>
                  </a:moveTo>
                  <a:lnTo>
                    <a:pt x="0" y="165099"/>
                  </a:lnTo>
                  <a:lnTo>
                    <a:pt x="0" y="170179"/>
                  </a:lnTo>
                  <a:lnTo>
                    <a:pt x="24130" y="170179"/>
                  </a:lnTo>
                  <a:lnTo>
                    <a:pt x="24130" y="165099"/>
                  </a:lnTo>
                  <a:close/>
                </a:path>
                <a:path w="24129" h="712470">
                  <a:moveTo>
                    <a:pt x="24130" y="152399"/>
                  </a:moveTo>
                  <a:lnTo>
                    <a:pt x="0" y="152399"/>
                  </a:lnTo>
                  <a:lnTo>
                    <a:pt x="0" y="163829"/>
                  </a:lnTo>
                  <a:lnTo>
                    <a:pt x="24130" y="163829"/>
                  </a:lnTo>
                  <a:lnTo>
                    <a:pt x="24130" y="152399"/>
                  </a:lnTo>
                  <a:close/>
                </a:path>
                <a:path w="24129" h="712470">
                  <a:moveTo>
                    <a:pt x="24130" y="144779"/>
                  </a:moveTo>
                  <a:lnTo>
                    <a:pt x="0" y="144779"/>
                  </a:lnTo>
                  <a:lnTo>
                    <a:pt x="0" y="151129"/>
                  </a:lnTo>
                  <a:lnTo>
                    <a:pt x="24130" y="151129"/>
                  </a:lnTo>
                  <a:lnTo>
                    <a:pt x="24130" y="144779"/>
                  </a:lnTo>
                  <a:close/>
                </a:path>
                <a:path w="24129" h="712470">
                  <a:moveTo>
                    <a:pt x="24130" y="139699"/>
                  </a:moveTo>
                  <a:lnTo>
                    <a:pt x="0" y="139699"/>
                  </a:lnTo>
                  <a:lnTo>
                    <a:pt x="0" y="143509"/>
                  </a:lnTo>
                  <a:lnTo>
                    <a:pt x="24130" y="143509"/>
                  </a:lnTo>
                  <a:lnTo>
                    <a:pt x="24130" y="139699"/>
                  </a:lnTo>
                  <a:close/>
                </a:path>
                <a:path w="24129" h="712470">
                  <a:moveTo>
                    <a:pt x="24130" y="132079"/>
                  </a:moveTo>
                  <a:lnTo>
                    <a:pt x="0" y="132079"/>
                  </a:lnTo>
                  <a:lnTo>
                    <a:pt x="0" y="138429"/>
                  </a:lnTo>
                  <a:lnTo>
                    <a:pt x="24130" y="138429"/>
                  </a:lnTo>
                  <a:lnTo>
                    <a:pt x="24130" y="132079"/>
                  </a:lnTo>
                  <a:close/>
                </a:path>
                <a:path w="24129" h="712470">
                  <a:moveTo>
                    <a:pt x="24130" y="126999"/>
                  </a:moveTo>
                  <a:lnTo>
                    <a:pt x="0" y="126999"/>
                  </a:lnTo>
                  <a:lnTo>
                    <a:pt x="0" y="130809"/>
                  </a:lnTo>
                  <a:lnTo>
                    <a:pt x="24130" y="130809"/>
                  </a:lnTo>
                  <a:lnTo>
                    <a:pt x="24130" y="126999"/>
                  </a:lnTo>
                  <a:close/>
                </a:path>
                <a:path w="24129" h="712470">
                  <a:moveTo>
                    <a:pt x="24130" y="120649"/>
                  </a:moveTo>
                  <a:lnTo>
                    <a:pt x="0" y="120649"/>
                  </a:lnTo>
                  <a:lnTo>
                    <a:pt x="0" y="125729"/>
                  </a:lnTo>
                  <a:lnTo>
                    <a:pt x="24130" y="125729"/>
                  </a:lnTo>
                  <a:lnTo>
                    <a:pt x="24130" y="120649"/>
                  </a:lnTo>
                  <a:close/>
                </a:path>
                <a:path w="24129" h="712470">
                  <a:moveTo>
                    <a:pt x="24130" y="113029"/>
                  </a:moveTo>
                  <a:lnTo>
                    <a:pt x="0" y="113029"/>
                  </a:lnTo>
                  <a:lnTo>
                    <a:pt x="0" y="119379"/>
                  </a:lnTo>
                  <a:lnTo>
                    <a:pt x="24130" y="119379"/>
                  </a:lnTo>
                  <a:lnTo>
                    <a:pt x="24130" y="113029"/>
                  </a:lnTo>
                  <a:close/>
                </a:path>
                <a:path w="24129" h="712470">
                  <a:moveTo>
                    <a:pt x="24130" y="107949"/>
                  </a:moveTo>
                  <a:lnTo>
                    <a:pt x="0" y="107949"/>
                  </a:lnTo>
                  <a:lnTo>
                    <a:pt x="0" y="111759"/>
                  </a:lnTo>
                  <a:lnTo>
                    <a:pt x="24130" y="111759"/>
                  </a:lnTo>
                  <a:lnTo>
                    <a:pt x="24130" y="107949"/>
                  </a:lnTo>
                  <a:close/>
                </a:path>
                <a:path w="24129" h="712470">
                  <a:moveTo>
                    <a:pt x="24130" y="100329"/>
                  </a:moveTo>
                  <a:lnTo>
                    <a:pt x="0" y="100329"/>
                  </a:lnTo>
                  <a:lnTo>
                    <a:pt x="0" y="106679"/>
                  </a:lnTo>
                  <a:lnTo>
                    <a:pt x="24130" y="106679"/>
                  </a:lnTo>
                  <a:lnTo>
                    <a:pt x="24130" y="100329"/>
                  </a:lnTo>
                  <a:close/>
                </a:path>
                <a:path w="24129" h="712470">
                  <a:moveTo>
                    <a:pt x="24130" y="95249"/>
                  </a:moveTo>
                  <a:lnTo>
                    <a:pt x="0" y="95249"/>
                  </a:lnTo>
                  <a:lnTo>
                    <a:pt x="0" y="99059"/>
                  </a:lnTo>
                  <a:lnTo>
                    <a:pt x="24130" y="99059"/>
                  </a:lnTo>
                  <a:lnTo>
                    <a:pt x="24130" y="95249"/>
                  </a:lnTo>
                  <a:close/>
                </a:path>
                <a:path w="24129" h="712470">
                  <a:moveTo>
                    <a:pt x="24130" y="88899"/>
                  </a:moveTo>
                  <a:lnTo>
                    <a:pt x="0" y="88899"/>
                  </a:lnTo>
                  <a:lnTo>
                    <a:pt x="0" y="93979"/>
                  </a:lnTo>
                  <a:lnTo>
                    <a:pt x="24130" y="93979"/>
                  </a:lnTo>
                  <a:lnTo>
                    <a:pt x="24130" y="88899"/>
                  </a:lnTo>
                  <a:close/>
                </a:path>
                <a:path w="24129" h="712470">
                  <a:moveTo>
                    <a:pt x="24130" y="81279"/>
                  </a:moveTo>
                  <a:lnTo>
                    <a:pt x="0" y="81279"/>
                  </a:lnTo>
                  <a:lnTo>
                    <a:pt x="0" y="87629"/>
                  </a:lnTo>
                  <a:lnTo>
                    <a:pt x="24130" y="87629"/>
                  </a:lnTo>
                  <a:lnTo>
                    <a:pt x="24130" y="81279"/>
                  </a:lnTo>
                  <a:close/>
                </a:path>
                <a:path w="24129" h="712470">
                  <a:moveTo>
                    <a:pt x="24130" y="76199"/>
                  </a:moveTo>
                  <a:lnTo>
                    <a:pt x="0" y="76199"/>
                  </a:lnTo>
                  <a:lnTo>
                    <a:pt x="0" y="80009"/>
                  </a:lnTo>
                  <a:lnTo>
                    <a:pt x="24130" y="80009"/>
                  </a:lnTo>
                  <a:lnTo>
                    <a:pt x="24130" y="76199"/>
                  </a:lnTo>
                  <a:close/>
                </a:path>
                <a:path w="24129" h="712470">
                  <a:moveTo>
                    <a:pt x="21590" y="67309"/>
                  </a:moveTo>
                  <a:lnTo>
                    <a:pt x="20320" y="67309"/>
                  </a:lnTo>
                  <a:lnTo>
                    <a:pt x="20320" y="68579"/>
                  </a:lnTo>
                  <a:lnTo>
                    <a:pt x="0" y="68579"/>
                  </a:lnTo>
                  <a:lnTo>
                    <a:pt x="0" y="74929"/>
                  </a:lnTo>
                  <a:lnTo>
                    <a:pt x="22860" y="74929"/>
                  </a:lnTo>
                  <a:lnTo>
                    <a:pt x="22860" y="72389"/>
                  </a:lnTo>
                  <a:lnTo>
                    <a:pt x="21589" y="72389"/>
                  </a:lnTo>
                  <a:lnTo>
                    <a:pt x="21590" y="67309"/>
                  </a:lnTo>
                  <a:close/>
                </a:path>
                <a:path w="24129" h="712470">
                  <a:moveTo>
                    <a:pt x="20320" y="63499"/>
                  </a:moveTo>
                  <a:lnTo>
                    <a:pt x="0" y="63499"/>
                  </a:lnTo>
                  <a:lnTo>
                    <a:pt x="0" y="67309"/>
                  </a:lnTo>
                  <a:lnTo>
                    <a:pt x="20320" y="67309"/>
                  </a:lnTo>
                  <a:lnTo>
                    <a:pt x="20320" y="63499"/>
                  </a:lnTo>
                  <a:close/>
                </a:path>
                <a:path w="24129" h="712470">
                  <a:moveTo>
                    <a:pt x="17780" y="57149"/>
                  </a:moveTo>
                  <a:lnTo>
                    <a:pt x="0" y="57149"/>
                  </a:lnTo>
                  <a:lnTo>
                    <a:pt x="0" y="62229"/>
                  </a:lnTo>
                  <a:lnTo>
                    <a:pt x="19050" y="62229"/>
                  </a:lnTo>
                  <a:lnTo>
                    <a:pt x="19050" y="59689"/>
                  </a:lnTo>
                  <a:lnTo>
                    <a:pt x="17780" y="59689"/>
                  </a:lnTo>
                  <a:lnTo>
                    <a:pt x="17780" y="57149"/>
                  </a:lnTo>
                  <a:close/>
                </a:path>
                <a:path w="24129" h="712470">
                  <a:moveTo>
                    <a:pt x="15239" y="49529"/>
                  </a:moveTo>
                  <a:lnTo>
                    <a:pt x="0" y="49529"/>
                  </a:lnTo>
                  <a:lnTo>
                    <a:pt x="0" y="55879"/>
                  </a:lnTo>
                  <a:lnTo>
                    <a:pt x="16510" y="55879"/>
                  </a:lnTo>
                  <a:lnTo>
                    <a:pt x="16510" y="50799"/>
                  </a:lnTo>
                  <a:lnTo>
                    <a:pt x="15239" y="50799"/>
                  </a:lnTo>
                  <a:lnTo>
                    <a:pt x="15239" y="49529"/>
                  </a:lnTo>
                  <a:close/>
                </a:path>
                <a:path w="24129" h="712470">
                  <a:moveTo>
                    <a:pt x="13970" y="41909"/>
                  </a:moveTo>
                  <a:lnTo>
                    <a:pt x="12700" y="41909"/>
                  </a:lnTo>
                  <a:lnTo>
                    <a:pt x="12700" y="43179"/>
                  </a:lnTo>
                  <a:lnTo>
                    <a:pt x="0" y="43179"/>
                  </a:lnTo>
                  <a:lnTo>
                    <a:pt x="0" y="48259"/>
                  </a:lnTo>
                  <a:lnTo>
                    <a:pt x="15240" y="48259"/>
                  </a:lnTo>
                  <a:lnTo>
                    <a:pt x="15240" y="46989"/>
                  </a:lnTo>
                  <a:lnTo>
                    <a:pt x="13970" y="46989"/>
                  </a:lnTo>
                  <a:lnTo>
                    <a:pt x="13970" y="41909"/>
                  </a:lnTo>
                  <a:close/>
                </a:path>
                <a:path w="24129" h="712470">
                  <a:moveTo>
                    <a:pt x="12700" y="38099"/>
                  </a:moveTo>
                  <a:lnTo>
                    <a:pt x="0" y="38099"/>
                  </a:lnTo>
                  <a:lnTo>
                    <a:pt x="0" y="41909"/>
                  </a:lnTo>
                  <a:lnTo>
                    <a:pt x="12700" y="41909"/>
                  </a:lnTo>
                  <a:lnTo>
                    <a:pt x="12700" y="38099"/>
                  </a:lnTo>
                  <a:close/>
                </a:path>
                <a:path w="24129" h="712470">
                  <a:moveTo>
                    <a:pt x="10160" y="31749"/>
                  </a:moveTo>
                  <a:lnTo>
                    <a:pt x="0" y="31749"/>
                  </a:lnTo>
                  <a:lnTo>
                    <a:pt x="0" y="36829"/>
                  </a:lnTo>
                  <a:lnTo>
                    <a:pt x="11430" y="36829"/>
                  </a:lnTo>
                  <a:lnTo>
                    <a:pt x="11430" y="34289"/>
                  </a:lnTo>
                  <a:lnTo>
                    <a:pt x="10160" y="34289"/>
                  </a:lnTo>
                  <a:lnTo>
                    <a:pt x="10160" y="31749"/>
                  </a:lnTo>
                  <a:close/>
                </a:path>
                <a:path w="24129" h="712470">
                  <a:moveTo>
                    <a:pt x="8889" y="25399"/>
                  </a:moveTo>
                  <a:lnTo>
                    <a:pt x="0" y="25399"/>
                  </a:lnTo>
                  <a:lnTo>
                    <a:pt x="0" y="30479"/>
                  </a:lnTo>
                  <a:lnTo>
                    <a:pt x="8890" y="30479"/>
                  </a:lnTo>
                  <a:lnTo>
                    <a:pt x="8889" y="25399"/>
                  </a:lnTo>
                  <a:close/>
                </a:path>
                <a:path w="24129" h="712470">
                  <a:moveTo>
                    <a:pt x="6350" y="16509"/>
                  </a:moveTo>
                  <a:lnTo>
                    <a:pt x="5080" y="16509"/>
                  </a:lnTo>
                  <a:lnTo>
                    <a:pt x="5080" y="17779"/>
                  </a:lnTo>
                  <a:lnTo>
                    <a:pt x="0" y="17779"/>
                  </a:lnTo>
                  <a:lnTo>
                    <a:pt x="0" y="24129"/>
                  </a:lnTo>
                  <a:lnTo>
                    <a:pt x="7620" y="24129"/>
                  </a:lnTo>
                  <a:lnTo>
                    <a:pt x="7620" y="21589"/>
                  </a:lnTo>
                  <a:lnTo>
                    <a:pt x="6350" y="21589"/>
                  </a:lnTo>
                  <a:lnTo>
                    <a:pt x="6350" y="16509"/>
                  </a:lnTo>
                  <a:close/>
                </a:path>
                <a:path w="24129" h="712470">
                  <a:moveTo>
                    <a:pt x="3810" y="11429"/>
                  </a:moveTo>
                  <a:lnTo>
                    <a:pt x="0" y="11429"/>
                  </a:lnTo>
                  <a:lnTo>
                    <a:pt x="0" y="16509"/>
                  </a:lnTo>
                  <a:lnTo>
                    <a:pt x="5080" y="16509"/>
                  </a:lnTo>
                  <a:lnTo>
                    <a:pt x="5080" y="12699"/>
                  </a:lnTo>
                  <a:lnTo>
                    <a:pt x="3810" y="12699"/>
                  </a:lnTo>
                  <a:lnTo>
                    <a:pt x="3810" y="11429"/>
                  </a:lnTo>
                  <a:close/>
                </a:path>
                <a:path w="24129" h="712470">
                  <a:moveTo>
                    <a:pt x="2540" y="6349"/>
                  </a:moveTo>
                  <a:lnTo>
                    <a:pt x="0" y="6349"/>
                  </a:lnTo>
                  <a:lnTo>
                    <a:pt x="0" y="10159"/>
                  </a:lnTo>
                  <a:lnTo>
                    <a:pt x="3810" y="10159"/>
                  </a:lnTo>
                  <a:lnTo>
                    <a:pt x="3810" y="8889"/>
                  </a:lnTo>
                  <a:lnTo>
                    <a:pt x="2539" y="8889"/>
                  </a:lnTo>
                  <a:lnTo>
                    <a:pt x="2540" y="6349"/>
                  </a:lnTo>
                  <a:close/>
                </a:path>
                <a:path w="24129" h="712470">
                  <a:moveTo>
                    <a:pt x="1270" y="0"/>
                  </a:moveTo>
                  <a:lnTo>
                    <a:pt x="0" y="0"/>
                  </a:lnTo>
                  <a:lnTo>
                    <a:pt x="0" y="5079"/>
                  </a:lnTo>
                  <a:lnTo>
                    <a:pt x="1270" y="5079"/>
                  </a:lnTo>
                  <a:lnTo>
                    <a:pt x="1270" y="0"/>
                  </a:lnTo>
                  <a:close/>
                </a:path>
                <a:path w="24129" h="712470">
                  <a:moveTo>
                    <a:pt x="24130" y="236219"/>
                  </a:moveTo>
                  <a:lnTo>
                    <a:pt x="0" y="236219"/>
                  </a:lnTo>
                  <a:lnTo>
                    <a:pt x="0" y="317499"/>
                  </a:lnTo>
                  <a:lnTo>
                    <a:pt x="24130" y="317499"/>
                  </a:lnTo>
                  <a:lnTo>
                    <a:pt x="24130" y="236219"/>
                  </a:lnTo>
                  <a:close/>
                </a:path>
                <a:path w="24129" h="712470">
                  <a:moveTo>
                    <a:pt x="24130" y="317499"/>
                  </a:moveTo>
                  <a:lnTo>
                    <a:pt x="0" y="317499"/>
                  </a:lnTo>
                  <a:lnTo>
                    <a:pt x="0" y="342899"/>
                  </a:lnTo>
                  <a:lnTo>
                    <a:pt x="24130" y="342899"/>
                  </a:lnTo>
                  <a:lnTo>
                    <a:pt x="24130" y="317499"/>
                  </a:lnTo>
                  <a:close/>
                </a:path>
                <a:path w="24129" h="712470">
                  <a:moveTo>
                    <a:pt x="24130" y="342899"/>
                  </a:moveTo>
                  <a:lnTo>
                    <a:pt x="0" y="342899"/>
                  </a:lnTo>
                  <a:lnTo>
                    <a:pt x="0" y="349249"/>
                  </a:lnTo>
                  <a:lnTo>
                    <a:pt x="24130" y="349249"/>
                  </a:lnTo>
                  <a:lnTo>
                    <a:pt x="24130" y="342899"/>
                  </a:lnTo>
                  <a:close/>
                </a:path>
                <a:path w="24129" h="712470">
                  <a:moveTo>
                    <a:pt x="24130" y="474979"/>
                  </a:moveTo>
                  <a:lnTo>
                    <a:pt x="0" y="474979"/>
                  </a:lnTo>
                  <a:lnTo>
                    <a:pt x="0" y="477519"/>
                  </a:lnTo>
                  <a:lnTo>
                    <a:pt x="24130" y="477519"/>
                  </a:lnTo>
                  <a:lnTo>
                    <a:pt x="24130" y="474979"/>
                  </a:lnTo>
                  <a:close/>
                </a:path>
                <a:path w="24129" h="712470">
                  <a:moveTo>
                    <a:pt x="24130" y="468629"/>
                  </a:moveTo>
                  <a:lnTo>
                    <a:pt x="0" y="468629"/>
                  </a:lnTo>
                  <a:lnTo>
                    <a:pt x="0" y="473709"/>
                  </a:lnTo>
                  <a:lnTo>
                    <a:pt x="24130" y="473709"/>
                  </a:lnTo>
                  <a:lnTo>
                    <a:pt x="24130" y="468629"/>
                  </a:lnTo>
                  <a:close/>
                </a:path>
                <a:path w="24129" h="712470">
                  <a:moveTo>
                    <a:pt x="24130" y="452119"/>
                  </a:moveTo>
                  <a:lnTo>
                    <a:pt x="0" y="452119"/>
                  </a:lnTo>
                  <a:lnTo>
                    <a:pt x="0" y="467359"/>
                  </a:lnTo>
                  <a:lnTo>
                    <a:pt x="24130" y="467359"/>
                  </a:lnTo>
                  <a:lnTo>
                    <a:pt x="24130" y="452119"/>
                  </a:lnTo>
                  <a:close/>
                </a:path>
                <a:path w="24129" h="712470">
                  <a:moveTo>
                    <a:pt x="24130" y="443230"/>
                  </a:moveTo>
                  <a:lnTo>
                    <a:pt x="0" y="443230"/>
                  </a:lnTo>
                  <a:lnTo>
                    <a:pt x="0" y="450849"/>
                  </a:lnTo>
                  <a:lnTo>
                    <a:pt x="24130" y="450849"/>
                  </a:lnTo>
                  <a:lnTo>
                    <a:pt x="24130" y="443230"/>
                  </a:lnTo>
                  <a:close/>
                </a:path>
                <a:path w="24129" h="712470">
                  <a:moveTo>
                    <a:pt x="24130" y="420369"/>
                  </a:moveTo>
                  <a:lnTo>
                    <a:pt x="0" y="420369"/>
                  </a:lnTo>
                  <a:lnTo>
                    <a:pt x="0" y="441959"/>
                  </a:lnTo>
                  <a:lnTo>
                    <a:pt x="24130" y="441959"/>
                  </a:lnTo>
                  <a:lnTo>
                    <a:pt x="24130" y="420369"/>
                  </a:lnTo>
                  <a:close/>
                </a:path>
                <a:path w="24129" h="712470">
                  <a:moveTo>
                    <a:pt x="24130" y="414019"/>
                  </a:moveTo>
                  <a:lnTo>
                    <a:pt x="0" y="414019"/>
                  </a:lnTo>
                  <a:lnTo>
                    <a:pt x="0" y="419099"/>
                  </a:lnTo>
                  <a:lnTo>
                    <a:pt x="24130" y="419099"/>
                  </a:lnTo>
                  <a:lnTo>
                    <a:pt x="24130" y="414019"/>
                  </a:lnTo>
                  <a:close/>
                </a:path>
                <a:path w="24129" h="712470">
                  <a:moveTo>
                    <a:pt x="24130" y="388619"/>
                  </a:moveTo>
                  <a:lnTo>
                    <a:pt x="0" y="388619"/>
                  </a:lnTo>
                  <a:lnTo>
                    <a:pt x="0" y="412749"/>
                  </a:lnTo>
                  <a:lnTo>
                    <a:pt x="24130" y="412749"/>
                  </a:lnTo>
                  <a:lnTo>
                    <a:pt x="24130" y="388619"/>
                  </a:lnTo>
                  <a:close/>
                </a:path>
                <a:path w="24129" h="712470">
                  <a:moveTo>
                    <a:pt x="24130" y="379729"/>
                  </a:moveTo>
                  <a:lnTo>
                    <a:pt x="0" y="379729"/>
                  </a:lnTo>
                  <a:lnTo>
                    <a:pt x="0" y="387349"/>
                  </a:lnTo>
                  <a:lnTo>
                    <a:pt x="24130" y="387349"/>
                  </a:lnTo>
                  <a:lnTo>
                    <a:pt x="24130" y="379729"/>
                  </a:lnTo>
                  <a:close/>
                </a:path>
                <a:path w="24129" h="712470">
                  <a:moveTo>
                    <a:pt x="24130" y="368299"/>
                  </a:moveTo>
                  <a:lnTo>
                    <a:pt x="0" y="368299"/>
                  </a:lnTo>
                  <a:lnTo>
                    <a:pt x="0" y="378459"/>
                  </a:lnTo>
                  <a:lnTo>
                    <a:pt x="24130" y="378459"/>
                  </a:lnTo>
                  <a:lnTo>
                    <a:pt x="24130" y="368299"/>
                  </a:lnTo>
                  <a:close/>
                </a:path>
                <a:path w="24129" h="712470">
                  <a:moveTo>
                    <a:pt x="24130" y="361949"/>
                  </a:moveTo>
                  <a:lnTo>
                    <a:pt x="0" y="361949"/>
                  </a:lnTo>
                  <a:lnTo>
                    <a:pt x="0" y="367030"/>
                  </a:lnTo>
                  <a:lnTo>
                    <a:pt x="24130" y="367030"/>
                  </a:lnTo>
                  <a:lnTo>
                    <a:pt x="24130" y="361949"/>
                  </a:lnTo>
                  <a:close/>
                </a:path>
                <a:path w="24129" h="712470">
                  <a:moveTo>
                    <a:pt x="24130" y="354329"/>
                  </a:moveTo>
                  <a:lnTo>
                    <a:pt x="0" y="354329"/>
                  </a:lnTo>
                  <a:lnTo>
                    <a:pt x="0" y="360679"/>
                  </a:lnTo>
                  <a:lnTo>
                    <a:pt x="24130" y="360679"/>
                  </a:lnTo>
                  <a:lnTo>
                    <a:pt x="24130" y="354329"/>
                  </a:lnTo>
                  <a:close/>
                </a:path>
                <a:path w="24129" h="712470">
                  <a:moveTo>
                    <a:pt x="24130" y="350519"/>
                  </a:moveTo>
                  <a:lnTo>
                    <a:pt x="0" y="350519"/>
                  </a:lnTo>
                  <a:lnTo>
                    <a:pt x="0" y="353059"/>
                  </a:lnTo>
                  <a:lnTo>
                    <a:pt x="24130" y="353059"/>
                  </a:lnTo>
                  <a:lnTo>
                    <a:pt x="24130" y="350519"/>
                  </a:lnTo>
                  <a:close/>
                </a:path>
                <a:path w="24129" h="712470">
                  <a:moveTo>
                    <a:pt x="24130" y="552576"/>
                  </a:moveTo>
                  <a:lnTo>
                    <a:pt x="0" y="552576"/>
                  </a:lnTo>
                  <a:lnTo>
                    <a:pt x="0" y="566419"/>
                  </a:lnTo>
                  <a:lnTo>
                    <a:pt x="24130" y="566419"/>
                  </a:lnTo>
                  <a:lnTo>
                    <a:pt x="24130" y="552576"/>
                  </a:lnTo>
                  <a:close/>
                </a:path>
                <a:path w="24129" h="712470">
                  <a:moveTo>
                    <a:pt x="24130" y="543686"/>
                  </a:moveTo>
                  <a:lnTo>
                    <a:pt x="0" y="543686"/>
                  </a:lnTo>
                  <a:lnTo>
                    <a:pt x="0" y="552449"/>
                  </a:lnTo>
                  <a:lnTo>
                    <a:pt x="24130" y="552449"/>
                  </a:lnTo>
                  <a:lnTo>
                    <a:pt x="24130" y="543686"/>
                  </a:lnTo>
                  <a:close/>
                </a:path>
                <a:path w="24129" h="712470">
                  <a:moveTo>
                    <a:pt x="24130" y="539877"/>
                  </a:moveTo>
                  <a:lnTo>
                    <a:pt x="0" y="539877"/>
                  </a:lnTo>
                  <a:lnTo>
                    <a:pt x="0" y="543559"/>
                  </a:lnTo>
                  <a:lnTo>
                    <a:pt x="24130" y="543559"/>
                  </a:lnTo>
                  <a:lnTo>
                    <a:pt x="24130" y="539877"/>
                  </a:lnTo>
                  <a:close/>
                </a:path>
                <a:path w="24129" h="712470">
                  <a:moveTo>
                    <a:pt x="24130" y="537336"/>
                  </a:moveTo>
                  <a:lnTo>
                    <a:pt x="0" y="537336"/>
                  </a:lnTo>
                  <a:lnTo>
                    <a:pt x="0" y="539749"/>
                  </a:lnTo>
                  <a:lnTo>
                    <a:pt x="24130" y="539749"/>
                  </a:lnTo>
                  <a:lnTo>
                    <a:pt x="24130" y="537336"/>
                  </a:lnTo>
                  <a:close/>
                </a:path>
                <a:path w="24129" h="712470">
                  <a:moveTo>
                    <a:pt x="24130" y="533526"/>
                  </a:moveTo>
                  <a:lnTo>
                    <a:pt x="0" y="533526"/>
                  </a:lnTo>
                  <a:lnTo>
                    <a:pt x="0" y="537209"/>
                  </a:lnTo>
                  <a:lnTo>
                    <a:pt x="24130" y="537209"/>
                  </a:lnTo>
                  <a:lnTo>
                    <a:pt x="24130" y="533526"/>
                  </a:lnTo>
                  <a:close/>
                </a:path>
                <a:path w="24129" h="712470">
                  <a:moveTo>
                    <a:pt x="24130" y="530986"/>
                  </a:moveTo>
                  <a:lnTo>
                    <a:pt x="0" y="530986"/>
                  </a:lnTo>
                  <a:lnTo>
                    <a:pt x="0" y="533399"/>
                  </a:lnTo>
                  <a:lnTo>
                    <a:pt x="24130" y="533399"/>
                  </a:lnTo>
                  <a:lnTo>
                    <a:pt x="24130" y="530986"/>
                  </a:lnTo>
                  <a:close/>
                </a:path>
                <a:path w="24129" h="712470">
                  <a:moveTo>
                    <a:pt x="24130" y="527176"/>
                  </a:moveTo>
                  <a:lnTo>
                    <a:pt x="0" y="527176"/>
                  </a:lnTo>
                  <a:lnTo>
                    <a:pt x="0" y="530859"/>
                  </a:lnTo>
                  <a:lnTo>
                    <a:pt x="24130" y="530859"/>
                  </a:lnTo>
                  <a:lnTo>
                    <a:pt x="24130" y="527176"/>
                  </a:lnTo>
                  <a:close/>
                </a:path>
                <a:path w="24129" h="712470">
                  <a:moveTo>
                    <a:pt x="24130" y="524636"/>
                  </a:moveTo>
                  <a:lnTo>
                    <a:pt x="0" y="524636"/>
                  </a:lnTo>
                  <a:lnTo>
                    <a:pt x="0" y="527049"/>
                  </a:lnTo>
                  <a:lnTo>
                    <a:pt x="24130" y="527049"/>
                  </a:lnTo>
                  <a:lnTo>
                    <a:pt x="24130" y="524636"/>
                  </a:lnTo>
                  <a:close/>
                </a:path>
                <a:path w="24129" h="712470">
                  <a:moveTo>
                    <a:pt x="24130" y="520827"/>
                  </a:moveTo>
                  <a:lnTo>
                    <a:pt x="0" y="520827"/>
                  </a:lnTo>
                  <a:lnTo>
                    <a:pt x="0" y="524509"/>
                  </a:lnTo>
                  <a:lnTo>
                    <a:pt x="24130" y="524509"/>
                  </a:lnTo>
                  <a:lnTo>
                    <a:pt x="24130" y="520827"/>
                  </a:lnTo>
                  <a:close/>
                </a:path>
                <a:path w="24129" h="712470">
                  <a:moveTo>
                    <a:pt x="24130" y="518286"/>
                  </a:moveTo>
                  <a:lnTo>
                    <a:pt x="0" y="518286"/>
                  </a:lnTo>
                  <a:lnTo>
                    <a:pt x="0" y="520699"/>
                  </a:lnTo>
                  <a:lnTo>
                    <a:pt x="24130" y="520699"/>
                  </a:lnTo>
                  <a:lnTo>
                    <a:pt x="24130" y="518286"/>
                  </a:lnTo>
                  <a:close/>
                </a:path>
                <a:path w="24129" h="712470">
                  <a:moveTo>
                    <a:pt x="24130" y="514476"/>
                  </a:moveTo>
                  <a:lnTo>
                    <a:pt x="0" y="514476"/>
                  </a:lnTo>
                  <a:lnTo>
                    <a:pt x="0" y="518159"/>
                  </a:lnTo>
                  <a:lnTo>
                    <a:pt x="24130" y="518159"/>
                  </a:lnTo>
                  <a:lnTo>
                    <a:pt x="24130" y="514476"/>
                  </a:lnTo>
                  <a:close/>
                </a:path>
                <a:path w="24129" h="712470">
                  <a:moveTo>
                    <a:pt x="24130" y="511936"/>
                  </a:moveTo>
                  <a:lnTo>
                    <a:pt x="0" y="511936"/>
                  </a:lnTo>
                  <a:lnTo>
                    <a:pt x="0" y="514349"/>
                  </a:lnTo>
                  <a:lnTo>
                    <a:pt x="24130" y="514349"/>
                  </a:lnTo>
                  <a:lnTo>
                    <a:pt x="24130" y="511936"/>
                  </a:lnTo>
                  <a:close/>
                </a:path>
                <a:path w="24129" h="712470">
                  <a:moveTo>
                    <a:pt x="24130" y="508126"/>
                  </a:moveTo>
                  <a:lnTo>
                    <a:pt x="0" y="508126"/>
                  </a:lnTo>
                  <a:lnTo>
                    <a:pt x="0" y="511809"/>
                  </a:lnTo>
                  <a:lnTo>
                    <a:pt x="24130" y="511809"/>
                  </a:lnTo>
                  <a:lnTo>
                    <a:pt x="24130" y="508126"/>
                  </a:lnTo>
                  <a:close/>
                </a:path>
                <a:path w="24129" h="712470">
                  <a:moveTo>
                    <a:pt x="24130" y="505586"/>
                  </a:moveTo>
                  <a:lnTo>
                    <a:pt x="0" y="505586"/>
                  </a:lnTo>
                  <a:lnTo>
                    <a:pt x="0" y="507999"/>
                  </a:lnTo>
                  <a:lnTo>
                    <a:pt x="24130" y="507999"/>
                  </a:lnTo>
                  <a:lnTo>
                    <a:pt x="24130" y="505586"/>
                  </a:lnTo>
                  <a:close/>
                </a:path>
                <a:path w="24129" h="712470">
                  <a:moveTo>
                    <a:pt x="24130" y="495426"/>
                  </a:moveTo>
                  <a:lnTo>
                    <a:pt x="0" y="495426"/>
                  </a:lnTo>
                  <a:lnTo>
                    <a:pt x="0" y="505459"/>
                  </a:lnTo>
                  <a:lnTo>
                    <a:pt x="24130" y="505459"/>
                  </a:lnTo>
                  <a:lnTo>
                    <a:pt x="24130" y="495426"/>
                  </a:lnTo>
                  <a:close/>
                </a:path>
                <a:path w="24129" h="712470">
                  <a:moveTo>
                    <a:pt x="24130" y="480186"/>
                  </a:moveTo>
                  <a:lnTo>
                    <a:pt x="0" y="480186"/>
                  </a:lnTo>
                  <a:lnTo>
                    <a:pt x="0" y="495299"/>
                  </a:lnTo>
                  <a:lnTo>
                    <a:pt x="24130" y="495299"/>
                  </a:lnTo>
                  <a:lnTo>
                    <a:pt x="24130" y="480186"/>
                  </a:lnTo>
                  <a:close/>
                </a:path>
                <a:path w="24129" h="712470">
                  <a:moveTo>
                    <a:pt x="24130" y="477646"/>
                  </a:moveTo>
                  <a:lnTo>
                    <a:pt x="0" y="477646"/>
                  </a:lnTo>
                  <a:lnTo>
                    <a:pt x="0" y="480059"/>
                  </a:lnTo>
                  <a:lnTo>
                    <a:pt x="24130" y="480059"/>
                  </a:lnTo>
                  <a:lnTo>
                    <a:pt x="24130" y="477646"/>
                  </a:lnTo>
                  <a:close/>
                </a:path>
                <a:path w="24129" h="712470">
                  <a:moveTo>
                    <a:pt x="24130" y="566419"/>
                  </a:moveTo>
                  <a:lnTo>
                    <a:pt x="0" y="566419"/>
                  </a:lnTo>
                  <a:lnTo>
                    <a:pt x="0" y="579119"/>
                  </a:lnTo>
                  <a:lnTo>
                    <a:pt x="24130" y="579119"/>
                  </a:lnTo>
                  <a:lnTo>
                    <a:pt x="24130" y="566419"/>
                  </a:lnTo>
                  <a:close/>
                </a:path>
                <a:path w="24129" h="712470">
                  <a:moveTo>
                    <a:pt x="24130" y="579119"/>
                  </a:moveTo>
                  <a:lnTo>
                    <a:pt x="0" y="579119"/>
                  </a:lnTo>
                  <a:lnTo>
                    <a:pt x="0" y="659129"/>
                  </a:lnTo>
                  <a:lnTo>
                    <a:pt x="24130" y="659129"/>
                  </a:lnTo>
                  <a:lnTo>
                    <a:pt x="24130" y="579119"/>
                  </a:lnTo>
                  <a:close/>
                </a:path>
                <a:path w="24129" h="712470">
                  <a:moveTo>
                    <a:pt x="24130" y="659130"/>
                  </a:moveTo>
                  <a:lnTo>
                    <a:pt x="0" y="659130"/>
                  </a:lnTo>
                  <a:lnTo>
                    <a:pt x="0" y="704849"/>
                  </a:lnTo>
                  <a:lnTo>
                    <a:pt x="22860" y="704849"/>
                  </a:lnTo>
                  <a:lnTo>
                    <a:pt x="22860" y="703579"/>
                  </a:lnTo>
                  <a:lnTo>
                    <a:pt x="24130" y="703579"/>
                  </a:lnTo>
                  <a:lnTo>
                    <a:pt x="24130" y="659130"/>
                  </a:lnTo>
                  <a:close/>
                </a:path>
                <a:path w="24129" h="712470">
                  <a:moveTo>
                    <a:pt x="19050" y="704849"/>
                  </a:moveTo>
                  <a:lnTo>
                    <a:pt x="0" y="704849"/>
                  </a:lnTo>
                  <a:lnTo>
                    <a:pt x="0" y="708659"/>
                  </a:lnTo>
                  <a:lnTo>
                    <a:pt x="12700" y="708659"/>
                  </a:lnTo>
                  <a:lnTo>
                    <a:pt x="12700" y="707389"/>
                  </a:lnTo>
                  <a:lnTo>
                    <a:pt x="16510" y="707389"/>
                  </a:lnTo>
                  <a:lnTo>
                    <a:pt x="16510" y="706119"/>
                  </a:lnTo>
                  <a:lnTo>
                    <a:pt x="19050" y="706119"/>
                  </a:lnTo>
                  <a:lnTo>
                    <a:pt x="19050" y="704849"/>
                  </a:lnTo>
                  <a:close/>
                </a:path>
                <a:path w="24129" h="712470">
                  <a:moveTo>
                    <a:pt x="10160" y="708659"/>
                  </a:moveTo>
                  <a:lnTo>
                    <a:pt x="0" y="708659"/>
                  </a:lnTo>
                  <a:lnTo>
                    <a:pt x="0" y="711199"/>
                  </a:lnTo>
                  <a:lnTo>
                    <a:pt x="6350" y="711199"/>
                  </a:lnTo>
                  <a:lnTo>
                    <a:pt x="6350" y="709929"/>
                  </a:lnTo>
                  <a:lnTo>
                    <a:pt x="10160" y="709929"/>
                  </a:lnTo>
                  <a:lnTo>
                    <a:pt x="10160" y="708659"/>
                  </a:lnTo>
                  <a:close/>
                </a:path>
                <a:path w="24129" h="712470">
                  <a:moveTo>
                    <a:pt x="2540" y="711199"/>
                  </a:moveTo>
                  <a:lnTo>
                    <a:pt x="0" y="711199"/>
                  </a:lnTo>
                  <a:lnTo>
                    <a:pt x="0" y="712469"/>
                  </a:lnTo>
                  <a:lnTo>
                    <a:pt x="2540" y="712469"/>
                  </a:lnTo>
                  <a:lnTo>
                    <a:pt x="2540" y="711199"/>
                  </a:lnTo>
                  <a:close/>
                </a:path>
              </a:pathLst>
            </a:custGeom>
            <a:solidFill>
              <a:srgbClr val="232323"/>
            </a:solidFill>
          </p:spPr>
          <p:txBody>
            <a:bodyPr bIns="0" lIns="0" rIns="0" rtlCol="0" tIns="0" wrap="square"/>
            <a:p/>
          </p:txBody>
        </p:sp>
        <p:sp>
          <p:nvSpPr>
            <p:cNvPr id="1049199" name="object 489"/>
            <p:cNvSpPr/>
            <p:nvPr/>
          </p:nvSpPr>
          <p:spPr>
            <a:xfrm>
              <a:off x="5129529" y="5982969"/>
              <a:ext cx="25400" cy="803910"/>
            </a:xfrm>
            <a:custGeom>
              <a:avLst/>
              <a:ahLst/>
              <a:rect l="l" t="t" r="r" b="b"/>
              <a:pathLst>
                <a:path w="25400" h="803909">
                  <a:moveTo>
                    <a:pt x="1270" y="0"/>
                  </a:moveTo>
                  <a:lnTo>
                    <a:pt x="0" y="0"/>
                  </a:lnTo>
                  <a:lnTo>
                    <a:pt x="0" y="12699"/>
                  </a:lnTo>
                  <a:lnTo>
                    <a:pt x="3810" y="12699"/>
                  </a:lnTo>
                  <a:lnTo>
                    <a:pt x="3810" y="8889"/>
                  </a:lnTo>
                  <a:lnTo>
                    <a:pt x="2539" y="8889"/>
                  </a:lnTo>
                  <a:lnTo>
                    <a:pt x="2540" y="3809"/>
                  </a:lnTo>
                  <a:lnTo>
                    <a:pt x="1270" y="3809"/>
                  </a:lnTo>
                  <a:lnTo>
                    <a:pt x="1270" y="0"/>
                  </a:lnTo>
                  <a:close/>
                </a:path>
                <a:path w="25400" h="803909">
                  <a:moveTo>
                    <a:pt x="5080" y="12700"/>
                  </a:moveTo>
                  <a:lnTo>
                    <a:pt x="0" y="12700"/>
                  </a:lnTo>
                  <a:lnTo>
                    <a:pt x="0" y="21589"/>
                  </a:lnTo>
                  <a:lnTo>
                    <a:pt x="6350" y="21589"/>
                  </a:lnTo>
                  <a:lnTo>
                    <a:pt x="6350" y="16509"/>
                  </a:lnTo>
                  <a:lnTo>
                    <a:pt x="5079" y="16509"/>
                  </a:lnTo>
                  <a:lnTo>
                    <a:pt x="5080" y="12700"/>
                  </a:lnTo>
                  <a:close/>
                </a:path>
                <a:path w="25400" h="803909">
                  <a:moveTo>
                    <a:pt x="7620" y="21589"/>
                  </a:moveTo>
                  <a:lnTo>
                    <a:pt x="0" y="21589"/>
                  </a:lnTo>
                  <a:lnTo>
                    <a:pt x="0" y="25399"/>
                  </a:lnTo>
                  <a:lnTo>
                    <a:pt x="7620" y="25399"/>
                  </a:lnTo>
                  <a:lnTo>
                    <a:pt x="7620" y="21589"/>
                  </a:lnTo>
                  <a:close/>
                </a:path>
                <a:path w="25400" h="803909">
                  <a:moveTo>
                    <a:pt x="8889" y="25399"/>
                  </a:moveTo>
                  <a:lnTo>
                    <a:pt x="0" y="25399"/>
                  </a:lnTo>
                  <a:lnTo>
                    <a:pt x="0" y="31749"/>
                  </a:lnTo>
                  <a:lnTo>
                    <a:pt x="10160" y="31749"/>
                  </a:lnTo>
                  <a:lnTo>
                    <a:pt x="10160" y="29209"/>
                  </a:lnTo>
                  <a:lnTo>
                    <a:pt x="8890" y="29209"/>
                  </a:lnTo>
                  <a:lnTo>
                    <a:pt x="8889" y="25399"/>
                  </a:lnTo>
                  <a:close/>
                </a:path>
                <a:path w="25400" h="803909">
                  <a:moveTo>
                    <a:pt x="10160" y="31750"/>
                  </a:moveTo>
                  <a:lnTo>
                    <a:pt x="0" y="31750"/>
                  </a:lnTo>
                  <a:lnTo>
                    <a:pt x="0" y="34289"/>
                  </a:lnTo>
                  <a:lnTo>
                    <a:pt x="10160" y="34289"/>
                  </a:lnTo>
                  <a:lnTo>
                    <a:pt x="10160" y="31750"/>
                  </a:lnTo>
                  <a:close/>
                </a:path>
                <a:path w="25400" h="803909">
                  <a:moveTo>
                    <a:pt x="11430" y="34289"/>
                  </a:moveTo>
                  <a:lnTo>
                    <a:pt x="0" y="34289"/>
                  </a:lnTo>
                  <a:lnTo>
                    <a:pt x="0" y="44449"/>
                  </a:lnTo>
                  <a:lnTo>
                    <a:pt x="13970" y="44449"/>
                  </a:lnTo>
                  <a:lnTo>
                    <a:pt x="13970" y="41909"/>
                  </a:lnTo>
                  <a:lnTo>
                    <a:pt x="12700" y="41909"/>
                  </a:lnTo>
                  <a:lnTo>
                    <a:pt x="12700" y="38099"/>
                  </a:lnTo>
                  <a:lnTo>
                    <a:pt x="11430" y="38099"/>
                  </a:lnTo>
                  <a:lnTo>
                    <a:pt x="11430" y="34289"/>
                  </a:lnTo>
                  <a:close/>
                </a:path>
                <a:path w="25400" h="803909">
                  <a:moveTo>
                    <a:pt x="13970" y="44449"/>
                  </a:moveTo>
                  <a:lnTo>
                    <a:pt x="0" y="44449"/>
                  </a:lnTo>
                  <a:lnTo>
                    <a:pt x="0" y="46989"/>
                  </a:lnTo>
                  <a:lnTo>
                    <a:pt x="13970" y="46989"/>
                  </a:lnTo>
                  <a:lnTo>
                    <a:pt x="13970" y="44449"/>
                  </a:lnTo>
                  <a:close/>
                </a:path>
                <a:path w="25400" h="803909">
                  <a:moveTo>
                    <a:pt x="15239" y="46989"/>
                  </a:moveTo>
                  <a:lnTo>
                    <a:pt x="0" y="46989"/>
                  </a:lnTo>
                  <a:lnTo>
                    <a:pt x="0" y="50799"/>
                  </a:lnTo>
                  <a:lnTo>
                    <a:pt x="15240" y="50799"/>
                  </a:lnTo>
                  <a:lnTo>
                    <a:pt x="15239" y="46989"/>
                  </a:lnTo>
                  <a:close/>
                </a:path>
                <a:path w="25400" h="803909">
                  <a:moveTo>
                    <a:pt x="16510" y="50800"/>
                  </a:moveTo>
                  <a:lnTo>
                    <a:pt x="0" y="50800"/>
                  </a:lnTo>
                  <a:lnTo>
                    <a:pt x="0" y="59689"/>
                  </a:lnTo>
                  <a:lnTo>
                    <a:pt x="17780" y="59689"/>
                  </a:lnTo>
                  <a:lnTo>
                    <a:pt x="17780" y="54609"/>
                  </a:lnTo>
                  <a:lnTo>
                    <a:pt x="16510" y="54609"/>
                  </a:lnTo>
                  <a:lnTo>
                    <a:pt x="16510" y="50800"/>
                  </a:lnTo>
                  <a:close/>
                </a:path>
                <a:path w="25400" h="803909">
                  <a:moveTo>
                    <a:pt x="25400" y="320039"/>
                  </a:moveTo>
                  <a:lnTo>
                    <a:pt x="0" y="320039"/>
                  </a:lnTo>
                  <a:lnTo>
                    <a:pt x="0" y="321309"/>
                  </a:lnTo>
                  <a:lnTo>
                    <a:pt x="25400" y="321309"/>
                  </a:lnTo>
                  <a:lnTo>
                    <a:pt x="25400" y="320039"/>
                  </a:lnTo>
                  <a:close/>
                </a:path>
                <a:path w="25400" h="803909">
                  <a:moveTo>
                    <a:pt x="25400" y="313689"/>
                  </a:moveTo>
                  <a:lnTo>
                    <a:pt x="0" y="313689"/>
                  </a:lnTo>
                  <a:lnTo>
                    <a:pt x="0" y="318769"/>
                  </a:lnTo>
                  <a:lnTo>
                    <a:pt x="25400" y="318769"/>
                  </a:lnTo>
                  <a:lnTo>
                    <a:pt x="25400" y="313689"/>
                  </a:lnTo>
                  <a:close/>
                </a:path>
                <a:path w="25400" h="803909">
                  <a:moveTo>
                    <a:pt x="25400" y="307339"/>
                  </a:moveTo>
                  <a:lnTo>
                    <a:pt x="0" y="307339"/>
                  </a:lnTo>
                  <a:lnTo>
                    <a:pt x="0" y="312419"/>
                  </a:lnTo>
                  <a:lnTo>
                    <a:pt x="25400" y="312419"/>
                  </a:lnTo>
                  <a:lnTo>
                    <a:pt x="25400" y="307339"/>
                  </a:lnTo>
                  <a:close/>
                </a:path>
                <a:path w="25400" h="803909">
                  <a:moveTo>
                    <a:pt x="25400" y="300989"/>
                  </a:moveTo>
                  <a:lnTo>
                    <a:pt x="0" y="300989"/>
                  </a:lnTo>
                  <a:lnTo>
                    <a:pt x="0" y="306069"/>
                  </a:lnTo>
                  <a:lnTo>
                    <a:pt x="25400" y="306069"/>
                  </a:lnTo>
                  <a:lnTo>
                    <a:pt x="25400" y="300989"/>
                  </a:lnTo>
                  <a:close/>
                </a:path>
                <a:path w="25400" h="803909">
                  <a:moveTo>
                    <a:pt x="25400" y="294639"/>
                  </a:moveTo>
                  <a:lnTo>
                    <a:pt x="0" y="294639"/>
                  </a:lnTo>
                  <a:lnTo>
                    <a:pt x="0" y="299719"/>
                  </a:lnTo>
                  <a:lnTo>
                    <a:pt x="25400" y="299719"/>
                  </a:lnTo>
                  <a:lnTo>
                    <a:pt x="25400" y="294639"/>
                  </a:lnTo>
                  <a:close/>
                </a:path>
                <a:path w="25400" h="803909">
                  <a:moveTo>
                    <a:pt x="25400" y="288289"/>
                  </a:moveTo>
                  <a:lnTo>
                    <a:pt x="0" y="288289"/>
                  </a:lnTo>
                  <a:lnTo>
                    <a:pt x="0" y="293369"/>
                  </a:lnTo>
                  <a:lnTo>
                    <a:pt x="25400" y="293369"/>
                  </a:lnTo>
                  <a:lnTo>
                    <a:pt x="25400" y="288289"/>
                  </a:lnTo>
                  <a:close/>
                </a:path>
                <a:path w="25400" h="803909">
                  <a:moveTo>
                    <a:pt x="25400" y="281939"/>
                  </a:moveTo>
                  <a:lnTo>
                    <a:pt x="0" y="281939"/>
                  </a:lnTo>
                  <a:lnTo>
                    <a:pt x="0" y="287019"/>
                  </a:lnTo>
                  <a:lnTo>
                    <a:pt x="25400" y="287019"/>
                  </a:lnTo>
                  <a:lnTo>
                    <a:pt x="25400" y="281939"/>
                  </a:lnTo>
                  <a:close/>
                </a:path>
                <a:path w="25400" h="803909">
                  <a:moveTo>
                    <a:pt x="25400" y="275589"/>
                  </a:moveTo>
                  <a:lnTo>
                    <a:pt x="0" y="275589"/>
                  </a:lnTo>
                  <a:lnTo>
                    <a:pt x="0" y="280669"/>
                  </a:lnTo>
                  <a:lnTo>
                    <a:pt x="25400" y="280669"/>
                  </a:lnTo>
                  <a:lnTo>
                    <a:pt x="25400" y="275589"/>
                  </a:lnTo>
                  <a:close/>
                </a:path>
                <a:path w="25400" h="803909">
                  <a:moveTo>
                    <a:pt x="25400" y="269239"/>
                  </a:moveTo>
                  <a:lnTo>
                    <a:pt x="0" y="269239"/>
                  </a:lnTo>
                  <a:lnTo>
                    <a:pt x="0" y="274319"/>
                  </a:lnTo>
                  <a:lnTo>
                    <a:pt x="25400" y="274319"/>
                  </a:lnTo>
                  <a:lnTo>
                    <a:pt x="25400" y="269239"/>
                  </a:lnTo>
                  <a:close/>
                </a:path>
                <a:path w="25400" h="803909">
                  <a:moveTo>
                    <a:pt x="25400" y="262889"/>
                  </a:moveTo>
                  <a:lnTo>
                    <a:pt x="0" y="262889"/>
                  </a:lnTo>
                  <a:lnTo>
                    <a:pt x="0" y="267969"/>
                  </a:lnTo>
                  <a:lnTo>
                    <a:pt x="25400" y="267969"/>
                  </a:lnTo>
                  <a:lnTo>
                    <a:pt x="25400" y="262889"/>
                  </a:lnTo>
                  <a:close/>
                </a:path>
                <a:path w="25400" h="803909">
                  <a:moveTo>
                    <a:pt x="25400" y="256539"/>
                  </a:moveTo>
                  <a:lnTo>
                    <a:pt x="0" y="256539"/>
                  </a:lnTo>
                  <a:lnTo>
                    <a:pt x="0" y="261619"/>
                  </a:lnTo>
                  <a:lnTo>
                    <a:pt x="25400" y="261619"/>
                  </a:lnTo>
                  <a:lnTo>
                    <a:pt x="25400" y="256539"/>
                  </a:lnTo>
                  <a:close/>
                </a:path>
                <a:path w="25400" h="803909">
                  <a:moveTo>
                    <a:pt x="25400" y="250189"/>
                  </a:moveTo>
                  <a:lnTo>
                    <a:pt x="0" y="250189"/>
                  </a:lnTo>
                  <a:lnTo>
                    <a:pt x="0" y="255269"/>
                  </a:lnTo>
                  <a:lnTo>
                    <a:pt x="25400" y="255269"/>
                  </a:lnTo>
                  <a:lnTo>
                    <a:pt x="25400" y="250189"/>
                  </a:lnTo>
                  <a:close/>
                </a:path>
                <a:path w="25400" h="803909">
                  <a:moveTo>
                    <a:pt x="25400" y="237489"/>
                  </a:moveTo>
                  <a:lnTo>
                    <a:pt x="0" y="237489"/>
                  </a:lnTo>
                  <a:lnTo>
                    <a:pt x="0" y="248919"/>
                  </a:lnTo>
                  <a:lnTo>
                    <a:pt x="25400" y="248919"/>
                  </a:lnTo>
                  <a:lnTo>
                    <a:pt x="25400" y="237489"/>
                  </a:lnTo>
                  <a:close/>
                </a:path>
                <a:path w="25400" h="803909">
                  <a:moveTo>
                    <a:pt x="25400" y="229869"/>
                  </a:moveTo>
                  <a:lnTo>
                    <a:pt x="0" y="229869"/>
                  </a:lnTo>
                  <a:lnTo>
                    <a:pt x="0" y="236219"/>
                  </a:lnTo>
                  <a:lnTo>
                    <a:pt x="25400" y="236219"/>
                  </a:lnTo>
                  <a:lnTo>
                    <a:pt x="25400" y="229869"/>
                  </a:lnTo>
                  <a:close/>
                </a:path>
                <a:path w="25400" h="803909">
                  <a:moveTo>
                    <a:pt x="25400" y="224789"/>
                  </a:moveTo>
                  <a:lnTo>
                    <a:pt x="0" y="224789"/>
                  </a:lnTo>
                  <a:lnTo>
                    <a:pt x="0" y="228599"/>
                  </a:lnTo>
                  <a:lnTo>
                    <a:pt x="25400" y="228599"/>
                  </a:lnTo>
                  <a:lnTo>
                    <a:pt x="25400" y="224789"/>
                  </a:lnTo>
                  <a:close/>
                </a:path>
                <a:path w="25400" h="803909">
                  <a:moveTo>
                    <a:pt x="25400" y="217169"/>
                  </a:moveTo>
                  <a:lnTo>
                    <a:pt x="0" y="217169"/>
                  </a:lnTo>
                  <a:lnTo>
                    <a:pt x="0" y="223519"/>
                  </a:lnTo>
                  <a:lnTo>
                    <a:pt x="25400" y="223519"/>
                  </a:lnTo>
                  <a:lnTo>
                    <a:pt x="25400" y="217169"/>
                  </a:lnTo>
                  <a:close/>
                </a:path>
                <a:path w="25400" h="803909">
                  <a:moveTo>
                    <a:pt x="25400" y="212089"/>
                  </a:moveTo>
                  <a:lnTo>
                    <a:pt x="0" y="212089"/>
                  </a:lnTo>
                  <a:lnTo>
                    <a:pt x="0" y="215899"/>
                  </a:lnTo>
                  <a:lnTo>
                    <a:pt x="25400" y="215899"/>
                  </a:lnTo>
                  <a:lnTo>
                    <a:pt x="25400" y="212089"/>
                  </a:lnTo>
                  <a:close/>
                </a:path>
                <a:path w="25400" h="803909">
                  <a:moveTo>
                    <a:pt x="25400" y="205739"/>
                  </a:moveTo>
                  <a:lnTo>
                    <a:pt x="0" y="205739"/>
                  </a:lnTo>
                  <a:lnTo>
                    <a:pt x="0" y="210819"/>
                  </a:lnTo>
                  <a:lnTo>
                    <a:pt x="25400" y="210819"/>
                  </a:lnTo>
                  <a:lnTo>
                    <a:pt x="25400" y="205739"/>
                  </a:lnTo>
                  <a:close/>
                </a:path>
                <a:path w="25400" h="803909">
                  <a:moveTo>
                    <a:pt x="25400" y="198119"/>
                  </a:moveTo>
                  <a:lnTo>
                    <a:pt x="0" y="198119"/>
                  </a:lnTo>
                  <a:lnTo>
                    <a:pt x="0" y="204469"/>
                  </a:lnTo>
                  <a:lnTo>
                    <a:pt x="25400" y="204469"/>
                  </a:lnTo>
                  <a:lnTo>
                    <a:pt x="25400" y="198119"/>
                  </a:lnTo>
                  <a:close/>
                </a:path>
                <a:path w="25400" h="803909">
                  <a:moveTo>
                    <a:pt x="25400" y="193039"/>
                  </a:moveTo>
                  <a:lnTo>
                    <a:pt x="0" y="193039"/>
                  </a:lnTo>
                  <a:lnTo>
                    <a:pt x="0" y="196849"/>
                  </a:lnTo>
                  <a:lnTo>
                    <a:pt x="25400" y="196849"/>
                  </a:lnTo>
                  <a:lnTo>
                    <a:pt x="25400" y="193039"/>
                  </a:lnTo>
                  <a:close/>
                </a:path>
                <a:path w="25400" h="803909">
                  <a:moveTo>
                    <a:pt x="25400" y="185419"/>
                  </a:moveTo>
                  <a:lnTo>
                    <a:pt x="0" y="185419"/>
                  </a:lnTo>
                  <a:lnTo>
                    <a:pt x="0" y="191769"/>
                  </a:lnTo>
                  <a:lnTo>
                    <a:pt x="25400" y="191769"/>
                  </a:lnTo>
                  <a:lnTo>
                    <a:pt x="25400" y="185419"/>
                  </a:lnTo>
                  <a:close/>
                </a:path>
                <a:path w="25400" h="803909">
                  <a:moveTo>
                    <a:pt x="25400" y="180339"/>
                  </a:moveTo>
                  <a:lnTo>
                    <a:pt x="0" y="180339"/>
                  </a:lnTo>
                  <a:lnTo>
                    <a:pt x="0" y="184149"/>
                  </a:lnTo>
                  <a:lnTo>
                    <a:pt x="25400" y="184149"/>
                  </a:lnTo>
                  <a:lnTo>
                    <a:pt x="25400" y="180339"/>
                  </a:lnTo>
                  <a:close/>
                </a:path>
                <a:path w="25400" h="803909">
                  <a:moveTo>
                    <a:pt x="25400" y="173989"/>
                  </a:moveTo>
                  <a:lnTo>
                    <a:pt x="0" y="173989"/>
                  </a:lnTo>
                  <a:lnTo>
                    <a:pt x="0" y="179069"/>
                  </a:lnTo>
                  <a:lnTo>
                    <a:pt x="25400" y="179069"/>
                  </a:lnTo>
                  <a:lnTo>
                    <a:pt x="25400" y="173989"/>
                  </a:lnTo>
                  <a:close/>
                </a:path>
                <a:path w="25400" h="803909">
                  <a:moveTo>
                    <a:pt x="25400" y="166369"/>
                  </a:moveTo>
                  <a:lnTo>
                    <a:pt x="0" y="166369"/>
                  </a:lnTo>
                  <a:lnTo>
                    <a:pt x="0" y="172719"/>
                  </a:lnTo>
                  <a:lnTo>
                    <a:pt x="25400" y="172719"/>
                  </a:lnTo>
                  <a:lnTo>
                    <a:pt x="25400" y="166369"/>
                  </a:lnTo>
                  <a:close/>
                </a:path>
                <a:path w="25400" h="803909">
                  <a:moveTo>
                    <a:pt x="25400" y="161289"/>
                  </a:moveTo>
                  <a:lnTo>
                    <a:pt x="0" y="161289"/>
                  </a:lnTo>
                  <a:lnTo>
                    <a:pt x="0" y="165099"/>
                  </a:lnTo>
                  <a:lnTo>
                    <a:pt x="25400" y="165099"/>
                  </a:lnTo>
                  <a:lnTo>
                    <a:pt x="25400" y="161289"/>
                  </a:lnTo>
                  <a:close/>
                </a:path>
                <a:path w="25400" h="803909">
                  <a:moveTo>
                    <a:pt x="25400" y="153669"/>
                  </a:moveTo>
                  <a:lnTo>
                    <a:pt x="0" y="153669"/>
                  </a:lnTo>
                  <a:lnTo>
                    <a:pt x="0" y="160019"/>
                  </a:lnTo>
                  <a:lnTo>
                    <a:pt x="25400" y="160019"/>
                  </a:lnTo>
                  <a:lnTo>
                    <a:pt x="25400" y="153669"/>
                  </a:lnTo>
                  <a:close/>
                </a:path>
                <a:path w="25400" h="803909">
                  <a:moveTo>
                    <a:pt x="25400" y="148589"/>
                  </a:moveTo>
                  <a:lnTo>
                    <a:pt x="0" y="148589"/>
                  </a:lnTo>
                  <a:lnTo>
                    <a:pt x="0" y="152399"/>
                  </a:lnTo>
                  <a:lnTo>
                    <a:pt x="25400" y="152399"/>
                  </a:lnTo>
                  <a:lnTo>
                    <a:pt x="25400" y="148589"/>
                  </a:lnTo>
                  <a:close/>
                </a:path>
                <a:path w="25400" h="803909">
                  <a:moveTo>
                    <a:pt x="25400" y="142239"/>
                  </a:moveTo>
                  <a:lnTo>
                    <a:pt x="0" y="142239"/>
                  </a:lnTo>
                  <a:lnTo>
                    <a:pt x="0" y="147319"/>
                  </a:lnTo>
                  <a:lnTo>
                    <a:pt x="25400" y="147319"/>
                  </a:lnTo>
                  <a:lnTo>
                    <a:pt x="25400" y="142239"/>
                  </a:lnTo>
                  <a:close/>
                </a:path>
                <a:path w="25400" h="803909">
                  <a:moveTo>
                    <a:pt x="25400" y="134619"/>
                  </a:moveTo>
                  <a:lnTo>
                    <a:pt x="0" y="134619"/>
                  </a:lnTo>
                  <a:lnTo>
                    <a:pt x="0" y="140969"/>
                  </a:lnTo>
                  <a:lnTo>
                    <a:pt x="25400" y="140969"/>
                  </a:lnTo>
                  <a:lnTo>
                    <a:pt x="25400" y="134619"/>
                  </a:lnTo>
                  <a:close/>
                </a:path>
                <a:path w="25400" h="803909">
                  <a:moveTo>
                    <a:pt x="25400" y="128269"/>
                  </a:moveTo>
                  <a:lnTo>
                    <a:pt x="0" y="128269"/>
                  </a:lnTo>
                  <a:lnTo>
                    <a:pt x="0" y="133349"/>
                  </a:lnTo>
                  <a:lnTo>
                    <a:pt x="25400" y="133349"/>
                  </a:lnTo>
                  <a:lnTo>
                    <a:pt x="25400" y="128269"/>
                  </a:lnTo>
                  <a:close/>
                </a:path>
                <a:path w="25400" h="803909">
                  <a:moveTo>
                    <a:pt x="25400" y="123189"/>
                  </a:moveTo>
                  <a:lnTo>
                    <a:pt x="0" y="123189"/>
                  </a:lnTo>
                  <a:lnTo>
                    <a:pt x="0" y="126999"/>
                  </a:lnTo>
                  <a:lnTo>
                    <a:pt x="25400" y="126999"/>
                  </a:lnTo>
                  <a:lnTo>
                    <a:pt x="25400" y="123189"/>
                  </a:lnTo>
                  <a:close/>
                </a:path>
                <a:path w="25400" h="803909">
                  <a:moveTo>
                    <a:pt x="25400" y="116839"/>
                  </a:moveTo>
                  <a:lnTo>
                    <a:pt x="0" y="116839"/>
                  </a:lnTo>
                  <a:lnTo>
                    <a:pt x="0" y="121919"/>
                  </a:lnTo>
                  <a:lnTo>
                    <a:pt x="25400" y="121919"/>
                  </a:lnTo>
                  <a:lnTo>
                    <a:pt x="25400" y="116839"/>
                  </a:lnTo>
                  <a:close/>
                </a:path>
                <a:path w="25400" h="803909">
                  <a:moveTo>
                    <a:pt x="25400" y="110489"/>
                  </a:moveTo>
                  <a:lnTo>
                    <a:pt x="0" y="110489"/>
                  </a:lnTo>
                  <a:lnTo>
                    <a:pt x="0" y="115569"/>
                  </a:lnTo>
                  <a:lnTo>
                    <a:pt x="25400" y="115569"/>
                  </a:lnTo>
                  <a:lnTo>
                    <a:pt x="25400" y="110489"/>
                  </a:lnTo>
                  <a:close/>
                </a:path>
                <a:path w="25400" h="803909">
                  <a:moveTo>
                    <a:pt x="25400" y="102869"/>
                  </a:moveTo>
                  <a:lnTo>
                    <a:pt x="0" y="102869"/>
                  </a:lnTo>
                  <a:lnTo>
                    <a:pt x="0" y="109219"/>
                  </a:lnTo>
                  <a:lnTo>
                    <a:pt x="25400" y="109219"/>
                  </a:lnTo>
                  <a:lnTo>
                    <a:pt x="25400" y="102869"/>
                  </a:lnTo>
                  <a:close/>
                </a:path>
                <a:path w="25400" h="803909">
                  <a:moveTo>
                    <a:pt x="25400" y="96519"/>
                  </a:moveTo>
                  <a:lnTo>
                    <a:pt x="0" y="96519"/>
                  </a:lnTo>
                  <a:lnTo>
                    <a:pt x="0" y="101599"/>
                  </a:lnTo>
                  <a:lnTo>
                    <a:pt x="25400" y="101599"/>
                  </a:lnTo>
                  <a:lnTo>
                    <a:pt x="25400" y="96519"/>
                  </a:lnTo>
                  <a:close/>
                </a:path>
                <a:path w="25400" h="803909">
                  <a:moveTo>
                    <a:pt x="25400" y="91439"/>
                  </a:moveTo>
                  <a:lnTo>
                    <a:pt x="0" y="91439"/>
                  </a:lnTo>
                  <a:lnTo>
                    <a:pt x="0" y="95249"/>
                  </a:lnTo>
                  <a:lnTo>
                    <a:pt x="25400" y="95249"/>
                  </a:lnTo>
                  <a:lnTo>
                    <a:pt x="25400" y="91439"/>
                  </a:lnTo>
                  <a:close/>
                </a:path>
                <a:path w="25400" h="803909">
                  <a:moveTo>
                    <a:pt x="25400" y="85089"/>
                  </a:moveTo>
                  <a:lnTo>
                    <a:pt x="0" y="85089"/>
                  </a:lnTo>
                  <a:lnTo>
                    <a:pt x="0" y="90169"/>
                  </a:lnTo>
                  <a:lnTo>
                    <a:pt x="25400" y="90169"/>
                  </a:lnTo>
                  <a:lnTo>
                    <a:pt x="25400" y="85089"/>
                  </a:lnTo>
                  <a:close/>
                </a:path>
                <a:path w="25400" h="803909">
                  <a:moveTo>
                    <a:pt x="24129" y="78739"/>
                  </a:moveTo>
                  <a:lnTo>
                    <a:pt x="0" y="78739"/>
                  </a:lnTo>
                  <a:lnTo>
                    <a:pt x="0" y="83819"/>
                  </a:lnTo>
                  <a:lnTo>
                    <a:pt x="25400" y="83819"/>
                  </a:lnTo>
                  <a:lnTo>
                    <a:pt x="25400" y="81279"/>
                  </a:lnTo>
                  <a:lnTo>
                    <a:pt x="24130" y="81279"/>
                  </a:lnTo>
                  <a:lnTo>
                    <a:pt x="24129" y="78739"/>
                  </a:lnTo>
                  <a:close/>
                </a:path>
                <a:path w="25400" h="803909">
                  <a:moveTo>
                    <a:pt x="22860" y="72389"/>
                  </a:moveTo>
                  <a:lnTo>
                    <a:pt x="0" y="72389"/>
                  </a:lnTo>
                  <a:lnTo>
                    <a:pt x="0" y="77469"/>
                  </a:lnTo>
                  <a:lnTo>
                    <a:pt x="22860" y="77469"/>
                  </a:lnTo>
                  <a:lnTo>
                    <a:pt x="22860" y="72389"/>
                  </a:lnTo>
                  <a:close/>
                </a:path>
                <a:path w="25400" h="803909">
                  <a:moveTo>
                    <a:pt x="20320" y="66039"/>
                  </a:moveTo>
                  <a:lnTo>
                    <a:pt x="0" y="66039"/>
                  </a:lnTo>
                  <a:lnTo>
                    <a:pt x="0" y="71119"/>
                  </a:lnTo>
                  <a:lnTo>
                    <a:pt x="21590" y="71119"/>
                  </a:lnTo>
                  <a:lnTo>
                    <a:pt x="21590" y="67309"/>
                  </a:lnTo>
                  <a:lnTo>
                    <a:pt x="20320" y="67309"/>
                  </a:lnTo>
                  <a:lnTo>
                    <a:pt x="20320" y="66039"/>
                  </a:lnTo>
                  <a:close/>
                </a:path>
                <a:path w="25400" h="803909">
                  <a:moveTo>
                    <a:pt x="19050" y="60959"/>
                  </a:moveTo>
                  <a:lnTo>
                    <a:pt x="0" y="60959"/>
                  </a:lnTo>
                  <a:lnTo>
                    <a:pt x="0" y="64769"/>
                  </a:lnTo>
                  <a:lnTo>
                    <a:pt x="19050" y="64769"/>
                  </a:lnTo>
                  <a:lnTo>
                    <a:pt x="19050" y="60959"/>
                  </a:lnTo>
                  <a:close/>
                </a:path>
                <a:path w="25400" h="803909">
                  <a:moveTo>
                    <a:pt x="25400" y="321309"/>
                  </a:moveTo>
                  <a:lnTo>
                    <a:pt x="0" y="321309"/>
                  </a:lnTo>
                  <a:lnTo>
                    <a:pt x="0" y="402589"/>
                  </a:lnTo>
                  <a:lnTo>
                    <a:pt x="25400" y="402589"/>
                  </a:lnTo>
                  <a:lnTo>
                    <a:pt x="25400" y="321309"/>
                  </a:lnTo>
                  <a:close/>
                </a:path>
                <a:path w="25400" h="803909">
                  <a:moveTo>
                    <a:pt x="25400" y="402589"/>
                  </a:moveTo>
                  <a:lnTo>
                    <a:pt x="0" y="402589"/>
                  </a:lnTo>
                  <a:lnTo>
                    <a:pt x="0" y="427989"/>
                  </a:lnTo>
                  <a:lnTo>
                    <a:pt x="25400" y="427989"/>
                  </a:lnTo>
                  <a:lnTo>
                    <a:pt x="25400" y="402589"/>
                  </a:lnTo>
                  <a:close/>
                </a:path>
                <a:path w="25400" h="803909">
                  <a:moveTo>
                    <a:pt x="25400" y="427989"/>
                  </a:moveTo>
                  <a:lnTo>
                    <a:pt x="0" y="427989"/>
                  </a:lnTo>
                  <a:lnTo>
                    <a:pt x="0" y="434339"/>
                  </a:lnTo>
                  <a:lnTo>
                    <a:pt x="25400" y="434339"/>
                  </a:lnTo>
                  <a:lnTo>
                    <a:pt x="25400" y="427989"/>
                  </a:lnTo>
                  <a:close/>
                </a:path>
                <a:path w="25400" h="803909">
                  <a:moveTo>
                    <a:pt x="25400" y="560069"/>
                  </a:moveTo>
                  <a:lnTo>
                    <a:pt x="0" y="560069"/>
                  </a:lnTo>
                  <a:lnTo>
                    <a:pt x="0" y="562609"/>
                  </a:lnTo>
                  <a:lnTo>
                    <a:pt x="25400" y="562609"/>
                  </a:lnTo>
                  <a:lnTo>
                    <a:pt x="25400" y="560069"/>
                  </a:lnTo>
                  <a:close/>
                </a:path>
                <a:path w="25400" h="803909">
                  <a:moveTo>
                    <a:pt x="25400" y="553719"/>
                  </a:moveTo>
                  <a:lnTo>
                    <a:pt x="0" y="553719"/>
                  </a:lnTo>
                  <a:lnTo>
                    <a:pt x="0" y="558799"/>
                  </a:lnTo>
                  <a:lnTo>
                    <a:pt x="25400" y="558799"/>
                  </a:lnTo>
                  <a:lnTo>
                    <a:pt x="25400" y="553719"/>
                  </a:lnTo>
                  <a:close/>
                </a:path>
                <a:path w="25400" h="803909">
                  <a:moveTo>
                    <a:pt x="25400" y="537209"/>
                  </a:moveTo>
                  <a:lnTo>
                    <a:pt x="0" y="537209"/>
                  </a:lnTo>
                  <a:lnTo>
                    <a:pt x="0" y="552449"/>
                  </a:lnTo>
                  <a:lnTo>
                    <a:pt x="25400" y="552449"/>
                  </a:lnTo>
                  <a:lnTo>
                    <a:pt x="25400" y="537209"/>
                  </a:lnTo>
                  <a:close/>
                </a:path>
                <a:path w="25400" h="803909">
                  <a:moveTo>
                    <a:pt x="25400" y="528319"/>
                  </a:moveTo>
                  <a:lnTo>
                    <a:pt x="0" y="528319"/>
                  </a:lnTo>
                  <a:lnTo>
                    <a:pt x="0" y="535939"/>
                  </a:lnTo>
                  <a:lnTo>
                    <a:pt x="25400" y="535939"/>
                  </a:lnTo>
                  <a:lnTo>
                    <a:pt x="25400" y="528319"/>
                  </a:lnTo>
                  <a:close/>
                </a:path>
                <a:path w="25400" h="803909">
                  <a:moveTo>
                    <a:pt x="25400" y="505459"/>
                  </a:moveTo>
                  <a:lnTo>
                    <a:pt x="0" y="505459"/>
                  </a:lnTo>
                  <a:lnTo>
                    <a:pt x="0" y="527049"/>
                  </a:lnTo>
                  <a:lnTo>
                    <a:pt x="25400" y="527049"/>
                  </a:lnTo>
                  <a:lnTo>
                    <a:pt x="25400" y="505459"/>
                  </a:lnTo>
                  <a:close/>
                </a:path>
                <a:path w="25400" h="803909">
                  <a:moveTo>
                    <a:pt x="25400" y="499109"/>
                  </a:moveTo>
                  <a:lnTo>
                    <a:pt x="0" y="499109"/>
                  </a:lnTo>
                  <a:lnTo>
                    <a:pt x="0" y="504189"/>
                  </a:lnTo>
                  <a:lnTo>
                    <a:pt x="25400" y="504189"/>
                  </a:lnTo>
                  <a:lnTo>
                    <a:pt x="25400" y="499109"/>
                  </a:lnTo>
                  <a:close/>
                </a:path>
                <a:path w="25400" h="803909">
                  <a:moveTo>
                    <a:pt x="25400" y="473709"/>
                  </a:moveTo>
                  <a:lnTo>
                    <a:pt x="0" y="473709"/>
                  </a:lnTo>
                  <a:lnTo>
                    <a:pt x="0" y="497839"/>
                  </a:lnTo>
                  <a:lnTo>
                    <a:pt x="25400" y="497839"/>
                  </a:lnTo>
                  <a:lnTo>
                    <a:pt x="25400" y="473709"/>
                  </a:lnTo>
                  <a:close/>
                </a:path>
                <a:path w="25400" h="803909">
                  <a:moveTo>
                    <a:pt x="25400" y="464819"/>
                  </a:moveTo>
                  <a:lnTo>
                    <a:pt x="0" y="464819"/>
                  </a:lnTo>
                  <a:lnTo>
                    <a:pt x="0" y="472439"/>
                  </a:lnTo>
                  <a:lnTo>
                    <a:pt x="25400" y="472439"/>
                  </a:lnTo>
                  <a:lnTo>
                    <a:pt x="25400" y="464819"/>
                  </a:lnTo>
                  <a:close/>
                </a:path>
                <a:path w="25400" h="803909">
                  <a:moveTo>
                    <a:pt x="25400" y="453389"/>
                  </a:moveTo>
                  <a:lnTo>
                    <a:pt x="0" y="453389"/>
                  </a:lnTo>
                  <a:lnTo>
                    <a:pt x="0" y="463549"/>
                  </a:lnTo>
                  <a:lnTo>
                    <a:pt x="25400" y="463549"/>
                  </a:lnTo>
                  <a:lnTo>
                    <a:pt x="25400" y="453389"/>
                  </a:lnTo>
                  <a:close/>
                </a:path>
                <a:path w="25400" h="803909">
                  <a:moveTo>
                    <a:pt x="25400" y="447039"/>
                  </a:moveTo>
                  <a:lnTo>
                    <a:pt x="0" y="447039"/>
                  </a:lnTo>
                  <a:lnTo>
                    <a:pt x="0" y="452119"/>
                  </a:lnTo>
                  <a:lnTo>
                    <a:pt x="25400" y="452119"/>
                  </a:lnTo>
                  <a:lnTo>
                    <a:pt x="25400" y="447039"/>
                  </a:lnTo>
                  <a:close/>
                </a:path>
                <a:path w="25400" h="803909">
                  <a:moveTo>
                    <a:pt x="25400" y="439419"/>
                  </a:moveTo>
                  <a:lnTo>
                    <a:pt x="0" y="439419"/>
                  </a:lnTo>
                  <a:lnTo>
                    <a:pt x="0" y="445769"/>
                  </a:lnTo>
                  <a:lnTo>
                    <a:pt x="25400" y="445769"/>
                  </a:lnTo>
                  <a:lnTo>
                    <a:pt x="25400" y="439419"/>
                  </a:lnTo>
                  <a:close/>
                </a:path>
                <a:path w="25400" h="803909">
                  <a:moveTo>
                    <a:pt x="25400" y="435609"/>
                  </a:moveTo>
                  <a:lnTo>
                    <a:pt x="0" y="435609"/>
                  </a:lnTo>
                  <a:lnTo>
                    <a:pt x="0" y="438149"/>
                  </a:lnTo>
                  <a:lnTo>
                    <a:pt x="25400" y="438149"/>
                  </a:lnTo>
                  <a:lnTo>
                    <a:pt x="25400" y="435609"/>
                  </a:lnTo>
                  <a:close/>
                </a:path>
                <a:path w="25400" h="803909">
                  <a:moveTo>
                    <a:pt x="25400" y="637666"/>
                  </a:moveTo>
                  <a:lnTo>
                    <a:pt x="0" y="637666"/>
                  </a:lnTo>
                  <a:lnTo>
                    <a:pt x="0" y="651509"/>
                  </a:lnTo>
                  <a:lnTo>
                    <a:pt x="25400" y="651509"/>
                  </a:lnTo>
                  <a:lnTo>
                    <a:pt x="25400" y="637666"/>
                  </a:lnTo>
                  <a:close/>
                </a:path>
                <a:path w="25400" h="803909">
                  <a:moveTo>
                    <a:pt x="25400" y="628776"/>
                  </a:moveTo>
                  <a:lnTo>
                    <a:pt x="0" y="628776"/>
                  </a:lnTo>
                  <a:lnTo>
                    <a:pt x="0" y="637539"/>
                  </a:lnTo>
                  <a:lnTo>
                    <a:pt x="25400" y="637539"/>
                  </a:lnTo>
                  <a:lnTo>
                    <a:pt x="25400" y="628776"/>
                  </a:lnTo>
                  <a:close/>
                </a:path>
                <a:path w="25400" h="803909">
                  <a:moveTo>
                    <a:pt x="25400" y="624966"/>
                  </a:moveTo>
                  <a:lnTo>
                    <a:pt x="0" y="624966"/>
                  </a:lnTo>
                  <a:lnTo>
                    <a:pt x="0" y="628649"/>
                  </a:lnTo>
                  <a:lnTo>
                    <a:pt x="25400" y="628649"/>
                  </a:lnTo>
                  <a:lnTo>
                    <a:pt x="25400" y="624966"/>
                  </a:lnTo>
                  <a:close/>
                </a:path>
                <a:path w="25400" h="803909">
                  <a:moveTo>
                    <a:pt x="25400" y="622426"/>
                  </a:moveTo>
                  <a:lnTo>
                    <a:pt x="0" y="622426"/>
                  </a:lnTo>
                  <a:lnTo>
                    <a:pt x="0" y="624839"/>
                  </a:lnTo>
                  <a:lnTo>
                    <a:pt x="25400" y="624839"/>
                  </a:lnTo>
                  <a:lnTo>
                    <a:pt x="25400" y="622426"/>
                  </a:lnTo>
                  <a:close/>
                </a:path>
                <a:path w="25400" h="803909">
                  <a:moveTo>
                    <a:pt x="25400" y="618616"/>
                  </a:moveTo>
                  <a:lnTo>
                    <a:pt x="0" y="618616"/>
                  </a:lnTo>
                  <a:lnTo>
                    <a:pt x="0" y="622299"/>
                  </a:lnTo>
                  <a:lnTo>
                    <a:pt x="25400" y="622299"/>
                  </a:lnTo>
                  <a:lnTo>
                    <a:pt x="25400" y="618616"/>
                  </a:lnTo>
                  <a:close/>
                </a:path>
                <a:path w="25400" h="803909">
                  <a:moveTo>
                    <a:pt x="25400" y="616076"/>
                  </a:moveTo>
                  <a:lnTo>
                    <a:pt x="0" y="616076"/>
                  </a:lnTo>
                  <a:lnTo>
                    <a:pt x="0" y="618489"/>
                  </a:lnTo>
                  <a:lnTo>
                    <a:pt x="25400" y="618489"/>
                  </a:lnTo>
                  <a:lnTo>
                    <a:pt x="25400" y="616076"/>
                  </a:lnTo>
                  <a:close/>
                </a:path>
                <a:path w="25400" h="803909">
                  <a:moveTo>
                    <a:pt x="25400" y="612266"/>
                  </a:moveTo>
                  <a:lnTo>
                    <a:pt x="0" y="612266"/>
                  </a:lnTo>
                  <a:lnTo>
                    <a:pt x="0" y="615949"/>
                  </a:lnTo>
                  <a:lnTo>
                    <a:pt x="25400" y="615949"/>
                  </a:lnTo>
                  <a:lnTo>
                    <a:pt x="25400" y="612266"/>
                  </a:lnTo>
                  <a:close/>
                </a:path>
                <a:path w="25400" h="803909">
                  <a:moveTo>
                    <a:pt x="25400" y="609726"/>
                  </a:moveTo>
                  <a:lnTo>
                    <a:pt x="0" y="609726"/>
                  </a:lnTo>
                  <a:lnTo>
                    <a:pt x="0" y="612139"/>
                  </a:lnTo>
                  <a:lnTo>
                    <a:pt x="25400" y="612139"/>
                  </a:lnTo>
                  <a:lnTo>
                    <a:pt x="25400" y="609726"/>
                  </a:lnTo>
                  <a:close/>
                </a:path>
                <a:path w="25400" h="803909">
                  <a:moveTo>
                    <a:pt x="25400" y="605916"/>
                  </a:moveTo>
                  <a:lnTo>
                    <a:pt x="0" y="605916"/>
                  </a:lnTo>
                  <a:lnTo>
                    <a:pt x="0" y="609599"/>
                  </a:lnTo>
                  <a:lnTo>
                    <a:pt x="25400" y="609599"/>
                  </a:lnTo>
                  <a:lnTo>
                    <a:pt x="25400" y="605916"/>
                  </a:lnTo>
                  <a:close/>
                </a:path>
                <a:path w="25400" h="803909">
                  <a:moveTo>
                    <a:pt x="25400" y="603376"/>
                  </a:moveTo>
                  <a:lnTo>
                    <a:pt x="0" y="603376"/>
                  </a:lnTo>
                  <a:lnTo>
                    <a:pt x="0" y="605789"/>
                  </a:lnTo>
                  <a:lnTo>
                    <a:pt x="25400" y="605789"/>
                  </a:lnTo>
                  <a:lnTo>
                    <a:pt x="25400" y="603376"/>
                  </a:lnTo>
                  <a:close/>
                </a:path>
                <a:path w="25400" h="803909">
                  <a:moveTo>
                    <a:pt x="25400" y="599566"/>
                  </a:moveTo>
                  <a:lnTo>
                    <a:pt x="0" y="599566"/>
                  </a:lnTo>
                  <a:lnTo>
                    <a:pt x="0" y="603249"/>
                  </a:lnTo>
                  <a:lnTo>
                    <a:pt x="25400" y="603249"/>
                  </a:lnTo>
                  <a:lnTo>
                    <a:pt x="25400" y="599566"/>
                  </a:lnTo>
                  <a:close/>
                </a:path>
                <a:path w="25400" h="803909">
                  <a:moveTo>
                    <a:pt x="25400" y="597026"/>
                  </a:moveTo>
                  <a:lnTo>
                    <a:pt x="0" y="597026"/>
                  </a:lnTo>
                  <a:lnTo>
                    <a:pt x="0" y="599439"/>
                  </a:lnTo>
                  <a:lnTo>
                    <a:pt x="25400" y="599439"/>
                  </a:lnTo>
                  <a:lnTo>
                    <a:pt x="25400" y="597026"/>
                  </a:lnTo>
                  <a:close/>
                </a:path>
                <a:path w="25400" h="803909">
                  <a:moveTo>
                    <a:pt x="25400" y="593216"/>
                  </a:moveTo>
                  <a:lnTo>
                    <a:pt x="0" y="593216"/>
                  </a:lnTo>
                  <a:lnTo>
                    <a:pt x="0" y="596899"/>
                  </a:lnTo>
                  <a:lnTo>
                    <a:pt x="25400" y="596899"/>
                  </a:lnTo>
                  <a:lnTo>
                    <a:pt x="25400" y="593216"/>
                  </a:lnTo>
                  <a:close/>
                </a:path>
                <a:path w="25400" h="803909">
                  <a:moveTo>
                    <a:pt x="25400" y="590676"/>
                  </a:moveTo>
                  <a:lnTo>
                    <a:pt x="0" y="590676"/>
                  </a:lnTo>
                  <a:lnTo>
                    <a:pt x="0" y="593089"/>
                  </a:lnTo>
                  <a:lnTo>
                    <a:pt x="25400" y="593089"/>
                  </a:lnTo>
                  <a:lnTo>
                    <a:pt x="25400" y="590676"/>
                  </a:lnTo>
                  <a:close/>
                </a:path>
                <a:path w="25400" h="803909">
                  <a:moveTo>
                    <a:pt x="25400" y="580516"/>
                  </a:moveTo>
                  <a:lnTo>
                    <a:pt x="0" y="580516"/>
                  </a:lnTo>
                  <a:lnTo>
                    <a:pt x="0" y="590549"/>
                  </a:lnTo>
                  <a:lnTo>
                    <a:pt x="25400" y="590549"/>
                  </a:lnTo>
                  <a:lnTo>
                    <a:pt x="25400" y="580516"/>
                  </a:lnTo>
                  <a:close/>
                </a:path>
                <a:path w="25400" h="803909">
                  <a:moveTo>
                    <a:pt x="25400" y="565276"/>
                  </a:moveTo>
                  <a:lnTo>
                    <a:pt x="0" y="565276"/>
                  </a:lnTo>
                  <a:lnTo>
                    <a:pt x="0" y="580389"/>
                  </a:lnTo>
                  <a:lnTo>
                    <a:pt x="25400" y="580389"/>
                  </a:lnTo>
                  <a:lnTo>
                    <a:pt x="25400" y="565276"/>
                  </a:lnTo>
                  <a:close/>
                </a:path>
                <a:path w="25400" h="803909">
                  <a:moveTo>
                    <a:pt x="25400" y="562736"/>
                  </a:moveTo>
                  <a:lnTo>
                    <a:pt x="0" y="562736"/>
                  </a:lnTo>
                  <a:lnTo>
                    <a:pt x="0" y="565149"/>
                  </a:lnTo>
                  <a:lnTo>
                    <a:pt x="25400" y="565149"/>
                  </a:lnTo>
                  <a:lnTo>
                    <a:pt x="25400" y="562736"/>
                  </a:lnTo>
                  <a:close/>
                </a:path>
                <a:path w="25400" h="803909">
                  <a:moveTo>
                    <a:pt x="25400" y="651509"/>
                  </a:moveTo>
                  <a:lnTo>
                    <a:pt x="0" y="651509"/>
                  </a:lnTo>
                  <a:lnTo>
                    <a:pt x="0" y="664209"/>
                  </a:lnTo>
                  <a:lnTo>
                    <a:pt x="25400" y="664209"/>
                  </a:lnTo>
                  <a:lnTo>
                    <a:pt x="25400" y="651509"/>
                  </a:lnTo>
                  <a:close/>
                </a:path>
                <a:path w="25400" h="803909">
                  <a:moveTo>
                    <a:pt x="25400" y="664209"/>
                  </a:moveTo>
                  <a:lnTo>
                    <a:pt x="0" y="664209"/>
                  </a:lnTo>
                  <a:lnTo>
                    <a:pt x="0" y="744219"/>
                  </a:lnTo>
                  <a:lnTo>
                    <a:pt x="25400" y="744219"/>
                  </a:lnTo>
                  <a:lnTo>
                    <a:pt x="25400" y="664209"/>
                  </a:lnTo>
                  <a:close/>
                </a:path>
                <a:path w="25400" h="803909">
                  <a:moveTo>
                    <a:pt x="25400" y="744219"/>
                  </a:moveTo>
                  <a:lnTo>
                    <a:pt x="0" y="744219"/>
                  </a:lnTo>
                  <a:lnTo>
                    <a:pt x="0" y="800099"/>
                  </a:lnTo>
                  <a:lnTo>
                    <a:pt x="19050" y="800099"/>
                  </a:lnTo>
                  <a:lnTo>
                    <a:pt x="19050" y="798829"/>
                  </a:lnTo>
                  <a:lnTo>
                    <a:pt x="24130" y="798829"/>
                  </a:lnTo>
                  <a:lnTo>
                    <a:pt x="24130" y="797559"/>
                  </a:lnTo>
                  <a:lnTo>
                    <a:pt x="25400" y="797559"/>
                  </a:lnTo>
                  <a:lnTo>
                    <a:pt x="25400" y="744219"/>
                  </a:lnTo>
                  <a:close/>
                </a:path>
                <a:path w="25400" h="803909">
                  <a:moveTo>
                    <a:pt x="13970" y="800099"/>
                  </a:moveTo>
                  <a:lnTo>
                    <a:pt x="0" y="800099"/>
                  </a:lnTo>
                  <a:lnTo>
                    <a:pt x="0" y="802639"/>
                  </a:lnTo>
                  <a:lnTo>
                    <a:pt x="8889" y="802639"/>
                  </a:lnTo>
                  <a:lnTo>
                    <a:pt x="8889" y="801369"/>
                  </a:lnTo>
                  <a:lnTo>
                    <a:pt x="13970" y="801369"/>
                  </a:lnTo>
                  <a:lnTo>
                    <a:pt x="13970" y="800099"/>
                  </a:lnTo>
                  <a:close/>
                </a:path>
                <a:path w="25400" h="803909">
                  <a:moveTo>
                    <a:pt x="1270" y="802639"/>
                  </a:moveTo>
                  <a:lnTo>
                    <a:pt x="0" y="802639"/>
                  </a:lnTo>
                  <a:lnTo>
                    <a:pt x="0" y="803909"/>
                  </a:lnTo>
                  <a:lnTo>
                    <a:pt x="1270" y="803909"/>
                  </a:lnTo>
                  <a:lnTo>
                    <a:pt x="1270" y="802639"/>
                  </a:lnTo>
                  <a:close/>
                </a:path>
              </a:pathLst>
            </a:custGeom>
            <a:solidFill>
              <a:srgbClr val="222222"/>
            </a:solidFill>
          </p:spPr>
          <p:txBody>
            <a:bodyPr bIns="0" lIns="0" rIns="0" rtlCol="0" tIns="0" wrap="square"/>
            <a:p/>
          </p:txBody>
        </p:sp>
        <p:sp>
          <p:nvSpPr>
            <p:cNvPr id="1049200" name="object 490"/>
            <p:cNvSpPr/>
            <p:nvPr/>
          </p:nvSpPr>
          <p:spPr>
            <a:xfrm>
              <a:off x="5105399" y="5902959"/>
              <a:ext cx="24130" cy="887730"/>
            </a:xfrm>
            <a:custGeom>
              <a:avLst/>
              <a:ahLst/>
              <a:rect l="l" t="t" r="r" b="b"/>
              <a:pathLst>
                <a:path w="24129" h="887729">
                  <a:moveTo>
                    <a:pt x="1269" y="0"/>
                  </a:moveTo>
                  <a:lnTo>
                    <a:pt x="0" y="0"/>
                  </a:lnTo>
                  <a:lnTo>
                    <a:pt x="0" y="6349"/>
                  </a:lnTo>
                  <a:lnTo>
                    <a:pt x="2539" y="6349"/>
                  </a:lnTo>
                  <a:lnTo>
                    <a:pt x="2539" y="3809"/>
                  </a:lnTo>
                  <a:lnTo>
                    <a:pt x="1270" y="3809"/>
                  </a:lnTo>
                  <a:lnTo>
                    <a:pt x="1269" y="0"/>
                  </a:lnTo>
                  <a:close/>
                </a:path>
                <a:path w="24129" h="887729">
                  <a:moveTo>
                    <a:pt x="2540" y="6350"/>
                  </a:moveTo>
                  <a:lnTo>
                    <a:pt x="0" y="6350"/>
                  </a:lnTo>
                  <a:lnTo>
                    <a:pt x="0" y="10159"/>
                  </a:lnTo>
                  <a:lnTo>
                    <a:pt x="3810" y="10159"/>
                  </a:lnTo>
                  <a:lnTo>
                    <a:pt x="3810" y="7619"/>
                  </a:lnTo>
                  <a:lnTo>
                    <a:pt x="2540" y="7619"/>
                  </a:lnTo>
                  <a:lnTo>
                    <a:pt x="2540" y="6350"/>
                  </a:lnTo>
                  <a:close/>
                </a:path>
                <a:path w="24129" h="887729">
                  <a:moveTo>
                    <a:pt x="3810" y="10159"/>
                  </a:moveTo>
                  <a:lnTo>
                    <a:pt x="0" y="10159"/>
                  </a:lnTo>
                  <a:lnTo>
                    <a:pt x="0" y="16509"/>
                  </a:lnTo>
                  <a:lnTo>
                    <a:pt x="5079" y="16509"/>
                  </a:lnTo>
                  <a:lnTo>
                    <a:pt x="5080" y="12700"/>
                  </a:lnTo>
                  <a:lnTo>
                    <a:pt x="3810" y="12700"/>
                  </a:lnTo>
                  <a:lnTo>
                    <a:pt x="3810" y="10159"/>
                  </a:lnTo>
                  <a:close/>
                </a:path>
                <a:path w="24129" h="887729">
                  <a:moveTo>
                    <a:pt x="6350" y="16509"/>
                  </a:moveTo>
                  <a:lnTo>
                    <a:pt x="0" y="16509"/>
                  </a:lnTo>
                  <a:lnTo>
                    <a:pt x="0" y="19049"/>
                  </a:lnTo>
                  <a:lnTo>
                    <a:pt x="6350" y="19049"/>
                  </a:lnTo>
                  <a:lnTo>
                    <a:pt x="6350" y="16509"/>
                  </a:lnTo>
                  <a:close/>
                </a:path>
                <a:path w="24129" h="887729">
                  <a:moveTo>
                    <a:pt x="6350" y="19050"/>
                  </a:moveTo>
                  <a:lnTo>
                    <a:pt x="0" y="19050"/>
                  </a:lnTo>
                  <a:lnTo>
                    <a:pt x="0" y="31749"/>
                  </a:lnTo>
                  <a:lnTo>
                    <a:pt x="10160" y="31749"/>
                  </a:lnTo>
                  <a:lnTo>
                    <a:pt x="10160" y="29209"/>
                  </a:lnTo>
                  <a:lnTo>
                    <a:pt x="8889" y="29209"/>
                  </a:lnTo>
                  <a:lnTo>
                    <a:pt x="8889" y="25399"/>
                  </a:lnTo>
                  <a:lnTo>
                    <a:pt x="7620" y="25399"/>
                  </a:lnTo>
                  <a:lnTo>
                    <a:pt x="7620" y="20319"/>
                  </a:lnTo>
                  <a:lnTo>
                    <a:pt x="6350" y="20319"/>
                  </a:lnTo>
                  <a:lnTo>
                    <a:pt x="6350" y="19050"/>
                  </a:lnTo>
                  <a:close/>
                </a:path>
                <a:path w="24129" h="887729">
                  <a:moveTo>
                    <a:pt x="10159" y="31750"/>
                  </a:moveTo>
                  <a:lnTo>
                    <a:pt x="0" y="31750"/>
                  </a:lnTo>
                  <a:lnTo>
                    <a:pt x="0" y="38099"/>
                  </a:lnTo>
                  <a:lnTo>
                    <a:pt x="11429" y="38099"/>
                  </a:lnTo>
                  <a:lnTo>
                    <a:pt x="11429" y="33019"/>
                  </a:lnTo>
                  <a:lnTo>
                    <a:pt x="10159" y="33019"/>
                  </a:lnTo>
                  <a:lnTo>
                    <a:pt x="10159" y="31750"/>
                  </a:lnTo>
                  <a:close/>
                </a:path>
                <a:path w="24129" h="887729">
                  <a:moveTo>
                    <a:pt x="12700" y="38100"/>
                  </a:moveTo>
                  <a:lnTo>
                    <a:pt x="0" y="38100"/>
                  </a:lnTo>
                  <a:lnTo>
                    <a:pt x="0" y="44449"/>
                  </a:lnTo>
                  <a:lnTo>
                    <a:pt x="13969" y="44449"/>
                  </a:lnTo>
                  <a:lnTo>
                    <a:pt x="13969" y="41909"/>
                  </a:lnTo>
                  <a:lnTo>
                    <a:pt x="12700" y="41909"/>
                  </a:lnTo>
                  <a:lnTo>
                    <a:pt x="12700" y="38100"/>
                  </a:lnTo>
                  <a:close/>
                </a:path>
                <a:path w="24129" h="887729">
                  <a:moveTo>
                    <a:pt x="13970" y="44450"/>
                  </a:moveTo>
                  <a:lnTo>
                    <a:pt x="0" y="44450"/>
                  </a:lnTo>
                  <a:lnTo>
                    <a:pt x="0" y="50799"/>
                  </a:lnTo>
                  <a:lnTo>
                    <a:pt x="15239" y="50799"/>
                  </a:lnTo>
                  <a:lnTo>
                    <a:pt x="15239" y="45719"/>
                  </a:lnTo>
                  <a:lnTo>
                    <a:pt x="13970" y="45719"/>
                  </a:lnTo>
                  <a:lnTo>
                    <a:pt x="13970" y="44450"/>
                  </a:lnTo>
                  <a:close/>
                </a:path>
                <a:path w="24129" h="887729">
                  <a:moveTo>
                    <a:pt x="16510" y="50800"/>
                  </a:moveTo>
                  <a:lnTo>
                    <a:pt x="0" y="50800"/>
                  </a:lnTo>
                  <a:lnTo>
                    <a:pt x="0" y="54609"/>
                  </a:lnTo>
                  <a:lnTo>
                    <a:pt x="16510" y="54609"/>
                  </a:lnTo>
                  <a:lnTo>
                    <a:pt x="16510" y="50800"/>
                  </a:lnTo>
                  <a:close/>
                </a:path>
                <a:path w="24129" h="887729">
                  <a:moveTo>
                    <a:pt x="17780" y="54609"/>
                  </a:moveTo>
                  <a:lnTo>
                    <a:pt x="0" y="54609"/>
                  </a:lnTo>
                  <a:lnTo>
                    <a:pt x="0" y="57149"/>
                  </a:lnTo>
                  <a:lnTo>
                    <a:pt x="17779" y="57149"/>
                  </a:lnTo>
                  <a:lnTo>
                    <a:pt x="17780" y="54609"/>
                  </a:lnTo>
                  <a:close/>
                </a:path>
                <a:path w="24129" h="887729">
                  <a:moveTo>
                    <a:pt x="17779" y="57150"/>
                  </a:moveTo>
                  <a:lnTo>
                    <a:pt x="0" y="57150"/>
                  </a:lnTo>
                  <a:lnTo>
                    <a:pt x="0" y="60959"/>
                  </a:lnTo>
                  <a:lnTo>
                    <a:pt x="19050" y="60959"/>
                  </a:lnTo>
                  <a:lnTo>
                    <a:pt x="19050" y="58419"/>
                  </a:lnTo>
                  <a:lnTo>
                    <a:pt x="17779" y="58419"/>
                  </a:lnTo>
                  <a:lnTo>
                    <a:pt x="17779" y="57150"/>
                  </a:lnTo>
                  <a:close/>
                </a:path>
                <a:path w="24129" h="887729">
                  <a:moveTo>
                    <a:pt x="19050" y="60959"/>
                  </a:moveTo>
                  <a:lnTo>
                    <a:pt x="0" y="60959"/>
                  </a:lnTo>
                  <a:lnTo>
                    <a:pt x="0" y="67309"/>
                  </a:lnTo>
                  <a:lnTo>
                    <a:pt x="20320" y="67309"/>
                  </a:lnTo>
                  <a:lnTo>
                    <a:pt x="20319" y="63499"/>
                  </a:lnTo>
                  <a:lnTo>
                    <a:pt x="19050" y="63499"/>
                  </a:lnTo>
                  <a:lnTo>
                    <a:pt x="19050" y="60959"/>
                  </a:lnTo>
                  <a:close/>
                </a:path>
                <a:path w="24129" h="887729">
                  <a:moveTo>
                    <a:pt x="21589" y="67309"/>
                  </a:moveTo>
                  <a:lnTo>
                    <a:pt x="0" y="67309"/>
                  </a:lnTo>
                  <a:lnTo>
                    <a:pt x="0" y="69849"/>
                  </a:lnTo>
                  <a:lnTo>
                    <a:pt x="21590" y="69849"/>
                  </a:lnTo>
                  <a:lnTo>
                    <a:pt x="21589" y="67309"/>
                  </a:lnTo>
                  <a:close/>
                </a:path>
                <a:path w="24129" h="887729">
                  <a:moveTo>
                    <a:pt x="21590" y="69850"/>
                  </a:moveTo>
                  <a:lnTo>
                    <a:pt x="0" y="69850"/>
                  </a:lnTo>
                  <a:lnTo>
                    <a:pt x="0" y="80009"/>
                  </a:lnTo>
                  <a:lnTo>
                    <a:pt x="24129" y="80009"/>
                  </a:lnTo>
                  <a:lnTo>
                    <a:pt x="24129" y="76199"/>
                  </a:lnTo>
                  <a:lnTo>
                    <a:pt x="22860" y="76199"/>
                  </a:lnTo>
                  <a:lnTo>
                    <a:pt x="22860" y="71119"/>
                  </a:lnTo>
                  <a:lnTo>
                    <a:pt x="21590" y="71119"/>
                  </a:lnTo>
                  <a:lnTo>
                    <a:pt x="21590" y="69850"/>
                  </a:lnTo>
                  <a:close/>
                </a:path>
                <a:path w="24129" h="887729">
                  <a:moveTo>
                    <a:pt x="24129" y="80009"/>
                  </a:moveTo>
                  <a:lnTo>
                    <a:pt x="0" y="80009"/>
                  </a:lnTo>
                  <a:lnTo>
                    <a:pt x="0" y="92709"/>
                  </a:lnTo>
                  <a:lnTo>
                    <a:pt x="24129" y="92709"/>
                  </a:lnTo>
                  <a:lnTo>
                    <a:pt x="24129" y="80009"/>
                  </a:lnTo>
                  <a:close/>
                </a:path>
                <a:path w="24129" h="887729">
                  <a:moveTo>
                    <a:pt x="24129" y="92710"/>
                  </a:moveTo>
                  <a:lnTo>
                    <a:pt x="0" y="92710"/>
                  </a:lnTo>
                  <a:lnTo>
                    <a:pt x="0" y="101599"/>
                  </a:lnTo>
                  <a:lnTo>
                    <a:pt x="24129" y="101599"/>
                  </a:lnTo>
                  <a:lnTo>
                    <a:pt x="24129" y="92710"/>
                  </a:lnTo>
                  <a:close/>
                </a:path>
                <a:path w="24129" h="887729">
                  <a:moveTo>
                    <a:pt x="24129" y="101600"/>
                  </a:moveTo>
                  <a:lnTo>
                    <a:pt x="0" y="101600"/>
                  </a:lnTo>
                  <a:lnTo>
                    <a:pt x="0" y="105409"/>
                  </a:lnTo>
                  <a:lnTo>
                    <a:pt x="24129" y="105409"/>
                  </a:lnTo>
                  <a:lnTo>
                    <a:pt x="24129" y="101600"/>
                  </a:lnTo>
                  <a:close/>
                </a:path>
                <a:path w="24129" h="887729">
                  <a:moveTo>
                    <a:pt x="24129" y="105409"/>
                  </a:moveTo>
                  <a:lnTo>
                    <a:pt x="0" y="105409"/>
                  </a:lnTo>
                  <a:lnTo>
                    <a:pt x="0" y="111759"/>
                  </a:lnTo>
                  <a:lnTo>
                    <a:pt x="24129" y="111759"/>
                  </a:lnTo>
                  <a:lnTo>
                    <a:pt x="24129" y="105409"/>
                  </a:lnTo>
                  <a:close/>
                </a:path>
                <a:path w="24129" h="887729">
                  <a:moveTo>
                    <a:pt x="24129" y="111760"/>
                  </a:moveTo>
                  <a:lnTo>
                    <a:pt x="0" y="111760"/>
                  </a:lnTo>
                  <a:lnTo>
                    <a:pt x="0" y="114299"/>
                  </a:lnTo>
                  <a:lnTo>
                    <a:pt x="24129" y="114299"/>
                  </a:lnTo>
                  <a:lnTo>
                    <a:pt x="24129" y="111760"/>
                  </a:lnTo>
                  <a:close/>
                </a:path>
                <a:path w="24129" h="887729">
                  <a:moveTo>
                    <a:pt x="24129" y="114300"/>
                  </a:moveTo>
                  <a:lnTo>
                    <a:pt x="0" y="114300"/>
                  </a:lnTo>
                  <a:lnTo>
                    <a:pt x="0" y="124459"/>
                  </a:lnTo>
                  <a:lnTo>
                    <a:pt x="24129" y="124459"/>
                  </a:lnTo>
                  <a:lnTo>
                    <a:pt x="24129" y="114300"/>
                  </a:lnTo>
                  <a:close/>
                </a:path>
                <a:path w="24129" h="887729">
                  <a:moveTo>
                    <a:pt x="24129" y="124459"/>
                  </a:moveTo>
                  <a:lnTo>
                    <a:pt x="0" y="124459"/>
                  </a:lnTo>
                  <a:lnTo>
                    <a:pt x="0" y="126999"/>
                  </a:lnTo>
                  <a:lnTo>
                    <a:pt x="24129" y="126999"/>
                  </a:lnTo>
                  <a:lnTo>
                    <a:pt x="24129" y="124459"/>
                  </a:lnTo>
                  <a:close/>
                </a:path>
                <a:path w="24129" h="887729">
                  <a:moveTo>
                    <a:pt x="24129" y="127000"/>
                  </a:moveTo>
                  <a:lnTo>
                    <a:pt x="0" y="127000"/>
                  </a:lnTo>
                  <a:lnTo>
                    <a:pt x="0" y="130809"/>
                  </a:lnTo>
                  <a:lnTo>
                    <a:pt x="24129" y="130809"/>
                  </a:lnTo>
                  <a:lnTo>
                    <a:pt x="24129" y="127000"/>
                  </a:lnTo>
                  <a:close/>
                </a:path>
                <a:path w="24129" h="887729">
                  <a:moveTo>
                    <a:pt x="24129" y="130810"/>
                  </a:moveTo>
                  <a:lnTo>
                    <a:pt x="0" y="130810"/>
                  </a:lnTo>
                  <a:lnTo>
                    <a:pt x="0" y="139699"/>
                  </a:lnTo>
                  <a:lnTo>
                    <a:pt x="24129" y="139699"/>
                  </a:lnTo>
                  <a:lnTo>
                    <a:pt x="24129" y="130810"/>
                  </a:lnTo>
                  <a:close/>
                </a:path>
                <a:path w="24129" h="887729">
                  <a:moveTo>
                    <a:pt x="24129" y="400049"/>
                  </a:moveTo>
                  <a:lnTo>
                    <a:pt x="0" y="400049"/>
                  </a:lnTo>
                  <a:lnTo>
                    <a:pt x="0" y="401319"/>
                  </a:lnTo>
                  <a:lnTo>
                    <a:pt x="24129" y="401319"/>
                  </a:lnTo>
                  <a:lnTo>
                    <a:pt x="24129" y="400049"/>
                  </a:lnTo>
                  <a:close/>
                </a:path>
                <a:path w="24129" h="887729">
                  <a:moveTo>
                    <a:pt x="24129" y="393699"/>
                  </a:moveTo>
                  <a:lnTo>
                    <a:pt x="0" y="393699"/>
                  </a:lnTo>
                  <a:lnTo>
                    <a:pt x="0" y="398779"/>
                  </a:lnTo>
                  <a:lnTo>
                    <a:pt x="24129" y="398779"/>
                  </a:lnTo>
                  <a:lnTo>
                    <a:pt x="24129" y="393699"/>
                  </a:lnTo>
                  <a:close/>
                </a:path>
                <a:path w="24129" h="887729">
                  <a:moveTo>
                    <a:pt x="24129" y="387349"/>
                  </a:moveTo>
                  <a:lnTo>
                    <a:pt x="0" y="387349"/>
                  </a:lnTo>
                  <a:lnTo>
                    <a:pt x="0" y="392429"/>
                  </a:lnTo>
                  <a:lnTo>
                    <a:pt x="24129" y="392429"/>
                  </a:lnTo>
                  <a:lnTo>
                    <a:pt x="24129" y="387349"/>
                  </a:lnTo>
                  <a:close/>
                </a:path>
                <a:path w="24129" h="887729">
                  <a:moveTo>
                    <a:pt x="24129" y="380999"/>
                  </a:moveTo>
                  <a:lnTo>
                    <a:pt x="0" y="380999"/>
                  </a:lnTo>
                  <a:lnTo>
                    <a:pt x="0" y="386079"/>
                  </a:lnTo>
                  <a:lnTo>
                    <a:pt x="24129" y="386079"/>
                  </a:lnTo>
                  <a:lnTo>
                    <a:pt x="24129" y="380999"/>
                  </a:lnTo>
                  <a:close/>
                </a:path>
                <a:path w="24129" h="887729">
                  <a:moveTo>
                    <a:pt x="24129" y="374649"/>
                  </a:moveTo>
                  <a:lnTo>
                    <a:pt x="0" y="374649"/>
                  </a:lnTo>
                  <a:lnTo>
                    <a:pt x="0" y="379729"/>
                  </a:lnTo>
                  <a:lnTo>
                    <a:pt x="24129" y="379729"/>
                  </a:lnTo>
                  <a:lnTo>
                    <a:pt x="24129" y="374649"/>
                  </a:lnTo>
                  <a:close/>
                </a:path>
                <a:path w="24129" h="887729">
                  <a:moveTo>
                    <a:pt x="24129" y="368299"/>
                  </a:moveTo>
                  <a:lnTo>
                    <a:pt x="0" y="368299"/>
                  </a:lnTo>
                  <a:lnTo>
                    <a:pt x="0" y="373379"/>
                  </a:lnTo>
                  <a:lnTo>
                    <a:pt x="24129" y="373379"/>
                  </a:lnTo>
                  <a:lnTo>
                    <a:pt x="24129" y="368299"/>
                  </a:lnTo>
                  <a:close/>
                </a:path>
                <a:path w="24129" h="887729">
                  <a:moveTo>
                    <a:pt x="24129" y="361949"/>
                  </a:moveTo>
                  <a:lnTo>
                    <a:pt x="0" y="361949"/>
                  </a:lnTo>
                  <a:lnTo>
                    <a:pt x="0" y="367029"/>
                  </a:lnTo>
                  <a:lnTo>
                    <a:pt x="24129" y="367029"/>
                  </a:lnTo>
                  <a:lnTo>
                    <a:pt x="24129" y="361949"/>
                  </a:lnTo>
                  <a:close/>
                </a:path>
                <a:path w="24129" h="887729">
                  <a:moveTo>
                    <a:pt x="24129" y="355599"/>
                  </a:moveTo>
                  <a:lnTo>
                    <a:pt x="0" y="355599"/>
                  </a:lnTo>
                  <a:lnTo>
                    <a:pt x="0" y="360679"/>
                  </a:lnTo>
                  <a:lnTo>
                    <a:pt x="24129" y="360679"/>
                  </a:lnTo>
                  <a:lnTo>
                    <a:pt x="24129" y="355599"/>
                  </a:lnTo>
                  <a:close/>
                </a:path>
                <a:path w="24129" h="887729">
                  <a:moveTo>
                    <a:pt x="24129" y="349249"/>
                  </a:moveTo>
                  <a:lnTo>
                    <a:pt x="0" y="349249"/>
                  </a:lnTo>
                  <a:lnTo>
                    <a:pt x="0" y="354329"/>
                  </a:lnTo>
                  <a:lnTo>
                    <a:pt x="24129" y="354329"/>
                  </a:lnTo>
                  <a:lnTo>
                    <a:pt x="24129" y="349249"/>
                  </a:lnTo>
                  <a:close/>
                </a:path>
                <a:path w="24129" h="887729">
                  <a:moveTo>
                    <a:pt x="24129" y="342899"/>
                  </a:moveTo>
                  <a:lnTo>
                    <a:pt x="0" y="342899"/>
                  </a:lnTo>
                  <a:lnTo>
                    <a:pt x="0" y="347979"/>
                  </a:lnTo>
                  <a:lnTo>
                    <a:pt x="24129" y="347979"/>
                  </a:lnTo>
                  <a:lnTo>
                    <a:pt x="24129" y="342899"/>
                  </a:lnTo>
                  <a:close/>
                </a:path>
                <a:path w="24129" h="887729">
                  <a:moveTo>
                    <a:pt x="24129" y="336549"/>
                  </a:moveTo>
                  <a:lnTo>
                    <a:pt x="0" y="336549"/>
                  </a:lnTo>
                  <a:lnTo>
                    <a:pt x="0" y="341629"/>
                  </a:lnTo>
                  <a:lnTo>
                    <a:pt x="24129" y="341629"/>
                  </a:lnTo>
                  <a:lnTo>
                    <a:pt x="24129" y="336549"/>
                  </a:lnTo>
                  <a:close/>
                </a:path>
                <a:path w="24129" h="887729">
                  <a:moveTo>
                    <a:pt x="24129" y="330199"/>
                  </a:moveTo>
                  <a:lnTo>
                    <a:pt x="0" y="330199"/>
                  </a:lnTo>
                  <a:lnTo>
                    <a:pt x="0" y="335279"/>
                  </a:lnTo>
                  <a:lnTo>
                    <a:pt x="24129" y="335279"/>
                  </a:lnTo>
                  <a:lnTo>
                    <a:pt x="24129" y="330199"/>
                  </a:lnTo>
                  <a:close/>
                </a:path>
                <a:path w="24129" h="887729">
                  <a:moveTo>
                    <a:pt x="24129" y="317499"/>
                  </a:moveTo>
                  <a:lnTo>
                    <a:pt x="0" y="317499"/>
                  </a:lnTo>
                  <a:lnTo>
                    <a:pt x="0" y="328929"/>
                  </a:lnTo>
                  <a:lnTo>
                    <a:pt x="24129" y="328929"/>
                  </a:lnTo>
                  <a:lnTo>
                    <a:pt x="24129" y="317499"/>
                  </a:lnTo>
                  <a:close/>
                </a:path>
                <a:path w="24129" h="887729">
                  <a:moveTo>
                    <a:pt x="24129" y="309879"/>
                  </a:moveTo>
                  <a:lnTo>
                    <a:pt x="0" y="309879"/>
                  </a:lnTo>
                  <a:lnTo>
                    <a:pt x="0" y="316229"/>
                  </a:lnTo>
                  <a:lnTo>
                    <a:pt x="24129" y="316229"/>
                  </a:lnTo>
                  <a:lnTo>
                    <a:pt x="24129" y="309879"/>
                  </a:lnTo>
                  <a:close/>
                </a:path>
                <a:path w="24129" h="887729">
                  <a:moveTo>
                    <a:pt x="24129" y="304799"/>
                  </a:moveTo>
                  <a:lnTo>
                    <a:pt x="0" y="304799"/>
                  </a:lnTo>
                  <a:lnTo>
                    <a:pt x="0" y="308609"/>
                  </a:lnTo>
                  <a:lnTo>
                    <a:pt x="24129" y="308609"/>
                  </a:lnTo>
                  <a:lnTo>
                    <a:pt x="24129" y="304799"/>
                  </a:lnTo>
                  <a:close/>
                </a:path>
                <a:path w="24129" h="887729">
                  <a:moveTo>
                    <a:pt x="24129" y="297179"/>
                  </a:moveTo>
                  <a:lnTo>
                    <a:pt x="0" y="297179"/>
                  </a:lnTo>
                  <a:lnTo>
                    <a:pt x="0" y="303529"/>
                  </a:lnTo>
                  <a:lnTo>
                    <a:pt x="24129" y="303529"/>
                  </a:lnTo>
                  <a:lnTo>
                    <a:pt x="24129" y="297179"/>
                  </a:lnTo>
                  <a:close/>
                </a:path>
                <a:path w="24129" h="887729">
                  <a:moveTo>
                    <a:pt x="24129" y="292099"/>
                  </a:moveTo>
                  <a:lnTo>
                    <a:pt x="0" y="292099"/>
                  </a:lnTo>
                  <a:lnTo>
                    <a:pt x="0" y="295909"/>
                  </a:lnTo>
                  <a:lnTo>
                    <a:pt x="24129" y="295909"/>
                  </a:lnTo>
                  <a:lnTo>
                    <a:pt x="24129" y="292099"/>
                  </a:lnTo>
                  <a:close/>
                </a:path>
                <a:path w="24129" h="887729">
                  <a:moveTo>
                    <a:pt x="24129" y="285749"/>
                  </a:moveTo>
                  <a:lnTo>
                    <a:pt x="0" y="285749"/>
                  </a:lnTo>
                  <a:lnTo>
                    <a:pt x="0" y="290829"/>
                  </a:lnTo>
                  <a:lnTo>
                    <a:pt x="24129" y="290829"/>
                  </a:lnTo>
                  <a:lnTo>
                    <a:pt x="24129" y="285749"/>
                  </a:lnTo>
                  <a:close/>
                </a:path>
                <a:path w="24129" h="887729">
                  <a:moveTo>
                    <a:pt x="24129" y="278129"/>
                  </a:moveTo>
                  <a:lnTo>
                    <a:pt x="0" y="278129"/>
                  </a:lnTo>
                  <a:lnTo>
                    <a:pt x="0" y="284479"/>
                  </a:lnTo>
                  <a:lnTo>
                    <a:pt x="24129" y="284479"/>
                  </a:lnTo>
                  <a:lnTo>
                    <a:pt x="24129" y="278129"/>
                  </a:lnTo>
                  <a:close/>
                </a:path>
                <a:path w="24129" h="887729">
                  <a:moveTo>
                    <a:pt x="24129" y="273049"/>
                  </a:moveTo>
                  <a:lnTo>
                    <a:pt x="0" y="273049"/>
                  </a:lnTo>
                  <a:lnTo>
                    <a:pt x="0" y="276859"/>
                  </a:lnTo>
                  <a:lnTo>
                    <a:pt x="24129" y="276859"/>
                  </a:lnTo>
                  <a:lnTo>
                    <a:pt x="24129" y="273049"/>
                  </a:lnTo>
                  <a:close/>
                </a:path>
                <a:path w="24129" h="887729">
                  <a:moveTo>
                    <a:pt x="24129" y="265429"/>
                  </a:moveTo>
                  <a:lnTo>
                    <a:pt x="0" y="265429"/>
                  </a:lnTo>
                  <a:lnTo>
                    <a:pt x="0" y="271779"/>
                  </a:lnTo>
                  <a:lnTo>
                    <a:pt x="24129" y="271779"/>
                  </a:lnTo>
                  <a:lnTo>
                    <a:pt x="24129" y="265429"/>
                  </a:lnTo>
                  <a:close/>
                </a:path>
                <a:path w="24129" h="887729">
                  <a:moveTo>
                    <a:pt x="24129" y="260349"/>
                  </a:moveTo>
                  <a:lnTo>
                    <a:pt x="0" y="260349"/>
                  </a:lnTo>
                  <a:lnTo>
                    <a:pt x="0" y="264159"/>
                  </a:lnTo>
                  <a:lnTo>
                    <a:pt x="24129" y="264159"/>
                  </a:lnTo>
                  <a:lnTo>
                    <a:pt x="24129" y="260349"/>
                  </a:lnTo>
                  <a:close/>
                </a:path>
                <a:path w="24129" h="887729">
                  <a:moveTo>
                    <a:pt x="24129" y="253999"/>
                  </a:moveTo>
                  <a:lnTo>
                    <a:pt x="0" y="253999"/>
                  </a:lnTo>
                  <a:lnTo>
                    <a:pt x="0" y="259079"/>
                  </a:lnTo>
                  <a:lnTo>
                    <a:pt x="24129" y="259079"/>
                  </a:lnTo>
                  <a:lnTo>
                    <a:pt x="24129" y="253999"/>
                  </a:lnTo>
                  <a:close/>
                </a:path>
                <a:path w="24129" h="887729">
                  <a:moveTo>
                    <a:pt x="24129" y="246379"/>
                  </a:moveTo>
                  <a:lnTo>
                    <a:pt x="0" y="246379"/>
                  </a:lnTo>
                  <a:lnTo>
                    <a:pt x="0" y="252729"/>
                  </a:lnTo>
                  <a:lnTo>
                    <a:pt x="24129" y="252729"/>
                  </a:lnTo>
                  <a:lnTo>
                    <a:pt x="24129" y="246379"/>
                  </a:lnTo>
                  <a:close/>
                </a:path>
                <a:path w="24129" h="887729">
                  <a:moveTo>
                    <a:pt x="24129" y="241299"/>
                  </a:moveTo>
                  <a:lnTo>
                    <a:pt x="0" y="241299"/>
                  </a:lnTo>
                  <a:lnTo>
                    <a:pt x="0" y="245109"/>
                  </a:lnTo>
                  <a:lnTo>
                    <a:pt x="24129" y="245109"/>
                  </a:lnTo>
                  <a:lnTo>
                    <a:pt x="24129" y="241299"/>
                  </a:lnTo>
                  <a:close/>
                </a:path>
                <a:path w="24129" h="887729">
                  <a:moveTo>
                    <a:pt x="24129" y="233679"/>
                  </a:moveTo>
                  <a:lnTo>
                    <a:pt x="0" y="233679"/>
                  </a:lnTo>
                  <a:lnTo>
                    <a:pt x="0" y="240029"/>
                  </a:lnTo>
                  <a:lnTo>
                    <a:pt x="24129" y="240029"/>
                  </a:lnTo>
                  <a:lnTo>
                    <a:pt x="24129" y="233679"/>
                  </a:lnTo>
                  <a:close/>
                </a:path>
                <a:path w="24129" h="887729">
                  <a:moveTo>
                    <a:pt x="24129" y="228599"/>
                  </a:moveTo>
                  <a:lnTo>
                    <a:pt x="0" y="228599"/>
                  </a:lnTo>
                  <a:lnTo>
                    <a:pt x="0" y="232409"/>
                  </a:lnTo>
                  <a:lnTo>
                    <a:pt x="24129" y="232409"/>
                  </a:lnTo>
                  <a:lnTo>
                    <a:pt x="24129" y="228599"/>
                  </a:lnTo>
                  <a:close/>
                </a:path>
                <a:path w="24129" h="887729">
                  <a:moveTo>
                    <a:pt x="24129" y="222249"/>
                  </a:moveTo>
                  <a:lnTo>
                    <a:pt x="0" y="222249"/>
                  </a:lnTo>
                  <a:lnTo>
                    <a:pt x="0" y="227329"/>
                  </a:lnTo>
                  <a:lnTo>
                    <a:pt x="24129" y="227329"/>
                  </a:lnTo>
                  <a:lnTo>
                    <a:pt x="24129" y="222249"/>
                  </a:lnTo>
                  <a:close/>
                </a:path>
                <a:path w="24129" h="887729">
                  <a:moveTo>
                    <a:pt x="24129" y="214629"/>
                  </a:moveTo>
                  <a:lnTo>
                    <a:pt x="0" y="214629"/>
                  </a:lnTo>
                  <a:lnTo>
                    <a:pt x="0" y="220979"/>
                  </a:lnTo>
                  <a:lnTo>
                    <a:pt x="24129" y="220979"/>
                  </a:lnTo>
                  <a:lnTo>
                    <a:pt x="24129" y="214629"/>
                  </a:lnTo>
                  <a:close/>
                </a:path>
                <a:path w="24129" h="887729">
                  <a:moveTo>
                    <a:pt x="24129" y="208279"/>
                  </a:moveTo>
                  <a:lnTo>
                    <a:pt x="0" y="208279"/>
                  </a:lnTo>
                  <a:lnTo>
                    <a:pt x="0" y="213359"/>
                  </a:lnTo>
                  <a:lnTo>
                    <a:pt x="24129" y="213359"/>
                  </a:lnTo>
                  <a:lnTo>
                    <a:pt x="24129" y="208279"/>
                  </a:lnTo>
                  <a:close/>
                </a:path>
                <a:path w="24129" h="887729">
                  <a:moveTo>
                    <a:pt x="24129" y="203199"/>
                  </a:moveTo>
                  <a:lnTo>
                    <a:pt x="0" y="203199"/>
                  </a:lnTo>
                  <a:lnTo>
                    <a:pt x="0" y="207009"/>
                  </a:lnTo>
                  <a:lnTo>
                    <a:pt x="24129" y="207009"/>
                  </a:lnTo>
                  <a:lnTo>
                    <a:pt x="24129" y="203199"/>
                  </a:lnTo>
                  <a:close/>
                </a:path>
                <a:path w="24129" h="887729">
                  <a:moveTo>
                    <a:pt x="24129" y="196849"/>
                  </a:moveTo>
                  <a:lnTo>
                    <a:pt x="0" y="196849"/>
                  </a:lnTo>
                  <a:lnTo>
                    <a:pt x="0" y="201929"/>
                  </a:lnTo>
                  <a:lnTo>
                    <a:pt x="24129" y="201929"/>
                  </a:lnTo>
                  <a:lnTo>
                    <a:pt x="24129" y="196849"/>
                  </a:lnTo>
                  <a:close/>
                </a:path>
                <a:path w="24129" h="887729">
                  <a:moveTo>
                    <a:pt x="24129" y="190499"/>
                  </a:moveTo>
                  <a:lnTo>
                    <a:pt x="0" y="190499"/>
                  </a:lnTo>
                  <a:lnTo>
                    <a:pt x="0" y="195579"/>
                  </a:lnTo>
                  <a:lnTo>
                    <a:pt x="24129" y="195579"/>
                  </a:lnTo>
                  <a:lnTo>
                    <a:pt x="24129" y="190499"/>
                  </a:lnTo>
                  <a:close/>
                </a:path>
                <a:path w="24129" h="887729">
                  <a:moveTo>
                    <a:pt x="24129" y="182879"/>
                  </a:moveTo>
                  <a:lnTo>
                    <a:pt x="0" y="182879"/>
                  </a:lnTo>
                  <a:lnTo>
                    <a:pt x="0" y="189229"/>
                  </a:lnTo>
                  <a:lnTo>
                    <a:pt x="24129" y="189229"/>
                  </a:lnTo>
                  <a:lnTo>
                    <a:pt x="24129" y="182879"/>
                  </a:lnTo>
                  <a:close/>
                </a:path>
                <a:path w="24129" h="887729">
                  <a:moveTo>
                    <a:pt x="24129" y="176529"/>
                  </a:moveTo>
                  <a:lnTo>
                    <a:pt x="0" y="176529"/>
                  </a:lnTo>
                  <a:lnTo>
                    <a:pt x="0" y="181609"/>
                  </a:lnTo>
                  <a:lnTo>
                    <a:pt x="24129" y="181609"/>
                  </a:lnTo>
                  <a:lnTo>
                    <a:pt x="24129" y="176529"/>
                  </a:lnTo>
                  <a:close/>
                </a:path>
                <a:path w="24129" h="887729">
                  <a:moveTo>
                    <a:pt x="24129" y="171449"/>
                  </a:moveTo>
                  <a:lnTo>
                    <a:pt x="0" y="171449"/>
                  </a:lnTo>
                  <a:lnTo>
                    <a:pt x="0" y="175259"/>
                  </a:lnTo>
                  <a:lnTo>
                    <a:pt x="24129" y="175259"/>
                  </a:lnTo>
                  <a:lnTo>
                    <a:pt x="24129" y="171449"/>
                  </a:lnTo>
                  <a:close/>
                </a:path>
                <a:path w="24129" h="887729">
                  <a:moveTo>
                    <a:pt x="24129" y="165099"/>
                  </a:moveTo>
                  <a:lnTo>
                    <a:pt x="0" y="165099"/>
                  </a:lnTo>
                  <a:lnTo>
                    <a:pt x="0" y="170179"/>
                  </a:lnTo>
                  <a:lnTo>
                    <a:pt x="24129" y="170179"/>
                  </a:lnTo>
                  <a:lnTo>
                    <a:pt x="24129" y="165099"/>
                  </a:lnTo>
                  <a:close/>
                </a:path>
                <a:path w="24129" h="887729">
                  <a:moveTo>
                    <a:pt x="24129" y="158749"/>
                  </a:moveTo>
                  <a:lnTo>
                    <a:pt x="0" y="158749"/>
                  </a:lnTo>
                  <a:lnTo>
                    <a:pt x="0" y="163829"/>
                  </a:lnTo>
                  <a:lnTo>
                    <a:pt x="24129" y="163829"/>
                  </a:lnTo>
                  <a:lnTo>
                    <a:pt x="24129" y="158749"/>
                  </a:lnTo>
                  <a:close/>
                </a:path>
                <a:path w="24129" h="887729">
                  <a:moveTo>
                    <a:pt x="24129" y="152399"/>
                  </a:moveTo>
                  <a:lnTo>
                    <a:pt x="0" y="152399"/>
                  </a:lnTo>
                  <a:lnTo>
                    <a:pt x="0" y="157480"/>
                  </a:lnTo>
                  <a:lnTo>
                    <a:pt x="24129" y="157480"/>
                  </a:lnTo>
                  <a:lnTo>
                    <a:pt x="24129" y="152399"/>
                  </a:lnTo>
                  <a:close/>
                </a:path>
                <a:path w="24129" h="887729">
                  <a:moveTo>
                    <a:pt x="24129" y="146049"/>
                  </a:moveTo>
                  <a:lnTo>
                    <a:pt x="0" y="146049"/>
                  </a:lnTo>
                  <a:lnTo>
                    <a:pt x="0" y="151129"/>
                  </a:lnTo>
                  <a:lnTo>
                    <a:pt x="24129" y="151129"/>
                  </a:lnTo>
                  <a:lnTo>
                    <a:pt x="24129" y="146049"/>
                  </a:lnTo>
                  <a:close/>
                </a:path>
                <a:path w="24129" h="887729">
                  <a:moveTo>
                    <a:pt x="24129" y="140969"/>
                  </a:moveTo>
                  <a:lnTo>
                    <a:pt x="0" y="140969"/>
                  </a:lnTo>
                  <a:lnTo>
                    <a:pt x="0" y="144779"/>
                  </a:lnTo>
                  <a:lnTo>
                    <a:pt x="24129" y="144779"/>
                  </a:lnTo>
                  <a:lnTo>
                    <a:pt x="24129" y="140969"/>
                  </a:lnTo>
                  <a:close/>
                </a:path>
                <a:path w="24129" h="887729">
                  <a:moveTo>
                    <a:pt x="24129" y="401319"/>
                  </a:moveTo>
                  <a:lnTo>
                    <a:pt x="0" y="401319"/>
                  </a:lnTo>
                  <a:lnTo>
                    <a:pt x="0" y="482599"/>
                  </a:lnTo>
                  <a:lnTo>
                    <a:pt x="24129" y="482599"/>
                  </a:lnTo>
                  <a:lnTo>
                    <a:pt x="24129" y="401319"/>
                  </a:lnTo>
                  <a:close/>
                </a:path>
                <a:path w="24129" h="887729">
                  <a:moveTo>
                    <a:pt x="24129" y="482599"/>
                  </a:moveTo>
                  <a:lnTo>
                    <a:pt x="0" y="482599"/>
                  </a:lnTo>
                  <a:lnTo>
                    <a:pt x="0" y="507999"/>
                  </a:lnTo>
                  <a:lnTo>
                    <a:pt x="24129" y="507999"/>
                  </a:lnTo>
                  <a:lnTo>
                    <a:pt x="24129" y="482599"/>
                  </a:lnTo>
                  <a:close/>
                </a:path>
                <a:path w="24129" h="887729">
                  <a:moveTo>
                    <a:pt x="24129" y="507999"/>
                  </a:moveTo>
                  <a:lnTo>
                    <a:pt x="0" y="507999"/>
                  </a:lnTo>
                  <a:lnTo>
                    <a:pt x="0" y="514349"/>
                  </a:lnTo>
                  <a:lnTo>
                    <a:pt x="24129" y="514349"/>
                  </a:lnTo>
                  <a:lnTo>
                    <a:pt x="24129" y="507999"/>
                  </a:lnTo>
                  <a:close/>
                </a:path>
                <a:path w="24129" h="887729">
                  <a:moveTo>
                    <a:pt x="24129" y="640079"/>
                  </a:moveTo>
                  <a:lnTo>
                    <a:pt x="0" y="640079"/>
                  </a:lnTo>
                  <a:lnTo>
                    <a:pt x="0" y="642619"/>
                  </a:lnTo>
                  <a:lnTo>
                    <a:pt x="24129" y="642619"/>
                  </a:lnTo>
                  <a:lnTo>
                    <a:pt x="24129" y="640079"/>
                  </a:lnTo>
                  <a:close/>
                </a:path>
                <a:path w="24129" h="887729">
                  <a:moveTo>
                    <a:pt x="24129" y="633729"/>
                  </a:moveTo>
                  <a:lnTo>
                    <a:pt x="0" y="633729"/>
                  </a:lnTo>
                  <a:lnTo>
                    <a:pt x="0" y="638809"/>
                  </a:lnTo>
                  <a:lnTo>
                    <a:pt x="24129" y="638809"/>
                  </a:lnTo>
                  <a:lnTo>
                    <a:pt x="24129" y="633729"/>
                  </a:lnTo>
                  <a:close/>
                </a:path>
                <a:path w="24129" h="887729">
                  <a:moveTo>
                    <a:pt x="24129" y="617219"/>
                  </a:moveTo>
                  <a:lnTo>
                    <a:pt x="0" y="617219"/>
                  </a:lnTo>
                  <a:lnTo>
                    <a:pt x="0" y="632459"/>
                  </a:lnTo>
                  <a:lnTo>
                    <a:pt x="24129" y="632459"/>
                  </a:lnTo>
                  <a:lnTo>
                    <a:pt x="24129" y="617219"/>
                  </a:lnTo>
                  <a:close/>
                </a:path>
                <a:path w="24129" h="887729">
                  <a:moveTo>
                    <a:pt x="24129" y="608330"/>
                  </a:moveTo>
                  <a:lnTo>
                    <a:pt x="0" y="608330"/>
                  </a:lnTo>
                  <a:lnTo>
                    <a:pt x="0" y="615949"/>
                  </a:lnTo>
                  <a:lnTo>
                    <a:pt x="24129" y="615949"/>
                  </a:lnTo>
                  <a:lnTo>
                    <a:pt x="24129" y="608330"/>
                  </a:lnTo>
                  <a:close/>
                </a:path>
                <a:path w="24129" h="887729">
                  <a:moveTo>
                    <a:pt x="24129" y="585469"/>
                  </a:moveTo>
                  <a:lnTo>
                    <a:pt x="0" y="585469"/>
                  </a:lnTo>
                  <a:lnTo>
                    <a:pt x="0" y="607059"/>
                  </a:lnTo>
                  <a:lnTo>
                    <a:pt x="24129" y="607059"/>
                  </a:lnTo>
                  <a:lnTo>
                    <a:pt x="24129" y="585469"/>
                  </a:lnTo>
                  <a:close/>
                </a:path>
                <a:path w="24129" h="887729">
                  <a:moveTo>
                    <a:pt x="24129" y="579119"/>
                  </a:moveTo>
                  <a:lnTo>
                    <a:pt x="0" y="579119"/>
                  </a:lnTo>
                  <a:lnTo>
                    <a:pt x="0" y="584199"/>
                  </a:lnTo>
                  <a:lnTo>
                    <a:pt x="24129" y="584199"/>
                  </a:lnTo>
                  <a:lnTo>
                    <a:pt x="24129" y="579119"/>
                  </a:lnTo>
                  <a:close/>
                </a:path>
                <a:path w="24129" h="887729">
                  <a:moveTo>
                    <a:pt x="24129" y="553719"/>
                  </a:moveTo>
                  <a:lnTo>
                    <a:pt x="0" y="553719"/>
                  </a:lnTo>
                  <a:lnTo>
                    <a:pt x="0" y="577849"/>
                  </a:lnTo>
                  <a:lnTo>
                    <a:pt x="24129" y="577849"/>
                  </a:lnTo>
                  <a:lnTo>
                    <a:pt x="24129" y="553719"/>
                  </a:lnTo>
                  <a:close/>
                </a:path>
                <a:path w="24129" h="887729">
                  <a:moveTo>
                    <a:pt x="24129" y="544829"/>
                  </a:moveTo>
                  <a:lnTo>
                    <a:pt x="0" y="544829"/>
                  </a:lnTo>
                  <a:lnTo>
                    <a:pt x="0" y="552449"/>
                  </a:lnTo>
                  <a:lnTo>
                    <a:pt x="24129" y="552449"/>
                  </a:lnTo>
                  <a:lnTo>
                    <a:pt x="24129" y="544829"/>
                  </a:lnTo>
                  <a:close/>
                </a:path>
                <a:path w="24129" h="887729">
                  <a:moveTo>
                    <a:pt x="24129" y="533399"/>
                  </a:moveTo>
                  <a:lnTo>
                    <a:pt x="0" y="533399"/>
                  </a:lnTo>
                  <a:lnTo>
                    <a:pt x="0" y="543559"/>
                  </a:lnTo>
                  <a:lnTo>
                    <a:pt x="24129" y="543559"/>
                  </a:lnTo>
                  <a:lnTo>
                    <a:pt x="24129" y="533399"/>
                  </a:lnTo>
                  <a:close/>
                </a:path>
                <a:path w="24129" h="887729">
                  <a:moveTo>
                    <a:pt x="24129" y="527049"/>
                  </a:moveTo>
                  <a:lnTo>
                    <a:pt x="0" y="527049"/>
                  </a:lnTo>
                  <a:lnTo>
                    <a:pt x="0" y="532130"/>
                  </a:lnTo>
                  <a:lnTo>
                    <a:pt x="24129" y="532130"/>
                  </a:lnTo>
                  <a:lnTo>
                    <a:pt x="24129" y="527049"/>
                  </a:lnTo>
                  <a:close/>
                </a:path>
                <a:path w="24129" h="887729">
                  <a:moveTo>
                    <a:pt x="24129" y="519429"/>
                  </a:moveTo>
                  <a:lnTo>
                    <a:pt x="0" y="519429"/>
                  </a:lnTo>
                  <a:lnTo>
                    <a:pt x="0" y="525779"/>
                  </a:lnTo>
                  <a:lnTo>
                    <a:pt x="24129" y="525779"/>
                  </a:lnTo>
                  <a:lnTo>
                    <a:pt x="24129" y="519429"/>
                  </a:lnTo>
                  <a:close/>
                </a:path>
                <a:path w="24129" h="887729">
                  <a:moveTo>
                    <a:pt x="24129" y="515619"/>
                  </a:moveTo>
                  <a:lnTo>
                    <a:pt x="0" y="515619"/>
                  </a:lnTo>
                  <a:lnTo>
                    <a:pt x="0" y="518159"/>
                  </a:lnTo>
                  <a:lnTo>
                    <a:pt x="24129" y="518159"/>
                  </a:lnTo>
                  <a:lnTo>
                    <a:pt x="24129" y="515619"/>
                  </a:lnTo>
                  <a:close/>
                </a:path>
                <a:path w="24129" h="887729">
                  <a:moveTo>
                    <a:pt x="24129" y="717676"/>
                  </a:moveTo>
                  <a:lnTo>
                    <a:pt x="0" y="717676"/>
                  </a:lnTo>
                  <a:lnTo>
                    <a:pt x="0" y="731519"/>
                  </a:lnTo>
                  <a:lnTo>
                    <a:pt x="24129" y="731519"/>
                  </a:lnTo>
                  <a:lnTo>
                    <a:pt x="24129" y="717676"/>
                  </a:lnTo>
                  <a:close/>
                </a:path>
                <a:path w="24129" h="887729">
                  <a:moveTo>
                    <a:pt x="24129" y="708786"/>
                  </a:moveTo>
                  <a:lnTo>
                    <a:pt x="0" y="708786"/>
                  </a:lnTo>
                  <a:lnTo>
                    <a:pt x="0" y="717549"/>
                  </a:lnTo>
                  <a:lnTo>
                    <a:pt x="24129" y="717549"/>
                  </a:lnTo>
                  <a:lnTo>
                    <a:pt x="24129" y="708786"/>
                  </a:lnTo>
                  <a:close/>
                </a:path>
                <a:path w="24129" h="887729">
                  <a:moveTo>
                    <a:pt x="24129" y="704977"/>
                  </a:moveTo>
                  <a:lnTo>
                    <a:pt x="0" y="704977"/>
                  </a:lnTo>
                  <a:lnTo>
                    <a:pt x="0" y="708659"/>
                  </a:lnTo>
                  <a:lnTo>
                    <a:pt x="24129" y="708659"/>
                  </a:lnTo>
                  <a:lnTo>
                    <a:pt x="24129" y="704977"/>
                  </a:lnTo>
                  <a:close/>
                </a:path>
                <a:path w="24129" h="887729">
                  <a:moveTo>
                    <a:pt x="24129" y="702436"/>
                  </a:moveTo>
                  <a:lnTo>
                    <a:pt x="0" y="702436"/>
                  </a:lnTo>
                  <a:lnTo>
                    <a:pt x="0" y="704849"/>
                  </a:lnTo>
                  <a:lnTo>
                    <a:pt x="24129" y="704849"/>
                  </a:lnTo>
                  <a:lnTo>
                    <a:pt x="24129" y="702436"/>
                  </a:lnTo>
                  <a:close/>
                </a:path>
                <a:path w="24129" h="887729">
                  <a:moveTo>
                    <a:pt x="24129" y="698626"/>
                  </a:moveTo>
                  <a:lnTo>
                    <a:pt x="0" y="698626"/>
                  </a:lnTo>
                  <a:lnTo>
                    <a:pt x="0" y="702309"/>
                  </a:lnTo>
                  <a:lnTo>
                    <a:pt x="24129" y="702309"/>
                  </a:lnTo>
                  <a:lnTo>
                    <a:pt x="24129" y="698626"/>
                  </a:lnTo>
                  <a:close/>
                </a:path>
                <a:path w="24129" h="887729">
                  <a:moveTo>
                    <a:pt x="24129" y="696086"/>
                  </a:moveTo>
                  <a:lnTo>
                    <a:pt x="0" y="696086"/>
                  </a:lnTo>
                  <a:lnTo>
                    <a:pt x="0" y="698499"/>
                  </a:lnTo>
                  <a:lnTo>
                    <a:pt x="24129" y="698499"/>
                  </a:lnTo>
                  <a:lnTo>
                    <a:pt x="24129" y="696086"/>
                  </a:lnTo>
                  <a:close/>
                </a:path>
                <a:path w="24129" h="887729">
                  <a:moveTo>
                    <a:pt x="24129" y="692276"/>
                  </a:moveTo>
                  <a:lnTo>
                    <a:pt x="0" y="692276"/>
                  </a:lnTo>
                  <a:lnTo>
                    <a:pt x="0" y="695959"/>
                  </a:lnTo>
                  <a:lnTo>
                    <a:pt x="24129" y="695959"/>
                  </a:lnTo>
                  <a:lnTo>
                    <a:pt x="24129" y="692276"/>
                  </a:lnTo>
                  <a:close/>
                </a:path>
                <a:path w="24129" h="887729">
                  <a:moveTo>
                    <a:pt x="24129" y="689736"/>
                  </a:moveTo>
                  <a:lnTo>
                    <a:pt x="0" y="689736"/>
                  </a:lnTo>
                  <a:lnTo>
                    <a:pt x="0" y="692149"/>
                  </a:lnTo>
                  <a:lnTo>
                    <a:pt x="24129" y="692149"/>
                  </a:lnTo>
                  <a:lnTo>
                    <a:pt x="24129" y="689736"/>
                  </a:lnTo>
                  <a:close/>
                </a:path>
                <a:path w="24129" h="887729">
                  <a:moveTo>
                    <a:pt x="24129" y="685927"/>
                  </a:moveTo>
                  <a:lnTo>
                    <a:pt x="0" y="685927"/>
                  </a:lnTo>
                  <a:lnTo>
                    <a:pt x="0" y="689609"/>
                  </a:lnTo>
                  <a:lnTo>
                    <a:pt x="24129" y="689609"/>
                  </a:lnTo>
                  <a:lnTo>
                    <a:pt x="24129" y="685927"/>
                  </a:lnTo>
                  <a:close/>
                </a:path>
                <a:path w="24129" h="887729">
                  <a:moveTo>
                    <a:pt x="24129" y="683386"/>
                  </a:moveTo>
                  <a:lnTo>
                    <a:pt x="0" y="683386"/>
                  </a:lnTo>
                  <a:lnTo>
                    <a:pt x="0" y="685799"/>
                  </a:lnTo>
                  <a:lnTo>
                    <a:pt x="24129" y="685799"/>
                  </a:lnTo>
                  <a:lnTo>
                    <a:pt x="24129" y="683386"/>
                  </a:lnTo>
                  <a:close/>
                </a:path>
                <a:path w="24129" h="887729">
                  <a:moveTo>
                    <a:pt x="24129" y="679576"/>
                  </a:moveTo>
                  <a:lnTo>
                    <a:pt x="0" y="679576"/>
                  </a:lnTo>
                  <a:lnTo>
                    <a:pt x="0" y="683259"/>
                  </a:lnTo>
                  <a:lnTo>
                    <a:pt x="24129" y="683259"/>
                  </a:lnTo>
                  <a:lnTo>
                    <a:pt x="24129" y="679576"/>
                  </a:lnTo>
                  <a:close/>
                </a:path>
                <a:path w="24129" h="887729">
                  <a:moveTo>
                    <a:pt x="24129" y="677036"/>
                  </a:moveTo>
                  <a:lnTo>
                    <a:pt x="0" y="677036"/>
                  </a:lnTo>
                  <a:lnTo>
                    <a:pt x="0" y="679449"/>
                  </a:lnTo>
                  <a:lnTo>
                    <a:pt x="24129" y="679449"/>
                  </a:lnTo>
                  <a:lnTo>
                    <a:pt x="24129" y="677036"/>
                  </a:lnTo>
                  <a:close/>
                </a:path>
                <a:path w="24129" h="887729">
                  <a:moveTo>
                    <a:pt x="24129" y="673226"/>
                  </a:moveTo>
                  <a:lnTo>
                    <a:pt x="0" y="673226"/>
                  </a:lnTo>
                  <a:lnTo>
                    <a:pt x="0" y="676909"/>
                  </a:lnTo>
                  <a:lnTo>
                    <a:pt x="24129" y="676909"/>
                  </a:lnTo>
                  <a:lnTo>
                    <a:pt x="24129" y="673226"/>
                  </a:lnTo>
                  <a:close/>
                </a:path>
                <a:path w="24129" h="887729">
                  <a:moveTo>
                    <a:pt x="24129" y="670686"/>
                  </a:moveTo>
                  <a:lnTo>
                    <a:pt x="0" y="670686"/>
                  </a:lnTo>
                  <a:lnTo>
                    <a:pt x="0" y="673099"/>
                  </a:lnTo>
                  <a:lnTo>
                    <a:pt x="24129" y="673099"/>
                  </a:lnTo>
                  <a:lnTo>
                    <a:pt x="24129" y="670686"/>
                  </a:lnTo>
                  <a:close/>
                </a:path>
                <a:path w="24129" h="887729">
                  <a:moveTo>
                    <a:pt x="24129" y="660526"/>
                  </a:moveTo>
                  <a:lnTo>
                    <a:pt x="0" y="660526"/>
                  </a:lnTo>
                  <a:lnTo>
                    <a:pt x="0" y="670559"/>
                  </a:lnTo>
                  <a:lnTo>
                    <a:pt x="24129" y="670559"/>
                  </a:lnTo>
                  <a:lnTo>
                    <a:pt x="24129" y="660526"/>
                  </a:lnTo>
                  <a:close/>
                </a:path>
                <a:path w="24129" h="887729">
                  <a:moveTo>
                    <a:pt x="24129" y="645286"/>
                  </a:moveTo>
                  <a:lnTo>
                    <a:pt x="0" y="645286"/>
                  </a:lnTo>
                  <a:lnTo>
                    <a:pt x="0" y="660399"/>
                  </a:lnTo>
                  <a:lnTo>
                    <a:pt x="24129" y="660399"/>
                  </a:lnTo>
                  <a:lnTo>
                    <a:pt x="24129" y="645286"/>
                  </a:lnTo>
                  <a:close/>
                </a:path>
                <a:path w="24129" h="887729">
                  <a:moveTo>
                    <a:pt x="24129" y="642746"/>
                  </a:moveTo>
                  <a:lnTo>
                    <a:pt x="0" y="642746"/>
                  </a:lnTo>
                  <a:lnTo>
                    <a:pt x="0" y="645159"/>
                  </a:lnTo>
                  <a:lnTo>
                    <a:pt x="24129" y="645159"/>
                  </a:lnTo>
                  <a:lnTo>
                    <a:pt x="24129" y="642746"/>
                  </a:lnTo>
                  <a:close/>
                </a:path>
                <a:path w="24129" h="887729">
                  <a:moveTo>
                    <a:pt x="24129" y="731519"/>
                  </a:moveTo>
                  <a:lnTo>
                    <a:pt x="0" y="731519"/>
                  </a:lnTo>
                  <a:lnTo>
                    <a:pt x="0" y="744219"/>
                  </a:lnTo>
                  <a:lnTo>
                    <a:pt x="24129" y="744219"/>
                  </a:lnTo>
                  <a:lnTo>
                    <a:pt x="24129" y="731519"/>
                  </a:lnTo>
                  <a:close/>
                </a:path>
                <a:path w="24129" h="887729">
                  <a:moveTo>
                    <a:pt x="24129" y="744219"/>
                  </a:moveTo>
                  <a:lnTo>
                    <a:pt x="0" y="744219"/>
                  </a:lnTo>
                  <a:lnTo>
                    <a:pt x="0" y="824229"/>
                  </a:lnTo>
                  <a:lnTo>
                    <a:pt x="24129" y="824229"/>
                  </a:lnTo>
                  <a:lnTo>
                    <a:pt x="24129" y="744219"/>
                  </a:lnTo>
                  <a:close/>
                </a:path>
                <a:path w="24129" h="887729">
                  <a:moveTo>
                    <a:pt x="24129" y="824230"/>
                  </a:moveTo>
                  <a:lnTo>
                    <a:pt x="0" y="824230"/>
                  </a:lnTo>
                  <a:lnTo>
                    <a:pt x="0" y="882649"/>
                  </a:lnTo>
                  <a:lnTo>
                    <a:pt x="24129" y="882649"/>
                  </a:lnTo>
                  <a:lnTo>
                    <a:pt x="24129" y="824230"/>
                  </a:lnTo>
                  <a:close/>
                </a:path>
                <a:path w="24129" h="887729">
                  <a:moveTo>
                    <a:pt x="24129" y="882650"/>
                  </a:moveTo>
                  <a:lnTo>
                    <a:pt x="0" y="882650"/>
                  </a:lnTo>
                  <a:lnTo>
                    <a:pt x="0" y="886459"/>
                  </a:lnTo>
                  <a:lnTo>
                    <a:pt x="13969" y="886459"/>
                  </a:lnTo>
                  <a:lnTo>
                    <a:pt x="13969" y="885189"/>
                  </a:lnTo>
                  <a:lnTo>
                    <a:pt x="21589" y="885189"/>
                  </a:lnTo>
                  <a:lnTo>
                    <a:pt x="21589" y="883920"/>
                  </a:lnTo>
                  <a:lnTo>
                    <a:pt x="24129" y="883920"/>
                  </a:lnTo>
                  <a:lnTo>
                    <a:pt x="24129" y="882650"/>
                  </a:lnTo>
                  <a:close/>
                </a:path>
                <a:path w="24129" h="887729">
                  <a:moveTo>
                    <a:pt x="7619" y="886459"/>
                  </a:moveTo>
                  <a:lnTo>
                    <a:pt x="0" y="886459"/>
                  </a:lnTo>
                  <a:lnTo>
                    <a:pt x="0" y="887729"/>
                  </a:lnTo>
                  <a:lnTo>
                    <a:pt x="7619" y="887729"/>
                  </a:lnTo>
                  <a:lnTo>
                    <a:pt x="7619" y="886459"/>
                  </a:lnTo>
                  <a:close/>
                </a:path>
              </a:pathLst>
            </a:custGeom>
            <a:solidFill>
              <a:srgbClr val="212121"/>
            </a:solidFill>
          </p:spPr>
          <p:txBody>
            <a:bodyPr bIns="0" lIns="0" rIns="0" rtlCol="0" tIns="0" wrap="square"/>
            <a:p/>
          </p:txBody>
        </p:sp>
        <p:sp>
          <p:nvSpPr>
            <p:cNvPr id="1049201" name="object 491"/>
            <p:cNvSpPr/>
            <p:nvPr/>
          </p:nvSpPr>
          <p:spPr>
            <a:xfrm>
              <a:off x="5081269" y="5821679"/>
              <a:ext cx="24130" cy="971550"/>
            </a:xfrm>
            <a:custGeom>
              <a:avLst/>
              <a:ahLst/>
              <a:rect l="l" t="t" r="r" b="b"/>
              <a:pathLst>
                <a:path w="24129" h="971550">
                  <a:moveTo>
                    <a:pt x="1269" y="0"/>
                  </a:moveTo>
                  <a:lnTo>
                    <a:pt x="0" y="0"/>
                  </a:lnTo>
                  <a:lnTo>
                    <a:pt x="0" y="2540"/>
                  </a:lnTo>
                  <a:lnTo>
                    <a:pt x="1269" y="2540"/>
                  </a:lnTo>
                  <a:lnTo>
                    <a:pt x="1269" y="0"/>
                  </a:lnTo>
                  <a:close/>
                </a:path>
                <a:path w="24129" h="971550">
                  <a:moveTo>
                    <a:pt x="1269" y="2540"/>
                  </a:moveTo>
                  <a:lnTo>
                    <a:pt x="0" y="2540"/>
                  </a:lnTo>
                  <a:lnTo>
                    <a:pt x="0" y="5080"/>
                  </a:lnTo>
                  <a:lnTo>
                    <a:pt x="1269" y="5080"/>
                  </a:lnTo>
                  <a:lnTo>
                    <a:pt x="1269" y="2540"/>
                  </a:lnTo>
                  <a:close/>
                </a:path>
                <a:path w="24129" h="971550">
                  <a:moveTo>
                    <a:pt x="2539" y="5080"/>
                  </a:moveTo>
                  <a:lnTo>
                    <a:pt x="0" y="5080"/>
                  </a:lnTo>
                  <a:lnTo>
                    <a:pt x="0" y="8890"/>
                  </a:lnTo>
                  <a:lnTo>
                    <a:pt x="2539" y="8890"/>
                  </a:lnTo>
                  <a:lnTo>
                    <a:pt x="2539" y="5080"/>
                  </a:lnTo>
                  <a:close/>
                </a:path>
                <a:path w="24129" h="971550">
                  <a:moveTo>
                    <a:pt x="3810" y="8890"/>
                  </a:moveTo>
                  <a:lnTo>
                    <a:pt x="0" y="8890"/>
                  </a:lnTo>
                  <a:lnTo>
                    <a:pt x="0" y="24130"/>
                  </a:lnTo>
                  <a:lnTo>
                    <a:pt x="7619" y="24130"/>
                  </a:lnTo>
                  <a:lnTo>
                    <a:pt x="7619" y="21590"/>
                  </a:lnTo>
                  <a:lnTo>
                    <a:pt x="6349" y="21590"/>
                  </a:lnTo>
                  <a:lnTo>
                    <a:pt x="6350" y="17780"/>
                  </a:lnTo>
                  <a:lnTo>
                    <a:pt x="5079" y="17780"/>
                  </a:lnTo>
                  <a:lnTo>
                    <a:pt x="5079" y="12700"/>
                  </a:lnTo>
                  <a:lnTo>
                    <a:pt x="3810" y="12700"/>
                  </a:lnTo>
                  <a:lnTo>
                    <a:pt x="3810" y="8890"/>
                  </a:lnTo>
                  <a:close/>
                </a:path>
                <a:path w="24129" h="971550">
                  <a:moveTo>
                    <a:pt x="7619" y="24130"/>
                  </a:moveTo>
                  <a:lnTo>
                    <a:pt x="0" y="24130"/>
                  </a:lnTo>
                  <a:lnTo>
                    <a:pt x="0" y="30480"/>
                  </a:lnTo>
                  <a:lnTo>
                    <a:pt x="8889" y="30480"/>
                  </a:lnTo>
                  <a:lnTo>
                    <a:pt x="8889" y="25400"/>
                  </a:lnTo>
                  <a:lnTo>
                    <a:pt x="7619" y="25400"/>
                  </a:lnTo>
                  <a:lnTo>
                    <a:pt x="7619" y="24130"/>
                  </a:lnTo>
                  <a:close/>
                </a:path>
                <a:path w="24129" h="971550">
                  <a:moveTo>
                    <a:pt x="10160" y="30480"/>
                  </a:moveTo>
                  <a:lnTo>
                    <a:pt x="0" y="30480"/>
                  </a:lnTo>
                  <a:lnTo>
                    <a:pt x="0" y="36830"/>
                  </a:lnTo>
                  <a:lnTo>
                    <a:pt x="11429" y="36830"/>
                  </a:lnTo>
                  <a:lnTo>
                    <a:pt x="11429" y="34290"/>
                  </a:lnTo>
                  <a:lnTo>
                    <a:pt x="10160" y="34290"/>
                  </a:lnTo>
                  <a:lnTo>
                    <a:pt x="10160" y="30480"/>
                  </a:lnTo>
                  <a:close/>
                </a:path>
                <a:path w="24129" h="971550">
                  <a:moveTo>
                    <a:pt x="11429" y="36830"/>
                  </a:moveTo>
                  <a:lnTo>
                    <a:pt x="0" y="36830"/>
                  </a:lnTo>
                  <a:lnTo>
                    <a:pt x="0" y="40640"/>
                  </a:lnTo>
                  <a:lnTo>
                    <a:pt x="12700" y="40640"/>
                  </a:lnTo>
                  <a:lnTo>
                    <a:pt x="12700" y="38100"/>
                  </a:lnTo>
                  <a:lnTo>
                    <a:pt x="11429" y="38100"/>
                  </a:lnTo>
                  <a:lnTo>
                    <a:pt x="11429" y="36830"/>
                  </a:lnTo>
                  <a:close/>
                </a:path>
                <a:path w="24129" h="971550">
                  <a:moveTo>
                    <a:pt x="12700" y="40640"/>
                  </a:moveTo>
                  <a:lnTo>
                    <a:pt x="0" y="40640"/>
                  </a:lnTo>
                  <a:lnTo>
                    <a:pt x="0" y="49530"/>
                  </a:lnTo>
                  <a:lnTo>
                    <a:pt x="15239" y="49530"/>
                  </a:lnTo>
                  <a:lnTo>
                    <a:pt x="15239" y="46990"/>
                  </a:lnTo>
                  <a:lnTo>
                    <a:pt x="13969" y="46990"/>
                  </a:lnTo>
                  <a:lnTo>
                    <a:pt x="13969" y="43180"/>
                  </a:lnTo>
                  <a:lnTo>
                    <a:pt x="12700" y="43180"/>
                  </a:lnTo>
                  <a:lnTo>
                    <a:pt x="12700" y="40640"/>
                  </a:lnTo>
                  <a:close/>
                </a:path>
                <a:path w="24129" h="971550">
                  <a:moveTo>
                    <a:pt x="15239" y="49530"/>
                  </a:moveTo>
                  <a:lnTo>
                    <a:pt x="0" y="49530"/>
                  </a:lnTo>
                  <a:lnTo>
                    <a:pt x="0" y="62230"/>
                  </a:lnTo>
                  <a:lnTo>
                    <a:pt x="19049" y="62230"/>
                  </a:lnTo>
                  <a:lnTo>
                    <a:pt x="19049" y="59690"/>
                  </a:lnTo>
                  <a:lnTo>
                    <a:pt x="17779" y="59690"/>
                  </a:lnTo>
                  <a:lnTo>
                    <a:pt x="17779" y="55880"/>
                  </a:lnTo>
                  <a:lnTo>
                    <a:pt x="16509" y="55880"/>
                  </a:lnTo>
                  <a:lnTo>
                    <a:pt x="16509" y="50800"/>
                  </a:lnTo>
                  <a:lnTo>
                    <a:pt x="15239" y="50800"/>
                  </a:lnTo>
                  <a:lnTo>
                    <a:pt x="15239" y="49530"/>
                  </a:lnTo>
                  <a:close/>
                </a:path>
                <a:path w="24129" h="971550">
                  <a:moveTo>
                    <a:pt x="19050" y="62230"/>
                  </a:moveTo>
                  <a:lnTo>
                    <a:pt x="0" y="62230"/>
                  </a:lnTo>
                  <a:lnTo>
                    <a:pt x="0" y="74930"/>
                  </a:lnTo>
                  <a:lnTo>
                    <a:pt x="22860" y="74930"/>
                  </a:lnTo>
                  <a:lnTo>
                    <a:pt x="22860" y="72390"/>
                  </a:lnTo>
                  <a:lnTo>
                    <a:pt x="21589" y="72390"/>
                  </a:lnTo>
                  <a:lnTo>
                    <a:pt x="21589" y="68580"/>
                  </a:lnTo>
                  <a:lnTo>
                    <a:pt x="20319" y="68580"/>
                  </a:lnTo>
                  <a:lnTo>
                    <a:pt x="20319" y="63500"/>
                  </a:lnTo>
                  <a:lnTo>
                    <a:pt x="19050" y="63500"/>
                  </a:lnTo>
                  <a:lnTo>
                    <a:pt x="19050" y="62230"/>
                  </a:lnTo>
                  <a:close/>
                </a:path>
                <a:path w="24129" h="971550">
                  <a:moveTo>
                    <a:pt x="22859" y="74930"/>
                  </a:moveTo>
                  <a:lnTo>
                    <a:pt x="0" y="74930"/>
                  </a:lnTo>
                  <a:lnTo>
                    <a:pt x="0" y="81280"/>
                  </a:lnTo>
                  <a:lnTo>
                    <a:pt x="24129" y="81280"/>
                  </a:lnTo>
                  <a:lnTo>
                    <a:pt x="24129" y="76200"/>
                  </a:lnTo>
                  <a:lnTo>
                    <a:pt x="22859" y="76200"/>
                  </a:lnTo>
                  <a:lnTo>
                    <a:pt x="22859" y="74930"/>
                  </a:lnTo>
                  <a:close/>
                </a:path>
                <a:path w="24129" h="971550">
                  <a:moveTo>
                    <a:pt x="24129" y="81280"/>
                  </a:moveTo>
                  <a:lnTo>
                    <a:pt x="0" y="81280"/>
                  </a:lnTo>
                  <a:lnTo>
                    <a:pt x="0" y="87630"/>
                  </a:lnTo>
                  <a:lnTo>
                    <a:pt x="24129" y="87630"/>
                  </a:lnTo>
                  <a:lnTo>
                    <a:pt x="24129" y="81280"/>
                  </a:lnTo>
                  <a:close/>
                </a:path>
                <a:path w="24129" h="971550">
                  <a:moveTo>
                    <a:pt x="24129" y="87630"/>
                  </a:moveTo>
                  <a:lnTo>
                    <a:pt x="0" y="87630"/>
                  </a:lnTo>
                  <a:lnTo>
                    <a:pt x="0" y="91440"/>
                  </a:lnTo>
                  <a:lnTo>
                    <a:pt x="24129" y="91440"/>
                  </a:lnTo>
                  <a:lnTo>
                    <a:pt x="24129" y="87630"/>
                  </a:lnTo>
                  <a:close/>
                </a:path>
                <a:path w="24129" h="971550">
                  <a:moveTo>
                    <a:pt x="24129" y="91440"/>
                  </a:moveTo>
                  <a:lnTo>
                    <a:pt x="0" y="91440"/>
                  </a:lnTo>
                  <a:lnTo>
                    <a:pt x="0" y="97790"/>
                  </a:lnTo>
                  <a:lnTo>
                    <a:pt x="24129" y="97790"/>
                  </a:lnTo>
                  <a:lnTo>
                    <a:pt x="24129" y="91440"/>
                  </a:lnTo>
                  <a:close/>
                </a:path>
                <a:path w="24129" h="971550">
                  <a:moveTo>
                    <a:pt x="24129" y="97790"/>
                  </a:moveTo>
                  <a:lnTo>
                    <a:pt x="0" y="97790"/>
                  </a:lnTo>
                  <a:lnTo>
                    <a:pt x="0" y="100330"/>
                  </a:lnTo>
                  <a:lnTo>
                    <a:pt x="24129" y="100330"/>
                  </a:lnTo>
                  <a:lnTo>
                    <a:pt x="24129" y="97790"/>
                  </a:lnTo>
                  <a:close/>
                </a:path>
                <a:path w="24129" h="971550">
                  <a:moveTo>
                    <a:pt x="24129" y="100330"/>
                  </a:moveTo>
                  <a:lnTo>
                    <a:pt x="0" y="100330"/>
                  </a:lnTo>
                  <a:lnTo>
                    <a:pt x="0" y="113030"/>
                  </a:lnTo>
                  <a:lnTo>
                    <a:pt x="24129" y="113030"/>
                  </a:lnTo>
                  <a:lnTo>
                    <a:pt x="24129" y="100330"/>
                  </a:lnTo>
                  <a:close/>
                </a:path>
                <a:path w="24129" h="971550">
                  <a:moveTo>
                    <a:pt x="24129" y="113030"/>
                  </a:moveTo>
                  <a:lnTo>
                    <a:pt x="0" y="113030"/>
                  </a:lnTo>
                  <a:lnTo>
                    <a:pt x="0" y="119380"/>
                  </a:lnTo>
                  <a:lnTo>
                    <a:pt x="24129" y="119380"/>
                  </a:lnTo>
                  <a:lnTo>
                    <a:pt x="24129" y="113030"/>
                  </a:lnTo>
                  <a:close/>
                </a:path>
                <a:path w="24129" h="971550">
                  <a:moveTo>
                    <a:pt x="24129" y="119380"/>
                  </a:moveTo>
                  <a:lnTo>
                    <a:pt x="0" y="119380"/>
                  </a:lnTo>
                  <a:lnTo>
                    <a:pt x="0" y="125730"/>
                  </a:lnTo>
                  <a:lnTo>
                    <a:pt x="24129" y="125730"/>
                  </a:lnTo>
                  <a:lnTo>
                    <a:pt x="24129" y="119380"/>
                  </a:lnTo>
                  <a:close/>
                </a:path>
                <a:path w="24129" h="971550">
                  <a:moveTo>
                    <a:pt x="24129" y="125730"/>
                  </a:moveTo>
                  <a:lnTo>
                    <a:pt x="0" y="125730"/>
                  </a:lnTo>
                  <a:lnTo>
                    <a:pt x="0" y="132080"/>
                  </a:lnTo>
                  <a:lnTo>
                    <a:pt x="24129" y="132080"/>
                  </a:lnTo>
                  <a:lnTo>
                    <a:pt x="24129" y="125730"/>
                  </a:lnTo>
                  <a:close/>
                </a:path>
                <a:path w="24129" h="971550">
                  <a:moveTo>
                    <a:pt x="24129" y="132080"/>
                  </a:moveTo>
                  <a:lnTo>
                    <a:pt x="0" y="132080"/>
                  </a:lnTo>
                  <a:lnTo>
                    <a:pt x="0" y="135890"/>
                  </a:lnTo>
                  <a:lnTo>
                    <a:pt x="24129" y="135890"/>
                  </a:lnTo>
                  <a:lnTo>
                    <a:pt x="24129" y="132080"/>
                  </a:lnTo>
                  <a:close/>
                </a:path>
                <a:path w="24129" h="971550">
                  <a:moveTo>
                    <a:pt x="24129" y="135890"/>
                  </a:moveTo>
                  <a:lnTo>
                    <a:pt x="0" y="135890"/>
                  </a:lnTo>
                  <a:lnTo>
                    <a:pt x="0" y="138430"/>
                  </a:lnTo>
                  <a:lnTo>
                    <a:pt x="24129" y="138430"/>
                  </a:lnTo>
                  <a:lnTo>
                    <a:pt x="24129" y="135890"/>
                  </a:lnTo>
                  <a:close/>
                </a:path>
                <a:path w="24129" h="971550">
                  <a:moveTo>
                    <a:pt x="24129" y="138430"/>
                  </a:moveTo>
                  <a:lnTo>
                    <a:pt x="0" y="138430"/>
                  </a:lnTo>
                  <a:lnTo>
                    <a:pt x="0" y="142240"/>
                  </a:lnTo>
                  <a:lnTo>
                    <a:pt x="24129" y="142240"/>
                  </a:lnTo>
                  <a:lnTo>
                    <a:pt x="24129" y="138430"/>
                  </a:lnTo>
                  <a:close/>
                </a:path>
                <a:path w="24129" h="971550">
                  <a:moveTo>
                    <a:pt x="24129" y="142240"/>
                  </a:moveTo>
                  <a:lnTo>
                    <a:pt x="0" y="142240"/>
                  </a:lnTo>
                  <a:lnTo>
                    <a:pt x="0" y="148590"/>
                  </a:lnTo>
                  <a:lnTo>
                    <a:pt x="24129" y="148590"/>
                  </a:lnTo>
                  <a:lnTo>
                    <a:pt x="24129" y="142240"/>
                  </a:lnTo>
                  <a:close/>
                </a:path>
                <a:path w="24129" h="971550">
                  <a:moveTo>
                    <a:pt x="24129" y="148590"/>
                  </a:moveTo>
                  <a:lnTo>
                    <a:pt x="0" y="148590"/>
                  </a:lnTo>
                  <a:lnTo>
                    <a:pt x="0" y="151130"/>
                  </a:lnTo>
                  <a:lnTo>
                    <a:pt x="24129" y="151130"/>
                  </a:lnTo>
                  <a:lnTo>
                    <a:pt x="24129" y="148590"/>
                  </a:lnTo>
                  <a:close/>
                </a:path>
                <a:path w="24129" h="971550">
                  <a:moveTo>
                    <a:pt x="24129" y="151130"/>
                  </a:moveTo>
                  <a:lnTo>
                    <a:pt x="0" y="151130"/>
                  </a:lnTo>
                  <a:lnTo>
                    <a:pt x="0" y="161290"/>
                  </a:lnTo>
                  <a:lnTo>
                    <a:pt x="24129" y="161290"/>
                  </a:lnTo>
                  <a:lnTo>
                    <a:pt x="24129" y="151130"/>
                  </a:lnTo>
                  <a:close/>
                </a:path>
                <a:path w="24129" h="971550">
                  <a:moveTo>
                    <a:pt x="24129" y="161290"/>
                  </a:moveTo>
                  <a:lnTo>
                    <a:pt x="0" y="161290"/>
                  </a:lnTo>
                  <a:lnTo>
                    <a:pt x="0" y="173990"/>
                  </a:lnTo>
                  <a:lnTo>
                    <a:pt x="24129" y="173990"/>
                  </a:lnTo>
                  <a:lnTo>
                    <a:pt x="24129" y="161290"/>
                  </a:lnTo>
                  <a:close/>
                </a:path>
                <a:path w="24129" h="971550">
                  <a:moveTo>
                    <a:pt x="24129" y="173990"/>
                  </a:moveTo>
                  <a:lnTo>
                    <a:pt x="0" y="173990"/>
                  </a:lnTo>
                  <a:lnTo>
                    <a:pt x="0" y="182880"/>
                  </a:lnTo>
                  <a:lnTo>
                    <a:pt x="24129" y="182880"/>
                  </a:lnTo>
                  <a:lnTo>
                    <a:pt x="24129" y="173990"/>
                  </a:lnTo>
                  <a:close/>
                </a:path>
                <a:path w="24129" h="971550">
                  <a:moveTo>
                    <a:pt x="24129" y="182880"/>
                  </a:moveTo>
                  <a:lnTo>
                    <a:pt x="0" y="182880"/>
                  </a:lnTo>
                  <a:lnTo>
                    <a:pt x="0" y="186690"/>
                  </a:lnTo>
                  <a:lnTo>
                    <a:pt x="24129" y="186690"/>
                  </a:lnTo>
                  <a:lnTo>
                    <a:pt x="24129" y="182880"/>
                  </a:lnTo>
                  <a:close/>
                </a:path>
                <a:path w="24129" h="971550">
                  <a:moveTo>
                    <a:pt x="24129" y="186690"/>
                  </a:moveTo>
                  <a:lnTo>
                    <a:pt x="0" y="186690"/>
                  </a:lnTo>
                  <a:lnTo>
                    <a:pt x="0" y="193040"/>
                  </a:lnTo>
                  <a:lnTo>
                    <a:pt x="24129" y="193040"/>
                  </a:lnTo>
                  <a:lnTo>
                    <a:pt x="24129" y="186690"/>
                  </a:lnTo>
                  <a:close/>
                </a:path>
                <a:path w="24129" h="971550">
                  <a:moveTo>
                    <a:pt x="24129" y="193040"/>
                  </a:moveTo>
                  <a:lnTo>
                    <a:pt x="0" y="193040"/>
                  </a:lnTo>
                  <a:lnTo>
                    <a:pt x="0" y="195580"/>
                  </a:lnTo>
                  <a:lnTo>
                    <a:pt x="24129" y="195580"/>
                  </a:lnTo>
                  <a:lnTo>
                    <a:pt x="24129" y="193040"/>
                  </a:lnTo>
                  <a:close/>
                </a:path>
                <a:path w="24129" h="971550">
                  <a:moveTo>
                    <a:pt x="24129" y="195580"/>
                  </a:moveTo>
                  <a:lnTo>
                    <a:pt x="0" y="195580"/>
                  </a:lnTo>
                  <a:lnTo>
                    <a:pt x="0" y="205740"/>
                  </a:lnTo>
                  <a:lnTo>
                    <a:pt x="24129" y="205740"/>
                  </a:lnTo>
                  <a:lnTo>
                    <a:pt x="24129" y="195580"/>
                  </a:lnTo>
                  <a:close/>
                </a:path>
                <a:path w="24129" h="971550">
                  <a:moveTo>
                    <a:pt x="24129" y="205740"/>
                  </a:moveTo>
                  <a:lnTo>
                    <a:pt x="0" y="205740"/>
                  </a:lnTo>
                  <a:lnTo>
                    <a:pt x="0" y="208280"/>
                  </a:lnTo>
                  <a:lnTo>
                    <a:pt x="24129" y="208280"/>
                  </a:lnTo>
                  <a:lnTo>
                    <a:pt x="24129" y="205740"/>
                  </a:lnTo>
                  <a:close/>
                </a:path>
                <a:path w="24129" h="971550">
                  <a:moveTo>
                    <a:pt x="24129" y="208280"/>
                  </a:moveTo>
                  <a:lnTo>
                    <a:pt x="0" y="208280"/>
                  </a:lnTo>
                  <a:lnTo>
                    <a:pt x="0" y="212090"/>
                  </a:lnTo>
                  <a:lnTo>
                    <a:pt x="24129" y="212090"/>
                  </a:lnTo>
                  <a:lnTo>
                    <a:pt x="24129" y="208280"/>
                  </a:lnTo>
                  <a:close/>
                </a:path>
                <a:path w="24129" h="971550">
                  <a:moveTo>
                    <a:pt x="24129" y="212090"/>
                  </a:moveTo>
                  <a:lnTo>
                    <a:pt x="0" y="212090"/>
                  </a:lnTo>
                  <a:lnTo>
                    <a:pt x="0" y="220980"/>
                  </a:lnTo>
                  <a:lnTo>
                    <a:pt x="24129" y="220980"/>
                  </a:lnTo>
                  <a:lnTo>
                    <a:pt x="24129" y="212090"/>
                  </a:lnTo>
                  <a:close/>
                </a:path>
                <a:path w="24129" h="971550">
                  <a:moveTo>
                    <a:pt x="24129" y="481330"/>
                  </a:moveTo>
                  <a:lnTo>
                    <a:pt x="0" y="481330"/>
                  </a:lnTo>
                  <a:lnTo>
                    <a:pt x="0" y="482600"/>
                  </a:lnTo>
                  <a:lnTo>
                    <a:pt x="24129" y="482600"/>
                  </a:lnTo>
                  <a:lnTo>
                    <a:pt x="24129" y="481330"/>
                  </a:lnTo>
                  <a:close/>
                </a:path>
                <a:path w="24129" h="971550">
                  <a:moveTo>
                    <a:pt x="24129" y="474980"/>
                  </a:moveTo>
                  <a:lnTo>
                    <a:pt x="0" y="474980"/>
                  </a:lnTo>
                  <a:lnTo>
                    <a:pt x="0" y="480060"/>
                  </a:lnTo>
                  <a:lnTo>
                    <a:pt x="24129" y="480060"/>
                  </a:lnTo>
                  <a:lnTo>
                    <a:pt x="24129" y="474980"/>
                  </a:lnTo>
                  <a:close/>
                </a:path>
                <a:path w="24129" h="971550">
                  <a:moveTo>
                    <a:pt x="24129" y="468630"/>
                  </a:moveTo>
                  <a:lnTo>
                    <a:pt x="0" y="468630"/>
                  </a:lnTo>
                  <a:lnTo>
                    <a:pt x="0" y="473710"/>
                  </a:lnTo>
                  <a:lnTo>
                    <a:pt x="24129" y="473710"/>
                  </a:lnTo>
                  <a:lnTo>
                    <a:pt x="24129" y="468630"/>
                  </a:lnTo>
                  <a:close/>
                </a:path>
                <a:path w="24129" h="971550">
                  <a:moveTo>
                    <a:pt x="24129" y="462280"/>
                  </a:moveTo>
                  <a:lnTo>
                    <a:pt x="0" y="462280"/>
                  </a:lnTo>
                  <a:lnTo>
                    <a:pt x="0" y="467360"/>
                  </a:lnTo>
                  <a:lnTo>
                    <a:pt x="24129" y="467360"/>
                  </a:lnTo>
                  <a:lnTo>
                    <a:pt x="24129" y="462280"/>
                  </a:lnTo>
                  <a:close/>
                </a:path>
                <a:path w="24129" h="971550">
                  <a:moveTo>
                    <a:pt x="24129" y="455930"/>
                  </a:moveTo>
                  <a:lnTo>
                    <a:pt x="0" y="455930"/>
                  </a:lnTo>
                  <a:lnTo>
                    <a:pt x="0" y="461010"/>
                  </a:lnTo>
                  <a:lnTo>
                    <a:pt x="24129" y="461010"/>
                  </a:lnTo>
                  <a:lnTo>
                    <a:pt x="24129" y="455930"/>
                  </a:lnTo>
                  <a:close/>
                </a:path>
                <a:path w="24129" h="971550">
                  <a:moveTo>
                    <a:pt x="24129" y="449580"/>
                  </a:moveTo>
                  <a:lnTo>
                    <a:pt x="0" y="449580"/>
                  </a:lnTo>
                  <a:lnTo>
                    <a:pt x="0" y="454660"/>
                  </a:lnTo>
                  <a:lnTo>
                    <a:pt x="24129" y="454660"/>
                  </a:lnTo>
                  <a:lnTo>
                    <a:pt x="24129" y="449580"/>
                  </a:lnTo>
                  <a:close/>
                </a:path>
                <a:path w="24129" h="971550">
                  <a:moveTo>
                    <a:pt x="24129" y="443230"/>
                  </a:moveTo>
                  <a:lnTo>
                    <a:pt x="0" y="443230"/>
                  </a:lnTo>
                  <a:lnTo>
                    <a:pt x="0" y="448310"/>
                  </a:lnTo>
                  <a:lnTo>
                    <a:pt x="24129" y="448310"/>
                  </a:lnTo>
                  <a:lnTo>
                    <a:pt x="24129" y="443230"/>
                  </a:lnTo>
                  <a:close/>
                </a:path>
                <a:path w="24129" h="971550">
                  <a:moveTo>
                    <a:pt x="24129" y="436880"/>
                  </a:moveTo>
                  <a:lnTo>
                    <a:pt x="0" y="436880"/>
                  </a:lnTo>
                  <a:lnTo>
                    <a:pt x="0" y="441960"/>
                  </a:lnTo>
                  <a:lnTo>
                    <a:pt x="24129" y="441960"/>
                  </a:lnTo>
                  <a:lnTo>
                    <a:pt x="24129" y="436880"/>
                  </a:lnTo>
                  <a:close/>
                </a:path>
                <a:path w="24129" h="971550">
                  <a:moveTo>
                    <a:pt x="24129" y="430530"/>
                  </a:moveTo>
                  <a:lnTo>
                    <a:pt x="0" y="430530"/>
                  </a:lnTo>
                  <a:lnTo>
                    <a:pt x="0" y="435610"/>
                  </a:lnTo>
                  <a:lnTo>
                    <a:pt x="24129" y="435610"/>
                  </a:lnTo>
                  <a:lnTo>
                    <a:pt x="24129" y="430530"/>
                  </a:lnTo>
                  <a:close/>
                </a:path>
                <a:path w="24129" h="971550">
                  <a:moveTo>
                    <a:pt x="24129" y="424180"/>
                  </a:moveTo>
                  <a:lnTo>
                    <a:pt x="0" y="424180"/>
                  </a:lnTo>
                  <a:lnTo>
                    <a:pt x="0" y="429260"/>
                  </a:lnTo>
                  <a:lnTo>
                    <a:pt x="24129" y="429260"/>
                  </a:lnTo>
                  <a:lnTo>
                    <a:pt x="24129" y="424180"/>
                  </a:lnTo>
                  <a:close/>
                </a:path>
                <a:path w="24129" h="971550">
                  <a:moveTo>
                    <a:pt x="24129" y="417830"/>
                  </a:moveTo>
                  <a:lnTo>
                    <a:pt x="0" y="417830"/>
                  </a:lnTo>
                  <a:lnTo>
                    <a:pt x="0" y="422910"/>
                  </a:lnTo>
                  <a:lnTo>
                    <a:pt x="24129" y="422910"/>
                  </a:lnTo>
                  <a:lnTo>
                    <a:pt x="24129" y="417830"/>
                  </a:lnTo>
                  <a:close/>
                </a:path>
                <a:path w="24129" h="971550">
                  <a:moveTo>
                    <a:pt x="24129" y="411480"/>
                  </a:moveTo>
                  <a:lnTo>
                    <a:pt x="0" y="411480"/>
                  </a:lnTo>
                  <a:lnTo>
                    <a:pt x="0" y="416560"/>
                  </a:lnTo>
                  <a:lnTo>
                    <a:pt x="24129" y="416560"/>
                  </a:lnTo>
                  <a:lnTo>
                    <a:pt x="24129" y="411480"/>
                  </a:lnTo>
                  <a:close/>
                </a:path>
                <a:path w="24129" h="971550">
                  <a:moveTo>
                    <a:pt x="24129" y="398780"/>
                  </a:moveTo>
                  <a:lnTo>
                    <a:pt x="0" y="398780"/>
                  </a:lnTo>
                  <a:lnTo>
                    <a:pt x="0" y="410210"/>
                  </a:lnTo>
                  <a:lnTo>
                    <a:pt x="24129" y="410210"/>
                  </a:lnTo>
                  <a:lnTo>
                    <a:pt x="24129" y="398780"/>
                  </a:lnTo>
                  <a:close/>
                </a:path>
                <a:path w="24129" h="971550">
                  <a:moveTo>
                    <a:pt x="24129" y="391160"/>
                  </a:moveTo>
                  <a:lnTo>
                    <a:pt x="0" y="391160"/>
                  </a:lnTo>
                  <a:lnTo>
                    <a:pt x="0" y="397510"/>
                  </a:lnTo>
                  <a:lnTo>
                    <a:pt x="24129" y="397510"/>
                  </a:lnTo>
                  <a:lnTo>
                    <a:pt x="24129" y="391160"/>
                  </a:lnTo>
                  <a:close/>
                </a:path>
                <a:path w="24129" h="971550">
                  <a:moveTo>
                    <a:pt x="24129" y="386080"/>
                  </a:moveTo>
                  <a:lnTo>
                    <a:pt x="0" y="386080"/>
                  </a:lnTo>
                  <a:lnTo>
                    <a:pt x="0" y="389890"/>
                  </a:lnTo>
                  <a:lnTo>
                    <a:pt x="24129" y="389890"/>
                  </a:lnTo>
                  <a:lnTo>
                    <a:pt x="24129" y="386080"/>
                  </a:lnTo>
                  <a:close/>
                </a:path>
                <a:path w="24129" h="971550">
                  <a:moveTo>
                    <a:pt x="24129" y="378460"/>
                  </a:moveTo>
                  <a:lnTo>
                    <a:pt x="0" y="378460"/>
                  </a:lnTo>
                  <a:lnTo>
                    <a:pt x="0" y="384810"/>
                  </a:lnTo>
                  <a:lnTo>
                    <a:pt x="24129" y="384810"/>
                  </a:lnTo>
                  <a:lnTo>
                    <a:pt x="24129" y="378460"/>
                  </a:lnTo>
                  <a:close/>
                </a:path>
                <a:path w="24129" h="971550">
                  <a:moveTo>
                    <a:pt x="24129" y="373380"/>
                  </a:moveTo>
                  <a:lnTo>
                    <a:pt x="0" y="373380"/>
                  </a:lnTo>
                  <a:lnTo>
                    <a:pt x="0" y="377190"/>
                  </a:lnTo>
                  <a:lnTo>
                    <a:pt x="24129" y="377190"/>
                  </a:lnTo>
                  <a:lnTo>
                    <a:pt x="24129" y="373380"/>
                  </a:lnTo>
                  <a:close/>
                </a:path>
                <a:path w="24129" h="971550">
                  <a:moveTo>
                    <a:pt x="24129" y="367030"/>
                  </a:moveTo>
                  <a:lnTo>
                    <a:pt x="0" y="367030"/>
                  </a:lnTo>
                  <a:lnTo>
                    <a:pt x="0" y="372110"/>
                  </a:lnTo>
                  <a:lnTo>
                    <a:pt x="24129" y="372110"/>
                  </a:lnTo>
                  <a:lnTo>
                    <a:pt x="24129" y="367030"/>
                  </a:lnTo>
                  <a:close/>
                </a:path>
                <a:path w="24129" h="971550">
                  <a:moveTo>
                    <a:pt x="24129" y="359410"/>
                  </a:moveTo>
                  <a:lnTo>
                    <a:pt x="0" y="359410"/>
                  </a:lnTo>
                  <a:lnTo>
                    <a:pt x="0" y="365760"/>
                  </a:lnTo>
                  <a:lnTo>
                    <a:pt x="24129" y="365760"/>
                  </a:lnTo>
                  <a:lnTo>
                    <a:pt x="24129" y="359410"/>
                  </a:lnTo>
                  <a:close/>
                </a:path>
                <a:path w="24129" h="971550">
                  <a:moveTo>
                    <a:pt x="24129" y="354330"/>
                  </a:moveTo>
                  <a:lnTo>
                    <a:pt x="0" y="354330"/>
                  </a:lnTo>
                  <a:lnTo>
                    <a:pt x="0" y="358140"/>
                  </a:lnTo>
                  <a:lnTo>
                    <a:pt x="24129" y="358140"/>
                  </a:lnTo>
                  <a:lnTo>
                    <a:pt x="24129" y="354330"/>
                  </a:lnTo>
                  <a:close/>
                </a:path>
                <a:path w="24129" h="971550">
                  <a:moveTo>
                    <a:pt x="24129" y="346710"/>
                  </a:moveTo>
                  <a:lnTo>
                    <a:pt x="0" y="346710"/>
                  </a:lnTo>
                  <a:lnTo>
                    <a:pt x="0" y="353060"/>
                  </a:lnTo>
                  <a:lnTo>
                    <a:pt x="24129" y="353060"/>
                  </a:lnTo>
                  <a:lnTo>
                    <a:pt x="24129" y="346710"/>
                  </a:lnTo>
                  <a:close/>
                </a:path>
                <a:path w="24129" h="971550">
                  <a:moveTo>
                    <a:pt x="24129" y="341630"/>
                  </a:moveTo>
                  <a:lnTo>
                    <a:pt x="0" y="341630"/>
                  </a:lnTo>
                  <a:lnTo>
                    <a:pt x="0" y="345440"/>
                  </a:lnTo>
                  <a:lnTo>
                    <a:pt x="24129" y="345440"/>
                  </a:lnTo>
                  <a:lnTo>
                    <a:pt x="24129" y="341630"/>
                  </a:lnTo>
                  <a:close/>
                </a:path>
                <a:path w="24129" h="971550">
                  <a:moveTo>
                    <a:pt x="24129" y="335280"/>
                  </a:moveTo>
                  <a:lnTo>
                    <a:pt x="0" y="335280"/>
                  </a:lnTo>
                  <a:lnTo>
                    <a:pt x="0" y="340360"/>
                  </a:lnTo>
                  <a:lnTo>
                    <a:pt x="24129" y="340360"/>
                  </a:lnTo>
                  <a:lnTo>
                    <a:pt x="24129" y="335280"/>
                  </a:lnTo>
                  <a:close/>
                </a:path>
                <a:path w="24129" h="971550">
                  <a:moveTo>
                    <a:pt x="24129" y="327660"/>
                  </a:moveTo>
                  <a:lnTo>
                    <a:pt x="0" y="327660"/>
                  </a:lnTo>
                  <a:lnTo>
                    <a:pt x="0" y="334010"/>
                  </a:lnTo>
                  <a:lnTo>
                    <a:pt x="24129" y="334010"/>
                  </a:lnTo>
                  <a:lnTo>
                    <a:pt x="24129" y="327660"/>
                  </a:lnTo>
                  <a:close/>
                </a:path>
                <a:path w="24129" h="971550">
                  <a:moveTo>
                    <a:pt x="24129" y="322580"/>
                  </a:moveTo>
                  <a:lnTo>
                    <a:pt x="0" y="322580"/>
                  </a:lnTo>
                  <a:lnTo>
                    <a:pt x="0" y="326390"/>
                  </a:lnTo>
                  <a:lnTo>
                    <a:pt x="24129" y="326390"/>
                  </a:lnTo>
                  <a:lnTo>
                    <a:pt x="24129" y="322580"/>
                  </a:lnTo>
                  <a:close/>
                </a:path>
                <a:path w="24129" h="971550">
                  <a:moveTo>
                    <a:pt x="24129" y="314960"/>
                  </a:moveTo>
                  <a:lnTo>
                    <a:pt x="0" y="314960"/>
                  </a:lnTo>
                  <a:lnTo>
                    <a:pt x="0" y="321310"/>
                  </a:lnTo>
                  <a:lnTo>
                    <a:pt x="24129" y="321310"/>
                  </a:lnTo>
                  <a:lnTo>
                    <a:pt x="24129" y="314960"/>
                  </a:lnTo>
                  <a:close/>
                </a:path>
                <a:path w="24129" h="971550">
                  <a:moveTo>
                    <a:pt x="24129" y="309880"/>
                  </a:moveTo>
                  <a:lnTo>
                    <a:pt x="0" y="309880"/>
                  </a:lnTo>
                  <a:lnTo>
                    <a:pt x="0" y="313690"/>
                  </a:lnTo>
                  <a:lnTo>
                    <a:pt x="24129" y="313690"/>
                  </a:lnTo>
                  <a:lnTo>
                    <a:pt x="24129" y="309880"/>
                  </a:lnTo>
                  <a:close/>
                </a:path>
                <a:path w="24129" h="971550">
                  <a:moveTo>
                    <a:pt x="24129" y="303530"/>
                  </a:moveTo>
                  <a:lnTo>
                    <a:pt x="0" y="303530"/>
                  </a:lnTo>
                  <a:lnTo>
                    <a:pt x="0" y="308610"/>
                  </a:lnTo>
                  <a:lnTo>
                    <a:pt x="24129" y="308610"/>
                  </a:lnTo>
                  <a:lnTo>
                    <a:pt x="24129" y="303530"/>
                  </a:lnTo>
                  <a:close/>
                </a:path>
                <a:path w="24129" h="971550">
                  <a:moveTo>
                    <a:pt x="24129" y="295910"/>
                  </a:moveTo>
                  <a:lnTo>
                    <a:pt x="0" y="295910"/>
                  </a:lnTo>
                  <a:lnTo>
                    <a:pt x="0" y="302260"/>
                  </a:lnTo>
                  <a:lnTo>
                    <a:pt x="24129" y="302260"/>
                  </a:lnTo>
                  <a:lnTo>
                    <a:pt x="24129" y="295910"/>
                  </a:lnTo>
                  <a:close/>
                </a:path>
                <a:path w="24129" h="971550">
                  <a:moveTo>
                    <a:pt x="24129" y="289560"/>
                  </a:moveTo>
                  <a:lnTo>
                    <a:pt x="0" y="289560"/>
                  </a:lnTo>
                  <a:lnTo>
                    <a:pt x="0" y="294640"/>
                  </a:lnTo>
                  <a:lnTo>
                    <a:pt x="24129" y="294640"/>
                  </a:lnTo>
                  <a:lnTo>
                    <a:pt x="24129" y="289560"/>
                  </a:lnTo>
                  <a:close/>
                </a:path>
                <a:path w="24129" h="971550">
                  <a:moveTo>
                    <a:pt x="24129" y="284480"/>
                  </a:moveTo>
                  <a:lnTo>
                    <a:pt x="0" y="284480"/>
                  </a:lnTo>
                  <a:lnTo>
                    <a:pt x="0" y="288290"/>
                  </a:lnTo>
                  <a:lnTo>
                    <a:pt x="24129" y="288290"/>
                  </a:lnTo>
                  <a:lnTo>
                    <a:pt x="24129" y="284480"/>
                  </a:lnTo>
                  <a:close/>
                </a:path>
                <a:path w="24129" h="971550">
                  <a:moveTo>
                    <a:pt x="24129" y="278130"/>
                  </a:moveTo>
                  <a:lnTo>
                    <a:pt x="0" y="278130"/>
                  </a:lnTo>
                  <a:lnTo>
                    <a:pt x="0" y="283210"/>
                  </a:lnTo>
                  <a:lnTo>
                    <a:pt x="24129" y="283210"/>
                  </a:lnTo>
                  <a:lnTo>
                    <a:pt x="24129" y="278130"/>
                  </a:lnTo>
                  <a:close/>
                </a:path>
                <a:path w="24129" h="971550">
                  <a:moveTo>
                    <a:pt x="24129" y="271780"/>
                  </a:moveTo>
                  <a:lnTo>
                    <a:pt x="0" y="271780"/>
                  </a:lnTo>
                  <a:lnTo>
                    <a:pt x="0" y="276860"/>
                  </a:lnTo>
                  <a:lnTo>
                    <a:pt x="24129" y="276860"/>
                  </a:lnTo>
                  <a:lnTo>
                    <a:pt x="24129" y="271780"/>
                  </a:lnTo>
                  <a:close/>
                </a:path>
                <a:path w="24129" h="971550">
                  <a:moveTo>
                    <a:pt x="24129" y="264160"/>
                  </a:moveTo>
                  <a:lnTo>
                    <a:pt x="0" y="264160"/>
                  </a:lnTo>
                  <a:lnTo>
                    <a:pt x="0" y="270510"/>
                  </a:lnTo>
                  <a:lnTo>
                    <a:pt x="24129" y="270510"/>
                  </a:lnTo>
                  <a:lnTo>
                    <a:pt x="24129" y="264160"/>
                  </a:lnTo>
                  <a:close/>
                </a:path>
                <a:path w="24129" h="971550">
                  <a:moveTo>
                    <a:pt x="24129" y="257810"/>
                  </a:moveTo>
                  <a:lnTo>
                    <a:pt x="0" y="257810"/>
                  </a:lnTo>
                  <a:lnTo>
                    <a:pt x="0" y="262890"/>
                  </a:lnTo>
                  <a:lnTo>
                    <a:pt x="24129" y="262890"/>
                  </a:lnTo>
                  <a:lnTo>
                    <a:pt x="24129" y="257810"/>
                  </a:lnTo>
                  <a:close/>
                </a:path>
                <a:path w="24129" h="971550">
                  <a:moveTo>
                    <a:pt x="24129" y="252730"/>
                  </a:moveTo>
                  <a:lnTo>
                    <a:pt x="0" y="252730"/>
                  </a:lnTo>
                  <a:lnTo>
                    <a:pt x="0" y="256540"/>
                  </a:lnTo>
                  <a:lnTo>
                    <a:pt x="24129" y="256540"/>
                  </a:lnTo>
                  <a:lnTo>
                    <a:pt x="24129" y="252730"/>
                  </a:lnTo>
                  <a:close/>
                </a:path>
                <a:path w="24129" h="971550">
                  <a:moveTo>
                    <a:pt x="24129" y="246380"/>
                  </a:moveTo>
                  <a:lnTo>
                    <a:pt x="0" y="246380"/>
                  </a:lnTo>
                  <a:lnTo>
                    <a:pt x="0" y="251460"/>
                  </a:lnTo>
                  <a:lnTo>
                    <a:pt x="24129" y="251460"/>
                  </a:lnTo>
                  <a:lnTo>
                    <a:pt x="24129" y="246380"/>
                  </a:lnTo>
                  <a:close/>
                </a:path>
                <a:path w="24129" h="971550">
                  <a:moveTo>
                    <a:pt x="24129" y="240030"/>
                  </a:moveTo>
                  <a:lnTo>
                    <a:pt x="0" y="240030"/>
                  </a:lnTo>
                  <a:lnTo>
                    <a:pt x="0" y="245110"/>
                  </a:lnTo>
                  <a:lnTo>
                    <a:pt x="24129" y="245110"/>
                  </a:lnTo>
                  <a:lnTo>
                    <a:pt x="24129" y="240030"/>
                  </a:lnTo>
                  <a:close/>
                </a:path>
                <a:path w="24129" h="971550">
                  <a:moveTo>
                    <a:pt x="24129" y="233680"/>
                  </a:moveTo>
                  <a:lnTo>
                    <a:pt x="0" y="233680"/>
                  </a:lnTo>
                  <a:lnTo>
                    <a:pt x="0" y="238760"/>
                  </a:lnTo>
                  <a:lnTo>
                    <a:pt x="24129" y="238760"/>
                  </a:lnTo>
                  <a:lnTo>
                    <a:pt x="24129" y="233680"/>
                  </a:lnTo>
                  <a:close/>
                </a:path>
                <a:path w="24129" h="971550">
                  <a:moveTo>
                    <a:pt x="24129" y="227330"/>
                  </a:moveTo>
                  <a:lnTo>
                    <a:pt x="0" y="227330"/>
                  </a:lnTo>
                  <a:lnTo>
                    <a:pt x="0" y="232410"/>
                  </a:lnTo>
                  <a:lnTo>
                    <a:pt x="24129" y="232410"/>
                  </a:lnTo>
                  <a:lnTo>
                    <a:pt x="24129" y="227330"/>
                  </a:lnTo>
                  <a:close/>
                </a:path>
                <a:path w="24129" h="971550">
                  <a:moveTo>
                    <a:pt x="24129" y="222250"/>
                  </a:moveTo>
                  <a:lnTo>
                    <a:pt x="0" y="222250"/>
                  </a:lnTo>
                  <a:lnTo>
                    <a:pt x="0" y="226060"/>
                  </a:lnTo>
                  <a:lnTo>
                    <a:pt x="24129" y="226060"/>
                  </a:lnTo>
                  <a:lnTo>
                    <a:pt x="24129" y="222250"/>
                  </a:lnTo>
                  <a:close/>
                </a:path>
                <a:path w="24129" h="971550">
                  <a:moveTo>
                    <a:pt x="24129" y="482600"/>
                  </a:moveTo>
                  <a:lnTo>
                    <a:pt x="0" y="482600"/>
                  </a:lnTo>
                  <a:lnTo>
                    <a:pt x="0" y="563880"/>
                  </a:lnTo>
                  <a:lnTo>
                    <a:pt x="24129" y="563880"/>
                  </a:lnTo>
                  <a:lnTo>
                    <a:pt x="24129" y="482600"/>
                  </a:lnTo>
                  <a:close/>
                </a:path>
                <a:path w="24129" h="971550">
                  <a:moveTo>
                    <a:pt x="24129" y="563880"/>
                  </a:moveTo>
                  <a:lnTo>
                    <a:pt x="0" y="563880"/>
                  </a:lnTo>
                  <a:lnTo>
                    <a:pt x="0" y="589280"/>
                  </a:lnTo>
                  <a:lnTo>
                    <a:pt x="24129" y="589280"/>
                  </a:lnTo>
                  <a:lnTo>
                    <a:pt x="24129" y="563880"/>
                  </a:lnTo>
                  <a:close/>
                </a:path>
                <a:path w="24129" h="971550">
                  <a:moveTo>
                    <a:pt x="24129" y="589280"/>
                  </a:moveTo>
                  <a:lnTo>
                    <a:pt x="0" y="589280"/>
                  </a:lnTo>
                  <a:lnTo>
                    <a:pt x="0" y="595630"/>
                  </a:lnTo>
                  <a:lnTo>
                    <a:pt x="24129" y="595630"/>
                  </a:lnTo>
                  <a:lnTo>
                    <a:pt x="24129" y="589280"/>
                  </a:lnTo>
                  <a:close/>
                </a:path>
                <a:path w="24129" h="971550">
                  <a:moveTo>
                    <a:pt x="24129" y="721360"/>
                  </a:moveTo>
                  <a:lnTo>
                    <a:pt x="0" y="721360"/>
                  </a:lnTo>
                  <a:lnTo>
                    <a:pt x="0" y="723900"/>
                  </a:lnTo>
                  <a:lnTo>
                    <a:pt x="24129" y="723900"/>
                  </a:lnTo>
                  <a:lnTo>
                    <a:pt x="24129" y="721360"/>
                  </a:lnTo>
                  <a:close/>
                </a:path>
                <a:path w="24129" h="971550">
                  <a:moveTo>
                    <a:pt x="24129" y="715010"/>
                  </a:moveTo>
                  <a:lnTo>
                    <a:pt x="0" y="715010"/>
                  </a:lnTo>
                  <a:lnTo>
                    <a:pt x="0" y="720090"/>
                  </a:lnTo>
                  <a:lnTo>
                    <a:pt x="24129" y="720090"/>
                  </a:lnTo>
                  <a:lnTo>
                    <a:pt x="24129" y="715010"/>
                  </a:lnTo>
                  <a:close/>
                </a:path>
                <a:path w="24129" h="971550">
                  <a:moveTo>
                    <a:pt x="7619" y="697230"/>
                  </a:moveTo>
                  <a:lnTo>
                    <a:pt x="6350" y="697230"/>
                  </a:lnTo>
                  <a:lnTo>
                    <a:pt x="6350" y="701040"/>
                  </a:lnTo>
                  <a:lnTo>
                    <a:pt x="5079" y="701040"/>
                  </a:lnTo>
                  <a:lnTo>
                    <a:pt x="5079" y="704850"/>
                  </a:lnTo>
                  <a:lnTo>
                    <a:pt x="3809" y="704850"/>
                  </a:lnTo>
                  <a:lnTo>
                    <a:pt x="3809" y="708660"/>
                  </a:lnTo>
                  <a:lnTo>
                    <a:pt x="2539" y="708660"/>
                  </a:lnTo>
                  <a:lnTo>
                    <a:pt x="2539" y="711200"/>
                  </a:lnTo>
                  <a:lnTo>
                    <a:pt x="1269" y="711200"/>
                  </a:lnTo>
                  <a:lnTo>
                    <a:pt x="1269" y="713740"/>
                  </a:lnTo>
                  <a:lnTo>
                    <a:pt x="24129" y="713740"/>
                  </a:lnTo>
                  <a:lnTo>
                    <a:pt x="24129" y="698500"/>
                  </a:lnTo>
                  <a:lnTo>
                    <a:pt x="7619" y="698500"/>
                  </a:lnTo>
                  <a:lnTo>
                    <a:pt x="7619" y="697230"/>
                  </a:lnTo>
                  <a:close/>
                </a:path>
                <a:path w="24129" h="971550">
                  <a:moveTo>
                    <a:pt x="24129" y="689610"/>
                  </a:moveTo>
                  <a:lnTo>
                    <a:pt x="7619" y="689610"/>
                  </a:lnTo>
                  <a:lnTo>
                    <a:pt x="7619" y="690880"/>
                  </a:lnTo>
                  <a:lnTo>
                    <a:pt x="8889" y="690880"/>
                  </a:lnTo>
                  <a:lnTo>
                    <a:pt x="8889" y="694690"/>
                  </a:lnTo>
                  <a:lnTo>
                    <a:pt x="7619" y="694690"/>
                  </a:lnTo>
                  <a:lnTo>
                    <a:pt x="7619" y="697230"/>
                  </a:lnTo>
                  <a:lnTo>
                    <a:pt x="24129" y="697230"/>
                  </a:lnTo>
                  <a:lnTo>
                    <a:pt x="24129" y="689610"/>
                  </a:lnTo>
                  <a:close/>
                </a:path>
                <a:path w="24129" h="971550">
                  <a:moveTo>
                    <a:pt x="24129" y="666750"/>
                  </a:moveTo>
                  <a:lnTo>
                    <a:pt x="0" y="666750"/>
                  </a:lnTo>
                  <a:lnTo>
                    <a:pt x="0" y="671830"/>
                  </a:lnTo>
                  <a:lnTo>
                    <a:pt x="1269" y="671830"/>
                  </a:lnTo>
                  <a:lnTo>
                    <a:pt x="1269" y="675640"/>
                  </a:lnTo>
                  <a:lnTo>
                    <a:pt x="2539" y="675640"/>
                  </a:lnTo>
                  <a:lnTo>
                    <a:pt x="2539" y="678180"/>
                  </a:lnTo>
                  <a:lnTo>
                    <a:pt x="3809" y="678180"/>
                  </a:lnTo>
                  <a:lnTo>
                    <a:pt x="3809" y="681990"/>
                  </a:lnTo>
                  <a:lnTo>
                    <a:pt x="5079" y="681990"/>
                  </a:lnTo>
                  <a:lnTo>
                    <a:pt x="5079" y="684530"/>
                  </a:lnTo>
                  <a:lnTo>
                    <a:pt x="6350" y="684530"/>
                  </a:lnTo>
                  <a:lnTo>
                    <a:pt x="6350" y="688340"/>
                  </a:lnTo>
                  <a:lnTo>
                    <a:pt x="24129" y="688340"/>
                  </a:lnTo>
                  <a:lnTo>
                    <a:pt x="24129" y="666750"/>
                  </a:lnTo>
                  <a:close/>
                </a:path>
                <a:path w="24129" h="971550">
                  <a:moveTo>
                    <a:pt x="24129" y="660400"/>
                  </a:moveTo>
                  <a:lnTo>
                    <a:pt x="0" y="660400"/>
                  </a:lnTo>
                  <a:lnTo>
                    <a:pt x="0" y="665480"/>
                  </a:lnTo>
                  <a:lnTo>
                    <a:pt x="24129" y="665480"/>
                  </a:lnTo>
                  <a:lnTo>
                    <a:pt x="24129" y="660400"/>
                  </a:lnTo>
                  <a:close/>
                </a:path>
                <a:path w="24129" h="971550">
                  <a:moveTo>
                    <a:pt x="24129" y="635000"/>
                  </a:moveTo>
                  <a:lnTo>
                    <a:pt x="0" y="635000"/>
                  </a:lnTo>
                  <a:lnTo>
                    <a:pt x="0" y="659130"/>
                  </a:lnTo>
                  <a:lnTo>
                    <a:pt x="24129" y="659130"/>
                  </a:lnTo>
                  <a:lnTo>
                    <a:pt x="24129" y="635000"/>
                  </a:lnTo>
                  <a:close/>
                </a:path>
                <a:path w="24129" h="971550">
                  <a:moveTo>
                    <a:pt x="24129" y="626110"/>
                  </a:moveTo>
                  <a:lnTo>
                    <a:pt x="0" y="626110"/>
                  </a:lnTo>
                  <a:lnTo>
                    <a:pt x="0" y="633730"/>
                  </a:lnTo>
                  <a:lnTo>
                    <a:pt x="24129" y="633730"/>
                  </a:lnTo>
                  <a:lnTo>
                    <a:pt x="24129" y="626110"/>
                  </a:lnTo>
                  <a:close/>
                </a:path>
                <a:path w="24129" h="971550">
                  <a:moveTo>
                    <a:pt x="24129" y="614680"/>
                  </a:moveTo>
                  <a:lnTo>
                    <a:pt x="0" y="614680"/>
                  </a:lnTo>
                  <a:lnTo>
                    <a:pt x="0" y="624840"/>
                  </a:lnTo>
                  <a:lnTo>
                    <a:pt x="24129" y="624840"/>
                  </a:lnTo>
                  <a:lnTo>
                    <a:pt x="24129" y="614680"/>
                  </a:lnTo>
                  <a:close/>
                </a:path>
                <a:path w="24129" h="971550">
                  <a:moveTo>
                    <a:pt x="24129" y="608330"/>
                  </a:moveTo>
                  <a:lnTo>
                    <a:pt x="0" y="608330"/>
                  </a:lnTo>
                  <a:lnTo>
                    <a:pt x="0" y="613410"/>
                  </a:lnTo>
                  <a:lnTo>
                    <a:pt x="24129" y="613410"/>
                  </a:lnTo>
                  <a:lnTo>
                    <a:pt x="24129" y="608330"/>
                  </a:lnTo>
                  <a:close/>
                </a:path>
                <a:path w="24129" h="971550">
                  <a:moveTo>
                    <a:pt x="24129" y="600710"/>
                  </a:moveTo>
                  <a:lnTo>
                    <a:pt x="0" y="600710"/>
                  </a:lnTo>
                  <a:lnTo>
                    <a:pt x="0" y="607060"/>
                  </a:lnTo>
                  <a:lnTo>
                    <a:pt x="24129" y="607060"/>
                  </a:lnTo>
                  <a:lnTo>
                    <a:pt x="24129" y="600710"/>
                  </a:lnTo>
                  <a:close/>
                </a:path>
                <a:path w="24129" h="971550">
                  <a:moveTo>
                    <a:pt x="24129" y="596900"/>
                  </a:moveTo>
                  <a:lnTo>
                    <a:pt x="0" y="596900"/>
                  </a:lnTo>
                  <a:lnTo>
                    <a:pt x="0" y="599440"/>
                  </a:lnTo>
                  <a:lnTo>
                    <a:pt x="24129" y="599440"/>
                  </a:lnTo>
                  <a:lnTo>
                    <a:pt x="24129" y="596900"/>
                  </a:lnTo>
                  <a:close/>
                </a:path>
                <a:path w="24129" h="971550">
                  <a:moveTo>
                    <a:pt x="24129" y="798957"/>
                  </a:moveTo>
                  <a:lnTo>
                    <a:pt x="0" y="798957"/>
                  </a:lnTo>
                  <a:lnTo>
                    <a:pt x="0" y="812800"/>
                  </a:lnTo>
                  <a:lnTo>
                    <a:pt x="24129" y="812800"/>
                  </a:lnTo>
                  <a:lnTo>
                    <a:pt x="24129" y="798957"/>
                  </a:lnTo>
                  <a:close/>
                </a:path>
                <a:path w="24129" h="971550">
                  <a:moveTo>
                    <a:pt x="24129" y="790067"/>
                  </a:moveTo>
                  <a:lnTo>
                    <a:pt x="0" y="790067"/>
                  </a:lnTo>
                  <a:lnTo>
                    <a:pt x="0" y="798830"/>
                  </a:lnTo>
                  <a:lnTo>
                    <a:pt x="24129" y="798830"/>
                  </a:lnTo>
                  <a:lnTo>
                    <a:pt x="24129" y="790067"/>
                  </a:lnTo>
                  <a:close/>
                </a:path>
                <a:path w="24129" h="971550">
                  <a:moveTo>
                    <a:pt x="24129" y="786257"/>
                  </a:moveTo>
                  <a:lnTo>
                    <a:pt x="0" y="786257"/>
                  </a:lnTo>
                  <a:lnTo>
                    <a:pt x="0" y="789940"/>
                  </a:lnTo>
                  <a:lnTo>
                    <a:pt x="24129" y="789940"/>
                  </a:lnTo>
                  <a:lnTo>
                    <a:pt x="24129" y="786257"/>
                  </a:lnTo>
                  <a:close/>
                </a:path>
                <a:path w="24129" h="971550">
                  <a:moveTo>
                    <a:pt x="24129" y="783717"/>
                  </a:moveTo>
                  <a:lnTo>
                    <a:pt x="0" y="783717"/>
                  </a:lnTo>
                  <a:lnTo>
                    <a:pt x="0" y="786130"/>
                  </a:lnTo>
                  <a:lnTo>
                    <a:pt x="24129" y="786130"/>
                  </a:lnTo>
                  <a:lnTo>
                    <a:pt x="24129" y="783717"/>
                  </a:lnTo>
                  <a:close/>
                </a:path>
                <a:path w="24129" h="971550">
                  <a:moveTo>
                    <a:pt x="24129" y="779907"/>
                  </a:moveTo>
                  <a:lnTo>
                    <a:pt x="0" y="779907"/>
                  </a:lnTo>
                  <a:lnTo>
                    <a:pt x="0" y="783590"/>
                  </a:lnTo>
                  <a:lnTo>
                    <a:pt x="24129" y="783590"/>
                  </a:lnTo>
                  <a:lnTo>
                    <a:pt x="24129" y="779907"/>
                  </a:lnTo>
                  <a:close/>
                </a:path>
                <a:path w="24129" h="971550">
                  <a:moveTo>
                    <a:pt x="24129" y="777367"/>
                  </a:moveTo>
                  <a:lnTo>
                    <a:pt x="0" y="777367"/>
                  </a:lnTo>
                  <a:lnTo>
                    <a:pt x="0" y="779780"/>
                  </a:lnTo>
                  <a:lnTo>
                    <a:pt x="24129" y="779780"/>
                  </a:lnTo>
                  <a:lnTo>
                    <a:pt x="24129" y="777367"/>
                  </a:lnTo>
                  <a:close/>
                </a:path>
                <a:path w="24129" h="971550">
                  <a:moveTo>
                    <a:pt x="24129" y="773557"/>
                  </a:moveTo>
                  <a:lnTo>
                    <a:pt x="0" y="773557"/>
                  </a:lnTo>
                  <a:lnTo>
                    <a:pt x="0" y="777240"/>
                  </a:lnTo>
                  <a:lnTo>
                    <a:pt x="24129" y="777240"/>
                  </a:lnTo>
                  <a:lnTo>
                    <a:pt x="24129" y="773557"/>
                  </a:lnTo>
                  <a:close/>
                </a:path>
                <a:path w="24129" h="971550">
                  <a:moveTo>
                    <a:pt x="24129" y="771017"/>
                  </a:moveTo>
                  <a:lnTo>
                    <a:pt x="0" y="771017"/>
                  </a:lnTo>
                  <a:lnTo>
                    <a:pt x="0" y="773430"/>
                  </a:lnTo>
                  <a:lnTo>
                    <a:pt x="24129" y="773430"/>
                  </a:lnTo>
                  <a:lnTo>
                    <a:pt x="24129" y="771017"/>
                  </a:lnTo>
                  <a:close/>
                </a:path>
                <a:path w="24129" h="971550">
                  <a:moveTo>
                    <a:pt x="24129" y="767207"/>
                  </a:moveTo>
                  <a:lnTo>
                    <a:pt x="0" y="767207"/>
                  </a:lnTo>
                  <a:lnTo>
                    <a:pt x="0" y="770890"/>
                  </a:lnTo>
                  <a:lnTo>
                    <a:pt x="24129" y="770890"/>
                  </a:lnTo>
                  <a:lnTo>
                    <a:pt x="24129" y="767207"/>
                  </a:lnTo>
                  <a:close/>
                </a:path>
                <a:path w="24129" h="971550">
                  <a:moveTo>
                    <a:pt x="24129" y="764667"/>
                  </a:moveTo>
                  <a:lnTo>
                    <a:pt x="0" y="764667"/>
                  </a:lnTo>
                  <a:lnTo>
                    <a:pt x="0" y="767080"/>
                  </a:lnTo>
                  <a:lnTo>
                    <a:pt x="24129" y="767080"/>
                  </a:lnTo>
                  <a:lnTo>
                    <a:pt x="24129" y="764667"/>
                  </a:lnTo>
                  <a:close/>
                </a:path>
                <a:path w="24129" h="971550">
                  <a:moveTo>
                    <a:pt x="24129" y="760857"/>
                  </a:moveTo>
                  <a:lnTo>
                    <a:pt x="0" y="760857"/>
                  </a:lnTo>
                  <a:lnTo>
                    <a:pt x="0" y="764540"/>
                  </a:lnTo>
                  <a:lnTo>
                    <a:pt x="24129" y="764540"/>
                  </a:lnTo>
                  <a:lnTo>
                    <a:pt x="24129" y="760857"/>
                  </a:lnTo>
                  <a:close/>
                </a:path>
                <a:path w="24129" h="971550">
                  <a:moveTo>
                    <a:pt x="24129" y="758317"/>
                  </a:moveTo>
                  <a:lnTo>
                    <a:pt x="0" y="758317"/>
                  </a:lnTo>
                  <a:lnTo>
                    <a:pt x="0" y="760730"/>
                  </a:lnTo>
                  <a:lnTo>
                    <a:pt x="24129" y="760730"/>
                  </a:lnTo>
                  <a:lnTo>
                    <a:pt x="24129" y="758317"/>
                  </a:lnTo>
                  <a:close/>
                </a:path>
                <a:path w="24129" h="971550">
                  <a:moveTo>
                    <a:pt x="24129" y="754507"/>
                  </a:moveTo>
                  <a:lnTo>
                    <a:pt x="0" y="754507"/>
                  </a:lnTo>
                  <a:lnTo>
                    <a:pt x="0" y="758190"/>
                  </a:lnTo>
                  <a:lnTo>
                    <a:pt x="24129" y="758190"/>
                  </a:lnTo>
                  <a:lnTo>
                    <a:pt x="24129" y="754507"/>
                  </a:lnTo>
                  <a:close/>
                </a:path>
                <a:path w="24129" h="971550">
                  <a:moveTo>
                    <a:pt x="24129" y="751967"/>
                  </a:moveTo>
                  <a:lnTo>
                    <a:pt x="0" y="751967"/>
                  </a:lnTo>
                  <a:lnTo>
                    <a:pt x="0" y="754380"/>
                  </a:lnTo>
                  <a:lnTo>
                    <a:pt x="24129" y="754380"/>
                  </a:lnTo>
                  <a:lnTo>
                    <a:pt x="24129" y="751967"/>
                  </a:lnTo>
                  <a:close/>
                </a:path>
                <a:path w="24129" h="971550">
                  <a:moveTo>
                    <a:pt x="24129" y="741807"/>
                  </a:moveTo>
                  <a:lnTo>
                    <a:pt x="0" y="741807"/>
                  </a:lnTo>
                  <a:lnTo>
                    <a:pt x="0" y="751840"/>
                  </a:lnTo>
                  <a:lnTo>
                    <a:pt x="24129" y="751840"/>
                  </a:lnTo>
                  <a:lnTo>
                    <a:pt x="24129" y="741807"/>
                  </a:lnTo>
                  <a:close/>
                </a:path>
                <a:path w="24129" h="971550">
                  <a:moveTo>
                    <a:pt x="24129" y="726567"/>
                  </a:moveTo>
                  <a:lnTo>
                    <a:pt x="0" y="726567"/>
                  </a:lnTo>
                  <a:lnTo>
                    <a:pt x="0" y="741680"/>
                  </a:lnTo>
                  <a:lnTo>
                    <a:pt x="24129" y="741680"/>
                  </a:lnTo>
                  <a:lnTo>
                    <a:pt x="24129" y="726567"/>
                  </a:lnTo>
                  <a:close/>
                </a:path>
                <a:path w="24129" h="971550">
                  <a:moveTo>
                    <a:pt x="24129" y="724027"/>
                  </a:moveTo>
                  <a:lnTo>
                    <a:pt x="0" y="724027"/>
                  </a:lnTo>
                  <a:lnTo>
                    <a:pt x="0" y="726440"/>
                  </a:lnTo>
                  <a:lnTo>
                    <a:pt x="24129" y="726440"/>
                  </a:lnTo>
                  <a:lnTo>
                    <a:pt x="24129" y="724027"/>
                  </a:lnTo>
                  <a:close/>
                </a:path>
                <a:path w="24129" h="971550">
                  <a:moveTo>
                    <a:pt x="24129" y="812800"/>
                  </a:moveTo>
                  <a:lnTo>
                    <a:pt x="0" y="812800"/>
                  </a:lnTo>
                  <a:lnTo>
                    <a:pt x="0" y="825500"/>
                  </a:lnTo>
                  <a:lnTo>
                    <a:pt x="24129" y="825500"/>
                  </a:lnTo>
                  <a:lnTo>
                    <a:pt x="24129" y="812800"/>
                  </a:lnTo>
                  <a:close/>
                </a:path>
                <a:path w="24129" h="971550">
                  <a:moveTo>
                    <a:pt x="24129" y="825500"/>
                  </a:moveTo>
                  <a:lnTo>
                    <a:pt x="0" y="825500"/>
                  </a:lnTo>
                  <a:lnTo>
                    <a:pt x="0" y="905510"/>
                  </a:lnTo>
                  <a:lnTo>
                    <a:pt x="24129" y="905510"/>
                  </a:lnTo>
                  <a:lnTo>
                    <a:pt x="24129" y="825500"/>
                  </a:lnTo>
                  <a:close/>
                </a:path>
                <a:path w="24129" h="971550">
                  <a:moveTo>
                    <a:pt x="24129" y="905510"/>
                  </a:moveTo>
                  <a:lnTo>
                    <a:pt x="0" y="905510"/>
                  </a:lnTo>
                  <a:lnTo>
                    <a:pt x="0" y="963930"/>
                  </a:lnTo>
                  <a:lnTo>
                    <a:pt x="24129" y="963930"/>
                  </a:lnTo>
                  <a:lnTo>
                    <a:pt x="24129" y="905510"/>
                  </a:lnTo>
                  <a:close/>
                </a:path>
                <a:path w="24129" h="971550">
                  <a:moveTo>
                    <a:pt x="24129" y="963930"/>
                  </a:moveTo>
                  <a:lnTo>
                    <a:pt x="0" y="963930"/>
                  </a:lnTo>
                  <a:lnTo>
                    <a:pt x="0" y="970280"/>
                  </a:lnTo>
                  <a:lnTo>
                    <a:pt x="21589" y="970280"/>
                  </a:lnTo>
                  <a:lnTo>
                    <a:pt x="21589" y="969010"/>
                  </a:lnTo>
                  <a:lnTo>
                    <a:pt x="24129" y="969010"/>
                  </a:lnTo>
                  <a:lnTo>
                    <a:pt x="24129" y="963930"/>
                  </a:lnTo>
                  <a:close/>
                </a:path>
                <a:path w="24129" h="971550">
                  <a:moveTo>
                    <a:pt x="13969" y="970280"/>
                  </a:moveTo>
                  <a:lnTo>
                    <a:pt x="0" y="970280"/>
                  </a:lnTo>
                  <a:lnTo>
                    <a:pt x="0" y="971550"/>
                  </a:lnTo>
                  <a:lnTo>
                    <a:pt x="13969" y="971550"/>
                  </a:lnTo>
                  <a:lnTo>
                    <a:pt x="13969" y="970280"/>
                  </a:lnTo>
                  <a:close/>
                </a:path>
              </a:pathLst>
            </a:custGeom>
            <a:solidFill>
              <a:srgbClr val="202020"/>
            </a:solidFill>
          </p:spPr>
          <p:txBody>
            <a:bodyPr bIns="0" lIns="0" rIns="0" rtlCol="0" tIns="0" wrap="square"/>
            <a:p/>
          </p:txBody>
        </p:sp>
        <p:sp>
          <p:nvSpPr>
            <p:cNvPr id="1049202" name="object 492"/>
            <p:cNvSpPr/>
            <p:nvPr/>
          </p:nvSpPr>
          <p:spPr>
            <a:xfrm>
              <a:off x="5055869" y="5819139"/>
              <a:ext cx="25400" cy="975360"/>
            </a:xfrm>
            <a:custGeom>
              <a:avLst/>
              <a:ahLst/>
              <a:rect l="l" t="t" r="r" b="b"/>
              <a:pathLst>
                <a:path w="25400" h="975359">
                  <a:moveTo>
                    <a:pt x="25400" y="0"/>
                  </a:moveTo>
                  <a:lnTo>
                    <a:pt x="0" y="0"/>
                  </a:lnTo>
                  <a:lnTo>
                    <a:pt x="0" y="5080"/>
                  </a:lnTo>
                  <a:lnTo>
                    <a:pt x="25400" y="5080"/>
                  </a:lnTo>
                  <a:lnTo>
                    <a:pt x="25400" y="0"/>
                  </a:lnTo>
                  <a:close/>
                </a:path>
                <a:path w="25400" h="975359">
                  <a:moveTo>
                    <a:pt x="25400" y="5080"/>
                  </a:moveTo>
                  <a:lnTo>
                    <a:pt x="0" y="5080"/>
                  </a:lnTo>
                  <a:lnTo>
                    <a:pt x="0" y="7620"/>
                  </a:lnTo>
                  <a:lnTo>
                    <a:pt x="25400" y="7620"/>
                  </a:lnTo>
                  <a:lnTo>
                    <a:pt x="25400" y="5080"/>
                  </a:lnTo>
                  <a:close/>
                </a:path>
                <a:path w="25400" h="975359">
                  <a:moveTo>
                    <a:pt x="25400" y="7620"/>
                  </a:moveTo>
                  <a:lnTo>
                    <a:pt x="0" y="7620"/>
                  </a:lnTo>
                  <a:lnTo>
                    <a:pt x="0" y="11430"/>
                  </a:lnTo>
                  <a:lnTo>
                    <a:pt x="25400" y="11430"/>
                  </a:lnTo>
                  <a:lnTo>
                    <a:pt x="25400" y="7620"/>
                  </a:lnTo>
                  <a:close/>
                </a:path>
                <a:path w="25400" h="975359">
                  <a:moveTo>
                    <a:pt x="25400" y="11430"/>
                  </a:moveTo>
                  <a:lnTo>
                    <a:pt x="0" y="11430"/>
                  </a:lnTo>
                  <a:lnTo>
                    <a:pt x="0" y="26670"/>
                  </a:lnTo>
                  <a:lnTo>
                    <a:pt x="25400" y="26670"/>
                  </a:lnTo>
                  <a:lnTo>
                    <a:pt x="25400" y="11430"/>
                  </a:lnTo>
                  <a:close/>
                </a:path>
                <a:path w="25400" h="975359">
                  <a:moveTo>
                    <a:pt x="25400" y="26670"/>
                  </a:moveTo>
                  <a:lnTo>
                    <a:pt x="0" y="26670"/>
                  </a:lnTo>
                  <a:lnTo>
                    <a:pt x="0" y="33020"/>
                  </a:lnTo>
                  <a:lnTo>
                    <a:pt x="25400" y="33020"/>
                  </a:lnTo>
                  <a:lnTo>
                    <a:pt x="25400" y="26670"/>
                  </a:lnTo>
                  <a:close/>
                </a:path>
                <a:path w="25400" h="975359">
                  <a:moveTo>
                    <a:pt x="25400" y="33020"/>
                  </a:moveTo>
                  <a:lnTo>
                    <a:pt x="0" y="33020"/>
                  </a:lnTo>
                  <a:lnTo>
                    <a:pt x="0" y="39370"/>
                  </a:lnTo>
                  <a:lnTo>
                    <a:pt x="25400" y="39370"/>
                  </a:lnTo>
                  <a:lnTo>
                    <a:pt x="25400" y="33020"/>
                  </a:lnTo>
                  <a:close/>
                </a:path>
                <a:path w="25400" h="975359">
                  <a:moveTo>
                    <a:pt x="25400" y="39370"/>
                  </a:moveTo>
                  <a:lnTo>
                    <a:pt x="0" y="39370"/>
                  </a:lnTo>
                  <a:lnTo>
                    <a:pt x="0" y="43180"/>
                  </a:lnTo>
                  <a:lnTo>
                    <a:pt x="25400" y="43180"/>
                  </a:lnTo>
                  <a:lnTo>
                    <a:pt x="25400" y="39370"/>
                  </a:lnTo>
                  <a:close/>
                </a:path>
                <a:path w="25400" h="975359">
                  <a:moveTo>
                    <a:pt x="25400" y="43180"/>
                  </a:moveTo>
                  <a:lnTo>
                    <a:pt x="0" y="43180"/>
                  </a:lnTo>
                  <a:lnTo>
                    <a:pt x="0" y="52070"/>
                  </a:lnTo>
                  <a:lnTo>
                    <a:pt x="25400" y="52070"/>
                  </a:lnTo>
                  <a:lnTo>
                    <a:pt x="25400" y="43180"/>
                  </a:lnTo>
                  <a:close/>
                </a:path>
                <a:path w="25400" h="975359">
                  <a:moveTo>
                    <a:pt x="25400" y="52070"/>
                  </a:moveTo>
                  <a:lnTo>
                    <a:pt x="0" y="52070"/>
                  </a:lnTo>
                  <a:lnTo>
                    <a:pt x="0" y="64770"/>
                  </a:lnTo>
                  <a:lnTo>
                    <a:pt x="25400" y="64770"/>
                  </a:lnTo>
                  <a:lnTo>
                    <a:pt x="25400" y="52070"/>
                  </a:lnTo>
                  <a:close/>
                </a:path>
                <a:path w="25400" h="975359">
                  <a:moveTo>
                    <a:pt x="25400" y="64770"/>
                  </a:moveTo>
                  <a:lnTo>
                    <a:pt x="0" y="64770"/>
                  </a:lnTo>
                  <a:lnTo>
                    <a:pt x="0" y="77470"/>
                  </a:lnTo>
                  <a:lnTo>
                    <a:pt x="25400" y="77470"/>
                  </a:lnTo>
                  <a:lnTo>
                    <a:pt x="25400" y="64770"/>
                  </a:lnTo>
                  <a:close/>
                </a:path>
                <a:path w="25400" h="975359">
                  <a:moveTo>
                    <a:pt x="25400" y="77470"/>
                  </a:moveTo>
                  <a:lnTo>
                    <a:pt x="0" y="77470"/>
                  </a:lnTo>
                  <a:lnTo>
                    <a:pt x="0" y="83820"/>
                  </a:lnTo>
                  <a:lnTo>
                    <a:pt x="25400" y="83820"/>
                  </a:lnTo>
                  <a:lnTo>
                    <a:pt x="25400" y="77470"/>
                  </a:lnTo>
                  <a:close/>
                </a:path>
                <a:path w="25400" h="975359">
                  <a:moveTo>
                    <a:pt x="25400" y="83820"/>
                  </a:moveTo>
                  <a:lnTo>
                    <a:pt x="0" y="83820"/>
                  </a:lnTo>
                  <a:lnTo>
                    <a:pt x="0" y="90170"/>
                  </a:lnTo>
                  <a:lnTo>
                    <a:pt x="25400" y="90170"/>
                  </a:lnTo>
                  <a:lnTo>
                    <a:pt x="25400" y="83820"/>
                  </a:lnTo>
                  <a:close/>
                </a:path>
                <a:path w="25400" h="975359">
                  <a:moveTo>
                    <a:pt x="25400" y="90170"/>
                  </a:moveTo>
                  <a:lnTo>
                    <a:pt x="0" y="90170"/>
                  </a:lnTo>
                  <a:lnTo>
                    <a:pt x="0" y="93980"/>
                  </a:lnTo>
                  <a:lnTo>
                    <a:pt x="25400" y="93980"/>
                  </a:lnTo>
                  <a:lnTo>
                    <a:pt x="25400" y="90170"/>
                  </a:lnTo>
                  <a:close/>
                </a:path>
                <a:path w="25400" h="975359">
                  <a:moveTo>
                    <a:pt x="25400" y="93980"/>
                  </a:moveTo>
                  <a:lnTo>
                    <a:pt x="0" y="93980"/>
                  </a:lnTo>
                  <a:lnTo>
                    <a:pt x="0" y="100330"/>
                  </a:lnTo>
                  <a:lnTo>
                    <a:pt x="25400" y="100330"/>
                  </a:lnTo>
                  <a:lnTo>
                    <a:pt x="25400" y="93980"/>
                  </a:lnTo>
                  <a:close/>
                </a:path>
                <a:path w="25400" h="975359">
                  <a:moveTo>
                    <a:pt x="25400" y="100330"/>
                  </a:moveTo>
                  <a:lnTo>
                    <a:pt x="0" y="100330"/>
                  </a:lnTo>
                  <a:lnTo>
                    <a:pt x="0" y="102870"/>
                  </a:lnTo>
                  <a:lnTo>
                    <a:pt x="25400" y="102870"/>
                  </a:lnTo>
                  <a:lnTo>
                    <a:pt x="25400" y="100330"/>
                  </a:lnTo>
                  <a:close/>
                </a:path>
                <a:path w="25400" h="975359">
                  <a:moveTo>
                    <a:pt x="25400" y="102870"/>
                  </a:moveTo>
                  <a:lnTo>
                    <a:pt x="0" y="102870"/>
                  </a:lnTo>
                  <a:lnTo>
                    <a:pt x="0" y="115570"/>
                  </a:lnTo>
                  <a:lnTo>
                    <a:pt x="25400" y="115570"/>
                  </a:lnTo>
                  <a:lnTo>
                    <a:pt x="25400" y="102870"/>
                  </a:lnTo>
                  <a:close/>
                </a:path>
                <a:path w="25400" h="975359">
                  <a:moveTo>
                    <a:pt x="25400" y="115570"/>
                  </a:moveTo>
                  <a:lnTo>
                    <a:pt x="0" y="115570"/>
                  </a:lnTo>
                  <a:lnTo>
                    <a:pt x="0" y="121920"/>
                  </a:lnTo>
                  <a:lnTo>
                    <a:pt x="25400" y="121920"/>
                  </a:lnTo>
                  <a:lnTo>
                    <a:pt x="25400" y="115570"/>
                  </a:lnTo>
                  <a:close/>
                </a:path>
                <a:path w="25400" h="975359">
                  <a:moveTo>
                    <a:pt x="25400" y="121920"/>
                  </a:moveTo>
                  <a:lnTo>
                    <a:pt x="0" y="121920"/>
                  </a:lnTo>
                  <a:lnTo>
                    <a:pt x="0" y="128270"/>
                  </a:lnTo>
                  <a:lnTo>
                    <a:pt x="25400" y="128270"/>
                  </a:lnTo>
                  <a:lnTo>
                    <a:pt x="25400" y="121920"/>
                  </a:lnTo>
                  <a:close/>
                </a:path>
                <a:path w="25400" h="975359">
                  <a:moveTo>
                    <a:pt x="25400" y="128270"/>
                  </a:moveTo>
                  <a:lnTo>
                    <a:pt x="0" y="128270"/>
                  </a:lnTo>
                  <a:lnTo>
                    <a:pt x="0" y="134620"/>
                  </a:lnTo>
                  <a:lnTo>
                    <a:pt x="25400" y="134620"/>
                  </a:lnTo>
                  <a:lnTo>
                    <a:pt x="25400" y="128270"/>
                  </a:lnTo>
                  <a:close/>
                </a:path>
                <a:path w="25400" h="975359">
                  <a:moveTo>
                    <a:pt x="25400" y="134620"/>
                  </a:moveTo>
                  <a:lnTo>
                    <a:pt x="0" y="134620"/>
                  </a:lnTo>
                  <a:lnTo>
                    <a:pt x="0" y="138430"/>
                  </a:lnTo>
                  <a:lnTo>
                    <a:pt x="25400" y="138430"/>
                  </a:lnTo>
                  <a:lnTo>
                    <a:pt x="25400" y="134620"/>
                  </a:lnTo>
                  <a:close/>
                </a:path>
                <a:path w="25400" h="975359">
                  <a:moveTo>
                    <a:pt x="25400" y="138430"/>
                  </a:moveTo>
                  <a:lnTo>
                    <a:pt x="0" y="138430"/>
                  </a:lnTo>
                  <a:lnTo>
                    <a:pt x="0" y="140970"/>
                  </a:lnTo>
                  <a:lnTo>
                    <a:pt x="25400" y="140970"/>
                  </a:lnTo>
                  <a:lnTo>
                    <a:pt x="25400" y="138430"/>
                  </a:lnTo>
                  <a:close/>
                </a:path>
                <a:path w="25400" h="975359">
                  <a:moveTo>
                    <a:pt x="25400" y="140970"/>
                  </a:moveTo>
                  <a:lnTo>
                    <a:pt x="0" y="140970"/>
                  </a:lnTo>
                  <a:lnTo>
                    <a:pt x="0" y="144780"/>
                  </a:lnTo>
                  <a:lnTo>
                    <a:pt x="25400" y="144780"/>
                  </a:lnTo>
                  <a:lnTo>
                    <a:pt x="25400" y="140970"/>
                  </a:lnTo>
                  <a:close/>
                </a:path>
                <a:path w="25400" h="975359">
                  <a:moveTo>
                    <a:pt x="25400" y="144780"/>
                  </a:moveTo>
                  <a:lnTo>
                    <a:pt x="0" y="144780"/>
                  </a:lnTo>
                  <a:lnTo>
                    <a:pt x="0" y="151130"/>
                  </a:lnTo>
                  <a:lnTo>
                    <a:pt x="25400" y="151130"/>
                  </a:lnTo>
                  <a:lnTo>
                    <a:pt x="25400" y="144780"/>
                  </a:lnTo>
                  <a:close/>
                </a:path>
                <a:path w="25400" h="975359">
                  <a:moveTo>
                    <a:pt x="25400" y="151130"/>
                  </a:moveTo>
                  <a:lnTo>
                    <a:pt x="0" y="151130"/>
                  </a:lnTo>
                  <a:lnTo>
                    <a:pt x="0" y="153670"/>
                  </a:lnTo>
                  <a:lnTo>
                    <a:pt x="25400" y="153670"/>
                  </a:lnTo>
                  <a:lnTo>
                    <a:pt x="25400" y="151130"/>
                  </a:lnTo>
                  <a:close/>
                </a:path>
                <a:path w="25400" h="975359">
                  <a:moveTo>
                    <a:pt x="25400" y="153670"/>
                  </a:moveTo>
                  <a:lnTo>
                    <a:pt x="0" y="153670"/>
                  </a:lnTo>
                  <a:lnTo>
                    <a:pt x="0" y="163830"/>
                  </a:lnTo>
                  <a:lnTo>
                    <a:pt x="25400" y="163830"/>
                  </a:lnTo>
                  <a:lnTo>
                    <a:pt x="25400" y="153670"/>
                  </a:lnTo>
                  <a:close/>
                </a:path>
                <a:path w="25400" h="975359">
                  <a:moveTo>
                    <a:pt x="25400" y="163830"/>
                  </a:moveTo>
                  <a:lnTo>
                    <a:pt x="0" y="163830"/>
                  </a:lnTo>
                  <a:lnTo>
                    <a:pt x="0" y="176530"/>
                  </a:lnTo>
                  <a:lnTo>
                    <a:pt x="25400" y="176530"/>
                  </a:lnTo>
                  <a:lnTo>
                    <a:pt x="25400" y="163830"/>
                  </a:lnTo>
                  <a:close/>
                </a:path>
                <a:path w="25400" h="975359">
                  <a:moveTo>
                    <a:pt x="25400" y="176530"/>
                  </a:moveTo>
                  <a:lnTo>
                    <a:pt x="0" y="176530"/>
                  </a:lnTo>
                  <a:lnTo>
                    <a:pt x="0" y="185420"/>
                  </a:lnTo>
                  <a:lnTo>
                    <a:pt x="25400" y="185420"/>
                  </a:lnTo>
                  <a:lnTo>
                    <a:pt x="25400" y="176530"/>
                  </a:lnTo>
                  <a:close/>
                </a:path>
                <a:path w="25400" h="975359">
                  <a:moveTo>
                    <a:pt x="25400" y="185420"/>
                  </a:moveTo>
                  <a:lnTo>
                    <a:pt x="0" y="185420"/>
                  </a:lnTo>
                  <a:lnTo>
                    <a:pt x="0" y="189230"/>
                  </a:lnTo>
                  <a:lnTo>
                    <a:pt x="25400" y="189230"/>
                  </a:lnTo>
                  <a:lnTo>
                    <a:pt x="25400" y="185420"/>
                  </a:lnTo>
                  <a:close/>
                </a:path>
                <a:path w="25400" h="975359">
                  <a:moveTo>
                    <a:pt x="25400" y="189230"/>
                  </a:moveTo>
                  <a:lnTo>
                    <a:pt x="0" y="189230"/>
                  </a:lnTo>
                  <a:lnTo>
                    <a:pt x="0" y="195580"/>
                  </a:lnTo>
                  <a:lnTo>
                    <a:pt x="25400" y="195580"/>
                  </a:lnTo>
                  <a:lnTo>
                    <a:pt x="25400" y="189230"/>
                  </a:lnTo>
                  <a:close/>
                </a:path>
                <a:path w="25400" h="975359">
                  <a:moveTo>
                    <a:pt x="25400" y="195580"/>
                  </a:moveTo>
                  <a:lnTo>
                    <a:pt x="0" y="195580"/>
                  </a:lnTo>
                  <a:lnTo>
                    <a:pt x="0" y="198120"/>
                  </a:lnTo>
                  <a:lnTo>
                    <a:pt x="25400" y="198120"/>
                  </a:lnTo>
                  <a:lnTo>
                    <a:pt x="25400" y="195580"/>
                  </a:lnTo>
                  <a:close/>
                </a:path>
                <a:path w="25400" h="975359">
                  <a:moveTo>
                    <a:pt x="25400" y="198120"/>
                  </a:moveTo>
                  <a:lnTo>
                    <a:pt x="0" y="198120"/>
                  </a:lnTo>
                  <a:lnTo>
                    <a:pt x="0" y="208280"/>
                  </a:lnTo>
                  <a:lnTo>
                    <a:pt x="25400" y="208280"/>
                  </a:lnTo>
                  <a:lnTo>
                    <a:pt x="25400" y="198120"/>
                  </a:lnTo>
                  <a:close/>
                </a:path>
                <a:path w="25400" h="975359">
                  <a:moveTo>
                    <a:pt x="25400" y="208280"/>
                  </a:moveTo>
                  <a:lnTo>
                    <a:pt x="0" y="208280"/>
                  </a:lnTo>
                  <a:lnTo>
                    <a:pt x="0" y="210820"/>
                  </a:lnTo>
                  <a:lnTo>
                    <a:pt x="25400" y="210820"/>
                  </a:lnTo>
                  <a:lnTo>
                    <a:pt x="25400" y="208280"/>
                  </a:lnTo>
                  <a:close/>
                </a:path>
                <a:path w="25400" h="975359">
                  <a:moveTo>
                    <a:pt x="25400" y="210820"/>
                  </a:moveTo>
                  <a:lnTo>
                    <a:pt x="0" y="210820"/>
                  </a:lnTo>
                  <a:lnTo>
                    <a:pt x="0" y="214630"/>
                  </a:lnTo>
                  <a:lnTo>
                    <a:pt x="25400" y="214630"/>
                  </a:lnTo>
                  <a:lnTo>
                    <a:pt x="25400" y="210820"/>
                  </a:lnTo>
                  <a:close/>
                </a:path>
                <a:path w="25400" h="975359">
                  <a:moveTo>
                    <a:pt x="25400" y="214630"/>
                  </a:moveTo>
                  <a:lnTo>
                    <a:pt x="0" y="214630"/>
                  </a:lnTo>
                  <a:lnTo>
                    <a:pt x="0" y="223520"/>
                  </a:lnTo>
                  <a:lnTo>
                    <a:pt x="25400" y="223520"/>
                  </a:lnTo>
                  <a:lnTo>
                    <a:pt x="25400" y="214630"/>
                  </a:lnTo>
                  <a:close/>
                </a:path>
                <a:path w="25400" h="975359">
                  <a:moveTo>
                    <a:pt x="25400" y="483870"/>
                  </a:moveTo>
                  <a:lnTo>
                    <a:pt x="0" y="483870"/>
                  </a:lnTo>
                  <a:lnTo>
                    <a:pt x="0" y="485140"/>
                  </a:lnTo>
                  <a:lnTo>
                    <a:pt x="25400" y="485140"/>
                  </a:lnTo>
                  <a:lnTo>
                    <a:pt x="25400" y="483870"/>
                  </a:lnTo>
                  <a:close/>
                </a:path>
                <a:path w="25400" h="975359">
                  <a:moveTo>
                    <a:pt x="25400" y="477520"/>
                  </a:moveTo>
                  <a:lnTo>
                    <a:pt x="0" y="477520"/>
                  </a:lnTo>
                  <a:lnTo>
                    <a:pt x="0" y="482600"/>
                  </a:lnTo>
                  <a:lnTo>
                    <a:pt x="25400" y="482600"/>
                  </a:lnTo>
                  <a:lnTo>
                    <a:pt x="25400" y="477520"/>
                  </a:lnTo>
                  <a:close/>
                </a:path>
                <a:path w="25400" h="975359">
                  <a:moveTo>
                    <a:pt x="25400" y="471170"/>
                  </a:moveTo>
                  <a:lnTo>
                    <a:pt x="0" y="471170"/>
                  </a:lnTo>
                  <a:lnTo>
                    <a:pt x="0" y="476250"/>
                  </a:lnTo>
                  <a:lnTo>
                    <a:pt x="25400" y="476250"/>
                  </a:lnTo>
                  <a:lnTo>
                    <a:pt x="25400" y="471170"/>
                  </a:lnTo>
                  <a:close/>
                </a:path>
                <a:path w="25400" h="975359">
                  <a:moveTo>
                    <a:pt x="25400" y="464820"/>
                  </a:moveTo>
                  <a:lnTo>
                    <a:pt x="0" y="464820"/>
                  </a:lnTo>
                  <a:lnTo>
                    <a:pt x="0" y="469900"/>
                  </a:lnTo>
                  <a:lnTo>
                    <a:pt x="25400" y="469900"/>
                  </a:lnTo>
                  <a:lnTo>
                    <a:pt x="25400" y="464820"/>
                  </a:lnTo>
                  <a:close/>
                </a:path>
                <a:path w="25400" h="975359">
                  <a:moveTo>
                    <a:pt x="25400" y="458470"/>
                  </a:moveTo>
                  <a:lnTo>
                    <a:pt x="0" y="458470"/>
                  </a:lnTo>
                  <a:lnTo>
                    <a:pt x="0" y="463550"/>
                  </a:lnTo>
                  <a:lnTo>
                    <a:pt x="25400" y="463550"/>
                  </a:lnTo>
                  <a:lnTo>
                    <a:pt x="25400" y="458470"/>
                  </a:lnTo>
                  <a:close/>
                </a:path>
                <a:path w="25400" h="975359">
                  <a:moveTo>
                    <a:pt x="25400" y="452120"/>
                  </a:moveTo>
                  <a:lnTo>
                    <a:pt x="0" y="452120"/>
                  </a:lnTo>
                  <a:lnTo>
                    <a:pt x="0" y="457200"/>
                  </a:lnTo>
                  <a:lnTo>
                    <a:pt x="25400" y="457200"/>
                  </a:lnTo>
                  <a:lnTo>
                    <a:pt x="25400" y="452120"/>
                  </a:lnTo>
                  <a:close/>
                </a:path>
                <a:path w="25400" h="975359">
                  <a:moveTo>
                    <a:pt x="25400" y="445770"/>
                  </a:moveTo>
                  <a:lnTo>
                    <a:pt x="0" y="445770"/>
                  </a:lnTo>
                  <a:lnTo>
                    <a:pt x="0" y="450850"/>
                  </a:lnTo>
                  <a:lnTo>
                    <a:pt x="25400" y="450850"/>
                  </a:lnTo>
                  <a:lnTo>
                    <a:pt x="25400" y="445770"/>
                  </a:lnTo>
                  <a:close/>
                </a:path>
                <a:path w="25400" h="975359">
                  <a:moveTo>
                    <a:pt x="25400" y="439420"/>
                  </a:moveTo>
                  <a:lnTo>
                    <a:pt x="0" y="439420"/>
                  </a:lnTo>
                  <a:lnTo>
                    <a:pt x="0" y="444500"/>
                  </a:lnTo>
                  <a:lnTo>
                    <a:pt x="25400" y="444500"/>
                  </a:lnTo>
                  <a:lnTo>
                    <a:pt x="25400" y="439420"/>
                  </a:lnTo>
                  <a:close/>
                </a:path>
                <a:path w="25400" h="975359">
                  <a:moveTo>
                    <a:pt x="25400" y="433070"/>
                  </a:moveTo>
                  <a:lnTo>
                    <a:pt x="0" y="433070"/>
                  </a:lnTo>
                  <a:lnTo>
                    <a:pt x="0" y="438150"/>
                  </a:lnTo>
                  <a:lnTo>
                    <a:pt x="25400" y="438150"/>
                  </a:lnTo>
                  <a:lnTo>
                    <a:pt x="25400" y="433070"/>
                  </a:lnTo>
                  <a:close/>
                </a:path>
                <a:path w="25400" h="975359">
                  <a:moveTo>
                    <a:pt x="25400" y="426720"/>
                  </a:moveTo>
                  <a:lnTo>
                    <a:pt x="0" y="426720"/>
                  </a:lnTo>
                  <a:lnTo>
                    <a:pt x="0" y="431800"/>
                  </a:lnTo>
                  <a:lnTo>
                    <a:pt x="25400" y="431800"/>
                  </a:lnTo>
                  <a:lnTo>
                    <a:pt x="25400" y="426720"/>
                  </a:lnTo>
                  <a:close/>
                </a:path>
                <a:path w="25400" h="975359">
                  <a:moveTo>
                    <a:pt x="25400" y="420370"/>
                  </a:moveTo>
                  <a:lnTo>
                    <a:pt x="0" y="420370"/>
                  </a:lnTo>
                  <a:lnTo>
                    <a:pt x="0" y="425450"/>
                  </a:lnTo>
                  <a:lnTo>
                    <a:pt x="25400" y="425450"/>
                  </a:lnTo>
                  <a:lnTo>
                    <a:pt x="25400" y="420370"/>
                  </a:lnTo>
                  <a:close/>
                </a:path>
                <a:path w="25400" h="975359">
                  <a:moveTo>
                    <a:pt x="25400" y="414020"/>
                  </a:moveTo>
                  <a:lnTo>
                    <a:pt x="0" y="414020"/>
                  </a:lnTo>
                  <a:lnTo>
                    <a:pt x="0" y="419100"/>
                  </a:lnTo>
                  <a:lnTo>
                    <a:pt x="25400" y="419100"/>
                  </a:lnTo>
                  <a:lnTo>
                    <a:pt x="25400" y="414020"/>
                  </a:lnTo>
                  <a:close/>
                </a:path>
                <a:path w="25400" h="975359">
                  <a:moveTo>
                    <a:pt x="25400" y="401320"/>
                  </a:moveTo>
                  <a:lnTo>
                    <a:pt x="0" y="401320"/>
                  </a:lnTo>
                  <a:lnTo>
                    <a:pt x="0" y="412750"/>
                  </a:lnTo>
                  <a:lnTo>
                    <a:pt x="25400" y="412750"/>
                  </a:lnTo>
                  <a:lnTo>
                    <a:pt x="25400" y="401320"/>
                  </a:lnTo>
                  <a:close/>
                </a:path>
                <a:path w="25400" h="975359">
                  <a:moveTo>
                    <a:pt x="25400" y="393700"/>
                  </a:moveTo>
                  <a:lnTo>
                    <a:pt x="0" y="393700"/>
                  </a:lnTo>
                  <a:lnTo>
                    <a:pt x="0" y="400050"/>
                  </a:lnTo>
                  <a:lnTo>
                    <a:pt x="25400" y="400050"/>
                  </a:lnTo>
                  <a:lnTo>
                    <a:pt x="25400" y="393700"/>
                  </a:lnTo>
                  <a:close/>
                </a:path>
                <a:path w="25400" h="975359">
                  <a:moveTo>
                    <a:pt x="25400" y="388620"/>
                  </a:moveTo>
                  <a:lnTo>
                    <a:pt x="0" y="388620"/>
                  </a:lnTo>
                  <a:lnTo>
                    <a:pt x="0" y="392430"/>
                  </a:lnTo>
                  <a:lnTo>
                    <a:pt x="25400" y="392430"/>
                  </a:lnTo>
                  <a:lnTo>
                    <a:pt x="25400" y="388620"/>
                  </a:lnTo>
                  <a:close/>
                </a:path>
                <a:path w="25400" h="975359">
                  <a:moveTo>
                    <a:pt x="25400" y="381000"/>
                  </a:moveTo>
                  <a:lnTo>
                    <a:pt x="0" y="381000"/>
                  </a:lnTo>
                  <a:lnTo>
                    <a:pt x="0" y="387350"/>
                  </a:lnTo>
                  <a:lnTo>
                    <a:pt x="25400" y="387350"/>
                  </a:lnTo>
                  <a:lnTo>
                    <a:pt x="25400" y="381000"/>
                  </a:lnTo>
                  <a:close/>
                </a:path>
                <a:path w="25400" h="975359">
                  <a:moveTo>
                    <a:pt x="25400" y="375920"/>
                  </a:moveTo>
                  <a:lnTo>
                    <a:pt x="0" y="375920"/>
                  </a:lnTo>
                  <a:lnTo>
                    <a:pt x="0" y="379730"/>
                  </a:lnTo>
                  <a:lnTo>
                    <a:pt x="25400" y="379730"/>
                  </a:lnTo>
                  <a:lnTo>
                    <a:pt x="25400" y="375920"/>
                  </a:lnTo>
                  <a:close/>
                </a:path>
                <a:path w="25400" h="975359">
                  <a:moveTo>
                    <a:pt x="25400" y="369570"/>
                  </a:moveTo>
                  <a:lnTo>
                    <a:pt x="0" y="369570"/>
                  </a:lnTo>
                  <a:lnTo>
                    <a:pt x="0" y="374650"/>
                  </a:lnTo>
                  <a:lnTo>
                    <a:pt x="25400" y="374650"/>
                  </a:lnTo>
                  <a:lnTo>
                    <a:pt x="25400" y="369570"/>
                  </a:lnTo>
                  <a:close/>
                </a:path>
                <a:path w="25400" h="975359">
                  <a:moveTo>
                    <a:pt x="25400" y="361950"/>
                  </a:moveTo>
                  <a:lnTo>
                    <a:pt x="0" y="361950"/>
                  </a:lnTo>
                  <a:lnTo>
                    <a:pt x="0" y="368300"/>
                  </a:lnTo>
                  <a:lnTo>
                    <a:pt x="25400" y="368300"/>
                  </a:lnTo>
                  <a:lnTo>
                    <a:pt x="25400" y="361950"/>
                  </a:lnTo>
                  <a:close/>
                </a:path>
                <a:path w="25400" h="975359">
                  <a:moveTo>
                    <a:pt x="25400" y="356870"/>
                  </a:moveTo>
                  <a:lnTo>
                    <a:pt x="0" y="356870"/>
                  </a:lnTo>
                  <a:lnTo>
                    <a:pt x="0" y="360680"/>
                  </a:lnTo>
                  <a:lnTo>
                    <a:pt x="25400" y="360680"/>
                  </a:lnTo>
                  <a:lnTo>
                    <a:pt x="25400" y="356870"/>
                  </a:lnTo>
                  <a:close/>
                </a:path>
                <a:path w="25400" h="975359">
                  <a:moveTo>
                    <a:pt x="25400" y="349250"/>
                  </a:moveTo>
                  <a:lnTo>
                    <a:pt x="0" y="349250"/>
                  </a:lnTo>
                  <a:lnTo>
                    <a:pt x="0" y="355600"/>
                  </a:lnTo>
                  <a:lnTo>
                    <a:pt x="25400" y="355600"/>
                  </a:lnTo>
                  <a:lnTo>
                    <a:pt x="25400" y="349250"/>
                  </a:lnTo>
                  <a:close/>
                </a:path>
                <a:path w="25400" h="975359">
                  <a:moveTo>
                    <a:pt x="25400" y="344170"/>
                  </a:moveTo>
                  <a:lnTo>
                    <a:pt x="0" y="344170"/>
                  </a:lnTo>
                  <a:lnTo>
                    <a:pt x="0" y="347980"/>
                  </a:lnTo>
                  <a:lnTo>
                    <a:pt x="25400" y="347980"/>
                  </a:lnTo>
                  <a:lnTo>
                    <a:pt x="25400" y="344170"/>
                  </a:lnTo>
                  <a:close/>
                </a:path>
                <a:path w="25400" h="975359">
                  <a:moveTo>
                    <a:pt x="25400" y="337820"/>
                  </a:moveTo>
                  <a:lnTo>
                    <a:pt x="0" y="337820"/>
                  </a:lnTo>
                  <a:lnTo>
                    <a:pt x="0" y="342900"/>
                  </a:lnTo>
                  <a:lnTo>
                    <a:pt x="25400" y="342900"/>
                  </a:lnTo>
                  <a:lnTo>
                    <a:pt x="25400" y="337820"/>
                  </a:lnTo>
                  <a:close/>
                </a:path>
                <a:path w="25400" h="975359">
                  <a:moveTo>
                    <a:pt x="25400" y="330200"/>
                  </a:moveTo>
                  <a:lnTo>
                    <a:pt x="0" y="330200"/>
                  </a:lnTo>
                  <a:lnTo>
                    <a:pt x="0" y="336550"/>
                  </a:lnTo>
                  <a:lnTo>
                    <a:pt x="25400" y="336550"/>
                  </a:lnTo>
                  <a:lnTo>
                    <a:pt x="25400" y="330200"/>
                  </a:lnTo>
                  <a:close/>
                </a:path>
                <a:path w="25400" h="975359">
                  <a:moveTo>
                    <a:pt x="25400" y="325120"/>
                  </a:moveTo>
                  <a:lnTo>
                    <a:pt x="0" y="325120"/>
                  </a:lnTo>
                  <a:lnTo>
                    <a:pt x="0" y="328930"/>
                  </a:lnTo>
                  <a:lnTo>
                    <a:pt x="25400" y="328930"/>
                  </a:lnTo>
                  <a:lnTo>
                    <a:pt x="25400" y="325120"/>
                  </a:lnTo>
                  <a:close/>
                </a:path>
                <a:path w="25400" h="975359">
                  <a:moveTo>
                    <a:pt x="25400" y="317500"/>
                  </a:moveTo>
                  <a:lnTo>
                    <a:pt x="0" y="317500"/>
                  </a:lnTo>
                  <a:lnTo>
                    <a:pt x="0" y="323850"/>
                  </a:lnTo>
                  <a:lnTo>
                    <a:pt x="25400" y="323850"/>
                  </a:lnTo>
                  <a:lnTo>
                    <a:pt x="25400" y="317500"/>
                  </a:lnTo>
                  <a:close/>
                </a:path>
                <a:path w="25400" h="975359">
                  <a:moveTo>
                    <a:pt x="25400" y="312420"/>
                  </a:moveTo>
                  <a:lnTo>
                    <a:pt x="0" y="312420"/>
                  </a:lnTo>
                  <a:lnTo>
                    <a:pt x="0" y="316230"/>
                  </a:lnTo>
                  <a:lnTo>
                    <a:pt x="25400" y="316230"/>
                  </a:lnTo>
                  <a:lnTo>
                    <a:pt x="25400" y="312420"/>
                  </a:lnTo>
                  <a:close/>
                </a:path>
                <a:path w="25400" h="975359">
                  <a:moveTo>
                    <a:pt x="25400" y="306070"/>
                  </a:moveTo>
                  <a:lnTo>
                    <a:pt x="0" y="306070"/>
                  </a:lnTo>
                  <a:lnTo>
                    <a:pt x="0" y="311150"/>
                  </a:lnTo>
                  <a:lnTo>
                    <a:pt x="25400" y="311150"/>
                  </a:lnTo>
                  <a:lnTo>
                    <a:pt x="25400" y="306070"/>
                  </a:lnTo>
                  <a:close/>
                </a:path>
                <a:path w="25400" h="975359">
                  <a:moveTo>
                    <a:pt x="25400" y="298450"/>
                  </a:moveTo>
                  <a:lnTo>
                    <a:pt x="0" y="298450"/>
                  </a:lnTo>
                  <a:lnTo>
                    <a:pt x="0" y="304800"/>
                  </a:lnTo>
                  <a:lnTo>
                    <a:pt x="25400" y="304800"/>
                  </a:lnTo>
                  <a:lnTo>
                    <a:pt x="25400" y="298450"/>
                  </a:lnTo>
                  <a:close/>
                </a:path>
                <a:path w="25400" h="975359">
                  <a:moveTo>
                    <a:pt x="25400" y="292100"/>
                  </a:moveTo>
                  <a:lnTo>
                    <a:pt x="0" y="292100"/>
                  </a:lnTo>
                  <a:lnTo>
                    <a:pt x="0" y="297180"/>
                  </a:lnTo>
                  <a:lnTo>
                    <a:pt x="25400" y="297180"/>
                  </a:lnTo>
                  <a:lnTo>
                    <a:pt x="25400" y="292100"/>
                  </a:lnTo>
                  <a:close/>
                </a:path>
                <a:path w="25400" h="975359">
                  <a:moveTo>
                    <a:pt x="25400" y="287020"/>
                  </a:moveTo>
                  <a:lnTo>
                    <a:pt x="0" y="287020"/>
                  </a:lnTo>
                  <a:lnTo>
                    <a:pt x="0" y="290830"/>
                  </a:lnTo>
                  <a:lnTo>
                    <a:pt x="25400" y="290830"/>
                  </a:lnTo>
                  <a:lnTo>
                    <a:pt x="25400" y="287020"/>
                  </a:lnTo>
                  <a:close/>
                </a:path>
                <a:path w="25400" h="975359">
                  <a:moveTo>
                    <a:pt x="25400" y="280670"/>
                  </a:moveTo>
                  <a:lnTo>
                    <a:pt x="0" y="280670"/>
                  </a:lnTo>
                  <a:lnTo>
                    <a:pt x="0" y="285750"/>
                  </a:lnTo>
                  <a:lnTo>
                    <a:pt x="25400" y="285750"/>
                  </a:lnTo>
                  <a:lnTo>
                    <a:pt x="25400" y="280670"/>
                  </a:lnTo>
                  <a:close/>
                </a:path>
                <a:path w="25400" h="975359">
                  <a:moveTo>
                    <a:pt x="25400" y="274320"/>
                  </a:moveTo>
                  <a:lnTo>
                    <a:pt x="0" y="274320"/>
                  </a:lnTo>
                  <a:lnTo>
                    <a:pt x="0" y="279400"/>
                  </a:lnTo>
                  <a:lnTo>
                    <a:pt x="25400" y="279400"/>
                  </a:lnTo>
                  <a:lnTo>
                    <a:pt x="25400" y="274320"/>
                  </a:lnTo>
                  <a:close/>
                </a:path>
                <a:path w="25400" h="975359">
                  <a:moveTo>
                    <a:pt x="25400" y="266700"/>
                  </a:moveTo>
                  <a:lnTo>
                    <a:pt x="0" y="266700"/>
                  </a:lnTo>
                  <a:lnTo>
                    <a:pt x="0" y="273050"/>
                  </a:lnTo>
                  <a:lnTo>
                    <a:pt x="25400" y="273050"/>
                  </a:lnTo>
                  <a:lnTo>
                    <a:pt x="25400" y="266700"/>
                  </a:lnTo>
                  <a:close/>
                </a:path>
                <a:path w="25400" h="975359">
                  <a:moveTo>
                    <a:pt x="25400" y="260350"/>
                  </a:moveTo>
                  <a:lnTo>
                    <a:pt x="0" y="260350"/>
                  </a:lnTo>
                  <a:lnTo>
                    <a:pt x="0" y="265430"/>
                  </a:lnTo>
                  <a:lnTo>
                    <a:pt x="25400" y="265430"/>
                  </a:lnTo>
                  <a:lnTo>
                    <a:pt x="25400" y="260350"/>
                  </a:lnTo>
                  <a:close/>
                </a:path>
                <a:path w="25400" h="975359">
                  <a:moveTo>
                    <a:pt x="25400" y="255270"/>
                  </a:moveTo>
                  <a:lnTo>
                    <a:pt x="0" y="255270"/>
                  </a:lnTo>
                  <a:lnTo>
                    <a:pt x="0" y="259080"/>
                  </a:lnTo>
                  <a:lnTo>
                    <a:pt x="25400" y="259080"/>
                  </a:lnTo>
                  <a:lnTo>
                    <a:pt x="25400" y="255270"/>
                  </a:lnTo>
                  <a:close/>
                </a:path>
                <a:path w="25400" h="975359">
                  <a:moveTo>
                    <a:pt x="25400" y="248920"/>
                  </a:moveTo>
                  <a:lnTo>
                    <a:pt x="0" y="248920"/>
                  </a:lnTo>
                  <a:lnTo>
                    <a:pt x="0" y="254000"/>
                  </a:lnTo>
                  <a:lnTo>
                    <a:pt x="25400" y="254000"/>
                  </a:lnTo>
                  <a:lnTo>
                    <a:pt x="25400" y="248920"/>
                  </a:lnTo>
                  <a:close/>
                </a:path>
                <a:path w="25400" h="975359">
                  <a:moveTo>
                    <a:pt x="25400" y="242570"/>
                  </a:moveTo>
                  <a:lnTo>
                    <a:pt x="0" y="242570"/>
                  </a:lnTo>
                  <a:lnTo>
                    <a:pt x="0" y="247650"/>
                  </a:lnTo>
                  <a:lnTo>
                    <a:pt x="25400" y="247650"/>
                  </a:lnTo>
                  <a:lnTo>
                    <a:pt x="25400" y="242570"/>
                  </a:lnTo>
                  <a:close/>
                </a:path>
                <a:path w="25400" h="975359">
                  <a:moveTo>
                    <a:pt x="25400" y="236220"/>
                  </a:moveTo>
                  <a:lnTo>
                    <a:pt x="0" y="236220"/>
                  </a:lnTo>
                  <a:lnTo>
                    <a:pt x="0" y="241300"/>
                  </a:lnTo>
                  <a:lnTo>
                    <a:pt x="25400" y="241300"/>
                  </a:lnTo>
                  <a:lnTo>
                    <a:pt x="25400" y="236220"/>
                  </a:lnTo>
                  <a:close/>
                </a:path>
                <a:path w="25400" h="975359">
                  <a:moveTo>
                    <a:pt x="25400" y="229870"/>
                  </a:moveTo>
                  <a:lnTo>
                    <a:pt x="0" y="229870"/>
                  </a:lnTo>
                  <a:lnTo>
                    <a:pt x="0" y="234950"/>
                  </a:lnTo>
                  <a:lnTo>
                    <a:pt x="25400" y="234950"/>
                  </a:lnTo>
                  <a:lnTo>
                    <a:pt x="25400" y="229870"/>
                  </a:lnTo>
                  <a:close/>
                </a:path>
                <a:path w="25400" h="975359">
                  <a:moveTo>
                    <a:pt x="25400" y="224790"/>
                  </a:moveTo>
                  <a:lnTo>
                    <a:pt x="0" y="224790"/>
                  </a:lnTo>
                  <a:lnTo>
                    <a:pt x="0" y="228600"/>
                  </a:lnTo>
                  <a:lnTo>
                    <a:pt x="25400" y="228600"/>
                  </a:lnTo>
                  <a:lnTo>
                    <a:pt x="25400" y="224790"/>
                  </a:lnTo>
                  <a:close/>
                </a:path>
                <a:path w="25400" h="975359">
                  <a:moveTo>
                    <a:pt x="25400" y="485140"/>
                  </a:moveTo>
                  <a:lnTo>
                    <a:pt x="0" y="485140"/>
                  </a:lnTo>
                  <a:lnTo>
                    <a:pt x="0" y="566420"/>
                  </a:lnTo>
                  <a:lnTo>
                    <a:pt x="25400" y="566420"/>
                  </a:lnTo>
                  <a:lnTo>
                    <a:pt x="25400" y="485140"/>
                  </a:lnTo>
                  <a:close/>
                </a:path>
                <a:path w="25400" h="975359">
                  <a:moveTo>
                    <a:pt x="25400" y="566420"/>
                  </a:moveTo>
                  <a:lnTo>
                    <a:pt x="0" y="566420"/>
                  </a:lnTo>
                  <a:lnTo>
                    <a:pt x="0" y="591820"/>
                  </a:lnTo>
                  <a:lnTo>
                    <a:pt x="25400" y="591820"/>
                  </a:lnTo>
                  <a:lnTo>
                    <a:pt x="25400" y="566420"/>
                  </a:lnTo>
                  <a:close/>
                </a:path>
                <a:path w="25400" h="975359">
                  <a:moveTo>
                    <a:pt x="25400" y="591820"/>
                  </a:moveTo>
                  <a:lnTo>
                    <a:pt x="0" y="591820"/>
                  </a:lnTo>
                  <a:lnTo>
                    <a:pt x="0" y="598170"/>
                  </a:lnTo>
                  <a:lnTo>
                    <a:pt x="25400" y="598170"/>
                  </a:lnTo>
                  <a:lnTo>
                    <a:pt x="25400" y="591820"/>
                  </a:lnTo>
                  <a:close/>
                </a:path>
                <a:path w="25400" h="975359">
                  <a:moveTo>
                    <a:pt x="25400" y="723900"/>
                  </a:moveTo>
                  <a:lnTo>
                    <a:pt x="22859" y="723900"/>
                  </a:lnTo>
                  <a:lnTo>
                    <a:pt x="22859" y="725170"/>
                  </a:lnTo>
                  <a:lnTo>
                    <a:pt x="21589" y="725170"/>
                  </a:lnTo>
                  <a:lnTo>
                    <a:pt x="21589" y="726440"/>
                  </a:lnTo>
                  <a:lnTo>
                    <a:pt x="25400" y="726440"/>
                  </a:lnTo>
                  <a:lnTo>
                    <a:pt x="25400" y="723900"/>
                  </a:lnTo>
                  <a:close/>
                </a:path>
                <a:path w="25400" h="975359">
                  <a:moveTo>
                    <a:pt x="25400" y="718820"/>
                  </a:moveTo>
                  <a:lnTo>
                    <a:pt x="24129" y="718820"/>
                  </a:lnTo>
                  <a:lnTo>
                    <a:pt x="24129" y="722630"/>
                  </a:lnTo>
                  <a:lnTo>
                    <a:pt x="25400" y="722630"/>
                  </a:lnTo>
                  <a:lnTo>
                    <a:pt x="25400" y="718820"/>
                  </a:lnTo>
                  <a:close/>
                </a:path>
                <a:path w="25400" h="975359">
                  <a:moveTo>
                    <a:pt x="25400" y="669290"/>
                  </a:moveTo>
                  <a:lnTo>
                    <a:pt x="24129" y="669290"/>
                  </a:lnTo>
                  <a:lnTo>
                    <a:pt x="24129" y="671830"/>
                  </a:lnTo>
                  <a:lnTo>
                    <a:pt x="25400" y="671830"/>
                  </a:lnTo>
                  <a:lnTo>
                    <a:pt x="25400" y="669290"/>
                  </a:lnTo>
                  <a:close/>
                </a:path>
                <a:path w="25400" h="975359">
                  <a:moveTo>
                    <a:pt x="25400" y="662940"/>
                  </a:moveTo>
                  <a:lnTo>
                    <a:pt x="21589" y="662940"/>
                  </a:lnTo>
                  <a:lnTo>
                    <a:pt x="21589" y="665480"/>
                  </a:lnTo>
                  <a:lnTo>
                    <a:pt x="22859" y="665480"/>
                  </a:lnTo>
                  <a:lnTo>
                    <a:pt x="22859" y="669290"/>
                  </a:lnTo>
                  <a:lnTo>
                    <a:pt x="24129" y="669290"/>
                  </a:lnTo>
                  <a:lnTo>
                    <a:pt x="24129" y="668020"/>
                  </a:lnTo>
                  <a:lnTo>
                    <a:pt x="25400" y="668020"/>
                  </a:lnTo>
                  <a:lnTo>
                    <a:pt x="25400" y="662940"/>
                  </a:lnTo>
                  <a:close/>
                </a:path>
                <a:path w="25400" h="975359">
                  <a:moveTo>
                    <a:pt x="25400" y="637540"/>
                  </a:moveTo>
                  <a:lnTo>
                    <a:pt x="11429" y="637540"/>
                  </a:lnTo>
                  <a:lnTo>
                    <a:pt x="11429" y="640080"/>
                  </a:lnTo>
                  <a:lnTo>
                    <a:pt x="12700" y="640080"/>
                  </a:lnTo>
                  <a:lnTo>
                    <a:pt x="12700" y="643890"/>
                  </a:lnTo>
                  <a:lnTo>
                    <a:pt x="13969" y="643890"/>
                  </a:lnTo>
                  <a:lnTo>
                    <a:pt x="13969" y="646430"/>
                  </a:lnTo>
                  <a:lnTo>
                    <a:pt x="15239" y="646430"/>
                  </a:lnTo>
                  <a:lnTo>
                    <a:pt x="15239" y="650240"/>
                  </a:lnTo>
                  <a:lnTo>
                    <a:pt x="16509" y="650240"/>
                  </a:lnTo>
                  <a:lnTo>
                    <a:pt x="16509" y="652780"/>
                  </a:lnTo>
                  <a:lnTo>
                    <a:pt x="17779" y="652780"/>
                  </a:lnTo>
                  <a:lnTo>
                    <a:pt x="17779" y="656590"/>
                  </a:lnTo>
                  <a:lnTo>
                    <a:pt x="19050" y="656590"/>
                  </a:lnTo>
                  <a:lnTo>
                    <a:pt x="19050" y="659130"/>
                  </a:lnTo>
                  <a:lnTo>
                    <a:pt x="20319" y="659130"/>
                  </a:lnTo>
                  <a:lnTo>
                    <a:pt x="20319" y="662940"/>
                  </a:lnTo>
                  <a:lnTo>
                    <a:pt x="21589" y="662940"/>
                  </a:lnTo>
                  <a:lnTo>
                    <a:pt x="21589" y="661670"/>
                  </a:lnTo>
                  <a:lnTo>
                    <a:pt x="25400" y="661670"/>
                  </a:lnTo>
                  <a:lnTo>
                    <a:pt x="25400" y="637540"/>
                  </a:lnTo>
                  <a:close/>
                </a:path>
                <a:path w="25400" h="975359">
                  <a:moveTo>
                    <a:pt x="25400" y="628650"/>
                  </a:moveTo>
                  <a:lnTo>
                    <a:pt x="7619" y="628650"/>
                  </a:lnTo>
                  <a:lnTo>
                    <a:pt x="7619" y="629920"/>
                  </a:lnTo>
                  <a:lnTo>
                    <a:pt x="8889" y="629920"/>
                  </a:lnTo>
                  <a:lnTo>
                    <a:pt x="8889" y="633730"/>
                  </a:lnTo>
                  <a:lnTo>
                    <a:pt x="10159" y="633730"/>
                  </a:lnTo>
                  <a:lnTo>
                    <a:pt x="10159" y="637540"/>
                  </a:lnTo>
                  <a:lnTo>
                    <a:pt x="11429" y="637540"/>
                  </a:lnTo>
                  <a:lnTo>
                    <a:pt x="11429" y="636270"/>
                  </a:lnTo>
                  <a:lnTo>
                    <a:pt x="25400" y="636270"/>
                  </a:lnTo>
                  <a:lnTo>
                    <a:pt x="25400" y="628650"/>
                  </a:lnTo>
                  <a:close/>
                </a:path>
                <a:path w="25400" h="975359">
                  <a:moveTo>
                    <a:pt x="25400" y="617220"/>
                  </a:moveTo>
                  <a:lnTo>
                    <a:pt x="3809" y="617220"/>
                  </a:lnTo>
                  <a:lnTo>
                    <a:pt x="3809" y="621030"/>
                  </a:lnTo>
                  <a:lnTo>
                    <a:pt x="5079" y="621030"/>
                  </a:lnTo>
                  <a:lnTo>
                    <a:pt x="5079" y="623570"/>
                  </a:lnTo>
                  <a:lnTo>
                    <a:pt x="6349" y="623570"/>
                  </a:lnTo>
                  <a:lnTo>
                    <a:pt x="6350" y="627380"/>
                  </a:lnTo>
                  <a:lnTo>
                    <a:pt x="25400" y="627380"/>
                  </a:lnTo>
                  <a:lnTo>
                    <a:pt x="25400" y="617220"/>
                  </a:lnTo>
                  <a:close/>
                </a:path>
                <a:path w="25400" h="975359">
                  <a:moveTo>
                    <a:pt x="25400" y="610870"/>
                  </a:moveTo>
                  <a:lnTo>
                    <a:pt x="1269" y="610870"/>
                  </a:lnTo>
                  <a:lnTo>
                    <a:pt x="1269" y="615950"/>
                  </a:lnTo>
                  <a:lnTo>
                    <a:pt x="25400" y="615950"/>
                  </a:lnTo>
                  <a:lnTo>
                    <a:pt x="25400" y="610870"/>
                  </a:lnTo>
                  <a:close/>
                </a:path>
                <a:path w="25400" h="975359">
                  <a:moveTo>
                    <a:pt x="25400" y="603250"/>
                  </a:moveTo>
                  <a:lnTo>
                    <a:pt x="0" y="603250"/>
                  </a:lnTo>
                  <a:lnTo>
                    <a:pt x="0" y="609600"/>
                  </a:lnTo>
                  <a:lnTo>
                    <a:pt x="25400" y="609600"/>
                  </a:lnTo>
                  <a:lnTo>
                    <a:pt x="25400" y="603250"/>
                  </a:lnTo>
                  <a:close/>
                </a:path>
                <a:path w="25400" h="975359">
                  <a:moveTo>
                    <a:pt x="25400" y="599440"/>
                  </a:moveTo>
                  <a:lnTo>
                    <a:pt x="0" y="599440"/>
                  </a:lnTo>
                  <a:lnTo>
                    <a:pt x="0" y="601980"/>
                  </a:lnTo>
                  <a:lnTo>
                    <a:pt x="25400" y="601980"/>
                  </a:lnTo>
                  <a:lnTo>
                    <a:pt x="25400" y="599440"/>
                  </a:lnTo>
                  <a:close/>
                </a:path>
                <a:path w="25400" h="975359">
                  <a:moveTo>
                    <a:pt x="25400" y="801497"/>
                  </a:moveTo>
                  <a:lnTo>
                    <a:pt x="0" y="801497"/>
                  </a:lnTo>
                  <a:lnTo>
                    <a:pt x="0" y="815340"/>
                  </a:lnTo>
                  <a:lnTo>
                    <a:pt x="25400" y="815340"/>
                  </a:lnTo>
                  <a:lnTo>
                    <a:pt x="25400" y="801497"/>
                  </a:lnTo>
                  <a:close/>
                </a:path>
                <a:path w="25400" h="975359">
                  <a:moveTo>
                    <a:pt x="25400" y="792607"/>
                  </a:moveTo>
                  <a:lnTo>
                    <a:pt x="0" y="792607"/>
                  </a:lnTo>
                  <a:lnTo>
                    <a:pt x="0" y="801370"/>
                  </a:lnTo>
                  <a:lnTo>
                    <a:pt x="25400" y="801370"/>
                  </a:lnTo>
                  <a:lnTo>
                    <a:pt x="25400" y="792607"/>
                  </a:lnTo>
                  <a:close/>
                </a:path>
                <a:path w="25400" h="975359">
                  <a:moveTo>
                    <a:pt x="25400" y="788797"/>
                  </a:moveTo>
                  <a:lnTo>
                    <a:pt x="0" y="788797"/>
                  </a:lnTo>
                  <a:lnTo>
                    <a:pt x="0" y="792480"/>
                  </a:lnTo>
                  <a:lnTo>
                    <a:pt x="25400" y="792480"/>
                  </a:lnTo>
                  <a:lnTo>
                    <a:pt x="25400" y="788797"/>
                  </a:lnTo>
                  <a:close/>
                </a:path>
                <a:path w="25400" h="975359">
                  <a:moveTo>
                    <a:pt x="25400" y="786257"/>
                  </a:moveTo>
                  <a:lnTo>
                    <a:pt x="0" y="786257"/>
                  </a:lnTo>
                  <a:lnTo>
                    <a:pt x="0" y="788670"/>
                  </a:lnTo>
                  <a:lnTo>
                    <a:pt x="25400" y="788670"/>
                  </a:lnTo>
                  <a:lnTo>
                    <a:pt x="25400" y="786257"/>
                  </a:lnTo>
                  <a:close/>
                </a:path>
                <a:path w="25400" h="975359">
                  <a:moveTo>
                    <a:pt x="25400" y="782447"/>
                  </a:moveTo>
                  <a:lnTo>
                    <a:pt x="0" y="782447"/>
                  </a:lnTo>
                  <a:lnTo>
                    <a:pt x="0" y="786130"/>
                  </a:lnTo>
                  <a:lnTo>
                    <a:pt x="25400" y="786130"/>
                  </a:lnTo>
                  <a:lnTo>
                    <a:pt x="25400" y="782447"/>
                  </a:lnTo>
                  <a:close/>
                </a:path>
                <a:path w="25400" h="975359">
                  <a:moveTo>
                    <a:pt x="25400" y="779907"/>
                  </a:moveTo>
                  <a:lnTo>
                    <a:pt x="0" y="779907"/>
                  </a:lnTo>
                  <a:lnTo>
                    <a:pt x="0" y="782320"/>
                  </a:lnTo>
                  <a:lnTo>
                    <a:pt x="25400" y="782320"/>
                  </a:lnTo>
                  <a:lnTo>
                    <a:pt x="25400" y="779907"/>
                  </a:lnTo>
                  <a:close/>
                </a:path>
                <a:path w="25400" h="975359">
                  <a:moveTo>
                    <a:pt x="25400" y="776097"/>
                  </a:moveTo>
                  <a:lnTo>
                    <a:pt x="0" y="776097"/>
                  </a:lnTo>
                  <a:lnTo>
                    <a:pt x="0" y="779780"/>
                  </a:lnTo>
                  <a:lnTo>
                    <a:pt x="25400" y="779780"/>
                  </a:lnTo>
                  <a:lnTo>
                    <a:pt x="25400" y="776097"/>
                  </a:lnTo>
                  <a:close/>
                </a:path>
                <a:path w="25400" h="975359">
                  <a:moveTo>
                    <a:pt x="25400" y="773557"/>
                  </a:moveTo>
                  <a:lnTo>
                    <a:pt x="0" y="773557"/>
                  </a:lnTo>
                  <a:lnTo>
                    <a:pt x="0" y="775970"/>
                  </a:lnTo>
                  <a:lnTo>
                    <a:pt x="25400" y="775970"/>
                  </a:lnTo>
                  <a:lnTo>
                    <a:pt x="25400" y="773557"/>
                  </a:lnTo>
                  <a:close/>
                </a:path>
                <a:path w="25400" h="975359">
                  <a:moveTo>
                    <a:pt x="25400" y="769747"/>
                  </a:moveTo>
                  <a:lnTo>
                    <a:pt x="0" y="769747"/>
                  </a:lnTo>
                  <a:lnTo>
                    <a:pt x="0" y="773430"/>
                  </a:lnTo>
                  <a:lnTo>
                    <a:pt x="25400" y="773430"/>
                  </a:lnTo>
                  <a:lnTo>
                    <a:pt x="25400" y="769747"/>
                  </a:lnTo>
                  <a:close/>
                </a:path>
                <a:path w="25400" h="975359">
                  <a:moveTo>
                    <a:pt x="25400" y="767207"/>
                  </a:moveTo>
                  <a:lnTo>
                    <a:pt x="0" y="767207"/>
                  </a:lnTo>
                  <a:lnTo>
                    <a:pt x="0" y="769620"/>
                  </a:lnTo>
                  <a:lnTo>
                    <a:pt x="25400" y="769620"/>
                  </a:lnTo>
                  <a:lnTo>
                    <a:pt x="25400" y="767207"/>
                  </a:lnTo>
                  <a:close/>
                </a:path>
                <a:path w="25400" h="975359">
                  <a:moveTo>
                    <a:pt x="25400" y="763397"/>
                  </a:moveTo>
                  <a:lnTo>
                    <a:pt x="0" y="763397"/>
                  </a:lnTo>
                  <a:lnTo>
                    <a:pt x="0" y="767080"/>
                  </a:lnTo>
                  <a:lnTo>
                    <a:pt x="25400" y="767080"/>
                  </a:lnTo>
                  <a:lnTo>
                    <a:pt x="25400" y="763397"/>
                  </a:lnTo>
                  <a:close/>
                </a:path>
                <a:path w="25400" h="975359">
                  <a:moveTo>
                    <a:pt x="25400" y="760857"/>
                  </a:moveTo>
                  <a:lnTo>
                    <a:pt x="0" y="760857"/>
                  </a:lnTo>
                  <a:lnTo>
                    <a:pt x="0" y="763270"/>
                  </a:lnTo>
                  <a:lnTo>
                    <a:pt x="25400" y="763270"/>
                  </a:lnTo>
                  <a:lnTo>
                    <a:pt x="25400" y="760857"/>
                  </a:lnTo>
                  <a:close/>
                </a:path>
                <a:path w="25400" h="975359">
                  <a:moveTo>
                    <a:pt x="25400" y="757047"/>
                  </a:moveTo>
                  <a:lnTo>
                    <a:pt x="1269" y="757047"/>
                  </a:lnTo>
                  <a:lnTo>
                    <a:pt x="1269" y="758190"/>
                  </a:lnTo>
                  <a:lnTo>
                    <a:pt x="0" y="758190"/>
                  </a:lnTo>
                  <a:lnTo>
                    <a:pt x="0" y="760730"/>
                  </a:lnTo>
                  <a:lnTo>
                    <a:pt x="25400" y="760730"/>
                  </a:lnTo>
                  <a:lnTo>
                    <a:pt x="25400" y="757047"/>
                  </a:lnTo>
                  <a:close/>
                </a:path>
                <a:path w="25400" h="975359">
                  <a:moveTo>
                    <a:pt x="3809" y="754380"/>
                  </a:moveTo>
                  <a:lnTo>
                    <a:pt x="2539" y="754380"/>
                  </a:lnTo>
                  <a:lnTo>
                    <a:pt x="2539" y="755777"/>
                  </a:lnTo>
                  <a:lnTo>
                    <a:pt x="1269" y="755777"/>
                  </a:lnTo>
                  <a:lnTo>
                    <a:pt x="1269" y="756920"/>
                  </a:lnTo>
                  <a:lnTo>
                    <a:pt x="25400" y="756920"/>
                  </a:lnTo>
                  <a:lnTo>
                    <a:pt x="25400" y="754507"/>
                  </a:lnTo>
                  <a:lnTo>
                    <a:pt x="3809" y="754507"/>
                  </a:lnTo>
                  <a:lnTo>
                    <a:pt x="3809" y="754380"/>
                  </a:lnTo>
                  <a:close/>
                </a:path>
                <a:path w="25400" h="975359">
                  <a:moveTo>
                    <a:pt x="11429" y="744220"/>
                  </a:moveTo>
                  <a:lnTo>
                    <a:pt x="10159" y="744220"/>
                  </a:lnTo>
                  <a:lnTo>
                    <a:pt x="10159" y="745490"/>
                  </a:lnTo>
                  <a:lnTo>
                    <a:pt x="8889" y="745490"/>
                  </a:lnTo>
                  <a:lnTo>
                    <a:pt x="8889" y="746887"/>
                  </a:lnTo>
                  <a:lnTo>
                    <a:pt x="7619" y="746887"/>
                  </a:lnTo>
                  <a:lnTo>
                    <a:pt x="7619" y="749427"/>
                  </a:lnTo>
                  <a:lnTo>
                    <a:pt x="6350" y="749427"/>
                  </a:lnTo>
                  <a:lnTo>
                    <a:pt x="6350" y="750697"/>
                  </a:lnTo>
                  <a:lnTo>
                    <a:pt x="5079" y="750697"/>
                  </a:lnTo>
                  <a:lnTo>
                    <a:pt x="5079" y="753237"/>
                  </a:lnTo>
                  <a:lnTo>
                    <a:pt x="3809" y="753237"/>
                  </a:lnTo>
                  <a:lnTo>
                    <a:pt x="3809" y="754380"/>
                  </a:lnTo>
                  <a:lnTo>
                    <a:pt x="25400" y="754380"/>
                  </a:lnTo>
                  <a:lnTo>
                    <a:pt x="25400" y="744347"/>
                  </a:lnTo>
                  <a:lnTo>
                    <a:pt x="11429" y="744347"/>
                  </a:lnTo>
                  <a:lnTo>
                    <a:pt x="11429" y="744220"/>
                  </a:lnTo>
                  <a:close/>
                </a:path>
                <a:path w="25400" h="975359">
                  <a:moveTo>
                    <a:pt x="20319" y="728980"/>
                  </a:moveTo>
                  <a:lnTo>
                    <a:pt x="19050" y="728980"/>
                  </a:lnTo>
                  <a:lnTo>
                    <a:pt x="19050" y="731647"/>
                  </a:lnTo>
                  <a:lnTo>
                    <a:pt x="17779" y="731647"/>
                  </a:lnTo>
                  <a:lnTo>
                    <a:pt x="17779" y="734187"/>
                  </a:lnTo>
                  <a:lnTo>
                    <a:pt x="16509" y="734187"/>
                  </a:lnTo>
                  <a:lnTo>
                    <a:pt x="16509" y="736727"/>
                  </a:lnTo>
                  <a:lnTo>
                    <a:pt x="15239" y="736727"/>
                  </a:lnTo>
                  <a:lnTo>
                    <a:pt x="15239" y="737997"/>
                  </a:lnTo>
                  <a:lnTo>
                    <a:pt x="13969" y="737997"/>
                  </a:lnTo>
                  <a:lnTo>
                    <a:pt x="13969" y="740537"/>
                  </a:lnTo>
                  <a:lnTo>
                    <a:pt x="12700" y="740537"/>
                  </a:lnTo>
                  <a:lnTo>
                    <a:pt x="12700" y="741807"/>
                  </a:lnTo>
                  <a:lnTo>
                    <a:pt x="11429" y="741807"/>
                  </a:lnTo>
                  <a:lnTo>
                    <a:pt x="11429" y="744220"/>
                  </a:lnTo>
                  <a:lnTo>
                    <a:pt x="25400" y="744220"/>
                  </a:lnTo>
                  <a:lnTo>
                    <a:pt x="25400" y="729107"/>
                  </a:lnTo>
                  <a:lnTo>
                    <a:pt x="20319" y="729107"/>
                  </a:lnTo>
                  <a:lnTo>
                    <a:pt x="20319" y="728980"/>
                  </a:lnTo>
                  <a:close/>
                </a:path>
                <a:path w="25400" h="975359">
                  <a:moveTo>
                    <a:pt x="25400" y="726567"/>
                  </a:moveTo>
                  <a:lnTo>
                    <a:pt x="20319" y="726567"/>
                  </a:lnTo>
                  <a:lnTo>
                    <a:pt x="20319" y="728980"/>
                  </a:lnTo>
                  <a:lnTo>
                    <a:pt x="25400" y="728980"/>
                  </a:lnTo>
                  <a:lnTo>
                    <a:pt x="25400" y="726567"/>
                  </a:lnTo>
                  <a:close/>
                </a:path>
                <a:path w="25400" h="975359">
                  <a:moveTo>
                    <a:pt x="25400" y="815340"/>
                  </a:moveTo>
                  <a:lnTo>
                    <a:pt x="0" y="815340"/>
                  </a:lnTo>
                  <a:lnTo>
                    <a:pt x="0" y="828040"/>
                  </a:lnTo>
                  <a:lnTo>
                    <a:pt x="25400" y="828040"/>
                  </a:lnTo>
                  <a:lnTo>
                    <a:pt x="25400" y="815340"/>
                  </a:lnTo>
                  <a:close/>
                </a:path>
                <a:path w="25400" h="975359">
                  <a:moveTo>
                    <a:pt x="25400" y="828040"/>
                  </a:moveTo>
                  <a:lnTo>
                    <a:pt x="0" y="828040"/>
                  </a:lnTo>
                  <a:lnTo>
                    <a:pt x="0" y="908050"/>
                  </a:lnTo>
                  <a:lnTo>
                    <a:pt x="25400" y="908050"/>
                  </a:lnTo>
                  <a:lnTo>
                    <a:pt x="25400" y="828040"/>
                  </a:lnTo>
                  <a:close/>
                </a:path>
                <a:path w="25400" h="975359">
                  <a:moveTo>
                    <a:pt x="25400" y="908050"/>
                  </a:moveTo>
                  <a:lnTo>
                    <a:pt x="0" y="908050"/>
                  </a:lnTo>
                  <a:lnTo>
                    <a:pt x="0" y="966470"/>
                  </a:lnTo>
                  <a:lnTo>
                    <a:pt x="25400" y="966470"/>
                  </a:lnTo>
                  <a:lnTo>
                    <a:pt x="25400" y="908050"/>
                  </a:lnTo>
                  <a:close/>
                </a:path>
                <a:path w="25400" h="975359">
                  <a:moveTo>
                    <a:pt x="25400" y="966470"/>
                  </a:moveTo>
                  <a:lnTo>
                    <a:pt x="0" y="966470"/>
                  </a:lnTo>
                  <a:lnTo>
                    <a:pt x="0" y="975360"/>
                  </a:lnTo>
                  <a:lnTo>
                    <a:pt x="16509" y="975360"/>
                  </a:lnTo>
                  <a:lnTo>
                    <a:pt x="16509" y="974090"/>
                  </a:lnTo>
                  <a:lnTo>
                    <a:pt x="25400" y="974090"/>
                  </a:lnTo>
                  <a:lnTo>
                    <a:pt x="25400" y="966470"/>
                  </a:lnTo>
                  <a:close/>
                </a:path>
              </a:pathLst>
            </a:custGeom>
            <a:solidFill>
              <a:srgbClr val="1F1F1F"/>
            </a:solidFill>
          </p:spPr>
          <p:txBody>
            <a:bodyPr bIns="0" lIns="0" rIns="0" rtlCol="0" tIns="0" wrap="square"/>
            <a:p/>
          </p:txBody>
        </p:sp>
        <p:sp>
          <p:nvSpPr>
            <p:cNvPr id="1049203" name="object 493"/>
            <p:cNvSpPr/>
            <p:nvPr/>
          </p:nvSpPr>
          <p:spPr>
            <a:xfrm>
              <a:off x="5030469" y="5819139"/>
              <a:ext cx="25400" cy="975360"/>
            </a:xfrm>
            <a:custGeom>
              <a:avLst/>
              <a:ahLst/>
              <a:rect l="l" t="t" r="r" b="b"/>
              <a:pathLst>
                <a:path w="25400" h="975359">
                  <a:moveTo>
                    <a:pt x="25400" y="0"/>
                  </a:moveTo>
                  <a:lnTo>
                    <a:pt x="0" y="0"/>
                  </a:lnTo>
                  <a:lnTo>
                    <a:pt x="0" y="5080"/>
                  </a:lnTo>
                  <a:lnTo>
                    <a:pt x="25400" y="5080"/>
                  </a:lnTo>
                  <a:lnTo>
                    <a:pt x="25400" y="0"/>
                  </a:lnTo>
                  <a:close/>
                </a:path>
                <a:path w="25400" h="975359">
                  <a:moveTo>
                    <a:pt x="25400" y="5080"/>
                  </a:moveTo>
                  <a:lnTo>
                    <a:pt x="0" y="5080"/>
                  </a:lnTo>
                  <a:lnTo>
                    <a:pt x="0" y="7620"/>
                  </a:lnTo>
                  <a:lnTo>
                    <a:pt x="25400" y="7620"/>
                  </a:lnTo>
                  <a:lnTo>
                    <a:pt x="25400" y="5080"/>
                  </a:lnTo>
                  <a:close/>
                </a:path>
                <a:path w="25400" h="975359">
                  <a:moveTo>
                    <a:pt x="25400" y="7620"/>
                  </a:moveTo>
                  <a:lnTo>
                    <a:pt x="0" y="7620"/>
                  </a:lnTo>
                  <a:lnTo>
                    <a:pt x="0" y="11430"/>
                  </a:lnTo>
                  <a:lnTo>
                    <a:pt x="25400" y="11430"/>
                  </a:lnTo>
                  <a:lnTo>
                    <a:pt x="25400" y="7620"/>
                  </a:lnTo>
                  <a:close/>
                </a:path>
                <a:path w="25400" h="975359">
                  <a:moveTo>
                    <a:pt x="25400" y="11430"/>
                  </a:moveTo>
                  <a:lnTo>
                    <a:pt x="0" y="11430"/>
                  </a:lnTo>
                  <a:lnTo>
                    <a:pt x="0" y="26670"/>
                  </a:lnTo>
                  <a:lnTo>
                    <a:pt x="25400" y="26670"/>
                  </a:lnTo>
                  <a:lnTo>
                    <a:pt x="25400" y="11430"/>
                  </a:lnTo>
                  <a:close/>
                </a:path>
                <a:path w="25400" h="975359">
                  <a:moveTo>
                    <a:pt x="25400" y="26670"/>
                  </a:moveTo>
                  <a:lnTo>
                    <a:pt x="0" y="26670"/>
                  </a:lnTo>
                  <a:lnTo>
                    <a:pt x="0" y="33020"/>
                  </a:lnTo>
                  <a:lnTo>
                    <a:pt x="25400" y="33020"/>
                  </a:lnTo>
                  <a:lnTo>
                    <a:pt x="25400" y="26670"/>
                  </a:lnTo>
                  <a:close/>
                </a:path>
                <a:path w="25400" h="975359">
                  <a:moveTo>
                    <a:pt x="25400" y="33020"/>
                  </a:moveTo>
                  <a:lnTo>
                    <a:pt x="0" y="33020"/>
                  </a:lnTo>
                  <a:lnTo>
                    <a:pt x="0" y="39370"/>
                  </a:lnTo>
                  <a:lnTo>
                    <a:pt x="25400" y="39370"/>
                  </a:lnTo>
                  <a:lnTo>
                    <a:pt x="25400" y="33020"/>
                  </a:lnTo>
                  <a:close/>
                </a:path>
                <a:path w="25400" h="975359">
                  <a:moveTo>
                    <a:pt x="25400" y="39370"/>
                  </a:moveTo>
                  <a:lnTo>
                    <a:pt x="0" y="39370"/>
                  </a:lnTo>
                  <a:lnTo>
                    <a:pt x="0" y="43180"/>
                  </a:lnTo>
                  <a:lnTo>
                    <a:pt x="25400" y="43180"/>
                  </a:lnTo>
                  <a:lnTo>
                    <a:pt x="25400" y="39370"/>
                  </a:lnTo>
                  <a:close/>
                </a:path>
                <a:path w="25400" h="975359">
                  <a:moveTo>
                    <a:pt x="25400" y="43180"/>
                  </a:moveTo>
                  <a:lnTo>
                    <a:pt x="0" y="43180"/>
                  </a:lnTo>
                  <a:lnTo>
                    <a:pt x="0" y="52070"/>
                  </a:lnTo>
                  <a:lnTo>
                    <a:pt x="25400" y="52070"/>
                  </a:lnTo>
                  <a:lnTo>
                    <a:pt x="25400" y="43180"/>
                  </a:lnTo>
                  <a:close/>
                </a:path>
                <a:path w="25400" h="975359">
                  <a:moveTo>
                    <a:pt x="25400" y="52070"/>
                  </a:moveTo>
                  <a:lnTo>
                    <a:pt x="0" y="52070"/>
                  </a:lnTo>
                  <a:lnTo>
                    <a:pt x="0" y="64770"/>
                  </a:lnTo>
                  <a:lnTo>
                    <a:pt x="25400" y="64770"/>
                  </a:lnTo>
                  <a:lnTo>
                    <a:pt x="25400" y="52070"/>
                  </a:lnTo>
                  <a:close/>
                </a:path>
                <a:path w="25400" h="975359">
                  <a:moveTo>
                    <a:pt x="25400" y="64770"/>
                  </a:moveTo>
                  <a:lnTo>
                    <a:pt x="0" y="64770"/>
                  </a:lnTo>
                  <a:lnTo>
                    <a:pt x="0" y="77470"/>
                  </a:lnTo>
                  <a:lnTo>
                    <a:pt x="25400" y="77470"/>
                  </a:lnTo>
                  <a:lnTo>
                    <a:pt x="25400" y="64770"/>
                  </a:lnTo>
                  <a:close/>
                </a:path>
                <a:path w="25400" h="975359">
                  <a:moveTo>
                    <a:pt x="25400" y="77470"/>
                  </a:moveTo>
                  <a:lnTo>
                    <a:pt x="0" y="77470"/>
                  </a:lnTo>
                  <a:lnTo>
                    <a:pt x="0" y="83820"/>
                  </a:lnTo>
                  <a:lnTo>
                    <a:pt x="25400" y="83820"/>
                  </a:lnTo>
                  <a:lnTo>
                    <a:pt x="25400" y="77470"/>
                  </a:lnTo>
                  <a:close/>
                </a:path>
                <a:path w="25400" h="975359">
                  <a:moveTo>
                    <a:pt x="25400" y="83820"/>
                  </a:moveTo>
                  <a:lnTo>
                    <a:pt x="0" y="83820"/>
                  </a:lnTo>
                  <a:lnTo>
                    <a:pt x="0" y="90170"/>
                  </a:lnTo>
                  <a:lnTo>
                    <a:pt x="25400" y="90170"/>
                  </a:lnTo>
                  <a:lnTo>
                    <a:pt x="25400" y="83820"/>
                  </a:lnTo>
                  <a:close/>
                </a:path>
                <a:path w="25400" h="975359">
                  <a:moveTo>
                    <a:pt x="25400" y="90170"/>
                  </a:moveTo>
                  <a:lnTo>
                    <a:pt x="0" y="90170"/>
                  </a:lnTo>
                  <a:lnTo>
                    <a:pt x="0" y="93980"/>
                  </a:lnTo>
                  <a:lnTo>
                    <a:pt x="25400" y="93980"/>
                  </a:lnTo>
                  <a:lnTo>
                    <a:pt x="25400" y="90170"/>
                  </a:lnTo>
                  <a:close/>
                </a:path>
                <a:path w="25400" h="975359">
                  <a:moveTo>
                    <a:pt x="25400" y="93980"/>
                  </a:moveTo>
                  <a:lnTo>
                    <a:pt x="0" y="93980"/>
                  </a:lnTo>
                  <a:lnTo>
                    <a:pt x="0" y="100330"/>
                  </a:lnTo>
                  <a:lnTo>
                    <a:pt x="25400" y="100330"/>
                  </a:lnTo>
                  <a:lnTo>
                    <a:pt x="25400" y="93980"/>
                  </a:lnTo>
                  <a:close/>
                </a:path>
                <a:path w="25400" h="975359">
                  <a:moveTo>
                    <a:pt x="25400" y="100330"/>
                  </a:moveTo>
                  <a:lnTo>
                    <a:pt x="0" y="100330"/>
                  </a:lnTo>
                  <a:lnTo>
                    <a:pt x="0" y="102870"/>
                  </a:lnTo>
                  <a:lnTo>
                    <a:pt x="25400" y="102870"/>
                  </a:lnTo>
                  <a:lnTo>
                    <a:pt x="25400" y="100330"/>
                  </a:lnTo>
                  <a:close/>
                </a:path>
                <a:path w="25400" h="975359">
                  <a:moveTo>
                    <a:pt x="25400" y="102870"/>
                  </a:moveTo>
                  <a:lnTo>
                    <a:pt x="0" y="102870"/>
                  </a:lnTo>
                  <a:lnTo>
                    <a:pt x="0" y="115570"/>
                  </a:lnTo>
                  <a:lnTo>
                    <a:pt x="25400" y="115570"/>
                  </a:lnTo>
                  <a:lnTo>
                    <a:pt x="25400" y="102870"/>
                  </a:lnTo>
                  <a:close/>
                </a:path>
                <a:path w="25400" h="975359">
                  <a:moveTo>
                    <a:pt x="25400" y="115570"/>
                  </a:moveTo>
                  <a:lnTo>
                    <a:pt x="0" y="115570"/>
                  </a:lnTo>
                  <a:lnTo>
                    <a:pt x="0" y="121920"/>
                  </a:lnTo>
                  <a:lnTo>
                    <a:pt x="25400" y="121920"/>
                  </a:lnTo>
                  <a:lnTo>
                    <a:pt x="25400" y="115570"/>
                  </a:lnTo>
                  <a:close/>
                </a:path>
                <a:path w="25400" h="975359">
                  <a:moveTo>
                    <a:pt x="25400" y="121920"/>
                  </a:moveTo>
                  <a:lnTo>
                    <a:pt x="0" y="121920"/>
                  </a:lnTo>
                  <a:lnTo>
                    <a:pt x="0" y="128270"/>
                  </a:lnTo>
                  <a:lnTo>
                    <a:pt x="25400" y="128270"/>
                  </a:lnTo>
                  <a:lnTo>
                    <a:pt x="25400" y="121920"/>
                  </a:lnTo>
                  <a:close/>
                </a:path>
                <a:path w="25400" h="975359">
                  <a:moveTo>
                    <a:pt x="25400" y="128270"/>
                  </a:moveTo>
                  <a:lnTo>
                    <a:pt x="0" y="128270"/>
                  </a:lnTo>
                  <a:lnTo>
                    <a:pt x="0" y="134620"/>
                  </a:lnTo>
                  <a:lnTo>
                    <a:pt x="25400" y="134620"/>
                  </a:lnTo>
                  <a:lnTo>
                    <a:pt x="25400" y="128270"/>
                  </a:lnTo>
                  <a:close/>
                </a:path>
                <a:path w="25400" h="975359">
                  <a:moveTo>
                    <a:pt x="25400" y="134620"/>
                  </a:moveTo>
                  <a:lnTo>
                    <a:pt x="0" y="134620"/>
                  </a:lnTo>
                  <a:lnTo>
                    <a:pt x="0" y="138430"/>
                  </a:lnTo>
                  <a:lnTo>
                    <a:pt x="25400" y="138430"/>
                  </a:lnTo>
                  <a:lnTo>
                    <a:pt x="25400" y="134620"/>
                  </a:lnTo>
                  <a:close/>
                </a:path>
                <a:path w="25400" h="975359">
                  <a:moveTo>
                    <a:pt x="25400" y="138430"/>
                  </a:moveTo>
                  <a:lnTo>
                    <a:pt x="0" y="138430"/>
                  </a:lnTo>
                  <a:lnTo>
                    <a:pt x="0" y="140970"/>
                  </a:lnTo>
                  <a:lnTo>
                    <a:pt x="25400" y="140970"/>
                  </a:lnTo>
                  <a:lnTo>
                    <a:pt x="25400" y="138430"/>
                  </a:lnTo>
                  <a:close/>
                </a:path>
                <a:path w="25400" h="975359">
                  <a:moveTo>
                    <a:pt x="25400" y="140970"/>
                  </a:moveTo>
                  <a:lnTo>
                    <a:pt x="0" y="140970"/>
                  </a:lnTo>
                  <a:lnTo>
                    <a:pt x="0" y="144780"/>
                  </a:lnTo>
                  <a:lnTo>
                    <a:pt x="25400" y="144780"/>
                  </a:lnTo>
                  <a:lnTo>
                    <a:pt x="25400" y="140970"/>
                  </a:lnTo>
                  <a:close/>
                </a:path>
                <a:path w="25400" h="975359">
                  <a:moveTo>
                    <a:pt x="25400" y="144780"/>
                  </a:moveTo>
                  <a:lnTo>
                    <a:pt x="0" y="144780"/>
                  </a:lnTo>
                  <a:lnTo>
                    <a:pt x="0" y="151130"/>
                  </a:lnTo>
                  <a:lnTo>
                    <a:pt x="25400" y="151130"/>
                  </a:lnTo>
                  <a:lnTo>
                    <a:pt x="25400" y="144780"/>
                  </a:lnTo>
                  <a:close/>
                </a:path>
                <a:path w="25400" h="975359">
                  <a:moveTo>
                    <a:pt x="25400" y="151130"/>
                  </a:moveTo>
                  <a:lnTo>
                    <a:pt x="0" y="151130"/>
                  </a:lnTo>
                  <a:lnTo>
                    <a:pt x="0" y="153670"/>
                  </a:lnTo>
                  <a:lnTo>
                    <a:pt x="25400" y="153670"/>
                  </a:lnTo>
                  <a:lnTo>
                    <a:pt x="25400" y="151130"/>
                  </a:lnTo>
                  <a:close/>
                </a:path>
                <a:path w="25400" h="975359">
                  <a:moveTo>
                    <a:pt x="25400" y="153670"/>
                  </a:moveTo>
                  <a:lnTo>
                    <a:pt x="0" y="153670"/>
                  </a:lnTo>
                  <a:lnTo>
                    <a:pt x="0" y="163830"/>
                  </a:lnTo>
                  <a:lnTo>
                    <a:pt x="25400" y="163830"/>
                  </a:lnTo>
                  <a:lnTo>
                    <a:pt x="25400" y="153670"/>
                  </a:lnTo>
                  <a:close/>
                </a:path>
                <a:path w="25400" h="975359">
                  <a:moveTo>
                    <a:pt x="25400" y="163830"/>
                  </a:moveTo>
                  <a:lnTo>
                    <a:pt x="0" y="163830"/>
                  </a:lnTo>
                  <a:lnTo>
                    <a:pt x="0" y="176530"/>
                  </a:lnTo>
                  <a:lnTo>
                    <a:pt x="25400" y="176530"/>
                  </a:lnTo>
                  <a:lnTo>
                    <a:pt x="25400" y="163830"/>
                  </a:lnTo>
                  <a:close/>
                </a:path>
                <a:path w="25400" h="975359">
                  <a:moveTo>
                    <a:pt x="25400" y="176530"/>
                  </a:moveTo>
                  <a:lnTo>
                    <a:pt x="0" y="176530"/>
                  </a:lnTo>
                  <a:lnTo>
                    <a:pt x="0" y="185420"/>
                  </a:lnTo>
                  <a:lnTo>
                    <a:pt x="25400" y="185420"/>
                  </a:lnTo>
                  <a:lnTo>
                    <a:pt x="25400" y="176530"/>
                  </a:lnTo>
                  <a:close/>
                </a:path>
                <a:path w="25400" h="975359">
                  <a:moveTo>
                    <a:pt x="25400" y="185420"/>
                  </a:moveTo>
                  <a:lnTo>
                    <a:pt x="0" y="185420"/>
                  </a:lnTo>
                  <a:lnTo>
                    <a:pt x="0" y="189230"/>
                  </a:lnTo>
                  <a:lnTo>
                    <a:pt x="25400" y="189230"/>
                  </a:lnTo>
                  <a:lnTo>
                    <a:pt x="25400" y="185420"/>
                  </a:lnTo>
                  <a:close/>
                </a:path>
                <a:path w="25400" h="975359">
                  <a:moveTo>
                    <a:pt x="25400" y="189230"/>
                  </a:moveTo>
                  <a:lnTo>
                    <a:pt x="0" y="189230"/>
                  </a:lnTo>
                  <a:lnTo>
                    <a:pt x="0" y="195580"/>
                  </a:lnTo>
                  <a:lnTo>
                    <a:pt x="25400" y="195580"/>
                  </a:lnTo>
                  <a:lnTo>
                    <a:pt x="25400" y="189230"/>
                  </a:lnTo>
                  <a:close/>
                </a:path>
                <a:path w="25400" h="975359">
                  <a:moveTo>
                    <a:pt x="25400" y="195580"/>
                  </a:moveTo>
                  <a:lnTo>
                    <a:pt x="0" y="195580"/>
                  </a:lnTo>
                  <a:lnTo>
                    <a:pt x="0" y="198120"/>
                  </a:lnTo>
                  <a:lnTo>
                    <a:pt x="25400" y="198120"/>
                  </a:lnTo>
                  <a:lnTo>
                    <a:pt x="25400" y="195580"/>
                  </a:lnTo>
                  <a:close/>
                </a:path>
                <a:path w="25400" h="975359">
                  <a:moveTo>
                    <a:pt x="25400" y="198120"/>
                  </a:moveTo>
                  <a:lnTo>
                    <a:pt x="0" y="198120"/>
                  </a:lnTo>
                  <a:lnTo>
                    <a:pt x="0" y="208280"/>
                  </a:lnTo>
                  <a:lnTo>
                    <a:pt x="25400" y="208280"/>
                  </a:lnTo>
                  <a:lnTo>
                    <a:pt x="25400" y="198120"/>
                  </a:lnTo>
                  <a:close/>
                </a:path>
                <a:path w="25400" h="975359">
                  <a:moveTo>
                    <a:pt x="25400" y="208280"/>
                  </a:moveTo>
                  <a:lnTo>
                    <a:pt x="0" y="208280"/>
                  </a:lnTo>
                  <a:lnTo>
                    <a:pt x="0" y="210820"/>
                  </a:lnTo>
                  <a:lnTo>
                    <a:pt x="25400" y="210820"/>
                  </a:lnTo>
                  <a:lnTo>
                    <a:pt x="25400" y="208280"/>
                  </a:lnTo>
                  <a:close/>
                </a:path>
                <a:path w="25400" h="975359">
                  <a:moveTo>
                    <a:pt x="25400" y="210820"/>
                  </a:moveTo>
                  <a:lnTo>
                    <a:pt x="0" y="210820"/>
                  </a:lnTo>
                  <a:lnTo>
                    <a:pt x="0" y="214630"/>
                  </a:lnTo>
                  <a:lnTo>
                    <a:pt x="25400" y="214630"/>
                  </a:lnTo>
                  <a:lnTo>
                    <a:pt x="25400" y="210820"/>
                  </a:lnTo>
                  <a:close/>
                </a:path>
                <a:path w="25400" h="975359">
                  <a:moveTo>
                    <a:pt x="25400" y="214630"/>
                  </a:moveTo>
                  <a:lnTo>
                    <a:pt x="0" y="214630"/>
                  </a:lnTo>
                  <a:lnTo>
                    <a:pt x="0" y="223520"/>
                  </a:lnTo>
                  <a:lnTo>
                    <a:pt x="25400" y="223520"/>
                  </a:lnTo>
                  <a:lnTo>
                    <a:pt x="25400" y="214630"/>
                  </a:lnTo>
                  <a:close/>
                </a:path>
                <a:path w="25400" h="975359">
                  <a:moveTo>
                    <a:pt x="25400" y="483870"/>
                  </a:moveTo>
                  <a:lnTo>
                    <a:pt x="0" y="483870"/>
                  </a:lnTo>
                  <a:lnTo>
                    <a:pt x="0" y="485140"/>
                  </a:lnTo>
                  <a:lnTo>
                    <a:pt x="25400" y="485140"/>
                  </a:lnTo>
                  <a:lnTo>
                    <a:pt x="25400" y="483870"/>
                  </a:lnTo>
                  <a:close/>
                </a:path>
                <a:path w="25400" h="975359">
                  <a:moveTo>
                    <a:pt x="25400" y="477520"/>
                  </a:moveTo>
                  <a:lnTo>
                    <a:pt x="0" y="477520"/>
                  </a:lnTo>
                  <a:lnTo>
                    <a:pt x="0" y="482600"/>
                  </a:lnTo>
                  <a:lnTo>
                    <a:pt x="25400" y="482600"/>
                  </a:lnTo>
                  <a:lnTo>
                    <a:pt x="25400" y="477520"/>
                  </a:lnTo>
                  <a:close/>
                </a:path>
                <a:path w="25400" h="975359">
                  <a:moveTo>
                    <a:pt x="25400" y="471170"/>
                  </a:moveTo>
                  <a:lnTo>
                    <a:pt x="0" y="471170"/>
                  </a:lnTo>
                  <a:lnTo>
                    <a:pt x="0" y="476250"/>
                  </a:lnTo>
                  <a:lnTo>
                    <a:pt x="25400" y="476250"/>
                  </a:lnTo>
                  <a:lnTo>
                    <a:pt x="25400" y="471170"/>
                  </a:lnTo>
                  <a:close/>
                </a:path>
                <a:path w="25400" h="975359">
                  <a:moveTo>
                    <a:pt x="25400" y="464820"/>
                  </a:moveTo>
                  <a:lnTo>
                    <a:pt x="0" y="464820"/>
                  </a:lnTo>
                  <a:lnTo>
                    <a:pt x="0" y="469900"/>
                  </a:lnTo>
                  <a:lnTo>
                    <a:pt x="25400" y="469900"/>
                  </a:lnTo>
                  <a:lnTo>
                    <a:pt x="25400" y="464820"/>
                  </a:lnTo>
                  <a:close/>
                </a:path>
                <a:path w="25400" h="975359">
                  <a:moveTo>
                    <a:pt x="25400" y="458470"/>
                  </a:moveTo>
                  <a:lnTo>
                    <a:pt x="0" y="458470"/>
                  </a:lnTo>
                  <a:lnTo>
                    <a:pt x="0" y="463550"/>
                  </a:lnTo>
                  <a:lnTo>
                    <a:pt x="25400" y="463550"/>
                  </a:lnTo>
                  <a:lnTo>
                    <a:pt x="25400" y="458470"/>
                  </a:lnTo>
                  <a:close/>
                </a:path>
                <a:path w="25400" h="975359">
                  <a:moveTo>
                    <a:pt x="25400" y="452120"/>
                  </a:moveTo>
                  <a:lnTo>
                    <a:pt x="0" y="452120"/>
                  </a:lnTo>
                  <a:lnTo>
                    <a:pt x="0" y="457200"/>
                  </a:lnTo>
                  <a:lnTo>
                    <a:pt x="25400" y="457200"/>
                  </a:lnTo>
                  <a:lnTo>
                    <a:pt x="25400" y="452120"/>
                  </a:lnTo>
                  <a:close/>
                </a:path>
                <a:path w="25400" h="975359">
                  <a:moveTo>
                    <a:pt x="25400" y="445770"/>
                  </a:moveTo>
                  <a:lnTo>
                    <a:pt x="0" y="445770"/>
                  </a:lnTo>
                  <a:lnTo>
                    <a:pt x="0" y="450850"/>
                  </a:lnTo>
                  <a:lnTo>
                    <a:pt x="25400" y="450850"/>
                  </a:lnTo>
                  <a:lnTo>
                    <a:pt x="25400" y="445770"/>
                  </a:lnTo>
                  <a:close/>
                </a:path>
                <a:path w="25400" h="975359">
                  <a:moveTo>
                    <a:pt x="25400" y="439420"/>
                  </a:moveTo>
                  <a:lnTo>
                    <a:pt x="0" y="439420"/>
                  </a:lnTo>
                  <a:lnTo>
                    <a:pt x="0" y="444500"/>
                  </a:lnTo>
                  <a:lnTo>
                    <a:pt x="25400" y="444500"/>
                  </a:lnTo>
                  <a:lnTo>
                    <a:pt x="25400" y="439420"/>
                  </a:lnTo>
                  <a:close/>
                </a:path>
                <a:path w="25400" h="975359">
                  <a:moveTo>
                    <a:pt x="25400" y="433070"/>
                  </a:moveTo>
                  <a:lnTo>
                    <a:pt x="0" y="433070"/>
                  </a:lnTo>
                  <a:lnTo>
                    <a:pt x="0" y="438150"/>
                  </a:lnTo>
                  <a:lnTo>
                    <a:pt x="25400" y="438150"/>
                  </a:lnTo>
                  <a:lnTo>
                    <a:pt x="25400" y="433070"/>
                  </a:lnTo>
                  <a:close/>
                </a:path>
                <a:path w="25400" h="975359">
                  <a:moveTo>
                    <a:pt x="25400" y="426720"/>
                  </a:moveTo>
                  <a:lnTo>
                    <a:pt x="0" y="426720"/>
                  </a:lnTo>
                  <a:lnTo>
                    <a:pt x="0" y="431800"/>
                  </a:lnTo>
                  <a:lnTo>
                    <a:pt x="25400" y="431800"/>
                  </a:lnTo>
                  <a:lnTo>
                    <a:pt x="25400" y="426720"/>
                  </a:lnTo>
                  <a:close/>
                </a:path>
                <a:path w="25400" h="975359">
                  <a:moveTo>
                    <a:pt x="25400" y="420370"/>
                  </a:moveTo>
                  <a:lnTo>
                    <a:pt x="0" y="420370"/>
                  </a:lnTo>
                  <a:lnTo>
                    <a:pt x="0" y="425450"/>
                  </a:lnTo>
                  <a:lnTo>
                    <a:pt x="25400" y="425450"/>
                  </a:lnTo>
                  <a:lnTo>
                    <a:pt x="25400" y="420370"/>
                  </a:lnTo>
                  <a:close/>
                </a:path>
                <a:path w="25400" h="975359">
                  <a:moveTo>
                    <a:pt x="25400" y="414020"/>
                  </a:moveTo>
                  <a:lnTo>
                    <a:pt x="0" y="414020"/>
                  </a:lnTo>
                  <a:lnTo>
                    <a:pt x="0" y="419100"/>
                  </a:lnTo>
                  <a:lnTo>
                    <a:pt x="25400" y="419100"/>
                  </a:lnTo>
                  <a:lnTo>
                    <a:pt x="25400" y="414020"/>
                  </a:lnTo>
                  <a:close/>
                </a:path>
                <a:path w="25400" h="975359">
                  <a:moveTo>
                    <a:pt x="25400" y="401320"/>
                  </a:moveTo>
                  <a:lnTo>
                    <a:pt x="0" y="401320"/>
                  </a:lnTo>
                  <a:lnTo>
                    <a:pt x="0" y="412750"/>
                  </a:lnTo>
                  <a:lnTo>
                    <a:pt x="25400" y="412750"/>
                  </a:lnTo>
                  <a:lnTo>
                    <a:pt x="25400" y="401320"/>
                  </a:lnTo>
                  <a:close/>
                </a:path>
                <a:path w="25400" h="975359">
                  <a:moveTo>
                    <a:pt x="25400" y="393700"/>
                  </a:moveTo>
                  <a:lnTo>
                    <a:pt x="0" y="393700"/>
                  </a:lnTo>
                  <a:lnTo>
                    <a:pt x="0" y="400050"/>
                  </a:lnTo>
                  <a:lnTo>
                    <a:pt x="25400" y="400050"/>
                  </a:lnTo>
                  <a:lnTo>
                    <a:pt x="25400" y="393700"/>
                  </a:lnTo>
                  <a:close/>
                </a:path>
                <a:path w="25400" h="975359">
                  <a:moveTo>
                    <a:pt x="25400" y="388620"/>
                  </a:moveTo>
                  <a:lnTo>
                    <a:pt x="0" y="388620"/>
                  </a:lnTo>
                  <a:lnTo>
                    <a:pt x="0" y="392430"/>
                  </a:lnTo>
                  <a:lnTo>
                    <a:pt x="25400" y="392430"/>
                  </a:lnTo>
                  <a:lnTo>
                    <a:pt x="25400" y="388620"/>
                  </a:lnTo>
                  <a:close/>
                </a:path>
                <a:path w="25400" h="975359">
                  <a:moveTo>
                    <a:pt x="25400" y="381000"/>
                  </a:moveTo>
                  <a:lnTo>
                    <a:pt x="0" y="381000"/>
                  </a:lnTo>
                  <a:lnTo>
                    <a:pt x="0" y="387350"/>
                  </a:lnTo>
                  <a:lnTo>
                    <a:pt x="25400" y="387350"/>
                  </a:lnTo>
                  <a:lnTo>
                    <a:pt x="25400" y="381000"/>
                  </a:lnTo>
                  <a:close/>
                </a:path>
                <a:path w="25400" h="975359">
                  <a:moveTo>
                    <a:pt x="25400" y="375920"/>
                  </a:moveTo>
                  <a:lnTo>
                    <a:pt x="0" y="375920"/>
                  </a:lnTo>
                  <a:lnTo>
                    <a:pt x="0" y="379730"/>
                  </a:lnTo>
                  <a:lnTo>
                    <a:pt x="25400" y="379730"/>
                  </a:lnTo>
                  <a:lnTo>
                    <a:pt x="25400" y="375920"/>
                  </a:lnTo>
                  <a:close/>
                </a:path>
                <a:path w="25400" h="975359">
                  <a:moveTo>
                    <a:pt x="25400" y="369570"/>
                  </a:moveTo>
                  <a:lnTo>
                    <a:pt x="0" y="369570"/>
                  </a:lnTo>
                  <a:lnTo>
                    <a:pt x="0" y="374650"/>
                  </a:lnTo>
                  <a:lnTo>
                    <a:pt x="25400" y="374650"/>
                  </a:lnTo>
                  <a:lnTo>
                    <a:pt x="25400" y="369570"/>
                  </a:lnTo>
                  <a:close/>
                </a:path>
                <a:path w="25400" h="975359">
                  <a:moveTo>
                    <a:pt x="25400" y="361950"/>
                  </a:moveTo>
                  <a:lnTo>
                    <a:pt x="0" y="361950"/>
                  </a:lnTo>
                  <a:lnTo>
                    <a:pt x="0" y="368300"/>
                  </a:lnTo>
                  <a:lnTo>
                    <a:pt x="25400" y="368300"/>
                  </a:lnTo>
                  <a:lnTo>
                    <a:pt x="25400" y="361950"/>
                  </a:lnTo>
                  <a:close/>
                </a:path>
                <a:path w="25400" h="975359">
                  <a:moveTo>
                    <a:pt x="25400" y="356870"/>
                  </a:moveTo>
                  <a:lnTo>
                    <a:pt x="0" y="356870"/>
                  </a:lnTo>
                  <a:lnTo>
                    <a:pt x="0" y="360680"/>
                  </a:lnTo>
                  <a:lnTo>
                    <a:pt x="25400" y="360680"/>
                  </a:lnTo>
                  <a:lnTo>
                    <a:pt x="25400" y="356870"/>
                  </a:lnTo>
                  <a:close/>
                </a:path>
                <a:path w="25400" h="975359">
                  <a:moveTo>
                    <a:pt x="25400" y="349250"/>
                  </a:moveTo>
                  <a:lnTo>
                    <a:pt x="0" y="349250"/>
                  </a:lnTo>
                  <a:lnTo>
                    <a:pt x="0" y="355600"/>
                  </a:lnTo>
                  <a:lnTo>
                    <a:pt x="25400" y="355600"/>
                  </a:lnTo>
                  <a:lnTo>
                    <a:pt x="25400" y="349250"/>
                  </a:lnTo>
                  <a:close/>
                </a:path>
                <a:path w="25400" h="975359">
                  <a:moveTo>
                    <a:pt x="25400" y="344170"/>
                  </a:moveTo>
                  <a:lnTo>
                    <a:pt x="0" y="344170"/>
                  </a:lnTo>
                  <a:lnTo>
                    <a:pt x="0" y="347980"/>
                  </a:lnTo>
                  <a:lnTo>
                    <a:pt x="25400" y="347980"/>
                  </a:lnTo>
                  <a:lnTo>
                    <a:pt x="25400" y="344170"/>
                  </a:lnTo>
                  <a:close/>
                </a:path>
                <a:path w="25400" h="975359">
                  <a:moveTo>
                    <a:pt x="25400" y="337820"/>
                  </a:moveTo>
                  <a:lnTo>
                    <a:pt x="0" y="337820"/>
                  </a:lnTo>
                  <a:lnTo>
                    <a:pt x="0" y="342900"/>
                  </a:lnTo>
                  <a:lnTo>
                    <a:pt x="25400" y="342900"/>
                  </a:lnTo>
                  <a:lnTo>
                    <a:pt x="25400" y="337820"/>
                  </a:lnTo>
                  <a:close/>
                </a:path>
                <a:path w="25400" h="975359">
                  <a:moveTo>
                    <a:pt x="25400" y="330200"/>
                  </a:moveTo>
                  <a:lnTo>
                    <a:pt x="0" y="330200"/>
                  </a:lnTo>
                  <a:lnTo>
                    <a:pt x="0" y="336550"/>
                  </a:lnTo>
                  <a:lnTo>
                    <a:pt x="25400" y="336550"/>
                  </a:lnTo>
                  <a:lnTo>
                    <a:pt x="25400" y="330200"/>
                  </a:lnTo>
                  <a:close/>
                </a:path>
                <a:path w="25400" h="975359">
                  <a:moveTo>
                    <a:pt x="25400" y="325120"/>
                  </a:moveTo>
                  <a:lnTo>
                    <a:pt x="0" y="325120"/>
                  </a:lnTo>
                  <a:lnTo>
                    <a:pt x="0" y="328930"/>
                  </a:lnTo>
                  <a:lnTo>
                    <a:pt x="25400" y="328930"/>
                  </a:lnTo>
                  <a:lnTo>
                    <a:pt x="25400" y="325120"/>
                  </a:lnTo>
                  <a:close/>
                </a:path>
                <a:path w="25400" h="975359">
                  <a:moveTo>
                    <a:pt x="25400" y="317500"/>
                  </a:moveTo>
                  <a:lnTo>
                    <a:pt x="0" y="317500"/>
                  </a:lnTo>
                  <a:lnTo>
                    <a:pt x="0" y="323850"/>
                  </a:lnTo>
                  <a:lnTo>
                    <a:pt x="25400" y="323850"/>
                  </a:lnTo>
                  <a:lnTo>
                    <a:pt x="25400" y="317500"/>
                  </a:lnTo>
                  <a:close/>
                </a:path>
                <a:path w="25400" h="975359">
                  <a:moveTo>
                    <a:pt x="25400" y="312420"/>
                  </a:moveTo>
                  <a:lnTo>
                    <a:pt x="0" y="312420"/>
                  </a:lnTo>
                  <a:lnTo>
                    <a:pt x="0" y="316230"/>
                  </a:lnTo>
                  <a:lnTo>
                    <a:pt x="25400" y="316230"/>
                  </a:lnTo>
                  <a:lnTo>
                    <a:pt x="25400" y="312420"/>
                  </a:lnTo>
                  <a:close/>
                </a:path>
                <a:path w="25400" h="975359">
                  <a:moveTo>
                    <a:pt x="25400" y="306070"/>
                  </a:moveTo>
                  <a:lnTo>
                    <a:pt x="0" y="306070"/>
                  </a:lnTo>
                  <a:lnTo>
                    <a:pt x="0" y="311150"/>
                  </a:lnTo>
                  <a:lnTo>
                    <a:pt x="25400" y="311150"/>
                  </a:lnTo>
                  <a:lnTo>
                    <a:pt x="25400" y="306070"/>
                  </a:lnTo>
                  <a:close/>
                </a:path>
                <a:path w="25400" h="975359">
                  <a:moveTo>
                    <a:pt x="25400" y="298450"/>
                  </a:moveTo>
                  <a:lnTo>
                    <a:pt x="0" y="298450"/>
                  </a:lnTo>
                  <a:lnTo>
                    <a:pt x="0" y="304800"/>
                  </a:lnTo>
                  <a:lnTo>
                    <a:pt x="25400" y="304800"/>
                  </a:lnTo>
                  <a:lnTo>
                    <a:pt x="25400" y="298450"/>
                  </a:lnTo>
                  <a:close/>
                </a:path>
                <a:path w="25400" h="975359">
                  <a:moveTo>
                    <a:pt x="25400" y="292100"/>
                  </a:moveTo>
                  <a:lnTo>
                    <a:pt x="0" y="292100"/>
                  </a:lnTo>
                  <a:lnTo>
                    <a:pt x="0" y="297180"/>
                  </a:lnTo>
                  <a:lnTo>
                    <a:pt x="25400" y="297180"/>
                  </a:lnTo>
                  <a:lnTo>
                    <a:pt x="25400" y="292100"/>
                  </a:lnTo>
                  <a:close/>
                </a:path>
                <a:path w="25400" h="975359">
                  <a:moveTo>
                    <a:pt x="25400" y="287020"/>
                  </a:moveTo>
                  <a:lnTo>
                    <a:pt x="0" y="287020"/>
                  </a:lnTo>
                  <a:lnTo>
                    <a:pt x="0" y="290830"/>
                  </a:lnTo>
                  <a:lnTo>
                    <a:pt x="25400" y="290830"/>
                  </a:lnTo>
                  <a:lnTo>
                    <a:pt x="25400" y="287020"/>
                  </a:lnTo>
                  <a:close/>
                </a:path>
                <a:path w="25400" h="975359">
                  <a:moveTo>
                    <a:pt x="25400" y="280670"/>
                  </a:moveTo>
                  <a:lnTo>
                    <a:pt x="0" y="280670"/>
                  </a:lnTo>
                  <a:lnTo>
                    <a:pt x="0" y="285750"/>
                  </a:lnTo>
                  <a:lnTo>
                    <a:pt x="25400" y="285750"/>
                  </a:lnTo>
                  <a:lnTo>
                    <a:pt x="25400" y="280670"/>
                  </a:lnTo>
                  <a:close/>
                </a:path>
                <a:path w="25400" h="975359">
                  <a:moveTo>
                    <a:pt x="25400" y="274320"/>
                  </a:moveTo>
                  <a:lnTo>
                    <a:pt x="0" y="274320"/>
                  </a:lnTo>
                  <a:lnTo>
                    <a:pt x="0" y="279400"/>
                  </a:lnTo>
                  <a:lnTo>
                    <a:pt x="25400" y="279400"/>
                  </a:lnTo>
                  <a:lnTo>
                    <a:pt x="25400" y="274320"/>
                  </a:lnTo>
                  <a:close/>
                </a:path>
                <a:path w="25400" h="975359">
                  <a:moveTo>
                    <a:pt x="25400" y="266700"/>
                  </a:moveTo>
                  <a:lnTo>
                    <a:pt x="0" y="266700"/>
                  </a:lnTo>
                  <a:lnTo>
                    <a:pt x="0" y="273050"/>
                  </a:lnTo>
                  <a:lnTo>
                    <a:pt x="25400" y="273050"/>
                  </a:lnTo>
                  <a:lnTo>
                    <a:pt x="25400" y="266700"/>
                  </a:lnTo>
                  <a:close/>
                </a:path>
                <a:path w="25400" h="975359">
                  <a:moveTo>
                    <a:pt x="25400" y="260350"/>
                  </a:moveTo>
                  <a:lnTo>
                    <a:pt x="0" y="260350"/>
                  </a:lnTo>
                  <a:lnTo>
                    <a:pt x="0" y="265430"/>
                  </a:lnTo>
                  <a:lnTo>
                    <a:pt x="25400" y="265430"/>
                  </a:lnTo>
                  <a:lnTo>
                    <a:pt x="25400" y="260350"/>
                  </a:lnTo>
                  <a:close/>
                </a:path>
                <a:path w="25400" h="975359">
                  <a:moveTo>
                    <a:pt x="25400" y="255270"/>
                  </a:moveTo>
                  <a:lnTo>
                    <a:pt x="0" y="255270"/>
                  </a:lnTo>
                  <a:lnTo>
                    <a:pt x="0" y="259080"/>
                  </a:lnTo>
                  <a:lnTo>
                    <a:pt x="25400" y="259080"/>
                  </a:lnTo>
                  <a:lnTo>
                    <a:pt x="25400" y="255270"/>
                  </a:lnTo>
                  <a:close/>
                </a:path>
                <a:path w="25400" h="975359">
                  <a:moveTo>
                    <a:pt x="25400" y="248920"/>
                  </a:moveTo>
                  <a:lnTo>
                    <a:pt x="0" y="248920"/>
                  </a:lnTo>
                  <a:lnTo>
                    <a:pt x="0" y="254000"/>
                  </a:lnTo>
                  <a:lnTo>
                    <a:pt x="25400" y="254000"/>
                  </a:lnTo>
                  <a:lnTo>
                    <a:pt x="25400" y="248920"/>
                  </a:lnTo>
                  <a:close/>
                </a:path>
                <a:path w="25400" h="975359">
                  <a:moveTo>
                    <a:pt x="25400" y="242570"/>
                  </a:moveTo>
                  <a:lnTo>
                    <a:pt x="0" y="242570"/>
                  </a:lnTo>
                  <a:lnTo>
                    <a:pt x="0" y="247650"/>
                  </a:lnTo>
                  <a:lnTo>
                    <a:pt x="25400" y="247650"/>
                  </a:lnTo>
                  <a:lnTo>
                    <a:pt x="25400" y="242570"/>
                  </a:lnTo>
                  <a:close/>
                </a:path>
                <a:path w="25400" h="975359">
                  <a:moveTo>
                    <a:pt x="25400" y="236220"/>
                  </a:moveTo>
                  <a:lnTo>
                    <a:pt x="0" y="236220"/>
                  </a:lnTo>
                  <a:lnTo>
                    <a:pt x="0" y="241300"/>
                  </a:lnTo>
                  <a:lnTo>
                    <a:pt x="25400" y="241300"/>
                  </a:lnTo>
                  <a:lnTo>
                    <a:pt x="25400" y="236220"/>
                  </a:lnTo>
                  <a:close/>
                </a:path>
                <a:path w="25400" h="975359">
                  <a:moveTo>
                    <a:pt x="25400" y="229870"/>
                  </a:moveTo>
                  <a:lnTo>
                    <a:pt x="0" y="229870"/>
                  </a:lnTo>
                  <a:lnTo>
                    <a:pt x="0" y="234950"/>
                  </a:lnTo>
                  <a:lnTo>
                    <a:pt x="25400" y="234950"/>
                  </a:lnTo>
                  <a:lnTo>
                    <a:pt x="25400" y="229870"/>
                  </a:lnTo>
                  <a:close/>
                </a:path>
                <a:path w="25400" h="975359">
                  <a:moveTo>
                    <a:pt x="25400" y="224790"/>
                  </a:moveTo>
                  <a:lnTo>
                    <a:pt x="0" y="224790"/>
                  </a:lnTo>
                  <a:lnTo>
                    <a:pt x="0" y="228600"/>
                  </a:lnTo>
                  <a:lnTo>
                    <a:pt x="25400" y="228600"/>
                  </a:lnTo>
                  <a:lnTo>
                    <a:pt x="25400" y="224790"/>
                  </a:lnTo>
                  <a:close/>
                </a:path>
                <a:path w="25400" h="975359">
                  <a:moveTo>
                    <a:pt x="25400" y="485140"/>
                  </a:moveTo>
                  <a:lnTo>
                    <a:pt x="0" y="485140"/>
                  </a:lnTo>
                  <a:lnTo>
                    <a:pt x="0" y="548640"/>
                  </a:lnTo>
                  <a:lnTo>
                    <a:pt x="1269" y="548640"/>
                  </a:lnTo>
                  <a:lnTo>
                    <a:pt x="1269" y="551180"/>
                  </a:lnTo>
                  <a:lnTo>
                    <a:pt x="2539" y="551180"/>
                  </a:lnTo>
                  <a:lnTo>
                    <a:pt x="2539" y="554990"/>
                  </a:lnTo>
                  <a:lnTo>
                    <a:pt x="3809" y="554990"/>
                  </a:lnTo>
                  <a:lnTo>
                    <a:pt x="3809" y="557530"/>
                  </a:lnTo>
                  <a:lnTo>
                    <a:pt x="5079" y="557530"/>
                  </a:lnTo>
                  <a:lnTo>
                    <a:pt x="5079" y="561340"/>
                  </a:lnTo>
                  <a:lnTo>
                    <a:pt x="6350" y="561340"/>
                  </a:lnTo>
                  <a:lnTo>
                    <a:pt x="6350" y="563880"/>
                  </a:lnTo>
                  <a:lnTo>
                    <a:pt x="7619" y="563880"/>
                  </a:lnTo>
                  <a:lnTo>
                    <a:pt x="7619" y="566420"/>
                  </a:lnTo>
                  <a:lnTo>
                    <a:pt x="25400" y="566420"/>
                  </a:lnTo>
                  <a:lnTo>
                    <a:pt x="25400" y="485140"/>
                  </a:lnTo>
                  <a:close/>
                </a:path>
                <a:path w="25400" h="975359">
                  <a:moveTo>
                    <a:pt x="25400" y="566420"/>
                  </a:moveTo>
                  <a:lnTo>
                    <a:pt x="8889" y="566420"/>
                  </a:lnTo>
                  <a:lnTo>
                    <a:pt x="8889" y="570230"/>
                  </a:lnTo>
                  <a:lnTo>
                    <a:pt x="10159" y="570230"/>
                  </a:lnTo>
                  <a:lnTo>
                    <a:pt x="10159" y="572770"/>
                  </a:lnTo>
                  <a:lnTo>
                    <a:pt x="11429" y="572770"/>
                  </a:lnTo>
                  <a:lnTo>
                    <a:pt x="11429" y="576580"/>
                  </a:lnTo>
                  <a:lnTo>
                    <a:pt x="12700" y="576580"/>
                  </a:lnTo>
                  <a:lnTo>
                    <a:pt x="12700" y="579120"/>
                  </a:lnTo>
                  <a:lnTo>
                    <a:pt x="13969" y="579120"/>
                  </a:lnTo>
                  <a:lnTo>
                    <a:pt x="13969" y="582930"/>
                  </a:lnTo>
                  <a:lnTo>
                    <a:pt x="15239" y="582930"/>
                  </a:lnTo>
                  <a:lnTo>
                    <a:pt x="15239" y="585470"/>
                  </a:lnTo>
                  <a:lnTo>
                    <a:pt x="16509" y="585470"/>
                  </a:lnTo>
                  <a:lnTo>
                    <a:pt x="16509" y="589280"/>
                  </a:lnTo>
                  <a:lnTo>
                    <a:pt x="17779" y="589280"/>
                  </a:lnTo>
                  <a:lnTo>
                    <a:pt x="17779" y="591820"/>
                  </a:lnTo>
                  <a:lnTo>
                    <a:pt x="25400" y="591820"/>
                  </a:lnTo>
                  <a:lnTo>
                    <a:pt x="25400" y="566420"/>
                  </a:lnTo>
                  <a:close/>
                </a:path>
                <a:path w="25400" h="975359">
                  <a:moveTo>
                    <a:pt x="25400" y="591820"/>
                  </a:moveTo>
                  <a:lnTo>
                    <a:pt x="19050" y="591820"/>
                  </a:lnTo>
                  <a:lnTo>
                    <a:pt x="19050" y="595630"/>
                  </a:lnTo>
                  <a:lnTo>
                    <a:pt x="20319" y="595630"/>
                  </a:lnTo>
                  <a:lnTo>
                    <a:pt x="20319" y="598170"/>
                  </a:lnTo>
                  <a:lnTo>
                    <a:pt x="25400" y="598170"/>
                  </a:lnTo>
                  <a:lnTo>
                    <a:pt x="25400" y="591820"/>
                  </a:lnTo>
                  <a:close/>
                </a:path>
                <a:path w="25400" h="975359">
                  <a:moveTo>
                    <a:pt x="25400" y="603250"/>
                  </a:moveTo>
                  <a:lnTo>
                    <a:pt x="22859" y="603250"/>
                  </a:lnTo>
                  <a:lnTo>
                    <a:pt x="22859" y="604520"/>
                  </a:lnTo>
                  <a:lnTo>
                    <a:pt x="24129" y="604520"/>
                  </a:lnTo>
                  <a:lnTo>
                    <a:pt x="24129" y="609600"/>
                  </a:lnTo>
                  <a:lnTo>
                    <a:pt x="25400" y="609600"/>
                  </a:lnTo>
                  <a:lnTo>
                    <a:pt x="25400" y="603250"/>
                  </a:lnTo>
                  <a:close/>
                </a:path>
                <a:path w="25400" h="975359">
                  <a:moveTo>
                    <a:pt x="25400" y="599440"/>
                  </a:moveTo>
                  <a:lnTo>
                    <a:pt x="21589" y="599440"/>
                  </a:lnTo>
                  <a:lnTo>
                    <a:pt x="21589" y="603250"/>
                  </a:lnTo>
                  <a:lnTo>
                    <a:pt x="22859" y="603250"/>
                  </a:lnTo>
                  <a:lnTo>
                    <a:pt x="22859" y="601980"/>
                  </a:lnTo>
                  <a:lnTo>
                    <a:pt x="25400" y="601980"/>
                  </a:lnTo>
                  <a:lnTo>
                    <a:pt x="25400" y="599440"/>
                  </a:lnTo>
                  <a:close/>
                </a:path>
                <a:path w="25400" h="975359">
                  <a:moveTo>
                    <a:pt x="25400" y="801497"/>
                  </a:moveTo>
                  <a:lnTo>
                    <a:pt x="0" y="801497"/>
                  </a:lnTo>
                  <a:lnTo>
                    <a:pt x="0" y="815340"/>
                  </a:lnTo>
                  <a:lnTo>
                    <a:pt x="25400" y="815340"/>
                  </a:lnTo>
                  <a:lnTo>
                    <a:pt x="25400" y="801497"/>
                  </a:lnTo>
                  <a:close/>
                </a:path>
                <a:path w="25400" h="975359">
                  <a:moveTo>
                    <a:pt x="25400" y="792607"/>
                  </a:moveTo>
                  <a:lnTo>
                    <a:pt x="0" y="792607"/>
                  </a:lnTo>
                  <a:lnTo>
                    <a:pt x="0" y="801370"/>
                  </a:lnTo>
                  <a:lnTo>
                    <a:pt x="25400" y="801370"/>
                  </a:lnTo>
                  <a:lnTo>
                    <a:pt x="25400" y="792607"/>
                  </a:lnTo>
                  <a:close/>
                </a:path>
                <a:path w="25400" h="975359">
                  <a:moveTo>
                    <a:pt x="25400" y="788797"/>
                  </a:moveTo>
                  <a:lnTo>
                    <a:pt x="0" y="788797"/>
                  </a:lnTo>
                  <a:lnTo>
                    <a:pt x="0" y="792480"/>
                  </a:lnTo>
                  <a:lnTo>
                    <a:pt x="25400" y="792480"/>
                  </a:lnTo>
                  <a:lnTo>
                    <a:pt x="25400" y="788797"/>
                  </a:lnTo>
                  <a:close/>
                </a:path>
                <a:path w="25400" h="975359">
                  <a:moveTo>
                    <a:pt x="25400" y="786257"/>
                  </a:moveTo>
                  <a:lnTo>
                    <a:pt x="0" y="786257"/>
                  </a:lnTo>
                  <a:lnTo>
                    <a:pt x="0" y="788670"/>
                  </a:lnTo>
                  <a:lnTo>
                    <a:pt x="25400" y="788670"/>
                  </a:lnTo>
                  <a:lnTo>
                    <a:pt x="25400" y="786257"/>
                  </a:lnTo>
                  <a:close/>
                </a:path>
                <a:path w="25400" h="975359">
                  <a:moveTo>
                    <a:pt x="25400" y="782447"/>
                  </a:moveTo>
                  <a:lnTo>
                    <a:pt x="0" y="782447"/>
                  </a:lnTo>
                  <a:lnTo>
                    <a:pt x="0" y="786130"/>
                  </a:lnTo>
                  <a:lnTo>
                    <a:pt x="25400" y="786130"/>
                  </a:lnTo>
                  <a:lnTo>
                    <a:pt x="25400" y="782447"/>
                  </a:lnTo>
                  <a:close/>
                </a:path>
                <a:path w="25400" h="975359">
                  <a:moveTo>
                    <a:pt x="25400" y="779907"/>
                  </a:moveTo>
                  <a:lnTo>
                    <a:pt x="0" y="779907"/>
                  </a:lnTo>
                  <a:lnTo>
                    <a:pt x="0" y="782320"/>
                  </a:lnTo>
                  <a:lnTo>
                    <a:pt x="25400" y="782320"/>
                  </a:lnTo>
                  <a:lnTo>
                    <a:pt x="25400" y="779907"/>
                  </a:lnTo>
                  <a:close/>
                </a:path>
                <a:path w="25400" h="975359">
                  <a:moveTo>
                    <a:pt x="6350" y="775970"/>
                  </a:moveTo>
                  <a:lnTo>
                    <a:pt x="5079" y="775970"/>
                  </a:lnTo>
                  <a:lnTo>
                    <a:pt x="5079" y="777240"/>
                  </a:lnTo>
                  <a:lnTo>
                    <a:pt x="1269" y="777240"/>
                  </a:lnTo>
                  <a:lnTo>
                    <a:pt x="1269" y="778637"/>
                  </a:lnTo>
                  <a:lnTo>
                    <a:pt x="0" y="778637"/>
                  </a:lnTo>
                  <a:lnTo>
                    <a:pt x="0" y="779780"/>
                  </a:lnTo>
                  <a:lnTo>
                    <a:pt x="25400" y="779780"/>
                  </a:lnTo>
                  <a:lnTo>
                    <a:pt x="25400" y="776097"/>
                  </a:lnTo>
                  <a:lnTo>
                    <a:pt x="6350" y="776097"/>
                  </a:lnTo>
                  <a:lnTo>
                    <a:pt x="6350" y="775970"/>
                  </a:lnTo>
                  <a:close/>
                </a:path>
                <a:path w="25400" h="975359">
                  <a:moveTo>
                    <a:pt x="10159" y="773430"/>
                  </a:moveTo>
                  <a:lnTo>
                    <a:pt x="8889" y="773430"/>
                  </a:lnTo>
                  <a:lnTo>
                    <a:pt x="8889" y="774827"/>
                  </a:lnTo>
                  <a:lnTo>
                    <a:pt x="6350" y="774827"/>
                  </a:lnTo>
                  <a:lnTo>
                    <a:pt x="6350" y="775970"/>
                  </a:lnTo>
                  <a:lnTo>
                    <a:pt x="25400" y="775970"/>
                  </a:lnTo>
                  <a:lnTo>
                    <a:pt x="25400" y="773557"/>
                  </a:lnTo>
                  <a:lnTo>
                    <a:pt x="10159" y="773557"/>
                  </a:lnTo>
                  <a:lnTo>
                    <a:pt x="10159" y="773430"/>
                  </a:lnTo>
                  <a:close/>
                </a:path>
                <a:path w="25400" h="975359">
                  <a:moveTo>
                    <a:pt x="15239" y="769620"/>
                  </a:moveTo>
                  <a:lnTo>
                    <a:pt x="13969" y="769620"/>
                  </a:lnTo>
                  <a:lnTo>
                    <a:pt x="13969" y="770890"/>
                  </a:lnTo>
                  <a:lnTo>
                    <a:pt x="12700" y="770890"/>
                  </a:lnTo>
                  <a:lnTo>
                    <a:pt x="12700" y="772287"/>
                  </a:lnTo>
                  <a:lnTo>
                    <a:pt x="10159" y="772287"/>
                  </a:lnTo>
                  <a:lnTo>
                    <a:pt x="10159" y="773430"/>
                  </a:lnTo>
                  <a:lnTo>
                    <a:pt x="25400" y="773430"/>
                  </a:lnTo>
                  <a:lnTo>
                    <a:pt x="25400" y="769747"/>
                  </a:lnTo>
                  <a:lnTo>
                    <a:pt x="15239" y="769747"/>
                  </a:lnTo>
                  <a:lnTo>
                    <a:pt x="15239" y="769620"/>
                  </a:lnTo>
                  <a:close/>
                </a:path>
                <a:path w="25400" h="975359">
                  <a:moveTo>
                    <a:pt x="17779" y="767080"/>
                  </a:moveTo>
                  <a:lnTo>
                    <a:pt x="16509" y="767080"/>
                  </a:lnTo>
                  <a:lnTo>
                    <a:pt x="16509" y="768477"/>
                  </a:lnTo>
                  <a:lnTo>
                    <a:pt x="15239" y="768477"/>
                  </a:lnTo>
                  <a:lnTo>
                    <a:pt x="15239" y="769620"/>
                  </a:lnTo>
                  <a:lnTo>
                    <a:pt x="25400" y="769620"/>
                  </a:lnTo>
                  <a:lnTo>
                    <a:pt x="25400" y="767207"/>
                  </a:lnTo>
                  <a:lnTo>
                    <a:pt x="17779" y="767207"/>
                  </a:lnTo>
                  <a:lnTo>
                    <a:pt x="17779" y="767080"/>
                  </a:lnTo>
                  <a:close/>
                </a:path>
                <a:path w="25400" h="975359">
                  <a:moveTo>
                    <a:pt x="21589" y="763270"/>
                  </a:moveTo>
                  <a:lnTo>
                    <a:pt x="20319" y="763270"/>
                  </a:lnTo>
                  <a:lnTo>
                    <a:pt x="20319" y="764540"/>
                  </a:lnTo>
                  <a:lnTo>
                    <a:pt x="19050" y="764540"/>
                  </a:lnTo>
                  <a:lnTo>
                    <a:pt x="19050" y="765937"/>
                  </a:lnTo>
                  <a:lnTo>
                    <a:pt x="17779" y="765937"/>
                  </a:lnTo>
                  <a:lnTo>
                    <a:pt x="17779" y="767080"/>
                  </a:lnTo>
                  <a:lnTo>
                    <a:pt x="25400" y="767080"/>
                  </a:lnTo>
                  <a:lnTo>
                    <a:pt x="25400" y="763397"/>
                  </a:lnTo>
                  <a:lnTo>
                    <a:pt x="21589" y="763397"/>
                  </a:lnTo>
                  <a:lnTo>
                    <a:pt x="21589" y="763270"/>
                  </a:lnTo>
                  <a:close/>
                </a:path>
                <a:path w="25400" h="975359">
                  <a:moveTo>
                    <a:pt x="24129" y="760730"/>
                  </a:moveTo>
                  <a:lnTo>
                    <a:pt x="22859" y="760730"/>
                  </a:lnTo>
                  <a:lnTo>
                    <a:pt x="22859" y="762127"/>
                  </a:lnTo>
                  <a:lnTo>
                    <a:pt x="21589" y="762127"/>
                  </a:lnTo>
                  <a:lnTo>
                    <a:pt x="21589" y="763270"/>
                  </a:lnTo>
                  <a:lnTo>
                    <a:pt x="25400" y="763270"/>
                  </a:lnTo>
                  <a:lnTo>
                    <a:pt x="25400" y="760857"/>
                  </a:lnTo>
                  <a:lnTo>
                    <a:pt x="24129" y="760857"/>
                  </a:lnTo>
                  <a:lnTo>
                    <a:pt x="24129" y="760730"/>
                  </a:lnTo>
                  <a:close/>
                </a:path>
                <a:path w="25400" h="975359">
                  <a:moveTo>
                    <a:pt x="25400" y="759587"/>
                  </a:moveTo>
                  <a:lnTo>
                    <a:pt x="24129" y="759587"/>
                  </a:lnTo>
                  <a:lnTo>
                    <a:pt x="24129" y="760730"/>
                  </a:lnTo>
                  <a:lnTo>
                    <a:pt x="25400" y="760730"/>
                  </a:lnTo>
                  <a:lnTo>
                    <a:pt x="25400" y="759587"/>
                  </a:lnTo>
                  <a:close/>
                </a:path>
                <a:path w="25400" h="975359">
                  <a:moveTo>
                    <a:pt x="25400" y="815340"/>
                  </a:moveTo>
                  <a:lnTo>
                    <a:pt x="0" y="815340"/>
                  </a:lnTo>
                  <a:lnTo>
                    <a:pt x="0" y="828040"/>
                  </a:lnTo>
                  <a:lnTo>
                    <a:pt x="25400" y="828040"/>
                  </a:lnTo>
                  <a:lnTo>
                    <a:pt x="25400" y="815340"/>
                  </a:lnTo>
                  <a:close/>
                </a:path>
                <a:path w="25400" h="975359">
                  <a:moveTo>
                    <a:pt x="25400" y="828040"/>
                  </a:moveTo>
                  <a:lnTo>
                    <a:pt x="0" y="828040"/>
                  </a:lnTo>
                  <a:lnTo>
                    <a:pt x="0" y="908050"/>
                  </a:lnTo>
                  <a:lnTo>
                    <a:pt x="25400" y="908050"/>
                  </a:lnTo>
                  <a:lnTo>
                    <a:pt x="25400" y="828040"/>
                  </a:lnTo>
                  <a:close/>
                </a:path>
                <a:path w="25400" h="975359">
                  <a:moveTo>
                    <a:pt x="25400" y="908050"/>
                  </a:moveTo>
                  <a:lnTo>
                    <a:pt x="0" y="908050"/>
                  </a:lnTo>
                  <a:lnTo>
                    <a:pt x="0" y="966470"/>
                  </a:lnTo>
                  <a:lnTo>
                    <a:pt x="25400" y="966470"/>
                  </a:lnTo>
                  <a:lnTo>
                    <a:pt x="25400" y="908050"/>
                  </a:lnTo>
                  <a:close/>
                </a:path>
                <a:path w="25400" h="975359">
                  <a:moveTo>
                    <a:pt x="25400" y="966470"/>
                  </a:moveTo>
                  <a:lnTo>
                    <a:pt x="0" y="966470"/>
                  </a:lnTo>
                  <a:lnTo>
                    <a:pt x="0" y="975360"/>
                  </a:lnTo>
                  <a:lnTo>
                    <a:pt x="25400" y="975360"/>
                  </a:lnTo>
                  <a:lnTo>
                    <a:pt x="25400" y="966470"/>
                  </a:lnTo>
                  <a:close/>
                </a:path>
              </a:pathLst>
            </a:custGeom>
            <a:solidFill>
              <a:srgbClr val="1E1E1E"/>
            </a:solidFill>
          </p:spPr>
          <p:txBody>
            <a:bodyPr bIns="0" lIns="0" rIns="0" rtlCol="0" tIns="0" wrap="square"/>
            <a:p/>
          </p:txBody>
        </p:sp>
        <p:sp>
          <p:nvSpPr>
            <p:cNvPr id="1049204" name="object 494"/>
            <p:cNvSpPr/>
            <p:nvPr/>
          </p:nvSpPr>
          <p:spPr>
            <a:xfrm>
              <a:off x="5006339" y="5819139"/>
              <a:ext cx="24130" cy="975360"/>
            </a:xfrm>
            <a:custGeom>
              <a:avLst/>
              <a:ahLst/>
              <a:rect l="l" t="t" r="r" b="b"/>
              <a:pathLst>
                <a:path w="24129" h="975359">
                  <a:moveTo>
                    <a:pt x="24130" y="0"/>
                  </a:moveTo>
                  <a:lnTo>
                    <a:pt x="0" y="0"/>
                  </a:lnTo>
                  <a:lnTo>
                    <a:pt x="0" y="5080"/>
                  </a:lnTo>
                  <a:lnTo>
                    <a:pt x="24130" y="5080"/>
                  </a:lnTo>
                  <a:lnTo>
                    <a:pt x="24130" y="0"/>
                  </a:lnTo>
                  <a:close/>
                </a:path>
                <a:path w="24129" h="975359">
                  <a:moveTo>
                    <a:pt x="24130" y="5080"/>
                  </a:moveTo>
                  <a:lnTo>
                    <a:pt x="0" y="5080"/>
                  </a:lnTo>
                  <a:lnTo>
                    <a:pt x="0" y="7620"/>
                  </a:lnTo>
                  <a:lnTo>
                    <a:pt x="24130" y="7620"/>
                  </a:lnTo>
                  <a:lnTo>
                    <a:pt x="24130" y="5080"/>
                  </a:lnTo>
                  <a:close/>
                </a:path>
                <a:path w="24129" h="975359">
                  <a:moveTo>
                    <a:pt x="24130" y="7620"/>
                  </a:moveTo>
                  <a:lnTo>
                    <a:pt x="0" y="7620"/>
                  </a:lnTo>
                  <a:lnTo>
                    <a:pt x="0" y="11430"/>
                  </a:lnTo>
                  <a:lnTo>
                    <a:pt x="24130" y="11430"/>
                  </a:lnTo>
                  <a:lnTo>
                    <a:pt x="24130" y="7620"/>
                  </a:lnTo>
                  <a:close/>
                </a:path>
                <a:path w="24129" h="975359">
                  <a:moveTo>
                    <a:pt x="24130" y="11430"/>
                  </a:moveTo>
                  <a:lnTo>
                    <a:pt x="0" y="11430"/>
                  </a:lnTo>
                  <a:lnTo>
                    <a:pt x="0" y="26670"/>
                  </a:lnTo>
                  <a:lnTo>
                    <a:pt x="24130" y="26670"/>
                  </a:lnTo>
                  <a:lnTo>
                    <a:pt x="24130" y="11430"/>
                  </a:lnTo>
                  <a:close/>
                </a:path>
                <a:path w="24129" h="975359">
                  <a:moveTo>
                    <a:pt x="24130" y="26670"/>
                  </a:moveTo>
                  <a:lnTo>
                    <a:pt x="0" y="26670"/>
                  </a:lnTo>
                  <a:lnTo>
                    <a:pt x="0" y="33020"/>
                  </a:lnTo>
                  <a:lnTo>
                    <a:pt x="24130" y="33020"/>
                  </a:lnTo>
                  <a:lnTo>
                    <a:pt x="24130" y="26670"/>
                  </a:lnTo>
                  <a:close/>
                </a:path>
                <a:path w="24129" h="975359">
                  <a:moveTo>
                    <a:pt x="24130" y="33020"/>
                  </a:moveTo>
                  <a:lnTo>
                    <a:pt x="0" y="33020"/>
                  </a:lnTo>
                  <a:lnTo>
                    <a:pt x="0" y="39370"/>
                  </a:lnTo>
                  <a:lnTo>
                    <a:pt x="24130" y="39370"/>
                  </a:lnTo>
                  <a:lnTo>
                    <a:pt x="24130" y="33020"/>
                  </a:lnTo>
                  <a:close/>
                </a:path>
                <a:path w="24129" h="975359">
                  <a:moveTo>
                    <a:pt x="24130" y="39370"/>
                  </a:moveTo>
                  <a:lnTo>
                    <a:pt x="0" y="39370"/>
                  </a:lnTo>
                  <a:lnTo>
                    <a:pt x="0" y="43180"/>
                  </a:lnTo>
                  <a:lnTo>
                    <a:pt x="24130" y="43180"/>
                  </a:lnTo>
                  <a:lnTo>
                    <a:pt x="24130" y="39370"/>
                  </a:lnTo>
                  <a:close/>
                </a:path>
                <a:path w="24129" h="975359">
                  <a:moveTo>
                    <a:pt x="24130" y="43180"/>
                  </a:moveTo>
                  <a:lnTo>
                    <a:pt x="0" y="43180"/>
                  </a:lnTo>
                  <a:lnTo>
                    <a:pt x="0" y="52070"/>
                  </a:lnTo>
                  <a:lnTo>
                    <a:pt x="24130" y="52070"/>
                  </a:lnTo>
                  <a:lnTo>
                    <a:pt x="24130" y="43180"/>
                  </a:lnTo>
                  <a:close/>
                </a:path>
                <a:path w="24129" h="975359">
                  <a:moveTo>
                    <a:pt x="24130" y="52070"/>
                  </a:moveTo>
                  <a:lnTo>
                    <a:pt x="0" y="52070"/>
                  </a:lnTo>
                  <a:lnTo>
                    <a:pt x="0" y="64770"/>
                  </a:lnTo>
                  <a:lnTo>
                    <a:pt x="24130" y="64770"/>
                  </a:lnTo>
                  <a:lnTo>
                    <a:pt x="24130" y="52070"/>
                  </a:lnTo>
                  <a:close/>
                </a:path>
                <a:path w="24129" h="975359">
                  <a:moveTo>
                    <a:pt x="24130" y="64770"/>
                  </a:moveTo>
                  <a:lnTo>
                    <a:pt x="0" y="64770"/>
                  </a:lnTo>
                  <a:lnTo>
                    <a:pt x="0" y="77470"/>
                  </a:lnTo>
                  <a:lnTo>
                    <a:pt x="24130" y="77470"/>
                  </a:lnTo>
                  <a:lnTo>
                    <a:pt x="24130" y="64770"/>
                  </a:lnTo>
                  <a:close/>
                </a:path>
                <a:path w="24129" h="975359">
                  <a:moveTo>
                    <a:pt x="24130" y="77470"/>
                  </a:moveTo>
                  <a:lnTo>
                    <a:pt x="0" y="77470"/>
                  </a:lnTo>
                  <a:lnTo>
                    <a:pt x="0" y="83820"/>
                  </a:lnTo>
                  <a:lnTo>
                    <a:pt x="24130" y="83820"/>
                  </a:lnTo>
                  <a:lnTo>
                    <a:pt x="24130" y="77470"/>
                  </a:lnTo>
                  <a:close/>
                </a:path>
                <a:path w="24129" h="975359">
                  <a:moveTo>
                    <a:pt x="24130" y="83820"/>
                  </a:moveTo>
                  <a:lnTo>
                    <a:pt x="0" y="83820"/>
                  </a:lnTo>
                  <a:lnTo>
                    <a:pt x="0" y="90170"/>
                  </a:lnTo>
                  <a:lnTo>
                    <a:pt x="24130" y="90170"/>
                  </a:lnTo>
                  <a:lnTo>
                    <a:pt x="24130" y="83820"/>
                  </a:lnTo>
                  <a:close/>
                </a:path>
                <a:path w="24129" h="975359">
                  <a:moveTo>
                    <a:pt x="24130" y="90170"/>
                  </a:moveTo>
                  <a:lnTo>
                    <a:pt x="0" y="90170"/>
                  </a:lnTo>
                  <a:lnTo>
                    <a:pt x="0" y="93980"/>
                  </a:lnTo>
                  <a:lnTo>
                    <a:pt x="24130" y="93980"/>
                  </a:lnTo>
                  <a:lnTo>
                    <a:pt x="24130" y="90170"/>
                  </a:lnTo>
                  <a:close/>
                </a:path>
                <a:path w="24129" h="975359">
                  <a:moveTo>
                    <a:pt x="24130" y="93980"/>
                  </a:moveTo>
                  <a:lnTo>
                    <a:pt x="0" y="93980"/>
                  </a:lnTo>
                  <a:lnTo>
                    <a:pt x="0" y="100330"/>
                  </a:lnTo>
                  <a:lnTo>
                    <a:pt x="24130" y="100330"/>
                  </a:lnTo>
                  <a:lnTo>
                    <a:pt x="24130" y="93980"/>
                  </a:lnTo>
                  <a:close/>
                </a:path>
                <a:path w="24129" h="975359">
                  <a:moveTo>
                    <a:pt x="24130" y="100330"/>
                  </a:moveTo>
                  <a:lnTo>
                    <a:pt x="0" y="100330"/>
                  </a:lnTo>
                  <a:lnTo>
                    <a:pt x="0" y="102870"/>
                  </a:lnTo>
                  <a:lnTo>
                    <a:pt x="24130" y="102870"/>
                  </a:lnTo>
                  <a:lnTo>
                    <a:pt x="24130" y="100330"/>
                  </a:lnTo>
                  <a:close/>
                </a:path>
                <a:path w="24129" h="975359">
                  <a:moveTo>
                    <a:pt x="24130" y="102870"/>
                  </a:moveTo>
                  <a:lnTo>
                    <a:pt x="0" y="102870"/>
                  </a:lnTo>
                  <a:lnTo>
                    <a:pt x="0" y="115570"/>
                  </a:lnTo>
                  <a:lnTo>
                    <a:pt x="24130" y="115570"/>
                  </a:lnTo>
                  <a:lnTo>
                    <a:pt x="24130" y="102870"/>
                  </a:lnTo>
                  <a:close/>
                </a:path>
                <a:path w="24129" h="975359">
                  <a:moveTo>
                    <a:pt x="24130" y="115570"/>
                  </a:moveTo>
                  <a:lnTo>
                    <a:pt x="0" y="115570"/>
                  </a:lnTo>
                  <a:lnTo>
                    <a:pt x="0" y="121920"/>
                  </a:lnTo>
                  <a:lnTo>
                    <a:pt x="24130" y="121920"/>
                  </a:lnTo>
                  <a:lnTo>
                    <a:pt x="24130" y="115570"/>
                  </a:lnTo>
                  <a:close/>
                </a:path>
                <a:path w="24129" h="975359">
                  <a:moveTo>
                    <a:pt x="24130" y="121920"/>
                  </a:moveTo>
                  <a:lnTo>
                    <a:pt x="0" y="121920"/>
                  </a:lnTo>
                  <a:lnTo>
                    <a:pt x="0" y="128270"/>
                  </a:lnTo>
                  <a:lnTo>
                    <a:pt x="24130" y="128270"/>
                  </a:lnTo>
                  <a:lnTo>
                    <a:pt x="24130" y="121920"/>
                  </a:lnTo>
                  <a:close/>
                </a:path>
                <a:path w="24129" h="975359">
                  <a:moveTo>
                    <a:pt x="24130" y="128270"/>
                  </a:moveTo>
                  <a:lnTo>
                    <a:pt x="0" y="128270"/>
                  </a:lnTo>
                  <a:lnTo>
                    <a:pt x="0" y="134620"/>
                  </a:lnTo>
                  <a:lnTo>
                    <a:pt x="24130" y="134620"/>
                  </a:lnTo>
                  <a:lnTo>
                    <a:pt x="24130" y="128270"/>
                  </a:lnTo>
                  <a:close/>
                </a:path>
                <a:path w="24129" h="975359">
                  <a:moveTo>
                    <a:pt x="24130" y="134620"/>
                  </a:moveTo>
                  <a:lnTo>
                    <a:pt x="0" y="134620"/>
                  </a:lnTo>
                  <a:lnTo>
                    <a:pt x="0" y="138430"/>
                  </a:lnTo>
                  <a:lnTo>
                    <a:pt x="24130" y="138430"/>
                  </a:lnTo>
                  <a:lnTo>
                    <a:pt x="24130" y="134620"/>
                  </a:lnTo>
                  <a:close/>
                </a:path>
                <a:path w="24129" h="975359">
                  <a:moveTo>
                    <a:pt x="24130" y="138430"/>
                  </a:moveTo>
                  <a:lnTo>
                    <a:pt x="0" y="138430"/>
                  </a:lnTo>
                  <a:lnTo>
                    <a:pt x="0" y="140970"/>
                  </a:lnTo>
                  <a:lnTo>
                    <a:pt x="24130" y="140970"/>
                  </a:lnTo>
                  <a:lnTo>
                    <a:pt x="24130" y="138430"/>
                  </a:lnTo>
                  <a:close/>
                </a:path>
                <a:path w="24129" h="975359">
                  <a:moveTo>
                    <a:pt x="24130" y="140970"/>
                  </a:moveTo>
                  <a:lnTo>
                    <a:pt x="0" y="140970"/>
                  </a:lnTo>
                  <a:lnTo>
                    <a:pt x="0" y="144780"/>
                  </a:lnTo>
                  <a:lnTo>
                    <a:pt x="24130" y="144780"/>
                  </a:lnTo>
                  <a:lnTo>
                    <a:pt x="24130" y="140970"/>
                  </a:lnTo>
                  <a:close/>
                </a:path>
                <a:path w="24129" h="975359">
                  <a:moveTo>
                    <a:pt x="24130" y="144780"/>
                  </a:moveTo>
                  <a:lnTo>
                    <a:pt x="0" y="144780"/>
                  </a:lnTo>
                  <a:lnTo>
                    <a:pt x="0" y="151130"/>
                  </a:lnTo>
                  <a:lnTo>
                    <a:pt x="24130" y="151130"/>
                  </a:lnTo>
                  <a:lnTo>
                    <a:pt x="24130" y="144780"/>
                  </a:lnTo>
                  <a:close/>
                </a:path>
                <a:path w="24129" h="975359">
                  <a:moveTo>
                    <a:pt x="24130" y="151130"/>
                  </a:moveTo>
                  <a:lnTo>
                    <a:pt x="0" y="151130"/>
                  </a:lnTo>
                  <a:lnTo>
                    <a:pt x="0" y="153670"/>
                  </a:lnTo>
                  <a:lnTo>
                    <a:pt x="24130" y="153670"/>
                  </a:lnTo>
                  <a:lnTo>
                    <a:pt x="24130" y="151130"/>
                  </a:lnTo>
                  <a:close/>
                </a:path>
                <a:path w="24129" h="975359">
                  <a:moveTo>
                    <a:pt x="24130" y="153670"/>
                  </a:moveTo>
                  <a:lnTo>
                    <a:pt x="0" y="153670"/>
                  </a:lnTo>
                  <a:lnTo>
                    <a:pt x="0" y="163830"/>
                  </a:lnTo>
                  <a:lnTo>
                    <a:pt x="24130" y="163830"/>
                  </a:lnTo>
                  <a:lnTo>
                    <a:pt x="24130" y="153670"/>
                  </a:lnTo>
                  <a:close/>
                </a:path>
                <a:path w="24129" h="975359">
                  <a:moveTo>
                    <a:pt x="24130" y="163830"/>
                  </a:moveTo>
                  <a:lnTo>
                    <a:pt x="0" y="163830"/>
                  </a:lnTo>
                  <a:lnTo>
                    <a:pt x="0" y="176530"/>
                  </a:lnTo>
                  <a:lnTo>
                    <a:pt x="24130" y="176530"/>
                  </a:lnTo>
                  <a:lnTo>
                    <a:pt x="24130" y="163830"/>
                  </a:lnTo>
                  <a:close/>
                </a:path>
                <a:path w="24129" h="975359">
                  <a:moveTo>
                    <a:pt x="24130" y="176530"/>
                  </a:moveTo>
                  <a:lnTo>
                    <a:pt x="0" y="176530"/>
                  </a:lnTo>
                  <a:lnTo>
                    <a:pt x="0" y="185420"/>
                  </a:lnTo>
                  <a:lnTo>
                    <a:pt x="24130" y="185420"/>
                  </a:lnTo>
                  <a:lnTo>
                    <a:pt x="24130" y="176530"/>
                  </a:lnTo>
                  <a:close/>
                </a:path>
                <a:path w="24129" h="975359">
                  <a:moveTo>
                    <a:pt x="24130" y="185420"/>
                  </a:moveTo>
                  <a:lnTo>
                    <a:pt x="0" y="185420"/>
                  </a:lnTo>
                  <a:lnTo>
                    <a:pt x="0" y="189230"/>
                  </a:lnTo>
                  <a:lnTo>
                    <a:pt x="24130" y="189230"/>
                  </a:lnTo>
                  <a:lnTo>
                    <a:pt x="24130" y="185420"/>
                  </a:lnTo>
                  <a:close/>
                </a:path>
                <a:path w="24129" h="975359">
                  <a:moveTo>
                    <a:pt x="24130" y="189230"/>
                  </a:moveTo>
                  <a:lnTo>
                    <a:pt x="0" y="189230"/>
                  </a:lnTo>
                  <a:lnTo>
                    <a:pt x="0" y="195580"/>
                  </a:lnTo>
                  <a:lnTo>
                    <a:pt x="24130" y="195580"/>
                  </a:lnTo>
                  <a:lnTo>
                    <a:pt x="24130" y="189230"/>
                  </a:lnTo>
                  <a:close/>
                </a:path>
                <a:path w="24129" h="975359">
                  <a:moveTo>
                    <a:pt x="24130" y="195580"/>
                  </a:moveTo>
                  <a:lnTo>
                    <a:pt x="0" y="195580"/>
                  </a:lnTo>
                  <a:lnTo>
                    <a:pt x="0" y="198120"/>
                  </a:lnTo>
                  <a:lnTo>
                    <a:pt x="24130" y="198120"/>
                  </a:lnTo>
                  <a:lnTo>
                    <a:pt x="24130" y="195580"/>
                  </a:lnTo>
                  <a:close/>
                </a:path>
                <a:path w="24129" h="975359">
                  <a:moveTo>
                    <a:pt x="24130" y="198120"/>
                  </a:moveTo>
                  <a:lnTo>
                    <a:pt x="0" y="198120"/>
                  </a:lnTo>
                  <a:lnTo>
                    <a:pt x="0" y="208280"/>
                  </a:lnTo>
                  <a:lnTo>
                    <a:pt x="24130" y="208280"/>
                  </a:lnTo>
                  <a:lnTo>
                    <a:pt x="24130" y="198120"/>
                  </a:lnTo>
                  <a:close/>
                </a:path>
                <a:path w="24129" h="975359">
                  <a:moveTo>
                    <a:pt x="24130" y="208280"/>
                  </a:moveTo>
                  <a:lnTo>
                    <a:pt x="0" y="208280"/>
                  </a:lnTo>
                  <a:lnTo>
                    <a:pt x="0" y="210820"/>
                  </a:lnTo>
                  <a:lnTo>
                    <a:pt x="24130" y="210820"/>
                  </a:lnTo>
                  <a:lnTo>
                    <a:pt x="24130" y="208280"/>
                  </a:lnTo>
                  <a:close/>
                </a:path>
                <a:path w="24129" h="975359">
                  <a:moveTo>
                    <a:pt x="24130" y="210820"/>
                  </a:moveTo>
                  <a:lnTo>
                    <a:pt x="0" y="210820"/>
                  </a:lnTo>
                  <a:lnTo>
                    <a:pt x="0" y="214630"/>
                  </a:lnTo>
                  <a:lnTo>
                    <a:pt x="24130" y="214630"/>
                  </a:lnTo>
                  <a:lnTo>
                    <a:pt x="24130" y="210820"/>
                  </a:lnTo>
                  <a:close/>
                </a:path>
                <a:path w="24129" h="975359">
                  <a:moveTo>
                    <a:pt x="24130" y="214630"/>
                  </a:moveTo>
                  <a:lnTo>
                    <a:pt x="0" y="214630"/>
                  </a:lnTo>
                  <a:lnTo>
                    <a:pt x="0" y="223520"/>
                  </a:lnTo>
                  <a:lnTo>
                    <a:pt x="24130" y="223520"/>
                  </a:lnTo>
                  <a:lnTo>
                    <a:pt x="24130" y="214630"/>
                  </a:lnTo>
                  <a:close/>
                </a:path>
                <a:path w="24129" h="975359">
                  <a:moveTo>
                    <a:pt x="24130" y="483870"/>
                  </a:moveTo>
                  <a:lnTo>
                    <a:pt x="0" y="483870"/>
                  </a:lnTo>
                  <a:lnTo>
                    <a:pt x="0" y="485140"/>
                  </a:lnTo>
                  <a:lnTo>
                    <a:pt x="24130" y="485140"/>
                  </a:lnTo>
                  <a:lnTo>
                    <a:pt x="24130" y="483870"/>
                  </a:lnTo>
                  <a:close/>
                </a:path>
                <a:path w="24129" h="975359">
                  <a:moveTo>
                    <a:pt x="24130" y="477520"/>
                  </a:moveTo>
                  <a:lnTo>
                    <a:pt x="0" y="477520"/>
                  </a:lnTo>
                  <a:lnTo>
                    <a:pt x="0" y="482600"/>
                  </a:lnTo>
                  <a:lnTo>
                    <a:pt x="24130" y="482600"/>
                  </a:lnTo>
                  <a:lnTo>
                    <a:pt x="24130" y="477520"/>
                  </a:lnTo>
                  <a:close/>
                </a:path>
                <a:path w="24129" h="975359">
                  <a:moveTo>
                    <a:pt x="24130" y="471170"/>
                  </a:moveTo>
                  <a:lnTo>
                    <a:pt x="0" y="471170"/>
                  </a:lnTo>
                  <a:lnTo>
                    <a:pt x="0" y="476250"/>
                  </a:lnTo>
                  <a:lnTo>
                    <a:pt x="24130" y="476250"/>
                  </a:lnTo>
                  <a:lnTo>
                    <a:pt x="24130" y="471170"/>
                  </a:lnTo>
                  <a:close/>
                </a:path>
                <a:path w="24129" h="975359">
                  <a:moveTo>
                    <a:pt x="24130" y="464820"/>
                  </a:moveTo>
                  <a:lnTo>
                    <a:pt x="0" y="464820"/>
                  </a:lnTo>
                  <a:lnTo>
                    <a:pt x="0" y="469900"/>
                  </a:lnTo>
                  <a:lnTo>
                    <a:pt x="24130" y="469900"/>
                  </a:lnTo>
                  <a:lnTo>
                    <a:pt x="24130" y="464820"/>
                  </a:lnTo>
                  <a:close/>
                </a:path>
                <a:path w="24129" h="975359">
                  <a:moveTo>
                    <a:pt x="24130" y="458470"/>
                  </a:moveTo>
                  <a:lnTo>
                    <a:pt x="0" y="458470"/>
                  </a:lnTo>
                  <a:lnTo>
                    <a:pt x="0" y="463550"/>
                  </a:lnTo>
                  <a:lnTo>
                    <a:pt x="24130" y="463550"/>
                  </a:lnTo>
                  <a:lnTo>
                    <a:pt x="24130" y="458470"/>
                  </a:lnTo>
                  <a:close/>
                </a:path>
                <a:path w="24129" h="975359">
                  <a:moveTo>
                    <a:pt x="24130" y="452120"/>
                  </a:moveTo>
                  <a:lnTo>
                    <a:pt x="0" y="452120"/>
                  </a:lnTo>
                  <a:lnTo>
                    <a:pt x="0" y="457200"/>
                  </a:lnTo>
                  <a:lnTo>
                    <a:pt x="24130" y="457200"/>
                  </a:lnTo>
                  <a:lnTo>
                    <a:pt x="24130" y="452120"/>
                  </a:lnTo>
                  <a:close/>
                </a:path>
                <a:path w="24129" h="975359">
                  <a:moveTo>
                    <a:pt x="24130" y="445770"/>
                  </a:moveTo>
                  <a:lnTo>
                    <a:pt x="0" y="445770"/>
                  </a:lnTo>
                  <a:lnTo>
                    <a:pt x="0" y="450850"/>
                  </a:lnTo>
                  <a:lnTo>
                    <a:pt x="24130" y="450850"/>
                  </a:lnTo>
                  <a:lnTo>
                    <a:pt x="24130" y="445770"/>
                  </a:lnTo>
                  <a:close/>
                </a:path>
                <a:path w="24129" h="975359">
                  <a:moveTo>
                    <a:pt x="24130" y="439420"/>
                  </a:moveTo>
                  <a:lnTo>
                    <a:pt x="0" y="439420"/>
                  </a:lnTo>
                  <a:lnTo>
                    <a:pt x="0" y="444500"/>
                  </a:lnTo>
                  <a:lnTo>
                    <a:pt x="24130" y="444500"/>
                  </a:lnTo>
                  <a:lnTo>
                    <a:pt x="24130" y="439420"/>
                  </a:lnTo>
                  <a:close/>
                </a:path>
                <a:path w="24129" h="975359">
                  <a:moveTo>
                    <a:pt x="24130" y="433070"/>
                  </a:moveTo>
                  <a:lnTo>
                    <a:pt x="0" y="433070"/>
                  </a:lnTo>
                  <a:lnTo>
                    <a:pt x="0" y="438150"/>
                  </a:lnTo>
                  <a:lnTo>
                    <a:pt x="24130" y="438150"/>
                  </a:lnTo>
                  <a:lnTo>
                    <a:pt x="24130" y="433070"/>
                  </a:lnTo>
                  <a:close/>
                </a:path>
                <a:path w="24129" h="975359">
                  <a:moveTo>
                    <a:pt x="24130" y="426720"/>
                  </a:moveTo>
                  <a:lnTo>
                    <a:pt x="0" y="426720"/>
                  </a:lnTo>
                  <a:lnTo>
                    <a:pt x="0" y="431800"/>
                  </a:lnTo>
                  <a:lnTo>
                    <a:pt x="24130" y="431800"/>
                  </a:lnTo>
                  <a:lnTo>
                    <a:pt x="24130" y="426720"/>
                  </a:lnTo>
                  <a:close/>
                </a:path>
                <a:path w="24129" h="975359">
                  <a:moveTo>
                    <a:pt x="24130" y="420370"/>
                  </a:moveTo>
                  <a:lnTo>
                    <a:pt x="0" y="420370"/>
                  </a:lnTo>
                  <a:lnTo>
                    <a:pt x="0" y="425450"/>
                  </a:lnTo>
                  <a:lnTo>
                    <a:pt x="24130" y="425450"/>
                  </a:lnTo>
                  <a:lnTo>
                    <a:pt x="24130" y="420370"/>
                  </a:lnTo>
                  <a:close/>
                </a:path>
                <a:path w="24129" h="975359">
                  <a:moveTo>
                    <a:pt x="24130" y="414020"/>
                  </a:moveTo>
                  <a:lnTo>
                    <a:pt x="0" y="414020"/>
                  </a:lnTo>
                  <a:lnTo>
                    <a:pt x="0" y="419100"/>
                  </a:lnTo>
                  <a:lnTo>
                    <a:pt x="24130" y="419100"/>
                  </a:lnTo>
                  <a:lnTo>
                    <a:pt x="24130" y="414020"/>
                  </a:lnTo>
                  <a:close/>
                </a:path>
                <a:path w="24129" h="975359">
                  <a:moveTo>
                    <a:pt x="24130" y="401320"/>
                  </a:moveTo>
                  <a:lnTo>
                    <a:pt x="0" y="401320"/>
                  </a:lnTo>
                  <a:lnTo>
                    <a:pt x="0" y="412750"/>
                  </a:lnTo>
                  <a:lnTo>
                    <a:pt x="24130" y="412750"/>
                  </a:lnTo>
                  <a:lnTo>
                    <a:pt x="24130" y="401320"/>
                  </a:lnTo>
                  <a:close/>
                </a:path>
                <a:path w="24129" h="975359">
                  <a:moveTo>
                    <a:pt x="24130" y="393700"/>
                  </a:moveTo>
                  <a:lnTo>
                    <a:pt x="0" y="393700"/>
                  </a:lnTo>
                  <a:lnTo>
                    <a:pt x="0" y="400050"/>
                  </a:lnTo>
                  <a:lnTo>
                    <a:pt x="24130" y="400050"/>
                  </a:lnTo>
                  <a:lnTo>
                    <a:pt x="24130" y="393700"/>
                  </a:lnTo>
                  <a:close/>
                </a:path>
                <a:path w="24129" h="975359">
                  <a:moveTo>
                    <a:pt x="24130" y="388620"/>
                  </a:moveTo>
                  <a:lnTo>
                    <a:pt x="0" y="388620"/>
                  </a:lnTo>
                  <a:lnTo>
                    <a:pt x="0" y="392430"/>
                  </a:lnTo>
                  <a:lnTo>
                    <a:pt x="24130" y="392430"/>
                  </a:lnTo>
                  <a:lnTo>
                    <a:pt x="24130" y="388620"/>
                  </a:lnTo>
                  <a:close/>
                </a:path>
                <a:path w="24129" h="975359">
                  <a:moveTo>
                    <a:pt x="24130" y="381000"/>
                  </a:moveTo>
                  <a:lnTo>
                    <a:pt x="0" y="381000"/>
                  </a:lnTo>
                  <a:lnTo>
                    <a:pt x="0" y="387350"/>
                  </a:lnTo>
                  <a:lnTo>
                    <a:pt x="24130" y="387350"/>
                  </a:lnTo>
                  <a:lnTo>
                    <a:pt x="24130" y="381000"/>
                  </a:lnTo>
                  <a:close/>
                </a:path>
                <a:path w="24129" h="975359">
                  <a:moveTo>
                    <a:pt x="24130" y="375920"/>
                  </a:moveTo>
                  <a:lnTo>
                    <a:pt x="0" y="375920"/>
                  </a:lnTo>
                  <a:lnTo>
                    <a:pt x="0" y="379730"/>
                  </a:lnTo>
                  <a:lnTo>
                    <a:pt x="24130" y="379730"/>
                  </a:lnTo>
                  <a:lnTo>
                    <a:pt x="24130" y="375920"/>
                  </a:lnTo>
                  <a:close/>
                </a:path>
                <a:path w="24129" h="975359">
                  <a:moveTo>
                    <a:pt x="24130" y="369570"/>
                  </a:moveTo>
                  <a:lnTo>
                    <a:pt x="0" y="369570"/>
                  </a:lnTo>
                  <a:lnTo>
                    <a:pt x="0" y="374650"/>
                  </a:lnTo>
                  <a:lnTo>
                    <a:pt x="24130" y="374650"/>
                  </a:lnTo>
                  <a:lnTo>
                    <a:pt x="24130" y="369570"/>
                  </a:lnTo>
                  <a:close/>
                </a:path>
                <a:path w="24129" h="975359">
                  <a:moveTo>
                    <a:pt x="24130" y="361950"/>
                  </a:moveTo>
                  <a:lnTo>
                    <a:pt x="0" y="361950"/>
                  </a:lnTo>
                  <a:lnTo>
                    <a:pt x="0" y="368300"/>
                  </a:lnTo>
                  <a:lnTo>
                    <a:pt x="24130" y="368300"/>
                  </a:lnTo>
                  <a:lnTo>
                    <a:pt x="24130" y="361950"/>
                  </a:lnTo>
                  <a:close/>
                </a:path>
                <a:path w="24129" h="975359">
                  <a:moveTo>
                    <a:pt x="24130" y="356870"/>
                  </a:moveTo>
                  <a:lnTo>
                    <a:pt x="0" y="356870"/>
                  </a:lnTo>
                  <a:lnTo>
                    <a:pt x="0" y="360680"/>
                  </a:lnTo>
                  <a:lnTo>
                    <a:pt x="24130" y="360680"/>
                  </a:lnTo>
                  <a:lnTo>
                    <a:pt x="24130" y="356870"/>
                  </a:lnTo>
                  <a:close/>
                </a:path>
                <a:path w="24129" h="975359">
                  <a:moveTo>
                    <a:pt x="24130" y="349250"/>
                  </a:moveTo>
                  <a:lnTo>
                    <a:pt x="0" y="349250"/>
                  </a:lnTo>
                  <a:lnTo>
                    <a:pt x="0" y="355600"/>
                  </a:lnTo>
                  <a:lnTo>
                    <a:pt x="24130" y="355600"/>
                  </a:lnTo>
                  <a:lnTo>
                    <a:pt x="24130" y="349250"/>
                  </a:lnTo>
                  <a:close/>
                </a:path>
                <a:path w="24129" h="975359">
                  <a:moveTo>
                    <a:pt x="24130" y="344170"/>
                  </a:moveTo>
                  <a:lnTo>
                    <a:pt x="0" y="344170"/>
                  </a:lnTo>
                  <a:lnTo>
                    <a:pt x="0" y="347980"/>
                  </a:lnTo>
                  <a:lnTo>
                    <a:pt x="24130" y="347980"/>
                  </a:lnTo>
                  <a:lnTo>
                    <a:pt x="24130" y="344170"/>
                  </a:lnTo>
                  <a:close/>
                </a:path>
                <a:path w="24129" h="975359">
                  <a:moveTo>
                    <a:pt x="24130" y="337820"/>
                  </a:moveTo>
                  <a:lnTo>
                    <a:pt x="0" y="337820"/>
                  </a:lnTo>
                  <a:lnTo>
                    <a:pt x="0" y="342900"/>
                  </a:lnTo>
                  <a:lnTo>
                    <a:pt x="24130" y="342900"/>
                  </a:lnTo>
                  <a:lnTo>
                    <a:pt x="24130" y="337820"/>
                  </a:lnTo>
                  <a:close/>
                </a:path>
                <a:path w="24129" h="975359">
                  <a:moveTo>
                    <a:pt x="24130" y="330200"/>
                  </a:moveTo>
                  <a:lnTo>
                    <a:pt x="0" y="330200"/>
                  </a:lnTo>
                  <a:lnTo>
                    <a:pt x="0" y="336550"/>
                  </a:lnTo>
                  <a:lnTo>
                    <a:pt x="24130" y="336550"/>
                  </a:lnTo>
                  <a:lnTo>
                    <a:pt x="24130" y="330200"/>
                  </a:lnTo>
                  <a:close/>
                </a:path>
                <a:path w="24129" h="975359">
                  <a:moveTo>
                    <a:pt x="24130" y="325120"/>
                  </a:moveTo>
                  <a:lnTo>
                    <a:pt x="0" y="325120"/>
                  </a:lnTo>
                  <a:lnTo>
                    <a:pt x="0" y="328930"/>
                  </a:lnTo>
                  <a:lnTo>
                    <a:pt x="24130" y="328930"/>
                  </a:lnTo>
                  <a:lnTo>
                    <a:pt x="24130" y="325120"/>
                  </a:lnTo>
                  <a:close/>
                </a:path>
                <a:path w="24129" h="975359">
                  <a:moveTo>
                    <a:pt x="24130" y="317500"/>
                  </a:moveTo>
                  <a:lnTo>
                    <a:pt x="0" y="317500"/>
                  </a:lnTo>
                  <a:lnTo>
                    <a:pt x="0" y="323850"/>
                  </a:lnTo>
                  <a:lnTo>
                    <a:pt x="24130" y="323850"/>
                  </a:lnTo>
                  <a:lnTo>
                    <a:pt x="24130" y="317500"/>
                  </a:lnTo>
                  <a:close/>
                </a:path>
                <a:path w="24129" h="975359">
                  <a:moveTo>
                    <a:pt x="24130" y="312420"/>
                  </a:moveTo>
                  <a:lnTo>
                    <a:pt x="0" y="312420"/>
                  </a:lnTo>
                  <a:lnTo>
                    <a:pt x="0" y="316230"/>
                  </a:lnTo>
                  <a:lnTo>
                    <a:pt x="24130" y="316230"/>
                  </a:lnTo>
                  <a:lnTo>
                    <a:pt x="24130" y="312420"/>
                  </a:lnTo>
                  <a:close/>
                </a:path>
                <a:path w="24129" h="975359">
                  <a:moveTo>
                    <a:pt x="24130" y="306070"/>
                  </a:moveTo>
                  <a:lnTo>
                    <a:pt x="0" y="306070"/>
                  </a:lnTo>
                  <a:lnTo>
                    <a:pt x="0" y="311150"/>
                  </a:lnTo>
                  <a:lnTo>
                    <a:pt x="24130" y="311150"/>
                  </a:lnTo>
                  <a:lnTo>
                    <a:pt x="24130" y="306070"/>
                  </a:lnTo>
                  <a:close/>
                </a:path>
                <a:path w="24129" h="975359">
                  <a:moveTo>
                    <a:pt x="24130" y="298450"/>
                  </a:moveTo>
                  <a:lnTo>
                    <a:pt x="0" y="298450"/>
                  </a:lnTo>
                  <a:lnTo>
                    <a:pt x="0" y="304800"/>
                  </a:lnTo>
                  <a:lnTo>
                    <a:pt x="24130" y="304800"/>
                  </a:lnTo>
                  <a:lnTo>
                    <a:pt x="24130" y="298450"/>
                  </a:lnTo>
                  <a:close/>
                </a:path>
                <a:path w="24129" h="975359">
                  <a:moveTo>
                    <a:pt x="24130" y="292100"/>
                  </a:moveTo>
                  <a:lnTo>
                    <a:pt x="0" y="292100"/>
                  </a:lnTo>
                  <a:lnTo>
                    <a:pt x="0" y="297180"/>
                  </a:lnTo>
                  <a:lnTo>
                    <a:pt x="24130" y="297180"/>
                  </a:lnTo>
                  <a:lnTo>
                    <a:pt x="24130" y="292100"/>
                  </a:lnTo>
                  <a:close/>
                </a:path>
                <a:path w="24129" h="975359">
                  <a:moveTo>
                    <a:pt x="24130" y="287020"/>
                  </a:moveTo>
                  <a:lnTo>
                    <a:pt x="0" y="287020"/>
                  </a:lnTo>
                  <a:lnTo>
                    <a:pt x="0" y="290830"/>
                  </a:lnTo>
                  <a:lnTo>
                    <a:pt x="24130" y="290830"/>
                  </a:lnTo>
                  <a:lnTo>
                    <a:pt x="24130" y="287020"/>
                  </a:lnTo>
                  <a:close/>
                </a:path>
                <a:path w="24129" h="975359">
                  <a:moveTo>
                    <a:pt x="24130" y="280670"/>
                  </a:moveTo>
                  <a:lnTo>
                    <a:pt x="0" y="280670"/>
                  </a:lnTo>
                  <a:lnTo>
                    <a:pt x="0" y="285750"/>
                  </a:lnTo>
                  <a:lnTo>
                    <a:pt x="24130" y="285750"/>
                  </a:lnTo>
                  <a:lnTo>
                    <a:pt x="24130" y="280670"/>
                  </a:lnTo>
                  <a:close/>
                </a:path>
                <a:path w="24129" h="975359">
                  <a:moveTo>
                    <a:pt x="24130" y="274320"/>
                  </a:moveTo>
                  <a:lnTo>
                    <a:pt x="0" y="274320"/>
                  </a:lnTo>
                  <a:lnTo>
                    <a:pt x="0" y="279400"/>
                  </a:lnTo>
                  <a:lnTo>
                    <a:pt x="24130" y="279400"/>
                  </a:lnTo>
                  <a:lnTo>
                    <a:pt x="24130" y="274320"/>
                  </a:lnTo>
                  <a:close/>
                </a:path>
                <a:path w="24129" h="975359">
                  <a:moveTo>
                    <a:pt x="24130" y="266700"/>
                  </a:moveTo>
                  <a:lnTo>
                    <a:pt x="0" y="266700"/>
                  </a:lnTo>
                  <a:lnTo>
                    <a:pt x="0" y="273050"/>
                  </a:lnTo>
                  <a:lnTo>
                    <a:pt x="24130" y="273050"/>
                  </a:lnTo>
                  <a:lnTo>
                    <a:pt x="24130" y="266700"/>
                  </a:lnTo>
                  <a:close/>
                </a:path>
                <a:path w="24129" h="975359">
                  <a:moveTo>
                    <a:pt x="24130" y="260350"/>
                  </a:moveTo>
                  <a:lnTo>
                    <a:pt x="0" y="260350"/>
                  </a:lnTo>
                  <a:lnTo>
                    <a:pt x="0" y="265430"/>
                  </a:lnTo>
                  <a:lnTo>
                    <a:pt x="24130" y="265430"/>
                  </a:lnTo>
                  <a:lnTo>
                    <a:pt x="24130" y="260350"/>
                  </a:lnTo>
                  <a:close/>
                </a:path>
                <a:path w="24129" h="975359">
                  <a:moveTo>
                    <a:pt x="24130" y="255270"/>
                  </a:moveTo>
                  <a:lnTo>
                    <a:pt x="0" y="255270"/>
                  </a:lnTo>
                  <a:lnTo>
                    <a:pt x="0" y="259080"/>
                  </a:lnTo>
                  <a:lnTo>
                    <a:pt x="24130" y="259080"/>
                  </a:lnTo>
                  <a:lnTo>
                    <a:pt x="24130" y="255270"/>
                  </a:lnTo>
                  <a:close/>
                </a:path>
                <a:path w="24129" h="975359">
                  <a:moveTo>
                    <a:pt x="24130" y="248920"/>
                  </a:moveTo>
                  <a:lnTo>
                    <a:pt x="0" y="248920"/>
                  </a:lnTo>
                  <a:lnTo>
                    <a:pt x="0" y="254000"/>
                  </a:lnTo>
                  <a:lnTo>
                    <a:pt x="24130" y="254000"/>
                  </a:lnTo>
                  <a:lnTo>
                    <a:pt x="24130" y="248920"/>
                  </a:lnTo>
                  <a:close/>
                </a:path>
                <a:path w="24129" h="975359">
                  <a:moveTo>
                    <a:pt x="24130" y="242570"/>
                  </a:moveTo>
                  <a:lnTo>
                    <a:pt x="0" y="242570"/>
                  </a:lnTo>
                  <a:lnTo>
                    <a:pt x="0" y="247650"/>
                  </a:lnTo>
                  <a:lnTo>
                    <a:pt x="24130" y="247650"/>
                  </a:lnTo>
                  <a:lnTo>
                    <a:pt x="24130" y="242570"/>
                  </a:lnTo>
                  <a:close/>
                </a:path>
                <a:path w="24129" h="975359">
                  <a:moveTo>
                    <a:pt x="24130" y="236220"/>
                  </a:moveTo>
                  <a:lnTo>
                    <a:pt x="0" y="236220"/>
                  </a:lnTo>
                  <a:lnTo>
                    <a:pt x="0" y="241300"/>
                  </a:lnTo>
                  <a:lnTo>
                    <a:pt x="24130" y="241300"/>
                  </a:lnTo>
                  <a:lnTo>
                    <a:pt x="24130" y="236220"/>
                  </a:lnTo>
                  <a:close/>
                </a:path>
                <a:path w="24129" h="975359">
                  <a:moveTo>
                    <a:pt x="24130" y="229870"/>
                  </a:moveTo>
                  <a:lnTo>
                    <a:pt x="0" y="229870"/>
                  </a:lnTo>
                  <a:lnTo>
                    <a:pt x="0" y="234950"/>
                  </a:lnTo>
                  <a:lnTo>
                    <a:pt x="24130" y="234950"/>
                  </a:lnTo>
                  <a:lnTo>
                    <a:pt x="24130" y="229870"/>
                  </a:lnTo>
                  <a:close/>
                </a:path>
                <a:path w="24129" h="975359">
                  <a:moveTo>
                    <a:pt x="24130" y="224790"/>
                  </a:moveTo>
                  <a:lnTo>
                    <a:pt x="0" y="224790"/>
                  </a:lnTo>
                  <a:lnTo>
                    <a:pt x="0" y="228600"/>
                  </a:lnTo>
                  <a:lnTo>
                    <a:pt x="24130" y="228600"/>
                  </a:lnTo>
                  <a:lnTo>
                    <a:pt x="24130" y="224790"/>
                  </a:lnTo>
                  <a:close/>
                </a:path>
                <a:path w="24129" h="975359">
                  <a:moveTo>
                    <a:pt x="24130" y="485140"/>
                  </a:moveTo>
                  <a:lnTo>
                    <a:pt x="0" y="485140"/>
                  </a:lnTo>
                  <a:lnTo>
                    <a:pt x="0" y="488950"/>
                  </a:lnTo>
                  <a:lnTo>
                    <a:pt x="1270" y="488950"/>
                  </a:lnTo>
                  <a:lnTo>
                    <a:pt x="1270" y="491490"/>
                  </a:lnTo>
                  <a:lnTo>
                    <a:pt x="2539" y="491490"/>
                  </a:lnTo>
                  <a:lnTo>
                    <a:pt x="2539" y="495300"/>
                  </a:lnTo>
                  <a:lnTo>
                    <a:pt x="3810" y="495300"/>
                  </a:lnTo>
                  <a:lnTo>
                    <a:pt x="3810" y="497840"/>
                  </a:lnTo>
                  <a:lnTo>
                    <a:pt x="5080" y="497840"/>
                  </a:lnTo>
                  <a:lnTo>
                    <a:pt x="5080" y="501650"/>
                  </a:lnTo>
                  <a:lnTo>
                    <a:pt x="6350" y="501650"/>
                  </a:lnTo>
                  <a:lnTo>
                    <a:pt x="6350" y="504190"/>
                  </a:lnTo>
                  <a:lnTo>
                    <a:pt x="7620" y="504190"/>
                  </a:lnTo>
                  <a:lnTo>
                    <a:pt x="7620" y="508000"/>
                  </a:lnTo>
                  <a:lnTo>
                    <a:pt x="8889" y="508000"/>
                  </a:lnTo>
                  <a:lnTo>
                    <a:pt x="8889" y="510540"/>
                  </a:lnTo>
                  <a:lnTo>
                    <a:pt x="10160" y="510540"/>
                  </a:lnTo>
                  <a:lnTo>
                    <a:pt x="10160" y="513080"/>
                  </a:lnTo>
                  <a:lnTo>
                    <a:pt x="11430" y="513080"/>
                  </a:lnTo>
                  <a:lnTo>
                    <a:pt x="11430" y="516890"/>
                  </a:lnTo>
                  <a:lnTo>
                    <a:pt x="12700" y="516890"/>
                  </a:lnTo>
                  <a:lnTo>
                    <a:pt x="12700" y="519430"/>
                  </a:lnTo>
                  <a:lnTo>
                    <a:pt x="13970" y="519430"/>
                  </a:lnTo>
                  <a:lnTo>
                    <a:pt x="13970" y="523240"/>
                  </a:lnTo>
                  <a:lnTo>
                    <a:pt x="15239" y="523240"/>
                  </a:lnTo>
                  <a:lnTo>
                    <a:pt x="15239" y="525780"/>
                  </a:lnTo>
                  <a:lnTo>
                    <a:pt x="16510" y="525780"/>
                  </a:lnTo>
                  <a:lnTo>
                    <a:pt x="16510" y="529590"/>
                  </a:lnTo>
                  <a:lnTo>
                    <a:pt x="17780" y="529590"/>
                  </a:lnTo>
                  <a:lnTo>
                    <a:pt x="17780" y="532130"/>
                  </a:lnTo>
                  <a:lnTo>
                    <a:pt x="19050" y="532130"/>
                  </a:lnTo>
                  <a:lnTo>
                    <a:pt x="19050" y="535940"/>
                  </a:lnTo>
                  <a:lnTo>
                    <a:pt x="20320" y="535940"/>
                  </a:lnTo>
                  <a:lnTo>
                    <a:pt x="20320" y="538480"/>
                  </a:lnTo>
                  <a:lnTo>
                    <a:pt x="21589" y="538480"/>
                  </a:lnTo>
                  <a:lnTo>
                    <a:pt x="21589" y="542290"/>
                  </a:lnTo>
                  <a:lnTo>
                    <a:pt x="22860" y="542290"/>
                  </a:lnTo>
                  <a:lnTo>
                    <a:pt x="22860" y="544830"/>
                  </a:lnTo>
                  <a:lnTo>
                    <a:pt x="24130" y="544830"/>
                  </a:lnTo>
                  <a:lnTo>
                    <a:pt x="24130" y="485140"/>
                  </a:lnTo>
                  <a:close/>
                </a:path>
                <a:path w="24129" h="975359">
                  <a:moveTo>
                    <a:pt x="24130" y="801497"/>
                  </a:moveTo>
                  <a:lnTo>
                    <a:pt x="0" y="801497"/>
                  </a:lnTo>
                  <a:lnTo>
                    <a:pt x="0" y="815340"/>
                  </a:lnTo>
                  <a:lnTo>
                    <a:pt x="24130" y="815340"/>
                  </a:lnTo>
                  <a:lnTo>
                    <a:pt x="24130" y="801497"/>
                  </a:lnTo>
                  <a:close/>
                </a:path>
                <a:path w="24129" h="975359">
                  <a:moveTo>
                    <a:pt x="24130" y="792607"/>
                  </a:moveTo>
                  <a:lnTo>
                    <a:pt x="0" y="792607"/>
                  </a:lnTo>
                  <a:lnTo>
                    <a:pt x="0" y="801370"/>
                  </a:lnTo>
                  <a:lnTo>
                    <a:pt x="24130" y="801370"/>
                  </a:lnTo>
                  <a:lnTo>
                    <a:pt x="24130" y="792607"/>
                  </a:lnTo>
                  <a:close/>
                </a:path>
                <a:path w="24129" h="975359">
                  <a:moveTo>
                    <a:pt x="3810" y="788670"/>
                  </a:moveTo>
                  <a:lnTo>
                    <a:pt x="0" y="788670"/>
                  </a:lnTo>
                  <a:lnTo>
                    <a:pt x="0" y="792480"/>
                  </a:lnTo>
                  <a:lnTo>
                    <a:pt x="24130" y="792480"/>
                  </a:lnTo>
                  <a:lnTo>
                    <a:pt x="24130" y="788797"/>
                  </a:lnTo>
                  <a:lnTo>
                    <a:pt x="3810" y="788797"/>
                  </a:lnTo>
                  <a:lnTo>
                    <a:pt x="3810" y="788670"/>
                  </a:lnTo>
                  <a:close/>
                </a:path>
                <a:path w="24129" h="975359">
                  <a:moveTo>
                    <a:pt x="8889" y="786130"/>
                  </a:moveTo>
                  <a:lnTo>
                    <a:pt x="6350" y="786130"/>
                  </a:lnTo>
                  <a:lnTo>
                    <a:pt x="6350" y="787527"/>
                  </a:lnTo>
                  <a:lnTo>
                    <a:pt x="3810" y="787527"/>
                  </a:lnTo>
                  <a:lnTo>
                    <a:pt x="3810" y="788670"/>
                  </a:lnTo>
                  <a:lnTo>
                    <a:pt x="24130" y="788670"/>
                  </a:lnTo>
                  <a:lnTo>
                    <a:pt x="24130" y="786257"/>
                  </a:lnTo>
                  <a:lnTo>
                    <a:pt x="8889" y="786257"/>
                  </a:lnTo>
                  <a:lnTo>
                    <a:pt x="8889" y="786130"/>
                  </a:lnTo>
                  <a:close/>
                </a:path>
                <a:path w="24129" h="975359">
                  <a:moveTo>
                    <a:pt x="17780" y="782320"/>
                  </a:moveTo>
                  <a:lnTo>
                    <a:pt x="15239" y="782320"/>
                  </a:lnTo>
                  <a:lnTo>
                    <a:pt x="15239" y="783590"/>
                  </a:lnTo>
                  <a:lnTo>
                    <a:pt x="12700" y="783590"/>
                  </a:lnTo>
                  <a:lnTo>
                    <a:pt x="12700" y="784987"/>
                  </a:lnTo>
                  <a:lnTo>
                    <a:pt x="8889" y="784987"/>
                  </a:lnTo>
                  <a:lnTo>
                    <a:pt x="8889" y="786130"/>
                  </a:lnTo>
                  <a:lnTo>
                    <a:pt x="24130" y="786130"/>
                  </a:lnTo>
                  <a:lnTo>
                    <a:pt x="24130" y="782447"/>
                  </a:lnTo>
                  <a:lnTo>
                    <a:pt x="17780" y="782447"/>
                  </a:lnTo>
                  <a:close/>
                </a:path>
                <a:path w="24129" h="975359">
                  <a:moveTo>
                    <a:pt x="22860" y="779780"/>
                  </a:moveTo>
                  <a:lnTo>
                    <a:pt x="21589" y="779780"/>
                  </a:lnTo>
                  <a:lnTo>
                    <a:pt x="21589" y="781177"/>
                  </a:lnTo>
                  <a:lnTo>
                    <a:pt x="17780" y="781177"/>
                  </a:lnTo>
                  <a:lnTo>
                    <a:pt x="17780" y="782320"/>
                  </a:lnTo>
                  <a:lnTo>
                    <a:pt x="24130" y="782320"/>
                  </a:lnTo>
                  <a:lnTo>
                    <a:pt x="24130" y="779907"/>
                  </a:lnTo>
                  <a:lnTo>
                    <a:pt x="22860" y="779907"/>
                  </a:lnTo>
                  <a:lnTo>
                    <a:pt x="22860" y="779780"/>
                  </a:lnTo>
                  <a:close/>
                </a:path>
                <a:path w="24129" h="975359">
                  <a:moveTo>
                    <a:pt x="24130" y="778637"/>
                  </a:moveTo>
                  <a:lnTo>
                    <a:pt x="22860" y="778637"/>
                  </a:lnTo>
                  <a:lnTo>
                    <a:pt x="22860" y="779780"/>
                  </a:lnTo>
                  <a:lnTo>
                    <a:pt x="24130" y="779780"/>
                  </a:lnTo>
                  <a:lnTo>
                    <a:pt x="24130" y="778637"/>
                  </a:lnTo>
                  <a:close/>
                </a:path>
                <a:path w="24129" h="975359">
                  <a:moveTo>
                    <a:pt x="24130" y="815340"/>
                  </a:moveTo>
                  <a:lnTo>
                    <a:pt x="0" y="815340"/>
                  </a:lnTo>
                  <a:lnTo>
                    <a:pt x="0" y="828040"/>
                  </a:lnTo>
                  <a:lnTo>
                    <a:pt x="24130" y="828040"/>
                  </a:lnTo>
                  <a:lnTo>
                    <a:pt x="24130" y="815340"/>
                  </a:lnTo>
                  <a:close/>
                </a:path>
                <a:path w="24129" h="975359">
                  <a:moveTo>
                    <a:pt x="24130" y="828040"/>
                  </a:moveTo>
                  <a:lnTo>
                    <a:pt x="0" y="828040"/>
                  </a:lnTo>
                  <a:lnTo>
                    <a:pt x="0" y="908050"/>
                  </a:lnTo>
                  <a:lnTo>
                    <a:pt x="24130" y="908050"/>
                  </a:lnTo>
                  <a:lnTo>
                    <a:pt x="24130" y="828040"/>
                  </a:lnTo>
                  <a:close/>
                </a:path>
                <a:path w="24129" h="975359">
                  <a:moveTo>
                    <a:pt x="24130" y="908050"/>
                  </a:moveTo>
                  <a:lnTo>
                    <a:pt x="0" y="908050"/>
                  </a:lnTo>
                  <a:lnTo>
                    <a:pt x="0" y="966470"/>
                  </a:lnTo>
                  <a:lnTo>
                    <a:pt x="24130" y="966470"/>
                  </a:lnTo>
                  <a:lnTo>
                    <a:pt x="24130" y="908050"/>
                  </a:lnTo>
                  <a:close/>
                </a:path>
                <a:path w="24129" h="975359">
                  <a:moveTo>
                    <a:pt x="24130" y="966470"/>
                  </a:moveTo>
                  <a:lnTo>
                    <a:pt x="0" y="966470"/>
                  </a:lnTo>
                  <a:lnTo>
                    <a:pt x="0" y="975360"/>
                  </a:lnTo>
                  <a:lnTo>
                    <a:pt x="24130" y="975360"/>
                  </a:lnTo>
                  <a:lnTo>
                    <a:pt x="24130" y="966470"/>
                  </a:lnTo>
                  <a:close/>
                </a:path>
              </a:pathLst>
            </a:custGeom>
            <a:solidFill>
              <a:srgbClr val="1D1D1D"/>
            </a:solidFill>
          </p:spPr>
          <p:txBody>
            <a:bodyPr bIns="0" lIns="0" rIns="0" rtlCol="0" tIns="0" wrap="square"/>
            <a:p/>
          </p:txBody>
        </p:sp>
        <p:sp>
          <p:nvSpPr>
            <p:cNvPr id="1049205" name="object 495"/>
            <p:cNvSpPr/>
            <p:nvPr/>
          </p:nvSpPr>
          <p:spPr>
            <a:xfrm>
              <a:off x="4980939" y="5819139"/>
              <a:ext cx="25400" cy="974090"/>
            </a:xfrm>
            <a:custGeom>
              <a:avLst/>
              <a:ahLst/>
              <a:rect l="l" t="t" r="r" b="b"/>
              <a:pathLst>
                <a:path w="25400" h="974090">
                  <a:moveTo>
                    <a:pt x="25400" y="0"/>
                  </a:moveTo>
                  <a:lnTo>
                    <a:pt x="0" y="0"/>
                  </a:lnTo>
                  <a:lnTo>
                    <a:pt x="0" y="5080"/>
                  </a:lnTo>
                  <a:lnTo>
                    <a:pt x="25400" y="5080"/>
                  </a:lnTo>
                  <a:lnTo>
                    <a:pt x="25400" y="0"/>
                  </a:lnTo>
                  <a:close/>
                </a:path>
                <a:path w="25400" h="974090">
                  <a:moveTo>
                    <a:pt x="25400" y="5080"/>
                  </a:moveTo>
                  <a:lnTo>
                    <a:pt x="0" y="5080"/>
                  </a:lnTo>
                  <a:lnTo>
                    <a:pt x="0" y="7620"/>
                  </a:lnTo>
                  <a:lnTo>
                    <a:pt x="25400" y="7620"/>
                  </a:lnTo>
                  <a:lnTo>
                    <a:pt x="25400" y="5080"/>
                  </a:lnTo>
                  <a:close/>
                </a:path>
                <a:path w="25400" h="974090">
                  <a:moveTo>
                    <a:pt x="25400" y="7620"/>
                  </a:moveTo>
                  <a:lnTo>
                    <a:pt x="0" y="7620"/>
                  </a:lnTo>
                  <a:lnTo>
                    <a:pt x="0" y="11430"/>
                  </a:lnTo>
                  <a:lnTo>
                    <a:pt x="25400" y="11430"/>
                  </a:lnTo>
                  <a:lnTo>
                    <a:pt x="25400" y="7620"/>
                  </a:lnTo>
                  <a:close/>
                </a:path>
                <a:path w="25400" h="974090">
                  <a:moveTo>
                    <a:pt x="25400" y="11430"/>
                  </a:moveTo>
                  <a:lnTo>
                    <a:pt x="0" y="11430"/>
                  </a:lnTo>
                  <a:lnTo>
                    <a:pt x="0" y="26670"/>
                  </a:lnTo>
                  <a:lnTo>
                    <a:pt x="25400" y="26670"/>
                  </a:lnTo>
                  <a:lnTo>
                    <a:pt x="25400" y="11430"/>
                  </a:lnTo>
                  <a:close/>
                </a:path>
                <a:path w="25400" h="974090">
                  <a:moveTo>
                    <a:pt x="25400" y="26670"/>
                  </a:moveTo>
                  <a:lnTo>
                    <a:pt x="0" y="26670"/>
                  </a:lnTo>
                  <a:lnTo>
                    <a:pt x="0" y="33020"/>
                  </a:lnTo>
                  <a:lnTo>
                    <a:pt x="25400" y="33020"/>
                  </a:lnTo>
                  <a:lnTo>
                    <a:pt x="25400" y="26670"/>
                  </a:lnTo>
                  <a:close/>
                </a:path>
                <a:path w="25400" h="974090">
                  <a:moveTo>
                    <a:pt x="25400" y="33020"/>
                  </a:moveTo>
                  <a:lnTo>
                    <a:pt x="0" y="33020"/>
                  </a:lnTo>
                  <a:lnTo>
                    <a:pt x="0" y="39370"/>
                  </a:lnTo>
                  <a:lnTo>
                    <a:pt x="25400" y="39370"/>
                  </a:lnTo>
                  <a:lnTo>
                    <a:pt x="25400" y="33020"/>
                  </a:lnTo>
                  <a:close/>
                </a:path>
                <a:path w="25400" h="974090">
                  <a:moveTo>
                    <a:pt x="25400" y="39370"/>
                  </a:moveTo>
                  <a:lnTo>
                    <a:pt x="0" y="39370"/>
                  </a:lnTo>
                  <a:lnTo>
                    <a:pt x="0" y="43180"/>
                  </a:lnTo>
                  <a:lnTo>
                    <a:pt x="25400" y="43180"/>
                  </a:lnTo>
                  <a:lnTo>
                    <a:pt x="25400" y="39370"/>
                  </a:lnTo>
                  <a:close/>
                </a:path>
                <a:path w="25400" h="974090">
                  <a:moveTo>
                    <a:pt x="25400" y="43180"/>
                  </a:moveTo>
                  <a:lnTo>
                    <a:pt x="0" y="43180"/>
                  </a:lnTo>
                  <a:lnTo>
                    <a:pt x="0" y="52070"/>
                  </a:lnTo>
                  <a:lnTo>
                    <a:pt x="25400" y="52070"/>
                  </a:lnTo>
                  <a:lnTo>
                    <a:pt x="25400" y="43180"/>
                  </a:lnTo>
                  <a:close/>
                </a:path>
                <a:path w="25400" h="974090">
                  <a:moveTo>
                    <a:pt x="25400" y="52070"/>
                  </a:moveTo>
                  <a:lnTo>
                    <a:pt x="0" y="52070"/>
                  </a:lnTo>
                  <a:lnTo>
                    <a:pt x="0" y="64770"/>
                  </a:lnTo>
                  <a:lnTo>
                    <a:pt x="25400" y="64770"/>
                  </a:lnTo>
                  <a:lnTo>
                    <a:pt x="25400" y="52070"/>
                  </a:lnTo>
                  <a:close/>
                </a:path>
                <a:path w="25400" h="974090">
                  <a:moveTo>
                    <a:pt x="25400" y="64770"/>
                  </a:moveTo>
                  <a:lnTo>
                    <a:pt x="0" y="64770"/>
                  </a:lnTo>
                  <a:lnTo>
                    <a:pt x="0" y="77470"/>
                  </a:lnTo>
                  <a:lnTo>
                    <a:pt x="25400" y="77470"/>
                  </a:lnTo>
                  <a:lnTo>
                    <a:pt x="25400" y="64770"/>
                  </a:lnTo>
                  <a:close/>
                </a:path>
                <a:path w="25400" h="974090">
                  <a:moveTo>
                    <a:pt x="25400" y="77470"/>
                  </a:moveTo>
                  <a:lnTo>
                    <a:pt x="0" y="77470"/>
                  </a:lnTo>
                  <a:lnTo>
                    <a:pt x="0" y="83820"/>
                  </a:lnTo>
                  <a:lnTo>
                    <a:pt x="25400" y="83820"/>
                  </a:lnTo>
                  <a:lnTo>
                    <a:pt x="25400" y="77470"/>
                  </a:lnTo>
                  <a:close/>
                </a:path>
                <a:path w="25400" h="974090">
                  <a:moveTo>
                    <a:pt x="25400" y="83820"/>
                  </a:moveTo>
                  <a:lnTo>
                    <a:pt x="0" y="83820"/>
                  </a:lnTo>
                  <a:lnTo>
                    <a:pt x="0" y="90170"/>
                  </a:lnTo>
                  <a:lnTo>
                    <a:pt x="25400" y="90170"/>
                  </a:lnTo>
                  <a:lnTo>
                    <a:pt x="25400" y="83820"/>
                  </a:lnTo>
                  <a:close/>
                </a:path>
                <a:path w="25400" h="974090">
                  <a:moveTo>
                    <a:pt x="25400" y="90170"/>
                  </a:moveTo>
                  <a:lnTo>
                    <a:pt x="0" y="90170"/>
                  </a:lnTo>
                  <a:lnTo>
                    <a:pt x="0" y="93980"/>
                  </a:lnTo>
                  <a:lnTo>
                    <a:pt x="25400" y="93980"/>
                  </a:lnTo>
                  <a:lnTo>
                    <a:pt x="25400" y="90170"/>
                  </a:lnTo>
                  <a:close/>
                </a:path>
                <a:path w="25400" h="974090">
                  <a:moveTo>
                    <a:pt x="25400" y="93980"/>
                  </a:moveTo>
                  <a:lnTo>
                    <a:pt x="0" y="93980"/>
                  </a:lnTo>
                  <a:lnTo>
                    <a:pt x="0" y="100330"/>
                  </a:lnTo>
                  <a:lnTo>
                    <a:pt x="25400" y="100330"/>
                  </a:lnTo>
                  <a:lnTo>
                    <a:pt x="25400" y="93980"/>
                  </a:lnTo>
                  <a:close/>
                </a:path>
                <a:path w="25400" h="974090">
                  <a:moveTo>
                    <a:pt x="25400" y="100330"/>
                  </a:moveTo>
                  <a:lnTo>
                    <a:pt x="0" y="100330"/>
                  </a:lnTo>
                  <a:lnTo>
                    <a:pt x="0" y="102870"/>
                  </a:lnTo>
                  <a:lnTo>
                    <a:pt x="25400" y="102870"/>
                  </a:lnTo>
                  <a:lnTo>
                    <a:pt x="25400" y="100330"/>
                  </a:lnTo>
                  <a:close/>
                </a:path>
                <a:path w="25400" h="974090">
                  <a:moveTo>
                    <a:pt x="25400" y="102870"/>
                  </a:moveTo>
                  <a:lnTo>
                    <a:pt x="0" y="102870"/>
                  </a:lnTo>
                  <a:lnTo>
                    <a:pt x="0" y="115570"/>
                  </a:lnTo>
                  <a:lnTo>
                    <a:pt x="25400" y="115570"/>
                  </a:lnTo>
                  <a:lnTo>
                    <a:pt x="25400" y="102870"/>
                  </a:lnTo>
                  <a:close/>
                </a:path>
                <a:path w="25400" h="974090">
                  <a:moveTo>
                    <a:pt x="25400" y="115570"/>
                  </a:moveTo>
                  <a:lnTo>
                    <a:pt x="0" y="115570"/>
                  </a:lnTo>
                  <a:lnTo>
                    <a:pt x="0" y="121920"/>
                  </a:lnTo>
                  <a:lnTo>
                    <a:pt x="25400" y="121920"/>
                  </a:lnTo>
                  <a:lnTo>
                    <a:pt x="25400" y="115570"/>
                  </a:lnTo>
                  <a:close/>
                </a:path>
                <a:path w="25400" h="974090">
                  <a:moveTo>
                    <a:pt x="25400" y="121920"/>
                  </a:moveTo>
                  <a:lnTo>
                    <a:pt x="0" y="121920"/>
                  </a:lnTo>
                  <a:lnTo>
                    <a:pt x="0" y="128270"/>
                  </a:lnTo>
                  <a:lnTo>
                    <a:pt x="25400" y="128270"/>
                  </a:lnTo>
                  <a:lnTo>
                    <a:pt x="25400" y="121920"/>
                  </a:lnTo>
                  <a:close/>
                </a:path>
                <a:path w="25400" h="974090">
                  <a:moveTo>
                    <a:pt x="25400" y="128270"/>
                  </a:moveTo>
                  <a:lnTo>
                    <a:pt x="0" y="128270"/>
                  </a:lnTo>
                  <a:lnTo>
                    <a:pt x="0" y="134620"/>
                  </a:lnTo>
                  <a:lnTo>
                    <a:pt x="25400" y="134620"/>
                  </a:lnTo>
                  <a:lnTo>
                    <a:pt x="25400" y="128270"/>
                  </a:lnTo>
                  <a:close/>
                </a:path>
                <a:path w="25400" h="974090">
                  <a:moveTo>
                    <a:pt x="25400" y="134620"/>
                  </a:moveTo>
                  <a:lnTo>
                    <a:pt x="0" y="134620"/>
                  </a:lnTo>
                  <a:lnTo>
                    <a:pt x="0" y="138430"/>
                  </a:lnTo>
                  <a:lnTo>
                    <a:pt x="25400" y="138430"/>
                  </a:lnTo>
                  <a:lnTo>
                    <a:pt x="25400" y="134620"/>
                  </a:lnTo>
                  <a:close/>
                </a:path>
                <a:path w="25400" h="974090">
                  <a:moveTo>
                    <a:pt x="25400" y="138430"/>
                  </a:moveTo>
                  <a:lnTo>
                    <a:pt x="0" y="138430"/>
                  </a:lnTo>
                  <a:lnTo>
                    <a:pt x="0" y="140970"/>
                  </a:lnTo>
                  <a:lnTo>
                    <a:pt x="25400" y="140970"/>
                  </a:lnTo>
                  <a:lnTo>
                    <a:pt x="25400" y="138430"/>
                  </a:lnTo>
                  <a:close/>
                </a:path>
                <a:path w="25400" h="974090">
                  <a:moveTo>
                    <a:pt x="25400" y="140970"/>
                  </a:moveTo>
                  <a:lnTo>
                    <a:pt x="0" y="140970"/>
                  </a:lnTo>
                  <a:lnTo>
                    <a:pt x="0" y="144780"/>
                  </a:lnTo>
                  <a:lnTo>
                    <a:pt x="25400" y="144780"/>
                  </a:lnTo>
                  <a:lnTo>
                    <a:pt x="25400" y="140970"/>
                  </a:lnTo>
                  <a:close/>
                </a:path>
                <a:path w="25400" h="974090">
                  <a:moveTo>
                    <a:pt x="25400" y="144780"/>
                  </a:moveTo>
                  <a:lnTo>
                    <a:pt x="0" y="144780"/>
                  </a:lnTo>
                  <a:lnTo>
                    <a:pt x="0" y="151130"/>
                  </a:lnTo>
                  <a:lnTo>
                    <a:pt x="25400" y="151130"/>
                  </a:lnTo>
                  <a:lnTo>
                    <a:pt x="25400" y="144780"/>
                  </a:lnTo>
                  <a:close/>
                </a:path>
                <a:path w="25400" h="974090">
                  <a:moveTo>
                    <a:pt x="25400" y="151130"/>
                  </a:moveTo>
                  <a:lnTo>
                    <a:pt x="0" y="151130"/>
                  </a:lnTo>
                  <a:lnTo>
                    <a:pt x="0" y="153670"/>
                  </a:lnTo>
                  <a:lnTo>
                    <a:pt x="25400" y="153670"/>
                  </a:lnTo>
                  <a:lnTo>
                    <a:pt x="25400" y="151130"/>
                  </a:lnTo>
                  <a:close/>
                </a:path>
                <a:path w="25400" h="974090">
                  <a:moveTo>
                    <a:pt x="25400" y="153670"/>
                  </a:moveTo>
                  <a:lnTo>
                    <a:pt x="0" y="153670"/>
                  </a:lnTo>
                  <a:lnTo>
                    <a:pt x="0" y="163830"/>
                  </a:lnTo>
                  <a:lnTo>
                    <a:pt x="25400" y="163830"/>
                  </a:lnTo>
                  <a:lnTo>
                    <a:pt x="25400" y="153670"/>
                  </a:lnTo>
                  <a:close/>
                </a:path>
                <a:path w="25400" h="974090">
                  <a:moveTo>
                    <a:pt x="25400" y="163830"/>
                  </a:moveTo>
                  <a:lnTo>
                    <a:pt x="0" y="163830"/>
                  </a:lnTo>
                  <a:lnTo>
                    <a:pt x="0" y="176530"/>
                  </a:lnTo>
                  <a:lnTo>
                    <a:pt x="25400" y="176530"/>
                  </a:lnTo>
                  <a:lnTo>
                    <a:pt x="25400" y="163830"/>
                  </a:lnTo>
                  <a:close/>
                </a:path>
                <a:path w="25400" h="974090">
                  <a:moveTo>
                    <a:pt x="25400" y="176530"/>
                  </a:moveTo>
                  <a:lnTo>
                    <a:pt x="0" y="176530"/>
                  </a:lnTo>
                  <a:lnTo>
                    <a:pt x="0" y="185420"/>
                  </a:lnTo>
                  <a:lnTo>
                    <a:pt x="25400" y="185420"/>
                  </a:lnTo>
                  <a:lnTo>
                    <a:pt x="25400" y="176530"/>
                  </a:lnTo>
                  <a:close/>
                </a:path>
                <a:path w="25400" h="974090">
                  <a:moveTo>
                    <a:pt x="25400" y="185420"/>
                  </a:moveTo>
                  <a:lnTo>
                    <a:pt x="0" y="185420"/>
                  </a:lnTo>
                  <a:lnTo>
                    <a:pt x="0" y="189230"/>
                  </a:lnTo>
                  <a:lnTo>
                    <a:pt x="25400" y="189230"/>
                  </a:lnTo>
                  <a:lnTo>
                    <a:pt x="25400" y="185420"/>
                  </a:lnTo>
                  <a:close/>
                </a:path>
                <a:path w="25400" h="974090">
                  <a:moveTo>
                    <a:pt x="25400" y="189230"/>
                  </a:moveTo>
                  <a:lnTo>
                    <a:pt x="0" y="189230"/>
                  </a:lnTo>
                  <a:lnTo>
                    <a:pt x="0" y="195580"/>
                  </a:lnTo>
                  <a:lnTo>
                    <a:pt x="25400" y="195580"/>
                  </a:lnTo>
                  <a:lnTo>
                    <a:pt x="25400" y="189230"/>
                  </a:lnTo>
                  <a:close/>
                </a:path>
                <a:path w="25400" h="974090">
                  <a:moveTo>
                    <a:pt x="25400" y="195580"/>
                  </a:moveTo>
                  <a:lnTo>
                    <a:pt x="0" y="195580"/>
                  </a:lnTo>
                  <a:lnTo>
                    <a:pt x="0" y="198120"/>
                  </a:lnTo>
                  <a:lnTo>
                    <a:pt x="25400" y="198120"/>
                  </a:lnTo>
                  <a:lnTo>
                    <a:pt x="25400" y="195580"/>
                  </a:lnTo>
                  <a:close/>
                </a:path>
                <a:path w="25400" h="974090">
                  <a:moveTo>
                    <a:pt x="25400" y="198120"/>
                  </a:moveTo>
                  <a:lnTo>
                    <a:pt x="0" y="198120"/>
                  </a:lnTo>
                  <a:lnTo>
                    <a:pt x="0" y="208280"/>
                  </a:lnTo>
                  <a:lnTo>
                    <a:pt x="25400" y="208280"/>
                  </a:lnTo>
                  <a:lnTo>
                    <a:pt x="25400" y="198120"/>
                  </a:lnTo>
                  <a:close/>
                </a:path>
                <a:path w="25400" h="974090">
                  <a:moveTo>
                    <a:pt x="25400" y="208280"/>
                  </a:moveTo>
                  <a:lnTo>
                    <a:pt x="0" y="208280"/>
                  </a:lnTo>
                  <a:lnTo>
                    <a:pt x="0" y="210820"/>
                  </a:lnTo>
                  <a:lnTo>
                    <a:pt x="25400" y="210820"/>
                  </a:lnTo>
                  <a:lnTo>
                    <a:pt x="25400" y="208280"/>
                  </a:lnTo>
                  <a:close/>
                </a:path>
                <a:path w="25400" h="974090">
                  <a:moveTo>
                    <a:pt x="25400" y="210820"/>
                  </a:moveTo>
                  <a:lnTo>
                    <a:pt x="0" y="210820"/>
                  </a:lnTo>
                  <a:lnTo>
                    <a:pt x="0" y="214630"/>
                  </a:lnTo>
                  <a:lnTo>
                    <a:pt x="25400" y="214630"/>
                  </a:lnTo>
                  <a:lnTo>
                    <a:pt x="25400" y="210820"/>
                  </a:lnTo>
                  <a:close/>
                </a:path>
                <a:path w="25400" h="974090">
                  <a:moveTo>
                    <a:pt x="25400" y="214630"/>
                  </a:moveTo>
                  <a:lnTo>
                    <a:pt x="0" y="214630"/>
                  </a:lnTo>
                  <a:lnTo>
                    <a:pt x="0" y="223520"/>
                  </a:lnTo>
                  <a:lnTo>
                    <a:pt x="25400" y="223520"/>
                  </a:lnTo>
                  <a:lnTo>
                    <a:pt x="25400" y="214630"/>
                  </a:lnTo>
                  <a:close/>
                </a:path>
                <a:path w="25400" h="974090">
                  <a:moveTo>
                    <a:pt x="25400" y="483870"/>
                  </a:moveTo>
                  <a:lnTo>
                    <a:pt x="24130" y="483870"/>
                  </a:lnTo>
                  <a:lnTo>
                    <a:pt x="24130" y="485140"/>
                  </a:lnTo>
                  <a:lnTo>
                    <a:pt x="25400" y="485140"/>
                  </a:lnTo>
                  <a:lnTo>
                    <a:pt x="25400" y="483870"/>
                  </a:lnTo>
                  <a:close/>
                </a:path>
                <a:path w="25400" h="974090">
                  <a:moveTo>
                    <a:pt x="25400" y="477520"/>
                  </a:moveTo>
                  <a:lnTo>
                    <a:pt x="21589" y="477520"/>
                  </a:lnTo>
                  <a:lnTo>
                    <a:pt x="21589" y="478790"/>
                  </a:lnTo>
                  <a:lnTo>
                    <a:pt x="22860" y="478790"/>
                  </a:lnTo>
                  <a:lnTo>
                    <a:pt x="22860" y="483870"/>
                  </a:lnTo>
                  <a:lnTo>
                    <a:pt x="24130" y="483870"/>
                  </a:lnTo>
                  <a:lnTo>
                    <a:pt x="24130" y="482600"/>
                  </a:lnTo>
                  <a:lnTo>
                    <a:pt x="25400" y="482600"/>
                  </a:lnTo>
                  <a:lnTo>
                    <a:pt x="25400" y="477520"/>
                  </a:lnTo>
                  <a:close/>
                </a:path>
                <a:path w="25400" h="974090">
                  <a:moveTo>
                    <a:pt x="25400" y="471170"/>
                  </a:moveTo>
                  <a:lnTo>
                    <a:pt x="19050" y="471170"/>
                  </a:lnTo>
                  <a:lnTo>
                    <a:pt x="19050" y="472440"/>
                  </a:lnTo>
                  <a:lnTo>
                    <a:pt x="20320" y="472440"/>
                  </a:lnTo>
                  <a:lnTo>
                    <a:pt x="20320" y="477520"/>
                  </a:lnTo>
                  <a:lnTo>
                    <a:pt x="21589" y="477520"/>
                  </a:lnTo>
                  <a:lnTo>
                    <a:pt x="21589" y="476250"/>
                  </a:lnTo>
                  <a:lnTo>
                    <a:pt x="25400" y="476250"/>
                  </a:lnTo>
                  <a:lnTo>
                    <a:pt x="25400" y="471170"/>
                  </a:lnTo>
                  <a:close/>
                </a:path>
                <a:path w="25400" h="974090">
                  <a:moveTo>
                    <a:pt x="25400" y="464820"/>
                  </a:moveTo>
                  <a:lnTo>
                    <a:pt x="16510" y="464820"/>
                  </a:lnTo>
                  <a:lnTo>
                    <a:pt x="16510" y="466090"/>
                  </a:lnTo>
                  <a:lnTo>
                    <a:pt x="17780" y="466090"/>
                  </a:lnTo>
                  <a:lnTo>
                    <a:pt x="17780" y="471170"/>
                  </a:lnTo>
                  <a:lnTo>
                    <a:pt x="19050" y="471170"/>
                  </a:lnTo>
                  <a:lnTo>
                    <a:pt x="19050" y="469900"/>
                  </a:lnTo>
                  <a:lnTo>
                    <a:pt x="25400" y="469900"/>
                  </a:lnTo>
                  <a:lnTo>
                    <a:pt x="25400" y="464820"/>
                  </a:lnTo>
                  <a:close/>
                </a:path>
                <a:path w="25400" h="974090">
                  <a:moveTo>
                    <a:pt x="25400" y="458470"/>
                  </a:moveTo>
                  <a:lnTo>
                    <a:pt x="13970" y="458470"/>
                  </a:lnTo>
                  <a:lnTo>
                    <a:pt x="13970" y="459740"/>
                  </a:lnTo>
                  <a:lnTo>
                    <a:pt x="15239" y="459740"/>
                  </a:lnTo>
                  <a:lnTo>
                    <a:pt x="15239" y="464820"/>
                  </a:lnTo>
                  <a:lnTo>
                    <a:pt x="16510" y="464820"/>
                  </a:lnTo>
                  <a:lnTo>
                    <a:pt x="16510" y="463550"/>
                  </a:lnTo>
                  <a:lnTo>
                    <a:pt x="25400" y="463550"/>
                  </a:lnTo>
                  <a:lnTo>
                    <a:pt x="25400" y="458470"/>
                  </a:lnTo>
                  <a:close/>
                </a:path>
                <a:path w="25400" h="974090">
                  <a:moveTo>
                    <a:pt x="25400" y="452120"/>
                  </a:moveTo>
                  <a:lnTo>
                    <a:pt x="11430" y="452120"/>
                  </a:lnTo>
                  <a:lnTo>
                    <a:pt x="11430" y="455930"/>
                  </a:lnTo>
                  <a:lnTo>
                    <a:pt x="12700" y="455930"/>
                  </a:lnTo>
                  <a:lnTo>
                    <a:pt x="12700" y="458470"/>
                  </a:lnTo>
                  <a:lnTo>
                    <a:pt x="13970" y="458470"/>
                  </a:lnTo>
                  <a:lnTo>
                    <a:pt x="13970" y="457200"/>
                  </a:lnTo>
                  <a:lnTo>
                    <a:pt x="25400" y="457200"/>
                  </a:lnTo>
                  <a:lnTo>
                    <a:pt x="25400" y="452120"/>
                  </a:lnTo>
                  <a:close/>
                </a:path>
                <a:path w="25400" h="974090">
                  <a:moveTo>
                    <a:pt x="25400" y="445770"/>
                  </a:moveTo>
                  <a:lnTo>
                    <a:pt x="8889" y="445770"/>
                  </a:lnTo>
                  <a:lnTo>
                    <a:pt x="8889" y="449580"/>
                  </a:lnTo>
                  <a:lnTo>
                    <a:pt x="10160" y="449580"/>
                  </a:lnTo>
                  <a:lnTo>
                    <a:pt x="10160" y="452120"/>
                  </a:lnTo>
                  <a:lnTo>
                    <a:pt x="11430" y="452120"/>
                  </a:lnTo>
                  <a:lnTo>
                    <a:pt x="11430" y="450850"/>
                  </a:lnTo>
                  <a:lnTo>
                    <a:pt x="25400" y="450850"/>
                  </a:lnTo>
                  <a:lnTo>
                    <a:pt x="25400" y="445770"/>
                  </a:lnTo>
                  <a:close/>
                </a:path>
                <a:path w="25400" h="974090">
                  <a:moveTo>
                    <a:pt x="25400" y="439420"/>
                  </a:moveTo>
                  <a:lnTo>
                    <a:pt x="6350" y="439420"/>
                  </a:lnTo>
                  <a:lnTo>
                    <a:pt x="6350" y="443230"/>
                  </a:lnTo>
                  <a:lnTo>
                    <a:pt x="7620" y="443230"/>
                  </a:lnTo>
                  <a:lnTo>
                    <a:pt x="7620" y="445770"/>
                  </a:lnTo>
                  <a:lnTo>
                    <a:pt x="8889" y="445770"/>
                  </a:lnTo>
                  <a:lnTo>
                    <a:pt x="8889" y="444500"/>
                  </a:lnTo>
                  <a:lnTo>
                    <a:pt x="25400" y="444500"/>
                  </a:lnTo>
                  <a:lnTo>
                    <a:pt x="25400" y="439420"/>
                  </a:lnTo>
                  <a:close/>
                </a:path>
                <a:path w="25400" h="974090">
                  <a:moveTo>
                    <a:pt x="25400" y="433070"/>
                  </a:moveTo>
                  <a:lnTo>
                    <a:pt x="3810" y="433070"/>
                  </a:lnTo>
                  <a:lnTo>
                    <a:pt x="3810" y="436880"/>
                  </a:lnTo>
                  <a:lnTo>
                    <a:pt x="5080" y="436880"/>
                  </a:lnTo>
                  <a:lnTo>
                    <a:pt x="5080" y="439420"/>
                  </a:lnTo>
                  <a:lnTo>
                    <a:pt x="6350" y="439420"/>
                  </a:lnTo>
                  <a:lnTo>
                    <a:pt x="6350" y="438150"/>
                  </a:lnTo>
                  <a:lnTo>
                    <a:pt x="25400" y="438150"/>
                  </a:lnTo>
                  <a:lnTo>
                    <a:pt x="25400" y="433070"/>
                  </a:lnTo>
                  <a:close/>
                </a:path>
                <a:path w="25400" h="974090">
                  <a:moveTo>
                    <a:pt x="25400" y="426720"/>
                  </a:moveTo>
                  <a:lnTo>
                    <a:pt x="1270" y="426720"/>
                  </a:lnTo>
                  <a:lnTo>
                    <a:pt x="1270" y="430530"/>
                  </a:lnTo>
                  <a:lnTo>
                    <a:pt x="2539" y="430530"/>
                  </a:lnTo>
                  <a:lnTo>
                    <a:pt x="2539" y="433070"/>
                  </a:lnTo>
                  <a:lnTo>
                    <a:pt x="3810" y="433070"/>
                  </a:lnTo>
                  <a:lnTo>
                    <a:pt x="3810" y="431800"/>
                  </a:lnTo>
                  <a:lnTo>
                    <a:pt x="25400" y="431800"/>
                  </a:lnTo>
                  <a:lnTo>
                    <a:pt x="25400" y="426720"/>
                  </a:lnTo>
                  <a:close/>
                </a:path>
                <a:path w="25400" h="974090">
                  <a:moveTo>
                    <a:pt x="25400" y="420370"/>
                  </a:moveTo>
                  <a:lnTo>
                    <a:pt x="0" y="420370"/>
                  </a:lnTo>
                  <a:lnTo>
                    <a:pt x="0" y="426720"/>
                  </a:lnTo>
                  <a:lnTo>
                    <a:pt x="1270" y="426720"/>
                  </a:lnTo>
                  <a:lnTo>
                    <a:pt x="1270" y="425450"/>
                  </a:lnTo>
                  <a:lnTo>
                    <a:pt x="25400" y="425450"/>
                  </a:lnTo>
                  <a:lnTo>
                    <a:pt x="25400" y="420370"/>
                  </a:lnTo>
                  <a:close/>
                </a:path>
                <a:path w="25400" h="974090">
                  <a:moveTo>
                    <a:pt x="25400" y="414020"/>
                  </a:moveTo>
                  <a:lnTo>
                    <a:pt x="0" y="414020"/>
                  </a:lnTo>
                  <a:lnTo>
                    <a:pt x="0" y="419100"/>
                  </a:lnTo>
                  <a:lnTo>
                    <a:pt x="25400" y="419100"/>
                  </a:lnTo>
                  <a:lnTo>
                    <a:pt x="25400" y="414020"/>
                  </a:lnTo>
                  <a:close/>
                </a:path>
                <a:path w="25400" h="974090">
                  <a:moveTo>
                    <a:pt x="25400" y="401320"/>
                  </a:moveTo>
                  <a:lnTo>
                    <a:pt x="0" y="401320"/>
                  </a:lnTo>
                  <a:lnTo>
                    <a:pt x="0" y="412750"/>
                  </a:lnTo>
                  <a:lnTo>
                    <a:pt x="25400" y="412750"/>
                  </a:lnTo>
                  <a:lnTo>
                    <a:pt x="25400" y="401320"/>
                  </a:lnTo>
                  <a:close/>
                </a:path>
                <a:path w="25400" h="974090">
                  <a:moveTo>
                    <a:pt x="25400" y="393700"/>
                  </a:moveTo>
                  <a:lnTo>
                    <a:pt x="0" y="393700"/>
                  </a:lnTo>
                  <a:lnTo>
                    <a:pt x="0" y="400050"/>
                  </a:lnTo>
                  <a:lnTo>
                    <a:pt x="25400" y="400050"/>
                  </a:lnTo>
                  <a:lnTo>
                    <a:pt x="25400" y="393700"/>
                  </a:lnTo>
                  <a:close/>
                </a:path>
                <a:path w="25400" h="974090">
                  <a:moveTo>
                    <a:pt x="25400" y="388620"/>
                  </a:moveTo>
                  <a:lnTo>
                    <a:pt x="0" y="388620"/>
                  </a:lnTo>
                  <a:lnTo>
                    <a:pt x="0" y="392430"/>
                  </a:lnTo>
                  <a:lnTo>
                    <a:pt x="25400" y="392430"/>
                  </a:lnTo>
                  <a:lnTo>
                    <a:pt x="25400" y="388620"/>
                  </a:lnTo>
                  <a:close/>
                </a:path>
                <a:path w="25400" h="974090">
                  <a:moveTo>
                    <a:pt x="25400" y="381000"/>
                  </a:moveTo>
                  <a:lnTo>
                    <a:pt x="0" y="381000"/>
                  </a:lnTo>
                  <a:lnTo>
                    <a:pt x="0" y="387350"/>
                  </a:lnTo>
                  <a:lnTo>
                    <a:pt x="25400" y="387350"/>
                  </a:lnTo>
                  <a:lnTo>
                    <a:pt x="25400" y="381000"/>
                  </a:lnTo>
                  <a:close/>
                </a:path>
                <a:path w="25400" h="974090">
                  <a:moveTo>
                    <a:pt x="25400" y="375920"/>
                  </a:moveTo>
                  <a:lnTo>
                    <a:pt x="0" y="375920"/>
                  </a:lnTo>
                  <a:lnTo>
                    <a:pt x="0" y="379730"/>
                  </a:lnTo>
                  <a:lnTo>
                    <a:pt x="25400" y="379730"/>
                  </a:lnTo>
                  <a:lnTo>
                    <a:pt x="25400" y="375920"/>
                  </a:lnTo>
                  <a:close/>
                </a:path>
                <a:path w="25400" h="974090">
                  <a:moveTo>
                    <a:pt x="25400" y="369570"/>
                  </a:moveTo>
                  <a:lnTo>
                    <a:pt x="0" y="369570"/>
                  </a:lnTo>
                  <a:lnTo>
                    <a:pt x="0" y="374650"/>
                  </a:lnTo>
                  <a:lnTo>
                    <a:pt x="25400" y="374650"/>
                  </a:lnTo>
                  <a:lnTo>
                    <a:pt x="25400" y="369570"/>
                  </a:lnTo>
                  <a:close/>
                </a:path>
                <a:path w="25400" h="974090">
                  <a:moveTo>
                    <a:pt x="25400" y="361950"/>
                  </a:moveTo>
                  <a:lnTo>
                    <a:pt x="0" y="361950"/>
                  </a:lnTo>
                  <a:lnTo>
                    <a:pt x="0" y="368300"/>
                  </a:lnTo>
                  <a:lnTo>
                    <a:pt x="25400" y="368300"/>
                  </a:lnTo>
                  <a:lnTo>
                    <a:pt x="25400" y="361950"/>
                  </a:lnTo>
                  <a:close/>
                </a:path>
                <a:path w="25400" h="974090">
                  <a:moveTo>
                    <a:pt x="25400" y="356870"/>
                  </a:moveTo>
                  <a:lnTo>
                    <a:pt x="0" y="356870"/>
                  </a:lnTo>
                  <a:lnTo>
                    <a:pt x="0" y="360680"/>
                  </a:lnTo>
                  <a:lnTo>
                    <a:pt x="25400" y="360680"/>
                  </a:lnTo>
                  <a:lnTo>
                    <a:pt x="25400" y="356870"/>
                  </a:lnTo>
                  <a:close/>
                </a:path>
                <a:path w="25400" h="974090">
                  <a:moveTo>
                    <a:pt x="25400" y="349250"/>
                  </a:moveTo>
                  <a:lnTo>
                    <a:pt x="0" y="349250"/>
                  </a:lnTo>
                  <a:lnTo>
                    <a:pt x="0" y="355600"/>
                  </a:lnTo>
                  <a:lnTo>
                    <a:pt x="25400" y="355600"/>
                  </a:lnTo>
                  <a:lnTo>
                    <a:pt x="25400" y="349250"/>
                  </a:lnTo>
                  <a:close/>
                </a:path>
                <a:path w="25400" h="974090">
                  <a:moveTo>
                    <a:pt x="25400" y="344170"/>
                  </a:moveTo>
                  <a:lnTo>
                    <a:pt x="0" y="344170"/>
                  </a:lnTo>
                  <a:lnTo>
                    <a:pt x="0" y="347980"/>
                  </a:lnTo>
                  <a:lnTo>
                    <a:pt x="25400" y="347980"/>
                  </a:lnTo>
                  <a:lnTo>
                    <a:pt x="25400" y="344170"/>
                  </a:lnTo>
                  <a:close/>
                </a:path>
                <a:path w="25400" h="974090">
                  <a:moveTo>
                    <a:pt x="25400" y="337820"/>
                  </a:moveTo>
                  <a:lnTo>
                    <a:pt x="0" y="337820"/>
                  </a:lnTo>
                  <a:lnTo>
                    <a:pt x="0" y="342900"/>
                  </a:lnTo>
                  <a:lnTo>
                    <a:pt x="25400" y="342900"/>
                  </a:lnTo>
                  <a:lnTo>
                    <a:pt x="25400" y="337820"/>
                  </a:lnTo>
                  <a:close/>
                </a:path>
                <a:path w="25400" h="974090">
                  <a:moveTo>
                    <a:pt x="25400" y="330200"/>
                  </a:moveTo>
                  <a:lnTo>
                    <a:pt x="0" y="330200"/>
                  </a:lnTo>
                  <a:lnTo>
                    <a:pt x="0" y="336550"/>
                  </a:lnTo>
                  <a:lnTo>
                    <a:pt x="25400" y="336550"/>
                  </a:lnTo>
                  <a:lnTo>
                    <a:pt x="25400" y="330200"/>
                  </a:lnTo>
                  <a:close/>
                </a:path>
                <a:path w="25400" h="974090">
                  <a:moveTo>
                    <a:pt x="25400" y="325120"/>
                  </a:moveTo>
                  <a:lnTo>
                    <a:pt x="0" y="325120"/>
                  </a:lnTo>
                  <a:lnTo>
                    <a:pt x="0" y="328930"/>
                  </a:lnTo>
                  <a:lnTo>
                    <a:pt x="25400" y="328930"/>
                  </a:lnTo>
                  <a:lnTo>
                    <a:pt x="25400" y="325120"/>
                  </a:lnTo>
                  <a:close/>
                </a:path>
                <a:path w="25400" h="974090">
                  <a:moveTo>
                    <a:pt x="25400" y="317500"/>
                  </a:moveTo>
                  <a:lnTo>
                    <a:pt x="0" y="317500"/>
                  </a:lnTo>
                  <a:lnTo>
                    <a:pt x="0" y="323850"/>
                  </a:lnTo>
                  <a:lnTo>
                    <a:pt x="25400" y="323850"/>
                  </a:lnTo>
                  <a:lnTo>
                    <a:pt x="25400" y="317500"/>
                  </a:lnTo>
                  <a:close/>
                </a:path>
                <a:path w="25400" h="974090">
                  <a:moveTo>
                    <a:pt x="25400" y="312420"/>
                  </a:moveTo>
                  <a:lnTo>
                    <a:pt x="0" y="312420"/>
                  </a:lnTo>
                  <a:lnTo>
                    <a:pt x="0" y="316230"/>
                  </a:lnTo>
                  <a:lnTo>
                    <a:pt x="25400" y="316230"/>
                  </a:lnTo>
                  <a:lnTo>
                    <a:pt x="25400" y="312420"/>
                  </a:lnTo>
                  <a:close/>
                </a:path>
                <a:path w="25400" h="974090">
                  <a:moveTo>
                    <a:pt x="25400" y="306070"/>
                  </a:moveTo>
                  <a:lnTo>
                    <a:pt x="0" y="306070"/>
                  </a:lnTo>
                  <a:lnTo>
                    <a:pt x="0" y="311150"/>
                  </a:lnTo>
                  <a:lnTo>
                    <a:pt x="25400" y="311150"/>
                  </a:lnTo>
                  <a:lnTo>
                    <a:pt x="25400" y="306070"/>
                  </a:lnTo>
                  <a:close/>
                </a:path>
                <a:path w="25400" h="974090">
                  <a:moveTo>
                    <a:pt x="25400" y="298450"/>
                  </a:moveTo>
                  <a:lnTo>
                    <a:pt x="0" y="298450"/>
                  </a:lnTo>
                  <a:lnTo>
                    <a:pt x="0" y="304800"/>
                  </a:lnTo>
                  <a:lnTo>
                    <a:pt x="25400" y="304800"/>
                  </a:lnTo>
                  <a:lnTo>
                    <a:pt x="25400" y="298450"/>
                  </a:lnTo>
                  <a:close/>
                </a:path>
                <a:path w="25400" h="974090">
                  <a:moveTo>
                    <a:pt x="25400" y="292100"/>
                  </a:moveTo>
                  <a:lnTo>
                    <a:pt x="0" y="292100"/>
                  </a:lnTo>
                  <a:lnTo>
                    <a:pt x="0" y="297180"/>
                  </a:lnTo>
                  <a:lnTo>
                    <a:pt x="25400" y="297180"/>
                  </a:lnTo>
                  <a:lnTo>
                    <a:pt x="25400" y="292100"/>
                  </a:lnTo>
                  <a:close/>
                </a:path>
                <a:path w="25400" h="974090">
                  <a:moveTo>
                    <a:pt x="25400" y="287020"/>
                  </a:moveTo>
                  <a:lnTo>
                    <a:pt x="0" y="287020"/>
                  </a:lnTo>
                  <a:lnTo>
                    <a:pt x="0" y="290830"/>
                  </a:lnTo>
                  <a:lnTo>
                    <a:pt x="25400" y="290830"/>
                  </a:lnTo>
                  <a:lnTo>
                    <a:pt x="25400" y="287020"/>
                  </a:lnTo>
                  <a:close/>
                </a:path>
                <a:path w="25400" h="974090">
                  <a:moveTo>
                    <a:pt x="25400" y="280670"/>
                  </a:moveTo>
                  <a:lnTo>
                    <a:pt x="0" y="280670"/>
                  </a:lnTo>
                  <a:lnTo>
                    <a:pt x="0" y="285750"/>
                  </a:lnTo>
                  <a:lnTo>
                    <a:pt x="25400" y="285750"/>
                  </a:lnTo>
                  <a:lnTo>
                    <a:pt x="25400" y="280670"/>
                  </a:lnTo>
                  <a:close/>
                </a:path>
                <a:path w="25400" h="974090">
                  <a:moveTo>
                    <a:pt x="25400" y="274320"/>
                  </a:moveTo>
                  <a:lnTo>
                    <a:pt x="0" y="274320"/>
                  </a:lnTo>
                  <a:lnTo>
                    <a:pt x="0" y="279400"/>
                  </a:lnTo>
                  <a:lnTo>
                    <a:pt x="25400" y="279400"/>
                  </a:lnTo>
                  <a:lnTo>
                    <a:pt x="25400" y="274320"/>
                  </a:lnTo>
                  <a:close/>
                </a:path>
                <a:path w="25400" h="974090">
                  <a:moveTo>
                    <a:pt x="25400" y="266700"/>
                  </a:moveTo>
                  <a:lnTo>
                    <a:pt x="0" y="266700"/>
                  </a:lnTo>
                  <a:lnTo>
                    <a:pt x="0" y="273050"/>
                  </a:lnTo>
                  <a:lnTo>
                    <a:pt x="25400" y="273050"/>
                  </a:lnTo>
                  <a:lnTo>
                    <a:pt x="25400" y="266700"/>
                  </a:lnTo>
                  <a:close/>
                </a:path>
                <a:path w="25400" h="974090">
                  <a:moveTo>
                    <a:pt x="25400" y="260350"/>
                  </a:moveTo>
                  <a:lnTo>
                    <a:pt x="0" y="260350"/>
                  </a:lnTo>
                  <a:lnTo>
                    <a:pt x="0" y="265430"/>
                  </a:lnTo>
                  <a:lnTo>
                    <a:pt x="25400" y="265430"/>
                  </a:lnTo>
                  <a:lnTo>
                    <a:pt x="25400" y="260350"/>
                  </a:lnTo>
                  <a:close/>
                </a:path>
                <a:path w="25400" h="974090">
                  <a:moveTo>
                    <a:pt x="25400" y="255270"/>
                  </a:moveTo>
                  <a:lnTo>
                    <a:pt x="0" y="255270"/>
                  </a:lnTo>
                  <a:lnTo>
                    <a:pt x="0" y="259080"/>
                  </a:lnTo>
                  <a:lnTo>
                    <a:pt x="25400" y="259080"/>
                  </a:lnTo>
                  <a:lnTo>
                    <a:pt x="25400" y="255270"/>
                  </a:lnTo>
                  <a:close/>
                </a:path>
                <a:path w="25400" h="974090">
                  <a:moveTo>
                    <a:pt x="25400" y="248920"/>
                  </a:moveTo>
                  <a:lnTo>
                    <a:pt x="0" y="248920"/>
                  </a:lnTo>
                  <a:lnTo>
                    <a:pt x="0" y="254000"/>
                  </a:lnTo>
                  <a:lnTo>
                    <a:pt x="25400" y="254000"/>
                  </a:lnTo>
                  <a:lnTo>
                    <a:pt x="25400" y="248920"/>
                  </a:lnTo>
                  <a:close/>
                </a:path>
                <a:path w="25400" h="974090">
                  <a:moveTo>
                    <a:pt x="25400" y="242570"/>
                  </a:moveTo>
                  <a:lnTo>
                    <a:pt x="0" y="242570"/>
                  </a:lnTo>
                  <a:lnTo>
                    <a:pt x="0" y="247650"/>
                  </a:lnTo>
                  <a:lnTo>
                    <a:pt x="25400" y="247650"/>
                  </a:lnTo>
                  <a:lnTo>
                    <a:pt x="25400" y="242570"/>
                  </a:lnTo>
                  <a:close/>
                </a:path>
                <a:path w="25400" h="974090">
                  <a:moveTo>
                    <a:pt x="25400" y="236220"/>
                  </a:moveTo>
                  <a:lnTo>
                    <a:pt x="0" y="236220"/>
                  </a:lnTo>
                  <a:lnTo>
                    <a:pt x="0" y="241300"/>
                  </a:lnTo>
                  <a:lnTo>
                    <a:pt x="25400" y="241300"/>
                  </a:lnTo>
                  <a:lnTo>
                    <a:pt x="25400" y="236220"/>
                  </a:lnTo>
                  <a:close/>
                </a:path>
                <a:path w="25400" h="974090">
                  <a:moveTo>
                    <a:pt x="25400" y="229870"/>
                  </a:moveTo>
                  <a:lnTo>
                    <a:pt x="0" y="229870"/>
                  </a:lnTo>
                  <a:lnTo>
                    <a:pt x="0" y="234950"/>
                  </a:lnTo>
                  <a:lnTo>
                    <a:pt x="25400" y="234950"/>
                  </a:lnTo>
                  <a:lnTo>
                    <a:pt x="25400" y="229870"/>
                  </a:lnTo>
                  <a:close/>
                </a:path>
                <a:path w="25400" h="974090">
                  <a:moveTo>
                    <a:pt x="25400" y="224790"/>
                  </a:moveTo>
                  <a:lnTo>
                    <a:pt x="0" y="224790"/>
                  </a:lnTo>
                  <a:lnTo>
                    <a:pt x="0" y="228600"/>
                  </a:lnTo>
                  <a:lnTo>
                    <a:pt x="25400" y="228600"/>
                  </a:lnTo>
                  <a:lnTo>
                    <a:pt x="25400" y="224790"/>
                  </a:lnTo>
                  <a:close/>
                </a:path>
                <a:path w="25400" h="974090">
                  <a:moveTo>
                    <a:pt x="25400" y="801497"/>
                  </a:moveTo>
                  <a:lnTo>
                    <a:pt x="0" y="801497"/>
                  </a:lnTo>
                  <a:lnTo>
                    <a:pt x="0" y="815340"/>
                  </a:lnTo>
                  <a:lnTo>
                    <a:pt x="25400" y="815340"/>
                  </a:lnTo>
                  <a:lnTo>
                    <a:pt x="25400" y="801497"/>
                  </a:lnTo>
                  <a:close/>
                </a:path>
                <a:path w="25400" h="974090">
                  <a:moveTo>
                    <a:pt x="10160" y="792480"/>
                  </a:moveTo>
                  <a:lnTo>
                    <a:pt x="0" y="792480"/>
                  </a:lnTo>
                  <a:lnTo>
                    <a:pt x="0" y="801370"/>
                  </a:lnTo>
                  <a:lnTo>
                    <a:pt x="25400" y="801370"/>
                  </a:lnTo>
                  <a:lnTo>
                    <a:pt x="25400" y="792607"/>
                  </a:lnTo>
                  <a:lnTo>
                    <a:pt x="10160" y="792607"/>
                  </a:lnTo>
                  <a:close/>
                </a:path>
                <a:path w="25400" h="974090">
                  <a:moveTo>
                    <a:pt x="25400" y="788670"/>
                  </a:moveTo>
                  <a:lnTo>
                    <a:pt x="20320" y="788670"/>
                  </a:lnTo>
                  <a:lnTo>
                    <a:pt x="20320" y="789940"/>
                  </a:lnTo>
                  <a:lnTo>
                    <a:pt x="12700" y="789940"/>
                  </a:lnTo>
                  <a:lnTo>
                    <a:pt x="12700" y="791337"/>
                  </a:lnTo>
                  <a:lnTo>
                    <a:pt x="10160" y="791337"/>
                  </a:lnTo>
                  <a:lnTo>
                    <a:pt x="10160" y="792480"/>
                  </a:lnTo>
                  <a:lnTo>
                    <a:pt x="25400" y="792480"/>
                  </a:lnTo>
                  <a:lnTo>
                    <a:pt x="25400" y="788670"/>
                  </a:lnTo>
                  <a:close/>
                </a:path>
                <a:path w="25400" h="974090">
                  <a:moveTo>
                    <a:pt x="25400" y="815340"/>
                  </a:moveTo>
                  <a:lnTo>
                    <a:pt x="0" y="815340"/>
                  </a:lnTo>
                  <a:lnTo>
                    <a:pt x="0" y="828040"/>
                  </a:lnTo>
                  <a:lnTo>
                    <a:pt x="25400" y="828040"/>
                  </a:lnTo>
                  <a:lnTo>
                    <a:pt x="25400" y="815340"/>
                  </a:lnTo>
                  <a:close/>
                </a:path>
                <a:path w="25400" h="974090">
                  <a:moveTo>
                    <a:pt x="25400" y="828040"/>
                  </a:moveTo>
                  <a:lnTo>
                    <a:pt x="0" y="828040"/>
                  </a:lnTo>
                  <a:lnTo>
                    <a:pt x="0" y="908050"/>
                  </a:lnTo>
                  <a:lnTo>
                    <a:pt x="25400" y="908050"/>
                  </a:lnTo>
                  <a:lnTo>
                    <a:pt x="25400" y="828040"/>
                  </a:lnTo>
                  <a:close/>
                </a:path>
                <a:path w="25400" h="974090">
                  <a:moveTo>
                    <a:pt x="25400" y="908050"/>
                  </a:moveTo>
                  <a:lnTo>
                    <a:pt x="0" y="908050"/>
                  </a:lnTo>
                  <a:lnTo>
                    <a:pt x="0" y="966470"/>
                  </a:lnTo>
                  <a:lnTo>
                    <a:pt x="25400" y="966470"/>
                  </a:lnTo>
                  <a:lnTo>
                    <a:pt x="25400" y="908050"/>
                  </a:lnTo>
                  <a:close/>
                </a:path>
                <a:path w="25400" h="974090">
                  <a:moveTo>
                    <a:pt x="25400" y="966470"/>
                  </a:moveTo>
                  <a:lnTo>
                    <a:pt x="0" y="966470"/>
                  </a:lnTo>
                  <a:lnTo>
                    <a:pt x="0" y="972820"/>
                  </a:lnTo>
                  <a:lnTo>
                    <a:pt x="15239" y="972820"/>
                  </a:lnTo>
                  <a:lnTo>
                    <a:pt x="15239" y="974090"/>
                  </a:lnTo>
                  <a:lnTo>
                    <a:pt x="25400" y="974090"/>
                  </a:lnTo>
                  <a:lnTo>
                    <a:pt x="25400" y="966470"/>
                  </a:lnTo>
                  <a:close/>
                </a:path>
              </a:pathLst>
            </a:custGeom>
            <a:solidFill>
              <a:srgbClr val="1C1C1C"/>
            </a:solidFill>
          </p:spPr>
          <p:txBody>
            <a:bodyPr bIns="0" lIns="0" rIns="0" rtlCol="0" tIns="0" wrap="square"/>
            <a:p/>
          </p:txBody>
        </p:sp>
        <p:sp>
          <p:nvSpPr>
            <p:cNvPr id="1049206" name="object 496"/>
            <p:cNvSpPr/>
            <p:nvPr/>
          </p:nvSpPr>
          <p:spPr>
            <a:xfrm>
              <a:off x="4956809" y="5819139"/>
              <a:ext cx="24130" cy="972819"/>
            </a:xfrm>
            <a:custGeom>
              <a:avLst/>
              <a:ahLst/>
              <a:rect l="l" t="t" r="r" b="b"/>
              <a:pathLst>
                <a:path w="24129" h="972820">
                  <a:moveTo>
                    <a:pt x="24129" y="0"/>
                  </a:moveTo>
                  <a:lnTo>
                    <a:pt x="0" y="0"/>
                  </a:lnTo>
                  <a:lnTo>
                    <a:pt x="0" y="5080"/>
                  </a:lnTo>
                  <a:lnTo>
                    <a:pt x="24129" y="5080"/>
                  </a:lnTo>
                  <a:lnTo>
                    <a:pt x="24129" y="0"/>
                  </a:lnTo>
                  <a:close/>
                </a:path>
                <a:path w="24129" h="972820">
                  <a:moveTo>
                    <a:pt x="24129" y="5080"/>
                  </a:moveTo>
                  <a:lnTo>
                    <a:pt x="0" y="5080"/>
                  </a:lnTo>
                  <a:lnTo>
                    <a:pt x="0" y="7620"/>
                  </a:lnTo>
                  <a:lnTo>
                    <a:pt x="24129" y="7620"/>
                  </a:lnTo>
                  <a:lnTo>
                    <a:pt x="24129" y="5080"/>
                  </a:lnTo>
                  <a:close/>
                </a:path>
                <a:path w="24129" h="972820">
                  <a:moveTo>
                    <a:pt x="24129" y="7620"/>
                  </a:moveTo>
                  <a:lnTo>
                    <a:pt x="0" y="7620"/>
                  </a:lnTo>
                  <a:lnTo>
                    <a:pt x="0" y="11430"/>
                  </a:lnTo>
                  <a:lnTo>
                    <a:pt x="24129" y="11430"/>
                  </a:lnTo>
                  <a:lnTo>
                    <a:pt x="24129" y="7620"/>
                  </a:lnTo>
                  <a:close/>
                </a:path>
                <a:path w="24129" h="972820">
                  <a:moveTo>
                    <a:pt x="24129" y="11430"/>
                  </a:moveTo>
                  <a:lnTo>
                    <a:pt x="0" y="11430"/>
                  </a:lnTo>
                  <a:lnTo>
                    <a:pt x="0" y="26670"/>
                  </a:lnTo>
                  <a:lnTo>
                    <a:pt x="24129" y="26670"/>
                  </a:lnTo>
                  <a:lnTo>
                    <a:pt x="24129" y="11430"/>
                  </a:lnTo>
                  <a:close/>
                </a:path>
                <a:path w="24129" h="972820">
                  <a:moveTo>
                    <a:pt x="24129" y="26670"/>
                  </a:moveTo>
                  <a:lnTo>
                    <a:pt x="0" y="26670"/>
                  </a:lnTo>
                  <a:lnTo>
                    <a:pt x="0" y="33020"/>
                  </a:lnTo>
                  <a:lnTo>
                    <a:pt x="24129" y="33020"/>
                  </a:lnTo>
                  <a:lnTo>
                    <a:pt x="24129" y="26670"/>
                  </a:lnTo>
                  <a:close/>
                </a:path>
                <a:path w="24129" h="972820">
                  <a:moveTo>
                    <a:pt x="24129" y="33020"/>
                  </a:moveTo>
                  <a:lnTo>
                    <a:pt x="0" y="33020"/>
                  </a:lnTo>
                  <a:lnTo>
                    <a:pt x="0" y="39370"/>
                  </a:lnTo>
                  <a:lnTo>
                    <a:pt x="24129" y="39370"/>
                  </a:lnTo>
                  <a:lnTo>
                    <a:pt x="24129" y="33020"/>
                  </a:lnTo>
                  <a:close/>
                </a:path>
                <a:path w="24129" h="972820">
                  <a:moveTo>
                    <a:pt x="24129" y="39370"/>
                  </a:moveTo>
                  <a:lnTo>
                    <a:pt x="0" y="39370"/>
                  </a:lnTo>
                  <a:lnTo>
                    <a:pt x="0" y="43180"/>
                  </a:lnTo>
                  <a:lnTo>
                    <a:pt x="24129" y="43180"/>
                  </a:lnTo>
                  <a:lnTo>
                    <a:pt x="24129" y="39370"/>
                  </a:lnTo>
                  <a:close/>
                </a:path>
                <a:path w="24129" h="972820">
                  <a:moveTo>
                    <a:pt x="24129" y="43180"/>
                  </a:moveTo>
                  <a:lnTo>
                    <a:pt x="0" y="43180"/>
                  </a:lnTo>
                  <a:lnTo>
                    <a:pt x="0" y="52070"/>
                  </a:lnTo>
                  <a:lnTo>
                    <a:pt x="24129" y="52070"/>
                  </a:lnTo>
                  <a:lnTo>
                    <a:pt x="24129" y="43180"/>
                  </a:lnTo>
                  <a:close/>
                </a:path>
                <a:path w="24129" h="972820">
                  <a:moveTo>
                    <a:pt x="24129" y="52070"/>
                  </a:moveTo>
                  <a:lnTo>
                    <a:pt x="0" y="52070"/>
                  </a:lnTo>
                  <a:lnTo>
                    <a:pt x="0" y="64770"/>
                  </a:lnTo>
                  <a:lnTo>
                    <a:pt x="24129" y="64770"/>
                  </a:lnTo>
                  <a:lnTo>
                    <a:pt x="24129" y="52070"/>
                  </a:lnTo>
                  <a:close/>
                </a:path>
                <a:path w="24129" h="972820">
                  <a:moveTo>
                    <a:pt x="24129" y="64770"/>
                  </a:moveTo>
                  <a:lnTo>
                    <a:pt x="0" y="64770"/>
                  </a:lnTo>
                  <a:lnTo>
                    <a:pt x="0" y="77470"/>
                  </a:lnTo>
                  <a:lnTo>
                    <a:pt x="24129" y="77470"/>
                  </a:lnTo>
                  <a:lnTo>
                    <a:pt x="24129" y="64770"/>
                  </a:lnTo>
                  <a:close/>
                </a:path>
                <a:path w="24129" h="972820">
                  <a:moveTo>
                    <a:pt x="24129" y="77470"/>
                  </a:moveTo>
                  <a:lnTo>
                    <a:pt x="0" y="77470"/>
                  </a:lnTo>
                  <a:lnTo>
                    <a:pt x="0" y="83820"/>
                  </a:lnTo>
                  <a:lnTo>
                    <a:pt x="24129" y="83820"/>
                  </a:lnTo>
                  <a:lnTo>
                    <a:pt x="24129" y="77470"/>
                  </a:lnTo>
                  <a:close/>
                </a:path>
                <a:path w="24129" h="972820">
                  <a:moveTo>
                    <a:pt x="24129" y="83820"/>
                  </a:moveTo>
                  <a:lnTo>
                    <a:pt x="0" y="83820"/>
                  </a:lnTo>
                  <a:lnTo>
                    <a:pt x="0" y="90170"/>
                  </a:lnTo>
                  <a:lnTo>
                    <a:pt x="24129" y="90170"/>
                  </a:lnTo>
                  <a:lnTo>
                    <a:pt x="24129" y="83820"/>
                  </a:lnTo>
                  <a:close/>
                </a:path>
                <a:path w="24129" h="972820">
                  <a:moveTo>
                    <a:pt x="24129" y="90170"/>
                  </a:moveTo>
                  <a:lnTo>
                    <a:pt x="0" y="90170"/>
                  </a:lnTo>
                  <a:lnTo>
                    <a:pt x="0" y="93980"/>
                  </a:lnTo>
                  <a:lnTo>
                    <a:pt x="24129" y="93980"/>
                  </a:lnTo>
                  <a:lnTo>
                    <a:pt x="24129" y="90170"/>
                  </a:lnTo>
                  <a:close/>
                </a:path>
                <a:path w="24129" h="972820">
                  <a:moveTo>
                    <a:pt x="24129" y="93980"/>
                  </a:moveTo>
                  <a:lnTo>
                    <a:pt x="0" y="93980"/>
                  </a:lnTo>
                  <a:lnTo>
                    <a:pt x="0" y="100330"/>
                  </a:lnTo>
                  <a:lnTo>
                    <a:pt x="24129" y="100330"/>
                  </a:lnTo>
                  <a:lnTo>
                    <a:pt x="24129" y="93980"/>
                  </a:lnTo>
                  <a:close/>
                </a:path>
                <a:path w="24129" h="972820">
                  <a:moveTo>
                    <a:pt x="24129" y="100330"/>
                  </a:moveTo>
                  <a:lnTo>
                    <a:pt x="0" y="100330"/>
                  </a:lnTo>
                  <a:lnTo>
                    <a:pt x="0" y="102870"/>
                  </a:lnTo>
                  <a:lnTo>
                    <a:pt x="24129" y="102870"/>
                  </a:lnTo>
                  <a:lnTo>
                    <a:pt x="24129" y="100330"/>
                  </a:lnTo>
                  <a:close/>
                </a:path>
                <a:path w="24129" h="972820">
                  <a:moveTo>
                    <a:pt x="24129" y="102870"/>
                  </a:moveTo>
                  <a:lnTo>
                    <a:pt x="0" y="102870"/>
                  </a:lnTo>
                  <a:lnTo>
                    <a:pt x="0" y="115570"/>
                  </a:lnTo>
                  <a:lnTo>
                    <a:pt x="24129" y="115570"/>
                  </a:lnTo>
                  <a:lnTo>
                    <a:pt x="24129" y="102870"/>
                  </a:lnTo>
                  <a:close/>
                </a:path>
                <a:path w="24129" h="972820">
                  <a:moveTo>
                    <a:pt x="24129" y="115570"/>
                  </a:moveTo>
                  <a:lnTo>
                    <a:pt x="0" y="115570"/>
                  </a:lnTo>
                  <a:lnTo>
                    <a:pt x="0" y="121920"/>
                  </a:lnTo>
                  <a:lnTo>
                    <a:pt x="24129" y="121920"/>
                  </a:lnTo>
                  <a:lnTo>
                    <a:pt x="24129" y="115570"/>
                  </a:lnTo>
                  <a:close/>
                </a:path>
                <a:path w="24129" h="972820">
                  <a:moveTo>
                    <a:pt x="24129" y="121920"/>
                  </a:moveTo>
                  <a:lnTo>
                    <a:pt x="0" y="121920"/>
                  </a:lnTo>
                  <a:lnTo>
                    <a:pt x="0" y="128270"/>
                  </a:lnTo>
                  <a:lnTo>
                    <a:pt x="24129" y="128270"/>
                  </a:lnTo>
                  <a:lnTo>
                    <a:pt x="24129" y="121920"/>
                  </a:lnTo>
                  <a:close/>
                </a:path>
                <a:path w="24129" h="972820">
                  <a:moveTo>
                    <a:pt x="24129" y="128270"/>
                  </a:moveTo>
                  <a:lnTo>
                    <a:pt x="0" y="128270"/>
                  </a:lnTo>
                  <a:lnTo>
                    <a:pt x="0" y="134620"/>
                  </a:lnTo>
                  <a:lnTo>
                    <a:pt x="24129" y="134620"/>
                  </a:lnTo>
                  <a:lnTo>
                    <a:pt x="24129" y="128270"/>
                  </a:lnTo>
                  <a:close/>
                </a:path>
                <a:path w="24129" h="972820">
                  <a:moveTo>
                    <a:pt x="24129" y="134620"/>
                  </a:moveTo>
                  <a:lnTo>
                    <a:pt x="0" y="134620"/>
                  </a:lnTo>
                  <a:lnTo>
                    <a:pt x="0" y="138430"/>
                  </a:lnTo>
                  <a:lnTo>
                    <a:pt x="24129" y="138430"/>
                  </a:lnTo>
                  <a:lnTo>
                    <a:pt x="24129" y="134620"/>
                  </a:lnTo>
                  <a:close/>
                </a:path>
                <a:path w="24129" h="972820">
                  <a:moveTo>
                    <a:pt x="24129" y="138430"/>
                  </a:moveTo>
                  <a:lnTo>
                    <a:pt x="0" y="138430"/>
                  </a:lnTo>
                  <a:lnTo>
                    <a:pt x="0" y="140970"/>
                  </a:lnTo>
                  <a:lnTo>
                    <a:pt x="24129" y="140970"/>
                  </a:lnTo>
                  <a:lnTo>
                    <a:pt x="24129" y="138430"/>
                  </a:lnTo>
                  <a:close/>
                </a:path>
                <a:path w="24129" h="972820">
                  <a:moveTo>
                    <a:pt x="24129" y="140970"/>
                  </a:moveTo>
                  <a:lnTo>
                    <a:pt x="0" y="140970"/>
                  </a:lnTo>
                  <a:lnTo>
                    <a:pt x="0" y="144780"/>
                  </a:lnTo>
                  <a:lnTo>
                    <a:pt x="24129" y="144780"/>
                  </a:lnTo>
                  <a:lnTo>
                    <a:pt x="24129" y="140970"/>
                  </a:lnTo>
                  <a:close/>
                </a:path>
                <a:path w="24129" h="972820">
                  <a:moveTo>
                    <a:pt x="24129" y="144780"/>
                  </a:moveTo>
                  <a:lnTo>
                    <a:pt x="0" y="144780"/>
                  </a:lnTo>
                  <a:lnTo>
                    <a:pt x="0" y="151130"/>
                  </a:lnTo>
                  <a:lnTo>
                    <a:pt x="24129" y="151130"/>
                  </a:lnTo>
                  <a:lnTo>
                    <a:pt x="24129" y="144780"/>
                  </a:lnTo>
                  <a:close/>
                </a:path>
                <a:path w="24129" h="972820">
                  <a:moveTo>
                    <a:pt x="24129" y="151130"/>
                  </a:moveTo>
                  <a:lnTo>
                    <a:pt x="0" y="151130"/>
                  </a:lnTo>
                  <a:lnTo>
                    <a:pt x="0" y="153670"/>
                  </a:lnTo>
                  <a:lnTo>
                    <a:pt x="24129" y="153670"/>
                  </a:lnTo>
                  <a:lnTo>
                    <a:pt x="24129" y="151130"/>
                  </a:lnTo>
                  <a:close/>
                </a:path>
                <a:path w="24129" h="972820">
                  <a:moveTo>
                    <a:pt x="24129" y="153670"/>
                  </a:moveTo>
                  <a:lnTo>
                    <a:pt x="0" y="153670"/>
                  </a:lnTo>
                  <a:lnTo>
                    <a:pt x="0" y="163830"/>
                  </a:lnTo>
                  <a:lnTo>
                    <a:pt x="24129" y="163830"/>
                  </a:lnTo>
                  <a:lnTo>
                    <a:pt x="24129" y="153670"/>
                  </a:lnTo>
                  <a:close/>
                </a:path>
                <a:path w="24129" h="972820">
                  <a:moveTo>
                    <a:pt x="24129" y="163830"/>
                  </a:moveTo>
                  <a:lnTo>
                    <a:pt x="0" y="163830"/>
                  </a:lnTo>
                  <a:lnTo>
                    <a:pt x="0" y="176530"/>
                  </a:lnTo>
                  <a:lnTo>
                    <a:pt x="24129" y="176530"/>
                  </a:lnTo>
                  <a:lnTo>
                    <a:pt x="24129" y="163830"/>
                  </a:lnTo>
                  <a:close/>
                </a:path>
                <a:path w="24129" h="972820">
                  <a:moveTo>
                    <a:pt x="24129" y="176530"/>
                  </a:moveTo>
                  <a:lnTo>
                    <a:pt x="0" y="176530"/>
                  </a:lnTo>
                  <a:lnTo>
                    <a:pt x="0" y="185420"/>
                  </a:lnTo>
                  <a:lnTo>
                    <a:pt x="24129" y="185420"/>
                  </a:lnTo>
                  <a:lnTo>
                    <a:pt x="24129" y="176530"/>
                  </a:lnTo>
                  <a:close/>
                </a:path>
                <a:path w="24129" h="972820">
                  <a:moveTo>
                    <a:pt x="24129" y="185420"/>
                  </a:moveTo>
                  <a:lnTo>
                    <a:pt x="0" y="185420"/>
                  </a:lnTo>
                  <a:lnTo>
                    <a:pt x="0" y="189230"/>
                  </a:lnTo>
                  <a:lnTo>
                    <a:pt x="24129" y="189230"/>
                  </a:lnTo>
                  <a:lnTo>
                    <a:pt x="24129" y="185420"/>
                  </a:lnTo>
                  <a:close/>
                </a:path>
                <a:path w="24129" h="972820">
                  <a:moveTo>
                    <a:pt x="24129" y="189230"/>
                  </a:moveTo>
                  <a:lnTo>
                    <a:pt x="0" y="189230"/>
                  </a:lnTo>
                  <a:lnTo>
                    <a:pt x="0" y="195580"/>
                  </a:lnTo>
                  <a:lnTo>
                    <a:pt x="24129" y="195580"/>
                  </a:lnTo>
                  <a:lnTo>
                    <a:pt x="24129" y="189230"/>
                  </a:lnTo>
                  <a:close/>
                </a:path>
                <a:path w="24129" h="972820">
                  <a:moveTo>
                    <a:pt x="24129" y="195580"/>
                  </a:moveTo>
                  <a:lnTo>
                    <a:pt x="0" y="195580"/>
                  </a:lnTo>
                  <a:lnTo>
                    <a:pt x="0" y="198120"/>
                  </a:lnTo>
                  <a:lnTo>
                    <a:pt x="24129" y="198120"/>
                  </a:lnTo>
                  <a:lnTo>
                    <a:pt x="24129" y="195580"/>
                  </a:lnTo>
                  <a:close/>
                </a:path>
                <a:path w="24129" h="972820">
                  <a:moveTo>
                    <a:pt x="24129" y="198120"/>
                  </a:moveTo>
                  <a:lnTo>
                    <a:pt x="0" y="198120"/>
                  </a:lnTo>
                  <a:lnTo>
                    <a:pt x="0" y="208280"/>
                  </a:lnTo>
                  <a:lnTo>
                    <a:pt x="24129" y="208280"/>
                  </a:lnTo>
                  <a:lnTo>
                    <a:pt x="24129" y="198120"/>
                  </a:lnTo>
                  <a:close/>
                </a:path>
                <a:path w="24129" h="972820">
                  <a:moveTo>
                    <a:pt x="24129" y="208280"/>
                  </a:moveTo>
                  <a:lnTo>
                    <a:pt x="0" y="208280"/>
                  </a:lnTo>
                  <a:lnTo>
                    <a:pt x="0" y="210820"/>
                  </a:lnTo>
                  <a:lnTo>
                    <a:pt x="24129" y="210820"/>
                  </a:lnTo>
                  <a:lnTo>
                    <a:pt x="24129" y="208280"/>
                  </a:lnTo>
                  <a:close/>
                </a:path>
                <a:path w="24129" h="972820">
                  <a:moveTo>
                    <a:pt x="24129" y="210820"/>
                  </a:moveTo>
                  <a:lnTo>
                    <a:pt x="0" y="210820"/>
                  </a:lnTo>
                  <a:lnTo>
                    <a:pt x="0" y="214630"/>
                  </a:lnTo>
                  <a:lnTo>
                    <a:pt x="24129" y="214630"/>
                  </a:lnTo>
                  <a:lnTo>
                    <a:pt x="24129" y="210820"/>
                  </a:lnTo>
                  <a:close/>
                </a:path>
                <a:path w="24129" h="972820">
                  <a:moveTo>
                    <a:pt x="24129" y="214630"/>
                  </a:moveTo>
                  <a:lnTo>
                    <a:pt x="0" y="214630"/>
                  </a:lnTo>
                  <a:lnTo>
                    <a:pt x="0" y="223520"/>
                  </a:lnTo>
                  <a:lnTo>
                    <a:pt x="24129" y="223520"/>
                  </a:lnTo>
                  <a:lnTo>
                    <a:pt x="24129" y="214630"/>
                  </a:lnTo>
                  <a:close/>
                </a:path>
                <a:path w="24129" h="972820">
                  <a:moveTo>
                    <a:pt x="24129" y="420370"/>
                  </a:moveTo>
                  <a:lnTo>
                    <a:pt x="22860" y="420370"/>
                  </a:lnTo>
                  <a:lnTo>
                    <a:pt x="22860" y="424180"/>
                  </a:lnTo>
                  <a:lnTo>
                    <a:pt x="24129" y="424180"/>
                  </a:lnTo>
                  <a:lnTo>
                    <a:pt x="24129" y="420370"/>
                  </a:lnTo>
                  <a:close/>
                </a:path>
                <a:path w="24129" h="972820">
                  <a:moveTo>
                    <a:pt x="24129" y="414020"/>
                  </a:moveTo>
                  <a:lnTo>
                    <a:pt x="20319" y="414020"/>
                  </a:lnTo>
                  <a:lnTo>
                    <a:pt x="20319" y="417830"/>
                  </a:lnTo>
                  <a:lnTo>
                    <a:pt x="21589" y="417830"/>
                  </a:lnTo>
                  <a:lnTo>
                    <a:pt x="21589" y="420370"/>
                  </a:lnTo>
                  <a:lnTo>
                    <a:pt x="22860" y="420370"/>
                  </a:lnTo>
                  <a:lnTo>
                    <a:pt x="22860" y="419100"/>
                  </a:lnTo>
                  <a:lnTo>
                    <a:pt x="24129" y="419100"/>
                  </a:lnTo>
                  <a:lnTo>
                    <a:pt x="24129" y="414020"/>
                  </a:lnTo>
                  <a:close/>
                </a:path>
                <a:path w="24129" h="972820">
                  <a:moveTo>
                    <a:pt x="24129" y="401320"/>
                  </a:moveTo>
                  <a:lnTo>
                    <a:pt x="15239" y="401320"/>
                  </a:lnTo>
                  <a:lnTo>
                    <a:pt x="15239" y="405130"/>
                  </a:lnTo>
                  <a:lnTo>
                    <a:pt x="16510" y="405130"/>
                  </a:lnTo>
                  <a:lnTo>
                    <a:pt x="16510" y="407670"/>
                  </a:lnTo>
                  <a:lnTo>
                    <a:pt x="17779" y="407670"/>
                  </a:lnTo>
                  <a:lnTo>
                    <a:pt x="17779" y="411480"/>
                  </a:lnTo>
                  <a:lnTo>
                    <a:pt x="19050" y="411480"/>
                  </a:lnTo>
                  <a:lnTo>
                    <a:pt x="19050" y="414020"/>
                  </a:lnTo>
                  <a:lnTo>
                    <a:pt x="20319" y="414020"/>
                  </a:lnTo>
                  <a:lnTo>
                    <a:pt x="20319" y="412750"/>
                  </a:lnTo>
                  <a:lnTo>
                    <a:pt x="24129" y="412750"/>
                  </a:lnTo>
                  <a:lnTo>
                    <a:pt x="24129" y="401320"/>
                  </a:lnTo>
                  <a:close/>
                </a:path>
                <a:path w="24129" h="972820">
                  <a:moveTo>
                    <a:pt x="24129" y="393700"/>
                  </a:moveTo>
                  <a:lnTo>
                    <a:pt x="11429" y="393700"/>
                  </a:lnTo>
                  <a:lnTo>
                    <a:pt x="11429" y="394970"/>
                  </a:lnTo>
                  <a:lnTo>
                    <a:pt x="12700" y="394970"/>
                  </a:lnTo>
                  <a:lnTo>
                    <a:pt x="12700" y="398780"/>
                  </a:lnTo>
                  <a:lnTo>
                    <a:pt x="13969" y="398780"/>
                  </a:lnTo>
                  <a:lnTo>
                    <a:pt x="13969" y="400050"/>
                  </a:lnTo>
                  <a:lnTo>
                    <a:pt x="24129" y="400050"/>
                  </a:lnTo>
                  <a:lnTo>
                    <a:pt x="24129" y="393700"/>
                  </a:lnTo>
                  <a:close/>
                </a:path>
                <a:path w="24129" h="972820">
                  <a:moveTo>
                    <a:pt x="24129" y="388620"/>
                  </a:moveTo>
                  <a:lnTo>
                    <a:pt x="10160" y="388620"/>
                  </a:lnTo>
                  <a:lnTo>
                    <a:pt x="10160" y="392430"/>
                  </a:lnTo>
                  <a:lnTo>
                    <a:pt x="24129" y="392430"/>
                  </a:lnTo>
                  <a:lnTo>
                    <a:pt x="24129" y="388620"/>
                  </a:lnTo>
                  <a:close/>
                </a:path>
                <a:path w="24129" h="972820">
                  <a:moveTo>
                    <a:pt x="24129" y="381000"/>
                  </a:moveTo>
                  <a:lnTo>
                    <a:pt x="6350" y="381000"/>
                  </a:lnTo>
                  <a:lnTo>
                    <a:pt x="6350" y="382270"/>
                  </a:lnTo>
                  <a:lnTo>
                    <a:pt x="7619" y="382270"/>
                  </a:lnTo>
                  <a:lnTo>
                    <a:pt x="7619" y="386080"/>
                  </a:lnTo>
                  <a:lnTo>
                    <a:pt x="8889" y="386080"/>
                  </a:lnTo>
                  <a:lnTo>
                    <a:pt x="8889" y="387350"/>
                  </a:lnTo>
                  <a:lnTo>
                    <a:pt x="24129" y="387350"/>
                  </a:lnTo>
                  <a:lnTo>
                    <a:pt x="24129" y="381000"/>
                  </a:lnTo>
                  <a:close/>
                </a:path>
                <a:path w="24129" h="972820">
                  <a:moveTo>
                    <a:pt x="24129" y="375920"/>
                  </a:moveTo>
                  <a:lnTo>
                    <a:pt x="5079" y="375920"/>
                  </a:lnTo>
                  <a:lnTo>
                    <a:pt x="5079" y="379730"/>
                  </a:lnTo>
                  <a:lnTo>
                    <a:pt x="24129" y="379730"/>
                  </a:lnTo>
                  <a:lnTo>
                    <a:pt x="24129" y="375920"/>
                  </a:lnTo>
                  <a:close/>
                </a:path>
                <a:path w="24129" h="972820">
                  <a:moveTo>
                    <a:pt x="24129" y="369570"/>
                  </a:moveTo>
                  <a:lnTo>
                    <a:pt x="2539" y="369570"/>
                  </a:lnTo>
                  <a:lnTo>
                    <a:pt x="2539" y="373380"/>
                  </a:lnTo>
                  <a:lnTo>
                    <a:pt x="3810" y="373380"/>
                  </a:lnTo>
                  <a:lnTo>
                    <a:pt x="3810" y="374650"/>
                  </a:lnTo>
                  <a:lnTo>
                    <a:pt x="24129" y="374650"/>
                  </a:lnTo>
                  <a:lnTo>
                    <a:pt x="24129" y="369570"/>
                  </a:lnTo>
                  <a:close/>
                </a:path>
                <a:path w="24129" h="972820">
                  <a:moveTo>
                    <a:pt x="24129" y="361950"/>
                  </a:moveTo>
                  <a:lnTo>
                    <a:pt x="0" y="361950"/>
                  </a:lnTo>
                  <a:lnTo>
                    <a:pt x="0" y="367030"/>
                  </a:lnTo>
                  <a:lnTo>
                    <a:pt x="1269" y="367030"/>
                  </a:lnTo>
                  <a:lnTo>
                    <a:pt x="1269" y="368300"/>
                  </a:lnTo>
                  <a:lnTo>
                    <a:pt x="24129" y="368300"/>
                  </a:lnTo>
                  <a:lnTo>
                    <a:pt x="24129" y="361950"/>
                  </a:lnTo>
                  <a:close/>
                </a:path>
                <a:path w="24129" h="972820">
                  <a:moveTo>
                    <a:pt x="24129" y="356870"/>
                  </a:moveTo>
                  <a:lnTo>
                    <a:pt x="0" y="356870"/>
                  </a:lnTo>
                  <a:lnTo>
                    <a:pt x="0" y="360680"/>
                  </a:lnTo>
                  <a:lnTo>
                    <a:pt x="24129" y="360680"/>
                  </a:lnTo>
                  <a:lnTo>
                    <a:pt x="24129" y="356870"/>
                  </a:lnTo>
                  <a:close/>
                </a:path>
                <a:path w="24129" h="972820">
                  <a:moveTo>
                    <a:pt x="24129" y="349250"/>
                  </a:moveTo>
                  <a:lnTo>
                    <a:pt x="0" y="349250"/>
                  </a:lnTo>
                  <a:lnTo>
                    <a:pt x="0" y="355600"/>
                  </a:lnTo>
                  <a:lnTo>
                    <a:pt x="24129" y="355600"/>
                  </a:lnTo>
                  <a:lnTo>
                    <a:pt x="24129" y="349250"/>
                  </a:lnTo>
                  <a:close/>
                </a:path>
                <a:path w="24129" h="972820">
                  <a:moveTo>
                    <a:pt x="24129" y="344170"/>
                  </a:moveTo>
                  <a:lnTo>
                    <a:pt x="0" y="344170"/>
                  </a:lnTo>
                  <a:lnTo>
                    <a:pt x="0" y="347980"/>
                  </a:lnTo>
                  <a:lnTo>
                    <a:pt x="24129" y="347980"/>
                  </a:lnTo>
                  <a:lnTo>
                    <a:pt x="24129" y="344170"/>
                  </a:lnTo>
                  <a:close/>
                </a:path>
                <a:path w="24129" h="972820">
                  <a:moveTo>
                    <a:pt x="24129" y="337820"/>
                  </a:moveTo>
                  <a:lnTo>
                    <a:pt x="0" y="337820"/>
                  </a:lnTo>
                  <a:lnTo>
                    <a:pt x="0" y="342900"/>
                  </a:lnTo>
                  <a:lnTo>
                    <a:pt x="24129" y="342900"/>
                  </a:lnTo>
                  <a:lnTo>
                    <a:pt x="24129" y="337820"/>
                  </a:lnTo>
                  <a:close/>
                </a:path>
                <a:path w="24129" h="972820">
                  <a:moveTo>
                    <a:pt x="24129" y="330200"/>
                  </a:moveTo>
                  <a:lnTo>
                    <a:pt x="0" y="330200"/>
                  </a:lnTo>
                  <a:lnTo>
                    <a:pt x="0" y="336550"/>
                  </a:lnTo>
                  <a:lnTo>
                    <a:pt x="24129" y="336550"/>
                  </a:lnTo>
                  <a:lnTo>
                    <a:pt x="24129" y="330200"/>
                  </a:lnTo>
                  <a:close/>
                </a:path>
                <a:path w="24129" h="972820">
                  <a:moveTo>
                    <a:pt x="24129" y="325120"/>
                  </a:moveTo>
                  <a:lnTo>
                    <a:pt x="0" y="325120"/>
                  </a:lnTo>
                  <a:lnTo>
                    <a:pt x="0" y="328930"/>
                  </a:lnTo>
                  <a:lnTo>
                    <a:pt x="24129" y="328930"/>
                  </a:lnTo>
                  <a:lnTo>
                    <a:pt x="24129" y="325120"/>
                  </a:lnTo>
                  <a:close/>
                </a:path>
                <a:path w="24129" h="972820">
                  <a:moveTo>
                    <a:pt x="24129" y="317500"/>
                  </a:moveTo>
                  <a:lnTo>
                    <a:pt x="0" y="317500"/>
                  </a:lnTo>
                  <a:lnTo>
                    <a:pt x="0" y="323850"/>
                  </a:lnTo>
                  <a:lnTo>
                    <a:pt x="24129" y="323850"/>
                  </a:lnTo>
                  <a:lnTo>
                    <a:pt x="24129" y="317500"/>
                  </a:lnTo>
                  <a:close/>
                </a:path>
                <a:path w="24129" h="972820">
                  <a:moveTo>
                    <a:pt x="24129" y="312420"/>
                  </a:moveTo>
                  <a:lnTo>
                    <a:pt x="0" y="312420"/>
                  </a:lnTo>
                  <a:lnTo>
                    <a:pt x="0" y="316230"/>
                  </a:lnTo>
                  <a:lnTo>
                    <a:pt x="24129" y="316230"/>
                  </a:lnTo>
                  <a:lnTo>
                    <a:pt x="24129" y="312420"/>
                  </a:lnTo>
                  <a:close/>
                </a:path>
                <a:path w="24129" h="972820">
                  <a:moveTo>
                    <a:pt x="24129" y="306070"/>
                  </a:moveTo>
                  <a:lnTo>
                    <a:pt x="0" y="306070"/>
                  </a:lnTo>
                  <a:lnTo>
                    <a:pt x="0" y="311150"/>
                  </a:lnTo>
                  <a:lnTo>
                    <a:pt x="24129" y="311150"/>
                  </a:lnTo>
                  <a:lnTo>
                    <a:pt x="24129" y="306070"/>
                  </a:lnTo>
                  <a:close/>
                </a:path>
                <a:path w="24129" h="972820">
                  <a:moveTo>
                    <a:pt x="24129" y="298450"/>
                  </a:moveTo>
                  <a:lnTo>
                    <a:pt x="0" y="298450"/>
                  </a:lnTo>
                  <a:lnTo>
                    <a:pt x="0" y="304800"/>
                  </a:lnTo>
                  <a:lnTo>
                    <a:pt x="24129" y="304800"/>
                  </a:lnTo>
                  <a:lnTo>
                    <a:pt x="24129" y="298450"/>
                  </a:lnTo>
                  <a:close/>
                </a:path>
                <a:path w="24129" h="972820">
                  <a:moveTo>
                    <a:pt x="24129" y="292100"/>
                  </a:moveTo>
                  <a:lnTo>
                    <a:pt x="0" y="292100"/>
                  </a:lnTo>
                  <a:lnTo>
                    <a:pt x="0" y="297180"/>
                  </a:lnTo>
                  <a:lnTo>
                    <a:pt x="24129" y="297180"/>
                  </a:lnTo>
                  <a:lnTo>
                    <a:pt x="24129" y="292100"/>
                  </a:lnTo>
                  <a:close/>
                </a:path>
                <a:path w="24129" h="972820">
                  <a:moveTo>
                    <a:pt x="24129" y="287020"/>
                  </a:moveTo>
                  <a:lnTo>
                    <a:pt x="0" y="287020"/>
                  </a:lnTo>
                  <a:lnTo>
                    <a:pt x="0" y="290830"/>
                  </a:lnTo>
                  <a:lnTo>
                    <a:pt x="24129" y="290830"/>
                  </a:lnTo>
                  <a:lnTo>
                    <a:pt x="24129" y="287020"/>
                  </a:lnTo>
                  <a:close/>
                </a:path>
                <a:path w="24129" h="972820">
                  <a:moveTo>
                    <a:pt x="24129" y="280670"/>
                  </a:moveTo>
                  <a:lnTo>
                    <a:pt x="0" y="280670"/>
                  </a:lnTo>
                  <a:lnTo>
                    <a:pt x="0" y="285750"/>
                  </a:lnTo>
                  <a:lnTo>
                    <a:pt x="24129" y="285750"/>
                  </a:lnTo>
                  <a:lnTo>
                    <a:pt x="24129" y="280670"/>
                  </a:lnTo>
                  <a:close/>
                </a:path>
                <a:path w="24129" h="972820">
                  <a:moveTo>
                    <a:pt x="24129" y="274320"/>
                  </a:moveTo>
                  <a:lnTo>
                    <a:pt x="0" y="274320"/>
                  </a:lnTo>
                  <a:lnTo>
                    <a:pt x="0" y="279400"/>
                  </a:lnTo>
                  <a:lnTo>
                    <a:pt x="24129" y="279400"/>
                  </a:lnTo>
                  <a:lnTo>
                    <a:pt x="24129" y="274320"/>
                  </a:lnTo>
                  <a:close/>
                </a:path>
                <a:path w="24129" h="972820">
                  <a:moveTo>
                    <a:pt x="24129" y="266700"/>
                  </a:moveTo>
                  <a:lnTo>
                    <a:pt x="0" y="266700"/>
                  </a:lnTo>
                  <a:lnTo>
                    <a:pt x="0" y="273050"/>
                  </a:lnTo>
                  <a:lnTo>
                    <a:pt x="24129" y="273050"/>
                  </a:lnTo>
                  <a:lnTo>
                    <a:pt x="24129" y="266700"/>
                  </a:lnTo>
                  <a:close/>
                </a:path>
                <a:path w="24129" h="972820">
                  <a:moveTo>
                    <a:pt x="24129" y="260350"/>
                  </a:moveTo>
                  <a:lnTo>
                    <a:pt x="0" y="260350"/>
                  </a:lnTo>
                  <a:lnTo>
                    <a:pt x="0" y="265430"/>
                  </a:lnTo>
                  <a:lnTo>
                    <a:pt x="24129" y="265430"/>
                  </a:lnTo>
                  <a:lnTo>
                    <a:pt x="24129" y="260350"/>
                  </a:lnTo>
                  <a:close/>
                </a:path>
                <a:path w="24129" h="972820">
                  <a:moveTo>
                    <a:pt x="24129" y="255270"/>
                  </a:moveTo>
                  <a:lnTo>
                    <a:pt x="0" y="255270"/>
                  </a:lnTo>
                  <a:lnTo>
                    <a:pt x="0" y="259080"/>
                  </a:lnTo>
                  <a:lnTo>
                    <a:pt x="24129" y="259080"/>
                  </a:lnTo>
                  <a:lnTo>
                    <a:pt x="24129" y="255270"/>
                  </a:lnTo>
                  <a:close/>
                </a:path>
                <a:path w="24129" h="972820">
                  <a:moveTo>
                    <a:pt x="24129" y="248920"/>
                  </a:moveTo>
                  <a:lnTo>
                    <a:pt x="0" y="248920"/>
                  </a:lnTo>
                  <a:lnTo>
                    <a:pt x="0" y="254000"/>
                  </a:lnTo>
                  <a:lnTo>
                    <a:pt x="24129" y="254000"/>
                  </a:lnTo>
                  <a:lnTo>
                    <a:pt x="24129" y="248920"/>
                  </a:lnTo>
                  <a:close/>
                </a:path>
                <a:path w="24129" h="972820">
                  <a:moveTo>
                    <a:pt x="24129" y="242570"/>
                  </a:moveTo>
                  <a:lnTo>
                    <a:pt x="0" y="242570"/>
                  </a:lnTo>
                  <a:lnTo>
                    <a:pt x="0" y="247650"/>
                  </a:lnTo>
                  <a:lnTo>
                    <a:pt x="24129" y="247650"/>
                  </a:lnTo>
                  <a:lnTo>
                    <a:pt x="24129" y="242570"/>
                  </a:lnTo>
                  <a:close/>
                </a:path>
                <a:path w="24129" h="972820">
                  <a:moveTo>
                    <a:pt x="24129" y="236220"/>
                  </a:moveTo>
                  <a:lnTo>
                    <a:pt x="0" y="236220"/>
                  </a:lnTo>
                  <a:lnTo>
                    <a:pt x="0" y="241300"/>
                  </a:lnTo>
                  <a:lnTo>
                    <a:pt x="24129" y="241300"/>
                  </a:lnTo>
                  <a:lnTo>
                    <a:pt x="24129" y="236220"/>
                  </a:lnTo>
                  <a:close/>
                </a:path>
                <a:path w="24129" h="972820">
                  <a:moveTo>
                    <a:pt x="24129" y="229870"/>
                  </a:moveTo>
                  <a:lnTo>
                    <a:pt x="0" y="229870"/>
                  </a:lnTo>
                  <a:lnTo>
                    <a:pt x="0" y="234950"/>
                  </a:lnTo>
                  <a:lnTo>
                    <a:pt x="24129" y="234950"/>
                  </a:lnTo>
                  <a:lnTo>
                    <a:pt x="24129" y="229870"/>
                  </a:lnTo>
                  <a:close/>
                </a:path>
                <a:path w="24129" h="972820">
                  <a:moveTo>
                    <a:pt x="24129" y="224790"/>
                  </a:moveTo>
                  <a:lnTo>
                    <a:pt x="0" y="224790"/>
                  </a:lnTo>
                  <a:lnTo>
                    <a:pt x="0" y="228600"/>
                  </a:lnTo>
                  <a:lnTo>
                    <a:pt x="24129" y="228600"/>
                  </a:lnTo>
                  <a:lnTo>
                    <a:pt x="24129" y="224790"/>
                  </a:lnTo>
                  <a:close/>
                </a:path>
                <a:path w="24129" h="972820">
                  <a:moveTo>
                    <a:pt x="24129" y="801497"/>
                  </a:moveTo>
                  <a:lnTo>
                    <a:pt x="0" y="801497"/>
                  </a:lnTo>
                  <a:lnTo>
                    <a:pt x="0" y="815340"/>
                  </a:lnTo>
                  <a:lnTo>
                    <a:pt x="24129" y="815340"/>
                  </a:lnTo>
                  <a:lnTo>
                    <a:pt x="24129" y="801497"/>
                  </a:lnTo>
                  <a:close/>
                </a:path>
                <a:path w="24129" h="972820">
                  <a:moveTo>
                    <a:pt x="24129" y="792480"/>
                  </a:moveTo>
                  <a:lnTo>
                    <a:pt x="22860" y="792480"/>
                  </a:lnTo>
                  <a:lnTo>
                    <a:pt x="22860" y="793877"/>
                  </a:lnTo>
                  <a:lnTo>
                    <a:pt x="0" y="793877"/>
                  </a:lnTo>
                  <a:lnTo>
                    <a:pt x="0" y="801370"/>
                  </a:lnTo>
                  <a:lnTo>
                    <a:pt x="24129" y="801370"/>
                  </a:lnTo>
                  <a:lnTo>
                    <a:pt x="24129" y="792480"/>
                  </a:lnTo>
                  <a:close/>
                </a:path>
                <a:path w="24129" h="972820">
                  <a:moveTo>
                    <a:pt x="24129" y="815340"/>
                  </a:moveTo>
                  <a:lnTo>
                    <a:pt x="0" y="815340"/>
                  </a:lnTo>
                  <a:lnTo>
                    <a:pt x="0" y="828040"/>
                  </a:lnTo>
                  <a:lnTo>
                    <a:pt x="24129" y="828040"/>
                  </a:lnTo>
                  <a:lnTo>
                    <a:pt x="24129" y="815340"/>
                  </a:lnTo>
                  <a:close/>
                </a:path>
                <a:path w="24129" h="972820">
                  <a:moveTo>
                    <a:pt x="24129" y="828040"/>
                  </a:moveTo>
                  <a:lnTo>
                    <a:pt x="0" y="828040"/>
                  </a:lnTo>
                  <a:lnTo>
                    <a:pt x="0" y="908050"/>
                  </a:lnTo>
                  <a:lnTo>
                    <a:pt x="24129" y="908050"/>
                  </a:lnTo>
                  <a:lnTo>
                    <a:pt x="24129" y="828040"/>
                  </a:lnTo>
                  <a:close/>
                </a:path>
                <a:path w="24129" h="972820">
                  <a:moveTo>
                    <a:pt x="24129" y="908050"/>
                  </a:moveTo>
                  <a:lnTo>
                    <a:pt x="0" y="908050"/>
                  </a:lnTo>
                  <a:lnTo>
                    <a:pt x="0" y="966470"/>
                  </a:lnTo>
                  <a:lnTo>
                    <a:pt x="24129" y="966470"/>
                  </a:lnTo>
                  <a:lnTo>
                    <a:pt x="24129" y="908050"/>
                  </a:lnTo>
                  <a:close/>
                </a:path>
                <a:path w="24129" h="972820">
                  <a:moveTo>
                    <a:pt x="24129" y="966470"/>
                  </a:moveTo>
                  <a:lnTo>
                    <a:pt x="0" y="966470"/>
                  </a:lnTo>
                  <a:lnTo>
                    <a:pt x="0" y="970280"/>
                  </a:lnTo>
                  <a:lnTo>
                    <a:pt x="5079" y="970280"/>
                  </a:lnTo>
                  <a:lnTo>
                    <a:pt x="5079" y="971550"/>
                  </a:lnTo>
                  <a:lnTo>
                    <a:pt x="10160" y="971550"/>
                  </a:lnTo>
                  <a:lnTo>
                    <a:pt x="10160" y="972820"/>
                  </a:lnTo>
                  <a:lnTo>
                    <a:pt x="24129" y="972820"/>
                  </a:lnTo>
                  <a:lnTo>
                    <a:pt x="24129" y="966470"/>
                  </a:lnTo>
                  <a:close/>
                </a:path>
              </a:pathLst>
            </a:custGeom>
            <a:solidFill>
              <a:srgbClr val="1B1B1B"/>
            </a:solidFill>
          </p:spPr>
          <p:txBody>
            <a:bodyPr bIns="0" lIns="0" rIns="0" rtlCol="0" tIns="0" wrap="square"/>
            <a:p/>
          </p:txBody>
        </p:sp>
        <p:sp>
          <p:nvSpPr>
            <p:cNvPr id="1049207" name="object 497"/>
            <p:cNvSpPr/>
            <p:nvPr/>
          </p:nvSpPr>
          <p:spPr>
            <a:xfrm>
              <a:off x="4931409" y="5819139"/>
              <a:ext cx="25400" cy="970280"/>
            </a:xfrm>
            <a:custGeom>
              <a:avLst/>
              <a:ahLst/>
              <a:rect l="l" t="t" r="r" b="b"/>
              <a:pathLst>
                <a:path w="25400" h="970279">
                  <a:moveTo>
                    <a:pt x="25400" y="0"/>
                  </a:moveTo>
                  <a:lnTo>
                    <a:pt x="0" y="0"/>
                  </a:lnTo>
                  <a:lnTo>
                    <a:pt x="0" y="5080"/>
                  </a:lnTo>
                  <a:lnTo>
                    <a:pt x="25400" y="5080"/>
                  </a:lnTo>
                  <a:lnTo>
                    <a:pt x="25400" y="0"/>
                  </a:lnTo>
                  <a:close/>
                </a:path>
                <a:path w="25400" h="970279">
                  <a:moveTo>
                    <a:pt x="25400" y="5080"/>
                  </a:moveTo>
                  <a:lnTo>
                    <a:pt x="0" y="5080"/>
                  </a:lnTo>
                  <a:lnTo>
                    <a:pt x="0" y="7620"/>
                  </a:lnTo>
                  <a:lnTo>
                    <a:pt x="25400" y="7620"/>
                  </a:lnTo>
                  <a:lnTo>
                    <a:pt x="25400" y="5080"/>
                  </a:lnTo>
                  <a:close/>
                </a:path>
                <a:path w="25400" h="970279">
                  <a:moveTo>
                    <a:pt x="25400" y="7620"/>
                  </a:moveTo>
                  <a:lnTo>
                    <a:pt x="0" y="7620"/>
                  </a:lnTo>
                  <a:lnTo>
                    <a:pt x="0" y="11430"/>
                  </a:lnTo>
                  <a:lnTo>
                    <a:pt x="25400" y="11430"/>
                  </a:lnTo>
                  <a:lnTo>
                    <a:pt x="25400" y="7620"/>
                  </a:lnTo>
                  <a:close/>
                </a:path>
                <a:path w="25400" h="970279">
                  <a:moveTo>
                    <a:pt x="25400" y="11430"/>
                  </a:moveTo>
                  <a:lnTo>
                    <a:pt x="0" y="11430"/>
                  </a:lnTo>
                  <a:lnTo>
                    <a:pt x="0" y="26670"/>
                  </a:lnTo>
                  <a:lnTo>
                    <a:pt x="25400" y="26670"/>
                  </a:lnTo>
                  <a:lnTo>
                    <a:pt x="25400" y="11430"/>
                  </a:lnTo>
                  <a:close/>
                </a:path>
                <a:path w="25400" h="970279">
                  <a:moveTo>
                    <a:pt x="25400" y="26670"/>
                  </a:moveTo>
                  <a:lnTo>
                    <a:pt x="0" y="26670"/>
                  </a:lnTo>
                  <a:lnTo>
                    <a:pt x="0" y="33020"/>
                  </a:lnTo>
                  <a:lnTo>
                    <a:pt x="25400" y="33020"/>
                  </a:lnTo>
                  <a:lnTo>
                    <a:pt x="25400" y="26670"/>
                  </a:lnTo>
                  <a:close/>
                </a:path>
                <a:path w="25400" h="970279">
                  <a:moveTo>
                    <a:pt x="25400" y="33020"/>
                  </a:moveTo>
                  <a:lnTo>
                    <a:pt x="0" y="33020"/>
                  </a:lnTo>
                  <a:lnTo>
                    <a:pt x="0" y="39370"/>
                  </a:lnTo>
                  <a:lnTo>
                    <a:pt x="25400" y="39370"/>
                  </a:lnTo>
                  <a:lnTo>
                    <a:pt x="25400" y="33020"/>
                  </a:lnTo>
                  <a:close/>
                </a:path>
                <a:path w="25400" h="970279">
                  <a:moveTo>
                    <a:pt x="25400" y="39370"/>
                  </a:moveTo>
                  <a:lnTo>
                    <a:pt x="0" y="39370"/>
                  </a:lnTo>
                  <a:lnTo>
                    <a:pt x="0" y="43180"/>
                  </a:lnTo>
                  <a:lnTo>
                    <a:pt x="25400" y="43180"/>
                  </a:lnTo>
                  <a:lnTo>
                    <a:pt x="25400" y="39370"/>
                  </a:lnTo>
                  <a:close/>
                </a:path>
                <a:path w="25400" h="970279">
                  <a:moveTo>
                    <a:pt x="25400" y="43180"/>
                  </a:moveTo>
                  <a:lnTo>
                    <a:pt x="0" y="43180"/>
                  </a:lnTo>
                  <a:lnTo>
                    <a:pt x="0" y="52070"/>
                  </a:lnTo>
                  <a:lnTo>
                    <a:pt x="25400" y="52070"/>
                  </a:lnTo>
                  <a:lnTo>
                    <a:pt x="25400" y="43180"/>
                  </a:lnTo>
                  <a:close/>
                </a:path>
                <a:path w="25400" h="970279">
                  <a:moveTo>
                    <a:pt x="25400" y="52070"/>
                  </a:moveTo>
                  <a:lnTo>
                    <a:pt x="0" y="52070"/>
                  </a:lnTo>
                  <a:lnTo>
                    <a:pt x="0" y="64770"/>
                  </a:lnTo>
                  <a:lnTo>
                    <a:pt x="25400" y="64770"/>
                  </a:lnTo>
                  <a:lnTo>
                    <a:pt x="25400" y="52070"/>
                  </a:lnTo>
                  <a:close/>
                </a:path>
                <a:path w="25400" h="970279">
                  <a:moveTo>
                    <a:pt x="25400" y="64770"/>
                  </a:moveTo>
                  <a:lnTo>
                    <a:pt x="0" y="64770"/>
                  </a:lnTo>
                  <a:lnTo>
                    <a:pt x="0" y="77470"/>
                  </a:lnTo>
                  <a:lnTo>
                    <a:pt x="25400" y="77470"/>
                  </a:lnTo>
                  <a:lnTo>
                    <a:pt x="25400" y="64770"/>
                  </a:lnTo>
                  <a:close/>
                </a:path>
                <a:path w="25400" h="970279">
                  <a:moveTo>
                    <a:pt x="25400" y="77470"/>
                  </a:moveTo>
                  <a:lnTo>
                    <a:pt x="0" y="77470"/>
                  </a:lnTo>
                  <a:lnTo>
                    <a:pt x="0" y="83820"/>
                  </a:lnTo>
                  <a:lnTo>
                    <a:pt x="25400" y="83820"/>
                  </a:lnTo>
                  <a:lnTo>
                    <a:pt x="25400" y="77470"/>
                  </a:lnTo>
                  <a:close/>
                </a:path>
                <a:path w="25400" h="970279">
                  <a:moveTo>
                    <a:pt x="25400" y="83820"/>
                  </a:moveTo>
                  <a:lnTo>
                    <a:pt x="0" y="83820"/>
                  </a:lnTo>
                  <a:lnTo>
                    <a:pt x="0" y="90170"/>
                  </a:lnTo>
                  <a:lnTo>
                    <a:pt x="25400" y="90170"/>
                  </a:lnTo>
                  <a:lnTo>
                    <a:pt x="25400" y="83820"/>
                  </a:lnTo>
                  <a:close/>
                </a:path>
                <a:path w="25400" h="970279">
                  <a:moveTo>
                    <a:pt x="25400" y="90170"/>
                  </a:moveTo>
                  <a:lnTo>
                    <a:pt x="0" y="90170"/>
                  </a:lnTo>
                  <a:lnTo>
                    <a:pt x="0" y="93980"/>
                  </a:lnTo>
                  <a:lnTo>
                    <a:pt x="25400" y="93980"/>
                  </a:lnTo>
                  <a:lnTo>
                    <a:pt x="25400" y="90170"/>
                  </a:lnTo>
                  <a:close/>
                </a:path>
                <a:path w="25400" h="970279">
                  <a:moveTo>
                    <a:pt x="25400" y="93980"/>
                  </a:moveTo>
                  <a:lnTo>
                    <a:pt x="0" y="93980"/>
                  </a:lnTo>
                  <a:lnTo>
                    <a:pt x="0" y="100330"/>
                  </a:lnTo>
                  <a:lnTo>
                    <a:pt x="25400" y="100330"/>
                  </a:lnTo>
                  <a:lnTo>
                    <a:pt x="25400" y="93980"/>
                  </a:lnTo>
                  <a:close/>
                </a:path>
                <a:path w="25400" h="970279">
                  <a:moveTo>
                    <a:pt x="25400" y="100330"/>
                  </a:moveTo>
                  <a:lnTo>
                    <a:pt x="0" y="100330"/>
                  </a:lnTo>
                  <a:lnTo>
                    <a:pt x="0" y="102870"/>
                  </a:lnTo>
                  <a:lnTo>
                    <a:pt x="25400" y="102870"/>
                  </a:lnTo>
                  <a:lnTo>
                    <a:pt x="25400" y="100330"/>
                  </a:lnTo>
                  <a:close/>
                </a:path>
                <a:path w="25400" h="970279">
                  <a:moveTo>
                    <a:pt x="25400" y="102870"/>
                  </a:moveTo>
                  <a:lnTo>
                    <a:pt x="0" y="102870"/>
                  </a:lnTo>
                  <a:lnTo>
                    <a:pt x="0" y="115570"/>
                  </a:lnTo>
                  <a:lnTo>
                    <a:pt x="25400" y="115570"/>
                  </a:lnTo>
                  <a:lnTo>
                    <a:pt x="25400" y="102870"/>
                  </a:lnTo>
                  <a:close/>
                </a:path>
                <a:path w="25400" h="970279">
                  <a:moveTo>
                    <a:pt x="25400" y="115570"/>
                  </a:moveTo>
                  <a:lnTo>
                    <a:pt x="0" y="115570"/>
                  </a:lnTo>
                  <a:lnTo>
                    <a:pt x="0" y="121920"/>
                  </a:lnTo>
                  <a:lnTo>
                    <a:pt x="25400" y="121920"/>
                  </a:lnTo>
                  <a:lnTo>
                    <a:pt x="25400" y="115570"/>
                  </a:lnTo>
                  <a:close/>
                </a:path>
                <a:path w="25400" h="970279">
                  <a:moveTo>
                    <a:pt x="25400" y="121920"/>
                  </a:moveTo>
                  <a:lnTo>
                    <a:pt x="0" y="121920"/>
                  </a:lnTo>
                  <a:lnTo>
                    <a:pt x="0" y="128270"/>
                  </a:lnTo>
                  <a:lnTo>
                    <a:pt x="25400" y="128270"/>
                  </a:lnTo>
                  <a:lnTo>
                    <a:pt x="25400" y="121920"/>
                  </a:lnTo>
                  <a:close/>
                </a:path>
                <a:path w="25400" h="970279">
                  <a:moveTo>
                    <a:pt x="25400" y="128270"/>
                  </a:moveTo>
                  <a:lnTo>
                    <a:pt x="0" y="128270"/>
                  </a:lnTo>
                  <a:lnTo>
                    <a:pt x="0" y="134620"/>
                  </a:lnTo>
                  <a:lnTo>
                    <a:pt x="25400" y="134620"/>
                  </a:lnTo>
                  <a:lnTo>
                    <a:pt x="25400" y="128270"/>
                  </a:lnTo>
                  <a:close/>
                </a:path>
                <a:path w="25400" h="970279">
                  <a:moveTo>
                    <a:pt x="25400" y="134620"/>
                  </a:moveTo>
                  <a:lnTo>
                    <a:pt x="0" y="134620"/>
                  </a:lnTo>
                  <a:lnTo>
                    <a:pt x="0" y="138430"/>
                  </a:lnTo>
                  <a:lnTo>
                    <a:pt x="25400" y="138430"/>
                  </a:lnTo>
                  <a:lnTo>
                    <a:pt x="25400" y="134620"/>
                  </a:lnTo>
                  <a:close/>
                </a:path>
                <a:path w="25400" h="970279">
                  <a:moveTo>
                    <a:pt x="25400" y="138430"/>
                  </a:moveTo>
                  <a:lnTo>
                    <a:pt x="0" y="138430"/>
                  </a:lnTo>
                  <a:lnTo>
                    <a:pt x="0" y="140970"/>
                  </a:lnTo>
                  <a:lnTo>
                    <a:pt x="25400" y="140970"/>
                  </a:lnTo>
                  <a:lnTo>
                    <a:pt x="25400" y="138430"/>
                  </a:lnTo>
                  <a:close/>
                </a:path>
                <a:path w="25400" h="970279">
                  <a:moveTo>
                    <a:pt x="25400" y="140970"/>
                  </a:moveTo>
                  <a:lnTo>
                    <a:pt x="0" y="140970"/>
                  </a:lnTo>
                  <a:lnTo>
                    <a:pt x="0" y="144780"/>
                  </a:lnTo>
                  <a:lnTo>
                    <a:pt x="25400" y="144780"/>
                  </a:lnTo>
                  <a:lnTo>
                    <a:pt x="25400" y="140970"/>
                  </a:lnTo>
                  <a:close/>
                </a:path>
                <a:path w="25400" h="970279">
                  <a:moveTo>
                    <a:pt x="25400" y="144780"/>
                  </a:moveTo>
                  <a:lnTo>
                    <a:pt x="0" y="144780"/>
                  </a:lnTo>
                  <a:lnTo>
                    <a:pt x="0" y="151130"/>
                  </a:lnTo>
                  <a:lnTo>
                    <a:pt x="25400" y="151130"/>
                  </a:lnTo>
                  <a:lnTo>
                    <a:pt x="25400" y="144780"/>
                  </a:lnTo>
                  <a:close/>
                </a:path>
                <a:path w="25400" h="970279">
                  <a:moveTo>
                    <a:pt x="25400" y="151130"/>
                  </a:moveTo>
                  <a:lnTo>
                    <a:pt x="0" y="151130"/>
                  </a:lnTo>
                  <a:lnTo>
                    <a:pt x="0" y="153670"/>
                  </a:lnTo>
                  <a:lnTo>
                    <a:pt x="25400" y="153670"/>
                  </a:lnTo>
                  <a:lnTo>
                    <a:pt x="25400" y="151130"/>
                  </a:lnTo>
                  <a:close/>
                </a:path>
                <a:path w="25400" h="970279">
                  <a:moveTo>
                    <a:pt x="25400" y="153670"/>
                  </a:moveTo>
                  <a:lnTo>
                    <a:pt x="0" y="153670"/>
                  </a:lnTo>
                  <a:lnTo>
                    <a:pt x="0" y="163830"/>
                  </a:lnTo>
                  <a:lnTo>
                    <a:pt x="25400" y="163830"/>
                  </a:lnTo>
                  <a:lnTo>
                    <a:pt x="25400" y="153670"/>
                  </a:lnTo>
                  <a:close/>
                </a:path>
                <a:path w="25400" h="970279">
                  <a:moveTo>
                    <a:pt x="25400" y="163830"/>
                  </a:moveTo>
                  <a:lnTo>
                    <a:pt x="0" y="163830"/>
                  </a:lnTo>
                  <a:lnTo>
                    <a:pt x="0" y="176530"/>
                  </a:lnTo>
                  <a:lnTo>
                    <a:pt x="25400" y="176530"/>
                  </a:lnTo>
                  <a:lnTo>
                    <a:pt x="25400" y="163830"/>
                  </a:lnTo>
                  <a:close/>
                </a:path>
                <a:path w="25400" h="970279">
                  <a:moveTo>
                    <a:pt x="25400" y="176530"/>
                  </a:moveTo>
                  <a:lnTo>
                    <a:pt x="0" y="176530"/>
                  </a:lnTo>
                  <a:lnTo>
                    <a:pt x="0" y="185420"/>
                  </a:lnTo>
                  <a:lnTo>
                    <a:pt x="25400" y="185420"/>
                  </a:lnTo>
                  <a:lnTo>
                    <a:pt x="25400" y="176530"/>
                  </a:lnTo>
                  <a:close/>
                </a:path>
                <a:path w="25400" h="970279">
                  <a:moveTo>
                    <a:pt x="25400" y="185420"/>
                  </a:moveTo>
                  <a:lnTo>
                    <a:pt x="0" y="185420"/>
                  </a:lnTo>
                  <a:lnTo>
                    <a:pt x="0" y="189230"/>
                  </a:lnTo>
                  <a:lnTo>
                    <a:pt x="25400" y="189230"/>
                  </a:lnTo>
                  <a:lnTo>
                    <a:pt x="25400" y="185420"/>
                  </a:lnTo>
                  <a:close/>
                </a:path>
                <a:path w="25400" h="970279">
                  <a:moveTo>
                    <a:pt x="25400" y="189230"/>
                  </a:moveTo>
                  <a:lnTo>
                    <a:pt x="0" y="189230"/>
                  </a:lnTo>
                  <a:lnTo>
                    <a:pt x="0" y="195580"/>
                  </a:lnTo>
                  <a:lnTo>
                    <a:pt x="25400" y="195580"/>
                  </a:lnTo>
                  <a:lnTo>
                    <a:pt x="25400" y="189230"/>
                  </a:lnTo>
                  <a:close/>
                </a:path>
                <a:path w="25400" h="970279">
                  <a:moveTo>
                    <a:pt x="25400" y="195580"/>
                  </a:moveTo>
                  <a:lnTo>
                    <a:pt x="0" y="195580"/>
                  </a:lnTo>
                  <a:lnTo>
                    <a:pt x="0" y="198120"/>
                  </a:lnTo>
                  <a:lnTo>
                    <a:pt x="25400" y="198120"/>
                  </a:lnTo>
                  <a:lnTo>
                    <a:pt x="25400" y="195580"/>
                  </a:lnTo>
                  <a:close/>
                </a:path>
                <a:path w="25400" h="970279">
                  <a:moveTo>
                    <a:pt x="25400" y="198120"/>
                  </a:moveTo>
                  <a:lnTo>
                    <a:pt x="0" y="198120"/>
                  </a:lnTo>
                  <a:lnTo>
                    <a:pt x="0" y="208280"/>
                  </a:lnTo>
                  <a:lnTo>
                    <a:pt x="25400" y="208280"/>
                  </a:lnTo>
                  <a:lnTo>
                    <a:pt x="25400" y="198120"/>
                  </a:lnTo>
                  <a:close/>
                </a:path>
                <a:path w="25400" h="970279">
                  <a:moveTo>
                    <a:pt x="25400" y="208280"/>
                  </a:moveTo>
                  <a:lnTo>
                    <a:pt x="0" y="208280"/>
                  </a:lnTo>
                  <a:lnTo>
                    <a:pt x="0" y="210820"/>
                  </a:lnTo>
                  <a:lnTo>
                    <a:pt x="25400" y="210820"/>
                  </a:lnTo>
                  <a:lnTo>
                    <a:pt x="25400" y="208280"/>
                  </a:lnTo>
                  <a:close/>
                </a:path>
                <a:path w="25400" h="970279">
                  <a:moveTo>
                    <a:pt x="25400" y="210820"/>
                  </a:moveTo>
                  <a:lnTo>
                    <a:pt x="0" y="210820"/>
                  </a:lnTo>
                  <a:lnTo>
                    <a:pt x="0" y="214630"/>
                  </a:lnTo>
                  <a:lnTo>
                    <a:pt x="25400" y="214630"/>
                  </a:lnTo>
                  <a:lnTo>
                    <a:pt x="25400" y="210820"/>
                  </a:lnTo>
                  <a:close/>
                </a:path>
                <a:path w="25400" h="970279">
                  <a:moveTo>
                    <a:pt x="25400" y="214630"/>
                  </a:moveTo>
                  <a:lnTo>
                    <a:pt x="0" y="214630"/>
                  </a:lnTo>
                  <a:lnTo>
                    <a:pt x="0" y="223520"/>
                  </a:lnTo>
                  <a:lnTo>
                    <a:pt x="25400" y="223520"/>
                  </a:lnTo>
                  <a:lnTo>
                    <a:pt x="25400" y="214630"/>
                  </a:lnTo>
                  <a:close/>
                </a:path>
                <a:path w="25400" h="970279">
                  <a:moveTo>
                    <a:pt x="25400" y="361950"/>
                  </a:moveTo>
                  <a:lnTo>
                    <a:pt x="24129" y="361950"/>
                  </a:lnTo>
                  <a:lnTo>
                    <a:pt x="24129" y="363220"/>
                  </a:lnTo>
                  <a:lnTo>
                    <a:pt x="25400" y="363220"/>
                  </a:lnTo>
                  <a:lnTo>
                    <a:pt x="25400" y="361950"/>
                  </a:lnTo>
                  <a:close/>
                </a:path>
                <a:path w="25400" h="970279">
                  <a:moveTo>
                    <a:pt x="25400" y="356870"/>
                  </a:moveTo>
                  <a:lnTo>
                    <a:pt x="22860" y="356870"/>
                  </a:lnTo>
                  <a:lnTo>
                    <a:pt x="22860" y="360680"/>
                  </a:lnTo>
                  <a:lnTo>
                    <a:pt x="25400" y="360680"/>
                  </a:lnTo>
                  <a:lnTo>
                    <a:pt x="25400" y="356870"/>
                  </a:lnTo>
                  <a:close/>
                </a:path>
                <a:path w="25400" h="970279">
                  <a:moveTo>
                    <a:pt x="25400" y="349250"/>
                  </a:moveTo>
                  <a:lnTo>
                    <a:pt x="19050" y="349250"/>
                  </a:lnTo>
                  <a:lnTo>
                    <a:pt x="19050" y="350520"/>
                  </a:lnTo>
                  <a:lnTo>
                    <a:pt x="20319" y="350520"/>
                  </a:lnTo>
                  <a:lnTo>
                    <a:pt x="20319" y="354330"/>
                  </a:lnTo>
                  <a:lnTo>
                    <a:pt x="21589" y="354330"/>
                  </a:lnTo>
                  <a:lnTo>
                    <a:pt x="21589" y="355600"/>
                  </a:lnTo>
                  <a:lnTo>
                    <a:pt x="25400" y="355600"/>
                  </a:lnTo>
                  <a:lnTo>
                    <a:pt x="25400" y="349250"/>
                  </a:lnTo>
                  <a:close/>
                </a:path>
                <a:path w="25400" h="970279">
                  <a:moveTo>
                    <a:pt x="25400" y="344170"/>
                  </a:moveTo>
                  <a:lnTo>
                    <a:pt x="17779" y="344170"/>
                  </a:lnTo>
                  <a:lnTo>
                    <a:pt x="17779" y="349250"/>
                  </a:lnTo>
                  <a:lnTo>
                    <a:pt x="19050" y="349250"/>
                  </a:lnTo>
                  <a:lnTo>
                    <a:pt x="19050" y="347980"/>
                  </a:lnTo>
                  <a:lnTo>
                    <a:pt x="25400" y="347980"/>
                  </a:lnTo>
                  <a:lnTo>
                    <a:pt x="25400" y="344170"/>
                  </a:lnTo>
                  <a:close/>
                </a:path>
                <a:path w="25400" h="970279">
                  <a:moveTo>
                    <a:pt x="25400" y="337820"/>
                  </a:moveTo>
                  <a:lnTo>
                    <a:pt x="15239" y="337820"/>
                  </a:lnTo>
                  <a:lnTo>
                    <a:pt x="15239" y="342900"/>
                  </a:lnTo>
                  <a:lnTo>
                    <a:pt x="25400" y="342900"/>
                  </a:lnTo>
                  <a:lnTo>
                    <a:pt x="25400" y="337820"/>
                  </a:lnTo>
                  <a:close/>
                </a:path>
                <a:path w="25400" h="970279">
                  <a:moveTo>
                    <a:pt x="25400" y="330200"/>
                  </a:moveTo>
                  <a:lnTo>
                    <a:pt x="11429" y="330200"/>
                  </a:lnTo>
                  <a:lnTo>
                    <a:pt x="11429" y="331470"/>
                  </a:lnTo>
                  <a:lnTo>
                    <a:pt x="12700" y="331470"/>
                  </a:lnTo>
                  <a:lnTo>
                    <a:pt x="12700" y="336550"/>
                  </a:lnTo>
                  <a:lnTo>
                    <a:pt x="25400" y="336550"/>
                  </a:lnTo>
                  <a:lnTo>
                    <a:pt x="25400" y="330200"/>
                  </a:lnTo>
                  <a:close/>
                </a:path>
                <a:path w="25400" h="970279">
                  <a:moveTo>
                    <a:pt x="25400" y="325120"/>
                  </a:moveTo>
                  <a:lnTo>
                    <a:pt x="10160" y="325120"/>
                  </a:lnTo>
                  <a:lnTo>
                    <a:pt x="10160" y="330200"/>
                  </a:lnTo>
                  <a:lnTo>
                    <a:pt x="11429" y="330200"/>
                  </a:lnTo>
                  <a:lnTo>
                    <a:pt x="11429" y="328930"/>
                  </a:lnTo>
                  <a:lnTo>
                    <a:pt x="25400" y="328930"/>
                  </a:lnTo>
                  <a:lnTo>
                    <a:pt x="25400" y="325120"/>
                  </a:lnTo>
                  <a:close/>
                </a:path>
                <a:path w="25400" h="970279">
                  <a:moveTo>
                    <a:pt x="25400" y="317500"/>
                  </a:moveTo>
                  <a:lnTo>
                    <a:pt x="6350" y="317500"/>
                  </a:lnTo>
                  <a:lnTo>
                    <a:pt x="6350" y="318770"/>
                  </a:lnTo>
                  <a:lnTo>
                    <a:pt x="7619" y="318770"/>
                  </a:lnTo>
                  <a:lnTo>
                    <a:pt x="7619" y="323850"/>
                  </a:lnTo>
                  <a:lnTo>
                    <a:pt x="25400" y="323850"/>
                  </a:lnTo>
                  <a:lnTo>
                    <a:pt x="25400" y="317500"/>
                  </a:lnTo>
                  <a:close/>
                </a:path>
                <a:path w="25400" h="970279">
                  <a:moveTo>
                    <a:pt x="25400" y="312420"/>
                  </a:moveTo>
                  <a:lnTo>
                    <a:pt x="5079" y="312420"/>
                  </a:lnTo>
                  <a:lnTo>
                    <a:pt x="5079" y="317500"/>
                  </a:lnTo>
                  <a:lnTo>
                    <a:pt x="6350" y="317500"/>
                  </a:lnTo>
                  <a:lnTo>
                    <a:pt x="6350" y="316230"/>
                  </a:lnTo>
                  <a:lnTo>
                    <a:pt x="25400" y="316230"/>
                  </a:lnTo>
                  <a:lnTo>
                    <a:pt x="25400" y="312420"/>
                  </a:lnTo>
                  <a:close/>
                </a:path>
                <a:path w="25400" h="970279">
                  <a:moveTo>
                    <a:pt x="25400" y="306070"/>
                  </a:moveTo>
                  <a:lnTo>
                    <a:pt x="2539" y="306070"/>
                  </a:lnTo>
                  <a:lnTo>
                    <a:pt x="2539" y="311150"/>
                  </a:lnTo>
                  <a:lnTo>
                    <a:pt x="25400" y="311150"/>
                  </a:lnTo>
                  <a:lnTo>
                    <a:pt x="25400" y="306070"/>
                  </a:lnTo>
                  <a:close/>
                </a:path>
                <a:path w="25400" h="970279">
                  <a:moveTo>
                    <a:pt x="25400" y="298450"/>
                  </a:moveTo>
                  <a:lnTo>
                    <a:pt x="0" y="298450"/>
                  </a:lnTo>
                  <a:lnTo>
                    <a:pt x="0" y="304800"/>
                  </a:lnTo>
                  <a:lnTo>
                    <a:pt x="25400" y="304800"/>
                  </a:lnTo>
                  <a:lnTo>
                    <a:pt x="25400" y="298450"/>
                  </a:lnTo>
                  <a:close/>
                </a:path>
                <a:path w="25400" h="970279">
                  <a:moveTo>
                    <a:pt x="25400" y="292100"/>
                  </a:moveTo>
                  <a:lnTo>
                    <a:pt x="0" y="292100"/>
                  </a:lnTo>
                  <a:lnTo>
                    <a:pt x="0" y="297180"/>
                  </a:lnTo>
                  <a:lnTo>
                    <a:pt x="25400" y="297180"/>
                  </a:lnTo>
                  <a:lnTo>
                    <a:pt x="25400" y="292100"/>
                  </a:lnTo>
                  <a:close/>
                </a:path>
                <a:path w="25400" h="970279">
                  <a:moveTo>
                    <a:pt x="25400" y="287020"/>
                  </a:moveTo>
                  <a:lnTo>
                    <a:pt x="0" y="287020"/>
                  </a:lnTo>
                  <a:lnTo>
                    <a:pt x="0" y="290830"/>
                  </a:lnTo>
                  <a:lnTo>
                    <a:pt x="25400" y="290830"/>
                  </a:lnTo>
                  <a:lnTo>
                    <a:pt x="25400" y="287020"/>
                  </a:lnTo>
                  <a:close/>
                </a:path>
                <a:path w="25400" h="970279">
                  <a:moveTo>
                    <a:pt x="25400" y="280670"/>
                  </a:moveTo>
                  <a:lnTo>
                    <a:pt x="0" y="280670"/>
                  </a:lnTo>
                  <a:lnTo>
                    <a:pt x="0" y="285750"/>
                  </a:lnTo>
                  <a:lnTo>
                    <a:pt x="25400" y="285750"/>
                  </a:lnTo>
                  <a:lnTo>
                    <a:pt x="25400" y="280670"/>
                  </a:lnTo>
                  <a:close/>
                </a:path>
                <a:path w="25400" h="970279">
                  <a:moveTo>
                    <a:pt x="25400" y="274320"/>
                  </a:moveTo>
                  <a:lnTo>
                    <a:pt x="0" y="274320"/>
                  </a:lnTo>
                  <a:lnTo>
                    <a:pt x="0" y="279400"/>
                  </a:lnTo>
                  <a:lnTo>
                    <a:pt x="25400" y="279400"/>
                  </a:lnTo>
                  <a:lnTo>
                    <a:pt x="25400" y="274320"/>
                  </a:lnTo>
                  <a:close/>
                </a:path>
                <a:path w="25400" h="970279">
                  <a:moveTo>
                    <a:pt x="25400" y="266700"/>
                  </a:moveTo>
                  <a:lnTo>
                    <a:pt x="0" y="266700"/>
                  </a:lnTo>
                  <a:lnTo>
                    <a:pt x="0" y="273050"/>
                  </a:lnTo>
                  <a:lnTo>
                    <a:pt x="25400" y="273050"/>
                  </a:lnTo>
                  <a:lnTo>
                    <a:pt x="25400" y="266700"/>
                  </a:lnTo>
                  <a:close/>
                </a:path>
                <a:path w="25400" h="970279">
                  <a:moveTo>
                    <a:pt x="25400" y="260350"/>
                  </a:moveTo>
                  <a:lnTo>
                    <a:pt x="0" y="260350"/>
                  </a:lnTo>
                  <a:lnTo>
                    <a:pt x="0" y="265430"/>
                  </a:lnTo>
                  <a:lnTo>
                    <a:pt x="25400" y="265430"/>
                  </a:lnTo>
                  <a:lnTo>
                    <a:pt x="25400" y="260350"/>
                  </a:lnTo>
                  <a:close/>
                </a:path>
                <a:path w="25400" h="970279">
                  <a:moveTo>
                    <a:pt x="25400" y="255270"/>
                  </a:moveTo>
                  <a:lnTo>
                    <a:pt x="0" y="255270"/>
                  </a:lnTo>
                  <a:lnTo>
                    <a:pt x="0" y="259080"/>
                  </a:lnTo>
                  <a:lnTo>
                    <a:pt x="25400" y="259080"/>
                  </a:lnTo>
                  <a:lnTo>
                    <a:pt x="25400" y="255270"/>
                  </a:lnTo>
                  <a:close/>
                </a:path>
                <a:path w="25400" h="970279">
                  <a:moveTo>
                    <a:pt x="25400" y="248920"/>
                  </a:moveTo>
                  <a:lnTo>
                    <a:pt x="0" y="248920"/>
                  </a:lnTo>
                  <a:lnTo>
                    <a:pt x="0" y="254000"/>
                  </a:lnTo>
                  <a:lnTo>
                    <a:pt x="25400" y="254000"/>
                  </a:lnTo>
                  <a:lnTo>
                    <a:pt x="25400" y="248920"/>
                  </a:lnTo>
                  <a:close/>
                </a:path>
                <a:path w="25400" h="970279">
                  <a:moveTo>
                    <a:pt x="25400" y="242570"/>
                  </a:moveTo>
                  <a:lnTo>
                    <a:pt x="0" y="242570"/>
                  </a:lnTo>
                  <a:lnTo>
                    <a:pt x="0" y="247650"/>
                  </a:lnTo>
                  <a:lnTo>
                    <a:pt x="25400" y="247650"/>
                  </a:lnTo>
                  <a:lnTo>
                    <a:pt x="25400" y="242570"/>
                  </a:lnTo>
                  <a:close/>
                </a:path>
                <a:path w="25400" h="970279">
                  <a:moveTo>
                    <a:pt x="25400" y="236220"/>
                  </a:moveTo>
                  <a:lnTo>
                    <a:pt x="0" y="236220"/>
                  </a:lnTo>
                  <a:lnTo>
                    <a:pt x="0" y="241300"/>
                  </a:lnTo>
                  <a:lnTo>
                    <a:pt x="25400" y="241300"/>
                  </a:lnTo>
                  <a:lnTo>
                    <a:pt x="25400" y="236220"/>
                  </a:lnTo>
                  <a:close/>
                </a:path>
                <a:path w="25400" h="970279">
                  <a:moveTo>
                    <a:pt x="25400" y="229870"/>
                  </a:moveTo>
                  <a:lnTo>
                    <a:pt x="0" y="229870"/>
                  </a:lnTo>
                  <a:lnTo>
                    <a:pt x="0" y="234950"/>
                  </a:lnTo>
                  <a:lnTo>
                    <a:pt x="25400" y="234950"/>
                  </a:lnTo>
                  <a:lnTo>
                    <a:pt x="25400" y="229870"/>
                  </a:lnTo>
                  <a:close/>
                </a:path>
                <a:path w="25400" h="970279">
                  <a:moveTo>
                    <a:pt x="25400" y="224790"/>
                  </a:moveTo>
                  <a:lnTo>
                    <a:pt x="0" y="224790"/>
                  </a:lnTo>
                  <a:lnTo>
                    <a:pt x="0" y="228600"/>
                  </a:lnTo>
                  <a:lnTo>
                    <a:pt x="25400" y="228600"/>
                  </a:lnTo>
                  <a:lnTo>
                    <a:pt x="25400" y="224790"/>
                  </a:lnTo>
                  <a:close/>
                </a:path>
                <a:path w="25400" h="970279">
                  <a:moveTo>
                    <a:pt x="25400" y="801497"/>
                  </a:moveTo>
                  <a:lnTo>
                    <a:pt x="0" y="801497"/>
                  </a:lnTo>
                  <a:lnTo>
                    <a:pt x="0" y="815340"/>
                  </a:lnTo>
                  <a:lnTo>
                    <a:pt x="25400" y="815340"/>
                  </a:lnTo>
                  <a:lnTo>
                    <a:pt x="25400" y="801497"/>
                  </a:lnTo>
                  <a:close/>
                </a:path>
                <a:path w="25400" h="970279">
                  <a:moveTo>
                    <a:pt x="22859" y="792480"/>
                  </a:moveTo>
                  <a:lnTo>
                    <a:pt x="5079" y="792480"/>
                  </a:lnTo>
                  <a:lnTo>
                    <a:pt x="0" y="792607"/>
                  </a:lnTo>
                  <a:lnTo>
                    <a:pt x="0" y="801370"/>
                  </a:lnTo>
                  <a:lnTo>
                    <a:pt x="25400" y="801370"/>
                  </a:lnTo>
                  <a:lnTo>
                    <a:pt x="25400" y="793877"/>
                  </a:lnTo>
                  <a:lnTo>
                    <a:pt x="22859" y="793877"/>
                  </a:lnTo>
                  <a:lnTo>
                    <a:pt x="22859" y="792480"/>
                  </a:lnTo>
                  <a:close/>
                </a:path>
                <a:path w="25400" h="970279">
                  <a:moveTo>
                    <a:pt x="5079" y="791337"/>
                  </a:moveTo>
                  <a:lnTo>
                    <a:pt x="0" y="791337"/>
                  </a:lnTo>
                  <a:lnTo>
                    <a:pt x="0" y="792480"/>
                  </a:lnTo>
                  <a:lnTo>
                    <a:pt x="5079" y="792480"/>
                  </a:lnTo>
                  <a:lnTo>
                    <a:pt x="5079" y="791337"/>
                  </a:lnTo>
                  <a:close/>
                </a:path>
                <a:path w="25400" h="970279">
                  <a:moveTo>
                    <a:pt x="25400" y="815340"/>
                  </a:moveTo>
                  <a:lnTo>
                    <a:pt x="0" y="815340"/>
                  </a:lnTo>
                  <a:lnTo>
                    <a:pt x="0" y="828040"/>
                  </a:lnTo>
                  <a:lnTo>
                    <a:pt x="25400" y="828040"/>
                  </a:lnTo>
                  <a:lnTo>
                    <a:pt x="25400" y="815340"/>
                  </a:lnTo>
                  <a:close/>
                </a:path>
                <a:path w="25400" h="970279">
                  <a:moveTo>
                    <a:pt x="25400" y="828040"/>
                  </a:moveTo>
                  <a:lnTo>
                    <a:pt x="0" y="828040"/>
                  </a:lnTo>
                  <a:lnTo>
                    <a:pt x="0" y="908050"/>
                  </a:lnTo>
                  <a:lnTo>
                    <a:pt x="25400" y="908050"/>
                  </a:lnTo>
                  <a:lnTo>
                    <a:pt x="25400" y="828040"/>
                  </a:lnTo>
                  <a:close/>
                </a:path>
                <a:path w="25400" h="970279">
                  <a:moveTo>
                    <a:pt x="25400" y="908050"/>
                  </a:moveTo>
                  <a:lnTo>
                    <a:pt x="0" y="908050"/>
                  </a:lnTo>
                  <a:lnTo>
                    <a:pt x="0" y="966470"/>
                  </a:lnTo>
                  <a:lnTo>
                    <a:pt x="25400" y="966470"/>
                  </a:lnTo>
                  <a:lnTo>
                    <a:pt x="25400" y="908050"/>
                  </a:lnTo>
                  <a:close/>
                </a:path>
                <a:path w="25400" h="970279">
                  <a:moveTo>
                    <a:pt x="25400" y="966470"/>
                  </a:moveTo>
                  <a:lnTo>
                    <a:pt x="2539" y="966470"/>
                  </a:lnTo>
                  <a:lnTo>
                    <a:pt x="2539" y="967740"/>
                  </a:lnTo>
                  <a:lnTo>
                    <a:pt x="11429" y="967740"/>
                  </a:lnTo>
                  <a:lnTo>
                    <a:pt x="11429" y="969010"/>
                  </a:lnTo>
                  <a:lnTo>
                    <a:pt x="20319" y="969010"/>
                  </a:lnTo>
                  <a:lnTo>
                    <a:pt x="20319" y="970280"/>
                  </a:lnTo>
                  <a:lnTo>
                    <a:pt x="25400" y="970280"/>
                  </a:lnTo>
                  <a:lnTo>
                    <a:pt x="25400" y="966470"/>
                  </a:lnTo>
                  <a:close/>
                </a:path>
              </a:pathLst>
            </a:custGeom>
            <a:solidFill>
              <a:srgbClr val="1A1A1A"/>
            </a:solidFill>
          </p:spPr>
          <p:txBody>
            <a:bodyPr bIns="0" lIns="0" rIns="0" rtlCol="0" tIns="0" wrap="square"/>
            <a:p/>
          </p:txBody>
        </p:sp>
        <p:sp>
          <p:nvSpPr>
            <p:cNvPr id="1049208" name="object 498"/>
            <p:cNvSpPr/>
            <p:nvPr/>
          </p:nvSpPr>
          <p:spPr>
            <a:xfrm>
              <a:off x="4907279" y="5819139"/>
              <a:ext cx="24130" cy="966469"/>
            </a:xfrm>
            <a:custGeom>
              <a:avLst/>
              <a:ahLst/>
              <a:rect l="l" t="t" r="r" b="b"/>
              <a:pathLst>
                <a:path w="24129" h="966470">
                  <a:moveTo>
                    <a:pt x="24130" y="0"/>
                  </a:moveTo>
                  <a:lnTo>
                    <a:pt x="0" y="0"/>
                  </a:lnTo>
                  <a:lnTo>
                    <a:pt x="0" y="5080"/>
                  </a:lnTo>
                  <a:lnTo>
                    <a:pt x="24130" y="5080"/>
                  </a:lnTo>
                  <a:lnTo>
                    <a:pt x="24130" y="0"/>
                  </a:lnTo>
                  <a:close/>
                </a:path>
                <a:path w="24129" h="966470">
                  <a:moveTo>
                    <a:pt x="24130" y="5080"/>
                  </a:moveTo>
                  <a:lnTo>
                    <a:pt x="0" y="5080"/>
                  </a:lnTo>
                  <a:lnTo>
                    <a:pt x="0" y="7620"/>
                  </a:lnTo>
                  <a:lnTo>
                    <a:pt x="24130" y="7620"/>
                  </a:lnTo>
                  <a:lnTo>
                    <a:pt x="24130" y="5080"/>
                  </a:lnTo>
                  <a:close/>
                </a:path>
                <a:path w="24129" h="966470">
                  <a:moveTo>
                    <a:pt x="24130" y="7620"/>
                  </a:moveTo>
                  <a:lnTo>
                    <a:pt x="0" y="7620"/>
                  </a:lnTo>
                  <a:lnTo>
                    <a:pt x="0" y="11430"/>
                  </a:lnTo>
                  <a:lnTo>
                    <a:pt x="24130" y="11430"/>
                  </a:lnTo>
                  <a:lnTo>
                    <a:pt x="24130" y="7620"/>
                  </a:lnTo>
                  <a:close/>
                </a:path>
                <a:path w="24129" h="966470">
                  <a:moveTo>
                    <a:pt x="24130" y="11430"/>
                  </a:moveTo>
                  <a:lnTo>
                    <a:pt x="0" y="11430"/>
                  </a:lnTo>
                  <a:lnTo>
                    <a:pt x="0" y="26670"/>
                  </a:lnTo>
                  <a:lnTo>
                    <a:pt x="24130" y="26670"/>
                  </a:lnTo>
                  <a:lnTo>
                    <a:pt x="24130" y="11430"/>
                  </a:lnTo>
                  <a:close/>
                </a:path>
                <a:path w="24129" h="966470">
                  <a:moveTo>
                    <a:pt x="24130" y="26670"/>
                  </a:moveTo>
                  <a:lnTo>
                    <a:pt x="0" y="26670"/>
                  </a:lnTo>
                  <a:lnTo>
                    <a:pt x="0" y="33020"/>
                  </a:lnTo>
                  <a:lnTo>
                    <a:pt x="24130" y="33020"/>
                  </a:lnTo>
                  <a:lnTo>
                    <a:pt x="24130" y="26670"/>
                  </a:lnTo>
                  <a:close/>
                </a:path>
                <a:path w="24129" h="966470">
                  <a:moveTo>
                    <a:pt x="24130" y="33020"/>
                  </a:moveTo>
                  <a:lnTo>
                    <a:pt x="0" y="33020"/>
                  </a:lnTo>
                  <a:lnTo>
                    <a:pt x="0" y="39370"/>
                  </a:lnTo>
                  <a:lnTo>
                    <a:pt x="24130" y="39370"/>
                  </a:lnTo>
                  <a:lnTo>
                    <a:pt x="24130" y="33020"/>
                  </a:lnTo>
                  <a:close/>
                </a:path>
                <a:path w="24129" h="966470">
                  <a:moveTo>
                    <a:pt x="24130" y="39370"/>
                  </a:moveTo>
                  <a:lnTo>
                    <a:pt x="0" y="39370"/>
                  </a:lnTo>
                  <a:lnTo>
                    <a:pt x="0" y="43180"/>
                  </a:lnTo>
                  <a:lnTo>
                    <a:pt x="24130" y="43180"/>
                  </a:lnTo>
                  <a:lnTo>
                    <a:pt x="24130" y="39370"/>
                  </a:lnTo>
                  <a:close/>
                </a:path>
                <a:path w="24129" h="966470">
                  <a:moveTo>
                    <a:pt x="24130" y="43180"/>
                  </a:moveTo>
                  <a:lnTo>
                    <a:pt x="0" y="43180"/>
                  </a:lnTo>
                  <a:lnTo>
                    <a:pt x="0" y="52070"/>
                  </a:lnTo>
                  <a:lnTo>
                    <a:pt x="24130" y="52070"/>
                  </a:lnTo>
                  <a:lnTo>
                    <a:pt x="24130" y="43180"/>
                  </a:lnTo>
                  <a:close/>
                </a:path>
                <a:path w="24129" h="966470">
                  <a:moveTo>
                    <a:pt x="24130" y="52070"/>
                  </a:moveTo>
                  <a:lnTo>
                    <a:pt x="0" y="52070"/>
                  </a:lnTo>
                  <a:lnTo>
                    <a:pt x="0" y="64770"/>
                  </a:lnTo>
                  <a:lnTo>
                    <a:pt x="24130" y="64770"/>
                  </a:lnTo>
                  <a:lnTo>
                    <a:pt x="24130" y="52070"/>
                  </a:lnTo>
                  <a:close/>
                </a:path>
                <a:path w="24129" h="966470">
                  <a:moveTo>
                    <a:pt x="24130" y="64770"/>
                  </a:moveTo>
                  <a:lnTo>
                    <a:pt x="0" y="64770"/>
                  </a:lnTo>
                  <a:lnTo>
                    <a:pt x="0" y="77470"/>
                  </a:lnTo>
                  <a:lnTo>
                    <a:pt x="24130" y="77470"/>
                  </a:lnTo>
                  <a:lnTo>
                    <a:pt x="24130" y="64770"/>
                  </a:lnTo>
                  <a:close/>
                </a:path>
                <a:path w="24129" h="966470">
                  <a:moveTo>
                    <a:pt x="24130" y="77470"/>
                  </a:moveTo>
                  <a:lnTo>
                    <a:pt x="0" y="77470"/>
                  </a:lnTo>
                  <a:lnTo>
                    <a:pt x="0" y="83820"/>
                  </a:lnTo>
                  <a:lnTo>
                    <a:pt x="24130" y="83820"/>
                  </a:lnTo>
                  <a:lnTo>
                    <a:pt x="24130" y="77470"/>
                  </a:lnTo>
                  <a:close/>
                </a:path>
                <a:path w="24129" h="966470">
                  <a:moveTo>
                    <a:pt x="24130" y="83820"/>
                  </a:moveTo>
                  <a:lnTo>
                    <a:pt x="0" y="83820"/>
                  </a:lnTo>
                  <a:lnTo>
                    <a:pt x="0" y="90170"/>
                  </a:lnTo>
                  <a:lnTo>
                    <a:pt x="24130" y="90170"/>
                  </a:lnTo>
                  <a:lnTo>
                    <a:pt x="24130" y="83820"/>
                  </a:lnTo>
                  <a:close/>
                </a:path>
                <a:path w="24129" h="966470">
                  <a:moveTo>
                    <a:pt x="24130" y="90170"/>
                  </a:moveTo>
                  <a:lnTo>
                    <a:pt x="0" y="90170"/>
                  </a:lnTo>
                  <a:lnTo>
                    <a:pt x="0" y="93980"/>
                  </a:lnTo>
                  <a:lnTo>
                    <a:pt x="24130" y="93980"/>
                  </a:lnTo>
                  <a:lnTo>
                    <a:pt x="24130" y="90170"/>
                  </a:lnTo>
                  <a:close/>
                </a:path>
                <a:path w="24129" h="966470">
                  <a:moveTo>
                    <a:pt x="24130" y="93980"/>
                  </a:moveTo>
                  <a:lnTo>
                    <a:pt x="0" y="93980"/>
                  </a:lnTo>
                  <a:lnTo>
                    <a:pt x="0" y="100330"/>
                  </a:lnTo>
                  <a:lnTo>
                    <a:pt x="24130" y="100330"/>
                  </a:lnTo>
                  <a:lnTo>
                    <a:pt x="24130" y="93980"/>
                  </a:lnTo>
                  <a:close/>
                </a:path>
                <a:path w="24129" h="966470">
                  <a:moveTo>
                    <a:pt x="24130" y="100330"/>
                  </a:moveTo>
                  <a:lnTo>
                    <a:pt x="0" y="100330"/>
                  </a:lnTo>
                  <a:lnTo>
                    <a:pt x="0" y="102870"/>
                  </a:lnTo>
                  <a:lnTo>
                    <a:pt x="24130" y="102870"/>
                  </a:lnTo>
                  <a:lnTo>
                    <a:pt x="24130" y="100330"/>
                  </a:lnTo>
                  <a:close/>
                </a:path>
                <a:path w="24129" h="966470">
                  <a:moveTo>
                    <a:pt x="24130" y="102870"/>
                  </a:moveTo>
                  <a:lnTo>
                    <a:pt x="0" y="102870"/>
                  </a:lnTo>
                  <a:lnTo>
                    <a:pt x="0" y="115570"/>
                  </a:lnTo>
                  <a:lnTo>
                    <a:pt x="24130" y="115570"/>
                  </a:lnTo>
                  <a:lnTo>
                    <a:pt x="24130" y="102870"/>
                  </a:lnTo>
                  <a:close/>
                </a:path>
                <a:path w="24129" h="966470">
                  <a:moveTo>
                    <a:pt x="24130" y="115570"/>
                  </a:moveTo>
                  <a:lnTo>
                    <a:pt x="0" y="115570"/>
                  </a:lnTo>
                  <a:lnTo>
                    <a:pt x="0" y="121920"/>
                  </a:lnTo>
                  <a:lnTo>
                    <a:pt x="24130" y="121920"/>
                  </a:lnTo>
                  <a:lnTo>
                    <a:pt x="24130" y="115570"/>
                  </a:lnTo>
                  <a:close/>
                </a:path>
                <a:path w="24129" h="966470">
                  <a:moveTo>
                    <a:pt x="24130" y="121920"/>
                  </a:moveTo>
                  <a:lnTo>
                    <a:pt x="0" y="121920"/>
                  </a:lnTo>
                  <a:lnTo>
                    <a:pt x="0" y="128270"/>
                  </a:lnTo>
                  <a:lnTo>
                    <a:pt x="24130" y="128270"/>
                  </a:lnTo>
                  <a:lnTo>
                    <a:pt x="24130" y="121920"/>
                  </a:lnTo>
                  <a:close/>
                </a:path>
                <a:path w="24129" h="966470">
                  <a:moveTo>
                    <a:pt x="24130" y="128270"/>
                  </a:moveTo>
                  <a:lnTo>
                    <a:pt x="0" y="128270"/>
                  </a:lnTo>
                  <a:lnTo>
                    <a:pt x="0" y="134620"/>
                  </a:lnTo>
                  <a:lnTo>
                    <a:pt x="24130" y="134620"/>
                  </a:lnTo>
                  <a:lnTo>
                    <a:pt x="24130" y="128270"/>
                  </a:lnTo>
                  <a:close/>
                </a:path>
                <a:path w="24129" h="966470">
                  <a:moveTo>
                    <a:pt x="24130" y="134620"/>
                  </a:moveTo>
                  <a:lnTo>
                    <a:pt x="0" y="134620"/>
                  </a:lnTo>
                  <a:lnTo>
                    <a:pt x="0" y="138430"/>
                  </a:lnTo>
                  <a:lnTo>
                    <a:pt x="24130" y="138430"/>
                  </a:lnTo>
                  <a:lnTo>
                    <a:pt x="24130" y="134620"/>
                  </a:lnTo>
                  <a:close/>
                </a:path>
                <a:path w="24129" h="966470">
                  <a:moveTo>
                    <a:pt x="24130" y="138430"/>
                  </a:moveTo>
                  <a:lnTo>
                    <a:pt x="0" y="138430"/>
                  </a:lnTo>
                  <a:lnTo>
                    <a:pt x="0" y="140970"/>
                  </a:lnTo>
                  <a:lnTo>
                    <a:pt x="24130" y="140970"/>
                  </a:lnTo>
                  <a:lnTo>
                    <a:pt x="24130" y="138430"/>
                  </a:lnTo>
                  <a:close/>
                </a:path>
                <a:path w="24129" h="966470">
                  <a:moveTo>
                    <a:pt x="24130" y="140970"/>
                  </a:moveTo>
                  <a:lnTo>
                    <a:pt x="0" y="140970"/>
                  </a:lnTo>
                  <a:lnTo>
                    <a:pt x="0" y="144780"/>
                  </a:lnTo>
                  <a:lnTo>
                    <a:pt x="24130" y="144780"/>
                  </a:lnTo>
                  <a:lnTo>
                    <a:pt x="24130" y="140970"/>
                  </a:lnTo>
                  <a:close/>
                </a:path>
                <a:path w="24129" h="966470">
                  <a:moveTo>
                    <a:pt x="24130" y="144780"/>
                  </a:moveTo>
                  <a:lnTo>
                    <a:pt x="0" y="144780"/>
                  </a:lnTo>
                  <a:lnTo>
                    <a:pt x="0" y="151130"/>
                  </a:lnTo>
                  <a:lnTo>
                    <a:pt x="24130" y="151130"/>
                  </a:lnTo>
                  <a:lnTo>
                    <a:pt x="24130" y="144780"/>
                  </a:lnTo>
                  <a:close/>
                </a:path>
                <a:path w="24129" h="966470">
                  <a:moveTo>
                    <a:pt x="24130" y="151130"/>
                  </a:moveTo>
                  <a:lnTo>
                    <a:pt x="0" y="151130"/>
                  </a:lnTo>
                  <a:lnTo>
                    <a:pt x="0" y="153670"/>
                  </a:lnTo>
                  <a:lnTo>
                    <a:pt x="24130" y="153670"/>
                  </a:lnTo>
                  <a:lnTo>
                    <a:pt x="24130" y="151130"/>
                  </a:lnTo>
                  <a:close/>
                </a:path>
                <a:path w="24129" h="966470">
                  <a:moveTo>
                    <a:pt x="24130" y="153670"/>
                  </a:moveTo>
                  <a:lnTo>
                    <a:pt x="0" y="153670"/>
                  </a:lnTo>
                  <a:lnTo>
                    <a:pt x="0" y="163830"/>
                  </a:lnTo>
                  <a:lnTo>
                    <a:pt x="24130" y="163830"/>
                  </a:lnTo>
                  <a:lnTo>
                    <a:pt x="24130" y="153670"/>
                  </a:lnTo>
                  <a:close/>
                </a:path>
                <a:path w="24129" h="966470">
                  <a:moveTo>
                    <a:pt x="24130" y="163830"/>
                  </a:moveTo>
                  <a:lnTo>
                    <a:pt x="0" y="163830"/>
                  </a:lnTo>
                  <a:lnTo>
                    <a:pt x="0" y="176530"/>
                  </a:lnTo>
                  <a:lnTo>
                    <a:pt x="24130" y="176530"/>
                  </a:lnTo>
                  <a:lnTo>
                    <a:pt x="24130" y="163830"/>
                  </a:lnTo>
                  <a:close/>
                </a:path>
                <a:path w="24129" h="966470">
                  <a:moveTo>
                    <a:pt x="24130" y="176530"/>
                  </a:moveTo>
                  <a:lnTo>
                    <a:pt x="0" y="176530"/>
                  </a:lnTo>
                  <a:lnTo>
                    <a:pt x="0" y="185420"/>
                  </a:lnTo>
                  <a:lnTo>
                    <a:pt x="24130" y="185420"/>
                  </a:lnTo>
                  <a:lnTo>
                    <a:pt x="24130" y="176530"/>
                  </a:lnTo>
                  <a:close/>
                </a:path>
                <a:path w="24129" h="966470">
                  <a:moveTo>
                    <a:pt x="24130" y="185420"/>
                  </a:moveTo>
                  <a:lnTo>
                    <a:pt x="0" y="185420"/>
                  </a:lnTo>
                  <a:lnTo>
                    <a:pt x="0" y="189230"/>
                  </a:lnTo>
                  <a:lnTo>
                    <a:pt x="24130" y="189230"/>
                  </a:lnTo>
                  <a:lnTo>
                    <a:pt x="24130" y="185420"/>
                  </a:lnTo>
                  <a:close/>
                </a:path>
                <a:path w="24129" h="966470">
                  <a:moveTo>
                    <a:pt x="24130" y="189230"/>
                  </a:moveTo>
                  <a:lnTo>
                    <a:pt x="0" y="189230"/>
                  </a:lnTo>
                  <a:lnTo>
                    <a:pt x="0" y="195580"/>
                  </a:lnTo>
                  <a:lnTo>
                    <a:pt x="24130" y="195580"/>
                  </a:lnTo>
                  <a:lnTo>
                    <a:pt x="24130" y="189230"/>
                  </a:lnTo>
                  <a:close/>
                </a:path>
                <a:path w="24129" h="966470">
                  <a:moveTo>
                    <a:pt x="24130" y="195580"/>
                  </a:moveTo>
                  <a:lnTo>
                    <a:pt x="0" y="195580"/>
                  </a:lnTo>
                  <a:lnTo>
                    <a:pt x="0" y="198120"/>
                  </a:lnTo>
                  <a:lnTo>
                    <a:pt x="24130" y="198120"/>
                  </a:lnTo>
                  <a:lnTo>
                    <a:pt x="24130" y="195580"/>
                  </a:lnTo>
                  <a:close/>
                </a:path>
                <a:path w="24129" h="966470">
                  <a:moveTo>
                    <a:pt x="24130" y="198120"/>
                  </a:moveTo>
                  <a:lnTo>
                    <a:pt x="0" y="198120"/>
                  </a:lnTo>
                  <a:lnTo>
                    <a:pt x="0" y="208280"/>
                  </a:lnTo>
                  <a:lnTo>
                    <a:pt x="24130" y="208280"/>
                  </a:lnTo>
                  <a:lnTo>
                    <a:pt x="24130" y="198120"/>
                  </a:lnTo>
                  <a:close/>
                </a:path>
                <a:path w="24129" h="966470">
                  <a:moveTo>
                    <a:pt x="24130" y="208280"/>
                  </a:moveTo>
                  <a:lnTo>
                    <a:pt x="0" y="208280"/>
                  </a:lnTo>
                  <a:lnTo>
                    <a:pt x="0" y="210820"/>
                  </a:lnTo>
                  <a:lnTo>
                    <a:pt x="24130" y="210820"/>
                  </a:lnTo>
                  <a:lnTo>
                    <a:pt x="24130" y="208280"/>
                  </a:lnTo>
                  <a:close/>
                </a:path>
                <a:path w="24129" h="966470">
                  <a:moveTo>
                    <a:pt x="24130" y="210820"/>
                  </a:moveTo>
                  <a:lnTo>
                    <a:pt x="0" y="210820"/>
                  </a:lnTo>
                  <a:lnTo>
                    <a:pt x="0" y="214630"/>
                  </a:lnTo>
                  <a:lnTo>
                    <a:pt x="24130" y="214630"/>
                  </a:lnTo>
                  <a:lnTo>
                    <a:pt x="24130" y="210820"/>
                  </a:lnTo>
                  <a:close/>
                </a:path>
                <a:path w="24129" h="966470">
                  <a:moveTo>
                    <a:pt x="24130" y="214630"/>
                  </a:moveTo>
                  <a:lnTo>
                    <a:pt x="0" y="214630"/>
                  </a:lnTo>
                  <a:lnTo>
                    <a:pt x="0" y="223520"/>
                  </a:lnTo>
                  <a:lnTo>
                    <a:pt x="24130" y="223520"/>
                  </a:lnTo>
                  <a:lnTo>
                    <a:pt x="24130" y="214630"/>
                  </a:lnTo>
                  <a:close/>
                </a:path>
                <a:path w="24129" h="966470">
                  <a:moveTo>
                    <a:pt x="24130" y="298450"/>
                  </a:moveTo>
                  <a:lnTo>
                    <a:pt x="22860" y="298450"/>
                  </a:lnTo>
                  <a:lnTo>
                    <a:pt x="22860" y="299720"/>
                  </a:lnTo>
                  <a:lnTo>
                    <a:pt x="24130" y="299720"/>
                  </a:lnTo>
                  <a:lnTo>
                    <a:pt x="24130" y="298450"/>
                  </a:lnTo>
                  <a:close/>
                </a:path>
                <a:path w="24129" h="966470">
                  <a:moveTo>
                    <a:pt x="24130" y="292100"/>
                  </a:moveTo>
                  <a:lnTo>
                    <a:pt x="20320" y="292100"/>
                  </a:lnTo>
                  <a:lnTo>
                    <a:pt x="20320" y="294640"/>
                  </a:lnTo>
                  <a:lnTo>
                    <a:pt x="21590" y="294640"/>
                  </a:lnTo>
                  <a:lnTo>
                    <a:pt x="21590" y="298450"/>
                  </a:lnTo>
                  <a:lnTo>
                    <a:pt x="22860" y="298450"/>
                  </a:lnTo>
                  <a:lnTo>
                    <a:pt x="22860" y="297180"/>
                  </a:lnTo>
                  <a:lnTo>
                    <a:pt x="24130" y="297180"/>
                  </a:lnTo>
                  <a:lnTo>
                    <a:pt x="24130" y="292100"/>
                  </a:lnTo>
                  <a:close/>
                </a:path>
                <a:path w="24129" h="966470">
                  <a:moveTo>
                    <a:pt x="24130" y="287020"/>
                  </a:moveTo>
                  <a:lnTo>
                    <a:pt x="17780" y="287020"/>
                  </a:lnTo>
                  <a:lnTo>
                    <a:pt x="17780" y="288290"/>
                  </a:lnTo>
                  <a:lnTo>
                    <a:pt x="19050" y="288290"/>
                  </a:lnTo>
                  <a:lnTo>
                    <a:pt x="19050" y="292100"/>
                  </a:lnTo>
                  <a:lnTo>
                    <a:pt x="20320" y="292100"/>
                  </a:lnTo>
                  <a:lnTo>
                    <a:pt x="20320" y="290830"/>
                  </a:lnTo>
                  <a:lnTo>
                    <a:pt x="24130" y="290830"/>
                  </a:lnTo>
                  <a:lnTo>
                    <a:pt x="24130" y="287020"/>
                  </a:lnTo>
                  <a:close/>
                </a:path>
                <a:path w="24129" h="966470">
                  <a:moveTo>
                    <a:pt x="24130" y="280670"/>
                  </a:moveTo>
                  <a:lnTo>
                    <a:pt x="15240" y="280670"/>
                  </a:lnTo>
                  <a:lnTo>
                    <a:pt x="15240" y="281940"/>
                  </a:lnTo>
                  <a:lnTo>
                    <a:pt x="16510" y="281940"/>
                  </a:lnTo>
                  <a:lnTo>
                    <a:pt x="16510" y="285750"/>
                  </a:lnTo>
                  <a:lnTo>
                    <a:pt x="24130" y="285750"/>
                  </a:lnTo>
                  <a:lnTo>
                    <a:pt x="24130" y="280670"/>
                  </a:lnTo>
                  <a:close/>
                </a:path>
                <a:path w="24129" h="966470">
                  <a:moveTo>
                    <a:pt x="24130" y="274320"/>
                  </a:moveTo>
                  <a:lnTo>
                    <a:pt x="12700" y="274320"/>
                  </a:lnTo>
                  <a:lnTo>
                    <a:pt x="12700" y="275590"/>
                  </a:lnTo>
                  <a:lnTo>
                    <a:pt x="13970" y="275590"/>
                  </a:lnTo>
                  <a:lnTo>
                    <a:pt x="13970" y="279400"/>
                  </a:lnTo>
                  <a:lnTo>
                    <a:pt x="24130" y="279400"/>
                  </a:lnTo>
                  <a:lnTo>
                    <a:pt x="24130" y="274320"/>
                  </a:lnTo>
                  <a:close/>
                </a:path>
                <a:path w="24129" h="966470">
                  <a:moveTo>
                    <a:pt x="24130" y="266700"/>
                  </a:moveTo>
                  <a:lnTo>
                    <a:pt x="10160" y="266700"/>
                  </a:lnTo>
                  <a:lnTo>
                    <a:pt x="10160" y="269240"/>
                  </a:lnTo>
                  <a:lnTo>
                    <a:pt x="11430" y="269240"/>
                  </a:lnTo>
                  <a:lnTo>
                    <a:pt x="11430" y="273050"/>
                  </a:lnTo>
                  <a:lnTo>
                    <a:pt x="24130" y="273050"/>
                  </a:lnTo>
                  <a:lnTo>
                    <a:pt x="24130" y="266700"/>
                  </a:lnTo>
                  <a:close/>
                </a:path>
                <a:path w="24129" h="966470">
                  <a:moveTo>
                    <a:pt x="24130" y="260350"/>
                  </a:moveTo>
                  <a:lnTo>
                    <a:pt x="7620" y="260350"/>
                  </a:lnTo>
                  <a:lnTo>
                    <a:pt x="7620" y="262890"/>
                  </a:lnTo>
                  <a:lnTo>
                    <a:pt x="8890" y="262890"/>
                  </a:lnTo>
                  <a:lnTo>
                    <a:pt x="8890" y="266700"/>
                  </a:lnTo>
                  <a:lnTo>
                    <a:pt x="10160" y="266700"/>
                  </a:lnTo>
                  <a:lnTo>
                    <a:pt x="10160" y="265430"/>
                  </a:lnTo>
                  <a:lnTo>
                    <a:pt x="24130" y="265430"/>
                  </a:lnTo>
                  <a:lnTo>
                    <a:pt x="24130" y="260350"/>
                  </a:lnTo>
                  <a:close/>
                </a:path>
                <a:path w="24129" h="966470">
                  <a:moveTo>
                    <a:pt x="24130" y="255270"/>
                  </a:moveTo>
                  <a:lnTo>
                    <a:pt x="5080" y="255270"/>
                  </a:lnTo>
                  <a:lnTo>
                    <a:pt x="5080" y="256540"/>
                  </a:lnTo>
                  <a:lnTo>
                    <a:pt x="6350" y="256540"/>
                  </a:lnTo>
                  <a:lnTo>
                    <a:pt x="6350" y="260350"/>
                  </a:lnTo>
                  <a:lnTo>
                    <a:pt x="7620" y="260350"/>
                  </a:lnTo>
                  <a:lnTo>
                    <a:pt x="7620" y="259080"/>
                  </a:lnTo>
                  <a:lnTo>
                    <a:pt x="24130" y="259080"/>
                  </a:lnTo>
                  <a:lnTo>
                    <a:pt x="24130" y="255270"/>
                  </a:lnTo>
                  <a:close/>
                </a:path>
                <a:path w="24129" h="966470">
                  <a:moveTo>
                    <a:pt x="24130" y="248920"/>
                  </a:moveTo>
                  <a:lnTo>
                    <a:pt x="2540" y="248920"/>
                  </a:lnTo>
                  <a:lnTo>
                    <a:pt x="2540" y="250190"/>
                  </a:lnTo>
                  <a:lnTo>
                    <a:pt x="3810" y="250190"/>
                  </a:lnTo>
                  <a:lnTo>
                    <a:pt x="3810" y="254000"/>
                  </a:lnTo>
                  <a:lnTo>
                    <a:pt x="24130" y="254000"/>
                  </a:lnTo>
                  <a:lnTo>
                    <a:pt x="24130" y="248920"/>
                  </a:lnTo>
                  <a:close/>
                </a:path>
                <a:path w="24129" h="966470">
                  <a:moveTo>
                    <a:pt x="24130" y="242570"/>
                  </a:moveTo>
                  <a:lnTo>
                    <a:pt x="0" y="242570"/>
                  </a:lnTo>
                  <a:lnTo>
                    <a:pt x="0" y="243840"/>
                  </a:lnTo>
                  <a:lnTo>
                    <a:pt x="1270" y="243840"/>
                  </a:lnTo>
                  <a:lnTo>
                    <a:pt x="1270" y="247650"/>
                  </a:lnTo>
                  <a:lnTo>
                    <a:pt x="24130" y="247650"/>
                  </a:lnTo>
                  <a:lnTo>
                    <a:pt x="24130" y="242570"/>
                  </a:lnTo>
                  <a:close/>
                </a:path>
                <a:path w="24129" h="966470">
                  <a:moveTo>
                    <a:pt x="24130" y="236220"/>
                  </a:moveTo>
                  <a:lnTo>
                    <a:pt x="0" y="236220"/>
                  </a:lnTo>
                  <a:lnTo>
                    <a:pt x="0" y="241300"/>
                  </a:lnTo>
                  <a:lnTo>
                    <a:pt x="24130" y="241300"/>
                  </a:lnTo>
                  <a:lnTo>
                    <a:pt x="24130" y="236220"/>
                  </a:lnTo>
                  <a:close/>
                </a:path>
                <a:path w="24129" h="966470">
                  <a:moveTo>
                    <a:pt x="24130" y="229870"/>
                  </a:moveTo>
                  <a:lnTo>
                    <a:pt x="0" y="229870"/>
                  </a:lnTo>
                  <a:lnTo>
                    <a:pt x="0" y="234950"/>
                  </a:lnTo>
                  <a:lnTo>
                    <a:pt x="24130" y="234950"/>
                  </a:lnTo>
                  <a:lnTo>
                    <a:pt x="24130" y="229870"/>
                  </a:lnTo>
                  <a:close/>
                </a:path>
                <a:path w="24129" h="966470">
                  <a:moveTo>
                    <a:pt x="24130" y="224790"/>
                  </a:moveTo>
                  <a:lnTo>
                    <a:pt x="0" y="224790"/>
                  </a:lnTo>
                  <a:lnTo>
                    <a:pt x="0" y="228600"/>
                  </a:lnTo>
                  <a:lnTo>
                    <a:pt x="24130" y="228600"/>
                  </a:lnTo>
                  <a:lnTo>
                    <a:pt x="24130" y="224790"/>
                  </a:lnTo>
                  <a:close/>
                </a:path>
                <a:path w="24129" h="966470">
                  <a:moveTo>
                    <a:pt x="24130" y="801497"/>
                  </a:moveTo>
                  <a:lnTo>
                    <a:pt x="0" y="801497"/>
                  </a:lnTo>
                  <a:lnTo>
                    <a:pt x="0" y="815340"/>
                  </a:lnTo>
                  <a:lnTo>
                    <a:pt x="24130" y="815340"/>
                  </a:lnTo>
                  <a:lnTo>
                    <a:pt x="24130" y="801497"/>
                  </a:lnTo>
                  <a:close/>
                </a:path>
                <a:path w="24129" h="966470">
                  <a:moveTo>
                    <a:pt x="24130" y="792607"/>
                  </a:moveTo>
                  <a:lnTo>
                    <a:pt x="0" y="792607"/>
                  </a:lnTo>
                  <a:lnTo>
                    <a:pt x="0" y="801370"/>
                  </a:lnTo>
                  <a:lnTo>
                    <a:pt x="24130" y="801370"/>
                  </a:lnTo>
                  <a:lnTo>
                    <a:pt x="24130" y="792607"/>
                  </a:lnTo>
                  <a:close/>
                </a:path>
                <a:path w="24129" h="966470">
                  <a:moveTo>
                    <a:pt x="2540" y="788670"/>
                  </a:moveTo>
                  <a:lnTo>
                    <a:pt x="0" y="788670"/>
                  </a:lnTo>
                  <a:lnTo>
                    <a:pt x="0" y="792480"/>
                  </a:lnTo>
                  <a:lnTo>
                    <a:pt x="24130" y="792480"/>
                  </a:lnTo>
                  <a:lnTo>
                    <a:pt x="24130" y="791337"/>
                  </a:lnTo>
                  <a:lnTo>
                    <a:pt x="13970" y="791337"/>
                  </a:lnTo>
                  <a:lnTo>
                    <a:pt x="13970" y="789940"/>
                  </a:lnTo>
                  <a:lnTo>
                    <a:pt x="2540" y="789940"/>
                  </a:lnTo>
                  <a:lnTo>
                    <a:pt x="2540" y="788670"/>
                  </a:lnTo>
                  <a:close/>
                </a:path>
                <a:path w="24129" h="966470">
                  <a:moveTo>
                    <a:pt x="24130" y="815340"/>
                  </a:moveTo>
                  <a:lnTo>
                    <a:pt x="0" y="815340"/>
                  </a:lnTo>
                  <a:lnTo>
                    <a:pt x="0" y="828040"/>
                  </a:lnTo>
                  <a:lnTo>
                    <a:pt x="24130" y="828040"/>
                  </a:lnTo>
                  <a:lnTo>
                    <a:pt x="24130" y="815340"/>
                  </a:lnTo>
                  <a:close/>
                </a:path>
                <a:path w="24129" h="966470">
                  <a:moveTo>
                    <a:pt x="24130" y="828040"/>
                  </a:moveTo>
                  <a:lnTo>
                    <a:pt x="0" y="828040"/>
                  </a:lnTo>
                  <a:lnTo>
                    <a:pt x="0" y="908050"/>
                  </a:lnTo>
                  <a:lnTo>
                    <a:pt x="24130" y="908050"/>
                  </a:lnTo>
                  <a:lnTo>
                    <a:pt x="24130" y="828040"/>
                  </a:lnTo>
                  <a:close/>
                </a:path>
                <a:path w="24129" h="966470">
                  <a:moveTo>
                    <a:pt x="24130" y="908050"/>
                  </a:moveTo>
                  <a:lnTo>
                    <a:pt x="0" y="908050"/>
                  </a:lnTo>
                  <a:lnTo>
                    <a:pt x="0" y="963930"/>
                  </a:lnTo>
                  <a:lnTo>
                    <a:pt x="6350" y="963930"/>
                  </a:lnTo>
                  <a:lnTo>
                    <a:pt x="6350" y="965200"/>
                  </a:lnTo>
                  <a:lnTo>
                    <a:pt x="12700" y="965200"/>
                  </a:lnTo>
                  <a:lnTo>
                    <a:pt x="12700" y="966470"/>
                  </a:lnTo>
                  <a:lnTo>
                    <a:pt x="24130" y="966470"/>
                  </a:lnTo>
                  <a:lnTo>
                    <a:pt x="24130" y="908050"/>
                  </a:lnTo>
                  <a:close/>
                </a:path>
              </a:pathLst>
            </a:custGeom>
            <a:solidFill>
              <a:srgbClr val="191919"/>
            </a:solidFill>
          </p:spPr>
          <p:txBody>
            <a:bodyPr bIns="0" lIns="0" rIns="0" rtlCol="0" tIns="0" wrap="square"/>
            <a:p/>
          </p:txBody>
        </p:sp>
        <p:sp>
          <p:nvSpPr>
            <p:cNvPr id="1049209" name="object 499"/>
            <p:cNvSpPr/>
            <p:nvPr/>
          </p:nvSpPr>
          <p:spPr>
            <a:xfrm>
              <a:off x="4881879" y="5819139"/>
              <a:ext cx="25400" cy="963930"/>
            </a:xfrm>
            <a:custGeom>
              <a:avLst/>
              <a:ahLst/>
              <a:rect l="l" t="t" r="r" b="b"/>
              <a:pathLst>
                <a:path w="25400" h="963929">
                  <a:moveTo>
                    <a:pt x="25400" y="0"/>
                  </a:moveTo>
                  <a:lnTo>
                    <a:pt x="0" y="0"/>
                  </a:lnTo>
                  <a:lnTo>
                    <a:pt x="0" y="5080"/>
                  </a:lnTo>
                  <a:lnTo>
                    <a:pt x="25400" y="5080"/>
                  </a:lnTo>
                  <a:lnTo>
                    <a:pt x="25400" y="0"/>
                  </a:lnTo>
                  <a:close/>
                </a:path>
                <a:path w="25400" h="963929">
                  <a:moveTo>
                    <a:pt x="25400" y="5080"/>
                  </a:moveTo>
                  <a:lnTo>
                    <a:pt x="0" y="5080"/>
                  </a:lnTo>
                  <a:lnTo>
                    <a:pt x="0" y="7620"/>
                  </a:lnTo>
                  <a:lnTo>
                    <a:pt x="25400" y="7620"/>
                  </a:lnTo>
                  <a:lnTo>
                    <a:pt x="25400" y="5080"/>
                  </a:lnTo>
                  <a:close/>
                </a:path>
                <a:path w="25400" h="963929">
                  <a:moveTo>
                    <a:pt x="25400" y="7620"/>
                  </a:moveTo>
                  <a:lnTo>
                    <a:pt x="0" y="7620"/>
                  </a:lnTo>
                  <a:lnTo>
                    <a:pt x="0" y="11430"/>
                  </a:lnTo>
                  <a:lnTo>
                    <a:pt x="25400" y="11430"/>
                  </a:lnTo>
                  <a:lnTo>
                    <a:pt x="25400" y="7620"/>
                  </a:lnTo>
                  <a:close/>
                </a:path>
                <a:path w="25400" h="963929">
                  <a:moveTo>
                    <a:pt x="25400" y="11430"/>
                  </a:moveTo>
                  <a:lnTo>
                    <a:pt x="0" y="11430"/>
                  </a:lnTo>
                  <a:lnTo>
                    <a:pt x="0" y="26670"/>
                  </a:lnTo>
                  <a:lnTo>
                    <a:pt x="25400" y="26670"/>
                  </a:lnTo>
                  <a:lnTo>
                    <a:pt x="25400" y="11430"/>
                  </a:lnTo>
                  <a:close/>
                </a:path>
                <a:path w="25400" h="963929">
                  <a:moveTo>
                    <a:pt x="25400" y="26670"/>
                  </a:moveTo>
                  <a:lnTo>
                    <a:pt x="0" y="26670"/>
                  </a:lnTo>
                  <a:lnTo>
                    <a:pt x="0" y="33020"/>
                  </a:lnTo>
                  <a:lnTo>
                    <a:pt x="25400" y="33020"/>
                  </a:lnTo>
                  <a:lnTo>
                    <a:pt x="25400" y="26670"/>
                  </a:lnTo>
                  <a:close/>
                </a:path>
                <a:path w="25400" h="963929">
                  <a:moveTo>
                    <a:pt x="25400" y="33020"/>
                  </a:moveTo>
                  <a:lnTo>
                    <a:pt x="0" y="33020"/>
                  </a:lnTo>
                  <a:lnTo>
                    <a:pt x="0" y="39370"/>
                  </a:lnTo>
                  <a:lnTo>
                    <a:pt x="25400" y="39370"/>
                  </a:lnTo>
                  <a:lnTo>
                    <a:pt x="25400" y="33020"/>
                  </a:lnTo>
                  <a:close/>
                </a:path>
                <a:path w="25400" h="963929">
                  <a:moveTo>
                    <a:pt x="25400" y="39370"/>
                  </a:moveTo>
                  <a:lnTo>
                    <a:pt x="0" y="39370"/>
                  </a:lnTo>
                  <a:lnTo>
                    <a:pt x="0" y="43180"/>
                  </a:lnTo>
                  <a:lnTo>
                    <a:pt x="25400" y="43180"/>
                  </a:lnTo>
                  <a:lnTo>
                    <a:pt x="25400" y="39370"/>
                  </a:lnTo>
                  <a:close/>
                </a:path>
                <a:path w="25400" h="963929">
                  <a:moveTo>
                    <a:pt x="25400" y="43180"/>
                  </a:moveTo>
                  <a:lnTo>
                    <a:pt x="0" y="43180"/>
                  </a:lnTo>
                  <a:lnTo>
                    <a:pt x="0" y="52070"/>
                  </a:lnTo>
                  <a:lnTo>
                    <a:pt x="25400" y="52070"/>
                  </a:lnTo>
                  <a:lnTo>
                    <a:pt x="25400" y="43180"/>
                  </a:lnTo>
                  <a:close/>
                </a:path>
                <a:path w="25400" h="963929">
                  <a:moveTo>
                    <a:pt x="25400" y="52070"/>
                  </a:moveTo>
                  <a:lnTo>
                    <a:pt x="0" y="52070"/>
                  </a:lnTo>
                  <a:lnTo>
                    <a:pt x="0" y="64770"/>
                  </a:lnTo>
                  <a:lnTo>
                    <a:pt x="25400" y="64770"/>
                  </a:lnTo>
                  <a:lnTo>
                    <a:pt x="25400" y="52070"/>
                  </a:lnTo>
                  <a:close/>
                </a:path>
                <a:path w="25400" h="963929">
                  <a:moveTo>
                    <a:pt x="25400" y="64770"/>
                  </a:moveTo>
                  <a:lnTo>
                    <a:pt x="0" y="64770"/>
                  </a:lnTo>
                  <a:lnTo>
                    <a:pt x="0" y="77470"/>
                  </a:lnTo>
                  <a:lnTo>
                    <a:pt x="25400" y="77470"/>
                  </a:lnTo>
                  <a:lnTo>
                    <a:pt x="25400" y="64770"/>
                  </a:lnTo>
                  <a:close/>
                </a:path>
                <a:path w="25400" h="963929">
                  <a:moveTo>
                    <a:pt x="25400" y="77470"/>
                  </a:moveTo>
                  <a:lnTo>
                    <a:pt x="0" y="77470"/>
                  </a:lnTo>
                  <a:lnTo>
                    <a:pt x="0" y="83820"/>
                  </a:lnTo>
                  <a:lnTo>
                    <a:pt x="25400" y="83820"/>
                  </a:lnTo>
                  <a:lnTo>
                    <a:pt x="25400" y="77470"/>
                  </a:lnTo>
                  <a:close/>
                </a:path>
                <a:path w="25400" h="963929">
                  <a:moveTo>
                    <a:pt x="25400" y="83820"/>
                  </a:moveTo>
                  <a:lnTo>
                    <a:pt x="0" y="83820"/>
                  </a:lnTo>
                  <a:lnTo>
                    <a:pt x="0" y="90170"/>
                  </a:lnTo>
                  <a:lnTo>
                    <a:pt x="25400" y="90170"/>
                  </a:lnTo>
                  <a:lnTo>
                    <a:pt x="25400" y="83820"/>
                  </a:lnTo>
                  <a:close/>
                </a:path>
                <a:path w="25400" h="963929">
                  <a:moveTo>
                    <a:pt x="25400" y="90170"/>
                  </a:moveTo>
                  <a:lnTo>
                    <a:pt x="0" y="90170"/>
                  </a:lnTo>
                  <a:lnTo>
                    <a:pt x="0" y="93980"/>
                  </a:lnTo>
                  <a:lnTo>
                    <a:pt x="25400" y="93980"/>
                  </a:lnTo>
                  <a:lnTo>
                    <a:pt x="25400" y="90170"/>
                  </a:lnTo>
                  <a:close/>
                </a:path>
                <a:path w="25400" h="963929">
                  <a:moveTo>
                    <a:pt x="25400" y="93980"/>
                  </a:moveTo>
                  <a:lnTo>
                    <a:pt x="0" y="93980"/>
                  </a:lnTo>
                  <a:lnTo>
                    <a:pt x="0" y="100330"/>
                  </a:lnTo>
                  <a:lnTo>
                    <a:pt x="25400" y="100330"/>
                  </a:lnTo>
                  <a:lnTo>
                    <a:pt x="25400" y="93980"/>
                  </a:lnTo>
                  <a:close/>
                </a:path>
                <a:path w="25400" h="963929">
                  <a:moveTo>
                    <a:pt x="25400" y="100330"/>
                  </a:moveTo>
                  <a:lnTo>
                    <a:pt x="0" y="100330"/>
                  </a:lnTo>
                  <a:lnTo>
                    <a:pt x="0" y="102870"/>
                  </a:lnTo>
                  <a:lnTo>
                    <a:pt x="25400" y="102870"/>
                  </a:lnTo>
                  <a:lnTo>
                    <a:pt x="25400" y="100330"/>
                  </a:lnTo>
                  <a:close/>
                </a:path>
                <a:path w="25400" h="963929">
                  <a:moveTo>
                    <a:pt x="25400" y="102870"/>
                  </a:moveTo>
                  <a:lnTo>
                    <a:pt x="0" y="102870"/>
                  </a:lnTo>
                  <a:lnTo>
                    <a:pt x="0" y="115570"/>
                  </a:lnTo>
                  <a:lnTo>
                    <a:pt x="25400" y="115570"/>
                  </a:lnTo>
                  <a:lnTo>
                    <a:pt x="25400" y="102870"/>
                  </a:lnTo>
                  <a:close/>
                </a:path>
                <a:path w="25400" h="963929">
                  <a:moveTo>
                    <a:pt x="25400" y="115570"/>
                  </a:moveTo>
                  <a:lnTo>
                    <a:pt x="0" y="115570"/>
                  </a:lnTo>
                  <a:lnTo>
                    <a:pt x="0" y="121920"/>
                  </a:lnTo>
                  <a:lnTo>
                    <a:pt x="25400" y="121920"/>
                  </a:lnTo>
                  <a:lnTo>
                    <a:pt x="25400" y="115570"/>
                  </a:lnTo>
                  <a:close/>
                </a:path>
                <a:path w="25400" h="963929">
                  <a:moveTo>
                    <a:pt x="25400" y="121920"/>
                  </a:moveTo>
                  <a:lnTo>
                    <a:pt x="0" y="121920"/>
                  </a:lnTo>
                  <a:lnTo>
                    <a:pt x="0" y="128270"/>
                  </a:lnTo>
                  <a:lnTo>
                    <a:pt x="25400" y="128270"/>
                  </a:lnTo>
                  <a:lnTo>
                    <a:pt x="25400" y="121920"/>
                  </a:lnTo>
                  <a:close/>
                </a:path>
                <a:path w="25400" h="963929">
                  <a:moveTo>
                    <a:pt x="25400" y="128270"/>
                  </a:moveTo>
                  <a:lnTo>
                    <a:pt x="0" y="128270"/>
                  </a:lnTo>
                  <a:lnTo>
                    <a:pt x="0" y="134620"/>
                  </a:lnTo>
                  <a:lnTo>
                    <a:pt x="25400" y="134620"/>
                  </a:lnTo>
                  <a:lnTo>
                    <a:pt x="25400" y="128270"/>
                  </a:lnTo>
                  <a:close/>
                </a:path>
                <a:path w="25400" h="963929">
                  <a:moveTo>
                    <a:pt x="25400" y="134620"/>
                  </a:moveTo>
                  <a:lnTo>
                    <a:pt x="0" y="134620"/>
                  </a:lnTo>
                  <a:lnTo>
                    <a:pt x="0" y="138430"/>
                  </a:lnTo>
                  <a:lnTo>
                    <a:pt x="25400" y="138430"/>
                  </a:lnTo>
                  <a:lnTo>
                    <a:pt x="25400" y="134620"/>
                  </a:lnTo>
                  <a:close/>
                </a:path>
                <a:path w="25400" h="963929">
                  <a:moveTo>
                    <a:pt x="25400" y="138430"/>
                  </a:moveTo>
                  <a:lnTo>
                    <a:pt x="0" y="138430"/>
                  </a:lnTo>
                  <a:lnTo>
                    <a:pt x="0" y="140970"/>
                  </a:lnTo>
                  <a:lnTo>
                    <a:pt x="25400" y="140970"/>
                  </a:lnTo>
                  <a:lnTo>
                    <a:pt x="25400" y="138430"/>
                  </a:lnTo>
                  <a:close/>
                </a:path>
                <a:path w="25400" h="963929">
                  <a:moveTo>
                    <a:pt x="25400" y="140970"/>
                  </a:moveTo>
                  <a:lnTo>
                    <a:pt x="0" y="140970"/>
                  </a:lnTo>
                  <a:lnTo>
                    <a:pt x="0" y="144780"/>
                  </a:lnTo>
                  <a:lnTo>
                    <a:pt x="25400" y="144780"/>
                  </a:lnTo>
                  <a:lnTo>
                    <a:pt x="25400" y="140970"/>
                  </a:lnTo>
                  <a:close/>
                </a:path>
                <a:path w="25400" h="963929">
                  <a:moveTo>
                    <a:pt x="25400" y="144780"/>
                  </a:moveTo>
                  <a:lnTo>
                    <a:pt x="0" y="144780"/>
                  </a:lnTo>
                  <a:lnTo>
                    <a:pt x="0" y="151130"/>
                  </a:lnTo>
                  <a:lnTo>
                    <a:pt x="25400" y="151130"/>
                  </a:lnTo>
                  <a:lnTo>
                    <a:pt x="25400" y="144780"/>
                  </a:lnTo>
                  <a:close/>
                </a:path>
                <a:path w="25400" h="963929">
                  <a:moveTo>
                    <a:pt x="25400" y="151130"/>
                  </a:moveTo>
                  <a:lnTo>
                    <a:pt x="0" y="151130"/>
                  </a:lnTo>
                  <a:lnTo>
                    <a:pt x="0" y="153670"/>
                  </a:lnTo>
                  <a:lnTo>
                    <a:pt x="25400" y="153670"/>
                  </a:lnTo>
                  <a:lnTo>
                    <a:pt x="25400" y="151130"/>
                  </a:lnTo>
                  <a:close/>
                </a:path>
                <a:path w="25400" h="963929">
                  <a:moveTo>
                    <a:pt x="25400" y="153670"/>
                  </a:moveTo>
                  <a:lnTo>
                    <a:pt x="0" y="153670"/>
                  </a:lnTo>
                  <a:lnTo>
                    <a:pt x="0" y="163830"/>
                  </a:lnTo>
                  <a:lnTo>
                    <a:pt x="25400" y="163830"/>
                  </a:lnTo>
                  <a:lnTo>
                    <a:pt x="25400" y="153670"/>
                  </a:lnTo>
                  <a:close/>
                </a:path>
                <a:path w="25400" h="963929">
                  <a:moveTo>
                    <a:pt x="25400" y="163830"/>
                  </a:moveTo>
                  <a:lnTo>
                    <a:pt x="0" y="163830"/>
                  </a:lnTo>
                  <a:lnTo>
                    <a:pt x="0" y="176530"/>
                  </a:lnTo>
                  <a:lnTo>
                    <a:pt x="25400" y="176530"/>
                  </a:lnTo>
                  <a:lnTo>
                    <a:pt x="25400" y="163830"/>
                  </a:lnTo>
                  <a:close/>
                </a:path>
                <a:path w="25400" h="963929">
                  <a:moveTo>
                    <a:pt x="25400" y="176530"/>
                  </a:moveTo>
                  <a:lnTo>
                    <a:pt x="0" y="176530"/>
                  </a:lnTo>
                  <a:lnTo>
                    <a:pt x="0" y="181610"/>
                  </a:lnTo>
                  <a:lnTo>
                    <a:pt x="1270" y="181610"/>
                  </a:lnTo>
                  <a:lnTo>
                    <a:pt x="1270" y="182880"/>
                  </a:lnTo>
                  <a:lnTo>
                    <a:pt x="25400" y="182880"/>
                  </a:lnTo>
                  <a:lnTo>
                    <a:pt x="25400" y="176530"/>
                  </a:lnTo>
                  <a:close/>
                </a:path>
                <a:path w="25400" h="963929">
                  <a:moveTo>
                    <a:pt x="25400" y="182880"/>
                  </a:moveTo>
                  <a:lnTo>
                    <a:pt x="1270" y="182880"/>
                  </a:lnTo>
                  <a:lnTo>
                    <a:pt x="1270" y="184150"/>
                  </a:lnTo>
                  <a:lnTo>
                    <a:pt x="2540" y="184150"/>
                  </a:lnTo>
                  <a:lnTo>
                    <a:pt x="2540" y="185420"/>
                  </a:lnTo>
                  <a:lnTo>
                    <a:pt x="25400" y="185420"/>
                  </a:lnTo>
                  <a:lnTo>
                    <a:pt x="25400" y="182880"/>
                  </a:lnTo>
                  <a:close/>
                </a:path>
                <a:path w="25400" h="963929">
                  <a:moveTo>
                    <a:pt x="25400" y="185420"/>
                  </a:moveTo>
                  <a:lnTo>
                    <a:pt x="2540" y="185420"/>
                  </a:lnTo>
                  <a:lnTo>
                    <a:pt x="2540" y="187960"/>
                  </a:lnTo>
                  <a:lnTo>
                    <a:pt x="3810" y="187960"/>
                  </a:lnTo>
                  <a:lnTo>
                    <a:pt x="3810" y="189230"/>
                  </a:lnTo>
                  <a:lnTo>
                    <a:pt x="25400" y="189230"/>
                  </a:lnTo>
                  <a:lnTo>
                    <a:pt x="25400" y="185420"/>
                  </a:lnTo>
                  <a:close/>
                </a:path>
                <a:path w="25400" h="963929">
                  <a:moveTo>
                    <a:pt x="25400" y="189230"/>
                  </a:moveTo>
                  <a:lnTo>
                    <a:pt x="3810" y="189230"/>
                  </a:lnTo>
                  <a:lnTo>
                    <a:pt x="3810" y="190500"/>
                  </a:lnTo>
                  <a:lnTo>
                    <a:pt x="5080" y="190500"/>
                  </a:lnTo>
                  <a:lnTo>
                    <a:pt x="5080" y="193040"/>
                  </a:lnTo>
                  <a:lnTo>
                    <a:pt x="6350" y="193040"/>
                  </a:lnTo>
                  <a:lnTo>
                    <a:pt x="6350" y="195580"/>
                  </a:lnTo>
                  <a:lnTo>
                    <a:pt x="25400" y="195580"/>
                  </a:lnTo>
                  <a:lnTo>
                    <a:pt x="25400" y="189230"/>
                  </a:lnTo>
                  <a:close/>
                </a:path>
                <a:path w="25400" h="963929">
                  <a:moveTo>
                    <a:pt x="25400" y="195580"/>
                  </a:moveTo>
                  <a:lnTo>
                    <a:pt x="6350" y="195580"/>
                  </a:lnTo>
                  <a:lnTo>
                    <a:pt x="6350" y="196850"/>
                  </a:lnTo>
                  <a:lnTo>
                    <a:pt x="7620" y="196850"/>
                  </a:lnTo>
                  <a:lnTo>
                    <a:pt x="7620" y="198120"/>
                  </a:lnTo>
                  <a:lnTo>
                    <a:pt x="25400" y="198120"/>
                  </a:lnTo>
                  <a:lnTo>
                    <a:pt x="25400" y="195580"/>
                  </a:lnTo>
                  <a:close/>
                </a:path>
                <a:path w="25400" h="963929">
                  <a:moveTo>
                    <a:pt x="25400" y="198120"/>
                  </a:moveTo>
                  <a:lnTo>
                    <a:pt x="7620" y="198120"/>
                  </a:lnTo>
                  <a:lnTo>
                    <a:pt x="7620" y="199390"/>
                  </a:lnTo>
                  <a:lnTo>
                    <a:pt x="8890" y="199390"/>
                  </a:lnTo>
                  <a:lnTo>
                    <a:pt x="8890" y="201930"/>
                  </a:lnTo>
                  <a:lnTo>
                    <a:pt x="25400" y="201930"/>
                  </a:lnTo>
                  <a:lnTo>
                    <a:pt x="25400" y="198120"/>
                  </a:lnTo>
                  <a:close/>
                </a:path>
                <a:path w="25400" h="963929">
                  <a:moveTo>
                    <a:pt x="25400" y="201930"/>
                  </a:moveTo>
                  <a:lnTo>
                    <a:pt x="8890" y="201930"/>
                  </a:lnTo>
                  <a:lnTo>
                    <a:pt x="8890" y="203200"/>
                  </a:lnTo>
                  <a:lnTo>
                    <a:pt x="10160" y="203200"/>
                  </a:lnTo>
                  <a:lnTo>
                    <a:pt x="10160" y="204470"/>
                  </a:lnTo>
                  <a:lnTo>
                    <a:pt x="25400" y="204470"/>
                  </a:lnTo>
                  <a:lnTo>
                    <a:pt x="25400" y="201930"/>
                  </a:lnTo>
                  <a:close/>
                </a:path>
                <a:path w="25400" h="963929">
                  <a:moveTo>
                    <a:pt x="25400" y="204470"/>
                  </a:moveTo>
                  <a:lnTo>
                    <a:pt x="10160" y="204470"/>
                  </a:lnTo>
                  <a:lnTo>
                    <a:pt x="10160" y="205740"/>
                  </a:lnTo>
                  <a:lnTo>
                    <a:pt x="11430" y="205740"/>
                  </a:lnTo>
                  <a:lnTo>
                    <a:pt x="11430" y="208280"/>
                  </a:lnTo>
                  <a:lnTo>
                    <a:pt x="25400" y="208280"/>
                  </a:lnTo>
                  <a:lnTo>
                    <a:pt x="25400" y="204470"/>
                  </a:lnTo>
                  <a:close/>
                </a:path>
                <a:path w="25400" h="963929">
                  <a:moveTo>
                    <a:pt x="25400" y="208280"/>
                  </a:moveTo>
                  <a:lnTo>
                    <a:pt x="11430" y="208280"/>
                  </a:lnTo>
                  <a:lnTo>
                    <a:pt x="11430" y="209550"/>
                  </a:lnTo>
                  <a:lnTo>
                    <a:pt x="12700" y="209550"/>
                  </a:lnTo>
                  <a:lnTo>
                    <a:pt x="12700" y="210820"/>
                  </a:lnTo>
                  <a:lnTo>
                    <a:pt x="25400" y="210820"/>
                  </a:lnTo>
                  <a:lnTo>
                    <a:pt x="25400" y="208280"/>
                  </a:lnTo>
                  <a:close/>
                </a:path>
                <a:path w="25400" h="963929">
                  <a:moveTo>
                    <a:pt x="25400" y="210820"/>
                  </a:moveTo>
                  <a:lnTo>
                    <a:pt x="12700" y="210820"/>
                  </a:lnTo>
                  <a:lnTo>
                    <a:pt x="12700" y="212090"/>
                  </a:lnTo>
                  <a:lnTo>
                    <a:pt x="13970" y="212090"/>
                  </a:lnTo>
                  <a:lnTo>
                    <a:pt x="13970" y="214630"/>
                  </a:lnTo>
                  <a:lnTo>
                    <a:pt x="25400" y="214630"/>
                  </a:lnTo>
                  <a:lnTo>
                    <a:pt x="25400" y="210820"/>
                  </a:lnTo>
                  <a:close/>
                </a:path>
                <a:path w="25400" h="963929">
                  <a:moveTo>
                    <a:pt x="25400" y="214630"/>
                  </a:moveTo>
                  <a:lnTo>
                    <a:pt x="13970" y="214630"/>
                  </a:lnTo>
                  <a:lnTo>
                    <a:pt x="13970" y="215900"/>
                  </a:lnTo>
                  <a:lnTo>
                    <a:pt x="15240" y="215900"/>
                  </a:lnTo>
                  <a:lnTo>
                    <a:pt x="15240" y="218440"/>
                  </a:lnTo>
                  <a:lnTo>
                    <a:pt x="16510" y="218440"/>
                  </a:lnTo>
                  <a:lnTo>
                    <a:pt x="16510" y="222250"/>
                  </a:lnTo>
                  <a:lnTo>
                    <a:pt x="17780" y="222250"/>
                  </a:lnTo>
                  <a:lnTo>
                    <a:pt x="17780" y="223520"/>
                  </a:lnTo>
                  <a:lnTo>
                    <a:pt x="25400" y="223520"/>
                  </a:lnTo>
                  <a:lnTo>
                    <a:pt x="25400" y="214630"/>
                  </a:lnTo>
                  <a:close/>
                </a:path>
                <a:path w="25400" h="963929">
                  <a:moveTo>
                    <a:pt x="25400" y="236220"/>
                  </a:moveTo>
                  <a:lnTo>
                    <a:pt x="22860" y="236220"/>
                  </a:lnTo>
                  <a:lnTo>
                    <a:pt x="22860" y="237490"/>
                  </a:lnTo>
                  <a:lnTo>
                    <a:pt x="24130" y="237490"/>
                  </a:lnTo>
                  <a:lnTo>
                    <a:pt x="24130" y="242570"/>
                  </a:lnTo>
                  <a:lnTo>
                    <a:pt x="25400" y="242570"/>
                  </a:lnTo>
                  <a:lnTo>
                    <a:pt x="25400" y="236220"/>
                  </a:lnTo>
                  <a:close/>
                </a:path>
                <a:path w="25400" h="963929">
                  <a:moveTo>
                    <a:pt x="25400" y="229870"/>
                  </a:moveTo>
                  <a:lnTo>
                    <a:pt x="20320" y="229870"/>
                  </a:lnTo>
                  <a:lnTo>
                    <a:pt x="20320" y="231140"/>
                  </a:lnTo>
                  <a:lnTo>
                    <a:pt x="21590" y="231140"/>
                  </a:lnTo>
                  <a:lnTo>
                    <a:pt x="21590" y="236220"/>
                  </a:lnTo>
                  <a:lnTo>
                    <a:pt x="22860" y="236220"/>
                  </a:lnTo>
                  <a:lnTo>
                    <a:pt x="22860" y="234950"/>
                  </a:lnTo>
                  <a:lnTo>
                    <a:pt x="25400" y="234950"/>
                  </a:lnTo>
                  <a:lnTo>
                    <a:pt x="25400" y="229870"/>
                  </a:lnTo>
                  <a:close/>
                </a:path>
                <a:path w="25400" h="963929">
                  <a:moveTo>
                    <a:pt x="25400" y="224790"/>
                  </a:moveTo>
                  <a:lnTo>
                    <a:pt x="17780" y="224790"/>
                  </a:lnTo>
                  <a:lnTo>
                    <a:pt x="17780" y="226060"/>
                  </a:lnTo>
                  <a:lnTo>
                    <a:pt x="19050" y="226060"/>
                  </a:lnTo>
                  <a:lnTo>
                    <a:pt x="19050" y="229870"/>
                  </a:lnTo>
                  <a:lnTo>
                    <a:pt x="20320" y="229870"/>
                  </a:lnTo>
                  <a:lnTo>
                    <a:pt x="20320" y="228600"/>
                  </a:lnTo>
                  <a:lnTo>
                    <a:pt x="25400" y="228600"/>
                  </a:lnTo>
                  <a:lnTo>
                    <a:pt x="25400" y="224790"/>
                  </a:lnTo>
                  <a:close/>
                </a:path>
                <a:path w="25400" h="963929">
                  <a:moveTo>
                    <a:pt x="25400" y="801497"/>
                  </a:moveTo>
                  <a:lnTo>
                    <a:pt x="0" y="801497"/>
                  </a:lnTo>
                  <a:lnTo>
                    <a:pt x="0" y="815340"/>
                  </a:lnTo>
                  <a:lnTo>
                    <a:pt x="25400" y="815340"/>
                  </a:lnTo>
                  <a:lnTo>
                    <a:pt x="25400" y="801497"/>
                  </a:lnTo>
                  <a:close/>
                </a:path>
                <a:path w="25400" h="963929">
                  <a:moveTo>
                    <a:pt x="25400" y="792607"/>
                  </a:moveTo>
                  <a:lnTo>
                    <a:pt x="0" y="792607"/>
                  </a:lnTo>
                  <a:lnTo>
                    <a:pt x="0" y="801370"/>
                  </a:lnTo>
                  <a:lnTo>
                    <a:pt x="25400" y="801370"/>
                  </a:lnTo>
                  <a:lnTo>
                    <a:pt x="25400" y="792607"/>
                  </a:lnTo>
                  <a:close/>
                </a:path>
                <a:path w="25400" h="963929">
                  <a:moveTo>
                    <a:pt x="25400" y="788670"/>
                  </a:moveTo>
                  <a:lnTo>
                    <a:pt x="22860" y="788670"/>
                  </a:lnTo>
                  <a:lnTo>
                    <a:pt x="22860" y="788797"/>
                  </a:lnTo>
                  <a:lnTo>
                    <a:pt x="0" y="788797"/>
                  </a:lnTo>
                  <a:lnTo>
                    <a:pt x="0" y="792480"/>
                  </a:lnTo>
                  <a:lnTo>
                    <a:pt x="25400" y="792480"/>
                  </a:lnTo>
                  <a:lnTo>
                    <a:pt x="25400" y="788670"/>
                  </a:lnTo>
                  <a:close/>
                </a:path>
                <a:path w="25400" h="963929">
                  <a:moveTo>
                    <a:pt x="11430" y="786130"/>
                  </a:moveTo>
                  <a:lnTo>
                    <a:pt x="7620" y="786130"/>
                  </a:lnTo>
                  <a:lnTo>
                    <a:pt x="7620" y="786257"/>
                  </a:lnTo>
                  <a:lnTo>
                    <a:pt x="0" y="786257"/>
                  </a:lnTo>
                  <a:lnTo>
                    <a:pt x="0" y="788670"/>
                  </a:lnTo>
                  <a:lnTo>
                    <a:pt x="22860" y="788670"/>
                  </a:lnTo>
                  <a:lnTo>
                    <a:pt x="22860" y="787527"/>
                  </a:lnTo>
                  <a:lnTo>
                    <a:pt x="11430" y="787527"/>
                  </a:lnTo>
                  <a:lnTo>
                    <a:pt x="11430" y="786130"/>
                  </a:lnTo>
                  <a:close/>
                </a:path>
                <a:path w="25400" h="963929">
                  <a:moveTo>
                    <a:pt x="7620" y="784987"/>
                  </a:moveTo>
                  <a:lnTo>
                    <a:pt x="0" y="784987"/>
                  </a:lnTo>
                  <a:lnTo>
                    <a:pt x="0" y="786130"/>
                  </a:lnTo>
                  <a:lnTo>
                    <a:pt x="7620" y="786130"/>
                  </a:lnTo>
                  <a:lnTo>
                    <a:pt x="7620" y="784987"/>
                  </a:lnTo>
                  <a:close/>
                </a:path>
                <a:path w="25400" h="963929">
                  <a:moveTo>
                    <a:pt x="25400" y="815340"/>
                  </a:moveTo>
                  <a:lnTo>
                    <a:pt x="0" y="815340"/>
                  </a:lnTo>
                  <a:lnTo>
                    <a:pt x="0" y="828040"/>
                  </a:lnTo>
                  <a:lnTo>
                    <a:pt x="25400" y="828040"/>
                  </a:lnTo>
                  <a:lnTo>
                    <a:pt x="25400" y="815340"/>
                  </a:lnTo>
                  <a:close/>
                </a:path>
                <a:path w="25400" h="963929">
                  <a:moveTo>
                    <a:pt x="25400" y="828040"/>
                  </a:moveTo>
                  <a:lnTo>
                    <a:pt x="0" y="828040"/>
                  </a:lnTo>
                  <a:lnTo>
                    <a:pt x="0" y="908050"/>
                  </a:lnTo>
                  <a:lnTo>
                    <a:pt x="25400" y="908050"/>
                  </a:lnTo>
                  <a:lnTo>
                    <a:pt x="25400" y="828040"/>
                  </a:lnTo>
                  <a:close/>
                </a:path>
                <a:path w="25400" h="963929">
                  <a:moveTo>
                    <a:pt x="25400" y="908050"/>
                  </a:moveTo>
                  <a:lnTo>
                    <a:pt x="0" y="908050"/>
                  </a:lnTo>
                  <a:lnTo>
                    <a:pt x="0" y="961390"/>
                  </a:lnTo>
                  <a:lnTo>
                    <a:pt x="10160" y="961390"/>
                  </a:lnTo>
                  <a:lnTo>
                    <a:pt x="10160" y="962660"/>
                  </a:lnTo>
                  <a:lnTo>
                    <a:pt x="21590" y="962660"/>
                  </a:lnTo>
                  <a:lnTo>
                    <a:pt x="21590" y="963930"/>
                  </a:lnTo>
                  <a:lnTo>
                    <a:pt x="25400" y="963930"/>
                  </a:lnTo>
                  <a:lnTo>
                    <a:pt x="25400" y="908050"/>
                  </a:lnTo>
                  <a:close/>
                </a:path>
              </a:pathLst>
            </a:custGeom>
            <a:solidFill>
              <a:srgbClr val="181818"/>
            </a:solidFill>
          </p:spPr>
          <p:txBody>
            <a:bodyPr bIns="0" lIns="0" rIns="0" rtlCol="0" tIns="0" wrap="square"/>
            <a:p/>
          </p:txBody>
        </p:sp>
        <p:sp>
          <p:nvSpPr>
            <p:cNvPr id="1049210" name="object 500"/>
            <p:cNvSpPr/>
            <p:nvPr/>
          </p:nvSpPr>
          <p:spPr>
            <a:xfrm>
              <a:off x="4857749" y="5819139"/>
              <a:ext cx="24130" cy="961390"/>
            </a:xfrm>
            <a:custGeom>
              <a:avLst/>
              <a:ahLst/>
              <a:rect l="l" t="t" r="r" b="b"/>
              <a:pathLst>
                <a:path w="24129" h="961390">
                  <a:moveTo>
                    <a:pt x="24129" y="0"/>
                  </a:moveTo>
                  <a:lnTo>
                    <a:pt x="0" y="0"/>
                  </a:lnTo>
                  <a:lnTo>
                    <a:pt x="0" y="5080"/>
                  </a:lnTo>
                  <a:lnTo>
                    <a:pt x="24129" y="5080"/>
                  </a:lnTo>
                  <a:lnTo>
                    <a:pt x="24129" y="0"/>
                  </a:lnTo>
                  <a:close/>
                </a:path>
                <a:path w="24129" h="961390">
                  <a:moveTo>
                    <a:pt x="24129" y="5080"/>
                  </a:moveTo>
                  <a:lnTo>
                    <a:pt x="0" y="5080"/>
                  </a:lnTo>
                  <a:lnTo>
                    <a:pt x="0" y="7620"/>
                  </a:lnTo>
                  <a:lnTo>
                    <a:pt x="24129" y="7620"/>
                  </a:lnTo>
                  <a:lnTo>
                    <a:pt x="24129" y="5080"/>
                  </a:lnTo>
                  <a:close/>
                </a:path>
                <a:path w="24129" h="961390">
                  <a:moveTo>
                    <a:pt x="24129" y="7620"/>
                  </a:moveTo>
                  <a:lnTo>
                    <a:pt x="0" y="7620"/>
                  </a:lnTo>
                  <a:lnTo>
                    <a:pt x="0" y="11430"/>
                  </a:lnTo>
                  <a:lnTo>
                    <a:pt x="24129" y="11430"/>
                  </a:lnTo>
                  <a:lnTo>
                    <a:pt x="24129" y="7620"/>
                  </a:lnTo>
                  <a:close/>
                </a:path>
                <a:path w="24129" h="961390">
                  <a:moveTo>
                    <a:pt x="24129" y="11430"/>
                  </a:moveTo>
                  <a:lnTo>
                    <a:pt x="0" y="11430"/>
                  </a:lnTo>
                  <a:lnTo>
                    <a:pt x="0" y="26670"/>
                  </a:lnTo>
                  <a:lnTo>
                    <a:pt x="24129" y="26670"/>
                  </a:lnTo>
                  <a:lnTo>
                    <a:pt x="24129" y="11430"/>
                  </a:lnTo>
                  <a:close/>
                </a:path>
                <a:path w="24129" h="961390">
                  <a:moveTo>
                    <a:pt x="24129" y="26670"/>
                  </a:moveTo>
                  <a:lnTo>
                    <a:pt x="0" y="26670"/>
                  </a:lnTo>
                  <a:lnTo>
                    <a:pt x="0" y="33020"/>
                  </a:lnTo>
                  <a:lnTo>
                    <a:pt x="24129" y="33020"/>
                  </a:lnTo>
                  <a:lnTo>
                    <a:pt x="24129" y="26670"/>
                  </a:lnTo>
                  <a:close/>
                </a:path>
                <a:path w="24129" h="961390">
                  <a:moveTo>
                    <a:pt x="24129" y="33020"/>
                  </a:moveTo>
                  <a:lnTo>
                    <a:pt x="0" y="33020"/>
                  </a:lnTo>
                  <a:lnTo>
                    <a:pt x="0" y="39370"/>
                  </a:lnTo>
                  <a:lnTo>
                    <a:pt x="24129" y="39370"/>
                  </a:lnTo>
                  <a:lnTo>
                    <a:pt x="24129" y="33020"/>
                  </a:lnTo>
                  <a:close/>
                </a:path>
                <a:path w="24129" h="961390">
                  <a:moveTo>
                    <a:pt x="24129" y="39370"/>
                  </a:moveTo>
                  <a:lnTo>
                    <a:pt x="0" y="39370"/>
                  </a:lnTo>
                  <a:lnTo>
                    <a:pt x="0" y="43180"/>
                  </a:lnTo>
                  <a:lnTo>
                    <a:pt x="24129" y="43180"/>
                  </a:lnTo>
                  <a:lnTo>
                    <a:pt x="24129" y="39370"/>
                  </a:lnTo>
                  <a:close/>
                </a:path>
                <a:path w="24129" h="961390">
                  <a:moveTo>
                    <a:pt x="24129" y="43180"/>
                  </a:moveTo>
                  <a:lnTo>
                    <a:pt x="0" y="43180"/>
                  </a:lnTo>
                  <a:lnTo>
                    <a:pt x="0" y="52070"/>
                  </a:lnTo>
                  <a:lnTo>
                    <a:pt x="24129" y="52070"/>
                  </a:lnTo>
                  <a:lnTo>
                    <a:pt x="24129" y="43180"/>
                  </a:lnTo>
                  <a:close/>
                </a:path>
                <a:path w="24129" h="961390">
                  <a:moveTo>
                    <a:pt x="24129" y="52070"/>
                  </a:moveTo>
                  <a:lnTo>
                    <a:pt x="0" y="52070"/>
                  </a:lnTo>
                  <a:lnTo>
                    <a:pt x="0" y="64770"/>
                  </a:lnTo>
                  <a:lnTo>
                    <a:pt x="24129" y="64770"/>
                  </a:lnTo>
                  <a:lnTo>
                    <a:pt x="24129" y="52070"/>
                  </a:lnTo>
                  <a:close/>
                </a:path>
                <a:path w="24129" h="961390">
                  <a:moveTo>
                    <a:pt x="24129" y="64770"/>
                  </a:moveTo>
                  <a:lnTo>
                    <a:pt x="0" y="64770"/>
                  </a:lnTo>
                  <a:lnTo>
                    <a:pt x="0" y="77470"/>
                  </a:lnTo>
                  <a:lnTo>
                    <a:pt x="24129" y="77470"/>
                  </a:lnTo>
                  <a:lnTo>
                    <a:pt x="24129" y="64770"/>
                  </a:lnTo>
                  <a:close/>
                </a:path>
                <a:path w="24129" h="961390">
                  <a:moveTo>
                    <a:pt x="24129" y="77470"/>
                  </a:moveTo>
                  <a:lnTo>
                    <a:pt x="0" y="77470"/>
                  </a:lnTo>
                  <a:lnTo>
                    <a:pt x="0" y="83820"/>
                  </a:lnTo>
                  <a:lnTo>
                    <a:pt x="24129" y="83820"/>
                  </a:lnTo>
                  <a:lnTo>
                    <a:pt x="24129" y="77470"/>
                  </a:lnTo>
                  <a:close/>
                </a:path>
                <a:path w="24129" h="961390">
                  <a:moveTo>
                    <a:pt x="24129" y="83820"/>
                  </a:moveTo>
                  <a:lnTo>
                    <a:pt x="0" y="83820"/>
                  </a:lnTo>
                  <a:lnTo>
                    <a:pt x="0" y="90170"/>
                  </a:lnTo>
                  <a:lnTo>
                    <a:pt x="24129" y="90170"/>
                  </a:lnTo>
                  <a:lnTo>
                    <a:pt x="24129" y="83820"/>
                  </a:lnTo>
                  <a:close/>
                </a:path>
                <a:path w="24129" h="961390">
                  <a:moveTo>
                    <a:pt x="24129" y="90170"/>
                  </a:moveTo>
                  <a:lnTo>
                    <a:pt x="0" y="90170"/>
                  </a:lnTo>
                  <a:lnTo>
                    <a:pt x="0" y="93980"/>
                  </a:lnTo>
                  <a:lnTo>
                    <a:pt x="24129" y="93980"/>
                  </a:lnTo>
                  <a:lnTo>
                    <a:pt x="24129" y="90170"/>
                  </a:lnTo>
                  <a:close/>
                </a:path>
                <a:path w="24129" h="961390">
                  <a:moveTo>
                    <a:pt x="24129" y="93980"/>
                  </a:moveTo>
                  <a:lnTo>
                    <a:pt x="0" y="93980"/>
                  </a:lnTo>
                  <a:lnTo>
                    <a:pt x="0" y="100330"/>
                  </a:lnTo>
                  <a:lnTo>
                    <a:pt x="24129" y="100330"/>
                  </a:lnTo>
                  <a:lnTo>
                    <a:pt x="24129" y="93980"/>
                  </a:lnTo>
                  <a:close/>
                </a:path>
                <a:path w="24129" h="961390">
                  <a:moveTo>
                    <a:pt x="24129" y="100330"/>
                  </a:moveTo>
                  <a:lnTo>
                    <a:pt x="0" y="100330"/>
                  </a:lnTo>
                  <a:lnTo>
                    <a:pt x="0" y="102870"/>
                  </a:lnTo>
                  <a:lnTo>
                    <a:pt x="24129" y="102870"/>
                  </a:lnTo>
                  <a:lnTo>
                    <a:pt x="24129" y="100330"/>
                  </a:lnTo>
                  <a:close/>
                </a:path>
                <a:path w="24129" h="961390">
                  <a:moveTo>
                    <a:pt x="24129" y="102870"/>
                  </a:moveTo>
                  <a:lnTo>
                    <a:pt x="0" y="102870"/>
                  </a:lnTo>
                  <a:lnTo>
                    <a:pt x="0" y="115570"/>
                  </a:lnTo>
                  <a:lnTo>
                    <a:pt x="24129" y="115570"/>
                  </a:lnTo>
                  <a:lnTo>
                    <a:pt x="24129" y="102870"/>
                  </a:lnTo>
                  <a:close/>
                </a:path>
                <a:path w="24129" h="961390">
                  <a:moveTo>
                    <a:pt x="24129" y="115570"/>
                  </a:moveTo>
                  <a:lnTo>
                    <a:pt x="0" y="115570"/>
                  </a:lnTo>
                  <a:lnTo>
                    <a:pt x="0" y="121920"/>
                  </a:lnTo>
                  <a:lnTo>
                    <a:pt x="24129" y="121920"/>
                  </a:lnTo>
                  <a:lnTo>
                    <a:pt x="24129" y="115570"/>
                  </a:lnTo>
                  <a:close/>
                </a:path>
                <a:path w="24129" h="961390">
                  <a:moveTo>
                    <a:pt x="24129" y="121920"/>
                  </a:moveTo>
                  <a:lnTo>
                    <a:pt x="1270" y="121920"/>
                  </a:lnTo>
                  <a:lnTo>
                    <a:pt x="1270" y="124460"/>
                  </a:lnTo>
                  <a:lnTo>
                    <a:pt x="2539" y="124460"/>
                  </a:lnTo>
                  <a:lnTo>
                    <a:pt x="2539" y="125730"/>
                  </a:lnTo>
                  <a:lnTo>
                    <a:pt x="24129" y="125730"/>
                  </a:lnTo>
                  <a:lnTo>
                    <a:pt x="24129" y="121920"/>
                  </a:lnTo>
                  <a:close/>
                </a:path>
                <a:path w="24129" h="961390">
                  <a:moveTo>
                    <a:pt x="24129" y="125730"/>
                  </a:moveTo>
                  <a:lnTo>
                    <a:pt x="2539" y="125730"/>
                  </a:lnTo>
                  <a:lnTo>
                    <a:pt x="2539" y="128270"/>
                  </a:lnTo>
                  <a:lnTo>
                    <a:pt x="24129" y="128270"/>
                  </a:lnTo>
                  <a:lnTo>
                    <a:pt x="24129" y="125730"/>
                  </a:lnTo>
                  <a:close/>
                </a:path>
                <a:path w="24129" h="961390">
                  <a:moveTo>
                    <a:pt x="24129" y="128270"/>
                  </a:moveTo>
                  <a:lnTo>
                    <a:pt x="3810" y="128270"/>
                  </a:lnTo>
                  <a:lnTo>
                    <a:pt x="3810" y="130810"/>
                  </a:lnTo>
                  <a:lnTo>
                    <a:pt x="5079" y="130810"/>
                  </a:lnTo>
                  <a:lnTo>
                    <a:pt x="5079" y="134620"/>
                  </a:lnTo>
                  <a:lnTo>
                    <a:pt x="24129" y="134620"/>
                  </a:lnTo>
                  <a:lnTo>
                    <a:pt x="24129" y="128270"/>
                  </a:lnTo>
                  <a:close/>
                </a:path>
                <a:path w="24129" h="961390">
                  <a:moveTo>
                    <a:pt x="24129" y="134620"/>
                  </a:moveTo>
                  <a:lnTo>
                    <a:pt x="6350" y="134620"/>
                  </a:lnTo>
                  <a:lnTo>
                    <a:pt x="6350" y="137160"/>
                  </a:lnTo>
                  <a:lnTo>
                    <a:pt x="7620" y="137160"/>
                  </a:lnTo>
                  <a:lnTo>
                    <a:pt x="7620" y="138430"/>
                  </a:lnTo>
                  <a:lnTo>
                    <a:pt x="24129" y="138430"/>
                  </a:lnTo>
                  <a:lnTo>
                    <a:pt x="24129" y="134620"/>
                  </a:lnTo>
                  <a:close/>
                </a:path>
                <a:path w="24129" h="961390">
                  <a:moveTo>
                    <a:pt x="24129" y="138430"/>
                  </a:moveTo>
                  <a:lnTo>
                    <a:pt x="7620" y="138430"/>
                  </a:lnTo>
                  <a:lnTo>
                    <a:pt x="7620" y="139700"/>
                  </a:lnTo>
                  <a:lnTo>
                    <a:pt x="8889" y="139700"/>
                  </a:lnTo>
                  <a:lnTo>
                    <a:pt x="8889" y="140970"/>
                  </a:lnTo>
                  <a:lnTo>
                    <a:pt x="24129" y="140970"/>
                  </a:lnTo>
                  <a:lnTo>
                    <a:pt x="24129" y="138430"/>
                  </a:lnTo>
                  <a:close/>
                </a:path>
                <a:path w="24129" h="961390">
                  <a:moveTo>
                    <a:pt x="24129" y="140970"/>
                  </a:moveTo>
                  <a:lnTo>
                    <a:pt x="8889" y="140970"/>
                  </a:lnTo>
                  <a:lnTo>
                    <a:pt x="8889" y="143510"/>
                  </a:lnTo>
                  <a:lnTo>
                    <a:pt x="10160" y="143510"/>
                  </a:lnTo>
                  <a:lnTo>
                    <a:pt x="10160" y="144780"/>
                  </a:lnTo>
                  <a:lnTo>
                    <a:pt x="24129" y="144780"/>
                  </a:lnTo>
                  <a:lnTo>
                    <a:pt x="24129" y="140970"/>
                  </a:lnTo>
                  <a:close/>
                </a:path>
                <a:path w="24129" h="961390">
                  <a:moveTo>
                    <a:pt x="24129" y="144780"/>
                  </a:moveTo>
                  <a:lnTo>
                    <a:pt x="10160" y="144780"/>
                  </a:lnTo>
                  <a:lnTo>
                    <a:pt x="10160" y="146050"/>
                  </a:lnTo>
                  <a:lnTo>
                    <a:pt x="11429" y="146050"/>
                  </a:lnTo>
                  <a:lnTo>
                    <a:pt x="11429" y="149860"/>
                  </a:lnTo>
                  <a:lnTo>
                    <a:pt x="12700" y="149860"/>
                  </a:lnTo>
                  <a:lnTo>
                    <a:pt x="12700" y="151130"/>
                  </a:lnTo>
                  <a:lnTo>
                    <a:pt x="24129" y="151130"/>
                  </a:lnTo>
                  <a:lnTo>
                    <a:pt x="24129" y="144780"/>
                  </a:lnTo>
                  <a:close/>
                </a:path>
                <a:path w="24129" h="961390">
                  <a:moveTo>
                    <a:pt x="24129" y="151130"/>
                  </a:moveTo>
                  <a:lnTo>
                    <a:pt x="12700" y="151130"/>
                  </a:lnTo>
                  <a:lnTo>
                    <a:pt x="12700" y="152400"/>
                  </a:lnTo>
                  <a:lnTo>
                    <a:pt x="13970" y="152400"/>
                  </a:lnTo>
                  <a:lnTo>
                    <a:pt x="13970" y="153670"/>
                  </a:lnTo>
                  <a:lnTo>
                    <a:pt x="24129" y="153670"/>
                  </a:lnTo>
                  <a:lnTo>
                    <a:pt x="24129" y="151130"/>
                  </a:lnTo>
                  <a:close/>
                </a:path>
                <a:path w="24129" h="961390">
                  <a:moveTo>
                    <a:pt x="24129" y="153670"/>
                  </a:moveTo>
                  <a:lnTo>
                    <a:pt x="13970" y="153670"/>
                  </a:lnTo>
                  <a:lnTo>
                    <a:pt x="13970" y="156210"/>
                  </a:lnTo>
                  <a:lnTo>
                    <a:pt x="15239" y="156210"/>
                  </a:lnTo>
                  <a:lnTo>
                    <a:pt x="15239" y="158750"/>
                  </a:lnTo>
                  <a:lnTo>
                    <a:pt x="16510" y="158750"/>
                  </a:lnTo>
                  <a:lnTo>
                    <a:pt x="16510" y="162560"/>
                  </a:lnTo>
                  <a:lnTo>
                    <a:pt x="17779" y="162560"/>
                  </a:lnTo>
                  <a:lnTo>
                    <a:pt x="17779" y="163830"/>
                  </a:lnTo>
                  <a:lnTo>
                    <a:pt x="24129" y="163830"/>
                  </a:lnTo>
                  <a:lnTo>
                    <a:pt x="24129" y="153670"/>
                  </a:lnTo>
                  <a:close/>
                </a:path>
                <a:path w="24129" h="961390">
                  <a:moveTo>
                    <a:pt x="24129" y="163830"/>
                  </a:moveTo>
                  <a:lnTo>
                    <a:pt x="17779" y="163830"/>
                  </a:lnTo>
                  <a:lnTo>
                    <a:pt x="17779" y="165100"/>
                  </a:lnTo>
                  <a:lnTo>
                    <a:pt x="19050" y="165100"/>
                  </a:lnTo>
                  <a:lnTo>
                    <a:pt x="19050" y="168910"/>
                  </a:lnTo>
                  <a:lnTo>
                    <a:pt x="20320" y="168910"/>
                  </a:lnTo>
                  <a:lnTo>
                    <a:pt x="20320" y="171450"/>
                  </a:lnTo>
                  <a:lnTo>
                    <a:pt x="21589" y="171450"/>
                  </a:lnTo>
                  <a:lnTo>
                    <a:pt x="21589" y="175260"/>
                  </a:lnTo>
                  <a:lnTo>
                    <a:pt x="22860" y="175260"/>
                  </a:lnTo>
                  <a:lnTo>
                    <a:pt x="22860" y="176530"/>
                  </a:lnTo>
                  <a:lnTo>
                    <a:pt x="24129" y="176530"/>
                  </a:lnTo>
                  <a:lnTo>
                    <a:pt x="24129" y="163830"/>
                  </a:lnTo>
                  <a:close/>
                </a:path>
                <a:path w="24129" h="961390">
                  <a:moveTo>
                    <a:pt x="24129" y="176530"/>
                  </a:moveTo>
                  <a:lnTo>
                    <a:pt x="22860" y="176530"/>
                  </a:lnTo>
                  <a:lnTo>
                    <a:pt x="22860" y="177800"/>
                  </a:lnTo>
                  <a:lnTo>
                    <a:pt x="24129" y="177800"/>
                  </a:lnTo>
                  <a:lnTo>
                    <a:pt x="24129" y="176530"/>
                  </a:lnTo>
                  <a:close/>
                </a:path>
                <a:path w="24129" h="961390">
                  <a:moveTo>
                    <a:pt x="24129" y="801497"/>
                  </a:moveTo>
                  <a:lnTo>
                    <a:pt x="0" y="801497"/>
                  </a:lnTo>
                  <a:lnTo>
                    <a:pt x="0" y="815340"/>
                  </a:lnTo>
                  <a:lnTo>
                    <a:pt x="24129" y="815340"/>
                  </a:lnTo>
                  <a:lnTo>
                    <a:pt x="24129" y="801497"/>
                  </a:lnTo>
                  <a:close/>
                </a:path>
                <a:path w="24129" h="961390">
                  <a:moveTo>
                    <a:pt x="24129" y="792607"/>
                  </a:moveTo>
                  <a:lnTo>
                    <a:pt x="0" y="792607"/>
                  </a:lnTo>
                  <a:lnTo>
                    <a:pt x="0" y="801370"/>
                  </a:lnTo>
                  <a:lnTo>
                    <a:pt x="24129" y="801370"/>
                  </a:lnTo>
                  <a:lnTo>
                    <a:pt x="24129" y="792607"/>
                  </a:lnTo>
                  <a:close/>
                </a:path>
                <a:path w="24129" h="961390">
                  <a:moveTo>
                    <a:pt x="24129" y="788797"/>
                  </a:moveTo>
                  <a:lnTo>
                    <a:pt x="0" y="788797"/>
                  </a:lnTo>
                  <a:lnTo>
                    <a:pt x="0" y="792480"/>
                  </a:lnTo>
                  <a:lnTo>
                    <a:pt x="24129" y="792480"/>
                  </a:lnTo>
                  <a:lnTo>
                    <a:pt x="24129" y="788797"/>
                  </a:lnTo>
                  <a:close/>
                </a:path>
                <a:path w="24129" h="961390">
                  <a:moveTo>
                    <a:pt x="24129" y="786257"/>
                  </a:moveTo>
                  <a:lnTo>
                    <a:pt x="0" y="786257"/>
                  </a:lnTo>
                  <a:lnTo>
                    <a:pt x="0" y="788670"/>
                  </a:lnTo>
                  <a:lnTo>
                    <a:pt x="24129" y="788670"/>
                  </a:lnTo>
                  <a:lnTo>
                    <a:pt x="24129" y="786257"/>
                  </a:lnTo>
                  <a:close/>
                </a:path>
                <a:path w="24129" h="961390">
                  <a:moveTo>
                    <a:pt x="17780" y="782320"/>
                  </a:moveTo>
                  <a:lnTo>
                    <a:pt x="10160" y="782320"/>
                  </a:lnTo>
                  <a:lnTo>
                    <a:pt x="10160" y="782447"/>
                  </a:lnTo>
                  <a:lnTo>
                    <a:pt x="0" y="782447"/>
                  </a:lnTo>
                  <a:lnTo>
                    <a:pt x="0" y="786130"/>
                  </a:lnTo>
                  <a:lnTo>
                    <a:pt x="24129" y="786130"/>
                  </a:lnTo>
                  <a:lnTo>
                    <a:pt x="24129" y="784987"/>
                  </a:lnTo>
                  <a:lnTo>
                    <a:pt x="21590" y="784987"/>
                  </a:lnTo>
                  <a:lnTo>
                    <a:pt x="21590" y="783590"/>
                  </a:lnTo>
                  <a:lnTo>
                    <a:pt x="17780" y="783590"/>
                  </a:lnTo>
                  <a:lnTo>
                    <a:pt x="17780" y="782320"/>
                  </a:lnTo>
                  <a:close/>
                </a:path>
                <a:path w="24129" h="961390">
                  <a:moveTo>
                    <a:pt x="5080" y="779780"/>
                  </a:moveTo>
                  <a:lnTo>
                    <a:pt x="2539" y="779780"/>
                  </a:lnTo>
                  <a:lnTo>
                    <a:pt x="0" y="779907"/>
                  </a:lnTo>
                  <a:lnTo>
                    <a:pt x="0" y="782320"/>
                  </a:lnTo>
                  <a:lnTo>
                    <a:pt x="10160" y="782320"/>
                  </a:lnTo>
                  <a:lnTo>
                    <a:pt x="10160" y="781177"/>
                  </a:lnTo>
                  <a:lnTo>
                    <a:pt x="5080" y="781177"/>
                  </a:lnTo>
                  <a:lnTo>
                    <a:pt x="5080" y="779780"/>
                  </a:lnTo>
                  <a:close/>
                </a:path>
                <a:path w="24129" h="961390">
                  <a:moveTo>
                    <a:pt x="2539" y="778637"/>
                  </a:moveTo>
                  <a:lnTo>
                    <a:pt x="0" y="778637"/>
                  </a:lnTo>
                  <a:lnTo>
                    <a:pt x="0" y="779780"/>
                  </a:lnTo>
                  <a:lnTo>
                    <a:pt x="2539" y="779780"/>
                  </a:lnTo>
                  <a:lnTo>
                    <a:pt x="2539" y="778637"/>
                  </a:lnTo>
                  <a:close/>
                </a:path>
                <a:path w="24129" h="961390">
                  <a:moveTo>
                    <a:pt x="24129" y="815340"/>
                  </a:moveTo>
                  <a:lnTo>
                    <a:pt x="0" y="815340"/>
                  </a:lnTo>
                  <a:lnTo>
                    <a:pt x="0" y="828040"/>
                  </a:lnTo>
                  <a:lnTo>
                    <a:pt x="24129" y="828040"/>
                  </a:lnTo>
                  <a:lnTo>
                    <a:pt x="24129" y="815340"/>
                  </a:lnTo>
                  <a:close/>
                </a:path>
                <a:path w="24129" h="961390">
                  <a:moveTo>
                    <a:pt x="24129" y="828040"/>
                  </a:moveTo>
                  <a:lnTo>
                    <a:pt x="0" y="828040"/>
                  </a:lnTo>
                  <a:lnTo>
                    <a:pt x="0" y="895350"/>
                  </a:lnTo>
                  <a:lnTo>
                    <a:pt x="1269" y="895350"/>
                  </a:lnTo>
                  <a:lnTo>
                    <a:pt x="1270" y="906780"/>
                  </a:lnTo>
                  <a:lnTo>
                    <a:pt x="2539" y="906780"/>
                  </a:lnTo>
                  <a:lnTo>
                    <a:pt x="2539" y="908050"/>
                  </a:lnTo>
                  <a:lnTo>
                    <a:pt x="24129" y="908050"/>
                  </a:lnTo>
                  <a:lnTo>
                    <a:pt x="24129" y="828040"/>
                  </a:lnTo>
                  <a:close/>
                </a:path>
                <a:path w="24129" h="961390">
                  <a:moveTo>
                    <a:pt x="24129" y="908050"/>
                  </a:moveTo>
                  <a:lnTo>
                    <a:pt x="2539" y="908050"/>
                  </a:lnTo>
                  <a:lnTo>
                    <a:pt x="2539" y="919480"/>
                  </a:lnTo>
                  <a:lnTo>
                    <a:pt x="3810" y="919480"/>
                  </a:lnTo>
                  <a:lnTo>
                    <a:pt x="3810" y="930910"/>
                  </a:lnTo>
                  <a:lnTo>
                    <a:pt x="5079" y="930910"/>
                  </a:lnTo>
                  <a:lnTo>
                    <a:pt x="5079" y="941070"/>
                  </a:lnTo>
                  <a:lnTo>
                    <a:pt x="24129" y="941070"/>
                  </a:lnTo>
                  <a:lnTo>
                    <a:pt x="24129" y="908050"/>
                  </a:lnTo>
                  <a:close/>
                </a:path>
                <a:path w="24129" h="961390">
                  <a:moveTo>
                    <a:pt x="24129" y="941070"/>
                  </a:moveTo>
                  <a:lnTo>
                    <a:pt x="5079" y="941070"/>
                  </a:lnTo>
                  <a:lnTo>
                    <a:pt x="5079" y="942340"/>
                  </a:lnTo>
                  <a:lnTo>
                    <a:pt x="6350" y="942340"/>
                  </a:lnTo>
                  <a:lnTo>
                    <a:pt x="6350" y="953770"/>
                  </a:lnTo>
                  <a:lnTo>
                    <a:pt x="7620" y="953770"/>
                  </a:lnTo>
                  <a:lnTo>
                    <a:pt x="7620" y="960120"/>
                  </a:lnTo>
                  <a:lnTo>
                    <a:pt x="22860" y="960120"/>
                  </a:lnTo>
                  <a:lnTo>
                    <a:pt x="22860" y="961390"/>
                  </a:lnTo>
                  <a:lnTo>
                    <a:pt x="24129" y="961390"/>
                  </a:lnTo>
                  <a:lnTo>
                    <a:pt x="24129" y="941070"/>
                  </a:lnTo>
                  <a:close/>
                </a:path>
              </a:pathLst>
            </a:custGeom>
            <a:solidFill>
              <a:srgbClr val="171717"/>
            </a:solidFill>
          </p:spPr>
          <p:txBody>
            <a:bodyPr bIns="0" lIns="0" rIns="0" rtlCol="0" tIns="0" wrap="square"/>
            <a:p/>
          </p:txBody>
        </p:sp>
        <p:sp>
          <p:nvSpPr>
            <p:cNvPr id="1049211" name="object 501"/>
            <p:cNvSpPr/>
            <p:nvPr/>
          </p:nvSpPr>
          <p:spPr>
            <a:xfrm>
              <a:off x="4832349" y="5819139"/>
              <a:ext cx="25400" cy="883919"/>
            </a:xfrm>
            <a:custGeom>
              <a:avLst/>
              <a:ahLst/>
              <a:rect l="l" t="t" r="r" b="b"/>
              <a:pathLst>
                <a:path w="25400" h="883920">
                  <a:moveTo>
                    <a:pt x="25400" y="0"/>
                  </a:moveTo>
                  <a:lnTo>
                    <a:pt x="0" y="0"/>
                  </a:lnTo>
                  <a:lnTo>
                    <a:pt x="0" y="5080"/>
                  </a:lnTo>
                  <a:lnTo>
                    <a:pt x="25400" y="5080"/>
                  </a:lnTo>
                  <a:lnTo>
                    <a:pt x="25400" y="0"/>
                  </a:lnTo>
                  <a:close/>
                </a:path>
                <a:path w="25400" h="883920">
                  <a:moveTo>
                    <a:pt x="25400" y="5080"/>
                  </a:moveTo>
                  <a:lnTo>
                    <a:pt x="0" y="5080"/>
                  </a:lnTo>
                  <a:lnTo>
                    <a:pt x="0" y="7620"/>
                  </a:lnTo>
                  <a:lnTo>
                    <a:pt x="25400" y="7620"/>
                  </a:lnTo>
                  <a:lnTo>
                    <a:pt x="25400" y="5080"/>
                  </a:lnTo>
                  <a:close/>
                </a:path>
                <a:path w="25400" h="883920">
                  <a:moveTo>
                    <a:pt x="25400" y="7620"/>
                  </a:moveTo>
                  <a:lnTo>
                    <a:pt x="0" y="7620"/>
                  </a:lnTo>
                  <a:lnTo>
                    <a:pt x="0" y="11430"/>
                  </a:lnTo>
                  <a:lnTo>
                    <a:pt x="25400" y="11430"/>
                  </a:lnTo>
                  <a:lnTo>
                    <a:pt x="25400" y="7620"/>
                  </a:lnTo>
                  <a:close/>
                </a:path>
                <a:path w="25400" h="883920">
                  <a:moveTo>
                    <a:pt x="25400" y="11430"/>
                  </a:moveTo>
                  <a:lnTo>
                    <a:pt x="0" y="11430"/>
                  </a:lnTo>
                  <a:lnTo>
                    <a:pt x="0" y="26670"/>
                  </a:lnTo>
                  <a:lnTo>
                    <a:pt x="25400" y="26670"/>
                  </a:lnTo>
                  <a:lnTo>
                    <a:pt x="25400" y="11430"/>
                  </a:lnTo>
                  <a:close/>
                </a:path>
                <a:path w="25400" h="883920">
                  <a:moveTo>
                    <a:pt x="25400" y="26670"/>
                  </a:moveTo>
                  <a:lnTo>
                    <a:pt x="0" y="26670"/>
                  </a:lnTo>
                  <a:lnTo>
                    <a:pt x="0" y="33020"/>
                  </a:lnTo>
                  <a:lnTo>
                    <a:pt x="25400" y="33020"/>
                  </a:lnTo>
                  <a:lnTo>
                    <a:pt x="25400" y="26670"/>
                  </a:lnTo>
                  <a:close/>
                </a:path>
                <a:path w="25400" h="883920">
                  <a:moveTo>
                    <a:pt x="25400" y="33020"/>
                  </a:moveTo>
                  <a:lnTo>
                    <a:pt x="0" y="33020"/>
                  </a:lnTo>
                  <a:lnTo>
                    <a:pt x="0" y="39370"/>
                  </a:lnTo>
                  <a:lnTo>
                    <a:pt x="25400" y="39370"/>
                  </a:lnTo>
                  <a:lnTo>
                    <a:pt x="25400" y="33020"/>
                  </a:lnTo>
                  <a:close/>
                </a:path>
                <a:path w="25400" h="883920">
                  <a:moveTo>
                    <a:pt x="25400" y="39370"/>
                  </a:moveTo>
                  <a:lnTo>
                    <a:pt x="0" y="39370"/>
                  </a:lnTo>
                  <a:lnTo>
                    <a:pt x="0" y="43180"/>
                  </a:lnTo>
                  <a:lnTo>
                    <a:pt x="25400" y="43180"/>
                  </a:lnTo>
                  <a:lnTo>
                    <a:pt x="25400" y="39370"/>
                  </a:lnTo>
                  <a:close/>
                </a:path>
                <a:path w="25400" h="883920">
                  <a:moveTo>
                    <a:pt x="25400" y="43180"/>
                  </a:moveTo>
                  <a:lnTo>
                    <a:pt x="0" y="43180"/>
                  </a:lnTo>
                  <a:lnTo>
                    <a:pt x="0" y="52070"/>
                  </a:lnTo>
                  <a:lnTo>
                    <a:pt x="25400" y="52070"/>
                  </a:lnTo>
                  <a:lnTo>
                    <a:pt x="25400" y="43180"/>
                  </a:lnTo>
                  <a:close/>
                </a:path>
                <a:path w="25400" h="883920">
                  <a:moveTo>
                    <a:pt x="25400" y="52070"/>
                  </a:moveTo>
                  <a:lnTo>
                    <a:pt x="0" y="52070"/>
                  </a:lnTo>
                  <a:lnTo>
                    <a:pt x="0" y="58420"/>
                  </a:lnTo>
                  <a:lnTo>
                    <a:pt x="1270" y="58420"/>
                  </a:lnTo>
                  <a:lnTo>
                    <a:pt x="1270" y="62230"/>
                  </a:lnTo>
                  <a:lnTo>
                    <a:pt x="2539" y="62230"/>
                  </a:lnTo>
                  <a:lnTo>
                    <a:pt x="2539" y="64770"/>
                  </a:lnTo>
                  <a:lnTo>
                    <a:pt x="25400" y="64770"/>
                  </a:lnTo>
                  <a:lnTo>
                    <a:pt x="25400" y="52070"/>
                  </a:lnTo>
                  <a:close/>
                </a:path>
                <a:path w="25400" h="883920">
                  <a:moveTo>
                    <a:pt x="25400" y="64770"/>
                  </a:moveTo>
                  <a:lnTo>
                    <a:pt x="3810" y="64770"/>
                  </a:lnTo>
                  <a:lnTo>
                    <a:pt x="3810" y="68580"/>
                  </a:lnTo>
                  <a:lnTo>
                    <a:pt x="25400" y="68580"/>
                  </a:lnTo>
                  <a:lnTo>
                    <a:pt x="25400" y="64770"/>
                  </a:lnTo>
                  <a:close/>
                </a:path>
                <a:path w="25400" h="883920">
                  <a:moveTo>
                    <a:pt x="25400" y="68580"/>
                  </a:moveTo>
                  <a:lnTo>
                    <a:pt x="5079" y="68580"/>
                  </a:lnTo>
                  <a:lnTo>
                    <a:pt x="5079" y="71120"/>
                  </a:lnTo>
                  <a:lnTo>
                    <a:pt x="6350" y="71120"/>
                  </a:lnTo>
                  <a:lnTo>
                    <a:pt x="6350" y="74930"/>
                  </a:lnTo>
                  <a:lnTo>
                    <a:pt x="25400" y="74930"/>
                  </a:lnTo>
                  <a:lnTo>
                    <a:pt x="25400" y="68580"/>
                  </a:lnTo>
                  <a:close/>
                </a:path>
                <a:path w="25400" h="883920">
                  <a:moveTo>
                    <a:pt x="25400" y="74930"/>
                  </a:moveTo>
                  <a:lnTo>
                    <a:pt x="7620" y="74930"/>
                  </a:lnTo>
                  <a:lnTo>
                    <a:pt x="7620" y="77470"/>
                  </a:lnTo>
                  <a:lnTo>
                    <a:pt x="25400" y="77470"/>
                  </a:lnTo>
                  <a:lnTo>
                    <a:pt x="25400" y="74930"/>
                  </a:lnTo>
                  <a:close/>
                </a:path>
                <a:path w="25400" h="883920">
                  <a:moveTo>
                    <a:pt x="25400" y="77470"/>
                  </a:moveTo>
                  <a:lnTo>
                    <a:pt x="8889" y="77470"/>
                  </a:lnTo>
                  <a:lnTo>
                    <a:pt x="8889" y="81280"/>
                  </a:lnTo>
                  <a:lnTo>
                    <a:pt x="10160" y="81280"/>
                  </a:lnTo>
                  <a:lnTo>
                    <a:pt x="10160" y="83820"/>
                  </a:lnTo>
                  <a:lnTo>
                    <a:pt x="25400" y="83820"/>
                  </a:lnTo>
                  <a:lnTo>
                    <a:pt x="25400" y="77470"/>
                  </a:lnTo>
                  <a:close/>
                </a:path>
                <a:path w="25400" h="883920">
                  <a:moveTo>
                    <a:pt x="25400" y="83820"/>
                  </a:moveTo>
                  <a:lnTo>
                    <a:pt x="11429" y="83820"/>
                  </a:lnTo>
                  <a:lnTo>
                    <a:pt x="11429" y="86360"/>
                  </a:lnTo>
                  <a:lnTo>
                    <a:pt x="12700" y="86360"/>
                  </a:lnTo>
                  <a:lnTo>
                    <a:pt x="12700" y="90170"/>
                  </a:lnTo>
                  <a:lnTo>
                    <a:pt x="25400" y="90170"/>
                  </a:lnTo>
                  <a:lnTo>
                    <a:pt x="25400" y="83820"/>
                  </a:lnTo>
                  <a:close/>
                </a:path>
                <a:path w="25400" h="883920">
                  <a:moveTo>
                    <a:pt x="25400" y="90170"/>
                  </a:moveTo>
                  <a:lnTo>
                    <a:pt x="13970" y="90170"/>
                  </a:lnTo>
                  <a:lnTo>
                    <a:pt x="13970" y="92710"/>
                  </a:lnTo>
                  <a:lnTo>
                    <a:pt x="15239" y="92710"/>
                  </a:lnTo>
                  <a:lnTo>
                    <a:pt x="15239" y="93980"/>
                  </a:lnTo>
                  <a:lnTo>
                    <a:pt x="25400" y="93980"/>
                  </a:lnTo>
                  <a:lnTo>
                    <a:pt x="25400" y="90170"/>
                  </a:lnTo>
                  <a:close/>
                </a:path>
                <a:path w="25400" h="883920">
                  <a:moveTo>
                    <a:pt x="25400" y="93980"/>
                  </a:moveTo>
                  <a:lnTo>
                    <a:pt x="15239" y="93980"/>
                  </a:lnTo>
                  <a:lnTo>
                    <a:pt x="15239" y="96520"/>
                  </a:lnTo>
                  <a:lnTo>
                    <a:pt x="25400" y="96520"/>
                  </a:lnTo>
                  <a:lnTo>
                    <a:pt x="25400" y="93980"/>
                  </a:lnTo>
                  <a:close/>
                </a:path>
                <a:path w="25400" h="883920">
                  <a:moveTo>
                    <a:pt x="25400" y="96520"/>
                  </a:moveTo>
                  <a:lnTo>
                    <a:pt x="16510" y="96520"/>
                  </a:lnTo>
                  <a:lnTo>
                    <a:pt x="16510" y="99060"/>
                  </a:lnTo>
                  <a:lnTo>
                    <a:pt x="17779" y="99060"/>
                  </a:lnTo>
                  <a:lnTo>
                    <a:pt x="17779" y="100330"/>
                  </a:lnTo>
                  <a:lnTo>
                    <a:pt x="25400" y="100330"/>
                  </a:lnTo>
                  <a:lnTo>
                    <a:pt x="25400" y="96520"/>
                  </a:lnTo>
                  <a:close/>
                </a:path>
                <a:path w="25400" h="883920">
                  <a:moveTo>
                    <a:pt x="25400" y="100330"/>
                  </a:moveTo>
                  <a:lnTo>
                    <a:pt x="17779" y="100330"/>
                  </a:lnTo>
                  <a:lnTo>
                    <a:pt x="17779" y="102870"/>
                  </a:lnTo>
                  <a:lnTo>
                    <a:pt x="25400" y="102870"/>
                  </a:lnTo>
                  <a:lnTo>
                    <a:pt x="25400" y="100330"/>
                  </a:lnTo>
                  <a:close/>
                </a:path>
                <a:path w="25400" h="883920">
                  <a:moveTo>
                    <a:pt x="25400" y="102870"/>
                  </a:moveTo>
                  <a:lnTo>
                    <a:pt x="19050" y="102870"/>
                  </a:lnTo>
                  <a:lnTo>
                    <a:pt x="19050" y="105410"/>
                  </a:lnTo>
                  <a:lnTo>
                    <a:pt x="20320" y="105410"/>
                  </a:lnTo>
                  <a:lnTo>
                    <a:pt x="20320" y="109220"/>
                  </a:lnTo>
                  <a:lnTo>
                    <a:pt x="21589" y="109220"/>
                  </a:lnTo>
                  <a:lnTo>
                    <a:pt x="21589" y="111760"/>
                  </a:lnTo>
                  <a:lnTo>
                    <a:pt x="22860" y="111760"/>
                  </a:lnTo>
                  <a:lnTo>
                    <a:pt x="22860" y="115570"/>
                  </a:lnTo>
                  <a:lnTo>
                    <a:pt x="25400" y="115570"/>
                  </a:lnTo>
                  <a:lnTo>
                    <a:pt x="25400" y="102870"/>
                  </a:lnTo>
                  <a:close/>
                </a:path>
                <a:path w="25400" h="883920">
                  <a:moveTo>
                    <a:pt x="25400" y="115570"/>
                  </a:moveTo>
                  <a:lnTo>
                    <a:pt x="24129" y="115570"/>
                  </a:lnTo>
                  <a:lnTo>
                    <a:pt x="24129" y="118110"/>
                  </a:lnTo>
                  <a:lnTo>
                    <a:pt x="25400" y="118110"/>
                  </a:lnTo>
                  <a:lnTo>
                    <a:pt x="25400" y="115570"/>
                  </a:lnTo>
                  <a:close/>
                </a:path>
                <a:path w="25400" h="883920">
                  <a:moveTo>
                    <a:pt x="25400" y="801497"/>
                  </a:moveTo>
                  <a:lnTo>
                    <a:pt x="15239" y="801497"/>
                  </a:lnTo>
                  <a:lnTo>
                    <a:pt x="15239" y="802640"/>
                  </a:lnTo>
                  <a:lnTo>
                    <a:pt x="16510" y="802640"/>
                  </a:lnTo>
                  <a:lnTo>
                    <a:pt x="16510" y="814070"/>
                  </a:lnTo>
                  <a:lnTo>
                    <a:pt x="17779" y="814070"/>
                  </a:lnTo>
                  <a:lnTo>
                    <a:pt x="17779" y="815340"/>
                  </a:lnTo>
                  <a:lnTo>
                    <a:pt x="25400" y="815340"/>
                  </a:lnTo>
                  <a:lnTo>
                    <a:pt x="25400" y="801497"/>
                  </a:lnTo>
                  <a:close/>
                </a:path>
                <a:path w="25400" h="883920">
                  <a:moveTo>
                    <a:pt x="25400" y="792607"/>
                  </a:moveTo>
                  <a:lnTo>
                    <a:pt x="15239" y="792607"/>
                  </a:lnTo>
                  <a:lnTo>
                    <a:pt x="15239" y="801370"/>
                  </a:lnTo>
                  <a:lnTo>
                    <a:pt x="25400" y="801370"/>
                  </a:lnTo>
                  <a:lnTo>
                    <a:pt x="25400" y="792607"/>
                  </a:lnTo>
                  <a:close/>
                </a:path>
                <a:path w="25400" h="883920">
                  <a:moveTo>
                    <a:pt x="25400" y="788797"/>
                  </a:moveTo>
                  <a:lnTo>
                    <a:pt x="13970" y="788797"/>
                  </a:lnTo>
                  <a:lnTo>
                    <a:pt x="13970" y="791337"/>
                  </a:lnTo>
                  <a:lnTo>
                    <a:pt x="15239" y="791337"/>
                  </a:lnTo>
                  <a:lnTo>
                    <a:pt x="15239" y="792480"/>
                  </a:lnTo>
                  <a:lnTo>
                    <a:pt x="25400" y="792480"/>
                  </a:lnTo>
                  <a:lnTo>
                    <a:pt x="25400" y="788797"/>
                  </a:lnTo>
                  <a:close/>
                </a:path>
                <a:path w="25400" h="883920">
                  <a:moveTo>
                    <a:pt x="25400" y="786257"/>
                  </a:moveTo>
                  <a:lnTo>
                    <a:pt x="13970" y="786257"/>
                  </a:lnTo>
                  <a:lnTo>
                    <a:pt x="13970" y="788670"/>
                  </a:lnTo>
                  <a:lnTo>
                    <a:pt x="25400" y="788670"/>
                  </a:lnTo>
                  <a:lnTo>
                    <a:pt x="25400" y="786257"/>
                  </a:lnTo>
                  <a:close/>
                </a:path>
                <a:path w="25400" h="883920">
                  <a:moveTo>
                    <a:pt x="25400" y="782447"/>
                  </a:moveTo>
                  <a:lnTo>
                    <a:pt x="13970" y="782447"/>
                  </a:lnTo>
                  <a:lnTo>
                    <a:pt x="13970" y="786130"/>
                  </a:lnTo>
                  <a:lnTo>
                    <a:pt x="25400" y="786130"/>
                  </a:lnTo>
                  <a:lnTo>
                    <a:pt x="25400" y="782447"/>
                  </a:lnTo>
                  <a:close/>
                </a:path>
                <a:path w="25400" h="883920">
                  <a:moveTo>
                    <a:pt x="25400" y="779907"/>
                  </a:moveTo>
                  <a:lnTo>
                    <a:pt x="13970" y="779907"/>
                  </a:lnTo>
                  <a:lnTo>
                    <a:pt x="13970" y="782320"/>
                  </a:lnTo>
                  <a:lnTo>
                    <a:pt x="25400" y="782320"/>
                  </a:lnTo>
                  <a:lnTo>
                    <a:pt x="25400" y="779907"/>
                  </a:lnTo>
                  <a:close/>
                </a:path>
                <a:path w="25400" h="883920">
                  <a:moveTo>
                    <a:pt x="20320" y="775970"/>
                  </a:moveTo>
                  <a:lnTo>
                    <a:pt x="16510" y="775970"/>
                  </a:lnTo>
                  <a:lnTo>
                    <a:pt x="16510" y="776097"/>
                  </a:lnTo>
                  <a:lnTo>
                    <a:pt x="12700" y="776097"/>
                  </a:lnTo>
                  <a:lnTo>
                    <a:pt x="12700" y="779907"/>
                  </a:lnTo>
                  <a:lnTo>
                    <a:pt x="13970" y="779907"/>
                  </a:lnTo>
                  <a:lnTo>
                    <a:pt x="25400" y="779780"/>
                  </a:lnTo>
                  <a:lnTo>
                    <a:pt x="25400" y="778637"/>
                  </a:lnTo>
                  <a:lnTo>
                    <a:pt x="22860" y="778637"/>
                  </a:lnTo>
                  <a:lnTo>
                    <a:pt x="22860" y="777240"/>
                  </a:lnTo>
                  <a:lnTo>
                    <a:pt x="20320" y="777240"/>
                  </a:lnTo>
                  <a:lnTo>
                    <a:pt x="20320" y="775970"/>
                  </a:lnTo>
                  <a:close/>
                </a:path>
                <a:path w="25400" h="883920">
                  <a:moveTo>
                    <a:pt x="13970" y="773430"/>
                  </a:moveTo>
                  <a:lnTo>
                    <a:pt x="12700" y="773430"/>
                  </a:lnTo>
                  <a:lnTo>
                    <a:pt x="12700" y="775970"/>
                  </a:lnTo>
                  <a:lnTo>
                    <a:pt x="16510" y="775970"/>
                  </a:lnTo>
                  <a:lnTo>
                    <a:pt x="16510" y="774827"/>
                  </a:lnTo>
                  <a:lnTo>
                    <a:pt x="13970" y="774827"/>
                  </a:lnTo>
                  <a:lnTo>
                    <a:pt x="13970" y="773430"/>
                  </a:lnTo>
                  <a:close/>
                </a:path>
                <a:path w="25400" h="883920">
                  <a:moveTo>
                    <a:pt x="25400" y="815340"/>
                  </a:moveTo>
                  <a:lnTo>
                    <a:pt x="17779" y="815340"/>
                  </a:lnTo>
                  <a:lnTo>
                    <a:pt x="17779" y="826770"/>
                  </a:lnTo>
                  <a:lnTo>
                    <a:pt x="19050" y="826770"/>
                  </a:lnTo>
                  <a:lnTo>
                    <a:pt x="19050" y="828040"/>
                  </a:lnTo>
                  <a:lnTo>
                    <a:pt x="25400" y="828040"/>
                  </a:lnTo>
                  <a:lnTo>
                    <a:pt x="25400" y="815340"/>
                  </a:lnTo>
                  <a:close/>
                </a:path>
                <a:path w="25400" h="883920">
                  <a:moveTo>
                    <a:pt x="25400" y="828040"/>
                  </a:moveTo>
                  <a:lnTo>
                    <a:pt x="19050" y="828040"/>
                  </a:lnTo>
                  <a:lnTo>
                    <a:pt x="19050" y="838200"/>
                  </a:lnTo>
                  <a:lnTo>
                    <a:pt x="20320" y="838200"/>
                  </a:lnTo>
                  <a:lnTo>
                    <a:pt x="20320" y="849630"/>
                  </a:lnTo>
                  <a:lnTo>
                    <a:pt x="21589" y="849630"/>
                  </a:lnTo>
                  <a:lnTo>
                    <a:pt x="21589" y="861060"/>
                  </a:lnTo>
                  <a:lnTo>
                    <a:pt x="22860" y="861060"/>
                  </a:lnTo>
                  <a:lnTo>
                    <a:pt x="22860" y="862330"/>
                  </a:lnTo>
                  <a:lnTo>
                    <a:pt x="25400" y="862330"/>
                  </a:lnTo>
                  <a:lnTo>
                    <a:pt x="25400" y="828040"/>
                  </a:lnTo>
                  <a:close/>
                </a:path>
                <a:path w="25400" h="883920">
                  <a:moveTo>
                    <a:pt x="25400" y="862330"/>
                  </a:moveTo>
                  <a:lnTo>
                    <a:pt x="22860" y="862330"/>
                  </a:lnTo>
                  <a:lnTo>
                    <a:pt x="22860" y="868680"/>
                  </a:lnTo>
                  <a:lnTo>
                    <a:pt x="25400" y="868680"/>
                  </a:lnTo>
                  <a:lnTo>
                    <a:pt x="25400" y="862330"/>
                  </a:lnTo>
                  <a:close/>
                </a:path>
                <a:path w="25400" h="883920">
                  <a:moveTo>
                    <a:pt x="25400" y="868680"/>
                  </a:moveTo>
                  <a:lnTo>
                    <a:pt x="22860" y="868680"/>
                  </a:lnTo>
                  <a:lnTo>
                    <a:pt x="22860" y="872490"/>
                  </a:lnTo>
                  <a:lnTo>
                    <a:pt x="24129" y="872490"/>
                  </a:lnTo>
                  <a:lnTo>
                    <a:pt x="24129" y="883920"/>
                  </a:lnTo>
                  <a:lnTo>
                    <a:pt x="25400" y="883920"/>
                  </a:lnTo>
                  <a:lnTo>
                    <a:pt x="25400" y="868680"/>
                  </a:lnTo>
                  <a:close/>
                </a:path>
              </a:pathLst>
            </a:custGeom>
            <a:solidFill>
              <a:srgbClr val="161616"/>
            </a:solidFill>
          </p:spPr>
          <p:txBody>
            <a:bodyPr bIns="0" lIns="0" rIns="0" rtlCol="0" tIns="0" wrap="square"/>
            <a:p/>
          </p:txBody>
        </p:sp>
        <p:sp>
          <p:nvSpPr>
            <p:cNvPr id="1049212" name="object 502"/>
            <p:cNvSpPr/>
            <p:nvPr/>
          </p:nvSpPr>
          <p:spPr>
            <a:xfrm>
              <a:off x="4809489" y="5819139"/>
              <a:ext cx="22860" cy="55880"/>
            </a:xfrm>
            <a:custGeom>
              <a:avLst/>
              <a:ahLst/>
              <a:rect l="l" t="t" r="r" b="b"/>
              <a:pathLst>
                <a:path w="22860" h="55879">
                  <a:moveTo>
                    <a:pt x="22860" y="0"/>
                  </a:moveTo>
                  <a:lnTo>
                    <a:pt x="0" y="0"/>
                  </a:lnTo>
                  <a:lnTo>
                    <a:pt x="0" y="2540"/>
                  </a:lnTo>
                  <a:lnTo>
                    <a:pt x="1270" y="2540"/>
                  </a:lnTo>
                  <a:lnTo>
                    <a:pt x="1270" y="5080"/>
                  </a:lnTo>
                  <a:lnTo>
                    <a:pt x="22860" y="5080"/>
                  </a:lnTo>
                  <a:lnTo>
                    <a:pt x="22860" y="0"/>
                  </a:lnTo>
                  <a:close/>
                </a:path>
                <a:path w="22860" h="55879">
                  <a:moveTo>
                    <a:pt x="22860" y="5080"/>
                  </a:moveTo>
                  <a:lnTo>
                    <a:pt x="2539" y="5080"/>
                  </a:lnTo>
                  <a:lnTo>
                    <a:pt x="2539" y="7620"/>
                  </a:lnTo>
                  <a:lnTo>
                    <a:pt x="22860" y="7620"/>
                  </a:lnTo>
                  <a:lnTo>
                    <a:pt x="22860" y="5080"/>
                  </a:lnTo>
                  <a:close/>
                </a:path>
                <a:path w="22860" h="55879">
                  <a:moveTo>
                    <a:pt x="22860" y="7620"/>
                  </a:moveTo>
                  <a:lnTo>
                    <a:pt x="2539" y="7620"/>
                  </a:lnTo>
                  <a:lnTo>
                    <a:pt x="2539" y="8890"/>
                  </a:lnTo>
                  <a:lnTo>
                    <a:pt x="3810" y="8890"/>
                  </a:lnTo>
                  <a:lnTo>
                    <a:pt x="3810" y="11430"/>
                  </a:lnTo>
                  <a:lnTo>
                    <a:pt x="22860" y="11430"/>
                  </a:lnTo>
                  <a:lnTo>
                    <a:pt x="22860" y="7620"/>
                  </a:lnTo>
                  <a:close/>
                </a:path>
                <a:path w="22860" h="55879">
                  <a:moveTo>
                    <a:pt x="22860" y="11430"/>
                  </a:moveTo>
                  <a:lnTo>
                    <a:pt x="5080" y="11430"/>
                  </a:lnTo>
                  <a:lnTo>
                    <a:pt x="5080" y="15240"/>
                  </a:lnTo>
                  <a:lnTo>
                    <a:pt x="6350" y="15240"/>
                  </a:lnTo>
                  <a:lnTo>
                    <a:pt x="6350" y="17780"/>
                  </a:lnTo>
                  <a:lnTo>
                    <a:pt x="7620" y="17780"/>
                  </a:lnTo>
                  <a:lnTo>
                    <a:pt x="7620" y="20320"/>
                  </a:lnTo>
                  <a:lnTo>
                    <a:pt x="22860" y="20320"/>
                  </a:lnTo>
                  <a:lnTo>
                    <a:pt x="22860" y="11430"/>
                  </a:lnTo>
                  <a:close/>
                </a:path>
                <a:path w="22860" h="55879">
                  <a:moveTo>
                    <a:pt x="22860" y="20320"/>
                  </a:moveTo>
                  <a:lnTo>
                    <a:pt x="7620" y="20320"/>
                  </a:lnTo>
                  <a:lnTo>
                    <a:pt x="7620" y="21590"/>
                  </a:lnTo>
                  <a:lnTo>
                    <a:pt x="8889" y="21590"/>
                  </a:lnTo>
                  <a:lnTo>
                    <a:pt x="8889" y="24130"/>
                  </a:lnTo>
                  <a:lnTo>
                    <a:pt x="22860" y="24130"/>
                  </a:lnTo>
                  <a:lnTo>
                    <a:pt x="22860" y="20320"/>
                  </a:lnTo>
                  <a:close/>
                </a:path>
                <a:path w="22860" h="55879">
                  <a:moveTo>
                    <a:pt x="22860" y="24130"/>
                  </a:moveTo>
                  <a:lnTo>
                    <a:pt x="10160" y="24130"/>
                  </a:lnTo>
                  <a:lnTo>
                    <a:pt x="10160" y="26670"/>
                  </a:lnTo>
                  <a:lnTo>
                    <a:pt x="22860" y="26670"/>
                  </a:lnTo>
                  <a:lnTo>
                    <a:pt x="22860" y="24130"/>
                  </a:lnTo>
                  <a:close/>
                </a:path>
                <a:path w="22860" h="55879">
                  <a:moveTo>
                    <a:pt x="22860" y="26670"/>
                  </a:moveTo>
                  <a:lnTo>
                    <a:pt x="10160" y="26670"/>
                  </a:lnTo>
                  <a:lnTo>
                    <a:pt x="10160" y="27940"/>
                  </a:lnTo>
                  <a:lnTo>
                    <a:pt x="11430" y="27940"/>
                  </a:lnTo>
                  <a:lnTo>
                    <a:pt x="11430" y="30480"/>
                  </a:lnTo>
                  <a:lnTo>
                    <a:pt x="12700" y="30480"/>
                  </a:lnTo>
                  <a:lnTo>
                    <a:pt x="12700" y="33020"/>
                  </a:lnTo>
                  <a:lnTo>
                    <a:pt x="22860" y="33020"/>
                  </a:lnTo>
                  <a:lnTo>
                    <a:pt x="22860" y="26670"/>
                  </a:lnTo>
                  <a:close/>
                </a:path>
                <a:path w="22860" h="55879">
                  <a:moveTo>
                    <a:pt x="22860" y="33020"/>
                  </a:moveTo>
                  <a:lnTo>
                    <a:pt x="13970" y="33020"/>
                  </a:lnTo>
                  <a:lnTo>
                    <a:pt x="13970" y="36830"/>
                  </a:lnTo>
                  <a:lnTo>
                    <a:pt x="22860" y="36830"/>
                  </a:lnTo>
                  <a:lnTo>
                    <a:pt x="22860" y="33020"/>
                  </a:lnTo>
                  <a:close/>
                </a:path>
                <a:path w="22860" h="55879">
                  <a:moveTo>
                    <a:pt x="22860" y="36830"/>
                  </a:moveTo>
                  <a:lnTo>
                    <a:pt x="15239" y="36830"/>
                  </a:lnTo>
                  <a:lnTo>
                    <a:pt x="15239" y="39370"/>
                  </a:lnTo>
                  <a:lnTo>
                    <a:pt x="22860" y="39370"/>
                  </a:lnTo>
                  <a:lnTo>
                    <a:pt x="22860" y="36830"/>
                  </a:lnTo>
                  <a:close/>
                </a:path>
                <a:path w="22860" h="55879">
                  <a:moveTo>
                    <a:pt x="22860" y="39370"/>
                  </a:moveTo>
                  <a:lnTo>
                    <a:pt x="16510" y="39370"/>
                  </a:lnTo>
                  <a:lnTo>
                    <a:pt x="16510" y="43180"/>
                  </a:lnTo>
                  <a:lnTo>
                    <a:pt x="22860" y="43180"/>
                  </a:lnTo>
                  <a:lnTo>
                    <a:pt x="22860" y="39370"/>
                  </a:lnTo>
                  <a:close/>
                </a:path>
                <a:path w="22860" h="55879">
                  <a:moveTo>
                    <a:pt x="22860" y="43180"/>
                  </a:moveTo>
                  <a:lnTo>
                    <a:pt x="17780" y="43180"/>
                  </a:lnTo>
                  <a:lnTo>
                    <a:pt x="17780" y="45720"/>
                  </a:lnTo>
                  <a:lnTo>
                    <a:pt x="19050" y="45720"/>
                  </a:lnTo>
                  <a:lnTo>
                    <a:pt x="19050" y="49530"/>
                  </a:lnTo>
                  <a:lnTo>
                    <a:pt x="20320" y="49530"/>
                  </a:lnTo>
                  <a:lnTo>
                    <a:pt x="20320" y="52070"/>
                  </a:lnTo>
                  <a:lnTo>
                    <a:pt x="22860" y="52070"/>
                  </a:lnTo>
                  <a:lnTo>
                    <a:pt x="22860" y="43180"/>
                  </a:lnTo>
                  <a:close/>
                </a:path>
                <a:path w="22860" h="55879">
                  <a:moveTo>
                    <a:pt x="22860" y="52070"/>
                  </a:moveTo>
                  <a:lnTo>
                    <a:pt x="21589" y="52070"/>
                  </a:lnTo>
                  <a:lnTo>
                    <a:pt x="21589" y="55880"/>
                  </a:lnTo>
                  <a:lnTo>
                    <a:pt x="22860" y="55880"/>
                  </a:lnTo>
                  <a:lnTo>
                    <a:pt x="22860" y="52070"/>
                  </a:lnTo>
                  <a:close/>
                </a:path>
              </a:pathLst>
            </a:custGeom>
            <a:solidFill>
              <a:srgbClr val="151515"/>
            </a:solidFill>
          </p:spPr>
          <p:txBody>
            <a:bodyPr bIns="0" lIns="0" rIns="0" rtlCol="0" tIns="0" wrap="square"/>
            <a:p/>
          </p:txBody>
        </p:sp>
        <p:sp>
          <p:nvSpPr>
            <p:cNvPr id="1049213" name="object 503"/>
            <p:cNvSpPr/>
            <p:nvPr/>
          </p:nvSpPr>
          <p:spPr>
            <a:xfrm>
              <a:off x="4809489" y="5819139"/>
              <a:ext cx="789940" cy="975360"/>
            </a:xfrm>
            <a:custGeom>
              <a:avLst/>
              <a:ahLst/>
              <a:rect l="l" t="t" r="r" b="b"/>
              <a:pathLst>
                <a:path w="789939" h="975359">
                  <a:moveTo>
                    <a:pt x="0" y="0"/>
                  </a:moveTo>
                  <a:lnTo>
                    <a:pt x="270510" y="0"/>
                  </a:lnTo>
                  <a:lnTo>
                    <a:pt x="408939" y="462280"/>
                  </a:lnTo>
                  <a:lnTo>
                    <a:pt x="537210" y="0"/>
                  </a:lnTo>
                  <a:lnTo>
                    <a:pt x="789939" y="0"/>
                  </a:lnTo>
                  <a:lnTo>
                    <a:pt x="524510" y="741680"/>
                  </a:lnTo>
                  <a:lnTo>
                    <a:pt x="501650" y="798830"/>
                  </a:lnTo>
                  <a:lnTo>
                    <a:pt x="478789" y="847090"/>
                  </a:lnTo>
                  <a:lnTo>
                    <a:pt x="455930" y="885190"/>
                  </a:lnTo>
                  <a:lnTo>
                    <a:pt x="436880" y="906780"/>
                  </a:lnTo>
                  <a:lnTo>
                    <a:pt x="431800" y="913130"/>
                  </a:lnTo>
                  <a:lnTo>
                    <a:pt x="422910" y="919480"/>
                  </a:lnTo>
                  <a:lnTo>
                    <a:pt x="414020" y="927100"/>
                  </a:lnTo>
                  <a:lnTo>
                    <a:pt x="403860" y="933450"/>
                  </a:lnTo>
                  <a:lnTo>
                    <a:pt x="393700" y="939800"/>
                  </a:lnTo>
                  <a:lnTo>
                    <a:pt x="383539" y="946150"/>
                  </a:lnTo>
                  <a:lnTo>
                    <a:pt x="372110" y="949960"/>
                  </a:lnTo>
                  <a:lnTo>
                    <a:pt x="320039" y="966470"/>
                  </a:lnTo>
                  <a:lnTo>
                    <a:pt x="261620" y="974090"/>
                  </a:lnTo>
                  <a:lnTo>
                    <a:pt x="228600" y="975360"/>
                  </a:lnTo>
                  <a:lnTo>
                    <a:pt x="196850" y="974090"/>
                  </a:lnTo>
                  <a:lnTo>
                    <a:pt x="157480" y="971550"/>
                  </a:lnTo>
                  <a:lnTo>
                    <a:pt x="110489" y="965200"/>
                  </a:lnTo>
                  <a:lnTo>
                    <a:pt x="55880" y="958850"/>
                  </a:lnTo>
                  <a:lnTo>
                    <a:pt x="35560" y="773430"/>
                  </a:lnTo>
                  <a:lnTo>
                    <a:pt x="49530" y="778510"/>
                  </a:lnTo>
                  <a:lnTo>
                    <a:pt x="64770" y="782320"/>
                  </a:lnTo>
                  <a:lnTo>
                    <a:pt x="110489" y="789940"/>
                  </a:lnTo>
                  <a:lnTo>
                    <a:pt x="143510" y="792480"/>
                  </a:lnTo>
                  <a:lnTo>
                    <a:pt x="160020" y="792480"/>
                  </a:lnTo>
                  <a:lnTo>
                    <a:pt x="170180" y="792480"/>
                  </a:lnTo>
                  <a:lnTo>
                    <a:pt x="181610" y="791210"/>
                  </a:lnTo>
                  <a:lnTo>
                    <a:pt x="191770" y="788670"/>
                  </a:lnTo>
                  <a:lnTo>
                    <a:pt x="200660" y="787400"/>
                  </a:lnTo>
                  <a:lnTo>
                    <a:pt x="209550" y="783590"/>
                  </a:lnTo>
                  <a:lnTo>
                    <a:pt x="218439" y="779780"/>
                  </a:lnTo>
                  <a:lnTo>
                    <a:pt x="226060" y="775970"/>
                  </a:lnTo>
                  <a:lnTo>
                    <a:pt x="233680" y="770890"/>
                  </a:lnTo>
                  <a:lnTo>
                    <a:pt x="236220" y="768350"/>
                  </a:lnTo>
                  <a:lnTo>
                    <a:pt x="240030" y="764540"/>
                  </a:lnTo>
                  <a:lnTo>
                    <a:pt x="265430" y="730250"/>
                  </a:lnTo>
                  <a:lnTo>
                    <a:pt x="270510" y="718820"/>
                  </a:lnTo>
                  <a:lnTo>
                    <a:pt x="275589" y="707390"/>
                  </a:lnTo>
                  <a:lnTo>
                    <a:pt x="280670" y="693420"/>
                  </a:lnTo>
                  <a:lnTo>
                    <a:pt x="0" y="0"/>
                  </a:lnTo>
                  <a:close/>
                </a:path>
              </a:pathLst>
            </a:custGeom>
            <a:ln w="12579">
              <a:solidFill>
                <a:srgbClr val="BFBFBF"/>
              </a:solidFill>
            </a:ln>
          </p:spPr>
          <p:txBody>
            <a:bodyPr bIns="0" lIns="0" rIns="0" rtlCol="0" tIns="0" wrap="square"/>
            <a:p/>
          </p:txBody>
        </p:sp>
      </p:grpSp>
      <p:grpSp>
        <p:nvGrpSpPr>
          <p:cNvPr id="61" name="object 504"/>
          <p:cNvGrpSpPr/>
          <p:nvPr/>
        </p:nvGrpSpPr>
        <p:grpSpPr>
          <a:xfrm>
            <a:off x="5674420" y="5549960"/>
            <a:ext cx="270510" cy="969010"/>
            <a:chOff x="5674420" y="5549960"/>
            <a:chExt cx="270510" cy="969010"/>
          </a:xfrm>
        </p:grpSpPr>
        <p:sp>
          <p:nvSpPr>
            <p:cNvPr id="1049214" name="object 505"/>
            <p:cNvSpPr/>
            <p:nvPr/>
          </p:nvSpPr>
          <p:spPr>
            <a:xfrm>
              <a:off x="5915660" y="5554980"/>
              <a:ext cx="24130" cy="958850"/>
            </a:xfrm>
            <a:custGeom>
              <a:avLst/>
              <a:ahLst/>
              <a:rect l="l" t="t" r="r" b="b"/>
              <a:pathLst>
                <a:path w="24129" h="958850">
                  <a:moveTo>
                    <a:pt x="24130" y="0"/>
                  </a:moveTo>
                  <a:lnTo>
                    <a:pt x="16510" y="0"/>
                  </a:lnTo>
                  <a:lnTo>
                    <a:pt x="7620" y="0"/>
                  </a:lnTo>
                  <a:lnTo>
                    <a:pt x="0" y="0"/>
                  </a:lnTo>
                  <a:lnTo>
                    <a:pt x="0" y="958850"/>
                  </a:lnTo>
                  <a:lnTo>
                    <a:pt x="7620" y="958850"/>
                  </a:lnTo>
                  <a:lnTo>
                    <a:pt x="16510" y="958850"/>
                  </a:lnTo>
                  <a:lnTo>
                    <a:pt x="24130" y="958850"/>
                  </a:lnTo>
                  <a:lnTo>
                    <a:pt x="2413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bIns="0" lIns="0" rIns="0" rtlCol="0" tIns="0" wrap="square"/>
            <a:p/>
          </p:txBody>
        </p:sp>
        <p:sp>
          <p:nvSpPr>
            <p:cNvPr id="1049215" name="object 506"/>
            <p:cNvSpPr/>
            <p:nvPr/>
          </p:nvSpPr>
          <p:spPr>
            <a:xfrm>
              <a:off x="5908039" y="5554980"/>
              <a:ext cx="7620" cy="958850"/>
            </a:xfrm>
            <a:custGeom>
              <a:avLst/>
              <a:ahLst/>
              <a:rect l="l" t="t" r="r" b="b"/>
              <a:pathLst>
                <a:path w="7620" h="958850">
                  <a:moveTo>
                    <a:pt x="7620" y="0"/>
                  </a:moveTo>
                  <a:lnTo>
                    <a:pt x="0" y="0"/>
                  </a:lnTo>
                  <a:lnTo>
                    <a:pt x="0" y="958850"/>
                  </a:lnTo>
                  <a:lnTo>
                    <a:pt x="7620" y="95885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313131"/>
            </a:solidFill>
          </p:spPr>
          <p:txBody>
            <a:bodyPr bIns="0" lIns="0" rIns="0" rtlCol="0" tIns="0" wrap="square"/>
            <a:p/>
          </p:txBody>
        </p:sp>
        <p:sp>
          <p:nvSpPr>
            <p:cNvPr id="1049216" name="object 507"/>
            <p:cNvSpPr/>
            <p:nvPr/>
          </p:nvSpPr>
          <p:spPr>
            <a:xfrm>
              <a:off x="5899149" y="5554980"/>
              <a:ext cx="8890" cy="958850"/>
            </a:xfrm>
            <a:custGeom>
              <a:avLst/>
              <a:ahLst/>
              <a:rect l="l" t="t" r="r" b="b"/>
              <a:pathLst>
                <a:path w="8889" h="958850">
                  <a:moveTo>
                    <a:pt x="8889" y="0"/>
                  </a:moveTo>
                  <a:lnTo>
                    <a:pt x="0" y="0"/>
                  </a:lnTo>
                  <a:lnTo>
                    <a:pt x="0" y="958850"/>
                  </a:lnTo>
                  <a:lnTo>
                    <a:pt x="8889" y="958850"/>
                  </a:lnTo>
                  <a:lnTo>
                    <a:pt x="8889" y="0"/>
                  </a:lnTo>
                  <a:close/>
                </a:path>
              </a:pathLst>
            </a:custGeom>
            <a:solidFill>
              <a:srgbClr val="303030"/>
            </a:solidFill>
          </p:spPr>
          <p:txBody>
            <a:bodyPr bIns="0" lIns="0" rIns="0" rtlCol="0" tIns="0" wrap="square"/>
            <a:p/>
          </p:txBody>
        </p:sp>
        <p:sp>
          <p:nvSpPr>
            <p:cNvPr id="1049217" name="object 508"/>
            <p:cNvSpPr/>
            <p:nvPr/>
          </p:nvSpPr>
          <p:spPr>
            <a:xfrm>
              <a:off x="5891529" y="5554980"/>
              <a:ext cx="7620" cy="958850"/>
            </a:xfrm>
            <a:custGeom>
              <a:avLst/>
              <a:ahLst/>
              <a:rect l="l" t="t" r="r" b="b"/>
              <a:pathLst>
                <a:path w="7620" h="958850">
                  <a:moveTo>
                    <a:pt x="7620" y="0"/>
                  </a:moveTo>
                  <a:lnTo>
                    <a:pt x="0" y="0"/>
                  </a:lnTo>
                  <a:lnTo>
                    <a:pt x="0" y="958850"/>
                  </a:lnTo>
                  <a:lnTo>
                    <a:pt x="7620" y="95885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2F2F2F"/>
            </a:solidFill>
          </p:spPr>
          <p:txBody>
            <a:bodyPr bIns="0" lIns="0" rIns="0" rtlCol="0" tIns="0" wrap="square"/>
            <a:p/>
          </p:txBody>
        </p:sp>
        <p:sp>
          <p:nvSpPr>
            <p:cNvPr id="1049218" name="object 509"/>
            <p:cNvSpPr/>
            <p:nvPr/>
          </p:nvSpPr>
          <p:spPr>
            <a:xfrm>
              <a:off x="5882639" y="5554980"/>
              <a:ext cx="8890" cy="958850"/>
            </a:xfrm>
            <a:custGeom>
              <a:avLst/>
              <a:ahLst/>
              <a:rect l="l" t="t" r="r" b="b"/>
              <a:pathLst>
                <a:path w="8889" h="958850">
                  <a:moveTo>
                    <a:pt x="8889" y="0"/>
                  </a:moveTo>
                  <a:lnTo>
                    <a:pt x="0" y="0"/>
                  </a:lnTo>
                  <a:lnTo>
                    <a:pt x="0" y="958850"/>
                  </a:lnTo>
                  <a:lnTo>
                    <a:pt x="8889" y="958850"/>
                  </a:lnTo>
                  <a:lnTo>
                    <a:pt x="8889" y="0"/>
                  </a:lnTo>
                  <a:close/>
                </a:path>
              </a:pathLst>
            </a:custGeom>
            <a:solidFill>
              <a:srgbClr val="2E2E2E"/>
            </a:solidFill>
          </p:spPr>
          <p:txBody>
            <a:bodyPr bIns="0" lIns="0" rIns="0" rtlCol="0" tIns="0" wrap="square"/>
            <a:p/>
          </p:txBody>
        </p:sp>
        <p:sp>
          <p:nvSpPr>
            <p:cNvPr id="1049219" name="object 510"/>
            <p:cNvSpPr/>
            <p:nvPr/>
          </p:nvSpPr>
          <p:spPr>
            <a:xfrm>
              <a:off x="5875019" y="5554980"/>
              <a:ext cx="7620" cy="958850"/>
            </a:xfrm>
            <a:custGeom>
              <a:avLst/>
              <a:ahLst/>
              <a:rect l="l" t="t" r="r" b="b"/>
              <a:pathLst>
                <a:path w="7620" h="958850">
                  <a:moveTo>
                    <a:pt x="7619" y="0"/>
                  </a:moveTo>
                  <a:lnTo>
                    <a:pt x="0" y="0"/>
                  </a:lnTo>
                  <a:lnTo>
                    <a:pt x="0" y="958850"/>
                  </a:lnTo>
                  <a:lnTo>
                    <a:pt x="7619" y="958850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2D2D2D"/>
            </a:solidFill>
          </p:spPr>
          <p:txBody>
            <a:bodyPr bIns="0" lIns="0" rIns="0" rtlCol="0" tIns="0" wrap="square"/>
            <a:p/>
          </p:txBody>
        </p:sp>
        <p:sp>
          <p:nvSpPr>
            <p:cNvPr id="1049220" name="object 511"/>
            <p:cNvSpPr/>
            <p:nvPr/>
          </p:nvSpPr>
          <p:spPr>
            <a:xfrm>
              <a:off x="5867399" y="5554980"/>
              <a:ext cx="7620" cy="958850"/>
            </a:xfrm>
            <a:custGeom>
              <a:avLst/>
              <a:ahLst/>
              <a:rect l="l" t="t" r="r" b="b"/>
              <a:pathLst>
                <a:path w="7620" h="958850">
                  <a:moveTo>
                    <a:pt x="7620" y="0"/>
                  </a:moveTo>
                  <a:lnTo>
                    <a:pt x="0" y="0"/>
                  </a:lnTo>
                  <a:lnTo>
                    <a:pt x="0" y="958850"/>
                  </a:lnTo>
                  <a:lnTo>
                    <a:pt x="7620" y="95885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2C2C2C"/>
            </a:solidFill>
          </p:spPr>
          <p:txBody>
            <a:bodyPr bIns="0" lIns="0" rIns="0" rtlCol="0" tIns="0" wrap="square"/>
            <a:p/>
          </p:txBody>
        </p:sp>
        <p:sp>
          <p:nvSpPr>
            <p:cNvPr id="1049221" name="object 512"/>
            <p:cNvSpPr/>
            <p:nvPr/>
          </p:nvSpPr>
          <p:spPr>
            <a:xfrm>
              <a:off x="5858509" y="5554980"/>
              <a:ext cx="8890" cy="958850"/>
            </a:xfrm>
            <a:custGeom>
              <a:avLst/>
              <a:ahLst/>
              <a:rect l="l" t="t" r="r" b="b"/>
              <a:pathLst>
                <a:path w="8889" h="958850">
                  <a:moveTo>
                    <a:pt x="8889" y="0"/>
                  </a:moveTo>
                  <a:lnTo>
                    <a:pt x="0" y="0"/>
                  </a:lnTo>
                  <a:lnTo>
                    <a:pt x="0" y="958850"/>
                  </a:lnTo>
                  <a:lnTo>
                    <a:pt x="8889" y="958850"/>
                  </a:lnTo>
                  <a:lnTo>
                    <a:pt x="8889" y="0"/>
                  </a:lnTo>
                  <a:close/>
                </a:path>
              </a:pathLst>
            </a:custGeom>
            <a:solidFill>
              <a:srgbClr val="2B2B2B"/>
            </a:solidFill>
          </p:spPr>
          <p:txBody>
            <a:bodyPr bIns="0" lIns="0" rIns="0" rtlCol="0" tIns="0" wrap="square"/>
            <a:p/>
          </p:txBody>
        </p:sp>
        <p:sp>
          <p:nvSpPr>
            <p:cNvPr id="1049222" name="object 513"/>
            <p:cNvSpPr/>
            <p:nvPr/>
          </p:nvSpPr>
          <p:spPr>
            <a:xfrm>
              <a:off x="5850889" y="5554980"/>
              <a:ext cx="7620" cy="958850"/>
            </a:xfrm>
            <a:custGeom>
              <a:avLst/>
              <a:ahLst/>
              <a:rect l="l" t="t" r="r" b="b"/>
              <a:pathLst>
                <a:path w="7620" h="958850">
                  <a:moveTo>
                    <a:pt x="7620" y="0"/>
                  </a:moveTo>
                  <a:lnTo>
                    <a:pt x="0" y="0"/>
                  </a:lnTo>
                  <a:lnTo>
                    <a:pt x="0" y="958850"/>
                  </a:lnTo>
                  <a:lnTo>
                    <a:pt x="7620" y="95885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2A2A2A"/>
            </a:solidFill>
          </p:spPr>
          <p:txBody>
            <a:bodyPr bIns="0" lIns="0" rIns="0" rtlCol="0" tIns="0" wrap="square"/>
            <a:p/>
          </p:txBody>
        </p:sp>
        <p:sp>
          <p:nvSpPr>
            <p:cNvPr id="1049223" name="object 514"/>
            <p:cNvSpPr/>
            <p:nvPr/>
          </p:nvSpPr>
          <p:spPr>
            <a:xfrm>
              <a:off x="5841999" y="5554980"/>
              <a:ext cx="8890" cy="958850"/>
            </a:xfrm>
            <a:custGeom>
              <a:avLst/>
              <a:ahLst/>
              <a:rect l="l" t="t" r="r" b="b"/>
              <a:pathLst>
                <a:path w="8889" h="958850">
                  <a:moveTo>
                    <a:pt x="8889" y="0"/>
                  </a:moveTo>
                  <a:lnTo>
                    <a:pt x="0" y="0"/>
                  </a:lnTo>
                  <a:lnTo>
                    <a:pt x="0" y="958850"/>
                  </a:lnTo>
                  <a:lnTo>
                    <a:pt x="8889" y="958850"/>
                  </a:lnTo>
                  <a:lnTo>
                    <a:pt x="8889" y="0"/>
                  </a:lnTo>
                  <a:close/>
                </a:path>
              </a:pathLst>
            </a:custGeom>
            <a:solidFill>
              <a:srgbClr val="292929"/>
            </a:solidFill>
          </p:spPr>
          <p:txBody>
            <a:bodyPr bIns="0" lIns="0" rIns="0" rtlCol="0" tIns="0" wrap="square"/>
            <a:p/>
          </p:txBody>
        </p:sp>
        <p:sp>
          <p:nvSpPr>
            <p:cNvPr id="1049224" name="object 515"/>
            <p:cNvSpPr/>
            <p:nvPr/>
          </p:nvSpPr>
          <p:spPr>
            <a:xfrm>
              <a:off x="5834379" y="5554980"/>
              <a:ext cx="7620" cy="958850"/>
            </a:xfrm>
            <a:custGeom>
              <a:avLst/>
              <a:ahLst/>
              <a:rect l="l" t="t" r="r" b="b"/>
              <a:pathLst>
                <a:path w="7620" h="958850">
                  <a:moveTo>
                    <a:pt x="7620" y="0"/>
                  </a:moveTo>
                  <a:lnTo>
                    <a:pt x="0" y="0"/>
                  </a:lnTo>
                  <a:lnTo>
                    <a:pt x="0" y="958850"/>
                  </a:lnTo>
                  <a:lnTo>
                    <a:pt x="7620" y="95885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282828"/>
            </a:solidFill>
          </p:spPr>
          <p:txBody>
            <a:bodyPr bIns="0" lIns="0" rIns="0" rtlCol="0" tIns="0" wrap="square"/>
            <a:p/>
          </p:txBody>
        </p:sp>
        <p:sp>
          <p:nvSpPr>
            <p:cNvPr id="1049225" name="object 516"/>
            <p:cNvSpPr/>
            <p:nvPr/>
          </p:nvSpPr>
          <p:spPr>
            <a:xfrm>
              <a:off x="5826759" y="5554980"/>
              <a:ext cx="7620" cy="958850"/>
            </a:xfrm>
            <a:custGeom>
              <a:avLst/>
              <a:ahLst/>
              <a:rect l="l" t="t" r="r" b="b"/>
              <a:pathLst>
                <a:path w="7620" h="958850">
                  <a:moveTo>
                    <a:pt x="7619" y="0"/>
                  </a:moveTo>
                  <a:lnTo>
                    <a:pt x="0" y="0"/>
                  </a:lnTo>
                  <a:lnTo>
                    <a:pt x="0" y="958850"/>
                  </a:lnTo>
                  <a:lnTo>
                    <a:pt x="7619" y="958850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272727"/>
            </a:solidFill>
          </p:spPr>
          <p:txBody>
            <a:bodyPr bIns="0" lIns="0" rIns="0" rtlCol="0" tIns="0" wrap="square"/>
            <a:p/>
          </p:txBody>
        </p:sp>
        <p:sp>
          <p:nvSpPr>
            <p:cNvPr id="1049226" name="object 517"/>
            <p:cNvSpPr/>
            <p:nvPr/>
          </p:nvSpPr>
          <p:spPr>
            <a:xfrm>
              <a:off x="5817869" y="5554980"/>
              <a:ext cx="8890" cy="958850"/>
            </a:xfrm>
            <a:custGeom>
              <a:avLst/>
              <a:ahLst/>
              <a:rect l="l" t="t" r="r" b="b"/>
              <a:pathLst>
                <a:path w="8889" h="958850">
                  <a:moveTo>
                    <a:pt x="8889" y="0"/>
                  </a:moveTo>
                  <a:lnTo>
                    <a:pt x="0" y="0"/>
                  </a:lnTo>
                  <a:lnTo>
                    <a:pt x="0" y="958850"/>
                  </a:lnTo>
                  <a:lnTo>
                    <a:pt x="8889" y="958850"/>
                  </a:lnTo>
                  <a:lnTo>
                    <a:pt x="8889" y="0"/>
                  </a:lnTo>
                  <a:close/>
                </a:path>
              </a:pathLst>
            </a:custGeom>
            <a:solidFill>
              <a:srgbClr val="262626"/>
            </a:solidFill>
          </p:spPr>
          <p:txBody>
            <a:bodyPr bIns="0" lIns="0" rIns="0" rtlCol="0" tIns="0" wrap="square"/>
            <a:p/>
          </p:txBody>
        </p:sp>
        <p:sp>
          <p:nvSpPr>
            <p:cNvPr id="1049227" name="object 518"/>
            <p:cNvSpPr/>
            <p:nvPr/>
          </p:nvSpPr>
          <p:spPr>
            <a:xfrm>
              <a:off x="5810249" y="5554980"/>
              <a:ext cx="7620" cy="958850"/>
            </a:xfrm>
            <a:custGeom>
              <a:avLst/>
              <a:ahLst/>
              <a:rect l="l" t="t" r="r" b="b"/>
              <a:pathLst>
                <a:path w="7620" h="958850">
                  <a:moveTo>
                    <a:pt x="7620" y="0"/>
                  </a:moveTo>
                  <a:lnTo>
                    <a:pt x="0" y="0"/>
                  </a:lnTo>
                  <a:lnTo>
                    <a:pt x="0" y="958850"/>
                  </a:lnTo>
                  <a:lnTo>
                    <a:pt x="7620" y="95885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252525"/>
            </a:solidFill>
          </p:spPr>
          <p:txBody>
            <a:bodyPr bIns="0" lIns="0" rIns="0" rtlCol="0" tIns="0" wrap="square"/>
            <a:p/>
          </p:txBody>
        </p:sp>
        <p:sp>
          <p:nvSpPr>
            <p:cNvPr id="1049228" name="object 519"/>
            <p:cNvSpPr/>
            <p:nvPr/>
          </p:nvSpPr>
          <p:spPr>
            <a:xfrm>
              <a:off x="5801359" y="5554980"/>
              <a:ext cx="8890" cy="958850"/>
            </a:xfrm>
            <a:custGeom>
              <a:avLst/>
              <a:ahLst/>
              <a:rect l="l" t="t" r="r" b="b"/>
              <a:pathLst>
                <a:path w="8889" h="958850">
                  <a:moveTo>
                    <a:pt x="8889" y="0"/>
                  </a:moveTo>
                  <a:lnTo>
                    <a:pt x="0" y="0"/>
                  </a:lnTo>
                  <a:lnTo>
                    <a:pt x="0" y="958850"/>
                  </a:lnTo>
                  <a:lnTo>
                    <a:pt x="8889" y="958850"/>
                  </a:lnTo>
                  <a:lnTo>
                    <a:pt x="8889" y="0"/>
                  </a:lnTo>
                  <a:close/>
                </a:path>
              </a:pathLst>
            </a:custGeom>
            <a:solidFill>
              <a:srgbClr val="242424"/>
            </a:solidFill>
          </p:spPr>
          <p:txBody>
            <a:bodyPr bIns="0" lIns="0" rIns="0" rtlCol="0" tIns="0" wrap="square"/>
            <a:p/>
          </p:txBody>
        </p:sp>
        <p:sp>
          <p:nvSpPr>
            <p:cNvPr id="1049229" name="object 520"/>
            <p:cNvSpPr/>
            <p:nvPr/>
          </p:nvSpPr>
          <p:spPr>
            <a:xfrm>
              <a:off x="5793739" y="5554980"/>
              <a:ext cx="7620" cy="958850"/>
            </a:xfrm>
            <a:custGeom>
              <a:avLst/>
              <a:ahLst/>
              <a:rect l="l" t="t" r="r" b="b"/>
              <a:pathLst>
                <a:path w="7620" h="958850">
                  <a:moveTo>
                    <a:pt x="7620" y="0"/>
                  </a:moveTo>
                  <a:lnTo>
                    <a:pt x="0" y="0"/>
                  </a:lnTo>
                  <a:lnTo>
                    <a:pt x="0" y="958850"/>
                  </a:lnTo>
                  <a:lnTo>
                    <a:pt x="7620" y="95885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232323"/>
            </a:solidFill>
          </p:spPr>
          <p:txBody>
            <a:bodyPr bIns="0" lIns="0" rIns="0" rtlCol="0" tIns="0" wrap="square"/>
            <a:p/>
          </p:txBody>
        </p:sp>
        <p:sp>
          <p:nvSpPr>
            <p:cNvPr id="1049230" name="object 521"/>
            <p:cNvSpPr/>
            <p:nvPr/>
          </p:nvSpPr>
          <p:spPr>
            <a:xfrm>
              <a:off x="5786119" y="5554980"/>
              <a:ext cx="7620" cy="958850"/>
            </a:xfrm>
            <a:custGeom>
              <a:avLst/>
              <a:ahLst/>
              <a:rect l="l" t="t" r="r" b="b"/>
              <a:pathLst>
                <a:path w="7620" h="958850">
                  <a:moveTo>
                    <a:pt x="7619" y="0"/>
                  </a:moveTo>
                  <a:lnTo>
                    <a:pt x="0" y="0"/>
                  </a:lnTo>
                  <a:lnTo>
                    <a:pt x="0" y="958850"/>
                  </a:lnTo>
                  <a:lnTo>
                    <a:pt x="7619" y="958850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222222"/>
            </a:solidFill>
          </p:spPr>
          <p:txBody>
            <a:bodyPr bIns="0" lIns="0" rIns="0" rtlCol="0" tIns="0" wrap="square"/>
            <a:p/>
          </p:txBody>
        </p:sp>
        <p:sp>
          <p:nvSpPr>
            <p:cNvPr id="1049231" name="object 522"/>
            <p:cNvSpPr/>
            <p:nvPr/>
          </p:nvSpPr>
          <p:spPr>
            <a:xfrm>
              <a:off x="5777229" y="5554980"/>
              <a:ext cx="8890" cy="958850"/>
            </a:xfrm>
            <a:custGeom>
              <a:avLst/>
              <a:ahLst/>
              <a:rect l="l" t="t" r="r" b="b"/>
              <a:pathLst>
                <a:path w="8889" h="958850">
                  <a:moveTo>
                    <a:pt x="8890" y="0"/>
                  </a:moveTo>
                  <a:lnTo>
                    <a:pt x="0" y="0"/>
                  </a:lnTo>
                  <a:lnTo>
                    <a:pt x="0" y="958850"/>
                  </a:lnTo>
                  <a:lnTo>
                    <a:pt x="8890" y="958850"/>
                  </a:lnTo>
                  <a:lnTo>
                    <a:pt x="8890" y="0"/>
                  </a:lnTo>
                  <a:close/>
                </a:path>
              </a:pathLst>
            </a:custGeom>
            <a:solidFill>
              <a:srgbClr val="212121"/>
            </a:solidFill>
          </p:spPr>
          <p:txBody>
            <a:bodyPr bIns="0" lIns="0" rIns="0" rtlCol="0" tIns="0" wrap="square"/>
            <a:p/>
          </p:txBody>
        </p:sp>
        <p:sp>
          <p:nvSpPr>
            <p:cNvPr id="1049232" name="object 523"/>
            <p:cNvSpPr/>
            <p:nvPr/>
          </p:nvSpPr>
          <p:spPr>
            <a:xfrm>
              <a:off x="5769609" y="5554980"/>
              <a:ext cx="7620" cy="958850"/>
            </a:xfrm>
            <a:custGeom>
              <a:avLst/>
              <a:ahLst/>
              <a:rect l="l" t="t" r="r" b="b"/>
              <a:pathLst>
                <a:path w="7620" h="958850">
                  <a:moveTo>
                    <a:pt x="7619" y="0"/>
                  </a:moveTo>
                  <a:lnTo>
                    <a:pt x="0" y="0"/>
                  </a:lnTo>
                  <a:lnTo>
                    <a:pt x="0" y="958850"/>
                  </a:lnTo>
                  <a:lnTo>
                    <a:pt x="7619" y="958850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202020"/>
            </a:solidFill>
          </p:spPr>
          <p:txBody>
            <a:bodyPr bIns="0" lIns="0" rIns="0" rtlCol="0" tIns="0" wrap="square"/>
            <a:p/>
          </p:txBody>
        </p:sp>
        <p:sp>
          <p:nvSpPr>
            <p:cNvPr id="1049233" name="object 524"/>
            <p:cNvSpPr/>
            <p:nvPr/>
          </p:nvSpPr>
          <p:spPr>
            <a:xfrm>
              <a:off x="5760719" y="5554980"/>
              <a:ext cx="8890" cy="958850"/>
            </a:xfrm>
            <a:custGeom>
              <a:avLst/>
              <a:ahLst/>
              <a:rect l="l" t="t" r="r" b="b"/>
              <a:pathLst>
                <a:path w="8889" h="958850">
                  <a:moveTo>
                    <a:pt x="8889" y="0"/>
                  </a:moveTo>
                  <a:lnTo>
                    <a:pt x="0" y="0"/>
                  </a:lnTo>
                  <a:lnTo>
                    <a:pt x="0" y="958850"/>
                  </a:lnTo>
                  <a:lnTo>
                    <a:pt x="8889" y="958850"/>
                  </a:lnTo>
                  <a:lnTo>
                    <a:pt x="8889" y="0"/>
                  </a:lnTo>
                  <a:close/>
                </a:path>
              </a:pathLst>
            </a:custGeom>
            <a:solidFill>
              <a:srgbClr val="1F1F1F"/>
            </a:solidFill>
          </p:spPr>
          <p:txBody>
            <a:bodyPr bIns="0" lIns="0" rIns="0" rtlCol="0" tIns="0" wrap="square"/>
            <a:p/>
          </p:txBody>
        </p:sp>
        <p:sp>
          <p:nvSpPr>
            <p:cNvPr id="1049234" name="object 525"/>
            <p:cNvSpPr/>
            <p:nvPr/>
          </p:nvSpPr>
          <p:spPr>
            <a:xfrm>
              <a:off x="5753099" y="5554980"/>
              <a:ext cx="7620" cy="958850"/>
            </a:xfrm>
            <a:custGeom>
              <a:avLst/>
              <a:ahLst/>
              <a:rect l="l" t="t" r="r" b="b"/>
              <a:pathLst>
                <a:path w="7620" h="958850">
                  <a:moveTo>
                    <a:pt x="7620" y="0"/>
                  </a:moveTo>
                  <a:lnTo>
                    <a:pt x="0" y="0"/>
                  </a:lnTo>
                  <a:lnTo>
                    <a:pt x="0" y="958850"/>
                  </a:lnTo>
                  <a:lnTo>
                    <a:pt x="7620" y="95885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1E1E1E"/>
            </a:solidFill>
          </p:spPr>
          <p:txBody>
            <a:bodyPr bIns="0" lIns="0" rIns="0" rtlCol="0" tIns="0" wrap="square"/>
            <a:p/>
          </p:txBody>
        </p:sp>
        <p:sp>
          <p:nvSpPr>
            <p:cNvPr id="1049235" name="object 526"/>
            <p:cNvSpPr/>
            <p:nvPr/>
          </p:nvSpPr>
          <p:spPr>
            <a:xfrm>
              <a:off x="5745479" y="5554980"/>
              <a:ext cx="7620" cy="958850"/>
            </a:xfrm>
            <a:custGeom>
              <a:avLst/>
              <a:ahLst/>
              <a:rect l="l" t="t" r="r" b="b"/>
              <a:pathLst>
                <a:path w="7620" h="958850">
                  <a:moveTo>
                    <a:pt x="7620" y="0"/>
                  </a:moveTo>
                  <a:lnTo>
                    <a:pt x="0" y="0"/>
                  </a:lnTo>
                  <a:lnTo>
                    <a:pt x="0" y="958850"/>
                  </a:lnTo>
                  <a:lnTo>
                    <a:pt x="7620" y="95885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1D1D1D"/>
            </a:solidFill>
          </p:spPr>
          <p:txBody>
            <a:bodyPr bIns="0" lIns="0" rIns="0" rtlCol="0" tIns="0" wrap="square"/>
            <a:p/>
          </p:txBody>
        </p:sp>
        <p:sp>
          <p:nvSpPr>
            <p:cNvPr id="1049236" name="object 527"/>
            <p:cNvSpPr/>
            <p:nvPr/>
          </p:nvSpPr>
          <p:spPr>
            <a:xfrm>
              <a:off x="5736589" y="5554980"/>
              <a:ext cx="8890" cy="958850"/>
            </a:xfrm>
            <a:custGeom>
              <a:avLst/>
              <a:ahLst/>
              <a:rect l="l" t="t" r="r" b="b"/>
              <a:pathLst>
                <a:path w="8889" h="958850">
                  <a:moveTo>
                    <a:pt x="8889" y="0"/>
                  </a:moveTo>
                  <a:lnTo>
                    <a:pt x="0" y="0"/>
                  </a:lnTo>
                  <a:lnTo>
                    <a:pt x="0" y="958850"/>
                  </a:lnTo>
                  <a:lnTo>
                    <a:pt x="8889" y="958850"/>
                  </a:lnTo>
                  <a:lnTo>
                    <a:pt x="8889" y="0"/>
                  </a:lnTo>
                  <a:close/>
                </a:path>
              </a:pathLst>
            </a:custGeom>
            <a:solidFill>
              <a:srgbClr val="1C1C1C"/>
            </a:solidFill>
          </p:spPr>
          <p:txBody>
            <a:bodyPr bIns="0" lIns="0" rIns="0" rtlCol="0" tIns="0" wrap="square"/>
            <a:p/>
          </p:txBody>
        </p:sp>
        <p:sp>
          <p:nvSpPr>
            <p:cNvPr id="1049237" name="object 528"/>
            <p:cNvSpPr/>
            <p:nvPr/>
          </p:nvSpPr>
          <p:spPr>
            <a:xfrm>
              <a:off x="5728969" y="5554980"/>
              <a:ext cx="7620" cy="958850"/>
            </a:xfrm>
            <a:custGeom>
              <a:avLst/>
              <a:ahLst/>
              <a:rect l="l" t="t" r="r" b="b"/>
              <a:pathLst>
                <a:path w="7620" h="958850">
                  <a:moveTo>
                    <a:pt x="7619" y="0"/>
                  </a:moveTo>
                  <a:lnTo>
                    <a:pt x="0" y="0"/>
                  </a:lnTo>
                  <a:lnTo>
                    <a:pt x="0" y="958850"/>
                  </a:lnTo>
                  <a:lnTo>
                    <a:pt x="7619" y="958850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1B1B1B"/>
            </a:solidFill>
          </p:spPr>
          <p:txBody>
            <a:bodyPr bIns="0" lIns="0" rIns="0" rtlCol="0" tIns="0" wrap="square"/>
            <a:p/>
          </p:txBody>
        </p:sp>
        <p:sp>
          <p:nvSpPr>
            <p:cNvPr id="1049238" name="object 529"/>
            <p:cNvSpPr/>
            <p:nvPr/>
          </p:nvSpPr>
          <p:spPr>
            <a:xfrm>
              <a:off x="5720079" y="5554980"/>
              <a:ext cx="8890" cy="958850"/>
            </a:xfrm>
            <a:custGeom>
              <a:avLst/>
              <a:ahLst/>
              <a:rect l="l" t="t" r="r" b="b"/>
              <a:pathLst>
                <a:path w="8889" h="958850">
                  <a:moveTo>
                    <a:pt x="8890" y="0"/>
                  </a:moveTo>
                  <a:lnTo>
                    <a:pt x="0" y="0"/>
                  </a:lnTo>
                  <a:lnTo>
                    <a:pt x="0" y="958850"/>
                  </a:lnTo>
                  <a:lnTo>
                    <a:pt x="8890" y="958850"/>
                  </a:lnTo>
                  <a:lnTo>
                    <a:pt x="8890" y="0"/>
                  </a:lnTo>
                  <a:close/>
                </a:path>
              </a:pathLst>
            </a:custGeom>
            <a:solidFill>
              <a:srgbClr val="1A1A1A"/>
            </a:solidFill>
          </p:spPr>
          <p:txBody>
            <a:bodyPr bIns="0" lIns="0" rIns="0" rtlCol="0" tIns="0" wrap="square"/>
            <a:p/>
          </p:txBody>
        </p:sp>
        <p:sp>
          <p:nvSpPr>
            <p:cNvPr id="1049239" name="object 530"/>
            <p:cNvSpPr/>
            <p:nvPr/>
          </p:nvSpPr>
          <p:spPr>
            <a:xfrm>
              <a:off x="5712459" y="5554980"/>
              <a:ext cx="7620" cy="958850"/>
            </a:xfrm>
            <a:custGeom>
              <a:avLst/>
              <a:ahLst/>
              <a:rect l="l" t="t" r="r" b="b"/>
              <a:pathLst>
                <a:path w="7620" h="958850">
                  <a:moveTo>
                    <a:pt x="7619" y="0"/>
                  </a:moveTo>
                  <a:lnTo>
                    <a:pt x="0" y="0"/>
                  </a:lnTo>
                  <a:lnTo>
                    <a:pt x="0" y="958850"/>
                  </a:lnTo>
                  <a:lnTo>
                    <a:pt x="7619" y="958850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191919"/>
            </a:solidFill>
          </p:spPr>
          <p:txBody>
            <a:bodyPr bIns="0" lIns="0" rIns="0" rtlCol="0" tIns="0" wrap="square"/>
            <a:p/>
          </p:txBody>
        </p:sp>
        <p:sp>
          <p:nvSpPr>
            <p:cNvPr id="1049240" name="object 531"/>
            <p:cNvSpPr/>
            <p:nvPr/>
          </p:nvSpPr>
          <p:spPr>
            <a:xfrm>
              <a:off x="5703569" y="5554980"/>
              <a:ext cx="8890" cy="958850"/>
            </a:xfrm>
            <a:custGeom>
              <a:avLst/>
              <a:ahLst/>
              <a:rect l="l" t="t" r="r" b="b"/>
              <a:pathLst>
                <a:path w="8889" h="958850">
                  <a:moveTo>
                    <a:pt x="8889" y="0"/>
                  </a:moveTo>
                  <a:lnTo>
                    <a:pt x="0" y="0"/>
                  </a:lnTo>
                  <a:lnTo>
                    <a:pt x="0" y="958850"/>
                  </a:lnTo>
                  <a:lnTo>
                    <a:pt x="8889" y="958850"/>
                  </a:lnTo>
                  <a:lnTo>
                    <a:pt x="8889" y="0"/>
                  </a:lnTo>
                  <a:close/>
                </a:path>
              </a:pathLst>
            </a:custGeom>
            <a:solidFill>
              <a:srgbClr val="181818"/>
            </a:solidFill>
          </p:spPr>
          <p:txBody>
            <a:bodyPr bIns="0" lIns="0" rIns="0" rtlCol="0" tIns="0" wrap="square"/>
            <a:p/>
          </p:txBody>
        </p:sp>
        <p:sp>
          <p:nvSpPr>
            <p:cNvPr id="1049241" name="object 532"/>
            <p:cNvSpPr/>
            <p:nvPr/>
          </p:nvSpPr>
          <p:spPr>
            <a:xfrm>
              <a:off x="5695949" y="5554980"/>
              <a:ext cx="7620" cy="958850"/>
            </a:xfrm>
            <a:custGeom>
              <a:avLst/>
              <a:ahLst/>
              <a:rect l="l" t="t" r="r" b="b"/>
              <a:pathLst>
                <a:path w="7620" h="958850">
                  <a:moveTo>
                    <a:pt x="7620" y="0"/>
                  </a:moveTo>
                  <a:lnTo>
                    <a:pt x="0" y="0"/>
                  </a:lnTo>
                  <a:lnTo>
                    <a:pt x="0" y="958850"/>
                  </a:lnTo>
                  <a:lnTo>
                    <a:pt x="7620" y="95885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171717"/>
            </a:solidFill>
          </p:spPr>
          <p:txBody>
            <a:bodyPr bIns="0" lIns="0" rIns="0" rtlCol="0" tIns="0" wrap="square"/>
            <a:p/>
          </p:txBody>
        </p:sp>
        <p:sp>
          <p:nvSpPr>
            <p:cNvPr id="1049242" name="object 533"/>
            <p:cNvSpPr/>
            <p:nvPr/>
          </p:nvSpPr>
          <p:spPr>
            <a:xfrm>
              <a:off x="5688329" y="5554980"/>
              <a:ext cx="7620" cy="958850"/>
            </a:xfrm>
            <a:custGeom>
              <a:avLst/>
              <a:ahLst/>
              <a:rect l="l" t="t" r="r" b="b"/>
              <a:pathLst>
                <a:path w="7620" h="958850">
                  <a:moveTo>
                    <a:pt x="7620" y="0"/>
                  </a:moveTo>
                  <a:lnTo>
                    <a:pt x="0" y="0"/>
                  </a:lnTo>
                  <a:lnTo>
                    <a:pt x="0" y="958850"/>
                  </a:lnTo>
                  <a:lnTo>
                    <a:pt x="7620" y="95885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161616"/>
            </a:solidFill>
          </p:spPr>
          <p:txBody>
            <a:bodyPr bIns="0" lIns="0" rIns="0" rtlCol="0" tIns="0" wrap="square"/>
            <a:p/>
          </p:txBody>
        </p:sp>
        <p:sp>
          <p:nvSpPr>
            <p:cNvPr id="1049243" name="object 534"/>
            <p:cNvSpPr/>
            <p:nvPr/>
          </p:nvSpPr>
          <p:spPr>
            <a:xfrm>
              <a:off x="5679439" y="5554980"/>
              <a:ext cx="8890" cy="958850"/>
            </a:xfrm>
            <a:custGeom>
              <a:avLst/>
              <a:ahLst/>
              <a:rect l="l" t="t" r="r" b="b"/>
              <a:pathLst>
                <a:path w="8889" h="958850">
                  <a:moveTo>
                    <a:pt x="8889" y="0"/>
                  </a:moveTo>
                  <a:lnTo>
                    <a:pt x="0" y="0"/>
                  </a:lnTo>
                  <a:lnTo>
                    <a:pt x="0" y="958850"/>
                  </a:lnTo>
                  <a:lnTo>
                    <a:pt x="8889" y="958850"/>
                  </a:lnTo>
                  <a:lnTo>
                    <a:pt x="8889" y="0"/>
                  </a:lnTo>
                  <a:close/>
                </a:path>
              </a:pathLst>
            </a:custGeom>
            <a:solidFill>
              <a:srgbClr val="151515"/>
            </a:solidFill>
          </p:spPr>
          <p:txBody>
            <a:bodyPr bIns="0" lIns="0" rIns="0" rtlCol="0" tIns="0" wrap="square"/>
            <a:p/>
          </p:txBody>
        </p:sp>
        <p:sp>
          <p:nvSpPr>
            <p:cNvPr id="1049244" name="object 535"/>
            <p:cNvSpPr/>
            <p:nvPr/>
          </p:nvSpPr>
          <p:spPr>
            <a:xfrm>
              <a:off x="5680709" y="5556250"/>
              <a:ext cx="257810" cy="956310"/>
            </a:xfrm>
            <a:custGeom>
              <a:avLst/>
              <a:ahLst/>
              <a:rect l="l" t="t" r="r" b="b"/>
              <a:pathLst>
                <a:path w="257810" h="956309">
                  <a:moveTo>
                    <a:pt x="0" y="0"/>
                  </a:moveTo>
                  <a:lnTo>
                    <a:pt x="257810" y="0"/>
                  </a:lnTo>
                  <a:lnTo>
                    <a:pt x="257810" y="956310"/>
                  </a:lnTo>
                  <a:lnTo>
                    <a:pt x="0" y="956310"/>
                  </a:lnTo>
                  <a:lnTo>
                    <a:pt x="0" y="0"/>
                  </a:lnTo>
                  <a:close/>
                </a:path>
              </a:pathLst>
            </a:custGeom>
            <a:ln w="12579">
              <a:solidFill>
                <a:srgbClr val="BFBFBF"/>
              </a:solidFill>
            </a:ln>
          </p:spPr>
          <p:txBody>
            <a:bodyPr bIns="0" lIns="0" rIns="0" rtlCol="0" tIns="0" wrap="square"/>
            <a:p/>
          </p:txBody>
        </p:sp>
      </p:grpSp>
      <p:grpSp>
        <p:nvGrpSpPr>
          <p:cNvPr id="62" name="object 536"/>
          <p:cNvGrpSpPr/>
          <p:nvPr/>
        </p:nvGrpSpPr>
        <p:grpSpPr>
          <a:xfrm>
            <a:off x="6065520" y="5797550"/>
            <a:ext cx="782320" cy="737870"/>
            <a:chOff x="6065520" y="5797550"/>
            <a:chExt cx="782320" cy="737870"/>
          </a:xfrm>
        </p:grpSpPr>
        <p:sp>
          <p:nvSpPr>
            <p:cNvPr id="1049245" name="object 537"/>
            <p:cNvSpPr/>
            <p:nvPr/>
          </p:nvSpPr>
          <p:spPr>
            <a:xfrm>
              <a:off x="6769100" y="5938532"/>
              <a:ext cx="72390" cy="454659"/>
            </a:xfrm>
            <a:custGeom>
              <a:avLst/>
              <a:ahLst/>
              <a:rect l="l" t="t" r="r" b="b"/>
              <a:pathLst>
                <a:path w="72390" h="454660">
                  <a:moveTo>
                    <a:pt x="1270" y="453377"/>
                  </a:moveTo>
                  <a:lnTo>
                    <a:pt x="0" y="453377"/>
                  </a:lnTo>
                  <a:lnTo>
                    <a:pt x="0" y="454647"/>
                  </a:lnTo>
                  <a:lnTo>
                    <a:pt x="1270" y="454647"/>
                  </a:lnTo>
                  <a:lnTo>
                    <a:pt x="1270" y="453377"/>
                  </a:lnTo>
                  <a:close/>
                </a:path>
                <a:path w="72390" h="454660">
                  <a:moveTo>
                    <a:pt x="2527" y="1270"/>
                  </a:moveTo>
                  <a:lnTo>
                    <a:pt x="1270" y="1270"/>
                  </a:lnTo>
                  <a:lnTo>
                    <a:pt x="1270" y="0"/>
                  </a:lnTo>
                  <a:lnTo>
                    <a:pt x="0" y="0"/>
                  </a:lnTo>
                  <a:lnTo>
                    <a:pt x="0" y="2527"/>
                  </a:lnTo>
                  <a:lnTo>
                    <a:pt x="2527" y="2527"/>
                  </a:lnTo>
                  <a:lnTo>
                    <a:pt x="2527" y="1270"/>
                  </a:lnTo>
                  <a:close/>
                </a:path>
                <a:path w="72390" h="454660">
                  <a:moveTo>
                    <a:pt x="5080" y="5067"/>
                  </a:moveTo>
                  <a:lnTo>
                    <a:pt x="3810" y="5067"/>
                  </a:lnTo>
                  <a:lnTo>
                    <a:pt x="3810" y="3797"/>
                  </a:lnTo>
                  <a:lnTo>
                    <a:pt x="2540" y="3797"/>
                  </a:lnTo>
                  <a:lnTo>
                    <a:pt x="2540" y="2540"/>
                  </a:lnTo>
                  <a:lnTo>
                    <a:pt x="0" y="2540"/>
                  </a:lnTo>
                  <a:lnTo>
                    <a:pt x="0" y="6337"/>
                  </a:lnTo>
                  <a:lnTo>
                    <a:pt x="5080" y="6337"/>
                  </a:lnTo>
                  <a:lnTo>
                    <a:pt x="5080" y="5067"/>
                  </a:lnTo>
                  <a:close/>
                </a:path>
                <a:path w="72390" h="454660">
                  <a:moveTo>
                    <a:pt x="6350" y="447027"/>
                  </a:moveTo>
                  <a:lnTo>
                    <a:pt x="0" y="447027"/>
                  </a:lnTo>
                  <a:lnTo>
                    <a:pt x="0" y="452107"/>
                  </a:lnTo>
                  <a:lnTo>
                    <a:pt x="2540" y="452107"/>
                  </a:lnTo>
                  <a:lnTo>
                    <a:pt x="2540" y="453377"/>
                  </a:lnTo>
                  <a:lnTo>
                    <a:pt x="3810" y="453377"/>
                  </a:lnTo>
                  <a:lnTo>
                    <a:pt x="3810" y="449567"/>
                  </a:lnTo>
                  <a:lnTo>
                    <a:pt x="5080" y="449567"/>
                  </a:lnTo>
                  <a:lnTo>
                    <a:pt x="5080" y="448297"/>
                  </a:lnTo>
                  <a:lnTo>
                    <a:pt x="6350" y="448297"/>
                  </a:lnTo>
                  <a:lnTo>
                    <a:pt x="6350" y="447027"/>
                  </a:lnTo>
                  <a:close/>
                </a:path>
                <a:path w="72390" h="454660">
                  <a:moveTo>
                    <a:pt x="7620" y="7607"/>
                  </a:moveTo>
                  <a:lnTo>
                    <a:pt x="6350" y="7607"/>
                  </a:lnTo>
                  <a:lnTo>
                    <a:pt x="6350" y="6350"/>
                  </a:lnTo>
                  <a:lnTo>
                    <a:pt x="0" y="6350"/>
                  </a:lnTo>
                  <a:lnTo>
                    <a:pt x="0" y="8877"/>
                  </a:lnTo>
                  <a:lnTo>
                    <a:pt x="7620" y="8877"/>
                  </a:lnTo>
                  <a:lnTo>
                    <a:pt x="7620" y="7607"/>
                  </a:lnTo>
                  <a:close/>
                </a:path>
                <a:path w="72390" h="454660">
                  <a:moveTo>
                    <a:pt x="10160" y="11417"/>
                  </a:moveTo>
                  <a:lnTo>
                    <a:pt x="8890" y="11417"/>
                  </a:lnTo>
                  <a:lnTo>
                    <a:pt x="8890" y="10147"/>
                  </a:lnTo>
                  <a:lnTo>
                    <a:pt x="7620" y="10147"/>
                  </a:lnTo>
                  <a:lnTo>
                    <a:pt x="7620" y="8890"/>
                  </a:lnTo>
                  <a:lnTo>
                    <a:pt x="0" y="8890"/>
                  </a:lnTo>
                  <a:lnTo>
                    <a:pt x="0" y="12687"/>
                  </a:lnTo>
                  <a:lnTo>
                    <a:pt x="10160" y="12687"/>
                  </a:lnTo>
                  <a:lnTo>
                    <a:pt x="10160" y="11417"/>
                  </a:lnTo>
                  <a:close/>
                </a:path>
                <a:path w="72390" h="454660">
                  <a:moveTo>
                    <a:pt x="11430" y="439407"/>
                  </a:moveTo>
                  <a:lnTo>
                    <a:pt x="0" y="439407"/>
                  </a:lnTo>
                  <a:lnTo>
                    <a:pt x="0" y="445757"/>
                  </a:lnTo>
                  <a:lnTo>
                    <a:pt x="6350" y="445757"/>
                  </a:lnTo>
                  <a:lnTo>
                    <a:pt x="6350" y="447027"/>
                  </a:lnTo>
                  <a:lnTo>
                    <a:pt x="7620" y="447027"/>
                  </a:lnTo>
                  <a:lnTo>
                    <a:pt x="7620" y="445757"/>
                  </a:lnTo>
                  <a:lnTo>
                    <a:pt x="8890" y="445757"/>
                  </a:lnTo>
                  <a:lnTo>
                    <a:pt x="8890" y="441947"/>
                  </a:lnTo>
                  <a:lnTo>
                    <a:pt x="10160" y="441947"/>
                  </a:lnTo>
                  <a:lnTo>
                    <a:pt x="10160" y="440677"/>
                  </a:lnTo>
                  <a:lnTo>
                    <a:pt x="11430" y="440677"/>
                  </a:lnTo>
                  <a:lnTo>
                    <a:pt x="11430" y="439407"/>
                  </a:lnTo>
                  <a:close/>
                </a:path>
                <a:path w="72390" h="454660">
                  <a:moveTo>
                    <a:pt x="11430" y="12700"/>
                  </a:moveTo>
                  <a:lnTo>
                    <a:pt x="0" y="12700"/>
                  </a:lnTo>
                  <a:lnTo>
                    <a:pt x="0" y="15227"/>
                  </a:lnTo>
                  <a:lnTo>
                    <a:pt x="11430" y="15227"/>
                  </a:lnTo>
                  <a:lnTo>
                    <a:pt x="11430" y="12700"/>
                  </a:lnTo>
                  <a:close/>
                </a:path>
                <a:path w="72390" h="454660">
                  <a:moveTo>
                    <a:pt x="13970" y="434327"/>
                  </a:moveTo>
                  <a:lnTo>
                    <a:pt x="0" y="434327"/>
                  </a:lnTo>
                  <a:lnTo>
                    <a:pt x="0" y="438137"/>
                  </a:lnTo>
                  <a:lnTo>
                    <a:pt x="11430" y="438137"/>
                  </a:lnTo>
                  <a:lnTo>
                    <a:pt x="11430" y="439407"/>
                  </a:lnTo>
                  <a:lnTo>
                    <a:pt x="12700" y="439407"/>
                  </a:lnTo>
                  <a:lnTo>
                    <a:pt x="12700" y="436867"/>
                  </a:lnTo>
                  <a:lnTo>
                    <a:pt x="13970" y="436867"/>
                  </a:lnTo>
                  <a:lnTo>
                    <a:pt x="13970" y="434327"/>
                  </a:lnTo>
                  <a:close/>
                </a:path>
                <a:path w="72390" h="454660">
                  <a:moveTo>
                    <a:pt x="13970" y="17767"/>
                  </a:moveTo>
                  <a:lnTo>
                    <a:pt x="12700" y="17767"/>
                  </a:lnTo>
                  <a:lnTo>
                    <a:pt x="12700" y="15240"/>
                  </a:lnTo>
                  <a:lnTo>
                    <a:pt x="0" y="15240"/>
                  </a:lnTo>
                  <a:lnTo>
                    <a:pt x="0" y="19037"/>
                  </a:lnTo>
                  <a:lnTo>
                    <a:pt x="13970" y="19037"/>
                  </a:lnTo>
                  <a:lnTo>
                    <a:pt x="13970" y="17767"/>
                  </a:lnTo>
                  <a:close/>
                </a:path>
                <a:path w="72390" h="454660">
                  <a:moveTo>
                    <a:pt x="15240" y="21577"/>
                  </a:moveTo>
                  <a:lnTo>
                    <a:pt x="15227" y="19050"/>
                  </a:lnTo>
                  <a:lnTo>
                    <a:pt x="0" y="19050"/>
                  </a:lnTo>
                  <a:lnTo>
                    <a:pt x="0" y="21577"/>
                  </a:lnTo>
                  <a:lnTo>
                    <a:pt x="15240" y="21577"/>
                  </a:lnTo>
                  <a:close/>
                </a:path>
                <a:path w="72390" h="454660">
                  <a:moveTo>
                    <a:pt x="17780" y="427977"/>
                  </a:moveTo>
                  <a:lnTo>
                    <a:pt x="0" y="427977"/>
                  </a:lnTo>
                  <a:lnTo>
                    <a:pt x="0" y="433057"/>
                  </a:lnTo>
                  <a:lnTo>
                    <a:pt x="15240" y="433057"/>
                  </a:lnTo>
                  <a:lnTo>
                    <a:pt x="15240" y="434327"/>
                  </a:lnTo>
                  <a:lnTo>
                    <a:pt x="16510" y="434327"/>
                  </a:lnTo>
                  <a:lnTo>
                    <a:pt x="16510" y="430517"/>
                  </a:lnTo>
                  <a:lnTo>
                    <a:pt x="17780" y="430517"/>
                  </a:lnTo>
                  <a:lnTo>
                    <a:pt x="17780" y="427977"/>
                  </a:lnTo>
                  <a:close/>
                </a:path>
                <a:path w="72390" h="454660">
                  <a:moveTo>
                    <a:pt x="19050" y="25387"/>
                  </a:moveTo>
                  <a:lnTo>
                    <a:pt x="17780" y="25387"/>
                  </a:lnTo>
                  <a:lnTo>
                    <a:pt x="17780" y="22847"/>
                  </a:lnTo>
                  <a:lnTo>
                    <a:pt x="16510" y="22847"/>
                  </a:lnTo>
                  <a:lnTo>
                    <a:pt x="16510" y="21590"/>
                  </a:lnTo>
                  <a:lnTo>
                    <a:pt x="0" y="21590"/>
                  </a:lnTo>
                  <a:lnTo>
                    <a:pt x="0" y="27927"/>
                  </a:lnTo>
                  <a:lnTo>
                    <a:pt x="19050" y="27927"/>
                  </a:lnTo>
                  <a:lnTo>
                    <a:pt x="19050" y="25387"/>
                  </a:lnTo>
                  <a:close/>
                </a:path>
                <a:path w="72390" h="454660">
                  <a:moveTo>
                    <a:pt x="21590" y="29197"/>
                  </a:moveTo>
                  <a:lnTo>
                    <a:pt x="20320" y="29197"/>
                  </a:lnTo>
                  <a:lnTo>
                    <a:pt x="20320" y="27940"/>
                  </a:lnTo>
                  <a:lnTo>
                    <a:pt x="0" y="27940"/>
                  </a:lnTo>
                  <a:lnTo>
                    <a:pt x="0" y="31737"/>
                  </a:lnTo>
                  <a:lnTo>
                    <a:pt x="21590" y="31737"/>
                  </a:lnTo>
                  <a:lnTo>
                    <a:pt x="21590" y="29197"/>
                  </a:lnTo>
                  <a:close/>
                </a:path>
                <a:path w="72390" h="454660">
                  <a:moveTo>
                    <a:pt x="22860" y="420357"/>
                  </a:moveTo>
                  <a:lnTo>
                    <a:pt x="0" y="420357"/>
                  </a:lnTo>
                  <a:lnTo>
                    <a:pt x="0" y="426707"/>
                  </a:lnTo>
                  <a:lnTo>
                    <a:pt x="20320" y="426707"/>
                  </a:lnTo>
                  <a:lnTo>
                    <a:pt x="20320" y="424167"/>
                  </a:lnTo>
                  <a:lnTo>
                    <a:pt x="21590" y="424167"/>
                  </a:lnTo>
                  <a:lnTo>
                    <a:pt x="21590" y="421627"/>
                  </a:lnTo>
                  <a:lnTo>
                    <a:pt x="22860" y="421627"/>
                  </a:lnTo>
                  <a:lnTo>
                    <a:pt x="22860" y="420357"/>
                  </a:lnTo>
                  <a:close/>
                </a:path>
                <a:path w="72390" h="454660">
                  <a:moveTo>
                    <a:pt x="24130" y="33007"/>
                  </a:moveTo>
                  <a:lnTo>
                    <a:pt x="22860" y="33007"/>
                  </a:lnTo>
                  <a:lnTo>
                    <a:pt x="22860" y="31750"/>
                  </a:lnTo>
                  <a:lnTo>
                    <a:pt x="0" y="31750"/>
                  </a:lnTo>
                  <a:lnTo>
                    <a:pt x="0" y="34277"/>
                  </a:lnTo>
                  <a:lnTo>
                    <a:pt x="24130" y="34277"/>
                  </a:lnTo>
                  <a:lnTo>
                    <a:pt x="24130" y="33007"/>
                  </a:lnTo>
                  <a:close/>
                </a:path>
                <a:path w="72390" h="454660">
                  <a:moveTo>
                    <a:pt x="25400" y="415277"/>
                  </a:moveTo>
                  <a:lnTo>
                    <a:pt x="24130" y="415277"/>
                  </a:lnTo>
                  <a:lnTo>
                    <a:pt x="0" y="415290"/>
                  </a:lnTo>
                  <a:lnTo>
                    <a:pt x="0" y="419087"/>
                  </a:lnTo>
                  <a:lnTo>
                    <a:pt x="22860" y="419087"/>
                  </a:lnTo>
                  <a:lnTo>
                    <a:pt x="22860" y="420357"/>
                  </a:lnTo>
                  <a:lnTo>
                    <a:pt x="24130" y="420357"/>
                  </a:lnTo>
                  <a:lnTo>
                    <a:pt x="24130" y="417817"/>
                  </a:lnTo>
                  <a:lnTo>
                    <a:pt x="25400" y="417817"/>
                  </a:lnTo>
                  <a:lnTo>
                    <a:pt x="25400" y="415277"/>
                  </a:lnTo>
                  <a:close/>
                </a:path>
                <a:path w="72390" h="454660">
                  <a:moveTo>
                    <a:pt x="27927" y="39357"/>
                  </a:moveTo>
                  <a:lnTo>
                    <a:pt x="26670" y="39357"/>
                  </a:lnTo>
                  <a:lnTo>
                    <a:pt x="26670" y="38100"/>
                  </a:lnTo>
                  <a:lnTo>
                    <a:pt x="25400" y="38100"/>
                  </a:lnTo>
                  <a:lnTo>
                    <a:pt x="25400" y="35547"/>
                  </a:lnTo>
                  <a:lnTo>
                    <a:pt x="24130" y="35547"/>
                  </a:lnTo>
                  <a:lnTo>
                    <a:pt x="24130" y="34290"/>
                  </a:lnTo>
                  <a:lnTo>
                    <a:pt x="0" y="34290"/>
                  </a:lnTo>
                  <a:lnTo>
                    <a:pt x="0" y="40627"/>
                  </a:lnTo>
                  <a:lnTo>
                    <a:pt x="24130" y="40627"/>
                  </a:lnTo>
                  <a:lnTo>
                    <a:pt x="27927" y="40627"/>
                  </a:lnTo>
                  <a:lnTo>
                    <a:pt x="27927" y="39357"/>
                  </a:lnTo>
                  <a:close/>
                </a:path>
                <a:path w="72390" h="454660">
                  <a:moveTo>
                    <a:pt x="29210" y="408927"/>
                  </a:moveTo>
                  <a:lnTo>
                    <a:pt x="24130" y="408927"/>
                  </a:lnTo>
                  <a:lnTo>
                    <a:pt x="0" y="408927"/>
                  </a:lnTo>
                  <a:lnTo>
                    <a:pt x="0" y="414020"/>
                  </a:lnTo>
                  <a:lnTo>
                    <a:pt x="24130" y="414020"/>
                  </a:lnTo>
                  <a:lnTo>
                    <a:pt x="26670" y="414007"/>
                  </a:lnTo>
                  <a:lnTo>
                    <a:pt x="26670" y="415277"/>
                  </a:lnTo>
                  <a:lnTo>
                    <a:pt x="27940" y="415277"/>
                  </a:lnTo>
                  <a:lnTo>
                    <a:pt x="27940" y="411467"/>
                  </a:lnTo>
                  <a:lnTo>
                    <a:pt x="29210" y="411467"/>
                  </a:lnTo>
                  <a:lnTo>
                    <a:pt x="29210" y="408927"/>
                  </a:lnTo>
                  <a:close/>
                </a:path>
                <a:path w="72390" h="454660">
                  <a:moveTo>
                    <a:pt x="29210" y="41897"/>
                  </a:moveTo>
                  <a:lnTo>
                    <a:pt x="27940" y="41897"/>
                  </a:lnTo>
                  <a:lnTo>
                    <a:pt x="27940" y="40640"/>
                  </a:lnTo>
                  <a:lnTo>
                    <a:pt x="24130" y="40640"/>
                  </a:lnTo>
                  <a:lnTo>
                    <a:pt x="0" y="40640"/>
                  </a:lnTo>
                  <a:lnTo>
                    <a:pt x="0" y="44437"/>
                  </a:lnTo>
                  <a:lnTo>
                    <a:pt x="24130" y="44437"/>
                  </a:lnTo>
                  <a:lnTo>
                    <a:pt x="29210" y="44437"/>
                  </a:lnTo>
                  <a:lnTo>
                    <a:pt x="29210" y="41897"/>
                  </a:lnTo>
                  <a:close/>
                </a:path>
                <a:path w="72390" h="454660">
                  <a:moveTo>
                    <a:pt x="30480" y="44450"/>
                  </a:moveTo>
                  <a:lnTo>
                    <a:pt x="24130" y="44450"/>
                  </a:lnTo>
                  <a:lnTo>
                    <a:pt x="0" y="44450"/>
                  </a:lnTo>
                  <a:lnTo>
                    <a:pt x="0" y="46977"/>
                  </a:lnTo>
                  <a:lnTo>
                    <a:pt x="24130" y="46977"/>
                  </a:lnTo>
                  <a:lnTo>
                    <a:pt x="30480" y="46977"/>
                  </a:lnTo>
                  <a:lnTo>
                    <a:pt x="30480" y="44450"/>
                  </a:lnTo>
                  <a:close/>
                </a:path>
                <a:path w="72390" h="454660">
                  <a:moveTo>
                    <a:pt x="33020" y="402577"/>
                  </a:moveTo>
                  <a:lnTo>
                    <a:pt x="24130" y="402577"/>
                  </a:lnTo>
                  <a:lnTo>
                    <a:pt x="0" y="402577"/>
                  </a:lnTo>
                  <a:lnTo>
                    <a:pt x="0" y="407657"/>
                  </a:lnTo>
                  <a:lnTo>
                    <a:pt x="24130" y="407657"/>
                  </a:lnTo>
                  <a:lnTo>
                    <a:pt x="30480" y="407657"/>
                  </a:lnTo>
                  <a:lnTo>
                    <a:pt x="30480" y="408927"/>
                  </a:lnTo>
                  <a:lnTo>
                    <a:pt x="31750" y="408927"/>
                  </a:lnTo>
                  <a:lnTo>
                    <a:pt x="31750" y="405117"/>
                  </a:lnTo>
                  <a:lnTo>
                    <a:pt x="33020" y="405117"/>
                  </a:lnTo>
                  <a:lnTo>
                    <a:pt x="33020" y="402577"/>
                  </a:lnTo>
                  <a:close/>
                </a:path>
                <a:path w="72390" h="454660">
                  <a:moveTo>
                    <a:pt x="33020" y="49517"/>
                  </a:moveTo>
                  <a:lnTo>
                    <a:pt x="31750" y="49517"/>
                  </a:lnTo>
                  <a:lnTo>
                    <a:pt x="31750" y="46990"/>
                  </a:lnTo>
                  <a:lnTo>
                    <a:pt x="24130" y="46990"/>
                  </a:lnTo>
                  <a:lnTo>
                    <a:pt x="0" y="46990"/>
                  </a:lnTo>
                  <a:lnTo>
                    <a:pt x="0" y="50787"/>
                  </a:lnTo>
                  <a:lnTo>
                    <a:pt x="24130" y="50787"/>
                  </a:lnTo>
                  <a:lnTo>
                    <a:pt x="33020" y="50787"/>
                  </a:lnTo>
                  <a:lnTo>
                    <a:pt x="33020" y="49517"/>
                  </a:lnTo>
                  <a:close/>
                </a:path>
                <a:path w="72390" h="454660">
                  <a:moveTo>
                    <a:pt x="34290" y="52057"/>
                  </a:moveTo>
                  <a:lnTo>
                    <a:pt x="33020" y="52057"/>
                  </a:lnTo>
                  <a:lnTo>
                    <a:pt x="33020" y="50800"/>
                  </a:lnTo>
                  <a:lnTo>
                    <a:pt x="24130" y="50800"/>
                  </a:lnTo>
                  <a:lnTo>
                    <a:pt x="0" y="50800"/>
                  </a:lnTo>
                  <a:lnTo>
                    <a:pt x="0" y="53327"/>
                  </a:lnTo>
                  <a:lnTo>
                    <a:pt x="24130" y="53327"/>
                  </a:lnTo>
                  <a:lnTo>
                    <a:pt x="34290" y="53327"/>
                  </a:lnTo>
                  <a:lnTo>
                    <a:pt x="34290" y="52057"/>
                  </a:lnTo>
                  <a:close/>
                </a:path>
                <a:path w="72390" h="454660">
                  <a:moveTo>
                    <a:pt x="35560" y="54597"/>
                  </a:moveTo>
                  <a:lnTo>
                    <a:pt x="34290" y="54597"/>
                  </a:lnTo>
                  <a:lnTo>
                    <a:pt x="34290" y="53340"/>
                  </a:lnTo>
                  <a:lnTo>
                    <a:pt x="24130" y="53340"/>
                  </a:lnTo>
                  <a:lnTo>
                    <a:pt x="0" y="53340"/>
                  </a:lnTo>
                  <a:lnTo>
                    <a:pt x="0" y="57137"/>
                  </a:lnTo>
                  <a:lnTo>
                    <a:pt x="24130" y="57137"/>
                  </a:lnTo>
                  <a:lnTo>
                    <a:pt x="35560" y="57137"/>
                  </a:lnTo>
                  <a:lnTo>
                    <a:pt x="35560" y="54597"/>
                  </a:lnTo>
                  <a:close/>
                </a:path>
                <a:path w="72390" h="454660">
                  <a:moveTo>
                    <a:pt x="36830" y="396227"/>
                  </a:moveTo>
                  <a:lnTo>
                    <a:pt x="24130" y="396227"/>
                  </a:lnTo>
                  <a:lnTo>
                    <a:pt x="0" y="396227"/>
                  </a:lnTo>
                  <a:lnTo>
                    <a:pt x="0" y="401320"/>
                  </a:lnTo>
                  <a:lnTo>
                    <a:pt x="24130" y="401320"/>
                  </a:lnTo>
                  <a:lnTo>
                    <a:pt x="35560" y="401320"/>
                  </a:lnTo>
                  <a:lnTo>
                    <a:pt x="35560" y="397497"/>
                  </a:lnTo>
                  <a:lnTo>
                    <a:pt x="36830" y="397497"/>
                  </a:lnTo>
                  <a:lnTo>
                    <a:pt x="36830" y="396227"/>
                  </a:lnTo>
                  <a:close/>
                </a:path>
                <a:path w="72390" h="454660">
                  <a:moveTo>
                    <a:pt x="36830" y="57150"/>
                  </a:moveTo>
                  <a:lnTo>
                    <a:pt x="24130" y="57150"/>
                  </a:lnTo>
                  <a:lnTo>
                    <a:pt x="0" y="57150"/>
                  </a:lnTo>
                  <a:lnTo>
                    <a:pt x="0" y="59677"/>
                  </a:lnTo>
                  <a:lnTo>
                    <a:pt x="24130" y="59677"/>
                  </a:lnTo>
                  <a:lnTo>
                    <a:pt x="36830" y="59677"/>
                  </a:lnTo>
                  <a:lnTo>
                    <a:pt x="36830" y="57150"/>
                  </a:lnTo>
                  <a:close/>
                </a:path>
                <a:path w="72390" h="454660">
                  <a:moveTo>
                    <a:pt x="39357" y="62217"/>
                  </a:moveTo>
                  <a:lnTo>
                    <a:pt x="38100" y="62217"/>
                  </a:lnTo>
                  <a:lnTo>
                    <a:pt x="38100" y="59690"/>
                  </a:lnTo>
                  <a:lnTo>
                    <a:pt x="24130" y="59690"/>
                  </a:lnTo>
                  <a:lnTo>
                    <a:pt x="0" y="59690"/>
                  </a:lnTo>
                  <a:lnTo>
                    <a:pt x="0" y="63487"/>
                  </a:lnTo>
                  <a:lnTo>
                    <a:pt x="24130" y="63487"/>
                  </a:lnTo>
                  <a:lnTo>
                    <a:pt x="39357" y="63487"/>
                  </a:lnTo>
                  <a:lnTo>
                    <a:pt x="39357" y="62217"/>
                  </a:lnTo>
                  <a:close/>
                </a:path>
                <a:path w="72390" h="454660">
                  <a:moveTo>
                    <a:pt x="39370" y="389877"/>
                  </a:moveTo>
                  <a:lnTo>
                    <a:pt x="24130" y="389877"/>
                  </a:lnTo>
                  <a:lnTo>
                    <a:pt x="0" y="389877"/>
                  </a:lnTo>
                  <a:lnTo>
                    <a:pt x="0" y="394957"/>
                  </a:lnTo>
                  <a:lnTo>
                    <a:pt x="24130" y="394957"/>
                  </a:lnTo>
                  <a:lnTo>
                    <a:pt x="36830" y="394957"/>
                  </a:lnTo>
                  <a:lnTo>
                    <a:pt x="36830" y="396227"/>
                  </a:lnTo>
                  <a:lnTo>
                    <a:pt x="38100" y="396227"/>
                  </a:lnTo>
                  <a:lnTo>
                    <a:pt x="38100" y="392417"/>
                  </a:lnTo>
                  <a:lnTo>
                    <a:pt x="39370" y="392417"/>
                  </a:lnTo>
                  <a:lnTo>
                    <a:pt x="39370" y="389877"/>
                  </a:lnTo>
                  <a:close/>
                </a:path>
                <a:path w="72390" h="454660">
                  <a:moveTo>
                    <a:pt x="41910" y="383527"/>
                  </a:moveTo>
                  <a:lnTo>
                    <a:pt x="24130" y="383527"/>
                  </a:lnTo>
                  <a:lnTo>
                    <a:pt x="0" y="383527"/>
                  </a:lnTo>
                  <a:lnTo>
                    <a:pt x="0" y="388607"/>
                  </a:lnTo>
                  <a:lnTo>
                    <a:pt x="24130" y="388607"/>
                  </a:lnTo>
                  <a:lnTo>
                    <a:pt x="40640" y="388607"/>
                  </a:lnTo>
                  <a:lnTo>
                    <a:pt x="40640" y="386067"/>
                  </a:lnTo>
                  <a:lnTo>
                    <a:pt x="41910" y="386067"/>
                  </a:lnTo>
                  <a:lnTo>
                    <a:pt x="41910" y="383527"/>
                  </a:lnTo>
                  <a:close/>
                </a:path>
                <a:path w="72390" h="454660">
                  <a:moveTo>
                    <a:pt x="41910" y="68567"/>
                  </a:moveTo>
                  <a:lnTo>
                    <a:pt x="40640" y="68567"/>
                  </a:lnTo>
                  <a:lnTo>
                    <a:pt x="40640" y="64757"/>
                  </a:lnTo>
                  <a:lnTo>
                    <a:pt x="39370" y="64757"/>
                  </a:lnTo>
                  <a:lnTo>
                    <a:pt x="39370" y="63500"/>
                  </a:lnTo>
                  <a:lnTo>
                    <a:pt x="24130" y="63500"/>
                  </a:lnTo>
                  <a:lnTo>
                    <a:pt x="0" y="63500"/>
                  </a:lnTo>
                  <a:lnTo>
                    <a:pt x="0" y="69837"/>
                  </a:lnTo>
                  <a:lnTo>
                    <a:pt x="24130" y="69837"/>
                  </a:lnTo>
                  <a:lnTo>
                    <a:pt x="41910" y="69837"/>
                  </a:lnTo>
                  <a:lnTo>
                    <a:pt x="41910" y="68567"/>
                  </a:lnTo>
                  <a:close/>
                </a:path>
                <a:path w="72390" h="454660">
                  <a:moveTo>
                    <a:pt x="43180" y="71107"/>
                  </a:moveTo>
                  <a:lnTo>
                    <a:pt x="41910" y="71107"/>
                  </a:lnTo>
                  <a:lnTo>
                    <a:pt x="41910" y="69850"/>
                  </a:lnTo>
                  <a:lnTo>
                    <a:pt x="24130" y="69850"/>
                  </a:lnTo>
                  <a:lnTo>
                    <a:pt x="0" y="69850"/>
                  </a:lnTo>
                  <a:lnTo>
                    <a:pt x="0" y="72377"/>
                  </a:lnTo>
                  <a:lnTo>
                    <a:pt x="24130" y="72377"/>
                  </a:lnTo>
                  <a:lnTo>
                    <a:pt x="43180" y="72377"/>
                  </a:lnTo>
                  <a:lnTo>
                    <a:pt x="43180" y="71107"/>
                  </a:lnTo>
                  <a:close/>
                </a:path>
                <a:path w="72390" h="454660">
                  <a:moveTo>
                    <a:pt x="44450" y="73647"/>
                  </a:moveTo>
                  <a:lnTo>
                    <a:pt x="43180" y="73647"/>
                  </a:lnTo>
                  <a:lnTo>
                    <a:pt x="43180" y="72390"/>
                  </a:lnTo>
                  <a:lnTo>
                    <a:pt x="24130" y="72390"/>
                  </a:lnTo>
                  <a:lnTo>
                    <a:pt x="0" y="72390"/>
                  </a:lnTo>
                  <a:lnTo>
                    <a:pt x="0" y="76187"/>
                  </a:lnTo>
                  <a:lnTo>
                    <a:pt x="24130" y="76187"/>
                  </a:lnTo>
                  <a:lnTo>
                    <a:pt x="44450" y="76187"/>
                  </a:lnTo>
                  <a:lnTo>
                    <a:pt x="44450" y="73647"/>
                  </a:lnTo>
                  <a:close/>
                </a:path>
                <a:path w="72390" h="454660">
                  <a:moveTo>
                    <a:pt x="45720" y="377177"/>
                  </a:moveTo>
                  <a:lnTo>
                    <a:pt x="24130" y="377177"/>
                  </a:lnTo>
                  <a:lnTo>
                    <a:pt x="0" y="377177"/>
                  </a:lnTo>
                  <a:lnTo>
                    <a:pt x="0" y="382257"/>
                  </a:lnTo>
                  <a:lnTo>
                    <a:pt x="24130" y="382257"/>
                  </a:lnTo>
                  <a:lnTo>
                    <a:pt x="44450" y="382257"/>
                  </a:lnTo>
                  <a:lnTo>
                    <a:pt x="44450" y="378447"/>
                  </a:lnTo>
                  <a:lnTo>
                    <a:pt x="45707" y="378447"/>
                  </a:lnTo>
                  <a:lnTo>
                    <a:pt x="45720" y="377177"/>
                  </a:lnTo>
                  <a:close/>
                </a:path>
                <a:path w="72390" h="454660">
                  <a:moveTo>
                    <a:pt x="45720" y="77457"/>
                  </a:moveTo>
                  <a:lnTo>
                    <a:pt x="44450" y="77457"/>
                  </a:lnTo>
                  <a:lnTo>
                    <a:pt x="44450" y="76200"/>
                  </a:lnTo>
                  <a:lnTo>
                    <a:pt x="24130" y="76200"/>
                  </a:lnTo>
                  <a:lnTo>
                    <a:pt x="0" y="76200"/>
                  </a:lnTo>
                  <a:lnTo>
                    <a:pt x="0" y="78727"/>
                  </a:lnTo>
                  <a:lnTo>
                    <a:pt x="24130" y="78727"/>
                  </a:lnTo>
                  <a:lnTo>
                    <a:pt x="45720" y="78727"/>
                  </a:lnTo>
                  <a:lnTo>
                    <a:pt x="45720" y="77457"/>
                  </a:lnTo>
                  <a:close/>
                </a:path>
                <a:path w="72390" h="454660">
                  <a:moveTo>
                    <a:pt x="46990" y="79997"/>
                  </a:moveTo>
                  <a:lnTo>
                    <a:pt x="45720" y="79997"/>
                  </a:lnTo>
                  <a:lnTo>
                    <a:pt x="45720" y="78740"/>
                  </a:lnTo>
                  <a:lnTo>
                    <a:pt x="24130" y="78740"/>
                  </a:lnTo>
                  <a:lnTo>
                    <a:pt x="0" y="78740"/>
                  </a:lnTo>
                  <a:lnTo>
                    <a:pt x="0" y="82537"/>
                  </a:lnTo>
                  <a:lnTo>
                    <a:pt x="24130" y="82537"/>
                  </a:lnTo>
                  <a:lnTo>
                    <a:pt x="46990" y="82537"/>
                  </a:lnTo>
                  <a:lnTo>
                    <a:pt x="46990" y="79997"/>
                  </a:lnTo>
                  <a:close/>
                </a:path>
                <a:path w="72390" h="454660">
                  <a:moveTo>
                    <a:pt x="48260" y="370827"/>
                  </a:moveTo>
                  <a:lnTo>
                    <a:pt x="24130" y="370827"/>
                  </a:lnTo>
                  <a:lnTo>
                    <a:pt x="0" y="370827"/>
                  </a:lnTo>
                  <a:lnTo>
                    <a:pt x="0" y="375907"/>
                  </a:lnTo>
                  <a:lnTo>
                    <a:pt x="24130" y="375907"/>
                  </a:lnTo>
                  <a:lnTo>
                    <a:pt x="45720" y="375907"/>
                  </a:lnTo>
                  <a:lnTo>
                    <a:pt x="45720" y="377177"/>
                  </a:lnTo>
                  <a:lnTo>
                    <a:pt x="46990" y="377177"/>
                  </a:lnTo>
                  <a:lnTo>
                    <a:pt x="46990" y="373367"/>
                  </a:lnTo>
                  <a:lnTo>
                    <a:pt x="48260" y="373367"/>
                  </a:lnTo>
                  <a:lnTo>
                    <a:pt x="48260" y="370827"/>
                  </a:lnTo>
                  <a:close/>
                </a:path>
                <a:path w="72390" h="454660">
                  <a:moveTo>
                    <a:pt x="48260" y="82550"/>
                  </a:moveTo>
                  <a:lnTo>
                    <a:pt x="24130" y="82550"/>
                  </a:lnTo>
                  <a:lnTo>
                    <a:pt x="0" y="82550"/>
                  </a:lnTo>
                  <a:lnTo>
                    <a:pt x="0" y="85077"/>
                  </a:lnTo>
                  <a:lnTo>
                    <a:pt x="24130" y="85077"/>
                  </a:lnTo>
                  <a:lnTo>
                    <a:pt x="48260" y="85077"/>
                  </a:lnTo>
                  <a:lnTo>
                    <a:pt x="48260" y="82550"/>
                  </a:lnTo>
                  <a:close/>
                </a:path>
                <a:path w="72390" h="454660">
                  <a:moveTo>
                    <a:pt x="49530" y="85090"/>
                  </a:moveTo>
                  <a:lnTo>
                    <a:pt x="48260" y="85090"/>
                  </a:lnTo>
                  <a:lnTo>
                    <a:pt x="24130" y="85090"/>
                  </a:lnTo>
                  <a:lnTo>
                    <a:pt x="0" y="85090"/>
                  </a:lnTo>
                  <a:lnTo>
                    <a:pt x="0" y="88887"/>
                  </a:lnTo>
                  <a:lnTo>
                    <a:pt x="24130" y="88887"/>
                  </a:lnTo>
                  <a:lnTo>
                    <a:pt x="48260" y="88887"/>
                  </a:lnTo>
                  <a:lnTo>
                    <a:pt x="49530" y="88887"/>
                  </a:lnTo>
                  <a:lnTo>
                    <a:pt x="49530" y="85090"/>
                  </a:lnTo>
                  <a:close/>
                </a:path>
                <a:path w="72390" h="454660">
                  <a:moveTo>
                    <a:pt x="50800" y="364477"/>
                  </a:moveTo>
                  <a:lnTo>
                    <a:pt x="48260" y="364477"/>
                  </a:lnTo>
                  <a:lnTo>
                    <a:pt x="24130" y="364477"/>
                  </a:lnTo>
                  <a:lnTo>
                    <a:pt x="0" y="364477"/>
                  </a:lnTo>
                  <a:lnTo>
                    <a:pt x="0" y="369557"/>
                  </a:lnTo>
                  <a:lnTo>
                    <a:pt x="24130" y="369557"/>
                  </a:lnTo>
                  <a:lnTo>
                    <a:pt x="48260" y="369557"/>
                  </a:lnTo>
                  <a:lnTo>
                    <a:pt x="49530" y="369557"/>
                  </a:lnTo>
                  <a:lnTo>
                    <a:pt x="49530" y="367017"/>
                  </a:lnTo>
                  <a:lnTo>
                    <a:pt x="50800" y="367017"/>
                  </a:lnTo>
                  <a:lnTo>
                    <a:pt x="50800" y="364477"/>
                  </a:lnTo>
                  <a:close/>
                </a:path>
                <a:path w="72390" h="454660">
                  <a:moveTo>
                    <a:pt x="50800" y="88900"/>
                  </a:moveTo>
                  <a:lnTo>
                    <a:pt x="48260" y="88900"/>
                  </a:lnTo>
                  <a:lnTo>
                    <a:pt x="24130" y="88900"/>
                  </a:lnTo>
                  <a:lnTo>
                    <a:pt x="0" y="88900"/>
                  </a:lnTo>
                  <a:lnTo>
                    <a:pt x="0" y="91427"/>
                  </a:lnTo>
                  <a:lnTo>
                    <a:pt x="24130" y="91427"/>
                  </a:lnTo>
                  <a:lnTo>
                    <a:pt x="48260" y="91427"/>
                  </a:lnTo>
                  <a:lnTo>
                    <a:pt x="50800" y="91427"/>
                  </a:lnTo>
                  <a:lnTo>
                    <a:pt x="50800" y="88900"/>
                  </a:lnTo>
                  <a:close/>
                </a:path>
                <a:path w="72390" h="454660">
                  <a:moveTo>
                    <a:pt x="52070" y="358127"/>
                  </a:moveTo>
                  <a:lnTo>
                    <a:pt x="48260" y="358127"/>
                  </a:lnTo>
                  <a:lnTo>
                    <a:pt x="24130" y="358127"/>
                  </a:lnTo>
                  <a:lnTo>
                    <a:pt x="0" y="358127"/>
                  </a:lnTo>
                  <a:lnTo>
                    <a:pt x="0" y="363207"/>
                  </a:lnTo>
                  <a:lnTo>
                    <a:pt x="24130" y="363207"/>
                  </a:lnTo>
                  <a:lnTo>
                    <a:pt x="48260" y="363207"/>
                  </a:lnTo>
                  <a:lnTo>
                    <a:pt x="52070" y="363207"/>
                  </a:lnTo>
                  <a:lnTo>
                    <a:pt x="52070" y="358127"/>
                  </a:lnTo>
                  <a:close/>
                </a:path>
                <a:path w="72390" h="454660">
                  <a:moveTo>
                    <a:pt x="53340" y="95250"/>
                  </a:moveTo>
                  <a:lnTo>
                    <a:pt x="48260" y="95250"/>
                  </a:lnTo>
                  <a:lnTo>
                    <a:pt x="24130" y="95250"/>
                  </a:lnTo>
                  <a:lnTo>
                    <a:pt x="0" y="95250"/>
                  </a:lnTo>
                  <a:lnTo>
                    <a:pt x="0" y="97777"/>
                  </a:lnTo>
                  <a:lnTo>
                    <a:pt x="24130" y="97777"/>
                  </a:lnTo>
                  <a:lnTo>
                    <a:pt x="48260" y="97777"/>
                  </a:lnTo>
                  <a:lnTo>
                    <a:pt x="53327" y="97777"/>
                  </a:lnTo>
                  <a:lnTo>
                    <a:pt x="53340" y="95250"/>
                  </a:lnTo>
                  <a:close/>
                </a:path>
                <a:path w="72390" h="454660">
                  <a:moveTo>
                    <a:pt x="53340" y="93967"/>
                  </a:moveTo>
                  <a:lnTo>
                    <a:pt x="52070" y="93967"/>
                  </a:lnTo>
                  <a:lnTo>
                    <a:pt x="52070" y="91440"/>
                  </a:lnTo>
                  <a:lnTo>
                    <a:pt x="48260" y="91440"/>
                  </a:lnTo>
                  <a:lnTo>
                    <a:pt x="24130" y="91440"/>
                  </a:lnTo>
                  <a:lnTo>
                    <a:pt x="0" y="91440"/>
                  </a:lnTo>
                  <a:lnTo>
                    <a:pt x="0" y="95237"/>
                  </a:lnTo>
                  <a:lnTo>
                    <a:pt x="24130" y="95237"/>
                  </a:lnTo>
                  <a:lnTo>
                    <a:pt x="48260" y="95237"/>
                  </a:lnTo>
                  <a:lnTo>
                    <a:pt x="53340" y="95237"/>
                  </a:lnTo>
                  <a:lnTo>
                    <a:pt x="53340" y="93967"/>
                  </a:lnTo>
                  <a:close/>
                </a:path>
                <a:path w="72390" h="454660">
                  <a:moveTo>
                    <a:pt x="54610" y="351777"/>
                  </a:moveTo>
                  <a:lnTo>
                    <a:pt x="48260" y="351777"/>
                  </a:lnTo>
                  <a:lnTo>
                    <a:pt x="24130" y="351777"/>
                  </a:lnTo>
                  <a:lnTo>
                    <a:pt x="0" y="351777"/>
                  </a:lnTo>
                  <a:lnTo>
                    <a:pt x="0" y="356857"/>
                  </a:lnTo>
                  <a:lnTo>
                    <a:pt x="24130" y="356857"/>
                  </a:lnTo>
                  <a:lnTo>
                    <a:pt x="48260" y="356857"/>
                  </a:lnTo>
                  <a:lnTo>
                    <a:pt x="53340" y="356857"/>
                  </a:lnTo>
                  <a:lnTo>
                    <a:pt x="53327" y="354317"/>
                  </a:lnTo>
                  <a:lnTo>
                    <a:pt x="54610" y="354317"/>
                  </a:lnTo>
                  <a:lnTo>
                    <a:pt x="54610" y="351777"/>
                  </a:lnTo>
                  <a:close/>
                </a:path>
                <a:path w="72390" h="454660">
                  <a:moveTo>
                    <a:pt x="54610" y="97790"/>
                  </a:moveTo>
                  <a:lnTo>
                    <a:pt x="48260" y="97790"/>
                  </a:lnTo>
                  <a:lnTo>
                    <a:pt x="24130" y="97790"/>
                  </a:lnTo>
                  <a:lnTo>
                    <a:pt x="0" y="97790"/>
                  </a:lnTo>
                  <a:lnTo>
                    <a:pt x="0" y="101587"/>
                  </a:lnTo>
                  <a:lnTo>
                    <a:pt x="24130" y="101587"/>
                  </a:lnTo>
                  <a:lnTo>
                    <a:pt x="48260" y="101587"/>
                  </a:lnTo>
                  <a:lnTo>
                    <a:pt x="54610" y="101587"/>
                  </a:lnTo>
                  <a:lnTo>
                    <a:pt x="54610" y="97790"/>
                  </a:lnTo>
                  <a:close/>
                </a:path>
                <a:path w="72390" h="454660">
                  <a:moveTo>
                    <a:pt x="55880" y="345427"/>
                  </a:moveTo>
                  <a:lnTo>
                    <a:pt x="48260" y="345427"/>
                  </a:lnTo>
                  <a:lnTo>
                    <a:pt x="24130" y="345427"/>
                  </a:lnTo>
                  <a:lnTo>
                    <a:pt x="0" y="345427"/>
                  </a:lnTo>
                  <a:lnTo>
                    <a:pt x="0" y="350507"/>
                  </a:lnTo>
                  <a:lnTo>
                    <a:pt x="24130" y="350507"/>
                  </a:lnTo>
                  <a:lnTo>
                    <a:pt x="48260" y="350507"/>
                  </a:lnTo>
                  <a:lnTo>
                    <a:pt x="55880" y="350507"/>
                  </a:lnTo>
                  <a:lnTo>
                    <a:pt x="55880" y="345427"/>
                  </a:lnTo>
                  <a:close/>
                </a:path>
                <a:path w="72390" h="454660">
                  <a:moveTo>
                    <a:pt x="55880" y="102857"/>
                  </a:moveTo>
                  <a:lnTo>
                    <a:pt x="54610" y="102857"/>
                  </a:lnTo>
                  <a:lnTo>
                    <a:pt x="54610" y="101600"/>
                  </a:lnTo>
                  <a:lnTo>
                    <a:pt x="48260" y="101600"/>
                  </a:lnTo>
                  <a:lnTo>
                    <a:pt x="24130" y="101600"/>
                  </a:lnTo>
                  <a:lnTo>
                    <a:pt x="0" y="101600"/>
                  </a:lnTo>
                  <a:lnTo>
                    <a:pt x="0" y="104127"/>
                  </a:lnTo>
                  <a:lnTo>
                    <a:pt x="24130" y="104127"/>
                  </a:lnTo>
                  <a:lnTo>
                    <a:pt x="48260" y="104127"/>
                  </a:lnTo>
                  <a:lnTo>
                    <a:pt x="55880" y="104127"/>
                  </a:lnTo>
                  <a:lnTo>
                    <a:pt x="55880" y="102857"/>
                  </a:lnTo>
                  <a:close/>
                </a:path>
                <a:path w="72390" h="454660">
                  <a:moveTo>
                    <a:pt x="58420" y="339077"/>
                  </a:moveTo>
                  <a:lnTo>
                    <a:pt x="48260" y="339077"/>
                  </a:lnTo>
                  <a:lnTo>
                    <a:pt x="24130" y="339077"/>
                  </a:lnTo>
                  <a:lnTo>
                    <a:pt x="0" y="339077"/>
                  </a:lnTo>
                  <a:lnTo>
                    <a:pt x="0" y="344157"/>
                  </a:lnTo>
                  <a:lnTo>
                    <a:pt x="24130" y="344157"/>
                  </a:lnTo>
                  <a:lnTo>
                    <a:pt x="48260" y="344157"/>
                  </a:lnTo>
                  <a:lnTo>
                    <a:pt x="57150" y="344157"/>
                  </a:lnTo>
                  <a:lnTo>
                    <a:pt x="57150" y="340347"/>
                  </a:lnTo>
                  <a:lnTo>
                    <a:pt x="58420" y="340347"/>
                  </a:lnTo>
                  <a:lnTo>
                    <a:pt x="58420" y="339077"/>
                  </a:lnTo>
                  <a:close/>
                </a:path>
                <a:path w="72390" h="454660">
                  <a:moveTo>
                    <a:pt x="59690" y="332727"/>
                  </a:moveTo>
                  <a:lnTo>
                    <a:pt x="48260" y="332727"/>
                  </a:lnTo>
                  <a:lnTo>
                    <a:pt x="24130" y="332727"/>
                  </a:lnTo>
                  <a:lnTo>
                    <a:pt x="0" y="332727"/>
                  </a:lnTo>
                  <a:lnTo>
                    <a:pt x="0" y="337820"/>
                  </a:lnTo>
                  <a:lnTo>
                    <a:pt x="24130" y="337820"/>
                  </a:lnTo>
                  <a:lnTo>
                    <a:pt x="48260" y="337820"/>
                  </a:lnTo>
                  <a:lnTo>
                    <a:pt x="58420" y="337820"/>
                  </a:lnTo>
                  <a:lnTo>
                    <a:pt x="58420" y="335267"/>
                  </a:lnTo>
                  <a:lnTo>
                    <a:pt x="59690" y="335267"/>
                  </a:lnTo>
                  <a:lnTo>
                    <a:pt x="59690" y="332727"/>
                  </a:lnTo>
                  <a:close/>
                </a:path>
                <a:path w="72390" h="454660">
                  <a:moveTo>
                    <a:pt x="60960" y="326377"/>
                  </a:moveTo>
                  <a:lnTo>
                    <a:pt x="48260" y="326377"/>
                  </a:lnTo>
                  <a:lnTo>
                    <a:pt x="24130" y="326377"/>
                  </a:lnTo>
                  <a:lnTo>
                    <a:pt x="0" y="326377"/>
                  </a:lnTo>
                  <a:lnTo>
                    <a:pt x="0" y="331457"/>
                  </a:lnTo>
                  <a:lnTo>
                    <a:pt x="24130" y="331457"/>
                  </a:lnTo>
                  <a:lnTo>
                    <a:pt x="48260" y="331457"/>
                  </a:lnTo>
                  <a:lnTo>
                    <a:pt x="60960" y="331457"/>
                  </a:lnTo>
                  <a:lnTo>
                    <a:pt x="60960" y="326377"/>
                  </a:lnTo>
                  <a:close/>
                </a:path>
                <a:path w="72390" h="454660">
                  <a:moveTo>
                    <a:pt x="62230" y="320027"/>
                  </a:moveTo>
                  <a:lnTo>
                    <a:pt x="48260" y="320027"/>
                  </a:lnTo>
                  <a:lnTo>
                    <a:pt x="24130" y="320040"/>
                  </a:lnTo>
                  <a:lnTo>
                    <a:pt x="0" y="320040"/>
                  </a:lnTo>
                  <a:lnTo>
                    <a:pt x="0" y="325107"/>
                  </a:lnTo>
                  <a:lnTo>
                    <a:pt x="24130" y="325107"/>
                  </a:lnTo>
                  <a:lnTo>
                    <a:pt x="48260" y="325107"/>
                  </a:lnTo>
                  <a:lnTo>
                    <a:pt x="60960" y="325107"/>
                  </a:lnTo>
                  <a:lnTo>
                    <a:pt x="60960" y="326377"/>
                  </a:lnTo>
                  <a:lnTo>
                    <a:pt x="62230" y="326377"/>
                  </a:lnTo>
                  <a:lnTo>
                    <a:pt x="62230" y="320027"/>
                  </a:lnTo>
                  <a:close/>
                </a:path>
                <a:path w="72390" h="454660">
                  <a:moveTo>
                    <a:pt x="63500" y="316217"/>
                  </a:moveTo>
                  <a:lnTo>
                    <a:pt x="48260" y="316217"/>
                  </a:lnTo>
                  <a:lnTo>
                    <a:pt x="24130" y="316217"/>
                  </a:lnTo>
                  <a:lnTo>
                    <a:pt x="0" y="316217"/>
                  </a:lnTo>
                  <a:lnTo>
                    <a:pt x="0" y="318770"/>
                  </a:lnTo>
                  <a:lnTo>
                    <a:pt x="24130" y="318770"/>
                  </a:lnTo>
                  <a:lnTo>
                    <a:pt x="48260" y="318770"/>
                  </a:lnTo>
                  <a:lnTo>
                    <a:pt x="63500" y="318757"/>
                  </a:lnTo>
                  <a:lnTo>
                    <a:pt x="63500" y="316217"/>
                  </a:lnTo>
                  <a:close/>
                </a:path>
                <a:path w="72390" h="454660">
                  <a:moveTo>
                    <a:pt x="69850" y="163817"/>
                  </a:moveTo>
                  <a:lnTo>
                    <a:pt x="68580" y="163817"/>
                  </a:lnTo>
                  <a:lnTo>
                    <a:pt x="68580" y="154927"/>
                  </a:lnTo>
                  <a:lnTo>
                    <a:pt x="67310" y="154927"/>
                  </a:lnTo>
                  <a:lnTo>
                    <a:pt x="67310" y="148577"/>
                  </a:lnTo>
                  <a:lnTo>
                    <a:pt x="66040" y="148577"/>
                  </a:lnTo>
                  <a:lnTo>
                    <a:pt x="66040" y="142240"/>
                  </a:lnTo>
                  <a:lnTo>
                    <a:pt x="64770" y="142240"/>
                  </a:lnTo>
                  <a:lnTo>
                    <a:pt x="64770" y="135877"/>
                  </a:lnTo>
                  <a:lnTo>
                    <a:pt x="63500" y="135877"/>
                  </a:lnTo>
                  <a:lnTo>
                    <a:pt x="63500" y="129527"/>
                  </a:lnTo>
                  <a:lnTo>
                    <a:pt x="62230" y="129527"/>
                  </a:lnTo>
                  <a:lnTo>
                    <a:pt x="62230" y="124447"/>
                  </a:lnTo>
                  <a:lnTo>
                    <a:pt x="60960" y="124447"/>
                  </a:lnTo>
                  <a:lnTo>
                    <a:pt x="60960" y="119367"/>
                  </a:lnTo>
                  <a:lnTo>
                    <a:pt x="59677" y="119367"/>
                  </a:lnTo>
                  <a:lnTo>
                    <a:pt x="59690" y="115557"/>
                  </a:lnTo>
                  <a:lnTo>
                    <a:pt x="58420" y="115557"/>
                  </a:lnTo>
                  <a:lnTo>
                    <a:pt x="58420" y="110477"/>
                  </a:lnTo>
                  <a:lnTo>
                    <a:pt x="57150" y="110477"/>
                  </a:lnTo>
                  <a:lnTo>
                    <a:pt x="57150" y="106667"/>
                  </a:lnTo>
                  <a:lnTo>
                    <a:pt x="55880" y="106667"/>
                  </a:lnTo>
                  <a:lnTo>
                    <a:pt x="55880" y="104140"/>
                  </a:lnTo>
                  <a:lnTo>
                    <a:pt x="48260" y="104140"/>
                  </a:lnTo>
                  <a:lnTo>
                    <a:pt x="24130" y="104140"/>
                  </a:lnTo>
                  <a:lnTo>
                    <a:pt x="0" y="104140"/>
                  </a:lnTo>
                  <a:lnTo>
                    <a:pt x="0" y="168897"/>
                  </a:lnTo>
                  <a:lnTo>
                    <a:pt x="24130" y="168897"/>
                  </a:lnTo>
                  <a:lnTo>
                    <a:pt x="48260" y="168897"/>
                  </a:lnTo>
                  <a:lnTo>
                    <a:pt x="69850" y="168897"/>
                  </a:lnTo>
                  <a:lnTo>
                    <a:pt x="69850" y="163817"/>
                  </a:lnTo>
                  <a:close/>
                </a:path>
                <a:path w="72390" h="454660">
                  <a:moveTo>
                    <a:pt x="72390" y="186677"/>
                  </a:moveTo>
                  <a:lnTo>
                    <a:pt x="71120" y="186677"/>
                  </a:lnTo>
                  <a:lnTo>
                    <a:pt x="71120" y="175247"/>
                  </a:lnTo>
                  <a:lnTo>
                    <a:pt x="69850" y="175247"/>
                  </a:lnTo>
                  <a:lnTo>
                    <a:pt x="69850" y="168910"/>
                  </a:lnTo>
                  <a:lnTo>
                    <a:pt x="48260" y="168910"/>
                  </a:lnTo>
                  <a:lnTo>
                    <a:pt x="24130" y="168910"/>
                  </a:lnTo>
                  <a:lnTo>
                    <a:pt x="0" y="168910"/>
                  </a:lnTo>
                  <a:lnTo>
                    <a:pt x="0" y="251447"/>
                  </a:lnTo>
                  <a:lnTo>
                    <a:pt x="24130" y="251447"/>
                  </a:lnTo>
                  <a:lnTo>
                    <a:pt x="48260" y="251447"/>
                  </a:lnTo>
                  <a:lnTo>
                    <a:pt x="24130" y="251460"/>
                  </a:lnTo>
                  <a:lnTo>
                    <a:pt x="0" y="251460"/>
                  </a:lnTo>
                  <a:lnTo>
                    <a:pt x="0" y="314947"/>
                  </a:lnTo>
                  <a:lnTo>
                    <a:pt x="24130" y="314947"/>
                  </a:lnTo>
                  <a:lnTo>
                    <a:pt x="48260" y="314947"/>
                  </a:lnTo>
                  <a:lnTo>
                    <a:pt x="64770" y="314947"/>
                  </a:lnTo>
                  <a:lnTo>
                    <a:pt x="64770" y="309867"/>
                  </a:lnTo>
                  <a:lnTo>
                    <a:pt x="66040" y="309867"/>
                  </a:lnTo>
                  <a:lnTo>
                    <a:pt x="66040" y="304787"/>
                  </a:lnTo>
                  <a:lnTo>
                    <a:pt x="67310" y="304787"/>
                  </a:lnTo>
                  <a:lnTo>
                    <a:pt x="67310" y="298437"/>
                  </a:lnTo>
                  <a:lnTo>
                    <a:pt x="68580" y="298437"/>
                  </a:lnTo>
                  <a:lnTo>
                    <a:pt x="68580" y="289547"/>
                  </a:lnTo>
                  <a:lnTo>
                    <a:pt x="69850" y="289547"/>
                  </a:lnTo>
                  <a:lnTo>
                    <a:pt x="69850" y="279387"/>
                  </a:lnTo>
                  <a:lnTo>
                    <a:pt x="71120" y="279387"/>
                  </a:lnTo>
                  <a:lnTo>
                    <a:pt x="71120" y="270497"/>
                  </a:lnTo>
                  <a:lnTo>
                    <a:pt x="72390" y="270497"/>
                  </a:lnTo>
                  <a:lnTo>
                    <a:pt x="72390" y="251460"/>
                  </a:lnTo>
                  <a:lnTo>
                    <a:pt x="72390" y="251447"/>
                  </a:lnTo>
                  <a:lnTo>
                    <a:pt x="72390" y="209537"/>
                  </a:lnTo>
                  <a:lnTo>
                    <a:pt x="72390" y="186677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bIns="0" lIns="0" rIns="0" rtlCol="0" tIns="0" wrap="square"/>
            <a:p/>
          </p:txBody>
        </p:sp>
        <p:sp>
          <p:nvSpPr>
            <p:cNvPr id="1049246" name="object 538"/>
            <p:cNvSpPr/>
            <p:nvPr/>
          </p:nvSpPr>
          <p:spPr>
            <a:xfrm>
              <a:off x="6744970" y="5910579"/>
              <a:ext cx="24130" cy="511809"/>
            </a:xfrm>
            <a:custGeom>
              <a:avLst/>
              <a:ahLst/>
              <a:rect l="l" t="t" r="r" b="b"/>
              <a:pathLst>
                <a:path w="24129" h="511810">
                  <a:moveTo>
                    <a:pt x="1269" y="0"/>
                  </a:moveTo>
                  <a:lnTo>
                    <a:pt x="0" y="0"/>
                  </a:lnTo>
                  <a:lnTo>
                    <a:pt x="0" y="2540"/>
                  </a:lnTo>
                  <a:lnTo>
                    <a:pt x="2539" y="2540"/>
                  </a:lnTo>
                  <a:lnTo>
                    <a:pt x="2539" y="1270"/>
                  </a:lnTo>
                  <a:lnTo>
                    <a:pt x="1269" y="1270"/>
                  </a:lnTo>
                  <a:lnTo>
                    <a:pt x="1269" y="0"/>
                  </a:lnTo>
                  <a:close/>
                </a:path>
                <a:path w="24129" h="511810">
                  <a:moveTo>
                    <a:pt x="3809" y="2540"/>
                  </a:moveTo>
                  <a:lnTo>
                    <a:pt x="0" y="2540"/>
                  </a:lnTo>
                  <a:lnTo>
                    <a:pt x="0" y="5080"/>
                  </a:lnTo>
                  <a:lnTo>
                    <a:pt x="5079" y="5080"/>
                  </a:lnTo>
                  <a:lnTo>
                    <a:pt x="5079" y="3810"/>
                  </a:lnTo>
                  <a:lnTo>
                    <a:pt x="3809" y="3810"/>
                  </a:lnTo>
                  <a:lnTo>
                    <a:pt x="3809" y="2540"/>
                  </a:lnTo>
                  <a:close/>
                </a:path>
                <a:path w="24129" h="511810">
                  <a:moveTo>
                    <a:pt x="6350" y="5080"/>
                  </a:moveTo>
                  <a:lnTo>
                    <a:pt x="0" y="5080"/>
                  </a:lnTo>
                  <a:lnTo>
                    <a:pt x="0" y="8890"/>
                  </a:lnTo>
                  <a:lnTo>
                    <a:pt x="7619" y="8890"/>
                  </a:lnTo>
                  <a:lnTo>
                    <a:pt x="7620" y="6350"/>
                  </a:lnTo>
                  <a:lnTo>
                    <a:pt x="6350" y="6350"/>
                  </a:lnTo>
                  <a:lnTo>
                    <a:pt x="6350" y="5080"/>
                  </a:lnTo>
                  <a:close/>
                </a:path>
                <a:path w="24129" h="511810">
                  <a:moveTo>
                    <a:pt x="8889" y="8890"/>
                  </a:moveTo>
                  <a:lnTo>
                    <a:pt x="0" y="8890"/>
                  </a:lnTo>
                  <a:lnTo>
                    <a:pt x="0" y="15240"/>
                  </a:lnTo>
                  <a:lnTo>
                    <a:pt x="13969" y="15240"/>
                  </a:lnTo>
                  <a:lnTo>
                    <a:pt x="13969" y="13970"/>
                  </a:lnTo>
                  <a:lnTo>
                    <a:pt x="12700" y="13970"/>
                  </a:lnTo>
                  <a:lnTo>
                    <a:pt x="12700" y="12700"/>
                  </a:lnTo>
                  <a:lnTo>
                    <a:pt x="11429" y="12700"/>
                  </a:lnTo>
                  <a:lnTo>
                    <a:pt x="11429" y="11430"/>
                  </a:lnTo>
                  <a:lnTo>
                    <a:pt x="10159" y="11430"/>
                  </a:lnTo>
                  <a:lnTo>
                    <a:pt x="10159" y="10160"/>
                  </a:lnTo>
                  <a:lnTo>
                    <a:pt x="8889" y="10160"/>
                  </a:lnTo>
                  <a:lnTo>
                    <a:pt x="8889" y="8890"/>
                  </a:lnTo>
                  <a:close/>
                </a:path>
                <a:path w="24129" h="511810">
                  <a:moveTo>
                    <a:pt x="15239" y="15240"/>
                  </a:moveTo>
                  <a:lnTo>
                    <a:pt x="0" y="15240"/>
                  </a:lnTo>
                  <a:lnTo>
                    <a:pt x="0" y="17780"/>
                  </a:lnTo>
                  <a:lnTo>
                    <a:pt x="16509" y="17780"/>
                  </a:lnTo>
                  <a:lnTo>
                    <a:pt x="16509" y="16510"/>
                  </a:lnTo>
                  <a:lnTo>
                    <a:pt x="15239" y="16510"/>
                  </a:lnTo>
                  <a:lnTo>
                    <a:pt x="15239" y="15240"/>
                  </a:lnTo>
                  <a:close/>
                </a:path>
                <a:path w="24129" h="511810">
                  <a:moveTo>
                    <a:pt x="16509" y="17780"/>
                  </a:moveTo>
                  <a:lnTo>
                    <a:pt x="0" y="17780"/>
                  </a:lnTo>
                  <a:lnTo>
                    <a:pt x="0" y="21590"/>
                  </a:lnTo>
                  <a:lnTo>
                    <a:pt x="19050" y="21590"/>
                  </a:lnTo>
                  <a:lnTo>
                    <a:pt x="19050" y="20320"/>
                  </a:lnTo>
                  <a:lnTo>
                    <a:pt x="17779" y="20320"/>
                  </a:lnTo>
                  <a:lnTo>
                    <a:pt x="17779" y="19050"/>
                  </a:lnTo>
                  <a:lnTo>
                    <a:pt x="16509" y="19050"/>
                  </a:lnTo>
                  <a:lnTo>
                    <a:pt x="16509" y="17780"/>
                  </a:lnTo>
                  <a:close/>
                </a:path>
                <a:path w="24129" h="511810">
                  <a:moveTo>
                    <a:pt x="20319" y="21590"/>
                  </a:moveTo>
                  <a:lnTo>
                    <a:pt x="0" y="21590"/>
                  </a:lnTo>
                  <a:lnTo>
                    <a:pt x="0" y="27940"/>
                  </a:lnTo>
                  <a:lnTo>
                    <a:pt x="24129" y="27940"/>
                  </a:lnTo>
                  <a:lnTo>
                    <a:pt x="24129" y="26670"/>
                  </a:lnTo>
                  <a:lnTo>
                    <a:pt x="22859" y="26670"/>
                  </a:lnTo>
                  <a:lnTo>
                    <a:pt x="22859" y="25400"/>
                  </a:lnTo>
                  <a:lnTo>
                    <a:pt x="21589" y="25400"/>
                  </a:lnTo>
                  <a:lnTo>
                    <a:pt x="21589" y="22860"/>
                  </a:lnTo>
                  <a:lnTo>
                    <a:pt x="20319" y="22860"/>
                  </a:lnTo>
                  <a:lnTo>
                    <a:pt x="20319" y="21590"/>
                  </a:lnTo>
                  <a:close/>
                </a:path>
                <a:path w="24129" h="511810">
                  <a:moveTo>
                    <a:pt x="24129" y="27940"/>
                  </a:moveTo>
                  <a:lnTo>
                    <a:pt x="0" y="27940"/>
                  </a:lnTo>
                  <a:lnTo>
                    <a:pt x="0" y="30480"/>
                  </a:lnTo>
                  <a:lnTo>
                    <a:pt x="24129" y="30480"/>
                  </a:lnTo>
                  <a:lnTo>
                    <a:pt x="24129" y="27940"/>
                  </a:lnTo>
                  <a:close/>
                </a:path>
                <a:path w="24129" h="511810">
                  <a:moveTo>
                    <a:pt x="24129" y="30480"/>
                  </a:moveTo>
                  <a:lnTo>
                    <a:pt x="0" y="30480"/>
                  </a:lnTo>
                  <a:lnTo>
                    <a:pt x="0" y="34290"/>
                  </a:lnTo>
                  <a:lnTo>
                    <a:pt x="24129" y="34290"/>
                  </a:lnTo>
                  <a:lnTo>
                    <a:pt x="24129" y="30480"/>
                  </a:lnTo>
                  <a:close/>
                </a:path>
                <a:path w="24129" h="511810">
                  <a:moveTo>
                    <a:pt x="24129" y="34290"/>
                  </a:moveTo>
                  <a:lnTo>
                    <a:pt x="0" y="34290"/>
                  </a:lnTo>
                  <a:lnTo>
                    <a:pt x="0" y="36830"/>
                  </a:lnTo>
                  <a:lnTo>
                    <a:pt x="24129" y="36830"/>
                  </a:lnTo>
                  <a:lnTo>
                    <a:pt x="24129" y="34290"/>
                  </a:lnTo>
                  <a:close/>
                </a:path>
                <a:path w="24129" h="511810">
                  <a:moveTo>
                    <a:pt x="24129" y="36830"/>
                  </a:moveTo>
                  <a:lnTo>
                    <a:pt x="0" y="36830"/>
                  </a:lnTo>
                  <a:lnTo>
                    <a:pt x="0" y="40640"/>
                  </a:lnTo>
                  <a:lnTo>
                    <a:pt x="24129" y="40640"/>
                  </a:lnTo>
                  <a:lnTo>
                    <a:pt x="24129" y="36830"/>
                  </a:lnTo>
                  <a:close/>
                </a:path>
                <a:path w="24129" h="511810">
                  <a:moveTo>
                    <a:pt x="24129" y="40640"/>
                  </a:moveTo>
                  <a:lnTo>
                    <a:pt x="0" y="40640"/>
                  </a:lnTo>
                  <a:lnTo>
                    <a:pt x="0" y="43180"/>
                  </a:lnTo>
                  <a:lnTo>
                    <a:pt x="24129" y="43180"/>
                  </a:lnTo>
                  <a:lnTo>
                    <a:pt x="24129" y="40640"/>
                  </a:lnTo>
                  <a:close/>
                </a:path>
                <a:path w="24129" h="511810">
                  <a:moveTo>
                    <a:pt x="24129" y="43180"/>
                  </a:moveTo>
                  <a:lnTo>
                    <a:pt x="0" y="43180"/>
                  </a:lnTo>
                  <a:lnTo>
                    <a:pt x="0" y="46990"/>
                  </a:lnTo>
                  <a:lnTo>
                    <a:pt x="24129" y="46990"/>
                  </a:lnTo>
                  <a:lnTo>
                    <a:pt x="24129" y="43180"/>
                  </a:lnTo>
                  <a:close/>
                </a:path>
                <a:path w="24129" h="511810">
                  <a:moveTo>
                    <a:pt x="24129" y="46990"/>
                  </a:moveTo>
                  <a:lnTo>
                    <a:pt x="0" y="46990"/>
                  </a:lnTo>
                  <a:lnTo>
                    <a:pt x="0" y="49530"/>
                  </a:lnTo>
                  <a:lnTo>
                    <a:pt x="24129" y="49530"/>
                  </a:lnTo>
                  <a:lnTo>
                    <a:pt x="24129" y="46990"/>
                  </a:lnTo>
                  <a:close/>
                </a:path>
                <a:path w="24129" h="511810">
                  <a:moveTo>
                    <a:pt x="24129" y="49530"/>
                  </a:moveTo>
                  <a:lnTo>
                    <a:pt x="0" y="49530"/>
                  </a:lnTo>
                  <a:lnTo>
                    <a:pt x="0" y="55880"/>
                  </a:lnTo>
                  <a:lnTo>
                    <a:pt x="24129" y="55880"/>
                  </a:lnTo>
                  <a:lnTo>
                    <a:pt x="24129" y="49530"/>
                  </a:lnTo>
                  <a:close/>
                </a:path>
                <a:path w="24129" h="511810">
                  <a:moveTo>
                    <a:pt x="24129" y="55880"/>
                  </a:moveTo>
                  <a:lnTo>
                    <a:pt x="0" y="55880"/>
                  </a:lnTo>
                  <a:lnTo>
                    <a:pt x="0" y="59690"/>
                  </a:lnTo>
                  <a:lnTo>
                    <a:pt x="24129" y="59690"/>
                  </a:lnTo>
                  <a:lnTo>
                    <a:pt x="24129" y="55880"/>
                  </a:lnTo>
                  <a:close/>
                </a:path>
                <a:path w="24129" h="511810">
                  <a:moveTo>
                    <a:pt x="24129" y="59690"/>
                  </a:moveTo>
                  <a:lnTo>
                    <a:pt x="0" y="59690"/>
                  </a:lnTo>
                  <a:lnTo>
                    <a:pt x="0" y="62230"/>
                  </a:lnTo>
                  <a:lnTo>
                    <a:pt x="24129" y="62230"/>
                  </a:lnTo>
                  <a:lnTo>
                    <a:pt x="24129" y="59690"/>
                  </a:lnTo>
                  <a:close/>
                </a:path>
                <a:path w="24129" h="511810">
                  <a:moveTo>
                    <a:pt x="24129" y="62230"/>
                  </a:moveTo>
                  <a:lnTo>
                    <a:pt x="0" y="62230"/>
                  </a:lnTo>
                  <a:lnTo>
                    <a:pt x="0" y="68580"/>
                  </a:lnTo>
                  <a:lnTo>
                    <a:pt x="24129" y="68580"/>
                  </a:lnTo>
                  <a:lnTo>
                    <a:pt x="24129" y="62230"/>
                  </a:lnTo>
                  <a:close/>
                </a:path>
                <a:path w="24129" h="511810">
                  <a:moveTo>
                    <a:pt x="24129" y="68580"/>
                  </a:moveTo>
                  <a:lnTo>
                    <a:pt x="0" y="68580"/>
                  </a:lnTo>
                  <a:lnTo>
                    <a:pt x="0" y="72390"/>
                  </a:lnTo>
                  <a:lnTo>
                    <a:pt x="24129" y="72390"/>
                  </a:lnTo>
                  <a:lnTo>
                    <a:pt x="24129" y="68580"/>
                  </a:lnTo>
                  <a:close/>
                </a:path>
                <a:path w="24129" h="511810">
                  <a:moveTo>
                    <a:pt x="24129" y="72390"/>
                  </a:moveTo>
                  <a:lnTo>
                    <a:pt x="0" y="72390"/>
                  </a:lnTo>
                  <a:lnTo>
                    <a:pt x="0" y="74930"/>
                  </a:lnTo>
                  <a:lnTo>
                    <a:pt x="24129" y="74930"/>
                  </a:lnTo>
                  <a:lnTo>
                    <a:pt x="24129" y="72390"/>
                  </a:lnTo>
                  <a:close/>
                </a:path>
                <a:path w="24129" h="511810">
                  <a:moveTo>
                    <a:pt x="24129" y="74930"/>
                  </a:moveTo>
                  <a:lnTo>
                    <a:pt x="0" y="74930"/>
                  </a:lnTo>
                  <a:lnTo>
                    <a:pt x="0" y="78740"/>
                  </a:lnTo>
                  <a:lnTo>
                    <a:pt x="24129" y="78740"/>
                  </a:lnTo>
                  <a:lnTo>
                    <a:pt x="24129" y="74930"/>
                  </a:lnTo>
                  <a:close/>
                </a:path>
                <a:path w="24129" h="511810">
                  <a:moveTo>
                    <a:pt x="24129" y="78740"/>
                  </a:moveTo>
                  <a:lnTo>
                    <a:pt x="0" y="78740"/>
                  </a:lnTo>
                  <a:lnTo>
                    <a:pt x="0" y="81280"/>
                  </a:lnTo>
                  <a:lnTo>
                    <a:pt x="24129" y="81280"/>
                  </a:lnTo>
                  <a:lnTo>
                    <a:pt x="24129" y="78740"/>
                  </a:lnTo>
                  <a:close/>
                </a:path>
                <a:path w="24129" h="511810">
                  <a:moveTo>
                    <a:pt x="24129" y="81280"/>
                  </a:moveTo>
                  <a:lnTo>
                    <a:pt x="0" y="81280"/>
                  </a:lnTo>
                  <a:lnTo>
                    <a:pt x="0" y="85090"/>
                  </a:lnTo>
                  <a:lnTo>
                    <a:pt x="24129" y="85090"/>
                  </a:lnTo>
                  <a:lnTo>
                    <a:pt x="24129" y="81280"/>
                  </a:lnTo>
                  <a:close/>
                </a:path>
                <a:path w="24129" h="511810">
                  <a:moveTo>
                    <a:pt x="24129" y="85090"/>
                  </a:moveTo>
                  <a:lnTo>
                    <a:pt x="0" y="85090"/>
                  </a:lnTo>
                  <a:lnTo>
                    <a:pt x="0" y="87630"/>
                  </a:lnTo>
                  <a:lnTo>
                    <a:pt x="24129" y="87630"/>
                  </a:lnTo>
                  <a:lnTo>
                    <a:pt x="24129" y="85090"/>
                  </a:lnTo>
                  <a:close/>
                </a:path>
                <a:path w="24129" h="511810">
                  <a:moveTo>
                    <a:pt x="24129" y="87630"/>
                  </a:moveTo>
                  <a:lnTo>
                    <a:pt x="0" y="87630"/>
                  </a:lnTo>
                  <a:lnTo>
                    <a:pt x="0" y="91440"/>
                  </a:lnTo>
                  <a:lnTo>
                    <a:pt x="24129" y="91440"/>
                  </a:lnTo>
                  <a:lnTo>
                    <a:pt x="24129" y="87630"/>
                  </a:lnTo>
                  <a:close/>
                </a:path>
                <a:path w="24129" h="511810">
                  <a:moveTo>
                    <a:pt x="24129" y="91440"/>
                  </a:moveTo>
                  <a:lnTo>
                    <a:pt x="0" y="91440"/>
                  </a:lnTo>
                  <a:lnTo>
                    <a:pt x="0" y="97790"/>
                  </a:lnTo>
                  <a:lnTo>
                    <a:pt x="24129" y="97790"/>
                  </a:lnTo>
                  <a:lnTo>
                    <a:pt x="24129" y="91440"/>
                  </a:lnTo>
                  <a:close/>
                </a:path>
                <a:path w="24129" h="511810">
                  <a:moveTo>
                    <a:pt x="24129" y="97790"/>
                  </a:moveTo>
                  <a:lnTo>
                    <a:pt x="0" y="97790"/>
                  </a:lnTo>
                  <a:lnTo>
                    <a:pt x="0" y="100330"/>
                  </a:lnTo>
                  <a:lnTo>
                    <a:pt x="24129" y="100330"/>
                  </a:lnTo>
                  <a:lnTo>
                    <a:pt x="24129" y="97790"/>
                  </a:lnTo>
                  <a:close/>
                </a:path>
                <a:path w="24129" h="511810">
                  <a:moveTo>
                    <a:pt x="24129" y="100330"/>
                  </a:moveTo>
                  <a:lnTo>
                    <a:pt x="0" y="100330"/>
                  </a:lnTo>
                  <a:lnTo>
                    <a:pt x="0" y="104140"/>
                  </a:lnTo>
                  <a:lnTo>
                    <a:pt x="24129" y="104140"/>
                  </a:lnTo>
                  <a:lnTo>
                    <a:pt x="24129" y="100330"/>
                  </a:lnTo>
                  <a:close/>
                </a:path>
                <a:path w="24129" h="511810">
                  <a:moveTo>
                    <a:pt x="24129" y="104140"/>
                  </a:moveTo>
                  <a:lnTo>
                    <a:pt x="0" y="104140"/>
                  </a:lnTo>
                  <a:lnTo>
                    <a:pt x="0" y="106680"/>
                  </a:lnTo>
                  <a:lnTo>
                    <a:pt x="24129" y="106680"/>
                  </a:lnTo>
                  <a:lnTo>
                    <a:pt x="24129" y="104140"/>
                  </a:lnTo>
                  <a:close/>
                </a:path>
                <a:path w="24129" h="511810">
                  <a:moveTo>
                    <a:pt x="24129" y="106680"/>
                  </a:moveTo>
                  <a:lnTo>
                    <a:pt x="0" y="106680"/>
                  </a:lnTo>
                  <a:lnTo>
                    <a:pt x="0" y="110490"/>
                  </a:lnTo>
                  <a:lnTo>
                    <a:pt x="24129" y="110490"/>
                  </a:lnTo>
                  <a:lnTo>
                    <a:pt x="24129" y="106680"/>
                  </a:lnTo>
                  <a:close/>
                </a:path>
                <a:path w="24129" h="511810">
                  <a:moveTo>
                    <a:pt x="24129" y="110490"/>
                  </a:moveTo>
                  <a:lnTo>
                    <a:pt x="0" y="110490"/>
                  </a:lnTo>
                  <a:lnTo>
                    <a:pt x="0" y="113030"/>
                  </a:lnTo>
                  <a:lnTo>
                    <a:pt x="24129" y="113030"/>
                  </a:lnTo>
                  <a:lnTo>
                    <a:pt x="24129" y="110490"/>
                  </a:lnTo>
                  <a:close/>
                </a:path>
                <a:path w="24129" h="511810">
                  <a:moveTo>
                    <a:pt x="24129" y="113030"/>
                  </a:moveTo>
                  <a:lnTo>
                    <a:pt x="0" y="113030"/>
                  </a:lnTo>
                  <a:lnTo>
                    <a:pt x="0" y="116840"/>
                  </a:lnTo>
                  <a:lnTo>
                    <a:pt x="24129" y="116840"/>
                  </a:lnTo>
                  <a:lnTo>
                    <a:pt x="24129" y="113030"/>
                  </a:lnTo>
                  <a:close/>
                </a:path>
                <a:path w="24129" h="511810">
                  <a:moveTo>
                    <a:pt x="24129" y="116840"/>
                  </a:moveTo>
                  <a:lnTo>
                    <a:pt x="0" y="116840"/>
                  </a:lnTo>
                  <a:lnTo>
                    <a:pt x="0" y="119380"/>
                  </a:lnTo>
                  <a:lnTo>
                    <a:pt x="24129" y="119380"/>
                  </a:lnTo>
                  <a:lnTo>
                    <a:pt x="24129" y="116840"/>
                  </a:lnTo>
                  <a:close/>
                </a:path>
                <a:path w="24129" h="511810">
                  <a:moveTo>
                    <a:pt x="24129" y="119380"/>
                  </a:moveTo>
                  <a:lnTo>
                    <a:pt x="0" y="119380"/>
                  </a:lnTo>
                  <a:lnTo>
                    <a:pt x="0" y="123190"/>
                  </a:lnTo>
                  <a:lnTo>
                    <a:pt x="24129" y="123190"/>
                  </a:lnTo>
                  <a:lnTo>
                    <a:pt x="24129" y="119380"/>
                  </a:lnTo>
                  <a:close/>
                </a:path>
                <a:path w="24129" h="511810">
                  <a:moveTo>
                    <a:pt x="24129" y="123190"/>
                  </a:moveTo>
                  <a:lnTo>
                    <a:pt x="0" y="123190"/>
                  </a:lnTo>
                  <a:lnTo>
                    <a:pt x="0" y="125730"/>
                  </a:lnTo>
                  <a:lnTo>
                    <a:pt x="24129" y="125730"/>
                  </a:lnTo>
                  <a:lnTo>
                    <a:pt x="24129" y="123190"/>
                  </a:lnTo>
                  <a:close/>
                </a:path>
                <a:path w="24129" h="511810">
                  <a:moveTo>
                    <a:pt x="24129" y="125730"/>
                  </a:moveTo>
                  <a:lnTo>
                    <a:pt x="0" y="125730"/>
                  </a:lnTo>
                  <a:lnTo>
                    <a:pt x="0" y="129540"/>
                  </a:lnTo>
                  <a:lnTo>
                    <a:pt x="24129" y="129540"/>
                  </a:lnTo>
                  <a:lnTo>
                    <a:pt x="24129" y="125730"/>
                  </a:lnTo>
                  <a:close/>
                </a:path>
                <a:path w="24129" h="511810">
                  <a:moveTo>
                    <a:pt x="24129" y="129540"/>
                  </a:moveTo>
                  <a:lnTo>
                    <a:pt x="0" y="129540"/>
                  </a:lnTo>
                  <a:lnTo>
                    <a:pt x="0" y="132080"/>
                  </a:lnTo>
                  <a:lnTo>
                    <a:pt x="24129" y="132080"/>
                  </a:lnTo>
                  <a:lnTo>
                    <a:pt x="24129" y="129540"/>
                  </a:lnTo>
                  <a:close/>
                </a:path>
                <a:path w="24129" h="511810">
                  <a:moveTo>
                    <a:pt x="24129" y="132080"/>
                  </a:moveTo>
                  <a:lnTo>
                    <a:pt x="0" y="132080"/>
                  </a:lnTo>
                  <a:lnTo>
                    <a:pt x="0" y="196850"/>
                  </a:lnTo>
                  <a:lnTo>
                    <a:pt x="24129" y="196850"/>
                  </a:lnTo>
                  <a:lnTo>
                    <a:pt x="24129" y="132080"/>
                  </a:lnTo>
                  <a:close/>
                </a:path>
                <a:path w="24129" h="511810">
                  <a:moveTo>
                    <a:pt x="24129" y="196850"/>
                  </a:moveTo>
                  <a:lnTo>
                    <a:pt x="0" y="196850"/>
                  </a:lnTo>
                  <a:lnTo>
                    <a:pt x="0" y="279400"/>
                  </a:lnTo>
                  <a:lnTo>
                    <a:pt x="24129" y="279400"/>
                  </a:lnTo>
                  <a:lnTo>
                    <a:pt x="24129" y="196850"/>
                  </a:lnTo>
                  <a:close/>
                </a:path>
                <a:path w="24129" h="511810">
                  <a:moveTo>
                    <a:pt x="24129" y="279400"/>
                  </a:moveTo>
                  <a:lnTo>
                    <a:pt x="0" y="279400"/>
                  </a:lnTo>
                  <a:lnTo>
                    <a:pt x="0" y="342900"/>
                  </a:lnTo>
                  <a:lnTo>
                    <a:pt x="24129" y="342900"/>
                  </a:lnTo>
                  <a:lnTo>
                    <a:pt x="24129" y="279400"/>
                  </a:lnTo>
                  <a:close/>
                </a:path>
                <a:path w="24129" h="511810">
                  <a:moveTo>
                    <a:pt x="3809" y="506730"/>
                  </a:moveTo>
                  <a:lnTo>
                    <a:pt x="0" y="506730"/>
                  </a:lnTo>
                  <a:lnTo>
                    <a:pt x="0" y="511810"/>
                  </a:lnTo>
                  <a:lnTo>
                    <a:pt x="1270" y="511810"/>
                  </a:lnTo>
                  <a:lnTo>
                    <a:pt x="1270" y="509270"/>
                  </a:lnTo>
                  <a:lnTo>
                    <a:pt x="2539" y="509270"/>
                  </a:lnTo>
                  <a:lnTo>
                    <a:pt x="2539" y="508000"/>
                  </a:lnTo>
                  <a:lnTo>
                    <a:pt x="3809" y="508000"/>
                  </a:lnTo>
                  <a:lnTo>
                    <a:pt x="3809" y="506730"/>
                  </a:lnTo>
                  <a:close/>
                </a:path>
                <a:path w="24129" h="511810">
                  <a:moveTo>
                    <a:pt x="8889" y="500380"/>
                  </a:moveTo>
                  <a:lnTo>
                    <a:pt x="0" y="500380"/>
                  </a:lnTo>
                  <a:lnTo>
                    <a:pt x="0" y="505460"/>
                  </a:lnTo>
                  <a:lnTo>
                    <a:pt x="5079" y="505460"/>
                  </a:lnTo>
                  <a:lnTo>
                    <a:pt x="5079" y="506730"/>
                  </a:lnTo>
                  <a:lnTo>
                    <a:pt x="6350" y="506730"/>
                  </a:lnTo>
                  <a:lnTo>
                    <a:pt x="6350" y="502920"/>
                  </a:lnTo>
                  <a:lnTo>
                    <a:pt x="7620" y="502920"/>
                  </a:lnTo>
                  <a:lnTo>
                    <a:pt x="7620" y="501650"/>
                  </a:lnTo>
                  <a:lnTo>
                    <a:pt x="8889" y="501650"/>
                  </a:lnTo>
                  <a:lnTo>
                    <a:pt x="8889" y="500380"/>
                  </a:lnTo>
                  <a:close/>
                </a:path>
                <a:path w="24129" h="511810">
                  <a:moveTo>
                    <a:pt x="11429" y="499110"/>
                  </a:moveTo>
                  <a:lnTo>
                    <a:pt x="10159" y="499110"/>
                  </a:lnTo>
                  <a:lnTo>
                    <a:pt x="10159" y="500380"/>
                  </a:lnTo>
                  <a:lnTo>
                    <a:pt x="11429" y="500380"/>
                  </a:lnTo>
                  <a:lnTo>
                    <a:pt x="11429" y="499110"/>
                  </a:lnTo>
                  <a:close/>
                </a:path>
                <a:path w="24129" h="511810">
                  <a:moveTo>
                    <a:pt x="15240" y="494030"/>
                  </a:moveTo>
                  <a:lnTo>
                    <a:pt x="0" y="494030"/>
                  </a:lnTo>
                  <a:lnTo>
                    <a:pt x="0" y="499110"/>
                  </a:lnTo>
                  <a:lnTo>
                    <a:pt x="12700" y="499110"/>
                  </a:lnTo>
                  <a:lnTo>
                    <a:pt x="12700" y="496570"/>
                  </a:lnTo>
                  <a:lnTo>
                    <a:pt x="13970" y="496570"/>
                  </a:lnTo>
                  <a:lnTo>
                    <a:pt x="13970" y="495300"/>
                  </a:lnTo>
                  <a:lnTo>
                    <a:pt x="15240" y="495300"/>
                  </a:lnTo>
                  <a:lnTo>
                    <a:pt x="15240" y="494030"/>
                  </a:lnTo>
                  <a:close/>
                </a:path>
                <a:path w="24129" h="511810">
                  <a:moveTo>
                    <a:pt x="17779" y="492760"/>
                  </a:moveTo>
                  <a:lnTo>
                    <a:pt x="16509" y="492760"/>
                  </a:lnTo>
                  <a:lnTo>
                    <a:pt x="16509" y="494030"/>
                  </a:lnTo>
                  <a:lnTo>
                    <a:pt x="17779" y="494030"/>
                  </a:lnTo>
                  <a:lnTo>
                    <a:pt x="17779" y="492760"/>
                  </a:lnTo>
                  <a:close/>
                </a:path>
                <a:path w="24129" h="511810">
                  <a:moveTo>
                    <a:pt x="20320" y="487680"/>
                  </a:moveTo>
                  <a:lnTo>
                    <a:pt x="0" y="487680"/>
                  </a:lnTo>
                  <a:lnTo>
                    <a:pt x="0" y="492760"/>
                  </a:lnTo>
                  <a:lnTo>
                    <a:pt x="19050" y="492760"/>
                  </a:lnTo>
                  <a:lnTo>
                    <a:pt x="19050" y="490220"/>
                  </a:lnTo>
                  <a:lnTo>
                    <a:pt x="20320" y="490220"/>
                  </a:lnTo>
                  <a:lnTo>
                    <a:pt x="20320" y="487680"/>
                  </a:lnTo>
                  <a:close/>
                </a:path>
                <a:path w="24129" h="511810">
                  <a:moveTo>
                    <a:pt x="22859" y="486410"/>
                  </a:moveTo>
                  <a:lnTo>
                    <a:pt x="21590" y="486410"/>
                  </a:lnTo>
                  <a:lnTo>
                    <a:pt x="21590" y="487680"/>
                  </a:lnTo>
                  <a:lnTo>
                    <a:pt x="22859" y="487680"/>
                  </a:lnTo>
                  <a:lnTo>
                    <a:pt x="22859" y="486410"/>
                  </a:lnTo>
                  <a:close/>
                </a:path>
                <a:path w="24129" h="511810">
                  <a:moveTo>
                    <a:pt x="24129" y="481330"/>
                  </a:moveTo>
                  <a:lnTo>
                    <a:pt x="0" y="481330"/>
                  </a:lnTo>
                  <a:lnTo>
                    <a:pt x="0" y="486410"/>
                  </a:lnTo>
                  <a:lnTo>
                    <a:pt x="24129" y="486410"/>
                  </a:lnTo>
                  <a:lnTo>
                    <a:pt x="24129" y="481330"/>
                  </a:lnTo>
                  <a:close/>
                </a:path>
                <a:path w="24129" h="511810">
                  <a:moveTo>
                    <a:pt x="24129" y="474980"/>
                  </a:moveTo>
                  <a:lnTo>
                    <a:pt x="0" y="474980"/>
                  </a:lnTo>
                  <a:lnTo>
                    <a:pt x="0" y="480060"/>
                  </a:lnTo>
                  <a:lnTo>
                    <a:pt x="24129" y="480060"/>
                  </a:lnTo>
                  <a:lnTo>
                    <a:pt x="24129" y="474980"/>
                  </a:lnTo>
                  <a:close/>
                </a:path>
                <a:path w="24129" h="511810">
                  <a:moveTo>
                    <a:pt x="24129" y="467360"/>
                  </a:moveTo>
                  <a:lnTo>
                    <a:pt x="0" y="467360"/>
                  </a:lnTo>
                  <a:lnTo>
                    <a:pt x="0" y="473710"/>
                  </a:lnTo>
                  <a:lnTo>
                    <a:pt x="24129" y="473710"/>
                  </a:lnTo>
                  <a:lnTo>
                    <a:pt x="24129" y="467360"/>
                  </a:lnTo>
                  <a:close/>
                </a:path>
                <a:path w="24129" h="511810">
                  <a:moveTo>
                    <a:pt x="24129" y="462280"/>
                  </a:moveTo>
                  <a:lnTo>
                    <a:pt x="0" y="462280"/>
                  </a:lnTo>
                  <a:lnTo>
                    <a:pt x="0" y="466090"/>
                  </a:lnTo>
                  <a:lnTo>
                    <a:pt x="24129" y="466090"/>
                  </a:lnTo>
                  <a:lnTo>
                    <a:pt x="24129" y="462280"/>
                  </a:lnTo>
                  <a:close/>
                </a:path>
                <a:path w="24129" h="511810">
                  <a:moveTo>
                    <a:pt x="24129" y="455930"/>
                  </a:moveTo>
                  <a:lnTo>
                    <a:pt x="0" y="455930"/>
                  </a:lnTo>
                  <a:lnTo>
                    <a:pt x="0" y="461010"/>
                  </a:lnTo>
                  <a:lnTo>
                    <a:pt x="24129" y="461010"/>
                  </a:lnTo>
                  <a:lnTo>
                    <a:pt x="24129" y="455930"/>
                  </a:lnTo>
                  <a:close/>
                </a:path>
                <a:path w="24129" h="511810">
                  <a:moveTo>
                    <a:pt x="24129" y="448310"/>
                  </a:moveTo>
                  <a:lnTo>
                    <a:pt x="0" y="448310"/>
                  </a:lnTo>
                  <a:lnTo>
                    <a:pt x="0" y="454660"/>
                  </a:lnTo>
                  <a:lnTo>
                    <a:pt x="24129" y="454660"/>
                  </a:lnTo>
                  <a:lnTo>
                    <a:pt x="24129" y="448310"/>
                  </a:lnTo>
                  <a:close/>
                </a:path>
                <a:path w="24129" h="511810">
                  <a:moveTo>
                    <a:pt x="24129" y="443230"/>
                  </a:moveTo>
                  <a:lnTo>
                    <a:pt x="0" y="443230"/>
                  </a:lnTo>
                  <a:lnTo>
                    <a:pt x="0" y="447040"/>
                  </a:lnTo>
                  <a:lnTo>
                    <a:pt x="24129" y="447040"/>
                  </a:lnTo>
                  <a:lnTo>
                    <a:pt x="24129" y="443230"/>
                  </a:lnTo>
                  <a:close/>
                </a:path>
                <a:path w="24129" h="511810">
                  <a:moveTo>
                    <a:pt x="24129" y="436880"/>
                  </a:moveTo>
                  <a:lnTo>
                    <a:pt x="0" y="436880"/>
                  </a:lnTo>
                  <a:lnTo>
                    <a:pt x="0" y="441960"/>
                  </a:lnTo>
                  <a:lnTo>
                    <a:pt x="24129" y="441960"/>
                  </a:lnTo>
                  <a:lnTo>
                    <a:pt x="24129" y="436880"/>
                  </a:lnTo>
                  <a:close/>
                </a:path>
                <a:path w="24129" h="511810">
                  <a:moveTo>
                    <a:pt x="24129" y="430530"/>
                  </a:moveTo>
                  <a:lnTo>
                    <a:pt x="0" y="430530"/>
                  </a:lnTo>
                  <a:lnTo>
                    <a:pt x="0" y="435610"/>
                  </a:lnTo>
                  <a:lnTo>
                    <a:pt x="24129" y="435610"/>
                  </a:lnTo>
                  <a:lnTo>
                    <a:pt x="24129" y="430530"/>
                  </a:lnTo>
                  <a:close/>
                </a:path>
                <a:path w="24129" h="511810">
                  <a:moveTo>
                    <a:pt x="24129" y="424180"/>
                  </a:moveTo>
                  <a:lnTo>
                    <a:pt x="0" y="424180"/>
                  </a:lnTo>
                  <a:lnTo>
                    <a:pt x="0" y="429260"/>
                  </a:lnTo>
                  <a:lnTo>
                    <a:pt x="24129" y="429260"/>
                  </a:lnTo>
                  <a:lnTo>
                    <a:pt x="24129" y="424180"/>
                  </a:lnTo>
                  <a:close/>
                </a:path>
                <a:path w="24129" h="511810">
                  <a:moveTo>
                    <a:pt x="24129" y="417830"/>
                  </a:moveTo>
                  <a:lnTo>
                    <a:pt x="0" y="417830"/>
                  </a:lnTo>
                  <a:lnTo>
                    <a:pt x="0" y="422910"/>
                  </a:lnTo>
                  <a:lnTo>
                    <a:pt x="24129" y="422910"/>
                  </a:lnTo>
                  <a:lnTo>
                    <a:pt x="24129" y="417830"/>
                  </a:lnTo>
                  <a:close/>
                </a:path>
                <a:path w="24129" h="511810">
                  <a:moveTo>
                    <a:pt x="24129" y="411480"/>
                  </a:moveTo>
                  <a:lnTo>
                    <a:pt x="0" y="411480"/>
                  </a:lnTo>
                  <a:lnTo>
                    <a:pt x="0" y="416560"/>
                  </a:lnTo>
                  <a:lnTo>
                    <a:pt x="24129" y="416560"/>
                  </a:lnTo>
                  <a:lnTo>
                    <a:pt x="24129" y="411480"/>
                  </a:lnTo>
                  <a:close/>
                </a:path>
                <a:path w="24129" h="511810">
                  <a:moveTo>
                    <a:pt x="24129" y="405130"/>
                  </a:moveTo>
                  <a:lnTo>
                    <a:pt x="0" y="405130"/>
                  </a:lnTo>
                  <a:lnTo>
                    <a:pt x="0" y="410210"/>
                  </a:lnTo>
                  <a:lnTo>
                    <a:pt x="24129" y="410210"/>
                  </a:lnTo>
                  <a:lnTo>
                    <a:pt x="24129" y="405130"/>
                  </a:lnTo>
                  <a:close/>
                </a:path>
                <a:path w="24129" h="511810">
                  <a:moveTo>
                    <a:pt x="24129" y="398780"/>
                  </a:moveTo>
                  <a:lnTo>
                    <a:pt x="0" y="398780"/>
                  </a:lnTo>
                  <a:lnTo>
                    <a:pt x="0" y="403860"/>
                  </a:lnTo>
                  <a:lnTo>
                    <a:pt x="24129" y="403860"/>
                  </a:lnTo>
                  <a:lnTo>
                    <a:pt x="24129" y="398780"/>
                  </a:lnTo>
                  <a:close/>
                </a:path>
                <a:path w="24129" h="511810">
                  <a:moveTo>
                    <a:pt x="24129" y="392430"/>
                  </a:moveTo>
                  <a:lnTo>
                    <a:pt x="0" y="392430"/>
                  </a:lnTo>
                  <a:lnTo>
                    <a:pt x="0" y="397510"/>
                  </a:lnTo>
                  <a:lnTo>
                    <a:pt x="24129" y="397510"/>
                  </a:lnTo>
                  <a:lnTo>
                    <a:pt x="24129" y="392430"/>
                  </a:lnTo>
                  <a:close/>
                </a:path>
                <a:path w="24129" h="511810">
                  <a:moveTo>
                    <a:pt x="24129" y="386080"/>
                  </a:moveTo>
                  <a:lnTo>
                    <a:pt x="0" y="386080"/>
                  </a:lnTo>
                  <a:lnTo>
                    <a:pt x="0" y="391160"/>
                  </a:lnTo>
                  <a:lnTo>
                    <a:pt x="24129" y="391160"/>
                  </a:lnTo>
                  <a:lnTo>
                    <a:pt x="24129" y="386080"/>
                  </a:lnTo>
                  <a:close/>
                </a:path>
                <a:path w="24129" h="511810">
                  <a:moveTo>
                    <a:pt x="24129" y="379730"/>
                  </a:moveTo>
                  <a:lnTo>
                    <a:pt x="0" y="379730"/>
                  </a:lnTo>
                  <a:lnTo>
                    <a:pt x="0" y="384810"/>
                  </a:lnTo>
                  <a:lnTo>
                    <a:pt x="24129" y="384810"/>
                  </a:lnTo>
                  <a:lnTo>
                    <a:pt x="24129" y="379730"/>
                  </a:lnTo>
                  <a:close/>
                </a:path>
                <a:path w="24129" h="511810">
                  <a:moveTo>
                    <a:pt x="24129" y="373380"/>
                  </a:moveTo>
                  <a:lnTo>
                    <a:pt x="0" y="373380"/>
                  </a:lnTo>
                  <a:lnTo>
                    <a:pt x="0" y="378460"/>
                  </a:lnTo>
                  <a:lnTo>
                    <a:pt x="24129" y="378460"/>
                  </a:lnTo>
                  <a:lnTo>
                    <a:pt x="24129" y="373380"/>
                  </a:lnTo>
                  <a:close/>
                </a:path>
                <a:path w="24129" h="511810">
                  <a:moveTo>
                    <a:pt x="24129" y="367030"/>
                  </a:moveTo>
                  <a:lnTo>
                    <a:pt x="0" y="367030"/>
                  </a:lnTo>
                  <a:lnTo>
                    <a:pt x="0" y="372110"/>
                  </a:lnTo>
                  <a:lnTo>
                    <a:pt x="24129" y="372110"/>
                  </a:lnTo>
                  <a:lnTo>
                    <a:pt x="24129" y="367030"/>
                  </a:lnTo>
                  <a:close/>
                </a:path>
                <a:path w="24129" h="511810">
                  <a:moveTo>
                    <a:pt x="24129" y="360680"/>
                  </a:moveTo>
                  <a:lnTo>
                    <a:pt x="0" y="360680"/>
                  </a:lnTo>
                  <a:lnTo>
                    <a:pt x="0" y="365760"/>
                  </a:lnTo>
                  <a:lnTo>
                    <a:pt x="24129" y="365760"/>
                  </a:lnTo>
                  <a:lnTo>
                    <a:pt x="24129" y="360680"/>
                  </a:lnTo>
                  <a:close/>
                </a:path>
                <a:path w="24129" h="511810">
                  <a:moveTo>
                    <a:pt x="24129" y="354330"/>
                  </a:moveTo>
                  <a:lnTo>
                    <a:pt x="0" y="354330"/>
                  </a:lnTo>
                  <a:lnTo>
                    <a:pt x="0" y="359410"/>
                  </a:lnTo>
                  <a:lnTo>
                    <a:pt x="24129" y="359410"/>
                  </a:lnTo>
                  <a:lnTo>
                    <a:pt x="24129" y="354330"/>
                  </a:lnTo>
                  <a:close/>
                </a:path>
                <a:path w="24129" h="511810">
                  <a:moveTo>
                    <a:pt x="24129" y="347980"/>
                  </a:moveTo>
                  <a:lnTo>
                    <a:pt x="0" y="347980"/>
                  </a:lnTo>
                  <a:lnTo>
                    <a:pt x="0" y="353060"/>
                  </a:lnTo>
                  <a:lnTo>
                    <a:pt x="24129" y="353060"/>
                  </a:lnTo>
                  <a:lnTo>
                    <a:pt x="24129" y="347980"/>
                  </a:lnTo>
                  <a:close/>
                </a:path>
                <a:path w="24129" h="511810">
                  <a:moveTo>
                    <a:pt x="24129" y="344170"/>
                  </a:moveTo>
                  <a:lnTo>
                    <a:pt x="0" y="344170"/>
                  </a:lnTo>
                  <a:lnTo>
                    <a:pt x="0" y="346710"/>
                  </a:lnTo>
                  <a:lnTo>
                    <a:pt x="24129" y="346710"/>
                  </a:lnTo>
                  <a:lnTo>
                    <a:pt x="24129" y="344170"/>
                  </a:lnTo>
                  <a:close/>
                </a:path>
              </a:pathLst>
            </a:custGeom>
            <a:solidFill>
              <a:srgbClr val="313131"/>
            </a:solidFill>
          </p:spPr>
          <p:txBody>
            <a:bodyPr bIns="0" lIns="0" rIns="0" rtlCol="0" tIns="0" wrap="square"/>
            <a:p/>
          </p:txBody>
        </p:sp>
        <p:sp>
          <p:nvSpPr>
            <p:cNvPr id="1049247" name="object 539"/>
            <p:cNvSpPr/>
            <p:nvPr/>
          </p:nvSpPr>
          <p:spPr>
            <a:xfrm>
              <a:off x="6720840" y="5887719"/>
              <a:ext cx="24130" cy="556260"/>
            </a:xfrm>
            <a:custGeom>
              <a:avLst/>
              <a:ahLst/>
              <a:rect l="l" t="t" r="r" b="b"/>
              <a:pathLst>
                <a:path w="24129" h="556260">
                  <a:moveTo>
                    <a:pt x="1269" y="0"/>
                  </a:moveTo>
                  <a:lnTo>
                    <a:pt x="0" y="0"/>
                  </a:lnTo>
                  <a:lnTo>
                    <a:pt x="0" y="2539"/>
                  </a:lnTo>
                  <a:lnTo>
                    <a:pt x="2539" y="2539"/>
                  </a:lnTo>
                  <a:lnTo>
                    <a:pt x="2539" y="1269"/>
                  </a:lnTo>
                  <a:lnTo>
                    <a:pt x="1269" y="1269"/>
                  </a:lnTo>
                  <a:lnTo>
                    <a:pt x="1269" y="0"/>
                  </a:lnTo>
                  <a:close/>
                </a:path>
                <a:path w="24129" h="556260">
                  <a:moveTo>
                    <a:pt x="3809" y="2539"/>
                  </a:moveTo>
                  <a:lnTo>
                    <a:pt x="0" y="2539"/>
                  </a:lnTo>
                  <a:lnTo>
                    <a:pt x="0" y="6349"/>
                  </a:lnTo>
                  <a:lnTo>
                    <a:pt x="7619" y="6349"/>
                  </a:lnTo>
                  <a:lnTo>
                    <a:pt x="7619" y="5079"/>
                  </a:lnTo>
                  <a:lnTo>
                    <a:pt x="6349" y="5079"/>
                  </a:lnTo>
                  <a:lnTo>
                    <a:pt x="6349" y="3809"/>
                  </a:lnTo>
                  <a:lnTo>
                    <a:pt x="3809" y="3809"/>
                  </a:lnTo>
                  <a:lnTo>
                    <a:pt x="3809" y="2539"/>
                  </a:lnTo>
                  <a:close/>
                </a:path>
                <a:path w="24129" h="556260">
                  <a:moveTo>
                    <a:pt x="8889" y="6349"/>
                  </a:moveTo>
                  <a:lnTo>
                    <a:pt x="0" y="6349"/>
                  </a:lnTo>
                  <a:lnTo>
                    <a:pt x="0" y="8889"/>
                  </a:lnTo>
                  <a:lnTo>
                    <a:pt x="10159" y="8889"/>
                  </a:lnTo>
                  <a:lnTo>
                    <a:pt x="10159" y="7619"/>
                  </a:lnTo>
                  <a:lnTo>
                    <a:pt x="8889" y="7619"/>
                  </a:lnTo>
                  <a:lnTo>
                    <a:pt x="8889" y="6349"/>
                  </a:lnTo>
                  <a:close/>
                </a:path>
                <a:path w="24129" h="556260">
                  <a:moveTo>
                    <a:pt x="11429" y="8889"/>
                  </a:moveTo>
                  <a:lnTo>
                    <a:pt x="0" y="8889"/>
                  </a:lnTo>
                  <a:lnTo>
                    <a:pt x="0" y="15239"/>
                  </a:lnTo>
                  <a:lnTo>
                    <a:pt x="16509" y="15239"/>
                  </a:lnTo>
                  <a:lnTo>
                    <a:pt x="16509" y="13969"/>
                  </a:lnTo>
                  <a:lnTo>
                    <a:pt x="15239" y="13969"/>
                  </a:lnTo>
                  <a:lnTo>
                    <a:pt x="15239" y="12699"/>
                  </a:lnTo>
                  <a:lnTo>
                    <a:pt x="13969" y="12699"/>
                  </a:lnTo>
                  <a:lnTo>
                    <a:pt x="13969" y="11429"/>
                  </a:lnTo>
                  <a:lnTo>
                    <a:pt x="12699" y="11429"/>
                  </a:lnTo>
                  <a:lnTo>
                    <a:pt x="12699" y="10159"/>
                  </a:lnTo>
                  <a:lnTo>
                    <a:pt x="11429" y="10159"/>
                  </a:lnTo>
                  <a:lnTo>
                    <a:pt x="11429" y="8889"/>
                  </a:lnTo>
                  <a:close/>
                </a:path>
                <a:path w="24129" h="556260">
                  <a:moveTo>
                    <a:pt x="17779" y="15239"/>
                  </a:moveTo>
                  <a:lnTo>
                    <a:pt x="0" y="15239"/>
                  </a:lnTo>
                  <a:lnTo>
                    <a:pt x="0" y="21589"/>
                  </a:lnTo>
                  <a:lnTo>
                    <a:pt x="22859" y="21589"/>
                  </a:lnTo>
                  <a:lnTo>
                    <a:pt x="22859" y="20319"/>
                  </a:lnTo>
                  <a:lnTo>
                    <a:pt x="21589" y="20319"/>
                  </a:lnTo>
                  <a:lnTo>
                    <a:pt x="21589" y="19049"/>
                  </a:lnTo>
                  <a:lnTo>
                    <a:pt x="20319" y="19049"/>
                  </a:lnTo>
                  <a:lnTo>
                    <a:pt x="20319" y="17779"/>
                  </a:lnTo>
                  <a:lnTo>
                    <a:pt x="19049" y="17779"/>
                  </a:lnTo>
                  <a:lnTo>
                    <a:pt x="19049" y="16509"/>
                  </a:lnTo>
                  <a:lnTo>
                    <a:pt x="17779" y="16509"/>
                  </a:lnTo>
                  <a:lnTo>
                    <a:pt x="17779" y="15239"/>
                  </a:lnTo>
                  <a:close/>
                </a:path>
                <a:path w="24129" h="556260">
                  <a:moveTo>
                    <a:pt x="24129" y="21589"/>
                  </a:moveTo>
                  <a:lnTo>
                    <a:pt x="0" y="21589"/>
                  </a:lnTo>
                  <a:lnTo>
                    <a:pt x="0" y="25399"/>
                  </a:lnTo>
                  <a:lnTo>
                    <a:pt x="24129" y="25399"/>
                  </a:lnTo>
                  <a:lnTo>
                    <a:pt x="24129" y="21589"/>
                  </a:lnTo>
                  <a:close/>
                </a:path>
                <a:path w="24129" h="556260">
                  <a:moveTo>
                    <a:pt x="24129" y="25399"/>
                  </a:moveTo>
                  <a:lnTo>
                    <a:pt x="0" y="25399"/>
                  </a:lnTo>
                  <a:lnTo>
                    <a:pt x="0" y="27939"/>
                  </a:lnTo>
                  <a:lnTo>
                    <a:pt x="24129" y="27939"/>
                  </a:lnTo>
                  <a:lnTo>
                    <a:pt x="24129" y="25399"/>
                  </a:lnTo>
                  <a:close/>
                </a:path>
                <a:path w="24129" h="556260">
                  <a:moveTo>
                    <a:pt x="24129" y="27939"/>
                  </a:moveTo>
                  <a:lnTo>
                    <a:pt x="0" y="27939"/>
                  </a:lnTo>
                  <a:lnTo>
                    <a:pt x="0" y="31749"/>
                  </a:lnTo>
                  <a:lnTo>
                    <a:pt x="24129" y="31749"/>
                  </a:lnTo>
                  <a:lnTo>
                    <a:pt x="24129" y="27939"/>
                  </a:lnTo>
                  <a:close/>
                </a:path>
                <a:path w="24129" h="556260">
                  <a:moveTo>
                    <a:pt x="24129" y="31749"/>
                  </a:moveTo>
                  <a:lnTo>
                    <a:pt x="0" y="31749"/>
                  </a:lnTo>
                  <a:lnTo>
                    <a:pt x="0" y="38099"/>
                  </a:lnTo>
                  <a:lnTo>
                    <a:pt x="24129" y="38099"/>
                  </a:lnTo>
                  <a:lnTo>
                    <a:pt x="24129" y="31749"/>
                  </a:lnTo>
                  <a:close/>
                </a:path>
                <a:path w="24129" h="556260">
                  <a:moveTo>
                    <a:pt x="24129" y="38099"/>
                  </a:moveTo>
                  <a:lnTo>
                    <a:pt x="0" y="38099"/>
                  </a:lnTo>
                  <a:lnTo>
                    <a:pt x="0" y="40639"/>
                  </a:lnTo>
                  <a:lnTo>
                    <a:pt x="24129" y="40639"/>
                  </a:lnTo>
                  <a:lnTo>
                    <a:pt x="24129" y="38099"/>
                  </a:lnTo>
                  <a:close/>
                </a:path>
                <a:path w="24129" h="556260">
                  <a:moveTo>
                    <a:pt x="24129" y="40639"/>
                  </a:moveTo>
                  <a:lnTo>
                    <a:pt x="0" y="40639"/>
                  </a:lnTo>
                  <a:lnTo>
                    <a:pt x="0" y="44449"/>
                  </a:lnTo>
                  <a:lnTo>
                    <a:pt x="24129" y="44449"/>
                  </a:lnTo>
                  <a:lnTo>
                    <a:pt x="24129" y="40639"/>
                  </a:lnTo>
                  <a:close/>
                </a:path>
                <a:path w="24129" h="556260">
                  <a:moveTo>
                    <a:pt x="24129" y="44449"/>
                  </a:moveTo>
                  <a:lnTo>
                    <a:pt x="0" y="44449"/>
                  </a:lnTo>
                  <a:lnTo>
                    <a:pt x="0" y="50799"/>
                  </a:lnTo>
                  <a:lnTo>
                    <a:pt x="24129" y="50799"/>
                  </a:lnTo>
                  <a:lnTo>
                    <a:pt x="24129" y="44449"/>
                  </a:lnTo>
                  <a:close/>
                </a:path>
                <a:path w="24129" h="556260">
                  <a:moveTo>
                    <a:pt x="24129" y="50799"/>
                  </a:moveTo>
                  <a:lnTo>
                    <a:pt x="0" y="50799"/>
                  </a:lnTo>
                  <a:lnTo>
                    <a:pt x="0" y="53339"/>
                  </a:lnTo>
                  <a:lnTo>
                    <a:pt x="24129" y="53339"/>
                  </a:lnTo>
                  <a:lnTo>
                    <a:pt x="24129" y="50799"/>
                  </a:lnTo>
                  <a:close/>
                </a:path>
                <a:path w="24129" h="556260">
                  <a:moveTo>
                    <a:pt x="24129" y="53339"/>
                  </a:moveTo>
                  <a:lnTo>
                    <a:pt x="0" y="53339"/>
                  </a:lnTo>
                  <a:lnTo>
                    <a:pt x="0" y="57149"/>
                  </a:lnTo>
                  <a:lnTo>
                    <a:pt x="24129" y="57149"/>
                  </a:lnTo>
                  <a:lnTo>
                    <a:pt x="24129" y="53339"/>
                  </a:lnTo>
                  <a:close/>
                </a:path>
                <a:path w="24129" h="556260">
                  <a:moveTo>
                    <a:pt x="24129" y="57149"/>
                  </a:moveTo>
                  <a:lnTo>
                    <a:pt x="0" y="57149"/>
                  </a:lnTo>
                  <a:lnTo>
                    <a:pt x="0" y="59689"/>
                  </a:lnTo>
                  <a:lnTo>
                    <a:pt x="24129" y="59689"/>
                  </a:lnTo>
                  <a:lnTo>
                    <a:pt x="24129" y="57149"/>
                  </a:lnTo>
                  <a:close/>
                </a:path>
                <a:path w="24129" h="556260">
                  <a:moveTo>
                    <a:pt x="24129" y="59689"/>
                  </a:moveTo>
                  <a:lnTo>
                    <a:pt x="0" y="59689"/>
                  </a:lnTo>
                  <a:lnTo>
                    <a:pt x="0" y="63499"/>
                  </a:lnTo>
                  <a:lnTo>
                    <a:pt x="24129" y="63499"/>
                  </a:lnTo>
                  <a:lnTo>
                    <a:pt x="24129" y="59689"/>
                  </a:lnTo>
                  <a:close/>
                </a:path>
                <a:path w="24129" h="556260">
                  <a:moveTo>
                    <a:pt x="24129" y="63499"/>
                  </a:moveTo>
                  <a:lnTo>
                    <a:pt x="0" y="63499"/>
                  </a:lnTo>
                  <a:lnTo>
                    <a:pt x="0" y="66039"/>
                  </a:lnTo>
                  <a:lnTo>
                    <a:pt x="24129" y="66039"/>
                  </a:lnTo>
                  <a:lnTo>
                    <a:pt x="24129" y="63499"/>
                  </a:lnTo>
                  <a:close/>
                </a:path>
                <a:path w="24129" h="556260">
                  <a:moveTo>
                    <a:pt x="24129" y="66039"/>
                  </a:moveTo>
                  <a:lnTo>
                    <a:pt x="0" y="66039"/>
                  </a:lnTo>
                  <a:lnTo>
                    <a:pt x="0" y="69849"/>
                  </a:lnTo>
                  <a:lnTo>
                    <a:pt x="24129" y="69849"/>
                  </a:lnTo>
                  <a:lnTo>
                    <a:pt x="24129" y="66039"/>
                  </a:lnTo>
                  <a:close/>
                </a:path>
                <a:path w="24129" h="556260">
                  <a:moveTo>
                    <a:pt x="24129" y="69849"/>
                  </a:moveTo>
                  <a:lnTo>
                    <a:pt x="0" y="69849"/>
                  </a:lnTo>
                  <a:lnTo>
                    <a:pt x="0" y="72389"/>
                  </a:lnTo>
                  <a:lnTo>
                    <a:pt x="24129" y="72389"/>
                  </a:lnTo>
                  <a:lnTo>
                    <a:pt x="24129" y="69849"/>
                  </a:lnTo>
                  <a:close/>
                </a:path>
                <a:path w="24129" h="556260">
                  <a:moveTo>
                    <a:pt x="24129" y="72389"/>
                  </a:moveTo>
                  <a:lnTo>
                    <a:pt x="0" y="72389"/>
                  </a:lnTo>
                  <a:lnTo>
                    <a:pt x="0" y="78739"/>
                  </a:lnTo>
                  <a:lnTo>
                    <a:pt x="24129" y="78739"/>
                  </a:lnTo>
                  <a:lnTo>
                    <a:pt x="24129" y="72389"/>
                  </a:lnTo>
                  <a:close/>
                </a:path>
                <a:path w="24129" h="556260">
                  <a:moveTo>
                    <a:pt x="24129" y="78739"/>
                  </a:moveTo>
                  <a:lnTo>
                    <a:pt x="0" y="78739"/>
                  </a:lnTo>
                  <a:lnTo>
                    <a:pt x="0" y="82549"/>
                  </a:lnTo>
                  <a:lnTo>
                    <a:pt x="24129" y="82549"/>
                  </a:lnTo>
                  <a:lnTo>
                    <a:pt x="24129" y="78739"/>
                  </a:lnTo>
                  <a:close/>
                </a:path>
                <a:path w="24129" h="556260">
                  <a:moveTo>
                    <a:pt x="24129" y="82549"/>
                  </a:moveTo>
                  <a:lnTo>
                    <a:pt x="0" y="82549"/>
                  </a:lnTo>
                  <a:lnTo>
                    <a:pt x="0" y="85089"/>
                  </a:lnTo>
                  <a:lnTo>
                    <a:pt x="24129" y="85089"/>
                  </a:lnTo>
                  <a:lnTo>
                    <a:pt x="24129" y="82549"/>
                  </a:lnTo>
                  <a:close/>
                </a:path>
                <a:path w="24129" h="556260">
                  <a:moveTo>
                    <a:pt x="24129" y="85089"/>
                  </a:moveTo>
                  <a:lnTo>
                    <a:pt x="0" y="85089"/>
                  </a:lnTo>
                  <a:lnTo>
                    <a:pt x="0" y="91439"/>
                  </a:lnTo>
                  <a:lnTo>
                    <a:pt x="24129" y="91439"/>
                  </a:lnTo>
                  <a:lnTo>
                    <a:pt x="24129" y="85089"/>
                  </a:lnTo>
                  <a:close/>
                </a:path>
                <a:path w="24129" h="556260">
                  <a:moveTo>
                    <a:pt x="24129" y="91439"/>
                  </a:moveTo>
                  <a:lnTo>
                    <a:pt x="0" y="91439"/>
                  </a:lnTo>
                  <a:lnTo>
                    <a:pt x="0" y="95249"/>
                  </a:lnTo>
                  <a:lnTo>
                    <a:pt x="24129" y="95249"/>
                  </a:lnTo>
                  <a:lnTo>
                    <a:pt x="24129" y="91439"/>
                  </a:lnTo>
                  <a:close/>
                </a:path>
                <a:path w="24129" h="556260">
                  <a:moveTo>
                    <a:pt x="24129" y="95249"/>
                  </a:moveTo>
                  <a:lnTo>
                    <a:pt x="0" y="95249"/>
                  </a:lnTo>
                  <a:lnTo>
                    <a:pt x="0" y="97789"/>
                  </a:lnTo>
                  <a:lnTo>
                    <a:pt x="24129" y="97789"/>
                  </a:lnTo>
                  <a:lnTo>
                    <a:pt x="24129" y="95249"/>
                  </a:lnTo>
                  <a:close/>
                </a:path>
                <a:path w="24129" h="556260">
                  <a:moveTo>
                    <a:pt x="24129" y="97789"/>
                  </a:moveTo>
                  <a:lnTo>
                    <a:pt x="0" y="97789"/>
                  </a:lnTo>
                  <a:lnTo>
                    <a:pt x="0" y="101599"/>
                  </a:lnTo>
                  <a:lnTo>
                    <a:pt x="24129" y="101599"/>
                  </a:lnTo>
                  <a:lnTo>
                    <a:pt x="24129" y="97789"/>
                  </a:lnTo>
                  <a:close/>
                </a:path>
                <a:path w="24129" h="556260">
                  <a:moveTo>
                    <a:pt x="24129" y="101599"/>
                  </a:moveTo>
                  <a:lnTo>
                    <a:pt x="0" y="101599"/>
                  </a:lnTo>
                  <a:lnTo>
                    <a:pt x="0" y="104139"/>
                  </a:lnTo>
                  <a:lnTo>
                    <a:pt x="24129" y="104139"/>
                  </a:lnTo>
                  <a:lnTo>
                    <a:pt x="24129" y="101599"/>
                  </a:lnTo>
                  <a:close/>
                </a:path>
                <a:path w="24129" h="556260">
                  <a:moveTo>
                    <a:pt x="24129" y="104139"/>
                  </a:moveTo>
                  <a:lnTo>
                    <a:pt x="0" y="104139"/>
                  </a:lnTo>
                  <a:lnTo>
                    <a:pt x="0" y="107949"/>
                  </a:lnTo>
                  <a:lnTo>
                    <a:pt x="24129" y="107949"/>
                  </a:lnTo>
                  <a:lnTo>
                    <a:pt x="24129" y="104139"/>
                  </a:lnTo>
                  <a:close/>
                </a:path>
                <a:path w="24129" h="556260">
                  <a:moveTo>
                    <a:pt x="24129" y="107949"/>
                  </a:moveTo>
                  <a:lnTo>
                    <a:pt x="0" y="107949"/>
                  </a:lnTo>
                  <a:lnTo>
                    <a:pt x="0" y="110489"/>
                  </a:lnTo>
                  <a:lnTo>
                    <a:pt x="24129" y="110489"/>
                  </a:lnTo>
                  <a:lnTo>
                    <a:pt x="24129" y="107949"/>
                  </a:lnTo>
                  <a:close/>
                </a:path>
                <a:path w="24129" h="556260">
                  <a:moveTo>
                    <a:pt x="24129" y="110489"/>
                  </a:moveTo>
                  <a:lnTo>
                    <a:pt x="0" y="110489"/>
                  </a:lnTo>
                  <a:lnTo>
                    <a:pt x="0" y="114299"/>
                  </a:lnTo>
                  <a:lnTo>
                    <a:pt x="24129" y="114299"/>
                  </a:lnTo>
                  <a:lnTo>
                    <a:pt x="24129" y="110489"/>
                  </a:lnTo>
                  <a:close/>
                </a:path>
                <a:path w="24129" h="556260">
                  <a:moveTo>
                    <a:pt x="24129" y="114299"/>
                  </a:moveTo>
                  <a:lnTo>
                    <a:pt x="0" y="114299"/>
                  </a:lnTo>
                  <a:lnTo>
                    <a:pt x="0" y="120649"/>
                  </a:lnTo>
                  <a:lnTo>
                    <a:pt x="24129" y="120649"/>
                  </a:lnTo>
                  <a:lnTo>
                    <a:pt x="24129" y="114299"/>
                  </a:lnTo>
                  <a:close/>
                </a:path>
                <a:path w="24129" h="556260">
                  <a:moveTo>
                    <a:pt x="24129" y="120649"/>
                  </a:moveTo>
                  <a:lnTo>
                    <a:pt x="0" y="120649"/>
                  </a:lnTo>
                  <a:lnTo>
                    <a:pt x="0" y="123189"/>
                  </a:lnTo>
                  <a:lnTo>
                    <a:pt x="24129" y="123189"/>
                  </a:lnTo>
                  <a:lnTo>
                    <a:pt x="24129" y="120649"/>
                  </a:lnTo>
                  <a:close/>
                </a:path>
                <a:path w="24129" h="556260">
                  <a:moveTo>
                    <a:pt x="24129" y="123189"/>
                  </a:moveTo>
                  <a:lnTo>
                    <a:pt x="0" y="123189"/>
                  </a:lnTo>
                  <a:lnTo>
                    <a:pt x="0" y="126999"/>
                  </a:lnTo>
                  <a:lnTo>
                    <a:pt x="24129" y="126999"/>
                  </a:lnTo>
                  <a:lnTo>
                    <a:pt x="24129" y="123189"/>
                  </a:lnTo>
                  <a:close/>
                </a:path>
                <a:path w="24129" h="556260">
                  <a:moveTo>
                    <a:pt x="24129" y="126999"/>
                  </a:moveTo>
                  <a:lnTo>
                    <a:pt x="0" y="126999"/>
                  </a:lnTo>
                  <a:lnTo>
                    <a:pt x="0" y="129539"/>
                  </a:lnTo>
                  <a:lnTo>
                    <a:pt x="24129" y="129539"/>
                  </a:lnTo>
                  <a:lnTo>
                    <a:pt x="24129" y="126999"/>
                  </a:lnTo>
                  <a:close/>
                </a:path>
                <a:path w="24129" h="556260">
                  <a:moveTo>
                    <a:pt x="24129" y="129539"/>
                  </a:moveTo>
                  <a:lnTo>
                    <a:pt x="0" y="129539"/>
                  </a:lnTo>
                  <a:lnTo>
                    <a:pt x="0" y="133349"/>
                  </a:lnTo>
                  <a:lnTo>
                    <a:pt x="24129" y="133349"/>
                  </a:lnTo>
                  <a:lnTo>
                    <a:pt x="24129" y="129539"/>
                  </a:lnTo>
                  <a:close/>
                </a:path>
                <a:path w="24129" h="556260">
                  <a:moveTo>
                    <a:pt x="24129" y="133349"/>
                  </a:moveTo>
                  <a:lnTo>
                    <a:pt x="0" y="133349"/>
                  </a:lnTo>
                  <a:lnTo>
                    <a:pt x="0" y="135889"/>
                  </a:lnTo>
                  <a:lnTo>
                    <a:pt x="24129" y="135889"/>
                  </a:lnTo>
                  <a:lnTo>
                    <a:pt x="24129" y="133349"/>
                  </a:lnTo>
                  <a:close/>
                </a:path>
                <a:path w="24129" h="556260">
                  <a:moveTo>
                    <a:pt x="24129" y="135889"/>
                  </a:moveTo>
                  <a:lnTo>
                    <a:pt x="0" y="135889"/>
                  </a:lnTo>
                  <a:lnTo>
                    <a:pt x="0" y="139699"/>
                  </a:lnTo>
                  <a:lnTo>
                    <a:pt x="24129" y="139699"/>
                  </a:lnTo>
                  <a:lnTo>
                    <a:pt x="24129" y="135889"/>
                  </a:lnTo>
                  <a:close/>
                </a:path>
                <a:path w="24129" h="556260">
                  <a:moveTo>
                    <a:pt x="24129" y="139699"/>
                  </a:moveTo>
                  <a:lnTo>
                    <a:pt x="0" y="139699"/>
                  </a:lnTo>
                  <a:lnTo>
                    <a:pt x="0" y="142239"/>
                  </a:lnTo>
                  <a:lnTo>
                    <a:pt x="24129" y="142239"/>
                  </a:lnTo>
                  <a:lnTo>
                    <a:pt x="24129" y="139699"/>
                  </a:lnTo>
                  <a:close/>
                </a:path>
                <a:path w="24129" h="556260">
                  <a:moveTo>
                    <a:pt x="24129" y="142239"/>
                  </a:moveTo>
                  <a:lnTo>
                    <a:pt x="0" y="142239"/>
                  </a:lnTo>
                  <a:lnTo>
                    <a:pt x="0" y="146049"/>
                  </a:lnTo>
                  <a:lnTo>
                    <a:pt x="24129" y="146049"/>
                  </a:lnTo>
                  <a:lnTo>
                    <a:pt x="24129" y="142239"/>
                  </a:lnTo>
                  <a:close/>
                </a:path>
                <a:path w="24129" h="556260">
                  <a:moveTo>
                    <a:pt x="24129" y="146049"/>
                  </a:moveTo>
                  <a:lnTo>
                    <a:pt x="0" y="146049"/>
                  </a:lnTo>
                  <a:lnTo>
                    <a:pt x="0" y="148589"/>
                  </a:lnTo>
                  <a:lnTo>
                    <a:pt x="24129" y="148589"/>
                  </a:lnTo>
                  <a:lnTo>
                    <a:pt x="24129" y="146049"/>
                  </a:lnTo>
                  <a:close/>
                </a:path>
                <a:path w="24129" h="556260">
                  <a:moveTo>
                    <a:pt x="24129" y="148589"/>
                  </a:moveTo>
                  <a:lnTo>
                    <a:pt x="0" y="148589"/>
                  </a:lnTo>
                  <a:lnTo>
                    <a:pt x="0" y="152399"/>
                  </a:lnTo>
                  <a:lnTo>
                    <a:pt x="24129" y="152399"/>
                  </a:lnTo>
                  <a:lnTo>
                    <a:pt x="24129" y="148589"/>
                  </a:lnTo>
                  <a:close/>
                </a:path>
                <a:path w="24129" h="556260">
                  <a:moveTo>
                    <a:pt x="24129" y="152399"/>
                  </a:moveTo>
                  <a:lnTo>
                    <a:pt x="0" y="152399"/>
                  </a:lnTo>
                  <a:lnTo>
                    <a:pt x="0" y="154939"/>
                  </a:lnTo>
                  <a:lnTo>
                    <a:pt x="24129" y="154939"/>
                  </a:lnTo>
                  <a:lnTo>
                    <a:pt x="24129" y="152399"/>
                  </a:lnTo>
                  <a:close/>
                </a:path>
                <a:path w="24129" h="556260">
                  <a:moveTo>
                    <a:pt x="24129" y="154939"/>
                  </a:moveTo>
                  <a:lnTo>
                    <a:pt x="0" y="154939"/>
                  </a:lnTo>
                  <a:lnTo>
                    <a:pt x="0" y="219709"/>
                  </a:lnTo>
                  <a:lnTo>
                    <a:pt x="24129" y="219709"/>
                  </a:lnTo>
                  <a:lnTo>
                    <a:pt x="24129" y="154939"/>
                  </a:lnTo>
                  <a:close/>
                </a:path>
                <a:path w="24129" h="556260">
                  <a:moveTo>
                    <a:pt x="24129" y="219709"/>
                  </a:moveTo>
                  <a:lnTo>
                    <a:pt x="0" y="219709"/>
                  </a:lnTo>
                  <a:lnTo>
                    <a:pt x="0" y="302259"/>
                  </a:lnTo>
                  <a:lnTo>
                    <a:pt x="24129" y="302259"/>
                  </a:lnTo>
                  <a:lnTo>
                    <a:pt x="24129" y="219709"/>
                  </a:lnTo>
                  <a:close/>
                </a:path>
                <a:path w="24129" h="556260">
                  <a:moveTo>
                    <a:pt x="24129" y="302259"/>
                  </a:moveTo>
                  <a:lnTo>
                    <a:pt x="0" y="302259"/>
                  </a:lnTo>
                  <a:lnTo>
                    <a:pt x="0" y="365759"/>
                  </a:lnTo>
                  <a:lnTo>
                    <a:pt x="24129" y="365759"/>
                  </a:lnTo>
                  <a:lnTo>
                    <a:pt x="24129" y="302259"/>
                  </a:lnTo>
                  <a:close/>
                </a:path>
                <a:path w="24129" h="556260">
                  <a:moveTo>
                    <a:pt x="1270" y="554989"/>
                  </a:moveTo>
                  <a:lnTo>
                    <a:pt x="0" y="554989"/>
                  </a:lnTo>
                  <a:lnTo>
                    <a:pt x="0" y="556259"/>
                  </a:lnTo>
                  <a:lnTo>
                    <a:pt x="1270" y="556259"/>
                  </a:lnTo>
                  <a:lnTo>
                    <a:pt x="1270" y="554989"/>
                  </a:lnTo>
                  <a:close/>
                </a:path>
                <a:path w="24129" h="556260">
                  <a:moveTo>
                    <a:pt x="5079" y="553719"/>
                  </a:moveTo>
                  <a:lnTo>
                    <a:pt x="3809" y="553719"/>
                  </a:lnTo>
                  <a:lnTo>
                    <a:pt x="3809" y="554989"/>
                  </a:lnTo>
                  <a:lnTo>
                    <a:pt x="5079" y="554989"/>
                  </a:lnTo>
                  <a:lnTo>
                    <a:pt x="5079" y="553719"/>
                  </a:lnTo>
                  <a:close/>
                </a:path>
                <a:path w="24129" h="556260">
                  <a:moveTo>
                    <a:pt x="8889" y="548639"/>
                  </a:moveTo>
                  <a:lnTo>
                    <a:pt x="0" y="548639"/>
                  </a:lnTo>
                  <a:lnTo>
                    <a:pt x="0" y="553719"/>
                  </a:lnTo>
                  <a:lnTo>
                    <a:pt x="6350" y="553719"/>
                  </a:lnTo>
                  <a:lnTo>
                    <a:pt x="6350" y="551179"/>
                  </a:lnTo>
                  <a:lnTo>
                    <a:pt x="7619" y="551179"/>
                  </a:lnTo>
                  <a:lnTo>
                    <a:pt x="7619" y="549909"/>
                  </a:lnTo>
                  <a:lnTo>
                    <a:pt x="8889" y="549909"/>
                  </a:lnTo>
                  <a:lnTo>
                    <a:pt x="8889" y="548639"/>
                  </a:lnTo>
                  <a:close/>
                </a:path>
                <a:path w="24129" h="556260">
                  <a:moveTo>
                    <a:pt x="11429" y="547369"/>
                  </a:moveTo>
                  <a:lnTo>
                    <a:pt x="10159" y="547369"/>
                  </a:lnTo>
                  <a:lnTo>
                    <a:pt x="10159" y="548639"/>
                  </a:lnTo>
                  <a:lnTo>
                    <a:pt x="11429" y="548639"/>
                  </a:lnTo>
                  <a:lnTo>
                    <a:pt x="11429" y="547369"/>
                  </a:lnTo>
                  <a:close/>
                </a:path>
                <a:path w="24129" h="556260">
                  <a:moveTo>
                    <a:pt x="15239" y="542289"/>
                  </a:moveTo>
                  <a:lnTo>
                    <a:pt x="0" y="542289"/>
                  </a:lnTo>
                  <a:lnTo>
                    <a:pt x="0" y="547369"/>
                  </a:lnTo>
                  <a:lnTo>
                    <a:pt x="12700" y="547369"/>
                  </a:lnTo>
                  <a:lnTo>
                    <a:pt x="12700" y="544829"/>
                  </a:lnTo>
                  <a:lnTo>
                    <a:pt x="13970" y="544829"/>
                  </a:lnTo>
                  <a:lnTo>
                    <a:pt x="13970" y="543559"/>
                  </a:lnTo>
                  <a:lnTo>
                    <a:pt x="15239" y="543559"/>
                  </a:lnTo>
                  <a:lnTo>
                    <a:pt x="15239" y="542289"/>
                  </a:lnTo>
                  <a:close/>
                </a:path>
                <a:path w="24129" h="556260">
                  <a:moveTo>
                    <a:pt x="17779" y="541019"/>
                  </a:moveTo>
                  <a:lnTo>
                    <a:pt x="16509" y="541019"/>
                  </a:lnTo>
                  <a:lnTo>
                    <a:pt x="16509" y="542289"/>
                  </a:lnTo>
                  <a:lnTo>
                    <a:pt x="17779" y="542289"/>
                  </a:lnTo>
                  <a:lnTo>
                    <a:pt x="17779" y="541019"/>
                  </a:lnTo>
                  <a:close/>
                </a:path>
                <a:path w="24129" h="556260">
                  <a:moveTo>
                    <a:pt x="21589" y="535939"/>
                  </a:moveTo>
                  <a:lnTo>
                    <a:pt x="0" y="535939"/>
                  </a:lnTo>
                  <a:lnTo>
                    <a:pt x="0" y="541019"/>
                  </a:lnTo>
                  <a:lnTo>
                    <a:pt x="19050" y="541019"/>
                  </a:lnTo>
                  <a:lnTo>
                    <a:pt x="19050" y="538479"/>
                  </a:lnTo>
                  <a:lnTo>
                    <a:pt x="20320" y="538479"/>
                  </a:lnTo>
                  <a:lnTo>
                    <a:pt x="20320" y="537209"/>
                  </a:lnTo>
                  <a:lnTo>
                    <a:pt x="21589" y="537209"/>
                  </a:lnTo>
                  <a:lnTo>
                    <a:pt x="21589" y="535939"/>
                  </a:lnTo>
                  <a:close/>
                </a:path>
                <a:path w="24129" h="556260">
                  <a:moveTo>
                    <a:pt x="24129" y="529589"/>
                  </a:moveTo>
                  <a:lnTo>
                    <a:pt x="0" y="529589"/>
                  </a:lnTo>
                  <a:lnTo>
                    <a:pt x="0" y="534669"/>
                  </a:lnTo>
                  <a:lnTo>
                    <a:pt x="22859" y="534669"/>
                  </a:lnTo>
                  <a:lnTo>
                    <a:pt x="22859" y="535939"/>
                  </a:lnTo>
                  <a:lnTo>
                    <a:pt x="24129" y="535939"/>
                  </a:lnTo>
                  <a:lnTo>
                    <a:pt x="24129" y="529589"/>
                  </a:lnTo>
                  <a:close/>
                </a:path>
                <a:path w="24129" h="556260">
                  <a:moveTo>
                    <a:pt x="24129" y="523239"/>
                  </a:moveTo>
                  <a:lnTo>
                    <a:pt x="0" y="523239"/>
                  </a:lnTo>
                  <a:lnTo>
                    <a:pt x="0" y="528319"/>
                  </a:lnTo>
                  <a:lnTo>
                    <a:pt x="24129" y="528319"/>
                  </a:lnTo>
                  <a:lnTo>
                    <a:pt x="24129" y="523239"/>
                  </a:lnTo>
                  <a:close/>
                </a:path>
                <a:path w="24129" h="556260">
                  <a:moveTo>
                    <a:pt x="24129" y="516889"/>
                  </a:moveTo>
                  <a:lnTo>
                    <a:pt x="0" y="516889"/>
                  </a:lnTo>
                  <a:lnTo>
                    <a:pt x="0" y="521969"/>
                  </a:lnTo>
                  <a:lnTo>
                    <a:pt x="24129" y="521969"/>
                  </a:lnTo>
                  <a:lnTo>
                    <a:pt x="24129" y="516889"/>
                  </a:lnTo>
                  <a:close/>
                </a:path>
                <a:path w="24129" h="556260">
                  <a:moveTo>
                    <a:pt x="24129" y="510539"/>
                  </a:moveTo>
                  <a:lnTo>
                    <a:pt x="0" y="510539"/>
                  </a:lnTo>
                  <a:lnTo>
                    <a:pt x="0" y="515619"/>
                  </a:lnTo>
                  <a:lnTo>
                    <a:pt x="24129" y="515619"/>
                  </a:lnTo>
                  <a:lnTo>
                    <a:pt x="24129" y="510539"/>
                  </a:lnTo>
                  <a:close/>
                </a:path>
                <a:path w="24129" h="556260">
                  <a:moveTo>
                    <a:pt x="24129" y="504189"/>
                  </a:moveTo>
                  <a:lnTo>
                    <a:pt x="0" y="504189"/>
                  </a:lnTo>
                  <a:lnTo>
                    <a:pt x="0" y="509269"/>
                  </a:lnTo>
                  <a:lnTo>
                    <a:pt x="24129" y="509269"/>
                  </a:lnTo>
                  <a:lnTo>
                    <a:pt x="24129" y="504189"/>
                  </a:lnTo>
                  <a:close/>
                </a:path>
                <a:path w="24129" h="556260">
                  <a:moveTo>
                    <a:pt x="24129" y="497839"/>
                  </a:moveTo>
                  <a:lnTo>
                    <a:pt x="0" y="497839"/>
                  </a:lnTo>
                  <a:lnTo>
                    <a:pt x="0" y="502919"/>
                  </a:lnTo>
                  <a:lnTo>
                    <a:pt x="24129" y="502919"/>
                  </a:lnTo>
                  <a:lnTo>
                    <a:pt x="24129" y="497839"/>
                  </a:lnTo>
                  <a:close/>
                </a:path>
                <a:path w="24129" h="556260">
                  <a:moveTo>
                    <a:pt x="24129" y="490219"/>
                  </a:moveTo>
                  <a:lnTo>
                    <a:pt x="0" y="490219"/>
                  </a:lnTo>
                  <a:lnTo>
                    <a:pt x="0" y="496569"/>
                  </a:lnTo>
                  <a:lnTo>
                    <a:pt x="24129" y="496569"/>
                  </a:lnTo>
                  <a:lnTo>
                    <a:pt x="24129" y="490219"/>
                  </a:lnTo>
                  <a:close/>
                </a:path>
                <a:path w="24129" h="556260">
                  <a:moveTo>
                    <a:pt x="24129" y="485139"/>
                  </a:moveTo>
                  <a:lnTo>
                    <a:pt x="0" y="485139"/>
                  </a:lnTo>
                  <a:lnTo>
                    <a:pt x="0" y="488949"/>
                  </a:lnTo>
                  <a:lnTo>
                    <a:pt x="24129" y="488949"/>
                  </a:lnTo>
                  <a:lnTo>
                    <a:pt x="24129" y="485139"/>
                  </a:lnTo>
                  <a:close/>
                </a:path>
                <a:path w="24129" h="556260">
                  <a:moveTo>
                    <a:pt x="24129" y="478789"/>
                  </a:moveTo>
                  <a:lnTo>
                    <a:pt x="0" y="478789"/>
                  </a:lnTo>
                  <a:lnTo>
                    <a:pt x="0" y="483869"/>
                  </a:lnTo>
                  <a:lnTo>
                    <a:pt x="24129" y="483869"/>
                  </a:lnTo>
                  <a:lnTo>
                    <a:pt x="24129" y="478789"/>
                  </a:lnTo>
                  <a:close/>
                </a:path>
                <a:path w="24129" h="556260">
                  <a:moveTo>
                    <a:pt x="24129" y="471169"/>
                  </a:moveTo>
                  <a:lnTo>
                    <a:pt x="0" y="471169"/>
                  </a:lnTo>
                  <a:lnTo>
                    <a:pt x="0" y="477519"/>
                  </a:lnTo>
                  <a:lnTo>
                    <a:pt x="24129" y="477519"/>
                  </a:lnTo>
                  <a:lnTo>
                    <a:pt x="24129" y="471169"/>
                  </a:lnTo>
                  <a:close/>
                </a:path>
                <a:path w="24129" h="556260">
                  <a:moveTo>
                    <a:pt x="24129" y="466089"/>
                  </a:moveTo>
                  <a:lnTo>
                    <a:pt x="0" y="466089"/>
                  </a:lnTo>
                  <a:lnTo>
                    <a:pt x="0" y="469899"/>
                  </a:lnTo>
                  <a:lnTo>
                    <a:pt x="24129" y="469899"/>
                  </a:lnTo>
                  <a:lnTo>
                    <a:pt x="24129" y="466089"/>
                  </a:lnTo>
                  <a:close/>
                </a:path>
                <a:path w="24129" h="556260">
                  <a:moveTo>
                    <a:pt x="24129" y="459739"/>
                  </a:moveTo>
                  <a:lnTo>
                    <a:pt x="0" y="459739"/>
                  </a:lnTo>
                  <a:lnTo>
                    <a:pt x="0" y="464819"/>
                  </a:lnTo>
                  <a:lnTo>
                    <a:pt x="24129" y="464819"/>
                  </a:lnTo>
                  <a:lnTo>
                    <a:pt x="24129" y="459739"/>
                  </a:lnTo>
                  <a:close/>
                </a:path>
                <a:path w="24129" h="556260">
                  <a:moveTo>
                    <a:pt x="24129" y="453389"/>
                  </a:moveTo>
                  <a:lnTo>
                    <a:pt x="0" y="453389"/>
                  </a:lnTo>
                  <a:lnTo>
                    <a:pt x="0" y="458469"/>
                  </a:lnTo>
                  <a:lnTo>
                    <a:pt x="24129" y="458469"/>
                  </a:lnTo>
                  <a:lnTo>
                    <a:pt x="24129" y="453389"/>
                  </a:lnTo>
                  <a:close/>
                </a:path>
                <a:path w="24129" h="556260">
                  <a:moveTo>
                    <a:pt x="24129" y="447039"/>
                  </a:moveTo>
                  <a:lnTo>
                    <a:pt x="0" y="447039"/>
                  </a:lnTo>
                  <a:lnTo>
                    <a:pt x="0" y="452119"/>
                  </a:lnTo>
                  <a:lnTo>
                    <a:pt x="24129" y="452119"/>
                  </a:lnTo>
                  <a:lnTo>
                    <a:pt x="24129" y="447039"/>
                  </a:lnTo>
                  <a:close/>
                </a:path>
                <a:path w="24129" h="556260">
                  <a:moveTo>
                    <a:pt x="24129" y="440689"/>
                  </a:moveTo>
                  <a:lnTo>
                    <a:pt x="0" y="440689"/>
                  </a:lnTo>
                  <a:lnTo>
                    <a:pt x="0" y="445769"/>
                  </a:lnTo>
                  <a:lnTo>
                    <a:pt x="24129" y="445769"/>
                  </a:lnTo>
                  <a:lnTo>
                    <a:pt x="24129" y="440689"/>
                  </a:lnTo>
                  <a:close/>
                </a:path>
                <a:path w="24129" h="556260">
                  <a:moveTo>
                    <a:pt x="24129" y="434339"/>
                  </a:moveTo>
                  <a:lnTo>
                    <a:pt x="0" y="434339"/>
                  </a:lnTo>
                  <a:lnTo>
                    <a:pt x="0" y="439419"/>
                  </a:lnTo>
                  <a:lnTo>
                    <a:pt x="24129" y="439419"/>
                  </a:lnTo>
                  <a:lnTo>
                    <a:pt x="24129" y="434339"/>
                  </a:lnTo>
                  <a:close/>
                </a:path>
                <a:path w="24129" h="556260">
                  <a:moveTo>
                    <a:pt x="24129" y="427989"/>
                  </a:moveTo>
                  <a:lnTo>
                    <a:pt x="0" y="427989"/>
                  </a:lnTo>
                  <a:lnTo>
                    <a:pt x="0" y="433069"/>
                  </a:lnTo>
                  <a:lnTo>
                    <a:pt x="24129" y="433069"/>
                  </a:lnTo>
                  <a:lnTo>
                    <a:pt x="24129" y="427989"/>
                  </a:lnTo>
                  <a:close/>
                </a:path>
                <a:path w="24129" h="556260">
                  <a:moveTo>
                    <a:pt x="24129" y="421639"/>
                  </a:moveTo>
                  <a:lnTo>
                    <a:pt x="0" y="421639"/>
                  </a:lnTo>
                  <a:lnTo>
                    <a:pt x="0" y="426719"/>
                  </a:lnTo>
                  <a:lnTo>
                    <a:pt x="24129" y="426719"/>
                  </a:lnTo>
                  <a:lnTo>
                    <a:pt x="24129" y="421639"/>
                  </a:lnTo>
                  <a:close/>
                </a:path>
                <a:path w="24129" h="556260">
                  <a:moveTo>
                    <a:pt x="24129" y="415289"/>
                  </a:moveTo>
                  <a:lnTo>
                    <a:pt x="0" y="415289"/>
                  </a:lnTo>
                  <a:lnTo>
                    <a:pt x="0" y="420369"/>
                  </a:lnTo>
                  <a:lnTo>
                    <a:pt x="24129" y="420369"/>
                  </a:lnTo>
                  <a:lnTo>
                    <a:pt x="24129" y="415289"/>
                  </a:lnTo>
                  <a:close/>
                </a:path>
                <a:path w="24129" h="556260">
                  <a:moveTo>
                    <a:pt x="24129" y="408939"/>
                  </a:moveTo>
                  <a:lnTo>
                    <a:pt x="0" y="408939"/>
                  </a:lnTo>
                  <a:lnTo>
                    <a:pt x="0" y="414019"/>
                  </a:lnTo>
                  <a:lnTo>
                    <a:pt x="24129" y="414019"/>
                  </a:lnTo>
                  <a:lnTo>
                    <a:pt x="24129" y="408939"/>
                  </a:lnTo>
                  <a:close/>
                </a:path>
                <a:path w="24129" h="556260">
                  <a:moveTo>
                    <a:pt x="24129" y="402589"/>
                  </a:moveTo>
                  <a:lnTo>
                    <a:pt x="0" y="402589"/>
                  </a:lnTo>
                  <a:lnTo>
                    <a:pt x="0" y="407669"/>
                  </a:lnTo>
                  <a:lnTo>
                    <a:pt x="24129" y="407669"/>
                  </a:lnTo>
                  <a:lnTo>
                    <a:pt x="24129" y="402589"/>
                  </a:lnTo>
                  <a:close/>
                </a:path>
                <a:path w="24129" h="556260">
                  <a:moveTo>
                    <a:pt x="24129" y="396239"/>
                  </a:moveTo>
                  <a:lnTo>
                    <a:pt x="0" y="396239"/>
                  </a:lnTo>
                  <a:lnTo>
                    <a:pt x="0" y="401319"/>
                  </a:lnTo>
                  <a:lnTo>
                    <a:pt x="24129" y="401319"/>
                  </a:lnTo>
                  <a:lnTo>
                    <a:pt x="24129" y="396239"/>
                  </a:lnTo>
                  <a:close/>
                </a:path>
                <a:path w="24129" h="556260">
                  <a:moveTo>
                    <a:pt x="24129" y="389889"/>
                  </a:moveTo>
                  <a:lnTo>
                    <a:pt x="0" y="389889"/>
                  </a:lnTo>
                  <a:lnTo>
                    <a:pt x="0" y="394969"/>
                  </a:lnTo>
                  <a:lnTo>
                    <a:pt x="24129" y="394969"/>
                  </a:lnTo>
                  <a:lnTo>
                    <a:pt x="24129" y="389889"/>
                  </a:lnTo>
                  <a:close/>
                </a:path>
                <a:path w="24129" h="556260">
                  <a:moveTo>
                    <a:pt x="24129" y="383539"/>
                  </a:moveTo>
                  <a:lnTo>
                    <a:pt x="0" y="383539"/>
                  </a:lnTo>
                  <a:lnTo>
                    <a:pt x="0" y="388619"/>
                  </a:lnTo>
                  <a:lnTo>
                    <a:pt x="24129" y="388619"/>
                  </a:lnTo>
                  <a:lnTo>
                    <a:pt x="24129" y="383539"/>
                  </a:lnTo>
                  <a:close/>
                </a:path>
                <a:path w="24129" h="556260">
                  <a:moveTo>
                    <a:pt x="24129" y="377189"/>
                  </a:moveTo>
                  <a:lnTo>
                    <a:pt x="0" y="377189"/>
                  </a:lnTo>
                  <a:lnTo>
                    <a:pt x="0" y="382269"/>
                  </a:lnTo>
                  <a:lnTo>
                    <a:pt x="24129" y="382269"/>
                  </a:lnTo>
                  <a:lnTo>
                    <a:pt x="24129" y="377189"/>
                  </a:lnTo>
                  <a:close/>
                </a:path>
                <a:path w="24129" h="556260">
                  <a:moveTo>
                    <a:pt x="24129" y="370839"/>
                  </a:moveTo>
                  <a:lnTo>
                    <a:pt x="0" y="370839"/>
                  </a:lnTo>
                  <a:lnTo>
                    <a:pt x="0" y="375919"/>
                  </a:lnTo>
                  <a:lnTo>
                    <a:pt x="24129" y="375919"/>
                  </a:lnTo>
                  <a:lnTo>
                    <a:pt x="24129" y="370839"/>
                  </a:lnTo>
                  <a:close/>
                </a:path>
                <a:path w="24129" h="556260">
                  <a:moveTo>
                    <a:pt x="24129" y="367029"/>
                  </a:moveTo>
                  <a:lnTo>
                    <a:pt x="0" y="367029"/>
                  </a:lnTo>
                  <a:lnTo>
                    <a:pt x="0" y="369569"/>
                  </a:lnTo>
                  <a:lnTo>
                    <a:pt x="24129" y="369569"/>
                  </a:lnTo>
                  <a:lnTo>
                    <a:pt x="24129" y="367029"/>
                  </a:lnTo>
                  <a:close/>
                </a:path>
              </a:pathLst>
            </a:custGeom>
            <a:solidFill>
              <a:srgbClr val="303030"/>
            </a:solidFill>
          </p:spPr>
          <p:txBody>
            <a:bodyPr bIns="0" lIns="0" rIns="0" rtlCol="0" tIns="0" wrap="square"/>
            <a:p/>
          </p:txBody>
        </p:sp>
        <p:sp>
          <p:nvSpPr>
            <p:cNvPr id="1049248" name="object 540"/>
            <p:cNvSpPr/>
            <p:nvPr/>
          </p:nvSpPr>
          <p:spPr>
            <a:xfrm>
              <a:off x="6696710" y="5869939"/>
              <a:ext cx="24130" cy="595630"/>
            </a:xfrm>
            <a:custGeom>
              <a:avLst/>
              <a:ahLst/>
              <a:rect l="l" t="t" r="r" b="b"/>
              <a:pathLst>
                <a:path w="24129" h="595629">
                  <a:moveTo>
                    <a:pt x="1270" y="0"/>
                  </a:moveTo>
                  <a:lnTo>
                    <a:pt x="0" y="0"/>
                  </a:lnTo>
                  <a:lnTo>
                    <a:pt x="0" y="1270"/>
                  </a:lnTo>
                  <a:lnTo>
                    <a:pt x="1270" y="1270"/>
                  </a:lnTo>
                  <a:lnTo>
                    <a:pt x="1270" y="0"/>
                  </a:lnTo>
                  <a:close/>
                </a:path>
                <a:path w="24129" h="595629">
                  <a:moveTo>
                    <a:pt x="2540" y="1270"/>
                  </a:moveTo>
                  <a:lnTo>
                    <a:pt x="0" y="1270"/>
                  </a:lnTo>
                  <a:lnTo>
                    <a:pt x="0" y="5080"/>
                  </a:lnTo>
                  <a:lnTo>
                    <a:pt x="6350" y="5080"/>
                  </a:lnTo>
                  <a:lnTo>
                    <a:pt x="6350" y="3810"/>
                  </a:lnTo>
                  <a:lnTo>
                    <a:pt x="5080" y="3810"/>
                  </a:lnTo>
                  <a:lnTo>
                    <a:pt x="5080" y="2540"/>
                  </a:lnTo>
                  <a:lnTo>
                    <a:pt x="2540" y="2540"/>
                  </a:lnTo>
                  <a:lnTo>
                    <a:pt x="2540" y="1270"/>
                  </a:lnTo>
                  <a:close/>
                </a:path>
                <a:path w="24129" h="595629">
                  <a:moveTo>
                    <a:pt x="8890" y="5080"/>
                  </a:moveTo>
                  <a:lnTo>
                    <a:pt x="0" y="5080"/>
                  </a:lnTo>
                  <a:lnTo>
                    <a:pt x="0" y="13970"/>
                  </a:lnTo>
                  <a:lnTo>
                    <a:pt x="19050" y="13970"/>
                  </a:lnTo>
                  <a:lnTo>
                    <a:pt x="19050" y="12700"/>
                  </a:lnTo>
                  <a:lnTo>
                    <a:pt x="17779" y="12700"/>
                  </a:lnTo>
                  <a:lnTo>
                    <a:pt x="17779" y="11430"/>
                  </a:lnTo>
                  <a:lnTo>
                    <a:pt x="15240" y="11430"/>
                  </a:lnTo>
                  <a:lnTo>
                    <a:pt x="15240" y="10160"/>
                  </a:lnTo>
                  <a:lnTo>
                    <a:pt x="13970" y="10160"/>
                  </a:lnTo>
                  <a:lnTo>
                    <a:pt x="13970" y="8890"/>
                  </a:lnTo>
                  <a:lnTo>
                    <a:pt x="12700" y="8890"/>
                  </a:lnTo>
                  <a:lnTo>
                    <a:pt x="12700" y="7620"/>
                  </a:lnTo>
                  <a:lnTo>
                    <a:pt x="10160" y="7620"/>
                  </a:lnTo>
                  <a:lnTo>
                    <a:pt x="10160" y="6350"/>
                  </a:lnTo>
                  <a:lnTo>
                    <a:pt x="8890" y="6350"/>
                  </a:lnTo>
                  <a:lnTo>
                    <a:pt x="8890" y="5080"/>
                  </a:lnTo>
                  <a:close/>
                </a:path>
                <a:path w="24129" h="595629">
                  <a:moveTo>
                    <a:pt x="24130" y="16510"/>
                  </a:moveTo>
                  <a:lnTo>
                    <a:pt x="0" y="16510"/>
                  </a:lnTo>
                  <a:lnTo>
                    <a:pt x="0" y="20320"/>
                  </a:lnTo>
                  <a:lnTo>
                    <a:pt x="24130" y="20320"/>
                  </a:lnTo>
                  <a:lnTo>
                    <a:pt x="24130" y="16510"/>
                  </a:lnTo>
                  <a:close/>
                </a:path>
                <a:path w="24129" h="595629">
                  <a:moveTo>
                    <a:pt x="21590" y="13970"/>
                  </a:moveTo>
                  <a:lnTo>
                    <a:pt x="0" y="13970"/>
                  </a:lnTo>
                  <a:lnTo>
                    <a:pt x="0" y="16510"/>
                  </a:lnTo>
                  <a:lnTo>
                    <a:pt x="22860" y="16510"/>
                  </a:lnTo>
                  <a:lnTo>
                    <a:pt x="22860" y="15240"/>
                  </a:lnTo>
                  <a:lnTo>
                    <a:pt x="21590" y="15240"/>
                  </a:lnTo>
                  <a:lnTo>
                    <a:pt x="21590" y="13970"/>
                  </a:lnTo>
                  <a:close/>
                </a:path>
                <a:path w="24129" h="595629">
                  <a:moveTo>
                    <a:pt x="24130" y="20320"/>
                  </a:moveTo>
                  <a:lnTo>
                    <a:pt x="0" y="20320"/>
                  </a:lnTo>
                  <a:lnTo>
                    <a:pt x="0" y="24130"/>
                  </a:lnTo>
                  <a:lnTo>
                    <a:pt x="24130" y="24130"/>
                  </a:lnTo>
                  <a:lnTo>
                    <a:pt x="24130" y="20320"/>
                  </a:lnTo>
                  <a:close/>
                </a:path>
                <a:path w="24129" h="595629">
                  <a:moveTo>
                    <a:pt x="24130" y="24130"/>
                  </a:moveTo>
                  <a:lnTo>
                    <a:pt x="0" y="24130"/>
                  </a:lnTo>
                  <a:lnTo>
                    <a:pt x="0" y="26670"/>
                  </a:lnTo>
                  <a:lnTo>
                    <a:pt x="24130" y="26670"/>
                  </a:lnTo>
                  <a:lnTo>
                    <a:pt x="24130" y="24130"/>
                  </a:lnTo>
                  <a:close/>
                </a:path>
                <a:path w="24129" h="595629">
                  <a:moveTo>
                    <a:pt x="24130" y="26670"/>
                  </a:moveTo>
                  <a:lnTo>
                    <a:pt x="0" y="26670"/>
                  </a:lnTo>
                  <a:lnTo>
                    <a:pt x="0" y="33020"/>
                  </a:lnTo>
                  <a:lnTo>
                    <a:pt x="24130" y="33020"/>
                  </a:lnTo>
                  <a:lnTo>
                    <a:pt x="24130" y="26670"/>
                  </a:lnTo>
                  <a:close/>
                </a:path>
                <a:path w="24129" h="595629">
                  <a:moveTo>
                    <a:pt x="24130" y="33020"/>
                  </a:moveTo>
                  <a:lnTo>
                    <a:pt x="0" y="33020"/>
                  </a:lnTo>
                  <a:lnTo>
                    <a:pt x="0" y="39370"/>
                  </a:lnTo>
                  <a:lnTo>
                    <a:pt x="24130" y="39370"/>
                  </a:lnTo>
                  <a:lnTo>
                    <a:pt x="24130" y="33020"/>
                  </a:lnTo>
                  <a:close/>
                </a:path>
                <a:path w="24129" h="595629">
                  <a:moveTo>
                    <a:pt x="24130" y="39370"/>
                  </a:moveTo>
                  <a:lnTo>
                    <a:pt x="0" y="39370"/>
                  </a:lnTo>
                  <a:lnTo>
                    <a:pt x="0" y="43180"/>
                  </a:lnTo>
                  <a:lnTo>
                    <a:pt x="24130" y="43180"/>
                  </a:lnTo>
                  <a:lnTo>
                    <a:pt x="24130" y="39370"/>
                  </a:lnTo>
                  <a:close/>
                </a:path>
                <a:path w="24129" h="595629">
                  <a:moveTo>
                    <a:pt x="24130" y="43180"/>
                  </a:moveTo>
                  <a:lnTo>
                    <a:pt x="0" y="43180"/>
                  </a:lnTo>
                  <a:lnTo>
                    <a:pt x="0" y="45720"/>
                  </a:lnTo>
                  <a:lnTo>
                    <a:pt x="24130" y="45720"/>
                  </a:lnTo>
                  <a:lnTo>
                    <a:pt x="24130" y="43180"/>
                  </a:lnTo>
                  <a:close/>
                </a:path>
                <a:path w="24129" h="595629">
                  <a:moveTo>
                    <a:pt x="24130" y="45720"/>
                  </a:moveTo>
                  <a:lnTo>
                    <a:pt x="0" y="45720"/>
                  </a:lnTo>
                  <a:lnTo>
                    <a:pt x="0" y="49530"/>
                  </a:lnTo>
                  <a:lnTo>
                    <a:pt x="24130" y="49530"/>
                  </a:lnTo>
                  <a:lnTo>
                    <a:pt x="24130" y="45720"/>
                  </a:lnTo>
                  <a:close/>
                </a:path>
                <a:path w="24129" h="595629">
                  <a:moveTo>
                    <a:pt x="24130" y="49530"/>
                  </a:moveTo>
                  <a:lnTo>
                    <a:pt x="0" y="49530"/>
                  </a:lnTo>
                  <a:lnTo>
                    <a:pt x="0" y="55880"/>
                  </a:lnTo>
                  <a:lnTo>
                    <a:pt x="24130" y="55880"/>
                  </a:lnTo>
                  <a:lnTo>
                    <a:pt x="24130" y="49530"/>
                  </a:lnTo>
                  <a:close/>
                </a:path>
                <a:path w="24129" h="595629">
                  <a:moveTo>
                    <a:pt x="24130" y="55880"/>
                  </a:moveTo>
                  <a:lnTo>
                    <a:pt x="0" y="55880"/>
                  </a:lnTo>
                  <a:lnTo>
                    <a:pt x="0" y="58420"/>
                  </a:lnTo>
                  <a:lnTo>
                    <a:pt x="24130" y="58420"/>
                  </a:lnTo>
                  <a:lnTo>
                    <a:pt x="24130" y="55880"/>
                  </a:lnTo>
                  <a:close/>
                </a:path>
                <a:path w="24129" h="595629">
                  <a:moveTo>
                    <a:pt x="24130" y="58420"/>
                  </a:moveTo>
                  <a:lnTo>
                    <a:pt x="0" y="58420"/>
                  </a:lnTo>
                  <a:lnTo>
                    <a:pt x="0" y="62230"/>
                  </a:lnTo>
                  <a:lnTo>
                    <a:pt x="24130" y="62230"/>
                  </a:lnTo>
                  <a:lnTo>
                    <a:pt x="24130" y="58420"/>
                  </a:lnTo>
                  <a:close/>
                </a:path>
                <a:path w="24129" h="595629">
                  <a:moveTo>
                    <a:pt x="24130" y="62230"/>
                  </a:moveTo>
                  <a:lnTo>
                    <a:pt x="0" y="62230"/>
                  </a:lnTo>
                  <a:lnTo>
                    <a:pt x="0" y="68580"/>
                  </a:lnTo>
                  <a:lnTo>
                    <a:pt x="24130" y="68580"/>
                  </a:lnTo>
                  <a:lnTo>
                    <a:pt x="24130" y="62230"/>
                  </a:lnTo>
                  <a:close/>
                </a:path>
                <a:path w="24129" h="595629">
                  <a:moveTo>
                    <a:pt x="24130" y="68580"/>
                  </a:moveTo>
                  <a:lnTo>
                    <a:pt x="0" y="68580"/>
                  </a:lnTo>
                  <a:lnTo>
                    <a:pt x="0" y="71120"/>
                  </a:lnTo>
                  <a:lnTo>
                    <a:pt x="24130" y="71120"/>
                  </a:lnTo>
                  <a:lnTo>
                    <a:pt x="24130" y="68580"/>
                  </a:lnTo>
                  <a:close/>
                </a:path>
                <a:path w="24129" h="595629">
                  <a:moveTo>
                    <a:pt x="24130" y="71120"/>
                  </a:moveTo>
                  <a:lnTo>
                    <a:pt x="0" y="71120"/>
                  </a:lnTo>
                  <a:lnTo>
                    <a:pt x="0" y="74930"/>
                  </a:lnTo>
                  <a:lnTo>
                    <a:pt x="24130" y="74930"/>
                  </a:lnTo>
                  <a:lnTo>
                    <a:pt x="24130" y="71120"/>
                  </a:lnTo>
                  <a:close/>
                </a:path>
                <a:path w="24129" h="595629">
                  <a:moveTo>
                    <a:pt x="24130" y="74930"/>
                  </a:moveTo>
                  <a:lnTo>
                    <a:pt x="0" y="74930"/>
                  </a:lnTo>
                  <a:lnTo>
                    <a:pt x="0" y="77470"/>
                  </a:lnTo>
                  <a:lnTo>
                    <a:pt x="24130" y="77470"/>
                  </a:lnTo>
                  <a:lnTo>
                    <a:pt x="24130" y="74930"/>
                  </a:lnTo>
                  <a:close/>
                </a:path>
                <a:path w="24129" h="595629">
                  <a:moveTo>
                    <a:pt x="24130" y="77470"/>
                  </a:moveTo>
                  <a:lnTo>
                    <a:pt x="0" y="77470"/>
                  </a:lnTo>
                  <a:lnTo>
                    <a:pt x="0" y="81280"/>
                  </a:lnTo>
                  <a:lnTo>
                    <a:pt x="24130" y="81280"/>
                  </a:lnTo>
                  <a:lnTo>
                    <a:pt x="24130" y="77470"/>
                  </a:lnTo>
                  <a:close/>
                </a:path>
                <a:path w="24129" h="595629">
                  <a:moveTo>
                    <a:pt x="24130" y="81280"/>
                  </a:moveTo>
                  <a:lnTo>
                    <a:pt x="0" y="81280"/>
                  </a:lnTo>
                  <a:lnTo>
                    <a:pt x="0" y="83820"/>
                  </a:lnTo>
                  <a:lnTo>
                    <a:pt x="24130" y="83820"/>
                  </a:lnTo>
                  <a:lnTo>
                    <a:pt x="24130" y="81280"/>
                  </a:lnTo>
                  <a:close/>
                </a:path>
                <a:path w="24129" h="595629">
                  <a:moveTo>
                    <a:pt x="24130" y="83820"/>
                  </a:moveTo>
                  <a:lnTo>
                    <a:pt x="0" y="83820"/>
                  </a:lnTo>
                  <a:lnTo>
                    <a:pt x="0" y="87630"/>
                  </a:lnTo>
                  <a:lnTo>
                    <a:pt x="24130" y="87630"/>
                  </a:lnTo>
                  <a:lnTo>
                    <a:pt x="24130" y="83820"/>
                  </a:lnTo>
                  <a:close/>
                </a:path>
                <a:path w="24129" h="595629">
                  <a:moveTo>
                    <a:pt x="24130" y="87630"/>
                  </a:moveTo>
                  <a:lnTo>
                    <a:pt x="0" y="87630"/>
                  </a:lnTo>
                  <a:lnTo>
                    <a:pt x="0" y="90170"/>
                  </a:lnTo>
                  <a:lnTo>
                    <a:pt x="24130" y="90170"/>
                  </a:lnTo>
                  <a:lnTo>
                    <a:pt x="24130" y="87630"/>
                  </a:lnTo>
                  <a:close/>
                </a:path>
                <a:path w="24129" h="595629">
                  <a:moveTo>
                    <a:pt x="24130" y="90170"/>
                  </a:moveTo>
                  <a:lnTo>
                    <a:pt x="0" y="90170"/>
                  </a:lnTo>
                  <a:lnTo>
                    <a:pt x="0" y="96520"/>
                  </a:lnTo>
                  <a:lnTo>
                    <a:pt x="24130" y="96520"/>
                  </a:lnTo>
                  <a:lnTo>
                    <a:pt x="24130" y="90170"/>
                  </a:lnTo>
                  <a:close/>
                </a:path>
                <a:path w="24129" h="595629">
                  <a:moveTo>
                    <a:pt x="24130" y="96520"/>
                  </a:moveTo>
                  <a:lnTo>
                    <a:pt x="0" y="96520"/>
                  </a:lnTo>
                  <a:lnTo>
                    <a:pt x="0" y="100330"/>
                  </a:lnTo>
                  <a:lnTo>
                    <a:pt x="24130" y="100330"/>
                  </a:lnTo>
                  <a:lnTo>
                    <a:pt x="24130" y="96520"/>
                  </a:lnTo>
                  <a:close/>
                </a:path>
                <a:path w="24129" h="595629">
                  <a:moveTo>
                    <a:pt x="24130" y="100330"/>
                  </a:moveTo>
                  <a:lnTo>
                    <a:pt x="0" y="100330"/>
                  </a:lnTo>
                  <a:lnTo>
                    <a:pt x="0" y="102870"/>
                  </a:lnTo>
                  <a:lnTo>
                    <a:pt x="24130" y="102870"/>
                  </a:lnTo>
                  <a:lnTo>
                    <a:pt x="24130" y="100330"/>
                  </a:lnTo>
                  <a:close/>
                </a:path>
                <a:path w="24129" h="595629">
                  <a:moveTo>
                    <a:pt x="24130" y="102870"/>
                  </a:moveTo>
                  <a:lnTo>
                    <a:pt x="0" y="102870"/>
                  </a:lnTo>
                  <a:lnTo>
                    <a:pt x="0" y="109220"/>
                  </a:lnTo>
                  <a:lnTo>
                    <a:pt x="24130" y="109220"/>
                  </a:lnTo>
                  <a:lnTo>
                    <a:pt x="24130" y="102870"/>
                  </a:lnTo>
                  <a:close/>
                </a:path>
                <a:path w="24129" h="595629">
                  <a:moveTo>
                    <a:pt x="24130" y="109220"/>
                  </a:moveTo>
                  <a:lnTo>
                    <a:pt x="0" y="109220"/>
                  </a:lnTo>
                  <a:lnTo>
                    <a:pt x="0" y="113030"/>
                  </a:lnTo>
                  <a:lnTo>
                    <a:pt x="24130" y="113030"/>
                  </a:lnTo>
                  <a:lnTo>
                    <a:pt x="24130" y="109220"/>
                  </a:lnTo>
                  <a:close/>
                </a:path>
                <a:path w="24129" h="595629">
                  <a:moveTo>
                    <a:pt x="24130" y="113030"/>
                  </a:moveTo>
                  <a:lnTo>
                    <a:pt x="0" y="113030"/>
                  </a:lnTo>
                  <a:lnTo>
                    <a:pt x="0" y="115570"/>
                  </a:lnTo>
                  <a:lnTo>
                    <a:pt x="24130" y="115570"/>
                  </a:lnTo>
                  <a:lnTo>
                    <a:pt x="24130" y="113030"/>
                  </a:lnTo>
                  <a:close/>
                </a:path>
                <a:path w="24129" h="595629">
                  <a:moveTo>
                    <a:pt x="24130" y="115570"/>
                  </a:moveTo>
                  <a:lnTo>
                    <a:pt x="0" y="115570"/>
                  </a:lnTo>
                  <a:lnTo>
                    <a:pt x="0" y="119380"/>
                  </a:lnTo>
                  <a:lnTo>
                    <a:pt x="24130" y="119380"/>
                  </a:lnTo>
                  <a:lnTo>
                    <a:pt x="24130" y="115570"/>
                  </a:lnTo>
                  <a:close/>
                </a:path>
                <a:path w="24129" h="595629">
                  <a:moveTo>
                    <a:pt x="24130" y="119380"/>
                  </a:moveTo>
                  <a:lnTo>
                    <a:pt x="0" y="119380"/>
                  </a:lnTo>
                  <a:lnTo>
                    <a:pt x="0" y="121920"/>
                  </a:lnTo>
                  <a:lnTo>
                    <a:pt x="24130" y="121920"/>
                  </a:lnTo>
                  <a:lnTo>
                    <a:pt x="24130" y="119380"/>
                  </a:lnTo>
                  <a:close/>
                </a:path>
                <a:path w="24129" h="595629">
                  <a:moveTo>
                    <a:pt x="24130" y="121920"/>
                  </a:moveTo>
                  <a:lnTo>
                    <a:pt x="0" y="121920"/>
                  </a:lnTo>
                  <a:lnTo>
                    <a:pt x="0" y="125730"/>
                  </a:lnTo>
                  <a:lnTo>
                    <a:pt x="24130" y="125730"/>
                  </a:lnTo>
                  <a:lnTo>
                    <a:pt x="24130" y="121920"/>
                  </a:lnTo>
                  <a:close/>
                </a:path>
                <a:path w="24129" h="595629">
                  <a:moveTo>
                    <a:pt x="24130" y="125730"/>
                  </a:moveTo>
                  <a:lnTo>
                    <a:pt x="0" y="125730"/>
                  </a:lnTo>
                  <a:lnTo>
                    <a:pt x="0" y="128270"/>
                  </a:lnTo>
                  <a:lnTo>
                    <a:pt x="24130" y="128270"/>
                  </a:lnTo>
                  <a:lnTo>
                    <a:pt x="24130" y="125730"/>
                  </a:lnTo>
                  <a:close/>
                </a:path>
                <a:path w="24129" h="595629">
                  <a:moveTo>
                    <a:pt x="24130" y="128270"/>
                  </a:moveTo>
                  <a:lnTo>
                    <a:pt x="0" y="128270"/>
                  </a:lnTo>
                  <a:lnTo>
                    <a:pt x="0" y="132080"/>
                  </a:lnTo>
                  <a:lnTo>
                    <a:pt x="24130" y="132080"/>
                  </a:lnTo>
                  <a:lnTo>
                    <a:pt x="24130" y="128270"/>
                  </a:lnTo>
                  <a:close/>
                </a:path>
                <a:path w="24129" h="595629">
                  <a:moveTo>
                    <a:pt x="24130" y="132080"/>
                  </a:moveTo>
                  <a:lnTo>
                    <a:pt x="0" y="132080"/>
                  </a:lnTo>
                  <a:lnTo>
                    <a:pt x="0" y="138430"/>
                  </a:lnTo>
                  <a:lnTo>
                    <a:pt x="24130" y="138430"/>
                  </a:lnTo>
                  <a:lnTo>
                    <a:pt x="24130" y="132080"/>
                  </a:lnTo>
                  <a:close/>
                </a:path>
                <a:path w="24129" h="595629">
                  <a:moveTo>
                    <a:pt x="24130" y="138430"/>
                  </a:moveTo>
                  <a:lnTo>
                    <a:pt x="0" y="138430"/>
                  </a:lnTo>
                  <a:lnTo>
                    <a:pt x="0" y="140970"/>
                  </a:lnTo>
                  <a:lnTo>
                    <a:pt x="24130" y="140970"/>
                  </a:lnTo>
                  <a:lnTo>
                    <a:pt x="24130" y="138430"/>
                  </a:lnTo>
                  <a:close/>
                </a:path>
                <a:path w="24129" h="595629">
                  <a:moveTo>
                    <a:pt x="24130" y="140970"/>
                  </a:moveTo>
                  <a:lnTo>
                    <a:pt x="0" y="140970"/>
                  </a:lnTo>
                  <a:lnTo>
                    <a:pt x="0" y="144780"/>
                  </a:lnTo>
                  <a:lnTo>
                    <a:pt x="24130" y="144780"/>
                  </a:lnTo>
                  <a:lnTo>
                    <a:pt x="24130" y="140970"/>
                  </a:lnTo>
                  <a:close/>
                </a:path>
                <a:path w="24129" h="595629">
                  <a:moveTo>
                    <a:pt x="24130" y="144780"/>
                  </a:moveTo>
                  <a:lnTo>
                    <a:pt x="0" y="144780"/>
                  </a:lnTo>
                  <a:lnTo>
                    <a:pt x="0" y="147320"/>
                  </a:lnTo>
                  <a:lnTo>
                    <a:pt x="24130" y="147320"/>
                  </a:lnTo>
                  <a:lnTo>
                    <a:pt x="24130" y="144780"/>
                  </a:lnTo>
                  <a:close/>
                </a:path>
                <a:path w="24129" h="595629">
                  <a:moveTo>
                    <a:pt x="24130" y="147320"/>
                  </a:moveTo>
                  <a:lnTo>
                    <a:pt x="0" y="147320"/>
                  </a:lnTo>
                  <a:lnTo>
                    <a:pt x="0" y="151130"/>
                  </a:lnTo>
                  <a:lnTo>
                    <a:pt x="24130" y="151130"/>
                  </a:lnTo>
                  <a:lnTo>
                    <a:pt x="24130" y="147320"/>
                  </a:lnTo>
                  <a:close/>
                </a:path>
                <a:path w="24129" h="595629">
                  <a:moveTo>
                    <a:pt x="24130" y="151130"/>
                  </a:moveTo>
                  <a:lnTo>
                    <a:pt x="0" y="151130"/>
                  </a:lnTo>
                  <a:lnTo>
                    <a:pt x="0" y="153670"/>
                  </a:lnTo>
                  <a:lnTo>
                    <a:pt x="24130" y="153670"/>
                  </a:lnTo>
                  <a:lnTo>
                    <a:pt x="24130" y="151130"/>
                  </a:lnTo>
                  <a:close/>
                </a:path>
                <a:path w="24129" h="595629">
                  <a:moveTo>
                    <a:pt x="24130" y="153670"/>
                  </a:moveTo>
                  <a:lnTo>
                    <a:pt x="0" y="153670"/>
                  </a:lnTo>
                  <a:lnTo>
                    <a:pt x="0" y="157480"/>
                  </a:lnTo>
                  <a:lnTo>
                    <a:pt x="24130" y="157480"/>
                  </a:lnTo>
                  <a:lnTo>
                    <a:pt x="24130" y="153670"/>
                  </a:lnTo>
                  <a:close/>
                </a:path>
                <a:path w="24129" h="595629">
                  <a:moveTo>
                    <a:pt x="24130" y="157480"/>
                  </a:moveTo>
                  <a:lnTo>
                    <a:pt x="0" y="157480"/>
                  </a:lnTo>
                  <a:lnTo>
                    <a:pt x="0" y="160020"/>
                  </a:lnTo>
                  <a:lnTo>
                    <a:pt x="24130" y="160020"/>
                  </a:lnTo>
                  <a:lnTo>
                    <a:pt x="24130" y="157480"/>
                  </a:lnTo>
                  <a:close/>
                </a:path>
                <a:path w="24129" h="595629">
                  <a:moveTo>
                    <a:pt x="24130" y="160020"/>
                  </a:moveTo>
                  <a:lnTo>
                    <a:pt x="0" y="160020"/>
                  </a:lnTo>
                  <a:lnTo>
                    <a:pt x="0" y="163830"/>
                  </a:lnTo>
                  <a:lnTo>
                    <a:pt x="24130" y="163830"/>
                  </a:lnTo>
                  <a:lnTo>
                    <a:pt x="24130" y="160020"/>
                  </a:lnTo>
                  <a:close/>
                </a:path>
                <a:path w="24129" h="595629">
                  <a:moveTo>
                    <a:pt x="24130" y="163830"/>
                  </a:moveTo>
                  <a:lnTo>
                    <a:pt x="0" y="163830"/>
                  </a:lnTo>
                  <a:lnTo>
                    <a:pt x="0" y="166370"/>
                  </a:lnTo>
                  <a:lnTo>
                    <a:pt x="24130" y="166370"/>
                  </a:lnTo>
                  <a:lnTo>
                    <a:pt x="24130" y="163830"/>
                  </a:lnTo>
                  <a:close/>
                </a:path>
                <a:path w="24129" h="595629">
                  <a:moveTo>
                    <a:pt x="24130" y="166370"/>
                  </a:moveTo>
                  <a:lnTo>
                    <a:pt x="0" y="166370"/>
                  </a:lnTo>
                  <a:lnTo>
                    <a:pt x="0" y="170180"/>
                  </a:lnTo>
                  <a:lnTo>
                    <a:pt x="24130" y="170180"/>
                  </a:lnTo>
                  <a:lnTo>
                    <a:pt x="24130" y="166370"/>
                  </a:lnTo>
                  <a:close/>
                </a:path>
                <a:path w="24129" h="595629">
                  <a:moveTo>
                    <a:pt x="24130" y="170180"/>
                  </a:moveTo>
                  <a:lnTo>
                    <a:pt x="0" y="170180"/>
                  </a:lnTo>
                  <a:lnTo>
                    <a:pt x="0" y="172720"/>
                  </a:lnTo>
                  <a:lnTo>
                    <a:pt x="24130" y="172720"/>
                  </a:lnTo>
                  <a:lnTo>
                    <a:pt x="24130" y="170180"/>
                  </a:lnTo>
                  <a:close/>
                </a:path>
                <a:path w="24129" h="595629">
                  <a:moveTo>
                    <a:pt x="24130" y="172720"/>
                  </a:moveTo>
                  <a:lnTo>
                    <a:pt x="0" y="172720"/>
                  </a:lnTo>
                  <a:lnTo>
                    <a:pt x="0" y="237490"/>
                  </a:lnTo>
                  <a:lnTo>
                    <a:pt x="24130" y="237490"/>
                  </a:lnTo>
                  <a:lnTo>
                    <a:pt x="24130" y="172720"/>
                  </a:lnTo>
                  <a:close/>
                </a:path>
                <a:path w="24129" h="595629">
                  <a:moveTo>
                    <a:pt x="24130" y="237490"/>
                  </a:moveTo>
                  <a:lnTo>
                    <a:pt x="0" y="237490"/>
                  </a:lnTo>
                  <a:lnTo>
                    <a:pt x="0" y="320040"/>
                  </a:lnTo>
                  <a:lnTo>
                    <a:pt x="24130" y="320040"/>
                  </a:lnTo>
                  <a:lnTo>
                    <a:pt x="24130" y="237490"/>
                  </a:lnTo>
                  <a:close/>
                </a:path>
                <a:path w="24129" h="595629">
                  <a:moveTo>
                    <a:pt x="24130" y="320040"/>
                  </a:moveTo>
                  <a:lnTo>
                    <a:pt x="0" y="320040"/>
                  </a:lnTo>
                  <a:lnTo>
                    <a:pt x="0" y="383540"/>
                  </a:lnTo>
                  <a:lnTo>
                    <a:pt x="24130" y="383540"/>
                  </a:lnTo>
                  <a:lnTo>
                    <a:pt x="24130" y="320040"/>
                  </a:lnTo>
                  <a:close/>
                </a:path>
                <a:path w="24129" h="595629">
                  <a:moveTo>
                    <a:pt x="1270" y="593090"/>
                  </a:moveTo>
                  <a:lnTo>
                    <a:pt x="0" y="593090"/>
                  </a:lnTo>
                  <a:lnTo>
                    <a:pt x="0" y="595630"/>
                  </a:lnTo>
                  <a:lnTo>
                    <a:pt x="1270" y="595630"/>
                  </a:lnTo>
                  <a:lnTo>
                    <a:pt x="1270" y="593090"/>
                  </a:lnTo>
                  <a:close/>
                </a:path>
                <a:path w="24129" h="595629">
                  <a:moveTo>
                    <a:pt x="3810" y="590550"/>
                  </a:moveTo>
                  <a:lnTo>
                    <a:pt x="0" y="590550"/>
                  </a:lnTo>
                  <a:lnTo>
                    <a:pt x="0" y="591820"/>
                  </a:lnTo>
                  <a:lnTo>
                    <a:pt x="2540" y="591820"/>
                  </a:lnTo>
                  <a:lnTo>
                    <a:pt x="2540" y="593090"/>
                  </a:lnTo>
                  <a:lnTo>
                    <a:pt x="3810" y="593090"/>
                  </a:lnTo>
                  <a:lnTo>
                    <a:pt x="3810" y="590550"/>
                  </a:lnTo>
                  <a:close/>
                </a:path>
                <a:path w="24129" h="595629">
                  <a:moveTo>
                    <a:pt x="7620" y="589280"/>
                  </a:moveTo>
                  <a:lnTo>
                    <a:pt x="6350" y="589280"/>
                  </a:lnTo>
                  <a:lnTo>
                    <a:pt x="6350" y="590550"/>
                  </a:lnTo>
                  <a:lnTo>
                    <a:pt x="7620" y="590550"/>
                  </a:lnTo>
                  <a:lnTo>
                    <a:pt x="7620" y="589280"/>
                  </a:lnTo>
                  <a:close/>
                </a:path>
                <a:path w="24129" h="595629">
                  <a:moveTo>
                    <a:pt x="8890" y="586740"/>
                  </a:moveTo>
                  <a:lnTo>
                    <a:pt x="0" y="586740"/>
                  </a:lnTo>
                  <a:lnTo>
                    <a:pt x="0" y="589280"/>
                  </a:lnTo>
                  <a:lnTo>
                    <a:pt x="8890" y="589280"/>
                  </a:lnTo>
                  <a:lnTo>
                    <a:pt x="8890" y="586740"/>
                  </a:lnTo>
                  <a:close/>
                </a:path>
                <a:path w="24129" h="595629">
                  <a:moveTo>
                    <a:pt x="11430" y="584200"/>
                  </a:moveTo>
                  <a:lnTo>
                    <a:pt x="0" y="584200"/>
                  </a:lnTo>
                  <a:lnTo>
                    <a:pt x="0" y="585470"/>
                  </a:lnTo>
                  <a:lnTo>
                    <a:pt x="10160" y="585470"/>
                  </a:lnTo>
                  <a:lnTo>
                    <a:pt x="10160" y="586740"/>
                  </a:lnTo>
                  <a:lnTo>
                    <a:pt x="11430" y="586740"/>
                  </a:lnTo>
                  <a:lnTo>
                    <a:pt x="11430" y="584200"/>
                  </a:lnTo>
                  <a:close/>
                </a:path>
                <a:path w="24129" h="595629">
                  <a:moveTo>
                    <a:pt x="15240" y="582930"/>
                  </a:moveTo>
                  <a:lnTo>
                    <a:pt x="13970" y="582930"/>
                  </a:lnTo>
                  <a:lnTo>
                    <a:pt x="13970" y="584200"/>
                  </a:lnTo>
                  <a:lnTo>
                    <a:pt x="15240" y="584200"/>
                  </a:lnTo>
                  <a:lnTo>
                    <a:pt x="15240" y="582930"/>
                  </a:lnTo>
                  <a:close/>
                </a:path>
                <a:path w="24129" h="595629">
                  <a:moveTo>
                    <a:pt x="17780" y="579120"/>
                  </a:moveTo>
                  <a:lnTo>
                    <a:pt x="0" y="579120"/>
                  </a:lnTo>
                  <a:lnTo>
                    <a:pt x="0" y="582930"/>
                  </a:lnTo>
                  <a:lnTo>
                    <a:pt x="16510" y="582930"/>
                  </a:lnTo>
                  <a:lnTo>
                    <a:pt x="16510" y="580390"/>
                  </a:lnTo>
                  <a:lnTo>
                    <a:pt x="17780" y="580390"/>
                  </a:lnTo>
                  <a:lnTo>
                    <a:pt x="17780" y="579120"/>
                  </a:lnTo>
                  <a:close/>
                </a:path>
                <a:path w="24129" h="595629">
                  <a:moveTo>
                    <a:pt x="21590" y="577850"/>
                  </a:moveTo>
                  <a:lnTo>
                    <a:pt x="20320" y="577850"/>
                  </a:lnTo>
                  <a:lnTo>
                    <a:pt x="20320" y="579120"/>
                  </a:lnTo>
                  <a:lnTo>
                    <a:pt x="21590" y="579120"/>
                  </a:lnTo>
                  <a:lnTo>
                    <a:pt x="21590" y="577850"/>
                  </a:lnTo>
                  <a:close/>
                </a:path>
                <a:path w="24129" h="595629">
                  <a:moveTo>
                    <a:pt x="24130" y="572770"/>
                  </a:moveTo>
                  <a:lnTo>
                    <a:pt x="0" y="572770"/>
                  </a:lnTo>
                  <a:lnTo>
                    <a:pt x="0" y="577850"/>
                  </a:lnTo>
                  <a:lnTo>
                    <a:pt x="22860" y="577850"/>
                  </a:lnTo>
                  <a:lnTo>
                    <a:pt x="22860" y="575310"/>
                  </a:lnTo>
                  <a:lnTo>
                    <a:pt x="24130" y="575310"/>
                  </a:lnTo>
                  <a:lnTo>
                    <a:pt x="24130" y="572770"/>
                  </a:lnTo>
                  <a:close/>
                </a:path>
                <a:path w="24129" h="595629">
                  <a:moveTo>
                    <a:pt x="24130" y="566420"/>
                  </a:moveTo>
                  <a:lnTo>
                    <a:pt x="0" y="566420"/>
                  </a:lnTo>
                  <a:lnTo>
                    <a:pt x="0" y="571500"/>
                  </a:lnTo>
                  <a:lnTo>
                    <a:pt x="24130" y="571500"/>
                  </a:lnTo>
                  <a:lnTo>
                    <a:pt x="24130" y="566420"/>
                  </a:lnTo>
                  <a:close/>
                </a:path>
                <a:path w="24129" h="595629">
                  <a:moveTo>
                    <a:pt x="24130" y="560070"/>
                  </a:moveTo>
                  <a:lnTo>
                    <a:pt x="0" y="560070"/>
                  </a:lnTo>
                  <a:lnTo>
                    <a:pt x="0" y="565150"/>
                  </a:lnTo>
                  <a:lnTo>
                    <a:pt x="24130" y="565150"/>
                  </a:lnTo>
                  <a:lnTo>
                    <a:pt x="24130" y="560070"/>
                  </a:lnTo>
                  <a:close/>
                </a:path>
                <a:path w="24129" h="595629">
                  <a:moveTo>
                    <a:pt x="24130" y="553720"/>
                  </a:moveTo>
                  <a:lnTo>
                    <a:pt x="0" y="553720"/>
                  </a:lnTo>
                  <a:lnTo>
                    <a:pt x="0" y="558800"/>
                  </a:lnTo>
                  <a:lnTo>
                    <a:pt x="24130" y="558800"/>
                  </a:lnTo>
                  <a:lnTo>
                    <a:pt x="24130" y="553720"/>
                  </a:lnTo>
                  <a:close/>
                </a:path>
                <a:path w="24129" h="595629">
                  <a:moveTo>
                    <a:pt x="24130" y="547370"/>
                  </a:moveTo>
                  <a:lnTo>
                    <a:pt x="0" y="547370"/>
                  </a:lnTo>
                  <a:lnTo>
                    <a:pt x="0" y="552450"/>
                  </a:lnTo>
                  <a:lnTo>
                    <a:pt x="24130" y="552450"/>
                  </a:lnTo>
                  <a:lnTo>
                    <a:pt x="24130" y="547370"/>
                  </a:lnTo>
                  <a:close/>
                </a:path>
                <a:path w="24129" h="595629">
                  <a:moveTo>
                    <a:pt x="24130" y="541020"/>
                  </a:moveTo>
                  <a:lnTo>
                    <a:pt x="0" y="541020"/>
                  </a:lnTo>
                  <a:lnTo>
                    <a:pt x="0" y="546100"/>
                  </a:lnTo>
                  <a:lnTo>
                    <a:pt x="24130" y="546100"/>
                  </a:lnTo>
                  <a:lnTo>
                    <a:pt x="24130" y="541020"/>
                  </a:lnTo>
                  <a:close/>
                </a:path>
                <a:path w="24129" h="595629">
                  <a:moveTo>
                    <a:pt x="24130" y="534670"/>
                  </a:moveTo>
                  <a:lnTo>
                    <a:pt x="0" y="534670"/>
                  </a:lnTo>
                  <a:lnTo>
                    <a:pt x="0" y="539750"/>
                  </a:lnTo>
                  <a:lnTo>
                    <a:pt x="24130" y="539750"/>
                  </a:lnTo>
                  <a:lnTo>
                    <a:pt x="24130" y="534670"/>
                  </a:lnTo>
                  <a:close/>
                </a:path>
                <a:path w="24129" h="595629">
                  <a:moveTo>
                    <a:pt x="24130" y="528320"/>
                  </a:moveTo>
                  <a:lnTo>
                    <a:pt x="0" y="528320"/>
                  </a:lnTo>
                  <a:lnTo>
                    <a:pt x="0" y="533400"/>
                  </a:lnTo>
                  <a:lnTo>
                    <a:pt x="24130" y="533400"/>
                  </a:lnTo>
                  <a:lnTo>
                    <a:pt x="24130" y="528320"/>
                  </a:lnTo>
                  <a:close/>
                </a:path>
                <a:path w="24129" h="595629">
                  <a:moveTo>
                    <a:pt x="24130" y="521970"/>
                  </a:moveTo>
                  <a:lnTo>
                    <a:pt x="0" y="521970"/>
                  </a:lnTo>
                  <a:lnTo>
                    <a:pt x="0" y="527050"/>
                  </a:lnTo>
                  <a:lnTo>
                    <a:pt x="24130" y="527050"/>
                  </a:lnTo>
                  <a:lnTo>
                    <a:pt x="24130" y="521970"/>
                  </a:lnTo>
                  <a:close/>
                </a:path>
                <a:path w="24129" h="595629">
                  <a:moveTo>
                    <a:pt x="24130" y="515620"/>
                  </a:moveTo>
                  <a:lnTo>
                    <a:pt x="0" y="515620"/>
                  </a:lnTo>
                  <a:lnTo>
                    <a:pt x="0" y="520700"/>
                  </a:lnTo>
                  <a:lnTo>
                    <a:pt x="24130" y="520700"/>
                  </a:lnTo>
                  <a:lnTo>
                    <a:pt x="24130" y="515620"/>
                  </a:lnTo>
                  <a:close/>
                </a:path>
                <a:path w="24129" h="595629">
                  <a:moveTo>
                    <a:pt x="24130" y="508000"/>
                  </a:moveTo>
                  <a:lnTo>
                    <a:pt x="0" y="508000"/>
                  </a:lnTo>
                  <a:lnTo>
                    <a:pt x="0" y="514350"/>
                  </a:lnTo>
                  <a:lnTo>
                    <a:pt x="24130" y="514350"/>
                  </a:lnTo>
                  <a:lnTo>
                    <a:pt x="24130" y="508000"/>
                  </a:lnTo>
                  <a:close/>
                </a:path>
                <a:path w="24129" h="595629">
                  <a:moveTo>
                    <a:pt x="24130" y="502920"/>
                  </a:moveTo>
                  <a:lnTo>
                    <a:pt x="0" y="502920"/>
                  </a:lnTo>
                  <a:lnTo>
                    <a:pt x="0" y="506730"/>
                  </a:lnTo>
                  <a:lnTo>
                    <a:pt x="24130" y="506730"/>
                  </a:lnTo>
                  <a:lnTo>
                    <a:pt x="24130" y="502920"/>
                  </a:lnTo>
                  <a:close/>
                </a:path>
                <a:path w="24129" h="595629">
                  <a:moveTo>
                    <a:pt x="24130" y="496570"/>
                  </a:moveTo>
                  <a:lnTo>
                    <a:pt x="0" y="496570"/>
                  </a:lnTo>
                  <a:lnTo>
                    <a:pt x="0" y="501650"/>
                  </a:lnTo>
                  <a:lnTo>
                    <a:pt x="24130" y="501650"/>
                  </a:lnTo>
                  <a:lnTo>
                    <a:pt x="24130" y="496570"/>
                  </a:lnTo>
                  <a:close/>
                </a:path>
                <a:path w="24129" h="595629">
                  <a:moveTo>
                    <a:pt x="24130" y="488950"/>
                  </a:moveTo>
                  <a:lnTo>
                    <a:pt x="0" y="488950"/>
                  </a:lnTo>
                  <a:lnTo>
                    <a:pt x="0" y="495300"/>
                  </a:lnTo>
                  <a:lnTo>
                    <a:pt x="24130" y="495300"/>
                  </a:lnTo>
                  <a:lnTo>
                    <a:pt x="24130" y="488950"/>
                  </a:lnTo>
                  <a:close/>
                </a:path>
                <a:path w="24129" h="595629">
                  <a:moveTo>
                    <a:pt x="24130" y="483870"/>
                  </a:moveTo>
                  <a:lnTo>
                    <a:pt x="0" y="483870"/>
                  </a:lnTo>
                  <a:lnTo>
                    <a:pt x="0" y="487680"/>
                  </a:lnTo>
                  <a:lnTo>
                    <a:pt x="24130" y="487680"/>
                  </a:lnTo>
                  <a:lnTo>
                    <a:pt x="24130" y="483870"/>
                  </a:lnTo>
                  <a:close/>
                </a:path>
                <a:path w="24129" h="595629">
                  <a:moveTo>
                    <a:pt x="24130" y="477520"/>
                  </a:moveTo>
                  <a:lnTo>
                    <a:pt x="0" y="477520"/>
                  </a:lnTo>
                  <a:lnTo>
                    <a:pt x="0" y="482600"/>
                  </a:lnTo>
                  <a:lnTo>
                    <a:pt x="24130" y="482600"/>
                  </a:lnTo>
                  <a:lnTo>
                    <a:pt x="24130" y="477520"/>
                  </a:lnTo>
                  <a:close/>
                </a:path>
                <a:path w="24129" h="595629">
                  <a:moveTo>
                    <a:pt x="24130" y="471170"/>
                  </a:moveTo>
                  <a:lnTo>
                    <a:pt x="0" y="471170"/>
                  </a:lnTo>
                  <a:lnTo>
                    <a:pt x="0" y="476250"/>
                  </a:lnTo>
                  <a:lnTo>
                    <a:pt x="24130" y="476250"/>
                  </a:lnTo>
                  <a:lnTo>
                    <a:pt x="24130" y="471170"/>
                  </a:lnTo>
                  <a:close/>
                </a:path>
                <a:path w="24129" h="595629">
                  <a:moveTo>
                    <a:pt x="24130" y="464820"/>
                  </a:moveTo>
                  <a:lnTo>
                    <a:pt x="0" y="464820"/>
                  </a:lnTo>
                  <a:lnTo>
                    <a:pt x="0" y="469900"/>
                  </a:lnTo>
                  <a:lnTo>
                    <a:pt x="24130" y="469900"/>
                  </a:lnTo>
                  <a:lnTo>
                    <a:pt x="24130" y="464820"/>
                  </a:lnTo>
                  <a:close/>
                </a:path>
                <a:path w="24129" h="595629">
                  <a:moveTo>
                    <a:pt x="24130" y="458470"/>
                  </a:moveTo>
                  <a:lnTo>
                    <a:pt x="0" y="458470"/>
                  </a:lnTo>
                  <a:lnTo>
                    <a:pt x="0" y="463550"/>
                  </a:lnTo>
                  <a:lnTo>
                    <a:pt x="24130" y="463550"/>
                  </a:lnTo>
                  <a:lnTo>
                    <a:pt x="24130" y="458470"/>
                  </a:lnTo>
                  <a:close/>
                </a:path>
                <a:path w="24129" h="595629">
                  <a:moveTo>
                    <a:pt x="24130" y="452120"/>
                  </a:moveTo>
                  <a:lnTo>
                    <a:pt x="0" y="452120"/>
                  </a:lnTo>
                  <a:lnTo>
                    <a:pt x="0" y="457200"/>
                  </a:lnTo>
                  <a:lnTo>
                    <a:pt x="24130" y="457200"/>
                  </a:lnTo>
                  <a:lnTo>
                    <a:pt x="24130" y="452120"/>
                  </a:lnTo>
                  <a:close/>
                </a:path>
                <a:path w="24129" h="595629">
                  <a:moveTo>
                    <a:pt x="24130" y="445770"/>
                  </a:moveTo>
                  <a:lnTo>
                    <a:pt x="0" y="445770"/>
                  </a:lnTo>
                  <a:lnTo>
                    <a:pt x="0" y="450850"/>
                  </a:lnTo>
                  <a:lnTo>
                    <a:pt x="24130" y="450850"/>
                  </a:lnTo>
                  <a:lnTo>
                    <a:pt x="24130" y="445770"/>
                  </a:lnTo>
                  <a:close/>
                </a:path>
                <a:path w="24129" h="595629">
                  <a:moveTo>
                    <a:pt x="24130" y="439420"/>
                  </a:moveTo>
                  <a:lnTo>
                    <a:pt x="0" y="439420"/>
                  </a:lnTo>
                  <a:lnTo>
                    <a:pt x="0" y="444500"/>
                  </a:lnTo>
                  <a:lnTo>
                    <a:pt x="24130" y="444500"/>
                  </a:lnTo>
                  <a:lnTo>
                    <a:pt x="24130" y="439420"/>
                  </a:lnTo>
                  <a:close/>
                </a:path>
                <a:path w="24129" h="595629">
                  <a:moveTo>
                    <a:pt x="24130" y="433070"/>
                  </a:moveTo>
                  <a:lnTo>
                    <a:pt x="0" y="433070"/>
                  </a:lnTo>
                  <a:lnTo>
                    <a:pt x="0" y="438150"/>
                  </a:lnTo>
                  <a:lnTo>
                    <a:pt x="24130" y="438150"/>
                  </a:lnTo>
                  <a:lnTo>
                    <a:pt x="24130" y="433070"/>
                  </a:lnTo>
                  <a:close/>
                </a:path>
                <a:path w="24129" h="595629">
                  <a:moveTo>
                    <a:pt x="24130" y="426720"/>
                  </a:moveTo>
                  <a:lnTo>
                    <a:pt x="0" y="426720"/>
                  </a:lnTo>
                  <a:lnTo>
                    <a:pt x="0" y="431800"/>
                  </a:lnTo>
                  <a:lnTo>
                    <a:pt x="24130" y="431800"/>
                  </a:lnTo>
                  <a:lnTo>
                    <a:pt x="24130" y="426720"/>
                  </a:lnTo>
                  <a:close/>
                </a:path>
                <a:path w="24129" h="595629">
                  <a:moveTo>
                    <a:pt x="24130" y="420370"/>
                  </a:moveTo>
                  <a:lnTo>
                    <a:pt x="0" y="420370"/>
                  </a:lnTo>
                  <a:lnTo>
                    <a:pt x="0" y="425450"/>
                  </a:lnTo>
                  <a:lnTo>
                    <a:pt x="24130" y="425450"/>
                  </a:lnTo>
                  <a:lnTo>
                    <a:pt x="24130" y="420370"/>
                  </a:lnTo>
                  <a:close/>
                </a:path>
                <a:path w="24129" h="595629">
                  <a:moveTo>
                    <a:pt x="24130" y="414020"/>
                  </a:moveTo>
                  <a:lnTo>
                    <a:pt x="0" y="414020"/>
                  </a:lnTo>
                  <a:lnTo>
                    <a:pt x="0" y="419100"/>
                  </a:lnTo>
                  <a:lnTo>
                    <a:pt x="24130" y="419100"/>
                  </a:lnTo>
                  <a:lnTo>
                    <a:pt x="24130" y="414020"/>
                  </a:lnTo>
                  <a:close/>
                </a:path>
                <a:path w="24129" h="595629">
                  <a:moveTo>
                    <a:pt x="24130" y="407670"/>
                  </a:moveTo>
                  <a:lnTo>
                    <a:pt x="0" y="407670"/>
                  </a:lnTo>
                  <a:lnTo>
                    <a:pt x="0" y="412750"/>
                  </a:lnTo>
                  <a:lnTo>
                    <a:pt x="24130" y="412750"/>
                  </a:lnTo>
                  <a:lnTo>
                    <a:pt x="24130" y="407670"/>
                  </a:lnTo>
                  <a:close/>
                </a:path>
                <a:path w="24129" h="595629">
                  <a:moveTo>
                    <a:pt x="24130" y="401320"/>
                  </a:moveTo>
                  <a:lnTo>
                    <a:pt x="0" y="401320"/>
                  </a:lnTo>
                  <a:lnTo>
                    <a:pt x="0" y="406400"/>
                  </a:lnTo>
                  <a:lnTo>
                    <a:pt x="24130" y="406400"/>
                  </a:lnTo>
                  <a:lnTo>
                    <a:pt x="24130" y="401320"/>
                  </a:lnTo>
                  <a:close/>
                </a:path>
                <a:path w="24129" h="595629">
                  <a:moveTo>
                    <a:pt x="24130" y="394970"/>
                  </a:moveTo>
                  <a:lnTo>
                    <a:pt x="0" y="394970"/>
                  </a:lnTo>
                  <a:lnTo>
                    <a:pt x="0" y="400050"/>
                  </a:lnTo>
                  <a:lnTo>
                    <a:pt x="24130" y="400050"/>
                  </a:lnTo>
                  <a:lnTo>
                    <a:pt x="24130" y="394970"/>
                  </a:lnTo>
                  <a:close/>
                </a:path>
                <a:path w="24129" h="595629">
                  <a:moveTo>
                    <a:pt x="24130" y="388620"/>
                  </a:moveTo>
                  <a:lnTo>
                    <a:pt x="0" y="388620"/>
                  </a:lnTo>
                  <a:lnTo>
                    <a:pt x="0" y="393700"/>
                  </a:lnTo>
                  <a:lnTo>
                    <a:pt x="24130" y="393700"/>
                  </a:lnTo>
                  <a:lnTo>
                    <a:pt x="24130" y="388620"/>
                  </a:lnTo>
                  <a:close/>
                </a:path>
                <a:path w="24129" h="595629">
                  <a:moveTo>
                    <a:pt x="24130" y="384810"/>
                  </a:moveTo>
                  <a:lnTo>
                    <a:pt x="0" y="384810"/>
                  </a:lnTo>
                  <a:lnTo>
                    <a:pt x="0" y="387350"/>
                  </a:lnTo>
                  <a:lnTo>
                    <a:pt x="24130" y="387350"/>
                  </a:lnTo>
                  <a:lnTo>
                    <a:pt x="24130" y="384810"/>
                  </a:lnTo>
                  <a:close/>
                </a:path>
              </a:pathLst>
            </a:custGeom>
            <a:solidFill>
              <a:srgbClr val="2F2F2F"/>
            </a:solidFill>
          </p:spPr>
          <p:txBody>
            <a:bodyPr bIns="0" lIns="0" rIns="0" rtlCol="0" tIns="0" wrap="square"/>
            <a:p/>
          </p:txBody>
        </p:sp>
        <p:sp>
          <p:nvSpPr>
            <p:cNvPr id="1049249" name="object 541"/>
            <p:cNvSpPr/>
            <p:nvPr/>
          </p:nvSpPr>
          <p:spPr>
            <a:xfrm>
              <a:off x="6672580" y="5854700"/>
              <a:ext cx="24130" cy="624840"/>
            </a:xfrm>
            <a:custGeom>
              <a:avLst/>
              <a:ahLst/>
              <a:rect l="l" t="t" r="r" b="b"/>
              <a:pathLst>
                <a:path w="24129" h="624839">
                  <a:moveTo>
                    <a:pt x="2540" y="0"/>
                  </a:moveTo>
                  <a:lnTo>
                    <a:pt x="0" y="0"/>
                  </a:lnTo>
                  <a:lnTo>
                    <a:pt x="0" y="1269"/>
                  </a:lnTo>
                  <a:lnTo>
                    <a:pt x="2540" y="1269"/>
                  </a:lnTo>
                  <a:lnTo>
                    <a:pt x="2540" y="0"/>
                  </a:lnTo>
                  <a:close/>
                </a:path>
                <a:path w="24129" h="624839">
                  <a:moveTo>
                    <a:pt x="3810" y="1270"/>
                  </a:moveTo>
                  <a:lnTo>
                    <a:pt x="0" y="1270"/>
                  </a:lnTo>
                  <a:lnTo>
                    <a:pt x="0" y="3809"/>
                  </a:lnTo>
                  <a:lnTo>
                    <a:pt x="6350" y="3809"/>
                  </a:lnTo>
                  <a:lnTo>
                    <a:pt x="6350" y="2540"/>
                  </a:lnTo>
                  <a:lnTo>
                    <a:pt x="3810" y="2540"/>
                  </a:lnTo>
                  <a:lnTo>
                    <a:pt x="3810" y="1270"/>
                  </a:lnTo>
                  <a:close/>
                </a:path>
                <a:path w="24129" h="624839">
                  <a:moveTo>
                    <a:pt x="7620" y="3810"/>
                  </a:moveTo>
                  <a:lnTo>
                    <a:pt x="0" y="3810"/>
                  </a:lnTo>
                  <a:lnTo>
                    <a:pt x="0" y="7619"/>
                  </a:lnTo>
                  <a:lnTo>
                    <a:pt x="12700" y="7619"/>
                  </a:lnTo>
                  <a:lnTo>
                    <a:pt x="12700" y="6350"/>
                  </a:lnTo>
                  <a:lnTo>
                    <a:pt x="10159" y="6350"/>
                  </a:lnTo>
                  <a:lnTo>
                    <a:pt x="10159" y="5080"/>
                  </a:lnTo>
                  <a:lnTo>
                    <a:pt x="7620" y="5080"/>
                  </a:lnTo>
                  <a:lnTo>
                    <a:pt x="7620" y="3810"/>
                  </a:lnTo>
                  <a:close/>
                </a:path>
                <a:path w="24129" h="624839">
                  <a:moveTo>
                    <a:pt x="13970" y="7620"/>
                  </a:moveTo>
                  <a:lnTo>
                    <a:pt x="0" y="7620"/>
                  </a:lnTo>
                  <a:lnTo>
                    <a:pt x="0" y="13969"/>
                  </a:lnTo>
                  <a:lnTo>
                    <a:pt x="21590" y="13969"/>
                  </a:lnTo>
                  <a:lnTo>
                    <a:pt x="21590" y="12700"/>
                  </a:lnTo>
                  <a:lnTo>
                    <a:pt x="20320" y="12700"/>
                  </a:lnTo>
                  <a:lnTo>
                    <a:pt x="20320" y="11430"/>
                  </a:lnTo>
                  <a:lnTo>
                    <a:pt x="17779" y="11430"/>
                  </a:lnTo>
                  <a:lnTo>
                    <a:pt x="17779" y="10160"/>
                  </a:lnTo>
                  <a:lnTo>
                    <a:pt x="16509" y="10160"/>
                  </a:lnTo>
                  <a:lnTo>
                    <a:pt x="16509" y="8890"/>
                  </a:lnTo>
                  <a:lnTo>
                    <a:pt x="13970" y="8890"/>
                  </a:lnTo>
                  <a:lnTo>
                    <a:pt x="13970" y="7620"/>
                  </a:lnTo>
                  <a:close/>
                </a:path>
                <a:path w="24129" h="624839">
                  <a:moveTo>
                    <a:pt x="22859" y="13970"/>
                  </a:moveTo>
                  <a:lnTo>
                    <a:pt x="0" y="13970"/>
                  </a:lnTo>
                  <a:lnTo>
                    <a:pt x="0" y="16509"/>
                  </a:lnTo>
                  <a:lnTo>
                    <a:pt x="24129" y="16509"/>
                  </a:lnTo>
                  <a:lnTo>
                    <a:pt x="24129" y="15240"/>
                  </a:lnTo>
                  <a:lnTo>
                    <a:pt x="22859" y="15240"/>
                  </a:lnTo>
                  <a:lnTo>
                    <a:pt x="22859" y="13970"/>
                  </a:lnTo>
                  <a:close/>
                </a:path>
                <a:path w="24129" h="624839">
                  <a:moveTo>
                    <a:pt x="24129" y="16510"/>
                  </a:moveTo>
                  <a:lnTo>
                    <a:pt x="0" y="16510"/>
                  </a:lnTo>
                  <a:lnTo>
                    <a:pt x="0" y="20319"/>
                  </a:lnTo>
                  <a:lnTo>
                    <a:pt x="24129" y="20319"/>
                  </a:lnTo>
                  <a:lnTo>
                    <a:pt x="24129" y="16510"/>
                  </a:lnTo>
                  <a:close/>
                </a:path>
                <a:path w="24129" h="624839">
                  <a:moveTo>
                    <a:pt x="24129" y="20320"/>
                  </a:moveTo>
                  <a:lnTo>
                    <a:pt x="0" y="20320"/>
                  </a:lnTo>
                  <a:lnTo>
                    <a:pt x="0" y="29209"/>
                  </a:lnTo>
                  <a:lnTo>
                    <a:pt x="24129" y="29209"/>
                  </a:lnTo>
                  <a:lnTo>
                    <a:pt x="24129" y="20320"/>
                  </a:lnTo>
                  <a:close/>
                </a:path>
                <a:path w="24129" h="624839">
                  <a:moveTo>
                    <a:pt x="24129" y="29210"/>
                  </a:moveTo>
                  <a:lnTo>
                    <a:pt x="0" y="29210"/>
                  </a:lnTo>
                  <a:lnTo>
                    <a:pt x="0" y="33019"/>
                  </a:lnTo>
                  <a:lnTo>
                    <a:pt x="24129" y="33019"/>
                  </a:lnTo>
                  <a:lnTo>
                    <a:pt x="24129" y="29210"/>
                  </a:lnTo>
                  <a:close/>
                </a:path>
                <a:path w="24129" h="624839">
                  <a:moveTo>
                    <a:pt x="24129" y="33020"/>
                  </a:moveTo>
                  <a:lnTo>
                    <a:pt x="0" y="33020"/>
                  </a:lnTo>
                  <a:lnTo>
                    <a:pt x="0" y="35559"/>
                  </a:lnTo>
                  <a:lnTo>
                    <a:pt x="24129" y="35559"/>
                  </a:lnTo>
                  <a:lnTo>
                    <a:pt x="24129" y="33020"/>
                  </a:lnTo>
                  <a:close/>
                </a:path>
                <a:path w="24129" h="624839">
                  <a:moveTo>
                    <a:pt x="24129" y="35560"/>
                  </a:moveTo>
                  <a:lnTo>
                    <a:pt x="0" y="35560"/>
                  </a:lnTo>
                  <a:lnTo>
                    <a:pt x="0" y="39369"/>
                  </a:lnTo>
                  <a:lnTo>
                    <a:pt x="24129" y="39369"/>
                  </a:lnTo>
                  <a:lnTo>
                    <a:pt x="24129" y="35560"/>
                  </a:lnTo>
                  <a:close/>
                </a:path>
                <a:path w="24129" h="624839">
                  <a:moveTo>
                    <a:pt x="24129" y="39370"/>
                  </a:moveTo>
                  <a:lnTo>
                    <a:pt x="0" y="39370"/>
                  </a:lnTo>
                  <a:lnTo>
                    <a:pt x="0" y="41909"/>
                  </a:lnTo>
                  <a:lnTo>
                    <a:pt x="24129" y="41909"/>
                  </a:lnTo>
                  <a:lnTo>
                    <a:pt x="24129" y="39370"/>
                  </a:lnTo>
                  <a:close/>
                </a:path>
                <a:path w="24129" h="624839">
                  <a:moveTo>
                    <a:pt x="24129" y="41910"/>
                  </a:moveTo>
                  <a:lnTo>
                    <a:pt x="0" y="41910"/>
                  </a:lnTo>
                  <a:lnTo>
                    <a:pt x="0" y="48259"/>
                  </a:lnTo>
                  <a:lnTo>
                    <a:pt x="24129" y="48259"/>
                  </a:lnTo>
                  <a:lnTo>
                    <a:pt x="24129" y="41910"/>
                  </a:lnTo>
                  <a:close/>
                </a:path>
                <a:path w="24129" h="624839">
                  <a:moveTo>
                    <a:pt x="24129" y="48260"/>
                  </a:moveTo>
                  <a:lnTo>
                    <a:pt x="0" y="48260"/>
                  </a:lnTo>
                  <a:lnTo>
                    <a:pt x="0" y="54609"/>
                  </a:lnTo>
                  <a:lnTo>
                    <a:pt x="24129" y="54609"/>
                  </a:lnTo>
                  <a:lnTo>
                    <a:pt x="24129" y="48260"/>
                  </a:lnTo>
                  <a:close/>
                </a:path>
                <a:path w="24129" h="624839">
                  <a:moveTo>
                    <a:pt x="24129" y="54610"/>
                  </a:moveTo>
                  <a:lnTo>
                    <a:pt x="0" y="54610"/>
                  </a:lnTo>
                  <a:lnTo>
                    <a:pt x="0" y="58419"/>
                  </a:lnTo>
                  <a:lnTo>
                    <a:pt x="24129" y="58419"/>
                  </a:lnTo>
                  <a:lnTo>
                    <a:pt x="24129" y="54610"/>
                  </a:lnTo>
                  <a:close/>
                </a:path>
                <a:path w="24129" h="624839">
                  <a:moveTo>
                    <a:pt x="24129" y="58420"/>
                  </a:moveTo>
                  <a:lnTo>
                    <a:pt x="0" y="58420"/>
                  </a:lnTo>
                  <a:lnTo>
                    <a:pt x="0" y="60959"/>
                  </a:lnTo>
                  <a:lnTo>
                    <a:pt x="24129" y="60959"/>
                  </a:lnTo>
                  <a:lnTo>
                    <a:pt x="24129" y="58420"/>
                  </a:lnTo>
                  <a:close/>
                </a:path>
                <a:path w="24129" h="624839">
                  <a:moveTo>
                    <a:pt x="24129" y="60960"/>
                  </a:moveTo>
                  <a:lnTo>
                    <a:pt x="0" y="60960"/>
                  </a:lnTo>
                  <a:lnTo>
                    <a:pt x="0" y="64769"/>
                  </a:lnTo>
                  <a:lnTo>
                    <a:pt x="24129" y="64769"/>
                  </a:lnTo>
                  <a:lnTo>
                    <a:pt x="24129" y="60960"/>
                  </a:lnTo>
                  <a:close/>
                </a:path>
                <a:path w="24129" h="624839">
                  <a:moveTo>
                    <a:pt x="24129" y="64770"/>
                  </a:moveTo>
                  <a:lnTo>
                    <a:pt x="0" y="64770"/>
                  </a:lnTo>
                  <a:lnTo>
                    <a:pt x="0" y="71119"/>
                  </a:lnTo>
                  <a:lnTo>
                    <a:pt x="24129" y="71119"/>
                  </a:lnTo>
                  <a:lnTo>
                    <a:pt x="24129" y="64770"/>
                  </a:lnTo>
                  <a:close/>
                </a:path>
                <a:path w="24129" h="624839">
                  <a:moveTo>
                    <a:pt x="24129" y="71120"/>
                  </a:moveTo>
                  <a:lnTo>
                    <a:pt x="0" y="71120"/>
                  </a:lnTo>
                  <a:lnTo>
                    <a:pt x="0" y="73659"/>
                  </a:lnTo>
                  <a:lnTo>
                    <a:pt x="24129" y="73659"/>
                  </a:lnTo>
                  <a:lnTo>
                    <a:pt x="24129" y="71120"/>
                  </a:lnTo>
                  <a:close/>
                </a:path>
                <a:path w="24129" h="624839">
                  <a:moveTo>
                    <a:pt x="24129" y="73660"/>
                  </a:moveTo>
                  <a:lnTo>
                    <a:pt x="0" y="73660"/>
                  </a:lnTo>
                  <a:lnTo>
                    <a:pt x="0" y="77469"/>
                  </a:lnTo>
                  <a:lnTo>
                    <a:pt x="24129" y="77469"/>
                  </a:lnTo>
                  <a:lnTo>
                    <a:pt x="24129" y="73660"/>
                  </a:lnTo>
                  <a:close/>
                </a:path>
                <a:path w="24129" h="624839">
                  <a:moveTo>
                    <a:pt x="24129" y="77470"/>
                  </a:moveTo>
                  <a:lnTo>
                    <a:pt x="0" y="77470"/>
                  </a:lnTo>
                  <a:lnTo>
                    <a:pt x="0" y="83819"/>
                  </a:lnTo>
                  <a:lnTo>
                    <a:pt x="24129" y="83819"/>
                  </a:lnTo>
                  <a:lnTo>
                    <a:pt x="24129" y="77470"/>
                  </a:lnTo>
                  <a:close/>
                </a:path>
                <a:path w="24129" h="624839">
                  <a:moveTo>
                    <a:pt x="24129" y="83820"/>
                  </a:moveTo>
                  <a:lnTo>
                    <a:pt x="0" y="83820"/>
                  </a:lnTo>
                  <a:lnTo>
                    <a:pt x="0" y="86359"/>
                  </a:lnTo>
                  <a:lnTo>
                    <a:pt x="24129" y="86359"/>
                  </a:lnTo>
                  <a:lnTo>
                    <a:pt x="24129" y="83820"/>
                  </a:lnTo>
                  <a:close/>
                </a:path>
                <a:path w="24129" h="624839">
                  <a:moveTo>
                    <a:pt x="24129" y="86360"/>
                  </a:moveTo>
                  <a:lnTo>
                    <a:pt x="0" y="86360"/>
                  </a:lnTo>
                  <a:lnTo>
                    <a:pt x="0" y="90169"/>
                  </a:lnTo>
                  <a:lnTo>
                    <a:pt x="24129" y="90169"/>
                  </a:lnTo>
                  <a:lnTo>
                    <a:pt x="24129" y="86360"/>
                  </a:lnTo>
                  <a:close/>
                </a:path>
                <a:path w="24129" h="624839">
                  <a:moveTo>
                    <a:pt x="24129" y="90170"/>
                  </a:moveTo>
                  <a:lnTo>
                    <a:pt x="0" y="90170"/>
                  </a:lnTo>
                  <a:lnTo>
                    <a:pt x="0" y="92709"/>
                  </a:lnTo>
                  <a:lnTo>
                    <a:pt x="24129" y="92709"/>
                  </a:lnTo>
                  <a:lnTo>
                    <a:pt x="24129" y="90170"/>
                  </a:lnTo>
                  <a:close/>
                </a:path>
                <a:path w="24129" h="624839">
                  <a:moveTo>
                    <a:pt x="24129" y="92710"/>
                  </a:moveTo>
                  <a:lnTo>
                    <a:pt x="0" y="92710"/>
                  </a:lnTo>
                  <a:lnTo>
                    <a:pt x="0" y="96519"/>
                  </a:lnTo>
                  <a:lnTo>
                    <a:pt x="24129" y="96519"/>
                  </a:lnTo>
                  <a:lnTo>
                    <a:pt x="24129" y="92710"/>
                  </a:lnTo>
                  <a:close/>
                </a:path>
                <a:path w="24129" h="624839">
                  <a:moveTo>
                    <a:pt x="24129" y="96520"/>
                  </a:moveTo>
                  <a:lnTo>
                    <a:pt x="0" y="96520"/>
                  </a:lnTo>
                  <a:lnTo>
                    <a:pt x="0" y="99059"/>
                  </a:lnTo>
                  <a:lnTo>
                    <a:pt x="24129" y="99059"/>
                  </a:lnTo>
                  <a:lnTo>
                    <a:pt x="24129" y="96520"/>
                  </a:lnTo>
                  <a:close/>
                </a:path>
                <a:path w="24129" h="624839">
                  <a:moveTo>
                    <a:pt x="24129" y="99060"/>
                  </a:moveTo>
                  <a:lnTo>
                    <a:pt x="0" y="99060"/>
                  </a:lnTo>
                  <a:lnTo>
                    <a:pt x="0" y="102869"/>
                  </a:lnTo>
                  <a:lnTo>
                    <a:pt x="24129" y="102869"/>
                  </a:lnTo>
                  <a:lnTo>
                    <a:pt x="24129" y="99060"/>
                  </a:lnTo>
                  <a:close/>
                </a:path>
                <a:path w="24129" h="624839">
                  <a:moveTo>
                    <a:pt x="24129" y="102870"/>
                  </a:moveTo>
                  <a:lnTo>
                    <a:pt x="0" y="102870"/>
                  </a:lnTo>
                  <a:lnTo>
                    <a:pt x="0" y="105409"/>
                  </a:lnTo>
                  <a:lnTo>
                    <a:pt x="24129" y="105409"/>
                  </a:lnTo>
                  <a:lnTo>
                    <a:pt x="24129" y="102870"/>
                  </a:lnTo>
                  <a:close/>
                </a:path>
                <a:path w="24129" h="624839">
                  <a:moveTo>
                    <a:pt x="24129" y="105410"/>
                  </a:moveTo>
                  <a:lnTo>
                    <a:pt x="0" y="105410"/>
                  </a:lnTo>
                  <a:lnTo>
                    <a:pt x="0" y="111759"/>
                  </a:lnTo>
                  <a:lnTo>
                    <a:pt x="24129" y="111759"/>
                  </a:lnTo>
                  <a:lnTo>
                    <a:pt x="24129" y="105410"/>
                  </a:lnTo>
                  <a:close/>
                </a:path>
                <a:path w="24129" h="624839">
                  <a:moveTo>
                    <a:pt x="24129" y="111760"/>
                  </a:moveTo>
                  <a:lnTo>
                    <a:pt x="0" y="111760"/>
                  </a:lnTo>
                  <a:lnTo>
                    <a:pt x="0" y="115569"/>
                  </a:lnTo>
                  <a:lnTo>
                    <a:pt x="24129" y="115569"/>
                  </a:lnTo>
                  <a:lnTo>
                    <a:pt x="24129" y="111760"/>
                  </a:lnTo>
                  <a:close/>
                </a:path>
                <a:path w="24129" h="624839">
                  <a:moveTo>
                    <a:pt x="24129" y="115570"/>
                  </a:moveTo>
                  <a:lnTo>
                    <a:pt x="0" y="115570"/>
                  </a:lnTo>
                  <a:lnTo>
                    <a:pt x="0" y="118109"/>
                  </a:lnTo>
                  <a:lnTo>
                    <a:pt x="24129" y="118109"/>
                  </a:lnTo>
                  <a:lnTo>
                    <a:pt x="24129" y="115570"/>
                  </a:lnTo>
                  <a:close/>
                </a:path>
                <a:path w="24129" h="624839">
                  <a:moveTo>
                    <a:pt x="24129" y="118110"/>
                  </a:moveTo>
                  <a:lnTo>
                    <a:pt x="0" y="118110"/>
                  </a:lnTo>
                  <a:lnTo>
                    <a:pt x="0" y="124459"/>
                  </a:lnTo>
                  <a:lnTo>
                    <a:pt x="24129" y="124459"/>
                  </a:lnTo>
                  <a:lnTo>
                    <a:pt x="24129" y="118110"/>
                  </a:lnTo>
                  <a:close/>
                </a:path>
                <a:path w="24129" h="624839">
                  <a:moveTo>
                    <a:pt x="24129" y="124460"/>
                  </a:moveTo>
                  <a:lnTo>
                    <a:pt x="0" y="124460"/>
                  </a:lnTo>
                  <a:lnTo>
                    <a:pt x="0" y="128269"/>
                  </a:lnTo>
                  <a:lnTo>
                    <a:pt x="24129" y="128269"/>
                  </a:lnTo>
                  <a:lnTo>
                    <a:pt x="24129" y="124460"/>
                  </a:lnTo>
                  <a:close/>
                </a:path>
                <a:path w="24129" h="624839">
                  <a:moveTo>
                    <a:pt x="24129" y="128270"/>
                  </a:moveTo>
                  <a:lnTo>
                    <a:pt x="0" y="128270"/>
                  </a:lnTo>
                  <a:lnTo>
                    <a:pt x="0" y="130809"/>
                  </a:lnTo>
                  <a:lnTo>
                    <a:pt x="24129" y="130809"/>
                  </a:lnTo>
                  <a:lnTo>
                    <a:pt x="24129" y="128270"/>
                  </a:lnTo>
                  <a:close/>
                </a:path>
                <a:path w="24129" h="624839">
                  <a:moveTo>
                    <a:pt x="24129" y="130810"/>
                  </a:moveTo>
                  <a:lnTo>
                    <a:pt x="0" y="130810"/>
                  </a:lnTo>
                  <a:lnTo>
                    <a:pt x="0" y="134619"/>
                  </a:lnTo>
                  <a:lnTo>
                    <a:pt x="24129" y="134619"/>
                  </a:lnTo>
                  <a:lnTo>
                    <a:pt x="24129" y="130810"/>
                  </a:lnTo>
                  <a:close/>
                </a:path>
                <a:path w="24129" h="624839">
                  <a:moveTo>
                    <a:pt x="24129" y="134620"/>
                  </a:moveTo>
                  <a:lnTo>
                    <a:pt x="0" y="134620"/>
                  </a:lnTo>
                  <a:lnTo>
                    <a:pt x="0" y="137159"/>
                  </a:lnTo>
                  <a:lnTo>
                    <a:pt x="24129" y="137159"/>
                  </a:lnTo>
                  <a:lnTo>
                    <a:pt x="24129" y="134620"/>
                  </a:lnTo>
                  <a:close/>
                </a:path>
                <a:path w="24129" h="624839">
                  <a:moveTo>
                    <a:pt x="24129" y="137160"/>
                  </a:moveTo>
                  <a:lnTo>
                    <a:pt x="0" y="137160"/>
                  </a:lnTo>
                  <a:lnTo>
                    <a:pt x="0" y="140969"/>
                  </a:lnTo>
                  <a:lnTo>
                    <a:pt x="24129" y="140969"/>
                  </a:lnTo>
                  <a:lnTo>
                    <a:pt x="24129" y="137160"/>
                  </a:lnTo>
                  <a:close/>
                </a:path>
                <a:path w="24129" h="624839">
                  <a:moveTo>
                    <a:pt x="24129" y="140970"/>
                  </a:moveTo>
                  <a:lnTo>
                    <a:pt x="0" y="140970"/>
                  </a:lnTo>
                  <a:lnTo>
                    <a:pt x="0" y="143509"/>
                  </a:lnTo>
                  <a:lnTo>
                    <a:pt x="24129" y="143509"/>
                  </a:lnTo>
                  <a:lnTo>
                    <a:pt x="24129" y="140970"/>
                  </a:lnTo>
                  <a:close/>
                </a:path>
                <a:path w="24129" h="624839">
                  <a:moveTo>
                    <a:pt x="24129" y="143510"/>
                  </a:moveTo>
                  <a:lnTo>
                    <a:pt x="0" y="143510"/>
                  </a:lnTo>
                  <a:lnTo>
                    <a:pt x="0" y="147319"/>
                  </a:lnTo>
                  <a:lnTo>
                    <a:pt x="24129" y="147319"/>
                  </a:lnTo>
                  <a:lnTo>
                    <a:pt x="24129" y="143510"/>
                  </a:lnTo>
                  <a:close/>
                </a:path>
                <a:path w="24129" h="624839">
                  <a:moveTo>
                    <a:pt x="24129" y="147320"/>
                  </a:moveTo>
                  <a:lnTo>
                    <a:pt x="0" y="147320"/>
                  </a:lnTo>
                  <a:lnTo>
                    <a:pt x="0" y="153669"/>
                  </a:lnTo>
                  <a:lnTo>
                    <a:pt x="24129" y="153669"/>
                  </a:lnTo>
                  <a:lnTo>
                    <a:pt x="24129" y="147320"/>
                  </a:lnTo>
                  <a:close/>
                </a:path>
                <a:path w="24129" h="624839">
                  <a:moveTo>
                    <a:pt x="24129" y="153670"/>
                  </a:moveTo>
                  <a:lnTo>
                    <a:pt x="0" y="153670"/>
                  </a:lnTo>
                  <a:lnTo>
                    <a:pt x="0" y="156209"/>
                  </a:lnTo>
                  <a:lnTo>
                    <a:pt x="24129" y="156209"/>
                  </a:lnTo>
                  <a:lnTo>
                    <a:pt x="24129" y="153670"/>
                  </a:lnTo>
                  <a:close/>
                </a:path>
                <a:path w="24129" h="624839">
                  <a:moveTo>
                    <a:pt x="24129" y="156210"/>
                  </a:moveTo>
                  <a:lnTo>
                    <a:pt x="0" y="156210"/>
                  </a:lnTo>
                  <a:lnTo>
                    <a:pt x="0" y="160019"/>
                  </a:lnTo>
                  <a:lnTo>
                    <a:pt x="24129" y="160019"/>
                  </a:lnTo>
                  <a:lnTo>
                    <a:pt x="24129" y="156210"/>
                  </a:lnTo>
                  <a:close/>
                </a:path>
                <a:path w="24129" h="624839">
                  <a:moveTo>
                    <a:pt x="24129" y="160020"/>
                  </a:moveTo>
                  <a:lnTo>
                    <a:pt x="0" y="160020"/>
                  </a:lnTo>
                  <a:lnTo>
                    <a:pt x="0" y="162559"/>
                  </a:lnTo>
                  <a:lnTo>
                    <a:pt x="24129" y="162559"/>
                  </a:lnTo>
                  <a:lnTo>
                    <a:pt x="24129" y="160020"/>
                  </a:lnTo>
                  <a:close/>
                </a:path>
                <a:path w="24129" h="624839">
                  <a:moveTo>
                    <a:pt x="24129" y="162560"/>
                  </a:moveTo>
                  <a:lnTo>
                    <a:pt x="0" y="162560"/>
                  </a:lnTo>
                  <a:lnTo>
                    <a:pt x="0" y="166369"/>
                  </a:lnTo>
                  <a:lnTo>
                    <a:pt x="24129" y="166369"/>
                  </a:lnTo>
                  <a:lnTo>
                    <a:pt x="24129" y="162560"/>
                  </a:lnTo>
                  <a:close/>
                </a:path>
                <a:path w="24129" h="624839">
                  <a:moveTo>
                    <a:pt x="24129" y="166370"/>
                  </a:moveTo>
                  <a:lnTo>
                    <a:pt x="0" y="166370"/>
                  </a:lnTo>
                  <a:lnTo>
                    <a:pt x="0" y="168909"/>
                  </a:lnTo>
                  <a:lnTo>
                    <a:pt x="24129" y="168909"/>
                  </a:lnTo>
                  <a:lnTo>
                    <a:pt x="24129" y="166370"/>
                  </a:lnTo>
                  <a:close/>
                </a:path>
                <a:path w="24129" h="624839">
                  <a:moveTo>
                    <a:pt x="24129" y="168910"/>
                  </a:moveTo>
                  <a:lnTo>
                    <a:pt x="0" y="168910"/>
                  </a:lnTo>
                  <a:lnTo>
                    <a:pt x="0" y="172719"/>
                  </a:lnTo>
                  <a:lnTo>
                    <a:pt x="24129" y="172719"/>
                  </a:lnTo>
                  <a:lnTo>
                    <a:pt x="24129" y="168910"/>
                  </a:lnTo>
                  <a:close/>
                </a:path>
                <a:path w="24129" h="624839">
                  <a:moveTo>
                    <a:pt x="24129" y="172720"/>
                  </a:moveTo>
                  <a:lnTo>
                    <a:pt x="0" y="172720"/>
                  </a:lnTo>
                  <a:lnTo>
                    <a:pt x="0" y="175259"/>
                  </a:lnTo>
                  <a:lnTo>
                    <a:pt x="24129" y="175259"/>
                  </a:lnTo>
                  <a:lnTo>
                    <a:pt x="24129" y="172720"/>
                  </a:lnTo>
                  <a:close/>
                </a:path>
                <a:path w="24129" h="624839">
                  <a:moveTo>
                    <a:pt x="24129" y="175260"/>
                  </a:moveTo>
                  <a:lnTo>
                    <a:pt x="0" y="175260"/>
                  </a:lnTo>
                  <a:lnTo>
                    <a:pt x="0" y="179069"/>
                  </a:lnTo>
                  <a:lnTo>
                    <a:pt x="24129" y="179069"/>
                  </a:lnTo>
                  <a:lnTo>
                    <a:pt x="24129" y="175260"/>
                  </a:lnTo>
                  <a:close/>
                </a:path>
                <a:path w="24129" h="624839">
                  <a:moveTo>
                    <a:pt x="24129" y="179070"/>
                  </a:moveTo>
                  <a:lnTo>
                    <a:pt x="0" y="179070"/>
                  </a:lnTo>
                  <a:lnTo>
                    <a:pt x="0" y="181609"/>
                  </a:lnTo>
                  <a:lnTo>
                    <a:pt x="24129" y="181609"/>
                  </a:lnTo>
                  <a:lnTo>
                    <a:pt x="24129" y="179070"/>
                  </a:lnTo>
                  <a:close/>
                </a:path>
                <a:path w="24129" h="624839">
                  <a:moveTo>
                    <a:pt x="24129" y="181610"/>
                  </a:moveTo>
                  <a:lnTo>
                    <a:pt x="0" y="181610"/>
                  </a:lnTo>
                  <a:lnTo>
                    <a:pt x="0" y="185419"/>
                  </a:lnTo>
                  <a:lnTo>
                    <a:pt x="24129" y="185419"/>
                  </a:lnTo>
                  <a:lnTo>
                    <a:pt x="24129" y="181610"/>
                  </a:lnTo>
                  <a:close/>
                </a:path>
                <a:path w="24129" h="624839">
                  <a:moveTo>
                    <a:pt x="24129" y="185420"/>
                  </a:moveTo>
                  <a:lnTo>
                    <a:pt x="0" y="185420"/>
                  </a:lnTo>
                  <a:lnTo>
                    <a:pt x="0" y="187959"/>
                  </a:lnTo>
                  <a:lnTo>
                    <a:pt x="24129" y="187959"/>
                  </a:lnTo>
                  <a:lnTo>
                    <a:pt x="24129" y="185420"/>
                  </a:lnTo>
                  <a:close/>
                </a:path>
                <a:path w="24129" h="624839">
                  <a:moveTo>
                    <a:pt x="24129" y="187960"/>
                  </a:moveTo>
                  <a:lnTo>
                    <a:pt x="0" y="187960"/>
                  </a:lnTo>
                  <a:lnTo>
                    <a:pt x="0" y="252729"/>
                  </a:lnTo>
                  <a:lnTo>
                    <a:pt x="24129" y="252729"/>
                  </a:lnTo>
                  <a:lnTo>
                    <a:pt x="24129" y="187960"/>
                  </a:lnTo>
                  <a:close/>
                </a:path>
                <a:path w="24129" h="624839">
                  <a:moveTo>
                    <a:pt x="24129" y="252730"/>
                  </a:moveTo>
                  <a:lnTo>
                    <a:pt x="0" y="252730"/>
                  </a:lnTo>
                  <a:lnTo>
                    <a:pt x="0" y="335280"/>
                  </a:lnTo>
                  <a:lnTo>
                    <a:pt x="24129" y="335280"/>
                  </a:lnTo>
                  <a:lnTo>
                    <a:pt x="24129" y="252730"/>
                  </a:lnTo>
                  <a:close/>
                </a:path>
                <a:path w="24129" h="624839">
                  <a:moveTo>
                    <a:pt x="24129" y="335280"/>
                  </a:moveTo>
                  <a:lnTo>
                    <a:pt x="0" y="335280"/>
                  </a:lnTo>
                  <a:lnTo>
                    <a:pt x="0" y="398780"/>
                  </a:lnTo>
                  <a:lnTo>
                    <a:pt x="24129" y="398780"/>
                  </a:lnTo>
                  <a:lnTo>
                    <a:pt x="24129" y="335280"/>
                  </a:lnTo>
                  <a:close/>
                </a:path>
                <a:path w="24129" h="624839">
                  <a:moveTo>
                    <a:pt x="3809" y="623570"/>
                  </a:moveTo>
                  <a:lnTo>
                    <a:pt x="1270" y="623570"/>
                  </a:lnTo>
                  <a:lnTo>
                    <a:pt x="1270" y="624840"/>
                  </a:lnTo>
                  <a:lnTo>
                    <a:pt x="3809" y="624840"/>
                  </a:lnTo>
                  <a:lnTo>
                    <a:pt x="3809" y="623570"/>
                  </a:lnTo>
                  <a:close/>
                </a:path>
                <a:path w="24129" h="624839">
                  <a:moveTo>
                    <a:pt x="5079" y="621030"/>
                  </a:moveTo>
                  <a:lnTo>
                    <a:pt x="0" y="621030"/>
                  </a:lnTo>
                  <a:lnTo>
                    <a:pt x="0" y="623570"/>
                  </a:lnTo>
                  <a:lnTo>
                    <a:pt x="5079" y="623570"/>
                  </a:lnTo>
                  <a:lnTo>
                    <a:pt x="5079" y="621030"/>
                  </a:lnTo>
                  <a:close/>
                </a:path>
                <a:path w="24129" h="624839">
                  <a:moveTo>
                    <a:pt x="10159" y="618490"/>
                  </a:moveTo>
                  <a:lnTo>
                    <a:pt x="0" y="618490"/>
                  </a:lnTo>
                  <a:lnTo>
                    <a:pt x="0" y="619760"/>
                  </a:lnTo>
                  <a:lnTo>
                    <a:pt x="7620" y="619760"/>
                  </a:lnTo>
                  <a:lnTo>
                    <a:pt x="7620" y="621030"/>
                  </a:lnTo>
                  <a:lnTo>
                    <a:pt x="10159" y="621030"/>
                  </a:lnTo>
                  <a:lnTo>
                    <a:pt x="10159" y="618490"/>
                  </a:lnTo>
                  <a:close/>
                </a:path>
                <a:path w="24129" h="624839">
                  <a:moveTo>
                    <a:pt x="13970" y="617220"/>
                  </a:moveTo>
                  <a:lnTo>
                    <a:pt x="11429" y="617220"/>
                  </a:lnTo>
                  <a:lnTo>
                    <a:pt x="11429" y="618490"/>
                  </a:lnTo>
                  <a:lnTo>
                    <a:pt x="13970" y="618490"/>
                  </a:lnTo>
                  <a:lnTo>
                    <a:pt x="13970" y="617220"/>
                  </a:lnTo>
                  <a:close/>
                </a:path>
                <a:path w="24129" h="624839">
                  <a:moveTo>
                    <a:pt x="15240" y="614680"/>
                  </a:moveTo>
                  <a:lnTo>
                    <a:pt x="0" y="614680"/>
                  </a:lnTo>
                  <a:lnTo>
                    <a:pt x="0" y="617220"/>
                  </a:lnTo>
                  <a:lnTo>
                    <a:pt x="15240" y="617220"/>
                  </a:lnTo>
                  <a:lnTo>
                    <a:pt x="15240" y="614680"/>
                  </a:lnTo>
                  <a:close/>
                </a:path>
                <a:path w="24129" h="624839">
                  <a:moveTo>
                    <a:pt x="19050" y="612140"/>
                  </a:moveTo>
                  <a:lnTo>
                    <a:pt x="0" y="612140"/>
                  </a:lnTo>
                  <a:lnTo>
                    <a:pt x="0" y="613410"/>
                  </a:lnTo>
                  <a:lnTo>
                    <a:pt x="17779" y="613410"/>
                  </a:lnTo>
                  <a:lnTo>
                    <a:pt x="17779" y="614680"/>
                  </a:lnTo>
                  <a:lnTo>
                    <a:pt x="19050" y="614680"/>
                  </a:lnTo>
                  <a:lnTo>
                    <a:pt x="19050" y="612140"/>
                  </a:lnTo>
                  <a:close/>
                </a:path>
                <a:path w="24129" h="624839">
                  <a:moveTo>
                    <a:pt x="22860" y="610870"/>
                  </a:moveTo>
                  <a:lnTo>
                    <a:pt x="21590" y="610870"/>
                  </a:lnTo>
                  <a:lnTo>
                    <a:pt x="21590" y="612140"/>
                  </a:lnTo>
                  <a:lnTo>
                    <a:pt x="22860" y="612140"/>
                  </a:lnTo>
                  <a:lnTo>
                    <a:pt x="22860" y="610870"/>
                  </a:lnTo>
                  <a:close/>
                </a:path>
                <a:path w="24129" h="624839">
                  <a:moveTo>
                    <a:pt x="24129" y="608330"/>
                  </a:moveTo>
                  <a:lnTo>
                    <a:pt x="0" y="608330"/>
                  </a:lnTo>
                  <a:lnTo>
                    <a:pt x="0" y="610870"/>
                  </a:lnTo>
                  <a:lnTo>
                    <a:pt x="24129" y="610870"/>
                  </a:lnTo>
                  <a:lnTo>
                    <a:pt x="24129" y="608330"/>
                  </a:lnTo>
                  <a:close/>
                </a:path>
                <a:path w="24129" h="624839">
                  <a:moveTo>
                    <a:pt x="24129" y="605790"/>
                  </a:moveTo>
                  <a:lnTo>
                    <a:pt x="0" y="605790"/>
                  </a:lnTo>
                  <a:lnTo>
                    <a:pt x="0" y="607060"/>
                  </a:lnTo>
                  <a:lnTo>
                    <a:pt x="24129" y="607060"/>
                  </a:lnTo>
                  <a:lnTo>
                    <a:pt x="24129" y="605790"/>
                  </a:lnTo>
                  <a:close/>
                </a:path>
                <a:path w="24129" h="624839">
                  <a:moveTo>
                    <a:pt x="24129" y="601980"/>
                  </a:moveTo>
                  <a:lnTo>
                    <a:pt x="0" y="601980"/>
                  </a:lnTo>
                  <a:lnTo>
                    <a:pt x="0" y="604520"/>
                  </a:lnTo>
                  <a:lnTo>
                    <a:pt x="24129" y="604520"/>
                  </a:lnTo>
                  <a:lnTo>
                    <a:pt x="24129" y="601980"/>
                  </a:lnTo>
                  <a:close/>
                </a:path>
                <a:path w="24129" h="624839">
                  <a:moveTo>
                    <a:pt x="24129" y="599440"/>
                  </a:moveTo>
                  <a:lnTo>
                    <a:pt x="0" y="599440"/>
                  </a:lnTo>
                  <a:lnTo>
                    <a:pt x="0" y="600710"/>
                  </a:lnTo>
                  <a:lnTo>
                    <a:pt x="24129" y="600710"/>
                  </a:lnTo>
                  <a:lnTo>
                    <a:pt x="24129" y="599440"/>
                  </a:lnTo>
                  <a:close/>
                </a:path>
                <a:path w="24129" h="624839">
                  <a:moveTo>
                    <a:pt x="24129" y="594360"/>
                  </a:moveTo>
                  <a:lnTo>
                    <a:pt x="0" y="594360"/>
                  </a:lnTo>
                  <a:lnTo>
                    <a:pt x="0" y="598170"/>
                  </a:lnTo>
                  <a:lnTo>
                    <a:pt x="24129" y="598170"/>
                  </a:lnTo>
                  <a:lnTo>
                    <a:pt x="24129" y="594360"/>
                  </a:lnTo>
                  <a:close/>
                </a:path>
                <a:path w="24129" h="624839">
                  <a:moveTo>
                    <a:pt x="24129" y="588010"/>
                  </a:moveTo>
                  <a:lnTo>
                    <a:pt x="0" y="588010"/>
                  </a:lnTo>
                  <a:lnTo>
                    <a:pt x="0" y="593090"/>
                  </a:lnTo>
                  <a:lnTo>
                    <a:pt x="24129" y="593090"/>
                  </a:lnTo>
                  <a:lnTo>
                    <a:pt x="24129" y="588010"/>
                  </a:lnTo>
                  <a:close/>
                </a:path>
                <a:path w="24129" h="624839">
                  <a:moveTo>
                    <a:pt x="24129" y="581660"/>
                  </a:moveTo>
                  <a:lnTo>
                    <a:pt x="0" y="581660"/>
                  </a:lnTo>
                  <a:lnTo>
                    <a:pt x="0" y="586740"/>
                  </a:lnTo>
                  <a:lnTo>
                    <a:pt x="24129" y="586740"/>
                  </a:lnTo>
                  <a:lnTo>
                    <a:pt x="24129" y="581660"/>
                  </a:lnTo>
                  <a:close/>
                </a:path>
                <a:path w="24129" h="624839">
                  <a:moveTo>
                    <a:pt x="24129" y="575310"/>
                  </a:moveTo>
                  <a:lnTo>
                    <a:pt x="0" y="575310"/>
                  </a:lnTo>
                  <a:lnTo>
                    <a:pt x="0" y="580390"/>
                  </a:lnTo>
                  <a:lnTo>
                    <a:pt x="24129" y="580390"/>
                  </a:lnTo>
                  <a:lnTo>
                    <a:pt x="24129" y="575310"/>
                  </a:lnTo>
                  <a:close/>
                </a:path>
                <a:path w="24129" h="624839">
                  <a:moveTo>
                    <a:pt x="24129" y="568960"/>
                  </a:moveTo>
                  <a:lnTo>
                    <a:pt x="0" y="568960"/>
                  </a:lnTo>
                  <a:lnTo>
                    <a:pt x="0" y="574040"/>
                  </a:lnTo>
                  <a:lnTo>
                    <a:pt x="24129" y="574040"/>
                  </a:lnTo>
                  <a:lnTo>
                    <a:pt x="24129" y="568960"/>
                  </a:lnTo>
                  <a:close/>
                </a:path>
                <a:path w="24129" h="624839">
                  <a:moveTo>
                    <a:pt x="24129" y="562610"/>
                  </a:moveTo>
                  <a:lnTo>
                    <a:pt x="0" y="562610"/>
                  </a:lnTo>
                  <a:lnTo>
                    <a:pt x="0" y="567690"/>
                  </a:lnTo>
                  <a:lnTo>
                    <a:pt x="24129" y="567690"/>
                  </a:lnTo>
                  <a:lnTo>
                    <a:pt x="24129" y="562610"/>
                  </a:lnTo>
                  <a:close/>
                </a:path>
                <a:path w="24129" h="624839">
                  <a:moveTo>
                    <a:pt x="24129" y="556260"/>
                  </a:moveTo>
                  <a:lnTo>
                    <a:pt x="0" y="556260"/>
                  </a:lnTo>
                  <a:lnTo>
                    <a:pt x="0" y="561340"/>
                  </a:lnTo>
                  <a:lnTo>
                    <a:pt x="24129" y="561340"/>
                  </a:lnTo>
                  <a:lnTo>
                    <a:pt x="24129" y="556260"/>
                  </a:lnTo>
                  <a:close/>
                </a:path>
                <a:path w="24129" h="624839">
                  <a:moveTo>
                    <a:pt x="24129" y="549910"/>
                  </a:moveTo>
                  <a:lnTo>
                    <a:pt x="0" y="549910"/>
                  </a:lnTo>
                  <a:lnTo>
                    <a:pt x="0" y="554990"/>
                  </a:lnTo>
                  <a:lnTo>
                    <a:pt x="24129" y="554990"/>
                  </a:lnTo>
                  <a:lnTo>
                    <a:pt x="24129" y="549910"/>
                  </a:lnTo>
                  <a:close/>
                </a:path>
                <a:path w="24129" h="624839">
                  <a:moveTo>
                    <a:pt x="24129" y="543560"/>
                  </a:moveTo>
                  <a:lnTo>
                    <a:pt x="0" y="543560"/>
                  </a:lnTo>
                  <a:lnTo>
                    <a:pt x="0" y="548640"/>
                  </a:lnTo>
                  <a:lnTo>
                    <a:pt x="24129" y="548640"/>
                  </a:lnTo>
                  <a:lnTo>
                    <a:pt x="24129" y="543560"/>
                  </a:lnTo>
                  <a:close/>
                </a:path>
                <a:path w="24129" h="624839">
                  <a:moveTo>
                    <a:pt x="24129" y="537210"/>
                  </a:moveTo>
                  <a:lnTo>
                    <a:pt x="0" y="537210"/>
                  </a:lnTo>
                  <a:lnTo>
                    <a:pt x="0" y="542290"/>
                  </a:lnTo>
                  <a:lnTo>
                    <a:pt x="24129" y="542290"/>
                  </a:lnTo>
                  <a:lnTo>
                    <a:pt x="24129" y="537210"/>
                  </a:lnTo>
                  <a:close/>
                </a:path>
                <a:path w="24129" h="624839">
                  <a:moveTo>
                    <a:pt x="24129" y="530860"/>
                  </a:moveTo>
                  <a:lnTo>
                    <a:pt x="0" y="530860"/>
                  </a:lnTo>
                  <a:lnTo>
                    <a:pt x="0" y="535940"/>
                  </a:lnTo>
                  <a:lnTo>
                    <a:pt x="24129" y="535940"/>
                  </a:lnTo>
                  <a:lnTo>
                    <a:pt x="24129" y="530860"/>
                  </a:lnTo>
                  <a:close/>
                </a:path>
                <a:path w="24129" h="624839">
                  <a:moveTo>
                    <a:pt x="24129" y="523240"/>
                  </a:moveTo>
                  <a:lnTo>
                    <a:pt x="0" y="523240"/>
                  </a:lnTo>
                  <a:lnTo>
                    <a:pt x="0" y="529590"/>
                  </a:lnTo>
                  <a:lnTo>
                    <a:pt x="24129" y="529590"/>
                  </a:lnTo>
                  <a:lnTo>
                    <a:pt x="24129" y="523240"/>
                  </a:lnTo>
                  <a:close/>
                </a:path>
                <a:path w="24129" h="624839">
                  <a:moveTo>
                    <a:pt x="24129" y="518159"/>
                  </a:moveTo>
                  <a:lnTo>
                    <a:pt x="0" y="518159"/>
                  </a:lnTo>
                  <a:lnTo>
                    <a:pt x="0" y="521970"/>
                  </a:lnTo>
                  <a:lnTo>
                    <a:pt x="24129" y="521970"/>
                  </a:lnTo>
                  <a:lnTo>
                    <a:pt x="24129" y="518159"/>
                  </a:lnTo>
                  <a:close/>
                </a:path>
                <a:path w="24129" h="624839">
                  <a:moveTo>
                    <a:pt x="24129" y="511809"/>
                  </a:moveTo>
                  <a:lnTo>
                    <a:pt x="0" y="511809"/>
                  </a:lnTo>
                  <a:lnTo>
                    <a:pt x="0" y="516890"/>
                  </a:lnTo>
                  <a:lnTo>
                    <a:pt x="24129" y="516890"/>
                  </a:lnTo>
                  <a:lnTo>
                    <a:pt x="24129" y="511809"/>
                  </a:lnTo>
                  <a:close/>
                </a:path>
                <a:path w="24129" h="624839">
                  <a:moveTo>
                    <a:pt x="24129" y="504190"/>
                  </a:moveTo>
                  <a:lnTo>
                    <a:pt x="0" y="504190"/>
                  </a:lnTo>
                  <a:lnTo>
                    <a:pt x="0" y="510540"/>
                  </a:lnTo>
                  <a:lnTo>
                    <a:pt x="24129" y="510540"/>
                  </a:lnTo>
                  <a:lnTo>
                    <a:pt x="24129" y="504190"/>
                  </a:lnTo>
                  <a:close/>
                </a:path>
                <a:path w="24129" h="624839">
                  <a:moveTo>
                    <a:pt x="24129" y="499110"/>
                  </a:moveTo>
                  <a:lnTo>
                    <a:pt x="0" y="499110"/>
                  </a:lnTo>
                  <a:lnTo>
                    <a:pt x="0" y="502920"/>
                  </a:lnTo>
                  <a:lnTo>
                    <a:pt x="24129" y="502920"/>
                  </a:lnTo>
                  <a:lnTo>
                    <a:pt x="24129" y="499110"/>
                  </a:lnTo>
                  <a:close/>
                </a:path>
                <a:path w="24129" h="624839">
                  <a:moveTo>
                    <a:pt x="24129" y="492759"/>
                  </a:moveTo>
                  <a:lnTo>
                    <a:pt x="0" y="492759"/>
                  </a:lnTo>
                  <a:lnTo>
                    <a:pt x="0" y="497840"/>
                  </a:lnTo>
                  <a:lnTo>
                    <a:pt x="24129" y="497840"/>
                  </a:lnTo>
                  <a:lnTo>
                    <a:pt x="24129" y="492759"/>
                  </a:lnTo>
                  <a:close/>
                </a:path>
                <a:path w="24129" h="624839">
                  <a:moveTo>
                    <a:pt x="24129" y="486409"/>
                  </a:moveTo>
                  <a:lnTo>
                    <a:pt x="0" y="486409"/>
                  </a:lnTo>
                  <a:lnTo>
                    <a:pt x="0" y="491490"/>
                  </a:lnTo>
                  <a:lnTo>
                    <a:pt x="24129" y="491490"/>
                  </a:lnTo>
                  <a:lnTo>
                    <a:pt x="24129" y="486409"/>
                  </a:lnTo>
                  <a:close/>
                </a:path>
                <a:path w="24129" h="624839">
                  <a:moveTo>
                    <a:pt x="24129" y="480059"/>
                  </a:moveTo>
                  <a:lnTo>
                    <a:pt x="0" y="480059"/>
                  </a:lnTo>
                  <a:lnTo>
                    <a:pt x="0" y="485140"/>
                  </a:lnTo>
                  <a:lnTo>
                    <a:pt x="24129" y="485140"/>
                  </a:lnTo>
                  <a:lnTo>
                    <a:pt x="24129" y="480059"/>
                  </a:lnTo>
                  <a:close/>
                </a:path>
                <a:path w="24129" h="624839">
                  <a:moveTo>
                    <a:pt x="24129" y="473709"/>
                  </a:moveTo>
                  <a:lnTo>
                    <a:pt x="0" y="473709"/>
                  </a:lnTo>
                  <a:lnTo>
                    <a:pt x="0" y="478790"/>
                  </a:lnTo>
                  <a:lnTo>
                    <a:pt x="24129" y="478790"/>
                  </a:lnTo>
                  <a:lnTo>
                    <a:pt x="24129" y="473709"/>
                  </a:lnTo>
                  <a:close/>
                </a:path>
                <a:path w="24129" h="624839">
                  <a:moveTo>
                    <a:pt x="24129" y="467359"/>
                  </a:moveTo>
                  <a:lnTo>
                    <a:pt x="0" y="467359"/>
                  </a:lnTo>
                  <a:lnTo>
                    <a:pt x="0" y="472440"/>
                  </a:lnTo>
                  <a:lnTo>
                    <a:pt x="24129" y="472440"/>
                  </a:lnTo>
                  <a:lnTo>
                    <a:pt x="24129" y="467359"/>
                  </a:lnTo>
                  <a:close/>
                </a:path>
                <a:path w="24129" h="624839">
                  <a:moveTo>
                    <a:pt x="24129" y="461009"/>
                  </a:moveTo>
                  <a:lnTo>
                    <a:pt x="0" y="461009"/>
                  </a:lnTo>
                  <a:lnTo>
                    <a:pt x="0" y="466090"/>
                  </a:lnTo>
                  <a:lnTo>
                    <a:pt x="24129" y="466090"/>
                  </a:lnTo>
                  <a:lnTo>
                    <a:pt x="24129" y="461009"/>
                  </a:lnTo>
                  <a:close/>
                </a:path>
                <a:path w="24129" h="624839">
                  <a:moveTo>
                    <a:pt x="24129" y="454659"/>
                  </a:moveTo>
                  <a:lnTo>
                    <a:pt x="0" y="454659"/>
                  </a:lnTo>
                  <a:lnTo>
                    <a:pt x="0" y="459740"/>
                  </a:lnTo>
                  <a:lnTo>
                    <a:pt x="24129" y="459740"/>
                  </a:lnTo>
                  <a:lnTo>
                    <a:pt x="24129" y="454659"/>
                  </a:lnTo>
                  <a:close/>
                </a:path>
                <a:path w="24129" h="624839">
                  <a:moveTo>
                    <a:pt x="24129" y="448309"/>
                  </a:moveTo>
                  <a:lnTo>
                    <a:pt x="0" y="448309"/>
                  </a:lnTo>
                  <a:lnTo>
                    <a:pt x="0" y="453390"/>
                  </a:lnTo>
                  <a:lnTo>
                    <a:pt x="24129" y="453390"/>
                  </a:lnTo>
                  <a:lnTo>
                    <a:pt x="24129" y="448309"/>
                  </a:lnTo>
                  <a:close/>
                </a:path>
                <a:path w="24129" h="624839">
                  <a:moveTo>
                    <a:pt x="24129" y="441959"/>
                  </a:moveTo>
                  <a:lnTo>
                    <a:pt x="0" y="441959"/>
                  </a:lnTo>
                  <a:lnTo>
                    <a:pt x="0" y="447040"/>
                  </a:lnTo>
                  <a:lnTo>
                    <a:pt x="24129" y="447040"/>
                  </a:lnTo>
                  <a:lnTo>
                    <a:pt x="24129" y="441959"/>
                  </a:lnTo>
                  <a:close/>
                </a:path>
                <a:path w="24129" h="624839">
                  <a:moveTo>
                    <a:pt x="24129" y="435609"/>
                  </a:moveTo>
                  <a:lnTo>
                    <a:pt x="0" y="435609"/>
                  </a:lnTo>
                  <a:lnTo>
                    <a:pt x="0" y="440690"/>
                  </a:lnTo>
                  <a:lnTo>
                    <a:pt x="24129" y="440690"/>
                  </a:lnTo>
                  <a:lnTo>
                    <a:pt x="24129" y="435609"/>
                  </a:lnTo>
                  <a:close/>
                </a:path>
                <a:path w="24129" h="624839">
                  <a:moveTo>
                    <a:pt x="24129" y="429259"/>
                  </a:moveTo>
                  <a:lnTo>
                    <a:pt x="0" y="429259"/>
                  </a:lnTo>
                  <a:lnTo>
                    <a:pt x="0" y="434340"/>
                  </a:lnTo>
                  <a:lnTo>
                    <a:pt x="24129" y="434340"/>
                  </a:lnTo>
                  <a:lnTo>
                    <a:pt x="24129" y="429259"/>
                  </a:lnTo>
                  <a:close/>
                </a:path>
                <a:path w="24129" h="624839">
                  <a:moveTo>
                    <a:pt x="24129" y="422909"/>
                  </a:moveTo>
                  <a:lnTo>
                    <a:pt x="0" y="422909"/>
                  </a:lnTo>
                  <a:lnTo>
                    <a:pt x="0" y="427990"/>
                  </a:lnTo>
                  <a:lnTo>
                    <a:pt x="24129" y="427990"/>
                  </a:lnTo>
                  <a:lnTo>
                    <a:pt x="24129" y="422909"/>
                  </a:lnTo>
                  <a:close/>
                </a:path>
                <a:path w="24129" h="624839">
                  <a:moveTo>
                    <a:pt x="24129" y="416559"/>
                  </a:moveTo>
                  <a:lnTo>
                    <a:pt x="0" y="416559"/>
                  </a:lnTo>
                  <a:lnTo>
                    <a:pt x="0" y="421640"/>
                  </a:lnTo>
                  <a:lnTo>
                    <a:pt x="24129" y="421640"/>
                  </a:lnTo>
                  <a:lnTo>
                    <a:pt x="24129" y="416559"/>
                  </a:lnTo>
                  <a:close/>
                </a:path>
                <a:path w="24129" h="624839">
                  <a:moveTo>
                    <a:pt x="24129" y="410209"/>
                  </a:moveTo>
                  <a:lnTo>
                    <a:pt x="0" y="410209"/>
                  </a:lnTo>
                  <a:lnTo>
                    <a:pt x="0" y="415290"/>
                  </a:lnTo>
                  <a:lnTo>
                    <a:pt x="24129" y="415290"/>
                  </a:lnTo>
                  <a:lnTo>
                    <a:pt x="24129" y="410209"/>
                  </a:lnTo>
                  <a:close/>
                </a:path>
                <a:path w="24129" h="624839">
                  <a:moveTo>
                    <a:pt x="24129" y="403860"/>
                  </a:moveTo>
                  <a:lnTo>
                    <a:pt x="0" y="403860"/>
                  </a:lnTo>
                  <a:lnTo>
                    <a:pt x="0" y="408940"/>
                  </a:lnTo>
                  <a:lnTo>
                    <a:pt x="24129" y="408940"/>
                  </a:lnTo>
                  <a:lnTo>
                    <a:pt x="24129" y="403860"/>
                  </a:lnTo>
                  <a:close/>
                </a:path>
                <a:path w="24129" h="624839">
                  <a:moveTo>
                    <a:pt x="24129" y="400050"/>
                  </a:moveTo>
                  <a:lnTo>
                    <a:pt x="0" y="400050"/>
                  </a:lnTo>
                  <a:lnTo>
                    <a:pt x="0" y="402590"/>
                  </a:lnTo>
                  <a:lnTo>
                    <a:pt x="24129" y="402590"/>
                  </a:lnTo>
                  <a:lnTo>
                    <a:pt x="24129" y="400050"/>
                  </a:lnTo>
                  <a:close/>
                </a:path>
              </a:pathLst>
            </a:custGeom>
            <a:solidFill>
              <a:srgbClr val="2E2E2E"/>
            </a:solidFill>
          </p:spPr>
          <p:txBody>
            <a:bodyPr bIns="0" lIns="0" rIns="0" rtlCol="0" tIns="0" wrap="square"/>
            <a:p/>
          </p:txBody>
        </p:sp>
        <p:sp>
          <p:nvSpPr>
            <p:cNvPr id="1049250" name="object 542"/>
            <p:cNvSpPr/>
            <p:nvPr/>
          </p:nvSpPr>
          <p:spPr>
            <a:xfrm>
              <a:off x="6648450" y="5842000"/>
              <a:ext cx="24130" cy="650240"/>
            </a:xfrm>
            <a:custGeom>
              <a:avLst/>
              <a:ahLst/>
              <a:rect l="l" t="t" r="r" b="b"/>
              <a:pathLst>
                <a:path w="24129" h="650239">
                  <a:moveTo>
                    <a:pt x="2540" y="0"/>
                  </a:moveTo>
                  <a:lnTo>
                    <a:pt x="0" y="0"/>
                  </a:lnTo>
                  <a:lnTo>
                    <a:pt x="0" y="1269"/>
                  </a:lnTo>
                  <a:lnTo>
                    <a:pt x="2540" y="1269"/>
                  </a:lnTo>
                  <a:lnTo>
                    <a:pt x="2540" y="0"/>
                  </a:lnTo>
                  <a:close/>
                </a:path>
                <a:path w="24129" h="650239">
                  <a:moveTo>
                    <a:pt x="3809" y="1270"/>
                  </a:moveTo>
                  <a:lnTo>
                    <a:pt x="0" y="1270"/>
                  </a:lnTo>
                  <a:lnTo>
                    <a:pt x="0" y="7619"/>
                  </a:lnTo>
                  <a:lnTo>
                    <a:pt x="13970" y="7619"/>
                  </a:lnTo>
                  <a:lnTo>
                    <a:pt x="13970" y="6350"/>
                  </a:lnTo>
                  <a:lnTo>
                    <a:pt x="11429" y="6350"/>
                  </a:lnTo>
                  <a:lnTo>
                    <a:pt x="11429" y="5080"/>
                  </a:lnTo>
                  <a:lnTo>
                    <a:pt x="8889" y="5080"/>
                  </a:lnTo>
                  <a:lnTo>
                    <a:pt x="8889" y="3810"/>
                  </a:lnTo>
                  <a:lnTo>
                    <a:pt x="6350" y="3810"/>
                  </a:lnTo>
                  <a:lnTo>
                    <a:pt x="6350" y="2540"/>
                  </a:lnTo>
                  <a:lnTo>
                    <a:pt x="3809" y="2540"/>
                  </a:lnTo>
                  <a:lnTo>
                    <a:pt x="3809" y="1270"/>
                  </a:lnTo>
                  <a:close/>
                </a:path>
                <a:path w="24129" h="650239">
                  <a:moveTo>
                    <a:pt x="16509" y="7620"/>
                  </a:moveTo>
                  <a:lnTo>
                    <a:pt x="0" y="7620"/>
                  </a:lnTo>
                  <a:lnTo>
                    <a:pt x="0" y="10159"/>
                  </a:lnTo>
                  <a:lnTo>
                    <a:pt x="20320" y="10159"/>
                  </a:lnTo>
                  <a:lnTo>
                    <a:pt x="20320" y="8890"/>
                  </a:lnTo>
                  <a:lnTo>
                    <a:pt x="16509" y="8890"/>
                  </a:lnTo>
                  <a:lnTo>
                    <a:pt x="16509" y="7620"/>
                  </a:lnTo>
                  <a:close/>
                </a:path>
                <a:path w="24129" h="650239">
                  <a:moveTo>
                    <a:pt x="21590" y="10160"/>
                  </a:moveTo>
                  <a:lnTo>
                    <a:pt x="0" y="10160"/>
                  </a:lnTo>
                  <a:lnTo>
                    <a:pt x="0" y="13969"/>
                  </a:lnTo>
                  <a:lnTo>
                    <a:pt x="24129" y="13969"/>
                  </a:lnTo>
                  <a:lnTo>
                    <a:pt x="24129" y="11430"/>
                  </a:lnTo>
                  <a:lnTo>
                    <a:pt x="21590" y="11430"/>
                  </a:lnTo>
                  <a:lnTo>
                    <a:pt x="21590" y="10160"/>
                  </a:lnTo>
                  <a:close/>
                </a:path>
                <a:path w="24129" h="650239">
                  <a:moveTo>
                    <a:pt x="24129" y="13970"/>
                  </a:moveTo>
                  <a:lnTo>
                    <a:pt x="0" y="13970"/>
                  </a:lnTo>
                  <a:lnTo>
                    <a:pt x="0" y="16509"/>
                  </a:lnTo>
                  <a:lnTo>
                    <a:pt x="24129" y="16509"/>
                  </a:lnTo>
                  <a:lnTo>
                    <a:pt x="24129" y="13970"/>
                  </a:lnTo>
                  <a:close/>
                </a:path>
                <a:path w="24129" h="650239">
                  <a:moveTo>
                    <a:pt x="24129" y="16510"/>
                  </a:moveTo>
                  <a:lnTo>
                    <a:pt x="0" y="16510"/>
                  </a:lnTo>
                  <a:lnTo>
                    <a:pt x="0" y="20319"/>
                  </a:lnTo>
                  <a:lnTo>
                    <a:pt x="24129" y="20319"/>
                  </a:lnTo>
                  <a:lnTo>
                    <a:pt x="24129" y="16510"/>
                  </a:lnTo>
                  <a:close/>
                </a:path>
                <a:path w="24129" h="650239">
                  <a:moveTo>
                    <a:pt x="24129" y="20320"/>
                  </a:moveTo>
                  <a:lnTo>
                    <a:pt x="0" y="20320"/>
                  </a:lnTo>
                  <a:lnTo>
                    <a:pt x="0" y="26669"/>
                  </a:lnTo>
                  <a:lnTo>
                    <a:pt x="24129" y="26669"/>
                  </a:lnTo>
                  <a:lnTo>
                    <a:pt x="24129" y="20320"/>
                  </a:lnTo>
                  <a:close/>
                </a:path>
                <a:path w="24129" h="650239">
                  <a:moveTo>
                    <a:pt x="24129" y="26670"/>
                  </a:moveTo>
                  <a:lnTo>
                    <a:pt x="0" y="26670"/>
                  </a:lnTo>
                  <a:lnTo>
                    <a:pt x="0" y="29209"/>
                  </a:lnTo>
                  <a:lnTo>
                    <a:pt x="24129" y="29209"/>
                  </a:lnTo>
                  <a:lnTo>
                    <a:pt x="24129" y="26670"/>
                  </a:lnTo>
                  <a:close/>
                </a:path>
                <a:path w="24129" h="650239">
                  <a:moveTo>
                    <a:pt x="24129" y="29210"/>
                  </a:moveTo>
                  <a:lnTo>
                    <a:pt x="0" y="29210"/>
                  </a:lnTo>
                  <a:lnTo>
                    <a:pt x="0" y="33019"/>
                  </a:lnTo>
                  <a:lnTo>
                    <a:pt x="24129" y="33019"/>
                  </a:lnTo>
                  <a:lnTo>
                    <a:pt x="24129" y="29210"/>
                  </a:lnTo>
                  <a:close/>
                </a:path>
                <a:path w="24129" h="650239">
                  <a:moveTo>
                    <a:pt x="24129" y="33020"/>
                  </a:moveTo>
                  <a:lnTo>
                    <a:pt x="0" y="33020"/>
                  </a:lnTo>
                  <a:lnTo>
                    <a:pt x="0" y="41909"/>
                  </a:lnTo>
                  <a:lnTo>
                    <a:pt x="24129" y="41909"/>
                  </a:lnTo>
                  <a:lnTo>
                    <a:pt x="24129" y="33020"/>
                  </a:lnTo>
                  <a:close/>
                </a:path>
                <a:path w="24129" h="650239">
                  <a:moveTo>
                    <a:pt x="24129" y="41910"/>
                  </a:moveTo>
                  <a:lnTo>
                    <a:pt x="0" y="41910"/>
                  </a:lnTo>
                  <a:lnTo>
                    <a:pt x="0" y="45719"/>
                  </a:lnTo>
                  <a:lnTo>
                    <a:pt x="24129" y="45719"/>
                  </a:lnTo>
                  <a:lnTo>
                    <a:pt x="24129" y="41910"/>
                  </a:lnTo>
                  <a:close/>
                </a:path>
                <a:path w="24129" h="650239">
                  <a:moveTo>
                    <a:pt x="24129" y="45720"/>
                  </a:moveTo>
                  <a:lnTo>
                    <a:pt x="0" y="45720"/>
                  </a:lnTo>
                  <a:lnTo>
                    <a:pt x="0" y="48259"/>
                  </a:lnTo>
                  <a:lnTo>
                    <a:pt x="24129" y="48259"/>
                  </a:lnTo>
                  <a:lnTo>
                    <a:pt x="24129" y="45720"/>
                  </a:lnTo>
                  <a:close/>
                </a:path>
                <a:path w="24129" h="650239">
                  <a:moveTo>
                    <a:pt x="24129" y="48260"/>
                  </a:moveTo>
                  <a:lnTo>
                    <a:pt x="0" y="48260"/>
                  </a:lnTo>
                  <a:lnTo>
                    <a:pt x="0" y="52069"/>
                  </a:lnTo>
                  <a:lnTo>
                    <a:pt x="24129" y="52069"/>
                  </a:lnTo>
                  <a:lnTo>
                    <a:pt x="24129" y="48260"/>
                  </a:lnTo>
                  <a:close/>
                </a:path>
                <a:path w="24129" h="650239">
                  <a:moveTo>
                    <a:pt x="24129" y="52070"/>
                  </a:moveTo>
                  <a:lnTo>
                    <a:pt x="0" y="52070"/>
                  </a:lnTo>
                  <a:lnTo>
                    <a:pt x="0" y="54609"/>
                  </a:lnTo>
                  <a:lnTo>
                    <a:pt x="24129" y="54609"/>
                  </a:lnTo>
                  <a:lnTo>
                    <a:pt x="24129" y="52070"/>
                  </a:lnTo>
                  <a:close/>
                </a:path>
                <a:path w="24129" h="650239">
                  <a:moveTo>
                    <a:pt x="24129" y="54610"/>
                  </a:moveTo>
                  <a:lnTo>
                    <a:pt x="0" y="54610"/>
                  </a:lnTo>
                  <a:lnTo>
                    <a:pt x="0" y="60959"/>
                  </a:lnTo>
                  <a:lnTo>
                    <a:pt x="24129" y="60959"/>
                  </a:lnTo>
                  <a:lnTo>
                    <a:pt x="24129" y="54610"/>
                  </a:lnTo>
                  <a:close/>
                </a:path>
                <a:path w="24129" h="650239">
                  <a:moveTo>
                    <a:pt x="24129" y="60960"/>
                  </a:moveTo>
                  <a:lnTo>
                    <a:pt x="0" y="60960"/>
                  </a:lnTo>
                  <a:lnTo>
                    <a:pt x="0" y="67309"/>
                  </a:lnTo>
                  <a:lnTo>
                    <a:pt x="24129" y="67309"/>
                  </a:lnTo>
                  <a:lnTo>
                    <a:pt x="24129" y="60960"/>
                  </a:lnTo>
                  <a:close/>
                </a:path>
                <a:path w="24129" h="650239">
                  <a:moveTo>
                    <a:pt x="24129" y="67310"/>
                  </a:moveTo>
                  <a:lnTo>
                    <a:pt x="0" y="67310"/>
                  </a:lnTo>
                  <a:lnTo>
                    <a:pt x="0" y="71119"/>
                  </a:lnTo>
                  <a:lnTo>
                    <a:pt x="24129" y="71119"/>
                  </a:lnTo>
                  <a:lnTo>
                    <a:pt x="24129" y="67310"/>
                  </a:lnTo>
                  <a:close/>
                </a:path>
                <a:path w="24129" h="650239">
                  <a:moveTo>
                    <a:pt x="24129" y="71120"/>
                  </a:moveTo>
                  <a:lnTo>
                    <a:pt x="0" y="71120"/>
                  </a:lnTo>
                  <a:lnTo>
                    <a:pt x="0" y="73659"/>
                  </a:lnTo>
                  <a:lnTo>
                    <a:pt x="24129" y="73659"/>
                  </a:lnTo>
                  <a:lnTo>
                    <a:pt x="24129" y="71120"/>
                  </a:lnTo>
                  <a:close/>
                </a:path>
                <a:path w="24129" h="650239">
                  <a:moveTo>
                    <a:pt x="24129" y="73660"/>
                  </a:moveTo>
                  <a:lnTo>
                    <a:pt x="0" y="73660"/>
                  </a:lnTo>
                  <a:lnTo>
                    <a:pt x="0" y="77469"/>
                  </a:lnTo>
                  <a:lnTo>
                    <a:pt x="24129" y="77469"/>
                  </a:lnTo>
                  <a:lnTo>
                    <a:pt x="24129" y="73660"/>
                  </a:lnTo>
                  <a:close/>
                </a:path>
                <a:path w="24129" h="650239">
                  <a:moveTo>
                    <a:pt x="24129" y="77470"/>
                  </a:moveTo>
                  <a:lnTo>
                    <a:pt x="0" y="77470"/>
                  </a:lnTo>
                  <a:lnTo>
                    <a:pt x="0" y="83819"/>
                  </a:lnTo>
                  <a:lnTo>
                    <a:pt x="24129" y="83819"/>
                  </a:lnTo>
                  <a:lnTo>
                    <a:pt x="24129" y="77470"/>
                  </a:lnTo>
                  <a:close/>
                </a:path>
                <a:path w="24129" h="650239">
                  <a:moveTo>
                    <a:pt x="24129" y="83820"/>
                  </a:moveTo>
                  <a:lnTo>
                    <a:pt x="0" y="83820"/>
                  </a:lnTo>
                  <a:lnTo>
                    <a:pt x="0" y="86359"/>
                  </a:lnTo>
                  <a:lnTo>
                    <a:pt x="24129" y="86359"/>
                  </a:lnTo>
                  <a:lnTo>
                    <a:pt x="24129" y="83820"/>
                  </a:lnTo>
                  <a:close/>
                </a:path>
                <a:path w="24129" h="650239">
                  <a:moveTo>
                    <a:pt x="24129" y="86360"/>
                  </a:moveTo>
                  <a:lnTo>
                    <a:pt x="0" y="86360"/>
                  </a:lnTo>
                  <a:lnTo>
                    <a:pt x="0" y="90169"/>
                  </a:lnTo>
                  <a:lnTo>
                    <a:pt x="24129" y="90169"/>
                  </a:lnTo>
                  <a:lnTo>
                    <a:pt x="24129" y="86360"/>
                  </a:lnTo>
                  <a:close/>
                </a:path>
                <a:path w="24129" h="650239">
                  <a:moveTo>
                    <a:pt x="24129" y="90170"/>
                  </a:moveTo>
                  <a:lnTo>
                    <a:pt x="0" y="90170"/>
                  </a:lnTo>
                  <a:lnTo>
                    <a:pt x="0" y="96519"/>
                  </a:lnTo>
                  <a:lnTo>
                    <a:pt x="24129" y="96519"/>
                  </a:lnTo>
                  <a:lnTo>
                    <a:pt x="24129" y="90170"/>
                  </a:lnTo>
                  <a:close/>
                </a:path>
                <a:path w="24129" h="650239">
                  <a:moveTo>
                    <a:pt x="24129" y="96520"/>
                  </a:moveTo>
                  <a:lnTo>
                    <a:pt x="0" y="96520"/>
                  </a:lnTo>
                  <a:lnTo>
                    <a:pt x="0" y="99059"/>
                  </a:lnTo>
                  <a:lnTo>
                    <a:pt x="24129" y="99059"/>
                  </a:lnTo>
                  <a:lnTo>
                    <a:pt x="24129" y="96520"/>
                  </a:lnTo>
                  <a:close/>
                </a:path>
                <a:path w="24129" h="650239">
                  <a:moveTo>
                    <a:pt x="24129" y="99060"/>
                  </a:moveTo>
                  <a:lnTo>
                    <a:pt x="0" y="99060"/>
                  </a:lnTo>
                  <a:lnTo>
                    <a:pt x="0" y="102869"/>
                  </a:lnTo>
                  <a:lnTo>
                    <a:pt x="24129" y="102869"/>
                  </a:lnTo>
                  <a:lnTo>
                    <a:pt x="24129" y="99060"/>
                  </a:lnTo>
                  <a:close/>
                </a:path>
                <a:path w="24129" h="650239">
                  <a:moveTo>
                    <a:pt x="24129" y="102870"/>
                  </a:moveTo>
                  <a:lnTo>
                    <a:pt x="0" y="102870"/>
                  </a:lnTo>
                  <a:lnTo>
                    <a:pt x="0" y="105409"/>
                  </a:lnTo>
                  <a:lnTo>
                    <a:pt x="24129" y="105409"/>
                  </a:lnTo>
                  <a:lnTo>
                    <a:pt x="24129" y="102870"/>
                  </a:lnTo>
                  <a:close/>
                </a:path>
                <a:path w="24129" h="650239">
                  <a:moveTo>
                    <a:pt x="24129" y="105410"/>
                  </a:moveTo>
                  <a:lnTo>
                    <a:pt x="0" y="105410"/>
                  </a:lnTo>
                  <a:lnTo>
                    <a:pt x="0" y="109219"/>
                  </a:lnTo>
                  <a:lnTo>
                    <a:pt x="24129" y="109219"/>
                  </a:lnTo>
                  <a:lnTo>
                    <a:pt x="24129" y="105410"/>
                  </a:lnTo>
                  <a:close/>
                </a:path>
                <a:path w="24129" h="650239">
                  <a:moveTo>
                    <a:pt x="24129" y="109220"/>
                  </a:moveTo>
                  <a:lnTo>
                    <a:pt x="0" y="109220"/>
                  </a:lnTo>
                  <a:lnTo>
                    <a:pt x="0" y="111759"/>
                  </a:lnTo>
                  <a:lnTo>
                    <a:pt x="24129" y="111759"/>
                  </a:lnTo>
                  <a:lnTo>
                    <a:pt x="24129" y="109220"/>
                  </a:lnTo>
                  <a:close/>
                </a:path>
                <a:path w="24129" h="650239">
                  <a:moveTo>
                    <a:pt x="24129" y="111760"/>
                  </a:moveTo>
                  <a:lnTo>
                    <a:pt x="0" y="111760"/>
                  </a:lnTo>
                  <a:lnTo>
                    <a:pt x="0" y="115569"/>
                  </a:lnTo>
                  <a:lnTo>
                    <a:pt x="24129" y="115569"/>
                  </a:lnTo>
                  <a:lnTo>
                    <a:pt x="24129" y="111760"/>
                  </a:lnTo>
                  <a:close/>
                </a:path>
                <a:path w="24129" h="650239">
                  <a:moveTo>
                    <a:pt x="24129" y="115570"/>
                  </a:moveTo>
                  <a:lnTo>
                    <a:pt x="0" y="115570"/>
                  </a:lnTo>
                  <a:lnTo>
                    <a:pt x="0" y="118109"/>
                  </a:lnTo>
                  <a:lnTo>
                    <a:pt x="24129" y="118109"/>
                  </a:lnTo>
                  <a:lnTo>
                    <a:pt x="24129" y="115570"/>
                  </a:lnTo>
                  <a:close/>
                </a:path>
                <a:path w="24129" h="650239">
                  <a:moveTo>
                    <a:pt x="24129" y="118110"/>
                  </a:moveTo>
                  <a:lnTo>
                    <a:pt x="0" y="118110"/>
                  </a:lnTo>
                  <a:lnTo>
                    <a:pt x="0" y="124459"/>
                  </a:lnTo>
                  <a:lnTo>
                    <a:pt x="24129" y="124459"/>
                  </a:lnTo>
                  <a:lnTo>
                    <a:pt x="24129" y="118110"/>
                  </a:lnTo>
                  <a:close/>
                </a:path>
                <a:path w="24129" h="650239">
                  <a:moveTo>
                    <a:pt x="24129" y="124460"/>
                  </a:moveTo>
                  <a:lnTo>
                    <a:pt x="0" y="124460"/>
                  </a:lnTo>
                  <a:lnTo>
                    <a:pt x="0" y="128269"/>
                  </a:lnTo>
                  <a:lnTo>
                    <a:pt x="24129" y="128269"/>
                  </a:lnTo>
                  <a:lnTo>
                    <a:pt x="24129" y="124460"/>
                  </a:lnTo>
                  <a:close/>
                </a:path>
                <a:path w="24129" h="650239">
                  <a:moveTo>
                    <a:pt x="24129" y="128270"/>
                  </a:moveTo>
                  <a:lnTo>
                    <a:pt x="0" y="128270"/>
                  </a:lnTo>
                  <a:lnTo>
                    <a:pt x="0" y="130809"/>
                  </a:lnTo>
                  <a:lnTo>
                    <a:pt x="24129" y="130809"/>
                  </a:lnTo>
                  <a:lnTo>
                    <a:pt x="24129" y="128270"/>
                  </a:lnTo>
                  <a:close/>
                </a:path>
                <a:path w="24129" h="650239">
                  <a:moveTo>
                    <a:pt x="24129" y="130810"/>
                  </a:moveTo>
                  <a:lnTo>
                    <a:pt x="0" y="130810"/>
                  </a:lnTo>
                  <a:lnTo>
                    <a:pt x="0" y="137159"/>
                  </a:lnTo>
                  <a:lnTo>
                    <a:pt x="24129" y="137159"/>
                  </a:lnTo>
                  <a:lnTo>
                    <a:pt x="24129" y="130810"/>
                  </a:lnTo>
                  <a:close/>
                </a:path>
                <a:path w="24129" h="650239">
                  <a:moveTo>
                    <a:pt x="24129" y="137160"/>
                  </a:moveTo>
                  <a:lnTo>
                    <a:pt x="0" y="137160"/>
                  </a:lnTo>
                  <a:lnTo>
                    <a:pt x="0" y="140969"/>
                  </a:lnTo>
                  <a:lnTo>
                    <a:pt x="24129" y="140969"/>
                  </a:lnTo>
                  <a:lnTo>
                    <a:pt x="24129" y="137160"/>
                  </a:lnTo>
                  <a:close/>
                </a:path>
                <a:path w="24129" h="650239">
                  <a:moveTo>
                    <a:pt x="24129" y="140970"/>
                  </a:moveTo>
                  <a:lnTo>
                    <a:pt x="0" y="140970"/>
                  </a:lnTo>
                  <a:lnTo>
                    <a:pt x="0" y="143509"/>
                  </a:lnTo>
                  <a:lnTo>
                    <a:pt x="24129" y="143509"/>
                  </a:lnTo>
                  <a:lnTo>
                    <a:pt x="24129" y="140970"/>
                  </a:lnTo>
                  <a:close/>
                </a:path>
                <a:path w="24129" h="650239">
                  <a:moveTo>
                    <a:pt x="24129" y="143510"/>
                  </a:moveTo>
                  <a:lnTo>
                    <a:pt x="0" y="143510"/>
                  </a:lnTo>
                  <a:lnTo>
                    <a:pt x="0" y="147319"/>
                  </a:lnTo>
                  <a:lnTo>
                    <a:pt x="24129" y="147319"/>
                  </a:lnTo>
                  <a:lnTo>
                    <a:pt x="24129" y="143510"/>
                  </a:lnTo>
                  <a:close/>
                </a:path>
                <a:path w="24129" h="650239">
                  <a:moveTo>
                    <a:pt x="24129" y="147320"/>
                  </a:moveTo>
                  <a:lnTo>
                    <a:pt x="0" y="147320"/>
                  </a:lnTo>
                  <a:lnTo>
                    <a:pt x="0" y="149859"/>
                  </a:lnTo>
                  <a:lnTo>
                    <a:pt x="24129" y="149859"/>
                  </a:lnTo>
                  <a:lnTo>
                    <a:pt x="24129" y="147320"/>
                  </a:lnTo>
                  <a:close/>
                </a:path>
                <a:path w="24129" h="650239">
                  <a:moveTo>
                    <a:pt x="24129" y="149860"/>
                  </a:moveTo>
                  <a:lnTo>
                    <a:pt x="0" y="149860"/>
                  </a:lnTo>
                  <a:lnTo>
                    <a:pt x="0" y="153669"/>
                  </a:lnTo>
                  <a:lnTo>
                    <a:pt x="24129" y="153669"/>
                  </a:lnTo>
                  <a:lnTo>
                    <a:pt x="24129" y="149860"/>
                  </a:lnTo>
                  <a:close/>
                </a:path>
                <a:path w="24129" h="650239">
                  <a:moveTo>
                    <a:pt x="24129" y="153670"/>
                  </a:moveTo>
                  <a:lnTo>
                    <a:pt x="0" y="153670"/>
                  </a:lnTo>
                  <a:lnTo>
                    <a:pt x="0" y="156209"/>
                  </a:lnTo>
                  <a:lnTo>
                    <a:pt x="24129" y="156209"/>
                  </a:lnTo>
                  <a:lnTo>
                    <a:pt x="24129" y="153670"/>
                  </a:lnTo>
                  <a:close/>
                </a:path>
                <a:path w="24129" h="650239">
                  <a:moveTo>
                    <a:pt x="24129" y="156210"/>
                  </a:moveTo>
                  <a:lnTo>
                    <a:pt x="0" y="156210"/>
                  </a:lnTo>
                  <a:lnTo>
                    <a:pt x="0" y="160019"/>
                  </a:lnTo>
                  <a:lnTo>
                    <a:pt x="24129" y="160019"/>
                  </a:lnTo>
                  <a:lnTo>
                    <a:pt x="24129" y="156210"/>
                  </a:lnTo>
                  <a:close/>
                </a:path>
                <a:path w="24129" h="650239">
                  <a:moveTo>
                    <a:pt x="24129" y="160020"/>
                  </a:moveTo>
                  <a:lnTo>
                    <a:pt x="0" y="160020"/>
                  </a:lnTo>
                  <a:lnTo>
                    <a:pt x="0" y="166369"/>
                  </a:lnTo>
                  <a:lnTo>
                    <a:pt x="24129" y="166369"/>
                  </a:lnTo>
                  <a:lnTo>
                    <a:pt x="24129" y="160020"/>
                  </a:lnTo>
                  <a:close/>
                </a:path>
                <a:path w="24129" h="650239">
                  <a:moveTo>
                    <a:pt x="24129" y="166370"/>
                  </a:moveTo>
                  <a:lnTo>
                    <a:pt x="0" y="166370"/>
                  </a:lnTo>
                  <a:lnTo>
                    <a:pt x="0" y="168909"/>
                  </a:lnTo>
                  <a:lnTo>
                    <a:pt x="24129" y="168909"/>
                  </a:lnTo>
                  <a:lnTo>
                    <a:pt x="24129" y="166370"/>
                  </a:lnTo>
                  <a:close/>
                </a:path>
                <a:path w="24129" h="650239">
                  <a:moveTo>
                    <a:pt x="24129" y="168910"/>
                  </a:moveTo>
                  <a:lnTo>
                    <a:pt x="0" y="168910"/>
                  </a:lnTo>
                  <a:lnTo>
                    <a:pt x="0" y="172719"/>
                  </a:lnTo>
                  <a:lnTo>
                    <a:pt x="24129" y="172719"/>
                  </a:lnTo>
                  <a:lnTo>
                    <a:pt x="24129" y="168910"/>
                  </a:lnTo>
                  <a:close/>
                </a:path>
                <a:path w="24129" h="650239">
                  <a:moveTo>
                    <a:pt x="24129" y="172720"/>
                  </a:moveTo>
                  <a:lnTo>
                    <a:pt x="0" y="172720"/>
                  </a:lnTo>
                  <a:lnTo>
                    <a:pt x="0" y="175259"/>
                  </a:lnTo>
                  <a:lnTo>
                    <a:pt x="24129" y="175259"/>
                  </a:lnTo>
                  <a:lnTo>
                    <a:pt x="24129" y="172720"/>
                  </a:lnTo>
                  <a:close/>
                </a:path>
                <a:path w="24129" h="650239">
                  <a:moveTo>
                    <a:pt x="24129" y="175260"/>
                  </a:moveTo>
                  <a:lnTo>
                    <a:pt x="0" y="175260"/>
                  </a:lnTo>
                  <a:lnTo>
                    <a:pt x="0" y="179069"/>
                  </a:lnTo>
                  <a:lnTo>
                    <a:pt x="24129" y="179069"/>
                  </a:lnTo>
                  <a:lnTo>
                    <a:pt x="24129" y="175260"/>
                  </a:lnTo>
                  <a:close/>
                </a:path>
                <a:path w="24129" h="650239">
                  <a:moveTo>
                    <a:pt x="24129" y="179070"/>
                  </a:moveTo>
                  <a:lnTo>
                    <a:pt x="0" y="179070"/>
                  </a:lnTo>
                  <a:lnTo>
                    <a:pt x="0" y="181609"/>
                  </a:lnTo>
                  <a:lnTo>
                    <a:pt x="24129" y="181609"/>
                  </a:lnTo>
                  <a:lnTo>
                    <a:pt x="24129" y="179070"/>
                  </a:lnTo>
                  <a:close/>
                </a:path>
                <a:path w="24129" h="650239">
                  <a:moveTo>
                    <a:pt x="24129" y="181610"/>
                  </a:moveTo>
                  <a:lnTo>
                    <a:pt x="0" y="181610"/>
                  </a:lnTo>
                  <a:lnTo>
                    <a:pt x="0" y="185419"/>
                  </a:lnTo>
                  <a:lnTo>
                    <a:pt x="24129" y="185419"/>
                  </a:lnTo>
                  <a:lnTo>
                    <a:pt x="24129" y="181610"/>
                  </a:lnTo>
                  <a:close/>
                </a:path>
                <a:path w="24129" h="650239">
                  <a:moveTo>
                    <a:pt x="24129" y="185420"/>
                  </a:moveTo>
                  <a:lnTo>
                    <a:pt x="0" y="185420"/>
                  </a:lnTo>
                  <a:lnTo>
                    <a:pt x="0" y="187959"/>
                  </a:lnTo>
                  <a:lnTo>
                    <a:pt x="24129" y="187959"/>
                  </a:lnTo>
                  <a:lnTo>
                    <a:pt x="24129" y="185420"/>
                  </a:lnTo>
                  <a:close/>
                </a:path>
                <a:path w="24129" h="650239">
                  <a:moveTo>
                    <a:pt x="24129" y="187960"/>
                  </a:moveTo>
                  <a:lnTo>
                    <a:pt x="0" y="187960"/>
                  </a:lnTo>
                  <a:lnTo>
                    <a:pt x="0" y="191769"/>
                  </a:lnTo>
                  <a:lnTo>
                    <a:pt x="24129" y="191769"/>
                  </a:lnTo>
                  <a:lnTo>
                    <a:pt x="24129" y="187960"/>
                  </a:lnTo>
                  <a:close/>
                </a:path>
                <a:path w="24129" h="650239">
                  <a:moveTo>
                    <a:pt x="24129" y="191770"/>
                  </a:moveTo>
                  <a:lnTo>
                    <a:pt x="0" y="191770"/>
                  </a:lnTo>
                  <a:lnTo>
                    <a:pt x="0" y="194309"/>
                  </a:lnTo>
                  <a:lnTo>
                    <a:pt x="24129" y="194309"/>
                  </a:lnTo>
                  <a:lnTo>
                    <a:pt x="24129" y="191770"/>
                  </a:lnTo>
                  <a:close/>
                </a:path>
                <a:path w="24129" h="650239">
                  <a:moveTo>
                    <a:pt x="24129" y="194310"/>
                  </a:moveTo>
                  <a:lnTo>
                    <a:pt x="0" y="194310"/>
                  </a:lnTo>
                  <a:lnTo>
                    <a:pt x="0" y="198119"/>
                  </a:lnTo>
                  <a:lnTo>
                    <a:pt x="24129" y="198119"/>
                  </a:lnTo>
                  <a:lnTo>
                    <a:pt x="24129" y="194310"/>
                  </a:lnTo>
                  <a:close/>
                </a:path>
                <a:path w="24129" h="650239">
                  <a:moveTo>
                    <a:pt x="24129" y="198120"/>
                  </a:moveTo>
                  <a:lnTo>
                    <a:pt x="0" y="198120"/>
                  </a:lnTo>
                  <a:lnTo>
                    <a:pt x="0" y="200659"/>
                  </a:lnTo>
                  <a:lnTo>
                    <a:pt x="24129" y="200659"/>
                  </a:lnTo>
                  <a:lnTo>
                    <a:pt x="24129" y="198120"/>
                  </a:lnTo>
                  <a:close/>
                </a:path>
                <a:path w="24129" h="650239">
                  <a:moveTo>
                    <a:pt x="24129" y="200660"/>
                  </a:moveTo>
                  <a:lnTo>
                    <a:pt x="0" y="200660"/>
                  </a:lnTo>
                  <a:lnTo>
                    <a:pt x="0" y="265430"/>
                  </a:lnTo>
                  <a:lnTo>
                    <a:pt x="24129" y="265430"/>
                  </a:lnTo>
                  <a:lnTo>
                    <a:pt x="24129" y="200660"/>
                  </a:lnTo>
                  <a:close/>
                </a:path>
                <a:path w="24129" h="650239">
                  <a:moveTo>
                    <a:pt x="24129" y="265430"/>
                  </a:moveTo>
                  <a:lnTo>
                    <a:pt x="0" y="265430"/>
                  </a:lnTo>
                  <a:lnTo>
                    <a:pt x="0" y="347980"/>
                  </a:lnTo>
                  <a:lnTo>
                    <a:pt x="24129" y="347980"/>
                  </a:lnTo>
                  <a:lnTo>
                    <a:pt x="24129" y="265430"/>
                  </a:lnTo>
                  <a:close/>
                </a:path>
                <a:path w="24129" h="650239">
                  <a:moveTo>
                    <a:pt x="24129" y="347980"/>
                  </a:moveTo>
                  <a:lnTo>
                    <a:pt x="0" y="347980"/>
                  </a:lnTo>
                  <a:lnTo>
                    <a:pt x="0" y="411480"/>
                  </a:lnTo>
                  <a:lnTo>
                    <a:pt x="24129" y="411480"/>
                  </a:lnTo>
                  <a:lnTo>
                    <a:pt x="24129" y="347980"/>
                  </a:lnTo>
                  <a:close/>
                </a:path>
                <a:path w="24129" h="650239">
                  <a:moveTo>
                    <a:pt x="3809" y="646430"/>
                  </a:moveTo>
                  <a:lnTo>
                    <a:pt x="0" y="646430"/>
                  </a:lnTo>
                  <a:lnTo>
                    <a:pt x="0" y="650240"/>
                  </a:lnTo>
                  <a:lnTo>
                    <a:pt x="1270" y="650240"/>
                  </a:lnTo>
                  <a:lnTo>
                    <a:pt x="1270" y="648969"/>
                  </a:lnTo>
                  <a:lnTo>
                    <a:pt x="3809" y="648969"/>
                  </a:lnTo>
                  <a:lnTo>
                    <a:pt x="3809" y="646430"/>
                  </a:lnTo>
                  <a:close/>
                </a:path>
                <a:path w="24129" h="650239">
                  <a:moveTo>
                    <a:pt x="10159" y="643890"/>
                  </a:moveTo>
                  <a:lnTo>
                    <a:pt x="0" y="643890"/>
                  </a:lnTo>
                  <a:lnTo>
                    <a:pt x="0" y="645160"/>
                  </a:lnTo>
                  <a:lnTo>
                    <a:pt x="7620" y="645160"/>
                  </a:lnTo>
                  <a:lnTo>
                    <a:pt x="7620" y="646430"/>
                  </a:lnTo>
                  <a:lnTo>
                    <a:pt x="10159" y="646430"/>
                  </a:lnTo>
                  <a:lnTo>
                    <a:pt x="10159" y="643890"/>
                  </a:lnTo>
                  <a:close/>
                </a:path>
                <a:path w="24129" h="650239">
                  <a:moveTo>
                    <a:pt x="15239" y="642619"/>
                  </a:moveTo>
                  <a:lnTo>
                    <a:pt x="12700" y="642619"/>
                  </a:lnTo>
                  <a:lnTo>
                    <a:pt x="12700" y="643890"/>
                  </a:lnTo>
                  <a:lnTo>
                    <a:pt x="15239" y="643890"/>
                  </a:lnTo>
                  <a:lnTo>
                    <a:pt x="15239" y="642619"/>
                  </a:lnTo>
                  <a:close/>
                </a:path>
                <a:path w="24129" h="650239">
                  <a:moveTo>
                    <a:pt x="17779" y="640080"/>
                  </a:moveTo>
                  <a:lnTo>
                    <a:pt x="0" y="640080"/>
                  </a:lnTo>
                  <a:lnTo>
                    <a:pt x="0" y="642619"/>
                  </a:lnTo>
                  <a:lnTo>
                    <a:pt x="17779" y="642619"/>
                  </a:lnTo>
                  <a:lnTo>
                    <a:pt x="17779" y="640080"/>
                  </a:lnTo>
                  <a:close/>
                </a:path>
                <a:path w="24129" h="650239">
                  <a:moveTo>
                    <a:pt x="22859" y="637540"/>
                  </a:moveTo>
                  <a:lnTo>
                    <a:pt x="0" y="637540"/>
                  </a:lnTo>
                  <a:lnTo>
                    <a:pt x="0" y="638810"/>
                  </a:lnTo>
                  <a:lnTo>
                    <a:pt x="20320" y="638810"/>
                  </a:lnTo>
                  <a:lnTo>
                    <a:pt x="20320" y="640080"/>
                  </a:lnTo>
                  <a:lnTo>
                    <a:pt x="22859" y="640080"/>
                  </a:lnTo>
                  <a:lnTo>
                    <a:pt x="22859" y="637540"/>
                  </a:lnTo>
                  <a:close/>
                </a:path>
                <a:path w="24129" h="650239">
                  <a:moveTo>
                    <a:pt x="24129" y="633730"/>
                  </a:moveTo>
                  <a:lnTo>
                    <a:pt x="0" y="633730"/>
                  </a:lnTo>
                  <a:lnTo>
                    <a:pt x="0" y="636270"/>
                  </a:lnTo>
                  <a:lnTo>
                    <a:pt x="24129" y="636270"/>
                  </a:lnTo>
                  <a:lnTo>
                    <a:pt x="24129" y="633730"/>
                  </a:lnTo>
                  <a:close/>
                </a:path>
                <a:path w="24129" h="650239">
                  <a:moveTo>
                    <a:pt x="24129" y="631190"/>
                  </a:moveTo>
                  <a:lnTo>
                    <a:pt x="0" y="631190"/>
                  </a:lnTo>
                  <a:lnTo>
                    <a:pt x="0" y="632460"/>
                  </a:lnTo>
                  <a:lnTo>
                    <a:pt x="24129" y="632460"/>
                  </a:lnTo>
                  <a:lnTo>
                    <a:pt x="24129" y="631190"/>
                  </a:lnTo>
                  <a:close/>
                </a:path>
                <a:path w="24129" h="650239">
                  <a:moveTo>
                    <a:pt x="24129" y="627380"/>
                  </a:moveTo>
                  <a:lnTo>
                    <a:pt x="0" y="627380"/>
                  </a:lnTo>
                  <a:lnTo>
                    <a:pt x="0" y="629920"/>
                  </a:lnTo>
                  <a:lnTo>
                    <a:pt x="24129" y="629920"/>
                  </a:lnTo>
                  <a:lnTo>
                    <a:pt x="24129" y="627380"/>
                  </a:lnTo>
                  <a:close/>
                </a:path>
                <a:path w="24129" h="650239">
                  <a:moveTo>
                    <a:pt x="24129" y="624840"/>
                  </a:moveTo>
                  <a:lnTo>
                    <a:pt x="0" y="624840"/>
                  </a:lnTo>
                  <a:lnTo>
                    <a:pt x="0" y="626110"/>
                  </a:lnTo>
                  <a:lnTo>
                    <a:pt x="24129" y="626110"/>
                  </a:lnTo>
                  <a:lnTo>
                    <a:pt x="24129" y="624840"/>
                  </a:lnTo>
                  <a:close/>
                </a:path>
                <a:path w="24129" h="650239">
                  <a:moveTo>
                    <a:pt x="24129" y="621030"/>
                  </a:moveTo>
                  <a:lnTo>
                    <a:pt x="0" y="621030"/>
                  </a:lnTo>
                  <a:lnTo>
                    <a:pt x="0" y="623570"/>
                  </a:lnTo>
                  <a:lnTo>
                    <a:pt x="24129" y="623570"/>
                  </a:lnTo>
                  <a:lnTo>
                    <a:pt x="24129" y="621030"/>
                  </a:lnTo>
                  <a:close/>
                </a:path>
                <a:path w="24129" h="650239">
                  <a:moveTo>
                    <a:pt x="24129" y="618490"/>
                  </a:moveTo>
                  <a:lnTo>
                    <a:pt x="0" y="618490"/>
                  </a:lnTo>
                  <a:lnTo>
                    <a:pt x="0" y="619760"/>
                  </a:lnTo>
                  <a:lnTo>
                    <a:pt x="24129" y="619760"/>
                  </a:lnTo>
                  <a:lnTo>
                    <a:pt x="24129" y="618490"/>
                  </a:lnTo>
                  <a:close/>
                </a:path>
                <a:path w="24129" h="650239">
                  <a:moveTo>
                    <a:pt x="24129" y="614680"/>
                  </a:moveTo>
                  <a:lnTo>
                    <a:pt x="0" y="614680"/>
                  </a:lnTo>
                  <a:lnTo>
                    <a:pt x="0" y="617220"/>
                  </a:lnTo>
                  <a:lnTo>
                    <a:pt x="24129" y="617220"/>
                  </a:lnTo>
                  <a:lnTo>
                    <a:pt x="24129" y="614680"/>
                  </a:lnTo>
                  <a:close/>
                </a:path>
                <a:path w="24129" h="650239">
                  <a:moveTo>
                    <a:pt x="24129" y="612140"/>
                  </a:moveTo>
                  <a:lnTo>
                    <a:pt x="0" y="612140"/>
                  </a:lnTo>
                  <a:lnTo>
                    <a:pt x="0" y="613410"/>
                  </a:lnTo>
                  <a:lnTo>
                    <a:pt x="24129" y="613410"/>
                  </a:lnTo>
                  <a:lnTo>
                    <a:pt x="24129" y="612140"/>
                  </a:lnTo>
                  <a:close/>
                </a:path>
                <a:path w="24129" h="650239">
                  <a:moveTo>
                    <a:pt x="24129" y="607060"/>
                  </a:moveTo>
                  <a:lnTo>
                    <a:pt x="0" y="607060"/>
                  </a:lnTo>
                  <a:lnTo>
                    <a:pt x="0" y="610870"/>
                  </a:lnTo>
                  <a:lnTo>
                    <a:pt x="24129" y="610870"/>
                  </a:lnTo>
                  <a:lnTo>
                    <a:pt x="24129" y="607060"/>
                  </a:lnTo>
                  <a:close/>
                </a:path>
                <a:path w="24129" h="650239">
                  <a:moveTo>
                    <a:pt x="24129" y="600710"/>
                  </a:moveTo>
                  <a:lnTo>
                    <a:pt x="0" y="600710"/>
                  </a:lnTo>
                  <a:lnTo>
                    <a:pt x="0" y="605790"/>
                  </a:lnTo>
                  <a:lnTo>
                    <a:pt x="24129" y="605790"/>
                  </a:lnTo>
                  <a:lnTo>
                    <a:pt x="24129" y="600710"/>
                  </a:lnTo>
                  <a:close/>
                </a:path>
                <a:path w="24129" h="650239">
                  <a:moveTo>
                    <a:pt x="24129" y="594360"/>
                  </a:moveTo>
                  <a:lnTo>
                    <a:pt x="0" y="594360"/>
                  </a:lnTo>
                  <a:lnTo>
                    <a:pt x="0" y="599440"/>
                  </a:lnTo>
                  <a:lnTo>
                    <a:pt x="24129" y="599440"/>
                  </a:lnTo>
                  <a:lnTo>
                    <a:pt x="24129" y="594360"/>
                  </a:lnTo>
                  <a:close/>
                </a:path>
                <a:path w="24129" h="650239">
                  <a:moveTo>
                    <a:pt x="24129" y="588010"/>
                  </a:moveTo>
                  <a:lnTo>
                    <a:pt x="0" y="588010"/>
                  </a:lnTo>
                  <a:lnTo>
                    <a:pt x="0" y="593090"/>
                  </a:lnTo>
                  <a:lnTo>
                    <a:pt x="24129" y="593090"/>
                  </a:lnTo>
                  <a:lnTo>
                    <a:pt x="24129" y="588010"/>
                  </a:lnTo>
                  <a:close/>
                </a:path>
                <a:path w="24129" h="650239">
                  <a:moveTo>
                    <a:pt x="24129" y="581660"/>
                  </a:moveTo>
                  <a:lnTo>
                    <a:pt x="0" y="581660"/>
                  </a:lnTo>
                  <a:lnTo>
                    <a:pt x="0" y="586740"/>
                  </a:lnTo>
                  <a:lnTo>
                    <a:pt x="24129" y="586740"/>
                  </a:lnTo>
                  <a:lnTo>
                    <a:pt x="24129" y="581660"/>
                  </a:lnTo>
                  <a:close/>
                </a:path>
                <a:path w="24129" h="650239">
                  <a:moveTo>
                    <a:pt x="24129" y="575310"/>
                  </a:moveTo>
                  <a:lnTo>
                    <a:pt x="0" y="575310"/>
                  </a:lnTo>
                  <a:lnTo>
                    <a:pt x="0" y="580390"/>
                  </a:lnTo>
                  <a:lnTo>
                    <a:pt x="24129" y="580390"/>
                  </a:lnTo>
                  <a:lnTo>
                    <a:pt x="24129" y="575310"/>
                  </a:lnTo>
                  <a:close/>
                </a:path>
                <a:path w="24129" h="650239">
                  <a:moveTo>
                    <a:pt x="24129" y="568960"/>
                  </a:moveTo>
                  <a:lnTo>
                    <a:pt x="0" y="568960"/>
                  </a:lnTo>
                  <a:lnTo>
                    <a:pt x="0" y="574040"/>
                  </a:lnTo>
                  <a:lnTo>
                    <a:pt x="24129" y="574040"/>
                  </a:lnTo>
                  <a:lnTo>
                    <a:pt x="24129" y="568960"/>
                  </a:lnTo>
                  <a:close/>
                </a:path>
                <a:path w="24129" h="650239">
                  <a:moveTo>
                    <a:pt x="24129" y="562610"/>
                  </a:moveTo>
                  <a:lnTo>
                    <a:pt x="0" y="562610"/>
                  </a:lnTo>
                  <a:lnTo>
                    <a:pt x="0" y="567690"/>
                  </a:lnTo>
                  <a:lnTo>
                    <a:pt x="24129" y="567690"/>
                  </a:lnTo>
                  <a:lnTo>
                    <a:pt x="24129" y="562610"/>
                  </a:lnTo>
                  <a:close/>
                </a:path>
                <a:path w="24129" h="650239">
                  <a:moveTo>
                    <a:pt x="24129" y="556260"/>
                  </a:moveTo>
                  <a:lnTo>
                    <a:pt x="0" y="556260"/>
                  </a:lnTo>
                  <a:lnTo>
                    <a:pt x="0" y="561340"/>
                  </a:lnTo>
                  <a:lnTo>
                    <a:pt x="24129" y="561340"/>
                  </a:lnTo>
                  <a:lnTo>
                    <a:pt x="24129" y="556260"/>
                  </a:lnTo>
                  <a:close/>
                </a:path>
                <a:path w="24129" h="650239">
                  <a:moveTo>
                    <a:pt x="24129" y="549910"/>
                  </a:moveTo>
                  <a:lnTo>
                    <a:pt x="0" y="549910"/>
                  </a:lnTo>
                  <a:lnTo>
                    <a:pt x="0" y="554990"/>
                  </a:lnTo>
                  <a:lnTo>
                    <a:pt x="24129" y="554990"/>
                  </a:lnTo>
                  <a:lnTo>
                    <a:pt x="24129" y="549910"/>
                  </a:lnTo>
                  <a:close/>
                </a:path>
                <a:path w="24129" h="650239">
                  <a:moveTo>
                    <a:pt x="24129" y="543560"/>
                  </a:moveTo>
                  <a:lnTo>
                    <a:pt x="0" y="543560"/>
                  </a:lnTo>
                  <a:lnTo>
                    <a:pt x="0" y="548640"/>
                  </a:lnTo>
                  <a:lnTo>
                    <a:pt x="24129" y="548640"/>
                  </a:lnTo>
                  <a:lnTo>
                    <a:pt x="24129" y="543560"/>
                  </a:lnTo>
                  <a:close/>
                </a:path>
                <a:path w="24129" h="650239">
                  <a:moveTo>
                    <a:pt x="24129" y="535940"/>
                  </a:moveTo>
                  <a:lnTo>
                    <a:pt x="0" y="535940"/>
                  </a:lnTo>
                  <a:lnTo>
                    <a:pt x="0" y="542290"/>
                  </a:lnTo>
                  <a:lnTo>
                    <a:pt x="24129" y="542290"/>
                  </a:lnTo>
                  <a:lnTo>
                    <a:pt x="24129" y="535940"/>
                  </a:lnTo>
                  <a:close/>
                </a:path>
                <a:path w="24129" h="650239">
                  <a:moveTo>
                    <a:pt x="24129" y="530860"/>
                  </a:moveTo>
                  <a:lnTo>
                    <a:pt x="0" y="530860"/>
                  </a:lnTo>
                  <a:lnTo>
                    <a:pt x="0" y="534670"/>
                  </a:lnTo>
                  <a:lnTo>
                    <a:pt x="24129" y="534670"/>
                  </a:lnTo>
                  <a:lnTo>
                    <a:pt x="24129" y="530860"/>
                  </a:lnTo>
                  <a:close/>
                </a:path>
                <a:path w="24129" h="650239">
                  <a:moveTo>
                    <a:pt x="24129" y="524510"/>
                  </a:moveTo>
                  <a:lnTo>
                    <a:pt x="0" y="524510"/>
                  </a:lnTo>
                  <a:lnTo>
                    <a:pt x="0" y="529590"/>
                  </a:lnTo>
                  <a:lnTo>
                    <a:pt x="24129" y="529590"/>
                  </a:lnTo>
                  <a:lnTo>
                    <a:pt x="24129" y="524510"/>
                  </a:lnTo>
                  <a:close/>
                </a:path>
                <a:path w="24129" h="650239">
                  <a:moveTo>
                    <a:pt x="24129" y="516890"/>
                  </a:moveTo>
                  <a:lnTo>
                    <a:pt x="0" y="516890"/>
                  </a:lnTo>
                  <a:lnTo>
                    <a:pt x="0" y="523240"/>
                  </a:lnTo>
                  <a:lnTo>
                    <a:pt x="24129" y="523240"/>
                  </a:lnTo>
                  <a:lnTo>
                    <a:pt x="24129" y="516890"/>
                  </a:lnTo>
                  <a:close/>
                </a:path>
                <a:path w="24129" h="650239">
                  <a:moveTo>
                    <a:pt x="24129" y="511810"/>
                  </a:moveTo>
                  <a:lnTo>
                    <a:pt x="0" y="511810"/>
                  </a:lnTo>
                  <a:lnTo>
                    <a:pt x="0" y="515620"/>
                  </a:lnTo>
                  <a:lnTo>
                    <a:pt x="24129" y="515620"/>
                  </a:lnTo>
                  <a:lnTo>
                    <a:pt x="24129" y="511810"/>
                  </a:lnTo>
                  <a:close/>
                </a:path>
                <a:path w="24129" h="650239">
                  <a:moveTo>
                    <a:pt x="24129" y="505459"/>
                  </a:moveTo>
                  <a:lnTo>
                    <a:pt x="0" y="505459"/>
                  </a:lnTo>
                  <a:lnTo>
                    <a:pt x="0" y="510540"/>
                  </a:lnTo>
                  <a:lnTo>
                    <a:pt x="24129" y="510540"/>
                  </a:lnTo>
                  <a:lnTo>
                    <a:pt x="24129" y="505459"/>
                  </a:lnTo>
                  <a:close/>
                </a:path>
                <a:path w="24129" h="650239">
                  <a:moveTo>
                    <a:pt x="24129" y="499109"/>
                  </a:moveTo>
                  <a:lnTo>
                    <a:pt x="0" y="499109"/>
                  </a:lnTo>
                  <a:lnTo>
                    <a:pt x="0" y="504190"/>
                  </a:lnTo>
                  <a:lnTo>
                    <a:pt x="24129" y="504190"/>
                  </a:lnTo>
                  <a:lnTo>
                    <a:pt x="24129" y="499109"/>
                  </a:lnTo>
                  <a:close/>
                </a:path>
                <a:path w="24129" h="650239">
                  <a:moveTo>
                    <a:pt x="24129" y="492759"/>
                  </a:moveTo>
                  <a:lnTo>
                    <a:pt x="0" y="492759"/>
                  </a:lnTo>
                  <a:lnTo>
                    <a:pt x="0" y="497840"/>
                  </a:lnTo>
                  <a:lnTo>
                    <a:pt x="24129" y="497840"/>
                  </a:lnTo>
                  <a:lnTo>
                    <a:pt x="24129" y="492759"/>
                  </a:lnTo>
                  <a:close/>
                </a:path>
                <a:path w="24129" h="650239">
                  <a:moveTo>
                    <a:pt x="24129" y="486409"/>
                  </a:moveTo>
                  <a:lnTo>
                    <a:pt x="0" y="486409"/>
                  </a:lnTo>
                  <a:lnTo>
                    <a:pt x="0" y="491490"/>
                  </a:lnTo>
                  <a:lnTo>
                    <a:pt x="24129" y="491490"/>
                  </a:lnTo>
                  <a:lnTo>
                    <a:pt x="24129" y="486409"/>
                  </a:lnTo>
                  <a:close/>
                </a:path>
                <a:path w="24129" h="650239">
                  <a:moveTo>
                    <a:pt x="24129" y="480059"/>
                  </a:moveTo>
                  <a:lnTo>
                    <a:pt x="0" y="480059"/>
                  </a:lnTo>
                  <a:lnTo>
                    <a:pt x="0" y="485140"/>
                  </a:lnTo>
                  <a:lnTo>
                    <a:pt x="24129" y="485140"/>
                  </a:lnTo>
                  <a:lnTo>
                    <a:pt x="24129" y="480059"/>
                  </a:lnTo>
                  <a:close/>
                </a:path>
                <a:path w="24129" h="650239">
                  <a:moveTo>
                    <a:pt x="24129" y="473709"/>
                  </a:moveTo>
                  <a:lnTo>
                    <a:pt x="0" y="473709"/>
                  </a:lnTo>
                  <a:lnTo>
                    <a:pt x="0" y="478790"/>
                  </a:lnTo>
                  <a:lnTo>
                    <a:pt x="24129" y="478790"/>
                  </a:lnTo>
                  <a:lnTo>
                    <a:pt x="24129" y="473709"/>
                  </a:lnTo>
                  <a:close/>
                </a:path>
                <a:path w="24129" h="650239">
                  <a:moveTo>
                    <a:pt x="24129" y="467359"/>
                  </a:moveTo>
                  <a:lnTo>
                    <a:pt x="0" y="467359"/>
                  </a:lnTo>
                  <a:lnTo>
                    <a:pt x="0" y="472440"/>
                  </a:lnTo>
                  <a:lnTo>
                    <a:pt x="24129" y="472440"/>
                  </a:lnTo>
                  <a:lnTo>
                    <a:pt x="24129" y="467359"/>
                  </a:lnTo>
                  <a:close/>
                </a:path>
                <a:path w="24129" h="650239">
                  <a:moveTo>
                    <a:pt x="24129" y="461009"/>
                  </a:moveTo>
                  <a:lnTo>
                    <a:pt x="0" y="461009"/>
                  </a:lnTo>
                  <a:lnTo>
                    <a:pt x="0" y="466090"/>
                  </a:lnTo>
                  <a:lnTo>
                    <a:pt x="24129" y="466090"/>
                  </a:lnTo>
                  <a:lnTo>
                    <a:pt x="24129" y="461009"/>
                  </a:lnTo>
                  <a:close/>
                </a:path>
                <a:path w="24129" h="650239">
                  <a:moveTo>
                    <a:pt x="24129" y="454659"/>
                  </a:moveTo>
                  <a:lnTo>
                    <a:pt x="0" y="454659"/>
                  </a:lnTo>
                  <a:lnTo>
                    <a:pt x="0" y="459740"/>
                  </a:lnTo>
                  <a:lnTo>
                    <a:pt x="24129" y="459740"/>
                  </a:lnTo>
                  <a:lnTo>
                    <a:pt x="24129" y="454659"/>
                  </a:lnTo>
                  <a:close/>
                </a:path>
                <a:path w="24129" h="650239">
                  <a:moveTo>
                    <a:pt x="24129" y="448309"/>
                  </a:moveTo>
                  <a:lnTo>
                    <a:pt x="0" y="448309"/>
                  </a:lnTo>
                  <a:lnTo>
                    <a:pt x="0" y="453390"/>
                  </a:lnTo>
                  <a:lnTo>
                    <a:pt x="24129" y="453390"/>
                  </a:lnTo>
                  <a:lnTo>
                    <a:pt x="24129" y="448309"/>
                  </a:lnTo>
                  <a:close/>
                </a:path>
                <a:path w="24129" h="650239">
                  <a:moveTo>
                    <a:pt x="24129" y="441959"/>
                  </a:moveTo>
                  <a:lnTo>
                    <a:pt x="0" y="441959"/>
                  </a:lnTo>
                  <a:lnTo>
                    <a:pt x="0" y="447040"/>
                  </a:lnTo>
                  <a:lnTo>
                    <a:pt x="24129" y="447040"/>
                  </a:lnTo>
                  <a:lnTo>
                    <a:pt x="24129" y="441959"/>
                  </a:lnTo>
                  <a:close/>
                </a:path>
                <a:path w="24129" h="650239">
                  <a:moveTo>
                    <a:pt x="24129" y="435609"/>
                  </a:moveTo>
                  <a:lnTo>
                    <a:pt x="0" y="435609"/>
                  </a:lnTo>
                  <a:lnTo>
                    <a:pt x="0" y="440690"/>
                  </a:lnTo>
                  <a:lnTo>
                    <a:pt x="24129" y="440690"/>
                  </a:lnTo>
                  <a:lnTo>
                    <a:pt x="24129" y="435609"/>
                  </a:lnTo>
                  <a:close/>
                </a:path>
                <a:path w="24129" h="650239">
                  <a:moveTo>
                    <a:pt x="24129" y="429259"/>
                  </a:moveTo>
                  <a:lnTo>
                    <a:pt x="0" y="429259"/>
                  </a:lnTo>
                  <a:lnTo>
                    <a:pt x="0" y="434340"/>
                  </a:lnTo>
                  <a:lnTo>
                    <a:pt x="24129" y="434340"/>
                  </a:lnTo>
                  <a:lnTo>
                    <a:pt x="24129" y="429259"/>
                  </a:lnTo>
                  <a:close/>
                </a:path>
                <a:path w="24129" h="650239">
                  <a:moveTo>
                    <a:pt x="24129" y="422909"/>
                  </a:moveTo>
                  <a:lnTo>
                    <a:pt x="0" y="422909"/>
                  </a:lnTo>
                  <a:lnTo>
                    <a:pt x="0" y="427990"/>
                  </a:lnTo>
                  <a:lnTo>
                    <a:pt x="24129" y="427990"/>
                  </a:lnTo>
                  <a:lnTo>
                    <a:pt x="24129" y="422909"/>
                  </a:lnTo>
                  <a:close/>
                </a:path>
                <a:path w="24129" h="650239">
                  <a:moveTo>
                    <a:pt x="24129" y="416560"/>
                  </a:moveTo>
                  <a:lnTo>
                    <a:pt x="0" y="416560"/>
                  </a:lnTo>
                  <a:lnTo>
                    <a:pt x="0" y="421640"/>
                  </a:lnTo>
                  <a:lnTo>
                    <a:pt x="24129" y="421640"/>
                  </a:lnTo>
                  <a:lnTo>
                    <a:pt x="24129" y="416560"/>
                  </a:lnTo>
                  <a:close/>
                </a:path>
                <a:path w="24129" h="650239">
                  <a:moveTo>
                    <a:pt x="24129" y="412750"/>
                  </a:moveTo>
                  <a:lnTo>
                    <a:pt x="0" y="412750"/>
                  </a:lnTo>
                  <a:lnTo>
                    <a:pt x="0" y="415290"/>
                  </a:lnTo>
                  <a:lnTo>
                    <a:pt x="24129" y="415290"/>
                  </a:lnTo>
                  <a:lnTo>
                    <a:pt x="24129" y="412750"/>
                  </a:lnTo>
                  <a:close/>
                </a:path>
              </a:pathLst>
            </a:custGeom>
            <a:solidFill>
              <a:srgbClr val="2D2D2D"/>
            </a:solidFill>
          </p:spPr>
          <p:txBody>
            <a:bodyPr bIns="0" lIns="0" rIns="0" rtlCol="0" tIns="0" wrap="square"/>
            <a:p/>
          </p:txBody>
        </p:sp>
        <p:sp>
          <p:nvSpPr>
            <p:cNvPr id="1049251" name="object 543"/>
            <p:cNvSpPr/>
            <p:nvPr/>
          </p:nvSpPr>
          <p:spPr>
            <a:xfrm>
              <a:off x="6624320" y="5833109"/>
              <a:ext cx="24130" cy="668020"/>
            </a:xfrm>
            <a:custGeom>
              <a:avLst/>
              <a:ahLst/>
              <a:rect l="l" t="t" r="r" b="b"/>
              <a:pathLst>
                <a:path w="24129" h="668020">
                  <a:moveTo>
                    <a:pt x="3809" y="0"/>
                  </a:moveTo>
                  <a:lnTo>
                    <a:pt x="0" y="0"/>
                  </a:lnTo>
                  <a:lnTo>
                    <a:pt x="0" y="6349"/>
                  </a:lnTo>
                  <a:lnTo>
                    <a:pt x="16509" y="6349"/>
                  </a:lnTo>
                  <a:lnTo>
                    <a:pt x="16509" y="5079"/>
                  </a:lnTo>
                  <a:lnTo>
                    <a:pt x="12700" y="5079"/>
                  </a:lnTo>
                  <a:lnTo>
                    <a:pt x="12700" y="3809"/>
                  </a:lnTo>
                  <a:lnTo>
                    <a:pt x="10159" y="3809"/>
                  </a:lnTo>
                  <a:lnTo>
                    <a:pt x="10159" y="2539"/>
                  </a:lnTo>
                  <a:lnTo>
                    <a:pt x="7619" y="2539"/>
                  </a:lnTo>
                  <a:lnTo>
                    <a:pt x="7619" y="1269"/>
                  </a:lnTo>
                  <a:lnTo>
                    <a:pt x="3809" y="1269"/>
                  </a:lnTo>
                  <a:lnTo>
                    <a:pt x="3809" y="0"/>
                  </a:lnTo>
                  <a:close/>
                </a:path>
                <a:path w="24129" h="668020">
                  <a:moveTo>
                    <a:pt x="19050" y="6350"/>
                  </a:moveTo>
                  <a:lnTo>
                    <a:pt x="0" y="6350"/>
                  </a:lnTo>
                  <a:lnTo>
                    <a:pt x="0" y="10159"/>
                  </a:lnTo>
                  <a:lnTo>
                    <a:pt x="24129" y="10159"/>
                  </a:lnTo>
                  <a:lnTo>
                    <a:pt x="24129" y="8889"/>
                  </a:lnTo>
                  <a:lnTo>
                    <a:pt x="22859" y="8889"/>
                  </a:lnTo>
                  <a:lnTo>
                    <a:pt x="22859" y="7619"/>
                  </a:lnTo>
                  <a:lnTo>
                    <a:pt x="19050" y="7619"/>
                  </a:lnTo>
                  <a:lnTo>
                    <a:pt x="19050" y="6350"/>
                  </a:lnTo>
                  <a:close/>
                </a:path>
                <a:path w="24129" h="668020">
                  <a:moveTo>
                    <a:pt x="24129" y="10159"/>
                  </a:moveTo>
                  <a:lnTo>
                    <a:pt x="0" y="10159"/>
                  </a:lnTo>
                  <a:lnTo>
                    <a:pt x="0" y="16509"/>
                  </a:lnTo>
                  <a:lnTo>
                    <a:pt x="24129" y="16509"/>
                  </a:lnTo>
                  <a:lnTo>
                    <a:pt x="24129" y="10159"/>
                  </a:lnTo>
                  <a:close/>
                </a:path>
                <a:path w="24129" h="668020">
                  <a:moveTo>
                    <a:pt x="24129" y="16509"/>
                  </a:moveTo>
                  <a:lnTo>
                    <a:pt x="0" y="16509"/>
                  </a:lnTo>
                  <a:lnTo>
                    <a:pt x="0" y="19049"/>
                  </a:lnTo>
                  <a:lnTo>
                    <a:pt x="24129" y="19049"/>
                  </a:lnTo>
                  <a:lnTo>
                    <a:pt x="24129" y="16509"/>
                  </a:lnTo>
                  <a:close/>
                </a:path>
                <a:path w="24129" h="668020">
                  <a:moveTo>
                    <a:pt x="24129" y="19050"/>
                  </a:moveTo>
                  <a:lnTo>
                    <a:pt x="0" y="19050"/>
                  </a:lnTo>
                  <a:lnTo>
                    <a:pt x="0" y="22859"/>
                  </a:lnTo>
                  <a:lnTo>
                    <a:pt x="24129" y="22859"/>
                  </a:lnTo>
                  <a:lnTo>
                    <a:pt x="24129" y="19050"/>
                  </a:lnTo>
                  <a:close/>
                </a:path>
                <a:path w="24129" h="668020">
                  <a:moveTo>
                    <a:pt x="24129" y="22860"/>
                  </a:moveTo>
                  <a:lnTo>
                    <a:pt x="0" y="22860"/>
                  </a:lnTo>
                  <a:lnTo>
                    <a:pt x="0" y="25399"/>
                  </a:lnTo>
                  <a:lnTo>
                    <a:pt x="24129" y="25399"/>
                  </a:lnTo>
                  <a:lnTo>
                    <a:pt x="24129" y="22860"/>
                  </a:lnTo>
                  <a:close/>
                </a:path>
                <a:path w="24129" h="668020">
                  <a:moveTo>
                    <a:pt x="24129" y="25400"/>
                  </a:moveTo>
                  <a:lnTo>
                    <a:pt x="0" y="25400"/>
                  </a:lnTo>
                  <a:lnTo>
                    <a:pt x="0" y="29209"/>
                  </a:lnTo>
                  <a:lnTo>
                    <a:pt x="24129" y="29209"/>
                  </a:lnTo>
                  <a:lnTo>
                    <a:pt x="24129" y="25400"/>
                  </a:lnTo>
                  <a:close/>
                </a:path>
                <a:path w="24129" h="668020">
                  <a:moveTo>
                    <a:pt x="24129" y="29209"/>
                  </a:moveTo>
                  <a:lnTo>
                    <a:pt x="0" y="29209"/>
                  </a:lnTo>
                  <a:lnTo>
                    <a:pt x="0" y="35559"/>
                  </a:lnTo>
                  <a:lnTo>
                    <a:pt x="24129" y="35559"/>
                  </a:lnTo>
                  <a:lnTo>
                    <a:pt x="24129" y="29209"/>
                  </a:lnTo>
                  <a:close/>
                </a:path>
                <a:path w="24129" h="668020">
                  <a:moveTo>
                    <a:pt x="24129" y="35559"/>
                  </a:moveTo>
                  <a:lnTo>
                    <a:pt x="0" y="35559"/>
                  </a:lnTo>
                  <a:lnTo>
                    <a:pt x="0" y="38099"/>
                  </a:lnTo>
                  <a:lnTo>
                    <a:pt x="24129" y="38099"/>
                  </a:lnTo>
                  <a:lnTo>
                    <a:pt x="24129" y="35559"/>
                  </a:lnTo>
                  <a:close/>
                </a:path>
                <a:path w="24129" h="668020">
                  <a:moveTo>
                    <a:pt x="24129" y="38100"/>
                  </a:moveTo>
                  <a:lnTo>
                    <a:pt x="0" y="38100"/>
                  </a:lnTo>
                  <a:lnTo>
                    <a:pt x="0" y="41909"/>
                  </a:lnTo>
                  <a:lnTo>
                    <a:pt x="24129" y="41909"/>
                  </a:lnTo>
                  <a:lnTo>
                    <a:pt x="24129" y="38100"/>
                  </a:lnTo>
                  <a:close/>
                </a:path>
                <a:path w="24129" h="668020">
                  <a:moveTo>
                    <a:pt x="24129" y="41910"/>
                  </a:moveTo>
                  <a:lnTo>
                    <a:pt x="0" y="41910"/>
                  </a:lnTo>
                  <a:lnTo>
                    <a:pt x="0" y="50799"/>
                  </a:lnTo>
                  <a:lnTo>
                    <a:pt x="24129" y="50799"/>
                  </a:lnTo>
                  <a:lnTo>
                    <a:pt x="24129" y="41910"/>
                  </a:lnTo>
                  <a:close/>
                </a:path>
                <a:path w="24129" h="668020">
                  <a:moveTo>
                    <a:pt x="24129" y="50800"/>
                  </a:moveTo>
                  <a:lnTo>
                    <a:pt x="0" y="50800"/>
                  </a:lnTo>
                  <a:lnTo>
                    <a:pt x="0" y="54609"/>
                  </a:lnTo>
                  <a:lnTo>
                    <a:pt x="24129" y="54609"/>
                  </a:lnTo>
                  <a:lnTo>
                    <a:pt x="24129" y="50800"/>
                  </a:lnTo>
                  <a:close/>
                </a:path>
                <a:path w="24129" h="668020">
                  <a:moveTo>
                    <a:pt x="24129" y="54609"/>
                  </a:moveTo>
                  <a:lnTo>
                    <a:pt x="0" y="54609"/>
                  </a:lnTo>
                  <a:lnTo>
                    <a:pt x="0" y="57149"/>
                  </a:lnTo>
                  <a:lnTo>
                    <a:pt x="24129" y="57149"/>
                  </a:lnTo>
                  <a:lnTo>
                    <a:pt x="24129" y="54609"/>
                  </a:lnTo>
                  <a:close/>
                </a:path>
                <a:path w="24129" h="668020">
                  <a:moveTo>
                    <a:pt x="24129" y="57150"/>
                  </a:moveTo>
                  <a:lnTo>
                    <a:pt x="0" y="57150"/>
                  </a:lnTo>
                  <a:lnTo>
                    <a:pt x="0" y="60959"/>
                  </a:lnTo>
                  <a:lnTo>
                    <a:pt x="24129" y="60959"/>
                  </a:lnTo>
                  <a:lnTo>
                    <a:pt x="24129" y="57150"/>
                  </a:lnTo>
                  <a:close/>
                </a:path>
                <a:path w="24129" h="668020">
                  <a:moveTo>
                    <a:pt x="24129" y="60959"/>
                  </a:moveTo>
                  <a:lnTo>
                    <a:pt x="0" y="60959"/>
                  </a:lnTo>
                  <a:lnTo>
                    <a:pt x="0" y="63499"/>
                  </a:lnTo>
                  <a:lnTo>
                    <a:pt x="24129" y="63499"/>
                  </a:lnTo>
                  <a:lnTo>
                    <a:pt x="24129" y="60959"/>
                  </a:lnTo>
                  <a:close/>
                </a:path>
                <a:path w="24129" h="668020">
                  <a:moveTo>
                    <a:pt x="24129" y="63500"/>
                  </a:moveTo>
                  <a:lnTo>
                    <a:pt x="0" y="63500"/>
                  </a:lnTo>
                  <a:lnTo>
                    <a:pt x="0" y="69849"/>
                  </a:lnTo>
                  <a:lnTo>
                    <a:pt x="24129" y="69849"/>
                  </a:lnTo>
                  <a:lnTo>
                    <a:pt x="24129" y="63500"/>
                  </a:lnTo>
                  <a:close/>
                </a:path>
                <a:path w="24129" h="668020">
                  <a:moveTo>
                    <a:pt x="24129" y="69850"/>
                  </a:moveTo>
                  <a:lnTo>
                    <a:pt x="0" y="69850"/>
                  </a:lnTo>
                  <a:lnTo>
                    <a:pt x="0" y="76199"/>
                  </a:lnTo>
                  <a:lnTo>
                    <a:pt x="24129" y="76199"/>
                  </a:lnTo>
                  <a:lnTo>
                    <a:pt x="24129" y="69850"/>
                  </a:lnTo>
                  <a:close/>
                </a:path>
                <a:path w="24129" h="668020">
                  <a:moveTo>
                    <a:pt x="24129" y="76200"/>
                  </a:moveTo>
                  <a:lnTo>
                    <a:pt x="0" y="76200"/>
                  </a:lnTo>
                  <a:lnTo>
                    <a:pt x="0" y="80009"/>
                  </a:lnTo>
                  <a:lnTo>
                    <a:pt x="24129" y="80009"/>
                  </a:lnTo>
                  <a:lnTo>
                    <a:pt x="24129" y="76200"/>
                  </a:lnTo>
                  <a:close/>
                </a:path>
                <a:path w="24129" h="668020">
                  <a:moveTo>
                    <a:pt x="24129" y="80009"/>
                  </a:moveTo>
                  <a:lnTo>
                    <a:pt x="0" y="80009"/>
                  </a:lnTo>
                  <a:lnTo>
                    <a:pt x="0" y="82549"/>
                  </a:lnTo>
                  <a:lnTo>
                    <a:pt x="24129" y="82549"/>
                  </a:lnTo>
                  <a:lnTo>
                    <a:pt x="24129" y="80009"/>
                  </a:lnTo>
                  <a:close/>
                </a:path>
                <a:path w="24129" h="668020">
                  <a:moveTo>
                    <a:pt x="24129" y="82550"/>
                  </a:moveTo>
                  <a:lnTo>
                    <a:pt x="0" y="82550"/>
                  </a:lnTo>
                  <a:lnTo>
                    <a:pt x="0" y="86359"/>
                  </a:lnTo>
                  <a:lnTo>
                    <a:pt x="24129" y="86359"/>
                  </a:lnTo>
                  <a:lnTo>
                    <a:pt x="24129" y="82550"/>
                  </a:lnTo>
                  <a:close/>
                </a:path>
                <a:path w="24129" h="668020">
                  <a:moveTo>
                    <a:pt x="24129" y="86359"/>
                  </a:moveTo>
                  <a:lnTo>
                    <a:pt x="0" y="86359"/>
                  </a:lnTo>
                  <a:lnTo>
                    <a:pt x="0" y="92709"/>
                  </a:lnTo>
                  <a:lnTo>
                    <a:pt x="24129" y="92709"/>
                  </a:lnTo>
                  <a:lnTo>
                    <a:pt x="24129" y="86359"/>
                  </a:lnTo>
                  <a:close/>
                </a:path>
                <a:path w="24129" h="668020">
                  <a:moveTo>
                    <a:pt x="24129" y="92709"/>
                  </a:moveTo>
                  <a:lnTo>
                    <a:pt x="0" y="92709"/>
                  </a:lnTo>
                  <a:lnTo>
                    <a:pt x="0" y="95249"/>
                  </a:lnTo>
                  <a:lnTo>
                    <a:pt x="24129" y="95249"/>
                  </a:lnTo>
                  <a:lnTo>
                    <a:pt x="24129" y="92709"/>
                  </a:lnTo>
                  <a:close/>
                </a:path>
                <a:path w="24129" h="668020">
                  <a:moveTo>
                    <a:pt x="24129" y="95250"/>
                  </a:moveTo>
                  <a:lnTo>
                    <a:pt x="0" y="95250"/>
                  </a:lnTo>
                  <a:lnTo>
                    <a:pt x="0" y="99059"/>
                  </a:lnTo>
                  <a:lnTo>
                    <a:pt x="24129" y="99059"/>
                  </a:lnTo>
                  <a:lnTo>
                    <a:pt x="24129" y="95250"/>
                  </a:lnTo>
                  <a:close/>
                </a:path>
                <a:path w="24129" h="668020">
                  <a:moveTo>
                    <a:pt x="24129" y="99059"/>
                  </a:moveTo>
                  <a:lnTo>
                    <a:pt x="0" y="99059"/>
                  </a:lnTo>
                  <a:lnTo>
                    <a:pt x="0" y="105409"/>
                  </a:lnTo>
                  <a:lnTo>
                    <a:pt x="24129" y="105409"/>
                  </a:lnTo>
                  <a:lnTo>
                    <a:pt x="24129" y="99059"/>
                  </a:lnTo>
                  <a:close/>
                </a:path>
                <a:path w="24129" h="668020">
                  <a:moveTo>
                    <a:pt x="24129" y="105409"/>
                  </a:moveTo>
                  <a:lnTo>
                    <a:pt x="0" y="105409"/>
                  </a:lnTo>
                  <a:lnTo>
                    <a:pt x="0" y="107949"/>
                  </a:lnTo>
                  <a:lnTo>
                    <a:pt x="24129" y="107949"/>
                  </a:lnTo>
                  <a:lnTo>
                    <a:pt x="24129" y="105409"/>
                  </a:lnTo>
                  <a:close/>
                </a:path>
                <a:path w="24129" h="668020">
                  <a:moveTo>
                    <a:pt x="24129" y="107950"/>
                  </a:moveTo>
                  <a:lnTo>
                    <a:pt x="0" y="107950"/>
                  </a:lnTo>
                  <a:lnTo>
                    <a:pt x="0" y="111759"/>
                  </a:lnTo>
                  <a:lnTo>
                    <a:pt x="24129" y="111759"/>
                  </a:lnTo>
                  <a:lnTo>
                    <a:pt x="24129" y="107950"/>
                  </a:lnTo>
                  <a:close/>
                </a:path>
                <a:path w="24129" h="668020">
                  <a:moveTo>
                    <a:pt x="24129" y="111759"/>
                  </a:moveTo>
                  <a:lnTo>
                    <a:pt x="0" y="111759"/>
                  </a:lnTo>
                  <a:lnTo>
                    <a:pt x="0" y="114299"/>
                  </a:lnTo>
                  <a:lnTo>
                    <a:pt x="24129" y="114299"/>
                  </a:lnTo>
                  <a:lnTo>
                    <a:pt x="24129" y="111759"/>
                  </a:lnTo>
                  <a:close/>
                </a:path>
                <a:path w="24129" h="668020">
                  <a:moveTo>
                    <a:pt x="24129" y="114300"/>
                  </a:moveTo>
                  <a:lnTo>
                    <a:pt x="0" y="114300"/>
                  </a:lnTo>
                  <a:lnTo>
                    <a:pt x="0" y="118109"/>
                  </a:lnTo>
                  <a:lnTo>
                    <a:pt x="24129" y="118109"/>
                  </a:lnTo>
                  <a:lnTo>
                    <a:pt x="24129" y="114300"/>
                  </a:lnTo>
                  <a:close/>
                </a:path>
                <a:path w="24129" h="668020">
                  <a:moveTo>
                    <a:pt x="24129" y="118109"/>
                  </a:moveTo>
                  <a:lnTo>
                    <a:pt x="0" y="118109"/>
                  </a:lnTo>
                  <a:lnTo>
                    <a:pt x="0" y="120649"/>
                  </a:lnTo>
                  <a:lnTo>
                    <a:pt x="24129" y="120649"/>
                  </a:lnTo>
                  <a:lnTo>
                    <a:pt x="24129" y="118109"/>
                  </a:lnTo>
                  <a:close/>
                </a:path>
                <a:path w="24129" h="668020">
                  <a:moveTo>
                    <a:pt x="24129" y="120650"/>
                  </a:moveTo>
                  <a:lnTo>
                    <a:pt x="0" y="120650"/>
                  </a:lnTo>
                  <a:lnTo>
                    <a:pt x="0" y="124459"/>
                  </a:lnTo>
                  <a:lnTo>
                    <a:pt x="24129" y="124459"/>
                  </a:lnTo>
                  <a:lnTo>
                    <a:pt x="24129" y="120650"/>
                  </a:lnTo>
                  <a:close/>
                </a:path>
                <a:path w="24129" h="668020">
                  <a:moveTo>
                    <a:pt x="24129" y="124459"/>
                  </a:moveTo>
                  <a:lnTo>
                    <a:pt x="0" y="124459"/>
                  </a:lnTo>
                  <a:lnTo>
                    <a:pt x="0" y="126999"/>
                  </a:lnTo>
                  <a:lnTo>
                    <a:pt x="24129" y="126999"/>
                  </a:lnTo>
                  <a:lnTo>
                    <a:pt x="24129" y="124459"/>
                  </a:lnTo>
                  <a:close/>
                </a:path>
                <a:path w="24129" h="668020">
                  <a:moveTo>
                    <a:pt x="24129" y="127000"/>
                  </a:moveTo>
                  <a:lnTo>
                    <a:pt x="0" y="127000"/>
                  </a:lnTo>
                  <a:lnTo>
                    <a:pt x="0" y="133349"/>
                  </a:lnTo>
                  <a:lnTo>
                    <a:pt x="24129" y="133349"/>
                  </a:lnTo>
                  <a:lnTo>
                    <a:pt x="24129" y="127000"/>
                  </a:lnTo>
                  <a:close/>
                </a:path>
                <a:path w="24129" h="668020">
                  <a:moveTo>
                    <a:pt x="24129" y="133350"/>
                  </a:moveTo>
                  <a:lnTo>
                    <a:pt x="0" y="133350"/>
                  </a:lnTo>
                  <a:lnTo>
                    <a:pt x="0" y="137159"/>
                  </a:lnTo>
                  <a:lnTo>
                    <a:pt x="24129" y="137159"/>
                  </a:lnTo>
                  <a:lnTo>
                    <a:pt x="24129" y="133350"/>
                  </a:lnTo>
                  <a:close/>
                </a:path>
                <a:path w="24129" h="668020">
                  <a:moveTo>
                    <a:pt x="24129" y="137159"/>
                  </a:moveTo>
                  <a:lnTo>
                    <a:pt x="0" y="137159"/>
                  </a:lnTo>
                  <a:lnTo>
                    <a:pt x="0" y="139699"/>
                  </a:lnTo>
                  <a:lnTo>
                    <a:pt x="24129" y="139699"/>
                  </a:lnTo>
                  <a:lnTo>
                    <a:pt x="24129" y="137159"/>
                  </a:lnTo>
                  <a:close/>
                </a:path>
                <a:path w="24129" h="668020">
                  <a:moveTo>
                    <a:pt x="24129" y="139700"/>
                  </a:moveTo>
                  <a:lnTo>
                    <a:pt x="0" y="139700"/>
                  </a:lnTo>
                  <a:lnTo>
                    <a:pt x="0" y="146049"/>
                  </a:lnTo>
                  <a:lnTo>
                    <a:pt x="24129" y="146049"/>
                  </a:lnTo>
                  <a:lnTo>
                    <a:pt x="24129" y="139700"/>
                  </a:lnTo>
                  <a:close/>
                </a:path>
                <a:path w="24129" h="668020">
                  <a:moveTo>
                    <a:pt x="24129" y="146050"/>
                  </a:moveTo>
                  <a:lnTo>
                    <a:pt x="0" y="146050"/>
                  </a:lnTo>
                  <a:lnTo>
                    <a:pt x="0" y="149859"/>
                  </a:lnTo>
                  <a:lnTo>
                    <a:pt x="24129" y="149859"/>
                  </a:lnTo>
                  <a:lnTo>
                    <a:pt x="24129" y="146050"/>
                  </a:lnTo>
                  <a:close/>
                </a:path>
                <a:path w="24129" h="668020">
                  <a:moveTo>
                    <a:pt x="24129" y="149859"/>
                  </a:moveTo>
                  <a:lnTo>
                    <a:pt x="0" y="149859"/>
                  </a:lnTo>
                  <a:lnTo>
                    <a:pt x="0" y="152399"/>
                  </a:lnTo>
                  <a:lnTo>
                    <a:pt x="24129" y="152399"/>
                  </a:lnTo>
                  <a:lnTo>
                    <a:pt x="24129" y="149859"/>
                  </a:lnTo>
                  <a:close/>
                </a:path>
                <a:path w="24129" h="668020">
                  <a:moveTo>
                    <a:pt x="24129" y="152400"/>
                  </a:moveTo>
                  <a:lnTo>
                    <a:pt x="0" y="152400"/>
                  </a:lnTo>
                  <a:lnTo>
                    <a:pt x="0" y="156209"/>
                  </a:lnTo>
                  <a:lnTo>
                    <a:pt x="24129" y="156209"/>
                  </a:lnTo>
                  <a:lnTo>
                    <a:pt x="24129" y="152400"/>
                  </a:lnTo>
                  <a:close/>
                </a:path>
                <a:path w="24129" h="668020">
                  <a:moveTo>
                    <a:pt x="24129" y="156209"/>
                  </a:moveTo>
                  <a:lnTo>
                    <a:pt x="0" y="156209"/>
                  </a:lnTo>
                  <a:lnTo>
                    <a:pt x="0" y="158749"/>
                  </a:lnTo>
                  <a:lnTo>
                    <a:pt x="24129" y="158749"/>
                  </a:lnTo>
                  <a:lnTo>
                    <a:pt x="24129" y="156209"/>
                  </a:lnTo>
                  <a:close/>
                </a:path>
                <a:path w="24129" h="668020">
                  <a:moveTo>
                    <a:pt x="24129" y="158750"/>
                  </a:moveTo>
                  <a:lnTo>
                    <a:pt x="0" y="158750"/>
                  </a:lnTo>
                  <a:lnTo>
                    <a:pt x="0" y="162559"/>
                  </a:lnTo>
                  <a:lnTo>
                    <a:pt x="24129" y="162559"/>
                  </a:lnTo>
                  <a:lnTo>
                    <a:pt x="24129" y="158750"/>
                  </a:lnTo>
                  <a:close/>
                </a:path>
                <a:path w="24129" h="668020">
                  <a:moveTo>
                    <a:pt x="24129" y="162559"/>
                  </a:moveTo>
                  <a:lnTo>
                    <a:pt x="0" y="162559"/>
                  </a:lnTo>
                  <a:lnTo>
                    <a:pt x="0" y="165099"/>
                  </a:lnTo>
                  <a:lnTo>
                    <a:pt x="24129" y="165099"/>
                  </a:lnTo>
                  <a:lnTo>
                    <a:pt x="24129" y="162559"/>
                  </a:lnTo>
                  <a:close/>
                </a:path>
                <a:path w="24129" h="668020">
                  <a:moveTo>
                    <a:pt x="24129" y="165100"/>
                  </a:moveTo>
                  <a:lnTo>
                    <a:pt x="0" y="165100"/>
                  </a:lnTo>
                  <a:lnTo>
                    <a:pt x="0" y="168909"/>
                  </a:lnTo>
                  <a:lnTo>
                    <a:pt x="24129" y="168909"/>
                  </a:lnTo>
                  <a:lnTo>
                    <a:pt x="24129" y="165100"/>
                  </a:lnTo>
                  <a:close/>
                </a:path>
                <a:path w="24129" h="668020">
                  <a:moveTo>
                    <a:pt x="24129" y="168909"/>
                  </a:moveTo>
                  <a:lnTo>
                    <a:pt x="0" y="168909"/>
                  </a:lnTo>
                  <a:lnTo>
                    <a:pt x="0" y="175259"/>
                  </a:lnTo>
                  <a:lnTo>
                    <a:pt x="24129" y="175259"/>
                  </a:lnTo>
                  <a:lnTo>
                    <a:pt x="24129" y="168909"/>
                  </a:lnTo>
                  <a:close/>
                </a:path>
                <a:path w="24129" h="668020">
                  <a:moveTo>
                    <a:pt x="24129" y="175259"/>
                  </a:moveTo>
                  <a:lnTo>
                    <a:pt x="0" y="175259"/>
                  </a:lnTo>
                  <a:lnTo>
                    <a:pt x="0" y="177799"/>
                  </a:lnTo>
                  <a:lnTo>
                    <a:pt x="24129" y="177799"/>
                  </a:lnTo>
                  <a:lnTo>
                    <a:pt x="24129" y="175259"/>
                  </a:lnTo>
                  <a:close/>
                </a:path>
                <a:path w="24129" h="668020">
                  <a:moveTo>
                    <a:pt x="24129" y="177800"/>
                  </a:moveTo>
                  <a:lnTo>
                    <a:pt x="0" y="177800"/>
                  </a:lnTo>
                  <a:lnTo>
                    <a:pt x="0" y="181609"/>
                  </a:lnTo>
                  <a:lnTo>
                    <a:pt x="24129" y="181609"/>
                  </a:lnTo>
                  <a:lnTo>
                    <a:pt x="24129" y="177800"/>
                  </a:lnTo>
                  <a:close/>
                </a:path>
                <a:path w="24129" h="668020">
                  <a:moveTo>
                    <a:pt x="24129" y="181609"/>
                  </a:moveTo>
                  <a:lnTo>
                    <a:pt x="0" y="181609"/>
                  </a:lnTo>
                  <a:lnTo>
                    <a:pt x="0" y="184149"/>
                  </a:lnTo>
                  <a:lnTo>
                    <a:pt x="24129" y="184149"/>
                  </a:lnTo>
                  <a:lnTo>
                    <a:pt x="24129" y="181609"/>
                  </a:lnTo>
                  <a:close/>
                </a:path>
                <a:path w="24129" h="668020">
                  <a:moveTo>
                    <a:pt x="24129" y="184150"/>
                  </a:moveTo>
                  <a:lnTo>
                    <a:pt x="0" y="184150"/>
                  </a:lnTo>
                  <a:lnTo>
                    <a:pt x="0" y="187959"/>
                  </a:lnTo>
                  <a:lnTo>
                    <a:pt x="24129" y="187959"/>
                  </a:lnTo>
                  <a:lnTo>
                    <a:pt x="24129" y="184150"/>
                  </a:lnTo>
                  <a:close/>
                </a:path>
                <a:path w="24129" h="668020">
                  <a:moveTo>
                    <a:pt x="24129" y="187959"/>
                  </a:moveTo>
                  <a:lnTo>
                    <a:pt x="0" y="187959"/>
                  </a:lnTo>
                  <a:lnTo>
                    <a:pt x="0" y="190499"/>
                  </a:lnTo>
                  <a:lnTo>
                    <a:pt x="24129" y="190499"/>
                  </a:lnTo>
                  <a:lnTo>
                    <a:pt x="24129" y="187959"/>
                  </a:lnTo>
                  <a:close/>
                </a:path>
                <a:path w="24129" h="668020">
                  <a:moveTo>
                    <a:pt x="24129" y="190500"/>
                  </a:moveTo>
                  <a:lnTo>
                    <a:pt x="0" y="190500"/>
                  </a:lnTo>
                  <a:lnTo>
                    <a:pt x="0" y="194309"/>
                  </a:lnTo>
                  <a:lnTo>
                    <a:pt x="24129" y="194309"/>
                  </a:lnTo>
                  <a:lnTo>
                    <a:pt x="24129" y="190500"/>
                  </a:lnTo>
                  <a:close/>
                </a:path>
                <a:path w="24129" h="668020">
                  <a:moveTo>
                    <a:pt x="24129" y="194309"/>
                  </a:moveTo>
                  <a:lnTo>
                    <a:pt x="0" y="194309"/>
                  </a:lnTo>
                  <a:lnTo>
                    <a:pt x="0" y="196849"/>
                  </a:lnTo>
                  <a:lnTo>
                    <a:pt x="24129" y="196849"/>
                  </a:lnTo>
                  <a:lnTo>
                    <a:pt x="24129" y="194309"/>
                  </a:lnTo>
                  <a:close/>
                </a:path>
                <a:path w="24129" h="668020">
                  <a:moveTo>
                    <a:pt x="24129" y="196850"/>
                  </a:moveTo>
                  <a:lnTo>
                    <a:pt x="0" y="196850"/>
                  </a:lnTo>
                  <a:lnTo>
                    <a:pt x="0" y="200659"/>
                  </a:lnTo>
                  <a:lnTo>
                    <a:pt x="24129" y="200659"/>
                  </a:lnTo>
                  <a:lnTo>
                    <a:pt x="24129" y="196850"/>
                  </a:lnTo>
                  <a:close/>
                </a:path>
                <a:path w="24129" h="668020">
                  <a:moveTo>
                    <a:pt x="24129" y="200659"/>
                  </a:moveTo>
                  <a:lnTo>
                    <a:pt x="0" y="200659"/>
                  </a:lnTo>
                  <a:lnTo>
                    <a:pt x="0" y="203199"/>
                  </a:lnTo>
                  <a:lnTo>
                    <a:pt x="24129" y="203199"/>
                  </a:lnTo>
                  <a:lnTo>
                    <a:pt x="24129" y="200659"/>
                  </a:lnTo>
                  <a:close/>
                </a:path>
                <a:path w="24129" h="668020">
                  <a:moveTo>
                    <a:pt x="24129" y="203200"/>
                  </a:moveTo>
                  <a:lnTo>
                    <a:pt x="0" y="203200"/>
                  </a:lnTo>
                  <a:lnTo>
                    <a:pt x="0" y="207009"/>
                  </a:lnTo>
                  <a:lnTo>
                    <a:pt x="24129" y="207009"/>
                  </a:lnTo>
                  <a:lnTo>
                    <a:pt x="24129" y="203200"/>
                  </a:lnTo>
                  <a:close/>
                </a:path>
                <a:path w="24129" h="668020">
                  <a:moveTo>
                    <a:pt x="24129" y="207009"/>
                  </a:moveTo>
                  <a:lnTo>
                    <a:pt x="0" y="207009"/>
                  </a:lnTo>
                  <a:lnTo>
                    <a:pt x="0" y="209549"/>
                  </a:lnTo>
                  <a:lnTo>
                    <a:pt x="24129" y="209549"/>
                  </a:lnTo>
                  <a:lnTo>
                    <a:pt x="24129" y="207009"/>
                  </a:lnTo>
                  <a:close/>
                </a:path>
                <a:path w="24129" h="668020">
                  <a:moveTo>
                    <a:pt x="24129" y="209550"/>
                  </a:moveTo>
                  <a:lnTo>
                    <a:pt x="0" y="209550"/>
                  </a:lnTo>
                  <a:lnTo>
                    <a:pt x="0" y="274319"/>
                  </a:lnTo>
                  <a:lnTo>
                    <a:pt x="24129" y="274319"/>
                  </a:lnTo>
                  <a:lnTo>
                    <a:pt x="24129" y="209550"/>
                  </a:lnTo>
                  <a:close/>
                </a:path>
                <a:path w="24129" h="668020">
                  <a:moveTo>
                    <a:pt x="24129" y="274319"/>
                  </a:moveTo>
                  <a:lnTo>
                    <a:pt x="0" y="274319"/>
                  </a:lnTo>
                  <a:lnTo>
                    <a:pt x="0" y="356869"/>
                  </a:lnTo>
                  <a:lnTo>
                    <a:pt x="24129" y="356869"/>
                  </a:lnTo>
                  <a:lnTo>
                    <a:pt x="24129" y="274319"/>
                  </a:lnTo>
                  <a:close/>
                </a:path>
                <a:path w="24129" h="668020">
                  <a:moveTo>
                    <a:pt x="24129" y="356869"/>
                  </a:moveTo>
                  <a:lnTo>
                    <a:pt x="0" y="356869"/>
                  </a:lnTo>
                  <a:lnTo>
                    <a:pt x="0" y="420369"/>
                  </a:lnTo>
                  <a:lnTo>
                    <a:pt x="24129" y="420369"/>
                  </a:lnTo>
                  <a:lnTo>
                    <a:pt x="24129" y="356869"/>
                  </a:lnTo>
                  <a:close/>
                </a:path>
                <a:path w="24129" h="668020">
                  <a:moveTo>
                    <a:pt x="6350" y="665479"/>
                  </a:moveTo>
                  <a:lnTo>
                    <a:pt x="0" y="665479"/>
                  </a:lnTo>
                  <a:lnTo>
                    <a:pt x="0" y="666749"/>
                  </a:lnTo>
                  <a:lnTo>
                    <a:pt x="3809" y="666749"/>
                  </a:lnTo>
                  <a:lnTo>
                    <a:pt x="3809" y="668019"/>
                  </a:lnTo>
                  <a:lnTo>
                    <a:pt x="6350" y="668019"/>
                  </a:lnTo>
                  <a:lnTo>
                    <a:pt x="6350" y="665479"/>
                  </a:lnTo>
                  <a:close/>
                </a:path>
                <a:path w="24129" h="668020">
                  <a:moveTo>
                    <a:pt x="11429" y="664209"/>
                  </a:moveTo>
                  <a:lnTo>
                    <a:pt x="8889" y="664209"/>
                  </a:lnTo>
                  <a:lnTo>
                    <a:pt x="8889" y="665479"/>
                  </a:lnTo>
                  <a:lnTo>
                    <a:pt x="11429" y="665479"/>
                  </a:lnTo>
                  <a:lnTo>
                    <a:pt x="11429" y="664209"/>
                  </a:lnTo>
                  <a:close/>
                </a:path>
                <a:path w="24129" h="668020">
                  <a:moveTo>
                    <a:pt x="15239" y="661669"/>
                  </a:moveTo>
                  <a:lnTo>
                    <a:pt x="0" y="661669"/>
                  </a:lnTo>
                  <a:lnTo>
                    <a:pt x="0" y="664209"/>
                  </a:lnTo>
                  <a:lnTo>
                    <a:pt x="15239" y="664209"/>
                  </a:lnTo>
                  <a:lnTo>
                    <a:pt x="15239" y="661669"/>
                  </a:lnTo>
                  <a:close/>
                </a:path>
                <a:path w="24129" h="668020">
                  <a:moveTo>
                    <a:pt x="20320" y="659129"/>
                  </a:moveTo>
                  <a:lnTo>
                    <a:pt x="0" y="659129"/>
                  </a:lnTo>
                  <a:lnTo>
                    <a:pt x="0" y="660399"/>
                  </a:lnTo>
                  <a:lnTo>
                    <a:pt x="17779" y="660399"/>
                  </a:lnTo>
                  <a:lnTo>
                    <a:pt x="17779" y="661669"/>
                  </a:lnTo>
                  <a:lnTo>
                    <a:pt x="20320" y="661669"/>
                  </a:lnTo>
                  <a:lnTo>
                    <a:pt x="20320" y="659129"/>
                  </a:lnTo>
                  <a:close/>
                </a:path>
                <a:path w="24129" h="668020">
                  <a:moveTo>
                    <a:pt x="24129" y="655319"/>
                  </a:moveTo>
                  <a:lnTo>
                    <a:pt x="0" y="655319"/>
                  </a:lnTo>
                  <a:lnTo>
                    <a:pt x="0" y="657859"/>
                  </a:lnTo>
                  <a:lnTo>
                    <a:pt x="22859" y="657859"/>
                  </a:lnTo>
                  <a:lnTo>
                    <a:pt x="22859" y="659129"/>
                  </a:lnTo>
                  <a:lnTo>
                    <a:pt x="24129" y="659129"/>
                  </a:lnTo>
                  <a:lnTo>
                    <a:pt x="24129" y="655319"/>
                  </a:lnTo>
                  <a:close/>
                </a:path>
                <a:path w="24129" h="668020">
                  <a:moveTo>
                    <a:pt x="24129" y="652779"/>
                  </a:moveTo>
                  <a:lnTo>
                    <a:pt x="0" y="652779"/>
                  </a:lnTo>
                  <a:lnTo>
                    <a:pt x="0" y="654049"/>
                  </a:lnTo>
                  <a:lnTo>
                    <a:pt x="24129" y="654049"/>
                  </a:lnTo>
                  <a:lnTo>
                    <a:pt x="24129" y="652779"/>
                  </a:lnTo>
                  <a:close/>
                </a:path>
                <a:path w="24129" h="668020">
                  <a:moveTo>
                    <a:pt x="24129" y="648969"/>
                  </a:moveTo>
                  <a:lnTo>
                    <a:pt x="0" y="648969"/>
                  </a:lnTo>
                  <a:lnTo>
                    <a:pt x="0" y="651509"/>
                  </a:lnTo>
                  <a:lnTo>
                    <a:pt x="24129" y="651509"/>
                  </a:lnTo>
                  <a:lnTo>
                    <a:pt x="24129" y="648969"/>
                  </a:lnTo>
                  <a:close/>
                </a:path>
                <a:path w="24129" h="668020">
                  <a:moveTo>
                    <a:pt x="24129" y="646429"/>
                  </a:moveTo>
                  <a:lnTo>
                    <a:pt x="0" y="646429"/>
                  </a:lnTo>
                  <a:lnTo>
                    <a:pt x="0" y="647699"/>
                  </a:lnTo>
                  <a:lnTo>
                    <a:pt x="24129" y="647699"/>
                  </a:lnTo>
                  <a:lnTo>
                    <a:pt x="24129" y="646429"/>
                  </a:lnTo>
                  <a:close/>
                </a:path>
                <a:path w="24129" h="668020">
                  <a:moveTo>
                    <a:pt x="24129" y="642619"/>
                  </a:moveTo>
                  <a:lnTo>
                    <a:pt x="0" y="642619"/>
                  </a:lnTo>
                  <a:lnTo>
                    <a:pt x="0" y="645159"/>
                  </a:lnTo>
                  <a:lnTo>
                    <a:pt x="24129" y="645159"/>
                  </a:lnTo>
                  <a:lnTo>
                    <a:pt x="24129" y="642619"/>
                  </a:lnTo>
                  <a:close/>
                </a:path>
                <a:path w="24129" h="668020">
                  <a:moveTo>
                    <a:pt x="24129" y="640079"/>
                  </a:moveTo>
                  <a:lnTo>
                    <a:pt x="0" y="640079"/>
                  </a:lnTo>
                  <a:lnTo>
                    <a:pt x="0" y="641349"/>
                  </a:lnTo>
                  <a:lnTo>
                    <a:pt x="24129" y="641349"/>
                  </a:lnTo>
                  <a:lnTo>
                    <a:pt x="24129" y="640079"/>
                  </a:lnTo>
                  <a:close/>
                </a:path>
                <a:path w="24129" h="668020">
                  <a:moveTo>
                    <a:pt x="24129" y="636269"/>
                  </a:moveTo>
                  <a:lnTo>
                    <a:pt x="0" y="636269"/>
                  </a:lnTo>
                  <a:lnTo>
                    <a:pt x="0" y="638809"/>
                  </a:lnTo>
                  <a:lnTo>
                    <a:pt x="24129" y="638809"/>
                  </a:lnTo>
                  <a:lnTo>
                    <a:pt x="24129" y="636269"/>
                  </a:lnTo>
                  <a:close/>
                </a:path>
                <a:path w="24129" h="668020">
                  <a:moveTo>
                    <a:pt x="24129" y="633729"/>
                  </a:moveTo>
                  <a:lnTo>
                    <a:pt x="0" y="633729"/>
                  </a:lnTo>
                  <a:lnTo>
                    <a:pt x="0" y="634999"/>
                  </a:lnTo>
                  <a:lnTo>
                    <a:pt x="24129" y="634999"/>
                  </a:lnTo>
                  <a:lnTo>
                    <a:pt x="24129" y="633729"/>
                  </a:lnTo>
                  <a:close/>
                </a:path>
                <a:path w="24129" h="668020">
                  <a:moveTo>
                    <a:pt x="24129" y="629919"/>
                  </a:moveTo>
                  <a:lnTo>
                    <a:pt x="0" y="629919"/>
                  </a:lnTo>
                  <a:lnTo>
                    <a:pt x="0" y="632459"/>
                  </a:lnTo>
                  <a:lnTo>
                    <a:pt x="24129" y="632459"/>
                  </a:lnTo>
                  <a:lnTo>
                    <a:pt x="24129" y="629919"/>
                  </a:lnTo>
                  <a:close/>
                </a:path>
                <a:path w="24129" h="668020">
                  <a:moveTo>
                    <a:pt x="24129" y="627379"/>
                  </a:moveTo>
                  <a:lnTo>
                    <a:pt x="0" y="627379"/>
                  </a:lnTo>
                  <a:lnTo>
                    <a:pt x="0" y="628649"/>
                  </a:lnTo>
                  <a:lnTo>
                    <a:pt x="24129" y="628649"/>
                  </a:lnTo>
                  <a:lnTo>
                    <a:pt x="24129" y="627379"/>
                  </a:lnTo>
                  <a:close/>
                </a:path>
                <a:path w="24129" h="668020">
                  <a:moveTo>
                    <a:pt x="24129" y="623569"/>
                  </a:moveTo>
                  <a:lnTo>
                    <a:pt x="0" y="623569"/>
                  </a:lnTo>
                  <a:lnTo>
                    <a:pt x="0" y="626109"/>
                  </a:lnTo>
                  <a:lnTo>
                    <a:pt x="24129" y="626109"/>
                  </a:lnTo>
                  <a:lnTo>
                    <a:pt x="24129" y="623569"/>
                  </a:lnTo>
                  <a:close/>
                </a:path>
                <a:path w="24129" h="668020">
                  <a:moveTo>
                    <a:pt x="24129" y="621029"/>
                  </a:moveTo>
                  <a:lnTo>
                    <a:pt x="0" y="621029"/>
                  </a:lnTo>
                  <a:lnTo>
                    <a:pt x="0" y="622299"/>
                  </a:lnTo>
                  <a:lnTo>
                    <a:pt x="24129" y="622299"/>
                  </a:lnTo>
                  <a:lnTo>
                    <a:pt x="24129" y="621029"/>
                  </a:lnTo>
                  <a:close/>
                </a:path>
                <a:path w="24129" h="668020">
                  <a:moveTo>
                    <a:pt x="24129" y="615949"/>
                  </a:moveTo>
                  <a:lnTo>
                    <a:pt x="0" y="615949"/>
                  </a:lnTo>
                  <a:lnTo>
                    <a:pt x="0" y="619760"/>
                  </a:lnTo>
                  <a:lnTo>
                    <a:pt x="24129" y="619760"/>
                  </a:lnTo>
                  <a:lnTo>
                    <a:pt x="24129" y="615949"/>
                  </a:lnTo>
                  <a:close/>
                </a:path>
                <a:path w="24129" h="668020">
                  <a:moveTo>
                    <a:pt x="24129" y="609599"/>
                  </a:moveTo>
                  <a:lnTo>
                    <a:pt x="0" y="609599"/>
                  </a:lnTo>
                  <a:lnTo>
                    <a:pt x="0" y="614679"/>
                  </a:lnTo>
                  <a:lnTo>
                    <a:pt x="24129" y="614679"/>
                  </a:lnTo>
                  <a:lnTo>
                    <a:pt x="24129" y="609599"/>
                  </a:lnTo>
                  <a:close/>
                </a:path>
                <a:path w="24129" h="668020">
                  <a:moveTo>
                    <a:pt x="24129" y="603249"/>
                  </a:moveTo>
                  <a:lnTo>
                    <a:pt x="0" y="603249"/>
                  </a:lnTo>
                  <a:lnTo>
                    <a:pt x="0" y="608330"/>
                  </a:lnTo>
                  <a:lnTo>
                    <a:pt x="24129" y="608330"/>
                  </a:lnTo>
                  <a:lnTo>
                    <a:pt x="24129" y="603249"/>
                  </a:lnTo>
                  <a:close/>
                </a:path>
                <a:path w="24129" h="668020">
                  <a:moveTo>
                    <a:pt x="24129" y="596899"/>
                  </a:moveTo>
                  <a:lnTo>
                    <a:pt x="0" y="596899"/>
                  </a:lnTo>
                  <a:lnTo>
                    <a:pt x="0" y="601980"/>
                  </a:lnTo>
                  <a:lnTo>
                    <a:pt x="24129" y="601980"/>
                  </a:lnTo>
                  <a:lnTo>
                    <a:pt x="24129" y="596899"/>
                  </a:lnTo>
                  <a:close/>
                </a:path>
                <a:path w="24129" h="668020">
                  <a:moveTo>
                    <a:pt x="24129" y="590549"/>
                  </a:moveTo>
                  <a:lnTo>
                    <a:pt x="0" y="590549"/>
                  </a:lnTo>
                  <a:lnTo>
                    <a:pt x="0" y="595629"/>
                  </a:lnTo>
                  <a:lnTo>
                    <a:pt x="24129" y="595629"/>
                  </a:lnTo>
                  <a:lnTo>
                    <a:pt x="24129" y="590549"/>
                  </a:lnTo>
                  <a:close/>
                </a:path>
                <a:path w="24129" h="668020">
                  <a:moveTo>
                    <a:pt x="24129" y="584199"/>
                  </a:moveTo>
                  <a:lnTo>
                    <a:pt x="0" y="584199"/>
                  </a:lnTo>
                  <a:lnTo>
                    <a:pt x="0" y="589280"/>
                  </a:lnTo>
                  <a:lnTo>
                    <a:pt x="24129" y="589280"/>
                  </a:lnTo>
                  <a:lnTo>
                    <a:pt x="24129" y="584199"/>
                  </a:lnTo>
                  <a:close/>
                </a:path>
                <a:path w="24129" h="668020">
                  <a:moveTo>
                    <a:pt x="24129" y="577849"/>
                  </a:moveTo>
                  <a:lnTo>
                    <a:pt x="0" y="577849"/>
                  </a:lnTo>
                  <a:lnTo>
                    <a:pt x="0" y="582930"/>
                  </a:lnTo>
                  <a:lnTo>
                    <a:pt x="24129" y="582930"/>
                  </a:lnTo>
                  <a:lnTo>
                    <a:pt x="24129" y="577849"/>
                  </a:lnTo>
                  <a:close/>
                </a:path>
                <a:path w="24129" h="668020">
                  <a:moveTo>
                    <a:pt x="24129" y="571499"/>
                  </a:moveTo>
                  <a:lnTo>
                    <a:pt x="0" y="571499"/>
                  </a:lnTo>
                  <a:lnTo>
                    <a:pt x="0" y="576579"/>
                  </a:lnTo>
                  <a:lnTo>
                    <a:pt x="24129" y="576579"/>
                  </a:lnTo>
                  <a:lnTo>
                    <a:pt x="24129" y="571499"/>
                  </a:lnTo>
                  <a:close/>
                </a:path>
                <a:path w="24129" h="668020">
                  <a:moveTo>
                    <a:pt x="24129" y="565149"/>
                  </a:moveTo>
                  <a:lnTo>
                    <a:pt x="0" y="565149"/>
                  </a:lnTo>
                  <a:lnTo>
                    <a:pt x="0" y="570230"/>
                  </a:lnTo>
                  <a:lnTo>
                    <a:pt x="24129" y="570230"/>
                  </a:lnTo>
                  <a:lnTo>
                    <a:pt x="24129" y="565149"/>
                  </a:lnTo>
                  <a:close/>
                </a:path>
                <a:path w="24129" h="668020">
                  <a:moveTo>
                    <a:pt x="24129" y="558799"/>
                  </a:moveTo>
                  <a:lnTo>
                    <a:pt x="0" y="558799"/>
                  </a:lnTo>
                  <a:lnTo>
                    <a:pt x="0" y="563879"/>
                  </a:lnTo>
                  <a:lnTo>
                    <a:pt x="24129" y="563879"/>
                  </a:lnTo>
                  <a:lnTo>
                    <a:pt x="24129" y="558799"/>
                  </a:lnTo>
                  <a:close/>
                </a:path>
                <a:path w="24129" h="668020">
                  <a:moveTo>
                    <a:pt x="24129" y="552449"/>
                  </a:moveTo>
                  <a:lnTo>
                    <a:pt x="0" y="552449"/>
                  </a:lnTo>
                  <a:lnTo>
                    <a:pt x="0" y="557529"/>
                  </a:lnTo>
                  <a:lnTo>
                    <a:pt x="24129" y="557529"/>
                  </a:lnTo>
                  <a:lnTo>
                    <a:pt x="24129" y="552449"/>
                  </a:lnTo>
                  <a:close/>
                </a:path>
                <a:path w="24129" h="668020">
                  <a:moveTo>
                    <a:pt x="24129" y="544829"/>
                  </a:moveTo>
                  <a:lnTo>
                    <a:pt x="0" y="544829"/>
                  </a:lnTo>
                  <a:lnTo>
                    <a:pt x="0" y="551179"/>
                  </a:lnTo>
                  <a:lnTo>
                    <a:pt x="24129" y="551179"/>
                  </a:lnTo>
                  <a:lnTo>
                    <a:pt x="24129" y="544829"/>
                  </a:lnTo>
                  <a:close/>
                </a:path>
                <a:path w="24129" h="668020">
                  <a:moveTo>
                    <a:pt x="24129" y="539749"/>
                  </a:moveTo>
                  <a:lnTo>
                    <a:pt x="0" y="539749"/>
                  </a:lnTo>
                  <a:lnTo>
                    <a:pt x="0" y="543559"/>
                  </a:lnTo>
                  <a:lnTo>
                    <a:pt x="24129" y="543559"/>
                  </a:lnTo>
                  <a:lnTo>
                    <a:pt x="24129" y="539749"/>
                  </a:lnTo>
                  <a:close/>
                </a:path>
                <a:path w="24129" h="668020">
                  <a:moveTo>
                    <a:pt x="24129" y="533399"/>
                  </a:moveTo>
                  <a:lnTo>
                    <a:pt x="0" y="533399"/>
                  </a:lnTo>
                  <a:lnTo>
                    <a:pt x="0" y="538479"/>
                  </a:lnTo>
                  <a:lnTo>
                    <a:pt x="24129" y="538479"/>
                  </a:lnTo>
                  <a:lnTo>
                    <a:pt x="24129" y="533399"/>
                  </a:lnTo>
                  <a:close/>
                </a:path>
                <a:path w="24129" h="668020">
                  <a:moveTo>
                    <a:pt x="24129" y="525780"/>
                  </a:moveTo>
                  <a:lnTo>
                    <a:pt x="0" y="525780"/>
                  </a:lnTo>
                  <a:lnTo>
                    <a:pt x="0" y="532129"/>
                  </a:lnTo>
                  <a:lnTo>
                    <a:pt x="24129" y="532129"/>
                  </a:lnTo>
                  <a:lnTo>
                    <a:pt x="24129" y="525780"/>
                  </a:lnTo>
                  <a:close/>
                </a:path>
                <a:path w="24129" h="668020">
                  <a:moveTo>
                    <a:pt x="24129" y="520699"/>
                  </a:moveTo>
                  <a:lnTo>
                    <a:pt x="0" y="520699"/>
                  </a:lnTo>
                  <a:lnTo>
                    <a:pt x="0" y="524509"/>
                  </a:lnTo>
                  <a:lnTo>
                    <a:pt x="24129" y="524509"/>
                  </a:lnTo>
                  <a:lnTo>
                    <a:pt x="24129" y="520699"/>
                  </a:lnTo>
                  <a:close/>
                </a:path>
                <a:path w="24129" h="668020">
                  <a:moveTo>
                    <a:pt x="24129" y="514349"/>
                  </a:moveTo>
                  <a:lnTo>
                    <a:pt x="0" y="514349"/>
                  </a:lnTo>
                  <a:lnTo>
                    <a:pt x="0" y="519430"/>
                  </a:lnTo>
                  <a:lnTo>
                    <a:pt x="24129" y="519430"/>
                  </a:lnTo>
                  <a:lnTo>
                    <a:pt x="24129" y="514349"/>
                  </a:lnTo>
                  <a:close/>
                </a:path>
                <a:path w="24129" h="668020">
                  <a:moveTo>
                    <a:pt x="24129" y="507999"/>
                  </a:moveTo>
                  <a:lnTo>
                    <a:pt x="0" y="507999"/>
                  </a:lnTo>
                  <a:lnTo>
                    <a:pt x="0" y="513079"/>
                  </a:lnTo>
                  <a:lnTo>
                    <a:pt x="24129" y="513079"/>
                  </a:lnTo>
                  <a:lnTo>
                    <a:pt x="24129" y="507999"/>
                  </a:lnTo>
                  <a:close/>
                </a:path>
                <a:path w="24129" h="668020">
                  <a:moveTo>
                    <a:pt x="24129" y="501649"/>
                  </a:moveTo>
                  <a:lnTo>
                    <a:pt x="0" y="501649"/>
                  </a:lnTo>
                  <a:lnTo>
                    <a:pt x="0" y="506730"/>
                  </a:lnTo>
                  <a:lnTo>
                    <a:pt x="24129" y="506730"/>
                  </a:lnTo>
                  <a:lnTo>
                    <a:pt x="24129" y="501649"/>
                  </a:lnTo>
                  <a:close/>
                </a:path>
                <a:path w="24129" h="668020">
                  <a:moveTo>
                    <a:pt x="24129" y="495299"/>
                  </a:moveTo>
                  <a:lnTo>
                    <a:pt x="0" y="495299"/>
                  </a:lnTo>
                  <a:lnTo>
                    <a:pt x="0" y="500379"/>
                  </a:lnTo>
                  <a:lnTo>
                    <a:pt x="24129" y="500379"/>
                  </a:lnTo>
                  <a:lnTo>
                    <a:pt x="24129" y="495299"/>
                  </a:lnTo>
                  <a:close/>
                </a:path>
                <a:path w="24129" h="668020">
                  <a:moveTo>
                    <a:pt x="24129" y="488949"/>
                  </a:moveTo>
                  <a:lnTo>
                    <a:pt x="0" y="488949"/>
                  </a:lnTo>
                  <a:lnTo>
                    <a:pt x="0" y="494029"/>
                  </a:lnTo>
                  <a:lnTo>
                    <a:pt x="24129" y="494029"/>
                  </a:lnTo>
                  <a:lnTo>
                    <a:pt x="24129" y="488949"/>
                  </a:lnTo>
                  <a:close/>
                </a:path>
                <a:path w="24129" h="668020">
                  <a:moveTo>
                    <a:pt x="24129" y="482599"/>
                  </a:moveTo>
                  <a:lnTo>
                    <a:pt x="0" y="482599"/>
                  </a:lnTo>
                  <a:lnTo>
                    <a:pt x="0" y="487679"/>
                  </a:lnTo>
                  <a:lnTo>
                    <a:pt x="24129" y="487679"/>
                  </a:lnTo>
                  <a:lnTo>
                    <a:pt x="24129" y="482599"/>
                  </a:lnTo>
                  <a:close/>
                </a:path>
                <a:path w="24129" h="668020">
                  <a:moveTo>
                    <a:pt x="24129" y="476249"/>
                  </a:moveTo>
                  <a:lnTo>
                    <a:pt x="0" y="476249"/>
                  </a:lnTo>
                  <a:lnTo>
                    <a:pt x="0" y="481329"/>
                  </a:lnTo>
                  <a:lnTo>
                    <a:pt x="24129" y="481329"/>
                  </a:lnTo>
                  <a:lnTo>
                    <a:pt x="24129" y="476249"/>
                  </a:lnTo>
                  <a:close/>
                </a:path>
                <a:path w="24129" h="668020">
                  <a:moveTo>
                    <a:pt x="24129" y="469899"/>
                  </a:moveTo>
                  <a:lnTo>
                    <a:pt x="0" y="469899"/>
                  </a:lnTo>
                  <a:lnTo>
                    <a:pt x="0" y="474979"/>
                  </a:lnTo>
                  <a:lnTo>
                    <a:pt x="24129" y="474979"/>
                  </a:lnTo>
                  <a:lnTo>
                    <a:pt x="24129" y="469899"/>
                  </a:lnTo>
                  <a:close/>
                </a:path>
                <a:path w="24129" h="668020">
                  <a:moveTo>
                    <a:pt x="24129" y="463549"/>
                  </a:moveTo>
                  <a:lnTo>
                    <a:pt x="0" y="463549"/>
                  </a:lnTo>
                  <a:lnTo>
                    <a:pt x="0" y="468629"/>
                  </a:lnTo>
                  <a:lnTo>
                    <a:pt x="24129" y="468629"/>
                  </a:lnTo>
                  <a:lnTo>
                    <a:pt x="24129" y="463549"/>
                  </a:lnTo>
                  <a:close/>
                </a:path>
                <a:path w="24129" h="668020">
                  <a:moveTo>
                    <a:pt x="24129" y="457199"/>
                  </a:moveTo>
                  <a:lnTo>
                    <a:pt x="0" y="457199"/>
                  </a:lnTo>
                  <a:lnTo>
                    <a:pt x="0" y="462279"/>
                  </a:lnTo>
                  <a:lnTo>
                    <a:pt x="24129" y="462279"/>
                  </a:lnTo>
                  <a:lnTo>
                    <a:pt x="24129" y="457199"/>
                  </a:lnTo>
                  <a:close/>
                </a:path>
                <a:path w="24129" h="668020">
                  <a:moveTo>
                    <a:pt x="24129" y="450849"/>
                  </a:moveTo>
                  <a:lnTo>
                    <a:pt x="0" y="450849"/>
                  </a:lnTo>
                  <a:lnTo>
                    <a:pt x="0" y="455929"/>
                  </a:lnTo>
                  <a:lnTo>
                    <a:pt x="24129" y="455929"/>
                  </a:lnTo>
                  <a:lnTo>
                    <a:pt x="24129" y="450849"/>
                  </a:lnTo>
                  <a:close/>
                </a:path>
                <a:path w="24129" h="668020">
                  <a:moveTo>
                    <a:pt x="24129" y="444499"/>
                  </a:moveTo>
                  <a:lnTo>
                    <a:pt x="0" y="444499"/>
                  </a:lnTo>
                  <a:lnTo>
                    <a:pt x="0" y="449579"/>
                  </a:lnTo>
                  <a:lnTo>
                    <a:pt x="24129" y="449579"/>
                  </a:lnTo>
                  <a:lnTo>
                    <a:pt x="24129" y="444499"/>
                  </a:lnTo>
                  <a:close/>
                </a:path>
                <a:path w="24129" h="668020">
                  <a:moveTo>
                    <a:pt x="24129" y="438149"/>
                  </a:moveTo>
                  <a:lnTo>
                    <a:pt x="0" y="438149"/>
                  </a:lnTo>
                  <a:lnTo>
                    <a:pt x="0" y="443230"/>
                  </a:lnTo>
                  <a:lnTo>
                    <a:pt x="24129" y="443230"/>
                  </a:lnTo>
                  <a:lnTo>
                    <a:pt x="24129" y="438149"/>
                  </a:lnTo>
                  <a:close/>
                </a:path>
                <a:path w="24129" h="668020">
                  <a:moveTo>
                    <a:pt x="24129" y="431799"/>
                  </a:moveTo>
                  <a:lnTo>
                    <a:pt x="0" y="431799"/>
                  </a:lnTo>
                  <a:lnTo>
                    <a:pt x="0" y="436879"/>
                  </a:lnTo>
                  <a:lnTo>
                    <a:pt x="24129" y="436879"/>
                  </a:lnTo>
                  <a:lnTo>
                    <a:pt x="24129" y="431799"/>
                  </a:lnTo>
                  <a:close/>
                </a:path>
                <a:path w="24129" h="668020">
                  <a:moveTo>
                    <a:pt x="24129" y="425449"/>
                  </a:moveTo>
                  <a:lnTo>
                    <a:pt x="0" y="425449"/>
                  </a:lnTo>
                  <a:lnTo>
                    <a:pt x="0" y="430529"/>
                  </a:lnTo>
                  <a:lnTo>
                    <a:pt x="24129" y="430529"/>
                  </a:lnTo>
                  <a:lnTo>
                    <a:pt x="24129" y="425449"/>
                  </a:lnTo>
                  <a:close/>
                </a:path>
                <a:path w="24129" h="668020">
                  <a:moveTo>
                    <a:pt x="24129" y="421639"/>
                  </a:moveTo>
                  <a:lnTo>
                    <a:pt x="0" y="421639"/>
                  </a:lnTo>
                  <a:lnTo>
                    <a:pt x="0" y="424180"/>
                  </a:lnTo>
                  <a:lnTo>
                    <a:pt x="24129" y="424180"/>
                  </a:lnTo>
                  <a:lnTo>
                    <a:pt x="24129" y="421639"/>
                  </a:lnTo>
                  <a:close/>
                </a:path>
              </a:pathLst>
            </a:custGeom>
            <a:solidFill>
              <a:srgbClr val="2C2C2C"/>
            </a:solidFill>
          </p:spPr>
          <p:txBody>
            <a:bodyPr bIns="0" lIns="0" rIns="0" rtlCol="0" tIns="0" wrap="square"/>
            <a:p/>
          </p:txBody>
        </p:sp>
        <p:sp>
          <p:nvSpPr>
            <p:cNvPr id="1049252" name="object 544"/>
            <p:cNvSpPr/>
            <p:nvPr/>
          </p:nvSpPr>
          <p:spPr>
            <a:xfrm>
              <a:off x="6600190" y="5825490"/>
              <a:ext cx="24130" cy="685800"/>
            </a:xfrm>
            <a:custGeom>
              <a:avLst/>
              <a:ahLst/>
              <a:rect l="l" t="t" r="r" b="b"/>
              <a:pathLst>
                <a:path w="24129" h="685800">
                  <a:moveTo>
                    <a:pt x="5079" y="0"/>
                  </a:moveTo>
                  <a:lnTo>
                    <a:pt x="0" y="0"/>
                  </a:lnTo>
                  <a:lnTo>
                    <a:pt x="0" y="1270"/>
                  </a:lnTo>
                  <a:lnTo>
                    <a:pt x="5079" y="1270"/>
                  </a:lnTo>
                  <a:lnTo>
                    <a:pt x="5079" y="0"/>
                  </a:lnTo>
                  <a:close/>
                </a:path>
                <a:path w="24129" h="685800">
                  <a:moveTo>
                    <a:pt x="12700" y="1270"/>
                  </a:moveTo>
                  <a:lnTo>
                    <a:pt x="0" y="1270"/>
                  </a:lnTo>
                  <a:lnTo>
                    <a:pt x="0" y="13970"/>
                  </a:lnTo>
                  <a:lnTo>
                    <a:pt x="24129" y="13970"/>
                  </a:lnTo>
                  <a:lnTo>
                    <a:pt x="24129" y="6350"/>
                  </a:lnTo>
                  <a:lnTo>
                    <a:pt x="21589" y="6350"/>
                  </a:lnTo>
                  <a:lnTo>
                    <a:pt x="21589" y="5080"/>
                  </a:lnTo>
                  <a:lnTo>
                    <a:pt x="17779" y="5080"/>
                  </a:lnTo>
                  <a:lnTo>
                    <a:pt x="17779" y="3810"/>
                  </a:lnTo>
                  <a:lnTo>
                    <a:pt x="15239" y="3810"/>
                  </a:lnTo>
                  <a:lnTo>
                    <a:pt x="15239" y="2540"/>
                  </a:lnTo>
                  <a:lnTo>
                    <a:pt x="12700" y="2540"/>
                  </a:lnTo>
                  <a:lnTo>
                    <a:pt x="12700" y="1270"/>
                  </a:lnTo>
                  <a:close/>
                </a:path>
                <a:path w="24129" h="685800">
                  <a:moveTo>
                    <a:pt x="24129" y="13970"/>
                  </a:moveTo>
                  <a:lnTo>
                    <a:pt x="0" y="13970"/>
                  </a:lnTo>
                  <a:lnTo>
                    <a:pt x="0" y="17780"/>
                  </a:lnTo>
                  <a:lnTo>
                    <a:pt x="24129" y="17780"/>
                  </a:lnTo>
                  <a:lnTo>
                    <a:pt x="24129" y="13970"/>
                  </a:lnTo>
                  <a:close/>
                </a:path>
                <a:path w="24129" h="685800">
                  <a:moveTo>
                    <a:pt x="24129" y="17780"/>
                  </a:moveTo>
                  <a:lnTo>
                    <a:pt x="0" y="17780"/>
                  </a:lnTo>
                  <a:lnTo>
                    <a:pt x="0" y="24130"/>
                  </a:lnTo>
                  <a:lnTo>
                    <a:pt x="24129" y="24130"/>
                  </a:lnTo>
                  <a:lnTo>
                    <a:pt x="24129" y="17780"/>
                  </a:lnTo>
                  <a:close/>
                </a:path>
                <a:path w="24129" h="685800">
                  <a:moveTo>
                    <a:pt x="24129" y="24130"/>
                  </a:moveTo>
                  <a:lnTo>
                    <a:pt x="0" y="24130"/>
                  </a:lnTo>
                  <a:lnTo>
                    <a:pt x="0" y="26670"/>
                  </a:lnTo>
                  <a:lnTo>
                    <a:pt x="24129" y="26670"/>
                  </a:lnTo>
                  <a:lnTo>
                    <a:pt x="24129" y="24130"/>
                  </a:lnTo>
                  <a:close/>
                </a:path>
                <a:path w="24129" h="685800">
                  <a:moveTo>
                    <a:pt x="24129" y="26670"/>
                  </a:moveTo>
                  <a:lnTo>
                    <a:pt x="0" y="26670"/>
                  </a:lnTo>
                  <a:lnTo>
                    <a:pt x="0" y="30480"/>
                  </a:lnTo>
                  <a:lnTo>
                    <a:pt x="24129" y="30480"/>
                  </a:lnTo>
                  <a:lnTo>
                    <a:pt x="24129" y="26670"/>
                  </a:lnTo>
                  <a:close/>
                </a:path>
                <a:path w="24129" h="685800">
                  <a:moveTo>
                    <a:pt x="24129" y="30480"/>
                  </a:moveTo>
                  <a:lnTo>
                    <a:pt x="0" y="30480"/>
                  </a:lnTo>
                  <a:lnTo>
                    <a:pt x="0" y="33020"/>
                  </a:lnTo>
                  <a:lnTo>
                    <a:pt x="24129" y="33020"/>
                  </a:lnTo>
                  <a:lnTo>
                    <a:pt x="24129" y="30480"/>
                  </a:lnTo>
                  <a:close/>
                </a:path>
                <a:path w="24129" h="685800">
                  <a:moveTo>
                    <a:pt x="24129" y="33020"/>
                  </a:moveTo>
                  <a:lnTo>
                    <a:pt x="0" y="33020"/>
                  </a:lnTo>
                  <a:lnTo>
                    <a:pt x="0" y="36830"/>
                  </a:lnTo>
                  <a:lnTo>
                    <a:pt x="24129" y="36830"/>
                  </a:lnTo>
                  <a:lnTo>
                    <a:pt x="24129" y="33020"/>
                  </a:lnTo>
                  <a:close/>
                </a:path>
                <a:path w="24129" h="685800">
                  <a:moveTo>
                    <a:pt x="24129" y="36830"/>
                  </a:moveTo>
                  <a:lnTo>
                    <a:pt x="0" y="36830"/>
                  </a:lnTo>
                  <a:lnTo>
                    <a:pt x="0" y="43180"/>
                  </a:lnTo>
                  <a:lnTo>
                    <a:pt x="24129" y="43180"/>
                  </a:lnTo>
                  <a:lnTo>
                    <a:pt x="24129" y="36830"/>
                  </a:lnTo>
                  <a:close/>
                </a:path>
                <a:path w="24129" h="685800">
                  <a:moveTo>
                    <a:pt x="24129" y="43180"/>
                  </a:moveTo>
                  <a:lnTo>
                    <a:pt x="0" y="43180"/>
                  </a:lnTo>
                  <a:lnTo>
                    <a:pt x="0" y="45720"/>
                  </a:lnTo>
                  <a:lnTo>
                    <a:pt x="24129" y="45720"/>
                  </a:lnTo>
                  <a:lnTo>
                    <a:pt x="24129" y="43180"/>
                  </a:lnTo>
                  <a:close/>
                </a:path>
                <a:path w="24129" h="685800">
                  <a:moveTo>
                    <a:pt x="24129" y="45720"/>
                  </a:moveTo>
                  <a:lnTo>
                    <a:pt x="0" y="45720"/>
                  </a:lnTo>
                  <a:lnTo>
                    <a:pt x="0" y="49530"/>
                  </a:lnTo>
                  <a:lnTo>
                    <a:pt x="24129" y="49530"/>
                  </a:lnTo>
                  <a:lnTo>
                    <a:pt x="24129" y="45720"/>
                  </a:lnTo>
                  <a:close/>
                </a:path>
                <a:path w="24129" h="685800">
                  <a:moveTo>
                    <a:pt x="24129" y="49530"/>
                  </a:moveTo>
                  <a:lnTo>
                    <a:pt x="0" y="49530"/>
                  </a:lnTo>
                  <a:lnTo>
                    <a:pt x="0" y="58420"/>
                  </a:lnTo>
                  <a:lnTo>
                    <a:pt x="24129" y="58420"/>
                  </a:lnTo>
                  <a:lnTo>
                    <a:pt x="24129" y="49530"/>
                  </a:lnTo>
                  <a:close/>
                </a:path>
                <a:path w="24129" h="685800">
                  <a:moveTo>
                    <a:pt x="24129" y="58420"/>
                  </a:moveTo>
                  <a:lnTo>
                    <a:pt x="0" y="58420"/>
                  </a:lnTo>
                  <a:lnTo>
                    <a:pt x="0" y="62230"/>
                  </a:lnTo>
                  <a:lnTo>
                    <a:pt x="24129" y="62230"/>
                  </a:lnTo>
                  <a:lnTo>
                    <a:pt x="24129" y="58420"/>
                  </a:lnTo>
                  <a:close/>
                </a:path>
                <a:path w="24129" h="685800">
                  <a:moveTo>
                    <a:pt x="24129" y="62230"/>
                  </a:moveTo>
                  <a:lnTo>
                    <a:pt x="0" y="62230"/>
                  </a:lnTo>
                  <a:lnTo>
                    <a:pt x="0" y="64770"/>
                  </a:lnTo>
                  <a:lnTo>
                    <a:pt x="24129" y="64770"/>
                  </a:lnTo>
                  <a:lnTo>
                    <a:pt x="24129" y="62230"/>
                  </a:lnTo>
                  <a:close/>
                </a:path>
                <a:path w="24129" h="685800">
                  <a:moveTo>
                    <a:pt x="24129" y="64770"/>
                  </a:moveTo>
                  <a:lnTo>
                    <a:pt x="0" y="64770"/>
                  </a:lnTo>
                  <a:lnTo>
                    <a:pt x="0" y="68580"/>
                  </a:lnTo>
                  <a:lnTo>
                    <a:pt x="24129" y="68580"/>
                  </a:lnTo>
                  <a:lnTo>
                    <a:pt x="24129" y="64770"/>
                  </a:lnTo>
                  <a:close/>
                </a:path>
                <a:path w="24129" h="685800">
                  <a:moveTo>
                    <a:pt x="24129" y="68580"/>
                  </a:moveTo>
                  <a:lnTo>
                    <a:pt x="0" y="68580"/>
                  </a:lnTo>
                  <a:lnTo>
                    <a:pt x="0" y="71120"/>
                  </a:lnTo>
                  <a:lnTo>
                    <a:pt x="24129" y="71120"/>
                  </a:lnTo>
                  <a:lnTo>
                    <a:pt x="24129" y="68580"/>
                  </a:lnTo>
                  <a:close/>
                </a:path>
                <a:path w="24129" h="685800">
                  <a:moveTo>
                    <a:pt x="24129" y="71120"/>
                  </a:moveTo>
                  <a:lnTo>
                    <a:pt x="0" y="71120"/>
                  </a:lnTo>
                  <a:lnTo>
                    <a:pt x="0" y="77470"/>
                  </a:lnTo>
                  <a:lnTo>
                    <a:pt x="24129" y="77470"/>
                  </a:lnTo>
                  <a:lnTo>
                    <a:pt x="24129" y="71120"/>
                  </a:lnTo>
                  <a:close/>
                </a:path>
                <a:path w="24129" h="685800">
                  <a:moveTo>
                    <a:pt x="24129" y="77470"/>
                  </a:moveTo>
                  <a:lnTo>
                    <a:pt x="0" y="77470"/>
                  </a:lnTo>
                  <a:lnTo>
                    <a:pt x="0" y="83820"/>
                  </a:lnTo>
                  <a:lnTo>
                    <a:pt x="24129" y="83820"/>
                  </a:lnTo>
                  <a:lnTo>
                    <a:pt x="24129" y="77470"/>
                  </a:lnTo>
                  <a:close/>
                </a:path>
                <a:path w="24129" h="685800">
                  <a:moveTo>
                    <a:pt x="24129" y="83820"/>
                  </a:moveTo>
                  <a:lnTo>
                    <a:pt x="0" y="83820"/>
                  </a:lnTo>
                  <a:lnTo>
                    <a:pt x="0" y="87630"/>
                  </a:lnTo>
                  <a:lnTo>
                    <a:pt x="24129" y="87630"/>
                  </a:lnTo>
                  <a:lnTo>
                    <a:pt x="24129" y="83820"/>
                  </a:lnTo>
                  <a:close/>
                </a:path>
                <a:path w="24129" h="685800">
                  <a:moveTo>
                    <a:pt x="24129" y="87630"/>
                  </a:moveTo>
                  <a:lnTo>
                    <a:pt x="0" y="87630"/>
                  </a:lnTo>
                  <a:lnTo>
                    <a:pt x="0" y="90170"/>
                  </a:lnTo>
                  <a:lnTo>
                    <a:pt x="24129" y="90170"/>
                  </a:lnTo>
                  <a:lnTo>
                    <a:pt x="24129" y="87630"/>
                  </a:lnTo>
                  <a:close/>
                </a:path>
                <a:path w="24129" h="685800">
                  <a:moveTo>
                    <a:pt x="24129" y="90170"/>
                  </a:moveTo>
                  <a:lnTo>
                    <a:pt x="0" y="90170"/>
                  </a:lnTo>
                  <a:lnTo>
                    <a:pt x="0" y="93980"/>
                  </a:lnTo>
                  <a:lnTo>
                    <a:pt x="24129" y="93980"/>
                  </a:lnTo>
                  <a:lnTo>
                    <a:pt x="24129" y="90170"/>
                  </a:lnTo>
                  <a:close/>
                </a:path>
                <a:path w="24129" h="685800">
                  <a:moveTo>
                    <a:pt x="24129" y="93980"/>
                  </a:moveTo>
                  <a:lnTo>
                    <a:pt x="0" y="93980"/>
                  </a:lnTo>
                  <a:lnTo>
                    <a:pt x="0" y="100330"/>
                  </a:lnTo>
                  <a:lnTo>
                    <a:pt x="24129" y="100330"/>
                  </a:lnTo>
                  <a:lnTo>
                    <a:pt x="24129" y="93980"/>
                  </a:lnTo>
                  <a:close/>
                </a:path>
                <a:path w="24129" h="685800">
                  <a:moveTo>
                    <a:pt x="24129" y="100330"/>
                  </a:moveTo>
                  <a:lnTo>
                    <a:pt x="0" y="100330"/>
                  </a:lnTo>
                  <a:lnTo>
                    <a:pt x="0" y="102870"/>
                  </a:lnTo>
                  <a:lnTo>
                    <a:pt x="24129" y="102870"/>
                  </a:lnTo>
                  <a:lnTo>
                    <a:pt x="24129" y="100330"/>
                  </a:lnTo>
                  <a:close/>
                </a:path>
                <a:path w="24129" h="685800">
                  <a:moveTo>
                    <a:pt x="24129" y="102870"/>
                  </a:moveTo>
                  <a:lnTo>
                    <a:pt x="0" y="102870"/>
                  </a:lnTo>
                  <a:lnTo>
                    <a:pt x="0" y="106680"/>
                  </a:lnTo>
                  <a:lnTo>
                    <a:pt x="24129" y="106680"/>
                  </a:lnTo>
                  <a:lnTo>
                    <a:pt x="24129" y="102870"/>
                  </a:lnTo>
                  <a:close/>
                </a:path>
                <a:path w="24129" h="685800">
                  <a:moveTo>
                    <a:pt x="24129" y="106680"/>
                  </a:moveTo>
                  <a:lnTo>
                    <a:pt x="0" y="106680"/>
                  </a:lnTo>
                  <a:lnTo>
                    <a:pt x="0" y="113030"/>
                  </a:lnTo>
                  <a:lnTo>
                    <a:pt x="24129" y="113030"/>
                  </a:lnTo>
                  <a:lnTo>
                    <a:pt x="24129" y="106680"/>
                  </a:lnTo>
                  <a:close/>
                </a:path>
                <a:path w="24129" h="685800">
                  <a:moveTo>
                    <a:pt x="24129" y="113030"/>
                  </a:moveTo>
                  <a:lnTo>
                    <a:pt x="0" y="113030"/>
                  </a:lnTo>
                  <a:lnTo>
                    <a:pt x="0" y="115570"/>
                  </a:lnTo>
                  <a:lnTo>
                    <a:pt x="24129" y="115570"/>
                  </a:lnTo>
                  <a:lnTo>
                    <a:pt x="24129" y="113030"/>
                  </a:lnTo>
                  <a:close/>
                </a:path>
                <a:path w="24129" h="685800">
                  <a:moveTo>
                    <a:pt x="24129" y="115570"/>
                  </a:moveTo>
                  <a:lnTo>
                    <a:pt x="0" y="115570"/>
                  </a:lnTo>
                  <a:lnTo>
                    <a:pt x="0" y="119380"/>
                  </a:lnTo>
                  <a:lnTo>
                    <a:pt x="24129" y="119380"/>
                  </a:lnTo>
                  <a:lnTo>
                    <a:pt x="24129" y="115570"/>
                  </a:lnTo>
                  <a:close/>
                </a:path>
                <a:path w="24129" h="685800">
                  <a:moveTo>
                    <a:pt x="24129" y="119380"/>
                  </a:moveTo>
                  <a:lnTo>
                    <a:pt x="0" y="119380"/>
                  </a:lnTo>
                  <a:lnTo>
                    <a:pt x="0" y="121920"/>
                  </a:lnTo>
                  <a:lnTo>
                    <a:pt x="24129" y="121920"/>
                  </a:lnTo>
                  <a:lnTo>
                    <a:pt x="24129" y="119380"/>
                  </a:lnTo>
                  <a:close/>
                </a:path>
                <a:path w="24129" h="685800">
                  <a:moveTo>
                    <a:pt x="24129" y="121920"/>
                  </a:moveTo>
                  <a:lnTo>
                    <a:pt x="0" y="121920"/>
                  </a:lnTo>
                  <a:lnTo>
                    <a:pt x="0" y="125730"/>
                  </a:lnTo>
                  <a:lnTo>
                    <a:pt x="24129" y="125730"/>
                  </a:lnTo>
                  <a:lnTo>
                    <a:pt x="24129" y="121920"/>
                  </a:lnTo>
                  <a:close/>
                </a:path>
                <a:path w="24129" h="685800">
                  <a:moveTo>
                    <a:pt x="24129" y="125730"/>
                  </a:moveTo>
                  <a:lnTo>
                    <a:pt x="0" y="125730"/>
                  </a:lnTo>
                  <a:lnTo>
                    <a:pt x="0" y="128270"/>
                  </a:lnTo>
                  <a:lnTo>
                    <a:pt x="24129" y="128270"/>
                  </a:lnTo>
                  <a:lnTo>
                    <a:pt x="24129" y="125730"/>
                  </a:lnTo>
                  <a:close/>
                </a:path>
                <a:path w="24129" h="685800">
                  <a:moveTo>
                    <a:pt x="24129" y="128270"/>
                  </a:moveTo>
                  <a:lnTo>
                    <a:pt x="0" y="128270"/>
                  </a:lnTo>
                  <a:lnTo>
                    <a:pt x="0" y="132080"/>
                  </a:lnTo>
                  <a:lnTo>
                    <a:pt x="24129" y="132080"/>
                  </a:lnTo>
                  <a:lnTo>
                    <a:pt x="24129" y="128270"/>
                  </a:lnTo>
                  <a:close/>
                </a:path>
                <a:path w="24129" h="685800">
                  <a:moveTo>
                    <a:pt x="24129" y="132080"/>
                  </a:moveTo>
                  <a:lnTo>
                    <a:pt x="0" y="132080"/>
                  </a:lnTo>
                  <a:lnTo>
                    <a:pt x="0" y="134620"/>
                  </a:lnTo>
                  <a:lnTo>
                    <a:pt x="24129" y="134620"/>
                  </a:lnTo>
                  <a:lnTo>
                    <a:pt x="24129" y="132080"/>
                  </a:lnTo>
                  <a:close/>
                </a:path>
                <a:path w="24129" h="685800">
                  <a:moveTo>
                    <a:pt x="24129" y="134620"/>
                  </a:moveTo>
                  <a:lnTo>
                    <a:pt x="0" y="134620"/>
                  </a:lnTo>
                  <a:lnTo>
                    <a:pt x="0" y="140970"/>
                  </a:lnTo>
                  <a:lnTo>
                    <a:pt x="24129" y="140970"/>
                  </a:lnTo>
                  <a:lnTo>
                    <a:pt x="24129" y="134620"/>
                  </a:lnTo>
                  <a:close/>
                </a:path>
                <a:path w="24129" h="685800">
                  <a:moveTo>
                    <a:pt x="24129" y="140970"/>
                  </a:moveTo>
                  <a:lnTo>
                    <a:pt x="0" y="140970"/>
                  </a:lnTo>
                  <a:lnTo>
                    <a:pt x="0" y="144780"/>
                  </a:lnTo>
                  <a:lnTo>
                    <a:pt x="24129" y="144780"/>
                  </a:lnTo>
                  <a:lnTo>
                    <a:pt x="24129" y="140970"/>
                  </a:lnTo>
                  <a:close/>
                </a:path>
                <a:path w="24129" h="685800">
                  <a:moveTo>
                    <a:pt x="24129" y="144780"/>
                  </a:moveTo>
                  <a:lnTo>
                    <a:pt x="0" y="144780"/>
                  </a:lnTo>
                  <a:lnTo>
                    <a:pt x="0" y="147320"/>
                  </a:lnTo>
                  <a:lnTo>
                    <a:pt x="24129" y="147320"/>
                  </a:lnTo>
                  <a:lnTo>
                    <a:pt x="24129" y="144780"/>
                  </a:lnTo>
                  <a:close/>
                </a:path>
                <a:path w="24129" h="685800">
                  <a:moveTo>
                    <a:pt x="24129" y="147320"/>
                  </a:moveTo>
                  <a:lnTo>
                    <a:pt x="0" y="147320"/>
                  </a:lnTo>
                  <a:lnTo>
                    <a:pt x="0" y="153670"/>
                  </a:lnTo>
                  <a:lnTo>
                    <a:pt x="24129" y="153670"/>
                  </a:lnTo>
                  <a:lnTo>
                    <a:pt x="24129" y="147320"/>
                  </a:lnTo>
                  <a:close/>
                </a:path>
                <a:path w="24129" h="685800">
                  <a:moveTo>
                    <a:pt x="24129" y="153670"/>
                  </a:moveTo>
                  <a:lnTo>
                    <a:pt x="0" y="153670"/>
                  </a:lnTo>
                  <a:lnTo>
                    <a:pt x="0" y="157480"/>
                  </a:lnTo>
                  <a:lnTo>
                    <a:pt x="24129" y="157480"/>
                  </a:lnTo>
                  <a:lnTo>
                    <a:pt x="24129" y="153670"/>
                  </a:lnTo>
                  <a:close/>
                </a:path>
                <a:path w="24129" h="685800">
                  <a:moveTo>
                    <a:pt x="24129" y="157480"/>
                  </a:moveTo>
                  <a:lnTo>
                    <a:pt x="0" y="157480"/>
                  </a:lnTo>
                  <a:lnTo>
                    <a:pt x="0" y="160020"/>
                  </a:lnTo>
                  <a:lnTo>
                    <a:pt x="24129" y="160020"/>
                  </a:lnTo>
                  <a:lnTo>
                    <a:pt x="24129" y="157480"/>
                  </a:lnTo>
                  <a:close/>
                </a:path>
                <a:path w="24129" h="685800">
                  <a:moveTo>
                    <a:pt x="24129" y="160020"/>
                  </a:moveTo>
                  <a:lnTo>
                    <a:pt x="0" y="160020"/>
                  </a:lnTo>
                  <a:lnTo>
                    <a:pt x="0" y="163830"/>
                  </a:lnTo>
                  <a:lnTo>
                    <a:pt x="24129" y="163830"/>
                  </a:lnTo>
                  <a:lnTo>
                    <a:pt x="24129" y="160020"/>
                  </a:lnTo>
                  <a:close/>
                </a:path>
                <a:path w="24129" h="685800">
                  <a:moveTo>
                    <a:pt x="24129" y="163830"/>
                  </a:moveTo>
                  <a:lnTo>
                    <a:pt x="0" y="163830"/>
                  </a:lnTo>
                  <a:lnTo>
                    <a:pt x="0" y="166370"/>
                  </a:lnTo>
                  <a:lnTo>
                    <a:pt x="24129" y="166370"/>
                  </a:lnTo>
                  <a:lnTo>
                    <a:pt x="24129" y="163830"/>
                  </a:lnTo>
                  <a:close/>
                </a:path>
                <a:path w="24129" h="685800">
                  <a:moveTo>
                    <a:pt x="24129" y="166370"/>
                  </a:moveTo>
                  <a:lnTo>
                    <a:pt x="0" y="166370"/>
                  </a:lnTo>
                  <a:lnTo>
                    <a:pt x="0" y="170180"/>
                  </a:lnTo>
                  <a:lnTo>
                    <a:pt x="24129" y="170180"/>
                  </a:lnTo>
                  <a:lnTo>
                    <a:pt x="24129" y="166370"/>
                  </a:lnTo>
                  <a:close/>
                </a:path>
                <a:path w="24129" h="685800">
                  <a:moveTo>
                    <a:pt x="24129" y="170180"/>
                  </a:moveTo>
                  <a:lnTo>
                    <a:pt x="0" y="170180"/>
                  </a:lnTo>
                  <a:lnTo>
                    <a:pt x="0" y="172720"/>
                  </a:lnTo>
                  <a:lnTo>
                    <a:pt x="24129" y="172720"/>
                  </a:lnTo>
                  <a:lnTo>
                    <a:pt x="24129" y="170180"/>
                  </a:lnTo>
                  <a:close/>
                </a:path>
                <a:path w="24129" h="685800">
                  <a:moveTo>
                    <a:pt x="24129" y="172720"/>
                  </a:moveTo>
                  <a:lnTo>
                    <a:pt x="0" y="172720"/>
                  </a:lnTo>
                  <a:lnTo>
                    <a:pt x="0" y="176530"/>
                  </a:lnTo>
                  <a:lnTo>
                    <a:pt x="24129" y="176530"/>
                  </a:lnTo>
                  <a:lnTo>
                    <a:pt x="24129" y="172720"/>
                  </a:lnTo>
                  <a:close/>
                </a:path>
                <a:path w="24129" h="685800">
                  <a:moveTo>
                    <a:pt x="24129" y="176530"/>
                  </a:moveTo>
                  <a:lnTo>
                    <a:pt x="0" y="176530"/>
                  </a:lnTo>
                  <a:lnTo>
                    <a:pt x="0" y="182880"/>
                  </a:lnTo>
                  <a:lnTo>
                    <a:pt x="24129" y="182880"/>
                  </a:lnTo>
                  <a:lnTo>
                    <a:pt x="24129" y="176530"/>
                  </a:lnTo>
                  <a:close/>
                </a:path>
                <a:path w="24129" h="685800">
                  <a:moveTo>
                    <a:pt x="24129" y="182880"/>
                  </a:moveTo>
                  <a:lnTo>
                    <a:pt x="0" y="182880"/>
                  </a:lnTo>
                  <a:lnTo>
                    <a:pt x="0" y="185420"/>
                  </a:lnTo>
                  <a:lnTo>
                    <a:pt x="24129" y="185420"/>
                  </a:lnTo>
                  <a:lnTo>
                    <a:pt x="24129" y="182880"/>
                  </a:lnTo>
                  <a:close/>
                </a:path>
                <a:path w="24129" h="685800">
                  <a:moveTo>
                    <a:pt x="24129" y="185420"/>
                  </a:moveTo>
                  <a:lnTo>
                    <a:pt x="0" y="185420"/>
                  </a:lnTo>
                  <a:lnTo>
                    <a:pt x="0" y="189230"/>
                  </a:lnTo>
                  <a:lnTo>
                    <a:pt x="24129" y="189230"/>
                  </a:lnTo>
                  <a:lnTo>
                    <a:pt x="24129" y="185420"/>
                  </a:lnTo>
                  <a:close/>
                </a:path>
                <a:path w="24129" h="685800">
                  <a:moveTo>
                    <a:pt x="24129" y="189230"/>
                  </a:moveTo>
                  <a:lnTo>
                    <a:pt x="0" y="189230"/>
                  </a:lnTo>
                  <a:lnTo>
                    <a:pt x="0" y="191770"/>
                  </a:lnTo>
                  <a:lnTo>
                    <a:pt x="24129" y="191770"/>
                  </a:lnTo>
                  <a:lnTo>
                    <a:pt x="24129" y="189230"/>
                  </a:lnTo>
                  <a:close/>
                </a:path>
                <a:path w="24129" h="685800">
                  <a:moveTo>
                    <a:pt x="24129" y="191770"/>
                  </a:moveTo>
                  <a:lnTo>
                    <a:pt x="0" y="191770"/>
                  </a:lnTo>
                  <a:lnTo>
                    <a:pt x="0" y="195580"/>
                  </a:lnTo>
                  <a:lnTo>
                    <a:pt x="24129" y="195580"/>
                  </a:lnTo>
                  <a:lnTo>
                    <a:pt x="24129" y="191770"/>
                  </a:lnTo>
                  <a:close/>
                </a:path>
                <a:path w="24129" h="685800">
                  <a:moveTo>
                    <a:pt x="24129" y="195580"/>
                  </a:moveTo>
                  <a:lnTo>
                    <a:pt x="0" y="195580"/>
                  </a:lnTo>
                  <a:lnTo>
                    <a:pt x="0" y="198120"/>
                  </a:lnTo>
                  <a:lnTo>
                    <a:pt x="24129" y="198120"/>
                  </a:lnTo>
                  <a:lnTo>
                    <a:pt x="24129" y="195580"/>
                  </a:lnTo>
                  <a:close/>
                </a:path>
                <a:path w="24129" h="685800">
                  <a:moveTo>
                    <a:pt x="24129" y="198120"/>
                  </a:moveTo>
                  <a:lnTo>
                    <a:pt x="0" y="198120"/>
                  </a:lnTo>
                  <a:lnTo>
                    <a:pt x="0" y="201930"/>
                  </a:lnTo>
                  <a:lnTo>
                    <a:pt x="24129" y="201930"/>
                  </a:lnTo>
                  <a:lnTo>
                    <a:pt x="24129" y="198120"/>
                  </a:lnTo>
                  <a:close/>
                </a:path>
                <a:path w="24129" h="685800">
                  <a:moveTo>
                    <a:pt x="24129" y="201930"/>
                  </a:moveTo>
                  <a:lnTo>
                    <a:pt x="0" y="201930"/>
                  </a:lnTo>
                  <a:lnTo>
                    <a:pt x="0" y="204470"/>
                  </a:lnTo>
                  <a:lnTo>
                    <a:pt x="24129" y="204470"/>
                  </a:lnTo>
                  <a:lnTo>
                    <a:pt x="24129" y="201930"/>
                  </a:lnTo>
                  <a:close/>
                </a:path>
                <a:path w="24129" h="685800">
                  <a:moveTo>
                    <a:pt x="24129" y="204470"/>
                  </a:moveTo>
                  <a:lnTo>
                    <a:pt x="0" y="204470"/>
                  </a:lnTo>
                  <a:lnTo>
                    <a:pt x="0" y="208280"/>
                  </a:lnTo>
                  <a:lnTo>
                    <a:pt x="24129" y="208280"/>
                  </a:lnTo>
                  <a:lnTo>
                    <a:pt x="24129" y="204470"/>
                  </a:lnTo>
                  <a:close/>
                </a:path>
                <a:path w="24129" h="685800">
                  <a:moveTo>
                    <a:pt x="24129" y="208280"/>
                  </a:moveTo>
                  <a:lnTo>
                    <a:pt x="0" y="208280"/>
                  </a:lnTo>
                  <a:lnTo>
                    <a:pt x="0" y="210820"/>
                  </a:lnTo>
                  <a:lnTo>
                    <a:pt x="24129" y="210820"/>
                  </a:lnTo>
                  <a:lnTo>
                    <a:pt x="24129" y="208280"/>
                  </a:lnTo>
                  <a:close/>
                </a:path>
                <a:path w="24129" h="685800">
                  <a:moveTo>
                    <a:pt x="24129" y="210820"/>
                  </a:moveTo>
                  <a:lnTo>
                    <a:pt x="0" y="210820"/>
                  </a:lnTo>
                  <a:lnTo>
                    <a:pt x="0" y="214630"/>
                  </a:lnTo>
                  <a:lnTo>
                    <a:pt x="24129" y="214630"/>
                  </a:lnTo>
                  <a:lnTo>
                    <a:pt x="24129" y="210820"/>
                  </a:lnTo>
                  <a:close/>
                </a:path>
                <a:path w="24129" h="685800">
                  <a:moveTo>
                    <a:pt x="24129" y="214630"/>
                  </a:moveTo>
                  <a:lnTo>
                    <a:pt x="0" y="214630"/>
                  </a:lnTo>
                  <a:lnTo>
                    <a:pt x="0" y="217170"/>
                  </a:lnTo>
                  <a:lnTo>
                    <a:pt x="24129" y="217170"/>
                  </a:lnTo>
                  <a:lnTo>
                    <a:pt x="24129" y="214630"/>
                  </a:lnTo>
                  <a:close/>
                </a:path>
                <a:path w="24129" h="685800">
                  <a:moveTo>
                    <a:pt x="24129" y="217170"/>
                  </a:moveTo>
                  <a:lnTo>
                    <a:pt x="0" y="217170"/>
                  </a:lnTo>
                  <a:lnTo>
                    <a:pt x="0" y="281940"/>
                  </a:lnTo>
                  <a:lnTo>
                    <a:pt x="24129" y="281940"/>
                  </a:lnTo>
                  <a:lnTo>
                    <a:pt x="24129" y="217170"/>
                  </a:lnTo>
                  <a:close/>
                </a:path>
                <a:path w="24129" h="685800">
                  <a:moveTo>
                    <a:pt x="24129" y="281940"/>
                  </a:moveTo>
                  <a:lnTo>
                    <a:pt x="0" y="281940"/>
                  </a:lnTo>
                  <a:lnTo>
                    <a:pt x="0" y="364490"/>
                  </a:lnTo>
                  <a:lnTo>
                    <a:pt x="24129" y="364490"/>
                  </a:lnTo>
                  <a:lnTo>
                    <a:pt x="24129" y="281940"/>
                  </a:lnTo>
                  <a:close/>
                </a:path>
                <a:path w="24129" h="685800">
                  <a:moveTo>
                    <a:pt x="24129" y="364490"/>
                  </a:moveTo>
                  <a:lnTo>
                    <a:pt x="0" y="364490"/>
                  </a:lnTo>
                  <a:lnTo>
                    <a:pt x="0" y="427990"/>
                  </a:lnTo>
                  <a:lnTo>
                    <a:pt x="24129" y="427990"/>
                  </a:lnTo>
                  <a:lnTo>
                    <a:pt x="24129" y="364490"/>
                  </a:lnTo>
                  <a:close/>
                </a:path>
                <a:path w="24129" h="685800">
                  <a:moveTo>
                    <a:pt x="6350" y="681990"/>
                  </a:moveTo>
                  <a:lnTo>
                    <a:pt x="0" y="681990"/>
                  </a:lnTo>
                  <a:lnTo>
                    <a:pt x="0" y="685800"/>
                  </a:lnTo>
                  <a:lnTo>
                    <a:pt x="2539" y="685800"/>
                  </a:lnTo>
                  <a:lnTo>
                    <a:pt x="2539" y="684530"/>
                  </a:lnTo>
                  <a:lnTo>
                    <a:pt x="6350" y="684530"/>
                  </a:lnTo>
                  <a:lnTo>
                    <a:pt x="6350" y="681990"/>
                  </a:lnTo>
                  <a:close/>
                </a:path>
                <a:path w="24129" h="685800">
                  <a:moveTo>
                    <a:pt x="15239" y="679450"/>
                  </a:moveTo>
                  <a:lnTo>
                    <a:pt x="0" y="679450"/>
                  </a:lnTo>
                  <a:lnTo>
                    <a:pt x="0" y="680720"/>
                  </a:lnTo>
                  <a:lnTo>
                    <a:pt x="11429" y="680720"/>
                  </a:lnTo>
                  <a:lnTo>
                    <a:pt x="11429" y="681990"/>
                  </a:lnTo>
                  <a:lnTo>
                    <a:pt x="15239" y="681990"/>
                  </a:lnTo>
                  <a:lnTo>
                    <a:pt x="15239" y="679450"/>
                  </a:lnTo>
                  <a:close/>
                </a:path>
                <a:path w="24129" h="685800">
                  <a:moveTo>
                    <a:pt x="21589" y="678180"/>
                  </a:moveTo>
                  <a:lnTo>
                    <a:pt x="17779" y="678180"/>
                  </a:lnTo>
                  <a:lnTo>
                    <a:pt x="17779" y="679450"/>
                  </a:lnTo>
                  <a:lnTo>
                    <a:pt x="21589" y="679450"/>
                  </a:lnTo>
                  <a:lnTo>
                    <a:pt x="21589" y="678180"/>
                  </a:lnTo>
                  <a:close/>
                </a:path>
                <a:path w="24129" h="685800">
                  <a:moveTo>
                    <a:pt x="24129" y="675640"/>
                  </a:moveTo>
                  <a:lnTo>
                    <a:pt x="0" y="675640"/>
                  </a:lnTo>
                  <a:lnTo>
                    <a:pt x="0" y="678180"/>
                  </a:lnTo>
                  <a:lnTo>
                    <a:pt x="24129" y="678180"/>
                  </a:lnTo>
                  <a:lnTo>
                    <a:pt x="24129" y="675640"/>
                  </a:lnTo>
                  <a:close/>
                </a:path>
                <a:path w="24129" h="685800">
                  <a:moveTo>
                    <a:pt x="24129" y="673100"/>
                  </a:moveTo>
                  <a:lnTo>
                    <a:pt x="0" y="673100"/>
                  </a:lnTo>
                  <a:lnTo>
                    <a:pt x="0" y="674370"/>
                  </a:lnTo>
                  <a:lnTo>
                    <a:pt x="24129" y="674370"/>
                  </a:lnTo>
                  <a:lnTo>
                    <a:pt x="24129" y="673100"/>
                  </a:lnTo>
                  <a:close/>
                </a:path>
                <a:path w="24129" h="685800">
                  <a:moveTo>
                    <a:pt x="24129" y="669290"/>
                  </a:moveTo>
                  <a:lnTo>
                    <a:pt x="0" y="669290"/>
                  </a:lnTo>
                  <a:lnTo>
                    <a:pt x="0" y="671830"/>
                  </a:lnTo>
                  <a:lnTo>
                    <a:pt x="24129" y="671830"/>
                  </a:lnTo>
                  <a:lnTo>
                    <a:pt x="24129" y="669290"/>
                  </a:lnTo>
                  <a:close/>
                </a:path>
                <a:path w="24129" h="685800">
                  <a:moveTo>
                    <a:pt x="24129" y="666750"/>
                  </a:moveTo>
                  <a:lnTo>
                    <a:pt x="0" y="666750"/>
                  </a:lnTo>
                  <a:lnTo>
                    <a:pt x="0" y="668020"/>
                  </a:lnTo>
                  <a:lnTo>
                    <a:pt x="24129" y="668020"/>
                  </a:lnTo>
                  <a:lnTo>
                    <a:pt x="24129" y="666750"/>
                  </a:lnTo>
                  <a:close/>
                </a:path>
                <a:path w="24129" h="685800">
                  <a:moveTo>
                    <a:pt x="24129" y="662940"/>
                  </a:moveTo>
                  <a:lnTo>
                    <a:pt x="0" y="662940"/>
                  </a:lnTo>
                  <a:lnTo>
                    <a:pt x="0" y="665480"/>
                  </a:lnTo>
                  <a:lnTo>
                    <a:pt x="24129" y="665480"/>
                  </a:lnTo>
                  <a:lnTo>
                    <a:pt x="24129" y="662940"/>
                  </a:lnTo>
                  <a:close/>
                </a:path>
                <a:path w="24129" h="685800">
                  <a:moveTo>
                    <a:pt x="24129" y="660400"/>
                  </a:moveTo>
                  <a:lnTo>
                    <a:pt x="0" y="660400"/>
                  </a:lnTo>
                  <a:lnTo>
                    <a:pt x="0" y="661670"/>
                  </a:lnTo>
                  <a:lnTo>
                    <a:pt x="24129" y="661670"/>
                  </a:lnTo>
                  <a:lnTo>
                    <a:pt x="24129" y="660400"/>
                  </a:lnTo>
                  <a:close/>
                </a:path>
                <a:path w="24129" h="685800">
                  <a:moveTo>
                    <a:pt x="24129" y="656590"/>
                  </a:moveTo>
                  <a:lnTo>
                    <a:pt x="0" y="656590"/>
                  </a:lnTo>
                  <a:lnTo>
                    <a:pt x="0" y="659130"/>
                  </a:lnTo>
                  <a:lnTo>
                    <a:pt x="24129" y="659130"/>
                  </a:lnTo>
                  <a:lnTo>
                    <a:pt x="24129" y="656590"/>
                  </a:lnTo>
                  <a:close/>
                </a:path>
                <a:path w="24129" h="685800">
                  <a:moveTo>
                    <a:pt x="24129" y="654050"/>
                  </a:moveTo>
                  <a:lnTo>
                    <a:pt x="0" y="654050"/>
                  </a:lnTo>
                  <a:lnTo>
                    <a:pt x="0" y="655320"/>
                  </a:lnTo>
                  <a:lnTo>
                    <a:pt x="24129" y="655320"/>
                  </a:lnTo>
                  <a:lnTo>
                    <a:pt x="24129" y="654050"/>
                  </a:lnTo>
                  <a:close/>
                </a:path>
                <a:path w="24129" h="685800">
                  <a:moveTo>
                    <a:pt x="24129" y="650240"/>
                  </a:moveTo>
                  <a:lnTo>
                    <a:pt x="0" y="650240"/>
                  </a:lnTo>
                  <a:lnTo>
                    <a:pt x="0" y="652780"/>
                  </a:lnTo>
                  <a:lnTo>
                    <a:pt x="24129" y="652780"/>
                  </a:lnTo>
                  <a:lnTo>
                    <a:pt x="24129" y="650240"/>
                  </a:lnTo>
                  <a:close/>
                </a:path>
                <a:path w="24129" h="685800">
                  <a:moveTo>
                    <a:pt x="24129" y="647700"/>
                  </a:moveTo>
                  <a:lnTo>
                    <a:pt x="0" y="647700"/>
                  </a:lnTo>
                  <a:lnTo>
                    <a:pt x="0" y="648970"/>
                  </a:lnTo>
                  <a:lnTo>
                    <a:pt x="24129" y="648970"/>
                  </a:lnTo>
                  <a:lnTo>
                    <a:pt x="24129" y="647700"/>
                  </a:lnTo>
                  <a:close/>
                </a:path>
                <a:path w="24129" h="685800">
                  <a:moveTo>
                    <a:pt x="24129" y="643890"/>
                  </a:moveTo>
                  <a:lnTo>
                    <a:pt x="0" y="643890"/>
                  </a:lnTo>
                  <a:lnTo>
                    <a:pt x="0" y="646430"/>
                  </a:lnTo>
                  <a:lnTo>
                    <a:pt x="24129" y="646430"/>
                  </a:lnTo>
                  <a:lnTo>
                    <a:pt x="24129" y="643890"/>
                  </a:lnTo>
                  <a:close/>
                </a:path>
                <a:path w="24129" h="685800">
                  <a:moveTo>
                    <a:pt x="24129" y="641350"/>
                  </a:moveTo>
                  <a:lnTo>
                    <a:pt x="0" y="641350"/>
                  </a:lnTo>
                  <a:lnTo>
                    <a:pt x="0" y="642620"/>
                  </a:lnTo>
                  <a:lnTo>
                    <a:pt x="24129" y="642620"/>
                  </a:lnTo>
                  <a:lnTo>
                    <a:pt x="24129" y="641350"/>
                  </a:lnTo>
                  <a:close/>
                </a:path>
                <a:path w="24129" h="685800">
                  <a:moveTo>
                    <a:pt x="24129" y="637540"/>
                  </a:moveTo>
                  <a:lnTo>
                    <a:pt x="0" y="637540"/>
                  </a:lnTo>
                  <a:lnTo>
                    <a:pt x="0" y="640080"/>
                  </a:lnTo>
                  <a:lnTo>
                    <a:pt x="24129" y="640080"/>
                  </a:lnTo>
                  <a:lnTo>
                    <a:pt x="24129" y="637540"/>
                  </a:lnTo>
                  <a:close/>
                </a:path>
                <a:path w="24129" h="685800">
                  <a:moveTo>
                    <a:pt x="24129" y="635000"/>
                  </a:moveTo>
                  <a:lnTo>
                    <a:pt x="0" y="635000"/>
                  </a:lnTo>
                  <a:lnTo>
                    <a:pt x="0" y="636270"/>
                  </a:lnTo>
                  <a:lnTo>
                    <a:pt x="24129" y="636270"/>
                  </a:lnTo>
                  <a:lnTo>
                    <a:pt x="24129" y="635000"/>
                  </a:lnTo>
                  <a:close/>
                </a:path>
                <a:path w="24129" h="685800">
                  <a:moveTo>
                    <a:pt x="24129" y="631190"/>
                  </a:moveTo>
                  <a:lnTo>
                    <a:pt x="0" y="631190"/>
                  </a:lnTo>
                  <a:lnTo>
                    <a:pt x="0" y="633730"/>
                  </a:lnTo>
                  <a:lnTo>
                    <a:pt x="24129" y="633730"/>
                  </a:lnTo>
                  <a:lnTo>
                    <a:pt x="24129" y="631190"/>
                  </a:lnTo>
                  <a:close/>
                </a:path>
                <a:path w="24129" h="685800">
                  <a:moveTo>
                    <a:pt x="24129" y="628650"/>
                  </a:moveTo>
                  <a:lnTo>
                    <a:pt x="0" y="628650"/>
                  </a:lnTo>
                  <a:lnTo>
                    <a:pt x="0" y="629920"/>
                  </a:lnTo>
                  <a:lnTo>
                    <a:pt x="24129" y="629920"/>
                  </a:lnTo>
                  <a:lnTo>
                    <a:pt x="24129" y="628650"/>
                  </a:lnTo>
                  <a:close/>
                </a:path>
                <a:path w="24129" h="685800">
                  <a:moveTo>
                    <a:pt x="24129" y="623570"/>
                  </a:moveTo>
                  <a:lnTo>
                    <a:pt x="0" y="623570"/>
                  </a:lnTo>
                  <a:lnTo>
                    <a:pt x="0" y="627380"/>
                  </a:lnTo>
                  <a:lnTo>
                    <a:pt x="24129" y="627380"/>
                  </a:lnTo>
                  <a:lnTo>
                    <a:pt x="24129" y="623570"/>
                  </a:lnTo>
                  <a:close/>
                </a:path>
                <a:path w="24129" h="685800">
                  <a:moveTo>
                    <a:pt x="24129" y="617220"/>
                  </a:moveTo>
                  <a:lnTo>
                    <a:pt x="0" y="617220"/>
                  </a:lnTo>
                  <a:lnTo>
                    <a:pt x="0" y="622300"/>
                  </a:lnTo>
                  <a:lnTo>
                    <a:pt x="24129" y="622300"/>
                  </a:lnTo>
                  <a:lnTo>
                    <a:pt x="24129" y="617220"/>
                  </a:lnTo>
                  <a:close/>
                </a:path>
                <a:path w="24129" h="685800">
                  <a:moveTo>
                    <a:pt x="24129" y="610870"/>
                  </a:moveTo>
                  <a:lnTo>
                    <a:pt x="0" y="610870"/>
                  </a:lnTo>
                  <a:lnTo>
                    <a:pt x="0" y="615950"/>
                  </a:lnTo>
                  <a:lnTo>
                    <a:pt x="24129" y="615950"/>
                  </a:lnTo>
                  <a:lnTo>
                    <a:pt x="24129" y="610870"/>
                  </a:lnTo>
                  <a:close/>
                </a:path>
                <a:path w="24129" h="685800">
                  <a:moveTo>
                    <a:pt x="24129" y="604520"/>
                  </a:moveTo>
                  <a:lnTo>
                    <a:pt x="0" y="604520"/>
                  </a:lnTo>
                  <a:lnTo>
                    <a:pt x="0" y="609600"/>
                  </a:lnTo>
                  <a:lnTo>
                    <a:pt x="24129" y="609600"/>
                  </a:lnTo>
                  <a:lnTo>
                    <a:pt x="24129" y="604520"/>
                  </a:lnTo>
                  <a:close/>
                </a:path>
                <a:path w="24129" h="685800">
                  <a:moveTo>
                    <a:pt x="24129" y="598170"/>
                  </a:moveTo>
                  <a:lnTo>
                    <a:pt x="0" y="598170"/>
                  </a:lnTo>
                  <a:lnTo>
                    <a:pt x="0" y="603250"/>
                  </a:lnTo>
                  <a:lnTo>
                    <a:pt x="24129" y="603250"/>
                  </a:lnTo>
                  <a:lnTo>
                    <a:pt x="24129" y="598170"/>
                  </a:lnTo>
                  <a:close/>
                </a:path>
                <a:path w="24129" h="685800">
                  <a:moveTo>
                    <a:pt x="24129" y="591820"/>
                  </a:moveTo>
                  <a:lnTo>
                    <a:pt x="0" y="591820"/>
                  </a:lnTo>
                  <a:lnTo>
                    <a:pt x="0" y="596900"/>
                  </a:lnTo>
                  <a:lnTo>
                    <a:pt x="24129" y="596900"/>
                  </a:lnTo>
                  <a:lnTo>
                    <a:pt x="24129" y="591820"/>
                  </a:lnTo>
                  <a:close/>
                </a:path>
                <a:path w="24129" h="685800">
                  <a:moveTo>
                    <a:pt x="24129" y="585470"/>
                  </a:moveTo>
                  <a:lnTo>
                    <a:pt x="0" y="585470"/>
                  </a:lnTo>
                  <a:lnTo>
                    <a:pt x="0" y="590550"/>
                  </a:lnTo>
                  <a:lnTo>
                    <a:pt x="24129" y="590550"/>
                  </a:lnTo>
                  <a:lnTo>
                    <a:pt x="24129" y="585470"/>
                  </a:lnTo>
                  <a:close/>
                </a:path>
                <a:path w="24129" h="685800">
                  <a:moveTo>
                    <a:pt x="24129" y="579120"/>
                  </a:moveTo>
                  <a:lnTo>
                    <a:pt x="0" y="579120"/>
                  </a:lnTo>
                  <a:lnTo>
                    <a:pt x="0" y="584200"/>
                  </a:lnTo>
                  <a:lnTo>
                    <a:pt x="24129" y="584200"/>
                  </a:lnTo>
                  <a:lnTo>
                    <a:pt x="24129" y="579120"/>
                  </a:lnTo>
                  <a:close/>
                </a:path>
                <a:path w="24129" h="685800">
                  <a:moveTo>
                    <a:pt x="24129" y="572770"/>
                  </a:moveTo>
                  <a:lnTo>
                    <a:pt x="0" y="572770"/>
                  </a:lnTo>
                  <a:lnTo>
                    <a:pt x="0" y="577850"/>
                  </a:lnTo>
                  <a:lnTo>
                    <a:pt x="24129" y="577850"/>
                  </a:lnTo>
                  <a:lnTo>
                    <a:pt x="24129" y="572770"/>
                  </a:lnTo>
                  <a:close/>
                </a:path>
                <a:path w="24129" h="685800">
                  <a:moveTo>
                    <a:pt x="24129" y="566420"/>
                  </a:moveTo>
                  <a:lnTo>
                    <a:pt x="0" y="566420"/>
                  </a:lnTo>
                  <a:lnTo>
                    <a:pt x="0" y="571500"/>
                  </a:lnTo>
                  <a:lnTo>
                    <a:pt x="24129" y="571500"/>
                  </a:lnTo>
                  <a:lnTo>
                    <a:pt x="24129" y="566420"/>
                  </a:lnTo>
                  <a:close/>
                </a:path>
                <a:path w="24129" h="685800">
                  <a:moveTo>
                    <a:pt x="24129" y="560070"/>
                  </a:moveTo>
                  <a:lnTo>
                    <a:pt x="0" y="560070"/>
                  </a:lnTo>
                  <a:lnTo>
                    <a:pt x="0" y="565150"/>
                  </a:lnTo>
                  <a:lnTo>
                    <a:pt x="24129" y="565150"/>
                  </a:lnTo>
                  <a:lnTo>
                    <a:pt x="24129" y="560070"/>
                  </a:lnTo>
                  <a:close/>
                </a:path>
                <a:path w="24129" h="685800">
                  <a:moveTo>
                    <a:pt x="24129" y="552450"/>
                  </a:moveTo>
                  <a:lnTo>
                    <a:pt x="0" y="552450"/>
                  </a:lnTo>
                  <a:lnTo>
                    <a:pt x="0" y="558800"/>
                  </a:lnTo>
                  <a:lnTo>
                    <a:pt x="24129" y="558800"/>
                  </a:lnTo>
                  <a:lnTo>
                    <a:pt x="24129" y="552450"/>
                  </a:lnTo>
                  <a:close/>
                </a:path>
                <a:path w="24129" h="685800">
                  <a:moveTo>
                    <a:pt x="24129" y="547370"/>
                  </a:moveTo>
                  <a:lnTo>
                    <a:pt x="0" y="547370"/>
                  </a:lnTo>
                  <a:lnTo>
                    <a:pt x="0" y="551180"/>
                  </a:lnTo>
                  <a:lnTo>
                    <a:pt x="24129" y="551180"/>
                  </a:lnTo>
                  <a:lnTo>
                    <a:pt x="24129" y="547370"/>
                  </a:lnTo>
                  <a:close/>
                </a:path>
                <a:path w="24129" h="685800">
                  <a:moveTo>
                    <a:pt x="24129" y="541020"/>
                  </a:moveTo>
                  <a:lnTo>
                    <a:pt x="0" y="541020"/>
                  </a:lnTo>
                  <a:lnTo>
                    <a:pt x="0" y="546100"/>
                  </a:lnTo>
                  <a:lnTo>
                    <a:pt x="24129" y="546100"/>
                  </a:lnTo>
                  <a:lnTo>
                    <a:pt x="24129" y="541020"/>
                  </a:lnTo>
                  <a:close/>
                </a:path>
                <a:path w="24129" h="685800">
                  <a:moveTo>
                    <a:pt x="24129" y="533400"/>
                  </a:moveTo>
                  <a:lnTo>
                    <a:pt x="0" y="533400"/>
                  </a:lnTo>
                  <a:lnTo>
                    <a:pt x="0" y="539750"/>
                  </a:lnTo>
                  <a:lnTo>
                    <a:pt x="24129" y="539750"/>
                  </a:lnTo>
                  <a:lnTo>
                    <a:pt x="24129" y="533400"/>
                  </a:lnTo>
                  <a:close/>
                </a:path>
                <a:path w="24129" h="685800">
                  <a:moveTo>
                    <a:pt x="24129" y="528320"/>
                  </a:moveTo>
                  <a:lnTo>
                    <a:pt x="0" y="528320"/>
                  </a:lnTo>
                  <a:lnTo>
                    <a:pt x="0" y="532130"/>
                  </a:lnTo>
                  <a:lnTo>
                    <a:pt x="24129" y="532130"/>
                  </a:lnTo>
                  <a:lnTo>
                    <a:pt x="24129" y="528320"/>
                  </a:lnTo>
                  <a:close/>
                </a:path>
                <a:path w="24129" h="685800">
                  <a:moveTo>
                    <a:pt x="24129" y="521970"/>
                  </a:moveTo>
                  <a:lnTo>
                    <a:pt x="0" y="521970"/>
                  </a:lnTo>
                  <a:lnTo>
                    <a:pt x="0" y="527050"/>
                  </a:lnTo>
                  <a:lnTo>
                    <a:pt x="24129" y="527050"/>
                  </a:lnTo>
                  <a:lnTo>
                    <a:pt x="24129" y="521970"/>
                  </a:lnTo>
                  <a:close/>
                </a:path>
                <a:path w="24129" h="685800">
                  <a:moveTo>
                    <a:pt x="24129" y="515620"/>
                  </a:moveTo>
                  <a:lnTo>
                    <a:pt x="0" y="515620"/>
                  </a:lnTo>
                  <a:lnTo>
                    <a:pt x="0" y="520700"/>
                  </a:lnTo>
                  <a:lnTo>
                    <a:pt x="24129" y="520700"/>
                  </a:lnTo>
                  <a:lnTo>
                    <a:pt x="24129" y="515620"/>
                  </a:lnTo>
                  <a:close/>
                </a:path>
                <a:path w="24129" h="685800">
                  <a:moveTo>
                    <a:pt x="24129" y="509270"/>
                  </a:moveTo>
                  <a:lnTo>
                    <a:pt x="0" y="509270"/>
                  </a:lnTo>
                  <a:lnTo>
                    <a:pt x="0" y="514350"/>
                  </a:lnTo>
                  <a:lnTo>
                    <a:pt x="24129" y="514350"/>
                  </a:lnTo>
                  <a:lnTo>
                    <a:pt x="24129" y="509270"/>
                  </a:lnTo>
                  <a:close/>
                </a:path>
                <a:path w="24129" h="685800">
                  <a:moveTo>
                    <a:pt x="24129" y="502920"/>
                  </a:moveTo>
                  <a:lnTo>
                    <a:pt x="0" y="502920"/>
                  </a:lnTo>
                  <a:lnTo>
                    <a:pt x="0" y="508000"/>
                  </a:lnTo>
                  <a:lnTo>
                    <a:pt x="24129" y="508000"/>
                  </a:lnTo>
                  <a:lnTo>
                    <a:pt x="24129" y="502920"/>
                  </a:lnTo>
                  <a:close/>
                </a:path>
                <a:path w="24129" h="685800">
                  <a:moveTo>
                    <a:pt x="24129" y="496570"/>
                  </a:moveTo>
                  <a:lnTo>
                    <a:pt x="0" y="496570"/>
                  </a:lnTo>
                  <a:lnTo>
                    <a:pt x="0" y="501650"/>
                  </a:lnTo>
                  <a:lnTo>
                    <a:pt x="24129" y="501650"/>
                  </a:lnTo>
                  <a:lnTo>
                    <a:pt x="24129" y="496570"/>
                  </a:lnTo>
                  <a:close/>
                </a:path>
                <a:path w="24129" h="685800">
                  <a:moveTo>
                    <a:pt x="24129" y="490220"/>
                  </a:moveTo>
                  <a:lnTo>
                    <a:pt x="0" y="490220"/>
                  </a:lnTo>
                  <a:lnTo>
                    <a:pt x="0" y="495300"/>
                  </a:lnTo>
                  <a:lnTo>
                    <a:pt x="24129" y="495300"/>
                  </a:lnTo>
                  <a:lnTo>
                    <a:pt x="24129" y="490220"/>
                  </a:lnTo>
                  <a:close/>
                </a:path>
                <a:path w="24129" h="685800">
                  <a:moveTo>
                    <a:pt x="24129" y="483870"/>
                  </a:moveTo>
                  <a:lnTo>
                    <a:pt x="0" y="483870"/>
                  </a:lnTo>
                  <a:lnTo>
                    <a:pt x="0" y="488950"/>
                  </a:lnTo>
                  <a:lnTo>
                    <a:pt x="24129" y="488950"/>
                  </a:lnTo>
                  <a:lnTo>
                    <a:pt x="24129" y="483870"/>
                  </a:lnTo>
                  <a:close/>
                </a:path>
                <a:path w="24129" h="685800">
                  <a:moveTo>
                    <a:pt x="24129" y="477520"/>
                  </a:moveTo>
                  <a:lnTo>
                    <a:pt x="0" y="477520"/>
                  </a:lnTo>
                  <a:lnTo>
                    <a:pt x="0" y="482600"/>
                  </a:lnTo>
                  <a:lnTo>
                    <a:pt x="24129" y="482600"/>
                  </a:lnTo>
                  <a:lnTo>
                    <a:pt x="24129" y="477520"/>
                  </a:lnTo>
                  <a:close/>
                </a:path>
                <a:path w="24129" h="685800">
                  <a:moveTo>
                    <a:pt x="24129" y="471170"/>
                  </a:moveTo>
                  <a:lnTo>
                    <a:pt x="0" y="471170"/>
                  </a:lnTo>
                  <a:lnTo>
                    <a:pt x="0" y="476250"/>
                  </a:lnTo>
                  <a:lnTo>
                    <a:pt x="24129" y="476250"/>
                  </a:lnTo>
                  <a:lnTo>
                    <a:pt x="24129" y="471170"/>
                  </a:lnTo>
                  <a:close/>
                </a:path>
                <a:path w="24129" h="685800">
                  <a:moveTo>
                    <a:pt x="24129" y="464820"/>
                  </a:moveTo>
                  <a:lnTo>
                    <a:pt x="0" y="464820"/>
                  </a:lnTo>
                  <a:lnTo>
                    <a:pt x="0" y="469900"/>
                  </a:lnTo>
                  <a:lnTo>
                    <a:pt x="24129" y="469900"/>
                  </a:lnTo>
                  <a:lnTo>
                    <a:pt x="24129" y="464820"/>
                  </a:lnTo>
                  <a:close/>
                </a:path>
                <a:path w="24129" h="685800">
                  <a:moveTo>
                    <a:pt x="24129" y="458470"/>
                  </a:moveTo>
                  <a:lnTo>
                    <a:pt x="0" y="458470"/>
                  </a:lnTo>
                  <a:lnTo>
                    <a:pt x="0" y="463550"/>
                  </a:lnTo>
                  <a:lnTo>
                    <a:pt x="24129" y="463550"/>
                  </a:lnTo>
                  <a:lnTo>
                    <a:pt x="24129" y="458470"/>
                  </a:lnTo>
                  <a:close/>
                </a:path>
                <a:path w="24129" h="685800">
                  <a:moveTo>
                    <a:pt x="24129" y="452120"/>
                  </a:moveTo>
                  <a:lnTo>
                    <a:pt x="0" y="452120"/>
                  </a:lnTo>
                  <a:lnTo>
                    <a:pt x="0" y="457200"/>
                  </a:lnTo>
                  <a:lnTo>
                    <a:pt x="24129" y="457200"/>
                  </a:lnTo>
                  <a:lnTo>
                    <a:pt x="24129" y="452120"/>
                  </a:lnTo>
                  <a:close/>
                </a:path>
                <a:path w="24129" h="685800">
                  <a:moveTo>
                    <a:pt x="24129" y="445770"/>
                  </a:moveTo>
                  <a:lnTo>
                    <a:pt x="0" y="445770"/>
                  </a:lnTo>
                  <a:lnTo>
                    <a:pt x="0" y="450850"/>
                  </a:lnTo>
                  <a:lnTo>
                    <a:pt x="24129" y="450850"/>
                  </a:lnTo>
                  <a:lnTo>
                    <a:pt x="24129" y="445770"/>
                  </a:lnTo>
                  <a:close/>
                </a:path>
                <a:path w="24129" h="685800">
                  <a:moveTo>
                    <a:pt x="24129" y="439420"/>
                  </a:moveTo>
                  <a:lnTo>
                    <a:pt x="0" y="439420"/>
                  </a:lnTo>
                  <a:lnTo>
                    <a:pt x="0" y="444500"/>
                  </a:lnTo>
                  <a:lnTo>
                    <a:pt x="24129" y="444500"/>
                  </a:lnTo>
                  <a:lnTo>
                    <a:pt x="24129" y="439420"/>
                  </a:lnTo>
                  <a:close/>
                </a:path>
                <a:path w="24129" h="685800">
                  <a:moveTo>
                    <a:pt x="24129" y="433070"/>
                  </a:moveTo>
                  <a:lnTo>
                    <a:pt x="0" y="433070"/>
                  </a:lnTo>
                  <a:lnTo>
                    <a:pt x="0" y="438150"/>
                  </a:lnTo>
                  <a:lnTo>
                    <a:pt x="24129" y="438150"/>
                  </a:lnTo>
                  <a:lnTo>
                    <a:pt x="24129" y="433070"/>
                  </a:lnTo>
                  <a:close/>
                </a:path>
                <a:path w="24129" h="685800">
                  <a:moveTo>
                    <a:pt x="24129" y="429260"/>
                  </a:moveTo>
                  <a:lnTo>
                    <a:pt x="0" y="429260"/>
                  </a:lnTo>
                  <a:lnTo>
                    <a:pt x="0" y="431800"/>
                  </a:lnTo>
                  <a:lnTo>
                    <a:pt x="24129" y="431800"/>
                  </a:lnTo>
                  <a:lnTo>
                    <a:pt x="24129" y="429260"/>
                  </a:lnTo>
                  <a:close/>
                </a:path>
              </a:pathLst>
            </a:custGeom>
            <a:solidFill>
              <a:srgbClr val="2B2B2B"/>
            </a:solidFill>
          </p:spPr>
          <p:txBody>
            <a:bodyPr bIns="0" lIns="0" rIns="0" rtlCol="0" tIns="0" wrap="square"/>
            <a:p/>
          </p:txBody>
        </p:sp>
        <p:sp>
          <p:nvSpPr>
            <p:cNvPr id="1049253" name="object 545"/>
            <p:cNvSpPr/>
            <p:nvPr/>
          </p:nvSpPr>
          <p:spPr>
            <a:xfrm>
              <a:off x="6576060" y="5819140"/>
              <a:ext cx="24130" cy="698500"/>
            </a:xfrm>
            <a:custGeom>
              <a:avLst/>
              <a:ahLst/>
              <a:rect l="l" t="t" r="r" b="b"/>
              <a:pathLst>
                <a:path w="24129" h="698500">
                  <a:moveTo>
                    <a:pt x="3810" y="0"/>
                  </a:moveTo>
                  <a:lnTo>
                    <a:pt x="0" y="0"/>
                  </a:lnTo>
                  <a:lnTo>
                    <a:pt x="0" y="1270"/>
                  </a:lnTo>
                  <a:lnTo>
                    <a:pt x="3810" y="1270"/>
                  </a:lnTo>
                  <a:lnTo>
                    <a:pt x="3810" y="0"/>
                  </a:lnTo>
                  <a:close/>
                </a:path>
                <a:path w="24129" h="698500">
                  <a:moveTo>
                    <a:pt x="8890" y="1270"/>
                  </a:moveTo>
                  <a:lnTo>
                    <a:pt x="0" y="1270"/>
                  </a:lnTo>
                  <a:lnTo>
                    <a:pt x="0" y="5080"/>
                  </a:lnTo>
                  <a:lnTo>
                    <a:pt x="19050" y="5080"/>
                  </a:lnTo>
                  <a:lnTo>
                    <a:pt x="19050" y="3810"/>
                  </a:lnTo>
                  <a:lnTo>
                    <a:pt x="16510" y="3810"/>
                  </a:lnTo>
                  <a:lnTo>
                    <a:pt x="16510" y="2540"/>
                  </a:lnTo>
                  <a:lnTo>
                    <a:pt x="8890" y="2540"/>
                  </a:lnTo>
                  <a:lnTo>
                    <a:pt x="8890" y="1270"/>
                  </a:lnTo>
                  <a:close/>
                </a:path>
                <a:path w="24129" h="698500">
                  <a:moveTo>
                    <a:pt x="24130" y="5080"/>
                  </a:moveTo>
                  <a:lnTo>
                    <a:pt x="0" y="5080"/>
                  </a:lnTo>
                  <a:lnTo>
                    <a:pt x="0" y="7620"/>
                  </a:lnTo>
                  <a:lnTo>
                    <a:pt x="24130" y="7620"/>
                  </a:lnTo>
                  <a:lnTo>
                    <a:pt x="24130" y="5080"/>
                  </a:lnTo>
                  <a:close/>
                </a:path>
                <a:path w="24129" h="698500">
                  <a:moveTo>
                    <a:pt x="24130" y="7620"/>
                  </a:moveTo>
                  <a:lnTo>
                    <a:pt x="0" y="7620"/>
                  </a:lnTo>
                  <a:lnTo>
                    <a:pt x="0" y="20320"/>
                  </a:lnTo>
                  <a:lnTo>
                    <a:pt x="24130" y="20320"/>
                  </a:lnTo>
                  <a:lnTo>
                    <a:pt x="24130" y="7620"/>
                  </a:lnTo>
                  <a:close/>
                </a:path>
                <a:path w="24129" h="698500">
                  <a:moveTo>
                    <a:pt x="24130" y="20320"/>
                  </a:moveTo>
                  <a:lnTo>
                    <a:pt x="0" y="20320"/>
                  </a:lnTo>
                  <a:lnTo>
                    <a:pt x="0" y="24130"/>
                  </a:lnTo>
                  <a:lnTo>
                    <a:pt x="24130" y="24130"/>
                  </a:lnTo>
                  <a:lnTo>
                    <a:pt x="24130" y="20320"/>
                  </a:lnTo>
                  <a:close/>
                </a:path>
                <a:path w="24129" h="698500">
                  <a:moveTo>
                    <a:pt x="24130" y="24130"/>
                  </a:moveTo>
                  <a:lnTo>
                    <a:pt x="0" y="24130"/>
                  </a:lnTo>
                  <a:lnTo>
                    <a:pt x="0" y="30480"/>
                  </a:lnTo>
                  <a:lnTo>
                    <a:pt x="24130" y="30480"/>
                  </a:lnTo>
                  <a:lnTo>
                    <a:pt x="24130" y="24130"/>
                  </a:lnTo>
                  <a:close/>
                </a:path>
                <a:path w="24129" h="698500">
                  <a:moveTo>
                    <a:pt x="24130" y="30480"/>
                  </a:moveTo>
                  <a:lnTo>
                    <a:pt x="0" y="30480"/>
                  </a:lnTo>
                  <a:lnTo>
                    <a:pt x="0" y="33020"/>
                  </a:lnTo>
                  <a:lnTo>
                    <a:pt x="24130" y="33020"/>
                  </a:lnTo>
                  <a:lnTo>
                    <a:pt x="24130" y="30480"/>
                  </a:lnTo>
                  <a:close/>
                </a:path>
                <a:path w="24129" h="698500">
                  <a:moveTo>
                    <a:pt x="24130" y="33020"/>
                  </a:moveTo>
                  <a:lnTo>
                    <a:pt x="0" y="33020"/>
                  </a:lnTo>
                  <a:lnTo>
                    <a:pt x="0" y="36830"/>
                  </a:lnTo>
                  <a:lnTo>
                    <a:pt x="24130" y="36830"/>
                  </a:lnTo>
                  <a:lnTo>
                    <a:pt x="24130" y="33020"/>
                  </a:lnTo>
                  <a:close/>
                </a:path>
                <a:path w="24129" h="698500">
                  <a:moveTo>
                    <a:pt x="24130" y="36830"/>
                  </a:moveTo>
                  <a:lnTo>
                    <a:pt x="0" y="36830"/>
                  </a:lnTo>
                  <a:lnTo>
                    <a:pt x="0" y="39370"/>
                  </a:lnTo>
                  <a:lnTo>
                    <a:pt x="24130" y="39370"/>
                  </a:lnTo>
                  <a:lnTo>
                    <a:pt x="24130" y="36830"/>
                  </a:lnTo>
                  <a:close/>
                </a:path>
                <a:path w="24129" h="698500">
                  <a:moveTo>
                    <a:pt x="24130" y="39370"/>
                  </a:moveTo>
                  <a:lnTo>
                    <a:pt x="0" y="39370"/>
                  </a:lnTo>
                  <a:lnTo>
                    <a:pt x="0" y="43180"/>
                  </a:lnTo>
                  <a:lnTo>
                    <a:pt x="24130" y="43180"/>
                  </a:lnTo>
                  <a:lnTo>
                    <a:pt x="24130" y="39370"/>
                  </a:lnTo>
                  <a:close/>
                </a:path>
                <a:path w="24129" h="698500">
                  <a:moveTo>
                    <a:pt x="24130" y="43180"/>
                  </a:moveTo>
                  <a:lnTo>
                    <a:pt x="0" y="43180"/>
                  </a:lnTo>
                  <a:lnTo>
                    <a:pt x="0" y="49530"/>
                  </a:lnTo>
                  <a:lnTo>
                    <a:pt x="24130" y="49530"/>
                  </a:lnTo>
                  <a:lnTo>
                    <a:pt x="24130" y="43180"/>
                  </a:lnTo>
                  <a:close/>
                </a:path>
                <a:path w="24129" h="698500">
                  <a:moveTo>
                    <a:pt x="24130" y="49530"/>
                  </a:moveTo>
                  <a:lnTo>
                    <a:pt x="0" y="49530"/>
                  </a:lnTo>
                  <a:lnTo>
                    <a:pt x="0" y="52070"/>
                  </a:lnTo>
                  <a:lnTo>
                    <a:pt x="24130" y="52070"/>
                  </a:lnTo>
                  <a:lnTo>
                    <a:pt x="24130" y="49530"/>
                  </a:lnTo>
                  <a:close/>
                </a:path>
                <a:path w="24129" h="698500">
                  <a:moveTo>
                    <a:pt x="24130" y="52070"/>
                  </a:moveTo>
                  <a:lnTo>
                    <a:pt x="0" y="52070"/>
                  </a:lnTo>
                  <a:lnTo>
                    <a:pt x="0" y="55880"/>
                  </a:lnTo>
                  <a:lnTo>
                    <a:pt x="24130" y="55880"/>
                  </a:lnTo>
                  <a:lnTo>
                    <a:pt x="24130" y="52070"/>
                  </a:lnTo>
                  <a:close/>
                </a:path>
                <a:path w="24129" h="698500">
                  <a:moveTo>
                    <a:pt x="24130" y="55880"/>
                  </a:moveTo>
                  <a:lnTo>
                    <a:pt x="0" y="55880"/>
                  </a:lnTo>
                  <a:lnTo>
                    <a:pt x="0" y="64770"/>
                  </a:lnTo>
                  <a:lnTo>
                    <a:pt x="24130" y="64770"/>
                  </a:lnTo>
                  <a:lnTo>
                    <a:pt x="24130" y="55880"/>
                  </a:lnTo>
                  <a:close/>
                </a:path>
                <a:path w="24129" h="698500">
                  <a:moveTo>
                    <a:pt x="24130" y="64770"/>
                  </a:moveTo>
                  <a:lnTo>
                    <a:pt x="0" y="64770"/>
                  </a:lnTo>
                  <a:lnTo>
                    <a:pt x="0" y="68580"/>
                  </a:lnTo>
                  <a:lnTo>
                    <a:pt x="24130" y="68580"/>
                  </a:lnTo>
                  <a:lnTo>
                    <a:pt x="24130" y="64770"/>
                  </a:lnTo>
                  <a:close/>
                </a:path>
                <a:path w="24129" h="698500">
                  <a:moveTo>
                    <a:pt x="24130" y="68580"/>
                  </a:moveTo>
                  <a:lnTo>
                    <a:pt x="0" y="68580"/>
                  </a:lnTo>
                  <a:lnTo>
                    <a:pt x="0" y="71120"/>
                  </a:lnTo>
                  <a:lnTo>
                    <a:pt x="24130" y="71120"/>
                  </a:lnTo>
                  <a:lnTo>
                    <a:pt x="24130" y="68580"/>
                  </a:lnTo>
                  <a:close/>
                </a:path>
                <a:path w="24129" h="698500">
                  <a:moveTo>
                    <a:pt x="24130" y="71120"/>
                  </a:moveTo>
                  <a:lnTo>
                    <a:pt x="0" y="71120"/>
                  </a:lnTo>
                  <a:lnTo>
                    <a:pt x="0" y="74930"/>
                  </a:lnTo>
                  <a:lnTo>
                    <a:pt x="24130" y="74930"/>
                  </a:lnTo>
                  <a:lnTo>
                    <a:pt x="24130" y="71120"/>
                  </a:lnTo>
                  <a:close/>
                </a:path>
                <a:path w="24129" h="698500">
                  <a:moveTo>
                    <a:pt x="24130" y="74930"/>
                  </a:moveTo>
                  <a:lnTo>
                    <a:pt x="0" y="74930"/>
                  </a:lnTo>
                  <a:lnTo>
                    <a:pt x="0" y="77470"/>
                  </a:lnTo>
                  <a:lnTo>
                    <a:pt x="24130" y="77470"/>
                  </a:lnTo>
                  <a:lnTo>
                    <a:pt x="24130" y="74930"/>
                  </a:lnTo>
                  <a:close/>
                </a:path>
                <a:path w="24129" h="698500">
                  <a:moveTo>
                    <a:pt x="24130" y="77470"/>
                  </a:moveTo>
                  <a:lnTo>
                    <a:pt x="0" y="77470"/>
                  </a:lnTo>
                  <a:lnTo>
                    <a:pt x="0" y="83820"/>
                  </a:lnTo>
                  <a:lnTo>
                    <a:pt x="24130" y="83820"/>
                  </a:lnTo>
                  <a:lnTo>
                    <a:pt x="24130" y="77470"/>
                  </a:lnTo>
                  <a:close/>
                </a:path>
                <a:path w="24129" h="698500">
                  <a:moveTo>
                    <a:pt x="24130" y="83820"/>
                  </a:moveTo>
                  <a:lnTo>
                    <a:pt x="0" y="83820"/>
                  </a:lnTo>
                  <a:lnTo>
                    <a:pt x="0" y="90170"/>
                  </a:lnTo>
                  <a:lnTo>
                    <a:pt x="24130" y="90170"/>
                  </a:lnTo>
                  <a:lnTo>
                    <a:pt x="24130" y="83820"/>
                  </a:lnTo>
                  <a:close/>
                </a:path>
                <a:path w="24129" h="698500">
                  <a:moveTo>
                    <a:pt x="24130" y="90170"/>
                  </a:moveTo>
                  <a:lnTo>
                    <a:pt x="0" y="90170"/>
                  </a:lnTo>
                  <a:lnTo>
                    <a:pt x="0" y="93980"/>
                  </a:lnTo>
                  <a:lnTo>
                    <a:pt x="24130" y="93980"/>
                  </a:lnTo>
                  <a:lnTo>
                    <a:pt x="24130" y="90170"/>
                  </a:lnTo>
                  <a:close/>
                </a:path>
                <a:path w="24129" h="698500">
                  <a:moveTo>
                    <a:pt x="24130" y="93980"/>
                  </a:moveTo>
                  <a:lnTo>
                    <a:pt x="0" y="93980"/>
                  </a:lnTo>
                  <a:lnTo>
                    <a:pt x="0" y="96520"/>
                  </a:lnTo>
                  <a:lnTo>
                    <a:pt x="24130" y="96520"/>
                  </a:lnTo>
                  <a:lnTo>
                    <a:pt x="24130" y="93980"/>
                  </a:lnTo>
                  <a:close/>
                </a:path>
                <a:path w="24129" h="698500">
                  <a:moveTo>
                    <a:pt x="24130" y="96520"/>
                  </a:moveTo>
                  <a:lnTo>
                    <a:pt x="0" y="96520"/>
                  </a:lnTo>
                  <a:lnTo>
                    <a:pt x="0" y="100330"/>
                  </a:lnTo>
                  <a:lnTo>
                    <a:pt x="24130" y="100330"/>
                  </a:lnTo>
                  <a:lnTo>
                    <a:pt x="24130" y="96520"/>
                  </a:lnTo>
                  <a:close/>
                </a:path>
                <a:path w="24129" h="698500">
                  <a:moveTo>
                    <a:pt x="24130" y="100330"/>
                  </a:moveTo>
                  <a:lnTo>
                    <a:pt x="0" y="100330"/>
                  </a:lnTo>
                  <a:lnTo>
                    <a:pt x="0" y="106680"/>
                  </a:lnTo>
                  <a:lnTo>
                    <a:pt x="24130" y="106680"/>
                  </a:lnTo>
                  <a:lnTo>
                    <a:pt x="24130" y="100330"/>
                  </a:lnTo>
                  <a:close/>
                </a:path>
                <a:path w="24129" h="698500">
                  <a:moveTo>
                    <a:pt x="24130" y="106680"/>
                  </a:moveTo>
                  <a:lnTo>
                    <a:pt x="0" y="106680"/>
                  </a:lnTo>
                  <a:lnTo>
                    <a:pt x="0" y="109220"/>
                  </a:lnTo>
                  <a:lnTo>
                    <a:pt x="24130" y="109220"/>
                  </a:lnTo>
                  <a:lnTo>
                    <a:pt x="24130" y="106680"/>
                  </a:lnTo>
                  <a:close/>
                </a:path>
                <a:path w="24129" h="698500">
                  <a:moveTo>
                    <a:pt x="24130" y="109220"/>
                  </a:moveTo>
                  <a:lnTo>
                    <a:pt x="0" y="109220"/>
                  </a:lnTo>
                  <a:lnTo>
                    <a:pt x="0" y="113030"/>
                  </a:lnTo>
                  <a:lnTo>
                    <a:pt x="24130" y="113030"/>
                  </a:lnTo>
                  <a:lnTo>
                    <a:pt x="24130" y="109220"/>
                  </a:lnTo>
                  <a:close/>
                </a:path>
                <a:path w="24129" h="698500">
                  <a:moveTo>
                    <a:pt x="24130" y="113030"/>
                  </a:moveTo>
                  <a:lnTo>
                    <a:pt x="0" y="113030"/>
                  </a:lnTo>
                  <a:lnTo>
                    <a:pt x="0" y="119380"/>
                  </a:lnTo>
                  <a:lnTo>
                    <a:pt x="24130" y="119380"/>
                  </a:lnTo>
                  <a:lnTo>
                    <a:pt x="24130" y="113030"/>
                  </a:lnTo>
                  <a:close/>
                </a:path>
                <a:path w="24129" h="698500">
                  <a:moveTo>
                    <a:pt x="24130" y="119380"/>
                  </a:moveTo>
                  <a:lnTo>
                    <a:pt x="0" y="119380"/>
                  </a:lnTo>
                  <a:lnTo>
                    <a:pt x="0" y="121920"/>
                  </a:lnTo>
                  <a:lnTo>
                    <a:pt x="24130" y="121920"/>
                  </a:lnTo>
                  <a:lnTo>
                    <a:pt x="24130" y="119380"/>
                  </a:lnTo>
                  <a:close/>
                </a:path>
                <a:path w="24129" h="698500">
                  <a:moveTo>
                    <a:pt x="24130" y="121920"/>
                  </a:moveTo>
                  <a:lnTo>
                    <a:pt x="0" y="121920"/>
                  </a:lnTo>
                  <a:lnTo>
                    <a:pt x="0" y="125730"/>
                  </a:lnTo>
                  <a:lnTo>
                    <a:pt x="24130" y="125730"/>
                  </a:lnTo>
                  <a:lnTo>
                    <a:pt x="24130" y="121920"/>
                  </a:lnTo>
                  <a:close/>
                </a:path>
                <a:path w="24129" h="698500">
                  <a:moveTo>
                    <a:pt x="24130" y="125730"/>
                  </a:moveTo>
                  <a:lnTo>
                    <a:pt x="0" y="125730"/>
                  </a:lnTo>
                  <a:lnTo>
                    <a:pt x="0" y="128270"/>
                  </a:lnTo>
                  <a:lnTo>
                    <a:pt x="24130" y="128270"/>
                  </a:lnTo>
                  <a:lnTo>
                    <a:pt x="24130" y="125730"/>
                  </a:lnTo>
                  <a:close/>
                </a:path>
                <a:path w="24129" h="698500">
                  <a:moveTo>
                    <a:pt x="24130" y="128270"/>
                  </a:moveTo>
                  <a:lnTo>
                    <a:pt x="0" y="128270"/>
                  </a:lnTo>
                  <a:lnTo>
                    <a:pt x="0" y="132080"/>
                  </a:lnTo>
                  <a:lnTo>
                    <a:pt x="24130" y="132080"/>
                  </a:lnTo>
                  <a:lnTo>
                    <a:pt x="24130" y="128270"/>
                  </a:lnTo>
                  <a:close/>
                </a:path>
                <a:path w="24129" h="698500">
                  <a:moveTo>
                    <a:pt x="24130" y="132080"/>
                  </a:moveTo>
                  <a:lnTo>
                    <a:pt x="0" y="132080"/>
                  </a:lnTo>
                  <a:lnTo>
                    <a:pt x="0" y="134620"/>
                  </a:lnTo>
                  <a:lnTo>
                    <a:pt x="24130" y="134620"/>
                  </a:lnTo>
                  <a:lnTo>
                    <a:pt x="24130" y="132080"/>
                  </a:lnTo>
                  <a:close/>
                </a:path>
                <a:path w="24129" h="698500">
                  <a:moveTo>
                    <a:pt x="24130" y="134620"/>
                  </a:moveTo>
                  <a:lnTo>
                    <a:pt x="0" y="134620"/>
                  </a:lnTo>
                  <a:lnTo>
                    <a:pt x="0" y="138430"/>
                  </a:lnTo>
                  <a:lnTo>
                    <a:pt x="24130" y="138430"/>
                  </a:lnTo>
                  <a:lnTo>
                    <a:pt x="24130" y="134620"/>
                  </a:lnTo>
                  <a:close/>
                </a:path>
                <a:path w="24129" h="698500">
                  <a:moveTo>
                    <a:pt x="24130" y="138430"/>
                  </a:moveTo>
                  <a:lnTo>
                    <a:pt x="0" y="138430"/>
                  </a:lnTo>
                  <a:lnTo>
                    <a:pt x="0" y="140970"/>
                  </a:lnTo>
                  <a:lnTo>
                    <a:pt x="24130" y="140970"/>
                  </a:lnTo>
                  <a:lnTo>
                    <a:pt x="24130" y="138430"/>
                  </a:lnTo>
                  <a:close/>
                </a:path>
                <a:path w="24129" h="698500">
                  <a:moveTo>
                    <a:pt x="24130" y="140970"/>
                  </a:moveTo>
                  <a:lnTo>
                    <a:pt x="0" y="140970"/>
                  </a:lnTo>
                  <a:lnTo>
                    <a:pt x="0" y="147320"/>
                  </a:lnTo>
                  <a:lnTo>
                    <a:pt x="24130" y="147320"/>
                  </a:lnTo>
                  <a:lnTo>
                    <a:pt x="24130" y="140970"/>
                  </a:lnTo>
                  <a:close/>
                </a:path>
                <a:path w="24129" h="698500">
                  <a:moveTo>
                    <a:pt x="24130" y="147320"/>
                  </a:moveTo>
                  <a:lnTo>
                    <a:pt x="0" y="147320"/>
                  </a:lnTo>
                  <a:lnTo>
                    <a:pt x="0" y="151130"/>
                  </a:lnTo>
                  <a:lnTo>
                    <a:pt x="24130" y="151130"/>
                  </a:lnTo>
                  <a:lnTo>
                    <a:pt x="24130" y="147320"/>
                  </a:lnTo>
                  <a:close/>
                </a:path>
                <a:path w="24129" h="698500">
                  <a:moveTo>
                    <a:pt x="24130" y="151130"/>
                  </a:moveTo>
                  <a:lnTo>
                    <a:pt x="0" y="151130"/>
                  </a:lnTo>
                  <a:lnTo>
                    <a:pt x="0" y="153670"/>
                  </a:lnTo>
                  <a:lnTo>
                    <a:pt x="24130" y="153670"/>
                  </a:lnTo>
                  <a:lnTo>
                    <a:pt x="24130" y="151130"/>
                  </a:lnTo>
                  <a:close/>
                </a:path>
                <a:path w="24129" h="698500">
                  <a:moveTo>
                    <a:pt x="24130" y="153670"/>
                  </a:moveTo>
                  <a:lnTo>
                    <a:pt x="0" y="153670"/>
                  </a:lnTo>
                  <a:lnTo>
                    <a:pt x="0" y="160020"/>
                  </a:lnTo>
                  <a:lnTo>
                    <a:pt x="24130" y="160020"/>
                  </a:lnTo>
                  <a:lnTo>
                    <a:pt x="24130" y="153670"/>
                  </a:lnTo>
                  <a:close/>
                </a:path>
                <a:path w="24129" h="698500">
                  <a:moveTo>
                    <a:pt x="24130" y="160020"/>
                  </a:moveTo>
                  <a:lnTo>
                    <a:pt x="0" y="160020"/>
                  </a:lnTo>
                  <a:lnTo>
                    <a:pt x="0" y="163830"/>
                  </a:lnTo>
                  <a:lnTo>
                    <a:pt x="24130" y="163830"/>
                  </a:lnTo>
                  <a:lnTo>
                    <a:pt x="24130" y="160020"/>
                  </a:lnTo>
                  <a:close/>
                </a:path>
                <a:path w="24129" h="698500">
                  <a:moveTo>
                    <a:pt x="24130" y="163830"/>
                  </a:moveTo>
                  <a:lnTo>
                    <a:pt x="0" y="163830"/>
                  </a:lnTo>
                  <a:lnTo>
                    <a:pt x="0" y="166370"/>
                  </a:lnTo>
                  <a:lnTo>
                    <a:pt x="24130" y="166370"/>
                  </a:lnTo>
                  <a:lnTo>
                    <a:pt x="24130" y="163830"/>
                  </a:lnTo>
                  <a:close/>
                </a:path>
                <a:path w="24129" h="698500">
                  <a:moveTo>
                    <a:pt x="24130" y="166370"/>
                  </a:moveTo>
                  <a:lnTo>
                    <a:pt x="0" y="166370"/>
                  </a:lnTo>
                  <a:lnTo>
                    <a:pt x="0" y="170180"/>
                  </a:lnTo>
                  <a:lnTo>
                    <a:pt x="24130" y="170180"/>
                  </a:lnTo>
                  <a:lnTo>
                    <a:pt x="24130" y="166370"/>
                  </a:lnTo>
                  <a:close/>
                </a:path>
                <a:path w="24129" h="698500">
                  <a:moveTo>
                    <a:pt x="24130" y="170180"/>
                  </a:moveTo>
                  <a:lnTo>
                    <a:pt x="0" y="170180"/>
                  </a:lnTo>
                  <a:lnTo>
                    <a:pt x="0" y="172720"/>
                  </a:lnTo>
                  <a:lnTo>
                    <a:pt x="24130" y="172720"/>
                  </a:lnTo>
                  <a:lnTo>
                    <a:pt x="24130" y="170180"/>
                  </a:lnTo>
                  <a:close/>
                </a:path>
                <a:path w="24129" h="698500">
                  <a:moveTo>
                    <a:pt x="24130" y="172720"/>
                  </a:moveTo>
                  <a:lnTo>
                    <a:pt x="0" y="172720"/>
                  </a:lnTo>
                  <a:lnTo>
                    <a:pt x="0" y="176530"/>
                  </a:lnTo>
                  <a:lnTo>
                    <a:pt x="24130" y="176530"/>
                  </a:lnTo>
                  <a:lnTo>
                    <a:pt x="24130" y="172720"/>
                  </a:lnTo>
                  <a:close/>
                </a:path>
                <a:path w="24129" h="698500">
                  <a:moveTo>
                    <a:pt x="24130" y="176530"/>
                  </a:moveTo>
                  <a:lnTo>
                    <a:pt x="0" y="176530"/>
                  </a:lnTo>
                  <a:lnTo>
                    <a:pt x="0" y="179070"/>
                  </a:lnTo>
                  <a:lnTo>
                    <a:pt x="24130" y="179070"/>
                  </a:lnTo>
                  <a:lnTo>
                    <a:pt x="24130" y="176530"/>
                  </a:lnTo>
                  <a:close/>
                </a:path>
                <a:path w="24129" h="698500">
                  <a:moveTo>
                    <a:pt x="24130" y="179070"/>
                  </a:moveTo>
                  <a:lnTo>
                    <a:pt x="0" y="179070"/>
                  </a:lnTo>
                  <a:lnTo>
                    <a:pt x="0" y="182880"/>
                  </a:lnTo>
                  <a:lnTo>
                    <a:pt x="24130" y="182880"/>
                  </a:lnTo>
                  <a:lnTo>
                    <a:pt x="24130" y="179070"/>
                  </a:lnTo>
                  <a:close/>
                </a:path>
                <a:path w="24129" h="698500">
                  <a:moveTo>
                    <a:pt x="24130" y="182880"/>
                  </a:moveTo>
                  <a:lnTo>
                    <a:pt x="0" y="182880"/>
                  </a:lnTo>
                  <a:lnTo>
                    <a:pt x="0" y="189230"/>
                  </a:lnTo>
                  <a:lnTo>
                    <a:pt x="24130" y="189230"/>
                  </a:lnTo>
                  <a:lnTo>
                    <a:pt x="24130" y="182880"/>
                  </a:lnTo>
                  <a:close/>
                </a:path>
                <a:path w="24129" h="698500">
                  <a:moveTo>
                    <a:pt x="24130" y="189230"/>
                  </a:moveTo>
                  <a:lnTo>
                    <a:pt x="0" y="189230"/>
                  </a:lnTo>
                  <a:lnTo>
                    <a:pt x="0" y="191770"/>
                  </a:lnTo>
                  <a:lnTo>
                    <a:pt x="24130" y="191770"/>
                  </a:lnTo>
                  <a:lnTo>
                    <a:pt x="24130" y="189230"/>
                  </a:lnTo>
                  <a:close/>
                </a:path>
                <a:path w="24129" h="698500">
                  <a:moveTo>
                    <a:pt x="24130" y="191770"/>
                  </a:moveTo>
                  <a:lnTo>
                    <a:pt x="0" y="191770"/>
                  </a:lnTo>
                  <a:lnTo>
                    <a:pt x="0" y="195580"/>
                  </a:lnTo>
                  <a:lnTo>
                    <a:pt x="24130" y="195580"/>
                  </a:lnTo>
                  <a:lnTo>
                    <a:pt x="24130" y="191770"/>
                  </a:lnTo>
                  <a:close/>
                </a:path>
                <a:path w="24129" h="698500">
                  <a:moveTo>
                    <a:pt x="24130" y="195580"/>
                  </a:moveTo>
                  <a:lnTo>
                    <a:pt x="0" y="195580"/>
                  </a:lnTo>
                  <a:lnTo>
                    <a:pt x="0" y="198120"/>
                  </a:lnTo>
                  <a:lnTo>
                    <a:pt x="24130" y="198120"/>
                  </a:lnTo>
                  <a:lnTo>
                    <a:pt x="24130" y="195580"/>
                  </a:lnTo>
                  <a:close/>
                </a:path>
                <a:path w="24129" h="698500">
                  <a:moveTo>
                    <a:pt x="24130" y="198120"/>
                  </a:moveTo>
                  <a:lnTo>
                    <a:pt x="0" y="198120"/>
                  </a:lnTo>
                  <a:lnTo>
                    <a:pt x="0" y="201930"/>
                  </a:lnTo>
                  <a:lnTo>
                    <a:pt x="24130" y="201930"/>
                  </a:lnTo>
                  <a:lnTo>
                    <a:pt x="24130" y="198120"/>
                  </a:lnTo>
                  <a:close/>
                </a:path>
                <a:path w="24129" h="698500">
                  <a:moveTo>
                    <a:pt x="24130" y="201930"/>
                  </a:moveTo>
                  <a:lnTo>
                    <a:pt x="0" y="201930"/>
                  </a:lnTo>
                  <a:lnTo>
                    <a:pt x="0" y="204470"/>
                  </a:lnTo>
                  <a:lnTo>
                    <a:pt x="24130" y="204470"/>
                  </a:lnTo>
                  <a:lnTo>
                    <a:pt x="24130" y="201930"/>
                  </a:lnTo>
                  <a:close/>
                </a:path>
                <a:path w="24129" h="698500">
                  <a:moveTo>
                    <a:pt x="24130" y="204470"/>
                  </a:moveTo>
                  <a:lnTo>
                    <a:pt x="0" y="204470"/>
                  </a:lnTo>
                  <a:lnTo>
                    <a:pt x="0" y="208280"/>
                  </a:lnTo>
                  <a:lnTo>
                    <a:pt x="24130" y="208280"/>
                  </a:lnTo>
                  <a:lnTo>
                    <a:pt x="24130" y="204470"/>
                  </a:lnTo>
                  <a:close/>
                </a:path>
                <a:path w="24129" h="698500">
                  <a:moveTo>
                    <a:pt x="24130" y="208280"/>
                  </a:moveTo>
                  <a:lnTo>
                    <a:pt x="0" y="208280"/>
                  </a:lnTo>
                  <a:lnTo>
                    <a:pt x="0" y="210820"/>
                  </a:lnTo>
                  <a:lnTo>
                    <a:pt x="24130" y="210820"/>
                  </a:lnTo>
                  <a:lnTo>
                    <a:pt x="24130" y="208280"/>
                  </a:lnTo>
                  <a:close/>
                </a:path>
                <a:path w="24129" h="698500">
                  <a:moveTo>
                    <a:pt x="24130" y="210820"/>
                  </a:moveTo>
                  <a:lnTo>
                    <a:pt x="0" y="210820"/>
                  </a:lnTo>
                  <a:lnTo>
                    <a:pt x="0" y="214630"/>
                  </a:lnTo>
                  <a:lnTo>
                    <a:pt x="24130" y="214630"/>
                  </a:lnTo>
                  <a:lnTo>
                    <a:pt x="24130" y="210820"/>
                  </a:lnTo>
                  <a:close/>
                </a:path>
                <a:path w="24129" h="698500">
                  <a:moveTo>
                    <a:pt x="24130" y="214630"/>
                  </a:moveTo>
                  <a:lnTo>
                    <a:pt x="0" y="214630"/>
                  </a:lnTo>
                  <a:lnTo>
                    <a:pt x="0" y="217170"/>
                  </a:lnTo>
                  <a:lnTo>
                    <a:pt x="24130" y="217170"/>
                  </a:lnTo>
                  <a:lnTo>
                    <a:pt x="24130" y="214630"/>
                  </a:lnTo>
                  <a:close/>
                </a:path>
                <a:path w="24129" h="698500">
                  <a:moveTo>
                    <a:pt x="24130" y="217170"/>
                  </a:moveTo>
                  <a:lnTo>
                    <a:pt x="0" y="217170"/>
                  </a:lnTo>
                  <a:lnTo>
                    <a:pt x="0" y="220980"/>
                  </a:lnTo>
                  <a:lnTo>
                    <a:pt x="24130" y="220980"/>
                  </a:lnTo>
                  <a:lnTo>
                    <a:pt x="24130" y="217170"/>
                  </a:lnTo>
                  <a:close/>
                </a:path>
                <a:path w="24129" h="698500">
                  <a:moveTo>
                    <a:pt x="24130" y="220980"/>
                  </a:moveTo>
                  <a:lnTo>
                    <a:pt x="0" y="220980"/>
                  </a:lnTo>
                  <a:lnTo>
                    <a:pt x="0" y="223520"/>
                  </a:lnTo>
                  <a:lnTo>
                    <a:pt x="24130" y="223520"/>
                  </a:lnTo>
                  <a:lnTo>
                    <a:pt x="24130" y="220980"/>
                  </a:lnTo>
                  <a:close/>
                </a:path>
                <a:path w="24129" h="698500">
                  <a:moveTo>
                    <a:pt x="24130" y="223520"/>
                  </a:moveTo>
                  <a:lnTo>
                    <a:pt x="0" y="223520"/>
                  </a:lnTo>
                  <a:lnTo>
                    <a:pt x="0" y="281940"/>
                  </a:lnTo>
                  <a:lnTo>
                    <a:pt x="1270" y="281940"/>
                  </a:lnTo>
                  <a:lnTo>
                    <a:pt x="1270" y="288290"/>
                  </a:lnTo>
                  <a:lnTo>
                    <a:pt x="24130" y="288290"/>
                  </a:lnTo>
                  <a:lnTo>
                    <a:pt x="24130" y="223520"/>
                  </a:lnTo>
                  <a:close/>
                </a:path>
                <a:path w="24129" h="698500">
                  <a:moveTo>
                    <a:pt x="24130" y="288290"/>
                  </a:moveTo>
                  <a:lnTo>
                    <a:pt x="2540" y="288290"/>
                  </a:lnTo>
                  <a:lnTo>
                    <a:pt x="2540" y="294640"/>
                  </a:lnTo>
                  <a:lnTo>
                    <a:pt x="3810" y="294640"/>
                  </a:lnTo>
                  <a:lnTo>
                    <a:pt x="3810" y="300990"/>
                  </a:lnTo>
                  <a:lnTo>
                    <a:pt x="5080" y="300990"/>
                  </a:lnTo>
                  <a:lnTo>
                    <a:pt x="5080" y="314960"/>
                  </a:lnTo>
                  <a:lnTo>
                    <a:pt x="6350" y="314960"/>
                  </a:lnTo>
                  <a:lnTo>
                    <a:pt x="6350" y="337820"/>
                  </a:lnTo>
                  <a:lnTo>
                    <a:pt x="24130" y="337820"/>
                  </a:lnTo>
                  <a:lnTo>
                    <a:pt x="24130" y="288290"/>
                  </a:lnTo>
                  <a:close/>
                </a:path>
                <a:path w="24129" h="698500">
                  <a:moveTo>
                    <a:pt x="24130" y="337820"/>
                  </a:moveTo>
                  <a:lnTo>
                    <a:pt x="6350" y="337820"/>
                  </a:lnTo>
                  <a:lnTo>
                    <a:pt x="6350" y="370840"/>
                  </a:lnTo>
                  <a:lnTo>
                    <a:pt x="24130" y="370840"/>
                  </a:lnTo>
                  <a:lnTo>
                    <a:pt x="24130" y="337820"/>
                  </a:lnTo>
                  <a:close/>
                </a:path>
                <a:path w="24129" h="698500">
                  <a:moveTo>
                    <a:pt x="24130" y="370840"/>
                  </a:moveTo>
                  <a:lnTo>
                    <a:pt x="6350" y="370840"/>
                  </a:lnTo>
                  <a:lnTo>
                    <a:pt x="6350" y="381000"/>
                  </a:lnTo>
                  <a:lnTo>
                    <a:pt x="5080" y="381000"/>
                  </a:lnTo>
                  <a:lnTo>
                    <a:pt x="5080" y="394970"/>
                  </a:lnTo>
                  <a:lnTo>
                    <a:pt x="3810" y="394970"/>
                  </a:lnTo>
                  <a:lnTo>
                    <a:pt x="3810" y="402590"/>
                  </a:lnTo>
                  <a:lnTo>
                    <a:pt x="2540" y="402590"/>
                  </a:lnTo>
                  <a:lnTo>
                    <a:pt x="2540" y="408940"/>
                  </a:lnTo>
                  <a:lnTo>
                    <a:pt x="1270" y="408940"/>
                  </a:lnTo>
                  <a:lnTo>
                    <a:pt x="1270" y="415290"/>
                  </a:lnTo>
                  <a:lnTo>
                    <a:pt x="0" y="415290"/>
                  </a:lnTo>
                  <a:lnTo>
                    <a:pt x="0" y="434340"/>
                  </a:lnTo>
                  <a:lnTo>
                    <a:pt x="24130" y="434340"/>
                  </a:lnTo>
                  <a:lnTo>
                    <a:pt x="24130" y="370840"/>
                  </a:lnTo>
                  <a:close/>
                </a:path>
                <a:path w="24129" h="698500">
                  <a:moveTo>
                    <a:pt x="5080" y="697230"/>
                  </a:moveTo>
                  <a:lnTo>
                    <a:pt x="1270" y="697230"/>
                  </a:lnTo>
                  <a:lnTo>
                    <a:pt x="1270" y="698500"/>
                  </a:lnTo>
                  <a:lnTo>
                    <a:pt x="5080" y="698500"/>
                  </a:lnTo>
                  <a:lnTo>
                    <a:pt x="5080" y="697230"/>
                  </a:lnTo>
                  <a:close/>
                </a:path>
                <a:path w="24129" h="698500">
                  <a:moveTo>
                    <a:pt x="10160" y="694690"/>
                  </a:moveTo>
                  <a:lnTo>
                    <a:pt x="0" y="694690"/>
                  </a:lnTo>
                  <a:lnTo>
                    <a:pt x="0" y="697230"/>
                  </a:lnTo>
                  <a:lnTo>
                    <a:pt x="10160" y="697230"/>
                  </a:lnTo>
                  <a:lnTo>
                    <a:pt x="10160" y="694690"/>
                  </a:lnTo>
                  <a:close/>
                </a:path>
                <a:path w="24129" h="698500">
                  <a:moveTo>
                    <a:pt x="19050" y="692150"/>
                  </a:moveTo>
                  <a:lnTo>
                    <a:pt x="0" y="692150"/>
                  </a:lnTo>
                  <a:lnTo>
                    <a:pt x="0" y="693420"/>
                  </a:lnTo>
                  <a:lnTo>
                    <a:pt x="15240" y="693420"/>
                  </a:lnTo>
                  <a:lnTo>
                    <a:pt x="15240" y="694690"/>
                  </a:lnTo>
                  <a:lnTo>
                    <a:pt x="19050" y="694690"/>
                  </a:lnTo>
                  <a:lnTo>
                    <a:pt x="19050" y="692150"/>
                  </a:lnTo>
                  <a:close/>
                </a:path>
                <a:path w="24129" h="698500">
                  <a:moveTo>
                    <a:pt x="24130" y="688340"/>
                  </a:moveTo>
                  <a:lnTo>
                    <a:pt x="0" y="688340"/>
                  </a:lnTo>
                  <a:lnTo>
                    <a:pt x="0" y="690880"/>
                  </a:lnTo>
                  <a:lnTo>
                    <a:pt x="22860" y="690880"/>
                  </a:lnTo>
                  <a:lnTo>
                    <a:pt x="22860" y="692150"/>
                  </a:lnTo>
                  <a:lnTo>
                    <a:pt x="24130" y="692150"/>
                  </a:lnTo>
                  <a:lnTo>
                    <a:pt x="24130" y="688340"/>
                  </a:lnTo>
                  <a:close/>
                </a:path>
                <a:path w="24129" h="698500">
                  <a:moveTo>
                    <a:pt x="24130" y="685800"/>
                  </a:moveTo>
                  <a:lnTo>
                    <a:pt x="0" y="685800"/>
                  </a:lnTo>
                  <a:lnTo>
                    <a:pt x="0" y="687070"/>
                  </a:lnTo>
                  <a:lnTo>
                    <a:pt x="24130" y="687070"/>
                  </a:lnTo>
                  <a:lnTo>
                    <a:pt x="24130" y="685800"/>
                  </a:lnTo>
                  <a:close/>
                </a:path>
                <a:path w="24129" h="698500">
                  <a:moveTo>
                    <a:pt x="24130" y="681990"/>
                  </a:moveTo>
                  <a:lnTo>
                    <a:pt x="0" y="681990"/>
                  </a:lnTo>
                  <a:lnTo>
                    <a:pt x="0" y="684530"/>
                  </a:lnTo>
                  <a:lnTo>
                    <a:pt x="24130" y="684530"/>
                  </a:lnTo>
                  <a:lnTo>
                    <a:pt x="24130" y="681990"/>
                  </a:lnTo>
                  <a:close/>
                </a:path>
                <a:path w="24129" h="698500">
                  <a:moveTo>
                    <a:pt x="24130" y="679450"/>
                  </a:moveTo>
                  <a:lnTo>
                    <a:pt x="0" y="679450"/>
                  </a:lnTo>
                  <a:lnTo>
                    <a:pt x="0" y="680720"/>
                  </a:lnTo>
                  <a:lnTo>
                    <a:pt x="24130" y="680720"/>
                  </a:lnTo>
                  <a:lnTo>
                    <a:pt x="24130" y="679450"/>
                  </a:lnTo>
                  <a:close/>
                </a:path>
                <a:path w="24129" h="698500">
                  <a:moveTo>
                    <a:pt x="24130" y="675640"/>
                  </a:moveTo>
                  <a:lnTo>
                    <a:pt x="0" y="675640"/>
                  </a:lnTo>
                  <a:lnTo>
                    <a:pt x="0" y="678180"/>
                  </a:lnTo>
                  <a:lnTo>
                    <a:pt x="24130" y="678180"/>
                  </a:lnTo>
                  <a:lnTo>
                    <a:pt x="24130" y="675640"/>
                  </a:lnTo>
                  <a:close/>
                </a:path>
                <a:path w="24129" h="698500">
                  <a:moveTo>
                    <a:pt x="24130" y="673100"/>
                  </a:moveTo>
                  <a:lnTo>
                    <a:pt x="0" y="673100"/>
                  </a:lnTo>
                  <a:lnTo>
                    <a:pt x="0" y="674370"/>
                  </a:lnTo>
                  <a:lnTo>
                    <a:pt x="24130" y="674370"/>
                  </a:lnTo>
                  <a:lnTo>
                    <a:pt x="24130" y="673100"/>
                  </a:lnTo>
                  <a:close/>
                </a:path>
                <a:path w="24129" h="698500">
                  <a:moveTo>
                    <a:pt x="24130" y="669290"/>
                  </a:moveTo>
                  <a:lnTo>
                    <a:pt x="0" y="669290"/>
                  </a:lnTo>
                  <a:lnTo>
                    <a:pt x="0" y="671830"/>
                  </a:lnTo>
                  <a:lnTo>
                    <a:pt x="24130" y="671830"/>
                  </a:lnTo>
                  <a:lnTo>
                    <a:pt x="24130" y="669290"/>
                  </a:lnTo>
                  <a:close/>
                </a:path>
                <a:path w="24129" h="698500">
                  <a:moveTo>
                    <a:pt x="24130" y="666750"/>
                  </a:moveTo>
                  <a:lnTo>
                    <a:pt x="0" y="666750"/>
                  </a:lnTo>
                  <a:lnTo>
                    <a:pt x="0" y="668020"/>
                  </a:lnTo>
                  <a:lnTo>
                    <a:pt x="24130" y="668020"/>
                  </a:lnTo>
                  <a:lnTo>
                    <a:pt x="24130" y="666750"/>
                  </a:lnTo>
                  <a:close/>
                </a:path>
                <a:path w="24129" h="698500">
                  <a:moveTo>
                    <a:pt x="24130" y="662940"/>
                  </a:moveTo>
                  <a:lnTo>
                    <a:pt x="0" y="662940"/>
                  </a:lnTo>
                  <a:lnTo>
                    <a:pt x="0" y="665480"/>
                  </a:lnTo>
                  <a:lnTo>
                    <a:pt x="24130" y="665480"/>
                  </a:lnTo>
                  <a:lnTo>
                    <a:pt x="24130" y="662940"/>
                  </a:lnTo>
                  <a:close/>
                </a:path>
                <a:path w="24129" h="698500">
                  <a:moveTo>
                    <a:pt x="24130" y="660400"/>
                  </a:moveTo>
                  <a:lnTo>
                    <a:pt x="0" y="660400"/>
                  </a:lnTo>
                  <a:lnTo>
                    <a:pt x="0" y="661670"/>
                  </a:lnTo>
                  <a:lnTo>
                    <a:pt x="24130" y="661670"/>
                  </a:lnTo>
                  <a:lnTo>
                    <a:pt x="24130" y="660400"/>
                  </a:lnTo>
                  <a:close/>
                </a:path>
                <a:path w="24129" h="698500">
                  <a:moveTo>
                    <a:pt x="24130" y="656590"/>
                  </a:moveTo>
                  <a:lnTo>
                    <a:pt x="0" y="656590"/>
                  </a:lnTo>
                  <a:lnTo>
                    <a:pt x="0" y="659130"/>
                  </a:lnTo>
                  <a:lnTo>
                    <a:pt x="24130" y="659130"/>
                  </a:lnTo>
                  <a:lnTo>
                    <a:pt x="24130" y="656590"/>
                  </a:lnTo>
                  <a:close/>
                </a:path>
                <a:path w="24129" h="698500">
                  <a:moveTo>
                    <a:pt x="24130" y="654050"/>
                  </a:moveTo>
                  <a:lnTo>
                    <a:pt x="0" y="654050"/>
                  </a:lnTo>
                  <a:lnTo>
                    <a:pt x="0" y="655320"/>
                  </a:lnTo>
                  <a:lnTo>
                    <a:pt x="24130" y="655320"/>
                  </a:lnTo>
                  <a:lnTo>
                    <a:pt x="24130" y="654050"/>
                  </a:lnTo>
                  <a:close/>
                </a:path>
                <a:path w="24129" h="698500">
                  <a:moveTo>
                    <a:pt x="24130" y="650240"/>
                  </a:moveTo>
                  <a:lnTo>
                    <a:pt x="0" y="650240"/>
                  </a:lnTo>
                  <a:lnTo>
                    <a:pt x="0" y="652780"/>
                  </a:lnTo>
                  <a:lnTo>
                    <a:pt x="24130" y="652780"/>
                  </a:lnTo>
                  <a:lnTo>
                    <a:pt x="24130" y="650240"/>
                  </a:lnTo>
                  <a:close/>
                </a:path>
                <a:path w="24129" h="698500">
                  <a:moveTo>
                    <a:pt x="24130" y="647700"/>
                  </a:moveTo>
                  <a:lnTo>
                    <a:pt x="0" y="647700"/>
                  </a:lnTo>
                  <a:lnTo>
                    <a:pt x="0" y="648970"/>
                  </a:lnTo>
                  <a:lnTo>
                    <a:pt x="24130" y="648970"/>
                  </a:lnTo>
                  <a:lnTo>
                    <a:pt x="24130" y="647700"/>
                  </a:lnTo>
                  <a:close/>
                </a:path>
                <a:path w="24129" h="698500">
                  <a:moveTo>
                    <a:pt x="24130" y="643890"/>
                  </a:moveTo>
                  <a:lnTo>
                    <a:pt x="0" y="643890"/>
                  </a:lnTo>
                  <a:lnTo>
                    <a:pt x="0" y="646430"/>
                  </a:lnTo>
                  <a:lnTo>
                    <a:pt x="24130" y="646430"/>
                  </a:lnTo>
                  <a:lnTo>
                    <a:pt x="24130" y="643890"/>
                  </a:lnTo>
                  <a:close/>
                </a:path>
                <a:path w="24129" h="698500">
                  <a:moveTo>
                    <a:pt x="24130" y="641350"/>
                  </a:moveTo>
                  <a:lnTo>
                    <a:pt x="0" y="641350"/>
                  </a:lnTo>
                  <a:lnTo>
                    <a:pt x="0" y="642620"/>
                  </a:lnTo>
                  <a:lnTo>
                    <a:pt x="24130" y="642620"/>
                  </a:lnTo>
                  <a:lnTo>
                    <a:pt x="24130" y="641350"/>
                  </a:lnTo>
                  <a:close/>
                </a:path>
                <a:path w="24129" h="698500">
                  <a:moveTo>
                    <a:pt x="24130" y="637540"/>
                  </a:moveTo>
                  <a:lnTo>
                    <a:pt x="0" y="637540"/>
                  </a:lnTo>
                  <a:lnTo>
                    <a:pt x="0" y="640080"/>
                  </a:lnTo>
                  <a:lnTo>
                    <a:pt x="24130" y="640080"/>
                  </a:lnTo>
                  <a:lnTo>
                    <a:pt x="24130" y="637540"/>
                  </a:lnTo>
                  <a:close/>
                </a:path>
                <a:path w="24129" h="698500">
                  <a:moveTo>
                    <a:pt x="24130" y="635000"/>
                  </a:moveTo>
                  <a:lnTo>
                    <a:pt x="0" y="635000"/>
                  </a:lnTo>
                  <a:lnTo>
                    <a:pt x="0" y="636270"/>
                  </a:lnTo>
                  <a:lnTo>
                    <a:pt x="24130" y="636270"/>
                  </a:lnTo>
                  <a:lnTo>
                    <a:pt x="24130" y="635000"/>
                  </a:lnTo>
                  <a:close/>
                </a:path>
                <a:path w="24129" h="698500">
                  <a:moveTo>
                    <a:pt x="24130" y="629920"/>
                  </a:moveTo>
                  <a:lnTo>
                    <a:pt x="0" y="629920"/>
                  </a:lnTo>
                  <a:lnTo>
                    <a:pt x="0" y="633730"/>
                  </a:lnTo>
                  <a:lnTo>
                    <a:pt x="24130" y="633730"/>
                  </a:lnTo>
                  <a:lnTo>
                    <a:pt x="24130" y="629920"/>
                  </a:lnTo>
                  <a:close/>
                </a:path>
                <a:path w="24129" h="698500">
                  <a:moveTo>
                    <a:pt x="24130" y="623570"/>
                  </a:moveTo>
                  <a:lnTo>
                    <a:pt x="0" y="623570"/>
                  </a:lnTo>
                  <a:lnTo>
                    <a:pt x="0" y="628650"/>
                  </a:lnTo>
                  <a:lnTo>
                    <a:pt x="24130" y="628650"/>
                  </a:lnTo>
                  <a:lnTo>
                    <a:pt x="24130" y="623570"/>
                  </a:lnTo>
                  <a:close/>
                </a:path>
                <a:path w="24129" h="698500">
                  <a:moveTo>
                    <a:pt x="24130" y="617220"/>
                  </a:moveTo>
                  <a:lnTo>
                    <a:pt x="0" y="617220"/>
                  </a:lnTo>
                  <a:lnTo>
                    <a:pt x="0" y="622300"/>
                  </a:lnTo>
                  <a:lnTo>
                    <a:pt x="24130" y="622300"/>
                  </a:lnTo>
                  <a:lnTo>
                    <a:pt x="24130" y="617220"/>
                  </a:lnTo>
                  <a:close/>
                </a:path>
                <a:path w="24129" h="698500">
                  <a:moveTo>
                    <a:pt x="24130" y="610870"/>
                  </a:moveTo>
                  <a:lnTo>
                    <a:pt x="0" y="610870"/>
                  </a:lnTo>
                  <a:lnTo>
                    <a:pt x="0" y="615950"/>
                  </a:lnTo>
                  <a:lnTo>
                    <a:pt x="24130" y="615950"/>
                  </a:lnTo>
                  <a:lnTo>
                    <a:pt x="24130" y="610870"/>
                  </a:lnTo>
                  <a:close/>
                </a:path>
                <a:path w="24129" h="698500">
                  <a:moveTo>
                    <a:pt x="24130" y="604520"/>
                  </a:moveTo>
                  <a:lnTo>
                    <a:pt x="0" y="604520"/>
                  </a:lnTo>
                  <a:lnTo>
                    <a:pt x="0" y="609600"/>
                  </a:lnTo>
                  <a:lnTo>
                    <a:pt x="24130" y="609600"/>
                  </a:lnTo>
                  <a:lnTo>
                    <a:pt x="24130" y="604520"/>
                  </a:lnTo>
                  <a:close/>
                </a:path>
                <a:path w="24129" h="698500">
                  <a:moveTo>
                    <a:pt x="24130" y="598170"/>
                  </a:moveTo>
                  <a:lnTo>
                    <a:pt x="0" y="598170"/>
                  </a:lnTo>
                  <a:lnTo>
                    <a:pt x="0" y="603250"/>
                  </a:lnTo>
                  <a:lnTo>
                    <a:pt x="24130" y="603250"/>
                  </a:lnTo>
                  <a:lnTo>
                    <a:pt x="24130" y="598170"/>
                  </a:lnTo>
                  <a:close/>
                </a:path>
                <a:path w="24129" h="698500">
                  <a:moveTo>
                    <a:pt x="24130" y="591820"/>
                  </a:moveTo>
                  <a:lnTo>
                    <a:pt x="0" y="591820"/>
                  </a:lnTo>
                  <a:lnTo>
                    <a:pt x="0" y="596900"/>
                  </a:lnTo>
                  <a:lnTo>
                    <a:pt x="24130" y="596900"/>
                  </a:lnTo>
                  <a:lnTo>
                    <a:pt x="24130" y="591820"/>
                  </a:lnTo>
                  <a:close/>
                </a:path>
                <a:path w="24129" h="698500">
                  <a:moveTo>
                    <a:pt x="24130" y="585470"/>
                  </a:moveTo>
                  <a:lnTo>
                    <a:pt x="0" y="585470"/>
                  </a:lnTo>
                  <a:lnTo>
                    <a:pt x="0" y="590550"/>
                  </a:lnTo>
                  <a:lnTo>
                    <a:pt x="24130" y="590550"/>
                  </a:lnTo>
                  <a:lnTo>
                    <a:pt x="24130" y="585470"/>
                  </a:lnTo>
                  <a:close/>
                </a:path>
                <a:path w="24129" h="698500">
                  <a:moveTo>
                    <a:pt x="24130" y="579120"/>
                  </a:moveTo>
                  <a:lnTo>
                    <a:pt x="0" y="579120"/>
                  </a:lnTo>
                  <a:lnTo>
                    <a:pt x="0" y="584200"/>
                  </a:lnTo>
                  <a:lnTo>
                    <a:pt x="24130" y="584200"/>
                  </a:lnTo>
                  <a:lnTo>
                    <a:pt x="24130" y="579120"/>
                  </a:lnTo>
                  <a:close/>
                </a:path>
                <a:path w="24129" h="698500">
                  <a:moveTo>
                    <a:pt x="24130" y="572770"/>
                  </a:moveTo>
                  <a:lnTo>
                    <a:pt x="0" y="572770"/>
                  </a:lnTo>
                  <a:lnTo>
                    <a:pt x="0" y="577850"/>
                  </a:lnTo>
                  <a:lnTo>
                    <a:pt x="24130" y="577850"/>
                  </a:lnTo>
                  <a:lnTo>
                    <a:pt x="24130" y="572770"/>
                  </a:lnTo>
                  <a:close/>
                </a:path>
                <a:path w="24129" h="698500">
                  <a:moveTo>
                    <a:pt x="24130" y="566420"/>
                  </a:moveTo>
                  <a:lnTo>
                    <a:pt x="0" y="566420"/>
                  </a:lnTo>
                  <a:lnTo>
                    <a:pt x="0" y="571500"/>
                  </a:lnTo>
                  <a:lnTo>
                    <a:pt x="24130" y="571500"/>
                  </a:lnTo>
                  <a:lnTo>
                    <a:pt x="24130" y="566420"/>
                  </a:lnTo>
                  <a:close/>
                </a:path>
                <a:path w="24129" h="698500">
                  <a:moveTo>
                    <a:pt x="24130" y="558800"/>
                  </a:moveTo>
                  <a:lnTo>
                    <a:pt x="0" y="558800"/>
                  </a:lnTo>
                  <a:lnTo>
                    <a:pt x="0" y="565150"/>
                  </a:lnTo>
                  <a:lnTo>
                    <a:pt x="24130" y="565150"/>
                  </a:lnTo>
                  <a:lnTo>
                    <a:pt x="24130" y="558800"/>
                  </a:lnTo>
                  <a:close/>
                </a:path>
                <a:path w="24129" h="698500">
                  <a:moveTo>
                    <a:pt x="24130" y="553720"/>
                  </a:moveTo>
                  <a:lnTo>
                    <a:pt x="0" y="553720"/>
                  </a:lnTo>
                  <a:lnTo>
                    <a:pt x="0" y="557530"/>
                  </a:lnTo>
                  <a:lnTo>
                    <a:pt x="24130" y="557530"/>
                  </a:lnTo>
                  <a:lnTo>
                    <a:pt x="24130" y="553720"/>
                  </a:lnTo>
                  <a:close/>
                </a:path>
                <a:path w="24129" h="698500">
                  <a:moveTo>
                    <a:pt x="24130" y="547370"/>
                  </a:moveTo>
                  <a:lnTo>
                    <a:pt x="0" y="547370"/>
                  </a:lnTo>
                  <a:lnTo>
                    <a:pt x="0" y="552450"/>
                  </a:lnTo>
                  <a:lnTo>
                    <a:pt x="24130" y="552450"/>
                  </a:lnTo>
                  <a:lnTo>
                    <a:pt x="24130" y="547370"/>
                  </a:lnTo>
                  <a:close/>
                </a:path>
                <a:path w="24129" h="698500">
                  <a:moveTo>
                    <a:pt x="24130" y="539750"/>
                  </a:moveTo>
                  <a:lnTo>
                    <a:pt x="0" y="539750"/>
                  </a:lnTo>
                  <a:lnTo>
                    <a:pt x="0" y="546100"/>
                  </a:lnTo>
                  <a:lnTo>
                    <a:pt x="24130" y="546100"/>
                  </a:lnTo>
                  <a:lnTo>
                    <a:pt x="24130" y="539750"/>
                  </a:lnTo>
                  <a:close/>
                </a:path>
                <a:path w="24129" h="698500">
                  <a:moveTo>
                    <a:pt x="24130" y="534670"/>
                  </a:moveTo>
                  <a:lnTo>
                    <a:pt x="0" y="534670"/>
                  </a:lnTo>
                  <a:lnTo>
                    <a:pt x="0" y="538480"/>
                  </a:lnTo>
                  <a:lnTo>
                    <a:pt x="24130" y="538480"/>
                  </a:lnTo>
                  <a:lnTo>
                    <a:pt x="24130" y="534670"/>
                  </a:lnTo>
                  <a:close/>
                </a:path>
                <a:path w="24129" h="698500">
                  <a:moveTo>
                    <a:pt x="24130" y="528320"/>
                  </a:moveTo>
                  <a:lnTo>
                    <a:pt x="0" y="528320"/>
                  </a:lnTo>
                  <a:lnTo>
                    <a:pt x="0" y="533400"/>
                  </a:lnTo>
                  <a:lnTo>
                    <a:pt x="24130" y="533400"/>
                  </a:lnTo>
                  <a:lnTo>
                    <a:pt x="24130" y="528320"/>
                  </a:lnTo>
                  <a:close/>
                </a:path>
                <a:path w="24129" h="698500">
                  <a:moveTo>
                    <a:pt x="24130" y="521970"/>
                  </a:moveTo>
                  <a:lnTo>
                    <a:pt x="0" y="521970"/>
                  </a:lnTo>
                  <a:lnTo>
                    <a:pt x="0" y="527050"/>
                  </a:lnTo>
                  <a:lnTo>
                    <a:pt x="24130" y="527050"/>
                  </a:lnTo>
                  <a:lnTo>
                    <a:pt x="24130" y="521970"/>
                  </a:lnTo>
                  <a:close/>
                </a:path>
                <a:path w="24129" h="698500">
                  <a:moveTo>
                    <a:pt x="24130" y="515620"/>
                  </a:moveTo>
                  <a:lnTo>
                    <a:pt x="0" y="515620"/>
                  </a:lnTo>
                  <a:lnTo>
                    <a:pt x="0" y="520700"/>
                  </a:lnTo>
                  <a:lnTo>
                    <a:pt x="24130" y="520700"/>
                  </a:lnTo>
                  <a:lnTo>
                    <a:pt x="24130" y="515620"/>
                  </a:lnTo>
                  <a:close/>
                </a:path>
                <a:path w="24129" h="698500">
                  <a:moveTo>
                    <a:pt x="24130" y="509270"/>
                  </a:moveTo>
                  <a:lnTo>
                    <a:pt x="0" y="509270"/>
                  </a:lnTo>
                  <a:lnTo>
                    <a:pt x="0" y="514350"/>
                  </a:lnTo>
                  <a:lnTo>
                    <a:pt x="24130" y="514350"/>
                  </a:lnTo>
                  <a:lnTo>
                    <a:pt x="24130" y="509270"/>
                  </a:lnTo>
                  <a:close/>
                </a:path>
                <a:path w="24129" h="698500">
                  <a:moveTo>
                    <a:pt x="24130" y="502920"/>
                  </a:moveTo>
                  <a:lnTo>
                    <a:pt x="0" y="502920"/>
                  </a:lnTo>
                  <a:lnTo>
                    <a:pt x="0" y="508000"/>
                  </a:lnTo>
                  <a:lnTo>
                    <a:pt x="24130" y="508000"/>
                  </a:lnTo>
                  <a:lnTo>
                    <a:pt x="24130" y="502920"/>
                  </a:lnTo>
                  <a:close/>
                </a:path>
                <a:path w="24129" h="698500">
                  <a:moveTo>
                    <a:pt x="24130" y="496570"/>
                  </a:moveTo>
                  <a:lnTo>
                    <a:pt x="0" y="496570"/>
                  </a:lnTo>
                  <a:lnTo>
                    <a:pt x="0" y="501650"/>
                  </a:lnTo>
                  <a:lnTo>
                    <a:pt x="24130" y="501650"/>
                  </a:lnTo>
                  <a:lnTo>
                    <a:pt x="24130" y="496570"/>
                  </a:lnTo>
                  <a:close/>
                </a:path>
                <a:path w="24129" h="698500">
                  <a:moveTo>
                    <a:pt x="24130" y="490220"/>
                  </a:moveTo>
                  <a:lnTo>
                    <a:pt x="0" y="490220"/>
                  </a:lnTo>
                  <a:lnTo>
                    <a:pt x="0" y="495300"/>
                  </a:lnTo>
                  <a:lnTo>
                    <a:pt x="24130" y="495300"/>
                  </a:lnTo>
                  <a:lnTo>
                    <a:pt x="24130" y="490220"/>
                  </a:lnTo>
                  <a:close/>
                </a:path>
                <a:path w="24129" h="698500">
                  <a:moveTo>
                    <a:pt x="24130" y="483870"/>
                  </a:moveTo>
                  <a:lnTo>
                    <a:pt x="0" y="483870"/>
                  </a:lnTo>
                  <a:lnTo>
                    <a:pt x="0" y="488950"/>
                  </a:lnTo>
                  <a:lnTo>
                    <a:pt x="24130" y="488950"/>
                  </a:lnTo>
                  <a:lnTo>
                    <a:pt x="24130" y="483870"/>
                  </a:lnTo>
                  <a:close/>
                </a:path>
                <a:path w="24129" h="698500">
                  <a:moveTo>
                    <a:pt x="24130" y="477520"/>
                  </a:moveTo>
                  <a:lnTo>
                    <a:pt x="0" y="477520"/>
                  </a:lnTo>
                  <a:lnTo>
                    <a:pt x="0" y="482600"/>
                  </a:lnTo>
                  <a:lnTo>
                    <a:pt x="24130" y="482600"/>
                  </a:lnTo>
                  <a:lnTo>
                    <a:pt x="24130" y="477520"/>
                  </a:lnTo>
                  <a:close/>
                </a:path>
                <a:path w="24129" h="698500">
                  <a:moveTo>
                    <a:pt x="24130" y="471170"/>
                  </a:moveTo>
                  <a:lnTo>
                    <a:pt x="0" y="471170"/>
                  </a:lnTo>
                  <a:lnTo>
                    <a:pt x="0" y="476250"/>
                  </a:lnTo>
                  <a:lnTo>
                    <a:pt x="24130" y="476250"/>
                  </a:lnTo>
                  <a:lnTo>
                    <a:pt x="24130" y="471170"/>
                  </a:lnTo>
                  <a:close/>
                </a:path>
                <a:path w="24129" h="698500">
                  <a:moveTo>
                    <a:pt x="24130" y="464820"/>
                  </a:moveTo>
                  <a:lnTo>
                    <a:pt x="0" y="464820"/>
                  </a:lnTo>
                  <a:lnTo>
                    <a:pt x="0" y="469900"/>
                  </a:lnTo>
                  <a:lnTo>
                    <a:pt x="24130" y="469900"/>
                  </a:lnTo>
                  <a:lnTo>
                    <a:pt x="24130" y="464820"/>
                  </a:lnTo>
                  <a:close/>
                </a:path>
                <a:path w="24129" h="698500">
                  <a:moveTo>
                    <a:pt x="24130" y="458470"/>
                  </a:moveTo>
                  <a:lnTo>
                    <a:pt x="0" y="458470"/>
                  </a:lnTo>
                  <a:lnTo>
                    <a:pt x="0" y="463550"/>
                  </a:lnTo>
                  <a:lnTo>
                    <a:pt x="24130" y="463550"/>
                  </a:lnTo>
                  <a:lnTo>
                    <a:pt x="24130" y="458470"/>
                  </a:lnTo>
                  <a:close/>
                </a:path>
                <a:path w="24129" h="698500">
                  <a:moveTo>
                    <a:pt x="24130" y="452120"/>
                  </a:moveTo>
                  <a:lnTo>
                    <a:pt x="0" y="452120"/>
                  </a:lnTo>
                  <a:lnTo>
                    <a:pt x="0" y="457200"/>
                  </a:lnTo>
                  <a:lnTo>
                    <a:pt x="24130" y="457200"/>
                  </a:lnTo>
                  <a:lnTo>
                    <a:pt x="24130" y="452120"/>
                  </a:lnTo>
                  <a:close/>
                </a:path>
                <a:path w="24129" h="698500">
                  <a:moveTo>
                    <a:pt x="24130" y="445770"/>
                  </a:moveTo>
                  <a:lnTo>
                    <a:pt x="0" y="445770"/>
                  </a:lnTo>
                  <a:lnTo>
                    <a:pt x="0" y="450850"/>
                  </a:lnTo>
                  <a:lnTo>
                    <a:pt x="24130" y="450850"/>
                  </a:lnTo>
                  <a:lnTo>
                    <a:pt x="24130" y="445770"/>
                  </a:lnTo>
                  <a:close/>
                </a:path>
                <a:path w="24129" h="698500">
                  <a:moveTo>
                    <a:pt x="24130" y="439420"/>
                  </a:moveTo>
                  <a:lnTo>
                    <a:pt x="0" y="439420"/>
                  </a:lnTo>
                  <a:lnTo>
                    <a:pt x="0" y="444500"/>
                  </a:lnTo>
                  <a:lnTo>
                    <a:pt x="24130" y="444500"/>
                  </a:lnTo>
                  <a:lnTo>
                    <a:pt x="24130" y="439420"/>
                  </a:lnTo>
                  <a:close/>
                </a:path>
                <a:path w="24129" h="698500">
                  <a:moveTo>
                    <a:pt x="24130" y="435610"/>
                  </a:moveTo>
                  <a:lnTo>
                    <a:pt x="0" y="435610"/>
                  </a:lnTo>
                  <a:lnTo>
                    <a:pt x="0" y="438150"/>
                  </a:lnTo>
                  <a:lnTo>
                    <a:pt x="24130" y="438150"/>
                  </a:lnTo>
                  <a:lnTo>
                    <a:pt x="24130" y="435610"/>
                  </a:lnTo>
                  <a:close/>
                </a:path>
              </a:pathLst>
            </a:custGeom>
            <a:solidFill>
              <a:srgbClr val="2A2A2A"/>
            </a:solidFill>
          </p:spPr>
          <p:txBody>
            <a:bodyPr bIns="0" lIns="0" rIns="0" rtlCol="0" tIns="0" wrap="square"/>
            <a:p/>
          </p:txBody>
        </p:sp>
        <p:sp>
          <p:nvSpPr>
            <p:cNvPr id="1049254" name="object 546"/>
            <p:cNvSpPr/>
            <p:nvPr/>
          </p:nvSpPr>
          <p:spPr>
            <a:xfrm>
              <a:off x="6551930" y="5812790"/>
              <a:ext cx="24130" cy="709930"/>
            </a:xfrm>
            <a:custGeom>
              <a:avLst/>
              <a:ahLst/>
              <a:rect l="l" t="t" r="r" b="b"/>
              <a:pathLst>
                <a:path w="24129" h="709929">
                  <a:moveTo>
                    <a:pt x="2540" y="0"/>
                  </a:moveTo>
                  <a:lnTo>
                    <a:pt x="0" y="0"/>
                  </a:lnTo>
                  <a:lnTo>
                    <a:pt x="0" y="1270"/>
                  </a:lnTo>
                  <a:lnTo>
                    <a:pt x="2540" y="1270"/>
                  </a:lnTo>
                  <a:lnTo>
                    <a:pt x="2540" y="0"/>
                  </a:lnTo>
                  <a:close/>
                </a:path>
                <a:path w="24129" h="709929">
                  <a:moveTo>
                    <a:pt x="7620" y="1270"/>
                  </a:moveTo>
                  <a:lnTo>
                    <a:pt x="0" y="1270"/>
                  </a:lnTo>
                  <a:lnTo>
                    <a:pt x="0" y="5080"/>
                  </a:lnTo>
                  <a:lnTo>
                    <a:pt x="17779" y="5080"/>
                  </a:lnTo>
                  <a:lnTo>
                    <a:pt x="17779" y="3810"/>
                  </a:lnTo>
                  <a:lnTo>
                    <a:pt x="12700" y="3810"/>
                  </a:lnTo>
                  <a:lnTo>
                    <a:pt x="12700" y="2540"/>
                  </a:lnTo>
                  <a:lnTo>
                    <a:pt x="7620" y="2540"/>
                  </a:lnTo>
                  <a:lnTo>
                    <a:pt x="7620" y="1270"/>
                  </a:lnTo>
                  <a:close/>
                </a:path>
                <a:path w="24129" h="709929">
                  <a:moveTo>
                    <a:pt x="22859" y="5080"/>
                  </a:moveTo>
                  <a:lnTo>
                    <a:pt x="0" y="5080"/>
                  </a:lnTo>
                  <a:lnTo>
                    <a:pt x="0" y="7620"/>
                  </a:lnTo>
                  <a:lnTo>
                    <a:pt x="24129" y="7620"/>
                  </a:lnTo>
                  <a:lnTo>
                    <a:pt x="24129" y="6350"/>
                  </a:lnTo>
                  <a:lnTo>
                    <a:pt x="22859" y="6350"/>
                  </a:lnTo>
                  <a:lnTo>
                    <a:pt x="22859" y="5080"/>
                  </a:lnTo>
                  <a:close/>
                </a:path>
                <a:path w="24129" h="709929">
                  <a:moveTo>
                    <a:pt x="24129" y="7620"/>
                  </a:moveTo>
                  <a:lnTo>
                    <a:pt x="0" y="7620"/>
                  </a:lnTo>
                  <a:lnTo>
                    <a:pt x="0" y="11430"/>
                  </a:lnTo>
                  <a:lnTo>
                    <a:pt x="24129" y="11430"/>
                  </a:lnTo>
                  <a:lnTo>
                    <a:pt x="24129" y="7620"/>
                  </a:lnTo>
                  <a:close/>
                </a:path>
                <a:path w="24129" h="709929">
                  <a:moveTo>
                    <a:pt x="24129" y="11430"/>
                  </a:moveTo>
                  <a:lnTo>
                    <a:pt x="0" y="11430"/>
                  </a:lnTo>
                  <a:lnTo>
                    <a:pt x="0" y="13970"/>
                  </a:lnTo>
                  <a:lnTo>
                    <a:pt x="24129" y="13970"/>
                  </a:lnTo>
                  <a:lnTo>
                    <a:pt x="24129" y="11430"/>
                  </a:lnTo>
                  <a:close/>
                </a:path>
                <a:path w="24129" h="709929">
                  <a:moveTo>
                    <a:pt x="24129" y="13970"/>
                  </a:moveTo>
                  <a:lnTo>
                    <a:pt x="0" y="13970"/>
                  </a:lnTo>
                  <a:lnTo>
                    <a:pt x="0" y="26670"/>
                  </a:lnTo>
                  <a:lnTo>
                    <a:pt x="24129" y="26670"/>
                  </a:lnTo>
                  <a:lnTo>
                    <a:pt x="24129" y="13970"/>
                  </a:lnTo>
                  <a:close/>
                </a:path>
                <a:path w="24129" h="709929">
                  <a:moveTo>
                    <a:pt x="24129" y="26670"/>
                  </a:moveTo>
                  <a:lnTo>
                    <a:pt x="0" y="26670"/>
                  </a:lnTo>
                  <a:lnTo>
                    <a:pt x="0" y="30480"/>
                  </a:lnTo>
                  <a:lnTo>
                    <a:pt x="24129" y="30480"/>
                  </a:lnTo>
                  <a:lnTo>
                    <a:pt x="24129" y="26670"/>
                  </a:lnTo>
                  <a:close/>
                </a:path>
                <a:path w="24129" h="709929">
                  <a:moveTo>
                    <a:pt x="24129" y="30480"/>
                  </a:moveTo>
                  <a:lnTo>
                    <a:pt x="0" y="30480"/>
                  </a:lnTo>
                  <a:lnTo>
                    <a:pt x="0" y="36830"/>
                  </a:lnTo>
                  <a:lnTo>
                    <a:pt x="24129" y="36830"/>
                  </a:lnTo>
                  <a:lnTo>
                    <a:pt x="24129" y="30480"/>
                  </a:lnTo>
                  <a:close/>
                </a:path>
                <a:path w="24129" h="709929">
                  <a:moveTo>
                    <a:pt x="24129" y="36830"/>
                  </a:moveTo>
                  <a:lnTo>
                    <a:pt x="0" y="36830"/>
                  </a:lnTo>
                  <a:lnTo>
                    <a:pt x="0" y="39370"/>
                  </a:lnTo>
                  <a:lnTo>
                    <a:pt x="24129" y="39370"/>
                  </a:lnTo>
                  <a:lnTo>
                    <a:pt x="24129" y="36830"/>
                  </a:lnTo>
                  <a:close/>
                </a:path>
                <a:path w="24129" h="709929">
                  <a:moveTo>
                    <a:pt x="24129" y="39370"/>
                  </a:moveTo>
                  <a:lnTo>
                    <a:pt x="0" y="39370"/>
                  </a:lnTo>
                  <a:lnTo>
                    <a:pt x="0" y="43180"/>
                  </a:lnTo>
                  <a:lnTo>
                    <a:pt x="24129" y="43180"/>
                  </a:lnTo>
                  <a:lnTo>
                    <a:pt x="24129" y="39370"/>
                  </a:lnTo>
                  <a:close/>
                </a:path>
                <a:path w="24129" h="709929">
                  <a:moveTo>
                    <a:pt x="24129" y="43180"/>
                  </a:moveTo>
                  <a:lnTo>
                    <a:pt x="0" y="43180"/>
                  </a:lnTo>
                  <a:lnTo>
                    <a:pt x="0" y="45720"/>
                  </a:lnTo>
                  <a:lnTo>
                    <a:pt x="24129" y="45720"/>
                  </a:lnTo>
                  <a:lnTo>
                    <a:pt x="24129" y="43180"/>
                  </a:lnTo>
                  <a:close/>
                </a:path>
                <a:path w="24129" h="709929">
                  <a:moveTo>
                    <a:pt x="24129" y="45720"/>
                  </a:moveTo>
                  <a:lnTo>
                    <a:pt x="0" y="45720"/>
                  </a:lnTo>
                  <a:lnTo>
                    <a:pt x="0" y="49530"/>
                  </a:lnTo>
                  <a:lnTo>
                    <a:pt x="24129" y="49530"/>
                  </a:lnTo>
                  <a:lnTo>
                    <a:pt x="24129" y="45720"/>
                  </a:lnTo>
                  <a:close/>
                </a:path>
                <a:path w="24129" h="709929">
                  <a:moveTo>
                    <a:pt x="24129" y="49530"/>
                  </a:moveTo>
                  <a:lnTo>
                    <a:pt x="0" y="49530"/>
                  </a:lnTo>
                  <a:lnTo>
                    <a:pt x="0" y="55880"/>
                  </a:lnTo>
                  <a:lnTo>
                    <a:pt x="24129" y="55880"/>
                  </a:lnTo>
                  <a:lnTo>
                    <a:pt x="24129" y="49530"/>
                  </a:lnTo>
                  <a:close/>
                </a:path>
                <a:path w="24129" h="709929">
                  <a:moveTo>
                    <a:pt x="24129" y="55880"/>
                  </a:moveTo>
                  <a:lnTo>
                    <a:pt x="0" y="55880"/>
                  </a:lnTo>
                  <a:lnTo>
                    <a:pt x="0" y="58420"/>
                  </a:lnTo>
                  <a:lnTo>
                    <a:pt x="24129" y="58420"/>
                  </a:lnTo>
                  <a:lnTo>
                    <a:pt x="24129" y="55880"/>
                  </a:lnTo>
                  <a:close/>
                </a:path>
                <a:path w="24129" h="709929">
                  <a:moveTo>
                    <a:pt x="24129" y="58420"/>
                  </a:moveTo>
                  <a:lnTo>
                    <a:pt x="0" y="58420"/>
                  </a:lnTo>
                  <a:lnTo>
                    <a:pt x="0" y="62230"/>
                  </a:lnTo>
                  <a:lnTo>
                    <a:pt x="24129" y="62230"/>
                  </a:lnTo>
                  <a:lnTo>
                    <a:pt x="24129" y="58420"/>
                  </a:lnTo>
                  <a:close/>
                </a:path>
                <a:path w="24129" h="709929">
                  <a:moveTo>
                    <a:pt x="24129" y="62230"/>
                  </a:moveTo>
                  <a:lnTo>
                    <a:pt x="0" y="62230"/>
                  </a:lnTo>
                  <a:lnTo>
                    <a:pt x="0" y="71120"/>
                  </a:lnTo>
                  <a:lnTo>
                    <a:pt x="24129" y="71120"/>
                  </a:lnTo>
                  <a:lnTo>
                    <a:pt x="24129" y="62230"/>
                  </a:lnTo>
                  <a:close/>
                </a:path>
                <a:path w="24129" h="709929">
                  <a:moveTo>
                    <a:pt x="24129" y="71120"/>
                  </a:moveTo>
                  <a:lnTo>
                    <a:pt x="0" y="71120"/>
                  </a:lnTo>
                  <a:lnTo>
                    <a:pt x="0" y="74930"/>
                  </a:lnTo>
                  <a:lnTo>
                    <a:pt x="24129" y="74930"/>
                  </a:lnTo>
                  <a:lnTo>
                    <a:pt x="24129" y="71120"/>
                  </a:lnTo>
                  <a:close/>
                </a:path>
                <a:path w="24129" h="709929">
                  <a:moveTo>
                    <a:pt x="24129" y="74930"/>
                  </a:moveTo>
                  <a:lnTo>
                    <a:pt x="0" y="74930"/>
                  </a:lnTo>
                  <a:lnTo>
                    <a:pt x="0" y="77470"/>
                  </a:lnTo>
                  <a:lnTo>
                    <a:pt x="24129" y="77470"/>
                  </a:lnTo>
                  <a:lnTo>
                    <a:pt x="24129" y="74930"/>
                  </a:lnTo>
                  <a:close/>
                </a:path>
                <a:path w="24129" h="709929">
                  <a:moveTo>
                    <a:pt x="24129" y="77470"/>
                  </a:moveTo>
                  <a:lnTo>
                    <a:pt x="0" y="77470"/>
                  </a:lnTo>
                  <a:lnTo>
                    <a:pt x="0" y="81280"/>
                  </a:lnTo>
                  <a:lnTo>
                    <a:pt x="24129" y="81280"/>
                  </a:lnTo>
                  <a:lnTo>
                    <a:pt x="24129" y="77470"/>
                  </a:lnTo>
                  <a:close/>
                </a:path>
                <a:path w="24129" h="709929">
                  <a:moveTo>
                    <a:pt x="24129" y="81280"/>
                  </a:moveTo>
                  <a:lnTo>
                    <a:pt x="0" y="81280"/>
                  </a:lnTo>
                  <a:lnTo>
                    <a:pt x="0" y="83820"/>
                  </a:lnTo>
                  <a:lnTo>
                    <a:pt x="24129" y="83820"/>
                  </a:lnTo>
                  <a:lnTo>
                    <a:pt x="24129" y="81280"/>
                  </a:lnTo>
                  <a:close/>
                </a:path>
                <a:path w="24129" h="709929">
                  <a:moveTo>
                    <a:pt x="24129" y="83820"/>
                  </a:moveTo>
                  <a:lnTo>
                    <a:pt x="0" y="83820"/>
                  </a:lnTo>
                  <a:lnTo>
                    <a:pt x="0" y="90170"/>
                  </a:lnTo>
                  <a:lnTo>
                    <a:pt x="24129" y="90170"/>
                  </a:lnTo>
                  <a:lnTo>
                    <a:pt x="24129" y="83820"/>
                  </a:lnTo>
                  <a:close/>
                </a:path>
                <a:path w="24129" h="709929">
                  <a:moveTo>
                    <a:pt x="24129" y="90170"/>
                  </a:moveTo>
                  <a:lnTo>
                    <a:pt x="0" y="90170"/>
                  </a:lnTo>
                  <a:lnTo>
                    <a:pt x="0" y="96520"/>
                  </a:lnTo>
                  <a:lnTo>
                    <a:pt x="24129" y="96520"/>
                  </a:lnTo>
                  <a:lnTo>
                    <a:pt x="24129" y="90170"/>
                  </a:lnTo>
                  <a:close/>
                </a:path>
                <a:path w="24129" h="709929">
                  <a:moveTo>
                    <a:pt x="24129" y="96520"/>
                  </a:moveTo>
                  <a:lnTo>
                    <a:pt x="0" y="96520"/>
                  </a:lnTo>
                  <a:lnTo>
                    <a:pt x="0" y="100330"/>
                  </a:lnTo>
                  <a:lnTo>
                    <a:pt x="24129" y="100330"/>
                  </a:lnTo>
                  <a:lnTo>
                    <a:pt x="24129" y="96520"/>
                  </a:lnTo>
                  <a:close/>
                </a:path>
                <a:path w="24129" h="709929">
                  <a:moveTo>
                    <a:pt x="24129" y="100330"/>
                  </a:moveTo>
                  <a:lnTo>
                    <a:pt x="0" y="100330"/>
                  </a:lnTo>
                  <a:lnTo>
                    <a:pt x="0" y="102870"/>
                  </a:lnTo>
                  <a:lnTo>
                    <a:pt x="24129" y="102870"/>
                  </a:lnTo>
                  <a:lnTo>
                    <a:pt x="24129" y="100330"/>
                  </a:lnTo>
                  <a:close/>
                </a:path>
                <a:path w="24129" h="709929">
                  <a:moveTo>
                    <a:pt x="24129" y="102870"/>
                  </a:moveTo>
                  <a:lnTo>
                    <a:pt x="0" y="102870"/>
                  </a:lnTo>
                  <a:lnTo>
                    <a:pt x="0" y="106680"/>
                  </a:lnTo>
                  <a:lnTo>
                    <a:pt x="24129" y="106680"/>
                  </a:lnTo>
                  <a:lnTo>
                    <a:pt x="24129" y="102870"/>
                  </a:lnTo>
                  <a:close/>
                </a:path>
                <a:path w="24129" h="709929">
                  <a:moveTo>
                    <a:pt x="24129" y="106680"/>
                  </a:moveTo>
                  <a:lnTo>
                    <a:pt x="0" y="106680"/>
                  </a:lnTo>
                  <a:lnTo>
                    <a:pt x="0" y="113030"/>
                  </a:lnTo>
                  <a:lnTo>
                    <a:pt x="24129" y="113030"/>
                  </a:lnTo>
                  <a:lnTo>
                    <a:pt x="24129" y="106680"/>
                  </a:lnTo>
                  <a:close/>
                </a:path>
                <a:path w="24129" h="709929">
                  <a:moveTo>
                    <a:pt x="24129" y="113030"/>
                  </a:moveTo>
                  <a:lnTo>
                    <a:pt x="0" y="113030"/>
                  </a:lnTo>
                  <a:lnTo>
                    <a:pt x="0" y="115570"/>
                  </a:lnTo>
                  <a:lnTo>
                    <a:pt x="24129" y="115570"/>
                  </a:lnTo>
                  <a:lnTo>
                    <a:pt x="24129" y="113030"/>
                  </a:lnTo>
                  <a:close/>
                </a:path>
                <a:path w="24129" h="709929">
                  <a:moveTo>
                    <a:pt x="24129" y="115570"/>
                  </a:moveTo>
                  <a:lnTo>
                    <a:pt x="0" y="115570"/>
                  </a:lnTo>
                  <a:lnTo>
                    <a:pt x="0" y="119380"/>
                  </a:lnTo>
                  <a:lnTo>
                    <a:pt x="24129" y="119380"/>
                  </a:lnTo>
                  <a:lnTo>
                    <a:pt x="24129" y="115570"/>
                  </a:lnTo>
                  <a:close/>
                </a:path>
                <a:path w="24129" h="709929">
                  <a:moveTo>
                    <a:pt x="24129" y="119380"/>
                  </a:moveTo>
                  <a:lnTo>
                    <a:pt x="0" y="119380"/>
                  </a:lnTo>
                  <a:lnTo>
                    <a:pt x="0" y="125730"/>
                  </a:lnTo>
                  <a:lnTo>
                    <a:pt x="24129" y="125730"/>
                  </a:lnTo>
                  <a:lnTo>
                    <a:pt x="24129" y="119380"/>
                  </a:lnTo>
                  <a:close/>
                </a:path>
                <a:path w="24129" h="709929">
                  <a:moveTo>
                    <a:pt x="24129" y="125730"/>
                  </a:moveTo>
                  <a:lnTo>
                    <a:pt x="0" y="125730"/>
                  </a:lnTo>
                  <a:lnTo>
                    <a:pt x="0" y="128270"/>
                  </a:lnTo>
                  <a:lnTo>
                    <a:pt x="24129" y="128270"/>
                  </a:lnTo>
                  <a:lnTo>
                    <a:pt x="24129" y="125730"/>
                  </a:lnTo>
                  <a:close/>
                </a:path>
                <a:path w="24129" h="709929">
                  <a:moveTo>
                    <a:pt x="24129" y="128270"/>
                  </a:moveTo>
                  <a:lnTo>
                    <a:pt x="0" y="128270"/>
                  </a:lnTo>
                  <a:lnTo>
                    <a:pt x="0" y="132080"/>
                  </a:lnTo>
                  <a:lnTo>
                    <a:pt x="24129" y="132080"/>
                  </a:lnTo>
                  <a:lnTo>
                    <a:pt x="24129" y="128270"/>
                  </a:lnTo>
                  <a:close/>
                </a:path>
                <a:path w="24129" h="709929">
                  <a:moveTo>
                    <a:pt x="24129" y="132080"/>
                  </a:moveTo>
                  <a:lnTo>
                    <a:pt x="0" y="132080"/>
                  </a:lnTo>
                  <a:lnTo>
                    <a:pt x="0" y="134620"/>
                  </a:lnTo>
                  <a:lnTo>
                    <a:pt x="24129" y="134620"/>
                  </a:lnTo>
                  <a:lnTo>
                    <a:pt x="24129" y="132080"/>
                  </a:lnTo>
                  <a:close/>
                </a:path>
                <a:path w="24129" h="709929">
                  <a:moveTo>
                    <a:pt x="24129" y="134620"/>
                  </a:moveTo>
                  <a:lnTo>
                    <a:pt x="0" y="134620"/>
                  </a:lnTo>
                  <a:lnTo>
                    <a:pt x="0" y="138430"/>
                  </a:lnTo>
                  <a:lnTo>
                    <a:pt x="24129" y="138430"/>
                  </a:lnTo>
                  <a:lnTo>
                    <a:pt x="24129" y="134620"/>
                  </a:lnTo>
                  <a:close/>
                </a:path>
                <a:path w="24129" h="709929">
                  <a:moveTo>
                    <a:pt x="24129" y="138430"/>
                  </a:moveTo>
                  <a:lnTo>
                    <a:pt x="0" y="138430"/>
                  </a:lnTo>
                  <a:lnTo>
                    <a:pt x="0" y="140970"/>
                  </a:lnTo>
                  <a:lnTo>
                    <a:pt x="24129" y="140970"/>
                  </a:lnTo>
                  <a:lnTo>
                    <a:pt x="24129" y="138430"/>
                  </a:lnTo>
                  <a:close/>
                </a:path>
                <a:path w="24129" h="709929">
                  <a:moveTo>
                    <a:pt x="24129" y="140970"/>
                  </a:moveTo>
                  <a:lnTo>
                    <a:pt x="0" y="140970"/>
                  </a:lnTo>
                  <a:lnTo>
                    <a:pt x="0" y="144780"/>
                  </a:lnTo>
                  <a:lnTo>
                    <a:pt x="24129" y="144780"/>
                  </a:lnTo>
                  <a:lnTo>
                    <a:pt x="24129" y="140970"/>
                  </a:lnTo>
                  <a:close/>
                </a:path>
                <a:path w="24129" h="709929">
                  <a:moveTo>
                    <a:pt x="24129" y="144780"/>
                  </a:moveTo>
                  <a:lnTo>
                    <a:pt x="0" y="144780"/>
                  </a:lnTo>
                  <a:lnTo>
                    <a:pt x="0" y="147320"/>
                  </a:lnTo>
                  <a:lnTo>
                    <a:pt x="24129" y="147320"/>
                  </a:lnTo>
                  <a:lnTo>
                    <a:pt x="24129" y="144780"/>
                  </a:lnTo>
                  <a:close/>
                </a:path>
                <a:path w="24129" h="709929">
                  <a:moveTo>
                    <a:pt x="24129" y="147320"/>
                  </a:moveTo>
                  <a:lnTo>
                    <a:pt x="0" y="147320"/>
                  </a:lnTo>
                  <a:lnTo>
                    <a:pt x="0" y="153670"/>
                  </a:lnTo>
                  <a:lnTo>
                    <a:pt x="24129" y="153670"/>
                  </a:lnTo>
                  <a:lnTo>
                    <a:pt x="24129" y="147320"/>
                  </a:lnTo>
                  <a:close/>
                </a:path>
                <a:path w="24129" h="709929">
                  <a:moveTo>
                    <a:pt x="24129" y="153670"/>
                  </a:moveTo>
                  <a:lnTo>
                    <a:pt x="0" y="153670"/>
                  </a:lnTo>
                  <a:lnTo>
                    <a:pt x="0" y="157480"/>
                  </a:lnTo>
                  <a:lnTo>
                    <a:pt x="24129" y="157480"/>
                  </a:lnTo>
                  <a:lnTo>
                    <a:pt x="24129" y="153670"/>
                  </a:lnTo>
                  <a:close/>
                </a:path>
                <a:path w="24129" h="709929">
                  <a:moveTo>
                    <a:pt x="24129" y="157480"/>
                  </a:moveTo>
                  <a:lnTo>
                    <a:pt x="0" y="157480"/>
                  </a:lnTo>
                  <a:lnTo>
                    <a:pt x="0" y="160020"/>
                  </a:lnTo>
                  <a:lnTo>
                    <a:pt x="24129" y="160020"/>
                  </a:lnTo>
                  <a:lnTo>
                    <a:pt x="24129" y="157480"/>
                  </a:lnTo>
                  <a:close/>
                </a:path>
                <a:path w="24129" h="709929">
                  <a:moveTo>
                    <a:pt x="24129" y="160020"/>
                  </a:moveTo>
                  <a:lnTo>
                    <a:pt x="0" y="160020"/>
                  </a:lnTo>
                  <a:lnTo>
                    <a:pt x="0" y="166370"/>
                  </a:lnTo>
                  <a:lnTo>
                    <a:pt x="24129" y="166370"/>
                  </a:lnTo>
                  <a:lnTo>
                    <a:pt x="24129" y="160020"/>
                  </a:lnTo>
                  <a:close/>
                </a:path>
                <a:path w="24129" h="709929">
                  <a:moveTo>
                    <a:pt x="24129" y="166370"/>
                  </a:moveTo>
                  <a:lnTo>
                    <a:pt x="0" y="166370"/>
                  </a:lnTo>
                  <a:lnTo>
                    <a:pt x="0" y="170180"/>
                  </a:lnTo>
                  <a:lnTo>
                    <a:pt x="24129" y="170180"/>
                  </a:lnTo>
                  <a:lnTo>
                    <a:pt x="24129" y="166370"/>
                  </a:lnTo>
                  <a:close/>
                </a:path>
                <a:path w="24129" h="709929">
                  <a:moveTo>
                    <a:pt x="24129" y="170180"/>
                  </a:moveTo>
                  <a:lnTo>
                    <a:pt x="0" y="170180"/>
                  </a:lnTo>
                  <a:lnTo>
                    <a:pt x="0" y="172720"/>
                  </a:lnTo>
                  <a:lnTo>
                    <a:pt x="24129" y="172720"/>
                  </a:lnTo>
                  <a:lnTo>
                    <a:pt x="24129" y="170180"/>
                  </a:lnTo>
                  <a:close/>
                </a:path>
                <a:path w="24129" h="709929">
                  <a:moveTo>
                    <a:pt x="24129" y="172720"/>
                  </a:moveTo>
                  <a:lnTo>
                    <a:pt x="0" y="172720"/>
                  </a:lnTo>
                  <a:lnTo>
                    <a:pt x="0" y="176530"/>
                  </a:lnTo>
                  <a:lnTo>
                    <a:pt x="24129" y="176530"/>
                  </a:lnTo>
                  <a:lnTo>
                    <a:pt x="24129" y="172720"/>
                  </a:lnTo>
                  <a:close/>
                </a:path>
                <a:path w="24129" h="709929">
                  <a:moveTo>
                    <a:pt x="24129" y="176530"/>
                  </a:moveTo>
                  <a:lnTo>
                    <a:pt x="0" y="176530"/>
                  </a:lnTo>
                  <a:lnTo>
                    <a:pt x="0" y="179070"/>
                  </a:lnTo>
                  <a:lnTo>
                    <a:pt x="24129" y="179070"/>
                  </a:lnTo>
                  <a:lnTo>
                    <a:pt x="24129" y="176530"/>
                  </a:lnTo>
                  <a:close/>
                </a:path>
                <a:path w="24129" h="709929">
                  <a:moveTo>
                    <a:pt x="24129" y="179070"/>
                  </a:moveTo>
                  <a:lnTo>
                    <a:pt x="0" y="179070"/>
                  </a:lnTo>
                  <a:lnTo>
                    <a:pt x="0" y="182880"/>
                  </a:lnTo>
                  <a:lnTo>
                    <a:pt x="24129" y="182880"/>
                  </a:lnTo>
                  <a:lnTo>
                    <a:pt x="24129" y="179070"/>
                  </a:lnTo>
                  <a:close/>
                </a:path>
                <a:path w="24129" h="709929">
                  <a:moveTo>
                    <a:pt x="24129" y="182880"/>
                  </a:moveTo>
                  <a:lnTo>
                    <a:pt x="0" y="182880"/>
                  </a:lnTo>
                  <a:lnTo>
                    <a:pt x="0" y="185420"/>
                  </a:lnTo>
                  <a:lnTo>
                    <a:pt x="24129" y="185420"/>
                  </a:lnTo>
                  <a:lnTo>
                    <a:pt x="24129" y="182880"/>
                  </a:lnTo>
                  <a:close/>
                </a:path>
                <a:path w="24129" h="709929">
                  <a:moveTo>
                    <a:pt x="24129" y="185420"/>
                  </a:moveTo>
                  <a:lnTo>
                    <a:pt x="0" y="185420"/>
                  </a:lnTo>
                  <a:lnTo>
                    <a:pt x="0" y="189230"/>
                  </a:lnTo>
                  <a:lnTo>
                    <a:pt x="24129" y="189230"/>
                  </a:lnTo>
                  <a:lnTo>
                    <a:pt x="24129" y="185420"/>
                  </a:lnTo>
                  <a:close/>
                </a:path>
                <a:path w="24129" h="709929">
                  <a:moveTo>
                    <a:pt x="24129" y="189230"/>
                  </a:moveTo>
                  <a:lnTo>
                    <a:pt x="0" y="189230"/>
                  </a:lnTo>
                  <a:lnTo>
                    <a:pt x="0" y="195580"/>
                  </a:lnTo>
                  <a:lnTo>
                    <a:pt x="24129" y="195580"/>
                  </a:lnTo>
                  <a:lnTo>
                    <a:pt x="24129" y="189230"/>
                  </a:lnTo>
                  <a:close/>
                </a:path>
                <a:path w="24129" h="709929">
                  <a:moveTo>
                    <a:pt x="24129" y="195580"/>
                  </a:moveTo>
                  <a:lnTo>
                    <a:pt x="0" y="195580"/>
                  </a:lnTo>
                  <a:lnTo>
                    <a:pt x="0" y="198120"/>
                  </a:lnTo>
                  <a:lnTo>
                    <a:pt x="24129" y="198120"/>
                  </a:lnTo>
                  <a:lnTo>
                    <a:pt x="24129" y="195580"/>
                  </a:lnTo>
                  <a:close/>
                </a:path>
                <a:path w="24129" h="709929">
                  <a:moveTo>
                    <a:pt x="24129" y="198120"/>
                  </a:moveTo>
                  <a:lnTo>
                    <a:pt x="0" y="198120"/>
                  </a:lnTo>
                  <a:lnTo>
                    <a:pt x="0" y="201930"/>
                  </a:lnTo>
                  <a:lnTo>
                    <a:pt x="24129" y="201930"/>
                  </a:lnTo>
                  <a:lnTo>
                    <a:pt x="24129" y="198120"/>
                  </a:lnTo>
                  <a:close/>
                </a:path>
                <a:path w="24129" h="709929">
                  <a:moveTo>
                    <a:pt x="24129" y="201930"/>
                  </a:moveTo>
                  <a:lnTo>
                    <a:pt x="0" y="201930"/>
                  </a:lnTo>
                  <a:lnTo>
                    <a:pt x="0" y="204470"/>
                  </a:lnTo>
                  <a:lnTo>
                    <a:pt x="24129" y="204470"/>
                  </a:lnTo>
                  <a:lnTo>
                    <a:pt x="24129" y="201930"/>
                  </a:lnTo>
                  <a:close/>
                </a:path>
                <a:path w="24129" h="709929">
                  <a:moveTo>
                    <a:pt x="24129" y="204470"/>
                  </a:moveTo>
                  <a:lnTo>
                    <a:pt x="0" y="204470"/>
                  </a:lnTo>
                  <a:lnTo>
                    <a:pt x="0" y="208280"/>
                  </a:lnTo>
                  <a:lnTo>
                    <a:pt x="24129" y="208280"/>
                  </a:lnTo>
                  <a:lnTo>
                    <a:pt x="24129" y="204470"/>
                  </a:lnTo>
                  <a:close/>
                </a:path>
                <a:path w="24129" h="709929">
                  <a:moveTo>
                    <a:pt x="24129" y="208280"/>
                  </a:moveTo>
                  <a:lnTo>
                    <a:pt x="0" y="208280"/>
                  </a:lnTo>
                  <a:lnTo>
                    <a:pt x="0" y="210820"/>
                  </a:lnTo>
                  <a:lnTo>
                    <a:pt x="24129" y="210820"/>
                  </a:lnTo>
                  <a:lnTo>
                    <a:pt x="24129" y="208280"/>
                  </a:lnTo>
                  <a:close/>
                </a:path>
                <a:path w="24129" h="709929">
                  <a:moveTo>
                    <a:pt x="24129" y="210820"/>
                  </a:moveTo>
                  <a:lnTo>
                    <a:pt x="0" y="210820"/>
                  </a:lnTo>
                  <a:lnTo>
                    <a:pt x="0" y="214630"/>
                  </a:lnTo>
                  <a:lnTo>
                    <a:pt x="24129" y="214630"/>
                  </a:lnTo>
                  <a:lnTo>
                    <a:pt x="24129" y="210820"/>
                  </a:lnTo>
                  <a:close/>
                </a:path>
                <a:path w="24129" h="709929">
                  <a:moveTo>
                    <a:pt x="24129" y="214630"/>
                  </a:moveTo>
                  <a:lnTo>
                    <a:pt x="0" y="214630"/>
                  </a:lnTo>
                  <a:lnTo>
                    <a:pt x="0" y="217170"/>
                  </a:lnTo>
                  <a:lnTo>
                    <a:pt x="24129" y="217170"/>
                  </a:lnTo>
                  <a:lnTo>
                    <a:pt x="24129" y="214630"/>
                  </a:lnTo>
                  <a:close/>
                </a:path>
                <a:path w="24129" h="709929">
                  <a:moveTo>
                    <a:pt x="24129" y="217170"/>
                  </a:moveTo>
                  <a:lnTo>
                    <a:pt x="0" y="217170"/>
                  </a:lnTo>
                  <a:lnTo>
                    <a:pt x="0" y="220980"/>
                  </a:lnTo>
                  <a:lnTo>
                    <a:pt x="24129" y="220980"/>
                  </a:lnTo>
                  <a:lnTo>
                    <a:pt x="24129" y="217170"/>
                  </a:lnTo>
                  <a:close/>
                </a:path>
                <a:path w="24129" h="709929">
                  <a:moveTo>
                    <a:pt x="24129" y="220980"/>
                  </a:moveTo>
                  <a:lnTo>
                    <a:pt x="0" y="220980"/>
                  </a:lnTo>
                  <a:lnTo>
                    <a:pt x="0" y="223520"/>
                  </a:lnTo>
                  <a:lnTo>
                    <a:pt x="24129" y="223520"/>
                  </a:lnTo>
                  <a:lnTo>
                    <a:pt x="24129" y="220980"/>
                  </a:lnTo>
                  <a:close/>
                </a:path>
                <a:path w="24129" h="709929">
                  <a:moveTo>
                    <a:pt x="24129" y="223520"/>
                  </a:moveTo>
                  <a:lnTo>
                    <a:pt x="0" y="223520"/>
                  </a:lnTo>
                  <a:lnTo>
                    <a:pt x="0" y="224790"/>
                  </a:lnTo>
                  <a:lnTo>
                    <a:pt x="1270" y="224790"/>
                  </a:lnTo>
                  <a:lnTo>
                    <a:pt x="1270" y="227330"/>
                  </a:lnTo>
                  <a:lnTo>
                    <a:pt x="24129" y="227330"/>
                  </a:lnTo>
                  <a:lnTo>
                    <a:pt x="24129" y="223520"/>
                  </a:lnTo>
                  <a:close/>
                </a:path>
                <a:path w="24129" h="709929">
                  <a:moveTo>
                    <a:pt x="24129" y="227330"/>
                  </a:moveTo>
                  <a:lnTo>
                    <a:pt x="2540" y="227330"/>
                  </a:lnTo>
                  <a:lnTo>
                    <a:pt x="2540" y="229870"/>
                  </a:lnTo>
                  <a:lnTo>
                    <a:pt x="24129" y="229870"/>
                  </a:lnTo>
                  <a:lnTo>
                    <a:pt x="24129" y="227330"/>
                  </a:lnTo>
                  <a:close/>
                </a:path>
                <a:path w="24129" h="709929">
                  <a:moveTo>
                    <a:pt x="24129" y="229870"/>
                  </a:moveTo>
                  <a:lnTo>
                    <a:pt x="3810" y="229870"/>
                  </a:lnTo>
                  <a:lnTo>
                    <a:pt x="3810" y="231140"/>
                  </a:lnTo>
                  <a:lnTo>
                    <a:pt x="5079" y="231140"/>
                  </a:lnTo>
                  <a:lnTo>
                    <a:pt x="5079" y="233680"/>
                  </a:lnTo>
                  <a:lnTo>
                    <a:pt x="6350" y="233680"/>
                  </a:lnTo>
                  <a:lnTo>
                    <a:pt x="6350" y="236220"/>
                  </a:lnTo>
                  <a:lnTo>
                    <a:pt x="7620" y="236220"/>
                  </a:lnTo>
                  <a:lnTo>
                    <a:pt x="7620" y="237490"/>
                  </a:lnTo>
                  <a:lnTo>
                    <a:pt x="8890" y="237490"/>
                  </a:lnTo>
                  <a:lnTo>
                    <a:pt x="8890" y="240030"/>
                  </a:lnTo>
                  <a:lnTo>
                    <a:pt x="10160" y="240030"/>
                  </a:lnTo>
                  <a:lnTo>
                    <a:pt x="10160" y="242570"/>
                  </a:lnTo>
                  <a:lnTo>
                    <a:pt x="11429" y="242570"/>
                  </a:lnTo>
                  <a:lnTo>
                    <a:pt x="11429" y="245110"/>
                  </a:lnTo>
                  <a:lnTo>
                    <a:pt x="12700" y="245110"/>
                  </a:lnTo>
                  <a:lnTo>
                    <a:pt x="12700" y="248920"/>
                  </a:lnTo>
                  <a:lnTo>
                    <a:pt x="13970" y="248920"/>
                  </a:lnTo>
                  <a:lnTo>
                    <a:pt x="13970" y="252730"/>
                  </a:lnTo>
                  <a:lnTo>
                    <a:pt x="15240" y="252730"/>
                  </a:lnTo>
                  <a:lnTo>
                    <a:pt x="15240" y="255270"/>
                  </a:lnTo>
                  <a:lnTo>
                    <a:pt x="16510" y="255270"/>
                  </a:lnTo>
                  <a:lnTo>
                    <a:pt x="16510" y="257810"/>
                  </a:lnTo>
                  <a:lnTo>
                    <a:pt x="17779" y="257810"/>
                  </a:lnTo>
                  <a:lnTo>
                    <a:pt x="17779" y="261620"/>
                  </a:lnTo>
                  <a:lnTo>
                    <a:pt x="19050" y="261620"/>
                  </a:lnTo>
                  <a:lnTo>
                    <a:pt x="19050" y="266700"/>
                  </a:lnTo>
                  <a:lnTo>
                    <a:pt x="20320" y="266700"/>
                  </a:lnTo>
                  <a:lnTo>
                    <a:pt x="20320" y="267970"/>
                  </a:lnTo>
                  <a:lnTo>
                    <a:pt x="24129" y="267970"/>
                  </a:lnTo>
                  <a:lnTo>
                    <a:pt x="24129" y="229870"/>
                  </a:lnTo>
                  <a:close/>
                </a:path>
                <a:path w="24129" h="709929">
                  <a:moveTo>
                    <a:pt x="24129" y="267970"/>
                  </a:moveTo>
                  <a:lnTo>
                    <a:pt x="20320" y="267970"/>
                  </a:lnTo>
                  <a:lnTo>
                    <a:pt x="20320" y="271780"/>
                  </a:lnTo>
                  <a:lnTo>
                    <a:pt x="21590" y="271780"/>
                  </a:lnTo>
                  <a:lnTo>
                    <a:pt x="21590" y="278130"/>
                  </a:lnTo>
                  <a:lnTo>
                    <a:pt x="22860" y="278130"/>
                  </a:lnTo>
                  <a:lnTo>
                    <a:pt x="22860" y="283210"/>
                  </a:lnTo>
                  <a:lnTo>
                    <a:pt x="24129" y="283210"/>
                  </a:lnTo>
                  <a:lnTo>
                    <a:pt x="24129" y="267970"/>
                  </a:lnTo>
                  <a:close/>
                </a:path>
                <a:path w="24129" h="709929">
                  <a:moveTo>
                    <a:pt x="24129" y="427990"/>
                  </a:moveTo>
                  <a:lnTo>
                    <a:pt x="22860" y="427990"/>
                  </a:lnTo>
                  <a:lnTo>
                    <a:pt x="22860" y="433070"/>
                  </a:lnTo>
                  <a:lnTo>
                    <a:pt x="21590" y="433070"/>
                  </a:lnTo>
                  <a:lnTo>
                    <a:pt x="21590" y="439420"/>
                  </a:lnTo>
                  <a:lnTo>
                    <a:pt x="20320" y="439420"/>
                  </a:lnTo>
                  <a:lnTo>
                    <a:pt x="20320" y="440690"/>
                  </a:lnTo>
                  <a:lnTo>
                    <a:pt x="24129" y="440690"/>
                  </a:lnTo>
                  <a:lnTo>
                    <a:pt x="24129" y="427990"/>
                  </a:lnTo>
                  <a:close/>
                </a:path>
                <a:path w="24129" h="709929">
                  <a:moveTo>
                    <a:pt x="5079" y="707390"/>
                  </a:moveTo>
                  <a:lnTo>
                    <a:pt x="0" y="707390"/>
                  </a:lnTo>
                  <a:lnTo>
                    <a:pt x="0" y="709930"/>
                  </a:lnTo>
                  <a:lnTo>
                    <a:pt x="5079" y="709930"/>
                  </a:lnTo>
                  <a:lnTo>
                    <a:pt x="5079" y="707390"/>
                  </a:lnTo>
                  <a:close/>
                </a:path>
                <a:path w="24129" h="709929">
                  <a:moveTo>
                    <a:pt x="19050" y="704850"/>
                  </a:moveTo>
                  <a:lnTo>
                    <a:pt x="0" y="704850"/>
                  </a:lnTo>
                  <a:lnTo>
                    <a:pt x="0" y="706120"/>
                  </a:lnTo>
                  <a:lnTo>
                    <a:pt x="12700" y="706120"/>
                  </a:lnTo>
                  <a:lnTo>
                    <a:pt x="12700" y="707390"/>
                  </a:lnTo>
                  <a:lnTo>
                    <a:pt x="19050" y="707390"/>
                  </a:lnTo>
                  <a:lnTo>
                    <a:pt x="19050" y="704850"/>
                  </a:lnTo>
                  <a:close/>
                </a:path>
                <a:path w="24129" h="709929">
                  <a:moveTo>
                    <a:pt x="24129" y="701040"/>
                  </a:moveTo>
                  <a:lnTo>
                    <a:pt x="0" y="701040"/>
                  </a:lnTo>
                  <a:lnTo>
                    <a:pt x="0" y="703580"/>
                  </a:lnTo>
                  <a:lnTo>
                    <a:pt x="24129" y="703580"/>
                  </a:lnTo>
                  <a:lnTo>
                    <a:pt x="24129" y="701040"/>
                  </a:lnTo>
                  <a:close/>
                </a:path>
                <a:path w="24129" h="709929">
                  <a:moveTo>
                    <a:pt x="24129" y="698500"/>
                  </a:moveTo>
                  <a:lnTo>
                    <a:pt x="0" y="698500"/>
                  </a:lnTo>
                  <a:lnTo>
                    <a:pt x="0" y="699770"/>
                  </a:lnTo>
                  <a:lnTo>
                    <a:pt x="24129" y="699770"/>
                  </a:lnTo>
                  <a:lnTo>
                    <a:pt x="24129" y="698500"/>
                  </a:lnTo>
                  <a:close/>
                </a:path>
                <a:path w="24129" h="709929">
                  <a:moveTo>
                    <a:pt x="24129" y="694690"/>
                  </a:moveTo>
                  <a:lnTo>
                    <a:pt x="0" y="694690"/>
                  </a:lnTo>
                  <a:lnTo>
                    <a:pt x="0" y="697230"/>
                  </a:lnTo>
                  <a:lnTo>
                    <a:pt x="24129" y="697230"/>
                  </a:lnTo>
                  <a:lnTo>
                    <a:pt x="24129" y="694690"/>
                  </a:lnTo>
                  <a:close/>
                </a:path>
                <a:path w="24129" h="709929">
                  <a:moveTo>
                    <a:pt x="24129" y="692150"/>
                  </a:moveTo>
                  <a:lnTo>
                    <a:pt x="0" y="692150"/>
                  </a:lnTo>
                  <a:lnTo>
                    <a:pt x="0" y="693420"/>
                  </a:lnTo>
                  <a:lnTo>
                    <a:pt x="24129" y="693420"/>
                  </a:lnTo>
                  <a:lnTo>
                    <a:pt x="24129" y="692150"/>
                  </a:lnTo>
                  <a:close/>
                </a:path>
                <a:path w="24129" h="709929">
                  <a:moveTo>
                    <a:pt x="24129" y="688340"/>
                  </a:moveTo>
                  <a:lnTo>
                    <a:pt x="0" y="688340"/>
                  </a:lnTo>
                  <a:lnTo>
                    <a:pt x="0" y="690880"/>
                  </a:lnTo>
                  <a:lnTo>
                    <a:pt x="24129" y="690880"/>
                  </a:lnTo>
                  <a:lnTo>
                    <a:pt x="24129" y="688340"/>
                  </a:lnTo>
                  <a:close/>
                </a:path>
                <a:path w="24129" h="709929">
                  <a:moveTo>
                    <a:pt x="24129" y="685800"/>
                  </a:moveTo>
                  <a:lnTo>
                    <a:pt x="0" y="685800"/>
                  </a:lnTo>
                  <a:lnTo>
                    <a:pt x="0" y="687070"/>
                  </a:lnTo>
                  <a:lnTo>
                    <a:pt x="24129" y="687070"/>
                  </a:lnTo>
                  <a:lnTo>
                    <a:pt x="24129" y="685800"/>
                  </a:lnTo>
                  <a:close/>
                </a:path>
                <a:path w="24129" h="709929">
                  <a:moveTo>
                    <a:pt x="24129" y="681990"/>
                  </a:moveTo>
                  <a:lnTo>
                    <a:pt x="0" y="681990"/>
                  </a:lnTo>
                  <a:lnTo>
                    <a:pt x="0" y="684530"/>
                  </a:lnTo>
                  <a:lnTo>
                    <a:pt x="24129" y="684530"/>
                  </a:lnTo>
                  <a:lnTo>
                    <a:pt x="24129" y="681990"/>
                  </a:lnTo>
                  <a:close/>
                </a:path>
                <a:path w="24129" h="709929">
                  <a:moveTo>
                    <a:pt x="24129" y="679450"/>
                  </a:moveTo>
                  <a:lnTo>
                    <a:pt x="0" y="679450"/>
                  </a:lnTo>
                  <a:lnTo>
                    <a:pt x="0" y="680720"/>
                  </a:lnTo>
                  <a:lnTo>
                    <a:pt x="24129" y="680720"/>
                  </a:lnTo>
                  <a:lnTo>
                    <a:pt x="24129" y="679450"/>
                  </a:lnTo>
                  <a:close/>
                </a:path>
                <a:path w="24129" h="709929">
                  <a:moveTo>
                    <a:pt x="24129" y="675640"/>
                  </a:moveTo>
                  <a:lnTo>
                    <a:pt x="0" y="675640"/>
                  </a:lnTo>
                  <a:lnTo>
                    <a:pt x="0" y="678180"/>
                  </a:lnTo>
                  <a:lnTo>
                    <a:pt x="24129" y="678180"/>
                  </a:lnTo>
                  <a:lnTo>
                    <a:pt x="24129" y="675640"/>
                  </a:lnTo>
                  <a:close/>
                </a:path>
                <a:path w="24129" h="709929">
                  <a:moveTo>
                    <a:pt x="24129" y="673100"/>
                  </a:moveTo>
                  <a:lnTo>
                    <a:pt x="0" y="673100"/>
                  </a:lnTo>
                  <a:lnTo>
                    <a:pt x="0" y="674370"/>
                  </a:lnTo>
                  <a:lnTo>
                    <a:pt x="24129" y="674370"/>
                  </a:lnTo>
                  <a:lnTo>
                    <a:pt x="24129" y="673100"/>
                  </a:lnTo>
                  <a:close/>
                </a:path>
                <a:path w="24129" h="709929">
                  <a:moveTo>
                    <a:pt x="24129" y="669290"/>
                  </a:moveTo>
                  <a:lnTo>
                    <a:pt x="0" y="669290"/>
                  </a:lnTo>
                  <a:lnTo>
                    <a:pt x="0" y="671830"/>
                  </a:lnTo>
                  <a:lnTo>
                    <a:pt x="24129" y="671830"/>
                  </a:lnTo>
                  <a:lnTo>
                    <a:pt x="24129" y="669290"/>
                  </a:lnTo>
                  <a:close/>
                </a:path>
                <a:path w="24129" h="709929">
                  <a:moveTo>
                    <a:pt x="24129" y="666750"/>
                  </a:moveTo>
                  <a:lnTo>
                    <a:pt x="0" y="666750"/>
                  </a:lnTo>
                  <a:lnTo>
                    <a:pt x="0" y="668020"/>
                  </a:lnTo>
                  <a:lnTo>
                    <a:pt x="24129" y="668020"/>
                  </a:lnTo>
                  <a:lnTo>
                    <a:pt x="24129" y="666750"/>
                  </a:lnTo>
                  <a:close/>
                </a:path>
                <a:path w="24129" h="709929">
                  <a:moveTo>
                    <a:pt x="24129" y="662940"/>
                  </a:moveTo>
                  <a:lnTo>
                    <a:pt x="0" y="662940"/>
                  </a:lnTo>
                  <a:lnTo>
                    <a:pt x="0" y="665480"/>
                  </a:lnTo>
                  <a:lnTo>
                    <a:pt x="24129" y="665480"/>
                  </a:lnTo>
                  <a:lnTo>
                    <a:pt x="24129" y="662940"/>
                  </a:lnTo>
                  <a:close/>
                </a:path>
                <a:path w="24129" h="709929">
                  <a:moveTo>
                    <a:pt x="24129" y="660400"/>
                  </a:moveTo>
                  <a:lnTo>
                    <a:pt x="0" y="660400"/>
                  </a:lnTo>
                  <a:lnTo>
                    <a:pt x="0" y="661670"/>
                  </a:lnTo>
                  <a:lnTo>
                    <a:pt x="24129" y="661670"/>
                  </a:lnTo>
                  <a:lnTo>
                    <a:pt x="24129" y="660400"/>
                  </a:lnTo>
                  <a:close/>
                </a:path>
                <a:path w="24129" h="709929">
                  <a:moveTo>
                    <a:pt x="24129" y="656590"/>
                  </a:moveTo>
                  <a:lnTo>
                    <a:pt x="0" y="656590"/>
                  </a:lnTo>
                  <a:lnTo>
                    <a:pt x="0" y="659130"/>
                  </a:lnTo>
                  <a:lnTo>
                    <a:pt x="24129" y="659130"/>
                  </a:lnTo>
                  <a:lnTo>
                    <a:pt x="24129" y="656590"/>
                  </a:lnTo>
                  <a:close/>
                </a:path>
                <a:path w="24129" h="709929">
                  <a:moveTo>
                    <a:pt x="24129" y="654050"/>
                  </a:moveTo>
                  <a:lnTo>
                    <a:pt x="0" y="654050"/>
                  </a:lnTo>
                  <a:lnTo>
                    <a:pt x="0" y="655320"/>
                  </a:lnTo>
                  <a:lnTo>
                    <a:pt x="24129" y="655320"/>
                  </a:lnTo>
                  <a:lnTo>
                    <a:pt x="24129" y="654050"/>
                  </a:lnTo>
                  <a:close/>
                </a:path>
                <a:path w="24129" h="709929">
                  <a:moveTo>
                    <a:pt x="24129" y="650240"/>
                  </a:moveTo>
                  <a:lnTo>
                    <a:pt x="0" y="650240"/>
                  </a:lnTo>
                  <a:lnTo>
                    <a:pt x="0" y="652780"/>
                  </a:lnTo>
                  <a:lnTo>
                    <a:pt x="24129" y="652780"/>
                  </a:lnTo>
                  <a:lnTo>
                    <a:pt x="24129" y="650240"/>
                  </a:lnTo>
                  <a:close/>
                </a:path>
                <a:path w="24129" h="709929">
                  <a:moveTo>
                    <a:pt x="24129" y="647700"/>
                  </a:moveTo>
                  <a:lnTo>
                    <a:pt x="0" y="647700"/>
                  </a:lnTo>
                  <a:lnTo>
                    <a:pt x="0" y="648970"/>
                  </a:lnTo>
                  <a:lnTo>
                    <a:pt x="24129" y="648970"/>
                  </a:lnTo>
                  <a:lnTo>
                    <a:pt x="24129" y="647700"/>
                  </a:lnTo>
                  <a:close/>
                </a:path>
                <a:path w="24129" h="709929">
                  <a:moveTo>
                    <a:pt x="24129" y="643890"/>
                  </a:moveTo>
                  <a:lnTo>
                    <a:pt x="0" y="643890"/>
                  </a:lnTo>
                  <a:lnTo>
                    <a:pt x="0" y="646430"/>
                  </a:lnTo>
                  <a:lnTo>
                    <a:pt x="24129" y="646430"/>
                  </a:lnTo>
                  <a:lnTo>
                    <a:pt x="24129" y="643890"/>
                  </a:lnTo>
                  <a:close/>
                </a:path>
                <a:path w="24129" h="709929">
                  <a:moveTo>
                    <a:pt x="24129" y="641350"/>
                  </a:moveTo>
                  <a:lnTo>
                    <a:pt x="0" y="641350"/>
                  </a:lnTo>
                  <a:lnTo>
                    <a:pt x="0" y="642620"/>
                  </a:lnTo>
                  <a:lnTo>
                    <a:pt x="24129" y="642620"/>
                  </a:lnTo>
                  <a:lnTo>
                    <a:pt x="24129" y="641350"/>
                  </a:lnTo>
                  <a:close/>
                </a:path>
                <a:path w="24129" h="709929">
                  <a:moveTo>
                    <a:pt x="24129" y="636270"/>
                  </a:moveTo>
                  <a:lnTo>
                    <a:pt x="0" y="636270"/>
                  </a:lnTo>
                  <a:lnTo>
                    <a:pt x="0" y="640080"/>
                  </a:lnTo>
                  <a:lnTo>
                    <a:pt x="24129" y="640080"/>
                  </a:lnTo>
                  <a:lnTo>
                    <a:pt x="24129" y="636270"/>
                  </a:lnTo>
                  <a:close/>
                </a:path>
                <a:path w="24129" h="709929">
                  <a:moveTo>
                    <a:pt x="24129" y="629920"/>
                  </a:moveTo>
                  <a:lnTo>
                    <a:pt x="0" y="629920"/>
                  </a:lnTo>
                  <a:lnTo>
                    <a:pt x="0" y="635000"/>
                  </a:lnTo>
                  <a:lnTo>
                    <a:pt x="24129" y="635000"/>
                  </a:lnTo>
                  <a:lnTo>
                    <a:pt x="24129" y="629920"/>
                  </a:lnTo>
                  <a:close/>
                </a:path>
                <a:path w="24129" h="709929">
                  <a:moveTo>
                    <a:pt x="24129" y="623570"/>
                  </a:moveTo>
                  <a:lnTo>
                    <a:pt x="0" y="623570"/>
                  </a:lnTo>
                  <a:lnTo>
                    <a:pt x="0" y="628650"/>
                  </a:lnTo>
                  <a:lnTo>
                    <a:pt x="24129" y="628650"/>
                  </a:lnTo>
                  <a:lnTo>
                    <a:pt x="24129" y="623570"/>
                  </a:lnTo>
                  <a:close/>
                </a:path>
                <a:path w="24129" h="709929">
                  <a:moveTo>
                    <a:pt x="24129" y="617220"/>
                  </a:moveTo>
                  <a:lnTo>
                    <a:pt x="0" y="617220"/>
                  </a:lnTo>
                  <a:lnTo>
                    <a:pt x="0" y="622300"/>
                  </a:lnTo>
                  <a:lnTo>
                    <a:pt x="24129" y="622300"/>
                  </a:lnTo>
                  <a:lnTo>
                    <a:pt x="24129" y="617220"/>
                  </a:lnTo>
                  <a:close/>
                </a:path>
                <a:path w="24129" h="709929">
                  <a:moveTo>
                    <a:pt x="24129" y="610870"/>
                  </a:moveTo>
                  <a:lnTo>
                    <a:pt x="0" y="610870"/>
                  </a:lnTo>
                  <a:lnTo>
                    <a:pt x="0" y="615950"/>
                  </a:lnTo>
                  <a:lnTo>
                    <a:pt x="24129" y="615950"/>
                  </a:lnTo>
                  <a:lnTo>
                    <a:pt x="24129" y="610870"/>
                  </a:lnTo>
                  <a:close/>
                </a:path>
                <a:path w="24129" h="709929">
                  <a:moveTo>
                    <a:pt x="24129" y="604520"/>
                  </a:moveTo>
                  <a:lnTo>
                    <a:pt x="0" y="604520"/>
                  </a:lnTo>
                  <a:lnTo>
                    <a:pt x="0" y="609600"/>
                  </a:lnTo>
                  <a:lnTo>
                    <a:pt x="24129" y="609600"/>
                  </a:lnTo>
                  <a:lnTo>
                    <a:pt x="24129" y="604520"/>
                  </a:lnTo>
                  <a:close/>
                </a:path>
                <a:path w="24129" h="709929">
                  <a:moveTo>
                    <a:pt x="24129" y="598170"/>
                  </a:moveTo>
                  <a:lnTo>
                    <a:pt x="0" y="598170"/>
                  </a:lnTo>
                  <a:lnTo>
                    <a:pt x="0" y="603250"/>
                  </a:lnTo>
                  <a:lnTo>
                    <a:pt x="24129" y="603250"/>
                  </a:lnTo>
                  <a:lnTo>
                    <a:pt x="24129" y="598170"/>
                  </a:lnTo>
                  <a:close/>
                </a:path>
                <a:path w="24129" h="709929">
                  <a:moveTo>
                    <a:pt x="24129" y="591820"/>
                  </a:moveTo>
                  <a:lnTo>
                    <a:pt x="0" y="591820"/>
                  </a:lnTo>
                  <a:lnTo>
                    <a:pt x="0" y="596900"/>
                  </a:lnTo>
                  <a:lnTo>
                    <a:pt x="24129" y="596900"/>
                  </a:lnTo>
                  <a:lnTo>
                    <a:pt x="24129" y="591820"/>
                  </a:lnTo>
                  <a:close/>
                </a:path>
                <a:path w="24129" h="709929">
                  <a:moveTo>
                    <a:pt x="24129" y="585470"/>
                  </a:moveTo>
                  <a:lnTo>
                    <a:pt x="0" y="585470"/>
                  </a:lnTo>
                  <a:lnTo>
                    <a:pt x="0" y="590550"/>
                  </a:lnTo>
                  <a:lnTo>
                    <a:pt x="24129" y="590550"/>
                  </a:lnTo>
                  <a:lnTo>
                    <a:pt x="24129" y="585470"/>
                  </a:lnTo>
                  <a:close/>
                </a:path>
                <a:path w="24129" h="709929">
                  <a:moveTo>
                    <a:pt x="24129" y="579120"/>
                  </a:moveTo>
                  <a:lnTo>
                    <a:pt x="0" y="579120"/>
                  </a:lnTo>
                  <a:lnTo>
                    <a:pt x="0" y="584200"/>
                  </a:lnTo>
                  <a:lnTo>
                    <a:pt x="24129" y="584200"/>
                  </a:lnTo>
                  <a:lnTo>
                    <a:pt x="24129" y="579120"/>
                  </a:lnTo>
                  <a:close/>
                </a:path>
                <a:path w="24129" h="709929">
                  <a:moveTo>
                    <a:pt x="24129" y="572770"/>
                  </a:moveTo>
                  <a:lnTo>
                    <a:pt x="0" y="572770"/>
                  </a:lnTo>
                  <a:lnTo>
                    <a:pt x="0" y="577850"/>
                  </a:lnTo>
                  <a:lnTo>
                    <a:pt x="24129" y="577850"/>
                  </a:lnTo>
                  <a:lnTo>
                    <a:pt x="24129" y="572770"/>
                  </a:lnTo>
                  <a:close/>
                </a:path>
                <a:path w="24129" h="709929">
                  <a:moveTo>
                    <a:pt x="24129" y="565150"/>
                  </a:moveTo>
                  <a:lnTo>
                    <a:pt x="0" y="565150"/>
                  </a:lnTo>
                  <a:lnTo>
                    <a:pt x="0" y="571500"/>
                  </a:lnTo>
                  <a:lnTo>
                    <a:pt x="24129" y="571500"/>
                  </a:lnTo>
                  <a:lnTo>
                    <a:pt x="24129" y="565150"/>
                  </a:lnTo>
                  <a:close/>
                </a:path>
                <a:path w="24129" h="709929">
                  <a:moveTo>
                    <a:pt x="24129" y="560070"/>
                  </a:moveTo>
                  <a:lnTo>
                    <a:pt x="0" y="560070"/>
                  </a:lnTo>
                  <a:lnTo>
                    <a:pt x="0" y="563880"/>
                  </a:lnTo>
                  <a:lnTo>
                    <a:pt x="24129" y="563880"/>
                  </a:lnTo>
                  <a:lnTo>
                    <a:pt x="24129" y="560070"/>
                  </a:lnTo>
                  <a:close/>
                </a:path>
                <a:path w="24129" h="709929">
                  <a:moveTo>
                    <a:pt x="24129" y="553720"/>
                  </a:moveTo>
                  <a:lnTo>
                    <a:pt x="0" y="553720"/>
                  </a:lnTo>
                  <a:lnTo>
                    <a:pt x="0" y="558800"/>
                  </a:lnTo>
                  <a:lnTo>
                    <a:pt x="24129" y="558800"/>
                  </a:lnTo>
                  <a:lnTo>
                    <a:pt x="24129" y="553720"/>
                  </a:lnTo>
                  <a:close/>
                </a:path>
                <a:path w="24129" h="709929">
                  <a:moveTo>
                    <a:pt x="24129" y="546100"/>
                  </a:moveTo>
                  <a:lnTo>
                    <a:pt x="0" y="546100"/>
                  </a:lnTo>
                  <a:lnTo>
                    <a:pt x="0" y="552450"/>
                  </a:lnTo>
                  <a:lnTo>
                    <a:pt x="24129" y="552450"/>
                  </a:lnTo>
                  <a:lnTo>
                    <a:pt x="24129" y="546100"/>
                  </a:lnTo>
                  <a:close/>
                </a:path>
                <a:path w="24129" h="709929">
                  <a:moveTo>
                    <a:pt x="24129" y="541020"/>
                  </a:moveTo>
                  <a:lnTo>
                    <a:pt x="0" y="541020"/>
                  </a:lnTo>
                  <a:lnTo>
                    <a:pt x="0" y="544830"/>
                  </a:lnTo>
                  <a:lnTo>
                    <a:pt x="24129" y="544830"/>
                  </a:lnTo>
                  <a:lnTo>
                    <a:pt x="24129" y="541020"/>
                  </a:lnTo>
                  <a:close/>
                </a:path>
                <a:path w="24129" h="709929">
                  <a:moveTo>
                    <a:pt x="24129" y="534670"/>
                  </a:moveTo>
                  <a:lnTo>
                    <a:pt x="0" y="534670"/>
                  </a:lnTo>
                  <a:lnTo>
                    <a:pt x="0" y="539750"/>
                  </a:lnTo>
                  <a:lnTo>
                    <a:pt x="24129" y="539750"/>
                  </a:lnTo>
                  <a:lnTo>
                    <a:pt x="24129" y="534670"/>
                  </a:lnTo>
                  <a:close/>
                </a:path>
                <a:path w="24129" h="709929">
                  <a:moveTo>
                    <a:pt x="24129" y="528320"/>
                  </a:moveTo>
                  <a:lnTo>
                    <a:pt x="0" y="528320"/>
                  </a:lnTo>
                  <a:lnTo>
                    <a:pt x="0" y="533400"/>
                  </a:lnTo>
                  <a:lnTo>
                    <a:pt x="24129" y="533400"/>
                  </a:lnTo>
                  <a:lnTo>
                    <a:pt x="24129" y="528320"/>
                  </a:lnTo>
                  <a:close/>
                </a:path>
                <a:path w="24129" h="709929">
                  <a:moveTo>
                    <a:pt x="24129" y="521970"/>
                  </a:moveTo>
                  <a:lnTo>
                    <a:pt x="0" y="521970"/>
                  </a:lnTo>
                  <a:lnTo>
                    <a:pt x="0" y="527050"/>
                  </a:lnTo>
                  <a:lnTo>
                    <a:pt x="24129" y="527050"/>
                  </a:lnTo>
                  <a:lnTo>
                    <a:pt x="24129" y="521970"/>
                  </a:lnTo>
                  <a:close/>
                </a:path>
                <a:path w="24129" h="709929">
                  <a:moveTo>
                    <a:pt x="24129" y="515620"/>
                  </a:moveTo>
                  <a:lnTo>
                    <a:pt x="0" y="515620"/>
                  </a:lnTo>
                  <a:lnTo>
                    <a:pt x="0" y="520700"/>
                  </a:lnTo>
                  <a:lnTo>
                    <a:pt x="24129" y="520700"/>
                  </a:lnTo>
                  <a:lnTo>
                    <a:pt x="24129" y="515620"/>
                  </a:lnTo>
                  <a:close/>
                </a:path>
                <a:path w="24129" h="709929">
                  <a:moveTo>
                    <a:pt x="24129" y="509270"/>
                  </a:moveTo>
                  <a:lnTo>
                    <a:pt x="0" y="509270"/>
                  </a:lnTo>
                  <a:lnTo>
                    <a:pt x="0" y="514350"/>
                  </a:lnTo>
                  <a:lnTo>
                    <a:pt x="24129" y="514350"/>
                  </a:lnTo>
                  <a:lnTo>
                    <a:pt x="24129" y="509270"/>
                  </a:lnTo>
                  <a:close/>
                </a:path>
                <a:path w="24129" h="709929">
                  <a:moveTo>
                    <a:pt x="24129" y="502920"/>
                  </a:moveTo>
                  <a:lnTo>
                    <a:pt x="0" y="502920"/>
                  </a:lnTo>
                  <a:lnTo>
                    <a:pt x="0" y="508000"/>
                  </a:lnTo>
                  <a:lnTo>
                    <a:pt x="24129" y="508000"/>
                  </a:lnTo>
                  <a:lnTo>
                    <a:pt x="24129" y="502920"/>
                  </a:lnTo>
                  <a:close/>
                </a:path>
                <a:path w="24129" h="709929">
                  <a:moveTo>
                    <a:pt x="24129" y="496570"/>
                  </a:moveTo>
                  <a:lnTo>
                    <a:pt x="0" y="496570"/>
                  </a:lnTo>
                  <a:lnTo>
                    <a:pt x="0" y="501650"/>
                  </a:lnTo>
                  <a:lnTo>
                    <a:pt x="24129" y="501650"/>
                  </a:lnTo>
                  <a:lnTo>
                    <a:pt x="24129" y="496570"/>
                  </a:lnTo>
                  <a:close/>
                </a:path>
                <a:path w="24129" h="709929">
                  <a:moveTo>
                    <a:pt x="24129" y="490220"/>
                  </a:moveTo>
                  <a:lnTo>
                    <a:pt x="0" y="490220"/>
                  </a:lnTo>
                  <a:lnTo>
                    <a:pt x="0" y="495300"/>
                  </a:lnTo>
                  <a:lnTo>
                    <a:pt x="24129" y="495300"/>
                  </a:lnTo>
                  <a:lnTo>
                    <a:pt x="24129" y="490220"/>
                  </a:lnTo>
                  <a:close/>
                </a:path>
                <a:path w="24129" h="709929">
                  <a:moveTo>
                    <a:pt x="3810" y="482600"/>
                  </a:moveTo>
                  <a:lnTo>
                    <a:pt x="2540" y="482600"/>
                  </a:lnTo>
                  <a:lnTo>
                    <a:pt x="2540" y="485140"/>
                  </a:lnTo>
                  <a:lnTo>
                    <a:pt x="1270" y="485140"/>
                  </a:lnTo>
                  <a:lnTo>
                    <a:pt x="1270" y="488950"/>
                  </a:lnTo>
                  <a:lnTo>
                    <a:pt x="24129" y="488950"/>
                  </a:lnTo>
                  <a:lnTo>
                    <a:pt x="24129" y="483870"/>
                  </a:lnTo>
                  <a:lnTo>
                    <a:pt x="3810" y="483870"/>
                  </a:lnTo>
                  <a:lnTo>
                    <a:pt x="3810" y="482600"/>
                  </a:lnTo>
                  <a:close/>
                </a:path>
                <a:path w="24129" h="709929">
                  <a:moveTo>
                    <a:pt x="7620" y="476250"/>
                  </a:moveTo>
                  <a:lnTo>
                    <a:pt x="6350" y="476250"/>
                  </a:lnTo>
                  <a:lnTo>
                    <a:pt x="6350" y="478790"/>
                  </a:lnTo>
                  <a:lnTo>
                    <a:pt x="5079" y="478790"/>
                  </a:lnTo>
                  <a:lnTo>
                    <a:pt x="5079" y="482600"/>
                  </a:lnTo>
                  <a:lnTo>
                    <a:pt x="24129" y="482600"/>
                  </a:lnTo>
                  <a:lnTo>
                    <a:pt x="24129" y="477520"/>
                  </a:lnTo>
                  <a:lnTo>
                    <a:pt x="7620" y="477520"/>
                  </a:lnTo>
                  <a:lnTo>
                    <a:pt x="7620" y="476250"/>
                  </a:lnTo>
                  <a:close/>
                </a:path>
                <a:path w="24129" h="709929">
                  <a:moveTo>
                    <a:pt x="11429" y="469900"/>
                  </a:moveTo>
                  <a:lnTo>
                    <a:pt x="10160" y="469900"/>
                  </a:lnTo>
                  <a:lnTo>
                    <a:pt x="10160" y="472440"/>
                  </a:lnTo>
                  <a:lnTo>
                    <a:pt x="8890" y="472440"/>
                  </a:lnTo>
                  <a:lnTo>
                    <a:pt x="8890" y="476250"/>
                  </a:lnTo>
                  <a:lnTo>
                    <a:pt x="24129" y="476250"/>
                  </a:lnTo>
                  <a:lnTo>
                    <a:pt x="24129" y="471170"/>
                  </a:lnTo>
                  <a:lnTo>
                    <a:pt x="11429" y="471170"/>
                  </a:lnTo>
                  <a:lnTo>
                    <a:pt x="11429" y="469900"/>
                  </a:lnTo>
                  <a:close/>
                </a:path>
                <a:path w="24129" h="709929">
                  <a:moveTo>
                    <a:pt x="24129" y="464820"/>
                  </a:moveTo>
                  <a:lnTo>
                    <a:pt x="12700" y="464820"/>
                  </a:lnTo>
                  <a:lnTo>
                    <a:pt x="12700" y="466090"/>
                  </a:lnTo>
                  <a:lnTo>
                    <a:pt x="11429" y="466090"/>
                  </a:lnTo>
                  <a:lnTo>
                    <a:pt x="11429" y="469900"/>
                  </a:lnTo>
                  <a:lnTo>
                    <a:pt x="24129" y="469900"/>
                  </a:lnTo>
                  <a:lnTo>
                    <a:pt x="24129" y="464820"/>
                  </a:lnTo>
                  <a:close/>
                </a:path>
                <a:path w="24129" h="709929">
                  <a:moveTo>
                    <a:pt x="16510" y="457200"/>
                  </a:moveTo>
                  <a:lnTo>
                    <a:pt x="15240" y="457200"/>
                  </a:lnTo>
                  <a:lnTo>
                    <a:pt x="15240" y="459740"/>
                  </a:lnTo>
                  <a:lnTo>
                    <a:pt x="13970" y="459740"/>
                  </a:lnTo>
                  <a:lnTo>
                    <a:pt x="13970" y="463550"/>
                  </a:lnTo>
                  <a:lnTo>
                    <a:pt x="24129" y="463550"/>
                  </a:lnTo>
                  <a:lnTo>
                    <a:pt x="24129" y="458470"/>
                  </a:lnTo>
                  <a:lnTo>
                    <a:pt x="16510" y="458470"/>
                  </a:lnTo>
                  <a:lnTo>
                    <a:pt x="16510" y="457200"/>
                  </a:lnTo>
                  <a:close/>
                </a:path>
                <a:path w="24129" h="709929">
                  <a:moveTo>
                    <a:pt x="24129" y="452120"/>
                  </a:moveTo>
                  <a:lnTo>
                    <a:pt x="17779" y="452120"/>
                  </a:lnTo>
                  <a:lnTo>
                    <a:pt x="17779" y="454660"/>
                  </a:lnTo>
                  <a:lnTo>
                    <a:pt x="16510" y="454660"/>
                  </a:lnTo>
                  <a:lnTo>
                    <a:pt x="16510" y="457200"/>
                  </a:lnTo>
                  <a:lnTo>
                    <a:pt x="24129" y="457200"/>
                  </a:lnTo>
                  <a:lnTo>
                    <a:pt x="24129" y="452120"/>
                  </a:lnTo>
                  <a:close/>
                </a:path>
                <a:path w="24129" h="709929">
                  <a:moveTo>
                    <a:pt x="20320" y="444500"/>
                  </a:moveTo>
                  <a:lnTo>
                    <a:pt x="19050" y="444500"/>
                  </a:lnTo>
                  <a:lnTo>
                    <a:pt x="19050" y="450850"/>
                  </a:lnTo>
                  <a:lnTo>
                    <a:pt x="24129" y="450850"/>
                  </a:lnTo>
                  <a:lnTo>
                    <a:pt x="24129" y="445770"/>
                  </a:lnTo>
                  <a:lnTo>
                    <a:pt x="20320" y="445770"/>
                  </a:lnTo>
                  <a:lnTo>
                    <a:pt x="20320" y="444500"/>
                  </a:lnTo>
                  <a:close/>
                </a:path>
                <a:path w="24129" h="709929">
                  <a:moveTo>
                    <a:pt x="24129" y="441960"/>
                  </a:moveTo>
                  <a:lnTo>
                    <a:pt x="20320" y="441960"/>
                  </a:lnTo>
                  <a:lnTo>
                    <a:pt x="20320" y="444500"/>
                  </a:lnTo>
                  <a:lnTo>
                    <a:pt x="24129" y="444500"/>
                  </a:lnTo>
                  <a:lnTo>
                    <a:pt x="24129" y="441960"/>
                  </a:lnTo>
                  <a:close/>
                </a:path>
              </a:pathLst>
            </a:custGeom>
            <a:solidFill>
              <a:srgbClr val="292929"/>
            </a:solidFill>
          </p:spPr>
          <p:txBody>
            <a:bodyPr bIns="0" lIns="0" rIns="0" rtlCol="0" tIns="0" wrap="square"/>
            <a:p/>
          </p:txBody>
        </p:sp>
        <p:sp>
          <p:nvSpPr>
            <p:cNvPr id="1049255" name="object 547"/>
            <p:cNvSpPr/>
            <p:nvPr/>
          </p:nvSpPr>
          <p:spPr>
            <a:xfrm>
              <a:off x="6527800" y="5810250"/>
              <a:ext cx="24130" cy="716280"/>
            </a:xfrm>
            <a:custGeom>
              <a:avLst/>
              <a:ahLst/>
              <a:rect l="l" t="t" r="r" b="b"/>
              <a:pathLst>
                <a:path w="24129" h="716279">
                  <a:moveTo>
                    <a:pt x="6350" y="0"/>
                  </a:moveTo>
                  <a:lnTo>
                    <a:pt x="0" y="0"/>
                  </a:lnTo>
                  <a:lnTo>
                    <a:pt x="0" y="1269"/>
                  </a:lnTo>
                  <a:lnTo>
                    <a:pt x="6350" y="1269"/>
                  </a:lnTo>
                  <a:lnTo>
                    <a:pt x="6350" y="0"/>
                  </a:lnTo>
                  <a:close/>
                </a:path>
                <a:path w="24129" h="716279">
                  <a:moveTo>
                    <a:pt x="22859" y="1270"/>
                  </a:moveTo>
                  <a:lnTo>
                    <a:pt x="0" y="1270"/>
                  </a:lnTo>
                  <a:lnTo>
                    <a:pt x="0" y="3809"/>
                  </a:lnTo>
                  <a:lnTo>
                    <a:pt x="24129" y="3809"/>
                  </a:lnTo>
                  <a:lnTo>
                    <a:pt x="24129" y="2540"/>
                  </a:lnTo>
                  <a:lnTo>
                    <a:pt x="22859" y="2540"/>
                  </a:lnTo>
                  <a:lnTo>
                    <a:pt x="22859" y="1270"/>
                  </a:lnTo>
                  <a:close/>
                </a:path>
                <a:path w="24129" h="716279">
                  <a:moveTo>
                    <a:pt x="24129" y="3810"/>
                  </a:moveTo>
                  <a:lnTo>
                    <a:pt x="0" y="3810"/>
                  </a:lnTo>
                  <a:lnTo>
                    <a:pt x="0" y="7619"/>
                  </a:lnTo>
                  <a:lnTo>
                    <a:pt x="24129" y="7619"/>
                  </a:lnTo>
                  <a:lnTo>
                    <a:pt x="24129" y="3810"/>
                  </a:lnTo>
                  <a:close/>
                </a:path>
                <a:path w="24129" h="716279">
                  <a:moveTo>
                    <a:pt x="24129" y="7620"/>
                  </a:moveTo>
                  <a:lnTo>
                    <a:pt x="0" y="7620"/>
                  </a:lnTo>
                  <a:lnTo>
                    <a:pt x="0" y="10159"/>
                  </a:lnTo>
                  <a:lnTo>
                    <a:pt x="24129" y="10159"/>
                  </a:lnTo>
                  <a:lnTo>
                    <a:pt x="24129" y="7620"/>
                  </a:lnTo>
                  <a:close/>
                </a:path>
                <a:path w="24129" h="716279">
                  <a:moveTo>
                    <a:pt x="24129" y="10160"/>
                  </a:moveTo>
                  <a:lnTo>
                    <a:pt x="0" y="10160"/>
                  </a:lnTo>
                  <a:lnTo>
                    <a:pt x="0" y="13969"/>
                  </a:lnTo>
                  <a:lnTo>
                    <a:pt x="24129" y="13969"/>
                  </a:lnTo>
                  <a:lnTo>
                    <a:pt x="24129" y="10160"/>
                  </a:lnTo>
                  <a:close/>
                </a:path>
                <a:path w="24129" h="716279">
                  <a:moveTo>
                    <a:pt x="24129" y="13970"/>
                  </a:moveTo>
                  <a:lnTo>
                    <a:pt x="0" y="13970"/>
                  </a:lnTo>
                  <a:lnTo>
                    <a:pt x="0" y="16509"/>
                  </a:lnTo>
                  <a:lnTo>
                    <a:pt x="24129" y="16509"/>
                  </a:lnTo>
                  <a:lnTo>
                    <a:pt x="24129" y="13970"/>
                  </a:lnTo>
                  <a:close/>
                </a:path>
                <a:path w="24129" h="716279">
                  <a:moveTo>
                    <a:pt x="24129" y="16510"/>
                  </a:moveTo>
                  <a:lnTo>
                    <a:pt x="0" y="16510"/>
                  </a:lnTo>
                  <a:lnTo>
                    <a:pt x="0" y="29209"/>
                  </a:lnTo>
                  <a:lnTo>
                    <a:pt x="24129" y="29209"/>
                  </a:lnTo>
                  <a:lnTo>
                    <a:pt x="24129" y="16510"/>
                  </a:lnTo>
                  <a:close/>
                </a:path>
                <a:path w="24129" h="716279">
                  <a:moveTo>
                    <a:pt x="24129" y="29210"/>
                  </a:moveTo>
                  <a:lnTo>
                    <a:pt x="0" y="29210"/>
                  </a:lnTo>
                  <a:lnTo>
                    <a:pt x="0" y="33019"/>
                  </a:lnTo>
                  <a:lnTo>
                    <a:pt x="24129" y="33019"/>
                  </a:lnTo>
                  <a:lnTo>
                    <a:pt x="24129" y="29210"/>
                  </a:lnTo>
                  <a:close/>
                </a:path>
                <a:path w="24129" h="716279">
                  <a:moveTo>
                    <a:pt x="24129" y="33020"/>
                  </a:moveTo>
                  <a:lnTo>
                    <a:pt x="0" y="33020"/>
                  </a:lnTo>
                  <a:lnTo>
                    <a:pt x="0" y="39369"/>
                  </a:lnTo>
                  <a:lnTo>
                    <a:pt x="24129" y="39369"/>
                  </a:lnTo>
                  <a:lnTo>
                    <a:pt x="24129" y="33020"/>
                  </a:lnTo>
                  <a:close/>
                </a:path>
                <a:path w="24129" h="716279">
                  <a:moveTo>
                    <a:pt x="24129" y="39370"/>
                  </a:moveTo>
                  <a:lnTo>
                    <a:pt x="0" y="39370"/>
                  </a:lnTo>
                  <a:lnTo>
                    <a:pt x="0" y="41909"/>
                  </a:lnTo>
                  <a:lnTo>
                    <a:pt x="24129" y="41909"/>
                  </a:lnTo>
                  <a:lnTo>
                    <a:pt x="24129" y="39370"/>
                  </a:lnTo>
                  <a:close/>
                </a:path>
                <a:path w="24129" h="716279">
                  <a:moveTo>
                    <a:pt x="24129" y="41910"/>
                  </a:moveTo>
                  <a:lnTo>
                    <a:pt x="0" y="41910"/>
                  </a:lnTo>
                  <a:lnTo>
                    <a:pt x="0" y="45719"/>
                  </a:lnTo>
                  <a:lnTo>
                    <a:pt x="24129" y="45719"/>
                  </a:lnTo>
                  <a:lnTo>
                    <a:pt x="24129" y="41910"/>
                  </a:lnTo>
                  <a:close/>
                </a:path>
                <a:path w="24129" h="716279">
                  <a:moveTo>
                    <a:pt x="24129" y="45720"/>
                  </a:moveTo>
                  <a:lnTo>
                    <a:pt x="0" y="45720"/>
                  </a:lnTo>
                  <a:lnTo>
                    <a:pt x="0" y="48259"/>
                  </a:lnTo>
                  <a:lnTo>
                    <a:pt x="24129" y="48259"/>
                  </a:lnTo>
                  <a:lnTo>
                    <a:pt x="24129" y="45720"/>
                  </a:lnTo>
                  <a:close/>
                </a:path>
                <a:path w="24129" h="716279">
                  <a:moveTo>
                    <a:pt x="24129" y="48260"/>
                  </a:moveTo>
                  <a:lnTo>
                    <a:pt x="0" y="48260"/>
                  </a:lnTo>
                  <a:lnTo>
                    <a:pt x="0" y="52069"/>
                  </a:lnTo>
                  <a:lnTo>
                    <a:pt x="24129" y="52069"/>
                  </a:lnTo>
                  <a:lnTo>
                    <a:pt x="24129" y="48260"/>
                  </a:lnTo>
                  <a:close/>
                </a:path>
                <a:path w="24129" h="716279">
                  <a:moveTo>
                    <a:pt x="24129" y="52070"/>
                  </a:moveTo>
                  <a:lnTo>
                    <a:pt x="0" y="52070"/>
                  </a:lnTo>
                  <a:lnTo>
                    <a:pt x="0" y="58419"/>
                  </a:lnTo>
                  <a:lnTo>
                    <a:pt x="24129" y="58419"/>
                  </a:lnTo>
                  <a:lnTo>
                    <a:pt x="24129" y="52070"/>
                  </a:lnTo>
                  <a:close/>
                </a:path>
                <a:path w="24129" h="716279">
                  <a:moveTo>
                    <a:pt x="24129" y="58420"/>
                  </a:moveTo>
                  <a:lnTo>
                    <a:pt x="0" y="58420"/>
                  </a:lnTo>
                  <a:lnTo>
                    <a:pt x="0" y="60959"/>
                  </a:lnTo>
                  <a:lnTo>
                    <a:pt x="24129" y="60959"/>
                  </a:lnTo>
                  <a:lnTo>
                    <a:pt x="24129" y="58420"/>
                  </a:lnTo>
                  <a:close/>
                </a:path>
                <a:path w="24129" h="716279">
                  <a:moveTo>
                    <a:pt x="24129" y="60960"/>
                  </a:moveTo>
                  <a:lnTo>
                    <a:pt x="0" y="60960"/>
                  </a:lnTo>
                  <a:lnTo>
                    <a:pt x="0" y="64769"/>
                  </a:lnTo>
                  <a:lnTo>
                    <a:pt x="24129" y="64769"/>
                  </a:lnTo>
                  <a:lnTo>
                    <a:pt x="24129" y="60960"/>
                  </a:lnTo>
                  <a:close/>
                </a:path>
                <a:path w="24129" h="716279">
                  <a:moveTo>
                    <a:pt x="24129" y="64770"/>
                  </a:moveTo>
                  <a:lnTo>
                    <a:pt x="0" y="64770"/>
                  </a:lnTo>
                  <a:lnTo>
                    <a:pt x="0" y="73659"/>
                  </a:lnTo>
                  <a:lnTo>
                    <a:pt x="24129" y="73659"/>
                  </a:lnTo>
                  <a:lnTo>
                    <a:pt x="24129" y="64770"/>
                  </a:lnTo>
                  <a:close/>
                </a:path>
                <a:path w="24129" h="716279">
                  <a:moveTo>
                    <a:pt x="24129" y="73660"/>
                  </a:moveTo>
                  <a:lnTo>
                    <a:pt x="0" y="73660"/>
                  </a:lnTo>
                  <a:lnTo>
                    <a:pt x="0" y="77469"/>
                  </a:lnTo>
                  <a:lnTo>
                    <a:pt x="24129" y="77469"/>
                  </a:lnTo>
                  <a:lnTo>
                    <a:pt x="24129" y="73660"/>
                  </a:lnTo>
                  <a:close/>
                </a:path>
                <a:path w="24129" h="716279">
                  <a:moveTo>
                    <a:pt x="24129" y="77470"/>
                  </a:moveTo>
                  <a:lnTo>
                    <a:pt x="0" y="77470"/>
                  </a:lnTo>
                  <a:lnTo>
                    <a:pt x="0" y="80009"/>
                  </a:lnTo>
                  <a:lnTo>
                    <a:pt x="24129" y="80009"/>
                  </a:lnTo>
                  <a:lnTo>
                    <a:pt x="24129" y="77470"/>
                  </a:lnTo>
                  <a:close/>
                </a:path>
                <a:path w="24129" h="716279">
                  <a:moveTo>
                    <a:pt x="24129" y="80010"/>
                  </a:moveTo>
                  <a:lnTo>
                    <a:pt x="0" y="80010"/>
                  </a:lnTo>
                  <a:lnTo>
                    <a:pt x="0" y="83819"/>
                  </a:lnTo>
                  <a:lnTo>
                    <a:pt x="24129" y="83819"/>
                  </a:lnTo>
                  <a:lnTo>
                    <a:pt x="24129" y="80010"/>
                  </a:lnTo>
                  <a:close/>
                </a:path>
                <a:path w="24129" h="716279">
                  <a:moveTo>
                    <a:pt x="24129" y="83820"/>
                  </a:moveTo>
                  <a:lnTo>
                    <a:pt x="0" y="83820"/>
                  </a:lnTo>
                  <a:lnTo>
                    <a:pt x="0" y="86359"/>
                  </a:lnTo>
                  <a:lnTo>
                    <a:pt x="24129" y="86359"/>
                  </a:lnTo>
                  <a:lnTo>
                    <a:pt x="24129" y="83820"/>
                  </a:lnTo>
                  <a:close/>
                </a:path>
                <a:path w="24129" h="716279">
                  <a:moveTo>
                    <a:pt x="24129" y="86360"/>
                  </a:moveTo>
                  <a:lnTo>
                    <a:pt x="0" y="86360"/>
                  </a:lnTo>
                  <a:lnTo>
                    <a:pt x="0" y="92709"/>
                  </a:lnTo>
                  <a:lnTo>
                    <a:pt x="24129" y="92709"/>
                  </a:lnTo>
                  <a:lnTo>
                    <a:pt x="24129" y="86360"/>
                  </a:lnTo>
                  <a:close/>
                </a:path>
                <a:path w="24129" h="716279">
                  <a:moveTo>
                    <a:pt x="24129" y="92710"/>
                  </a:moveTo>
                  <a:lnTo>
                    <a:pt x="0" y="92710"/>
                  </a:lnTo>
                  <a:lnTo>
                    <a:pt x="0" y="99059"/>
                  </a:lnTo>
                  <a:lnTo>
                    <a:pt x="24129" y="99059"/>
                  </a:lnTo>
                  <a:lnTo>
                    <a:pt x="24129" y="92710"/>
                  </a:lnTo>
                  <a:close/>
                </a:path>
                <a:path w="24129" h="716279">
                  <a:moveTo>
                    <a:pt x="24129" y="99060"/>
                  </a:moveTo>
                  <a:lnTo>
                    <a:pt x="0" y="99060"/>
                  </a:lnTo>
                  <a:lnTo>
                    <a:pt x="0" y="102869"/>
                  </a:lnTo>
                  <a:lnTo>
                    <a:pt x="24129" y="102869"/>
                  </a:lnTo>
                  <a:lnTo>
                    <a:pt x="24129" y="99060"/>
                  </a:lnTo>
                  <a:close/>
                </a:path>
                <a:path w="24129" h="716279">
                  <a:moveTo>
                    <a:pt x="24129" y="102870"/>
                  </a:moveTo>
                  <a:lnTo>
                    <a:pt x="0" y="102870"/>
                  </a:lnTo>
                  <a:lnTo>
                    <a:pt x="0" y="105409"/>
                  </a:lnTo>
                  <a:lnTo>
                    <a:pt x="24129" y="105409"/>
                  </a:lnTo>
                  <a:lnTo>
                    <a:pt x="24129" y="102870"/>
                  </a:lnTo>
                  <a:close/>
                </a:path>
                <a:path w="24129" h="716279">
                  <a:moveTo>
                    <a:pt x="24129" y="105410"/>
                  </a:moveTo>
                  <a:lnTo>
                    <a:pt x="0" y="105410"/>
                  </a:lnTo>
                  <a:lnTo>
                    <a:pt x="0" y="109219"/>
                  </a:lnTo>
                  <a:lnTo>
                    <a:pt x="24129" y="109219"/>
                  </a:lnTo>
                  <a:lnTo>
                    <a:pt x="24129" y="105410"/>
                  </a:lnTo>
                  <a:close/>
                </a:path>
                <a:path w="24129" h="716279">
                  <a:moveTo>
                    <a:pt x="24129" y="109220"/>
                  </a:moveTo>
                  <a:lnTo>
                    <a:pt x="0" y="109220"/>
                  </a:lnTo>
                  <a:lnTo>
                    <a:pt x="0" y="115569"/>
                  </a:lnTo>
                  <a:lnTo>
                    <a:pt x="24129" y="115569"/>
                  </a:lnTo>
                  <a:lnTo>
                    <a:pt x="24129" y="109220"/>
                  </a:lnTo>
                  <a:close/>
                </a:path>
                <a:path w="24129" h="716279">
                  <a:moveTo>
                    <a:pt x="24129" y="115570"/>
                  </a:moveTo>
                  <a:lnTo>
                    <a:pt x="0" y="115570"/>
                  </a:lnTo>
                  <a:lnTo>
                    <a:pt x="0" y="118109"/>
                  </a:lnTo>
                  <a:lnTo>
                    <a:pt x="24129" y="118109"/>
                  </a:lnTo>
                  <a:lnTo>
                    <a:pt x="24129" y="115570"/>
                  </a:lnTo>
                  <a:close/>
                </a:path>
                <a:path w="24129" h="716279">
                  <a:moveTo>
                    <a:pt x="24129" y="118110"/>
                  </a:moveTo>
                  <a:lnTo>
                    <a:pt x="0" y="118110"/>
                  </a:lnTo>
                  <a:lnTo>
                    <a:pt x="0" y="121919"/>
                  </a:lnTo>
                  <a:lnTo>
                    <a:pt x="24129" y="121919"/>
                  </a:lnTo>
                  <a:lnTo>
                    <a:pt x="24129" y="118110"/>
                  </a:lnTo>
                  <a:close/>
                </a:path>
                <a:path w="24129" h="716279">
                  <a:moveTo>
                    <a:pt x="24129" y="121920"/>
                  </a:moveTo>
                  <a:lnTo>
                    <a:pt x="0" y="121920"/>
                  </a:lnTo>
                  <a:lnTo>
                    <a:pt x="0" y="128269"/>
                  </a:lnTo>
                  <a:lnTo>
                    <a:pt x="24129" y="128269"/>
                  </a:lnTo>
                  <a:lnTo>
                    <a:pt x="24129" y="121920"/>
                  </a:lnTo>
                  <a:close/>
                </a:path>
                <a:path w="24129" h="716279">
                  <a:moveTo>
                    <a:pt x="24129" y="128270"/>
                  </a:moveTo>
                  <a:lnTo>
                    <a:pt x="0" y="128270"/>
                  </a:lnTo>
                  <a:lnTo>
                    <a:pt x="0" y="130809"/>
                  </a:lnTo>
                  <a:lnTo>
                    <a:pt x="24129" y="130809"/>
                  </a:lnTo>
                  <a:lnTo>
                    <a:pt x="24129" y="128270"/>
                  </a:lnTo>
                  <a:close/>
                </a:path>
                <a:path w="24129" h="716279">
                  <a:moveTo>
                    <a:pt x="24129" y="130810"/>
                  </a:moveTo>
                  <a:lnTo>
                    <a:pt x="0" y="130810"/>
                  </a:lnTo>
                  <a:lnTo>
                    <a:pt x="0" y="134619"/>
                  </a:lnTo>
                  <a:lnTo>
                    <a:pt x="24129" y="134619"/>
                  </a:lnTo>
                  <a:lnTo>
                    <a:pt x="24129" y="130810"/>
                  </a:lnTo>
                  <a:close/>
                </a:path>
                <a:path w="24129" h="716279">
                  <a:moveTo>
                    <a:pt x="24129" y="134620"/>
                  </a:moveTo>
                  <a:lnTo>
                    <a:pt x="0" y="134620"/>
                  </a:lnTo>
                  <a:lnTo>
                    <a:pt x="0" y="137159"/>
                  </a:lnTo>
                  <a:lnTo>
                    <a:pt x="24129" y="137159"/>
                  </a:lnTo>
                  <a:lnTo>
                    <a:pt x="24129" y="134620"/>
                  </a:lnTo>
                  <a:close/>
                </a:path>
                <a:path w="24129" h="716279">
                  <a:moveTo>
                    <a:pt x="24129" y="137160"/>
                  </a:moveTo>
                  <a:lnTo>
                    <a:pt x="0" y="137160"/>
                  </a:lnTo>
                  <a:lnTo>
                    <a:pt x="0" y="140969"/>
                  </a:lnTo>
                  <a:lnTo>
                    <a:pt x="24129" y="140969"/>
                  </a:lnTo>
                  <a:lnTo>
                    <a:pt x="24129" y="137160"/>
                  </a:lnTo>
                  <a:close/>
                </a:path>
                <a:path w="24129" h="716279">
                  <a:moveTo>
                    <a:pt x="24129" y="140970"/>
                  </a:moveTo>
                  <a:lnTo>
                    <a:pt x="0" y="140970"/>
                  </a:lnTo>
                  <a:lnTo>
                    <a:pt x="0" y="143509"/>
                  </a:lnTo>
                  <a:lnTo>
                    <a:pt x="24129" y="143509"/>
                  </a:lnTo>
                  <a:lnTo>
                    <a:pt x="24129" y="140970"/>
                  </a:lnTo>
                  <a:close/>
                </a:path>
                <a:path w="24129" h="716279">
                  <a:moveTo>
                    <a:pt x="24129" y="143510"/>
                  </a:moveTo>
                  <a:lnTo>
                    <a:pt x="0" y="143510"/>
                  </a:lnTo>
                  <a:lnTo>
                    <a:pt x="0" y="147319"/>
                  </a:lnTo>
                  <a:lnTo>
                    <a:pt x="24129" y="147319"/>
                  </a:lnTo>
                  <a:lnTo>
                    <a:pt x="24129" y="143510"/>
                  </a:lnTo>
                  <a:close/>
                </a:path>
                <a:path w="24129" h="716279">
                  <a:moveTo>
                    <a:pt x="24129" y="147320"/>
                  </a:moveTo>
                  <a:lnTo>
                    <a:pt x="0" y="147320"/>
                  </a:lnTo>
                  <a:lnTo>
                    <a:pt x="0" y="149859"/>
                  </a:lnTo>
                  <a:lnTo>
                    <a:pt x="24129" y="149859"/>
                  </a:lnTo>
                  <a:lnTo>
                    <a:pt x="24129" y="147320"/>
                  </a:lnTo>
                  <a:close/>
                </a:path>
                <a:path w="24129" h="716279">
                  <a:moveTo>
                    <a:pt x="24129" y="149860"/>
                  </a:moveTo>
                  <a:lnTo>
                    <a:pt x="0" y="149860"/>
                  </a:lnTo>
                  <a:lnTo>
                    <a:pt x="0" y="156209"/>
                  </a:lnTo>
                  <a:lnTo>
                    <a:pt x="24129" y="156209"/>
                  </a:lnTo>
                  <a:lnTo>
                    <a:pt x="24129" y="149860"/>
                  </a:lnTo>
                  <a:close/>
                </a:path>
                <a:path w="24129" h="716279">
                  <a:moveTo>
                    <a:pt x="24129" y="156210"/>
                  </a:moveTo>
                  <a:lnTo>
                    <a:pt x="0" y="156210"/>
                  </a:lnTo>
                  <a:lnTo>
                    <a:pt x="0" y="160019"/>
                  </a:lnTo>
                  <a:lnTo>
                    <a:pt x="24129" y="160019"/>
                  </a:lnTo>
                  <a:lnTo>
                    <a:pt x="24129" y="156210"/>
                  </a:lnTo>
                  <a:close/>
                </a:path>
                <a:path w="24129" h="716279">
                  <a:moveTo>
                    <a:pt x="24129" y="160020"/>
                  </a:moveTo>
                  <a:lnTo>
                    <a:pt x="0" y="160020"/>
                  </a:lnTo>
                  <a:lnTo>
                    <a:pt x="0" y="162559"/>
                  </a:lnTo>
                  <a:lnTo>
                    <a:pt x="24129" y="162559"/>
                  </a:lnTo>
                  <a:lnTo>
                    <a:pt x="24129" y="160020"/>
                  </a:lnTo>
                  <a:close/>
                </a:path>
                <a:path w="24129" h="716279">
                  <a:moveTo>
                    <a:pt x="24129" y="162560"/>
                  </a:moveTo>
                  <a:lnTo>
                    <a:pt x="0" y="162560"/>
                  </a:lnTo>
                  <a:lnTo>
                    <a:pt x="0" y="168909"/>
                  </a:lnTo>
                  <a:lnTo>
                    <a:pt x="24129" y="168909"/>
                  </a:lnTo>
                  <a:lnTo>
                    <a:pt x="24129" y="162560"/>
                  </a:lnTo>
                  <a:close/>
                </a:path>
                <a:path w="24129" h="716279">
                  <a:moveTo>
                    <a:pt x="24129" y="168910"/>
                  </a:moveTo>
                  <a:lnTo>
                    <a:pt x="0" y="168910"/>
                  </a:lnTo>
                  <a:lnTo>
                    <a:pt x="0" y="172719"/>
                  </a:lnTo>
                  <a:lnTo>
                    <a:pt x="24129" y="172719"/>
                  </a:lnTo>
                  <a:lnTo>
                    <a:pt x="24129" y="168910"/>
                  </a:lnTo>
                  <a:close/>
                </a:path>
                <a:path w="24129" h="716279">
                  <a:moveTo>
                    <a:pt x="24129" y="172720"/>
                  </a:moveTo>
                  <a:lnTo>
                    <a:pt x="0" y="172720"/>
                  </a:lnTo>
                  <a:lnTo>
                    <a:pt x="0" y="175259"/>
                  </a:lnTo>
                  <a:lnTo>
                    <a:pt x="24129" y="175259"/>
                  </a:lnTo>
                  <a:lnTo>
                    <a:pt x="24129" y="172720"/>
                  </a:lnTo>
                  <a:close/>
                </a:path>
                <a:path w="24129" h="716279">
                  <a:moveTo>
                    <a:pt x="24129" y="175260"/>
                  </a:moveTo>
                  <a:lnTo>
                    <a:pt x="0" y="175260"/>
                  </a:lnTo>
                  <a:lnTo>
                    <a:pt x="0" y="179069"/>
                  </a:lnTo>
                  <a:lnTo>
                    <a:pt x="24129" y="179069"/>
                  </a:lnTo>
                  <a:lnTo>
                    <a:pt x="24129" y="175260"/>
                  </a:lnTo>
                  <a:close/>
                </a:path>
                <a:path w="24129" h="716279">
                  <a:moveTo>
                    <a:pt x="24129" y="179070"/>
                  </a:moveTo>
                  <a:lnTo>
                    <a:pt x="0" y="179070"/>
                  </a:lnTo>
                  <a:lnTo>
                    <a:pt x="0" y="181609"/>
                  </a:lnTo>
                  <a:lnTo>
                    <a:pt x="24129" y="181609"/>
                  </a:lnTo>
                  <a:lnTo>
                    <a:pt x="24129" y="179070"/>
                  </a:lnTo>
                  <a:close/>
                </a:path>
                <a:path w="24129" h="716279">
                  <a:moveTo>
                    <a:pt x="24129" y="181610"/>
                  </a:moveTo>
                  <a:lnTo>
                    <a:pt x="0" y="181610"/>
                  </a:lnTo>
                  <a:lnTo>
                    <a:pt x="0" y="185419"/>
                  </a:lnTo>
                  <a:lnTo>
                    <a:pt x="24129" y="185419"/>
                  </a:lnTo>
                  <a:lnTo>
                    <a:pt x="24129" y="181610"/>
                  </a:lnTo>
                  <a:close/>
                </a:path>
                <a:path w="24129" h="716279">
                  <a:moveTo>
                    <a:pt x="24129" y="185420"/>
                  </a:moveTo>
                  <a:lnTo>
                    <a:pt x="0" y="185420"/>
                  </a:lnTo>
                  <a:lnTo>
                    <a:pt x="0" y="187959"/>
                  </a:lnTo>
                  <a:lnTo>
                    <a:pt x="24129" y="187959"/>
                  </a:lnTo>
                  <a:lnTo>
                    <a:pt x="24129" y="185420"/>
                  </a:lnTo>
                  <a:close/>
                </a:path>
                <a:path w="24129" h="716279">
                  <a:moveTo>
                    <a:pt x="24129" y="187960"/>
                  </a:moveTo>
                  <a:lnTo>
                    <a:pt x="0" y="187960"/>
                  </a:lnTo>
                  <a:lnTo>
                    <a:pt x="0" y="191769"/>
                  </a:lnTo>
                  <a:lnTo>
                    <a:pt x="24129" y="191769"/>
                  </a:lnTo>
                  <a:lnTo>
                    <a:pt x="24129" y="187960"/>
                  </a:lnTo>
                  <a:close/>
                </a:path>
                <a:path w="24129" h="716279">
                  <a:moveTo>
                    <a:pt x="24129" y="191770"/>
                  </a:moveTo>
                  <a:lnTo>
                    <a:pt x="0" y="191770"/>
                  </a:lnTo>
                  <a:lnTo>
                    <a:pt x="0" y="198119"/>
                  </a:lnTo>
                  <a:lnTo>
                    <a:pt x="24129" y="198119"/>
                  </a:lnTo>
                  <a:lnTo>
                    <a:pt x="24129" y="191770"/>
                  </a:lnTo>
                  <a:close/>
                </a:path>
                <a:path w="24129" h="716279">
                  <a:moveTo>
                    <a:pt x="24129" y="198120"/>
                  </a:moveTo>
                  <a:lnTo>
                    <a:pt x="0" y="198120"/>
                  </a:lnTo>
                  <a:lnTo>
                    <a:pt x="0" y="200659"/>
                  </a:lnTo>
                  <a:lnTo>
                    <a:pt x="24129" y="200659"/>
                  </a:lnTo>
                  <a:lnTo>
                    <a:pt x="24129" y="198120"/>
                  </a:lnTo>
                  <a:close/>
                </a:path>
                <a:path w="24129" h="716279">
                  <a:moveTo>
                    <a:pt x="24129" y="200660"/>
                  </a:moveTo>
                  <a:lnTo>
                    <a:pt x="0" y="200660"/>
                  </a:lnTo>
                  <a:lnTo>
                    <a:pt x="0" y="203200"/>
                  </a:lnTo>
                  <a:lnTo>
                    <a:pt x="2540" y="203200"/>
                  </a:lnTo>
                  <a:lnTo>
                    <a:pt x="2540" y="204469"/>
                  </a:lnTo>
                  <a:lnTo>
                    <a:pt x="24129" y="204469"/>
                  </a:lnTo>
                  <a:lnTo>
                    <a:pt x="24129" y="200660"/>
                  </a:lnTo>
                  <a:close/>
                </a:path>
                <a:path w="24129" h="716279">
                  <a:moveTo>
                    <a:pt x="24129" y="204470"/>
                  </a:moveTo>
                  <a:lnTo>
                    <a:pt x="3809" y="204470"/>
                  </a:lnTo>
                  <a:lnTo>
                    <a:pt x="3809" y="205740"/>
                  </a:lnTo>
                  <a:lnTo>
                    <a:pt x="5079" y="205740"/>
                  </a:lnTo>
                  <a:lnTo>
                    <a:pt x="5079" y="207009"/>
                  </a:lnTo>
                  <a:lnTo>
                    <a:pt x="24129" y="207009"/>
                  </a:lnTo>
                  <a:lnTo>
                    <a:pt x="24129" y="204470"/>
                  </a:lnTo>
                  <a:close/>
                </a:path>
                <a:path w="24129" h="716279">
                  <a:moveTo>
                    <a:pt x="24129" y="207010"/>
                  </a:moveTo>
                  <a:lnTo>
                    <a:pt x="6350" y="207010"/>
                  </a:lnTo>
                  <a:lnTo>
                    <a:pt x="6350" y="208280"/>
                  </a:lnTo>
                  <a:lnTo>
                    <a:pt x="7620" y="208280"/>
                  </a:lnTo>
                  <a:lnTo>
                    <a:pt x="7620" y="209550"/>
                  </a:lnTo>
                  <a:lnTo>
                    <a:pt x="8890" y="209550"/>
                  </a:lnTo>
                  <a:lnTo>
                    <a:pt x="8890" y="210819"/>
                  </a:lnTo>
                  <a:lnTo>
                    <a:pt x="24129" y="210819"/>
                  </a:lnTo>
                  <a:lnTo>
                    <a:pt x="24129" y="207010"/>
                  </a:lnTo>
                  <a:close/>
                </a:path>
                <a:path w="24129" h="716279">
                  <a:moveTo>
                    <a:pt x="24129" y="210820"/>
                  </a:moveTo>
                  <a:lnTo>
                    <a:pt x="10159" y="210820"/>
                  </a:lnTo>
                  <a:lnTo>
                    <a:pt x="10159" y="212090"/>
                  </a:lnTo>
                  <a:lnTo>
                    <a:pt x="11429" y="212090"/>
                  </a:lnTo>
                  <a:lnTo>
                    <a:pt x="11429" y="213359"/>
                  </a:lnTo>
                  <a:lnTo>
                    <a:pt x="24129" y="213359"/>
                  </a:lnTo>
                  <a:lnTo>
                    <a:pt x="24129" y="210820"/>
                  </a:lnTo>
                  <a:close/>
                </a:path>
                <a:path w="24129" h="716279">
                  <a:moveTo>
                    <a:pt x="24129" y="213360"/>
                  </a:moveTo>
                  <a:lnTo>
                    <a:pt x="12700" y="213360"/>
                  </a:lnTo>
                  <a:lnTo>
                    <a:pt x="12700" y="214630"/>
                  </a:lnTo>
                  <a:lnTo>
                    <a:pt x="13970" y="214630"/>
                  </a:lnTo>
                  <a:lnTo>
                    <a:pt x="13970" y="217169"/>
                  </a:lnTo>
                  <a:lnTo>
                    <a:pt x="24129" y="217169"/>
                  </a:lnTo>
                  <a:lnTo>
                    <a:pt x="24129" y="213360"/>
                  </a:lnTo>
                  <a:close/>
                </a:path>
                <a:path w="24129" h="716279">
                  <a:moveTo>
                    <a:pt x="24129" y="217170"/>
                  </a:moveTo>
                  <a:lnTo>
                    <a:pt x="15240" y="217170"/>
                  </a:lnTo>
                  <a:lnTo>
                    <a:pt x="15240" y="218440"/>
                  </a:lnTo>
                  <a:lnTo>
                    <a:pt x="16509" y="218440"/>
                  </a:lnTo>
                  <a:lnTo>
                    <a:pt x="16509" y="219709"/>
                  </a:lnTo>
                  <a:lnTo>
                    <a:pt x="24129" y="219709"/>
                  </a:lnTo>
                  <a:lnTo>
                    <a:pt x="24129" y="217170"/>
                  </a:lnTo>
                  <a:close/>
                </a:path>
                <a:path w="24129" h="716279">
                  <a:moveTo>
                    <a:pt x="24129" y="219710"/>
                  </a:moveTo>
                  <a:lnTo>
                    <a:pt x="17779" y="219710"/>
                  </a:lnTo>
                  <a:lnTo>
                    <a:pt x="17779" y="220980"/>
                  </a:lnTo>
                  <a:lnTo>
                    <a:pt x="19050" y="220980"/>
                  </a:lnTo>
                  <a:lnTo>
                    <a:pt x="19050" y="222250"/>
                  </a:lnTo>
                  <a:lnTo>
                    <a:pt x="20320" y="222250"/>
                  </a:lnTo>
                  <a:lnTo>
                    <a:pt x="20320" y="223519"/>
                  </a:lnTo>
                  <a:lnTo>
                    <a:pt x="24129" y="223519"/>
                  </a:lnTo>
                  <a:lnTo>
                    <a:pt x="24129" y="219710"/>
                  </a:lnTo>
                  <a:close/>
                </a:path>
                <a:path w="24129" h="716279">
                  <a:moveTo>
                    <a:pt x="24129" y="223520"/>
                  </a:moveTo>
                  <a:lnTo>
                    <a:pt x="21590" y="223520"/>
                  </a:lnTo>
                  <a:lnTo>
                    <a:pt x="21590" y="224790"/>
                  </a:lnTo>
                  <a:lnTo>
                    <a:pt x="22859" y="224790"/>
                  </a:lnTo>
                  <a:lnTo>
                    <a:pt x="22859" y="226059"/>
                  </a:lnTo>
                  <a:lnTo>
                    <a:pt x="24129" y="226059"/>
                  </a:lnTo>
                  <a:lnTo>
                    <a:pt x="24129" y="223520"/>
                  </a:lnTo>
                  <a:close/>
                </a:path>
                <a:path w="24129" h="716279">
                  <a:moveTo>
                    <a:pt x="6350" y="713740"/>
                  </a:moveTo>
                  <a:lnTo>
                    <a:pt x="0" y="713740"/>
                  </a:lnTo>
                  <a:lnTo>
                    <a:pt x="0" y="716280"/>
                  </a:lnTo>
                  <a:lnTo>
                    <a:pt x="6350" y="716280"/>
                  </a:lnTo>
                  <a:lnTo>
                    <a:pt x="6350" y="713740"/>
                  </a:lnTo>
                  <a:close/>
                </a:path>
                <a:path w="24129" h="716279">
                  <a:moveTo>
                    <a:pt x="22859" y="712469"/>
                  </a:moveTo>
                  <a:lnTo>
                    <a:pt x="13970" y="712469"/>
                  </a:lnTo>
                  <a:lnTo>
                    <a:pt x="13970" y="713740"/>
                  </a:lnTo>
                  <a:lnTo>
                    <a:pt x="22859" y="713740"/>
                  </a:lnTo>
                  <a:lnTo>
                    <a:pt x="22859" y="712469"/>
                  </a:lnTo>
                  <a:close/>
                </a:path>
                <a:path w="24129" h="716279">
                  <a:moveTo>
                    <a:pt x="24129" y="709930"/>
                  </a:moveTo>
                  <a:lnTo>
                    <a:pt x="0" y="709930"/>
                  </a:lnTo>
                  <a:lnTo>
                    <a:pt x="0" y="712469"/>
                  </a:lnTo>
                  <a:lnTo>
                    <a:pt x="24129" y="712469"/>
                  </a:lnTo>
                  <a:lnTo>
                    <a:pt x="24129" y="709930"/>
                  </a:lnTo>
                  <a:close/>
                </a:path>
                <a:path w="24129" h="716279">
                  <a:moveTo>
                    <a:pt x="24129" y="707390"/>
                  </a:moveTo>
                  <a:lnTo>
                    <a:pt x="0" y="707390"/>
                  </a:lnTo>
                  <a:lnTo>
                    <a:pt x="0" y="708660"/>
                  </a:lnTo>
                  <a:lnTo>
                    <a:pt x="24129" y="708660"/>
                  </a:lnTo>
                  <a:lnTo>
                    <a:pt x="24129" y="707390"/>
                  </a:lnTo>
                  <a:close/>
                </a:path>
                <a:path w="24129" h="716279">
                  <a:moveTo>
                    <a:pt x="24129" y="703580"/>
                  </a:moveTo>
                  <a:lnTo>
                    <a:pt x="0" y="703580"/>
                  </a:lnTo>
                  <a:lnTo>
                    <a:pt x="0" y="706119"/>
                  </a:lnTo>
                  <a:lnTo>
                    <a:pt x="24129" y="706119"/>
                  </a:lnTo>
                  <a:lnTo>
                    <a:pt x="24129" y="703580"/>
                  </a:lnTo>
                  <a:close/>
                </a:path>
                <a:path w="24129" h="716279">
                  <a:moveTo>
                    <a:pt x="24129" y="701040"/>
                  </a:moveTo>
                  <a:lnTo>
                    <a:pt x="0" y="701040"/>
                  </a:lnTo>
                  <a:lnTo>
                    <a:pt x="0" y="702310"/>
                  </a:lnTo>
                  <a:lnTo>
                    <a:pt x="24129" y="702310"/>
                  </a:lnTo>
                  <a:lnTo>
                    <a:pt x="24129" y="701040"/>
                  </a:lnTo>
                  <a:close/>
                </a:path>
                <a:path w="24129" h="716279">
                  <a:moveTo>
                    <a:pt x="24129" y="697230"/>
                  </a:moveTo>
                  <a:lnTo>
                    <a:pt x="0" y="697230"/>
                  </a:lnTo>
                  <a:lnTo>
                    <a:pt x="0" y="699770"/>
                  </a:lnTo>
                  <a:lnTo>
                    <a:pt x="24129" y="699770"/>
                  </a:lnTo>
                  <a:lnTo>
                    <a:pt x="24129" y="697230"/>
                  </a:lnTo>
                  <a:close/>
                </a:path>
                <a:path w="24129" h="716279">
                  <a:moveTo>
                    <a:pt x="24129" y="694690"/>
                  </a:moveTo>
                  <a:lnTo>
                    <a:pt x="0" y="694690"/>
                  </a:lnTo>
                  <a:lnTo>
                    <a:pt x="0" y="695960"/>
                  </a:lnTo>
                  <a:lnTo>
                    <a:pt x="24129" y="695960"/>
                  </a:lnTo>
                  <a:lnTo>
                    <a:pt x="24129" y="694690"/>
                  </a:lnTo>
                  <a:close/>
                </a:path>
                <a:path w="24129" h="716279">
                  <a:moveTo>
                    <a:pt x="24129" y="690880"/>
                  </a:moveTo>
                  <a:lnTo>
                    <a:pt x="0" y="690880"/>
                  </a:lnTo>
                  <a:lnTo>
                    <a:pt x="0" y="693419"/>
                  </a:lnTo>
                  <a:lnTo>
                    <a:pt x="24129" y="693419"/>
                  </a:lnTo>
                  <a:lnTo>
                    <a:pt x="24129" y="690880"/>
                  </a:lnTo>
                  <a:close/>
                </a:path>
                <a:path w="24129" h="716279">
                  <a:moveTo>
                    <a:pt x="24129" y="688340"/>
                  </a:moveTo>
                  <a:lnTo>
                    <a:pt x="0" y="688340"/>
                  </a:lnTo>
                  <a:lnTo>
                    <a:pt x="0" y="689610"/>
                  </a:lnTo>
                  <a:lnTo>
                    <a:pt x="24129" y="689610"/>
                  </a:lnTo>
                  <a:lnTo>
                    <a:pt x="24129" y="688340"/>
                  </a:lnTo>
                  <a:close/>
                </a:path>
                <a:path w="24129" h="716279">
                  <a:moveTo>
                    <a:pt x="24129" y="684530"/>
                  </a:moveTo>
                  <a:lnTo>
                    <a:pt x="0" y="684530"/>
                  </a:lnTo>
                  <a:lnTo>
                    <a:pt x="0" y="687069"/>
                  </a:lnTo>
                  <a:lnTo>
                    <a:pt x="24129" y="687069"/>
                  </a:lnTo>
                  <a:lnTo>
                    <a:pt x="24129" y="684530"/>
                  </a:lnTo>
                  <a:close/>
                </a:path>
                <a:path w="24129" h="716279">
                  <a:moveTo>
                    <a:pt x="24129" y="681990"/>
                  </a:moveTo>
                  <a:lnTo>
                    <a:pt x="0" y="681990"/>
                  </a:lnTo>
                  <a:lnTo>
                    <a:pt x="0" y="683260"/>
                  </a:lnTo>
                  <a:lnTo>
                    <a:pt x="24129" y="683260"/>
                  </a:lnTo>
                  <a:lnTo>
                    <a:pt x="24129" y="681990"/>
                  </a:lnTo>
                  <a:close/>
                </a:path>
                <a:path w="24129" h="716279">
                  <a:moveTo>
                    <a:pt x="24129" y="678180"/>
                  </a:moveTo>
                  <a:lnTo>
                    <a:pt x="0" y="678180"/>
                  </a:lnTo>
                  <a:lnTo>
                    <a:pt x="0" y="680719"/>
                  </a:lnTo>
                  <a:lnTo>
                    <a:pt x="24129" y="680719"/>
                  </a:lnTo>
                  <a:lnTo>
                    <a:pt x="24129" y="678180"/>
                  </a:lnTo>
                  <a:close/>
                </a:path>
                <a:path w="24129" h="716279">
                  <a:moveTo>
                    <a:pt x="24129" y="675640"/>
                  </a:moveTo>
                  <a:lnTo>
                    <a:pt x="0" y="675640"/>
                  </a:lnTo>
                  <a:lnTo>
                    <a:pt x="0" y="676910"/>
                  </a:lnTo>
                  <a:lnTo>
                    <a:pt x="24129" y="676910"/>
                  </a:lnTo>
                  <a:lnTo>
                    <a:pt x="24129" y="675640"/>
                  </a:lnTo>
                  <a:close/>
                </a:path>
                <a:path w="24129" h="716279">
                  <a:moveTo>
                    <a:pt x="24129" y="671830"/>
                  </a:moveTo>
                  <a:lnTo>
                    <a:pt x="0" y="671830"/>
                  </a:lnTo>
                  <a:lnTo>
                    <a:pt x="0" y="674370"/>
                  </a:lnTo>
                  <a:lnTo>
                    <a:pt x="24129" y="674370"/>
                  </a:lnTo>
                  <a:lnTo>
                    <a:pt x="24129" y="671830"/>
                  </a:lnTo>
                  <a:close/>
                </a:path>
                <a:path w="24129" h="716279">
                  <a:moveTo>
                    <a:pt x="24129" y="669290"/>
                  </a:moveTo>
                  <a:lnTo>
                    <a:pt x="0" y="669290"/>
                  </a:lnTo>
                  <a:lnTo>
                    <a:pt x="0" y="670560"/>
                  </a:lnTo>
                  <a:lnTo>
                    <a:pt x="24129" y="670560"/>
                  </a:lnTo>
                  <a:lnTo>
                    <a:pt x="24129" y="669290"/>
                  </a:lnTo>
                  <a:close/>
                </a:path>
                <a:path w="24129" h="716279">
                  <a:moveTo>
                    <a:pt x="24129" y="665480"/>
                  </a:moveTo>
                  <a:lnTo>
                    <a:pt x="0" y="665480"/>
                  </a:lnTo>
                  <a:lnTo>
                    <a:pt x="0" y="668020"/>
                  </a:lnTo>
                  <a:lnTo>
                    <a:pt x="24129" y="668020"/>
                  </a:lnTo>
                  <a:lnTo>
                    <a:pt x="24129" y="665480"/>
                  </a:lnTo>
                  <a:close/>
                </a:path>
                <a:path w="24129" h="716279">
                  <a:moveTo>
                    <a:pt x="24129" y="662940"/>
                  </a:moveTo>
                  <a:lnTo>
                    <a:pt x="0" y="662940"/>
                  </a:lnTo>
                  <a:lnTo>
                    <a:pt x="0" y="664210"/>
                  </a:lnTo>
                  <a:lnTo>
                    <a:pt x="24129" y="664210"/>
                  </a:lnTo>
                  <a:lnTo>
                    <a:pt x="24129" y="662940"/>
                  </a:lnTo>
                  <a:close/>
                </a:path>
                <a:path w="24129" h="716279">
                  <a:moveTo>
                    <a:pt x="24129" y="659130"/>
                  </a:moveTo>
                  <a:lnTo>
                    <a:pt x="0" y="659130"/>
                  </a:lnTo>
                  <a:lnTo>
                    <a:pt x="0" y="661670"/>
                  </a:lnTo>
                  <a:lnTo>
                    <a:pt x="24129" y="661670"/>
                  </a:lnTo>
                  <a:lnTo>
                    <a:pt x="24129" y="659130"/>
                  </a:lnTo>
                  <a:close/>
                </a:path>
                <a:path w="24129" h="716279">
                  <a:moveTo>
                    <a:pt x="24129" y="656590"/>
                  </a:moveTo>
                  <a:lnTo>
                    <a:pt x="0" y="656590"/>
                  </a:lnTo>
                  <a:lnTo>
                    <a:pt x="0" y="657860"/>
                  </a:lnTo>
                  <a:lnTo>
                    <a:pt x="24129" y="657860"/>
                  </a:lnTo>
                  <a:lnTo>
                    <a:pt x="24129" y="656590"/>
                  </a:lnTo>
                  <a:close/>
                </a:path>
                <a:path w="24129" h="716279">
                  <a:moveTo>
                    <a:pt x="24129" y="652780"/>
                  </a:moveTo>
                  <a:lnTo>
                    <a:pt x="0" y="652780"/>
                  </a:lnTo>
                  <a:lnTo>
                    <a:pt x="0" y="655320"/>
                  </a:lnTo>
                  <a:lnTo>
                    <a:pt x="24129" y="655320"/>
                  </a:lnTo>
                  <a:lnTo>
                    <a:pt x="24129" y="652780"/>
                  </a:lnTo>
                  <a:close/>
                </a:path>
                <a:path w="24129" h="716279">
                  <a:moveTo>
                    <a:pt x="24129" y="650240"/>
                  </a:moveTo>
                  <a:lnTo>
                    <a:pt x="0" y="650240"/>
                  </a:lnTo>
                  <a:lnTo>
                    <a:pt x="0" y="651510"/>
                  </a:lnTo>
                  <a:lnTo>
                    <a:pt x="24129" y="651510"/>
                  </a:lnTo>
                  <a:lnTo>
                    <a:pt x="24129" y="650240"/>
                  </a:lnTo>
                  <a:close/>
                </a:path>
                <a:path w="24129" h="716279">
                  <a:moveTo>
                    <a:pt x="24129" y="646430"/>
                  </a:moveTo>
                  <a:lnTo>
                    <a:pt x="0" y="646430"/>
                  </a:lnTo>
                  <a:lnTo>
                    <a:pt x="0" y="648970"/>
                  </a:lnTo>
                  <a:lnTo>
                    <a:pt x="24129" y="648970"/>
                  </a:lnTo>
                  <a:lnTo>
                    <a:pt x="24129" y="646430"/>
                  </a:lnTo>
                  <a:close/>
                </a:path>
                <a:path w="24129" h="716279">
                  <a:moveTo>
                    <a:pt x="24129" y="643890"/>
                  </a:moveTo>
                  <a:lnTo>
                    <a:pt x="0" y="643890"/>
                  </a:lnTo>
                  <a:lnTo>
                    <a:pt x="0" y="645160"/>
                  </a:lnTo>
                  <a:lnTo>
                    <a:pt x="24129" y="645160"/>
                  </a:lnTo>
                  <a:lnTo>
                    <a:pt x="24129" y="643890"/>
                  </a:lnTo>
                  <a:close/>
                </a:path>
                <a:path w="24129" h="716279">
                  <a:moveTo>
                    <a:pt x="24129" y="638810"/>
                  </a:moveTo>
                  <a:lnTo>
                    <a:pt x="0" y="638810"/>
                  </a:lnTo>
                  <a:lnTo>
                    <a:pt x="0" y="642620"/>
                  </a:lnTo>
                  <a:lnTo>
                    <a:pt x="24129" y="642620"/>
                  </a:lnTo>
                  <a:lnTo>
                    <a:pt x="24129" y="638810"/>
                  </a:lnTo>
                  <a:close/>
                </a:path>
                <a:path w="24129" h="716279">
                  <a:moveTo>
                    <a:pt x="24129" y="632460"/>
                  </a:moveTo>
                  <a:lnTo>
                    <a:pt x="0" y="632460"/>
                  </a:lnTo>
                  <a:lnTo>
                    <a:pt x="0" y="637540"/>
                  </a:lnTo>
                  <a:lnTo>
                    <a:pt x="24129" y="637540"/>
                  </a:lnTo>
                  <a:lnTo>
                    <a:pt x="24129" y="632460"/>
                  </a:lnTo>
                  <a:close/>
                </a:path>
                <a:path w="24129" h="716279">
                  <a:moveTo>
                    <a:pt x="24129" y="626110"/>
                  </a:moveTo>
                  <a:lnTo>
                    <a:pt x="0" y="626110"/>
                  </a:lnTo>
                  <a:lnTo>
                    <a:pt x="0" y="631190"/>
                  </a:lnTo>
                  <a:lnTo>
                    <a:pt x="24129" y="631190"/>
                  </a:lnTo>
                  <a:lnTo>
                    <a:pt x="24129" y="626110"/>
                  </a:lnTo>
                  <a:close/>
                </a:path>
                <a:path w="24129" h="716279">
                  <a:moveTo>
                    <a:pt x="24129" y="619760"/>
                  </a:moveTo>
                  <a:lnTo>
                    <a:pt x="0" y="619760"/>
                  </a:lnTo>
                  <a:lnTo>
                    <a:pt x="0" y="624840"/>
                  </a:lnTo>
                  <a:lnTo>
                    <a:pt x="24129" y="624840"/>
                  </a:lnTo>
                  <a:lnTo>
                    <a:pt x="24129" y="619760"/>
                  </a:lnTo>
                  <a:close/>
                </a:path>
                <a:path w="24129" h="716279">
                  <a:moveTo>
                    <a:pt x="24129" y="613410"/>
                  </a:moveTo>
                  <a:lnTo>
                    <a:pt x="0" y="613410"/>
                  </a:lnTo>
                  <a:lnTo>
                    <a:pt x="0" y="618490"/>
                  </a:lnTo>
                  <a:lnTo>
                    <a:pt x="24129" y="618490"/>
                  </a:lnTo>
                  <a:lnTo>
                    <a:pt x="24129" y="613410"/>
                  </a:lnTo>
                  <a:close/>
                </a:path>
                <a:path w="24129" h="716279">
                  <a:moveTo>
                    <a:pt x="24129" y="607060"/>
                  </a:moveTo>
                  <a:lnTo>
                    <a:pt x="0" y="607060"/>
                  </a:lnTo>
                  <a:lnTo>
                    <a:pt x="0" y="612140"/>
                  </a:lnTo>
                  <a:lnTo>
                    <a:pt x="24129" y="612140"/>
                  </a:lnTo>
                  <a:lnTo>
                    <a:pt x="24129" y="607060"/>
                  </a:lnTo>
                  <a:close/>
                </a:path>
                <a:path w="24129" h="716279">
                  <a:moveTo>
                    <a:pt x="24129" y="600710"/>
                  </a:moveTo>
                  <a:lnTo>
                    <a:pt x="0" y="600710"/>
                  </a:lnTo>
                  <a:lnTo>
                    <a:pt x="0" y="605790"/>
                  </a:lnTo>
                  <a:lnTo>
                    <a:pt x="24129" y="605790"/>
                  </a:lnTo>
                  <a:lnTo>
                    <a:pt x="24129" y="600710"/>
                  </a:lnTo>
                  <a:close/>
                </a:path>
                <a:path w="24129" h="716279">
                  <a:moveTo>
                    <a:pt x="24129" y="594360"/>
                  </a:moveTo>
                  <a:lnTo>
                    <a:pt x="0" y="594360"/>
                  </a:lnTo>
                  <a:lnTo>
                    <a:pt x="0" y="599440"/>
                  </a:lnTo>
                  <a:lnTo>
                    <a:pt x="24129" y="599440"/>
                  </a:lnTo>
                  <a:lnTo>
                    <a:pt x="24129" y="594360"/>
                  </a:lnTo>
                  <a:close/>
                </a:path>
                <a:path w="24129" h="716279">
                  <a:moveTo>
                    <a:pt x="24129" y="588010"/>
                  </a:moveTo>
                  <a:lnTo>
                    <a:pt x="0" y="588010"/>
                  </a:lnTo>
                  <a:lnTo>
                    <a:pt x="0" y="593090"/>
                  </a:lnTo>
                  <a:lnTo>
                    <a:pt x="24129" y="593090"/>
                  </a:lnTo>
                  <a:lnTo>
                    <a:pt x="24129" y="588010"/>
                  </a:lnTo>
                  <a:close/>
                </a:path>
                <a:path w="24129" h="716279">
                  <a:moveTo>
                    <a:pt x="24129" y="581660"/>
                  </a:moveTo>
                  <a:lnTo>
                    <a:pt x="0" y="581660"/>
                  </a:lnTo>
                  <a:lnTo>
                    <a:pt x="0" y="586740"/>
                  </a:lnTo>
                  <a:lnTo>
                    <a:pt x="24129" y="586740"/>
                  </a:lnTo>
                  <a:lnTo>
                    <a:pt x="24129" y="581660"/>
                  </a:lnTo>
                  <a:close/>
                </a:path>
                <a:path w="24129" h="716279">
                  <a:moveTo>
                    <a:pt x="24129" y="575310"/>
                  </a:moveTo>
                  <a:lnTo>
                    <a:pt x="0" y="575310"/>
                  </a:lnTo>
                  <a:lnTo>
                    <a:pt x="0" y="580390"/>
                  </a:lnTo>
                  <a:lnTo>
                    <a:pt x="24129" y="580390"/>
                  </a:lnTo>
                  <a:lnTo>
                    <a:pt x="24129" y="575310"/>
                  </a:lnTo>
                  <a:close/>
                </a:path>
                <a:path w="24129" h="716279">
                  <a:moveTo>
                    <a:pt x="24129" y="567690"/>
                  </a:moveTo>
                  <a:lnTo>
                    <a:pt x="0" y="567690"/>
                  </a:lnTo>
                  <a:lnTo>
                    <a:pt x="0" y="574040"/>
                  </a:lnTo>
                  <a:lnTo>
                    <a:pt x="24129" y="574040"/>
                  </a:lnTo>
                  <a:lnTo>
                    <a:pt x="24129" y="567690"/>
                  </a:lnTo>
                  <a:close/>
                </a:path>
                <a:path w="24129" h="716279">
                  <a:moveTo>
                    <a:pt x="24129" y="562610"/>
                  </a:moveTo>
                  <a:lnTo>
                    <a:pt x="0" y="562610"/>
                  </a:lnTo>
                  <a:lnTo>
                    <a:pt x="0" y="566420"/>
                  </a:lnTo>
                  <a:lnTo>
                    <a:pt x="24129" y="566420"/>
                  </a:lnTo>
                  <a:lnTo>
                    <a:pt x="24129" y="562610"/>
                  </a:lnTo>
                  <a:close/>
                </a:path>
                <a:path w="24129" h="716279">
                  <a:moveTo>
                    <a:pt x="24129" y="556260"/>
                  </a:moveTo>
                  <a:lnTo>
                    <a:pt x="0" y="556260"/>
                  </a:lnTo>
                  <a:lnTo>
                    <a:pt x="0" y="561340"/>
                  </a:lnTo>
                  <a:lnTo>
                    <a:pt x="24129" y="561340"/>
                  </a:lnTo>
                  <a:lnTo>
                    <a:pt x="24129" y="556260"/>
                  </a:lnTo>
                  <a:close/>
                </a:path>
                <a:path w="24129" h="716279">
                  <a:moveTo>
                    <a:pt x="24129" y="548640"/>
                  </a:moveTo>
                  <a:lnTo>
                    <a:pt x="0" y="548640"/>
                  </a:lnTo>
                  <a:lnTo>
                    <a:pt x="0" y="554990"/>
                  </a:lnTo>
                  <a:lnTo>
                    <a:pt x="24129" y="554990"/>
                  </a:lnTo>
                  <a:lnTo>
                    <a:pt x="24129" y="548640"/>
                  </a:lnTo>
                  <a:close/>
                </a:path>
                <a:path w="24129" h="716279">
                  <a:moveTo>
                    <a:pt x="24129" y="543560"/>
                  </a:moveTo>
                  <a:lnTo>
                    <a:pt x="0" y="543560"/>
                  </a:lnTo>
                  <a:lnTo>
                    <a:pt x="0" y="547370"/>
                  </a:lnTo>
                  <a:lnTo>
                    <a:pt x="24129" y="547370"/>
                  </a:lnTo>
                  <a:lnTo>
                    <a:pt x="24129" y="543560"/>
                  </a:lnTo>
                  <a:close/>
                </a:path>
                <a:path w="24129" h="716279">
                  <a:moveTo>
                    <a:pt x="24129" y="537210"/>
                  </a:moveTo>
                  <a:lnTo>
                    <a:pt x="0" y="537210"/>
                  </a:lnTo>
                  <a:lnTo>
                    <a:pt x="0" y="542290"/>
                  </a:lnTo>
                  <a:lnTo>
                    <a:pt x="24129" y="542290"/>
                  </a:lnTo>
                  <a:lnTo>
                    <a:pt x="24129" y="537210"/>
                  </a:lnTo>
                  <a:close/>
                </a:path>
                <a:path w="24129" h="716279">
                  <a:moveTo>
                    <a:pt x="24129" y="530860"/>
                  </a:moveTo>
                  <a:lnTo>
                    <a:pt x="0" y="530860"/>
                  </a:lnTo>
                  <a:lnTo>
                    <a:pt x="0" y="535940"/>
                  </a:lnTo>
                  <a:lnTo>
                    <a:pt x="24129" y="535940"/>
                  </a:lnTo>
                  <a:lnTo>
                    <a:pt x="24129" y="530860"/>
                  </a:lnTo>
                  <a:close/>
                </a:path>
                <a:path w="24129" h="716279">
                  <a:moveTo>
                    <a:pt x="24129" y="524510"/>
                  </a:moveTo>
                  <a:lnTo>
                    <a:pt x="0" y="524510"/>
                  </a:lnTo>
                  <a:lnTo>
                    <a:pt x="0" y="529590"/>
                  </a:lnTo>
                  <a:lnTo>
                    <a:pt x="24129" y="529590"/>
                  </a:lnTo>
                  <a:lnTo>
                    <a:pt x="24129" y="524510"/>
                  </a:lnTo>
                  <a:close/>
                </a:path>
                <a:path w="24129" h="716279">
                  <a:moveTo>
                    <a:pt x="24129" y="518159"/>
                  </a:moveTo>
                  <a:lnTo>
                    <a:pt x="0" y="518159"/>
                  </a:lnTo>
                  <a:lnTo>
                    <a:pt x="0" y="523240"/>
                  </a:lnTo>
                  <a:lnTo>
                    <a:pt x="24129" y="523240"/>
                  </a:lnTo>
                  <a:lnTo>
                    <a:pt x="24129" y="518159"/>
                  </a:lnTo>
                  <a:close/>
                </a:path>
                <a:path w="24129" h="716279">
                  <a:moveTo>
                    <a:pt x="24129" y="511809"/>
                  </a:moveTo>
                  <a:lnTo>
                    <a:pt x="2540" y="511809"/>
                  </a:lnTo>
                  <a:lnTo>
                    <a:pt x="2540" y="513080"/>
                  </a:lnTo>
                  <a:lnTo>
                    <a:pt x="1270" y="513080"/>
                  </a:lnTo>
                  <a:lnTo>
                    <a:pt x="1270" y="514350"/>
                  </a:lnTo>
                  <a:lnTo>
                    <a:pt x="0" y="514350"/>
                  </a:lnTo>
                  <a:lnTo>
                    <a:pt x="0" y="516890"/>
                  </a:lnTo>
                  <a:lnTo>
                    <a:pt x="24129" y="516890"/>
                  </a:lnTo>
                  <a:lnTo>
                    <a:pt x="24129" y="511809"/>
                  </a:lnTo>
                  <a:close/>
                </a:path>
                <a:path w="24129" h="716279">
                  <a:moveTo>
                    <a:pt x="6350" y="510540"/>
                  </a:moveTo>
                  <a:lnTo>
                    <a:pt x="5079" y="510540"/>
                  </a:lnTo>
                  <a:lnTo>
                    <a:pt x="5079" y="511809"/>
                  </a:lnTo>
                  <a:lnTo>
                    <a:pt x="6350" y="511809"/>
                  </a:lnTo>
                  <a:lnTo>
                    <a:pt x="6350" y="510540"/>
                  </a:lnTo>
                  <a:close/>
                </a:path>
                <a:path w="24129" h="716279">
                  <a:moveTo>
                    <a:pt x="24129" y="505459"/>
                  </a:moveTo>
                  <a:lnTo>
                    <a:pt x="10159" y="505459"/>
                  </a:lnTo>
                  <a:lnTo>
                    <a:pt x="10159" y="506730"/>
                  </a:lnTo>
                  <a:lnTo>
                    <a:pt x="8890" y="506730"/>
                  </a:lnTo>
                  <a:lnTo>
                    <a:pt x="8890" y="508000"/>
                  </a:lnTo>
                  <a:lnTo>
                    <a:pt x="7620" y="508000"/>
                  </a:lnTo>
                  <a:lnTo>
                    <a:pt x="7620" y="510540"/>
                  </a:lnTo>
                  <a:lnTo>
                    <a:pt x="24129" y="510540"/>
                  </a:lnTo>
                  <a:lnTo>
                    <a:pt x="24129" y="505459"/>
                  </a:lnTo>
                  <a:close/>
                </a:path>
                <a:path w="24129" h="716279">
                  <a:moveTo>
                    <a:pt x="12700" y="504190"/>
                  </a:moveTo>
                  <a:lnTo>
                    <a:pt x="11429" y="504190"/>
                  </a:lnTo>
                  <a:lnTo>
                    <a:pt x="11429" y="505459"/>
                  </a:lnTo>
                  <a:lnTo>
                    <a:pt x="12700" y="505459"/>
                  </a:lnTo>
                  <a:lnTo>
                    <a:pt x="12700" y="504190"/>
                  </a:lnTo>
                  <a:close/>
                </a:path>
                <a:path w="24129" h="716279">
                  <a:moveTo>
                    <a:pt x="24129" y="499109"/>
                  </a:moveTo>
                  <a:lnTo>
                    <a:pt x="15240" y="499109"/>
                  </a:lnTo>
                  <a:lnTo>
                    <a:pt x="15240" y="501650"/>
                  </a:lnTo>
                  <a:lnTo>
                    <a:pt x="13970" y="501650"/>
                  </a:lnTo>
                  <a:lnTo>
                    <a:pt x="13970" y="504190"/>
                  </a:lnTo>
                  <a:lnTo>
                    <a:pt x="24129" y="504190"/>
                  </a:lnTo>
                  <a:lnTo>
                    <a:pt x="24129" y="499109"/>
                  </a:lnTo>
                  <a:close/>
                </a:path>
                <a:path w="24129" h="716279">
                  <a:moveTo>
                    <a:pt x="17779" y="497840"/>
                  </a:moveTo>
                  <a:lnTo>
                    <a:pt x="16509" y="497840"/>
                  </a:lnTo>
                  <a:lnTo>
                    <a:pt x="16509" y="499109"/>
                  </a:lnTo>
                  <a:lnTo>
                    <a:pt x="17779" y="499109"/>
                  </a:lnTo>
                  <a:lnTo>
                    <a:pt x="17779" y="497840"/>
                  </a:lnTo>
                  <a:close/>
                </a:path>
                <a:path w="24129" h="716279">
                  <a:moveTo>
                    <a:pt x="24129" y="491490"/>
                  </a:moveTo>
                  <a:lnTo>
                    <a:pt x="22859" y="491490"/>
                  </a:lnTo>
                  <a:lnTo>
                    <a:pt x="22859" y="492759"/>
                  </a:lnTo>
                  <a:lnTo>
                    <a:pt x="21590" y="492759"/>
                  </a:lnTo>
                  <a:lnTo>
                    <a:pt x="21590" y="494030"/>
                  </a:lnTo>
                  <a:lnTo>
                    <a:pt x="20320" y="494030"/>
                  </a:lnTo>
                  <a:lnTo>
                    <a:pt x="20320" y="495300"/>
                  </a:lnTo>
                  <a:lnTo>
                    <a:pt x="19050" y="495300"/>
                  </a:lnTo>
                  <a:lnTo>
                    <a:pt x="19050" y="497840"/>
                  </a:lnTo>
                  <a:lnTo>
                    <a:pt x="24129" y="497840"/>
                  </a:lnTo>
                  <a:lnTo>
                    <a:pt x="24129" y="491490"/>
                  </a:lnTo>
                  <a:close/>
                </a:path>
              </a:pathLst>
            </a:custGeom>
            <a:solidFill>
              <a:srgbClr val="282828"/>
            </a:solidFill>
          </p:spPr>
          <p:txBody>
            <a:bodyPr bIns="0" lIns="0" rIns="0" rtlCol="0" tIns="0" wrap="square"/>
            <a:p/>
          </p:txBody>
        </p:sp>
        <p:sp>
          <p:nvSpPr>
            <p:cNvPr id="1049256" name="object 548"/>
            <p:cNvSpPr/>
            <p:nvPr/>
          </p:nvSpPr>
          <p:spPr>
            <a:xfrm>
              <a:off x="6503670" y="5806439"/>
              <a:ext cx="24130" cy="720090"/>
            </a:xfrm>
            <a:custGeom>
              <a:avLst/>
              <a:ahLst/>
              <a:rect l="l" t="t" r="r" b="b"/>
              <a:pathLst>
                <a:path w="24129" h="720090">
                  <a:moveTo>
                    <a:pt x="1269" y="0"/>
                  </a:moveTo>
                  <a:lnTo>
                    <a:pt x="0" y="0"/>
                  </a:lnTo>
                  <a:lnTo>
                    <a:pt x="0" y="5079"/>
                  </a:lnTo>
                  <a:lnTo>
                    <a:pt x="24129" y="5079"/>
                  </a:lnTo>
                  <a:lnTo>
                    <a:pt x="24129" y="3809"/>
                  </a:lnTo>
                  <a:lnTo>
                    <a:pt x="19050" y="3809"/>
                  </a:lnTo>
                  <a:lnTo>
                    <a:pt x="19050" y="2539"/>
                  </a:lnTo>
                  <a:lnTo>
                    <a:pt x="7620" y="2539"/>
                  </a:lnTo>
                  <a:lnTo>
                    <a:pt x="7620" y="1269"/>
                  </a:lnTo>
                  <a:lnTo>
                    <a:pt x="1269" y="1269"/>
                  </a:lnTo>
                  <a:lnTo>
                    <a:pt x="1269" y="0"/>
                  </a:lnTo>
                  <a:close/>
                </a:path>
                <a:path w="24129" h="720090">
                  <a:moveTo>
                    <a:pt x="24129" y="5079"/>
                  </a:moveTo>
                  <a:lnTo>
                    <a:pt x="0" y="5079"/>
                  </a:lnTo>
                  <a:lnTo>
                    <a:pt x="0" y="7619"/>
                  </a:lnTo>
                  <a:lnTo>
                    <a:pt x="24129" y="7619"/>
                  </a:lnTo>
                  <a:lnTo>
                    <a:pt x="24129" y="5079"/>
                  </a:lnTo>
                  <a:close/>
                </a:path>
                <a:path w="24129" h="720090">
                  <a:moveTo>
                    <a:pt x="24129" y="7619"/>
                  </a:moveTo>
                  <a:lnTo>
                    <a:pt x="0" y="7619"/>
                  </a:lnTo>
                  <a:lnTo>
                    <a:pt x="0" y="11429"/>
                  </a:lnTo>
                  <a:lnTo>
                    <a:pt x="24129" y="11429"/>
                  </a:lnTo>
                  <a:lnTo>
                    <a:pt x="24129" y="7619"/>
                  </a:lnTo>
                  <a:close/>
                </a:path>
                <a:path w="24129" h="720090">
                  <a:moveTo>
                    <a:pt x="24129" y="11429"/>
                  </a:moveTo>
                  <a:lnTo>
                    <a:pt x="0" y="11429"/>
                  </a:lnTo>
                  <a:lnTo>
                    <a:pt x="0" y="13969"/>
                  </a:lnTo>
                  <a:lnTo>
                    <a:pt x="24129" y="13969"/>
                  </a:lnTo>
                  <a:lnTo>
                    <a:pt x="24129" y="11429"/>
                  </a:lnTo>
                  <a:close/>
                </a:path>
                <a:path w="24129" h="720090">
                  <a:moveTo>
                    <a:pt x="24129" y="13969"/>
                  </a:moveTo>
                  <a:lnTo>
                    <a:pt x="0" y="13969"/>
                  </a:lnTo>
                  <a:lnTo>
                    <a:pt x="0" y="17779"/>
                  </a:lnTo>
                  <a:lnTo>
                    <a:pt x="24129" y="17779"/>
                  </a:lnTo>
                  <a:lnTo>
                    <a:pt x="24129" y="13969"/>
                  </a:lnTo>
                  <a:close/>
                </a:path>
                <a:path w="24129" h="720090">
                  <a:moveTo>
                    <a:pt x="24129" y="17779"/>
                  </a:moveTo>
                  <a:lnTo>
                    <a:pt x="0" y="17779"/>
                  </a:lnTo>
                  <a:lnTo>
                    <a:pt x="0" y="20319"/>
                  </a:lnTo>
                  <a:lnTo>
                    <a:pt x="24129" y="20319"/>
                  </a:lnTo>
                  <a:lnTo>
                    <a:pt x="24129" y="17779"/>
                  </a:lnTo>
                  <a:close/>
                </a:path>
                <a:path w="24129" h="720090">
                  <a:moveTo>
                    <a:pt x="24129" y="20319"/>
                  </a:moveTo>
                  <a:lnTo>
                    <a:pt x="0" y="20319"/>
                  </a:lnTo>
                  <a:lnTo>
                    <a:pt x="0" y="33019"/>
                  </a:lnTo>
                  <a:lnTo>
                    <a:pt x="24129" y="33019"/>
                  </a:lnTo>
                  <a:lnTo>
                    <a:pt x="24129" y="20319"/>
                  </a:lnTo>
                  <a:close/>
                </a:path>
                <a:path w="24129" h="720090">
                  <a:moveTo>
                    <a:pt x="24129" y="33019"/>
                  </a:moveTo>
                  <a:lnTo>
                    <a:pt x="0" y="33019"/>
                  </a:lnTo>
                  <a:lnTo>
                    <a:pt x="0" y="36829"/>
                  </a:lnTo>
                  <a:lnTo>
                    <a:pt x="24129" y="36829"/>
                  </a:lnTo>
                  <a:lnTo>
                    <a:pt x="24129" y="33019"/>
                  </a:lnTo>
                  <a:close/>
                </a:path>
                <a:path w="24129" h="720090">
                  <a:moveTo>
                    <a:pt x="24129" y="36829"/>
                  </a:moveTo>
                  <a:lnTo>
                    <a:pt x="0" y="36829"/>
                  </a:lnTo>
                  <a:lnTo>
                    <a:pt x="0" y="43179"/>
                  </a:lnTo>
                  <a:lnTo>
                    <a:pt x="24129" y="43179"/>
                  </a:lnTo>
                  <a:lnTo>
                    <a:pt x="24129" y="36829"/>
                  </a:lnTo>
                  <a:close/>
                </a:path>
                <a:path w="24129" h="720090">
                  <a:moveTo>
                    <a:pt x="24129" y="43179"/>
                  </a:moveTo>
                  <a:lnTo>
                    <a:pt x="0" y="43179"/>
                  </a:lnTo>
                  <a:lnTo>
                    <a:pt x="0" y="45719"/>
                  </a:lnTo>
                  <a:lnTo>
                    <a:pt x="24129" y="45719"/>
                  </a:lnTo>
                  <a:lnTo>
                    <a:pt x="24129" y="43179"/>
                  </a:lnTo>
                  <a:close/>
                </a:path>
                <a:path w="24129" h="720090">
                  <a:moveTo>
                    <a:pt x="24129" y="45719"/>
                  </a:moveTo>
                  <a:lnTo>
                    <a:pt x="0" y="45719"/>
                  </a:lnTo>
                  <a:lnTo>
                    <a:pt x="0" y="49529"/>
                  </a:lnTo>
                  <a:lnTo>
                    <a:pt x="24129" y="49529"/>
                  </a:lnTo>
                  <a:lnTo>
                    <a:pt x="24129" y="45719"/>
                  </a:lnTo>
                  <a:close/>
                </a:path>
                <a:path w="24129" h="720090">
                  <a:moveTo>
                    <a:pt x="24129" y="49529"/>
                  </a:moveTo>
                  <a:lnTo>
                    <a:pt x="0" y="49529"/>
                  </a:lnTo>
                  <a:lnTo>
                    <a:pt x="0" y="52069"/>
                  </a:lnTo>
                  <a:lnTo>
                    <a:pt x="24129" y="52069"/>
                  </a:lnTo>
                  <a:lnTo>
                    <a:pt x="24129" y="49529"/>
                  </a:lnTo>
                  <a:close/>
                </a:path>
                <a:path w="24129" h="720090">
                  <a:moveTo>
                    <a:pt x="24129" y="52069"/>
                  </a:moveTo>
                  <a:lnTo>
                    <a:pt x="0" y="52069"/>
                  </a:lnTo>
                  <a:lnTo>
                    <a:pt x="0" y="55879"/>
                  </a:lnTo>
                  <a:lnTo>
                    <a:pt x="24129" y="55879"/>
                  </a:lnTo>
                  <a:lnTo>
                    <a:pt x="24129" y="52069"/>
                  </a:lnTo>
                  <a:close/>
                </a:path>
                <a:path w="24129" h="720090">
                  <a:moveTo>
                    <a:pt x="24129" y="55879"/>
                  </a:moveTo>
                  <a:lnTo>
                    <a:pt x="0" y="55879"/>
                  </a:lnTo>
                  <a:lnTo>
                    <a:pt x="0" y="62229"/>
                  </a:lnTo>
                  <a:lnTo>
                    <a:pt x="24129" y="62229"/>
                  </a:lnTo>
                  <a:lnTo>
                    <a:pt x="24129" y="55879"/>
                  </a:lnTo>
                  <a:close/>
                </a:path>
                <a:path w="24129" h="720090">
                  <a:moveTo>
                    <a:pt x="24129" y="62229"/>
                  </a:moveTo>
                  <a:lnTo>
                    <a:pt x="0" y="62229"/>
                  </a:lnTo>
                  <a:lnTo>
                    <a:pt x="0" y="64769"/>
                  </a:lnTo>
                  <a:lnTo>
                    <a:pt x="24129" y="64769"/>
                  </a:lnTo>
                  <a:lnTo>
                    <a:pt x="24129" y="62229"/>
                  </a:lnTo>
                  <a:close/>
                </a:path>
                <a:path w="24129" h="720090">
                  <a:moveTo>
                    <a:pt x="24129" y="64769"/>
                  </a:moveTo>
                  <a:lnTo>
                    <a:pt x="0" y="64769"/>
                  </a:lnTo>
                  <a:lnTo>
                    <a:pt x="0" y="68579"/>
                  </a:lnTo>
                  <a:lnTo>
                    <a:pt x="24129" y="68579"/>
                  </a:lnTo>
                  <a:lnTo>
                    <a:pt x="24129" y="64769"/>
                  </a:lnTo>
                  <a:close/>
                </a:path>
                <a:path w="24129" h="720090">
                  <a:moveTo>
                    <a:pt x="24129" y="68579"/>
                  </a:moveTo>
                  <a:lnTo>
                    <a:pt x="0" y="68579"/>
                  </a:lnTo>
                  <a:lnTo>
                    <a:pt x="0" y="77469"/>
                  </a:lnTo>
                  <a:lnTo>
                    <a:pt x="24129" y="77469"/>
                  </a:lnTo>
                  <a:lnTo>
                    <a:pt x="24129" y="68579"/>
                  </a:lnTo>
                  <a:close/>
                </a:path>
                <a:path w="24129" h="720090">
                  <a:moveTo>
                    <a:pt x="24129" y="77469"/>
                  </a:moveTo>
                  <a:lnTo>
                    <a:pt x="0" y="77469"/>
                  </a:lnTo>
                  <a:lnTo>
                    <a:pt x="0" y="81279"/>
                  </a:lnTo>
                  <a:lnTo>
                    <a:pt x="24129" y="81279"/>
                  </a:lnTo>
                  <a:lnTo>
                    <a:pt x="24129" y="77469"/>
                  </a:lnTo>
                  <a:close/>
                </a:path>
                <a:path w="24129" h="720090">
                  <a:moveTo>
                    <a:pt x="24129" y="81279"/>
                  </a:moveTo>
                  <a:lnTo>
                    <a:pt x="0" y="81279"/>
                  </a:lnTo>
                  <a:lnTo>
                    <a:pt x="0" y="83819"/>
                  </a:lnTo>
                  <a:lnTo>
                    <a:pt x="24129" y="83819"/>
                  </a:lnTo>
                  <a:lnTo>
                    <a:pt x="24129" y="81279"/>
                  </a:lnTo>
                  <a:close/>
                </a:path>
                <a:path w="24129" h="720090">
                  <a:moveTo>
                    <a:pt x="24129" y="83819"/>
                  </a:moveTo>
                  <a:lnTo>
                    <a:pt x="0" y="83819"/>
                  </a:lnTo>
                  <a:lnTo>
                    <a:pt x="0" y="87629"/>
                  </a:lnTo>
                  <a:lnTo>
                    <a:pt x="24129" y="87629"/>
                  </a:lnTo>
                  <a:lnTo>
                    <a:pt x="24129" y="83819"/>
                  </a:lnTo>
                  <a:close/>
                </a:path>
                <a:path w="24129" h="720090">
                  <a:moveTo>
                    <a:pt x="24129" y="87629"/>
                  </a:moveTo>
                  <a:lnTo>
                    <a:pt x="0" y="87629"/>
                  </a:lnTo>
                  <a:lnTo>
                    <a:pt x="0" y="90169"/>
                  </a:lnTo>
                  <a:lnTo>
                    <a:pt x="24129" y="90169"/>
                  </a:lnTo>
                  <a:lnTo>
                    <a:pt x="24129" y="87629"/>
                  </a:lnTo>
                  <a:close/>
                </a:path>
                <a:path w="24129" h="720090">
                  <a:moveTo>
                    <a:pt x="24129" y="90169"/>
                  </a:moveTo>
                  <a:lnTo>
                    <a:pt x="0" y="90169"/>
                  </a:lnTo>
                  <a:lnTo>
                    <a:pt x="0" y="96519"/>
                  </a:lnTo>
                  <a:lnTo>
                    <a:pt x="24129" y="96519"/>
                  </a:lnTo>
                  <a:lnTo>
                    <a:pt x="24129" y="90169"/>
                  </a:lnTo>
                  <a:close/>
                </a:path>
                <a:path w="24129" h="720090">
                  <a:moveTo>
                    <a:pt x="24129" y="96519"/>
                  </a:moveTo>
                  <a:lnTo>
                    <a:pt x="0" y="96519"/>
                  </a:lnTo>
                  <a:lnTo>
                    <a:pt x="0" y="102869"/>
                  </a:lnTo>
                  <a:lnTo>
                    <a:pt x="24129" y="102869"/>
                  </a:lnTo>
                  <a:lnTo>
                    <a:pt x="24129" y="96519"/>
                  </a:lnTo>
                  <a:close/>
                </a:path>
                <a:path w="24129" h="720090">
                  <a:moveTo>
                    <a:pt x="24129" y="102869"/>
                  </a:moveTo>
                  <a:lnTo>
                    <a:pt x="0" y="102869"/>
                  </a:lnTo>
                  <a:lnTo>
                    <a:pt x="0" y="106679"/>
                  </a:lnTo>
                  <a:lnTo>
                    <a:pt x="24129" y="106679"/>
                  </a:lnTo>
                  <a:lnTo>
                    <a:pt x="24129" y="102869"/>
                  </a:lnTo>
                  <a:close/>
                </a:path>
                <a:path w="24129" h="720090">
                  <a:moveTo>
                    <a:pt x="24129" y="106679"/>
                  </a:moveTo>
                  <a:lnTo>
                    <a:pt x="0" y="106679"/>
                  </a:lnTo>
                  <a:lnTo>
                    <a:pt x="0" y="109219"/>
                  </a:lnTo>
                  <a:lnTo>
                    <a:pt x="24129" y="109219"/>
                  </a:lnTo>
                  <a:lnTo>
                    <a:pt x="24129" y="106679"/>
                  </a:lnTo>
                  <a:close/>
                </a:path>
                <a:path w="24129" h="720090">
                  <a:moveTo>
                    <a:pt x="24129" y="109219"/>
                  </a:moveTo>
                  <a:lnTo>
                    <a:pt x="0" y="109219"/>
                  </a:lnTo>
                  <a:lnTo>
                    <a:pt x="0" y="113029"/>
                  </a:lnTo>
                  <a:lnTo>
                    <a:pt x="24129" y="113029"/>
                  </a:lnTo>
                  <a:lnTo>
                    <a:pt x="24129" y="109219"/>
                  </a:lnTo>
                  <a:close/>
                </a:path>
                <a:path w="24129" h="720090">
                  <a:moveTo>
                    <a:pt x="24129" y="113029"/>
                  </a:moveTo>
                  <a:lnTo>
                    <a:pt x="0" y="113029"/>
                  </a:lnTo>
                  <a:lnTo>
                    <a:pt x="0" y="119379"/>
                  </a:lnTo>
                  <a:lnTo>
                    <a:pt x="24129" y="119379"/>
                  </a:lnTo>
                  <a:lnTo>
                    <a:pt x="24129" y="113029"/>
                  </a:lnTo>
                  <a:close/>
                </a:path>
                <a:path w="24129" h="720090">
                  <a:moveTo>
                    <a:pt x="24129" y="119379"/>
                  </a:moveTo>
                  <a:lnTo>
                    <a:pt x="0" y="119379"/>
                  </a:lnTo>
                  <a:lnTo>
                    <a:pt x="0" y="121919"/>
                  </a:lnTo>
                  <a:lnTo>
                    <a:pt x="24129" y="121919"/>
                  </a:lnTo>
                  <a:lnTo>
                    <a:pt x="24129" y="119379"/>
                  </a:lnTo>
                  <a:close/>
                </a:path>
                <a:path w="24129" h="720090">
                  <a:moveTo>
                    <a:pt x="24129" y="121919"/>
                  </a:moveTo>
                  <a:lnTo>
                    <a:pt x="0" y="121919"/>
                  </a:lnTo>
                  <a:lnTo>
                    <a:pt x="0" y="125729"/>
                  </a:lnTo>
                  <a:lnTo>
                    <a:pt x="24129" y="125729"/>
                  </a:lnTo>
                  <a:lnTo>
                    <a:pt x="24129" y="121919"/>
                  </a:lnTo>
                  <a:close/>
                </a:path>
                <a:path w="24129" h="720090">
                  <a:moveTo>
                    <a:pt x="24129" y="125729"/>
                  </a:moveTo>
                  <a:lnTo>
                    <a:pt x="0" y="125729"/>
                  </a:lnTo>
                  <a:lnTo>
                    <a:pt x="0" y="132079"/>
                  </a:lnTo>
                  <a:lnTo>
                    <a:pt x="24129" y="132079"/>
                  </a:lnTo>
                  <a:lnTo>
                    <a:pt x="24129" y="125729"/>
                  </a:lnTo>
                  <a:close/>
                </a:path>
                <a:path w="24129" h="720090">
                  <a:moveTo>
                    <a:pt x="24129" y="132079"/>
                  </a:moveTo>
                  <a:lnTo>
                    <a:pt x="0" y="132079"/>
                  </a:lnTo>
                  <a:lnTo>
                    <a:pt x="0" y="134619"/>
                  </a:lnTo>
                  <a:lnTo>
                    <a:pt x="24129" y="134619"/>
                  </a:lnTo>
                  <a:lnTo>
                    <a:pt x="24129" y="132079"/>
                  </a:lnTo>
                  <a:close/>
                </a:path>
                <a:path w="24129" h="720090">
                  <a:moveTo>
                    <a:pt x="24129" y="134619"/>
                  </a:moveTo>
                  <a:lnTo>
                    <a:pt x="0" y="134619"/>
                  </a:lnTo>
                  <a:lnTo>
                    <a:pt x="0" y="138429"/>
                  </a:lnTo>
                  <a:lnTo>
                    <a:pt x="24129" y="138429"/>
                  </a:lnTo>
                  <a:lnTo>
                    <a:pt x="24129" y="134619"/>
                  </a:lnTo>
                  <a:close/>
                </a:path>
                <a:path w="24129" h="720090">
                  <a:moveTo>
                    <a:pt x="24129" y="138429"/>
                  </a:moveTo>
                  <a:lnTo>
                    <a:pt x="0" y="138429"/>
                  </a:lnTo>
                  <a:lnTo>
                    <a:pt x="0" y="140969"/>
                  </a:lnTo>
                  <a:lnTo>
                    <a:pt x="24129" y="140969"/>
                  </a:lnTo>
                  <a:lnTo>
                    <a:pt x="24129" y="138429"/>
                  </a:lnTo>
                  <a:close/>
                </a:path>
                <a:path w="24129" h="720090">
                  <a:moveTo>
                    <a:pt x="24129" y="140969"/>
                  </a:moveTo>
                  <a:lnTo>
                    <a:pt x="0" y="140969"/>
                  </a:lnTo>
                  <a:lnTo>
                    <a:pt x="0" y="144779"/>
                  </a:lnTo>
                  <a:lnTo>
                    <a:pt x="24129" y="144779"/>
                  </a:lnTo>
                  <a:lnTo>
                    <a:pt x="24129" y="140969"/>
                  </a:lnTo>
                  <a:close/>
                </a:path>
                <a:path w="24129" h="720090">
                  <a:moveTo>
                    <a:pt x="24129" y="144779"/>
                  </a:moveTo>
                  <a:lnTo>
                    <a:pt x="0" y="144779"/>
                  </a:lnTo>
                  <a:lnTo>
                    <a:pt x="0" y="147319"/>
                  </a:lnTo>
                  <a:lnTo>
                    <a:pt x="24129" y="147319"/>
                  </a:lnTo>
                  <a:lnTo>
                    <a:pt x="24129" y="144779"/>
                  </a:lnTo>
                  <a:close/>
                </a:path>
                <a:path w="24129" h="720090">
                  <a:moveTo>
                    <a:pt x="24129" y="147319"/>
                  </a:moveTo>
                  <a:lnTo>
                    <a:pt x="0" y="147319"/>
                  </a:lnTo>
                  <a:lnTo>
                    <a:pt x="0" y="151129"/>
                  </a:lnTo>
                  <a:lnTo>
                    <a:pt x="24129" y="151129"/>
                  </a:lnTo>
                  <a:lnTo>
                    <a:pt x="24129" y="147319"/>
                  </a:lnTo>
                  <a:close/>
                </a:path>
                <a:path w="24129" h="720090">
                  <a:moveTo>
                    <a:pt x="24129" y="151129"/>
                  </a:moveTo>
                  <a:lnTo>
                    <a:pt x="0" y="151129"/>
                  </a:lnTo>
                  <a:lnTo>
                    <a:pt x="0" y="153669"/>
                  </a:lnTo>
                  <a:lnTo>
                    <a:pt x="24129" y="153669"/>
                  </a:lnTo>
                  <a:lnTo>
                    <a:pt x="24129" y="151129"/>
                  </a:lnTo>
                  <a:close/>
                </a:path>
                <a:path w="24129" h="720090">
                  <a:moveTo>
                    <a:pt x="24129" y="153669"/>
                  </a:moveTo>
                  <a:lnTo>
                    <a:pt x="0" y="153669"/>
                  </a:lnTo>
                  <a:lnTo>
                    <a:pt x="0" y="160019"/>
                  </a:lnTo>
                  <a:lnTo>
                    <a:pt x="24129" y="160019"/>
                  </a:lnTo>
                  <a:lnTo>
                    <a:pt x="24129" y="153669"/>
                  </a:lnTo>
                  <a:close/>
                </a:path>
                <a:path w="24129" h="720090">
                  <a:moveTo>
                    <a:pt x="24129" y="160019"/>
                  </a:moveTo>
                  <a:lnTo>
                    <a:pt x="0" y="160019"/>
                  </a:lnTo>
                  <a:lnTo>
                    <a:pt x="0" y="163829"/>
                  </a:lnTo>
                  <a:lnTo>
                    <a:pt x="24129" y="163829"/>
                  </a:lnTo>
                  <a:lnTo>
                    <a:pt x="24129" y="160019"/>
                  </a:lnTo>
                  <a:close/>
                </a:path>
                <a:path w="24129" h="720090">
                  <a:moveTo>
                    <a:pt x="24129" y="163829"/>
                  </a:moveTo>
                  <a:lnTo>
                    <a:pt x="0" y="163829"/>
                  </a:lnTo>
                  <a:lnTo>
                    <a:pt x="0" y="166369"/>
                  </a:lnTo>
                  <a:lnTo>
                    <a:pt x="24129" y="166369"/>
                  </a:lnTo>
                  <a:lnTo>
                    <a:pt x="24129" y="163829"/>
                  </a:lnTo>
                  <a:close/>
                </a:path>
                <a:path w="24129" h="720090">
                  <a:moveTo>
                    <a:pt x="24129" y="166369"/>
                  </a:moveTo>
                  <a:lnTo>
                    <a:pt x="0" y="166369"/>
                  </a:lnTo>
                  <a:lnTo>
                    <a:pt x="0" y="172719"/>
                  </a:lnTo>
                  <a:lnTo>
                    <a:pt x="24129" y="172719"/>
                  </a:lnTo>
                  <a:lnTo>
                    <a:pt x="24129" y="166369"/>
                  </a:lnTo>
                  <a:close/>
                </a:path>
                <a:path w="24129" h="720090">
                  <a:moveTo>
                    <a:pt x="24129" y="172719"/>
                  </a:moveTo>
                  <a:lnTo>
                    <a:pt x="0" y="172719"/>
                  </a:lnTo>
                  <a:lnTo>
                    <a:pt x="0" y="176529"/>
                  </a:lnTo>
                  <a:lnTo>
                    <a:pt x="24129" y="176529"/>
                  </a:lnTo>
                  <a:lnTo>
                    <a:pt x="24129" y="172719"/>
                  </a:lnTo>
                  <a:close/>
                </a:path>
                <a:path w="24129" h="720090">
                  <a:moveTo>
                    <a:pt x="24129" y="176529"/>
                  </a:moveTo>
                  <a:lnTo>
                    <a:pt x="0" y="176529"/>
                  </a:lnTo>
                  <a:lnTo>
                    <a:pt x="0" y="179069"/>
                  </a:lnTo>
                  <a:lnTo>
                    <a:pt x="24129" y="179069"/>
                  </a:lnTo>
                  <a:lnTo>
                    <a:pt x="24129" y="176529"/>
                  </a:lnTo>
                  <a:close/>
                </a:path>
                <a:path w="24129" h="720090">
                  <a:moveTo>
                    <a:pt x="24129" y="179069"/>
                  </a:moveTo>
                  <a:lnTo>
                    <a:pt x="0" y="179069"/>
                  </a:lnTo>
                  <a:lnTo>
                    <a:pt x="0" y="182879"/>
                  </a:lnTo>
                  <a:lnTo>
                    <a:pt x="24129" y="182879"/>
                  </a:lnTo>
                  <a:lnTo>
                    <a:pt x="24129" y="179069"/>
                  </a:lnTo>
                  <a:close/>
                </a:path>
                <a:path w="24129" h="720090">
                  <a:moveTo>
                    <a:pt x="24129" y="182879"/>
                  </a:moveTo>
                  <a:lnTo>
                    <a:pt x="0" y="182879"/>
                  </a:lnTo>
                  <a:lnTo>
                    <a:pt x="0" y="185419"/>
                  </a:lnTo>
                  <a:lnTo>
                    <a:pt x="24129" y="185419"/>
                  </a:lnTo>
                  <a:lnTo>
                    <a:pt x="24129" y="182879"/>
                  </a:lnTo>
                  <a:close/>
                </a:path>
                <a:path w="24129" h="720090">
                  <a:moveTo>
                    <a:pt x="24129" y="185419"/>
                  </a:moveTo>
                  <a:lnTo>
                    <a:pt x="0" y="185419"/>
                  </a:lnTo>
                  <a:lnTo>
                    <a:pt x="0" y="189229"/>
                  </a:lnTo>
                  <a:lnTo>
                    <a:pt x="24129" y="189229"/>
                  </a:lnTo>
                  <a:lnTo>
                    <a:pt x="24129" y="185419"/>
                  </a:lnTo>
                  <a:close/>
                </a:path>
                <a:path w="24129" h="720090">
                  <a:moveTo>
                    <a:pt x="24129" y="189229"/>
                  </a:moveTo>
                  <a:lnTo>
                    <a:pt x="0" y="189229"/>
                  </a:lnTo>
                  <a:lnTo>
                    <a:pt x="0" y="190499"/>
                  </a:lnTo>
                  <a:lnTo>
                    <a:pt x="1270" y="190499"/>
                  </a:lnTo>
                  <a:lnTo>
                    <a:pt x="1270" y="191769"/>
                  </a:lnTo>
                  <a:lnTo>
                    <a:pt x="24129" y="191769"/>
                  </a:lnTo>
                  <a:lnTo>
                    <a:pt x="24129" y="189229"/>
                  </a:lnTo>
                  <a:close/>
                </a:path>
                <a:path w="24129" h="720090">
                  <a:moveTo>
                    <a:pt x="24129" y="191769"/>
                  </a:moveTo>
                  <a:lnTo>
                    <a:pt x="3809" y="191769"/>
                  </a:lnTo>
                  <a:lnTo>
                    <a:pt x="3809" y="193039"/>
                  </a:lnTo>
                  <a:lnTo>
                    <a:pt x="7620" y="193039"/>
                  </a:lnTo>
                  <a:lnTo>
                    <a:pt x="7620" y="194309"/>
                  </a:lnTo>
                  <a:lnTo>
                    <a:pt x="8889" y="194309"/>
                  </a:lnTo>
                  <a:lnTo>
                    <a:pt x="8889" y="195579"/>
                  </a:lnTo>
                  <a:lnTo>
                    <a:pt x="24129" y="195579"/>
                  </a:lnTo>
                  <a:lnTo>
                    <a:pt x="24129" y="191769"/>
                  </a:lnTo>
                  <a:close/>
                </a:path>
                <a:path w="24129" h="720090">
                  <a:moveTo>
                    <a:pt x="24129" y="195579"/>
                  </a:moveTo>
                  <a:lnTo>
                    <a:pt x="11429" y="195579"/>
                  </a:lnTo>
                  <a:lnTo>
                    <a:pt x="11429" y="196849"/>
                  </a:lnTo>
                  <a:lnTo>
                    <a:pt x="12700" y="196849"/>
                  </a:lnTo>
                  <a:lnTo>
                    <a:pt x="12700" y="198119"/>
                  </a:lnTo>
                  <a:lnTo>
                    <a:pt x="24129" y="198119"/>
                  </a:lnTo>
                  <a:lnTo>
                    <a:pt x="24129" y="195579"/>
                  </a:lnTo>
                  <a:close/>
                </a:path>
                <a:path w="24129" h="720090">
                  <a:moveTo>
                    <a:pt x="24129" y="198119"/>
                  </a:moveTo>
                  <a:lnTo>
                    <a:pt x="13970" y="198119"/>
                  </a:lnTo>
                  <a:lnTo>
                    <a:pt x="13970" y="199389"/>
                  </a:lnTo>
                  <a:lnTo>
                    <a:pt x="17779" y="199389"/>
                  </a:lnTo>
                  <a:lnTo>
                    <a:pt x="17779" y="200659"/>
                  </a:lnTo>
                  <a:lnTo>
                    <a:pt x="19050" y="200659"/>
                  </a:lnTo>
                  <a:lnTo>
                    <a:pt x="19050" y="201929"/>
                  </a:lnTo>
                  <a:lnTo>
                    <a:pt x="24129" y="201929"/>
                  </a:lnTo>
                  <a:lnTo>
                    <a:pt x="24129" y="198119"/>
                  </a:lnTo>
                  <a:close/>
                </a:path>
                <a:path w="24129" h="720090">
                  <a:moveTo>
                    <a:pt x="24129" y="201929"/>
                  </a:moveTo>
                  <a:lnTo>
                    <a:pt x="20320" y="201929"/>
                  </a:lnTo>
                  <a:lnTo>
                    <a:pt x="20320" y="203199"/>
                  </a:lnTo>
                  <a:lnTo>
                    <a:pt x="21589" y="203199"/>
                  </a:lnTo>
                  <a:lnTo>
                    <a:pt x="21589" y="204469"/>
                  </a:lnTo>
                  <a:lnTo>
                    <a:pt x="24129" y="204469"/>
                  </a:lnTo>
                  <a:lnTo>
                    <a:pt x="24129" y="201929"/>
                  </a:lnTo>
                  <a:close/>
                </a:path>
                <a:path w="24129" h="720090">
                  <a:moveTo>
                    <a:pt x="24129" y="204469"/>
                  </a:moveTo>
                  <a:lnTo>
                    <a:pt x="22859" y="204469"/>
                  </a:lnTo>
                  <a:lnTo>
                    <a:pt x="22859" y="205739"/>
                  </a:lnTo>
                  <a:lnTo>
                    <a:pt x="24129" y="205739"/>
                  </a:lnTo>
                  <a:lnTo>
                    <a:pt x="24129" y="204469"/>
                  </a:lnTo>
                  <a:close/>
                </a:path>
                <a:path w="24129" h="720090">
                  <a:moveTo>
                    <a:pt x="24129" y="717549"/>
                  </a:moveTo>
                  <a:lnTo>
                    <a:pt x="0" y="717549"/>
                  </a:lnTo>
                  <a:lnTo>
                    <a:pt x="0" y="718819"/>
                  </a:lnTo>
                  <a:lnTo>
                    <a:pt x="16509" y="718819"/>
                  </a:lnTo>
                  <a:lnTo>
                    <a:pt x="16509" y="720089"/>
                  </a:lnTo>
                  <a:lnTo>
                    <a:pt x="24129" y="720089"/>
                  </a:lnTo>
                  <a:lnTo>
                    <a:pt x="24129" y="717549"/>
                  </a:lnTo>
                  <a:close/>
                </a:path>
                <a:path w="24129" h="720090">
                  <a:moveTo>
                    <a:pt x="24129" y="713739"/>
                  </a:moveTo>
                  <a:lnTo>
                    <a:pt x="0" y="713739"/>
                  </a:lnTo>
                  <a:lnTo>
                    <a:pt x="0" y="716279"/>
                  </a:lnTo>
                  <a:lnTo>
                    <a:pt x="24129" y="716279"/>
                  </a:lnTo>
                  <a:lnTo>
                    <a:pt x="24129" y="713739"/>
                  </a:lnTo>
                  <a:close/>
                </a:path>
                <a:path w="24129" h="720090">
                  <a:moveTo>
                    <a:pt x="24129" y="711199"/>
                  </a:moveTo>
                  <a:lnTo>
                    <a:pt x="0" y="711199"/>
                  </a:lnTo>
                  <a:lnTo>
                    <a:pt x="0" y="712469"/>
                  </a:lnTo>
                  <a:lnTo>
                    <a:pt x="24129" y="712469"/>
                  </a:lnTo>
                  <a:lnTo>
                    <a:pt x="24129" y="711199"/>
                  </a:lnTo>
                  <a:close/>
                </a:path>
                <a:path w="24129" h="720090">
                  <a:moveTo>
                    <a:pt x="24129" y="707389"/>
                  </a:moveTo>
                  <a:lnTo>
                    <a:pt x="0" y="707389"/>
                  </a:lnTo>
                  <a:lnTo>
                    <a:pt x="0" y="709929"/>
                  </a:lnTo>
                  <a:lnTo>
                    <a:pt x="24129" y="709929"/>
                  </a:lnTo>
                  <a:lnTo>
                    <a:pt x="24129" y="707389"/>
                  </a:lnTo>
                  <a:close/>
                </a:path>
                <a:path w="24129" h="720090">
                  <a:moveTo>
                    <a:pt x="24129" y="704849"/>
                  </a:moveTo>
                  <a:lnTo>
                    <a:pt x="0" y="704849"/>
                  </a:lnTo>
                  <a:lnTo>
                    <a:pt x="0" y="706119"/>
                  </a:lnTo>
                  <a:lnTo>
                    <a:pt x="24129" y="706119"/>
                  </a:lnTo>
                  <a:lnTo>
                    <a:pt x="24129" y="704849"/>
                  </a:lnTo>
                  <a:close/>
                </a:path>
                <a:path w="24129" h="720090">
                  <a:moveTo>
                    <a:pt x="24129" y="701039"/>
                  </a:moveTo>
                  <a:lnTo>
                    <a:pt x="0" y="701039"/>
                  </a:lnTo>
                  <a:lnTo>
                    <a:pt x="0" y="703579"/>
                  </a:lnTo>
                  <a:lnTo>
                    <a:pt x="24129" y="703579"/>
                  </a:lnTo>
                  <a:lnTo>
                    <a:pt x="24129" y="701039"/>
                  </a:lnTo>
                  <a:close/>
                </a:path>
                <a:path w="24129" h="720090">
                  <a:moveTo>
                    <a:pt x="24129" y="698499"/>
                  </a:moveTo>
                  <a:lnTo>
                    <a:pt x="0" y="698499"/>
                  </a:lnTo>
                  <a:lnTo>
                    <a:pt x="0" y="699769"/>
                  </a:lnTo>
                  <a:lnTo>
                    <a:pt x="24129" y="699769"/>
                  </a:lnTo>
                  <a:lnTo>
                    <a:pt x="24129" y="698499"/>
                  </a:lnTo>
                  <a:close/>
                </a:path>
                <a:path w="24129" h="720090">
                  <a:moveTo>
                    <a:pt x="24129" y="694689"/>
                  </a:moveTo>
                  <a:lnTo>
                    <a:pt x="0" y="694689"/>
                  </a:lnTo>
                  <a:lnTo>
                    <a:pt x="0" y="697229"/>
                  </a:lnTo>
                  <a:lnTo>
                    <a:pt x="24129" y="697229"/>
                  </a:lnTo>
                  <a:lnTo>
                    <a:pt x="24129" y="694689"/>
                  </a:lnTo>
                  <a:close/>
                </a:path>
                <a:path w="24129" h="720090">
                  <a:moveTo>
                    <a:pt x="24129" y="692149"/>
                  </a:moveTo>
                  <a:lnTo>
                    <a:pt x="0" y="692149"/>
                  </a:lnTo>
                  <a:lnTo>
                    <a:pt x="0" y="693419"/>
                  </a:lnTo>
                  <a:lnTo>
                    <a:pt x="24129" y="693419"/>
                  </a:lnTo>
                  <a:lnTo>
                    <a:pt x="24129" y="692149"/>
                  </a:lnTo>
                  <a:close/>
                </a:path>
                <a:path w="24129" h="720090">
                  <a:moveTo>
                    <a:pt x="24129" y="688339"/>
                  </a:moveTo>
                  <a:lnTo>
                    <a:pt x="0" y="688339"/>
                  </a:lnTo>
                  <a:lnTo>
                    <a:pt x="0" y="690879"/>
                  </a:lnTo>
                  <a:lnTo>
                    <a:pt x="24129" y="690879"/>
                  </a:lnTo>
                  <a:lnTo>
                    <a:pt x="24129" y="688339"/>
                  </a:lnTo>
                  <a:close/>
                </a:path>
                <a:path w="24129" h="720090">
                  <a:moveTo>
                    <a:pt x="24129" y="685799"/>
                  </a:moveTo>
                  <a:lnTo>
                    <a:pt x="0" y="685799"/>
                  </a:lnTo>
                  <a:lnTo>
                    <a:pt x="0" y="687069"/>
                  </a:lnTo>
                  <a:lnTo>
                    <a:pt x="24129" y="687069"/>
                  </a:lnTo>
                  <a:lnTo>
                    <a:pt x="24129" y="685799"/>
                  </a:lnTo>
                  <a:close/>
                </a:path>
                <a:path w="24129" h="720090">
                  <a:moveTo>
                    <a:pt x="24129" y="681989"/>
                  </a:moveTo>
                  <a:lnTo>
                    <a:pt x="0" y="681989"/>
                  </a:lnTo>
                  <a:lnTo>
                    <a:pt x="0" y="684529"/>
                  </a:lnTo>
                  <a:lnTo>
                    <a:pt x="24129" y="684529"/>
                  </a:lnTo>
                  <a:lnTo>
                    <a:pt x="24129" y="681989"/>
                  </a:lnTo>
                  <a:close/>
                </a:path>
                <a:path w="24129" h="720090">
                  <a:moveTo>
                    <a:pt x="24129" y="679449"/>
                  </a:moveTo>
                  <a:lnTo>
                    <a:pt x="0" y="679449"/>
                  </a:lnTo>
                  <a:lnTo>
                    <a:pt x="0" y="680719"/>
                  </a:lnTo>
                  <a:lnTo>
                    <a:pt x="24129" y="680719"/>
                  </a:lnTo>
                  <a:lnTo>
                    <a:pt x="24129" y="679449"/>
                  </a:lnTo>
                  <a:close/>
                </a:path>
                <a:path w="24129" h="720090">
                  <a:moveTo>
                    <a:pt x="24129" y="675639"/>
                  </a:moveTo>
                  <a:lnTo>
                    <a:pt x="0" y="675639"/>
                  </a:lnTo>
                  <a:lnTo>
                    <a:pt x="0" y="678179"/>
                  </a:lnTo>
                  <a:lnTo>
                    <a:pt x="24129" y="678179"/>
                  </a:lnTo>
                  <a:lnTo>
                    <a:pt x="24129" y="675639"/>
                  </a:lnTo>
                  <a:close/>
                </a:path>
                <a:path w="24129" h="720090">
                  <a:moveTo>
                    <a:pt x="24129" y="673099"/>
                  </a:moveTo>
                  <a:lnTo>
                    <a:pt x="0" y="673099"/>
                  </a:lnTo>
                  <a:lnTo>
                    <a:pt x="0" y="674369"/>
                  </a:lnTo>
                  <a:lnTo>
                    <a:pt x="24129" y="674369"/>
                  </a:lnTo>
                  <a:lnTo>
                    <a:pt x="24129" y="673099"/>
                  </a:lnTo>
                  <a:close/>
                </a:path>
                <a:path w="24129" h="720090">
                  <a:moveTo>
                    <a:pt x="24129" y="669289"/>
                  </a:moveTo>
                  <a:lnTo>
                    <a:pt x="0" y="669289"/>
                  </a:lnTo>
                  <a:lnTo>
                    <a:pt x="0" y="671829"/>
                  </a:lnTo>
                  <a:lnTo>
                    <a:pt x="24129" y="671829"/>
                  </a:lnTo>
                  <a:lnTo>
                    <a:pt x="24129" y="669289"/>
                  </a:lnTo>
                  <a:close/>
                </a:path>
                <a:path w="24129" h="720090">
                  <a:moveTo>
                    <a:pt x="24129" y="666749"/>
                  </a:moveTo>
                  <a:lnTo>
                    <a:pt x="0" y="666749"/>
                  </a:lnTo>
                  <a:lnTo>
                    <a:pt x="0" y="668019"/>
                  </a:lnTo>
                  <a:lnTo>
                    <a:pt x="24129" y="668019"/>
                  </a:lnTo>
                  <a:lnTo>
                    <a:pt x="24129" y="666749"/>
                  </a:lnTo>
                  <a:close/>
                </a:path>
                <a:path w="24129" h="720090">
                  <a:moveTo>
                    <a:pt x="24129" y="662939"/>
                  </a:moveTo>
                  <a:lnTo>
                    <a:pt x="0" y="662939"/>
                  </a:lnTo>
                  <a:lnTo>
                    <a:pt x="0" y="665479"/>
                  </a:lnTo>
                  <a:lnTo>
                    <a:pt x="24129" y="665479"/>
                  </a:lnTo>
                  <a:lnTo>
                    <a:pt x="24129" y="662939"/>
                  </a:lnTo>
                  <a:close/>
                </a:path>
                <a:path w="24129" h="720090">
                  <a:moveTo>
                    <a:pt x="24129" y="660399"/>
                  </a:moveTo>
                  <a:lnTo>
                    <a:pt x="0" y="660399"/>
                  </a:lnTo>
                  <a:lnTo>
                    <a:pt x="0" y="661669"/>
                  </a:lnTo>
                  <a:lnTo>
                    <a:pt x="24129" y="661669"/>
                  </a:lnTo>
                  <a:lnTo>
                    <a:pt x="24129" y="660399"/>
                  </a:lnTo>
                  <a:close/>
                </a:path>
                <a:path w="24129" h="720090">
                  <a:moveTo>
                    <a:pt x="24129" y="656589"/>
                  </a:moveTo>
                  <a:lnTo>
                    <a:pt x="0" y="656589"/>
                  </a:lnTo>
                  <a:lnTo>
                    <a:pt x="0" y="659129"/>
                  </a:lnTo>
                  <a:lnTo>
                    <a:pt x="24129" y="659129"/>
                  </a:lnTo>
                  <a:lnTo>
                    <a:pt x="24129" y="656589"/>
                  </a:lnTo>
                  <a:close/>
                </a:path>
                <a:path w="24129" h="720090">
                  <a:moveTo>
                    <a:pt x="24129" y="654049"/>
                  </a:moveTo>
                  <a:lnTo>
                    <a:pt x="0" y="654049"/>
                  </a:lnTo>
                  <a:lnTo>
                    <a:pt x="0" y="655319"/>
                  </a:lnTo>
                  <a:lnTo>
                    <a:pt x="24129" y="655319"/>
                  </a:lnTo>
                  <a:lnTo>
                    <a:pt x="24129" y="654049"/>
                  </a:lnTo>
                  <a:close/>
                </a:path>
                <a:path w="24129" h="720090">
                  <a:moveTo>
                    <a:pt x="24129" y="650239"/>
                  </a:moveTo>
                  <a:lnTo>
                    <a:pt x="0" y="650239"/>
                  </a:lnTo>
                  <a:lnTo>
                    <a:pt x="0" y="652779"/>
                  </a:lnTo>
                  <a:lnTo>
                    <a:pt x="24129" y="652779"/>
                  </a:lnTo>
                  <a:lnTo>
                    <a:pt x="24129" y="650239"/>
                  </a:lnTo>
                  <a:close/>
                </a:path>
                <a:path w="24129" h="720090">
                  <a:moveTo>
                    <a:pt x="24129" y="647699"/>
                  </a:moveTo>
                  <a:lnTo>
                    <a:pt x="0" y="647699"/>
                  </a:lnTo>
                  <a:lnTo>
                    <a:pt x="0" y="648969"/>
                  </a:lnTo>
                  <a:lnTo>
                    <a:pt x="24129" y="648969"/>
                  </a:lnTo>
                  <a:lnTo>
                    <a:pt x="24129" y="647699"/>
                  </a:lnTo>
                  <a:close/>
                </a:path>
                <a:path w="24129" h="720090">
                  <a:moveTo>
                    <a:pt x="24129" y="642619"/>
                  </a:moveTo>
                  <a:lnTo>
                    <a:pt x="0" y="642619"/>
                  </a:lnTo>
                  <a:lnTo>
                    <a:pt x="0" y="646429"/>
                  </a:lnTo>
                  <a:lnTo>
                    <a:pt x="24129" y="646429"/>
                  </a:lnTo>
                  <a:lnTo>
                    <a:pt x="24129" y="642619"/>
                  </a:lnTo>
                  <a:close/>
                </a:path>
                <a:path w="24129" h="720090">
                  <a:moveTo>
                    <a:pt x="24129" y="636269"/>
                  </a:moveTo>
                  <a:lnTo>
                    <a:pt x="0" y="636269"/>
                  </a:lnTo>
                  <a:lnTo>
                    <a:pt x="0" y="641349"/>
                  </a:lnTo>
                  <a:lnTo>
                    <a:pt x="24129" y="641349"/>
                  </a:lnTo>
                  <a:lnTo>
                    <a:pt x="24129" y="636269"/>
                  </a:lnTo>
                  <a:close/>
                </a:path>
                <a:path w="24129" h="720090">
                  <a:moveTo>
                    <a:pt x="24129" y="629919"/>
                  </a:moveTo>
                  <a:lnTo>
                    <a:pt x="0" y="629919"/>
                  </a:lnTo>
                  <a:lnTo>
                    <a:pt x="0" y="634999"/>
                  </a:lnTo>
                  <a:lnTo>
                    <a:pt x="24129" y="634999"/>
                  </a:lnTo>
                  <a:lnTo>
                    <a:pt x="24129" y="629919"/>
                  </a:lnTo>
                  <a:close/>
                </a:path>
                <a:path w="24129" h="720090">
                  <a:moveTo>
                    <a:pt x="24129" y="623569"/>
                  </a:moveTo>
                  <a:lnTo>
                    <a:pt x="0" y="623569"/>
                  </a:lnTo>
                  <a:lnTo>
                    <a:pt x="0" y="628649"/>
                  </a:lnTo>
                  <a:lnTo>
                    <a:pt x="24129" y="628649"/>
                  </a:lnTo>
                  <a:lnTo>
                    <a:pt x="24129" y="623569"/>
                  </a:lnTo>
                  <a:close/>
                </a:path>
                <a:path w="24129" h="720090">
                  <a:moveTo>
                    <a:pt x="24129" y="617219"/>
                  </a:moveTo>
                  <a:lnTo>
                    <a:pt x="0" y="617219"/>
                  </a:lnTo>
                  <a:lnTo>
                    <a:pt x="0" y="622299"/>
                  </a:lnTo>
                  <a:lnTo>
                    <a:pt x="24129" y="622299"/>
                  </a:lnTo>
                  <a:lnTo>
                    <a:pt x="24129" y="617219"/>
                  </a:lnTo>
                  <a:close/>
                </a:path>
                <a:path w="24129" h="720090">
                  <a:moveTo>
                    <a:pt x="24129" y="610869"/>
                  </a:moveTo>
                  <a:lnTo>
                    <a:pt x="0" y="610869"/>
                  </a:lnTo>
                  <a:lnTo>
                    <a:pt x="0" y="615949"/>
                  </a:lnTo>
                  <a:lnTo>
                    <a:pt x="24129" y="615949"/>
                  </a:lnTo>
                  <a:lnTo>
                    <a:pt x="24129" y="610869"/>
                  </a:lnTo>
                  <a:close/>
                </a:path>
                <a:path w="24129" h="720090">
                  <a:moveTo>
                    <a:pt x="24129" y="604519"/>
                  </a:moveTo>
                  <a:lnTo>
                    <a:pt x="0" y="604519"/>
                  </a:lnTo>
                  <a:lnTo>
                    <a:pt x="0" y="609599"/>
                  </a:lnTo>
                  <a:lnTo>
                    <a:pt x="24129" y="609599"/>
                  </a:lnTo>
                  <a:lnTo>
                    <a:pt x="24129" y="604519"/>
                  </a:lnTo>
                  <a:close/>
                </a:path>
                <a:path w="24129" h="720090">
                  <a:moveTo>
                    <a:pt x="24129" y="598169"/>
                  </a:moveTo>
                  <a:lnTo>
                    <a:pt x="0" y="598169"/>
                  </a:lnTo>
                  <a:lnTo>
                    <a:pt x="0" y="603249"/>
                  </a:lnTo>
                  <a:lnTo>
                    <a:pt x="24129" y="603249"/>
                  </a:lnTo>
                  <a:lnTo>
                    <a:pt x="24129" y="598169"/>
                  </a:lnTo>
                  <a:close/>
                </a:path>
                <a:path w="24129" h="720090">
                  <a:moveTo>
                    <a:pt x="24129" y="591819"/>
                  </a:moveTo>
                  <a:lnTo>
                    <a:pt x="0" y="591819"/>
                  </a:lnTo>
                  <a:lnTo>
                    <a:pt x="0" y="596899"/>
                  </a:lnTo>
                  <a:lnTo>
                    <a:pt x="24129" y="596899"/>
                  </a:lnTo>
                  <a:lnTo>
                    <a:pt x="24129" y="591819"/>
                  </a:lnTo>
                  <a:close/>
                </a:path>
                <a:path w="24129" h="720090">
                  <a:moveTo>
                    <a:pt x="24129" y="585469"/>
                  </a:moveTo>
                  <a:lnTo>
                    <a:pt x="0" y="585469"/>
                  </a:lnTo>
                  <a:lnTo>
                    <a:pt x="0" y="590549"/>
                  </a:lnTo>
                  <a:lnTo>
                    <a:pt x="24129" y="590549"/>
                  </a:lnTo>
                  <a:lnTo>
                    <a:pt x="24129" y="585469"/>
                  </a:lnTo>
                  <a:close/>
                </a:path>
                <a:path w="24129" h="720090">
                  <a:moveTo>
                    <a:pt x="24129" y="579119"/>
                  </a:moveTo>
                  <a:lnTo>
                    <a:pt x="0" y="579119"/>
                  </a:lnTo>
                  <a:lnTo>
                    <a:pt x="0" y="584199"/>
                  </a:lnTo>
                  <a:lnTo>
                    <a:pt x="24129" y="584199"/>
                  </a:lnTo>
                  <a:lnTo>
                    <a:pt x="24129" y="579119"/>
                  </a:lnTo>
                  <a:close/>
                </a:path>
                <a:path w="24129" h="720090">
                  <a:moveTo>
                    <a:pt x="24129" y="571499"/>
                  </a:moveTo>
                  <a:lnTo>
                    <a:pt x="0" y="571499"/>
                  </a:lnTo>
                  <a:lnTo>
                    <a:pt x="0" y="577849"/>
                  </a:lnTo>
                  <a:lnTo>
                    <a:pt x="24129" y="577849"/>
                  </a:lnTo>
                  <a:lnTo>
                    <a:pt x="24129" y="571499"/>
                  </a:lnTo>
                  <a:close/>
                </a:path>
                <a:path w="24129" h="720090">
                  <a:moveTo>
                    <a:pt x="24129" y="566419"/>
                  </a:moveTo>
                  <a:lnTo>
                    <a:pt x="0" y="566419"/>
                  </a:lnTo>
                  <a:lnTo>
                    <a:pt x="0" y="570229"/>
                  </a:lnTo>
                  <a:lnTo>
                    <a:pt x="24129" y="570229"/>
                  </a:lnTo>
                  <a:lnTo>
                    <a:pt x="24129" y="566419"/>
                  </a:lnTo>
                  <a:close/>
                </a:path>
                <a:path w="24129" h="720090">
                  <a:moveTo>
                    <a:pt x="24129" y="560069"/>
                  </a:moveTo>
                  <a:lnTo>
                    <a:pt x="0" y="560069"/>
                  </a:lnTo>
                  <a:lnTo>
                    <a:pt x="0" y="565149"/>
                  </a:lnTo>
                  <a:lnTo>
                    <a:pt x="24129" y="565149"/>
                  </a:lnTo>
                  <a:lnTo>
                    <a:pt x="24129" y="560069"/>
                  </a:lnTo>
                  <a:close/>
                </a:path>
                <a:path w="24129" h="720090">
                  <a:moveTo>
                    <a:pt x="24129" y="552449"/>
                  </a:moveTo>
                  <a:lnTo>
                    <a:pt x="0" y="552449"/>
                  </a:lnTo>
                  <a:lnTo>
                    <a:pt x="0" y="558799"/>
                  </a:lnTo>
                  <a:lnTo>
                    <a:pt x="24129" y="558799"/>
                  </a:lnTo>
                  <a:lnTo>
                    <a:pt x="24129" y="552449"/>
                  </a:lnTo>
                  <a:close/>
                </a:path>
                <a:path w="24129" h="720090">
                  <a:moveTo>
                    <a:pt x="24129" y="547369"/>
                  </a:moveTo>
                  <a:lnTo>
                    <a:pt x="0" y="547369"/>
                  </a:lnTo>
                  <a:lnTo>
                    <a:pt x="0" y="551179"/>
                  </a:lnTo>
                  <a:lnTo>
                    <a:pt x="24129" y="551179"/>
                  </a:lnTo>
                  <a:lnTo>
                    <a:pt x="24129" y="547369"/>
                  </a:lnTo>
                  <a:close/>
                </a:path>
                <a:path w="24129" h="720090">
                  <a:moveTo>
                    <a:pt x="24129" y="541019"/>
                  </a:moveTo>
                  <a:lnTo>
                    <a:pt x="0" y="541019"/>
                  </a:lnTo>
                  <a:lnTo>
                    <a:pt x="0" y="546099"/>
                  </a:lnTo>
                  <a:lnTo>
                    <a:pt x="24129" y="546099"/>
                  </a:lnTo>
                  <a:lnTo>
                    <a:pt x="24129" y="541019"/>
                  </a:lnTo>
                  <a:close/>
                </a:path>
                <a:path w="24129" h="720090">
                  <a:moveTo>
                    <a:pt x="3809" y="533399"/>
                  </a:moveTo>
                  <a:lnTo>
                    <a:pt x="0" y="533399"/>
                  </a:lnTo>
                  <a:lnTo>
                    <a:pt x="0" y="539749"/>
                  </a:lnTo>
                  <a:lnTo>
                    <a:pt x="24129" y="539749"/>
                  </a:lnTo>
                  <a:lnTo>
                    <a:pt x="24129" y="534669"/>
                  </a:lnTo>
                  <a:lnTo>
                    <a:pt x="3809" y="534669"/>
                  </a:lnTo>
                  <a:lnTo>
                    <a:pt x="3809" y="533399"/>
                  </a:lnTo>
                  <a:close/>
                </a:path>
                <a:path w="24129" h="720090">
                  <a:moveTo>
                    <a:pt x="24129" y="528319"/>
                  </a:moveTo>
                  <a:lnTo>
                    <a:pt x="8889" y="528319"/>
                  </a:lnTo>
                  <a:lnTo>
                    <a:pt x="8889" y="529589"/>
                  </a:lnTo>
                  <a:lnTo>
                    <a:pt x="6350" y="529589"/>
                  </a:lnTo>
                  <a:lnTo>
                    <a:pt x="6350" y="530859"/>
                  </a:lnTo>
                  <a:lnTo>
                    <a:pt x="5079" y="530859"/>
                  </a:lnTo>
                  <a:lnTo>
                    <a:pt x="5079" y="533399"/>
                  </a:lnTo>
                  <a:lnTo>
                    <a:pt x="24129" y="533399"/>
                  </a:lnTo>
                  <a:lnTo>
                    <a:pt x="24129" y="528319"/>
                  </a:lnTo>
                  <a:close/>
                </a:path>
                <a:path w="24129" h="720090">
                  <a:moveTo>
                    <a:pt x="13970" y="527049"/>
                  </a:moveTo>
                  <a:lnTo>
                    <a:pt x="10159" y="527049"/>
                  </a:lnTo>
                  <a:lnTo>
                    <a:pt x="10159" y="528319"/>
                  </a:lnTo>
                  <a:lnTo>
                    <a:pt x="13970" y="528319"/>
                  </a:lnTo>
                  <a:lnTo>
                    <a:pt x="13970" y="527049"/>
                  </a:lnTo>
                  <a:close/>
                </a:path>
                <a:path w="24129" h="720090">
                  <a:moveTo>
                    <a:pt x="24129" y="521969"/>
                  </a:moveTo>
                  <a:lnTo>
                    <a:pt x="19050" y="521969"/>
                  </a:lnTo>
                  <a:lnTo>
                    <a:pt x="19050" y="523239"/>
                  </a:lnTo>
                  <a:lnTo>
                    <a:pt x="16509" y="523239"/>
                  </a:lnTo>
                  <a:lnTo>
                    <a:pt x="16509" y="524509"/>
                  </a:lnTo>
                  <a:lnTo>
                    <a:pt x="15239" y="524509"/>
                  </a:lnTo>
                  <a:lnTo>
                    <a:pt x="15239" y="527049"/>
                  </a:lnTo>
                  <a:lnTo>
                    <a:pt x="24129" y="527049"/>
                  </a:lnTo>
                  <a:lnTo>
                    <a:pt x="24129" y="521969"/>
                  </a:lnTo>
                  <a:close/>
                </a:path>
                <a:path w="24129" h="720090">
                  <a:moveTo>
                    <a:pt x="21589" y="520699"/>
                  </a:moveTo>
                  <a:lnTo>
                    <a:pt x="20320" y="520699"/>
                  </a:lnTo>
                  <a:lnTo>
                    <a:pt x="20320" y="521969"/>
                  </a:lnTo>
                  <a:lnTo>
                    <a:pt x="21589" y="521969"/>
                  </a:lnTo>
                  <a:lnTo>
                    <a:pt x="21589" y="520699"/>
                  </a:lnTo>
                  <a:close/>
                </a:path>
              </a:pathLst>
            </a:custGeom>
            <a:solidFill>
              <a:srgbClr val="272727"/>
            </a:solidFill>
          </p:spPr>
          <p:txBody>
            <a:bodyPr bIns="0" lIns="0" rIns="0" rtlCol="0" tIns="0" wrap="square"/>
            <a:p/>
          </p:txBody>
        </p:sp>
        <p:sp>
          <p:nvSpPr>
            <p:cNvPr id="1049257" name="object 549"/>
            <p:cNvSpPr/>
            <p:nvPr/>
          </p:nvSpPr>
          <p:spPr>
            <a:xfrm>
              <a:off x="6479540" y="5806439"/>
              <a:ext cx="24130" cy="722630"/>
            </a:xfrm>
            <a:custGeom>
              <a:avLst/>
              <a:ahLst/>
              <a:rect l="l" t="t" r="r" b="b"/>
              <a:pathLst>
                <a:path w="24129" h="722629">
                  <a:moveTo>
                    <a:pt x="24130" y="0"/>
                  </a:moveTo>
                  <a:lnTo>
                    <a:pt x="0" y="0"/>
                  </a:lnTo>
                  <a:lnTo>
                    <a:pt x="0" y="5079"/>
                  </a:lnTo>
                  <a:lnTo>
                    <a:pt x="24130" y="5079"/>
                  </a:lnTo>
                  <a:lnTo>
                    <a:pt x="24130" y="0"/>
                  </a:lnTo>
                  <a:close/>
                </a:path>
                <a:path w="24129" h="722629">
                  <a:moveTo>
                    <a:pt x="24130" y="5079"/>
                  </a:moveTo>
                  <a:lnTo>
                    <a:pt x="0" y="5079"/>
                  </a:lnTo>
                  <a:lnTo>
                    <a:pt x="0" y="7619"/>
                  </a:lnTo>
                  <a:lnTo>
                    <a:pt x="24130" y="7619"/>
                  </a:lnTo>
                  <a:lnTo>
                    <a:pt x="24130" y="5079"/>
                  </a:lnTo>
                  <a:close/>
                </a:path>
                <a:path w="24129" h="722629">
                  <a:moveTo>
                    <a:pt x="24130" y="7619"/>
                  </a:moveTo>
                  <a:lnTo>
                    <a:pt x="0" y="7619"/>
                  </a:lnTo>
                  <a:lnTo>
                    <a:pt x="0" y="11429"/>
                  </a:lnTo>
                  <a:lnTo>
                    <a:pt x="24130" y="11429"/>
                  </a:lnTo>
                  <a:lnTo>
                    <a:pt x="24130" y="7619"/>
                  </a:lnTo>
                  <a:close/>
                </a:path>
                <a:path w="24129" h="722629">
                  <a:moveTo>
                    <a:pt x="24130" y="11429"/>
                  </a:moveTo>
                  <a:lnTo>
                    <a:pt x="0" y="11429"/>
                  </a:lnTo>
                  <a:lnTo>
                    <a:pt x="0" y="13969"/>
                  </a:lnTo>
                  <a:lnTo>
                    <a:pt x="24130" y="13969"/>
                  </a:lnTo>
                  <a:lnTo>
                    <a:pt x="24130" y="11429"/>
                  </a:lnTo>
                  <a:close/>
                </a:path>
                <a:path w="24129" h="722629">
                  <a:moveTo>
                    <a:pt x="24130" y="13969"/>
                  </a:moveTo>
                  <a:lnTo>
                    <a:pt x="0" y="13969"/>
                  </a:lnTo>
                  <a:lnTo>
                    <a:pt x="0" y="17779"/>
                  </a:lnTo>
                  <a:lnTo>
                    <a:pt x="24130" y="17779"/>
                  </a:lnTo>
                  <a:lnTo>
                    <a:pt x="24130" y="13969"/>
                  </a:lnTo>
                  <a:close/>
                </a:path>
                <a:path w="24129" h="722629">
                  <a:moveTo>
                    <a:pt x="24130" y="17779"/>
                  </a:moveTo>
                  <a:lnTo>
                    <a:pt x="0" y="17779"/>
                  </a:lnTo>
                  <a:lnTo>
                    <a:pt x="0" y="20319"/>
                  </a:lnTo>
                  <a:lnTo>
                    <a:pt x="24130" y="20319"/>
                  </a:lnTo>
                  <a:lnTo>
                    <a:pt x="24130" y="17779"/>
                  </a:lnTo>
                  <a:close/>
                </a:path>
                <a:path w="24129" h="722629">
                  <a:moveTo>
                    <a:pt x="24130" y="20319"/>
                  </a:moveTo>
                  <a:lnTo>
                    <a:pt x="0" y="20319"/>
                  </a:lnTo>
                  <a:lnTo>
                    <a:pt x="0" y="33019"/>
                  </a:lnTo>
                  <a:lnTo>
                    <a:pt x="24130" y="33019"/>
                  </a:lnTo>
                  <a:lnTo>
                    <a:pt x="24130" y="20319"/>
                  </a:lnTo>
                  <a:close/>
                </a:path>
                <a:path w="24129" h="722629">
                  <a:moveTo>
                    <a:pt x="24130" y="33019"/>
                  </a:moveTo>
                  <a:lnTo>
                    <a:pt x="0" y="33019"/>
                  </a:lnTo>
                  <a:lnTo>
                    <a:pt x="0" y="36829"/>
                  </a:lnTo>
                  <a:lnTo>
                    <a:pt x="24130" y="36829"/>
                  </a:lnTo>
                  <a:lnTo>
                    <a:pt x="24130" y="33019"/>
                  </a:lnTo>
                  <a:close/>
                </a:path>
                <a:path w="24129" h="722629">
                  <a:moveTo>
                    <a:pt x="24130" y="36829"/>
                  </a:moveTo>
                  <a:lnTo>
                    <a:pt x="0" y="36829"/>
                  </a:lnTo>
                  <a:lnTo>
                    <a:pt x="0" y="43179"/>
                  </a:lnTo>
                  <a:lnTo>
                    <a:pt x="24130" y="43179"/>
                  </a:lnTo>
                  <a:lnTo>
                    <a:pt x="24130" y="36829"/>
                  </a:lnTo>
                  <a:close/>
                </a:path>
                <a:path w="24129" h="722629">
                  <a:moveTo>
                    <a:pt x="24130" y="43179"/>
                  </a:moveTo>
                  <a:lnTo>
                    <a:pt x="0" y="43179"/>
                  </a:lnTo>
                  <a:lnTo>
                    <a:pt x="0" y="45719"/>
                  </a:lnTo>
                  <a:lnTo>
                    <a:pt x="24130" y="45719"/>
                  </a:lnTo>
                  <a:lnTo>
                    <a:pt x="24130" y="43179"/>
                  </a:lnTo>
                  <a:close/>
                </a:path>
                <a:path w="24129" h="722629">
                  <a:moveTo>
                    <a:pt x="24130" y="45719"/>
                  </a:moveTo>
                  <a:lnTo>
                    <a:pt x="0" y="45719"/>
                  </a:lnTo>
                  <a:lnTo>
                    <a:pt x="0" y="49529"/>
                  </a:lnTo>
                  <a:lnTo>
                    <a:pt x="24130" y="49529"/>
                  </a:lnTo>
                  <a:lnTo>
                    <a:pt x="24130" y="45719"/>
                  </a:lnTo>
                  <a:close/>
                </a:path>
                <a:path w="24129" h="722629">
                  <a:moveTo>
                    <a:pt x="24130" y="49529"/>
                  </a:moveTo>
                  <a:lnTo>
                    <a:pt x="0" y="49529"/>
                  </a:lnTo>
                  <a:lnTo>
                    <a:pt x="0" y="52069"/>
                  </a:lnTo>
                  <a:lnTo>
                    <a:pt x="24130" y="52069"/>
                  </a:lnTo>
                  <a:lnTo>
                    <a:pt x="24130" y="49529"/>
                  </a:lnTo>
                  <a:close/>
                </a:path>
                <a:path w="24129" h="722629">
                  <a:moveTo>
                    <a:pt x="24130" y="52069"/>
                  </a:moveTo>
                  <a:lnTo>
                    <a:pt x="0" y="52069"/>
                  </a:lnTo>
                  <a:lnTo>
                    <a:pt x="0" y="55879"/>
                  </a:lnTo>
                  <a:lnTo>
                    <a:pt x="24130" y="55879"/>
                  </a:lnTo>
                  <a:lnTo>
                    <a:pt x="24130" y="52069"/>
                  </a:lnTo>
                  <a:close/>
                </a:path>
                <a:path w="24129" h="722629">
                  <a:moveTo>
                    <a:pt x="24130" y="55879"/>
                  </a:moveTo>
                  <a:lnTo>
                    <a:pt x="0" y="55879"/>
                  </a:lnTo>
                  <a:lnTo>
                    <a:pt x="0" y="62229"/>
                  </a:lnTo>
                  <a:lnTo>
                    <a:pt x="24130" y="62229"/>
                  </a:lnTo>
                  <a:lnTo>
                    <a:pt x="24130" y="55879"/>
                  </a:lnTo>
                  <a:close/>
                </a:path>
                <a:path w="24129" h="722629">
                  <a:moveTo>
                    <a:pt x="24130" y="62229"/>
                  </a:moveTo>
                  <a:lnTo>
                    <a:pt x="0" y="62229"/>
                  </a:lnTo>
                  <a:lnTo>
                    <a:pt x="0" y="64769"/>
                  </a:lnTo>
                  <a:lnTo>
                    <a:pt x="24130" y="64769"/>
                  </a:lnTo>
                  <a:lnTo>
                    <a:pt x="24130" y="62229"/>
                  </a:lnTo>
                  <a:close/>
                </a:path>
                <a:path w="24129" h="722629">
                  <a:moveTo>
                    <a:pt x="24130" y="64769"/>
                  </a:moveTo>
                  <a:lnTo>
                    <a:pt x="0" y="64769"/>
                  </a:lnTo>
                  <a:lnTo>
                    <a:pt x="0" y="68579"/>
                  </a:lnTo>
                  <a:lnTo>
                    <a:pt x="24130" y="68579"/>
                  </a:lnTo>
                  <a:lnTo>
                    <a:pt x="24130" y="64769"/>
                  </a:lnTo>
                  <a:close/>
                </a:path>
                <a:path w="24129" h="722629">
                  <a:moveTo>
                    <a:pt x="24130" y="68579"/>
                  </a:moveTo>
                  <a:lnTo>
                    <a:pt x="0" y="68579"/>
                  </a:lnTo>
                  <a:lnTo>
                    <a:pt x="0" y="77469"/>
                  </a:lnTo>
                  <a:lnTo>
                    <a:pt x="24130" y="77469"/>
                  </a:lnTo>
                  <a:lnTo>
                    <a:pt x="24130" y="68579"/>
                  </a:lnTo>
                  <a:close/>
                </a:path>
                <a:path w="24129" h="722629">
                  <a:moveTo>
                    <a:pt x="24130" y="77469"/>
                  </a:moveTo>
                  <a:lnTo>
                    <a:pt x="0" y="77469"/>
                  </a:lnTo>
                  <a:lnTo>
                    <a:pt x="0" y="81279"/>
                  </a:lnTo>
                  <a:lnTo>
                    <a:pt x="24130" y="81279"/>
                  </a:lnTo>
                  <a:lnTo>
                    <a:pt x="24130" y="77469"/>
                  </a:lnTo>
                  <a:close/>
                </a:path>
                <a:path w="24129" h="722629">
                  <a:moveTo>
                    <a:pt x="24130" y="81279"/>
                  </a:moveTo>
                  <a:lnTo>
                    <a:pt x="0" y="81279"/>
                  </a:lnTo>
                  <a:lnTo>
                    <a:pt x="0" y="83819"/>
                  </a:lnTo>
                  <a:lnTo>
                    <a:pt x="24130" y="83819"/>
                  </a:lnTo>
                  <a:lnTo>
                    <a:pt x="24130" y="81279"/>
                  </a:lnTo>
                  <a:close/>
                </a:path>
                <a:path w="24129" h="722629">
                  <a:moveTo>
                    <a:pt x="24130" y="83819"/>
                  </a:moveTo>
                  <a:lnTo>
                    <a:pt x="0" y="83819"/>
                  </a:lnTo>
                  <a:lnTo>
                    <a:pt x="0" y="87629"/>
                  </a:lnTo>
                  <a:lnTo>
                    <a:pt x="24130" y="87629"/>
                  </a:lnTo>
                  <a:lnTo>
                    <a:pt x="24130" y="83819"/>
                  </a:lnTo>
                  <a:close/>
                </a:path>
                <a:path w="24129" h="722629">
                  <a:moveTo>
                    <a:pt x="24130" y="87629"/>
                  </a:moveTo>
                  <a:lnTo>
                    <a:pt x="0" y="87629"/>
                  </a:lnTo>
                  <a:lnTo>
                    <a:pt x="0" y="90169"/>
                  </a:lnTo>
                  <a:lnTo>
                    <a:pt x="24130" y="90169"/>
                  </a:lnTo>
                  <a:lnTo>
                    <a:pt x="24130" y="87629"/>
                  </a:lnTo>
                  <a:close/>
                </a:path>
                <a:path w="24129" h="722629">
                  <a:moveTo>
                    <a:pt x="24130" y="90169"/>
                  </a:moveTo>
                  <a:lnTo>
                    <a:pt x="0" y="90169"/>
                  </a:lnTo>
                  <a:lnTo>
                    <a:pt x="0" y="96519"/>
                  </a:lnTo>
                  <a:lnTo>
                    <a:pt x="24130" y="96519"/>
                  </a:lnTo>
                  <a:lnTo>
                    <a:pt x="24130" y="90169"/>
                  </a:lnTo>
                  <a:close/>
                </a:path>
                <a:path w="24129" h="722629">
                  <a:moveTo>
                    <a:pt x="24130" y="96519"/>
                  </a:moveTo>
                  <a:lnTo>
                    <a:pt x="0" y="96519"/>
                  </a:lnTo>
                  <a:lnTo>
                    <a:pt x="0" y="102869"/>
                  </a:lnTo>
                  <a:lnTo>
                    <a:pt x="24130" y="102869"/>
                  </a:lnTo>
                  <a:lnTo>
                    <a:pt x="24130" y="96519"/>
                  </a:lnTo>
                  <a:close/>
                </a:path>
                <a:path w="24129" h="722629">
                  <a:moveTo>
                    <a:pt x="24130" y="102869"/>
                  </a:moveTo>
                  <a:lnTo>
                    <a:pt x="0" y="102869"/>
                  </a:lnTo>
                  <a:lnTo>
                    <a:pt x="0" y="106679"/>
                  </a:lnTo>
                  <a:lnTo>
                    <a:pt x="24130" y="106679"/>
                  </a:lnTo>
                  <a:lnTo>
                    <a:pt x="24130" y="102869"/>
                  </a:lnTo>
                  <a:close/>
                </a:path>
                <a:path w="24129" h="722629">
                  <a:moveTo>
                    <a:pt x="24130" y="106679"/>
                  </a:moveTo>
                  <a:lnTo>
                    <a:pt x="0" y="106679"/>
                  </a:lnTo>
                  <a:lnTo>
                    <a:pt x="0" y="109219"/>
                  </a:lnTo>
                  <a:lnTo>
                    <a:pt x="24130" y="109219"/>
                  </a:lnTo>
                  <a:lnTo>
                    <a:pt x="24130" y="106679"/>
                  </a:lnTo>
                  <a:close/>
                </a:path>
                <a:path w="24129" h="722629">
                  <a:moveTo>
                    <a:pt x="24130" y="109219"/>
                  </a:moveTo>
                  <a:lnTo>
                    <a:pt x="0" y="109219"/>
                  </a:lnTo>
                  <a:lnTo>
                    <a:pt x="0" y="113029"/>
                  </a:lnTo>
                  <a:lnTo>
                    <a:pt x="24130" y="113029"/>
                  </a:lnTo>
                  <a:lnTo>
                    <a:pt x="24130" y="109219"/>
                  </a:lnTo>
                  <a:close/>
                </a:path>
                <a:path w="24129" h="722629">
                  <a:moveTo>
                    <a:pt x="24130" y="113029"/>
                  </a:moveTo>
                  <a:lnTo>
                    <a:pt x="0" y="113029"/>
                  </a:lnTo>
                  <a:lnTo>
                    <a:pt x="0" y="119379"/>
                  </a:lnTo>
                  <a:lnTo>
                    <a:pt x="24130" y="119379"/>
                  </a:lnTo>
                  <a:lnTo>
                    <a:pt x="24130" y="113029"/>
                  </a:lnTo>
                  <a:close/>
                </a:path>
                <a:path w="24129" h="722629">
                  <a:moveTo>
                    <a:pt x="24130" y="119379"/>
                  </a:moveTo>
                  <a:lnTo>
                    <a:pt x="0" y="119379"/>
                  </a:lnTo>
                  <a:lnTo>
                    <a:pt x="0" y="121919"/>
                  </a:lnTo>
                  <a:lnTo>
                    <a:pt x="24130" y="121919"/>
                  </a:lnTo>
                  <a:lnTo>
                    <a:pt x="24130" y="119379"/>
                  </a:lnTo>
                  <a:close/>
                </a:path>
                <a:path w="24129" h="722629">
                  <a:moveTo>
                    <a:pt x="24130" y="121919"/>
                  </a:moveTo>
                  <a:lnTo>
                    <a:pt x="0" y="121919"/>
                  </a:lnTo>
                  <a:lnTo>
                    <a:pt x="0" y="125729"/>
                  </a:lnTo>
                  <a:lnTo>
                    <a:pt x="24130" y="125729"/>
                  </a:lnTo>
                  <a:lnTo>
                    <a:pt x="24130" y="121919"/>
                  </a:lnTo>
                  <a:close/>
                </a:path>
                <a:path w="24129" h="722629">
                  <a:moveTo>
                    <a:pt x="24130" y="125729"/>
                  </a:moveTo>
                  <a:lnTo>
                    <a:pt x="0" y="125729"/>
                  </a:lnTo>
                  <a:lnTo>
                    <a:pt x="0" y="132079"/>
                  </a:lnTo>
                  <a:lnTo>
                    <a:pt x="24130" y="132079"/>
                  </a:lnTo>
                  <a:lnTo>
                    <a:pt x="24130" y="125729"/>
                  </a:lnTo>
                  <a:close/>
                </a:path>
                <a:path w="24129" h="722629">
                  <a:moveTo>
                    <a:pt x="24130" y="132079"/>
                  </a:moveTo>
                  <a:lnTo>
                    <a:pt x="0" y="132079"/>
                  </a:lnTo>
                  <a:lnTo>
                    <a:pt x="0" y="134619"/>
                  </a:lnTo>
                  <a:lnTo>
                    <a:pt x="24130" y="134619"/>
                  </a:lnTo>
                  <a:lnTo>
                    <a:pt x="24130" y="132079"/>
                  </a:lnTo>
                  <a:close/>
                </a:path>
                <a:path w="24129" h="722629">
                  <a:moveTo>
                    <a:pt x="24130" y="134619"/>
                  </a:moveTo>
                  <a:lnTo>
                    <a:pt x="0" y="134619"/>
                  </a:lnTo>
                  <a:lnTo>
                    <a:pt x="0" y="138429"/>
                  </a:lnTo>
                  <a:lnTo>
                    <a:pt x="24130" y="138429"/>
                  </a:lnTo>
                  <a:lnTo>
                    <a:pt x="24130" y="134619"/>
                  </a:lnTo>
                  <a:close/>
                </a:path>
                <a:path w="24129" h="722629">
                  <a:moveTo>
                    <a:pt x="24130" y="138429"/>
                  </a:moveTo>
                  <a:lnTo>
                    <a:pt x="0" y="138429"/>
                  </a:lnTo>
                  <a:lnTo>
                    <a:pt x="0" y="140969"/>
                  </a:lnTo>
                  <a:lnTo>
                    <a:pt x="24130" y="140969"/>
                  </a:lnTo>
                  <a:lnTo>
                    <a:pt x="24130" y="138429"/>
                  </a:lnTo>
                  <a:close/>
                </a:path>
                <a:path w="24129" h="722629">
                  <a:moveTo>
                    <a:pt x="24130" y="140969"/>
                  </a:moveTo>
                  <a:lnTo>
                    <a:pt x="0" y="140969"/>
                  </a:lnTo>
                  <a:lnTo>
                    <a:pt x="0" y="144779"/>
                  </a:lnTo>
                  <a:lnTo>
                    <a:pt x="24130" y="144779"/>
                  </a:lnTo>
                  <a:lnTo>
                    <a:pt x="24130" y="140969"/>
                  </a:lnTo>
                  <a:close/>
                </a:path>
                <a:path w="24129" h="722629">
                  <a:moveTo>
                    <a:pt x="24130" y="144779"/>
                  </a:moveTo>
                  <a:lnTo>
                    <a:pt x="0" y="144779"/>
                  </a:lnTo>
                  <a:lnTo>
                    <a:pt x="0" y="147319"/>
                  </a:lnTo>
                  <a:lnTo>
                    <a:pt x="24130" y="147319"/>
                  </a:lnTo>
                  <a:lnTo>
                    <a:pt x="24130" y="144779"/>
                  </a:lnTo>
                  <a:close/>
                </a:path>
                <a:path w="24129" h="722629">
                  <a:moveTo>
                    <a:pt x="24130" y="147319"/>
                  </a:moveTo>
                  <a:lnTo>
                    <a:pt x="0" y="147319"/>
                  </a:lnTo>
                  <a:lnTo>
                    <a:pt x="0" y="151129"/>
                  </a:lnTo>
                  <a:lnTo>
                    <a:pt x="24130" y="151129"/>
                  </a:lnTo>
                  <a:lnTo>
                    <a:pt x="24130" y="147319"/>
                  </a:lnTo>
                  <a:close/>
                </a:path>
                <a:path w="24129" h="722629">
                  <a:moveTo>
                    <a:pt x="24130" y="151129"/>
                  </a:moveTo>
                  <a:lnTo>
                    <a:pt x="0" y="151129"/>
                  </a:lnTo>
                  <a:lnTo>
                    <a:pt x="0" y="153669"/>
                  </a:lnTo>
                  <a:lnTo>
                    <a:pt x="24130" y="153669"/>
                  </a:lnTo>
                  <a:lnTo>
                    <a:pt x="24130" y="151129"/>
                  </a:lnTo>
                  <a:close/>
                </a:path>
                <a:path w="24129" h="722629">
                  <a:moveTo>
                    <a:pt x="24130" y="153669"/>
                  </a:moveTo>
                  <a:lnTo>
                    <a:pt x="0" y="153669"/>
                  </a:lnTo>
                  <a:lnTo>
                    <a:pt x="0" y="160019"/>
                  </a:lnTo>
                  <a:lnTo>
                    <a:pt x="24130" y="160019"/>
                  </a:lnTo>
                  <a:lnTo>
                    <a:pt x="24130" y="153669"/>
                  </a:lnTo>
                  <a:close/>
                </a:path>
                <a:path w="24129" h="722629">
                  <a:moveTo>
                    <a:pt x="24130" y="160019"/>
                  </a:moveTo>
                  <a:lnTo>
                    <a:pt x="0" y="160019"/>
                  </a:lnTo>
                  <a:lnTo>
                    <a:pt x="0" y="163829"/>
                  </a:lnTo>
                  <a:lnTo>
                    <a:pt x="24130" y="163829"/>
                  </a:lnTo>
                  <a:lnTo>
                    <a:pt x="24130" y="160019"/>
                  </a:lnTo>
                  <a:close/>
                </a:path>
                <a:path w="24129" h="722629">
                  <a:moveTo>
                    <a:pt x="24130" y="163829"/>
                  </a:moveTo>
                  <a:lnTo>
                    <a:pt x="0" y="163829"/>
                  </a:lnTo>
                  <a:lnTo>
                    <a:pt x="0" y="166369"/>
                  </a:lnTo>
                  <a:lnTo>
                    <a:pt x="24130" y="166369"/>
                  </a:lnTo>
                  <a:lnTo>
                    <a:pt x="24130" y="163829"/>
                  </a:lnTo>
                  <a:close/>
                </a:path>
                <a:path w="24129" h="722629">
                  <a:moveTo>
                    <a:pt x="24130" y="166369"/>
                  </a:moveTo>
                  <a:lnTo>
                    <a:pt x="0" y="166369"/>
                  </a:lnTo>
                  <a:lnTo>
                    <a:pt x="0" y="172719"/>
                  </a:lnTo>
                  <a:lnTo>
                    <a:pt x="24130" y="172719"/>
                  </a:lnTo>
                  <a:lnTo>
                    <a:pt x="24130" y="166369"/>
                  </a:lnTo>
                  <a:close/>
                </a:path>
                <a:path w="24129" h="722629">
                  <a:moveTo>
                    <a:pt x="24130" y="172719"/>
                  </a:moveTo>
                  <a:lnTo>
                    <a:pt x="0" y="172719"/>
                  </a:lnTo>
                  <a:lnTo>
                    <a:pt x="0" y="176529"/>
                  </a:lnTo>
                  <a:lnTo>
                    <a:pt x="24130" y="176529"/>
                  </a:lnTo>
                  <a:lnTo>
                    <a:pt x="24130" y="172719"/>
                  </a:lnTo>
                  <a:close/>
                </a:path>
                <a:path w="24129" h="722629">
                  <a:moveTo>
                    <a:pt x="24130" y="176529"/>
                  </a:moveTo>
                  <a:lnTo>
                    <a:pt x="0" y="176529"/>
                  </a:lnTo>
                  <a:lnTo>
                    <a:pt x="0" y="179069"/>
                  </a:lnTo>
                  <a:lnTo>
                    <a:pt x="24130" y="179069"/>
                  </a:lnTo>
                  <a:lnTo>
                    <a:pt x="24130" y="176529"/>
                  </a:lnTo>
                  <a:close/>
                </a:path>
                <a:path w="24129" h="722629">
                  <a:moveTo>
                    <a:pt x="24130" y="179069"/>
                  </a:moveTo>
                  <a:lnTo>
                    <a:pt x="0" y="179069"/>
                  </a:lnTo>
                  <a:lnTo>
                    <a:pt x="0" y="182879"/>
                  </a:lnTo>
                  <a:lnTo>
                    <a:pt x="24130" y="182879"/>
                  </a:lnTo>
                  <a:lnTo>
                    <a:pt x="24130" y="179069"/>
                  </a:lnTo>
                  <a:close/>
                </a:path>
                <a:path w="24129" h="722629">
                  <a:moveTo>
                    <a:pt x="24130" y="182879"/>
                  </a:moveTo>
                  <a:lnTo>
                    <a:pt x="3810" y="182879"/>
                  </a:lnTo>
                  <a:lnTo>
                    <a:pt x="3810" y="184149"/>
                  </a:lnTo>
                  <a:lnTo>
                    <a:pt x="10160" y="184149"/>
                  </a:lnTo>
                  <a:lnTo>
                    <a:pt x="10160" y="185419"/>
                  </a:lnTo>
                  <a:lnTo>
                    <a:pt x="24130" y="185419"/>
                  </a:lnTo>
                  <a:lnTo>
                    <a:pt x="24130" y="182879"/>
                  </a:lnTo>
                  <a:close/>
                </a:path>
                <a:path w="24129" h="722629">
                  <a:moveTo>
                    <a:pt x="24130" y="185419"/>
                  </a:moveTo>
                  <a:lnTo>
                    <a:pt x="13970" y="185419"/>
                  </a:lnTo>
                  <a:lnTo>
                    <a:pt x="13970" y="186689"/>
                  </a:lnTo>
                  <a:lnTo>
                    <a:pt x="16510" y="186689"/>
                  </a:lnTo>
                  <a:lnTo>
                    <a:pt x="16510" y="187959"/>
                  </a:lnTo>
                  <a:lnTo>
                    <a:pt x="20320" y="187959"/>
                  </a:lnTo>
                  <a:lnTo>
                    <a:pt x="20320" y="189229"/>
                  </a:lnTo>
                  <a:lnTo>
                    <a:pt x="24130" y="189229"/>
                  </a:lnTo>
                  <a:lnTo>
                    <a:pt x="24130" y="185419"/>
                  </a:lnTo>
                  <a:close/>
                </a:path>
                <a:path w="24129" h="722629">
                  <a:moveTo>
                    <a:pt x="24130" y="189229"/>
                  </a:moveTo>
                  <a:lnTo>
                    <a:pt x="21589" y="189229"/>
                  </a:lnTo>
                  <a:lnTo>
                    <a:pt x="21589" y="190499"/>
                  </a:lnTo>
                  <a:lnTo>
                    <a:pt x="24130" y="190499"/>
                  </a:lnTo>
                  <a:lnTo>
                    <a:pt x="24130" y="189229"/>
                  </a:lnTo>
                  <a:close/>
                </a:path>
                <a:path w="24129" h="722629">
                  <a:moveTo>
                    <a:pt x="20320" y="720089"/>
                  </a:moveTo>
                  <a:lnTo>
                    <a:pt x="0" y="720089"/>
                  </a:lnTo>
                  <a:lnTo>
                    <a:pt x="0" y="722629"/>
                  </a:lnTo>
                  <a:lnTo>
                    <a:pt x="20320" y="722629"/>
                  </a:lnTo>
                  <a:lnTo>
                    <a:pt x="20320" y="720089"/>
                  </a:lnTo>
                  <a:close/>
                </a:path>
                <a:path w="24129" h="722629">
                  <a:moveTo>
                    <a:pt x="24130" y="717549"/>
                  </a:moveTo>
                  <a:lnTo>
                    <a:pt x="0" y="717549"/>
                  </a:lnTo>
                  <a:lnTo>
                    <a:pt x="0" y="718819"/>
                  </a:lnTo>
                  <a:lnTo>
                    <a:pt x="24130" y="718819"/>
                  </a:lnTo>
                  <a:lnTo>
                    <a:pt x="24130" y="717549"/>
                  </a:lnTo>
                  <a:close/>
                </a:path>
                <a:path w="24129" h="722629">
                  <a:moveTo>
                    <a:pt x="24130" y="713739"/>
                  </a:moveTo>
                  <a:lnTo>
                    <a:pt x="0" y="713739"/>
                  </a:lnTo>
                  <a:lnTo>
                    <a:pt x="0" y="716279"/>
                  </a:lnTo>
                  <a:lnTo>
                    <a:pt x="24130" y="716279"/>
                  </a:lnTo>
                  <a:lnTo>
                    <a:pt x="24130" y="713739"/>
                  </a:lnTo>
                  <a:close/>
                </a:path>
                <a:path w="24129" h="722629">
                  <a:moveTo>
                    <a:pt x="24130" y="711199"/>
                  </a:moveTo>
                  <a:lnTo>
                    <a:pt x="0" y="711199"/>
                  </a:lnTo>
                  <a:lnTo>
                    <a:pt x="0" y="712469"/>
                  </a:lnTo>
                  <a:lnTo>
                    <a:pt x="24130" y="712469"/>
                  </a:lnTo>
                  <a:lnTo>
                    <a:pt x="24130" y="711199"/>
                  </a:lnTo>
                  <a:close/>
                </a:path>
                <a:path w="24129" h="722629">
                  <a:moveTo>
                    <a:pt x="24130" y="707389"/>
                  </a:moveTo>
                  <a:lnTo>
                    <a:pt x="0" y="707389"/>
                  </a:lnTo>
                  <a:lnTo>
                    <a:pt x="0" y="709929"/>
                  </a:lnTo>
                  <a:lnTo>
                    <a:pt x="24130" y="709929"/>
                  </a:lnTo>
                  <a:lnTo>
                    <a:pt x="24130" y="707389"/>
                  </a:lnTo>
                  <a:close/>
                </a:path>
                <a:path w="24129" h="722629">
                  <a:moveTo>
                    <a:pt x="24130" y="704849"/>
                  </a:moveTo>
                  <a:lnTo>
                    <a:pt x="0" y="704849"/>
                  </a:lnTo>
                  <a:lnTo>
                    <a:pt x="0" y="706119"/>
                  </a:lnTo>
                  <a:lnTo>
                    <a:pt x="24130" y="706119"/>
                  </a:lnTo>
                  <a:lnTo>
                    <a:pt x="24130" y="704849"/>
                  </a:lnTo>
                  <a:close/>
                </a:path>
                <a:path w="24129" h="722629">
                  <a:moveTo>
                    <a:pt x="24130" y="701039"/>
                  </a:moveTo>
                  <a:lnTo>
                    <a:pt x="0" y="701039"/>
                  </a:lnTo>
                  <a:lnTo>
                    <a:pt x="0" y="703579"/>
                  </a:lnTo>
                  <a:lnTo>
                    <a:pt x="24130" y="703579"/>
                  </a:lnTo>
                  <a:lnTo>
                    <a:pt x="24130" y="701039"/>
                  </a:lnTo>
                  <a:close/>
                </a:path>
                <a:path w="24129" h="722629">
                  <a:moveTo>
                    <a:pt x="24130" y="698499"/>
                  </a:moveTo>
                  <a:lnTo>
                    <a:pt x="0" y="698499"/>
                  </a:lnTo>
                  <a:lnTo>
                    <a:pt x="0" y="699769"/>
                  </a:lnTo>
                  <a:lnTo>
                    <a:pt x="24130" y="699769"/>
                  </a:lnTo>
                  <a:lnTo>
                    <a:pt x="24130" y="698499"/>
                  </a:lnTo>
                  <a:close/>
                </a:path>
                <a:path w="24129" h="722629">
                  <a:moveTo>
                    <a:pt x="24130" y="694689"/>
                  </a:moveTo>
                  <a:lnTo>
                    <a:pt x="0" y="694689"/>
                  </a:lnTo>
                  <a:lnTo>
                    <a:pt x="0" y="697229"/>
                  </a:lnTo>
                  <a:lnTo>
                    <a:pt x="24130" y="697229"/>
                  </a:lnTo>
                  <a:lnTo>
                    <a:pt x="24130" y="694689"/>
                  </a:lnTo>
                  <a:close/>
                </a:path>
                <a:path w="24129" h="722629">
                  <a:moveTo>
                    <a:pt x="24130" y="692149"/>
                  </a:moveTo>
                  <a:lnTo>
                    <a:pt x="0" y="692149"/>
                  </a:lnTo>
                  <a:lnTo>
                    <a:pt x="0" y="693419"/>
                  </a:lnTo>
                  <a:lnTo>
                    <a:pt x="24130" y="693419"/>
                  </a:lnTo>
                  <a:lnTo>
                    <a:pt x="24130" y="692149"/>
                  </a:lnTo>
                  <a:close/>
                </a:path>
                <a:path w="24129" h="722629">
                  <a:moveTo>
                    <a:pt x="24130" y="688339"/>
                  </a:moveTo>
                  <a:lnTo>
                    <a:pt x="0" y="688339"/>
                  </a:lnTo>
                  <a:lnTo>
                    <a:pt x="0" y="690879"/>
                  </a:lnTo>
                  <a:lnTo>
                    <a:pt x="24130" y="690879"/>
                  </a:lnTo>
                  <a:lnTo>
                    <a:pt x="24130" y="688339"/>
                  </a:lnTo>
                  <a:close/>
                </a:path>
                <a:path w="24129" h="722629">
                  <a:moveTo>
                    <a:pt x="24130" y="685799"/>
                  </a:moveTo>
                  <a:lnTo>
                    <a:pt x="0" y="685799"/>
                  </a:lnTo>
                  <a:lnTo>
                    <a:pt x="0" y="687069"/>
                  </a:lnTo>
                  <a:lnTo>
                    <a:pt x="24130" y="687069"/>
                  </a:lnTo>
                  <a:lnTo>
                    <a:pt x="24130" y="685799"/>
                  </a:lnTo>
                  <a:close/>
                </a:path>
                <a:path w="24129" h="722629">
                  <a:moveTo>
                    <a:pt x="24130" y="681989"/>
                  </a:moveTo>
                  <a:lnTo>
                    <a:pt x="0" y="681989"/>
                  </a:lnTo>
                  <a:lnTo>
                    <a:pt x="0" y="684529"/>
                  </a:lnTo>
                  <a:lnTo>
                    <a:pt x="24130" y="684529"/>
                  </a:lnTo>
                  <a:lnTo>
                    <a:pt x="24130" y="681989"/>
                  </a:lnTo>
                  <a:close/>
                </a:path>
                <a:path w="24129" h="722629">
                  <a:moveTo>
                    <a:pt x="24130" y="679449"/>
                  </a:moveTo>
                  <a:lnTo>
                    <a:pt x="0" y="679449"/>
                  </a:lnTo>
                  <a:lnTo>
                    <a:pt x="0" y="680719"/>
                  </a:lnTo>
                  <a:lnTo>
                    <a:pt x="24130" y="680719"/>
                  </a:lnTo>
                  <a:lnTo>
                    <a:pt x="24130" y="679449"/>
                  </a:lnTo>
                  <a:close/>
                </a:path>
                <a:path w="24129" h="722629">
                  <a:moveTo>
                    <a:pt x="24130" y="675639"/>
                  </a:moveTo>
                  <a:lnTo>
                    <a:pt x="0" y="675639"/>
                  </a:lnTo>
                  <a:lnTo>
                    <a:pt x="0" y="678179"/>
                  </a:lnTo>
                  <a:lnTo>
                    <a:pt x="24130" y="678179"/>
                  </a:lnTo>
                  <a:lnTo>
                    <a:pt x="24130" y="675639"/>
                  </a:lnTo>
                  <a:close/>
                </a:path>
                <a:path w="24129" h="722629">
                  <a:moveTo>
                    <a:pt x="24130" y="673099"/>
                  </a:moveTo>
                  <a:lnTo>
                    <a:pt x="0" y="673099"/>
                  </a:lnTo>
                  <a:lnTo>
                    <a:pt x="0" y="674369"/>
                  </a:lnTo>
                  <a:lnTo>
                    <a:pt x="24130" y="674369"/>
                  </a:lnTo>
                  <a:lnTo>
                    <a:pt x="24130" y="673099"/>
                  </a:lnTo>
                  <a:close/>
                </a:path>
                <a:path w="24129" h="722629">
                  <a:moveTo>
                    <a:pt x="24130" y="669289"/>
                  </a:moveTo>
                  <a:lnTo>
                    <a:pt x="0" y="669289"/>
                  </a:lnTo>
                  <a:lnTo>
                    <a:pt x="0" y="671829"/>
                  </a:lnTo>
                  <a:lnTo>
                    <a:pt x="24130" y="671829"/>
                  </a:lnTo>
                  <a:lnTo>
                    <a:pt x="24130" y="669289"/>
                  </a:lnTo>
                  <a:close/>
                </a:path>
                <a:path w="24129" h="722629">
                  <a:moveTo>
                    <a:pt x="24130" y="666749"/>
                  </a:moveTo>
                  <a:lnTo>
                    <a:pt x="0" y="666749"/>
                  </a:lnTo>
                  <a:lnTo>
                    <a:pt x="0" y="668019"/>
                  </a:lnTo>
                  <a:lnTo>
                    <a:pt x="24130" y="668019"/>
                  </a:lnTo>
                  <a:lnTo>
                    <a:pt x="24130" y="666749"/>
                  </a:lnTo>
                  <a:close/>
                </a:path>
                <a:path w="24129" h="722629">
                  <a:moveTo>
                    <a:pt x="24130" y="662939"/>
                  </a:moveTo>
                  <a:lnTo>
                    <a:pt x="0" y="662939"/>
                  </a:lnTo>
                  <a:lnTo>
                    <a:pt x="0" y="665479"/>
                  </a:lnTo>
                  <a:lnTo>
                    <a:pt x="24130" y="665479"/>
                  </a:lnTo>
                  <a:lnTo>
                    <a:pt x="24130" y="662939"/>
                  </a:lnTo>
                  <a:close/>
                </a:path>
                <a:path w="24129" h="722629">
                  <a:moveTo>
                    <a:pt x="24130" y="660399"/>
                  </a:moveTo>
                  <a:lnTo>
                    <a:pt x="0" y="660399"/>
                  </a:lnTo>
                  <a:lnTo>
                    <a:pt x="0" y="661669"/>
                  </a:lnTo>
                  <a:lnTo>
                    <a:pt x="24130" y="661669"/>
                  </a:lnTo>
                  <a:lnTo>
                    <a:pt x="24130" y="660399"/>
                  </a:lnTo>
                  <a:close/>
                </a:path>
                <a:path w="24129" h="722629">
                  <a:moveTo>
                    <a:pt x="24130" y="656589"/>
                  </a:moveTo>
                  <a:lnTo>
                    <a:pt x="0" y="656589"/>
                  </a:lnTo>
                  <a:lnTo>
                    <a:pt x="0" y="659129"/>
                  </a:lnTo>
                  <a:lnTo>
                    <a:pt x="24130" y="659129"/>
                  </a:lnTo>
                  <a:lnTo>
                    <a:pt x="24130" y="656589"/>
                  </a:lnTo>
                  <a:close/>
                </a:path>
                <a:path w="24129" h="722629">
                  <a:moveTo>
                    <a:pt x="24130" y="654049"/>
                  </a:moveTo>
                  <a:lnTo>
                    <a:pt x="0" y="654049"/>
                  </a:lnTo>
                  <a:lnTo>
                    <a:pt x="0" y="655319"/>
                  </a:lnTo>
                  <a:lnTo>
                    <a:pt x="24130" y="655319"/>
                  </a:lnTo>
                  <a:lnTo>
                    <a:pt x="24130" y="654049"/>
                  </a:lnTo>
                  <a:close/>
                </a:path>
                <a:path w="24129" h="722629">
                  <a:moveTo>
                    <a:pt x="24130" y="650239"/>
                  </a:moveTo>
                  <a:lnTo>
                    <a:pt x="0" y="650239"/>
                  </a:lnTo>
                  <a:lnTo>
                    <a:pt x="0" y="652779"/>
                  </a:lnTo>
                  <a:lnTo>
                    <a:pt x="24130" y="652779"/>
                  </a:lnTo>
                  <a:lnTo>
                    <a:pt x="24130" y="650239"/>
                  </a:lnTo>
                  <a:close/>
                </a:path>
                <a:path w="24129" h="722629">
                  <a:moveTo>
                    <a:pt x="24130" y="647699"/>
                  </a:moveTo>
                  <a:lnTo>
                    <a:pt x="0" y="647699"/>
                  </a:lnTo>
                  <a:lnTo>
                    <a:pt x="0" y="648969"/>
                  </a:lnTo>
                  <a:lnTo>
                    <a:pt x="24130" y="648969"/>
                  </a:lnTo>
                  <a:lnTo>
                    <a:pt x="24130" y="647699"/>
                  </a:lnTo>
                  <a:close/>
                </a:path>
                <a:path w="24129" h="722629">
                  <a:moveTo>
                    <a:pt x="24130" y="642619"/>
                  </a:moveTo>
                  <a:lnTo>
                    <a:pt x="0" y="642619"/>
                  </a:lnTo>
                  <a:lnTo>
                    <a:pt x="0" y="646429"/>
                  </a:lnTo>
                  <a:lnTo>
                    <a:pt x="24130" y="646429"/>
                  </a:lnTo>
                  <a:lnTo>
                    <a:pt x="24130" y="642619"/>
                  </a:lnTo>
                  <a:close/>
                </a:path>
                <a:path w="24129" h="722629">
                  <a:moveTo>
                    <a:pt x="24130" y="636269"/>
                  </a:moveTo>
                  <a:lnTo>
                    <a:pt x="0" y="636269"/>
                  </a:lnTo>
                  <a:lnTo>
                    <a:pt x="0" y="641349"/>
                  </a:lnTo>
                  <a:lnTo>
                    <a:pt x="24130" y="641349"/>
                  </a:lnTo>
                  <a:lnTo>
                    <a:pt x="24130" y="636269"/>
                  </a:lnTo>
                  <a:close/>
                </a:path>
                <a:path w="24129" h="722629">
                  <a:moveTo>
                    <a:pt x="24130" y="629919"/>
                  </a:moveTo>
                  <a:lnTo>
                    <a:pt x="0" y="629919"/>
                  </a:lnTo>
                  <a:lnTo>
                    <a:pt x="0" y="634999"/>
                  </a:lnTo>
                  <a:lnTo>
                    <a:pt x="24130" y="634999"/>
                  </a:lnTo>
                  <a:lnTo>
                    <a:pt x="24130" y="629919"/>
                  </a:lnTo>
                  <a:close/>
                </a:path>
                <a:path w="24129" h="722629">
                  <a:moveTo>
                    <a:pt x="24130" y="623569"/>
                  </a:moveTo>
                  <a:lnTo>
                    <a:pt x="0" y="623569"/>
                  </a:lnTo>
                  <a:lnTo>
                    <a:pt x="0" y="628649"/>
                  </a:lnTo>
                  <a:lnTo>
                    <a:pt x="24130" y="628649"/>
                  </a:lnTo>
                  <a:lnTo>
                    <a:pt x="24130" y="623569"/>
                  </a:lnTo>
                  <a:close/>
                </a:path>
                <a:path w="24129" h="722629">
                  <a:moveTo>
                    <a:pt x="24130" y="617219"/>
                  </a:moveTo>
                  <a:lnTo>
                    <a:pt x="0" y="617219"/>
                  </a:lnTo>
                  <a:lnTo>
                    <a:pt x="0" y="622299"/>
                  </a:lnTo>
                  <a:lnTo>
                    <a:pt x="24130" y="622299"/>
                  </a:lnTo>
                  <a:lnTo>
                    <a:pt x="24130" y="617219"/>
                  </a:lnTo>
                  <a:close/>
                </a:path>
                <a:path w="24129" h="722629">
                  <a:moveTo>
                    <a:pt x="24130" y="610869"/>
                  </a:moveTo>
                  <a:lnTo>
                    <a:pt x="0" y="610869"/>
                  </a:lnTo>
                  <a:lnTo>
                    <a:pt x="0" y="615949"/>
                  </a:lnTo>
                  <a:lnTo>
                    <a:pt x="24130" y="615949"/>
                  </a:lnTo>
                  <a:lnTo>
                    <a:pt x="24130" y="610869"/>
                  </a:lnTo>
                  <a:close/>
                </a:path>
                <a:path w="24129" h="722629">
                  <a:moveTo>
                    <a:pt x="24130" y="604519"/>
                  </a:moveTo>
                  <a:lnTo>
                    <a:pt x="0" y="604519"/>
                  </a:lnTo>
                  <a:lnTo>
                    <a:pt x="0" y="609599"/>
                  </a:lnTo>
                  <a:lnTo>
                    <a:pt x="24130" y="609599"/>
                  </a:lnTo>
                  <a:lnTo>
                    <a:pt x="24130" y="604519"/>
                  </a:lnTo>
                  <a:close/>
                </a:path>
                <a:path w="24129" h="722629">
                  <a:moveTo>
                    <a:pt x="24130" y="598169"/>
                  </a:moveTo>
                  <a:lnTo>
                    <a:pt x="0" y="598169"/>
                  </a:lnTo>
                  <a:lnTo>
                    <a:pt x="0" y="603249"/>
                  </a:lnTo>
                  <a:lnTo>
                    <a:pt x="24130" y="603249"/>
                  </a:lnTo>
                  <a:lnTo>
                    <a:pt x="24130" y="598169"/>
                  </a:lnTo>
                  <a:close/>
                </a:path>
                <a:path w="24129" h="722629">
                  <a:moveTo>
                    <a:pt x="24130" y="591819"/>
                  </a:moveTo>
                  <a:lnTo>
                    <a:pt x="0" y="591819"/>
                  </a:lnTo>
                  <a:lnTo>
                    <a:pt x="0" y="596899"/>
                  </a:lnTo>
                  <a:lnTo>
                    <a:pt x="24130" y="596899"/>
                  </a:lnTo>
                  <a:lnTo>
                    <a:pt x="24130" y="591819"/>
                  </a:lnTo>
                  <a:close/>
                </a:path>
                <a:path w="24129" h="722629">
                  <a:moveTo>
                    <a:pt x="24130" y="585469"/>
                  </a:moveTo>
                  <a:lnTo>
                    <a:pt x="0" y="585469"/>
                  </a:lnTo>
                  <a:lnTo>
                    <a:pt x="0" y="590549"/>
                  </a:lnTo>
                  <a:lnTo>
                    <a:pt x="24130" y="590549"/>
                  </a:lnTo>
                  <a:lnTo>
                    <a:pt x="24130" y="585469"/>
                  </a:lnTo>
                  <a:close/>
                </a:path>
                <a:path w="24129" h="722629">
                  <a:moveTo>
                    <a:pt x="24130" y="579119"/>
                  </a:moveTo>
                  <a:lnTo>
                    <a:pt x="0" y="579119"/>
                  </a:lnTo>
                  <a:lnTo>
                    <a:pt x="0" y="584199"/>
                  </a:lnTo>
                  <a:lnTo>
                    <a:pt x="24130" y="584199"/>
                  </a:lnTo>
                  <a:lnTo>
                    <a:pt x="24130" y="579119"/>
                  </a:lnTo>
                  <a:close/>
                </a:path>
                <a:path w="24129" h="722629">
                  <a:moveTo>
                    <a:pt x="24130" y="571499"/>
                  </a:moveTo>
                  <a:lnTo>
                    <a:pt x="0" y="571499"/>
                  </a:lnTo>
                  <a:lnTo>
                    <a:pt x="0" y="577849"/>
                  </a:lnTo>
                  <a:lnTo>
                    <a:pt x="24130" y="577849"/>
                  </a:lnTo>
                  <a:lnTo>
                    <a:pt x="24130" y="571499"/>
                  </a:lnTo>
                  <a:close/>
                </a:path>
                <a:path w="24129" h="722629">
                  <a:moveTo>
                    <a:pt x="24130" y="566419"/>
                  </a:moveTo>
                  <a:lnTo>
                    <a:pt x="0" y="566419"/>
                  </a:lnTo>
                  <a:lnTo>
                    <a:pt x="0" y="570229"/>
                  </a:lnTo>
                  <a:lnTo>
                    <a:pt x="24130" y="570229"/>
                  </a:lnTo>
                  <a:lnTo>
                    <a:pt x="24130" y="566419"/>
                  </a:lnTo>
                  <a:close/>
                </a:path>
                <a:path w="24129" h="722629">
                  <a:moveTo>
                    <a:pt x="24130" y="560069"/>
                  </a:moveTo>
                  <a:lnTo>
                    <a:pt x="0" y="560069"/>
                  </a:lnTo>
                  <a:lnTo>
                    <a:pt x="0" y="565149"/>
                  </a:lnTo>
                  <a:lnTo>
                    <a:pt x="24130" y="565149"/>
                  </a:lnTo>
                  <a:lnTo>
                    <a:pt x="24130" y="560069"/>
                  </a:lnTo>
                  <a:close/>
                </a:path>
                <a:path w="24129" h="722629">
                  <a:moveTo>
                    <a:pt x="24130" y="552449"/>
                  </a:moveTo>
                  <a:lnTo>
                    <a:pt x="0" y="552449"/>
                  </a:lnTo>
                  <a:lnTo>
                    <a:pt x="0" y="558799"/>
                  </a:lnTo>
                  <a:lnTo>
                    <a:pt x="24130" y="558799"/>
                  </a:lnTo>
                  <a:lnTo>
                    <a:pt x="24130" y="552449"/>
                  </a:lnTo>
                  <a:close/>
                </a:path>
                <a:path w="24129" h="722629">
                  <a:moveTo>
                    <a:pt x="24130" y="547369"/>
                  </a:moveTo>
                  <a:lnTo>
                    <a:pt x="0" y="547369"/>
                  </a:lnTo>
                  <a:lnTo>
                    <a:pt x="0" y="551179"/>
                  </a:lnTo>
                  <a:lnTo>
                    <a:pt x="24130" y="551179"/>
                  </a:lnTo>
                  <a:lnTo>
                    <a:pt x="24130" y="547369"/>
                  </a:lnTo>
                  <a:close/>
                </a:path>
                <a:path w="24129" h="722629">
                  <a:moveTo>
                    <a:pt x="24130" y="541019"/>
                  </a:moveTo>
                  <a:lnTo>
                    <a:pt x="0" y="541019"/>
                  </a:lnTo>
                  <a:lnTo>
                    <a:pt x="0" y="546099"/>
                  </a:lnTo>
                  <a:lnTo>
                    <a:pt x="24130" y="546099"/>
                  </a:lnTo>
                  <a:lnTo>
                    <a:pt x="24130" y="541019"/>
                  </a:lnTo>
                  <a:close/>
                </a:path>
                <a:path w="24129" h="722629">
                  <a:moveTo>
                    <a:pt x="8889" y="539749"/>
                  </a:moveTo>
                  <a:lnTo>
                    <a:pt x="3810" y="539749"/>
                  </a:lnTo>
                  <a:lnTo>
                    <a:pt x="3810" y="541019"/>
                  </a:lnTo>
                  <a:lnTo>
                    <a:pt x="8889" y="541019"/>
                  </a:lnTo>
                  <a:lnTo>
                    <a:pt x="8889" y="539749"/>
                  </a:lnTo>
                  <a:close/>
                </a:path>
                <a:path w="24129" h="722629">
                  <a:moveTo>
                    <a:pt x="24130" y="534669"/>
                  </a:moveTo>
                  <a:lnTo>
                    <a:pt x="21589" y="534669"/>
                  </a:lnTo>
                  <a:lnTo>
                    <a:pt x="21589" y="535939"/>
                  </a:lnTo>
                  <a:lnTo>
                    <a:pt x="17780" y="535939"/>
                  </a:lnTo>
                  <a:lnTo>
                    <a:pt x="17780" y="537209"/>
                  </a:lnTo>
                  <a:lnTo>
                    <a:pt x="15239" y="537209"/>
                  </a:lnTo>
                  <a:lnTo>
                    <a:pt x="15239" y="539749"/>
                  </a:lnTo>
                  <a:lnTo>
                    <a:pt x="24130" y="539749"/>
                  </a:lnTo>
                  <a:lnTo>
                    <a:pt x="24130" y="534669"/>
                  </a:lnTo>
                  <a:close/>
                </a:path>
              </a:pathLst>
            </a:custGeom>
            <a:solidFill>
              <a:srgbClr val="262626"/>
            </a:solidFill>
          </p:spPr>
          <p:txBody>
            <a:bodyPr bIns="0" lIns="0" rIns="0" rtlCol="0" tIns="0" wrap="square"/>
            <a:p/>
          </p:txBody>
        </p:sp>
        <p:sp>
          <p:nvSpPr>
            <p:cNvPr id="1049258" name="object 550"/>
            <p:cNvSpPr/>
            <p:nvPr/>
          </p:nvSpPr>
          <p:spPr>
            <a:xfrm>
              <a:off x="6455410" y="5806439"/>
              <a:ext cx="24130" cy="722630"/>
            </a:xfrm>
            <a:custGeom>
              <a:avLst/>
              <a:ahLst/>
              <a:rect l="l" t="t" r="r" b="b"/>
              <a:pathLst>
                <a:path w="24129" h="722629">
                  <a:moveTo>
                    <a:pt x="24129" y="0"/>
                  </a:moveTo>
                  <a:lnTo>
                    <a:pt x="0" y="0"/>
                  </a:lnTo>
                  <a:lnTo>
                    <a:pt x="0" y="5079"/>
                  </a:lnTo>
                  <a:lnTo>
                    <a:pt x="24129" y="5079"/>
                  </a:lnTo>
                  <a:lnTo>
                    <a:pt x="24129" y="0"/>
                  </a:lnTo>
                  <a:close/>
                </a:path>
                <a:path w="24129" h="722629">
                  <a:moveTo>
                    <a:pt x="24129" y="5079"/>
                  </a:moveTo>
                  <a:lnTo>
                    <a:pt x="0" y="5079"/>
                  </a:lnTo>
                  <a:lnTo>
                    <a:pt x="0" y="7619"/>
                  </a:lnTo>
                  <a:lnTo>
                    <a:pt x="24129" y="7619"/>
                  </a:lnTo>
                  <a:lnTo>
                    <a:pt x="24129" y="5079"/>
                  </a:lnTo>
                  <a:close/>
                </a:path>
                <a:path w="24129" h="722629">
                  <a:moveTo>
                    <a:pt x="24129" y="7619"/>
                  </a:moveTo>
                  <a:lnTo>
                    <a:pt x="0" y="7619"/>
                  </a:lnTo>
                  <a:lnTo>
                    <a:pt x="0" y="11429"/>
                  </a:lnTo>
                  <a:lnTo>
                    <a:pt x="24129" y="11429"/>
                  </a:lnTo>
                  <a:lnTo>
                    <a:pt x="24129" y="7619"/>
                  </a:lnTo>
                  <a:close/>
                </a:path>
                <a:path w="24129" h="722629">
                  <a:moveTo>
                    <a:pt x="24129" y="11429"/>
                  </a:moveTo>
                  <a:lnTo>
                    <a:pt x="0" y="11429"/>
                  </a:lnTo>
                  <a:lnTo>
                    <a:pt x="0" y="13969"/>
                  </a:lnTo>
                  <a:lnTo>
                    <a:pt x="24129" y="13969"/>
                  </a:lnTo>
                  <a:lnTo>
                    <a:pt x="24129" y="11429"/>
                  </a:lnTo>
                  <a:close/>
                </a:path>
                <a:path w="24129" h="722629">
                  <a:moveTo>
                    <a:pt x="24129" y="13969"/>
                  </a:moveTo>
                  <a:lnTo>
                    <a:pt x="0" y="13969"/>
                  </a:lnTo>
                  <a:lnTo>
                    <a:pt x="0" y="17779"/>
                  </a:lnTo>
                  <a:lnTo>
                    <a:pt x="24129" y="17779"/>
                  </a:lnTo>
                  <a:lnTo>
                    <a:pt x="24129" y="13969"/>
                  </a:lnTo>
                  <a:close/>
                </a:path>
                <a:path w="24129" h="722629">
                  <a:moveTo>
                    <a:pt x="24129" y="17779"/>
                  </a:moveTo>
                  <a:lnTo>
                    <a:pt x="0" y="17779"/>
                  </a:lnTo>
                  <a:lnTo>
                    <a:pt x="0" y="20319"/>
                  </a:lnTo>
                  <a:lnTo>
                    <a:pt x="24129" y="20319"/>
                  </a:lnTo>
                  <a:lnTo>
                    <a:pt x="24129" y="17779"/>
                  </a:lnTo>
                  <a:close/>
                </a:path>
                <a:path w="24129" h="722629">
                  <a:moveTo>
                    <a:pt x="24129" y="20319"/>
                  </a:moveTo>
                  <a:lnTo>
                    <a:pt x="0" y="20319"/>
                  </a:lnTo>
                  <a:lnTo>
                    <a:pt x="0" y="33019"/>
                  </a:lnTo>
                  <a:lnTo>
                    <a:pt x="24129" y="33019"/>
                  </a:lnTo>
                  <a:lnTo>
                    <a:pt x="24129" y="20319"/>
                  </a:lnTo>
                  <a:close/>
                </a:path>
                <a:path w="24129" h="722629">
                  <a:moveTo>
                    <a:pt x="24129" y="33019"/>
                  </a:moveTo>
                  <a:lnTo>
                    <a:pt x="0" y="33019"/>
                  </a:lnTo>
                  <a:lnTo>
                    <a:pt x="0" y="36829"/>
                  </a:lnTo>
                  <a:lnTo>
                    <a:pt x="24129" y="36829"/>
                  </a:lnTo>
                  <a:lnTo>
                    <a:pt x="24129" y="33019"/>
                  </a:lnTo>
                  <a:close/>
                </a:path>
                <a:path w="24129" h="722629">
                  <a:moveTo>
                    <a:pt x="24129" y="36829"/>
                  </a:moveTo>
                  <a:lnTo>
                    <a:pt x="0" y="36829"/>
                  </a:lnTo>
                  <a:lnTo>
                    <a:pt x="0" y="43179"/>
                  </a:lnTo>
                  <a:lnTo>
                    <a:pt x="24129" y="43179"/>
                  </a:lnTo>
                  <a:lnTo>
                    <a:pt x="24129" y="36829"/>
                  </a:lnTo>
                  <a:close/>
                </a:path>
                <a:path w="24129" h="722629">
                  <a:moveTo>
                    <a:pt x="24129" y="43179"/>
                  </a:moveTo>
                  <a:lnTo>
                    <a:pt x="0" y="43179"/>
                  </a:lnTo>
                  <a:lnTo>
                    <a:pt x="0" y="45719"/>
                  </a:lnTo>
                  <a:lnTo>
                    <a:pt x="24129" y="45719"/>
                  </a:lnTo>
                  <a:lnTo>
                    <a:pt x="24129" y="43179"/>
                  </a:lnTo>
                  <a:close/>
                </a:path>
                <a:path w="24129" h="722629">
                  <a:moveTo>
                    <a:pt x="24129" y="45719"/>
                  </a:moveTo>
                  <a:lnTo>
                    <a:pt x="0" y="45719"/>
                  </a:lnTo>
                  <a:lnTo>
                    <a:pt x="0" y="49529"/>
                  </a:lnTo>
                  <a:lnTo>
                    <a:pt x="24129" y="49529"/>
                  </a:lnTo>
                  <a:lnTo>
                    <a:pt x="24129" y="45719"/>
                  </a:lnTo>
                  <a:close/>
                </a:path>
                <a:path w="24129" h="722629">
                  <a:moveTo>
                    <a:pt x="24129" y="49529"/>
                  </a:moveTo>
                  <a:lnTo>
                    <a:pt x="0" y="49529"/>
                  </a:lnTo>
                  <a:lnTo>
                    <a:pt x="0" y="52069"/>
                  </a:lnTo>
                  <a:lnTo>
                    <a:pt x="24129" y="52069"/>
                  </a:lnTo>
                  <a:lnTo>
                    <a:pt x="24129" y="49529"/>
                  </a:lnTo>
                  <a:close/>
                </a:path>
                <a:path w="24129" h="722629">
                  <a:moveTo>
                    <a:pt x="24129" y="52069"/>
                  </a:moveTo>
                  <a:lnTo>
                    <a:pt x="0" y="52069"/>
                  </a:lnTo>
                  <a:lnTo>
                    <a:pt x="0" y="55879"/>
                  </a:lnTo>
                  <a:lnTo>
                    <a:pt x="24129" y="55879"/>
                  </a:lnTo>
                  <a:lnTo>
                    <a:pt x="24129" y="52069"/>
                  </a:lnTo>
                  <a:close/>
                </a:path>
                <a:path w="24129" h="722629">
                  <a:moveTo>
                    <a:pt x="24129" y="55879"/>
                  </a:moveTo>
                  <a:lnTo>
                    <a:pt x="0" y="55879"/>
                  </a:lnTo>
                  <a:lnTo>
                    <a:pt x="0" y="62229"/>
                  </a:lnTo>
                  <a:lnTo>
                    <a:pt x="24129" y="62229"/>
                  </a:lnTo>
                  <a:lnTo>
                    <a:pt x="24129" y="55879"/>
                  </a:lnTo>
                  <a:close/>
                </a:path>
                <a:path w="24129" h="722629">
                  <a:moveTo>
                    <a:pt x="24129" y="62229"/>
                  </a:moveTo>
                  <a:lnTo>
                    <a:pt x="0" y="62229"/>
                  </a:lnTo>
                  <a:lnTo>
                    <a:pt x="0" y="64769"/>
                  </a:lnTo>
                  <a:lnTo>
                    <a:pt x="24129" y="64769"/>
                  </a:lnTo>
                  <a:lnTo>
                    <a:pt x="24129" y="62229"/>
                  </a:lnTo>
                  <a:close/>
                </a:path>
                <a:path w="24129" h="722629">
                  <a:moveTo>
                    <a:pt x="24129" y="64769"/>
                  </a:moveTo>
                  <a:lnTo>
                    <a:pt x="0" y="64769"/>
                  </a:lnTo>
                  <a:lnTo>
                    <a:pt x="0" y="68579"/>
                  </a:lnTo>
                  <a:lnTo>
                    <a:pt x="24129" y="68579"/>
                  </a:lnTo>
                  <a:lnTo>
                    <a:pt x="24129" y="64769"/>
                  </a:lnTo>
                  <a:close/>
                </a:path>
                <a:path w="24129" h="722629">
                  <a:moveTo>
                    <a:pt x="24129" y="68579"/>
                  </a:moveTo>
                  <a:lnTo>
                    <a:pt x="0" y="68579"/>
                  </a:lnTo>
                  <a:lnTo>
                    <a:pt x="0" y="77469"/>
                  </a:lnTo>
                  <a:lnTo>
                    <a:pt x="24129" y="77469"/>
                  </a:lnTo>
                  <a:lnTo>
                    <a:pt x="24129" y="68579"/>
                  </a:lnTo>
                  <a:close/>
                </a:path>
                <a:path w="24129" h="722629">
                  <a:moveTo>
                    <a:pt x="24129" y="77469"/>
                  </a:moveTo>
                  <a:lnTo>
                    <a:pt x="0" y="77469"/>
                  </a:lnTo>
                  <a:lnTo>
                    <a:pt x="0" y="81279"/>
                  </a:lnTo>
                  <a:lnTo>
                    <a:pt x="24129" y="81279"/>
                  </a:lnTo>
                  <a:lnTo>
                    <a:pt x="24129" y="77469"/>
                  </a:lnTo>
                  <a:close/>
                </a:path>
                <a:path w="24129" h="722629">
                  <a:moveTo>
                    <a:pt x="24129" y="81279"/>
                  </a:moveTo>
                  <a:lnTo>
                    <a:pt x="0" y="81279"/>
                  </a:lnTo>
                  <a:lnTo>
                    <a:pt x="0" y="83819"/>
                  </a:lnTo>
                  <a:lnTo>
                    <a:pt x="24129" y="83819"/>
                  </a:lnTo>
                  <a:lnTo>
                    <a:pt x="24129" y="81279"/>
                  </a:lnTo>
                  <a:close/>
                </a:path>
                <a:path w="24129" h="722629">
                  <a:moveTo>
                    <a:pt x="24129" y="83819"/>
                  </a:moveTo>
                  <a:lnTo>
                    <a:pt x="0" y="83819"/>
                  </a:lnTo>
                  <a:lnTo>
                    <a:pt x="0" y="87629"/>
                  </a:lnTo>
                  <a:lnTo>
                    <a:pt x="24129" y="87629"/>
                  </a:lnTo>
                  <a:lnTo>
                    <a:pt x="24129" y="83819"/>
                  </a:lnTo>
                  <a:close/>
                </a:path>
                <a:path w="24129" h="722629">
                  <a:moveTo>
                    <a:pt x="24129" y="87629"/>
                  </a:moveTo>
                  <a:lnTo>
                    <a:pt x="0" y="87629"/>
                  </a:lnTo>
                  <a:lnTo>
                    <a:pt x="0" y="90169"/>
                  </a:lnTo>
                  <a:lnTo>
                    <a:pt x="24129" y="90169"/>
                  </a:lnTo>
                  <a:lnTo>
                    <a:pt x="24129" y="87629"/>
                  </a:lnTo>
                  <a:close/>
                </a:path>
                <a:path w="24129" h="722629">
                  <a:moveTo>
                    <a:pt x="24129" y="90169"/>
                  </a:moveTo>
                  <a:lnTo>
                    <a:pt x="0" y="90169"/>
                  </a:lnTo>
                  <a:lnTo>
                    <a:pt x="0" y="96519"/>
                  </a:lnTo>
                  <a:lnTo>
                    <a:pt x="24129" y="96519"/>
                  </a:lnTo>
                  <a:lnTo>
                    <a:pt x="24129" y="90169"/>
                  </a:lnTo>
                  <a:close/>
                </a:path>
                <a:path w="24129" h="722629">
                  <a:moveTo>
                    <a:pt x="24129" y="96519"/>
                  </a:moveTo>
                  <a:lnTo>
                    <a:pt x="0" y="96519"/>
                  </a:lnTo>
                  <a:lnTo>
                    <a:pt x="0" y="102869"/>
                  </a:lnTo>
                  <a:lnTo>
                    <a:pt x="24129" y="102869"/>
                  </a:lnTo>
                  <a:lnTo>
                    <a:pt x="24129" y="96519"/>
                  </a:lnTo>
                  <a:close/>
                </a:path>
                <a:path w="24129" h="722629">
                  <a:moveTo>
                    <a:pt x="24129" y="102869"/>
                  </a:moveTo>
                  <a:lnTo>
                    <a:pt x="0" y="102869"/>
                  </a:lnTo>
                  <a:lnTo>
                    <a:pt x="0" y="106679"/>
                  </a:lnTo>
                  <a:lnTo>
                    <a:pt x="24129" y="106679"/>
                  </a:lnTo>
                  <a:lnTo>
                    <a:pt x="24129" y="102869"/>
                  </a:lnTo>
                  <a:close/>
                </a:path>
                <a:path w="24129" h="722629">
                  <a:moveTo>
                    <a:pt x="24129" y="106679"/>
                  </a:moveTo>
                  <a:lnTo>
                    <a:pt x="0" y="106679"/>
                  </a:lnTo>
                  <a:lnTo>
                    <a:pt x="0" y="109219"/>
                  </a:lnTo>
                  <a:lnTo>
                    <a:pt x="24129" y="109219"/>
                  </a:lnTo>
                  <a:lnTo>
                    <a:pt x="24129" y="106679"/>
                  </a:lnTo>
                  <a:close/>
                </a:path>
                <a:path w="24129" h="722629">
                  <a:moveTo>
                    <a:pt x="24129" y="109219"/>
                  </a:moveTo>
                  <a:lnTo>
                    <a:pt x="0" y="109219"/>
                  </a:lnTo>
                  <a:lnTo>
                    <a:pt x="0" y="113029"/>
                  </a:lnTo>
                  <a:lnTo>
                    <a:pt x="24129" y="113029"/>
                  </a:lnTo>
                  <a:lnTo>
                    <a:pt x="24129" y="109219"/>
                  </a:lnTo>
                  <a:close/>
                </a:path>
                <a:path w="24129" h="722629">
                  <a:moveTo>
                    <a:pt x="24129" y="113029"/>
                  </a:moveTo>
                  <a:lnTo>
                    <a:pt x="0" y="113029"/>
                  </a:lnTo>
                  <a:lnTo>
                    <a:pt x="0" y="119379"/>
                  </a:lnTo>
                  <a:lnTo>
                    <a:pt x="24129" y="119379"/>
                  </a:lnTo>
                  <a:lnTo>
                    <a:pt x="24129" y="113029"/>
                  </a:lnTo>
                  <a:close/>
                </a:path>
                <a:path w="24129" h="722629">
                  <a:moveTo>
                    <a:pt x="24129" y="119379"/>
                  </a:moveTo>
                  <a:lnTo>
                    <a:pt x="0" y="119379"/>
                  </a:lnTo>
                  <a:lnTo>
                    <a:pt x="0" y="121919"/>
                  </a:lnTo>
                  <a:lnTo>
                    <a:pt x="24129" y="121919"/>
                  </a:lnTo>
                  <a:lnTo>
                    <a:pt x="24129" y="119379"/>
                  </a:lnTo>
                  <a:close/>
                </a:path>
                <a:path w="24129" h="722629">
                  <a:moveTo>
                    <a:pt x="24129" y="121919"/>
                  </a:moveTo>
                  <a:lnTo>
                    <a:pt x="0" y="121919"/>
                  </a:lnTo>
                  <a:lnTo>
                    <a:pt x="0" y="125729"/>
                  </a:lnTo>
                  <a:lnTo>
                    <a:pt x="24129" y="125729"/>
                  </a:lnTo>
                  <a:lnTo>
                    <a:pt x="24129" y="121919"/>
                  </a:lnTo>
                  <a:close/>
                </a:path>
                <a:path w="24129" h="722629">
                  <a:moveTo>
                    <a:pt x="24129" y="125729"/>
                  </a:moveTo>
                  <a:lnTo>
                    <a:pt x="0" y="125729"/>
                  </a:lnTo>
                  <a:lnTo>
                    <a:pt x="0" y="132079"/>
                  </a:lnTo>
                  <a:lnTo>
                    <a:pt x="24129" y="132079"/>
                  </a:lnTo>
                  <a:lnTo>
                    <a:pt x="24129" y="125729"/>
                  </a:lnTo>
                  <a:close/>
                </a:path>
                <a:path w="24129" h="722629">
                  <a:moveTo>
                    <a:pt x="24129" y="132079"/>
                  </a:moveTo>
                  <a:lnTo>
                    <a:pt x="0" y="132079"/>
                  </a:lnTo>
                  <a:lnTo>
                    <a:pt x="0" y="134619"/>
                  </a:lnTo>
                  <a:lnTo>
                    <a:pt x="24129" y="134619"/>
                  </a:lnTo>
                  <a:lnTo>
                    <a:pt x="24129" y="132079"/>
                  </a:lnTo>
                  <a:close/>
                </a:path>
                <a:path w="24129" h="722629">
                  <a:moveTo>
                    <a:pt x="24129" y="134619"/>
                  </a:moveTo>
                  <a:lnTo>
                    <a:pt x="0" y="134619"/>
                  </a:lnTo>
                  <a:lnTo>
                    <a:pt x="0" y="138429"/>
                  </a:lnTo>
                  <a:lnTo>
                    <a:pt x="24129" y="138429"/>
                  </a:lnTo>
                  <a:lnTo>
                    <a:pt x="24129" y="134619"/>
                  </a:lnTo>
                  <a:close/>
                </a:path>
                <a:path w="24129" h="722629">
                  <a:moveTo>
                    <a:pt x="24129" y="138429"/>
                  </a:moveTo>
                  <a:lnTo>
                    <a:pt x="0" y="138429"/>
                  </a:lnTo>
                  <a:lnTo>
                    <a:pt x="0" y="140969"/>
                  </a:lnTo>
                  <a:lnTo>
                    <a:pt x="24129" y="140969"/>
                  </a:lnTo>
                  <a:lnTo>
                    <a:pt x="24129" y="138429"/>
                  </a:lnTo>
                  <a:close/>
                </a:path>
                <a:path w="24129" h="722629">
                  <a:moveTo>
                    <a:pt x="24129" y="140969"/>
                  </a:moveTo>
                  <a:lnTo>
                    <a:pt x="0" y="140969"/>
                  </a:lnTo>
                  <a:lnTo>
                    <a:pt x="0" y="144779"/>
                  </a:lnTo>
                  <a:lnTo>
                    <a:pt x="24129" y="144779"/>
                  </a:lnTo>
                  <a:lnTo>
                    <a:pt x="24129" y="140969"/>
                  </a:lnTo>
                  <a:close/>
                </a:path>
                <a:path w="24129" h="722629">
                  <a:moveTo>
                    <a:pt x="24129" y="144779"/>
                  </a:moveTo>
                  <a:lnTo>
                    <a:pt x="0" y="144779"/>
                  </a:lnTo>
                  <a:lnTo>
                    <a:pt x="0" y="147319"/>
                  </a:lnTo>
                  <a:lnTo>
                    <a:pt x="24129" y="147319"/>
                  </a:lnTo>
                  <a:lnTo>
                    <a:pt x="24129" y="144779"/>
                  </a:lnTo>
                  <a:close/>
                </a:path>
                <a:path w="24129" h="722629">
                  <a:moveTo>
                    <a:pt x="24129" y="147319"/>
                  </a:moveTo>
                  <a:lnTo>
                    <a:pt x="0" y="147319"/>
                  </a:lnTo>
                  <a:lnTo>
                    <a:pt x="0" y="151129"/>
                  </a:lnTo>
                  <a:lnTo>
                    <a:pt x="24129" y="151129"/>
                  </a:lnTo>
                  <a:lnTo>
                    <a:pt x="24129" y="147319"/>
                  </a:lnTo>
                  <a:close/>
                </a:path>
                <a:path w="24129" h="722629">
                  <a:moveTo>
                    <a:pt x="24129" y="151129"/>
                  </a:moveTo>
                  <a:lnTo>
                    <a:pt x="0" y="151129"/>
                  </a:lnTo>
                  <a:lnTo>
                    <a:pt x="0" y="153669"/>
                  </a:lnTo>
                  <a:lnTo>
                    <a:pt x="24129" y="153669"/>
                  </a:lnTo>
                  <a:lnTo>
                    <a:pt x="24129" y="151129"/>
                  </a:lnTo>
                  <a:close/>
                </a:path>
                <a:path w="24129" h="722629">
                  <a:moveTo>
                    <a:pt x="24129" y="153669"/>
                  </a:moveTo>
                  <a:lnTo>
                    <a:pt x="0" y="153669"/>
                  </a:lnTo>
                  <a:lnTo>
                    <a:pt x="0" y="160019"/>
                  </a:lnTo>
                  <a:lnTo>
                    <a:pt x="24129" y="160019"/>
                  </a:lnTo>
                  <a:lnTo>
                    <a:pt x="24129" y="153669"/>
                  </a:lnTo>
                  <a:close/>
                </a:path>
                <a:path w="24129" h="722629">
                  <a:moveTo>
                    <a:pt x="24129" y="160019"/>
                  </a:moveTo>
                  <a:lnTo>
                    <a:pt x="0" y="160019"/>
                  </a:lnTo>
                  <a:lnTo>
                    <a:pt x="0" y="163829"/>
                  </a:lnTo>
                  <a:lnTo>
                    <a:pt x="24129" y="163829"/>
                  </a:lnTo>
                  <a:lnTo>
                    <a:pt x="24129" y="160019"/>
                  </a:lnTo>
                  <a:close/>
                </a:path>
                <a:path w="24129" h="722629">
                  <a:moveTo>
                    <a:pt x="24129" y="163829"/>
                  </a:moveTo>
                  <a:lnTo>
                    <a:pt x="0" y="163829"/>
                  </a:lnTo>
                  <a:lnTo>
                    <a:pt x="0" y="166369"/>
                  </a:lnTo>
                  <a:lnTo>
                    <a:pt x="24129" y="166369"/>
                  </a:lnTo>
                  <a:lnTo>
                    <a:pt x="24129" y="163829"/>
                  </a:lnTo>
                  <a:close/>
                </a:path>
                <a:path w="24129" h="722629">
                  <a:moveTo>
                    <a:pt x="24129" y="166369"/>
                  </a:moveTo>
                  <a:lnTo>
                    <a:pt x="0" y="166369"/>
                  </a:lnTo>
                  <a:lnTo>
                    <a:pt x="0" y="172719"/>
                  </a:lnTo>
                  <a:lnTo>
                    <a:pt x="24129" y="172719"/>
                  </a:lnTo>
                  <a:lnTo>
                    <a:pt x="24129" y="166369"/>
                  </a:lnTo>
                  <a:close/>
                </a:path>
                <a:path w="24129" h="722629">
                  <a:moveTo>
                    <a:pt x="24129" y="172719"/>
                  </a:moveTo>
                  <a:lnTo>
                    <a:pt x="0" y="172719"/>
                  </a:lnTo>
                  <a:lnTo>
                    <a:pt x="0" y="176529"/>
                  </a:lnTo>
                  <a:lnTo>
                    <a:pt x="24129" y="176529"/>
                  </a:lnTo>
                  <a:lnTo>
                    <a:pt x="24129" y="172719"/>
                  </a:lnTo>
                  <a:close/>
                </a:path>
                <a:path w="24129" h="722629">
                  <a:moveTo>
                    <a:pt x="24129" y="176529"/>
                  </a:moveTo>
                  <a:lnTo>
                    <a:pt x="0" y="176529"/>
                  </a:lnTo>
                  <a:lnTo>
                    <a:pt x="0" y="179069"/>
                  </a:lnTo>
                  <a:lnTo>
                    <a:pt x="24129" y="179069"/>
                  </a:lnTo>
                  <a:lnTo>
                    <a:pt x="24129" y="176529"/>
                  </a:lnTo>
                  <a:close/>
                </a:path>
                <a:path w="24129" h="722629">
                  <a:moveTo>
                    <a:pt x="24129" y="179069"/>
                  </a:moveTo>
                  <a:lnTo>
                    <a:pt x="0" y="179069"/>
                  </a:lnTo>
                  <a:lnTo>
                    <a:pt x="0" y="180339"/>
                  </a:lnTo>
                  <a:lnTo>
                    <a:pt x="8889" y="180339"/>
                  </a:lnTo>
                  <a:lnTo>
                    <a:pt x="8889" y="181609"/>
                  </a:lnTo>
                  <a:lnTo>
                    <a:pt x="16510" y="181609"/>
                  </a:lnTo>
                  <a:lnTo>
                    <a:pt x="16510" y="182879"/>
                  </a:lnTo>
                  <a:lnTo>
                    <a:pt x="24129" y="182879"/>
                  </a:lnTo>
                  <a:lnTo>
                    <a:pt x="24129" y="179069"/>
                  </a:lnTo>
                  <a:close/>
                </a:path>
                <a:path w="24129" h="722629">
                  <a:moveTo>
                    <a:pt x="24129" y="720089"/>
                  </a:moveTo>
                  <a:lnTo>
                    <a:pt x="0" y="720089"/>
                  </a:lnTo>
                  <a:lnTo>
                    <a:pt x="0" y="722629"/>
                  </a:lnTo>
                  <a:lnTo>
                    <a:pt x="24129" y="722629"/>
                  </a:lnTo>
                  <a:lnTo>
                    <a:pt x="24129" y="720089"/>
                  </a:lnTo>
                  <a:close/>
                </a:path>
                <a:path w="24129" h="722629">
                  <a:moveTo>
                    <a:pt x="24129" y="717549"/>
                  </a:moveTo>
                  <a:lnTo>
                    <a:pt x="0" y="717549"/>
                  </a:lnTo>
                  <a:lnTo>
                    <a:pt x="0" y="718819"/>
                  </a:lnTo>
                  <a:lnTo>
                    <a:pt x="24129" y="718819"/>
                  </a:lnTo>
                  <a:lnTo>
                    <a:pt x="24129" y="717549"/>
                  </a:lnTo>
                  <a:close/>
                </a:path>
                <a:path w="24129" h="722629">
                  <a:moveTo>
                    <a:pt x="24129" y="713739"/>
                  </a:moveTo>
                  <a:lnTo>
                    <a:pt x="0" y="713739"/>
                  </a:lnTo>
                  <a:lnTo>
                    <a:pt x="0" y="716279"/>
                  </a:lnTo>
                  <a:lnTo>
                    <a:pt x="24129" y="716279"/>
                  </a:lnTo>
                  <a:lnTo>
                    <a:pt x="24129" y="713739"/>
                  </a:lnTo>
                  <a:close/>
                </a:path>
                <a:path w="24129" h="722629">
                  <a:moveTo>
                    <a:pt x="24129" y="711199"/>
                  </a:moveTo>
                  <a:lnTo>
                    <a:pt x="0" y="711199"/>
                  </a:lnTo>
                  <a:lnTo>
                    <a:pt x="0" y="712469"/>
                  </a:lnTo>
                  <a:lnTo>
                    <a:pt x="24129" y="712469"/>
                  </a:lnTo>
                  <a:lnTo>
                    <a:pt x="24129" y="711199"/>
                  </a:lnTo>
                  <a:close/>
                </a:path>
                <a:path w="24129" h="722629">
                  <a:moveTo>
                    <a:pt x="24129" y="707389"/>
                  </a:moveTo>
                  <a:lnTo>
                    <a:pt x="0" y="707389"/>
                  </a:lnTo>
                  <a:lnTo>
                    <a:pt x="0" y="709929"/>
                  </a:lnTo>
                  <a:lnTo>
                    <a:pt x="24129" y="709929"/>
                  </a:lnTo>
                  <a:lnTo>
                    <a:pt x="24129" y="707389"/>
                  </a:lnTo>
                  <a:close/>
                </a:path>
                <a:path w="24129" h="722629">
                  <a:moveTo>
                    <a:pt x="24129" y="704849"/>
                  </a:moveTo>
                  <a:lnTo>
                    <a:pt x="0" y="704849"/>
                  </a:lnTo>
                  <a:lnTo>
                    <a:pt x="0" y="706119"/>
                  </a:lnTo>
                  <a:lnTo>
                    <a:pt x="24129" y="706119"/>
                  </a:lnTo>
                  <a:lnTo>
                    <a:pt x="24129" y="704849"/>
                  </a:lnTo>
                  <a:close/>
                </a:path>
                <a:path w="24129" h="722629">
                  <a:moveTo>
                    <a:pt x="24129" y="701039"/>
                  </a:moveTo>
                  <a:lnTo>
                    <a:pt x="0" y="701039"/>
                  </a:lnTo>
                  <a:lnTo>
                    <a:pt x="0" y="703579"/>
                  </a:lnTo>
                  <a:lnTo>
                    <a:pt x="24129" y="703579"/>
                  </a:lnTo>
                  <a:lnTo>
                    <a:pt x="24129" y="701039"/>
                  </a:lnTo>
                  <a:close/>
                </a:path>
                <a:path w="24129" h="722629">
                  <a:moveTo>
                    <a:pt x="24129" y="698499"/>
                  </a:moveTo>
                  <a:lnTo>
                    <a:pt x="0" y="698499"/>
                  </a:lnTo>
                  <a:lnTo>
                    <a:pt x="0" y="699769"/>
                  </a:lnTo>
                  <a:lnTo>
                    <a:pt x="24129" y="699769"/>
                  </a:lnTo>
                  <a:lnTo>
                    <a:pt x="24129" y="698499"/>
                  </a:lnTo>
                  <a:close/>
                </a:path>
                <a:path w="24129" h="722629">
                  <a:moveTo>
                    <a:pt x="24129" y="694689"/>
                  </a:moveTo>
                  <a:lnTo>
                    <a:pt x="0" y="694689"/>
                  </a:lnTo>
                  <a:lnTo>
                    <a:pt x="0" y="697229"/>
                  </a:lnTo>
                  <a:lnTo>
                    <a:pt x="24129" y="697229"/>
                  </a:lnTo>
                  <a:lnTo>
                    <a:pt x="24129" y="694689"/>
                  </a:lnTo>
                  <a:close/>
                </a:path>
                <a:path w="24129" h="722629">
                  <a:moveTo>
                    <a:pt x="24129" y="692149"/>
                  </a:moveTo>
                  <a:lnTo>
                    <a:pt x="0" y="692149"/>
                  </a:lnTo>
                  <a:lnTo>
                    <a:pt x="0" y="693419"/>
                  </a:lnTo>
                  <a:lnTo>
                    <a:pt x="24129" y="693419"/>
                  </a:lnTo>
                  <a:lnTo>
                    <a:pt x="24129" y="692149"/>
                  </a:lnTo>
                  <a:close/>
                </a:path>
                <a:path w="24129" h="722629">
                  <a:moveTo>
                    <a:pt x="24129" y="688339"/>
                  </a:moveTo>
                  <a:lnTo>
                    <a:pt x="0" y="688339"/>
                  </a:lnTo>
                  <a:lnTo>
                    <a:pt x="0" y="690879"/>
                  </a:lnTo>
                  <a:lnTo>
                    <a:pt x="24129" y="690879"/>
                  </a:lnTo>
                  <a:lnTo>
                    <a:pt x="24129" y="688339"/>
                  </a:lnTo>
                  <a:close/>
                </a:path>
                <a:path w="24129" h="722629">
                  <a:moveTo>
                    <a:pt x="24129" y="685799"/>
                  </a:moveTo>
                  <a:lnTo>
                    <a:pt x="0" y="685799"/>
                  </a:lnTo>
                  <a:lnTo>
                    <a:pt x="0" y="687069"/>
                  </a:lnTo>
                  <a:lnTo>
                    <a:pt x="24129" y="687069"/>
                  </a:lnTo>
                  <a:lnTo>
                    <a:pt x="24129" y="685799"/>
                  </a:lnTo>
                  <a:close/>
                </a:path>
                <a:path w="24129" h="722629">
                  <a:moveTo>
                    <a:pt x="24129" y="681989"/>
                  </a:moveTo>
                  <a:lnTo>
                    <a:pt x="0" y="681989"/>
                  </a:lnTo>
                  <a:lnTo>
                    <a:pt x="0" y="684529"/>
                  </a:lnTo>
                  <a:lnTo>
                    <a:pt x="24129" y="684529"/>
                  </a:lnTo>
                  <a:lnTo>
                    <a:pt x="24129" y="681989"/>
                  </a:lnTo>
                  <a:close/>
                </a:path>
                <a:path w="24129" h="722629">
                  <a:moveTo>
                    <a:pt x="24129" y="679449"/>
                  </a:moveTo>
                  <a:lnTo>
                    <a:pt x="0" y="679449"/>
                  </a:lnTo>
                  <a:lnTo>
                    <a:pt x="0" y="680719"/>
                  </a:lnTo>
                  <a:lnTo>
                    <a:pt x="24129" y="680719"/>
                  </a:lnTo>
                  <a:lnTo>
                    <a:pt x="24129" y="679449"/>
                  </a:lnTo>
                  <a:close/>
                </a:path>
                <a:path w="24129" h="722629">
                  <a:moveTo>
                    <a:pt x="24129" y="675639"/>
                  </a:moveTo>
                  <a:lnTo>
                    <a:pt x="0" y="675639"/>
                  </a:lnTo>
                  <a:lnTo>
                    <a:pt x="0" y="678179"/>
                  </a:lnTo>
                  <a:lnTo>
                    <a:pt x="24129" y="678179"/>
                  </a:lnTo>
                  <a:lnTo>
                    <a:pt x="24129" y="675639"/>
                  </a:lnTo>
                  <a:close/>
                </a:path>
                <a:path w="24129" h="722629">
                  <a:moveTo>
                    <a:pt x="24129" y="673099"/>
                  </a:moveTo>
                  <a:lnTo>
                    <a:pt x="0" y="673099"/>
                  </a:lnTo>
                  <a:lnTo>
                    <a:pt x="0" y="674369"/>
                  </a:lnTo>
                  <a:lnTo>
                    <a:pt x="24129" y="674369"/>
                  </a:lnTo>
                  <a:lnTo>
                    <a:pt x="24129" y="673099"/>
                  </a:lnTo>
                  <a:close/>
                </a:path>
                <a:path w="24129" h="722629">
                  <a:moveTo>
                    <a:pt x="24129" y="669289"/>
                  </a:moveTo>
                  <a:lnTo>
                    <a:pt x="0" y="669289"/>
                  </a:lnTo>
                  <a:lnTo>
                    <a:pt x="0" y="671829"/>
                  </a:lnTo>
                  <a:lnTo>
                    <a:pt x="24129" y="671829"/>
                  </a:lnTo>
                  <a:lnTo>
                    <a:pt x="24129" y="669289"/>
                  </a:lnTo>
                  <a:close/>
                </a:path>
                <a:path w="24129" h="722629">
                  <a:moveTo>
                    <a:pt x="24129" y="666749"/>
                  </a:moveTo>
                  <a:lnTo>
                    <a:pt x="0" y="666749"/>
                  </a:lnTo>
                  <a:lnTo>
                    <a:pt x="0" y="668019"/>
                  </a:lnTo>
                  <a:lnTo>
                    <a:pt x="24129" y="668019"/>
                  </a:lnTo>
                  <a:lnTo>
                    <a:pt x="24129" y="666749"/>
                  </a:lnTo>
                  <a:close/>
                </a:path>
                <a:path w="24129" h="722629">
                  <a:moveTo>
                    <a:pt x="24129" y="662939"/>
                  </a:moveTo>
                  <a:lnTo>
                    <a:pt x="0" y="662939"/>
                  </a:lnTo>
                  <a:lnTo>
                    <a:pt x="0" y="665479"/>
                  </a:lnTo>
                  <a:lnTo>
                    <a:pt x="24129" y="665479"/>
                  </a:lnTo>
                  <a:lnTo>
                    <a:pt x="24129" y="662939"/>
                  </a:lnTo>
                  <a:close/>
                </a:path>
                <a:path w="24129" h="722629">
                  <a:moveTo>
                    <a:pt x="24129" y="660399"/>
                  </a:moveTo>
                  <a:lnTo>
                    <a:pt x="0" y="660399"/>
                  </a:lnTo>
                  <a:lnTo>
                    <a:pt x="0" y="661669"/>
                  </a:lnTo>
                  <a:lnTo>
                    <a:pt x="24129" y="661669"/>
                  </a:lnTo>
                  <a:lnTo>
                    <a:pt x="24129" y="660399"/>
                  </a:lnTo>
                  <a:close/>
                </a:path>
                <a:path w="24129" h="722629">
                  <a:moveTo>
                    <a:pt x="24129" y="656589"/>
                  </a:moveTo>
                  <a:lnTo>
                    <a:pt x="0" y="656589"/>
                  </a:lnTo>
                  <a:lnTo>
                    <a:pt x="0" y="659129"/>
                  </a:lnTo>
                  <a:lnTo>
                    <a:pt x="24129" y="659129"/>
                  </a:lnTo>
                  <a:lnTo>
                    <a:pt x="24129" y="656589"/>
                  </a:lnTo>
                  <a:close/>
                </a:path>
                <a:path w="24129" h="722629">
                  <a:moveTo>
                    <a:pt x="24129" y="654049"/>
                  </a:moveTo>
                  <a:lnTo>
                    <a:pt x="0" y="654049"/>
                  </a:lnTo>
                  <a:lnTo>
                    <a:pt x="0" y="655319"/>
                  </a:lnTo>
                  <a:lnTo>
                    <a:pt x="24129" y="655319"/>
                  </a:lnTo>
                  <a:lnTo>
                    <a:pt x="24129" y="654049"/>
                  </a:lnTo>
                  <a:close/>
                </a:path>
                <a:path w="24129" h="722629">
                  <a:moveTo>
                    <a:pt x="24129" y="650239"/>
                  </a:moveTo>
                  <a:lnTo>
                    <a:pt x="0" y="650239"/>
                  </a:lnTo>
                  <a:lnTo>
                    <a:pt x="0" y="652779"/>
                  </a:lnTo>
                  <a:lnTo>
                    <a:pt x="24129" y="652779"/>
                  </a:lnTo>
                  <a:lnTo>
                    <a:pt x="24129" y="650239"/>
                  </a:lnTo>
                  <a:close/>
                </a:path>
                <a:path w="24129" h="722629">
                  <a:moveTo>
                    <a:pt x="24129" y="647699"/>
                  </a:moveTo>
                  <a:lnTo>
                    <a:pt x="0" y="647699"/>
                  </a:lnTo>
                  <a:lnTo>
                    <a:pt x="0" y="648969"/>
                  </a:lnTo>
                  <a:lnTo>
                    <a:pt x="24129" y="648969"/>
                  </a:lnTo>
                  <a:lnTo>
                    <a:pt x="24129" y="647699"/>
                  </a:lnTo>
                  <a:close/>
                </a:path>
                <a:path w="24129" h="722629">
                  <a:moveTo>
                    <a:pt x="24129" y="642619"/>
                  </a:moveTo>
                  <a:lnTo>
                    <a:pt x="0" y="642619"/>
                  </a:lnTo>
                  <a:lnTo>
                    <a:pt x="0" y="646429"/>
                  </a:lnTo>
                  <a:lnTo>
                    <a:pt x="24129" y="646429"/>
                  </a:lnTo>
                  <a:lnTo>
                    <a:pt x="24129" y="642619"/>
                  </a:lnTo>
                  <a:close/>
                </a:path>
                <a:path w="24129" h="722629">
                  <a:moveTo>
                    <a:pt x="24129" y="636269"/>
                  </a:moveTo>
                  <a:lnTo>
                    <a:pt x="0" y="636269"/>
                  </a:lnTo>
                  <a:lnTo>
                    <a:pt x="0" y="641349"/>
                  </a:lnTo>
                  <a:lnTo>
                    <a:pt x="24129" y="641349"/>
                  </a:lnTo>
                  <a:lnTo>
                    <a:pt x="24129" y="636269"/>
                  </a:lnTo>
                  <a:close/>
                </a:path>
                <a:path w="24129" h="722629">
                  <a:moveTo>
                    <a:pt x="24129" y="629919"/>
                  </a:moveTo>
                  <a:lnTo>
                    <a:pt x="0" y="629919"/>
                  </a:lnTo>
                  <a:lnTo>
                    <a:pt x="0" y="634999"/>
                  </a:lnTo>
                  <a:lnTo>
                    <a:pt x="24129" y="634999"/>
                  </a:lnTo>
                  <a:lnTo>
                    <a:pt x="24129" y="629919"/>
                  </a:lnTo>
                  <a:close/>
                </a:path>
                <a:path w="24129" h="722629">
                  <a:moveTo>
                    <a:pt x="24129" y="623569"/>
                  </a:moveTo>
                  <a:lnTo>
                    <a:pt x="0" y="623569"/>
                  </a:lnTo>
                  <a:lnTo>
                    <a:pt x="0" y="628649"/>
                  </a:lnTo>
                  <a:lnTo>
                    <a:pt x="24129" y="628649"/>
                  </a:lnTo>
                  <a:lnTo>
                    <a:pt x="24129" y="623569"/>
                  </a:lnTo>
                  <a:close/>
                </a:path>
                <a:path w="24129" h="722629">
                  <a:moveTo>
                    <a:pt x="24129" y="617219"/>
                  </a:moveTo>
                  <a:lnTo>
                    <a:pt x="0" y="617219"/>
                  </a:lnTo>
                  <a:lnTo>
                    <a:pt x="0" y="622299"/>
                  </a:lnTo>
                  <a:lnTo>
                    <a:pt x="24129" y="622299"/>
                  </a:lnTo>
                  <a:lnTo>
                    <a:pt x="24129" y="617219"/>
                  </a:lnTo>
                  <a:close/>
                </a:path>
                <a:path w="24129" h="722629">
                  <a:moveTo>
                    <a:pt x="24129" y="610869"/>
                  </a:moveTo>
                  <a:lnTo>
                    <a:pt x="0" y="610869"/>
                  </a:lnTo>
                  <a:lnTo>
                    <a:pt x="0" y="615949"/>
                  </a:lnTo>
                  <a:lnTo>
                    <a:pt x="24129" y="615949"/>
                  </a:lnTo>
                  <a:lnTo>
                    <a:pt x="24129" y="610869"/>
                  </a:lnTo>
                  <a:close/>
                </a:path>
                <a:path w="24129" h="722629">
                  <a:moveTo>
                    <a:pt x="24129" y="604519"/>
                  </a:moveTo>
                  <a:lnTo>
                    <a:pt x="0" y="604519"/>
                  </a:lnTo>
                  <a:lnTo>
                    <a:pt x="0" y="609599"/>
                  </a:lnTo>
                  <a:lnTo>
                    <a:pt x="24129" y="609599"/>
                  </a:lnTo>
                  <a:lnTo>
                    <a:pt x="24129" y="604519"/>
                  </a:lnTo>
                  <a:close/>
                </a:path>
                <a:path w="24129" h="722629">
                  <a:moveTo>
                    <a:pt x="24129" y="598169"/>
                  </a:moveTo>
                  <a:lnTo>
                    <a:pt x="0" y="598169"/>
                  </a:lnTo>
                  <a:lnTo>
                    <a:pt x="0" y="603249"/>
                  </a:lnTo>
                  <a:lnTo>
                    <a:pt x="24129" y="603249"/>
                  </a:lnTo>
                  <a:lnTo>
                    <a:pt x="24129" y="598169"/>
                  </a:lnTo>
                  <a:close/>
                </a:path>
                <a:path w="24129" h="722629">
                  <a:moveTo>
                    <a:pt x="24129" y="591819"/>
                  </a:moveTo>
                  <a:lnTo>
                    <a:pt x="0" y="591819"/>
                  </a:lnTo>
                  <a:lnTo>
                    <a:pt x="0" y="596899"/>
                  </a:lnTo>
                  <a:lnTo>
                    <a:pt x="24129" y="596899"/>
                  </a:lnTo>
                  <a:lnTo>
                    <a:pt x="24129" y="591819"/>
                  </a:lnTo>
                  <a:close/>
                </a:path>
                <a:path w="24129" h="722629">
                  <a:moveTo>
                    <a:pt x="24129" y="585469"/>
                  </a:moveTo>
                  <a:lnTo>
                    <a:pt x="0" y="585469"/>
                  </a:lnTo>
                  <a:lnTo>
                    <a:pt x="0" y="590549"/>
                  </a:lnTo>
                  <a:lnTo>
                    <a:pt x="24129" y="590549"/>
                  </a:lnTo>
                  <a:lnTo>
                    <a:pt x="24129" y="585469"/>
                  </a:lnTo>
                  <a:close/>
                </a:path>
                <a:path w="24129" h="722629">
                  <a:moveTo>
                    <a:pt x="24129" y="579119"/>
                  </a:moveTo>
                  <a:lnTo>
                    <a:pt x="0" y="579119"/>
                  </a:lnTo>
                  <a:lnTo>
                    <a:pt x="0" y="584199"/>
                  </a:lnTo>
                  <a:lnTo>
                    <a:pt x="24129" y="584199"/>
                  </a:lnTo>
                  <a:lnTo>
                    <a:pt x="24129" y="579119"/>
                  </a:lnTo>
                  <a:close/>
                </a:path>
                <a:path w="24129" h="722629">
                  <a:moveTo>
                    <a:pt x="24129" y="571499"/>
                  </a:moveTo>
                  <a:lnTo>
                    <a:pt x="0" y="571499"/>
                  </a:lnTo>
                  <a:lnTo>
                    <a:pt x="0" y="577849"/>
                  </a:lnTo>
                  <a:lnTo>
                    <a:pt x="24129" y="577849"/>
                  </a:lnTo>
                  <a:lnTo>
                    <a:pt x="24129" y="571499"/>
                  </a:lnTo>
                  <a:close/>
                </a:path>
                <a:path w="24129" h="722629">
                  <a:moveTo>
                    <a:pt x="24129" y="566419"/>
                  </a:moveTo>
                  <a:lnTo>
                    <a:pt x="0" y="566419"/>
                  </a:lnTo>
                  <a:lnTo>
                    <a:pt x="0" y="570229"/>
                  </a:lnTo>
                  <a:lnTo>
                    <a:pt x="24129" y="570229"/>
                  </a:lnTo>
                  <a:lnTo>
                    <a:pt x="24129" y="566419"/>
                  </a:lnTo>
                  <a:close/>
                </a:path>
                <a:path w="24129" h="722629">
                  <a:moveTo>
                    <a:pt x="24129" y="560069"/>
                  </a:moveTo>
                  <a:lnTo>
                    <a:pt x="0" y="560069"/>
                  </a:lnTo>
                  <a:lnTo>
                    <a:pt x="0" y="565149"/>
                  </a:lnTo>
                  <a:lnTo>
                    <a:pt x="24129" y="565149"/>
                  </a:lnTo>
                  <a:lnTo>
                    <a:pt x="24129" y="560069"/>
                  </a:lnTo>
                  <a:close/>
                </a:path>
                <a:path w="24129" h="722629">
                  <a:moveTo>
                    <a:pt x="24129" y="552449"/>
                  </a:moveTo>
                  <a:lnTo>
                    <a:pt x="0" y="552449"/>
                  </a:lnTo>
                  <a:lnTo>
                    <a:pt x="0" y="558799"/>
                  </a:lnTo>
                  <a:lnTo>
                    <a:pt x="24129" y="558799"/>
                  </a:lnTo>
                  <a:lnTo>
                    <a:pt x="24129" y="552449"/>
                  </a:lnTo>
                  <a:close/>
                </a:path>
                <a:path w="24129" h="722629">
                  <a:moveTo>
                    <a:pt x="24129" y="547369"/>
                  </a:moveTo>
                  <a:lnTo>
                    <a:pt x="0" y="547369"/>
                  </a:lnTo>
                  <a:lnTo>
                    <a:pt x="0" y="551179"/>
                  </a:lnTo>
                  <a:lnTo>
                    <a:pt x="24129" y="551179"/>
                  </a:lnTo>
                  <a:lnTo>
                    <a:pt x="24129" y="547369"/>
                  </a:lnTo>
                  <a:close/>
                </a:path>
                <a:path w="24129" h="722629">
                  <a:moveTo>
                    <a:pt x="24129" y="541019"/>
                  </a:moveTo>
                  <a:lnTo>
                    <a:pt x="21589" y="541019"/>
                  </a:lnTo>
                  <a:lnTo>
                    <a:pt x="21589" y="542289"/>
                  </a:lnTo>
                  <a:lnTo>
                    <a:pt x="13969" y="542289"/>
                  </a:lnTo>
                  <a:lnTo>
                    <a:pt x="13969" y="543559"/>
                  </a:lnTo>
                  <a:lnTo>
                    <a:pt x="0" y="543559"/>
                  </a:lnTo>
                  <a:lnTo>
                    <a:pt x="0" y="546099"/>
                  </a:lnTo>
                  <a:lnTo>
                    <a:pt x="24129" y="546099"/>
                  </a:lnTo>
                  <a:lnTo>
                    <a:pt x="24129" y="541019"/>
                  </a:lnTo>
                  <a:close/>
                </a:path>
              </a:pathLst>
            </a:custGeom>
            <a:solidFill>
              <a:srgbClr val="252525"/>
            </a:solidFill>
          </p:spPr>
          <p:txBody>
            <a:bodyPr bIns="0" lIns="0" rIns="0" rtlCol="0" tIns="0" wrap="square"/>
            <a:p/>
          </p:txBody>
        </p:sp>
        <p:sp>
          <p:nvSpPr>
            <p:cNvPr id="1049259" name="object 551"/>
            <p:cNvSpPr/>
            <p:nvPr/>
          </p:nvSpPr>
          <p:spPr>
            <a:xfrm>
              <a:off x="6431280" y="5805170"/>
              <a:ext cx="24130" cy="723900"/>
            </a:xfrm>
            <a:custGeom>
              <a:avLst/>
              <a:ahLst/>
              <a:rect l="l" t="t" r="r" b="b"/>
              <a:pathLst>
                <a:path w="24129" h="723900">
                  <a:moveTo>
                    <a:pt x="24130" y="0"/>
                  </a:moveTo>
                  <a:lnTo>
                    <a:pt x="22860" y="0"/>
                  </a:lnTo>
                  <a:lnTo>
                    <a:pt x="22860" y="1269"/>
                  </a:lnTo>
                  <a:lnTo>
                    <a:pt x="0" y="1269"/>
                  </a:lnTo>
                  <a:lnTo>
                    <a:pt x="0" y="6349"/>
                  </a:lnTo>
                  <a:lnTo>
                    <a:pt x="24130" y="6349"/>
                  </a:lnTo>
                  <a:lnTo>
                    <a:pt x="24130" y="0"/>
                  </a:lnTo>
                  <a:close/>
                </a:path>
                <a:path w="24129" h="723900">
                  <a:moveTo>
                    <a:pt x="24130" y="6349"/>
                  </a:moveTo>
                  <a:lnTo>
                    <a:pt x="0" y="6349"/>
                  </a:lnTo>
                  <a:lnTo>
                    <a:pt x="0" y="8889"/>
                  </a:lnTo>
                  <a:lnTo>
                    <a:pt x="24130" y="8889"/>
                  </a:lnTo>
                  <a:lnTo>
                    <a:pt x="24130" y="6349"/>
                  </a:lnTo>
                  <a:close/>
                </a:path>
                <a:path w="24129" h="723900">
                  <a:moveTo>
                    <a:pt x="24130" y="8889"/>
                  </a:moveTo>
                  <a:lnTo>
                    <a:pt x="0" y="8889"/>
                  </a:lnTo>
                  <a:lnTo>
                    <a:pt x="0" y="12699"/>
                  </a:lnTo>
                  <a:lnTo>
                    <a:pt x="24130" y="12699"/>
                  </a:lnTo>
                  <a:lnTo>
                    <a:pt x="24130" y="8889"/>
                  </a:lnTo>
                  <a:close/>
                </a:path>
                <a:path w="24129" h="723900">
                  <a:moveTo>
                    <a:pt x="24130" y="12700"/>
                  </a:moveTo>
                  <a:lnTo>
                    <a:pt x="0" y="12700"/>
                  </a:lnTo>
                  <a:lnTo>
                    <a:pt x="0" y="15239"/>
                  </a:lnTo>
                  <a:lnTo>
                    <a:pt x="24130" y="15239"/>
                  </a:lnTo>
                  <a:lnTo>
                    <a:pt x="24130" y="12700"/>
                  </a:lnTo>
                  <a:close/>
                </a:path>
                <a:path w="24129" h="723900">
                  <a:moveTo>
                    <a:pt x="24130" y="15239"/>
                  </a:moveTo>
                  <a:lnTo>
                    <a:pt x="0" y="15239"/>
                  </a:lnTo>
                  <a:lnTo>
                    <a:pt x="0" y="19049"/>
                  </a:lnTo>
                  <a:lnTo>
                    <a:pt x="24130" y="19049"/>
                  </a:lnTo>
                  <a:lnTo>
                    <a:pt x="24130" y="15239"/>
                  </a:lnTo>
                  <a:close/>
                </a:path>
                <a:path w="24129" h="723900">
                  <a:moveTo>
                    <a:pt x="24130" y="19049"/>
                  </a:moveTo>
                  <a:lnTo>
                    <a:pt x="0" y="19049"/>
                  </a:lnTo>
                  <a:lnTo>
                    <a:pt x="0" y="21589"/>
                  </a:lnTo>
                  <a:lnTo>
                    <a:pt x="24130" y="21589"/>
                  </a:lnTo>
                  <a:lnTo>
                    <a:pt x="24130" y="19049"/>
                  </a:lnTo>
                  <a:close/>
                </a:path>
                <a:path w="24129" h="723900">
                  <a:moveTo>
                    <a:pt x="24130" y="21589"/>
                  </a:moveTo>
                  <a:lnTo>
                    <a:pt x="0" y="21589"/>
                  </a:lnTo>
                  <a:lnTo>
                    <a:pt x="0" y="34289"/>
                  </a:lnTo>
                  <a:lnTo>
                    <a:pt x="24130" y="34289"/>
                  </a:lnTo>
                  <a:lnTo>
                    <a:pt x="24130" y="21589"/>
                  </a:lnTo>
                  <a:close/>
                </a:path>
                <a:path w="24129" h="723900">
                  <a:moveTo>
                    <a:pt x="24130" y="34289"/>
                  </a:moveTo>
                  <a:lnTo>
                    <a:pt x="0" y="34289"/>
                  </a:lnTo>
                  <a:lnTo>
                    <a:pt x="0" y="38099"/>
                  </a:lnTo>
                  <a:lnTo>
                    <a:pt x="24130" y="38099"/>
                  </a:lnTo>
                  <a:lnTo>
                    <a:pt x="24130" y="34289"/>
                  </a:lnTo>
                  <a:close/>
                </a:path>
                <a:path w="24129" h="723900">
                  <a:moveTo>
                    <a:pt x="24130" y="38099"/>
                  </a:moveTo>
                  <a:lnTo>
                    <a:pt x="0" y="38099"/>
                  </a:lnTo>
                  <a:lnTo>
                    <a:pt x="0" y="44449"/>
                  </a:lnTo>
                  <a:lnTo>
                    <a:pt x="24130" y="44449"/>
                  </a:lnTo>
                  <a:lnTo>
                    <a:pt x="24130" y="38099"/>
                  </a:lnTo>
                  <a:close/>
                </a:path>
                <a:path w="24129" h="723900">
                  <a:moveTo>
                    <a:pt x="24130" y="44449"/>
                  </a:moveTo>
                  <a:lnTo>
                    <a:pt x="0" y="44449"/>
                  </a:lnTo>
                  <a:lnTo>
                    <a:pt x="0" y="46989"/>
                  </a:lnTo>
                  <a:lnTo>
                    <a:pt x="24130" y="46989"/>
                  </a:lnTo>
                  <a:lnTo>
                    <a:pt x="24130" y="44449"/>
                  </a:lnTo>
                  <a:close/>
                </a:path>
                <a:path w="24129" h="723900">
                  <a:moveTo>
                    <a:pt x="24130" y="46989"/>
                  </a:moveTo>
                  <a:lnTo>
                    <a:pt x="0" y="46989"/>
                  </a:lnTo>
                  <a:lnTo>
                    <a:pt x="0" y="50799"/>
                  </a:lnTo>
                  <a:lnTo>
                    <a:pt x="24130" y="50799"/>
                  </a:lnTo>
                  <a:lnTo>
                    <a:pt x="24130" y="46989"/>
                  </a:lnTo>
                  <a:close/>
                </a:path>
                <a:path w="24129" h="723900">
                  <a:moveTo>
                    <a:pt x="24130" y="50800"/>
                  </a:moveTo>
                  <a:lnTo>
                    <a:pt x="0" y="50800"/>
                  </a:lnTo>
                  <a:lnTo>
                    <a:pt x="0" y="53339"/>
                  </a:lnTo>
                  <a:lnTo>
                    <a:pt x="24130" y="53339"/>
                  </a:lnTo>
                  <a:lnTo>
                    <a:pt x="24130" y="50800"/>
                  </a:lnTo>
                  <a:close/>
                </a:path>
                <a:path w="24129" h="723900">
                  <a:moveTo>
                    <a:pt x="24130" y="53339"/>
                  </a:moveTo>
                  <a:lnTo>
                    <a:pt x="0" y="53339"/>
                  </a:lnTo>
                  <a:lnTo>
                    <a:pt x="0" y="57149"/>
                  </a:lnTo>
                  <a:lnTo>
                    <a:pt x="24130" y="57149"/>
                  </a:lnTo>
                  <a:lnTo>
                    <a:pt x="24130" y="53339"/>
                  </a:lnTo>
                  <a:close/>
                </a:path>
                <a:path w="24129" h="723900">
                  <a:moveTo>
                    <a:pt x="24130" y="57149"/>
                  </a:moveTo>
                  <a:lnTo>
                    <a:pt x="0" y="57149"/>
                  </a:lnTo>
                  <a:lnTo>
                    <a:pt x="0" y="63499"/>
                  </a:lnTo>
                  <a:lnTo>
                    <a:pt x="24130" y="63499"/>
                  </a:lnTo>
                  <a:lnTo>
                    <a:pt x="24130" y="57149"/>
                  </a:lnTo>
                  <a:close/>
                </a:path>
                <a:path w="24129" h="723900">
                  <a:moveTo>
                    <a:pt x="24130" y="63499"/>
                  </a:moveTo>
                  <a:lnTo>
                    <a:pt x="0" y="63499"/>
                  </a:lnTo>
                  <a:lnTo>
                    <a:pt x="0" y="66039"/>
                  </a:lnTo>
                  <a:lnTo>
                    <a:pt x="24130" y="66039"/>
                  </a:lnTo>
                  <a:lnTo>
                    <a:pt x="24130" y="63499"/>
                  </a:lnTo>
                  <a:close/>
                </a:path>
                <a:path w="24129" h="723900">
                  <a:moveTo>
                    <a:pt x="24130" y="66039"/>
                  </a:moveTo>
                  <a:lnTo>
                    <a:pt x="0" y="66039"/>
                  </a:lnTo>
                  <a:lnTo>
                    <a:pt x="0" y="69849"/>
                  </a:lnTo>
                  <a:lnTo>
                    <a:pt x="24130" y="69849"/>
                  </a:lnTo>
                  <a:lnTo>
                    <a:pt x="24130" y="66039"/>
                  </a:lnTo>
                  <a:close/>
                </a:path>
                <a:path w="24129" h="723900">
                  <a:moveTo>
                    <a:pt x="24130" y="69850"/>
                  </a:moveTo>
                  <a:lnTo>
                    <a:pt x="0" y="69850"/>
                  </a:lnTo>
                  <a:lnTo>
                    <a:pt x="0" y="78739"/>
                  </a:lnTo>
                  <a:lnTo>
                    <a:pt x="24130" y="78739"/>
                  </a:lnTo>
                  <a:lnTo>
                    <a:pt x="24130" y="69850"/>
                  </a:lnTo>
                  <a:close/>
                </a:path>
                <a:path w="24129" h="723900">
                  <a:moveTo>
                    <a:pt x="24130" y="78739"/>
                  </a:moveTo>
                  <a:lnTo>
                    <a:pt x="0" y="78739"/>
                  </a:lnTo>
                  <a:lnTo>
                    <a:pt x="0" y="82549"/>
                  </a:lnTo>
                  <a:lnTo>
                    <a:pt x="24130" y="82549"/>
                  </a:lnTo>
                  <a:lnTo>
                    <a:pt x="24130" y="78739"/>
                  </a:lnTo>
                  <a:close/>
                </a:path>
                <a:path w="24129" h="723900">
                  <a:moveTo>
                    <a:pt x="24130" y="82549"/>
                  </a:moveTo>
                  <a:lnTo>
                    <a:pt x="0" y="82549"/>
                  </a:lnTo>
                  <a:lnTo>
                    <a:pt x="0" y="85089"/>
                  </a:lnTo>
                  <a:lnTo>
                    <a:pt x="24130" y="85089"/>
                  </a:lnTo>
                  <a:lnTo>
                    <a:pt x="24130" y="82549"/>
                  </a:lnTo>
                  <a:close/>
                </a:path>
                <a:path w="24129" h="723900">
                  <a:moveTo>
                    <a:pt x="24130" y="85089"/>
                  </a:moveTo>
                  <a:lnTo>
                    <a:pt x="0" y="85089"/>
                  </a:lnTo>
                  <a:lnTo>
                    <a:pt x="0" y="88899"/>
                  </a:lnTo>
                  <a:lnTo>
                    <a:pt x="24130" y="88899"/>
                  </a:lnTo>
                  <a:lnTo>
                    <a:pt x="24130" y="85089"/>
                  </a:lnTo>
                  <a:close/>
                </a:path>
                <a:path w="24129" h="723900">
                  <a:moveTo>
                    <a:pt x="24130" y="88899"/>
                  </a:moveTo>
                  <a:lnTo>
                    <a:pt x="0" y="88899"/>
                  </a:lnTo>
                  <a:lnTo>
                    <a:pt x="0" y="91439"/>
                  </a:lnTo>
                  <a:lnTo>
                    <a:pt x="24130" y="91439"/>
                  </a:lnTo>
                  <a:lnTo>
                    <a:pt x="24130" y="88899"/>
                  </a:lnTo>
                  <a:close/>
                </a:path>
                <a:path w="24129" h="723900">
                  <a:moveTo>
                    <a:pt x="24130" y="91439"/>
                  </a:moveTo>
                  <a:lnTo>
                    <a:pt x="0" y="91439"/>
                  </a:lnTo>
                  <a:lnTo>
                    <a:pt x="0" y="97789"/>
                  </a:lnTo>
                  <a:lnTo>
                    <a:pt x="24130" y="97789"/>
                  </a:lnTo>
                  <a:lnTo>
                    <a:pt x="24130" y="91439"/>
                  </a:lnTo>
                  <a:close/>
                </a:path>
                <a:path w="24129" h="723900">
                  <a:moveTo>
                    <a:pt x="24130" y="97789"/>
                  </a:moveTo>
                  <a:lnTo>
                    <a:pt x="0" y="97789"/>
                  </a:lnTo>
                  <a:lnTo>
                    <a:pt x="0" y="104139"/>
                  </a:lnTo>
                  <a:lnTo>
                    <a:pt x="24130" y="104139"/>
                  </a:lnTo>
                  <a:lnTo>
                    <a:pt x="24130" y="97789"/>
                  </a:lnTo>
                  <a:close/>
                </a:path>
                <a:path w="24129" h="723900">
                  <a:moveTo>
                    <a:pt x="24130" y="104139"/>
                  </a:moveTo>
                  <a:lnTo>
                    <a:pt x="0" y="104139"/>
                  </a:lnTo>
                  <a:lnTo>
                    <a:pt x="0" y="107949"/>
                  </a:lnTo>
                  <a:lnTo>
                    <a:pt x="24130" y="107949"/>
                  </a:lnTo>
                  <a:lnTo>
                    <a:pt x="24130" y="104139"/>
                  </a:lnTo>
                  <a:close/>
                </a:path>
                <a:path w="24129" h="723900">
                  <a:moveTo>
                    <a:pt x="24130" y="107949"/>
                  </a:moveTo>
                  <a:lnTo>
                    <a:pt x="0" y="107949"/>
                  </a:lnTo>
                  <a:lnTo>
                    <a:pt x="0" y="110489"/>
                  </a:lnTo>
                  <a:lnTo>
                    <a:pt x="24130" y="110489"/>
                  </a:lnTo>
                  <a:lnTo>
                    <a:pt x="24130" y="107949"/>
                  </a:lnTo>
                  <a:close/>
                </a:path>
                <a:path w="24129" h="723900">
                  <a:moveTo>
                    <a:pt x="24130" y="110489"/>
                  </a:moveTo>
                  <a:lnTo>
                    <a:pt x="0" y="110489"/>
                  </a:lnTo>
                  <a:lnTo>
                    <a:pt x="0" y="114299"/>
                  </a:lnTo>
                  <a:lnTo>
                    <a:pt x="24130" y="114299"/>
                  </a:lnTo>
                  <a:lnTo>
                    <a:pt x="24130" y="110489"/>
                  </a:lnTo>
                  <a:close/>
                </a:path>
                <a:path w="24129" h="723900">
                  <a:moveTo>
                    <a:pt x="24130" y="114299"/>
                  </a:moveTo>
                  <a:lnTo>
                    <a:pt x="0" y="114299"/>
                  </a:lnTo>
                  <a:lnTo>
                    <a:pt x="0" y="120649"/>
                  </a:lnTo>
                  <a:lnTo>
                    <a:pt x="24130" y="120649"/>
                  </a:lnTo>
                  <a:lnTo>
                    <a:pt x="24130" y="114299"/>
                  </a:lnTo>
                  <a:close/>
                </a:path>
                <a:path w="24129" h="723900">
                  <a:moveTo>
                    <a:pt x="24130" y="120649"/>
                  </a:moveTo>
                  <a:lnTo>
                    <a:pt x="0" y="120649"/>
                  </a:lnTo>
                  <a:lnTo>
                    <a:pt x="0" y="123189"/>
                  </a:lnTo>
                  <a:lnTo>
                    <a:pt x="24130" y="123189"/>
                  </a:lnTo>
                  <a:lnTo>
                    <a:pt x="24130" y="120649"/>
                  </a:lnTo>
                  <a:close/>
                </a:path>
                <a:path w="24129" h="723900">
                  <a:moveTo>
                    <a:pt x="24130" y="123189"/>
                  </a:moveTo>
                  <a:lnTo>
                    <a:pt x="0" y="123189"/>
                  </a:lnTo>
                  <a:lnTo>
                    <a:pt x="0" y="126999"/>
                  </a:lnTo>
                  <a:lnTo>
                    <a:pt x="24130" y="126999"/>
                  </a:lnTo>
                  <a:lnTo>
                    <a:pt x="24130" y="123189"/>
                  </a:lnTo>
                  <a:close/>
                </a:path>
                <a:path w="24129" h="723900">
                  <a:moveTo>
                    <a:pt x="24130" y="126999"/>
                  </a:moveTo>
                  <a:lnTo>
                    <a:pt x="0" y="126999"/>
                  </a:lnTo>
                  <a:lnTo>
                    <a:pt x="0" y="133349"/>
                  </a:lnTo>
                  <a:lnTo>
                    <a:pt x="24130" y="133349"/>
                  </a:lnTo>
                  <a:lnTo>
                    <a:pt x="24130" y="126999"/>
                  </a:lnTo>
                  <a:close/>
                </a:path>
                <a:path w="24129" h="723900">
                  <a:moveTo>
                    <a:pt x="24130" y="133349"/>
                  </a:moveTo>
                  <a:lnTo>
                    <a:pt x="0" y="133349"/>
                  </a:lnTo>
                  <a:lnTo>
                    <a:pt x="0" y="135889"/>
                  </a:lnTo>
                  <a:lnTo>
                    <a:pt x="24130" y="135889"/>
                  </a:lnTo>
                  <a:lnTo>
                    <a:pt x="24130" y="133349"/>
                  </a:lnTo>
                  <a:close/>
                </a:path>
                <a:path w="24129" h="723900">
                  <a:moveTo>
                    <a:pt x="24130" y="135889"/>
                  </a:moveTo>
                  <a:lnTo>
                    <a:pt x="0" y="135889"/>
                  </a:lnTo>
                  <a:lnTo>
                    <a:pt x="0" y="139699"/>
                  </a:lnTo>
                  <a:lnTo>
                    <a:pt x="24130" y="139699"/>
                  </a:lnTo>
                  <a:lnTo>
                    <a:pt x="24130" y="135889"/>
                  </a:lnTo>
                  <a:close/>
                </a:path>
                <a:path w="24129" h="723900">
                  <a:moveTo>
                    <a:pt x="24130" y="139699"/>
                  </a:moveTo>
                  <a:lnTo>
                    <a:pt x="0" y="139699"/>
                  </a:lnTo>
                  <a:lnTo>
                    <a:pt x="0" y="142239"/>
                  </a:lnTo>
                  <a:lnTo>
                    <a:pt x="24130" y="142239"/>
                  </a:lnTo>
                  <a:lnTo>
                    <a:pt x="24130" y="139699"/>
                  </a:lnTo>
                  <a:close/>
                </a:path>
                <a:path w="24129" h="723900">
                  <a:moveTo>
                    <a:pt x="24130" y="142239"/>
                  </a:moveTo>
                  <a:lnTo>
                    <a:pt x="0" y="142239"/>
                  </a:lnTo>
                  <a:lnTo>
                    <a:pt x="0" y="146049"/>
                  </a:lnTo>
                  <a:lnTo>
                    <a:pt x="24130" y="146049"/>
                  </a:lnTo>
                  <a:lnTo>
                    <a:pt x="24130" y="142239"/>
                  </a:lnTo>
                  <a:close/>
                </a:path>
                <a:path w="24129" h="723900">
                  <a:moveTo>
                    <a:pt x="24130" y="146049"/>
                  </a:moveTo>
                  <a:lnTo>
                    <a:pt x="0" y="146049"/>
                  </a:lnTo>
                  <a:lnTo>
                    <a:pt x="0" y="148589"/>
                  </a:lnTo>
                  <a:lnTo>
                    <a:pt x="24130" y="148589"/>
                  </a:lnTo>
                  <a:lnTo>
                    <a:pt x="24130" y="146049"/>
                  </a:lnTo>
                  <a:close/>
                </a:path>
                <a:path w="24129" h="723900">
                  <a:moveTo>
                    <a:pt x="24130" y="148589"/>
                  </a:moveTo>
                  <a:lnTo>
                    <a:pt x="0" y="148589"/>
                  </a:lnTo>
                  <a:lnTo>
                    <a:pt x="0" y="152399"/>
                  </a:lnTo>
                  <a:lnTo>
                    <a:pt x="24130" y="152399"/>
                  </a:lnTo>
                  <a:lnTo>
                    <a:pt x="24130" y="148589"/>
                  </a:lnTo>
                  <a:close/>
                </a:path>
                <a:path w="24129" h="723900">
                  <a:moveTo>
                    <a:pt x="24130" y="152399"/>
                  </a:moveTo>
                  <a:lnTo>
                    <a:pt x="0" y="152399"/>
                  </a:lnTo>
                  <a:lnTo>
                    <a:pt x="0" y="154939"/>
                  </a:lnTo>
                  <a:lnTo>
                    <a:pt x="24130" y="154939"/>
                  </a:lnTo>
                  <a:lnTo>
                    <a:pt x="24130" y="152399"/>
                  </a:lnTo>
                  <a:close/>
                </a:path>
                <a:path w="24129" h="723900">
                  <a:moveTo>
                    <a:pt x="24130" y="154939"/>
                  </a:moveTo>
                  <a:lnTo>
                    <a:pt x="0" y="154939"/>
                  </a:lnTo>
                  <a:lnTo>
                    <a:pt x="0" y="161289"/>
                  </a:lnTo>
                  <a:lnTo>
                    <a:pt x="24130" y="161289"/>
                  </a:lnTo>
                  <a:lnTo>
                    <a:pt x="24130" y="154939"/>
                  </a:lnTo>
                  <a:close/>
                </a:path>
                <a:path w="24129" h="723900">
                  <a:moveTo>
                    <a:pt x="24130" y="161289"/>
                  </a:moveTo>
                  <a:lnTo>
                    <a:pt x="0" y="161289"/>
                  </a:lnTo>
                  <a:lnTo>
                    <a:pt x="0" y="165099"/>
                  </a:lnTo>
                  <a:lnTo>
                    <a:pt x="24130" y="165099"/>
                  </a:lnTo>
                  <a:lnTo>
                    <a:pt x="24130" y="161289"/>
                  </a:lnTo>
                  <a:close/>
                </a:path>
                <a:path w="24129" h="723900">
                  <a:moveTo>
                    <a:pt x="24130" y="165099"/>
                  </a:moveTo>
                  <a:lnTo>
                    <a:pt x="0" y="165099"/>
                  </a:lnTo>
                  <a:lnTo>
                    <a:pt x="0" y="167639"/>
                  </a:lnTo>
                  <a:lnTo>
                    <a:pt x="24130" y="167639"/>
                  </a:lnTo>
                  <a:lnTo>
                    <a:pt x="24130" y="165099"/>
                  </a:lnTo>
                  <a:close/>
                </a:path>
                <a:path w="24129" h="723900">
                  <a:moveTo>
                    <a:pt x="24130" y="167639"/>
                  </a:moveTo>
                  <a:lnTo>
                    <a:pt x="0" y="167639"/>
                  </a:lnTo>
                  <a:lnTo>
                    <a:pt x="0" y="173989"/>
                  </a:lnTo>
                  <a:lnTo>
                    <a:pt x="24130" y="173989"/>
                  </a:lnTo>
                  <a:lnTo>
                    <a:pt x="24130" y="167639"/>
                  </a:lnTo>
                  <a:close/>
                </a:path>
                <a:path w="24129" h="723900">
                  <a:moveTo>
                    <a:pt x="24130" y="173989"/>
                  </a:moveTo>
                  <a:lnTo>
                    <a:pt x="0" y="173989"/>
                  </a:lnTo>
                  <a:lnTo>
                    <a:pt x="0" y="177799"/>
                  </a:lnTo>
                  <a:lnTo>
                    <a:pt x="24130" y="177799"/>
                  </a:lnTo>
                  <a:lnTo>
                    <a:pt x="24130" y="173989"/>
                  </a:lnTo>
                  <a:close/>
                </a:path>
                <a:path w="24129" h="723900">
                  <a:moveTo>
                    <a:pt x="24130" y="177799"/>
                  </a:moveTo>
                  <a:lnTo>
                    <a:pt x="0" y="177799"/>
                  </a:lnTo>
                  <a:lnTo>
                    <a:pt x="0" y="180339"/>
                  </a:lnTo>
                  <a:lnTo>
                    <a:pt x="24130" y="180339"/>
                  </a:lnTo>
                  <a:lnTo>
                    <a:pt x="24130" y="177799"/>
                  </a:lnTo>
                  <a:close/>
                </a:path>
                <a:path w="24129" h="723900">
                  <a:moveTo>
                    <a:pt x="24130" y="180339"/>
                  </a:moveTo>
                  <a:lnTo>
                    <a:pt x="0" y="180339"/>
                  </a:lnTo>
                  <a:lnTo>
                    <a:pt x="0" y="184149"/>
                  </a:lnTo>
                  <a:lnTo>
                    <a:pt x="7620" y="184149"/>
                  </a:lnTo>
                  <a:lnTo>
                    <a:pt x="7620" y="182879"/>
                  </a:lnTo>
                  <a:lnTo>
                    <a:pt x="21590" y="182879"/>
                  </a:lnTo>
                  <a:lnTo>
                    <a:pt x="21590" y="181609"/>
                  </a:lnTo>
                  <a:lnTo>
                    <a:pt x="24130" y="181609"/>
                  </a:lnTo>
                  <a:lnTo>
                    <a:pt x="24130" y="180339"/>
                  </a:lnTo>
                  <a:close/>
                </a:path>
                <a:path w="24129" h="723900">
                  <a:moveTo>
                    <a:pt x="1270" y="184149"/>
                  </a:moveTo>
                  <a:lnTo>
                    <a:pt x="0" y="184149"/>
                  </a:lnTo>
                  <a:lnTo>
                    <a:pt x="0" y="185419"/>
                  </a:lnTo>
                  <a:lnTo>
                    <a:pt x="1270" y="185419"/>
                  </a:lnTo>
                  <a:lnTo>
                    <a:pt x="1270" y="184149"/>
                  </a:lnTo>
                  <a:close/>
                </a:path>
                <a:path w="24129" h="723900">
                  <a:moveTo>
                    <a:pt x="24130" y="721359"/>
                  </a:moveTo>
                  <a:lnTo>
                    <a:pt x="0" y="721359"/>
                  </a:lnTo>
                  <a:lnTo>
                    <a:pt x="0" y="723899"/>
                  </a:lnTo>
                  <a:lnTo>
                    <a:pt x="24130" y="723899"/>
                  </a:lnTo>
                  <a:lnTo>
                    <a:pt x="24130" y="721359"/>
                  </a:lnTo>
                  <a:close/>
                </a:path>
                <a:path w="24129" h="723900">
                  <a:moveTo>
                    <a:pt x="24130" y="718819"/>
                  </a:moveTo>
                  <a:lnTo>
                    <a:pt x="0" y="718819"/>
                  </a:lnTo>
                  <a:lnTo>
                    <a:pt x="0" y="720089"/>
                  </a:lnTo>
                  <a:lnTo>
                    <a:pt x="24130" y="720089"/>
                  </a:lnTo>
                  <a:lnTo>
                    <a:pt x="24130" y="718819"/>
                  </a:lnTo>
                  <a:close/>
                </a:path>
                <a:path w="24129" h="723900">
                  <a:moveTo>
                    <a:pt x="24130" y="715009"/>
                  </a:moveTo>
                  <a:lnTo>
                    <a:pt x="0" y="715009"/>
                  </a:lnTo>
                  <a:lnTo>
                    <a:pt x="0" y="717549"/>
                  </a:lnTo>
                  <a:lnTo>
                    <a:pt x="24130" y="717549"/>
                  </a:lnTo>
                  <a:lnTo>
                    <a:pt x="24130" y="715009"/>
                  </a:lnTo>
                  <a:close/>
                </a:path>
                <a:path w="24129" h="723900">
                  <a:moveTo>
                    <a:pt x="24130" y="712469"/>
                  </a:moveTo>
                  <a:lnTo>
                    <a:pt x="0" y="712469"/>
                  </a:lnTo>
                  <a:lnTo>
                    <a:pt x="0" y="713739"/>
                  </a:lnTo>
                  <a:lnTo>
                    <a:pt x="24130" y="713739"/>
                  </a:lnTo>
                  <a:lnTo>
                    <a:pt x="24130" y="712469"/>
                  </a:lnTo>
                  <a:close/>
                </a:path>
                <a:path w="24129" h="723900">
                  <a:moveTo>
                    <a:pt x="24130" y="708659"/>
                  </a:moveTo>
                  <a:lnTo>
                    <a:pt x="0" y="708659"/>
                  </a:lnTo>
                  <a:lnTo>
                    <a:pt x="0" y="711199"/>
                  </a:lnTo>
                  <a:lnTo>
                    <a:pt x="24130" y="711199"/>
                  </a:lnTo>
                  <a:lnTo>
                    <a:pt x="24130" y="708659"/>
                  </a:lnTo>
                  <a:close/>
                </a:path>
                <a:path w="24129" h="723900">
                  <a:moveTo>
                    <a:pt x="24130" y="706119"/>
                  </a:moveTo>
                  <a:lnTo>
                    <a:pt x="0" y="706119"/>
                  </a:lnTo>
                  <a:lnTo>
                    <a:pt x="0" y="707389"/>
                  </a:lnTo>
                  <a:lnTo>
                    <a:pt x="24130" y="707389"/>
                  </a:lnTo>
                  <a:lnTo>
                    <a:pt x="24130" y="706119"/>
                  </a:lnTo>
                  <a:close/>
                </a:path>
                <a:path w="24129" h="723900">
                  <a:moveTo>
                    <a:pt x="24130" y="702309"/>
                  </a:moveTo>
                  <a:lnTo>
                    <a:pt x="0" y="702309"/>
                  </a:lnTo>
                  <a:lnTo>
                    <a:pt x="0" y="704849"/>
                  </a:lnTo>
                  <a:lnTo>
                    <a:pt x="24130" y="704849"/>
                  </a:lnTo>
                  <a:lnTo>
                    <a:pt x="24130" y="702309"/>
                  </a:lnTo>
                  <a:close/>
                </a:path>
                <a:path w="24129" h="723900">
                  <a:moveTo>
                    <a:pt x="24130" y="699769"/>
                  </a:moveTo>
                  <a:lnTo>
                    <a:pt x="0" y="699769"/>
                  </a:lnTo>
                  <a:lnTo>
                    <a:pt x="0" y="701039"/>
                  </a:lnTo>
                  <a:lnTo>
                    <a:pt x="24130" y="701039"/>
                  </a:lnTo>
                  <a:lnTo>
                    <a:pt x="24130" y="699769"/>
                  </a:lnTo>
                  <a:close/>
                </a:path>
                <a:path w="24129" h="723900">
                  <a:moveTo>
                    <a:pt x="24130" y="695959"/>
                  </a:moveTo>
                  <a:lnTo>
                    <a:pt x="0" y="695959"/>
                  </a:lnTo>
                  <a:lnTo>
                    <a:pt x="0" y="698499"/>
                  </a:lnTo>
                  <a:lnTo>
                    <a:pt x="24130" y="698499"/>
                  </a:lnTo>
                  <a:lnTo>
                    <a:pt x="24130" y="695959"/>
                  </a:lnTo>
                  <a:close/>
                </a:path>
                <a:path w="24129" h="723900">
                  <a:moveTo>
                    <a:pt x="24130" y="693419"/>
                  </a:moveTo>
                  <a:lnTo>
                    <a:pt x="0" y="693419"/>
                  </a:lnTo>
                  <a:lnTo>
                    <a:pt x="0" y="694689"/>
                  </a:lnTo>
                  <a:lnTo>
                    <a:pt x="24130" y="694689"/>
                  </a:lnTo>
                  <a:lnTo>
                    <a:pt x="24130" y="693419"/>
                  </a:lnTo>
                  <a:close/>
                </a:path>
                <a:path w="24129" h="723900">
                  <a:moveTo>
                    <a:pt x="24130" y="689609"/>
                  </a:moveTo>
                  <a:lnTo>
                    <a:pt x="0" y="689609"/>
                  </a:lnTo>
                  <a:lnTo>
                    <a:pt x="0" y="692149"/>
                  </a:lnTo>
                  <a:lnTo>
                    <a:pt x="24130" y="692149"/>
                  </a:lnTo>
                  <a:lnTo>
                    <a:pt x="24130" y="689609"/>
                  </a:lnTo>
                  <a:close/>
                </a:path>
                <a:path w="24129" h="723900">
                  <a:moveTo>
                    <a:pt x="24130" y="687069"/>
                  </a:moveTo>
                  <a:lnTo>
                    <a:pt x="0" y="687069"/>
                  </a:lnTo>
                  <a:lnTo>
                    <a:pt x="0" y="688339"/>
                  </a:lnTo>
                  <a:lnTo>
                    <a:pt x="24130" y="688339"/>
                  </a:lnTo>
                  <a:lnTo>
                    <a:pt x="24130" y="687069"/>
                  </a:lnTo>
                  <a:close/>
                </a:path>
                <a:path w="24129" h="723900">
                  <a:moveTo>
                    <a:pt x="24130" y="683259"/>
                  </a:moveTo>
                  <a:lnTo>
                    <a:pt x="0" y="683259"/>
                  </a:lnTo>
                  <a:lnTo>
                    <a:pt x="0" y="685799"/>
                  </a:lnTo>
                  <a:lnTo>
                    <a:pt x="24130" y="685799"/>
                  </a:lnTo>
                  <a:lnTo>
                    <a:pt x="24130" y="683259"/>
                  </a:lnTo>
                  <a:close/>
                </a:path>
                <a:path w="24129" h="723900">
                  <a:moveTo>
                    <a:pt x="24130" y="680719"/>
                  </a:moveTo>
                  <a:lnTo>
                    <a:pt x="0" y="680719"/>
                  </a:lnTo>
                  <a:lnTo>
                    <a:pt x="0" y="681989"/>
                  </a:lnTo>
                  <a:lnTo>
                    <a:pt x="24130" y="681989"/>
                  </a:lnTo>
                  <a:lnTo>
                    <a:pt x="24130" y="680719"/>
                  </a:lnTo>
                  <a:close/>
                </a:path>
                <a:path w="24129" h="723900">
                  <a:moveTo>
                    <a:pt x="24130" y="676909"/>
                  </a:moveTo>
                  <a:lnTo>
                    <a:pt x="0" y="676909"/>
                  </a:lnTo>
                  <a:lnTo>
                    <a:pt x="0" y="679449"/>
                  </a:lnTo>
                  <a:lnTo>
                    <a:pt x="24130" y="679449"/>
                  </a:lnTo>
                  <a:lnTo>
                    <a:pt x="24130" y="676909"/>
                  </a:lnTo>
                  <a:close/>
                </a:path>
                <a:path w="24129" h="723900">
                  <a:moveTo>
                    <a:pt x="24130" y="674369"/>
                  </a:moveTo>
                  <a:lnTo>
                    <a:pt x="0" y="674369"/>
                  </a:lnTo>
                  <a:lnTo>
                    <a:pt x="0" y="675639"/>
                  </a:lnTo>
                  <a:lnTo>
                    <a:pt x="24130" y="675639"/>
                  </a:lnTo>
                  <a:lnTo>
                    <a:pt x="24130" y="674369"/>
                  </a:lnTo>
                  <a:close/>
                </a:path>
                <a:path w="24129" h="723900">
                  <a:moveTo>
                    <a:pt x="24130" y="670559"/>
                  </a:moveTo>
                  <a:lnTo>
                    <a:pt x="0" y="670559"/>
                  </a:lnTo>
                  <a:lnTo>
                    <a:pt x="0" y="673099"/>
                  </a:lnTo>
                  <a:lnTo>
                    <a:pt x="24130" y="673099"/>
                  </a:lnTo>
                  <a:lnTo>
                    <a:pt x="24130" y="670559"/>
                  </a:lnTo>
                  <a:close/>
                </a:path>
                <a:path w="24129" h="723900">
                  <a:moveTo>
                    <a:pt x="24130" y="668019"/>
                  </a:moveTo>
                  <a:lnTo>
                    <a:pt x="0" y="668019"/>
                  </a:lnTo>
                  <a:lnTo>
                    <a:pt x="0" y="669289"/>
                  </a:lnTo>
                  <a:lnTo>
                    <a:pt x="24130" y="669289"/>
                  </a:lnTo>
                  <a:lnTo>
                    <a:pt x="24130" y="668019"/>
                  </a:lnTo>
                  <a:close/>
                </a:path>
                <a:path w="24129" h="723900">
                  <a:moveTo>
                    <a:pt x="24130" y="664209"/>
                  </a:moveTo>
                  <a:lnTo>
                    <a:pt x="0" y="664209"/>
                  </a:lnTo>
                  <a:lnTo>
                    <a:pt x="0" y="666749"/>
                  </a:lnTo>
                  <a:lnTo>
                    <a:pt x="24130" y="666749"/>
                  </a:lnTo>
                  <a:lnTo>
                    <a:pt x="24130" y="664209"/>
                  </a:lnTo>
                  <a:close/>
                </a:path>
                <a:path w="24129" h="723900">
                  <a:moveTo>
                    <a:pt x="24130" y="661669"/>
                  </a:moveTo>
                  <a:lnTo>
                    <a:pt x="0" y="661669"/>
                  </a:lnTo>
                  <a:lnTo>
                    <a:pt x="0" y="662939"/>
                  </a:lnTo>
                  <a:lnTo>
                    <a:pt x="24130" y="662939"/>
                  </a:lnTo>
                  <a:lnTo>
                    <a:pt x="24130" y="661669"/>
                  </a:lnTo>
                  <a:close/>
                </a:path>
                <a:path w="24129" h="723900">
                  <a:moveTo>
                    <a:pt x="24130" y="657859"/>
                  </a:moveTo>
                  <a:lnTo>
                    <a:pt x="0" y="657859"/>
                  </a:lnTo>
                  <a:lnTo>
                    <a:pt x="0" y="660399"/>
                  </a:lnTo>
                  <a:lnTo>
                    <a:pt x="24130" y="660399"/>
                  </a:lnTo>
                  <a:lnTo>
                    <a:pt x="24130" y="657859"/>
                  </a:lnTo>
                  <a:close/>
                </a:path>
                <a:path w="24129" h="723900">
                  <a:moveTo>
                    <a:pt x="24130" y="655319"/>
                  </a:moveTo>
                  <a:lnTo>
                    <a:pt x="0" y="655319"/>
                  </a:lnTo>
                  <a:lnTo>
                    <a:pt x="0" y="656589"/>
                  </a:lnTo>
                  <a:lnTo>
                    <a:pt x="24130" y="656589"/>
                  </a:lnTo>
                  <a:lnTo>
                    <a:pt x="24130" y="655319"/>
                  </a:lnTo>
                  <a:close/>
                </a:path>
                <a:path w="24129" h="723900">
                  <a:moveTo>
                    <a:pt x="24130" y="651509"/>
                  </a:moveTo>
                  <a:lnTo>
                    <a:pt x="0" y="651509"/>
                  </a:lnTo>
                  <a:lnTo>
                    <a:pt x="0" y="654049"/>
                  </a:lnTo>
                  <a:lnTo>
                    <a:pt x="24130" y="654049"/>
                  </a:lnTo>
                  <a:lnTo>
                    <a:pt x="24130" y="651509"/>
                  </a:lnTo>
                  <a:close/>
                </a:path>
                <a:path w="24129" h="723900">
                  <a:moveTo>
                    <a:pt x="24130" y="648969"/>
                  </a:moveTo>
                  <a:lnTo>
                    <a:pt x="0" y="648969"/>
                  </a:lnTo>
                  <a:lnTo>
                    <a:pt x="0" y="650239"/>
                  </a:lnTo>
                  <a:lnTo>
                    <a:pt x="24130" y="650239"/>
                  </a:lnTo>
                  <a:lnTo>
                    <a:pt x="24130" y="648969"/>
                  </a:lnTo>
                  <a:close/>
                </a:path>
                <a:path w="24129" h="723900">
                  <a:moveTo>
                    <a:pt x="24130" y="643889"/>
                  </a:moveTo>
                  <a:lnTo>
                    <a:pt x="0" y="643889"/>
                  </a:lnTo>
                  <a:lnTo>
                    <a:pt x="0" y="647699"/>
                  </a:lnTo>
                  <a:lnTo>
                    <a:pt x="24130" y="647699"/>
                  </a:lnTo>
                  <a:lnTo>
                    <a:pt x="24130" y="643889"/>
                  </a:lnTo>
                  <a:close/>
                </a:path>
                <a:path w="24129" h="723900">
                  <a:moveTo>
                    <a:pt x="24130" y="637539"/>
                  </a:moveTo>
                  <a:lnTo>
                    <a:pt x="0" y="637539"/>
                  </a:lnTo>
                  <a:lnTo>
                    <a:pt x="0" y="642619"/>
                  </a:lnTo>
                  <a:lnTo>
                    <a:pt x="24130" y="642619"/>
                  </a:lnTo>
                  <a:lnTo>
                    <a:pt x="24130" y="637539"/>
                  </a:lnTo>
                  <a:close/>
                </a:path>
                <a:path w="24129" h="723900">
                  <a:moveTo>
                    <a:pt x="24130" y="631189"/>
                  </a:moveTo>
                  <a:lnTo>
                    <a:pt x="0" y="631189"/>
                  </a:lnTo>
                  <a:lnTo>
                    <a:pt x="0" y="636269"/>
                  </a:lnTo>
                  <a:lnTo>
                    <a:pt x="24130" y="636269"/>
                  </a:lnTo>
                  <a:lnTo>
                    <a:pt x="24130" y="631189"/>
                  </a:lnTo>
                  <a:close/>
                </a:path>
                <a:path w="24129" h="723900">
                  <a:moveTo>
                    <a:pt x="24130" y="624839"/>
                  </a:moveTo>
                  <a:lnTo>
                    <a:pt x="0" y="624839"/>
                  </a:lnTo>
                  <a:lnTo>
                    <a:pt x="0" y="629919"/>
                  </a:lnTo>
                  <a:lnTo>
                    <a:pt x="24130" y="629919"/>
                  </a:lnTo>
                  <a:lnTo>
                    <a:pt x="24130" y="624839"/>
                  </a:lnTo>
                  <a:close/>
                </a:path>
                <a:path w="24129" h="723900">
                  <a:moveTo>
                    <a:pt x="24130" y="618489"/>
                  </a:moveTo>
                  <a:lnTo>
                    <a:pt x="0" y="618489"/>
                  </a:lnTo>
                  <a:lnTo>
                    <a:pt x="0" y="623569"/>
                  </a:lnTo>
                  <a:lnTo>
                    <a:pt x="24130" y="623569"/>
                  </a:lnTo>
                  <a:lnTo>
                    <a:pt x="24130" y="618489"/>
                  </a:lnTo>
                  <a:close/>
                </a:path>
                <a:path w="24129" h="723900">
                  <a:moveTo>
                    <a:pt x="24130" y="612139"/>
                  </a:moveTo>
                  <a:lnTo>
                    <a:pt x="0" y="612139"/>
                  </a:lnTo>
                  <a:lnTo>
                    <a:pt x="0" y="617219"/>
                  </a:lnTo>
                  <a:lnTo>
                    <a:pt x="24130" y="617219"/>
                  </a:lnTo>
                  <a:lnTo>
                    <a:pt x="24130" y="612139"/>
                  </a:lnTo>
                  <a:close/>
                </a:path>
                <a:path w="24129" h="723900">
                  <a:moveTo>
                    <a:pt x="24130" y="605789"/>
                  </a:moveTo>
                  <a:lnTo>
                    <a:pt x="0" y="605789"/>
                  </a:lnTo>
                  <a:lnTo>
                    <a:pt x="0" y="610869"/>
                  </a:lnTo>
                  <a:lnTo>
                    <a:pt x="24130" y="610869"/>
                  </a:lnTo>
                  <a:lnTo>
                    <a:pt x="24130" y="605789"/>
                  </a:lnTo>
                  <a:close/>
                </a:path>
                <a:path w="24129" h="723900">
                  <a:moveTo>
                    <a:pt x="24130" y="599439"/>
                  </a:moveTo>
                  <a:lnTo>
                    <a:pt x="0" y="599439"/>
                  </a:lnTo>
                  <a:lnTo>
                    <a:pt x="0" y="604519"/>
                  </a:lnTo>
                  <a:lnTo>
                    <a:pt x="24130" y="604519"/>
                  </a:lnTo>
                  <a:lnTo>
                    <a:pt x="24130" y="599439"/>
                  </a:lnTo>
                  <a:close/>
                </a:path>
                <a:path w="24129" h="723900">
                  <a:moveTo>
                    <a:pt x="24130" y="593089"/>
                  </a:moveTo>
                  <a:lnTo>
                    <a:pt x="0" y="593089"/>
                  </a:lnTo>
                  <a:lnTo>
                    <a:pt x="0" y="598169"/>
                  </a:lnTo>
                  <a:lnTo>
                    <a:pt x="24130" y="598169"/>
                  </a:lnTo>
                  <a:lnTo>
                    <a:pt x="24130" y="593089"/>
                  </a:lnTo>
                  <a:close/>
                </a:path>
                <a:path w="24129" h="723900">
                  <a:moveTo>
                    <a:pt x="24130" y="586739"/>
                  </a:moveTo>
                  <a:lnTo>
                    <a:pt x="0" y="586739"/>
                  </a:lnTo>
                  <a:lnTo>
                    <a:pt x="0" y="591819"/>
                  </a:lnTo>
                  <a:lnTo>
                    <a:pt x="24130" y="591819"/>
                  </a:lnTo>
                  <a:lnTo>
                    <a:pt x="24130" y="586739"/>
                  </a:lnTo>
                  <a:close/>
                </a:path>
                <a:path w="24129" h="723900">
                  <a:moveTo>
                    <a:pt x="24130" y="580389"/>
                  </a:moveTo>
                  <a:lnTo>
                    <a:pt x="0" y="580389"/>
                  </a:lnTo>
                  <a:lnTo>
                    <a:pt x="0" y="585469"/>
                  </a:lnTo>
                  <a:lnTo>
                    <a:pt x="24130" y="585469"/>
                  </a:lnTo>
                  <a:lnTo>
                    <a:pt x="24130" y="580389"/>
                  </a:lnTo>
                  <a:close/>
                </a:path>
                <a:path w="24129" h="723900">
                  <a:moveTo>
                    <a:pt x="24130" y="572769"/>
                  </a:moveTo>
                  <a:lnTo>
                    <a:pt x="0" y="572769"/>
                  </a:lnTo>
                  <a:lnTo>
                    <a:pt x="0" y="579119"/>
                  </a:lnTo>
                  <a:lnTo>
                    <a:pt x="24130" y="579119"/>
                  </a:lnTo>
                  <a:lnTo>
                    <a:pt x="24130" y="572769"/>
                  </a:lnTo>
                  <a:close/>
                </a:path>
                <a:path w="24129" h="723900">
                  <a:moveTo>
                    <a:pt x="24130" y="567689"/>
                  </a:moveTo>
                  <a:lnTo>
                    <a:pt x="0" y="567689"/>
                  </a:lnTo>
                  <a:lnTo>
                    <a:pt x="0" y="571499"/>
                  </a:lnTo>
                  <a:lnTo>
                    <a:pt x="24130" y="571499"/>
                  </a:lnTo>
                  <a:lnTo>
                    <a:pt x="24130" y="567689"/>
                  </a:lnTo>
                  <a:close/>
                </a:path>
                <a:path w="24129" h="723900">
                  <a:moveTo>
                    <a:pt x="24130" y="561339"/>
                  </a:moveTo>
                  <a:lnTo>
                    <a:pt x="0" y="561339"/>
                  </a:lnTo>
                  <a:lnTo>
                    <a:pt x="0" y="566419"/>
                  </a:lnTo>
                  <a:lnTo>
                    <a:pt x="24130" y="566419"/>
                  </a:lnTo>
                  <a:lnTo>
                    <a:pt x="24130" y="561339"/>
                  </a:lnTo>
                  <a:close/>
                </a:path>
                <a:path w="24129" h="723900">
                  <a:moveTo>
                    <a:pt x="24130" y="553719"/>
                  </a:moveTo>
                  <a:lnTo>
                    <a:pt x="0" y="553719"/>
                  </a:lnTo>
                  <a:lnTo>
                    <a:pt x="0" y="560069"/>
                  </a:lnTo>
                  <a:lnTo>
                    <a:pt x="24130" y="560069"/>
                  </a:lnTo>
                  <a:lnTo>
                    <a:pt x="24130" y="553719"/>
                  </a:lnTo>
                  <a:close/>
                </a:path>
                <a:path w="24129" h="723900">
                  <a:moveTo>
                    <a:pt x="24130" y="548639"/>
                  </a:moveTo>
                  <a:lnTo>
                    <a:pt x="0" y="548639"/>
                  </a:lnTo>
                  <a:lnTo>
                    <a:pt x="0" y="552449"/>
                  </a:lnTo>
                  <a:lnTo>
                    <a:pt x="24130" y="552449"/>
                  </a:lnTo>
                  <a:lnTo>
                    <a:pt x="24130" y="548639"/>
                  </a:lnTo>
                  <a:close/>
                </a:path>
                <a:path w="24129" h="723900">
                  <a:moveTo>
                    <a:pt x="6350" y="542289"/>
                  </a:moveTo>
                  <a:lnTo>
                    <a:pt x="0" y="542289"/>
                  </a:lnTo>
                  <a:lnTo>
                    <a:pt x="0" y="547369"/>
                  </a:lnTo>
                  <a:lnTo>
                    <a:pt x="24130" y="547369"/>
                  </a:lnTo>
                  <a:lnTo>
                    <a:pt x="24130" y="544829"/>
                  </a:lnTo>
                  <a:lnTo>
                    <a:pt x="12700" y="544829"/>
                  </a:lnTo>
                  <a:lnTo>
                    <a:pt x="12700" y="543559"/>
                  </a:lnTo>
                  <a:lnTo>
                    <a:pt x="6350" y="543559"/>
                  </a:lnTo>
                  <a:lnTo>
                    <a:pt x="6350" y="542289"/>
                  </a:lnTo>
                  <a:close/>
                </a:path>
              </a:pathLst>
            </a:custGeom>
            <a:solidFill>
              <a:srgbClr val="242424"/>
            </a:solidFill>
          </p:spPr>
          <p:txBody>
            <a:bodyPr bIns="0" lIns="0" rIns="0" rtlCol="0" tIns="0" wrap="square"/>
            <a:p/>
          </p:txBody>
        </p:sp>
        <p:sp>
          <p:nvSpPr>
            <p:cNvPr id="1049260" name="object 552"/>
            <p:cNvSpPr/>
            <p:nvPr/>
          </p:nvSpPr>
          <p:spPr>
            <a:xfrm>
              <a:off x="6407150" y="5806439"/>
              <a:ext cx="24130" cy="722630"/>
            </a:xfrm>
            <a:custGeom>
              <a:avLst/>
              <a:ahLst/>
              <a:rect l="l" t="t" r="r" b="b"/>
              <a:pathLst>
                <a:path w="24129" h="722629">
                  <a:moveTo>
                    <a:pt x="24129" y="0"/>
                  </a:moveTo>
                  <a:lnTo>
                    <a:pt x="5079" y="0"/>
                  </a:lnTo>
                  <a:lnTo>
                    <a:pt x="5079" y="1270"/>
                  </a:lnTo>
                  <a:lnTo>
                    <a:pt x="24129" y="1270"/>
                  </a:lnTo>
                  <a:lnTo>
                    <a:pt x="24129" y="0"/>
                  </a:lnTo>
                  <a:close/>
                </a:path>
                <a:path w="24129" h="722629">
                  <a:moveTo>
                    <a:pt x="24129" y="1270"/>
                  </a:moveTo>
                  <a:lnTo>
                    <a:pt x="0" y="1270"/>
                  </a:lnTo>
                  <a:lnTo>
                    <a:pt x="0" y="5080"/>
                  </a:lnTo>
                  <a:lnTo>
                    <a:pt x="24129" y="5080"/>
                  </a:lnTo>
                  <a:lnTo>
                    <a:pt x="24129" y="1270"/>
                  </a:lnTo>
                  <a:close/>
                </a:path>
                <a:path w="24129" h="722629">
                  <a:moveTo>
                    <a:pt x="24129" y="5080"/>
                  </a:moveTo>
                  <a:lnTo>
                    <a:pt x="0" y="5080"/>
                  </a:lnTo>
                  <a:lnTo>
                    <a:pt x="0" y="7620"/>
                  </a:lnTo>
                  <a:lnTo>
                    <a:pt x="24129" y="7620"/>
                  </a:lnTo>
                  <a:lnTo>
                    <a:pt x="24129" y="5080"/>
                  </a:lnTo>
                  <a:close/>
                </a:path>
                <a:path w="24129" h="722629">
                  <a:moveTo>
                    <a:pt x="24129" y="7620"/>
                  </a:moveTo>
                  <a:lnTo>
                    <a:pt x="0" y="7620"/>
                  </a:lnTo>
                  <a:lnTo>
                    <a:pt x="0" y="11430"/>
                  </a:lnTo>
                  <a:lnTo>
                    <a:pt x="24129" y="11430"/>
                  </a:lnTo>
                  <a:lnTo>
                    <a:pt x="24129" y="7620"/>
                  </a:lnTo>
                  <a:close/>
                </a:path>
                <a:path w="24129" h="722629">
                  <a:moveTo>
                    <a:pt x="24129" y="11430"/>
                  </a:moveTo>
                  <a:lnTo>
                    <a:pt x="0" y="11430"/>
                  </a:lnTo>
                  <a:lnTo>
                    <a:pt x="0" y="13970"/>
                  </a:lnTo>
                  <a:lnTo>
                    <a:pt x="24129" y="13970"/>
                  </a:lnTo>
                  <a:lnTo>
                    <a:pt x="24129" y="11430"/>
                  </a:lnTo>
                  <a:close/>
                </a:path>
                <a:path w="24129" h="722629">
                  <a:moveTo>
                    <a:pt x="24129" y="13970"/>
                  </a:moveTo>
                  <a:lnTo>
                    <a:pt x="0" y="13970"/>
                  </a:lnTo>
                  <a:lnTo>
                    <a:pt x="0" y="17780"/>
                  </a:lnTo>
                  <a:lnTo>
                    <a:pt x="24129" y="17780"/>
                  </a:lnTo>
                  <a:lnTo>
                    <a:pt x="24129" y="13970"/>
                  </a:lnTo>
                  <a:close/>
                </a:path>
                <a:path w="24129" h="722629">
                  <a:moveTo>
                    <a:pt x="24129" y="17780"/>
                  </a:moveTo>
                  <a:lnTo>
                    <a:pt x="0" y="17780"/>
                  </a:lnTo>
                  <a:lnTo>
                    <a:pt x="0" y="20320"/>
                  </a:lnTo>
                  <a:lnTo>
                    <a:pt x="24129" y="20320"/>
                  </a:lnTo>
                  <a:lnTo>
                    <a:pt x="24129" y="17780"/>
                  </a:lnTo>
                  <a:close/>
                </a:path>
                <a:path w="24129" h="722629">
                  <a:moveTo>
                    <a:pt x="24129" y="20320"/>
                  </a:moveTo>
                  <a:lnTo>
                    <a:pt x="0" y="20320"/>
                  </a:lnTo>
                  <a:lnTo>
                    <a:pt x="0" y="33020"/>
                  </a:lnTo>
                  <a:lnTo>
                    <a:pt x="24129" y="33020"/>
                  </a:lnTo>
                  <a:lnTo>
                    <a:pt x="24129" y="20320"/>
                  </a:lnTo>
                  <a:close/>
                </a:path>
                <a:path w="24129" h="722629">
                  <a:moveTo>
                    <a:pt x="24129" y="33020"/>
                  </a:moveTo>
                  <a:lnTo>
                    <a:pt x="0" y="33020"/>
                  </a:lnTo>
                  <a:lnTo>
                    <a:pt x="0" y="36830"/>
                  </a:lnTo>
                  <a:lnTo>
                    <a:pt x="24129" y="36830"/>
                  </a:lnTo>
                  <a:lnTo>
                    <a:pt x="24129" y="33020"/>
                  </a:lnTo>
                  <a:close/>
                </a:path>
                <a:path w="24129" h="722629">
                  <a:moveTo>
                    <a:pt x="24129" y="36830"/>
                  </a:moveTo>
                  <a:lnTo>
                    <a:pt x="0" y="36830"/>
                  </a:lnTo>
                  <a:lnTo>
                    <a:pt x="0" y="43180"/>
                  </a:lnTo>
                  <a:lnTo>
                    <a:pt x="24129" y="43180"/>
                  </a:lnTo>
                  <a:lnTo>
                    <a:pt x="24129" y="36830"/>
                  </a:lnTo>
                  <a:close/>
                </a:path>
                <a:path w="24129" h="722629">
                  <a:moveTo>
                    <a:pt x="24129" y="43180"/>
                  </a:moveTo>
                  <a:lnTo>
                    <a:pt x="0" y="43180"/>
                  </a:lnTo>
                  <a:lnTo>
                    <a:pt x="0" y="45720"/>
                  </a:lnTo>
                  <a:lnTo>
                    <a:pt x="24129" y="45720"/>
                  </a:lnTo>
                  <a:lnTo>
                    <a:pt x="24129" y="43180"/>
                  </a:lnTo>
                  <a:close/>
                </a:path>
                <a:path w="24129" h="722629">
                  <a:moveTo>
                    <a:pt x="24129" y="45720"/>
                  </a:moveTo>
                  <a:lnTo>
                    <a:pt x="0" y="45720"/>
                  </a:lnTo>
                  <a:lnTo>
                    <a:pt x="0" y="49530"/>
                  </a:lnTo>
                  <a:lnTo>
                    <a:pt x="24129" y="49530"/>
                  </a:lnTo>
                  <a:lnTo>
                    <a:pt x="24129" y="45720"/>
                  </a:lnTo>
                  <a:close/>
                </a:path>
                <a:path w="24129" h="722629">
                  <a:moveTo>
                    <a:pt x="24129" y="49530"/>
                  </a:moveTo>
                  <a:lnTo>
                    <a:pt x="0" y="49530"/>
                  </a:lnTo>
                  <a:lnTo>
                    <a:pt x="0" y="52070"/>
                  </a:lnTo>
                  <a:lnTo>
                    <a:pt x="24129" y="52070"/>
                  </a:lnTo>
                  <a:lnTo>
                    <a:pt x="24129" y="49530"/>
                  </a:lnTo>
                  <a:close/>
                </a:path>
                <a:path w="24129" h="722629">
                  <a:moveTo>
                    <a:pt x="24129" y="52070"/>
                  </a:moveTo>
                  <a:lnTo>
                    <a:pt x="0" y="52070"/>
                  </a:lnTo>
                  <a:lnTo>
                    <a:pt x="0" y="55880"/>
                  </a:lnTo>
                  <a:lnTo>
                    <a:pt x="24129" y="55880"/>
                  </a:lnTo>
                  <a:lnTo>
                    <a:pt x="24129" y="52070"/>
                  </a:lnTo>
                  <a:close/>
                </a:path>
                <a:path w="24129" h="722629">
                  <a:moveTo>
                    <a:pt x="24129" y="55880"/>
                  </a:moveTo>
                  <a:lnTo>
                    <a:pt x="0" y="55880"/>
                  </a:lnTo>
                  <a:lnTo>
                    <a:pt x="0" y="62230"/>
                  </a:lnTo>
                  <a:lnTo>
                    <a:pt x="24129" y="62230"/>
                  </a:lnTo>
                  <a:lnTo>
                    <a:pt x="24129" y="55880"/>
                  </a:lnTo>
                  <a:close/>
                </a:path>
                <a:path w="24129" h="722629">
                  <a:moveTo>
                    <a:pt x="24129" y="62230"/>
                  </a:moveTo>
                  <a:lnTo>
                    <a:pt x="0" y="62230"/>
                  </a:lnTo>
                  <a:lnTo>
                    <a:pt x="0" y="64770"/>
                  </a:lnTo>
                  <a:lnTo>
                    <a:pt x="24129" y="64770"/>
                  </a:lnTo>
                  <a:lnTo>
                    <a:pt x="24129" y="62230"/>
                  </a:lnTo>
                  <a:close/>
                </a:path>
                <a:path w="24129" h="722629">
                  <a:moveTo>
                    <a:pt x="24129" y="64770"/>
                  </a:moveTo>
                  <a:lnTo>
                    <a:pt x="0" y="64770"/>
                  </a:lnTo>
                  <a:lnTo>
                    <a:pt x="0" y="68580"/>
                  </a:lnTo>
                  <a:lnTo>
                    <a:pt x="24129" y="68580"/>
                  </a:lnTo>
                  <a:lnTo>
                    <a:pt x="24129" y="64770"/>
                  </a:lnTo>
                  <a:close/>
                </a:path>
                <a:path w="24129" h="722629">
                  <a:moveTo>
                    <a:pt x="24129" y="68580"/>
                  </a:moveTo>
                  <a:lnTo>
                    <a:pt x="0" y="68580"/>
                  </a:lnTo>
                  <a:lnTo>
                    <a:pt x="0" y="77470"/>
                  </a:lnTo>
                  <a:lnTo>
                    <a:pt x="24129" y="77470"/>
                  </a:lnTo>
                  <a:lnTo>
                    <a:pt x="24129" y="68580"/>
                  </a:lnTo>
                  <a:close/>
                </a:path>
                <a:path w="24129" h="722629">
                  <a:moveTo>
                    <a:pt x="24129" y="77470"/>
                  </a:moveTo>
                  <a:lnTo>
                    <a:pt x="0" y="77470"/>
                  </a:lnTo>
                  <a:lnTo>
                    <a:pt x="0" y="81280"/>
                  </a:lnTo>
                  <a:lnTo>
                    <a:pt x="24129" y="81280"/>
                  </a:lnTo>
                  <a:lnTo>
                    <a:pt x="24129" y="77470"/>
                  </a:lnTo>
                  <a:close/>
                </a:path>
                <a:path w="24129" h="722629">
                  <a:moveTo>
                    <a:pt x="24129" y="81280"/>
                  </a:moveTo>
                  <a:lnTo>
                    <a:pt x="0" y="81280"/>
                  </a:lnTo>
                  <a:lnTo>
                    <a:pt x="0" y="83820"/>
                  </a:lnTo>
                  <a:lnTo>
                    <a:pt x="24129" y="83820"/>
                  </a:lnTo>
                  <a:lnTo>
                    <a:pt x="24129" y="81280"/>
                  </a:lnTo>
                  <a:close/>
                </a:path>
                <a:path w="24129" h="722629">
                  <a:moveTo>
                    <a:pt x="24129" y="83820"/>
                  </a:moveTo>
                  <a:lnTo>
                    <a:pt x="0" y="83820"/>
                  </a:lnTo>
                  <a:lnTo>
                    <a:pt x="0" y="87630"/>
                  </a:lnTo>
                  <a:lnTo>
                    <a:pt x="24129" y="87630"/>
                  </a:lnTo>
                  <a:lnTo>
                    <a:pt x="24129" y="83820"/>
                  </a:lnTo>
                  <a:close/>
                </a:path>
                <a:path w="24129" h="722629">
                  <a:moveTo>
                    <a:pt x="24129" y="87630"/>
                  </a:moveTo>
                  <a:lnTo>
                    <a:pt x="0" y="87630"/>
                  </a:lnTo>
                  <a:lnTo>
                    <a:pt x="0" y="90170"/>
                  </a:lnTo>
                  <a:lnTo>
                    <a:pt x="24129" y="90170"/>
                  </a:lnTo>
                  <a:lnTo>
                    <a:pt x="24129" y="87630"/>
                  </a:lnTo>
                  <a:close/>
                </a:path>
                <a:path w="24129" h="722629">
                  <a:moveTo>
                    <a:pt x="24129" y="90170"/>
                  </a:moveTo>
                  <a:lnTo>
                    <a:pt x="0" y="90170"/>
                  </a:lnTo>
                  <a:lnTo>
                    <a:pt x="0" y="96520"/>
                  </a:lnTo>
                  <a:lnTo>
                    <a:pt x="24129" y="96520"/>
                  </a:lnTo>
                  <a:lnTo>
                    <a:pt x="24129" y="90170"/>
                  </a:lnTo>
                  <a:close/>
                </a:path>
                <a:path w="24129" h="722629">
                  <a:moveTo>
                    <a:pt x="24129" y="96520"/>
                  </a:moveTo>
                  <a:lnTo>
                    <a:pt x="0" y="96520"/>
                  </a:lnTo>
                  <a:lnTo>
                    <a:pt x="0" y="102870"/>
                  </a:lnTo>
                  <a:lnTo>
                    <a:pt x="24129" y="102870"/>
                  </a:lnTo>
                  <a:lnTo>
                    <a:pt x="24129" y="96520"/>
                  </a:lnTo>
                  <a:close/>
                </a:path>
                <a:path w="24129" h="722629">
                  <a:moveTo>
                    <a:pt x="24129" y="102870"/>
                  </a:moveTo>
                  <a:lnTo>
                    <a:pt x="0" y="102870"/>
                  </a:lnTo>
                  <a:lnTo>
                    <a:pt x="0" y="106680"/>
                  </a:lnTo>
                  <a:lnTo>
                    <a:pt x="24129" y="106680"/>
                  </a:lnTo>
                  <a:lnTo>
                    <a:pt x="24129" y="102870"/>
                  </a:lnTo>
                  <a:close/>
                </a:path>
                <a:path w="24129" h="722629">
                  <a:moveTo>
                    <a:pt x="24129" y="106680"/>
                  </a:moveTo>
                  <a:lnTo>
                    <a:pt x="0" y="106680"/>
                  </a:lnTo>
                  <a:lnTo>
                    <a:pt x="0" y="109220"/>
                  </a:lnTo>
                  <a:lnTo>
                    <a:pt x="24129" y="109220"/>
                  </a:lnTo>
                  <a:lnTo>
                    <a:pt x="24129" y="106680"/>
                  </a:lnTo>
                  <a:close/>
                </a:path>
                <a:path w="24129" h="722629">
                  <a:moveTo>
                    <a:pt x="24129" y="109220"/>
                  </a:moveTo>
                  <a:lnTo>
                    <a:pt x="0" y="109220"/>
                  </a:lnTo>
                  <a:lnTo>
                    <a:pt x="0" y="113030"/>
                  </a:lnTo>
                  <a:lnTo>
                    <a:pt x="24129" y="113030"/>
                  </a:lnTo>
                  <a:lnTo>
                    <a:pt x="24129" y="109220"/>
                  </a:lnTo>
                  <a:close/>
                </a:path>
                <a:path w="24129" h="722629">
                  <a:moveTo>
                    <a:pt x="24129" y="113030"/>
                  </a:moveTo>
                  <a:lnTo>
                    <a:pt x="0" y="113030"/>
                  </a:lnTo>
                  <a:lnTo>
                    <a:pt x="0" y="119380"/>
                  </a:lnTo>
                  <a:lnTo>
                    <a:pt x="24129" y="119380"/>
                  </a:lnTo>
                  <a:lnTo>
                    <a:pt x="24129" y="113030"/>
                  </a:lnTo>
                  <a:close/>
                </a:path>
                <a:path w="24129" h="722629">
                  <a:moveTo>
                    <a:pt x="24129" y="119380"/>
                  </a:moveTo>
                  <a:lnTo>
                    <a:pt x="0" y="119380"/>
                  </a:lnTo>
                  <a:lnTo>
                    <a:pt x="0" y="121920"/>
                  </a:lnTo>
                  <a:lnTo>
                    <a:pt x="24129" y="121920"/>
                  </a:lnTo>
                  <a:lnTo>
                    <a:pt x="24129" y="119380"/>
                  </a:lnTo>
                  <a:close/>
                </a:path>
                <a:path w="24129" h="722629">
                  <a:moveTo>
                    <a:pt x="24129" y="121920"/>
                  </a:moveTo>
                  <a:lnTo>
                    <a:pt x="0" y="121920"/>
                  </a:lnTo>
                  <a:lnTo>
                    <a:pt x="0" y="125730"/>
                  </a:lnTo>
                  <a:lnTo>
                    <a:pt x="24129" y="125730"/>
                  </a:lnTo>
                  <a:lnTo>
                    <a:pt x="24129" y="121920"/>
                  </a:lnTo>
                  <a:close/>
                </a:path>
                <a:path w="24129" h="722629">
                  <a:moveTo>
                    <a:pt x="24129" y="125730"/>
                  </a:moveTo>
                  <a:lnTo>
                    <a:pt x="0" y="125730"/>
                  </a:lnTo>
                  <a:lnTo>
                    <a:pt x="0" y="132080"/>
                  </a:lnTo>
                  <a:lnTo>
                    <a:pt x="24129" y="132080"/>
                  </a:lnTo>
                  <a:lnTo>
                    <a:pt x="24129" y="125730"/>
                  </a:lnTo>
                  <a:close/>
                </a:path>
                <a:path w="24129" h="722629">
                  <a:moveTo>
                    <a:pt x="24129" y="132080"/>
                  </a:moveTo>
                  <a:lnTo>
                    <a:pt x="0" y="132080"/>
                  </a:lnTo>
                  <a:lnTo>
                    <a:pt x="0" y="134620"/>
                  </a:lnTo>
                  <a:lnTo>
                    <a:pt x="24129" y="134620"/>
                  </a:lnTo>
                  <a:lnTo>
                    <a:pt x="24129" y="132080"/>
                  </a:lnTo>
                  <a:close/>
                </a:path>
                <a:path w="24129" h="722629">
                  <a:moveTo>
                    <a:pt x="24129" y="134620"/>
                  </a:moveTo>
                  <a:lnTo>
                    <a:pt x="0" y="134620"/>
                  </a:lnTo>
                  <a:lnTo>
                    <a:pt x="0" y="138430"/>
                  </a:lnTo>
                  <a:lnTo>
                    <a:pt x="24129" y="138430"/>
                  </a:lnTo>
                  <a:lnTo>
                    <a:pt x="24129" y="134620"/>
                  </a:lnTo>
                  <a:close/>
                </a:path>
                <a:path w="24129" h="722629">
                  <a:moveTo>
                    <a:pt x="24129" y="138430"/>
                  </a:moveTo>
                  <a:lnTo>
                    <a:pt x="0" y="138430"/>
                  </a:lnTo>
                  <a:lnTo>
                    <a:pt x="0" y="140970"/>
                  </a:lnTo>
                  <a:lnTo>
                    <a:pt x="24129" y="140970"/>
                  </a:lnTo>
                  <a:lnTo>
                    <a:pt x="24129" y="138430"/>
                  </a:lnTo>
                  <a:close/>
                </a:path>
                <a:path w="24129" h="722629">
                  <a:moveTo>
                    <a:pt x="24129" y="140970"/>
                  </a:moveTo>
                  <a:lnTo>
                    <a:pt x="0" y="140970"/>
                  </a:lnTo>
                  <a:lnTo>
                    <a:pt x="0" y="144780"/>
                  </a:lnTo>
                  <a:lnTo>
                    <a:pt x="24129" y="144780"/>
                  </a:lnTo>
                  <a:lnTo>
                    <a:pt x="24129" y="140970"/>
                  </a:lnTo>
                  <a:close/>
                </a:path>
                <a:path w="24129" h="722629">
                  <a:moveTo>
                    <a:pt x="24129" y="144780"/>
                  </a:moveTo>
                  <a:lnTo>
                    <a:pt x="0" y="144780"/>
                  </a:lnTo>
                  <a:lnTo>
                    <a:pt x="0" y="147320"/>
                  </a:lnTo>
                  <a:lnTo>
                    <a:pt x="24129" y="147320"/>
                  </a:lnTo>
                  <a:lnTo>
                    <a:pt x="24129" y="144780"/>
                  </a:lnTo>
                  <a:close/>
                </a:path>
                <a:path w="24129" h="722629">
                  <a:moveTo>
                    <a:pt x="24129" y="147320"/>
                  </a:moveTo>
                  <a:lnTo>
                    <a:pt x="0" y="147320"/>
                  </a:lnTo>
                  <a:lnTo>
                    <a:pt x="0" y="151130"/>
                  </a:lnTo>
                  <a:lnTo>
                    <a:pt x="24129" y="151130"/>
                  </a:lnTo>
                  <a:lnTo>
                    <a:pt x="24129" y="147320"/>
                  </a:lnTo>
                  <a:close/>
                </a:path>
                <a:path w="24129" h="722629">
                  <a:moveTo>
                    <a:pt x="24129" y="151130"/>
                  </a:moveTo>
                  <a:lnTo>
                    <a:pt x="0" y="151130"/>
                  </a:lnTo>
                  <a:lnTo>
                    <a:pt x="0" y="153670"/>
                  </a:lnTo>
                  <a:lnTo>
                    <a:pt x="24129" y="153670"/>
                  </a:lnTo>
                  <a:lnTo>
                    <a:pt x="24129" y="151130"/>
                  </a:lnTo>
                  <a:close/>
                </a:path>
                <a:path w="24129" h="722629">
                  <a:moveTo>
                    <a:pt x="24129" y="153670"/>
                  </a:moveTo>
                  <a:lnTo>
                    <a:pt x="0" y="153670"/>
                  </a:lnTo>
                  <a:lnTo>
                    <a:pt x="0" y="160020"/>
                  </a:lnTo>
                  <a:lnTo>
                    <a:pt x="24129" y="160020"/>
                  </a:lnTo>
                  <a:lnTo>
                    <a:pt x="24129" y="153670"/>
                  </a:lnTo>
                  <a:close/>
                </a:path>
                <a:path w="24129" h="722629">
                  <a:moveTo>
                    <a:pt x="24129" y="160020"/>
                  </a:moveTo>
                  <a:lnTo>
                    <a:pt x="0" y="160020"/>
                  </a:lnTo>
                  <a:lnTo>
                    <a:pt x="0" y="163830"/>
                  </a:lnTo>
                  <a:lnTo>
                    <a:pt x="24129" y="163830"/>
                  </a:lnTo>
                  <a:lnTo>
                    <a:pt x="24129" y="160020"/>
                  </a:lnTo>
                  <a:close/>
                </a:path>
                <a:path w="24129" h="722629">
                  <a:moveTo>
                    <a:pt x="24129" y="163830"/>
                  </a:moveTo>
                  <a:lnTo>
                    <a:pt x="0" y="163830"/>
                  </a:lnTo>
                  <a:lnTo>
                    <a:pt x="0" y="166370"/>
                  </a:lnTo>
                  <a:lnTo>
                    <a:pt x="24129" y="166370"/>
                  </a:lnTo>
                  <a:lnTo>
                    <a:pt x="24129" y="163830"/>
                  </a:lnTo>
                  <a:close/>
                </a:path>
                <a:path w="24129" h="722629">
                  <a:moveTo>
                    <a:pt x="24129" y="166370"/>
                  </a:moveTo>
                  <a:lnTo>
                    <a:pt x="0" y="166370"/>
                  </a:lnTo>
                  <a:lnTo>
                    <a:pt x="0" y="172720"/>
                  </a:lnTo>
                  <a:lnTo>
                    <a:pt x="24129" y="172720"/>
                  </a:lnTo>
                  <a:lnTo>
                    <a:pt x="24129" y="166370"/>
                  </a:lnTo>
                  <a:close/>
                </a:path>
                <a:path w="24129" h="722629">
                  <a:moveTo>
                    <a:pt x="24129" y="172720"/>
                  </a:moveTo>
                  <a:lnTo>
                    <a:pt x="0" y="172720"/>
                  </a:lnTo>
                  <a:lnTo>
                    <a:pt x="0" y="176530"/>
                  </a:lnTo>
                  <a:lnTo>
                    <a:pt x="24129" y="176530"/>
                  </a:lnTo>
                  <a:lnTo>
                    <a:pt x="24129" y="172720"/>
                  </a:lnTo>
                  <a:close/>
                </a:path>
                <a:path w="24129" h="722629">
                  <a:moveTo>
                    <a:pt x="24129" y="176530"/>
                  </a:moveTo>
                  <a:lnTo>
                    <a:pt x="0" y="176530"/>
                  </a:lnTo>
                  <a:lnTo>
                    <a:pt x="0" y="179070"/>
                  </a:lnTo>
                  <a:lnTo>
                    <a:pt x="24129" y="179070"/>
                  </a:lnTo>
                  <a:lnTo>
                    <a:pt x="24129" y="176530"/>
                  </a:lnTo>
                  <a:close/>
                </a:path>
                <a:path w="24129" h="722629">
                  <a:moveTo>
                    <a:pt x="24129" y="179070"/>
                  </a:moveTo>
                  <a:lnTo>
                    <a:pt x="0" y="179070"/>
                  </a:lnTo>
                  <a:lnTo>
                    <a:pt x="0" y="182880"/>
                  </a:lnTo>
                  <a:lnTo>
                    <a:pt x="24129" y="182880"/>
                  </a:lnTo>
                  <a:lnTo>
                    <a:pt x="24129" y="179070"/>
                  </a:lnTo>
                  <a:close/>
                </a:path>
                <a:path w="24129" h="722629">
                  <a:moveTo>
                    <a:pt x="24129" y="182880"/>
                  </a:moveTo>
                  <a:lnTo>
                    <a:pt x="0" y="182880"/>
                  </a:lnTo>
                  <a:lnTo>
                    <a:pt x="0" y="185420"/>
                  </a:lnTo>
                  <a:lnTo>
                    <a:pt x="22859" y="185420"/>
                  </a:lnTo>
                  <a:lnTo>
                    <a:pt x="22859" y="184150"/>
                  </a:lnTo>
                  <a:lnTo>
                    <a:pt x="24129" y="184150"/>
                  </a:lnTo>
                  <a:lnTo>
                    <a:pt x="24129" y="182880"/>
                  </a:lnTo>
                  <a:close/>
                </a:path>
                <a:path w="24129" h="722629">
                  <a:moveTo>
                    <a:pt x="19050" y="185420"/>
                  </a:moveTo>
                  <a:lnTo>
                    <a:pt x="0" y="185420"/>
                  </a:lnTo>
                  <a:lnTo>
                    <a:pt x="0" y="191770"/>
                  </a:lnTo>
                  <a:lnTo>
                    <a:pt x="5080" y="191770"/>
                  </a:lnTo>
                  <a:lnTo>
                    <a:pt x="5080" y="190500"/>
                  </a:lnTo>
                  <a:lnTo>
                    <a:pt x="6350" y="190500"/>
                  </a:lnTo>
                  <a:lnTo>
                    <a:pt x="6350" y="189230"/>
                  </a:lnTo>
                  <a:lnTo>
                    <a:pt x="10160" y="189230"/>
                  </a:lnTo>
                  <a:lnTo>
                    <a:pt x="10160" y="187960"/>
                  </a:lnTo>
                  <a:lnTo>
                    <a:pt x="12700" y="187960"/>
                  </a:lnTo>
                  <a:lnTo>
                    <a:pt x="12700" y="186690"/>
                  </a:lnTo>
                  <a:lnTo>
                    <a:pt x="19050" y="186690"/>
                  </a:lnTo>
                  <a:lnTo>
                    <a:pt x="19050" y="185420"/>
                  </a:lnTo>
                  <a:close/>
                </a:path>
                <a:path w="24129" h="722629">
                  <a:moveTo>
                    <a:pt x="1270" y="191770"/>
                  </a:moveTo>
                  <a:lnTo>
                    <a:pt x="0" y="191770"/>
                  </a:lnTo>
                  <a:lnTo>
                    <a:pt x="0" y="193040"/>
                  </a:lnTo>
                  <a:lnTo>
                    <a:pt x="1270" y="193040"/>
                  </a:lnTo>
                  <a:lnTo>
                    <a:pt x="1270" y="191770"/>
                  </a:lnTo>
                  <a:close/>
                </a:path>
                <a:path w="24129" h="722629">
                  <a:moveTo>
                    <a:pt x="24129" y="720090"/>
                  </a:moveTo>
                  <a:lnTo>
                    <a:pt x="8889" y="720090"/>
                  </a:lnTo>
                  <a:lnTo>
                    <a:pt x="8889" y="722630"/>
                  </a:lnTo>
                  <a:lnTo>
                    <a:pt x="24129" y="722630"/>
                  </a:lnTo>
                  <a:lnTo>
                    <a:pt x="24129" y="720090"/>
                  </a:lnTo>
                  <a:close/>
                </a:path>
                <a:path w="24129" h="722629">
                  <a:moveTo>
                    <a:pt x="24129" y="717550"/>
                  </a:moveTo>
                  <a:lnTo>
                    <a:pt x="0" y="717550"/>
                  </a:lnTo>
                  <a:lnTo>
                    <a:pt x="0" y="718820"/>
                  </a:lnTo>
                  <a:lnTo>
                    <a:pt x="24129" y="718820"/>
                  </a:lnTo>
                  <a:lnTo>
                    <a:pt x="24129" y="717550"/>
                  </a:lnTo>
                  <a:close/>
                </a:path>
                <a:path w="24129" h="722629">
                  <a:moveTo>
                    <a:pt x="24129" y="713740"/>
                  </a:moveTo>
                  <a:lnTo>
                    <a:pt x="0" y="713740"/>
                  </a:lnTo>
                  <a:lnTo>
                    <a:pt x="0" y="716280"/>
                  </a:lnTo>
                  <a:lnTo>
                    <a:pt x="24129" y="716280"/>
                  </a:lnTo>
                  <a:lnTo>
                    <a:pt x="24129" y="713740"/>
                  </a:lnTo>
                  <a:close/>
                </a:path>
                <a:path w="24129" h="722629">
                  <a:moveTo>
                    <a:pt x="24129" y="711200"/>
                  </a:moveTo>
                  <a:lnTo>
                    <a:pt x="0" y="711200"/>
                  </a:lnTo>
                  <a:lnTo>
                    <a:pt x="0" y="712470"/>
                  </a:lnTo>
                  <a:lnTo>
                    <a:pt x="24129" y="712470"/>
                  </a:lnTo>
                  <a:lnTo>
                    <a:pt x="24129" y="711200"/>
                  </a:lnTo>
                  <a:close/>
                </a:path>
                <a:path w="24129" h="722629">
                  <a:moveTo>
                    <a:pt x="24129" y="707390"/>
                  </a:moveTo>
                  <a:lnTo>
                    <a:pt x="0" y="707390"/>
                  </a:lnTo>
                  <a:lnTo>
                    <a:pt x="0" y="709930"/>
                  </a:lnTo>
                  <a:lnTo>
                    <a:pt x="24129" y="709930"/>
                  </a:lnTo>
                  <a:lnTo>
                    <a:pt x="24129" y="707390"/>
                  </a:lnTo>
                  <a:close/>
                </a:path>
                <a:path w="24129" h="722629">
                  <a:moveTo>
                    <a:pt x="24129" y="704850"/>
                  </a:moveTo>
                  <a:lnTo>
                    <a:pt x="0" y="704850"/>
                  </a:lnTo>
                  <a:lnTo>
                    <a:pt x="0" y="706120"/>
                  </a:lnTo>
                  <a:lnTo>
                    <a:pt x="24129" y="706120"/>
                  </a:lnTo>
                  <a:lnTo>
                    <a:pt x="24129" y="704850"/>
                  </a:lnTo>
                  <a:close/>
                </a:path>
                <a:path w="24129" h="722629">
                  <a:moveTo>
                    <a:pt x="24129" y="701040"/>
                  </a:moveTo>
                  <a:lnTo>
                    <a:pt x="0" y="701040"/>
                  </a:lnTo>
                  <a:lnTo>
                    <a:pt x="0" y="703580"/>
                  </a:lnTo>
                  <a:lnTo>
                    <a:pt x="24129" y="703580"/>
                  </a:lnTo>
                  <a:lnTo>
                    <a:pt x="24129" y="701040"/>
                  </a:lnTo>
                  <a:close/>
                </a:path>
                <a:path w="24129" h="722629">
                  <a:moveTo>
                    <a:pt x="24129" y="698500"/>
                  </a:moveTo>
                  <a:lnTo>
                    <a:pt x="0" y="698500"/>
                  </a:lnTo>
                  <a:lnTo>
                    <a:pt x="0" y="699770"/>
                  </a:lnTo>
                  <a:lnTo>
                    <a:pt x="24129" y="699770"/>
                  </a:lnTo>
                  <a:lnTo>
                    <a:pt x="24129" y="698500"/>
                  </a:lnTo>
                  <a:close/>
                </a:path>
                <a:path w="24129" h="722629">
                  <a:moveTo>
                    <a:pt x="24129" y="694690"/>
                  </a:moveTo>
                  <a:lnTo>
                    <a:pt x="0" y="694690"/>
                  </a:lnTo>
                  <a:lnTo>
                    <a:pt x="0" y="697230"/>
                  </a:lnTo>
                  <a:lnTo>
                    <a:pt x="24129" y="697230"/>
                  </a:lnTo>
                  <a:lnTo>
                    <a:pt x="24129" y="694690"/>
                  </a:lnTo>
                  <a:close/>
                </a:path>
                <a:path w="24129" h="722629">
                  <a:moveTo>
                    <a:pt x="24129" y="692150"/>
                  </a:moveTo>
                  <a:lnTo>
                    <a:pt x="0" y="692150"/>
                  </a:lnTo>
                  <a:lnTo>
                    <a:pt x="0" y="693420"/>
                  </a:lnTo>
                  <a:lnTo>
                    <a:pt x="24129" y="693420"/>
                  </a:lnTo>
                  <a:lnTo>
                    <a:pt x="24129" y="692150"/>
                  </a:lnTo>
                  <a:close/>
                </a:path>
                <a:path w="24129" h="722629">
                  <a:moveTo>
                    <a:pt x="24129" y="688340"/>
                  </a:moveTo>
                  <a:lnTo>
                    <a:pt x="0" y="688340"/>
                  </a:lnTo>
                  <a:lnTo>
                    <a:pt x="0" y="690880"/>
                  </a:lnTo>
                  <a:lnTo>
                    <a:pt x="24129" y="690880"/>
                  </a:lnTo>
                  <a:lnTo>
                    <a:pt x="24129" y="688340"/>
                  </a:lnTo>
                  <a:close/>
                </a:path>
                <a:path w="24129" h="722629">
                  <a:moveTo>
                    <a:pt x="24129" y="685800"/>
                  </a:moveTo>
                  <a:lnTo>
                    <a:pt x="0" y="685800"/>
                  </a:lnTo>
                  <a:lnTo>
                    <a:pt x="0" y="687070"/>
                  </a:lnTo>
                  <a:lnTo>
                    <a:pt x="24129" y="687070"/>
                  </a:lnTo>
                  <a:lnTo>
                    <a:pt x="24129" y="685800"/>
                  </a:lnTo>
                  <a:close/>
                </a:path>
                <a:path w="24129" h="722629">
                  <a:moveTo>
                    <a:pt x="24129" y="681990"/>
                  </a:moveTo>
                  <a:lnTo>
                    <a:pt x="0" y="681990"/>
                  </a:lnTo>
                  <a:lnTo>
                    <a:pt x="0" y="684530"/>
                  </a:lnTo>
                  <a:lnTo>
                    <a:pt x="24129" y="684530"/>
                  </a:lnTo>
                  <a:lnTo>
                    <a:pt x="24129" y="681990"/>
                  </a:lnTo>
                  <a:close/>
                </a:path>
                <a:path w="24129" h="722629">
                  <a:moveTo>
                    <a:pt x="24129" y="679450"/>
                  </a:moveTo>
                  <a:lnTo>
                    <a:pt x="0" y="679450"/>
                  </a:lnTo>
                  <a:lnTo>
                    <a:pt x="0" y="680720"/>
                  </a:lnTo>
                  <a:lnTo>
                    <a:pt x="24129" y="680720"/>
                  </a:lnTo>
                  <a:lnTo>
                    <a:pt x="24129" y="679450"/>
                  </a:lnTo>
                  <a:close/>
                </a:path>
                <a:path w="24129" h="722629">
                  <a:moveTo>
                    <a:pt x="24129" y="675640"/>
                  </a:moveTo>
                  <a:lnTo>
                    <a:pt x="0" y="675640"/>
                  </a:lnTo>
                  <a:lnTo>
                    <a:pt x="0" y="678180"/>
                  </a:lnTo>
                  <a:lnTo>
                    <a:pt x="24129" y="678180"/>
                  </a:lnTo>
                  <a:lnTo>
                    <a:pt x="24129" y="675640"/>
                  </a:lnTo>
                  <a:close/>
                </a:path>
                <a:path w="24129" h="722629">
                  <a:moveTo>
                    <a:pt x="24129" y="673100"/>
                  </a:moveTo>
                  <a:lnTo>
                    <a:pt x="0" y="673100"/>
                  </a:lnTo>
                  <a:lnTo>
                    <a:pt x="0" y="674370"/>
                  </a:lnTo>
                  <a:lnTo>
                    <a:pt x="24129" y="674370"/>
                  </a:lnTo>
                  <a:lnTo>
                    <a:pt x="24129" y="673100"/>
                  </a:lnTo>
                  <a:close/>
                </a:path>
                <a:path w="24129" h="722629">
                  <a:moveTo>
                    <a:pt x="24129" y="669290"/>
                  </a:moveTo>
                  <a:lnTo>
                    <a:pt x="0" y="669290"/>
                  </a:lnTo>
                  <a:lnTo>
                    <a:pt x="0" y="671830"/>
                  </a:lnTo>
                  <a:lnTo>
                    <a:pt x="24129" y="671830"/>
                  </a:lnTo>
                  <a:lnTo>
                    <a:pt x="24129" y="669290"/>
                  </a:lnTo>
                  <a:close/>
                </a:path>
                <a:path w="24129" h="722629">
                  <a:moveTo>
                    <a:pt x="24129" y="666750"/>
                  </a:moveTo>
                  <a:lnTo>
                    <a:pt x="0" y="666750"/>
                  </a:lnTo>
                  <a:lnTo>
                    <a:pt x="0" y="668020"/>
                  </a:lnTo>
                  <a:lnTo>
                    <a:pt x="24129" y="668020"/>
                  </a:lnTo>
                  <a:lnTo>
                    <a:pt x="24129" y="666750"/>
                  </a:lnTo>
                  <a:close/>
                </a:path>
                <a:path w="24129" h="722629">
                  <a:moveTo>
                    <a:pt x="24129" y="662940"/>
                  </a:moveTo>
                  <a:lnTo>
                    <a:pt x="0" y="662940"/>
                  </a:lnTo>
                  <a:lnTo>
                    <a:pt x="0" y="665480"/>
                  </a:lnTo>
                  <a:lnTo>
                    <a:pt x="24129" y="665480"/>
                  </a:lnTo>
                  <a:lnTo>
                    <a:pt x="24129" y="662940"/>
                  </a:lnTo>
                  <a:close/>
                </a:path>
                <a:path w="24129" h="722629">
                  <a:moveTo>
                    <a:pt x="24129" y="660400"/>
                  </a:moveTo>
                  <a:lnTo>
                    <a:pt x="0" y="660400"/>
                  </a:lnTo>
                  <a:lnTo>
                    <a:pt x="0" y="661670"/>
                  </a:lnTo>
                  <a:lnTo>
                    <a:pt x="24129" y="661670"/>
                  </a:lnTo>
                  <a:lnTo>
                    <a:pt x="24129" y="660400"/>
                  </a:lnTo>
                  <a:close/>
                </a:path>
                <a:path w="24129" h="722629">
                  <a:moveTo>
                    <a:pt x="24129" y="656590"/>
                  </a:moveTo>
                  <a:lnTo>
                    <a:pt x="0" y="656590"/>
                  </a:lnTo>
                  <a:lnTo>
                    <a:pt x="0" y="659130"/>
                  </a:lnTo>
                  <a:lnTo>
                    <a:pt x="24129" y="659130"/>
                  </a:lnTo>
                  <a:lnTo>
                    <a:pt x="24129" y="656590"/>
                  </a:lnTo>
                  <a:close/>
                </a:path>
                <a:path w="24129" h="722629">
                  <a:moveTo>
                    <a:pt x="24129" y="654050"/>
                  </a:moveTo>
                  <a:lnTo>
                    <a:pt x="0" y="654050"/>
                  </a:lnTo>
                  <a:lnTo>
                    <a:pt x="0" y="655320"/>
                  </a:lnTo>
                  <a:lnTo>
                    <a:pt x="24129" y="655320"/>
                  </a:lnTo>
                  <a:lnTo>
                    <a:pt x="24129" y="654050"/>
                  </a:lnTo>
                  <a:close/>
                </a:path>
                <a:path w="24129" h="722629">
                  <a:moveTo>
                    <a:pt x="24129" y="650240"/>
                  </a:moveTo>
                  <a:lnTo>
                    <a:pt x="0" y="650240"/>
                  </a:lnTo>
                  <a:lnTo>
                    <a:pt x="0" y="652780"/>
                  </a:lnTo>
                  <a:lnTo>
                    <a:pt x="24129" y="652780"/>
                  </a:lnTo>
                  <a:lnTo>
                    <a:pt x="24129" y="650240"/>
                  </a:lnTo>
                  <a:close/>
                </a:path>
                <a:path w="24129" h="722629">
                  <a:moveTo>
                    <a:pt x="24129" y="647700"/>
                  </a:moveTo>
                  <a:lnTo>
                    <a:pt x="0" y="647700"/>
                  </a:lnTo>
                  <a:lnTo>
                    <a:pt x="0" y="648970"/>
                  </a:lnTo>
                  <a:lnTo>
                    <a:pt x="24129" y="648970"/>
                  </a:lnTo>
                  <a:lnTo>
                    <a:pt x="24129" y="647700"/>
                  </a:lnTo>
                  <a:close/>
                </a:path>
                <a:path w="24129" h="722629">
                  <a:moveTo>
                    <a:pt x="24129" y="642620"/>
                  </a:moveTo>
                  <a:lnTo>
                    <a:pt x="0" y="642620"/>
                  </a:lnTo>
                  <a:lnTo>
                    <a:pt x="0" y="646430"/>
                  </a:lnTo>
                  <a:lnTo>
                    <a:pt x="24129" y="646430"/>
                  </a:lnTo>
                  <a:lnTo>
                    <a:pt x="24129" y="642620"/>
                  </a:lnTo>
                  <a:close/>
                </a:path>
                <a:path w="24129" h="722629">
                  <a:moveTo>
                    <a:pt x="24129" y="636270"/>
                  </a:moveTo>
                  <a:lnTo>
                    <a:pt x="0" y="636270"/>
                  </a:lnTo>
                  <a:lnTo>
                    <a:pt x="0" y="641350"/>
                  </a:lnTo>
                  <a:lnTo>
                    <a:pt x="24129" y="641350"/>
                  </a:lnTo>
                  <a:lnTo>
                    <a:pt x="24129" y="636270"/>
                  </a:lnTo>
                  <a:close/>
                </a:path>
                <a:path w="24129" h="722629">
                  <a:moveTo>
                    <a:pt x="24129" y="629920"/>
                  </a:moveTo>
                  <a:lnTo>
                    <a:pt x="0" y="629920"/>
                  </a:lnTo>
                  <a:lnTo>
                    <a:pt x="0" y="635000"/>
                  </a:lnTo>
                  <a:lnTo>
                    <a:pt x="24129" y="635000"/>
                  </a:lnTo>
                  <a:lnTo>
                    <a:pt x="24129" y="629920"/>
                  </a:lnTo>
                  <a:close/>
                </a:path>
                <a:path w="24129" h="722629">
                  <a:moveTo>
                    <a:pt x="24129" y="623570"/>
                  </a:moveTo>
                  <a:lnTo>
                    <a:pt x="0" y="623570"/>
                  </a:lnTo>
                  <a:lnTo>
                    <a:pt x="0" y="628650"/>
                  </a:lnTo>
                  <a:lnTo>
                    <a:pt x="24129" y="628650"/>
                  </a:lnTo>
                  <a:lnTo>
                    <a:pt x="24129" y="623570"/>
                  </a:lnTo>
                  <a:close/>
                </a:path>
                <a:path w="24129" h="722629">
                  <a:moveTo>
                    <a:pt x="24129" y="617220"/>
                  </a:moveTo>
                  <a:lnTo>
                    <a:pt x="0" y="617220"/>
                  </a:lnTo>
                  <a:lnTo>
                    <a:pt x="0" y="622300"/>
                  </a:lnTo>
                  <a:lnTo>
                    <a:pt x="24129" y="622300"/>
                  </a:lnTo>
                  <a:lnTo>
                    <a:pt x="24129" y="617220"/>
                  </a:lnTo>
                  <a:close/>
                </a:path>
                <a:path w="24129" h="722629">
                  <a:moveTo>
                    <a:pt x="24129" y="610870"/>
                  </a:moveTo>
                  <a:lnTo>
                    <a:pt x="0" y="610870"/>
                  </a:lnTo>
                  <a:lnTo>
                    <a:pt x="0" y="615950"/>
                  </a:lnTo>
                  <a:lnTo>
                    <a:pt x="24129" y="615950"/>
                  </a:lnTo>
                  <a:lnTo>
                    <a:pt x="24129" y="610870"/>
                  </a:lnTo>
                  <a:close/>
                </a:path>
                <a:path w="24129" h="722629">
                  <a:moveTo>
                    <a:pt x="24129" y="604520"/>
                  </a:moveTo>
                  <a:lnTo>
                    <a:pt x="0" y="604520"/>
                  </a:lnTo>
                  <a:lnTo>
                    <a:pt x="0" y="609600"/>
                  </a:lnTo>
                  <a:lnTo>
                    <a:pt x="24129" y="609600"/>
                  </a:lnTo>
                  <a:lnTo>
                    <a:pt x="24129" y="604520"/>
                  </a:lnTo>
                  <a:close/>
                </a:path>
                <a:path w="24129" h="722629">
                  <a:moveTo>
                    <a:pt x="24129" y="598170"/>
                  </a:moveTo>
                  <a:lnTo>
                    <a:pt x="0" y="598170"/>
                  </a:lnTo>
                  <a:lnTo>
                    <a:pt x="0" y="603250"/>
                  </a:lnTo>
                  <a:lnTo>
                    <a:pt x="24129" y="603250"/>
                  </a:lnTo>
                  <a:lnTo>
                    <a:pt x="24129" y="598170"/>
                  </a:lnTo>
                  <a:close/>
                </a:path>
                <a:path w="24129" h="722629">
                  <a:moveTo>
                    <a:pt x="24129" y="591820"/>
                  </a:moveTo>
                  <a:lnTo>
                    <a:pt x="0" y="591820"/>
                  </a:lnTo>
                  <a:lnTo>
                    <a:pt x="0" y="596900"/>
                  </a:lnTo>
                  <a:lnTo>
                    <a:pt x="24129" y="596900"/>
                  </a:lnTo>
                  <a:lnTo>
                    <a:pt x="24129" y="591820"/>
                  </a:lnTo>
                  <a:close/>
                </a:path>
                <a:path w="24129" h="722629">
                  <a:moveTo>
                    <a:pt x="24129" y="585470"/>
                  </a:moveTo>
                  <a:lnTo>
                    <a:pt x="0" y="585470"/>
                  </a:lnTo>
                  <a:lnTo>
                    <a:pt x="0" y="590550"/>
                  </a:lnTo>
                  <a:lnTo>
                    <a:pt x="24129" y="590550"/>
                  </a:lnTo>
                  <a:lnTo>
                    <a:pt x="24129" y="585470"/>
                  </a:lnTo>
                  <a:close/>
                </a:path>
                <a:path w="24129" h="722629">
                  <a:moveTo>
                    <a:pt x="24129" y="579120"/>
                  </a:moveTo>
                  <a:lnTo>
                    <a:pt x="0" y="579120"/>
                  </a:lnTo>
                  <a:lnTo>
                    <a:pt x="0" y="584200"/>
                  </a:lnTo>
                  <a:lnTo>
                    <a:pt x="24129" y="584200"/>
                  </a:lnTo>
                  <a:lnTo>
                    <a:pt x="24129" y="579120"/>
                  </a:lnTo>
                  <a:close/>
                </a:path>
                <a:path w="24129" h="722629">
                  <a:moveTo>
                    <a:pt x="24129" y="571500"/>
                  </a:moveTo>
                  <a:lnTo>
                    <a:pt x="0" y="571500"/>
                  </a:lnTo>
                  <a:lnTo>
                    <a:pt x="0" y="577850"/>
                  </a:lnTo>
                  <a:lnTo>
                    <a:pt x="24129" y="577850"/>
                  </a:lnTo>
                  <a:lnTo>
                    <a:pt x="24129" y="571500"/>
                  </a:lnTo>
                  <a:close/>
                </a:path>
                <a:path w="24129" h="722629">
                  <a:moveTo>
                    <a:pt x="24129" y="566420"/>
                  </a:moveTo>
                  <a:lnTo>
                    <a:pt x="0" y="566420"/>
                  </a:lnTo>
                  <a:lnTo>
                    <a:pt x="0" y="570230"/>
                  </a:lnTo>
                  <a:lnTo>
                    <a:pt x="24129" y="570230"/>
                  </a:lnTo>
                  <a:lnTo>
                    <a:pt x="24129" y="566420"/>
                  </a:lnTo>
                  <a:close/>
                </a:path>
                <a:path w="24129" h="722629">
                  <a:moveTo>
                    <a:pt x="24129" y="560070"/>
                  </a:moveTo>
                  <a:lnTo>
                    <a:pt x="0" y="560070"/>
                  </a:lnTo>
                  <a:lnTo>
                    <a:pt x="0" y="565150"/>
                  </a:lnTo>
                  <a:lnTo>
                    <a:pt x="24129" y="565150"/>
                  </a:lnTo>
                  <a:lnTo>
                    <a:pt x="24129" y="560070"/>
                  </a:lnTo>
                  <a:close/>
                </a:path>
                <a:path w="24129" h="722629">
                  <a:moveTo>
                    <a:pt x="24129" y="552450"/>
                  </a:moveTo>
                  <a:lnTo>
                    <a:pt x="0" y="552450"/>
                  </a:lnTo>
                  <a:lnTo>
                    <a:pt x="0" y="558800"/>
                  </a:lnTo>
                  <a:lnTo>
                    <a:pt x="24129" y="558800"/>
                  </a:lnTo>
                  <a:lnTo>
                    <a:pt x="24129" y="552450"/>
                  </a:lnTo>
                  <a:close/>
                </a:path>
                <a:path w="24129" h="722629">
                  <a:moveTo>
                    <a:pt x="24129" y="547370"/>
                  </a:moveTo>
                  <a:lnTo>
                    <a:pt x="0" y="547370"/>
                  </a:lnTo>
                  <a:lnTo>
                    <a:pt x="0" y="551180"/>
                  </a:lnTo>
                  <a:lnTo>
                    <a:pt x="24129" y="551180"/>
                  </a:lnTo>
                  <a:lnTo>
                    <a:pt x="24129" y="547370"/>
                  </a:lnTo>
                  <a:close/>
                </a:path>
                <a:path w="24129" h="722629">
                  <a:moveTo>
                    <a:pt x="24129" y="539750"/>
                  </a:moveTo>
                  <a:lnTo>
                    <a:pt x="17780" y="539750"/>
                  </a:lnTo>
                  <a:lnTo>
                    <a:pt x="17780" y="541020"/>
                  </a:lnTo>
                  <a:lnTo>
                    <a:pt x="0" y="541020"/>
                  </a:lnTo>
                  <a:lnTo>
                    <a:pt x="0" y="546100"/>
                  </a:lnTo>
                  <a:lnTo>
                    <a:pt x="24129" y="546100"/>
                  </a:lnTo>
                  <a:lnTo>
                    <a:pt x="24129" y="539750"/>
                  </a:lnTo>
                  <a:close/>
                </a:path>
                <a:path w="24129" h="722629">
                  <a:moveTo>
                    <a:pt x="7619" y="534670"/>
                  </a:moveTo>
                  <a:lnTo>
                    <a:pt x="0" y="534670"/>
                  </a:lnTo>
                  <a:lnTo>
                    <a:pt x="0" y="539750"/>
                  </a:lnTo>
                  <a:lnTo>
                    <a:pt x="13970" y="539750"/>
                  </a:lnTo>
                  <a:lnTo>
                    <a:pt x="13970" y="537210"/>
                  </a:lnTo>
                  <a:lnTo>
                    <a:pt x="11429" y="537210"/>
                  </a:lnTo>
                  <a:lnTo>
                    <a:pt x="11429" y="535940"/>
                  </a:lnTo>
                  <a:lnTo>
                    <a:pt x="7619" y="535940"/>
                  </a:lnTo>
                  <a:lnTo>
                    <a:pt x="7619" y="534670"/>
                  </a:lnTo>
                  <a:close/>
                </a:path>
                <a:path w="24129" h="722629">
                  <a:moveTo>
                    <a:pt x="6350" y="533400"/>
                  </a:moveTo>
                  <a:lnTo>
                    <a:pt x="2540" y="533400"/>
                  </a:lnTo>
                  <a:lnTo>
                    <a:pt x="2540" y="534670"/>
                  </a:lnTo>
                  <a:lnTo>
                    <a:pt x="6350" y="534670"/>
                  </a:lnTo>
                  <a:lnTo>
                    <a:pt x="6350" y="533400"/>
                  </a:lnTo>
                  <a:close/>
                </a:path>
              </a:pathLst>
            </a:custGeom>
            <a:solidFill>
              <a:srgbClr val="232323"/>
            </a:solidFill>
          </p:spPr>
          <p:txBody>
            <a:bodyPr bIns="0" lIns="0" rIns="0" rtlCol="0" tIns="0" wrap="square"/>
            <a:p/>
          </p:txBody>
        </p:sp>
        <p:sp>
          <p:nvSpPr>
            <p:cNvPr id="1049261" name="object 553"/>
            <p:cNvSpPr/>
            <p:nvPr/>
          </p:nvSpPr>
          <p:spPr>
            <a:xfrm>
              <a:off x="6383020" y="5807710"/>
              <a:ext cx="24130" cy="718820"/>
            </a:xfrm>
            <a:custGeom>
              <a:avLst/>
              <a:ahLst/>
              <a:rect l="l" t="t" r="r" b="b"/>
              <a:pathLst>
                <a:path w="24129" h="718820">
                  <a:moveTo>
                    <a:pt x="24129" y="0"/>
                  </a:moveTo>
                  <a:lnTo>
                    <a:pt x="8889" y="0"/>
                  </a:lnTo>
                  <a:lnTo>
                    <a:pt x="8889" y="1269"/>
                  </a:lnTo>
                  <a:lnTo>
                    <a:pt x="0" y="1269"/>
                  </a:lnTo>
                  <a:lnTo>
                    <a:pt x="0" y="3809"/>
                  </a:lnTo>
                  <a:lnTo>
                    <a:pt x="24129" y="3809"/>
                  </a:lnTo>
                  <a:lnTo>
                    <a:pt x="24129" y="0"/>
                  </a:lnTo>
                  <a:close/>
                </a:path>
                <a:path w="24129" h="718820">
                  <a:moveTo>
                    <a:pt x="24129" y="3809"/>
                  </a:moveTo>
                  <a:lnTo>
                    <a:pt x="0" y="3809"/>
                  </a:lnTo>
                  <a:lnTo>
                    <a:pt x="0" y="6349"/>
                  </a:lnTo>
                  <a:lnTo>
                    <a:pt x="24129" y="6349"/>
                  </a:lnTo>
                  <a:lnTo>
                    <a:pt x="24129" y="3809"/>
                  </a:lnTo>
                  <a:close/>
                </a:path>
                <a:path w="24129" h="718820">
                  <a:moveTo>
                    <a:pt x="24129" y="6350"/>
                  </a:moveTo>
                  <a:lnTo>
                    <a:pt x="0" y="6350"/>
                  </a:lnTo>
                  <a:lnTo>
                    <a:pt x="0" y="10159"/>
                  </a:lnTo>
                  <a:lnTo>
                    <a:pt x="24129" y="10159"/>
                  </a:lnTo>
                  <a:lnTo>
                    <a:pt x="24129" y="6350"/>
                  </a:lnTo>
                  <a:close/>
                </a:path>
                <a:path w="24129" h="718820">
                  <a:moveTo>
                    <a:pt x="24129" y="10160"/>
                  </a:moveTo>
                  <a:lnTo>
                    <a:pt x="0" y="10160"/>
                  </a:lnTo>
                  <a:lnTo>
                    <a:pt x="0" y="12699"/>
                  </a:lnTo>
                  <a:lnTo>
                    <a:pt x="24129" y="12699"/>
                  </a:lnTo>
                  <a:lnTo>
                    <a:pt x="24129" y="10160"/>
                  </a:lnTo>
                  <a:close/>
                </a:path>
                <a:path w="24129" h="718820">
                  <a:moveTo>
                    <a:pt x="24129" y="12700"/>
                  </a:moveTo>
                  <a:lnTo>
                    <a:pt x="0" y="12700"/>
                  </a:lnTo>
                  <a:lnTo>
                    <a:pt x="0" y="16509"/>
                  </a:lnTo>
                  <a:lnTo>
                    <a:pt x="24129" y="16509"/>
                  </a:lnTo>
                  <a:lnTo>
                    <a:pt x="24129" y="12700"/>
                  </a:lnTo>
                  <a:close/>
                </a:path>
                <a:path w="24129" h="718820">
                  <a:moveTo>
                    <a:pt x="24129" y="16509"/>
                  </a:moveTo>
                  <a:lnTo>
                    <a:pt x="0" y="16509"/>
                  </a:lnTo>
                  <a:lnTo>
                    <a:pt x="0" y="19049"/>
                  </a:lnTo>
                  <a:lnTo>
                    <a:pt x="24129" y="19049"/>
                  </a:lnTo>
                  <a:lnTo>
                    <a:pt x="24129" y="16509"/>
                  </a:lnTo>
                  <a:close/>
                </a:path>
                <a:path w="24129" h="718820">
                  <a:moveTo>
                    <a:pt x="24129" y="19050"/>
                  </a:moveTo>
                  <a:lnTo>
                    <a:pt x="0" y="19050"/>
                  </a:lnTo>
                  <a:lnTo>
                    <a:pt x="0" y="31749"/>
                  </a:lnTo>
                  <a:lnTo>
                    <a:pt x="24129" y="31749"/>
                  </a:lnTo>
                  <a:lnTo>
                    <a:pt x="24129" y="19050"/>
                  </a:lnTo>
                  <a:close/>
                </a:path>
                <a:path w="24129" h="718820">
                  <a:moveTo>
                    <a:pt x="24129" y="31750"/>
                  </a:moveTo>
                  <a:lnTo>
                    <a:pt x="0" y="31750"/>
                  </a:lnTo>
                  <a:lnTo>
                    <a:pt x="0" y="35559"/>
                  </a:lnTo>
                  <a:lnTo>
                    <a:pt x="24129" y="35559"/>
                  </a:lnTo>
                  <a:lnTo>
                    <a:pt x="24129" y="31750"/>
                  </a:lnTo>
                  <a:close/>
                </a:path>
                <a:path w="24129" h="718820">
                  <a:moveTo>
                    <a:pt x="24129" y="35559"/>
                  </a:moveTo>
                  <a:lnTo>
                    <a:pt x="0" y="35559"/>
                  </a:lnTo>
                  <a:lnTo>
                    <a:pt x="0" y="41909"/>
                  </a:lnTo>
                  <a:lnTo>
                    <a:pt x="24129" y="41909"/>
                  </a:lnTo>
                  <a:lnTo>
                    <a:pt x="24129" y="35559"/>
                  </a:lnTo>
                  <a:close/>
                </a:path>
                <a:path w="24129" h="718820">
                  <a:moveTo>
                    <a:pt x="24129" y="41909"/>
                  </a:moveTo>
                  <a:lnTo>
                    <a:pt x="0" y="41909"/>
                  </a:lnTo>
                  <a:lnTo>
                    <a:pt x="0" y="44449"/>
                  </a:lnTo>
                  <a:lnTo>
                    <a:pt x="24129" y="44449"/>
                  </a:lnTo>
                  <a:lnTo>
                    <a:pt x="24129" y="41909"/>
                  </a:lnTo>
                  <a:close/>
                </a:path>
                <a:path w="24129" h="718820">
                  <a:moveTo>
                    <a:pt x="24129" y="44450"/>
                  </a:moveTo>
                  <a:lnTo>
                    <a:pt x="0" y="44450"/>
                  </a:lnTo>
                  <a:lnTo>
                    <a:pt x="0" y="48259"/>
                  </a:lnTo>
                  <a:lnTo>
                    <a:pt x="24129" y="48259"/>
                  </a:lnTo>
                  <a:lnTo>
                    <a:pt x="24129" y="44450"/>
                  </a:lnTo>
                  <a:close/>
                </a:path>
                <a:path w="24129" h="718820">
                  <a:moveTo>
                    <a:pt x="24129" y="48260"/>
                  </a:moveTo>
                  <a:lnTo>
                    <a:pt x="0" y="48260"/>
                  </a:lnTo>
                  <a:lnTo>
                    <a:pt x="0" y="50799"/>
                  </a:lnTo>
                  <a:lnTo>
                    <a:pt x="24129" y="50799"/>
                  </a:lnTo>
                  <a:lnTo>
                    <a:pt x="24129" y="48260"/>
                  </a:lnTo>
                  <a:close/>
                </a:path>
                <a:path w="24129" h="718820">
                  <a:moveTo>
                    <a:pt x="24129" y="50800"/>
                  </a:moveTo>
                  <a:lnTo>
                    <a:pt x="0" y="50800"/>
                  </a:lnTo>
                  <a:lnTo>
                    <a:pt x="0" y="54609"/>
                  </a:lnTo>
                  <a:lnTo>
                    <a:pt x="24129" y="54609"/>
                  </a:lnTo>
                  <a:lnTo>
                    <a:pt x="24129" y="50800"/>
                  </a:lnTo>
                  <a:close/>
                </a:path>
                <a:path w="24129" h="718820">
                  <a:moveTo>
                    <a:pt x="24129" y="54609"/>
                  </a:moveTo>
                  <a:lnTo>
                    <a:pt x="0" y="54609"/>
                  </a:lnTo>
                  <a:lnTo>
                    <a:pt x="0" y="60959"/>
                  </a:lnTo>
                  <a:lnTo>
                    <a:pt x="24129" y="60959"/>
                  </a:lnTo>
                  <a:lnTo>
                    <a:pt x="24129" y="54609"/>
                  </a:lnTo>
                  <a:close/>
                </a:path>
                <a:path w="24129" h="718820">
                  <a:moveTo>
                    <a:pt x="24129" y="60959"/>
                  </a:moveTo>
                  <a:lnTo>
                    <a:pt x="0" y="60959"/>
                  </a:lnTo>
                  <a:lnTo>
                    <a:pt x="0" y="63499"/>
                  </a:lnTo>
                  <a:lnTo>
                    <a:pt x="24129" y="63499"/>
                  </a:lnTo>
                  <a:lnTo>
                    <a:pt x="24129" y="60959"/>
                  </a:lnTo>
                  <a:close/>
                </a:path>
                <a:path w="24129" h="718820">
                  <a:moveTo>
                    <a:pt x="24129" y="63500"/>
                  </a:moveTo>
                  <a:lnTo>
                    <a:pt x="0" y="63500"/>
                  </a:lnTo>
                  <a:lnTo>
                    <a:pt x="0" y="67309"/>
                  </a:lnTo>
                  <a:lnTo>
                    <a:pt x="24129" y="67309"/>
                  </a:lnTo>
                  <a:lnTo>
                    <a:pt x="24129" y="63500"/>
                  </a:lnTo>
                  <a:close/>
                </a:path>
                <a:path w="24129" h="718820">
                  <a:moveTo>
                    <a:pt x="24129" y="67310"/>
                  </a:moveTo>
                  <a:lnTo>
                    <a:pt x="0" y="67310"/>
                  </a:lnTo>
                  <a:lnTo>
                    <a:pt x="0" y="76199"/>
                  </a:lnTo>
                  <a:lnTo>
                    <a:pt x="24129" y="76199"/>
                  </a:lnTo>
                  <a:lnTo>
                    <a:pt x="24129" y="67310"/>
                  </a:lnTo>
                  <a:close/>
                </a:path>
                <a:path w="24129" h="718820">
                  <a:moveTo>
                    <a:pt x="24129" y="76200"/>
                  </a:moveTo>
                  <a:lnTo>
                    <a:pt x="0" y="76200"/>
                  </a:lnTo>
                  <a:lnTo>
                    <a:pt x="0" y="80009"/>
                  </a:lnTo>
                  <a:lnTo>
                    <a:pt x="24129" y="80009"/>
                  </a:lnTo>
                  <a:lnTo>
                    <a:pt x="24129" y="76200"/>
                  </a:lnTo>
                  <a:close/>
                </a:path>
                <a:path w="24129" h="718820">
                  <a:moveTo>
                    <a:pt x="24129" y="80009"/>
                  </a:moveTo>
                  <a:lnTo>
                    <a:pt x="0" y="80009"/>
                  </a:lnTo>
                  <a:lnTo>
                    <a:pt x="0" y="82549"/>
                  </a:lnTo>
                  <a:lnTo>
                    <a:pt x="24129" y="82549"/>
                  </a:lnTo>
                  <a:lnTo>
                    <a:pt x="24129" y="80009"/>
                  </a:lnTo>
                  <a:close/>
                </a:path>
                <a:path w="24129" h="718820">
                  <a:moveTo>
                    <a:pt x="24129" y="82550"/>
                  </a:moveTo>
                  <a:lnTo>
                    <a:pt x="0" y="82550"/>
                  </a:lnTo>
                  <a:lnTo>
                    <a:pt x="0" y="86359"/>
                  </a:lnTo>
                  <a:lnTo>
                    <a:pt x="24129" y="86359"/>
                  </a:lnTo>
                  <a:lnTo>
                    <a:pt x="24129" y="82550"/>
                  </a:lnTo>
                  <a:close/>
                </a:path>
                <a:path w="24129" h="718820">
                  <a:moveTo>
                    <a:pt x="24129" y="86359"/>
                  </a:moveTo>
                  <a:lnTo>
                    <a:pt x="0" y="86359"/>
                  </a:lnTo>
                  <a:lnTo>
                    <a:pt x="0" y="88899"/>
                  </a:lnTo>
                  <a:lnTo>
                    <a:pt x="24129" y="88899"/>
                  </a:lnTo>
                  <a:lnTo>
                    <a:pt x="24129" y="86359"/>
                  </a:lnTo>
                  <a:close/>
                </a:path>
                <a:path w="24129" h="718820">
                  <a:moveTo>
                    <a:pt x="24129" y="88900"/>
                  </a:moveTo>
                  <a:lnTo>
                    <a:pt x="0" y="88900"/>
                  </a:lnTo>
                  <a:lnTo>
                    <a:pt x="0" y="95249"/>
                  </a:lnTo>
                  <a:lnTo>
                    <a:pt x="24129" y="95249"/>
                  </a:lnTo>
                  <a:lnTo>
                    <a:pt x="24129" y="88900"/>
                  </a:lnTo>
                  <a:close/>
                </a:path>
                <a:path w="24129" h="718820">
                  <a:moveTo>
                    <a:pt x="24129" y="95250"/>
                  </a:moveTo>
                  <a:lnTo>
                    <a:pt x="0" y="95250"/>
                  </a:lnTo>
                  <a:lnTo>
                    <a:pt x="0" y="101599"/>
                  </a:lnTo>
                  <a:lnTo>
                    <a:pt x="24129" y="101599"/>
                  </a:lnTo>
                  <a:lnTo>
                    <a:pt x="24129" y="95250"/>
                  </a:lnTo>
                  <a:close/>
                </a:path>
                <a:path w="24129" h="718820">
                  <a:moveTo>
                    <a:pt x="24129" y="101600"/>
                  </a:moveTo>
                  <a:lnTo>
                    <a:pt x="0" y="101600"/>
                  </a:lnTo>
                  <a:lnTo>
                    <a:pt x="0" y="105409"/>
                  </a:lnTo>
                  <a:lnTo>
                    <a:pt x="24129" y="105409"/>
                  </a:lnTo>
                  <a:lnTo>
                    <a:pt x="24129" y="101600"/>
                  </a:lnTo>
                  <a:close/>
                </a:path>
                <a:path w="24129" h="718820">
                  <a:moveTo>
                    <a:pt x="24129" y="105409"/>
                  </a:moveTo>
                  <a:lnTo>
                    <a:pt x="0" y="105409"/>
                  </a:lnTo>
                  <a:lnTo>
                    <a:pt x="0" y="107949"/>
                  </a:lnTo>
                  <a:lnTo>
                    <a:pt x="24129" y="107949"/>
                  </a:lnTo>
                  <a:lnTo>
                    <a:pt x="24129" y="105409"/>
                  </a:lnTo>
                  <a:close/>
                </a:path>
                <a:path w="24129" h="718820">
                  <a:moveTo>
                    <a:pt x="24129" y="107950"/>
                  </a:moveTo>
                  <a:lnTo>
                    <a:pt x="0" y="107950"/>
                  </a:lnTo>
                  <a:lnTo>
                    <a:pt x="0" y="111759"/>
                  </a:lnTo>
                  <a:lnTo>
                    <a:pt x="24129" y="111759"/>
                  </a:lnTo>
                  <a:lnTo>
                    <a:pt x="24129" y="107950"/>
                  </a:lnTo>
                  <a:close/>
                </a:path>
                <a:path w="24129" h="718820">
                  <a:moveTo>
                    <a:pt x="24129" y="111759"/>
                  </a:moveTo>
                  <a:lnTo>
                    <a:pt x="0" y="111759"/>
                  </a:lnTo>
                  <a:lnTo>
                    <a:pt x="0" y="118109"/>
                  </a:lnTo>
                  <a:lnTo>
                    <a:pt x="24129" y="118109"/>
                  </a:lnTo>
                  <a:lnTo>
                    <a:pt x="24129" y="111759"/>
                  </a:lnTo>
                  <a:close/>
                </a:path>
                <a:path w="24129" h="718820">
                  <a:moveTo>
                    <a:pt x="24129" y="118109"/>
                  </a:moveTo>
                  <a:lnTo>
                    <a:pt x="0" y="118109"/>
                  </a:lnTo>
                  <a:lnTo>
                    <a:pt x="0" y="120649"/>
                  </a:lnTo>
                  <a:lnTo>
                    <a:pt x="24129" y="120649"/>
                  </a:lnTo>
                  <a:lnTo>
                    <a:pt x="24129" y="118109"/>
                  </a:lnTo>
                  <a:close/>
                </a:path>
                <a:path w="24129" h="718820">
                  <a:moveTo>
                    <a:pt x="24129" y="120650"/>
                  </a:moveTo>
                  <a:lnTo>
                    <a:pt x="0" y="120650"/>
                  </a:lnTo>
                  <a:lnTo>
                    <a:pt x="0" y="124459"/>
                  </a:lnTo>
                  <a:lnTo>
                    <a:pt x="24129" y="124459"/>
                  </a:lnTo>
                  <a:lnTo>
                    <a:pt x="24129" y="120650"/>
                  </a:lnTo>
                  <a:close/>
                </a:path>
                <a:path w="24129" h="718820">
                  <a:moveTo>
                    <a:pt x="24129" y="124459"/>
                  </a:moveTo>
                  <a:lnTo>
                    <a:pt x="0" y="124459"/>
                  </a:lnTo>
                  <a:lnTo>
                    <a:pt x="0" y="130809"/>
                  </a:lnTo>
                  <a:lnTo>
                    <a:pt x="24129" y="130809"/>
                  </a:lnTo>
                  <a:lnTo>
                    <a:pt x="24129" y="124459"/>
                  </a:lnTo>
                  <a:close/>
                </a:path>
                <a:path w="24129" h="718820">
                  <a:moveTo>
                    <a:pt x="24129" y="130809"/>
                  </a:moveTo>
                  <a:lnTo>
                    <a:pt x="0" y="130809"/>
                  </a:lnTo>
                  <a:lnTo>
                    <a:pt x="0" y="133349"/>
                  </a:lnTo>
                  <a:lnTo>
                    <a:pt x="24129" y="133349"/>
                  </a:lnTo>
                  <a:lnTo>
                    <a:pt x="24129" y="130809"/>
                  </a:lnTo>
                  <a:close/>
                </a:path>
                <a:path w="24129" h="718820">
                  <a:moveTo>
                    <a:pt x="24129" y="133350"/>
                  </a:moveTo>
                  <a:lnTo>
                    <a:pt x="0" y="133350"/>
                  </a:lnTo>
                  <a:lnTo>
                    <a:pt x="0" y="137159"/>
                  </a:lnTo>
                  <a:lnTo>
                    <a:pt x="24129" y="137159"/>
                  </a:lnTo>
                  <a:lnTo>
                    <a:pt x="24129" y="133350"/>
                  </a:lnTo>
                  <a:close/>
                </a:path>
                <a:path w="24129" h="718820">
                  <a:moveTo>
                    <a:pt x="24129" y="137159"/>
                  </a:moveTo>
                  <a:lnTo>
                    <a:pt x="0" y="137159"/>
                  </a:lnTo>
                  <a:lnTo>
                    <a:pt x="0" y="139699"/>
                  </a:lnTo>
                  <a:lnTo>
                    <a:pt x="24129" y="139699"/>
                  </a:lnTo>
                  <a:lnTo>
                    <a:pt x="24129" y="137159"/>
                  </a:lnTo>
                  <a:close/>
                </a:path>
                <a:path w="24129" h="718820">
                  <a:moveTo>
                    <a:pt x="24129" y="139700"/>
                  </a:moveTo>
                  <a:lnTo>
                    <a:pt x="0" y="139700"/>
                  </a:lnTo>
                  <a:lnTo>
                    <a:pt x="0" y="143509"/>
                  </a:lnTo>
                  <a:lnTo>
                    <a:pt x="24129" y="143509"/>
                  </a:lnTo>
                  <a:lnTo>
                    <a:pt x="24129" y="139700"/>
                  </a:lnTo>
                  <a:close/>
                </a:path>
                <a:path w="24129" h="718820">
                  <a:moveTo>
                    <a:pt x="24129" y="143509"/>
                  </a:moveTo>
                  <a:lnTo>
                    <a:pt x="0" y="143509"/>
                  </a:lnTo>
                  <a:lnTo>
                    <a:pt x="0" y="146049"/>
                  </a:lnTo>
                  <a:lnTo>
                    <a:pt x="24129" y="146049"/>
                  </a:lnTo>
                  <a:lnTo>
                    <a:pt x="24129" y="143509"/>
                  </a:lnTo>
                  <a:close/>
                </a:path>
                <a:path w="24129" h="718820">
                  <a:moveTo>
                    <a:pt x="24129" y="146050"/>
                  </a:moveTo>
                  <a:lnTo>
                    <a:pt x="0" y="146050"/>
                  </a:lnTo>
                  <a:lnTo>
                    <a:pt x="0" y="149859"/>
                  </a:lnTo>
                  <a:lnTo>
                    <a:pt x="24129" y="149859"/>
                  </a:lnTo>
                  <a:lnTo>
                    <a:pt x="24129" y="146050"/>
                  </a:lnTo>
                  <a:close/>
                </a:path>
                <a:path w="24129" h="718820">
                  <a:moveTo>
                    <a:pt x="24129" y="149859"/>
                  </a:moveTo>
                  <a:lnTo>
                    <a:pt x="0" y="149859"/>
                  </a:lnTo>
                  <a:lnTo>
                    <a:pt x="0" y="152399"/>
                  </a:lnTo>
                  <a:lnTo>
                    <a:pt x="24129" y="152399"/>
                  </a:lnTo>
                  <a:lnTo>
                    <a:pt x="24129" y="149859"/>
                  </a:lnTo>
                  <a:close/>
                </a:path>
                <a:path w="24129" h="718820">
                  <a:moveTo>
                    <a:pt x="24129" y="152400"/>
                  </a:moveTo>
                  <a:lnTo>
                    <a:pt x="0" y="152400"/>
                  </a:lnTo>
                  <a:lnTo>
                    <a:pt x="0" y="158749"/>
                  </a:lnTo>
                  <a:lnTo>
                    <a:pt x="24129" y="158749"/>
                  </a:lnTo>
                  <a:lnTo>
                    <a:pt x="24129" y="152400"/>
                  </a:lnTo>
                  <a:close/>
                </a:path>
                <a:path w="24129" h="718820">
                  <a:moveTo>
                    <a:pt x="24129" y="158750"/>
                  </a:moveTo>
                  <a:lnTo>
                    <a:pt x="0" y="158750"/>
                  </a:lnTo>
                  <a:lnTo>
                    <a:pt x="0" y="162559"/>
                  </a:lnTo>
                  <a:lnTo>
                    <a:pt x="24129" y="162559"/>
                  </a:lnTo>
                  <a:lnTo>
                    <a:pt x="24129" y="158750"/>
                  </a:lnTo>
                  <a:close/>
                </a:path>
                <a:path w="24129" h="718820">
                  <a:moveTo>
                    <a:pt x="24129" y="162559"/>
                  </a:moveTo>
                  <a:lnTo>
                    <a:pt x="0" y="162559"/>
                  </a:lnTo>
                  <a:lnTo>
                    <a:pt x="0" y="165099"/>
                  </a:lnTo>
                  <a:lnTo>
                    <a:pt x="24129" y="165099"/>
                  </a:lnTo>
                  <a:lnTo>
                    <a:pt x="24129" y="162559"/>
                  </a:lnTo>
                  <a:close/>
                </a:path>
                <a:path w="24129" h="718820">
                  <a:moveTo>
                    <a:pt x="24129" y="165100"/>
                  </a:moveTo>
                  <a:lnTo>
                    <a:pt x="0" y="165100"/>
                  </a:lnTo>
                  <a:lnTo>
                    <a:pt x="0" y="171449"/>
                  </a:lnTo>
                  <a:lnTo>
                    <a:pt x="24129" y="171449"/>
                  </a:lnTo>
                  <a:lnTo>
                    <a:pt x="24129" y="165100"/>
                  </a:lnTo>
                  <a:close/>
                </a:path>
                <a:path w="24129" h="718820">
                  <a:moveTo>
                    <a:pt x="24129" y="171450"/>
                  </a:moveTo>
                  <a:lnTo>
                    <a:pt x="0" y="171450"/>
                  </a:lnTo>
                  <a:lnTo>
                    <a:pt x="0" y="175259"/>
                  </a:lnTo>
                  <a:lnTo>
                    <a:pt x="24129" y="175259"/>
                  </a:lnTo>
                  <a:lnTo>
                    <a:pt x="24129" y="171450"/>
                  </a:lnTo>
                  <a:close/>
                </a:path>
                <a:path w="24129" h="718820">
                  <a:moveTo>
                    <a:pt x="24129" y="175259"/>
                  </a:moveTo>
                  <a:lnTo>
                    <a:pt x="0" y="175259"/>
                  </a:lnTo>
                  <a:lnTo>
                    <a:pt x="0" y="177799"/>
                  </a:lnTo>
                  <a:lnTo>
                    <a:pt x="24129" y="177799"/>
                  </a:lnTo>
                  <a:lnTo>
                    <a:pt x="24129" y="175259"/>
                  </a:lnTo>
                  <a:close/>
                </a:path>
                <a:path w="24129" h="718820">
                  <a:moveTo>
                    <a:pt x="24129" y="177800"/>
                  </a:moveTo>
                  <a:lnTo>
                    <a:pt x="0" y="177800"/>
                  </a:lnTo>
                  <a:lnTo>
                    <a:pt x="0" y="181609"/>
                  </a:lnTo>
                  <a:lnTo>
                    <a:pt x="24129" y="181609"/>
                  </a:lnTo>
                  <a:lnTo>
                    <a:pt x="24129" y="177800"/>
                  </a:lnTo>
                  <a:close/>
                </a:path>
                <a:path w="24129" h="718820">
                  <a:moveTo>
                    <a:pt x="24129" y="181609"/>
                  </a:moveTo>
                  <a:lnTo>
                    <a:pt x="0" y="181609"/>
                  </a:lnTo>
                  <a:lnTo>
                    <a:pt x="0" y="184149"/>
                  </a:lnTo>
                  <a:lnTo>
                    <a:pt x="24129" y="184149"/>
                  </a:lnTo>
                  <a:lnTo>
                    <a:pt x="24129" y="181609"/>
                  </a:lnTo>
                  <a:close/>
                </a:path>
                <a:path w="24129" h="718820">
                  <a:moveTo>
                    <a:pt x="24129" y="184150"/>
                  </a:moveTo>
                  <a:lnTo>
                    <a:pt x="0" y="184150"/>
                  </a:lnTo>
                  <a:lnTo>
                    <a:pt x="0" y="190499"/>
                  </a:lnTo>
                  <a:lnTo>
                    <a:pt x="24129" y="190499"/>
                  </a:lnTo>
                  <a:lnTo>
                    <a:pt x="24129" y="184150"/>
                  </a:lnTo>
                  <a:close/>
                </a:path>
                <a:path w="24129" h="718820">
                  <a:moveTo>
                    <a:pt x="24129" y="190500"/>
                  </a:moveTo>
                  <a:lnTo>
                    <a:pt x="0" y="190500"/>
                  </a:lnTo>
                  <a:lnTo>
                    <a:pt x="0" y="194309"/>
                  </a:lnTo>
                  <a:lnTo>
                    <a:pt x="19049" y="194309"/>
                  </a:lnTo>
                  <a:lnTo>
                    <a:pt x="19049" y="193039"/>
                  </a:lnTo>
                  <a:lnTo>
                    <a:pt x="22859" y="193039"/>
                  </a:lnTo>
                  <a:lnTo>
                    <a:pt x="22859" y="191769"/>
                  </a:lnTo>
                  <a:lnTo>
                    <a:pt x="24129" y="191769"/>
                  </a:lnTo>
                  <a:lnTo>
                    <a:pt x="24129" y="190500"/>
                  </a:lnTo>
                  <a:close/>
                </a:path>
                <a:path w="24129" h="718820">
                  <a:moveTo>
                    <a:pt x="17779" y="194309"/>
                  </a:moveTo>
                  <a:lnTo>
                    <a:pt x="0" y="194309"/>
                  </a:lnTo>
                  <a:lnTo>
                    <a:pt x="0" y="200659"/>
                  </a:lnTo>
                  <a:lnTo>
                    <a:pt x="10160" y="200659"/>
                  </a:lnTo>
                  <a:lnTo>
                    <a:pt x="10160" y="199389"/>
                  </a:lnTo>
                  <a:lnTo>
                    <a:pt x="12699" y="199389"/>
                  </a:lnTo>
                  <a:lnTo>
                    <a:pt x="12699" y="198119"/>
                  </a:lnTo>
                  <a:lnTo>
                    <a:pt x="13969" y="198119"/>
                  </a:lnTo>
                  <a:lnTo>
                    <a:pt x="13970" y="196850"/>
                  </a:lnTo>
                  <a:lnTo>
                    <a:pt x="16510" y="196850"/>
                  </a:lnTo>
                  <a:lnTo>
                    <a:pt x="16510" y="195579"/>
                  </a:lnTo>
                  <a:lnTo>
                    <a:pt x="17779" y="195579"/>
                  </a:lnTo>
                  <a:lnTo>
                    <a:pt x="17779" y="194309"/>
                  </a:lnTo>
                  <a:close/>
                </a:path>
                <a:path w="24129" h="718820">
                  <a:moveTo>
                    <a:pt x="7620" y="200659"/>
                  </a:moveTo>
                  <a:lnTo>
                    <a:pt x="0" y="200659"/>
                  </a:lnTo>
                  <a:lnTo>
                    <a:pt x="0" y="203199"/>
                  </a:lnTo>
                  <a:lnTo>
                    <a:pt x="6350" y="203199"/>
                  </a:lnTo>
                  <a:lnTo>
                    <a:pt x="6350" y="201929"/>
                  </a:lnTo>
                  <a:lnTo>
                    <a:pt x="7620" y="201929"/>
                  </a:lnTo>
                  <a:lnTo>
                    <a:pt x="7620" y="200659"/>
                  </a:lnTo>
                  <a:close/>
                </a:path>
                <a:path w="24129" h="718820">
                  <a:moveTo>
                    <a:pt x="5079" y="203200"/>
                  </a:moveTo>
                  <a:lnTo>
                    <a:pt x="0" y="203200"/>
                  </a:lnTo>
                  <a:lnTo>
                    <a:pt x="0" y="207009"/>
                  </a:lnTo>
                  <a:lnTo>
                    <a:pt x="2539" y="207009"/>
                  </a:lnTo>
                  <a:lnTo>
                    <a:pt x="2539" y="205739"/>
                  </a:lnTo>
                  <a:lnTo>
                    <a:pt x="3809" y="205739"/>
                  </a:lnTo>
                  <a:lnTo>
                    <a:pt x="3809" y="204469"/>
                  </a:lnTo>
                  <a:lnTo>
                    <a:pt x="5079" y="204469"/>
                  </a:lnTo>
                  <a:lnTo>
                    <a:pt x="5079" y="203200"/>
                  </a:lnTo>
                  <a:close/>
                </a:path>
                <a:path w="24129" h="718820">
                  <a:moveTo>
                    <a:pt x="1269" y="207009"/>
                  </a:moveTo>
                  <a:lnTo>
                    <a:pt x="0" y="207009"/>
                  </a:lnTo>
                  <a:lnTo>
                    <a:pt x="0" y="208280"/>
                  </a:lnTo>
                  <a:lnTo>
                    <a:pt x="1269" y="208280"/>
                  </a:lnTo>
                  <a:lnTo>
                    <a:pt x="1269" y="207009"/>
                  </a:lnTo>
                  <a:close/>
                </a:path>
                <a:path w="24129" h="718820">
                  <a:moveTo>
                    <a:pt x="24129" y="716279"/>
                  </a:moveTo>
                  <a:lnTo>
                    <a:pt x="0" y="716279"/>
                  </a:lnTo>
                  <a:lnTo>
                    <a:pt x="0" y="718819"/>
                  </a:lnTo>
                  <a:lnTo>
                    <a:pt x="22859" y="718819"/>
                  </a:lnTo>
                  <a:lnTo>
                    <a:pt x="22859" y="717549"/>
                  </a:lnTo>
                  <a:lnTo>
                    <a:pt x="24129" y="717549"/>
                  </a:lnTo>
                  <a:lnTo>
                    <a:pt x="24129" y="716279"/>
                  </a:lnTo>
                  <a:close/>
                </a:path>
                <a:path w="24129" h="718820">
                  <a:moveTo>
                    <a:pt x="24129" y="712469"/>
                  </a:moveTo>
                  <a:lnTo>
                    <a:pt x="0" y="712469"/>
                  </a:lnTo>
                  <a:lnTo>
                    <a:pt x="0" y="715009"/>
                  </a:lnTo>
                  <a:lnTo>
                    <a:pt x="24129" y="715009"/>
                  </a:lnTo>
                  <a:lnTo>
                    <a:pt x="24129" y="712469"/>
                  </a:lnTo>
                  <a:close/>
                </a:path>
                <a:path w="24129" h="718820">
                  <a:moveTo>
                    <a:pt x="24129" y="709929"/>
                  </a:moveTo>
                  <a:lnTo>
                    <a:pt x="0" y="709929"/>
                  </a:lnTo>
                  <a:lnTo>
                    <a:pt x="0" y="711199"/>
                  </a:lnTo>
                  <a:lnTo>
                    <a:pt x="24129" y="711199"/>
                  </a:lnTo>
                  <a:lnTo>
                    <a:pt x="24129" y="709929"/>
                  </a:lnTo>
                  <a:close/>
                </a:path>
                <a:path w="24129" h="718820">
                  <a:moveTo>
                    <a:pt x="24129" y="706119"/>
                  </a:moveTo>
                  <a:lnTo>
                    <a:pt x="0" y="706119"/>
                  </a:lnTo>
                  <a:lnTo>
                    <a:pt x="0" y="708659"/>
                  </a:lnTo>
                  <a:lnTo>
                    <a:pt x="24129" y="708659"/>
                  </a:lnTo>
                  <a:lnTo>
                    <a:pt x="24129" y="706119"/>
                  </a:lnTo>
                  <a:close/>
                </a:path>
                <a:path w="24129" h="718820">
                  <a:moveTo>
                    <a:pt x="24129" y="703579"/>
                  </a:moveTo>
                  <a:lnTo>
                    <a:pt x="0" y="703579"/>
                  </a:lnTo>
                  <a:lnTo>
                    <a:pt x="0" y="704849"/>
                  </a:lnTo>
                  <a:lnTo>
                    <a:pt x="24129" y="704849"/>
                  </a:lnTo>
                  <a:lnTo>
                    <a:pt x="24129" y="703579"/>
                  </a:lnTo>
                  <a:close/>
                </a:path>
                <a:path w="24129" h="718820">
                  <a:moveTo>
                    <a:pt x="24129" y="699769"/>
                  </a:moveTo>
                  <a:lnTo>
                    <a:pt x="0" y="699769"/>
                  </a:lnTo>
                  <a:lnTo>
                    <a:pt x="0" y="702309"/>
                  </a:lnTo>
                  <a:lnTo>
                    <a:pt x="24129" y="702309"/>
                  </a:lnTo>
                  <a:lnTo>
                    <a:pt x="24129" y="699769"/>
                  </a:lnTo>
                  <a:close/>
                </a:path>
                <a:path w="24129" h="718820">
                  <a:moveTo>
                    <a:pt x="24129" y="697230"/>
                  </a:moveTo>
                  <a:lnTo>
                    <a:pt x="0" y="697230"/>
                  </a:lnTo>
                  <a:lnTo>
                    <a:pt x="0" y="698499"/>
                  </a:lnTo>
                  <a:lnTo>
                    <a:pt x="24129" y="698499"/>
                  </a:lnTo>
                  <a:lnTo>
                    <a:pt x="24129" y="697230"/>
                  </a:lnTo>
                  <a:close/>
                </a:path>
                <a:path w="24129" h="718820">
                  <a:moveTo>
                    <a:pt x="24129" y="693419"/>
                  </a:moveTo>
                  <a:lnTo>
                    <a:pt x="0" y="693419"/>
                  </a:lnTo>
                  <a:lnTo>
                    <a:pt x="0" y="695959"/>
                  </a:lnTo>
                  <a:lnTo>
                    <a:pt x="24129" y="695959"/>
                  </a:lnTo>
                  <a:lnTo>
                    <a:pt x="24129" y="693419"/>
                  </a:lnTo>
                  <a:close/>
                </a:path>
                <a:path w="24129" h="718820">
                  <a:moveTo>
                    <a:pt x="24129" y="690880"/>
                  </a:moveTo>
                  <a:lnTo>
                    <a:pt x="0" y="690880"/>
                  </a:lnTo>
                  <a:lnTo>
                    <a:pt x="0" y="692149"/>
                  </a:lnTo>
                  <a:lnTo>
                    <a:pt x="24129" y="692149"/>
                  </a:lnTo>
                  <a:lnTo>
                    <a:pt x="24129" y="690880"/>
                  </a:lnTo>
                  <a:close/>
                </a:path>
                <a:path w="24129" h="718820">
                  <a:moveTo>
                    <a:pt x="24129" y="687069"/>
                  </a:moveTo>
                  <a:lnTo>
                    <a:pt x="0" y="687069"/>
                  </a:lnTo>
                  <a:lnTo>
                    <a:pt x="0" y="689609"/>
                  </a:lnTo>
                  <a:lnTo>
                    <a:pt x="24129" y="689609"/>
                  </a:lnTo>
                  <a:lnTo>
                    <a:pt x="24129" y="687069"/>
                  </a:lnTo>
                  <a:close/>
                </a:path>
                <a:path w="24129" h="718820">
                  <a:moveTo>
                    <a:pt x="24129" y="684529"/>
                  </a:moveTo>
                  <a:lnTo>
                    <a:pt x="0" y="684529"/>
                  </a:lnTo>
                  <a:lnTo>
                    <a:pt x="0" y="685799"/>
                  </a:lnTo>
                  <a:lnTo>
                    <a:pt x="24129" y="685799"/>
                  </a:lnTo>
                  <a:lnTo>
                    <a:pt x="24129" y="684529"/>
                  </a:lnTo>
                  <a:close/>
                </a:path>
                <a:path w="24129" h="718820">
                  <a:moveTo>
                    <a:pt x="24129" y="680719"/>
                  </a:moveTo>
                  <a:lnTo>
                    <a:pt x="0" y="680719"/>
                  </a:lnTo>
                  <a:lnTo>
                    <a:pt x="0" y="683259"/>
                  </a:lnTo>
                  <a:lnTo>
                    <a:pt x="24129" y="683259"/>
                  </a:lnTo>
                  <a:lnTo>
                    <a:pt x="24129" y="680719"/>
                  </a:lnTo>
                  <a:close/>
                </a:path>
                <a:path w="24129" h="718820">
                  <a:moveTo>
                    <a:pt x="24129" y="678179"/>
                  </a:moveTo>
                  <a:lnTo>
                    <a:pt x="0" y="678179"/>
                  </a:lnTo>
                  <a:lnTo>
                    <a:pt x="0" y="679449"/>
                  </a:lnTo>
                  <a:lnTo>
                    <a:pt x="24129" y="679449"/>
                  </a:lnTo>
                  <a:lnTo>
                    <a:pt x="24129" y="678179"/>
                  </a:lnTo>
                  <a:close/>
                </a:path>
                <a:path w="24129" h="718820">
                  <a:moveTo>
                    <a:pt x="24129" y="674369"/>
                  </a:moveTo>
                  <a:lnTo>
                    <a:pt x="0" y="674369"/>
                  </a:lnTo>
                  <a:lnTo>
                    <a:pt x="0" y="676909"/>
                  </a:lnTo>
                  <a:lnTo>
                    <a:pt x="24129" y="676909"/>
                  </a:lnTo>
                  <a:lnTo>
                    <a:pt x="24129" y="674369"/>
                  </a:lnTo>
                  <a:close/>
                </a:path>
                <a:path w="24129" h="718820">
                  <a:moveTo>
                    <a:pt x="24129" y="671829"/>
                  </a:moveTo>
                  <a:lnTo>
                    <a:pt x="0" y="671829"/>
                  </a:lnTo>
                  <a:lnTo>
                    <a:pt x="0" y="673099"/>
                  </a:lnTo>
                  <a:lnTo>
                    <a:pt x="24129" y="673099"/>
                  </a:lnTo>
                  <a:lnTo>
                    <a:pt x="24129" y="671829"/>
                  </a:lnTo>
                  <a:close/>
                </a:path>
                <a:path w="24129" h="718820">
                  <a:moveTo>
                    <a:pt x="24129" y="668019"/>
                  </a:moveTo>
                  <a:lnTo>
                    <a:pt x="0" y="668019"/>
                  </a:lnTo>
                  <a:lnTo>
                    <a:pt x="0" y="670559"/>
                  </a:lnTo>
                  <a:lnTo>
                    <a:pt x="24129" y="670559"/>
                  </a:lnTo>
                  <a:lnTo>
                    <a:pt x="24129" y="668019"/>
                  </a:lnTo>
                  <a:close/>
                </a:path>
                <a:path w="24129" h="718820">
                  <a:moveTo>
                    <a:pt x="24129" y="665479"/>
                  </a:moveTo>
                  <a:lnTo>
                    <a:pt x="0" y="665479"/>
                  </a:lnTo>
                  <a:lnTo>
                    <a:pt x="0" y="666749"/>
                  </a:lnTo>
                  <a:lnTo>
                    <a:pt x="24129" y="666749"/>
                  </a:lnTo>
                  <a:lnTo>
                    <a:pt x="24129" y="665479"/>
                  </a:lnTo>
                  <a:close/>
                </a:path>
                <a:path w="24129" h="718820">
                  <a:moveTo>
                    <a:pt x="24129" y="661669"/>
                  </a:moveTo>
                  <a:lnTo>
                    <a:pt x="0" y="661669"/>
                  </a:lnTo>
                  <a:lnTo>
                    <a:pt x="0" y="664209"/>
                  </a:lnTo>
                  <a:lnTo>
                    <a:pt x="24129" y="664209"/>
                  </a:lnTo>
                  <a:lnTo>
                    <a:pt x="24129" y="661669"/>
                  </a:lnTo>
                  <a:close/>
                </a:path>
                <a:path w="24129" h="718820">
                  <a:moveTo>
                    <a:pt x="24129" y="659129"/>
                  </a:moveTo>
                  <a:lnTo>
                    <a:pt x="0" y="659129"/>
                  </a:lnTo>
                  <a:lnTo>
                    <a:pt x="0" y="660399"/>
                  </a:lnTo>
                  <a:lnTo>
                    <a:pt x="24129" y="660399"/>
                  </a:lnTo>
                  <a:lnTo>
                    <a:pt x="24129" y="659129"/>
                  </a:lnTo>
                  <a:close/>
                </a:path>
                <a:path w="24129" h="718820">
                  <a:moveTo>
                    <a:pt x="24129" y="655319"/>
                  </a:moveTo>
                  <a:lnTo>
                    <a:pt x="0" y="655319"/>
                  </a:lnTo>
                  <a:lnTo>
                    <a:pt x="0" y="657859"/>
                  </a:lnTo>
                  <a:lnTo>
                    <a:pt x="24129" y="657859"/>
                  </a:lnTo>
                  <a:lnTo>
                    <a:pt x="24129" y="655319"/>
                  </a:lnTo>
                  <a:close/>
                </a:path>
                <a:path w="24129" h="718820">
                  <a:moveTo>
                    <a:pt x="24129" y="652779"/>
                  </a:moveTo>
                  <a:lnTo>
                    <a:pt x="0" y="652779"/>
                  </a:lnTo>
                  <a:lnTo>
                    <a:pt x="0" y="654049"/>
                  </a:lnTo>
                  <a:lnTo>
                    <a:pt x="24129" y="654049"/>
                  </a:lnTo>
                  <a:lnTo>
                    <a:pt x="24129" y="652779"/>
                  </a:lnTo>
                  <a:close/>
                </a:path>
                <a:path w="24129" h="718820">
                  <a:moveTo>
                    <a:pt x="24129" y="648969"/>
                  </a:moveTo>
                  <a:lnTo>
                    <a:pt x="0" y="648969"/>
                  </a:lnTo>
                  <a:lnTo>
                    <a:pt x="0" y="651509"/>
                  </a:lnTo>
                  <a:lnTo>
                    <a:pt x="24129" y="651509"/>
                  </a:lnTo>
                  <a:lnTo>
                    <a:pt x="24129" y="648969"/>
                  </a:lnTo>
                  <a:close/>
                </a:path>
                <a:path w="24129" h="718820">
                  <a:moveTo>
                    <a:pt x="24129" y="646429"/>
                  </a:moveTo>
                  <a:lnTo>
                    <a:pt x="0" y="646429"/>
                  </a:lnTo>
                  <a:lnTo>
                    <a:pt x="0" y="647699"/>
                  </a:lnTo>
                  <a:lnTo>
                    <a:pt x="24129" y="647699"/>
                  </a:lnTo>
                  <a:lnTo>
                    <a:pt x="24129" y="646429"/>
                  </a:lnTo>
                  <a:close/>
                </a:path>
                <a:path w="24129" h="718820">
                  <a:moveTo>
                    <a:pt x="24129" y="641349"/>
                  </a:moveTo>
                  <a:lnTo>
                    <a:pt x="0" y="641349"/>
                  </a:lnTo>
                  <a:lnTo>
                    <a:pt x="0" y="645160"/>
                  </a:lnTo>
                  <a:lnTo>
                    <a:pt x="24129" y="645160"/>
                  </a:lnTo>
                  <a:lnTo>
                    <a:pt x="24129" y="641349"/>
                  </a:lnTo>
                  <a:close/>
                </a:path>
                <a:path w="24129" h="718820">
                  <a:moveTo>
                    <a:pt x="24129" y="634999"/>
                  </a:moveTo>
                  <a:lnTo>
                    <a:pt x="0" y="634999"/>
                  </a:lnTo>
                  <a:lnTo>
                    <a:pt x="0" y="640079"/>
                  </a:lnTo>
                  <a:lnTo>
                    <a:pt x="24129" y="640079"/>
                  </a:lnTo>
                  <a:lnTo>
                    <a:pt x="24129" y="634999"/>
                  </a:lnTo>
                  <a:close/>
                </a:path>
                <a:path w="24129" h="718820">
                  <a:moveTo>
                    <a:pt x="24129" y="628649"/>
                  </a:moveTo>
                  <a:lnTo>
                    <a:pt x="0" y="628649"/>
                  </a:lnTo>
                  <a:lnTo>
                    <a:pt x="0" y="633730"/>
                  </a:lnTo>
                  <a:lnTo>
                    <a:pt x="24129" y="633730"/>
                  </a:lnTo>
                  <a:lnTo>
                    <a:pt x="24129" y="628649"/>
                  </a:lnTo>
                  <a:close/>
                </a:path>
                <a:path w="24129" h="718820">
                  <a:moveTo>
                    <a:pt x="24129" y="622299"/>
                  </a:moveTo>
                  <a:lnTo>
                    <a:pt x="0" y="622299"/>
                  </a:lnTo>
                  <a:lnTo>
                    <a:pt x="0" y="627380"/>
                  </a:lnTo>
                  <a:lnTo>
                    <a:pt x="24129" y="627380"/>
                  </a:lnTo>
                  <a:lnTo>
                    <a:pt x="24129" y="622299"/>
                  </a:lnTo>
                  <a:close/>
                </a:path>
                <a:path w="24129" h="718820">
                  <a:moveTo>
                    <a:pt x="24129" y="615949"/>
                  </a:moveTo>
                  <a:lnTo>
                    <a:pt x="0" y="615949"/>
                  </a:lnTo>
                  <a:lnTo>
                    <a:pt x="0" y="621029"/>
                  </a:lnTo>
                  <a:lnTo>
                    <a:pt x="24129" y="621029"/>
                  </a:lnTo>
                  <a:lnTo>
                    <a:pt x="24129" y="615949"/>
                  </a:lnTo>
                  <a:close/>
                </a:path>
                <a:path w="24129" h="718820">
                  <a:moveTo>
                    <a:pt x="24129" y="609599"/>
                  </a:moveTo>
                  <a:lnTo>
                    <a:pt x="0" y="609599"/>
                  </a:lnTo>
                  <a:lnTo>
                    <a:pt x="0" y="614680"/>
                  </a:lnTo>
                  <a:lnTo>
                    <a:pt x="24129" y="614680"/>
                  </a:lnTo>
                  <a:lnTo>
                    <a:pt x="24129" y="609599"/>
                  </a:lnTo>
                  <a:close/>
                </a:path>
                <a:path w="24129" h="718820">
                  <a:moveTo>
                    <a:pt x="24129" y="603249"/>
                  </a:moveTo>
                  <a:lnTo>
                    <a:pt x="0" y="603249"/>
                  </a:lnTo>
                  <a:lnTo>
                    <a:pt x="0" y="608330"/>
                  </a:lnTo>
                  <a:lnTo>
                    <a:pt x="24129" y="608330"/>
                  </a:lnTo>
                  <a:lnTo>
                    <a:pt x="24129" y="603249"/>
                  </a:lnTo>
                  <a:close/>
                </a:path>
                <a:path w="24129" h="718820">
                  <a:moveTo>
                    <a:pt x="24129" y="596899"/>
                  </a:moveTo>
                  <a:lnTo>
                    <a:pt x="0" y="596899"/>
                  </a:lnTo>
                  <a:lnTo>
                    <a:pt x="0" y="601979"/>
                  </a:lnTo>
                  <a:lnTo>
                    <a:pt x="24129" y="601979"/>
                  </a:lnTo>
                  <a:lnTo>
                    <a:pt x="24129" y="596899"/>
                  </a:lnTo>
                  <a:close/>
                </a:path>
                <a:path w="24129" h="718820">
                  <a:moveTo>
                    <a:pt x="24129" y="590549"/>
                  </a:moveTo>
                  <a:lnTo>
                    <a:pt x="0" y="590549"/>
                  </a:lnTo>
                  <a:lnTo>
                    <a:pt x="0" y="595630"/>
                  </a:lnTo>
                  <a:lnTo>
                    <a:pt x="24129" y="595630"/>
                  </a:lnTo>
                  <a:lnTo>
                    <a:pt x="24129" y="590549"/>
                  </a:lnTo>
                  <a:close/>
                </a:path>
                <a:path w="24129" h="718820">
                  <a:moveTo>
                    <a:pt x="24129" y="584199"/>
                  </a:moveTo>
                  <a:lnTo>
                    <a:pt x="0" y="584199"/>
                  </a:lnTo>
                  <a:lnTo>
                    <a:pt x="0" y="589279"/>
                  </a:lnTo>
                  <a:lnTo>
                    <a:pt x="24129" y="589279"/>
                  </a:lnTo>
                  <a:lnTo>
                    <a:pt x="24129" y="584199"/>
                  </a:lnTo>
                  <a:close/>
                </a:path>
                <a:path w="24129" h="718820">
                  <a:moveTo>
                    <a:pt x="24129" y="577849"/>
                  </a:moveTo>
                  <a:lnTo>
                    <a:pt x="0" y="577849"/>
                  </a:lnTo>
                  <a:lnTo>
                    <a:pt x="0" y="582929"/>
                  </a:lnTo>
                  <a:lnTo>
                    <a:pt x="24129" y="582929"/>
                  </a:lnTo>
                  <a:lnTo>
                    <a:pt x="24129" y="577849"/>
                  </a:lnTo>
                  <a:close/>
                </a:path>
                <a:path w="24129" h="718820">
                  <a:moveTo>
                    <a:pt x="24129" y="570229"/>
                  </a:moveTo>
                  <a:lnTo>
                    <a:pt x="0" y="570229"/>
                  </a:lnTo>
                  <a:lnTo>
                    <a:pt x="0" y="576579"/>
                  </a:lnTo>
                  <a:lnTo>
                    <a:pt x="24129" y="576579"/>
                  </a:lnTo>
                  <a:lnTo>
                    <a:pt x="24129" y="570229"/>
                  </a:lnTo>
                  <a:close/>
                </a:path>
                <a:path w="24129" h="718820">
                  <a:moveTo>
                    <a:pt x="24129" y="565149"/>
                  </a:moveTo>
                  <a:lnTo>
                    <a:pt x="0" y="565149"/>
                  </a:lnTo>
                  <a:lnTo>
                    <a:pt x="0" y="568959"/>
                  </a:lnTo>
                  <a:lnTo>
                    <a:pt x="24129" y="568959"/>
                  </a:lnTo>
                  <a:lnTo>
                    <a:pt x="24129" y="565149"/>
                  </a:lnTo>
                  <a:close/>
                </a:path>
                <a:path w="24129" h="718820">
                  <a:moveTo>
                    <a:pt x="24129" y="558799"/>
                  </a:moveTo>
                  <a:lnTo>
                    <a:pt x="0" y="558799"/>
                  </a:lnTo>
                  <a:lnTo>
                    <a:pt x="0" y="563879"/>
                  </a:lnTo>
                  <a:lnTo>
                    <a:pt x="24129" y="563879"/>
                  </a:lnTo>
                  <a:lnTo>
                    <a:pt x="24129" y="558799"/>
                  </a:lnTo>
                  <a:close/>
                </a:path>
                <a:path w="24129" h="718820">
                  <a:moveTo>
                    <a:pt x="24129" y="551180"/>
                  </a:moveTo>
                  <a:lnTo>
                    <a:pt x="0" y="551180"/>
                  </a:lnTo>
                  <a:lnTo>
                    <a:pt x="0" y="557529"/>
                  </a:lnTo>
                  <a:lnTo>
                    <a:pt x="24129" y="557529"/>
                  </a:lnTo>
                  <a:lnTo>
                    <a:pt x="24129" y="551180"/>
                  </a:lnTo>
                  <a:close/>
                </a:path>
                <a:path w="24129" h="718820">
                  <a:moveTo>
                    <a:pt x="24129" y="546099"/>
                  </a:moveTo>
                  <a:lnTo>
                    <a:pt x="0" y="546099"/>
                  </a:lnTo>
                  <a:lnTo>
                    <a:pt x="0" y="549909"/>
                  </a:lnTo>
                  <a:lnTo>
                    <a:pt x="24129" y="549909"/>
                  </a:lnTo>
                  <a:lnTo>
                    <a:pt x="24129" y="546099"/>
                  </a:lnTo>
                  <a:close/>
                </a:path>
                <a:path w="24129" h="718820">
                  <a:moveTo>
                    <a:pt x="24129" y="539749"/>
                  </a:moveTo>
                  <a:lnTo>
                    <a:pt x="0" y="539749"/>
                  </a:lnTo>
                  <a:lnTo>
                    <a:pt x="0" y="544830"/>
                  </a:lnTo>
                  <a:lnTo>
                    <a:pt x="24129" y="544830"/>
                  </a:lnTo>
                  <a:lnTo>
                    <a:pt x="24129" y="539749"/>
                  </a:lnTo>
                  <a:close/>
                </a:path>
                <a:path w="24129" h="718820">
                  <a:moveTo>
                    <a:pt x="24129" y="533399"/>
                  </a:moveTo>
                  <a:lnTo>
                    <a:pt x="0" y="533399"/>
                  </a:lnTo>
                  <a:lnTo>
                    <a:pt x="0" y="538479"/>
                  </a:lnTo>
                  <a:lnTo>
                    <a:pt x="24129" y="538479"/>
                  </a:lnTo>
                  <a:lnTo>
                    <a:pt x="24129" y="533399"/>
                  </a:lnTo>
                  <a:close/>
                </a:path>
                <a:path w="24129" h="718820">
                  <a:moveTo>
                    <a:pt x="17779" y="527049"/>
                  </a:moveTo>
                  <a:lnTo>
                    <a:pt x="0" y="527049"/>
                  </a:lnTo>
                  <a:lnTo>
                    <a:pt x="0" y="532130"/>
                  </a:lnTo>
                  <a:lnTo>
                    <a:pt x="24129" y="532130"/>
                  </a:lnTo>
                  <a:lnTo>
                    <a:pt x="24129" y="529589"/>
                  </a:lnTo>
                  <a:lnTo>
                    <a:pt x="20319" y="529589"/>
                  </a:lnTo>
                  <a:lnTo>
                    <a:pt x="20319" y="528319"/>
                  </a:lnTo>
                  <a:lnTo>
                    <a:pt x="17779" y="528319"/>
                  </a:lnTo>
                  <a:lnTo>
                    <a:pt x="17779" y="527049"/>
                  </a:lnTo>
                  <a:close/>
                </a:path>
                <a:path w="24129" h="718820">
                  <a:moveTo>
                    <a:pt x="13969" y="525779"/>
                  </a:moveTo>
                  <a:lnTo>
                    <a:pt x="12700" y="525779"/>
                  </a:lnTo>
                  <a:lnTo>
                    <a:pt x="12700" y="527049"/>
                  </a:lnTo>
                  <a:lnTo>
                    <a:pt x="13969" y="527049"/>
                  </a:lnTo>
                  <a:lnTo>
                    <a:pt x="13969" y="525779"/>
                  </a:lnTo>
                  <a:close/>
                </a:path>
                <a:path w="24129" h="718820">
                  <a:moveTo>
                    <a:pt x="7619" y="520699"/>
                  </a:moveTo>
                  <a:lnTo>
                    <a:pt x="0" y="520699"/>
                  </a:lnTo>
                  <a:lnTo>
                    <a:pt x="0" y="525779"/>
                  </a:lnTo>
                  <a:lnTo>
                    <a:pt x="10160" y="525779"/>
                  </a:lnTo>
                  <a:lnTo>
                    <a:pt x="10160" y="523239"/>
                  </a:lnTo>
                  <a:lnTo>
                    <a:pt x="8889" y="523239"/>
                  </a:lnTo>
                  <a:lnTo>
                    <a:pt x="8889" y="521969"/>
                  </a:lnTo>
                  <a:lnTo>
                    <a:pt x="7619" y="521969"/>
                  </a:lnTo>
                  <a:lnTo>
                    <a:pt x="7619" y="520699"/>
                  </a:lnTo>
                  <a:close/>
                </a:path>
                <a:path w="24129" h="718820">
                  <a:moveTo>
                    <a:pt x="6349" y="519429"/>
                  </a:moveTo>
                  <a:lnTo>
                    <a:pt x="5079" y="519429"/>
                  </a:lnTo>
                  <a:lnTo>
                    <a:pt x="5079" y="520699"/>
                  </a:lnTo>
                  <a:lnTo>
                    <a:pt x="6349" y="520699"/>
                  </a:lnTo>
                  <a:lnTo>
                    <a:pt x="6349" y="519429"/>
                  </a:lnTo>
                  <a:close/>
                </a:path>
                <a:path w="24129" h="718820">
                  <a:moveTo>
                    <a:pt x="2539" y="515619"/>
                  </a:moveTo>
                  <a:lnTo>
                    <a:pt x="0" y="515619"/>
                  </a:lnTo>
                  <a:lnTo>
                    <a:pt x="0" y="519429"/>
                  </a:lnTo>
                  <a:lnTo>
                    <a:pt x="3810" y="519429"/>
                  </a:lnTo>
                  <a:lnTo>
                    <a:pt x="3810" y="516889"/>
                  </a:lnTo>
                  <a:lnTo>
                    <a:pt x="2539" y="516889"/>
                  </a:lnTo>
                  <a:lnTo>
                    <a:pt x="2539" y="515619"/>
                  </a:lnTo>
                  <a:close/>
                </a:path>
              </a:pathLst>
            </a:custGeom>
            <a:solidFill>
              <a:srgbClr val="222222"/>
            </a:solidFill>
          </p:spPr>
          <p:txBody>
            <a:bodyPr bIns="0" lIns="0" rIns="0" rtlCol="0" tIns="0" wrap="square"/>
            <a:p/>
          </p:txBody>
        </p:sp>
        <p:sp>
          <p:nvSpPr>
            <p:cNvPr id="1049262" name="object 554"/>
            <p:cNvSpPr/>
            <p:nvPr/>
          </p:nvSpPr>
          <p:spPr>
            <a:xfrm>
              <a:off x="6358890" y="5808979"/>
              <a:ext cx="24130" cy="717550"/>
            </a:xfrm>
            <a:custGeom>
              <a:avLst/>
              <a:ahLst/>
              <a:rect l="l" t="t" r="r" b="b"/>
              <a:pathLst>
                <a:path w="24129" h="717550">
                  <a:moveTo>
                    <a:pt x="24130" y="0"/>
                  </a:moveTo>
                  <a:lnTo>
                    <a:pt x="19050" y="0"/>
                  </a:lnTo>
                  <a:lnTo>
                    <a:pt x="19050" y="1270"/>
                  </a:lnTo>
                  <a:lnTo>
                    <a:pt x="11430" y="1270"/>
                  </a:lnTo>
                  <a:lnTo>
                    <a:pt x="11430" y="2540"/>
                  </a:lnTo>
                  <a:lnTo>
                    <a:pt x="24130" y="2540"/>
                  </a:lnTo>
                  <a:lnTo>
                    <a:pt x="24130" y="0"/>
                  </a:lnTo>
                  <a:close/>
                </a:path>
                <a:path w="24129" h="717550">
                  <a:moveTo>
                    <a:pt x="24130" y="2540"/>
                  </a:moveTo>
                  <a:lnTo>
                    <a:pt x="3810" y="2540"/>
                  </a:lnTo>
                  <a:lnTo>
                    <a:pt x="3810" y="3810"/>
                  </a:lnTo>
                  <a:lnTo>
                    <a:pt x="0" y="3810"/>
                  </a:lnTo>
                  <a:lnTo>
                    <a:pt x="0" y="5080"/>
                  </a:lnTo>
                  <a:lnTo>
                    <a:pt x="24130" y="5080"/>
                  </a:lnTo>
                  <a:lnTo>
                    <a:pt x="24130" y="2540"/>
                  </a:lnTo>
                  <a:close/>
                </a:path>
                <a:path w="24129" h="717550">
                  <a:moveTo>
                    <a:pt x="24130" y="5080"/>
                  </a:moveTo>
                  <a:lnTo>
                    <a:pt x="0" y="5080"/>
                  </a:lnTo>
                  <a:lnTo>
                    <a:pt x="0" y="8890"/>
                  </a:lnTo>
                  <a:lnTo>
                    <a:pt x="24130" y="8890"/>
                  </a:lnTo>
                  <a:lnTo>
                    <a:pt x="24130" y="5080"/>
                  </a:lnTo>
                  <a:close/>
                </a:path>
                <a:path w="24129" h="717550">
                  <a:moveTo>
                    <a:pt x="24130" y="8890"/>
                  </a:moveTo>
                  <a:lnTo>
                    <a:pt x="0" y="8890"/>
                  </a:lnTo>
                  <a:lnTo>
                    <a:pt x="0" y="11430"/>
                  </a:lnTo>
                  <a:lnTo>
                    <a:pt x="24130" y="11430"/>
                  </a:lnTo>
                  <a:lnTo>
                    <a:pt x="24130" y="8890"/>
                  </a:lnTo>
                  <a:close/>
                </a:path>
                <a:path w="24129" h="717550">
                  <a:moveTo>
                    <a:pt x="24130" y="11430"/>
                  </a:moveTo>
                  <a:lnTo>
                    <a:pt x="0" y="11430"/>
                  </a:lnTo>
                  <a:lnTo>
                    <a:pt x="0" y="15240"/>
                  </a:lnTo>
                  <a:lnTo>
                    <a:pt x="24130" y="15240"/>
                  </a:lnTo>
                  <a:lnTo>
                    <a:pt x="24130" y="11430"/>
                  </a:lnTo>
                  <a:close/>
                </a:path>
                <a:path w="24129" h="717550">
                  <a:moveTo>
                    <a:pt x="24130" y="15240"/>
                  </a:moveTo>
                  <a:lnTo>
                    <a:pt x="0" y="15240"/>
                  </a:lnTo>
                  <a:lnTo>
                    <a:pt x="0" y="17780"/>
                  </a:lnTo>
                  <a:lnTo>
                    <a:pt x="24130" y="17780"/>
                  </a:lnTo>
                  <a:lnTo>
                    <a:pt x="24130" y="15240"/>
                  </a:lnTo>
                  <a:close/>
                </a:path>
                <a:path w="24129" h="717550">
                  <a:moveTo>
                    <a:pt x="24130" y="17780"/>
                  </a:moveTo>
                  <a:lnTo>
                    <a:pt x="0" y="17780"/>
                  </a:lnTo>
                  <a:lnTo>
                    <a:pt x="0" y="30480"/>
                  </a:lnTo>
                  <a:lnTo>
                    <a:pt x="24130" y="30480"/>
                  </a:lnTo>
                  <a:lnTo>
                    <a:pt x="24130" y="17780"/>
                  </a:lnTo>
                  <a:close/>
                </a:path>
                <a:path w="24129" h="717550">
                  <a:moveTo>
                    <a:pt x="24130" y="30480"/>
                  </a:moveTo>
                  <a:lnTo>
                    <a:pt x="0" y="30480"/>
                  </a:lnTo>
                  <a:lnTo>
                    <a:pt x="0" y="34290"/>
                  </a:lnTo>
                  <a:lnTo>
                    <a:pt x="24130" y="34290"/>
                  </a:lnTo>
                  <a:lnTo>
                    <a:pt x="24130" y="30480"/>
                  </a:lnTo>
                  <a:close/>
                </a:path>
                <a:path w="24129" h="717550">
                  <a:moveTo>
                    <a:pt x="24130" y="34290"/>
                  </a:moveTo>
                  <a:lnTo>
                    <a:pt x="0" y="34290"/>
                  </a:lnTo>
                  <a:lnTo>
                    <a:pt x="0" y="40640"/>
                  </a:lnTo>
                  <a:lnTo>
                    <a:pt x="24130" y="40640"/>
                  </a:lnTo>
                  <a:lnTo>
                    <a:pt x="24130" y="34290"/>
                  </a:lnTo>
                  <a:close/>
                </a:path>
                <a:path w="24129" h="717550">
                  <a:moveTo>
                    <a:pt x="24130" y="40640"/>
                  </a:moveTo>
                  <a:lnTo>
                    <a:pt x="0" y="40640"/>
                  </a:lnTo>
                  <a:lnTo>
                    <a:pt x="0" y="43180"/>
                  </a:lnTo>
                  <a:lnTo>
                    <a:pt x="24130" y="43180"/>
                  </a:lnTo>
                  <a:lnTo>
                    <a:pt x="24130" y="40640"/>
                  </a:lnTo>
                  <a:close/>
                </a:path>
                <a:path w="24129" h="717550">
                  <a:moveTo>
                    <a:pt x="24130" y="43180"/>
                  </a:moveTo>
                  <a:lnTo>
                    <a:pt x="0" y="43180"/>
                  </a:lnTo>
                  <a:lnTo>
                    <a:pt x="0" y="46990"/>
                  </a:lnTo>
                  <a:lnTo>
                    <a:pt x="24130" y="46990"/>
                  </a:lnTo>
                  <a:lnTo>
                    <a:pt x="24130" y="43180"/>
                  </a:lnTo>
                  <a:close/>
                </a:path>
                <a:path w="24129" h="717550">
                  <a:moveTo>
                    <a:pt x="24130" y="46990"/>
                  </a:moveTo>
                  <a:lnTo>
                    <a:pt x="0" y="46990"/>
                  </a:lnTo>
                  <a:lnTo>
                    <a:pt x="0" y="49530"/>
                  </a:lnTo>
                  <a:lnTo>
                    <a:pt x="24130" y="49530"/>
                  </a:lnTo>
                  <a:lnTo>
                    <a:pt x="24130" y="46990"/>
                  </a:lnTo>
                  <a:close/>
                </a:path>
                <a:path w="24129" h="717550">
                  <a:moveTo>
                    <a:pt x="24130" y="49530"/>
                  </a:moveTo>
                  <a:lnTo>
                    <a:pt x="0" y="49530"/>
                  </a:lnTo>
                  <a:lnTo>
                    <a:pt x="0" y="53340"/>
                  </a:lnTo>
                  <a:lnTo>
                    <a:pt x="24130" y="53340"/>
                  </a:lnTo>
                  <a:lnTo>
                    <a:pt x="24130" y="49530"/>
                  </a:lnTo>
                  <a:close/>
                </a:path>
                <a:path w="24129" h="717550">
                  <a:moveTo>
                    <a:pt x="24130" y="53340"/>
                  </a:moveTo>
                  <a:lnTo>
                    <a:pt x="0" y="53340"/>
                  </a:lnTo>
                  <a:lnTo>
                    <a:pt x="0" y="59690"/>
                  </a:lnTo>
                  <a:lnTo>
                    <a:pt x="24130" y="59690"/>
                  </a:lnTo>
                  <a:lnTo>
                    <a:pt x="24130" y="53340"/>
                  </a:lnTo>
                  <a:close/>
                </a:path>
                <a:path w="24129" h="717550">
                  <a:moveTo>
                    <a:pt x="24130" y="59690"/>
                  </a:moveTo>
                  <a:lnTo>
                    <a:pt x="0" y="59690"/>
                  </a:lnTo>
                  <a:lnTo>
                    <a:pt x="0" y="62230"/>
                  </a:lnTo>
                  <a:lnTo>
                    <a:pt x="24130" y="62230"/>
                  </a:lnTo>
                  <a:lnTo>
                    <a:pt x="24130" y="59690"/>
                  </a:lnTo>
                  <a:close/>
                </a:path>
                <a:path w="24129" h="717550">
                  <a:moveTo>
                    <a:pt x="24130" y="62230"/>
                  </a:moveTo>
                  <a:lnTo>
                    <a:pt x="0" y="62230"/>
                  </a:lnTo>
                  <a:lnTo>
                    <a:pt x="0" y="66040"/>
                  </a:lnTo>
                  <a:lnTo>
                    <a:pt x="24130" y="66040"/>
                  </a:lnTo>
                  <a:lnTo>
                    <a:pt x="24130" y="62230"/>
                  </a:lnTo>
                  <a:close/>
                </a:path>
                <a:path w="24129" h="717550">
                  <a:moveTo>
                    <a:pt x="24130" y="66040"/>
                  </a:moveTo>
                  <a:lnTo>
                    <a:pt x="0" y="66040"/>
                  </a:lnTo>
                  <a:lnTo>
                    <a:pt x="0" y="74930"/>
                  </a:lnTo>
                  <a:lnTo>
                    <a:pt x="24130" y="74930"/>
                  </a:lnTo>
                  <a:lnTo>
                    <a:pt x="24130" y="66040"/>
                  </a:lnTo>
                  <a:close/>
                </a:path>
                <a:path w="24129" h="717550">
                  <a:moveTo>
                    <a:pt x="24130" y="74930"/>
                  </a:moveTo>
                  <a:lnTo>
                    <a:pt x="0" y="74930"/>
                  </a:lnTo>
                  <a:lnTo>
                    <a:pt x="0" y="78740"/>
                  </a:lnTo>
                  <a:lnTo>
                    <a:pt x="24130" y="78740"/>
                  </a:lnTo>
                  <a:lnTo>
                    <a:pt x="24130" y="74930"/>
                  </a:lnTo>
                  <a:close/>
                </a:path>
                <a:path w="24129" h="717550">
                  <a:moveTo>
                    <a:pt x="24130" y="78740"/>
                  </a:moveTo>
                  <a:lnTo>
                    <a:pt x="0" y="78740"/>
                  </a:lnTo>
                  <a:lnTo>
                    <a:pt x="0" y="81280"/>
                  </a:lnTo>
                  <a:lnTo>
                    <a:pt x="24130" y="81280"/>
                  </a:lnTo>
                  <a:lnTo>
                    <a:pt x="24130" y="78740"/>
                  </a:lnTo>
                  <a:close/>
                </a:path>
                <a:path w="24129" h="717550">
                  <a:moveTo>
                    <a:pt x="24130" y="81280"/>
                  </a:moveTo>
                  <a:lnTo>
                    <a:pt x="0" y="81280"/>
                  </a:lnTo>
                  <a:lnTo>
                    <a:pt x="0" y="85090"/>
                  </a:lnTo>
                  <a:lnTo>
                    <a:pt x="24130" y="85090"/>
                  </a:lnTo>
                  <a:lnTo>
                    <a:pt x="24130" y="81280"/>
                  </a:lnTo>
                  <a:close/>
                </a:path>
                <a:path w="24129" h="717550">
                  <a:moveTo>
                    <a:pt x="24130" y="85090"/>
                  </a:moveTo>
                  <a:lnTo>
                    <a:pt x="0" y="85090"/>
                  </a:lnTo>
                  <a:lnTo>
                    <a:pt x="0" y="87630"/>
                  </a:lnTo>
                  <a:lnTo>
                    <a:pt x="24130" y="87630"/>
                  </a:lnTo>
                  <a:lnTo>
                    <a:pt x="24130" y="85090"/>
                  </a:lnTo>
                  <a:close/>
                </a:path>
                <a:path w="24129" h="717550">
                  <a:moveTo>
                    <a:pt x="24130" y="87630"/>
                  </a:moveTo>
                  <a:lnTo>
                    <a:pt x="0" y="87630"/>
                  </a:lnTo>
                  <a:lnTo>
                    <a:pt x="0" y="93980"/>
                  </a:lnTo>
                  <a:lnTo>
                    <a:pt x="24130" y="93980"/>
                  </a:lnTo>
                  <a:lnTo>
                    <a:pt x="24130" y="87630"/>
                  </a:lnTo>
                  <a:close/>
                </a:path>
                <a:path w="24129" h="717550">
                  <a:moveTo>
                    <a:pt x="24130" y="93980"/>
                  </a:moveTo>
                  <a:lnTo>
                    <a:pt x="0" y="93980"/>
                  </a:lnTo>
                  <a:lnTo>
                    <a:pt x="0" y="100330"/>
                  </a:lnTo>
                  <a:lnTo>
                    <a:pt x="24130" y="100330"/>
                  </a:lnTo>
                  <a:lnTo>
                    <a:pt x="24130" y="93980"/>
                  </a:lnTo>
                  <a:close/>
                </a:path>
                <a:path w="24129" h="717550">
                  <a:moveTo>
                    <a:pt x="24130" y="100330"/>
                  </a:moveTo>
                  <a:lnTo>
                    <a:pt x="0" y="100330"/>
                  </a:lnTo>
                  <a:lnTo>
                    <a:pt x="0" y="104140"/>
                  </a:lnTo>
                  <a:lnTo>
                    <a:pt x="24130" y="104140"/>
                  </a:lnTo>
                  <a:lnTo>
                    <a:pt x="24130" y="100330"/>
                  </a:lnTo>
                  <a:close/>
                </a:path>
                <a:path w="24129" h="717550">
                  <a:moveTo>
                    <a:pt x="24130" y="104140"/>
                  </a:moveTo>
                  <a:lnTo>
                    <a:pt x="0" y="104140"/>
                  </a:lnTo>
                  <a:lnTo>
                    <a:pt x="0" y="106680"/>
                  </a:lnTo>
                  <a:lnTo>
                    <a:pt x="24130" y="106680"/>
                  </a:lnTo>
                  <a:lnTo>
                    <a:pt x="24130" y="104140"/>
                  </a:lnTo>
                  <a:close/>
                </a:path>
                <a:path w="24129" h="717550">
                  <a:moveTo>
                    <a:pt x="24130" y="106680"/>
                  </a:moveTo>
                  <a:lnTo>
                    <a:pt x="0" y="106680"/>
                  </a:lnTo>
                  <a:lnTo>
                    <a:pt x="0" y="110490"/>
                  </a:lnTo>
                  <a:lnTo>
                    <a:pt x="24130" y="110490"/>
                  </a:lnTo>
                  <a:lnTo>
                    <a:pt x="24130" y="106680"/>
                  </a:lnTo>
                  <a:close/>
                </a:path>
                <a:path w="24129" h="717550">
                  <a:moveTo>
                    <a:pt x="24130" y="110490"/>
                  </a:moveTo>
                  <a:lnTo>
                    <a:pt x="0" y="110490"/>
                  </a:lnTo>
                  <a:lnTo>
                    <a:pt x="0" y="116840"/>
                  </a:lnTo>
                  <a:lnTo>
                    <a:pt x="24130" y="116840"/>
                  </a:lnTo>
                  <a:lnTo>
                    <a:pt x="24130" y="110490"/>
                  </a:lnTo>
                  <a:close/>
                </a:path>
                <a:path w="24129" h="717550">
                  <a:moveTo>
                    <a:pt x="24130" y="116840"/>
                  </a:moveTo>
                  <a:lnTo>
                    <a:pt x="0" y="116840"/>
                  </a:lnTo>
                  <a:lnTo>
                    <a:pt x="0" y="119380"/>
                  </a:lnTo>
                  <a:lnTo>
                    <a:pt x="24130" y="119380"/>
                  </a:lnTo>
                  <a:lnTo>
                    <a:pt x="24130" y="116840"/>
                  </a:lnTo>
                  <a:close/>
                </a:path>
                <a:path w="24129" h="717550">
                  <a:moveTo>
                    <a:pt x="24130" y="119380"/>
                  </a:moveTo>
                  <a:lnTo>
                    <a:pt x="0" y="119380"/>
                  </a:lnTo>
                  <a:lnTo>
                    <a:pt x="0" y="123190"/>
                  </a:lnTo>
                  <a:lnTo>
                    <a:pt x="24130" y="123190"/>
                  </a:lnTo>
                  <a:lnTo>
                    <a:pt x="24130" y="119380"/>
                  </a:lnTo>
                  <a:close/>
                </a:path>
                <a:path w="24129" h="717550">
                  <a:moveTo>
                    <a:pt x="24130" y="123190"/>
                  </a:moveTo>
                  <a:lnTo>
                    <a:pt x="0" y="123190"/>
                  </a:lnTo>
                  <a:lnTo>
                    <a:pt x="0" y="129540"/>
                  </a:lnTo>
                  <a:lnTo>
                    <a:pt x="24130" y="129540"/>
                  </a:lnTo>
                  <a:lnTo>
                    <a:pt x="24130" y="123190"/>
                  </a:lnTo>
                  <a:close/>
                </a:path>
                <a:path w="24129" h="717550">
                  <a:moveTo>
                    <a:pt x="24130" y="129540"/>
                  </a:moveTo>
                  <a:lnTo>
                    <a:pt x="0" y="129540"/>
                  </a:lnTo>
                  <a:lnTo>
                    <a:pt x="0" y="132080"/>
                  </a:lnTo>
                  <a:lnTo>
                    <a:pt x="24130" y="132080"/>
                  </a:lnTo>
                  <a:lnTo>
                    <a:pt x="24130" y="129540"/>
                  </a:lnTo>
                  <a:close/>
                </a:path>
                <a:path w="24129" h="717550">
                  <a:moveTo>
                    <a:pt x="24130" y="132080"/>
                  </a:moveTo>
                  <a:lnTo>
                    <a:pt x="0" y="132080"/>
                  </a:lnTo>
                  <a:lnTo>
                    <a:pt x="0" y="135890"/>
                  </a:lnTo>
                  <a:lnTo>
                    <a:pt x="24130" y="135890"/>
                  </a:lnTo>
                  <a:lnTo>
                    <a:pt x="24130" y="132080"/>
                  </a:lnTo>
                  <a:close/>
                </a:path>
                <a:path w="24129" h="717550">
                  <a:moveTo>
                    <a:pt x="24130" y="135890"/>
                  </a:moveTo>
                  <a:lnTo>
                    <a:pt x="0" y="135890"/>
                  </a:lnTo>
                  <a:lnTo>
                    <a:pt x="0" y="138430"/>
                  </a:lnTo>
                  <a:lnTo>
                    <a:pt x="24130" y="138430"/>
                  </a:lnTo>
                  <a:lnTo>
                    <a:pt x="24130" y="135890"/>
                  </a:lnTo>
                  <a:close/>
                </a:path>
                <a:path w="24129" h="717550">
                  <a:moveTo>
                    <a:pt x="24130" y="138430"/>
                  </a:moveTo>
                  <a:lnTo>
                    <a:pt x="0" y="138430"/>
                  </a:lnTo>
                  <a:lnTo>
                    <a:pt x="0" y="142240"/>
                  </a:lnTo>
                  <a:lnTo>
                    <a:pt x="24130" y="142240"/>
                  </a:lnTo>
                  <a:lnTo>
                    <a:pt x="24130" y="138430"/>
                  </a:lnTo>
                  <a:close/>
                </a:path>
                <a:path w="24129" h="717550">
                  <a:moveTo>
                    <a:pt x="24130" y="142240"/>
                  </a:moveTo>
                  <a:lnTo>
                    <a:pt x="0" y="142240"/>
                  </a:lnTo>
                  <a:lnTo>
                    <a:pt x="0" y="144780"/>
                  </a:lnTo>
                  <a:lnTo>
                    <a:pt x="24130" y="144780"/>
                  </a:lnTo>
                  <a:lnTo>
                    <a:pt x="24130" y="142240"/>
                  </a:lnTo>
                  <a:close/>
                </a:path>
                <a:path w="24129" h="717550">
                  <a:moveTo>
                    <a:pt x="24130" y="144780"/>
                  </a:moveTo>
                  <a:lnTo>
                    <a:pt x="0" y="144780"/>
                  </a:lnTo>
                  <a:lnTo>
                    <a:pt x="0" y="148590"/>
                  </a:lnTo>
                  <a:lnTo>
                    <a:pt x="24130" y="148590"/>
                  </a:lnTo>
                  <a:lnTo>
                    <a:pt x="24130" y="144780"/>
                  </a:lnTo>
                  <a:close/>
                </a:path>
                <a:path w="24129" h="717550">
                  <a:moveTo>
                    <a:pt x="24130" y="148590"/>
                  </a:moveTo>
                  <a:lnTo>
                    <a:pt x="0" y="148590"/>
                  </a:lnTo>
                  <a:lnTo>
                    <a:pt x="0" y="151130"/>
                  </a:lnTo>
                  <a:lnTo>
                    <a:pt x="24130" y="151130"/>
                  </a:lnTo>
                  <a:lnTo>
                    <a:pt x="24130" y="148590"/>
                  </a:lnTo>
                  <a:close/>
                </a:path>
                <a:path w="24129" h="717550">
                  <a:moveTo>
                    <a:pt x="24130" y="151130"/>
                  </a:moveTo>
                  <a:lnTo>
                    <a:pt x="0" y="151130"/>
                  </a:lnTo>
                  <a:lnTo>
                    <a:pt x="0" y="157480"/>
                  </a:lnTo>
                  <a:lnTo>
                    <a:pt x="24130" y="157480"/>
                  </a:lnTo>
                  <a:lnTo>
                    <a:pt x="24130" y="151130"/>
                  </a:lnTo>
                  <a:close/>
                </a:path>
                <a:path w="24129" h="717550">
                  <a:moveTo>
                    <a:pt x="24130" y="157480"/>
                  </a:moveTo>
                  <a:lnTo>
                    <a:pt x="0" y="157480"/>
                  </a:lnTo>
                  <a:lnTo>
                    <a:pt x="0" y="161290"/>
                  </a:lnTo>
                  <a:lnTo>
                    <a:pt x="24130" y="161290"/>
                  </a:lnTo>
                  <a:lnTo>
                    <a:pt x="24130" y="157480"/>
                  </a:lnTo>
                  <a:close/>
                </a:path>
                <a:path w="24129" h="717550">
                  <a:moveTo>
                    <a:pt x="24130" y="161290"/>
                  </a:moveTo>
                  <a:lnTo>
                    <a:pt x="0" y="161290"/>
                  </a:lnTo>
                  <a:lnTo>
                    <a:pt x="0" y="163830"/>
                  </a:lnTo>
                  <a:lnTo>
                    <a:pt x="24130" y="163830"/>
                  </a:lnTo>
                  <a:lnTo>
                    <a:pt x="24130" y="161290"/>
                  </a:lnTo>
                  <a:close/>
                </a:path>
                <a:path w="24129" h="717550">
                  <a:moveTo>
                    <a:pt x="24130" y="163830"/>
                  </a:moveTo>
                  <a:lnTo>
                    <a:pt x="0" y="163830"/>
                  </a:lnTo>
                  <a:lnTo>
                    <a:pt x="0" y="170180"/>
                  </a:lnTo>
                  <a:lnTo>
                    <a:pt x="24130" y="170180"/>
                  </a:lnTo>
                  <a:lnTo>
                    <a:pt x="24130" y="163830"/>
                  </a:lnTo>
                  <a:close/>
                </a:path>
                <a:path w="24129" h="717550">
                  <a:moveTo>
                    <a:pt x="24130" y="170180"/>
                  </a:moveTo>
                  <a:lnTo>
                    <a:pt x="0" y="170180"/>
                  </a:lnTo>
                  <a:lnTo>
                    <a:pt x="0" y="173990"/>
                  </a:lnTo>
                  <a:lnTo>
                    <a:pt x="24130" y="173990"/>
                  </a:lnTo>
                  <a:lnTo>
                    <a:pt x="24130" y="170180"/>
                  </a:lnTo>
                  <a:close/>
                </a:path>
                <a:path w="24129" h="717550">
                  <a:moveTo>
                    <a:pt x="24130" y="173990"/>
                  </a:moveTo>
                  <a:lnTo>
                    <a:pt x="0" y="173990"/>
                  </a:lnTo>
                  <a:lnTo>
                    <a:pt x="0" y="176530"/>
                  </a:lnTo>
                  <a:lnTo>
                    <a:pt x="24130" y="176530"/>
                  </a:lnTo>
                  <a:lnTo>
                    <a:pt x="24130" y="173990"/>
                  </a:lnTo>
                  <a:close/>
                </a:path>
                <a:path w="24129" h="717550">
                  <a:moveTo>
                    <a:pt x="24130" y="176530"/>
                  </a:moveTo>
                  <a:lnTo>
                    <a:pt x="0" y="176530"/>
                  </a:lnTo>
                  <a:lnTo>
                    <a:pt x="0" y="180340"/>
                  </a:lnTo>
                  <a:lnTo>
                    <a:pt x="24130" y="180340"/>
                  </a:lnTo>
                  <a:lnTo>
                    <a:pt x="24130" y="176530"/>
                  </a:lnTo>
                  <a:close/>
                </a:path>
                <a:path w="24129" h="717550">
                  <a:moveTo>
                    <a:pt x="24130" y="180340"/>
                  </a:moveTo>
                  <a:lnTo>
                    <a:pt x="0" y="180340"/>
                  </a:lnTo>
                  <a:lnTo>
                    <a:pt x="0" y="182880"/>
                  </a:lnTo>
                  <a:lnTo>
                    <a:pt x="24130" y="182880"/>
                  </a:lnTo>
                  <a:lnTo>
                    <a:pt x="24130" y="180340"/>
                  </a:lnTo>
                  <a:close/>
                </a:path>
                <a:path w="24129" h="717550">
                  <a:moveTo>
                    <a:pt x="24130" y="182880"/>
                  </a:moveTo>
                  <a:lnTo>
                    <a:pt x="0" y="182880"/>
                  </a:lnTo>
                  <a:lnTo>
                    <a:pt x="0" y="189230"/>
                  </a:lnTo>
                  <a:lnTo>
                    <a:pt x="24130" y="189230"/>
                  </a:lnTo>
                  <a:lnTo>
                    <a:pt x="24130" y="182880"/>
                  </a:lnTo>
                  <a:close/>
                </a:path>
                <a:path w="24129" h="717550">
                  <a:moveTo>
                    <a:pt x="24130" y="189230"/>
                  </a:moveTo>
                  <a:lnTo>
                    <a:pt x="0" y="189230"/>
                  </a:lnTo>
                  <a:lnTo>
                    <a:pt x="0" y="193040"/>
                  </a:lnTo>
                  <a:lnTo>
                    <a:pt x="24130" y="193040"/>
                  </a:lnTo>
                  <a:lnTo>
                    <a:pt x="24130" y="189230"/>
                  </a:lnTo>
                  <a:close/>
                </a:path>
                <a:path w="24129" h="717550">
                  <a:moveTo>
                    <a:pt x="24130" y="193040"/>
                  </a:moveTo>
                  <a:lnTo>
                    <a:pt x="0" y="193040"/>
                  </a:lnTo>
                  <a:lnTo>
                    <a:pt x="0" y="199390"/>
                  </a:lnTo>
                  <a:lnTo>
                    <a:pt x="24130" y="199390"/>
                  </a:lnTo>
                  <a:lnTo>
                    <a:pt x="24130" y="193040"/>
                  </a:lnTo>
                  <a:close/>
                </a:path>
                <a:path w="24129" h="717550">
                  <a:moveTo>
                    <a:pt x="24130" y="199390"/>
                  </a:moveTo>
                  <a:lnTo>
                    <a:pt x="0" y="199390"/>
                  </a:lnTo>
                  <a:lnTo>
                    <a:pt x="0" y="201930"/>
                  </a:lnTo>
                  <a:lnTo>
                    <a:pt x="24130" y="201930"/>
                  </a:lnTo>
                  <a:lnTo>
                    <a:pt x="24130" y="199390"/>
                  </a:lnTo>
                  <a:close/>
                </a:path>
                <a:path w="24129" h="717550">
                  <a:moveTo>
                    <a:pt x="24130" y="201930"/>
                  </a:moveTo>
                  <a:lnTo>
                    <a:pt x="0" y="201930"/>
                  </a:lnTo>
                  <a:lnTo>
                    <a:pt x="0" y="205740"/>
                  </a:lnTo>
                  <a:lnTo>
                    <a:pt x="24130" y="205740"/>
                  </a:lnTo>
                  <a:lnTo>
                    <a:pt x="24130" y="201930"/>
                  </a:lnTo>
                  <a:close/>
                </a:path>
                <a:path w="24129" h="717550">
                  <a:moveTo>
                    <a:pt x="24130" y="205740"/>
                  </a:moveTo>
                  <a:lnTo>
                    <a:pt x="0" y="205740"/>
                  </a:lnTo>
                  <a:lnTo>
                    <a:pt x="0" y="212090"/>
                  </a:lnTo>
                  <a:lnTo>
                    <a:pt x="20320" y="212090"/>
                  </a:lnTo>
                  <a:lnTo>
                    <a:pt x="20320" y="210820"/>
                  </a:lnTo>
                  <a:lnTo>
                    <a:pt x="21590" y="210820"/>
                  </a:lnTo>
                  <a:lnTo>
                    <a:pt x="21590" y="209550"/>
                  </a:lnTo>
                  <a:lnTo>
                    <a:pt x="22860" y="209550"/>
                  </a:lnTo>
                  <a:lnTo>
                    <a:pt x="22860" y="208280"/>
                  </a:lnTo>
                  <a:lnTo>
                    <a:pt x="24130" y="208280"/>
                  </a:lnTo>
                  <a:lnTo>
                    <a:pt x="24130" y="205740"/>
                  </a:lnTo>
                  <a:close/>
                </a:path>
                <a:path w="24129" h="717550">
                  <a:moveTo>
                    <a:pt x="17779" y="212090"/>
                  </a:moveTo>
                  <a:lnTo>
                    <a:pt x="0" y="212090"/>
                  </a:lnTo>
                  <a:lnTo>
                    <a:pt x="0" y="214630"/>
                  </a:lnTo>
                  <a:lnTo>
                    <a:pt x="16510" y="214630"/>
                  </a:lnTo>
                  <a:lnTo>
                    <a:pt x="16510" y="213360"/>
                  </a:lnTo>
                  <a:lnTo>
                    <a:pt x="17779" y="213360"/>
                  </a:lnTo>
                  <a:lnTo>
                    <a:pt x="17779" y="212090"/>
                  </a:lnTo>
                  <a:close/>
                </a:path>
                <a:path w="24129" h="717550">
                  <a:moveTo>
                    <a:pt x="15240" y="214630"/>
                  </a:moveTo>
                  <a:lnTo>
                    <a:pt x="0" y="214630"/>
                  </a:lnTo>
                  <a:lnTo>
                    <a:pt x="0" y="218440"/>
                  </a:lnTo>
                  <a:lnTo>
                    <a:pt x="12700" y="218440"/>
                  </a:lnTo>
                  <a:lnTo>
                    <a:pt x="12700" y="217170"/>
                  </a:lnTo>
                  <a:lnTo>
                    <a:pt x="13970" y="217170"/>
                  </a:lnTo>
                  <a:lnTo>
                    <a:pt x="13970" y="215900"/>
                  </a:lnTo>
                  <a:lnTo>
                    <a:pt x="15240" y="215900"/>
                  </a:lnTo>
                  <a:lnTo>
                    <a:pt x="15240" y="214630"/>
                  </a:lnTo>
                  <a:close/>
                </a:path>
                <a:path w="24129" h="717550">
                  <a:moveTo>
                    <a:pt x="11430" y="218440"/>
                  </a:moveTo>
                  <a:lnTo>
                    <a:pt x="0" y="218440"/>
                  </a:lnTo>
                  <a:lnTo>
                    <a:pt x="0" y="220980"/>
                  </a:lnTo>
                  <a:lnTo>
                    <a:pt x="10160" y="220980"/>
                  </a:lnTo>
                  <a:lnTo>
                    <a:pt x="10160" y="219710"/>
                  </a:lnTo>
                  <a:lnTo>
                    <a:pt x="11430" y="219710"/>
                  </a:lnTo>
                  <a:lnTo>
                    <a:pt x="11430" y="218440"/>
                  </a:lnTo>
                  <a:close/>
                </a:path>
                <a:path w="24129" h="717550">
                  <a:moveTo>
                    <a:pt x="8889" y="220980"/>
                  </a:moveTo>
                  <a:lnTo>
                    <a:pt x="0" y="220980"/>
                  </a:lnTo>
                  <a:lnTo>
                    <a:pt x="0" y="224790"/>
                  </a:lnTo>
                  <a:lnTo>
                    <a:pt x="6350" y="224790"/>
                  </a:lnTo>
                  <a:lnTo>
                    <a:pt x="6350" y="223520"/>
                  </a:lnTo>
                  <a:lnTo>
                    <a:pt x="7619" y="223520"/>
                  </a:lnTo>
                  <a:lnTo>
                    <a:pt x="7619" y="222250"/>
                  </a:lnTo>
                  <a:lnTo>
                    <a:pt x="8889" y="222250"/>
                  </a:lnTo>
                  <a:lnTo>
                    <a:pt x="8889" y="220980"/>
                  </a:lnTo>
                  <a:close/>
                </a:path>
                <a:path w="24129" h="717550">
                  <a:moveTo>
                    <a:pt x="6350" y="224790"/>
                  </a:moveTo>
                  <a:lnTo>
                    <a:pt x="0" y="224790"/>
                  </a:lnTo>
                  <a:lnTo>
                    <a:pt x="0" y="227330"/>
                  </a:lnTo>
                  <a:lnTo>
                    <a:pt x="5080" y="227330"/>
                  </a:lnTo>
                  <a:lnTo>
                    <a:pt x="5080" y="226060"/>
                  </a:lnTo>
                  <a:lnTo>
                    <a:pt x="6350" y="226060"/>
                  </a:lnTo>
                  <a:lnTo>
                    <a:pt x="6350" y="224790"/>
                  </a:lnTo>
                  <a:close/>
                </a:path>
                <a:path w="24129" h="717550">
                  <a:moveTo>
                    <a:pt x="5079" y="227330"/>
                  </a:moveTo>
                  <a:lnTo>
                    <a:pt x="0" y="227330"/>
                  </a:lnTo>
                  <a:lnTo>
                    <a:pt x="0" y="231140"/>
                  </a:lnTo>
                  <a:lnTo>
                    <a:pt x="2540" y="231140"/>
                  </a:lnTo>
                  <a:lnTo>
                    <a:pt x="2540" y="229870"/>
                  </a:lnTo>
                  <a:lnTo>
                    <a:pt x="3810" y="229870"/>
                  </a:lnTo>
                  <a:lnTo>
                    <a:pt x="3810" y="228600"/>
                  </a:lnTo>
                  <a:lnTo>
                    <a:pt x="5079" y="228600"/>
                  </a:lnTo>
                  <a:lnTo>
                    <a:pt x="5079" y="227330"/>
                  </a:lnTo>
                  <a:close/>
                </a:path>
                <a:path w="24129" h="717550">
                  <a:moveTo>
                    <a:pt x="1270" y="231140"/>
                  </a:moveTo>
                  <a:lnTo>
                    <a:pt x="0" y="231140"/>
                  </a:lnTo>
                  <a:lnTo>
                    <a:pt x="0" y="233680"/>
                  </a:lnTo>
                  <a:lnTo>
                    <a:pt x="1270" y="233680"/>
                  </a:lnTo>
                  <a:lnTo>
                    <a:pt x="1270" y="231140"/>
                  </a:lnTo>
                  <a:close/>
                </a:path>
                <a:path w="24129" h="717550">
                  <a:moveTo>
                    <a:pt x="24130" y="715010"/>
                  </a:moveTo>
                  <a:lnTo>
                    <a:pt x="19050" y="715010"/>
                  </a:lnTo>
                  <a:lnTo>
                    <a:pt x="19050" y="717550"/>
                  </a:lnTo>
                  <a:lnTo>
                    <a:pt x="24130" y="717550"/>
                  </a:lnTo>
                  <a:lnTo>
                    <a:pt x="24130" y="715010"/>
                  </a:lnTo>
                  <a:close/>
                </a:path>
                <a:path w="24129" h="717550">
                  <a:moveTo>
                    <a:pt x="15239" y="713740"/>
                  </a:moveTo>
                  <a:lnTo>
                    <a:pt x="10160" y="713740"/>
                  </a:lnTo>
                  <a:lnTo>
                    <a:pt x="10160" y="715010"/>
                  </a:lnTo>
                  <a:lnTo>
                    <a:pt x="15239" y="715010"/>
                  </a:lnTo>
                  <a:lnTo>
                    <a:pt x="15239" y="713740"/>
                  </a:lnTo>
                  <a:close/>
                </a:path>
                <a:path w="24129" h="717550">
                  <a:moveTo>
                    <a:pt x="24130" y="711200"/>
                  </a:moveTo>
                  <a:lnTo>
                    <a:pt x="3810" y="711200"/>
                  </a:lnTo>
                  <a:lnTo>
                    <a:pt x="3810" y="713740"/>
                  </a:lnTo>
                  <a:lnTo>
                    <a:pt x="24130" y="713740"/>
                  </a:lnTo>
                  <a:lnTo>
                    <a:pt x="24130" y="711200"/>
                  </a:lnTo>
                  <a:close/>
                </a:path>
                <a:path w="24129" h="717550">
                  <a:moveTo>
                    <a:pt x="24130" y="708660"/>
                  </a:moveTo>
                  <a:lnTo>
                    <a:pt x="0" y="708660"/>
                  </a:lnTo>
                  <a:lnTo>
                    <a:pt x="0" y="709930"/>
                  </a:lnTo>
                  <a:lnTo>
                    <a:pt x="24130" y="709930"/>
                  </a:lnTo>
                  <a:lnTo>
                    <a:pt x="24130" y="708660"/>
                  </a:lnTo>
                  <a:close/>
                </a:path>
                <a:path w="24129" h="717550">
                  <a:moveTo>
                    <a:pt x="24130" y="704850"/>
                  </a:moveTo>
                  <a:lnTo>
                    <a:pt x="0" y="704850"/>
                  </a:lnTo>
                  <a:lnTo>
                    <a:pt x="0" y="707390"/>
                  </a:lnTo>
                  <a:lnTo>
                    <a:pt x="24130" y="707390"/>
                  </a:lnTo>
                  <a:lnTo>
                    <a:pt x="24130" y="704850"/>
                  </a:lnTo>
                  <a:close/>
                </a:path>
                <a:path w="24129" h="717550">
                  <a:moveTo>
                    <a:pt x="24130" y="702310"/>
                  </a:moveTo>
                  <a:lnTo>
                    <a:pt x="0" y="702310"/>
                  </a:lnTo>
                  <a:lnTo>
                    <a:pt x="0" y="703580"/>
                  </a:lnTo>
                  <a:lnTo>
                    <a:pt x="24130" y="703580"/>
                  </a:lnTo>
                  <a:lnTo>
                    <a:pt x="24130" y="702310"/>
                  </a:lnTo>
                  <a:close/>
                </a:path>
                <a:path w="24129" h="717550">
                  <a:moveTo>
                    <a:pt x="24130" y="698500"/>
                  </a:moveTo>
                  <a:lnTo>
                    <a:pt x="0" y="698500"/>
                  </a:lnTo>
                  <a:lnTo>
                    <a:pt x="0" y="701040"/>
                  </a:lnTo>
                  <a:lnTo>
                    <a:pt x="24130" y="701040"/>
                  </a:lnTo>
                  <a:lnTo>
                    <a:pt x="24130" y="698500"/>
                  </a:lnTo>
                  <a:close/>
                </a:path>
                <a:path w="24129" h="717550">
                  <a:moveTo>
                    <a:pt x="24130" y="695960"/>
                  </a:moveTo>
                  <a:lnTo>
                    <a:pt x="0" y="695960"/>
                  </a:lnTo>
                  <a:lnTo>
                    <a:pt x="0" y="697230"/>
                  </a:lnTo>
                  <a:lnTo>
                    <a:pt x="24130" y="697230"/>
                  </a:lnTo>
                  <a:lnTo>
                    <a:pt x="24130" y="695960"/>
                  </a:lnTo>
                  <a:close/>
                </a:path>
                <a:path w="24129" h="717550">
                  <a:moveTo>
                    <a:pt x="24130" y="692150"/>
                  </a:moveTo>
                  <a:lnTo>
                    <a:pt x="0" y="692150"/>
                  </a:lnTo>
                  <a:lnTo>
                    <a:pt x="0" y="694690"/>
                  </a:lnTo>
                  <a:lnTo>
                    <a:pt x="24130" y="694690"/>
                  </a:lnTo>
                  <a:lnTo>
                    <a:pt x="24130" y="692150"/>
                  </a:lnTo>
                  <a:close/>
                </a:path>
                <a:path w="24129" h="717550">
                  <a:moveTo>
                    <a:pt x="24130" y="689610"/>
                  </a:moveTo>
                  <a:lnTo>
                    <a:pt x="0" y="689610"/>
                  </a:lnTo>
                  <a:lnTo>
                    <a:pt x="0" y="690880"/>
                  </a:lnTo>
                  <a:lnTo>
                    <a:pt x="24130" y="690880"/>
                  </a:lnTo>
                  <a:lnTo>
                    <a:pt x="24130" y="689610"/>
                  </a:lnTo>
                  <a:close/>
                </a:path>
                <a:path w="24129" h="717550">
                  <a:moveTo>
                    <a:pt x="24130" y="685800"/>
                  </a:moveTo>
                  <a:lnTo>
                    <a:pt x="0" y="685800"/>
                  </a:lnTo>
                  <a:lnTo>
                    <a:pt x="0" y="688340"/>
                  </a:lnTo>
                  <a:lnTo>
                    <a:pt x="24130" y="688340"/>
                  </a:lnTo>
                  <a:lnTo>
                    <a:pt x="24130" y="685800"/>
                  </a:lnTo>
                  <a:close/>
                </a:path>
                <a:path w="24129" h="717550">
                  <a:moveTo>
                    <a:pt x="24130" y="683260"/>
                  </a:moveTo>
                  <a:lnTo>
                    <a:pt x="0" y="683260"/>
                  </a:lnTo>
                  <a:lnTo>
                    <a:pt x="0" y="684530"/>
                  </a:lnTo>
                  <a:lnTo>
                    <a:pt x="24130" y="684530"/>
                  </a:lnTo>
                  <a:lnTo>
                    <a:pt x="24130" y="683260"/>
                  </a:lnTo>
                  <a:close/>
                </a:path>
                <a:path w="24129" h="717550">
                  <a:moveTo>
                    <a:pt x="24130" y="679450"/>
                  </a:moveTo>
                  <a:lnTo>
                    <a:pt x="0" y="679450"/>
                  </a:lnTo>
                  <a:lnTo>
                    <a:pt x="0" y="681990"/>
                  </a:lnTo>
                  <a:lnTo>
                    <a:pt x="24130" y="681990"/>
                  </a:lnTo>
                  <a:lnTo>
                    <a:pt x="24130" y="679450"/>
                  </a:lnTo>
                  <a:close/>
                </a:path>
                <a:path w="24129" h="717550">
                  <a:moveTo>
                    <a:pt x="24130" y="676910"/>
                  </a:moveTo>
                  <a:lnTo>
                    <a:pt x="0" y="676910"/>
                  </a:lnTo>
                  <a:lnTo>
                    <a:pt x="0" y="678180"/>
                  </a:lnTo>
                  <a:lnTo>
                    <a:pt x="24130" y="678180"/>
                  </a:lnTo>
                  <a:lnTo>
                    <a:pt x="24130" y="676910"/>
                  </a:lnTo>
                  <a:close/>
                </a:path>
                <a:path w="24129" h="717550">
                  <a:moveTo>
                    <a:pt x="24130" y="673100"/>
                  </a:moveTo>
                  <a:lnTo>
                    <a:pt x="0" y="673100"/>
                  </a:lnTo>
                  <a:lnTo>
                    <a:pt x="0" y="675640"/>
                  </a:lnTo>
                  <a:lnTo>
                    <a:pt x="24130" y="675640"/>
                  </a:lnTo>
                  <a:lnTo>
                    <a:pt x="24130" y="673100"/>
                  </a:lnTo>
                  <a:close/>
                </a:path>
                <a:path w="24129" h="717550">
                  <a:moveTo>
                    <a:pt x="24130" y="670560"/>
                  </a:moveTo>
                  <a:lnTo>
                    <a:pt x="0" y="670560"/>
                  </a:lnTo>
                  <a:lnTo>
                    <a:pt x="0" y="671830"/>
                  </a:lnTo>
                  <a:lnTo>
                    <a:pt x="24130" y="671830"/>
                  </a:lnTo>
                  <a:lnTo>
                    <a:pt x="24130" y="670560"/>
                  </a:lnTo>
                  <a:close/>
                </a:path>
                <a:path w="24129" h="717550">
                  <a:moveTo>
                    <a:pt x="24130" y="666750"/>
                  </a:moveTo>
                  <a:lnTo>
                    <a:pt x="0" y="666750"/>
                  </a:lnTo>
                  <a:lnTo>
                    <a:pt x="0" y="669290"/>
                  </a:lnTo>
                  <a:lnTo>
                    <a:pt x="24130" y="669290"/>
                  </a:lnTo>
                  <a:lnTo>
                    <a:pt x="24130" y="666750"/>
                  </a:lnTo>
                  <a:close/>
                </a:path>
                <a:path w="24129" h="717550">
                  <a:moveTo>
                    <a:pt x="24130" y="664210"/>
                  </a:moveTo>
                  <a:lnTo>
                    <a:pt x="0" y="664210"/>
                  </a:lnTo>
                  <a:lnTo>
                    <a:pt x="0" y="665480"/>
                  </a:lnTo>
                  <a:lnTo>
                    <a:pt x="24130" y="665480"/>
                  </a:lnTo>
                  <a:lnTo>
                    <a:pt x="24130" y="664210"/>
                  </a:lnTo>
                  <a:close/>
                </a:path>
                <a:path w="24129" h="717550">
                  <a:moveTo>
                    <a:pt x="24130" y="660400"/>
                  </a:moveTo>
                  <a:lnTo>
                    <a:pt x="0" y="660400"/>
                  </a:lnTo>
                  <a:lnTo>
                    <a:pt x="0" y="662940"/>
                  </a:lnTo>
                  <a:lnTo>
                    <a:pt x="24130" y="662940"/>
                  </a:lnTo>
                  <a:lnTo>
                    <a:pt x="24130" y="660400"/>
                  </a:lnTo>
                  <a:close/>
                </a:path>
                <a:path w="24129" h="717550">
                  <a:moveTo>
                    <a:pt x="24130" y="657860"/>
                  </a:moveTo>
                  <a:lnTo>
                    <a:pt x="0" y="657860"/>
                  </a:lnTo>
                  <a:lnTo>
                    <a:pt x="0" y="659130"/>
                  </a:lnTo>
                  <a:lnTo>
                    <a:pt x="24130" y="659130"/>
                  </a:lnTo>
                  <a:lnTo>
                    <a:pt x="24130" y="657860"/>
                  </a:lnTo>
                  <a:close/>
                </a:path>
                <a:path w="24129" h="717550">
                  <a:moveTo>
                    <a:pt x="24130" y="654050"/>
                  </a:moveTo>
                  <a:lnTo>
                    <a:pt x="0" y="654050"/>
                  </a:lnTo>
                  <a:lnTo>
                    <a:pt x="0" y="656590"/>
                  </a:lnTo>
                  <a:lnTo>
                    <a:pt x="24130" y="656590"/>
                  </a:lnTo>
                  <a:lnTo>
                    <a:pt x="24130" y="654050"/>
                  </a:lnTo>
                  <a:close/>
                </a:path>
                <a:path w="24129" h="717550">
                  <a:moveTo>
                    <a:pt x="24130" y="651510"/>
                  </a:moveTo>
                  <a:lnTo>
                    <a:pt x="0" y="651510"/>
                  </a:lnTo>
                  <a:lnTo>
                    <a:pt x="0" y="652780"/>
                  </a:lnTo>
                  <a:lnTo>
                    <a:pt x="24130" y="652780"/>
                  </a:lnTo>
                  <a:lnTo>
                    <a:pt x="24130" y="651510"/>
                  </a:lnTo>
                  <a:close/>
                </a:path>
                <a:path w="24129" h="717550">
                  <a:moveTo>
                    <a:pt x="24130" y="647700"/>
                  </a:moveTo>
                  <a:lnTo>
                    <a:pt x="0" y="647700"/>
                  </a:lnTo>
                  <a:lnTo>
                    <a:pt x="0" y="650240"/>
                  </a:lnTo>
                  <a:lnTo>
                    <a:pt x="24130" y="650240"/>
                  </a:lnTo>
                  <a:lnTo>
                    <a:pt x="24130" y="647700"/>
                  </a:lnTo>
                  <a:close/>
                </a:path>
                <a:path w="24129" h="717550">
                  <a:moveTo>
                    <a:pt x="24130" y="645160"/>
                  </a:moveTo>
                  <a:lnTo>
                    <a:pt x="0" y="645160"/>
                  </a:lnTo>
                  <a:lnTo>
                    <a:pt x="0" y="646430"/>
                  </a:lnTo>
                  <a:lnTo>
                    <a:pt x="24130" y="646430"/>
                  </a:lnTo>
                  <a:lnTo>
                    <a:pt x="24130" y="645160"/>
                  </a:lnTo>
                  <a:close/>
                </a:path>
                <a:path w="24129" h="717550">
                  <a:moveTo>
                    <a:pt x="24130" y="640080"/>
                  </a:moveTo>
                  <a:lnTo>
                    <a:pt x="0" y="640080"/>
                  </a:lnTo>
                  <a:lnTo>
                    <a:pt x="0" y="643890"/>
                  </a:lnTo>
                  <a:lnTo>
                    <a:pt x="24130" y="643890"/>
                  </a:lnTo>
                  <a:lnTo>
                    <a:pt x="24130" y="640080"/>
                  </a:lnTo>
                  <a:close/>
                </a:path>
                <a:path w="24129" h="717550">
                  <a:moveTo>
                    <a:pt x="24130" y="633730"/>
                  </a:moveTo>
                  <a:lnTo>
                    <a:pt x="0" y="633730"/>
                  </a:lnTo>
                  <a:lnTo>
                    <a:pt x="0" y="638810"/>
                  </a:lnTo>
                  <a:lnTo>
                    <a:pt x="24130" y="638810"/>
                  </a:lnTo>
                  <a:lnTo>
                    <a:pt x="24130" y="633730"/>
                  </a:lnTo>
                  <a:close/>
                </a:path>
                <a:path w="24129" h="717550">
                  <a:moveTo>
                    <a:pt x="24130" y="627380"/>
                  </a:moveTo>
                  <a:lnTo>
                    <a:pt x="0" y="627380"/>
                  </a:lnTo>
                  <a:lnTo>
                    <a:pt x="0" y="632460"/>
                  </a:lnTo>
                  <a:lnTo>
                    <a:pt x="24130" y="632460"/>
                  </a:lnTo>
                  <a:lnTo>
                    <a:pt x="24130" y="627380"/>
                  </a:lnTo>
                  <a:close/>
                </a:path>
                <a:path w="24129" h="717550">
                  <a:moveTo>
                    <a:pt x="24130" y="621030"/>
                  </a:moveTo>
                  <a:lnTo>
                    <a:pt x="0" y="621030"/>
                  </a:lnTo>
                  <a:lnTo>
                    <a:pt x="0" y="626110"/>
                  </a:lnTo>
                  <a:lnTo>
                    <a:pt x="24130" y="626110"/>
                  </a:lnTo>
                  <a:lnTo>
                    <a:pt x="24130" y="621030"/>
                  </a:lnTo>
                  <a:close/>
                </a:path>
                <a:path w="24129" h="717550">
                  <a:moveTo>
                    <a:pt x="24130" y="614680"/>
                  </a:moveTo>
                  <a:lnTo>
                    <a:pt x="0" y="614680"/>
                  </a:lnTo>
                  <a:lnTo>
                    <a:pt x="0" y="619760"/>
                  </a:lnTo>
                  <a:lnTo>
                    <a:pt x="24130" y="619760"/>
                  </a:lnTo>
                  <a:lnTo>
                    <a:pt x="24130" y="614680"/>
                  </a:lnTo>
                  <a:close/>
                </a:path>
                <a:path w="24129" h="717550">
                  <a:moveTo>
                    <a:pt x="24130" y="608330"/>
                  </a:moveTo>
                  <a:lnTo>
                    <a:pt x="0" y="608330"/>
                  </a:lnTo>
                  <a:lnTo>
                    <a:pt x="0" y="613410"/>
                  </a:lnTo>
                  <a:lnTo>
                    <a:pt x="24130" y="613410"/>
                  </a:lnTo>
                  <a:lnTo>
                    <a:pt x="24130" y="608330"/>
                  </a:lnTo>
                  <a:close/>
                </a:path>
                <a:path w="24129" h="717550">
                  <a:moveTo>
                    <a:pt x="24130" y="601980"/>
                  </a:moveTo>
                  <a:lnTo>
                    <a:pt x="0" y="601980"/>
                  </a:lnTo>
                  <a:lnTo>
                    <a:pt x="0" y="607060"/>
                  </a:lnTo>
                  <a:lnTo>
                    <a:pt x="24130" y="607060"/>
                  </a:lnTo>
                  <a:lnTo>
                    <a:pt x="24130" y="601980"/>
                  </a:lnTo>
                  <a:close/>
                </a:path>
                <a:path w="24129" h="717550">
                  <a:moveTo>
                    <a:pt x="24130" y="595630"/>
                  </a:moveTo>
                  <a:lnTo>
                    <a:pt x="0" y="595630"/>
                  </a:lnTo>
                  <a:lnTo>
                    <a:pt x="0" y="600710"/>
                  </a:lnTo>
                  <a:lnTo>
                    <a:pt x="24130" y="600710"/>
                  </a:lnTo>
                  <a:lnTo>
                    <a:pt x="24130" y="595630"/>
                  </a:lnTo>
                  <a:close/>
                </a:path>
                <a:path w="24129" h="717550">
                  <a:moveTo>
                    <a:pt x="24130" y="589280"/>
                  </a:moveTo>
                  <a:lnTo>
                    <a:pt x="0" y="589280"/>
                  </a:lnTo>
                  <a:lnTo>
                    <a:pt x="0" y="594360"/>
                  </a:lnTo>
                  <a:lnTo>
                    <a:pt x="24130" y="594360"/>
                  </a:lnTo>
                  <a:lnTo>
                    <a:pt x="24130" y="589280"/>
                  </a:lnTo>
                  <a:close/>
                </a:path>
                <a:path w="24129" h="717550">
                  <a:moveTo>
                    <a:pt x="24130" y="582930"/>
                  </a:moveTo>
                  <a:lnTo>
                    <a:pt x="0" y="582930"/>
                  </a:lnTo>
                  <a:lnTo>
                    <a:pt x="0" y="588010"/>
                  </a:lnTo>
                  <a:lnTo>
                    <a:pt x="24130" y="588010"/>
                  </a:lnTo>
                  <a:lnTo>
                    <a:pt x="24130" y="582930"/>
                  </a:lnTo>
                  <a:close/>
                </a:path>
                <a:path w="24129" h="717550">
                  <a:moveTo>
                    <a:pt x="24130" y="576580"/>
                  </a:moveTo>
                  <a:lnTo>
                    <a:pt x="0" y="576580"/>
                  </a:lnTo>
                  <a:lnTo>
                    <a:pt x="0" y="581660"/>
                  </a:lnTo>
                  <a:lnTo>
                    <a:pt x="24130" y="581660"/>
                  </a:lnTo>
                  <a:lnTo>
                    <a:pt x="24130" y="576580"/>
                  </a:lnTo>
                  <a:close/>
                </a:path>
                <a:path w="24129" h="717550">
                  <a:moveTo>
                    <a:pt x="24130" y="568960"/>
                  </a:moveTo>
                  <a:lnTo>
                    <a:pt x="0" y="568960"/>
                  </a:lnTo>
                  <a:lnTo>
                    <a:pt x="0" y="575310"/>
                  </a:lnTo>
                  <a:lnTo>
                    <a:pt x="24130" y="575310"/>
                  </a:lnTo>
                  <a:lnTo>
                    <a:pt x="24130" y="568960"/>
                  </a:lnTo>
                  <a:close/>
                </a:path>
                <a:path w="24129" h="717550">
                  <a:moveTo>
                    <a:pt x="24130" y="563880"/>
                  </a:moveTo>
                  <a:lnTo>
                    <a:pt x="0" y="563880"/>
                  </a:lnTo>
                  <a:lnTo>
                    <a:pt x="0" y="567690"/>
                  </a:lnTo>
                  <a:lnTo>
                    <a:pt x="24130" y="567690"/>
                  </a:lnTo>
                  <a:lnTo>
                    <a:pt x="24130" y="563880"/>
                  </a:lnTo>
                  <a:close/>
                </a:path>
                <a:path w="24129" h="717550">
                  <a:moveTo>
                    <a:pt x="24130" y="557530"/>
                  </a:moveTo>
                  <a:lnTo>
                    <a:pt x="0" y="557530"/>
                  </a:lnTo>
                  <a:lnTo>
                    <a:pt x="0" y="562610"/>
                  </a:lnTo>
                  <a:lnTo>
                    <a:pt x="24130" y="562610"/>
                  </a:lnTo>
                  <a:lnTo>
                    <a:pt x="24130" y="557530"/>
                  </a:lnTo>
                  <a:close/>
                </a:path>
                <a:path w="24129" h="717550">
                  <a:moveTo>
                    <a:pt x="24130" y="549910"/>
                  </a:moveTo>
                  <a:lnTo>
                    <a:pt x="0" y="549910"/>
                  </a:lnTo>
                  <a:lnTo>
                    <a:pt x="0" y="556260"/>
                  </a:lnTo>
                  <a:lnTo>
                    <a:pt x="24130" y="556260"/>
                  </a:lnTo>
                  <a:lnTo>
                    <a:pt x="24130" y="549910"/>
                  </a:lnTo>
                  <a:close/>
                </a:path>
                <a:path w="24129" h="717550">
                  <a:moveTo>
                    <a:pt x="24130" y="544830"/>
                  </a:moveTo>
                  <a:lnTo>
                    <a:pt x="0" y="544830"/>
                  </a:lnTo>
                  <a:lnTo>
                    <a:pt x="0" y="548640"/>
                  </a:lnTo>
                  <a:lnTo>
                    <a:pt x="24130" y="548640"/>
                  </a:lnTo>
                  <a:lnTo>
                    <a:pt x="24130" y="544830"/>
                  </a:lnTo>
                  <a:close/>
                </a:path>
                <a:path w="24129" h="717550">
                  <a:moveTo>
                    <a:pt x="24130" y="538480"/>
                  </a:moveTo>
                  <a:lnTo>
                    <a:pt x="0" y="538480"/>
                  </a:lnTo>
                  <a:lnTo>
                    <a:pt x="0" y="543560"/>
                  </a:lnTo>
                  <a:lnTo>
                    <a:pt x="24130" y="543560"/>
                  </a:lnTo>
                  <a:lnTo>
                    <a:pt x="24130" y="538480"/>
                  </a:lnTo>
                  <a:close/>
                </a:path>
                <a:path w="24129" h="717550">
                  <a:moveTo>
                    <a:pt x="24130" y="532130"/>
                  </a:moveTo>
                  <a:lnTo>
                    <a:pt x="0" y="532130"/>
                  </a:lnTo>
                  <a:lnTo>
                    <a:pt x="0" y="537210"/>
                  </a:lnTo>
                  <a:lnTo>
                    <a:pt x="24130" y="537210"/>
                  </a:lnTo>
                  <a:lnTo>
                    <a:pt x="24130" y="532130"/>
                  </a:lnTo>
                  <a:close/>
                </a:path>
                <a:path w="24129" h="717550">
                  <a:moveTo>
                    <a:pt x="24130" y="525780"/>
                  </a:moveTo>
                  <a:lnTo>
                    <a:pt x="0" y="525780"/>
                  </a:lnTo>
                  <a:lnTo>
                    <a:pt x="0" y="530860"/>
                  </a:lnTo>
                  <a:lnTo>
                    <a:pt x="24130" y="530860"/>
                  </a:lnTo>
                  <a:lnTo>
                    <a:pt x="24130" y="525780"/>
                  </a:lnTo>
                  <a:close/>
                </a:path>
                <a:path w="24129" h="717550">
                  <a:moveTo>
                    <a:pt x="24130" y="519430"/>
                  </a:moveTo>
                  <a:lnTo>
                    <a:pt x="0" y="519430"/>
                  </a:lnTo>
                  <a:lnTo>
                    <a:pt x="0" y="524510"/>
                  </a:lnTo>
                  <a:lnTo>
                    <a:pt x="24130" y="524510"/>
                  </a:lnTo>
                  <a:lnTo>
                    <a:pt x="24130" y="519430"/>
                  </a:lnTo>
                  <a:close/>
                </a:path>
                <a:path w="24129" h="717550">
                  <a:moveTo>
                    <a:pt x="24130" y="513080"/>
                  </a:moveTo>
                  <a:lnTo>
                    <a:pt x="0" y="513080"/>
                  </a:lnTo>
                  <a:lnTo>
                    <a:pt x="0" y="518160"/>
                  </a:lnTo>
                  <a:lnTo>
                    <a:pt x="24130" y="518160"/>
                  </a:lnTo>
                  <a:lnTo>
                    <a:pt x="24130" y="513080"/>
                  </a:lnTo>
                  <a:close/>
                </a:path>
                <a:path w="24129" h="717550">
                  <a:moveTo>
                    <a:pt x="22860" y="511810"/>
                  </a:moveTo>
                  <a:lnTo>
                    <a:pt x="21589" y="511810"/>
                  </a:lnTo>
                  <a:lnTo>
                    <a:pt x="21589" y="513080"/>
                  </a:lnTo>
                  <a:lnTo>
                    <a:pt x="22860" y="513080"/>
                  </a:lnTo>
                  <a:lnTo>
                    <a:pt x="22860" y="511810"/>
                  </a:lnTo>
                  <a:close/>
                </a:path>
                <a:path w="24129" h="717550">
                  <a:moveTo>
                    <a:pt x="17780" y="506730"/>
                  </a:moveTo>
                  <a:lnTo>
                    <a:pt x="0" y="506730"/>
                  </a:lnTo>
                  <a:lnTo>
                    <a:pt x="0" y="511810"/>
                  </a:lnTo>
                  <a:lnTo>
                    <a:pt x="20319" y="511810"/>
                  </a:lnTo>
                  <a:lnTo>
                    <a:pt x="20319" y="509270"/>
                  </a:lnTo>
                  <a:lnTo>
                    <a:pt x="19050" y="509270"/>
                  </a:lnTo>
                  <a:lnTo>
                    <a:pt x="19050" y="508000"/>
                  </a:lnTo>
                  <a:lnTo>
                    <a:pt x="17780" y="508000"/>
                  </a:lnTo>
                  <a:lnTo>
                    <a:pt x="17780" y="506730"/>
                  </a:lnTo>
                  <a:close/>
                </a:path>
                <a:path w="24129" h="717550">
                  <a:moveTo>
                    <a:pt x="16510" y="505460"/>
                  </a:moveTo>
                  <a:lnTo>
                    <a:pt x="15239" y="505460"/>
                  </a:lnTo>
                  <a:lnTo>
                    <a:pt x="15239" y="506730"/>
                  </a:lnTo>
                  <a:lnTo>
                    <a:pt x="16510" y="506730"/>
                  </a:lnTo>
                  <a:lnTo>
                    <a:pt x="16510" y="505460"/>
                  </a:lnTo>
                  <a:close/>
                </a:path>
                <a:path w="24129" h="717550">
                  <a:moveTo>
                    <a:pt x="12700" y="500380"/>
                  </a:moveTo>
                  <a:lnTo>
                    <a:pt x="0" y="500380"/>
                  </a:lnTo>
                  <a:lnTo>
                    <a:pt x="0" y="505460"/>
                  </a:lnTo>
                  <a:lnTo>
                    <a:pt x="13970" y="505460"/>
                  </a:lnTo>
                  <a:lnTo>
                    <a:pt x="13970" y="502920"/>
                  </a:lnTo>
                  <a:lnTo>
                    <a:pt x="12700" y="502920"/>
                  </a:lnTo>
                  <a:lnTo>
                    <a:pt x="12700" y="500380"/>
                  </a:lnTo>
                  <a:close/>
                </a:path>
                <a:path w="24129" h="717550">
                  <a:moveTo>
                    <a:pt x="11430" y="499110"/>
                  </a:moveTo>
                  <a:lnTo>
                    <a:pt x="10160" y="499110"/>
                  </a:lnTo>
                  <a:lnTo>
                    <a:pt x="10160" y="500380"/>
                  </a:lnTo>
                  <a:lnTo>
                    <a:pt x="11430" y="500380"/>
                  </a:lnTo>
                  <a:lnTo>
                    <a:pt x="11430" y="499110"/>
                  </a:lnTo>
                  <a:close/>
                </a:path>
                <a:path w="24129" h="717550">
                  <a:moveTo>
                    <a:pt x="6350" y="494030"/>
                  </a:moveTo>
                  <a:lnTo>
                    <a:pt x="0" y="494030"/>
                  </a:lnTo>
                  <a:lnTo>
                    <a:pt x="0" y="499110"/>
                  </a:lnTo>
                  <a:lnTo>
                    <a:pt x="8889" y="499110"/>
                  </a:lnTo>
                  <a:lnTo>
                    <a:pt x="8889" y="496570"/>
                  </a:lnTo>
                  <a:lnTo>
                    <a:pt x="7619" y="496570"/>
                  </a:lnTo>
                  <a:lnTo>
                    <a:pt x="7619" y="495300"/>
                  </a:lnTo>
                  <a:lnTo>
                    <a:pt x="6350" y="495300"/>
                  </a:lnTo>
                  <a:lnTo>
                    <a:pt x="6350" y="494030"/>
                  </a:lnTo>
                  <a:close/>
                </a:path>
                <a:path w="24129" h="717550">
                  <a:moveTo>
                    <a:pt x="5080" y="492760"/>
                  </a:moveTo>
                  <a:lnTo>
                    <a:pt x="3810" y="492760"/>
                  </a:lnTo>
                  <a:lnTo>
                    <a:pt x="3810" y="494030"/>
                  </a:lnTo>
                  <a:lnTo>
                    <a:pt x="5080" y="494030"/>
                  </a:lnTo>
                  <a:lnTo>
                    <a:pt x="5080" y="492760"/>
                  </a:lnTo>
                  <a:close/>
                </a:path>
                <a:path w="24129" h="717550">
                  <a:moveTo>
                    <a:pt x="1270" y="487680"/>
                  </a:moveTo>
                  <a:lnTo>
                    <a:pt x="0" y="487680"/>
                  </a:lnTo>
                  <a:lnTo>
                    <a:pt x="0" y="492760"/>
                  </a:lnTo>
                  <a:lnTo>
                    <a:pt x="2539" y="492760"/>
                  </a:lnTo>
                  <a:lnTo>
                    <a:pt x="2539" y="490220"/>
                  </a:lnTo>
                  <a:lnTo>
                    <a:pt x="1270" y="490220"/>
                  </a:lnTo>
                  <a:lnTo>
                    <a:pt x="1270" y="487680"/>
                  </a:lnTo>
                  <a:close/>
                </a:path>
              </a:pathLst>
            </a:custGeom>
            <a:solidFill>
              <a:srgbClr val="212121"/>
            </a:solidFill>
          </p:spPr>
          <p:txBody>
            <a:bodyPr bIns="0" lIns="0" rIns="0" rtlCol="0" tIns="0" wrap="square"/>
            <a:p/>
          </p:txBody>
        </p:sp>
        <p:sp>
          <p:nvSpPr>
            <p:cNvPr id="1049263" name="object 555"/>
            <p:cNvSpPr/>
            <p:nvPr/>
          </p:nvSpPr>
          <p:spPr>
            <a:xfrm>
              <a:off x="6334760" y="5812790"/>
              <a:ext cx="24130" cy="707390"/>
            </a:xfrm>
            <a:custGeom>
              <a:avLst/>
              <a:ahLst/>
              <a:rect l="l" t="t" r="r" b="b"/>
              <a:pathLst>
                <a:path w="24129" h="707390">
                  <a:moveTo>
                    <a:pt x="24129" y="0"/>
                  </a:moveTo>
                  <a:lnTo>
                    <a:pt x="22860" y="0"/>
                  </a:lnTo>
                  <a:lnTo>
                    <a:pt x="22860" y="1270"/>
                  </a:lnTo>
                  <a:lnTo>
                    <a:pt x="24129" y="1270"/>
                  </a:lnTo>
                  <a:lnTo>
                    <a:pt x="24129" y="0"/>
                  </a:lnTo>
                  <a:close/>
                </a:path>
                <a:path w="24129" h="707390">
                  <a:moveTo>
                    <a:pt x="24129" y="1270"/>
                  </a:moveTo>
                  <a:lnTo>
                    <a:pt x="16510" y="1270"/>
                  </a:lnTo>
                  <a:lnTo>
                    <a:pt x="16510" y="2540"/>
                  </a:lnTo>
                  <a:lnTo>
                    <a:pt x="11429" y="2540"/>
                  </a:lnTo>
                  <a:lnTo>
                    <a:pt x="11429" y="3810"/>
                  </a:lnTo>
                  <a:lnTo>
                    <a:pt x="6350" y="3810"/>
                  </a:lnTo>
                  <a:lnTo>
                    <a:pt x="6350" y="5080"/>
                  </a:lnTo>
                  <a:lnTo>
                    <a:pt x="24129" y="5080"/>
                  </a:lnTo>
                  <a:lnTo>
                    <a:pt x="24129" y="1270"/>
                  </a:lnTo>
                  <a:close/>
                </a:path>
                <a:path w="24129" h="707390">
                  <a:moveTo>
                    <a:pt x="24129" y="5080"/>
                  </a:moveTo>
                  <a:lnTo>
                    <a:pt x="1269" y="5080"/>
                  </a:lnTo>
                  <a:lnTo>
                    <a:pt x="1269" y="6350"/>
                  </a:lnTo>
                  <a:lnTo>
                    <a:pt x="0" y="6350"/>
                  </a:lnTo>
                  <a:lnTo>
                    <a:pt x="0" y="7620"/>
                  </a:lnTo>
                  <a:lnTo>
                    <a:pt x="24129" y="7620"/>
                  </a:lnTo>
                  <a:lnTo>
                    <a:pt x="24129" y="5080"/>
                  </a:lnTo>
                  <a:close/>
                </a:path>
                <a:path w="24129" h="707390">
                  <a:moveTo>
                    <a:pt x="24129" y="7620"/>
                  </a:moveTo>
                  <a:lnTo>
                    <a:pt x="0" y="7620"/>
                  </a:lnTo>
                  <a:lnTo>
                    <a:pt x="0" y="11430"/>
                  </a:lnTo>
                  <a:lnTo>
                    <a:pt x="24129" y="11430"/>
                  </a:lnTo>
                  <a:lnTo>
                    <a:pt x="24129" y="7620"/>
                  </a:lnTo>
                  <a:close/>
                </a:path>
                <a:path w="24129" h="707390">
                  <a:moveTo>
                    <a:pt x="24129" y="11430"/>
                  </a:moveTo>
                  <a:lnTo>
                    <a:pt x="0" y="11430"/>
                  </a:lnTo>
                  <a:lnTo>
                    <a:pt x="0" y="13970"/>
                  </a:lnTo>
                  <a:lnTo>
                    <a:pt x="24129" y="13970"/>
                  </a:lnTo>
                  <a:lnTo>
                    <a:pt x="24129" y="11430"/>
                  </a:lnTo>
                  <a:close/>
                </a:path>
                <a:path w="24129" h="707390">
                  <a:moveTo>
                    <a:pt x="24129" y="13970"/>
                  </a:moveTo>
                  <a:lnTo>
                    <a:pt x="0" y="13970"/>
                  </a:lnTo>
                  <a:lnTo>
                    <a:pt x="0" y="26670"/>
                  </a:lnTo>
                  <a:lnTo>
                    <a:pt x="24129" y="26670"/>
                  </a:lnTo>
                  <a:lnTo>
                    <a:pt x="24129" y="13970"/>
                  </a:lnTo>
                  <a:close/>
                </a:path>
                <a:path w="24129" h="707390">
                  <a:moveTo>
                    <a:pt x="24129" y="26670"/>
                  </a:moveTo>
                  <a:lnTo>
                    <a:pt x="0" y="26670"/>
                  </a:lnTo>
                  <a:lnTo>
                    <a:pt x="0" y="30480"/>
                  </a:lnTo>
                  <a:lnTo>
                    <a:pt x="24129" y="30480"/>
                  </a:lnTo>
                  <a:lnTo>
                    <a:pt x="24129" y="26670"/>
                  </a:lnTo>
                  <a:close/>
                </a:path>
                <a:path w="24129" h="707390">
                  <a:moveTo>
                    <a:pt x="24129" y="30480"/>
                  </a:moveTo>
                  <a:lnTo>
                    <a:pt x="0" y="30480"/>
                  </a:lnTo>
                  <a:lnTo>
                    <a:pt x="0" y="36830"/>
                  </a:lnTo>
                  <a:lnTo>
                    <a:pt x="24129" y="36830"/>
                  </a:lnTo>
                  <a:lnTo>
                    <a:pt x="24129" y="30480"/>
                  </a:lnTo>
                  <a:close/>
                </a:path>
                <a:path w="24129" h="707390">
                  <a:moveTo>
                    <a:pt x="24129" y="36830"/>
                  </a:moveTo>
                  <a:lnTo>
                    <a:pt x="0" y="36830"/>
                  </a:lnTo>
                  <a:lnTo>
                    <a:pt x="0" y="39370"/>
                  </a:lnTo>
                  <a:lnTo>
                    <a:pt x="24129" y="39370"/>
                  </a:lnTo>
                  <a:lnTo>
                    <a:pt x="24129" y="36830"/>
                  </a:lnTo>
                  <a:close/>
                </a:path>
                <a:path w="24129" h="707390">
                  <a:moveTo>
                    <a:pt x="24129" y="39370"/>
                  </a:moveTo>
                  <a:lnTo>
                    <a:pt x="0" y="39370"/>
                  </a:lnTo>
                  <a:lnTo>
                    <a:pt x="0" y="43180"/>
                  </a:lnTo>
                  <a:lnTo>
                    <a:pt x="24129" y="43180"/>
                  </a:lnTo>
                  <a:lnTo>
                    <a:pt x="24129" y="39370"/>
                  </a:lnTo>
                  <a:close/>
                </a:path>
                <a:path w="24129" h="707390">
                  <a:moveTo>
                    <a:pt x="24129" y="43180"/>
                  </a:moveTo>
                  <a:lnTo>
                    <a:pt x="0" y="43180"/>
                  </a:lnTo>
                  <a:lnTo>
                    <a:pt x="0" y="45720"/>
                  </a:lnTo>
                  <a:lnTo>
                    <a:pt x="24129" y="45720"/>
                  </a:lnTo>
                  <a:lnTo>
                    <a:pt x="24129" y="43180"/>
                  </a:lnTo>
                  <a:close/>
                </a:path>
                <a:path w="24129" h="707390">
                  <a:moveTo>
                    <a:pt x="24129" y="45720"/>
                  </a:moveTo>
                  <a:lnTo>
                    <a:pt x="0" y="45720"/>
                  </a:lnTo>
                  <a:lnTo>
                    <a:pt x="0" y="49530"/>
                  </a:lnTo>
                  <a:lnTo>
                    <a:pt x="24129" y="49530"/>
                  </a:lnTo>
                  <a:lnTo>
                    <a:pt x="24129" y="45720"/>
                  </a:lnTo>
                  <a:close/>
                </a:path>
                <a:path w="24129" h="707390">
                  <a:moveTo>
                    <a:pt x="24129" y="49530"/>
                  </a:moveTo>
                  <a:lnTo>
                    <a:pt x="0" y="49530"/>
                  </a:lnTo>
                  <a:lnTo>
                    <a:pt x="0" y="55880"/>
                  </a:lnTo>
                  <a:lnTo>
                    <a:pt x="24129" y="55880"/>
                  </a:lnTo>
                  <a:lnTo>
                    <a:pt x="24129" y="49530"/>
                  </a:lnTo>
                  <a:close/>
                </a:path>
                <a:path w="24129" h="707390">
                  <a:moveTo>
                    <a:pt x="24129" y="55880"/>
                  </a:moveTo>
                  <a:lnTo>
                    <a:pt x="0" y="55880"/>
                  </a:lnTo>
                  <a:lnTo>
                    <a:pt x="0" y="58420"/>
                  </a:lnTo>
                  <a:lnTo>
                    <a:pt x="24129" y="58420"/>
                  </a:lnTo>
                  <a:lnTo>
                    <a:pt x="24129" y="55880"/>
                  </a:lnTo>
                  <a:close/>
                </a:path>
                <a:path w="24129" h="707390">
                  <a:moveTo>
                    <a:pt x="24129" y="58420"/>
                  </a:moveTo>
                  <a:lnTo>
                    <a:pt x="0" y="58420"/>
                  </a:lnTo>
                  <a:lnTo>
                    <a:pt x="0" y="62230"/>
                  </a:lnTo>
                  <a:lnTo>
                    <a:pt x="24129" y="62230"/>
                  </a:lnTo>
                  <a:lnTo>
                    <a:pt x="24129" y="58420"/>
                  </a:lnTo>
                  <a:close/>
                </a:path>
                <a:path w="24129" h="707390">
                  <a:moveTo>
                    <a:pt x="24129" y="62230"/>
                  </a:moveTo>
                  <a:lnTo>
                    <a:pt x="0" y="62230"/>
                  </a:lnTo>
                  <a:lnTo>
                    <a:pt x="0" y="71120"/>
                  </a:lnTo>
                  <a:lnTo>
                    <a:pt x="24129" y="71120"/>
                  </a:lnTo>
                  <a:lnTo>
                    <a:pt x="24129" y="62230"/>
                  </a:lnTo>
                  <a:close/>
                </a:path>
                <a:path w="24129" h="707390">
                  <a:moveTo>
                    <a:pt x="24129" y="71120"/>
                  </a:moveTo>
                  <a:lnTo>
                    <a:pt x="0" y="71120"/>
                  </a:lnTo>
                  <a:lnTo>
                    <a:pt x="0" y="74930"/>
                  </a:lnTo>
                  <a:lnTo>
                    <a:pt x="24129" y="74930"/>
                  </a:lnTo>
                  <a:lnTo>
                    <a:pt x="24129" y="71120"/>
                  </a:lnTo>
                  <a:close/>
                </a:path>
                <a:path w="24129" h="707390">
                  <a:moveTo>
                    <a:pt x="24129" y="74930"/>
                  </a:moveTo>
                  <a:lnTo>
                    <a:pt x="0" y="74930"/>
                  </a:lnTo>
                  <a:lnTo>
                    <a:pt x="0" y="77470"/>
                  </a:lnTo>
                  <a:lnTo>
                    <a:pt x="24129" y="77470"/>
                  </a:lnTo>
                  <a:lnTo>
                    <a:pt x="24129" y="74930"/>
                  </a:lnTo>
                  <a:close/>
                </a:path>
                <a:path w="24129" h="707390">
                  <a:moveTo>
                    <a:pt x="24129" y="77470"/>
                  </a:moveTo>
                  <a:lnTo>
                    <a:pt x="0" y="77470"/>
                  </a:lnTo>
                  <a:lnTo>
                    <a:pt x="0" y="81280"/>
                  </a:lnTo>
                  <a:lnTo>
                    <a:pt x="24129" y="81280"/>
                  </a:lnTo>
                  <a:lnTo>
                    <a:pt x="24129" y="77470"/>
                  </a:lnTo>
                  <a:close/>
                </a:path>
                <a:path w="24129" h="707390">
                  <a:moveTo>
                    <a:pt x="24129" y="81280"/>
                  </a:moveTo>
                  <a:lnTo>
                    <a:pt x="0" y="81280"/>
                  </a:lnTo>
                  <a:lnTo>
                    <a:pt x="0" y="83820"/>
                  </a:lnTo>
                  <a:lnTo>
                    <a:pt x="24129" y="83820"/>
                  </a:lnTo>
                  <a:lnTo>
                    <a:pt x="24129" y="81280"/>
                  </a:lnTo>
                  <a:close/>
                </a:path>
                <a:path w="24129" h="707390">
                  <a:moveTo>
                    <a:pt x="24129" y="83820"/>
                  </a:moveTo>
                  <a:lnTo>
                    <a:pt x="0" y="83820"/>
                  </a:lnTo>
                  <a:lnTo>
                    <a:pt x="0" y="90170"/>
                  </a:lnTo>
                  <a:lnTo>
                    <a:pt x="24129" y="90170"/>
                  </a:lnTo>
                  <a:lnTo>
                    <a:pt x="24129" y="83820"/>
                  </a:lnTo>
                  <a:close/>
                </a:path>
                <a:path w="24129" h="707390">
                  <a:moveTo>
                    <a:pt x="24129" y="90170"/>
                  </a:moveTo>
                  <a:lnTo>
                    <a:pt x="0" y="90170"/>
                  </a:lnTo>
                  <a:lnTo>
                    <a:pt x="0" y="96520"/>
                  </a:lnTo>
                  <a:lnTo>
                    <a:pt x="24129" y="96520"/>
                  </a:lnTo>
                  <a:lnTo>
                    <a:pt x="24129" y="90170"/>
                  </a:lnTo>
                  <a:close/>
                </a:path>
                <a:path w="24129" h="707390">
                  <a:moveTo>
                    <a:pt x="24129" y="96520"/>
                  </a:moveTo>
                  <a:lnTo>
                    <a:pt x="0" y="96520"/>
                  </a:lnTo>
                  <a:lnTo>
                    <a:pt x="0" y="100330"/>
                  </a:lnTo>
                  <a:lnTo>
                    <a:pt x="24129" y="100330"/>
                  </a:lnTo>
                  <a:lnTo>
                    <a:pt x="24129" y="96520"/>
                  </a:lnTo>
                  <a:close/>
                </a:path>
                <a:path w="24129" h="707390">
                  <a:moveTo>
                    <a:pt x="24129" y="100330"/>
                  </a:moveTo>
                  <a:lnTo>
                    <a:pt x="0" y="100330"/>
                  </a:lnTo>
                  <a:lnTo>
                    <a:pt x="0" y="102870"/>
                  </a:lnTo>
                  <a:lnTo>
                    <a:pt x="24129" y="102870"/>
                  </a:lnTo>
                  <a:lnTo>
                    <a:pt x="24129" y="100330"/>
                  </a:lnTo>
                  <a:close/>
                </a:path>
                <a:path w="24129" h="707390">
                  <a:moveTo>
                    <a:pt x="24129" y="102870"/>
                  </a:moveTo>
                  <a:lnTo>
                    <a:pt x="0" y="102870"/>
                  </a:lnTo>
                  <a:lnTo>
                    <a:pt x="0" y="106680"/>
                  </a:lnTo>
                  <a:lnTo>
                    <a:pt x="24129" y="106680"/>
                  </a:lnTo>
                  <a:lnTo>
                    <a:pt x="24129" y="102870"/>
                  </a:lnTo>
                  <a:close/>
                </a:path>
                <a:path w="24129" h="707390">
                  <a:moveTo>
                    <a:pt x="24129" y="106680"/>
                  </a:moveTo>
                  <a:lnTo>
                    <a:pt x="0" y="106680"/>
                  </a:lnTo>
                  <a:lnTo>
                    <a:pt x="0" y="113030"/>
                  </a:lnTo>
                  <a:lnTo>
                    <a:pt x="24129" y="113030"/>
                  </a:lnTo>
                  <a:lnTo>
                    <a:pt x="24129" y="106680"/>
                  </a:lnTo>
                  <a:close/>
                </a:path>
                <a:path w="24129" h="707390">
                  <a:moveTo>
                    <a:pt x="24129" y="113030"/>
                  </a:moveTo>
                  <a:lnTo>
                    <a:pt x="0" y="113030"/>
                  </a:lnTo>
                  <a:lnTo>
                    <a:pt x="0" y="115570"/>
                  </a:lnTo>
                  <a:lnTo>
                    <a:pt x="24129" y="115570"/>
                  </a:lnTo>
                  <a:lnTo>
                    <a:pt x="24129" y="113030"/>
                  </a:lnTo>
                  <a:close/>
                </a:path>
                <a:path w="24129" h="707390">
                  <a:moveTo>
                    <a:pt x="24129" y="115570"/>
                  </a:moveTo>
                  <a:lnTo>
                    <a:pt x="0" y="115570"/>
                  </a:lnTo>
                  <a:lnTo>
                    <a:pt x="0" y="119380"/>
                  </a:lnTo>
                  <a:lnTo>
                    <a:pt x="24129" y="119380"/>
                  </a:lnTo>
                  <a:lnTo>
                    <a:pt x="24129" y="115570"/>
                  </a:lnTo>
                  <a:close/>
                </a:path>
                <a:path w="24129" h="707390">
                  <a:moveTo>
                    <a:pt x="24129" y="119380"/>
                  </a:moveTo>
                  <a:lnTo>
                    <a:pt x="0" y="119380"/>
                  </a:lnTo>
                  <a:lnTo>
                    <a:pt x="0" y="125730"/>
                  </a:lnTo>
                  <a:lnTo>
                    <a:pt x="24129" y="125730"/>
                  </a:lnTo>
                  <a:lnTo>
                    <a:pt x="24129" y="119380"/>
                  </a:lnTo>
                  <a:close/>
                </a:path>
                <a:path w="24129" h="707390">
                  <a:moveTo>
                    <a:pt x="24129" y="125730"/>
                  </a:moveTo>
                  <a:lnTo>
                    <a:pt x="0" y="125730"/>
                  </a:lnTo>
                  <a:lnTo>
                    <a:pt x="0" y="128270"/>
                  </a:lnTo>
                  <a:lnTo>
                    <a:pt x="24129" y="128270"/>
                  </a:lnTo>
                  <a:lnTo>
                    <a:pt x="24129" y="125730"/>
                  </a:lnTo>
                  <a:close/>
                </a:path>
                <a:path w="24129" h="707390">
                  <a:moveTo>
                    <a:pt x="24129" y="128270"/>
                  </a:moveTo>
                  <a:lnTo>
                    <a:pt x="0" y="128270"/>
                  </a:lnTo>
                  <a:lnTo>
                    <a:pt x="0" y="132080"/>
                  </a:lnTo>
                  <a:lnTo>
                    <a:pt x="24129" y="132080"/>
                  </a:lnTo>
                  <a:lnTo>
                    <a:pt x="24129" y="128270"/>
                  </a:lnTo>
                  <a:close/>
                </a:path>
                <a:path w="24129" h="707390">
                  <a:moveTo>
                    <a:pt x="24129" y="132080"/>
                  </a:moveTo>
                  <a:lnTo>
                    <a:pt x="0" y="132080"/>
                  </a:lnTo>
                  <a:lnTo>
                    <a:pt x="0" y="134620"/>
                  </a:lnTo>
                  <a:lnTo>
                    <a:pt x="24129" y="134620"/>
                  </a:lnTo>
                  <a:lnTo>
                    <a:pt x="24129" y="132080"/>
                  </a:lnTo>
                  <a:close/>
                </a:path>
                <a:path w="24129" h="707390">
                  <a:moveTo>
                    <a:pt x="24129" y="134620"/>
                  </a:moveTo>
                  <a:lnTo>
                    <a:pt x="0" y="134620"/>
                  </a:lnTo>
                  <a:lnTo>
                    <a:pt x="0" y="138430"/>
                  </a:lnTo>
                  <a:lnTo>
                    <a:pt x="24129" y="138430"/>
                  </a:lnTo>
                  <a:lnTo>
                    <a:pt x="24129" y="134620"/>
                  </a:lnTo>
                  <a:close/>
                </a:path>
                <a:path w="24129" h="707390">
                  <a:moveTo>
                    <a:pt x="24129" y="138430"/>
                  </a:moveTo>
                  <a:lnTo>
                    <a:pt x="0" y="138430"/>
                  </a:lnTo>
                  <a:lnTo>
                    <a:pt x="0" y="140970"/>
                  </a:lnTo>
                  <a:lnTo>
                    <a:pt x="24129" y="140970"/>
                  </a:lnTo>
                  <a:lnTo>
                    <a:pt x="24129" y="138430"/>
                  </a:lnTo>
                  <a:close/>
                </a:path>
                <a:path w="24129" h="707390">
                  <a:moveTo>
                    <a:pt x="24129" y="140970"/>
                  </a:moveTo>
                  <a:lnTo>
                    <a:pt x="0" y="140970"/>
                  </a:lnTo>
                  <a:lnTo>
                    <a:pt x="0" y="144780"/>
                  </a:lnTo>
                  <a:lnTo>
                    <a:pt x="24129" y="144780"/>
                  </a:lnTo>
                  <a:lnTo>
                    <a:pt x="24129" y="140970"/>
                  </a:lnTo>
                  <a:close/>
                </a:path>
                <a:path w="24129" h="707390">
                  <a:moveTo>
                    <a:pt x="24129" y="144780"/>
                  </a:moveTo>
                  <a:lnTo>
                    <a:pt x="0" y="144780"/>
                  </a:lnTo>
                  <a:lnTo>
                    <a:pt x="0" y="147320"/>
                  </a:lnTo>
                  <a:lnTo>
                    <a:pt x="24129" y="147320"/>
                  </a:lnTo>
                  <a:lnTo>
                    <a:pt x="24129" y="144780"/>
                  </a:lnTo>
                  <a:close/>
                </a:path>
                <a:path w="24129" h="707390">
                  <a:moveTo>
                    <a:pt x="24129" y="147320"/>
                  </a:moveTo>
                  <a:lnTo>
                    <a:pt x="0" y="147320"/>
                  </a:lnTo>
                  <a:lnTo>
                    <a:pt x="0" y="153670"/>
                  </a:lnTo>
                  <a:lnTo>
                    <a:pt x="24129" y="153670"/>
                  </a:lnTo>
                  <a:lnTo>
                    <a:pt x="24129" y="147320"/>
                  </a:lnTo>
                  <a:close/>
                </a:path>
                <a:path w="24129" h="707390">
                  <a:moveTo>
                    <a:pt x="24129" y="153670"/>
                  </a:moveTo>
                  <a:lnTo>
                    <a:pt x="0" y="153670"/>
                  </a:lnTo>
                  <a:lnTo>
                    <a:pt x="0" y="157480"/>
                  </a:lnTo>
                  <a:lnTo>
                    <a:pt x="24129" y="157480"/>
                  </a:lnTo>
                  <a:lnTo>
                    <a:pt x="24129" y="153670"/>
                  </a:lnTo>
                  <a:close/>
                </a:path>
                <a:path w="24129" h="707390">
                  <a:moveTo>
                    <a:pt x="24129" y="157480"/>
                  </a:moveTo>
                  <a:lnTo>
                    <a:pt x="0" y="157480"/>
                  </a:lnTo>
                  <a:lnTo>
                    <a:pt x="0" y="160020"/>
                  </a:lnTo>
                  <a:lnTo>
                    <a:pt x="24129" y="160020"/>
                  </a:lnTo>
                  <a:lnTo>
                    <a:pt x="24129" y="157480"/>
                  </a:lnTo>
                  <a:close/>
                </a:path>
                <a:path w="24129" h="707390">
                  <a:moveTo>
                    <a:pt x="24129" y="160020"/>
                  </a:moveTo>
                  <a:lnTo>
                    <a:pt x="0" y="160020"/>
                  </a:lnTo>
                  <a:lnTo>
                    <a:pt x="0" y="166370"/>
                  </a:lnTo>
                  <a:lnTo>
                    <a:pt x="24129" y="166370"/>
                  </a:lnTo>
                  <a:lnTo>
                    <a:pt x="24129" y="160020"/>
                  </a:lnTo>
                  <a:close/>
                </a:path>
                <a:path w="24129" h="707390">
                  <a:moveTo>
                    <a:pt x="24129" y="166370"/>
                  </a:moveTo>
                  <a:lnTo>
                    <a:pt x="0" y="166370"/>
                  </a:lnTo>
                  <a:lnTo>
                    <a:pt x="0" y="170180"/>
                  </a:lnTo>
                  <a:lnTo>
                    <a:pt x="24129" y="170180"/>
                  </a:lnTo>
                  <a:lnTo>
                    <a:pt x="24129" y="166370"/>
                  </a:lnTo>
                  <a:close/>
                </a:path>
                <a:path w="24129" h="707390">
                  <a:moveTo>
                    <a:pt x="24129" y="170180"/>
                  </a:moveTo>
                  <a:lnTo>
                    <a:pt x="0" y="170180"/>
                  </a:lnTo>
                  <a:lnTo>
                    <a:pt x="0" y="172720"/>
                  </a:lnTo>
                  <a:lnTo>
                    <a:pt x="24129" y="172720"/>
                  </a:lnTo>
                  <a:lnTo>
                    <a:pt x="24129" y="170180"/>
                  </a:lnTo>
                  <a:close/>
                </a:path>
                <a:path w="24129" h="707390">
                  <a:moveTo>
                    <a:pt x="24129" y="172720"/>
                  </a:moveTo>
                  <a:lnTo>
                    <a:pt x="0" y="172720"/>
                  </a:lnTo>
                  <a:lnTo>
                    <a:pt x="0" y="176530"/>
                  </a:lnTo>
                  <a:lnTo>
                    <a:pt x="24129" y="176530"/>
                  </a:lnTo>
                  <a:lnTo>
                    <a:pt x="24129" y="172720"/>
                  </a:lnTo>
                  <a:close/>
                </a:path>
                <a:path w="24129" h="707390">
                  <a:moveTo>
                    <a:pt x="24129" y="176530"/>
                  </a:moveTo>
                  <a:lnTo>
                    <a:pt x="0" y="176530"/>
                  </a:lnTo>
                  <a:lnTo>
                    <a:pt x="0" y="179070"/>
                  </a:lnTo>
                  <a:lnTo>
                    <a:pt x="24129" y="179070"/>
                  </a:lnTo>
                  <a:lnTo>
                    <a:pt x="24129" y="176530"/>
                  </a:lnTo>
                  <a:close/>
                </a:path>
                <a:path w="24129" h="707390">
                  <a:moveTo>
                    <a:pt x="24129" y="179070"/>
                  </a:moveTo>
                  <a:lnTo>
                    <a:pt x="0" y="179070"/>
                  </a:lnTo>
                  <a:lnTo>
                    <a:pt x="0" y="185420"/>
                  </a:lnTo>
                  <a:lnTo>
                    <a:pt x="24129" y="185420"/>
                  </a:lnTo>
                  <a:lnTo>
                    <a:pt x="24129" y="179070"/>
                  </a:lnTo>
                  <a:close/>
                </a:path>
                <a:path w="24129" h="707390">
                  <a:moveTo>
                    <a:pt x="24129" y="185420"/>
                  </a:moveTo>
                  <a:lnTo>
                    <a:pt x="0" y="185420"/>
                  </a:lnTo>
                  <a:lnTo>
                    <a:pt x="0" y="189230"/>
                  </a:lnTo>
                  <a:lnTo>
                    <a:pt x="24129" y="189230"/>
                  </a:lnTo>
                  <a:lnTo>
                    <a:pt x="24129" y="185420"/>
                  </a:lnTo>
                  <a:close/>
                </a:path>
                <a:path w="24129" h="707390">
                  <a:moveTo>
                    <a:pt x="24129" y="189230"/>
                  </a:moveTo>
                  <a:lnTo>
                    <a:pt x="0" y="189230"/>
                  </a:lnTo>
                  <a:lnTo>
                    <a:pt x="0" y="195580"/>
                  </a:lnTo>
                  <a:lnTo>
                    <a:pt x="24129" y="195580"/>
                  </a:lnTo>
                  <a:lnTo>
                    <a:pt x="24129" y="189230"/>
                  </a:lnTo>
                  <a:close/>
                </a:path>
                <a:path w="24129" h="707390">
                  <a:moveTo>
                    <a:pt x="24129" y="195580"/>
                  </a:moveTo>
                  <a:lnTo>
                    <a:pt x="0" y="195580"/>
                  </a:lnTo>
                  <a:lnTo>
                    <a:pt x="0" y="198120"/>
                  </a:lnTo>
                  <a:lnTo>
                    <a:pt x="24129" y="198120"/>
                  </a:lnTo>
                  <a:lnTo>
                    <a:pt x="24129" y="195580"/>
                  </a:lnTo>
                  <a:close/>
                </a:path>
                <a:path w="24129" h="707390">
                  <a:moveTo>
                    <a:pt x="24129" y="198120"/>
                  </a:moveTo>
                  <a:lnTo>
                    <a:pt x="0" y="198120"/>
                  </a:lnTo>
                  <a:lnTo>
                    <a:pt x="0" y="201930"/>
                  </a:lnTo>
                  <a:lnTo>
                    <a:pt x="24129" y="201930"/>
                  </a:lnTo>
                  <a:lnTo>
                    <a:pt x="24129" y="198120"/>
                  </a:lnTo>
                  <a:close/>
                </a:path>
                <a:path w="24129" h="707390">
                  <a:moveTo>
                    <a:pt x="24129" y="201930"/>
                  </a:moveTo>
                  <a:lnTo>
                    <a:pt x="0" y="201930"/>
                  </a:lnTo>
                  <a:lnTo>
                    <a:pt x="0" y="208280"/>
                  </a:lnTo>
                  <a:lnTo>
                    <a:pt x="24129" y="208280"/>
                  </a:lnTo>
                  <a:lnTo>
                    <a:pt x="24129" y="201930"/>
                  </a:lnTo>
                  <a:close/>
                </a:path>
                <a:path w="24129" h="707390">
                  <a:moveTo>
                    <a:pt x="24129" y="208280"/>
                  </a:moveTo>
                  <a:lnTo>
                    <a:pt x="0" y="208280"/>
                  </a:lnTo>
                  <a:lnTo>
                    <a:pt x="0" y="210820"/>
                  </a:lnTo>
                  <a:lnTo>
                    <a:pt x="24129" y="210820"/>
                  </a:lnTo>
                  <a:lnTo>
                    <a:pt x="24129" y="208280"/>
                  </a:lnTo>
                  <a:close/>
                </a:path>
                <a:path w="24129" h="707390">
                  <a:moveTo>
                    <a:pt x="24129" y="210820"/>
                  </a:moveTo>
                  <a:lnTo>
                    <a:pt x="0" y="210820"/>
                  </a:lnTo>
                  <a:lnTo>
                    <a:pt x="0" y="214630"/>
                  </a:lnTo>
                  <a:lnTo>
                    <a:pt x="24129" y="214630"/>
                  </a:lnTo>
                  <a:lnTo>
                    <a:pt x="24129" y="210820"/>
                  </a:lnTo>
                  <a:close/>
                </a:path>
                <a:path w="24129" h="707390">
                  <a:moveTo>
                    <a:pt x="24129" y="214630"/>
                  </a:moveTo>
                  <a:lnTo>
                    <a:pt x="0" y="214630"/>
                  </a:lnTo>
                  <a:lnTo>
                    <a:pt x="0" y="217170"/>
                  </a:lnTo>
                  <a:lnTo>
                    <a:pt x="24129" y="217170"/>
                  </a:lnTo>
                  <a:lnTo>
                    <a:pt x="24129" y="214630"/>
                  </a:lnTo>
                  <a:close/>
                </a:path>
                <a:path w="24129" h="707390">
                  <a:moveTo>
                    <a:pt x="24129" y="217170"/>
                  </a:moveTo>
                  <a:lnTo>
                    <a:pt x="0" y="217170"/>
                  </a:lnTo>
                  <a:lnTo>
                    <a:pt x="0" y="220980"/>
                  </a:lnTo>
                  <a:lnTo>
                    <a:pt x="24129" y="220980"/>
                  </a:lnTo>
                  <a:lnTo>
                    <a:pt x="24129" y="217170"/>
                  </a:lnTo>
                  <a:close/>
                </a:path>
                <a:path w="24129" h="707390">
                  <a:moveTo>
                    <a:pt x="24129" y="220980"/>
                  </a:moveTo>
                  <a:lnTo>
                    <a:pt x="0" y="220980"/>
                  </a:lnTo>
                  <a:lnTo>
                    <a:pt x="0" y="223520"/>
                  </a:lnTo>
                  <a:lnTo>
                    <a:pt x="24129" y="223520"/>
                  </a:lnTo>
                  <a:lnTo>
                    <a:pt x="24129" y="220980"/>
                  </a:lnTo>
                  <a:close/>
                </a:path>
                <a:path w="24129" h="707390">
                  <a:moveTo>
                    <a:pt x="24129" y="223520"/>
                  </a:moveTo>
                  <a:lnTo>
                    <a:pt x="0" y="223520"/>
                  </a:lnTo>
                  <a:lnTo>
                    <a:pt x="0" y="227330"/>
                  </a:lnTo>
                  <a:lnTo>
                    <a:pt x="24129" y="227330"/>
                  </a:lnTo>
                  <a:lnTo>
                    <a:pt x="24129" y="223520"/>
                  </a:lnTo>
                  <a:close/>
                </a:path>
                <a:path w="24129" h="707390">
                  <a:moveTo>
                    <a:pt x="24129" y="227330"/>
                  </a:moveTo>
                  <a:lnTo>
                    <a:pt x="0" y="227330"/>
                  </a:lnTo>
                  <a:lnTo>
                    <a:pt x="0" y="229870"/>
                  </a:lnTo>
                  <a:lnTo>
                    <a:pt x="24129" y="229870"/>
                  </a:lnTo>
                  <a:lnTo>
                    <a:pt x="24129" y="227330"/>
                  </a:lnTo>
                  <a:close/>
                </a:path>
                <a:path w="24129" h="707390">
                  <a:moveTo>
                    <a:pt x="24129" y="229870"/>
                  </a:moveTo>
                  <a:lnTo>
                    <a:pt x="0" y="229870"/>
                  </a:lnTo>
                  <a:lnTo>
                    <a:pt x="0" y="290830"/>
                  </a:lnTo>
                  <a:lnTo>
                    <a:pt x="1269" y="290830"/>
                  </a:lnTo>
                  <a:lnTo>
                    <a:pt x="1269" y="284480"/>
                  </a:lnTo>
                  <a:lnTo>
                    <a:pt x="2539" y="284480"/>
                  </a:lnTo>
                  <a:lnTo>
                    <a:pt x="2539" y="279400"/>
                  </a:lnTo>
                  <a:lnTo>
                    <a:pt x="3810" y="279400"/>
                  </a:lnTo>
                  <a:lnTo>
                    <a:pt x="3809" y="274320"/>
                  </a:lnTo>
                  <a:lnTo>
                    <a:pt x="5079" y="274320"/>
                  </a:lnTo>
                  <a:lnTo>
                    <a:pt x="5079" y="271780"/>
                  </a:lnTo>
                  <a:lnTo>
                    <a:pt x="6350" y="271780"/>
                  </a:lnTo>
                  <a:lnTo>
                    <a:pt x="6350" y="267970"/>
                  </a:lnTo>
                  <a:lnTo>
                    <a:pt x="7620" y="267970"/>
                  </a:lnTo>
                  <a:lnTo>
                    <a:pt x="7619" y="264160"/>
                  </a:lnTo>
                  <a:lnTo>
                    <a:pt x="8889" y="264160"/>
                  </a:lnTo>
                  <a:lnTo>
                    <a:pt x="8889" y="261620"/>
                  </a:lnTo>
                  <a:lnTo>
                    <a:pt x="10159" y="261620"/>
                  </a:lnTo>
                  <a:lnTo>
                    <a:pt x="10160" y="257810"/>
                  </a:lnTo>
                  <a:lnTo>
                    <a:pt x="11429" y="257810"/>
                  </a:lnTo>
                  <a:lnTo>
                    <a:pt x="11429" y="254000"/>
                  </a:lnTo>
                  <a:lnTo>
                    <a:pt x="12700" y="254000"/>
                  </a:lnTo>
                  <a:lnTo>
                    <a:pt x="12700" y="250190"/>
                  </a:lnTo>
                  <a:lnTo>
                    <a:pt x="13970" y="250190"/>
                  </a:lnTo>
                  <a:lnTo>
                    <a:pt x="13969" y="246380"/>
                  </a:lnTo>
                  <a:lnTo>
                    <a:pt x="15239" y="246380"/>
                  </a:lnTo>
                  <a:lnTo>
                    <a:pt x="15239" y="243840"/>
                  </a:lnTo>
                  <a:lnTo>
                    <a:pt x="16510" y="243840"/>
                  </a:lnTo>
                  <a:lnTo>
                    <a:pt x="16510" y="241300"/>
                  </a:lnTo>
                  <a:lnTo>
                    <a:pt x="17779" y="241300"/>
                  </a:lnTo>
                  <a:lnTo>
                    <a:pt x="17779" y="238760"/>
                  </a:lnTo>
                  <a:lnTo>
                    <a:pt x="19049" y="238760"/>
                  </a:lnTo>
                  <a:lnTo>
                    <a:pt x="19049" y="237490"/>
                  </a:lnTo>
                  <a:lnTo>
                    <a:pt x="20319" y="237490"/>
                  </a:lnTo>
                  <a:lnTo>
                    <a:pt x="20319" y="234950"/>
                  </a:lnTo>
                  <a:lnTo>
                    <a:pt x="21589" y="234950"/>
                  </a:lnTo>
                  <a:lnTo>
                    <a:pt x="21589" y="232410"/>
                  </a:lnTo>
                  <a:lnTo>
                    <a:pt x="22860" y="232410"/>
                  </a:lnTo>
                  <a:lnTo>
                    <a:pt x="22860" y="231140"/>
                  </a:lnTo>
                  <a:lnTo>
                    <a:pt x="24129" y="231140"/>
                  </a:lnTo>
                  <a:lnTo>
                    <a:pt x="24129" y="229870"/>
                  </a:lnTo>
                  <a:close/>
                </a:path>
                <a:path w="24129" h="707390">
                  <a:moveTo>
                    <a:pt x="1269" y="421640"/>
                  </a:moveTo>
                  <a:lnTo>
                    <a:pt x="0" y="421640"/>
                  </a:lnTo>
                  <a:lnTo>
                    <a:pt x="0" y="440690"/>
                  </a:lnTo>
                  <a:lnTo>
                    <a:pt x="5079" y="440690"/>
                  </a:lnTo>
                  <a:lnTo>
                    <a:pt x="5079" y="438150"/>
                  </a:lnTo>
                  <a:lnTo>
                    <a:pt x="3809" y="438150"/>
                  </a:lnTo>
                  <a:lnTo>
                    <a:pt x="3810" y="433070"/>
                  </a:lnTo>
                  <a:lnTo>
                    <a:pt x="2539" y="433070"/>
                  </a:lnTo>
                  <a:lnTo>
                    <a:pt x="2539" y="426720"/>
                  </a:lnTo>
                  <a:lnTo>
                    <a:pt x="1269" y="426720"/>
                  </a:lnTo>
                  <a:lnTo>
                    <a:pt x="1269" y="421640"/>
                  </a:lnTo>
                  <a:close/>
                </a:path>
                <a:path w="24129" h="707390">
                  <a:moveTo>
                    <a:pt x="24129" y="704850"/>
                  </a:moveTo>
                  <a:lnTo>
                    <a:pt x="16510" y="704850"/>
                  </a:lnTo>
                  <a:lnTo>
                    <a:pt x="16510" y="707390"/>
                  </a:lnTo>
                  <a:lnTo>
                    <a:pt x="21589" y="707390"/>
                  </a:lnTo>
                  <a:lnTo>
                    <a:pt x="21589" y="706120"/>
                  </a:lnTo>
                  <a:lnTo>
                    <a:pt x="24129" y="706120"/>
                  </a:lnTo>
                  <a:lnTo>
                    <a:pt x="24129" y="704850"/>
                  </a:lnTo>
                  <a:close/>
                </a:path>
                <a:path w="24129" h="707390">
                  <a:moveTo>
                    <a:pt x="7620" y="703580"/>
                  </a:moveTo>
                  <a:lnTo>
                    <a:pt x="5080" y="703580"/>
                  </a:lnTo>
                  <a:lnTo>
                    <a:pt x="5079" y="704850"/>
                  </a:lnTo>
                  <a:lnTo>
                    <a:pt x="7619" y="704850"/>
                  </a:lnTo>
                  <a:lnTo>
                    <a:pt x="7620" y="703580"/>
                  </a:lnTo>
                  <a:close/>
                </a:path>
                <a:path w="24129" h="707390">
                  <a:moveTo>
                    <a:pt x="24129" y="701040"/>
                  </a:moveTo>
                  <a:lnTo>
                    <a:pt x="0" y="701040"/>
                  </a:lnTo>
                  <a:lnTo>
                    <a:pt x="0" y="703580"/>
                  </a:lnTo>
                  <a:lnTo>
                    <a:pt x="24129" y="703580"/>
                  </a:lnTo>
                  <a:lnTo>
                    <a:pt x="24129" y="701040"/>
                  </a:lnTo>
                  <a:close/>
                </a:path>
                <a:path w="24129" h="707390">
                  <a:moveTo>
                    <a:pt x="24129" y="698500"/>
                  </a:moveTo>
                  <a:lnTo>
                    <a:pt x="0" y="698500"/>
                  </a:lnTo>
                  <a:lnTo>
                    <a:pt x="0" y="699770"/>
                  </a:lnTo>
                  <a:lnTo>
                    <a:pt x="24129" y="699770"/>
                  </a:lnTo>
                  <a:lnTo>
                    <a:pt x="24129" y="698500"/>
                  </a:lnTo>
                  <a:close/>
                </a:path>
                <a:path w="24129" h="707390">
                  <a:moveTo>
                    <a:pt x="24129" y="694690"/>
                  </a:moveTo>
                  <a:lnTo>
                    <a:pt x="0" y="694690"/>
                  </a:lnTo>
                  <a:lnTo>
                    <a:pt x="0" y="697230"/>
                  </a:lnTo>
                  <a:lnTo>
                    <a:pt x="24129" y="697230"/>
                  </a:lnTo>
                  <a:lnTo>
                    <a:pt x="24129" y="694690"/>
                  </a:lnTo>
                  <a:close/>
                </a:path>
                <a:path w="24129" h="707390">
                  <a:moveTo>
                    <a:pt x="24129" y="692150"/>
                  </a:moveTo>
                  <a:lnTo>
                    <a:pt x="0" y="692150"/>
                  </a:lnTo>
                  <a:lnTo>
                    <a:pt x="0" y="693420"/>
                  </a:lnTo>
                  <a:lnTo>
                    <a:pt x="24129" y="693420"/>
                  </a:lnTo>
                  <a:lnTo>
                    <a:pt x="24129" y="692150"/>
                  </a:lnTo>
                  <a:close/>
                </a:path>
                <a:path w="24129" h="707390">
                  <a:moveTo>
                    <a:pt x="24129" y="688340"/>
                  </a:moveTo>
                  <a:lnTo>
                    <a:pt x="0" y="688340"/>
                  </a:lnTo>
                  <a:lnTo>
                    <a:pt x="0" y="690880"/>
                  </a:lnTo>
                  <a:lnTo>
                    <a:pt x="24129" y="690880"/>
                  </a:lnTo>
                  <a:lnTo>
                    <a:pt x="24129" y="688340"/>
                  </a:lnTo>
                  <a:close/>
                </a:path>
                <a:path w="24129" h="707390">
                  <a:moveTo>
                    <a:pt x="24129" y="685800"/>
                  </a:moveTo>
                  <a:lnTo>
                    <a:pt x="0" y="685800"/>
                  </a:lnTo>
                  <a:lnTo>
                    <a:pt x="0" y="687070"/>
                  </a:lnTo>
                  <a:lnTo>
                    <a:pt x="24129" y="687070"/>
                  </a:lnTo>
                  <a:lnTo>
                    <a:pt x="24129" y="685800"/>
                  </a:lnTo>
                  <a:close/>
                </a:path>
                <a:path w="24129" h="707390">
                  <a:moveTo>
                    <a:pt x="24129" y="681990"/>
                  </a:moveTo>
                  <a:lnTo>
                    <a:pt x="0" y="681990"/>
                  </a:lnTo>
                  <a:lnTo>
                    <a:pt x="0" y="684530"/>
                  </a:lnTo>
                  <a:lnTo>
                    <a:pt x="24129" y="684530"/>
                  </a:lnTo>
                  <a:lnTo>
                    <a:pt x="24129" y="681990"/>
                  </a:lnTo>
                  <a:close/>
                </a:path>
                <a:path w="24129" h="707390">
                  <a:moveTo>
                    <a:pt x="24129" y="679450"/>
                  </a:moveTo>
                  <a:lnTo>
                    <a:pt x="0" y="679450"/>
                  </a:lnTo>
                  <a:lnTo>
                    <a:pt x="0" y="680720"/>
                  </a:lnTo>
                  <a:lnTo>
                    <a:pt x="24129" y="680720"/>
                  </a:lnTo>
                  <a:lnTo>
                    <a:pt x="24129" y="679450"/>
                  </a:lnTo>
                  <a:close/>
                </a:path>
                <a:path w="24129" h="707390">
                  <a:moveTo>
                    <a:pt x="24129" y="675640"/>
                  </a:moveTo>
                  <a:lnTo>
                    <a:pt x="0" y="675640"/>
                  </a:lnTo>
                  <a:lnTo>
                    <a:pt x="0" y="678180"/>
                  </a:lnTo>
                  <a:lnTo>
                    <a:pt x="24129" y="678180"/>
                  </a:lnTo>
                  <a:lnTo>
                    <a:pt x="24129" y="675640"/>
                  </a:lnTo>
                  <a:close/>
                </a:path>
                <a:path w="24129" h="707390">
                  <a:moveTo>
                    <a:pt x="24129" y="673100"/>
                  </a:moveTo>
                  <a:lnTo>
                    <a:pt x="0" y="673100"/>
                  </a:lnTo>
                  <a:lnTo>
                    <a:pt x="0" y="674370"/>
                  </a:lnTo>
                  <a:lnTo>
                    <a:pt x="24129" y="674370"/>
                  </a:lnTo>
                  <a:lnTo>
                    <a:pt x="24129" y="673100"/>
                  </a:lnTo>
                  <a:close/>
                </a:path>
                <a:path w="24129" h="707390">
                  <a:moveTo>
                    <a:pt x="24129" y="669290"/>
                  </a:moveTo>
                  <a:lnTo>
                    <a:pt x="0" y="669290"/>
                  </a:lnTo>
                  <a:lnTo>
                    <a:pt x="0" y="671830"/>
                  </a:lnTo>
                  <a:lnTo>
                    <a:pt x="24129" y="671830"/>
                  </a:lnTo>
                  <a:lnTo>
                    <a:pt x="24129" y="669290"/>
                  </a:lnTo>
                  <a:close/>
                </a:path>
                <a:path w="24129" h="707390">
                  <a:moveTo>
                    <a:pt x="24129" y="666750"/>
                  </a:moveTo>
                  <a:lnTo>
                    <a:pt x="0" y="666750"/>
                  </a:lnTo>
                  <a:lnTo>
                    <a:pt x="0" y="668020"/>
                  </a:lnTo>
                  <a:lnTo>
                    <a:pt x="24129" y="668020"/>
                  </a:lnTo>
                  <a:lnTo>
                    <a:pt x="24129" y="666750"/>
                  </a:lnTo>
                  <a:close/>
                </a:path>
                <a:path w="24129" h="707390">
                  <a:moveTo>
                    <a:pt x="24129" y="662940"/>
                  </a:moveTo>
                  <a:lnTo>
                    <a:pt x="0" y="662940"/>
                  </a:lnTo>
                  <a:lnTo>
                    <a:pt x="0" y="665480"/>
                  </a:lnTo>
                  <a:lnTo>
                    <a:pt x="24129" y="665480"/>
                  </a:lnTo>
                  <a:lnTo>
                    <a:pt x="24129" y="662940"/>
                  </a:lnTo>
                  <a:close/>
                </a:path>
                <a:path w="24129" h="707390">
                  <a:moveTo>
                    <a:pt x="24129" y="660400"/>
                  </a:moveTo>
                  <a:lnTo>
                    <a:pt x="0" y="660400"/>
                  </a:lnTo>
                  <a:lnTo>
                    <a:pt x="0" y="661670"/>
                  </a:lnTo>
                  <a:lnTo>
                    <a:pt x="24129" y="661670"/>
                  </a:lnTo>
                  <a:lnTo>
                    <a:pt x="24129" y="660400"/>
                  </a:lnTo>
                  <a:close/>
                </a:path>
                <a:path w="24129" h="707390">
                  <a:moveTo>
                    <a:pt x="24129" y="656590"/>
                  </a:moveTo>
                  <a:lnTo>
                    <a:pt x="0" y="656590"/>
                  </a:lnTo>
                  <a:lnTo>
                    <a:pt x="0" y="659130"/>
                  </a:lnTo>
                  <a:lnTo>
                    <a:pt x="24129" y="659130"/>
                  </a:lnTo>
                  <a:lnTo>
                    <a:pt x="24129" y="656590"/>
                  </a:lnTo>
                  <a:close/>
                </a:path>
                <a:path w="24129" h="707390">
                  <a:moveTo>
                    <a:pt x="24129" y="654050"/>
                  </a:moveTo>
                  <a:lnTo>
                    <a:pt x="0" y="654050"/>
                  </a:lnTo>
                  <a:lnTo>
                    <a:pt x="0" y="655320"/>
                  </a:lnTo>
                  <a:lnTo>
                    <a:pt x="24129" y="655320"/>
                  </a:lnTo>
                  <a:lnTo>
                    <a:pt x="24129" y="654050"/>
                  </a:lnTo>
                  <a:close/>
                </a:path>
                <a:path w="24129" h="707390">
                  <a:moveTo>
                    <a:pt x="24129" y="650240"/>
                  </a:moveTo>
                  <a:lnTo>
                    <a:pt x="0" y="650240"/>
                  </a:lnTo>
                  <a:lnTo>
                    <a:pt x="0" y="652780"/>
                  </a:lnTo>
                  <a:lnTo>
                    <a:pt x="24129" y="652780"/>
                  </a:lnTo>
                  <a:lnTo>
                    <a:pt x="24129" y="650240"/>
                  </a:lnTo>
                  <a:close/>
                </a:path>
                <a:path w="24129" h="707390">
                  <a:moveTo>
                    <a:pt x="24129" y="647700"/>
                  </a:moveTo>
                  <a:lnTo>
                    <a:pt x="0" y="647700"/>
                  </a:lnTo>
                  <a:lnTo>
                    <a:pt x="0" y="648970"/>
                  </a:lnTo>
                  <a:lnTo>
                    <a:pt x="24129" y="648970"/>
                  </a:lnTo>
                  <a:lnTo>
                    <a:pt x="24129" y="647700"/>
                  </a:lnTo>
                  <a:close/>
                </a:path>
                <a:path w="24129" h="707390">
                  <a:moveTo>
                    <a:pt x="24129" y="643890"/>
                  </a:moveTo>
                  <a:lnTo>
                    <a:pt x="0" y="643890"/>
                  </a:lnTo>
                  <a:lnTo>
                    <a:pt x="0" y="646430"/>
                  </a:lnTo>
                  <a:lnTo>
                    <a:pt x="24129" y="646430"/>
                  </a:lnTo>
                  <a:lnTo>
                    <a:pt x="24129" y="643890"/>
                  </a:lnTo>
                  <a:close/>
                </a:path>
                <a:path w="24129" h="707390">
                  <a:moveTo>
                    <a:pt x="24129" y="641350"/>
                  </a:moveTo>
                  <a:lnTo>
                    <a:pt x="0" y="641350"/>
                  </a:lnTo>
                  <a:lnTo>
                    <a:pt x="0" y="642620"/>
                  </a:lnTo>
                  <a:lnTo>
                    <a:pt x="24129" y="642620"/>
                  </a:lnTo>
                  <a:lnTo>
                    <a:pt x="24129" y="641350"/>
                  </a:lnTo>
                  <a:close/>
                </a:path>
                <a:path w="24129" h="707390">
                  <a:moveTo>
                    <a:pt x="24129" y="636270"/>
                  </a:moveTo>
                  <a:lnTo>
                    <a:pt x="0" y="636270"/>
                  </a:lnTo>
                  <a:lnTo>
                    <a:pt x="0" y="640080"/>
                  </a:lnTo>
                  <a:lnTo>
                    <a:pt x="24129" y="640080"/>
                  </a:lnTo>
                  <a:lnTo>
                    <a:pt x="24129" y="636270"/>
                  </a:lnTo>
                  <a:close/>
                </a:path>
                <a:path w="24129" h="707390">
                  <a:moveTo>
                    <a:pt x="24129" y="629920"/>
                  </a:moveTo>
                  <a:lnTo>
                    <a:pt x="0" y="629920"/>
                  </a:lnTo>
                  <a:lnTo>
                    <a:pt x="0" y="635000"/>
                  </a:lnTo>
                  <a:lnTo>
                    <a:pt x="24129" y="635000"/>
                  </a:lnTo>
                  <a:lnTo>
                    <a:pt x="24129" y="629920"/>
                  </a:lnTo>
                  <a:close/>
                </a:path>
                <a:path w="24129" h="707390">
                  <a:moveTo>
                    <a:pt x="24129" y="623570"/>
                  </a:moveTo>
                  <a:lnTo>
                    <a:pt x="0" y="623570"/>
                  </a:lnTo>
                  <a:lnTo>
                    <a:pt x="0" y="628650"/>
                  </a:lnTo>
                  <a:lnTo>
                    <a:pt x="24129" y="628650"/>
                  </a:lnTo>
                  <a:lnTo>
                    <a:pt x="24129" y="623570"/>
                  </a:lnTo>
                  <a:close/>
                </a:path>
                <a:path w="24129" h="707390">
                  <a:moveTo>
                    <a:pt x="24129" y="617220"/>
                  </a:moveTo>
                  <a:lnTo>
                    <a:pt x="0" y="617220"/>
                  </a:lnTo>
                  <a:lnTo>
                    <a:pt x="0" y="622300"/>
                  </a:lnTo>
                  <a:lnTo>
                    <a:pt x="24129" y="622300"/>
                  </a:lnTo>
                  <a:lnTo>
                    <a:pt x="24129" y="617220"/>
                  </a:lnTo>
                  <a:close/>
                </a:path>
                <a:path w="24129" h="707390">
                  <a:moveTo>
                    <a:pt x="24129" y="610870"/>
                  </a:moveTo>
                  <a:lnTo>
                    <a:pt x="0" y="610870"/>
                  </a:lnTo>
                  <a:lnTo>
                    <a:pt x="0" y="615950"/>
                  </a:lnTo>
                  <a:lnTo>
                    <a:pt x="24129" y="615950"/>
                  </a:lnTo>
                  <a:lnTo>
                    <a:pt x="24129" y="610870"/>
                  </a:lnTo>
                  <a:close/>
                </a:path>
                <a:path w="24129" h="707390">
                  <a:moveTo>
                    <a:pt x="24129" y="604520"/>
                  </a:moveTo>
                  <a:lnTo>
                    <a:pt x="0" y="604520"/>
                  </a:lnTo>
                  <a:lnTo>
                    <a:pt x="0" y="609600"/>
                  </a:lnTo>
                  <a:lnTo>
                    <a:pt x="24129" y="609600"/>
                  </a:lnTo>
                  <a:lnTo>
                    <a:pt x="24129" y="604520"/>
                  </a:lnTo>
                  <a:close/>
                </a:path>
                <a:path w="24129" h="707390">
                  <a:moveTo>
                    <a:pt x="24129" y="598170"/>
                  </a:moveTo>
                  <a:lnTo>
                    <a:pt x="0" y="598170"/>
                  </a:lnTo>
                  <a:lnTo>
                    <a:pt x="0" y="603250"/>
                  </a:lnTo>
                  <a:lnTo>
                    <a:pt x="24129" y="603250"/>
                  </a:lnTo>
                  <a:lnTo>
                    <a:pt x="24129" y="598170"/>
                  </a:lnTo>
                  <a:close/>
                </a:path>
                <a:path w="24129" h="707390">
                  <a:moveTo>
                    <a:pt x="24129" y="591820"/>
                  </a:moveTo>
                  <a:lnTo>
                    <a:pt x="0" y="591820"/>
                  </a:lnTo>
                  <a:lnTo>
                    <a:pt x="0" y="596900"/>
                  </a:lnTo>
                  <a:lnTo>
                    <a:pt x="24129" y="596900"/>
                  </a:lnTo>
                  <a:lnTo>
                    <a:pt x="24129" y="591820"/>
                  </a:lnTo>
                  <a:close/>
                </a:path>
                <a:path w="24129" h="707390">
                  <a:moveTo>
                    <a:pt x="24129" y="585470"/>
                  </a:moveTo>
                  <a:lnTo>
                    <a:pt x="0" y="585470"/>
                  </a:lnTo>
                  <a:lnTo>
                    <a:pt x="0" y="590550"/>
                  </a:lnTo>
                  <a:lnTo>
                    <a:pt x="24129" y="590550"/>
                  </a:lnTo>
                  <a:lnTo>
                    <a:pt x="24129" y="585470"/>
                  </a:lnTo>
                  <a:close/>
                </a:path>
                <a:path w="24129" h="707390">
                  <a:moveTo>
                    <a:pt x="24129" y="579120"/>
                  </a:moveTo>
                  <a:lnTo>
                    <a:pt x="0" y="579120"/>
                  </a:lnTo>
                  <a:lnTo>
                    <a:pt x="0" y="584200"/>
                  </a:lnTo>
                  <a:lnTo>
                    <a:pt x="24129" y="584200"/>
                  </a:lnTo>
                  <a:lnTo>
                    <a:pt x="24129" y="579120"/>
                  </a:lnTo>
                  <a:close/>
                </a:path>
                <a:path w="24129" h="707390">
                  <a:moveTo>
                    <a:pt x="24129" y="572770"/>
                  </a:moveTo>
                  <a:lnTo>
                    <a:pt x="0" y="572770"/>
                  </a:lnTo>
                  <a:lnTo>
                    <a:pt x="0" y="577850"/>
                  </a:lnTo>
                  <a:lnTo>
                    <a:pt x="24129" y="577850"/>
                  </a:lnTo>
                  <a:lnTo>
                    <a:pt x="24129" y="572770"/>
                  </a:lnTo>
                  <a:close/>
                </a:path>
                <a:path w="24129" h="707390">
                  <a:moveTo>
                    <a:pt x="24129" y="565150"/>
                  </a:moveTo>
                  <a:lnTo>
                    <a:pt x="0" y="565150"/>
                  </a:lnTo>
                  <a:lnTo>
                    <a:pt x="0" y="571500"/>
                  </a:lnTo>
                  <a:lnTo>
                    <a:pt x="24129" y="571500"/>
                  </a:lnTo>
                  <a:lnTo>
                    <a:pt x="24129" y="565150"/>
                  </a:lnTo>
                  <a:close/>
                </a:path>
                <a:path w="24129" h="707390">
                  <a:moveTo>
                    <a:pt x="24129" y="560070"/>
                  </a:moveTo>
                  <a:lnTo>
                    <a:pt x="0" y="560070"/>
                  </a:lnTo>
                  <a:lnTo>
                    <a:pt x="0" y="563880"/>
                  </a:lnTo>
                  <a:lnTo>
                    <a:pt x="24129" y="563880"/>
                  </a:lnTo>
                  <a:lnTo>
                    <a:pt x="24129" y="560070"/>
                  </a:lnTo>
                  <a:close/>
                </a:path>
                <a:path w="24129" h="707390">
                  <a:moveTo>
                    <a:pt x="24129" y="553720"/>
                  </a:moveTo>
                  <a:lnTo>
                    <a:pt x="0" y="553720"/>
                  </a:lnTo>
                  <a:lnTo>
                    <a:pt x="0" y="558800"/>
                  </a:lnTo>
                  <a:lnTo>
                    <a:pt x="24129" y="558800"/>
                  </a:lnTo>
                  <a:lnTo>
                    <a:pt x="24129" y="553720"/>
                  </a:lnTo>
                  <a:close/>
                </a:path>
                <a:path w="24129" h="707390">
                  <a:moveTo>
                    <a:pt x="24129" y="546100"/>
                  </a:moveTo>
                  <a:lnTo>
                    <a:pt x="0" y="546100"/>
                  </a:lnTo>
                  <a:lnTo>
                    <a:pt x="0" y="552450"/>
                  </a:lnTo>
                  <a:lnTo>
                    <a:pt x="24129" y="552450"/>
                  </a:lnTo>
                  <a:lnTo>
                    <a:pt x="24129" y="546100"/>
                  </a:lnTo>
                  <a:close/>
                </a:path>
                <a:path w="24129" h="707390">
                  <a:moveTo>
                    <a:pt x="24129" y="541020"/>
                  </a:moveTo>
                  <a:lnTo>
                    <a:pt x="0" y="541020"/>
                  </a:lnTo>
                  <a:lnTo>
                    <a:pt x="0" y="544830"/>
                  </a:lnTo>
                  <a:lnTo>
                    <a:pt x="24129" y="544830"/>
                  </a:lnTo>
                  <a:lnTo>
                    <a:pt x="24129" y="541020"/>
                  </a:lnTo>
                  <a:close/>
                </a:path>
                <a:path w="24129" h="707390">
                  <a:moveTo>
                    <a:pt x="24129" y="534670"/>
                  </a:moveTo>
                  <a:lnTo>
                    <a:pt x="0" y="534670"/>
                  </a:lnTo>
                  <a:lnTo>
                    <a:pt x="0" y="539750"/>
                  </a:lnTo>
                  <a:lnTo>
                    <a:pt x="24129" y="539750"/>
                  </a:lnTo>
                  <a:lnTo>
                    <a:pt x="24129" y="534670"/>
                  </a:lnTo>
                  <a:close/>
                </a:path>
                <a:path w="24129" h="707390">
                  <a:moveTo>
                    <a:pt x="24129" y="528320"/>
                  </a:moveTo>
                  <a:lnTo>
                    <a:pt x="0" y="528320"/>
                  </a:lnTo>
                  <a:lnTo>
                    <a:pt x="0" y="533400"/>
                  </a:lnTo>
                  <a:lnTo>
                    <a:pt x="24129" y="533400"/>
                  </a:lnTo>
                  <a:lnTo>
                    <a:pt x="24129" y="528320"/>
                  </a:lnTo>
                  <a:close/>
                </a:path>
                <a:path w="24129" h="707390">
                  <a:moveTo>
                    <a:pt x="24129" y="521970"/>
                  </a:moveTo>
                  <a:lnTo>
                    <a:pt x="0" y="521970"/>
                  </a:lnTo>
                  <a:lnTo>
                    <a:pt x="0" y="527050"/>
                  </a:lnTo>
                  <a:lnTo>
                    <a:pt x="24129" y="527050"/>
                  </a:lnTo>
                  <a:lnTo>
                    <a:pt x="24129" y="521970"/>
                  </a:lnTo>
                  <a:close/>
                </a:path>
                <a:path w="24129" h="707390">
                  <a:moveTo>
                    <a:pt x="24129" y="515620"/>
                  </a:moveTo>
                  <a:lnTo>
                    <a:pt x="0" y="515620"/>
                  </a:lnTo>
                  <a:lnTo>
                    <a:pt x="0" y="520700"/>
                  </a:lnTo>
                  <a:lnTo>
                    <a:pt x="24129" y="520700"/>
                  </a:lnTo>
                  <a:lnTo>
                    <a:pt x="24129" y="515620"/>
                  </a:lnTo>
                  <a:close/>
                </a:path>
                <a:path w="24129" h="707390">
                  <a:moveTo>
                    <a:pt x="24129" y="509270"/>
                  </a:moveTo>
                  <a:lnTo>
                    <a:pt x="0" y="509270"/>
                  </a:lnTo>
                  <a:lnTo>
                    <a:pt x="0" y="514350"/>
                  </a:lnTo>
                  <a:lnTo>
                    <a:pt x="24129" y="514350"/>
                  </a:lnTo>
                  <a:lnTo>
                    <a:pt x="24129" y="509270"/>
                  </a:lnTo>
                  <a:close/>
                </a:path>
                <a:path w="24129" h="707390">
                  <a:moveTo>
                    <a:pt x="24129" y="502920"/>
                  </a:moveTo>
                  <a:lnTo>
                    <a:pt x="0" y="502920"/>
                  </a:lnTo>
                  <a:lnTo>
                    <a:pt x="0" y="508000"/>
                  </a:lnTo>
                  <a:lnTo>
                    <a:pt x="24129" y="508000"/>
                  </a:lnTo>
                  <a:lnTo>
                    <a:pt x="24129" y="502920"/>
                  </a:lnTo>
                  <a:close/>
                </a:path>
                <a:path w="24129" h="707390">
                  <a:moveTo>
                    <a:pt x="24129" y="496570"/>
                  </a:moveTo>
                  <a:lnTo>
                    <a:pt x="0" y="496570"/>
                  </a:lnTo>
                  <a:lnTo>
                    <a:pt x="0" y="501650"/>
                  </a:lnTo>
                  <a:lnTo>
                    <a:pt x="24129" y="501650"/>
                  </a:lnTo>
                  <a:lnTo>
                    <a:pt x="24129" y="496570"/>
                  </a:lnTo>
                  <a:close/>
                </a:path>
                <a:path w="24129" h="707390">
                  <a:moveTo>
                    <a:pt x="24129" y="490220"/>
                  </a:moveTo>
                  <a:lnTo>
                    <a:pt x="0" y="490220"/>
                  </a:lnTo>
                  <a:lnTo>
                    <a:pt x="0" y="495300"/>
                  </a:lnTo>
                  <a:lnTo>
                    <a:pt x="24129" y="495300"/>
                  </a:lnTo>
                  <a:lnTo>
                    <a:pt x="24129" y="490220"/>
                  </a:lnTo>
                  <a:close/>
                </a:path>
                <a:path w="24129" h="707390">
                  <a:moveTo>
                    <a:pt x="24129" y="483870"/>
                  </a:moveTo>
                  <a:lnTo>
                    <a:pt x="0" y="483870"/>
                  </a:lnTo>
                  <a:lnTo>
                    <a:pt x="0" y="488950"/>
                  </a:lnTo>
                  <a:lnTo>
                    <a:pt x="24129" y="488950"/>
                  </a:lnTo>
                  <a:lnTo>
                    <a:pt x="24129" y="483870"/>
                  </a:lnTo>
                  <a:close/>
                </a:path>
                <a:path w="24129" h="707390">
                  <a:moveTo>
                    <a:pt x="21589" y="477520"/>
                  </a:moveTo>
                  <a:lnTo>
                    <a:pt x="0" y="477520"/>
                  </a:lnTo>
                  <a:lnTo>
                    <a:pt x="0" y="482600"/>
                  </a:lnTo>
                  <a:lnTo>
                    <a:pt x="22860" y="482600"/>
                  </a:lnTo>
                  <a:lnTo>
                    <a:pt x="22860" y="480060"/>
                  </a:lnTo>
                  <a:lnTo>
                    <a:pt x="21589" y="480060"/>
                  </a:lnTo>
                  <a:lnTo>
                    <a:pt x="21589" y="477520"/>
                  </a:lnTo>
                  <a:close/>
                </a:path>
                <a:path w="24129" h="707390">
                  <a:moveTo>
                    <a:pt x="17779" y="469900"/>
                  </a:moveTo>
                  <a:lnTo>
                    <a:pt x="16510" y="469900"/>
                  </a:lnTo>
                  <a:lnTo>
                    <a:pt x="16510" y="471170"/>
                  </a:lnTo>
                  <a:lnTo>
                    <a:pt x="0" y="471170"/>
                  </a:lnTo>
                  <a:lnTo>
                    <a:pt x="0" y="476250"/>
                  </a:lnTo>
                  <a:lnTo>
                    <a:pt x="19049" y="476250"/>
                  </a:lnTo>
                  <a:lnTo>
                    <a:pt x="19049" y="472440"/>
                  </a:lnTo>
                  <a:lnTo>
                    <a:pt x="17779" y="472440"/>
                  </a:lnTo>
                  <a:lnTo>
                    <a:pt x="17779" y="469900"/>
                  </a:lnTo>
                  <a:close/>
                </a:path>
                <a:path w="24129" h="707390">
                  <a:moveTo>
                    <a:pt x="15239" y="464820"/>
                  </a:moveTo>
                  <a:lnTo>
                    <a:pt x="0" y="464820"/>
                  </a:lnTo>
                  <a:lnTo>
                    <a:pt x="0" y="469900"/>
                  </a:lnTo>
                  <a:lnTo>
                    <a:pt x="16510" y="469900"/>
                  </a:lnTo>
                  <a:lnTo>
                    <a:pt x="16510" y="467360"/>
                  </a:lnTo>
                  <a:lnTo>
                    <a:pt x="15239" y="467360"/>
                  </a:lnTo>
                  <a:lnTo>
                    <a:pt x="15239" y="464820"/>
                  </a:lnTo>
                  <a:close/>
                </a:path>
                <a:path w="24129" h="707390">
                  <a:moveTo>
                    <a:pt x="12700" y="458470"/>
                  </a:moveTo>
                  <a:lnTo>
                    <a:pt x="0" y="458470"/>
                  </a:lnTo>
                  <a:lnTo>
                    <a:pt x="0" y="463550"/>
                  </a:lnTo>
                  <a:lnTo>
                    <a:pt x="12700" y="463550"/>
                  </a:lnTo>
                  <a:lnTo>
                    <a:pt x="12700" y="458470"/>
                  </a:lnTo>
                  <a:close/>
                </a:path>
                <a:path w="24129" h="707390">
                  <a:moveTo>
                    <a:pt x="10159" y="450850"/>
                  </a:moveTo>
                  <a:lnTo>
                    <a:pt x="8889" y="450850"/>
                  </a:lnTo>
                  <a:lnTo>
                    <a:pt x="8889" y="452120"/>
                  </a:lnTo>
                  <a:lnTo>
                    <a:pt x="0" y="452120"/>
                  </a:lnTo>
                  <a:lnTo>
                    <a:pt x="0" y="457200"/>
                  </a:lnTo>
                  <a:lnTo>
                    <a:pt x="11429" y="457200"/>
                  </a:lnTo>
                  <a:lnTo>
                    <a:pt x="11429" y="454660"/>
                  </a:lnTo>
                  <a:lnTo>
                    <a:pt x="10160" y="454660"/>
                  </a:lnTo>
                  <a:lnTo>
                    <a:pt x="10159" y="450850"/>
                  </a:lnTo>
                  <a:close/>
                </a:path>
                <a:path w="24129" h="707390">
                  <a:moveTo>
                    <a:pt x="7620" y="444500"/>
                  </a:moveTo>
                  <a:lnTo>
                    <a:pt x="6350" y="444500"/>
                  </a:lnTo>
                  <a:lnTo>
                    <a:pt x="6350" y="445770"/>
                  </a:lnTo>
                  <a:lnTo>
                    <a:pt x="0" y="445770"/>
                  </a:lnTo>
                  <a:lnTo>
                    <a:pt x="0" y="450850"/>
                  </a:lnTo>
                  <a:lnTo>
                    <a:pt x="8889" y="450850"/>
                  </a:lnTo>
                  <a:lnTo>
                    <a:pt x="8889" y="448310"/>
                  </a:lnTo>
                  <a:lnTo>
                    <a:pt x="7619" y="448310"/>
                  </a:lnTo>
                  <a:lnTo>
                    <a:pt x="7620" y="444500"/>
                  </a:lnTo>
                  <a:close/>
                </a:path>
                <a:path w="24129" h="707390">
                  <a:moveTo>
                    <a:pt x="6350" y="441960"/>
                  </a:moveTo>
                  <a:lnTo>
                    <a:pt x="0" y="441960"/>
                  </a:lnTo>
                  <a:lnTo>
                    <a:pt x="0" y="444500"/>
                  </a:lnTo>
                  <a:lnTo>
                    <a:pt x="6350" y="444500"/>
                  </a:lnTo>
                  <a:lnTo>
                    <a:pt x="6350" y="441960"/>
                  </a:lnTo>
                  <a:close/>
                </a:path>
              </a:pathLst>
            </a:custGeom>
            <a:solidFill>
              <a:srgbClr val="202020"/>
            </a:solidFill>
          </p:spPr>
          <p:txBody>
            <a:bodyPr bIns="0" lIns="0" rIns="0" rtlCol="0" tIns="0" wrap="square"/>
            <a:p/>
          </p:txBody>
        </p:sp>
        <p:sp>
          <p:nvSpPr>
            <p:cNvPr id="1049264" name="object 556"/>
            <p:cNvSpPr/>
            <p:nvPr/>
          </p:nvSpPr>
          <p:spPr>
            <a:xfrm>
              <a:off x="6310630" y="5819140"/>
              <a:ext cx="24130" cy="694690"/>
            </a:xfrm>
            <a:custGeom>
              <a:avLst/>
              <a:ahLst/>
              <a:rect l="l" t="t" r="r" b="b"/>
              <a:pathLst>
                <a:path w="24129" h="694690">
                  <a:moveTo>
                    <a:pt x="24130" y="0"/>
                  </a:moveTo>
                  <a:lnTo>
                    <a:pt x="21590" y="0"/>
                  </a:lnTo>
                  <a:lnTo>
                    <a:pt x="21590" y="1270"/>
                  </a:lnTo>
                  <a:lnTo>
                    <a:pt x="24130" y="1270"/>
                  </a:lnTo>
                  <a:lnTo>
                    <a:pt x="24130" y="0"/>
                  </a:lnTo>
                  <a:close/>
                </a:path>
                <a:path w="24129" h="694690">
                  <a:moveTo>
                    <a:pt x="24130" y="1270"/>
                  </a:moveTo>
                  <a:lnTo>
                    <a:pt x="16510" y="1270"/>
                  </a:lnTo>
                  <a:lnTo>
                    <a:pt x="16510" y="2540"/>
                  </a:lnTo>
                  <a:lnTo>
                    <a:pt x="12700" y="2540"/>
                  </a:lnTo>
                  <a:lnTo>
                    <a:pt x="12700" y="3810"/>
                  </a:lnTo>
                  <a:lnTo>
                    <a:pt x="8890" y="3810"/>
                  </a:lnTo>
                  <a:lnTo>
                    <a:pt x="8890" y="5080"/>
                  </a:lnTo>
                  <a:lnTo>
                    <a:pt x="24130" y="5080"/>
                  </a:lnTo>
                  <a:lnTo>
                    <a:pt x="24130" y="1270"/>
                  </a:lnTo>
                  <a:close/>
                </a:path>
                <a:path w="24129" h="694690">
                  <a:moveTo>
                    <a:pt x="24130" y="5080"/>
                  </a:moveTo>
                  <a:lnTo>
                    <a:pt x="3810" y="5080"/>
                  </a:lnTo>
                  <a:lnTo>
                    <a:pt x="3810" y="6350"/>
                  </a:lnTo>
                  <a:lnTo>
                    <a:pt x="0" y="6350"/>
                  </a:lnTo>
                  <a:lnTo>
                    <a:pt x="0" y="7620"/>
                  </a:lnTo>
                  <a:lnTo>
                    <a:pt x="24130" y="7620"/>
                  </a:lnTo>
                  <a:lnTo>
                    <a:pt x="24130" y="5080"/>
                  </a:lnTo>
                  <a:close/>
                </a:path>
                <a:path w="24129" h="694690">
                  <a:moveTo>
                    <a:pt x="24130" y="7620"/>
                  </a:moveTo>
                  <a:lnTo>
                    <a:pt x="0" y="7620"/>
                  </a:lnTo>
                  <a:lnTo>
                    <a:pt x="0" y="20320"/>
                  </a:lnTo>
                  <a:lnTo>
                    <a:pt x="24130" y="20320"/>
                  </a:lnTo>
                  <a:lnTo>
                    <a:pt x="24130" y="7620"/>
                  </a:lnTo>
                  <a:close/>
                </a:path>
                <a:path w="24129" h="694690">
                  <a:moveTo>
                    <a:pt x="24130" y="20320"/>
                  </a:moveTo>
                  <a:lnTo>
                    <a:pt x="0" y="20320"/>
                  </a:lnTo>
                  <a:lnTo>
                    <a:pt x="0" y="24130"/>
                  </a:lnTo>
                  <a:lnTo>
                    <a:pt x="24130" y="24130"/>
                  </a:lnTo>
                  <a:lnTo>
                    <a:pt x="24130" y="20320"/>
                  </a:lnTo>
                  <a:close/>
                </a:path>
                <a:path w="24129" h="694690">
                  <a:moveTo>
                    <a:pt x="24130" y="24130"/>
                  </a:moveTo>
                  <a:lnTo>
                    <a:pt x="0" y="24130"/>
                  </a:lnTo>
                  <a:lnTo>
                    <a:pt x="0" y="30480"/>
                  </a:lnTo>
                  <a:lnTo>
                    <a:pt x="24130" y="30480"/>
                  </a:lnTo>
                  <a:lnTo>
                    <a:pt x="24130" y="24130"/>
                  </a:lnTo>
                  <a:close/>
                </a:path>
                <a:path w="24129" h="694690">
                  <a:moveTo>
                    <a:pt x="24130" y="30480"/>
                  </a:moveTo>
                  <a:lnTo>
                    <a:pt x="0" y="30480"/>
                  </a:lnTo>
                  <a:lnTo>
                    <a:pt x="0" y="33020"/>
                  </a:lnTo>
                  <a:lnTo>
                    <a:pt x="24130" y="33020"/>
                  </a:lnTo>
                  <a:lnTo>
                    <a:pt x="24130" y="30480"/>
                  </a:lnTo>
                  <a:close/>
                </a:path>
                <a:path w="24129" h="694690">
                  <a:moveTo>
                    <a:pt x="24130" y="33020"/>
                  </a:moveTo>
                  <a:lnTo>
                    <a:pt x="0" y="33020"/>
                  </a:lnTo>
                  <a:lnTo>
                    <a:pt x="0" y="36830"/>
                  </a:lnTo>
                  <a:lnTo>
                    <a:pt x="24130" y="36830"/>
                  </a:lnTo>
                  <a:lnTo>
                    <a:pt x="24130" y="33020"/>
                  </a:lnTo>
                  <a:close/>
                </a:path>
                <a:path w="24129" h="694690">
                  <a:moveTo>
                    <a:pt x="24130" y="36830"/>
                  </a:moveTo>
                  <a:lnTo>
                    <a:pt x="0" y="36830"/>
                  </a:lnTo>
                  <a:lnTo>
                    <a:pt x="0" y="39370"/>
                  </a:lnTo>
                  <a:lnTo>
                    <a:pt x="24130" y="39370"/>
                  </a:lnTo>
                  <a:lnTo>
                    <a:pt x="24130" y="36830"/>
                  </a:lnTo>
                  <a:close/>
                </a:path>
                <a:path w="24129" h="694690">
                  <a:moveTo>
                    <a:pt x="24130" y="39370"/>
                  </a:moveTo>
                  <a:lnTo>
                    <a:pt x="0" y="39370"/>
                  </a:lnTo>
                  <a:lnTo>
                    <a:pt x="0" y="43180"/>
                  </a:lnTo>
                  <a:lnTo>
                    <a:pt x="24130" y="43180"/>
                  </a:lnTo>
                  <a:lnTo>
                    <a:pt x="24130" y="39370"/>
                  </a:lnTo>
                  <a:close/>
                </a:path>
                <a:path w="24129" h="694690">
                  <a:moveTo>
                    <a:pt x="24130" y="43180"/>
                  </a:moveTo>
                  <a:lnTo>
                    <a:pt x="0" y="43180"/>
                  </a:lnTo>
                  <a:lnTo>
                    <a:pt x="0" y="49530"/>
                  </a:lnTo>
                  <a:lnTo>
                    <a:pt x="24130" y="49530"/>
                  </a:lnTo>
                  <a:lnTo>
                    <a:pt x="24130" y="43180"/>
                  </a:lnTo>
                  <a:close/>
                </a:path>
                <a:path w="24129" h="694690">
                  <a:moveTo>
                    <a:pt x="24130" y="49530"/>
                  </a:moveTo>
                  <a:lnTo>
                    <a:pt x="0" y="49530"/>
                  </a:lnTo>
                  <a:lnTo>
                    <a:pt x="0" y="52070"/>
                  </a:lnTo>
                  <a:lnTo>
                    <a:pt x="24130" y="52070"/>
                  </a:lnTo>
                  <a:lnTo>
                    <a:pt x="24130" y="49530"/>
                  </a:lnTo>
                  <a:close/>
                </a:path>
                <a:path w="24129" h="694690">
                  <a:moveTo>
                    <a:pt x="24130" y="52070"/>
                  </a:moveTo>
                  <a:lnTo>
                    <a:pt x="0" y="52070"/>
                  </a:lnTo>
                  <a:lnTo>
                    <a:pt x="0" y="55880"/>
                  </a:lnTo>
                  <a:lnTo>
                    <a:pt x="24130" y="55880"/>
                  </a:lnTo>
                  <a:lnTo>
                    <a:pt x="24130" y="52070"/>
                  </a:lnTo>
                  <a:close/>
                </a:path>
                <a:path w="24129" h="694690">
                  <a:moveTo>
                    <a:pt x="24130" y="55880"/>
                  </a:moveTo>
                  <a:lnTo>
                    <a:pt x="0" y="55880"/>
                  </a:lnTo>
                  <a:lnTo>
                    <a:pt x="0" y="64770"/>
                  </a:lnTo>
                  <a:lnTo>
                    <a:pt x="24130" y="64770"/>
                  </a:lnTo>
                  <a:lnTo>
                    <a:pt x="24130" y="55880"/>
                  </a:lnTo>
                  <a:close/>
                </a:path>
                <a:path w="24129" h="694690">
                  <a:moveTo>
                    <a:pt x="24130" y="64770"/>
                  </a:moveTo>
                  <a:lnTo>
                    <a:pt x="0" y="64770"/>
                  </a:lnTo>
                  <a:lnTo>
                    <a:pt x="0" y="68580"/>
                  </a:lnTo>
                  <a:lnTo>
                    <a:pt x="24130" y="68580"/>
                  </a:lnTo>
                  <a:lnTo>
                    <a:pt x="24130" y="64770"/>
                  </a:lnTo>
                  <a:close/>
                </a:path>
                <a:path w="24129" h="694690">
                  <a:moveTo>
                    <a:pt x="24130" y="68580"/>
                  </a:moveTo>
                  <a:lnTo>
                    <a:pt x="0" y="68580"/>
                  </a:lnTo>
                  <a:lnTo>
                    <a:pt x="0" y="71120"/>
                  </a:lnTo>
                  <a:lnTo>
                    <a:pt x="24130" y="71120"/>
                  </a:lnTo>
                  <a:lnTo>
                    <a:pt x="24130" y="68580"/>
                  </a:lnTo>
                  <a:close/>
                </a:path>
                <a:path w="24129" h="694690">
                  <a:moveTo>
                    <a:pt x="24130" y="71120"/>
                  </a:moveTo>
                  <a:lnTo>
                    <a:pt x="0" y="71120"/>
                  </a:lnTo>
                  <a:lnTo>
                    <a:pt x="0" y="74930"/>
                  </a:lnTo>
                  <a:lnTo>
                    <a:pt x="24130" y="74930"/>
                  </a:lnTo>
                  <a:lnTo>
                    <a:pt x="24130" y="71120"/>
                  </a:lnTo>
                  <a:close/>
                </a:path>
                <a:path w="24129" h="694690">
                  <a:moveTo>
                    <a:pt x="24130" y="74930"/>
                  </a:moveTo>
                  <a:lnTo>
                    <a:pt x="0" y="74930"/>
                  </a:lnTo>
                  <a:lnTo>
                    <a:pt x="0" y="77470"/>
                  </a:lnTo>
                  <a:lnTo>
                    <a:pt x="24130" y="77470"/>
                  </a:lnTo>
                  <a:lnTo>
                    <a:pt x="24130" y="74930"/>
                  </a:lnTo>
                  <a:close/>
                </a:path>
                <a:path w="24129" h="694690">
                  <a:moveTo>
                    <a:pt x="24130" y="77470"/>
                  </a:moveTo>
                  <a:lnTo>
                    <a:pt x="0" y="77470"/>
                  </a:lnTo>
                  <a:lnTo>
                    <a:pt x="0" y="83820"/>
                  </a:lnTo>
                  <a:lnTo>
                    <a:pt x="24130" y="83820"/>
                  </a:lnTo>
                  <a:lnTo>
                    <a:pt x="24130" y="77470"/>
                  </a:lnTo>
                  <a:close/>
                </a:path>
                <a:path w="24129" h="694690">
                  <a:moveTo>
                    <a:pt x="24130" y="83820"/>
                  </a:moveTo>
                  <a:lnTo>
                    <a:pt x="0" y="83820"/>
                  </a:lnTo>
                  <a:lnTo>
                    <a:pt x="0" y="90170"/>
                  </a:lnTo>
                  <a:lnTo>
                    <a:pt x="24130" y="90170"/>
                  </a:lnTo>
                  <a:lnTo>
                    <a:pt x="24130" y="83820"/>
                  </a:lnTo>
                  <a:close/>
                </a:path>
                <a:path w="24129" h="694690">
                  <a:moveTo>
                    <a:pt x="24130" y="90170"/>
                  </a:moveTo>
                  <a:lnTo>
                    <a:pt x="0" y="90170"/>
                  </a:lnTo>
                  <a:lnTo>
                    <a:pt x="0" y="93980"/>
                  </a:lnTo>
                  <a:lnTo>
                    <a:pt x="24130" y="93980"/>
                  </a:lnTo>
                  <a:lnTo>
                    <a:pt x="24130" y="90170"/>
                  </a:lnTo>
                  <a:close/>
                </a:path>
                <a:path w="24129" h="694690">
                  <a:moveTo>
                    <a:pt x="24130" y="93980"/>
                  </a:moveTo>
                  <a:lnTo>
                    <a:pt x="0" y="93980"/>
                  </a:lnTo>
                  <a:lnTo>
                    <a:pt x="0" y="96520"/>
                  </a:lnTo>
                  <a:lnTo>
                    <a:pt x="24130" y="96520"/>
                  </a:lnTo>
                  <a:lnTo>
                    <a:pt x="24130" y="93980"/>
                  </a:lnTo>
                  <a:close/>
                </a:path>
                <a:path w="24129" h="694690">
                  <a:moveTo>
                    <a:pt x="24130" y="96520"/>
                  </a:moveTo>
                  <a:lnTo>
                    <a:pt x="0" y="96520"/>
                  </a:lnTo>
                  <a:lnTo>
                    <a:pt x="0" y="100330"/>
                  </a:lnTo>
                  <a:lnTo>
                    <a:pt x="24130" y="100330"/>
                  </a:lnTo>
                  <a:lnTo>
                    <a:pt x="24130" y="96520"/>
                  </a:lnTo>
                  <a:close/>
                </a:path>
                <a:path w="24129" h="694690">
                  <a:moveTo>
                    <a:pt x="24130" y="100330"/>
                  </a:moveTo>
                  <a:lnTo>
                    <a:pt x="0" y="100330"/>
                  </a:lnTo>
                  <a:lnTo>
                    <a:pt x="0" y="106680"/>
                  </a:lnTo>
                  <a:lnTo>
                    <a:pt x="24130" y="106680"/>
                  </a:lnTo>
                  <a:lnTo>
                    <a:pt x="24130" y="100330"/>
                  </a:lnTo>
                  <a:close/>
                </a:path>
                <a:path w="24129" h="694690">
                  <a:moveTo>
                    <a:pt x="24130" y="106680"/>
                  </a:moveTo>
                  <a:lnTo>
                    <a:pt x="0" y="106680"/>
                  </a:lnTo>
                  <a:lnTo>
                    <a:pt x="0" y="109220"/>
                  </a:lnTo>
                  <a:lnTo>
                    <a:pt x="24130" y="109220"/>
                  </a:lnTo>
                  <a:lnTo>
                    <a:pt x="24130" y="106680"/>
                  </a:lnTo>
                  <a:close/>
                </a:path>
                <a:path w="24129" h="694690">
                  <a:moveTo>
                    <a:pt x="24130" y="109220"/>
                  </a:moveTo>
                  <a:lnTo>
                    <a:pt x="0" y="109220"/>
                  </a:lnTo>
                  <a:lnTo>
                    <a:pt x="0" y="113030"/>
                  </a:lnTo>
                  <a:lnTo>
                    <a:pt x="24130" y="113030"/>
                  </a:lnTo>
                  <a:lnTo>
                    <a:pt x="24130" y="109220"/>
                  </a:lnTo>
                  <a:close/>
                </a:path>
                <a:path w="24129" h="694690">
                  <a:moveTo>
                    <a:pt x="24130" y="113030"/>
                  </a:moveTo>
                  <a:lnTo>
                    <a:pt x="0" y="113030"/>
                  </a:lnTo>
                  <a:lnTo>
                    <a:pt x="0" y="119380"/>
                  </a:lnTo>
                  <a:lnTo>
                    <a:pt x="24130" y="119380"/>
                  </a:lnTo>
                  <a:lnTo>
                    <a:pt x="24130" y="113030"/>
                  </a:lnTo>
                  <a:close/>
                </a:path>
                <a:path w="24129" h="694690">
                  <a:moveTo>
                    <a:pt x="24130" y="119380"/>
                  </a:moveTo>
                  <a:lnTo>
                    <a:pt x="0" y="119380"/>
                  </a:lnTo>
                  <a:lnTo>
                    <a:pt x="0" y="121920"/>
                  </a:lnTo>
                  <a:lnTo>
                    <a:pt x="24130" y="121920"/>
                  </a:lnTo>
                  <a:lnTo>
                    <a:pt x="24130" y="119380"/>
                  </a:lnTo>
                  <a:close/>
                </a:path>
                <a:path w="24129" h="694690">
                  <a:moveTo>
                    <a:pt x="24130" y="121920"/>
                  </a:moveTo>
                  <a:lnTo>
                    <a:pt x="0" y="121920"/>
                  </a:lnTo>
                  <a:lnTo>
                    <a:pt x="0" y="125730"/>
                  </a:lnTo>
                  <a:lnTo>
                    <a:pt x="24130" y="125730"/>
                  </a:lnTo>
                  <a:lnTo>
                    <a:pt x="24130" y="121920"/>
                  </a:lnTo>
                  <a:close/>
                </a:path>
                <a:path w="24129" h="694690">
                  <a:moveTo>
                    <a:pt x="24130" y="125730"/>
                  </a:moveTo>
                  <a:lnTo>
                    <a:pt x="0" y="125730"/>
                  </a:lnTo>
                  <a:lnTo>
                    <a:pt x="0" y="128270"/>
                  </a:lnTo>
                  <a:lnTo>
                    <a:pt x="24130" y="128270"/>
                  </a:lnTo>
                  <a:lnTo>
                    <a:pt x="24130" y="125730"/>
                  </a:lnTo>
                  <a:close/>
                </a:path>
                <a:path w="24129" h="694690">
                  <a:moveTo>
                    <a:pt x="24130" y="128270"/>
                  </a:moveTo>
                  <a:lnTo>
                    <a:pt x="0" y="128270"/>
                  </a:lnTo>
                  <a:lnTo>
                    <a:pt x="0" y="132080"/>
                  </a:lnTo>
                  <a:lnTo>
                    <a:pt x="24130" y="132080"/>
                  </a:lnTo>
                  <a:lnTo>
                    <a:pt x="24130" y="128270"/>
                  </a:lnTo>
                  <a:close/>
                </a:path>
                <a:path w="24129" h="694690">
                  <a:moveTo>
                    <a:pt x="24130" y="132080"/>
                  </a:moveTo>
                  <a:lnTo>
                    <a:pt x="0" y="132080"/>
                  </a:lnTo>
                  <a:lnTo>
                    <a:pt x="0" y="134620"/>
                  </a:lnTo>
                  <a:lnTo>
                    <a:pt x="24130" y="134620"/>
                  </a:lnTo>
                  <a:lnTo>
                    <a:pt x="24130" y="132080"/>
                  </a:lnTo>
                  <a:close/>
                </a:path>
                <a:path w="24129" h="694690">
                  <a:moveTo>
                    <a:pt x="24130" y="134620"/>
                  </a:moveTo>
                  <a:lnTo>
                    <a:pt x="0" y="134620"/>
                  </a:lnTo>
                  <a:lnTo>
                    <a:pt x="0" y="138430"/>
                  </a:lnTo>
                  <a:lnTo>
                    <a:pt x="24130" y="138430"/>
                  </a:lnTo>
                  <a:lnTo>
                    <a:pt x="24130" y="134620"/>
                  </a:lnTo>
                  <a:close/>
                </a:path>
                <a:path w="24129" h="694690">
                  <a:moveTo>
                    <a:pt x="24130" y="138430"/>
                  </a:moveTo>
                  <a:lnTo>
                    <a:pt x="0" y="138430"/>
                  </a:lnTo>
                  <a:lnTo>
                    <a:pt x="0" y="140970"/>
                  </a:lnTo>
                  <a:lnTo>
                    <a:pt x="24130" y="140970"/>
                  </a:lnTo>
                  <a:lnTo>
                    <a:pt x="24130" y="138430"/>
                  </a:lnTo>
                  <a:close/>
                </a:path>
                <a:path w="24129" h="694690">
                  <a:moveTo>
                    <a:pt x="24130" y="140970"/>
                  </a:moveTo>
                  <a:lnTo>
                    <a:pt x="0" y="140970"/>
                  </a:lnTo>
                  <a:lnTo>
                    <a:pt x="0" y="147320"/>
                  </a:lnTo>
                  <a:lnTo>
                    <a:pt x="24130" y="147320"/>
                  </a:lnTo>
                  <a:lnTo>
                    <a:pt x="24130" y="140970"/>
                  </a:lnTo>
                  <a:close/>
                </a:path>
                <a:path w="24129" h="694690">
                  <a:moveTo>
                    <a:pt x="24130" y="147320"/>
                  </a:moveTo>
                  <a:lnTo>
                    <a:pt x="0" y="147320"/>
                  </a:lnTo>
                  <a:lnTo>
                    <a:pt x="0" y="151130"/>
                  </a:lnTo>
                  <a:lnTo>
                    <a:pt x="24130" y="151130"/>
                  </a:lnTo>
                  <a:lnTo>
                    <a:pt x="24130" y="147320"/>
                  </a:lnTo>
                  <a:close/>
                </a:path>
                <a:path w="24129" h="694690">
                  <a:moveTo>
                    <a:pt x="24130" y="151130"/>
                  </a:moveTo>
                  <a:lnTo>
                    <a:pt x="0" y="151130"/>
                  </a:lnTo>
                  <a:lnTo>
                    <a:pt x="0" y="153670"/>
                  </a:lnTo>
                  <a:lnTo>
                    <a:pt x="24130" y="153670"/>
                  </a:lnTo>
                  <a:lnTo>
                    <a:pt x="24130" y="151130"/>
                  </a:lnTo>
                  <a:close/>
                </a:path>
                <a:path w="24129" h="694690">
                  <a:moveTo>
                    <a:pt x="24130" y="153670"/>
                  </a:moveTo>
                  <a:lnTo>
                    <a:pt x="0" y="153670"/>
                  </a:lnTo>
                  <a:lnTo>
                    <a:pt x="0" y="160020"/>
                  </a:lnTo>
                  <a:lnTo>
                    <a:pt x="24130" y="160020"/>
                  </a:lnTo>
                  <a:lnTo>
                    <a:pt x="24130" y="153670"/>
                  </a:lnTo>
                  <a:close/>
                </a:path>
                <a:path w="24129" h="694690">
                  <a:moveTo>
                    <a:pt x="24130" y="160020"/>
                  </a:moveTo>
                  <a:lnTo>
                    <a:pt x="0" y="160020"/>
                  </a:lnTo>
                  <a:lnTo>
                    <a:pt x="0" y="163830"/>
                  </a:lnTo>
                  <a:lnTo>
                    <a:pt x="24130" y="163830"/>
                  </a:lnTo>
                  <a:lnTo>
                    <a:pt x="24130" y="160020"/>
                  </a:lnTo>
                  <a:close/>
                </a:path>
                <a:path w="24129" h="694690">
                  <a:moveTo>
                    <a:pt x="24130" y="163830"/>
                  </a:moveTo>
                  <a:lnTo>
                    <a:pt x="0" y="163830"/>
                  </a:lnTo>
                  <a:lnTo>
                    <a:pt x="0" y="166370"/>
                  </a:lnTo>
                  <a:lnTo>
                    <a:pt x="24130" y="166370"/>
                  </a:lnTo>
                  <a:lnTo>
                    <a:pt x="24130" y="163830"/>
                  </a:lnTo>
                  <a:close/>
                </a:path>
                <a:path w="24129" h="694690">
                  <a:moveTo>
                    <a:pt x="24130" y="166370"/>
                  </a:moveTo>
                  <a:lnTo>
                    <a:pt x="0" y="166370"/>
                  </a:lnTo>
                  <a:lnTo>
                    <a:pt x="0" y="170180"/>
                  </a:lnTo>
                  <a:lnTo>
                    <a:pt x="24130" y="170180"/>
                  </a:lnTo>
                  <a:lnTo>
                    <a:pt x="24130" y="166370"/>
                  </a:lnTo>
                  <a:close/>
                </a:path>
                <a:path w="24129" h="694690">
                  <a:moveTo>
                    <a:pt x="24130" y="170180"/>
                  </a:moveTo>
                  <a:lnTo>
                    <a:pt x="0" y="170180"/>
                  </a:lnTo>
                  <a:lnTo>
                    <a:pt x="0" y="172720"/>
                  </a:lnTo>
                  <a:lnTo>
                    <a:pt x="24130" y="172720"/>
                  </a:lnTo>
                  <a:lnTo>
                    <a:pt x="24130" y="170180"/>
                  </a:lnTo>
                  <a:close/>
                </a:path>
                <a:path w="24129" h="694690">
                  <a:moveTo>
                    <a:pt x="24130" y="172720"/>
                  </a:moveTo>
                  <a:lnTo>
                    <a:pt x="0" y="172720"/>
                  </a:lnTo>
                  <a:lnTo>
                    <a:pt x="0" y="179070"/>
                  </a:lnTo>
                  <a:lnTo>
                    <a:pt x="24130" y="179070"/>
                  </a:lnTo>
                  <a:lnTo>
                    <a:pt x="24130" y="172720"/>
                  </a:lnTo>
                  <a:close/>
                </a:path>
                <a:path w="24129" h="694690">
                  <a:moveTo>
                    <a:pt x="24130" y="179070"/>
                  </a:moveTo>
                  <a:lnTo>
                    <a:pt x="0" y="179070"/>
                  </a:lnTo>
                  <a:lnTo>
                    <a:pt x="0" y="182880"/>
                  </a:lnTo>
                  <a:lnTo>
                    <a:pt x="24130" y="182880"/>
                  </a:lnTo>
                  <a:lnTo>
                    <a:pt x="24130" y="179070"/>
                  </a:lnTo>
                  <a:close/>
                </a:path>
                <a:path w="24129" h="694690">
                  <a:moveTo>
                    <a:pt x="24130" y="182880"/>
                  </a:moveTo>
                  <a:lnTo>
                    <a:pt x="0" y="182880"/>
                  </a:lnTo>
                  <a:lnTo>
                    <a:pt x="0" y="189230"/>
                  </a:lnTo>
                  <a:lnTo>
                    <a:pt x="24130" y="189230"/>
                  </a:lnTo>
                  <a:lnTo>
                    <a:pt x="24130" y="182880"/>
                  </a:lnTo>
                  <a:close/>
                </a:path>
                <a:path w="24129" h="694690">
                  <a:moveTo>
                    <a:pt x="24130" y="189230"/>
                  </a:moveTo>
                  <a:lnTo>
                    <a:pt x="0" y="189230"/>
                  </a:lnTo>
                  <a:lnTo>
                    <a:pt x="0" y="191770"/>
                  </a:lnTo>
                  <a:lnTo>
                    <a:pt x="24130" y="191770"/>
                  </a:lnTo>
                  <a:lnTo>
                    <a:pt x="24130" y="189230"/>
                  </a:lnTo>
                  <a:close/>
                </a:path>
                <a:path w="24129" h="694690">
                  <a:moveTo>
                    <a:pt x="24130" y="191770"/>
                  </a:moveTo>
                  <a:lnTo>
                    <a:pt x="0" y="191770"/>
                  </a:lnTo>
                  <a:lnTo>
                    <a:pt x="0" y="195580"/>
                  </a:lnTo>
                  <a:lnTo>
                    <a:pt x="24130" y="195580"/>
                  </a:lnTo>
                  <a:lnTo>
                    <a:pt x="24130" y="191770"/>
                  </a:lnTo>
                  <a:close/>
                </a:path>
                <a:path w="24129" h="694690">
                  <a:moveTo>
                    <a:pt x="24130" y="195580"/>
                  </a:moveTo>
                  <a:lnTo>
                    <a:pt x="0" y="195580"/>
                  </a:lnTo>
                  <a:lnTo>
                    <a:pt x="0" y="201930"/>
                  </a:lnTo>
                  <a:lnTo>
                    <a:pt x="24130" y="201930"/>
                  </a:lnTo>
                  <a:lnTo>
                    <a:pt x="24130" y="195580"/>
                  </a:lnTo>
                  <a:close/>
                </a:path>
                <a:path w="24129" h="694690">
                  <a:moveTo>
                    <a:pt x="24130" y="201930"/>
                  </a:moveTo>
                  <a:lnTo>
                    <a:pt x="0" y="201930"/>
                  </a:lnTo>
                  <a:lnTo>
                    <a:pt x="0" y="204470"/>
                  </a:lnTo>
                  <a:lnTo>
                    <a:pt x="24130" y="204470"/>
                  </a:lnTo>
                  <a:lnTo>
                    <a:pt x="24130" y="201930"/>
                  </a:lnTo>
                  <a:close/>
                </a:path>
                <a:path w="24129" h="694690">
                  <a:moveTo>
                    <a:pt x="24130" y="204470"/>
                  </a:moveTo>
                  <a:lnTo>
                    <a:pt x="0" y="204470"/>
                  </a:lnTo>
                  <a:lnTo>
                    <a:pt x="0" y="208280"/>
                  </a:lnTo>
                  <a:lnTo>
                    <a:pt x="24130" y="208280"/>
                  </a:lnTo>
                  <a:lnTo>
                    <a:pt x="24130" y="204470"/>
                  </a:lnTo>
                  <a:close/>
                </a:path>
                <a:path w="24129" h="694690">
                  <a:moveTo>
                    <a:pt x="24130" y="208280"/>
                  </a:moveTo>
                  <a:lnTo>
                    <a:pt x="0" y="208280"/>
                  </a:lnTo>
                  <a:lnTo>
                    <a:pt x="0" y="210820"/>
                  </a:lnTo>
                  <a:lnTo>
                    <a:pt x="24130" y="210820"/>
                  </a:lnTo>
                  <a:lnTo>
                    <a:pt x="24130" y="208280"/>
                  </a:lnTo>
                  <a:close/>
                </a:path>
                <a:path w="24129" h="694690">
                  <a:moveTo>
                    <a:pt x="24130" y="210820"/>
                  </a:moveTo>
                  <a:lnTo>
                    <a:pt x="0" y="210820"/>
                  </a:lnTo>
                  <a:lnTo>
                    <a:pt x="0" y="214630"/>
                  </a:lnTo>
                  <a:lnTo>
                    <a:pt x="24130" y="214630"/>
                  </a:lnTo>
                  <a:lnTo>
                    <a:pt x="24130" y="210820"/>
                  </a:lnTo>
                  <a:close/>
                </a:path>
                <a:path w="24129" h="694690">
                  <a:moveTo>
                    <a:pt x="24130" y="214630"/>
                  </a:moveTo>
                  <a:lnTo>
                    <a:pt x="0" y="214630"/>
                  </a:lnTo>
                  <a:lnTo>
                    <a:pt x="0" y="217170"/>
                  </a:lnTo>
                  <a:lnTo>
                    <a:pt x="24130" y="217170"/>
                  </a:lnTo>
                  <a:lnTo>
                    <a:pt x="24130" y="214630"/>
                  </a:lnTo>
                  <a:close/>
                </a:path>
                <a:path w="24129" h="694690">
                  <a:moveTo>
                    <a:pt x="24130" y="217170"/>
                  </a:moveTo>
                  <a:lnTo>
                    <a:pt x="0" y="217170"/>
                  </a:lnTo>
                  <a:lnTo>
                    <a:pt x="0" y="220980"/>
                  </a:lnTo>
                  <a:lnTo>
                    <a:pt x="24130" y="220980"/>
                  </a:lnTo>
                  <a:lnTo>
                    <a:pt x="24130" y="217170"/>
                  </a:lnTo>
                  <a:close/>
                </a:path>
                <a:path w="24129" h="694690">
                  <a:moveTo>
                    <a:pt x="24130" y="220980"/>
                  </a:moveTo>
                  <a:lnTo>
                    <a:pt x="0" y="220980"/>
                  </a:lnTo>
                  <a:lnTo>
                    <a:pt x="0" y="223520"/>
                  </a:lnTo>
                  <a:lnTo>
                    <a:pt x="24130" y="223520"/>
                  </a:lnTo>
                  <a:lnTo>
                    <a:pt x="24130" y="220980"/>
                  </a:lnTo>
                  <a:close/>
                </a:path>
                <a:path w="24129" h="694690">
                  <a:moveTo>
                    <a:pt x="24130" y="223520"/>
                  </a:moveTo>
                  <a:lnTo>
                    <a:pt x="0" y="223520"/>
                  </a:lnTo>
                  <a:lnTo>
                    <a:pt x="0" y="288290"/>
                  </a:lnTo>
                  <a:lnTo>
                    <a:pt x="24130" y="288290"/>
                  </a:lnTo>
                  <a:lnTo>
                    <a:pt x="24130" y="223520"/>
                  </a:lnTo>
                  <a:close/>
                </a:path>
                <a:path w="24129" h="694690">
                  <a:moveTo>
                    <a:pt x="24130" y="288290"/>
                  </a:moveTo>
                  <a:lnTo>
                    <a:pt x="0" y="288290"/>
                  </a:lnTo>
                  <a:lnTo>
                    <a:pt x="0" y="370840"/>
                  </a:lnTo>
                  <a:lnTo>
                    <a:pt x="20320" y="370840"/>
                  </a:lnTo>
                  <a:lnTo>
                    <a:pt x="20320" y="360680"/>
                  </a:lnTo>
                  <a:lnTo>
                    <a:pt x="19050" y="360680"/>
                  </a:lnTo>
                  <a:lnTo>
                    <a:pt x="19050" y="337820"/>
                  </a:lnTo>
                  <a:lnTo>
                    <a:pt x="20320" y="337820"/>
                  </a:lnTo>
                  <a:lnTo>
                    <a:pt x="20320" y="316230"/>
                  </a:lnTo>
                  <a:lnTo>
                    <a:pt x="21589" y="316230"/>
                  </a:lnTo>
                  <a:lnTo>
                    <a:pt x="21590" y="302260"/>
                  </a:lnTo>
                  <a:lnTo>
                    <a:pt x="22860" y="302260"/>
                  </a:lnTo>
                  <a:lnTo>
                    <a:pt x="22860" y="292100"/>
                  </a:lnTo>
                  <a:lnTo>
                    <a:pt x="24130" y="292100"/>
                  </a:lnTo>
                  <a:lnTo>
                    <a:pt x="24130" y="288290"/>
                  </a:lnTo>
                  <a:close/>
                </a:path>
                <a:path w="24129" h="694690">
                  <a:moveTo>
                    <a:pt x="20320" y="370840"/>
                  </a:moveTo>
                  <a:lnTo>
                    <a:pt x="0" y="370840"/>
                  </a:lnTo>
                  <a:lnTo>
                    <a:pt x="0" y="434340"/>
                  </a:lnTo>
                  <a:lnTo>
                    <a:pt x="24130" y="434340"/>
                  </a:lnTo>
                  <a:lnTo>
                    <a:pt x="24130" y="407670"/>
                  </a:lnTo>
                  <a:lnTo>
                    <a:pt x="22860" y="407670"/>
                  </a:lnTo>
                  <a:lnTo>
                    <a:pt x="22860" y="397510"/>
                  </a:lnTo>
                  <a:lnTo>
                    <a:pt x="21589" y="397510"/>
                  </a:lnTo>
                  <a:lnTo>
                    <a:pt x="21589" y="382270"/>
                  </a:lnTo>
                  <a:lnTo>
                    <a:pt x="20320" y="382270"/>
                  </a:lnTo>
                  <a:lnTo>
                    <a:pt x="20320" y="370840"/>
                  </a:lnTo>
                  <a:close/>
                </a:path>
                <a:path w="24129" h="694690">
                  <a:moveTo>
                    <a:pt x="24130" y="692150"/>
                  </a:moveTo>
                  <a:lnTo>
                    <a:pt x="15240" y="692150"/>
                  </a:lnTo>
                  <a:lnTo>
                    <a:pt x="15240" y="694690"/>
                  </a:lnTo>
                  <a:lnTo>
                    <a:pt x="19050" y="694690"/>
                  </a:lnTo>
                  <a:lnTo>
                    <a:pt x="19050" y="693420"/>
                  </a:lnTo>
                  <a:lnTo>
                    <a:pt x="24130" y="693420"/>
                  </a:lnTo>
                  <a:lnTo>
                    <a:pt x="24130" y="692150"/>
                  </a:lnTo>
                  <a:close/>
                </a:path>
                <a:path w="24129" h="694690">
                  <a:moveTo>
                    <a:pt x="10160" y="690880"/>
                  </a:moveTo>
                  <a:lnTo>
                    <a:pt x="5080" y="690880"/>
                  </a:lnTo>
                  <a:lnTo>
                    <a:pt x="5080" y="692150"/>
                  </a:lnTo>
                  <a:lnTo>
                    <a:pt x="10160" y="692150"/>
                  </a:lnTo>
                  <a:lnTo>
                    <a:pt x="10160" y="690880"/>
                  </a:lnTo>
                  <a:close/>
                </a:path>
                <a:path w="24129" h="694690">
                  <a:moveTo>
                    <a:pt x="24130" y="688340"/>
                  </a:moveTo>
                  <a:lnTo>
                    <a:pt x="0" y="688340"/>
                  </a:lnTo>
                  <a:lnTo>
                    <a:pt x="0" y="690880"/>
                  </a:lnTo>
                  <a:lnTo>
                    <a:pt x="24130" y="690880"/>
                  </a:lnTo>
                  <a:lnTo>
                    <a:pt x="24130" y="688340"/>
                  </a:lnTo>
                  <a:close/>
                </a:path>
                <a:path w="24129" h="694690">
                  <a:moveTo>
                    <a:pt x="24130" y="685800"/>
                  </a:moveTo>
                  <a:lnTo>
                    <a:pt x="0" y="685800"/>
                  </a:lnTo>
                  <a:lnTo>
                    <a:pt x="0" y="687070"/>
                  </a:lnTo>
                  <a:lnTo>
                    <a:pt x="24130" y="687070"/>
                  </a:lnTo>
                  <a:lnTo>
                    <a:pt x="24130" y="685800"/>
                  </a:lnTo>
                  <a:close/>
                </a:path>
                <a:path w="24129" h="694690">
                  <a:moveTo>
                    <a:pt x="24130" y="681990"/>
                  </a:moveTo>
                  <a:lnTo>
                    <a:pt x="0" y="681990"/>
                  </a:lnTo>
                  <a:lnTo>
                    <a:pt x="0" y="684530"/>
                  </a:lnTo>
                  <a:lnTo>
                    <a:pt x="24130" y="684530"/>
                  </a:lnTo>
                  <a:lnTo>
                    <a:pt x="24130" y="681990"/>
                  </a:lnTo>
                  <a:close/>
                </a:path>
                <a:path w="24129" h="694690">
                  <a:moveTo>
                    <a:pt x="24130" y="679450"/>
                  </a:moveTo>
                  <a:lnTo>
                    <a:pt x="0" y="679450"/>
                  </a:lnTo>
                  <a:lnTo>
                    <a:pt x="0" y="680720"/>
                  </a:lnTo>
                  <a:lnTo>
                    <a:pt x="24130" y="680720"/>
                  </a:lnTo>
                  <a:lnTo>
                    <a:pt x="24130" y="679450"/>
                  </a:lnTo>
                  <a:close/>
                </a:path>
                <a:path w="24129" h="694690">
                  <a:moveTo>
                    <a:pt x="24130" y="675640"/>
                  </a:moveTo>
                  <a:lnTo>
                    <a:pt x="0" y="675640"/>
                  </a:lnTo>
                  <a:lnTo>
                    <a:pt x="0" y="678180"/>
                  </a:lnTo>
                  <a:lnTo>
                    <a:pt x="24130" y="678180"/>
                  </a:lnTo>
                  <a:lnTo>
                    <a:pt x="24130" y="675640"/>
                  </a:lnTo>
                  <a:close/>
                </a:path>
                <a:path w="24129" h="694690">
                  <a:moveTo>
                    <a:pt x="24130" y="673100"/>
                  </a:moveTo>
                  <a:lnTo>
                    <a:pt x="0" y="673100"/>
                  </a:lnTo>
                  <a:lnTo>
                    <a:pt x="0" y="674370"/>
                  </a:lnTo>
                  <a:lnTo>
                    <a:pt x="24130" y="674370"/>
                  </a:lnTo>
                  <a:lnTo>
                    <a:pt x="24130" y="673100"/>
                  </a:lnTo>
                  <a:close/>
                </a:path>
                <a:path w="24129" h="694690">
                  <a:moveTo>
                    <a:pt x="24130" y="669290"/>
                  </a:moveTo>
                  <a:lnTo>
                    <a:pt x="0" y="669290"/>
                  </a:lnTo>
                  <a:lnTo>
                    <a:pt x="0" y="671830"/>
                  </a:lnTo>
                  <a:lnTo>
                    <a:pt x="24130" y="671830"/>
                  </a:lnTo>
                  <a:lnTo>
                    <a:pt x="24130" y="669290"/>
                  </a:lnTo>
                  <a:close/>
                </a:path>
                <a:path w="24129" h="694690">
                  <a:moveTo>
                    <a:pt x="24130" y="666750"/>
                  </a:moveTo>
                  <a:lnTo>
                    <a:pt x="0" y="666750"/>
                  </a:lnTo>
                  <a:lnTo>
                    <a:pt x="0" y="668020"/>
                  </a:lnTo>
                  <a:lnTo>
                    <a:pt x="24130" y="668020"/>
                  </a:lnTo>
                  <a:lnTo>
                    <a:pt x="24130" y="666750"/>
                  </a:lnTo>
                  <a:close/>
                </a:path>
                <a:path w="24129" h="694690">
                  <a:moveTo>
                    <a:pt x="24130" y="662940"/>
                  </a:moveTo>
                  <a:lnTo>
                    <a:pt x="0" y="662940"/>
                  </a:lnTo>
                  <a:lnTo>
                    <a:pt x="0" y="665480"/>
                  </a:lnTo>
                  <a:lnTo>
                    <a:pt x="24130" y="665480"/>
                  </a:lnTo>
                  <a:lnTo>
                    <a:pt x="24130" y="662940"/>
                  </a:lnTo>
                  <a:close/>
                </a:path>
                <a:path w="24129" h="694690">
                  <a:moveTo>
                    <a:pt x="24130" y="660400"/>
                  </a:moveTo>
                  <a:lnTo>
                    <a:pt x="0" y="660400"/>
                  </a:lnTo>
                  <a:lnTo>
                    <a:pt x="0" y="661670"/>
                  </a:lnTo>
                  <a:lnTo>
                    <a:pt x="24130" y="661670"/>
                  </a:lnTo>
                  <a:lnTo>
                    <a:pt x="24130" y="660400"/>
                  </a:lnTo>
                  <a:close/>
                </a:path>
                <a:path w="24129" h="694690">
                  <a:moveTo>
                    <a:pt x="24130" y="656590"/>
                  </a:moveTo>
                  <a:lnTo>
                    <a:pt x="0" y="656590"/>
                  </a:lnTo>
                  <a:lnTo>
                    <a:pt x="0" y="659130"/>
                  </a:lnTo>
                  <a:lnTo>
                    <a:pt x="24130" y="659130"/>
                  </a:lnTo>
                  <a:lnTo>
                    <a:pt x="24130" y="656590"/>
                  </a:lnTo>
                  <a:close/>
                </a:path>
                <a:path w="24129" h="694690">
                  <a:moveTo>
                    <a:pt x="24130" y="654050"/>
                  </a:moveTo>
                  <a:lnTo>
                    <a:pt x="0" y="654050"/>
                  </a:lnTo>
                  <a:lnTo>
                    <a:pt x="0" y="655320"/>
                  </a:lnTo>
                  <a:lnTo>
                    <a:pt x="24130" y="655320"/>
                  </a:lnTo>
                  <a:lnTo>
                    <a:pt x="24130" y="654050"/>
                  </a:lnTo>
                  <a:close/>
                </a:path>
                <a:path w="24129" h="694690">
                  <a:moveTo>
                    <a:pt x="24130" y="650240"/>
                  </a:moveTo>
                  <a:lnTo>
                    <a:pt x="0" y="650240"/>
                  </a:lnTo>
                  <a:lnTo>
                    <a:pt x="0" y="652780"/>
                  </a:lnTo>
                  <a:lnTo>
                    <a:pt x="24130" y="652780"/>
                  </a:lnTo>
                  <a:lnTo>
                    <a:pt x="24130" y="650240"/>
                  </a:lnTo>
                  <a:close/>
                </a:path>
                <a:path w="24129" h="694690">
                  <a:moveTo>
                    <a:pt x="24130" y="647700"/>
                  </a:moveTo>
                  <a:lnTo>
                    <a:pt x="0" y="647700"/>
                  </a:lnTo>
                  <a:lnTo>
                    <a:pt x="0" y="648970"/>
                  </a:lnTo>
                  <a:lnTo>
                    <a:pt x="24130" y="648970"/>
                  </a:lnTo>
                  <a:lnTo>
                    <a:pt x="24130" y="647700"/>
                  </a:lnTo>
                  <a:close/>
                </a:path>
                <a:path w="24129" h="694690">
                  <a:moveTo>
                    <a:pt x="24130" y="643890"/>
                  </a:moveTo>
                  <a:lnTo>
                    <a:pt x="0" y="643890"/>
                  </a:lnTo>
                  <a:lnTo>
                    <a:pt x="0" y="646430"/>
                  </a:lnTo>
                  <a:lnTo>
                    <a:pt x="24130" y="646430"/>
                  </a:lnTo>
                  <a:lnTo>
                    <a:pt x="24130" y="643890"/>
                  </a:lnTo>
                  <a:close/>
                </a:path>
                <a:path w="24129" h="694690">
                  <a:moveTo>
                    <a:pt x="24130" y="641350"/>
                  </a:moveTo>
                  <a:lnTo>
                    <a:pt x="0" y="641350"/>
                  </a:lnTo>
                  <a:lnTo>
                    <a:pt x="0" y="642620"/>
                  </a:lnTo>
                  <a:lnTo>
                    <a:pt x="24130" y="642620"/>
                  </a:lnTo>
                  <a:lnTo>
                    <a:pt x="24130" y="641350"/>
                  </a:lnTo>
                  <a:close/>
                </a:path>
                <a:path w="24129" h="694690">
                  <a:moveTo>
                    <a:pt x="24130" y="637540"/>
                  </a:moveTo>
                  <a:lnTo>
                    <a:pt x="0" y="637540"/>
                  </a:lnTo>
                  <a:lnTo>
                    <a:pt x="0" y="640080"/>
                  </a:lnTo>
                  <a:lnTo>
                    <a:pt x="24130" y="640080"/>
                  </a:lnTo>
                  <a:lnTo>
                    <a:pt x="24130" y="637540"/>
                  </a:lnTo>
                  <a:close/>
                </a:path>
                <a:path w="24129" h="694690">
                  <a:moveTo>
                    <a:pt x="24130" y="635000"/>
                  </a:moveTo>
                  <a:lnTo>
                    <a:pt x="0" y="635000"/>
                  </a:lnTo>
                  <a:lnTo>
                    <a:pt x="0" y="636270"/>
                  </a:lnTo>
                  <a:lnTo>
                    <a:pt x="24130" y="636270"/>
                  </a:lnTo>
                  <a:lnTo>
                    <a:pt x="24130" y="635000"/>
                  </a:lnTo>
                  <a:close/>
                </a:path>
                <a:path w="24129" h="694690">
                  <a:moveTo>
                    <a:pt x="24130" y="629920"/>
                  </a:moveTo>
                  <a:lnTo>
                    <a:pt x="0" y="629920"/>
                  </a:lnTo>
                  <a:lnTo>
                    <a:pt x="0" y="633730"/>
                  </a:lnTo>
                  <a:lnTo>
                    <a:pt x="24130" y="633730"/>
                  </a:lnTo>
                  <a:lnTo>
                    <a:pt x="24130" y="629920"/>
                  </a:lnTo>
                  <a:close/>
                </a:path>
                <a:path w="24129" h="694690">
                  <a:moveTo>
                    <a:pt x="24130" y="623570"/>
                  </a:moveTo>
                  <a:lnTo>
                    <a:pt x="0" y="623570"/>
                  </a:lnTo>
                  <a:lnTo>
                    <a:pt x="0" y="628650"/>
                  </a:lnTo>
                  <a:lnTo>
                    <a:pt x="24130" y="628650"/>
                  </a:lnTo>
                  <a:lnTo>
                    <a:pt x="24130" y="623570"/>
                  </a:lnTo>
                  <a:close/>
                </a:path>
                <a:path w="24129" h="694690">
                  <a:moveTo>
                    <a:pt x="24130" y="617220"/>
                  </a:moveTo>
                  <a:lnTo>
                    <a:pt x="0" y="617220"/>
                  </a:lnTo>
                  <a:lnTo>
                    <a:pt x="0" y="622300"/>
                  </a:lnTo>
                  <a:lnTo>
                    <a:pt x="24130" y="622300"/>
                  </a:lnTo>
                  <a:lnTo>
                    <a:pt x="24130" y="617220"/>
                  </a:lnTo>
                  <a:close/>
                </a:path>
                <a:path w="24129" h="694690">
                  <a:moveTo>
                    <a:pt x="24130" y="610870"/>
                  </a:moveTo>
                  <a:lnTo>
                    <a:pt x="0" y="610870"/>
                  </a:lnTo>
                  <a:lnTo>
                    <a:pt x="0" y="615950"/>
                  </a:lnTo>
                  <a:lnTo>
                    <a:pt x="24130" y="615950"/>
                  </a:lnTo>
                  <a:lnTo>
                    <a:pt x="24130" y="610870"/>
                  </a:lnTo>
                  <a:close/>
                </a:path>
                <a:path w="24129" h="694690">
                  <a:moveTo>
                    <a:pt x="24130" y="604520"/>
                  </a:moveTo>
                  <a:lnTo>
                    <a:pt x="0" y="604520"/>
                  </a:lnTo>
                  <a:lnTo>
                    <a:pt x="0" y="609600"/>
                  </a:lnTo>
                  <a:lnTo>
                    <a:pt x="24130" y="609600"/>
                  </a:lnTo>
                  <a:lnTo>
                    <a:pt x="24130" y="604520"/>
                  </a:lnTo>
                  <a:close/>
                </a:path>
                <a:path w="24129" h="694690">
                  <a:moveTo>
                    <a:pt x="24130" y="598170"/>
                  </a:moveTo>
                  <a:lnTo>
                    <a:pt x="0" y="598170"/>
                  </a:lnTo>
                  <a:lnTo>
                    <a:pt x="0" y="603250"/>
                  </a:lnTo>
                  <a:lnTo>
                    <a:pt x="24130" y="603250"/>
                  </a:lnTo>
                  <a:lnTo>
                    <a:pt x="24130" y="598170"/>
                  </a:lnTo>
                  <a:close/>
                </a:path>
                <a:path w="24129" h="694690">
                  <a:moveTo>
                    <a:pt x="24130" y="591820"/>
                  </a:moveTo>
                  <a:lnTo>
                    <a:pt x="0" y="591820"/>
                  </a:lnTo>
                  <a:lnTo>
                    <a:pt x="0" y="596900"/>
                  </a:lnTo>
                  <a:lnTo>
                    <a:pt x="24130" y="596900"/>
                  </a:lnTo>
                  <a:lnTo>
                    <a:pt x="24130" y="591820"/>
                  </a:lnTo>
                  <a:close/>
                </a:path>
                <a:path w="24129" h="694690">
                  <a:moveTo>
                    <a:pt x="24130" y="585470"/>
                  </a:moveTo>
                  <a:lnTo>
                    <a:pt x="0" y="585470"/>
                  </a:lnTo>
                  <a:lnTo>
                    <a:pt x="0" y="590550"/>
                  </a:lnTo>
                  <a:lnTo>
                    <a:pt x="24130" y="590550"/>
                  </a:lnTo>
                  <a:lnTo>
                    <a:pt x="24130" y="585470"/>
                  </a:lnTo>
                  <a:close/>
                </a:path>
                <a:path w="24129" h="694690">
                  <a:moveTo>
                    <a:pt x="24130" y="579120"/>
                  </a:moveTo>
                  <a:lnTo>
                    <a:pt x="0" y="579120"/>
                  </a:lnTo>
                  <a:lnTo>
                    <a:pt x="0" y="584200"/>
                  </a:lnTo>
                  <a:lnTo>
                    <a:pt x="24130" y="584200"/>
                  </a:lnTo>
                  <a:lnTo>
                    <a:pt x="24130" y="579120"/>
                  </a:lnTo>
                  <a:close/>
                </a:path>
                <a:path w="24129" h="694690">
                  <a:moveTo>
                    <a:pt x="24130" y="572770"/>
                  </a:moveTo>
                  <a:lnTo>
                    <a:pt x="0" y="572770"/>
                  </a:lnTo>
                  <a:lnTo>
                    <a:pt x="0" y="577850"/>
                  </a:lnTo>
                  <a:lnTo>
                    <a:pt x="24130" y="577850"/>
                  </a:lnTo>
                  <a:lnTo>
                    <a:pt x="24130" y="572770"/>
                  </a:lnTo>
                  <a:close/>
                </a:path>
                <a:path w="24129" h="694690">
                  <a:moveTo>
                    <a:pt x="24130" y="566420"/>
                  </a:moveTo>
                  <a:lnTo>
                    <a:pt x="0" y="566420"/>
                  </a:lnTo>
                  <a:lnTo>
                    <a:pt x="0" y="571500"/>
                  </a:lnTo>
                  <a:lnTo>
                    <a:pt x="24130" y="571500"/>
                  </a:lnTo>
                  <a:lnTo>
                    <a:pt x="24130" y="566420"/>
                  </a:lnTo>
                  <a:close/>
                </a:path>
                <a:path w="24129" h="694690">
                  <a:moveTo>
                    <a:pt x="24130" y="558800"/>
                  </a:moveTo>
                  <a:lnTo>
                    <a:pt x="0" y="558800"/>
                  </a:lnTo>
                  <a:lnTo>
                    <a:pt x="0" y="565150"/>
                  </a:lnTo>
                  <a:lnTo>
                    <a:pt x="24130" y="565150"/>
                  </a:lnTo>
                  <a:lnTo>
                    <a:pt x="24130" y="558800"/>
                  </a:lnTo>
                  <a:close/>
                </a:path>
                <a:path w="24129" h="694690">
                  <a:moveTo>
                    <a:pt x="24130" y="553720"/>
                  </a:moveTo>
                  <a:lnTo>
                    <a:pt x="0" y="553720"/>
                  </a:lnTo>
                  <a:lnTo>
                    <a:pt x="0" y="557530"/>
                  </a:lnTo>
                  <a:lnTo>
                    <a:pt x="24130" y="557530"/>
                  </a:lnTo>
                  <a:lnTo>
                    <a:pt x="24130" y="553720"/>
                  </a:lnTo>
                  <a:close/>
                </a:path>
                <a:path w="24129" h="694690">
                  <a:moveTo>
                    <a:pt x="24130" y="547370"/>
                  </a:moveTo>
                  <a:lnTo>
                    <a:pt x="0" y="547370"/>
                  </a:lnTo>
                  <a:lnTo>
                    <a:pt x="0" y="552450"/>
                  </a:lnTo>
                  <a:lnTo>
                    <a:pt x="24130" y="552450"/>
                  </a:lnTo>
                  <a:lnTo>
                    <a:pt x="24130" y="547370"/>
                  </a:lnTo>
                  <a:close/>
                </a:path>
                <a:path w="24129" h="694690">
                  <a:moveTo>
                    <a:pt x="24130" y="539750"/>
                  </a:moveTo>
                  <a:lnTo>
                    <a:pt x="0" y="539750"/>
                  </a:lnTo>
                  <a:lnTo>
                    <a:pt x="0" y="546100"/>
                  </a:lnTo>
                  <a:lnTo>
                    <a:pt x="24130" y="546100"/>
                  </a:lnTo>
                  <a:lnTo>
                    <a:pt x="24130" y="539750"/>
                  </a:lnTo>
                  <a:close/>
                </a:path>
                <a:path w="24129" h="694690">
                  <a:moveTo>
                    <a:pt x="24130" y="534670"/>
                  </a:moveTo>
                  <a:lnTo>
                    <a:pt x="0" y="534670"/>
                  </a:lnTo>
                  <a:lnTo>
                    <a:pt x="0" y="538480"/>
                  </a:lnTo>
                  <a:lnTo>
                    <a:pt x="24130" y="538480"/>
                  </a:lnTo>
                  <a:lnTo>
                    <a:pt x="24130" y="534670"/>
                  </a:lnTo>
                  <a:close/>
                </a:path>
                <a:path w="24129" h="694690">
                  <a:moveTo>
                    <a:pt x="24130" y="528320"/>
                  </a:moveTo>
                  <a:lnTo>
                    <a:pt x="0" y="528320"/>
                  </a:lnTo>
                  <a:lnTo>
                    <a:pt x="0" y="533400"/>
                  </a:lnTo>
                  <a:lnTo>
                    <a:pt x="24130" y="533400"/>
                  </a:lnTo>
                  <a:lnTo>
                    <a:pt x="24130" y="528320"/>
                  </a:lnTo>
                  <a:close/>
                </a:path>
                <a:path w="24129" h="694690">
                  <a:moveTo>
                    <a:pt x="24130" y="521970"/>
                  </a:moveTo>
                  <a:lnTo>
                    <a:pt x="0" y="521970"/>
                  </a:lnTo>
                  <a:lnTo>
                    <a:pt x="0" y="527050"/>
                  </a:lnTo>
                  <a:lnTo>
                    <a:pt x="24130" y="527050"/>
                  </a:lnTo>
                  <a:lnTo>
                    <a:pt x="24130" y="521970"/>
                  </a:lnTo>
                  <a:close/>
                </a:path>
                <a:path w="24129" h="694690">
                  <a:moveTo>
                    <a:pt x="24130" y="515620"/>
                  </a:moveTo>
                  <a:lnTo>
                    <a:pt x="0" y="515620"/>
                  </a:lnTo>
                  <a:lnTo>
                    <a:pt x="0" y="520700"/>
                  </a:lnTo>
                  <a:lnTo>
                    <a:pt x="24130" y="520700"/>
                  </a:lnTo>
                  <a:lnTo>
                    <a:pt x="24130" y="515620"/>
                  </a:lnTo>
                  <a:close/>
                </a:path>
                <a:path w="24129" h="694690">
                  <a:moveTo>
                    <a:pt x="24130" y="509270"/>
                  </a:moveTo>
                  <a:lnTo>
                    <a:pt x="0" y="509270"/>
                  </a:lnTo>
                  <a:lnTo>
                    <a:pt x="0" y="514350"/>
                  </a:lnTo>
                  <a:lnTo>
                    <a:pt x="24130" y="514350"/>
                  </a:lnTo>
                  <a:lnTo>
                    <a:pt x="24130" y="509270"/>
                  </a:lnTo>
                  <a:close/>
                </a:path>
                <a:path w="24129" h="694690">
                  <a:moveTo>
                    <a:pt x="24130" y="502920"/>
                  </a:moveTo>
                  <a:lnTo>
                    <a:pt x="0" y="502920"/>
                  </a:lnTo>
                  <a:lnTo>
                    <a:pt x="0" y="508000"/>
                  </a:lnTo>
                  <a:lnTo>
                    <a:pt x="24130" y="508000"/>
                  </a:lnTo>
                  <a:lnTo>
                    <a:pt x="24130" y="502920"/>
                  </a:lnTo>
                  <a:close/>
                </a:path>
                <a:path w="24129" h="694690">
                  <a:moveTo>
                    <a:pt x="24130" y="496570"/>
                  </a:moveTo>
                  <a:lnTo>
                    <a:pt x="0" y="496570"/>
                  </a:lnTo>
                  <a:lnTo>
                    <a:pt x="0" y="501650"/>
                  </a:lnTo>
                  <a:lnTo>
                    <a:pt x="24130" y="501650"/>
                  </a:lnTo>
                  <a:lnTo>
                    <a:pt x="24130" y="496570"/>
                  </a:lnTo>
                  <a:close/>
                </a:path>
                <a:path w="24129" h="694690">
                  <a:moveTo>
                    <a:pt x="24130" y="490220"/>
                  </a:moveTo>
                  <a:lnTo>
                    <a:pt x="0" y="490220"/>
                  </a:lnTo>
                  <a:lnTo>
                    <a:pt x="0" y="495300"/>
                  </a:lnTo>
                  <a:lnTo>
                    <a:pt x="24130" y="495300"/>
                  </a:lnTo>
                  <a:lnTo>
                    <a:pt x="24130" y="490220"/>
                  </a:lnTo>
                  <a:close/>
                </a:path>
                <a:path w="24129" h="694690">
                  <a:moveTo>
                    <a:pt x="24130" y="483870"/>
                  </a:moveTo>
                  <a:lnTo>
                    <a:pt x="0" y="483870"/>
                  </a:lnTo>
                  <a:lnTo>
                    <a:pt x="0" y="488950"/>
                  </a:lnTo>
                  <a:lnTo>
                    <a:pt x="24130" y="488950"/>
                  </a:lnTo>
                  <a:lnTo>
                    <a:pt x="24130" y="483870"/>
                  </a:lnTo>
                  <a:close/>
                </a:path>
                <a:path w="24129" h="694690">
                  <a:moveTo>
                    <a:pt x="24130" y="477520"/>
                  </a:moveTo>
                  <a:lnTo>
                    <a:pt x="0" y="477520"/>
                  </a:lnTo>
                  <a:lnTo>
                    <a:pt x="0" y="482600"/>
                  </a:lnTo>
                  <a:lnTo>
                    <a:pt x="24130" y="482600"/>
                  </a:lnTo>
                  <a:lnTo>
                    <a:pt x="24130" y="477520"/>
                  </a:lnTo>
                  <a:close/>
                </a:path>
                <a:path w="24129" h="694690">
                  <a:moveTo>
                    <a:pt x="24130" y="471170"/>
                  </a:moveTo>
                  <a:lnTo>
                    <a:pt x="0" y="471170"/>
                  </a:lnTo>
                  <a:lnTo>
                    <a:pt x="0" y="476250"/>
                  </a:lnTo>
                  <a:lnTo>
                    <a:pt x="24130" y="476250"/>
                  </a:lnTo>
                  <a:lnTo>
                    <a:pt x="24130" y="471170"/>
                  </a:lnTo>
                  <a:close/>
                </a:path>
                <a:path w="24129" h="694690">
                  <a:moveTo>
                    <a:pt x="24130" y="464820"/>
                  </a:moveTo>
                  <a:lnTo>
                    <a:pt x="0" y="464820"/>
                  </a:lnTo>
                  <a:lnTo>
                    <a:pt x="0" y="469900"/>
                  </a:lnTo>
                  <a:lnTo>
                    <a:pt x="24130" y="469900"/>
                  </a:lnTo>
                  <a:lnTo>
                    <a:pt x="24130" y="464820"/>
                  </a:lnTo>
                  <a:close/>
                </a:path>
                <a:path w="24129" h="694690">
                  <a:moveTo>
                    <a:pt x="24130" y="458470"/>
                  </a:moveTo>
                  <a:lnTo>
                    <a:pt x="0" y="458470"/>
                  </a:lnTo>
                  <a:lnTo>
                    <a:pt x="0" y="463550"/>
                  </a:lnTo>
                  <a:lnTo>
                    <a:pt x="24130" y="463550"/>
                  </a:lnTo>
                  <a:lnTo>
                    <a:pt x="24130" y="458470"/>
                  </a:lnTo>
                  <a:close/>
                </a:path>
                <a:path w="24129" h="694690">
                  <a:moveTo>
                    <a:pt x="24130" y="452120"/>
                  </a:moveTo>
                  <a:lnTo>
                    <a:pt x="0" y="452120"/>
                  </a:lnTo>
                  <a:lnTo>
                    <a:pt x="0" y="457200"/>
                  </a:lnTo>
                  <a:lnTo>
                    <a:pt x="24130" y="457200"/>
                  </a:lnTo>
                  <a:lnTo>
                    <a:pt x="24130" y="452120"/>
                  </a:lnTo>
                  <a:close/>
                </a:path>
                <a:path w="24129" h="694690">
                  <a:moveTo>
                    <a:pt x="24130" y="445770"/>
                  </a:moveTo>
                  <a:lnTo>
                    <a:pt x="0" y="445770"/>
                  </a:lnTo>
                  <a:lnTo>
                    <a:pt x="0" y="450850"/>
                  </a:lnTo>
                  <a:lnTo>
                    <a:pt x="24130" y="450850"/>
                  </a:lnTo>
                  <a:lnTo>
                    <a:pt x="24130" y="445770"/>
                  </a:lnTo>
                  <a:close/>
                </a:path>
                <a:path w="24129" h="694690">
                  <a:moveTo>
                    <a:pt x="24130" y="439420"/>
                  </a:moveTo>
                  <a:lnTo>
                    <a:pt x="0" y="439420"/>
                  </a:lnTo>
                  <a:lnTo>
                    <a:pt x="0" y="444500"/>
                  </a:lnTo>
                  <a:lnTo>
                    <a:pt x="24130" y="444500"/>
                  </a:lnTo>
                  <a:lnTo>
                    <a:pt x="24130" y="439420"/>
                  </a:lnTo>
                  <a:close/>
                </a:path>
                <a:path w="24129" h="694690">
                  <a:moveTo>
                    <a:pt x="24130" y="435610"/>
                  </a:moveTo>
                  <a:lnTo>
                    <a:pt x="0" y="435610"/>
                  </a:lnTo>
                  <a:lnTo>
                    <a:pt x="0" y="438150"/>
                  </a:lnTo>
                  <a:lnTo>
                    <a:pt x="24130" y="438150"/>
                  </a:lnTo>
                  <a:lnTo>
                    <a:pt x="24130" y="435610"/>
                  </a:lnTo>
                  <a:close/>
                </a:path>
              </a:pathLst>
            </a:custGeom>
            <a:solidFill>
              <a:srgbClr val="1F1F1F"/>
            </a:solidFill>
          </p:spPr>
          <p:txBody>
            <a:bodyPr bIns="0" lIns="0" rIns="0" rtlCol="0" tIns="0" wrap="square"/>
            <a:p/>
          </p:txBody>
        </p:sp>
        <p:sp>
          <p:nvSpPr>
            <p:cNvPr id="1049265" name="object 557"/>
            <p:cNvSpPr/>
            <p:nvPr/>
          </p:nvSpPr>
          <p:spPr>
            <a:xfrm>
              <a:off x="6286500" y="5826759"/>
              <a:ext cx="24130" cy="683260"/>
            </a:xfrm>
            <a:custGeom>
              <a:avLst/>
              <a:ahLst/>
              <a:rect l="l" t="t" r="r" b="b"/>
              <a:pathLst>
                <a:path w="24129" h="683259">
                  <a:moveTo>
                    <a:pt x="24129" y="0"/>
                  </a:moveTo>
                  <a:lnTo>
                    <a:pt x="20320" y="0"/>
                  </a:lnTo>
                  <a:lnTo>
                    <a:pt x="20320" y="1269"/>
                  </a:lnTo>
                  <a:lnTo>
                    <a:pt x="16510" y="1269"/>
                  </a:lnTo>
                  <a:lnTo>
                    <a:pt x="16510" y="2539"/>
                  </a:lnTo>
                  <a:lnTo>
                    <a:pt x="12700" y="2539"/>
                  </a:lnTo>
                  <a:lnTo>
                    <a:pt x="12700" y="3809"/>
                  </a:lnTo>
                  <a:lnTo>
                    <a:pt x="24129" y="3809"/>
                  </a:lnTo>
                  <a:lnTo>
                    <a:pt x="24129" y="0"/>
                  </a:lnTo>
                  <a:close/>
                </a:path>
                <a:path w="24129" h="683259">
                  <a:moveTo>
                    <a:pt x="24129" y="3809"/>
                  </a:moveTo>
                  <a:lnTo>
                    <a:pt x="10160" y="3809"/>
                  </a:lnTo>
                  <a:lnTo>
                    <a:pt x="10160" y="5079"/>
                  </a:lnTo>
                  <a:lnTo>
                    <a:pt x="5079" y="5079"/>
                  </a:lnTo>
                  <a:lnTo>
                    <a:pt x="5079" y="6349"/>
                  </a:lnTo>
                  <a:lnTo>
                    <a:pt x="24129" y="6349"/>
                  </a:lnTo>
                  <a:lnTo>
                    <a:pt x="24129" y="3809"/>
                  </a:lnTo>
                  <a:close/>
                </a:path>
                <a:path w="24129" h="683259">
                  <a:moveTo>
                    <a:pt x="24129" y="6350"/>
                  </a:moveTo>
                  <a:lnTo>
                    <a:pt x="1270" y="6350"/>
                  </a:lnTo>
                  <a:lnTo>
                    <a:pt x="1270" y="7619"/>
                  </a:lnTo>
                  <a:lnTo>
                    <a:pt x="0" y="7619"/>
                  </a:lnTo>
                  <a:lnTo>
                    <a:pt x="0" y="12699"/>
                  </a:lnTo>
                  <a:lnTo>
                    <a:pt x="24129" y="12699"/>
                  </a:lnTo>
                  <a:lnTo>
                    <a:pt x="24129" y="6350"/>
                  </a:lnTo>
                  <a:close/>
                </a:path>
                <a:path w="24129" h="683259">
                  <a:moveTo>
                    <a:pt x="24129" y="12700"/>
                  </a:moveTo>
                  <a:lnTo>
                    <a:pt x="0" y="12700"/>
                  </a:lnTo>
                  <a:lnTo>
                    <a:pt x="0" y="16509"/>
                  </a:lnTo>
                  <a:lnTo>
                    <a:pt x="24129" y="16509"/>
                  </a:lnTo>
                  <a:lnTo>
                    <a:pt x="24129" y="12700"/>
                  </a:lnTo>
                  <a:close/>
                </a:path>
                <a:path w="24129" h="683259">
                  <a:moveTo>
                    <a:pt x="24129" y="16509"/>
                  </a:moveTo>
                  <a:lnTo>
                    <a:pt x="0" y="16509"/>
                  </a:lnTo>
                  <a:lnTo>
                    <a:pt x="0" y="22859"/>
                  </a:lnTo>
                  <a:lnTo>
                    <a:pt x="24129" y="22859"/>
                  </a:lnTo>
                  <a:lnTo>
                    <a:pt x="24129" y="16509"/>
                  </a:lnTo>
                  <a:close/>
                </a:path>
                <a:path w="24129" h="683259">
                  <a:moveTo>
                    <a:pt x="24129" y="22859"/>
                  </a:moveTo>
                  <a:lnTo>
                    <a:pt x="0" y="22859"/>
                  </a:lnTo>
                  <a:lnTo>
                    <a:pt x="0" y="25399"/>
                  </a:lnTo>
                  <a:lnTo>
                    <a:pt x="24129" y="25399"/>
                  </a:lnTo>
                  <a:lnTo>
                    <a:pt x="24129" y="22859"/>
                  </a:lnTo>
                  <a:close/>
                </a:path>
                <a:path w="24129" h="683259">
                  <a:moveTo>
                    <a:pt x="24129" y="25400"/>
                  </a:moveTo>
                  <a:lnTo>
                    <a:pt x="0" y="25400"/>
                  </a:lnTo>
                  <a:lnTo>
                    <a:pt x="0" y="29209"/>
                  </a:lnTo>
                  <a:lnTo>
                    <a:pt x="24129" y="29209"/>
                  </a:lnTo>
                  <a:lnTo>
                    <a:pt x="24129" y="25400"/>
                  </a:lnTo>
                  <a:close/>
                </a:path>
                <a:path w="24129" h="683259">
                  <a:moveTo>
                    <a:pt x="24129" y="29210"/>
                  </a:moveTo>
                  <a:lnTo>
                    <a:pt x="0" y="29210"/>
                  </a:lnTo>
                  <a:lnTo>
                    <a:pt x="0" y="31749"/>
                  </a:lnTo>
                  <a:lnTo>
                    <a:pt x="24129" y="31749"/>
                  </a:lnTo>
                  <a:lnTo>
                    <a:pt x="24129" y="29210"/>
                  </a:lnTo>
                  <a:close/>
                </a:path>
                <a:path w="24129" h="683259">
                  <a:moveTo>
                    <a:pt x="24129" y="31750"/>
                  </a:moveTo>
                  <a:lnTo>
                    <a:pt x="0" y="31750"/>
                  </a:lnTo>
                  <a:lnTo>
                    <a:pt x="0" y="35559"/>
                  </a:lnTo>
                  <a:lnTo>
                    <a:pt x="24129" y="35559"/>
                  </a:lnTo>
                  <a:lnTo>
                    <a:pt x="24129" y="31750"/>
                  </a:lnTo>
                  <a:close/>
                </a:path>
                <a:path w="24129" h="683259">
                  <a:moveTo>
                    <a:pt x="24129" y="35559"/>
                  </a:moveTo>
                  <a:lnTo>
                    <a:pt x="0" y="35559"/>
                  </a:lnTo>
                  <a:lnTo>
                    <a:pt x="0" y="41909"/>
                  </a:lnTo>
                  <a:lnTo>
                    <a:pt x="24129" y="41909"/>
                  </a:lnTo>
                  <a:lnTo>
                    <a:pt x="24129" y="35559"/>
                  </a:lnTo>
                  <a:close/>
                </a:path>
                <a:path w="24129" h="683259">
                  <a:moveTo>
                    <a:pt x="24129" y="41909"/>
                  </a:moveTo>
                  <a:lnTo>
                    <a:pt x="0" y="41909"/>
                  </a:lnTo>
                  <a:lnTo>
                    <a:pt x="0" y="44449"/>
                  </a:lnTo>
                  <a:lnTo>
                    <a:pt x="24129" y="44449"/>
                  </a:lnTo>
                  <a:lnTo>
                    <a:pt x="24129" y="41909"/>
                  </a:lnTo>
                  <a:close/>
                </a:path>
                <a:path w="24129" h="683259">
                  <a:moveTo>
                    <a:pt x="24129" y="44450"/>
                  </a:moveTo>
                  <a:lnTo>
                    <a:pt x="0" y="44450"/>
                  </a:lnTo>
                  <a:lnTo>
                    <a:pt x="0" y="48259"/>
                  </a:lnTo>
                  <a:lnTo>
                    <a:pt x="24129" y="48259"/>
                  </a:lnTo>
                  <a:lnTo>
                    <a:pt x="24129" y="44450"/>
                  </a:lnTo>
                  <a:close/>
                </a:path>
                <a:path w="24129" h="683259">
                  <a:moveTo>
                    <a:pt x="24129" y="48260"/>
                  </a:moveTo>
                  <a:lnTo>
                    <a:pt x="0" y="48260"/>
                  </a:lnTo>
                  <a:lnTo>
                    <a:pt x="0" y="57149"/>
                  </a:lnTo>
                  <a:lnTo>
                    <a:pt x="24129" y="57149"/>
                  </a:lnTo>
                  <a:lnTo>
                    <a:pt x="24129" y="48260"/>
                  </a:lnTo>
                  <a:close/>
                </a:path>
                <a:path w="24129" h="683259">
                  <a:moveTo>
                    <a:pt x="24129" y="57150"/>
                  </a:moveTo>
                  <a:lnTo>
                    <a:pt x="0" y="57150"/>
                  </a:lnTo>
                  <a:lnTo>
                    <a:pt x="0" y="60959"/>
                  </a:lnTo>
                  <a:lnTo>
                    <a:pt x="24129" y="60959"/>
                  </a:lnTo>
                  <a:lnTo>
                    <a:pt x="24129" y="57150"/>
                  </a:lnTo>
                  <a:close/>
                </a:path>
                <a:path w="24129" h="683259">
                  <a:moveTo>
                    <a:pt x="24129" y="60959"/>
                  </a:moveTo>
                  <a:lnTo>
                    <a:pt x="0" y="60959"/>
                  </a:lnTo>
                  <a:lnTo>
                    <a:pt x="0" y="63499"/>
                  </a:lnTo>
                  <a:lnTo>
                    <a:pt x="24129" y="63499"/>
                  </a:lnTo>
                  <a:lnTo>
                    <a:pt x="24129" y="60959"/>
                  </a:lnTo>
                  <a:close/>
                </a:path>
                <a:path w="24129" h="683259">
                  <a:moveTo>
                    <a:pt x="24129" y="63500"/>
                  </a:moveTo>
                  <a:lnTo>
                    <a:pt x="0" y="63500"/>
                  </a:lnTo>
                  <a:lnTo>
                    <a:pt x="0" y="67309"/>
                  </a:lnTo>
                  <a:lnTo>
                    <a:pt x="24129" y="67309"/>
                  </a:lnTo>
                  <a:lnTo>
                    <a:pt x="24129" y="63500"/>
                  </a:lnTo>
                  <a:close/>
                </a:path>
                <a:path w="24129" h="683259">
                  <a:moveTo>
                    <a:pt x="24129" y="67309"/>
                  </a:moveTo>
                  <a:lnTo>
                    <a:pt x="0" y="67309"/>
                  </a:lnTo>
                  <a:lnTo>
                    <a:pt x="0" y="69849"/>
                  </a:lnTo>
                  <a:lnTo>
                    <a:pt x="24129" y="69849"/>
                  </a:lnTo>
                  <a:lnTo>
                    <a:pt x="24129" y="67309"/>
                  </a:lnTo>
                  <a:close/>
                </a:path>
                <a:path w="24129" h="683259">
                  <a:moveTo>
                    <a:pt x="24129" y="69850"/>
                  </a:moveTo>
                  <a:lnTo>
                    <a:pt x="0" y="69850"/>
                  </a:lnTo>
                  <a:lnTo>
                    <a:pt x="0" y="76199"/>
                  </a:lnTo>
                  <a:lnTo>
                    <a:pt x="24129" y="76199"/>
                  </a:lnTo>
                  <a:lnTo>
                    <a:pt x="24129" y="69850"/>
                  </a:lnTo>
                  <a:close/>
                </a:path>
                <a:path w="24129" h="683259">
                  <a:moveTo>
                    <a:pt x="24129" y="76200"/>
                  </a:moveTo>
                  <a:lnTo>
                    <a:pt x="0" y="76200"/>
                  </a:lnTo>
                  <a:lnTo>
                    <a:pt x="0" y="82549"/>
                  </a:lnTo>
                  <a:lnTo>
                    <a:pt x="24129" y="82549"/>
                  </a:lnTo>
                  <a:lnTo>
                    <a:pt x="24129" y="76200"/>
                  </a:lnTo>
                  <a:close/>
                </a:path>
                <a:path w="24129" h="683259">
                  <a:moveTo>
                    <a:pt x="24129" y="82550"/>
                  </a:moveTo>
                  <a:lnTo>
                    <a:pt x="0" y="82550"/>
                  </a:lnTo>
                  <a:lnTo>
                    <a:pt x="0" y="86359"/>
                  </a:lnTo>
                  <a:lnTo>
                    <a:pt x="24129" y="86359"/>
                  </a:lnTo>
                  <a:lnTo>
                    <a:pt x="24129" y="82550"/>
                  </a:lnTo>
                  <a:close/>
                </a:path>
                <a:path w="24129" h="683259">
                  <a:moveTo>
                    <a:pt x="24129" y="86359"/>
                  </a:moveTo>
                  <a:lnTo>
                    <a:pt x="0" y="86359"/>
                  </a:lnTo>
                  <a:lnTo>
                    <a:pt x="0" y="88899"/>
                  </a:lnTo>
                  <a:lnTo>
                    <a:pt x="24129" y="88899"/>
                  </a:lnTo>
                  <a:lnTo>
                    <a:pt x="24129" y="86359"/>
                  </a:lnTo>
                  <a:close/>
                </a:path>
                <a:path w="24129" h="683259">
                  <a:moveTo>
                    <a:pt x="24129" y="88900"/>
                  </a:moveTo>
                  <a:lnTo>
                    <a:pt x="0" y="88900"/>
                  </a:lnTo>
                  <a:lnTo>
                    <a:pt x="0" y="92709"/>
                  </a:lnTo>
                  <a:lnTo>
                    <a:pt x="24129" y="92709"/>
                  </a:lnTo>
                  <a:lnTo>
                    <a:pt x="24129" y="88900"/>
                  </a:lnTo>
                  <a:close/>
                </a:path>
                <a:path w="24129" h="683259">
                  <a:moveTo>
                    <a:pt x="24129" y="92709"/>
                  </a:moveTo>
                  <a:lnTo>
                    <a:pt x="0" y="92709"/>
                  </a:lnTo>
                  <a:lnTo>
                    <a:pt x="0" y="99059"/>
                  </a:lnTo>
                  <a:lnTo>
                    <a:pt x="24129" y="99059"/>
                  </a:lnTo>
                  <a:lnTo>
                    <a:pt x="24129" y="92709"/>
                  </a:lnTo>
                  <a:close/>
                </a:path>
                <a:path w="24129" h="683259">
                  <a:moveTo>
                    <a:pt x="24129" y="99059"/>
                  </a:moveTo>
                  <a:lnTo>
                    <a:pt x="0" y="99059"/>
                  </a:lnTo>
                  <a:lnTo>
                    <a:pt x="0" y="101599"/>
                  </a:lnTo>
                  <a:lnTo>
                    <a:pt x="24129" y="101599"/>
                  </a:lnTo>
                  <a:lnTo>
                    <a:pt x="24129" y="99059"/>
                  </a:lnTo>
                  <a:close/>
                </a:path>
                <a:path w="24129" h="683259">
                  <a:moveTo>
                    <a:pt x="24129" y="101600"/>
                  </a:moveTo>
                  <a:lnTo>
                    <a:pt x="0" y="101600"/>
                  </a:lnTo>
                  <a:lnTo>
                    <a:pt x="0" y="105409"/>
                  </a:lnTo>
                  <a:lnTo>
                    <a:pt x="24129" y="105409"/>
                  </a:lnTo>
                  <a:lnTo>
                    <a:pt x="24129" y="101600"/>
                  </a:lnTo>
                  <a:close/>
                </a:path>
                <a:path w="24129" h="683259">
                  <a:moveTo>
                    <a:pt x="24129" y="105409"/>
                  </a:moveTo>
                  <a:lnTo>
                    <a:pt x="0" y="105409"/>
                  </a:lnTo>
                  <a:lnTo>
                    <a:pt x="0" y="111759"/>
                  </a:lnTo>
                  <a:lnTo>
                    <a:pt x="24129" y="111759"/>
                  </a:lnTo>
                  <a:lnTo>
                    <a:pt x="24129" y="105409"/>
                  </a:lnTo>
                  <a:close/>
                </a:path>
                <a:path w="24129" h="683259">
                  <a:moveTo>
                    <a:pt x="24129" y="111759"/>
                  </a:moveTo>
                  <a:lnTo>
                    <a:pt x="0" y="111759"/>
                  </a:lnTo>
                  <a:lnTo>
                    <a:pt x="0" y="114299"/>
                  </a:lnTo>
                  <a:lnTo>
                    <a:pt x="24129" y="114299"/>
                  </a:lnTo>
                  <a:lnTo>
                    <a:pt x="24129" y="111759"/>
                  </a:lnTo>
                  <a:close/>
                </a:path>
                <a:path w="24129" h="683259">
                  <a:moveTo>
                    <a:pt x="24129" y="114300"/>
                  </a:moveTo>
                  <a:lnTo>
                    <a:pt x="0" y="114300"/>
                  </a:lnTo>
                  <a:lnTo>
                    <a:pt x="0" y="118109"/>
                  </a:lnTo>
                  <a:lnTo>
                    <a:pt x="24129" y="118109"/>
                  </a:lnTo>
                  <a:lnTo>
                    <a:pt x="24129" y="114300"/>
                  </a:lnTo>
                  <a:close/>
                </a:path>
                <a:path w="24129" h="683259">
                  <a:moveTo>
                    <a:pt x="24129" y="118109"/>
                  </a:moveTo>
                  <a:lnTo>
                    <a:pt x="0" y="118109"/>
                  </a:lnTo>
                  <a:lnTo>
                    <a:pt x="0" y="120649"/>
                  </a:lnTo>
                  <a:lnTo>
                    <a:pt x="24129" y="120649"/>
                  </a:lnTo>
                  <a:lnTo>
                    <a:pt x="24129" y="118109"/>
                  </a:lnTo>
                  <a:close/>
                </a:path>
                <a:path w="24129" h="683259">
                  <a:moveTo>
                    <a:pt x="24129" y="120650"/>
                  </a:moveTo>
                  <a:lnTo>
                    <a:pt x="0" y="120650"/>
                  </a:lnTo>
                  <a:lnTo>
                    <a:pt x="0" y="124459"/>
                  </a:lnTo>
                  <a:lnTo>
                    <a:pt x="24129" y="124459"/>
                  </a:lnTo>
                  <a:lnTo>
                    <a:pt x="24129" y="120650"/>
                  </a:lnTo>
                  <a:close/>
                </a:path>
                <a:path w="24129" h="683259">
                  <a:moveTo>
                    <a:pt x="24129" y="124459"/>
                  </a:moveTo>
                  <a:lnTo>
                    <a:pt x="0" y="124459"/>
                  </a:lnTo>
                  <a:lnTo>
                    <a:pt x="0" y="126999"/>
                  </a:lnTo>
                  <a:lnTo>
                    <a:pt x="24129" y="126999"/>
                  </a:lnTo>
                  <a:lnTo>
                    <a:pt x="24129" y="124459"/>
                  </a:lnTo>
                  <a:close/>
                </a:path>
                <a:path w="24129" h="683259">
                  <a:moveTo>
                    <a:pt x="24129" y="127000"/>
                  </a:moveTo>
                  <a:lnTo>
                    <a:pt x="0" y="127000"/>
                  </a:lnTo>
                  <a:lnTo>
                    <a:pt x="0" y="130809"/>
                  </a:lnTo>
                  <a:lnTo>
                    <a:pt x="24129" y="130809"/>
                  </a:lnTo>
                  <a:lnTo>
                    <a:pt x="24129" y="127000"/>
                  </a:lnTo>
                  <a:close/>
                </a:path>
                <a:path w="24129" h="683259">
                  <a:moveTo>
                    <a:pt x="24129" y="130809"/>
                  </a:moveTo>
                  <a:lnTo>
                    <a:pt x="0" y="130809"/>
                  </a:lnTo>
                  <a:lnTo>
                    <a:pt x="0" y="133349"/>
                  </a:lnTo>
                  <a:lnTo>
                    <a:pt x="24129" y="133349"/>
                  </a:lnTo>
                  <a:lnTo>
                    <a:pt x="24129" y="130809"/>
                  </a:lnTo>
                  <a:close/>
                </a:path>
                <a:path w="24129" h="683259">
                  <a:moveTo>
                    <a:pt x="24129" y="133350"/>
                  </a:moveTo>
                  <a:lnTo>
                    <a:pt x="0" y="133350"/>
                  </a:lnTo>
                  <a:lnTo>
                    <a:pt x="0" y="139699"/>
                  </a:lnTo>
                  <a:lnTo>
                    <a:pt x="24129" y="139699"/>
                  </a:lnTo>
                  <a:lnTo>
                    <a:pt x="24129" y="133350"/>
                  </a:lnTo>
                  <a:close/>
                </a:path>
                <a:path w="24129" h="683259">
                  <a:moveTo>
                    <a:pt x="24129" y="139700"/>
                  </a:moveTo>
                  <a:lnTo>
                    <a:pt x="0" y="139700"/>
                  </a:lnTo>
                  <a:lnTo>
                    <a:pt x="0" y="143509"/>
                  </a:lnTo>
                  <a:lnTo>
                    <a:pt x="24129" y="143509"/>
                  </a:lnTo>
                  <a:lnTo>
                    <a:pt x="24129" y="139700"/>
                  </a:lnTo>
                  <a:close/>
                </a:path>
                <a:path w="24129" h="683259">
                  <a:moveTo>
                    <a:pt x="24129" y="143509"/>
                  </a:moveTo>
                  <a:lnTo>
                    <a:pt x="0" y="143509"/>
                  </a:lnTo>
                  <a:lnTo>
                    <a:pt x="0" y="146049"/>
                  </a:lnTo>
                  <a:lnTo>
                    <a:pt x="24129" y="146049"/>
                  </a:lnTo>
                  <a:lnTo>
                    <a:pt x="24129" y="143509"/>
                  </a:lnTo>
                  <a:close/>
                </a:path>
                <a:path w="24129" h="683259">
                  <a:moveTo>
                    <a:pt x="24129" y="146050"/>
                  </a:moveTo>
                  <a:lnTo>
                    <a:pt x="0" y="146050"/>
                  </a:lnTo>
                  <a:lnTo>
                    <a:pt x="0" y="152399"/>
                  </a:lnTo>
                  <a:lnTo>
                    <a:pt x="24129" y="152399"/>
                  </a:lnTo>
                  <a:lnTo>
                    <a:pt x="24129" y="146050"/>
                  </a:lnTo>
                  <a:close/>
                </a:path>
                <a:path w="24129" h="683259">
                  <a:moveTo>
                    <a:pt x="24129" y="152400"/>
                  </a:moveTo>
                  <a:lnTo>
                    <a:pt x="0" y="152400"/>
                  </a:lnTo>
                  <a:lnTo>
                    <a:pt x="0" y="156209"/>
                  </a:lnTo>
                  <a:lnTo>
                    <a:pt x="24129" y="156209"/>
                  </a:lnTo>
                  <a:lnTo>
                    <a:pt x="24129" y="152400"/>
                  </a:lnTo>
                  <a:close/>
                </a:path>
                <a:path w="24129" h="683259">
                  <a:moveTo>
                    <a:pt x="24129" y="156209"/>
                  </a:moveTo>
                  <a:lnTo>
                    <a:pt x="0" y="156209"/>
                  </a:lnTo>
                  <a:lnTo>
                    <a:pt x="0" y="158749"/>
                  </a:lnTo>
                  <a:lnTo>
                    <a:pt x="24129" y="158749"/>
                  </a:lnTo>
                  <a:lnTo>
                    <a:pt x="24129" y="156209"/>
                  </a:lnTo>
                  <a:close/>
                </a:path>
                <a:path w="24129" h="683259">
                  <a:moveTo>
                    <a:pt x="24129" y="158750"/>
                  </a:moveTo>
                  <a:lnTo>
                    <a:pt x="0" y="158750"/>
                  </a:lnTo>
                  <a:lnTo>
                    <a:pt x="0" y="162559"/>
                  </a:lnTo>
                  <a:lnTo>
                    <a:pt x="24129" y="162559"/>
                  </a:lnTo>
                  <a:lnTo>
                    <a:pt x="24129" y="158750"/>
                  </a:lnTo>
                  <a:close/>
                </a:path>
                <a:path w="24129" h="683259">
                  <a:moveTo>
                    <a:pt x="24129" y="162559"/>
                  </a:moveTo>
                  <a:lnTo>
                    <a:pt x="0" y="162559"/>
                  </a:lnTo>
                  <a:lnTo>
                    <a:pt x="0" y="165099"/>
                  </a:lnTo>
                  <a:lnTo>
                    <a:pt x="24129" y="165099"/>
                  </a:lnTo>
                  <a:lnTo>
                    <a:pt x="24129" y="162559"/>
                  </a:lnTo>
                  <a:close/>
                </a:path>
                <a:path w="24129" h="683259">
                  <a:moveTo>
                    <a:pt x="24129" y="165100"/>
                  </a:moveTo>
                  <a:lnTo>
                    <a:pt x="0" y="165100"/>
                  </a:lnTo>
                  <a:lnTo>
                    <a:pt x="0" y="171449"/>
                  </a:lnTo>
                  <a:lnTo>
                    <a:pt x="24129" y="171449"/>
                  </a:lnTo>
                  <a:lnTo>
                    <a:pt x="24129" y="165100"/>
                  </a:lnTo>
                  <a:close/>
                </a:path>
                <a:path w="24129" h="683259">
                  <a:moveTo>
                    <a:pt x="24129" y="171450"/>
                  </a:moveTo>
                  <a:lnTo>
                    <a:pt x="0" y="171450"/>
                  </a:lnTo>
                  <a:lnTo>
                    <a:pt x="0" y="175259"/>
                  </a:lnTo>
                  <a:lnTo>
                    <a:pt x="24129" y="175259"/>
                  </a:lnTo>
                  <a:lnTo>
                    <a:pt x="24129" y="171450"/>
                  </a:lnTo>
                  <a:close/>
                </a:path>
                <a:path w="24129" h="683259">
                  <a:moveTo>
                    <a:pt x="24129" y="175259"/>
                  </a:moveTo>
                  <a:lnTo>
                    <a:pt x="0" y="175259"/>
                  </a:lnTo>
                  <a:lnTo>
                    <a:pt x="0" y="181609"/>
                  </a:lnTo>
                  <a:lnTo>
                    <a:pt x="24129" y="181609"/>
                  </a:lnTo>
                  <a:lnTo>
                    <a:pt x="24129" y="175259"/>
                  </a:lnTo>
                  <a:close/>
                </a:path>
                <a:path w="24129" h="683259">
                  <a:moveTo>
                    <a:pt x="24129" y="181609"/>
                  </a:moveTo>
                  <a:lnTo>
                    <a:pt x="0" y="181609"/>
                  </a:lnTo>
                  <a:lnTo>
                    <a:pt x="0" y="184149"/>
                  </a:lnTo>
                  <a:lnTo>
                    <a:pt x="24129" y="184149"/>
                  </a:lnTo>
                  <a:lnTo>
                    <a:pt x="24129" y="181609"/>
                  </a:lnTo>
                  <a:close/>
                </a:path>
                <a:path w="24129" h="683259">
                  <a:moveTo>
                    <a:pt x="24129" y="184150"/>
                  </a:moveTo>
                  <a:lnTo>
                    <a:pt x="0" y="184150"/>
                  </a:lnTo>
                  <a:lnTo>
                    <a:pt x="0" y="187959"/>
                  </a:lnTo>
                  <a:lnTo>
                    <a:pt x="24129" y="187959"/>
                  </a:lnTo>
                  <a:lnTo>
                    <a:pt x="24129" y="184150"/>
                  </a:lnTo>
                  <a:close/>
                </a:path>
                <a:path w="24129" h="683259">
                  <a:moveTo>
                    <a:pt x="24129" y="187959"/>
                  </a:moveTo>
                  <a:lnTo>
                    <a:pt x="0" y="187959"/>
                  </a:lnTo>
                  <a:lnTo>
                    <a:pt x="0" y="194309"/>
                  </a:lnTo>
                  <a:lnTo>
                    <a:pt x="24129" y="194309"/>
                  </a:lnTo>
                  <a:lnTo>
                    <a:pt x="24129" y="187959"/>
                  </a:lnTo>
                  <a:close/>
                </a:path>
                <a:path w="24129" h="683259">
                  <a:moveTo>
                    <a:pt x="24129" y="194310"/>
                  </a:moveTo>
                  <a:lnTo>
                    <a:pt x="0" y="194310"/>
                  </a:lnTo>
                  <a:lnTo>
                    <a:pt x="0" y="196849"/>
                  </a:lnTo>
                  <a:lnTo>
                    <a:pt x="24129" y="196849"/>
                  </a:lnTo>
                  <a:lnTo>
                    <a:pt x="24129" y="194310"/>
                  </a:lnTo>
                  <a:close/>
                </a:path>
                <a:path w="24129" h="683259">
                  <a:moveTo>
                    <a:pt x="24129" y="196850"/>
                  </a:moveTo>
                  <a:lnTo>
                    <a:pt x="0" y="196850"/>
                  </a:lnTo>
                  <a:lnTo>
                    <a:pt x="0" y="200659"/>
                  </a:lnTo>
                  <a:lnTo>
                    <a:pt x="24129" y="200659"/>
                  </a:lnTo>
                  <a:lnTo>
                    <a:pt x="24129" y="196850"/>
                  </a:lnTo>
                  <a:close/>
                </a:path>
                <a:path w="24129" h="683259">
                  <a:moveTo>
                    <a:pt x="24129" y="200659"/>
                  </a:moveTo>
                  <a:lnTo>
                    <a:pt x="0" y="200659"/>
                  </a:lnTo>
                  <a:lnTo>
                    <a:pt x="0" y="203199"/>
                  </a:lnTo>
                  <a:lnTo>
                    <a:pt x="24129" y="203199"/>
                  </a:lnTo>
                  <a:lnTo>
                    <a:pt x="24129" y="200659"/>
                  </a:lnTo>
                  <a:close/>
                </a:path>
                <a:path w="24129" h="683259">
                  <a:moveTo>
                    <a:pt x="24129" y="203200"/>
                  </a:moveTo>
                  <a:lnTo>
                    <a:pt x="0" y="203200"/>
                  </a:lnTo>
                  <a:lnTo>
                    <a:pt x="0" y="207009"/>
                  </a:lnTo>
                  <a:lnTo>
                    <a:pt x="24129" y="207009"/>
                  </a:lnTo>
                  <a:lnTo>
                    <a:pt x="24129" y="203200"/>
                  </a:lnTo>
                  <a:close/>
                </a:path>
                <a:path w="24129" h="683259">
                  <a:moveTo>
                    <a:pt x="24129" y="207009"/>
                  </a:moveTo>
                  <a:lnTo>
                    <a:pt x="0" y="207009"/>
                  </a:lnTo>
                  <a:lnTo>
                    <a:pt x="0" y="209549"/>
                  </a:lnTo>
                  <a:lnTo>
                    <a:pt x="24129" y="209549"/>
                  </a:lnTo>
                  <a:lnTo>
                    <a:pt x="24129" y="207009"/>
                  </a:lnTo>
                  <a:close/>
                </a:path>
                <a:path w="24129" h="683259">
                  <a:moveTo>
                    <a:pt x="24129" y="209550"/>
                  </a:moveTo>
                  <a:lnTo>
                    <a:pt x="0" y="209550"/>
                  </a:lnTo>
                  <a:lnTo>
                    <a:pt x="0" y="213359"/>
                  </a:lnTo>
                  <a:lnTo>
                    <a:pt x="24129" y="213359"/>
                  </a:lnTo>
                  <a:lnTo>
                    <a:pt x="24129" y="209550"/>
                  </a:lnTo>
                  <a:close/>
                </a:path>
                <a:path w="24129" h="683259">
                  <a:moveTo>
                    <a:pt x="24129" y="213359"/>
                  </a:moveTo>
                  <a:lnTo>
                    <a:pt x="0" y="213359"/>
                  </a:lnTo>
                  <a:lnTo>
                    <a:pt x="0" y="215899"/>
                  </a:lnTo>
                  <a:lnTo>
                    <a:pt x="24129" y="215899"/>
                  </a:lnTo>
                  <a:lnTo>
                    <a:pt x="24129" y="213359"/>
                  </a:lnTo>
                  <a:close/>
                </a:path>
                <a:path w="24129" h="683259">
                  <a:moveTo>
                    <a:pt x="24129" y="215900"/>
                  </a:moveTo>
                  <a:lnTo>
                    <a:pt x="0" y="215900"/>
                  </a:lnTo>
                  <a:lnTo>
                    <a:pt x="0" y="280669"/>
                  </a:lnTo>
                  <a:lnTo>
                    <a:pt x="24129" y="280669"/>
                  </a:lnTo>
                  <a:lnTo>
                    <a:pt x="24129" y="215900"/>
                  </a:lnTo>
                  <a:close/>
                </a:path>
                <a:path w="24129" h="683259">
                  <a:moveTo>
                    <a:pt x="24129" y="280669"/>
                  </a:moveTo>
                  <a:lnTo>
                    <a:pt x="0" y="280669"/>
                  </a:lnTo>
                  <a:lnTo>
                    <a:pt x="0" y="363219"/>
                  </a:lnTo>
                  <a:lnTo>
                    <a:pt x="24129" y="363219"/>
                  </a:lnTo>
                  <a:lnTo>
                    <a:pt x="24129" y="280669"/>
                  </a:lnTo>
                  <a:close/>
                </a:path>
                <a:path w="24129" h="683259">
                  <a:moveTo>
                    <a:pt x="24129" y="363219"/>
                  </a:moveTo>
                  <a:lnTo>
                    <a:pt x="0" y="363219"/>
                  </a:lnTo>
                  <a:lnTo>
                    <a:pt x="0" y="426719"/>
                  </a:lnTo>
                  <a:lnTo>
                    <a:pt x="24129" y="426719"/>
                  </a:lnTo>
                  <a:lnTo>
                    <a:pt x="24129" y="363219"/>
                  </a:lnTo>
                  <a:close/>
                </a:path>
                <a:path w="24129" h="683259">
                  <a:moveTo>
                    <a:pt x="24129" y="680719"/>
                  </a:moveTo>
                  <a:lnTo>
                    <a:pt x="22860" y="680719"/>
                  </a:lnTo>
                  <a:lnTo>
                    <a:pt x="22860" y="683259"/>
                  </a:lnTo>
                  <a:lnTo>
                    <a:pt x="24129" y="683259"/>
                  </a:lnTo>
                  <a:lnTo>
                    <a:pt x="24129" y="680719"/>
                  </a:lnTo>
                  <a:close/>
                </a:path>
                <a:path w="24129" h="683259">
                  <a:moveTo>
                    <a:pt x="24129" y="678180"/>
                  </a:moveTo>
                  <a:lnTo>
                    <a:pt x="16510" y="678180"/>
                  </a:lnTo>
                  <a:lnTo>
                    <a:pt x="16510" y="680719"/>
                  </a:lnTo>
                  <a:lnTo>
                    <a:pt x="20320" y="680719"/>
                  </a:lnTo>
                  <a:lnTo>
                    <a:pt x="20320" y="679449"/>
                  </a:lnTo>
                  <a:lnTo>
                    <a:pt x="24129" y="679449"/>
                  </a:lnTo>
                  <a:lnTo>
                    <a:pt x="24129" y="678180"/>
                  </a:lnTo>
                  <a:close/>
                </a:path>
                <a:path w="24129" h="683259">
                  <a:moveTo>
                    <a:pt x="13969" y="676909"/>
                  </a:moveTo>
                  <a:lnTo>
                    <a:pt x="10160" y="676909"/>
                  </a:lnTo>
                  <a:lnTo>
                    <a:pt x="10160" y="678179"/>
                  </a:lnTo>
                  <a:lnTo>
                    <a:pt x="13970" y="678179"/>
                  </a:lnTo>
                  <a:lnTo>
                    <a:pt x="13969" y="676909"/>
                  </a:lnTo>
                  <a:close/>
                </a:path>
                <a:path w="24129" h="683259">
                  <a:moveTo>
                    <a:pt x="24129" y="674369"/>
                  </a:moveTo>
                  <a:lnTo>
                    <a:pt x="6350" y="674369"/>
                  </a:lnTo>
                  <a:lnTo>
                    <a:pt x="6350" y="676909"/>
                  </a:lnTo>
                  <a:lnTo>
                    <a:pt x="24129" y="676909"/>
                  </a:lnTo>
                  <a:lnTo>
                    <a:pt x="24129" y="674369"/>
                  </a:lnTo>
                  <a:close/>
                </a:path>
                <a:path w="24129" h="683259">
                  <a:moveTo>
                    <a:pt x="24129" y="671830"/>
                  </a:moveTo>
                  <a:lnTo>
                    <a:pt x="0" y="671830"/>
                  </a:lnTo>
                  <a:lnTo>
                    <a:pt x="0" y="674369"/>
                  </a:lnTo>
                  <a:lnTo>
                    <a:pt x="2539" y="674369"/>
                  </a:lnTo>
                  <a:lnTo>
                    <a:pt x="2539" y="673099"/>
                  </a:lnTo>
                  <a:lnTo>
                    <a:pt x="24129" y="673099"/>
                  </a:lnTo>
                  <a:lnTo>
                    <a:pt x="24129" y="671830"/>
                  </a:lnTo>
                  <a:close/>
                </a:path>
                <a:path w="24129" h="683259">
                  <a:moveTo>
                    <a:pt x="24129" y="668019"/>
                  </a:moveTo>
                  <a:lnTo>
                    <a:pt x="0" y="668019"/>
                  </a:lnTo>
                  <a:lnTo>
                    <a:pt x="0" y="670559"/>
                  </a:lnTo>
                  <a:lnTo>
                    <a:pt x="24129" y="670559"/>
                  </a:lnTo>
                  <a:lnTo>
                    <a:pt x="24129" y="668019"/>
                  </a:lnTo>
                  <a:close/>
                </a:path>
                <a:path w="24129" h="683259">
                  <a:moveTo>
                    <a:pt x="24129" y="665479"/>
                  </a:moveTo>
                  <a:lnTo>
                    <a:pt x="0" y="665479"/>
                  </a:lnTo>
                  <a:lnTo>
                    <a:pt x="0" y="666749"/>
                  </a:lnTo>
                  <a:lnTo>
                    <a:pt x="24129" y="666749"/>
                  </a:lnTo>
                  <a:lnTo>
                    <a:pt x="24129" y="665479"/>
                  </a:lnTo>
                  <a:close/>
                </a:path>
                <a:path w="24129" h="683259">
                  <a:moveTo>
                    <a:pt x="24129" y="661669"/>
                  </a:moveTo>
                  <a:lnTo>
                    <a:pt x="0" y="661669"/>
                  </a:lnTo>
                  <a:lnTo>
                    <a:pt x="0" y="664209"/>
                  </a:lnTo>
                  <a:lnTo>
                    <a:pt x="24129" y="664209"/>
                  </a:lnTo>
                  <a:lnTo>
                    <a:pt x="24129" y="661669"/>
                  </a:lnTo>
                  <a:close/>
                </a:path>
                <a:path w="24129" h="683259">
                  <a:moveTo>
                    <a:pt x="24129" y="659129"/>
                  </a:moveTo>
                  <a:lnTo>
                    <a:pt x="0" y="659129"/>
                  </a:lnTo>
                  <a:lnTo>
                    <a:pt x="0" y="660399"/>
                  </a:lnTo>
                  <a:lnTo>
                    <a:pt x="24129" y="660399"/>
                  </a:lnTo>
                  <a:lnTo>
                    <a:pt x="24129" y="659129"/>
                  </a:lnTo>
                  <a:close/>
                </a:path>
                <a:path w="24129" h="683259">
                  <a:moveTo>
                    <a:pt x="24129" y="655319"/>
                  </a:moveTo>
                  <a:lnTo>
                    <a:pt x="0" y="655319"/>
                  </a:lnTo>
                  <a:lnTo>
                    <a:pt x="0" y="657859"/>
                  </a:lnTo>
                  <a:lnTo>
                    <a:pt x="24129" y="657859"/>
                  </a:lnTo>
                  <a:lnTo>
                    <a:pt x="24129" y="655319"/>
                  </a:lnTo>
                  <a:close/>
                </a:path>
                <a:path w="24129" h="683259">
                  <a:moveTo>
                    <a:pt x="24129" y="652779"/>
                  </a:moveTo>
                  <a:lnTo>
                    <a:pt x="0" y="652779"/>
                  </a:lnTo>
                  <a:lnTo>
                    <a:pt x="0" y="654049"/>
                  </a:lnTo>
                  <a:lnTo>
                    <a:pt x="24129" y="654049"/>
                  </a:lnTo>
                  <a:lnTo>
                    <a:pt x="24129" y="652779"/>
                  </a:lnTo>
                  <a:close/>
                </a:path>
                <a:path w="24129" h="683259">
                  <a:moveTo>
                    <a:pt x="24129" y="648969"/>
                  </a:moveTo>
                  <a:lnTo>
                    <a:pt x="0" y="648969"/>
                  </a:lnTo>
                  <a:lnTo>
                    <a:pt x="0" y="651509"/>
                  </a:lnTo>
                  <a:lnTo>
                    <a:pt x="24129" y="651509"/>
                  </a:lnTo>
                  <a:lnTo>
                    <a:pt x="24129" y="648969"/>
                  </a:lnTo>
                  <a:close/>
                </a:path>
                <a:path w="24129" h="683259">
                  <a:moveTo>
                    <a:pt x="24129" y="646429"/>
                  </a:moveTo>
                  <a:lnTo>
                    <a:pt x="0" y="646429"/>
                  </a:lnTo>
                  <a:lnTo>
                    <a:pt x="0" y="647699"/>
                  </a:lnTo>
                  <a:lnTo>
                    <a:pt x="24129" y="647699"/>
                  </a:lnTo>
                  <a:lnTo>
                    <a:pt x="24129" y="646429"/>
                  </a:lnTo>
                  <a:close/>
                </a:path>
                <a:path w="24129" h="683259">
                  <a:moveTo>
                    <a:pt x="24129" y="642619"/>
                  </a:moveTo>
                  <a:lnTo>
                    <a:pt x="0" y="642619"/>
                  </a:lnTo>
                  <a:lnTo>
                    <a:pt x="0" y="645159"/>
                  </a:lnTo>
                  <a:lnTo>
                    <a:pt x="24129" y="645159"/>
                  </a:lnTo>
                  <a:lnTo>
                    <a:pt x="24129" y="642619"/>
                  </a:lnTo>
                  <a:close/>
                </a:path>
                <a:path w="24129" h="683259">
                  <a:moveTo>
                    <a:pt x="24129" y="640079"/>
                  </a:moveTo>
                  <a:lnTo>
                    <a:pt x="0" y="640079"/>
                  </a:lnTo>
                  <a:lnTo>
                    <a:pt x="0" y="641349"/>
                  </a:lnTo>
                  <a:lnTo>
                    <a:pt x="24129" y="641349"/>
                  </a:lnTo>
                  <a:lnTo>
                    <a:pt x="24129" y="640079"/>
                  </a:lnTo>
                  <a:close/>
                </a:path>
                <a:path w="24129" h="683259">
                  <a:moveTo>
                    <a:pt x="24129" y="636269"/>
                  </a:moveTo>
                  <a:lnTo>
                    <a:pt x="0" y="636269"/>
                  </a:lnTo>
                  <a:lnTo>
                    <a:pt x="0" y="638809"/>
                  </a:lnTo>
                  <a:lnTo>
                    <a:pt x="24129" y="638809"/>
                  </a:lnTo>
                  <a:lnTo>
                    <a:pt x="24129" y="636269"/>
                  </a:lnTo>
                  <a:close/>
                </a:path>
                <a:path w="24129" h="683259">
                  <a:moveTo>
                    <a:pt x="24129" y="633729"/>
                  </a:moveTo>
                  <a:lnTo>
                    <a:pt x="0" y="633729"/>
                  </a:lnTo>
                  <a:lnTo>
                    <a:pt x="0" y="634999"/>
                  </a:lnTo>
                  <a:lnTo>
                    <a:pt x="24129" y="634999"/>
                  </a:lnTo>
                  <a:lnTo>
                    <a:pt x="24129" y="633729"/>
                  </a:lnTo>
                  <a:close/>
                </a:path>
                <a:path w="24129" h="683259">
                  <a:moveTo>
                    <a:pt x="24129" y="629919"/>
                  </a:moveTo>
                  <a:lnTo>
                    <a:pt x="0" y="629919"/>
                  </a:lnTo>
                  <a:lnTo>
                    <a:pt x="0" y="632459"/>
                  </a:lnTo>
                  <a:lnTo>
                    <a:pt x="24129" y="632459"/>
                  </a:lnTo>
                  <a:lnTo>
                    <a:pt x="24129" y="629919"/>
                  </a:lnTo>
                  <a:close/>
                </a:path>
                <a:path w="24129" h="683259">
                  <a:moveTo>
                    <a:pt x="24129" y="627379"/>
                  </a:moveTo>
                  <a:lnTo>
                    <a:pt x="0" y="627379"/>
                  </a:lnTo>
                  <a:lnTo>
                    <a:pt x="0" y="628649"/>
                  </a:lnTo>
                  <a:lnTo>
                    <a:pt x="24129" y="628649"/>
                  </a:lnTo>
                  <a:lnTo>
                    <a:pt x="24129" y="627379"/>
                  </a:lnTo>
                  <a:close/>
                </a:path>
                <a:path w="24129" h="683259">
                  <a:moveTo>
                    <a:pt x="24129" y="622299"/>
                  </a:moveTo>
                  <a:lnTo>
                    <a:pt x="0" y="622299"/>
                  </a:lnTo>
                  <a:lnTo>
                    <a:pt x="0" y="626110"/>
                  </a:lnTo>
                  <a:lnTo>
                    <a:pt x="24129" y="626110"/>
                  </a:lnTo>
                  <a:lnTo>
                    <a:pt x="24129" y="622299"/>
                  </a:lnTo>
                  <a:close/>
                </a:path>
                <a:path w="24129" h="683259">
                  <a:moveTo>
                    <a:pt x="24129" y="615949"/>
                  </a:moveTo>
                  <a:lnTo>
                    <a:pt x="0" y="615949"/>
                  </a:lnTo>
                  <a:lnTo>
                    <a:pt x="0" y="621029"/>
                  </a:lnTo>
                  <a:lnTo>
                    <a:pt x="24129" y="621029"/>
                  </a:lnTo>
                  <a:lnTo>
                    <a:pt x="24129" y="615949"/>
                  </a:lnTo>
                  <a:close/>
                </a:path>
                <a:path w="24129" h="683259">
                  <a:moveTo>
                    <a:pt x="24129" y="609599"/>
                  </a:moveTo>
                  <a:lnTo>
                    <a:pt x="0" y="609599"/>
                  </a:lnTo>
                  <a:lnTo>
                    <a:pt x="0" y="614680"/>
                  </a:lnTo>
                  <a:lnTo>
                    <a:pt x="24129" y="614680"/>
                  </a:lnTo>
                  <a:lnTo>
                    <a:pt x="24129" y="609599"/>
                  </a:lnTo>
                  <a:close/>
                </a:path>
                <a:path w="24129" h="683259">
                  <a:moveTo>
                    <a:pt x="24129" y="603249"/>
                  </a:moveTo>
                  <a:lnTo>
                    <a:pt x="0" y="603249"/>
                  </a:lnTo>
                  <a:lnTo>
                    <a:pt x="0" y="608330"/>
                  </a:lnTo>
                  <a:lnTo>
                    <a:pt x="24129" y="608330"/>
                  </a:lnTo>
                  <a:lnTo>
                    <a:pt x="24129" y="603249"/>
                  </a:lnTo>
                  <a:close/>
                </a:path>
                <a:path w="24129" h="683259">
                  <a:moveTo>
                    <a:pt x="24129" y="596899"/>
                  </a:moveTo>
                  <a:lnTo>
                    <a:pt x="0" y="596899"/>
                  </a:lnTo>
                  <a:lnTo>
                    <a:pt x="0" y="601979"/>
                  </a:lnTo>
                  <a:lnTo>
                    <a:pt x="24129" y="601979"/>
                  </a:lnTo>
                  <a:lnTo>
                    <a:pt x="24129" y="596899"/>
                  </a:lnTo>
                  <a:close/>
                </a:path>
                <a:path w="24129" h="683259">
                  <a:moveTo>
                    <a:pt x="24129" y="590549"/>
                  </a:moveTo>
                  <a:lnTo>
                    <a:pt x="0" y="590549"/>
                  </a:lnTo>
                  <a:lnTo>
                    <a:pt x="0" y="595630"/>
                  </a:lnTo>
                  <a:lnTo>
                    <a:pt x="24129" y="595630"/>
                  </a:lnTo>
                  <a:lnTo>
                    <a:pt x="24129" y="590549"/>
                  </a:lnTo>
                  <a:close/>
                </a:path>
                <a:path w="24129" h="683259">
                  <a:moveTo>
                    <a:pt x="24129" y="584199"/>
                  </a:moveTo>
                  <a:lnTo>
                    <a:pt x="0" y="584199"/>
                  </a:lnTo>
                  <a:lnTo>
                    <a:pt x="0" y="589280"/>
                  </a:lnTo>
                  <a:lnTo>
                    <a:pt x="24129" y="589280"/>
                  </a:lnTo>
                  <a:lnTo>
                    <a:pt x="24129" y="584199"/>
                  </a:lnTo>
                  <a:close/>
                </a:path>
                <a:path w="24129" h="683259">
                  <a:moveTo>
                    <a:pt x="24129" y="577849"/>
                  </a:moveTo>
                  <a:lnTo>
                    <a:pt x="0" y="577849"/>
                  </a:lnTo>
                  <a:lnTo>
                    <a:pt x="0" y="582929"/>
                  </a:lnTo>
                  <a:lnTo>
                    <a:pt x="24129" y="582929"/>
                  </a:lnTo>
                  <a:lnTo>
                    <a:pt x="24129" y="577849"/>
                  </a:lnTo>
                  <a:close/>
                </a:path>
                <a:path w="24129" h="683259">
                  <a:moveTo>
                    <a:pt x="24129" y="571499"/>
                  </a:moveTo>
                  <a:lnTo>
                    <a:pt x="0" y="571499"/>
                  </a:lnTo>
                  <a:lnTo>
                    <a:pt x="0" y="576580"/>
                  </a:lnTo>
                  <a:lnTo>
                    <a:pt x="24129" y="576580"/>
                  </a:lnTo>
                  <a:lnTo>
                    <a:pt x="24129" y="571499"/>
                  </a:lnTo>
                  <a:close/>
                </a:path>
                <a:path w="24129" h="683259">
                  <a:moveTo>
                    <a:pt x="24129" y="565149"/>
                  </a:moveTo>
                  <a:lnTo>
                    <a:pt x="0" y="565149"/>
                  </a:lnTo>
                  <a:lnTo>
                    <a:pt x="0" y="570229"/>
                  </a:lnTo>
                  <a:lnTo>
                    <a:pt x="24129" y="570229"/>
                  </a:lnTo>
                  <a:lnTo>
                    <a:pt x="24129" y="565149"/>
                  </a:lnTo>
                  <a:close/>
                </a:path>
                <a:path w="24129" h="683259">
                  <a:moveTo>
                    <a:pt x="24129" y="558799"/>
                  </a:moveTo>
                  <a:lnTo>
                    <a:pt x="0" y="558799"/>
                  </a:lnTo>
                  <a:lnTo>
                    <a:pt x="0" y="563879"/>
                  </a:lnTo>
                  <a:lnTo>
                    <a:pt x="24129" y="563879"/>
                  </a:lnTo>
                  <a:lnTo>
                    <a:pt x="24129" y="558799"/>
                  </a:lnTo>
                  <a:close/>
                </a:path>
                <a:path w="24129" h="683259">
                  <a:moveTo>
                    <a:pt x="24129" y="551179"/>
                  </a:moveTo>
                  <a:lnTo>
                    <a:pt x="0" y="551179"/>
                  </a:lnTo>
                  <a:lnTo>
                    <a:pt x="0" y="557529"/>
                  </a:lnTo>
                  <a:lnTo>
                    <a:pt x="24129" y="557529"/>
                  </a:lnTo>
                  <a:lnTo>
                    <a:pt x="24129" y="551179"/>
                  </a:lnTo>
                  <a:close/>
                </a:path>
                <a:path w="24129" h="683259">
                  <a:moveTo>
                    <a:pt x="24129" y="546099"/>
                  </a:moveTo>
                  <a:lnTo>
                    <a:pt x="0" y="546099"/>
                  </a:lnTo>
                  <a:lnTo>
                    <a:pt x="0" y="549909"/>
                  </a:lnTo>
                  <a:lnTo>
                    <a:pt x="24129" y="549909"/>
                  </a:lnTo>
                  <a:lnTo>
                    <a:pt x="24129" y="546099"/>
                  </a:lnTo>
                  <a:close/>
                </a:path>
                <a:path w="24129" h="683259">
                  <a:moveTo>
                    <a:pt x="24129" y="539749"/>
                  </a:moveTo>
                  <a:lnTo>
                    <a:pt x="0" y="539749"/>
                  </a:lnTo>
                  <a:lnTo>
                    <a:pt x="0" y="544829"/>
                  </a:lnTo>
                  <a:lnTo>
                    <a:pt x="24129" y="544829"/>
                  </a:lnTo>
                  <a:lnTo>
                    <a:pt x="24129" y="539749"/>
                  </a:lnTo>
                  <a:close/>
                </a:path>
                <a:path w="24129" h="683259">
                  <a:moveTo>
                    <a:pt x="24129" y="532130"/>
                  </a:moveTo>
                  <a:lnTo>
                    <a:pt x="0" y="532130"/>
                  </a:lnTo>
                  <a:lnTo>
                    <a:pt x="0" y="538479"/>
                  </a:lnTo>
                  <a:lnTo>
                    <a:pt x="24129" y="538479"/>
                  </a:lnTo>
                  <a:lnTo>
                    <a:pt x="24129" y="532130"/>
                  </a:lnTo>
                  <a:close/>
                </a:path>
                <a:path w="24129" h="683259">
                  <a:moveTo>
                    <a:pt x="24129" y="527049"/>
                  </a:moveTo>
                  <a:lnTo>
                    <a:pt x="0" y="527049"/>
                  </a:lnTo>
                  <a:lnTo>
                    <a:pt x="0" y="530859"/>
                  </a:lnTo>
                  <a:lnTo>
                    <a:pt x="24129" y="530859"/>
                  </a:lnTo>
                  <a:lnTo>
                    <a:pt x="24129" y="527049"/>
                  </a:lnTo>
                  <a:close/>
                </a:path>
                <a:path w="24129" h="683259">
                  <a:moveTo>
                    <a:pt x="24129" y="520699"/>
                  </a:moveTo>
                  <a:lnTo>
                    <a:pt x="0" y="520699"/>
                  </a:lnTo>
                  <a:lnTo>
                    <a:pt x="0" y="525780"/>
                  </a:lnTo>
                  <a:lnTo>
                    <a:pt x="24129" y="525780"/>
                  </a:lnTo>
                  <a:lnTo>
                    <a:pt x="24129" y="520699"/>
                  </a:lnTo>
                  <a:close/>
                </a:path>
                <a:path w="24129" h="683259">
                  <a:moveTo>
                    <a:pt x="24129" y="514349"/>
                  </a:moveTo>
                  <a:lnTo>
                    <a:pt x="0" y="514349"/>
                  </a:lnTo>
                  <a:lnTo>
                    <a:pt x="0" y="519429"/>
                  </a:lnTo>
                  <a:lnTo>
                    <a:pt x="24129" y="519429"/>
                  </a:lnTo>
                  <a:lnTo>
                    <a:pt x="24129" y="514349"/>
                  </a:lnTo>
                  <a:close/>
                </a:path>
                <a:path w="24129" h="683259">
                  <a:moveTo>
                    <a:pt x="24129" y="507999"/>
                  </a:moveTo>
                  <a:lnTo>
                    <a:pt x="0" y="507999"/>
                  </a:lnTo>
                  <a:lnTo>
                    <a:pt x="0" y="513080"/>
                  </a:lnTo>
                  <a:lnTo>
                    <a:pt x="24129" y="513080"/>
                  </a:lnTo>
                  <a:lnTo>
                    <a:pt x="24129" y="507999"/>
                  </a:lnTo>
                  <a:close/>
                </a:path>
                <a:path w="24129" h="683259">
                  <a:moveTo>
                    <a:pt x="24129" y="501649"/>
                  </a:moveTo>
                  <a:lnTo>
                    <a:pt x="0" y="501649"/>
                  </a:lnTo>
                  <a:lnTo>
                    <a:pt x="0" y="506729"/>
                  </a:lnTo>
                  <a:lnTo>
                    <a:pt x="24129" y="506729"/>
                  </a:lnTo>
                  <a:lnTo>
                    <a:pt x="24129" y="501649"/>
                  </a:lnTo>
                  <a:close/>
                </a:path>
                <a:path w="24129" h="683259">
                  <a:moveTo>
                    <a:pt x="24129" y="495299"/>
                  </a:moveTo>
                  <a:lnTo>
                    <a:pt x="0" y="495299"/>
                  </a:lnTo>
                  <a:lnTo>
                    <a:pt x="0" y="500379"/>
                  </a:lnTo>
                  <a:lnTo>
                    <a:pt x="24129" y="500379"/>
                  </a:lnTo>
                  <a:lnTo>
                    <a:pt x="24129" y="495299"/>
                  </a:lnTo>
                  <a:close/>
                </a:path>
                <a:path w="24129" h="683259">
                  <a:moveTo>
                    <a:pt x="24129" y="488949"/>
                  </a:moveTo>
                  <a:lnTo>
                    <a:pt x="0" y="488949"/>
                  </a:lnTo>
                  <a:lnTo>
                    <a:pt x="0" y="494029"/>
                  </a:lnTo>
                  <a:lnTo>
                    <a:pt x="24129" y="494029"/>
                  </a:lnTo>
                  <a:lnTo>
                    <a:pt x="24129" y="488949"/>
                  </a:lnTo>
                  <a:close/>
                </a:path>
                <a:path w="24129" h="683259">
                  <a:moveTo>
                    <a:pt x="24129" y="482599"/>
                  </a:moveTo>
                  <a:lnTo>
                    <a:pt x="0" y="482599"/>
                  </a:lnTo>
                  <a:lnTo>
                    <a:pt x="0" y="487679"/>
                  </a:lnTo>
                  <a:lnTo>
                    <a:pt x="24129" y="487679"/>
                  </a:lnTo>
                  <a:lnTo>
                    <a:pt x="24129" y="482599"/>
                  </a:lnTo>
                  <a:close/>
                </a:path>
                <a:path w="24129" h="683259">
                  <a:moveTo>
                    <a:pt x="24129" y="476249"/>
                  </a:moveTo>
                  <a:lnTo>
                    <a:pt x="0" y="476249"/>
                  </a:lnTo>
                  <a:lnTo>
                    <a:pt x="0" y="481329"/>
                  </a:lnTo>
                  <a:lnTo>
                    <a:pt x="24129" y="481329"/>
                  </a:lnTo>
                  <a:lnTo>
                    <a:pt x="24129" y="476249"/>
                  </a:lnTo>
                  <a:close/>
                </a:path>
                <a:path w="24129" h="683259">
                  <a:moveTo>
                    <a:pt x="24129" y="469899"/>
                  </a:moveTo>
                  <a:lnTo>
                    <a:pt x="0" y="469899"/>
                  </a:lnTo>
                  <a:lnTo>
                    <a:pt x="0" y="474979"/>
                  </a:lnTo>
                  <a:lnTo>
                    <a:pt x="24129" y="474979"/>
                  </a:lnTo>
                  <a:lnTo>
                    <a:pt x="24129" y="469899"/>
                  </a:lnTo>
                  <a:close/>
                </a:path>
                <a:path w="24129" h="683259">
                  <a:moveTo>
                    <a:pt x="24129" y="463549"/>
                  </a:moveTo>
                  <a:lnTo>
                    <a:pt x="0" y="463549"/>
                  </a:lnTo>
                  <a:lnTo>
                    <a:pt x="0" y="468629"/>
                  </a:lnTo>
                  <a:lnTo>
                    <a:pt x="24129" y="468629"/>
                  </a:lnTo>
                  <a:lnTo>
                    <a:pt x="24129" y="463549"/>
                  </a:lnTo>
                  <a:close/>
                </a:path>
                <a:path w="24129" h="683259">
                  <a:moveTo>
                    <a:pt x="24129" y="457199"/>
                  </a:moveTo>
                  <a:lnTo>
                    <a:pt x="0" y="457199"/>
                  </a:lnTo>
                  <a:lnTo>
                    <a:pt x="0" y="462279"/>
                  </a:lnTo>
                  <a:lnTo>
                    <a:pt x="24129" y="462279"/>
                  </a:lnTo>
                  <a:lnTo>
                    <a:pt x="24129" y="457199"/>
                  </a:lnTo>
                  <a:close/>
                </a:path>
                <a:path w="24129" h="683259">
                  <a:moveTo>
                    <a:pt x="24129" y="450849"/>
                  </a:moveTo>
                  <a:lnTo>
                    <a:pt x="0" y="450849"/>
                  </a:lnTo>
                  <a:lnTo>
                    <a:pt x="0" y="455929"/>
                  </a:lnTo>
                  <a:lnTo>
                    <a:pt x="24129" y="455929"/>
                  </a:lnTo>
                  <a:lnTo>
                    <a:pt x="24129" y="450849"/>
                  </a:lnTo>
                  <a:close/>
                </a:path>
                <a:path w="24129" h="683259">
                  <a:moveTo>
                    <a:pt x="24129" y="444499"/>
                  </a:moveTo>
                  <a:lnTo>
                    <a:pt x="0" y="444499"/>
                  </a:lnTo>
                  <a:lnTo>
                    <a:pt x="0" y="449580"/>
                  </a:lnTo>
                  <a:lnTo>
                    <a:pt x="24129" y="449580"/>
                  </a:lnTo>
                  <a:lnTo>
                    <a:pt x="24129" y="444499"/>
                  </a:lnTo>
                  <a:close/>
                </a:path>
                <a:path w="24129" h="683259">
                  <a:moveTo>
                    <a:pt x="24129" y="438149"/>
                  </a:moveTo>
                  <a:lnTo>
                    <a:pt x="0" y="438149"/>
                  </a:lnTo>
                  <a:lnTo>
                    <a:pt x="0" y="443229"/>
                  </a:lnTo>
                  <a:lnTo>
                    <a:pt x="24129" y="443229"/>
                  </a:lnTo>
                  <a:lnTo>
                    <a:pt x="24129" y="438149"/>
                  </a:lnTo>
                  <a:close/>
                </a:path>
                <a:path w="24129" h="683259">
                  <a:moveTo>
                    <a:pt x="24129" y="431799"/>
                  </a:moveTo>
                  <a:lnTo>
                    <a:pt x="0" y="431799"/>
                  </a:lnTo>
                  <a:lnTo>
                    <a:pt x="0" y="436879"/>
                  </a:lnTo>
                  <a:lnTo>
                    <a:pt x="24129" y="436879"/>
                  </a:lnTo>
                  <a:lnTo>
                    <a:pt x="24129" y="431799"/>
                  </a:lnTo>
                  <a:close/>
                </a:path>
                <a:path w="24129" h="683259">
                  <a:moveTo>
                    <a:pt x="24129" y="427989"/>
                  </a:moveTo>
                  <a:lnTo>
                    <a:pt x="0" y="427989"/>
                  </a:lnTo>
                  <a:lnTo>
                    <a:pt x="0" y="430530"/>
                  </a:lnTo>
                  <a:lnTo>
                    <a:pt x="24129" y="430530"/>
                  </a:lnTo>
                  <a:lnTo>
                    <a:pt x="24129" y="427989"/>
                  </a:lnTo>
                  <a:close/>
                </a:path>
              </a:pathLst>
            </a:custGeom>
            <a:solidFill>
              <a:srgbClr val="1E1E1E"/>
            </a:solidFill>
          </p:spPr>
          <p:txBody>
            <a:bodyPr bIns="0" lIns="0" rIns="0" rtlCol="0" tIns="0" wrap="square"/>
            <a:p/>
          </p:txBody>
        </p:sp>
        <p:sp>
          <p:nvSpPr>
            <p:cNvPr id="1049266" name="object 558"/>
            <p:cNvSpPr/>
            <p:nvPr/>
          </p:nvSpPr>
          <p:spPr>
            <a:xfrm>
              <a:off x="6262370" y="5834380"/>
              <a:ext cx="24130" cy="666750"/>
            </a:xfrm>
            <a:custGeom>
              <a:avLst/>
              <a:ahLst/>
              <a:rect l="l" t="t" r="r" b="b"/>
              <a:pathLst>
                <a:path w="24129" h="666750">
                  <a:moveTo>
                    <a:pt x="24129" y="0"/>
                  </a:moveTo>
                  <a:lnTo>
                    <a:pt x="22859" y="0"/>
                  </a:lnTo>
                  <a:lnTo>
                    <a:pt x="22859" y="1270"/>
                  </a:lnTo>
                  <a:lnTo>
                    <a:pt x="19050" y="1270"/>
                  </a:lnTo>
                  <a:lnTo>
                    <a:pt x="19050" y="2540"/>
                  </a:lnTo>
                  <a:lnTo>
                    <a:pt x="24129" y="2540"/>
                  </a:lnTo>
                  <a:lnTo>
                    <a:pt x="24129" y="0"/>
                  </a:lnTo>
                  <a:close/>
                </a:path>
                <a:path w="24129" h="666750">
                  <a:moveTo>
                    <a:pt x="24129" y="2540"/>
                  </a:moveTo>
                  <a:lnTo>
                    <a:pt x="16509" y="2540"/>
                  </a:lnTo>
                  <a:lnTo>
                    <a:pt x="16509" y="3810"/>
                  </a:lnTo>
                  <a:lnTo>
                    <a:pt x="12700" y="3810"/>
                  </a:lnTo>
                  <a:lnTo>
                    <a:pt x="12700" y="5080"/>
                  </a:lnTo>
                  <a:lnTo>
                    <a:pt x="24129" y="5080"/>
                  </a:lnTo>
                  <a:lnTo>
                    <a:pt x="24129" y="2540"/>
                  </a:lnTo>
                  <a:close/>
                </a:path>
                <a:path w="24129" h="666750">
                  <a:moveTo>
                    <a:pt x="24129" y="5080"/>
                  </a:moveTo>
                  <a:lnTo>
                    <a:pt x="10159" y="5080"/>
                  </a:lnTo>
                  <a:lnTo>
                    <a:pt x="10159" y="6350"/>
                  </a:lnTo>
                  <a:lnTo>
                    <a:pt x="7619" y="6350"/>
                  </a:lnTo>
                  <a:lnTo>
                    <a:pt x="7619" y="7620"/>
                  </a:lnTo>
                  <a:lnTo>
                    <a:pt x="5079" y="7620"/>
                  </a:lnTo>
                  <a:lnTo>
                    <a:pt x="5079" y="8890"/>
                  </a:lnTo>
                  <a:lnTo>
                    <a:pt x="24129" y="8890"/>
                  </a:lnTo>
                  <a:lnTo>
                    <a:pt x="24129" y="5080"/>
                  </a:lnTo>
                  <a:close/>
                </a:path>
                <a:path w="24129" h="666750">
                  <a:moveTo>
                    <a:pt x="24129" y="8890"/>
                  </a:moveTo>
                  <a:lnTo>
                    <a:pt x="2539" y="8890"/>
                  </a:lnTo>
                  <a:lnTo>
                    <a:pt x="2539" y="10160"/>
                  </a:lnTo>
                  <a:lnTo>
                    <a:pt x="0" y="10160"/>
                  </a:lnTo>
                  <a:lnTo>
                    <a:pt x="0" y="15240"/>
                  </a:lnTo>
                  <a:lnTo>
                    <a:pt x="24129" y="15240"/>
                  </a:lnTo>
                  <a:lnTo>
                    <a:pt x="24129" y="8890"/>
                  </a:lnTo>
                  <a:close/>
                </a:path>
                <a:path w="24129" h="666750">
                  <a:moveTo>
                    <a:pt x="24129" y="15240"/>
                  </a:moveTo>
                  <a:lnTo>
                    <a:pt x="0" y="15240"/>
                  </a:lnTo>
                  <a:lnTo>
                    <a:pt x="0" y="17780"/>
                  </a:lnTo>
                  <a:lnTo>
                    <a:pt x="24129" y="17780"/>
                  </a:lnTo>
                  <a:lnTo>
                    <a:pt x="24129" y="15240"/>
                  </a:lnTo>
                  <a:close/>
                </a:path>
                <a:path w="24129" h="666750">
                  <a:moveTo>
                    <a:pt x="24129" y="17780"/>
                  </a:moveTo>
                  <a:lnTo>
                    <a:pt x="0" y="17780"/>
                  </a:lnTo>
                  <a:lnTo>
                    <a:pt x="0" y="21590"/>
                  </a:lnTo>
                  <a:lnTo>
                    <a:pt x="24129" y="21590"/>
                  </a:lnTo>
                  <a:lnTo>
                    <a:pt x="24129" y="17780"/>
                  </a:lnTo>
                  <a:close/>
                </a:path>
                <a:path w="24129" h="666750">
                  <a:moveTo>
                    <a:pt x="24129" y="21590"/>
                  </a:moveTo>
                  <a:lnTo>
                    <a:pt x="0" y="21590"/>
                  </a:lnTo>
                  <a:lnTo>
                    <a:pt x="0" y="24130"/>
                  </a:lnTo>
                  <a:lnTo>
                    <a:pt x="24129" y="24130"/>
                  </a:lnTo>
                  <a:lnTo>
                    <a:pt x="24129" y="21590"/>
                  </a:lnTo>
                  <a:close/>
                </a:path>
                <a:path w="24129" h="666750">
                  <a:moveTo>
                    <a:pt x="24129" y="24130"/>
                  </a:moveTo>
                  <a:lnTo>
                    <a:pt x="0" y="24130"/>
                  </a:lnTo>
                  <a:lnTo>
                    <a:pt x="0" y="27940"/>
                  </a:lnTo>
                  <a:lnTo>
                    <a:pt x="24129" y="27940"/>
                  </a:lnTo>
                  <a:lnTo>
                    <a:pt x="24129" y="24130"/>
                  </a:lnTo>
                  <a:close/>
                </a:path>
                <a:path w="24129" h="666750">
                  <a:moveTo>
                    <a:pt x="24129" y="27940"/>
                  </a:moveTo>
                  <a:lnTo>
                    <a:pt x="0" y="27940"/>
                  </a:lnTo>
                  <a:lnTo>
                    <a:pt x="0" y="34290"/>
                  </a:lnTo>
                  <a:lnTo>
                    <a:pt x="24129" y="34290"/>
                  </a:lnTo>
                  <a:lnTo>
                    <a:pt x="24129" y="27940"/>
                  </a:lnTo>
                  <a:close/>
                </a:path>
                <a:path w="24129" h="666750">
                  <a:moveTo>
                    <a:pt x="24129" y="34290"/>
                  </a:moveTo>
                  <a:lnTo>
                    <a:pt x="0" y="34290"/>
                  </a:lnTo>
                  <a:lnTo>
                    <a:pt x="0" y="36830"/>
                  </a:lnTo>
                  <a:lnTo>
                    <a:pt x="24129" y="36830"/>
                  </a:lnTo>
                  <a:lnTo>
                    <a:pt x="24129" y="34290"/>
                  </a:lnTo>
                  <a:close/>
                </a:path>
                <a:path w="24129" h="666750">
                  <a:moveTo>
                    <a:pt x="24129" y="36830"/>
                  </a:moveTo>
                  <a:lnTo>
                    <a:pt x="0" y="36830"/>
                  </a:lnTo>
                  <a:lnTo>
                    <a:pt x="0" y="40640"/>
                  </a:lnTo>
                  <a:lnTo>
                    <a:pt x="24129" y="40640"/>
                  </a:lnTo>
                  <a:lnTo>
                    <a:pt x="24129" y="36830"/>
                  </a:lnTo>
                  <a:close/>
                </a:path>
                <a:path w="24129" h="666750">
                  <a:moveTo>
                    <a:pt x="24129" y="40640"/>
                  </a:moveTo>
                  <a:lnTo>
                    <a:pt x="0" y="40640"/>
                  </a:lnTo>
                  <a:lnTo>
                    <a:pt x="0" y="49530"/>
                  </a:lnTo>
                  <a:lnTo>
                    <a:pt x="24129" y="49530"/>
                  </a:lnTo>
                  <a:lnTo>
                    <a:pt x="24129" y="40640"/>
                  </a:lnTo>
                  <a:close/>
                </a:path>
                <a:path w="24129" h="666750">
                  <a:moveTo>
                    <a:pt x="24129" y="49530"/>
                  </a:moveTo>
                  <a:lnTo>
                    <a:pt x="0" y="49530"/>
                  </a:lnTo>
                  <a:lnTo>
                    <a:pt x="0" y="53340"/>
                  </a:lnTo>
                  <a:lnTo>
                    <a:pt x="24129" y="53340"/>
                  </a:lnTo>
                  <a:lnTo>
                    <a:pt x="24129" y="49530"/>
                  </a:lnTo>
                  <a:close/>
                </a:path>
                <a:path w="24129" h="666750">
                  <a:moveTo>
                    <a:pt x="24129" y="53340"/>
                  </a:moveTo>
                  <a:lnTo>
                    <a:pt x="0" y="53340"/>
                  </a:lnTo>
                  <a:lnTo>
                    <a:pt x="0" y="55880"/>
                  </a:lnTo>
                  <a:lnTo>
                    <a:pt x="24129" y="55880"/>
                  </a:lnTo>
                  <a:lnTo>
                    <a:pt x="24129" y="53340"/>
                  </a:lnTo>
                  <a:close/>
                </a:path>
                <a:path w="24129" h="666750">
                  <a:moveTo>
                    <a:pt x="24129" y="55880"/>
                  </a:moveTo>
                  <a:lnTo>
                    <a:pt x="0" y="55880"/>
                  </a:lnTo>
                  <a:lnTo>
                    <a:pt x="0" y="59690"/>
                  </a:lnTo>
                  <a:lnTo>
                    <a:pt x="24129" y="59690"/>
                  </a:lnTo>
                  <a:lnTo>
                    <a:pt x="24129" y="55880"/>
                  </a:lnTo>
                  <a:close/>
                </a:path>
                <a:path w="24129" h="666750">
                  <a:moveTo>
                    <a:pt x="24129" y="59690"/>
                  </a:moveTo>
                  <a:lnTo>
                    <a:pt x="0" y="59690"/>
                  </a:lnTo>
                  <a:lnTo>
                    <a:pt x="0" y="62230"/>
                  </a:lnTo>
                  <a:lnTo>
                    <a:pt x="24129" y="62230"/>
                  </a:lnTo>
                  <a:lnTo>
                    <a:pt x="24129" y="59690"/>
                  </a:lnTo>
                  <a:close/>
                </a:path>
                <a:path w="24129" h="666750">
                  <a:moveTo>
                    <a:pt x="24129" y="62230"/>
                  </a:moveTo>
                  <a:lnTo>
                    <a:pt x="0" y="62230"/>
                  </a:lnTo>
                  <a:lnTo>
                    <a:pt x="0" y="68580"/>
                  </a:lnTo>
                  <a:lnTo>
                    <a:pt x="24129" y="68580"/>
                  </a:lnTo>
                  <a:lnTo>
                    <a:pt x="24129" y="62230"/>
                  </a:lnTo>
                  <a:close/>
                </a:path>
                <a:path w="24129" h="666750">
                  <a:moveTo>
                    <a:pt x="24129" y="68580"/>
                  </a:moveTo>
                  <a:lnTo>
                    <a:pt x="0" y="68580"/>
                  </a:lnTo>
                  <a:lnTo>
                    <a:pt x="0" y="74930"/>
                  </a:lnTo>
                  <a:lnTo>
                    <a:pt x="24129" y="74930"/>
                  </a:lnTo>
                  <a:lnTo>
                    <a:pt x="24129" y="68580"/>
                  </a:lnTo>
                  <a:close/>
                </a:path>
                <a:path w="24129" h="666750">
                  <a:moveTo>
                    <a:pt x="24129" y="74930"/>
                  </a:moveTo>
                  <a:lnTo>
                    <a:pt x="0" y="74930"/>
                  </a:lnTo>
                  <a:lnTo>
                    <a:pt x="0" y="78740"/>
                  </a:lnTo>
                  <a:lnTo>
                    <a:pt x="24129" y="78740"/>
                  </a:lnTo>
                  <a:lnTo>
                    <a:pt x="24129" y="74930"/>
                  </a:lnTo>
                  <a:close/>
                </a:path>
                <a:path w="24129" h="666750">
                  <a:moveTo>
                    <a:pt x="24129" y="78740"/>
                  </a:moveTo>
                  <a:lnTo>
                    <a:pt x="0" y="78740"/>
                  </a:lnTo>
                  <a:lnTo>
                    <a:pt x="0" y="81280"/>
                  </a:lnTo>
                  <a:lnTo>
                    <a:pt x="24129" y="81280"/>
                  </a:lnTo>
                  <a:lnTo>
                    <a:pt x="24129" y="78740"/>
                  </a:lnTo>
                  <a:close/>
                </a:path>
                <a:path w="24129" h="666750">
                  <a:moveTo>
                    <a:pt x="24129" y="81280"/>
                  </a:moveTo>
                  <a:lnTo>
                    <a:pt x="0" y="81280"/>
                  </a:lnTo>
                  <a:lnTo>
                    <a:pt x="0" y="85090"/>
                  </a:lnTo>
                  <a:lnTo>
                    <a:pt x="24129" y="85090"/>
                  </a:lnTo>
                  <a:lnTo>
                    <a:pt x="24129" y="81280"/>
                  </a:lnTo>
                  <a:close/>
                </a:path>
                <a:path w="24129" h="666750">
                  <a:moveTo>
                    <a:pt x="24129" y="85090"/>
                  </a:moveTo>
                  <a:lnTo>
                    <a:pt x="0" y="85090"/>
                  </a:lnTo>
                  <a:lnTo>
                    <a:pt x="0" y="91440"/>
                  </a:lnTo>
                  <a:lnTo>
                    <a:pt x="24129" y="91440"/>
                  </a:lnTo>
                  <a:lnTo>
                    <a:pt x="24129" y="85090"/>
                  </a:lnTo>
                  <a:close/>
                </a:path>
                <a:path w="24129" h="666750">
                  <a:moveTo>
                    <a:pt x="24129" y="91440"/>
                  </a:moveTo>
                  <a:lnTo>
                    <a:pt x="0" y="91440"/>
                  </a:lnTo>
                  <a:lnTo>
                    <a:pt x="0" y="93980"/>
                  </a:lnTo>
                  <a:lnTo>
                    <a:pt x="24129" y="93980"/>
                  </a:lnTo>
                  <a:lnTo>
                    <a:pt x="24129" y="91440"/>
                  </a:lnTo>
                  <a:close/>
                </a:path>
                <a:path w="24129" h="666750">
                  <a:moveTo>
                    <a:pt x="24129" y="93980"/>
                  </a:moveTo>
                  <a:lnTo>
                    <a:pt x="0" y="93980"/>
                  </a:lnTo>
                  <a:lnTo>
                    <a:pt x="0" y="97790"/>
                  </a:lnTo>
                  <a:lnTo>
                    <a:pt x="24129" y="97790"/>
                  </a:lnTo>
                  <a:lnTo>
                    <a:pt x="24129" y="93980"/>
                  </a:lnTo>
                  <a:close/>
                </a:path>
                <a:path w="24129" h="666750">
                  <a:moveTo>
                    <a:pt x="24129" y="97790"/>
                  </a:moveTo>
                  <a:lnTo>
                    <a:pt x="0" y="97790"/>
                  </a:lnTo>
                  <a:lnTo>
                    <a:pt x="0" y="104140"/>
                  </a:lnTo>
                  <a:lnTo>
                    <a:pt x="24129" y="104140"/>
                  </a:lnTo>
                  <a:lnTo>
                    <a:pt x="24129" y="97790"/>
                  </a:lnTo>
                  <a:close/>
                </a:path>
                <a:path w="24129" h="666750">
                  <a:moveTo>
                    <a:pt x="24129" y="104140"/>
                  </a:moveTo>
                  <a:lnTo>
                    <a:pt x="0" y="104140"/>
                  </a:lnTo>
                  <a:lnTo>
                    <a:pt x="0" y="106680"/>
                  </a:lnTo>
                  <a:lnTo>
                    <a:pt x="24129" y="106680"/>
                  </a:lnTo>
                  <a:lnTo>
                    <a:pt x="24129" y="104140"/>
                  </a:lnTo>
                  <a:close/>
                </a:path>
                <a:path w="24129" h="666750">
                  <a:moveTo>
                    <a:pt x="24129" y="106680"/>
                  </a:moveTo>
                  <a:lnTo>
                    <a:pt x="0" y="106680"/>
                  </a:lnTo>
                  <a:lnTo>
                    <a:pt x="0" y="110490"/>
                  </a:lnTo>
                  <a:lnTo>
                    <a:pt x="24129" y="110490"/>
                  </a:lnTo>
                  <a:lnTo>
                    <a:pt x="24129" y="106680"/>
                  </a:lnTo>
                  <a:close/>
                </a:path>
                <a:path w="24129" h="666750">
                  <a:moveTo>
                    <a:pt x="24129" y="110490"/>
                  </a:moveTo>
                  <a:lnTo>
                    <a:pt x="0" y="110490"/>
                  </a:lnTo>
                  <a:lnTo>
                    <a:pt x="0" y="113030"/>
                  </a:lnTo>
                  <a:lnTo>
                    <a:pt x="24129" y="113030"/>
                  </a:lnTo>
                  <a:lnTo>
                    <a:pt x="24129" y="110490"/>
                  </a:lnTo>
                  <a:close/>
                </a:path>
                <a:path w="24129" h="666750">
                  <a:moveTo>
                    <a:pt x="24129" y="113030"/>
                  </a:moveTo>
                  <a:lnTo>
                    <a:pt x="0" y="113030"/>
                  </a:lnTo>
                  <a:lnTo>
                    <a:pt x="0" y="116840"/>
                  </a:lnTo>
                  <a:lnTo>
                    <a:pt x="24129" y="116840"/>
                  </a:lnTo>
                  <a:lnTo>
                    <a:pt x="24129" y="113030"/>
                  </a:lnTo>
                  <a:close/>
                </a:path>
                <a:path w="24129" h="666750">
                  <a:moveTo>
                    <a:pt x="24129" y="116840"/>
                  </a:moveTo>
                  <a:lnTo>
                    <a:pt x="0" y="116840"/>
                  </a:lnTo>
                  <a:lnTo>
                    <a:pt x="0" y="119380"/>
                  </a:lnTo>
                  <a:lnTo>
                    <a:pt x="24129" y="119380"/>
                  </a:lnTo>
                  <a:lnTo>
                    <a:pt x="24129" y="116840"/>
                  </a:lnTo>
                  <a:close/>
                </a:path>
                <a:path w="24129" h="666750">
                  <a:moveTo>
                    <a:pt x="24129" y="119380"/>
                  </a:moveTo>
                  <a:lnTo>
                    <a:pt x="0" y="119380"/>
                  </a:lnTo>
                  <a:lnTo>
                    <a:pt x="0" y="123190"/>
                  </a:lnTo>
                  <a:lnTo>
                    <a:pt x="24129" y="123190"/>
                  </a:lnTo>
                  <a:lnTo>
                    <a:pt x="24129" y="119380"/>
                  </a:lnTo>
                  <a:close/>
                </a:path>
                <a:path w="24129" h="666750">
                  <a:moveTo>
                    <a:pt x="24129" y="123190"/>
                  </a:moveTo>
                  <a:lnTo>
                    <a:pt x="0" y="123190"/>
                  </a:lnTo>
                  <a:lnTo>
                    <a:pt x="0" y="125730"/>
                  </a:lnTo>
                  <a:lnTo>
                    <a:pt x="24129" y="125730"/>
                  </a:lnTo>
                  <a:lnTo>
                    <a:pt x="24129" y="123190"/>
                  </a:lnTo>
                  <a:close/>
                </a:path>
                <a:path w="24129" h="666750">
                  <a:moveTo>
                    <a:pt x="24129" y="125730"/>
                  </a:moveTo>
                  <a:lnTo>
                    <a:pt x="0" y="125730"/>
                  </a:lnTo>
                  <a:lnTo>
                    <a:pt x="0" y="132080"/>
                  </a:lnTo>
                  <a:lnTo>
                    <a:pt x="24129" y="132080"/>
                  </a:lnTo>
                  <a:lnTo>
                    <a:pt x="24129" y="125730"/>
                  </a:lnTo>
                  <a:close/>
                </a:path>
                <a:path w="24129" h="666750">
                  <a:moveTo>
                    <a:pt x="24129" y="132080"/>
                  </a:moveTo>
                  <a:lnTo>
                    <a:pt x="0" y="132080"/>
                  </a:lnTo>
                  <a:lnTo>
                    <a:pt x="0" y="135890"/>
                  </a:lnTo>
                  <a:lnTo>
                    <a:pt x="24129" y="135890"/>
                  </a:lnTo>
                  <a:lnTo>
                    <a:pt x="24129" y="132080"/>
                  </a:lnTo>
                  <a:close/>
                </a:path>
                <a:path w="24129" h="666750">
                  <a:moveTo>
                    <a:pt x="24129" y="135890"/>
                  </a:moveTo>
                  <a:lnTo>
                    <a:pt x="0" y="135890"/>
                  </a:lnTo>
                  <a:lnTo>
                    <a:pt x="0" y="138430"/>
                  </a:lnTo>
                  <a:lnTo>
                    <a:pt x="24129" y="138430"/>
                  </a:lnTo>
                  <a:lnTo>
                    <a:pt x="24129" y="135890"/>
                  </a:lnTo>
                  <a:close/>
                </a:path>
                <a:path w="24129" h="666750">
                  <a:moveTo>
                    <a:pt x="24129" y="138430"/>
                  </a:moveTo>
                  <a:lnTo>
                    <a:pt x="0" y="138430"/>
                  </a:lnTo>
                  <a:lnTo>
                    <a:pt x="0" y="144780"/>
                  </a:lnTo>
                  <a:lnTo>
                    <a:pt x="24129" y="144780"/>
                  </a:lnTo>
                  <a:lnTo>
                    <a:pt x="24129" y="138430"/>
                  </a:lnTo>
                  <a:close/>
                </a:path>
                <a:path w="24129" h="666750">
                  <a:moveTo>
                    <a:pt x="24129" y="144780"/>
                  </a:moveTo>
                  <a:lnTo>
                    <a:pt x="0" y="144780"/>
                  </a:lnTo>
                  <a:lnTo>
                    <a:pt x="0" y="148590"/>
                  </a:lnTo>
                  <a:lnTo>
                    <a:pt x="24129" y="148590"/>
                  </a:lnTo>
                  <a:lnTo>
                    <a:pt x="24129" y="144780"/>
                  </a:lnTo>
                  <a:close/>
                </a:path>
                <a:path w="24129" h="666750">
                  <a:moveTo>
                    <a:pt x="24129" y="148590"/>
                  </a:moveTo>
                  <a:lnTo>
                    <a:pt x="0" y="148590"/>
                  </a:lnTo>
                  <a:lnTo>
                    <a:pt x="0" y="151130"/>
                  </a:lnTo>
                  <a:lnTo>
                    <a:pt x="24129" y="151130"/>
                  </a:lnTo>
                  <a:lnTo>
                    <a:pt x="24129" y="148590"/>
                  </a:lnTo>
                  <a:close/>
                </a:path>
                <a:path w="24129" h="666750">
                  <a:moveTo>
                    <a:pt x="24129" y="151130"/>
                  </a:moveTo>
                  <a:lnTo>
                    <a:pt x="0" y="151130"/>
                  </a:lnTo>
                  <a:lnTo>
                    <a:pt x="0" y="154940"/>
                  </a:lnTo>
                  <a:lnTo>
                    <a:pt x="24129" y="154940"/>
                  </a:lnTo>
                  <a:lnTo>
                    <a:pt x="24129" y="151130"/>
                  </a:lnTo>
                  <a:close/>
                </a:path>
                <a:path w="24129" h="666750">
                  <a:moveTo>
                    <a:pt x="24129" y="154940"/>
                  </a:moveTo>
                  <a:lnTo>
                    <a:pt x="0" y="154940"/>
                  </a:lnTo>
                  <a:lnTo>
                    <a:pt x="0" y="157480"/>
                  </a:lnTo>
                  <a:lnTo>
                    <a:pt x="24129" y="157480"/>
                  </a:lnTo>
                  <a:lnTo>
                    <a:pt x="24129" y="154940"/>
                  </a:lnTo>
                  <a:close/>
                </a:path>
                <a:path w="24129" h="666750">
                  <a:moveTo>
                    <a:pt x="24129" y="157480"/>
                  </a:moveTo>
                  <a:lnTo>
                    <a:pt x="0" y="157480"/>
                  </a:lnTo>
                  <a:lnTo>
                    <a:pt x="0" y="163830"/>
                  </a:lnTo>
                  <a:lnTo>
                    <a:pt x="24129" y="163830"/>
                  </a:lnTo>
                  <a:lnTo>
                    <a:pt x="24129" y="157480"/>
                  </a:lnTo>
                  <a:close/>
                </a:path>
                <a:path w="24129" h="666750">
                  <a:moveTo>
                    <a:pt x="24129" y="163830"/>
                  </a:moveTo>
                  <a:lnTo>
                    <a:pt x="0" y="163830"/>
                  </a:lnTo>
                  <a:lnTo>
                    <a:pt x="0" y="167640"/>
                  </a:lnTo>
                  <a:lnTo>
                    <a:pt x="24129" y="167640"/>
                  </a:lnTo>
                  <a:lnTo>
                    <a:pt x="24129" y="163830"/>
                  </a:lnTo>
                  <a:close/>
                </a:path>
                <a:path w="24129" h="666750">
                  <a:moveTo>
                    <a:pt x="24129" y="167640"/>
                  </a:moveTo>
                  <a:lnTo>
                    <a:pt x="0" y="167640"/>
                  </a:lnTo>
                  <a:lnTo>
                    <a:pt x="0" y="173990"/>
                  </a:lnTo>
                  <a:lnTo>
                    <a:pt x="24129" y="173990"/>
                  </a:lnTo>
                  <a:lnTo>
                    <a:pt x="24129" y="167640"/>
                  </a:lnTo>
                  <a:close/>
                </a:path>
                <a:path w="24129" h="666750">
                  <a:moveTo>
                    <a:pt x="24129" y="173990"/>
                  </a:moveTo>
                  <a:lnTo>
                    <a:pt x="0" y="173990"/>
                  </a:lnTo>
                  <a:lnTo>
                    <a:pt x="0" y="176530"/>
                  </a:lnTo>
                  <a:lnTo>
                    <a:pt x="24129" y="176530"/>
                  </a:lnTo>
                  <a:lnTo>
                    <a:pt x="24129" y="173990"/>
                  </a:lnTo>
                  <a:close/>
                </a:path>
                <a:path w="24129" h="666750">
                  <a:moveTo>
                    <a:pt x="24129" y="176530"/>
                  </a:moveTo>
                  <a:lnTo>
                    <a:pt x="0" y="176530"/>
                  </a:lnTo>
                  <a:lnTo>
                    <a:pt x="0" y="180340"/>
                  </a:lnTo>
                  <a:lnTo>
                    <a:pt x="24129" y="180340"/>
                  </a:lnTo>
                  <a:lnTo>
                    <a:pt x="24129" y="176530"/>
                  </a:lnTo>
                  <a:close/>
                </a:path>
                <a:path w="24129" h="666750">
                  <a:moveTo>
                    <a:pt x="24129" y="180340"/>
                  </a:moveTo>
                  <a:lnTo>
                    <a:pt x="0" y="180340"/>
                  </a:lnTo>
                  <a:lnTo>
                    <a:pt x="0" y="186690"/>
                  </a:lnTo>
                  <a:lnTo>
                    <a:pt x="24129" y="186690"/>
                  </a:lnTo>
                  <a:lnTo>
                    <a:pt x="24129" y="180340"/>
                  </a:lnTo>
                  <a:close/>
                </a:path>
                <a:path w="24129" h="666750">
                  <a:moveTo>
                    <a:pt x="24129" y="186690"/>
                  </a:moveTo>
                  <a:lnTo>
                    <a:pt x="0" y="186690"/>
                  </a:lnTo>
                  <a:lnTo>
                    <a:pt x="0" y="189230"/>
                  </a:lnTo>
                  <a:lnTo>
                    <a:pt x="24129" y="189230"/>
                  </a:lnTo>
                  <a:lnTo>
                    <a:pt x="24129" y="186690"/>
                  </a:lnTo>
                  <a:close/>
                </a:path>
                <a:path w="24129" h="666750">
                  <a:moveTo>
                    <a:pt x="24129" y="189230"/>
                  </a:moveTo>
                  <a:lnTo>
                    <a:pt x="0" y="189230"/>
                  </a:lnTo>
                  <a:lnTo>
                    <a:pt x="0" y="193040"/>
                  </a:lnTo>
                  <a:lnTo>
                    <a:pt x="24129" y="193040"/>
                  </a:lnTo>
                  <a:lnTo>
                    <a:pt x="24129" y="189230"/>
                  </a:lnTo>
                  <a:close/>
                </a:path>
                <a:path w="24129" h="666750">
                  <a:moveTo>
                    <a:pt x="24129" y="193040"/>
                  </a:moveTo>
                  <a:lnTo>
                    <a:pt x="0" y="193040"/>
                  </a:lnTo>
                  <a:lnTo>
                    <a:pt x="0" y="195580"/>
                  </a:lnTo>
                  <a:lnTo>
                    <a:pt x="24129" y="195580"/>
                  </a:lnTo>
                  <a:lnTo>
                    <a:pt x="24129" y="193040"/>
                  </a:lnTo>
                  <a:close/>
                </a:path>
                <a:path w="24129" h="666750">
                  <a:moveTo>
                    <a:pt x="24129" y="195580"/>
                  </a:moveTo>
                  <a:lnTo>
                    <a:pt x="0" y="195580"/>
                  </a:lnTo>
                  <a:lnTo>
                    <a:pt x="0" y="199390"/>
                  </a:lnTo>
                  <a:lnTo>
                    <a:pt x="24129" y="199390"/>
                  </a:lnTo>
                  <a:lnTo>
                    <a:pt x="24129" y="195580"/>
                  </a:lnTo>
                  <a:close/>
                </a:path>
                <a:path w="24129" h="666750">
                  <a:moveTo>
                    <a:pt x="24129" y="199390"/>
                  </a:moveTo>
                  <a:lnTo>
                    <a:pt x="0" y="199390"/>
                  </a:lnTo>
                  <a:lnTo>
                    <a:pt x="0" y="201930"/>
                  </a:lnTo>
                  <a:lnTo>
                    <a:pt x="24129" y="201930"/>
                  </a:lnTo>
                  <a:lnTo>
                    <a:pt x="24129" y="199390"/>
                  </a:lnTo>
                  <a:close/>
                </a:path>
                <a:path w="24129" h="666750">
                  <a:moveTo>
                    <a:pt x="24129" y="201930"/>
                  </a:moveTo>
                  <a:lnTo>
                    <a:pt x="0" y="201930"/>
                  </a:lnTo>
                  <a:lnTo>
                    <a:pt x="0" y="205740"/>
                  </a:lnTo>
                  <a:lnTo>
                    <a:pt x="24129" y="205740"/>
                  </a:lnTo>
                  <a:lnTo>
                    <a:pt x="24129" y="201930"/>
                  </a:lnTo>
                  <a:close/>
                </a:path>
                <a:path w="24129" h="666750">
                  <a:moveTo>
                    <a:pt x="24129" y="205740"/>
                  </a:moveTo>
                  <a:lnTo>
                    <a:pt x="0" y="205740"/>
                  </a:lnTo>
                  <a:lnTo>
                    <a:pt x="0" y="208280"/>
                  </a:lnTo>
                  <a:lnTo>
                    <a:pt x="24129" y="208280"/>
                  </a:lnTo>
                  <a:lnTo>
                    <a:pt x="24129" y="205740"/>
                  </a:lnTo>
                  <a:close/>
                </a:path>
                <a:path w="24129" h="666750">
                  <a:moveTo>
                    <a:pt x="24129" y="208280"/>
                  </a:moveTo>
                  <a:lnTo>
                    <a:pt x="0" y="208280"/>
                  </a:lnTo>
                  <a:lnTo>
                    <a:pt x="0" y="273050"/>
                  </a:lnTo>
                  <a:lnTo>
                    <a:pt x="24129" y="273050"/>
                  </a:lnTo>
                  <a:lnTo>
                    <a:pt x="24129" y="208280"/>
                  </a:lnTo>
                  <a:close/>
                </a:path>
                <a:path w="24129" h="666750">
                  <a:moveTo>
                    <a:pt x="24129" y="273050"/>
                  </a:moveTo>
                  <a:lnTo>
                    <a:pt x="0" y="273050"/>
                  </a:lnTo>
                  <a:lnTo>
                    <a:pt x="0" y="355600"/>
                  </a:lnTo>
                  <a:lnTo>
                    <a:pt x="24129" y="355600"/>
                  </a:lnTo>
                  <a:lnTo>
                    <a:pt x="24129" y="273050"/>
                  </a:lnTo>
                  <a:close/>
                </a:path>
                <a:path w="24129" h="666750">
                  <a:moveTo>
                    <a:pt x="24129" y="355600"/>
                  </a:moveTo>
                  <a:lnTo>
                    <a:pt x="0" y="355600"/>
                  </a:lnTo>
                  <a:lnTo>
                    <a:pt x="0" y="419100"/>
                  </a:lnTo>
                  <a:lnTo>
                    <a:pt x="24129" y="419100"/>
                  </a:lnTo>
                  <a:lnTo>
                    <a:pt x="24129" y="355600"/>
                  </a:lnTo>
                  <a:close/>
                </a:path>
                <a:path w="24129" h="666750">
                  <a:moveTo>
                    <a:pt x="24129" y="664210"/>
                  </a:moveTo>
                  <a:lnTo>
                    <a:pt x="22859" y="664210"/>
                  </a:lnTo>
                  <a:lnTo>
                    <a:pt x="22859" y="666750"/>
                  </a:lnTo>
                  <a:lnTo>
                    <a:pt x="24129" y="666750"/>
                  </a:lnTo>
                  <a:lnTo>
                    <a:pt x="24129" y="664210"/>
                  </a:lnTo>
                  <a:close/>
                </a:path>
                <a:path w="24129" h="666750">
                  <a:moveTo>
                    <a:pt x="20319" y="662940"/>
                  </a:moveTo>
                  <a:lnTo>
                    <a:pt x="15239" y="662940"/>
                  </a:lnTo>
                  <a:lnTo>
                    <a:pt x="15239" y="664210"/>
                  </a:lnTo>
                  <a:lnTo>
                    <a:pt x="20319" y="664210"/>
                  </a:lnTo>
                  <a:lnTo>
                    <a:pt x="20319" y="662940"/>
                  </a:lnTo>
                  <a:close/>
                </a:path>
                <a:path w="24129" h="666750">
                  <a:moveTo>
                    <a:pt x="24129" y="660400"/>
                  </a:moveTo>
                  <a:lnTo>
                    <a:pt x="13969" y="660400"/>
                  </a:lnTo>
                  <a:lnTo>
                    <a:pt x="13969" y="662940"/>
                  </a:lnTo>
                  <a:lnTo>
                    <a:pt x="24129" y="662940"/>
                  </a:lnTo>
                  <a:lnTo>
                    <a:pt x="24129" y="660400"/>
                  </a:lnTo>
                  <a:close/>
                </a:path>
                <a:path w="24129" h="666750">
                  <a:moveTo>
                    <a:pt x="24129" y="657860"/>
                  </a:moveTo>
                  <a:lnTo>
                    <a:pt x="8889" y="657860"/>
                  </a:lnTo>
                  <a:lnTo>
                    <a:pt x="8889" y="660400"/>
                  </a:lnTo>
                  <a:lnTo>
                    <a:pt x="11429" y="660400"/>
                  </a:lnTo>
                  <a:lnTo>
                    <a:pt x="11429" y="659130"/>
                  </a:lnTo>
                  <a:lnTo>
                    <a:pt x="24129" y="659130"/>
                  </a:lnTo>
                  <a:lnTo>
                    <a:pt x="24129" y="657860"/>
                  </a:lnTo>
                  <a:close/>
                </a:path>
                <a:path w="24129" h="666750">
                  <a:moveTo>
                    <a:pt x="6350" y="656590"/>
                  </a:moveTo>
                  <a:lnTo>
                    <a:pt x="3809" y="656590"/>
                  </a:lnTo>
                  <a:lnTo>
                    <a:pt x="3809" y="657860"/>
                  </a:lnTo>
                  <a:lnTo>
                    <a:pt x="6350" y="657860"/>
                  </a:lnTo>
                  <a:lnTo>
                    <a:pt x="6350" y="656590"/>
                  </a:lnTo>
                  <a:close/>
                </a:path>
                <a:path w="24129" h="666750">
                  <a:moveTo>
                    <a:pt x="24129" y="654050"/>
                  </a:moveTo>
                  <a:lnTo>
                    <a:pt x="1269" y="654050"/>
                  </a:lnTo>
                  <a:lnTo>
                    <a:pt x="1269" y="656590"/>
                  </a:lnTo>
                  <a:lnTo>
                    <a:pt x="24129" y="656590"/>
                  </a:lnTo>
                  <a:lnTo>
                    <a:pt x="24129" y="654050"/>
                  </a:lnTo>
                  <a:close/>
                </a:path>
                <a:path w="24129" h="666750">
                  <a:moveTo>
                    <a:pt x="24129" y="651510"/>
                  </a:moveTo>
                  <a:lnTo>
                    <a:pt x="0" y="651510"/>
                  </a:lnTo>
                  <a:lnTo>
                    <a:pt x="0" y="652780"/>
                  </a:lnTo>
                  <a:lnTo>
                    <a:pt x="24129" y="652780"/>
                  </a:lnTo>
                  <a:lnTo>
                    <a:pt x="24129" y="651510"/>
                  </a:lnTo>
                  <a:close/>
                </a:path>
                <a:path w="24129" h="666750">
                  <a:moveTo>
                    <a:pt x="24129" y="647700"/>
                  </a:moveTo>
                  <a:lnTo>
                    <a:pt x="0" y="647700"/>
                  </a:lnTo>
                  <a:lnTo>
                    <a:pt x="0" y="650240"/>
                  </a:lnTo>
                  <a:lnTo>
                    <a:pt x="24129" y="650240"/>
                  </a:lnTo>
                  <a:lnTo>
                    <a:pt x="24129" y="647700"/>
                  </a:lnTo>
                  <a:close/>
                </a:path>
                <a:path w="24129" h="666750">
                  <a:moveTo>
                    <a:pt x="24129" y="645160"/>
                  </a:moveTo>
                  <a:lnTo>
                    <a:pt x="0" y="645160"/>
                  </a:lnTo>
                  <a:lnTo>
                    <a:pt x="0" y="646430"/>
                  </a:lnTo>
                  <a:lnTo>
                    <a:pt x="24129" y="646430"/>
                  </a:lnTo>
                  <a:lnTo>
                    <a:pt x="24129" y="645160"/>
                  </a:lnTo>
                  <a:close/>
                </a:path>
                <a:path w="24129" h="666750">
                  <a:moveTo>
                    <a:pt x="24129" y="641350"/>
                  </a:moveTo>
                  <a:lnTo>
                    <a:pt x="0" y="641350"/>
                  </a:lnTo>
                  <a:lnTo>
                    <a:pt x="0" y="643890"/>
                  </a:lnTo>
                  <a:lnTo>
                    <a:pt x="24129" y="643890"/>
                  </a:lnTo>
                  <a:lnTo>
                    <a:pt x="24129" y="641350"/>
                  </a:lnTo>
                  <a:close/>
                </a:path>
                <a:path w="24129" h="666750">
                  <a:moveTo>
                    <a:pt x="24129" y="638810"/>
                  </a:moveTo>
                  <a:lnTo>
                    <a:pt x="0" y="638810"/>
                  </a:lnTo>
                  <a:lnTo>
                    <a:pt x="0" y="640080"/>
                  </a:lnTo>
                  <a:lnTo>
                    <a:pt x="24129" y="640080"/>
                  </a:lnTo>
                  <a:lnTo>
                    <a:pt x="24129" y="638810"/>
                  </a:lnTo>
                  <a:close/>
                </a:path>
                <a:path w="24129" h="666750">
                  <a:moveTo>
                    <a:pt x="24129" y="635000"/>
                  </a:moveTo>
                  <a:lnTo>
                    <a:pt x="0" y="635000"/>
                  </a:lnTo>
                  <a:lnTo>
                    <a:pt x="0" y="637540"/>
                  </a:lnTo>
                  <a:lnTo>
                    <a:pt x="24129" y="637540"/>
                  </a:lnTo>
                  <a:lnTo>
                    <a:pt x="24129" y="635000"/>
                  </a:lnTo>
                  <a:close/>
                </a:path>
                <a:path w="24129" h="666750">
                  <a:moveTo>
                    <a:pt x="24129" y="632460"/>
                  </a:moveTo>
                  <a:lnTo>
                    <a:pt x="0" y="632460"/>
                  </a:lnTo>
                  <a:lnTo>
                    <a:pt x="0" y="633730"/>
                  </a:lnTo>
                  <a:lnTo>
                    <a:pt x="24129" y="633730"/>
                  </a:lnTo>
                  <a:lnTo>
                    <a:pt x="24129" y="632460"/>
                  </a:lnTo>
                  <a:close/>
                </a:path>
                <a:path w="24129" h="666750">
                  <a:moveTo>
                    <a:pt x="24129" y="628650"/>
                  </a:moveTo>
                  <a:lnTo>
                    <a:pt x="0" y="628650"/>
                  </a:lnTo>
                  <a:lnTo>
                    <a:pt x="0" y="631190"/>
                  </a:lnTo>
                  <a:lnTo>
                    <a:pt x="24129" y="631190"/>
                  </a:lnTo>
                  <a:lnTo>
                    <a:pt x="24129" y="628650"/>
                  </a:lnTo>
                  <a:close/>
                </a:path>
                <a:path w="24129" h="666750">
                  <a:moveTo>
                    <a:pt x="24129" y="626110"/>
                  </a:moveTo>
                  <a:lnTo>
                    <a:pt x="0" y="626110"/>
                  </a:lnTo>
                  <a:lnTo>
                    <a:pt x="0" y="627380"/>
                  </a:lnTo>
                  <a:lnTo>
                    <a:pt x="24129" y="627380"/>
                  </a:lnTo>
                  <a:lnTo>
                    <a:pt x="24129" y="626110"/>
                  </a:lnTo>
                  <a:close/>
                </a:path>
                <a:path w="24129" h="666750">
                  <a:moveTo>
                    <a:pt x="24129" y="622300"/>
                  </a:moveTo>
                  <a:lnTo>
                    <a:pt x="0" y="622300"/>
                  </a:lnTo>
                  <a:lnTo>
                    <a:pt x="0" y="624840"/>
                  </a:lnTo>
                  <a:lnTo>
                    <a:pt x="24129" y="624840"/>
                  </a:lnTo>
                  <a:lnTo>
                    <a:pt x="24129" y="622300"/>
                  </a:lnTo>
                  <a:close/>
                </a:path>
                <a:path w="24129" h="666750">
                  <a:moveTo>
                    <a:pt x="24129" y="619760"/>
                  </a:moveTo>
                  <a:lnTo>
                    <a:pt x="0" y="619760"/>
                  </a:lnTo>
                  <a:lnTo>
                    <a:pt x="0" y="621030"/>
                  </a:lnTo>
                  <a:lnTo>
                    <a:pt x="24129" y="621030"/>
                  </a:lnTo>
                  <a:lnTo>
                    <a:pt x="24129" y="619760"/>
                  </a:lnTo>
                  <a:close/>
                </a:path>
                <a:path w="24129" h="666750">
                  <a:moveTo>
                    <a:pt x="24129" y="614680"/>
                  </a:moveTo>
                  <a:lnTo>
                    <a:pt x="0" y="614680"/>
                  </a:lnTo>
                  <a:lnTo>
                    <a:pt x="0" y="618490"/>
                  </a:lnTo>
                  <a:lnTo>
                    <a:pt x="24129" y="618490"/>
                  </a:lnTo>
                  <a:lnTo>
                    <a:pt x="24129" y="614680"/>
                  </a:lnTo>
                  <a:close/>
                </a:path>
                <a:path w="24129" h="666750">
                  <a:moveTo>
                    <a:pt x="24129" y="608330"/>
                  </a:moveTo>
                  <a:lnTo>
                    <a:pt x="0" y="608330"/>
                  </a:lnTo>
                  <a:lnTo>
                    <a:pt x="0" y="613410"/>
                  </a:lnTo>
                  <a:lnTo>
                    <a:pt x="24129" y="613410"/>
                  </a:lnTo>
                  <a:lnTo>
                    <a:pt x="24129" y="608330"/>
                  </a:lnTo>
                  <a:close/>
                </a:path>
                <a:path w="24129" h="666750">
                  <a:moveTo>
                    <a:pt x="24129" y="601980"/>
                  </a:moveTo>
                  <a:lnTo>
                    <a:pt x="0" y="601980"/>
                  </a:lnTo>
                  <a:lnTo>
                    <a:pt x="0" y="607060"/>
                  </a:lnTo>
                  <a:lnTo>
                    <a:pt x="24129" y="607060"/>
                  </a:lnTo>
                  <a:lnTo>
                    <a:pt x="24129" y="601980"/>
                  </a:lnTo>
                  <a:close/>
                </a:path>
                <a:path w="24129" h="666750">
                  <a:moveTo>
                    <a:pt x="24129" y="595630"/>
                  </a:moveTo>
                  <a:lnTo>
                    <a:pt x="0" y="595630"/>
                  </a:lnTo>
                  <a:lnTo>
                    <a:pt x="0" y="600710"/>
                  </a:lnTo>
                  <a:lnTo>
                    <a:pt x="24129" y="600710"/>
                  </a:lnTo>
                  <a:lnTo>
                    <a:pt x="24129" y="595630"/>
                  </a:lnTo>
                  <a:close/>
                </a:path>
                <a:path w="24129" h="666750">
                  <a:moveTo>
                    <a:pt x="24129" y="589280"/>
                  </a:moveTo>
                  <a:lnTo>
                    <a:pt x="0" y="589280"/>
                  </a:lnTo>
                  <a:lnTo>
                    <a:pt x="0" y="594360"/>
                  </a:lnTo>
                  <a:lnTo>
                    <a:pt x="24129" y="594360"/>
                  </a:lnTo>
                  <a:lnTo>
                    <a:pt x="24129" y="589280"/>
                  </a:lnTo>
                  <a:close/>
                </a:path>
                <a:path w="24129" h="666750">
                  <a:moveTo>
                    <a:pt x="24129" y="582930"/>
                  </a:moveTo>
                  <a:lnTo>
                    <a:pt x="0" y="582930"/>
                  </a:lnTo>
                  <a:lnTo>
                    <a:pt x="0" y="588010"/>
                  </a:lnTo>
                  <a:lnTo>
                    <a:pt x="24129" y="588010"/>
                  </a:lnTo>
                  <a:lnTo>
                    <a:pt x="24129" y="582930"/>
                  </a:lnTo>
                  <a:close/>
                </a:path>
                <a:path w="24129" h="666750">
                  <a:moveTo>
                    <a:pt x="24129" y="576580"/>
                  </a:moveTo>
                  <a:lnTo>
                    <a:pt x="0" y="576580"/>
                  </a:lnTo>
                  <a:lnTo>
                    <a:pt x="0" y="581660"/>
                  </a:lnTo>
                  <a:lnTo>
                    <a:pt x="24129" y="581660"/>
                  </a:lnTo>
                  <a:lnTo>
                    <a:pt x="24129" y="576580"/>
                  </a:lnTo>
                  <a:close/>
                </a:path>
                <a:path w="24129" h="666750">
                  <a:moveTo>
                    <a:pt x="24129" y="570230"/>
                  </a:moveTo>
                  <a:lnTo>
                    <a:pt x="0" y="570230"/>
                  </a:lnTo>
                  <a:lnTo>
                    <a:pt x="0" y="575310"/>
                  </a:lnTo>
                  <a:lnTo>
                    <a:pt x="24129" y="575310"/>
                  </a:lnTo>
                  <a:lnTo>
                    <a:pt x="24129" y="570230"/>
                  </a:lnTo>
                  <a:close/>
                </a:path>
                <a:path w="24129" h="666750">
                  <a:moveTo>
                    <a:pt x="24129" y="563880"/>
                  </a:moveTo>
                  <a:lnTo>
                    <a:pt x="0" y="563880"/>
                  </a:lnTo>
                  <a:lnTo>
                    <a:pt x="0" y="568960"/>
                  </a:lnTo>
                  <a:lnTo>
                    <a:pt x="24129" y="568960"/>
                  </a:lnTo>
                  <a:lnTo>
                    <a:pt x="24129" y="563880"/>
                  </a:lnTo>
                  <a:close/>
                </a:path>
                <a:path w="24129" h="666750">
                  <a:moveTo>
                    <a:pt x="24129" y="557530"/>
                  </a:moveTo>
                  <a:lnTo>
                    <a:pt x="0" y="557530"/>
                  </a:lnTo>
                  <a:lnTo>
                    <a:pt x="0" y="562610"/>
                  </a:lnTo>
                  <a:lnTo>
                    <a:pt x="24129" y="562610"/>
                  </a:lnTo>
                  <a:lnTo>
                    <a:pt x="24129" y="557530"/>
                  </a:lnTo>
                  <a:close/>
                </a:path>
                <a:path w="24129" h="666750">
                  <a:moveTo>
                    <a:pt x="24129" y="551180"/>
                  </a:moveTo>
                  <a:lnTo>
                    <a:pt x="0" y="551180"/>
                  </a:lnTo>
                  <a:lnTo>
                    <a:pt x="0" y="556260"/>
                  </a:lnTo>
                  <a:lnTo>
                    <a:pt x="24129" y="556260"/>
                  </a:lnTo>
                  <a:lnTo>
                    <a:pt x="24129" y="551180"/>
                  </a:lnTo>
                  <a:close/>
                </a:path>
                <a:path w="24129" h="666750">
                  <a:moveTo>
                    <a:pt x="24129" y="543560"/>
                  </a:moveTo>
                  <a:lnTo>
                    <a:pt x="0" y="543560"/>
                  </a:lnTo>
                  <a:lnTo>
                    <a:pt x="0" y="549910"/>
                  </a:lnTo>
                  <a:lnTo>
                    <a:pt x="24129" y="549910"/>
                  </a:lnTo>
                  <a:lnTo>
                    <a:pt x="24129" y="543560"/>
                  </a:lnTo>
                  <a:close/>
                </a:path>
                <a:path w="24129" h="666750">
                  <a:moveTo>
                    <a:pt x="24129" y="538480"/>
                  </a:moveTo>
                  <a:lnTo>
                    <a:pt x="0" y="538480"/>
                  </a:lnTo>
                  <a:lnTo>
                    <a:pt x="0" y="542290"/>
                  </a:lnTo>
                  <a:lnTo>
                    <a:pt x="24129" y="542290"/>
                  </a:lnTo>
                  <a:lnTo>
                    <a:pt x="24129" y="538480"/>
                  </a:lnTo>
                  <a:close/>
                </a:path>
                <a:path w="24129" h="666750">
                  <a:moveTo>
                    <a:pt x="24129" y="532130"/>
                  </a:moveTo>
                  <a:lnTo>
                    <a:pt x="0" y="532130"/>
                  </a:lnTo>
                  <a:lnTo>
                    <a:pt x="0" y="537210"/>
                  </a:lnTo>
                  <a:lnTo>
                    <a:pt x="24129" y="537210"/>
                  </a:lnTo>
                  <a:lnTo>
                    <a:pt x="24129" y="532130"/>
                  </a:lnTo>
                  <a:close/>
                </a:path>
                <a:path w="24129" h="666750">
                  <a:moveTo>
                    <a:pt x="24129" y="524510"/>
                  </a:moveTo>
                  <a:lnTo>
                    <a:pt x="0" y="524510"/>
                  </a:lnTo>
                  <a:lnTo>
                    <a:pt x="0" y="530860"/>
                  </a:lnTo>
                  <a:lnTo>
                    <a:pt x="24129" y="530860"/>
                  </a:lnTo>
                  <a:lnTo>
                    <a:pt x="24129" y="524510"/>
                  </a:lnTo>
                  <a:close/>
                </a:path>
                <a:path w="24129" h="666750">
                  <a:moveTo>
                    <a:pt x="24129" y="519430"/>
                  </a:moveTo>
                  <a:lnTo>
                    <a:pt x="0" y="519430"/>
                  </a:lnTo>
                  <a:lnTo>
                    <a:pt x="0" y="523240"/>
                  </a:lnTo>
                  <a:lnTo>
                    <a:pt x="24129" y="523240"/>
                  </a:lnTo>
                  <a:lnTo>
                    <a:pt x="24129" y="519430"/>
                  </a:lnTo>
                  <a:close/>
                </a:path>
                <a:path w="24129" h="666750">
                  <a:moveTo>
                    <a:pt x="24129" y="513080"/>
                  </a:moveTo>
                  <a:lnTo>
                    <a:pt x="0" y="513080"/>
                  </a:lnTo>
                  <a:lnTo>
                    <a:pt x="0" y="518160"/>
                  </a:lnTo>
                  <a:lnTo>
                    <a:pt x="24129" y="518160"/>
                  </a:lnTo>
                  <a:lnTo>
                    <a:pt x="24129" y="513080"/>
                  </a:lnTo>
                  <a:close/>
                </a:path>
                <a:path w="24129" h="666750">
                  <a:moveTo>
                    <a:pt x="24129" y="506730"/>
                  </a:moveTo>
                  <a:lnTo>
                    <a:pt x="0" y="506730"/>
                  </a:lnTo>
                  <a:lnTo>
                    <a:pt x="0" y="511810"/>
                  </a:lnTo>
                  <a:lnTo>
                    <a:pt x="24129" y="511810"/>
                  </a:lnTo>
                  <a:lnTo>
                    <a:pt x="24129" y="506730"/>
                  </a:lnTo>
                  <a:close/>
                </a:path>
                <a:path w="24129" h="666750">
                  <a:moveTo>
                    <a:pt x="24129" y="500380"/>
                  </a:moveTo>
                  <a:lnTo>
                    <a:pt x="0" y="500380"/>
                  </a:lnTo>
                  <a:lnTo>
                    <a:pt x="0" y="505460"/>
                  </a:lnTo>
                  <a:lnTo>
                    <a:pt x="24129" y="505460"/>
                  </a:lnTo>
                  <a:lnTo>
                    <a:pt x="24129" y="500380"/>
                  </a:lnTo>
                  <a:close/>
                </a:path>
                <a:path w="24129" h="666750">
                  <a:moveTo>
                    <a:pt x="24129" y="494030"/>
                  </a:moveTo>
                  <a:lnTo>
                    <a:pt x="0" y="494030"/>
                  </a:lnTo>
                  <a:lnTo>
                    <a:pt x="0" y="499110"/>
                  </a:lnTo>
                  <a:lnTo>
                    <a:pt x="24129" y="499110"/>
                  </a:lnTo>
                  <a:lnTo>
                    <a:pt x="24129" y="494030"/>
                  </a:lnTo>
                  <a:close/>
                </a:path>
                <a:path w="24129" h="666750">
                  <a:moveTo>
                    <a:pt x="24129" y="487680"/>
                  </a:moveTo>
                  <a:lnTo>
                    <a:pt x="0" y="487680"/>
                  </a:lnTo>
                  <a:lnTo>
                    <a:pt x="0" y="492760"/>
                  </a:lnTo>
                  <a:lnTo>
                    <a:pt x="24129" y="492760"/>
                  </a:lnTo>
                  <a:lnTo>
                    <a:pt x="24129" y="487680"/>
                  </a:lnTo>
                  <a:close/>
                </a:path>
                <a:path w="24129" h="666750">
                  <a:moveTo>
                    <a:pt x="24129" y="481330"/>
                  </a:moveTo>
                  <a:lnTo>
                    <a:pt x="0" y="481330"/>
                  </a:lnTo>
                  <a:lnTo>
                    <a:pt x="0" y="486410"/>
                  </a:lnTo>
                  <a:lnTo>
                    <a:pt x="24129" y="486410"/>
                  </a:lnTo>
                  <a:lnTo>
                    <a:pt x="24129" y="481330"/>
                  </a:lnTo>
                  <a:close/>
                </a:path>
                <a:path w="24129" h="666750">
                  <a:moveTo>
                    <a:pt x="24129" y="474980"/>
                  </a:moveTo>
                  <a:lnTo>
                    <a:pt x="0" y="474980"/>
                  </a:lnTo>
                  <a:lnTo>
                    <a:pt x="0" y="480060"/>
                  </a:lnTo>
                  <a:lnTo>
                    <a:pt x="24129" y="480060"/>
                  </a:lnTo>
                  <a:lnTo>
                    <a:pt x="24129" y="474980"/>
                  </a:lnTo>
                  <a:close/>
                </a:path>
                <a:path w="24129" h="666750">
                  <a:moveTo>
                    <a:pt x="24129" y="468630"/>
                  </a:moveTo>
                  <a:lnTo>
                    <a:pt x="0" y="468630"/>
                  </a:lnTo>
                  <a:lnTo>
                    <a:pt x="0" y="473710"/>
                  </a:lnTo>
                  <a:lnTo>
                    <a:pt x="24129" y="473710"/>
                  </a:lnTo>
                  <a:lnTo>
                    <a:pt x="24129" y="468630"/>
                  </a:lnTo>
                  <a:close/>
                </a:path>
                <a:path w="24129" h="666750">
                  <a:moveTo>
                    <a:pt x="24129" y="462280"/>
                  </a:moveTo>
                  <a:lnTo>
                    <a:pt x="0" y="462280"/>
                  </a:lnTo>
                  <a:lnTo>
                    <a:pt x="0" y="467360"/>
                  </a:lnTo>
                  <a:lnTo>
                    <a:pt x="24129" y="467360"/>
                  </a:lnTo>
                  <a:lnTo>
                    <a:pt x="24129" y="462280"/>
                  </a:lnTo>
                  <a:close/>
                </a:path>
                <a:path w="24129" h="666750">
                  <a:moveTo>
                    <a:pt x="24129" y="455930"/>
                  </a:moveTo>
                  <a:lnTo>
                    <a:pt x="0" y="455930"/>
                  </a:lnTo>
                  <a:lnTo>
                    <a:pt x="0" y="461010"/>
                  </a:lnTo>
                  <a:lnTo>
                    <a:pt x="24129" y="461010"/>
                  </a:lnTo>
                  <a:lnTo>
                    <a:pt x="24129" y="455930"/>
                  </a:lnTo>
                  <a:close/>
                </a:path>
                <a:path w="24129" h="666750">
                  <a:moveTo>
                    <a:pt x="24129" y="449580"/>
                  </a:moveTo>
                  <a:lnTo>
                    <a:pt x="0" y="449580"/>
                  </a:lnTo>
                  <a:lnTo>
                    <a:pt x="0" y="454660"/>
                  </a:lnTo>
                  <a:lnTo>
                    <a:pt x="24129" y="454660"/>
                  </a:lnTo>
                  <a:lnTo>
                    <a:pt x="24129" y="449580"/>
                  </a:lnTo>
                  <a:close/>
                </a:path>
                <a:path w="24129" h="666750">
                  <a:moveTo>
                    <a:pt x="24129" y="443230"/>
                  </a:moveTo>
                  <a:lnTo>
                    <a:pt x="0" y="443230"/>
                  </a:lnTo>
                  <a:lnTo>
                    <a:pt x="0" y="448310"/>
                  </a:lnTo>
                  <a:lnTo>
                    <a:pt x="24129" y="448310"/>
                  </a:lnTo>
                  <a:lnTo>
                    <a:pt x="24129" y="443230"/>
                  </a:lnTo>
                  <a:close/>
                </a:path>
                <a:path w="24129" h="666750">
                  <a:moveTo>
                    <a:pt x="24129" y="436880"/>
                  </a:moveTo>
                  <a:lnTo>
                    <a:pt x="0" y="436880"/>
                  </a:lnTo>
                  <a:lnTo>
                    <a:pt x="0" y="441960"/>
                  </a:lnTo>
                  <a:lnTo>
                    <a:pt x="24129" y="441960"/>
                  </a:lnTo>
                  <a:lnTo>
                    <a:pt x="24129" y="436880"/>
                  </a:lnTo>
                  <a:close/>
                </a:path>
                <a:path w="24129" h="666750">
                  <a:moveTo>
                    <a:pt x="24129" y="430530"/>
                  </a:moveTo>
                  <a:lnTo>
                    <a:pt x="0" y="430530"/>
                  </a:lnTo>
                  <a:lnTo>
                    <a:pt x="0" y="435610"/>
                  </a:lnTo>
                  <a:lnTo>
                    <a:pt x="24129" y="435610"/>
                  </a:lnTo>
                  <a:lnTo>
                    <a:pt x="24129" y="430530"/>
                  </a:lnTo>
                  <a:close/>
                </a:path>
                <a:path w="24129" h="666750">
                  <a:moveTo>
                    <a:pt x="24129" y="424180"/>
                  </a:moveTo>
                  <a:lnTo>
                    <a:pt x="0" y="424180"/>
                  </a:lnTo>
                  <a:lnTo>
                    <a:pt x="0" y="429260"/>
                  </a:lnTo>
                  <a:lnTo>
                    <a:pt x="24129" y="429260"/>
                  </a:lnTo>
                  <a:lnTo>
                    <a:pt x="24129" y="424180"/>
                  </a:lnTo>
                  <a:close/>
                </a:path>
                <a:path w="24129" h="666750">
                  <a:moveTo>
                    <a:pt x="24129" y="420370"/>
                  </a:moveTo>
                  <a:lnTo>
                    <a:pt x="0" y="420370"/>
                  </a:lnTo>
                  <a:lnTo>
                    <a:pt x="0" y="422910"/>
                  </a:lnTo>
                  <a:lnTo>
                    <a:pt x="24129" y="422910"/>
                  </a:lnTo>
                  <a:lnTo>
                    <a:pt x="24129" y="420370"/>
                  </a:lnTo>
                  <a:close/>
                </a:path>
              </a:pathLst>
            </a:custGeom>
            <a:solidFill>
              <a:srgbClr val="1D1D1D"/>
            </a:solidFill>
          </p:spPr>
          <p:txBody>
            <a:bodyPr bIns="0" lIns="0" rIns="0" rtlCol="0" tIns="0" wrap="square"/>
            <a:p/>
          </p:txBody>
        </p:sp>
        <p:sp>
          <p:nvSpPr>
            <p:cNvPr id="1049267" name="object 559"/>
            <p:cNvSpPr/>
            <p:nvPr/>
          </p:nvSpPr>
          <p:spPr>
            <a:xfrm>
              <a:off x="6238240" y="5845809"/>
              <a:ext cx="24130" cy="642620"/>
            </a:xfrm>
            <a:custGeom>
              <a:avLst/>
              <a:ahLst/>
              <a:rect l="l" t="t" r="r" b="b"/>
              <a:pathLst>
                <a:path w="24129" h="642620">
                  <a:moveTo>
                    <a:pt x="24130" y="0"/>
                  </a:moveTo>
                  <a:lnTo>
                    <a:pt x="21589" y="0"/>
                  </a:lnTo>
                  <a:lnTo>
                    <a:pt x="21589" y="1269"/>
                  </a:lnTo>
                  <a:lnTo>
                    <a:pt x="19050" y="1269"/>
                  </a:lnTo>
                  <a:lnTo>
                    <a:pt x="19050" y="2539"/>
                  </a:lnTo>
                  <a:lnTo>
                    <a:pt x="16510" y="2539"/>
                  </a:lnTo>
                  <a:lnTo>
                    <a:pt x="16510" y="3809"/>
                  </a:lnTo>
                  <a:lnTo>
                    <a:pt x="24130" y="3809"/>
                  </a:lnTo>
                  <a:lnTo>
                    <a:pt x="24130" y="0"/>
                  </a:lnTo>
                  <a:close/>
                </a:path>
                <a:path w="24129" h="642620">
                  <a:moveTo>
                    <a:pt x="24130" y="3809"/>
                  </a:moveTo>
                  <a:lnTo>
                    <a:pt x="15239" y="3809"/>
                  </a:lnTo>
                  <a:lnTo>
                    <a:pt x="15239" y="5079"/>
                  </a:lnTo>
                  <a:lnTo>
                    <a:pt x="12700" y="5079"/>
                  </a:lnTo>
                  <a:lnTo>
                    <a:pt x="12700" y="6349"/>
                  </a:lnTo>
                  <a:lnTo>
                    <a:pt x="24130" y="6349"/>
                  </a:lnTo>
                  <a:lnTo>
                    <a:pt x="24130" y="3809"/>
                  </a:lnTo>
                  <a:close/>
                </a:path>
                <a:path w="24129" h="642620">
                  <a:moveTo>
                    <a:pt x="24130" y="6350"/>
                  </a:moveTo>
                  <a:lnTo>
                    <a:pt x="10160" y="6350"/>
                  </a:lnTo>
                  <a:lnTo>
                    <a:pt x="10160" y="7619"/>
                  </a:lnTo>
                  <a:lnTo>
                    <a:pt x="8889" y="7619"/>
                  </a:lnTo>
                  <a:lnTo>
                    <a:pt x="8889" y="8889"/>
                  </a:lnTo>
                  <a:lnTo>
                    <a:pt x="6350" y="8889"/>
                  </a:lnTo>
                  <a:lnTo>
                    <a:pt x="6350" y="10159"/>
                  </a:lnTo>
                  <a:lnTo>
                    <a:pt x="24130" y="10159"/>
                  </a:lnTo>
                  <a:lnTo>
                    <a:pt x="24130" y="6350"/>
                  </a:lnTo>
                  <a:close/>
                </a:path>
                <a:path w="24129" h="642620">
                  <a:moveTo>
                    <a:pt x="24130" y="10159"/>
                  </a:moveTo>
                  <a:lnTo>
                    <a:pt x="3810" y="10159"/>
                  </a:lnTo>
                  <a:lnTo>
                    <a:pt x="3810" y="11429"/>
                  </a:lnTo>
                  <a:lnTo>
                    <a:pt x="1270" y="11429"/>
                  </a:lnTo>
                  <a:lnTo>
                    <a:pt x="1270" y="12699"/>
                  </a:lnTo>
                  <a:lnTo>
                    <a:pt x="24130" y="12699"/>
                  </a:lnTo>
                  <a:lnTo>
                    <a:pt x="24130" y="10159"/>
                  </a:lnTo>
                  <a:close/>
                </a:path>
                <a:path w="24129" h="642620">
                  <a:moveTo>
                    <a:pt x="24130" y="12700"/>
                  </a:moveTo>
                  <a:lnTo>
                    <a:pt x="0" y="12700"/>
                  </a:lnTo>
                  <a:lnTo>
                    <a:pt x="0" y="16509"/>
                  </a:lnTo>
                  <a:lnTo>
                    <a:pt x="24130" y="16509"/>
                  </a:lnTo>
                  <a:lnTo>
                    <a:pt x="24130" y="12700"/>
                  </a:lnTo>
                  <a:close/>
                </a:path>
                <a:path w="24129" h="642620">
                  <a:moveTo>
                    <a:pt x="24130" y="16509"/>
                  </a:moveTo>
                  <a:lnTo>
                    <a:pt x="0" y="16509"/>
                  </a:lnTo>
                  <a:lnTo>
                    <a:pt x="0" y="22859"/>
                  </a:lnTo>
                  <a:lnTo>
                    <a:pt x="24130" y="22859"/>
                  </a:lnTo>
                  <a:lnTo>
                    <a:pt x="24130" y="16509"/>
                  </a:lnTo>
                  <a:close/>
                </a:path>
                <a:path w="24129" h="642620">
                  <a:moveTo>
                    <a:pt x="24130" y="22859"/>
                  </a:moveTo>
                  <a:lnTo>
                    <a:pt x="0" y="22859"/>
                  </a:lnTo>
                  <a:lnTo>
                    <a:pt x="0" y="25399"/>
                  </a:lnTo>
                  <a:lnTo>
                    <a:pt x="24130" y="25399"/>
                  </a:lnTo>
                  <a:lnTo>
                    <a:pt x="24130" y="22859"/>
                  </a:lnTo>
                  <a:close/>
                </a:path>
                <a:path w="24129" h="642620">
                  <a:moveTo>
                    <a:pt x="24130" y="25400"/>
                  </a:moveTo>
                  <a:lnTo>
                    <a:pt x="0" y="25400"/>
                  </a:lnTo>
                  <a:lnTo>
                    <a:pt x="0" y="29209"/>
                  </a:lnTo>
                  <a:lnTo>
                    <a:pt x="24130" y="29209"/>
                  </a:lnTo>
                  <a:lnTo>
                    <a:pt x="24130" y="25400"/>
                  </a:lnTo>
                  <a:close/>
                </a:path>
                <a:path w="24129" h="642620">
                  <a:moveTo>
                    <a:pt x="24130" y="29210"/>
                  </a:moveTo>
                  <a:lnTo>
                    <a:pt x="0" y="29210"/>
                  </a:lnTo>
                  <a:lnTo>
                    <a:pt x="0" y="38099"/>
                  </a:lnTo>
                  <a:lnTo>
                    <a:pt x="24130" y="38099"/>
                  </a:lnTo>
                  <a:lnTo>
                    <a:pt x="24130" y="29210"/>
                  </a:lnTo>
                  <a:close/>
                </a:path>
                <a:path w="24129" h="642620">
                  <a:moveTo>
                    <a:pt x="24130" y="38100"/>
                  </a:moveTo>
                  <a:lnTo>
                    <a:pt x="0" y="38100"/>
                  </a:lnTo>
                  <a:lnTo>
                    <a:pt x="0" y="41909"/>
                  </a:lnTo>
                  <a:lnTo>
                    <a:pt x="24130" y="41909"/>
                  </a:lnTo>
                  <a:lnTo>
                    <a:pt x="24130" y="38100"/>
                  </a:lnTo>
                  <a:close/>
                </a:path>
                <a:path w="24129" h="642620">
                  <a:moveTo>
                    <a:pt x="24130" y="41909"/>
                  </a:moveTo>
                  <a:lnTo>
                    <a:pt x="0" y="41909"/>
                  </a:lnTo>
                  <a:lnTo>
                    <a:pt x="0" y="44449"/>
                  </a:lnTo>
                  <a:lnTo>
                    <a:pt x="24130" y="44449"/>
                  </a:lnTo>
                  <a:lnTo>
                    <a:pt x="24130" y="41909"/>
                  </a:lnTo>
                  <a:close/>
                </a:path>
                <a:path w="24129" h="642620">
                  <a:moveTo>
                    <a:pt x="24130" y="44450"/>
                  </a:moveTo>
                  <a:lnTo>
                    <a:pt x="0" y="44450"/>
                  </a:lnTo>
                  <a:lnTo>
                    <a:pt x="0" y="48259"/>
                  </a:lnTo>
                  <a:lnTo>
                    <a:pt x="24130" y="48259"/>
                  </a:lnTo>
                  <a:lnTo>
                    <a:pt x="24130" y="44450"/>
                  </a:lnTo>
                  <a:close/>
                </a:path>
                <a:path w="24129" h="642620">
                  <a:moveTo>
                    <a:pt x="24130" y="48259"/>
                  </a:moveTo>
                  <a:lnTo>
                    <a:pt x="0" y="48259"/>
                  </a:lnTo>
                  <a:lnTo>
                    <a:pt x="0" y="50799"/>
                  </a:lnTo>
                  <a:lnTo>
                    <a:pt x="24130" y="50799"/>
                  </a:lnTo>
                  <a:lnTo>
                    <a:pt x="24130" y="48259"/>
                  </a:lnTo>
                  <a:close/>
                </a:path>
                <a:path w="24129" h="642620">
                  <a:moveTo>
                    <a:pt x="24130" y="50800"/>
                  </a:moveTo>
                  <a:lnTo>
                    <a:pt x="0" y="50800"/>
                  </a:lnTo>
                  <a:lnTo>
                    <a:pt x="0" y="57149"/>
                  </a:lnTo>
                  <a:lnTo>
                    <a:pt x="24130" y="57149"/>
                  </a:lnTo>
                  <a:lnTo>
                    <a:pt x="24130" y="50800"/>
                  </a:lnTo>
                  <a:close/>
                </a:path>
                <a:path w="24129" h="642620">
                  <a:moveTo>
                    <a:pt x="24130" y="57150"/>
                  </a:moveTo>
                  <a:lnTo>
                    <a:pt x="0" y="57150"/>
                  </a:lnTo>
                  <a:lnTo>
                    <a:pt x="0" y="63499"/>
                  </a:lnTo>
                  <a:lnTo>
                    <a:pt x="24130" y="63499"/>
                  </a:lnTo>
                  <a:lnTo>
                    <a:pt x="24130" y="57150"/>
                  </a:lnTo>
                  <a:close/>
                </a:path>
                <a:path w="24129" h="642620">
                  <a:moveTo>
                    <a:pt x="24130" y="63500"/>
                  </a:moveTo>
                  <a:lnTo>
                    <a:pt x="0" y="63500"/>
                  </a:lnTo>
                  <a:lnTo>
                    <a:pt x="0" y="67309"/>
                  </a:lnTo>
                  <a:lnTo>
                    <a:pt x="24130" y="67309"/>
                  </a:lnTo>
                  <a:lnTo>
                    <a:pt x="24130" y="63500"/>
                  </a:lnTo>
                  <a:close/>
                </a:path>
                <a:path w="24129" h="642620">
                  <a:moveTo>
                    <a:pt x="24130" y="67309"/>
                  </a:moveTo>
                  <a:lnTo>
                    <a:pt x="0" y="67309"/>
                  </a:lnTo>
                  <a:lnTo>
                    <a:pt x="0" y="69849"/>
                  </a:lnTo>
                  <a:lnTo>
                    <a:pt x="24130" y="69849"/>
                  </a:lnTo>
                  <a:lnTo>
                    <a:pt x="24130" y="67309"/>
                  </a:lnTo>
                  <a:close/>
                </a:path>
                <a:path w="24129" h="642620">
                  <a:moveTo>
                    <a:pt x="24130" y="69850"/>
                  </a:moveTo>
                  <a:lnTo>
                    <a:pt x="0" y="69850"/>
                  </a:lnTo>
                  <a:lnTo>
                    <a:pt x="0" y="73659"/>
                  </a:lnTo>
                  <a:lnTo>
                    <a:pt x="24130" y="73659"/>
                  </a:lnTo>
                  <a:lnTo>
                    <a:pt x="24130" y="69850"/>
                  </a:lnTo>
                  <a:close/>
                </a:path>
                <a:path w="24129" h="642620">
                  <a:moveTo>
                    <a:pt x="24130" y="73659"/>
                  </a:moveTo>
                  <a:lnTo>
                    <a:pt x="0" y="73659"/>
                  </a:lnTo>
                  <a:lnTo>
                    <a:pt x="0" y="80009"/>
                  </a:lnTo>
                  <a:lnTo>
                    <a:pt x="24130" y="80009"/>
                  </a:lnTo>
                  <a:lnTo>
                    <a:pt x="24130" y="73659"/>
                  </a:lnTo>
                  <a:close/>
                </a:path>
                <a:path w="24129" h="642620">
                  <a:moveTo>
                    <a:pt x="24130" y="80009"/>
                  </a:moveTo>
                  <a:lnTo>
                    <a:pt x="0" y="80009"/>
                  </a:lnTo>
                  <a:lnTo>
                    <a:pt x="0" y="82549"/>
                  </a:lnTo>
                  <a:lnTo>
                    <a:pt x="24130" y="82549"/>
                  </a:lnTo>
                  <a:lnTo>
                    <a:pt x="24130" y="80009"/>
                  </a:lnTo>
                  <a:close/>
                </a:path>
                <a:path w="24129" h="642620">
                  <a:moveTo>
                    <a:pt x="24130" y="82550"/>
                  </a:moveTo>
                  <a:lnTo>
                    <a:pt x="0" y="82550"/>
                  </a:lnTo>
                  <a:lnTo>
                    <a:pt x="0" y="86359"/>
                  </a:lnTo>
                  <a:lnTo>
                    <a:pt x="24130" y="86359"/>
                  </a:lnTo>
                  <a:lnTo>
                    <a:pt x="24130" y="82550"/>
                  </a:lnTo>
                  <a:close/>
                </a:path>
                <a:path w="24129" h="642620">
                  <a:moveTo>
                    <a:pt x="24130" y="86359"/>
                  </a:moveTo>
                  <a:lnTo>
                    <a:pt x="0" y="86359"/>
                  </a:lnTo>
                  <a:lnTo>
                    <a:pt x="0" y="92709"/>
                  </a:lnTo>
                  <a:lnTo>
                    <a:pt x="24130" y="92709"/>
                  </a:lnTo>
                  <a:lnTo>
                    <a:pt x="24130" y="86359"/>
                  </a:lnTo>
                  <a:close/>
                </a:path>
                <a:path w="24129" h="642620">
                  <a:moveTo>
                    <a:pt x="24130" y="92709"/>
                  </a:moveTo>
                  <a:lnTo>
                    <a:pt x="0" y="92709"/>
                  </a:lnTo>
                  <a:lnTo>
                    <a:pt x="0" y="95249"/>
                  </a:lnTo>
                  <a:lnTo>
                    <a:pt x="24130" y="95249"/>
                  </a:lnTo>
                  <a:lnTo>
                    <a:pt x="24130" y="92709"/>
                  </a:lnTo>
                  <a:close/>
                </a:path>
                <a:path w="24129" h="642620">
                  <a:moveTo>
                    <a:pt x="24130" y="95250"/>
                  </a:moveTo>
                  <a:lnTo>
                    <a:pt x="0" y="95250"/>
                  </a:lnTo>
                  <a:lnTo>
                    <a:pt x="0" y="99059"/>
                  </a:lnTo>
                  <a:lnTo>
                    <a:pt x="24130" y="99059"/>
                  </a:lnTo>
                  <a:lnTo>
                    <a:pt x="24130" y="95250"/>
                  </a:lnTo>
                  <a:close/>
                </a:path>
                <a:path w="24129" h="642620">
                  <a:moveTo>
                    <a:pt x="24130" y="99059"/>
                  </a:moveTo>
                  <a:lnTo>
                    <a:pt x="0" y="99059"/>
                  </a:lnTo>
                  <a:lnTo>
                    <a:pt x="0" y="101599"/>
                  </a:lnTo>
                  <a:lnTo>
                    <a:pt x="24130" y="101599"/>
                  </a:lnTo>
                  <a:lnTo>
                    <a:pt x="24130" y="99059"/>
                  </a:lnTo>
                  <a:close/>
                </a:path>
                <a:path w="24129" h="642620">
                  <a:moveTo>
                    <a:pt x="24130" y="101600"/>
                  </a:moveTo>
                  <a:lnTo>
                    <a:pt x="0" y="101600"/>
                  </a:lnTo>
                  <a:lnTo>
                    <a:pt x="0" y="105409"/>
                  </a:lnTo>
                  <a:lnTo>
                    <a:pt x="24130" y="105409"/>
                  </a:lnTo>
                  <a:lnTo>
                    <a:pt x="24130" y="101600"/>
                  </a:lnTo>
                  <a:close/>
                </a:path>
                <a:path w="24129" h="642620">
                  <a:moveTo>
                    <a:pt x="24130" y="105409"/>
                  </a:moveTo>
                  <a:lnTo>
                    <a:pt x="0" y="105409"/>
                  </a:lnTo>
                  <a:lnTo>
                    <a:pt x="0" y="107949"/>
                  </a:lnTo>
                  <a:lnTo>
                    <a:pt x="24130" y="107949"/>
                  </a:lnTo>
                  <a:lnTo>
                    <a:pt x="24130" y="105409"/>
                  </a:lnTo>
                  <a:close/>
                </a:path>
                <a:path w="24129" h="642620">
                  <a:moveTo>
                    <a:pt x="24130" y="107950"/>
                  </a:moveTo>
                  <a:lnTo>
                    <a:pt x="0" y="107950"/>
                  </a:lnTo>
                  <a:lnTo>
                    <a:pt x="0" y="111759"/>
                  </a:lnTo>
                  <a:lnTo>
                    <a:pt x="24130" y="111759"/>
                  </a:lnTo>
                  <a:lnTo>
                    <a:pt x="24130" y="107950"/>
                  </a:lnTo>
                  <a:close/>
                </a:path>
                <a:path w="24129" h="642620">
                  <a:moveTo>
                    <a:pt x="24130" y="111759"/>
                  </a:moveTo>
                  <a:lnTo>
                    <a:pt x="0" y="111759"/>
                  </a:lnTo>
                  <a:lnTo>
                    <a:pt x="0" y="114299"/>
                  </a:lnTo>
                  <a:lnTo>
                    <a:pt x="24130" y="114299"/>
                  </a:lnTo>
                  <a:lnTo>
                    <a:pt x="24130" y="111759"/>
                  </a:lnTo>
                  <a:close/>
                </a:path>
                <a:path w="24129" h="642620">
                  <a:moveTo>
                    <a:pt x="24130" y="114300"/>
                  </a:moveTo>
                  <a:lnTo>
                    <a:pt x="0" y="114300"/>
                  </a:lnTo>
                  <a:lnTo>
                    <a:pt x="0" y="120649"/>
                  </a:lnTo>
                  <a:lnTo>
                    <a:pt x="24130" y="120649"/>
                  </a:lnTo>
                  <a:lnTo>
                    <a:pt x="24130" y="114300"/>
                  </a:lnTo>
                  <a:close/>
                </a:path>
                <a:path w="24129" h="642620">
                  <a:moveTo>
                    <a:pt x="24130" y="120650"/>
                  </a:moveTo>
                  <a:lnTo>
                    <a:pt x="0" y="120650"/>
                  </a:lnTo>
                  <a:lnTo>
                    <a:pt x="0" y="124459"/>
                  </a:lnTo>
                  <a:lnTo>
                    <a:pt x="24130" y="124459"/>
                  </a:lnTo>
                  <a:lnTo>
                    <a:pt x="24130" y="120650"/>
                  </a:lnTo>
                  <a:close/>
                </a:path>
                <a:path w="24129" h="642620">
                  <a:moveTo>
                    <a:pt x="24130" y="124459"/>
                  </a:moveTo>
                  <a:lnTo>
                    <a:pt x="0" y="124459"/>
                  </a:lnTo>
                  <a:lnTo>
                    <a:pt x="0" y="126999"/>
                  </a:lnTo>
                  <a:lnTo>
                    <a:pt x="24130" y="126999"/>
                  </a:lnTo>
                  <a:lnTo>
                    <a:pt x="24130" y="124459"/>
                  </a:lnTo>
                  <a:close/>
                </a:path>
                <a:path w="24129" h="642620">
                  <a:moveTo>
                    <a:pt x="24130" y="127000"/>
                  </a:moveTo>
                  <a:lnTo>
                    <a:pt x="0" y="127000"/>
                  </a:lnTo>
                  <a:lnTo>
                    <a:pt x="0" y="133349"/>
                  </a:lnTo>
                  <a:lnTo>
                    <a:pt x="24130" y="133349"/>
                  </a:lnTo>
                  <a:lnTo>
                    <a:pt x="24130" y="127000"/>
                  </a:lnTo>
                  <a:close/>
                </a:path>
                <a:path w="24129" h="642620">
                  <a:moveTo>
                    <a:pt x="24130" y="133350"/>
                  </a:moveTo>
                  <a:lnTo>
                    <a:pt x="0" y="133350"/>
                  </a:lnTo>
                  <a:lnTo>
                    <a:pt x="0" y="137159"/>
                  </a:lnTo>
                  <a:lnTo>
                    <a:pt x="24130" y="137159"/>
                  </a:lnTo>
                  <a:lnTo>
                    <a:pt x="24130" y="133350"/>
                  </a:lnTo>
                  <a:close/>
                </a:path>
                <a:path w="24129" h="642620">
                  <a:moveTo>
                    <a:pt x="24130" y="137159"/>
                  </a:moveTo>
                  <a:lnTo>
                    <a:pt x="0" y="137159"/>
                  </a:lnTo>
                  <a:lnTo>
                    <a:pt x="0" y="139699"/>
                  </a:lnTo>
                  <a:lnTo>
                    <a:pt x="24130" y="139699"/>
                  </a:lnTo>
                  <a:lnTo>
                    <a:pt x="24130" y="137159"/>
                  </a:lnTo>
                  <a:close/>
                </a:path>
                <a:path w="24129" h="642620">
                  <a:moveTo>
                    <a:pt x="24130" y="139700"/>
                  </a:moveTo>
                  <a:lnTo>
                    <a:pt x="0" y="139700"/>
                  </a:lnTo>
                  <a:lnTo>
                    <a:pt x="0" y="143509"/>
                  </a:lnTo>
                  <a:lnTo>
                    <a:pt x="24130" y="143509"/>
                  </a:lnTo>
                  <a:lnTo>
                    <a:pt x="24130" y="139700"/>
                  </a:lnTo>
                  <a:close/>
                </a:path>
                <a:path w="24129" h="642620">
                  <a:moveTo>
                    <a:pt x="24130" y="143509"/>
                  </a:moveTo>
                  <a:lnTo>
                    <a:pt x="0" y="143509"/>
                  </a:lnTo>
                  <a:lnTo>
                    <a:pt x="0" y="146049"/>
                  </a:lnTo>
                  <a:lnTo>
                    <a:pt x="24130" y="146049"/>
                  </a:lnTo>
                  <a:lnTo>
                    <a:pt x="24130" y="143509"/>
                  </a:lnTo>
                  <a:close/>
                </a:path>
                <a:path w="24129" h="642620">
                  <a:moveTo>
                    <a:pt x="24130" y="146050"/>
                  </a:moveTo>
                  <a:lnTo>
                    <a:pt x="0" y="146050"/>
                  </a:lnTo>
                  <a:lnTo>
                    <a:pt x="0" y="152399"/>
                  </a:lnTo>
                  <a:lnTo>
                    <a:pt x="24130" y="152399"/>
                  </a:lnTo>
                  <a:lnTo>
                    <a:pt x="24130" y="146050"/>
                  </a:lnTo>
                  <a:close/>
                </a:path>
                <a:path w="24129" h="642620">
                  <a:moveTo>
                    <a:pt x="24130" y="152400"/>
                  </a:moveTo>
                  <a:lnTo>
                    <a:pt x="0" y="152400"/>
                  </a:lnTo>
                  <a:lnTo>
                    <a:pt x="0" y="156209"/>
                  </a:lnTo>
                  <a:lnTo>
                    <a:pt x="24130" y="156209"/>
                  </a:lnTo>
                  <a:lnTo>
                    <a:pt x="24130" y="152400"/>
                  </a:lnTo>
                  <a:close/>
                </a:path>
                <a:path w="24129" h="642620">
                  <a:moveTo>
                    <a:pt x="24130" y="156209"/>
                  </a:moveTo>
                  <a:lnTo>
                    <a:pt x="0" y="156209"/>
                  </a:lnTo>
                  <a:lnTo>
                    <a:pt x="0" y="162559"/>
                  </a:lnTo>
                  <a:lnTo>
                    <a:pt x="24130" y="162559"/>
                  </a:lnTo>
                  <a:lnTo>
                    <a:pt x="24130" y="156209"/>
                  </a:lnTo>
                  <a:close/>
                </a:path>
                <a:path w="24129" h="642620">
                  <a:moveTo>
                    <a:pt x="24130" y="162559"/>
                  </a:moveTo>
                  <a:lnTo>
                    <a:pt x="0" y="162559"/>
                  </a:lnTo>
                  <a:lnTo>
                    <a:pt x="0" y="165099"/>
                  </a:lnTo>
                  <a:lnTo>
                    <a:pt x="24130" y="165099"/>
                  </a:lnTo>
                  <a:lnTo>
                    <a:pt x="24130" y="162559"/>
                  </a:lnTo>
                  <a:close/>
                </a:path>
                <a:path w="24129" h="642620">
                  <a:moveTo>
                    <a:pt x="24130" y="165100"/>
                  </a:moveTo>
                  <a:lnTo>
                    <a:pt x="0" y="165100"/>
                  </a:lnTo>
                  <a:lnTo>
                    <a:pt x="0" y="168909"/>
                  </a:lnTo>
                  <a:lnTo>
                    <a:pt x="24130" y="168909"/>
                  </a:lnTo>
                  <a:lnTo>
                    <a:pt x="24130" y="165100"/>
                  </a:lnTo>
                  <a:close/>
                </a:path>
                <a:path w="24129" h="642620">
                  <a:moveTo>
                    <a:pt x="24130" y="168909"/>
                  </a:moveTo>
                  <a:lnTo>
                    <a:pt x="0" y="168909"/>
                  </a:lnTo>
                  <a:lnTo>
                    <a:pt x="0" y="175259"/>
                  </a:lnTo>
                  <a:lnTo>
                    <a:pt x="24130" y="175259"/>
                  </a:lnTo>
                  <a:lnTo>
                    <a:pt x="24130" y="168909"/>
                  </a:lnTo>
                  <a:close/>
                </a:path>
                <a:path w="24129" h="642620">
                  <a:moveTo>
                    <a:pt x="24130" y="175260"/>
                  </a:moveTo>
                  <a:lnTo>
                    <a:pt x="0" y="175260"/>
                  </a:lnTo>
                  <a:lnTo>
                    <a:pt x="0" y="177799"/>
                  </a:lnTo>
                  <a:lnTo>
                    <a:pt x="24130" y="177799"/>
                  </a:lnTo>
                  <a:lnTo>
                    <a:pt x="24130" y="175260"/>
                  </a:lnTo>
                  <a:close/>
                </a:path>
                <a:path w="24129" h="642620">
                  <a:moveTo>
                    <a:pt x="24130" y="177800"/>
                  </a:moveTo>
                  <a:lnTo>
                    <a:pt x="0" y="177800"/>
                  </a:lnTo>
                  <a:lnTo>
                    <a:pt x="0" y="181609"/>
                  </a:lnTo>
                  <a:lnTo>
                    <a:pt x="24130" y="181609"/>
                  </a:lnTo>
                  <a:lnTo>
                    <a:pt x="24130" y="177800"/>
                  </a:lnTo>
                  <a:close/>
                </a:path>
                <a:path w="24129" h="642620">
                  <a:moveTo>
                    <a:pt x="24130" y="181609"/>
                  </a:moveTo>
                  <a:lnTo>
                    <a:pt x="0" y="181609"/>
                  </a:lnTo>
                  <a:lnTo>
                    <a:pt x="0" y="184149"/>
                  </a:lnTo>
                  <a:lnTo>
                    <a:pt x="24130" y="184149"/>
                  </a:lnTo>
                  <a:lnTo>
                    <a:pt x="24130" y="181609"/>
                  </a:lnTo>
                  <a:close/>
                </a:path>
                <a:path w="24129" h="642620">
                  <a:moveTo>
                    <a:pt x="24130" y="184150"/>
                  </a:moveTo>
                  <a:lnTo>
                    <a:pt x="0" y="184150"/>
                  </a:lnTo>
                  <a:lnTo>
                    <a:pt x="0" y="187959"/>
                  </a:lnTo>
                  <a:lnTo>
                    <a:pt x="24130" y="187959"/>
                  </a:lnTo>
                  <a:lnTo>
                    <a:pt x="24130" y="184150"/>
                  </a:lnTo>
                  <a:close/>
                </a:path>
                <a:path w="24129" h="642620">
                  <a:moveTo>
                    <a:pt x="24130" y="187959"/>
                  </a:moveTo>
                  <a:lnTo>
                    <a:pt x="0" y="187959"/>
                  </a:lnTo>
                  <a:lnTo>
                    <a:pt x="0" y="190499"/>
                  </a:lnTo>
                  <a:lnTo>
                    <a:pt x="24130" y="190499"/>
                  </a:lnTo>
                  <a:lnTo>
                    <a:pt x="24130" y="187959"/>
                  </a:lnTo>
                  <a:close/>
                </a:path>
                <a:path w="24129" h="642620">
                  <a:moveTo>
                    <a:pt x="24130" y="190500"/>
                  </a:moveTo>
                  <a:lnTo>
                    <a:pt x="0" y="190500"/>
                  </a:lnTo>
                  <a:lnTo>
                    <a:pt x="0" y="194309"/>
                  </a:lnTo>
                  <a:lnTo>
                    <a:pt x="24130" y="194309"/>
                  </a:lnTo>
                  <a:lnTo>
                    <a:pt x="24130" y="190500"/>
                  </a:lnTo>
                  <a:close/>
                </a:path>
                <a:path w="24129" h="642620">
                  <a:moveTo>
                    <a:pt x="24130" y="194309"/>
                  </a:moveTo>
                  <a:lnTo>
                    <a:pt x="0" y="194309"/>
                  </a:lnTo>
                  <a:lnTo>
                    <a:pt x="0" y="196849"/>
                  </a:lnTo>
                  <a:lnTo>
                    <a:pt x="24130" y="196849"/>
                  </a:lnTo>
                  <a:lnTo>
                    <a:pt x="24130" y="194309"/>
                  </a:lnTo>
                  <a:close/>
                </a:path>
                <a:path w="24129" h="642620">
                  <a:moveTo>
                    <a:pt x="24130" y="196850"/>
                  </a:moveTo>
                  <a:lnTo>
                    <a:pt x="0" y="196850"/>
                  </a:lnTo>
                  <a:lnTo>
                    <a:pt x="0" y="261619"/>
                  </a:lnTo>
                  <a:lnTo>
                    <a:pt x="24130" y="261619"/>
                  </a:lnTo>
                  <a:lnTo>
                    <a:pt x="24130" y="196850"/>
                  </a:lnTo>
                  <a:close/>
                </a:path>
                <a:path w="24129" h="642620">
                  <a:moveTo>
                    <a:pt x="24130" y="261619"/>
                  </a:moveTo>
                  <a:lnTo>
                    <a:pt x="0" y="261619"/>
                  </a:lnTo>
                  <a:lnTo>
                    <a:pt x="0" y="344169"/>
                  </a:lnTo>
                  <a:lnTo>
                    <a:pt x="24130" y="344169"/>
                  </a:lnTo>
                  <a:lnTo>
                    <a:pt x="24130" y="261619"/>
                  </a:lnTo>
                  <a:close/>
                </a:path>
                <a:path w="24129" h="642620">
                  <a:moveTo>
                    <a:pt x="24130" y="344169"/>
                  </a:moveTo>
                  <a:lnTo>
                    <a:pt x="0" y="344169"/>
                  </a:lnTo>
                  <a:lnTo>
                    <a:pt x="0" y="407669"/>
                  </a:lnTo>
                  <a:lnTo>
                    <a:pt x="24130" y="407669"/>
                  </a:lnTo>
                  <a:lnTo>
                    <a:pt x="24130" y="344169"/>
                  </a:lnTo>
                  <a:close/>
                </a:path>
                <a:path w="24129" h="642620">
                  <a:moveTo>
                    <a:pt x="24130" y="640079"/>
                  </a:moveTo>
                  <a:lnTo>
                    <a:pt x="20320" y="640079"/>
                  </a:lnTo>
                  <a:lnTo>
                    <a:pt x="20320" y="642619"/>
                  </a:lnTo>
                  <a:lnTo>
                    <a:pt x="22860" y="642619"/>
                  </a:lnTo>
                  <a:lnTo>
                    <a:pt x="22860" y="641349"/>
                  </a:lnTo>
                  <a:lnTo>
                    <a:pt x="24130" y="641349"/>
                  </a:lnTo>
                  <a:lnTo>
                    <a:pt x="24130" y="640079"/>
                  </a:lnTo>
                  <a:close/>
                </a:path>
                <a:path w="24129" h="642620">
                  <a:moveTo>
                    <a:pt x="17780" y="638809"/>
                  </a:moveTo>
                  <a:lnTo>
                    <a:pt x="15239" y="638809"/>
                  </a:lnTo>
                  <a:lnTo>
                    <a:pt x="15239" y="640079"/>
                  </a:lnTo>
                  <a:lnTo>
                    <a:pt x="17780" y="640079"/>
                  </a:lnTo>
                  <a:lnTo>
                    <a:pt x="17780" y="638809"/>
                  </a:lnTo>
                  <a:close/>
                </a:path>
                <a:path w="24129" h="642620">
                  <a:moveTo>
                    <a:pt x="24130" y="636269"/>
                  </a:moveTo>
                  <a:lnTo>
                    <a:pt x="12700" y="636269"/>
                  </a:lnTo>
                  <a:lnTo>
                    <a:pt x="12700" y="638809"/>
                  </a:lnTo>
                  <a:lnTo>
                    <a:pt x="24130" y="638809"/>
                  </a:lnTo>
                  <a:lnTo>
                    <a:pt x="24130" y="636269"/>
                  </a:lnTo>
                  <a:close/>
                </a:path>
                <a:path w="24129" h="642620">
                  <a:moveTo>
                    <a:pt x="24130" y="633729"/>
                  </a:moveTo>
                  <a:lnTo>
                    <a:pt x="7620" y="633729"/>
                  </a:lnTo>
                  <a:lnTo>
                    <a:pt x="7620" y="636269"/>
                  </a:lnTo>
                  <a:lnTo>
                    <a:pt x="8889" y="636269"/>
                  </a:lnTo>
                  <a:lnTo>
                    <a:pt x="8889" y="634999"/>
                  </a:lnTo>
                  <a:lnTo>
                    <a:pt x="24130" y="634999"/>
                  </a:lnTo>
                  <a:lnTo>
                    <a:pt x="24130" y="633729"/>
                  </a:lnTo>
                  <a:close/>
                </a:path>
                <a:path w="24129" h="642620">
                  <a:moveTo>
                    <a:pt x="5080" y="632459"/>
                  </a:moveTo>
                  <a:lnTo>
                    <a:pt x="2539" y="632459"/>
                  </a:lnTo>
                  <a:lnTo>
                    <a:pt x="2539" y="633729"/>
                  </a:lnTo>
                  <a:lnTo>
                    <a:pt x="5080" y="633729"/>
                  </a:lnTo>
                  <a:lnTo>
                    <a:pt x="5080" y="632459"/>
                  </a:lnTo>
                  <a:close/>
                </a:path>
                <a:path w="24129" h="642620">
                  <a:moveTo>
                    <a:pt x="24130" y="629919"/>
                  </a:moveTo>
                  <a:lnTo>
                    <a:pt x="1270" y="629919"/>
                  </a:lnTo>
                  <a:lnTo>
                    <a:pt x="1270" y="632459"/>
                  </a:lnTo>
                  <a:lnTo>
                    <a:pt x="24130" y="632459"/>
                  </a:lnTo>
                  <a:lnTo>
                    <a:pt x="24130" y="629919"/>
                  </a:lnTo>
                  <a:close/>
                </a:path>
                <a:path w="24129" h="642620">
                  <a:moveTo>
                    <a:pt x="24130" y="627379"/>
                  </a:moveTo>
                  <a:lnTo>
                    <a:pt x="0" y="627379"/>
                  </a:lnTo>
                  <a:lnTo>
                    <a:pt x="0" y="628649"/>
                  </a:lnTo>
                  <a:lnTo>
                    <a:pt x="24130" y="628649"/>
                  </a:lnTo>
                  <a:lnTo>
                    <a:pt x="24130" y="627379"/>
                  </a:lnTo>
                  <a:close/>
                </a:path>
                <a:path w="24129" h="642620">
                  <a:moveTo>
                    <a:pt x="24130" y="623569"/>
                  </a:moveTo>
                  <a:lnTo>
                    <a:pt x="0" y="623569"/>
                  </a:lnTo>
                  <a:lnTo>
                    <a:pt x="0" y="626109"/>
                  </a:lnTo>
                  <a:lnTo>
                    <a:pt x="24130" y="626109"/>
                  </a:lnTo>
                  <a:lnTo>
                    <a:pt x="24130" y="623569"/>
                  </a:lnTo>
                  <a:close/>
                </a:path>
                <a:path w="24129" h="642620">
                  <a:moveTo>
                    <a:pt x="24130" y="621029"/>
                  </a:moveTo>
                  <a:lnTo>
                    <a:pt x="0" y="621029"/>
                  </a:lnTo>
                  <a:lnTo>
                    <a:pt x="0" y="622299"/>
                  </a:lnTo>
                  <a:lnTo>
                    <a:pt x="24130" y="622299"/>
                  </a:lnTo>
                  <a:lnTo>
                    <a:pt x="24130" y="621029"/>
                  </a:lnTo>
                  <a:close/>
                </a:path>
                <a:path w="24129" h="642620">
                  <a:moveTo>
                    <a:pt x="24130" y="617219"/>
                  </a:moveTo>
                  <a:lnTo>
                    <a:pt x="0" y="617219"/>
                  </a:lnTo>
                  <a:lnTo>
                    <a:pt x="0" y="619759"/>
                  </a:lnTo>
                  <a:lnTo>
                    <a:pt x="24130" y="619759"/>
                  </a:lnTo>
                  <a:lnTo>
                    <a:pt x="24130" y="617219"/>
                  </a:lnTo>
                  <a:close/>
                </a:path>
                <a:path w="24129" h="642620">
                  <a:moveTo>
                    <a:pt x="24130" y="614679"/>
                  </a:moveTo>
                  <a:lnTo>
                    <a:pt x="0" y="614679"/>
                  </a:lnTo>
                  <a:lnTo>
                    <a:pt x="0" y="615949"/>
                  </a:lnTo>
                  <a:lnTo>
                    <a:pt x="24130" y="615949"/>
                  </a:lnTo>
                  <a:lnTo>
                    <a:pt x="24130" y="614679"/>
                  </a:lnTo>
                  <a:close/>
                </a:path>
                <a:path w="24129" h="642620">
                  <a:moveTo>
                    <a:pt x="24130" y="610869"/>
                  </a:moveTo>
                  <a:lnTo>
                    <a:pt x="0" y="610869"/>
                  </a:lnTo>
                  <a:lnTo>
                    <a:pt x="0" y="613409"/>
                  </a:lnTo>
                  <a:lnTo>
                    <a:pt x="24130" y="613409"/>
                  </a:lnTo>
                  <a:lnTo>
                    <a:pt x="24130" y="610869"/>
                  </a:lnTo>
                  <a:close/>
                </a:path>
                <a:path w="24129" h="642620">
                  <a:moveTo>
                    <a:pt x="24130" y="608329"/>
                  </a:moveTo>
                  <a:lnTo>
                    <a:pt x="0" y="608329"/>
                  </a:lnTo>
                  <a:lnTo>
                    <a:pt x="0" y="609599"/>
                  </a:lnTo>
                  <a:lnTo>
                    <a:pt x="24130" y="609599"/>
                  </a:lnTo>
                  <a:lnTo>
                    <a:pt x="24130" y="608329"/>
                  </a:lnTo>
                  <a:close/>
                </a:path>
                <a:path w="24129" h="642620">
                  <a:moveTo>
                    <a:pt x="24130" y="603249"/>
                  </a:moveTo>
                  <a:lnTo>
                    <a:pt x="0" y="603249"/>
                  </a:lnTo>
                  <a:lnTo>
                    <a:pt x="0" y="607060"/>
                  </a:lnTo>
                  <a:lnTo>
                    <a:pt x="24130" y="607060"/>
                  </a:lnTo>
                  <a:lnTo>
                    <a:pt x="24130" y="603249"/>
                  </a:lnTo>
                  <a:close/>
                </a:path>
                <a:path w="24129" h="642620">
                  <a:moveTo>
                    <a:pt x="24130" y="596899"/>
                  </a:moveTo>
                  <a:lnTo>
                    <a:pt x="0" y="596899"/>
                  </a:lnTo>
                  <a:lnTo>
                    <a:pt x="0" y="601979"/>
                  </a:lnTo>
                  <a:lnTo>
                    <a:pt x="24130" y="601979"/>
                  </a:lnTo>
                  <a:lnTo>
                    <a:pt x="24130" y="596899"/>
                  </a:lnTo>
                  <a:close/>
                </a:path>
                <a:path w="24129" h="642620">
                  <a:moveTo>
                    <a:pt x="24130" y="590549"/>
                  </a:moveTo>
                  <a:lnTo>
                    <a:pt x="0" y="590549"/>
                  </a:lnTo>
                  <a:lnTo>
                    <a:pt x="0" y="595630"/>
                  </a:lnTo>
                  <a:lnTo>
                    <a:pt x="24130" y="595630"/>
                  </a:lnTo>
                  <a:lnTo>
                    <a:pt x="24130" y="590549"/>
                  </a:lnTo>
                  <a:close/>
                </a:path>
                <a:path w="24129" h="642620">
                  <a:moveTo>
                    <a:pt x="24130" y="584199"/>
                  </a:moveTo>
                  <a:lnTo>
                    <a:pt x="0" y="584199"/>
                  </a:lnTo>
                  <a:lnTo>
                    <a:pt x="0" y="589280"/>
                  </a:lnTo>
                  <a:lnTo>
                    <a:pt x="24130" y="589280"/>
                  </a:lnTo>
                  <a:lnTo>
                    <a:pt x="24130" y="584199"/>
                  </a:lnTo>
                  <a:close/>
                </a:path>
                <a:path w="24129" h="642620">
                  <a:moveTo>
                    <a:pt x="24130" y="577849"/>
                  </a:moveTo>
                  <a:lnTo>
                    <a:pt x="0" y="577849"/>
                  </a:lnTo>
                  <a:lnTo>
                    <a:pt x="0" y="582929"/>
                  </a:lnTo>
                  <a:lnTo>
                    <a:pt x="24130" y="582929"/>
                  </a:lnTo>
                  <a:lnTo>
                    <a:pt x="24130" y="577849"/>
                  </a:lnTo>
                  <a:close/>
                </a:path>
                <a:path w="24129" h="642620">
                  <a:moveTo>
                    <a:pt x="24130" y="571499"/>
                  </a:moveTo>
                  <a:lnTo>
                    <a:pt x="0" y="571499"/>
                  </a:lnTo>
                  <a:lnTo>
                    <a:pt x="0" y="576580"/>
                  </a:lnTo>
                  <a:lnTo>
                    <a:pt x="24130" y="576580"/>
                  </a:lnTo>
                  <a:lnTo>
                    <a:pt x="24130" y="571499"/>
                  </a:lnTo>
                  <a:close/>
                </a:path>
                <a:path w="24129" h="642620">
                  <a:moveTo>
                    <a:pt x="24130" y="565149"/>
                  </a:moveTo>
                  <a:lnTo>
                    <a:pt x="0" y="565149"/>
                  </a:lnTo>
                  <a:lnTo>
                    <a:pt x="0" y="570230"/>
                  </a:lnTo>
                  <a:lnTo>
                    <a:pt x="24130" y="570230"/>
                  </a:lnTo>
                  <a:lnTo>
                    <a:pt x="24130" y="565149"/>
                  </a:lnTo>
                  <a:close/>
                </a:path>
                <a:path w="24129" h="642620">
                  <a:moveTo>
                    <a:pt x="24130" y="558799"/>
                  </a:moveTo>
                  <a:lnTo>
                    <a:pt x="0" y="558799"/>
                  </a:lnTo>
                  <a:lnTo>
                    <a:pt x="0" y="563879"/>
                  </a:lnTo>
                  <a:lnTo>
                    <a:pt x="24130" y="563879"/>
                  </a:lnTo>
                  <a:lnTo>
                    <a:pt x="24130" y="558799"/>
                  </a:lnTo>
                  <a:close/>
                </a:path>
                <a:path w="24129" h="642620">
                  <a:moveTo>
                    <a:pt x="24130" y="552449"/>
                  </a:moveTo>
                  <a:lnTo>
                    <a:pt x="0" y="552449"/>
                  </a:lnTo>
                  <a:lnTo>
                    <a:pt x="0" y="557530"/>
                  </a:lnTo>
                  <a:lnTo>
                    <a:pt x="24130" y="557530"/>
                  </a:lnTo>
                  <a:lnTo>
                    <a:pt x="24130" y="552449"/>
                  </a:lnTo>
                  <a:close/>
                </a:path>
                <a:path w="24129" h="642620">
                  <a:moveTo>
                    <a:pt x="24130" y="546099"/>
                  </a:moveTo>
                  <a:lnTo>
                    <a:pt x="0" y="546099"/>
                  </a:lnTo>
                  <a:lnTo>
                    <a:pt x="0" y="551179"/>
                  </a:lnTo>
                  <a:lnTo>
                    <a:pt x="24130" y="551179"/>
                  </a:lnTo>
                  <a:lnTo>
                    <a:pt x="24130" y="546099"/>
                  </a:lnTo>
                  <a:close/>
                </a:path>
                <a:path w="24129" h="642620">
                  <a:moveTo>
                    <a:pt x="24130" y="539749"/>
                  </a:moveTo>
                  <a:lnTo>
                    <a:pt x="0" y="539749"/>
                  </a:lnTo>
                  <a:lnTo>
                    <a:pt x="0" y="544829"/>
                  </a:lnTo>
                  <a:lnTo>
                    <a:pt x="24130" y="544829"/>
                  </a:lnTo>
                  <a:lnTo>
                    <a:pt x="24130" y="539749"/>
                  </a:lnTo>
                  <a:close/>
                </a:path>
                <a:path w="24129" h="642620">
                  <a:moveTo>
                    <a:pt x="24130" y="532129"/>
                  </a:moveTo>
                  <a:lnTo>
                    <a:pt x="0" y="532129"/>
                  </a:lnTo>
                  <a:lnTo>
                    <a:pt x="0" y="538479"/>
                  </a:lnTo>
                  <a:lnTo>
                    <a:pt x="24130" y="538479"/>
                  </a:lnTo>
                  <a:lnTo>
                    <a:pt x="24130" y="532129"/>
                  </a:lnTo>
                  <a:close/>
                </a:path>
                <a:path w="24129" h="642620">
                  <a:moveTo>
                    <a:pt x="24130" y="527049"/>
                  </a:moveTo>
                  <a:lnTo>
                    <a:pt x="0" y="527049"/>
                  </a:lnTo>
                  <a:lnTo>
                    <a:pt x="0" y="530859"/>
                  </a:lnTo>
                  <a:lnTo>
                    <a:pt x="24130" y="530859"/>
                  </a:lnTo>
                  <a:lnTo>
                    <a:pt x="24130" y="527049"/>
                  </a:lnTo>
                  <a:close/>
                </a:path>
                <a:path w="24129" h="642620">
                  <a:moveTo>
                    <a:pt x="24130" y="520699"/>
                  </a:moveTo>
                  <a:lnTo>
                    <a:pt x="0" y="520699"/>
                  </a:lnTo>
                  <a:lnTo>
                    <a:pt x="0" y="525779"/>
                  </a:lnTo>
                  <a:lnTo>
                    <a:pt x="24130" y="525779"/>
                  </a:lnTo>
                  <a:lnTo>
                    <a:pt x="24130" y="520699"/>
                  </a:lnTo>
                  <a:close/>
                </a:path>
                <a:path w="24129" h="642620">
                  <a:moveTo>
                    <a:pt x="24130" y="513080"/>
                  </a:moveTo>
                  <a:lnTo>
                    <a:pt x="0" y="513080"/>
                  </a:lnTo>
                  <a:lnTo>
                    <a:pt x="0" y="519429"/>
                  </a:lnTo>
                  <a:lnTo>
                    <a:pt x="24130" y="519429"/>
                  </a:lnTo>
                  <a:lnTo>
                    <a:pt x="24130" y="513080"/>
                  </a:lnTo>
                  <a:close/>
                </a:path>
                <a:path w="24129" h="642620">
                  <a:moveTo>
                    <a:pt x="24130" y="507999"/>
                  </a:moveTo>
                  <a:lnTo>
                    <a:pt x="0" y="507999"/>
                  </a:lnTo>
                  <a:lnTo>
                    <a:pt x="0" y="511809"/>
                  </a:lnTo>
                  <a:lnTo>
                    <a:pt x="24130" y="511809"/>
                  </a:lnTo>
                  <a:lnTo>
                    <a:pt x="24130" y="507999"/>
                  </a:lnTo>
                  <a:close/>
                </a:path>
                <a:path w="24129" h="642620">
                  <a:moveTo>
                    <a:pt x="24130" y="501649"/>
                  </a:moveTo>
                  <a:lnTo>
                    <a:pt x="0" y="501649"/>
                  </a:lnTo>
                  <a:lnTo>
                    <a:pt x="0" y="506730"/>
                  </a:lnTo>
                  <a:lnTo>
                    <a:pt x="24130" y="506730"/>
                  </a:lnTo>
                  <a:lnTo>
                    <a:pt x="24130" y="501649"/>
                  </a:lnTo>
                  <a:close/>
                </a:path>
                <a:path w="24129" h="642620">
                  <a:moveTo>
                    <a:pt x="24130" y="495299"/>
                  </a:moveTo>
                  <a:lnTo>
                    <a:pt x="0" y="495299"/>
                  </a:lnTo>
                  <a:lnTo>
                    <a:pt x="0" y="500379"/>
                  </a:lnTo>
                  <a:lnTo>
                    <a:pt x="24130" y="500379"/>
                  </a:lnTo>
                  <a:lnTo>
                    <a:pt x="24130" y="495299"/>
                  </a:lnTo>
                  <a:close/>
                </a:path>
                <a:path w="24129" h="642620">
                  <a:moveTo>
                    <a:pt x="24130" y="488949"/>
                  </a:moveTo>
                  <a:lnTo>
                    <a:pt x="0" y="488949"/>
                  </a:lnTo>
                  <a:lnTo>
                    <a:pt x="0" y="494030"/>
                  </a:lnTo>
                  <a:lnTo>
                    <a:pt x="24130" y="494030"/>
                  </a:lnTo>
                  <a:lnTo>
                    <a:pt x="24130" y="488949"/>
                  </a:lnTo>
                  <a:close/>
                </a:path>
                <a:path w="24129" h="642620">
                  <a:moveTo>
                    <a:pt x="24130" y="482599"/>
                  </a:moveTo>
                  <a:lnTo>
                    <a:pt x="0" y="482599"/>
                  </a:lnTo>
                  <a:lnTo>
                    <a:pt x="0" y="487679"/>
                  </a:lnTo>
                  <a:lnTo>
                    <a:pt x="24130" y="487679"/>
                  </a:lnTo>
                  <a:lnTo>
                    <a:pt x="24130" y="482599"/>
                  </a:lnTo>
                  <a:close/>
                </a:path>
                <a:path w="24129" h="642620">
                  <a:moveTo>
                    <a:pt x="24130" y="476249"/>
                  </a:moveTo>
                  <a:lnTo>
                    <a:pt x="0" y="476249"/>
                  </a:lnTo>
                  <a:lnTo>
                    <a:pt x="0" y="481329"/>
                  </a:lnTo>
                  <a:lnTo>
                    <a:pt x="24130" y="481329"/>
                  </a:lnTo>
                  <a:lnTo>
                    <a:pt x="24130" y="476249"/>
                  </a:lnTo>
                  <a:close/>
                </a:path>
                <a:path w="24129" h="642620">
                  <a:moveTo>
                    <a:pt x="24130" y="469899"/>
                  </a:moveTo>
                  <a:lnTo>
                    <a:pt x="0" y="469899"/>
                  </a:lnTo>
                  <a:lnTo>
                    <a:pt x="0" y="474979"/>
                  </a:lnTo>
                  <a:lnTo>
                    <a:pt x="24130" y="474979"/>
                  </a:lnTo>
                  <a:lnTo>
                    <a:pt x="24130" y="469899"/>
                  </a:lnTo>
                  <a:close/>
                </a:path>
                <a:path w="24129" h="642620">
                  <a:moveTo>
                    <a:pt x="24130" y="463549"/>
                  </a:moveTo>
                  <a:lnTo>
                    <a:pt x="0" y="463549"/>
                  </a:lnTo>
                  <a:lnTo>
                    <a:pt x="0" y="468629"/>
                  </a:lnTo>
                  <a:lnTo>
                    <a:pt x="24130" y="468629"/>
                  </a:lnTo>
                  <a:lnTo>
                    <a:pt x="24130" y="463549"/>
                  </a:lnTo>
                  <a:close/>
                </a:path>
                <a:path w="24129" h="642620">
                  <a:moveTo>
                    <a:pt x="24130" y="457199"/>
                  </a:moveTo>
                  <a:lnTo>
                    <a:pt x="0" y="457199"/>
                  </a:lnTo>
                  <a:lnTo>
                    <a:pt x="0" y="462279"/>
                  </a:lnTo>
                  <a:lnTo>
                    <a:pt x="24130" y="462279"/>
                  </a:lnTo>
                  <a:lnTo>
                    <a:pt x="24130" y="457199"/>
                  </a:lnTo>
                  <a:close/>
                </a:path>
                <a:path w="24129" h="642620">
                  <a:moveTo>
                    <a:pt x="24130" y="450849"/>
                  </a:moveTo>
                  <a:lnTo>
                    <a:pt x="0" y="450849"/>
                  </a:lnTo>
                  <a:lnTo>
                    <a:pt x="0" y="455929"/>
                  </a:lnTo>
                  <a:lnTo>
                    <a:pt x="24130" y="455929"/>
                  </a:lnTo>
                  <a:lnTo>
                    <a:pt x="24130" y="450849"/>
                  </a:lnTo>
                  <a:close/>
                </a:path>
                <a:path w="24129" h="642620">
                  <a:moveTo>
                    <a:pt x="24130" y="444499"/>
                  </a:moveTo>
                  <a:lnTo>
                    <a:pt x="0" y="444499"/>
                  </a:lnTo>
                  <a:lnTo>
                    <a:pt x="0" y="449579"/>
                  </a:lnTo>
                  <a:lnTo>
                    <a:pt x="24130" y="449579"/>
                  </a:lnTo>
                  <a:lnTo>
                    <a:pt x="24130" y="444499"/>
                  </a:lnTo>
                  <a:close/>
                </a:path>
                <a:path w="24129" h="642620">
                  <a:moveTo>
                    <a:pt x="24130" y="438149"/>
                  </a:moveTo>
                  <a:lnTo>
                    <a:pt x="0" y="438149"/>
                  </a:lnTo>
                  <a:lnTo>
                    <a:pt x="0" y="443229"/>
                  </a:lnTo>
                  <a:lnTo>
                    <a:pt x="24130" y="443229"/>
                  </a:lnTo>
                  <a:lnTo>
                    <a:pt x="24130" y="438149"/>
                  </a:lnTo>
                  <a:close/>
                </a:path>
                <a:path w="24129" h="642620">
                  <a:moveTo>
                    <a:pt x="24130" y="431799"/>
                  </a:moveTo>
                  <a:lnTo>
                    <a:pt x="0" y="431799"/>
                  </a:lnTo>
                  <a:lnTo>
                    <a:pt x="0" y="436879"/>
                  </a:lnTo>
                  <a:lnTo>
                    <a:pt x="24130" y="436879"/>
                  </a:lnTo>
                  <a:lnTo>
                    <a:pt x="24130" y="431799"/>
                  </a:lnTo>
                  <a:close/>
                </a:path>
                <a:path w="24129" h="642620">
                  <a:moveTo>
                    <a:pt x="24130" y="425449"/>
                  </a:moveTo>
                  <a:lnTo>
                    <a:pt x="0" y="425449"/>
                  </a:lnTo>
                  <a:lnTo>
                    <a:pt x="0" y="430530"/>
                  </a:lnTo>
                  <a:lnTo>
                    <a:pt x="24130" y="430530"/>
                  </a:lnTo>
                  <a:lnTo>
                    <a:pt x="24130" y="425449"/>
                  </a:lnTo>
                  <a:close/>
                </a:path>
                <a:path w="24129" h="642620">
                  <a:moveTo>
                    <a:pt x="24130" y="419099"/>
                  </a:moveTo>
                  <a:lnTo>
                    <a:pt x="0" y="419099"/>
                  </a:lnTo>
                  <a:lnTo>
                    <a:pt x="0" y="424179"/>
                  </a:lnTo>
                  <a:lnTo>
                    <a:pt x="24130" y="424179"/>
                  </a:lnTo>
                  <a:lnTo>
                    <a:pt x="24130" y="419099"/>
                  </a:lnTo>
                  <a:close/>
                </a:path>
                <a:path w="24129" h="642620">
                  <a:moveTo>
                    <a:pt x="24130" y="412749"/>
                  </a:moveTo>
                  <a:lnTo>
                    <a:pt x="0" y="412749"/>
                  </a:lnTo>
                  <a:lnTo>
                    <a:pt x="0" y="417829"/>
                  </a:lnTo>
                  <a:lnTo>
                    <a:pt x="24130" y="417829"/>
                  </a:lnTo>
                  <a:lnTo>
                    <a:pt x="24130" y="412749"/>
                  </a:lnTo>
                  <a:close/>
                </a:path>
                <a:path w="24129" h="642620">
                  <a:moveTo>
                    <a:pt x="24130" y="408939"/>
                  </a:moveTo>
                  <a:lnTo>
                    <a:pt x="0" y="408939"/>
                  </a:lnTo>
                  <a:lnTo>
                    <a:pt x="0" y="411480"/>
                  </a:lnTo>
                  <a:lnTo>
                    <a:pt x="24130" y="411480"/>
                  </a:lnTo>
                  <a:lnTo>
                    <a:pt x="24130" y="408939"/>
                  </a:lnTo>
                  <a:close/>
                </a:path>
              </a:pathLst>
            </a:custGeom>
            <a:solidFill>
              <a:srgbClr val="1C1C1C"/>
            </a:solidFill>
          </p:spPr>
          <p:txBody>
            <a:bodyPr bIns="0" lIns="0" rIns="0" rtlCol="0" tIns="0" wrap="square"/>
            <a:p/>
          </p:txBody>
        </p:sp>
        <p:sp>
          <p:nvSpPr>
            <p:cNvPr id="1049268" name="object 560"/>
            <p:cNvSpPr/>
            <p:nvPr/>
          </p:nvSpPr>
          <p:spPr>
            <a:xfrm>
              <a:off x="6214110" y="5858510"/>
              <a:ext cx="24130" cy="617220"/>
            </a:xfrm>
            <a:custGeom>
              <a:avLst/>
              <a:ahLst/>
              <a:rect l="l" t="t" r="r" b="b"/>
              <a:pathLst>
                <a:path w="24129" h="617220">
                  <a:moveTo>
                    <a:pt x="24129" y="0"/>
                  </a:moveTo>
                  <a:lnTo>
                    <a:pt x="22860" y="0"/>
                  </a:lnTo>
                  <a:lnTo>
                    <a:pt x="22860" y="1269"/>
                  </a:lnTo>
                  <a:lnTo>
                    <a:pt x="20319" y="1269"/>
                  </a:lnTo>
                  <a:lnTo>
                    <a:pt x="20319" y="2539"/>
                  </a:lnTo>
                  <a:lnTo>
                    <a:pt x="17779" y="2539"/>
                  </a:lnTo>
                  <a:lnTo>
                    <a:pt x="17779" y="3809"/>
                  </a:lnTo>
                  <a:lnTo>
                    <a:pt x="24129" y="3809"/>
                  </a:lnTo>
                  <a:lnTo>
                    <a:pt x="24129" y="0"/>
                  </a:lnTo>
                  <a:close/>
                </a:path>
                <a:path w="24129" h="617220">
                  <a:moveTo>
                    <a:pt x="24129" y="3809"/>
                  </a:moveTo>
                  <a:lnTo>
                    <a:pt x="16510" y="3809"/>
                  </a:lnTo>
                  <a:lnTo>
                    <a:pt x="16510" y="5079"/>
                  </a:lnTo>
                  <a:lnTo>
                    <a:pt x="13969" y="5079"/>
                  </a:lnTo>
                  <a:lnTo>
                    <a:pt x="13969" y="6349"/>
                  </a:lnTo>
                  <a:lnTo>
                    <a:pt x="24129" y="6349"/>
                  </a:lnTo>
                  <a:lnTo>
                    <a:pt x="24129" y="3809"/>
                  </a:lnTo>
                  <a:close/>
                </a:path>
                <a:path w="24129" h="617220">
                  <a:moveTo>
                    <a:pt x="24129" y="6350"/>
                  </a:moveTo>
                  <a:lnTo>
                    <a:pt x="12700" y="6350"/>
                  </a:lnTo>
                  <a:lnTo>
                    <a:pt x="12700" y="7619"/>
                  </a:lnTo>
                  <a:lnTo>
                    <a:pt x="11429" y="7619"/>
                  </a:lnTo>
                  <a:lnTo>
                    <a:pt x="11429" y="8889"/>
                  </a:lnTo>
                  <a:lnTo>
                    <a:pt x="8889" y="8889"/>
                  </a:lnTo>
                  <a:lnTo>
                    <a:pt x="8889" y="10159"/>
                  </a:lnTo>
                  <a:lnTo>
                    <a:pt x="24129" y="10159"/>
                  </a:lnTo>
                  <a:lnTo>
                    <a:pt x="24129" y="6350"/>
                  </a:lnTo>
                  <a:close/>
                </a:path>
                <a:path w="24129" h="617220">
                  <a:moveTo>
                    <a:pt x="24129" y="10159"/>
                  </a:moveTo>
                  <a:lnTo>
                    <a:pt x="7619" y="10159"/>
                  </a:lnTo>
                  <a:lnTo>
                    <a:pt x="7619" y="11429"/>
                  </a:lnTo>
                  <a:lnTo>
                    <a:pt x="6350" y="11429"/>
                  </a:lnTo>
                  <a:lnTo>
                    <a:pt x="6350" y="12699"/>
                  </a:lnTo>
                  <a:lnTo>
                    <a:pt x="24129" y="12699"/>
                  </a:lnTo>
                  <a:lnTo>
                    <a:pt x="24129" y="10159"/>
                  </a:lnTo>
                  <a:close/>
                </a:path>
                <a:path w="24129" h="617220">
                  <a:moveTo>
                    <a:pt x="24129" y="12700"/>
                  </a:moveTo>
                  <a:lnTo>
                    <a:pt x="3810" y="12700"/>
                  </a:lnTo>
                  <a:lnTo>
                    <a:pt x="3810" y="13969"/>
                  </a:lnTo>
                  <a:lnTo>
                    <a:pt x="2539" y="13969"/>
                  </a:lnTo>
                  <a:lnTo>
                    <a:pt x="2539" y="15239"/>
                  </a:lnTo>
                  <a:lnTo>
                    <a:pt x="0" y="15239"/>
                  </a:lnTo>
                  <a:lnTo>
                    <a:pt x="0" y="16509"/>
                  </a:lnTo>
                  <a:lnTo>
                    <a:pt x="24129" y="16509"/>
                  </a:lnTo>
                  <a:lnTo>
                    <a:pt x="24129" y="12700"/>
                  </a:lnTo>
                  <a:close/>
                </a:path>
                <a:path w="24129" h="617220">
                  <a:moveTo>
                    <a:pt x="24129" y="16510"/>
                  </a:moveTo>
                  <a:lnTo>
                    <a:pt x="0" y="16510"/>
                  </a:lnTo>
                  <a:lnTo>
                    <a:pt x="0" y="25399"/>
                  </a:lnTo>
                  <a:lnTo>
                    <a:pt x="24129" y="25399"/>
                  </a:lnTo>
                  <a:lnTo>
                    <a:pt x="24129" y="16510"/>
                  </a:lnTo>
                  <a:close/>
                </a:path>
                <a:path w="24129" h="617220">
                  <a:moveTo>
                    <a:pt x="24129" y="25400"/>
                  </a:moveTo>
                  <a:lnTo>
                    <a:pt x="0" y="25400"/>
                  </a:lnTo>
                  <a:lnTo>
                    <a:pt x="0" y="29209"/>
                  </a:lnTo>
                  <a:lnTo>
                    <a:pt x="24129" y="29209"/>
                  </a:lnTo>
                  <a:lnTo>
                    <a:pt x="24129" y="25400"/>
                  </a:lnTo>
                  <a:close/>
                </a:path>
                <a:path w="24129" h="617220">
                  <a:moveTo>
                    <a:pt x="24129" y="29209"/>
                  </a:moveTo>
                  <a:lnTo>
                    <a:pt x="0" y="29209"/>
                  </a:lnTo>
                  <a:lnTo>
                    <a:pt x="0" y="31749"/>
                  </a:lnTo>
                  <a:lnTo>
                    <a:pt x="24129" y="31749"/>
                  </a:lnTo>
                  <a:lnTo>
                    <a:pt x="24129" y="29209"/>
                  </a:lnTo>
                  <a:close/>
                </a:path>
                <a:path w="24129" h="617220">
                  <a:moveTo>
                    <a:pt x="24129" y="31750"/>
                  </a:moveTo>
                  <a:lnTo>
                    <a:pt x="0" y="31750"/>
                  </a:lnTo>
                  <a:lnTo>
                    <a:pt x="0" y="35559"/>
                  </a:lnTo>
                  <a:lnTo>
                    <a:pt x="24129" y="35559"/>
                  </a:lnTo>
                  <a:lnTo>
                    <a:pt x="24129" y="31750"/>
                  </a:lnTo>
                  <a:close/>
                </a:path>
                <a:path w="24129" h="617220">
                  <a:moveTo>
                    <a:pt x="24129" y="35559"/>
                  </a:moveTo>
                  <a:lnTo>
                    <a:pt x="0" y="35559"/>
                  </a:lnTo>
                  <a:lnTo>
                    <a:pt x="0" y="38099"/>
                  </a:lnTo>
                  <a:lnTo>
                    <a:pt x="24129" y="38099"/>
                  </a:lnTo>
                  <a:lnTo>
                    <a:pt x="24129" y="35559"/>
                  </a:lnTo>
                  <a:close/>
                </a:path>
                <a:path w="24129" h="617220">
                  <a:moveTo>
                    <a:pt x="24129" y="38100"/>
                  </a:moveTo>
                  <a:lnTo>
                    <a:pt x="0" y="38100"/>
                  </a:lnTo>
                  <a:lnTo>
                    <a:pt x="0" y="44449"/>
                  </a:lnTo>
                  <a:lnTo>
                    <a:pt x="24129" y="44449"/>
                  </a:lnTo>
                  <a:lnTo>
                    <a:pt x="24129" y="38100"/>
                  </a:lnTo>
                  <a:close/>
                </a:path>
                <a:path w="24129" h="617220">
                  <a:moveTo>
                    <a:pt x="24129" y="44450"/>
                  </a:moveTo>
                  <a:lnTo>
                    <a:pt x="0" y="44450"/>
                  </a:lnTo>
                  <a:lnTo>
                    <a:pt x="0" y="50799"/>
                  </a:lnTo>
                  <a:lnTo>
                    <a:pt x="24129" y="50799"/>
                  </a:lnTo>
                  <a:lnTo>
                    <a:pt x="24129" y="44450"/>
                  </a:lnTo>
                  <a:close/>
                </a:path>
                <a:path w="24129" h="617220">
                  <a:moveTo>
                    <a:pt x="24129" y="50800"/>
                  </a:moveTo>
                  <a:lnTo>
                    <a:pt x="0" y="50800"/>
                  </a:lnTo>
                  <a:lnTo>
                    <a:pt x="0" y="54609"/>
                  </a:lnTo>
                  <a:lnTo>
                    <a:pt x="24129" y="54609"/>
                  </a:lnTo>
                  <a:lnTo>
                    <a:pt x="24129" y="50800"/>
                  </a:lnTo>
                  <a:close/>
                </a:path>
                <a:path w="24129" h="617220">
                  <a:moveTo>
                    <a:pt x="24129" y="54609"/>
                  </a:moveTo>
                  <a:lnTo>
                    <a:pt x="0" y="54609"/>
                  </a:lnTo>
                  <a:lnTo>
                    <a:pt x="0" y="57149"/>
                  </a:lnTo>
                  <a:lnTo>
                    <a:pt x="24129" y="57149"/>
                  </a:lnTo>
                  <a:lnTo>
                    <a:pt x="24129" y="54609"/>
                  </a:lnTo>
                  <a:close/>
                </a:path>
                <a:path w="24129" h="617220">
                  <a:moveTo>
                    <a:pt x="24129" y="57150"/>
                  </a:moveTo>
                  <a:lnTo>
                    <a:pt x="0" y="57150"/>
                  </a:lnTo>
                  <a:lnTo>
                    <a:pt x="0" y="60959"/>
                  </a:lnTo>
                  <a:lnTo>
                    <a:pt x="24129" y="60959"/>
                  </a:lnTo>
                  <a:lnTo>
                    <a:pt x="24129" y="57150"/>
                  </a:lnTo>
                  <a:close/>
                </a:path>
                <a:path w="24129" h="617220">
                  <a:moveTo>
                    <a:pt x="24129" y="60959"/>
                  </a:moveTo>
                  <a:lnTo>
                    <a:pt x="0" y="60959"/>
                  </a:lnTo>
                  <a:lnTo>
                    <a:pt x="0" y="67309"/>
                  </a:lnTo>
                  <a:lnTo>
                    <a:pt x="24129" y="67309"/>
                  </a:lnTo>
                  <a:lnTo>
                    <a:pt x="24129" y="60959"/>
                  </a:lnTo>
                  <a:close/>
                </a:path>
                <a:path w="24129" h="617220">
                  <a:moveTo>
                    <a:pt x="24129" y="67309"/>
                  </a:moveTo>
                  <a:lnTo>
                    <a:pt x="0" y="67309"/>
                  </a:lnTo>
                  <a:lnTo>
                    <a:pt x="0" y="69849"/>
                  </a:lnTo>
                  <a:lnTo>
                    <a:pt x="24129" y="69849"/>
                  </a:lnTo>
                  <a:lnTo>
                    <a:pt x="24129" y="67309"/>
                  </a:lnTo>
                  <a:close/>
                </a:path>
                <a:path w="24129" h="617220">
                  <a:moveTo>
                    <a:pt x="24129" y="69850"/>
                  </a:moveTo>
                  <a:lnTo>
                    <a:pt x="0" y="69850"/>
                  </a:lnTo>
                  <a:lnTo>
                    <a:pt x="0" y="73659"/>
                  </a:lnTo>
                  <a:lnTo>
                    <a:pt x="24129" y="73659"/>
                  </a:lnTo>
                  <a:lnTo>
                    <a:pt x="24129" y="69850"/>
                  </a:lnTo>
                  <a:close/>
                </a:path>
                <a:path w="24129" h="617220">
                  <a:moveTo>
                    <a:pt x="24129" y="73659"/>
                  </a:moveTo>
                  <a:lnTo>
                    <a:pt x="0" y="73659"/>
                  </a:lnTo>
                  <a:lnTo>
                    <a:pt x="0" y="80009"/>
                  </a:lnTo>
                  <a:lnTo>
                    <a:pt x="24129" y="80009"/>
                  </a:lnTo>
                  <a:lnTo>
                    <a:pt x="24129" y="73659"/>
                  </a:lnTo>
                  <a:close/>
                </a:path>
                <a:path w="24129" h="617220">
                  <a:moveTo>
                    <a:pt x="24129" y="80009"/>
                  </a:moveTo>
                  <a:lnTo>
                    <a:pt x="0" y="80009"/>
                  </a:lnTo>
                  <a:lnTo>
                    <a:pt x="0" y="82549"/>
                  </a:lnTo>
                  <a:lnTo>
                    <a:pt x="24129" y="82549"/>
                  </a:lnTo>
                  <a:lnTo>
                    <a:pt x="24129" y="80009"/>
                  </a:lnTo>
                  <a:close/>
                </a:path>
                <a:path w="24129" h="617220">
                  <a:moveTo>
                    <a:pt x="24129" y="82550"/>
                  </a:moveTo>
                  <a:lnTo>
                    <a:pt x="0" y="82550"/>
                  </a:lnTo>
                  <a:lnTo>
                    <a:pt x="0" y="86359"/>
                  </a:lnTo>
                  <a:lnTo>
                    <a:pt x="24129" y="86359"/>
                  </a:lnTo>
                  <a:lnTo>
                    <a:pt x="24129" y="82550"/>
                  </a:lnTo>
                  <a:close/>
                </a:path>
                <a:path w="24129" h="617220">
                  <a:moveTo>
                    <a:pt x="24129" y="86359"/>
                  </a:moveTo>
                  <a:lnTo>
                    <a:pt x="0" y="86359"/>
                  </a:lnTo>
                  <a:lnTo>
                    <a:pt x="0" y="88899"/>
                  </a:lnTo>
                  <a:lnTo>
                    <a:pt x="24129" y="88899"/>
                  </a:lnTo>
                  <a:lnTo>
                    <a:pt x="24129" y="86359"/>
                  </a:lnTo>
                  <a:close/>
                </a:path>
                <a:path w="24129" h="617220">
                  <a:moveTo>
                    <a:pt x="24129" y="88900"/>
                  </a:moveTo>
                  <a:lnTo>
                    <a:pt x="0" y="88900"/>
                  </a:lnTo>
                  <a:lnTo>
                    <a:pt x="0" y="92709"/>
                  </a:lnTo>
                  <a:lnTo>
                    <a:pt x="24129" y="92709"/>
                  </a:lnTo>
                  <a:lnTo>
                    <a:pt x="24129" y="88900"/>
                  </a:lnTo>
                  <a:close/>
                </a:path>
                <a:path w="24129" h="617220">
                  <a:moveTo>
                    <a:pt x="24129" y="92709"/>
                  </a:moveTo>
                  <a:lnTo>
                    <a:pt x="0" y="92709"/>
                  </a:lnTo>
                  <a:lnTo>
                    <a:pt x="0" y="95249"/>
                  </a:lnTo>
                  <a:lnTo>
                    <a:pt x="24129" y="95249"/>
                  </a:lnTo>
                  <a:lnTo>
                    <a:pt x="24129" y="92709"/>
                  </a:lnTo>
                  <a:close/>
                </a:path>
                <a:path w="24129" h="617220">
                  <a:moveTo>
                    <a:pt x="24129" y="95250"/>
                  </a:moveTo>
                  <a:lnTo>
                    <a:pt x="0" y="95250"/>
                  </a:lnTo>
                  <a:lnTo>
                    <a:pt x="0" y="99059"/>
                  </a:lnTo>
                  <a:lnTo>
                    <a:pt x="24129" y="99059"/>
                  </a:lnTo>
                  <a:lnTo>
                    <a:pt x="24129" y="95250"/>
                  </a:lnTo>
                  <a:close/>
                </a:path>
                <a:path w="24129" h="617220">
                  <a:moveTo>
                    <a:pt x="24129" y="99059"/>
                  </a:moveTo>
                  <a:lnTo>
                    <a:pt x="0" y="99059"/>
                  </a:lnTo>
                  <a:lnTo>
                    <a:pt x="0" y="101599"/>
                  </a:lnTo>
                  <a:lnTo>
                    <a:pt x="24129" y="101599"/>
                  </a:lnTo>
                  <a:lnTo>
                    <a:pt x="24129" y="99059"/>
                  </a:lnTo>
                  <a:close/>
                </a:path>
                <a:path w="24129" h="617220">
                  <a:moveTo>
                    <a:pt x="24129" y="101600"/>
                  </a:moveTo>
                  <a:lnTo>
                    <a:pt x="0" y="101600"/>
                  </a:lnTo>
                  <a:lnTo>
                    <a:pt x="0" y="107949"/>
                  </a:lnTo>
                  <a:lnTo>
                    <a:pt x="24129" y="107949"/>
                  </a:lnTo>
                  <a:lnTo>
                    <a:pt x="24129" y="101600"/>
                  </a:lnTo>
                  <a:close/>
                </a:path>
                <a:path w="24129" h="617220">
                  <a:moveTo>
                    <a:pt x="24129" y="107950"/>
                  </a:moveTo>
                  <a:lnTo>
                    <a:pt x="0" y="107950"/>
                  </a:lnTo>
                  <a:lnTo>
                    <a:pt x="0" y="111759"/>
                  </a:lnTo>
                  <a:lnTo>
                    <a:pt x="24129" y="111759"/>
                  </a:lnTo>
                  <a:lnTo>
                    <a:pt x="24129" y="107950"/>
                  </a:lnTo>
                  <a:close/>
                </a:path>
                <a:path w="24129" h="617220">
                  <a:moveTo>
                    <a:pt x="24129" y="111759"/>
                  </a:moveTo>
                  <a:lnTo>
                    <a:pt x="0" y="111759"/>
                  </a:lnTo>
                  <a:lnTo>
                    <a:pt x="0" y="114299"/>
                  </a:lnTo>
                  <a:lnTo>
                    <a:pt x="24129" y="114299"/>
                  </a:lnTo>
                  <a:lnTo>
                    <a:pt x="24129" y="111759"/>
                  </a:lnTo>
                  <a:close/>
                </a:path>
                <a:path w="24129" h="617220">
                  <a:moveTo>
                    <a:pt x="24129" y="114300"/>
                  </a:moveTo>
                  <a:lnTo>
                    <a:pt x="0" y="114300"/>
                  </a:lnTo>
                  <a:lnTo>
                    <a:pt x="0" y="120649"/>
                  </a:lnTo>
                  <a:lnTo>
                    <a:pt x="24129" y="120649"/>
                  </a:lnTo>
                  <a:lnTo>
                    <a:pt x="24129" y="114300"/>
                  </a:lnTo>
                  <a:close/>
                </a:path>
                <a:path w="24129" h="617220">
                  <a:moveTo>
                    <a:pt x="24129" y="120650"/>
                  </a:moveTo>
                  <a:lnTo>
                    <a:pt x="0" y="120650"/>
                  </a:lnTo>
                  <a:lnTo>
                    <a:pt x="0" y="124459"/>
                  </a:lnTo>
                  <a:lnTo>
                    <a:pt x="24129" y="124459"/>
                  </a:lnTo>
                  <a:lnTo>
                    <a:pt x="24129" y="120650"/>
                  </a:lnTo>
                  <a:close/>
                </a:path>
                <a:path w="24129" h="617220">
                  <a:moveTo>
                    <a:pt x="24129" y="124459"/>
                  </a:moveTo>
                  <a:lnTo>
                    <a:pt x="0" y="124459"/>
                  </a:lnTo>
                  <a:lnTo>
                    <a:pt x="0" y="126999"/>
                  </a:lnTo>
                  <a:lnTo>
                    <a:pt x="24129" y="126999"/>
                  </a:lnTo>
                  <a:lnTo>
                    <a:pt x="24129" y="124459"/>
                  </a:lnTo>
                  <a:close/>
                </a:path>
                <a:path w="24129" h="617220">
                  <a:moveTo>
                    <a:pt x="24129" y="127000"/>
                  </a:moveTo>
                  <a:lnTo>
                    <a:pt x="0" y="127000"/>
                  </a:lnTo>
                  <a:lnTo>
                    <a:pt x="0" y="130809"/>
                  </a:lnTo>
                  <a:lnTo>
                    <a:pt x="24129" y="130809"/>
                  </a:lnTo>
                  <a:lnTo>
                    <a:pt x="24129" y="127000"/>
                  </a:lnTo>
                  <a:close/>
                </a:path>
                <a:path w="24129" h="617220">
                  <a:moveTo>
                    <a:pt x="24129" y="130809"/>
                  </a:moveTo>
                  <a:lnTo>
                    <a:pt x="0" y="130809"/>
                  </a:lnTo>
                  <a:lnTo>
                    <a:pt x="0" y="133349"/>
                  </a:lnTo>
                  <a:lnTo>
                    <a:pt x="24129" y="133349"/>
                  </a:lnTo>
                  <a:lnTo>
                    <a:pt x="24129" y="130809"/>
                  </a:lnTo>
                  <a:close/>
                </a:path>
                <a:path w="24129" h="617220">
                  <a:moveTo>
                    <a:pt x="24129" y="133350"/>
                  </a:moveTo>
                  <a:lnTo>
                    <a:pt x="0" y="133350"/>
                  </a:lnTo>
                  <a:lnTo>
                    <a:pt x="0" y="139699"/>
                  </a:lnTo>
                  <a:lnTo>
                    <a:pt x="24129" y="139699"/>
                  </a:lnTo>
                  <a:lnTo>
                    <a:pt x="24129" y="133350"/>
                  </a:lnTo>
                  <a:close/>
                </a:path>
                <a:path w="24129" h="617220">
                  <a:moveTo>
                    <a:pt x="24129" y="139700"/>
                  </a:moveTo>
                  <a:lnTo>
                    <a:pt x="0" y="139700"/>
                  </a:lnTo>
                  <a:lnTo>
                    <a:pt x="0" y="143509"/>
                  </a:lnTo>
                  <a:lnTo>
                    <a:pt x="24129" y="143509"/>
                  </a:lnTo>
                  <a:lnTo>
                    <a:pt x="24129" y="139700"/>
                  </a:lnTo>
                  <a:close/>
                </a:path>
                <a:path w="24129" h="617220">
                  <a:moveTo>
                    <a:pt x="24129" y="143509"/>
                  </a:moveTo>
                  <a:lnTo>
                    <a:pt x="0" y="143509"/>
                  </a:lnTo>
                  <a:lnTo>
                    <a:pt x="0" y="149859"/>
                  </a:lnTo>
                  <a:lnTo>
                    <a:pt x="24129" y="149859"/>
                  </a:lnTo>
                  <a:lnTo>
                    <a:pt x="24129" y="143509"/>
                  </a:lnTo>
                  <a:close/>
                </a:path>
                <a:path w="24129" h="617220">
                  <a:moveTo>
                    <a:pt x="24129" y="149859"/>
                  </a:moveTo>
                  <a:lnTo>
                    <a:pt x="0" y="149859"/>
                  </a:lnTo>
                  <a:lnTo>
                    <a:pt x="0" y="152399"/>
                  </a:lnTo>
                  <a:lnTo>
                    <a:pt x="24129" y="152399"/>
                  </a:lnTo>
                  <a:lnTo>
                    <a:pt x="24129" y="149859"/>
                  </a:lnTo>
                  <a:close/>
                </a:path>
                <a:path w="24129" h="617220">
                  <a:moveTo>
                    <a:pt x="24129" y="152400"/>
                  </a:moveTo>
                  <a:lnTo>
                    <a:pt x="0" y="152400"/>
                  </a:lnTo>
                  <a:lnTo>
                    <a:pt x="0" y="156209"/>
                  </a:lnTo>
                  <a:lnTo>
                    <a:pt x="24129" y="156209"/>
                  </a:lnTo>
                  <a:lnTo>
                    <a:pt x="24129" y="152400"/>
                  </a:lnTo>
                  <a:close/>
                </a:path>
                <a:path w="24129" h="617220">
                  <a:moveTo>
                    <a:pt x="24129" y="156209"/>
                  </a:moveTo>
                  <a:lnTo>
                    <a:pt x="0" y="156209"/>
                  </a:lnTo>
                  <a:lnTo>
                    <a:pt x="0" y="162559"/>
                  </a:lnTo>
                  <a:lnTo>
                    <a:pt x="24129" y="162559"/>
                  </a:lnTo>
                  <a:lnTo>
                    <a:pt x="24129" y="156209"/>
                  </a:lnTo>
                  <a:close/>
                </a:path>
                <a:path w="24129" h="617220">
                  <a:moveTo>
                    <a:pt x="24129" y="162560"/>
                  </a:moveTo>
                  <a:lnTo>
                    <a:pt x="0" y="162560"/>
                  </a:lnTo>
                  <a:lnTo>
                    <a:pt x="0" y="165099"/>
                  </a:lnTo>
                  <a:lnTo>
                    <a:pt x="24129" y="165099"/>
                  </a:lnTo>
                  <a:lnTo>
                    <a:pt x="24129" y="162560"/>
                  </a:lnTo>
                  <a:close/>
                </a:path>
                <a:path w="24129" h="617220">
                  <a:moveTo>
                    <a:pt x="24129" y="165100"/>
                  </a:moveTo>
                  <a:lnTo>
                    <a:pt x="0" y="165100"/>
                  </a:lnTo>
                  <a:lnTo>
                    <a:pt x="0" y="168909"/>
                  </a:lnTo>
                  <a:lnTo>
                    <a:pt x="24129" y="168909"/>
                  </a:lnTo>
                  <a:lnTo>
                    <a:pt x="24129" y="165100"/>
                  </a:lnTo>
                  <a:close/>
                </a:path>
                <a:path w="24129" h="617220">
                  <a:moveTo>
                    <a:pt x="24129" y="168909"/>
                  </a:moveTo>
                  <a:lnTo>
                    <a:pt x="0" y="168909"/>
                  </a:lnTo>
                  <a:lnTo>
                    <a:pt x="0" y="171449"/>
                  </a:lnTo>
                  <a:lnTo>
                    <a:pt x="24129" y="171449"/>
                  </a:lnTo>
                  <a:lnTo>
                    <a:pt x="24129" y="168909"/>
                  </a:lnTo>
                  <a:close/>
                </a:path>
                <a:path w="24129" h="617220">
                  <a:moveTo>
                    <a:pt x="24129" y="171450"/>
                  </a:moveTo>
                  <a:lnTo>
                    <a:pt x="0" y="171450"/>
                  </a:lnTo>
                  <a:lnTo>
                    <a:pt x="0" y="175259"/>
                  </a:lnTo>
                  <a:lnTo>
                    <a:pt x="24129" y="175259"/>
                  </a:lnTo>
                  <a:lnTo>
                    <a:pt x="24129" y="171450"/>
                  </a:lnTo>
                  <a:close/>
                </a:path>
                <a:path w="24129" h="617220">
                  <a:moveTo>
                    <a:pt x="24129" y="175259"/>
                  </a:moveTo>
                  <a:lnTo>
                    <a:pt x="0" y="175259"/>
                  </a:lnTo>
                  <a:lnTo>
                    <a:pt x="0" y="177799"/>
                  </a:lnTo>
                  <a:lnTo>
                    <a:pt x="24129" y="177799"/>
                  </a:lnTo>
                  <a:lnTo>
                    <a:pt x="24129" y="175259"/>
                  </a:lnTo>
                  <a:close/>
                </a:path>
                <a:path w="24129" h="617220">
                  <a:moveTo>
                    <a:pt x="24129" y="177800"/>
                  </a:moveTo>
                  <a:lnTo>
                    <a:pt x="0" y="177800"/>
                  </a:lnTo>
                  <a:lnTo>
                    <a:pt x="0" y="181609"/>
                  </a:lnTo>
                  <a:lnTo>
                    <a:pt x="24129" y="181609"/>
                  </a:lnTo>
                  <a:lnTo>
                    <a:pt x="24129" y="177800"/>
                  </a:lnTo>
                  <a:close/>
                </a:path>
                <a:path w="24129" h="617220">
                  <a:moveTo>
                    <a:pt x="24129" y="181609"/>
                  </a:moveTo>
                  <a:lnTo>
                    <a:pt x="0" y="181609"/>
                  </a:lnTo>
                  <a:lnTo>
                    <a:pt x="0" y="184149"/>
                  </a:lnTo>
                  <a:lnTo>
                    <a:pt x="24129" y="184149"/>
                  </a:lnTo>
                  <a:lnTo>
                    <a:pt x="24129" y="181609"/>
                  </a:lnTo>
                  <a:close/>
                </a:path>
                <a:path w="24129" h="617220">
                  <a:moveTo>
                    <a:pt x="24129" y="184150"/>
                  </a:moveTo>
                  <a:lnTo>
                    <a:pt x="0" y="184150"/>
                  </a:lnTo>
                  <a:lnTo>
                    <a:pt x="0" y="248919"/>
                  </a:lnTo>
                  <a:lnTo>
                    <a:pt x="24129" y="248919"/>
                  </a:lnTo>
                  <a:lnTo>
                    <a:pt x="24129" y="184150"/>
                  </a:lnTo>
                  <a:close/>
                </a:path>
                <a:path w="24129" h="617220">
                  <a:moveTo>
                    <a:pt x="24129" y="248919"/>
                  </a:moveTo>
                  <a:lnTo>
                    <a:pt x="0" y="248919"/>
                  </a:lnTo>
                  <a:lnTo>
                    <a:pt x="0" y="331469"/>
                  </a:lnTo>
                  <a:lnTo>
                    <a:pt x="24129" y="331469"/>
                  </a:lnTo>
                  <a:lnTo>
                    <a:pt x="24129" y="248919"/>
                  </a:lnTo>
                  <a:close/>
                </a:path>
                <a:path w="24129" h="617220">
                  <a:moveTo>
                    <a:pt x="24129" y="331469"/>
                  </a:moveTo>
                  <a:lnTo>
                    <a:pt x="0" y="331469"/>
                  </a:lnTo>
                  <a:lnTo>
                    <a:pt x="0" y="394969"/>
                  </a:lnTo>
                  <a:lnTo>
                    <a:pt x="24129" y="394969"/>
                  </a:lnTo>
                  <a:lnTo>
                    <a:pt x="24129" y="331469"/>
                  </a:lnTo>
                  <a:close/>
                </a:path>
                <a:path w="24129" h="617220">
                  <a:moveTo>
                    <a:pt x="24129" y="614679"/>
                  </a:moveTo>
                  <a:lnTo>
                    <a:pt x="20319" y="614679"/>
                  </a:lnTo>
                  <a:lnTo>
                    <a:pt x="20319" y="617219"/>
                  </a:lnTo>
                  <a:lnTo>
                    <a:pt x="22860" y="617219"/>
                  </a:lnTo>
                  <a:lnTo>
                    <a:pt x="22860" y="615949"/>
                  </a:lnTo>
                  <a:lnTo>
                    <a:pt x="24129" y="615949"/>
                  </a:lnTo>
                  <a:lnTo>
                    <a:pt x="24129" y="614679"/>
                  </a:lnTo>
                  <a:close/>
                </a:path>
                <a:path w="24129" h="617220">
                  <a:moveTo>
                    <a:pt x="19050" y="613409"/>
                  </a:moveTo>
                  <a:lnTo>
                    <a:pt x="16510" y="613409"/>
                  </a:lnTo>
                  <a:lnTo>
                    <a:pt x="16510" y="614679"/>
                  </a:lnTo>
                  <a:lnTo>
                    <a:pt x="19050" y="614679"/>
                  </a:lnTo>
                  <a:lnTo>
                    <a:pt x="19050" y="613409"/>
                  </a:lnTo>
                  <a:close/>
                </a:path>
                <a:path w="24129" h="617220">
                  <a:moveTo>
                    <a:pt x="24129" y="610869"/>
                  </a:moveTo>
                  <a:lnTo>
                    <a:pt x="13969" y="610869"/>
                  </a:lnTo>
                  <a:lnTo>
                    <a:pt x="13969" y="613409"/>
                  </a:lnTo>
                  <a:lnTo>
                    <a:pt x="24129" y="613409"/>
                  </a:lnTo>
                  <a:lnTo>
                    <a:pt x="24129" y="610869"/>
                  </a:lnTo>
                  <a:close/>
                </a:path>
                <a:path w="24129" h="617220">
                  <a:moveTo>
                    <a:pt x="24129" y="608329"/>
                  </a:moveTo>
                  <a:lnTo>
                    <a:pt x="10160" y="608329"/>
                  </a:lnTo>
                  <a:lnTo>
                    <a:pt x="10160" y="610869"/>
                  </a:lnTo>
                  <a:lnTo>
                    <a:pt x="11429" y="610869"/>
                  </a:lnTo>
                  <a:lnTo>
                    <a:pt x="11429" y="609599"/>
                  </a:lnTo>
                  <a:lnTo>
                    <a:pt x="24129" y="609599"/>
                  </a:lnTo>
                  <a:lnTo>
                    <a:pt x="24129" y="608329"/>
                  </a:lnTo>
                  <a:close/>
                </a:path>
                <a:path w="24129" h="617220">
                  <a:moveTo>
                    <a:pt x="7619" y="607059"/>
                  </a:moveTo>
                  <a:lnTo>
                    <a:pt x="5079" y="607059"/>
                  </a:lnTo>
                  <a:lnTo>
                    <a:pt x="5079" y="608329"/>
                  </a:lnTo>
                  <a:lnTo>
                    <a:pt x="7619" y="608329"/>
                  </a:lnTo>
                  <a:lnTo>
                    <a:pt x="7619" y="607059"/>
                  </a:lnTo>
                  <a:close/>
                </a:path>
                <a:path w="24129" h="617220">
                  <a:moveTo>
                    <a:pt x="24129" y="604519"/>
                  </a:moveTo>
                  <a:lnTo>
                    <a:pt x="3810" y="604519"/>
                  </a:lnTo>
                  <a:lnTo>
                    <a:pt x="3810" y="607059"/>
                  </a:lnTo>
                  <a:lnTo>
                    <a:pt x="24129" y="607059"/>
                  </a:lnTo>
                  <a:lnTo>
                    <a:pt x="24129" y="604519"/>
                  </a:lnTo>
                  <a:close/>
                </a:path>
                <a:path w="24129" h="617220">
                  <a:moveTo>
                    <a:pt x="24129" y="601979"/>
                  </a:moveTo>
                  <a:lnTo>
                    <a:pt x="0" y="601979"/>
                  </a:lnTo>
                  <a:lnTo>
                    <a:pt x="0" y="604519"/>
                  </a:lnTo>
                  <a:lnTo>
                    <a:pt x="2539" y="604519"/>
                  </a:lnTo>
                  <a:lnTo>
                    <a:pt x="2539" y="603249"/>
                  </a:lnTo>
                  <a:lnTo>
                    <a:pt x="24129" y="603249"/>
                  </a:lnTo>
                  <a:lnTo>
                    <a:pt x="24129" y="601979"/>
                  </a:lnTo>
                  <a:close/>
                </a:path>
                <a:path w="24129" h="617220">
                  <a:moveTo>
                    <a:pt x="24129" y="598169"/>
                  </a:moveTo>
                  <a:lnTo>
                    <a:pt x="0" y="598169"/>
                  </a:lnTo>
                  <a:lnTo>
                    <a:pt x="0" y="600709"/>
                  </a:lnTo>
                  <a:lnTo>
                    <a:pt x="24129" y="600709"/>
                  </a:lnTo>
                  <a:lnTo>
                    <a:pt x="24129" y="598169"/>
                  </a:lnTo>
                  <a:close/>
                </a:path>
                <a:path w="24129" h="617220">
                  <a:moveTo>
                    <a:pt x="24129" y="595629"/>
                  </a:moveTo>
                  <a:lnTo>
                    <a:pt x="0" y="595629"/>
                  </a:lnTo>
                  <a:lnTo>
                    <a:pt x="0" y="596899"/>
                  </a:lnTo>
                  <a:lnTo>
                    <a:pt x="24129" y="596899"/>
                  </a:lnTo>
                  <a:lnTo>
                    <a:pt x="24129" y="595629"/>
                  </a:lnTo>
                  <a:close/>
                </a:path>
                <a:path w="24129" h="617220">
                  <a:moveTo>
                    <a:pt x="24129" y="590549"/>
                  </a:moveTo>
                  <a:lnTo>
                    <a:pt x="0" y="590549"/>
                  </a:lnTo>
                  <a:lnTo>
                    <a:pt x="0" y="594360"/>
                  </a:lnTo>
                  <a:lnTo>
                    <a:pt x="24129" y="594360"/>
                  </a:lnTo>
                  <a:lnTo>
                    <a:pt x="24129" y="590549"/>
                  </a:lnTo>
                  <a:close/>
                </a:path>
                <a:path w="24129" h="617220">
                  <a:moveTo>
                    <a:pt x="24129" y="584199"/>
                  </a:moveTo>
                  <a:lnTo>
                    <a:pt x="0" y="584199"/>
                  </a:lnTo>
                  <a:lnTo>
                    <a:pt x="0" y="589279"/>
                  </a:lnTo>
                  <a:lnTo>
                    <a:pt x="24129" y="589279"/>
                  </a:lnTo>
                  <a:lnTo>
                    <a:pt x="24129" y="584199"/>
                  </a:lnTo>
                  <a:close/>
                </a:path>
                <a:path w="24129" h="617220">
                  <a:moveTo>
                    <a:pt x="24129" y="577849"/>
                  </a:moveTo>
                  <a:lnTo>
                    <a:pt x="0" y="577849"/>
                  </a:lnTo>
                  <a:lnTo>
                    <a:pt x="0" y="582930"/>
                  </a:lnTo>
                  <a:lnTo>
                    <a:pt x="24129" y="582930"/>
                  </a:lnTo>
                  <a:lnTo>
                    <a:pt x="24129" y="577849"/>
                  </a:lnTo>
                  <a:close/>
                </a:path>
                <a:path w="24129" h="617220">
                  <a:moveTo>
                    <a:pt x="24129" y="571499"/>
                  </a:moveTo>
                  <a:lnTo>
                    <a:pt x="0" y="571499"/>
                  </a:lnTo>
                  <a:lnTo>
                    <a:pt x="0" y="576580"/>
                  </a:lnTo>
                  <a:lnTo>
                    <a:pt x="24129" y="576580"/>
                  </a:lnTo>
                  <a:lnTo>
                    <a:pt x="24129" y="571499"/>
                  </a:lnTo>
                  <a:close/>
                </a:path>
                <a:path w="24129" h="617220">
                  <a:moveTo>
                    <a:pt x="24129" y="565149"/>
                  </a:moveTo>
                  <a:lnTo>
                    <a:pt x="0" y="565149"/>
                  </a:lnTo>
                  <a:lnTo>
                    <a:pt x="0" y="570229"/>
                  </a:lnTo>
                  <a:lnTo>
                    <a:pt x="24129" y="570229"/>
                  </a:lnTo>
                  <a:lnTo>
                    <a:pt x="24129" y="565149"/>
                  </a:lnTo>
                  <a:close/>
                </a:path>
                <a:path w="24129" h="617220">
                  <a:moveTo>
                    <a:pt x="24129" y="558799"/>
                  </a:moveTo>
                  <a:lnTo>
                    <a:pt x="0" y="558799"/>
                  </a:lnTo>
                  <a:lnTo>
                    <a:pt x="0" y="563880"/>
                  </a:lnTo>
                  <a:lnTo>
                    <a:pt x="24129" y="563880"/>
                  </a:lnTo>
                  <a:lnTo>
                    <a:pt x="24129" y="558799"/>
                  </a:lnTo>
                  <a:close/>
                </a:path>
                <a:path w="24129" h="617220">
                  <a:moveTo>
                    <a:pt x="24129" y="552449"/>
                  </a:moveTo>
                  <a:lnTo>
                    <a:pt x="0" y="552449"/>
                  </a:lnTo>
                  <a:lnTo>
                    <a:pt x="0" y="557530"/>
                  </a:lnTo>
                  <a:lnTo>
                    <a:pt x="24129" y="557530"/>
                  </a:lnTo>
                  <a:lnTo>
                    <a:pt x="24129" y="552449"/>
                  </a:lnTo>
                  <a:close/>
                </a:path>
                <a:path w="24129" h="617220">
                  <a:moveTo>
                    <a:pt x="24129" y="546099"/>
                  </a:moveTo>
                  <a:lnTo>
                    <a:pt x="0" y="546099"/>
                  </a:lnTo>
                  <a:lnTo>
                    <a:pt x="0" y="551179"/>
                  </a:lnTo>
                  <a:lnTo>
                    <a:pt x="24129" y="551179"/>
                  </a:lnTo>
                  <a:lnTo>
                    <a:pt x="24129" y="546099"/>
                  </a:lnTo>
                  <a:close/>
                </a:path>
                <a:path w="24129" h="617220">
                  <a:moveTo>
                    <a:pt x="24129" y="539749"/>
                  </a:moveTo>
                  <a:lnTo>
                    <a:pt x="0" y="539749"/>
                  </a:lnTo>
                  <a:lnTo>
                    <a:pt x="0" y="544830"/>
                  </a:lnTo>
                  <a:lnTo>
                    <a:pt x="24129" y="544830"/>
                  </a:lnTo>
                  <a:lnTo>
                    <a:pt x="24129" y="539749"/>
                  </a:lnTo>
                  <a:close/>
                </a:path>
                <a:path w="24129" h="617220">
                  <a:moveTo>
                    <a:pt x="24129" y="533399"/>
                  </a:moveTo>
                  <a:lnTo>
                    <a:pt x="0" y="533399"/>
                  </a:lnTo>
                  <a:lnTo>
                    <a:pt x="0" y="538479"/>
                  </a:lnTo>
                  <a:lnTo>
                    <a:pt x="24129" y="538479"/>
                  </a:lnTo>
                  <a:lnTo>
                    <a:pt x="24129" y="533399"/>
                  </a:lnTo>
                  <a:close/>
                </a:path>
                <a:path w="24129" h="617220">
                  <a:moveTo>
                    <a:pt x="24129" y="527049"/>
                  </a:moveTo>
                  <a:lnTo>
                    <a:pt x="0" y="527049"/>
                  </a:lnTo>
                  <a:lnTo>
                    <a:pt x="0" y="532129"/>
                  </a:lnTo>
                  <a:lnTo>
                    <a:pt x="24129" y="532129"/>
                  </a:lnTo>
                  <a:lnTo>
                    <a:pt x="24129" y="527049"/>
                  </a:lnTo>
                  <a:close/>
                </a:path>
                <a:path w="24129" h="617220">
                  <a:moveTo>
                    <a:pt x="24129" y="519429"/>
                  </a:moveTo>
                  <a:lnTo>
                    <a:pt x="0" y="519429"/>
                  </a:lnTo>
                  <a:lnTo>
                    <a:pt x="0" y="525779"/>
                  </a:lnTo>
                  <a:lnTo>
                    <a:pt x="24129" y="525779"/>
                  </a:lnTo>
                  <a:lnTo>
                    <a:pt x="24129" y="519429"/>
                  </a:lnTo>
                  <a:close/>
                </a:path>
                <a:path w="24129" h="617220">
                  <a:moveTo>
                    <a:pt x="24129" y="514349"/>
                  </a:moveTo>
                  <a:lnTo>
                    <a:pt x="0" y="514349"/>
                  </a:lnTo>
                  <a:lnTo>
                    <a:pt x="0" y="518159"/>
                  </a:lnTo>
                  <a:lnTo>
                    <a:pt x="24129" y="518159"/>
                  </a:lnTo>
                  <a:lnTo>
                    <a:pt x="24129" y="514349"/>
                  </a:lnTo>
                  <a:close/>
                </a:path>
                <a:path w="24129" h="617220">
                  <a:moveTo>
                    <a:pt x="24129" y="507999"/>
                  </a:moveTo>
                  <a:lnTo>
                    <a:pt x="0" y="507999"/>
                  </a:lnTo>
                  <a:lnTo>
                    <a:pt x="0" y="513079"/>
                  </a:lnTo>
                  <a:lnTo>
                    <a:pt x="24129" y="513079"/>
                  </a:lnTo>
                  <a:lnTo>
                    <a:pt x="24129" y="507999"/>
                  </a:lnTo>
                  <a:close/>
                </a:path>
                <a:path w="24129" h="617220">
                  <a:moveTo>
                    <a:pt x="24129" y="500380"/>
                  </a:moveTo>
                  <a:lnTo>
                    <a:pt x="0" y="500380"/>
                  </a:lnTo>
                  <a:lnTo>
                    <a:pt x="0" y="506729"/>
                  </a:lnTo>
                  <a:lnTo>
                    <a:pt x="24129" y="506729"/>
                  </a:lnTo>
                  <a:lnTo>
                    <a:pt x="24129" y="500380"/>
                  </a:lnTo>
                  <a:close/>
                </a:path>
                <a:path w="24129" h="617220">
                  <a:moveTo>
                    <a:pt x="24129" y="495299"/>
                  </a:moveTo>
                  <a:lnTo>
                    <a:pt x="0" y="495299"/>
                  </a:lnTo>
                  <a:lnTo>
                    <a:pt x="0" y="499109"/>
                  </a:lnTo>
                  <a:lnTo>
                    <a:pt x="24129" y="499109"/>
                  </a:lnTo>
                  <a:lnTo>
                    <a:pt x="24129" y="495299"/>
                  </a:lnTo>
                  <a:close/>
                </a:path>
                <a:path w="24129" h="617220">
                  <a:moveTo>
                    <a:pt x="24129" y="488949"/>
                  </a:moveTo>
                  <a:lnTo>
                    <a:pt x="0" y="488949"/>
                  </a:lnTo>
                  <a:lnTo>
                    <a:pt x="0" y="494030"/>
                  </a:lnTo>
                  <a:lnTo>
                    <a:pt x="24129" y="494030"/>
                  </a:lnTo>
                  <a:lnTo>
                    <a:pt x="24129" y="488949"/>
                  </a:lnTo>
                  <a:close/>
                </a:path>
                <a:path w="24129" h="617220">
                  <a:moveTo>
                    <a:pt x="24129" y="482599"/>
                  </a:moveTo>
                  <a:lnTo>
                    <a:pt x="0" y="482599"/>
                  </a:lnTo>
                  <a:lnTo>
                    <a:pt x="0" y="487679"/>
                  </a:lnTo>
                  <a:lnTo>
                    <a:pt x="24129" y="487679"/>
                  </a:lnTo>
                  <a:lnTo>
                    <a:pt x="24129" y="482599"/>
                  </a:lnTo>
                  <a:close/>
                </a:path>
                <a:path w="24129" h="617220">
                  <a:moveTo>
                    <a:pt x="24129" y="476249"/>
                  </a:moveTo>
                  <a:lnTo>
                    <a:pt x="0" y="476249"/>
                  </a:lnTo>
                  <a:lnTo>
                    <a:pt x="0" y="481330"/>
                  </a:lnTo>
                  <a:lnTo>
                    <a:pt x="24129" y="481330"/>
                  </a:lnTo>
                  <a:lnTo>
                    <a:pt x="24129" y="476249"/>
                  </a:lnTo>
                  <a:close/>
                </a:path>
                <a:path w="24129" h="617220">
                  <a:moveTo>
                    <a:pt x="24129" y="469899"/>
                  </a:moveTo>
                  <a:lnTo>
                    <a:pt x="0" y="469899"/>
                  </a:lnTo>
                  <a:lnTo>
                    <a:pt x="0" y="474979"/>
                  </a:lnTo>
                  <a:lnTo>
                    <a:pt x="24129" y="474979"/>
                  </a:lnTo>
                  <a:lnTo>
                    <a:pt x="24129" y="469899"/>
                  </a:lnTo>
                  <a:close/>
                </a:path>
                <a:path w="24129" h="617220">
                  <a:moveTo>
                    <a:pt x="24129" y="463549"/>
                  </a:moveTo>
                  <a:lnTo>
                    <a:pt x="0" y="463549"/>
                  </a:lnTo>
                  <a:lnTo>
                    <a:pt x="0" y="468629"/>
                  </a:lnTo>
                  <a:lnTo>
                    <a:pt x="24129" y="468629"/>
                  </a:lnTo>
                  <a:lnTo>
                    <a:pt x="24129" y="463549"/>
                  </a:lnTo>
                  <a:close/>
                </a:path>
                <a:path w="24129" h="617220">
                  <a:moveTo>
                    <a:pt x="24129" y="457199"/>
                  </a:moveTo>
                  <a:lnTo>
                    <a:pt x="0" y="457199"/>
                  </a:lnTo>
                  <a:lnTo>
                    <a:pt x="0" y="462279"/>
                  </a:lnTo>
                  <a:lnTo>
                    <a:pt x="24129" y="462279"/>
                  </a:lnTo>
                  <a:lnTo>
                    <a:pt x="24129" y="457199"/>
                  </a:lnTo>
                  <a:close/>
                </a:path>
                <a:path w="24129" h="617220">
                  <a:moveTo>
                    <a:pt x="24129" y="450849"/>
                  </a:moveTo>
                  <a:lnTo>
                    <a:pt x="0" y="450849"/>
                  </a:lnTo>
                  <a:lnTo>
                    <a:pt x="0" y="455929"/>
                  </a:lnTo>
                  <a:lnTo>
                    <a:pt x="24129" y="455929"/>
                  </a:lnTo>
                  <a:lnTo>
                    <a:pt x="24129" y="450849"/>
                  </a:lnTo>
                  <a:close/>
                </a:path>
                <a:path w="24129" h="617220">
                  <a:moveTo>
                    <a:pt x="24129" y="444499"/>
                  </a:moveTo>
                  <a:lnTo>
                    <a:pt x="0" y="444499"/>
                  </a:lnTo>
                  <a:lnTo>
                    <a:pt x="0" y="449579"/>
                  </a:lnTo>
                  <a:lnTo>
                    <a:pt x="24129" y="449579"/>
                  </a:lnTo>
                  <a:lnTo>
                    <a:pt x="24129" y="444499"/>
                  </a:lnTo>
                  <a:close/>
                </a:path>
                <a:path w="24129" h="617220">
                  <a:moveTo>
                    <a:pt x="24129" y="438149"/>
                  </a:moveTo>
                  <a:lnTo>
                    <a:pt x="0" y="438149"/>
                  </a:lnTo>
                  <a:lnTo>
                    <a:pt x="0" y="443229"/>
                  </a:lnTo>
                  <a:lnTo>
                    <a:pt x="24129" y="443229"/>
                  </a:lnTo>
                  <a:lnTo>
                    <a:pt x="24129" y="438149"/>
                  </a:lnTo>
                  <a:close/>
                </a:path>
                <a:path w="24129" h="617220">
                  <a:moveTo>
                    <a:pt x="24129" y="431799"/>
                  </a:moveTo>
                  <a:lnTo>
                    <a:pt x="0" y="431799"/>
                  </a:lnTo>
                  <a:lnTo>
                    <a:pt x="0" y="436879"/>
                  </a:lnTo>
                  <a:lnTo>
                    <a:pt x="24129" y="436879"/>
                  </a:lnTo>
                  <a:lnTo>
                    <a:pt x="24129" y="431799"/>
                  </a:lnTo>
                  <a:close/>
                </a:path>
                <a:path w="24129" h="617220">
                  <a:moveTo>
                    <a:pt x="24129" y="425449"/>
                  </a:moveTo>
                  <a:lnTo>
                    <a:pt x="0" y="425449"/>
                  </a:lnTo>
                  <a:lnTo>
                    <a:pt x="0" y="430529"/>
                  </a:lnTo>
                  <a:lnTo>
                    <a:pt x="24129" y="430529"/>
                  </a:lnTo>
                  <a:lnTo>
                    <a:pt x="24129" y="425449"/>
                  </a:lnTo>
                  <a:close/>
                </a:path>
                <a:path w="24129" h="617220">
                  <a:moveTo>
                    <a:pt x="24129" y="419099"/>
                  </a:moveTo>
                  <a:lnTo>
                    <a:pt x="0" y="419099"/>
                  </a:lnTo>
                  <a:lnTo>
                    <a:pt x="0" y="424179"/>
                  </a:lnTo>
                  <a:lnTo>
                    <a:pt x="24129" y="424179"/>
                  </a:lnTo>
                  <a:lnTo>
                    <a:pt x="24129" y="419099"/>
                  </a:lnTo>
                  <a:close/>
                </a:path>
                <a:path w="24129" h="617220">
                  <a:moveTo>
                    <a:pt x="24129" y="412749"/>
                  </a:moveTo>
                  <a:lnTo>
                    <a:pt x="0" y="412749"/>
                  </a:lnTo>
                  <a:lnTo>
                    <a:pt x="0" y="417830"/>
                  </a:lnTo>
                  <a:lnTo>
                    <a:pt x="24129" y="417830"/>
                  </a:lnTo>
                  <a:lnTo>
                    <a:pt x="24129" y="412749"/>
                  </a:lnTo>
                  <a:close/>
                </a:path>
                <a:path w="24129" h="617220">
                  <a:moveTo>
                    <a:pt x="24129" y="406399"/>
                  </a:moveTo>
                  <a:lnTo>
                    <a:pt x="0" y="406399"/>
                  </a:lnTo>
                  <a:lnTo>
                    <a:pt x="0" y="411479"/>
                  </a:lnTo>
                  <a:lnTo>
                    <a:pt x="24129" y="411479"/>
                  </a:lnTo>
                  <a:lnTo>
                    <a:pt x="24129" y="406399"/>
                  </a:lnTo>
                  <a:close/>
                </a:path>
                <a:path w="24129" h="617220">
                  <a:moveTo>
                    <a:pt x="24129" y="400049"/>
                  </a:moveTo>
                  <a:lnTo>
                    <a:pt x="0" y="400049"/>
                  </a:lnTo>
                  <a:lnTo>
                    <a:pt x="0" y="405129"/>
                  </a:lnTo>
                  <a:lnTo>
                    <a:pt x="24129" y="405129"/>
                  </a:lnTo>
                  <a:lnTo>
                    <a:pt x="24129" y="400049"/>
                  </a:lnTo>
                  <a:close/>
                </a:path>
                <a:path w="24129" h="617220">
                  <a:moveTo>
                    <a:pt x="24129" y="396239"/>
                  </a:moveTo>
                  <a:lnTo>
                    <a:pt x="0" y="396239"/>
                  </a:lnTo>
                  <a:lnTo>
                    <a:pt x="0" y="398780"/>
                  </a:lnTo>
                  <a:lnTo>
                    <a:pt x="24129" y="398780"/>
                  </a:lnTo>
                  <a:lnTo>
                    <a:pt x="24129" y="396239"/>
                  </a:lnTo>
                  <a:close/>
                </a:path>
              </a:pathLst>
            </a:custGeom>
            <a:solidFill>
              <a:srgbClr val="1B1B1B"/>
            </a:solidFill>
          </p:spPr>
          <p:txBody>
            <a:bodyPr bIns="0" lIns="0" rIns="0" rtlCol="0" tIns="0" wrap="square"/>
            <a:p/>
          </p:txBody>
        </p:sp>
        <p:sp>
          <p:nvSpPr>
            <p:cNvPr id="1049269" name="object 561"/>
            <p:cNvSpPr/>
            <p:nvPr/>
          </p:nvSpPr>
          <p:spPr>
            <a:xfrm>
              <a:off x="6189980" y="5875019"/>
              <a:ext cx="24130" cy="585470"/>
            </a:xfrm>
            <a:custGeom>
              <a:avLst/>
              <a:ahLst/>
              <a:rect l="l" t="t" r="r" b="b"/>
              <a:pathLst>
                <a:path w="24129" h="585470">
                  <a:moveTo>
                    <a:pt x="24130" y="0"/>
                  </a:moveTo>
                  <a:lnTo>
                    <a:pt x="22860" y="0"/>
                  </a:lnTo>
                  <a:lnTo>
                    <a:pt x="22860" y="1269"/>
                  </a:lnTo>
                  <a:lnTo>
                    <a:pt x="20320" y="1269"/>
                  </a:lnTo>
                  <a:lnTo>
                    <a:pt x="20320" y="2539"/>
                  </a:lnTo>
                  <a:lnTo>
                    <a:pt x="24130" y="2539"/>
                  </a:lnTo>
                  <a:lnTo>
                    <a:pt x="24130" y="0"/>
                  </a:lnTo>
                  <a:close/>
                </a:path>
                <a:path w="24129" h="585470">
                  <a:moveTo>
                    <a:pt x="24130" y="2539"/>
                  </a:moveTo>
                  <a:lnTo>
                    <a:pt x="19050" y="2539"/>
                  </a:lnTo>
                  <a:lnTo>
                    <a:pt x="19050" y="3809"/>
                  </a:lnTo>
                  <a:lnTo>
                    <a:pt x="16510" y="3809"/>
                  </a:lnTo>
                  <a:lnTo>
                    <a:pt x="16510" y="5079"/>
                  </a:lnTo>
                  <a:lnTo>
                    <a:pt x="15240" y="5079"/>
                  </a:lnTo>
                  <a:lnTo>
                    <a:pt x="15240" y="6349"/>
                  </a:lnTo>
                  <a:lnTo>
                    <a:pt x="24130" y="6349"/>
                  </a:lnTo>
                  <a:lnTo>
                    <a:pt x="24130" y="2539"/>
                  </a:lnTo>
                  <a:close/>
                </a:path>
                <a:path w="24129" h="585470">
                  <a:moveTo>
                    <a:pt x="24130" y="6349"/>
                  </a:moveTo>
                  <a:lnTo>
                    <a:pt x="12700" y="6349"/>
                  </a:lnTo>
                  <a:lnTo>
                    <a:pt x="12700" y="7619"/>
                  </a:lnTo>
                  <a:lnTo>
                    <a:pt x="11430" y="7619"/>
                  </a:lnTo>
                  <a:lnTo>
                    <a:pt x="11430" y="8889"/>
                  </a:lnTo>
                  <a:lnTo>
                    <a:pt x="24130" y="8889"/>
                  </a:lnTo>
                  <a:lnTo>
                    <a:pt x="24130" y="6349"/>
                  </a:lnTo>
                  <a:close/>
                </a:path>
                <a:path w="24129" h="585470">
                  <a:moveTo>
                    <a:pt x="24130" y="8889"/>
                  </a:moveTo>
                  <a:lnTo>
                    <a:pt x="10160" y="8889"/>
                  </a:lnTo>
                  <a:lnTo>
                    <a:pt x="10160" y="10159"/>
                  </a:lnTo>
                  <a:lnTo>
                    <a:pt x="7620" y="10159"/>
                  </a:lnTo>
                  <a:lnTo>
                    <a:pt x="7620" y="11429"/>
                  </a:lnTo>
                  <a:lnTo>
                    <a:pt x="6350" y="11429"/>
                  </a:lnTo>
                  <a:lnTo>
                    <a:pt x="6350" y="12699"/>
                  </a:lnTo>
                  <a:lnTo>
                    <a:pt x="24130" y="12699"/>
                  </a:lnTo>
                  <a:lnTo>
                    <a:pt x="24130" y="8889"/>
                  </a:lnTo>
                  <a:close/>
                </a:path>
                <a:path w="24129" h="585470">
                  <a:moveTo>
                    <a:pt x="24130" y="12699"/>
                  </a:moveTo>
                  <a:lnTo>
                    <a:pt x="5080" y="12699"/>
                  </a:lnTo>
                  <a:lnTo>
                    <a:pt x="5080" y="13969"/>
                  </a:lnTo>
                  <a:lnTo>
                    <a:pt x="3810" y="13969"/>
                  </a:lnTo>
                  <a:lnTo>
                    <a:pt x="3810" y="15239"/>
                  </a:lnTo>
                  <a:lnTo>
                    <a:pt x="24130" y="15239"/>
                  </a:lnTo>
                  <a:lnTo>
                    <a:pt x="24130" y="12699"/>
                  </a:lnTo>
                  <a:close/>
                </a:path>
                <a:path w="24129" h="585470">
                  <a:moveTo>
                    <a:pt x="24130" y="15239"/>
                  </a:moveTo>
                  <a:lnTo>
                    <a:pt x="2540" y="15239"/>
                  </a:lnTo>
                  <a:lnTo>
                    <a:pt x="2540" y="16509"/>
                  </a:lnTo>
                  <a:lnTo>
                    <a:pt x="0" y="16509"/>
                  </a:lnTo>
                  <a:lnTo>
                    <a:pt x="0" y="19049"/>
                  </a:lnTo>
                  <a:lnTo>
                    <a:pt x="24130" y="19049"/>
                  </a:lnTo>
                  <a:lnTo>
                    <a:pt x="24130" y="15239"/>
                  </a:lnTo>
                  <a:close/>
                </a:path>
                <a:path w="24129" h="585470">
                  <a:moveTo>
                    <a:pt x="24130" y="19049"/>
                  </a:moveTo>
                  <a:lnTo>
                    <a:pt x="0" y="19049"/>
                  </a:lnTo>
                  <a:lnTo>
                    <a:pt x="0" y="21589"/>
                  </a:lnTo>
                  <a:lnTo>
                    <a:pt x="24130" y="21589"/>
                  </a:lnTo>
                  <a:lnTo>
                    <a:pt x="24130" y="19049"/>
                  </a:lnTo>
                  <a:close/>
                </a:path>
                <a:path w="24129" h="585470">
                  <a:moveTo>
                    <a:pt x="24130" y="21589"/>
                  </a:moveTo>
                  <a:lnTo>
                    <a:pt x="0" y="21589"/>
                  </a:lnTo>
                  <a:lnTo>
                    <a:pt x="0" y="27939"/>
                  </a:lnTo>
                  <a:lnTo>
                    <a:pt x="24130" y="27939"/>
                  </a:lnTo>
                  <a:lnTo>
                    <a:pt x="24130" y="21589"/>
                  </a:lnTo>
                  <a:close/>
                </a:path>
                <a:path w="24129" h="585470">
                  <a:moveTo>
                    <a:pt x="24130" y="27939"/>
                  </a:moveTo>
                  <a:lnTo>
                    <a:pt x="0" y="27939"/>
                  </a:lnTo>
                  <a:lnTo>
                    <a:pt x="0" y="34289"/>
                  </a:lnTo>
                  <a:lnTo>
                    <a:pt x="24130" y="34289"/>
                  </a:lnTo>
                  <a:lnTo>
                    <a:pt x="24130" y="27939"/>
                  </a:lnTo>
                  <a:close/>
                </a:path>
                <a:path w="24129" h="585470">
                  <a:moveTo>
                    <a:pt x="24130" y="34289"/>
                  </a:moveTo>
                  <a:lnTo>
                    <a:pt x="0" y="34289"/>
                  </a:lnTo>
                  <a:lnTo>
                    <a:pt x="0" y="38099"/>
                  </a:lnTo>
                  <a:lnTo>
                    <a:pt x="24130" y="38099"/>
                  </a:lnTo>
                  <a:lnTo>
                    <a:pt x="24130" y="34289"/>
                  </a:lnTo>
                  <a:close/>
                </a:path>
                <a:path w="24129" h="585470">
                  <a:moveTo>
                    <a:pt x="24130" y="38099"/>
                  </a:moveTo>
                  <a:lnTo>
                    <a:pt x="0" y="38099"/>
                  </a:lnTo>
                  <a:lnTo>
                    <a:pt x="0" y="40639"/>
                  </a:lnTo>
                  <a:lnTo>
                    <a:pt x="24130" y="40639"/>
                  </a:lnTo>
                  <a:lnTo>
                    <a:pt x="24130" y="38099"/>
                  </a:lnTo>
                  <a:close/>
                </a:path>
                <a:path w="24129" h="585470">
                  <a:moveTo>
                    <a:pt x="24130" y="40639"/>
                  </a:moveTo>
                  <a:lnTo>
                    <a:pt x="0" y="40639"/>
                  </a:lnTo>
                  <a:lnTo>
                    <a:pt x="0" y="44449"/>
                  </a:lnTo>
                  <a:lnTo>
                    <a:pt x="24130" y="44449"/>
                  </a:lnTo>
                  <a:lnTo>
                    <a:pt x="24130" y="40639"/>
                  </a:lnTo>
                  <a:close/>
                </a:path>
                <a:path w="24129" h="585470">
                  <a:moveTo>
                    <a:pt x="24130" y="44449"/>
                  </a:moveTo>
                  <a:lnTo>
                    <a:pt x="0" y="44449"/>
                  </a:lnTo>
                  <a:lnTo>
                    <a:pt x="0" y="50799"/>
                  </a:lnTo>
                  <a:lnTo>
                    <a:pt x="24130" y="50799"/>
                  </a:lnTo>
                  <a:lnTo>
                    <a:pt x="24130" y="44449"/>
                  </a:lnTo>
                  <a:close/>
                </a:path>
                <a:path w="24129" h="585470">
                  <a:moveTo>
                    <a:pt x="24130" y="50799"/>
                  </a:moveTo>
                  <a:lnTo>
                    <a:pt x="0" y="50799"/>
                  </a:lnTo>
                  <a:lnTo>
                    <a:pt x="0" y="53339"/>
                  </a:lnTo>
                  <a:lnTo>
                    <a:pt x="24130" y="53339"/>
                  </a:lnTo>
                  <a:lnTo>
                    <a:pt x="24130" y="50799"/>
                  </a:lnTo>
                  <a:close/>
                </a:path>
                <a:path w="24129" h="585470">
                  <a:moveTo>
                    <a:pt x="24130" y="53339"/>
                  </a:moveTo>
                  <a:lnTo>
                    <a:pt x="0" y="53339"/>
                  </a:lnTo>
                  <a:lnTo>
                    <a:pt x="0" y="57149"/>
                  </a:lnTo>
                  <a:lnTo>
                    <a:pt x="24130" y="57149"/>
                  </a:lnTo>
                  <a:lnTo>
                    <a:pt x="24130" y="53339"/>
                  </a:lnTo>
                  <a:close/>
                </a:path>
                <a:path w="24129" h="585470">
                  <a:moveTo>
                    <a:pt x="24130" y="57149"/>
                  </a:moveTo>
                  <a:lnTo>
                    <a:pt x="0" y="57149"/>
                  </a:lnTo>
                  <a:lnTo>
                    <a:pt x="0" y="63499"/>
                  </a:lnTo>
                  <a:lnTo>
                    <a:pt x="24130" y="63499"/>
                  </a:lnTo>
                  <a:lnTo>
                    <a:pt x="24130" y="57149"/>
                  </a:lnTo>
                  <a:close/>
                </a:path>
                <a:path w="24129" h="585470">
                  <a:moveTo>
                    <a:pt x="24130" y="63499"/>
                  </a:moveTo>
                  <a:lnTo>
                    <a:pt x="0" y="63499"/>
                  </a:lnTo>
                  <a:lnTo>
                    <a:pt x="0" y="66039"/>
                  </a:lnTo>
                  <a:lnTo>
                    <a:pt x="24130" y="66039"/>
                  </a:lnTo>
                  <a:lnTo>
                    <a:pt x="24130" y="63499"/>
                  </a:lnTo>
                  <a:close/>
                </a:path>
                <a:path w="24129" h="585470">
                  <a:moveTo>
                    <a:pt x="24130" y="66039"/>
                  </a:moveTo>
                  <a:lnTo>
                    <a:pt x="0" y="66039"/>
                  </a:lnTo>
                  <a:lnTo>
                    <a:pt x="0" y="69849"/>
                  </a:lnTo>
                  <a:lnTo>
                    <a:pt x="24130" y="69849"/>
                  </a:lnTo>
                  <a:lnTo>
                    <a:pt x="24130" y="66039"/>
                  </a:lnTo>
                  <a:close/>
                </a:path>
                <a:path w="24129" h="585470">
                  <a:moveTo>
                    <a:pt x="24130" y="69849"/>
                  </a:moveTo>
                  <a:lnTo>
                    <a:pt x="0" y="69849"/>
                  </a:lnTo>
                  <a:lnTo>
                    <a:pt x="0" y="72389"/>
                  </a:lnTo>
                  <a:lnTo>
                    <a:pt x="24130" y="72389"/>
                  </a:lnTo>
                  <a:lnTo>
                    <a:pt x="24130" y="69849"/>
                  </a:lnTo>
                  <a:close/>
                </a:path>
                <a:path w="24129" h="585470">
                  <a:moveTo>
                    <a:pt x="24130" y="72389"/>
                  </a:moveTo>
                  <a:lnTo>
                    <a:pt x="0" y="72389"/>
                  </a:lnTo>
                  <a:lnTo>
                    <a:pt x="0" y="76199"/>
                  </a:lnTo>
                  <a:lnTo>
                    <a:pt x="24130" y="76199"/>
                  </a:lnTo>
                  <a:lnTo>
                    <a:pt x="24130" y="72389"/>
                  </a:lnTo>
                  <a:close/>
                </a:path>
                <a:path w="24129" h="585470">
                  <a:moveTo>
                    <a:pt x="24130" y="76199"/>
                  </a:moveTo>
                  <a:lnTo>
                    <a:pt x="0" y="76199"/>
                  </a:lnTo>
                  <a:lnTo>
                    <a:pt x="0" y="78739"/>
                  </a:lnTo>
                  <a:lnTo>
                    <a:pt x="24130" y="78739"/>
                  </a:lnTo>
                  <a:lnTo>
                    <a:pt x="24130" y="76199"/>
                  </a:lnTo>
                  <a:close/>
                </a:path>
                <a:path w="24129" h="585470">
                  <a:moveTo>
                    <a:pt x="24130" y="78739"/>
                  </a:moveTo>
                  <a:lnTo>
                    <a:pt x="0" y="78739"/>
                  </a:lnTo>
                  <a:lnTo>
                    <a:pt x="0" y="82549"/>
                  </a:lnTo>
                  <a:lnTo>
                    <a:pt x="24130" y="82549"/>
                  </a:lnTo>
                  <a:lnTo>
                    <a:pt x="24130" y="78739"/>
                  </a:lnTo>
                  <a:close/>
                </a:path>
                <a:path w="24129" h="585470">
                  <a:moveTo>
                    <a:pt x="24130" y="82549"/>
                  </a:moveTo>
                  <a:lnTo>
                    <a:pt x="0" y="82549"/>
                  </a:lnTo>
                  <a:lnTo>
                    <a:pt x="0" y="85089"/>
                  </a:lnTo>
                  <a:lnTo>
                    <a:pt x="24130" y="85089"/>
                  </a:lnTo>
                  <a:lnTo>
                    <a:pt x="24130" y="82549"/>
                  </a:lnTo>
                  <a:close/>
                </a:path>
                <a:path w="24129" h="585470">
                  <a:moveTo>
                    <a:pt x="24130" y="85089"/>
                  </a:moveTo>
                  <a:lnTo>
                    <a:pt x="0" y="85089"/>
                  </a:lnTo>
                  <a:lnTo>
                    <a:pt x="0" y="91439"/>
                  </a:lnTo>
                  <a:lnTo>
                    <a:pt x="24130" y="91439"/>
                  </a:lnTo>
                  <a:lnTo>
                    <a:pt x="24130" y="85089"/>
                  </a:lnTo>
                  <a:close/>
                </a:path>
                <a:path w="24129" h="585470">
                  <a:moveTo>
                    <a:pt x="24130" y="91439"/>
                  </a:moveTo>
                  <a:lnTo>
                    <a:pt x="0" y="91439"/>
                  </a:lnTo>
                  <a:lnTo>
                    <a:pt x="0" y="95249"/>
                  </a:lnTo>
                  <a:lnTo>
                    <a:pt x="24130" y="95249"/>
                  </a:lnTo>
                  <a:lnTo>
                    <a:pt x="24130" y="91439"/>
                  </a:lnTo>
                  <a:close/>
                </a:path>
                <a:path w="24129" h="585470">
                  <a:moveTo>
                    <a:pt x="24130" y="95249"/>
                  </a:moveTo>
                  <a:lnTo>
                    <a:pt x="0" y="95249"/>
                  </a:lnTo>
                  <a:lnTo>
                    <a:pt x="0" y="97789"/>
                  </a:lnTo>
                  <a:lnTo>
                    <a:pt x="24130" y="97789"/>
                  </a:lnTo>
                  <a:lnTo>
                    <a:pt x="24130" y="95249"/>
                  </a:lnTo>
                  <a:close/>
                </a:path>
                <a:path w="24129" h="585470">
                  <a:moveTo>
                    <a:pt x="24130" y="97789"/>
                  </a:moveTo>
                  <a:lnTo>
                    <a:pt x="0" y="97789"/>
                  </a:lnTo>
                  <a:lnTo>
                    <a:pt x="0" y="104139"/>
                  </a:lnTo>
                  <a:lnTo>
                    <a:pt x="24130" y="104139"/>
                  </a:lnTo>
                  <a:lnTo>
                    <a:pt x="24130" y="97789"/>
                  </a:lnTo>
                  <a:close/>
                </a:path>
                <a:path w="24129" h="585470">
                  <a:moveTo>
                    <a:pt x="24130" y="104139"/>
                  </a:moveTo>
                  <a:lnTo>
                    <a:pt x="0" y="104139"/>
                  </a:lnTo>
                  <a:lnTo>
                    <a:pt x="0" y="107949"/>
                  </a:lnTo>
                  <a:lnTo>
                    <a:pt x="24130" y="107949"/>
                  </a:lnTo>
                  <a:lnTo>
                    <a:pt x="24130" y="104139"/>
                  </a:lnTo>
                  <a:close/>
                </a:path>
                <a:path w="24129" h="585470">
                  <a:moveTo>
                    <a:pt x="24130" y="107949"/>
                  </a:moveTo>
                  <a:lnTo>
                    <a:pt x="0" y="107949"/>
                  </a:lnTo>
                  <a:lnTo>
                    <a:pt x="0" y="110489"/>
                  </a:lnTo>
                  <a:lnTo>
                    <a:pt x="24130" y="110489"/>
                  </a:lnTo>
                  <a:lnTo>
                    <a:pt x="24130" y="107949"/>
                  </a:lnTo>
                  <a:close/>
                </a:path>
                <a:path w="24129" h="585470">
                  <a:moveTo>
                    <a:pt x="24130" y="110489"/>
                  </a:moveTo>
                  <a:lnTo>
                    <a:pt x="0" y="110489"/>
                  </a:lnTo>
                  <a:lnTo>
                    <a:pt x="0" y="114299"/>
                  </a:lnTo>
                  <a:lnTo>
                    <a:pt x="24130" y="114299"/>
                  </a:lnTo>
                  <a:lnTo>
                    <a:pt x="24130" y="110489"/>
                  </a:lnTo>
                  <a:close/>
                </a:path>
                <a:path w="24129" h="585470">
                  <a:moveTo>
                    <a:pt x="24130" y="114299"/>
                  </a:moveTo>
                  <a:lnTo>
                    <a:pt x="0" y="114299"/>
                  </a:lnTo>
                  <a:lnTo>
                    <a:pt x="0" y="116839"/>
                  </a:lnTo>
                  <a:lnTo>
                    <a:pt x="24130" y="116839"/>
                  </a:lnTo>
                  <a:lnTo>
                    <a:pt x="24130" y="114299"/>
                  </a:lnTo>
                  <a:close/>
                </a:path>
                <a:path w="24129" h="585470">
                  <a:moveTo>
                    <a:pt x="24130" y="116839"/>
                  </a:moveTo>
                  <a:lnTo>
                    <a:pt x="0" y="116839"/>
                  </a:lnTo>
                  <a:lnTo>
                    <a:pt x="0" y="123189"/>
                  </a:lnTo>
                  <a:lnTo>
                    <a:pt x="24130" y="123189"/>
                  </a:lnTo>
                  <a:lnTo>
                    <a:pt x="24130" y="116839"/>
                  </a:lnTo>
                  <a:close/>
                </a:path>
                <a:path w="24129" h="585470">
                  <a:moveTo>
                    <a:pt x="24130" y="123189"/>
                  </a:moveTo>
                  <a:lnTo>
                    <a:pt x="0" y="123189"/>
                  </a:lnTo>
                  <a:lnTo>
                    <a:pt x="0" y="126999"/>
                  </a:lnTo>
                  <a:lnTo>
                    <a:pt x="24130" y="126999"/>
                  </a:lnTo>
                  <a:lnTo>
                    <a:pt x="24130" y="123189"/>
                  </a:lnTo>
                  <a:close/>
                </a:path>
                <a:path w="24129" h="585470">
                  <a:moveTo>
                    <a:pt x="24130" y="126999"/>
                  </a:moveTo>
                  <a:lnTo>
                    <a:pt x="0" y="126999"/>
                  </a:lnTo>
                  <a:lnTo>
                    <a:pt x="0" y="133349"/>
                  </a:lnTo>
                  <a:lnTo>
                    <a:pt x="24130" y="133349"/>
                  </a:lnTo>
                  <a:lnTo>
                    <a:pt x="24130" y="126999"/>
                  </a:lnTo>
                  <a:close/>
                </a:path>
                <a:path w="24129" h="585470">
                  <a:moveTo>
                    <a:pt x="24130" y="133349"/>
                  </a:moveTo>
                  <a:lnTo>
                    <a:pt x="0" y="133349"/>
                  </a:lnTo>
                  <a:lnTo>
                    <a:pt x="0" y="135889"/>
                  </a:lnTo>
                  <a:lnTo>
                    <a:pt x="24130" y="135889"/>
                  </a:lnTo>
                  <a:lnTo>
                    <a:pt x="24130" y="133349"/>
                  </a:lnTo>
                  <a:close/>
                </a:path>
                <a:path w="24129" h="585470">
                  <a:moveTo>
                    <a:pt x="24130" y="135889"/>
                  </a:moveTo>
                  <a:lnTo>
                    <a:pt x="0" y="135889"/>
                  </a:lnTo>
                  <a:lnTo>
                    <a:pt x="0" y="139699"/>
                  </a:lnTo>
                  <a:lnTo>
                    <a:pt x="24130" y="139699"/>
                  </a:lnTo>
                  <a:lnTo>
                    <a:pt x="24130" y="135889"/>
                  </a:lnTo>
                  <a:close/>
                </a:path>
                <a:path w="24129" h="585470">
                  <a:moveTo>
                    <a:pt x="24130" y="139699"/>
                  </a:moveTo>
                  <a:lnTo>
                    <a:pt x="0" y="139699"/>
                  </a:lnTo>
                  <a:lnTo>
                    <a:pt x="0" y="146049"/>
                  </a:lnTo>
                  <a:lnTo>
                    <a:pt x="24130" y="146049"/>
                  </a:lnTo>
                  <a:lnTo>
                    <a:pt x="24130" y="139699"/>
                  </a:lnTo>
                  <a:close/>
                </a:path>
                <a:path w="24129" h="585470">
                  <a:moveTo>
                    <a:pt x="24130" y="146050"/>
                  </a:moveTo>
                  <a:lnTo>
                    <a:pt x="0" y="146050"/>
                  </a:lnTo>
                  <a:lnTo>
                    <a:pt x="0" y="148589"/>
                  </a:lnTo>
                  <a:lnTo>
                    <a:pt x="24130" y="148589"/>
                  </a:lnTo>
                  <a:lnTo>
                    <a:pt x="24130" y="146050"/>
                  </a:lnTo>
                  <a:close/>
                </a:path>
                <a:path w="24129" h="585470">
                  <a:moveTo>
                    <a:pt x="24130" y="148589"/>
                  </a:moveTo>
                  <a:lnTo>
                    <a:pt x="0" y="148589"/>
                  </a:lnTo>
                  <a:lnTo>
                    <a:pt x="0" y="152399"/>
                  </a:lnTo>
                  <a:lnTo>
                    <a:pt x="24130" y="152399"/>
                  </a:lnTo>
                  <a:lnTo>
                    <a:pt x="24130" y="148589"/>
                  </a:lnTo>
                  <a:close/>
                </a:path>
                <a:path w="24129" h="585470">
                  <a:moveTo>
                    <a:pt x="24130" y="152399"/>
                  </a:moveTo>
                  <a:lnTo>
                    <a:pt x="0" y="152399"/>
                  </a:lnTo>
                  <a:lnTo>
                    <a:pt x="0" y="154939"/>
                  </a:lnTo>
                  <a:lnTo>
                    <a:pt x="24130" y="154939"/>
                  </a:lnTo>
                  <a:lnTo>
                    <a:pt x="24130" y="152399"/>
                  </a:lnTo>
                  <a:close/>
                </a:path>
                <a:path w="24129" h="585470">
                  <a:moveTo>
                    <a:pt x="24130" y="154939"/>
                  </a:moveTo>
                  <a:lnTo>
                    <a:pt x="0" y="154939"/>
                  </a:lnTo>
                  <a:lnTo>
                    <a:pt x="0" y="158749"/>
                  </a:lnTo>
                  <a:lnTo>
                    <a:pt x="24130" y="158749"/>
                  </a:lnTo>
                  <a:lnTo>
                    <a:pt x="24130" y="154939"/>
                  </a:lnTo>
                  <a:close/>
                </a:path>
                <a:path w="24129" h="585470">
                  <a:moveTo>
                    <a:pt x="24130" y="158749"/>
                  </a:moveTo>
                  <a:lnTo>
                    <a:pt x="0" y="158749"/>
                  </a:lnTo>
                  <a:lnTo>
                    <a:pt x="0" y="161289"/>
                  </a:lnTo>
                  <a:lnTo>
                    <a:pt x="24130" y="161289"/>
                  </a:lnTo>
                  <a:lnTo>
                    <a:pt x="24130" y="158749"/>
                  </a:lnTo>
                  <a:close/>
                </a:path>
                <a:path w="24129" h="585470">
                  <a:moveTo>
                    <a:pt x="24130" y="161289"/>
                  </a:moveTo>
                  <a:lnTo>
                    <a:pt x="0" y="161289"/>
                  </a:lnTo>
                  <a:lnTo>
                    <a:pt x="0" y="165099"/>
                  </a:lnTo>
                  <a:lnTo>
                    <a:pt x="24130" y="165099"/>
                  </a:lnTo>
                  <a:lnTo>
                    <a:pt x="24130" y="161289"/>
                  </a:lnTo>
                  <a:close/>
                </a:path>
                <a:path w="24129" h="585470">
                  <a:moveTo>
                    <a:pt x="24130" y="165099"/>
                  </a:moveTo>
                  <a:lnTo>
                    <a:pt x="0" y="165099"/>
                  </a:lnTo>
                  <a:lnTo>
                    <a:pt x="0" y="167639"/>
                  </a:lnTo>
                  <a:lnTo>
                    <a:pt x="24130" y="167639"/>
                  </a:lnTo>
                  <a:lnTo>
                    <a:pt x="24130" y="165099"/>
                  </a:lnTo>
                  <a:close/>
                </a:path>
                <a:path w="24129" h="585470">
                  <a:moveTo>
                    <a:pt x="24130" y="167639"/>
                  </a:moveTo>
                  <a:lnTo>
                    <a:pt x="0" y="167639"/>
                  </a:lnTo>
                  <a:lnTo>
                    <a:pt x="0" y="232409"/>
                  </a:lnTo>
                  <a:lnTo>
                    <a:pt x="24130" y="232409"/>
                  </a:lnTo>
                  <a:lnTo>
                    <a:pt x="24130" y="167639"/>
                  </a:lnTo>
                  <a:close/>
                </a:path>
                <a:path w="24129" h="585470">
                  <a:moveTo>
                    <a:pt x="24130" y="232409"/>
                  </a:moveTo>
                  <a:lnTo>
                    <a:pt x="0" y="232409"/>
                  </a:lnTo>
                  <a:lnTo>
                    <a:pt x="0" y="314959"/>
                  </a:lnTo>
                  <a:lnTo>
                    <a:pt x="24130" y="314959"/>
                  </a:lnTo>
                  <a:lnTo>
                    <a:pt x="24130" y="232409"/>
                  </a:lnTo>
                  <a:close/>
                </a:path>
                <a:path w="24129" h="585470">
                  <a:moveTo>
                    <a:pt x="24130" y="314959"/>
                  </a:moveTo>
                  <a:lnTo>
                    <a:pt x="0" y="314959"/>
                  </a:lnTo>
                  <a:lnTo>
                    <a:pt x="0" y="378459"/>
                  </a:lnTo>
                  <a:lnTo>
                    <a:pt x="24130" y="378459"/>
                  </a:lnTo>
                  <a:lnTo>
                    <a:pt x="24130" y="314959"/>
                  </a:lnTo>
                  <a:close/>
                </a:path>
                <a:path w="24129" h="585470">
                  <a:moveTo>
                    <a:pt x="22860" y="584199"/>
                  </a:moveTo>
                  <a:lnTo>
                    <a:pt x="21590" y="584199"/>
                  </a:lnTo>
                  <a:lnTo>
                    <a:pt x="21590" y="585469"/>
                  </a:lnTo>
                  <a:lnTo>
                    <a:pt x="22860" y="585469"/>
                  </a:lnTo>
                  <a:lnTo>
                    <a:pt x="22860" y="584199"/>
                  </a:lnTo>
                  <a:close/>
                </a:path>
                <a:path w="24129" h="585470">
                  <a:moveTo>
                    <a:pt x="24130" y="581659"/>
                  </a:moveTo>
                  <a:lnTo>
                    <a:pt x="20320" y="581659"/>
                  </a:lnTo>
                  <a:lnTo>
                    <a:pt x="20320" y="584199"/>
                  </a:lnTo>
                  <a:lnTo>
                    <a:pt x="24130" y="584199"/>
                  </a:lnTo>
                  <a:lnTo>
                    <a:pt x="24130" y="581659"/>
                  </a:lnTo>
                  <a:close/>
                </a:path>
                <a:path w="24129" h="585470">
                  <a:moveTo>
                    <a:pt x="24130" y="579119"/>
                  </a:moveTo>
                  <a:lnTo>
                    <a:pt x="16510" y="579119"/>
                  </a:lnTo>
                  <a:lnTo>
                    <a:pt x="16510" y="581659"/>
                  </a:lnTo>
                  <a:lnTo>
                    <a:pt x="17780" y="581659"/>
                  </a:lnTo>
                  <a:lnTo>
                    <a:pt x="17780" y="580389"/>
                  </a:lnTo>
                  <a:lnTo>
                    <a:pt x="24130" y="580389"/>
                  </a:lnTo>
                  <a:lnTo>
                    <a:pt x="24130" y="579119"/>
                  </a:lnTo>
                  <a:close/>
                </a:path>
                <a:path w="24129" h="585470">
                  <a:moveTo>
                    <a:pt x="15240" y="577849"/>
                  </a:moveTo>
                  <a:lnTo>
                    <a:pt x="13970" y="577849"/>
                  </a:lnTo>
                  <a:lnTo>
                    <a:pt x="13970" y="579119"/>
                  </a:lnTo>
                  <a:lnTo>
                    <a:pt x="15240" y="579119"/>
                  </a:lnTo>
                  <a:lnTo>
                    <a:pt x="15240" y="577849"/>
                  </a:lnTo>
                  <a:close/>
                </a:path>
                <a:path w="24129" h="585470">
                  <a:moveTo>
                    <a:pt x="24130" y="574039"/>
                  </a:moveTo>
                  <a:lnTo>
                    <a:pt x="10160" y="574039"/>
                  </a:lnTo>
                  <a:lnTo>
                    <a:pt x="10160" y="575309"/>
                  </a:lnTo>
                  <a:lnTo>
                    <a:pt x="11430" y="575309"/>
                  </a:lnTo>
                  <a:lnTo>
                    <a:pt x="11430" y="577849"/>
                  </a:lnTo>
                  <a:lnTo>
                    <a:pt x="24130" y="577849"/>
                  </a:lnTo>
                  <a:lnTo>
                    <a:pt x="24130" y="574039"/>
                  </a:lnTo>
                  <a:close/>
                </a:path>
                <a:path w="24129" h="585470">
                  <a:moveTo>
                    <a:pt x="8890" y="572769"/>
                  </a:moveTo>
                  <a:lnTo>
                    <a:pt x="7620" y="572769"/>
                  </a:lnTo>
                  <a:lnTo>
                    <a:pt x="7620" y="574039"/>
                  </a:lnTo>
                  <a:lnTo>
                    <a:pt x="8890" y="574039"/>
                  </a:lnTo>
                  <a:lnTo>
                    <a:pt x="8890" y="572769"/>
                  </a:lnTo>
                  <a:close/>
                </a:path>
                <a:path w="24129" h="585470">
                  <a:moveTo>
                    <a:pt x="24130" y="567689"/>
                  </a:moveTo>
                  <a:lnTo>
                    <a:pt x="2540" y="567689"/>
                  </a:lnTo>
                  <a:lnTo>
                    <a:pt x="2540" y="568959"/>
                  </a:lnTo>
                  <a:lnTo>
                    <a:pt x="3810" y="568959"/>
                  </a:lnTo>
                  <a:lnTo>
                    <a:pt x="3810" y="570229"/>
                  </a:lnTo>
                  <a:lnTo>
                    <a:pt x="5080" y="570229"/>
                  </a:lnTo>
                  <a:lnTo>
                    <a:pt x="5080" y="572769"/>
                  </a:lnTo>
                  <a:lnTo>
                    <a:pt x="24130" y="572769"/>
                  </a:lnTo>
                  <a:lnTo>
                    <a:pt x="24130" y="567689"/>
                  </a:lnTo>
                  <a:close/>
                </a:path>
                <a:path w="24129" h="585470">
                  <a:moveTo>
                    <a:pt x="24130" y="561339"/>
                  </a:moveTo>
                  <a:lnTo>
                    <a:pt x="0" y="561339"/>
                  </a:lnTo>
                  <a:lnTo>
                    <a:pt x="0" y="567689"/>
                  </a:lnTo>
                  <a:lnTo>
                    <a:pt x="1270" y="567689"/>
                  </a:lnTo>
                  <a:lnTo>
                    <a:pt x="1270" y="566419"/>
                  </a:lnTo>
                  <a:lnTo>
                    <a:pt x="24130" y="566419"/>
                  </a:lnTo>
                  <a:lnTo>
                    <a:pt x="24130" y="561339"/>
                  </a:lnTo>
                  <a:close/>
                </a:path>
                <a:path w="24129" h="585470">
                  <a:moveTo>
                    <a:pt x="24130" y="554989"/>
                  </a:moveTo>
                  <a:lnTo>
                    <a:pt x="0" y="554989"/>
                  </a:lnTo>
                  <a:lnTo>
                    <a:pt x="0" y="560069"/>
                  </a:lnTo>
                  <a:lnTo>
                    <a:pt x="24130" y="560069"/>
                  </a:lnTo>
                  <a:lnTo>
                    <a:pt x="24130" y="554989"/>
                  </a:lnTo>
                  <a:close/>
                </a:path>
                <a:path w="24129" h="585470">
                  <a:moveTo>
                    <a:pt x="24130" y="548639"/>
                  </a:moveTo>
                  <a:lnTo>
                    <a:pt x="0" y="548639"/>
                  </a:lnTo>
                  <a:lnTo>
                    <a:pt x="0" y="553719"/>
                  </a:lnTo>
                  <a:lnTo>
                    <a:pt x="24130" y="553719"/>
                  </a:lnTo>
                  <a:lnTo>
                    <a:pt x="24130" y="548639"/>
                  </a:lnTo>
                  <a:close/>
                </a:path>
                <a:path w="24129" h="585470">
                  <a:moveTo>
                    <a:pt x="24130" y="542289"/>
                  </a:moveTo>
                  <a:lnTo>
                    <a:pt x="0" y="542289"/>
                  </a:lnTo>
                  <a:lnTo>
                    <a:pt x="0" y="547369"/>
                  </a:lnTo>
                  <a:lnTo>
                    <a:pt x="24130" y="547369"/>
                  </a:lnTo>
                  <a:lnTo>
                    <a:pt x="24130" y="542289"/>
                  </a:lnTo>
                  <a:close/>
                </a:path>
                <a:path w="24129" h="585470">
                  <a:moveTo>
                    <a:pt x="24130" y="535939"/>
                  </a:moveTo>
                  <a:lnTo>
                    <a:pt x="0" y="535939"/>
                  </a:lnTo>
                  <a:lnTo>
                    <a:pt x="0" y="541019"/>
                  </a:lnTo>
                  <a:lnTo>
                    <a:pt x="24130" y="541019"/>
                  </a:lnTo>
                  <a:lnTo>
                    <a:pt x="24130" y="535939"/>
                  </a:lnTo>
                  <a:close/>
                </a:path>
                <a:path w="24129" h="585470">
                  <a:moveTo>
                    <a:pt x="24130" y="529589"/>
                  </a:moveTo>
                  <a:lnTo>
                    <a:pt x="0" y="529589"/>
                  </a:lnTo>
                  <a:lnTo>
                    <a:pt x="0" y="534669"/>
                  </a:lnTo>
                  <a:lnTo>
                    <a:pt x="24130" y="534669"/>
                  </a:lnTo>
                  <a:lnTo>
                    <a:pt x="24130" y="529589"/>
                  </a:lnTo>
                  <a:close/>
                </a:path>
                <a:path w="24129" h="585470">
                  <a:moveTo>
                    <a:pt x="24130" y="523239"/>
                  </a:moveTo>
                  <a:lnTo>
                    <a:pt x="0" y="523239"/>
                  </a:lnTo>
                  <a:lnTo>
                    <a:pt x="0" y="528319"/>
                  </a:lnTo>
                  <a:lnTo>
                    <a:pt x="24130" y="528319"/>
                  </a:lnTo>
                  <a:lnTo>
                    <a:pt x="24130" y="523239"/>
                  </a:lnTo>
                  <a:close/>
                </a:path>
                <a:path w="24129" h="585470">
                  <a:moveTo>
                    <a:pt x="24130" y="516889"/>
                  </a:moveTo>
                  <a:lnTo>
                    <a:pt x="0" y="516889"/>
                  </a:lnTo>
                  <a:lnTo>
                    <a:pt x="0" y="521969"/>
                  </a:lnTo>
                  <a:lnTo>
                    <a:pt x="24130" y="521969"/>
                  </a:lnTo>
                  <a:lnTo>
                    <a:pt x="24130" y="516889"/>
                  </a:lnTo>
                  <a:close/>
                </a:path>
                <a:path w="24129" h="585470">
                  <a:moveTo>
                    <a:pt x="24130" y="510539"/>
                  </a:moveTo>
                  <a:lnTo>
                    <a:pt x="0" y="510539"/>
                  </a:lnTo>
                  <a:lnTo>
                    <a:pt x="0" y="515619"/>
                  </a:lnTo>
                  <a:lnTo>
                    <a:pt x="24130" y="515619"/>
                  </a:lnTo>
                  <a:lnTo>
                    <a:pt x="24130" y="510539"/>
                  </a:lnTo>
                  <a:close/>
                </a:path>
                <a:path w="24129" h="585470">
                  <a:moveTo>
                    <a:pt x="24130" y="502919"/>
                  </a:moveTo>
                  <a:lnTo>
                    <a:pt x="0" y="502919"/>
                  </a:lnTo>
                  <a:lnTo>
                    <a:pt x="0" y="509269"/>
                  </a:lnTo>
                  <a:lnTo>
                    <a:pt x="24130" y="509269"/>
                  </a:lnTo>
                  <a:lnTo>
                    <a:pt x="24130" y="502919"/>
                  </a:lnTo>
                  <a:close/>
                </a:path>
                <a:path w="24129" h="585470">
                  <a:moveTo>
                    <a:pt x="24130" y="497839"/>
                  </a:moveTo>
                  <a:lnTo>
                    <a:pt x="0" y="497839"/>
                  </a:lnTo>
                  <a:lnTo>
                    <a:pt x="0" y="501649"/>
                  </a:lnTo>
                  <a:lnTo>
                    <a:pt x="24130" y="501649"/>
                  </a:lnTo>
                  <a:lnTo>
                    <a:pt x="24130" y="497839"/>
                  </a:lnTo>
                  <a:close/>
                </a:path>
                <a:path w="24129" h="585470">
                  <a:moveTo>
                    <a:pt x="24130" y="491489"/>
                  </a:moveTo>
                  <a:lnTo>
                    <a:pt x="0" y="491489"/>
                  </a:lnTo>
                  <a:lnTo>
                    <a:pt x="0" y="496569"/>
                  </a:lnTo>
                  <a:lnTo>
                    <a:pt x="24130" y="496569"/>
                  </a:lnTo>
                  <a:lnTo>
                    <a:pt x="24130" y="491489"/>
                  </a:lnTo>
                  <a:close/>
                </a:path>
                <a:path w="24129" h="585470">
                  <a:moveTo>
                    <a:pt x="24130" y="483869"/>
                  </a:moveTo>
                  <a:lnTo>
                    <a:pt x="0" y="483869"/>
                  </a:lnTo>
                  <a:lnTo>
                    <a:pt x="0" y="490219"/>
                  </a:lnTo>
                  <a:lnTo>
                    <a:pt x="24130" y="490219"/>
                  </a:lnTo>
                  <a:lnTo>
                    <a:pt x="24130" y="483869"/>
                  </a:lnTo>
                  <a:close/>
                </a:path>
                <a:path w="24129" h="585470">
                  <a:moveTo>
                    <a:pt x="24130" y="478789"/>
                  </a:moveTo>
                  <a:lnTo>
                    <a:pt x="0" y="478789"/>
                  </a:lnTo>
                  <a:lnTo>
                    <a:pt x="0" y="482599"/>
                  </a:lnTo>
                  <a:lnTo>
                    <a:pt x="24130" y="482599"/>
                  </a:lnTo>
                  <a:lnTo>
                    <a:pt x="24130" y="478789"/>
                  </a:lnTo>
                  <a:close/>
                </a:path>
                <a:path w="24129" h="585470">
                  <a:moveTo>
                    <a:pt x="24130" y="472439"/>
                  </a:moveTo>
                  <a:lnTo>
                    <a:pt x="0" y="472439"/>
                  </a:lnTo>
                  <a:lnTo>
                    <a:pt x="0" y="477519"/>
                  </a:lnTo>
                  <a:lnTo>
                    <a:pt x="24130" y="477519"/>
                  </a:lnTo>
                  <a:lnTo>
                    <a:pt x="24130" y="472439"/>
                  </a:lnTo>
                  <a:close/>
                </a:path>
                <a:path w="24129" h="585470">
                  <a:moveTo>
                    <a:pt x="24130" y="466089"/>
                  </a:moveTo>
                  <a:lnTo>
                    <a:pt x="0" y="466089"/>
                  </a:lnTo>
                  <a:lnTo>
                    <a:pt x="0" y="471169"/>
                  </a:lnTo>
                  <a:lnTo>
                    <a:pt x="24130" y="471169"/>
                  </a:lnTo>
                  <a:lnTo>
                    <a:pt x="24130" y="466089"/>
                  </a:lnTo>
                  <a:close/>
                </a:path>
                <a:path w="24129" h="585470">
                  <a:moveTo>
                    <a:pt x="24130" y="459739"/>
                  </a:moveTo>
                  <a:lnTo>
                    <a:pt x="0" y="459739"/>
                  </a:lnTo>
                  <a:lnTo>
                    <a:pt x="0" y="464819"/>
                  </a:lnTo>
                  <a:lnTo>
                    <a:pt x="24130" y="464819"/>
                  </a:lnTo>
                  <a:lnTo>
                    <a:pt x="24130" y="459739"/>
                  </a:lnTo>
                  <a:close/>
                </a:path>
                <a:path w="24129" h="585470">
                  <a:moveTo>
                    <a:pt x="24130" y="453389"/>
                  </a:moveTo>
                  <a:lnTo>
                    <a:pt x="0" y="453389"/>
                  </a:lnTo>
                  <a:lnTo>
                    <a:pt x="0" y="458469"/>
                  </a:lnTo>
                  <a:lnTo>
                    <a:pt x="24130" y="458469"/>
                  </a:lnTo>
                  <a:lnTo>
                    <a:pt x="24130" y="453389"/>
                  </a:lnTo>
                  <a:close/>
                </a:path>
                <a:path w="24129" h="585470">
                  <a:moveTo>
                    <a:pt x="24130" y="447039"/>
                  </a:moveTo>
                  <a:lnTo>
                    <a:pt x="0" y="447039"/>
                  </a:lnTo>
                  <a:lnTo>
                    <a:pt x="0" y="452119"/>
                  </a:lnTo>
                  <a:lnTo>
                    <a:pt x="24130" y="452119"/>
                  </a:lnTo>
                  <a:lnTo>
                    <a:pt x="24130" y="447039"/>
                  </a:lnTo>
                  <a:close/>
                </a:path>
                <a:path w="24129" h="585470">
                  <a:moveTo>
                    <a:pt x="24130" y="440689"/>
                  </a:moveTo>
                  <a:lnTo>
                    <a:pt x="0" y="440689"/>
                  </a:lnTo>
                  <a:lnTo>
                    <a:pt x="0" y="445769"/>
                  </a:lnTo>
                  <a:lnTo>
                    <a:pt x="24130" y="445769"/>
                  </a:lnTo>
                  <a:lnTo>
                    <a:pt x="24130" y="440689"/>
                  </a:lnTo>
                  <a:close/>
                </a:path>
                <a:path w="24129" h="585470">
                  <a:moveTo>
                    <a:pt x="24130" y="434339"/>
                  </a:moveTo>
                  <a:lnTo>
                    <a:pt x="0" y="434339"/>
                  </a:lnTo>
                  <a:lnTo>
                    <a:pt x="0" y="439419"/>
                  </a:lnTo>
                  <a:lnTo>
                    <a:pt x="24130" y="439419"/>
                  </a:lnTo>
                  <a:lnTo>
                    <a:pt x="24130" y="434339"/>
                  </a:lnTo>
                  <a:close/>
                </a:path>
                <a:path w="24129" h="585470">
                  <a:moveTo>
                    <a:pt x="24130" y="427989"/>
                  </a:moveTo>
                  <a:lnTo>
                    <a:pt x="0" y="427989"/>
                  </a:lnTo>
                  <a:lnTo>
                    <a:pt x="0" y="433069"/>
                  </a:lnTo>
                  <a:lnTo>
                    <a:pt x="24130" y="433069"/>
                  </a:lnTo>
                  <a:lnTo>
                    <a:pt x="24130" y="427989"/>
                  </a:lnTo>
                  <a:close/>
                </a:path>
                <a:path w="24129" h="585470">
                  <a:moveTo>
                    <a:pt x="24130" y="421639"/>
                  </a:moveTo>
                  <a:lnTo>
                    <a:pt x="0" y="421639"/>
                  </a:lnTo>
                  <a:lnTo>
                    <a:pt x="0" y="426719"/>
                  </a:lnTo>
                  <a:lnTo>
                    <a:pt x="24130" y="426719"/>
                  </a:lnTo>
                  <a:lnTo>
                    <a:pt x="24130" y="421639"/>
                  </a:lnTo>
                  <a:close/>
                </a:path>
                <a:path w="24129" h="585470">
                  <a:moveTo>
                    <a:pt x="24130" y="415289"/>
                  </a:moveTo>
                  <a:lnTo>
                    <a:pt x="0" y="415289"/>
                  </a:lnTo>
                  <a:lnTo>
                    <a:pt x="0" y="420369"/>
                  </a:lnTo>
                  <a:lnTo>
                    <a:pt x="24130" y="420369"/>
                  </a:lnTo>
                  <a:lnTo>
                    <a:pt x="24130" y="415289"/>
                  </a:lnTo>
                  <a:close/>
                </a:path>
                <a:path w="24129" h="585470">
                  <a:moveTo>
                    <a:pt x="24130" y="408939"/>
                  </a:moveTo>
                  <a:lnTo>
                    <a:pt x="0" y="408939"/>
                  </a:lnTo>
                  <a:lnTo>
                    <a:pt x="0" y="414019"/>
                  </a:lnTo>
                  <a:lnTo>
                    <a:pt x="24130" y="414019"/>
                  </a:lnTo>
                  <a:lnTo>
                    <a:pt x="24130" y="408939"/>
                  </a:lnTo>
                  <a:close/>
                </a:path>
                <a:path w="24129" h="585470">
                  <a:moveTo>
                    <a:pt x="24130" y="402589"/>
                  </a:moveTo>
                  <a:lnTo>
                    <a:pt x="0" y="402589"/>
                  </a:lnTo>
                  <a:lnTo>
                    <a:pt x="0" y="407669"/>
                  </a:lnTo>
                  <a:lnTo>
                    <a:pt x="24130" y="407669"/>
                  </a:lnTo>
                  <a:lnTo>
                    <a:pt x="24130" y="402589"/>
                  </a:lnTo>
                  <a:close/>
                </a:path>
                <a:path w="24129" h="585470">
                  <a:moveTo>
                    <a:pt x="24130" y="396239"/>
                  </a:moveTo>
                  <a:lnTo>
                    <a:pt x="0" y="396239"/>
                  </a:lnTo>
                  <a:lnTo>
                    <a:pt x="0" y="401319"/>
                  </a:lnTo>
                  <a:lnTo>
                    <a:pt x="24130" y="401319"/>
                  </a:lnTo>
                  <a:lnTo>
                    <a:pt x="24130" y="396239"/>
                  </a:lnTo>
                  <a:close/>
                </a:path>
                <a:path w="24129" h="585470">
                  <a:moveTo>
                    <a:pt x="24130" y="389889"/>
                  </a:moveTo>
                  <a:lnTo>
                    <a:pt x="0" y="389889"/>
                  </a:lnTo>
                  <a:lnTo>
                    <a:pt x="0" y="394969"/>
                  </a:lnTo>
                  <a:lnTo>
                    <a:pt x="24130" y="394969"/>
                  </a:lnTo>
                  <a:lnTo>
                    <a:pt x="24130" y="389889"/>
                  </a:lnTo>
                  <a:close/>
                </a:path>
                <a:path w="24129" h="585470">
                  <a:moveTo>
                    <a:pt x="24130" y="383539"/>
                  </a:moveTo>
                  <a:lnTo>
                    <a:pt x="0" y="383539"/>
                  </a:lnTo>
                  <a:lnTo>
                    <a:pt x="0" y="388619"/>
                  </a:lnTo>
                  <a:lnTo>
                    <a:pt x="24130" y="388619"/>
                  </a:lnTo>
                  <a:lnTo>
                    <a:pt x="24130" y="383539"/>
                  </a:lnTo>
                  <a:close/>
                </a:path>
                <a:path w="24129" h="585470">
                  <a:moveTo>
                    <a:pt x="24130" y="379729"/>
                  </a:moveTo>
                  <a:lnTo>
                    <a:pt x="0" y="379729"/>
                  </a:lnTo>
                  <a:lnTo>
                    <a:pt x="0" y="382269"/>
                  </a:lnTo>
                  <a:lnTo>
                    <a:pt x="24130" y="382269"/>
                  </a:lnTo>
                  <a:lnTo>
                    <a:pt x="24130" y="379729"/>
                  </a:lnTo>
                  <a:close/>
                </a:path>
              </a:pathLst>
            </a:custGeom>
            <a:solidFill>
              <a:srgbClr val="1A1A1A"/>
            </a:solidFill>
          </p:spPr>
          <p:txBody>
            <a:bodyPr bIns="0" lIns="0" rIns="0" rtlCol="0" tIns="0" wrap="square"/>
            <a:p/>
          </p:txBody>
        </p:sp>
        <p:sp>
          <p:nvSpPr>
            <p:cNvPr id="1049270" name="object 562"/>
            <p:cNvSpPr/>
            <p:nvPr/>
          </p:nvSpPr>
          <p:spPr>
            <a:xfrm>
              <a:off x="6165850" y="5892800"/>
              <a:ext cx="24130" cy="548640"/>
            </a:xfrm>
            <a:custGeom>
              <a:avLst/>
              <a:ahLst/>
              <a:rect l="l" t="t" r="r" b="b"/>
              <a:pathLst>
                <a:path w="24129" h="548639">
                  <a:moveTo>
                    <a:pt x="24129" y="0"/>
                  </a:moveTo>
                  <a:lnTo>
                    <a:pt x="22860" y="0"/>
                  </a:lnTo>
                  <a:lnTo>
                    <a:pt x="22860" y="1269"/>
                  </a:lnTo>
                  <a:lnTo>
                    <a:pt x="24129" y="1269"/>
                  </a:lnTo>
                  <a:lnTo>
                    <a:pt x="24129" y="0"/>
                  </a:lnTo>
                  <a:close/>
                </a:path>
                <a:path w="24129" h="548639">
                  <a:moveTo>
                    <a:pt x="24129" y="1270"/>
                  </a:moveTo>
                  <a:lnTo>
                    <a:pt x="21589" y="1270"/>
                  </a:lnTo>
                  <a:lnTo>
                    <a:pt x="21589" y="2540"/>
                  </a:lnTo>
                  <a:lnTo>
                    <a:pt x="20320" y="2540"/>
                  </a:lnTo>
                  <a:lnTo>
                    <a:pt x="20320" y="3809"/>
                  </a:lnTo>
                  <a:lnTo>
                    <a:pt x="24129" y="3809"/>
                  </a:lnTo>
                  <a:lnTo>
                    <a:pt x="24129" y="1270"/>
                  </a:lnTo>
                  <a:close/>
                </a:path>
                <a:path w="24129" h="548639">
                  <a:moveTo>
                    <a:pt x="24129" y="3810"/>
                  </a:moveTo>
                  <a:lnTo>
                    <a:pt x="19050" y="3810"/>
                  </a:lnTo>
                  <a:lnTo>
                    <a:pt x="19050" y="5080"/>
                  </a:lnTo>
                  <a:lnTo>
                    <a:pt x="17779" y="5080"/>
                  </a:lnTo>
                  <a:lnTo>
                    <a:pt x="17779" y="6350"/>
                  </a:lnTo>
                  <a:lnTo>
                    <a:pt x="16510" y="6350"/>
                  </a:lnTo>
                  <a:lnTo>
                    <a:pt x="16510" y="7619"/>
                  </a:lnTo>
                  <a:lnTo>
                    <a:pt x="24129" y="7619"/>
                  </a:lnTo>
                  <a:lnTo>
                    <a:pt x="24129" y="3810"/>
                  </a:lnTo>
                  <a:close/>
                </a:path>
                <a:path w="24129" h="548639">
                  <a:moveTo>
                    <a:pt x="24129" y="7620"/>
                  </a:moveTo>
                  <a:lnTo>
                    <a:pt x="15239" y="7620"/>
                  </a:lnTo>
                  <a:lnTo>
                    <a:pt x="15239" y="8890"/>
                  </a:lnTo>
                  <a:lnTo>
                    <a:pt x="13970" y="8890"/>
                  </a:lnTo>
                  <a:lnTo>
                    <a:pt x="13970" y="10159"/>
                  </a:lnTo>
                  <a:lnTo>
                    <a:pt x="24129" y="10159"/>
                  </a:lnTo>
                  <a:lnTo>
                    <a:pt x="24129" y="7620"/>
                  </a:lnTo>
                  <a:close/>
                </a:path>
                <a:path w="24129" h="548639">
                  <a:moveTo>
                    <a:pt x="24129" y="10160"/>
                  </a:moveTo>
                  <a:lnTo>
                    <a:pt x="12700" y="10160"/>
                  </a:lnTo>
                  <a:lnTo>
                    <a:pt x="12700" y="11430"/>
                  </a:lnTo>
                  <a:lnTo>
                    <a:pt x="11429" y="11430"/>
                  </a:lnTo>
                  <a:lnTo>
                    <a:pt x="11429" y="12700"/>
                  </a:lnTo>
                  <a:lnTo>
                    <a:pt x="10160" y="12700"/>
                  </a:lnTo>
                  <a:lnTo>
                    <a:pt x="10160" y="13969"/>
                  </a:lnTo>
                  <a:lnTo>
                    <a:pt x="24129" y="13969"/>
                  </a:lnTo>
                  <a:lnTo>
                    <a:pt x="24129" y="10160"/>
                  </a:lnTo>
                  <a:close/>
                </a:path>
                <a:path w="24129" h="548639">
                  <a:moveTo>
                    <a:pt x="24129" y="13970"/>
                  </a:moveTo>
                  <a:lnTo>
                    <a:pt x="8889" y="13970"/>
                  </a:lnTo>
                  <a:lnTo>
                    <a:pt x="8889" y="15240"/>
                  </a:lnTo>
                  <a:lnTo>
                    <a:pt x="7620" y="15240"/>
                  </a:lnTo>
                  <a:lnTo>
                    <a:pt x="7620" y="16509"/>
                  </a:lnTo>
                  <a:lnTo>
                    <a:pt x="24129" y="16509"/>
                  </a:lnTo>
                  <a:lnTo>
                    <a:pt x="24129" y="13970"/>
                  </a:lnTo>
                  <a:close/>
                </a:path>
                <a:path w="24129" h="548639">
                  <a:moveTo>
                    <a:pt x="24129" y="16510"/>
                  </a:moveTo>
                  <a:lnTo>
                    <a:pt x="6350" y="16510"/>
                  </a:lnTo>
                  <a:lnTo>
                    <a:pt x="6350" y="17780"/>
                  </a:lnTo>
                  <a:lnTo>
                    <a:pt x="5079" y="17780"/>
                  </a:lnTo>
                  <a:lnTo>
                    <a:pt x="5079" y="19050"/>
                  </a:lnTo>
                  <a:lnTo>
                    <a:pt x="3810" y="19050"/>
                  </a:lnTo>
                  <a:lnTo>
                    <a:pt x="3810" y="20319"/>
                  </a:lnTo>
                  <a:lnTo>
                    <a:pt x="24129" y="20319"/>
                  </a:lnTo>
                  <a:lnTo>
                    <a:pt x="24129" y="16510"/>
                  </a:lnTo>
                  <a:close/>
                </a:path>
                <a:path w="24129" h="548639">
                  <a:moveTo>
                    <a:pt x="24129" y="20320"/>
                  </a:moveTo>
                  <a:lnTo>
                    <a:pt x="2539" y="20320"/>
                  </a:lnTo>
                  <a:lnTo>
                    <a:pt x="2539" y="22859"/>
                  </a:lnTo>
                  <a:lnTo>
                    <a:pt x="24129" y="22859"/>
                  </a:lnTo>
                  <a:lnTo>
                    <a:pt x="24129" y="20320"/>
                  </a:lnTo>
                  <a:close/>
                </a:path>
                <a:path w="24129" h="548639">
                  <a:moveTo>
                    <a:pt x="24129" y="22860"/>
                  </a:moveTo>
                  <a:lnTo>
                    <a:pt x="1270" y="22860"/>
                  </a:lnTo>
                  <a:lnTo>
                    <a:pt x="1270" y="24130"/>
                  </a:lnTo>
                  <a:lnTo>
                    <a:pt x="0" y="24130"/>
                  </a:lnTo>
                  <a:lnTo>
                    <a:pt x="0" y="26669"/>
                  </a:lnTo>
                  <a:lnTo>
                    <a:pt x="24129" y="26669"/>
                  </a:lnTo>
                  <a:lnTo>
                    <a:pt x="24129" y="22860"/>
                  </a:lnTo>
                  <a:close/>
                </a:path>
                <a:path w="24129" h="548639">
                  <a:moveTo>
                    <a:pt x="24129" y="26670"/>
                  </a:moveTo>
                  <a:lnTo>
                    <a:pt x="0" y="26670"/>
                  </a:lnTo>
                  <a:lnTo>
                    <a:pt x="0" y="33019"/>
                  </a:lnTo>
                  <a:lnTo>
                    <a:pt x="24129" y="33019"/>
                  </a:lnTo>
                  <a:lnTo>
                    <a:pt x="24129" y="26670"/>
                  </a:lnTo>
                  <a:close/>
                </a:path>
                <a:path w="24129" h="548639">
                  <a:moveTo>
                    <a:pt x="24129" y="33020"/>
                  </a:moveTo>
                  <a:lnTo>
                    <a:pt x="0" y="33020"/>
                  </a:lnTo>
                  <a:lnTo>
                    <a:pt x="0" y="35559"/>
                  </a:lnTo>
                  <a:lnTo>
                    <a:pt x="24129" y="35559"/>
                  </a:lnTo>
                  <a:lnTo>
                    <a:pt x="24129" y="33020"/>
                  </a:lnTo>
                  <a:close/>
                </a:path>
                <a:path w="24129" h="548639">
                  <a:moveTo>
                    <a:pt x="24129" y="35560"/>
                  </a:moveTo>
                  <a:lnTo>
                    <a:pt x="0" y="35560"/>
                  </a:lnTo>
                  <a:lnTo>
                    <a:pt x="0" y="39369"/>
                  </a:lnTo>
                  <a:lnTo>
                    <a:pt x="24129" y="39369"/>
                  </a:lnTo>
                  <a:lnTo>
                    <a:pt x="24129" y="35560"/>
                  </a:lnTo>
                  <a:close/>
                </a:path>
                <a:path w="24129" h="548639">
                  <a:moveTo>
                    <a:pt x="24129" y="39370"/>
                  </a:moveTo>
                  <a:lnTo>
                    <a:pt x="0" y="39370"/>
                  </a:lnTo>
                  <a:lnTo>
                    <a:pt x="0" y="45719"/>
                  </a:lnTo>
                  <a:lnTo>
                    <a:pt x="24129" y="45719"/>
                  </a:lnTo>
                  <a:lnTo>
                    <a:pt x="24129" y="39370"/>
                  </a:lnTo>
                  <a:close/>
                </a:path>
                <a:path w="24129" h="548639">
                  <a:moveTo>
                    <a:pt x="24129" y="45720"/>
                  </a:moveTo>
                  <a:lnTo>
                    <a:pt x="0" y="45720"/>
                  </a:lnTo>
                  <a:lnTo>
                    <a:pt x="0" y="48259"/>
                  </a:lnTo>
                  <a:lnTo>
                    <a:pt x="24129" y="48259"/>
                  </a:lnTo>
                  <a:lnTo>
                    <a:pt x="24129" y="45720"/>
                  </a:lnTo>
                  <a:close/>
                </a:path>
                <a:path w="24129" h="548639">
                  <a:moveTo>
                    <a:pt x="24129" y="48260"/>
                  </a:moveTo>
                  <a:lnTo>
                    <a:pt x="0" y="48260"/>
                  </a:lnTo>
                  <a:lnTo>
                    <a:pt x="0" y="52069"/>
                  </a:lnTo>
                  <a:lnTo>
                    <a:pt x="24129" y="52069"/>
                  </a:lnTo>
                  <a:lnTo>
                    <a:pt x="24129" y="48260"/>
                  </a:lnTo>
                  <a:close/>
                </a:path>
                <a:path w="24129" h="548639">
                  <a:moveTo>
                    <a:pt x="24129" y="52070"/>
                  </a:moveTo>
                  <a:lnTo>
                    <a:pt x="0" y="52070"/>
                  </a:lnTo>
                  <a:lnTo>
                    <a:pt x="0" y="54609"/>
                  </a:lnTo>
                  <a:lnTo>
                    <a:pt x="24129" y="54609"/>
                  </a:lnTo>
                  <a:lnTo>
                    <a:pt x="24129" y="52070"/>
                  </a:lnTo>
                  <a:close/>
                </a:path>
                <a:path w="24129" h="548639">
                  <a:moveTo>
                    <a:pt x="24129" y="54610"/>
                  </a:moveTo>
                  <a:lnTo>
                    <a:pt x="0" y="54610"/>
                  </a:lnTo>
                  <a:lnTo>
                    <a:pt x="0" y="58419"/>
                  </a:lnTo>
                  <a:lnTo>
                    <a:pt x="24129" y="58419"/>
                  </a:lnTo>
                  <a:lnTo>
                    <a:pt x="24129" y="54610"/>
                  </a:lnTo>
                  <a:close/>
                </a:path>
                <a:path w="24129" h="548639">
                  <a:moveTo>
                    <a:pt x="24129" y="58420"/>
                  </a:moveTo>
                  <a:lnTo>
                    <a:pt x="0" y="58420"/>
                  </a:lnTo>
                  <a:lnTo>
                    <a:pt x="0" y="60959"/>
                  </a:lnTo>
                  <a:lnTo>
                    <a:pt x="24129" y="60959"/>
                  </a:lnTo>
                  <a:lnTo>
                    <a:pt x="24129" y="58420"/>
                  </a:lnTo>
                  <a:close/>
                </a:path>
                <a:path w="24129" h="548639">
                  <a:moveTo>
                    <a:pt x="24129" y="60960"/>
                  </a:moveTo>
                  <a:lnTo>
                    <a:pt x="0" y="60960"/>
                  </a:lnTo>
                  <a:lnTo>
                    <a:pt x="0" y="64769"/>
                  </a:lnTo>
                  <a:lnTo>
                    <a:pt x="24129" y="64769"/>
                  </a:lnTo>
                  <a:lnTo>
                    <a:pt x="24129" y="60960"/>
                  </a:lnTo>
                  <a:close/>
                </a:path>
                <a:path w="24129" h="548639">
                  <a:moveTo>
                    <a:pt x="24129" y="64770"/>
                  </a:moveTo>
                  <a:lnTo>
                    <a:pt x="0" y="64770"/>
                  </a:lnTo>
                  <a:lnTo>
                    <a:pt x="0" y="67309"/>
                  </a:lnTo>
                  <a:lnTo>
                    <a:pt x="24129" y="67309"/>
                  </a:lnTo>
                  <a:lnTo>
                    <a:pt x="24129" y="64770"/>
                  </a:lnTo>
                  <a:close/>
                </a:path>
                <a:path w="24129" h="548639">
                  <a:moveTo>
                    <a:pt x="24129" y="67310"/>
                  </a:moveTo>
                  <a:lnTo>
                    <a:pt x="0" y="67310"/>
                  </a:lnTo>
                  <a:lnTo>
                    <a:pt x="0" y="73659"/>
                  </a:lnTo>
                  <a:lnTo>
                    <a:pt x="24129" y="73659"/>
                  </a:lnTo>
                  <a:lnTo>
                    <a:pt x="24129" y="67310"/>
                  </a:lnTo>
                  <a:close/>
                </a:path>
                <a:path w="24129" h="548639">
                  <a:moveTo>
                    <a:pt x="24129" y="73660"/>
                  </a:moveTo>
                  <a:lnTo>
                    <a:pt x="0" y="73660"/>
                  </a:lnTo>
                  <a:lnTo>
                    <a:pt x="0" y="77469"/>
                  </a:lnTo>
                  <a:lnTo>
                    <a:pt x="24129" y="77469"/>
                  </a:lnTo>
                  <a:lnTo>
                    <a:pt x="24129" y="73660"/>
                  </a:lnTo>
                  <a:close/>
                </a:path>
                <a:path w="24129" h="548639">
                  <a:moveTo>
                    <a:pt x="24129" y="77470"/>
                  </a:moveTo>
                  <a:lnTo>
                    <a:pt x="0" y="77470"/>
                  </a:lnTo>
                  <a:lnTo>
                    <a:pt x="0" y="80009"/>
                  </a:lnTo>
                  <a:lnTo>
                    <a:pt x="24129" y="80009"/>
                  </a:lnTo>
                  <a:lnTo>
                    <a:pt x="24129" y="77470"/>
                  </a:lnTo>
                  <a:close/>
                </a:path>
                <a:path w="24129" h="548639">
                  <a:moveTo>
                    <a:pt x="24129" y="80010"/>
                  </a:moveTo>
                  <a:lnTo>
                    <a:pt x="0" y="80010"/>
                  </a:lnTo>
                  <a:lnTo>
                    <a:pt x="0" y="86359"/>
                  </a:lnTo>
                  <a:lnTo>
                    <a:pt x="24129" y="86359"/>
                  </a:lnTo>
                  <a:lnTo>
                    <a:pt x="24129" y="80010"/>
                  </a:lnTo>
                  <a:close/>
                </a:path>
                <a:path w="24129" h="548639">
                  <a:moveTo>
                    <a:pt x="24129" y="86360"/>
                  </a:moveTo>
                  <a:lnTo>
                    <a:pt x="0" y="86360"/>
                  </a:lnTo>
                  <a:lnTo>
                    <a:pt x="0" y="90169"/>
                  </a:lnTo>
                  <a:lnTo>
                    <a:pt x="24129" y="90169"/>
                  </a:lnTo>
                  <a:lnTo>
                    <a:pt x="24129" y="86360"/>
                  </a:lnTo>
                  <a:close/>
                </a:path>
                <a:path w="24129" h="548639">
                  <a:moveTo>
                    <a:pt x="24129" y="90170"/>
                  </a:moveTo>
                  <a:lnTo>
                    <a:pt x="0" y="90170"/>
                  </a:lnTo>
                  <a:lnTo>
                    <a:pt x="0" y="92709"/>
                  </a:lnTo>
                  <a:lnTo>
                    <a:pt x="24129" y="92709"/>
                  </a:lnTo>
                  <a:lnTo>
                    <a:pt x="24129" y="90170"/>
                  </a:lnTo>
                  <a:close/>
                </a:path>
                <a:path w="24129" h="548639">
                  <a:moveTo>
                    <a:pt x="24129" y="92710"/>
                  </a:moveTo>
                  <a:lnTo>
                    <a:pt x="0" y="92710"/>
                  </a:lnTo>
                  <a:lnTo>
                    <a:pt x="0" y="96519"/>
                  </a:lnTo>
                  <a:lnTo>
                    <a:pt x="24129" y="96519"/>
                  </a:lnTo>
                  <a:lnTo>
                    <a:pt x="24129" y="92710"/>
                  </a:lnTo>
                  <a:close/>
                </a:path>
                <a:path w="24129" h="548639">
                  <a:moveTo>
                    <a:pt x="24129" y="96520"/>
                  </a:moveTo>
                  <a:lnTo>
                    <a:pt x="0" y="96520"/>
                  </a:lnTo>
                  <a:lnTo>
                    <a:pt x="0" y="99059"/>
                  </a:lnTo>
                  <a:lnTo>
                    <a:pt x="24129" y="99059"/>
                  </a:lnTo>
                  <a:lnTo>
                    <a:pt x="24129" y="96520"/>
                  </a:lnTo>
                  <a:close/>
                </a:path>
                <a:path w="24129" h="548639">
                  <a:moveTo>
                    <a:pt x="24129" y="99060"/>
                  </a:moveTo>
                  <a:lnTo>
                    <a:pt x="0" y="99060"/>
                  </a:lnTo>
                  <a:lnTo>
                    <a:pt x="0" y="105409"/>
                  </a:lnTo>
                  <a:lnTo>
                    <a:pt x="24129" y="105409"/>
                  </a:lnTo>
                  <a:lnTo>
                    <a:pt x="24129" y="99060"/>
                  </a:lnTo>
                  <a:close/>
                </a:path>
                <a:path w="24129" h="548639">
                  <a:moveTo>
                    <a:pt x="24129" y="105410"/>
                  </a:moveTo>
                  <a:lnTo>
                    <a:pt x="0" y="105410"/>
                  </a:lnTo>
                  <a:lnTo>
                    <a:pt x="0" y="109219"/>
                  </a:lnTo>
                  <a:lnTo>
                    <a:pt x="24129" y="109219"/>
                  </a:lnTo>
                  <a:lnTo>
                    <a:pt x="24129" y="105410"/>
                  </a:lnTo>
                  <a:close/>
                </a:path>
                <a:path w="24129" h="548639">
                  <a:moveTo>
                    <a:pt x="24129" y="109220"/>
                  </a:moveTo>
                  <a:lnTo>
                    <a:pt x="0" y="109220"/>
                  </a:lnTo>
                  <a:lnTo>
                    <a:pt x="0" y="115569"/>
                  </a:lnTo>
                  <a:lnTo>
                    <a:pt x="24129" y="115569"/>
                  </a:lnTo>
                  <a:lnTo>
                    <a:pt x="24129" y="109220"/>
                  </a:lnTo>
                  <a:close/>
                </a:path>
                <a:path w="24129" h="548639">
                  <a:moveTo>
                    <a:pt x="24129" y="115570"/>
                  </a:moveTo>
                  <a:lnTo>
                    <a:pt x="0" y="115570"/>
                  </a:lnTo>
                  <a:lnTo>
                    <a:pt x="0" y="118109"/>
                  </a:lnTo>
                  <a:lnTo>
                    <a:pt x="24129" y="118109"/>
                  </a:lnTo>
                  <a:lnTo>
                    <a:pt x="24129" y="115570"/>
                  </a:lnTo>
                  <a:close/>
                </a:path>
                <a:path w="24129" h="548639">
                  <a:moveTo>
                    <a:pt x="24129" y="118110"/>
                  </a:moveTo>
                  <a:lnTo>
                    <a:pt x="0" y="118110"/>
                  </a:lnTo>
                  <a:lnTo>
                    <a:pt x="0" y="121919"/>
                  </a:lnTo>
                  <a:lnTo>
                    <a:pt x="24129" y="121919"/>
                  </a:lnTo>
                  <a:lnTo>
                    <a:pt x="24129" y="118110"/>
                  </a:lnTo>
                  <a:close/>
                </a:path>
                <a:path w="24129" h="548639">
                  <a:moveTo>
                    <a:pt x="24129" y="121920"/>
                  </a:moveTo>
                  <a:lnTo>
                    <a:pt x="0" y="121920"/>
                  </a:lnTo>
                  <a:lnTo>
                    <a:pt x="0" y="128269"/>
                  </a:lnTo>
                  <a:lnTo>
                    <a:pt x="24129" y="128269"/>
                  </a:lnTo>
                  <a:lnTo>
                    <a:pt x="24129" y="121920"/>
                  </a:lnTo>
                  <a:close/>
                </a:path>
                <a:path w="24129" h="548639">
                  <a:moveTo>
                    <a:pt x="24129" y="128270"/>
                  </a:moveTo>
                  <a:lnTo>
                    <a:pt x="0" y="128270"/>
                  </a:lnTo>
                  <a:lnTo>
                    <a:pt x="0" y="130809"/>
                  </a:lnTo>
                  <a:lnTo>
                    <a:pt x="24129" y="130809"/>
                  </a:lnTo>
                  <a:lnTo>
                    <a:pt x="24129" y="128270"/>
                  </a:lnTo>
                  <a:close/>
                </a:path>
                <a:path w="24129" h="548639">
                  <a:moveTo>
                    <a:pt x="24129" y="130810"/>
                  </a:moveTo>
                  <a:lnTo>
                    <a:pt x="0" y="130810"/>
                  </a:lnTo>
                  <a:lnTo>
                    <a:pt x="0" y="134619"/>
                  </a:lnTo>
                  <a:lnTo>
                    <a:pt x="24129" y="134619"/>
                  </a:lnTo>
                  <a:lnTo>
                    <a:pt x="24129" y="130810"/>
                  </a:lnTo>
                  <a:close/>
                </a:path>
                <a:path w="24129" h="548639">
                  <a:moveTo>
                    <a:pt x="24129" y="134620"/>
                  </a:moveTo>
                  <a:lnTo>
                    <a:pt x="0" y="134620"/>
                  </a:lnTo>
                  <a:lnTo>
                    <a:pt x="0" y="137159"/>
                  </a:lnTo>
                  <a:lnTo>
                    <a:pt x="24129" y="137159"/>
                  </a:lnTo>
                  <a:lnTo>
                    <a:pt x="24129" y="134620"/>
                  </a:lnTo>
                  <a:close/>
                </a:path>
                <a:path w="24129" h="548639">
                  <a:moveTo>
                    <a:pt x="24129" y="137160"/>
                  </a:moveTo>
                  <a:lnTo>
                    <a:pt x="0" y="137160"/>
                  </a:lnTo>
                  <a:lnTo>
                    <a:pt x="0" y="140969"/>
                  </a:lnTo>
                  <a:lnTo>
                    <a:pt x="24129" y="140969"/>
                  </a:lnTo>
                  <a:lnTo>
                    <a:pt x="24129" y="137160"/>
                  </a:lnTo>
                  <a:close/>
                </a:path>
                <a:path w="24129" h="548639">
                  <a:moveTo>
                    <a:pt x="24129" y="140970"/>
                  </a:moveTo>
                  <a:lnTo>
                    <a:pt x="0" y="140970"/>
                  </a:lnTo>
                  <a:lnTo>
                    <a:pt x="0" y="143509"/>
                  </a:lnTo>
                  <a:lnTo>
                    <a:pt x="24129" y="143509"/>
                  </a:lnTo>
                  <a:lnTo>
                    <a:pt x="24129" y="140970"/>
                  </a:lnTo>
                  <a:close/>
                </a:path>
                <a:path w="24129" h="548639">
                  <a:moveTo>
                    <a:pt x="24129" y="143510"/>
                  </a:moveTo>
                  <a:lnTo>
                    <a:pt x="0" y="143510"/>
                  </a:lnTo>
                  <a:lnTo>
                    <a:pt x="0" y="147319"/>
                  </a:lnTo>
                  <a:lnTo>
                    <a:pt x="24129" y="147319"/>
                  </a:lnTo>
                  <a:lnTo>
                    <a:pt x="24129" y="143510"/>
                  </a:lnTo>
                  <a:close/>
                </a:path>
                <a:path w="24129" h="548639">
                  <a:moveTo>
                    <a:pt x="24129" y="147320"/>
                  </a:moveTo>
                  <a:lnTo>
                    <a:pt x="0" y="147320"/>
                  </a:lnTo>
                  <a:lnTo>
                    <a:pt x="0" y="149859"/>
                  </a:lnTo>
                  <a:lnTo>
                    <a:pt x="24129" y="149859"/>
                  </a:lnTo>
                  <a:lnTo>
                    <a:pt x="24129" y="147320"/>
                  </a:lnTo>
                  <a:close/>
                </a:path>
                <a:path w="24129" h="548639">
                  <a:moveTo>
                    <a:pt x="24129" y="149860"/>
                  </a:moveTo>
                  <a:lnTo>
                    <a:pt x="0" y="149860"/>
                  </a:lnTo>
                  <a:lnTo>
                    <a:pt x="0" y="214629"/>
                  </a:lnTo>
                  <a:lnTo>
                    <a:pt x="24129" y="214629"/>
                  </a:lnTo>
                  <a:lnTo>
                    <a:pt x="24129" y="149860"/>
                  </a:lnTo>
                  <a:close/>
                </a:path>
                <a:path w="24129" h="548639">
                  <a:moveTo>
                    <a:pt x="24129" y="214630"/>
                  </a:moveTo>
                  <a:lnTo>
                    <a:pt x="0" y="214630"/>
                  </a:lnTo>
                  <a:lnTo>
                    <a:pt x="0" y="297180"/>
                  </a:lnTo>
                  <a:lnTo>
                    <a:pt x="24129" y="297180"/>
                  </a:lnTo>
                  <a:lnTo>
                    <a:pt x="24129" y="214630"/>
                  </a:lnTo>
                  <a:close/>
                </a:path>
                <a:path w="24129" h="548639">
                  <a:moveTo>
                    <a:pt x="24129" y="297180"/>
                  </a:moveTo>
                  <a:lnTo>
                    <a:pt x="0" y="297180"/>
                  </a:lnTo>
                  <a:lnTo>
                    <a:pt x="0" y="360680"/>
                  </a:lnTo>
                  <a:lnTo>
                    <a:pt x="24129" y="360680"/>
                  </a:lnTo>
                  <a:lnTo>
                    <a:pt x="24129" y="297180"/>
                  </a:lnTo>
                  <a:close/>
                </a:path>
                <a:path w="24129" h="548639">
                  <a:moveTo>
                    <a:pt x="24129" y="543560"/>
                  </a:moveTo>
                  <a:lnTo>
                    <a:pt x="20320" y="543560"/>
                  </a:lnTo>
                  <a:lnTo>
                    <a:pt x="20320" y="544830"/>
                  </a:lnTo>
                  <a:lnTo>
                    <a:pt x="21589" y="544830"/>
                  </a:lnTo>
                  <a:lnTo>
                    <a:pt x="21589" y="546100"/>
                  </a:lnTo>
                  <a:lnTo>
                    <a:pt x="22860" y="546100"/>
                  </a:lnTo>
                  <a:lnTo>
                    <a:pt x="22860" y="548640"/>
                  </a:lnTo>
                  <a:lnTo>
                    <a:pt x="24129" y="548640"/>
                  </a:lnTo>
                  <a:lnTo>
                    <a:pt x="24129" y="543560"/>
                  </a:lnTo>
                  <a:close/>
                </a:path>
                <a:path w="24129" h="548639">
                  <a:moveTo>
                    <a:pt x="17779" y="542290"/>
                  </a:moveTo>
                  <a:lnTo>
                    <a:pt x="16510" y="542290"/>
                  </a:lnTo>
                  <a:lnTo>
                    <a:pt x="16510" y="543560"/>
                  </a:lnTo>
                  <a:lnTo>
                    <a:pt x="17779" y="543560"/>
                  </a:lnTo>
                  <a:lnTo>
                    <a:pt x="17779" y="542290"/>
                  </a:lnTo>
                  <a:close/>
                </a:path>
                <a:path w="24129" h="548639">
                  <a:moveTo>
                    <a:pt x="24129" y="537210"/>
                  </a:moveTo>
                  <a:lnTo>
                    <a:pt x="12700" y="537210"/>
                  </a:lnTo>
                  <a:lnTo>
                    <a:pt x="12700" y="538480"/>
                  </a:lnTo>
                  <a:lnTo>
                    <a:pt x="13970" y="538480"/>
                  </a:lnTo>
                  <a:lnTo>
                    <a:pt x="13970" y="539750"/>
                  </a:lnTo>
                  <a:lnTo>
                    <a:pt x="15239" y="539750"/>
                  </a:lnTo>
                  <a:lnTo>
                    <a:pt x="15239" y="542290"/>
                  </a:lnTo>
                  <a:lnTo>
                    <a:pt x="24129" y="542290"/>
                  </a:lnTo>
                  <a:lnTo>
                    <a:pt x="24129" y="537210"/>
                  </a:lnTo>
                  <a:close/>
                </a:path>
                <a:path w="24129" h="548639">
                  <a:moveTo>
                    <a:pt x="11430" y="535940"/>
                  </a:moveTo>
                  <a:lnTo>
                    <a:pt x="10160" y="535940"/>
                  </a:lnTo>
                  <a:lnTo>
                    <a:pt x="10160" y="537210"/>
                  </a:lnTo>
                  <a:lnTo>
                    <a:pt x="11429" y="537210"/>
                  </a:lnTo>
                  <a:lnTo>
                    <a:pt x="11430" y="535940"/>
                  </a:lnTo>
                  <a:close/>
                </a:path>
                <a:path w="24129" h="548639">
                  <a:moveTo>
                    <a:pt x="24129" y="530860"/>
                  </a:moveTo>
                  <a:lnTo>
                    <a:pt x="6350" y="530860"/>
                  </a:lnTo>
                  <a:lnTo>
                    <a:pt x="6350" y="532130"/>
                  </a:lnTo>
                  <a:lnTo>
                    <a:pt x="7620" y="532130"/>
                  </a:lnTo>
                  <a:lnTo>
                    <a:pt x="7620" y="533400"/>
                  </a:lnTo>
                  <a:lnTo>
                    <a:pt x="8889" y="533400"/>
                  </a:lnTo>
                  <a:lnTo>
                    <a:pt x="8889" y="535940"/>
                  </a:lnTo>
                  <a:lnTo>
                    <a:pt x="24129" y="535940"/>
                  </a:lnTo>
                  <a:lnTo>
                    <a:pt x="24129" y="530860"/>
                  </a:lnTo>
                  <a:close/>
                </a:path>
                <a:path w="24129" h="548639">
                  <a:moveTo>
                    <a:pt x="3810" y="529590"/>
                  </a:moveTo>
                  <a:lnTo>
                    <a:pt x="2539" y="529590"/>
                  </a:lnTo>
                  <a:lnTo>
                    <a:pt x="2539" y="530860"/>
                  </a:lnTo>
                  <a:lnTo>
                    <a:pt x="3810" y="530860"/>
                  </a:lnTo>
                  <a:lnTo>
                    <a:pt x="3810" y="529590"/>
                  </a:lnTo>
                  <a:close/>
                </a:path>
                <a:path w="24129" h="548639">
                  <a:moveTo>
                    <a:pt x="24129" y="524510"/>
                  </a:moveTo>
                  <a:lnTo>
                    <a:pt x="0" y="524510"/>
                  </a:lnTo>
                  <a:lnTo>
                    <a:pt x="0" y="527050"/>
                  </a:lnTo>
                  <a:lnTo>
                    <a:pt x="1270" y="527050"/>
                  </a:lnTo>
                  <a:lnTo>
                    <a:pt x="1270" y="529590"/>
                  </a:lnTo>
                  <a:lnTo>
                    <a:pt x="24129" y="529590"/>
                  </a:lnTo>
                  <a:lnTo>
                    <a:pt x="24129" y="524510"/>
                  </a:lnTo>
                  <a:close/>
                </a:path>
                <a:path w="24129" h="548639">
                  <a:moveTo>
                    <a:pt x="24129" y="518159"/>
                  </a:moveTo>
                  <a:lnTo>
                    <a:pt x="0" y="518159"/>
                  </a:lnTo>
                  <a:lnTo>
                    <a:pt x="0" y="523240"/>
                  </a:lnTo>
                  <a:lnTo>
                    <a:pt x="24129" y="523240"/>
                  </a:lnTo>
                  <a:lnTo>
                    <a:pt x="24129" y="518159"/>
                  </a:lnTo>
                  <a:close/>
                </a:path>
                <a:path w="24129" h="548639">
                  <a:moveTo>
                    <a:pt x="24129" y="511809"/>
                  </a:moveTo>
                  <a:lnTo>
                    <a:pt x="0" y="511809"/>
                  </a:lnTo>
                  <a:lnTo>
                    <a:pt x="0" y="516890"/>
                  </a:lnTo>
                  <a:lnTo>
                    <a:pt x="24129" y="516890"/>
                  </a:lnTo>
                  <a:lnTo>
                    <a:pt x="24129" y="511809"/>
                  </a:lnTo>
                  <a:close/>
                </a:path>
                <a:path w="24129" h="548639">
                  <a:moveTo>
                    <a:pt x="24129" y="505459"/>
                  </a:moveTo>
                  <a:lnTo>
                    <a:pt x="0" y="505459"/>
                  </a:lnTo>
                  <a:lnTo>
                    <a:pt x="0" y="510540"/>
                  </a:lnTo>
                  <a:lnTo>
                    <a:pt x="24129" y="510540"/>
                  </a:lnTo>
                  <a:lnTo>
                    <a:pt x="24129" y="505459"/>
                  </a:lnTo>
                  <a:close/>
                </a:path>
                <a:path w="24129" h="548639">
                  <a:moveTo>
                    <a:pt x="24129" y="499109"/>
                  </a:moveTo>
                  <a:lnTo>
                    <a:pt x="0" y="499109"/>
                  </a:lnTo>
                  <a:lnTo>
                    <a:pt x="0" y="504190"/>
                  </a:lnTo>
                  <a:lnTo>
                    <a:pt x="24129" y="504190"/>
                  </a:lnTo>
                  <a:lnTo>
                    <a:pt x="24129" y="499109"/>
                  </a:lnTo>
                  <a:close/>
                </a:path>
                <a:path w="24129" h="548639">
                  <a:moveTo>
                    <a:pt x="24129" y="492759"/>
                  </a:moveTo>
                  <a:lnTo>
                    <a:pt x="0" y="492759"/>
                  </a:lnTo>
                  <a:lnTo>
                    <a:pt x="0" y="497840"/>
                  </a:lnTo>
                  <a:lnTo>
                    <a:pt x="24129" y="497840"/>
                  </a:lnTo>
                  <a:lnTo>
                    <a:pt x="24129" y="492759"/>
                  </a:lnTo>
                  <a:close/>
                </a:path>
                <a:path w="24129" h="548639">
                  <a:moveTo>
                    <a:pt x="24129" y="485140"/>
                  </a:moveTo>
                  <a:lnTo>
                    <a:pt x="0" y="485140"/>
                  </a:lnTo>
                  <a:lnTo>
                    <a:pt x="0" y="491490"/>
                  </a:lnTo>
                  <a:lnTo>
                    <a:pt x="24129" y="491490"/>
                  </a:lnTo>
                  <a:lnTo>
                    <a:pt x="24129" y="485140"/>
                  </a:lnTo>
                  <a:close/>
                </a:path>
                <a:path w="24129" h="548639">
                  <a:moveTo>
                    <a:pt x="24129" y="480059"/>
                  </a:moveTo>
                  <a:lnTo>
                    <a:pt x="0" y="480059"/>
                  </a:lnTo>
                  <a:lnTo>
                    <a:pt x="0" y="483870"/>
                  </a:lnTo>
                  <a:lnTo>
                    <a:pt x="24129" y="483870"/>
                  </a:lnTo>
                  <a:lnTo>
                    <a:pt x="24129" y="480059"/>
                  </a:lnTo>
                  <a:close/>
                </a:path>
                <a:path w="24129" h="548639">
                  <a:moveTo>
                    <a:pt x="24129" y="473709"/>
                  </a:moveTo>
                  <a:lnTo>
                    <a:pt x="0" y="473709"/>
                  </a:lnTo>
                  <a:lnTo>
                    <a:pt x="0" y="478790"/>
                  </a:lnTo>
                  <a:lnTo>
                    <a:pt x="24129" y="478790"/>
                  </a:lnTo>
                  <a:lnTo>
                    <a:pt x="24129" y="473709"/>
                  </a:lnTo>
                  <a:close/>
                </a:path>
                <a:path w="24129" h="548639">
                  <a:moveTo>
                    <a:pt x="24129" y="466090"/>
                  </a:moveTo>
                  <a:lnTo>
                    <a:pt x="0" y="466090"/>
                  </a:lnTo>
                  <a:lnTo>
                    <a:pt x="0" y="472440"/>
                  </a:lnTo>
                  <a:lnTo>
                    <a:pt x="24129" y="472440"/>
                  </a:lnTo>
                  <a:lnTo>
                    <a:pt x="24129" y="466090"/>
                  </a:lnTo>
                  <a:close/>
                </a:path>
                <a:path w="24129" h="548639">
                  <a:moveTo>
                    <a:pt x="24129" y="461010"/>
                  </a:moveTo>
                  <a:lnTo>
                    <a:pt x="0" y="461010"/>
                  </a:lnTo>
                  <a:lnTo>
                    <a:pt x="0" y="464820"/>
                  </a:lnTo>
                  <a:lnTo>
                    <a:pt x="24129" y="464820"/>
                  </a:lnTo>
                  <a:lnTo>
                    <a:pt x="24129" y="461010"/>
                  </a:lnTo>
                  <a:close/>
                </a:path>
                <a:path w="24129" h="548639">
                  <a:moveTo>
                    <a:pt x="24129" y="454659"/>
                  </a:moveTo>
                  <a:lnTo>
                    <a:pt x="0" y="454659"/>
                  </a:lnTo>
                  <a:lnTo>
                    <a:pt x="0" y="459740"/>
                  </a:lnTo>
                  <a:lnTo>
                    <a:pt x="24129" y="459740"/>
                  </a:lnTo>
                  <a:lnTo>
                    <a:pt x="24129" y="454659"/>
                  </a:lnTo>
                  <a:close/>
                </a:path>
                <a:path w="24129" h="548639">
                  <a:moveTo>
                    <a:pt x="24129" y="448310"/>
                  </a:moveTo>
                  <a:lnTo>
                    <a:pt x="0" y="448310"/>
                  </a:lnTo>
                  <a:lnTo>
                    <a:pt x="0" y="453390"/>
                  </a:lnTo>
                  <a:lnTo>
                    <a:pt x="24129" y="453390"/>
                  </a:lnTo>
                  <a:lnTo>
                    <a:pt x="24129" y="448310"/>
                  </a:lnTo>
                  <a:close/>
                </a:path>
                <a:path w="24129" h="548639">
                  <a:moveTo>
                    <a:pt x="24129" y="441959"/>
                  </a:moveTo>
                  <a:lnTo>
                    <a:pt x="0" y="441959"/>
                  </a:lnTo>
                  <a:lnTo>
                    <a:pt x="0" y="447040"/>
                  </a:lnTo>
                  <a:lnTo>
                    <a:pt x="24129" y="447040"/>
                  </a:lnTo>
                  <a:lnTo>
                    <a:pt x="24129" y="441959"/>
                  </a:lnTo>
                  <a:close/>
                </a:path>
                <a:path w="24129" h="548639">
                  <a:moveTo>
                    <a:pt x="24129" y="435609"/>
                  </a:moveTo>
                  <a:lnTo>
                    <a:pt x="0" y="435609"/>
                  </a:lnTo>
                  <a:lnTo>
                    <a:pt x="0" y="440690"/>
                  </a:lnTo>
                  <a:lnTo>
                    <a:pt x="24129" y="440690"/>
                  </a:lnTo>
                  <a:lnTo>
                    <a:pt x="24129" y="435609"/>
                  </a:lnTo>
                  <a:close/>
                </a:path>
                <a:path w="24129" h="548639">
                  <a:moveTo>
                    <a:pt x="24129" y="429259"/>
                  </a:moveTo>
                  <a:lnTo>
                    <a:pt x="0" y="429259"/>
                  </a:lnTo>
                  <a:lnTo>
                    <a:pt x="0" y="434340"/>
                  </a:lnTo>
                  <a:lnTo>
                    <a:pt x="24129" y="434340"/>
                  </a:lnTo>
                  <a:lnTo>
                    <a:pt x="24129" y="429259"/>
                  </a:lnTo>
                  <a:close/>
                </a:path>
                <a:path w="24129" h="548639">
                  <a:moveTo>
                    <a:pt x="24129" y="422909"/>
                  </a:moveTo>
                  <a:lnTo>
                    <a:pt x="0" y="422909"/>
                  </a:lnTo>
                  <a:lnTo>
                    <a:pt x="0" y="427990"/>
                  </a:lnTo>
                  <a:lnTo>
                    <a:pt x="24129" y="427990"/>
                  </a:lnTo>
                  <a:lnTo>
                    <a:pt x="24129" y="422909"/>
                  </a:lnTo>
                  <a:close/>
                </a:path>
                <a:path w="24129" h="548639">
                  <a:moveTo>
                    <a:pt x="24129" y="416559"/>
                  </a:moveTo>
                  <a:lnTo>
                    <a:pt x="0" y="416559"/>
                  </a:lnTo>
                  <a:lnTo>
                    <a:pt x="0" y="421640"/>
                  </a:lnTo>
                  <a:lnTo>
                    <a:pt x="24129" y="421640"/>
                  </a:lnTo>
                  <a:lnTo>
                    <a:pt x="24129" y="416559"/>
                  </a:lnTo>
                  <a:close/>
                </a:path>
                <a:path w="24129" h="548639">
                  <a:moveTo>
                    <a:pt x="24129" y="410209"/>
                  </a:moveTo>
                  <a:lnTo>
                    <a:pt x="0" y="410209"/>
                  </a:lnTo>
                  <a:lnTo>
                    <a:pt x="0" y="415290"/>
                  </a:lnTo>
                  <a:lnTo>
                    <a:pt x="24129" y="415290"/>
                  </a:lnTo>
                  <a:lnTo>
                    <a:pt x="24129" y="410209"/>
                  </a:lnTo>
                  <a:close/>
                </a:path>
                <a:path w="24129" h="548639">
                  <a:moveTo>
                    <a:pt x="24129" y="403859"/>
                  </a:moveTo>
                  <a:lnTo>
                    <a:pt x="0" y="403859"/>
                  </a:lnTo>
                  <a:lnTo>
                    <a:pt x="0" y="408940"/>
                  </a:lnTo>
                  <a:lnTo>
                    <a:pt x="24129" y="408940"/>
                  </a:lnTo>
                  <a:lnTo>
                    <a:pt x="24129" y="403859"/>
                  </a:lnTo>
                  <a:close/>
                </a:path>
                <a:path w="24129" h="548639">
                  <a:moveTo>
                    <a:pt x="24129" y="397510"/>
                  </a:moveTo>
                  <a:lnTo>
                    <a:pt x="0" y="397510"/>
                  </a:lnTo>
                  <a:lnTo>
                    <a:pt x="0" y="402590"/>
                  </a:lnTo>
                  <a:lnTo>
                    <a:pt x="24129" y="402590"/>
                  </a:lnTo>
                  <a:lnTo>
                    <a:pt x="24129" y="397510"/>
                  </a:lnTo>
                  <a:close/>
                </a:path>
                <a:path w="24129" h="548639">
                  <a:moveTo>
                    <a:pt x="24129" y="391159"/>
                  </a:moveTo>
                  <a:lnTo>
                    <a:pt x="0" y="391159"/>
                  </a:lnTo>
                  <a:lnTo>
                    <a:pt x="0" y="396240"/>
                  </a:lnTo>
                  <a:lnTo>
                    <a:pt x="24129" y="396240"/>
                  </a:lnTo>
                  <a:lnTo>
                    <a:pt x="24129" y="391159"/>
                  </a:lnTo>
                  <a:close/>
                </a:path>
                <a:path w="24129" h="548639">
                  <a:moveTo>
                    <a:pt x="24129" y="384809"/>
                  </a:moveTo>
                  <a:lnTo>
                    <a:pt x="0" y="384809"/>
                  </a:lnTo>
                  <a:lnTo>
                    <a:pt x="0" y="389890"/>
                  </a:lnTo>
                  <a:lnTo>
                    <a:pt x="24129" y="389890"/>
                  </a:lnTo>
                  <a:lnTo>
                    <a:pt x="24129" y="384809"/>
                  </a:lnTo>
                  <a:close/>
                </a:path>
                <a:path w="24129" h="548639">
                  <a:moveTo>
                    <a:pt x="24129" y="378459"/>
                  </a:moveTo>
                  <a:lnTo>
                    <a:pt x="0" y="378459"/>
                  </a:lnTo>
                  <a:lnTo>
                    <a:pt x="0" y="383540"/>
                  </a:lnTo>
                  <a:lnTo>
                    <a:pt x="24129" y="383540"/>
                  </a:lnTo>
                  <a:lnTo>
                    <a:pt x="24129" y="378459"/>
                  </a:lnTo>
                  <a:close/>
                </a:path>
                <a:path w="24129" h="548639">
                  <a:moveTo>
                    <a:pt x="24129" y="372109"/>
                  </a:moveTo>
                  <a:lnTo>
                    <a:pt x="0" y="372109"/>
                  </a:lnTo>
                  <a:lnTo>
                    <a:pt x="0" y="377190"/>
                  </a:lnTo>
                  <a:lnTo>
                    <a:pt x="24129" y="377190"/>
                  </a:lnTo>
                  <a:lnTo>
                    <a:pt x="24129" y="372109"/>
                  </a:lnTo>
                  <a:close/>
                </a:path>
                <a:path w="24129" h="548639">
                  <a:moveTo>
                    <a:pt x="24129" y="365759"/>
                  </a:moveTo>
                  <a:lnTo>
                    <a:pt x="0" y="365759"/>
                  </a:lnTo>
                  <a:lnTo>
                    <a:pt x="0" y="370840"/>
                  </a:lnTo>
                  <a:lnTo>
                    <a:pt x="24129" y="370840"/>
                  </a:lnTo>
                  <a:lnTo>
                    <a:pt x="24129" y="365759"/>
                  </a:lnTo>
                  <a:close/>
                </a:path>
                <a:path w="24129" h="548639">
                  <a:moveTo>
                    <a:pt x="24129" y="361950"/>
                  </a:moveTo>
                  <a:lnTo>
                    <a:pt x="0" y="361950"/>
                  </a:lnTo>
                  <a:lnTo>
                    <a:pt x="0" y="364490"/>
                  </a:lnTo>
                  <a:lnTo>
                    <a:pt x="24129" y="364490"/>
                  </a:lnTo>
                  <a:lnTo>
                    <a:pt x="24129" y="361950"/>
                  </a:lnTo>
                  <a:close/>
                </a:path>
              </a:pathLst>
            </a:custGeom>
            <a:solidFill>
              <a:srgbClr val="191919"/>
            </a:solidFill>
          </p:spPr>
          <p:txBody>
            <a:bodyPr bIns="0" lIns="0" rIns="0" rtlCol="0" tIns="0" wrap="square"/>
            <a:p/>
          </p:txBody>
        </p:sp>
        <p:sp>
          <p:nvSpPr>
            <p:cNvPr id="1049271" name="object 563"/>
            <p:cNvSpPr/>
            <p:nvPr/>
          </p:nvSpPr>
          <p:spPr>
            <a:xfrm>
              <a:off x="6141720" y="5918200"/>
              <a:ext cx="24130" cy="500380"/>
            </a:xfrm>
            <a:custGeom>
              <a:avLst/>
              <a:ahLst/>
              <a:rect l="l" t="t" r="r" b="b"/>
              <a:pathLst>
                <a:path w="24129" h="500379">
                  <a:moveTo>
                    <a:pt x="24129" y="0"/>
                  </a:moveTo>
                  <a:lnTo>
                    <a:pt x="22859" y="0"/>
                  </a:lnTo>
                  <a:lnTo>
                    <a:pt x="22859" y="1269"/>
                  </a:lnTo>
                  <a:lnTo>
                    <a:pt x="24129" y="1269"/>
                  </a:lnTo>
                  <a:lnTo>
                    <a:pt x="24129" y="0"/>
                  </a:lnTo>
                  <a:close/>
                </a:path>
                <a:path w="24129" h="500379">
                  <a:moveTo>
                    <a:pt x="24129" y="1270"/>
                  </a:moveTo>
                  <a:lnTo>
                    <a:pt x="21589" y="1270"/>
                  </a:lnTo>
                  <a:lnTo>
                    <a:pt x="21589" y="2540"/>
                  </a:lnTo>
                  <a:lnTo>
                    <a:pt x="20319" y="2540"/>
                  </a:lnTo>
                  <a:lnTo>
                    <a:pt x="20319" y="3809"/>
                  </a:lnTo>
                  <a:lnTo>
                    <a:pt x="24129" y="3809"/>
                  </a:lnTo>
                  <a:lnTo>
                    <a:pt x="24129" y="1270"/>
                  </a:lnTo>
                  <a:close/>
                </a:path>
                <a:path w="24129" h="500379">
                  <a:moveTo>
                    <a:pt x="24129" y="3810"/>
                  </a:moveTo>
                  <a:lnTo>
                    <a:pt x="19050" y="3810"/>
                  </a:lnTo>
                  <a:lnTo>
                    <a:pt x="19050" y="5080"/>
                  </a:lnTo>
                  <a:lnTo>
                    <a:pt x="17779" y="5080"/>
                  </a:lnTo>
                  <a:lnTo>
                    <a:pt x="17779" y="6350"/>
                  </a:lnTo>
                  <a:lnTo>
                    <a:pt x="16509" y="6350"/>
                  </a:lnTo>
                  <a:lnTo>
                    <a:pt x="16509" y="7619"/>
                  </a:lnTo>
                  <a:lnTo>
                    <a:pt x="24129" y="7619"/>
                  </a:lnTo>
                  <a:lnTo>
                    <a:pt x="24129" y="3810"/>
                  </a:lnTo>
                  <a:close/>
                </a:path>
                <a:path w="24129" h="500379">
                  <a:moveTo>
                    <a:pt x="24129" y="7620"/>
                  </a:moveTo>
                  <a:lnTo>
                    <a:pt x="15239" y="7620"/>
                  </a:lnTo>
                  <a:lnTo>
                    <a:pt x="15239" y="10159"/>
                  </a:lnTo>
                  <a:lnTo>
                    <a:pt x="24129" y="10159"/>
                  </a:lnTo>
                  <a:lnTo>
                    <a:pt x="24129" y="7620"/>
                  </a:lnTo>
                  <a:close/>
                </a:path>
                <a:path w="24129" h="500379">
                  <a:moveTo>
                    <a:pt x="24129" y="10160"/>
                  </a:moveTo>
                  <a:lnTo>
                    <a:pt x="13969" y="10160"/>
                  </a:lnTo>
                  <a:lnTo>
                    <a:pt x="13969" y="11430"/>
                  </a:lnTo>
                  <a:lnTo>
                    <a:pt x="12700" y="11430"/>
                  </a:lnTo>
                  <a:lnTo>
                    <a:pt x="12700" y="12700"/>
                  </a:lnTo>
                  <a:lnTo>
                    <a:pt x="11429" y="12700"/>
                  </a:lnTo>
                  <a:lnTo>
                    <a:pt x="11429" y="13969"/>
                  </a:lnTo>
                  <a:lnTo>
                    <a:pt x="24129" y="13969"/>
                  </a:lnTo>
                  <a:lnTo>
                    <a:pt x="24129" y="10160"/>
                  </a:lnTo>
                  <a:close/>
                </a:path>
                <a:path w="24129" h="500379">
                  <a:moveTo>
                    <a:pt x="24129" y="13970"/>
                  </a:moveTo>
                  <a:lnTo>
                    <a:pt x="10159" y="13970"/>
                  </a:lnTo>
                  <a:lnTo>
                    <a:pt x="10159" y="15240"/>
                  </a:lnTo>
                  <a:lnTo>
                    <a:pt x="8889" y="15240"/>
                  </a:lnTo>
                  <a:lnTo>
                    <a:pt x="8889" y="16509"/>
                  </a:lnTo>
                  <a:lnTo>
                    <a:pt x="24129" y="16509"/>
                  </a:lnTo>
                  <a:lnTo>
                    <a:pt x="24129" y="13970"/>
                  </a:lnTo>
                  <a:close/>
                </a:path>
                <a:path w="24129" h="500379">
                  <a:moveTo>
                    <a:pt x="24129" y="16510"/>
                  </a:moveTo>
                  <a:lnTo>
                    <a:pt x="7619" y="16510"/>
                  </a:lnTo>
                  <a:lnTo>
                    <a:pt x="7619" y="17780"/>
                  </a:lnTo>
                  <a:lnTo>
                    <a:pt x="6350" y="17780"/>
                  </a:lnTo>
                  <a:lnTo>
                    <a:pt x="6350" y="20319"/>
                  </a:lnTo>
                  <a:lnTo>
                    <a:pt x="24129" y="20319"/>
                  </a:lnTo>
                  <a:lnTo>
                    <a:pt x="24129" y="16510"/>
                  </a:lnTo>
                  <a:close/>
                </a:path>
                <a:path w="24129" h="500379">
                  <a:moveTo>
                    <a:pt x="24129" y="20320"/>
                  </a:moveTo>
                  <a:lnTo>
                    <a:pt x="5079" y="20320"/>
                  </a:lnTo>
                  <a:lnTo>
                    <a:pt x="5079" y="21590"/>
                  </a:lnTo>
                  <a:lnTo>
                    <a:pt x="3809" y="21590"/>
                  </a:lnTo>
                  <a:lnTo>
                    <a:pt x="3809" y="22859"/>
                  </a:lnTo>
                  <a:lnTo>
                    <a:pt x="24129" y="22859"/>
                  </a:lnTo>
                  <a:lnTo>
                    <a:pt x="24129" y="20320"/>
                  </a:lnTo>
                  <a:close/>
                </a:path>
                <a:path w="24129" h="500379">
                  <a:moveTo>
                    <a:pt x="24129" y="22860"/>
                  </a:moveTo>
                  <a:lnTo>
                    <a:pt x="2539" y="22860"/>
                  </a:lnTo>
                  <a:lnTo>
                    <a:pt x="2539" y="24130"/>
                  </a:lnTo>
                  <a:lnTo>
                    <a:pt x="1269" y="24130"/>
                  </a:lnTo>
                  <a:lnTo>
                    <a:pt x="1269" y="25400"/>
                  </a:lnTo>
                  <a:lnTo>
                    <a:pt x="0" y="25400"/>
                  </a:lnTo>
                  <a:lnTo>
                    <a:pt x="0" y="26669"/>
                  </a:lnTo>
                  <a:lnTo>
                    <a:pt x="24129" y="26669"/>
                  </a:lnTo>
                  <a:lnTo>
                    <a:pt x="24129" y="22860"/>
                  </a:lnTo>
                  <a:close/>
                </a:path>
                <a:path w="24129" h="500379">
                  <a:moveTo>
                    <a:pt x="24129" y="26670"/>
                  </a:moveTo>
                  <a:lnTo>
                    <a:pt x="0" y="26670"/>
                  </a:lnTo>
                  <a:lnTo>
                    <a:pt x="0" y="29209"/>
                  </a:lnTo>
                  <a:lnTo>
                    <a:pt x="24129" y="29209"/>
                  </a:lnTo>
                  <a:lnTo>
                    <a:pt x="24129" y="26670"/>
                  </a:lnTo>
                  <a:close/>
                </a:path>
                <a:path w="24129" h="500379">
                  <a:moveTo>
                    <a:pt x="24129" y="29210"/>
                  </a:moveTo>
                  <a:lnTo>
                    <a:pt x="0" y="29210"/>
                  </a:lnTo>
                  <a:lnTo>
                    <a:pt x="0" y="33019"/>
                  </a:lnTo>
                  <a:lnTo>
                    <a:pt x="24129" y="33019"/>
                  </a:lnTo>
                  <a:lnTo>
                    <a:pt x="24129" y="29210"/>
                  </a:lnTo>
                  <a:close/>
                </a:path>
                <a:path w="24129" h="500379">
                  <a:moveTo>
                    <a:pt x="24129" y="33020"/>
                  </a:moveTo>
                  <a:lnTo>
                    <a:pt x="0" y="33020"/>
                  </a:lnTo>
                  <a:lnTo>
                    <a:pt x="0" y="35559"/>
                  </a:lnTo>
                  <a:lnTo>
                    <a:pt x="24129" y="35559"/>
                  </a:lnTo>
                  <a:lnTo>
                    <a:pt x="24129" y="33020"/>
                  </a:lnTo>
                  <a:close/>
                </a:path>
                <a:path w="24129" h="500379">
                  <a:moveTo>
                    <a:pt x="24129" y="35560"/>
                  </a:moveTo>
                  <a:lnTo>
                    <a:pt x="0" y="35560"/>
                  </a:lnTo>
                  <a:lnTo>
                    <a:pt x="0" y="39369"/>
                  </a:lnTo>
                  <a:lnTo>
                    <a:pt x="24129" y="39369"/>
                  </a:lnTo>
                  <a:lnTo>
                    <a:pt x="24129" y="35560"/>
                  </a:lnTo>
                  <a:close/>
                </a:path>
                <a:path w="24129" h="500379">
                  <a:moveTo>
                    <a:pt x="24129" y="39370"/>
                  </a:moveTo>
                  <a:lnTo>
                    <a:pt x="0" y="39370"/>
                  </a:lnTo>
                  <a:lnTo>
                    <a:pt x="0" y="41909"/>
                  </a:lnTo>
                  <a:lnTo>
                    <a:pt x="24129" y="41909"/>
                  </a:lnTo>
                  <a:lnTo>
                    <a:pt x="24129" y="39370"/>
                  </a:lnTo>
                  <a:close/>
                </a:path>
                <a:path w="24129" h="500379">
                  <a:moveTo>
                    <a:pt x="24129" y="41910"/>
                  </a:moveTo>
                  <a:lnTo>
                    <a:pt x="0" y="41910"/>
                  </a:lnTo>
                  <a:lnTo>
                    <a:pt x="0" y="48259"/>
                  </a:lnTo>
                  <a:lnTo>
                    <a:pt x="24129" y="48259"/>
                  </a:lnTo>
                  <a:lnTo>
                    <a:pt x="24129" y="41910"/>
                  </a:lnTo>
                  <a:close/>
                </a:path>
                <a:path w="24129" h="500379">
                  <a:moveTo>
                    <a:pt x="24129" y="48260"/>
                  </a:moveTo>
                  <a:lnTo>
                    <a:pt x="0" y="48260"/>
                  </a:lnTo>
                  <a:lnTo>
                    <a:pt x="0" y="52069"/>
                  </a:lnTo>
                  <a:lnTo>
                    <a:pt x="24129" y="52069"/>
                  </a:lnTo>
                  <a:lnTo>
                    <a:pt x="24129" y="48260"/>
                  </a:lnTo>
                  <a:close/>
                </a:path>
                <a:path w="24129" h="500379">
                  <a:moveTo>
                    <a:pt x="24129" y="52070"/>
                  </a:moveTo>
                  <a:lnTo>
                    <a:pt x="0" y="52070"/>
                  </a:lnTo>
                  <a:lnTo>
                    <a:pt x="0" y="54609"/>
                  </a:lnTo>
                  <a:lnTo>
                    <a:pt x="24129" y="54609"/>
                  </a:lnTo>
                  <a:lnTo>
                    <a:pt x="24129" y="52070"/>
                  </a:lnTo>
                  <a:close/>
                </a:path>
                <a:path w="24129" h="500379">
                  <a:moveTo>
                    <a:pt x="24129" y="54610"/>
                  </a:moveTo>
                  <a:lnTo>
                    <a:pt x="0" y="54610"/>
                  </a:lnTo>
                  <a:lnTo>
                    <a:pt x="0" y="60959"/>
                  </a:lnTo>
                  <a:lnTo>
                    <a:pt x="24129" y="60959"/>
                  </a:lnTo>
                  <a:lnTo>
                    <a:pt x="24129" y="54610"/>
                  </a:lnTo>
                  <a:close/>
                </a:path>
                <a:path w="24129" h="500379">
                  <a:moveTo>
                    <a:pt x="24129" y="60960"/>
                  </a:moveTo>
                  <a:lnTo>
                    <a:pt x="0" y="60960"/>
                  </a:lnTo>
                  <a:lnTo>
                    <a:pt x="0" y="64769"/>
                  </a:lnTo>
                  <a:lnTo>
                    <a:pt x="24129" y="64769"/>
                  </a:lnTo>
                  <a:lnTo>
                    <a:pt x="24129" y="60960"/>
                  </a:lnTo>
                  <a:close/>
                </a:path>
                <a:path w="24129" h="500379">
                  <a:moveTo>
                    <a:pt x="24129" y="64770"/>
                  </a:moveTo>
                  <a:lnTo>
                    <a:pt x="0" y="64770"/>
                  </a:lnTo>
                  <a:lnTo>
                    <a:pt x="0" y="67309"/>
                  </a:lnTo>
                  <a:lnTo>
                    <a:pt x="24129" y="67309"/>
                  </a:lnTo>
                  <a:lnTo>
                    <a:pt x="24129" y="64770"/>
                  </a:lnTo>
                  <a:close/>
                </a:path>
                <a:path w="24129" h="500379">
                  <a:moveTo>
                    <a:pt x="24129" y="67310"/>
                  </a:moveTo>
                  <a:lnTo>
                    <a:pt x="0" y="67310"/>
                  </a:lnTo>
                  <a:lnTo>
                    <a:pt x="0" y="71119"/>
                  </a:lnTo>
                  <a:lnTo>
                    <a:pt x="24129" y="71119"/>
                  </a:lnTo>
                  <a:lnTo>
                    <a:pt x="24129" y="67310"/>
                  </a:lnTo>
                  <a:close/>
                </a:path>
                <a:path w="24129" h="500379">
                  <a:moveTo>
                    <a:pt x="24129" y="71120"/>
                  </a:moveTo>
                  <a:lnTo>
                    <a:pt x="0" y="71120"/>
                  </a:lnTo>
                  <a:lnTo>
                    <a:pt x="0" y="73659"/>
                  </a:lnTo>
                  <a:lnTo>
                    <a:pt x="24129" y="73659"/>
                  </a:lnTo>
                  <a:lnTo>
                    <a:pt x="24129" y="71120"/>
                  </a:lnTo>
                  <a:close/>
                </a:path>
                <a:path w="24129" h="500379">
                  <a:moveTo>
                    <a:pt x="24129" y="73660"/>
                  </a:moveTo>
                  <a:lnTo>
                    <a:pt x="0" y="73660"/>
                  </a:lnTo>
                  <a:lnTo>
                    <a:pt x="0" y="80009"/>
                  </a:lnTo>
                  <a:lnTo>
                    <a:pt x="24129" y="80009"/>
                  </a:lnTo>
                  <a:lnTo>
                    <a:pt x="24129" y="73660"/>
                  </a:lnTo>
                  <a:close/>
                </a:path>
                <a:path w="24129" h="500379">
                  <a:moveTo>
                    <a:pt x="24129" y="80010"/>
                  </a:moveTo>
                  <a:lnTo>
                    <a:pt x="0" y="80010"/>
                  </a:lnTo>
                  <a:lnTo>
                    <a:pt x="0" y="83819"/>
                  </a:lnTo>
                  <a:lnTo>
                    <a:pt x="24129" y="83819"/>
                  </a:lnTo>
                  <a:lnTo>
                    <a:pt x="24129" y="80010"/>
                  </a:lnTo>
                  <a:close/>
                </a:path>
                <a:path w="24129" h="500379">
                  <a:moveTo>
                    <a:pt x="24129" y="83820"/>
                  </a:moveTo>
                  <a:lnTo>
                    <a:pt x="0" y="83820"/>
                  </a:lnTo>
                  <a:lnTo>
                    <a:pt x="0" y="90169"/>
                  </a:lnTo>
                  <a:lnTo>
                    <a:pt x="24129" y="90169"/>
                  </a:lnTo>
                  <a:lnTo>
                    <a:pt x="24129" y="83820"/>
                  </a:lnTo>
                  <a:close/>
                </a:path>
                <a:path w="24129" h="500379">
                  <a:moveTo>
                    <a:pt x="24129" y="90170"/>
                  </a:moveTo>
                  <a:lnTo>
                    <a:pt x="0" y="90170"/>
                  </a:lnTo>
                  <a:lnTo>
                    <a:pt x="0" y="92709"/>
                  </a:lnTo>
                  <a:lnTo>
                    <a:pt x="24129" y="92709"/>
                  </a:lnTo>
                  <a:lnTo>
                    <a:pt x="24129" y="90170"/>
                  </a:lnTo>
                  <a:close/>
                </a:path>
                <a:path w="24129" h="500379">
                  <a:moveTo>
                    <a:pt x="24129" y="92710"/>
                  </a:moveTo>
                  <a:lnTo>
                    <a:pt x="0" y="92710"/>
                  </a:lnTo>
                  <a:lnTo>
                    <a:pt x="0" y="96519"/>
                  </a:lnTo>
                  <a:lnTo>
                    <a:pt x="24129" y="96519"/>
                  </a:lnTo>
                  <a:lnTo>
                    <a:pt x="24129" y="92710"/>
                  </a:lnTo>
                  <a:close/>
                </a:path>
                <a:path w="24129" h="500379">
                  <a:moveTo>
                    <a:pt x="24129" y="96520"/>
                  </a:moveTo>
                  <a:lnTo>
                    <a:pt x="0" y="96520"/>
                  </a:lnTo>
                  <a:lnTo>
                    <a:pt x="0" y="102869"/>
                  </a:lnTo>
                  <a:lnTo>
                    <a:pt x="24129" y="102869"/>
                  </a:lnTo>
                  <a:lnTo>
                    <a:pt x="24129" y="96520"/>
                  </a:lnTo>
                  <a:close/>
                </a:path>
                <a:path w="24129" h="500379">
                  <a:moveTo>
                    <a:pt x="24129" y="102870"/>
                  </a:moveTo>
                  <a:lnTo>
                    <a:pt x="0" y="102870"/>
                  </a:lnTo>
                  <a:lnTo>
                    <a:pt x="0" y="105409"/>
                  </a:lnTo>
                  <a:lnTo>
                    <a:pt x="24129" y="105409"/>
                  </a:lnTo>
                  <a:lnTo>
                    <a:pt x="24129" y="102870"/>
                  </a:lnTo>
                  <a:close/>
                </a:path>
                <a:path w="24129" h="500379">
                  <a:moveTo>
                    <a:pt x="24129" y="105410"/>
                  </a:moveTo>
                  <a:lnTo>
                    <a:pt x="0" y="105410"/>
                  </a:lnTo>
                  <a:lnTo>
                    <a:pt x="0" y="109219"/>
                  </a:lnTo>
                  <a:lnTo>
                    <a:pt x="24129" y="109219"/>
                  </a:lnTo>
                  <a:lnTo>
                    <a:pt x="24129" y="105410"/>
                  </a:lnTo>
                  <a:close/>
                </a:path>
                <a:path w="24129" h="500379">
                  <a:moveTo>
                    <a:pt x="24129" y="109220"/>
                  </a:moveTo>
                  <a:lnTo>
                    <a:pt x="0" y="109220"/>
                  </a:lnTo>
                  <a:lnTo>
                    <a:pt x="0" y="111759"/>
                  </a:lnTo>
                  <a:lnTo>
                    <a:pt x="24129" y="111759"/>
                  </a:lnTo>
                  <a:lnTo>
                    <a:pt x="24129" y="109220"/>
                  </a:lnTo>
                  <a:close/>
                </a:path>
                <a:path w="24129" h="500379">
                  <a:moveTo>
                    <a:pt x="24129" y="111760"/>
                  </a:moveTo>
                  <a:lnTo>
                    <a:pt x="0" y="111760"/>
                  </a:lnTo>
                  <a:lnTo>
                    <a:pt x="0" y="115569"/>
                  </a:lnTo>
                  <a:lnTo>
                    <a:pt x="24129" y="115569"/>
                  </a:lnTo>
                  <a:lnTo>
                    <a:pt x="24129" y="111760"/>
                  </a:lnTo>
                  <a:close/>
                </a:path>
                <a:path w="24129" h="500379">
                  <a:moveTo>
                    <a:pt x="24129" y="115570"/>
                  </a:moveTo>
                  <a:lnTo>
                    <a:pt x="0" y="115570"/>
                  </a:lnTo>
                  <a:lnTo>
                    <a:pt x="0" y="118109"/>
                  </a:lnTo>
                  <a:lnTo>
                    <a:pt x="24129" y="118109"/>
                  </a:lnTo>
                  <a:lnTo>
                    <a:pt x="24129" y="115570"/>
                  </a:lnTo>
                  <a:close/>
                </a:path>
                <a:path w="24129" h="500379">
                  <a:moveTo>
                    <a:pt x="24129" y="118110"/>
                  </a:moveTo>
                  <a:lnTo>
                    <a:pt x="0" y="118110"/>
                  </a:lnTo>
                  <a:lnTo>
                    <a:pt x="0" y="121919"/>
                  </a:lnTo>
                  <a:lnTo>
                    <a:pt x="24129" y="121919"/>
                  </a:lnTo>
                  <a:lnTo>
                    <a:pt x="24129" y="118110"/>
                  </a:lnTo>
                  <a:close/>
                </a:path>
                <a:path w="24129" h="500379">
                  <a:moveTo>
                    <a:pt x="24129" y="121920"/>
                  </a:moveTo>
                  <a:lnTo>
                    <a:pt x="0" y="121920"/>
                  </a:lnTo>
                  <a:lnTo>
                    <a:pt x="0" y="124459"/>
                  </a:lnTo>
                  <a:lnTo>
                    <a:pt x="24129" y="124459"/>
                  </a:lnTo>
                  <a:lnTo>
                    <a:pt x="24129" y="121920"/>
                  </a:lnTo>
                  <a:close/>
                </a:path>
                <a:path w="24129" h="500379">
                  <a:moveTo>
                    <a:pt x="24129" y="124460"/>
                  </a:moveTo>
                  <a:lnTo>
                    <a:pt x="0" y="124460"/>
                  </a:lnTo>
                  <a:lnTo>
                    <a:pt x="0" y="189229"/>
                  </a:lnTo>
                  <a:lnTo>
                    <a:pt x="24129" y="189229"/>
                  </a:lnTo>
                  <a:lnTo>
                    <a:pt x="24129" y="124460"/>
                  </a:lnTo>
                  <a:close/>
                </a:path>
                <a:path w="24129" h="500379">
                  <a:moveTo>
                    <a:pt x="24129" y="189230"/>
                  </a:moveTo>
                  <a:lnTo>
                    <a:pt x="0" y="189230"/>
                  </a:lnTo>
                  <a:lnTo>
                    <a:pt x="0" y="271780"/>
                  </a:lnTo>
                  <a:lnTo>
                    <a:pt x="24129" y="271780"/>
                  </a:lnTo>
                  <a:lnTo>
                    <a:pt x="24129" y="189230"/>
                  </a:lnTo>
                  <a:close/>
                </a:path>
                <a:path w="24129" h="500379">
                  <a:moveTo>
                    <a:pt x="24129" y="271780"/>
                  </a:moveTo>
                  <a:lnTo>
                    <a:pt x="0" y="271780"/>
                  </a:lnTo>
                  <a:lnTo>
                    <a:pt x="0" y="335280"/>
                  </a:lnTo>
                  <a:lnTo>
                    <a:pt x="24129" y="335280"/>
                  </a:lnTo>
                  <a:lnTo>
                    <a:pt x="24129" y="271780"/>
                  </a:lnTo>
                  <a:close/>
                </a:path>
                <a:path w="24129" h="500379">
                  <a:moveTo>
                    <a:pt x="24129" y="499109"/>
                  </a:moveTo>
                  <a:lnTo>
                    <a:pt x="22859" y="499109"/>
                  </a:lnTo>
                  <a:lnTo>
                    <a:pt x="22859" y="500380"/>
                  </a:lnTo>
                  <a:lnTo>
                    <a:pt x="24129" y="500380"/>
                  </a:lnTo>
                  <a:lnTo>
                    <a:pt x="24129" y="499109"/>
                  </a:lnTo>
                  <a:close/>
                </a:path>
                <a:path w="24129" h="500379">
                  <a:moveTo>
                    <a:pt x="21589" y="497840"/>
                  </a:moveTo>
                  <a:lnTo>
                    <a:pt x="20319" y="497840"/>
                  </a:lnTo>
                  <a:lnTo>
                    <a:pt x="20319" y="499109"/>
                  </a:lnTo>
                  <a:lnTo>
                    <a:pt x="21589" y="499109"/>
                  </a:lnTo>
                  <a:lnTo>
                    <a:pt x="21589" y="497840"/>
                  </a:lnTo>
                  <a:close/>
                </a:path>
                <a:path w="24129" h="500379">
                  <a:moveTo>
                    <a:pt x="24129" y="492759"/>
                  </a:moveTo>
                  <a:lnTo>
                    <a:pt x="17779" y="492759"/>
                  </a:lnTo>
                  <a:lnTo>
                    <a:pt x="17779" y="494030"/>
                  </a:lnTo>
                  <a:lnTo>
                    <a:pt x="19050" y="494030"/>
                  </a:lnTo>
                  <a:lnTo>
                    <a:pt x="19050" y="497840"/>
                  </a:lnTo>
                  <a:lnTo>
                    <a:pt x="24129" y="497840"/>
                  </a:lnTo>
                  <a:lnTo>
                    <a:pt x="24129" y="492759"/>
                  </a:lnTo>
                  <a:close/>
                </a:path>
                <a:path w="24129" h="500379">
                  <a:moveTo>
                    <a:pt x="16509" y="491490"/>
                  </a:moveTo>
                  <a:lnTo>
                    <a:pt x="15239" y="491490"/>
                  </a:lnTo>
                  <a:lnTo>
                    <a:pt x="15239" y="492759"/>
                  </a:lnTo>
                  <a:lnTo>
                    <a:pt x="16509" y="492759"/>
                  </a:lnTo>
                  <a:lnTo>
                    <a:pt x="16509" y="491490"/>
                  </a:lnTo>
                  <a:close/>
                </a:path>
                <a:path w="24129" h="500379">
                  <a:moveTo>
                    <a:pt x="24129" y="486409"/>
                  </a:moveTo>
                  <a:lnTo>
                    <a:pt x="12700" y="486409"/>
                  </a:lnTo>
                  <a:lnTo>
                    <a:pt x="12700" y="488950"/>
                  </a:lnTo>
                  <a:lnTo>
                    <a:pt x="13969" y="488950"/>
                  </a:lnTo>
                  <a:lnTo>
                    <a:pt x="13969" y="491490"/>
                  </a:lnTo>
                  <a:lnTo>
                    <a:pt x="24129" y="491490"/>
                  </a:lnTo>
                  <a:lnTo>
                    <a:pt x="24129" y="486409"/>
                  </a:lnTo>
                  <a:close/>
                </a:path>
                <a:path w="24129" h="500379">
                  <a:moveTo>
                    <a:pt x="11429" y="485140"/>
                  </a:moveTo>
                  <a:lnTo>
                    <a:pt x="10159" y="485140"/>
                  </a:lnTo>
                  <a:lnTo>
                    <a:pt x="10159" y="486409"/>
                  </a:lnTo>
                  <a:lnTo>
                    <a:pt x="11429" y="486409"/>
                  </a:lnTo>
                  <a:lnTo>
                    <a:pt x="11429" y="485140"/>
                  </a:lnTo>
                  <a:close/>
                </a:path>
                <a:path w="24129" h="500379">
                  <a:moveTo>
                    <a:pt x="24129" y="480059"/>
                  </a:moveTo>
                  <a:lnTo>
                    <a:pt x="7619" y="480059"/>
                  </a:lnTo>
                  <a:lnTo>
                    <a:pt x="7619" y="482600"/>
                  </a:lnTo>
                  <a:lnTo>
                    <a:pt x="8889" y="482600"/>
                  </a:lnTo>
                  <a:lnTo>
                    <a:pt x="8889" y="485140"/>
                  </a:lnTo>
                  <a:lnTo>
                    <a:pt x="24129" y="485140"/>
                  </a:lnTo>
                  <a:lnTo>
                    <a:pt x="24129" y="480059"/>
                  </a:lnTo>
                  <a:close/>
                </a:path>
                <a:path w="24129" h="500379">
                  <a:moveTo>
                    <a:pt x="6350" y="478790"/>
                  </a:moveTo>
                  <a:lnTo>
                    <a:pt x="5079" y="478790"/>
                  </a:lnTo>
                  <a:lnTo>
                    <a:pt x="5079" y="480059"/>
                  </a:lnTo>
                  <a:lnTo>
                    <a:pt x="6350" y="480059"/>
                  </a:lnTo>
                  <a:lnTo>
                    <a:pt x="6350" y="478790"/>
                  </a:lnTo>
                  <a:close/>
                </a:path>
                <a:path w="24129" h="500379">
                  <a:moveTo>
                    <a:pt x="24129" y="473709"/>
                  </a:moveTo>
                  <a:lnTo>
                    <a:pt x="1269" y="473709"/>
                  </a:lnTo>
                  <a:lnTo>
                    <a:pt x="1269" y="474980"/>
                  </a:lnTo>
                  <a:lnTo>
                    <a:pt x="2539" y="474980"/>
                  </a:lnTo>
                  <a:lnTo>
                    <a:pt x="2539" y="476250"/>
                  </a:lnTo>
                  <a:lnTo>
                    <a:pt x="3809" y="476250"/>
                  </a:lnTo>
                  <a:lnTo>
                    <a:pt x="3809" y="478790"/>
                  </a:lnTo>
                  <a:lnTo>
                    <a:pt x="24129" y="478790"/>
                  </a:lnTo>
                  <a:lnTo>
                    <a:pt x="24129" y="473709"/>
                  </a:lnTo>
                  <a:close/>
                </a:path>
                <a:path w="24129" h="500379">
                  <a:moveTo>
                    <a:pt x="24129" y="467359"/>
                  </a:moveTo>
                  <a:lnTo>
                    <a:pt x="0" y="467359"/>
                  </a:lnTo>
                  <a:lnTo>
                    <a:pt x="0" y="473709"/>
                  </a:lnTo>
                  <a:lnTo>
                    <a:pt x="1269" y="473709"/>
                  </a:lnTo>
                  <a:lnTo>
                    <a:pt x="1269" y="472440"/>
                  </a:lnTo>
                  <a:lnTo>
                    <a:pt x="24129" y="472440"/>
                  </a:lnTo>
                  <a:lnTo>
                    <a:pt x="24129" y="467359"/>
                  </a:lnTo>
                  <a:close/>
                </a:path>
                <a:path w="24129" h="500379">
                  <a:moveTo>
                    <a:pt x="24129" y="459740"/>
                  </a:moveTo>
                  <a:lnTo>
                    <a:pt x="0" y="459740"/>
                  </a:lnTo>
                  <a:lnTo>
                    <a:pt x="0" y="466090"/>
                  </a:lnTo>
                  <a:lnTo>
                    <a:pt x="24129" y="466090"/>
                  </a:lnTo>
                  <a:lnTo>
                    <a:pt x="24129" y="459740"/>
                  </a:lnTo>
                  <a:close/>
                </a:path>
                <a:path w="24129" h="500379">
                  <a:moveTo>
                    <a:pt x="24129" y="454659"/>
                  </a:moveTo>
                  <a:lnTo>
                    <a:pt x="0" y="454659"/>
                  </a:lnTo>
                  <a:lnTo>
                    <a:pt x="0" y="458470"/>
                  </a:lnTo>
                  <a:lnTo>
                    <a:pt x="24129" y="458470"/>
                  </a:lnTo>
                  <a:lnTo>
                    <a:pt x="24129" y="454659"/>
                  </a:lnTo>
                  <a:close/>
                </a:path>
                <a:path w="24129" h="500379">
                  <a:moveTo>
                    <a:pt x="24129" y="448309"/>
                  </a:moveTo>
                  <a:lnTo>
                    <a:pt x="0" y="448309"/>
                  </a:lnTo>
                  <a:lnTo>
                    <a:pt x="0" y="453390"/>
                  </a:lnTo>
                  <a:lnTo>
                    <a:pt x="24129" y="453390"/>
                  </a:lnTo>
                  <a:lnTo>
                    <a:pt x="24129" y="448309"/>
                  </a:lnTo>
                  <a:close/>
                </a:path>
                <a:path w="24129" h="500379">
                  <a:moveTo>
                    <a:pt x="24129" y="440690"/>
                  </a:moveTo>
                  <a:lnTo>
                    <a:pt x="0" y="440690"/>
                  </a:lnTo>
                  <a:lnTo>
                    <a:pt x="0" y="447040"/>
                  </a:lnTo>
                  <a:lnTo>
                    <a:pt x="24129" y="447040"/>
                  </a:lnTo>
                  <a:lnTo>
                    <a:pt x="24129" y="440690"/>
                  </a:lnTo>
                  <a:close/>
                </a:path>
                <a:path w="24129" h="500379">
                  <a:moveTo>
                    <a:pt x="24129" y="435610"/>
                  </a:moveTo>
                  <a:lnTo>
                    <a:pt x="0" y="435610"/>
                  </a:lnTo>
                  <a:lnTo>
                    <a:pt x="0" y="439420"/>
                  </a:lnTo>
                  <a:lnTo>
                    <a:pt x="24129" y="439420"/>
                  </a:lnTo>
                  <a:lnTo>
                    <a:pt x="24129" y="435610"/>
                  </a:lnTo>
                  <a:close/>
                </a:path>
                <a:path w="24129" h="500379">
                  <a:moveTo>
                    <a:pt x="24129" y="429259"/>
                  </a:moveTo>
                  <a:lnTo>
                    <a:pt x="0" y="429259"/>
                  </a:lnTo>
                  <a:lnTo>
                    <a:pt x="0" y="434340"/>
                  </a:lnTo>
                  <a:lnTo>
                    <a:pt x="24129" y="434340"/>
                  </a:lnTo>
                  <a:lnTo>
                    <a:pt x="24129" y="429259"/>
                  </a:lnTo>
                  <a:close/>
                </a:path>
                <a:path w="24129" h="500379">
                  <a:moveTo>
                    <a:pt x="24129" y="422910"/>
                  </a:moveTo>
                  <a:lnTo>
                    <a:pt x="0" y="422910"/>
                  </a:lnTo>
                  <a:lnTo>
                    <a:pt x="0" y="427990"/>
                  </a:lnTo>
                  <a:lnTo>
                    <a:pt x="24129" y="427990"/>
                  </a:lnTo>
                  <a:lnTo>
                    <a:pt x="24129" y="422910"/>
                  </a:lnTo>
                  <a:close/>
                </a:path>
                <a:path w="24129" h="500379">
                  <a:moveTo>
                    <a:pt x="24129" y="416559"/>
                  </a:moveTo>
                  <a:lnTo>
                    <a:pt x="0" y="416559"/>
                  </a:lnTo>
                  <a:lnTo>
                    <a:pt x="0" y="421640"/>
                  </a:lnTo>
                  <a:lnTo>
                    <a:pt x="24129" y="421640"/>
                  </a:lnTo>
                  <a:lnTo>
                    <a:pt x="24129" y="416559"/>
                  </a:lnTo>
                  <a:close/>
                </a:path>
                <a:path w="24129" h="500379">
                  <a:moveTo>
                    <a:pt x="24129" y="410209"/>
                  </a:moveTo>
                  <a:lnTo>
                    <a:pt x="0" y="410209"/>
                  </a:lnTo>
                  <a:lnTo>
                    <a:pt x="0" y="415290"/>
                  </a:lnTo>
                  <a:lnTo>
                    <a:pt x="24129" y="415290"/>
                  </a:lnTo>
                  <a:lnTo>
                    <a:pt x="24129" y="410209"/>
                  </a:lnTo>
                  <a:close/>
                </a:path>
                <a:path w="24129" h="500379">
                  <a:moveTo>
                    <a:pt x="24129" y="403859"/>
                  </a:moveTo>
                  <a:lnTo>
                    <a:pt x="0" y="403859"/>
                  </a:lnTo>
                  <a:lnTo>
                    <a:pt x="0" y="408940"/>
                  </a:lnTo>
                  <a:lnTo>
                    <a:pt x="24129" y="408940"/>
                  </a:lnTo>
                  <a:lnTo>
                    <a:pt x="24129" y="403859"/>
                  </a:lnTo>
                  <a:close/>
                </a:path>
                <a:path w="24129" h="500379">
                  <a:moveTo>
                    <a:pt x="24129" y="397509"/>
                  </a:moveTo>
                  <a:lnTo>
                    <a:pt x="0" y="397509"/>
                  </a:lnTo>
                  <a:lnTo>
                    <a:pt x="0" y="402590"/>
                  </a:lnTo>
                  <a:lnTo>
                    <a:pt x="24129" y="402590"/>
                  </a:lnTo>
                  <a:lnTo>
                    <a:pt x="24129" y="397509"/>
                  </a:lnTo>
                  <a:close/>
                </a:path>
                <a:path w="24129" h="500379">
                  <a:moveTo>
                    <a:pt x="24129" y="391159"/>
                  </a:moveTo>
                  <a:lnTo>
                    <a:pt x="0" y="391159"/>
                  </a:lnTo>
                  <a:lnTo>
                    <a:pt x="0" y="396240"/>
                  </a:lnTo>
                  <a:lnTo>
                    <a:pt x="24129" y="396240"/>
                  </a:lnTo>
                  <a:lnTo>
                    <a:pt x="24129" y="391159"/>
                  </a:lnTo>
                  <a:close/>
                </a:path>
                <a:path w="24129" h="500379">
                  <a:moveTo>
                    <a:pt x="24129" y="384809"/>
                  </a:moveTo>
                  <a:lnTo>
                    <a:pt x="0" y="384809"/>
                  </a:lnTo>
                  <a:lnTo>
                    <a:pt x="0" y="389890"/>
                  </a:lnTo>
                  <a:lnTo>
                    <a:pt x="24129" y="389890"/>
                  </a:lnTo>
                  <a:lnTo>
                    <a:pt x="24129" y="384809"/>
                  </a:lnTo>
                  <a:close/>
                </a:path>
                <a:path w="24129" h="500379">
                  <a:moveTo>
                    <a:pt x="24129" y="378459"/>
                  </a:moveTo>
                  <a:lnTo>
                    <a:pt x="0" y="378459"/>
                  </a:lnTo>
                  <a:lnTo>
                    <a:pt x="0" y="383540"/>
                  </a:lnTo>
                  <a:lnTo>
                    <a:pt x="24129" y="383540"/>
                  </a:lnTo>
                  <a:lnTo>
                    <a:pt x="24129" y="378459"/>
                  </a:lnTo>
                  <a:close/>
                </a:path>
                <a:path w="24129" h="500379">
                  <a:moveTo>
                    <a:pt x="24129" y="372110"/>
                  </a:moveTo>
                  <a:lnTo>
                    <a:pt x="0" y="372110"/>
                  </a:lnTo>
                  <a:lnTo>
                    <a:pt x="0" y="377190"/>
                  </a:lnTo>
                  <a:lnTo>
                    <a:pt x="24129" y="377190"/>
                  </a:lnTo>
                  <a:lnTo>
                    <a:pt x="24129" y="372110"/>
                  </a:lnTo>
                  <a:close/>
                </a:path>
                <a:path w="24129" h="500379">
                  <a:moveTo>
                    <a:pt x="24129" y="365759"/>
                  </a:moveTo>
                  <a:lnTo>
                    <a:pt x="0" y="365759"/>
                  </a:lnTo>
                  <a:lnTo>
                    <a:pt x="0" y="370840"/>
                  </a:lnTo>
                  <a:lnTo>
                    <a:pt x="24129" y="370840"/>
                  </a:lnTo>
                  <a:lnTo>
                    <a:pt x="24129" y="365759"/>
                  </a:lnTo>
                  <a:close/>
                </a:path>
                <a:path w="24129" h="500379">
                  <a:moveTo>
                    <a:pt x="24129" y="359409"/>
                  </a:moveTo>
                  <a:lnTo>
                    <a:pt x="0" y="359409"/>
                  </a:lnTo>
                  <a:lnTo>
                    <a:pt x="0" y="364490"/>
                  </a:lnTo>
                  <a:lnTo>
                    <a:pt x="24129" y="364490"/>
                  </a:lnTo>
                  <a:lnTo>
                    <a:pt x="24129" y="359409"/>
                  </a:lnTo>
                  <a:close/>
                </a:path>
                <a:path w="24129" h="500379">
                  <a:moveTo>
                    <a:pt x="24129" y="353059"/>
                  </a:moveTo>
                  <a:lnTo>
                    <a:pt x="0" y="353059"/>
                  </a:lnTo>
                  <a:lnTo>
                    <a:pt x="0" y="358140"/>
                  </a:lnTo>
                  <a:lnTo>
                    <a:pt x="24129" y="358140"/>
                  </a:lnTo>
                  <a:lnTo>
                    <a:pt x="24129" y="353059"/>
                  </a:lnTo>
                  <a:close/>
                </a:path>
                <a:path w="24129" h="500379">
                  <a:moveTo>
                    <a:pt x="24129" y="346709"/>
                  </a:moveTo>
                  <a:lnTo>
                    <a:pt x="0" y="346709"/>
                  </a:lnTo>
                  <a:lnTo>
                    <a:pt x="0" y="351790"/>
                  </a:lnTo>
                  <a:lnTo>
                    <a:pt x="24129" y="351790"/>
                  </a:lnTo>
                  <a:lnTo>
                    <a:pt x="24129" y="346709"/>
                  </a:lnTo>
                  <a:close/>
                </a:path>
                <a:path w="24129" h="500379">
                  <a:moveTo>
                    <a:pt x="24129" y="340359"/>
                  </a:moveTo>
                  <a:lnTo>
                    <a:pt x="0" y="340359"/>
                  </a:lnTo>
                  <a:lnTo>
                    <a:pt x="0" y="345440"/>
                  </a:lnTo>
                  <a:lnTo>
                    <a:pt x="24129" y="345440"/>
                  </a:lnTo>
                  <a:lnTo>
                    <a:pt x="24129" y="340359"/>
                  </a:lnTo>
                  <a:close/>
                </a:path>
                <a:path w="24129" h="500379">
                  <a:moveTo>
                    <a:pt x="24129" y="336550"/>
                  </a:moveTo>
                  <a:lnTo>
                    <a:pt x="0" y="336550"/>
                  </a:lnTo>
                  <a:lnTo>
                    <a:pt x="0" y="339090"/>
                  </a:lnTo>
                  <a:lnTo>
                    <a:pt x="24129" y="339090"/>
                  </a:lnTo>
                  <a:lnTo>
                    <a:pt x="24129" y="336550"/>
                  </a:lnTo>
                  <a:close/>
                </a:path>
              </a:pathLst>
            </a:custGeom>
            <a:solidFill>
              <a:srgbClr val="181818"/>
            </a:solidFill>
          </p:spPr>
          <p:txBody>
            <a:bodyPr bIns="0" lIns="0" rIns="0" rtlCol="0" tIns="0" wrap="square"/>
            <a:p/>
          </p:txBody>
        </p:sp>
        <p:sp>
          <p:nvSpPr>
            <p:cNvPr id="1049272" name="object 564"/>
            <p:cNvSpPr/>
            <p:nvPr/>
          </p:nvSpPr>
          <p:spPr>
            <a:xfrm>
              <a:off x="6117590" y="5946139"/>
              <a:ext cx="24130" cy="444500"/>
            </a:xfrm>
            <a:custGeom>
              <a:avLst/>
              <a:ahLst/>
              <a:rect l="l" t="t" r="r" b="b"/>
              <a:pathLst>
                <a:path w="24129" h="444500">
                  <a:moveTo>
                    <a:pt x="24130" y="0"/>
                  </a:moveTo>
                  <a:lnTo>
                    <a:pt x="22860" y="0"/>
                  </a:lnTo>
                  <a:lnTo>
                    <a:pt x="22860" y="1270"/>
                  </a:lnTo>
                  <a:lnTo>
                    <a:pt x="24130" y="1270"/>
                  </a:lnTo>
                  <a:lnTo>
                    <a:pt x="24130" y="0"/>
                  </a:lnTo>
                  <a:close/>
                </a:path>
                <a:path w="24129" h="444500">
                  <a:moveTo>
                    <a:pt x="24130" y="1270"/>
                  </a:moveTo>
                  <a:lnTo>
                    <a:pt x="21589" y="1270"/>
                  </a:lnTo>
                  <a:lnTo>
                    <a:pt x="21589" y="2540"/>
                  </a:lnTo>
                  <a:lnTo>
                    <a:pt x="20320" y="2540"/>
                  </a:lnTo>
                  <a:lnTo>
                    <a:pt x="20320" y="5080"/>
                  </a:lnTo>
                  <a:lnTo>
                    <a:pt x="24130" y="5080"/>
                  </a:lnTo>
                  <a:lnTo>
                    <a:pt x="24130" y="1270"/>
                  </a:lnTo>
                  <a:close/>
                </a:path>
                <a:path w="24129" h="444500">
                  <a:moveTo>
                    <a:pt x="24130" y="5080"/>
                  </a:moveTo>
                  <a:lnTo>
                    <a:pt x="19050" y="5080"/>
                  </a:lnTo>
                  <a:lnTo>
                    <a:pt x="19050" y="6350"/>
                  </a:lnTo>
                  <a:lnTo>
                    <a:pt x="17780" y="6350"/>
                  </a:lnTo>
                  <a:lnTo>
                    <a:pt x="17780" y="7620"/>
                  </a:lnTo>
                  <a:lnTo>
                    <a:pt x="24130" y="7620"/>
                  </a:lnTo>
                  <a:lnTo>
                    <a:pt x="24130" y="5080"/>
                  </a:lnTo>
                  <a:close/>
                </a:path>
                <a:path w="24129" h="444500">
                  <a:moveTo>
                    <a:pt x="24130" y="7620"/>
                  </a:moveTo>
                  <a:lnTo>
                    <a:pt x="17780" y="7620"/>
                  </a:lnTo>
                  <a:lnTo>
                    <a:pt x="17780" y="8890"/>
                  </a:lnTo>
                  <a:lnTo>
                    <a:pt x="16510" y="8890"/>
                  </a:lnTo>
                  <a:lnTo>
                    <a:pt x="16510" y="10160"/>
                  </a:lnTo>
                  <a:lnTo>
                    <a:pt x="15239" y="10160"/>
                  </a:lnTo>
                  <a:lnTo>
                    <a:pt x="15239" y="11430"/>
                  </a:lnTo>
                  <a:lnTo>
                    <a:pt x="24130" y="11430"/>
                  </a:lnTo>
                  <a:lnTo>
                    <a:pt x="24130" y="7620"/>
                  </a:lnTo>
                  <a:close/>
                </a:path>
                <a:path w="24129" h="444500">
                  <a:moveTo>
                    <a:pt x="24130" y="11430"/>
                  </a:moveTo>
                  <a:lnTo>
                    <a:pt x="15239" y="11430"/>
                  </a:lnTo>
                  <a:lnTo>
                    <a:pt x="15239" y="12700"/>
                  </a:lnTo>
                  <a:lnTo>
                    <a:pt x="13970" y="12700"/>
                  </a:lnTo>
                  <a:lnTo>
                    <a:pt x="13970" y="13970"/>
                  </a:lnTo>
                  <a:lnTo>
                    <a:pt x="24130" y="13970"/>
                  </a:lnTo>
                  <a:lnTo>
                    <a:pt x="24130" y="11430"/>
                  </a:lnTo>
                  <a:close/>
                </a:path>
                <a:path w="24129" h="444500">
                  <a:moveTo>
                    <a:pt x="24130" y="13970"/>
                  </a:moveTo>
                  <a:lnTo>
                    <a:pt x="12700" y="13970"/>
                  </a:lnTo>
                  <a:lnTo>
                    <a:pt x="12700" y="16510"/>
                  </a:lnTo>
                  <a:lnTo>
                    <a:pt x="11430" y="16510"/>
                  </a:lnTo>
                  <a:lnTo>
                    <a:pt x="11430" y="17780"/>
                  </a:lnTo>
                  <a:lnTo>
                    <a:pt x="10160" y="17780"/>
                  </a:lnTo>
                  <a:lnTo>
                    <a:pt x="10160" y="20320"/>
                  </a:lnTo>
                  <a:lnTo>
                    <a:pt x="24130" y="20320"/>
                  </a:lnTo>
                  <a:lnTo>
                    <a:pt x="24130" y="13970"/>
                  </a:lnTo>
                  <a:close/>
                </a:path>
                <a:path w="24129" h="444500">
                  <a:moveTo>
                    <a:pt x="24130" y="20320"/>
                  </a:moveTo>
                  <a:lnTo>
                    <a:pt x="8889" y="20320"/>
                  </a:lnTo>
                  <a:lnTo>
                    <a:pt x="8889" y="21590"/>
                  </a:lnTo>
                  <a:lnTo>
                    <a:pt x="7620" y="21590"/>
                  </a:lnTo>
                  <a:lnTo>
                    <a:pt x="7620" y="24130"/>
                  </a:lnTo>
                  <a:lnTo>
                    <a:pt x="24130" y="24130"/>
                  </a:lnTo>
                  <a:lnTo>
                    <a:pt x="24130" y="20320"/>
                  </a:lnTo>
                  <a:close/>
                </a:path>
                <a:path w="24129" h="444500">
                  <a:moveTo>
                    <a:pt x="24130" y="24130"/>
                  </a:moveTo>
                  <a:lnTo>
                    <a:pt x="6350" y="24130"/>
                  </a:lnTo>
                  <a:lnTo>
                    <a:pt x="6350" y="26670"/>
                  </a:lnTo>
                  <a:lnTo>
                    <a:pt x="24130" y="26670"/>
                  </a:lnTo>
                  <a:lnTo>
                    <a:pt x="24130" y="24130"/>
                  </a:lnTo>
                  <a:close/>
                </a:path>
                <a:path w="24129" h="444500">
                  <a:moveTo>
                    <a:pt x="24130" y="26670"/>
                  </a:moveTo>
                  <a:lnTo>
                    <a:pt x="5080" y="26670"/>
                  </a:lnTo>
                  <a:lnTo>
                    <a:pt x="5080" y="27940"/>
                  </a:lnTo>
                  <a:lnTo>
                    <a:pt x="3810" y="27940"/>
                  </a:lnTo>
                  <a:lnTo>
                    <a:pt x="3810" y="30480"/>
                  </a:lnTo>
                  <a:lnTo>
                    <a:pt x="24130" y="30480"/>
                  </a:lnTo>
                  <a:lnTo>
                    <a:pt x="24130" y="26670"/>
                  </a:lnTo>
                  <a:close/>
                </a:path>
                <a:path w="24129" h="444500">
                  <a:moveTo>
                    <a:pt x="24130" y="30480"/>
                  </a:moveTo>
                  <a:lnTo>
                    <a:pt x="2539" y="30480"/>
                  </a:lnTo>
                  <a:lnTo>
                    <a:pt x="2539" y="33020"/>
                  </a:lnTo>
                  <a:lnTo>
                    <a:pt x="24130" y="33020"/>
                  </a:lnTo>
                  <a:lnTo>
                    <a:pt x="24130" y="30480"/>
                  </a:lnTo>
                  <a:close/>
                </a:path>
                <a:path w="24129" h="444500">
                  <a:moveTo>
                    <a:pt x="24130" y="33020"/>
                  </a:moveTo>
                  <a:lnTo>
                    <a:pt x="1270" y="33020"/>
                  </a:lnTo>
                  <a:lnTo>
                    <a:pt x="1270" y="35560"/>
                  </a:lnTo>
                  <a:lnTo>
                    <a:pt x="0" y="35560"/>
                  </a:lnTo>
                  <a:lnTo>
                    <a:pt x="0" y="36830"/>
                  </a:lnTo>
                  <a:lnTo>
                    <a:pt x="24130" y="36830"/>
                  </a:lnTo>
                  <a:lnTo>
                    <a:pt x="24130" y="33020"/>
                  </a:lnTo>
                  <a:close/>
                </a:path>
                <a:path w="24129" h="444500">
                  <a:moveTo>
                    <a:pt x="24130" y="36830"/>
                  </a:moveTo>
                  <a:lnTo>
                    <a:pt x="0" y="36830"/>
                  </a:lnTo>
                  <a:lnTo>
                    <a:pt x="0" y="39370"/>
                  </a:lnTo>
                  <a:lnTo>
                    <a:pt x="24130" y="39370"/>
                  </a:lnTo>
                  <a:lnTo>
                    <a:pt x="24130" y="36830"/>
                  </a:lnTo>
                  <a:close/>
                </a:path>
                <a:path w="24129" h="444500">
                  <a:moveTo>
                    <a:pt x="24130" y="39370"/>
                  </a:moveTo>
                  <a:lnTo>
                    <a:pt x="0" y="39370"/>
                  </a:lnTo>
                  <a:lnTo>
                    <a:pt x="0" y="43180"/>
                  </a:lnTo>
                  <a:lnTo>
                    <a:pt x="24130" y="43180"/>
                  </a:lnTo>
                  <a:lnTo>
                    <a:pt x="24130" y="39370"/>
                  </a:lnTo>
                  <a:close/>
                </a:path>
                <a:path w="24129" h="444500">
                  <a:moveTo>
                    <a:pt x="24130" y="43180"/>
                  </a:moveTo>
                  <a:lnTo>
                    <a:pt x="0" y="43180"/>
                  </a:lnTo>
                  <a:lnTo>
                    <a:pt x="0" y="45720"/>
                  </a:lnTo>
                  <a:lnTo>
                    <a:pt x="24130" y="45720"/>
                  </a:lnTo>
                  <a:lnTo>
                    <a:pt x="24130" y="43180"/>
                  </a:lnTo>
                  <a:close/>
                </a:path>
                <a:path w="24129" h="444500">
                  <a:moveTo>
                    <a:pt x="24130" y="45720"/>
                  </a:moveTo>
                  <a:lnTo>
                    <a:pt x="0" y="45720"/>
                  </a:lnTo>
                  <a:lnTo>
                    <a:pt x="0" y="52070"/>
                  </a:lnTo>
                  <a:lnTo>
                    <a:pt x="24130" y="52070"/>
                  </a:lnTo>
                  <a:lnTo>
                    <a:pt x="24130" y="45720"/>
                  </a:lnTo>
                  <a:close/>
                </a:path>
                <a:path w="24129" h="444500">
                  <a:moveTo>
                    <a:pt x="24130" y="52070"/>
                  </a:moveTo>
                  <a:lnTo>
                    <a:pt x="0" y="52070"/>
                  </a:lnTo>
                  <a:lnTo>
                    <a:pt x="0" y="55880"/>
                  </a:lnTo>
                  <a:lnTo>
                    <a:pt x="24130" y="55880"/>
                  </a:lnTo>
                  <a:lnTo>
                    <a:pt x="24130" y="52070"/>
                  </a:lnTo>
                  <a:close/>
                </a:path>
                <a:path w="24129" h="444500">
                  <a:moveTo>
                    <a:pt x="24130" y="55880"/>
                  </a:moveTo>
                  <a:lnTo>
                    <a:pt x="0" y="55880"/>
                  </a:lnTo>
                  <a:lnTo>
                    <a:pt x="0" y="62230"/>
                  </a:lnTo>
                  <a:lnTo>
                    <a:pt x="24130" y="62230"/>
                  </a:lnTo>
                  <a:lnTo>
                    <a:pt x="24130" y="55880"/>
                  </a:lnTo>
                  <a:close/>
                </a:path>
                <a:path w="24129" h="444500">
                  <a:moveTo>
                    <a:pt x="24130" y="62230"/>
                  </a:moveTo>
                  <a:lnTo>
                    <a:pt x="0" y="62230"/>
                  </a:lnTo>
                  <a:lnTo>
                    <a:pt x="0" y="64770"/>
                  </a:lnTo>
                  <a:lnTo>
                    <a:pt x="24130" y="64770"/>
                  </a:lnTo>
                  <a:lnTo>
                    <a:pt x="24130" y="62230"/>
                  </a:lnTo>
                  <a:close/>
                </a:path>
                <a:path w="24129" h="444500">
                  <a:moveTo>
                    <a:pt x="24130" y="64770"/>
                  </a:moveTo>
                  <a:lnTo>
                    <a:pt x="0" y="64770"/>
                  </a:lnTo>
                  <a:lnTo>
                    <a:pt x="0" y="68580"/>
                  </a:lnTo>
                  <a:lnTo>
                    <a:pt x="24130" y="68580"/>
                  </a:lnTo>
                  <a:lnTo>
                    <a:pt x="24130" y="64770"/>
                  </a:lnTo>
                  <a:close/>
                </a:path>
                <a:path w="24129" h="444500">
                  <a:moveTo>
                    <a:pt x="24130" y="68580"/>
                  </a:moveTo>
                  <a:lnTo>
                    <a:pt x="0" y="68580"/>
                  </a:lnTo>
                  <a:lnTo>
                    <a:pt x="0" y="74930"/>
                  </a:lnTo>
                  <a:lnTo>
                    <a:pt x="24130" y="74930"/>
                  </a:lnTo>
                  <a:lnTo>
                    <a:pt x="24130" y="68580"/>
                  </a:lnTo>
                  <a:close/>
                </a:path>
                <a:path w="24129" h="444500">
                  <a:moveTo>
                    <a:pt x="24130" y="74930"/>
                  </a:moveTo>
                  <a:lnTo>
                    <a:pt x="0" y="74930"/>
                  </a:lnTo>
                  <a:lnTo>
                    <a:pt x="0" y="77470"/>
                  </a:lnTo>
                  <a:lnTo>
                    <a:pt x="24130" y="77470"/>
                  </a:lnTo>
                  <a:lnTo>
                    <a:pt x="24130" y="74930"/>
                  </a:lnTo>
                  <a:close/>
                </a:path>
                <a:path w="24129" h="444500">
                  <a:moveTo>
                    <a:pt x="24130" y="77470"/>
                  </a:moveTo>
                  <a:lnTo>
                    <a:pt x="0" y="77470"/>
                  </a:lnTo>
                  <a:lnTo>
                    <a:pt x="0" y="81280"/>
                  </a:lnTo>
                  <a:lnTo>
                    <a:pt x="24130" y="81280"/>
                  </a:lnTo>
                  <a:lnTo>
                    <a:pt x="24130" y="77470"/>
                  </a:lnTo>
                  <a:close/>
                </a:path>
                <a:path w="24129" h="444500">
                  <a:moveTo>
                    <a:pt x="24130" y="81280"/>
                  </a:moveTo>
                  <a:lnTo>
                    <a:pt x="0" y="81280"/>
                  </a:lnTo>
                  <a:lnTo>
                    <a:pt x="0" y="83820"/>
                  </a:lnTo>
                  <a:lnTo>
                    <a:pt x="24130" y="83820"/>
                  </a:lnTo>
                  <a:lnTo>
                    <a:pt x="24130" y="81280"/>
                  </a:lnTo>
                  <a:close/>
                </a:path>
                <a:path w="24129" h="444500">
                  <a:moveTo>
                    <a:pt x="24130" y="83820"/>
                  </a:moveTo>
                  <a:lnTo>
                    <a:pt x="0" y="83820"/>
                  </a:lnTo>
                  <a:lnTo>
                    <a:pt x="0" y="87630"/>
                  </a:lnTo>
                  <a:lnTo>
                    <a:pt x="24130" y="87630"/>
                  </a:lnTo>
                  <a:lnTo>
                    <a:pt x="24130" y="83820"/>
                  </a:lnTo>
                  <a:close/>
                </a:path>
                <a:path w="24129" h="444500">
                  <a:moveTo>
                    <a:pt x="24130" y="87630"/>
                  </a:moveTo>
                  <a:lnTo>
                    <a:pt x="0" y="87630"/>
                  </a:lnTo>
                  <a:lnTo>
                    <a:pt x="0" y="90170"/>
                  </a:lnTo>
                  <a:lnTo>
                    <a:pt x="24130" y="90170"/>
                  </a:lnTo>
                  <a:lnTo>
                    <a:pt x="24130" y="87630"/>
                  </a:lnTo>
                  <a:close/>
                </a:path>
                <a:path w="24129" h="444500">
                  <a:moveTo>
                    <a:pt x="24130" y="90170"/>
                  </a:moveTo>
                  <a:lnTo>
                    <a:pt x="0" y="90170"/>
                  </a:lnTo>
                  <a:lnTo>
                    <a:pt x="0" y="93980"/>
                  </a:lnTo>
                  <a:lnTo>
                    <a:pt x="24130" y="93980"/>
                  </a:lnTo>
                  <a:lnTo>
                    <a:pt x="24130" y="90170"/>
                  </a:lnTo>
                  <a:close/>
                </a:path>
                <a:path w="24129" h="444500">
                  <a:moveTo>
                    <a:pt x="24130" y="93980"/>
                  </a:moveTo>
                  <a:lnTo>
                    <a:pt x="0" y="93980"/>
                  </a:lnTo>
                  <a:lnTo>
                    <a:pt x="0" y="96520"/>
                  </a:lnTo>
                  <a:lnTo>
                    <a:pt x="24130" y="96520"/>
                  </a:lnTo>
                  <a:lnTo>
                    <a:pt x="24130" y="93980"/>
                  </a:lnTo>
                  <a:close/>
                </a:path>
                <a:path w="24129" h="444500">
                  <a:moveTo>
                    <a:pt x="24130" y="96520"/>
                  </a:moveTo>
                  <a:lnTo>
                    <a:pt x="0" y="96520"/>
                  </a:lnTo>
                  <a:lnTo>
                    <a:pt x="0" y="161290"/>
                  </a:lnTo>
                  <a:lnTo>
                    <a:pt x="24130" y="161290"/>
                  </a:lnTo>
                  <a:lnTo>
                    <a:pt x="24130" y="96520"/>
                  </a:lnTo>
                  <a:close/>
                </a:path>
                <a:path w="24129" h="444500">
                  <a:moveTo>
                    <a:pt x="24130" y="161290"/>
                  </a:moveTo>
                  <a:lnTo>
                    <a:pt x="0" y="161290"/>
                  </a:lnTo>
                  <a:lnTo>
                    <a:pt x="0" y="243840"/>
                  </a:lnTo>
                  <a:lnTo>
                    <a:pt x="24130" y="243840"/>
                  </a:lnTo>
                  <a:lnTo>
                    <a:pt x="24130" y="161290"/>
                  </a:lnTo>
                  <a:close/>
                </a:path>
                <a:path w="24129" h="444500">
                  <a:moveTo>
                    <a:pt x="24130" y="243840"/>
                  </a:moveTo>
                  <a:lnTo>
                    <a:pt x="0" y="243840"/>
                  </a:lnTo>
                  <a:lnTo>
                    <a:pt x="0" y="307340"/>
                  </a:lnTo>
                  <a:lnTo>
                    <a:pt x="24130" y="307340"/>
                  </a:lnTo>
                  <a:lnTo>
                    <a:pt x="24130" y="243840"/>
                  </a:lnTo>
                  <a:close/>
                </a:path>
                <a:path w="24129" h="444500">
                  <a:moveTo>
                    <a:pt x="24130" y="439420"/>
                  </a:moveTo>
                  <a:lnTo>
                    <a:pt x="21589" y="439420"/>
                  </a:lnTo>
                  <a:lnTo>
                    <a:pt x="21589" y="441960"/>
                  </a:lnTo>
                  <a:lnTo>
                    <a:pt x="22860" y="441960"/>
                  </a:lnTo>
                  <a:lnTo>
                    <a:pt x="22860" y="444500"/>
                  </a:lnTo>
                  <a:lnTo>
                    <a:pt x="24130" y="444500"/>
                  </a:lnTo>
                  <a:lnTo>
                    <a:pt x="24130" y="439420"/>
                  </a:lnTo>
                  <a:close/>
                </a:path>
                <a:path w="24129" h="444500">
                  <a:moveTo>
                    <a:pt x="24130" y="431800"/>
                  </a:moveTo>
                  <a:lnTo>
                    <a:pt x="15239" y="431800"/>
                  </a:lnTo>
                  <a:lnTo>
                    <a:pt x="15239" y="433070"/>
                  </a:lnTo>
                  <a:lnTo>
                    <a:pt x="16510" y="433070"/>
                  </a:lnTo>
                  <a:lnTo>
                    <a:pt x="16510" y="434340"/>
                  </a:lnTo>
                  <a:lnTo>
                    <a:pt x="17780" y="434340"/>
                  </a:lnTo>
                  <a:lnTo>
                    <a:pt x="17780" y="435610"/>
                  </a:lnTo>
                  <a:lnTo>
                    <a:pt x="19050" y="435610"/>
                  </a:lnTo>
                  <a:lnTo>
                    <a:pt x="19050" y="439420"/>
                  </a:lnTo>
                  <a:lnTo>
                    <a:pt x="20320" y="439420"/>
                  </a:lnTo>
                  <a:lnTo>
                    <a:pt x="20320" y="438150"/>
                  </a:lnTo>
                  <a:lnTo>
                    <a:pt x="24130" y="438150"/>
                  </a:lnTo>
                  <a:lnTo>
                    <a:pt x="24130" y="431800"/>
                  </a:lnTo>
                  <a:close/>
                </a:path>
                <a:path w="24129" h="444500">
                  <a:moveTo>
                    <a:pt x="24130" y="426720"/>
                  </a:moveTo>
                  <a:lnTo>
                    <a:pt x="12700" y="426720"/>
                  </a:lnTo>
                  <a:lnTo>
                    <a:pt x="12700" y="429260"/>
                  </a:lnTo>
                  <a:lnTo>
                    <a:pt x="13970" y="429260"/>
                  </a:lnTo>
                  <a:lnTo>
                    <a:pt x="13970" y="431800"/>
                  </a:lnTo>
                  <a:lnTo>
                    <a:pt x="15239" y="431800"/>
                  </a:lnTo>
                  <a:lnTo>
                    <a:pt x="15239" y="430530"/>
                  </a:lnTo>
                  <a:lnTo>
                    <a:pt x="24130" y="430530"/>
                  </a:lnTo>
                  <a:lnTo>
                    <a:pt x="24130" y="426720"/>
                  </a:lnTo>
                  <a:close/>
                </a:path>
                <a:path w="24129" h="444500">
                  <a:moveTo>
                    <a:pt x="24130" y="420370"/>
                  </a:moveTo>
                  <a:lnTo>
                    <a:pt x="7620" y="420370"/>
                  </a:lnTo>
                  <a:lnTo>
                    <a:pt x="7620" y="421640"/>
                  </a:lnTo>
                  <a:lnTo>
                    <a:pt x="8889" y="421640"/>
                  </a:lnTo>
                  <a:lnTo>
                    <a:pt x="8889" y="422910"/>
                  </a:lnTo>
                  <a:lnTo>
                    <a:pt x="10160" y="422910"/>
                  </a:lnTo>
                  <a:lnTo>
                    <a:pt x="10160" y="426720"/>
                  </a:lnTo>
                  <a:lnTo>
                    <a:pt x="11430" y="426720"/>
                  </a:lnTo>
                  <a:lnTo>
                    <a:pt x="11430" y="425450"/>
                  </a:lnTo>
                  <a:lnTo>
                    <a:pt x="24130" y="425450"/>
                  </a:lnTo>
                  <a:lnTo>
                    <a:pt x="24130" y="420370"/>
                  </a:lnTo>
                  <a:close/>
                </a:path>
                <a:path w="24129" h="444500">
                  <a:moveTo>
                    <a:pt x="7620" y="419100"/>
                  </a:moveTo>
                  <a:lnTo>
                    <a:pt x="6350" y="419100"/>
                  </a:lnTo>
                  <a:lnTo>
                    <a:pt x="6350" y="420370"/>
                  </a:lnTo>
                  <a:lnTo>
                    <a:pt x="7620" y="420370"/>
                  </a:lnTo>
                  <a:lnTo>
                    <a:pt x="7620" y="419100"/>
                  </a:lnTo>
                  <a:close/>
                </a:path>
                <a:path w="24129" h="444500">
                  <a:moveTo>
                    <a:pt x="24130" y="412750"/>
                  </a:moveTo>
                  <a:lnTo>
                    <a:pt x="2539" y="412750"/>
                  </a:lnTo>
                  <a:lnTo>
                    <a:pt x="2539" y="414020"/>
                  </a:lnTo>
                  <a:lnTo>
                    <a:pt x="3810" y="414020"/>
                  </a:lnTo>
                  <a:lnTo>
                    <a:pt x="3810" y="415290"/>
                  </a:lnTo>
                  <a:lnTo>
                    <a:pt x="5080" y="415290"/>
                  </a:lnTo>
                  <a:lnTo>
                    <a:pt x="5080" y="419100"/>
                  </a:lnTo>
                  <a:lnTo>
                    <a:pt x="24130" y="419100"/>
                  </a:lnTo>
                  <a:lnTo>
                    <a:pt x="24130" y="412750"/>
                  </a:lnTo>
                  <a:close/>
                </a:path>
                <a:path w="24129" h="444500">
                  <a:moveTo>
                    <a:pt x="24130" y="407670"/>
                  </a:moveTo>
                  <a:lnTo>
                    <a:pt x="0" y="407670"/>
                  </a:lnTo>
                  <a:lnTo>
                    <a:pt x="0" y="410210"/>
                  </a:lnTo>
                  <a:lnTo>
                    <a:pt x="1270" y="410210"/>
                  </a:lnTo>
                  <a:lnTo>
                    <a:pt x="1270" y="412750"/>
                  </a:lnTo>
                  <a:lnTo>
                    <a:pt x="2539" y="412750"/>
                  </a:lnTo>
                  <a:lnTo>
                    <a:pt x="2539" y="411480"/>
                  </a:lnTo>
                  <a:lnTo>
                    <a:pt x="24130" y="411480"/>
                  </a:lnTo>
                  <a:lnTo>
                    <a:pt x="24130" y="407670"/>
                  </a:lnTo>
                  <a:close/>
                </a:path>
                <a:path w="24129" h="444500">
                  <a:moveTo>
                    <a:pt x="24130" y="401320"/>
                  </a:moveTo>
                  <a:lnTo>
                    <a:pt x="0" y="401320"/>
                  </a:lnTo>
                  <a:lnTo>
                    <a:pt x="0" y="406400"/>
                  </a:lnTo>
                  <a:lnTo>
                    <a:pt x="24130" y="406400"/>
                  </a:lnTo>
                  <a:lnTo>
                    <a:pt x="24130" y="401320"/>
                  </a:lnTo>
                  <a:close/>
                </a:path>
                <a:path w="24129" h="444500">
                  <a:moveTo>
                    <a:pt x="24130" y="394970"/>
                  </a:moveTo>
                  <a:lnTo>
                    <a:pt x="0" y="394970"/>
                  </a:lnTo>
                  <a:lnTo>
                    <a:pt x="0" y="400050"/>
                  </a:lnTo>
                  <a:lnTo>
                    <a:pt x="24130" y="400050"/>
                  </a:lnTo>
                  <a:lnTo>
                    <a:pt x="24130" y="394970"/>
                  </a:lnTo>
                  <a:close/>
                </a:path>
                <a:path w="24129" h="444500">
                  <a:moveTo>
                    <a:pt x="24130" y="388620"/>
                  </a:moveTo>
                  <a:lnTo>
                    <a:pt x="0" y="388620"/>
                  </a:lnTo>
                  <a:lnTo>
                    <a:pt x="0" y="393700"/>
                  </a:lnTo>
                  <a:lnTo>
                    <a:pt x="24130" y="393700"/>
                  </a:lnTo>
                  <a:lnTo>
                    <a:pt x="24130" y="388620"/>
                  </a:lnTo>
                  <a:close/>
                </a:path>
                <a:path w="24129" h="444500">
                  <a:moveTo>
                    <a:pt x="24130" y="382270"/>
                  </a:moveTo>
                  <a:lnTo>
                    <a:pt x="0" y="382270"/>
                  </a:lnTo>
                  <a:lnTo>
                    <a:pt x="0" y="387350"/>
                  </a:lnTo>
                  <a:lnTo>
                    <a:pt x="24130" y="387350"/>
                  </a:lnTo>
                  <a:lnTo>
                    <a:pt x="24130" y="382270"/>
                  </a:lnTo>
                  <a:close/>
                </a:path>
                <a:path w="24129" h="444500">
                  <a:moveTo>
                    <a:pt x="24130" y="375920"/>
                  </a:moveTo>
                  <a:lnTo>
                    <a:pt x="0" y="375920"/>
                  </a:lnTo>
                  <a:lnTo>
                    <a:pt x="0" y="381000"/>
                  </a:lnTo>
                  <a:lnTo>
                    <a:pt x="24130" y="381000"/>
                  </a:lnTo>
                  <a:lnTo>
                    <a:pt x="24130" y="375920"/>
                  </a:lnTo>
                  <a:close/>
                </a:path>
                <a:path w="24129" h="444500">
                  <a:moveTo>
                    <a:pt x="24130" y="369570"/>
                  </a:moveTo>
                  <a:lnTo>
                    <a:pt x="0" y="369570"/>
                  </a:lnTo>
                  <a:lnTo>
                    <a:pt x="0" y="374650"/>
                  </a:lnTo>
                  <a:lnTo>
                    <a:pt x="24130" y="374650"/>
                  </a:lnTo>
                  <a:lnTo>
                    <a:pt x="24130" y="369570"/>
                  </a:lnTo>
                  <a:close/>
                </a:path>
                <a:path w="24129" h="444500">
                  <a:moveTo>
                    <a:pt x="24130" y="363220"/>
                  </a:moveTo>
                  <a:lnTo>
                    <a:pt x="0" y="363220"/>
                  </a:lnTo>
                  <a:lnTo>
                    <a:pt x="0" y="368300"/>
                  </a:lnTo>
                  <a:lnTo>
                    <a:pt x="24130" y="368300"/>
                  </a:lnTo>
                  <a:lnTo>
                    <a:pt x="24130" y="363220"/>
                  </a:lnTo>
                  <a:close/>
                </a:path>
                <a:path w="24129" h="444500">
                  <a:moveTo>
                    <a:pt x="24130" y="356870"/>
                  </a:moveTo>
                  <a:lnTo>
                    <a:pt x="0" y="356870"/>
                  </a:lnTo>
                  <a:lnTo>
                    <a:pt x="0" y="361950"/>
                  </a:lnTo>
                  <a:lnTo>
                    <a:pt x="24130" y="361950"/>
                  </a:lnTo>
                  <a:lnTo>
                    <a:pt x="24130" y="356870"/>
                  </a:lnTo>
                  <a:close/>
                </a:path>
                <a:path w="24129" h="444500">
                  <a:moveTo>
                    <a:pt x="24130" y="350520"/>
                  </a:moveTo>
                  <a:lnTo>
                    <a:pt x="0" y="350520"/>
                  </a:lnTo>
                  <a:lnTo>
                    <a:pt x="0" y="355600"/>
                  </a:lnTo>
                  <a:lnTo>
                    <a:pt x="24130" y="355600"/>
                  </a:lnTo>
                  <a:lnTo>
                    <a:pt x="24130" y="350520"/>
                  </a:lnTo>
                  <a:close/>
                </a:path>
                <a:path w="24129" h="444500">
                  <a:moveTo>
                    <a:pt x="24130" y="344170"/>
                  </a:moveTo>
                  <a:lnTo>
                    <a:pt x="0" y="344170"/>
                  </a:lnTo>
                  <a:lnTo>
                    <a:pt x="0" y="349250"/>
                  </a:lnTo>
                  <a:lnTo>
                    <a:pt x="24130" y="349250"/>
                  </a:lnTo>
                  <a:lnTo>
                    <a:pt x="24130" y="344170"/>
                  </a:lnTo>
                  <a:close/>
                </a:path>
                <a:path w="24129" h="444500">
                  <a:moveTo>
                    <a:pt x="24130" y="337820"/>
                  </a:moveTo>
                  <a:lnTo>
                    <a:pt x="0" y="337820"/>
                  </a:lnTo>
                  <a:lnTo>
                    <a:pt x="0" y="342900"/>
                  </a:lnTo>
                  <a:lnTo>
                    <a:pt x="24130" y="342900"/>
                  </a:lnTo>
                  <a:lnTo>
                    <a:pt x="24130" y="337820"/>
                  </a:lnTo>
                  <a:close/>
                </a:path>
                <a:path w="24129" h="444500">
                  <a:moveTo>
                    <a:pt x="24130" y="331470"/>
                  </a:moveTo>
                  <a:lnTo>
                    <a:pt x="0" y="331470"/>
                  </a:lnTo>
                  <a:lnTo>
                    <a:pt x="0" y="336550"/>
                  </a:lnTo>
                  <a:lnTo>
                    <a:pt x="24130" y="336550"/>
                  </a:lnTo>
                  <a:lnTo>
                    <a:pt x="24130" y="331470"/>
                  </a:lnTo>
                  <a:close/>
                </a:path>
                <a:path w="24129" h="444500">
                  <a:moveTo>
                    <a:pt x="24130" y="325120"/>
                  </a:moveTo>
                  <a:lnTo>
                    <a:pt x="0" y="325120"/>
                  </a:lnTo>
                  <a:lnTo>
                    <a:pt x="0" y="330200"/>
                  </a:lnTo>
                  <a:lnTo>
                    <a:pt x="24130" y="330200"/>
                  </a:lnTo>
                  <a:lnTo>
                    <a:pt x="24130" y="325120"/>
                  </a:lnTo>
                  <a:close/>
                </a:path>
                <a:path w="24129" h="444500">
                  <a:moveTo>
                    <a:pt x="24130" y="318770"/>
                  </a:moveTo>
                  <a:lnTo>
                    <a:pt x="0" y="318770"/>
                  </a:lnTo>
                  <a:lnTo>
                    <a:pt x="0" y="323850"/>
                  </a:lnTo>
                  <a:lnTo>
                    <a:pt x="24130" y="323850"/>
                  </a:lnTo>
                  <a:lnTo>
                    <a:pt x="24130" y="318770"/>
                  </a:lnTo>
                  <a:close/>
                </a:path>
                <a:path w="24129" h="444500">
                  <a:moveTo>
                    <a:pt x="24130" y="312420"/>
                  </a:moveTo>
                  <a:lnTo>
                    <a:pt x="0" y="312420"/>
                  </a:lnTo>
                  <a:lnTo>
                    <a:pt x="0" y="317500"/>
                  </a:lnTo>
                  <a:lnTo>
                    <a:pt x="24130" y="317500"/>
                  </a:lnTo>
                  <a:lnTo>
                    <a:pt x="24130" y="312420"/>
                  </a:lnTo>
                  <a:close/>
                </a:path>
                <a:path w="24129" h="444500">
                  <a:moveTo>
                    <a:pt x="24130" y="308610"/>
                  </a:moveTo>
                  <a:lnTo>
                    <a:pt x="0" y="308610"/>
                  </a:lnTo>
                  <a:lnTo>
                    <a:pt x="0" y="311150"/>
                  </a:lnTo>
                  <a:lnTo>
                    <a:pt x="24130" y="311150"/>
                  </a:lnTo>
                  <a:lnTo>
                    <a:pt x="24130" y="308610"/>
                  </a:lnTo>
                  <a:close/>
                </a:path>
              </a:pathLst>
            </a:custGeom>
            <a:solidFill>
              <a:srgbClr val="171717"/>
            </a:solidFill>
          </p:spPr>
          <p:txBody>
            <a:bodyPr bIns="0" lIns="0" rIns="0" rtlCol="0" tIns="0" wrap="square"/>
            <a:p/>
          </p:txBody>
        </p:sp>
        <p:sp>
          <p:nvSpPr>
            <p:cNvPr id="1049273" name="object 565"/>
            <p:cNvSpPr/>
            <p:nvPr/>
          </p:nvSpPr>
          <p:spPr>
            <a:xfrm>
              <a:off x="6093460" y="5984239"/>
              <a:ext cx="24130" cy="368300"/>
            </a:xfrm>
            <a:custGeom>
              <a:avLst/>
              <a:ahLst/>
              <a:rect l="l" t="t" r="r" b="b"/>
              <a:pathLst>
                <a:path w="24129" h="368300">
                  <a:moveTo>
                    <a:pt x="24129" y="0"/>
                  </a:moveTo>
                  <a:lnTo>
                    <a:pt x="22860" y="0"/>
                  </a:lnTo>
                  <a:lnTo>
                    <a:pt x="22860" y="1270"/>
                  </a:lnTo>
                  <a:lnTo>
                    <a:pt x="24129" y="1270"/>
                  </a:lnTo>
                  <a:lnTo>
                    <a:pt x="24129" y="0"/>
                  </a:lnTo>
                  <a:close/>
                </a:path>
                <a:path w="24129" h="368300">
                  <a:moveTo>
                    <a:pt x="24129" y="1270"/>
                  </a:moveTo>
                  <a:lnTo>
                    <a:pt x="22860" y="1270"/>
                  </a:lnTo>
                  <a:lnTo>
                    <a:pt x="22860" y="2540"/>
                  </a:lnTo>
                  <a:lnTo>
                    <a:pt x="21589" y="2540"/>
                  </a:lnTo>
                  <a:lnTo>
                    <a:pt x="21589" y="5080"/>
                  </a:lnTo>
                  <a:lnTo>
                    <a:pt x="24129" y="5080"/>
                  </a:lnTo>
                  <a:lnTo>
                    <a:pt x="24129" y="1270"/>
                  </a:lnTo>
                  <a:close/>
                </a:path>
                <a:path w="24129" h="368300">
                  <a:moveTo>
                    <a:pt x="24129" y="5080"/>
                  </a:moveTo>
                  <a:lnTo>
                    <a:pt x="20319" y="5080"/>
                  </a:lnTo>
                  <a:lnTo>
                    <a:pt x="20319" y="7620"/>
                  </a:lnTo>
                  <a:lnTo>
                    <a:pt x="24129" y="7620"/>
                  </a:lnTo>
                  <a:lnTo>
                    <a:pt x="24129" y="5080"/>
                  </a:lnTo>
                  <a:close/>
                </a:path>
                <a:path w="24129" h="368300">
                  <a:moveTo>
                    <a:pt x="24129" y="7620"/>
                  </a:moveTo>
                  <a:lnTo>
                    <a:pt x="19050" y="7620"/>
                  </a:lnTo>
                  <a:lnTo>
                    <a:pt x="19050" y="8890"/>
                  </a:lnTo>
                  <a:lnTo>
                    <a:pt x="17779" y="8890"/>
                  </a:lnTo>
                  <a:lnTo>
                    <a:pt x="17779" y="11430"/>
                  </a:lnTo>
                  <a:lnTo>
                    <a:pt x="24129" y="11430"/>
                  </a:lnTo>
                  <a:lnTo>
                    <a:pt x="24129" y="7620"/>
                  </a:lnTo>
                  <a:close/>
                </a:path>
                <a:path w="24129" h="368300">
                  <a:moveTo>
                    <a:pt x="24129" y="11430"/>
                  </a:moveTo>
                  <a:lnTo>
                    <a:pt x="16510" y="11430"/>
                  </a:lnTo>
                  <a:lnTo>
                    <a:pt x="16510" y="13970"/>
                  </a:lnTo>
                  <a:lnTo>
                    <a:pt x="24129" y="13970"/>
                  </a:lnTo>
                  <a:lnTo>
                    <a:pt x="24129" y="11430"/>
                  </a:lnTo>
                  <a:close/>
                </a:path>
                <a:path w="24129" h="368300">
                  <a:moveTo>
                    <a:pt x="24129" y="13970"/>
                  </a:moveTo>
                  <a:lnTo>
                    <a:pt x="15239" y="13970"/>
                  </a:lnTo>
                  <a:lnTo>
                    <a:pt x="15239" y="16510"/>
                  </a:lnTo>
                  <a:lnTo>
                    <a:pt x="13969" y="16510"/>
                  </a:lnTo>
                  <a:lnTo>
                    <a:pt x="13969" y="17780"/>
                  </a:lnTo>
                  <a:lnTo>
                    <a:pt x="24129" y="17780"/>
                  </a:lnTo>
                  <a:lnTo>
                    <a:pt x="24129" y="13970"/>
                  </a:lnTo>
                  <a:close/>
                </a:path>
                <a:path w="24129" h="368300">
                  <a:moveTo>
                    <a:pt x="24129" y="17780"/>
                  </a:moveTo>
                  <a:lnTo>
                    <a:pt x="12700" y="17780"/>
                  </a:lnTo>
                  <a:lnTo>
                    <a:pt x="12700" y="20320"/>
                  </a:lnTo>
                  <a:lnTo>
                    <a:pt x="24129" y="20320"/>
                  </a:lnTo>
                  <a:lnTo>
                    <a:pt x="24129" y="17780"/>
                  </a:lnTo>
                  <a:close/>
                </a:path>
                <a:path w="24129" h="368300">
                  <a:moveTo>
                    <a:pt x="24129" y="20320"/>
                  </a:moveTo>
                  <a:lnTo>
                    <a:pt x="11429" y="20320"/>
                  </a:lnTo>
                  <a:lnTo>
                    <a:pt x="11429" y="22860"/>
                  </a:lnTo>
                  <a:lnTo>
                    <a:pt x="10160" y="22860"/>
                  </a:lnTo>
                  <a:lnTo>
                    <a:pt x="10160" y="24130"/>
                  </a:lnTo>
                  <a:lnTo>
                    <a:pt x="24129" y="24130"/>
                  </a:lnTo>
                  <a:lnTo>
                    <a:pt x="24129" y="20320"/>
                  </a:lnTo>
                  <a:close/>
                </a:path>
                <a:path w="24129" h="368300">
                  <a:moveTo>
                    <a:pt x="24129" y="24130"/>
                  </a:moveTo>
                  <a:lnTo>
                    <a:pt x="10160" y="24130"/>
                  </a:lnTo>
                  <a:lnTo>
                    <a:pt x="10160" y="25400"/>
                  </a:lnTo>
                  <a:lnTo>
                    <a:pt x="8889" y="25400"/>
                  </a:lnTo>
                  <a:lnTo>
                    <a:pt x="8889" y="26670"/>
                  </a:lnTo>
                  <a:lnTo>
                    <a:pt x="24129" y="26670"/>
                  </a:lnTo>
                  <a:lnTo>
                    <a:pt x="24129" y="24130"/>
                  </a:lnTo>
                  <a:close/>
                </a:path>
                <a:path w="24129" h="368300">
                  <a:moveTo>
                    <a:pt x="24129" y="26670"/>
                  </a:moveTo>
                  <a:lnTo>
                    <a:pt x="8889" y="26670"/>
                  </a:lnTo>
                  <a:lnTo>
                    <a:pt x="8889" y="27940"/>
                  </a:lnTo>
                  <a:lnTo>
                    <a:pt x="7619" y="27940"/>
                  </a:lnTo>
                  <a:lnTo>
                    <a:pt x="7619" y="30480"/>
                  </a:lnTo>
                  <a:lnTo>
                    <a:pt x="24129" y="30480"/>
                  </a:lnTo>
                  <a:lnTo>
                    <a:pt x="24129" y="26670"/>
                  </a:lnTo>
                  <a:close/>
                </a:path>
                <a:path w="24129" h="368300">
                  <a:moveTo>
                    <a:pt x="24129" y="30480"/>
                  </a:moveTo>
                  <a:lnTo>
                    <a:pt x="7619" y="30480"/>
                  </a:lnTo>
                  <a:lnTo>
                    <a:pt x="7619" y="31750"/>
                  </a:lnTo>
                  <a:lnTo>
                    <a:pt x="6350" y="31750"/>
                  </a:lnTo>
                  <a:lnTo>
                    <a:pt x="6350" y="33020"/>
                  </a:lnTo>
                  <a:lnTo>
                    <a:pt x="24129" y="33020"/>
                  </a:lnTo>
                  <a:lnTo>
                    <a:pt x="24129" y="30480"/>
                  </a:lnTo>
                  <a:close/>
                </a:path>
                <a:path w="24129" h="368300">
                  <a:moveTo>
                    <a:pt x="24129" y="33020"/>
                  </a:moveTo>
                  <a:lnTo>
                    <a:pt x="6350" y="33020"/>
                  </a:lnTo>
                  <a:lnTo>
                    <a:pt x="6350" y="35560"/>
                  </a:lnTo>
                  <a:lnTo>
                    <a:pt x="5079" y="35560"/>
                  </a:lnTo>
                  <a:lnTo>
                    <a:pt x="5079" y="36830"/>
                  </a:lnTo>
                  <a:lnTo>
                    <a:pt x="24129" y="36830"/>
                  </a:lnTo>
                  <a:lnTo>
                    <a:pt x="24129" y="33020"/>
                  </a:lnTo>
                  <a:close/>
                </a:path>
                <a:path w="24129" h="368300">
                  <a:moveTo>
                    <a:pt x="24129" y="36830"/>
                  </a:moveTo>
                  <a:lnTo>
                    <a:pt x="5079" y="36830"/>
                  </a:lnTo>
                  <a:lnTo>
                    <a:pt x="5079" y="38100"/>
                  </a:lnTo>
                  <a:lnTo>
                    <a:pt x="3810" y="38100"/>
                  </a:lnTo>
                  <a:lnTo>
                    <a:pt x="3810" y="39370"/>
                  </a:lnTo>
                  <a:lnTo>
                    <a:pt x="24129" y="39370"/>
                  </a:lnTo>
                  <a:lnTo>
                    <a:pt x="24129" y="36830"/>
                  </a:lnTo>
                  <a:close/>
                </a:path>
                <a:path w="24129" h="368300">
                  <a:moveTo>
                    <a:pt x="24129" y="39370"/>
                  </a:moveTo>
                  <a:lnTo>
                    <a:pt x="3810" y="39370"/>
                  </a:lnTo>
                  <a:lnTo>
                    <a:pt x="3810" y="41910"/>
                  </a:lnTo>
                  <a:lnTo>
                    <a:pt x="2539" y="41910"/>
                  </a:lnTo>
                  <a:lnTo>
                    <a:pt x="2539" y="43180"/>
                  </a:lnTo>
                  <a:lnTo>
                    <a:pt x="24129" y="43180"/>
                  </a:lnTo>
                  <a:lnTo>
                    <a:pt x="24129" y="39370"/>
                  </a:lnTo>
                  <a:close/>
                </a:path>
                <a:path w="24129" h="368300">
                  <a:moveTo>
                    <a:pt x="24129" y="43180"/>
                  </a:moveTo>
                  <a:lnTo>
                    <a:pt x="2539" y="43180"/>
                  </a:lnTo>
                  <a:lnTo>
                    <a:pt x="2539" y="44450"/>
                  </a:lnTo>
                  <a:lnTo>
                    <a:pt x="1269" y="44450"/>
                  </a:lnTo>
                  <a:lnTo>
                    <a:pt x="1269" y="45720"/>
                  </a:lnTo>
                  <a:lnTo>
                    <a:pt x="24129" y="45720"/>
                  </a:lnTo>
                  <a:lnTo>
                    <a:pt x="24129" y="43180"/>
                  </a:lnTo>
                  <a:close/>
                </a:path>
                <a:path w="24129" h="368300">
                  <a:moveTo>
                    <a:pt x="24129" y="45720"/>
                  </a:moveTo>
                  <a:lnTo>
                    <a:pt x="1269" y="45720"/>
                  </a:lnTo>
                  <a:lnTo>
                    <a:pt x="1269" y="48260"/>
                  </a:lnTo>
                  <a:lnTo>
                    <a:pt x="0" y="48260"/>
                  </a:lnTo>
                  <a:lnTo>
                    <a:pt x="0" y="49530"/>
                  </a:lnTo>
                  <a:lnTo>
                    <a:pt x="24129" y="49530"/>
                  </a:lnTo>
                  <a:lnTo>
                    <a:pt x="24129" y="45720"/>
                  </a:lnTo>
                  <a:close/>
                </a:path>
                <a:path w="24129" h="368300">
                  <a:moveTo>
                    <a:pt x="24129" y="49530"/>
                  </a:moveTo>
                  <a:lnTo>
                    <a:pt x="0" y="49530"/>
                  </a:lnTo>
                  <a:lnTo>
                    <a:pt x="0" y="52070"/>
                  </a:lnTo>
                  <a:lnTo>
                    <a:pt x="24129" y="52070"/>
                  </a:lnTo>
                  <a:lnTo>
                    <a:pt x="24129" y="49530"/>
                  </a:lnTo>
                  <a:close/>
                </a:path>
                <a:path w="24129" h="368300">
                  <a:moveTo>
                    <a:pt x="24129" y="52070"/>
                  </a:moveTo>
                  <a:lnTo>
                    <a:pt x="0" y="52070"/>
                  </a:lnTo>
                  <a:lnTo>
                    <a:pt x="0" y="55880"/>
                  </a:lnTo>
                  <a:lnTo>
                    <a:pt x="24129" y="55880"/>
                  </a:lnTo>
                  <a:lnTo>
                    <a:pt x="24129" y="52070"/>
                  </a:lnTo>
                  <a:close/>
                </a:path>
                <a:path w="24129" h="368300">
                  <a:moveTo>
                    <a:pt x="24129" y="55880"/>
                  </a:moveTo>
                  <a:lnTo>
                    <a:pt x="0" y="55880"/>
                  </a:lnTo>
                  <a:lnTo>
                    <a:pt x="0" y="58420"/>
                  </a:lnTo>
                  <a:lnTo>
                    <a:pt x="24129" y="58420"/>
                  </a:lnTo>
                  <a:lnTo>
                    <a:pt x="24129" y="55880"/>
                  </a:lnTo>
                  <a:close/>
                </a:path>
                <a:path w="24129" h="368300">
                  <a:moveTo>
                    <a:pt x="24129" y="58420"/>
                  </a:moveTo>
                  <a:lnTo>
                    <a:pt x="0" y="58420"/>
                  </a:lnTo>
                  <a:lnTo>
                    <a:pt x="0" y="123190"/>
                  </a:lnTo>
                  <a:lnTo>
                    <a:pt x="24129" y="123190"/>
                  </a:lnTo>
                  <a:lnTo>
                    <a:pt x="24129" y="58420"/>
                  </a:lnTo>
                  <a:close/>
                </a:path>
                <a:path w="24129" h="368300">
                  <a:moveTo>
                    <a:pt x="24129" y="123190"/>
                  </a:moveTo>
                  <a:lnTo>
                    <a:pt x="0" y="123190"/>
                  </a:lnTo>
                  <a:lnTo>
                    <a:pt x="0" y="205740"/>
                  </a:lnTo>
                  <a:lnTo>
                    <a:pt x="24129" y="205740"/>
                  </a:lnTo>
                  <a:lnTo>
                    <a:pt x="24129" y="123190"/>
                  </a:lnTo>
                  <a:close/>
                </a:path>
                <a:path w="24129" h="368300">
                  <a:moveTo>
                    <a:pt x="24129" y="205740"/>
                  </a:moveTo>
                  <a:lnTo>
                    <a:pt x="0" y="205740"/>
                  </a:lnTo>
                  <a:lnTo>
                    <a:pt x="0" y="269240"/>
                  </a:lnTo>
                  <a:lnTo>
                    <a:pt x="24129" y="269240"/>
                  </a:lnTo>
                  <a:lnTo>
                    <a:pt x="24129" y="205740"/>
                  </a:lnTo>
                  <a:close/>
                </a:path>
                <a:path w="24129" h="368300">
                  <a:moveTo>
                    <a:pt x="24129" y="363220"/>
                  </a:moveTo>
                  <a:lnTo>
                    <a:pt x="20319" y="363220"/>
                  </a:lnTo>
                  <a:lnTo>
                    <a:pt x="20319" y="364490"/>
                  </a:lnTo>
                  <a:lnTo>
                    <a:pt x="21589" y="364490"/>
                  </a:lnTo>
                  <a:lnTo>
                    <a:pt x="21589" y="368300"/>
                  </a:lnTo>
                  <a:lnTo>
                    <a:pt x="24129" y="368300"/>
                  </a:lnTo>
                  <a:lnTo>
                    <a:pt x="24129" y="363220"/>
                  </a:lnTo>
                  <a:close/>
                </a:path>
                <a:path w="24129" h="368300">
                  <a:moveTo>
                    <a:pt x="24129" y="356870"/>
                  </a:moveTo>
                  <a:lnTo>
                    <a:pt x="17779" y="356870"/>
                  </a:lnTo>
                  <a:lnTo>
                    <a:pt x="17779" y="359410"/>
                  </a:lnTo>
                  <a:lnTo>
                    <a:pt x="19050" y="359410"/>
                  </a:lnTo>
                  <a:lnTo>
                    <a:pt x="19050" y="363220"/>
                  </a:lnTo>
                  <a:lnTo>
                    <a:pt x="20319" y="363220"/>
                  </a:lnTo>
                  <a:lnTo>
                    <a:pt x="20319" y="361950"/>
                  </a:lnTo>
                  <a:lnTo>
                    <a:pt x="24129" y="361950"/>
                  </a:lnTo>
                  <a:lnTo>
                    <a:pt x="24129" y="356870"/>
                  </a:lnTo>
                  <a:close/>
                </a:path>
                <a:path w="24129" h="368300">
                  <a:moveTo>
                    <a:pt x="24129" y="350520"/>
                  </a:moveTo>
                  <a:lnTo>
                    <a:pt x="13969" y="350520"/>
                  </a:lnTo>
                  <a:lnTo>
                    <a:pt x="13969" y="351790"/>
                  </a:lnTo>
                  <a:lnTo>
                    <a:pt x="15239" y="351790"/>
                  </a:lnTo>
                  <a:lnTo>
                    <a:pt x="15239" y="355600"/>
                  </a:lnTo>
                  <a:lnTo>
                    <a:pt x="24129" y="355600"/>
                  </a:lnTo>
                  <a:lnTo>
                    <a:pt x="24129" y="350520"/>
                  </a:lnTo>
                  <a:close/>
                </a:path>
                <a:path w="24129" h="368300">
                  <a:moveTo>
                    <a:pt x="24129" y="344170"/>
                  </a:moveTo>
                  <a:lnTo>
                    <a:pt x="11429" y="344170"/>
                  </a:lnTo>
                  <a:lnTo>
                    <a:pt x="11429" y="345440"/>
                  </a:lnTo>
                  <a:lnTo>
                    <a:pt x="12700" y="345440"/>
                  </a:lnTo>
                  <a:lnTo>
                    <a:pt x="12700" y="350520"/>
                  </a:lnTo>
                  <a:lnTo>
                    <a:pt x="13969" y="350520"/>
                  </a:lnTo>
                  <a:lnTo>
                    <a:pt x="13969" y="349250"/>
                  </a:lnTo>
                  <a:lnTo>
                    <a:pt x="24129" y="349250"/>
                  </a:lnTo>
                  <a:lnTo>
                    <a:pt x="24129" y="344170"/>
                  </a:lnTo>
                  <a:close/>
                </a:path>
                <a:path w="24129" h="368300">
                  <a:moveTo>
                    <a:pt x="24129" y="337820"/>
                  </a:moveTo>
                  <a:lnTo>
                    <a:pt x="8889" y="337820"/>
                  </a:lnTo>
                  <a:lnTo>
                    <a:pt x="8889" y="340360"/>
                  </a:lnTo>
                  <a:lnTo>
                    <a:pt x="10160" y="340360"/>
                  </a:lnTo>
                  <a:lnTo>
                    <a:pt x="10160" y="344170"/>
                  </a:lnTo>
                  <a:lnTo>
                    <a:pt x="11429" y="344170"/>
                  </a:lnTo>
                  <a:lnTo>
                    <a:pt x="11429" y="342900"/>
                  </a:lnTo>
                  <a:lnTo>
                    <a:pt x="24129" y="342900"/>
                  </a:lnTo>
                  <a:lnTo>
                    <a:pt x="24129" y="337820"/>
                  </a:lnTo>
                  <a:close/>
                </a:path>
                <a:path w="24129" h="368300">
                  <a:moveTo>
                    <a:pt x="24129" y="331470"/>
                  </a:moveTo>
                  <a:lnTo>
                    <a:pt x="6350" y="331470"/>
                  </a:lnTo>
                  <a:lnTo>
                    <a:pt x="6350" y="334010"/>
                  </a:lnTo>
                  <a:lnTo>
                    <a:pt x="7619" y="334010"/>
                  </a:lnTo>
                  <a:lnTo>
                    <a:pt x="7619" y="337820"/>
                  </a:lnTo>
                  <a:lnTo>
                    <a:pt x="8889" y="337820"/>
                  </a:lnTo>
                  <a:lnTo>
                    <a:pt x="8889" y="336550"/>
                  </a:lnTo>
                  <a:lnTo>
                    <a:pt x="24129" y="336550"/>
                  </a:lnTo>
                  <a:lnTo>
                    <a:pt x="24129" y="331470"/>
                  </a:lnTo>
                  <a:close/>
                </a:path>
                <a:path w="24129" h="368300">
                  <a:moveTo>
                    <a:pt x="24129" y="325120"/>
                  </a:moveTo>
                  <a:lnTo>
                    <a:pt x="2539" y="325120"/>
                  </a:lnTo>
                  <a:lnTo>
                    <a:pt x="2539" y="326390"/>
                  </a:lnTo>
                  <a:lnTo>
                    <a:pt x="3810" y="326390"/>
                  </a:lnTo>
                  <a:lnTo>
                    <a:pt x="3810" y="330200"/>
                  </a:lnTo>
                  <a:lnTo>
                    <a:pt x="24129" y="330200"/>
                  </a:lnTo>
                  <a:lnTo>
                    <a:pt x="24129" y="325120"/>
                  </a:lnTo>
                  <a:close/>
                </a:path>
                <a:path w="24129" h="368300">
                  <a:moveTo>
                    <a:pt x="24129" y="318770"/>
                  </a:moveTo>
                  <a:lnTo>
                    <a:pt x="0" y="318770"/>
                  </a:lnTo>
                  <a:lnTo>
                    <a:pt x="0" y="320040"/>
                  </a:lnTo>
                  <a:lnTo>
                    <a:pt x="1269" y="320040"/>
                  </a:lnTo>
                  <a:lnTo>
                    <a:pt x="1269" y="325120"/>
                  </a:lnTo>
                  <a:lnTo>
                    <a:pt x="2539" y="325120"/>
                  </a:lnTo>
                  <a:lnTo>
                    <a:pt x="2539" y="323850"/>
                  </a:lnTo>
                  <a:lnTo>
                    <a:pt x="24129" y="323850"/>
                  </a:lnTo>
                  <a:lnTo>
                    <a:pt x="24129" y="318770"/>
                  </a:lnTo>
                  <a:close/>
                </a:path>
                <a:path w="24129" h="368300">
                  <a:moveTo>
                    <a:pt x="24129" y="312420"/>
                  </a:moveTo>
                  <a:lnTo>
                    <a:pt x="0" y="312420"/>
                  </a:lnTo>
                  <a:lnTo>
                    <a:pt x="0" y="317500"/>
                  </a:lnTo>
                  <a:lnTo>
                    <a:pt x="24129" y="317500"/>
                  </a:lnTo>
                  <a:lnTo>
                    <a:pt x="24129" y="312420"/>
                  </a:lnTo>
                  <a:close/>
                </a:path>
                <a:path w="24129" h="368300">
                  <a:moveTo>
                    <a:pt x="24129" y="306070"/>
                  </a:moveTo>
                  <a:lnTo>
                    <a:pt x="0" y="306070"/>
                  </a:lnTo>
                  <a:lnTo>
                    <a:pt x="0" y="311150"/>
                  </a:lnTo>
                  <a:lnTo>
                    <a:pt x="24129" y="311150"/>
                  </a:lnTo>
                  <a:lnTo>
                    <a:pt x="24129" y="306070"/>
                  </a:lnTo>
                  <a:close/>
                </a:path>
                <a:path w="24129" h="368300">
                  <a:moveTo>
                    <a:pt x="24129" y="299720"/>
                  </a:moveTo>
                  <a:lnTo>
                    <a:pt x="0" y="299720"/>
                  </a:lnTo>
                  <a:lnTo>
                    <a:pt x="0" y="304800"/>
                  </a:lnTo>
                  <a:lnTo>
                    <a:pt x="24129" y="304800"/>
                  </a:lnTo>
                  <a:lnTo>
                    <a:pt x="24129" y="299720"/>
                  </a:lnTo>
                  <a:close/>
                </a:path>
                <a:path w="24129" h="368300">
                  <a:moveTo>
                    <a:pt x="24129" y="293370"/>
                  </a:moveTo>
                  <a:lnTo>
                    <a:pt x="0" y="293370"/>
                  </a:lnTo>
                  <a:lnTo>
                    <a:pt x="0" y="298450"/>
                  </a:lnTo>
                  <a:lnTo>
                    <a:pt x="24129" y="298450"/>
                  </a:lnTo>
                  <a:lnTo>
                    <a:pt x="24129" y="293370"/>
                  </a:lnTo>
                  <a:close/>
                </a:path>
                <a:path w="24129" h="368300">
                  <a:moveTo>
                    <a:pt x="24129" y="287020"/>
                  </a:moveTo>
                  <a:lnTo>
                    <a:pt x="0" y="287020"/>
                  </a:lnTo>
                  <a:lnTo>
                    <a:pt x="0" y="292100"/>
                  </a:lnTo>
                  <a:lnTo>
                    <a:pt x="24129" y="292100"/>
                  </a:lnTo>
                  <a:lnTo>
                    <a:pt x="24129" y="287020"/>
                  </a:lnTo>
                  <a:close/>
                </a:path>
                <a:path w="24129" h="368300">
                  <a:moveTo>
                    <a:pt x="24129" y="280670"/>
                  </a:moveTo>
                  <a:lnTo>
                    <a:pt x="0" y="280670"/>
                  </a:lnTo>
                  <a:lnTo>
                    <a:pt x="0" y="285750"/>
                  </a:lnTo>
                  <a:lnTo>
                    <a:pt x="24129" y="285750"/>
                  </a:lnTo>
                  <a:lnTo>
                    <a:pt x="24129" y="280670"/>
                  </a:lnTo>
                  <a:close/>
                </a:path>
                <a:path w="24129" h="368300">
                  <a:moveTo>
                    <a:pt x="24129" y="274320"/>
                  </a:moveTo>
                  <a:lnTo>
                    <a:pt x="0" y="274320"/>
                  </a:lnTo>
                  <a:lnTo>
                    <a:pt x="0" y="279400"/>
                  </a:lnTo>
                  <a:lnTo>
                    <a:pt x="24129" y="279400"/>
                  </a:lnTo>
                  <a:lnTo>
                    <a:pt x="24129" y="274320"/>
                  </a:lnTo>
                  <a:close/>
                </a:path>
                <a:path w="24129" h="368300">
                  <a:moveTo>
                    <a:pt x="24129" y="270510"/>
                  </a:moveTo>
                  <a:lnTo>
                    <a:pt x="0" y="270510"/>
                  </a:lnTo>
                  <a:lnTo>
                    <a:pt x="0" y="273050"/>
                  </a:lnTo>
                  <a:lnTo>
                    <a:pt x="24129" y="273050"/>
                  </a:lnTo>
                  <a:lnTo>
                    <a:pt x="24129" y="270510"/>
                  </a:lnTo>
                  <a:close/>
                </a:path>
              </a:pathLst>
            </a:custGeom>
            <a:solidFill>
              <a:srgbClr val="161616"/>
            </a:solidFill>
          </p:spPr>
          <p:txBody>
            <a:bodyPr bIns="0" lIns="0" rIns="0" rtlCol="0" tIns="0" wrap="square"/>
            <a:p/>
          </p:txBody>
        </p:sp>
        <p:sp>
          <p:nvSpPr>
            <p:cNvPr id="1049274" name="object 566"/>
            <p:cNvSpPr/>
            <p:nvPr/>
          </p:nvSpPr>
          <p:spPr>
            <a:xfrm>
              <a:off x="6071870" y="6036309"/>
              <a:ext cx="21590" cy="265430"/>
            </a:xfrm>
            <a:custGeom>
              <a:avLst/>
              <a:ahLst/>
              <a:rect l="l" t="t" r="r" b="b"/>
              <a:pathLst>
                <a:path w="21589" h="265429">
                  <a:moveTo>
                    <a:pt x="21589" y="0"/>
                  </a:moveTo>
                  <a:lnTo>
                    <a:pt x="20319" y="0"/>
                  </a:lnTo>
                  <a:lnTo>
                    <a:pt x="20319" y="2539"/>
                  </a:lnTo>
                  <a:lnTo>
                    <a:pt x="19050" y="2539"/>
                  </a:lnTo>
                  <a:lnTo>
                    <a:pt x="19050" y="3809"/>
                  </a:lnTo>
                  <a:lnTo>
                    <a:pt x="21589" y="3809"/>
                  </a:lnTo>
                  <a:lnTo>
                    <a:pt x="21589" y="0"/>
                  </a:lnTo>
                  <a:close/>
                </a:path>
                <a:path w="21589" h="265429">
                  <a:moveTo>
                    <a:pt x="21589" y="3809"/>
                  </a:moveTo>
                  <a:lnTo>
                    <a:pt x="19050" y="3809"/>
                  </a:lnTo>
                  <a:lnTo>
                    <a:pt x="19050" y="6349"/>
                  </a:lnTo>
                  <a:lnTo>
                    <a:pt x="21589" y="6349"/>
                  </a:lnTo>
                  <a:lnTo>
                    <a:pt x="21589" y="3809"/>
                  </a:lnTo>
                  <a:close/>
                </a:path>
                <a:path w="21589" h="265429">
                  <a:moveTo>
                    <a:pt x="21589" y="6350"/>
                  </a:moveTo>
                  <a:lnTo>
                    <a:pt x="17779" y="6350"/>
                  </a:lnTo>
                  <a:lnTo>
                    <a:pt x="17779" y="11429"/>
                  </a:lnTo>
                  <a:lnTo>
                    <a:pt x="16509" y="11429"/>
                  </a:lnTo>
                  <a:lnTo>
                    <a:pt x="16509" y="15239"/>
                  </a:lnTo>
                  <a:lnTo>
                    <a:pt x="15239" y="15239"/>
                  </a:lnTo>
                  <a:lnTo>
                    <a:pt x="15239" y="20319"/>
                  </a:lnTo>
                  <a:lnTo>
                    <a:pt x="13969" y="20319"/>
                  </a:lnTo>
                  <a:lnTo>
                    <a:pt x="13969" y="25399"/>
                  </a:lnTo>
                  <a:lnTo>
                    <a:pt x="12700" y="25399"/>
                  </a:lnTo>
                  <a:lnTo>
                    <a:pt x="12700" y="30479"/>
                  </a:lnTo>
                  <a:lnTo>
                    <a:pt x="11429" y="30479"/>
                  </a:lnTo>
                  <a:lnTo>
                    <a:pt x="11429" y="35559"/>
                  </a:lnTo>
                  <a:lnTo>
                    <a:pt x="10159" y="35559"/>
                  </a:lnTo>
                  <a:lnTo>
                    <a:pt x="10159" y="41909"/>
                  </a:lnTo>
                  <a:lnTo>
                    <a:pt x="8889" y="41909"/>
                  </a:lnTo>
                  <a:lnTo>
                    <a:pt x="8889" y="44449"/>
                  </a:lnTo>
                  <a:lnTo>
                    <a:pt x="21589" y="44449"/>
                  </a:lnTo>
                  <a:lnTo>
                    <a:pt x="21589" y="6350"/>
                  </a:lnTo>
                  <a:close/>
                </a:path>
                <a:path w="21589" h="265429">
                  <a:moveTo>
                    <a:pt x="21589" y="44449"/>
                  </a:moveTo>
                  <a:lnTo>
                    <a:pt x="8889" y="44449"/>
                  </a:lnTo>
                  <a:lnTo>
                    <a:pt x="8889" y="48259"/>
                  </a:lnTo>
                  <a:lnTo>
                    <a:pt x="7619" y="48259"/>
                  </a:lnTo>
                  <a:lnTo>
                    <a:pt x="7619" y="53339"/>
                  </a:lnTo>
                  <a:lnTo>
                    <a:pt x="6350" y="53339"/>
                  </a:lnTo>
                  <a:lnTo>
                    <a:pt x="6350" y="60959"/>
                  </a:lnTo>
                  <a:lnTo>
                    <a:pt x="5079" y="60959"/>
                  </a:lnTo>
                  <a:lnTo>
                    <a:pt x="5079" y="71119"/>
                  </a:lnTo>
                  <a:lnTo>
                    <a:pt x="21589" y="71119"/>
                  </a:lnTo>
                  <a:lnTo>
                    <a:pt x="21589" y="44449"/>
                  </a:lnTo>
                  <a:close/>
                </a:path>
                <a:path w="21589" h="265429">
                  <a:moveTo>
                    <a:pt x="21589" y="71119"/>
                  </a:moveTo>
                  <a:lnTo>
                    <a:pt x="3809" y="71119"/>
                  </a:lnTo>
                  <a:lnTo>
                    <a:pt x="3809" y="80009"/>
                  </a:lnTo>
                  <a:lnTo>
                    <a:pt x="2539" y="80009"/>
                  </a:lnTo>
                  <a:lnTo>
                    <a:pt x="2539" y="90169"/>
                  </a:lnTo>
                  <a:lnTo>
                    <a:pt x="1269" y="90169"/>
                  </a:lnTo>
                  <a:lnTo>
                    <a:pt x="1269" y="114299"/>
                  </a:lnTo>
                  <a:lnTo>
                    <a:pt x="0" y="114299"/>
                  </a:lnTo>
                  <a:lnTo>
                    <a:pt x="0" y="120649"/>
                  </a:lnTo>
                  <a:lnTo>
                    <a:pt x="21589" y="120649"/>
                  </a:lnTo>
                  <a:lnTo>
                    <a:pt x="21589" y="71119"/>
                  </a:lnTo>
                  <a:close/>
                </a:path>
                <a:path w="21589" h="265429">
                  <a:moveTo>
                    <a:pt x="21589" y="120649"/>
                  </a:moveTo>
                  <a:lnTo>
                    <a:pt x="0" y="120649"/>
                  </a:lnTo>
                  <a:lnTo>
                    <a:pt x="0" y="153669"/>
                  </a:lnTo>
                  <a:lnTo>
                    <a:pt x="21589" y="153669"/>
                  </a:lnTo>
                  <a:lnTo>
                    <a:pt x="21589" y="120649"/>
                  </a:lnTo>
                  <a:close/>
                </a:path>
                <a:path w="21589" h="265429">
                  <a:moveTo>
                    <a:pt x="21589" y="153669"/>
                  </a:moveTo>
                  <a:lnTo>
                    <a:pt x="1269" y="153669"/>
                  </a:lnTo>
                  <a:lnTo>
                    <a:pt x="1269" y="180339"/>
                  </a:lnTo>
                  <a:lnTo>
                    <a:pt x="2539" y="180339"/>
                  </a:lnTo>
                  <a:lnTo>
                    <a:pt x="2539" y="190499"/>
                  </a:lnTo>
                  <a:lnTo>
                    <a:pt x="3809" y="190499"/>
                  </a:lnTo>
                  <a:lnTo>
                    <a:pt x="3809" y="198119"/>
                  </a:lnTo>
                  <a:lnTo>
                    <a:pt x="5079" y="198119"/>
                  </a:lnTo>
                  <a:lnTo>
                    <a:pt x="5079" y="204469"/>
                  </a:lnTo>
                  <a:lnTo>
                    <a:pt x="6350" y="204469"/>
                  </a:lnTo>
                  <a:lnTo>
                    <a:pt x="6350" y="210819"/>
                  </a:lnTo>
                  <a:lnTo>
                    <a:pt x="7619" y="210819"/>
                  </a:lnTo>
                  <a:lnTo>
                    <a:pt x="7619" y="217169"/>
                  </a:lnTo>
                  <a:lnTo>
                    <a:pt x="21589" y="217169"/>
                  </a:lnTo>
                  <a:lnTo>
                    <a:pt x="21589" y="153669"/>
                  </a:lnTo>
                  <a:close/>
                </a:path>
                <a:path w="21589" h="265429">
                  <a:moveTo>
                    <a:pt x="21589" y="260349"/>
                  </a:moveTo>
                  <a:lnTo>
                    <a:pt x="20319" y="260349"/>
                  </a:lnTo>
                  <a:lnTo>
                    <a:pt x="20319" y="265429"/>
                  </a:lnTo>
                  <a:lnTo>
                    <a:pt x="21589" y="265429"/>
                  </a:lnTo>
                  <a:lnTo>
                    <a:pt x="21589" y="260349"/>
                  </a:lnTo>
                  <a:close/>
                </a:path>
                <a:path w="21589" h="265429">
                  <a:moveTo>
                    <a:pt x="21589" y="253999"/>
                  </a:moveTo>
                  <a:lnTo>
                    <a:pt x="17779" y="253999"/>
                  </a:lnTo>
                  <a:lnTo>
                    <a:pt x="17779" y="256539"/>
                  </a:lnTo>
                  <a:lnTo>
                    <a:pt x="19050" y="256539"/>
                  </a:lnTo>
                  <a:lnTo>
                    <a:pt x="19050" y="259079"/>
                  </a:lnTo>
                  <a:lnTo>
                    <a:pt x="21589" y="259079"/>
                  </a:lnTo>
                  <a:lnTo>
                    <a:pt x="21589" y="253999"/>
                  </a:lnTo>
                  <a:close/>
                </a:path>
                <a:path w="21589" h="265429">
                  <a:moveTo>
                    <a:pt x="21589" y="247649"/>
                  </a:moveTo>
                  <a:lnTo>
                    <a:pt x="15239" y="247649"/>
                  </a:lnTo>
                  <a:lnTo>
                    <a:pt x="15239" y="248919"/>
                  </a:lnTo>
                  <a:lnTo>
                    <a:pt x="16509" y="248919"/>
                  </a:lnTo>
                  <a:lnTo>
                    <a:pt x="16509" y="253999"/>
                  </a:lnTo>
                  <a:lnTo>
                    <a:pt x="17779" y="253999"/>
                  </a:lnTo>
                  <a:lnTo>
                    <a:pt x="17779" y="252729"/>
                  </a:lnTo>
                  <a:lnTo>
                    <a:pt x="21589" y="252729"/>
                  </a:lnTo>
                  <a:lnTo>
                    <a:pt x="21589" y="247649"/>
                  </a:lnTo>
                  <a:close/>
                </a:path>
                <a:path w="21589" h="265429">
                  <a:moveTo>
                    <a:pt x="21589" y="241299"/>
                  </a:moveTo>
                  <a:lnTo>
                    <a:pt x="13969" y="241299"/>
                  </a:lnTo>
                  <a:lnTo>
                    <a:pt x="13969" y="243839"/>
                  </a:lnTo>
                  <a:lnTo>
                    <a:pt x="15239" y="243839"/>
                  </a:lnTo>
                  <a:lnTo>
                    <a:pt x="15239" y="246379"/>
                  </a:lnTo>
                  <a:lnTo>
                    <a:pt x="21589" y="246379"/>
                  </a:lnTo>
                  <a:lnTo>
                    <a:pt x="21589" y="241299"/>
                  </a:lnTo>
                  <a:close/>
                </a:path>
                <a:path w="21589" h="265429">
                  <a:moveTo>
                    <a:pt x="21589" y="234949"/>
                  </a:moveTo>
                  <a:lnTo>
                    <a:pt x="12700" y="234949"/>
                  </a:lnTo>
                  <a:lnTo>
                    <a:pt x="12700" y="241299"/>
                  </a:lnTo>
                  <a:lnTo>
                    <a:pt x="13969" y="241299"/>
                  </a:lnTo>
                  <a:lnTo>
                    <a:pt x="13969" y="240029"/>
                  </a:lnTo>
                  <a:lnTo>
                    <a:pt x="21589" y="240029"/>
                  </a:lnTo>
                  <a:lnTo>
                    <a:pt x="21589" y="234949"/>
                  </a:lnTo>
                  <a:close/>
                </a:path>
                <a:path w="21589" h="265429">
                  <a:moveTo>
                    <a:pt x="21589" y="228599"/>
                  </a:moveTo>
                  <a:lnTo>
                    <a:pt x="10159" y="228599"/>
                  </a:lnTo>
                  <a:lnTo>
                    <a:pt x="10159" y="229869"/>
                  </a:lnTo>
                  <a:lnTo>
                    <a:pt x="11429" y="229869"/>
                  </a:lnTo>
                  <a:lnTo>
                    <a:pt x="11429" y="233679"/>
                  </a:lnTo>
                  <a:lnTo>
                    <a:pt x="21589" y="233679"/>
                  </a:lnTo>
                  <a:lnTo>
                    <a:pt x="21589" y="228599"/>
                  </a:lnTo>
                  <a:close/>
                </a:path>
                <a:path w="21589" h="265429">
                  <a:moveTo>
                    <a:pt x="21589" y="222249"/>
                  </a:moveTo>
                  <a:lnTo>
                    <a:pt x="8889" y="222249"/>
                  </a:lnTo>
                  <a:lnTo>
                    <a:pt x="8889" y="223519"/>
                  </a:lnTo>
                  <a:lnTo>
                    <a:pt x="10159" y="223519"/>
                  </a:lnTo>
                  <a:lnTo>
                    <a:pt x="10159" y="227329"/>
                  </a:lnTo>
                  <a:lnTo>
                    <a:pt x="21589" y="227329"/>
                  </a:lnTo>
                  <a:lnTo>
                    <a:pt x="21589" y="222249"/>
                  </a:lnTo>
                  <a:close/>
                </a:path>
                <a:path w="21589" h="265429">
                  <a:moveTo>
                    <a:pt x="21589" y="218439"/>
                  </a:moveTo>
                  <a:lnTo>
                    <a:pt x="8889" y="218439"/>
                  </a:lnTo>
                  <a:lnTo>
                    <a:pt x="8889" y="220979"/>
                  </a:lnTo>
                  <a:lnTo>
                    <a:pt x="21589" y="220979"/>
                  </a:lnTo>
                  <a:lnTo>
                    <a:pt x="21589" y="218439"/>
                  </a:lnTo>
                  <a:close/>
                </a:path>
              </a:pathLst>
            </a:custGeom>
            <a:solidFill>
              <a:srgbClr val="151515"/>
            </a:solidFill>
          </p:spPr>
          <p:txBody>
            <a:bodyPr bIns="0" lIns="0" rIns="0" rtlCol="0" tIns="0" wrap="square"/>
            <a:p/>
          </p:txBody>
        </p:sp>
        <p:sp>
          <p:nvSpPr>
            <p:cNvPr id="1049275" name="object 567"/>
            <p:cNvSpPr/>
            <p:nvPr/>
          </p:nvSpPr>
          <p:spPr>
            <a:xfrm>
              <a:off x="6065520" y="5797549"/>
              <a:ext cx="669290" cy="370840"/>
            </a:xfrm>
            <a:custGeom>
              <a:avLst/>
              <a:ahLst/>
              <a:rect l="l" t="t" r="r" b="b"/>
              <a:pathLst>
                <a:path w="669290" h="370839">
                  <a:moveTo>
                    <a:pt x="669290" y="93980"/>
                  </a:moveTo>
                  <a:lnTo>
                    <a:pt x="655320" y="81280"/>
                  </a:lnTo>
                  <a:lnTo>
                    <a:pt x="654050" y="81280"/>
                  </a:lnTo>
                  <a:lnTo>
                    <a:pt x="638810" y="69850"/>
                  </a:lnTo>
                  <a:lnTo>
                    <a:pt x="622300" y="58420"/>
                  </a:lnTo>
                  <a:lnTo>
                    <a:pt x="605790" y="48260"/>
                  </a:lnTo>
                  <a:lnTo>
                    <a:pt x="604520" y="48260"/>
                  </a:lnTo>
                  <a:lnTo>
                    <a:pt x="586727" y="39370"/>
                  </a:lnTo>
                  <a:lnTo>
                    <a:pt x="567677" y="31750"/>
                  </a:lnTo>
                  <a:lnTo>
                    <a:pt x="548627" y="24130"/>
                  </a:lnTo>
                  <a:lnTo>
                    <a:pt x="527050" y="17780"/>
                  </a:lnTo>
                  <a:lnTo>
                    <a:pt x="485127" y="7620"/>
                  </a:lnTo>
                  <a:lnTo>
                    <a:pt x="483870" y="7620"/>
                  </a:lnTo>
                  <a:lnTo>
                    <a:pt x="438150" y="2540"/>
                  </a:lnTo>
                  <a:lnTo>
                    <a:pt x="389890" y="1270"/>
                  </a:lnTo>
                  <a:lnTo>
                    <a:pt x="388620" y="0"/>
                  </a:lnTo>
                  <a:lnTo>
                    <a:pt x="388620" y="1270"/>
                  </a:lnTo>
                  <a:lnTo>
                    <a:pt x="345440" y="2540"/>
                  </a:lnTo>
                  <a:lnTo>
                    <a:pt x="304800" y="7620"/>
                  </a:lnTo>
                  <a:lnTo>
                    <a:pt x="303530" y="7620"/>
                  </a:lnTo>
                  <a:lnTo>
                    <a:pt x="265430" y="15240"/>
                  </a:lnTo>
                  <a:lnTo>
                    <a:pt x="228600" y="26670"/>
                  </a:lnTo>
                  <a:lnTo>
                    <a:pt x="212090" y="33020"/>
                  </a:lnTo>
                  <a:lnTo>
                    <a:pt x="210820" y="33020"/>
                  </a:lnTo>
                  <a:lnTo>
                    <a:pt x="194310" y="41910"/>
                  </a:lnTo>
                  <a:lnTo>
                    <a:pt x="177800" y="49530"/>
                  </a:lnTo>
                  <a:lnTo>
                    <a:pt x="162560" y="59690"/>
                  </a:lnTo>
                  <a:lnTo>
                    <a:pt x="147320" y="69850"/>
                  </a:lnTo>
                  <a:lnTo>
                    <a:pt x="132080" y="80010"/>
                  </a:lnTo>
                  <a:lnTo>
                    <a:pt x="132080" y="81280"/>
                  </a:lnTo>
                  <a:lnTo>
                    <a:pt x="118110" y="92710"/>
                  </a:lnTo>
                  <a:lnTo>
                    <a:pt x="105410" y="105410"/>
                  </a:lnTo>
                  <a:lnTo>
                    <a:pt x="104140" y="105410"/>
                  </a:lnTo>
                  <a:lnTo>
                    <a:pt x="80010" y="132080"/>
                  </a:lnTo>
                  <a:lnTo>
                    <a:pt x="68580" y="146050"/>
                  </a:lnTo>
                  <a:lnTo>
                    <a:pt x="68580" y="147320"/>
                  </a:lnTo>
                  <a:lnTo>
                    <a:pt x="58420" y="161290"/>
                  </a:lnTo>
                  <a:lnTo>
                    <a:pt x="49530" y="176530"/>
                  </a:lnTo>
                  <a:lnTo>
                    <a:pt x="40640" y="191770"/>
                  </a:lnTo>
                  <a:lnTo>
                    <a:pt x="33020" y="207010"/>
                  </a:lnTo>
                  <a:lnTo>
                    <a:pt x="26670" y="223520"/>
                  </a:lnTo>
                  <a:lnTo>
                    <a:pt x="26670" y="224790"/>
                  </a:lnTo>
                  <a:lnTo>
                    <a:pt x="20320" y="241300"/>
                  </a:lnTo>
                  <a:lnTo>
                    <a:pt x="19050" y="241300"/>
                  </a:lnTo>
                  <a:lnTo>
                    <a:pt x="13970" y="257810"/>
                  </a:lnTo>
                  <a:lnTo>
                    <a:pt x="10160" y="275590"/>
                  </a:lnTo>
                  <a:lnTo>
                    <a:pt x="6350" y="293370"/>
                  </a:lnTo>
                  <a:lnTo>
                    <a:pt x="6350" y="294640"/>
                  </a:lnTo>
                  <a:lnTo>
                    <a:pt x="1270" y="331470"/>
                  </a:lnTo>
                  <a:lnTo>
                    <a:pt x="0" y="370840"/>
                  </a:lnTo>
                  <a:lnTo>
                    <a:pt x="11430" y="370840"/>
                  </a:lnTo>
                  <a:lnTo>
                    <a:pt x="13970" y="332740"/>
                  </a:lnTo>
                  <a:lnTo>
                    <a:pt x="19050" y="295910"/>
                  </a:lnTo>
                  <a:lnTo>
                    <a:pt x="22860" y="278130"/>
                  </a:lnTo>
                  <a:lnTo>
                    <a:pt x="26670" y="261620"/>
                  </a:lnTo>
                  <a:lnTo>
                    <a:pt x="31750" y="245110"/>
                  </a:lnTo>
                  <a:lnTo>
                    <a:pt x="38100" y="228600"/>
                  </a:lnTo>
                  <a:lnTo>
                    <a:pt x="44043" y="213131"/>
                  </a:lnTo>
                  <a:lnTo>
                    <a:pt x="44450" y="213360"/>
                  </a:lnTo>
                  <a:lnTo>
                    <a:pt x="52070" y="196850"/>
                  </a:lnTo>
                  <a:lnTo>
                    <a:pt x="59220" y="182537"/>
                  </a:lnTo>
                  <a:lnTo>
                    <a:pt x="59690" y="182880"/>
                  </a:lnTo>
                  <a:lnTo>
                    <a:pt x="69850" y="167640"/>
                  </a:lnTo>
                  <a:lnTo>
                    <a:pt x="69507" y="167513"/>
                  </a:lnTo>
                  <a:lnTo>
                    <a:pt x="78219" y="154432"/>
                  </a:lnTo>
                  <a:lnTo>
                    <a:pt x="78740" y="154940"/>
                  </a:lnTo>
                  <a:lnTo>
                    <a:pt x="89623" y="140436"/>
                  </a:lnTo>
                  <a:lnTo>
                    <a:pt x="90170" y="140970"/>
                  </a:lnTo>
                  <a:lnTo>
                    <a:pt x="114300" y="114300"/>
                  </a:lnTo>
                  <a:lnTo>
                    <a:pt x="113690" y="113703"/>
                  </a:lnTo>
                  <a:lnTo>
                    <a:pt x="127000" y="101600"/>
                  </a:lnTo>
                  <a:lnTo>
                    <a:pt x="139700" y="90170"/>
                  </a:lnTo>
                  <a:lnTo>
                    <a:pt x="154940" y="80010"/>
                  </a:lnTo>
                  <a:lnTo>
                    <a:pt x="168910" y="69850"/>
                  </a:lnTo>
                  <a:lnTo>
                    <a:pt x="184150" y="60960"/>
                  </a:lnTo>
                  <a:lnTo>
                    <a:pt x="199390" y="53340"/>
                  </a:lnTo>
                  <a:lnTo>
                    <a:pt x="215900" y="44450"/>
                  </a:lnTo>
                  <a:lnTo>
                    <a:pt x="232168" y="38201"/>
                  </a:lnTo>
                  <a:lnTo>
                    <a:pt x="232410" y="39370"/>
                  </a:lnTo>
                  <a:lnTo>
                    <a:pt x="269240" y="26670"/>
                  </a:lnTo>
                  <a:lnTo>
                    <a:pt x="269113" y="26441"/>
                  </a:lnTo>
                  <a:lnTo>
                    <a:pt x="306070" y="19050"/>
                  </a:lnTo>
                  <a:lnTo>
                    <a:pt x="346710" y="15240"/>
                  </a:lnTo>
                  <a:lnTo>
                    <a:pt x="389293" y="12738"/>
                  </a:lnTo>
                  <a:lnTo>
                    <a:pt x="436892" y="15176"/>
                  </a:lnTo>
                  <a:lnTo>
                    <a:pt x="481380" y="20193"/>
                  </a:lnTo>
                  <a:lnTo>
                    <a:pt x="481330" y="20320"/>
                  </a:lnTo>
                  <a:lnTo>
                    <a:pt x="524510" y="30480"/>
                  </a:lnTo>
                  <a:lnTo>
                    <a:pt x="543674" y="35280"/>
                  </a:lnTo>
                  <a:lnTo>
                    <a:pt x="543560" y="35560"/>
                  </a:lnTo>
                  <a:lnTo>
                    <a:pt x="562610" y="43180"/>
                  </a:lnTo>
                  <a:lnTo>
                    <a:pt x="581660" y="50800"/>
                  </a:lnTo>
                  <a:lnTo>
                    <a:pt x="598462" y="59207"/>
                  </a:lnTo>
                  <a:lnTo>
                    <a:pt x="598170" y="59690"/>
                  </a:lnTo>
                  <a:lnTo>
                    <a:pt x="615950" y="68580"/>
                  </a:lnTo>
                  <a:lnTo>
                    <a:pt x="632460" y="80010"/>
                  </a:lnTo>
                  <a:lnTo>
                    <a:pt x="646963" y="90906"/>
                  </a:lnTo>
                  <a:lnTo>
                    <a:pt x="646430" y="91440"/>
                  </a:lnTo>
                  <a:lnTo>
                    <a:pt x="661670" y="104140"/>
                  </a:lnTo>
                  <a:lnTo>
                    <a:pt x="669290" y="93980"/>
                  </a:lnTo>
                  <a:close/>
                </a:path>
              </a:pathLst>
            </a:custGeom>
            <a:solidFill>
              <a:srgbClr val="BFBFBF"/>
            </a:solidFill>
          </p:spPr>
          <p:txBody>
            <a:bodyPr bIns="0" lIns="0" rIns="0" rtlCol="0" tIns="0" wrap="square"/>
            <a:p/>
          </p:txBody>
        </p:sp>
        <p:sp>
          <p:nvSpPr>
            <p:cNvPr id="1049276" name="object 568"/>
            <p:cNvSpPr/>
            <p:nvPr/>
          </p:nvSpPr>
          <p:spPr>
            <a:xfrm>
              <a:off x="6414770" y="5878829"/>
              <a:ext cx="431800" cy="656590"/>
            </a:xfrm>
            <a:custGeom>
              <a:avLst/>
              <a:ahLst/>
              <a:rect l="l" t="t" r="r" b="b"/>
              <a:pathLst>
                <a:path w="431800" h="656590">
                  <a:moveTo>
                    <a:pt x="431800" y="285750"/>
                  </a:moveTo>
                  <a:lnTo>
                    <a:pt x="430530" y="250190"/>
                  </a:lnTo>
                  <a:lnTo>
                    <a:pt x="427990" y="217170"/>
                  </a:lnTo>
                  <a:lnTo>
                    <a:pt x="427990" y="215900"/>
                  </a:lnTo>
                  <a:lnTo>
                    <a:pt x="411480" y="152412"/>
                  </a:lnTo>
                  <a:lnTo>
                    <a:pt x="386080" y="95250"/>
                  </a:lnTo>
                  <a:lnTo>
                    <a:pt x="384810" y="93980"/>
                  </a:lnTo>
                  <a:lnTo>
                    <a:pt x="368300" y="67310"/>
                  </a:lnTo>
                  <a:lnTo>
                    <a:pt x="347980" y="41910"/>
                  </a:lnTo>
                  <a:lnTo>
                    <a:pt x="335280" y="26670"/>
                  </a:lnTo>
                  <a:lnTo>
                    <a:pt x="320040" y="12700"/>
                  </a:lnTo>
                  <a:lnTo>
                    <a:pt x="306070" y="0"/>
                  </a:lnTo>
                  <a:lnTo>
                    <a:pt x="302260" y="5080"/>
                  </a:lnTo>
                  <a:lnTo>
                    <a:pt x="297180" y="10160"/>
                  </a:lnTo>
                  <a:lnTo>
                    <a:pt x="312420" y="22860"/>
                  </a:lnTo>
                  <a:lnTo>
                    <a:pt x="326390" y="35560"/>
                  </a:lnTo>
                  <a:lnTo>
                    <a:pt x="339090" y="50800"/>
                  </a:lnTo>
                  <a:lnTo>
                    <a:pt x="339559" y="50165"/>
                  </a:lnTo>
                  <a:lnTo>
                    <a:pt x="358140" y="74930"/>
                  </a:lnTo>
                  <a:lnTo>
                    <a:pt x="358673" y="74536"/>
                  </a:lnTo>
                  <a:lnTo>
                    <a:pt x="374650" y="100330"/>
                  </a:lnTo>
                  <a:lnTo>
                    <a:pt x="388620" y="128270"/>
                  </a:lnTo>
                  <a:lnTo>
                    <a:pt x="400050" y="157480"/>
                  </a:lnTo>
                  <a:lnTo>
                    <a:pt x="400380" y="157353"/>
                  </a:lnTo>
                  <a:lnTo>
                    <a:pt x="408940" y="186690"/>
                  </a:lnTo>
                  <a:lnTo>
                    <a:pt x="415290" y="218440"/>
                  </a:lnTo>
                  <a:lnTo>
                    <a:pt x="419100" y="251460"/>
                  </a:lnTo>
                  <a:lnTo>
                    <a:pt x="420370" y="285750"/>
                  </a:lnTo>
                  <a:lnTo>
                    <a:pt x="419138" y="323862"/>
                  </a:lnTo>
                  <a:lnTo>
                    <a:pt x="414172" y="360718"/>
                  </a:lnTo>
                  <a:lnTo>
                    <a:pt x="414020" y="360680"/>
                  </a:lnTo>
                  <a:lnTo>
                    <a:pt x="405130" y="396240"/>
                  </a:lnTo>
                  <a:lnTo>
                    <a:pt x="400050" y="412750"/>
                  </a:lnTo>
                  <a:lnTo>
                    <a:pt x="394970" y="429260"/>
                  </a:lnTo>
                  <a:lnTo>
                    <a:pt x="388620" y="444500"/>
                  </a:lnTo>
                  <a:lnTo>
                    <a:pt x="381431" y="460070"/>
                  </a:lnTo>
                  <a:lnTo>
                    <a:pt x="381000" y="459740"/>
                  </a:lnTo>
                  <a:lnTo>
                    <a:pt x="372110" y="474980"/>
                  </a:lnTo>
                  <a:lnTo>
                    <a:pt x="363728" y="489343"/>
                  </a:lnTo>
                  <a:lnTo>
                    <a:pt x="363220" y="488950"/>
                  </a:lnTo>
                  <a:lnTo>
                    <a:pt x="353060" y="504190"/>
                  </a:lnTo>
                  <a:lnTo>
                    <a:pt x="343433" y="517436"/>
                  </a:lnTo>
                  <a:lnTo>
                    <a:pt x="342900" y="516890"/>
                  </a:lnTo>
                  <a:lnTo>
                    <a:pt x="318770" y="543560"/>
                  </a:lnTo>
                  <a:lnTo>
                    <a:pt x="319430" y="544068"/>
                  </a:lnTo>
                  <a:lnTo>
                    <a:pt x="306070" y="554990"/>
                  </a:lnTo>
                  <a:lnTo>
                    <a:pt x="306666" y="555599"/>
                  </a:lnTo>
                  <a:lnTo>
                    <a:pt x="293928" y="567182"/>
                  </a:lnTo>
                  <a:lnTo>
                    <a:pt x="293370" y="566420"/>
                  </a:lnTo>
                  <a:lnTo>
                    <a:pt x="279400" y="577850"/>
                  </a:lnTo>
                  <a:lnTo>
                    <a:pt x="264693" y="587654"/>
                  </a:lnTo>
                  <a:lnTo>
                    <a:pt x="264160" y="586740"/>
                  </a:lnTo>
                  <a:lnTo>
                    <a:pt x="248920" y="595630"/>
                  </a:lnTo>
                  <a:lnTo>
                    <a:pt x="233680" y="604520"/>
                  </a:lnTo>
                  <a:lnTo>
                    <a:pt x="217170" y="612140"/>
                  </a:lnTo>
                  <a:lnTo>
                    <a:pt x="199377" y="618490"/>
                  </a:lnTo>
                  <a:lnTo>
                    <a:pt x="162560" y="629920"/>
                  </a:lnTo>
                  <a:lnTo>
                    <a:pt x="162648" y="630148"/>
                  </a:lnTo>
                  <a:lnTo>
                    <a:pt x="124460" y="637540"/>
                  </a:lnTo>
                  <a:lnTo>
                    <a:pt x="124485" y="637692"/>
                  </a:lnTo>
                  <a:lnTo>
                    <a:pt x="83820" y="642620"/>
                  </a:lnTo>
                  <a:lnTo>
                    <a:pt x="40043" y="643877"/>
                  </a:lnTo>
                  <a:lnTo>
                    <a:pt x="1270" y="642620"/>
                  </a:lnTo>
                  <a:lnTo>
                    <a:pt x="1270" y="647700"/>
                  </a:lnTo>
                  <a:lnTo>
                    <a:pt x="0" y="654050"/>
                  </a:lnTo>
                  <a:lnTo>
                    <a:pt x="39370" y="655320"/>
                  </a:lnTo>
                  <a:lnTo>
                    <a:pt x="40640" y="656590"/>
                  </a:lnTo>
                  <a:lnTo>
                    <a:pt x="40640" y="655320"/>
                  </a:lnTo>
                  <a:lnTo>
                    <a:pt x="83820" y="654050"/>
                  </a:lnTo>
                  <a:lnTo>
                    <a:pt x="85090" y="654050"/>
                  </a:lnTo>
                  <a:lnTo>
                    <a:pt x="127000" y="650240"/>
                  </a:lnTo>
                  <a:lnTo>
                    <a:pt x="166370" y="641350"/>
                  </a:lnTo>
                  <a:lnTo>
                    <a:pt x="203200" y="629920"/>
                  </a:lnTo>
                  <a:lnTo>
                    <a:pt x="220980" y="623570"/>
                  </a:lnTo>
                  <a:lnTo>
                    <a:pt x="222250" y="623570"/>
                  </a:lnTo>
                  <a:lnTo>
                    <a:pt x="238760" y="615950"/>
                  </a:lnTo>
                  <a:lnTo>
                    <a:pt x="255270" y="607060"/>
                  </a:lnTo>
                  <a:lnTo>
                    <a:pt x="271780" y="598170"/>
                  </a:lnTo>
                  <a:lnTo>
                    <a:pt x="314960" y="565150"/>
                  </a:lnTo>
                  <a:lnTo>
                    <a:pt x="353060" y="525780"/>
                  </a:lnTo>
                  <a:lnTo>
                    <a:pt x="363220" y="511810"/>
                  </a:lnTo>
                  <a:lnTo>
                    <a:pt x="363220" y="510540"/>
                  </a:lnTo>
                  <a:lnTo>
                    <a:pt x="373380" y="496570"/>
                  </a:lnTo>
                  <a:lnTo>
                    <a:pt x="374650" y="496570"/>
                  </a:lnTo>
                  <a:lnTo>
                    <a:pt x="383540" y="481330"/>
                  </a:lnTo>
                  <a:lnTo>
                    <a:pt x="391160" y="466090"/>
                  </a:lnTo>
                  <a:lnTo>
                    <a:pt x="392430" y="466090"/>
                  </a:lnTo>
                  <a:lnTo>
                    <a:pt x="400050" y="450850"/>
                  </a:lnTo>
                  <a:lnTo>
                    <a:pt x="400050" y="449580"/>
                  </a:lnTo>
                  <a:lnTo>
                    <a:pt x="406400" y="434340"/>
                  </a:lnTo>
                  <a:lnTo>
                    <a:pt x="406400" y="433070"/>
                  </a:lnTo>
                  <a:lnTo>
                    <a:pt x="412750" y="416560"/>
                  </a:lnTo>
                  <a:lnTo>
                    <a:pt x="417830" y="400050"/>
                  </a:lnTo>
                  <a:lnTo>
                    <a:pt x="417830" y="398780"/>
                  </a:lnTo>
                  <a:lnTo>
                    <a:pt x="425450" y="363220"/>
                  </a:lnTo>
                  <a:lnTo>
                    <a:pt x="430530" y="326390"/>
                  </a:lnTo>
                  <a:lnTo>
                    <a:pt x="430530" y="325120"/>
                  </a:lnTo>
                  <a:lnTo>
                    <a:pt x="431800" y="285750"/>
                  </a:lnTo>
                  <a:close/>
                </a:path>
              </a:pathLst>
            </a:custGeom>
            <a:solidFill>
              <a:srgbClr val="BFBFBF"/>
            </a:solidFill>
          </p:spPr>
          <p:txBody>
            <a:bodyPr bIns="0" lIns="0" rIns="0" rtlCol="0" tIns="0" wrap="square"/>
            <a:p/>
          </p:txBody>
        </p:sp>
        <p:sp>
          <p:nvSpPr>
            <p:cNvPr id="1049277" name="object 569"/>
            <p:cNvSpPr/>
            <p:nvPr/>
          </p:nvSpPr>
          <p:spPr>
            <a:xfrm>
              <a:off x="6065520" y="6167119"/>
              <a:ext cx="389890" cy="367030"/>
            </a:xfrm>
            <a:custGeom>
              <a:avLst/>
              <a:ahLst/>
              <a:rect l="l" t="t" r="r" b="b"/>
              <a:pathLst>
                <a:path w="389889" h="367029">
                  <a:moveTo>
                    <a:pt x="318770" y="148590"/>
                  </a:moveTo>
                  <a:lnTo>
                    <a:pt x="313690" y="143510"/>
                  </a:lnTo>
                  <a:lnTo>
                    <a:pt x="304063" y="133896"/>
                  </a:lnTo>
                  <a:lnTo>
                    <a:pt x="304800" y="133350"/>
                  </a:lnTo>
                  <a:lnTo>
                    <a:pt x="299720" y="128270"/>
                  </a:lnTo>
                  <a:lnTo>
                    <a:pt x="295910" y="121920"/>
                  </a:lnTo>
                  <a:lnTo>
                    <a:pt x="295440" y="122275"/>
                  </a:lnTo>
                  <a:lnTo>
                    <a:pt x="292836" y="117055"/>
                  </a:lnTo>
                  <a:lnTo>
                    <a:pt x="293370" y="116840"/>
                  </a:lnTo>
                  <a:lnTo>
                    <a:pt x="289560" y="109220"/>
                  </a:lnTo>
                  <a:lnTo>
                    <a:pt x="285750" y="102870"/>
                  </a:lnTo>
                  <a:lnTo>
                    <a:pt x="283210" y="95250"/>
                  </a:lnTo>
                  <a:lnTo>
                    <a:pt x="278130" y="78740"/>
                  </a:lnTo>
                  <a:lnTo>
                    <a:pt x="277876" y="78841"/>
                  </a:lnTo>
                  <a:lnTo>
                    <a:pt x="274320" y="62230"/>
                  </a:lnTo>
                  <a:lnTo>
                    <a:pt x="271780" y="43180"/>
                  </a:lnTo>
                  <a:lnTo>
                    <a:pt x="270510" y="22860"/>
                  </a:lnTo>
                  <a:lnTo>
                    <a:pt x="269240" y="0"/>
                  </a:lnTo>
                  <a:lnTo>
                    <a:pt x="262890" y="1270"/>
                  </a:lnTo>
                  <a:lnTo>
                    <a:pt x="256540" y="1270"/>
                  </a:lnTo>
                  <a:lnTo>
                    <a:pt x="257810" y="22860"/>
                  </a:lnTo>
                  <a:lnTo>
                    <a:pt x="259080" y="44450"/>
                  </a:lnTo>
                  <a:lnTo>
                    <a:pt x="261620" y="64770"/>
                  </a:lnTo>
                  <a:lnTo>
                    <a:pt x="266700" y="82550"/>
                  </a:lnTo>
                  <a:lnTo>
                    <a:pt x="271780" y="99060"/>
                  </a:lnTo>
                  <a:lnTo>
                    <a:pt x="271780" y="100330"/>
                  </a:lnTo>
                  <a:lnTo>
                    <a:pt x="274320" y="107950"/>
                  </a:lnTo>
                  <a:lnTo>
                    <a:pt x="278130" y="114300"/>
                  </a:lnTo>
                  <a:lnTo>
                    <a:pt x="280670" y="121920"/>
                  </a:lnTo>
                  <a:lnTo>
                    <a:pt x="281940" y="121920"/>
                  </a:lnTo>
                  <a:lnTo>
                    <a:pt x="285750" y="129540"/>
                  </a:lnTo>
                  <a:lnTo>
                    <a:pt x="289560" y="135890"/>
                  </a:lnTo>
                  <a:lnTo>
                    <a:pt x="294640" y="140970"/>
                  </a:lnTo>
                  <a:lnTo>
                    <a:pt x="294640" y="142240"/>
                  </a:lnTo>
                  <a:lnTo>
                    <a:pt x="304800" y="152400"/>
                  </a:lnTo>
                  <a:lnTo>
                    <a:pt x="308610" y="157480"/>
                  </a:lnTo>
                  <a:lnTo>
                    <a:pt x="313690" y="152400"/>
                  </a:lnTo>
                  <a:lnTo>
                    <a:pt x="318770" y="148590"/>
                  </a:lnTo>
                  <a:close/>
                </a:path>
                <a:path w="389889" h="367029">
                  <a:moveTo>
                    <a:pt x="389890" y="355600"/>
                  </a:moveTo>
                  <a:lnTo>
                    <a:pt x="350520" y="354330"/>
                  </a:lnTo>
                  <a:lnTo>
                    <a:pt x="313690" y="350520"/>
                  </a:lnTo>
                  <a:lnTo>
                    <a:pt x="278130" y="342900"/>
                  </a:lnTo>
                  <a:lnTo>
                    <a:pt x="245110" y="334010"/>
                  </a:lnTo>
                  <a:lnTo>
                    <a:pt x="244868" y="335191"/>
                  </a:lnTo>
                  <a:lnTo>
                    <a:pt x="214452" y="323024"/>
                  </a:lnTo>
                  <a:lnTo>
                    <a:pt x="214630" y="322580"/>
                  </a:lnTo>
                  <a:lnTo>
                    <a:pt x="185420" y="307340"/>
                  </a:lnTo>
                  <a:lnTo>
                    <a:pt x="184861" y="308267"/>
                  </a:lnTo>
                  <a:lnTo>
                    <a:pt x="157480" y="290830"/>
                  </a:lnTo>
                  <a:lnTo>
                    <a:pt x="157353" y="291045"/>
                  </a:lnTo>
                  <a:lnTo>
                    <a:pt x="132080" y="271780"/>
                  </a:lnTo>
                  <a:lnTo>
                    <a:pt x="118110" y="259080"/>
                  </a:lnTo>
                  <a:lnTo>
                    <a:pt x="104140" y="245110"/>
                  </a:lnTo>
                  <a:lnTo>
                    <a:pt x="103555" y="245694"/>
                  </a:lnTo>
                  <a:lnTo>
                    <a:pt x="91440" y="231140"/>
                  </a:lnTo>
                  <a:lnTo>
                    <a:pt x="79870" y="217271"/>
                  </a:lnTo>
                  <a:lnTo>
                    <a:pt x="80010" y="217170"/>
                  </a:lnTo>
                  <a:lnTo>
                    <a:pt x="69532" y="202057"/>
                  </a:lnTo>
                  <a:lnTo>
                    <a:pt x="69850" y="201930"/>
                  </a:lnTo>
                  <a:lnTo>
                    <a:pt x="59690" y="185420"/>
                  </a:lnTo>
                  <a:lnTo>
                    <a:pt x="49530" y="168910"/>
                  </a:lnTo>
                  <a:lnTo>
                    <a:pt x="49085" y="169240"/>
                  </a:lnTo>
                  <a:lnTo>
                    <a:pt x="41910" y="153670"/>
                  </a:lnTo>
                  <a:lnTo>
                    <a:pt x="35560" y="135890"/>
                  </a:lnTo>
                  <a:lnTo>
                    <a:pt x="29210" y="118110"/>
                  </a:lnTo>
                  <a:lnTo>
                    <a:pt x="24130" y="100330"/>
                  </a:lnTo>
                  <a:lnTo>
                    <a:pt x="19050" y="81280"/>
                  </a:lnTo>
                  <a:lnTo>
                    <a:pt x="16510" y="62230"/>
                  </a:lnTo>
                  <a:lnTo>
                    <a:pt x="13970" y="41910"/>
                  </a:lnTo>
                  <a:lnTo>
                    <a:pt x="11430" y="1270"/>
                  </a:lnTo>
                  <a:lnTo>
                    <a:pt x="6350" y="1270"/>
                  </a:lnTo>
                  <a:lnTo>
                    <a:pt x="0" y="1270"/>
                  </a:lnTo>
                  <a:lnTo>
                    <a:pt x="1270" y="43180"/>
                  </a:lnTo>
                  <a:lnTo>
                    <a:pt x="1270" y="44450"/>
                  </a:lnTo>
                  <a:lnTo>
                    <a:pt x="3810" y="63500"/>
                  </a:lnTo>
                  <a:lnTo>
                    <a:pt x="7620" y="83820"/>
                  </a:lnTo>
                  <a:lnTo>
                    <a:pt x="11430" y="102870"/>
                  </a:lnTo>
                  <a:lnTo>
                    <a:pt x="16510" y="121920"/>
                  </a:lnTo>
                  <a:lnTo>
                    <a:pt x="22860" y="139700"/>
                  </a:lnTo>
                  <a:lnTo>
                    <a:pt x="24130" y="139700"/>
                  </a:lnTo>
                  <a:lnTo>
                    <a:pt x="24130" y="140970"/>
                  </a:lnTo>
                  <a:lnTo>
                    <a:pt x="30480" y="157480"/>
                  </a:lnTo>
                  <a:lnTo>
                    <a:pt x="38100" y="175260"/>
                  </a:lnTo>
                  <a:lnTo>
                    <a:pt x="39370" y="175260"/>
                  </a:lnTo>
                  <a:lnTo>
                    <a:pt x="48260" y="191770"/>
                  </a:lnTo>
                  <a:lnTo>
                    <a:pt x="58420" y="208280"/>
                  </a:lnTo>
                  <a:lnTo>
                    <a:pt x="69850" y="223520"/>
                  </a:lnTo>
                  <a:lnTo>
                    <a:pt x="69850" y="224790"/>
                  </a:lnTo>
                  <a:lnTo>
                    <a:pt x="82550" y="238760"/>
                  </a:lnTo>
                  <a:lnTo>
                    <a:pt x="95250" y="254000"/>
                  </a:lnTo>
                  <a:lnTo>
                    <a:pt x="109220" y="267970"/>
                  </a:lnTo>
                  <a:lnTo>
                    <a:pt x="124460" y="281940"/>
                  </a:lnTo>
                  <a:lnTo>
                    <a:pt x="149860" y="302260"/>
                  </a:lnTo>
                  <a:lnTo>
                    <a:pt x="151130" y="302260"/>
                  </a:lnTo>
                  <a:lnTo>
                    <a:pt x="179070" y="318770"/>
                  </a:lnTo>
                  <a:lnTo>
                    <a:pt x="209550" y="334010"/>
                  </a:lnTo>
                  <a:lnTo>
                    <a:pt x="241300" y="346710"/>
                  </a:lnTo>
                  <a:lnTo>
                    <a:pt x="275590" y="355600"/>
                  </a:lnTo>
                  <a:lnTo>
                    <a:pt x="311150" y="361950"/>
                  </a:lnTo>
                  <a:lnTo>
                    <a:pt x="312420" y="361950"/>
                  </a:lnTo>
                  <a:lnTo>
                    <a:pt x="349250" y="365760"/>
                  </a:lnTo>
                  <a:lnTo>
                    <a:pt x="388620" y="367030"/>
                  </a:lnTo>
                  <a:lnTo>
                    <a:pt x="389890" y="361950"/>
                  </a:lnTo>
                  <a:lnTo>
                    <a:pt x="389890" y="355600"/>
                  </a:lnTo>
                  <a:close/>
                </a:path>
              </a:pathLst>
            </a:custGeom>
            <a:solidFill>
              <a:srgbClr val="BFBFBF"/>
            </a:solidFill>
          </p:spPr>
          <p:txBody>
            <a:bodyPr bIns="0" lIns="0" rIns="0" rtlCol="0" tIns="0" wrap="square"/>
            <a:p/>
          </p:txBody>
        </p:sp>
        <p:sp>
          <p:nvSpPr>
            <p:cNvPr id="1049278" name="object 570"/>
            <p:cNvSpPr/>
            <p:nvPr/>
          </p:nvSpPr>
          <p:spPr>
            <a:xfrm>
              <a:off x="6370320" y="6229349"/>
              <a:ext cx="213360" cy="127000"/>
            </a:xfrm>
            <a:custGeom>
              <a:avLst/>
              <a:ahLst/>
              <a:rect l="l" t="t" r="r" b="b"/>
              <a:pathLst>
                <a:path w="213359" h="127000">
                  <a:moveTo>
                    <a:pt x="186677" y="74930"/>
                  </a:moveTo>
                  <a:lnTo>
                    <a:pt x="176530" y="67310"/>
                  </a:lnTo>
                  <a:lnTo>
                    <a:pt x="172720" y="71120"/>
                  </a:lnTo>
                  <a:lnTo>
                    <a:pt x="171450" y="72390"/>
                  </a:lnTo>
                  <a:lnTo>
                    <a:pt x="163830" y="81280"/>
                  </a:lnTo>
                  <a:lnTo>
                    <a:pt x="158750" y="86360"/>
                  </a:lnTo>
                  <a:lnTo>
                    <a:pt x="154927" y="90182"/>
                  </a:lnTo>
                  <a:lnTo>
                    <a:pt x="149860" y="93980"/>
                  </a:lnTo>
                  <a:lnTo>
                    <a:pt x="143510" y="97790"/>
                  </a:lnTo>
                  <a:lnTo>
                    <a:pt x="143802" y="98183"/>
                  </a:lnTo>
                  <a:lnTo>
                    <a:pt x="138430" y="100330"/>
                  </a:lnTo>
                  <a:lnTo>
                    <a:pt x="138722" y="100723"/>
                  </a:lnTo>
                  <a:lnTo>
                    <a:pt x="133350" y="102870"/>
                  </a:lnTo>
                  <a:lnTo>
                    <a:pt x="133591" y="103289"/>
                  </a:lnTo>
                  <a:lnTo>
                    <a:pt x="128270" y="105410"/>
                  </a:lnTo>
                  <a:lnTo>
                    <a:pt x="123190" y="107950"/>
                  </a:lnTo>
                  <a:lnTo>
                    <a:pt x="116840" y="109220"/>
                  </a:lnTo>
                  <a:lnTo>
                    <a:pt x="110490" y="110490"/>
                  </a:lnTo>
                  <a:lnTo>
                    <a:pt x="110578" y="110731"/>
                  </a:lnTo>
                  <a:lnTo>
                    <a:pt x="105410" y="111760"/>
                  </a:lnTo>
                  <a:lnTo>
                    <a:pt x="99060" y="113030"/>
                  </a:lnTo>
                  <a:lnTo>
                    <a:pt x="85090" y="114300"/>
                  </a:lnTo>
                  <a:lnTo>
                    <a:pt x="80010" y="114300"/>
                  </a:lnTo>
                  <a:lnTo>
                    <a:pt x="73660" y="113030"/>
                  </a:lnTo>
                  <a:lnTo>
                    <a:pt x="67259" y="111975"/>
                  </a:lnTo>
                  <a:lnTo>
                    <a:pt x="67310" y="111760"/>
                  </a:lnTo>
                  <a:lnTo>
                    <a:pt x="60960" y="110490"/>
                  </a:lnTo>
                  <a:lnTo>
                    <a:pt x="54610" y="109220"/>
                  </a:lnTo>
                  <a:lnTo>
                    <a:pt x="49530" y="107950"/>
                  </a:lnTo>
                  <a:lnTo>
                    <a:pt x="43180" y="105410"/>
                  </a:lnTo>
                  <a:lnTo>
                    <a:pt x="38100" y="102870"/>
                  </a:lnTo>
                  <a:lnTo>
                    <a:pt x="33020" y="100330"/>
                  </a:lnTo>
                  <a:lnTo>
                    <a:pt x="27940" y="96520"/>
                  </a:lnTo>
                  <a:lnTo>
                    <a:pt x="22860" y="92710"/>
                  </a:lnTo>
                  <a:lnTo>
                    <a:pt x="22326" y="93586"/>
                  </a:lnTo>
                  <a:lnTo>
                    <a:pt x="17780" y="90170"/>
                  </a:lnTo>
                  <a:lnTo>
                    <a:pt x="17780" y="88900"/>
                  </a:lnTo>
                  <a:lnTo>
                    <a:pt x="12700" y="85090"/>
                  </a:lnTo>
                  <a:lnTo>
                    <a:pt x="8890" y="81280"/>
                  </a:lnTo>
                  <a:lnTo>
                    <a:pt x="3810" y="85090"/>
                  </a:lnTo>
                  <a:lnTo>
                    <a:pt x="0" y="90170"/>
                  </a:lnTo>
                  <a:lnTo>
                    <a:pt x="3810" y="95250"/>
                  </a:lnTo>
                  <a:lnTo>
                    <a:pt x="5080" y="95250"/>
                  </a:lnTo>
                  <a:lnTo>
                    <a:pt x="10160" y="99060"/>
                  </a:lnTo>
                  <a:lnTo>
                    <a:pt x="15240" y="102870"/>
                  </a:lnTo>
                  <a:lnTo>
                    <a:pt x="15240" y="104140"/>
                  </a:lnTo>
                  <a:lnTo>
                    <a:pt x="20320" y="107950"/>
                  </a:lnTo>
                  <a:lnTo>
                    <a:pt x="21590" y="107950"/>
                  </a:lnTo>
                  <a:lnTo>
                    <a:pt x="26670" y="110490"/>
                  </a:lnTo>
                  <a:lnTo>
                    <a:pt x="26670" y="111760"/>
                  </a:lnTo>
                  <a:lnTo>
                    <a:pt x="33020" y="114300"/>
                  </a:lnTo>
                  <a:lnTo>
                    <a:pt x="39370" y="116840"/>
                  </a:lnTo>
                  <a:lnTo>
                    <a:pt x="44450" y="119380"/>
                  </a:lnTo>
                  <a:lnTo>
                    <a:pt x="45720" y="119380"/>
                  </a:lnTo>
                  <a:lnTo>
                    <a:pt x="50800" y="121920"/>
                  </a:lnTo>
                  <a:lnTo>
                    <a:pt x="57150" y="123190"/>
                  </a:lnTo>
                  <a:lnTo>
                    <a:pt x="58420" y="123190"/>
                  </a:lnTo>
                  <a:lnTo>
                    <a:pt x="64770" y="124460"/>
                  </a:lnTo>
                  <a:lnTo>
                    <a:pt x="71120" y="124460"/>
                  </a:lnTo>
                  <a:lnTo>
                    <a:pt x="77470" y="125730"/>
                  </a:lnTo>
                  <a:lnTo>
                    <a:pt x="78740" y="127000"/>
                  </a:lnTo>
                  <a:lnTo>
                    <a:pt x="86360" y="127000"/>
                  </a:lnTo>
                  <a:lnTo>
                    <a:pt x="86360" y="125730"/>
                  </a:lnTo>
                  <a:lnTo>
                    <a:pt x="99060" y="124460"/>
                  </a:lnTo>
                  <a:lnTo>
                    <a:pt x="100330" y="124460"/>
                  </a:lnTo>
                  <a:lnTo>
                    <a:pt x="106680" y="124460"/>
                  </a:lnTo>
                  <a:lnTo>
                    <a:pt x="113030" y="123190"/>
                  </a:lnTo>
                  <a:lnTo>
                    <a:pt x="114300" y="123190"/>
                  </a:lnTo>
                  <a:lnTo>
                    <a:pt x="120650" y="121920"/>
                  </a:lnTo>
                  <a:lnTo>
                    <a:pt x="127000" y="119380"/>
                  </a:lnTo>
                  <a:lnTo>
                    <a:pt x="133350" y="116840"/>
                  </a:lnTo>
                  <a:lnTo>
                    <a:pt x="139700" y="114300"/>
                  </a:lnTo>
                  <a:lnTo>
                    <a:pt x="144780" y="111760"/>
                  </a:lnTo>
                  <a:lnTo>
                    <a:pt x="151130" y="107950"/>
                  </a:lnTo>
                  <a:lnTo>
                    <a:pt x="156210" y="104140"/>
                  </a:lnTo>
                  <a:lnTo>
                    <a:pt x="161277" y="100330"/>
                  </a:lnTo>
                  <a:lnTo>
                    <a:pt x="162560" y="100330"/>
                  </a:lnTo>
                  <a:lnTo>
                    <a:pt x="167627" y="95250"/>
                  </a:lnTo>
                  <a:lnTo>
                    <a:pt x="172720" y="91440"/>
                  </a:lnTo>
                  <a:lnTo>
                    <a:pt x="172720" y="90170"/>
                  </a:lnTo>
                  <a:lnTo>
                    <a:pt x="181610" y="80010"/>
                  </a:lnTo>
                  <a:lnTo>
                    <a:pt x="186677" y="74930"/>
                  </a:lnTo>
                  <a:close/>
                </a:path>
                <a:path w="213359" h="127000">
                  <a:moveTo>
                    <a:pt x="213360" y="1270"/>
                  </a:moveTo>
                  <a:lnTo>
                    <a:pt x="207010" y="1270"/>
                  </a:lnTo>
                  <a:lnTo>
                    <a:pt x="201930" y="0"/>
                  </a:lnTo>
                  <a:lnTo>
                    <a:pt x="198120" y="17780"/>
                  </a:lnTo>
                  <a:lnTo>
                    <a:pt x="193370" y="33159"/>
                  </a:lnTo>
                  <a:lnTo>
                    <a:pt x="193027" y="33020"/>
                  </a:lnTo>
                  <a:lnTo>
                    <a:pt x="190500" y="40640"/>
                  </a:lnTo>
                  <a:lnTo>
                    <a:pt x="186677" y="48260"/>
                  </a:lnTo>
                  <a:lnTo>
                    <a:pt x="182880" y="54610"/>
                  </a:lnTo>
                  <a:lnTo>
                    <a:pt x="180657" y="61226"/>
                  </a:lnTo>
                  <a:lnTo>
                    <a:pt x="180327" y="60960"/>
                  </a:lnTo>
                  <a:lnTo>
                    <a:pt x="176530" y="67310"/>
                  </a:lnTo>
                  <a:lnTo>
                    <a:pt x="181610" y="71120"/>
                  </a:lnTo>
                  <a:lnTo>
                    <a:pt x="186677" y="74930"/>
                  </a:lnTo>
                  <a:lnTo>
                    <a:pt x="186677" y="73660"/>
                  </a:lnTo>
                  <a:lnTo>
                    <a:pt x="190500" y="68580"/>
                  </a:lnTo>
                  <a:lnTo>
                    <a:pt x="190500" y="67310"/>
                  </a:lnTo>
                  <a:lnTo>
                    <a:pt x="194310" y="60960"/>
                  </a:lnTo>
                  <a:lnTo>
                    <a:pt x="198120" y="53340"/>
                  </a:lnTo>
                  <a:lnTo>
                    <a:pt x="201930" y="45720"/>
                  </a:lnTo>
                  <a:lnTo>
                    <a:pt x="204470" y="38100"/>
                  </a:lnTo>
                  <a:lnTo>
                    <a:pt x="209550" y="21590"/>
                  </a:lnTo>
                  <a:lnTo>
                    <a:pt x="209550" y="20320"/>
                  </a:lnTo>
                  <a:lnTo>
                    <a:pt x="213360" y="2540"/>
                  </a:lnTo>
                  <a:lnTo>
                    <a:pt x="213360" y="1270"/>
                  </a:lnTo>
                  <a:close/>
                </a:path>
              </a:pathLst>
            </a:custGeom>
            <a:solidFill>
              <a:srgbClr val="BFBFBF"/>
            </a:solidFill>
          </p:spPr>
          <p:txBody>
            <a:bodyPr bIns="0" lIns="0" rIns="0" rtlCol="0" tIns="0" wrap="square"/>
            <a:p/>
          </p:txBody>
        </p:sp>
        <p:sp>
          <p:nvSpPr>
            <p:cNvPr id="1049279" name="object 571"/>
            <p:cNvSpPr/>
            <p:nvPr/>
          </p:nvSpPr>
          <p:spPr>
            <a:xfrm>
              <a:off x="6404610" y="5980429"/>
              <a:ext cx="185420" cy="251460"/>
            </a:xfrm>
            <a:custGeom>
              <a:avLst/>
              <a:ahLst/>
              <a:rect l="l" t="t" r="r" b="b"/>
              <a:pathLst>
                <a:path w="185420" h="251460">
                  <a:moveTo>
                    <a:pt x="185420" y="184150"/>
                  </a:moveTo>
                  <a:lnTo>
                    <a:pt x="184137" y="184150"/>
                  </a:lnTo>
                  <a:lnTo>
                    <a:pt x="184137" y="162560"/>
                  </a:lnTo>
                  <a:lnTo>
                    <a:pt x="182880" y="142240"/>
                  </a:lnTo>
                  <a:lnTo>
                    <a:pt x="182880" y="140970"/>
                  </a:lnTo>
                  <a:lnTo>
                    <a:pt x="179070" y="123190"/>
                  </a:lnTo>
                  <a:lnTo>
                    <a:pt x="179070" y="121920"/>
                  </a:lnTo>
                  <a:lnTo>
                    <a:pt x="175260" y="105410"/>
                  </a:lnTo>
                  <a:lnTo>
                    <a:pt x="175260" y="104140"/>
                  </a:lnTo>
                  <a:lnTo>
                    <a:pt x="170180" y="88900"/>
                  </a:lnTo>
                  <a:lnTo>
                    <a:pt x="170180" y="87630"/>
                  </a:lnTo>
                  <a:lnTo>
                    <a:pt x="167640" y="80010"/>
                  </a:lnTo>
                  <a:lnTo>
                    <a:pt x="163830" y="72390"/>
                  </a:lnTo>
                  <a:lnTo>
                    <a:pt x="160020" y="66040"/>
                  </a:lnTo>
                  <a:lnTo>
                    <a:pt x="156210" y="59690"/>
                  </a:lnTo>
                  <a:lnTo>
                    <a:pt x="156210" y="58420"/>
                  </a:lnTo>
                  <a:lnTo>
                    <a:pt x="152387" y="53340"/>
                  </a:lnTo>
                  <a:lnTo>
                    <a:pt x="147320" y="46990"/>
                  </a:lnTo>
                  <a:lnTo>
                    <a:pt x="147320" y="45720"/>
                  </a:lnTo>
                  <a:lnTo>
                    <a:pt x="142278" y="50774"/>
                  </a:lnTo>
                  <a:lnTo>
                    <a:pt x="147320" y="45720"/>
                  </a:lnTo>
                  <a:lnTo>
                    <a:pt x="138430" y="36830"/>
                  </a:lnTo>
                  <a:lnTo>
                    <a:pt x="138430" y="35560"/>
                  </a:lnTo>
                  <a:lnTo>
                    <a:pt x="132080" y="30480"/>
                  </a:lnTo>
                  <a:lnTo>
                    <a:pt x="126987" y="26670"/>
                  </a:lnTo>
                  <a:lnTo>
                    <a:pt x="121920" y="21590"/>
                  </a:lnTo>
                  <a:lnTo>
                    <a:pt x="116840" y="19050"/>
                  </a:lnTo>
                  <a:lnTo>
                    <a:pt x="111760" y="15240"/>
                  </a:lnTo>
                  <a:lnTo>
                    <a:pt x="107950" y="20320"/>
                  </a:lnTo>
                  <a:lnTo>
                    <a:pt x="111760" y="15240"/>
                  </a:lnTo>
                  <a:lnTo>
                    <a:pt x="110490" y="15240"/>
                  </a:lnTo>
                  <a:lnTo>
                    <a:pt x="105410" y="12700"/>
                  </a:lnTo>
                  <a:lnTo>
                    <a:pt x="105410" y="11430"/>
                  </a:lnTo>
                  <a:lnTo>
                    <a:pt x="99060" y="8890"/>
                  </a:lnTo>
                  <a:lnTo>
                    <a:pt x="93980" y="6350"/>
                  </a:lnTo>
                  <a:lnTo>
                    <a:pt x="92710" y="6350"/>
                  </a:lnTo>
                  <a:lnTo>
                    <a:pt x="86360" y="5080"/>
                  </a:lnTo>
                  <a:lnTo>
                    <a:pt x="80010" y="2540"/>
                  </a:lnTo>
                  <a:lnTo>
                    <a:pt x="73660" y="2540"/>
                  </a:lnTo>
                  <a:lnTo>
                    <a:pt x="67310" y="1270"/>
                  </a:lnTo>
                  <a:lnTo>
                    <a:pt x="60960" y="0"/>
                  </a:lnTo>
                  <a:lnTo>
                    <a:pt x="59690" y="0"/>
                  </a:lnTo>
                  <a:lnTo>
                    <a:pt x="53340" y="0"/>
                  </a:lnTo>
                  <a:lnTo>
                    <a:pt x="46990" y="0"/>
                  </a:lnTo>
                  <a:lnTo>
                    <a:pt x="45720" y="0"/>
                  </a:lnTo>
                  <a:lnTo>
                    <a:pt x="39370" y="1270"/>
                  </a:lnTo>
                  <a:lnTo>
                    <a:pt x="31750" y="2540"/>
                  </a:lnTo>
                  <a:lnTo>
                    <a:pt x="25400" y="2540"/>
                  </a:lnTo>
                  <a:lnTo>
                    <a:pt x="24130" y="2540"/>
                  </a:lnTo>
                  <a:lnTo>
                    <a:pt x="19050" y="5080"/>
                  </a:lnTo>
                  <a:lnTo>
                    <a:pt x="12700" y="6350"/>
                  </a:lnTo>
                  <a:lnTo>
                    <a:pt x="11430" y="6350"/>
                  </a:lnTo>
                  <a:lnTo>
                    <a:pt x="11430" y="7620"/>
                  </a:lnTo>
                  <a:lnTo>
                    <a:pt x="5080" y="10160"/>
                  </a:lnTo>
                  <a:lnTo>
                    <a:pt x="0" y="12700"/>
                  </a:lnTo>
                  <a:lnTo>
                    <a:pt x="2540" y="17780"/>
                  </a:lnTo>
                  <a:lnTo>
                    <a:pt x="5080" y="24130"/>
                  </a:lnTo>
                  <a:lnTo>
                    <a:pt x="10160" y="21590"/>
                  </a:lnTo>
                  <a:lnTo>
                    <a:pt x="16510" y="19050"/>
                  </a:lnTo>
                  <a:lnTo>
                    <a:pt x="21590" y="17780"/>
                  </a:lnTo>
                  <a:lnTo>
                    <a:pt x="27940" y="15240"/>
                  </a:lnTo>
                  <a:lnTo>
                    <a:pt x="34290" y="13970"/>
                  </a:lnTo>
                  <a:lnTo>
                    <a:pt x="40640" y="13970"/>
                  </a:lnTo>
                  <a:lnTo>
                    <a:pt x="46990" y="12700"/>
                  </a:lnTo>
                  <a:lnTo>
                    <a:pt x="53340" y="12700"/>
                  </a:lnTo>
                  <a:lnTo>
                    <a:pt x="59690" y="12700"/>
                  </a:lnTo>
                  <a:lnTo>
                    <a:pt x="66040" y="13970"/>
                  </a:lnTo>
                  <a:lnTo>
                    <a:pt x="72390" y="13970"/>
                  </a:lnTo>
                  <a:lnTo>
                    <a:pt x="77470" y="15240"/>
                  </a:lnTo>
                  <a:lnTo>
                    <a:pt x="83820" y="16510"/>
                  </a:lnTo>
                  <a:lnTo>
                    <a:pt x="88900" y="19050"/>
                  </a:lnTo>
                  <a:lnTo>
                    <a:pt x="89319" y="17995"/>
                  </a:lnTo>
                  <a:lnTo>
                    <a:pt x="93980" y="20320"/>
                  </a:lnTo>
                  <a:lnTo>
                    <a:pt x="99352" y="22479"/>
                  </a:lnTo>
                  <a:lnTo>
                    <a:pt x="99060" y="22860"/>
                  </a:lnTo>
                  <a:lnTo>
                    <a:pt x="104432" y="25019"/>
                  </a:lnTo>
                  <a:lnTo>
                    <a:pt x="104140" y="25400"/>
                  </a:lnTo>
                  <a:lnTo>
                    <a:pt x="109220" y="29210"/>
                  </a:lnTo>
                  <a:lnTo>
                    <a:pt x="110490" y="29210"/>
                  </a:lnTo>
                  <a:lnTo>
                    <a:pt x="115519" y="32994"/>
                  </a:lnTo>
                  <a:lnTo>
                    <a:pt x="119380" y="36830"/>
                  </a:lnTo>
                  <a:lnTo>
                    <a:pt x="124460" y="40640"/>
                  </a:lnTo>
                  <a:lnTo>
                    <a:pt x="129540" y="45720"/>
                  </a:lnTo>
                  <a:lnTo>
                    <a:pt x="130048" y="45046"/>
                  </a:lnTo>
                  <a:lnTo>
                    <a:pt x="137922" y="54038"/>
                  </a:lnTo>
                  <a:lnTo>
                    <a:pt x="137160" y="54610"/>
                  </a:lnTo>
                  <a:lnTo>
                    <a:pt x="142240" y="60960"/>
                  </a:lnTo>
                  <a:lnTo>
                    <a:pt x="142709" y="60490"/>
                  </a:lnTo>
                  <a:lnTo>
                    <a:pt x="146037" y="66040"/>
                  </a:lnTo>
                  <a:lnTo>
                    <a:pt x="146418" y="65747"/>
                  </a:lnTo>
                  <a:lnTo>
                    <a:pt x="148590" y="71120"/>
                  </a:lnTo>
                  <a:lnTo>
                    <a:pt x="152387" y="78740"/>
                  </a:lnTo>
                  <a:lnTo>
                    <a:pt x="152869" y="78447"/>
                  </a:lnTo>
                  <a:lnTo>
                    <a:pt x="156210" y="85090"/>
                  </a:lnTo>
                  <a:lnTo>
                    <a:pt x="158737" y="92710"/>
                  </a:lnTo>
                  <a:lnTo>
                    <a:pt x="159080" y="92583"/>
                  </a:lnTo>
                  <a:lnTo>
                    <a:pt x="163830" y="107950"/>
                  </a:lnTo>
                  <a:lnTo>
                    <a:pt x="167640" y="125730"/>
                  </a:lnTo>
                  <a:lnTo>
                    <a:pt x="167792" y="125653"/>
                  </a:lnTo>
                  <a:lnTo>
                    <a:pt x="170180" y="143510"/>
                  </a:lnTo>
                  <a:lnTo>
                    <a:pt x="171437" y="163830"/>
                  </a:lnTo>
                  <a:lnTo>
                    <a:pt x="172681" y="184810"/>
                  </a:lnTo>
                  <a:lnTo>
                    <a:pt x="171437" y="207010"/>
                  </a:lnTo>
                  <a:lnTo>
                    <a:pt x="170243" y="228625"/>
                  </a:lnTo>
                  <a:lnTo>
                    <a:pt x="167640" y="248920"/>
                  </a:lnTo>
                  <a:lnTo>
                    <a:pt x="172720" y="250190"/>
                  </a:lnTo>
                  <a:lnTo>
                    <a:pt x="179070" y="251460"/>
                  </a:lnTo>
                  <a:lnTo>
                    <a:pt x="179070" y="250190"/>
                  </a:lnTo>
                  <a:lnTo>
                    <a:pt x="182880" y="231140"/>
                  </a:lnTo>
                  <a:lnTo>
                    <a:pt x="182880" y="229870"/>
                  </a:lnTo>
                  <a:lnTo>
                    <a:pt x="184137" y="208280"/>
                  </a:lnTo>
                  <a:lnTo>
                    <a:pt x="184137" y="185420"/>
                  </a:lnTo>
                  <a:lnTo>
                    <a:pt x="185420" y="184150"/>
                  </a:lnTo>
                  <a:close/>
                </a:path>
              </a:pathLst>
            </a:custGeom>
            <a:solidFill>
              <a:srgbClr val="BFBFBF"/>
            </a:solidFill>
          </p:spPr>
          <p:txBody>
            <a:bodyPr bIns="0" lIns="0" rIns="0" rtlCol="0" tIns="0" wrap="square"/>
            <a:p/>
          </p:txBody>
        </p:sp>
        <p:sp>
          <p:nvSpPr>
            <p:cNvPr id="1049280" name="object 572"/>
            <p:cNvSpPr/>
            <p:nvPr/>
          </p:nvSpPr>
          <p:spPr>
            <a:xfrm>
              <a:off x="6322060" y="5993129"/>
              <a:ext cx="87630" cy="175260"/>
            </a:xfrm>
            <a:custGeom>
              <a:avLst/>
              <a:ahLst/>
              <a:rect l="l" t="t" r="r" b="b"/>
              <a:pathLst>
                <a:path w="87629" h="175260">
                  <a:moveTo>
                    <a:pt x="87630" y="11430"/>
                  </a:moveTo>
                  <a:lnTo>
                    <a:pt x="85090" y="5080"/>
                  </a:lnTo>
                  <a:lnTo>
                    <a:pt x="82550" y="0"/>
                  </a:lnTo>
                  <a:lnTo>
                    <a:pt x="76200" y="2540"/>
                  </a:lnTo>
                  <a:lnTo>
                    <a:pt x="74930" y="2540"/>
                  </a:lnTo>
                  <a:lnTo>
                    <a:pt x="69850" y="6350"/>
                  </a:lnTo>
                  <a:lnTo>
                    <a:pt x="64770" y="8890"/>
                  </a:lnTo>
                  <a:lnTo>
                    <a:pt x="64770" y="10160"/>
                  </a:lnTo>
                  <a:lnTo>
                    <a:pt x="63500" y="10160"/>
                  </a:lnTo>
                  <a:lnTo>
                    <a:pt x="58420" y="13970"/>
                  </a:lnTo>
                  <a:lnTo>
                    <a:pt x="53340" y="19050"/>
                  </a:lnTo>
                  <a:lnTo>
                    <a:pt x="48260" y="24130"/>
                  </a:lnTo>
                  <a:lnTo>
                    <a:pt x="38100" y="34290"/>
                  </a:lnTo>
                  <a:lnTo>
                    <a:pt x="38100" y="35560"/>
                  </a:lnTo>
                  <a:lnTo>
                    <a:pt x="34290" y="40640"/>
                  </a:lnTo>
                  <a:lnTo>
                    <a:pt x="33020" y="40640"/>
                  </a:lnTo>
                  <a:lnTo>
                    <a:pt x="29210" y="46990"/>
                  </a:lnTo>
                  <a:lnTo>
                    <a:pt x="29210" y="48260"/>
                  </a:lnTo>
                  <a:lnTo>
                    <a:pt x="25400" y="53340"/>
                  </a:lnTo>
                  <a:lnTo>
                    <a:pt x="25400" y="54610"/>
                  </a:lnTo>
                  <a:lnTo>
                    <a:pt x="21590" y="60960"/>
                  </a:lnTo>
                  <a:lnTo>
                    <a:pt x="17780" y="68580"/>
                  </a:lnTo>
                  <a:lnTo>
                    <a:pt x="15240" y="76200"/>
                  </a:lnTo>
                  <a:lnTo>
                    <a:pt x="10160" y="92710"/>
                  </a:lnTo>
                  <a:lnTo>
                    <a:pt x="10160" y="93980"/>
                  </a:lnTo>
                  <a:lnTo>
                    <a:pt x="5080" y="110490"/>
                  </a:lnTo>
                  <a:lnTo>
                    <a:pt x="5080" y="111760"/>
                  </a:lnTo>
                  <a:lnTo>
                    <a:pt x="2540" y="130810"/>
                  </a:lnTo>
                  <a:lnTo>
                    <a:pt x="1270" y="152400"/>
                  </a:lnTo>
                  <a:lnTo>
                    <a:pt x="0" y="173990"/>
                  </a:lnTo>
                  <a:lnTo>
                    <a:pt x="0" y="175260"/>
                  </a:lnTo>
                  <a:lnTo>
                    <a:pt x="6350" y="175260"/>
                  </a:lnTo>
                  <a:lnTo>
                    <a:pt x="12700" y="175260"/>
                  </a:lnTo>
                  <a:lnTo>
                    <a:pt x="13970" y="152400"/>
                  </a:lnTo>
                  <a:lnTo>
                    <a:pt x="15240" y="132080"/>
                  </a:lnTo>
                  <a:lnTo>
                    <a:pt x="17614" y="114274"/>
                  </a:lnTo>
                  <a:lnTo>
                    <a:pt x="17780" y="114300"/>
                  </a:lnTo>
                  <a:lnTo>
                    <a:pt x="21590" y="96520"/>
                  </a:lnTo>
                  <a:lnTo>
                    <a:pt x="26670" y="81280"/>
                  </a:lnTo>
                  <a:lnTo>
                    <a:pt x="29210" y="73660"/>
                  </a:lnTo>
                  <a:lnTo>
                    <a:pt x="32524" y="67017"/>
                  </a:lnTo>
                  <a:lnTo>
                    <a:pt x="33020" y="67310"/>
                  </a:lnTo>
                  <a:lnTo>
                    <a:pt x="36830" y="59690"/>
                  </a:lnTo>
                  <a:lnTo>
                    <a:pt x="39370" y="54610"/>
                  </a:lnTo>
                  <a:lnTo>
                    <a:pt x="44450" y="48260"/>
                  </a:lnTo>
                  <a:lnTo>
                    <a:pt x="48260" y="43180"/>
                  </a:lnTo>
                  <a:lnTo>
                    <a:pt x="57150" y="33020"/>
                  </a:lnTo>
                  <a:lnTo>
                    <a:pt x="62230" y="27940"/>
                  </a:lnTo>
                  <a:lnTo>
                    <a:pt x="67310" y="24130"/>
                  </a:lnTo>
                  <a:lnTo>
                    <a:pt x="71120" y="20320"/>
                  </a:lnTo>
                  <a:lnTo>
                    <a:pt x="76200" y="16510"/>
                  </a:lnTo>
                  <a:lnTo>
                    <a:pt x="77470" y="16510"/>
                  </a:lnTo>
                  <a:lnTo>
                    <a:pt x="82550" y="13970"/>
                  </a:lnTo>
                  <a:lnTo>
                    <a:pt x="82296" y="13563"/>
                  </a:lnTo>
                  <a:lnTo>
                    <a:pt x="87630" y="11430"/>
                  </a:lnTo>
                  <a:close/>
                </a:path>
              </a:pathLst>
            </a:custGeom>
            <a:solidFill>
              <a:srgbClr val="BFBFBF"/>
            </a:solidFill>
          </p:spPr>
          <p:txBody>
            <a:bodyPr bIns="0" lIns="0" rIns="0" rtlCol="0" tIns="0" wrap="square"/>
            <a:p/>
          </p:txBody>
        </p:sp>
      </p:grpSp>
      <p:grpSp>
        <p:nvGrpSpPr>
          <p:cNvPr id="63" name="object 573"/>
          <p:cNvGrpSpPr/>
          <p:nvPr/>
        </p:nvGrpSpPr>
        <p:grpSpPr>
          <a:xfrm>
            <a:off x="6912670" y="5797610"/>
            <a:ext cx="725170" cy="737870"/>
            <a:chOff x="6912670" y="5797610"/>
            <a:chExt cx="725170" cy="737870"/>
          </a:xfrm>
        </p:grpSpPr>
        <p:sp>
          <p:nvSpPr>
            <p:cNvPr id="1049281" name="object 574"/>
            <p:cNvSpPr/>
            <p:nvPr/>
          </p:nvSpPr>
          <p:spPr>
            <a:xfrm>
              <a:off x="7565390" y="5905500"/>
              <a:ext cx="67310" cy="539750"/>
            </a:xfrm>
            <a:custGeom>
              <a:avLst/>
              <a:ahLst/>
              <a:rect l="l" t="t" r="r" b="b"/>
              <a:pathLst>
                <a:path w="67309" h="539750">
                  <a:moveTo>
                    <a:pt x="1270" y="236220"/>
                  </a:moveTo>
                  <a:lnTo>
                    <a:pt x="0" y="236220"/>
                  </a:lnTo>
                  <a:lnTo>
                    <a:pt x="0" y="237490"/>
                  </a:lnTo>
                  <a:lnTo>
                    <a:pt x="1270" y="237490"/>
                  </a:lnTo>
                  <a:lnTo>
                    <a:pt x="1270" y="236220"/>
                  </a:lnTo>
                  <a:close/>
                </a:path>
                <a:path w="67309" h="539750">
                  <a:moveTo>
                    <a:pt x="2540" y="537210"/>
                  </a:moveTo>
                  <a:lnTo>
                    <a:pt x="0" y="537210"/>
                  </a:lnTo>
                  <a:lnTo>
                    <a:pt x="0" y="539750"/>
                  </a:lnTo>
                  <a:lnTo>
                    <a:pt x="1270" y="539750"/>
                  </a:lnTo>
                  <a:lnTo>
                    <a:pt x="1270" y="538480"/>
                  </a:lnTo>
                  <a:lnTo>
                    <a:pt x="2540" y="538480"/>
                  </a:lnTo>
                  <a:lnTo>
                    <a:pt x="2540" y="537210"/>
                  </a:lnTo>
                  <a:close/>
                </a:path>
                <a:path w="67309" h="539750">
                  <a:moveTo>
                    <a:pt x="2540" y="1282"/>
                  </a:moveTo>
                  <a:lnTo>
                    <a:pt x="1270" y="1282"/>
                  </a:lnTo>
                  <a:lnTo>
                    <a:pt x="1270" y="0"/>
                  </a:lnTo>
                  <a:lnTo>
                    <a:pt x="0" y="0"/>
                  </a:lnTo>
                  <a:lnTo>
                    <a:pt x="0" y="3810"/>
                  </a:lnTo>
                  <a:lnTo>
                    <a:pt x="2540" y="3810"/>
                  </a:lnTo>
                  <a:lnTo>
                    <a:pt x="2540" y="1282"/>
                  </a:lnTo>
                  <a:close/>
                </a:path>
                <a:path w="67309" h="539750">
                  <a:moveTo>
                    <a:pt x="7620" y="242570"/>
                  </a:moveTo>
                  <a:lnTo>
                    <a:pt x="6337" y="242570"/>
                  </a:lnTo>
                  <a:lnTo>
                    <a:pt x="6337" y="241300"/>
                  </a:lnTo>
                  <a:lnTo>
                    <a:pt x="5080" y="241300"/>
                  </a:lnTo>
                  <a:lnTo>
                    <a:pt x="5080" y="240030"/>
                  </a:lnTo>
                  <a:lnTo>
                    <a:pt x="3810" y="240030"/>
                  </a:lnTo>
                  <a:lnTo>
                    <a:pt x="3810" y="238760"/>
                  </a:lnTo>
                  <a:lnTo>
                    <a:pt x="2540" y="238760"/>
                  </a:lnTo>
                  <a:lnTo>
                    <a:pt x="2540" y="237490"/>
                  </a:lnTo>
                  <a:lnTo>
                    <a:pt x="1270" y="237490"/>
                  </a:lnTo>
                  <a:lnTo>
                    <a:pt x="1270" y="238760"/>
                  </a:lnTo>
                  <a:lnTo>
                    <a:pt x="0" y="238760"/>
                  </a:lnTo>
                  <a:lnTo>
                    <a:pt x="0" y="243840"/>
                  </a:lnTo>
                  <a:lnTo>
                    <a:pt x="7620" y="243840"/>
                  </a:lnTo>
                  <a:lnTo>
                    <a:pt x="7620" y="242570"/>
                  </a:lnTo>
                  <a:close/>
                </a:path>
                <a:path w="67309" h="539750">
                  <a:moveTo>
                    <a:pt x="7620" y="8890"/>
                  </a:moveTo>
                  <a:lnTo>
                    <a:pt x="6350" y="8890"/>
                  </a:lnTo>
                  <a:lnTo>
                    <a:pt x="6350" y="6350"/>
                  </a:lnTo>
                  <a:lnTo>
                    <a:pt x="5080" y="6350"/>
                  </a:lnTo>
                  <a:lnTo>
                    <a:pt x="5080" y="5080"/>
                  </a:lnTo>
                  <a:lnTo>
                    <a:pt x="3810" y="5080"/>
                  </a:lnTo>
                  <a:lnTo>
                    <a:pt x="3810" y="3822"/>
                  </a:lnTo>
                  <a:lnTo>
                    <a:pt x="0" y="3822"/>
                  </a:lnTo>
                  <a:lnTo>
                    <a:pt x="0" y="10160"/>
                  </a:lnTo>
                  <a:lnTo>
                    <a:pt x="7620" y="10160"/>
                  </a:lnTo>
                  <a:lnTo>
                    <a:pt x="7620" y="8890"/>
                  </a:lnTo>
                  <a:close/>
                </a:path>
                <a:path w="67309" h="539750">
                  <a:moveTo>
                    <a:pt x="8890" y="530860"/>
                  </a:moveTo>
                  <a:lnTo>
                    <a:pt x="0" y="530860"/>
                  </a:lnTo>
                  <a:lnTo>
                    <a:pt x="0" y="535940"/>
                  </a:lnTo>
                  <a:lnTo>
                    <a:pt x="3810" y="535940"/>
                  </a:lnTo>
                  <a:lnTo>
                    <a:pt x="3810" y="537210"/>
                  </a:lnTo>
                  <a:lnTo>
                    <a:pt x="5080" y="537210"/>
                  </a:lnTo>
                  <a:lnTo>
                    <a:pt x="5080" y="535940"/>
                  </a:lnTo>
                  <a:lnTo>
                    <a:pt x="6350" y="535940"/>
                  </a:lnTo>
                  <a:lnTo>
                    <a:pt x="6350" y="533400"/>
                  </a:lnTo>
                  <a:lnTo>
                    <a:pt x="7620" y="533400"/>
                  </a:lnTo>
                  <a:lnTo>
                    <a:pt x="7620" y="532130"/>
                  </a:lnTo>
                  <a:lnTo>
                    <a:pt x="8890" y="532130"/>
                  </a:lnTo>
                  <a:lnTo>
                    <a:pt x="8890" y="530860"/>
                  </a:lnTo>
                  <a:close/>
                </a:path>
                <a:path w="67309" h="539750">
                  <a:moveTo>
                    <a:pt x="11430" y="13970"/>
                  </a:moveTo>
                  <a:lnTo>
                    <a:pt x="10160" y="13970"/>
                  </a:lnTo>
                  <a:lnTo>
                    <a:pt x="10160" y="11430"/>
                  </a:lnTo>
                  <a:lnTo>
                    <a:pt x="8890" y="11430"/>
                  </a:lnTo>
                  <a:lnTo>
                    <a:pt x="8890" y="10172"/>
                  </a:lnTo>
                  <a:lnTo>
                    <a:pt x="0" y="10172"/>
                  </a:lnTo>
                  <a:lnTo>
                    <a:pt x="0" y="16510"/>
                  </a:lnTo>
                  <a:lnTo>
                    <a:pt x="11430" y="16510"/>
                  </a:lnTo>
                  <a:lnTo>
                    <a:pt x="11430" y="13970"/>
                  </a:lnTo>
                  <a:close/>
                </a:path>
                <a:path w="67309" h="539750">
                  <a:moveTo>
                    <a:pt x="13970" y="524510"/>
                  </a:moveTo>
                  <a:lnTo>
                    <a:pt x="0" y="524510"/>
                  </a:lnTo>
                  <a:lnTo>
                    <a:pt x="0" y="529590"/>
                  </a:lnTo>
                  <a:lnTo>
                    <a:pt x="10160" y="529590"/>
                  </a:lnTo>
                  <a:lnTo>
                    <a:pt x="10160" y="530860"/>
                  </a:lnTo>
                  <a:lnTo>
                    <a:pt x="11430" y="530860"/>
                  </a:lnTo>
                  <a:lnTo>
                    <a:pt x="11430" y="529590"/>
                  </a:lnTo>
                  <a:lnTo>
                    <a:pt x="12700" y="529590"/>
                  </a:lnTo>
                  <a:lnTo>
                    <a:pt x="12700" y="527050"/>
                  </a:lnTo>
                  <a:lnTo>
                    <a:pt x="13970" y="527050"/>
                  </a:lnTo>
                  <a:lnTo>
                    <a:pt x="13970" y="524510"/>
                  </a:lnTo>
                  <a:close/>
                </a:path>
                <a:path w="67309" h="539750">
                  <a:moveTo>
                    <a:pt x="15240" y="248920"/>
                  </a:moveTo>
                  <a:lnTo>
                    <a:pt x="13970" y="248920"/>
                  </a:lnTo>
                  <a:lnTo>
                    <a:pt x="13970" y="247650"/>
                  </a:lnTo>
                  <a:lnTo>
                    <a:pt x="12700" y="247650"/>
                  </a:lnTo>
                  <a:lnTo>
                    <a:pt x="12700" y="246380"/>
                  </a:lnTo>
                  <a:lnTo>
                    <a:pt x="10160" y="246380"/>
                  </a:lnTo>
                  <a:lnTo>
                    <a:pt x="10160" y="245110"/>
                  </a:lnTo>
                  <a:lnTo>
                    <a:pt x="8890" y="245110"/>
                  </a:lnTo>
                  <a:lnTo>
                    <a:pt x="8890" y="243840"/>
                  </a:lnTo>
                  <a:lnTo>
                    <a:pt x="7620" y="243840"/>
                  </a:lnTo>
                  <a:lnTo>
                    <a:pt x="7620" y="245110"/>
                  </a:lnTo>
                  <a:lnTo>
                    <a:pt x="0" y="245110"/>
                  </a:lnTo>
                  <a:lnTo>
                    <a:pt x="0" y="250190"/>
                  </a:lnTo>
                  <a:lnTo>
                    <a:pt x="15240" y="250190"/>
                  </a:lnTo>
                  <a:lnTo>
                    <a:pt x="15240" y="248920"/>
                  </a:lnTo>
                  <a:close/>
                </a:path>
                <a:path w="67309" h="539750">
                  <a:moveTo>
                    <a:pt x="15240" y="20320"/>
                  </a:moveTo>
                  <a:lnTo>
                    <a:pt x="13970" y="20320"/>
                  </a:lnTo>
                  <a:lnTo>
                    <a:pt x="13970" y="17780"/>
                  </a:lnTo>
                  <a:lnTo>
                    <a:pt x="12700" y="17780"/>
                  </a:lnTo>
                  <a:lnTo>
                    <a:pt x="12700" y="16522"/>
                  </a:lnTo>
                  <a:lnTo>
                    <a:pt x="0" y="16522"/>
                  </a:lnTo>
                  <a:lnTo>
                    <a:pt x="0" y="22860"/>
                  </a:lnTo>
                  <a:lnTo>
                    <a:pt x="15240" y="22860"/>
                  </a:lnTo>
                  <a:lnTo>
                    <a:pt x="15240" y="20320"/>
                  </a:lnTo>
                  <a:close/>
                </a:path>
                <a:path w="67309" h="539750">
                  <a:moveTo>
                    <a:pt x="19050" y="518160"/>
                  </a:moveTo>
                  <a:lnTo>
                    <a:pt x="0" y="518160"/>
                  </a:lnTo>
                  <a:lnTo>
                    <a:pt x="0" y="523240"/>
                  </a:lnTo>
                  <a:lnTo>
                    <a:pt x="15240" y="523240"/>
                  </a:lnTo>
                  <a:lnTo>
                    <a:pt x="15240" y="524510"/>
                  </a:lnTo>
                  <a:lnTo>
                    <a:pt x="16510" y="524510"/>
                  </a:lnTo>
                  <a:lnTo>
                    <a:pt x="16510" y="523240"/>
                  </a:lnTo>
                  <a:lnTo>
                    <a:pt x="17780" y="523240"/>
                  </a:lnTo>
                  <a:lnTo>
                    <a:pt x="17780" y="519430"/>
                  </a:lnTo>
                  <a:lnTo>
                    <a:pt x="19050" y="519430"/>
                  </a:lnTo>
                  <a:lnTo>
                    <a:pt x="19050" y="518160"/>
                  </a:lnTo>
                  <a:close/>
                </a:path>
                <a:path w="67309" h="539750">
                  <a:moveTo>
                    <a:pt x="19050" y="26682"/>
                  </a:moveTo>
                  <a:lnTo>
                    <a:pt x="17780" y="26682"/>
                  </a:lnTo>
                  <a:lnTo>
                    <a:pt x="17767" y="24130"/>
                  </a:lnTo>
                  <a:lnTo>
                    <a:pt x="16510" y="24130"/>
                  </a:lnTo>
                  <a:lnTo>
                    <a:pt x="16510" y="22872"/>
                  </a:lnTo>
                  <a:lnTo>
                    <a:pt x="0" y="22872"/>
                  </a:lnTo>
                  <a:lnTo>
                    <a:pt x="0" y="29210"/>
                  </a:lnTo>
                  <a:lnTo>
                    <a:pt x="19050" y="29210"/>
                  </a:lnTo>
                  <a:lnTo>
                    <a:pt x="19050" y="26682"/>
                  </a:lnTo>
                  <a:close/>
                </a:path>
                <a:path w="67309" h="539750">
                  <a:moveTo>
                    <a:pt x="20320" y="255270"/>
                  </a:moveTo>
                  <a:lnTo>
                    <a:pt x="19037" y="255270"/>
                  </a:lnTo>
                  <a:lnTo>
                    <a:pt x="19050" y="252742"/>
                  </a:lnTo>
                  <a:lnTo>
                    <a:pt x="17780" y="252742"/>
                  </a:lnTo>
                  <a:lnTo>
                    <a:pt x="17780" y="251460"/>
                  </a:lnTo>
                  <a:lnTo>
                    <a:pt x="16510" y="251460"/>
                  </a:lnTo>
                  <a:lnTo>
                    <a:pt x="16510" y="250190"/>
                  </a:lnTo>
                  <a:lnTo>
                    <a:pt x="15240" y="250190"/>
                  </a:lnTo>
                  <a:lnTo>
                    <a:pt x="15240" y="251460"/>
                  </a:lnTo>
                  <a:lnTo>
                    <a:pt x="0" y="251460"/>
                  </a:lnTo>
                  <a:lnTo>
                    <a:pt x="0" y="256540"/>
                  </a:lnTo>
                  <a:lnTo>
                    <a:pt x="20320" y="256540"/>
                  </a:lnTo>
                  <a:lnTo>
                    <a:pt x="20320" y="255270"/>
                  </a:lnTo>
                  <a:close/>
                </a:path>
                <a:path w="67309" h="539750">
                  <a:moveTo>
                    <a:pt x="21590" y="31750"/>
                  </a:moveTo>
                  <a:lnTo>
                    <a:pt x="20320" y="31750"/>
                  </a:lnTo>
                  <a:lnTo>
                    <a:pt x="20320" y="29222"/>
                  </a:lnTo>
                  <a:lnTo>
                    <a:pt x="0" y="29222"/>
                  </a:lnTo>
                  <a:lnTo>
                    <a:pt x="0" y="33020"/>
                  </a:lnTo>
                  <a:lnTo>
                    <a:pt x="21590" y="33020"/>
                  </a:lnTo>
                  <a:lnTo>
                    <a:pt x="21590" y="31750"/>
                  </a:lnTo>
                  <a:close/>
                </a:path>
                <a:path w="67309" h="539750">
                  <a:moveTo>
                    <a:pt x="22860" y="34290"/>
                  </a:moveTo>
                  <a:lnTo>
                    <a:pt x="21590" y="34290"/>
                  </a:lnTo>
                  <a:lnTo>
                    <a:pt x="21590" y="33032"/>
                  </a:lnTo>
                  <a:lnTo>
                    <a:pt x="0" y="33032"/>
                  </a:lnTo>
                  <a:lnTo>
                    <a:pt x="0" y="35560"/>
                  </a:lnTo>
                  <a:lnTo>
                    <a:pt x="22860" y="35560"/>
                  </a:lnTo>
                  <a:lnTo>
                    <a:pt x="22860" y="34290"/>
                  </a:lnTo>
                  <a:close/>
                </a:path>
                <a:path w="67309" h="539750">
                  <a:moveTo>
                    <a:pt x="24130" y="511810"/>
                  </a:moveTo>
                  <a:lnTo>
                    <a:pt x="22860" y="511810"/>
                  </a:lnTo>
                  <a:lnTo>
                    <a:pt x="0" y="511810"/>
                  </a:lnTo>
                  <a:lnTo>
                    <a:pt x="0" y="516890"/>
                  </a:lnTo>
                  <a:lnTo>
                    <a:pt x="20320" y="516890"/>
                  </a:lnTo>
                  <a:lnTo>
                    <a:pt x="20320" y="518160"/>
                  </a:lnTo>
                  <a:lnTo>
                    <a:pt x="21590" y="518160"/>
                  </a:lnTo>
                  <a:lnTo>
                    <a:pt x="21590" y="514350"/>
                  </a:lnTo>
                  <a:lnTo>
                    <a:pt x="22860" y="514350"/>
                  </a:lnTo>
                  <a:lnTo>
                    <a:pt x="22860" y="513080"/>
                  </a:lnTo>
                  <a:lnTo>
                    <a:pt x="24130" y="513080"/>
                  </a:lnTo>
                  <a:lnTo>
                    <a:pt x="24130" y="511810"/>
                  </a:lnTo>
                  <a:close/>
                </a:path>
                <a:path w="67309" h="539750">
                  <a:moveTo>
                    <a:pt x="25387" y="261620"/>
                  </a:moveTo>
                  <a:lnTo>
                    <a:pt x="24117" y="261620"/>
                  </a:lnTo>
                  <a:lnTo>
                    <a:pt x="24117" y="260350"/>
                  </a:lnTo>
                  <a:lnTo>
                    <a:pt x="22860" y="260350"/>
                  </a:lnTo>
                  <a:lnTo>
                    <a:pt x="22860" y="257810"/>
                  </a:lnTo>
                  <a:lnTo>
                    <a:pt x="21590" y="257810"/>
                  </a:lnTo>
                  <a:lnTo>
                    <a:pt x="21590" y="256540"/>
                  </a:lnTo>
                  <a:lnTo>
                    <a:pt x="20320" y="256540"/>
                  </a:lnTo>
                  <a:lnTo>
                    <a:pt x="20320" y="257810"/>
                  </a:lnTo>
                  <a:lnTo>
                    <a:pt x="0" y="257810"/>
                  </a:lnTo>
                  <a:lnTo>
                    <a:pt x="0" y="262890"/>
                  </a:lnTo>
                  <a:lnTo>
                    <a:pt x="22860" y="262890"/>
                  </a:lnTo>
                  <a:lnTo>
                    <a:pt x="25387" y="262890"/>
                  </a:lnTo>
                  <a:lnTo>
                    <a:pt x="25387" y="261620"/>
                  </a:lnTo>
                  <a:close/>
                </a:path>
                <a:path w="67309" h="539750">
                  <a:moveTo>
                    <a:pt x="25387" y="86372"/>
                  </a:moveTo>
                  <a:lnTo>
                    <a:pt x="22860" y="86372"/>
                  </a:lnTo>
                  <a:lnTo>
                    <a:pt x="0" y="86372"/>
                  </a:lnTo>
                  <a:lnTo>
                    <a:pt x="0" y="90170"/>
                  </a:lnTo>
                  <a:lnTo>
                    <a:pt x="1270" y="90170"/>
                  </a:lnTo>
                  <a:lnTo>
                    <a:pt x="1270" y="88900"/>
                  </a:lnTo>
                  <a:lnTo>
                    <a:pt x="13970" y="88900"/>
                  </a:lnTo>
                  <a:lnTo>
                    <a:pt x="13970" y="87630"/>
                  </a:lnTo>
                  <a:lnTo>
                    <a:pt x="22860" y="87630"/>
                  </a:lnTo>
                  <a:lnTo>
                    <a:pt x="25387" y="87630"/>
                  </a:lnTo>
                  <a:lnTo>
                    <a:pt x="25387" y="86372"/>
                  </a:lnTo>
                  <a:close/>
                </a:path>
                <a:path w="67309" h="539750">
                  <a:moveTo>
                    <a:pt x="25387" y="38100"/>
                  </a:moveTo>
                  <a:lnTo>
                    <a:pt x="24117" y="38100"/>
                  </a:lnTo>
                  <a:lnTo>
                    <a:pt x="24117" y="36830"/>
                  </a:lnTo>
                  <a:lnTo>
                    <a:pt x="22860" y="36830"/>
                  </a:lnTo>
                  <a:lnTo>
                    <a:pt x="22860" y="35572"/>
                  </a:lnTo>
                  <a:lnTo>
                    <a:pt x="0" y="35572"/>
                  </a:lnTo>
                  <a:lnTo>
                    <a:pt x="0" y="39370"/>
                  </a:lnTo>
                  <a:lnTo>
                    <a:pt x="22860" y="39370"/>
                  </a:lnTo>
                  <a:lnTo>
                    <a:pt x="25387" y="39370"/>
                  </a:lnTo>
                  <a:lnTo>
                    <a:pt x="25387" y="38100"/>
                  </a:lnTo>
                  <a:close/>
                </a:path>
                <a:path w="67309" h="539750">
                  <a:moveTo>
                    <a:pt x="27940" y="505460"/>
                  </a:moveTo>
                  <a:lnTo>
                    <a:pt x="22860" y="505460"/>
                  </a:lnTo>
                  <a:lnTo>
                    <a:pt x="0" y="505460"/>
                  </a:lnTo>
                  <a:lnTo>
                    <a:pt x="0" y="510540"/>
                  </a:lnTo>
                  <a:lnTo>
                    <a:pt x="22860" y="510540"/>
                  </a:lnTo>
                  <a:lnTo>
                    <a:pt x="24130" y="510540"/>
                  </a:lnTo>
                  <a:lnTo>
                    <a:pt x="24130" y="511810"/>
                  </a:lnTo>
                  <a:lnTo>
                    <a:pt x="25400" y="511810"/>
                  </a:lnTo>
                  <a:lnTo>
                    <a:pt x="25400" y="510540"/>
                  </a:lnTo>
                  <a:lnTo>
                    <a:pt x="26670" y="510540"/>
                  </a:lnTo>
                  <a:lnTo>
                    <a:pt x="26670" y="508000"/>
                  </a:lnTo>
                  <a:lnTo>
                    <a:pt x="27940" y="508000"/>
                  </a:lnTo>
                  <a:lnTo>
                    <a:pt x="27940" y="505460"/>
                  </a:lnTo>
                  <a:close/>
                </a:path>
                <a:path w="67309" h="539750">
                  <a:moveTo>
                    <a:pt x="27940" y="43180"/>
                  </a:moveTo>
                  <a:lnTo>
                    <a:pt x="26670" y="43180"/>
                  </a:lnTo>
                  <a:lnTo>
                    <a:pt x="26670" y="40640"/>
                  </a:lnTo>
                  <a:lnTo>
                    <a:pt x="25400" y="40640"/>
                  </a:lnTo>
                  <a:lnTo>
                    <a:pt x="25400" y="39382"/>
                  </a:lnTo>
                  <a:lnTo>
                    <a:pt x="22860" y="39382"/>
                  </a:lnTo>
                  <a:lnTo>
                    <a:pt x="0" y="39382"/>
                  </a:lnTo>
                  <a:lnTo>
                    <a:pt x="0" y="45720"/>
                  </a:lnTo>
                  <a:lnTo>
                    <a:pt x="22860" y="45720"/>
                  </a:lnTo>
                  <a:lnTo>
                    <a:pt x="27940" y="45720"/>
                  </a:lnTo>
                  <a:lnTo>
                    <a:pt x="27940" y="43180"/>
                  </a:lnTo>
                  <a:close/>
                </a:path>
                <a:path w="67309" h="539750">
                  <a:moveTo>
                    <a:pt x="30480" y="267970"/>
                  </a:moveTo>
                  <a:lnTo>
                    <a:pt x="29210" y="267970"/>
                  </a:lnTo>
                  <a:lnTo>
                    <a:pt x="29210" y="266700"/>
                  </a:lnTo>
                  <a:lnTo>
                    <a:pt x="27940" y="266700"/>
                  </a:lnTo>
                  <a:lnTo>
                    <a:pt x="27940" y="265442"/>
                  </a:lnTo>
                  <a:lnTo>
                    <a:pt x="26670" y="265442"/>
                  </a:lnTo>
                  <a:lnTo>
                    <a:pt x="26670" y="262890"/>
                  </a:lnTo>
                  <a:lnTo>
                    <a:pt x="25387" y="262890"/>
                  </a:lnTo>
                  <a:lnTo>
                    <a:pt x="25387" y="264160"/>
                  </a:lnTo>
                  <a:lnTo>
                    <a:pt x="22860" y="264160"/>
                  </a:lnTo>
                  <a:lnTo>
                    <a:pt x="0" y="264160"/>
                  </a:lnTo>
                  <a:lnTo>
                    <a:pt x="0" y="269240"/>
                  </a:lnTo>
                  <a:lnTo>
                    <a:pt x="22860" y="269240"/>
                  </a:lnTo>
                  <a:lnTo>
                    <a:pt x="30480" y="269240"/>
                  </a:lnTo>
                  <a:lnTo>
                    <a:pt x="30480" y="267970"/>
                  </a:lnTo>
                  <a:close/>
                </a:path>
                <a:path w="67309" h="539750">
                  <a:moveTo>
                    <a:pt x="31750" y="52082"/>
                  </a:moveTo>
                  <a:lnTo>
                    <a:pt x="22860" y="52082"/>
                  </a:lnTo>
                  <a:lnTo>
                    <a:pt x="0" y="52082"/>
                  </a:lnTo>
                  <a:lnTo>
                    <a:pt x="0" y="54610"/>
                  </a:lnTo>
                  <a:lnTo>
                    <a:pt x="22860" y="54610"/>
                  </a:lnTo>
                  <a:lnTo>
                    <a:pt x="31750" y="54610"/>
                  </a:lnTo>
                  <a:lnTo>
                    <a:pt x="31750" y="52082"/>
                  </a:lnTo>
                  <a:close/>
                </a:path>
                <a:path w="67309" h="539750">
                  <a:moveTo>
                    <a:pt x="31750" y="50800"/>
                  </a:moveTo>
                  <a:lnTo>
                    <a:pt x="30480" y="50800"/>
                  </a:lnTo>
                  <a:lnTo>
                    <a:pt x="30467" y="48272"/>
                  </a:lnTo>
                  <a:lnTo>
                    <a:pt x="29210" y="48272"/>
                  </a:lnTo>
                  <a:lnTo>
                    <a:pt x="29210" y="45732"/>
                  </a:lnTo>
                  <a:lnTo>
                    <a:pt x="22860" y="45732"/>
                  </a:lnTo>
                  <a:lnTo>
                    <a:pt x="0" y="45732"/>
                  </a:lnTo>
                  <a:lnTo>
                    <a:pt x="0" y="52070"/>
                  </a:lnTo>
                  <a:lnTo>
                    <a:pt x="22860" y="52070"/>
                  </a:lnTo>
                  <a:lnTo>
                    <a:pt x="31750" y="52070"/>
                  </a:lnTo>
                  <a:lnTo>
                    <a:pt x="31750" y="50800"/>
                  </a:lnTo>
                  <a:close/>
                </a:path>
                <a:path w="67309" h="539750">
                  <a:moveTo>
                    <a:pt x="33020" y="499110"/>
                  </a:moveTo>
                  <a:lnTo>
                    <a:pt x="22860" y="499110"/>
                  </a:lnTo>
                  <a:lnTo>
                    <a:pt x="0" y="499122"/>
                  </a:lnTo>
                  <a:lnTo>
                    <a:pt x="0" y="504190"/>
                  </a:lnTo>
                  <a:lnTo>
                    <a:pt x="22860" y="504190"/>
                  </a:lnTo>
                  <a:lnTo>
                    <a:pt x="29210" y="504190"/>
                  </a:lnTo>
                  <a:lnTo>
                    <a:pt x="29210" y="505460"/>
                  </a:lnTo>
                  <a:lnTo>
                    <a:pt x="30480" y="505460"/>
                  </a:lnTo>
                  <a:lnTo>
                    <a:pt x="30480" y="504190"/>
                  </a:lnTo>
                  <a:lnTo>
                    <a:pt x="31750" y="504190"/>
                  </a:lnTo>
                  <a:lnTo>
                    <a:pt x="31750" y="500380"/>
                  </a:lnTo>
                  <a:lnTo>
                    <a:pt x="33020" y="500380"/>
                  </a:lnTo>
                  <a:lnTo>
                    <a:pt x="33020" y="499110"/>
                  </a:lnTo>
                  <a:close/>
                </a:path>
                <a:path w="67309" h="539750">
                  <a:moveTo>
                    <a:pt x="34290" y="274320"/>
                  </a:moveTo>
                  <a:lnTo>
                    <a:pt x="33020" y="274320"/>
                  </a:lnTo>
                  <a:lnTo>
                    <a:pt x="33020" y="271780"/>
                  </a:lnTo>
                  <a:lnTo>
                    <a:pt x="31737" y="271780"/>
                  </a:lnTo>
                  <a:lnTo>
                    <a:pt x="31737" y="270510"/>
                  </a:lnTo>
                  <a:lnTo>
                    <a:pt x="22860" y="270510"/>
                  </a:lnTo>
                  <a:lnTo>
                    <a:pt x="0" y="270510"/>
                  </a:lnTo>
                  <a:lnTo>
                    <a:pt x="0" y="275590"/>
                  </a:lnTo>
                  <a:lnTo>
                    <a:pt x="22860" y="275590"/>
                  </a:lnTo>
                  <a:lnTo>
                    <a:pt x="34290" y="275590"/>
                  </a:lnTo>
                  <a:lnTo>
                    <a:pt x="34290" y="274320"/>
                  </a:lnTo>
                  <a:close/>
                </a:path>
                <a:path w="67309" h="539750">
                  <a:moveTo>
                    <a:pt x="35560" y="59690"/>
                  </a:moveTo>
                  <a:lnTo>
                    <a:pt x="34290" y="59690"/>
                  </a:lnTo>
                  <a:lnTo>
                    <a:pt x="34290" y="57150"/>
                  </a:lnTo>
                  <a:lnTo>
                    <a:pt x="33020" y="57150"/>
                  </a:lnTo>
                  <a:lnTo>
                    <a:pt x="33020" y="54622"/>
                  </a:lnTo>
                  <a:lnTo>
                    <a:pt x="22860" y="54622"/>
                  </a:lnTo>
                  <a:lnTo>
                    <a:pt x="0" y="54622"/>
                  </a:lnTo>
                  <a:lnTo>
                    <a:pt x="0" y="60960"/>
                  </a:lnTo>
                  <a:lnTo>
                    <a:pt x="22860" y="60960"/>
                  </a:lnTo>
                  <a:lnTo>
                    <a:pt x="35560" y="60960"/>
                  </a:lnTo>
                  <a:lnTo>
                    <a:pt x="35560" y="59690"/>
                  </a:lnTo>
                  <a:close/>
                </a:path>
                <a:path w="67309" h="539750">
                  <a:moveTo>
                    <a:pt x="36830" y="492760"/>
                  </a:moveTo>
                  <a:lnTo>
                    <a:pt x="22860" y="492760"/>
                  </a:lnTo>
                  <a:lnTo>
                    <a:pt x="0" y="492760"/>
                  </a:lnTo>
                  <a:lnTo>
                    <a:pt x="0" y="497852"/>
                  </a:lnTo>
                  <a:lnTo>
                    <a:pt x="22860" y="497852"/>
                  </a:lnTo>
                  <a:lnTo>
                    <a:pt x="35560" y="497840"/>
                  </a:lnTo>
                  <a:lnTo>
                    <a:pt x="35560" y="494030"/>
                  </a:lnTo>
                  <a:lnTo>
                    <a:pt x="36830" y="494030"/>
                  </a:lnTo>
                  <a:lnTo>
                    <a:pt x="36830" y="492760"/>
                  </a:lnTo>
                  <a:close/>
                </a:path>
                <a:path w="67309" h="539750">
                  <a:moveTo>
                    <a:pt x="36830" y="63500"/>
                  </a:moveTo>
                  <a:lnTo>
                    <a:pt x="35560" y="63500"/>
                  </a:lnTo>
                  <a:lnTo>
                    <a:pt x="35560" y="60972"/>
                  </a:lnTo>
                  <a:lnTo>
                    <a:pt x="22860" y="60972"/>
                  </a:lnTo>
                  <a:lnTo>
                    <a:pt x="0" y="60972"/>
                  </a:lnTo>
                  <a:lnTo>
                    <a:pt x="0" y="64770"/>
                  </a:lnTo>
                  <a:lnTo>
                    <a:pt x="22860" y="64770"/>
                  </a:lnTo>
                  <a:lnTo>
                    <a:pt x="36830" y="64770"/>
                  </a:lnTo>
                  <a:lnTo>
                    <a:pt x="36830" y="63500"/>
                  </a:lnTo>
                  <a:close/>
                </a:path>
                <a:path w="67309" h="539750">
                  <a:moveTo>
                    <a:pt x="38100" y="279400"/>
                  </a:moveTo>
                  <a:lnTo>
                    <a:pt x="36830" y="279400"/>
                  </a:lnTo>
                  <a:lnTo>
                    <a:pt x="36830" y="278142"/>
                  </a:lnTo>
                  <a:lnTo>
                    <a:pt x="35560" y="278142"/>
                  </a:lnTo>
                  <a:lnTo>
                    <a:pt x="35560" y="275590"/>
                  </a:lnTo>
                  <a:lnTo>
                    <a:pt x="34290" y="275590"/>
                  </a:lnTo>
                  <a:lnTo>
                    <a:pt x="34290" y="276860"/>
                  </a:lnTo>
                  <a:lnTo>
                    <a:pt x="22860" y="276860"/>
                  </a:lnTo>
                  <a:lnTo>
                    <a:pt x="0" y="276860"/>
                  </a:lnTo>
                  <a:lnTo>
                    <a:pt x="0" y="281940"/>
                  </a:lnTo>
                  <a:lnTo>
                    <a:pt x="22860" y="281940"/>
                  </a:lnTo>
                  <a:lnTo>
                    <a:pt x="38087" y="281940"/>
                  </a:lnTo>
                  <a:lnTo>
                    <a:pt x="38100" y="279400"/>
                  </a:lnTo>
                  <a:close/>
                </a:path>
                <a:path w="67309" h="539750">
                  <a:moveTo>
                    <a:pt x="38100" y="66040"/>
                  </a:moveTo>
                  <a:lnTo>
                    <a:pt x="36830" y="66040"/>
                  </a:lnTo>
                  <a:lnTo>
                    <a:pt x="36830" y="64782"/>
                  </a:lnTo>
                  <a:lnTo>
                    <a:pt x="22860" y="64782"/>
                  </a:lnTo>
                  <a:lnTo>
                    <a:pt x="0" y="64782"/>
                  </a:lnTo>
                  <a:lnTo>
                    <a:pt x="0" y="67310"/>
                  </a:lnTo>
                  <a:lnTo>
                    <a:pt x="22860" y="67310"/>
                  </a:lnTo>
                  <a:lnTo>
                    <a:pt x="38100" y="67310"/>
                  </a:lnTo>
                  <a:lnTo>
                    <a:pt x="38100" y="66040"/>
                  </a:lnTo>
                  <a:close/>
                </a:path>
                <a:path w="67309" h="539750">
                  <a:moveTo>
                    <a:pt x="39370" y="486410"/>
                  </a:moveTo>
                  <a:lnTo>
                    <a:pt x="22860" y="486410"/>
                  </a:lnTo>
                  <a:lnTo>
                    <a:pt x="0" y="486410"/>
                  </a:lnTo>
                  <a:lnTo>
                    <a:pt x="0" y="491490"/>
                  </a:lnTo>
                  <a:lnTo>
                    <a:pt x="22860" y="491490"/>
                  </a:lnTo>
                  <a:lnTo>
                    <a:pt x="36830" y="491490"/>
                  </a:lnTo>
                  <a:lnTo>
                    <a:pt x="36830" y="492760"/>
                  </a:lnTo>
                  <a:lnTo>
                    <a:pt x="38100" y="492760"/>
                  </a:lnTo>
                  <a:lnTo>
                    <a:pt x="38087" y="488950"/>
                  </a:lnTo>
                  <a:lnTo>
                    <a:pt x="39370" y="488950"/>
                  </a:lnTo>
                  <a:lnTo>
                    <a:pt x="39370" y="486410"/>
                  </a:lnTo>
                  <a:close/>
                </a:path>
                <a:path w="67309" h="539750">
                  <a:moveTo>
                    <a:pt x="39370" y="69850"/>
                  </a:moveTo>
                  <a:lnTo>
                    <a:pt x="38087" y="69850"/>
                  </a:lnTo>
                  <a:lnTo>
                    <a:pt x="38100" y="67322"/>
                  </a:lnTo>
                  <a:lnTo>
                    <a:pt x="22860" y="67322"/>
                  </a:lnTo>
                  <a:lnTo>
                    <a:pt x="0" y="67322"/>
                  </a:lnTo>
                  <a:lnTo>
                    <a:pt x="0" y="71120"/>
                  </a:lnTo>
                  <a:lnTo>
                    <a:pt x="22860" y="71120"/>
                  </a:lnTo>
                  <a:lnTo>
                    <a:pt x="39370" y="71120"/>
                  </a:lnTo>
                  <a:lnTo>
                    <a:pt x="39370" y="69850"/>
                  </a:lnTo>
                  <a:close/>
                </a:path>
                <a:path w="67309" h="539750">
                  <a:moveTo>
                    <a:pt x="40640" y="72390"/>
                  </a:moveTo>
                  <a:lnTo>
                    <a:pt x="39370" y="72390"/>
                  </a:lnTo>
                  <a:lnTo>
                    <a:pt x="39370" y="71132"/>
                  </a:lnTo>
                  <a:lnTo>
                    <a:pt x="22860" y="71132"/>
                  </a:lnTo>
                  <a:lnTo>
                    <a:pt x="0" y="71132"/>
                  </a:lnTo>
                  <a:lnTo>
                    <a:pt x="0" y="73660"/>
                  </a:lnTo>
                  <a:lnTo>
                    <a:pt x="22860" y="73660"/>
                  </a:lnTo>
                  <a:lnTo>
                    <a:pt x="40640" y="73660"/>
                  </a:lnTo>
                  <a:lnTo>
                    <a:pt x="40640" y="72390"/>
                  </a:lnTo>
                  <a:close/>
                </a:path>
                <a:path w="67309" h="539750">
                  <a:moveTo>
                    <a:pt x="43167" y="287020"/>
                  </a:moveTo>
                  <a:lnTo>
                    <a:pt x="41910" y="287020"/>
                  </a:lnTo>
                  <a:lnTo>
                    <a:pt x="41910" y="285750"/>
                  </a:lnTo>
                  <a:lnTo>
                    <a:pt x="40640" y="285750"/>
                  </a:lnTo>
                  <a:lnTo>
                    <a:pt x="40640" y="283210"/>
                  </a:lnTo>
                  <a:lnTo>
                    <a:pt x="39370" y="283210"/>
                  </a:lnTo>
                  <a:lnTo>
                    <a:pt x="39370" y="281940"/>
                  </a:lnTo>
                  <a:lnTo>
                    <a:pt x="38087" y="281940"/>
                  </a:lnTo>
                  <a:lnTo>
                    <a:pt x="38087" y="283210"/>
                  </a:lnTo>
                  <a:lnTo>
                    <a:pt x="22860" y="283210"/>
                  </a:lnTo>
                  <a:lnTo>
                    <a:pt x="0" y="283210"/>
                  </a:lnTo>
                  <a:lnTo>
                    <a:pt x="0" y="288290"/>
                  </a:lnTo>
                  <a:lnTo>
                    <a:pt x="22860" y="288290"/>
                  </a:lnTo>
                  <a:lnTo>
                    <a:pt x="43167" y="288290"/>
                  </a:lnTo>
                  <a:lnTo>
                    <a:pt x="43167" y="287020"/>
                  </a:lnTo>
                  <a:close/>
                </a:path>
                <a:path w="67309" h="539750">
                  <a:moveTo>
                    <a:pt x="43180" y="480060"/>
                  </a:moveTo>
                  <a:lnTo>
                    <a:pt x="22860" y="480060"/>
                  </a:lnTo>
                  <a:lnTo>
                    <a:pt x="0" y="480060"/>
                  </a:lnTo>
                  <a:lnTo>
                    <a:pt x="0" y="485140"/>
                  </a:lnTo>
                  <a:lnTo>
                    <a:pt x="22860" y="485140"/>
                  </a:lnTo>
                  <a:lnTo>
                    <a:pt x="40640" y="485140"/>
                  </a:lnTo>
                  <a:lnTo>
                    <a:pt x="40640" y="486410"/>
                  </a:lnTo>
                  <a:lnTo>
                    <a:pt x="41910" y="486410"/>
                  </a:lnTo>
                  <a:lnTo>
                    <a:pt x="41910" y="482600"/>
                  </a:lnTo>
                  <a:lnTo>
                    <a:pt x="43180" y="482600"/>
                  </a:lnTo>
                  <a:lnTo>
                    <a:pt x="43180" y="480060"/>
                  </a:lnTo>
                  <a:close/>
                </a:path>
                <a:path w="67309" h="539750">
                  <a:moveTo>
                    <a:pt x="44450" y="83832"/>
                  </a:moveTo>
                  <a:lnTo>
                    <a:pt x="22860" y="83832"/>
                  </a:lnTo>
                  <a:lnTo>
                    <a:pt x="0" y="83832"/>
                  </a:lnTo>
                  <a:lnTo>
                    <a:pt x="0" y="86360"/>
                  </a:lnTo>
                  <a:lnTo>
                    <a:pt x="22860" y="86360"/>
                  </a:lnTo>
                  <a:lnTo>
                    <a:pt x="38100" y="86360"/>
                  </a:lnTo>
                  <a:lnTo>
                    <a:pt x="38100" y="85090"/>
                  </a:lnTo>
                  <a:lnTo>
                    <a:pt x="44450" y="85090"/>
                  </a:lnTo>
                  <a:lnTo>
                    <a:pt x="44450" y="83832"/>
                  </a:lnTo>
                  <a:close/>
                </a:path>
                <a:path w="67309" h="539750">
                  <a:moveTo>
                    <a:pt x="44450" y="82550"/>
                  </a:moveTo>
                  <a:lnTo>
                    <a:pt x="43180" y="82550"/>
                  </a:lnTo>
                  <a:lnTo>
                    <a:pt x="43180" y="80022"/>
                  </a:lnTo>
                  <a:lnTo>
                    <a:pt x="41910" y="80022"/>
                  </a:lnTo>
                  <a:lnTo>
                    <a:pt x="41910" y="76200"/>
                  </a:lnTo>
                  <a:lnTo>
                    <a:pt x="40640" y="76200"/>
                  </a:lnTo>
                  <a:lnTo>
                    <a:pt x="40640" y="73672"/>
                  </a:lnTo>
                  <a:lnTo>
                    <a:pt x="22860" y="73672"/>
                  </a:lnTo>
                  <a:lnTo>
                    <a:pt x="0" y="73672"/>
                  </a:lnTo>
                  <a:lnTo>
                    <a:pt x="0" y="83820"/>
                  </a:lnTo>
                  <a:lnTo>
                    <a:pt x="22860" y="83820"/>
                  </a:lnTo>
                  <a:lnTo>
                    <a:pt x="44450" y="83820"/>
                  </a:lnTo>
                  <a:lnTo>
                    <a:pt x="44450" y="82550"/>
                  </a:lnTo>
                  <a:close/>
                </a:path>
                <a:path w="67309" h="539750">
                  <a:moveTo>
                    <a:pt x="45720" y="292100"/>
                  </a:moveTo>
                  <a:lnTo>
                    <a:pt x="44450" y="292100"/>
                  </a:lnTo>
                  <a:lnTo>
                    <a:pt x="44450" y="289560"/>
                  </a:lnTo>
                  <a:lnTo>
                    <a:pt x="22860" y="289560"/>
                  </a:lnTo>
                  <a:lnTo>
                    <a:pt x="0" y="289560"/>
                  </a:lnTo>
                  <a:lnTo>
                    <a:pt x="0" y="294640"/>
                  </a:lnTo>
                  <a:lnTo>
                    <a:pt x="22860" y="294640"/>
                  </a:lnTo>
                  <a:lnTo>
                    <a:pt x="44450" y="294640"/>
                  </a:lnTo>
                  <a:lnTo>
                    <a:pt x="45720" y="294640"/>
                  </a:lnTo>
                  <a:lnTo>
                    <a:pt x="45720" y="292100"/>
                  </a:lnTo>
                  <a:close/>
                </a:path>
                <a:path w="67309" h="539750">
                  <a:moveTo>
                    <a:pt x="46990" y="473710"/>
                  </a:moveTo>
                  <a:lnTo>
                    <a:pt x="44450" y="473710"/>
                  </a:lnTo>
                  <a:lnTo>
                    <a:pt x="22860" y="473722"/>
                  </a:lnTo>
                  <a:lnTo>
                    <a:pt x="0" y="473722"/>
                  </a:lnTo>
                  <a:lnTo>
                    <a:pt x="0" y="478790"/>
                  </a:lnTo>
                  <a:lnTo>
                    <a:pt x="22860" y="478790"/>
                  </a:lnTo>
                  <a:lnTo>
                    <a:pt x="44450" y="478790"/>
                  </a:lnTo>
                  <a:lnTo>
                    <a:pt x="45720" y="478790"/>
                  </a:lnTo>
                  <a:lnTo>
                    <a:pt x="45720" y="474980"/>
                  </a:lnTo>
                  <a:lnTo>
                    <a:pt x="46990" y="474980"/>
                  </a:lnTo>
                  <a:lnTo>
                    <a:pt x="46990" y="473710"/>
                  </a:lnTo>
                  <a:close/>
                </a:path>
                <a:path w="67309" h="539750">
                  <a:moveTo>
                    <a:pt x="48260" y="297180"/>
                  </a:moveTo>
                  <a:lnTo>
                    <a:pt x="46990" y="297180"/>
                  </a:lnTo>
                  <a:lnTo>
                    <a:pt x="46990" y="294640"/>
                  </a:lnTo>
                  <a:lnTo>
                    <a:pt x="45720" y="294640"/>
                  </a:lnTo>
                  <a:lnTo>
                    <a:pt x="45720" y="295910"/>
                  </a:lnTo>
                  <a:lnTo>
                    <a:pt x="44450" y="295910"/>
                  </a:lnTo>
                  <a:lnTo>
                    <a:pt x="22860" y="295910"/>
                  </a:lnTo>
                  <a:lnTo>
                    <a:pt x="0" y="295910"/>
                  </a:lnTo>
                  <a:lnTo>
                    <a:pt x="0" y="300990"/>
                  </a:lnTo>
                  <a:lnTo>
                    <a:pt x="22860" y="300990"/>
                  </a:lnTo>
                  <a:lnTo>
                    <a:pt x="44450" y="300990"/>
                  </a:lnTo>
                  <a:lnTo>
                    <a:pt x="48260" y="300990"/>
                  </a:lnTo>
                  <a:lnTo>
                    <a:pt x="48260" y="297180"/>
                  </a:lnTo>
                  <a:close/>
                </a:path>
                <a:path w="67309" h="539750">
                  <a:moveTo>
                    <a:pt x="49530" y="467360"/>
                  </a:moveTo>
                  <a:lnTo>
                    <a:pt x="44450" y="467360"/>
                  </a:lnTo>
                  <a:lnTo>
                    <a:pt x="22860" y="467360"/>
                  </a:lnTo>
                  <a:lnTo>
                    <a:pt x="0" y="467360"/>
                  </a:lnTo>
                  <a:lnTo>
                    <a:pt x="0" y="472440"/>
                  </a:lnTo>
                  <a:lnTo>
                    <a:pt x="22860" y="472440"/>
                  </a:lnTo>
                  <a:lnTo>
                    <a:pt x="44450" y="472440"/>
                  </a:lnTo>
                  <a:lnTo>
                    <a:pt x="46990" y="472440"/>
                  </a:lnTo>
                  <a:lnTo>
                    <a:pt x="46990" y="473710"/>
                  </a:lnTo>
                  <a:lnTo>
                    <a:pt x="48260" y="473710"/>
                  </a:lnTo>
                  <a:lnTo>
                    <a:pt x="48260" y="469900"/>
                  </a:lnTo>
                  <a:lnTo>
                    <a:pt x="49517" y="469900"/>
                  </a:lnTo>
                  <a:lnTo>
                    <a:pt x="49530" y="467360"/>
                  </a:lnTo>
                  <a:close/>
                </a:path>
                <a:path w="67309" h="539750">
                  <a:moveTo>
                    <a:pt x="52070" y="461010"/>
                  </a:moveTo>
                  <a:lnTo>
                    <a:pt x="44450" y="461010"/>
                  </a:lnTo>
                  <a:lnTo>
                    <a:pt x="22860" y="461022"/>
                  </a:lnTo>
                  <a:lnTo>
                    <a:pt x="0" y="461022"/>
                  </a:lnTo>
                  <a:lnTo>
                    <a:pt x="0" y="466102"/>
                  </a:lnTo>
                  <a:lnTo>
                    <a:pt x="22860" y="466102"/>
                  </a:lnTo>
                  <a:lnTo>
                    <a:pt x="44450" y="466102"/>
                  </a:lnTo>
                  <a:lnTo>
                    <a:pt x="50800" y="466090"/>
                  </a:lnTo>
                  <a:lnTo>
                    <a:pt x="50800" y="463550"/>
                  </a:lnTo>
                  <a:lnTo>
                    <a:pt x="52070" y="463550"/>
                  </a:lnTo>
                  <a:lnTo>
                    <a:pt x="52070" y="461010"/>
                  </a:lnTo>
                  <a:close/>
                </a:path>
                <a:path w="67309" h="539750">
                  <a:moveTo>
                    <a:pt x="52070" y="304800"/>
                  </a:moveTo>
                  <a:lnTo>
                    <a:pt x="50800" y="304800"/>
                  </a:lnTo>
                  <a:lnTo>
                    <a:pt x="50800" y="302260"/>
                  </a:lnTo>
                  <a:lnTo>
                    <a:pt x="44450" y="302260"/>
                  </a:lnTo>
                  <a:lnTo>
                    <a:pt x="22860" y="302260"/>
                  </a:lnTo>
                  <a:lnTo>
                    <a:pt x="0" y="302260"/>
                  </a:lnTo>
                  <a:lnTo>
                    <a:pt x="0" y="307352"/>
                  </a:lnTo>
                  <a:lnTo>
                    <a:pt x="22860" y="307352"/>
                  </a:lnTo>
                  <a:lnTo>
                    <a:pt x="44450" y="307352"/>
                  </a:lnTo>
                  <a:lnTo>
                    <a:pt x="52070" y="307352"/>
                  </a:lnTo>
                  <a:lnTo>
                    <a:pt x="52070" y="304800"/>
                  </a:lnTo>
                  <a:close/>
                </a:path>
                <a:path w="67309" h="539750">
                  <a:moveTo>
                    <a:pt x="54610" y="454660"/>
                  </a:moveTo>
                  <a:lnTo>
                    <a:pt x="44450" y="454660"/>
                  </a:lnTo>
                  <a:lnTo>
                    <a:pt x="22860" y="454660"/>
                  </a:lnTo>
                  <a:lnTo>
                    <a:pt x="0" y="454660"/>
                  </a:lnTo>
                  <a:lnTo>
                    <a:pt x="0" y="459740"/>
                  </a:lnTo>
                  <a:lnTo>
                    <a:pt x="22860" y="459740"/>
                  </a:lnTo>
                  <a:lnTo>
                    <a:pt x="44450" y="459740"/>
                  </a:lnTo>
                  <a:lnTo>
                    <a:pt x="54610" y="459740"/>
                  </a:lnTo>
                  <a:lnTo>
                    <a:pt x="54610" y="454660"/>
                  </a:lnTo>
                  <a:close/>
                </a:path>
                <a:path w="67309" h="539750">
                  <a:moveTo>
                    <a:pt x="54610" y="311150"/>
                  </a:moveTo>
                  <a:lnTo>
                    <a:pt x="53340" y="311150"/>
                  </a:lnTo>
                  <a:lnTo>
                    <a:pt x="53340" y="308610"/>
                  </a:lnTo>
                  <a:lnTo>
                    <a:pt x="44450" y="308610"/>
                  </a:lnTo>
                  <a:lnTo>
                    <a:pt x="22860" y="308610"/>
                  </a:lnTo>
                  <a:lnTo>
                    <a:pt x="0" y="308610"/>
                  </a:lnTo>
                  <a:lnTo>
                    <a:pt x="0" y="313702"/>
                  </a:lnTo>
                  <a:lnTo>
                    <a:pt x="22860" y="313702"/>
                  </a:lnTo>
                  <a:lnTo>
                    <a:pt x="44450" y="313702"/>
                  </a:lnTo>
                  <a:lnTo>
                    <a:pt x="54610" y="313690"/>
                  </a:lnTo>
                  <a:lnTo>
                    <a:pt x="54610" y="311150"/>
                  </a:lnTo>
                  <a:close/>
                </a:path>
                <a:path w="67309" h="539750">
                  <a:moveTo>
                    <a:pt x="57150" y="448310"/>
                  </a:moveTo>
                  <a:lnTo>
                    <a:pt x="44450" y="448310"/>
                  </a:lnTo>
                  <a:lnTo>
                    <a:pt x="22860" y="448322"/>
                  </a:lnTo>
                  <a:lnTo>
                    <a:pt x="0" y="448322"/>
                  </a:lnTo>
                  <a:lnTo>
                    <a:pt x="0" y="453390"/>
                  </a:lnTo>
                  <a:lnTo>
                    <a:pt x="22860" y="453390"/>
                  </a:lnTo>
                  <a:lnTo>
                    <a:pt x="44450" y="453390"/>
                  </a:lnTo>
                  <a:lnTo>
                    <a:pt x="55880" y="453390"/>
                  </a:lnTo>
                  <a:lnTo>
                    <a:pt x="55880" y="449592"/>
                  </a:lnTo>
                  <a:lnTo>
                    <a:pt x="57150" y="449592"/>
                  </a:lnTo>
                  <a:lnTo>
                    <a:pt x="57150" y="448310"/>
                  </a:lnTo>
                  <a:close/>
                </a:path>
                <a:path w="67309" h="539750">
                  <a:moveTo>
                    <a:pt x="57150" y="317500"/>
                  </a:moveTo>
                  <a:lnTo>
                    <a:pt x="55880" y="317500"/>
                  </a:lnTo>
                  <a:lnTo>
                    <a:pt x="55867" y="314960"/>
                  </a:lnTo>
                  <a:lnTo>
                    <a:pt x="44450" y="314960"/>
                  </a:lnTo>
                  <a:lnTo>
                    <a:pt x="22860" y="314960"/>
                  </a:lnTo>
                  <a:lnTo>
                    <a:pt x="0" y="314960"/>
                  </a:lnTo>
                  <a:lnTo>
                    <a:pt x="0" y="320040"/>
                  </a:lnTo>
                  <a:lnTo>
                    <a:pt x="22860" y="320040"/>
                  </a:lnTo>
                  <a:lnTo>
                    <a:pt x="44450" y="320040"/>
                  </a:lnTo>
                  <a:lnTo>
                    <a:pt x="57150" y="320040"/>
                  </a:lnTo>
                  <a:lnTo>
                    <a:pt x="57150" y="317500"/>
                  </a:lnTo>
                  <a:close/>
                </a:path>
                <a:path w="67309" h="539750">
                  <a:moveTo>
                    <a:pt x="58420" y="441960"/>
                  </a:moveTo>
                  <a:lnTo>
                    <a:pt x="44450" y="441960"/>
                  </a:lnTo>
                  <a:lnTo>
                    <a:pt x="22860" y="441960"/>
                  </a:lnTo>
                  <a:lnTo>
                    <a:pt x="0" y="441960"/>
                  </a:lnTo>
                  <a:lnTo>
                    <a:pt x="0" y="447052"/>
                  </a:lnTo>
                  <a:lnTo>
                    <a:pt x="22860" y="447052"/>
                  </a:lnTo>
                  <a:lnTo>
                    <a:pt x="44450" y="447052"/>
                  </a:lnTo>
                  <a:lnTo>
                    <a:pt x="57150" y="447040"/>
                  </a:lnTo>
                  <a:lnTo>
                    <a:pt x="57150" y="444500"/>
                  </a:lnTo>
                  <a:lnTo>
                    <a:pt x="58420" y="444500"/>
                  </a:lnTo>
                  <a:lnTo>
                    <a:pt x="58420" y="441960"/>
                  </a:lnTo>
                  <a:close/>
                </a:path>
                <a:path w="67309" h="539750">
                  <a:moveTo>
                    <a:pt x="59690" y="435610"/>
                  </a:moveTo>
                  <a:lnTo>
                    <a:pt x="44450" y="435610"/>
                  </a:lnTo>
                  <a:lnTo>
                    <a:pt x="22860" y="435610"/>
                  </a:lnTo>
                  <a:lnTo>
                    <a:pt x="0" y="435610"/>
                  </a:lnTo>
                  <a:lnTo>
                    <a:pt x="0" y="440690"/>
                  </a:lnTo>
                  <a:lnTo>
                    <a:pt x="22860" y="440690"/>
                  </a:lnTo>
                  <a:lnTo>
                    <a:pt x="44450" y="440690"/>
                  </a:lnTo>
                  <a:lnTo>
                    <a:pt x="58420" y="440690"/>
                  </a:lnTo>
                  <a:lnTo>
                    <a:pt x="58420" y="441960"/>
                  </a:lnTo>
                  <a:lnTo>
                    <a:pt x="59690" y="441960"/>
                  </a:lnTo>
                  <a:lnTo>
                    <a:pt x="59690" y="435610"/>
                  </a:lnTo>
                  <a:close/>
                </a:path>
                <a:path w="67309" h="539750">
                  <a:moveTo>
                    <a:pt x="59690" y="323850"/>
                  </a:moveTo>
                  <a:lnTo>
                    <a:pt x="58420" y="323850"/>
                  </a:lnTo>
                  <a:lnTo>
                    <a:pt x="58420" y="321310"/>
                  </a:lnTo>
                  <a:lnTo>
                    <a:pt x="44450" y="321310"/>
                  </a:lnTo>
                  <a:lnTo>
                    <a:pt x="22860" y="321310"/>
                  </a:lnTo>
                  <a:lnTo>
                    <a:pt x="0" y="321310"/>
                  </a:lnTo>
                  <a:lnTo>
                    <a:pt x="0" y="326390"/>
                  </a:lnTo>
                  <a:lnTo>
                    <a:pt x="22860" y="326390"/>
                  </a:lnTo>
                  <a:lnTo>
                    <a:pt x="44450" y="326390"/>
                  </a:lnTo>
                  <a:lnTo>
                    <a:pt x="59690" y="326390"/>
                  </a:lnTo>
                  <a:lnTo>
                    <a:pt x="59690" y="323850"/>
                  </a:lnTo>
                  <a:close/>
                </a:path>
                <a:path w="67309" h="539750">
                  <a:moveTo>
                    <a:pt x="60960" y="328930"/>
                  </a:moveTo>
                  <a:lnTo>
                    <a:pt x="59690" y="328930"/>
                  </a:lnTo>
                  <a:lnTo>
                    <a:pt x="59690" y="327660"/>
                  </a:lnTo>
                  <a:lnTo>
                    <a:pt x="44450" y="327660"/>
                  </a:lnTo>
                  <a:lnTo>
                    <a:pt x="22860" y="327660"/>
                  </a:lnTo>
                  <a:lnTo>
                    <a:pt x="0" y="327660"/>
                  </a:lnTo>
                  <a:lnTo>
                    <a:pt x="0" y="332740"/>
                  </a:lnTo>
                  <a:lnTo>
                    <a:pt x="22860" y="332740"/>
                  </a:lnTo>
                  <a:lnTo>
                    <a:pt x="44450" y="332740"/>
                  </a:lnTo>
                  <a:lnTo>
                    <a:pt x="60960" y="332740"/>
                  </a:lnTo>
                  <a:lnTo>
                    <a:pt x="60960" y="328930"/>
                  </a:lnTo>
                  <a:close/>
                </a:path>
                <a:path w="67309" h="539750">
                  <a:moveTo>
                    <a:pt x="62230" y="429260"/>
                  </a:moveTo>
                  <a:lnTo>
                    <a:pt x="44450" y="429260"/>
                  </a:lnTo>
                  <a:lnTo>
                    <a:pt x="22860" y="429260"/>
                  </a:lnTo>
                  <a:lnTo>
                    <a:pt x="0" y="429260"/>
                  </a:lnTo>
                  <a:lnTo>
                    <a:pt x="0" y="434340"/>
                  </a:lnTo>
                  <a:lnTo>
                    <a:pt x="22860" y="434340"/>
                  </a:lnTo>
                  <a:lnTo>
                    <a:pt x="44450" y="434340"/>
                  </a:lnTo>
                  <a:lnTo>
                    <a:pt x="60960" y="434340"/>
                  </a:lnTo>
                  <a:lnTo>
                    <a:pt x="60960" y="430530"/>
                  </a:lnTo>
                  <a:lnTo>
                    <a:pt x="62230" y="430530"/>
                  </a:lnTo>
                  <a:lnTo>
                    <a:pt x="62230" y="429260"/>
                  </a:lnTo>
                  <a:close/>
                </a:path>
                <a:path w="67309" h="539750">
                  <a:moveTo>
                    <a:pt x="62230" y="340360"/>
                  </a:moveTo>
                  <a:lnTo>
                    <a:pt x="44450" y="340360"/>
                  </a:lnTo>
                  <a:lnTo>
                    <a:pt x="22860" y="340360"/>
                  </a:lnTo>
                  <a:lnTo>
                    <a:pt x="0" y="340360"/>
                  </a:lnTo>
                  <a:lnTo>
                    <a:pt x="0" y="345452"/>
                  </a:lnTo>
                  <a:lnTo>
                    <a:pt x="22860" y="345452"/>
                  </a:lnTo>
                  <a:lnTo>
                    <a:pt x="44450" y="345452"/>
                  </a:lnTo>
                  <a:lnTo>
                    <a:pt x="62230" y="345452"/>
                  </a:lnTo>
                  <a:lnTo>
                    <a:pt x="62230" y="340360"/>
                  </a:lnTo>
                  <a:close/>
                </a:path>
                <a:path w="67309" h="539750">
                  <a:moveTo>
                    <a:pt x="62230" y="336550"/>
                  </a:moveTo>
                  <a:lnTo>
                    <a:pt x="60960" y="336550"/>
                  </a:lnTo>
                  <a:lnTo>
                    <a:pt x="60960" y="334010"/>
                  </a:lnTo>
                  <a:lnTo>
                    <a:pt x="44450" y="334010"/>
                  </a:lnTo>
                  <a:lnTo>
                    <a:pt x="22860" y="334010"/>
                  </a:lnTo>
                  <a:lnTo>
                    <a:pt x="0" y="334010"/>
                  </a:lnTo>
                  <a:lnTo>
                    <a:pt x="0" y="339090"/>
                  </a:lnTo>
                  <a:lnTo>
                    <a:pt x="22860" y="339090"/>
                  </a:lnTo>
                  <a:lnTo>
                    <a:pt x="44450" y="339090"/>
                  </a:lnTo>
                  <a:lnTo>
                    <a:pt x="62230" y="339090"/>
                  </a:lnTo>
                  <a:lnTo>
                    <a:pt x="62230" y="336550"/>
                  </a:lnTo>
                  <a:close/>
                </a:path>
                <a:path w="67309" h="539750">
                  <a:moveTo>
                    <a:pt x="63487" y="422910"/>
                  </a:moveTo>
                  <a:lnTo>
                    <a:pt x="44450" y="422910"/>
                  </a:lnTo>
                  <a:lnTo>
                    <a:pt x="22860" y="422910"/>
                  </a:lnTo>
                  <a:lnTo>
                    <a:pt x="0" y="422910"/>
                  </a:lnTo>
                  <a:lnTo>
                    <a:pt x="0" y="427990"/>
                  </a:lnTo>
                  <a:lnTo>
                    <a:pt x="22860" y="427990"/>
                  </a:lnTo>
                  <a:lnTo>
                    <a:pt x="44450" y="427990"/>
                  </a:lnTo>
                  <a:lnTo>
                    <a:pt x="62230" y="427990"/>
                  </a:lnTo>
                  <a:lnTo>
                    <a:pt x="62217" y="424180"/>
                  </a:lnTo>
                  <a:lnTo>
                    <a:pt x="63487" y="424180"/>
                  </a:lnTo>
                  <a:lnTo>
                    <a:pt x="63487" y="422910"/>
                  </a:lnTo>
                  <a:close/>
                </a:path>
                <a:path w="67309" h="539750">
                  <a:moveTo>
                    <a:pt x="63487" y="416560"/>
                  </a:moveTo>
                  <a:lnTo>
                    <a:pt x="44450" y="416560"/>
                  </a:lnTo>
                  <a:lnTo>
                    <a:pt x="22860" y="416560"/>
                  </a:lnTo>
                  <a:lnTo>
                    <a:pt x="0" y="416560"/>
                  </a:lnTo>
                  <a:lnTo>
                    <a:pt x="0" y="421640"/>
                  </a:lnTo>
                  <a:lnTo>
                    <a:pt x="22860" y="421640"/>
                  </a:lnTo>
                  <a:lnTo>
                    <a:pt x="44450" y="421640"/>
                  </a:lnTo>
                  <a:lnTo>
                    <a:pt x="63487" y="421640"/>
                  </a:lnTo>
                  <a:lnTo>
                    <a:pt x="63487" y="416560"/>
                  </a:lnTo>
                  <a:close/>
                </a:path>
                <a:path w="67309" h="539750">
                  <a:moveTo>
                    <a:pt x="63500" y="346710"/>
                  </a:moveTo>
                  <a:lnTo>
                    <a:pt x="44450" y="346710"/>
                  </a:lnTo>
                  <a:lnTo>
                    <a:pt x="22860" y="346710"/>
                  </a:lnTo>
                  <a:lnTo>
                    <a:pt x="0" y="346710"/>
                  </a:lnTo>
                  <a:lnTo>
                    <a:pt x="0" y="351790"/>
                  </a:lnTo>
                  <a:lnTo>
                    <a:pt x="22860" y="351790"/>
                  </a:lnTo>
                  <a:lnTo>
                    <a:pt x="44450" y="351790"/>
                  </a:lnTo>
                  <a:lnTo>
                    <a:pt x="63500" y="351790"/>
                  </a:lnTo>
                  <a:lnTo>
                    <a:pt x="63500" y="346710"/>
                  </a:lnTo>
                  <a:close/>
                </a:path>
                <a:path w="67309" h="539750">
                  <a:moveTo>
                    <a:pt x="64770" y="410210"/>
                  </a:moveTo>
                  <a:lnTo>
                    <a:pt x="44450" y="410210"/>
                  </a:lnTo>
                  <a:lnTo>
                    <a:pt x="22860" y="410210"/>
                  </a:lnTo>
                  <a:lnTo>
                    <a:pt x="0" y="410210"/>
                  </a:lnTo>
                  <a:lnTo>
                    <a:pt x="0" y="415290"/>
                  </a:lnTo>
                  <a:lnTo>
                    <a:pt x="22860" y="415290"/>
                  </a:lnTo>
                  <a:lnTo>
                    <a:pt x="44450" y="415290"/>
                  </a:lnTo>
                  <a:lnTo>
                    <a:pt x="64770" y="415290"/>
                  </a:lnTo>
                  <a:lnTo>
                    <a:pt x="64770" y="410210"/>
                  </a:lnTo>
                  <a:close/>
                </a:path>
                <a:path w="67309" h="539750">
                  <a:moveTo>
                    <a:pt x="64770" y="351790"/>
                  </a:moveTo>
                  <a:lnTo>
                    <a:pt x="63500" y="351790"/>
                  </a:lnTo>
                  <a:lnTo>
                    <a:pt x="63487" y="353060"/>
                  </a:lnTo>
                  <a:lnTo>
                    <a:pt x="44450" y="353060"/>
                  </a:lnTo>
                  <a:lnTo>
                    <a:pt x="22860" y="353060"/>
                  </a:lnTo>
                  <a:lnTo>
                    <a:pt x="0" y="353060"/>
                  </a:lnTo>
                  <a:lnTo>
                    <a:pt x="0" y="358140"/>
                  </a:lnTo>
                  <a:lnTo>
                    <a:pt x="22860" y="358140"/>
                  </a:lnTo>
                  <a:lnTo>
                    <a:pt x="44450" y="358140"/>
                  </a:lnTo>
                  <a:lnTo>
                    <a:pt x="64770" y="358140"/>
                  </a:lnTo>
                  <a:lnTo>
                    <a:pt x="64770" y="351790"/>
                  </a:lnTo>
                  <a:close/>
                </a:path>
                <a:path w="67309" h="539750">
                  <a:moveTo>
                    <a:pt x="66040" y="403860"/>
                  </a:moveTo>
                  <a:lnTo>
                    <a:pt x="44450" y="403860"/>
                  </a:lnTo>
                  <a:lnTo>
                    <a:pt x="22860" y="403860"/>
                  </a:lnTo>
                  <a:lnTo>
                    <a:pt x="0" y="403860"/>
                  </a:lnTo>
                  <a:lnTo>
                    <a:pt x="0" y="408952"/>
                  </a:lnTo>
                  <a:lnTo>
                    <a:pt x="22860" y="408952"/>
                  </a:lnTo>
                  <a:lnTo>
                    <a:pt x="44450" y="408952"/>
                  </a:lnTo>
                  <a:lnTo>
                    <a:pt x="64770" y="408940"/>
                  </a:lnTo>
                  <a:lnTo>
                    <a:pt x="64770" y="410210"/>
                  </a:lnTo>
                  <a:lnTo>
                    <a:pt x="66040" y="410210"/>
                  </a:lnTo>
                  <a:lnTo>
                    <a:pt x="66040" y="403860"/>
                  </a:lnTo>
                  <a:close/>
                </a:path>
                <a:path w="67309" h="539750">
                  <a:moveTo>
                    <a:pt x="66040" y="358140"/>
                  </a:moveTo>
                  <a:lnTo>
                    <a:pt x="64770" y="358140"/>
                  </a:lnTo>
                  <a:lnTo>
                    <a:pt x="64770" y="359410"/>
                  </a:lnTo>
                  <a:lnTo>
                    <a:pt x="44450" y="359410"/>
                  </a:lnTo>
                  <a:lnTo>
                    <a:pt x="22860" y="359410"/>
                  </a:lnTo>
                  <a:lnTo>
                    <a:pt x="0" y="359410"/>
                  </a:lnTo>
                  <a:lnTo>
                    <a:pt x="0" y="364490"/>
                  </a:lnTo>
                  <a:lnTo>
                    <a:pt x="22860" y="364490"/>
                  </a:lnTo>
                  <a:lnTo>
                    <a:pt x="44450" y="364490"/>
                  </a:lnTo>
                  <a:lnTo>
                    <a:pt x="66040" y="364490"/>
                  </a:lnTo>
                  <a:lnTo>
                    <a:pt x="66040" y="358140"/>
                  </a:lnTo>
                  <a:close/>
                </a:path>
                <a:path w="67309" h="539750">
                  <a:moveTo>
                    <a:pt x="67310" y="397522"/>
                  </a:moveTo>
                  <a:lnTo>
                    <a:pt x="44450" y="397522"/>
                  </a:lnTo>
                  <a:lnTo>
                    <a:pt x="22860" y="397522"/>
                  </a:lnTo>
                  <a:lnTo>
                    <a:pt x="0" y="397522"/>
                  </a:lnTo>
                  <a:lnTo>
                    <a:pt x="0" y="402590"/>
                  </a:lnTo>
                  <a:lnTo>
                    <a:pt x="22860" y="402590"/>
                  </a:lnTo>
                  <a:lnTo>
                    <a:pt x="44450" y="402590"/>
                  </a:lnTo>
                  <a:lnTo>
                    <a:pt x="67310" y="402590"/>
                  </a:lnTo>
                  <a:lnTo>
                    <a:pt x="67310" y="397522"/>
                  </a:lnTo>
                  <a:close/>
                </a:path>
                <a:path w="67309" h="539750">
                  <a:moveTo>
                    <a:pt x="67310" y="391160"/>
                  </a:moveTo>
                  <a:lnTo>
                    <a:pt x="44450" y="391160"/>
                  </a:lnTo>
                  <a:lnTo>
                    <a:pt x="22860" y="391160"/>
                  </a:lnTo>
                  <a:lnTo>
                    <a:pt x="0" y="391160"/>
                  </a:lnTo>
                  <a:lnTo>
                    <a:pt x="0" y="396240"/>
                  </a:lnTo>
                  <a:lnTo>
                    <a:pt x="22860" y="396240"/>
                  </a:lnTo>
                  <a:lnTo>
                    <a:pt x="44450" y="396240"/>
                  </a:lnTo>
                  <a:lnTo>
                    <a:pt x="67310" y="396240"/>
                  </a:lnTo>
                  <a:lnTo>
                    <a:pt x="67310" y="391160"/>
                  </a:lnTo>
                  <a:close/>
                </a:path>
                <a:path w="67309" h="539750">
                  <a:moveTo>
                    <a:pt x="67310" y="384810"/>
                  </a:moveTo>
                  <a:lnTo>
                    <a:pt x="44450" y="384810"/>
                  </a:lnTo>
                  <a:lnTo>
                    <a:pt x="22860" y="384810"/>
                  </a:lnTo>
                  <a:lnTo>
                    <a:pt x="0" y="384810"/>
                  </a:lnTo>
                  <a:lnTo>
                    <a:pt x="0" y="389890"/>
                  </a:lnTo>
                  <a:lnTo>
                    <a:pt x="22860" y="389890"/>
                  </a:lnTo>
                  <a:lnTo>
                    <a:pt x="44450" y="389890"/>
                  </a:lnTo>
                  <a:lnTo>
                    <a:pt x="67310" y="389890"/>
                  </a:lnTo>
                  <a:lnTo>
                    <a:pt x="67310" y="384810"/>
                  </a:lnTo>
                  <a:close/>
                </a:path>
                <a:path w="67309" h="539750">
                  <a:moveTo>
                    <a:pt x="67310" y="378472"/>
                  </a:moveTo>
                  <a:lnTo>
                    <a:pt x="44450" y="378472"/>
                  </a:lnTo>
                  <a:lnTo>
                    <a:pt x="22860" y="378472"/>
                  </a:lnTo>
                  <a:lnTo>
                    <a:pt x="0" y="378472"/>
                  </a:lnTo>
                  <a:lnTo>
                    <a:pt x="0" y="383540"/>
                  </a:lnTo>
                  <a:lnTo>
                    <a:pt x="22860" y="383540"/>
                  </a:lnTo>
                  <a:lnTo>
                    <a:pt x="44450" y="383540"/>
                  </a:lnTo>
                  <a:lnTo>
                    <a:pt x="67310" y="383540"/>
                  </a:lnTo>
                  <a:lnTo>
                    <a:pt x="67310" y="378472"/>
                  </a:lnTo>
                  <a:close/>
                </a:path>
                <a:path w="67309" h="539750">
                  <a:moveTo>
                    <a:pt x="67310" y="372110"/>
                  </a:moveTo>
                  <a:lnTo>
                    <a:pt x="44450" y="372110"/>
                  </a:lnTo>
                  <a:lnTo>
                    <a:pt x="22860" y="372110"/>
                  </a:lnTo>
                  <a:lnTo>
                    <a:pt x="0" y="372110"/>
                  </a:lnTo>
                  <a:lnTo>
                    <a:pt x="0" y="377190"/>
                  </a:lnTo>
                  <a:lnTo>
                    <a:pt x="22860" y="377190"/>
                  </a:lnTo>
                  <a:lnTo>
                    <a:pt x="44450" y="377190"/>
                  </a:lnTo>
                  <a:lnTo>
                    <a:pt x="67310" y="377190"/>
                  </a:lnTo>
                  <a:lnTo>
                    <a:pt x="67310" y="372110"/>
                  </a:lnTo>
                  <a:close/>
                </a:path>
                <a:path w="67309" h="539750">
                  <a:moveTo>
                    <a:pt x="67310" y="365760"/>
                  </a:moveTo>
                  <a:lnTo>
                    <a:pt x="44450" y="365760"/>
                  </a:lnTo>
                  <a:lnTo>
                    <a:pt x="22860" y="365760"/>
                  </a:lnTo>
                  <a:lnTo>
                    <a:pt x="0" y="365760"/>
                  </a:lnTo>
                  <a:lnTo>
                    <a:pt x="0" y="370852"/>
                  </a:lnTo>
                  <a:lnTo>
                    <a:pt x="22860" y="370852"/>
                  </a:lnTo>
                  <a:lnTo>
                    <a:pt x="44450" y="370852"/>
                  </a:lnTo>
                  <a:lnTo>
                    <a:pt x="67310" y="370852"/>
                  </a:lnTo>
                  <a:lnTo>
                    <a:pt x="67310" y="36576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bIns="0" lIns="0" rIns="0" rtlCol="0" tIns="0" wrap="square"/>
            <a:p/>
          </p:txBody>
        </p:sp>
        <p:sp>
          <p:nvSpPr>
            <p:cNvPr id="1049282" name="object 575"/>
            <p:cNvSpPr/>
            <p:nvPr/>
          </p:nvSpPr>
          <p:spPr>
            <a:xfrm>
              <a:off x="7543800" y="5880100"/>
              <a:ext cx="21590" cy="582930"/>
            </a:xfrm>
            <a:custGeom>
              <a:avLst/>
              <a:ahLst/>
              <a:rect l="l" t="t" r="r" b="b"/>
              <a:pathLst>
                <a:path w="21590" h="582929">
                  <a:moveTo>
                    <a:pt x="1269" y="0"/>
                  </a:moveTo>
                  <a:lnTo>
                    <a:pt x="0" y="0"/>
                  </a:lnTo>
                  <a:lnTo>
                    <a:pt x="0" y="1269"/>
                  </a:lnTo>
                  <a:lnTo>
                    <a:pt x="1269" y="1269"/>
                  </a:lnTo>
                  <a:lnTo>
                    <a:pt x="1269" y="0"/>
                  </a:lnTo>
                  <a:close/>
                </a:path>
                <a:path w="21590" h="582929">
                  <a:moveTo>
                    <a:pt x="2540" y="1270"/>
                  </a:moveTo>
                  <a:lnTo>
                    <a:pt x="0" y="1270"/>
                  </a:lnTo>
                  <a:lnTo>
                    <a:pt x="0" y="3809"/>
                  </a:lnTo>
                  <a:lnTo>
                    <a:pt x="3810" y="3809"/>
                  </a:lnTo>
                  <a:lnTo>
                    <a:pt x="3810" y="2540"/>
                  </a:lnTo>
                  <a:lnTo>
                    <a:pt x="2540" y="2540"/>
                  </a:lnTo>
                  <a:lnTo>
                    <a:pt x="2540" y="1270"/>
                  </a:lnTo>
                  <a:close/>
                </a:path>
                <a:path w="21590" h="582929">
                  <a:moveTo>
                    <a:pt x="5079" y="3810"/>
                  </a:moveTo>
                  <a:lnTo>
                    <a:pt x="0" y="3810"/>
                  </a:lnTo>
                  <a:lnTo>
                    <a:pt x="0" y="10159"/>
                  </a:lnTo>
                  <a:lnTo>
                    <a:pt x="10159" y="10159"/>
                  </a:lnTo>
                  <a:lnTo>
                    <a:pt x="10159" y="8890"/>
                  </a:lnTo>
                  <a:lnTo>
                    <a:pt x="8890" y="8890"/>
                  </a:lnTo>
                  <a:lnTo>
                    <a:pt x="8890" y="7620"/>
                  </a:lnTo>
                  <a:lnTo>
                    <a:pt x="7620" y="7620"/>
                  </a:lnTo>
                  <a:lnTo>
                    <a:pt x="7620" y="6350"/>
                  </a:lnTo>
                  <a:lnTo>
                    <a:pt x="6350" y="6350"/>
                  </a:lnTo>
                  <a:lnTo>
                    <a:pt x="6350" y="5080"/>
                  </a:lnTo>
                  <a:lnTo>
                    <a:pt x="5079" y="5080"/>
                  </a:lnTo>
                  <a:lnTo>
                    <a:pt x="5079" y="3810"/>
                  </a:lnTo>
                  <a:close/>
                </a:path>
                <a:path w="21590" h="582929">
                  <a:moveTo>
                    <a:pt x="11429" y="10160"/>
                  </a:moveTo>
                  <a:lnTo>
                    <a:pt x="0" y="10160"/>
                  </a:lnTo>
                  <a:lnTo>
                    <a:pt x="0" y="16509"/>
                  </a:lnTo>
                  <a:lnTo>
                    <a:pt x="15240" y="16509"/>
                  </a:lnTo>
                  <a:lnTo>
                    <a:pt x="15240" y="15240"/>
                  </a:lnTo>
                  <a:lnTo>
                    <a:pt x="13970" y="15240"/>
                  </a:lnTo>
                  <a:lnTo>
                    <a:pt x="13970" y="12700"/>
                  </a:lnTo>
                  <a:lnTo>
                    <a:pt x="12700" y="12700"/>
                  </a:lnTo>
                  <a:lnTo>
                    <a:pt x="12700" y="11430"/>
                  </a:lnTo>
                  <a:lnTo>
                    <a:pt x="11429" y="11430"/>
                  </a:lnTo>
                  <a:lnTo>
                    <a:pt x="11429" y="10160"/>
                  </a:lnTo>
                  <a:close/>
                </a:path>
                <a:path w="21590" h="582929">
                  <a:moveTo>
                    <a:pt x="16509" y="16510"/>
                  </a:moveTo>
                  <a:lnTo>
                    <a:pt x="0" y="16510"/>
                  </a:lnTo>
                  <a:lnTo>
                    <a:pt x="0" y="20319"/>
                  </a:lnTo>
                  <a:lnTo>
                    <a:pt x="17779" y="20319"/>
                  </a:lnTo>
                  <a:lnTo>
                    <a:pt x="17779" y="17780"/>
                  </a:lnTo>
                  <a:lnTo>
                    <a:pt x="16509" y="17780"/>
                  </a:lnTo>
                  <a:lnTo>
                    <a:pt x="16509" y="16510"/>
                  </a:lnTo>
                  <a:close/>
                </a:path>
                <a:path w="21590" h="582929">
                  <a:moveTo>
                    <a:pt x="19050" y="20320"/>
                  </a:moveTo>
                  <a:lnTo>
                    <a:pt x="0" y="20320"/>
                  </a:lnTo>
                  <a:lnTo>
                    <a:pt x="0" y="22859"/>
                  </a:lnTo>
                  <a:lnTo>
                    <a:pt x="20320" y="22859"/>
                  </a:lnTo>
                  <a:lnTo>
                    <a:pt x="20320" y="21590"/>
                  </a:lnTo>
                  <a:lnTo>
                    <a:pt x="19050" y="21590"/>
                  </a:lnTo>
                  <a:lnTo>
                    <a:pt x="19050" y="20320"/>
                  </a:lnTo>
                  <a:close/>
                </a:path>
                <a:path w="21590" h="582929">
                  <a:moveTo>
                    <a:pt x="20320" y="22860"/>
                  </a:moveTo>
                  <a:lnTo>
                    <a:pt x="0" y="22860"/>
                  </a:lnTo>
                  <a:lnTo>
                    <a:pt x="0" y="29209"/>
                  </a:lnTo>
                  <a:lnTo>
                    <a:pt x="21590" y="29209"/>
                  </a:lnTo>
                  <a:lnTo>
                    <a:pt x="21590" y="24130"/>
                  </a:lnTo>
                  <a:lnTo>
                    <a:pt x="20320" y="24130"/>
                  </a:lnTo>
                  <a:lnTo>
                    <a:pt x="20320" y="22860"/>
                  </a:lnTo>
                  <a:close/>
                </a:path>
                <a:path w="21590" h="582929">
                  <a:moveTo>
                    <a:pt x="21590" y="29210"/>
                  </a:moveTo>
                  <a:lnTo>
                    <a:pt x="0" y="29210"/>
                  </a:lnTo>
                  <a:lnTo>
                    <a:pt x="0" y="35559"/>
                  </a:lnTo>
                  <a:lnTo>
                    <a:pt x="21590" y="35559"/>
                  </a:lnTo>
                  <a:lnTo>
                    <a:pt x="21590" y="29210"/>
                  </a:lnTo>
                  <a:close/>
                </a:path>
                <a:path w="21590" h="582929">
                  <a:moveTo>
                    <a:pt x="21590" y="35560"/>
                  </a:moveTo>
                  <a:lnTo>
                    <a:pt x="0" y="35560"/>
                  </a:lnTo>
                  <a:lnTo>
                    <a:pt x="0" y="41909"/>
                  </a:lnTo>
                  <a:lnTo>
                    <a:pt x="21590" y="41909"/>
                  </a:lnTo>
                  <a:lnTo>
                    <a:pt x="21590" y="35560"/>
                  </a:lnTo>
                  <a:close/>
                </a:path>
                <a:path w="21590" h="582929">
                  <a:moveTo>
                    <a:pt x="21590" y="41910"/>
                  </a:moveTo>
                  <a:lnTo>
                    <a:pt x="0" y="41910"/>
                  </a:lnTo>
                  <a:lnTo>
                    <a:pt x="0" y="48259"/>
                  </a:lnTo>
                  <a:lnTo>
                    <a:pt x="21590" y="48259"/>
                  </a:lnTo>
                  <a:lnTo>
                    <a:pt x="21590" y="41910"/>
                  </a:lnTo>
                  <a:close/>
                </a:path>
                <a:path w="21590" h="582929">
                  <a:moveTo>
                    <a:pt x="21590" y="48260"/>
                  </a:moveTo>
                  <a:lnTo>
                    <a:pt x="0" y="48260"/>
                  </a:lnTo>
                  <a:lnTo>
                    <a:pt x="0" y="54609"/>
                  </a:lnTo>
                  <a:lnTo>
                    <a:pt x="21590" y="54609"/>
                  </a:lnTo>
                  <a:lnTo>
                    <a:pt x="21590" y="48260"/>
                  </a:lnTo>
                  <a:close/>
                </a:path>
                <a:path w="21590" h="582929">
                  <a:moveTo>
                    <a:pt x="21590" y="54610"/>
                  </a:moveTo>
                  <a:lnTo>
                    <a:pt x="0" y="54610"/>
                  </a:lnTo>
                  <a:lnTo>
                    <a:pt x="0" y="58419"/>
                  </a:lnTo>
                  <a:lnTo>
                    <a:pt x="21590" y="58419"/>
                  </a:lnTo>
                  <a:lnTo>
                    <a:pt x="21590" y="54610"/>
                  </a:lnTo>
                  <a:close/>
                </a:path>
                <a:path w="21590" h="582929">
                  <a:moveTo>
                    <a:pt x="21590" y="58420"/>
                  </a:moveTo>
                  <a:lnTo>
                    <a:pt x="0" y="58420"/>
                  </a:lnTo>
                  <a:lnTo>
                    <a:pt x="0" y="60959"/>
                  </a:lnTo>
                  <a:lnTo>
                    <a:pt x="21590" y="60959"/>
                  </a:lnTo>
                  <a:lnTo>
                    <a:pt x="21590" y="58420"/>
                  </a:lnTo>
                  <a:close/>
                </a:path>
                <a:path w="21590" h="582929">
                  <a:moveTo>
                    <a:pt x="21590" y="60960"/>
                  </a:moveTo>
                  <a:lnTo>
                    <a:pt x="0" y="60960"/>
                  </a:lnTo>
                  <a:lnTo>
                    <a:pt x="0" y="64769"/>
                  </a:lnTo>
                  <a:lnTo>
                    <a:pt x="21590" y="64769"/>
                  </a:lnTo>
                  <a:lnTo>
                    <a:pt x="21590" y="60960"/>
                  </a:lnTo>
                  <a:close/>
                </a:path>
                <a:path w="21590" h="582929">
                  <a:moveTo>
                    <a:pt x="21590" y="64770"/>
                  </a:moveTo>
                  <a:lnTo>
                    <a:pt x="0" y="64770"/>
                  </a:lnTo>
                  <a:lnTo>
                    <a:pt x="0" y="71119"/>
                  </a:lnTo>
                  <a:lnTo>
                    <a:pt x="21590" y="71119"/>
                  </a:lnTo>
                  <a:lnTo>
                    <a:pt x="21590" y="64770"/>
                  </a:lnTo>
                  <a:close/>
                </a:path>
                <a:path w="21590" h="582929">
                  <a:moveTo>
                    <a:pt x="21590" y="71120"/>
                  </a:moveTo>
                  <a:lnTo>
                    <a:pt x="0" y="71120"/>
                  </a:lnTo>
                  <a:lnTo>
                    <a:pt x="0" y="77469"/>
                  </a:lnTo>
                  <a:lnTo>
                    <a:pt x="21590" y="77469"/>
                  </a:lnTo>
                  <a:lnTo>
                    <a:pt x="21590" y="71120"/>
                  </a:lnTo>
                  <a:close/>
                </a:path>
                <a:path w="21590" h="582929">
                  <a:moveTo>
                    <a:pt x="21590" y="77470"/>
                  </a:moveTo>
                  <a:lnTo>
                    <a:pt x="0" y="77470"/>
                  </a:lnTo>
                  <a:lnTo>
                    <a:pt x="0" y="80009"/>
                  </a:lnTo>
                  <a:lnTo>
                    <a:pt x="21590" y="80009"/>
                  </a:lnTo>
                  <a:lnTo>
                    <a:pt x="21590" y="77470"/>
                  </a:lnTo>
                  <a:close/>
                </a:path>
                <a:path w="21590" h="582929">
                  <a:moveTo>
                    <a:pt x="21590" y="80010"/>
                  </a:moveTo>
                  <a:lnTo>
                    <a:pt x="0" y="80010"/>
                  </a:lnTo>
                  <a:lnTo>
                    <a:pt x="0" y="86359"/>
                  </a:lnTo>
                  <a:lnTo>
                    <a:pt x="21590" y="86359"/>
                  </a:lnTo>
                  <a:lnTo>
                    <a:pt x="21590" y="80010"/>
                  </a:lnTo>
                  <a:close/>
                </a:path>
                <a:path w="21590" h="582929">
                  <a:moveTo>
                    <a:pt x="21590" y="86360"/>
                  </a:moveTo>
                  <a:lnTo>
                    <a:pt x="0" y="86360"/>
                  </a:lnTo>
                  <a:lnTo>
                    <a:pt x="0" y="90169"/>
                  </a:lnTo>
                  <a:lnTo>
                    <a:pt x="21590" y="90169"/>
                  </a:lnTo>
                  <a:lnTo>
                    <a:pt x="21590" y="86360"/>
                  </a:lnTo>
                  <a:close/>
                </a:path>
                <a:path w="21590" h="582929">
                  <a:moveTo>
                    <a:pt x="21590" y="90170"/>
                  </a:moveTo>
                  <a:lnTo>
                    <a:pt x="0" y="90170"/>
                  </a:lnTo>
                  <a:lnTo>
                    <a:pt x="0" y="92709"/>
                  </a:lnTo>
                  <a:lnTo>
                    <a:pt x="21590" y="92709"/>
                  </a:lnTo>
                  <a:lnTo>
                    <a:pt x="21590" y="90170"/>
                  </a:lnTo>
                  <a:close/>
                </a:path>
                <a:path w="21590" h="582929">
                  <a:moveTo>
                    <a:pt x="21590" y="92710"/>
                  </a:moveTo>
                  <a:lnTo>
                    <a:pt x="0" y="92710"/>
                  </a:lnTo>
                  <a:lnTo>
                    <a:pt x="0" y="96519"/>
                  </a:lnTo>
                  <a:lnTo>
                    <a:pt x="21590" y="96519"/>
                  </a:lnTo>
                  <a:lnTo>
                    <a:pt x="21590" y="92710"/>
                  </a:lnTo>
                  <a:close/>
                </a:path>
                <a:path w="21590" h="582929">
                  <a:moveTo>
                    <a:pt x="21590" y="96520"/>
                  </a:moveTo>
                  <a:lnTo>
                    <a:pt x="0" y="96520"/>
                  </a:lnTo>
                  <a:lnTo>
                    <a:pt x="0" y="99059"/>
                  </a:lnTo>
                  <a:lnTo>
                    <a:pt x="21590" y="99059"/>
                  </a:lnTo>
                  <a:lnTo>
                    <a:pt x="21590" y="96520"/>
                  </a:lnTo>
                  <a:close/>
                </a:path>
                <a:path w="21590" h="582929">
                  <a:moveTo>
                    <a:pt x="21590" y="99060"/>
                  </a:moveTo>
                  <a:lnTo>
                    <a:pt x="0" y="99060"/>
                  </a:lnTo>
                  <a:lnTo>
                    <a:pt x="0" y="109219"/>
                  </a:lnTo>
                  <a:lnTo>
                    <a:pt x="21590" y="109219"/>
                  </a:lnTo>
                  <a:lnTo>
                    <a:pt x="21590" y="99060"/>
                  </a:lnTo>
                  <a:close/>
                </a:path>
                <a:path w="21590" h="582929">
                  <a:moveTo>
                    <a:pt x="21590" y="109220"/>
                  </a:moveTo>
                  <a:lnTo>
                    <a:pt x="0" y="109220"/>
                  </a:lnTo>
                  <a:lnTo>
                    <a:pt x="0" y="111759"/>
                  </a:lnTo>
                  <a:lnTo>
                    <a:pt x="21590" y="111759"/>
                  </a:lnTo>
                  <a:lnTo>
                    <a:pt x="21590" y="109220"/>
                  </a:lnTo>
                  <a:close/>
                </a:path>
                <a:path w="21590" h="582929">
                  <a:moveTo>
                    <a:pt x="21590" y="111760"/>
                  </a:moveTo>
                  <a:lnTo>
                    <a:pt x="0" y="111760"/>
                  </a:lnTo>
                  <a:lnTo>
                    <a:pt x="0" y="115569"/>
                  </a:lnTo>
                  <a:lnTo>
                    <a:pt x="21590" y="115569"/>
                  </a:lnTo>
                  <a:lnTo>
                    <a:pt x="21590" y="111760"/>
                  </a:lnTo>
                  <a:close/>
                </a:path>
                <a:path w="21590" h="582929">
                  <a:moveTo>
                    <a:pt x="11429" y="115570"/>
                  </a:moveTo>
                  <a:lnTo>
                    <a:pt x="0" y="115570"/>
                  </a:lnTo>
                  <a:lnTo>
                    <a:pt x="0" y="116840"/>
                  </a:lnTo>
                  <a:lnTo>
                    <a:pt x="11429" y="116840"/>
                  </a:lnTo>
                  <a:lnTo>
                    <a:pt x="11429" y="115570"/>
                  </a:lnTo>
                  <a:close/>
                </a:path>
                <a:path w="21590" h="582929">
                  <a:moveTo>
                    <a:pt x="2539" y="580390"/>
                  </a:moveTo>
                  <a:lnTo>
                    <a:pt x="0" y="580390"/>
                  </a:lnTo>
                  <a:lnTo>
                    <a:pt x="0" y="581660"/>
                  </a:lnTo>
                  <a:lnTo>
                    <a:pt x="1270" y="581660"/>
                  </a:lnTo>
                  <a:lnTo>
                    <a:pt x="1270" y="582930"/>
                  </a:lnTo>
                  <a:lnTo>
                    <a:pt x="2539" y="582930"/>
                  </a:lnTo>
                  <a:lnTo>
                    <a:pt x="2539" y="580390"/>
                  </a:lnTo>
                  <a:close/>
                </a:path>
                <a:path w="21590" h="582929">
                  <a:moveTo>
                    <a:pt x="6350" y="579120"/>
                  </a:moveTo>
                  <a:lnTo>
                    <a:pt x="3810" y="579120"/>
                  </a:lnTo>
                  <a:lnTo>
                    <a:pt x="3810" y="580390"/>
                  </a:lnTo>
                  <a:lnTo>
                    <a:pt x="6350" y="580390"/>
                  </a:lnTo>
                  <a:lnTo>
                    <a:pt x="6350" y="579120"/>
                  </a:lnTo>
                  <a:close/>
                </a:path>
                <a:path w="21590" h="582929">
                  <a:moveTo>
                    <a:pt x="7620" y="576580"/>
                  </a:moveTo>
                  <a:lnTo>
                    <a:pt x="0" y="576580"/>
                  </a:lnTo>
                  <a:lnTo>
                    <a:pt x="0" y="579120"/>
                  </a:lnTo>
                  <a:lnTo>
                    <a:pt x="7620" y="579120"/>
                  </a:lnTo>
                  <a:lnTo>
                    <a:pt x="7620" y="576580"/>
                  </a:lnTo>
                  <a:close/>
                </a:path>
                <a:path w="21590" h="582929">
                  <a:moveTo>
                    <a:pt x="10160" y="574040"/>
                  </a:moveTo>
                  <a:lnTo>
                    <a:pt x="0" y="574040"/>
                  </a:lnTo>
                  <a:lnTo>
                    <a:pt x="0" y="575310"/>
                  </a:lnTo>
                  <a:lnTo>
                    <a:pt x="8889" y="575310"/>
                  </a:lnTo>
                  <a:lnTo>
                    <a:pt x="8889" y="576580"/>
                  </a:lnTo>
                  <a:lnTo>
                    <a:pt x="10160" y="576580"/>
                  </a:lnTo>
                  <a:lnTo>
                    <a:pt x="10160" y="574040"/>
                  </a:lnTo>
                  <a:close/>
                </a:path>
                <a:path w="21590" h="582929">
                  <a:moveTo>
                    <a:pt x="13970" y="572770"/>
                  </a:moveTo>
                  <a:lnTo>
                    <a:pt x="12700" y="572770"/>
                  </a:lnTo>
                  <a:lnTo>
                    <a:pt x="12700" y="574040"/>
                  </a:lnTo>
                  <a:lnTo>
                    <a:pt x="13970" y="574040"/>
                  </a:lnTo>
                  <a:lnTo>
                    <a:pt x="13970" y="572770"/>
                  </a:lnTo>
                  <a:close/>
                </a:path>
                <a:path w="21590" h="582929">
                  <a:moveTo>
                    <a:pt x="16509" y="568960"/>
                  </a:moveTo>
                  <a:lnTo>
                    <a:pt x="0" y="568960"/>
                  </a:lnTo>
                  <a:lnTo>
                    <a:pt x="0" y="572770"/>
                  </a:lnTo>
                  <a:lnTo>
                    <a:pt x="15239" y="572770"/>
                  </a:lnTo>
                  <a:lnTo>
                    <a:pt x="15239" y="570230"/>
                  </a:lnTo>
                  <a:lnTo>
                    <a:pt x="16509" y="570230"/>
                  </a:lnTo>
                  <a:lnTo>
                    <a:pt x="16509" y="568960"/>
                  </a:lnTo>
                  <a:close/>
                </a:path>
                <a:path w="21590" h="582929">
                  <a:moveTo>
                    <a:pt x="20320" y="567690"/>
                  </a:moveTo>
                  <a:lnTo>
                    <a:pt x="19050" y="567690"/>
                  </a:lnTo>
                  <a:lnTo>
                    <a:pt x="19050" y="568960"/>
                  </a:lnTo>
                  <a:lnTo>
                    <a:pt x="20320" y="568960"/>
                  </a:lnTo>
                  <a:lnTo>
                    <a:pt x="20320" y="567690"/>
                  </a:lnTo>
                  <a:close/>
                </a:path>
                <a:path w="21590" h="582929">
                  <a:moveTo>
                    <a:pt x="21590" y="562610"/>
                  </a:moveTo>
                  <a:lnTo>
                    <a:pt x="0" y="562610"/>
                  </a:lnTo>
                  <a:lnTo>
                    <a:pt x="0" y="567690"/>
                  </a:lnTo>
                  <a:lnTo>
                    <a:pt x="21590" y="567690"/>
                  </a:lnTo>
                  <a:lnTo>
                    <a:pt x="21590" y="562610"/>
                  </a:lnTo>
                  <a:close/>
                </a:path>
                <a:path w="21590" h="582929">
                  <a:moveTo>
                    <a:pt x="21590" y="556260"/>
                  </a:moveTo>
                  <a:lnTo>
                    <a:pt x="0" y="556260"/>
                  </a:lnTo>
                  <a:lnTo>
                    <a:pt x="0" y="561340"/>
                  </a:lnTo>
                  <a:lnTo>
                    <a:pt x="21590" y="561340"/>
                  </a:lnTo>
                  <a:lnTo>
                    <a:pt x="21590" y="556260"/>
                  </a:lnTo>
                  <a:close/>
                </a:path>
                <a:path w="21590" h="582929">
                  <a:moveTo>
                    <a:pt x="21590" y="549910"/>
                  </a:moveTo>
                  <a:lnTo>
                    <a:pt x="0" y="549910"/>
                  </a:lnTo>
                  <a:lnTo>
                    <a:pt x="0" y="554990"/>
                  </a:lnTo>
                  <a:lnTo>
                    <a:pt x="21590" y="554990"/>
                  </a:lnTo>
                  <a:lnTo>
                    <a:pt x="21590" y="549910"/>
                  </a:lnTo>
                  <a:close/>
                </a:path>
                <a:path w="21590" h="582929">
                  <a:moveTo>
                    <a:pt x="21590" y="543560"/>
                  </a:moveTo>
                  <a:lnTo>
                    <a:pt x="0" y="543560"/>
                  </a:lnTo>
                  <a:lnTo>
                    <a:pt x="0" y="548640"/>
                  </a:lnTo>
                  <a:lnTo>
                    <a:pt x="21590" y="548640"/>
                  </a:lnTo>
                  <a:lnTo>
                    <a:pt x="21590" y="543560"/>
                  </a:lnTo>
                  <a:close/>
                </a:path>
                <a:path w="21590" h="582929">
                  <a:moveTo>
                    <a:pt x="21590" y="537210"/>
                  </a:moveTo>
                  <a:lnTo>
                    <a:pt x="0" y="537210"/>
                  </a:lnTo>
                  <a:lnTo>
                    <a:pt x="0" y="542290"/>
                  </a:lnTo>
                  <a:lnTo>
                    <a:pt x="21590" y="542290"/>
                  </a:lnTo>
                  <a:lnTo>
                    <a:pt x="21590" y="537210"/>
                  </a:lnTo>
                  <a:close/>
                </a:path>
                <a:path w="21590" h="582929">
                  <a:moveTo>
                    <a:pt x="21590" y="530860"/>
                  </a:moveTo>
                  <a:lnTo>
                    <a:pt x="0" y="530860"/>
                  </a:lnTo>
                  <a:lnTo>
                    <a:pt x="0" y="535940"/>
                  </a:lnTo>
                  <a:lnTo>
                    <a:pt x="21590" y="535940"/>
                  </a:lnTo>
                  <a:lnTo>
                    <a:pt x="21590" y="530860"/>
                  </a:lnTo>
                  <a:close/>
                </a:path>
                <a:path w="21590" h="582929">
                  <a:moveTo>
                    <a:pt x="21590" y="524510"/>
                  </a:moveTo>
                  <a:lnTo>
                    <a:pt x="0" y="524510"/>
                  </a:lnTo>
                  <a:lnTo>
                    <a:pt x="0" y="529590"/>
                  </a:lnTo>
                  <a:lnTo>
                    <a:pt x="21590" y="529590"/>
                  </a:lnTo>
                  <a:lnTo>
                    <a:pt x="21590" y="524510"/>
                  </a:lnTo>
                  <a:close/>
                </a:path>
                <a:path w="21590" h="582929">
                  <a:moveTo>
                    <a:pt x="21590" y="518159"/>
                  </a:moveTo>
                  <a:lnTo>
                    <a:pt x="0" y="518159"/>
                  </a:lnTo>
                  <a:lnTo>
                    <a:pt x="0" y="523240"/>
                  </a:lnTo>
                  <a:lnTo>
                    <a:pt x="21590" y="523240"/>
                  </a:lnTo>
                  <a:lnTo>
                    <a:pt x="21590" y="518159"/>
                  </a:lnTo>
                  <a:close/>
                </a:path>
                <a:path w="21590" h="582929">
                  <a:moveTo>
                    <a:pt x="21590" y="511809"/>
                  </a:moveTo>
                  <a:lnTo>
                    <a:pt x="0" y="511809"/>
                  </a:lnTo>
                  <a:lnTo>
                    <a:pt x="0" y="516890"/>
                  </a:lnTo>
                  <a:lnTo>
                    <a:pt x="21590" y="516890"/>
                  </a:lnTo>
                  <a:lnTo>
                    <a:pt x="21590" y="511809"/>
                  </a:lnTo>
                  <a:close/>
                </a:path>
                <a:path w="21590" h="582929">
                  <a:moveTo>
                    <a:pt x="21590" y="505459"/>
                  </a:moveTo>
                  <a:lnTo>
                    <a:pt x="0" y="505459"/>
                  </a:lnTo>
                  <a:lnTo>
                    <a:pt x="0" y="510540"/>
                  </a:lnTo>
                  <a:lnTo>
                    <a:pt x="21590" y="510540"/>
                  </a:lnTo>
                  <a:lnTo>
                    <a:pt x="21590" y="505459"/>
                  </a:lnTo>
                  <a:close/>
                </a:path>
                <a:path w="21590" h="582929">
                  <a:moveTo>
                    <a:pt x="21590" y="499110"/>
                  </a:moveTo>
                  <a:lnTo>
                    <a:pt x="0" y="499110"/>
                  </a:lnTo>
                  <a:lnTo>
                    <a:pt x="0" y="504190"/>
                  </a:lnTo>
                  <a:lnTo>
                    <a:pt x="21590" y="504190"/>
                  </a:lnTo>
                  <a:lnTo>
                    <a:pt x="21590" y="499110"/>
                  </a:lnTo>
                  <a:close/>
                </a:path>
                <a:path w="21590" h="582929">
                  <a:moveTo>
                    <a:pt x="21590" y="492759"/>
                  </a:moveTo>
                  <a:lnTo>
                    <a:pt x="0" y="492759"/>
                  </a:lnTo>
                  <a:lnTo>
                    <a:pt x="0" y="497840"/>
                  </a:lnTo>
                  <a:lnTo>
                    <a:pt x="21590" y="497840"/>
                  </a:lnTo>
                  <a:lnTo>
                    <a:pt x="21590" y="492759"/>
                  </a:lnTo>
                  <a:close/>
                </a:path>
                <a:path w="21590" h="582929">
                  <a:moveTo>
                    <a:pt x="21590" y="486410"/>
                  </a:moveTo>
                  <a:lnTo>
                    <a:pt x="0" y="486410"/>
                  </a:lnTo>
                  <a:lnTo>
                    <a:pt x="0" y="491490"/>
                  </a:lnTo>
                  <a:lnTo>
                    <a:pt x="21590" y="491490"/>
                  </a:lnTo>
                  <a:lnTo>
                    <a:pt x="21590" y="486410"/>
                  </a:lnTo>
                  <a:close/>
                </a:path>
                <a:path w="21590" h="582929">
                  <a:moveTo>
                    <a:pt x="21590" y="480059"/>
                  </a:moveTo>
                  <a:lnTo>
                    <a:pt x="0" y="480059"/>
                  </a:lnTo>
                  <a:lnTo>
                    <a:pt x="0" y="485140"/>
                  </a:lnTo>
                  <a:lnTo>
                    <a:pt x="21590" y="485140"/>
                  </a:lnTo>
                  <a:lnTo>
                    <a:pt x="21590" y="480059"/>
                  </a:lnTo>
                  <a:close/>
                </a:path>
                <a:path w="21590" h="582929">
                  <a:moveTo>
                    <a:pt x="21590" y="473710"/>
                  </a:moveTo>
                  <a:lnTo>
                    <a:pt x="0" y="473710"/>
                  </a:lnTo>
                  <a:lnTo>
                    <a:pt x="0" y="478790"/>
                  </a:lnTo>
                  <a:lnTo>
                    <a:pt x="21590" y="478790"/>
                  </a:lnTo>
                  <a:lnTo>
                    <a:pt x="21590" y="473710"/>
                  </a:lnTo>
                  <a:close/>
                </a:path>
                <a:path w="21590" h="582929">
                  <a:moveTo>
                    <a:pt x="21590" y="467359"/>
                  </a:moveTo>
                  <a:lnTo>
                    <a:pt x="0" y="467359"/>
                  </a:lnTo>
                  <a:lnTo>
                    <a:pt x="0" y="472440"/>
                  </a:lnTo>
                  <a:lnTo>
                    <a:pt x="21590" y="472440"/>
                  </a:lnTo>
                  <a:lnTo>
                    <a:pt x="21590" y="467359"/>
                  </a:lnTo>
                  <a:close/>
                </a:path>
                <a:path w="21590" h="582929">
                  <a:moveTo>
                    <a:pt x="21590" y="461009"/>
                  </a:moveTo>
                  <a:lnTo>
                    <a:pt x="0" y="461009"/>
                  </a:lnTo>
                  <a:lnTo>
                    <a:pt x="0" y="466090"/>
                  </a:lnTo>
                  <a:lnTo>
                    <a:pt x="21590" y="466090"/>
                  </a:lnTo>
                  <a:lnTo>
                    <a:pt x="21590" y="461009"/>
                  </a:lnTo>
                  <a:close/>
                </a:path>
                <a:path w="21590" h="582929">
                  <a:moveTo>
                    <a:pt x="21590" y="454659"/>
                  </a:moveTo>
                  <a:lnTo>
                    <a:pt x="0" y="454659"/>
                  </a:lnTo>
                  <a:lnTo>
                    <a:pt x="0" y="459740"/>
                  </a:lnTo>
                  <a:lnTo>
                    <a:pt x="21590" y="459740"/>
                  </a:lnTo>
                  <a:lnTo>
                    <a:pt x="21590" y="454659"/>
                  </a:lnTo>
                  <a:close/>
                </a:path>
                <a:path w="21590" h="582929">
                  <a:moveTo>
                    <a:pt x="21590" y="448309"/>
                  </a:moveTo>
                  <a:lnTo>
                    <a:pt x="0" y="448309"/>
                  </a:lnTo>
                  <a:lnTo>
                    <a:pt x="0" y="453390"/>
                  </a:lnTo>
                  <a:lnTo>
                    <a:pt x="21590" y="453390"/>
                  </a:lnTo>
                  <a:lnTo>
                    <a:pt x="21590" y="448309"/>
                  </a:lnTo>
                  <a:close/>
                </a:path>
                <a:path w="21590" h="582929">
                  <a:moveTo>
                    <a:pt x="21590" y="441959"/>
                  </a:moveTo>
                  <a:lnTo>
                    <a:pt x="0" y="441959"/>
                  </a:lnTo>
                  <a:lnTo>
                    <a:pt x="0" y="447040"/>
                  </a:lnTo>
                  <a:lnTo>
                    <a:pt x="21590" y="447040"/>
                  </a:lnTo>
                  <a:lnTo>
                    <a:pt x="21590" y="441959"/>
                  </a:lnTo>
                  <a:close/>
                </a:path>
                <a:path w="21590" h="582929">
                  <a:moveTo>
                    <a:pt x="21590" y="435609"/>
                  </a:moveTo>
                  <a:lnTo>
                    <a:pt x="0" y="435609"/>
                  </a:lnTo>
                  <a:lnTo>
                    <a:pt x="0" y="440690"/>
                  </a:lnTo>
                  <a:lnTo>
                    <a:pt x="21590" y="440690"/>
                  </a:lnTo>
                  <a:lnTo>
                    <a:pt x="21590" y="435609"/>
                  </a:lnTo>
                  <a:close/>
                </a:path>
                <a:path w="21590" h="582929">
                  <a:moveTo>
                    <a:pt x="21590" y="429259"/>
                  </a:moveTo>
                  <a:lnTo>
                    <a:pt x="0" y="429259"/>
                  </a:lnTo>
                  <a:lnTo>
                    <a:pt x="0" y="434340"/>
                  </a:lnTo>
                  <a:lnTo>
                    <a:pt x="21590" y="434340"/>
                  </a:lnTo>
                  <a:lnTo>
                    <a:pt x="21590" y="429259"/>
                  </a:lnTo>
                  <a:close/>
                </a:path>
                <a:path w="21590" h="582929">
                  <a:moveTo>
                    <a:pt x="21590" y="422910"/>
                  </a:moveTo>
                  <a:lnTo>
                    <a:pt x="0" y="422910"/>
                  </a:lnTo>
                  <a:lnTo>
                    <a:pt x="0" y="427990"/>
                  </a:lnTo>
                  <a:lnTo>
                    <a:pt x="21590" y="427990"/>
                  </a:lnTo>
                  <a:lnTo>
                    <a:pt x="21590" y="422910"/>
                  </a:lnTo>
                  <a:close/>
                </a:path>
                <a:path w="21590" h="582929">
                  <a:moveTo>
                    <a:pt x="21590" y="416559"/>
                  </a:moveTo>
                  <a:lnTo>
                    <a:pt x="0" y="416559"/>
                  </a:lnTo>
                  <a:lnTo>
                    <a:pt x="0" y="421640"/>
                  </a:lnTo>
                  <a:lnTo>
                    <a:pt x="21590" y="421640"/>
                  </a:lnTo>
                  <a:lnTo>
                    <a:pt x="21590" y="416559"/>
                  </a:lnTo>
                  <a:close/>
                </a:path>
                <a:path w="21590" h="582929">
                  <a:moveTo>
                    <a:pt x="21590" y="410209"/>
                  </a:moveTo>
                  <a:lnTo>
                    <a:pt x="0" y="410209"/>
                  </a:lnTo>
                  <a:lnTo>
                    <a:pt x="0" y="415290"/>
                  </a:lnTo>
                  <a:lnTo>
                    <a:pt x="21590" y="415290"/>
                  </a:lnTo>
                  <a:lnTo>
                    <a:pt x="21590" y="410209"/>
                  </a:lnTo>
                  <a:close/>
                </a:path>
                <a:path w="21590" h="582929">
                  <a:moveTo>
                    <a:pt x="21590" y="403860"/>
                  </a:moveTo>
                  <a:lnTo>
                    <a:pt x="0" y="403860"/>
                  </a:lnTo>
                  <a:lnTo>
                    <a:pt x="0" y="408940"/>
                  </a:lnTo>
                  <a:lnTo>
                    <a:pt x="21590" y="408940"/>
                  </a:lnTo>
                  <a:lnTo>
                    <a:pt x="21590" y="403860"/>
                  </a:lnTo>
                  <a:close/>
                </a:path>
                <a:path w="21590" h="582929">
                  <a:moveTo>
                    <a:pt x="21590" y="397509"/>
                  </a:moveTo>
                  <a:lnTo>
                    <a:pt x="0" y="397509"/>
                  </a:lnTo>
                  <a:lnTo>
                    <a:pt x="0" y="402590"/>
                  </a:lnTo>
                  <a:lnTo>
                    <a:pt x="21590" y="402590"/>
                  </a:lnTo>
                  <a:lnTo>
                    <a:pt x="21590" y="397509"/>
                  </a:lnTo>
                  <a:close/>
                </a:path>
                <a:path w="21590" h="582929">
                  <a:moveTo>
                    <a:pt x="21590" y="391159"/>
                  </a:moveTo>
                  <a:lnTo>
                    <a:pt x="0" y="391159"/>
                  </a:lnTo>
                  <a:lnTo>
                    <a:pt x="0" y="396240"/>
                  </a:lnTo>
                  <a:lnTo>
                    <a:pt x="21590" y="396240"/>
                  </a:lnTo>
                  <a:lnTo>
                    <a:pt x="21590" y="391159"/>
                  </a:lnTo>
                  <a:close/>
                </a:path>
                <a:path w="21590" h="582929">
                  <a:moveTo>
                    <a:pt x="21590" y="384809"/>
                  </a:moveTo>
                  <a:lnTo>
                    <a:pt x="0" y="384809"/>
                  </a:lnTo>
                  <a:lnTo>
                    <a:pt x="0" y="389890"/>
                  </a:lnTo>
                  <a:lnTo>
                    <a:pt x="21590" y="389890"/>
                  </a:lnTo>
                  <a:lnTo>
                    <a:pt x="21590" y="384809"/>
                  </a:lnTo>
                  <a:close/>
                </a:path>
                <a:path w="21590" h="582929">
                  <a:moveTo>
                    <a:pt x="21590" y="378459"/>
                  </a:moveTo>
                  <a:lnTo>
                    <a:pt x="0" y="378459"/>
                  </a:lnTo>
                  <a:lnTo>
                    <a:pt x="0" y="383540"/>
                  </a:lnTo>
                  <a:lnTo>
                    <a:pt x="21590" y="383540"/>
                  </a:lnTo>
                  <a:lnTo>
                    <a:pt x="21590" y="378459"/>
                  </a:lnTo>
                  <a:close/>
                </a:path>
                <a:path w="21590" h="582929">
                  <a:moveTo>
                    <a:pt x="21590" y="372109"/>
                  </a:moveTo>
                  <a:lnTo>
                    <a:pt x="0" y="372109"/>
                  </a:lnTo>
                  <a:lnTo>
                    <a:pt x="0" y="377190"/>
                  </a:lnTo>
                  <a:lnTo>
                    <a:pt x="21590" y="377190"/>
                  </a:lnTo>
                  <a:lnTo>
                    <a:pt x="21590" y="372109"/>
                  </a:lnTo>
                  <a:close/>
                </a:path>
                <a:path w="21590" h="582929">
                  <a:moveTo>
                    <a:pt x="21590" y="365759"/>
                  </a:moveTo>
                  <a:lnTo>
                    <a:pt x="0" y="365759"/>
                  </a:lnTo>
                  <a:lnTo>
                    <a:pt x="0" y="370840"/>
                  </a:lnTo>
                  <a:lnTo>
                    <a:pt x="21590" y="370840"/>
                  </a:lnTo>
                  <a:lnTo>
                    <a:pt x="21590" y="365759"/>
                  </a:lnTo>
                  <a:close/>
                </a:path>
                <a:path w="21590" h="582929">
                  <a:moveTo>
                    <a:pt x="21590" y="359409"/>
                  </a:moveTo>
                  <a:lnTo>
                    <a:pt x="0" y="359409"/>
                  </a:lnTo>
                  <a:lnTo>
                    <a:pt x="0" y="364490"/>
                  </a:lnTo>
                  <a:lnTo>
                    <a:pt x="21590" y="364490"/>
                  </a:lnTo>
                  <a:lnTo>
                    <a:pt x="21590" y="359409"/>
                  </a:lnTo>
                  <a:close/>
                </a:path>
                <a:path w="21590" h="582929">
                  <a:moveTo>
                    <a:pt x="21590" y="353059"/>
                  </a:moveTo>
                  <a:lnTo>
                    <a:pt x="0" y="353059"/>
                  </a:lnTo>
                  <a:lnTo>
                    <a:pt x="0" y="358140"/>
                  </a:lnTo>
                  <a:lnTo>
                    <a:pt x="21590" y="358140"/>
                  </a:lnTo>
                  <a:lnTo>
                    <a:pt x="21590" y="353059"/>
                  </a:lnTo>
                  <a:close/>
                </a:path>
                <a:path w="21590" h="582929">
                  <a:moveTo>
                    <a:pt x="21590" y="346709"/>
                  </a:moveTo>
                  <a:lnTo>
                    <a:pt x="0" y="346709"/>
                  </a:lnTo>
                  <a:lnTo>
                    <a:pt x="0" y="351790"/>
                  </a:lnTo>
                  <a:lnTo>
                    <a:pt x="21590" y="351790"/>
                  </a:lnTo>
                  <a:lnTo>
                    <a:pt x="21590" y="346709"/>
                  </a:lnTo>
                  <a:close/>
                </a:path>
                <a:path w="21590" h="582929">
                  <a:moveTo>
                    <a:pt x="21590" y="340359"/>
                  </a:moveTo>
                  <a:lnTo>
                    <a:pt x="0" y="340359"/>
                  </a:lnTo>
                  <a:lnTo>
                    <a:pt x="0" y="345440"/>
                  </a:lnTo>
                  <a:lnTo>
                    <a:pt x="21590" y="345440"/>
                  </a:lnTo>
                  <a:lnTo>
                    <a:pt x="21590" y="340359"/>
                  </a:lnTo>
                  <a:close/>
                </a:path>
                <a:path w="21590" h="582929">
                  <a:moveTo>
                    <a:pt x="21590" y="334009"/>
                  </a:moveTo>
                  <a:lnTo>
                    <a:pt x="0" y="334009"/>
                  </a:lnTo>
                  <a:lnTo>
                    <a:pt x="0" y="339090"/>
                  </a:lnTo>
                  <a:lnTo>
                    <a:pt x="21590" y="339090"/>
                  </a:lnTo>
                  <a:lnTo>
                    <a:pt x="21590" y="334009"/>
                  </a:lnTo>
                  <a:close/>
                </a:path>
                <a:path w="21590" h="582929">
                  <a:moveTo>
                    <a:pt x="21590" y="327659"/>
                  </a:moveTo>
                  <a:lnTo>
                    <a:pt x="0" y="327659"/>
                  </a:lnTo>
                  <a:lnTo>
                    <a:pt x="0" y="332740"/>
                  </a:lnTo>
                  <a:lnTo>
                    <a:pt x="21590" y="332740"/>
                  </a:lnTo>
                  <a:lnTo>
                    <a:pt x="21590" y="327659"/>
                  </a:lnTo>
                  <a:close/>
                </a:path>
                <a:path w="21590" h="582929">
                  <a:moveTo>
                    <a:pt x="21590" y="321309"/>
                  </a:moveTo>
                  <a:lnTo>
                    <a:pt x="0" y="321309"/>
                  </a:lnTo>
                  <a:lnTo>
                    <a:pt x="0" y="326390"/>
                  </a:lnTo>
                  <a:lnTo>
                    <a:pt x="21590" y="326390"/>
                  </a:lnTo>
                  <a:lnTo>
                    <a:pt x="21590" y="321309"/>
                  </a:lnTo>
                  <a:close/>
                </a:path>
                <a:path w="21590" h="582929">
                  <a:moveTo>
                    <a:pt x="21590" y="314959"/>
                  </a:moveTo>
                  <a:lnTo>
                    <a:pt x="0" y="314959"/>
                  </a:lnTo>
                  <a:lnTo>
                    <a:pt x="0" y="320040"/>
                  </a:lnTo>
                  <a:lnTo>
                    <a:pt x="21590" y="320040"/>
                  </a:lnTo>
                  <a:lnTo>
                    <a:pt x="21590" y="314959"/>
                  </a:lnTo>
                  <a:close/>
                </a:path>
                <a:path w="21590" h="582929">
                  <a:moveTo>
                    <a:pt x="21590" y="308609"/>
                  </a:moveTo>
                  <a:lnTo>
                    <a:pt x="0" y="308609"/>
                  </a:lnTo>
                  <a:lnTo>
                    <a:pt x="0" y="313690"/>
                  </a:lnTo>
                  <a:lnTo>
                    <a:pt x="21590" y="313690"/>
                  </a:lnTo>
                  <a:lnTo>
                    <a:pt x="21590" y="308609"/>
                  </a:lnTo>
                  <a:close/>
                </a:path>
                <a:path w="21590" h="582929">
                  <a:moveTo>
                    <a:pt x="21590" y="302259"/>
                  </a:moveTo>
                  <a:lnTo>
                    <a:pt x="0" y="302259"/>
                  </a:lnTo>
                  <a:lnTo>
                    <a:pt x="0" y="307340"/>
                  </a:lnTo>
                  <a:lnTo>
                    <a:pt x="21590" y="307340"/>
                  </a:lnTo>
                  <a:lnTo>
                    <a:pt x="21590" y="302259"/>
                  </a:lnTo>
                  <a:close/>
                </a:path>
                <a:path w="21590" h="582929">
                  <a:moveTo>
                    <a:pt x="21590" y="295909"/>
                  </a:moveTo>
                  <a:lnTo>
                    <a:pt x="0" y="295909"/>
                  </a:lnTo>
                  <a:lnTo>
                    <a:pt x="0" y="300990"/>
                  </a:lnTo>
                  <a:lnTo>
                    <a:pt x="21590" y="300990"/>
                  </a:lnTo>
                  <a:lnTo>
                    <a:pt x="21590" y="295909"/>
                  </a:lnTo>
                  <a:close/>
                </a:path>
                <a:path w="21590" h="582929">
                  <a:moveTo>
                    <a:pt x="21590" y="289559"/>
                  </a:moveTo>
                  <a:lnTo>
                    <a:pt x="0" y="289559"/>
                  </a:lnTo>
                  <a:lnTo>
                    <a:pt x="0" y="294640"/>
                  </a:lnTo>
                  <a:lnTo>
                    <a:pt x="21590" y="294640"/>
                  </a:lnTo>
                  <a:lnTo>
                    <a:pt x="21590" y="289559"/>
                  </a:lnTo>
                  <a:close/>
                </a:path>
                <a:path w="21590" h="582929">
                  <a:moveTo>
                    <a:pt x="21590" y="283209"/>
                  </a:moveTo>
                  <a:lnTo>
                    <a:pt x="0" y="283209"/>
                  </a:lnTo>
                  <a:lnTo>
                    <a:pt x="0" y="288290"/>
                  </a:lnTo>
                  <a:lnTo>
                    <a:pt x="21590" y="288290"/>
                  </a:lnTo>
                  <a:lnTo>
                    <a:pt x="21590" y="283209"/>
                  </a:lnTo>
                  <a:close/>
                </a:path>
                <a:path w="21590" h="582929">
                  <a:moveTo>
                    <a:pt x="21590" y="276859"/>
                  </a:moveTo>
                  <a:lnTo>
                    <a:pt x="0" y="276859"/>
                  </a:lnTo>
                  <a:lnTo>
                    <a:pt x="0" y="281940"/>
                  </a:lnTo>
                  <a:lnTo>
                    <a:pt x="21590" y="281940"/>
                  </a:lnTo>
                  <a:lnTo>
                    <a:pt x="21590" y="276859"/>
                  </a:lnTo>
                  <a:close/>
                </a:path>
                <a:path w="21590" h="582929">
                  <a:moveTo>
                    <a:pt x="21590" y="270509"/>
                  </a:moveTo>
                  <a:lnTo>
                    <a:pt x="0" y="270509"/>
                  </a:lnTo>
                  <a:lnTo>
                    <a:pt x="0" y="275590"/>
                  </a:lnTo>
                  <a:lnTo>
                    <a:pt x="21590" y="275590"/>
                  </a:lnTo>
                  <a:lnTo>
                    <a:pt x="21590" y="270509"/>
                  </a:lnTo>
                  <a:close/>
                </a:path>
                <a:path w="21590" h="582929">
                  <a:moveTo>
                    <a:pt x="21590" y="264159"/>
                  </a:moveTo>
                  <a:lnTo>
                    <a:pt x="0" y="264159"/>
                  </a:lnTo>
                  <a:lnTo>
                    <a:pt x="0" y="269240"/>
                  </a:lnTo>
                  <a:lnTo>
                    <a:pt x="21590" y="269240"/>
                  </a:lnTo>
                  <a:lnTo>
                    <a:pt x="21590" y="264159"/>
                  </a:lnTo>
                  <a:close/>
                </a:path>
                <a:path w="21590" h="582929">
                  <a:moveTo>
                    <a:pt x="17780" y="257809"/>
                  </a:moveTo>
                  <a:lnTo>
                    <a:pt x="0" y="257809"/>
                  </a:lnTo>
                  <a:lnTo>
                    <a:pt x="0" y="262890"/>
                  </a:lnTo>
                  <a:lnTo>
                    <a:pt x="21590" y="262890"/>
                  </a:lnTo>
                  <a:lnTo>
                    <a:pt x="21590" y="261619"/>
                  </a:lnTo>
                  <a:lnTo>
                    <a:pt x="20320" y="261619"/>
                  </a:lnTo>
                  <a:lnTo>
                    <a:pt x="20320" y="260350"/>
                  </a:lnTo>
                  <a:lnTo>
                    <a:pt x="19050" y="260350"/>
                  </a:lnTo>
                  <a:lnTo>
                    <a:pt x="19050" y="259079"/>
                  </a:lnTo>
                  <a:lnTo>
                    <a:pt x="17780" y="259079"/>
                  </a:lnTo>
                  <a:lnTo>
                    <a:pt x="17780" y="257809"/>
                  </a:lnTo>
                  <a:close/>
                </a:path>
                <a:path w="21590" h="582929">
                  <a:moveTo>
                    <a:pt x="16510" y="256540"/>
                  </a:moveTo>
                  <a:lnTo>
                    <a:pt x="15240" y="256540"/>
                  </a:lnTo>
                  <a:lnTo>
                    <a:pt x="15240" y="257809"/>
                  </a:lnTo>
                  <a:lnTo>
                    <a:pt x="16510" y="257809"/>
                  </a:lnTo>
                  <a:lnTo>
                    <a:pt x="16510" y="256540"/>
                  </a:lnTo>
                  <a:close/>
                </a:path>
                <a:path w="21590" h="582929">
                  <a:moveTo>
                    <a:pt x="8889" y="251459"/>
                  </a:moveTo>
                  <a:lnTo>
                    <a:pt x="0" y="251459"/>
                  </a:lnTo>
                  <a:lnTo>
                    <a:pt x="0" y="256540"/>
                  </a:lnTo>
                  <a:lnTo>
                    <a:pt x="15240" y="256540"/>
                  </a:lnTo>
                  <a:lnTo>
                    <a:pt x="15240" y="255269"/>
                  </a:lnTo>
                  <a:lnTo>
                    <a:pt x="12700" y="255269"/>
                  </a:lnTo>
                  <a:lnTo>
                    <a:pt x="12700" y="254000"/>
                  </a:lnTo>
                  <a:lnTo>
                    <a:pt x="11429" y="254000"/>
                  </a:lnTo>
                  <a:lnTo>
                    <a:pt x="11429" y="252730"/>
                  </a:lnTo>
                  <a:lnTo>
                    <a:pt x="8889" y="252730"/>
                  </a:lnTo>
                  <a:lnTo>
                    <a:pt x="8889" y="251459"/>
                  </a:lnTo>
                  <a:close/>
                </a:path>
                <a:path w="21590" h="582929">
                  <a:moveTo>
                    <a:pt x="7619" y="250190"/>
                  </a:moveTo>
                  <a:lnTo>
                    <a:pt x="6350" y="250190"/>
                  </a:lnTo>
                  <a:lnTo>
                    <a:pt x="6350" y="251459"/>
                  </a:lnTo>
                  <a:lnTo>
                    <a:pt x="7619" y="251459"/>
                  </a:lnTo>
                  <a:lnTo>
                    <a:pt x="7619" y="250190"/>
                  </a:lnTo>
                  <a:close/>
                </a:path>
                <a:path w="21590" h="582929">
                  <a:moveTo>
                    <a:pt x="2540" y="246379"/>
                  </a:moveTo>
                  <a:lnTo>
                    <a:pt x="0" y="246379"/>
                  </a:lnTo>
                  <a:lnTo>
                    <a:pt x="0" y="250190"/>
                  </a:lnTo>
                  <a:lnTo>
                    <a:pt x="6350" y="250190"/>
                  </a:lnTo>
                  <a:lnTo>
                    <a:pt x="6350" y="248919"/>
                  </a:lnTo>
                  <a:lnTo>
                    <a:pt x="3810" y="248919"/>
                  </a:lnTo>
                  <a:lnTo>
                    <a:pt x="3810" y="247650"/>
                  </a:lnTo>
                  <a:lnTo>
                    <a:pt x="2540" y="247650"/>
                  </a:lnTo>
                  <a:lnTo>
                    <a:pt x="2540" y="246379"/>
                  </a:lnTo>
                  <a:close/>
                </a:path>
              </a:pathLst>
            </a:custGeom>
            <a:solidFill>
              <a:srgbClr val="313131"/>
            </a:solidFill>
          </p:spPr>
          <p:txBody>
            <a:bodyPr bIns="0" lIns="0" rIns="0" rtlCol="0" tIns="0" wrap="square"/>
            <a:p/>
          </p:txBody>
        </p:sp>
        <p:sp>
          <p:nvSpPr>
            <p:cNvPr id="1049283" name="object 576"/>
            <p:cNvSpPr/>
            <p:nvPr/>
          </p:nvSpPr>
          <p:spPr>
            <a:xfrm>
              <a:off x="7520939" y="5859780"/>
              <a:ext cx="22860" cy="619760"/>
            </a:xfrm>
            <a:custGeom>
              <a:avLst/>
              <a:ahLst/>
              <a:rect l="l" t="t" r="r" b="b"/>
              <a:pathLst>
                <a:path w="22859" h="619760">
                  <a:moveTo>
                    <a:pt x="1270" y="0"/>
                  </a:moveTo>
                  <a:lnTo>
                    <a:pt x="0" y="0"/>
                  </a:lnTo>
                  <a:lnTo>
                    <a:pt x="0" y="2540"/>
                  </a:lnTo>
                  <a:lnTo>
                    <a:pt x="2539" y="2540"/>
                  </a:lnTo>
                  <a:lnTo>
                    <a:pt x="2539" y="1270"/>
                  </a:lnTo>
                  <a:lnTo>
                    <a:pt x="1270" y="1270"/>
                  </a:lnTo>
                  <a:lnTo>
                    <a:pt x="1270" y="0"/>
                  </a:lnTo>
                  <a:close/>
                </a:path>
                <a:path w="22859" h="619760">
                  <a:moveTo>
                    <a:pt x="5079" y="2540"/>
                  </a:moveTo>
                  <a:lnTo>
                    <a:pt x="0" y="2540"/>
                  </a:lnTo>
                  <a:lnTo>
                    <a:pt x="0" y="5080"/>
                  </a:lnTo>
                  <a:lnTo>
                    <a:pt x="6350" y="5080"/>
                  </a:lnTo>
                  <a:lnTo>
                    <a:pt x="6350" y="3810"/>
                  </a:lnTo>
                  <a:lnTo>
                    <a:pt x="5079" y="3810"/>
                  </a:lnTo>
                  <a:lnTo>
                    <a:pt x="5079" y="2540"/>
                  </a:lnTo>
                  <a:close/>
                </a:path>
                <a:path w="22859" h="619760">
                  <a:moveTo>
                    <a:pt x="7620" y="5080"/>
                  </a:moveTo>
                  <a:lnTo>
                    <a:pt x="0" y="5080"/>
                  </a:lnTo>
                  <a:lnTo>
                    <a:pt x="0" y="8890"/>
                  </a:lnTo>
                  <a:lnTo>
                    <a:pt x="10159" y="8890"/>
                  </a:lnTo>
                  <a:lnTo>
                    <a:pt x="10159" y="7620"/>
                  </a:lnTo>
                  <a:lnTo>
                    <a:pt x="8889" y="7620"/>
                  </a:lnTo>
                  <a:lnTo>
                    <a:pt x="8889" y="6350"/>
                  </a:lnTo>
                  <a:lnTo>
                    <a:pt x="7620" y="6350"/>
                  </a:lnTo>
                  <a:lnTo>
                    <a:pt x="7620" y="5080"/>
                  </a:lnTo>
                  <a:close/>
                </a:path>
                <a:path w="22859" h="619760">
                  <a:moveTo>
                    <a:pt x="11429" y="8890"/>
                  </a:moveTo>
                  <a:lnTo>
                    <a:pt x="0" y="8890"/>
                  </a:lnTo>
                  <a:lnTo>
                    <a:pt x="0" y="11430"/>
                  </a:lnTo>
                  <a:lnTo>
                    <a:pt x="13970" y="11430"/>
                  </a:lnTo>
                  <a:lnTo>
                    <a:pt x="13970" y="10160"/>
                  </a:lnTo>
                  <a:lnTo>
                    <a:pt x="11429" y="10160"/>
                  </a:lnTo>
                  <a:lnTo>
                    <a:pt x="11429" y="8890"/>
                  </a:lnTo>
                  <a:close/>
                </a:path>
                <a:path w="22859" h="619760">
                  <a:moveTo>
                    <a:pt x="15239" y="11430"/>
                  </a:moveTo>
                  <a:lnTo>
                    <a:pt x="0" y="11430"/>
                  </a:lnTo>
                  <a:lnTo>
                    <a:pt x="0" y="15240"/>
                  </a:lnTo>
                  <a:lnTo>
                    <a:pt x="17779" y="15240"/>
                  </a:lnTo>
                  <a:lnTo>
                    <a:pt x="17779" y="13970"/>
                  </a:lnTo>
                  <a:lnTo>
                    <a:pt x="16509" y="13970"/>
                  </a:lnTo>
                  <a:lnTo>
                    <a:pt x="16509" y="12700"/>
                  </a:lnTo>
                  <a:lnTo>
                    <a:pt x="15239" y="12700"/>
                  </a:lnTo>
                  <a:lnTo>
                    <a:pt x="15239" y="11430"/>
                  </a:lnTo>
                  <a:close/>
                </a:path>
                <a:path w="22859" h="619760">
                  <a:moveTo>
                    <a:pt x="19050" y="15240"/>
                  </a:moveTo>
                  <a:lnTo>
                    <a:pt x="0" y="15240"/>
                  </a:lnTo>
                  <a:lnTo>
                    <a:pt x="0" y="17780"/>
                  </a:lnTo>
                  <a:lnTo>
                    <a:pt x="20320" y="17780"/>
                  </a:lnTo>
                  <a:lnTo>
                    <a:pt x="20320" y="16510"/>
                  </a:lnTo>
                  <a:lnTo>
                    <a:pt x="19050" y="16510"/>
                  </a:lnTo>
                  <a:lnTo>
                    <a:pt x="19050" y="15240"/>
                  </a:lnTo>
                  <a:close/>
                </a:path>
                <a:path w="22859" h="619760">
                  <a:moveTo>
                    <a:pt x="21589" y="17780"/>
                  </a:moveTo>
                  <a:lnTo>
                    <a:pt x="0" y="17780"/>
                  </a:lnTo>
                  <a:lnTo>
                    <a:pt x="0" y="21590"/>
                  </a:lnTo>
                  <a:lnTo>
                    <a:pt x="22859" y="21590"/>
                  </a:lnTo>
                  <a:lnTo>
                    <a:pt x="22859" y="19050"/>
                  </a:lnTo>
                  <a:lnTo>
                    <a:pt x="21589" y="19050"/>
                  </a:lnTo>
                  <a:lnTo>
                    <a:pt x="21589" y="17780"/>
                  </a:lnTo>
                  <a:close/>
                </a:path>
                <a:path w="22859" h="619760">
                  <a:moveTo>
                    <a:pt x="22859" y="21590"/>
                  </a:moveTo>
                  <a:lnTo>
                    <a:pt x="0" y="21590"/>
                  </a:lnTo>
                  <a:lnTo>
                    <a:pt x="0" y="24130"/>
                  </a:lnTo>
                  <a:lnTo>
                    <a:pt x="22859" y="24130"/>
                  </a:lnTo>
                  <a:lnTo>
                    <a:pt x="22859" y="21590"/>
                  </a:lnTo>
                  <a:close/>
                </a:path>
                <a:path w="22859" h="619760">
                  <a:moveTo>
                    <a:pt x="22859" y="24130"/>
                  </a:moveTo>
                  <a:lnTo>
                    <a:pt x="0" y="24130"/>
                  </a:lnTo>
                  <a:lnTo>
                    <a:pt x="0" y="30480"/>
                  </a:lnTo>
                  <a:lnTo>
                    <a:pt x="22859" y="30480"/>
                  </a:lnTo>
                  <a:lnTo>
                    <a:pt x="22859" y="24130"/>
                  </a:lnTo>
                  <a:close/>
                </a:path>
                <a:path w="22859" h="619760">
                  <a:moveTo>
                    <a:pt x="22859" y="30480"/>
                  </a:moveTo>
                  <a:lnTo>
                    <a:pt x="0" y="30480"/>
                  </a:lnTo>
                  <a:lnTo>
                    <a:pt x="0" y="36830"/>
                  </a:lnTo>
                  <a:lnTo>
                    <a:pt x="22859" y="36830"/>
                  </a:lnTo>
                  <a:lnTo>
                    <a:pt x="22859" y="30480"/>
                  </a:lnTo>
                  <a:close/>
                </a:path>
                <a:path w="22859" h="619760">
                  <a:moveTo>
                    <a:pt x="22859" y="36830"/>
                  </a:moveTo>
                  <a:lnTo>
                    <a:pt x="0" y="36830"/>
                  </a:lnTo>
                  <a:lnTo>
                    <a:pt x="0" y="40640"/>
                  </a:lnTo>
                  <a:lnTo>
                    <a:pt x="22859" y="40640"/>
                  </a:lnTo>
                  <a:lnTo>
                    <a:pt x="22859" y="36830"/>
                  </a:lnTo>
                  <a:close/>
                </a:path>
                <a:path w="22859" h="619760">
                  <a:moveTo>
                    <a:pt x="22859" y="40640"/>
                  </a:moveTo>
                  <a:lnTo>
                    <a:pt x="0" y="40640"/>
                  </a:lnTo>
                  <a:lnTo>
                    <a:pt x="0" y="43180"/>
                  </a:lnTo>
                  <a:lnTo>
                    <a:pt x="22859" y="43180"/>
                  </a:lnTo>
                  <a:lnTo>
                    <a:pt x="22859" y="40640"/>
                  </a:lnTo>
                  <a:close/>
                </a:path>
                <a:path w="22859" h="619760">
                  <a:moveTo>
                    <a:pt x="22859" y="43180"/>
                  </a:moveTo>
                  <a:lnTo>
                    <a:pt x="0" y="43180"/>
                  </a:lnTo>
                  <a:lnTo>
                    <a:pt x="0" y="49530"/>
                  </a:lnTo>
                  <a:lnTo>
                    <a:pt x="22859" y="49530"/>
                  </a:lnTo>
                  <a:lnTo>
                    <a:pt x="22859" y="43180"/>
                  </a:lnTo>
                  <a:close/>
                </a:path>
                <a:path w="22859" h="619760">
                  <a:moveTo>
                    <a:pt x="22859" y="49530"/>
                  </a:moveTo>
                  <a:lnTo>
                    <a:pt x="0" y="49530"/>
                  </a:lnTo>
                  <a:lnTo>
                    <a:pt x="0" y="55880"/>
                  </a:lnTo>
                  <a:lnTo>
                    <a:pt x="22859" y="55880"/>
                  </a:lnTo>
                  <a:lnTo>
                    <a:pt x="22859" y="49530"/>
                  </a:lnTo>
                  <a:close/>
                </a:path>
                <a:path w="22859" h="619760">
                  <a:moveTo>
                    <a:pt x="22859" y="55880"/>
                  </a:moveTo>
                  <a:lnTo>
                    <a:pt x="0" y="55880"/>
                  </a:lnTo>
                  <a:lnTo>
                    <a:pt x="0" y="62230"/>
                  </a:lnTo>
                  <a:lnTo>
                    <a:pt x="22859" y="62230"/>
                  </a:lnTo>
                  <a:lnTo>
                    <a:pt x="22859" y="55880"/>
                  </a:lnTo>
                  <a:close/>
                </a:path>
                <a:path w="22859" h="619760">
                  <a:moveTo>
                    <a:pt x="22859" y="62230"/>
                  </a:moveTo>
                  <a:lnTo>
                    <a:pt x="0" y="62230"/>
                  </a:lnTo>
                  <a:lnTo>
                    <a:pt x="0" y="68580"/>
                  </a:lnTo>
                  <a:lnTo>
                    <a:pt x="22859" y="68580"/>
                  </a:lnTo>
                  <a:lnTo>
                    <a:pt x="22859" y="62230"/>
                  </a:lnTo>
                  <a:close/>
                </a:path>
                <a:path w="22859" h="619760">
                  <a:moveTo>
                    <a:pt x="22859" y="68580"/>
                  </a:moveTo>
                  <a:lnTo>
                    <a:pt x="0" y="68580"/>
                  </a:lnTo>
                  <a:lnTo>
                    <a:pt x="0" y="74930"/>
                  </a:lnTo>
                  <a:lnTo>
                    <a:pt x="22859" y="74930"/>
                  </a:lnTo>
                  <a:lnTo>
                    <a:pt x="22859" y="68580"/>
                  </a:lnTo>
                  <a:close/>
                </a:path>
                <a:path w="22859" h="619760">
                  <a:moveTo>
                    <a:pt x="22859" y="74930"/>
                  </a:moveTo>
                  <a:lnTo>
                    <a:pt x="0" y="74930"/>
                  </a:lnTo>
                  <a:lnTo>
                    <a:pt x="0" y="78740"/>
                  </a:lnTo>
                  <a:lnTo>
                    <a:pt x="22859" y="78740"/>
                  </a:lnTo>
                  <a:lnTo>
                    <a:pt x="22859" y="74930"/>
                  </a:lnTo>
                  <a:close/>
                </a:path>
                <a:path w="22859" h="619760">
                  <a:moveTo>
                    <a:pt x="22859" y="78740"/>
                  </a:moveTo>
                  <a:lnTo>
                    <a:pt x="0" y="78740"/>
                  </a:lnTo>
                  <a:lnTo>
                    <a:pt x="0" y="81280"/>
                  </a:lnTo>
                  <a:lnTo>
                    <a:pt x="22859" y="81280"/>
                  </a:lnTo>
                  <a:lnTo>
                    <a:pt x="22859" y="78740"/>
                  </a:lnTo>
                  <a:close/>
                </a:path>
                <a:path w="22859" h="619760">
                  <a:moveTo>
                    <a:pt x="22859" y="81280"/>
                  </a:moveTo>
                  <a:lnTo>
                    <a:pt x="0" y="81280"/>
                  </a:lnTo>
                  <a:lnTo>
                    <a:pt x="0" y="85090"/>
                  </a:lnTo>
                  <a:lnTo>
                    <a:pt x="22859" y="85090"/>
                  </a:lnTo>
                  <a:lnTo>
                    <a:pt x="22859" y="81280"/>
                  </a:lnTo>
                  <a:close/>
                </a:path>
                <a:path w="22859" h="619760">
                  <a:moveTo>
                    <a:pt x="22859" y="85090"/>
                  </a:moveTo>
                  <a:lnTo>
                    <a:pt x="0" y="85090"/>
                  </a:lnTo>
                  <a:lnTo>
                    <a:pt x="0" y="91440"/>
                  </a:lnTo>
                  <a:lnTo>
                    <a:pt x="22859" y="91440"/>
                  </a:lnTo>
                  <a:lnTo>
                    <a:pt x="22859" y="85090"/>
                  </a:lnTo>
                  <a:close/>
                </a:path>
                <a:path w="22859" h="619760">
                  <a:moveTo>
                    <a:pt x="22859" y="91440"/>
                  </a:moveTo>
                  <a:lnTo>
                    <a:pt x="0" y="91440"/>
                  </a:lnTo>
                  <a:lnTo>
                    <a:pt x="0" y="97790"/>
                  </a:lnTo>
                  <a:lnTo>
                    <a:pt x="22859" y="97790"/>
                  </a:lnTo>
                  <a:lnTo>
                    <a:pt x="22859" y="91440"/>
                  </a:lnTo>
                  <a:close/>
                </a:path>
                <a:path w="22859" h="619760">
                  <a:moveTo>
                    <a:pt x="22859" y="97790"/>
                  </a:moveTo>
                  <a:lnTo>
                    <a:pt x="0" y="97790"/>
                  </a:lnTo>
                  <a:lnTo>
                    <a:pt x="0" y="100330"/>
                  </a:lnTo>
                  <a:lnTo>
                    <a:pt x="22859" y="100330"/>
                  </a:lnTo>
                  <a:lnTo>
                    <a:pt x="22859" y="97790"/>
                  </a:lnTo>
                  <a:close/>
                </a:path>
                <a:path w="22859" h="619760">
                  <a:moveTo>
                    <a:pt x="22859" y="100330"/>
                  </a:moveTo>
                  <a:lnTo>
                    <a:pt x="0" y="100330"/>
                  </a:lnTo>
                  <a:lnTo>
                    <a:pt x="0" y="106680"/>
                  </a:lnTo>
                  <a:lnTo>
                    <a:pt x="22859" y="106680"/>
                  </a:lnTo>
                  <a:lnTo>
                    <a:pt x="22859" y="100330"/>
                  </a:lnTo>
                  <a:close/>
                </a:path>
                <a:path w="22859" h="619760">
                  <a:moveTo>
                    <a:pt x="22859" y="106680"/>
                  </a:moveTo>
                  <a:lnTo>
                    <a:pt x="0" y="106680"/>
                  </a:lnTo>
                  <a:lnTo>
                    <a:pt x="0" y="110490"/>
                  </a:lnTo>
                  <a:lnTo>
                    <a:pt x="22859" y="110490"/>
                  </a:lnTo>
                  <a:lnTo>
                    <a:pt x="22859" y="106680"/>
                  </a:lnTo>
                  <a:close/>
                </a:path>
                <a:path w="22859" h="619760">
                  <a:moveTo>
                    <a:pt x="22859" y="110490"/>
                  </a:moveTo>
                  <a:lnTo>
                    <a:pt x="0" y="110490"/>
                  </a:lnTo>
                  <a:lnTo>
                    <a:pt x="0" y="113030"/>
                  </a:lnTo>
                  <a:lnTo>
                    <a:pt x="22859" y="113030"/>
                  </a:lnTo>
                  <a:lnTo>
                    <a:pt x="22859" y="110490"/>
                  </a:lnTo>
                  <a:close/>
                </a:path>
                <a:path w="22859" h="619760">
                  <a:moveTo>
                    <a:pt x="22859" y="113030"/>
                  </a:moveTo>
                  <a:lnTo>
                    <a:pt x="0" y="113030"/>
                  </a:lnTo>
                  <a:lnTo>
                    <a:pt x="0" y="116840"/>
                  </a:lnTo>
                  <a:lnTo>
                    <a:pt x="22859" y="116840"/>
                  </a:lnTo>
                  <a:lnTo>
                    <a:pt x="22859" y="113030"/>
                  </a:lnTo>
                  <a:close/>
                </a:path>
                <a:path w="22859" h="619760">
                  <a:moveTo>
                    <a:pt x="22859" y="116840"/>
                  </a:moveTo>
                  <a:lnTo>
                    <a:pt x="0" y="116840"/>
                  </a:lnTo>
                  <a:lnTo>
                    <a:pt x="0" y="119380"/>
                  </a:lnTo>
                  <a:lnTo>
                    <a:pt x="22859" y="119380"/>
                  </a:lnTo>
                  <a:lnTo>
                    <a:pt x="22859" y="116840"/>
                  </a:lnTo>
                  <a:close/>
                </a:path>
                <a:path w="22859" h="619760">
                  <a:moveTo>
                    <a:pt x="22859" y="119380"/>
                  </a:moveTo>
                  <a:lnTo>
                    <a:pt x="0" y="119380"/>
                  </a:lnTo>
                  <a:lnTo>
                    <a:pt x="0" y="129540"/>
                  </a:lnTo>
                  <a:lnTo>
                    <a:pt x="22859" y="129540"/>
                  </a:lnTo>
                  <a:lnTo>
                    <a:pt x="22859" y="119380"/>
                  </a:lnTo>
                  <a:close/>
                </a:path>
                <a:path w="22859" h="619760">
                  <a:moveTo>
                    <a:pt x="22859" y="129540"/>
                  </a:moveTo>
                  <a:lnTo>
                    <a:pt x="0" y="129540"/>
                  </a:lnTo>
                  <a:lnTo>
                    <a:pt x="0" y="132080"/>
                  </a:lnTo>
                  <a:lnTo>
                    <a:pt x="22859" y="132080"/>
                  </a:lnTo>
                  <a:lnTo>
                    <a:pt x="22859" y="129540"/>
                  </a:lnTo>
                  <a:close/>
                </a:path>
                <a:path w="22859" h="619760">
                  <a:moveTo>
                    <a:pt x="22859" y="132080"/>
                  </a:moveTo>
                  <a:lnTo>
                    <a:pt x="0" y="132080"/>
                  </a:lnTo>
                  <a:lnTo>
                    <a:pt x="0" y="135890"/>
                  </a:lnTo>
                  <a:lnTo>
                    <a:pt x="22859" y="135890"/>
                  </a:lnTo>
                  <a:lnTo>
                    <a:pt x="22859" y="132080"/>
                  </a:lnTo>
                  <a:close/>
                </a:path>
                <a:path w="22859" h="619760">
                  <a:moveTo>
                    <a:pt x="22859" y="135890"/>
                  </a:moveTo>
                  <a:lnTo>
                    <a:pt x="0" y="135890"/>
                  </a:lnTo>
                  <a:lnTo>
                    <a:pt x="0" y="138430"/>
                  </a:lnTo>
                  <a:lnTo>
                    <a:pt x="21589" y="138430"/>
                  </a:lnTo>
                  <a:lnTo>
                    <a:pt x="21589" y="137160"/>
                  </a:lnTo>
                  <a:lnTo>
                    <a:pt x="22859" y="137160"/>
                  </a:lnTo>
                  <a:lnTo>
                    <a:pt x="22859" y="135890"/>
                  </a:lnTo>
                  <a:close/>
                </a:path>
                <a:path w="22859" h="619760">
                  <a:moveTo>
                    <a:pt x="8889" y="138430"/>
                  </a:moveTo>
                  <a:lnTo>
                    <a:pt x="0" y="138430"/>
                  </a:lnTo>
                  <a:lnTo>
                    <a:pt x="0" y="139700"/>
                  </a:lnTo>
                  <a:lnTo>
                    <a:pt x="8889" y="139700"/>
                  </a:lnTo>
                  <a:lnTo>
                    <a:pt x="8889" y="138430"/>
                  </a:lnTo>
                  <a:close/>
                </a:path>
                <a:path w="22859" h="619760">
                  <a:moveTo>
                    <a:pt x="2539" y="618490"/>
                  </a:moveTo>
                  <a:lnTo>
                    <a:pt x="1270" y="618490"/>
                  </a:lnTo>
                  <a:lnTo>
                    <a:pt x="1270" y="619760"/>
                  </a:lnTo>
                  <a:lnTo>
                    <a:pt x="2539" y="619760"/>
                  </a:lnTo>
                  <a:lnTo>
                    <a:pt x="2539" y="618490"/>
                  </a:lnTo>
                  <a:close/>
                </a:path>
                <a:path w="22859" h="619760">
                  <a:moveTo>
                    <a:pt x="5079" y="615950"/>
                  </a:moveTo>
                  <a:lnTo>
                    <a:pt x="0" y="615950"/>
                  </a:lnTo>
                  <a:lnTo>
                    <a:pt x="0" y="618490"/>
                  </a:lnTo>
                  <a:lnTo>
                    <a:pt x="5079" y="618490"/>
                  </a:lnTo>
                  <a:lnTo>
                    <a:pt x="5079" y="615950"/>
                  </a:lnTo>
                  <a:close/>
                </a:path>
                <a:path w="22859" h="619760">
                  <a:moveTo>
                    <a:pt x="8889" y="613410"/>
                  </a:moveTo>
                  <a:lnTo>
                    <a:pt x="0" y="613410"/>
                  </a:lnTo>
                  <a:lnTo>
                    <a:pt x="0" y="614680"/>
                  </a:lnTo>
                  <a:lnTo>
                    <a:pt x="6350" y="614680"/>
                  </a:lnTo>
                  <a:lnTo>
                    <a:pt x="6350" y="615950"/>
                  </a:lnTo>
                  <a:lnTo>
                    <a:pt x="8889" y="615950"/>
                  </a:lnTo>
                  <a:lnTo>
                    <a:pt x="8889" y="613410"/>
                  </a:lnTo>
                  <a:close/>
                </a:path>
                <a:path w="22859" h="619760">
                  <a:moveTo>
                    <a:pt x="12699" y="612140"/>
                  </a:moveTo>
                  <a:lnTo>
                    <a:pt x="10159" y="612140"/>
                  </a:lnTo>
                  <a:lnTo>
                    <a:pt x="10159" y="613410"/>
                  </a:lnTo>
                  <a:lnTo>
                    <a:pt x="12699" y="613410"/>
                  </a:lnTo>
                  <a:lnTo>
                    <a:pt x="12699" y="612140"/>
                  </a:lnTo>
                  <a:close/>
                </a:path>
                <a:path w="22859" h="619760">
                  <a:moveTo>
                    <a:pt x="13970" y="609600"/>
                  </a:moveTo>
                  <a:lnTo>
                    <a:pt x="0" y="609600"/>
                  </a:lnTo>
                  <a:lnTo>
                    <a:pt x="0" y="612140"/>
                  </a:lnTo>
                  <a:lnTo>
                    <a:pt x="13970" y="612140"/>
                  </a:lnTo>
                  <a:lnTo>
                    <a:pt x="13970" y="609600"/>
                  </a:lnTo>
                  <a:close/>
                </a:path>
                <a:path w="22859" h="619760">
                  <a:moveTo>
                    <a:pt x="17779" y="607060"/>
                  </a:moveTo>
                  <a:lnTo>
                    <a:pt x="0" y="607060"/>
                  </a:lnTo>
                  <a:lnTo>
                    <a:pt x="0" y="608330"/>
                  </a:lnTo>
                  <a:lnTo>
                    <a:pt x="16509" y="608330"/>
                  </a:lnTo>
                  <a:lnTo>
                    <a:pt x="16509" y="609600"/>
                  </a:lnTo>
                  <a:lnTo>
                    <a:pt x="17779" y="609600"/>
                  </a:lnTo>
                  <a:lnTo>
                    <a:pt x="17779" y="607060"/>
                  </a:lnTo>
                  <a:close/>
                </a:path>
                <a:path w="22859" h="619760">
                  <a:moveTo>
                    <a:pt x="21590" y="605790"/>
                  </a:moveTo>
                  <a:lnTo>
                    <a:pt x="19049" y="605790"/>
                  </a:lnTo>
                  <a:lnTo>
                    <a:pt x="19049" y="607060"/>
                  </a:lnTo>
                  <a:lnTo>
                    <a:pt x="21590" y="607060"/>
                  </a:lnTo>
                  <a:lnTo>
                    <a:pt x="21590" y="605790"/>
                  </a:lnTo>
                  <a:close/>
                </a:path>
                <a:path w="22859" h="619760">
                  <a:moveTo>
                    <a:pt x="22859" y="603250"/>
                  </a:moveTo>
                  <a:lnTo>
                    <a:pt x="0" y="603250"/>
                  </a:lnTo>
                  <a:lnTo>
                    <a:pt x="0" y="605790"/>
                  </a:lnTo>
                  <a:lnTo>
                    <a:pt x="22859" y="605790"/>
                  </a:lnTo>
                  <a:lnTo>
                    <a:pt x="22859" y="603250"/>
                  </a:lnTo>
                  <a:close/>
                </a:path>
                <a:path w="22859" h="619760">
                  <a:moveTo>
                    <a:pt x="22859" y="600710"/>
                  </a:moveTo>
                  <a:lnTo>
                    <a:pt x="0" y="600710"/>
                  </a:lnTo>
                  <a:lnTo>
                    <a:pt x="0" y="601980"/>
                  </a:lnTo>
                  <a:lnTo>
                    <a:pt x="22859" y="601980"/>
                  </a:lnTo>
                  <a:lnTo>
                    <a:pt x="22859" y="600710"/>
                  </a:lnTo>
                  <a:close/>
                </a:path>
                <a:path w="22859" h="619760">
                  <a:moveTo>
                    <a:pt x="22859" y="596900"/>
                  </a:moveTo>
                  <a:lnTo>
                    <a:pt x="0" y="596900"/>
                  </a:lnTo>
                  <a:lnTo>
                    <a:pt x="0" y="599440"/>
                  </a:lnTo>
                  <a:lnTo>
                    <a:pt x="22859" y="599440"/>
                  </a:lnTo>
                  <a:lnTo>
                    <a:pt x="22859" y="596900"/>
                  </a:lnTo>
                  <a:close/>
                </a:path>
                <a:path w="22859" h="619760">
                  <a:moveTo>
                    <a:pt x="22859" y="594360"/>
                  </a:moveTo>
                  <a:lnTo>
                    <a:pt x="0" y="594360"/>
                  </a:lnTo>
                  <a:lnTo>
                    <a:pt x="0" y="595630"/>
                  </a:lnTo>
                  <a:lnTo>
                    <a:pt x="22859" y="595630"/>
                  </a:lnTo>
                  <a:lnTo>
                    <a:pt x="22859" y="594360"/>
                  </a:lnTo>
                  <a:close/>
                </a:path>
                <a:path w="22859" h="619760">
                  <a:moveTo>
                    <a:pt x="22859" y="589280"/>
                  </a:moveTo>
                  <a:lnTo>
                    <a:pt x="0" y="589280"/>
                  </a:lnTo>
                  <a:lnTo>
                    <a:pt x="0" y="593090"/>
                  </a:lnTo>
                  <a:lnTo>
                    <a:pt x="22859" y="593090"/>
                  </a:lnTo>
                  <a:lnTo>
                    <a:pt x="22859" y="589280"/>
                  </a:lnTo>
                  <a:close/>
                </a:path>
                <a:path w="22859" h="619760">
                  <a:moveTo>
                    <a:pt x="22859" y="582930"/>
                  </a:moveTo>
                  <a:lnTo>
                    <a:pt x="0" y="582930"/>
                  </a:lnTo>
                  <a:lnTo>
                    <a:pt x="0" y="588010"/>
                  </a:lnTo>
                  <a:lnTo>
                    <a:pt x="22859" y="588010"/>
                  </a:lnTo>
                  <a:lnTo>
                    <a:pt x="22859" y="582930"/>
                  </a:lnTo>
                  <a:close/>
                </a:path>
                <a:path w="22859" h="619760">
                  <a:moveTo>
                    <a:pt x="22859" y="576580"/>
                  </a:moveTo>
                  <a:lnTo>
                    <a:pt x="0" y="576580"/>
                  </a:lnTo>
                  <a:lnTo>
                    <a:pt x="0" y="581660"/>
                  </a:lnTo>
                  <a:lnTo>
                    <a:pt x="22859" y="581660"/>
                  </a:lnTo>
                  <a:lnTo>
                    <a:pt x="22859" y="576580"/>
                  </a:lnTo>
                  <a:close/>
                </a:path>
                <a:path w="22859" h="619760">
                  <a:moveTo>
                    <a:pt x="22859" y="570230"/>
                  </a:moveTo>
                  <a:lnTo>
                    <a:pt x="0" y="570230"/>
                  </a:lnTo>
                  <a:lnTo>
                    <a:pt x="0" y="575310"/>
                  </a:lnTo>
                  <a:lnTo>
                    <a:pt x="22859" y="575310"/>
                  </a:lnTo>
                  <a:lnTo>
                    <a:pt x="22859" y="570230"/>
                  </a:lnTo>
                  <a:close/>
                </a:path>
                <a:path w="22859" h="619760">
                  <a:moveTo>
                    <a:pt x="22859" y="563880"/>
                  </a:moveTo>
                  <a:lnTo>
                    <a:pt x="0" y="563880"/>
                  </a:lnTo>
                  <a:lnTo>
                    <a:pt x="0" y="568960"/>
                  </a:lnTo>
                  <a:lnTo>
                    <a:pt x="22859" y="568960"/>
                  </a:lnTo>
                  <a:lnTo>
                    <a:pt x="22859" y="563880"/>
                  </a:lnTo>
                  <a:close/>
                </a:path>
                <a:path w="22859" h="619760">
                  <a:moveTo>
                    <a:pt x="22859" y="557530"/>
                  </a:moveTo>
                  <a:lnTo>
                    <a:pt x="0" y="557530"/>
                  </a:lnTo>
                  <a:lnTo>
                    <a:pt x="0" y="562610"/>
                  </a:lnTo>
                  <a:lnTo>
                    <a:pt x="22859" y="562610"/>
                  </a:lnTo>
                  <a:lnTo>
                    <a:pt x="22859" y="557530"/>
                  </a:lnTo>
                  <a:close/>
                </a:path>
                <a:path w="22859" h="619760">
                  <a:moveTo>
                    <a:pt x="22859" y="551180"/>
                  </a:moveTo>
                  <a:lnTo>
                    <a:pt x="0" y="551180"/>
                  </a:lnTo>
                  <a:lnTo>
                    <a:pt x="0" y="556260"/>
                  </a:lnTo>
                  <a:lnTo>
                    <a:pt x="22859" y="556260"/>
                  </a:lnTo>
                  <a:lnTo>
                    <a:pt x="22859" y="551180"/>
                  </a:lnTo>
                  <a:close/>
                </a:path>
                <a:path w="22859" h="619760">
                  <a:moveTo>
                    <a:pt x="22859" y="544830"/>
                  </a:moveTo>
                  <a:lnTo>
                    <a:pt x="0" y="544830"/>
                  </a:lnTo>
                  <a:lnTo>
                    <a:pt x="0" y="549910"/>
                  </a:lnTo>
                  <a:lnTo>
                    <a:pt x="22859" y="549910"/>
                  </a:lnTo>
                  <a:lnTo>
                    <a:pt x="22859" y="544830"/>
                  </a:lnTo>
                  <a:close/>
                </a:path>
                <a:path w="22859" h="619760">
                  <a:moveTo>
                    <a:pt x="22859" y="538480"/>
                  </a:moveTo>
                  <a:lnTo>
                    <a:pt x="0" y="538480"/>
                  </a:lnTo>
                  <a:lnTo>
                    <a:pt x="0" y="543560"/>
                  </a:lnTo>
                  <a:lnTo>
                    <a:pt x="22859" y="543560"/>
                  </a:lnTo>
                  <a:lnTo>
                    <a:pt x="22859" y="538480"/>
                  </a:lnTo>
                  <a:close/>
                </a:path>
                <a:path w="22859" h="619760">
                  <a:moveTo>
                    <a:pt x="22859" y="532130"/>
                  </a:moveTo>
                  <a:lnTo>
                    <a:pt x="0" y="532130"/>
                  </a:lnTo>
                  <a:lnTo>
                    <a:pt x="0" y="537210"/>
                  </a:lnTo>
                  <a:lnTo>
                    <a:pt x="22859" y="537210"/>
                  </a:lnTo>
                  <a:lnTo>
                    <a:pt x="22859" y="532130"/>
                  </a:lnTo>
                  <a:close/>
                </a:path>
                <a:path w="22859" h="619760">
                  <a:moveTo>
                    <a:pt x="22859" y="525780"/>
                  </a:moveTo>
                  <a:lnTo>
                    <a:pt x="0" y="525780"/>
                  </a:lnTo>
                  <a:lnTo>
                    <a:pt x="0" y="530860"/>
                  </a:lnTo>
                  <a:lnTo>
                    <a:pt x="22859" y="530860"/>
                  </a:lnTo>
                  <a:lnTo>
                    <a:pt x="22859" y="525780"/>
                  </a:lnTo>
                  <a:close/>
                </a:path>
                <a:path w="22859" h="619760">
                  <a:moveTo>
                    <a:pt x="22859" y="519430"/>
                  </a:moveTo>
                  <a:lnTo>
                    <a:pt x="0" y="519430"/>
                  </a:lnTo>
                  <a:lnTo>
                    <a:pt x="0" y="524510"/>
                  </a:lnTo>
                  <a:lnTo>
                    <a:pt x="22859" y="524510"/>
                  </a:lnTo>
                  <a:lnTo>
                    <a:pt x="22859" y="519430"/>
                  </a:lnTo>
                  <a:close/>
                </a:path>
                <a:path w="22859" h="619760">
                  <a:moveTo>
                    <a:pt x="22859" y="513080"/>
                  </a:moveTo>
                  <a:lnTo>
                    <a:pt x="0" y="513080"/>
                  </a:lnTo>
                  <a:lnTo>
                    <a:pt x="0" y="518160"/>
                  </a:lnTo>
                  <a:lnTo>
                    <a:pt x="22859" y="518160"/>
                  </a:lnTo>
                  <a:lnTo>
                    <a:pt x="22859" y="513080"/>
                  </a:lnTo>
                  <a:close/>
                </a:path>
                <a:path w="22859" h="619760">
                  <a:moveTo>
                    <a:pt x="22859" y="506730"/>
                  </a:moveTo>
                  <a:lnTo>
                    <a:pt x="0" y="506730"/>
                  </a:lnTo>
                  <a:lnTo>
                    <a:pt x="0" y="511810"/>
                  </a:lnTo>
                  <a:lnTo>
                    <a:pt x="22859" y="511810"/>
                  </a:lnTo>
                  <a:lnTo>
                    <a:pt x="22859" y="506730"/>
                  </a:lnTo>
                  <a:close/>
                </a:path>
                <a:path w="22859" h="619760">
                  <a:moveTo>
                    <a:pt x="22859" y="500380"/>
                  </a:moveTo>
                  <a:lnTo>
                    <a:pt x="0" y="500380"/>
                  </a:lnTo>
                  <a:lnTo>
                    <a:pt x="0" y="505460"/>
                  </a:lnTo>
                  <a:lnTo>
                    <a:pt x="22859" y="505460"/>
                  </a:lnTo>
                  <a:lnTo>
                    <a:pt x="22859" y="500380"/>
                  </a:lnTo>
                  <a:close/>
                </a:path>
                <a:path w="22859" h="619760">
                  <a:moveTo>
                    <a:pt x="22859" y="494030"/>
                  </a:moveTo>
                  <a:lnTo>
                    <a:pt x="0" y="494030"/>
                  </a:lnTo>
                  <a:lnTo>
                    <a:pt x="0" y="499110"/>
                  </a:lnTo>
                  <a:lnTo>
                    <a:pt x="22859" y="499110"/>
                  </a:lnTo>
                  <a:lnTo>
                    <a:pt x="22859" y="494030"/>
                  </a:lnTo>
                  <a:close/>
                </a:path>
                <a:path w="22859" h="619760">
                  <a:moveTo>
                    <a:pt x="22859" y="487680"/>
                  </a:moveTo>
                  <a:lnTo>
                    <a:pt x="0" y="487680"/>
                  </a:lnTo>
                  <a:lnTo>
                    <a:pt x="0" y="492760"/>
                  </a:lnTo>
                  <a:lnTo>
                    <a:pt x="22859" y="492760"/>
                  </a:lnTo>
                  <a:lnTo>
                    <a:pt x="22859" y="487680"/>
                  </a:lnTo>
                  <a:close/>
                </a:path>
                <a:path w="22859" h="619760">
                  <a:moveTo>
                    <a:pt x="22859" y="481330"/>
                  </a:moveTo>
                  <a:lnTo>
                    <a:pt x="0" y="481330"/>
                  </a:lnTo>
                  <a:lnTo>
                    <a:pt x="0" y="486410"/>
                  </a:lnTo>
                  <a:lnTo>
                    <a:pt x="22859" y="486410"/>
                  </a:lnTo>
                  <a:lnTo>
                    <a:pt x="22859" y="481330"/>
                  </a:lnTo>
                  <a:close/>
                </a:path>
                <a:path w="22859" h="619760">
                  <a:moveTo>
                    <a:pt x="22859" y="474980"/>
                  </a:moveTo>
                  <a:lnTo>
                    <a:pt x="0" y="474980"/>
                  </a:lnTo>
                  <a:lnTo>
                    <a:pt x="0" y="480060"/>
                  </a:lnTo>
                  <a:lnTo>
                    <a:pt x="22859" y="480060"/>
                  </a:lnTo>
                  <a:lnTo>
                    <a:pt x="22859" y="474980"/>
                  </a:lnTo>
                  <a:close/>
                </a:path>
                <a:path w="22859" h="619760">
                  <a:moveTo>
                    <a:pt x="22859" y="468630"/>
                  </a:moveTo>
                  <a:lnTo>
                    <a:pt x="0" y="468630"/>
                  </a:lnTo>
                  <a:lnTo>
                    <a:pt x="0" y="473710"/>
                  </a:lnTo>
                  <a:lnTo>
                    <a:pt x="22859" y="473710"/>
                  </a:lnTo>
                  <a:lnTo>
                    <a:pt x="22859" y="468630"/>
                  </a:lnTo>
                  <a:close/>
                </a:path>
                <a:path w="22859" h="619760">
                  <a:moveTo>
                    <a:pt x="22859" y="462280"/>
                  </a:moveTo>
                  <a:lnTo>
                    <a:pt x="0" y="462280"/>
                  </a:lnTo>
                  <a:lnTo>
                    <a:pt x="0" y="467360"/>
                  </a:lnTo>
                  <a:lnTo>
                    <a:pt x="22859" y="467360"/>
                  </a:lnTo>
                  <a:lnTo>
                    <a:pt x="22859" y="462280"/>
                  </a:lnTo>
                  <a:close/>
                </a:path>
                <a:path w="22859" h="619760">
                  <a:moveTo>
                    <a:pt x="22859" y="455930"/>
                  </a:moveTo>
                  <a:lnTo>
                    <a:pt x="0" y="455930"/>
                  </a:lnTo>
                  <a:lnTo>
                    <a:pt x="0" y="461010"/>
                  </a:lnTo>
                  <a:lnTo>
                    <a:pt x="22859" y="461010"/>
                  </a:lnTo>
                  <a:lnTo>
                    <a:pt x="22859" y="455930"/>
                  </a:lnTo>
                  <a:close/>
                </a:path>
                <a:path w="22859" h="619760">
                  <a:moveTo>
                    <a:pt x="22859" y="449580"/>
                  </a:moveTo>
                  <a:lnTo>
                    <a:pt x="0" y="449580"/>
                  </a:lnTo>
                  <a:lnTo>
                    <a:pt x="0" y="454660"/>
                  </a:lnTo>
                  <a:lnTo>
                    <a:pt x="22859" y="454660"/>
                  </a:lnTo>
                  <a:lnTo>
                    <a:pt x="22859" y="449580"/>
                  </a:lnTo>
                  <a:close/>
                </a:path>
                <a:path w="22859" h="619760">
                  <a:moveTo>
                    <a:pt x="22859" y="443230"/>
                  </a:moveTo>
                  <a:lnTo>
                    <a:pt x="0" y="443230"/>
                  </a:lnTo>
                  <a:lnTo>
                    <a:pt x="0" y="448310"/>
                  </a:lnTo>
                  <a:lnTo>
                    <a:pt x="22859" y="448310"/>
                  </a:lnTo>
                  <a:lnTo>
                    <a:pt x="22859" y="443230"/>
                  </a:lnTo>
                  <a:close/>
                </a:path>
                <a:path w="22859" h="619760">
                  <a:moveTo>
                    <a:pt x="22859" y="436880"/>
                  </a:moveTo>
                  <a:lnTo>
                    <a:pt x="0" y="436880"/>
                  </a:lnTo>
                  <a:lnTo>
                    <a:pt x="0" y="441960"/>
                  </a:lnTo>
                  <a:lnTo>
                    <a:pt x="22859" y="441960"/>
                  </a:lnTo>
                  <a:lnTo>
                    <a:pt x="22859" y="436880"/>
                  </a:lnTo>
                  <a:close/>
                </a:path>
                <a:path w="22859" h="619760">
                  <a:moveTo>
                    <a:pt x="22859" y="430530"/>
                  </a:moveTo>
                  <a:lnTo>
                    <a:pt x="0" y="430530"/>
                  </a:lnTo>
                  <a:lnTo>
                    <a:pt x="0" y="435610"/>
                  </a:lnTo>
                  <a:lnTo>
                    <a:pt x="22859" y="435610"/>
                  </a:lnTo>
                  <a:lnTo>
                    <a:pt x="22859" y="430530"/>
                  </a:lnTo>
                  <a:close/>
                </a:path>
                <a:path w="22859" h="619760">
                  <a:moveTo>
                    <a:pt x="22859" y="424180"/>
                  </a:moveTo>
                  <a:lnTo>
                    <a:pt x="0" y="424180"/>
                  </a:lnTo>
                  <a:lnTo>
                    <a:pt x="0" y="429260"/>
                  </a:lnTo>
                  <a:lnTo>
                    <a:pt x="22859" y="429260"/>
                  </a:lnTo>
                  <a:lnTo>
                    <a:pt x="22859" y="424180"/>
                  </a:lnTo>
                  <a:close/>
                </a:path>
                <a:path w="22859" h="619760">
                  <a:moveTo>
                    <a:pt x="22859" y="417830"/>
                  </a:moveTo>
                  <a:lnTo>
                    <a:pt x="0" y="417830"/>
                  </a:lnTo>
                  <a:lnTo>
                    <a:pt x="0" y="422910"/>
                  </a:lnTo>
                  <a:lnTo>
                    <a:pt x="22859" y="422910"/>
                  </a:lnTo>
                  <a:lnTo>
                    <a:pt x="22859" y="417830"/>
                  </a:lnTo>
                  <a:close/>
                </a:path>
                <a:path w="22859" h="619760">
                  <a:moveTo>
                    <a:pt x="22859" y="411480"/>
                  </a:moveTo>
                  <a:lnTo>
                    <a:pt x="0" y="411480"/>
                  </a:lnTo>
                  <a:lnTo>
                    <a:pt x="0" y="416560"/>
                  </a:lnTo>
                  <a:lnTo>
                    <a:pt x="22859" y="416560"/>
                  </a:lnTo>
                  <a:lnTo>
                    <a:pt x="22859" y="411480"/>
                  </a:lnTo>
                  <a:close/>
                </a:path>
                <a:path w="22859" h="619760">
                  <a:moveTo>
                    <a:pt x="22859" y="405130"/>
                  </a:moveTo>
                  <a:lnTo>
                    <a:pt x="0" y="405130"/>
                  </a:lnTo>
                  <a:lnTo>
                    <a:pt x="0" y="410210"/>
                  </a:lnTo>
                  <a:lnTo>
                    <a:pt x="22859" y="410210"/>
                  </a:lnTo>
                  <a:lnTo>
                    <a:pt x="22859" y="405130"/>
                  </a:lnTo>
                  <a:close/>
                </a:path>
                <a:path w="22859" h="619760">
                  <a:moveTo>
                    <a:pt x="22859" y="398780"/>
                  </a:moveTo>
                  <a:lnTo>
                    <a:pt x="0" y="398780"/>
                  </a:lnTo>
                  <a:lnTo>
                    <a:pt x="0" y="403860"/>
                  </a:lnTo>
                  <a:lnTo>
                    <a:pt x="22859" y="403860"/>
                  </a:lnTo>
                  <a:lnTo>
                    <a:pt x="22859" y="398780"/>
                  </a:lnTo>
                  <a:close/>
                </a:path>
                <a:path w="22859" h="619760">
                  <a:moveTo>
                    <a:pt x="22859" y="392430"/>
                  </a:moveTo>
                  <a:lnTo>
                    <a:pt x="0" y="392430"/>
                  </a:lnTo>
                  <a:lnTo>
                    <a:pt x="0" y="397510"/>
                  </a:lnTo>
                  <a:lnTo>
                    <a:pt x="22859" y="397510"/>
                  </a:lnTo>
                  <a:lnTo>
                    <a:pt x="22859" y="392430"/>
                  </a:lnTo>
                  <a:close/>
                </a:path>
                <a:path w="22859" h="619760">
                  <a:moveTo>
                    <a:pt x="22859" y="386080"/>
                  </a:moveTo>
                  <a:lnTo>
                    <a:pt x="0" y="386080"/>
                  </a:lnTo>
                  <a:lnTo>
                    <a:pt x="0" y="391160"/>
                  </a:lnTo>
                  <a:lnTo>
                    <a:pt x="22859" y="391160"/>
                  </a:lnTo>
                  <a:lnTo>
                    <a:pt x="22859" y="386080"/>
                  </a:lnTo>
                  <a:close/>
                </a:path>
                <a:path w="22859" h="619760">
                  <a:moveTo>
                    <a:pt x="22859" y="379730"/>
                  </a:moveTo>
                  <a:lnTo>
                    <a:pt x="0" y="379730"/>
                  </a:lnTo>
                  <a:lnTo>
                    <a:pt x="0" y="384810"/>
                  </a:lnTo>
                  <a:lnTo>
                    <a:pt x="22859" y="384810"/>
                  </a:lnTo>
                  <a:lnTo>
                    <a:pt x="22859" y="379730"/>
                  </a:lnTo>
                  <a:close/>
                </a:path>
                <a:path w="22859" h="619760">
                  <a:moveTo>
                    <a:pt x="22859" y="373380"/>
                  </a:moveTo>
                  <a:lnTo>
                    <a:pt x="0" y="373380"/>
                  </a:lnTo>
                  <a:lnTo>
                    <a:pt x="0" y="378460"/>
                  </a:lnTo>
                  <a:lnTo>
                    <a:pt x="22859" y="378460"/>
                  </a:lnTo>
                  <a:lnTo>
                    <a:pt x="22859" y="373380"/>
                  </a:lnTo>
                  <a:close/>
                </a:path>
                <a:path w="22859" h="619760">
                  <a:moveTo>
                    <a:pt x="22859" y="367030"/>
                  </a:moveTo>
                  <a:lnTo>
                    <a:pt x="0" y="367030"/>
                  </a:lnTo>
                  <a:lnTo>
                    <a:pt x="0" y="372110"/>
                  </a:lnTo>
                  <a:lnTo>
                    <a:pt x="22859" y="372110"/>
                  </a:lnTo>
                  <a:lnTo>
                    <a:pt x="22859" y="367030"/>
                  </a:lnTo>
                  <a:close/>
                </a:path>
                <a:path w="22859" h="619760">
                  <a:moveTo>
                    <a:pt x="22859" y="360680"/>
                  </a:moveTo>
                  <a:lnTo>
                    <a:pt x="0" y="360680"/>
                  </a:lnTo>
                  <a:lnTo>
                    <a:pt x="0" y="365760"/>
                  </a:lnTo>
                  <a:lnTo>
                    <a:pt x="22859" y="365760"/>
                  </a:lnTo>
                  <a:lnTo>
                    <a:pt x="22859" y="360680"/>
                  </a:lnTo>
                  <a:close/>
                </a:path>
                <a:path w="22859" h="619760">
                  <a:moveTo>
                    <a:pt x="22859" y="354330"/>
                  </a:moveTo>
                  <a:lnTo>
                    <a:pt x="0" y="354330"/>
                  </a:lnTo>
                  <a:lnTo>
                    <a:pt x="0" y="359410"/>
                  </a:lnTo>
                  <a:lnTo>
                    <a:pt x="22859" y="359410"/>
                  </a:lnTo>
                  <a:lnTo>
                    <a:pt x="22859" y="354330"/>
                  </a:lnTo>
                  <a:close/>
                </a:path>
                <a:path w="22859" h="619760">
                  <a:moveTo>
                    <a:pt x="22859" y="347980"/>
                  </a:moveTo>
                  <a:lnTo>
                    <a:pt x="0" y="347980"/>
                  </a:lnTo>
                  <a:lnTo>
                    <a:pt x="0" y="353060"/>
                  </a:lnTo>
                  <a:lnTo>
                    <a:pt x="22859" y="353060"/>
                  </a:lnTo>
                  <a:lnTo>
                    <a:pt x="22859" y="347980"/>
                  </a:lnTo>
                  <a:close/>
                </a:path>
                <a:path w="22859" h="619760">
                  <a:moveTo>
                    <a:pt x="22859" y="341630"/>
                  </a:moveTo>
                  <a:lnTo>
                    <a:pt x="0" y="341630"/>
                  </a:lnTo>
                  <a:lnTo>
                    <a:pt x="0" y="346710"/>
                  </a:lnTo>
                  <a:lnTo>
                    <a:pt x="22859" y="346710"/>
                  </a:lnTo>
                  <a:lnTo>
                    <a:pt x="22859" y="341630"/>
                  </a:lnTo>
                  <a:close/>
                </a:path>
                <a:path w="22859" h="619760">
                  <a:moveTo>
                    <a:pt x="22859" y="335280"/>
                  </a:moveTo>
                  <a:lnTo>
                    <a:pt x="0" y="335280"/>
                  </a:lnTo>
                  <a:lnTo>
                    <a:pt x="0" y="340360"/>
                  </a:lnTo>
                  <a:lnTo>
                    <a:pt x="22859" y="340360"/>
                  </a:lnTo>
                  <a:lnTo>
                    <a:pt x="22859" y="335280"/>
                  </a:lnTo>
                  <a:close/>
                </a:path>
                <a:path w="22859" h="619760">
                  <a:moveTo>
                    <a:pt x="22859" y="328930"/>
                  </a:moveTo>
                  <a:lnTo>
                    <a:pt x="0" y="328930"/>
                  </a:lnTo>
                  <a:lnTo>
                    <a:pt x="0" y="334010"/>
                  </a:lnTo>
                  <a:lnTo>
                    <a:pt x="22859" y="334010"/>
                  </a:lnTo>
                  <a:lnTo>
                    <a:pt x="22859" y="328930"/>
                  </a:lnTo>
                  <a:close/>
                </a:path>
                <a:path w="22859" h="619760">
                  <a:moveTo>
                    <a:pt x="22859" y="322580"/>
                  </a:moveTo>
                  <a:lnTo>
                    <a:pt x="0" y="322580"/>
                  </a:lnTo>
                  <a:lnTo>
                    <a:pt x="0" y="327660"/>
                  </a:lnTo>
                  <a:lnTo>
                    <a:pt x="22859" y="327660"/>
                  </a:lnTo>
                  <a:lnTo>
                    <a:pt x="22859" y="322580"/>
                  </a:lnTo>
                  <a:close/>
                </a:path>
                <a:path w="22859" h="619760">
                  <a:moveTo>
                    <a:pt x="22859" y="316230"/>
                  </a:moveTo>
                  <a:lnTo>
                    <a:pt x="0" y="316230"/>
                  </a:lnTo>
                  <a:lnTo>
                    <a:pt x="0" y="321310"/>
                  </a:lnTo>
                  <a:lnTo>
                    <a:pt x="22859" y="321310"/>
                  </a:lnTo>
                  <a:lnTo>
                    <a:pt x="22859" y="316230"/>
                  </a:lnTo>
                  <a:close/>
                </a:path>
                <a:path w="22859" h="619760">
                  <a:moveTo>
                    <a:pt x="22859" y="309880"/>
                  </a:moveTo>
                  <a:lnTo>
                    <a:pt x="0" y="309880"/>
                  </a:lnTo>
                  <a:lnTo>
                    <a:pt x="0" y="314960"/>
                  </a:lnTo>
                  <a:lnTo>
                    <a:pt x="22859" y="314960"/>
                  </a:lnTo>
                  <a:lnTo>
                    <a:pt x="22859" y="309880"/>
                  </a:lnTo>
                  <a:close/>
                </a:path>
                <a:path w="22859" h="619760">
                  <a:moveTo>
                    <a:pt x="22859" y="303530"/>
                  </a:moveTo>
                  <a:lnTo>
                    <a:pt x="0" y="303530"/>
                  </a:lnTo>
                  <a:lnTo>
                    <a:pt x="0" y="308610"/>
                  </a:lnTo>
                  <a:lnTo>
                    <a:pt x="22859" y="308610"/>
                  </a:lnTo>
                  <a:lnTo>
                    <a:pt x="22859" y="303530"/>
                  </a:lnTo>
                  <a:close/>
                </a:path>
                <a:path w="22859" h="619760">
                  <a:moveTo>
                    <a:pt x="22859" y="297180"/>
                  </a:moveTo>
                  <a:lnTo>
                    <a:pt x="0" y="297180"/>
                  </a:lnTo>
                  <a:lnTo>
                    <a:pt x="0" y="302260"/>
                  </a:lnTo>
                  <a:lnTo>
                    <a:pt x="22859" y="302260"/>
                  </a:lnTo>
                  <a:lnTo>
                    <a:pt x="22859" y="297180"/>
                  </a:lnTo>
                  <a:close/>
                </a:path>
                <a:path w="22859" h="619760">
                  <a:moveTo>
                    <a:pt x="22859" y="290830"/>
                  </a:moveTo>
                  <a:lnTo>
                    <a:pt x="0" y="290830"/>
                  </a:lnTo>
                  <a:lnTo>
                    <a:pt x="0" y="295910"/>
                  </a:lnTo>
                  <a:lnTo>
                    <a:pt x="22859" y="295910"/>
                  </a:lnTo>
                  <a:lnTo>
                    <a:pt x="22859" y="290830"/>
                  </a:lnTo>
                  <a:close/>
                </a:path>
                <a:path w="22859" h="619760">
                  <a:moveTo>
                    <a:pt x="22859" y="284480"/>
                  </a:moveTo>
                  <a:lnTo>
                    <a:pt x="0" y="284480"/>
                  </a:lnTo>
                  <a:lnTo>
                    <a:pt x="0" y="289560"/>
                  </a:lnTo>
                  <a:lnTo>
                    <a:pt x="22859" y="289560"/>
                  </a:lnTo>
                  <a:lnTo>
                    <a:pt x="22859" y="284480"/>
                  </a:lnTo>
                  <a:close/>
                </a:path>
                <a:path w="22859" h="619760">
                  <a:moveTo>
                    <a:pt x="22859" y="278130"/>
                  </a:moveTo>
                  <a:lnTo>
                    <a:pt x="0" y="278130"/>
                  </a:lnTo>
                  <a:lnTo>
                    <a:pt x="0" y="283210"/>
                  </a:lnTo>
                  <a:lnTo>
                    <a:pt x="22859" y="283210"/>
                  </a:lnTo>
                  <a:lnTo>
                    <a:pt x="22859" y="278130"/>
                  </a:lnTo>
                  <a:close/>
                </a:path>
                <a:path w="22859" h="619760">
                  <a:moveTo>
                    <a:pt x="22859" y="271780"/>
                  </a:moveTo>
                  <a:lnTo>
                    <a:pt x="0" y="271780"/>
                  </a:lnTo>
                  <a:lnTo>
                    <a:pt x="0" y="276860"/>
                  </a:lnTo>
                  <a:lnTo>
                    <a:pt x="22859" y="276860"/>
                  </a:lnTo>
                  <a:lnTo>
                    <a:pt x="22859" y="271780"/>
                  </a:lnTo>
                  <a:close/>
                </a:path>
                <a:path w="22859" h="619760">
                  <a:moveTo>
                    <a:pt x="22859" y="265430"/>
                  </a:moveTo>
                  <a:lnTo>
                    <a:pt x="0" y="265430"/>
                  </a:lnTo>
                  <a:lnTo>
                    <a:pt x="0" y="270510"/>
                  </a:lnTo>
                  <a:lnTo>
                    <a:pt x="22859" y="270510"/>
                  </a:lnTo>
                  <a:lnTo>
                    <a:pt x="22859" y="265430"/>
                  </a:lnTo>
                  <a:close/>
                </a:path>
                <a:path w="22859" h="619760">
                  <a:moveTo>
                    <a:pt x="21589" y="264160"/>
                  </a:moveTo>
                  <a:lnTo>
                    <a:pt x="19049" y="264160"/>
                  </a:lnTo>
                  <a:lnTo>
                    <a:pt x="19049" y="265430"/>
                  </a:lnTo>
                  <a:lnTo>
                    <a:pt x="21589" y="265430"/>
                  </a:lnTo>
                  <a:lnTo>
                    <a:pt x="21589" y="264160"/>
                  </a:lnTo>
                  <a:close/>
                </a:path>
                <a:path w="22859" h="619760">
                  <a:moveTo>
                    <a:pt x="2539" y="252730"/>
                  </a:moveTo>
                  <a:lnTo>
                    <a:pt x="0" y="252730"/>
                  </a:lnTo>
                  <a:lnTo>
                    <a:pt x="0" y="264160"/>
                  </a:lnTo>
                  <a:lnTo>
                    <a:pt x="17779" y="264160"/>
                  </a:lnTo>
                  <a:lnTo>
                    <a:pt x="17779" y="261620"/>
                  </a:lnTo>
                  <a:lnTo>
                    <a:pt x="16509" y="261620"/>
                  </a:lnTo>
                  <a:lnTo>
                    <a:pt x="16509" y="260350"/>
                  </a:lnTo>
                  <a:lnTo>
                    <a:pt x="13970" y="260350"/>
                  </a:lnTo>
                  <a:lnTo>
                    <a:pt x="13970" y="259080"/>
                  </a:lnTo>
                  <a:lnTo>
                    <a:pt x="12700" y="259080"/>
                  </a:lnTo>
                  <a:lnTo>
                    <a:pt x="12700" y="257810"/>
                  </a:lnTo>
                  <a:lnTo>
                    <a:pt x="7619" y="257810"/>
                  </a:lnTo>
                  <a:lnTo>
                    <a:pt x="7619" y="255270"/>
                  </a:lnTo>
                  <a:lnTo>
                    <a:pt x="5079" y="255270"/>
                  </a:lnTo>
                  <a:lnTo>
                    <a:pt x="5079" y="254000"/>
                  </a:lnTo>
                  <a:lnTo>
                    <a:pt x="2539" y="254000"/>
                  </a:lnTo>
                  <a:lnTo>
                    <a:pt x="2539" y="252730"/>
                  </a:lnTo>
                  <a:close/>
                </a:path>
              </a:pathLst>
            </a:custGeom>
            <a:solidFill>
              <a:srgbClr val="303030"/>
            </a:solidFill>
          </p:spPr>
          <p:txBody>
            <a:bodyPr bIns="0" lIns="0" rIns="0" rtlCol="0" tIns="0" wrap="square"/>
            <a:p/>
          </p:txBody>
        </p:sp>
        <p:sp>
          <p:nvSpPr>
            <p:cNvPr id="1049284" name="object 577"/>
            <p:cNvSpPr/>
            <p:nvPr/>
          </p:nvSpPr>
          <p:spPr>
            <a:xfrm>
              <a:off x="7499350" y="5845810"/>
              <a:ext cx="21590" cy="646430"/>
            </a:xfrm>
            <a:custGeom>
              <a:avLst/>
              <a:ahLst/>
              <a:rect l="l" t="t" r="r" b="b"/>
              <a:pathLst>
                <a:path w="21590" h="646429">
                  <a:moveTo>
                    <a:pt x="2539" y="0"/>
                  </a:moveTo>
                  <a:lnTo>
                    <a:pt x="0" y="0"/>
                  </a:lnTo>
                  <a:lnTo>
                    <a:pt x="0" y="3809"/>
                  </a:lnTo>
                  <a:lnTo>
                    <a:pt x="6350" y="3809"/>
                  </a:lnTo>
                  <a:lnTo>
                    <a:pt x="6350" y="2539"/>
                  </a:lnTo>
                  <a:lnTo>
                    <a:pt x="5080" y="2539"/>
                  </a:lnTo>
                  <a:lnTo>
                    <a:pt x="5080" y="1269"/>
                  </a:lnTo>
                  <a:lnTo>
                    <a:pt x="2539" y="1269"/>
                  </a:lnTo>
                  <a:lnTo>
                    <a:pt x="2539" y="0"/>
                  </a:lnTo>
                  <a:close/>
                </a:path>
                <a:path w="21590" h="646429">
                  <a:moveTo>
                    <a:pt x="8889" y="3809"/>
                  </a:moveTo>
                  <a:lnTo>
                    <a:pt x="0" y="3809"/>
                  </a:lnTo>
                  <a:lnTo>
                    <a:pt x="0" y="6349"/>
                  </a:lnTo>
                  <a:lnTo>
                    <a:pt x="10159" y="6349"/>
                  </a:lnTo>
                  <a:lnTo>
                    <a:pt x="10159" y="5080"/>
                  </a:lnTo>
                  <a:lnTo>
                    <a:pt x="8889" y="5080"/>
                  </a:lnTo>
                  <a:lnTo>
                    <a:pt x="8889" y="3809"/>
                  </a:lnTo>
                  <a:close/>
                </a:path>
                <a:path w="21590" h="646429">
                  <a:moveTo>
                    <a:pt x="12700" y="6350"/>
                  </a:moveTo>
                  <a:lnTo>
                    <a:pt x="0" y="6350"/>
                  </a:lnTo>
                  <a:lnTo>
                    <a:pt x="0" y="10159"/>
                  </a:lnTo>
                  <a:lnTo>
                    <a:pt x="16509" y="10159"/>
                  </a:lnTo>
                  <a:lnTo>
                    <a:pt x="16509" y="8889"/>
                  </a:lnTo>
                  <a:lnTo>
                    <a:pt x="13970" y="8889"/>
                  </a:lnTo>
                  <a:lnTo>
                    <a:pt x="13970" y="7619"/>
                  </a:lnTo>
                  <a:lnTo>
                    <a:pt x="12700" y="7619"/>
                  </a:lnTo>
                  <a:lnTo>
                    <a:pt x="12700" y="6350"/>
                  </a:lnTo>
                  <a:close/>
                </a:path>
                <a:path w="21590" h="646429">
                  <a:moveTo>
                    <a:pt x="17779" y="10159"/>
                  </a:moveTo>
                  <a:lnTo>
                    <a:pt x="0" y="10159"/>
                  </a:lnTo>
                  <a:lnTo>
                    <a:pt x="0" y="12699"/>
                  </a:lnTo>
                  <a:lnTo>
                    <a:pt x="19050" y="12699"/>
                  </a:lnTo>
                  <a:lnTo>
                    <a:pt x="19050" y="11429"/>
                  </a:lnTo>
                  <a:lnTo>
                    <a:pt x="17779" y="11429"/>
                  </a:lnTo>
                  <a:lnTo>
                    <a:pt x="17779" y="10159"/>
                  </a:lnTo>
                  <a:close/>
                </a:path>
                <a:path w="21590" h="646429">
                  <a:moveTo>
                    <a:pt x="21590" y="13969"/>
                  </a:moveTo>
                  <a:lnTo>
                    <a:pt x="0" y="13969"/>
                  </a:lnTo>
                  <a:lnTo>
                    <a:pt x="0" y="16509"/>
                  </a:lnTo>
                  <a:lnTo>
                    <a:pt x="21590" y="16509"/>
                  </a:lnTo>
                  <a:lnTo>
                    <a:pt x="21590" y="13969"/>
                  </a:lnTo>
                  <a:close/>
                </a:path>
                <a:path w="21590" h="646429">
                  <a:moveTo>
                    <a:pt x="21590" y="12700"/>
                  </a:moveTo>
                  <a:lnTo>
                    <a:pt x="0" y="12700"/>
                  </a:lnTo>
                  <a:lnTo>
                    <a:pt x="0" y="13969"/>
                  </a:lnTo>
                  <a:lnTo>
                    <a:pt x="21590" y="13969"/>
                  </a:lnTo>
                  <a:lnTo>
                    <a:pt x="21590" y="12700"/>
                  </a:lnTo>
                  <a:close/>
                </a:path>
                <a:path w="21590" h="646429">
                  <a:moveTo>
                    <a:pt x="21590" y="16509"/>
                  </a:moveTo>
                  <a:lnTo>
                    <a:pt x="0" y="16509"/>
                  </a:lnTo>
                  <a:lnTo>
                    <a:pt x="0" y="19049"/>
                  </a:lnTo>
                  <a:lnTo>
                    <a:pt x="21590" y="19049"/>
                  </a:lnTo>
                  <a:lnTo>
                    <a:pt x="21590" y="16509"/>
                  </a:lnTo>
                  <a:close/>
                </a:path>
                <a:path w="21590" h="646429">
                  <a:moveTo>
                    <a:pt x="21590" y="19050"/>
                  </a:moveTo>
                  <a:lnTo>
                    <a:pt x="0" y="19050"/>
                  </a:lnTo>
                  <a:lnTo>
                    <a:pt x="0" y="22859"/>
                  </a:lnTo>
                  <a:lnTo>
                    <a:pt x="21590" y="22859"/>
                  </a:lnTo>
                  <a:lnTo>
                    <a:pt x="21590" y="19050"/>
                  </a:lnTo>
                  <a:close/>
                </a:path>
                <a:path w="21590" h="646429">
                  <a:moveTo>
                    <a:pt x="21590" y="22859"/>
                  </a:moveTo>
                  <a:lnTo>
                    <a:pt x="0" y="22859"/>
                  </a:lnTo>
                  <a:lnTo>
                    <a:pt x="0" y="25399"/>
                  </a:lnTo>
                  <a:lnTo>
                    <a:pt x="21590" y="25399"/>
                  </a:lnTo>
                  <a:lnTo>
                    <a:pt x="21590" y="22859"/>
                  </a:lnTo>
                  <a:close/>
                </a:path>
                <a:path w="21590" h="646429">
                  <a:moveTo>
                    <a:pt x="21590" y="25400"/>
                  </a:moveTo>
                  <a:lnTo>
                    <a:pt x="0" y="25400"/>
                  </a:lnTo>
                  <a:lnTo>
                    <a:pt x="0" y="29209"/>
                  </a:lnTo>
                  <a:lnTo>
                    <a:pt x="21590" y="29209"/>
                  </a:lnTo>
                  <a:lnTo>
                    <a:pt x="21590" y="25400"/>
                  </a:lnTo>
                  <a:close/>
                </a:path>
                <a:path w="21590" h="646429">
                  <a:moveTo>
                    <a:pt x="21590" y="29209"/>
                  </a:moveTo>
                  <a:lnTo>
                    <a:pt x="0" y="29209"/>
                  </a:lnTo>
                  <a:lnTo>
                    <a:pt x="0" y="31749"/>
                  </a:lnTo>
                  <a:lnTo>
                    <a:pt x="21590" y="31749"/>
                  </a:lnTo>
                  <a:lnTo>
                    <a:pt x="21590" y="29209"/>
                  </a:lnTo>
                  <a:close/>
                </a:path>
                <a:path w="21590" h="646429">
                  <a:moveTo>
                    <a:pt x="21590" y="31750"/>
                  </a:moveTo>
                  <a:lnTo>
                    <a:pt x="0" y="31750"/>
                  </a:lnTo>
                  <a:lnTo>
                    <a:pt x="0" y="35559"/>
                  </a:lnTo>
                  <a:lnTo>
                    <a:pt x="21590" y="35559"/>
                  </a:lnTo>
                  <a:lnTo>
                    <a:pt x="21590" y="31750"/>
                  </a:lnTo>
                  <a:close/>
                </a:path>
                <a:path w="21590" h="646429">
                  <a:moveTo>
                    <a:pt x="21590" y="35559"/>
                  </a:moveTo>
                  <a:lnTo>
                    <a:pt x="0" y="35559"/>
                  </a:lnTo>
                  <a:lnTo>
                    <a:pt x="0" y="38099"/>
                  </a:lnTo>
                  <a:lnTo>
                    <a:pt x="21590" y="38099"/>
                  </a:lnTo>
                  <a:lnTo>
                    <a:pt x="21590" y="35559"/>
                  </a:lnTo>
                  <a:close/>
                </a:path>
                <a:path w="21590" h="646429">
                  <a:moveTo>
                    <a:pt x="21590" y="38100"/>
                  </a:moveTo>
                  <a:lnTo>
                    <a:pt x="0" y="38100"/>
                  </a:lnTo>
                  <a:lnTo>
                    <a:pt x="0" y="44449"/>
                  </a:lnTo>
                  <a:lnTo>
                    <a:pt x="21590" y="44449"/>
                  </a:lnTo>
                  <a:lnTo>
                    <a:pt x="21590" y="38100"/>
                  </a:lnTo>
                  <a:close/>
                </a:path>
                <a:path w="21590" h="646429">
                  <a:moveTo>
                    <a:pt x="21590" y="44450"/>
                  </a:moveTo>
                  <a:lnTo>
                    <a:pt x="0" y="44450"/>
                  </a:lnTo>
                  <a:lnTo>
                    <a:pt x="0" y="50799"/>
                  </a:lnTo>
                  <a:lnTo>
                    <a:pt x="21590" y="50799"/>
                  </a:lnTo>
                  <a:lnTo>
                    <a:pt x="21590" y="44450"/>
                  </a:lnTo>
                  <a:close/>
                </a:path>
                <a:path w="21590" h="646429">
                  <a:moveTo>
                    <a:pt x="21590" y="50800"/>
                  </a:moveTo>
                  <a:lnTo>
                    <a:pt x="0" y="50800"/>
                  </a:lnTo>
                  <a:lnTo>
                    <a:pt x="0" y="54609"/>
                  </a:lnTo>
                  <a:lnTo>
                    <a:pt x="21590" y="54609"/>
                  </a:lnTo>
                  <a:lnTo>
                    <a:pt x="21590" y="50800"/>
                  </a:lnTo>
                  <a:close/>
                </a:path>
                <a:path w="21590" h="646429">
                  <a:moveTo>
                    <a:pt x="21590" y="54609"/>
                  </a:moveTo>
                  <a:lnTo>
                    <a:pt x="0" y="54609"/>
                  </a:lnTo>
                  <a:lnTo>
                    <a:pt x="0" y="57149"/>
                  </a:lnTo>
                  <a:lnTo>
                    <a:pt x="21590" y="57149"/>
                  </a:lnTo>
                  <a:lnTo>
                    <a:pt x="21590" y="54609"/>
                  </a:lnTo>
                  <a:close/>
                </a:path>
                <a:path w="21590" h="646429">
                  <a:moveTo>
                    <a:pt x="21590" y="57150"/>
                  </a:moveTo>
                  <a:lnTo>
                    <a:pt x="0" y="57150"/>
                  </a:lnTo>
                  <a:lnTo>
                    <a:pt x="0" y="63499"/>
                  </a:lnTo>
                  <a:lnTo>
                    <a:pt x="21590" y="63499"/>
                  </a:lnTo>
                  <a:lnTo>
                    <a:pt x="21590" y="57150"/>
                  </a:lnTo>
                  <a:close/>
                </a:path>
                <a:path w="21590" h="646429">
                  <a:moveTo>
                    <a:pt x="21590" y="63500"/>
                  </a:moveTo>
                  <a:lnTo>
                    <a:pt x="0" y="63500"/>
                  </a:lnTo>
                  <a:lnTo>
                    <a:pt x="0" y="69849"/>
                  </a:lnTo>
                  <a:lnTo>
                    <a:pt x="21590" y="69849"/>
                  </a:lnTo>
                  <a:lnTo>
                    <a:pt x="21590" y="63500"/>
                  </a:lnTo>
                  <a:close/>
                </a:path>
                <a:path w="21590" h="646429">
                  <a:moveTo>
                    <a:pt x="21590" y="69850"/>
                  </a:moveTo>
                  <a:lnTo>
                    <a:pt x="0" y="69850"/>
                  </a:lnTo>
                  <a:lnTo>
                    <a:pt x="0" y="76199"/>
                  </a:lnTo>
                  <a:lnTo>
                    <a:pt x="21590" y="76199"/>
                  </a:lnTo>
                  <a:lnTo>
                    <a:pt x="21590" y="69850"/>
                  </a:lnTo>
                  <a:close/>
                </a:path>
                <a:path w="21590" h="646429">
                  <a:moveTo>
                    <a:pt x="21590" y="76200"/>
                  </a:moveTo>
                  <a:lnTo>
                    <a:pt x="0" y="76200"/>
                  </a:lnTo>
                  <a:lnTo>
                    <a:pt x="0" y="82549"/>
                  </a:lnTo>
                  <a:lnTo>
                    <a:pt x="21590" y="82549"/>
                  </a:lnTo>
                  <a:lnTo>
                    <a:pt x="21590" y="76200"/>
                  </a:lnTo>
                  <a:close/>
                </a:path>
                <a:path w="21590" h="646429">
                  <a:moveTo>
                    <a:pt x="21590" y="82550"/>
                  </a:moveTo>
                  <a:lnTo>
                    <a:pt x="0" y="82550"/>
                  </a:lnTo>
                  <a:lnTo>
                    <a:pt x="0" y="88899"/>
                  </a:lnTo>
                  <a:lnTo>
                    <a:pt x="21590" y="88899"/>
                  </a:lnTo>
                  <a:lnTo>
                    <a:pt x="21590" y="82550"/>
                  </a:lnTo>
                  <a:close/>
                </a:path>
                <a:path w="21590" h="646429">
                  <a:moveTo>
                    <a:pt x="21590" y="88900"/>
                  </a:moveTo>
                  <a:lnTo>
                    <a:pt x="0" y="88900"/>
                  </a:lnTo>
                  <a:lnTo>
                    <a:pt x="0" y="92709"/>
                  </a:lnTo>
                  <a:lnTo>
                    <a:pt x="21590" y="92709"/>
                  </a:lnTo>
                  <a:lnTo>
                    <a:pt x="21590" y="88900"/>
                  </a:lnTo>
                  <a:close/>
                </a:path>
                <a:path w="21590" h="646429">
                  <a:moveTo>
                    <a:pt x="21590" y="92709"/>
                  </a:moveTo>
                  <a:lnTo>
                    <a:pt x="0" y="92709"/>
                  </a:lnTo>
                  <a:lnTo>
                    <a:pt x="0" y="95249"/>
                  </a:lnTo>
                  <a:lnTo>
                    <a:pt x="21590" y="95249"/>
                  </a:lnTo>
                  <a:lnTo>
                    <a:pt x="21590" y="92709"/>
                  </a:lnTo>
                  <a:close/>
                </a:path>
                <a:path w="21590" h="646429">
                  <a:moveTo>
                    <a:pt x="21590" y="95250"/>
                  </a:moveTo>
                  <a:lnTo>
                    <a:pt x="0" y="95250"/>
                  </a:lnTo>
                  <a:lnTo>
                    <a:pt x="0" y="99059"/>
                  </a:lnTo>
                  <a:lnTo>
                    <a:pt x="21590" y="99059"/>
                  </a:lnTo>
                  <a:lnTo>
                    <a:pt x="21590" y="95250"/>
                  </a:lnTo>
                  <a:close/>
                </a:path>
                <a:path w="21590" h="646429">
                  <a:moveTo>
                    <a:pt x="21590" y="99059"/>
                  </a:moveTo>
                  <a:lnTo>
                    <a:pt x="0" y="99059"/>
                  </a:lnTo>
                  <a:lnTo>
                    <a:pt x="0" y="105409"/>
                  </a:lnTo>
                  <a:lnTo>
                    <a:pt x="21590" y="105409"/>
                  </a:lnTo>
                  <a:lnTo>
                    <a:pt x="21590" y="99059"/>
                  </a:lnTo>
                  <a:close/>
                </a:path>
                <a:path w="21590" h="646429">
                  <a:moveTo>
                    <a:pt x="21590" y="105409"/>
                  </a:moveTo>
                  <a:lnTo>
                    <a:pt x="0" y="105409"/>
                  </a:lnTo>
                  <a:lnTo>
                    <a:pt x="0" y="111759"/>
                  </a:lnTo>
                  <a:lnTo>
                    <a:pt x="21590" y="111759"/>
                  </a:lnTo>
                  <a:lnTo>
                    <a:pt x="21590" y="105409"/>
                  </a:lnTo>
                  <a:close/>
                </a:path>
                <a:path w="21590" h="646429">
                  <a:moveTo>
                    <a:pt x="21590" y="111759"/>
                  </a:moveTo>
                  <a:lnTo>
                    <a:pt x="0" y="111759"/>
                  </a:lnTo>
                  <a:lnTo>
                    <a:pt x="0" y="114299"/>
                  </a:lnTo>
                  <a:lnTo>
                    <a:pt x="21590" y="114299"/>
                  </a:lnTo>
                  <a:lnTo>
                    <a:pt x="21590" y="111759"/>
                  </a:lnTo>
                  <a:close/>
                </a:path>
                <a:path w="21590" h="646429">
                  <a:moveTo>
                    <a:pt x="21590" y="114300"/>
                  </a:moveTo>
                  <a:lnTo>
                    <a:pt x="0" y="114300"/>
                  </a:lnTo>
                  <a:lnTo>
                    <a:pt x="0" y="120649"/>
                  </a:lnTo>
                  <a:lnTo>
                    <a:pt x="21590" y="120649"/>
                  </a:lnTo>
                  <a:lnTo>
                    <a:pt x="21590" y="114300"/>
                  </a:lnTo>
                  <a:close/>
                </a:path>
                <a:path w="21590" h="646429">
                  <a:moveTo>
                    <a:pt x="21590" y="120650"/>
                  </a:moveTo>
                  <a:lnTo>
                    <a:pt x="0" y="120650"/>
                  </a:lnTo>
                  <a:lnTo>
                    <a:pt x="0" y="124459"/>
                  </a:lnTo>
                  <a:lnTo>
                    <a:pt x="21590" y="124459"/>
                  </a:lnTo>
                  <a:lnTo>
                    <a:pt x="21590" y="120650"/>
                  </a:lnTo>
                  <a:close/>
                </a:path>
                <a:path w="21590" h="646429">
                  <a:moveTo>
                    <a:pt x="21590" y="124459"/>
                  </a:moveTo>
                  <a:lnTo>
                    <a:pt x="0" y="124459"/>
                  </a:lnTo>
                  <a:lnTo>
                    <a:pt x="0" y="126999"/>
                  </a:lnTo>
                  <a:lnTo>
                    <a:pt x="21590" y="126999"/>
                  </a:lnTo>
                  <a:lnTo>
                    <a:pt x="21590" y="124459"/>
                  </a:lnTo>
                  <a:close/>
                </a:path>
                <a:path w="21590" h="646429">
                  <a:moveTo>
                    <a:pt x="21590" y="127000"/>
                  </a:moveTo>
                  <a:lnTo>
                    <a:pt x="0" y="127000"/>
                  </a:lnTo>
                  <a:lnTo>
                    <a:pt x="0" y="130809"/>
                  </a:lnTo>
                  <a:lnTo>
                    <a:pt x="21590" y="130809"/>
                  </a:lnTo>
                  <a:lnTo>
                    <a:pt x="21590" y="127000"/>
                  </a:lnTo>
                  <a:close/>
                </a:path>
                <a:path w="21590" h="646429">
                  <a:moveTo>
                    <a:pt x="21590" y="130809"/>
                  </a:moveTo>
                  <a:lnTo>
                    <a:pt x="0" y="130809"/>
                  </a:lnTo>
                  <a:lnTo>
                    <a:pt x="0" y="133349"/>
                  </a:lnTo>
                  <a:lnTo>
                    <a:pt x="21590" y="133349"/>
                  </a:lnTo>
                  <a:lnTo>
                    <a:pt x="21590" y="130809"/>
                  </a:lnTo>
                  <a:close/>
                </a:path>
                <a:path w="21590" h="646429">
                  <a:moveTo>
                    <a:pt x="21590" y="133350"/>
                  </a:moveTo>
                  <a:lnTo>
                    <a:pt x="0" y="133350"/>
                  </a:lnTo>
                  <a:lnTo>
                    <a:pt x="0" y="143509"/>
                  </a:lnTo>
                  <a:lnTo>
                    <a:pt x="21590" y="143509"/>
                  </a:lnTo>
                  <a:lnTo>
                    <a:pt x="21590" y="133350"/>
                  </a:lnTo>
                  <a:close/>
                </a:path>
                <a:path w="21590" h="646429">
                  <a:moveTo>
                    <a:pt x="21590" y="143509"/>
                  </a:moveTo>
                  <a:lnTo>
                    <a:pt x="0" y="143509"/>
                  </a:lnTo>
                  <a:lnTo>
                    <a:pt x="0" y="146049"/>
                  </a:lnTo>
                  <a:lnTo>
                    <a:pt x="21590" y="146049"/>
                  </a:lnTo>
                  <a:lnTo>
                    <a:pt x="21590" y="143509"/>
                  </a:lnTo>
                  <a:close/>
                </a:path>
                <a:path w="21590" h="646429">
                  <a:moveTo>
                    <a:pt x="21590" y="146050"/>
                  </a:moveTo>
                  <a:lnTo>
                    <a:pt x="0" y="146050"/>
                  </a:lnTo>
                  <a:lnTo>
                    <a:pt x="0" y="149859"/>
                  </a:lnTo>
                  <a:lnTo>
                    <a:pt x="21590" y="149859"/>
                  </a:lnTo>
                  <a:lnTo>
                    <a:pt x="21590" y="146050"/>
                  </a:lnTo>
                  <a:close/>
                </a:path>
                <a:path w="21590" h="646429">
                  <a:moveTo>
                    <a:pt x="21590" y="149859"/>
                  </a:moveTo>
                  <a:lnTo>
                    <a:pt x="0" y="149859"/>
                  </a:lnTo>
                  <a:lnTo>
                    <a:pt x="0" y="152399"/>
                  </a:lnTo>
                  <a:lnTo>
                    <a:pt x="21590" y="152399"/>
                  </a:lnTo>
                  <a:lnTo>
                    <a:pt x="21590" y="149859"/>
                  </a:lnTo>
                  <a:close/>
                </a:path>
                <a:path w="21590" h="646429">
                  <a:moveTo>
                    <a:pt x="21590" y="152400"/>
                  </a:moveTo>
                  <a:lnTo>
                    <a:pt x="0" y="152400"/>
                  </a:lnTo>
                  <a:lnTo>
                    <a:pt x="0" y="156209"/>
                  </a:lnTo>
                  <a:lnTo>
                    <a:pt x="6350" y="156209"/>
                  </a:lnTo>
                  <a:lnTo>
                    <a:pt x="6350" y="154939"/>
                  </a:lnTo>
                  <a:lnTo>
                    <a:pt x="19050" y="154939"/>
                  </a:lnTo>
                  <a:lnTo>
                    <a:pt x="19050" y="153669"/>
                  </a:lnTo>
                  <a:lnTo>
                    <a:pt x="21590" y="153669"/>
                  </a:lnTo>
                  <a:lnTo>
                    <a:pt x="21590" y="152400"/>
                  </a:lnTo>
                  <a:close/>
                </a:path>
                <a:path w="21590" h="646429">
                  <a:moveTo>
                    <a:pt x="5079" y="642619"/>
                  </a:moveTo>
                  <a:lnTo>
                    <a:pt x="0" y="642619"/>
                  </a:lnTo>
                  <a:lnTo>
                    <a:pt x="0" y="646429"/>
                  </a:lnTo>
                  <a:lnTo>
                    <a:pt x="2539" y="646429"/>
                  </a:lnTo>
                  <a:lnTo>
                    <a:pt x="2539" y="645159"/>
                  </a:lnTo>
                  <a:lnTo>
                    <a:pt x="5079" y="645159"/>
                  </a:lnTo>
                  <a:lnTo>
                    <a:pt x="5079" y="642619"/>
                  </a:lnTo>
                  <a:close/>
                </a:path>
                <a:path w="21590" h="646429">
                  <a:moveTo>
                    <a:pt x="8889" y="640079"/>
                  </a:moveTo>
                  <a:lnTo>
                    <a:pt x="0" y="640079"/>
                  </a:lnTo>
                  <a:lnTo>
                    <a:pt x="0" y="641349"/>
                  </a:lnTo>
                  <a:lnTo>
                    <a:pt x="6350" y="641349"/>
                  </a:lnTo>
                  <a:lnTo>
                    <a:pt x="6350" y="642619"/>
                  </a:lnTo>
                  <a:lnTo>
                    <a:pt x="8889" y="642619"/>
                  </a:lnTo>
                  <a:lnTo>
                    <a:pt x="8889" y="640079"/>
                  </a:lnTo>
                  <a:close/>
                </a:path>
                <a:path w="21590" h="646429">
                  <a:moveTo>
                    <a:pt x="13970" y="638809"/>
                  </a:moveTo>
                  <a:lnTo>
                    <a:pt x="11429" y="638809"/>
                  </a:lnTo>
                  <a:lnTo>
                    <a:pt x="11429" y="640079"/>
                  </a:lnTo>
                  <a:lnTo>
                    <a:pt x="13970" y="640079"/>
                  </a:lnTo>
                  <a:lnTo>
                    <a:pt x="13970" y="638809"/>
                  </a:lnTo>
                  <a:close/>
                </a:path>
                <a:path w="21590" h="646429">
                  <a:moveTo>
                    <a:pt x="15240" y="636269"/>
                  </a:moveTo>
                  <a:lnTo>
                    <a:pt x="0" y="636269"/>
                  </a:lnTo>
                  <a:lnTo>
                    <a:pt x="0" y="638809"/>
                  </a:lnTo>
                  <a:lnTo>
                    <a:pt x="15240" y="638809"/>
                  </a:lnTo>
                  <a:lnTo>
                    <a:pt x="15240" y="636269"/>
                  </a:lnTo>
                  <a:close/>
                </a:path>
                <a:path w="21590" h="646429">
                  <a:moveTo>
                    <a:pt x="20320" y="633729"/>
                  </a:moveTo>
                  <a:lnTo>
                    <a:pt x="0" y="633729"/>
                  </a:lnTo>
                  <a:lnTo>
                    <a:pt x="0" y="634999"/>
                  </a:lnTo>
                  <a:lnTo>
                    <a:pt x="17779" y="634999"/>
                  </a:lnTo>
                  <a:lnTo>
                    <a:pt x="17779" y="636269"/>
                  </a:lnTo>
                  <a:lnTo>
                    <a:pt x="20320" y="636269"/>
                  </a:lnTo>
                  <a:lnTo>
                    <a:pt x="20320" y="633729"/>
                  </a:lnTo>
                  <a:close/>
                </a:path>
                <a:path w="21590" h="646429">
                  <a:moveTo>
                    <a:pt x="21590" y="629919"/>
                  </a:moveTo>
                  <a:lnTo>
                    <a:pt x="0" y="629919"/>
                  </a:lnTo>
                  <a:lnTo>
                    <a:pt x="0" y="632459"/>
                  </a:lnTo>
                  <a:lnTo>
                    <a:pt x="21590" y="632459"/>
                  </a:lnTo>
                  <a:lnTo>
                    <a:pt x="21590" y="629919"/>
                  </a:lnTo>
                  <a:close/>
                </a:path>
                <a:path w="21590" h="646429">
                  <a:moveTo>
                    <a:pt x="21590" y="627379"/>
                  </a:moveTo>
                  <a:lnTo>
                    <a:pt x="0" y="627379"/>
                  </a:lnTo>
                  <a:lnTo>
                    <a:pt x="0" y="628649"/>
                  </a:lnTo>
                  <a:lnTo>
                    <a:pt x="21590" y="628649"/>
                  </a:lnTo>
                  <a:lnTo>
                    <a:pt x="21590" y="627379"/>
                  </a:lnTo>
                  <a:close/>
                </a:path>
                <a:path w="21590" h="646429">
                  <a:moveTo>
                    <a:pt x="21590" y="623569"/>
                  </a:moveTo>
                  <a:lnTo>
                    <a:pt x="0" y="623569"/>
                  </a:lnTo>
                  <a:lnTo>
                    <a:pt x="0" y="626110"/>
                  </a:lnTo>
                  <a:lnTo>
                    <a:pt x="21590" y="626110"/>
                  </a:lnTo>
                  <a:lnTo>
                    <a:pt x="21590" y="623569"/>
                  </a:lnTo>
                  <a:close/>
                </a:path>
                <a:path w="21590" h="646429">
                  <a:moveTo>
                    <a:pt x="21590" y="621029"/>
                  </a:moveTo>
                  <a:lnTo>
                    <a:pt x="0" y="621029"/>
                  </a:lnTo>
                  <a:lnTo>
                    <a:pt x="0" y="622299"/>
                  </a:lnTo>
                  <a:lnTo>
                    <a:pt x="21590" y="622299"/>
                  </a:lnTo>
                  <a:lnTo>
                    <a:pt x="21590" y="621029"/>
                  </a:lnTo>
                  <a:close/>
                </a:path>
                <a:path w="21590" h="646429">
                  <a:moveTo>
                    <a:pt x="21590" y="617219"/>
                  </a:moveTo>
                  <a:lnTo>
                    <a:pt x="0" y="617219"/>
                  </a:lnTo>
                  <a:lnTo>
                    <a:pt x="0" y="619760"/>
                  </a:lnTo>
                  <a:lnTo>
                    <a:pt x="21590" y="619760"/>
                  </a:lnTo>
                  <a:lnTo>
                    <a:pt x="21590" y="617219"/>
                  </a:lnTo>
                  <a:close/>
                </a:path>
                <a:path w="21590" h="646429">
                  <a:moveTo>
                    <a:pt x="21590" y="614679"/>
                  </a:moveTo>
                  <a:lnTo>
                    <a:pt x="0" y="614679"/>
                  </a:lnTo>
                  <a:lnTo>
                    <a:pt x="0" y="615949"/>
                  </a:lnTo>
                  <a:lnTo>
                    <a:pt x="21590" y="615949"/>
                  </a:lnTo>
                  <a:lnTo>
                    <a:pt x="21590" y="614679"/>
                  </a:lnTo>
                  <a:close/>
                </a:path>
                <a:path w="21590" h="646429">
                  <a:moveTo>
                    <a:pt x="21590" y="610869"/>
                  </a:moveTo>
                  <a:lnTo>
                    <a:pt x="0" y="610869"/>
                  </a:lnTo>
                  <a:lnTo>
                    <a:pt x="0" y="613409"/>
                  </a:lnTo>
                  <a:lnTo>
                    <a:pt x="21590" y="613409"/>
                  </a:lnTo>
                  <a:lnTo>
                    <a:pt x="21590" y="610869"/>
                  </a:lnTo>
                  <a:close/>
                </a:path>
                <a:path w="21590" h="646429">
                  <a:moveTo>
                    <a:pt x="21590" y="608329"/>
                  </a:moveTo>
                  <a:lnTo>
                    <a:pt x="0" y="608329"/>
                  </a:lnTo>
                  <a:lnTo>
                    <a:pt x="0" y="609599"/>
                  </a:lnTo>
                  <a:lnTo>
                    <a:pt x="21590" y="609599"/>
                  </a:lnTo>
                  <a:lnTo>
                    <a:pt x="21590" y="608329"/>
                  </a:lnTo>
                  <a:close/>
                </a:path>
                <a:path w="21590" h="646429">
                  <a:moveTo>
                    <a:pt x="21590" y="603249"/>
                  </a:moveTo>
                  <a:lnTo>
                    <a:pt x="0" y="603249"/>
                  </a:lnTo>
                  <a:lnTo>
                    <a:pt x="0" y="607059"/>
                  </a:lnTo>
                  <a:lnTo>
                    <a:pt x="21590" y="607059"/>
                  </a:lnTo>
                  <a:lnTo>
                    <a:pt x="21590" y="603249"/>
                  </a:lnTo>
                  <a:close/>
                </a:path>
                <a:path w="21590" h="646429">
                  <a:moveTo>
                    <a:pt x="21590" y="596899"/>
                  </a:moveTo>
                  <a:lnTo>
                    <a:pt x="0" y="596899"/>
                  </a:lnTo>
                  <a:lnTo>
                    <a:pt x="0" y="601979"/>
                  </a:lnTo>
                  <a:lnTo>
                    <a:pt x="21590" y="601979"/>
                  </a:lnTo>
                  <a:lnTo>
                    <a:pt x="21590" y="596899"/>
                  </a:lnTo>
                  <a:close/>
                </a:path>
                <a:path w="21590" h="646429">
                  <a:moveTo>
                    <a:pt x="21590" y="590549"/>
                  </a:moveTo>
                  <a:lnTo>
                    <a:pt x="0" y="590549"/>
                  </a:lnTo>
                  <a:lnTo>
                    <a:pt x="0" y="595629"/>
                  </a:lnTo>
                  <a:lnTo>
                    <a:pt x="21590" y="595629"/>
                  </a:lnTo>
                  <a:lnTo>
                    <a:pt x="21590" y="590549"/>
                  </a:lnTo>
                  <a:close/>
                </a:path>
                <a:path w="21590" h="646429">
                  <a:moveTo>
                    <a:pt x="21590" y="584199"/>
                  </a:moveTo>
                  <a:lnTo>
                    <a:pt x="0" y="584199"/>
                  </a:lnTo>
                  <a:lnTo>
                    <a:pt x="0" y="589280"/>
                  </a:lnTo>
                  <a:lnTo>
                    <a:pt x="21590" y="589280"/>
                  </a:lnTo>
                  <a:lnTo>
                    <a:pt x="21590" y="584199"/>
                  </a:lnTo>
                  <a:close/>
                </a:path>
                <a:path w="21590" h="646429">
                  <a:moveTo>
                    <a:pt x="21590" y="577849"/>
                  </a:moveTo>
                  <a:lnTo>
                    <a:pt x="0" y="577849"/>
                  </a:lnTo>
                  <a:lnTo>
                    <a:pt x="0" y="582929"/>
                  </a:lnTo>
                  <a:lnTo>
                    <a:pt x="21590" y="582929"/>
                  </a:lnTo>
                  <a:lnTo>
                    <a:pt x="21590" y="577849"/>
                  </a:lnTo>
                  <a:close/>
                </a:path>
                <a:path w="21590" h="646429">
                  <a:moveTo>
                    <a:pt x="21590" y="571499"/>
                  </a:moveTo>
                  <a:lnTo>
                    <a:pt x="0" y="571499"/>
                  </a:lnTo>
                  <a:lnTo>
                    <a:pt x="0" y="576579"/>
                  </a:lnTo>
                  <a:lnTo>
                    <a:pt x="21590" y="576579"/>
                  </a:lnTo>
                  <a:lnTo>
                    <a:pt x="21590" y="571499"/>
                  </a:lnTo>
                  <a:close/>
                </a:path>
                <a:path w="21590" h="646429">
                  <a:moveTo>
                    <a:pt x="21590" y="565149"/>
                  </a:moveTo>
                  <a:lnTo>
                    <a:pt x="0" y="565149"/>
                  </a:lnTo>
                  <a:lnTo>
                    <a:pt x="0" y="570229"/>
                  </a:lnTo>
                  <a:lnTo>
                    <a:pt x="21590" y="570229"/>
                  </a:lnTo>
                  <a:lnTo>
                    <a:pt x="21590" y="565149"/>
                  </a:lnTo>
                  <a:close/>
                </a:path>
                <a:path w="21590" h="646429">
                  <a:moveTo>
                    <a:pt x="21590" y="558799"/>
                  </a:moveTo>
                  <a:lnTo>
                    <a:pt x="0" y="558799"/>
                  </a:lnTo>
                  <a:lnTo>
                    <a:pt x="0" y="563879"/>
                  </a:lnTo>
                  <a:lnTo>
                    <a:pt x="21590" y="563879"/>
                  </a:lnTo>
                  <a:lnTo>
                    <a:pt x="21590" y="558799"/>
                  </a:lnTo>
                  <a:close/>
                </a:path>
                <a:path w="21590" h="646429">
                  <a:moveTo>
                    <a:pt x="21590" y="552449"/>
                  </a:moveTo>
                  <a:lnTo>
                    <a:pt x="0" y="552449"/>
                  </a:lnTo>
                  <a:lnTo>
                    <a:pt x="0" y="557530"/>
                  </a:lnTo>
                  <a:lnTo>
                    <a:pt x="21590" y="557530"/>
                  </a:lnTo>
                  <a:lnTo>
                    <a:pt x="21590" y="552449"/>
                  </a:lnTo>
                  <a:close/>
                </a:path>
                <a:path w="21590" h="646429">
                  <a:moveTo>
                    <a:pt x="21590" y="546099"/>
                  </a:moveTo>
                  <a:lnTo>
                    <a:pt x="0" y="546099"/>
                  </a:lnTo>
                  <a:lnTo>
                    <a:pt x="0" y="551179"/>
                  </a:lnTo>
                  <a:lnTo>
                    <a:pt x="21590" y="551179"/>
                  </a:lnTo>
                  <a:lnTo>
                    <a:pt x="21590" y="546099"/>
                  </a:lnTo>
                  <a:close/>
                </a:path>
                <a:path w="21590" h="646429">
                  <a:moveTo>
                    <a:pt x="21590" y="539749"/>
                  </a:moveTo>
                  <a:lnTo>
                    <a:pt x="0" y="539749"/>
                  </a:lnTo>
                  <a:lnTo>
                    <a:pt x="0" y="544829"/>
                  </a:lnTo>
                  <a:lnTo>
                    <a:pt x="21590" y="544829"/>
                  </a:lnTo>
                  <a:lnTo>
                    <a:pt x="21590" y="539749"/>
                  </a:lnTo>
                  <a:close/>
                </a:path>
                <a:path w="21590" h="646429">
                  <a:moveTo>
                    <a:pt x="21590" y="533399"/>
                  </a:moveTo>
                  <a:lnTo>
                    <a:pt x="0" y="533399"/>
                  </a:lnTo>
                  <a:lnTo>
                    <a:pt x="0" y="538479"/>
                  </a:lnTo>
                  <a:lnTo>
                    <a:pt x="21590" y="538479"/>
                  </a:lnTo>
                  <a:lnTo>
                    <a:pt x="21590" y="533399"/>
                  </a:lnTo>
                  <a:close/>
                </a:path>
                <a:path w="21590" h="646429">
                  <a:moveTo>
                    <a:pt x="21590" y="527049"/>
                  </a:moveTo>
                  <a:lnTo>
                    <a:pt x="0" y="527049"/>
                  </a:lnTo>
                  <a:lnTo>
                    <a:pt x="0" y="532129"/>
                  </a:lnTo>
                  <a:lnTo>
                    <a:pt x="21590" y="532129"/>
                  </a:lnTo>
                  <a:lnTo>
                    <a:pt x="21590" y="527049"/>
                  </a:lnTo>
                  <a:close/>
                </a:path>
                <a:path w="21590" h="646429">
                  <a:moveTo>
                    <a:pt x="21590" y="520699"/>
                  </a:moveTo>
                  <a:lnTo>
                    <a:pt x="0" y="520699"/>
                  </a:lnTo>
                  <a:lnTo>
                    <a:pt x="0" y="525780"/>
                  </a:lnTo>
                  <a:lnTo>
                    <a:pt x="21590" y="525780"/>
                  </a:lnTo>
                  <a:lnTo>
                    <a:pt x="21590" y="520699"/>
                  </a:lnTo>
                  <a:close/>
                </a:path>
                <a:path w="21590" h="646429">
                  <a:moveTo>
                    <a:pt x="21590" y="514349"/>
                  </a:moveTo>
                  <a:lnTo>
                    <a:pt x="0" y="514349"/>
                  </a:lnTo>
                  <a:lnTo>
                    <a:pt x="0" y="519429"/>
                  </a:lnTo>
                  <a:lnTo>
                    <a:pt x="21590" y="519429"/>
                  </a:lnTo>
                  <a:lnTo>
                    <a:pt x="21590" y="514349"/>
                  </a:lnTo>
                  <a:close/>
                </a:path>
                <a:path w="21590" h="646429">
                  <a:moveTo>
                    <a:pt x="21590" y="507999"/>
                  </a:moveTo>
                  <a:lnTo>
                    <a:pt x="0" y="507999"/>
                  </a:lnTo>
                  <a:lnTo>
                    <a:pt x="0" y="513079"/>
                  </a:lnTo>
                  <a:lnTo>
                    <a:pt x="21590" y="513079"/>
                  </a:lnTo>
                  <a:lnTo>
                    <a:pt x="21590" y="507999"/>
                  </a:lnTo>
                  <a:close/>
                </a:path>
                <a:path w="21590" h="646429">
                  <a:moveTo>
                    <a:pt x="21590" y="501649"/>
                  </a:moveTo>
                  <a:lnTo>
                    <a:pt x="0" y="501649"/>
                  </a:lnTo>
                  <a:lnTo>
                    <a:pt x="0" y="506730"/>
                  </a:lnTo>
                  <a:lnTo>
                    <a:pt x="21590" y="506730"/>
                  </a:lnTo>
                  <a:lnTo>
                    <a:pt x="21590" y="501649"/>
                  </a:lnTo>
                  <a:close/>
                </a:path>
                <a:path w="21590" h="646429">
                  <a:moveTo>
                    <a:pt x="21590" y="495299"/>
                  </a:moveTo>
                  <a:lnTo>
                    <a:pt x="0" y="495299"/>
                  </a:lnTo>
                  <a:lnTo>
                    <a:pt x="0" y="500379"/>
                  </a:lnTo>
                  <a:lnTo>
                    <a:pt x="21590" y="500379"/>
                  </a:lnTo>
                  <a:lnTo>
                    <a:pt x="21590" y="495299"/>
                  </a:lnTo>
                  <a:close/>
                </a:path>
                <a:path w="21590" h="646429">
                  <a:moveTo>
                    <a:pt x="21590" y="488949"/>
                  </a:moveTo>
                  <a:lnTo>
                    <a:pt x="0" y="488949"/>
                  </a:lnTo>
                  <a:lnTo>
                    <a:pt x="0" y="494029"/>
                  </a:lnTo>
                  <a:lnTo>
                    <a:pt x="21590" y="494029"/>
                  </a:lnTo>
                  <a:lnTo>
                    <a:pt x="21590" y="488949"/>
                  </a:lnTo>
                  <a:close/>
                </a:path>
                <a:path w="21590" h="646429">
                  <a:moveTo>
                    <a:pt x="21590" y="482599"/>
                  </a:moveTo>
                  <a:lnTo>
                    <a:pt x="0" y="482599"/>
                  </a:lnTo>
                  <a:lnTo>
                    <a:pt x="0" y="487679"/>
                  </a:lnTo>
                  <a:lnTo>
                    <a:pt x="21590" y="487679"/>
                  </a:lnTo>
                  <a:lnTo>
                    <a:pt x="21590" y="482599"/>
                  </a:lnTo>
                  <a:close/>
                </a:path>
                <a:path w="21590" h="646429">
                  <a:moveTo>
                    <a:pt x="21590" y="476249"/>
                  </a:moveTo>
                  <a:lnTo>
                    <a:pt x="0" y="476249"/>
                  </a:lnTo>
                  <a:lnTo>
                    <a:pt x="0" y="481329"/>
                  </a:lnTo>
                  <a:lnTo>
                    <a:pt x="21590" y="481329"/>
                  </a:lnTo>
                  <a:lnTo>
                    <a:pt x="21590" y="476249"/>
                  </a:lnTo>
                  <a:close/>
                </a:path>
                <a:path w="21590" h="646429">
                  <a:moveTo>
                    <a:pt x="21590" y="469899"/>
                  </a:moveTo>
                  <a:lnTo>
                    <a:pt x="0" y="469899"/>
                  </a:lnTo>
                  <a:lnTo>
                    <a:pt x="0" y="474979"/>
                  </a:lnTo>
                  <a:lnTo>
                    <a:pt x="21590" y="474979"/>
                  </a:lnTo>
                  <a:lnTo>
                    <a:pt x="21590" y="469899"/>
                  </a:lnTo>
                  <a:close/>
                </a:path>
                <a:path w="21590" h="646429">
                  <a:moveTo>
                    <a:pt x="21590" y="463549"/>
                  </a:moveTo>
                  <a:lnTo>
                    <a:pt x="0" y="463549"/>
                  </a:lnTo>
                  <a:lnTo>
                    <a:pt x="0" y="468630"/>
                  </a:lnTo>
                  <a:lnTo>
                    <a:pt x="21590" y="468630"/>
                  </a:lnTo>
                  <a:lnTo>
                    <a:pt x="21590" y="463549"/>
                  </a:lnTo>
                  <a:close/>
                </a:path>
                <a:path w="21590" h="646429">
                  <a:moveTo>
                    <a:pt x="21590" y="457199"/>
                  </a:moveTo>
                  <a:lnTo>
                    <a:pt x="0" y="457199"/>
                  </a:lnTo>
                  <a:lnTo>
                    <a:pt x="0" y="462279"/>
                  </a:lnTo>
                  <a:lnTo>
                    <a:pt x="21590" y="462279"/>
                  </a:lnTo>
                  <a:lnTo>
                    <a:pt x="21590" y="457199"/>
                  </a:lnTo>
                  <a:close/>
                </a:path>
                <a:path w="21590" h="646429">
                  <a:moveTo>
                    <a:pt x="21590" y="450849"/>
                  </a:moveTo>
                  <a:lnTo>
                    <a:pt x="0" y="450849"/>
                  </a:lnTo>
                  <a:lnTo>
                    <a:pt x="0" y="455929"/>
                  </a:lnTo>
                  <a:lnTo>
                    <a:pt x="21590" y="455929"/>
                  </a:lnTo>
                  <a:lnTo>
                    <a:pt x="21590" y="450849"/>
                  </a:lnTo>
                  <a:close/>
                </a:path>
                <a:path w="21590" h="646429">
                  <a:moveTo>
                    <a:pt x="21590" y="444499"/>
                  </a:moveTo>
                  <a:lnTo>
                    <a:pt x="0" y="444499"/>
                  </a:lnTo>
                  <a:lnTo>
                    <a:pt x="0" y="449579"/>
                  </a:lnTo>
                  <a:lnTo>
                    <a:pt x="21590" y="449579"/>
                  </a:lnTo>
                  <a:lnTo>
                    <a:pt x="21590" y="444499"/>
                  </a:lnTo>
                  <a:close/>
                </a:path>
                <a:path w="21590" h="646429">
                  <a:moveTo>
                    <a:pt x="21590" y="438149"/>
                  </a:moveTo>
                  <a:lnTo>
                    <a:pt x="0" y="438149"/>
                  </a:lnTo>
                  <a:lnTo>
                    <a:pt x="0" y="443229"/>
                  </a:lnTo>
                  <a:lnTo>
                    <a:pt x="21590" y="443229"/>
                  </a:lnTo>
                  <a:lnTo>
                    <a:pt x="21590" y="438149"/>
                  </a:lnTo>
                  <a:close/>
                </a:path>
                <a:path w="21590" h="646429">
                  <a:moveTo>
                    <a:pt x="21590" y="431799"/>
                  </a:moveTo>
                  <a:lnTo>
                    <a:pt x="0" y="431799"/>
                  </a:lnTo>
                  <a:lnTo>
                    <a:pt x="0" y="436879"/>
                  </a:lnTo>
                  <a:lnTo>
                    <a:pt x="21590" y="436879"/>
                  </a:lnTo>
                  <a:lnTo>
                    <a:pt x="21590" y="431799"/>
                  </a:lnTo>
                  <a:close/>
                </a:path>
                <a:path w="21590" h="646429">
                  <a:moveTo>
                    <a:pt x="21590" y="425449"/>
                  </a:moveTo>
                  <a:lnTo>
                    <a:pt x="0" y="425449"/>
                  </a:lnTo>
                  <a:lnTo>
                    <a:pt x="0" y="430530"/>
                  </a:lnTo>
                  <a:lnTo>
                    <a:pt x="21590" y="430530"/>
                  </a:lnTo>
                  <a:lnTo>
                    <a:pt x="21590" y="425449"/>
                  </a:lnTo>
                  <a:close/>
                </a:path>
                <a:path w="21590" h="646429">
                  <a:moveTo>
                    <a:pt x="21590" y="419099"/>
                  </a:moveTo>
                  <a:lnTo>
                    <a:pt x="0" y="419099"/>
                  </a:lnTo>
                  <a:lnTo>
                    <a:pt x="0" y="424179"/>
                  </a:lnTo>
                  <a:lnTo>
                    <a:pt x="21590" y="424179"/>
                  </a:lnTo>
                  <a:lnTo>
                    <a:pt x="21590" y="419099"/>
                  </a:lnTo>
                  <a:close/>
                </a:path>
                <a:path w="21590" h="646429">
                  <a:moveTo>
                    <a:pt x="21590" y="412749"/>
                  </a:moveTo>
                  <a:lnTo>
                    <a:pt x="0" y="412749"/>
                  </a:lnTo>
                  <a:lnTo>
                    <a:pt x="0" y="417829"/>
                  </a:lnTo>
                  <a:lnTo>
                    <a:pt x="21590" y="417829"/>
                  </a:lnTo>
                  <a:lnTo>
                    <a:pt x="21590" y="412749"/>
                  </a:lnTo>
                  <a:close/>
                </a:path>
                <a:path w="21590" h="646429">
                  <a:moveTo>
                    <a:pt x="21590" y="406399"/>
                  </a:moveTo>
                  <a:lnTo>
                    <a:pt x="0" y="406399"/>
                  </a:lnTo>
                  <a:lnTo>
                    <a:pt x="0" y="411479"/>
                  </a:lnTo>
                  <a:lnTo>
                    <a:pt x="21590" y="411479"/>
                  </a:lnTo>
                  <a:lnTo>
                    <a:pt x="21590" y="406399"/>
                  </a:lnTo>
                  <a:close/>
                </a:path>
                <a:path w="21590" h="646429">
                  <a:moveTo>
                    <a:pt x="21590" y="400049"/>
                  </a:moveTo>
                  <a:lnTo>
                    <a:pt x="0" y="400049"/>
                  </a:lnTo>
                  <a:lnTo>
                    <a:pt x="0" y="405130"/>
                  </a:lnTo>
                  <a:lnTo>
                    <a:pt x="21590" y="405130"/>
                  </a:lnTo>
                  <a:lnTo>
                    <a:pt x="21590" y="400049"/>
                  </a:lnTo>
                  <a:close/>
                </a:path>
                <a:path w="21590" h="646429">
                  <a:moveTo>
                    <a:pt x="21590" y="393699"/>
                  </a:moveTo>
                  <a:lnTo>
                    <a:pt x="0" y="393699"/>
                  </a:lnTo>
                  <a:lnTo>
                    <a:pt x="0" y="398779"/>
                  </a:lnTo>
                  <a:lnTo>
                    <a:pt x="21590" y="398779"/>
                  </a:lnTo>
                  <a:lnTo>
                    <a:pt x="21590" y="393699"/>
                  </a:lnTo>
                  <a:close/>
                </a:path>
                <a:path w="21590" h="646429">
                  <a:moveTo>
                    <a:pt x="21590" y="387349"/>
                  </a:moveTo>
                  <a:lnTo>
                    <a:pt x="0" y="387349"/>
                  </a:lnTo>
                  <a:lnTo>
                    <a:pt x="0" y="392429"/>
                  </a:lnTo>
                  <a:lnTo>
                    <a:pt x="21590" y="392429"/>
                  </a:lnTo>
                  <a:lnTo>
                    <a:pt x="21590" y="387349"/>
                  </a:lnTo>
                  <a:close/>
                </a:path>
                <a:path w="21590" h="646429">
                  <a:moveTo>
                    <a:pt x="21590" y="380999"/>
                  </a:moveTo>
                  <a:lnTo>
                    <a:pt x="0" y="380999"/>
                  </a:lnTo>
                  <a:lnTo>
                    <a:pt x="0" y="386079"/>
                  </a:lnTo>
                  <a:lnTo>
                    <a:pt x="21590" y="386079"/>
                  </a:lnTo>
                  <a:lnTo>
                    <a:pt x="21590" y="380999"/>
                  </a:lnTo>
                  <a:close/>
                </a:path>
                <a:path w="21590" h="646429">
                  <a:moveTo>
                    <a:pt x="21590" y="374649"/>
                  </a:moveTo>
                  <a:lnTo>
                    <a:pt x="0" y="374649"/>
                  </a:lnTo>
                  <a:lnTo>
                    <a:pt x="0" y="379729"/>
                  </a:lnTo>
                  <a:lnTo>
                    <a:pt x="21590" y="379729"/>
                  </a:lnTo>
                  <a:lnTo>
                    <a:pt x="21590" y="374649"/>
                  </a:lnTo>
                  <a:close/>
                </a:path>
                <a:path w="21590" h="646429">
                  <a:moveTo>
                    <a:pt x="21590" y="368299"/>
                  </a:moveTo>
                  <a:lnTo>
                    <a:pt x="0" y="368299"/>
                  </a:lnTo>
                  <a:lnTo>
                    <a:pt x="0" y="373380"/>
                  </a:lnTo>
                  <a:lnTo>
                    <a:pt x="21590" y="373380"/>
                  </a:lnTo>
                  <a:lnTo>
                    <a:pt x="21590" y="368299"/>
                  </a:lnTo>
                  <a:close/>
                </a:path>
                <a:path w="21590" h="646429">
                  <a:moveTo>
                    <a:pt x="21590" y="361949"/>
                  </a:moveTo>
                  <a:lnTo>
                    <a:pt x="0" y="361949"/>
                  </a:lnTo>
                  <a:lnTo>
                    <a:pt x="0" y="367030"/>
                  </a:lnTo>
                  <a:lnTo>
                    <a:pt x="21590" y="367030"/>
                  </a:lnTo>
                  <a:lnTo>
                    <a:pt x="21590" y="361949"/>
                  </a:lnTo>
                  <a:close/>
                </a:path>
                <a:path w="21590" h="646429">
                  <a:moveTo>
                    <a:pt x="21590" y="355599"/>
                  </a:moveTo>
                  <a:lnTo>
                    <a:pt x="0" y="355599"/>
                  </a:lnTo>
                  <a:lnTo>
                    <a:pt x="0" y="360679"/>
                  </a:lnTo>
                  <a:lnTo>
                    <a:pt x="21590" y="360679"/>
                  </a:lnTo>
                  <a:lnTo>
                    <a:pt x="21590" y="355599"/>
                  </a:lnTo>
                  <a:close/>
                </a:path>
                <a:path w="21590" h="646429">
                  <a:moveTo>
                    <a:pt x="21590" y="349249"/>
                  </a:moveTo>
                  <a:lnTo>
                    <a:pt x="0" y="349249"/>
                  </a:lnTo>
                  <a:lnTo>
                    <a:pt x="0" y="354329"/>
                  </a:lnTo>
                  <a:lnTo>
                    <a:pt x="21590" y="354329"/>
                  </a:lnTo>
                  <a:lnTo>
                    <a:pt x="21590" y="349249"/>
                  </a:lnTo>
                  <a:close/>
                </a:path>
                <a:path w="21590" h="646429">
                  <a:moveTo>
                    <a:pt x="21590" y="342899"/>
                  </a:moveTo>
                  <a:lnTo>
                    <a:pt x="0" y="342899"/>
                  </a:lnTo>
                  <a:lnTo>
                    <a:pt x="0" y="347979"/>
                  </a:lnTo>
                  <a:lnTo>
                    <a:pt x="21590" y="347979"/>
                  </a:lnTo>
                  <a:lnTo>
                    <a:pt x="21590" y="342899"/>
                  </a:lnTo>
                  <a:close/>
                </a:path>
                <a:path w="21590" h="646429">
                  <a:moveTo>
                    <a:pt x="21590" y="336549"/>
                  </a:moveTo>
                  <a:lnTo>
                    <a:pt x="0" y="336549"/>
                  </a:lnTo>
                  <a:lnTo>
                    <a:pt x="0" y="341629"/>
                  </a:lnTo>
                  <a:lnTo>
                    <a:pt x="21590" y="341629"/>
                  </a:lnTo>
                  <a:lnTo>
                    <a:pt x="21590" y="336549"/>
                  </a:lnTo>
                  <a:close/>
                </a:path>
                <a:path w="21590" h="646429">
                  <a:moveTo>
                    <a:pt x="21590" y="330199"/>
                  </a:moveTo>
                  <a:lnTo>
                    <a:pt x="0" y="330199"/>
                  </a:lnTo>
                  <a:lnTo>
                    <a:pt x="0" y="335279"/>
                  </a:lnTo>
                  <a:lnTo>
                    <a:pt x="21590" y="335279"/>
                  </a:lnTo>
                  <a:lnTo>
                    <a:pt x="21590" y="330199"/>
                  </a:lnTo>
                  <a:close/>
                </a:path>
                <a:path w="21590" h="646429">
                  <a:moveTo>
                    <a:pt x="21590" y="323849"/>
                  </a:moveTo>
                  <a:lnTo>
                    <a:pt x="0" y="323849"/>
                  </a:lnTo>
                  <a:lnTo>
                    <a:pt x="0" y="328929"/>
                  </a:lnTo>
                  <a:lnTo>
                    <a:pt x="21590" y="328929"/>
                  </a:lnTo>
                  <a:lnTo>
                    <a:pt x="21590" y="323849"/>
                  </a:lnTo>
                  <a:close/>
                </a:path>
                <a:path w="21590" h="646429">
                  <a:moveTo>
                    <a:pt x="21590" y="317499"/>
                  </a:moveTo>
                  <a:lnTo>
                    <a:pt x="0" y="317499"/>
                  </a:lnTo>
                  <a:lnTo>
                    <a:pt x="0" y="322579"/>
                  </a:lnTo>
                  <a:lnTo>
                    <a:pt x="21590" y="322579"/>
                  </a:lnTo>
                  <a:lnTo>
                    <a:pt x="21590" y="317499"/>
                  </a:lnTo>
                  <a:close/>
                </a:path>
                <a:path w="21590" h="646429">
                  <a:moveTo>
                    <a:pt x="21590" y="311149"/>
                  </a:moveTo>
                  <a:lnTo>
                    <a:pt x="0" y="311149"/>
                  </a:lnTo>
                  <a:lnTo>
                    <a:pt x="0" y="316229"/>
                  </a:lnTo>
                  <a:lnTo>
                    <a:pt x="21590" y="316229"/>
                  </a:lnTo>
                  <a:lnTo>
                    <a:pt x="21590" y="311149"/>
                  </a:lnTo>
                  <a:close/>
                </a:path>
                <a:path w="21590" h="646429">
                  <a:moveTo>
                    <a:pt x="21590" y="304799"/>
                  </a:moveTo>
                  <a:lnTo>
                    <a:pt x="0" y="304799"/>
                  </a:lnTo>
                  <a:lnTo>
                    <a:pt x="0" y="309879"/>
                  </a:lnTo>
                  <a:lnTo>
                    <a:pt x="21590" y="309879"/>
                  </a:lnTo>
                  <a:lnTo>
                    <a:pt x="21590" y="304799"/>
                  </a:lnTo>
                  <a:close/>
                </a:path>
                <a:path w="21590" h="646429">
                  <a:moveTo>
                    <a:pt x="21590" y="298449"/>
                  </a:moveTo>
                  <a:lnTo>
                    <a:pt x="0" y="298449"/>
                  </a:lnTo>
                  <a:lnTo>
                    <a:pt x="0" y="303529"/>
                  </a:lnTo>
                  <a:lnTo>
                    <a:pt x="21590" y="303529"/>
                  </a:lnTo>
                  <a:lnTo>
                    <a:pt x="21590" y="298449"/>
                  </a:lnTo>
                  <a:close/>
                </a:path>
                <a:path w="21590" h="646429">
                  <a:moveTo>
                    <a:pt x="21590" y="292099"/>
                  </a:moveTo>
                  <a:lnTo>
                    <a:pt x="0" y="292099"/>
                  </a:lnTo>
                  <a:lnTo>
                    <a:pt x="0" y="297179"/>
                  </a:lnTo>
                  <a:lnTo>
                    <a:pt x="21590" y="297179"/>
                  </a:lnTo>
                  <a:lnTo>
                    <a:pt x="21590" y="292099"/>
                  </a:lnTo>
                  <a:close/>
                </a:path>
                <a:path w="21590" h="646429">
                  <a:moveTo>
                    <a:pt x="21590" y="285749"/>
                  </a:moveTo>
                  <a:lnTo>
                    <a:pt x="0" y="285749"/>
                  </a:lnTo>
                  <a:lnTo>
                    <a:pt x="0" y="290829"/>
                  </a:lnTo>
                  <a:lnTo>
                    <a:pt x="21590" y="290829"/>
                  </a:lnTo>
                  <a:lnTo>
                    <a:pt x="21590" y="285749"/>
                  </a:lnTo>
                  <a:close/>
                </a:path>
                <a:path w="21590" h="646429">
                  <a:moveTo>
                    <a:pt x="21590" y="279399"/>
                  </a:moveTo>
                  <a:lnTo>
                    <a:pt x="0" y="279399"/>
                  </a:lnTo>
                  <a:lnTo>
                    <a:pt x="0" y="284479"/>
                  </a:lnTo>
                  <a:lnTo>
                    <a:pt x="21590" y="284479"/>
                  </a:lnTo>
                  <a:lnTo>
                    <a:pt x="21590" y="279399"/>
                  </a:lnTo>
                  <a:close/>
                </a:path>
                <a:path w="21590" h="646429">
                  <a:moveTo>
                    <a:pt x="1270" y="256539"/>
                  </a:moveTo>
                  <a:lnTo>
                    <a:pt x="0" y="256539"/>
                  </a:lnTo>
                  <a:lnTo>
                    <a:pt x="0" y="278129"/>
                  </a:lnTo>
                  <a:lnTo>
                    <a:pt x="21590" y="278129"/>
                  </a:lnTo>
                  <a:lnTo>
                    <a:pt x="21590" y="265429"/>
                  </a:lnTo>
                  <a:lnTo>
                    <a:pt x="16510" y="265429"/>
                  </a:lnTo>
                  <a:lnTo>
                    <a:pt x="16510" y="262889"/>
                  </a:lnTo>
                  <a:lnTo>
                    <a:pt x="12700" y="262889"/>
                  </a:lnTo>
                  <a:lnTo>
                    <a:pt x="12700" y="261619"/>
                  </a:lnTo>
                  <a:lnTo>
                    <a:pt x="10160" y="261619"/>
                  </a:lnTo>
                  <a:lnTo>
                    <a:pt x="10160" y="260349"/>
                  </a:lnTo>
                  <a:lnTo>
                    <a:pt x="7620" y="260349"/>
                  </a:lnTo>
                  <a:lnTo>
                    <a:pt x="7620" y="259079"/>
                  </a:lnTo>
                  <a:lnTo>
                    <a:pt x="1270" y="259079"/>
                  </a:lnTo>
                  <a:lnTo>
                    <a:pt x="1270" y="256539"/>
                  </a:lnTo>
                  <a:close/>
                </a:path>
              </a:pathLst>
            </a:custGeom>
            <a:solidFill>
              <a:srgbClr val="2F2F2F"/>
            </a:solidFill>
          </p:spPr>
          <p:txBody>
            <a:bodyPr bIns="0" lIns="0" rIns="0" rtlCol="0" tIns="0" wrap="square"/>
            <a:p/>
          </p:txBody>
        </p:sp>
        <p:sp>
          <p:nvSpPr>
            <p:cNvPr id="1049285" name="object 578"/>
            <p:cNvSpPr/>
            <p:nvPr/>
          </p:nvSpPr>
          <p:spPr>
            <a:xfrm>
              <a:off x="7476489" y="5833110"/>
              <a:ext cx="22860" cy="668020"/>
            </a:xfrm>
            <a:custGeom>
              <a:avLst/>
              <a:ahLst/>
              <a:rect l="l" t="t" r="r" b="b"/>
              <a:pathLst>
                <a:path w="22859" h="668020">
                  <a:moveTo>
                    <a:pt x="2539" y="0"/>
                  </a:moveTo>
                  <a:lnTo>
                    <a:pt x="0" y="0"/>
                  </a:lnTo>
                  <a:lnTo>
                    <a:pt x="0" y="3809"/>
                  </a:lnTo>
                  <a:lnTo>
                    <a:pt x="6349" y="3809"/>
                  </a:lnTo>
                  <a:lnTo>
                    <a:pt x="6349" y="2539"/>
                  </a:lnTo>
                  <a:lnTo>
                    <a:pt x="3809" y="2539"/>
                  </a:lnTo>
                  <a:lnTo>
                    <a:pt x="3809" y="1269"/>
                  </a:lnTo>
                  <a:lnTo>
                    <a:pt x="2539" y="1269"/>
                  </a:lnTo>
                  <a:lnTo>
                    <a:pt x="2539" y="0"/>
                  </a:lnTo>
                  <a:close/>
                </a:path>
                <a:path w="22859" h="668020">
                  <a:moveTo>
                    <a:pt x="8889" y="3809"/>
                  </a:moveTo>
                  <a:lnTo>
                    <a:pt x="0" y="3809"/>
                  </a:lnTo>
                  <a:lnTo>
                    <a:pt x="0" y="6349"/>
                  </a:lnTo>
                  <a:lnTo>
                    <a:pt x="11429" y="6349"/>
                  </a:lnTo>
                  <a:lnTo>
                    <a:pt x="11429" y="5079"/>
                  </a:lnTo>
                  <a:lnTo>
                    <a:pt x="8889" y="5079"/>
                  </a:lnTo>
                  <a:lnTo>
                    <a:pt x="8889" y="3809"/>
                  </a:lnTo>
                  <a:close/>
                </a:path>
                <a:path w="22859" h="668020">
                  <a:moveTo>
                    <a:pt x="15240" y="6350"/>
                  </a:moveTo>
                  <a:lnTo>
                    <a:pt x="0" y="6350"/>
                  </a:lnTo>
                  <a:lnTo>
                    <a:pt x="0" y="10159"/>
                  </a:lnTo>
                  <a:lnTo>
                    <a:pt x="19049" y="10159"/>
                  </a:lnTo>
                  <a:lnTo>
                    <a:pt x="19049" y="8889"/>
                  </a:lnTo>
                  <a:lnTo>
                    <a:pt x="16509" y="8889"/>
                  </a:lnTo>
                  <a:lnTo>
                    <a:pt x="16509" y="7619"/>
                  </a:lnTo>
                  <a:lnTo>
                    <a:pt x="15240" y="7619"/>
                  </a:lnTo>
                  <a:lnTo>
                    <a:pt x="15240" y="6350"/>
                  </a:lnTo>
                  <a:close/>
                </a:path>
                <a:path w="22859" h="668020">
                  <a:moveTo>
                    <a:pt x="21590" y="10159"/>
                  </a:moveTo>
                  <a:lnTo>
                    <a:pt x="0" y="10159"/>
                  </a:lnTo>
                  <a:lnTo>
                    <a:pt x="0" y="12699"/>
                  </a:lnTo>
                  <a:lnTo>
                    <a:pt x="22859" y="12699"/>
                  </a:lnTo>
                  <a:lnTo>
                    <a:pt x="22859" y="11429"/>
                  </a:lnTo>
                  <a:lnTo>
                    <a:pt x="21590" y="11429"/>
                  </a:lnTo>
                  <a:lnTo>
                    <a:pt x="21590" y="10159"/>
                  </a:lnTo>
                  <a:close/>
                </a:path>
                <a:path w="22859" h="668020">
                  <a:moveTo>
                    <a:pt x="22859" y="12700"/>
                  </a:moveTo>
                  <a:lnTo>
                    <a:pt x="0" y="12700"/>
                  </a:lnTo>
                  <a:lnTo>
                    <a:pt x="0" y="16509"/>
                  </a:lnTo>
                  <a:lnTo>
                    <a:pt x="22859" y="16509"/>
                  </a:lnTo>
                  <a:lnTo>
                    <a:pt x="22859" y="12700"/>
                  </a:lnTo>
                  <a:close/>
                </a:path>
                <a:path w="22859" h="668020">
                  <a:moveTo>
                    <a:pt x="22859" y="16509"/>
                  </a:moveTo>
                  <a:lnTo>
                    <a:pt x="0" y="16509"/>
                  </a:lnTo>
                  <a:lnTo>
                    <a:pt x="0" y="19049"/>
                  </a:lnTo>
                  <a:lnTo>
                    <a:pt x="22859" y="19049"/>
                  </a:lnTo>
                  <a:lnTo>
                    <a:pt x="22859" y="16509"/>
                  </a:lnTo>
                  <a:close/>
                </a:path>
                <a:path w="22859" h="668020">
                  <a:moveTo>
                    <a:pt x="22859" y="19050"/>
                  </a:moveTo>
                  <a:lnTo>
                    <a:pt x="0" y="19050"/>
                  </a:lnTo>
                  <a:lnTo>
                    <a:pt x="0" y="22859"/>
                  </a:lnTo>
                  <a:lnTo>
                    <a:pt x="22859" y="22859"/>
                  </a:lnTo>
                  <a:lnTo>
                    <a:pt x="22859" y="19050"/>
                  </a:lnTo>
                  <a:close/>
                </a:path>
                <a:path w="22859" h="668020">
                  <a:moveTo>
                    <a:pt x="22859" y="22859"/>
                  </a:moveTo>
                  <a:lnTo>
                    <a:pt x="0" y="22859"/>
                  </a:lnTo>
                  <a:lnTo>
                    <a:pt x="0" y="25399"/>
                  </a:lnTo>
                  <a:lnTo>
                    <a:pt x="22859" y="25399"/>
                  </a:lnTo>
                  <a:lnTo>
                    <a:pt x="22859" y="22859"/>
                  </a:lnTo>
                  <a:close/>
                </a:path>
                <a:path w="22859" h="668020">
                  <a:moveTo>
                    <a:pt x="22859" y="25400"/>
                  </a:moveTo>
                  <a:lnTo>
                    <a:pt x="0" y="25400"/>
                  </a:lnTo>
                  <a:lnTo>
                    <a:pt x="0" y="29209"/>
                  </a:lnTo>
                  <a:lnTo>
                    <a:pt x="22859" y="29209"/>
                  </a:lnTo>
                  <a:lnTo>
                    <a:pt x="22859" y="25400"/>
                  </a:lnTo>
                  <a:close/>
                </a:path>
                <a:path w="22859" h="668020">
                  <a:moveTo>
                    <a:pt x="22859" y="29209"/>
                  </a:moveTo>
                  <a:lnTo>
                    <a:pt x="0" y="29209"/>
                  </a:lnTo>
                  <a:lnTo>
                    <a:pt x="0" y="31749"/>
                  </a:lnTo>
                  <a:lnTo>
                    <a:pt x="22859" y="31749"/>
                  </a:lnTo>
                  <a:lnTo>
                    <a:pt x="22859" y="29209"/>
                  </a:lnTo>
                  <a:close/>
                </a:path>
                <a:path w="22859" h="668020">
                  <a:moveTo>
                    <a:pt x="22859" y="31750"/>
                  </a:moveTo>
                  <a:lnTo>
                    <a:pt x="0" y="31750"/>
                  </a:lnTo>
                  <a:lnTo>
                    <a:pt x="0" y="35559"/>
                  </a:lnTo>
                  <a:lnTo>
                    <a:pt x="22859" y="35559"/>
                  </a:lnTo>
                  <a:lnTo>
                    <a:pt x="22859" y="31750"/>
                  </a:lnTo>
                  <a:close/>
                </a:path>
                <a:path w="22859" h="668020">
                  <a:moveTo>
                    <a:pt x="22859" y="35559"/>
                  </a:moveTo>
                  <a:lnTo>
                    <a:pt x="0" y="35559"/>
                  </a:lnTo>
                  <a:lnTo>
                    <a:pt x="0" y="38099"/>
                  </a:lnTo>
                  <a:lnTo>
                    <a:pt x="22859" y="38099"/>
                  </a:lnTo>
                  <a:lnTo>
                    <a:pt x="22859" y="35559"/>
                  </a:lnTo>
                  <a:close/>
                </a:path>
                <a:path w="22859" h="668020">
                  <a:moveTo>
                    <a:pt x="22859" y="38100"/>
                  </a:moveTo>
                  <a:lnTo>
                    <a:pt x="0" y="38100"/>
                  </a:lnTo>
                  <a:lnTo>
                    <a:pt x="0" y="41909"/>
                  </a:lnTo>
                  <a:lnTo>
                    <a:pt x="22859" y="41909"/>
                  </a:lnTo>
                  <a:lnTo>
                    <a:pt x="22859" y="38100"/>
                  </a:lnTo>
                  <a:close/>
                </a:path>
                <a:path w="22859" h="668020">
                  <a:moveTo>
                    <a:pt x="22859" y="41909"/>
                  </a:moveTo>
                  <a:lnTo>
                    <a:pt x="0" y="41909"/>
                  </a:lnTo>
                  <a:lnTo>
                    <a:pt x="0" y="44449"/>
                  </a:lnTo>
                  <a:lnTo>
                    <a:pt x="22859" y="44449"/>
                  </a:lnTo>
                  <a:lnTo>
                    <a:pt x="22859" y="41909"/>
                  </a:lnTo>
                  <a:close/>
                </a:path>
                <a:path w="22859" h="668020">
                  <a:moveTo>
                    <a:pt x="22859" y="44450"/>
                  </a:moveTo>
                  <a:lnTo>
                    <a:pt x="0" y="44450"/>
                  </a:lnTo>
                  <a:lnTo>
                    <a:pt x="0" y="48259"/>
                  </a:lnTo>
                  <a:lnTo>
                    <a:pt x="22859" y="48259"/>
                  </a:lnTo>
                  <a:lnTo>
                    <a:pt x="22859" y="44450"/>
                  </a:lnTo>
                  <a:close/>
                </a:path>
                <a:path w="22859" h="668020">
                  <a:moveTo>
                    <a:pt x="22859" y="48259"/>
                  </a:moveTo>
                  <a:lnTo>
                    <a:pt x="0" y="48259"/>
                  </a:lnTo>
                  <a:lnTo>
                    <a:pt x="0" y="50799"/>
                  </a:lnTo>
                  <a:lnTo>
                    <a:pt x="22859" y="50799"/>
                  </a:lnTo>
                  <a:lnTo>
                    <a:pt x="22859" y="48259"/>
                  </a:lnTo>
                  <a:close/>
                </a:path>
                <a:path w="22859" h="668020">
                  <a:moveTo>
                    <a:pt x="22859" y="50800"/>
                  </a:moveTo>
                  <a:lnTo>
                    <a:pt x="0" y="50800"/>
                  </a:lnTo>
                  <a:lnTo>
                    <a:pt x="0" y="57149"/>
                  </a:lnTo>
                  <a:lnTo>
                    <a:pt x="22859" y="57149"/>
                  </a:lnTo>
                  <a:lnTo>
                    <a:pt x="22859" y="50800"/>
                  </a:lnTo>
                  <a:close/>
                </a:path>
                <a:path w="22859" h="668020">
                  <a:moveTo>
                    <a:pt x="22859" y="57150"/>
                  </a:moveTo>
                  <a:lnTo>
                    <a:pt x="0" y="57150"/>
                  </a:lnTo>
                  <a:lnTo>
                    <a:pt x="0" y="63499"/>
                  </a:lnTo>
                  <a:lnTo>
                    <a:pt x="22859" y="63499"/>
                  </a:lnTo>
                  <a:lnTo>
                    <a:pt x="22859" y="57150"/>
                  </a:lnTo>
                  <a:close/>
                </a:path>
                <a:path w="22859" h="668020">
                  <a:moveTo>
                    <a:pt x="22859" y="63500"/>
                  </a:moveTo>
                  <a:lnTo>
                    <a:pt x="0" y="63500"/>
                  </a:lnTo>
                  <a:lnTo>
                    <a:pt x="0" y="67309"/>
                  </a:lnTo>
                  <a:lnTo>
                    <a:pt x="22859" y="67309"/>
                  </a:lnTo>
                  <a:lnTo>
                    <a:pt x="22859" y="63500"/>
                  </a:lnTo>
                  <a:close/>
                </a:path>
                <a:path w="22859" h="668020">
                  <a:moveTo>
                    <a:pt x="22859" y="67309"/>
                  </a:moveTo>
                  <a:lnTo>
                    <a:pt x="0" y="67309"/>
                  </a:lnTo>
                  <a:lnTo>
                    <a:pt x="0" y="69849"/>
                  </a:lnTo>
                  <a:lnTo>
                    <a:pt x="22859" y="69849"/>
                  </a:lnTo>
                  <a:lnTo>
                    <a:pt x="22859" y="67309"/>
                  </a:lnTo>
                  <a:close/>
                </a:path>
                <a:path w="22859" h="668020">
                  <a:moveTo>
                    <a:pt x="22859" y="69850"/>
                  </a:moveTo>
                  <a:lnTo>
                    <a:pt x="0" y="69850"/>
                  </a:lnTo>
                  <a:lnTo>
                    <a:pt x="0" y="76199"/>
                  </a:lnTo>
                  <a:lnTo>
                    <a:pt x="22859" y="76199"/>
                  </a:lnTo>
                  <a:lnTo>
                    <a:pt x="22859" y="69850"/>
                  </a:lnTo>
                  <a:close/>
                </a:path>
                <a:path w="22859" h="668020">
                  <a:moveTo>
                    <a:pt x="22859" y="76200"/>
                  </a:moveTo>
                  <a:lnTo>
                    <a:pt x="0" y="76200"/>
                  </a:lnTo>
                  <a:lnTo>
                    <a:pt x="0" y="82549"/>
                  </a:lnTo>
                  <a:lnTo>
                    <a:pt x="22859" y="82549"/>
                  </a:lnTo>
                  <a:lnTo>
                    <a:pt x="22859" y="76200"/>
                  </a:lnTo>
                  <a:close/>
                </a:path>
                <a:path w="22859" h="668020">
                  <a:moveTo>
                    <a:pt x="22859" y="82550"/>
                  </a:moveTo>
                  <a:lnTo>
                    <a:pt x="0" y="82550"/>
                  </a:lnTo>
                  <a:lnTo>
                    <a:pt x="0" y="88899"/>
                  </a:lnTo>
                  <a:lnTo>
                    <a:pt x="22859" y="88899"/>
                  </a:lnTo>
                  <a:lnTo>
                    <a:pt x="22859" y="82550"/>
                  </a:lnTo>
                  <a:close/>
                </a:path>
                <a:path w="22859" h="668020">
                  <a:moveTo>
                    <a:pt x="22859" y="88900"/>
                  </a:moveTo>
                  <a:lnTo>
                    <a:pt x="0" y="88900"/>
                  </a:lnTo>
                  <a:lnTo>
                    <a:pt x="0" y="95249"/>
                  </a:lnTo>
                  <a:lnTo>
                    <a:pt x="22859" y="95249"/>
                  </a:lnTo>
                  <a:lnTo>
                    <a:pt x="22859" y="88900"/>
                  </a:lnTo>
                  <a:close/>
                </a:path>
                <a:path w="22859" h="668020">
                  <a:moveTo>
                    <a:pt x="22859" y="95250"/>
                  </a:moveTo>
                  <a:lnTo>
                    <a:pt x="0" y="95250"/>
                  </a:lnTo>
                  <a:lnTo>
                    <a:pt x="0" y="101599"/>
                  </a:lnTo>
                  <a:lnTo>
                    <a:pt x="22859" y="101599"/>
                  </a:lnTo>
                  <a:lnTo>
                    <a:pt x="22859" y="95250"/>
                  </a:lnTo>
                  <a:close/>
                </a:path>
                <a:path w="22859" h="668020">
                  <a:moveTo>
                    <a:pt x="22859" y="101600"/>
                  </a:moveTo>
                  <a:lnTo>
                    <a:pt x="0" y="101600"/>
                  </a:lnTo>
                  <a:lnTo>
                    <a:pt x="0" y="105409"/>
                  </a:lnTo>
                  <a:lnTo>
                    <a:pt x="22859" y="105409"/>
                  </a:lnTo>
                  <a:lnTo>
                    <a:pt x="22859" y="101600"/>
                  </a:lnTo>
                  <a:close/>
                </a:path>
                <a:path w="22859" h="668020">
                  <a:moveTo>
                    <a:pt x="22859" y="105409"/>
                  </a:moveTo>
                  <a:lnTo>
                    <a:pt x="0" y="105409"/>
                  </a:lnTo>
                  <a:lnTo>
                    <a:pt x="0" y="107949"/>
                  </a:lnTo>
                  <a:lnTo>
                    <a:pt x="22859" y="107949"/>
                  </a:lnTo>
                  <a:lnTo>
                    <a:pt x="22859" y="105409"/>
                  </a:lnTo>
                  <a:close/>
                </a:path>
                <a:path w="22859" h="668020">
                  <a:moveTo>
                    <a:pt x="22859" y="107950"/>
                  </a:moveTo>
                  <a:lnTo>
                    <a:pt x="0" y="107950"/>
                  </a:lnTo>
                  <a:lnTo>
                    <a:pt x="0" y="111759"/>
                  </a:lnTo>
                  <a:lnTo>
                    <a:pt x="22859" y="111759"/>
                  </a:lnTo>
                  <a:lnTo>
                    <a:pt x="22859" y="107950"/>
                  </a:lnTo>
                  <a:close/>
                </a:path>
                <a:path w="22859" h="668020">
                  <a:moveTo>
                    <a:pt x="22859" y="111759"/>
                  </a:moveTo>
                  <a:lnTo>
                    <a:pt x="0" y="111759"/>
                  </a:lnTo>
                  <a:lnTo>
                    <a:pt x="0" y="118109"/>
                  </a:lnTo>
                  <a:lnTo>
                    <a:pt x="22859" y="118109"/>
                  </a:lnTo>
                  <a:lnTo>
                    <a:pt x="22859" y="111759"/>
                  </a:lnTo>
                  <a:close/>
                </a:path>
                <a:path w="22859" h="668020">
                  <a:moveTo>
                    <a:pt x="22859" y="118109"/>
                  </a:moveTo>
                  <a:lnTo>
                    <a:pt x="0" y="118109"/>
                  </a:lnTo>
                  <a:lnTo>
                    <a:pt x="0" y="124459"/>
                  </a:lnTo>
                  <a:lnTo>
                    <a:pt x="22859" y="124459"/>
                  </a:lnTo>
                  <a:lnTo>
                    <a:pt x="22859" y="118109"/>
                  </a:lnTo>
                  <a:close/>
                </a:path>
                <a:path w="22859" h="668020">
                  <a:moveTo>
                    <a:pt x="22859" y="124459"/>
                  </a:moveTo>
                  <a:lnTo>
                    <a:pt x="0" y="124459"/>
                  </a:lnTo>
                  <a:lnTo>
                    <a:pt x="0" y="126999"/>
                  </a:lnTo>
                  <a:lnTo>
                    <a:pt x="22859" y="126999"/>
                  </a:lnTo>
                  <a:lnTo>
                    <a:pt x="22859" y="124459"/>
                  </a:lnTo>
                  <a:close/>
                </a:path>
                <a:path w="22859" h="668020">
                  <a:moveTo>
                    <a:pt x="22859" y="127000"/>
                  </a:moveTo>
                  <a:lnTo>
                    <a:pt x="0" y="127000"/>
                  </a:lnTo>
                  <a:lnTo>
                    <a:pt x="0" y="133349"/>
                  </a:lnTo>
                  <a:lnTo>
                    <a:pt x="22859" y="133349"/>
                  </a:lnTo>
                  <a:lnTo>
                    <a:pt x="22859" y="127000"/>
                  </a:lnTo>
                  <a:close/>
                </a:path>
                <a:path w="22859" h="668020">
                  <a:moveTo>
                    <a:pt x="22859" y="133350"/>
                  </a:moveTo>
                  <a:lnTo>
                    <a:pt x="0" y="133350"/>
                  </a:lnTo>
                  <a:lnTo>
                    <a:pt x="0" y="137159"/>
                  </a:lnTo>
                  <a:lnTo>
                    <a:pt x="22859" y="137159"/>
                  </a:lnTo>
                  <a:lnTo>
                    <a:pt x="22859" y="133350"/>
                  </a:lnTo>
                  <a:close/>
                </a:path>
                <a:path w="22859" h="668020">
                  <a:moveTo>
                    <a:pt x="22859" y="137159"/>
                  </a:moveTo>
                  <a:lnTo>
                    <a:pt x="0" y="137159"/>
                  </a:lnTo>
                  <a:lnTo>
                    <a:pt x="0" y="139699"/>
                  </a:lnTo>
                  <a:lnTo>
                    <a:pt x="22859" y="139699"/>
                  </a:lnTo>
                  <a:lnTo>
                    <a:pt x="22859" y="137159"/>
                  </a:lnTo>
                  <a:close/>
                </a:path>
                <a:path w="22859" h="668020">
                  <a:moveTo>
                    <a:pt x="22859" y="139700"/>
                  </a:moveTo>
                  <a:lnTo>
                    <a:pt x="0" y="139700"/>
                  </a:lnTo>
                  <a:lnTo>
                    <a:pt x="0" y="143509"/>
                  </a:lnTo>
                  <a:lnTo>
                    <a:pt x="22859" y="143509"/>
                  </a:lnTo>
                  <a:lnTo>
                    <a:pt x="22859" y="139700"/>
                  </a:lnTo>
                  <a:close/>
                </a:path>
                <a:path w="22859" h="668020">
                  <a:moveTo>
                    <a:pt x="22859" y="143509"/>
                  </a:moveTo>
                  <a:lnTo>
                    <a:pt x="0" y="143509"/>
                  </a:lnTo>
                  <a:lnTo>
                    <a:pt x="0" y="146049"/>
                  </a:lnTo>
                  <a:lnTo>
                    <a:pt x="22859" y="146049"/>
                  </a:lnTo>
                  <a:lnTo>
                    <a:pt x="22859" y="143509"/>
                  </a:lnTo>
                  <a:close/>
                </a:path>
                <a:path w="22859" h="668020">
                  <a:moveTo>
                    <a:pt x="22859" y="146050"/>
                  </a:moveTo>
                  <a:lnTo>
                    <a:pt x="0" y="146050"/>
                  </a:lnTo>
                  <a:lnTo>
                    <a:pt x="0" y="156209"/>
                  </a:lnTo>
                  <a:lnTo>
                    <a:pt x="22859" y="156209"/>
                  </a:lnTo>
                  <a:lnTo>
                    <a:pt x="22859" y="146050"/>
                  </a:lnTo>
                  <a:close/>
                </a:path>
                <a:path w="22859" h="668020">
                  <a:moveTo>
                    <a:pt x="22859" y="156209"/>
                  </a:moveTo>
                  <a:lnTo>
                    <a:pt x="0" y="156209"/>
                  </a:lnTo>
                  <a:lnTo>
                    <a:pt x="0" y="158749"/>
                  </a:lnTo>
                  <a:lnTo>
                    <a:pt x="22859" y="158749"/>
                  </a:lnTo>
                  <a:lnTo>
                    <a:pt x="22859" y="156209"/>
                  </a:lnTo>
                  <a:close/>
                </a:path>
                <a:path w="22859" h="668020">
                  <a:moveTo>
                    <a:pt x="22859" y="158750"/>
                  </a:moveTo>
                  <a:lnTo>
                    <a:pt x="0" y="158750"/>
                  </a:lnTo>
                  <a:lnTo>
                    <a:pt x="0" y="162559"/>
                  </a:lnTo>
                  <a:lnTo>
                    <a:pt x="22859" y="162559"/>
                  </a:lnTo>
                  <a:lnTo>
                    <a:pt x="22859" y="158750"/>
                  </a:lnTo>
                  <a:close/>
                </a:path>
                <a:path w="22859" h="668020">
                  <a:moveTo>
                    <a:pt x="22859" y="162559"/>
                  </a:moveTo>
                  <a:lnTo>
                    <a:pt x="0" y="162559"/>
                  </a:lnTo>
                  <a:lnTo>
                    <a:pt x="0" y="165099"/>
                  </a:lnTo>
                  <a:lnTo>
                    <a:pt x="22859" y="165099"/>
                  </a:lnTo>
                  <a:lnTo>
                    <a:pt x="22859" y="162559"/>
                  </a:lnTo>
                  <a:close/>
                </a:path>
                <a:path w="22859" h="668020">
                  <a:moveTo>
                    <a:pt x="22859" y="165100"/>
                  </a:moveTo>
                  <a:lnTo>
                    <a:pt x="0" y="165100"/>
                  </a:lnTo>
                  <a:lnTo>
                    <a:pt x="0" y="168909"/>
                  </a:lnTo>
                  <a:lnTo>
                    <a:pt x="22859" y="168909"/>
                  </a:lnTo>
                  <a:lnTo>
                    <a:pt x="22859" y="165100"/>
                  </a:lnTo>
                  <a:close/>
                </a:path>
                <a:path w="22859" h="668020">
                  <a:moveTo>
                    <a:pt x="17779" y="168909"/>
                  </a:moveTo>
                  <a:lnTo>
                    <a:pt x="0" y="168909"/>
                  </a:lnTo>
                  <a:lnTo>
                    <a:pt x="0" y="171449"/>
                  </a:lnTo>
                  <a:lnTo>
                    <a:pt x="5079" y="171449"/>
                  </a:lnTo>
                  <a:lnTo>
                    <a:pt x="5079" y="170179"/>
                  </a:lnTo>
                  <a:lnTo>
                    <a:pt x="17779" y="170179"/>
                  </a:lnTo>
                  <a:lnTo>
                    <a:pt x="17779" y="168909"/>
                  </a:lnTo>
                  <a:close/>
                </a:path>
                <a:path w="22859" h="668020">
                  <a:moveTo>
                    <a:pt x="6349" y="665479"/>
                  </a:moveTo>
                  <a:lnTo>
                    <a:pt x="0" y="665479"/>
                  </a:lnTo>
                  <a:lnTo>
                    <a:pt x="0" y="666749"/>
                  </a:lnTo>
                  <a:lnTo>
                    <a:pt x="2540" y="666749"/>
                  </a:lnTo>
                  <a:lnTo>
                    <a:pt x="2540" y="668019"/>
                  </a:lnTo>
                  <a:lnTo>
                    <a:pt x="6349" y="668019"/>
                  </a:lnTo>
                  <a:lnTo>
                    <a:pt x="6349" y="665479"/>
                  </a:lnTo>
                  <a:close/>
                </a:path>
                <a:path w="22859" h="668020">
                  <a:moveTo>
                    <a:pt x="11429" y="664209"/>
                  </a:moveTo>
                  <a:lnTo>
                    <a:pt x="8889" y="664209"/>
                  </a:lnTo>
                  <a:lnTo>
                    <a:pt x="8889" y="665479"/>
                  </a:lnTo>
                  <a:lnTo>
                    <a:pt x="11429" y="665479"/>
                  </a:lnTo>
                  <a:lnTo>
                    <a:pt x="11429" y="664209"/>
                  </a:lnTo>
                  <a:close/>
                </a:path>
                <a:path w="22859" h="668020">
                  <a:moveTo>
                    <a:pt x="15239" y="661669"/>
                  </a:moveTo>
                  <a:lnTo>
                    <a:pt x="0" y="661669"/>
                  </a:lnTo>
                  <a:lnTo>
                    <a:pt x="0" y="664209"/>
                  </a:lnTo>
                  <a:lnTo>
                    <a:pt x="15239" y="664209"/>
                  </a:lnTo>
                  <a:lnTo>
                    <a:pt x="15239" y="661669"/>
                  </a:lnTo>
                  <a:close/>
                </a:path>
                <a:path w="22859" h="668020">
                  <a:moveTo>
                    <a:pt x="20320" y="659129"/>
                  </a:moveTo>
                  <a:lnTo>
                    <a:pt x="0" y="659129"/>
                  </a:lnTo>
                  <a:lnTo>
                    <a:pt x="0" y="660399"/>
                  </a:lnTo>
                  <a:lnTo>
                    <a:pt x="17779" y="660399"/>
                  </a:lnTo>
                  <a:lnTo>
                    <a:pt x="17779" y="661669"/>
                  </a:lnTo>
                  <a:lnTo>
                    <a:pt x="20320" y="661669"/>
                  </a:lnTo>
                  <a:lnTo>
                    <a:pt x="20320" y="659129"/>
                  </a:lnTo>
                  <a:close/>
                </a:path>
                <a:path w="22859" h="668020">
                  <a:moveTo>
                    <a:pt x="22859" y="655319"/>
                  </a:moveTo>
                  <a:lnTo>
                    <a:pt x="0" y="655319"/>
                  </a:lnTo>
                  <a:lnTo>
                    <a:pt x="0" y="657859"/>
                  </a:lnTo>
                  <a:lnTo>
                    <a:pt x="22859" y="657859"/>
                  </a:lnTo>
                  <a:lnTo>
                    <a:pt x="22859" y="655319"/>
                  </a:lnTo>
                  <a:close/>
                </a:path>
                <a:path w="22859" h="668020">
                  <a:moveTo>
                    <a:pt x="22859" y="652779"/>
                  </a:moveTo>
                  <a:lnTo>
                    <a:pt x="0" y="652779"/>
                  </a:lnTo>
                  <a:lnTo>
                    <a:pt x="0" y="654049"/>
                  </a:lnTo>
                  <a:lnTo>
                    <a:pt x="22859" y="654049"/>
                  </a:lnTo>
                  <a:lnTo>
                    <a:pt x="22859" y="652779"/>
                  </a:lnTo>
                  <a:close/>
                </a:path>
                <a:path w="22859" h="668020">
                  <a:moveTo>
                    <a:pt x="22859" y="648969"/>
                  </a:moveTo>
                  <a:lnTo>
                    <a:pt x="0" y="648969"/>
                  </a:lnTo>
                  <a:lnTo>
                    <a:pt x="0" y="651509"/>
                  </a:lnTo>
                  <a:lnTo>
                    <a:pt x="22859" y="651509"/>
                  </a:lnTo>
                  <a:lnTo>
                    <a:pt x="22859" y="648969"/>
                  </a:lnTo>
                  <a:close/>
                </a:path>
                <a:path w="22859" h="668020">
                  <a:moveTo>
                    <a:pt x="22859" y="646429"/>
                  </a:moveTo>
                  <a:lnTo>
                    <a:pt x="0" y="646429"/>
                  </a:lnTo>
                  <a:lnTo>
                    <a:pt x="0" y="647699"/>
                  </a:lnTo>
                  <a:lnTo>
                    <a:pt x="22859" y="647699"/>
                  </a:lnTo>
                  <a:lnTo>
                    <a:pt x="22859" y="646429"/>
                  </a:lnTo>
                  <a:close/>
                </a:path>
                <a:path w="22859" h="668020">
                  <a:moveTo>
                    <a:pt x="22859" y="642619"/>
                  </a:moveTo>
                  <a:lnTo>
                    <a:pt x="0" y="642619"/>
                  </a:lnTo>
                  <a:lnTo>
                    <a:pt x="0" y="645159"/>
                  </a:lnTo>
                  <a:lnTo>
                    <a:pt x="22859" y="645159"/>
                  </a:lnTo>
                  <a:lnTo>
                    <a:pt x="22859" y="642619"/>
                  </a:lnTo>
                  <a:close/>
                </a:path>
                <a:path w="22859" h="668020">
                  <a:moveTo>
                    <a:pt x="22859" y="640079"/>
                  </a:moveTo>
                  <a:lnTo>
                    <a:pt x="0" y="640079"/>
                  </a:lnTo>
                  <a:lnTo>
                    <a:pt x="0" y="641349"/>
                  </a:lnTo>
                  <a:lnTo>
                    <a:pt x="22859" y="641349"/>
                  </a:lnTo>
                  <a:lnTo>
                    <a:pt x="22859" y="640079"/>
                  </a:lnTo>
                  <a:close/>
                </a:path>
                <a:path w="22859" h="668020">
                  <a:moveTo>
                    <a:pt x="22859" y="636269"/>
                  </a:moveTo>
                  <a:lnTo>
                    <a:pt x="0" y="636269"/>
                  </a:lnTo>
                  <a:lnTo>
                    <a:pt x="0" y="638810"/>
                  </a:lnTo>
                  <a:lnTo>
                    <a:pt x="22859" y="638810"/>
                  </a:lnTo>
                  <a:lnTo>
                    <a:pt x="22859" y="636269"/>
                  </a:lnTo>
                  <a:close/>
                </a:path>
                <a:path w="22859" h="668020">
                  <a:moveTo>
                    <a:pt x="22859" y="633729"/>
                  </a:moveTo>
                  <a:lnTo>
                    <a:pt x="0" y="633729"/>
                  </a:lnTo>
                  <a:lnTo>
                    <a:pt x="0" y="634999"/>
                  </a:lnTo>
                  <a:lnTo>
                    <a:pt x="22859" y="634999"/>
                  </a:lnTo>
                  <a:lnTo>
                    <a:pt x="22859" y="633729"/>
                  </a:lnTo>
                  <a:close/>
                </a:path>
                <a:path w="22859" h="668020">
                  <a:moveTo>
                    <a:pt x="22859" y="629919"/>
                  </a:moveTo>
                  <a:lnTo>
                    <a:pt x="0" y="629919"/>
                  </a:lnTo>
                  <a:lnTo>
                    <a:pt x="0" y="632460"/>
                  </a:lnTo>
                  <a:lnTo>
                    <a:pt x="22859" y="632460"/>
                  </a:lnTo>
                  <a:lnTo>
                    <a:pt x="22859" y="629919"/>
                  </a:lnTo>
                  <a:close/>
                </a:path>
                <a:path w="22859" h="668020">
                  <a:moveTo>
                    <a:pt x="22859" y="627379"/>
                  </a:moveTo>
                  <a:lnTo>
                    <a:pt x="0" y="627379"/>
                  </a:lnTo>
                  <a:lnTo>
                    <a:pt x="0" y="628649"/>
                  </a:lnTo>
                  <a:lnTo>
                    <a:pt x="22859" y="628649"/>
                  </a:lnTo>
                  <a:lnTo>
                    <a:pt x="22859" y="627379"/>
                  </a:lnTo>
                  <a:close/>
                </a:path>
                <a:path w="22859" h="668020">
                  <a:moveTo>
                    <a:pt x="22859" y="623569"/>
                  </a:moveTo>
                  <a:lnTo>
                    <a:pt x="0" y="623569"/>
                  </a:lnTo>
                  <a:lnTo>
                    <a:pt x="0" y="626109"/>
                  </a:lnTo>
                  <a:lnTo>
                    <a:pt x="22859" y="626109"/>
                  </a:lnTo>
                  <a:lnTo>
                    <a:pt x="22859" y="623569"/>
                  </a:lnTo>
                  <a:close/>
                </a:path>
                <a:path w="22859" h="668020">
                  <a:moveTo>
                    <a:pt x="22859" y="621029"/>
                  </a:moveTo>
                  <a:lnTo>
                    <a:pt x="0" y="621029"/>
                  </a:lnTo>
                  <a:lnTo>
                    <a:pt x="0" y="622299"/>
                  </a:lnTo>
                  <a:lnTo>
                    <a:pt x="22859" y="622299"/>
                  </a:lnTo>
                  <a:lnTo>
                    <a:pt x="22859" y="621029"/>
                  </a:lnTo>
                  <a:close/>
                </a:path>
                <a:path w="22859" h="668020">
                  <a:moveTo>
                    <a:pt x="22859" y="615949"/>
                  </a:moveTo>
                  <a:lnTo>
                    <a:pt x="0" y="615949"/>
                  </a:lnTo>
                  <a:lnTo>
                    <a:pt x="0" y="619759"/>
                  </a:lnTo>
                  <a:lnTo>
                    <a:pt x="22859" y="619759"/>
                  </a:lnTo>
                  <a:lnTo>
                    <a:pt x="22859" y="615949"/>
                  </a:lnTo>
                  <a:close/>
                </a:path>
                <a:path w="22859" h="668020">
                  <a:moveTo>
                    <a:pt x="22859" y="609599"/>
                  </a:moveTo>
                  <a:lnTo>
                    <a:pt x="0" y="609599"/>
                  </a:lnTo>
                  <a:lnTo>
                    <a:pt x="0" y="614679"/>
                  </a:lnTo>
                  <a:lnTo>
                    <a:pt x="22859" y="614679"/>
                  </a:lnTo>
                  <a:lnTo>
                    <a:pt x="22859" y="609599"/>
                  </a:lnTo>
                  <a:close/>
                </a:path>
                <a:path w="22859" h="668020">
                  <a:moveTo>
                    <a:pt x="22859" y="603249"/>
                  </a:moveTo>
                  <a:lnTo>
                    <a:pt x="0" y="603249"/>
                  </a:lnTo>
                  <a:lnTo>
                    <a:pt x="0" y="608329"/>
                  </a:lnTo>
                  <a:lnTo>
                    <a:pt x="22859" y="608329"/>
                  </a:lnTo>
                  <a:lnTo>
                    <a:pt x="22859" y="603249"/>
                  </a:lnTo>
                  <a:close/>
                </a:path>
                <a:path w="22859" h="668020">
                  <a:moveTo>
                    <a:pt x="22859" y="596899"/>
                  </a:moveTo>
                  <a:lnTo>
                    <a:pt x="0" y="596899"/>
                  </a:lnTo>
                  <a:lnTo>
                    <a:pt x="0" y="601980"/>
                  </a:lnTo>
                  <a:lnTo>
                    <a:pt x="22859" y="601980"/>
                  </a:lnTo>
                  <a:lnTo>
                    <a:pt x="22859" y="596899"/>
                  </a:lnTo>
                  <a:close/>
                </a:path>
                <a:path w="22859" h="668020">
                  <a:moveTo>
                    <a:pt x="22859" y="590549"/>
                  </a:moveTo>
                  <a:lnTo>
                    <a:pt x="0" y="590549"/>
                  </a:lnTo>
                  <a:lnTo>
                    <a:pt x="0" y="595629"/>
                  </a:lnTo>
                  <a:lnTo>
                    <a:pt x="22859" y="595629"/>
                  </a:lnTo>
                  <a:lnTo>
                    <a:pt x="22859" y="590549"/>
                  </a:lnTo>
                  <a:close/>
                </a:path>
                <a:path w="22859" h="668020">
                  <a:moveTo>
                    <a:pt x="22859" y="584199"/>
                  </a:moveTo>
                  <a:lnTo>
                    <a:pt x="0" y="584199"/>
                  </a:lnTo>
                  <a:lnTo>
                    <a:pt x="0" y="589279"/>
                  </a:lnTo>
                  <a:lnTo>
                    <a:pt x="22859" y="589279"/>
                  </a:lnTo>
                  <a:lnTo>
                    <a:pt x="22859" y="584199"/>
                  </a:lnTo>
                  <a:close/>
                </a:path>
                <a:path w="22859" h="668020">
                  <a:moveTo>
                    <a:pt x="22859" y="577849"/>
                  </a:moveTo>
                  <a:lnTo>
                    <a:pt x="0" y="577849"/>
                  </a:lnTo>
                  <a:lnTo>
                    <a:pt x="0" y="582929"/>
                  </a:lnTo>
                  <a:lnTo>
                    <a:pt x="22859" y="582929"/>
                  </a:lnTo>
                  <a:lnTo>
                    <a:pt x="22859" y="577849"/>
                  </a:lnTo>
                  <a:close/>
                </a:path>
                <a:path w="22859" h="668020">
                  <a:moveTo>
                    <a:pt x="22859" y="571499"/>
                  </a:moveTo>
                  <a:lnTo>
                    <a:pt x="0" y="571499"/>
                  </a:lnTo>
                  <a:lnTo>
                    <a:pt x="0" y="576579"/>
                  </a:lnTo>
                  <a:lnTo>
                    <a:pt x="22859" y="576579"/>
                  </a:lnTo>
                  <a:lnTo>
                    <a:pt x="22859" y="571499"/>
                  </a:lnTo>
                  <a:close/>
                </a:path>
                <a:path w="22859" h="668020">
                  <a:moveTo>
                    <a:pt x="22859" y="565149"/>
                  </a:moveTo>
                  <a:lnTo>
                    <a:pt x="0" y="565149"/>
                  </a:lnTo>
                  <a:lnTo>
                    <a:pt x="0" y="570230"/>
                  </a:lnTo>
                  <a:lnTo>
                    <a:pt x="22859" y="570230"/>
                  </a:lnTo>
                  <a:lnTo>
                    <a:pt x="22859" y="565149"/>
                  </a:lnTo>
                  <a:close/>
                </a:path>
                <a:path w="22859" h="668020">
                  <a:moveTo>
                    <a:pt x="22859" y="558799"/>
                  </a:moveTo>
                  <a:lnTo>
                    <a:pt x="0" y="558799"/>
                  </a:lnTo>
                  <a:lnTo>
                    <a:pt x="0" y="563879"/>
                  </a:lnTo>
                  <a:lnTo>
                    <a:pt x="22859" y="563879"/>
                  </a:lnTo>
                  <a:lnTo>
                    <a:pt x="22859" y="558799"/>
                  </a:lnTo>
                  <a:close/>
                </a:path>
                <a:path w="22859" h="668020">
                  <a:moveTo>
                    <a:pt x="22859" y="552449"/>
                  </a:moveTo>
                  <a:lnTo>
                    <a:pt x="0" y="552449"/>
                  </a:lnTo>
                  <a:lnTo>
                    <a:pt x="0" y="557529"/>
                  </a:lnTo>
                  <a:lnTo>
                    <a:pt x="22859" y="557529"/>
                  </a:lnTo>
                  <a:lnTo>
                    <a:pt x="22859" y="552449"/>
                  </a:lnTo>
                  <a:close/>
                </a:path>
                <a:path w="22859" h="668020">
                  <a:moveTo>
                    <a:pt x="22859" y="546099"/>
                  </a:moveTo>
                  <a:lnTo>
                    <a:pt x="0" y="546099"/>
                  </a:lnTo>
                  <a:lnTo>
                    <a:pt x="0" y="551179"/>
                  </a:lnTo>
                  <a:lnTo>
                    <a:pt x="22859" y="551179"/>
                  </a:lnTo>
                  <a:lnTo>
                    <a:pt x="22859" y="546099"/>
                  </a:lnTo>
                  <a:close/>
                </a:path>
                <a:path w="22859" h="668020">
                  <a:moveTo>
                    <a:pt x="22859" y="539749"/>
                  </a:moveTo>
                  <a:lnTo>
                    <a:pt x="0" y="539749"/>
                  </a:lnTo>
                  <a:lnTo>
                    <a:pt x="0" y="544829"/>
                  </a:lnTo>
                  <a:lnTo>
                    <a:pt x="22859" y="544829"/>
                  </a:lnTo>
                  <a:lnTo>
                    <a:pt x="22859" y="539749"/>
                  </a:lnTo>
                  <a:close/>
                </a:path>
                <a:path w="22859" h="668020">
                  <a:moveTo>
                    <a:pt x="22859" y="533399"/>
                  </a:moveTo>
                  <a:lnTo>
                    <a:pt x="0" y="533399"/>
                  </a:lnTo>
                  <a:lnTo>
                    <a:pt x="0" y="538480"/>
                  </a:lnTo>
                  <a:lnTo>
                    <a:pt x="22859" y="538480"/>
                  </a:lnTo>
                  <a:lnTo>
                    <a:pt x="22859" y="533399"/>
                  </a:lnTo>
                  <a:close/>
                </a:path>
                <a:path w="22859" h="668020">
                  <a:moveTo>
                    <a:pt x="22859" y="527049"/>
                  </a:moveTo>
                  <a:lnTo>
                    <a:pt x="0" y="527049"/>
                  </a:lnTo>
                  <a:lnTo>
                    <a:pt x="0" y="532129"/>
                  </a:lnTo>
                  <a:lnTo>
                    <a:pt x="22859" y="532129"/>
                  </a:lnTo>
                  <a:lnTo>
                    <a:pt x="22859" y="527049"/>
                  </a:lnTo>
                  <a:close/>
                </a:path>
                <a:path w="22859" h="668020">
                  <a:moveTo>
                    <a:pt x="22859" y="520699"/>
                  </a:moveTo>
                  <a:lnTo>
                    <a:pt x="0" y="520699"/>
                  </a:lnTo>
                  <a:lnTo>
                    <a:pt x="0" y="525779"/>
                  </a:lnTo>
                  <a:lnTo>
                    <a:pt x="22859" y="525779"/>
                  </a:lnTo>
                  <a:lnTo>
                    <a:pt x="22859" y="520699"/>
                  </a:lnTo>
                  <a:close/>
                </a:path>
                <a:path w="22859" h="668020">
                  <a:moveTo>
                    <a:pt x="22859" y="514349"/>
                  </a:moveTo>
                  <a:lnTo>
                    <a:pt x="0" y="514349"/>
                  </a:lnTo>
                  <a:lnTo>
                    <a:pt x="0" y="519430"/>
                  </a:lnTo>
                  <a:lnTo>
                    <a:pt x="22859" y="519430"/>
                  </a:lnTo>
                  <a:lnTo>
                    <a:pt x="22859" y="514349"/>
                  </a:lnTo>
                  <a:close/>
                </a:path>
                <a:path w="22859" h="668020">
                  <a:moveTo>
                    <a:pt x="22859" y="507999"/>
                  </a:moveTo>
                  <a:lnTo>
                    <a:pt x="0" y="507999"/>
                  </a:lnTo>
                  <a:lnTo>
                    <a:pt x="0" y="513079"/>
                  </a:lnTo>
                  <a:lnTo>
                    <a:pt x="22859" y="513079"/>
                  </a:lnTo>
                  <a:lnTo>
                    <a:pt x="22859" y="507999"/>
                  </a:lnTo>
                  <a:close/>
                </a:path>
                <a:path w="22859" h="668020">
                  <a:moveTo>
                    <a:pt x="22859" y="501649"/>
                  </a:moveTo>
                  <a:lnTo>
                    <a:pt x="0" y="501649"/>
                  </a:lnTo>
                  <a:lnTo>
                    <a:pt x="0" y="506729"/>
                  </a:lnTo>
                  <a:lnTo>
                    <a:pt x="22859" y="506729"/>
                  </a:lnTo>
                  <a:lnTo>
                    <a:pt x="22859" y="501649"/>
                  </a:lnTo>
                  <a:close/>
                </a:path>
                <a:path w="22859" h="668020">
                  <a:moveTo>
                    <a:pt x="22859" y="495299"/>
                  </a:moveTo>
                  <a:lnTo>
                    <a:pt x="0" y="495299"/>
                  </a:lnTo>
                  <a:lnTo>
                    <a:pt x="0" y="500379"/>
                  </a:lnTo>
                  <a:lnTo>
                    <a:pt x="22859" y="500379"/>
                  </a:lnTo>
                  <a:lnTo>
                    <a:pt x="22859" y="495299"/>
                  </a:lnTo>
                  <a:close/>
                </a:path>
                <a:path w="22859" h="668020">
                  <a:moveTo>
                    <a:pt x="22859" y="488949"/>
                  </a:moveTo>
                  <a:lnTo>
                    <a:pt x="0" y="488949"/>
                  </a:lnTo>
                  <a:lnTo>
                    <a:pt x="0" y="494029"/>
                  </a:lnTo>
                  <a:lnTo>
                    <a:pt x="22859" y="494029"/>
                  </a:lnTo>
                  <a:lnTo>
                    <a:pt x="22859" y="488949"/>
                  </a:lnTo>
                  <a:close/>
                </a:path>
                <a:path w="22859" h="668020">
                  <a:moveTo>
                    <a:pt x="22859" y="482599"/>
                  </a:moveTo>
                  <a:lnTo>
                    <a:pt x="0" y="482599"/>
                  </a:lnTo>
                  <a:lnTo>
                    <a:pt x="0" y="487679"/>
                  </a:lnTo>
                  <a:lnTo>
                    <a:pt x="22859" y="487679"/>
                  </a:lnTo>
                  <a:lnTo>
                    <a:pt x="22859" y="482599"/>
                  </a:lnTo>
                  <a:close/>
                </a:path>
                <a:path w="22859" h="668020">
                  <a:moveTo>
                    <a:pt x="22859" y="476249"/>
                  </a:moveTo>
                  <a:lnTo>
                    <a:pt x="0" y="476249"/>
                  </a:lnTo>
                  <a:lnTo>
                    <a:pt x="0" y="481330"/>
                  </a:lnTo>
                  <a:lnTo>
                    <a:pt x="22859" y="481330"/>
                  </a:lnTo>
                  <a:lnTo>
                    <a:pt x="22859" y="476249"/>
                  </a:lnTo>
                  <a:close/>
                </a:path>
                <a:path w="22859" h="668020">
                  <a:moveTo>
                    <a:pt x="22859" y="469899"/>
                  </a:moveTo>
                  <a:lnTo>
                    <a:pt x="0" y="469899"/>
                  </a:lnTo>
                  <a:lnTo>
                    <a:pt x="0" y="474979"/>
                  </a:lnTo>
                  <a:lnTo>
                    <a:pt x="22859" y="474979"/>
                  </a:lnTo>
                  <a:lnTo>
                    <a:pt x="22859" y="469899"/>
                  </a:lnTo>
                  <a:close/>
                </a:path>
                <a:path w="22859" h="668020">
                  <a:moveTo>
                    <a:pt x="22859" y="463549"/>
                  </a:moveTo>
                  <a:lnTo>
                    <a:pt x="0" y="463549"/>
                  </a:lnTo>
                  <a:lnTo>
                    <a:pt x="0" y="468629"/>
                  </a:lnTo>
                  <a:lnTo>
                    <a:pt x="22859" y="468629"/>
                  </a:lnTo>
                  <a:lnTo>
                    <a:pt x="22859" y="463549"/>
                  </a:lnTo>
                  <a:close/>
                </a:path>
                <a:path w="22859" h="668020">
                  <a:moveTo>
                    <a:pt x="22859" y="457199"/>
                  </a:moveTo>
                  <a:lnTo>
                    <a:pt x="0" y="457199"/>
                  </a:lnTo>
                  <a:lnTo>
                    <a:pt x="0" y="462279"/>
                  </a:lnTo>
                  <a:lnTo>
                    <a:pt x="22859" y="462279"/>
                  </a:lnTo>
                  <a:lnTo>
                    <a:pt x="22859" y="457199"/>
                  </a:lnTo>
                  <a:close/>
                </a:path>
                <a:path w="22859" h="668020">
                  <a:moveTo>
                    <a:pt x="22859" y="450849"/>
                  </a:moveTo>
                  <a:lnTo>
                    <a:pt x="0" y="450849"/>
                  </a:lnTo>
                  <a:lnTo>
                    <a:pt x="0" y="455929"/>
                  </a:lnTo>
                  <a:lnTo>
                    <a:pt x="22859" y="455929"/>
                  </a:lnTo>
                  <a:lnTo>
                    <a:pt x="22859" y="450849"/>
                  </a:lnTo>
                  <a:close/>
                </a:path>
                <a:path w="22859" h="668020">
                  <a:moveTo>
                    <a:pt x="22859" y="444499"/>
                  </a:moveTo>
                  <a:lnTo>
                    <a:pt x="0" y="444499"/>
                  </a:lnTo>
                  <a:lnTo>
                    <a:pt x="0" y="449579"/>
                  </a:lnTo>
                  <a:lnTo>
                    <a:pt x="22859" y="449579"/>
                  </a:lnTo>
                  <a:lnTo>
                    <a:pt x="22859" y="444499"/>
                  </a:lnTo>
                  <a:close/>
                </a:path>
                <a:path w="22859" h="668020">
                  <a:moveTo>
                    <a:pt x="22859" y="438149"/>
                  </a:moveTo>
                  <a:lnTo>
                    <a:pt x="0" y="438149"/>
                  </a:lnTo>
                  <a:lnTo>
                    <a:pt x="0" y="443230"/>
                  </a:lnTo>
                  <a:lnTo>
                    <a:pt x="22859" y="443230"/>
                  </a:lnTo>
                  <a:lnTo>
                    <a:pt x="22859" y="438149"/>
                  </a:lnTo>
                  <a:close/>
                </a:path>
                <a:path w="22859" h="668020">
                  <a:moveTo>
                    <a:pt x="22859" y="431799"/>
                  </a:moveTo>
                  <a:lnTo>
                    <a:pt x="0" y="431799"/>
                  </a:lnTo>
                  <a:lnTo>
                    <a:pt x="0" y="436879"/>
                  </a:lnTo>
                  <a:lnTo>
                    <a:pt x="22859" y="436879"/>
                  </a:lnTo>
                  <a:lnTo>
                    <a:pt x="22859" y="431799"/>
                  </a:lnTo>
                  <a:close/>
                </a:path>
                <a:path w="22859" h="668020">
                  <a:moveTo>
                    <a:pt x="22859" y="425449"/>
                  </a:moveTo>
                  <a:lnTo>
                    <a:pt x="0" y="425449"/>
                  </a:lnTo>
                  <a:lnTo>
                    <a:pt x="0" y="430529"/>
                  </a:lnTo>
                  <a:lnTo>
                    <a:pt x="22859" y="430529"/>
                  </a:lnTo>
                  <a:lnTo>
                    <a:pt x="22859" y="425449"/>
                  </a:lnTo>
                  <a:close/>
                </a:path>
                <a:path w="22859" h="668020">
                  <a:moveTo>
                    <a:pt x="22859" y="419099"/>
                  </a:moveTo>
                  <a:lnTo>
                    <a:pt x="0" y="419099"/>
                  </a:lnTo>
                  <a:lnTo>
                    <a:pt x="0" y="424179"/>
                  </a:lnTo>
                  <a:lnTo>
                    <a:pt x="22859" y="424179"/>
                  </a:lnTo>
                  <a:lnTo>
                    <a:pt x="22859" y="419099"/>
                  </a:lnTo>
                  <a:close/>
                </a:path>
                <a:path w="22859" h="668020">
                  <a:moveTo>
                    <a:pt x="22859" y="412749"/>
                  </a:moveTo>
                  <a:lnTo>
                    <a:pt x="0" y="412749"/>
                  </a:lnTo>
                  <a:lnTo>
                    <a:pt x="0" y="417830"/>
                  </a:lnTo>
                  <a:lnTo>
                    <a:pt x="22859" y="417830"/>
                  </a:lnTo>
                  <a:lnTo>
                    <a:pt x="22859" y="412749"/>
                  </a:lnTo>
                  <a:close/>
                </a:path>
                <a:path w="22859" h="668020">
                  <a:moveTo>
                    <a:pt x="22859" y="406399"/>
                  </a:moveTo>
                  <a:lnTo>
                    <a:pt x="0" y="406399"/>
                  </a:lnTo>
                  <a:lnTo>
                    <a:pt x="0" y="411479"/>
                  </a:lnTo>
                  <a:lnTo>
                    <a:pt x="22859" y="411479"/>
                  </a:lnTo>
                  <a:lnTo>
                    <a:pt x="22859" y="406399"/>
                  </a:lnTo>
                  <a:close/>
                </a:path>
                <a:path w="22859" h="668020">
                  <a:moveTo>
                    <a:pt x="22859" y="400049"/>
                  </a:moveTo>
                  <a:lnTo>
                    <a:pt x="0" y="400049"/>
                  </a:lnTo>
                  <a:lnTo>
                    <a:pt x="0" y="405129"/>
                  </a:lnTo>
                  <a:lnTo>
                    <a:pt x="22859" y="405129"/>
                  </a:lnTo>
                  <a:lnTo>
                    <a:pt x="22859" y="400049"/>
                  </a:lnTo>
                  <a:close/>
                </a:path>
                <a:path w="22859" h="668020">
                  <a:moveTo>
                    <a:pt x="22859" y="393699"/>
                  </a:moveTo>
                  <a:lnTo>
                    <a:pt x="0" y="393699"/>
                  </a:lnTo>
                  <a:lnTo>
                    <a:pt x="0" y="398779"/>
                  </a:lnTo>
                  <a:lnTo>
                    <a:pt x="22859" y="398779"/>
                  </a:lnTo>
                  <a:lnTo>
                    <a:pt x="22859" y="393699"/>
                  </a:lnTo>
                  <a:close/>
                </a:path>
                <a:path w="22859" h="668020">
                  <a:moveTo>
                    <a:pt x="22859" y="387349"/>
                  </a:moveTo>
                  <a:lnTo>
                    <a:pt x="0" y="387349"/>
                  </a:lnTo>
                  <a:lnTo>
                    <a:pt x="0" y="392429"/>
                  </a:lnTo>
                  <a:lnTo>
                    <a:pt x="22859" y="392429"/>
                  </a:lnTo>
                  <a:lnTo>
                    <a:pt x="22859" y="387349"/>
                  </a:lnTo>
                  <a:close/>
                </a:path>
                <a:path w="22859" h="668020">
                  <a:moveTo>
                    <a:pt x="22859" y="380999"/>
                  </a:moveTo>
                  <a:lnTo>
                    <a:pt x="0" y="380999"/>
                  </a:lnTo>
                  <a:lnTo>
                    <a:pt x="0" y="386080"/>
                  </a:lnTo>
                  <a:lnTo>
                    <a:pt x="22859" y="386080"/>
                  </a:lnTo>
                  <a:lnTo>
                    <a:pt x="22859" y="380999"/>
                  </a:lnTo>
                  <a:close/>
                </a:path>
                <a:path w="22859" h="668020">
                  <a:moveTo>
                    <a:pt x="22859" y="374649"/>
                  </a:moveTo>
                  <a:lnTo>
                    <a:pt x="0" y="374649"/>
                  </a:lnTo>
                  <a:lnTo>
                    <a:pt x="0" y="379730"/>
                  </a:lnTo>
                  <a:lnTo>
                    <a:pt x="22859" y="379730"/>
                  </a:lnTo>
                  <a:lnTo>
                    <a:pt x="22859" y="374649"/>
                  </a:lnTo>
                  <a:close/>
                </a:path>
                <a:path w="22859" h="668020">
                  <a:moveTo>
                    <a:pt x="22859" y="368299"/>
                  </a:moveTo>
                  <a:lnTo>
                    <a:pt x="0" y="368299"/>
                  </a:lnTo>
                  <a:lnTo>
                    <a:pt x="0" y="373379"/>
                  </a:lnTo>
                  <a:lnTo>
                    <a:pt x="22859" y="373379"/>
                  </a:lnTo>
                  <a:lnTo>
                    <a:pt x="22859" y="368299"/>
                  </a:lnTo>
                  <a:close/>
                </a:path>
                <a:path w="22859" h="668020">
                  <a:moveTo>
                    <a:pt x="22859" y="361949"/>
                  </a:moveTo>
                  <a:lnTo>
                    <a:pt x="0" y="361949"/>
                  </a:lnTo>
                  <a:lnTo>
                    <a:pt x="0" y="367029"/>
                  </a:lnTo>
                  <a:lnTo>
                    <a:pt x="22859" y="367029"/>
                  </a:lnTo>
                  <a:lnTo>
                    <a:pt x="22859" y="361949"/>
                  </a:lnTo>
                  <a:close/>
                </a:path>
                <a:path w="22859" h="668020">
                  <a:moveTo>
                    <a:pt x="22859" y="355599"/>
                  </a:moveTo>
                  <a:lnTo>
                    <a:pt x="0" y="355599"/>
                  </a:lnTo>
                  <a:lnTo>
                    <a:pt x="0" y="360679"/>
                  </a:lnTo>
                  <a:lnTo>
                    <a:pt x="22859" y="360679"/>
                  </a:lnTo>
                  <a:lnTo>
                    <a:pt x="22859" y="355599"/>
                  </a:lnTo>
                  <a:close/>
                </a:path>
                <a:path w="22859" h="668020">
                  <a:moveTo>
                    <a:pt x="22859" y="349249"/>
                  </a:moveTo>
                  <a:lnTo>
                    <a:pt x="0" y="349249"/>
                  </a:lnTo>
                  <a:lnTo>
                    <a:pt x="0" y="354329"/>
                  </a:lnTo>
                  <a:lnTo>
                    <a:pt x="22859" y="354329"/>
                  </a:lnTo>
                  <a:lnTo>
                    <a:pt x="22859" y="349249"/>
                  </a:lnTo>
                  <a:close/>
                </a:path>
                <a:path w="22859" h="668020">
                  <a:moveTo>
                    <a:pt x="22859" y="342899"/>
                  </a:moveTo>
                  <a:lnTo>
                    <a:pt x="0" y="342899"/>
                  </a:lnTo>
                  <a:lnTo>
                    <a:pt x="0" y="347979"/>
                  </a:lnTo>
                  <a:lnTo>
                    <a:pt x="22859" y="347979"/>
                  </a:lnTo>
                  <a:lnTo>
                    <a:pt x="22859" y="342899"/>
                  </a:lnTo>
                  <a:close/>
                </a:path>
                <a:path w="22859" h="668020">
                  <a:moveTo>
                    <a:pt x="22859" y="336549"/>
                  </a:moveTo>
                  <a:lnTo>
                    <a:pt x="0" y="336549"/>
                  </a:lnTo>
                  <a:lnTo>
                    <a:pt x="0" y="341629"/>
                  </a:lnTo>
                  <a:lnTo>
                    <a:pt x="22859" y="341629"/>
                  </a:lnTo>
                  <a:lnTo>
                    <a:pt x="22859" y="336549"/>
                  </a:lnTo>
                  <a:close/>
                </a:path>
                <a:path w="22859" h="668020">
                  <a:moveTo>
                    <a:pt x="22859" y="330199"/>
                  </a:moveTo>
                  <a:lnTo>
                    <a:pt x="0" y="330199"/>
                  </a:lnTo>
                  <a:lnTo>
                    <a:pt x="0" y="335279"/>
                  </a:lnTo>
                  <a:lnTo>
                    <a:pt x="22859" y="335279"/>
                  </a:lnTo>
                  <a:lnTo>
                    <a:pt x="22859" y="330199"/>
                  </a:lnTo>
                  <a:close/>
                </a:path>
                <a:path w="22859" h="668020">
                  <a:moveTo>
                    <a:pt x="22859" y="323849"/>
                  </a:moveTo>
                  <a:lnTo>
                    <a:pt x="0" y="323849"/>
                  </a:lnTo>
                  <a:lnTo>
                    <a:pt x="0" y="328929"/>
                  </a:lnTo>
                  <a:lnTo>
                    <a:pt x="22859" y="328929"/>
                  </a:lnTo>
                  <a:lnTo>
                    <a:pt x="22859" y="323849"/>
                  </a:lnTo>
                  <a:close/>
                </a:path>
                <a:path w="22859" h="668020">
                  <a:moveTo>
                    <a:pt x="22859" y="317499"/>
                  </a:moveTo>
                  <a:lnTo>
                    <a:pt x="0" y="317499"/>
                  </a:lnTo>
                  <a:lnTo>
                    <a:pt x="0" y="322579"/>
                  </a:lnTo>
                  <a:lnTo>
                    <a:pt x="22859" y="322579"/>
                  </a:lnTo>
                  <a:lnTo>
                    <a:pt x="22859" y="317499"/>
                  </a:lnTo>
                  <a:close/>
                </a:path>
                <a:path w="22859" h="668020">
                  <a:moveTo>
                    <a:pt x="22859" y="311149"/>
                  </a:moveTo>
                  <a:lnTo>
                    <a:pt x="0" y="311149"/>
                  </a:lnTo>
                  <a:lnTo>
                    <a:pt x="0" y="316229"/>
                  </a:lnTo>
                  <a:lnTo>
                    <a:pt x="22859" y="316229"/>
                  </a:lnTo>
                  <a:lnTo>
                    <a:pt x="22859" y="311149"/>
                  </a:lnTo>
                  <a:close/>
                </a:path>
                <a:path w="22859" h="668020">
                  <a:moveTo>
                    <a:pt x="22859" y="304799"/>
                  </a:moveTo>
                  <a:lnTo>
                    <a:pt x="0" y="304799"/>
                  </a:lnTo>
                  <a:lnTo>
                    <a:pt x="0" y="309879"/>
                  </a:lnTo>
                  <a:lnTo>
                    <a:pt x="22859" y="309879"/>
                  </a:lnTo>
                  <a:lnTo>
                    <a:pt x="22859" y="304799"/>
                  </a:lnTo>
                  <a:close/>
                </a:path>
                <a:path w="22859" h="668020">
                  <a:moveTo>
                    <a:pt x="22859" y="298449"/>
                  </a:moveTo>
                  <a:lnTo>
                    <a:pt x="0" y="298449"/>
                  </a:lnTo>
                  <a:lnTo>
                    <a:pt x="0" y="303529"/>
                  </a:lnTo>
                  <a:lnTo>
                    <a:pt x="22859" y="303529"/>
                  </a:lnTo>
                  <a:lnTo>
                    <a:pt x="22859" y="298449"/>
                  </a:lnTo>
                  <a:close/>
                </a:path>
                <a:path w="22859" h="668020">
                  <a:moveTo>
                    <a:pt x="22859" y="292099"/>
                  </a:moveTo>
                  <a:lnTo>
                    <a:pt x="0" y="292099"/>
                  </a:lnTo>
                  <a:lnTo>
                    <a:pt x="0" y="297179"/>
                  </a:lnTo>
                  <a:lnTo>
                    <a:pt x="22859" y="297179"/>
                  </a:lnTo>
                  <a:lnTo>
                    <a:pt x="22859" y="292099"/>
                  </a:lnTo>
                  <a:close/>
                </a:path>
                <a:path w="22859" h="668020">
                  <a:moveTo>
                    <a:pt x="5079" y="261619"/>
                  </a:moveTo>
                  <a:lnTo>
                    <a:pt x="0" y="261619"/>
                  </a:lnTo>
                  <a:lnTo>
                    <a:pt x="0" y="290829"/>
                  </a:lnTo>
                  <a:lnTo>
                    <a:pt x="22859" y="290829"/>
                  </a:lnTo>
                  <a:lnTo>
                    <a:pt x="22859" y="269239"/>
                  </a:lnTo>
                  <a:lnTo>
                    <a:pt x="21589" y="269239"/>
                  </a:lnTo>
                  <a:lnTo>
                    <a:pt x="21589" y="267969"/>
                  </a:lnTo>
                  <a:lnTo>
                    <a:pt x="19049" y="267969"/>
                  </a:lnTo>
                  <a:lnTo>
                    <a:pt x="19049" y="266699"/>
                  </a:lnTo>
                  <a:lnTo>
                    <a:pt x="16509" y="266699"/>
                  </a:lnTo>
                  <a:lnTo>
                    <a:pt x="16509" y="265429"/>
                  </a:lnTo>
                  <a:lnTo>
                    <a:pt x="11429" y="265429"/>
                  </a:lnTo>
                  <a:lnTo>
                    <a:pt x="11429" y="262889"/>
                  </a:lnTo>
                  <a:lnTo>
                    <a:pt x="5079" y="262889"/>
                  </a:lnTo>
                  <a:lnTo>
                    <a:pt x="5079" y="261619"/>
                  </a:lnTo>
                  <a:close/>
                </a:path>
              </a:pathLst>
            </a:custGeom>
            <a:solidFill>
              <a:srgbClr val="2E2E2E"/>
            </a:solidFill>
          </p:spPr>
          <p:txBody>
            <a:bodyPr bIns="0" lIns="0" rIns="0" rtlCol="0" tIns="0" wrap="square"/>
            <a:p/>
          </p:txBody>
        </p:sp>
        <p:sp>
          <p:nvSpPr>
            <p:cNvPr id="1049286" name="object 579"/>
            <p:cNvSpPr/>
            <p:nvPr/>
          </p:nvSpPr>
          <p:spPr>
            <a:xfrm>
              <a:off x="7453629" y="5824220"/>
              <a:ext cx="22860" cy="685800"/>
            </a:xfrm>
            <a:custGeom>
              <a:avLst/>
              <a:ahLst/>
              <a:rect l="l" t="t" r="r" b="b"/>
              <a:pathLst>
                <a:path w="22859" h="685800">
                  <a:moveTo>
                    <a:pt x="1270" y="0"/>
                  </a:moveTo>
                  <a:lnTo>
                    <a:pt x="0" y="0"/>
                  </a:lnTo>
                  <a:lnTo>
                    <a:pt x="0" y="6349"/>
                  </a:lnTo>
                  <a:lnTo>
                    <a:pt x="15240" y="6349"/>
                  </a:lnTo>
                  <a:lnTo>
                    <a:pt x="15240" y="5079"/>
                  </a:lnTo>
                  <a:lnTo>
                    <a:pt x="12700" y="5079"/>
                  </a:lnTo>
                  <a:lnTo>
                    <a:pt x="12700" y="3809"/>
                  </a:lnTo>
                  <a:lnTo>
                    <a:pt x="7620" y="3809"/>
                  </a:lnTo>
                  <a:lnTo>
                    <a:pt x="7620" y="2539"/>
                  </a:lnTo>
                  <a:lnTo>
                    <a:pt x="5079" y="2539"/>
                  </a:lnTo>
                  <a:lnTo>
                    <a:pt x="5079" y="1269"/>
                  </a:lnTo>
                  <a:lnTo>
                    <a:pt x="1270" y="1269"/>
                  </a:lnTo>
                  <a:lnTo>
                    <a:pt x="1270" y="0"/>
                  </a:lnTo>
                  <a:close/>
                </a:path>
                <a:path w="22859" h="685800">
                  <a:moveTo>
                    <a:pt x="17779" y="6349"/>
                  </a:moveTo>
                  <a:lnTo>
                    <a:pt x="0" y="6349"/>
                  </a:lnTo>
                  <a:lnTo>
                    <a:pt x="0" y="8889"/>
                  </a:lnTo>
                  <a:lnTo>
                    <a:pt x="21590" y="8889"/>
                  </a:lnTo>
                  <a:lnTo>
                    <a:pt x="21590" y="7619"/>
                  </a:lnTo>
                  <a:lnTo>
                    <a:pt x="17779" y="7619"/>
                  </a:lnTo>
                  <a:lnTo>
                    <a:pt x="17779" y="6349"/>
                  </a:lnTo>
                  <a:close/>
                </a:path>
                <a:path w="22859" h="685800">
                  <a:moveTo>
                    <a:pt x="22860" y="8889"/>
                  </a:moveTo>
                  <a:lnTo>
                    <a:pt x="0" y="8889"/>
                  </a:lnTo>
                  <a:lnTo>
                    <a:pt x="0" y="12699"/>
                  </a:lnTo>
                  <a:lnTo>
                    <a:pt x="22860" y="12699"/>
                  </a:lnTo>
                  <a:lnTo>
                    <a:pt x="22860" y="8889"/>
                  </a:lnTo>
                  <a:close/>
                </a:path>
                <a:path w="22859" h="685800">
                  <a:moveTo>
                    <a:pt x="22860" y="12699"/>
                  </a:moveTo>
                  <a:lnTo>
                    <a:pt x="0" y="12699"/>
                  </a:lnTo>
                  <a:lnTo>
                    <a:pt x="0" y="15239"/>
                  </a:lnTo>
                  <a:lnTo>
                    <a:pt x="22860" y="15239"/>
                  </a:lnTo>
                  <a:lnTo>
                    <a:pt x="22860" y="12699"/>
                  </a:lnTo>
                  <a:close/>
                </a:path>
                <a:path w="22859" h="685800">
                  <a:moveTo>
                    <a:pt x="22860" y="15239"/>
                  </a:moveTo>
                  <a:lnTo>
                    <a:pt x="0" y="15239"/>
                  </a:lnTo>
                  <a:lnTo>
                    <a:pt x="0" y="19049"/>
                  </a:lnTo>
                  <a:lnTo>
                    <a:pt x="22860" y="19049"/>
                  </a:lnTo>
                  <a:lnTo>
                    <a:pt x="22860" y="15239"/>
                  </a:lnTo>
                  <a:close/>
                </a:path>
                <a:path w="22859" h="685800">
                  <a:moveTo>
                    <a:pt x="22860" y="19049"/>
                  </a:moveTo>
                  <a:lnTo>
                    <a:pt x="0" y="19049"/>
                  </a:lnTo>
                  <a:lnTo>
                    <a:pt x="0" y="21589"/>
                  </a:lnTo>
                  <a:lnTo>
                    <a:pt x="22860" y="21589"/>
                  </a:lnTo>
                  <a:lnTo>
                    <a:pt x="22860" y="19049"/>
                  </a:lnTo>
                  <a:close/>
                </a:path>
                <a:path w="22859" h="685800">
                  <a:moveTo>
                    <a:pt x="22860" y="21589"/>
                  </a:moveTo>
                  <a:lnTo>
                    <a:pt x="0" y="21589"/>
                  </a:lnTo>
                  <a:lnTo>
                    <a:pt x="0" y="25399"/>
                  </a:lnTo>
                  <a:lnTo>
                    <a:pt x="22860" y="25399"/>
                  </a:lnTo>
                  <a:lnTo>
                    <a:pt x="22860" y="21589"/>
                  </a:lnTo>
                  <a:close/>
                </a:path>
                <a:path w="22859" h="685800">
                  <a:moveTo>
                    <a:pt x="22860" y="25399"/>
                  </a:moveTo>
                  <a:lnTo>
                    <a:pt x="0" y="25399"/>
                  </a:lnTo>
                  <a:lnTo>
                    <a:pt x="0" y="27939"/>
                  </a:lnTo>
                  <a:lnTo>
                    <a:pt x="22860" y="27939"/>
                  </a:lnTo>
                  <a:lnTo>
                    <a:pt x="22860" y="25399"/>
                  </a:lnTo>
                  <a:close/>
                </a:path>
                <a:path w="22859" h="685800">
                  <a:moveTo>
                    <a:pt x="22860" y="27939"/>
                  </a:moveTo>
                  <a:lnTo>
                    <a:pt x="0" y="27939"/>
                  </a:lnTo>
                  <a:lnTo>
                    <a:pt x="0" y="31749"/>
                  </a:lnTo>
                  <a:lnTo>
                    <a:pt x="22860" y="31749"/>
                  </a:lnTo>
                  <a:lnTo>
                    <a:pt x="22860" y="27939"/>
                  </a:lnTo>
                  <a:close/>
                </a:path>
                <a:path w="22859" h="685800">
                  <a:moveTo>
                    <a:pt x="22860" y="31749"/>
                  </a:moveTo>
                  <a:lnTo>
                    <a:pt x="0" y="31749"/>
                  </a:lnTo>
                  <a:lnTo>
                    <a:pt x="0" y="34289"/>
                  </a:lnTo>
                  <a:lnTo>
                    <a:pt x="22860" y="34289"/>
                  </a:lnTo>
                  <a:lnTo>
                    <a:pt x="22860" y="31749"/>
                  </a:lnTo>
                  <a:close/>
                </a:path>
                <a:path w="22859" h="685800">
                  <a:moveTo>
                    <a:pt x="22860" y="34289"/>
                  </a:moveTo>
                  <a:lnTo>
                    <a:pt x="0" y="34289"/>
                  </a:lnTo>
                  <a:lnTo>
                    <a:pt x="0" y="38099"/>
                  </a:lnTo>
                  <a:lnTo>
                    <a:pt x="22860" y="38099"/>
                  </a:lnTo>
                  <a:lnTo>
                    <a:pt x="22860" y="34289"/>
                  </a:lnTo>
                  <a:close/>
                </a:path>
                <a:path w="22859" h="685800">
                  <a:moveTo>
                    <a:pt x="22860" y="38099"/>
                  </a:moveTo>
                  <a:lnTo>
                    <a:pt x="0" y="38099"/>
                  </a:lnTo>
                  <a:lnTo>
                    <a:pt x="0" y="40639"/>
                  </a:lnTo>
                  <a:lnTo>
                    <a:pt x="22860" y="40639"/>
                  </a:lnTo>
                  <a:lnTo>
                    <a:pt x="22860" y="38099"/>
                  </a:lnTo>
                  <a:close/>
                </a:path>
                <a:path w="22859" h="685800">
                  <a:moveTo>
                    <a:pt x="22860" y="40639"/>
                  </a:moveTo>
                  <a:lnTo>
                    <a:pt x="0" y="40639"/>
                  </a:lnTo>
                  <a:lnTo>
                    <a:pt x="0" y="44449"/>
                  </a:lnTo>
                  <a:lnTo>
                    <a:pt x="22860" y="44449"/>
                  </a:lnTo>
                  <a:lnTo>
                    <a:pt x="22860" y="40639"/>
                  </a:lnTo>
                  <a:close/>
                </a:path>
                <a:path w="22859" h="685800">
                  <a:moveTo>
                    <a:pt x="22860" y="44449"/>
                  </a:moveTo>
                  <a:lnTo>
                    <a:pt x="0" y="44449"/>
                  </a:lnTo>
                  <a:lnTo>
                    <a:pt x="0" y="46989"/>
                  </a:lnTo>
                  <a:lnTo>
                    <a:pt x="22860" y="46989"/>
                  </a:lnTo>
                  <a:lnTo>
                    <a:pt x="22860" y="44449"/>
                  </a:lnTo>
                  <a:close/>
                </a:path>
                <a:path w="22859" h="685800">
                  <a:moveTo>
                    <a:pt x="22860" y="46989"/>
                  </a:moveTo>
                  <a:lnTo>
                    <a:pt x="0" y="46989"/>
                  </a:lnTo>
                  <a:lnTo>
                    <a:pt x="0" y="50799"/>
                  </a:lnTo>
                  <a:lnTo>
                    <a:pt x="22860" y="50799"/>
                  </a:lnTo>
                  <a:lnTo>
                    <a:pt x="22860" y="46989"/>
                  </a:lnTo>
                  <a:close/>
                </a:path>
                <a:path w="22859" h="685800">
                  <a:moveTo>
                    <a:pt x="22860" y="50799"/>
                  </a:moveTo>
                  <a:lnTo>
                    <a:pt x="0" y="50799"/>
                  </a:lnTo>
                  <a:lnTo>
                    <a:pt x="0" y="53339"/>
                  </a:lnTo>
                  <a:lnTo>
                    <a:pt x="22860" y="53339"/>
                  </a:lnTo>
                  <a:lnTo>
                    <a:pt x="22860" y="50799"/>
                  </a:lnTo>
                  <a:close/>
                </a:path>
                <a:path w="22859" h="685800">
                  <a:moveTo>
                    <a:pt x="22860" y="53339"/>
                  </a:moveTo>
                  <a:lnTo>
                    <a:pt x="0" y="53339"/>
                  </a:lnTo>
                  <a:lnTo>
                    <a:pt x="0" y="57149"/>
                  </a:lnTo>
                  <a:lnTo>
                    <a:pt x="22860" y="57149"/>
                  </a:lnTo>
                  <a:lnTo>
                    <a:pt x="22860" y="53339"/>
                  </a:lnTo>
                  <a:close/>
                </a:path>
                <a:path w="22859" h="685800">
                  <a:moveTo>
                    <a:pt x="22860" y="57149"/>
                  </a:moveTo>
                  <a:lnTo>
                    <a:pt x="0" y="57149"/>
                  </a:lnTo>
                  <a:lnTo>
                    <a:pt x="0" y="59689"/>
                  </a:lnTo>
                  <a:lnTo>
                    <a:pt x="22860" y="59689"/>
                  </a:lnTo>
                  <a:lnTo>
                    <a:pt x="22860" y="57149"/>
                  </a:lnTo>
                  <a:close/>
                </a:path>
                <a:path w="22859" h="685800">
                  <a:moveTo>
                    <a:pt x="22860" y="59689"/>
                  </a:moveTo>
                  <a:lnTo>
                    <a:pt x="0" y="59689"/>
                  </a:lnTo>
                  <a:lnTo>
                    <a:pt x="0" y="66039"/>
                  </a:lnTo>
                  <a:lnTo>
                    <a:pt x="22860" y="66039"/>
                  </a:lnTo>
                  <a:lnTo>
                    <a:pt x="22860" y="59689"/>
                  </a:lnTo>
                  <a:close/>
                </a:path>
                <a:path w="22859" h="685800">
                  <a:moveTo>
                    <a:pt x="22860" y="66039"/>
                  </a:moveTo>
                  <a:lnTo>
                    <a:pt x="0" y="66039"/>
                  </a:lnTo>
                  <a:lnTo>
                    <a:pt x="0" y="72389"/>
                  </a:lnTo>
                  <a:lnTo>
                    <a:pt x="22860" y="72389"/>
                  </a:lnTo>
                  <a:lnTo>
                    <a:pt x="22860" y="66039"/>
                  </a:lnTo>
                  <a:close/>
                </a:path>
                <a:path w="22859" h="685800">
                  <a:moveTo>
                    <a:pt x="22860" y="72389"/>
                  </a:moveTo>
                  <a:lnTo>
                    <a:pt x="0" y="72389"/>
                  </a:lnTo>
                  <a:lnTo>
                    <a:pt x="0" y="76199"/>
                  </a:lnTo>
                  <a:lnTo>
                    <a:pt x="22860" y="76199"/>
                  </a:lnTo>
                  <a:lnTo>
                    <a:pt x="22860" y="72389"/>
                  </a:lnTo>
                  <a:close/>
                </a:path>
                <a:path w="22859" h="685800">
                  <a:moveTo>
                    <a:pt x="22860" y="76199"/>
                  </a:moveTo>
                  <a:lnTo>
                    <a:pt x="0" y="76199"/>
                  </a:lnTo>
                  <a:lnTo>
                    <a:pt x="0" y="78739"/>
                  </a:lnTo>
                  <a:lnTo>
                    <a:pt x="22860" y="78739"/>
                  </a:lnTo>
                  <a:lnTo>
                    <a:pt x="22860" y="76199"/>
                  </a:lnTo>
                  <a:close/>
                </a:path>
                <a:path w="22859" h="685800">
                  <a:moveTo>
                    <a:pt x="22860" y="78739"/>
                  </a:moveTo>
                  <a:lnTo>
                    <a:pt x="0" y="78739"/>
                  </a:lnTo>
                  <a:lnTo>
                    <a:pt x="0" y="85089"/>
                  </a:lnTo>
                  <a:lnTo>
                    <a:pt x="22860" y="85089"/>
                  </a:lnTo>
                  <a:lnTo>
                    <a:pt x="22860" y="78739"/>
                  </a:lnTo>
                  <a:close/>
                </a:path>
                <a:path w="22859" h="685800">
                  <a:moveTo>
                    <a:pt x="22860" y="85089"/>
                  </a:moveTo>
                  <a:lnTo>
                    <a:pt x="0" y="85089"/>
                  </a:lnTo>
                  <a:lnTo>
                    <a:pt x="0" y="91439"/>
                  </a:lnTo>
                  <a:lnTo>
                    <a:pt x="22860" y="91439"/>
                  </a:lnTo>
                  <a:lnTo>
                    <a:pt x="22860" y="85089"/>
                  </a:lnTo>
                  <a:close/>
                </a:path>
                <a:path w="22859" h="685800">
                  <a:moveTo>
                    <a:pt x="22860" y="91439"/>
                  </a:moveTo>
                  <a:lnTo>
                    <a:pt x="0" y="91439"/>
                  </a:lnTo>
                  <a:lnTo>
                    <a:pt x="0" y="97789"/>
                  </a:lnTo>
                  <a:lnTo>
                    <a:pt x="22860" y="97789"/>
                  </a:lnTo>
                  <a:lnTo>
                    <a:pt x="22860" y="91439"/>
                  </a:lnTo>
                  <a:close/>
                </a:path>
                <a:path w="22859" h="685800">
                  <a:moveTo>
                    <a:pt x="22860" y="97789"/>
                  </a:moveTo>
                  <a:lnTo>
                    <a:pt x="0" y="97789"/>
                  </a:lnTo>
                  <a:lnTo>
                    <a:pt x="0" y="104139"/>
                  </a:lnTo>
                  <a:lnTo>
                    <a:pt x="22860" y="104139"/>
                  </a:lnTo>
                  <a:lnTo>
                    <a:pt x="22860" y="97789"/>
                  </a:lnTo>
                  <a:close/>
                </a:path>
                <a:path w="22859" h="685800">
                  <a:moveTo>
                    <a:pt x="22860" y="104139"/>
                  </a:moveTo>
                  <a:lnTo>
                    <a:pt x="0" y="104139"/>
                  </a:lnTo>
                  <a:lnTo>
                    <a:pt x="0" y="110489"/>
                  </a:lnTo>
                  <a:lnTo>
                    <a:pt x="22860" y="110489"/>
                  </a:lnTo>
                  <a:lnTo>
                    <a:pt x="22860" y="104139"/>
                  </a:lnTo>
                  <a:close/>
                </a:path>
                <a:path w="22859" h="685800">
                  <a:moveTo>
                    <a:pt x="22860" y="110489"/>
                  </a:moveTo>
                  <a:lnTo>
                    <a:pt x="0" y="110489"/>
                  </a:lnTo>
                  <a:lnTo>
                    <a:pt x="0" y="114299"/>
                  </a:lnTo>
                  <a:lnTo>
                    <a:pt x="22860" y="114299"/>
                  </a:lnTo>
                  <a:lnTo>
                    <a:pt x="22860" y="110489"/>
                  </a:lnTo>
                  <a:close/>
                </a:path>
                <a:path w="22859" h="685800">
                  <a:moveTo>
                    <a:pt x="22860" y="114299"/>
                  </a:moveTo>
                  <a:lnTo>
                    <a:pt x="0" y="114299"/>
                  </a:lnTo>
                  <a:lnTo>
                    <a:pt x="0" y="116839"/>
                  </a:lnTo>
                  <a:lnTo>
                    <a:pt x="22860" y="116839"/>
                  </a:lnTo>
                  <a:lnTo>
                    <a:pt x="22860" y="114299"/>
                  </a:lnTo>
                  <a:close/>
                </a:path>
                <a:path w="22859" h="685800">
                  <a:moveTo>
                    <a:pt x="22860" y="116839"/>
                  </a:moveTo>
                  <a:lnTo>
                    <a:pt x="0" y="116839"/>
                  </a:lnTo>
                  <a:lnTo>
                    <a:pt x="0" y="120649"/>
                  </a:lnTo>
                  <a:lnTo>
                    <a:pt x="22860" y="120649"/>
                  </a:lnTo>
                  <a:lnTo>
                    <a:pt x="22860" y="116839"/>
                  </a:lnTo>
                  <a:close/>
                </a:path>
                <a:path w="22859" h="685800">
                  <a:moveTo>
                    <a:pt x="22860" y="120649"/>
                  </a:moveTo>
                  <a:lnTo>
                    <a:pt x="0" y="120649"/>
                  </a:lnTo>
                  <a:lnTo>
                    <a:pt x="0" y="126999"/>
                  </a:lnTo>
                  <a:lnTo>
                    <a:pt x="22860" y="126999"/>
                  </a:lnTo>
                  <a:lnTo>
                    <a:pt x="22860" y="120649"/>
                  </a:lnTo>
                  <a:close/>
                </a:path>
                <a:path w="22859" h="685800">
                  <a:moveTo>
                    <a:pt x="22860" y="126999"/>
                  </a:moveTo>
                  <a:lnTo>
                    <a:pt x="0" y="126999"/>
                  </a:lnTo>
                  <a:lnTo>
                    <a:pt x="0" y="133349"/>
                  </a:lnTo>
                  <a:lnTo>
                    <a:pt x="22860" y="133349"/>
                  </a:lnTo>
                  <a:lnTo>
                    <a:pt x="22860" y="126999"/>
                  </a:lnTo>
                  <a:close/>
                </a:path>
                <a:path w="22859" h="685800">
                  <a:moveTo>
                    <a:pt x="22860" y="133349"/>
                  </a:moveTo>
                  <a:lnTo>
                    <a:pt x="0" y="133349"/>
                  </a:lnTo>
                  <a:lnTo>
                    <a:pt x="0" y="135889"/>
                  </a:lnTo>
                  <a:lnTo>
                    <a:pt x="22860" y="135889"/>
                  </a:lnTo>
                  <a:lnTo>
                    <a:pt x="22860" y="133349"/>
                  </a:lnTo>
                  <a:close/>
                </a:path>
                <a:path w="22859" h="685800">
                  <a:moveTo>
                    <a:pt x="22860" y="135889"/>
                  </a:moveTo>
                  <a:lnTo>
                    <a:pt x="0" y="135889"/>
                  </a:lnTo>
                  <a:lnTo>
                    <a:pt x="0" y="142239"/>
                  </a:lnTo>
                  <a:lnTo>
                    <a:pt x="22860" y="142239"/>
                  </a:lnTo>
                  <a:lnTo>
                    <a:pt x="22860" y="135889"/>
                  </a:lnTo>
                  <a:close/>
                </a:path>
                <a:path w="22859" h="685800">
                  <a:moveTo>
                    <a:pt x="22860" y="142239"/>
                  </a:moveTo>
                  <a:lnTo>
                    <a:pt x="0" y="142239"/>
                  </a:lnTo>
                  <a:lnTo>
                    <a:pt x="0" y="146049"/>
                  </a:lnTo>
                  <a:lnTo>
                    <a:pt x="22860" y="146049"/>
                  </a:lnTo>
                  <a:lnTo>
                    <a:pt x="22860" y="142239"/>
                  </a:lnTo>
                  <a:close/>
                </a:path>
                <a:path w="22859" h="685800">
                  <a:moveTo>
                    <a:pt x="22860" y="146049"/>
                  </a:moveTo>
                  <a:lnTo>
                    <a:pt x="0" y="146049"/>
                  </a:lnTo>
                  <a:lnTo>
                    <a:pt x="0" y="148589"/>
                  </a:lnTo>
                  <a:lnTo>
                    <a:pt x="22860" y="148589"/>
                  </a:lnTo>
                  <a:lnTo>
                    <a:pt x="22860" y="146049"/>
                  </a:lnTo>
                  <a:close/>
                </a:path>
                <a:path w="22859" h="685800">
                  <a:moveTo>
                    <a:pt x="22860" y="148589"/>
                  </a:moveTo>
                  <a:lnTo>
                    <a:pt x="0" y="148589"/>
                  </a:lnTo>
                  <a:lnTo>
                    <a:pt x="0" y="152399"/>
                  </a:lnTo>
                  <a:lnTo>
                    <a:pt x="22860" y="152399"/>
                  </a:lnTo>
                  <a:lnTo>
                    <a:pt x="22860" y="148589"/>
                  </a:lnTo>
                  <a:close/>
                </a:path>
                <a:path w="22859" h="685800">
                  <a:moveTo>
                    <a:pt x="22860" y="152399"/>
                  </a:moveTo>
                  <a:lnTo>
                    <a:pt x="0" y="152399"/>
                  </a:lnTo>
                  <a:lnTo>
                    <a:pt x="0" y="154939"/>
                  </a:lnTo>
                  <a:lnTo>
                    <a:pt x="22860" y="154939"/>
                  </a:lnTo>
                  <a:lnTo>
                    <a:pt x="22860" y="152399"/>
                  </a:lnTo>
                  <a:close/>
                </a:path>
                <a:path w="22859" h="685800">
                  <a:moveTo>
                    <a:pt x="22860" y="154939"/>
                  </a:moveTo>
                  <a:lnTo>
                    <a:pt x="0" y="154939"/>
                  </a:lnTo>
                  <a:lnTo>
                    <a:pt x="0" y="165099"/>
                  </a:lnTo>
                  <a:lnTo>
                    <a:pt x="22860" y="165099"/>
                  </a:lnTo>
                  <a:lnTo>
                    <a:pt x="22860" y="154939"/>
                  </a:lnTo>
                  <a:close/>
                </a:path>
                <a:path w="22859" h="685800">
                  <a:moveTo>
                    <a:pt x="22860" y="165099"/>
                  </a:moveTo>
                  <a:lnTo>
                    <a:pt x="0" y="165099"/>
                  </a:lnTo>
                  <a:lnTo>
                    <a:pt x="0" y="167639"/>
                  </a:lnTo>
                  <a:lnTo>
                    <a:pt x="22860" y="167639"/>
                  </a:lnTo>
                  <a:lnTo>
                    <a:pt x="22860" y="165099"/>
                  </a:lnTo>
                  <a:close/>
                </a:path>
                <a:path w="22859" h="685800">
                  <a:moveTo>
                    <a:pt x="22860" y="167639"/>
                  </a:moveTo>
                  <a:lnTo>
                    <a:pt x="0" y="167639"/>
                  </a:lnTo>
                  <a:lnTo>
                    <a:pt x="0" y="171449"/>
                  </a:lnTo>
                  <a:lnTo>
                    <a:pt x="22860" y="171449"/>
                  </a:lnTo>
                  <a:lnTo>
                    <a:pt x="22860" y="167639"/>
                  </a:lnTo>
                  <a:close/>
                </a:path>
                <a:path w="22859" h="685800">
                  <a:moveTo>
                    <a:pt x="22860" y="171449"/>
                  </a:moveTo>
                  <a:lnTo>
                    <a:pt x="0" y="171449"/>
                  </a:lnTo>
                  <a:lnTo>
                    <a:pt x="0" y="173989"/>
                  </a:lnTo>
                  <a:lnTo>
                    <a:pt x="22860" y="173989"/>
                  </a:lnTo>
                  <a:lnTo>
                    <a:pt x="22860" y="171449"/>
                  </a:lnTo>
                  <a:close/>
                </a:path>
                <a:path w="22859" h="685800">
                  <a:moveTo>
                    <a:pt x="22860" y="173989"/>
                  </a:moveTo>
                  <a:lnTo>
                    <a:pt x="0" y="173989"/>
                  </a:lnTo>
                  <a:lnTo>
                    <a:pt x="0" y="177799"/>
                  </a:lnTo>
                  <a:lnTo>
                    <a:pt x="22860" y="177799"/>
                  </a:lnTo>
                  <a:lnTo>
                    <a:pt x="22860" y="173989"/>
                  </a:lnTo>
                  <a:close/>
                </a:path>
                <a:path w="22859" h="685800">
                  <a:moveTo>
                    <a:pt x="22860" y="177799"/>
                  </a:moveTo>
                  <a:lnTo>
                    <a:pt x="0" y="177799"/>
                  </a:lnTo>
                  <a:lnTo>
                    <a:pt x="0" y="180339"/>
                  </a:lnTo>
                  <a:lnTo>
                    <a:pt x="22860" y="180339"/>
                  </a:lnTo>
                  <a:lnTo>
                    <a:pt x="22860" y="177799"/>
                  </a:lnTo>
                  <a:close/>
                </a:path>
                <a:path w="22859" h="685800">
                  <a:moveTo>
                    <a:pt x="16510" y="180339"/>
                  </a:moveTo>
                  <a:lnTo>
                    <a:pt x="0" y="180339"/>
                  </a:lnTo>
                  <a:lnTo>
                    <a:pt x="0" y="182879"/>
                  </a:lnTo>
                  <a:lnTo>
                    <a:pt x="3809" y="182879"/>
                  </a:lnTo>
                  <a:lnTo>
                    <a:pt x="3809" y="181609"/>
                  </a:lnTo>
                  <a:lnTo>
                    <a:pt x="16510" y="181609"/>
                  </a:lnTo>
                  <a:lnTo>
                    <a:pt x="16510" y="180339"/>
                  </a:lnTo>
                  <a:close/>
                </a:path>
                <a:path w="22859" h="685800">
                  <a:moveTo>
                    <a:pt x="2540" y="683259"/>
                  </a:moveTo>
                  <a:lnTo>
                    <a:pt x="0" y="683259"/>
                  </a:lnTo>
                  <a:lnTo>
                    <a:pt x="0" y="685799"/>
                  </a:lnTo>
                  <a:lnTo>
                    <a:pt x="2540" y="685799"/>
                  </a:lnTo>
                  <a:lnTo>
                    <a:pt x="2540" y="683259"/>
                  </a:lnTo>
                  <a:close/>
                </a:path>
                <a:path w="22859" h="685800">
                  <a:moveTo>
                    <a:pt x="11429" y="680719"/>
                  </a:moveTo>
                  <a:lnTo>
                    <a:pt x="0" y="680719"/>
                  </a:lnTo>
                  <a:lnTo>
                    <a:pt x="0" y="681989"/>
                  </a:lnTo>
                  <a:lnTo>
                    <a:pt x="6350" y="681989"/>
                  </a:lnTo>
                  <a:lnTo>
                    <a:pt x="6350" y="683259"/>
                  </a:lnTo>
                  <a:lnTo>
                    <a:pt x="11429" y="683259"/>
                  </a:lnTo>
                  <a:lnTo>
                    <a:pt x="11429" y="680719"/>
                  </a:lnTo>
                  <a:close/>
                </a:path>
                <a:path w="22859" h="685800">
                  <a:moveTo>
                    <a:pt x="19050" y="679449"/>
                  </a:moveTo>
                  <a:lnTo>
                    <a:pt x="13970" y="679449"/>
                  </a:lnTo>
                  <a:lnTo>
                    <a:pt x="13970" y="680719"/>
                  </a:lnTo>
                  <a:lnTo>
                    <a:pt x="19050" y="680719"/>
                  </a:lnTo>
                  <a:lnTo>
                    <a:pt x="19050" y="679449"/>
                  </a:lnTo>
                  <a:close/>
                </a:path>
                <a:path w="22859" h="685800">
                  <a:moveTo>
                    <a:pt x="21590" y="676909"/>
                  </a:moveTo>
                  <a:lnTo>
                    <a:pt x="0" y="676909"/>
                  </a:lnTo>
                  <a:lnTo>
                    <a:pt x="0" y="679449"/>
                  </a:lnTo>
                  <a:lnTo>
                    <a:pt x="21590" y="679449"/>
                  </a:lnTo>
                  <a:lnTo>
                    <a:pt x="21590" y="676909"/>
                  </a:lnTo>
                  <a:close/>
                </a:path>
                <a:path w="22859" h="685800">
                  <a:moveTo>
                    <a:pt x="22860" y="674369"/>
                  </a:moveTo>
                  <a:lnTo>
                    <a:pt x="0" y="674369"/>
                  </a:lnTo>
                  <a:lnTo>
                    <a:pt x="0" y="675639"/>
                  </a:lnTo>
                  <a:lnTo>
                    <a:pt x="22860" y="675639"/>
                  </a:lnTo>
                  <a:lnTo>
                    <a:pt x="22860" y="674369"/>
                  </a:lnTo>
                  <a:close/>
                </a:path>
                <a:path w="22859" h="685800">
                  <a:moveTo>
                    <a:pt x="22860" y="670559"/>
                  </a:moveTo>
                  <a:lnTo>
                    <a:pt x="0" y="670559"/>
                  </a:lnTo>
                  <a:lnTo>
                    <a:pt x="0" y="673099"/>
                  </a:lnTo>
                  <a:lnTo>
                    <a:pt x="22860" y="673099"/>
                  </a:lnTo>
                  <a:lnTo>
                    <a:pt x="22860" y="670559"/>
                  </a:lnTo>
                  <a:close/>
                </a:path>
                <a:path w="22859" h="685800">
                  <a:moveTo>
                    <a:pt x="22860" y="668019"/>
                  </a:moveTo>
                  <a:lnTo>
                    <a:pt x="0" y="668019"/>
                  </a:lnTo>
                  <a:lnTo>
                    <a:pt x="0" y="669289"/>
                  </a:lnTo>
                  <a:lnTo>
                    <a:pt x="22860" y="669289"/>
                  </a:lnTo>
                  <a:lnTo>
                    <a:pt x="22860" y="668019"/>
                  </a:lnTo>
                  <a:close/>
                </a:path>
                <a:path w="22859" h="685800">
                  <a:moveTo>
                    <a:pt x="22860" y="664209"/>
                  </a:moveTo>
                  <a:lnTo>
                    <a:pt x="0" y="664209"/>
                  </a:lnTo>
                  <a:lnTo>
                    <a:pt x="0" y="666749"/>
                  </a:lnTo>
                  <a:lnTo>
                    <a:pt x="22860" y="666749"/>
                  </a:lnTo>
                  <a:lnTo>
                    <a:pt x="22860" y="664209"/>
                  </a:lnTo>
                  <a:close/>
                </a:path>
                <a:path w="22859" h="685800">
                  <a:moveTo>
                    <a:pt x="22860" y="661669"/>
                  </a:moveTo>
                  <a:lnTo>
                    <a:pt x="0" y="661669"/>
                  </a:lnTo>
                  <a:lnTo>
                    <a:pt x="0" y="662939"/>
                  </a:lnTo>
                  <a:lnTo>
                    <a:pt x="22860" y="662939"/>
                  </a:lnTo>
                  <a:lnTo>
                    <a:pt x="22860" y="661669"/>
                  </a:lnTo>
                  <a:close/>
                </a:path>
                <a:path w="22859" h="685800">
                  <a:moveTo>
                    <a:pt x="22860" y="657859"/>
                  </a:moveTo>
                  <a:lnTo>
                    <a:pt x="0" y="657859"/>
                  </a:lnTo>
                  <a:lnTo>
                    <a:pt x="0" y="660399"/>
                  </a:lnTo>
                  <a:lnTo>
                    <a:pt x="22860" y="660399"/>
                  </a:lnTo>
                  <a:lnTo>
                    <a:pt x="22860" y="657859"/>
                  </a:lnTo>
                  <a:close/>
                </a:path>
                <a:path w="22859" h="685800">
                  <a:moveTo>
                    <a:pt x="22860" y="655319"/>
                  </a:moveTo>
                  <a:lnTo>
                    <a:pt x="0" y="655319"/>
                  </a:lnTo>
                  <a:lnTo>
                    <a:pt x="0" y="656589"/>
                  </a:lnTo>
                  <a:lnTo>
                    <a:pt x="22860" y="656589"/>
                  </a:lnTo>
                  <a:lnTo>
                    <a:pt x="22860" y="655319"/>
                  </a:lnTo>
                  <a:close/>
                </a:path>
                <a:path w="22859" h="685800">
                  <a:moveTo>
                    <a:pt x="22860" y="651509"/>
                  </a:moveTo>
                  <a:lnTo>
                    <a:pt x="0" y="651509"/>
                  </a:lnTo>
                  <a:lnTo>
                    <a:pt x="0" y="654049"/>
                  </a:lnTo>
                  <a:lnTo>
                    <a:pt x="22860" y="654049"/>
                  </a:lnTo>
                  <a:lnTo>
                    <a:pt x="22860" y="651509"/>
                  </a:lnTo>
                  <a:close/>
                </a:path>
                <a:path w="22859" h="685800">
                  <a:moveTo>
                    <a:pt x="22860" y="648969"/>
                  </a:moveTo>
                  <a:lnTo>
                    <a:pt x="0" y="648969"/>
                  </a:lnTo>
                  <a:lnTo>
                    <a:pt x="0" y="650239"/>
                  </a:lnTo>
                  <a:lnTo>
                    <a:pt x="22860" y="650239"/>
                  </a:lnTo>
                  <a:lnTo>
                    <a:pt x="22860" y="648969"/>
                  </a:lnTo>
                  <a:close/>
                </a:path>
                <a:path w="22859" h="685800">
                  <a:moveTo>
                    <a:pt x="22860" y="645159"/>
                  </a:moveTo>
                  <a:lnTo>
                    <a:pt x="0" y="645159"/>
                  </a:lnTo>
                  <a:lnTo>
                    <a:pt x="0" y="647699"/>
                  </a:lnTo>
                  <a:lnTo>
                    <a:pt x="22860" y="647699"/>
                  </a:lnTo>
                  <a:lnTo>
                    <a:pt x="22860" y="645159"/>
                  </a:lnTo>
                  <a:close/>
                </a:path>
                <a:path w="22859" h="685800">
                  <a:moveTo>
                    <a:pt x="22860" y="642619"/>
                  </a:moveTo>
                  <a:lnTo>
                    <a:pt x="0" y="642619"/>
                  </a:lnTo>
                  <a:lnTo>
                    <a:pt x="0" y="643889"/>
                  </a:lnTo>
                  <a:lnTo>
                    <a:pt x="22860" y="643889"/>
                  </a:lnTo>
                  <a:lnTo>
                    <a:pt x="22860" y="642619"/>
                  </a:lnTo>
                  <a:close/>
                </a:path>
                <a:path w="22859" h="685800">
                  <a:moveTo>
                    <a:pt x="22860" y="638809"/>
                  </a:moveTo>
                  <a:lnTo>
                    <a:pt x="0" y="638809"/>
                  </a:lnTo>
                  <a:lnTo>
                    <a:pt x="0" y="641349"/>
                  </a:lnTo>
                  <a:lnTo>
                    <a:pt x="22860" y="641349"/>
                  </a:lnTo>
                  <a:lnTo>
                    <a:pt x="22860" y="638809"/>
                  </a:lnTo>
                  <a:close/>
                </a:path>
                <a:path w="22859" h="685800">
                  <a:moveTo>
                    <a:pt x="22860" y="636269"/>
                  </a:moveTo>
                  <a:lnTo>
                    <a:pt x="0" y="636269"/>
                  </a:lnTo>
                  <a:lnTo>
                    <a:pt x="0" y="637539"/>
                  </a:lnTo>
                  <a:lnTo>
                    <a:pt x="22860" y="637539"/>
                  </a:lnTo>
                  <a:lnTo>
                    <a:pt x="22860" y="636269"/>
                  </a:lnTo>
                  <a:close/>
                </a:path>
                <a:path w="22859" h="685800">
                  <a:moveTo>
                    <a:pt x="22860" y="632459"/>
                  </a:moveTo>
                  <a:lnTo>
                    <a:pt x="0" y="632459"/>
                  </a:lnTo>
                  <a:lnTo>
                    <a:pt x="0" y="634999"/>
                  </a:lnTo>
                  <a:lnTo>
                    <a:pt x="22860" y="634999"/>
                  </a:lnTo>
                  <a:lnTo>
                    <a:pt x="22860" y="632459"/>
                  </a:lnTo>
                  <a:close/>
                </a:path>
                <a:path w="22859" h="685800">
                  <a:moveTo>
                    <a:pt x="22860" y="629919"/>
                  </a:moveTo>
                  <a:lnTo>
                    <a:pt x="0" y="629919"/>
                  </a:lnTo>
                  <a:lnTo>
                    <a:pt x="0" y="631189"/>
                  </a:lnTo>
                  <a:lnTo>
                    <a:pt x="22860" y="631189"/>
                  </a:lnTo>
                  <a:lnTo>
                    <a:pt x="22860" y="629919"/>
                  </a:lnTo>
                  <a:close/>
                </a:path>
                <a:path w="22859" h="685800">
                  <a:moveTo>
                    <a:pt x="22860" y="624839"/>
                  </a:moveTo>
                  <a:lnTo>
                    <a:pt x="0" y="624839"/>
                  </a:lnTo>
                  <a:lnTo>
                    <a:pt x="0" y="628649"/>
                  </a:lnTo>
                  <a:lnTo>
                    <a:pt x="22860" y="628649"/>
                  </a:lnTo>
                  <a:lnTo>
                    <a:pt x="22860" y="624839"/>
                  </a:lnTo>
                  <a:close/>
                </a:path>
                <a:path w="22859" h="685800">
                  <a:moveTo>
                    <a:pt x="22860" y="618489"/>
                  </a:moveTo>
                  <a:lnTo>
                    <a:pt x="0" y="618489"/>
                  </a:lnTo>
                  <a:lnTo>
                    <a:pt x="0" y="623569"/>
                  </a:lnTo>
                  <a:lnTo>
                    <a:pt x="22860" y="623569"/>
                  </a:lnTo>
                  <a:lnTo>
                    <a:pt x="22860" y="618489"/>
                  </a:lnTo>
                  <a:close/>
                </a:path>
                <a:path w="22859" h="685800">
                  <a:moveTo>
                    <a:pt x="22860" y="612139"/>
                  </a:moveTo>
                  <a:lnTo>
                    <a:pt x="0" y="612139"/>
                  </a:lnTo>
                  <a:lnTo>
                    <a:pt x="0" y="617219"/>
                  </a:lnTo>
                  <a:lnTo>
                    <a:pt x="22860" y="617219"/>
                  </a:lnTo>
                  <a:lnTo>
                    <a:pt x="22860" y="612139"/>
                  </a:lnTo>
                  <a:close/>
                </a:path>
                <a:path w="22859" h="685800">
                  <a:moveTo>
                    <a:pt x="22860" y="605789"/>
                  </a:moveTo>
                  <a:lnTo>
                    <a:pt x="0" y="605789"/>
                  </a:lnTo>
                  <a:lnTo>
                    <a:pt x="0" y="610869"/>
                  </a:lnTo>
                  <a:lnTo>
                    <a:pt x="22860" y="610869"/>
                  </a:lnTo>
                  <a:lnTo>
                    <a:pt x="22860" y="605789"/>
                  </a:lnTo>
                  <a:close/>
                </a:path>
                <a:path w="22859" h="685800">
                  <a:moveTo>
                    <a:pt x="22860" y="599439"/>
                  </a:moveTo>
                  <a:lnTo>
                    <a:pt x="0" y="599439"/>
                  </a:lnTo>
                  <a:lnTo>
                    <a:pt x="0" y="604519"/>
                  </a:lnTo>
                  <a:lnTo>
                    <a:pt x="22860" y="604519"/>
                  </a:lnTo>
                  <a:lnTo>
                    <a:pt x="22860" y="599439"/>
                  </a:lnTo>
                  <a:close/>
                </a:path>
                <a:path w="22859" h="685800">
                  <a:moveTo>
                    <a:pt x="22860" y="593089"/>
                  </a:moveTo>
                  <a:lnTo>
                    <a:pt x="0" y="593089"/>
                  </a:lnTo>
                  <a:lnTo>
                    <a:pt x="0" y="598169"/>
                  </a:lnTo>
                  <a:lnTo>
                    <a:pt x="22860" y="598169"/>
                  </a:lnTo>
                  <a:lnTo>
                    <a:pt x="22860" y="593089"/>
                  </a:lnTo>
                  <a:close/>
                </a:path>
                <a:path w="22859" h="685800">
                  <a:moveTo>
                    <a:pt x="22860" y="586739"/>
                  </a:moveTo>
                  <a:lnTo>
                    <a:pt x="0" y="586739"/>
                  </a:lnTo>
                  <a:lnTo>
                    <a:pt x="0" y="591819"/>
                  </a:lnTo>
                  <a:lnTo>
                    <a:pt x="22860" y="591819"/>
                  </a:lnTo>
                  <a:lnTo>
                    <a:pt x="22860" y="586739"/>
                  </a:lnTo>
                  <a:close/>
                </a:path>
                <a:path w="22859" h="685800">
                  <a:moveTo>
                    <a:pt x="22860" y="580389"/>
                  </a:moveTo>
                  <a:lnTo>
                    <a:pt x="0" y="580389"/>
                  </a:lnTo>
                  <a:lnTo>
                    <a:pt x="0" y="585469"/>
                  </a:lnTo>
                  <a:lnTo>
                    <a:pt x="22860" y="585469"/>
                  </a:lnTo>
                  <a:lnTo>
                    <a:pt x="22860" y="580389"/>
                  </a:lnTo>
                  <a:close/>
                </a:path>
                <a:path w="22859" h="685800">
                  <a:moveTo>
                    <a:pt x="22860" y="574039"/>
                  </a:moveTo>
                  <a:lnTo>
                    <a:pt x="0" y="574039"/>
                  </a:lnTo>
                  <a:lnTo>
                    <a:pt x="0" y="579119"/>
                  </a:lnTo>
                  <a:lnTo>
                    <a:pt x="22860" y="579119"/>
                  </a:lnTo>
                  <a:lnTo>
                    <a:pt x="22860" y="574039"/>
                  </a:lnTo>
                  <a:close/>
                </a:path>
                <a:path w="22859" h="685800">
                  <a:moveTo>
                    <a:pt x="22860" y="567689"/>
                  </a:moveTo>
                  <a:lnTo>
                    <a:pt x="0" y="567689"/>
                  </a:lnTo>
                  <a:lnTo>
                    <a:pt x="0" y="572769"/>
                  </a:lnTo>
                  <a:lnTo>
                    <a:pt x="22860" y="572769"/>
                  </a:lnTo>
                  <a:lnTo>
                    <a:pt x="22860" y="567689"/>
                  </a:lnTo>
                  <a:close/>
                </a:path>
                <a:path w="22859" h="685800">
                  <a:moveTo>
                    <a:pt x="22860" y="561339"/>
                  </a:moveTo>
                  <a:lnTo>
                    <a:pt x="0" y="561339"/>
                  </a:lnTo>
                  <a:lnTo>
                    <a:pt x="0" y="566419"/>
                  </a:lnTo>
                  <a:lnTo>
                    <a:pt x="22860" y="566419"/>
                  </a:lnTo>
                  <a:lnTo>
                    <a:pt x="22860" y="561339"/>
                  </a:lnTo>
                  <a:close/>
                </a:path>
                <a:path w="22859" h="685800">
                  <a:moveTo>
                    <a:pt x="22860" y="554989"/>
                  </a:moveTo>
                  <a:lnTo>
                    <a:pt x="0" y="554989"/>
                  </a:lnTo>
                  <a:lnTo>
                    <a:pt x="0" y="560069"/>
                  </a:lnTo>
                  <a:lnTo>
                    <a:pt x="22860" y="560069"/>
                  </a:lnTo>
                  <a:lnTo>
                    <a:pt x="22860" y="554989"/>
                  </a:lnTo>
                  <a:close/>
                </a:path>
                <a:path w="22859" h="685800">
                  <a:moveTo>
                    <a:pt x="22860" y="548639"/>
                  </a:moveTo>
                  <a:lnTo>
                    <a:pt x="0" y="548639"/>
                  </a:lnTo>
                  <a:lnTo>
                    <a:pt x="0" y="553719"/>
                  </a:lnTo>
                  <a:lnTo>
                    <a:pt x="22860" y="553719"/>
                  </a:lnTo>
                  <a:lnTo>
                    <a:pt x="22860" y="548639"/>
                  </a:lnTo>
                  <a:close/>
                </a:path>
                <a:path w="22859" h="685800">
                  <a:moveTo>
                    <a:pt x="22860" y="542289"/>
                  </a:moveTo>
                  <a:lnTo>
                    <a:pt x="0" y="542289"/>
                  </a:lnTo>
                  <a:lnTo>
                    <a:pt x="0" y="547369"/>
                  </a:lnTo>
                  <a:lnTo>
                    <a:pt x="22860" y="547369"/>
                  </a:lnTo>
                  <a:lnTo>
                    <a:pt x="22860" y="542289"/>
                  </a:lnTo>
                  <a:close/>
                </a:path>
                <a:path w="22859" h="685800">
                  <a:moveTo>
                    <a:pt x="22860" y="535939"/>
                  </a:moveTo>
                  <a:lnTo>
                    <a:pt x="0" y="535939"/>
                  </a:lnTo>
                  <a:lnTo>
                    <a:pt x="0" y="541019"/>
                  </a:lnTo>
                  <a:lnTo>
                    <a:pt x="22860" y="541019"/>
                  </a:lnTo>
                  <a:lnTo>
                    <a:pt x="22860" y="535939"/>
                  </a:lnTo>
                  <a:close/>
                </a:path>
                <a:path w="22859" h="685800">
                  <a:moveTo>
                    <a:pt x="22860" y="529589"/>
                  </a:moveTo>
                  <a:lnTo>
                    <a:pt x="0" y="529589"/>
                  </a:lnTo>
                  <a:lnTo>
                    <a:pt x="0" y="534669"/>
                  </a:lnTo>
                  <a:lnTo>
                    <a:pt x="22860" y="534669"/>
                  </a:lnTo>
                  <a:lnTo>
                    <a:pt x="22860" y="529589"/>
                  </a:lnTo>
                  <a:close/>
                </a:path>
                <a:path w="22859" h="685800">
                  <a:moveTo>
                    <a:pt x="22860" y="523239"/>
                  </a:moveTo>
                  <a:lnTo>
                    <a:pt x="0" y="523239"/>
                  </a:lnTo>
                  <a:lnTo>
                    <a:pt x="0" y="528319"/>
                  </a:lnTo>
                  <a:lnTo>
                    <a:pt x="22860" y="528319"/>
                  </a:lnTo>
                  <a:lnTo>
                    <a:pt x="22860" y="523239"/>
                  </a:lnTo>
                  <a:close/>
                </a:path>
                <a:path w="22859" h="685800">
                  <a:moveTo>
                    <a:pt x="22860" y="516889"/>
                  </a:moveTo>
                  <a:lnTo>
                    <a:pt x="0" y="516889"/>
                  </a:lnTo>
                  <a:lnTo>
                    <a:pt x="0" y="521969"/>
                  </a:lnTo>
                  <a:lnTo>
                    <a:pt x="22860" y="521969"/>
                  </a:lnTo>
                  <a:lnTo>
                    <a:pt x="22860" y="516889"/>
                  </a:lnTo>
                  <a:close/>
                </a:path>
                <a:path w="22859" h="685800">
                  <a:moveTo>
                    <a:pt x="22860" y="510539"/>
                  </a:moveTo>
                  <a:lnTo>
                    <a:pt x="0" y="510539"/>
                  </a:lnTo>
                  <a:lnTo>
                    <a:pt x="0" y="515619"/>
                  </a:lnTo>
                  <a:lnTo>
                    <a:pt x="22860" y="515619"/>
                  </a:lnTo>
                  <a:lnTo>
                    <a:pt x="22860" y="510539"/>
                  </a:lnTo>
                  <a:close/>
                </a:path>
                <a:path w="22859" h="685800">
                  <a:moveTo>
                    <a:pt x="22860" y="504189"/>
                  </a:moveTo>
                  <a:lnTo>
                    <a:pt x="0" y="504189"/>
                  </a:lnTo>
                  <a:lnTo>
                    <a:pt x="0" y="509269"/>
                  </a:lnTo>
                  <a:lnTo>
                    <a:pt x="22860" y="509269"/>
                  </a:lnTo>
                  <a:lnTo>
                    <a:pt x="22860" y="504189"/>
                  </a:lnTo>
                  <a:close/>
                </a:path>
                <a:path w="22859" h="685800">
                  <a:moveTo>
                    <a:pt x="22860" y="497839"/>
                  </a:moveTo>
                  <a:lnTo>
                    <a:pt x="0" y="497839"/>
                  </a:lnTo>
                  <a:lnTo>
                    <a:pt x="0" y="502919"/>
                  </a:lnTo>
                  <a:lnTo>
                    <a:pt x="22860" y="502919"/>
                  </a:lnTo>
                  <a:lnTo>
                    <a:pt x="22860" y="497839"/>
                  </a:lnTo>
                  <a:close/>
                </a:path>
                <a:path w="22859" h="685800">
                  <a:moveTo>
                    <a:pt x="22860" y="491489"/>
                  </a:moveTo>
                  <a:lnTo>
                    <a:pt x="0" y="491489"/>
                  </a:lnTo>
                  <a:lnTo>
                    <a:pt x="0" y="496569"/>
                  </a:lnTo>
                  <a:lnTo>
                    <a:pt x="22860" y="496569"/>
                  </a:lnTo>
                  <a:lnTo>
                    <a:pt x="22860" y="491489"/>
                  </a:lnTo>
                  <a:close/>
                </a:path>
                <a:path w="22859" h="685800">
                  <a:moveTo>
                    <a:pt x="22860" y="485139"/>
                  </a:moveTo>
                  <a:lnTo>
                    <a:pt x="0" y="485139"/>
                  </a:lnTo>
                  <a:lnTo>
                    <a:pt x="0" y="490219"/>
                  </a:lnTo>
                  <a:lnTo>
                    <a:pt x="22860" y="490219"/>
                  </a:lnTo>
                  <a:lnTo>
                    <a:pt x="22860" y="485139"/>
                  </a:lnTo>
                  <a:close/>
                </a:path>
                <a:path w="22859" h="685800">
                  <a:moveTo>
                    <a:pt x="22860" y="478789"/>
                  </a:moveTo>
                  <a:lnTo>
                    <a:pt x="0" y="478789"/>
                  </a:lnTo>
                  <a:lnTo>
                    <a:pt x="0" y="483869"/>
                  </a:lnTo>
                  <a:lnTo>
                    <a:pt x="22860" y="483869"/>
                  </a:lnTo>
                  <a:lnTo>
                    <a:pt x="22860" y="478789"/>
                  </a:lnTo>
                  <a:close/>
                </a:path>
                <a:path w="22859" h="685800">
                  <a:moveTo>
                    <a:pt x="22860" y="472439"/>
                  </a:moveTo>
                  <a:lnTo>
                    <a:pt x="0" y="472439"/>
                  </a:lnTo>
                  <a:lnTo>
                    <a:pt x="0" y="477519"/>
                  </a:lnTo>
                  <a:lnTo>
                    <a:pt x="22860" y="477519"/>
                  </a:lnTo>
                  <a:lnTo>
                    <a:pt x="22860" y="472439"/>
                  </a:lnTo>
                  <a:close/>
                </a:path>
                <a:path w="22859" h="685800">
                  <a:moveTo>
                    <a:pt x="22860" y="466089"/>
                  </a:moveTo>
                  <a:lnTo>
                    <a:pt x="0" y="466089"/>
                  </a:lnTo>
                  <a:lnTo>
                    <a:pt x="0" y="471169"/>
                  </a:lnTo>
                  <a:lnTo>
                    <a:pt x="22860" y="471169"/>
                  </a:lnTo>
                  <a:lnTo>
                    <a:pt x="22860" y="466089"/>
                  </a:lnTo>
                  <a:close/>
                </a:path>
                <a:path w="22859" h="685800">
                  <a:moveTo>
                    <a:pt x="22860" y="459739"/>
                  </a:moveTo>
                  <a:lnTo>
                    <a:pt x="0" y="459739"/>
                  </a:lnTo>
                  <a:lnTo>
                    <a:pt x="0" y="464819"/>
                  </a:lnTo>
                  <a:lnTo>
                    <a:pt x="22860" y="464819"/>
                  </a:lnTo>
                  <a:lnTo>
                    <a:pt x="22860" y="459739"/>
                  </a:lnTo>
                  <a:close/>
                </a:path>
                <a:path w="22859" h="685800">
                  <a:moveTo>
                    <a:pt x="22860" y="453389"/>
                  </a:moveTo>
                  <a:lnTo>
                    <a:pt x="0" y="453389"/>
                  </a:lnTo>
                  <a:lnTo>
                    <a:pt x="0" y="458469"/>
                  </a:lnTo>
                  <a:lnTo>
                    <a:pt x="22860" y="458469"/>
                  </a:lnTo>
                  <a:lnTo>
                    <a:pt x="22860" y="453389"/>
                  </a:lnTo>
                  <a:close/>
                </a:path>
                <a:path w="22859" h="685800">
                  <a:moveTo>
                    <a:pt x="22860" y="447039"/>
                  </a:moveTo>
                  <a:lnTo>
                    <a:pt x="0" y="447039"/>
                  </a:lnTo>
                  <a:lnTo>
                    <a:pt x="0" y="452119"/>
                  </a:lnTo>
                  <a:lnTo>
                    <a:pt x="22860" y="452119"/>
                  </a:lnTo>
                  <a:lnTo>
                    <a:pt x="22860" y="447039"/>
                  </a:lnTo>
                  <a:close/>
                </a:path>
                <a:path w="22859" h="685800">
                  <a:moveTo>
                    <a:pt x="22860" y="440689"/>
                  </a:moveTo>
                  <a:lnTo>
                    <a:pt x="0" y="440689"/>
                  </a:lnTo>
                  <a:lnTo>
                    <a:pt x="0" y="445769"/>
                  </a:lnTo>
                  <a:lnTo>
                    <a:pt x="22860" y="445769"/>
                  </a:lnTo>
                  <a:lnTo>
                    <a:pt x="22860" y="440689"/>
                  </a:lnTo>
                  <a:close/>
                </a:path>
                <a:path w="22859" h="685800">
                  <a:moveTo>
                    <a:pt x="22860" y="434339"/>
                  </a:moveTo>
                  <a:lnTo>
                    <a:pt x="0" y="434339"/>
                  </a:lnTo>
                  <a:lnTo>
                    <a:pt x="0" y="439419"/>
                  </a:lnTo>
                  <a:lnTo>
                    <a:pt x="22860" y="439419"/>
                  </a:lnTo>
                  <a:lnTo>
                    <a:pt x="22860" y="434339"/>
                  </a:lnTo>
                  <a:close/>
                </a:path>
                <a:path w="22859" h="685800">
                  <a:moveTo>
                    <a:pt x="22860" y="427989"/>
                  </a:moveTo>
                  <a:lnTo>
                    <a:pt x="0" y="427989"/>
                  </a:lnTo>
                  <a:lnTo>
                    <a:pt x="0" y="433069"/>
                  </a:lnTo>
                  <a:lnTo>
                    <a:pt x="22860" y="433069"/>
                  </a:lnTo>
                  <a:lnTo>
                    <a:pt x="22860" y="427989"/>
                  </a:lnTo>
                  <a:close/>
                </a:path>
                <a:path w="22859" h="685800">
                  <a:moveTo>
                    <a:pt x="22860" y="421639"/>
                  </a:moveTo>
                  <a:lnTo>
                    <a:pt x="0" y="421639"/>
                  </a:lnTo>
                  <a:lnTo>
                    <a:pt x="0" y="426719"/>
                  </a:lnTo>
                  <a:lnTo>
                    <a:pt x="22860" y="426719"/>
                  </a:lnTo>
                  <a:lnTo>
                    <a:pt x="22860" y="421639"/>
                  </a:lnTo>
                  <a:close/>
                </a:path>
                <a:path w="22859" h="685800">
                  <a:moveTo>
                    <a:pt x="22860" y="415289"/>
                  </a:moveTo>
                  <a:lnTo>
                    <a:pt x="0" y="415289"/>
                  </a:lnTo>
                  <a:lnTo>
                    <a:pt x="0" y="420369"/>
                  </a:lnTo>
                  <a:lnTo>
                    <a:pt x="22860" y="420369"/>
                  </a:lnTo>
                  <a:lnTo>
                    <a:pt x="22860" y="415289"/>
                  </a:lnTo>
                  <a:close/>
                </a:path>
                <a:path w="22859" h="685800">
                  <a:moveTo>
                    <a:pt x="22860" y="408939"/>
                  </a:moveTo>
                  <a:lnTo>
                    <a:pt x="0" y="408939"/>
                  </a:lnTo>
                  <a:lnTo>
                    <a:pt x="0" y="414019"/>
                  </a:lnTo>
                  <a:lnTo>
                    <a:pt x="22860" y="414019"/>
                  </a:lnTo>
                  <a:lnTo>
                    <a:pt x="22860" y="408939"/>
                  </a:lnTo>
                  <a:close/>
                </a:path>
                <a:path w="22859" h="685800">
                  <a:moveTo>
                    <a:pt x="22860" y="402589"/>
                  </a:moveTo>
                  <a:lnTo>
                    <a:pt x="0" y="402589"/>
                  </a:lnTo>
                  <a:lnTo>
                    <a:pt x="0" y="407669"/>
                  </a:lnTo>
                  <a:lnTo>
                    <a:pt x="22860" y="407669"/>
                  </a:lnTo>
                  <a:lnTo>
                    <a:pt x="22860" y="402589"/>
                  </a:lnTo>
                  <a:close/>
                </a:path>
                <a:path w="22859" h="685800">
                  <a:moveTo>
                    <a:pt x="22860" y="396239"/>
                  </a:moveTo>
                  <a:lnTo>
                    <a:pt x="0" y="396239"/>
                  </a:lnTo>
                  <a:lnTo>
                    <a:pt x="0" y="401319"/>
                  </a:lnTo>
                  <a:lnTo>
                    <a:pt x="22860" y="401319"/>
                  </a:lnTo>
                  <a:lnTo>
                    <a:pt x="22860" y="396239"/>
                  </a:lnTo>
                  <a:close/>
                </a:path>
                <a:path w="22859" h="685800">
                  <a:moveTo>
                    <a:pt x="22860" y="389889"/>
                  </a:moveTo>
                  <a:lnTo>
                    <a:pt x="0" y="389889"/>
                  </a:lnTo>
                  <a:lnTo>
                    <a:pt x="0" y="394969"/>
                  </a:lnTo>
                  <a:lnTo>
                    <a:pt x="22860" y="394969"/>
                  </a:lnTo>
                  <a:lnTo>
                    <a:pt x="22860" y="389889"/>
                  </a:lnTo>
                  <a:close/>
                </a:path>
                <a:path w="22859" h="685800">
                  <a:moveTo>
                    <a:pt x="22860" y="383539"/>
                  </a:moveTo>
                  <a:lnTo>
                    <a:pt x="0" y="383539"/>
                  </a:lnTo>
                  <a:lnTo>
                    <a:pt x="0" y="388619"/>
                  </a:lnTo>
                  <a:lnTo>
                    <a:pt x="22860" y="388619"/>
                  </a:lnTo>
                  <a:lnTo>
                    <a:pt x="22860" y="383539"/>
                  </a:lnTo>
                  <a:close/>
                </a:path>
                <a:path w="22859" h="685800">
                  <a:moveTo>
                    <a:pt x="22860" y="377189"/>
                  </a:moveTo>
                  <a:lnTo>
                    <a:pt x="0" y="377189"/>
                  </a:lnTo>
                  <a:lnTo>
                    <a:pt x="0" y="382269"/>
                  </a:lnTo>
                  <a:lnTo>
                    <a:pt x="22860" y="382269"/>
                  </a:lnTo>
                  <a:lnTo>
                    <a:pt x="22860" y="377189"/>
                  </a:lnTo>
                  <a:close/>
                </a:path>
                <a:path w="22859" h="685800">
                  <a:moveTo>
                    <a:pt x="22860" y="370839"/>
                  </a:moveTo>
                  <a:lnTo>
                    <a:pt x="0" y="370839"/>
                  </a:lnTo>
                  <a:lnTo>
                    <a:pt x="0" y="375919"/>
                  </a:lnTo>
                  <a:lnTo>
                    <a:pt x="22860" y="375919"/>
                  </a:lnTo>
                  <a:lnTo>
                    <a:pt x="22860" y="370839"/>
                  </a:lnTo>
                  <a:close/>
                </a:path>
                <a:path w="22859" h="685800">
                  <a:moveTo>
                    <a:pt x="22860" y="364489"/>
                  </a:moveTo>
                  <a:lnTo>
                    <a:pt x="0" y="364489"/>
                  </a:lnTo>
                  <a:lnTo>
                    <a:pt x="0" y="369569"/>
                  </a:lnTo>
                  <a:lnTo>
                    <a:pt x="22860" y="369569"/>
                  </a:lnTo>
                  <a:lnTo>
                    <a:pt x="22860" y="364489"/>
                  </a:lnTo>
                  <a:close/>
                </a:path>
                <a:path w="22859" h="685800">
                  <a:moveTo>
                    <a:pt x="22860" y="358139"/>
                  </a:moveTo>
                  <a:lnTo>
                    <a:pt x="0" y="358139"/>
                  </a:lnTo>
                  <a:lnTo>
                    <a:pt x="0" y="363219"/>
                  </a:lnTo>
                  <a:lnTo>
                    <a:pt x="22860" y="363219"/>
                  </a:lnTo>
                  <a:lnTo>
                    <a:pt x="22860" y="358139"/>
                  </a:lnTo>
                  <a:close/>
                </a:path>
                <a:path w="22859" h="685800">
                  <a:moveTo>
                    <a:pt x="22860" y="351789"/>
                  </a:moveTo>
                  <a:lnTo>
                    <a:pt x="0" y="351789"/>
                  </a:lnTo>
                  <a:lnTo>
                    <a:pt x="0" y="356869"/>
                  </a:lnTo>
                  <a:lnTo>
                    <a:pt x="22860" y="356869"/>
                  </a:lnTo>
                  <a:lnTo>
                    <a:pt x="22860" y="351789"/>
                  </a:lnTo>
                  <a:close/>
                </a:path>
                <a:path w="22859" h="685800">
                  <a:moveTo>
                    <a:pt x="22860" y="345439"/>
                  </a:moveTo>
                  <a:lnTo>
                    <a:pt x="0" y="345439"/>
                  </a:lnTo>
                  <a:lnTo>
                    <a:pt x="0" y="350519"/>
                  </a:lnTo>
                  <a:lnTo>
                    <a:pt x="22860" y="350519"/>
                  </a:lnTo>
                  <a:lnTo>
                    <a:pt x="22860" y="345439"/>
                  </a:lnTo>
                  <a:close/>
                </a:path>
                <a:path w="22859" h="685800">
                  <a:moveTo>
                    <a:pt x="22860" y="339089"/>
                  </a:moveTo>
                  <a:lnTo>
                    <a:pt x="0" y="339089"/>
                  </a:lnTo>
                  <a:lnTo>
                    <a:pt x="0" y="344169"/>
                  </a:lnTo>
                  <a:lnTo>
                    <a:pt x="22860" y="344169"/>
                  </a:lnTo>
                  <a:lnTo>
                    <a:pt x="22860" y="339089"/>
                  </a:lnTo>
                  <a:close/>
                </a:path>
                <a:path w="22859" h="685800">
                  <a:moveTo>
                    <a:pt x="22860" y="332739"/>
                  </a:moveTo>
                  <a:lnTo>
                    <a:pt x="0" y="332739"/>
                  </a:lnTo>
                  <a:lnTo>
                    <a:pt x="0" y="337819"/>
                  </a:lnTo>
                  <a:lnTo>
                    <a:pt x="22860" y="337819"/>
                  </a:lnTo>
                  <a:lnTo>
                    <a:pt x="22860" y="332739"/>
                  </a:lnTo>
                  <a:close/>
                </a:path>
                <a:path w="22859" h="685800">
                  <a:moveTo>
                    <a:pt x="22860" y="326389"/>
                  </a:moveTo>
                  <a:lnTo>
                    <a:pt x="0" y="326389"/>
                  </a:lnTo>
                  <a:lnTo>
                    <a:pt x="0" y="331469"/>
                  </a:lnTo>
                  <a:lnTo>
                    <a:pt x="22860" y="331469"/>
                  </a:lnTo>
                  <a:lnTo>
                    <a:pt x="22860" y="326389"/>
                  </a:lnTo>
                  <a:close/>
                </a:path>
                <a:path w="22859" h="685800">
                  <a:moveTo>
                    <a:pt x="22860" y="320039"/>
                  </a:moveTo>
                  <a:lnTo>
                    <a:pt x="0" y="320039"/>
                  </a:lnTo>
                  <a:lnTo>
                    <a:pt x="0" y="325119"/>
                  </a:lnTo>
                  <a:lnTo>
                    <a:pt x="22860" y="325119"/>
                  </a:lnTo>
                  <a:lnTo>
                    <a:pt x="22860" y="320039"/>
                  </a:lnTo>
                  <a:close/>
                </a:path>
                <a:path w="22859" h="685800">
                  <a:moveTo>
                    <a:pt x="22860" y="313689"/>
                  </a:moveTo>
                  <a:lnTo>
                    <a:pt x="0" y="313689"/>
                  </a:lnTo>
                  <a:lnTo>
                    <a:pt x="0" y="318769"/>
                  </a:lnTo>
                  <a:lnTo>
                    <a:pt x="22860" y="318769"/>
                  </a:lnTo>
                  <a:lnTo>
                    <a:pt x="22860" y="313689"/>
                  </a:lnTo>
                  <a:close/>
                </a:path>
                <a:path w="22859" h="685800">
                  <a:moveTo>
                    <a:pt x="22860" y="307339"/>
                  </a:moveTo>
                  <a:lnTo>
                    <a:pt x="0" y="307339"/>
                  </a:lnTo>
                  <a:lnTo>
                    <a:pt x="0" y="312419"/>
                  </a:lnTo>
                  <a:lnTo>
                    <a:pt x="22860" y="312419"/>
                  </a:lnTo>
                  <a:lnTo>
                    <a:pt x="22860" y="307339"/>
                  </a:lnTo>
                  <a:close/>
                </a:path>
                <a:path w="22859" h="685800">
                  <a:moveTo>
                    <a:pt x="22860" y="300989"/>
                  </a:moveTo>
                  <a:lnTo>
                    <a:pt x="0" y="300989"/>
                  </a:lnTo>
                  <a:lnTo>
                    <a:pt x="0" y="306069"/>
                  </a:lnTo>
                  <a:lnTo>
                    <a:pt x="22860" y="306069"/>
                  </a:lnTo>
                  <a:lnTo>
                    <a:pt x="22860" y="300989"/>
                  </a:lnTo>
                  <a:close/>
                </a:path>
                <a:path w="22859" h="685800">
                  <a:moveTo>
                    <a:pt x="1270" y="262889"/>
                  </a:moveTo>
                  <a:lnTo>
                    <a:pt x="0" y="262889"/>
                  </a:lnTo>
                  <a:lnTo>
                    <a:pt x="0" y="299719"/>
                  </a:lnTo>
                  <a:lnTo>
                    <a:pt x="22860" y="299719"/>
                  </a:lnTo>
                  <a:lnTo>
                    <a:pt x="22860" y="269239"/>
                  </a:lnTo>
                  <a:lnTo>
                    <a:pt x="17780" y="269239"/>
                  </a:lnTo>
                  <a:lnTo>
                    <a:pt x="17780" y="267969"/>
                  </a:lnTo>
                  <a:lnTo>
                    <a:pt x="10160" y="267969"/>
                  </a:lnTo>
                  <a:lnTo>
                    <a:pt x="10160" y="265429"/>
                  </a:lnTo>
                  <a:lnTo>
                    <a:pt x="5079" y="265429"/>
                  </a:lnTo>
                  <a:lnTo>
                    <a:pt x="5079" y="264159"/>
                  </a:lnTo>
                  <a:lnTo>
                    <a:pt x="1270" y="264159"/>
                  </a:lnTo>
                  <a:lnTo>
                    <a:pt x="1270" y="262889"/>
                  </a:lnTo>
                  <a:close/>
                </a:path>
              </a:pathLst>
            </a:custGeom>
            <a:solidFill>
              <a:srgbClr val="2D2D2D"/>
            </a:solidFill>
          </p:spPr>
          <p:txBody>
            <a:bodyPr bIns="0" lIns="0" rIns="0" rtlCol="0" tIns="0" wrap="square"/>
            <a:p/>
          </p:txBody>
        </p:sp>
        <p:sp>
          <p:nvSpPr>
            <p:cNvPr id="1049287" name="object 580"/>
            <p:cNvSpPr/>
            <p:nvPr/>
          </p:nvSpPr>
          <p:spPr>
            <a:xfrm>
              <a:off x="7432039" y="5817870"/>
              <a:ext cx="21590" cy="698500"/>
            </a:xfrm>
            <a:custGeom>
              <a:avLst/>
              <a:ahLst/>
              <a:rect l="l" t="t" r="r" b="b"/>
              <a:pathLst>
                <a:path w="21590" h="698500">
                  <a:moveTo>
                    <a:pt x="3809" y="0"/>
                  </a:moveTo>
                  <a:lnTo>
                    <a:pt x="0" y="0"/>
                  </a:lnTo>
                  <a:lnTo>
                    <a:pt x="0" y="2539"/>
                  </a:lnTo>
                  <a:lnTo>
                    <a:pt x="6349" y="2539"/>
                  </a:lnTo>
                  <a:lnTo>
                    <a:pt x="6349" y="1269"/>
                  </a:lnTo>
                  <a:lnTo>
                    <a:pt x="3809" y="1269"/>
                  </a:lnTo>
                  <a:lnTo>
                    <a:pt x="3809" y="0"/>
                  </a:lnTo>
                  <a:close/>
                </a:path>
                <a:path w="21590" h="698500">
                  <a:moveTo>
                    <a:pt x="10159" y="2539"/>
                  </a:moveTo>
                  <a:lnTo>
                    <a:pt x="0" y="2539"/>
                  </a:lnTo>
                  <a:lnTo>
                    <a:pt x="0" y="6349"/>
                  </a:lnTo>
                  <a:lnTo>
                    <a:pt x="20319" y="6349"/>
                  </a:lnTo>
                  <a:lnTo>
                    <a:pt x="20319" y="5079"/>
                  </a:lnTo>
                  <a:lnTo>
                    <a:pt x="15239" y="5079"/>
                  </a:lnTo>
                  <a:lnTo>
                    <a:pt x="15239" y="3809"/>
                  </a:lnTo>
                  <a:lnTo>
                    <a:pt x="10159" y="3809"/>
                  </a:lnTo>
                  <a:lnTo>
                    <a:pt x="10159" y="2539"/>
                  </a:lnTo>
                  <a:close/>
                </a:path>
                <a:path w="21590" h="698500">
                  <a:moveTo>
                    <a:pt x="21589" y="6349"/>
                  </a:moveTo>
                  <a:lnTo>
                    <a:pt x="0" y="6349"/>
                  </a:lnTo>
                  <a:lnTo>
                    <a:pt x="0" y="12699"/>
                  </a:lnTo>
                  <a:lnTo>
                    <a:pt x="21589" y="12699"/>
                  </a:lnTo>
                  <a:lnTo>
                    <a:pt x="21589" y="6349"/>
                  </a:lnTo>
                  <a:close/>
                </a:path>
                <a:path w="21590" h="698500">
                  <a:moveTo>
                    <a:pt x="21589" y="12699"/>
                  </a:moveTo>
                  <a:lnTo>
                    <a:pt x="0" y="12699"/>
                  </a:lnTo>
                  <a:lnTo>
                    <a:pt x="0" y="15239"/>
                  </a:lnTo>
                  <a:lnTo>
                    <a:pt x="21589" y="15239"/>
                  </a:lnTo>
                  <a:lnTo>
                    <a:pt x="21589" y="12699"/>
                  </a:lnTo>
                  <a:close/>
                </a:path>
                <a:path w="21590" h="698500">
                  <a:moveTo>
                    <a:pt x="21589" y="15239"/>
                  </a:moveTo>
                  <a:lnTo>
                    <a:pt x="0" y="15239"/>
                  </a:lnTo>
                  <a:lnTo>
                    <a:pt x="0" y="19049"/>
                  </a:lnTo>
                  <a:lnTo>
                    <a:pt x="21589" y="19049"/>
                  </a:lnTo>
                  <a:lnTo>
                    <a:pt x="21589" y="15239"/>
                  </a:lnTo>
                  <a:close/>
                </a:path>
                <a:path w="21590" h="698500">
                  <a:moveTo>
                    <a:pt x="21589" y="19049"/>
                  </a:moveTo>
                  <a:lnTo>
                    <a:pt x="0" y="19049"/>
                  </a:lnTo>
                  <a:lnTo>
                    <a:pt x="0" y="21589"/>
                  </a:lnTo>
                  <a:lnTo>
                    <a:pt x="21589" y="21589"/>
                  </a:lnTo>
                  <a:lnTo>
                    <a:pt x="21589" y="19049"/>
                  </a:lnTo>
                  <a:close/>
                </a:path>
                <a:path w="21590" h="698500">
                  <a:moveTo>
                    <a:pt x="21589" y="21589"/>
                  </a:moveTo>
                  <a:lnTo>
                    <a:pt x="0" y="21589"/>
                  </a:lnTo>
                  <a:lnTo>
                    <a:pt x="0" y="25399"/>
                  </a:lnTo>
                  <a:lnTo>
                    <a:pt x="21589" y="25399"/>
                  </a:lnTo>
                  <a:lnTo>
                    <a:pt x="21589" y="21589"/>
                  </a:lnTo>
                  <a:close/>
                </a:path>
                <a:path w="21590" h="698500">
                  <a:moveTo>
                    <a:pt x="21589" y="25399"/>
                  </a:moveTo>
                  <a:lnTo>
                    <a:pt x="0" y="25399"/>
                  </a:lnTo>
                  <a:lnTo>
                    <a:pt x="0" y="27939"/>
                  </a:lnTo>
                  <a:lnTo>
                    <a:pt x="21589" y="27939"/>
                  </a:lnTo>
                  <a:lnTo>
                    <a:pt x="21589" y="25399"/>
                  </a:lnTo>
                  <a:close/>
                </a:path>
                <a:path w="21590" h="698500">
                  <a:moveTo>
                    <a:pt x="21589" y="27939"/>
                  </a:moveTo>
                  <a:lnTo>
                    <a:pt x="0" y="27939"/>
                  </a:lnTo>
                  <a:lnTo>
                    <a:pt x="0" y="31749"/>
                  </a:lnTo>
                  <a:lnTo>
                    <a:pt x="21589" y="31749"/>
                  </a:lnTo>
                  <a:lnTo>
                    <a:pt x="21589" y="27939"/>
                  </a:lnTo>
                  <a:close/>
                </a:path>
                <a:path w="21590" h="698500">
                  <a:moveTo>
                    <a:pt x="21589" y="31749"/>
                  </a:moveTo>
                  <a:lnTo>
                    <a:pt x="0" y="31749"/>
                  </a:lnTo>
                  <a:lnTo>
                    <a:pt x="0" y="34289"/>
                  </a:lnTo>
                  <a:lnTo>
                    <a:pt x="21589" y="34289"/>
                  </a:lnTo>
                  <a:lnTo>
                    <a:pt x="21589" y="31749"/>
                  </a:lnTo>
                  <a:close/>
                </a:path>
                <a:path w="21590" h="698500">
                  <a:moveTo>
                    <a:pt x="21589" y="34289"/>
                  </a:moveTo>
                  <a:lnTo>
                    <a:pt x="0" y="34289"/>
                  </a:lnTo>
                  <a:lnTo>
                    <a:pt x="0" y="38099"/>
                  </a:lnTo>
                  <a:lnTo>
                    <a:pt x="21589" y="38099"/>
                  </a:lnTo>
                  <a:lnTo>
                    <a:pt x="21589" y="34289"/>
                  </a:lnTo>
                  <a:close/>
                </a:path>
                <a:path w="21590" h="698500">
                  <a:moveTo>
                    <a:pt x="21589" y="38099"/>
                  </a:moveTo>
                  <a:lnTo>
                    <a:pt x="0" y="38099"/>
                  </a:lnTo>
                  <a:lnTo>
                    <a:pt x="0" y="40639"/>
                  </a:lnTo>
                  <a:lnTo>
                    <a:pt x="21589" y="40639"/>
                  </a:lnTo>
                  <a:lnTo>
                    <a:pt x="21589" y="38099"/>
                  </a:lnTo>
                  <a:close/>
                </a:path>
                <a:path w="21590" h="698500">
                  <a:moveTo>
                    <a:pt x="21589" y="40639"/>
                  </a:moveTo>
                  <a:lnTo>
                    <a:pt x="0" y="40639"/>
                  </a:lnTo>
                  <a:lnTo>
                    <a:pt x="0" y="44449"/>
                  </a:lnTo>
                  <a:lnTo>
                    <a:pt x="21589" y="44449"/>
                  </a:lnTo>
                  <a:lnTo>
                    <a:pt x="21589" y="40639"/>
                  </a:lnTo>
                  <a:close/>
                </a:path>
                <a:path w="21590" h="698500">
                  <a:moveTo>
                    <a:pt x="21589" y="44449"/>
                  </a:moveTo>
                  <a:lnTo>
                    <a:pt x="0" y="44449"/>
                  </a:lnTo>
                  <a:lnTo>
                    <a:pt x="0" y="46989"/>
                  </a:lnTo>
                  <a:lnTo>
                    <a:pt x="21589" y="46989"/>
                  </a:lnTo>
                  <a:lnTo>
                    <a:pt x="21589" y="44449"/>
                  </a:lnTo>
                  <a:close/>
                </a:path>
                <a:path w="21590" h="698500">
                  <a:moveTo>
                    <a:pt x="21589" y="46989"/>
                  </a:moveTo>
                  <a:lnTo>
                    <a:pt x="0" y="46989"/>
                  </a:lnTo>
                  <a:lnTo>
                    <a:pt x="0" y="50799"/>
                  </a:lnTo>
                  <a:lnTo>
                    <a:pt x="21589" y="50799"/>
                  </a:lnTo>
                  <a:lnTo>
                    <a:pt x="21589" y="46989"/>
                  </a:lnTo>
                  <a:close/>
                </a:path>
                <a:path w="21590" h="698500">
                  <a:moveTo>
                    <a:pt x="21589" y="50799"/>
                  </a:moveTo>
                  <a:lnTo>
                    <a:pt x="0" y="50799"/>
                  </a:lnTo>
                  <a:lnTo>
                    <a:pt x="0" y="53339"/>
                  </a:lnTo>
                  <a:lnTo>
                    <a:pt x="21589" y="53339"/>
                  </a:lnTo>
                  <a:lnTo>
                    <a:pt x="21589" y="50799"/>
                  </a:lnTo>
                  <a:close/>
                </a:path>
                <a:path w="21590" h="698500">
                  <a:moveTo>
                    <a:pt x="21589" y="53339"/>
                  </a:moveTo>
                  <a:lnTo>
                    <a:pt x="0" y="53339"/>
                  </a:lnTo>
                  <a:lnTo>
                    <a:pt x="0" y="57149"/>
                  </a:lnTo>
                  <a:lnTo>
                    <a:pt x="21589" y="57149"/>
                  </a:lnTo>
                  <a:lnTo>
                    <a:pt x="21589" y="53339"/>
                  </a:lnTo>
                  <a:close/>
                </a:path>
                <a:path w="21590" h="698500">
                  <a:moveTo>
                    <a:pt x="21589" y="57149"/>
                  </a:moveTo>
                  <a:lnTo>
                    <a:pt x="0" y="57149"/>
                  </a:lnTo>
                  <a:lnTo>
                    <a:pt x="0" y="59689"/>
                  </a:lnTo>
                  <a:lnTo>
                    <a:pt x="21589" y="59689"/>
                  </a:lnTo>
                  <a:lnTo>
                    <a:pt x="21589" y="57149"/>
                  </a:lnTo>
                  <a:close/>
                </a:path>
                <a:path w="21590" h="698500">
                  <a:moveTo>
                    <a:pt x="21589" y="59689"/>
                  </a:moveTo>
                  <a:lnTo>
                    <a:pt x="0" y="59689"/>
                  </a:lnTo>
                  <a:lnTo>
                    <a:pt x="0" y="63499"/>
                  </a:lnTo>
                  <a:lnTo>
                    <a:pt x="21589" y="63499"/>
                  </a:lnTo>
                  <a:lnTo>
                    <a:pt x="21589" y="59689"/>
                  </a:lnTo>
                  <a:close/>
                </a:path>
                <a:path w="21590" h="698500">
                  <a:moveTo>
                    <a:pt x="21589" y="63499"/>
                  </a:moveTo>
                  <a:lnTo>
                    <a:pt x="0" y="63499"/>
                  </a:lnTo>
                  <a:lnTo>
                    <a:pt x="0" y="66039"/>
                  </a:lnTo>
                  <a:lnTo>
                    <a:pt x="21589" y="66039"/>
                  </a:lnTo>
                  <a:lnTo>
                    <a:pt x="21589" y="63499"/>
                  </a:lnTo>
                  <a:close/>
                </a:path>
                <a:path w="21590" h="698500">
                  <a:moveTo>
                    <a:pt x="21589" y="66039"/>
                  </a:moveTo>
                  <a:lnTo>
                    <a:pt x="0" y="66039"/>
                  </a:lnTo>
                  <a:lnTo>
                    <a:pt x="0" y="72389"/>
                  </a:lnTo>
                  <a:lnTo>
                    <a:pt x="21589" y="72389"/>
                  </a:lnTo>
                  <a:lnTo>
                    <a:pt x="21589" y="66039"/>
                  </a:lnTo>
                  <a:close/>
                </a:path>
                <a:path w="21590" h="698500">
                  <a:moveTo>
                    <a:pt x="21589" y="72389"/>
                  </a:moveTo>
                  <a:lnTo>
                    <a:pt x="0" y="72389"/>
                  </a:lnTo>
                  <a:lnTo>
                    <a:pt x="0" y="78739"/>
                  </a:lnTo>
                  <a:lnTo>
                    <a:pt x="21589" y="78739"/>
                  </a:lnTo>
                  <a:lnTo>
                    <a:pt x="21589" y="72389"/>
                  </a:lnTo>
                  <a:close/>
                </a:path>
                <a:path w="21590" h="698500">
                  <a:moveTo>
                    <a:pt x="21589" y="78739"/>
                  </a:moveTo>
                  <a:lnTo>
                    <a:pt x="0" y="78739"/>
                  </a:lnTo>
                  <a:lnTo>
                    <a:pt x="0" y="82549"/>
                  </a:lnTo>
                  <a:lnTo>
                    <a:pt x="21589" y="82549"/>
                  </a:lnTo>
                  <a:lnTo>
                    <a:pt x="21589" y="78739"/>
                  </a:lnTo>
                  <a:close/>
                </a:path>
                <a:path w="21590" h="698500">
                  <a:moveTo>
                    <a:pt x="21589" y="82549"/>
                  </a:moveTo>
                  <a:lnTo>
                    <a:pt x="0" y="82549"/>
                  </a:lnTo>
                  <a:lnTo>
                    <a:pt x="0" y="85089"/>
                  </a:lnTo>
                  <a:lnTo>
                    <a:pt x="21589" y="85089"/>
                  </a:lnTo>
                  <a:lnTo>
                    <a:pt x="21589" y="82549"/>
                  </a:lnTo>
                  <a:close/>
                </a:path>
                <a:path w="21590" h="698500">
                  <a:moveTo>
                    <a:pt x="21589" y="85089"/>
                  </a:moveTo>
                  <a:lnTo>
                    <a:pt x="0" y="85089"/>
                  </a:lnTo>
                  <a:lnTo>
                    <a:pt x="0" y="91439"/>
                  </a:lnTo>
                  <a:lnTo>
                    <a:pt x="21589" y="91439"/>
                  </a:lnTo>
                  <a:lnTo>
                    <a:pt x="21589" y="85089"/>
                  </a:lnTo>
                  <a:close/>
                </a:path>
                <a:path w="21590" h="698500">
                  <a:moveTo>
                    <a:pt x="21589" y="91439"/>
                  </a:moveTo>
                  <a:lnTo>
                    <a:pt x="0" y="91439"/>
                  </a:lnTo>
                  <a:lnTo>
                    <a:pt x="0" y="97789"/>
                  </a:lnTo>
                  <a:lnTo>
                    <a:pt x="21589" y="97789"/>
                  </a:lnTo>
                  <a:lnTo>
                    <a:pt x="21589" y="91439"/>
                  </a:lnTo>
                  <a:close/>
                </a:path>
                <a:path w="21590" h="698500">
                  <a:moveTo>
                    <a:pt x="21589" y="97789"/>
                  </a:moveTo>
                  <a:lnTo>
                    <a:pt x="0" y="97789"/>
                  </a:lnTo>
                  <a:lnTo>
                    <a:pt x="0" y="104139"/>
                  </a:lnTo>
                  <a:lnTo>
                    <a:pt x="21589" y="104139"/>
                  </a:lnTo>
                  <a:lnTo>
                    <a:pt x="21589" y="97789"/>
                  </a:lnTo>
                  <a:close/>
                </a:path>
                <a:path w="21590" h="698500">
                  <a:moveTo>
                    <a:pt x="21589" y="104139"/>
                  </a:moveTo>
                  <a:lnTo>
                    <a:pt x="0" y="104139"/>
                  </a:lnTo>
                  <a:lnTo>
                    <a:pt x="0" y="110489"/>
                  </a:lnTo>
                  <a:lnTo>
                    <a:pt x="21589" y="110489"/>
                  </a:lnTo>
                  <a:lnTo>
                    <a:pt x="21589" y="104139"/>
                  </a:lnTo>
                  <a:close/>
                </a:path>
                <a:path w="21590" h="698500">
                  <a:moveTo>
                    <a:pt x="21589" y="110489"/>
                  </a:moveTo>
                  <a:lnTo>
                    <a:pt x="0" y="110489"/>
                  </a:lnTo>
                  <a:lnTo>
                    <a:pt x="0" y="116839"/>
                  </a:lnTo>
                  <a:lnTo>
                    <a:pt x="21589" y="116839"/>
                  </a:lnTo>
                  <a:lnTo>
                    <a:pt x="21589" y="110489"/>
                  </a:lnTo>
                  <a:close/>
                </a:path>
                <a:path w="21590" h="698500">
                  <a:moveTo>
                    <a:pt x="21589" y="116839"/>
                  </a:moveTo>
                  <a:lnTo>
                    <a:pt x="0" y="116839"/>
                  </a:lnTo>
                  <a:lnTo>
                    <a:pt x="0" y="120649"/>
                  </a:lnTo>
                  <a:lnTo>
                    <a:pt x="21589" y="120649"/>
                  </a:lnTo>
                  <a:lnTo>
                    <a:pt x="21589" y="116839"/>
                  </a:lnTo>
                  <a:close/>
                </a:path>
                <a:path w="21590" h="698500">
                  <a:moveTo>
                    <a:pt x="21589" y="120649"/>
                  </a:moveTo>
                  <a:lnTo>
                    <a:pt x="0" y="120649"/>
                  </a:lnTo>
                  <a:lnTo>
                    <a:pt x="0" y="123189"/>
                  </a:lnTo>
                  <a:lnTo>
                    <a:pt x="21589" y="123189"/>
                  </a:lnTo>
                  <a:lnTo>
                    <a:pt x="21589" y="120649"/>
                  </a:lnTo>
                  <a:close/>
                </a:path>
                <a:path w="21590" h="698500">
                  <a:moveTo>
                    <a:pt x="21589" y="123189"/>
                  </a:moveTo>
                  <a:lnTo>
                    <a:pt x="0" y="123189"/>
                  </a:lnTo>
                  <a:lnTo>
                    <a:pt x="0" y="126999"/>
                  </a:lnTo>
                  <a:lnTo>
                    <a:pt x="21589" y="126999"/>
                  </a:lnTo>
                  <a:lnTo>
                    <a:pt x="21589" y="123189"/>
                  </a:lnTo>
                  <a:close/>
                </a:path>
                <a:path w="21590" h="698500">
                  <a:moveTo>
                    <a:pt x="21589" y="126999"/>
                  </a:moveTo>
                  <a:lnTo>
                    <a:pt x="0" y="126999"/>
                  </a:lnTo>
                  <a:lnTo>
                    <a:pt x="0" y="133349"/>
                  </a:lnTo>
                  <a:lnTo>
                    <a:pt x="21589" y="133349"/>
                  </a:lnTo>
                  <a:lnTo>
                    <a:pt x="21589" y="126999"/>
                  </a:lnTo>
                  <a:close/>
                </a:path>
                <a:path w="21590" h="698500">
                  <a:moveTo>
                    <a:pt x="21589" y="133349"/>
                  </a:moveTo>
                  <a:lnTo>
                    <a:pt x="0" y="133349"/>
                  </a:lnTo>
                  <a:lnTo>
                    <a:pt x="0" y="139699"/>
                  </a:lnTo>
                  <a:lnTo>
                    <a:pt x="21589" y="139699"/>
                  </a:lnTo>
                  <a:lnTo>
                    <a:pt x="21589" y="133349"/>
                  </a:lnTo>
                  <a:close/>
                </a:path>
                <a:path w="21590" h="698500">
                  <a:moveTo>
                    <a:pt x="21589" y="139699"/>
                  </a:moveTo>
                  <a:lnTo>
                    <a:pt x="0" y="139699"/>
                  </a:lnTo>
                  <a:lnTo>
                    <a:pt x="0" y="142239"/>
                  </a:lnTo>
                  <a:lnTo>
                    <a:pt x="21589" y="142239"/>
                  </a:lnTo>
                  <a:lnTo>
                    <a:pt x="21589" y="139699"/>
                  </a:lnTo>
                  <a:close/>
                </a:path>
                <a:path w="21590" h="698500">
                  <a:moveTo>
                    <a:pt x="21589" y="142239"/>
                  </a:moveTo>
                  <a:lnTo>
                    <a:pt x="0" y="142239"/>
                  </a:lnTo>
                  <a:lnTo>
                    <a:pt x="0" y="148589"/>
                  </a:lnTo>
                  <a:lnTo>
                    <a:pt x="21589" y="148589"/>
                  </a:lnTo>
                  <a:lnTo>
                    <a:pt x="21589" y="142239"/>
                  </a:lnTo>
                  <a:close/>
                </a:path>
                <a:path w="21590" h="698500">
                  <a:moveTo>
                    <a:pt x="21589" y="148589"/>
                  </a:moveTo>
                  <a:lnTo>
                    <a:pt x="0" y="148589"/>
                  </a:lnTo>
                  <a:lnTo>
                    <a:pt x="0" y="152399"/>
                  </a:lnTo>
                  <a:lnTo>
                    <a:pt x="21589" y="152399"/>
                  </a:lnTo>
                  <a:lnTo>
                    <a:pt x="21589" y="148589"/>
                  </a:lnTo>
                  <a:close/>
                </a:path>
                <a:path w="21590" h="698500">
                  <a:moveTo>
                    <a:pt x="21589" y="152399"/>
                  </a:moveTo>
                  <a:lnTo>
                    <a:pt x="0" y="152399"/>
                  </a:lnTo>
                  <a:lnTo>
                    <a:pt x="0" y="154939"/>
                  </a:lnTo>
                  <a:lnTo>
                    <a:pt x="21589" y="154939"/>
                  </a:lnTo>
                  <a:lnTo>
                    <a:pt x="21589" y="152399"/>
                  </a:lnTo>
                  <a:close/>
                </a:path>
                <a:path w="21590" h="698500">
                  <a:moveTo>
                    <a:pt x="21589" y="154939"/>
                  </a:moveTo>
                  <a:lnTo>
                    <a:pt x="0" y="154939"/>
                  </a:lnTo>
                  <a:lnTo>
                    <a:pt x="0" y="158749"/>
                  </a:lnTo>
                  <a:lnTo>
                    <a:pt x="21589" y="158749"/>
                  </a:lnTo>
                  <a:lnTo>
                    <a:pt x="21589" y="154939"/>
                  </a:lnTo>
                  <a:close/>
                </a:path>
                <a:path w="21590" h="698500">
                  <a:moveTo>
                    <a:pt x="21589" y="158749"/>
                  </a:moveTo>
                  <a:lnTo>
                    <a:pt x="0" y="158749"/>
                  </a:lnTo>
                  <a:lnTo>
                    <a:pt x="0" y="161289"/>
                  </a:lnTo>
                  <a:lnTo>
                    <a:pt x="21589" y="161289"/>
                  </a:lnTo>
                  <a:lnTo>
                    <a:pt x="21589" y="158749"/>
                  </a:lnTo>
                  <a:close/>
                </a:path>
                <a:path w="21590" h="698500">
                  <a:moveTo>
                    <a:pt x="21589" y="161289"/>
                  </a:moveTo>
                  <a:lnTo>
                    <a:pt x="0" y="161289"/>
                  </a:lnTo>
                  <a:lnTo>
                    <a:pt x="0" y="171449"/>
                  </a:lnTo>
                  <a:lnTo>
                    <a:pt x="21589" y="171449"/>
                  </a:lnTo>
                  <a:lnTo>
                    <a:pt x="21589" y="161289"/>
                  </a:lnTo>
                  <a:close/>
                </a:path>
                <a:path w="21590" h="698500">
                  <a:moveTo>
                    <a:pt x="21589" y="171449"/>
                  </a:moveTo>
                  <a:lnTo>
                    <a:pt x="0" y="171449"/>
                  </a:lnTo>
                  <a:lnTo>
                    <a:pt x="0" y="173989"/>
                  </a:lnTo>
                  <a:lnTo>
                    <a:pt x="21589" y="173989"/>
                  </a:lnTo>
                  <a:lnTo>
                    <a:pt x="21589" y="171449"/>
                  </a:lnTo>
                  <a:close/>
                </a:path>
                <a:path w="21590" h="698500">
                  <a:moveTo>
                    <a:pt x="21589" y="173989"/>
                  </a:moveTo>
                  <a:lnTo>
                    <a:pt x="0" y="173989"/>
                  </a:lnTo>
                  <a:lnTo>
                    <a:pt x="0" y="177799"/>
                  </a:lnTo>
                  <a:lnTo>
                    <a:pt x="21589" y="177799"/>
                  </a:lnTo>
                  <a:lnTo>
                    <a:pt x="21589" y="173989"/>
                  </a:lnTo>
                  <a:close/>
                </a:path>
                <a:path w="21590" h="698500">
                  <a:moveTo>
                    <a:pt x="21589" y="177799"/>
                  </a:moveTo>
                  <a:lnTo>
                    <a:pt x="0" y="177799"/>
                  </a:lnTo>
                  <a:lnTo>
                    <a:pt x="0" y="180339"/>
                  </a:lnTo>
                  <a:lnTo>
                    <a:pt x="21589" y="180339"/>
                  </a:lnTo>
                  <a:lnTo>
                    <a:pt x="21589" y="177799"/>
                  </a:lnTo>
                  <a:close/>
                </a:path>
                <a:path w="21590" h="698500">
                  <a:moveTo>
                    <a:pt x="21589" y="180339"/>
                  </a:moveTo>
                  <a:lnTo>
                    <a:pt x="0" y="180339"/>
                  </a:lnTo>
                  <a:lnTo>
                    <a:pt x="0" y="184149"/>
                  </a:lnTo>
                  <a:lnTo>
                    <a:pt x="21589" y="184149"/>
                  </a:lnTo>
                  <a:lnTo>
                    <a:pt x="21589" y="180339"/>
                  </a:lnTo>
                  <a:close/>
                </a:path>
                <a:path w="21590" h="698500">
                  <a:moveTo>
                    <a:pt x="21589" y="184149"/>
                  </a:moveTo>
                  <a:lnTo>
                    <a:pt x="0" y="184149"/>
                  </a:lnTo>
                  <a:lnTo>
                    <a:pt x="0" y="186689"/>
                  </a:lnTo>
                  <a:lnTo>
                    <a:pt x="21589" y="186689"/>
                  </a:lnTo>
                  <a:lnTo>
                    <a:pt x="21589" y="184149"/>
                  </a:lnTo>
                  <a:close/>
                </a:path>
                <a:path w="21590" h="698500">
                  <a:moveTo>
                    <a:pt x="21589" y="186689"/>
                  </a:moveTo>
                  <a:lnTo>
                    <a:pt x="0" y="186689"/>
                  </a:lnTo>
                  <a:lnTo>
                    <a:pt x="0" y="190499"/>
                  </a:lnTo>
                  <a:lnTo>
                    <a:pt x="13969" y="190499"/>
                  </a:lnTo>
                  <a:lnTo>
                    <a:pt x="13969" y="189229"/>
                  </a:lnTo>
                  <a:lnTo>
                    <a:pt x="21589" y="189229"/>
                  </a:lnTo>
                  <a:lnTo>
                    <a:pt x="21589" y="186689"/>
                  </a:lnTo>
                  <a:close/>
                </a:path>
                <a:path w="21590" h="698500">
                  <a:moveTo>
                    <a:pt x="1269" y="190499"/>
                  </a:moveTo>
                  <a:lnTo>
                    <a:pt x="0" y="190499"/>
                  </a:lnTo>
                  <a:lnTo>
                    <a:pt x="0" y="191769"/>
                  </a:lnTo>
                  <a:lnTo>
                    <a:pt x="1269" y="191769"/>
                  </a:lnTo>
                  <a:lnTo>
                    <a:pt x="1269" y="190499"/>
                  </a:lnTo>
                  <a:close/>
                </a:path>
                <a:path w="21590" h="698500">
                  <a:moveTo>
                    <a:pt x="2540" y="695959"/>
                  </a:moveTo>
                  <a:lnTo>
                    <a:pt x="0" y="695959"/>
                  </a:lnTo>
                  <a:lnTo>
                    <a:pt x="0" y="698499"/>
                  </a:lnTo>
                  <a:lnTo>
                    <a:pt x="2540" y="698499"/>
                  </a:lnTo>
                  <a:lnTo>
                    <a:pt x="2540" y="695959"/>
                  </a:lnTo>
                  <a:close/>
                </a:path>
                <a:path w="21590" h="698500">
                  <a:moveTo>
                    <a:pt x="11429" y="693419"/>
                  </a:moveTo>
                  <a:lnTo>
                    <a:pt x="0" y="693419"/>
                  </a:lnTo>
                  <a:lnTo>
                    <a:pt x="0" y="694689"/>
                  </a:lnTo>
                  <a:lnTo>
                    <a:pt x="6349" y="694689"/>
                  </a:lnTo>
                  <a:lnTo>
                    <a:pt x="6349" y="695959"/>
                  </a:lnTo>
                  <a:lnTo>
                    <a:pt x="11429" y="695959"/>
                  </a:lnTo>
                  <a:lnTo>
                    <a:pt x="11429" y="693419"/>
                  </a:lnTo>
                  <a:close/>
                </a:path>
                <a:path w="21590" h="698500">
                  <a:moveTo>
                    <a:pt x="20320" y="692149"/>
                  </a:moveTo>
                  <a:lnTo>
                    <a:pt x="13969" y="692149"/>
                  </a:lnTo>
                  <a:lnTo>
                    <a:pt x="13969" y="693419"/>
                  </a:lnTo>
                  <a:lnTo>
                    <a:pt x="20320" y="693419"/>
                  </a:lnTo>
                  <a:lnTo>
                    <a:pt x="20320" y="692149"/>
                  </a:lnTo>
                  <a:close/>
                </a:path>
                <a:path w="21590" h="698500">
                  <a:moveTo>
                    <a:pt x="21589" y="689609"/>
                  </a:moveTo>
                  <a:lnTo>
                    <a:pt x="0" y="689609"/>
                  </a:lnTo>
                  <a:lnTo>
                    <a:pt x="0" y="692149"/>
                  </a:lnTo>
                  <a:lnTo>
                    <a:pt x="21589" y="692149"/>
                  </a:lnTo>
                  <a:lnTo>
                    <a:pt x="21589" y="689609"/>
                  </a:lnTo>
                  <a:close/>
                </a:path>
                <a:path w="21590" h="698500">
                  <a:moveTo>
                    <a:pt x="21589" y="687069"/>
                  </a:moveTo>
                  <a:lnTo>
                    <a:pt x="0" y="687069"/>
                  </a:lnTo>
                  <a:lnTo>
                    <a:pt x="0" y="688339"/>
                  </a:lnTo>
                  <a:lnTo>
                    <a:pt x="21589" y="688339"/>
                  </a:lnTo>
                  <a:lnTo>
                    <a:pt x="21589" y="687069"/>
                  </a:lnTo>
                  <a:close/>
                </a:path>
                <a:path w="21590" h="698500">
                  <a:moveTo>
                    <a:pt x="21589" y="683259"/>
                  </a:moveTo>
                  <a:lnTo>
                    <a:pt x="0" y="683259"/>
                  </a:lnTo>
                  <a:lnTo>
                    <a:pt x="0" y="685799"/>
                  </a:lnTo>
                  <a:lnTo>
                    <a:pt x="21589" y="685799"/>
                  </a:lnTo>
                  <a:lnTo>
                    <a:pt x="21589" y="683259"/>
                  </a:lnTo>
                  <a:close/>
                </a:path>
                <a:path w="21590" h="698500">
                  <a:moveTo>
                    <a:pt x="21589" y="680719"/>
                  </a:moveTo>
                  <a:lnTo>
                    <a:pt x="0" y="680719"/>
                  </a:lnTo>
                  <a:lnTo>
                    <a:pt x="0" y="681989"/>
                  </a:lnTo>
                  <a:lnTo>
                    <a:pt x="21589" y="681989"/>
                  </a:lnTo>
                  <a:lnTo>
                    <a:pt x="21589" y="680719"/>
                  </a:lnTo>
                  <a:close/>
                </a:path>
                <a:path w="21590" h="698500">
                  <a:moveTo>
                    <a:pt x="21589" y="676909"/>
                  </a:moveTo>
                  <a:lnTo>
                    <a:pt x="0" y="676909"/>
                  </a:lnTo>
                  <a:lnTo>
                    <a:pt x="0" y="679449"/>
                  </a:lnTo>
                  <a:lnTo>
                    <a:pt x="21589" y="679449"/>
                  </a:lnTo>
                  <a:lnTo>
                    <a:pt x="21589" y="676909"/>
                  </a:lnTo>
                  <a:close/>
                </a:path>
                <a:path w="21590" h="698500">
                  <a:moveTo>
                    <a:pt x="21589" y="674369"/>
                  </a:moveTo>
                  <a:lnTo>
                    <a:pt x="0" y="674369"/>
                  </a:lnTo>
                  <a:lnTo>
                    <a:pt x="0" y="675639"/>
                  </a:lnTo>
                  <a:lnTo>
                    <a:pt x="21589" y="675639"/>
                  </a:lnTo>
                  <a:lnTo>
                    <a:pt x="21589" y="674369"/>
                  </a:lnTo>
                  <a:close/>
                </a:path>
                <a:path w="21590" h="698500">
                  <a:moveTo>
                    <a:pt x="21589" y="670559"/>
                  </a:moveTo>
                  <a:lnTo>
                    <a:pt x="0" y="670559"/>
                  </a:lnTo>
                  <a:lnTo>
                    <a:pt x="0" y="673099"/>
                  </a:lnTo>
                  <a:lnTo>
                    <a:pt x="21589" y="673099"/>
                  </a:lnTo>
                  <a:lnTo>
                    <a:pt x="21589" y="670559"/>
                  </a:lnTo>
                  <a:close/>
                </a:path>
                <a:path w="21590" h="698500">
                  <a:moveTo>
                    <a:pt x="21589" y="668019"/>
                  </a:moveTo>
                  <a:lnTo>
                    <a:pt x="0" y="668019"/>
                  </a:lnTo>
                  <a:lnTo>
                    <a:pt x="0" y="669289"/>
                  </a:lnTo>
                  <a:lnTo>
                    <a:pt x="21589" y="669289"/>
                  </a:lnTo>
                  <a:lnTo>
                    <a:pt x="21589" y="668019"/>
                  </a:lnTo>
                  <a:close/>
                </a:path>
                <a:path w="21590" h="698500">
                  <a:moveTo>
                    <a:pt x="21589" y="664209"/>
                  </a:moveTo>
                  <a:lnTo>
                    <a:pt x="0" y="664209"/>
                  </a:lnTo>
                  <a:lnTo>
                    <a:pt x="0" y="666749"/>
                  </a:lnTo>
                  <a:lnTo>
                    <a:pt x="21589" y="666749"/>
                  </a:lnTo>
                  <a:lnTo>
                    <a:pt x="21589" y="664209"/>
                  </a:lnTo>
                  <a:close/>
                </a:path>
                <a:path w="21590" h="698500">
                  <a:moveTo>
                    <a:pt x="21589" y="661669"/>
                  </a:moveTo>
                  <a:lnTo>
                    <a:pt x="0" y="661669"/>
                  </a:lnTo>
                  <a:lnTo>
                    <a:pt x="0" y="662939"/>
                  </a:lnTo>
                  <a:lnTo>
                    <a:pt x="21589" y="662939"/>
                  </a:lnTo>
                  <a:lnTo>
                    <a:pt x="21589" y="661669"/>
                  </a:lnTo>
                  <a:close/>
                </a:path>
                <a:path w="21590" h="698500">
                  <a:moveTo>
                    <a:pt x="21589" y="657859"/>
                  </a:moveTo>
                  <a:lnTo>
                    <a:pt x="0" y="657859"/>
                  </a:lnTo>
                  <a:lnTo>
                    <a:pt x="0" y="660399"/>
                  </a:lnTo>
                  <a:lnTo>
                    <a:pt x="21589" y="660399"/>
                  </a:lnTo>
                  <a:lnTo>
                    <a:pt x="21589" y="657859"/>
                  </a:lnTo>
                  <a:close/>
                </a:path>
                <a:path w="21590" h="698500">
                  <a:moveTo>
                    <a:pt x="21589" y="655319"/>
                  </a:moveTo>
                  <a:lnTo>
                    <a:pt x="0" y="655319"/>
                  </a:lnTo>
                  <a:lnTo>
                    <a:pt x="0" y="656589"/>
                  </a:lnTo>
                  <a:lnTo>
                    <a:pt x="21589" y="656589"/>
                  </a:lnTo>
                  <a:lnTo>
                    <a:pt x="21589" y="655319"/>
                  </a:lnTo>
                  <a:close/>
                </a:path>
                <a:path w="21590" h="698500">
                  <a:moveTo>
                    <a:pt x="21589" y="651509"/>
                  </a:moveTo>
                  <a:lnTo>
                    <a:pt x="0" y="651509"/>
                  </a:lnTo>
                  <a:lnTo>
                    <a:pt x="0" y="654049"/>
                  </a:lnTo>
                  <a:lnTo>
                    <a:pt x="21589" y="654049"/>
                  </a:lnTo>
                  <a:lnTo>
                    <a:pt x="21589" y="651509"/>
                  </a:lnTo>
                  <a:close/>
                </a:path>
                <a:path w="21590" h="698500">
                  <a:moveTo>
                    <a:pt x="21589" y="648969"/>
                  </a:moveTo>
                  <a:lnTo>
                    <a:pt x="0" y="648969"/>
                  </a:lnTo>
                  <a:lnTo>
                    <a:pt x="0" y="650239"/>
                  </a:lnTo>
                  <a:lnTo>
                    <a:pt x="21589" y="650239"/>
                  </a:lnTo>
                  <a:lnTo>
                    <a:pt x="21589" y="648969"/>
                  </a:lnTo>
                  <a:close/>
                </a:path>
                <a:path w="21590" h="698500">
                  <a:moveTo>
                    <a:pt x="21589" y="645159"/>
                  </a:moveTo>
                  <a:lnTo>
                    <a:pt x="0" y="645159"/>
                  </a:lnTo>
                  <a:lnTo>
                    <a:pt x="0" y="647699"/>
                  </a:lnTo>
                  <a:lnTo>
                    <a:pt x="21589" y="647699"/>
                  </a:lnTo>
                  <a:lnTo>
                    <a:pt x="21589" y="645159"/>
                  </a:lnTo>
                  <a:close/>
                </a:path>
                <a:path w="21590" h="698500">
                  <a:moveTo>
                    <a:pt x="21589" y="642619"/>
                  </a:moveTo>
                  <a:lnTo>
                    <a:pt x="0" y="642619"/>
                  </a:lnTo>
                  <a:lnTo>
                    <a:pt x="0" y="643889"/>
                  </a:lnTo>
                  <a:lnTo>
                    <a:pt x="21589" y="643889"/>
                  </a:lnTo>
                  <a:lnTo>
                    <a:pt x="21589" y="642619"/>
                  </a:lnTo>
                  <a:close/>
                </a:path>
                <a:path w="21590" h="698500">
                  <a:moveTo>
                    <a:pt x="21589" y="638809"/>
                  </a:moveTo>
                  <a:lnTo>
                    <a:pt x="0" y="638809"/>
                  </a:lnTo>
                  <a:lnTo>
                    <a:pt x="0" y="641349"/>
                  </a:lnTo>
                  <a:lnTo>
                    <a:pt x="21589" y="641349"/>
                  </a:lnTo>
                  <a:lnTo>
                    <a:pt x="21589" y="638809"/>
                  </a:lnTo>
                  <a:close/>
                </a:path>
                <a:path w="21590" h="698500">
                  <a:moveTo>
                    <a:pt x="21589" y="636269"/>
                  </a:moveTo>
                  <a:lnTo>
                    <a:pt x="0" y="636269"/>
                  </a:lnTo>
                  <a:lnTo>
                    <a:pt x="0" y="637539"/>
                  </a:lnTo>
                  <a:lnTo>
                    <a:pt x="21589" y="637539"/>
                  </a:lnTo>
                  <a:lnTo>
                    <a:pt x="21589" y="636269"/>
                  </a:lnTo>
                  <a:close/>
                </a:path>
                <a:path w="21590" h="698500">
                  <a:moveTo>
                    <a:pt x="21589" y="631189"/>
                  </a:moveTo>
                  <a:lnTo>
                    <a:pt x="0" y="631189"/>
                  </a:lnTo>
                  <a:lnTo>
                    <a:pt x="0" y="634999"/>
                  </a:lnTo>
                  <a:lnTo>
                    <a:pt x="21589" y="634999"/>
                  </a:lnTo>
                  <a:lnTo>
                    <a:pt x="21589" y="631189"/>
                  </a:lnTo>
                  <a:close/>
                </a:path>
                <a:path w="21590" h="698500">
                  <a:moveTo>
                    <a:pt x="21589" y="624839"/>
                  </a:moveTo>
                  <a:lnTo>
                    <a:pt x="0" y="624839"/>
                  </a:lnTo>
                  <a:lnTo>
                    <a:pt x="0" y="629919"/>
                  </a:lnTo>
                  <a:lnTo>
                    <a:pt x="21589" y="629919"/>
                  </a:lnTo>
                  <a:lnTo>
                    <a:pt x="21589" y="624839"/>
                  </a:lnTo>
                  <a:close/>
                </a:path>
                <a:path w="21590" h="698500">
                  <a:moveTo>
                    <a:pt x="21589" y="618489"/>
                  </a:moveTo>
                  <a:lnTo>
                    <a:pt x="0" y="618489"/>
                  </a:lnTo>
                  <a:lnTo>
                    <a:pt x="0" y="623569"/>
                  </a:lnTo>
                  <a:lnTo>
                    <a:pt x="21589" y="623569"/>
                  </a:lnTo>
                  <a:lnTo>
                    <a:pt x="21589" y="618489"/>
                  </a:lnTo>
                  <a:close/>
                </a:path>
                <a:path w="21590" h="698500">
                  <a:moveTo>
                    <a:pt x="21589" y="612139"/>
                  </a:moveTo>
                  <a:lnTo>
                    <a:pt x="0" y="612139"/>
                  </a:lnTo>
                  <a:lnTo>
                    <a:pt x="0" y="617219"/>
                  </a:lnTo>
                  <a:lnTo>
                    <a:pt x="21589" y="617219"/>
                  </a:lnTo>
                  <a:lnTo>
                    <a:pt x="21589" y="612139"/>
                  </a:lnTo>
                  <a:close/>
                </a:path>
                <a:path w="21590" h="698500">
                  <a:moveTo>
                    <a:pt x="21589" y="605789"/>
                  </a:moveTo>
                  <a:lnTo>
                    <a:pt x="0" y="605789"/>
                  </a:lnTo>
                  <a:lnTo>
                    <a:pt x="0" y="610869"/>
                  </a:lnTo>
                  <a:lnTo>
                    <a:pt x="21589" y="610869"/>
                  </a:lnTo>
                  <a:lnTo>
                    <a:pt x="21589" y="605789"/>
                  </a:lnTo>
                  <a:close/>
                </a:path>
                <a:path w="21590" h="698500">
                  <a:moveTo>
                    <a:pt x="21589" y="599439"/>
                  </a:moveTo>
                  <a:lnTo>
                    <a:pt x="0" y="599439"/>
                  </a:lnTo>
                  <a:lnTo>
                    <a:pt x="0" y="604519"/>
                  </a:lnTo>
                  <a:lnTo>
                    <a:pt x="21589" y="604519"/>
                  </a:lnTo>
                  <a:lnTo>
                    <a:pt x="21589" y="599439"/>
                  </a:lnTo>
                  <a:close/>
                </a:path>
                <a:path w="21590" h="698500">
                  <a:moveTo>
                    <a:pt x="21589" y="593089"/>
                  </a:moveTo>
                  <a:lnTo>
                    <a:pt x="0" y="593089"/>
                  </a:lnTo>
                  <a:lnTo>
                    <a:pt x="0" y="598169"/>
                  </a:lnTo>
                  <a:lnTo>
                    <a:pt x="21589" y="598169"/>
                  </a:lnTo>
                  <a:lnTo>
                    <a:pt x="21589" y="593089"/>
                  </a:lnTo>
                  <a:close/>
                </a:path>
                <a:path w="21590" h="698500">
                  <a:moveTo>
                    <a:pt x="21589" y="586739"/>
                  </a:moveTo>
                  <a:lnTo>
                    <a:pt x="0" y="586739"/>
                  </a:lnTo>
                  <a:lnTo>
                    <a:pt x="0" y="591819"/>
                  </a:lnTo>
                  <a:lnTo>
                    <a:pt x="21589" y="591819"/>
                  </a:lnTo>
                  <a:lnTo>
                    <a:pt x="21589" y="586739"/>
                  </a:lnTo>
                  <a:close/>
                </a:path>
                <a:path w="21590" h="698500">
                  <a:moveTo>
                    <a:pt x="21589" y="580389"/>
                  </a:moveTo>
                  <a:lnTo>
                    <a:pt x="0" y="580389"/>
                  </a:lnTo>
                  <a:lnTo>
                    <a:pt x="0" y="585469"/>
                  </a:lnTo>
                  <a:lnTo>
                    <a:pt x="21589" y="585469"/>
                  </a:lnTo>
                  <a:lnTo>
                    <a:pt x="21589" y="580389"/>
                  </a:lnTo>
                  <a:close/>
                </a:path>
                <a:path w="21590" h="698500">
                  <a:moveTo>
                    <a:pt x="21589" y="574039"/>
                  </a:moveTo>
                  <a:lnTo>
                    <a:pt x="0" y="574039"/>
                  </a:lnTo>
                  <a:lnTo>
                    <a:pt x="0" y="579119"/>
                  </a:lnTo>
                  <a:lnTo>
                    <a:pt x="21589" y="579119"/>
                  </a:lnTo>
                  <a:lnTo>
                    <a:pt x="21589" y="574039"/>
                  </a:lnTo>
                  <a:close/>
                </a:path>
                <a:path w="21590" h="698500">
                  <a:moveTo>
                    <a:pt x="21589" y="567689"/>
                  </a:moveTo>
                  <a:lnTo>
                    <a:pt x="0" y="567689"/>
                  </a:lnTo>
                  <a:lnTo>
                    <a:pt x="0" y="572769"/>
                  </a:lnTo>
                  <a:lnTo>
                    <a:pt x="21589" y="572769"/>
                  </a:lnTo>
                  <a:lnTo>
                    <a:pt x="21589" y="567689"/>
                  </a:lnTo>
                  <a:close/>
                </a:path>
                <a:path w="21590" h="698500">
                  <a:moveTo>
                    <a:pt x="21589" y="561339"/>
                  </a:moveTo>
                  <a:lnTo>
                    <a:pt x="0" y="561339"/>
                  </a:lnTo>
                  <a:lnTo>
                    <a:pt x="0" y="566419"/>
                  </a:lnTo>
                  <a:lnTo>
                    <a:pt x="21589" y="566419"/>
                  </a:lnTo>
                  <a:lnTo>
                    <a:pt x="21589" y="561339"/>
                  </a:lnTo>
                  <a:close/>
                </a:path>
                <a:path w="21590" h="698500">
                  <a:moveTo>
                    <a:pt x="21589" y="554989"/>
                  </a:moveTo>
                  <a:lnTo>
                    <a:pt x="0" y="554989"/>
                  </a:lnTo>
                  <a:lnTo>
                    <a:pt x="0" y="560069"/>
                  </a:lnTo>
                  <a:lnTo>
                    <a:pt x="21589" y="560069"/>
                  </a:lnTo>
                  <a:lnTo>
                    <a:pt x="21589" y="554989"/>
                  </a:lnTo>
                  <a:close/>
                </a:path>
                <a:path w="21590" h="698500">
                  <a:moveTo>
                    <a:pt x="21589" y="548639"/>
                  </a:moveTo>
                  <a:lnTo>
                    <a:pt x="0" y="548639"/>
                  </a:lnTo>
                  <a:lnTo>
                    <a:pt x="0" y="553719"/>
                  </a:lnTo>
                  <a:lnTo>
                    <a:pt x="21589" y="553719"/>
                  </a:lnTo>
                  <a:lnTo>
                    <a:pt x="21589" y="548639"/>
                  </a:lnTo>
                  <a:close/>
                </a:path>
                <a:path w="21590" h="698500">
                  <a:moveTo>
                    <a:pt x="21589" y="542289"/>
                  </a:moveTo>
                  <a:lnTo>
                    <a:pt x="0" y="542289"/>
                  </a:lnTo>
                  <a:lnTo>
                    <a:pt x="0" y="547369"/>
                  </a:lnTo>
                  <a:lnTo>
                    <a:pt x="21589" y="547369"/>
                  </a:lnTo>
                  <a:lnTo>
                    <a:pt x="21589" y="542289"/>
                  </a:lnTo>
                  <a:close/>
                </a:path>
                <a:path w="21590" h="698500">
                  <a:moveTo>
                    <a:pt x="21589" y="535939"/>
                  </a:moveTo>
                  <a:lnTo>
                    <a:pt x="0" y="535939"/>
                  </a:lnTo>
                  <a:lnTo>
                    <a:pt x="0" y="541019"/>
                  </a:lnTo>
                  <a:lnTo>
                    <a:pt x="21589" y="541019"/>
                  </a:lnTo>
                  <a:lnTo>
                    <a:pt x="21589" y="535939"/>
                  </a:lnTo>
                  <a:close/>
                </a:path>
                <a:path w="21590" h="698500">
                  <a:moveTo>
                    <a:pt x="21589" y="529589"/>
                  </a:moveTo>
                  <a:lnTo>
                    <a:pt x="0" y="529589"/>
                  </a:lnTo>
                  <a:lnTo>
                    <a:pt x="0" y="534669"/>
                  </a:lnTo>
                  <a:lnTo>
                    <a:pt x="21589" y="534669"/>
                  </a:lnTo>
                  <a:lnTo>
                    <a:pt x="21589" y="529589"/>
                  </a:lnTo>
                  <a:close/>
                </a:path>
                <a:path w="21590" h="698500">
                  <a:moveTo>
                    <a:pt x="21589" y="523239"/>
                  </a:moveTo>
                  <a:lnTo>
                    <a:pt x="0" y="523239"/>
                  </a:lnTo>
                  <a:lnTo>
                    <a:pt x="0" y="528319"/>
                  </a:lnTo>
                  <a:lnTo>
                    <a:pt x="21589" y="528319"/>
                  </a:lnTo>
                  <a:lnTo>
                    <a:pt x="21589" y="523239"/>
                  </a:lnTo>
                  <a:close/>
                </a:path>
                <a:path w="21590" h="698500">
                  <a:moveTo>
                    <a:pt x="21589" y="516889"/>
                  </a:moveTo>
                  <a:lnTo>
                    <a:pt x="0" y="516889"/>
                  </a:lnTo>
                  <a:lnTo>
                    <a:pt x="0" y="521969"/>
                  </a:lnTo>
                  <a:lnTo>
                    <a:pt x="21589" y="521969"/>
                  </a:lnTo>
                  <a:lnTo>
                    <a:pt x="21589" y="516889"/>
                  </a:lnTo>
                  <a:close/>
                </a:path>
                <a:path w="21590" h="698500">
                  <a:moveTo>
                    <a:pt x="21589" y="510539"/>
                  </a:moveTo>
                  <a:lnTo>
                    <a:pt x="0" y="510539"/>
                  </a:lnTo>
                  <a:lnTo>
                    <a:pt x="0" y="515619"/>
                  </a:lnTo>
                  <a:lnTo>
                    <a:pt x="21589" y="515619"/>
                  </a:lnTo>
                  <a:lnTo>
                    <a:pt x="21589" y="510539"/>
                  </a:lnTo>
                  <a:close/>
                </a:path>
                <a:path w="21590" h="698500">
                  <a:moveTo>
                    <a:pt x="21589" y="504189"/>
                  </a:moveTo>
                  <a:lnTo>
                    <a:pt x="0" y="504189"/>
                  </a:lnTo>
                  <a:lnTo>
                    <a:pt x="0" y="509269"/>
                  </a:lnTo>
                  <a:lnTo>
                    <a:pt x="21589" y="509269"/>
                  </a:lnTo>
                  <a:lnTo>
                    <a:pt x="21589" y="504189"/>
                  </a:lnTo>
                  <a:close/>
                </a:path>
                <a:path w="21590" h="698500">
                  <a:moveTo>
                    <a:pt x="21589" y="497839"/>
                  </a:moveTo>
                  <a:lnTo>
                    <a:pt x="0" y="497839"/>
                  </a:lnTo>
                  <a:lnTo>
                    <a:pt x="0" y="502919"/>
                  </a:lnTo>
                  <a:lnTo>
                    <a:pt x="21589" y="502919"/>
                  </a:lnTo>
                  <a:lnTo>
                    <a:pt x="21589" y="497839"/>
                  </a:lnTo>
                  <a:close/>
                </a:path>
                <a:path w="21590" h="698500">
                  <a:moveTo>
                    <a:pt x="21589" y="491489"/>
                  </a:moveTo>
                  <a:lnTo>
                    <a:pt x="0" y="491489"/>
                  </a:lnTo>
                  <a:lnTo>
                    <a:pt x="0" y="496569"/>
                  </a:lnTo>
                  <a:lnTo>
                    <a:pt x="21589" y="496569"/>
                  </a:lnTo>
                  <a:lnTo>
                    <a:pt x="21589" y="491489"/>
                  </a:lnTo>
                  <a:close/>
                </a:path>
                <a:path w="21590" h="698500">
                  <a:moveTo>
                    <a:pt x="21589" y="485139"/>
                  </a:moveTo>
                  <a:lnTo>
                    <a:pt x="0" y="485139"/>
                  </a:lnTo>
                  <a:lnTo>
                    <a:pt x="0" y="490219"/>
                  </a:lnTo>
                  <a:lnTo>
                    <a:pt x="21589" y="490219"/>
                  </a:lnTo>
                  <a:lnTo>
                    <a:pt x="21589" y="485139"/>
                  </a:lnTo>
                  <a:close/>
                </a:path>
                <a:path w="21590" h="698500">
                  <a:moveTo>
                    <a:pt x="21589" y="478789"/>
                  </a:moveTo>
                  <a:lnTo>
                    <a:pt x="0" y="478789"/>
                  </a:lnTo>
                  <a:lnTo>
                    <a:pt x="0" y="483869"/>
                  </a:lnTo>
                  <a:lnTo>
                    <a:pt x="21589" y="483869"/>
                  </a:lnTo>
                  <a:lnTo>
                    <a:pt x="21589" y="478789"/>
                  </a:lnTo>
                  <a:close/>
                </a:path>
                <a:path w="21590" h="698500">
                  <a:moveTo>
                    <a:pt x="21589" y="472439"/>
                  </a:moveTo>
                  <a:lnTo>
                    <a:pt x="0" y="472439"/>
                  </a:lnTo>
                  <a:lnTo>
                    <a:pt x="0" y="477519"/>
                  </a:lnTo>
                  <a:lnTo>
                    <a:pt x="21589" y="477519"/>
                  </a:lnTo>
                  <a:lnTo>
                    <a:pt x="21589" y="472439"/>
                  </a:lnTo>
                  <a:close/>
                </a:path>
                <a:path w="21590" h="698500">
                  <a:moveTo>
                    <a:pt x="21589" y="466089"/>
                  </a:moveTo>
                  <a:lnTo>
                    <a:pt x="0" y="466089"/>
                  </a:lnTo>
                  <a:lnTo>
                    <a:pt x="0" y="471169"/>
                  </a:lnTo>
                  <a:lnTo>
                    <a:pt x="21589" y="471169"/>
                  </a:lnTo>
                  <a:lnTo>
                    <a:pt x="21589" y="466089"/>
                  </a:lnTo>
                  <a:close/>
                </a:path>
                <a:path w="21590" h="698500">
                  <a:moveTo>
                    <a:pt x="21589" y="459739"/>
                  </a:moveTo>
                  <a:lnTo>
                    <a:pt x="0" y="459739"/>
                  </a:lnTo>
                  <a:lnTo>
                    <a:pt x="0" y="464819"/>
                  </a:lnTo>
                  <a:lnTo>
                    <a:pt x="21589" y="464819"/>
                  </a:lnTo>
                  <a:lnTo>
                    <a:pt x="21589" y="459739"/>
                  </a:lnTo>
                  <a:close/>
                </a:path>
                <a:path w="21590" h="698500">
                  <a:moveTo>
                    <a:pt x="21589" y="453389"/>
                  </a:moveTo>
                  <a:lnTo>
                    <a:pt x="0" y="453389"/>
                  </a:lnTo>
                  <a:lnTo>
                    <a:pt x="0" y="458469"/>
                  </a:lnTo>
                  <a:lnTo>
                    <a:pt x="21589" y="458469"/>
                  </a:lnTo>
                  <a:lnTo>
                    <a:pt x="21589" y="453389"/>
                  </a:lnTo>
                  <a:close/>
                </a:path>
                <a:path w="21590" h="698500">
                  <a:moveTo>
                    <a:pt x="21589" y="447039"/>
                  </a:moveTo>
                  <a:lnTo>
                    <a:pt x="0" y="447039"/>
                  </a:lnTo>
                  <a:lnTo>
                    <a:pt x="0" y="452119"/>
                  </a:lnTo>
                  <a:lnTo>
                    <a:pt x="21589" y="452119"/>
                  </a:lnTo>
                  <a:lnTo>
                    <a:pt x="21589" y="447039"/>
                  </a:lnTo>
                  <a:close/>
                </a:path>
                <a:path w="21590" h="698500">
                  <a:moveTo>
                    <a:pt x="21589" y="440689"/>
                  </a:moveTo>
                  <a:lnTo>
                    <a:pt x="0" y="440689"/>
                  </a:lnTo>
                  <a:lnTo>
                    <a:pt x="0" y="445769"/>
                  </a:lnTo>
                  <a:lnTo>
                    <a:pt x="21589" y="445769"/>
                  </a:lnTo>
                  <a:lnTo>
                    <a:pt x="21589" y="440689"/>
                  </a:lnTo>
                  <a:close/>
                </a:path>
                <a:path w="21590" h="698500">
                  <a:moveTo>
                    <a:pt x="21589" y="434339"/>
                  </a:moveTo>
                  <a:lnTo>
                    <a:pt x="0" y="434339"/>
                  </a:lnTo>
                  <a:lnTo>
                    <a:pt x="0" y="439419"/>
                  </a:lnTo>
                  <a:lnTo>
                    <a:pt x="21589" y="439419"/>
                  </a:lnTo>
                  <a:lnTo>
                    <a:pt x="21589" y="434339"/>
                  </a:lnTo>
                  <a:close/>
                </a:path>
                <a:path w="21590" h="698500">
                  <a:moveTo>
                    <a:pt x="21589" y="427989"/>
                  </a:moveTo>
                  <a:lnTo>
                    <a:pt x="0" y="427989"/>
                  </a:lnTo>
                  <a:lnTo>
                    <a:pt x="0" y="433069"/>
                  </a:lnTo>
                  <a:lnTo>
                    <a:pt x="21589" y="433069"/>
                  </a:lnTo>
                  <a:lnTo>
                    <a:pt x="21589" y="427989"/>
                  </a:lnTo>
                  <a:close/>
                </a:path>
                <a:path w="21590" h="698500">
                  <a:moveTo>
                    <a:pt x="21589" y="421639"/>
                  </a:moveTo>
                  <a:lnTo>
                    <a:pt x="0" y="421639"/>
                  </a:lnTo>
                  <a:lnTo>
                    <a:pt x="0" y="426719"/>
                  </a:lnTo>
                  <a:lnTo>
                    <a:pt x="21589" y="426719"/>
                  </a:lnTo>
                  <a:lnTo>
                    <a:pt x="21589" y="421639"/>
                  </a:lnTo>
                  <a:close/>
                </a:path>
                <a:path w="21590" h="698500">
                  <a:moveTo>
                    <a:pt x="21589" y="415289"/>
                  </a:moveTo>
                  <a:lnTo>
                    <a:pt x="0" y="415289"/>
                  </a:lnTo>
                  <a:lnTo>
                    <a:pt x="0" y="420369"/>
                  </a:lnTo>
                  <a:lnTo>
                    <a:pt x="21589" y="420369"/>
                  </a:lnTo>
                  <a:lnTo>
                    <a:pt x="21589" y="415289"/>
                  </a:lnTo>
                  <a:close/>
                </a:path>
                <a:path w="21590" h="698500">
                  <a:moveTo>
                    <a:pt x="21589" y="408939"/>
                  </a:moveTo>
                  <a:lnTo>
                    <a:pt x="0" y="408939"/>
                  </a:lnTo>
                  <a:lnTo>
                    <a:pt x="0" y="414019"/>
                  </a:lnTo>
                  <a:lnTo>
                    <a:pt x="21589" y="414019"/>
                  </a:lnTo>
                  <a:lnTo>
                    <a:pt x="21589" y="408939"/>
                  </a:lnTo>
                  <a:close/>
                </a:path>
                <a:path w="21590" h="698500">
                  <a:moveTo>
                    <a:pt x="21589" y="402589"/>
                  </a:moveTo>
                  <a:lnTo>
                    <a:pt x="0" y="402589"/>
                  </a:lnTo>
                  <a:lnTo>
                    <a:pt x="0" y="407669"/>
                  </a:lnTo>
                  <a:lnTo>
                    <a:pt x="21589" y="407669"/>
                  </a:lnTo>
                  <a:lnTo>
                    <a:pt x="21589" y="402589"/>
                  </a:lnTo>
                  <a:close/>
                </a:path>
                <a:path w="21590" h="698500">
                  <a:moveTo>
                    <a:pt x="21589" y="396239"/>
                  </a:moveTo>
                  <a:lnTo>
                    <a:pt x="0" y="396239"/>
                  </a:lnTo>
                  <a:lnTo>
                    <a:pt x="0" y="401319"/>
                  </a:lnTo>
                  <a:lnTo>
                    <a:pt x="21589" y="401319"/>
                  </a:lnTo>
                  <a:lnTo>
                    <a:pt x="21589" y="396239"/>
                  </a:lnTo>
                  <a:close/>
                </a:path>
                <a:path w="21590" h="698500">
                  <a:moveTo>
                    <a:pt x="21589" y="389889"/>
                  </a:moveTo>
                  <a:lnTo>
                    <a:pt x="0" y="389889"/>
                  </a:lnTo>
                  <a:lnTo>
                    <a:pt x="0" y="394969"/>
                  </a:lnTo>
                  <a:lnTo>
                    <a:pt x="21589" y="394969"/>
                  </a:lnTo>
                  <a:lnTo>
                    <a:pt x="21589" y="389889"/>
                  </a:lnTo>
                  <a:close/>
                </a:path>
                <a:path w="21590" h="698500">
                  <a:moveTo>
                    <a:pt x="21589" y="383539"/>
                  </a:moveTo>
                  <a:lnTo>
                    <a:pt x="0" y="383539"/>
                  </a:lnTo>
                  <a:lnTo>
                    <a:pt x="0" y="388619"/>
                  </a:lnTo>
                  <a:lnTo>
                    <a:pt x="21589" y="388619"/>
                  </a:lnTo>
                  <a:lnTo>
                    <a:pt x="21589" y="383539"/>
                  </a:lnTo>
                  <a:close/>
                </a:path>
                <a:path w="21590" h="698500">
                  <a:moveTo>
                    <a:pt x="21589" y="377189"/>
                  </a:moveTo>
                  <a:lnTo>
                    <a:pt x="0" y="377189"/>
                  </a:lnTo>
                  <a:lnTo>
                    <a:pt x="0" y="382269"/>
                  </a:lnTo>
                  <a:lnTo>
                    <a:pt x="21589" y="382269"/>
                  </a:lnTo>
                  <a:lnTo>
                    <a:pt x="21589" y="377189"/>
                  </a:lnTo>
                  <a:close/>
                </a:path>
                <a:path w="21590" h="698500">
                  <a:moveTo>
                    <a:pt x="21589" y="370839"/>
                  </a:moveTo>
                  <a:lnTo>
                    <a:pt x="0" y="370839"/>
                  </a:lnTo>
                  <a:lnTo>
                    <a:pt x="0" y="375919"/>
                  </a:lnTo>
                  <a:lnTo>
                    <a:pt x="21589" y="375919"/>
                  </a:lnTo>
                  <a:lnTo>
                    <a:pt x="21589" y="370839"/>
                  </a:lnTo>
                  <a:close/>
                </a:path>
                <a:path w="21590" h="698500">
                  <a:moveTo>
                    <a:pt x="21589" y="364489"/>
                  </a:moveTo>
                  <a:lnTo>
                    <a:pt x="0" y="364489"/>
                  </a:lnTo>
                  <a:lnTo>
                    <a:pt x="0" y="369569"/>
                  </a:lnTo>
                  <a:lnTo>
                    <a:pt x="21589" y="369569"/>
                  </a:lnTo>
                  <a:lnTo>
                    <a:pt x="21589" y="364489"/>
                  </a:lnTo>
                  <a:close/>
                </a:path>
                <a:path w="21590" h="698500">
                  <a:moveTo>
                    <a:pt x="21589" y="358139"/>
                  </a:moveTo>
                  <a:lnTo>
                    <a:pt x="0" y="358139"/>
                  </a:lnTo>
                  <a:lnTo>
                    <a:pt x="0" y="363219"/>
                  </a:lnTo>
                  <a:lnTo>
                    <a:pt x="21589" y="363219"/>
                  </a:lnTo>
                  <a:lnTo>
                    <a:pt x="21589" y="358139"/>
                  </a:lnTo>
                  <a:close/>
                </a:path>
                <a:path w="21590" h="698500">
                  <a:moveTo>
                    <a:pt x="21589" y="351789"/>
                  </a:moveTo>
                  <a:lnTo>
                    <a:pt x="0" y="351789"/>
                  </a:lnTo>
                  <a:lnTo>
                    <a:pt x="0" y="356869"/>
                  </a:lnTo>
                  <a:lnTo>
                    <a:pt x="21589" y="356869"/>
                  </a:lnTo>
                  <a:lnTo>
                    <a:pt x="21589" y="351789"/>
                  </a:lnTo>
                  <a:close/>
                </a:path>
                <a:path w="21590" h="698500">
                  <a:moveTo>
                    <a:pt x="21589" y="345439"/>
                  </a:moveTo>
                  <a:lnTo>
                    <a:pt x="0" y="345439"/>
                  </a:lnTo>
                  <a:lnTo>
                    <a:pt x="0" y="350519"/>
                  </a:lnTo>
                  <a:lnTo>
                    <a:pt x="21589" y="350519"/>
                  </a:lnTo>
                  <a:lnTo>
                    <a:pt x="21589" y="345439"/>
                  </a:lnTo>
                  <a:close/>
                </a:path>
                <a:path w="21590" h="698500">
                  <a:moveTo>
                    <a:pt x="21589" y="339089"/>
                  </a:moveTo>
                  <a:lnTo>
                    <a:pt x="0" y="339089"/>
                  </a:lnTo>
                  <a:lnTo>
                    <a:pt x="0" y="344169"/>
                  </a:lnTo>
                  <a:lnTo>
                    <a:pt x="21589" y="344169"/>
                  </a:lnTo>
                  <a:lnTo>
                    <a:pt x="21589" y="339089"/>
                  </a:lnTo>
                  <a:close/>
                </a:path>
                <a:path w="21590" h="698500">
                  <a:moveTo>
                    <a:pt x="21589" y="332739"/>
                  </a:moveTo>
                  <a:lnTo>
                    <a:pt x="0" y="332739"/>
                  </a:lnTo>
                  <a:lnTo>
                    <a:pt x="0" y="337819"/>
                  </a:lnTo>
                  <a:lnTo>
                    <a:pt x="21589" y="337819"/>
                  </a:lnTo>
                  <a:lnTo>
                    <a:pt x="21589" y="332739"/>
                  </a:lnTo>
                  <a:close/>
                </a:path>
                <a:path w="21590" h="698500">
                  <a:moveTo>
                    <a:pt x="21589" y="326389"/>
                  </a:moveTo>
                  <a:lnTo>
                    <a:pt x="0" y="326389"/>
                  </a:lnTo>
                  <a:lnTo>
                    <a:pt x="0" y="331469"/>
                  </a:lnTo>
                  <a:lnTo>
                    <a:pt x="21589" y="331469"/>
                  </a:lnTo>
                  <a:lnTo>
                    <a:pt x="21589" y="326389"/>
                  </a:lnTo>
                  <a:close/>
                </a:path>
                <a:path w="21590" h="698500">
                  <a:moveTo>
                    <a:pt x="21589" y="320039"/>
                  </a:moveTo>
                  <a:lnTo>
                    <a:pt x="0" y="320039"/>
                  </a:lnTo>
                  <a:lnTo>
                    <a:pt x="0" y="325119"/>
                  </a:lnTo>
                  <a:lnTo>
                    <a:pt x="21589" y="325119"/>
                  </a:lnTo>
                  <a:lnTo>
                    <a:pt x="21589" y="320039"/>
                  </a:lnTo>
                  <a:close/>
                </a:path>
                <a:path w="21590" h="698500">
                  <a:moveTo>
                    <a:pt x="21589" y="313689"/>
                  </a:moveTo>
                  <a:lnTo>
                    <a:pt x="0" y="313689"/>
                  </a:lnTo>
                  <a:lnTo>
                    <a:pt x="0" y="318769"/>
                  </a:lnTo>
                  <a:lnTo>
                    <a:pt x="21589" y="318769"/>
                  </a:lnTo>
                  <a:lnTo>
                    <a:pt x="21589" y="313689"/>
                  </a:lnTo>
                  <a:close/>
                </a:path>
                <a:path w="21590" h="698500">
                  <a:moveTo>
                    <a:pt x="21589" y="307339"/>
                  </a:moveTo>
                  <a:lnTo>
                    <a:pt x="0" y="307339"/>
                  </a:lnTo>
                  <a:lnTo>
                    <a:pt x="0" y="312419"/>
                  </a:lnTo>
                  <a:lnTo>
                    <a:pt x="21589" y="312419"/>
                  </a:lnTo>
                  <a:lnTo>
                    <a:pt x="21589" y="307339"/>
                  </a:lnTo>
                  <a:close/>
                </a:path>
                <a:path w="21590" h="698500">
                  <a:moveTo>
                    <a:pt x="2539" y="264159"/>
                  </a:moveTo>
                  <a:lnTo>
                    <a:pt x="0" y="264159"/>
                  </a:lnTo>
                  <a:lnTo>
                    <a:pt x="0" y="306069"/>
                  </a:lnTo>
                  <a:lnTo>
                    <a:pt x="21589" y="306069"/>
                  </a:lnTo>
                  <a:lnTo>
                    <a:pt x="21589" y="269239"/>
                  </a:lnTo>
                  <a:lnTo>
                    <a:pt x="19049" y="269239"/>
                  </a:lnTo>
                  <a:lnTo>
                    <a:pt x="19049" y="267969"/>
                  </a:lnTo>
                  <a:lnTo>
                    <a:pt x="8889" y="267969"/>
                  </a:lnTo>
                  <a:lnTo>
                    <a:pt x="8889" y="265429"/>
                  </a:lnTo>
                  <a:lnTo>
                    <a:pt x="2539" y="265429"/>
                  </a:lnTo>
                  <a:lnTo>
                    <a:pt x="2539" y="264159"/>
                  </a:lnTo>
                  <a:close/>
                </a:path>
              </a:pathLst>
            </a:custGeom>
            <a:solidFill>
              <a:srgbClr val="2C2C2C"/>
            </a:solidFill>
          </p:spPr>
          <p:txBody>
            <a:bodyPr bIns="0" lIns="0" rIns="0" rtlCol="0" tIns="0" wrap="square"/>
            <a:p/>
          </p:txBody>
        </p:sp>
        <p:sp>
          <p:nvSpPr>
            <p:cNvPr id="1049288" name="object 581"/>
            <p:cNvSpPr/>
            <p:nvPr/>
          </p:nvSpPr>
          <p:spPr>
            <a:xfrm>
              <a:off x="7409179" y="5814060"/>
              <a:ext cx="22860" cy="706120"/>
            </a:xfrm>
            <a:custGeom>
              <a:avLst/>
              <a:ahLst/>
              <a:rect l="l" t="t" r="r" b="b"/>
              <a:pathLst>
                <a:path w="22859" h="706120">
                  <a:moveTo>
                    <a:pt x="1270" y="0"/>
                  </a:moveTo>
                  <a:lnTo>
                    <a:pt x="0" y="0"/>
                  </a:lnTo>
                  <a:lnTo>
                    <a:pt x="0" y="3809"/>
                  </a:lnTo>
                  <a:lnTo>
                    <a:pt x="15240" y="3809"/>
                  </a:lnTo>
                  <a:lnTo>
                    <a:pt x="15240" y="2539"/>
                  </a:lnTo>
                  <a:lnTo>
                    <a:pt x="10160" y="2539"/>
                  </a:lnTo>
                  <a:lnTo>
                    <a:pt x="10160" y="1269"/>
                  </a:lnTo>
                  <a:lnTo>
                    <a:pt x="1270" y="1269"/>
                  </a:lnTo>
                  <a:lnTo>
                    <a:pt x="1270" y="0"/>
                  </a:lnTo>
                  <a:close/>
                </a:path>
                <a:path w="22859" h="706120">
                  <a:moveTo>
                    <a:pt x="22860" y="3809"/>
                  </a:moveTo>
                  <a:lnTo>
                    <a:pt x="0" y="3809"/>
                  </a:lnTo>
                  <a:lnTo>
                    <a:pt x="0" y="6349"/>
                  </a:lnTo>
                  <a:lnTo>
                    <a:pt x="22860" y="6349"/>
                  </a:lnTo>
                  <a:lnTo>
                    <a:pt x="22860" y="3809"/>
                  </a:lnTo>
                  <a:close/>
                </a:path>
                <a:path w="22859" h="706120">
                  <a:moveTo>
                    <a:pt x="22860" y="6350"/>
                  </a:moveTo>
                  <a:lnTo>
                    <a:pt x="0" y="6350"/>
                  </a:lnTo>
                  <a:lnTo>
                    <a:pt x="0" y="10159"/>
                  </a:lnTo>
                  <a:lnTo>
                    <a:pt x="22860" y="10159"/>
                  </a:lnTo>
                  <a:lnTo>
                    <a:pt x="22860" y="6350"/>
                  </a:lnTo>
                  <a:close/>
                </a:path>
                <a:path w="22859" h="706120">
                  <a:moveTo>
                    <a:pt x="22860" y="10159"/>
                  </a:moveTo>
                  <a:lnTo>
                    <a:pt x="0" y="10159"/>
                  </a:lnTo>
                  <a:lnTo>
                    <a:pt x="0" y="16509"/>
                  </a:lnTo>
                  <a:lnTo>
                    <a:pt x="22860" y="16509"/>
                  </a:lnTo>
                  <a:lnTo>
                    <a:pt x="22860" y="10159"/>
                  </a:lnTo>
                  <a:close/>
                </a:path>
                <a:path w="22859" h="706120">
                  <a:moveTo>
                    <a:pt x="22860" y="16509"/>
                  </a:moveTo>
                  <a:lnTo>
                    <a:pt x="0" y="16509"/>
                  </a:lnTo>
                  <a:lnTo>
                    <a:pt x="0" y="19049"/>
                  </a:lnTo>
                  <a:lnTo>
                    <a:pt x="22860" y="19049"/>
                  </a:lnTo>
                  <a:lnTo>
                    <a:pt x="22860" y="16509"/>
                  </a:lnTo>
                  <a:close/>
                </a:path>
                <a:path w="22859" h="706120">
                  <a:moveTo>
                    <a:pt x="22860" y="19050"/>
                  </a:moveTo>
                  <a:lnTo>
                    <a:pt x="0" y="19050"/>
                  </a:lnTo>
                  <a:lnTo>
                    <a:pt x="0" y="22859"/>
                  </a:lnTo>
                  <a:lnTo>
                    <a:pt x="22860" y="22859"/>
                  </a:lnTo>
                  <a:lnTo>
                    <a:pt x="22860" y="19050"/>
                  </a:lnTo>
                  <a:close/>
                </a:path>
                <a:path w="22859" h="706120">
                  <a:moveTo>
                    <a:pt x="22860" y="22859"/>
                  </a:moveTo>
                  <a:lnTo>
                    <a:pt x="0" y="22859"/>
                  </a:lnTo>
                  <a:lnTo>
                    <a:pt x="0" y="25399"/>
                  </a:lnTo>
                  <a:lnTo>
                    <a:pt x="22860" y="25399"/>
                  </a:lnTo>
                  <a:lnTo>
                    <a:pt x="22860" y="22859"/>
                  </a:lnTo>
                  <a:close/>
                </a:path>
                <a:path w="22859" h="706120">
                  <a:moveTo>
                    <a:pt x="22860" y="25400"/>
                  </a:moveTo>
                  <a:lnTo>
                    <a:pt x="0" y="25400"/>
                  </a:lnTo>
                  <a:lnTo>
                    <a:pt x="0" y="29209"/>
                  </a:lnTo>
                  <a:lnTo>
                    <a:pt x="22860" y="29209"/>
                  </a:lnTo>
                  <a:lnTo>
                    <a:pt x="22860" y="25400"/>
                  </a:lnTo>
                  <a:close/>
                </a:path>
                <a:path w="22859" h="706120">
                  <a:moveTo>
                    <a:pt x="22860" y="29209"/>
                  </a:moveTo>
                  <a:lnTo>
                    <a:pt x="0" y="29209"/>
                  </a:lnTo>
                  <a:lnTo>
                    <a:pt x="0" y="31749"/>
                  </a:lnTo>
                  <a:lnTo>
                    <a:pt x="22860" y="31749"/>
                  </a:lnTo>
                  <a:lnTo>
                    <a:pt x="22860" y="29209"/>
                  </a:lnTo>
                  <a:close/>
                </a:path>
                <a:path w="22859" h="706120">
                  <a:moveTo>
                    <a:pt x="22860" y="31750"/>
                  </a:moveTo>
                  <a:lnTo>
                    <a:pt x="0" y="31750"/>
                  </a:lnTo>
                  <a:lnTo>
                    <a:pt x="0" y="35559"/>
                  </a:lnTo>
                  <a:lnTo>
                    <a:pt x="22860" y="35559"/>
                  </a:lnTo>
                  <a:lnTo>
                    <a:pt x="22860" y="31750"/>
                  </a:lnTo>
                  <a:close/>
                </a:path>
                <a:path w="22859" h="706120">
                  <a:moveTo>
                    <a:pt x="22860" y="35559"/>
                  </a:moveTo>
                  <a:lnTo>
                    <a:pt x="0" y="35559"/>
                  </a:lnTo>
                  <a:lnTo>
                    <a:pt x="0" y="38099"/>
                  </a:lnTo>
                  <a:lnTo>
                    <a:pt x="22860" y="38099"/>
                  </a:lnTo>
                  <a:lnTo>
                    <a:pt x="22860" y="35559"/>
                  </a:lnTo>
                  <a:close/>
                </a:path>
                <a:path w="22859" h="706120">
                  <a:moveTo>
                    <a:pt x="22860" y="38100"/>
                  </a:moveTo>
                  <a:lnTo>
                    <a:pt x="0" y="38100"/>
                  </a:lnTo>
                  <a:lnTo>
                    <a:pt x="0" y="41909"/>
                  </a:lnTo>
                  <a:lnTo>
                    <a:pt x="22860" y="41909"/>
                  </a:lnTo>
                  <a:lnTo>
                    <a:pt x="22860" y="38100"/>
                  </a:lnTo>
                  <a:close/>
                </a:path>
                <a:path w="22859" h="706120">
                  <a:moveTo>
                    <a:pt x="22860" y="41909"/>
                  </a:moveTo>
                  <a:lnTo>
                    <a:pt x="0" y="41909"/>
                  </a:lnTo>
                  <a:lnTo>
                    <a:pt x="0" y="44449"/>
                  </a:lnTo>
                  <a:lnTo>
                    <a:pt x="22860" y="44449"/>
                  </a:lnTo>
                  <a:lnTo>
                    <a:pt x="22860" y="41909"/>
                  </a:lnTo>
                  <a:close/>
                </a:path>
                <a:path w="22859" h="706120">
                  <a:moveTo>
                    <a:pt x="22860" y="44450"/>
                  </a:moveTo>
                  <a:lnTo>
                    <a:pt x="0" y="44450"/>
                  </a:lnTo>
                  <a:lnTo>
                    <a:pt x="0" y="48259"/>
                  </a:lnTo>
                  <a:lnTo>
                    <a:pt x="22860" y="48259"/>
                  </a:lnTo>
                  <a:lnTo>
                    <a:pt x="22860" y="44450"/>
                  </a:lnTo>
                  <a:close/>
                </a:path>
                <a:path w="22859" h="706120">
                  <a:moveTo>
                    <a:pt x="22860" y="48259"/>
                  </a:moveTo>
                  <a:lnTo>
                    <a:pt x="0" y="48259"/>
                  </a:lnTo>
                  <a:lnTo>
                    <a:pt x="0" y="50799"/>
                  </a:lnTo>
                  <a:lnTo>
                    <a:pt x="22860" y="50799"/>
                  </a:lnTo>
                  <a:lnTo>
                    <a:pt x="22860" y="48259"/>
                  </a:lnTo>
                  <a:close/>
                </a:path>
                <a:path w="22859" h="706120">
                  <a:moveTo>
                    <a:pt x="22860" y="50800"/>
                  </a:moveTo>
                  <a:lnTo>
                    <a:pt x="0" y="50800"/>
                  </a:lnTo>
                  <a:lnTo>
                    <a:pt x="0" y="54609"/>
                  </a:lnTo>
                  <a:lnTo>
                    <a:pt x="22860" y="54609"/>
                  </a:lnTo>
                  <a:lnTo>
                    <a:pt x="22860" y="50800"/>
                  </a:lnTo>
                  <a:close/>
                </a:path>
                <a:path w="22859" h="706120">
                  <a:moveTo>
                    <a:pt x="22860" y="54609"/>
                  </a:moveTo>
                  <a:lnTo>
                    <a:pt x="0" y="54609"/>
                  </a:lnTo>
                  <a:lnTo>
                    <a:pt x="0" y="57149"/>
                  </a:lnTo>
                  <a:lnTo>
                    <a:pt x="22860" y="57149"/>
                  </a:lnTo>
                  <a:lnTo>
                    <a:pt x="22860" y="54609"/>
                  </a:lnTo>
                  <a:close/>
                </a:path>
                <a:path w="22859" h="706120">
                  <a:moveTo>
                    <a:pt x="22860" y="57150"/>
                  </a:moveTo>
                  <a:lnTo>
                    <a:pt x="0" y="57150"/>
                  </a:lnTo>
                  <a:lnTo>
                    <a:pt x="0" y="60959"/>
                  </a:lnTo>
                  <a:lnTo>
                    <a:pt x="22860" y="60959"/>
                  </a:lnTo>
                  <a:lnTo>
                    <a:pt x="22860" y="57150"/>
                  </a:lnTo>
                  <a:close/>
                </a:path>
                <a:path w="22859" h="706120">
                  <a:moveTo>
                    <a:pt x="22860" y="60959"/>
                  </a:moveTo>
                  <a:lnTo>
                    <a:pt x="0" y="60959"/>
                  </a:lnTo>
                  <a:lnTo>
                    <a:pt x="0" y="63499"/>
                  </a:lnTo>
                  <a:lnTo>
                    <a:pt x="22860" y="63499"/>
                  </a:lnTo>
                  <a:lnTo>
                    <a:pt x="22860" y="60959"/>
                  </a:lnTo>
                  <a:close/>
                </a:path>
                <a:path w="22859" h="706120">
                  <a:moveTo>
                    <a:pt x="22860" y="63500"/>
                  </a:moveTo>
                  <a:lnTo>
                    <a:pt x="0" y="63500"/>
                  </a:lnTo>
                  <a:lnTo>
                    <a:pt x="0" y="67309"/>
                  </a:lnTo>
                  <a:lnTo>
                    <a:pt x="22860" y="67309"/>
                  </a:lnTo>
                  <a:lnTo>
                    <a:pt x="22860" y="63500"/>
                  </a:lnTo>
                  <a:close/>
                </a:path>
                <a:path w="22859" h="706120">
                  <a:moveTo>
                    <a:pt x="22860" y="67309"/>
                  </a:moveTo>
                  <a:lnTo>
                    <a:pt x="0" y="67309"/>
                  </a:lnTo>
                  <a:lnTo>
                    <a:pt x="0" y="69849"/>
                  </a:lnTo>
                  <a:lnTo>
                    <a:pt x="22860" y="69849"/>
                  </a:lnTo>
                  <a:lnTo>
                    <a:pt x="22860" y="67309"/>
                  </a:lnTo>
                  <a:close/>
                </a:path>
                <a:path w="22859" h="706120">
                  <a:moveTo>
                    <a:pt x="22860" y="69850"/>
                  </a:moveTo>
                  <a:lnTo>
                    <a:pt x="0" y="69850"/>
                  </a:lnTo>
                  <a:lnTo>
                    <a:pt x="0" y="76199"/>
                  </a:lnTo>
                  <a:lnTo>
                    <a:pt x="22860" y="76199"/>
                  </a:lnTo>
                  <a:lnTo>
                    <a:pt x="22860" y="69850"/>
                  </a:lnTo>
                  <a:close/>
                </a:path>
                <a:path w="22859" h="706120">
                  <a:moveTo>
                    <a:pt x="22860" y="76200"/>
                  </a:moveTo>
                  <a:lnTo>
                    <a:pt x="0" y="76200"/>
                  </a:lnTo>
                  <a:lnTo>
                    <a:pt x="0" y="82549"/>
                  </a:lnTo>
                  <a:lnTo>
                    <a:pt x="22860" y="82549"/>
                  </a:lnTo>
                  <a:lnTo>
                    <a:pt x="22860" y="76200"/>
                  </a:lnTo>
                  <a:close/>
                </a:path>
                <a:path w="22859" h="706120">
                  <a:moveTo>
                    <a:pt x="22860" y="82550"/>
                  </a:moveTo>
                  <a:lnTo>
                    <a:pt x="0" y="82550"/>
                  </a:lnTo>
                  <a:lnTo>
                    <a:pt x="0" y="86359"/>
                  </a:lnTo>
                  <a:lnTo>
                    <a:pt x="22860" y="86359"/>
                  </a:lnTo>
                  <a:lnTo>
                    <a:pt x="22860" y="82550"/>
                  </a:lnTo>
                  <a:close/>
                </a:path>
                <a:path w="22859" h="706120">
                  <a:moveTo>
                    <a:pt x="22860" y="86359"/>
                  </a:moveTo>
                  <a:lnTo>
                    <a:pt x="0" y="86359"/>
                  </a:lnTo>
                  <a:lnTo>
                    <a:pt x="0" y="88899"/>
                  </a:lnTo>
                  <a:lnTo>
                    <a:pt x="22860" y="88899"/>
                  </a:lnTo>
                  <a:lnTo>
                    <a:pt x="22860" y="86359"/>
                  </a:lnTo>
                  <a:close/>
                </a:path>
                <a:path w="22859" h="706120">
                  <a:moveTo>
                    <a:pt x="22860" y="88900"/>
                  </a:moveTo>
                  <a:lnTo>
                    <a:pt x="0" y="88900"/>
                  </a:lnTo>
                  <a:lnTo>
                    <a:pt x="0" y="95249"/>
                  </a:lnTo>
                  <a:lnTo>
                    <a:pt x="22860" y="95249"/>
                  </a:lnTo>
                  <a:lnTo>
                    <a:pt x="22860" y="88900"/>
                  </a:lnTo>
                  <a:close/>
                </a:path>
                <a:path w="22859" h="706120">
                  <a:moveTo>
                    <a:pt x="22860" y="95250"/>
                  </a:moveTo>
                  <a:lnTo>
                    <a:pt x="0" y="95250"/>
                  </a:lnTo>
                  <a:lnTo>
                    <a:pt x="0" y="101599"/>
                  </a:lnTo>
                  <a:lnTo>
                    <a:pt x="22860" y="101599"/>
                  </a:lnTo>
                  <a:lnTo>
                    <a:pt x="22860" y="95250"/>
                  </a:lnTo>
                  <a:close/>
                </a:path>
                <a:path w="22859" h="706120">
                  <a:moveTo>
                    <a:pt x="22860" y="101600"/>
                  </a:moveTo>
                  <a:lnTo>
                    <a:pt x="0" y="101600"/>
                  </a:lnTo>
                  <a:lnTo>
                    <a:pt x="0" y="107949"/>
                  </a:lnTo>
                  <a:lnTo>
                    <a:pt x="22860" y="107949"/>
                  </a:lnTo>
                  <a:lnTo>
                    <a:pt x="22860" y="101600"/>
                  </a:lnTo>
                  <a:close/>
                </a:path>
                <a:path w="22859" h="706120">
                  <a:moveTo>
                    <a:pt x="22860" y="107950"/>
                  </a:moveTo>
                  <a:lnTo>
                    <a:pt x="0" y="107950"/>
                  </a:lnTo>
                  <a:lnTo>
                    <a:pt x="0" y="114299"/>
                  </a:lnTo>
                  <a:lnTo>
                    <a:pt x="22860" y="114299"/>
                  </a:lnTo>
                  <a:lnTo>
                    <a:pt x="22860" y="107950"/>
                  </a:lnTo>
                  <a:close/>
                </a:path>
                <a:path w="22859" h="706120">
                  <a:moveTo>
                    <a:pt x="22860" y="114300"/>
                  </a:moveTo>
                  <a:lnTo>
                    <a:pt x="0" y="114300"/>
                  </a:lnTo>
                  <a:lnTo>
                    <a:pt x="0" y="120649"/>
                  </a:lnTo>
                  <a:lnTo>
                    <a:pt x="22860" y="120649"/>
                  </a:lnTo>
                  <a:lnTo>
                    <a:pt x="22860" y="114300"/>
                  </a:lnTo>
                  <a:close/>
                </a:path>
                <a:path w="22859" h="706120">
                  <a:moveTo>
                    <a:pt x="22860" y="120650"/>
                  </a:moveTo>
                  <a:lnTo>
                    <a:pt x="0" y="120650"/>
                  </a:lnTo>
                  <a:lnTo>
                    <a:pt x="0" y="124459"/>
                  </a:lnTo>
                  <a:lnTo>
                    <a:pt x="22860" y="124459"/>
                  </a:lnTo>
                  <a:lnTo>
                    <a:pt x="22860" y="120650"/>
                  </a:lnTo>
                  <a:close/>
                </a:path>
                <a:path w="22859" h="706120">
                  <a:moveTo>
                    <a:pt x="22860" y="124459"/>
                  </a:moveTo>
                  <a:lnTo>
                    <a:pt x="0" y="124459"/>
                  </a:lnTo>
                  <a:lnTo>
                    <a:pt x="0" y="126999"/>
                  </a:lnTo>
                  <a:lnTo>
                    <a:pt x="22860" y="126999"/>
                  </a:lnTo>
                  <a:lnTo>
                    <a:pt x="22860" y="124459"/>
                  </a:lnTo>
                  <a:close/>
                </a:path>
                <a:path w="22859" h="706120">
                  <a:moveTo>
                    <a:pt x="22860" y="127000"/>
                  </a:moveTo>
                  <a:lnTo>
                    <a:pt x="0" y="127000"/>
                  </a:lnTo>
                  <a:lnTo>
                    <a:pt x="0" y="130809"/>
                  </a:lnTo>
                  <a:lnTo>
                    <a:pt x="22860" y="130809"/>
                  </a:lnTo>
                  <a:lnTo>
                    <a:pt x="22860" y="127000"/>
                  </a:lnTo>
                  <a:close/>
                </a:path>
                <a:path w="22859" h="706120">
                  <a:moveTo>
                    <a:pt x="22860" y="130809"/>
                  </a:moveTo>
                  <a:lnTo>
                    <a:pt x="0" y="130809"/>
                  </a:lnTo>
                  <a:lnTo>
                    <a:pt x="0" y="137159"/>
                  </a:lnTo>
                  <a:lnTo>
                    <a:pt x="22860" y="137159"/>
                  </a:lnTo>
                  <a:lnTo>
                    <a:pt x="22860" y="130809"/>
                  </a:lnTo>
                  <a:close/>
                </a:path>
                <a:path w="22859" h="706120">
                  <a:moveTo>
                    <a:pt x="22860" y="137159"/>
                  </a:moveTo>
                  <a:lnTo>
                    <a:pt x="0" y="137159"/>
                  </a:lnTo>
                  <a:lnTo>
                    <a:pt x="0" y="143509"/>
                  </a:lnTo>
                  <a:lnTo>
                    <a:pt x="22860" y="143509"/>
                  </a:lnTo>
                  <a:lnTo>
                    <a:pt x="22860" y="137159"/>
                  </a:lnTo>
                  <a:close/>
                </a:path>
                <a:path w="22859" h="706120">
                  <a:moveTo>
                    <a:pt x="22860" y="143509"/>
                  </a:moveTo>
                  <a:lnTo>
                    <a:pt x="0" y="143509"/>
                  </a:lnTo>
                  <a:lnTo>
                    <a:pt x="0" y="146049"/>
                  </a:lnTo>
                  <a:lnTo>
                    <a:pt x="22860" y="146049"/>
                  </a:lnTo>
                  <a:lnTo>
                    <a:pt x="22860" y="143509"/>
                  </a:lnTo>
                  <a:close/>
                </a:path>
                <a:path w="22859" h="706120">
                  <a:moveTo>
                    <a:pt x="22860" y="146050"/>
                  </a:moveTo>
                  <a:lnTo>
                    <a:pt x="0" y="146050"/>
                  </a:lnTo>
                  <a:lnTo>
                    <a:pt x="0" y="152399"/>
                  </a:lnTo>
                  <a:lnTo>
                    <a:pt x="22860" y="152399"/>
                  </a:lnTo>
                  <a:lnTo>
                    <a:pt x="22860" y="146050"/>
                  </a:lnTo>
                  <a:close/>
                </a:path>
                <a:path w="22859" h="706120">
                  <a:moveTo>
                    <a:pt x="22860" y="152400"/>
                  </a:moveTo>
                  <a:lnTo>
                    <a:pt x="0" y="152400"/>
                  </a:lnTo>
                  <a:lnTo>
                    <a:pt x="0" y="156209"/>
                  </a:lnTo>
                  <a:lnTo>
                    <a:pt x="22860" y="156209"/>
                  </a:lnTo>
                  <a:lnTo>
                    <a:pt x="22860" y="152400"/>
                  </a:lnTo>
                  <a:close/>
                </a:path>
                <a:path w="22859" h="706120">
                  <a:moveTo>
                    <a:pt x="22860" y="156209"/>
                  </a:moveTo>
                  <a:lnTo>
                    <a:pt x="0" y="156209"/>
                  </a:lnTo>
                  <a:lnTo>
                    <a:pt x="0" y="158749"/>
                  </a:lnTo>
                  <a:lnTo>
                    <a:pt x="22860" y="158749"/>
                  </a:lnTo>
                  <a:lnTo>
                    <a:pt x="22860" y="156209"/>
                  </a:lnTo>
                  <a:close/>
                </a:path>
                <a:path w="22859" h="706120">
                  <a:moveTo>
                    <a:pt x="22860" y="158750"/>
                  </a:moveTo>
                  <a:lnTo>
                    <a:pt x="0" y="158750"/>
                  </a:lnTo>
                  <a:lnTo>
                    <a:pt x="0" y="162559"/>
                  </a:lnTo>
                  <a:lnTo>
                    <a:pt x="22860" y="162559"/>
                  </a:lnTo>
                  <a:lnTo>
                    <a:pt x="22860" y="158750"/>
                  </a:lnTo>
                  <a:close/>
                </a:path>
                <a:path w="22859" h="706120">
                  <a:moveTo>
                    <a:pt x="22860" y="162559"/>
                  </a:moveTo>
                  <a:lnTo>
                    <a:pt x="0" y="162559"/>
                  </a:lnTo>
                  <a:lnTo>
                    <a:pt x="0" y="165099"/>
                  </a:lnTo>
                  <a:lnTo>
                    <a:pt x="22860" y="165099"/>
                  </a:lnTo>
                  <a:lnTo>
                    <a:pt x="22860" y="162559"/>
                  </a:lnTo>
                  <a:close/>
                </a:path>
                <a:path w="22859" h="706120">
                  <a:moveTo>
                    <a:pt x="22860" y="165100"/>
                  </a:moveTo>
                  <a:lnTo>
                    <a:pt x="0" y="165100"/>
                  </a:lnTo>
                  <a:lnTo>
                    <a:pt x="0" y="175259"/>
                  </a:lnTo>
                  <a:lnTo>
                    <a:pt x="22860" y="175259"/>
                  </a:lnTo>
                  <a:lnTo>
                    <a:pt x="22860" y="165100"/>
                  </a:lnTo>
                  <a:close/>
                </a:path>
                <a:path w="22859" h="706120">
                  <a:moveTo>
                    <a:pt x="22860" y="175259"/>
                  </a:moveTo>
                  <a:lnTo>
                    <a:pt x="0" y="175259"/>
                  </a:lnTo>
                  <a:lnTo>
                    <a:pt x="0" y="177799"/>
                  </a:lnTo>
                  <a:lnTo>
                    <a:pt x="22860" y="177799"/>
                  </a:lnTo>
                  <a:lnTo>
                    <a:pt x="22860" y="175259"/>
                  </a:lnTo>
                  <a:close/>
                </a:path>
                <a:path w="22859" h="706120">
                  <a:moveTo>
                    <a:pt x="22860" y="177800"/>
                  </a:moveTo>
                  <a:lnTo>
                    <a:pt x="0" y="177800"/>
                  </a:lnTo>
                  <a:lnTo>
                    <a:pt x="0" y="181609"/>
                  </a:lnTo>
                  <a:lnTo>
                    <a:pt x="22860" y="181609"/>
                  </a:lnTo>
                  <a:lnTo>
                    <a:pt x="22860" y="177800"/>
                  </a:lnTo>
                  <a:close/>
                </a:path>
                <a:path w="22859" h="706120">
                  <a:moveTo>
                    <a:pt x="22860" y="181609"/>
                  </a:moveTo>
                  <a:lnTo>
                    <a:pt x="0" y="181609"/>
                  </a:lnTo>
                  <a:lnTo>
                    <a:pt x="0" y="184149"/>
                  </a:lnTo>
                  <a:lnTo>
                    <a:pt x="22860" y="184149"/>
                  </a:lnTo>
                  <a:lnTo>
                    <a:pt x="22860" y="181609"/>
                  </a:lnTo>
                  <a:close/>
                </a:path>
                <a:path w="22859" h="706120">
                  <a:moveTo>
                    <a:pt x="22860" y="184150"/>
                  </a:moveTo>
                  <a:lnTo>
                    <a:pt x="0" y="184150"/>
                  </a:lnTo>
                  <a:lnTo>
                    <a:pt x="0" y="187959"/>
                  </a:lnTo>
                  <a:lnTo>
                    <a:pt x="22860" y="187959"/>
                  </a:lnTo>
                  <a:lnTo>
                    <a:pt x="22860" y="184150"/>
                  </a:lnTo>
                  <a:close/>
                </a:path>
                <a:path w="22859" h="706120">
                  <a:moveTo>
                    <a:pt x="22860" y="187959"/>
                  </a:moveTo>
                  <a:lnTo>
                    <a:pt x="0" y="187959"/>
                  </a:lnTo>
                  <a:lnTo>
                    <a:pt x="0" y="190499"/>
                  </a:lnTo>
                  <a:lnTo>
                    <a:pt x="22860" y="190499"/>
                  </a:lnTo>
                  <a:lnTo>
                    <a:pt x="22860" y="187959"/>
                  </a:lnTo>
                  <a:close/>
                </a:path>
                <a:path w="22859" h="706120">
                  <a:moveTo>
                    <a:pt x="22860" y="190500"/>
                  </a:moveTo>
                  <a:lnTo>
                    <a:pt x="0" y="190500"/>
                  </a:lnTo>
                  <a:lnTo>
                    <a:pt x="0" y="194309"/>
                  </a:lnTo>
                  <a:lnTo>
                    <a:pt x="22860" y="194309"/>
                  </a:lnTo>
                  <a:lnTo>
                    <a:pt x="22860" y="190500"/>
                  </a:lnTo>
                  <a:close/>
                </a:path>
                <a:path w="22859" h="706120">
                  <a:moveTo>
                    <a:pt x="22860" y="194309"/>
                  </a:moveTo>
                  <a:lnTo>
                    <a:pt x="0" y="194309"/>
                  </a:lnTo>
                  <a:lnTo>
                    <a:pt x="0" y="196849"/>
                  </a:lnTo>
                  <a:lnTo>
                    <a:pt x="11429" y="196849"/>
                  </a:lnTo>
                  <a:lnTo>
                    <a:pt x="11429" y="195579"/>
                  </a:lnTo>
                  <a:lnTo>
                    <a:pt x="22860" y="195579"/>
                  </a:lnTo>
                  <a:lnTo>
                    <a:pt x="22860" y="194309"/>
                  </a:lnTo>
                  <a:close/>
                </a:path>
                <a:path w="22859" h="706120">
                  <a:moveTo>
                    <a:pt x="8890" y="703579"/>
                  </a:moveTo>
                  <a:lnTo>
                    <a:pt x="0" y="703579"/>
                  </a:lnTo>
                  <a:lnTo>
                    <a:pt x="0" y="704849"/>
                  </a:lnTo>
                  <a:lnTo>
                    <a:pt x="1270" y="704849"/>
                  </a:lnTo>
                  <a:lnTo>
                    <a:pt x="1270" y="706119"/>
                  </a:lnTo>
                  <a:lnTo>
                    <a:pt x="8890" y="706119"/>
                  </a:lnTo>
                  <a:lnTo>
                    <a:pt x="8890" y="703579"/>
                  </a:lnTo>
                  <a:close/>
                </a:path>
                <a:path w="22859" h="706120">
                  <a:moveTo>
                    <a:pt x="20320" y="702309"/>
                  </a:moveTo>
                  <a:lnTo>
                    <a:pt x="13970" y="702309"/>
                  </a:lnTo>
                  <a:lnTo>
                    <a:pt x="13970" y="703579"/>
                  </a:lnTo>
                  <a:lnTo>
                    <a:pt x="20320" y="703579"/>
                  </a:lnTo>
                  <a:lnTo>
                    <a:pt x="20320" y="702309"/>
                  </a:lnTo>
                  <a:close/>
                </a:path>
                <a:path w="22859" h="706120">
                  <a:moveTo>
                    <a:pt x="22860" y="699769"/>
                  </a:moveTo>
                  <a:lnTo>
                    <a:pt x="0" y="699769"/>
                  </a:lnTo>
                  <a:lnTo>
                    <a:pt x="0" y="702309"/>
                  </a:lnTo>
                  <a:lnTo>
                    <a:pt x="22860" y="702309"/>
                  </a:lnTo>
                  <a:lnTo>
                    <a:pt x="22860" y="699769"/>
                  </a:lnTo>
                  <a:close/>
                </a:path>
                <a:path w="22859" h="706120">
                  <a:moveTo>
                    <a:pt x="22860" y="697229"/>
                  </a:moveTo>
                  <a:lnTo>
                    <a:pt x="0" y="697229"/>
                  </a:lnTo>
                  <a:lnTo>
                    <a:pt x="0" y="698499"/>
                  </a:lnTo>
                  <a:lnTo>
                    <a:pt x="22860" y="698499"/>
                  </a:lnTo>
                  <a:lnTo>
                    <a:pt x="22860" y="697229"/>
                  </a:lnTo>
                  <a:close/>
                </a:path>
                <a:path w="22859" h="706120">
                  <a:moveTo>
                    <a:pt x="22860" y="693419"/>
                  </a:moveTo>
                  <a:lnTo>
                    <a:pt x="0" y="693419"/>
                  </a:lnTo>
                  <a:lnTo>
                    <a:pt x="0" y="695959"/>
                  </a:lnTo>
                  <a:lnTo>
                    <a:pt x="22860" y="695959"/>
                  </a:lnTo>
                  <a:lnTo>
                    <a:pt x="22860" y="693419"/>
                  </a:lnTo>
                  <a:close/>
                </a:path>
                <a:path w="22859" h="706120">
                  <a:moveTo>
                    <a:pt x="22860" y="690879"/>
                  </a:moveTo>
                  <a:lnTo>
                    <a:pt x="0" y="690879"/>
                  </a:lnTo>
                  <a:lnTo>
                    <a:pt x="0" y="692149"/>
                  </a:lnTo>
                  <a:lnTo>
                    <a:pt x="22860" y="692149"/>
                  </a:lnTo>
                  <a:lnTo>
                    <a:pt x="22860" y="690879"/>
                  </a:lnTo>
                  <a:close/>
                </a:path>
                <a:path w="22859" h="706120">
                  <a:moveTo>
                    <a:pt x="22860" y="687069"/>
                  </a:moveTo>
                  <a:lnTo>
                    <a:pt x="0" y="687069"/>
                  </a:lnTo>
                  <a:lnTo>
                    <a:pt x="0" y="689609"/>
                  </a:lnTo>
                  <a:lnTo>
                    <a:pt x="22860" y="689609"/>
                  </a:lnTo>
                  <a:lnTo>
                    <a:pt x="22860" y="687069"/>
                  </a:lnTo>
                  <a:close/>
                </a:path>
                <a:path w="22859" h="706120">
                  <a:moveTo>
                    <a:pt x="22860" y="684529"/>
                  </a:moveTo>
                  <a:lnTo>
                    <a:pt x="0" y="684529"/>
                  </a:lnTo>
                  <a:lnTo>
                    <a:pt x="0" y="685799"/>
                  </a:lnTo>
                  <a:lnTo>
                    <a:pt x="22860" y="685799"/>
                  </a:lnTo>
                  <a:lnTo>
                    <a:pt x="22860" y="684529"/>
                  </a:lnTo>
                  <a:close/>
                </a:path>
                <a:path w="22859" h="706120">
                  <a:moveTo>
                    <a:pt x="22860" y="680719"/>
                  </a:moveTo>
                  <a:lnTo>
                    <a:pt x="0" y="680719"/>
                  </a:lnTo>
                  <a:lnTo>
                    <a:pt x="0" y="683259"/>
                  </a:lnTo>
                  <a:lnTo>
                    <a:pt x="22860" y="683259"/>
                  </a:lnTo>
                  <a:lnTo>
                    <a:pt x="22860" y="680719"/>
                  </a:lnTo>
                  <a:close/>
                </a:path>
                <a:path w="22859" h="706120">
                  <a:moveTo>
                    <a:pt x="22860" y="678179"/>
                  </a:moveTo>
                  <a:lnTo>
                    <a:pt x="0" y="678179"/>
                  </a:lnTo>
                  <a:lnTo>
                    <a:pt x="0" y="679449"/>
                  </a:lnTo>
                  <a:lnTo>
                    <a:pt x="22860" y="679449"/>
                  </a:lnTo>
                  <a:lnTo>
                    <a:pt x="22860" y="678179"/>
                  </a:lnTo>
                  <a:close/>
                </a:path>
                <a:path w="22859" h="706120">
                  <a:moveTo>
                    <a:pt x="22860" y="674369"/>
                  </a:moveTo>
                  <a:lnTo>
                    <a:pt x="0" y="674369"/>
                  </a:lnTo>
                  <a:lnTo>
                    <a:pt x="0" y="676909"/>
                  </a:lnTo>
                  <a:lnTo>
                    <a:pt x="22860" y="676909"/>
                  </a:lnTo>
                  <a:lnTo>
                    <a:pt x="22860" y="674369"/>
                  </a:lnTo>
                  <a:close/>
                </a:path>
                <a:path w="22859" h="706120">
                  <a:moveTo>
                    <a:pt x="22860" y="671829"/>
                  </a:moveTo>
                  <a:lnTo>
                    <a:pt x="0" y="671829"/>
                  </a:lnTo>
                  <a:lnTo>
                    <a:pt x="0" y="673099"/>
                  </a:lnTo>
                  <a:lnTo>
                    <a:pt x="22860" y="673099"/>
                  </a:lnTo>
                  <a:lnTo>
                    <a:pt x="22860" y="671829"/>
                  </a:lnTo>
                  <a:close/>
                </a:path>
                <a:path w="22859" h="706120">
                  <a:moveTo>
                    <a:pt x="22860" y="668019"/>
                  </a:moveTo>
                  <a:lnTo>
                    <a:pt x="0" y="668019"/>
                  </a:lnTo>
                  <a:lnTo>
                    <a:pt x="0" y="670559"/>
                  </a:lnTo>
                  <a:lnTo>
                    <a:pt x="22860" y="670559"/>
                  </a:lnTo>
                  <a:lnTo>
                    <a:pt x="22860" y="668019"/>
                  </a:lnTo>
                  <a:close/>
                </a:path>
                <a:path w="22859" h="706120">
                  <a:moveTo>
                    <a:pt x="22860" y="665479"/>
                  </a:moveTo>
                  <a:lnTo>
                    <a:pt x="0" y="665479"/>
                  </a:lnTo>
                  <a:lnTo>
                    <a:pt x="0" y="666749"/>
                  </a:lnTo>
                  <a:lnTo>
                    <a:pt x="22860" y="666749"/>
                  </a:lnTo>
                  <a:lnTo>
                    <a:pt x="22860" y="665479"/>
                  </a:lnTo>
                  <a:close/>
                </a:path>
                <a:path w="22859" h="706120">
                  <a:moveTo>
                    <a:pt x="22860" y="661669"/>
                  </a:moveTo>
                  <a:lnTo>
                    <a:pt x="0" y="661669"/>
                  </a:lnTo>
                  <a:lnTo>
                    <a:pt x="0" y="664209"/>
                  </a:lnTo>
                  <a:lnTo>
                    <a:pt x="22860" y="664209"/>
                  </a:lnTo>
                  <a:lnTo>
                    <a:pt x="22860" y="661669"/>
                  </a:lnTo>
                  <a:close/>
                </a:path>
                <a:path w="22859" h="706120">
                  <a:moveTo>
                    <a:pt x="22860" y="659129"/>
                  </a:moveTo>
                  <a:lnTo>
                    <a:pt x="0" y="659129"/>
                  </a:lnTo>
                  <a:lnTo>
                    <a:pt x="0" y="660399"/>
                  </a:lnTo>
                  <a:lnTo>
                    <a:pt x="22860" y="660399"/>
                  </a:lnTo>
                  <a:lnTo>
                    <a:pt x="22860" y="659129"/>
                  </a:lnTo>
                  <a:close/>
                </a:path>
                <a:path w="22859" h="706120">
                  <a:moveTo>
                    <a:pt x="22860" y="655319"/>
                  </a:moveTo>
                  <a:lnTo>
                    <a:pt x="0" y="655319"/>
                  </a:lnTo>
                  <a:lnTo>
                    <a:pt x="0" y="657860"/>
                  </a:lnTo>
                  <a:lnTo>
                    <a:pt x="22860" y="657860"/>
                  </a:lnTo>
                  <a:lnTo>
                    <a:pt x="22860" y="655319"/>
                  </a:lnTo>
                  <a:close/>
                </a:path>
                <a:path w="22859" h="706120">
                  <a:moveTo>
                    <a:pt x="22860" y="652779"/>
                  </a:moveTo>
                  <a:lnTo>
                    <a:pt x="0" y="652779"/>
                  </a:lnTo>
                  <a:lnTo>
                    <a:pt x="0" y="654049"/>
                  </a:lnTo>
                  <a:lnTo>
                    <a:pt x="22860" y="654049"/>
                  </a:lnTo>
                  <a:lnTo>
                    <a:pt x="22860" y="652779"/>
                  </a:lnTo>
                  <a:close/>
                </a:path>
                <a:path w="22859" h="706120">
                  <a:moveTo>
                    <a:pt x="22860" y="648969"/>
                  </a:moveTo>
                  <a:lnTo>
                    <a:pt x="0" y="648969"/>
                  </a:lnTo>
                  <a:lnTo>
                    <a:pt x="0" y="651510"/>
                  </a:lnTo>
                  <a:lnTo>
                    <a:pt x="22860" y="651510"/>
                  </a:lnTo>
                  <a:lnTo>
                    <a:pt x="22860" y="648969"/>
                  </a:lnTo>
                  <a:close/>
                </a:path>
                <a:path w="22859" h="706120">
                  <a:moveTo>
                    <a:pt x="22860" y="646429"/>
                  </a:moveTo>
                  <a:lnTo>
                    <a:pt x="0" y="646429"/>
                  </a:lnTo>
                  <a:lnTo>
                    <a:pt x="0" y="647699"/>
                  </a:lnTo>
                  <a:lnTo>
                    <a:pt x="22860" y="647699"/>
                  </a:lnTo>
                  <a:lnTo>
                    <a:pt x="22860" y="646429"/>
                  </a:lnTo>
                  <a:close/>
                </a:path>
                <a:path w="22859" h="706120">
                  <a:moveTo>
                    <a:pt x="22860" y="642619"/>
                  </a:moveTo>
                  <a:lnTo>
                    <a:pt x="0" y="642619"/>
                  </a:lnTo>
                  <a:lnTo>
                    <a:pt x="0" y="645159"/>
                  </a:lnTo>
                  <a:lnTo>
                    <a:pt x="22860" y="645159"/>
                  </a:lnTo>
                  <a:lnTo>
                    <a:pt x="22860" y="642619"/>
                  </a:lnTo>
                  <a:close/>
                </a:path>
                <a:path w="22859" h="706120">
                  <a:moveTo>
                    <a:pt x="22860" y="640079"/>
                  </a:moveTo>
                  <a:lnTo>
                    <a:pt x="0" y="640079"/>
                  </a:lnTo>
                  <a:lnTo>
                    <a:pt x="0" y="641349"/>
                  </a:lnTo>
                  <a:lnTo>
                    <a:pt x="22860" y="641349"/>
                  </a:lnTo>
                  <a:lnTo>
                    <a:pt x="22860" y="640079"/>
                  </a:lnTo>
                  <a:close/>
                </a:path>
                <a:path w="22859" h="706120">
                  <a:moveTo>
                    <a:pt x="22860" y="634999"/>
                  </a:moveTo>
                  <a:lnTo>
                    <a:pt x="0" y="634999"/>
                  </a:lnTo>
                  <a:lnTo>
                    <a:pt x="0" y="638809"/>
                  </a:lnTo>
                  <a:lnTo>
                    <a:pt x="22860" y="638809"/>
                  </a:lnTo>
                  <a:lnTo>
                    <a:pt x="22860" y="634999"/>
                  </a:lnTo>
                  <a:close/>
                </a:path>
                <a:path w="22859" h="706120">
                  <a:moveTo>
                    <a:pt x="22860" y="628649"/>
                  </a:moveTo>
                  <a:lnTo>
                    <a:pt x="0" y="628649"/>
                  </a:lnTo>
                  <a:lnTo>
                    <a:pt x="0" y="633729"/>
                  </a:lnTo>
                  <a:lnTo>
                    <a:pt x="22860" y="633729"/>
                  </a:lnTo>
                  <a:lnTo>
                    <a:pt x="22860" y="628649"/>
                  </a:lnTo>
                  <a:close/>
                </a:path>
                <a:path w="22859" h="706120">
                  <a:moveTo>
                    <a:pt x="22860" y="622299"/>
                  </a:moveTo>
                  <a:lnTo>
                    <a:pt x="0" y="622299"/>
                  </a:lnTo>
                  <a:lnTo>
                    <a:pt x="0" y="627379"/>
                  </a:lnTo>
                  <a:lnTo>
                    <a:pt x="22860" y="627379"/>
                  </a:lnTo>
                  <a:lnTo>
                    <a:pt x="22860" y="622299"/>
                  </a:lnTo>
                  <a:close/>
                </a:path>
                <a:path w="22859" h="706120">
                  <a:moveTo>
                    <a:pt x="22860" y="615949"/>
                  </a:moveTo>
                  <a:lnTo>
                    <a:pt x="0" y="615949"/>
                  </a:lnTo>
                  <a:lnTo>
                    <a:pt x="0" y="621030"/>
                  </a:lnTo>
                  <a:lnTo>
                    <a:pt x="22860" y="621030"/>
                  </a:lnTo>
                  <a:lnTo>
                    <a:pt x="22860" y="615949"/>
                  </a:lnTo>
                  <a:close/>
                </a:path>
                <a:path w="22859" h="706120">
                  <a:moveTo>
                    <a:pt x="22860" y="609599"/>
                  </a:moveTo>
                  <a:lnTo>
                    <a:pt x="0" y="609599"/>
                  </a:lnTo>
                  <a:lnTo>
                    <a:pt x="0" y="614679"/>
                  </a:lnTo>
                  <a:lnTo>
                    <a:pt x="22860" y="614679"/>
                  </a:lnTo>
                  <a:lnTo>
                    <a:pt x="22860" y="609599"/>
                  </a:lnTo>
                  <a:close/>
                </a:path>
                <a:path w="22859" h="706120">
                  <a:moveTo>
                    <a:pt x="22860" y="603249"/>
                  </a:moveTo>
                  <a:lnTo>
                    <a:pt x="0" y="603249"/>
                  </a:lnTo>
                  <a:lnTo>
                    <a:pt x="0" y="608329"/>
                  </a:lnTo>
                  <a:lnTo>
                    <a:pt x="22860" y="608329"/>
                  </a:lnTo>
                  <a:lnTo>
                    <a:pt x="22860" y="603249"/>
                  </a:lnTo>
                  <a:close/>
                </a:path>
                <a:path w="22859" h="706120">
                  <a:moveTo>
                    <a:pt x="22860" y="596899"/>
                  </a:moveTo>
                  <a:lnTo>
                    <a:pt x="0" y="596899"/>
                  </a:lnTo>
                  <a:lnTo>
                    <a:pt x="0" y="601979"/>
                  </a:lnTo>
                  <a:lnTo>
                    <a:pt x="22860" y="601979"/>
                  </a:lnTo>
                  <a:lnTo>
                    <a:pt x="22860" y="596899"/>
                  </a:lnTo>
                  <a:close/>
                </a:path>
                <a:path w="22859" h="706120">
                  <a:moveTo>
                    <a:pt x="22860" y="590549"/>
                  </a:moveTo>
                  <a:lnTo>
                    <a:pt x="0" y="590549"/>
                  </a:lnTo>
                  <a:lnTo>
                    <a:pt x="0" y="595629"/>
                  </a:lnTo>
                  <a:lnTo>
                    <a:pt x="22860" y="595629"/>
                  </a:lnTo>
                  <a:lnTo>
                    <a:pt x="22860" y="590549"/>
                  </a:lnTo>
                  <a:close/>
                </a:path>
                <a:path w="22859" h="706120">
                  <a:moveTo>
                    <a:pt x="22860" y="584199"/>
                  </a:moveTo>
                  <a:lnTo>
                    <a:pt x="0" y="584199"/>
                  </a:lnTo>
                  <a:lnTo>
                    <a:pt x="0" y="589280"/>
                  </a:lnTo>
                  <a:lnTo>
                    <a:pt x="22860" y="589280"/>
                  </a:lnTo>
                  <a:lnTo>
                    <a:pt x="22860" y="584199"/>
                  </a:lnTo>
                  <a:close/>
                </a:path>
                <a:path w="22859" h="706120">
                  <a:moveTo>
                    <a:pt x="22860" y="577849"/>
                  </a:moveTo>
                  <a:lnTo>
                    <a:pt x="0" y="577849"/>
                  </a:lnTo>
                  <a:lnTo>
                    <a:pt x="0" y="582929"/>
                  </a:lnTo>
                  <a:lnTo>
                    <a:pt x="22860" y="582929"/>
                  </a:lnTo>
                  <a:lnTo>
                    <a:pt x="22860" y="577849"/>
                  </a:lnTo>
                  <a:close/>
                </a:path>
                <a:path w="22859" h="706120">
                  <a:moveTo>
                    <a:pt x="22860" y="571499"/>
                  </a:moveTo>
                  <a:lnTo>
                    <a:pt x="0" y="571499"/>
                  </a:lnTo>
                  <a:lnTo>
                    <a:pt x="0" y="576579"/>
                  </a:lnTo>
                  <a:lnTo>
                    <a:pt x="22860" y="576579"/>
                  </a:lnTo>
                  <a:lnTo>
                    <a:pt x="22860" y="571499"/>
                  </a:lnTo>
                  <a:close/>
                </a:path>
                <a:path w="22859" h="706120">
                  <a:moveTo>
                    <a:pt x="22860" y="565149"/>
                  </a:moveTo>
                  <a:lnTo>
                    <a:pt x="0" y="565149"/>
                  </a:lnTo>
                  <a:lnTo>
                    <a:pt x="0" y="570229"/>
                  </a:lnTo>
                  <a:lnTo>
                    <a:pt x="22860" y="570229"/>
                  </a:lnTo>
                  <a:lnTo>
                    <a:pt x="22860" y="565149"/>
                  </a:lnTo>
                  <a:close/>
                </a:path>
                <a:path w="22859" h="706120">
                  <a:moveTo>
                    <a:pt x="22860" y="558799"/>
                  </a:moveTo>
                  <a:lnTo>
                    <a:pt x="0" y="558799"/>
                  </a:lnTo>
                  <a:lnTo>
                    <a:pt x="0" y="563879"/>
                  </a:lnTo>
                  <a:lnTo>
                    <a:pt x="22860" y="563879"/>
                  </a:lnTo>
                  <a:lnTo>
                    <a:pt x="22860" y="558799"/>
                  </a:lnTo>
                  <a:close/>
                </a:path>
                <a:path w="22859" h="706120">
                  <a:moveTo>
                    <a:pt x="22860" y="552449"/>
                  </a:moveTo>
                  <a:lnTo>
                    <a:pt x="0" y="552449"/>
                  </a:lnTo>
                  <a:lnTo>
                    <a:pt x="0" y="557530"/>
                  </a:lnTo>
                  <a:lnTo>
                    <a:pt x="22860" y="557530"/>
                  </a:lnTo>
                  <a:lnTo>
                    <a:pt x="22860" y="552449"/>
                  </a:lnTo>
                  <a:close/>
                </a:path>
                <a:path w="22859" h="706120">
                  <a:moveTo>
                    <a:pt x="22860" y="546099"/>
                  </a:moveTo>
                  <a:lnTo>
                    <a:pt x="0" y="546099"/>
                  </a:lnTo>
                  <a:lnTo>
                    <a:pt x="0" y="551179"/>
                  </a:lnTo>
                  <a:lnTo>
                    <a:pt x="22860" y="551179"/>
                  </a:lnTo>
                  <a:lnTo>
                    <a:pt x="22860" y="546099"/>
                  </a:lnTo>
                  <a:close/>
                </a:path>
                <a:path w="22859" h="706120">
                  <a:moveTo>
                    <a:pt x="22860" y="539749"/>
                  </a:moveTo>
                  <a:lnTo>
                    <a:pt x="0" y="539749"/>
                  </a:lnTo>
                  <a:lnTo>
                    <a:pt x="0" y="544829"/>
                  </a:lnTo>
                  <a:lnTo>
                    <a:pt x="22860" y="544829"/>
                  </a:lnTo>
                  <a:lnTo>
                    <a:pt x="22860" y="539749"/>
                  </a:lnTo>
                  <a:close/>
                </a:path>
                <a:path w="22859" h="706120">
                  <a:moveTo>
                    <a:pt x="22860" y="533399"/>
                  </a:moveTo>
                  <a:lnTo>
                    <a:pt x="0" y="533399"/>
                  </a:lnTo>
                  <a:lnTo>
                    <a:pt x="0" y="538480"/>
                  </a:lnTo>
                  <a:lnTo>
                    <a:pt x="22860" y="538480"/>
                  </a:lnTo>
                  <a:lnTo>
                    <a:pt x="22860" y="533399"/>
                  </a:lnTo>
                  <a:close/>
                </a:path>
                <a:path w="22859" h="706120">
                  <a:moveTo>
                    <a:pt x="22860" y="527049"/>
                  </a:moveTo>
                  <a:lnTo>
                    <a:pt x="0" y="527049"/>
                  </a:lnTo>
                  <a:lnTo>
                    <a:pt x="0" y="532129"/>
                  </a:lnTo>
                  <a:lnTo>
                    <a:pt x="22860" y="532129"/>
                  </a:lnTo>
                  <a:lnTo>
                    <a:pt x="22860" y="527049"/>
                  </a:lnTo>
                  <a:close/>
                </a:path>
                <a:path w="22859" h="706120">
                  <a:moveTo>
                    <a:pt x="22860" y="520699"/>
                  </a:moveTo>
                  <a:lnTo>
                    <a:pt x="0" y="520699"/>
                  </a:lnTo>
                  <a:lnTo>
                    <a:pt x="0" y="525779"/>
                  </a:lnTo>
                  <a:lnTo>
                    <a:pt x="22860" y="525779"/>
                  </a:lnTo>
                  <a:lnTo>
                    <a:pt x="22860" y="520699"/>
                  </a:lnTo>
                  <a:close/>
                </a:path>
                <a:path w="22859" h="706120">
                  <a:moveTo>
                    <a:pt x="22860" y="514349"/>
                  </a:moveTo>
                  <a:lnTo>
                    <a:pt x="0" y="514349"/>
                  </a:lnTo>
                  <a:lnTo>
                    <a:pt x="0" y="519429"/>
                  </a:lnTo>
                  <a:lnTo>
                    <a:pt x="22860" y="519429"/>
                  </a:lnTo>
                  <a:lnTo>
                    <a:pt x="22860" y="514349"/>
                  </a:lnTo>
                  <a:close/>
                </a:path>
                <a:path w="22859" h="706120">
                  <a:moveTo>
                    <a:pt x="22860" y="507999"/>
                  </a:moveTo>
                  <a:lnTo>
                    <a:pt x="0" y="507999"/>
                  </a:lnTo>
                  <a:lnTo>
                    <a:pt x="0" y="513079"/>
                  </a:lnTo>
                  <a:lnTo>
                    <a:pt x="22860" y="513079"/>
                  </a:lnTo>
                  <a:lnTo>
                    <a:pt x="22860" y="507999"/>
                  </a:lnTo>
                  <a:close/>
                </a:path>
                <a:path w="22859" h="706120">
                  <a:moveTo>
                    <a:pt x="22860" y="501649"/>
                  </a:moveTo>
                  <a:lnTo>
                    <a:pt x="0" y="501649"/>
                  </a:lnTo>
                  <a:lnTo>
                    <a:pt x="0" y="506729"/>
                  </a:lnTo>
                  <a:lnTo>
                    <a:pt x="22860" y="506729"/>
                  </a:lnTo>
                  <a:lnTo>
                    <a:pt x="22860" y="501649"/>
                  </a:lnTo>
                  <a:close/>
                </a:path>
                <a:path w="22859" h="706120">
                  <a:moveTo>
                    <a:pt x="22860" y="495299"/>
                  </a:moveTo>
                  <a:lnTo>
                    <a:pt x="0" y="495299"/>
                  </a:lnTo>
                  <a:lnTo>
                    <a:pt x="0" y="500380"/>
                  </a:lnTo>
                  <a:lnTo>
                    <a:pt x="22860" y="500380"/>
                  </a:lnTo>
                  <a:lnTo>
                    <a:pt x="22860" y="495299"/>
                  </a:lnTo>
                  <a:close/>
                </a:path>
                <a:path w="22859" h="706120">
                  <a:moveTo>
                    <a:pt x="22860" y="488949"/>
                  </a:moveTo>
                  <a:lnTo>
                    <a:pt x="0" y="488949"/>
                  </a:lnTo>
                  <a:lnTo>
                    <a:pt x="0" y="494029"/>
                  </a:lnTo>
                  <a:lnTo>
                    <a:pt x="22860" y="494029"/>
                  </a:lnTo>
                  <a:lnTo>
                    <a:pt x="22860" y="488949"/>
                  </a:lnTo>
                  <a:close/>
                </a:path>
                <a:path w="22859" h="706120">
                  <a:moveTo>
                    <a:pt x="22860" y="482599"/>
                  </a:moveTo>
                  <a:lnTo>
                    <a:pt x="0" y="482599"/>
                  </a:lnTo>
                  <a:lnTo>
                    <a:pt x="0" y="487679"/>
                  </a:lnTo>
                  <a:lnTo>
                    <a:pt x="22860" y="487679"/>
                  </a:lnTo>
                  <a:lnTo>
                    <a:pt x="22860" y="482599"/>
                  </a:lnTo>
                  <a:close/>
                </a:path>
                <a:path w="22859" h="706120">
                  <a:moveTo>
                    <a:pt x="22860" y="476249"/>
                  </a:moveTo>
                  <a:lnTo>
                    <a:pt x="0" y="476249"/>
                  </a:lnTo>
                  <a:lnTo>
                    <a:pt x="0" y="481329"/>
                  </a:lnTo>
                  <a:lnTo>
                    <a:pt x="22860" y="481329"/>
                  </a:lnTo>
                  <a:lnTo>
                    <a:pt x="22860" y="476249"/>
                  </a:lnTo>
                  <a:close/>
                </a:path>
                <a:path w="22859" h="706120">
                  <a:moveTo>
                    <a:pt x="22860" y="469899"/>
                  </a:moveTo>
                  <a:lnTo>
                    <a:pt x="0" y="469899"/>
                  </a:lnTo>
                  <a:lnTo>
                    <a:pt x="0" y="474979"/>
                  </a:lnTo>
                  <a:lnTo>
                    <a:pt x="22860" y="474979"/>
                  </a:lnTo>
                  <a:lnTo>
                    <a:pt x="22860" y="469899"/>
                  </a:lnTo>
                  <a:close/>
                </a:path>
                <a:path w="22859" h="706120">
                  <a:moveTo>
                    <a:pt x="22860" y="463549"/>
                  </a:moveTo>
                  <a:lnTo>
                    <a:pt x="0" y="463549"/>
                  </a:lnTo>
                  <a:lnTo>
                    <a:pt x="0" y="468629"/>
                  </a:lnTo>
                  <a:lnTo>
                    <a:pt x="22860" y="468629"/>
                  </a:lnTo>
                  <a:lnTo>
                    <a:pt x="22860" y="463549"/>
                  </a:lnTo>
                  <a:close/>
                </a:path>
                <a:path w="22859" h="706120">
                  <a:moveTo>
                    <a:pt x="22860" y="457199"/>
                  </a:moveTo>
                  <a:lnTo>
                    <a:pt x="0" y="457199"/>
                  </a:lnTo>
                  <a:lnTo>
                    <a:pt x="0" y="462280"/>
                  </a:lnTo>
                  <a:lnTo>
                    <a:pt x="22860" y="462280"/>
                  </a:lnTo>
                  <a:lnTo>
                    <a:pt x="22860" y="457199"/>
                  </a:lnTo>
                  <a:close/>
                </a:path>
                <a:path w="22859" h="706120">
                  <a:moveTo>
                    <a:pt x="22860" y="450849"/>
                  </a:moveTo>
                  <a:lnTo>
                    <a:pt x="0" y="450849"/>
                  </a:lnTo>
                  <a:lnTo>
                    <a:pt x="0" y="455929"/>
                  </a:lnTo>
                  <a:lnTo>
                    <a:pt x="22860" y="455929"/>
                  </a:lnTo>
                  <a:lnTo>
                    <a:pt x="22860" y="450849"/>
                  </a:lnTo>
                  <a:close/>
                </a:path>
                <a:path w="22859" h="706120">
                  <a:moveTo>
                    <a:pt x="22860" y="444499"/>
                  </a:moveTo>
                  <a:lnTo>
                    <a:pt x="0" y="444499"/>
                  </a:lnTo>
                  <a:lnTo>
                    <a:pt x="0" y="449579"/>
                  </a:lnTo>
                  <a:lnTo>
                    <a:pt x="22860" y="449579"/>
                  </a:lnTo>
                  <a:lnTo>
                    <a:pt x="22860" y="444499"/>
                  </a:lnTo>
                  <a:close/>
                </a:path>
                <a:path w="22859" h="706120">
                  <a:moveTo>
                    <a:pt x="22860" y="438149"/>
                  </a:moveTo>
                  <a:lnTo>
                    <a:pt x="0" y="438149"/>
                  </a:lnTo>
                  <a:lnTo>
                    <a:pt x="0" y="443229"/>
                  </a:lnTo>
                  <a:lnTo>
                    <a:pt x="22860" y="443229"/>
                  </a:lnTo>
                  <a:lnTo>
                    <a:pt x="22860" y="438149"/>
                  </a:lnTo>
                  <a:close/>
                </a:path>
                <a:path w="22859" h="706120">
                  <a:moveTo>
                    <a:pt x="22860" y="431799"/>
                  </a:moveTo>
                  <a:lnTo>
                    <a:pt x="0" y="431799"/>
                  </a:lnTo>
                  <a:lnTo>
                    <a:pt x="0" y="436880"/>
                  </a:lnTo>
                  <a:lnTo>
                    <a:pt x="22860" y="436880"/>
                  </a:lnTo>
                  <a:lnTo>
                    <a:pt x="22860" y="431799"/>
                  </a:lnTo>
                  <a:close/>
                </a:path>
                <a:path w="22859" h="706120">
                  <a:moveTo>
                    <a:pt x="22860" y="425449"/>
                  </a:moveTo>
                  <a:lnTo>
                    <a:pt x="0" y="425449"/>
                  </a:lnTo>
                  <a:lnTo>
                    <a:pt x="0" y="430529"/>
                  </a:lnTo>
                  <a:lnTo>
                    <a:pt x="22860" y="430529"/>
                  </a:lnTo>
                  <a:lnTo>
                    <a:pt x="22860" y="425449"/>
                  </a:lnTo>
                  <a:close/>
                </a:path>
                <a:path w="22859" h="706120">
                  <a:moveTo>
                    <a:pt x="22860" y="419099"/>
                  </a:moveTo>
                  <a:lnTo>
                    <a:pt x="0" y="419099"/>
                  </a:lnTo>
                  <a:lnTo>
                    <a:pt x="0" y="424179"/>
                  </a:lnTo>
                  <a:lnTo>
                    <a:pt x="22860" y="424179"/>
                  </a:lnTo>
                  <a:lnTo>
                    <a:pt x="22860" y="419099"/>
                  </a:lnTo>
                  <a:close/>
                </a:path>
                <a:path w="22859" h="706120">
                  <a:moveTo>
                    <a:pt x="22860" y="412749"/>
                  </a:moveTo>
                  <a:lnTo>
                    <a:pt x="0" y="412749"/>
                  </a:lnTo>
                  <a:lnTo>
                    <a:pt x="0" y="417829"/>
                  </a:lnTo>
                  <a:lnTo>
                    <a:pt x="22860" y="417829"/>
                  </a:lnTo>
                  <a:lnTo>
                    <a:pt x="22860" y="412749"/>
                  </a:lnTo>
                  <a:close/>
                </a:path>
                <a:path w="22859" h="706120">
                  <a:moveTo>
                    <a:pt x="22860" y="406399"/>
                  </a:moveTo>
                  <a:lnTo>
                    <a:pt x="0" y="406399"/>
                  </a:lnTo>
                  <a:lnTo>
                    <a:pt x="0" y="411479"/>
                  </a:lnTo>
                  <a:lnTo>
                    <a:pt x="22860" y="411479"/>
                  </a:lnTo>
                  <a:lnTo>
                    <a:pt x="22860" y="406399"/>
                  </a:lnTo>
                  <a:close/>
                </a:path>
                <a:path w="22859" h="706120">
                  <a:moveTo>
                    <a:pt x="22860" y="400049"/>
                  </a:moveTo>
                  <a:lnTo>
                    <a:pt x="0" y="400049"/>
                  </a:lnTo>
                  <a:lnTo>
                    <a:pt x="0" y="405130"/>
                  </a:lnTo>
                  <a:lnTo>
                    <a:pt x="22860" y="405130"/>
                  </a:lnTo>
                  <a:lnTo>
                    <a:pt x="22860" y="400049"/>
                  </a:lnTo>
                  <a:close/>
                </a:path>
                <a:path w="22859" h="706120">
                  <a:moveTo>
                    <a:pt x="22860" y="393699"/>
                  </a:moveTo>
                  <a:lnTo>
                    <a:pt x="0" y="393699"/>
                  </a:lnTo>
                  <a:lnTo>
                    <a:pt x="0" y="398780"/>
                  </a:lnTo>
                  <a:lnTo>
                    <a:pt x="22860" y="398780"/>
                  </a:lnTo>
                  <a:lnTo>
                    <a:pt x="22860" y="393699"/>
                  </a:lnTo>
                  <a:close/>
                </a:path>
                <a:path w="22859" h="706120">
                  <a:moveTo>
                    <a:pt x="22860" y="387349"/>
                  </a:moveTo>
                  <a:lnTo>
                    <a:pt x="0" y="387349"/>
                  </a:lnTo>
                  <a:lnTo>
                    <a:pt x="0" y="392429"/>
                  </a:lnTo>
                  <a:lnTo>
                    <a:pt x="22860" y="392429"/>
                  </a:lnTo>
                  <a:lnTo>
                    <a:pt x="22860" y="387349"/>
                  </a:lnTo>
                  <a:close/>
                </a:path>
                <a:path w="22859" h="706120">
                  <a:moveTo>
                    <a:pt x="22860" y="380999"/>
                  </a:moveTo>
                  <a:lnTo>
                    <a:pt x="0" y="380999"/>
                  </a:lnTo>
                  <a:lnTo>
                    <a:pt x="0" y="386079"/>
                  </a:lnTo>
                  <a:lnTo>
                    <a:pt x="22860" y="386079"/>
                  </a:lnTo>
                  <a:lnTo>
                    <a:pt x="22860" y="380999"/>
                  </a:lnTo>
                  <a:close/>
                </a:path>
                <a:path w="22859" h="706120">
                  <a:moveTo>
                    <a:pt x="22860" y="374649"/>
                  </a:moveTo>
                  <a:lnTo>
                    <a:pt x="0" y="374649"/>
                  </a:lnTo>
                  <a:lnTo>
                    <a:pt x="0" y="379729"/>
                  </a:lnTo>
                  <a:lnTo>
                    <a:pt x="22860" y="379729"/>
                  </a:lnTo>
                  <a:lnTo>
                    <a:pt x="22860" y="374649"/>
                  </a:lnTo>
                  <a:close/>
                </a:path>
                <a:path w="22859" h="706120">
                  <a:moveTo>
                    <a:pt x="22860" y="368299"/>
                  </a:moveTo>
                  <a:lnTo>
                    <a:pt x="0" y="368299"/>
                  </a:lnTo>
                  <a:lnTo>
                    <a:pt x="0" y="373379"/>
                  </a:lnTo>
                  <a:lnTo>
                    <a:pt x="22860" y="373379"/>
                  </a:lnTo>
                  <a:lnTo>
                    <a:pt x="22860" y="368299"/>
                  </a:lnTo>
                  <a:close/>
                </a:path>
                <a:path w="22859" h="706120">
                  <a:moveTo>
                    <a:pt x="22860" y="361949"/>
                  </a:moveTo>
                  <a:lnTo>
                    <a:pt x="0" y="361949"/>
                  </a:lnTo>
                  <a:lnTo>
                    <a:pt x="0" y="367029"/>
                  </a:lnTo>
                  <a:lnTo>
                    <a:pt x="22860" y="367029"/>
                  </a:lnTo>
                  <a:lnTo>
                    <a:pt x="22860" y="361949"/>
                  </a:lnTo>
                  <a:close/>
                </a:path>
                <a:path w="22859" h="706120">
                  <a:moveTo>
                    <a:pt x="22860" y="355599"/>
                  </a:moveTo>
                  <a:lnTo>
                    <a:pt x="0" y="355599"/>
                  </a:lnTo>
                  <a:lnTo>
                    <a:pt x="0" y="360679"/>
                  </a:lnTo>
                  <a:lnTo>
                    <a:pt x="22860" y="360679"/>
                  </a:lnTo>
                  <a:lnTo>
                    <a:pt x="22860" y="355599"/>
                  </a:lnTo>
                  <a:close/>
                </a:path>
                <a:path w="22859" h="706120">
                  <a:moveTo>
                    <a:pt x="22860" y="349249"/>
                  </a:moveTo>
                  <a:lnTo>
                    <a:pt x="0" y="349249"/>
                  </a:lnTo>
                  <a:lnTo>
                    <a:pt x="0" y="354329"/>
                  </a:lnTo>
                  <a:lnTo>
                    <a:pt x="22860" y="354329"/>
                  </a:lnTo>
                  <a:lnTo>
                    <a:pt x="22860" y="349249"/>
                  </a:lnTo>
                  <a:close/>
                </a:path>
                <a:path w="22859" h="706120">
                  <a:moveTo>
                    <a:pt x="22860" y="342899"/>
                  </a:moveTo>
                  <a:lnTo>
                    <a:pt x="0" y="342899"/>
                  </a:lnTo>
                  <a:lnTo>
                    <a:pt x="0" y="347979"/>
                  </a:lnTo>
                  <a:lnTo>
                    <a:pt x="22860" y="347979"/>
                  </a:lnTo>
                  <a:lnTo>
                    <a:pt x="22860" y="342899"/>
                  </a:lnTo>
                  <a:close/>
                </a:path>
                <a:path w="22859" h="706120">
                  <a:moveTo>
                    <a:pt x="22860" y="336549"/>
                  </a:moveTo>
                  <a:lnTo>
                    <a:pt x="0" y="336549"/>
                  </a:lnTo>
                  <a:lnTo>
                    <a:pt x="0" y="341629"/>
                  </a:lnTo>
                  <a:lnTo>
                    <a:pt x="22860" y="341629"/>
                  </a:lnTo>
                  <a:lnTo>
                    <a:pt x="22860" y="336549"/>
                  </a:lnTo>
                  <a:close/>
                </a:path>
                <a:path w="22859" h="706120">
                  <a:moveTo>
                    <a:pt x="22860" y="330199"/>
                  </a:moveTo>
                  <a:lnTo>
                    <a:pt x="0" y="330199"/>
                  </a:lnTo>
                  <a:lnTo>
                    <a:pt x="0" y="335279"/>
                  </a:lnTo>
                  <a:lnTo>
                    <a:pt x="22860" y="335279"/>
                  </a:lnTo>
                  <a:lnTo>
                    <a:pt x="22860" y="330199"/>
                  </a:lnTo>
                  <a:close/>
                </a:path>
                <a:path w="22859" h="706120">
                  <a:moveTo>
                    <a:pt x="22860" y="323849"/>
                  </a:moveTo>
                  <a:lnTo>
                    <a:pt x="0" y="323849"/>
                  </a:lnTo>
                  <a:lnTo>
                    <a:pt x="0" y="328929"/>
                  </a:lnTo>
                  <a:lnTo>
                    <a:pt x="22860" y="328929"/>
                  </a:lnTo>
                  <a:lnTo>
                    <a:pt x="22860" y="323849"/>
                  </a:lnTo>
                  <a:close/>
                </a:path>
                <a:path w="22859" h="706120">
                  <a:moveTo>
                    <a:pt x="22860" y="317499"/>
                  </a:moveTo>
                  <a:lnTo>
                    <a:pt x="0" y="317499"/>
                  </a:lnTo>
                  <a:lnTo>
                    <a:pt x="0" y="322579"/>
                  </a:lnTo>
                  <a:lnTo>
                    <a:pt x="22860" y="322579"/>
                  </a:lnTo>
                  <a:lnTo>
                    <a:pt x="22860" y="317499"/>
                  </a:lnTo>
                  <a:close/>
                </a:path>
                <a:path w="22859" h="706120">
                  <a:moveTo>
                    <a:pt x="22860" y="311149"/>
                  </a:moveTo>
                  <a:lnTo>
                    <a:pt x="0" y="311149"/>
                  </a:lnTo>
                  <a:lnTo>
                    <a:pt x="0" y="316229"/>
                  </a:lnTo>
                  <a:lnTo>
                    <a:pt x="22860" y="316229"/>
                  </a:lnTo>
                  <a:lnTo>
                    <a:pt x="22860" y="311149"/>
                  </a:lnTo>
                  <a:close/>
                </a:path>
                <a:path w="22859" h="706120">
                  <a:moveTo>
                    <a:pt x="1270" y="262889"/>
                  </a:moveTo>
                  <a:lnTo>
                    <a:pt x="0" y="262889"/>
                  </a:lnTo>
                  <a:lnTo>
                    <a:pt x="0" y="309879"/>
                  </a:lnTo>
                  <a:lnTo>
                    <a:pt x="22860" y="309879"/>
                  </a:lnTo>
                  <a:lnTo>
                    <a:pt x="22860" y="267969"/>
                  </a:lnTo>
                  <a:lnTo>
                    <a:pt x="20320" y="267969"/>
                  </a:lnTo>
                  <a:lnTo>
                    <a:pt x="20320" y="266699"/>
                  </a:lnTo>
                  <a:lnTo>
                    <a:pt x="16510" y="266699"/>
                  </a:lnTo>
                  <a:lnTo>
                    <a:pt x="16510" y="265429"/>
                  </a:lnTo>
                  <a:lnTo>
                    <a:pt x="1270" y="265429"/>
                  </a:lnTo>
                  <a:lnTo>
                    <a:pt x="1270" y="262889"/>
                  </a:lnTo>
                  <a:close/>
                </a:path>
              </a:pathLst>
            </a:custGeom>
            <a:solidFill>
              <a:srgbClr val="2B2B2B"/>
            </a:solidFill>
          </p:spPr>
          <p:txBody>
            <a:bodyPr bIns="0" lIns="0" rIns="0" rtlCol="0" tIns="0" wrap="square"/>
            <a:p/>
          </p:txBody>
        </p:sp>
        <p:sp>
          <p:nvSpPr>
            <p:cNvPr id="1049289" name="object 582"/>
            <p:cNvSpPr/>
            <p:nvPr/>
          </p:nvSpPr>
          <p:spPr>
            <a:xfrm>
              <a:off x="7386319" y="5811520"/>
              <a:ext cx="22860" cy="712470"/>
            </a:xfrm>
            <a:custGeom>
              <a:avLst/>
              <a:ahLst/>
              <a:rect l="l" t="t" r="r" b="b"/>
              <a:pathLst>
                <a:path w="22859" h="712470">
                  <a:moveTo>
                    <a:pt x="13969" y="0"/>
                  </a:moveTo>
                  <a:lnTo>
                    <a:pt x="0" y="0"/>
                  </a:lnTo>
                  <a:lnTo>
                    <a:pt x="0" y="2539"/>
                  </a:lnTo>
                  <a:lnTo>
                    <a:pt x="17779" y="2539"/>
                  </a:lnTo>
                  <a:lnTo>
                    <a:pt x="17779" y="1269"/>
                  </a:lnTo>
                  <a:lnTo>
                    <a:pt x="13969" y="1269"/>
                  </a:lnTo>
                  <a:lnTo>
                    <a:pt x="13969" y="0"/>
                  </a:lnTo>
                  <a:close/>
                </a:path>
                <a:path w="22859" h="712470">
                  <a:moveTo>
                    <a:pt x="22859" y="2539"/>
                  </a:moveTo>
                  <a:lnTo>
                    <a:pt x="0" y="2539"/>
                  </a:lnTo>
                  <a:lnTo>
                    <a:pt x="0" y="6349"/>
                  </a:lnTo>
                  <a:lnTo>
                    <a:pt x="22859" y="6349"/>
                  </a:lnTo>
                  <a:lnTo>
                    <a:pt x="22859" y="2539"/>
                  </a:lnTo>
                  <a:close/>
                </a:path>
                <a:path w="22859" h="712470">
                  <a:moveTo>
                    <a:pt x="22859" y="6349"/>
                  </a:moveTo>
                  <a:lnTo>
                    <a:pt x="0" y="6349"/>
                  </a:lnTo>
                  <a:lnTo>
                    <a:pt x="0" y="8889"/>
                  </a:lnTo>
                  <a:lnTo>
                    <a:pt x="22859" y="8889"/>
                  </a:lnTo>
                  <a:lnTo>
                    <a:pt x="22859" y="6349"/>
                  </a:lnTo>
                  <a:close/>
                </a:path>
                <a:path w="22859" h="712470">
                  <a:moveTo>
                    <a:pt x="22859" y="8889"/>
                  </a:moveTo>
                  <a:lnTo>
                    <a:pt x="0" y="8889"/>
                  </a:lnTo>
                  <a:lnTo>
                    <a:pt x="0" y="12699"/>
                  </a:lnTo>
                  <a:lnTo>
                    <a:pt x="22859" y="12699"/>
                  </a:lnTo>
                  <a:lnTo>
                    <a:pt x="22859" y="8889"/>
                  </a:lnTo>
                  <a:close/>
                </a:path>
                <a:path w="22859" h="712470">
                  <a:moveTo>
                    <a:pt x="22859" y="12699"/>
                  </a:moveTo>
                  <a:lnTo>
                    <a:pt x="0" y="12699"/>
                  </a:lnTo>
                  <a:lnTo>
                    <a:pt x="0" y="19049"/>
                  </a:lnTo>
                  <a:lnTo>
                    <a:pt x="22859" y="19049"/>
                  </a:lnTo>
                  <a:lnTo>
                    <a:pt x="22859" y="12699"/>
                  </a:lnTo>
                  <a:close/>
                </a:path>
                <a:path w="22859" h="712470">
                  <a:moveTo>
                    <a:pt x="22859" y="19049"/>
                  </a:moveTo>
                  <a:lnTo>
                    <a:pt x="0" y="19049"/>
                  </a:lnTo>
                  <a:lnTo>
                    <a:pt x="0" y="21589"/>
                  </a:lnTo>
                  <a:lnTo>
                    <a:pt x="22859" y="21589"/>
                  </a:lnTo>
                  <a:lnTo>
                    <a:pt x="22859" y="19049"/>
                  </a:lnTo>
                  <a:close/>
                </a:path>
                <a:path w="22859" h="712470">
                  <a:moveTo>
                    <a:pt x="22859" y="21589"/>
                  </a:moveTo>
                  <a:lnTo>
                    <a:pt x="0" y="21589"/>
                  </a:lnTo>
                  <a:lnTo>
                    <a:pt x="0" y="25399"/>
                  </a:lnTo>
                  <a:lnTo>
                    <a:pt x="22859" y="25399"/>
                  </a:lnTo>
                  <a:lnTo>
                    <a:pt x="22859" y="21589"/>
                  </a:lnTo>
                  <a:close/>
                </a:path>
                <a:path w="22859" h="712470">
                  <a:moveTo>
                    <a:pt x="22859" y="25399"/>
                  </a:moveTo>
                  <a:lnTo>
                    <a:pt x="0" y="25399"/>
                  </a:lnTo>
                  <a:lnTo>
                    <a:pt x="0" y="27939"/>
                  </a:lnTo>
                  <a:lnTo>
                    <a:pt x="22859" y="27939"/>
                  </a:lnTo>
                  <a:lnTo>
                    <a:pt x="22859" y="25399"/>
                  </a:lnTo>
                  <a:close/>
                </a:path>
                <a:path w="22859" h="712470">
                  <a:moveTo>
                    <a:pt x="22859" y="27939"/>
                  </a:moveTo>
                  <a:lnTo>
                    <a:pt x="0" y="27939"/>
                  </a:lnTo>
                  <a:lnTo>
                    <a:pt x="0" y="31749"/>
                  </a:lnTo>
                  <a:lnTo>
                    <a:pt x="22859" y="31749"/>
                  </a:lnTo>
                  <a:lnTo>
                    <a:pt x="22859" y="27939"/>
                  </a:lnTo>
                  <a:close/>
                </a:path>
                <a:path w="22859" h="712470">
                  <a:moveTo>
                    <a:pt x="22859" y="31749"/>
                  </a:moveTo>
                  <a:lnTo>
                    <a:pt x="0" y="31749"/>
                  </a:lnTo>
                  <a:lnTo>
                    <a:pt x="0" y="34289"/>
                  </a:lnTo>
                  <a:lnTo>
                    <a:pt x="22859" y="34289"/>
                  </a:lnTo>
                  <a:lnTo>
                    <a:pt x="22859" y="31749"/>
                  </a:lnTo>
                  <a:close/>
                </a:path>
                <a:path w="22859" h="712470">
                  <a:moveTo>
                    <a:pt x="22859" y="34289"/>
                  </a:moveTo>
                  <a:lnTo>
                    <a:pt x="0" y="34289"/>
                  </a:lnTo>
                  <a:lnTo>
                    <a:pt x="0" y="38099"/>
                  </a:lnTo>
                  <a:lnTo>
                    <a:pt x="22859" y="38099"/>
                  </a:lnTo>
                  <a:lnTo>
                    <a:pt x="22859" y="34289"/>
                  </a:lnTo>
                  <a:close/>
                </a:path>
                <a:path w="22859" h="712470">
                  <a:moveTo>
                    <a:pt x="22859" y="38099"/>
                  </a:moveTo>
                  <a:lnTo>
                    <a:pt x="0" y="38099"/>
                  </a:lnTo>
                  <a:lnTo>
                    <a:pt x="0" y="40639"/>
                  </a:lnTo>
                  <a:lnTo>
                    <a:pt x="22859" y="40639"/>
                  </a:lnTo>
                  <a:lnTo>
                    <a:pt x="22859" y="38099"/>
                  </a:lnTo>
                  <a:close/>
                </a:path>
                <a:path w="22859" h="712470">
                  <a:moveTo>
                    <a:pt x="22859" y="40639"/>
                  </a:moveTo>
                  <a:lnTo>
                    <a:pt x="0" y="40639"/>
                  </a:lnTo>
                  <a:lnTo>
                    <a:pt x="0" y="44449"/>
                  </a:lnTo>
                  <a:lnTo>
                    <a:pt x="22859" y="44449"/>
                  </a:lnTo>
                  <a:lnTo>
                    <a:pt x="22859" y="40639"/>
                  </a:lnTo>
                  <a:close/>
                </a:path>
                <a:path w="22859" h="712470">
                  <a:moveTo>
                    <a:pt x="22859" y="44449"/>
                  </a:moveTo>
                  <a:lnTo>
                    <a:pt x="0" y="44449"/>
                  </a:lnTo>
                  <a:lnTo>
                    <a:pt x="0" y="46989"/>
                  </a:lnTo>
                  <a:lnTo>
                    <a:pt x="22859" y="46989"/>
                  </a:lnTo>
                  <a:lnTo>
                    <a:pt x="22859" y="44449"/>
                  </a:lnTo>
                  <a:close/>
                </a:path>
                <a:path w="22859" h="712470">
                  <a:moveTo>
                    <a:pt x="22859" y="46989"/>
                  </a:moveTo>
                  <a:lnTo>
                    <a:pt x="0" y="46989"/>
                  </a:lnTo>
                  <a:lnTo>
                    <a:pt x="0" y="50799"/>
                  </a:lnTo>
                  <a:lnTo>
                    <a:pt x="22859" y="50799"/>
                  </a:lnTo>
                  <a:lnTo>
                    <a:pt x="22859" y="46989"/>
                  </a:lnTo>
                  <a:close/>
                </a:path>
                <a:path w="22859" h="712470">
                  <a:moveTo>
                    <a:pt x="22859" y="50799"/>
                  </a:moveTo>
                  <a:lnTo>
                    <a:pt x="0" y="50799"/>
                  </a:lnTo>
                  <a:lnTo>
                    <a:pt x="0" y="53339"/>
                  </a:lnTo>
                  <a:lnTo>
                    <a:pt x="22859" y="53339"/>
                  </a:lnTo>
                  <a:lnTo>
                    <a:pt x="22859" y="50799"/>
                  </a:lnTo>
                  <a:close/>
                </a:path>
                <a:path w="22859" h="712470">
                  <a:moveTo>
                    <a:pt x="22859" y="53339"/>
                  </a:moveTo>
                  <a:lnTo>
                    <a:pt x="0" y="53339"/>
                  </a:lnTo>
                  <a:lnTo>
                    <a:pt x="0" y="57149"/>
                  </a:lnTo>
                  <a:lnTo>
                    <a:pt x="22859" y="57149"/>
                  </a:lnTo>
                  <a:lnTo>
                    <a:pt x="22859" y="53339"/>
                  </a:lnTo>
                  <a:close/>
                </a:path>
                <a:path w="22859" h="712470">
                  <a:moveTo>
                    <a:pt x="22859" y="57149"/>
                  </a:moveTo>
                  <a:lnTo>
                    <a:pt x="0" y="57149"/>
                  </a:lnTo>
                  <a:lnTo>
                    <a:pt x="0" y="59689"/>
                  </a:lnTo>
                  <a:lnTo>
                    <a:pt x="22859" y="59689"/>
                  </a:lnTo>
                  <a:lnTo>
                    <a:pt x="22859" y="57149"/>
                  </a:lnTo>
                  <a:close/>
                </a:path>
                <a:path w="22859" h="712470">
                  <a:moveTo>
                    <a:pt x="22859" y="59689"/>
                  </a:moveTo>
                  <a:lnTo>
                    <a:pt x="0" y="59689"/>
                  </a:lnTo>
                  <a:lnTo>
                    <a:pt x="0" y="63499"/>
                  </a:lnTo>
                  <a:lnTo>
                    <a:pt x="22859" y="63499"/>
                  </a:lnTo>
                  <a:lnTo>
                    <a:pt x="22859" y="59689"/>
                  </a:lnTo>
                  <a:close/>
                </a:path>
                <a:path w="22859" h="712470">
                  <a:moveTo>
                    <a:pt x="22859" y="63499"/>
                  </a:moveTo>
                  <a:lnTo>
                    <a:pt x="0" y="63499"/>
                  </a:lnTo>
                  <a:lnTo>
                    <a:pt x="0" y="66039"/>
                  </a:lnTo>
                  <a:lnTo>
                    <a:pt x="22859" y="66039"/>
                  </a:lnTo>
                  <a:lnTo>
                    <a:pt x="22859" y="63499"/>
                  </a:lnTo>
                  <a:close/>
                </a:path>
                <a:path w="22859" h="712470">
                  <a:moveTo>
                    <a:pt x="22859" y="66039"/>
                  </a:moveTo>
                  <a:lnTo>
                    <a:pt x="0" y="66039"/>
                  </a:lnTo>
                  <a:lnTo>
                    <a:pt x="0" y="69849"/>
                  </a:lnTo>
                  <a:lnTo>
                    <a:pt x="22859" y="69849"/>
                  </a:lnTo>
                  <a:lnTo>
                    <a:pt x="22859" y="66039"/>
                  </a:lnTo>
                  <a:close/>
                </a:path>
                <a:path w="22859" h="712470">
                  <a:moveTo>
                    <a:pt x="22859" y="69849"/>
                  </a:moveTo>
                  <a:lnTo>
                    <a:pt x="0" y="69849"/>
                  </a:lnTo>
                  <a:lnTo>
                    <a:pt x="0" y="72389"/>
                  </a:lnTo>
                  <a:lnTo>
                    <a:pt x="22859" y="72389"/>
                  </a:lnTo>
                  <a:lnTo>
                    <a:pt x="22859" y="69849"/>
                  </a:lnTo>
                  <a:close/>
                </a:path>
                <a:path w="22859" h="712470">
                  <a:moveTo>
                    <a:pt x="22859" y="72389"/>
                  </a:moveTo>
                  <a:lnTo>
                    <a:pt x="0" y="72389"/>
                  </a:lnTo>
                  <a:lnTo>
                    <a:pt x="0" y="78739"/>
                  </a:lnTo>
                  <a:lnTo>
                    <a:pt x="22859" y="78739"/>
                  </a:lnTo>
                  <a:lnTo>
                    <a:pt x="22859" y="72389"/>
                  </a:lnTo>
                  <a:close/>
                </a:path>
                <a:path w="22859" h="712470">
                  <a:moveTo>
                    <a:pt x="22859" y="78739"/>
                  </a:moveTo>
                  <a:lnTo>
                    <a:pt x="0" y="78739"/>
                  </a:lnTo>
                  <a:lnTo>
                    <a:pt x="0" y="85089"/>
                  </a:lnTo>
                  <a:lnTo>
                    <a:pt x="22859" y="85089"/>
                  </a:lnTo>
                  <a:lnTo>
                    <a:pt x="22859" y="78739"/>
                  </a:lnTo>
                  <a:close/>
                </a:path>
                <a:path w="22859" h="712470">
                  <a:moveTo>
                    <a:pt x="22859" y="85089"/>
                  </a:moveTo>
                  <a:lnTo>
                    <a:pt x="0" y="85089"/>
                  </a:lnTo>
                  <a:lnTo>
                    <a:pt x="0" y="88899"/>
                  </a:lnTo>
                  <a:lnTo>
                    <a:pt x="22859" y="88899"/>
                  </a:lnTo>
                  <a:lnTo>
                    <a:pt x="22859" y="85089"/>
                  </a:lnTo>
                  <a:close/>
                </a:path>
                <a:path w="22859" h="712470">
                  <a:moveTo>
                    <a:pt x="22859" y="88899"/>
                  </a:moveTo>
                  <a:lnTo>
                    <a:pt x="0" y="88899"/>
                  </a:lnTo>
                  <a:lnTo>
                    <a:pt x="0" y="91439"/>
                  </a:lnTo>
                  <a:lnTo>
                    <a:pt x="22859" y="91439"/>
                  </a:lnTo>
                  <a:lnTo>
                    <a:pt x="22859" y="88899"/>
                  </a:lnTo>
                  <a:close/>
                </a:path>
                <a:path w="22859" h="712470">
                  <a:moveTo>
                    <a:pt x="22859" y="91439"/>
                  </a:moveTo>
                  <a:lnTo>
                    <a:pt x="0" y="91439"/>
                  </a:lnTo>
                  <a:lnTo>
                    <a:pt x="0" y="97789"/>
                  </a:lnTo>
                  <a:lnTo>
                    <a:pt x="22859" y="97789"/>
                  </a:lnTo>
                  <a:lnTo>
                    <a:pt x="22859" y="91439"/>
                  </a:lnTo>
                  <a:close/>
                </a:path>
                <a:path w="22859" h="712470">
                  <a:moveTo>
                    <a:pt x="22859" y="97789"/>
                  </a:moveTo>
                  <a:lnTo>
                    <a:pt x="0" y="97789"/>
                  </a:lnTo>
                  <a:lnTo>
                    <a:pt x="0" y="104139"/>
                  </a:lnTo>
                  <a:lnTo>
                    <a:pt x="22859" y="104139"/>
                  </a:lnTo>
                  <a:lnTo>
                    <a:pt x="22859" y="97789"/>
                  </a:lnTo>
                  <a:close/>
                </a:path>
                <a:path w="22859" h="712470">
                  <a:moveTo>
                    <a:pt x="22859" y="104139"/>
                  </a:moveTo>
                  <a:lnTo>
                    <a:pt x="0" y="104139"/>
                  </a:lnTo>
                  <a:lnTo>
                    <a:pt x="0" y="110489"/>
                  </a:lnTo>
                  <a:lnTo>
                    <a:pt x="22859" y="110489"/>
                  </a:lnTo>
                  <a:lnTo>
                    <a:pt x="22859" y="104139"/>
                  </a:lnTo>
                  <a:close/>
                </a:path>
                <a:path w="22859" h="712470">
                  <a:moveTo>
                    <a:pt x="22859" y="110489"/>
                  </a:moveTo>
                  <a:lnTo>
                    <a:pt x="0" y="110489"/>
                  </a:lnTo>
                  <a:lnTo>
                    <a:pt x="0" y="116839"/>
                  </a:lnTo>
                  <a:lnTo>
                    <a:pt x="22859" y="116839"/>
                  </a:lnTo>
                  <a:lnTo>
                    <a:pt x="22859" y="110489"/>
                  </a:lnTo>
                  <a:close/>
                </a:path>
                <a:path w="22859" h="712470">
                  <a:moveTo>
                    <a:pt x="22859" y="116839"/>
                  </a:moveTo>
                  <a:lnTo>
                    <a:pt x="0" y="116839"/>
                  </a:lnTo>
                  <a:lnTo>
                    <a:pt x="0" y="123189"/>
                  </a:lnTo>
                  <a:lnTo>
                    <a:pt x="22859" y="123189"/>
                  </a:lnTo>
                  <a:lnTo>
                    <a:pt x="22859" y="116839"/>
                  </a:lnTo>
                  <a:close/>
                </a:path>
                <a:path w="22859" h="712470">
                  <a:moveTo>
                    <a:pt x="22859" y="123189"/>
                  </a:moveTo>
                  <a:lnTo>
                    <a:pt x="0" y="123189"/>
                  </a:lnTo>
                  <a:lnTo>
                    <a:pt x="0" y="126999"/>
                  </a:lnTo>
                  <a:lnTo>
                    <a:pt x="22859" y="126999"/>
                  </a:lnTo>
                  <a:lnTo>
                    <a:pt x="22859" y="123189"/>
                  </a:lnTo>
                  <a:close/>
                </a:path>
                <a:path w="22859" h="712470">
                  <a:moveTo>
                    <a:pt x="22859" y="126999"/>
                  </a:moveTo>
                  <a:lnTo>
                    <a:pt x="0" y="126999"/>
                  </a:lnTo>
                  <a:lnTo>
                    <a:pt x="0" y="129539"/>
                  </a:lnTo>
                  <a:lnTo>
                    <a:pt x="22859" y="129539"/>
                  </a:lnTo>
                  <a:lnTo>
                    <a:pt x="22859" y="126999"/>
                  </a:lnTo>
                  <a:close/>
                </a:path>
                <a:path w="22859" h="712470">
                  <a:moveTo>
                    <a:pt x="22859" y="129539"/>
                  </a:moveTo>
                  <a:lnTo>
                    <a:pt x="0" y="129539"/>
                  </a:lnTo>
                  <a:lnTo>
                    <a:pt x="0" y="133349"/>
                  </a:lnTo>
                  <a:lnTo>
                    <a:pt x="22859" y="133349"/>
                  </a:lnTo>
                  <a:lnTo>
                    <a:pt x="22859" y="129539"/>
                  </a:lnTo>
                  <a:close/>
                </a:path>
                <a:path w="22859" h="712470">
                  <a:moveTo>
                    <a:pt x="22859" y="133349"/>
                  </a:moveTo>
                  <a:lnTo>
                    <a:pt x="0" y="133349"/>
                  </a:lnTo>
                  <a:lnTo>
                    <a:pt x="0" y="139699"/>
                  </a:lnTo>
                  <a:lnTo>
                    <a:pt x="22859" y="139699"/>
                  </a:lnTo>
                  <a:lnTo>
                    <a:pt x="22859" y="133349"/>
                  </a:lnTo>
                  <a:close/>
                </a:path>
                <a:path w="22859" h="712470">
                  <a:moveTo>
                    <a:pt x="22859" y="139699"/>
                  </a:moveTo>
                  <a:lnTo>
                    <a:pt x="0" y="139699"/>
                  </a:lnTo>
                  <a:lnTo>
                    <a:pt x="0" y="146049"/>
                  </a:lnTo>
                  <a:lnTo>
                    <a:pt x="22859" y="146049"/>
                  </a:lnTo>
                  <a:lnTo>
                    <a:pt x="22859" y="139699"/>
                  </a:lnTo>
                  <a:close/>
                </a:path>
                <a:path w="22859" h="712470">
                  <a:moveTo>
                    <a:pt x="22859" y="146049"/>
                  </a:moveTo>
                  <a:lnTo>
                    <a:pt x="0" y="146049"/>
                  </a:lnTo>
                  <a:lnTo>
                    <a:pt x="0" y="148589"/>
                  </a:lnTo>
                  <a:lnTo>
                    <a:pt x="22859" y="148589"/>
                  </a:lnTo>
                  <a:lnTo>
                    <a:pt x="22859" y="146049"/>
                  </a:lnTo>
                  <a:close/>
                </a:path>
                <a:path w="22859" h="712470">
                  <a:moveTo>
                    <a:pt x="22859" y="148589"/>
                  </a:moveTo>
                  <a:lnTo>
                    <a:pt x="0" y="148589"/>
                  </a:lnTo>
                  <a:lnTo>
                    <a:pt x="0" y="154939"/>
                  </a:lnTo>
                  <a:lnTo>
                    <a:pt x="22859" y="154939"/>
                  </a:lnTo>
                  <a:lnTo>
                    <a:pt x="22859" y="148589"/>
                  </a:lnTo>
                  <a:close/>
                </a:path>
                <a:path w="22859" h="712470">
                  <a:moveTo>
                    <a:pt x="22859" y="154939"/>
                  </a:moveTo>
                  <a:lnTo>
                    <a:pt x="0" y="154939"/>
                  </a:lnTo>
                  <a:lnTo>
                    <a:pt x="0" y="158749"/>
                  </a:lnTo>
                  <a:lnTo>
                    <a:pt x="22859" y="158749"/>
                  </a:lnTo>
                  <a:lnTo>
                    <a:pt x="22859" y="154939"/>
                  </a:lnTo>
                  <a:close/>
                </a:path>
                <a:path w="22859" h="712470">
                  <a:moveTo>
                    <a:pt x="22859" y="158749"/>
                  </a:moveTo>
                  <a:lnTo>
                    <a:pt x="0" y="158749"/>
                  </a:lnTo>
                  <a:lnTo>
                    <a:pt x="0" y="161289"/>
                  </a:lnTo>
                  <a:lnTo>
                    <a:pt x="22859" y="161289"/>
                  </a:lnTo>
                  <a:lnTo>
                    <a:pt x="22859" y="158749"/>
                  </a:lnTo>
                  <a:close/>
                </a:path>
                <a:path w="22859" h="712470">
                  <a:moveTo>
                    <a:pt x="22859" y="161289"/>
                  </a:moveTo>
                  <a:lnTo>
                    <a:pt x="0" y="161289"/>
                  </a:lnTo>
                  <a:lnTo>
                    <a:pt x="0" y="165099"/>
                  </a:lnTo>
                  <a:lnTo>
                    <a:pt x="22859" y="165099"/>
                  </a:lnTo>
                  <a:lnTo>
                    <a:pt x="22859" y="161289"/>
                  </a:lnTo>
                  <a:close/>
                </a:path>
                <a:path w="22859" h="712470">
                  <a:moveTo>
                    <a:pt x="22859" y="165099"/>
                  </a:moveTo>
                  <a:lnTo>
                    <a:pt x="0" y="165099"/>
                  </a:lnTo>
                  <a:lnTo>
                    <a:pt x="0" y="167639"/>
                  </a:lnTo>
                  <a:lnTo>
                    <a:pt x="22859" y="167639"/>
                  </a:lnTo>
                  <a:lnTo>
                    <a:pt x="22859" y="165099"/>
                  </a:lnTo>
                  <a:close/>
                </a:path>
                <a:path w="22859" h="712470">
                  <a:moveTo>
                    <a:pt x="22859" y="167639"/>
                  </a:moveTo>
                  <a:lnTo>
                    <a:pt x="0" y="167639"/>
                  </a:lnTo>
                  <a:lnTo>
                    <a:pt x="0" y="177799"/>
                  </a:lnTo>
                  <a:lnTo>
                    <a:pt x="22859" y="177799"/>
                  </a:lnTo>
                  <a:lnTo>
                    <a:pt x="22859" y="167639"/>
                  </a:lnTo>
                  <a:close/>
                </a:path>
                <a:path w="22859" h="712470">
                  <a:moveTo>
                    <a:pt x="22859" y="177799"/>
                  </a:moveTo>
                  <a:lnTo>
                    <a:pt x="0" y="177799"/>
                  </a:lnTo>
                  <a:lnTo>
                    <a:pt x="0" y="180339"/>
                  </a:lnTo>
                  <a:lnTo>
                    <a:pt x="22859" y="180339"/>
                  </a:lnTo>
                  <a:lnTo>
                    <a:pt x="22859" y="177799"/>
                  </a:lnTo>
                  <a:close/>
                </a:path>
                <a:path w="22859" h="712470">
                  <a:moveTo>
                    <a:pt x="22859" y="180339"/>
                  </a:moveTo>
                  <a:lnTo>
                    <a:pt x="0" y="180339"/>
                  </a:lnTo>
                  <a:lnTo>
                    <a:pt x="0" y="184149"/>
                  </a:lnTo>
                  <a:lnTo>
                    <a:pt x="22859" y="184149"/>
                  </a:lnTo>
                  <a:lnTo>
                    <a:pt x="22859" y="180339"/>
                  </a:lnTo>
                  <a:close/>
                </a:path>
                <a:path w="22859" h="712470">
                  <a:moveTo>
                    <a:pt x="22859" y="184149"/>
                  </a:moveTo>
                  <a:lnTo>
                    <a:pt x="0" y="184149"/>
                  </a:lnTo>
                  <a:lnTo>
                    <a:pt x="0" y="186689"/>
                  </a:lnTo>
                  <a:lnTo>
                    <a:pt x="22859" y="186689"/>
                  </a:lnTo>
                  <a:lnTo>
                    <a:pt x="22859" y="184149"/>
                  </a:lnTo>
                  <a:close/>
                </a:path>
                <a:path w="22859" h="712470">
                  <a:moveTo>
                    <a:pt x="22859" y="186689"/>
                  </a:moveTo>
                  <a:lnTo>
                    <a:pt x="0" y="186689"/>
                  </a:lnTo>
                  <a:lnTo>
                    <a:pt x="0" y="190499"/>
                  </a:lnTo>
                  <a:lnTo>
                    <a:pt x="22859" y="190499"/>
                  </a:lnTo>
                  <a:lnTo>
                    <a:pt x="22859" y="186689"/>
                  </a:lnTo>
                  <a:close/>
                </a:path>
                <a:path w="22859" h="712470">
                  <a:moveTo>
                    <a:pt x="22859" y="190499"/>
                  </a:moveTo>
                  <a:lnTo>
                    <a:pt x="0" y="190499"/>
                  </a:lnTo>
                  <a:lnTo>
                    <a:pt x="0" y="193039"/>
                  </a:lnTo>
                  <a:lnTo>
                    <a:pt x="22859" y="193039"/>
                  </a:lnTo>
                  <a:lnTo>
                    <a:pt x="22859" y="190499"/>
                  </a:lnTo>
                  <a:close/>
                </a:path>
                <a:path w="22859" h="712470">
                  <a:moveTo>
                    <a:pt x="22859" y="193039"/>
                  </a:moveTo>
                  <a:lnTo>
                    <a:pt x="0" y="193039"/>
                  </a:lnTo>
                  <a:lnTo>
                    <a:pt x="0" y="196849"/>
                  </a:lnTo>
                  <a:lnTo>
                    <a:pt x="22859" y="196849"/>
                  </a:lnTo>
                  <a:lnTo>
                    <a:pt x="22859" y="193039"/>
                  </a:lnTo>
                  <a:close/>
                </a:path>
                <a:path w="22859" h="712470">
                  <a:moveTo>
                    <a:pt x="22859" y="196849"/>
                  </a:moveTo>
                  <a:lnTo>
                    <a:pt x="0" y="196849"/>
                  </a:lnTo>
                  <a:lnTo>
                    <a:pt x="0" y="201929"/>
                  </a:lnTo>
                  <a:lnTo>
                    <a:pt x="10159" y="201929"/>
                  </a:lnTo>
                  <a:lnTo>
                    <a:pt x="10159" y="200659"/>
                  </a:lnTo>
                  <a:lnTo>
                    <a:pt x="22859" y="200659"/>
                  </a:lnTo>
                  <a:lnTo>
                    <a:pt x="22859" y="196849"/>
                  </a:lnTo>
                  <a:close/>
                </a:path>
                <a:path w="22859" h="712470">
                  <a:moveTo>
                    <a:pt x="12699" y="708659"/>
                  </a:moveTo>
                  <a:lnTo>
                    <a:pt x="0" y="708659"/>
                  </a:lnTo>
                  <a:lnTo>
                    <a:pt x="0" y="712469"/>
                  </a:lnTo>
                  <a:lnTo>
                    <a:pt x="7620" y="712469"/>
                  </a:lnTo>
                  <a:lnTo>
                    <a:pt x="7620" y="711199"/>
                  </a:lnTo>
                  <a:lnTo>
                    <a:pt x="12699" y="711199"/>
                  </a:lnTo>
                  <a:lnTo>
                    <a:pt x="12699" y="708659"/>
                  </a:lnTo>
                  <a:close/>
                </a:path>
                <a:path w="22859" h="712470">
                  <a:moveTo>
                    <a:pt x="22859" y="706119"/>
                  </a:moveTo>
                  <a:lnTo>
                    <a:pt x="0" y="706119"/>
                  </a:lnTo>
                  <a:lnTo>
                    <a:pt x="0" y="707389"/>
                  </a:lnTo>
                  <a:lnTo>
                    <a:pt x="22859" y="707389"/>
                  </a:lnTo>
                  <a:lnTo>
                    <a:pt x="22859" y="706119"/>
                  </a:lnTo>
                  <a:close/>
                </a:path>
                <a:path w="22859" h="712470">
                  <a:moveTo>
                    <a:pt x="22859" y="702309"/>
                  </a:moveTo>
                  <a:lnTo>
                    <a:pt x="0" y="702309"/>
                  </a:lnTo>
                  <a:lnTo>
                    <a:pt x="0" y="704849"/>
                  </a:lnTo>
                  <a:lnTo>
                    <a:pt x="22859" y="704849"/>
                  </a:lnTo>
                  <a:lnTo>
                    <a:pt x="22859" y="702309"/>
                  </a:lnTo>
                  <a:close/>
                </a:path>
                <a:path w="22859" h="712470">
                  <a:moveTo>
                    <a:pt x="22859" y="699769"/>
                  </a:moveTo>
                  <a:lnTo>
                    <a:pt x="0" y="699769"/>
                  </a:lnTo>
                  <a:lnTo>
                    <a:pt x="0" y="701039"/>
                  </a:lnTo>
                  <a:lnTo>
                    <a:pt x="22859" y="701039"/>
                  </a:lnTo>
                  <a:lnTo>
                    <a:pt x="22859" y="699769"/>
                  </a:lnTo>
                  <a:close/>
                </a:path>
                <a:path w="22859" h="712470">
                  <a:moveTo>
                    <a:pt x="22859" y="695959"/>
                  </a:moveTo>
                  <a:lnTo>
                    <a:pt x="0" y="695959"/>
                  </a:lnTo>
                  <a:lnTo>
                    <a:pt x="0" y="698499"/>
                  </a:lnTo>
                  <a:lnTo>
                    <a:pt x="22859" y="698499"/>
                  </a:lnTo>
                  <a:lnTo>
                    <a:pt x="22859" y="695959"/>
                  </a:lnTo>
                  <a:close/>
                </a:path>
                <a:path w="22859" h="712470">
                  <a:moveTo>
                    <a:pt x="22859" y="693419"/>
                  </a:moveTo>
                  <a:lnTo>
                    <a:pt x="0" y="693419"/>
                  </a:lnTo>
                  <a:lnTo>
                    <a:pt x="0" y="694689"/>
                  </a:lnTo>
                  <a:lnTo>
                    <a:pt x="22859" y="694689"/>
                  </a:lnTo>
                  <a:lnTo>
                    <a:pt x="22859" y="693419"/>
                  </a:lnTo>
                  <a:close/>
                </a:path>
                <a:path w="22859" h="712470">
                  <a:moveTo>
                    <a:pt x="22859" y="689609"/>
                  </a:moveTo>
                  <a:lnTo>
                    <a:pt x="0" y="689609"/>
                  </a:lnTo>
                  <a:lnTo>
                    <a:pt x="0" y="692149"/>
                  </a:lnTo>
                  <a:lnTo>
                    <a:pt x="22859" y="692149"/>
                  </a:lnTo>
                  <a:lnTo>
                    <a:pt x="22859" y="689609"/>
                  </a:lnTo>
                  <a:close/>
                </a:path>
                <a:path w="22859" h="712470">
                  <a:moveTo>
                    <a:pt x="22859" y="687069"/>
                  </a:moveTo>
                  <a:lnTo>
                    <a:pt x="0" y="687069"/>
                  </a:lnTo>
                  <a:lnTo>
                    <a:pt x="0" y="688339"/>
                  </a:lnTo>
                  <a:lnTo>
                    <a:pt x="22859" y="688339"/>
                  </a:lnTo>
                  <a:lnTo>
                    <a:pt x="22859" y="687069"/>
                  </a:lnTo>
                  <a:close/>
                </a:path>
                <a:path w="22859" h="712470">
                  <a:moveTo>
                    <a:pt x="22859" y="683259"/>
                  </a:moveTo>
                  <a:lnTo>
                    <a:pt x="0" y="683259"/>
                  </a:lnTo>
                  <a:lnTo>
                    <a:pt x="0" y="685799"/>
                  </a:lnTo>
                  <a:lnTo>
                    <a:pt x="22859" y="685799"/>
                  </a:lnTo>
                  <a:lnTo>
                    <a:pt x="22859" y="683259"/>
                  </a:lnTo>
                  <a:close/>
                </a:path>
                <a:path w="22859" h="712470">
                  <a:moveTo>
                    <a:pt x="22859" y="680719"/>
                  </a:moveTo>
                  <a:lnTo>
                    <a:pt x="0" y="680719"/>
                  </a:lnTo>
                  <a:lnTo>
                    <a:pt x="0" y="681989"/>
                  </a:lnTo>
                  <a:lnTo>
                    <a:pt x="22859" y="681989"/>
                  </a:lnTo>
                  <a:lnTo>
                    <a:pt x="22859" y="680719"/>
                  </a:lnTo>
                  <a:close/>
                </a:path>
                <a:path w="22859" h="712470">
                  <a:moveTo>
                    <a:pt x="22859" y="676909"/>
                  </a:moveTo>
                  <a:lnTo>
                    <a:pt x="0" y="676909"/>
                  </a:lnTo>
                  <a:lnTo>
                    <a:pt x="0" y="679449"/>
                  </a:lnTo>
                  <a:lnTo>
                    <a:pt x="22859" y="679449"/>
                  </a:lnTo>
                  <a:lnTo>
                    <a:pt x="22859" y="676909"/>
                  </a:lnTo>
                  <a:close/>
                </a:path>
                <a:path w="22859" h="712470">
                  <a:moveTo>
                    <a:pt x="22859" y="674369"/>
                  </a:moveTo>
                  <a:lnTo>
                    <a:pt x="0" y="674369"/>
                  </a:lnTo>
                  <a:lnTo>
                    <a:pt x="0" y="675639"/>
                  </a:lnTo>
                  <a:lnTo>
                    <a:pt x="22859" y="675639"/>
                  </a:lnTo>
                  <a:lnTo>
                    <a:pt x="22859" y="674369"/>
                  </a:lnTo>
                  <a:close/>
                </a:path>
                <a:path w="22859" h="712470">
                  <a:moveTo>
                    <a:pt x="22859" y="670559"/>
                  </a:moveTo>
                  <a:lnTo>
                    <a:pt x="0" y="670559"/>
                  </a:lnTo>
                  <a:lnTo>
                    <a:pt x="0" y="673099"/>
                  </a:lnTo>
                  <a:lnTo>
                    <a:pt x="22859" y="673099"/>
                  </a:lnTo>
                  <a:lnTo>
                    <a:pt x="22859" y="670559"/>
                  </a:lnTo>
                  <a:close/>
                </a:path>
                <a:path w="22859" h="712470">
                  <a:moveTo>
                    <a:pt x="22859" y="668019"/>
                  </a:moveTo>
                  <a:lnTo>
                    <a:pt x="0" y="668019"/>
                  </a:lnTo>
                  <a:lnTo>
                    <a:pt x="0" y="669289"/>
                  </a:lnTo>
                  <a:lnTo>
                    <a:pt x="22859" y="669289"/>
                  </a:lnTo>
                  <a:lnTo>
                    <a:pt x="22859" y="668019"/>
                  </a:lnTo>
                  <a:close/>
                </a:path>
                <a:path w="22859" h="712470">
                  <a:moveTo>
                    <a:pt x="22859" y="664209"/>
                  </a:moveTo>
                  <a:lnTo>
                    <a:pt x="0" y="664209"/>
                  </a:lnTo>
                  <a:lnTo>
                    <a:pt x="0" y="666749"/>
                  </a:lnTo>
                  <a:lnTo>
                    <a:pt x="22859" y="666749"/>
                  </a:lnTo>
                  <a:lnTo>
                    <a:pt x="22859" y="664209"/>
                  </a:lnTo>
                  <a:close/>
                </a:path>
                <a:path w="22859" h="712470">
                  <a:moveTo>
                    <a:pt x="22859" y="661669"/>
                  </a:moveTo>
                  <a:lnTo>
                    <a:pt x="0" y="661669"/>
                  </a:lnTo>
                  <a:lnTo>
                    <a:pt x="0" y="662939"/>
                  </a:lnTo>
                  <a:lnTo>
                    <a:pt x="22859" y="662939"/>
                  </a:lnTo>
                  <a:lnTo>
                    <a:pt x="22859" y="661669"/>
                  </a:lnTo>
                  <a:close/>
                </a:path>
                <a:path w="22859" h="712470">
                  <a:moveTo>
                    <a:pt x="22859" y="657859"/>
                  </a:moveTo>
                  <a:lnTo>
                    <a:pt x="0" y="657859"/>
                  </a:lnTo>
                  <a:lnTo>
                    <a:pt x="0" y="660399"/>
                  </a:lnTo>
                  <a:lnTo>
                    <a:pt x="22859" y="660399"/>
                  </a:lnTo>
                  <a:lnTo>
                    <a:pt x="22859" y="657859"/>
                  </a:lnTo>
                  <a:close/>
                </a:path>
                <a:path w="22859" h="712470">
                  <a:moveTo>
                    <a:pt x="22859" y="655319"/>
                  </a:moveTo>
                  <a:lnTo>
                    <a:pt x="0" y="655319"/>
                  </a:lnTo>
                  <a:lnTo>
                    <a:pt x="0" y="656589"/>
                  </a:lnTo>
                  <a:lnTo>
                    <a:pt x="22859" y="656589"/>
                  </a:lnTo>
                  <a:lnTo>
                    <a:pt x="22859" y="655319"/>
                  </a:lnTo>
                  <a:close/>
                </a:path>
                <a:path w="22859" h="712470">
                  <a:moveTo>
                    <a:pt x="22859" y="651509"/>
                  </a:moveTo>
                  <a:lnTo>
                    <a:pt x="0" y="651509"/>
                  </a:lnTo>
                  <a:lnTo>
                    <a:pt x="0" y="654049"/>
                  </a:lnTo>
                  <a:lnTo>
                    <a:pt x="22859" y="654049"/>
                  </a:lnTo>
                  <a:lnTo>
                    <a:pt x="22859" y="651509"/>
                  </a:lnTo>
                  <a:close/>
                </a:path>
                <a:path w="22859" h="712470">
                  <a:moveTo>
                    <a:pt x="22859" y="648969"/>
                  </a:moveTo>
                  <a:lnTo>
                    <a:pt x="0" y="648969"/>
                  </a:lnTo>
                  <a:lnTo>
                    <a:pt x="0" y="650239"/>
                  </a:lnTo>
                  <a:lnTo>
                    <a:pt x="22859" y="650239"/>
                  </a:lnTo>
                  <a:lnTo>
                    <a:pt x="22859" y="648969"/>
                  </a:lnTo>
                  <a:close/>
                </a:path>
                <a:path w="22859" h="712470">
                  <a:moveTo>
                    <a:pt x="22859" y="645159"/>
                  </a:moveTo>
                  <a:lnTo>
                    <a:pt x="0" y="645159"/>
                  </a:lnTo>
                  <a:lnTo>
                    <a:pt x="0" y="647699"/>
                  </a:lnTo>
                  <a:lnTo>
                    <a:pt x="22859" y="647699"/>
                  </a:lnTo>
                  <a:lnTo>
                    <a:pt x="22859" y="645159"/>
                  </a:lnTo>
                  <a:close/>
                </a:path>
                <a:path w="22859" h="712470">
                  <a:moveTo>
                    <a:pt x="22859" y="642619"/>
                  </a:moveTo>
                  <a:lnTo>
                    <a:pt x="0" y="642619"/>
                  </a:lnTo>
                  <a:lnTo>
                    <a:pt x="0" y="643889"/>
                  </a:lnTo>
                  <a:lnTo>
                    <a:pt x="22859" y="643889"/>
                  </a:lnTo>
                  <a:lnTo>
                    <a:pt x="22859" y="642619"/>
                  </a:lnTo>
                  <a:close/>
                </a:path>
                <a:path w="22859" h="712470">
                  <a:moveTo>
                    <a:pt x="22859" y="637539"/>
                  </a:moveTo>
                  <a:lnTo>
                    <a:pt x="0" y="637539"/>
                  </a:lnTo>
                  <a:lnTo>
                    <a:pt x="0" y="641349"/>
                  </a:lnTo>
                  <a:lnTo>
                    <a:pt x="22859" y="641349"/>
                  </a:lnTo>
                  <a:lnTo>
                    <a:pt x="22859" y="637539"/>
                  </a:lnTo>
                  <a:close/>
                </a:path>
                <a:path w="22859" h="712470">
                  <a:moveTo>
                    <a:pt x="22859" y="631189"/>
                  </a:moveTo>
                  <a:lnTo>
                    <a:pt x="0" y="631189"/>
                  </a:lnTo>
                  <a:lnTo>
                    <a:pt x="0" y="636269"/>
                  </a:lnTo>
                  <a:lnTo>
                    <a:pt x="22859" y="636269"/>
                  </a:lnTo>
                  <a:lnTo>
                    <a:pt x="22859" y="631189"/>
                  </a:lnTo>
                  <a:close/>
                </a:path>
                <a:path w="22859" h="712470">
                  <a:moveTo>
                    <a:pt x="22859" y="624839"/>
                  </a:moveTo>
                  <a:lnTo>
                    <a:pt x="0" y="624839"/>
                  </a:lnTo>
                  <a:lnTo>
                    <a:pt x="0" y="629919"/>
                  </a:lnTo>
                  <a:lnTo>
                    <a:pt x="22859" y="629919"/>
                  </a:lnTo>
                  <a:lnTo>
                    <a:pt x="22859" y="624839"/>
                  </a:lnTo>
                  <a:close/>
                </a:path>
                <a:path w="22859" h="712470">
                  <a:moveTo>
                    <a:pt x="22859" y="618489"/>
                  </a:moveTo>
                  <a:lnTo>
                    <a:pt x="0" y="618489"/>
                  </a:lnTo>
                  <a:lnTo>
                    <a:pt x="0" y="623569"/>
                  </a:lnTo>
                  <a:lnTo>
                    <a:pt x="22859" y="623569"/>
                  </a:lnTo>
                  <a:lnTo>
                    <a:pt x="22859" y="618489"/>
                  </a:lnTo>
                  <a:close/>
                </a:path>
                <a:path w="22859" h="712470">
                  <a:moveTo>
                    <a:pt x="22859" y="612139"/>
                  </a:moveTo>
                  <a:lnTo>
                    <a:pt x="0" y="612139"/>
                  </a:lnTo>
                  <a:lnTo>
                    <a:pt x="0" y="617219"/>
                  </a:lnTo>
                  <a:lnTo>
                    <a:pt x="22859" y="617219"/>
                  </a:lnTo>
                  <a:lnTo>
                    <a:pt x="22859" y="612139"/>
                  </a:lnTo>
                  <a:close/>
                </a:path>
                <a:path w="22859" h="712470">
                  <a:moveTo>
                    <a:pt x="22859" y="605789"/>
                  </a:moveTo>
                  <a:lnTo>
                    <a:pt x="0" y="605789"/>
                  </a:lnTo>
                  <a:lnTo>
                    <a:pt x="0" y="610869"/>
                  </a:lnTo>
                  <a:lnTo>
                    <a:pt x="22859" y="610869"/>
                  </a:lnTo>
                  <a:lnTo>
                    <a:pt x="22859" y="605789"/>
                  </a:lnTo>
                  <a:close/>
                </a:path>
                <a:path w="22859" h="712470">
                  <a:moveTo>
                    <a:pt x="22859" y="599439"/>
                  </a:moveTo>
                  <a:lnTo>
                    <a:pt x="0" y="599439"/>
                  </a:lnTo>
                  <a:lnTo>
                    <a:pt x="0" y="604519"/>
                  </a:lnTo>
                  <a:lnTo>
                    <a:pt x="22859" y="604519"/>
                  </a:lnTo>
                  <a:lnTo>
                    <a:pt x="22859" y="599439"/>
                  </a:lnTo>
                  <a:close/>
                </a:path>
                <a:path w="22859" h="712470">
                  <a:moveTo>
                    <a:pt x="22859" y="593089"/>
                  </a:moveTo>
                  <a:lnTo>
                    <a:pt x="0" y="593089"/>
                  </a:lnTo>
                  <a:lnTo>
                    <a:pt x="0" y="598169"/>
                  </a:lnTo>
                  <a:lnTo>
                    <a:pt x="22859" y="598169"/>
                  </a:lnTo>
                  <a:lnTo>
                    <a:pt x="22859" y="593089"/>
                  </a:lnTo>
                  <a:close/>
                </a:path>
                <a:path w="22859" h="712470">
                  <a:moveTo>
                    <a:pt x="22859" y="586739"/>
                  </a:moveTo>
                  <a:lnTo>
                    <a:pt x="0" y="586739"/>
                  </a:lnTo>
                  <a:lnTo>
                    <a:pt x="0" y="591819"/>
                  </a:lnTo>
                  <a:lnTo>
                    <a:pt x="22859" y="591819"/>
                  </a:lnTo>
                  <a:lnTo>
                    <a:pt x="22859" y="586739"/>
                  </a:lnTo>
                  <a:close/>
                </a:path>
                <a:path w="22859" h="712470">
                  <a:moveTo>
                    <a:pt x="22859" y="580389"/>
                  </a:moveTo>
                  <a:lnTo>
                    <a:pt x="0" y="580389"/>
                  </a:lnTo>
                  <a:lnTo>
                    <a:pt x="0" y="585469"/>
                  </a:lnTo>
                  <a:lnTo>
                    <a:pt x="22859" y="585469"/>
                  </a:lnTo>
                  <a:lnTo>
                    <a:pt x="22859" y="580389"/>
                  </a:lnTo>
                  <a:close/>
                </a:path>
                <a:path w="22859" h="712470">
                  <a:moveTo>
                    <a:pt x="22859" y="574039"/>
                  </a:moveTo>
                  <a:lnTo>
                    <a:pt x="0" y="574039"/>
                  </a:lnTo>
                  <a:lnTo>
                    <a:pt x="0" y="579119"/>
                  </a:lnTo>
                  <a:lnTo>
                    <a:pt x="22859" y="579119"/>
                  </a:lnTo>
                  <a:lnTo>
                    <a:pt x="22859" y="574039"/>
                  </a:lnTo>
                  <a:close/>
                </a:path>
                <a:path w="22859" h="712470">
                  <a:moveTo>
                    <a:pt x="22859" y="567689"/>
                  </a:moveTo>
                  <a:lnTo>
                    <a:pt x="0" y="567689"/>
                  </a:lnTo>
                  <a:lnTo>
                    <a:pt x="0" y="572769"/>
                  </a:lnTo>
                  <a:lnTo>
                    <a:pt x="22859" y="572769"/>
                  </a:lnTo>
                  <a:lnTo>
                    <a:pt x="22859" y="567689"/>
                  </a:lnTo>
                  <a:close/>
                </a:path>
                <a:path w="22859" h="712470">
                  <a:moveTo>
                    <a:pt x="22859" y="561339"/>
                  </a:moveTo>
                  <a:lnTo>
                    <a:pt x="0" y="561339"/>
                  </a:lnTo>
                  <a:lnTo>
                    <a:pt x="0" y="566419"/>
                  </a:lnTo>
                  <a:lnTo>
                    <a:pt x="22859" y="566419"/>
                  </a:lnTo>
                  <a:lnTo>
                    <a:pt x="22859" y="561339"/>
                  </a:lnTo>
                  <a:close/>
                </a:path>
                <a:path w="22859" h="712470">
                  <a:moveTo>
                    <a:pt x="22859" y="554989"/>
                  </a:moveTo>
                  <a:lnTo>
                    <a:pt x="0" y="554989"/>
                  </a:lnTo>
                  <a:lnTo>
                    <a:pt x="0" y="560069"/>
                  </a:lnTo>
                  <a:lnTo>
                    <a:pt x="22859" y="560069"/>
                  </a:lnTo>
                  <a:lnTo>
                    <a:pt x="22859" y="554989"/>
                  </a:lnTo>
                  <a:close/>
                </a:path>
                <a:path w="22859" h="712470">
                  <a:moveTo>
                    <a:pt x="22859" y="548639"/>
                  </a:moveTo>
                  <a:lnTo>
                    <a:pt x="0" y="548639"/>
                  </a:lnTo>
                  <a:lnTo>
                    <a:pt x="0" y="553719"/>
                  </a:lnTo>
                  <a:lnTo>
                    <a:pt x="22859" y="553719"/>
                  </a:lnTo>
                  <a:lnTo>
                    <a:pt x="22859" y="548639"/>
                  </a:lnTo>
                  <a:close/>
                </a:path>
                <a:path w="22859" h="712470">
                  <a:moveTo>
                    <a:pt x="22859" y="542289"/>
                  </a:moveTo>
                  <a:lnTo>
                    <a:pt x="0" y="542289"/>
                  </a:lnTo>
                  <a:lnTo>
                    <a:pt x="0" y="547369"/>
                  </a:lnTo>
                  <a:lnTo>
                    <a:pt x="22859" y="547369"/>
                  </a:lnTo>
                  <a:lnTo>
                    <a:pt x="22859" y="542289"/>
                  </a:lnTo>
                  <a:close/>
                </a:path>
                <a:path w="22859" h="712470">
                  <a:moveTo>
                    <a:pt x="2539" y="534669"/>
                  </a:moveTo>
                  <a:lnTo>
                    <a:pt x="1270" y="534669"/>
                  </a:lnTo>
                  <a:lnTo>
                    <a:pt x="1270" y="537209"/>
                  </a:lnTo>
                  <a:lnTo>
                    <a:pt x="0" y="537209"/>
                  </a:lnTo>
                  <a:lnTo>
                    <a:pt x="0" y="541019"/>
                  </a:lnTo>
                  <a:lnTo>
                    <a:pt x="22859" y="541019"/>
                  </a:lnTo>
                  <a:lnTo>
                    <a:pt x="22859" y="535939"/>
                  </a:lnTo>
                  <a:lnTo>
                    <a:pt x="2539" y="535939"/>
                  </a:lnTo>
                  <a:lnTo>
                    <a:pt x="2539" y="534669"/>
                  </a:lnTo>
                  <a:close/>
                </a:path>
                <a:path w="22859" h="712470">
                  <a:moveTo>
                    <a:pt x="22859" y="529589"/>
                  </a:moveTo>
                  <a:lnTo>
                    <a:pt x="5079" y="529589"/>
                  </a:lnTo>
                  <a:lnTo>
                    <a:pt x="5079" y="532129"/>
                  </a:lnTo>
                  <a:lnTo>
                    <a:pt x="3809" y="532129"/>
                  </a:lnTo>
                  <a:lnTo>
                    <a:pt x="3809" y="534669"/>
                  </a:lnTo>
                  <a:lnTo>
                    <a:pt x="22859" y="534669"/>
                  </a:lnTo>
                  <a:lnTo>
                    <a:pt x="22859" y="529589"/>
                  </a:lnTo>
                  <a:close/>
                </a:path>
                <a:path w="22859" h="712470">
                  <a:moveTo>
                    <a:pt x="22859" y="523239"/>
                  </a:moveTo>
                  <a:lnTo>
                    <a:pt x="7620" y="523239"/>
                  </a:lnTo>
                  <a:lnTo>
                    <a:pt x="7620" y="528319"/>
                  </a:lnTo>
                  <a:lnTo>
                    <a:pt x="22859" y="528319"/>
                  </a:lnTo>
                  <a:lnTo>
                    <a:pt x="22859" y="523239"/>
                  </a:lnTo>
                  <a:close/>
                </a:path>
                <a:path w="22859" h="712470">
                  <a:moveTo>
                    <a:pt x="10159" y="515619"/>
                  </a:moveTo>
                  <a:lnTo>
                    <a:pt x="8889" y="515619"/>
                  </a:lnTo>
                  <a:lnTo>
                    <a:pt x="8889" y="521969"/>
                  </a:lnTo>
                  <a:lnTo>
                    <a:pt x="22859" y="521969"/>
                  </a:lnTo>
                  <a:lnTo>
                    <a:pt x="22859" y="516889"/>
                  </a:lnTo>
                  <a:lnTo>
                    <a:pt x="10159" y="516889"/>
                  </a:lnTo>
                  <a:lnTo>
                    <a:pt x="10159" y="515619"/>
                  </a:lnTo>
                  <a:close/>
                </a:path>
                <a:path w="22859" h="712470">
                  <a:moveTo>
                    <a:pt x="22859" y="510539"/>
                  </a:moveTo>
                  <a:lnTo>
                    <a:pt x="10159" y="510539"/>
                  </a:lnTo>
                  <a:lnTo>
                    <a:pt x="10159" y="515619"/>
                  </a:lnTo>
                  <a:lnTo>
                    <a:pt x="22859" y="515619"/>
                  </a:lnTo>
                  <a:lnTo>
                    <a:pt x="22859" y="510539"/>
                  </a:lnTo>
                  <a:close/>
                </a:path>
                <a:path w="22859" h="712470">
                  <a:moveTo>
                    <a:pt x="22859" y="504189"/>
                  </a:moveTo>
                  <a:lnTo>
                    <a:pt x="10159" y="504189"/>
                  </a:lnTo>
                  <a:lnTo>
                    <a:pt x="10159" y="509269"/>
                  </a:lnTo>
                  <a:lnTo>
                    <a:pt x="22859" y="509269"/>
                  </a:lnTo>
                  <a:lnTo>
                    <a:pt x="22859" y="504189"/>
                  </a:lnTo>
                  <a:close/>
                </a:path>
                <a:path w="22859" h="712470">
                  <a:moveTo>
                    <a:pt x="22859" y="497839"/>
                  </a:moveTo>
                  <a:lnTo>
                    <a:pt x="8889" y="497839"/>
                  </a:lnTo>
                  <a:lnTo>
                    <a:pt x="8889" y="499109"/>
                  </a:lnTo>
                  <a:lnTo>
                    <a:pt x="10159" y="499109"/>
                  </a:lnTo>
                  <a:lnTo>
                    <a:pt x="10159" y="502919"/>
                  </a:lnTo>
                  <a:lnTo>
                    <a:pt x="22859" y="502919"/>
                  </a:lnTo>
                  <a:lnTo>
                    <a:pt x="22859" y="497839"/>
                  </a:lnTo>
                  <a:close/>
                </a:path>
                <a:path w="22859" h="712470">
                  <a:moveTo>
                    <a:pt x="22859" y="491489"/>
                  </a:moveTo>
                  <a:lnTo>
                    <a:pt x="7620" y="491489"/>
                  </a:lnTo>
                  <a:lnTo>
                    <a:pt x="7620" y="492759"/>
                  </a:lnTo>
                  <a:lnTo>
                    <a:pt x="8889" y="492759"/>
                  </a:lnTo>
                  <a:lnTo>
                    <a:pt x="8889" y="496569"/>
                  </a:lnTo>
                  <a:lnTo>
                    <a:pt x="22859" y="496569"/>
                  </a:lnTo>
                  <a:lnTo>
                    <a:pt x="22859" y="491489"/>
                  </a:lnTo>
                  <a:close/>
                </a:path>
                <a:path w="22859" h="712470">
                  <a:moveTo>
                    <a:pt x="22859" y="485139"/>
                  </a:moveTo>
                  <a:lnTo>
                    <a:pt x="5079" y="485139"/>
                  </a:lnTo>
                  <a:lnTo>
                    <a:pt x="5079" y="486409"/>
                  </a:lnTo>
                  <a:lnTo>
                    <a:pt x="6350" y="486409"/>
                  </a:lnTo>
                  <a:lnTo>
                    <a:pt x="6350" y="490219"/>
                  </a:lnTo>
                  <a:lnTo>
                    <a:pt x="22859" y="490219"/>
                  </a:lnTo>
                  <a:lnTo>
                    <a:pt x="22859" y="485139"/>
                  </a:lnTo>
                  <a:close/>
                </a:path>
                <a:path w="22859" h="712470">
                  <a:moveTo>
                    <a:pt x="5079" y="483869"/>
                  </a:moveTo>
                  <a:lnTo>
                    <a:pt x="3809" y="483869"/>
                  </a:lnTo>
                  <a:lnTo>
                    <a:pt x="3809" y="485139"/>
                  </a:lnTo>
                  <a:lnTo>
                    <a:pt x="5079" y="485139"/>
                  </a:lnTo>
                  <a:lnTo>
                    <a:pt x="5079" y="483869"/>
                  </a:lnTo>
                  <a:close/>
                </a:path>
                <a:path w="22859" h="712470">
                  <a:moveTo>
                    <a:pt x="22859" y="478789"/>
                  </a:moveTo>
                  <a:lnTo>
                    <a:pt x="1270" y="478789"/>
                  </a:lnTo>
                  <a:lnTo>
                    <a:pt x="1270" y="481329"/>
                  </a:lnTo>
                  <a:lnTo>
                    <a:pt x="2539" y="481329"/>
                  </a:lnTo>
                  <a:lnTo>
                    <a:pt x="2539" y="483869"/>
                  </a:lnTo>
                  <a:lnTo>
                    <a:pt x="22859" y="483869"/>
                  </a:lnTo>
                  <a:lnTo>
                    <a:pt x="22859" y="478789"/>
                  </a:lnTo>
                  <a:close/>
                </a:path>
                <a:path w="22859" h="712470">
                  <a:moveTo>
                    <a:pt x="22859" y="472439"/>
                  </a:moveTo>
                  <a:lnTo>
                    <a:pt x="0" y="472439"/>
                  </a:lnTo>
                  <a:lnTo>
                    <a:pt x="0" y="477519"/>
                  </a:lnTo>
                  <a:lnTo>
                    <a:pt x="22859" y="477519"/>
                  </a:lnTo>
                  <a:lnTo>
                    <a:pt x="22859" y="472439"/>
                  </a:lnTo>
                  <a:close/>
                </a:path>
                <a:path w="22859" h="712470">
                  <a:moveTo>
                    <a:pt x="22859" y="466089"/>
                  </a:moveTo>
                  <a:lnTo>
                    <a:pt x="0" y="466089"/>
                  </a:lnTo>
                  <a:lnTo>
                    <a:pt x="0" y="471169"/>
                  </a:lnTo>
                  <a:lnTo>
                    <a:pt x="22859" y="471169"/>
                  </a:lnTo>
                  <a:lnTo>
                    <a:pt x="22859" y="466089"/>
                  </a:lnTo>
                  <a:close/>
                </a:path>
                <a:path w="22859" h="712470">
                  <a:moveTo>
                    <a:pt x="22859" y="459739"/>
                  </a:moveTo>
                  <a:lnTo>
                    <a:pt x="0" y="459739"/>
                  </a:lnTo>
                  <a:lnTo>
                    <a:pt x="0" y="464819"/>
                  </a:lnTo>
                  <a:lnTo>
                    <a:pt x="22859" y="464819"/>
                  </a:lnTo>
                  <a:lnTo>
                    <a:pt x="22859" y="459739"/>
                  </a:lnTo>
                  <a:close/>
                </a:path>
                <a:path w="22859" h="712470">
                  <a:moveTo>
                    <a:pt x="22859" y="453389"/>
                  </a:moveTo>
                  <a:lnTo>
                    <a:pt x="0" y="453389"/>
                  </a:lnTo>
                  <a:lnTo>
                    <a:pt x="0" y="458469"/>
                  </a:lnTo>
                  <a:lnTo>
                    <a:pt x="22859" y="458469"/>
                  </a:lnTo>
                  <a:lnTo>
                    <a:pt x="22859" y="453389"/>
                  </a:lnTo>
                  <a:close/>
                </a:path>
                <a:path w="22859" h="712470">
                  <a:moveTo>
                    <a:pt x="22859" y="447039"/>
                  </a:moveTo>
                  <a:lnTo>
                    <a:pt x="0" y="447039"/>
                  </a:lnTo>
                  <a:lnTo>
                    <a:pt x="0" y="452119"/>
                  </a:lnTo>
                  <a:lnTo>
                    <a:pt x="22859" y="452119"/>
                  </a:lnTo>
                  <a:lnTo>
                    <a:pt x="22859" y="447039"/>
                  </a:lnTo>
                  <a:close/>
                </a:path>
                <a:path w="22859" h="712470">
                  <a:moveTo>
                    <a:pt x="22859" y="440689"/>
                  </a:moveTo>
                  <a:lnTo>
                    <a:pt x="0" y="440689"/>
                  </a:lnTo>
                  <a:lnTo>
                    <a:pt x="0" y="445769"/>
                  </a:lnTo>
                  <a:lnTo>
                    <a:pt x="22859" y="445769"/>
                  </a:lnTo>
                  <a:lnTo>
                    <a:pt x="22859" y="440689"/>
                  </a:lnTo>
                  <a:close/>
                </a:path>
                <a:path w="22859" h="712470">
                  <a:moveTo>
                    <a:pt x="22859" y="434339"/>
                  </a:moveTo>
                  <a:lnTo>
                    <a:pt x="0" y="434339"/>
                  </a:lnTo>
                  <a:lnTo>
                    <a:pt x="0" y="439419"/>
                  </a:lnTo>
                  <a:lnTo>
                    <a:pt x="22859" y="439419"/>
                  </a:lnTo>
                  <a:lnTo>
                    <a:pt x="22859" y="434339"/>
                  </a:lnTo>
                  <a:close/>
                </a:path>
                <a:path w="22859" h="712470">
                  <a:moveTo>
                    <a:pt x="22859" y="427989"/>
                  </a:moveTo>
                  <a:lnTo>
                    <a:pt x="0" y="427989"/>
                  </a:lnTo>
                  <a:lnTo>
                    <a:pt x="0" y="433069"/>
                  </a:lnTo>
                  <a:lnTo>
                    <a:pt x="22859" y="433069"/>
                  </a:lnTo>
                  <a:lnTo>
                    <a:pt x="22859" y="427989"/>
                  </a:lnTo>
                  <a:close/>
                </a:path>
                <a:path w="22859" h="712470">
                  <a:moveTo>
                    <a:pt x="22859" y="421639"/>
                  </a:moveTo>
                  <a:lnTo>
                    <a:pt x="0" y="421639"/>
                  </a:lnTo>
                  <a:lnTo>
                    <a:pt x="0" y="426719"/>
                  </a:lnTo>
                  <a:lnTo>
                    <a:pt x="22859" y="426719"/>
                  </a:lnTo>
                  <a:lnTo>
                    <a:pt x="22859" y="421639"/>
                  </a:lnTo>
                  <a:close/>
                </a:path>
                <a:path w="22859" h="712470">
                  <a:moveTo>
                    <a:pt x="22859" y="415289"/>
                  </a:moveTo>
                  <a:lnTo>
                    <a:pt x="0" y="415289"/>
                  </a:lnTo>
                  <a:lnTo>
                    <a:pt x="0" y="420369"/>
                  </a:lnTo>
                  <a:lnTo>
                    <a:pt x="22859" y="420369"/>
                  </a:lnTo>
                  <a:lnTo>
                    <a:pt x="22859" y="415289"/>
                  </a:lnTo>
                  <a:close/>
                </a:path>
                <a:path w="22859" h="712470">
                  <a:moveTo>
                    <a:pt x="22859" y="408939"/>
                  </a:moveTo>
                  <a:lnTo>
                    <a:pt x="0" y="408939"/>
                  </a:lnTo>
                  <a:lnTo>
                    <a:pt x="0" y="414019"/>
                  </a:lnTo>
                  <a:lnTo>
                    <a:pt x="22859" y="414019"/>
                  </a:lnTo>
                  <a:lnTo>
                    <a:pt x="22859" y="408939"/>
                  </a:lnTo>
                  <a:close/>
                </a:path>
                <a:path w="22859" h="712470">
                  <a:moveTo>
                    <a:pt x="22859" y="402589"/>
                  </a:moveTo>
                  <a:lnTo>
                    <a:pt x="0" y="402589"/>
                  </a:lnTo>
                  <a:lnTo>
                    <a:pt x="0" y="407669"/>
                  </a:lnTo>
                  <a:lnTo>
                    <a:pt x="22859" y="407669"/>
                  </a:lnTo>
                  <a:lnTo>
                    <a:pt x="22859" y="402589"/>
                  </a:lnTo>
                  <a:close/>
                </a:path>
                <a:path w="22859" h="712470">
                  <a:moveTo>
                    <a:pt x="22859" y="396239"/>
                  </a:moveTo>
                  <a:lnTo>
                    <a:pt x="0" y="396239"/>
                  </a:lnTo>
                  <a:lnTo>
                    <a:pt x="0" y="401319"/>
                  </a:lnTo>
                  <a:lnTo>
                    <a:pt x="22859" y="401319"/>
                  </a:lnTo>
                  <a:lnTo>
                    <a:pt x="22859" y="396239"/>
                  </a:lnTo>
                  <a:close/>
                </a:path>
                <a:path w="22859" h="712470">
                  <a:moveTo>
                    <a:pt x="22859" y="389889"/>
                  </a:moveTo>
                  <a:lnTo>
                    <a:pt x="0" y="389889"/>
                  </a:lnTo>
                  <a:lnTo>
                    <a:pt x="0" y="394969"/>
                  </a:lnTo>
                  <a:lnTo>
                    <a:pt x="22859" y="394969"/>
                  </a:lnTo>
                  <a:lnTo>
                    <a:pt x="22859" y="389889"/>
                  </a:lnTo>
                  <a:close/>
                </a:path>
                <a:path w="22859" h="712470">
                  <a:moveTo>
                    <a:pt x="22859" y="383539"/>
                  </a:moveTo>
                  <a:lnTo>
                    <a:pt x="0" y="383539"/>
                  </a:lnTo>
                  <a:lnTo>
                    <a:pt x="0" y="388619"/>
                  </a:lnTo>
                  <a:lnTo>
                    <a:pt x="22859" y="388619"/>
                  </a:lnTo>
                  <a:lnTo>
                    <a:pt x="22859" y="383539"/>
                  </a:lnTo>
                  <a:close/>
                </a:path>
                <a:path w="22859" h="712470">
                  <a:moveTo>
                    <a:pt x="22859" y="377189"/>
                  </a:moveTo>
                  <a:lnTo>
                    <a:pt x="0" y="377189"/>
                  </a:lnTo>
                  <a:lnTo>
                    <a:pt x="0" y="382269"/>
                  </a:lnTo>
                  <a:lnTo>
                    <a:pt x="22859" y="382269"/>
                  </a:lnTo>
                  <a:lnTo>
                    <a:pt x="22859" y="377189"/>
                  </a:lnTo>
                  <a:close/>
                </a:path>
                <a:path w="22859" h="712470">
                  <a:moveTo>
                    <a:pt x="22859" y="370839"/>
                  </a:moveTo>
                  <a:lnTo>
                    <a:pt x="0" y="370839"/>
                  </a:lnTo>
                  <a:lnTo>
                    <a:pt x="0" y="375919"/>
                  </a:lnTo>
                  <a:lnTo>
                    <a:pt x="22859" y="375919"/>
                  </a:lnTo>
                  <a:lnTo>
                    <a:pt x="22859" y="370839"/>
                  </a:lnTo>
                  <a:close/>
                </a:path>
                <a:path w="22859" h="712470">
                  <a:moveTo>
                    <a:pt x="22859" y="364489"/>
                  </a:moveTo>
                  <a:lnTo>
                    <a:pt x="0" y="364489"/>
                  </a:lnTo>
                  <a:lnTo>
                    <a:pt x="0" y="369569"/>
                  </a:lnTo>
                  <a:lnTo>
                    <a:pt x="22859" y="369569"/>
                  </a:lnTo>
                  <a:lnTo>
                    <a:pt x="22859" y="364489"/>
                  </a:lnTo>
                  <a:close/>
                </a:path>
                <a:path w="22859" h="712470">
                  <a:moveTo>
                    <a:pt x="22859" y="358139"/>
                  </a:moveTo>
                  <a:lnTo>
                    <a:pt x="0" y="358139"/>
                  </a:lnTo>
                  <a:lnTo>
                    <a:pt x="0" y="363219"/>
                  </a:lnTo>
                  <a:lnTo>
                    <a:pt x="22859" y="363219"/>
                  </a:lnTo>
                  <a:lnTo>
                    <a:pt x="22859" y="358139"/>
                  </a:lnTo>
                  <a:close/>
                </a:path>
                <a:path w="22859" h="712470">
                  <a:moveTo>
                    <a:pt x="22859" y="351789"/>
                  </a:moveTo>
                  <a:lnTo>
                    <a:pt x="0" y="351789"/>
                  </a:lnTo>
                  <a:lnTo>
                    <a:pt x="0" y="356869"/>
                  </a:lnTo>
                  <a:lnTo>
                    <a:pt x="22859" y="356869"/>
                  </a:lnTo>
                  <a:lnTo>
                    <a:pt x="22859" y="351789"/>
                  </a:lnTo>
                  <a:close/>
                </a:path>
                <a:path w="22859" h="712470">
                  <a:moveTo>
                    <a:pt x="22859" y="345439"/>
                  </a:moveTo>
                  <a:lnTo>
                    <a:pt x="0" y="345439"/>
                  </a:lnTo>
                  <a:lnTo>
                    <a:pt x="0" y="350519"/>
                  </a:lnTo>
                  <a:lnTo>
                    <a:pt x="22859" y="350519"/>
                  </a:lnTo>
                  <a:lnTo>
                    <a:pt x="22859" y="345439"/>
                  </a:lnTo>
                  <a:close/>
                </a:path>
                <a:path w="22859" h="712470">
                  <a:moveTo>
                    <a:pt x="22859" y="339089"/>
                  </a:moveTo>
                  <a:lnTo>
                    <a:pt x="0" y="339089"/>
                  </a:lnTo>
                  <a:lnTo>
                    <a:pt x="0" y="344169"/>
                  </a:lnTo>
                  <a:lnTo>
                    <a:pt x="22859" y="344169"/>
                  </a:lnTo>
                  <a:lnTo>
                    <a:pt x="22859" y="339089"/>
                  </a:lnTo>
                  <a:close/>
                </a:path>
                <a:path w="22859" h="712470">
                  <a:moveTo>
                    <a:pt x="22859" y="332739"/>
                  </a:moveTo>
                  <a:lnTo>
                    <a:pt x="0" y="332739"/>
                  </a:lnTo>
                  <a:lnTo>
                    <a:pt x="0" y="337819"/>
                  </a:lnTo>
                  <a:lnTo>
                    <a:pt x="22859" y="337819"/>
                  </a:lnTo>
                  <a:lnTo>
                    <a:pt x="22859" y="332739"/>
                  </a:lnTo>
                  <a:close/>
                </a:path>
                <a:path w="22859" h="712470">
                  <a:moveTo>
                    <a:pt x="22859" y="326389"/>
                  </a:moveTo>
                  <a:lnTo>
                    <a:pt x="0" y="326389"/>
                  </a:lnTo>
                  <a:lnTo>
                    <a:pt x="0" y="331469"/>
                  </a:lnTo>
                  <a:lnTo>
                    <a:pt x="22859" y="331469"/>
                  </a:lnTo>
                  <a:lnTo>
                    <a:pt x="22859" y="326389"/>
                  </a:lnTo>
                  <a:close/>
                </a:path>
                <a:path w="22859" h="712470">
                  <a:moveTo>
                    <a:pt x="22859" y="320039"/>
                  </a:moveTo>
                  <a:lnTo>
                    <a:pt x="0" y="320039"/>
                  </a:lnTo>
                  <a:lnTo>
                    <a:pt x="0" y="325119"/>
                  </a:lnTo>
                  <a:lnTo>
                    <a:pt x="22859" y="325119"/>
                  </a:lnTo>
                  <a:lnTo>
                    <a:pt x="22859" y="320039"/>
                  </a:lnTo>
                  <a:close/>
                </a:path>
                <a:path w="22859" h="712470">
                  <a:moveTo>
                    <a:pt x="22859" y="313689"/>
                  </a:moveTo>
                  <a:lnTo>
                    <a:pt x="0" y="313689"/>
                  </a:lnTo>
                  <a:lnTo>
                    <a:pt x="0" y="318769"/>
                  </a:lnTo>
                  <a:lnTo>
                    <a:pt x="22859" y="318769"/>
                  </a:lnTo>
                  <a:lnTo>
                    <a:pt x="22859" y="313689"/>
                  </a:lnTo>
                  <a:close/>
                </a:path>
                <a:path w="22859" h="712470">
                  <a:moveTo>
                    <a:pt x="3809" y="261619"/>
                  </a:moveTo>
                  <a:lnTo>
                    <a:pt x="0" y="261619"/>
                  </a:lnTo>
                  <a:lnTo>
                    <a:pt x="0" y="312419"/>
                  </a:lnTo>
                  <a:lnTo>
                    <a:pt x="22859" y="312419"/>
                  </a:lnTo>
                  <a:lnTo>
                    <a:pt x="22859" y="265429"/>
                  </a:lnTo>
                  <a:lnTo>
                    <a:pt x="17779" y="265429"/>
                  </a:lnTo>
                  <a:lnTo>
                    <a:pt x="17779" y="264159"/>
                  </a:lnTo>
                  <a:lnTo>
                    <a:pt x="10159" y="264159"/>
                  </a:lnTo>
                  <a:lnTo>
                    <a:pt x="10159" y="262889"/>
                  </a:lnTo>
                  <a:lnTo>
                    <a:pt x="3809" y="262889"/>
                  </a:lnTo>
                  <a:lnTo>
                    <a:pt x="3809" y="261619"/>
                  </a:lnTo>
                  <a:close/>
                </a:path>
              </a:pathLst>
            </a:custGeom>
            <a:solidFill>
              <a:srgbClr val="2A2A2A"/>
            </a:solidFill>
          </p:spPr>
          <p:txBody>
            <a:bodyPr bIns="0" lIns="0" rIns="0" rtlCol="0" tIns="0" wrap="square"/>
            <a:p/>
          </p:txBody>
        </p:sp>
        <p:sp>
          <p:nvSpPr>
            <p:cNvPr id="1049290" name="object 583"/>
            <p:cNvSpPr/>
            <p:nvPr/>
          </p:nvSpPr>
          <p:spPr>
            <a:xfrm>
              <a:off x="7364729" y="5808980"/>
              <a:ext cx="21590" cy="717550"/>
            </a:xfrm>
            <a:custGeom>
              <a:avLst/>
              <a:ahLst/>
              <a:rect l="l" t="t" r="r" b="b"/>
              <a:pathLst>
                <a:path w="21590" h="717550">
                  <a:moveTo>
                    <a:pt x="13970" y="0"/>
                  </a:moveTo>
                  <a:lnTo>
                    <a:pt x="0" y="0"/>
                  </a:lnTo>
                  <a:lnTo>
                    <a:pt x="0" y="2540"/>
                  </a:lnTo>
                  <a:lnTo>
                    <a:pt x="20320" y="2540"/>
                  </a:lnTo>
                  <a:lnTo>
                    <a:pt x="20320" y="1270"/>
                  </a:lnTo>
                  <a:lnTo>
                    <a:pt x="13970" y="1270"/>
                  </a:lnTo>
                  <a:lnTo>
                    <a:pt x="13970" y="0"/>
                  </a:lnTo>
                  <a:close/>
                </a:path>
                <a:path w="21590" h="717550">
                  <a:moveTo>
                    <a:pt x="21590" y="2540"/>
                  </a:moveTo>
                  <a:lnTo>
                    <a:pt x="0" y="2540"/>
                  </a:lnTo>
                  <a:lnTo>
                    <a:pt x="0" y="5080"/>
                  </a:lnTo>
                  <a:lnTo>
                    <a:pt x="21590" y="5080"/>
                  </a:lnTo>
                  <a:lnTo>
                    <a:pt x="21590" y="2540"/>
                  </a:lnTo>
                  <a:close/>
                </a:path>
                <a:path w="21590" h="717550">
                  <a:moveTo>
                    <a:pt x="21590" y="5080"/>
                  </a:moveTo>
                  <a:lnTo>
                    <a:pt x="0" y="5080"/>
                  </a:lnTo>
                  <a:lnTo>
                    <a:pt x="0" y="8890"/>
                  </a:lnTo>
                  <a:lnTo>
                    <a:pt x="21590" y="8890"/>
                  </a:lnTo>
                  <a:lnTo>
                    <a:pt x="21590" y="5080"/>
                  </a:lnTo>
                  <a:close/>
                </a:path>
                <a:path w="21590" h="717550">
                  <a:moveTo>
                    <a:pt x="21590" y="8890"/>
                  </a:moveTo>
                  <a:lnTo>
                    <a:pt x="0" y="8890"/>
                  </a:lnTo>
                  <a:lnTo>
                    <a:pt x="0" y="11430"/>
                  </a:lnTo>
                  <a:lnTo>
                    <a:pt x="21590" y="11430"/>
                  </a:lnTo>
                  <a:lnTo>
                    <a:pt x="21590" y="8890"/>
                  </a:lnTo>
                  <a:close/>
                </a:path>
                <a:path w="21590" h="717550">
                  <a:moveTo>
                    <a:pt x="21590" y="11430"/>
                  </a:moveTo>
                  <a:lnTo>
                    <a:pt x="0" y="11430"/>
                  </a:lnTo>
                  <a:lnTo>
                    <a:pt x="0" y="15240"/>
                  </a:lnTo>
                  <a:lnTo>
                    <a:pt x="21590" y="15240"/>
                  </a:lnTo>
                  <a:lnTo>
                    <a:pt x="21590" y="11430"/>
                  </a:lnTo>
                  <a:close/>
                </a:path>
                <a:path w="21590" h="717550">
                  <a:moveTo>
                    <a:pt x="21590" y="15240"/>
                  </a:moveTo>
                  <a:lnTo>
                    <a:pt x="0" y="15240"/>
                  </a:lnTo>
                  <a:lnTo>
                    <a:pt x="0" y="21590"/>
                  </a:lnTo>
                  <a:lnTo>
                    <a:pt x="21590" y="21590"/>
                  </a:lnTo>
                  <a:lnTo>
                    <a:pt x="21590" y="15240"/>
                  </a:lnTo>
                  <a:close/>
                </a:path>
                <a:path w="21590" h="717550">
                  <a:moveTo>
                    <a:pt x="21590" y="21590"/>
                  </a:moveTo>
                  <a:lnTo>
                    <a:pt x="0" y="21590"/>
                  </a:lnTo>
                  <a:lnTo>
                    <a:pt x="0" y="24130"/>
                  </a:lnTo>
                  <a:lnTo>
                    <a:pt x="21590" y="24130"/>
                  </a:lnTo>
                  <a:lnTo>
                    <a:pt x="21590" y="21590"/>
                  </a:lnTo>
                  <a:close/>
                </a:path>
                <a:path w="21590" h="717550">
                  <a:moveTo>
                    <a:pt x="21590" y="24130"/>
                  </a:moveTo>
                  <a:lnTo>
                    <a:pt x="0" y="24130"/>
                  </a:lnTo>
                  <a:lnTo>
                    <a:pt x="0" y="27940"/>
                  </a:lnTo>
                  <a:lnTo>
                    <a:pt x="21590" y="27940"/>
                  </a:lnTo>
                  <a:lnTo>
                    <a:pt x="21590" y="24130"/>
                  </a:lnTo>
                  <a:close/>
                </a:path>
                <a:path w="21590" h="717550">
                  <a:moveTo>
                    <a:pt x="21590" y="27940"/>
                  </a:moveTo>
                  <a:lnTo>
                    <a:pt x="0" y="27940"/>
                  </a:lnTo>
                  <a:lnTo>
                    <a:pt x="0" y="30480"/>
                  </a:lnTo>
                  <a:lnTo>
                    <a:pt x="21590" y="30480"/>
                  </a:lnTo>
                  <a:lnTo>
                    <a:pt x="21590" y="27940"/>
                  </a:lnTo>
                  <a:close/>
                </a:path>
                <a:path w="21590" h="717550">
                  <a:moveTo>
                    <a:pt x="21590" y="30480"/>
                  </a:moveTo>
                  <a:lnTo>
                    <a:pt x="0" y="30480"/>
                  </a:lnTo>
                  <a:lnTo>
                    <a:pt x="0" y="34290"/>
                  </a:lnTo>
                  <a:lnTo>
                    <a:pt x="21590" y="34290"/>
                  </a:lnTo>
                  <a:lnTo>
                    <a:pt x="21590" y="30480"/>
                  </a:lnTo>
                  <a:close/>
                </a:path>
                <a:path w="21590" h="717550">
                  <a:moveTo>
                    <a:pt x="21590" y="34290"/>
                  </a:moveTo>
                  <a:lnTo>
                    <a:pt x="0" y="34290"/>
                  </a:lnTo>
                  <a:lnTo>
                    <a:pt x="0" y="36830"/>
                  </a:lnTo>
                  <a:lnTo>
                    <a:pt x="21590" y="36830"/>
                  </a:lnTo>
                  <a:lnTo>
                    <a:pt x="21590" y="34290"/>
                  </a:lnTo>
                  <a:close/>
                </a:path>
                <a:path w="21590" h="717550">
                  <a:moveTo>
                    <a:pt x="21590" y="36830"/>
                  </a:moveTo>
                  <a:lnTo>
                    <a:pt x="0" y="36830"/>
                  </a:lnTo>
                  <a:lnTo>
                    <a:pt x="0" y="40640"/>
                  </a:lnTo>
                  <a:lnTo>
                    <a:pt x="21590" y="40640"/>
                  </a:lnTo>
                  <a:lnTo>
                    <a:pt x="21590" y="36830"/>
                  </a:lnTo>
                  <a:close/>
                </a:path>
                <a:path w="21590" h="717550">
                  <a:moveTo>
                    <a:pt x="21590" y="40640"/>
                  </a:moveTo>
                  <a:lnTo>
                    <a:pt x="0" y="40640"/>
                  </a:lnTo>
                  <a:lnTo>
                    <a:pt x="0" y="43180"/>
                  </a:lnTo>
                  <a:lnTo>
                    <a:pt x="21590" y="43180"/>
                  </a:lnTo>
                  <a:lnTo>
                    <a:pt x="21590" y="40640"/>
                  </a:lnTo>
                  <a:close/>
                </a:path>
                <a:path w="21590" h="717550">
                  <a:moveTo>
                    <a:pt x="21590" y="43180"/>
                  </a:moveTo>
                  <a:lnTo>
                    <a:pt x="0" y="43180"/>
                  </a:lnTo>
                  <a:lnTo>
                    <a:pt x="0" y="46990"/>
                  </a:lnTo>
                  <a:lnTo>
                    <a:pt x="21590" y="46990"/>
                  </a:lnTo>
                  <a:lnTo>
                    <a:pt x="21590" y="43180"/>
                  </a:lnTo>
                  <a:close/>
                </a:path>
                <a:path w="21590" h="717550">
                  <a:moveTo>
                    <a:pt x="21590" y="46990"/>
                  </a:moveTo>
                  <a:lnTo>
                    <a:pt x="0" y="46990"/>
                  </a:lnTo>
                  <a:lnTo>
                    <a:pt x="0" y="49530"/>
                  </a:lnTo>
                  <a:lnTo>
                    <a:pt x="21590" y="49530"/>
                  </a:lnTo>
                  <a:lnTo>
                    <a:pt x="21590" y="46990"/>
                  </a:lnTo>
                  <a:close/>
                </a:path>
                <a:path w="21590" h="717550">
                  <a:moveTo>
                    <a:pt x="21590" y="49530"/>
                  </a:moveTo>
                  <a:lnTo>
                    <a:pt x="0" y="49530"/>
                  </a:lnTo>
                  <a:lnTo>
                    <a:pt x="0" y="53340"/>
                  </a:lnTo>
                  <a:lnTo>
                    <a:pt x="21590" y="53340"/>
                  </a:lnTo>
                  <a:lnTo>
                    <a:pt x="21590" y="49530"/>
                  </a:lnTo>
                  <a:close/>
                </a:path>
                <a:path w="21590" h="717550">
                  <a:moveTo>
                    <a:pt x="21590" y="53340"/>
                  </a:moveTo>
                  <a:lnTo>
                    <a:pt x="0" y="53340"/>
                  </a:lnTo>
                  <a:lnTo>
                    <a:pt x="0" y="55880"/>
                  </a:lnTo>
                  <a:lnTo>
                    <a:pt x="21590" y="55880"/>
                  </a:lnTo>
                  <a:lnTo>
                    <a:pt x="21590" y="53340"/>
                  </a:lnTo>
                  <a:close/>
                </a:path>
                <a:path w="21590" h="717550">
                  <a:moveTo>
                    <a:pt x="21590" y="55880"/>
                  </a:moveTo>
                  <a:lnTo>
                    <a:pt x="0" y="55880"/>
                  </a:lnTo>
                  <a:lnTo>
                    <a:pt x="0" y="59690"/>
                  </a:lnTo>
                  <a:lnTo>
                    <a:pt x="21590" y="59690"/>
                  </a:lnTo>
                  <a:lnTo>
                    <a:pt x="21590" y="55880"/>
                  </a:lnTo>
                  <a:close/>
                </a:path>
                <a:path w="21590" h="717550">
                  <a:moveTo>
                    <a:pt x="21590" y="59690"/>
                  </a:moveTo>
                  <a:lnTo>
                    <a:pt x="0" y="59690"/>
                  </a:lnTo>
                  <a:lnTo>
                    <a:pt x="0" y="62230"/>
                  </a:lnTo>
                  <a:lnTo>
                    <a:pt x="21590" y="62230"/>
                  </a:lnTo>
                  <a:lnTo>
                    <a:pt x="21590" y="59690"/>
                  </a:lnTo>
                  <a:close/>
                </a:path>
                <a:path w="21590" h="717550">
                  <a:moveTo>
                    <a:pt x="21590" y="62230"/>
                  </a:moveTo>
                  <a:lnTo>
                    <a:pt x="0" y="62230"/>
                  </a:lnTo>
                  <a:lnTo>
                    <a:pt x="0" y="66040"/>
                  </a:lnTo>
                  <a:lnTo>
                    <a:pt x="21590" y="66040"/>
                  </a:lnTo>
                  <a:lnTo>
                    <a:pt x="21590" y="62230"/>
                  </a:lnTo>
                  <a:close/>
                </a:path>
                <a:path w="21590" h="717550">
                  <a:moveTo>
                    <a:pt x="21590" y="66040"/>
                  </a:moveTo>
                  <a:lnTo>
                    <a:pt x="0" y="66040"/>
                  </a:lnTo>
                  <a:lnTo>
                    <a:pt x="0" y="68580"/>
                  </a:lnTo>
                  <a:lnTo>
                    <a:pt x="21590" y="68580"/>
                  </a:lnTo>
                  <a:lnTo>
                    <a:pt x="21590" y="66040"/>
                  </a:lnTo>
                  <a:close/>
                </a:path>
                <a:path w="21590" h="717550">
                  <a:moveTo>
                    <a:pt x="21590" y="68580"/>
                  </a:moveTo>
                  <a:lnTo>
                    <a:pt x="0" y="68580"/>
                  </a:lnTo>
                  <a:lnTo>
                    <a:pt x="0" y="72390"/>
                  </a:lnTo>
                  <a:lnTo>
                    <a:pt x="21590" y="72390"/>
                  </a:lnTo>
                  <a:lnTo>
                    <a:pt x="21590" y="68580"/>
                  </a:lnTo>
                  <a:close/>
                </a:path>
                <a:path w="21590" h="717550">
                  <a:moveTo>
                    <a:pt x="21590" y="72390"/>
                  </a:moveTo>
                  <a:lnTo>
                    <a:pt x="0" y="72390"/>
                  </a:lnTo>
                  <a:lnTo>
                    <a:pt x="0" y="74930"/>
                  </a:lnTo>
                  <a:lnTo>
                    <a:pt x="21590" y="74930"/>
                  </a:lnTo>
                  <a:lnTo>
                    <a:pt x="21590" y="72390"/>
                  </a:lnTo>
                  <a:close/>
                </a:path>
                <a:path w="21590" h="717550">
                  <a:moveTo>
                    <a:pt x="21590" y="74930"/>
                  </a:moveTo>
                  <a:lnTo>
                    <a:pt x="0" y="74930"/>
                  </a:lnTo>
                  <a:lnTo>
                    <a:pt x="0" y="81280"/>
                  </a:lnTo>
                  <a:lnTo>
                    <a:pt x="21590" y="81280"/>
                  </a:lnTo>
                  <a:lnTo>
                    <a:pt x="21590" y="74930"/>
                  </a:lnTo>
                  <a:close/>
                </a:path>
                <a:path w="21590" h="717550">
                  <a:moveTo>
                    <a:pt x="21590" y="81280"/>
                  </a:moveTo>
                  <a:lnTo>
                    <a:pt x="0" y="81280"/>
                  </a:lnTo>
                  <a:lnTo>
                    <a:pt x="0" y="87630"/>
                  </a:lnTo>
                  <a:lnTo>
                    <a:pt x="21590" y="87630"/>
                  </a:lnTo>
                  <a:lnTo>
                    <a:pt x="21590" y="81280"/>
                  </a:lnTo>
                  <a:close/>
                </a:path>
                <a:path w="21590" h="717550">
                  <a:moveTo>
                    <a:pt x="21590" y="87630"/>
                  </a:moveTo>
                  <a:lnTo>
                    <a:pt x="0" y="87630"/>
                  </a:lnTo>
                  <a:lnTo>
                    <a:pt x="0" y="91440"/>
                  </a:lnTo>
                  <a:lnTo>
                    <a:pt x="21590" y="91440"/>
                  </a:lnTo>
                  <a:lnTo>
                    <a:pt x="21590" y="87630"/>
                  </a:lnTo>
                  <a:close/>
                </a:path>
                <a:path w="21590" h="717550">
                  <a:moveTo>
                    <a:pt x="21590" y="91440"/>
                  </a:moveTo>
                  <a:lnTo>
                    <a:pt x="0" y="91440"/>
                  </a:lnTo>
                  <a:lnTo>
                    <a:pt x="0" y="93980"/>
                  </a:lnTo>
                  <a:lnTo>
                    <a:pt x="21590" y="93980"/>
                  </a:lnTo>
                  <a:lnTo>
                    <a:pt x="21590" y="91440"/>
                  </a:lnTo>
                  <a:close/>
                </a:path>
                <a:path w="21590" h="717550">
                  <a:moveTo>
                    <a:pt x="21590" y="93980"/>
                  </a:moveTo>
                  <a:lnTo>
                    <a:pt x="0" y="93980"/>
                  </a:lnTo>
                  <a:lnTo>
                    <a:pt x="0" y="100330"/>
                  </a:lnTo>
                  <a:lnTo>
                    <a:pt x="21590" y="100330"/>
                  </a:lnTo>
                  <a:lnTo>
                    <a:pt x="21590" y="93980"/>
                  </a:lnTo>
                  <a:close/>
                </a:path>
                <a:path w="21590" h="717550">
                  <a:moveTo>
                    <a:pt x="21590" y="100330"/>
                  </a:moveTo>
                  <a:lnTo>
                    <a:pt x="0" y="100330"/>
                  </a:lnTo>
                  <a:lnTo>
                    <a:pt x="0" y="106680"/>
                  </a:lnTo>
                  <a:lnTo>
                    <a:pt x="21590" y="106680"/>
                  </a:lnTo>
                  <a:lnTo>
                    <a:pt x="21590" y="100330"/>
                  </a:lnTo>
                  <a:close/>
                </a:path>
                <a:path w="21590" h="717550">
                  <a:moveTo>
                    <a:pt x="21590" y="106680"/>
                  </a:moveTo>
                  <a:lnTo>
                    <a:pt x="0" y="106680"/>
                  </a:lnTo>
                  <a:lnTo>
                    <a:pt x="0" y="113030"/>
                  </a:lnTo>
                  <a:lnTo>
                    <a:pt x="21590" y="113030"/>
                  </a:lnTo>
                  <a:lnTo>
                    <a:pt x="21590" y="106680"/>
                  </a:lnTo>
                  <a:close/>
                </a:path>
                <a:path w="21590" h="717550">
                  <a:moveTo>
                    <a:pt x="21590" y="113030"/>
                  </a:moveTo>
                  <a:lnTo>
                    <a:pt x="0" y="113030"/>
                  </a:lnTo>
                  <a:lnTo>
                    <a:pt x="0" y="119380"/>
                  </a:lnTo>
                  <a:lnTo>
                    <a:pt x="21590" y="119380"/>
                  </a:lnTo>
                  <a:lnTo>
                    <a:pt x="21590" y="113030"/>
                  </a:lnTo>
                  <a:close/>
                </a:path>
                <a:path w="21590" h="717550">
                  <a:moveTo>
                    <a:pt x="21590" y="119380"/>
                  </a:moveTo>
                  <a:lnTo>
                    <a:pt x="0" y="119380"/>
                  </a:lnTo>
                  <a:lnTo>
                    <a:pt x="0" y="125730"/>
                  </a:lnTo>
                  <a:lnTo>
                    <a:pt x="21590" y="125730"/>
                  </a:lnTo>
                  <a:lnTo>
                    <a:pt x="21590" y="119380"/>
                  </a:lnTo>
                  <a:close/>
                </a:path>
                <a:path w="21590" h="717550">
                  <a:moveTo>
                    <a:pt x="21590" y="125730"/>
                  </a:moveTo>
                  <a:lnTo>
                    <a:pt x="0" y="125730"/>
                  </a:lnTo>
                  <a:lnTo>
                    <a:pt x="0" y="129540"/>
                  </a:lnTo>
                  <a:lnTo>
                    <a:pt x="21590" y="129540"/>
                  </a:lnTo>
                  <a:lnTo>
                    <a:pt x="21590" y="125730"/>
                  </a:lnTo>
                  <a:close/>
                </a:path>
                <a:path w="21590" h="717550">
                  <a:moveTo>
                    <a:pt x="21590" y="129540"/>
                  </a:moveTo>
                  <a:lnTo>
                    <a:pt x="0" y="129540"/>
                  </a:lnTo>
                  <a:lnTo>
                    <a:pt x="0" y="132080"/>
                  </a:lnTo>
                  <a:lnTo>
                    <a:pt x="21590" y="132080"/>
                  </a:lnTo>
                  <a:lnTo>
                    <a:pt x="21590" y="129540"/>
                  </a:lnTo>
                  <a:close/>
                </a:path>
                <a:path w="21590" h="717550">
                  <a:moveTo>
                    <a:pt x="21590" y="132080"/>
                  </a:moveTo>
                  <a:lnTo>
                    <a:pt x="0" y="132080"/>
                  </a:lnTo>
                  <a:lnTo>
                    <a:pt x="0" y="135890"/>
                  </a:lnTo>
                  <a:lnTo>
                    <a:pt x="21590" y="135890"/>
                  </a:lnTo>
                  <a:lnTo>
                    <a:pt x="21590" y="132080"/>
                  </a:lnTo>
                  <a:close/>
                </a:path>
                <a:path w="21590" h="717550">
                  <a:moveTo>
                    <a:pt x="21590" y="135890"/>
                  </a:moveTo>
                  <a:lnTo>
                    <a:pt x="0" y="135890"/>
                  </a:lnTo>
                  <a:lnTo>
                    <a:pt x="0" y="142240"/>
                  </a:lnTo>
                  <a:lnTo>
                    <a:pt x="21590" y="142240"/>
                  </a:lnTo>
                  <a:lnTo>
                    <a:pt x="21590" y="135890"/>
                  </a:lnTo>
                  <a:close/>
                </a:path>
                <a:path w="21590" h="717550">
                  <a:moveTo>
                    <a:pt x="21590" y="142240"/>
                  </a:moveTo>
                  <a:lnTo>
                    <a:pt x="0" y="142240"/>
                  </a:lnTo>
                  <a:lnTo>
                    <a:pt x="0" y="148590"/>
                  </a:lnTo>
                  <a:lnTo>
                    <a:pt x="21590" y="148590"/>
                  </a:lnTo>
                  <a:lnTo>
                    <a:pt x="21590" y="142240"/>
                  </a:lnTo>
                  <a:close/>
                </a:path>
                <a:path w="21590" h="717550">
                  <a:moveTo>
                    <a:pt x="21590" y="148590"/>
                  </a:moveTo>
                  <a:lnTo>
                    <a:pt x="0" y="148590"/>
                  </a:lnTo>
                  <a:lnTo>
                    <a:pt x="0" y="151130"/>
                  </a:lnTo>
                  <a:lnTo>
                    <a:pt x="21590" y="151130"/>
                  </a:lnTo>
                  <a:lnTo>
                    <a:pt x="21590" y="148590"/>
                  </a:lnTo>
                  <a:close/>
                </a:path>
                <a:path w="21590" h="717550">
                  <a:moveTo>
                    <a:pt x="21590" y="151130"/>
                  </a:moveTo>
                  <a:lnTo>
                    <a:pt x="0" y="151130"/>
                  </a:lnTo>
                  <a:lnTo>
                    <a:pt x="0" y="157480"/>
                  </a:lnTo>
                  <a:lnTo>
                    <a:pt x="21590" y="157480"/>
                  </a:lnTo>
                  <a:lnTo>
                    <a:pt x="21590" y="151130"/>
                  </a:lnTo>
                  <a:close/>
                </a:path>
                <a:path w="21590" h="717550">
                  <a:moveTo>
                    <a:pt x="21590" y="157480"/>
                  </a:moveTo>
                  <a:lnTo>
                    <a:pt x="0" y="157480"/>
                  </a:lnTo>
                  <a:lnTo>
                    <a:pt x="0" y="161290"/>
                  </a:lnTo>
                  <a:lnTo>
                    <a:pt x="21590" y="161290"/>
                  </a:lnTo>
                  <a:lnTo>
                    <a:pt x="21590" y="157480"/>
                  </a:lnTo>
                  <a:close/>
                </a:path>
                <a:path w="21590" h="717550">
                  <a:moveTo>
                    <a:pt x="21590" y="161290"/>
                  </a:moveTo>
                  <a:lnTo>
                    <a:pt x="0" y="161290"/>
                  </a:lnTo>
                  <a:lnTo>
                    <a:pt x="0" y="163830"/>
                  </a:lnTo>
                  <a:lnTo>
                    <a:pt x="21590" y="163830"/>
                  </a:lnTo>
                  <a:lnTo>
                    <a:pt x="21590" y="161290"/>
                  </a:lnTo>
                  <a:close/>
                </a:path>
                <a:path w="21590" h="717550">
                  <a:moveTo>
                    <a:pt x="21590" y="163830"/>
                  </a:moveTo>
                  <a:lnTo>
                    <a:pt x="0" y="163830"/>
                  </a:lnTo>
                  <a:lnTo>
                    <a:pt x="0" y="167640"/>
                  </a:lnTo>
                  <a:lnTo>
                    <a:pt x="21590" y="167640"/>
                  </a:lnTo>
                  <a:lnTo>
                    <a:pt x="21590" y="163830"/>
                  </a:lnTo>
                  <a:close/>
                </a:path>
                <a:path w="21590" h="717550">
                  <a:moveTo>
                    <a:pt x="21590" y="167640"/>
                  </a:moveTo>
                  <a:lnTo>
                    <a:pt x="0" y="167640"/>
                  </a:lnTo>
                  <a:lnTo>
                    <a:pt x="0" y="170180"/>
                  </a:lnTo>
                  <a:lnTo>
                    <a:pt x="21590" y="170180"/>
                  </a:lnTo>
                  <a:lnTo>
                    <a:pt x="21590" y="167640"/>
                  </a:lnTo>
                  <a:close/>
                </a:path>
                <a:path w="21590" h="717550">
                  <a:moveTo>
                    <a:pt x="21590" y="170180"/>
                  </a:moveTo>
                  <a:lnTo>
                    <a:pt x="0" y="170180"/>
                  </a:lnTo>
                  <a:lnTo>
                    <a:pt x="0" y="180340"/>
                  </a:lnTo>
                  <a:lnTo>
                    <a:pt x="21590" y="180340"/>
                  </a:lnTo>
                  <a:lnTo>
                    <a:pt x="21590" y="170180"/>
                  </a:lnTo>
                  <a:close/>
                </a:path>
                <a:path w="21590" h="717550">
                  <a:moveTo>
                    <a:pt x="21590" y="180340"/>
                  </a:moveTo>
                  <a:lnTo>
                    <a:pt x="0" y="180340"/>
                  </a:lnTo>
                  <a:lnTo>
                    <a:pt x="0" y="182880"/>
                  </a:lnTo>
                  <a:lnTo>
                    <a:pt x="21590" y="182880"/>
                  </a:lnTo>
                  <a:lnTo>
                    <a:pt x="21590" y="180340"/>
                  </a:lnTo>
                  <a:close/>
                </a:path>
                <a:path w="21590" h="717550">
                  <a:moveTo>
                    <a:pt x="21590" y="182880"/>
                  </a:moveTo>
                  <a:lnTo>
                    <a:pt x="0" y="182880"/>
                  </a:lnTo>
                  <a:lnTo>
                    <a:pt x="0" y="186690"/>
                  </a:lnTo>
                  <a:lnTo>
                    <a:pt x="21590" y="186690"/>
                  </a:lnTo>
                  <a:lnTo>
                    <a:pt x="21590" y="182880"/>
                  </a:lnTo>
                  <a:close/>
                </a:path>
                <a:path w="21590" h="717550">
                  <a:moveTo>
                    <a:pt x="21590" y="186690"/>
                  </a:moveTo>
                  <a:lnTo>
                    <a:pt x="0" y="186690"/>
                  </a:lnTo>
                  <a:lnTo>
                    <a:pt x="0" y="189230"/>
                  </a:lnTo>
                  <a:lnTo>
                    <a:pt x="21590" y="189230"/>
                  </a:lnTo>
                  <a:lnTo>
                    <a:pt x="21590" y="186690"/>
                  </a:lnTo>
                  <a:close/>
                </a:path>
                <a:path w="21590" h="717550">
                  <a:moveTo>
                    <a:pt x="21590" y="189230"/>
                  </a:moveTo>
                  <a:lnTo>
                    <a:pt x="0" y="189230"/>
                  </a:lnTo>
                  <a:lnTo>
                    <a:pt x="0" y="193040"/>
                  </a:lnTo>
                  <a:lnTo>
                    <a:pt x="21590" y="193040"/>
                  </a:lnTo>
                  <a:lnTo>
                    <a:pt x="21590" y="189230"/>
                  </a:lnTo>
                  <a:close/>
                </a:path>
                <a:path w="21590" h="717550">
                  <a:moveTo>
                    <a:pt x="21590" y="193040"/>
                  </a:moveTo>
                  <a:lnTo>
                    <a:pt x="0" y="193040"/>
                  </a:lnTo>
                  <a:lnTo>
                    <a:pt x="0" y="195580"/>
                  </a:lnTo>
                  <a:lnTo>
                    <a:pt x="21590" y="195580"/>
                  </a:lnTo>
                  <a:lnTo>
                    <a:pt x="21590" y="193040"/>
                  </a:lnTo>
                  <a:close/>
                </a:path>
                <a:path w="21590" h="717550">
                  <a:moveTo>
                    <a:pt x="21590" y="195580"/>
                  </a:moveTo>
                  <a:lnTo>
                    <a:pt x="0" y="195580"/>
                  </a:lnTo>
                  <a:lnTo>
                    <a:pt x="0" y="199390"/>
                  </a:lnTo>
                  <a:lnTo>
                    <a:pt x="21590" y="199390"/>
                  </a:lnTo>
                  <a:lnTo>
                    <a:pt x="21590" y="195580"/>
                  </a:lnTo>
                  <a:close/>
                </a:path>
                <a:path w="21590" h="717550">
                  <a:moveTo>
                    <a:pt x="20320" y="204470"/>
                  </a:moveTo>
                  <a:lnTo>
                    <a:pt x="1270" y="204470"/>
                  </a:lnTo>
                  <a:lnTo>
                    <a:pt x="1270" y="205740"/>
                  </a:lnTo>
                  <a:lnTo>
                    <a:pt x="20320" y="205740"/>
                  </a:lnTo>
                  <a:lnTo>
                    <a:pt x="20320" y="204470"/>
                  </a:lnTo>
                  <a:close/>
                </a:path>
                <a:path w="21590" h="717550">
                  <a:moveTo>
                    <a:pt x="21590" y="199390"/>
                  </a:moveTo>
                  <a:lnTo>
                    <a:pt x="0" y="199390"/>
                  </a:lnTo>
                  <a:lnTo>
                    <a:pt x="0" y="204470"/>
                  </a:lnTo>
                  <a:lnTo>
                    <a:pt x="21590" y="204470"/>
                  </a:lnTo>
                  <a:lnTo>
                    <a:pt x="21590" y="199390"/>
                  </a:lnTo>
                  <a:close/>
                </a:path>
                <a:path w="21590" h="717550">
                  <a:moveTo>
                    <a:pt x="2540" y="205740"/>
                  </a:moveTo>
                  <a:lnTo>
                    <a:pt x="1270" y="205740"/>
                  </a:lnTo>
                  <a:lnTo>
                    <a:pt x="1270" y="207010"/>
                  </a:lnTo>
                  <a:lnTo>
                    <a:pt x="2540" y="207010"/>
                  </a:lnTo>
                  <a:lnTo>
                    <a:pt x="2540" y="205740"/>
                  </a:lnTo>
                  <a:close/>
                </a:path>
                <a:path w="21590" h="717550">
                  <a:moveTo>
                    <a:pt x="7620" y="715010"/>
                  </a:moveTo>
                  <a:lnTo>
                    <a:pt x="0" y="715010"/>
                  </a:lnTo>
                  <a:lnTo>
                    <a:pt x="0" y="717550"/>
                  </a:lnTo>
                  <a:lnTo>
                    <a:pt x="7620" y="717550"/>
                  </a:lnTo>
                  <a:lnTo>
                    <a:pt x="7620" y="715010"/>
                  </a:lnTo>
                  <a:close/>
                </a:path>
                <a:path w="21590" h="717550">
                  <a:moveTo>
                    <a:pt x="21590" y="711200"/>
                  </a:moveTo>
                  <a:lnTo>
                    <a:pt x="0" y="711200"/>
                  </a:lnTo>
                  <a:lnTo>
                    <a:pt x="0" y="713740"/>
                  </a:lnTo>
                  <a:lnTo>
                    <a:pt x="20320" y="713740"/>
                  </a:lnTo>
                  <a:lnTo>
                    <a:pt x="20320" y="715010"/>
                  </a:lnTo>
                  <a:lnTo>
                    <a:pt x="21590" y="715010"/>
                  </a:lnTo>
                  <a:lnTo>
                    <a:pt x="21590" y="711200"/>
                  </a:lnTo>
                  <a:close/>
                </a:path>
                <a:path w="21590" h="717550">
                  <a:moveTo>
                    <a:pt x="21590" y="708660"/>
                  </a:moveTo>
                  <a:lnTo>
                    <a:pt x="0" y="708660"/>
                  </a:lnTo>
                  <a:lnTo>
                    <a:pt x="0" y="709930"/>
                  </a:lnTo>
                  <a:lnTo>
                    <a:pt x="21590" y="709930"/>
                  </a:lnTo>
                  <a:lnTo>
                    <a:pt x="21590" y="708660"/>
                  </a:lnTo>
                  <a:close/>
                </a:path>
                <a:path w="21590" h="717550">
                  <a:moveTo>
                    <a:pt x="21590" y="704850"/>
                  </a:moveTo>
                  <a:lnTo>
                    <a:pt x="0" y="704850"/>
                  </a:lnTo>
                  <a:lnTo>
                    <a:pt x="0" y="707390"/>
                  </a:lnTo>
                  <a:lnTo>
                    <a:pt x="21590" y="707390"/>
                  </a:lnTo>
                  <a:lnTo>
                    <a:pt x="21590" y="704850"/>
                  </a:lnTo>
                  <a:close/>
                </a:path>
                <a:path w="21590" h="717550">
                  <a:moveTo>
                    <a:pt x="21590" y="702310"/>
                  </a:moveTo>
                  <a:lnTo>
                    <a:pt x="0" y="702310"/>
                  </a:lnTo>
                  <a:lnTo>
                    <a:pt x="0" y="703580"/>
                  </a:lnTo>
                  <a:lnTo>
                    <a:pt x="21590" y="703580"/>
                  </a:lnTo>
                  <a:lnTo>
                    <a:pt x="21590" y="702310"/>
                  </a:lnTo>
                  <a:close/>
                </a:path>
                <a:path w="21590" h="717550">
                  <a:moveTo>
                    <a:pt x="21590" y="698500"/>
                  </a:moveTo>
                  <a:lnTo>
                    <a:pt x="0" y="698500"/>
                  </a:lnTo>
                  <a:lnTo>
                    <a:pt x="0" y="701040"/>
                  </a:lnTo>
                  <a:lnTo>
                    <a:pt x="21590" y="701040"/>
                  </a:lnTo>
                  <a:lnTo>
                    <a:pt x="21590" y="698500"/>
                  </a:lnTo>
                  <a:close/>
                </a:path>
                <a:path w="21590" h="717550">
                  <a:moveTo>
                    <a:pt x="21590" y="695960"/>
                  </a:moveTo>
                  <a:lnTo>
                    <a:pt x="0" y="695960"/>
                  </a:lnTo>
                  <a:lnTo>
                    <a:pt x="0" y="697230"/>
                  </a:lnTo>
                  <a:lnTo>
                    <a:pt x="21590" y="697230"/>
                  </a:lnTo>
                  <a:lnTo>
                    <a:pt x="21590" y="695960"/>
                  </a:lnTo>
                  <a:close/>
                </a:path>
                <a:path w="21590" h="717550">
                  <a:moveTo>
                    <a:pt x="21590" y="692150"/>
                  </a:moveTo>
                  <a:lnTo>
                    <a:pt x="0" y="692150"/>
                  </a:lnTo>
                  <a:lnTo>
                    <a:pt x="0" y="694690"/>
                  </a:lnTo>
                  <a:lnTo>
                    <a:pt x="21590" y="694690"/>
                  </a:lnTo>
                  <a:lnTo>
                    <a:pt x="21590" y="692150"/>
                  </a:lnTo>
                  <a:close/>
                </a:path>
                <a:path w="21590" h="717550">
                  <a:moveTo>
                    <a:pt x="21590" y="689610"/>
                  </a:moveTo>
                  <a:lnTo>
                    <a:pt x="0" y="689610"/>
                  </a:lnTo>
                  <a:lnTo>
                    <a:pt x="0" y="690880"/>
                  </a:lnTo>
                  <a:lnTo>
                    <a:pt x="21590" y="690880"/>
                  </a:lnTo>
                  <a:lnTo>
                    <a:pt x="21590" y="689610"/>
                  </a:lnTo>
                  <a:close/>
                </a:path>
                <a:path w="21590" h="717550">
                  <a:moveTo>
                    <a:pt x="21590" y="685800"/>
                  </a:moveTo>
                  <a:lnTo>
                    <a:pt x="0" y="685800"/>
                  </a:lnTo>
                  <a:lnTo>
                    <a:pt x="0" y="688340"/>
                  </a:lnTo>
                  <a:lnTo>
                    <a:pt x="21590" y="688340"/>
                  </a:lnTo>
                  <a:lnTo>
                    <a:pt x="21590" y="685800"/>
                  </a:lnTo>
                  <a:close/>
                </a:path>
                <a:path w="21590" h="717550">
                  <a:moveTo>
                    <a:pt x="21590" y="683260"/>
                  </a:moveTo>
                  <a:lnTo>
                    <a:pt x="0" y="683260"/>
                  </a:lnTo>
                  <a:lnTo>
                    <a:pt x="0" y="684530"/>
                  </a:lnTo>
                  <a:lnTo>
                    <a:pt x="21590" y="684530"/>
                  </a:lnTo>
                  <a:lnTo>
                    <a:pt x="21590" y="683260"/>
                  </a:lnTo>
                  <a:close/>
                </a:path>
                <a:path w="21590" h="717550">
                  <a:moveTo>
                    <a:pt x="21590" y="679450"/>
                  </a:moveTo>
                  <a:lnTo>
                    <a:pt x="0" y="679450"/>
                  </a:lnTo>
                  <a:lnTo>
                    <a:pt x="0" y="681990"/>
                  </a:lnTo>
                  <a:lnTo>
                    <a:pt x="21590" y="681990"/>
                  </a:lnTo>
                  <a:lnTo>
                    <a:pt x="21590" y="679450"/>
                  </a:lnTo>
                  <a:close/>
                </a:path>
                <a:path w="21590" h="717550">
                  <a:moveTo>
                    <a:pt x="21590" y="676910"/>
                  </a:moveTo>
                  <a:lnTo>
                    <a:pt x="0" y="676910"/>
                  </a:lnTo>
                  <a:lnTo>
                    <a:pt x="0" y="678180"/>
                  </a:lnTo>
                  <a:lnTo>
                    <a:pt x="21590" y="678180"/>
                  </a:lnTo>
                  <a:lnTo>
                    <a:pt x="21590" y="676910"/>
                  </a:lnTo>
                  <a:close/>
                </a:path>
                <a:path w="21590" h="717550">
                  <a:moveTo>
                    <a:pt x="21590" y="673100"/>
                  </a:moveTo>
                  <a:lnTo>
                    <a:pt x="0" y="673100"/>
                  </a:lnTo>
                  <a:lnTo>
                    <a:pt x="0" y="675640"/>
                  </a:lnTo>
                  <a:lnTo>
                    <a:pt x="21590" y="675640"/>
                  </a:lnTo>
                  <a:lnTo>
                    <a:pt x="21590" y="673100"/>
                  </a:lnTo>
                  <a:close/>
                </a:path>
                <a:path w="21590" h="717550">
                  <a:moveTo>
                    <a:pt x="21590" y="670560"/>
                  </a:moveTo>
                  <a:lnTo>
                    <a:pt x="0" y="670560"/>
                  </a:lnTo>
                  <a:lnTo>
                    <a:pt x="0" y="671830"/>
                  </a:lnTo>
                  <a:lnTo>
                    <a:pt x="21590" y="671830"/>
                  </a:lnTo>
                  <a:lnTo>
                    <a:pt x="21590" y="670560"/>
                  </a:lnTo>
                  <a:close/>
                </a:path>
                <a:path w="21590" h="717550">
                  <a:moveTo>
                    <a:pt x="21590" y="666750"/>
                  </a:moveTo>
                  <a:lnTo>
                    <a:pt x="0" y="666750"/>
                  </a:lnTo>
                  <a:lnTo>
                    <a:pt x="0" y="669290"/>
                  </a:lnTo>
                  <a:lnTo>
                    <a:pt x="21590" y="669290"/>
                  </a:lnTo>
                  <a:lnTo>
                    <a:pt x="21590" y="666750"/>
                  </a:lnTo>
                  <a:close/>
                </a:path>
                <a:path w="21590" h="717550">
                  <a:moveTo>
                    <a:pt x="21590" y="664210"/>
                  </a:moveTo>
                  <a:lnTo>
                    <a:pt x="0" y="664210"/>
                  </a:lnTo>
                  <a:lnTo>
                    <a:pt x="0" y="665480"/>
                  </a:lnTo>
                  <a:lnTo>
                    <a:pt x="21590" y="665480"/>
                  </a:lnTo>
                  <a:lnTo>
                    <a:pt x="21590" y="664210"/>
                  </a:lnTo>
                  <a:close/>
                </a:path>
                <a:path w="21590" h="717550">
                  <a:moveTo>
                    <a:pt x="21590" y="660400"/>
                  </a:moveTo>
                  <a:lnTo>
                    <a:pt x="0" y="660400"/>
                  </a:lnTo>
                  <a:lnTo>
                    <a:pt x="0" y="662940"/>
                  </a:lnTo>
                  <a:lnTo>
                    <a:pt x="21590" y="662940"/>
                  </a:lnTo>
                  <a:lnTo>
                    <a:pt x="21590" y="660400"/>
                  </a:lnTo>
                  <a:close/>
                </a:path>
                <a:path w="21590" h="717550">
                  <a:moveTo>
                    <a:pt x="21590" y="657860"/>
                  </a:moveTo>
                  <a:lnTo>
                    <a:pt x="0" y="657860"/>
                  </a:lnTo>
                  <a:lnTo>
                    <a:pt x="0" y="659130"/>
                  </a:lnTo>
                  <a:lnTo>
                    <a:pt x="21590" y="659130"/>
                  </a:lnTo>
                  <a:lnTo>
                    <a:pt x="21590" y="657860"/>
                  </a:lnTo>
                  <a:close/>
                </a:path>
                <a:path w="21590" h="717550">
                  <a:moveTo>
                    <a:pt x="21590" y="654050"/>
                  </a:moveTo>
                  <a:lnTo>
                    <a:pt x="0" y="654050"/>
                  </a:lnTo>
                  <a:lnTo>
                    <a:pt x="0" y="656590"/>
                  </a:lnTo>
                  <a:lnTo>
                    <a:pt x="21590" y="656590"/>
                  </a:lnTo>
                  <a:lnTo>
                    <a:pt x="21590" y="654050"/>
                  </a:lnTo>
                  <a:close/>
                </a:path>
                <a:path w="21590" h="717550">
                  <a:moveTo>
                    <a:pt x="21590" y="651510"/>
                  </a:moveTo>
                  <a:lnTo>
                    <a:pt x="0" y="651510"/>
                  </a:lnTo>
                  <a:lnTo>
                    <a:pt x="0" y="652780"/>
                  </a:lnTo>
                  <a:lnTo>
                    <a:pt x="21590" y="652780"/>
                  </a:lnTo>
                  <a:lnTo>
                    <a:pt x="21590" y="651510"/>
                  </a:lnTo>
                  <a:close/>
                </a:path>
                <a:path w="21590" h="717550">
                  <a:moveTo>
                    <a:pt x="21590" y="647700"/>
                  </a:moveTo>
                  <a:lnTo>
                    <a:pt x="0" y="647700"/>
                  </a:lnTo>
                  <a:lnTo>
                    <a:pt x="0" y="650240"/>
                  </a:lnTo>
                  <a:lnTo>
                    <a:pt x="21590" y="650240"/>
                  </a:lnTo>
                  <a:lnTo>
                    <a:pt x="21590" y="647700"/>
                  </a:lnTo>
                  <a:close/>
                </a:path>
                <a:path w="21590" h="717550">
                  <a:moveTo>
                    <a:pt x="21590" y="645160"/>
                  </a:moveTo>
                  <a:lnTo>
                    <a:pt x="0" y="645160"/>
                  </a:lnTo>
                  <a:lnTo>
                    <a:pt x="0" y="646430"/>
                  </a:lnTo>
                  <a:lnTo>
                    <a:pt x="21590" y="646430"/>
                  </a:lnTo>
                  <a:lnTo>
                    <a:pt x="21590" y="645160"/>
                  </a:lnTo>
                  <a:close/>
                </a:path>
                <a:path w="21590" h="717550">
                  <a:moveTo>
                    <a:pt x="21590" y="640080"/>
                  </a:moveTo>
                  <a:lnTo>
                    <a:pt x="0" y="640080"/>
                  </a:lnTo>
                  <a:lnTo>
                    <a:pt x="0" y="643890"/>
                  </a:lnTo>
                  <a:lnTo>
                    <a:pt x="21590" y="643890"/>
                  </a:lnTo>
                  <a:lnTo>
                    <a:pt x="21590" y="640080"/>
                  </a:lnTo>
                  <a:close/>
                </a:path>
                <a:path w="21590" h="717550">
                  <a:moveTo>
                    <a:pt x="21590" y="633730"/>
                  </a:moveTo>
                  <a:lnTo>
                    <a:pt x="0" y="633730"/>
                  </a:lnTo>
                  <a:lnTo>
                    <a:pt x="0" y="638810"/>
                  </a:lnTo>
                  <a:lnTo>
                    <a:pt x="21590" y="638810"/>
                  </a:lnTo>
                  <a:lnTo>
                    <a:pt x="21590" y="633730"/>
                  </a:lnTo>
                  <a:close/>
                </a:path>
                <a:path w="21590" h="717550">
                  <a:moveTo>
                    <a:pt x="21590" y="627380"/>
                  </a:moveTo>
                  <a:lnTo>
                    <a:pt x="0" y="627380"/>
                  </a:lnTo>
                  <a:lnTo>
                    <a:pt x="0" y="632460"/>
                  </a:lnTo>
                  <a:lnTo>
                    <a:pt x="21590" y="632460"/>
                  </a:lnTo>
                  <a:lnTo>
                    <a:pt x="21590" y="627380"/>
                  </a:lnTo>
                  <a:close/>
                </a:path>
                <a:path w="21590" h="717550">
                  <a:moveTo>
                    <a:pt x="21590" y="621030"/>
                  </a:moveTo>
                  <a:lnTo>
                    <a:pt x="0" y="621030"/>
                  </a:lnTo>
                  <a:lnTo>
                    <a:pt x="0" y="626110"/>
                  </a:lnTo>
                  <a:lnTo>
                    <a:pt x="21590" y="626110"/>
                  </a:lnTo>
                  <a:lnTo>
                    <a:pt x="21590" y="621030"/>
                  </a:lnTo>
                  <a:close/>
                </a:path>
                <a:path w="21590" h="717550">
                  <a:moveTo>
                    <a:pt x="21590" y="614680"/>
                  </a:moveTo>
                  <a:lnTo>
                    <a:pt x="0" y="614680"/>
                  </a:lnTo>
                  <a:lnTo>
                    <a:pt x="0" y="619760"/>
                  </a:lnTo>
                  <a:lnTo>
                    <a:pt x="21590" y="619760"/>
                  </a:lnTo>
                  <a:lnTo>
                    <a:pt x="21590" y="614680"/>
                  </a:lnTo>
                  <a:close/>
                </a:path>
                <a:path w="21590" h="717550">
                  <a:moveTo>
                    <a:pt x="21590" y="608330"/>
                  </a:moveTo>
                  <a:lnTo>
                    <a:pt x="0" y="608330"/>
                  </a:lnTo>
                  <a:lnTo>
                    <a:pt x="0" y="613410"/>
                  </a:lnTo>
                  <a:lnTo>
                    <a:pt x="21590" y="613410"/>
                  </a:lnTo>
                  <a:lnTo>
                    <a:pt x="21590" y="608330"/>
                  </a:lnTo>
                  <a:close/>
                </a:path>
                <a:path w="21590" h="717550">
                  <a:moveTo>
                    <a:pt x="21590" y="601980"/>
                  </a:moveTo>
                  <a:lnTo>
                    <a:pt x="0" y="601980"/>
                  </a:lnTo>
                  <a:lnTo>
                    <a:pt x="0" y="607060"/>
                  </a:lnTo>
                  <a:lnTo>
                    <a:pt x="21590" y="607060"/>
                  </a:lnTo>
                  <a:lnTo>
                    <a:pt x="21590" y="601980"/>
                  </a:lnTo>
                  <a:close/>
                </a:path>
                <a:path w="21590" h="717550">
                  <a:moveTo>
                    <a:pt x="21590" y="595630"/>
                  </a:moveTo>
                  <a:lnTo>
                    <a:pt x="0" y="595630"/>
                  </a:lnTo>
                  <a:lnTo>
                    <a:pt x="0" y="600710"/>
                  </a:lnTo>
                  <a:lnTo>
                    <a:pt x="21590" y="600710"/>
                  </a:lnTo>
                  <a:lnTo>
                    <a:pt x="21590" y="595630"/>
                  </a:lnTo>
                  <a:close/>
                </a:path>
                <a:path w="21590" h="717550">
                  <a:moveTo>
                    <a:pt x="21590" y="589280"/>
                  </a:moveTo>
                  <a:lnTo>
                    <a:pt x="0" y="589280"/>
                  </a:lnTo>
                  <a:lnTo>
                    <a:pt x="0" y="594360"/>
                  </a:lnTo>
                  <a:lnTo>
                    <a:pt x="21590" y="594360"/>
                  </a:lnTo>
                  <a:lnTo>
                    <a:pt x="21590" y="589280"/>
                  </a:lnTo>
                  <a:close/>
                </a:path>
                <a:path w="21590" h="717550">
                  <a:moveTo>
                    <a:pt x="21590" y="582930"/>
                  </a:moveTo>
                  <a:lnTo>
                    <a:pt x="0" y="582930"/>
                  </a:lnTo>
                  <a:lnTo>
                    <a:pt x="0" y="588010"/>
                  </a:lnTo>
                  <a:lnTo>
                    <a:pt x="21590" y="588010"/>
                  </a:lnTo>
                  <a:lnTo>
                    <a:pt x="21590" y="582930"/>
                  </a:lnTo>
                  <a:close/>
                </a:path>
                <a:path w="21590" h="717550">
                  <a:moveTo>
                    <a:pt x="21590" y="576580"/>
                  </a:moveTo>
                  <a:lnTo>
                    <a:pt x="0" y="576580"/>
                  </a:lnTo>
                  <a:lnTo>
                    <a:pt x="0" y="581660"/>
                  </a:lnTo>
                  <a:lnTo>
                    <a:pt x="21590" y="581660"/>
                  </a:lnTo>
                  <a:lnTo>
                    <a:pt x="21590" y="576580"/>
                  </a:lnTo>
                  <a:close/>
                </a:path>
                <a:path w="21590" h="717550">
                  <a:moveTo>
                    <a:pt x="21590" y="570230"/>
                  </a:moveTo>
                  <a:lnTo>
                    <a:pt x="0" y="570230"/>
                  </a:lnTo>
                  <a:lnTo>
                    <a:pt x="0" y="575310"/>
                  </a:lnTo>
                  <a:lnTo>
                    <a:pt x="21590" y="575310"/>
                  </a:lnTo>
                  <a:lnTo>
                    <a:pt x="21590" y="570230"/>
                  </a:lnTo>
                  <a:close/>
                </a:path>
                <a:path w="21590" h="717550">
                  <a:moveTo>
                    <a:pt x="21590" y="563880"/>
                  </a:moveTo>
                  <a:lnTo>
                    <a:pt x="0" y="563880"/>
                  </a:lnTo>
                  <a:lnTo>
                    <a:pt x="0" y="568960"/>
                  </a:lnTo>
                  <a:lnTo>
                    <a:pt x="21590" y="568960"/>
                  </a:lnTo>
                  <a:lnTo>
                    <a:pt x="21590" y="563880"/>
                  </a:lnTo>
                  <a:close/>
                </a:path>
                <a:path w="21590" h="717550">
                  <a:moveTo>
                    <a:pt x="21590" y="557530"/>
                  </a:moveTo>
                  <a:lnTo>
                    <a:pt x="2540" y="557530"/>
                  </a:lnTo>
                  <a:lnTo>
                    <a:pt x="2540" y="558800"/>
                  </a:lnTo>
                  <a:lnTo>
                    <a:pt x="0" y="558800"/>
                  </a:lnTo>
                  <a:lnTo>
                    <a:pt x="0" y="562610"/>
                  </a:lnTo>
                  <a:lnTo>
                    <a:pt x="21590" y="562610"/>
                  </a:lnTo>
                  <a:lnTo>
                    <a:pt x="21590" y="557530"/>
                  </a:lnTo>
                  <a:close/>
                </a:path>
                <a:path w="21590" h="717550">
                  <a:moveTo>
                    <a:pt x="6350" y="556260"/>
                  </a:moveTo>
                  <a:lnTo>
                    <a:pt x="3810" y="556260"/>
                  </a:lnTo>
                  <a:lnTo>
                    <a:pt x="3810" y="557530"/>
                  </a:lnTo>
                  <a:lnTo>
                    <a:pt x="6349" y="557530"/>
                  </a:lnTo>
                  <a:lnTo>
                    <a:pt x="6350" y="556260"/>
                  </a:lnTo>
                  <a:close/>
                </a:path>
                <a:path w="21590" h="717550">
                  <a:moveTo>
                    <a:pt x="21590" y="551180"/>
                  </a:moveTo>
                  <a:lnTo>
                    <a:pt x="10160" y="551180"/>
                  </a:lnTo>
                  <a:lnTo>
                    <a:pt x="10160" y="552450"/>
                  </a:lnTo>
                  <a:lnTo>
                    <a:pt x="8890" y="552450"/>
                  </a:lnTo>
                  <a:lnTo>
                    <a:pt x="8890" y="553720"/>
                  </a:lnTo>
                  <a:lnTo>
                    <a:pt x="7620" y="553720"/>
                  </a:lnTo>
                  <a:lnTo>
                    <a:pt x="7620" y="556260"/>
                  </a:lnTo>
                  <a:lnTo>
                    <a:pt x="21590" y="556260"/>
                  </a:lnTo>
                  <a:lnTo>
                    <a:pt x="21590" y="551180"/>
                  </a:lnTo>
                  <a:close/>
                </a:path>
                <a:path w="21590" h="717550">
                  <a:moveTo>
                    <a:pt x="12700" y="549910"/>
                  </a:moveTo>
                  <a:lnTo>
                    <a:pt x="11429" y="549910"/>
                  </a:lnTo>
                  <a:lnTo>
                    <a:pt x="11429" y="551180"/>
                  </a:lnTo>
                  <a:lnTo>
                    <a:pt x="12700" y="551180"/>
                  </a:lnTo>
                  <a:lnTo>
                    <a:pt x="12700" y="549910"/>
                  </a:lnTo>
                  <a:close/>
                </a:path>
                <a:path w="21590" h="717550">
                  <a:moveTo>
                    <a:pt x="21590" y="544830"/>
                  </a:moveTo>
                  <a:lnTo>
                    <a:pt x="16510" y="544830"/>
                  </a:lnTo>
                  <a:lnTo>
                    <a:pt x="16510" y="546100"/>
                  </a:lnTo>
                  <a:lnTo>
                    <a:pt x="15240" y="546100"/>
                  </a:lnTo>
                  <a:lnTo>
                    <a:pt x="15240" y="547370"/>
                  </a:lnTo>
                  <a:lnTo>
                    <a:pt x="13970" y="547370"/>
                  </a:lnTo>
                  <a:lnTo>
                    <a:pt x="13970" y="549910"/>
                  </a:lnTo>
                  <a:lnTo>
                    <a:pt x="21590" y="549910"/>
                  </a:lnTo>
                  <a:lnTo>
                    <a:pt x="21590" y="544830"/>
                  </a:lnTo>
                  <a:close/>
                </a:path>
                <a:path w="21590" h="717550">
                  <a:moveTo>
                    <a:pt x="19050" y="543560"/>
                  </a:moveTo>
                  <a:lnTo>
                    <a:pt x="17779" y="543560"/>
                  </a:lnTo>
                  <a:lnTo>
                    <a:pt x="17779" y="544830"/>
                  </a:lnTo>
                  <a:lnTo>
                    <a:pt x="19050" y="544830"/>
                  </a:lnTo>
                  <a:lnTo>
                    <a:pt x="19050" y="543560"/>
                  </a:lnTo>
                  <a:close/>
                </a:path>
                <a:path w="21590" h="717550">
                  <a:moveTo>
                    <a:pt x="21590" y="474980"/>
                  </a:moveTo>
                  <a:lnTo>
                    <a:pt x="16510" y="474980"/>
                  </a:lnTo>
                  <a:lnTo>
                    <a:pt x="16510" y="476250"/>
                  </a:lnTo>
                  <a:lnTo>
                    <a:pt x="17779" y="476250"/>
                  </a:lnTo>
                  <a:lnTo>
                    <a:pt x="17779" y="477520"/>
                  </a:lnTo>
                  <a:lnTo>
                    <a:pt x="19050" y="477520"/>
                  </a:lnTo>
                  <a:lnTo>
                    <a:pt x="19050" y="480060"/>
                  </a:lnTo>
                  <a:lnTo>
                    <a:pt x="20320" y="480060"/>
                  </a:lnTo>
                  <a:lnTo>
                    <a:pt x="20320" y="481330"/>
                  </a:lnTo>
                  <a:lnTo>
                    <a:pt x="21590" y="481330"/>
                  </a:lnTo>
                  <a:lnTo>
                    <a:pt x="21590" y="474980"/>
                  </a:lnTo>
                  <a:close/>
                </a:path>
                <a:path w="21590" h="717550">
                  <a:moveTo>
                    <a:pt x="15240" y="473710"/>
                  </a:moveTo>
                  <a:lnTo>
                    <a:pt x="13970" y="473710"/>
                  </a:lnTo>
                  <a:lnTo>
                    <a:pt x="13970" y="474980"/>
                  </a:lnTo>
                  <a:lnTo>
                    <a:pt x="15240" y="474980"/>
                  </a:lnTo>
                  <a:lnTo>
                    <a:pt x="15240" y="473710"/>
                  </a:lnTo>
                  <a:close/>
                </a:path>
                <a:path w="21590" h="717550">
                  <a:moveTo>
                    <a:pt x="21590" y="468630"/>
                  </a:moveTo>
                  <a:lnTo>
                    <a:pt x="8890" y="468630"/>
                  </a:lnTo>
                  <a:lnTo>
                    <a:pt x="8890" y="469900"/>
                  </a:lnTo>
                  <a:lnTo>
                    <a:pt x="11429" y="469900"/>
                  </a:lnTo>
                  <a:lnTo>
                    <a:pt x="11429" y="471170"/>
                  </a:lnTo>
                  <a:lnTo>
                    <a:pt x="12700" y="471170"/>
                  </a:lnTo>
                  <a:lnTo>
                    <a:pt x="12700" y="473710"/>
                  </a:lnTo>
                  <a:lnTo>
                    <a:pt x="21590" y="473710"/>
                  </a:lnTo>
                  <a:lnTo>
                    <a:pt x="21590" y="468630"/>
                  </a:lnTo>
                  <a:close/>
                </a:path>
                <a:path w="21590" h="717550">
                  <a:moveTo>
                    <a:pt x="7620" y="467360"/>
                  </a:moveTo>
                  <a:lnTo>
                    <a:pt x="5079" y="467360"/>
                  </a:lnTo>
                  <a:lnTo>
                    <a:pt x="5079" y="468630"/>
                  </a:lnTo>
                  <a:lnTo>
                    <a:pt x="7620" y="468630"/>
                  </a:lnTo>
                  <a:lnTo>
                    <a:pt x="7620" y="467360"/>
                  </a:lnTo>
                  <a:close/>
                </a:path>
                <a:path w="21590" h="717550">
                  <a:moveTo>
                    <a:pt x="21590" y="462280"/>
                  </a:moveTo>
                  <a:lnTo>
                    <a:pt x="0" y="462280"/>
                  </a:lnTo>
                  <a:lnTo>
                    <a:pt x="0" y="464820"/>
                  </a:lnTo>
                  <a:lnTo>
                    <a:pt x="2540" y="464820"/>
                  </a:lnTo>
                  <a:lnTo>
                    <a:pt x="2540" y="467360"/>
                  </a:lnTo>
                  <a:lnTo>
                    <a:pt x="21590" y="467360"/>
                  </a:lnTo>
                  <a:lnTo>
                    <a:pt x="21590" y="462280"/>
                  </a:lnTo>
                  <a:close/>
                </a:path>
                <a:path w="21590" h="717550">
                  <a:moveTo>
                    <a:pt x="21590" y="455930"/>
                  </a:moveTo>
                  <a:lnTo>
                    <a:pt x="0" y="455930"/>
                  </a:lnTo>
                  <a:lnTo>
                    <a:pt x="0" y="461010"/>
                  </a:lnTo>
                  <a:lnTo>
                    <a:pt x="21590" y="461010"/>
                  </a:lnTo>
                  <a:lnTo>
                    <a:pt x="21590" y="455930"/>
                  </a:lnTo>
                  <a:close/>
                </a:path>
                <a:path w="21590" h="717550">
                  <a:moveTo>
                    <a:pt x="21590" y="449580"/>
                  </a:moveTo>
                  <a:lnTo>
                    <a:pt x="0" y="449580"/>
                  </a:lnTo>
                  <a:lnTo>
                    <a:pt x="0" y="454660"/>
                  </a:lnTo>
                  <a:lnTo>
                    <a:pt x="21590" y="454660"/>
                  </a:lnTo>
                  <a:lnTo>
                    <a:pt x="21590" y="449580"/>
                  </a:lnTo>
                  <a:close/>
                </a:path>
                <a:path w="21590" h="717550">
                  <a:moveTo>
                    <a:pt x="21590" y="443230"/>
                  </a:moveTo>
                  <a:lnTo>
                    <a:pt x="0" y="443230"/>
                  </a:lnTo>
                  <a:lnTo>
                    <a:pt x="0" y="448310"/>
                  </a:lnTo>
                  <a:lnTo>
                    <a:pt x="21590" y="448310"/>
                  </a:lnTo>
                  <a:lnTo>
                    <a:pt x="21590" y="443230"/>
                  </a:lnTo>
                  <a:close/>
                </a:path>
                <a:path w="21590" h="717550">
                  <a:moveTo>
                    <a:pt x="21590" y="436880"/>
                  </a:moveTo>
                  <a:lnTo>
                    <a:pt x="0" y="436880"/>
                  </a:lnTo>
                  <a:lnTo>
                    <a:pt x="0" y="441960"/>
                  </a:lnTo>
                  <a:lnTo>
                    <a:pt x="21590" y="441960"/>
                  </a:lnTo>
                  <a:lnTo>
                    <a:pt x="21590" y="436880"/>
                  </a:lnTo>
                  <a:close/>
                </a:path>
                <a:path w="21590" h="717550">
                  <a:moveTo>
                    <a:pt x="21590" y="430530"/>
                  </a:moveTo>
                  <a:lnTo>
                    <a:pt x="0" y="430530"/>
                  </a:lnTo>
                  <a:lnTo>
                    <a:pt x="0" y="435610"/>
                  </a:lnTo>
                  <a:lnTo>
                    <a:pt x="21590" y="435610"/>
                  </a:lnTo>
                  <a:lnTo>
                    <a:pt x="21590" y="430530"/>
                  </a:lnTo>
                  <a:close/>
                </a:path>
                <a:path w="21590" h="717550">
                  <a:moveTo>
                    <a:pt x="21590" y="424180"/>
                  </a:moveTo>
                  <a:lnTo>
                    <a:pt x="0" y="424180"/>
                  </a:lnTo>
                  <a:lnTo>
                    <a:pt x="0" y="429260"/>
                  </a:lnTo>
                  <a:lnTo>
                    <a:pt x="21590" y="429260"/>
                  </a:lnTo>
                  <a:lnTo>
                    <a:pt x="21590" y="424180"/>
                  </a:lnTo>
                  <a:close/>
                </a:path>
                <a:path w="21590" h="717550">
                  <a:moveTo>
                    <a:pt x="21590" y="417830"/>
                  </a:moveTo>
                  <a:lnTo>
                    <a:pt x="0" y="417830"/>
                  </a:lnTo>
                  <a:lnTo>
                    <a:pt x="0" y="422910"/>
                  </a:lnTo>
                  <a:lnTo>
                    <a:pt x="21590" y="422910"/>
                  </a:lnTo>
                  <a:lnTo>
                    <a:pt x="21590" y="417830"/>
                  </a:lnTo>
                  <a:close/>
                </a:path>
                <a:path w="21590" h="717550">
                  <a:moveTo>
                    <a:pt x="21590" y="411480"/>
                  </a:moveTo>
                  <a:lnTo>
                    <a:pt x="0" y="411480"/>
                  </a:lnTo>
                  <a:lnTo>
                    <a:pt x="0" y="416560"/>
                  </a:lnTo>
                  <a:lnTo>
                    <a:pt x="21590" y="416560"/>
                  </a:lnTo>
                  <a:lnTo>
                    <a:pt x="21590" y="411480"/>
                  </a:lnTo>
                  <a:close/>
                </a:path>
                <a:path w="21590" h="717550">
                  <a:moveTo>
                    <a:pt x="21590" y="405130"/>
                  </a:moveTo>
                  <a:lnTo>
                    <a:pt x="0" y="405130"/>
                  </a:lnTo>
                  <a:lnTo>
                    <a:pt x="0" y="410210"/>
                  </a:lnTo>
                  <a:lnTo>
                    <a:pt x="21590" y="410210"/>
                  </a:lnTo>
                  <a:lnTo>
                    <a:pt x="21590" y="405130"/>
                  </a:lnTo>
                  <a:close/>
                </a:path>
                <a:path w="21590" h="717550">
                  <a:moveTo>
                    <a:pt x="21590" y="398780"/>
                  </a:moveTo>
                  <a:lnTo>
                    <a:pt x="0" y="398780"/>
                  </a:lnTo>
                  <a:lnTo>
                    <a:pt x="0" y="403860"/>
                  </a:lnTo>
                  <a:lnTo>
                    <a:pt x="21590" y="403860"/>
                  </a:lnTo>
                  <a:lnTo>
                    <a:pt x="21590" y="398780"/>
                  </a:lnTo>
                  <a:close/>
                </a:path>
                <a:path w="21590" h="717550">
                  <a:moveTo>
                    <a:pt x="21590" y="392430"/>
                  </a:moveTo>
                  <a:lnTo>
                    <a:pt x="0" y="392430"/>
                  </a:lnTo>
                  <a:lnTo>
                    <a:pt x="0" y="397510"/>
                  </a:lnTo>
                  <a:lnTo>
                    <a:pt x="21590" y="397510"/>
                  </a:lnTo>
                  <a:lnTo>
                    <a:pt x="21590" y="392430"/>
                  </a:lnTo>
                  <a:close/>
                </a:path>
                <a:path w="21590" h="717550">
                  <a:moveTo>
                    <a:pt x="21590" y="386080"/>
                  </a:moveTo>
                  <a:lnTo>
                    <a:pt x="0" y="386080"/>
                  </a:lnTo>
                  <a:lnTo>
                    <a:pt x="0" y="391160"/>
                  </a:lnTo>
                  <a:lnTo>
                    <a:pt x="21590" y="391160"/>
                  </a:lnTo>
                  <a:lnTo>
                    <a:pt x="21590" y="386080"/>
                  </a:lnTo>
                  <a:close/>
                </a:path>
                <a:path w="21590" h="717550">
                  <a:moveTo>
                    <a:pt x="21590" y="379730"/>
                  </a:moveTo>
                  <a:lnTo>
                    <a:pt x="0" y="379730"/>
                  </a:lnTo>
                  <a:lnTo>
                    <a:pt x="0" y="384810"/>
                  </a:lnTo>
                  <a:lnTo>
                    <a:pt x="21590" y="384810"/>
                  </a:lnTo>
                  <a:lnTo>
                    <a:pt x="21590" y="379730"/>
                  </a:lnTo>
                  <a:close/>
                </a:path>
                <a:path w="21590" h="717550">
                  <a:moveTo>
                    <a:pt x="21590" y="373380"/>
                  </a:moveTo>
                  <a:lnTo>
                    <a:pt x="0" y="373380"/>
                  </a:lnTo>
                  <a:lnTo>
                    <a:pt x="0" y="378460"/>
                  </a:lnTo>
                  <a:lnTo>
                    <a:pt x="21590" y="378460"/>
                  </a:lnTo>
                  <a:lnTo>
                    <a:pt x="21590" y="373380"/>
                  </a:lnTo>
                  <a:close/>
                </a:path>
                <a:path w="21590" h="717550">
                  <a:moveTo>
                    <a:pt x="21590" y="367030"/>
                  </a:moveTo>
                  <a:lnTo>
                    <a:pt x="0" y="367030"/>
                  </a:lnTo>
                  <a:lnTo>
                    <a:pt x="0" y="372110"/>
                  </a:lnTo>
                  <a:lnTo>
                    <a:pt x="21590" y="372110"/>
                  </a:lnTo>
                  <a:lnTo>
                    <a:pt x="21590" y="367030"/>
                  </a:lnTo>
                  <a:close/>
                </a:path>
                <a:path w="21590" h="717550">
                  <a:moveTo>
                    <a:pt x="21590" y="360680"/>
                  </a:moveTo>
                  <a:lnTo>
                    <a:pt x="0" y="360680"/>
                  </a:lnTo>
                  <a:lnTo>
                    <a:pt x="0" y="365760"/>
                  </a:lnTo>
                  <a:lnTo>
                    <a:pt x="21590" y="365760"/>
                  </a:lnTo>
                  <a:lnTo>
                    <a:pt x="21590" y="360680"/>
                  </a:lnTo>
                  <a:close/>
                </a:path>
                <a:path w="21590" h="717550">
                  <a:moveTo>
                    <a:pt x="21590" y="354330"/>
                  </a:moveTo>
                  <a:lnTo>
                    <a:pt x="0" y="354330"/>
                  </a:lnTo>
                  <a:lnTo>
                    <a:pt x="0" y="359410"/>
                  </a:lnTo>
                  <a:lnTo>
                    <a:pt x="21590" y="359410"/>
                  </a:lnTo>
                  <a:lnTo>
                    <a:pt x="21590" y="354330"/>
                  </a:lnTo>
                  <a:close/>
                </a:path>
                <a:path w="21590" h="717550">
                  <a:moveTo>
                    <a:pt x="21590" y="347980"/>
                  </a:moveTo>
                  <a:lnTo>
                    <a:pt x="0" y="347980"/>
                  </a:lnTo>
                  <a:lnTo>
                    <a:pt x="0" y="353060"/>
                  </a:lnTo>
                  <a:lnTo>
                    <a:pt x="21590" y="353060"/>
                  </a:lnTo>
                  <a:lnTo>
                    <a:pt x="21590" y="347980"/>
                  </a:lnTo>
                  <a:close/>
                </a:path>
                <a:path w="21590" h="717550">
                  <a:moveTo>
                    <a:pt x="21590" y="341630"/>
                  </a:moveTo>
                  <a:lnTo>
                    <a:pt x="0" y="341630"/>
                  </a:lnTo>
                  <a:lnTo>
                    <a:pt x="0" y="346710"/>
                  </a:lnTo>
                  <a:lnTo>
                    <a:pt x="21590" y="346710"/>
                  </a:lnTo>
                  <a:lnTo>
                    <a:pt x="21590" y="341630"/>
                  </a:lnTo>
                  <a:close/>
                </a:path>
                <a:path w="21590" h="717550">
                  <a:moveTo>
                    <a:pt x="21590" y="335280"/>
                  </a:moveTo>
                  <a:lnTo>
                    <a:pt x="0" y="335280"/>
                  </a:lnTo>
                  <a:lnTo>
                    <a:pt x="0" y="340360"/>
                  </a:lnTo>
                  <a:lnTo>
                    <a:pt x="21590" y="340360"/>
                  </a:lnTo>
                  <a:lnTo>
                    <a:pt x="21590" y="335280"/>
                  </a:lnTo>
                  <a:close/>
                </a:path>
                <a:path w="21590" h="717550">
                  <a:moveTo>
                    <a:pt x="21590" y="328930"/>
                  </a:moveTo>
                  <a:lnTo>
                    <a:pt x="0" y="328930"/>
                  </a:lnTo>
                  <a:lnTo>
                    <a:pt x="0" y="334010"/>
                  </a:lnTo>
                  <a:lnTo>
                    <a:pt x="21590" y="334010"/>
                  </a:lnTo>
                  <a:lnTo>
                    <a:pt x="21590" y="328930"/>
                  </a:lnTo>
                  <a:close/>
                </a:path>
                <a:path w="21590" h="717550">
                  <a:moveTo>
                    <a:pt x="21590" y="322580"/>
                  </a:moveTo>
                  <a:lnTo>
                    <a:pt x="0" y="322580"/>
                  </a:lnTo>
                  <a:lnTo>
                    <a:pt x="0" y="327660"/>
                  </a:lnTo>
                  <a:lnTo>
                    <a:pt x="21590" y="327660"/>
                  </a:lnTo>
                  <a:lnTo>
                    <a:pt x="21590" y="322580"/>
                  </a:lnTo>
                  <a:close/>
                </a:path>
                <a:path w="21590" h="717550">
                  <a:moveTo>
                    <a:pt x="21590" y="316230"/>
                  </a:moveTo>
                  <a:lnTo>
                    <a:pt x="0" y="316230"/>
                  </a:lnTo>
                  <a:lnTo>
                    <a:pt x="0" y="321310"/>
                  </a:lnTo>
                  <a:lnTo>
                    <a:pt x="21590" y="321310"/>
                  </a:lnTo>
                  <a:lnTo>
                    <a:pt x="21590" y="316230"/>
                  </a:lnTo>
                  <a:close/>
                </a:path>
                <a:path w="21590" h="717550">
                  <a:moveTo>
                    <a:pt x="8890" y="260350"/>
                  </a:moveTo>
                  <a:lnTo>
                    <a:pt x="0" y="260350"/>
                  </a:lnTo>
                  <a:lnTo>
                    <a:pt x="0" y="314960"/>
                  </a:lnTo>
                  <a:lnTo>
                    <a:pt x="21590" y="314960"/>
                  </a:lnTo>
                  <a:lnTo>
                    <a:pt x="21590" y="264160"/>
                  </a:lnTo>
                  <a:lnTo>
                    <a:pt x="12700" y="264160"/>
                  </a:lnTo>
                  <a:lnTo>
                    <a:pt x="12700" y="261620"/>
                  </a:lnTo>
                  <a:lnTo>
                    <a:pt x="8890" y="261620"/>
                  </a:lnTo>
                  <a:lnTo>
                    <a:pt x="8890" y="260350"/>
                  </a:lnTo>
                  <a:close/>
                </a:path>
              </a:pathLst>
            </a:custGeom>
            <a:solidFill>
              <a:srgbClr val="292929"/>
            </a:solidFill>
          </p:spPr>
          <p:txBody>
            <a:bodyPr bIns="0" lIns="0" rIns="0" rtlCol="0" tIns="0" wrap="square"/>
            <a:p/>
          </p:txBody>
        </p:sp>
        <p:sp>
          <p:nvSpPr>
            <p:cNvPr id="1049291" name="object 584"/>
            <p:cNvSpPr/>
            <p:nvPr/>
          </p:nvSpPr>
          <p:spPr>
            <a:xfrm>
              <a:off x="7341869" y="5807710"/>
              <a:ext cx="22860" cy="721360"/>
            </a:xfrm>
            <a:custGeom>
              <a:avLst/>
              <a:ahLst/>
              <a:rect l="l" t="t" r="r" b="b"/>
              <a:pathLst>
                <a:path w="22859" h="721359">
                  <a:moveTo>
                    <a:pt x="12700" y="0"/>
                  </a:moveTo>
                  <a:lnTo>
                    <a:pt x="0" y="0"/>
                  </a:lnTo>
                  <a:lnTo>
                    <a:pt x="0" y="3809"/>
                  </a:lnTo>
                  <a:lnTo>
                    <a:pt x="22859" y="3809"/>
                  </a:lnTo>
                  <a:lnTo>
                    <a:pt x="22859" y="1269"/>
                  </a:lnTo>
                  <a:lnTo>
                    <a:pt x="12700" y="1269"/>
                  </a:lnTo>
                  <a:lnTo>
                    <a:pt x="12700" y="0"/>
                  </a:lnTo>
                  <a:close/>
                </a:path>
                <a:path w="22859" h="721359">
                  <a:moveTo>
                    <a:pt x="22859" y="3809"/>
                  </a:moveTo>
                  <a:lnTo>
                    <a:pt x="0" y="3809"/>
                  </a:lnTo>
                  <a:lnTo>
                    <a:pt x="0" y="6349"/>
                  </a:lnTo>
                  <a:lnTo>
                    <a:pt x="22859" y="6349"/>
                  </a:lnTo>
                  <a:lnTo>
                    <a:pt x="22859" y="3809"/>
                  </a:lnTo>
                  <a:close/>
                </a:path>
                <a:path w="22859" h="721359">
                  <a:moveTo>
                    <a:pt x="22859" y="6350"/>
                  </a:moveTo>
                  <a:lnTo>
                    <a:pt x="0" y="6350"/>
                  </a:lnTo>
                  <a:lnTo>
                    <a:pt x="0" y="10159"/>
                  </a:lnTo>
                  <a:lnTo>
                    <a:pt x="22859" y="10159"/>
                  </a:lnTo>
                  <a:lnTo>
                    <a:pt x="22859" y="6350"/>
                  </a:lnTo>
                  <a:close/>
                </a:path>
                <a:path w="22859" h="721359">
                  <a:moveTo>
                    <a:pt x="22859" y="10159"/>
                  </a:moveTo>
                  <a:lnTo>
                    <a:pt x="0" y="10159"/>
                  </a:lnTo>
                  <a:lnTo>
                    <a:pt x="0" y="12699"/>
                  </a:lnTo>
                  <a:lnTo>
                    <a:pt x="22859" y="12699"/>
                  </a:lnTo>
                  <a:lnTo>
                    <a:pt x="22859" y="10159"/>
                  </a:lnTo>
                  <a:close/>
                </a:path>
                <a:path w="22859" h="721359">
                  <a:moveTo>
                    <a:pt x="22859" y="12700"/>
                  </a:moveTo>
                  <a:lnTo>
                    <a:pt x="0" y="12700"/>
                  </a:lnTo>
                  <a:lnTo>
                    <a:pt x="0" y="16509"/>
                  </a:lnTo>
                  <a:lnTo>
                    <a:pt x="22859" y="16509"/>
                  </a:lnTo>
                  <a:lnTo>
                    <a:pt x="22859" y="12700"/>
                  </a:lnTo>
                  <a:close/>
                </a:path>
                <a:path w="22859" h="721359">
                  <a:moveTo>
                    <a:pt x="22859" y="16509"/>
                  </a:moveTo>
                  <a:lnTo>
                    <a:pt x="0" y="16509"/>
                  </a:lnTo>
                  <a:lnTo>
                    <a:pt x="0" y="22859"/>
                  </a:lnTo>
                  <a:lnTo>
                    <a:pt x="22859" y="22859"/>
                  </a:lnTo>
                  <a:lnTo>
                    <a:pt x="22859" y="16509"/>
                  </a:lnTo>
                  <a:close/>
                </a:path>
                <a:path w="22859" h="721359">
                  <a:moveTo>
                    <a:pt x="22859" y="22859"/>
                  </a:moveTo>
                  <a:lnTo>
                    <a:pt x="0" y="22859"/>
                  </a:lnTo>
                  <a:lnTo>
                    <a:pt x="0" y="25399"/>
                  </a:lnTo>
                  <a:lnTo>
                    <a:pt x="22859" y="25399"/>
                  </a:lnTo>
                  <a:lnTo>
                    <a:pt x="22859" y="22859"/>
                  </a:lnTo>
                  <a:close/>
                </a:path>
                <a:path w="22859" h="721359">
                  <a:moveTo>
                    <a:pt x="22859" y="25400"/>
                  </a:moveTo>
                  <a:lnTo>
                    <a:pt x="0" y="25400"/>
                  </a:lnTo>
                  <a:lnTo>
                    <a:pt x="0" y="29209"/>
                  </a:lnTo>
                  <a:lnTo>
                    <a:pt x="22859" y="29209"/>
                  </a:lnTo>
                  <a:lnTo>
                    <a:pt x="22859" y="25400"/>
                  </a:lnTo>
                  <a:close/>
                </a:path>
                <a:path w="22859" h="721359">
                  <a:moveTo>
                    <a:pt x="22859" y="29209"/>
                  </a:moveTo>
                  <a:lnTo>
                    <a:pt x="0" y="29209"/>
                  </a:lnTo>
                  <a:lnTo>
                    <a:pt x="0" y="31749"/>
                  </a:lnTo>
                  <a:lnTo>
                    <a:pt x="22859" y="31749"/>
                  </a:lnTo>
                  <a:lnTo>
                    <a:pt x="22859" y="29209"/>
                  </a:lnTo>
                  <a:close/>
                </a:path>
                <a:path w="22859" h="721359">
                  <a:moveTo>
                    <a:pt x="22859" y="31750"/>
                  </a:moveTo>
                  <a:lnTo>
                    <a:pt x="0" y="31750"/>
                  </a:lnTo>
                  <a:lnTo>
                    <a:pt x="0" y="35559"/>
                  </a:lnTo>
                  <a:lnTo>
                    <a:pt x="22859" y="35559"/>
                  </a:lnTo>
                  <a:lnTo>
                    <a:pt x="22859" y="31750"/>
                  </a:lnTo>
                  <a:close/>
                </a:path>
                <a:path w="22859" h="721359">
                  <a:moveTo>
                    <a:pt x="22859" y="35559"/>
                  </a:moveTo>
                  <a:lnTo>
                    <a:pt x="0" y="35559"/>
                  </a:lnTo>
                  <a:lnTo>
                    <a:pt x="0" y="38099"/>
                  </a:lnTo>
                  <a:lnTo>
                    <a:pt x="22859" y="38099"/>
                  </a:lnTo>
                  <a:lnTo>
                    <a:pt x="22859" y="35559"/>
                  </a:lnTo>
                  <a:close/>
                </a:path>
                <a:path w="22859" h="721359">
                  <a:moveTo>
                    <a:pt x="22859" y="38100"/>
                  </a:moveTo>
                  <a:lnTo>
                    <a:pt x="0" y="38100"/>
                  </a:lnTo>
                  <a:lnTo>
                    <a:pt x="0" y="41909"/>
                  </a:lnTo>
                  <a:lnTo>
                    <a:pt x="22859" y="41909"/>
                  </a:lnTo>
                  <a:lnTo>
                    <a:pt x="22859" y="38100"/>
                  </a:lnTo>
                  <a:close/>
                </a:path>
                <a:path w="22859" h="721359">
                  <a:moveTo>
                    <a:pt x="22859" y="41909"/>
                  </a:moveTo>
                  <a:lnTo>
                    <a:pt x="0" y="41909"/>
                  </a:lnTo>
                  <a:lnTo>
                    <a:pt x="0" y="44449"/>
                  </a:lnTo>
                  <a:lnTo>
                    <a:pt x="22859" y="44449"/>
                  </a:lnTo>
                  <a:lnTo>
                    <a:pt x="22859" y="41909"/>
                  </a:lnTo>
                  <a:close/>
                </a:path>
                <a:path w="22859" h="721359">
                  <a:moveTo>
                    <a:pt x="22859" y="44450"/>
                  </a:moveTo>
                  <a:lnTo>
                    <a:pt x="0" y="44450"/>
                  </a:lnTo>
                  <a:lnTo>
                    <a:pt x="0" y="48259"/>
                  </a:lnTo>
                  <a:lnTo>
                    <a:pt x="22859" y="48259"/>
                  </a:lnTo>
                  <a:lnTo>
                    <a:pt x="22859" y="44450"/>
                  </a:lnTo>
                  <a:close/>
                </a:path>
                <a:path w="22859" h="721359">
                  <a:moveTo>
                    <a:pt x="22859" y="48259"/>
                  </a:moveTo>
                  <a:lnTo>
                    <a:pt x="0" y="48259"/>
                  </a:lnTo>
                  <a:lnTo>
                    <a:pt x="0" y="50799"/>
                  </a:lnTo>
                  <a:lnTo>
                    <a:pt x="22859" y="50799"/>
                  </a:lnTo>
                  <a:lnTo>
                    <a:pt x="22859" y="48259"/>
                  </a:lnTo>
                  <a:close/>
                </a:path>
                <a:path w="22859" h="721359">
                  <a:moveTo>
                    <a:pt x="22859" y="50800"/>
                  </a:moveTo>
                  <a:lnTo>
                    <a:pt x="0" y="50800"/>
                  </a:lnTo>
                  <a:lnTo>
                    <a:pt x="0" y="54609"/>
                  </a:lnTo>
                  <a:lnTo>
                    <a:pt x="22859" y="54609"/>
                  </a:lnTo>
                  <a:lnTo>
                    <a:pt x="22859" y="50800"/>
                  </a:lnTo>
                  <a:close/>
                </a:path>
                <a:path w="22859" h="721359">
                  <a:moveTo>
                    <a:pt x="22859" y="54609"/>
                  </a:moveTo>
                  <a:lnTo>
                    <a:pt x="0" y="54609"/>
                  </a:lnTo>
                  <a:lnTo>
                    <a:pt x="0" y="57149"/>
                  </a:lnTo>
                  <a:lnTo>
                    <a:pt x="22859" y="57149"/>
                  </a:lnTo>
                  <a:lnTo>
                    <a:pt x="22859" y="54609"/>
                  </a:lnTo>
                  <a:close/>
                </a:path>
                <a:path w="22859" h="721359">
                  <a:moveTo>
                    <a:pt x="22859" y="57150"/>
                  </a:moveTo>
                  <a:lnTo>
                    <a:pt x="0" y="57150"/>
                  </a:lnTo>
                  <a:lnTo>
                    <a:pt x="0" y="60959"/>
                  </a:lnTo>
                  <a:lnTo>
                    <a:pt x="22859" y="60959"/>
                  </a:lnTo>
                  <a:lnTo>
                    <a:pt x="22859" y="57150"/>
                  </a:lnTo>
                  <a:close/>
                </a:path>
                <a:path w="22859" h="721359">
                  <a:moveTo>
                    <a:pt x="22859" y="60959"/>
                  </a:moveTo>
                  <a:lnTo>
                    <a:pt x="0" y="60959"/>
                  </a:lnTo>
                  <a:lnTo>
                    <a:pt x="0" y="63499"/>
                  </a:lnTo>
                  <a:lnTo>
                    <a:pt x="22859" y="63499"/>
                  </a:lnTo>
                  <a:lnTo>
                    <a:pt x="22859" y="60959"/>
                  </a:lnTo>
                  <a:close/>
                </a:path>
                <a:path w="22859" h="721359">
                  <a:moveTo>
                    <a:pt x="22859" y="63500"/>
                  </a:moveTo>
                  <a:lnTo>
                    <a:pt x="0" y="63500"/>
                  </a:lnTo>
                  <a:lnTo>
                    <a:pt x="0" y="67309"/>
                  </a:lnTo>
                  <a:lnTo>
                    <a:pt x="22859" y="67309"/>
                  </a:lnTo>
                  <a:lnTo>
                    <a:pt x="22859" y="63500"/>
                  </a:lnTo>
                  <a:close/>
                </a:path>
                <a:path w="22859" h="721359">
                  <a:moveTo>
                    <a:pt x="22859" y="67309"/>
                  </a:moveTo>
                  <a:lnTo>
                    <a:pt x="0" y="67309"/>
                  </a:lnTo>
                  <a:lnTo>
                    <a:pt x="0" y="69849"/>
                  </a:lnTo>
                  <a:lnTo>
                    <a:pt x="22859" y="69849"/>
                  </a:lnTo>
                  <a:lnTo>
                    <a:pt x="22859" y="67309"/>
                  </a:lnTo>
                  <a:close/>
                </a:path>
                <a:path w="22859" h="721359">
                  <a:moveTo>
                    <a:pt x="22859" y="69850"/>
                  </a:moveTo>
                  <a:lnTo>
                    <a:pt x="0" y="69850"/>
                  </a:lnTo>
                  <a:lnTo>
                    <a:pt x="0" y="73659"/>
                  </a:lnTo>
                  <a:lnTo>
                    <a:pt x="22859" y="73659"/>
                  </a:lnTo>
                  <a:lnTo>
                    <a:pt x="22859" y="69850"/>
                  </a:lnTo>
                  <a:close/>
                </a:path>
                <a:path w="22859" h="721359">
                  <a:moveTo>
                    <a:pt x="22859" y="73659"/>
                  </a:moveTo>
                  <a:lnTo>
                    <a:pt x="0" y="73659"/>
                  </a:lnTo>
                  <a:lnTo>
                    <a:pt x="0" y="76199"/>
                  </a:lnTo>
                  <a:lnTo>
                    <a:pt x="22859" y="76199"/>
                  </a:lnTo>
                  <a:lnTo>
                    <a:pt x="22859" y="73659"/>
                  </a:lnTo>
                  <a:close/>
                </a:path>
                <a:path w="22859" h="721359">
                  <a:moveTo>
                    <a:pt x="22859" y="76200"/>
                  </a:moveTo>
                  <a:lnTo>
                    <a:pt x="0" y="76200"/>
                  </a:lnTo>
                  <a:lnTo>
                    <a:pt x="0" y="82549"/>
                  </a:lnTo>
                  <a:lnTo>
                    <a:pt x="22859" y="82549"/>
                  </a:lnTo>
                  <a:lnTo>
                    <a:pt x="22859" y="76200"/>
                  </a:lnTo>
                  <a:close/>
                </a:path>
                <a:path w="22859" h="721359">
                  <a:moveTo>
                    <a:pt x="22859" y="82550"/>
                  </a:moveTo>
                  <a:lnTo>
                    <a:pt x="0" y="82550"/>
                  </a:lnTo>
                  <a:lnTo>
                    <a:pt x="0" y="88899"/>
                  </a:lnTo>
                  <a:lnTo>
                    <a:pt x="22859" y="88899"/>
                  </a:lnTo>
                  <a:lnTo>
                    <a:pt x="22859" y="82550"/>
                  </a:lnTo>
                  <a:close/>
                </a:path>
                <a:path w="22859" h="721359">
                  <a:moveTo>
                    <a:pt x="22859" y="88900"/>
                  </a:moveTo>
                  <a:lnTo>
                    <a:pt x="0" y="88900"/>
                  </a:lnTo>
                  <a:lnTo>
                    <a:pt x="0" y="92709"/>
                  </a:lnTo>
                  <a:lnTo>
                    <a:pt x="22859" y="92709"/>
                  </a:lnTo>
                  <a:lnTo>
                    <a:pt x="22859" y="88900"/>
                  </a:lnTo>
                  <a:close/>
                </a:path>
                <a:path w="22859" h="721359">
                  <a:moveTo>
                    <a:pt x="22859" y="92709"/>
                  </a:moveTo>
                  <a:lnTo>
                    <a:pt x="0" y="92709"/>
                  </a:lnTo>
                  <a:lnTo>
                    <a:pt x="0" y="95249"/>
                  </a:lnTo>
                  <a:lnTo>
                    <a:pt x="22859" y="95249"/>
                  </a:lnTo>
                  <a:lnTo>
                    <a:pt x="22859" y="92709"/>
                  </a:lnTo>
                  <a:close/>
                </a:path>
                <a:path w="22859" h="721359">
                  <a:moveTo>
                    <a:pt x="22859" y="95250"/>
                  </a:moveTo>
                  <a:lnTo>
                    <a:pt x="0" y="95250"/>
                  </a:lnTo>
                  <a:lnTo>
                    <a:pt x="0" y="101599"/>
                  </a:lnTo>
                  <a:lnTo>
                    <a:pt x="22859" y="101599"/>
                  </a:lnTo>
                  <a:lnTo>
                    <a:pt x="22859" y="95250"/>
                  </a:lnTo>
                  <a:close/>
                </a:path>
                <a:path w="22859" h="721359">
                  <a:moveTo>
                    <a:pt x="22859" y="101600"/>
                  </a:moveTo>
                  <a:lnTo>
                    <a:pt x="0" y="101600"/>
                  </a:lnTo>
                  <a:lnTo>
                    <a:pt x="0" y="107949"/>
                  </a:lnTo>
                  <a:lnTo>
                    <a:pt x="22859" y="107949"/>
                  </a:lnTo>
                  <a:lnTo>
                    <a:pt x="22859" y="101600"/>
                  </a:lnTo>
                  <a:close/>
                </a:path>
                <a:path w="22859" h="721359">
                  <a:moveTo>
                    <a:pt x="22859" y="107950"/>
                  </a:moveTo>
                  <a:lnTo>
                    <a:pt x="0" y="107950"/>
                  </a:lnTo>
                  <a:lnTo>
                    <a:pt x="0" y="114299"/>
                  </a:lnTo>
                  <a:lnTo>
                    <a:pt x="22859" y="114299"/>
                  </a:lnTo>
                  <a:lnTo>
                    <a:pt x="22859" y="107950"/>
                  </a:lnTo>
                  <a:close/>
                </a:path>
                <a:path w="22859" h="721359">
                  <a:moveTo>
                    <a:pt x="22859" y="114300"/>
                  </a:moveTo>
                  <a:lnTo>
                    <a:pt x="0" y="114300"/>
                  </a:lnTo>
                  <a:lnTo>
                    <a:pt x="0" y="120649"/>
                  </a:lnTo>
                  <a:lnTo>
                    <a:pt x="22859" y="120649"/>
                  </a:lnTo>
                  <a:lnTo>
                    <a:pt x="22859" y="114300"/>
                  </a:lnTo>
                  <a:close/>
                </a:path>
                <a:path w="22859" h="721359">
                  <a:moveTo>
                    <a:pt x="22859" y="120650"/>
                  </a:moveTo>
                  <a:lnTo>
                    <a:pt x="0" y="120650"/>
                  </a:lnTo>
                  <a:lnTo>
                    <a:pt x="0" y="126999"/>
                  </a:lnTo>
                  <a:lnTo>
                    <a:pt x="22859" y="126999"/>
                  </a:lnTo>
                  <a:lnTo>
                    <a:pt x="22859" y="120650"/>
                  </a:lnTo>
                  <a:close/>
                </a:path>
                <a:path w="22859" h="721359">
                  <a:moveTo>
                    <a:pt x="22859" y="127000"/>
                  </a:moveTo>
                  <a:lnTo>
                    <a:pt x="0" y="127000"/>
                  </a:lnTo>
                  <a:lnTo>
                    <a:pt x="0" y="130809"/>
                  </a:lnTo>
                  <a:lnTo>
                    <a:pt x="22859" y="130809"/>
                  </a:lnTo>
                  <a:lnTo>
                    <a:pt x="22859" y="127000"/>
                  </a:lnTo>
                  <a:close/>
                </a:path>
                <a:path w="22859" h="721359">
                  <a:moveTo>
                    <a:pt x="22859" y="130809"/>
                  </a:moveTo>
                  <a:lnTo>
                    <a:pt x="0" y="130809"/>
                  </a:lnTo>
                  <a:lnTo>
                    <a:pt x="0" y="133349"/>
                  </a:lnTo>
                  <a:lnTo>
                    <a:pt x="22859" y="133349"/>
                  </a:lnTo>
                  <a:lnTo>
                    <a:pt x="22859" y="130809"/>
                  </a:lnTo>
                  <a:close/>
                </a:path>
                <a:path w="22859" h="721359">
                  <a:moveTo>
                    <a:pt x="22859" y="133350"/>
                  </a:moveTo>
                  <a:lnTo>
                    <a:pt x="0" y="133350"/>
                  </a:lnTo>
                  <a:lnTo>
                    <a:pt x="0" y="137159"/>
                  </a:lnTo>
                  <a:lnTo>
                    <a:pt x="22859" y="137159"/>
                  </a:lnTo>
                  <a:lnTo>
                    <a:pt x="22859" y="133350"/>
                  </a:lnTo>
                  <a:close/>
                </a:path>
                <a:path w="22859" h="721359">
                  <a:moveTo>
                    <a:pt x="22859" y="137159"/>
                  </a:moveTo>
                  <a:lnTo>
                    <a:pt x="0" y="137159"/>
                  </a:lnTo>
                  <a:lnTo>
                    <a:pt x="0" y="143509"/>
                  </a:lnTo>
                  <a:lnTo>
                    <a:pt x="22859" y="143509"/>
                  </a:lnTo>
                  <a:lnTo>
                    <a:pt x="22859" y="137159"/>
                  </a:lnTo>
                  <a:close/>
                </a:path>
                <a:path w="22859" h="721359">
                  <a:moveTo>
                    <a:pt x="22859" y="143509"/>
                  </a:moveTo>
                  <a:lnTo>
                    <a:pt x="0" y="143509"/>
                  </a:lnTo>
                  <a:lnTo>
                    <a:pt x="0" y="149859"/>
                  </a:lnTo>
                  <a:lnTo>
                    <a:pt x="22859" y="149859"/>
                  </a:lnTo>
                  <a:lnTo>
                    <a:pt x="22859" y="143509"/>
                  </a:lnTo>
                  <a:close/>
                </a:path>
                <a:path w="22859" h="721359">
                  <a:moveTo>
                    <a:pt x="22859" y="149859"/>
                  </a:moveTo>
                  <a:lnTo>
                    <a:pt x="0" y="149859"/>
                  </a:lnTo>
                  <a:lnTo>
                    <a:pt x="0" y="152399"/>
                  </a:lnTo>
                  <a:lnTo>
                    <a:pt x="22859" y="152399"/>
                  </a:lnTo>
                  <a:lnTo>
                    <a:pt x="22859" y="149859"/>
                  </a:lnTo>
                  <a:close/>
                </a:path>
                <a:path w="22859" h="721359">
                  <a:moveTo>
                    <a:pt x="22859" y="152400"/>
                  </a:moveTo>
                  <a:lnTo>
                    <a:pt x="0" y="152400"/>
                  </a:lnTo>
                  <a:lnTo>
                    <a:pt x="0" y="158749"/>
                  </a:lnTo>
                  <a:lnTo>
                    <a:pt x="22859" y="158749"/>
                  </a:lnTo>
                  <a:lnTo>
                    <a:pt x="22859" y="152400"/>
                  </a:lnTo>
                  <a:close/>
                </a:path>
                <a:path w="22859" h="721359">
                  <a:moveTo>
                    <a:pt x="22859" y="158750"/>
                  </a:moveTo>
                  <a:lnTo>
                    <a:pt x="0" y="158750"/>
                  </a:lnTo>
                  <a:lnTo>
                    <a:pt x="0" y="162559"/>
                  </a:lnTo>
                  <a:lnTo>
                    <a:pt x="22859" y="162559"/>
                  </a:lnTo>
                  <a:lnTo>
                    <a:pt x="22859" y="158750"/>
                  </a:lnTo>
                  <a:close/>
                </a:path>
                <a:path w="22859" h="721359">
                  <a:moveTo>
                    <a:pt x="22859" y="162559"/>
                  </a:moveTo>
                  <a:lnTo>
                    <a:pt x="0" y="162559"/>
                  </a:lnTo>
                  <a:lnTo>
                    <a:pt x="0" y="165099"/>
                  </a:lnTo>
                  <a:lnTo>
                    <a:pt x="22859" y="165099"/>
                  </a:lnTo>
                  <a:lnTo>
                    <a:pt x="22859" y="162559"/>
                  </a:lnTo>
                  <a:close/>
                </a:path>
                <a:path w="22859" h="721359">
                  <a:moveTo>
                    <a:pt x="22859" y="165100"/>
                  </a:moveTo>
                  <a:lnTo>
                    <a:pt x="1270" y="165100"/>
                  </a:lnTo>
                  <a:lnTo>
                    <a:pt x="1270" y="166369"/>
                  </a:lnTo>
                  <a:lnTo>
                    <a:pt x="2539" y="166369"/>
                  </a:lnTo>
                  <a:lnTo>
                    <a:pt x="2539" y="167639"/>
                  </a:lnTo>
                  <a:lnTo>
                    <a:pt x="3809" y="167639"/>
                  </a:lnTo>
                  <a:lnTo>
                    <a:pt x="3809" y="168909"/>
                  </a:lnTo>
                  <a:lnTo>
                    <a:pt x="22859" y="168909"/>
                  </a:lnTo>
                  <a:lnTo>
                    <a:pt x="22859" y="165100"/>
                  </a:lnTo>
                  <a:close/>
                </a:path>
                <a:path w="22859" h="721359">
                  <a:moveTo>
                    <a:pt x="22859" y="168909"/>
                  </a:moveTo>
                  <a:lnTo>
                    <a:pt x="3809" y="168909"/>
                  </a:lnTo>
                  <a:lnTo>
                    <a:pt x="3809" y="170179"/>
                  </a:lnTo>
                  <a:lnTo>
                    <a:pt x="5079" y="170179"/>
                  </a:lnTo>
                  <a:lnTo>
                    <a:pt x="5079" y="171449"/>
                  </a:lnTo>
                  <a:lnTo>
                    <a:pt x="22859" y="171449"/>
                  </a:lnTo>
                  <a:lnTo>
                    <a:pt x="22859" y="168909"/>
                  </a:lnTo>
                  <a:close/>
                </a:path>
                <a:path w="22859" h="721359">
                  <a:moveTo>
                    <a:pt x="22859" y="171450"/>
                  </a:moveTo>
                  <a:lnTo>
                    <a:pt x="6350" y="171450"/>
                  </a:lnTo>
                  <a:lnTo>
                    <a:pt x="6350" y="172719"/>
                  </a:lnTo>
                  <a:lnTo>
                    <a:pt x="7620" y="172719"/>
                  </a:lnTo>
                  <a:lnTo>
                    <a:pt x="7620" y="173989"/>
                  </a:lnTo>
                  <a:lnTo>
                    <a:pt x="8889" y="173989"/>
                  </a:lnTo>
                  <a:lnTo>
                    <a:pt x="8889" y="176529"/>
                  </a:lnTo>
                  <a:lnTo>
                    <a:pt x="10159" y="176529"/>
                  </a:lnTo>
                  <a:lnTo>
                    <a:pt x="10159" y="177799"/>
                  </a:lnTo>
                  <a:lnTo>
                    <a:pt x="22859" y="177799"/>
                  </a:lnTo>
                  <a:lnTo>
                    <a:pt x="22859" y="171450"/>
                  </a:lnTo>
                  <a:close/>
                </a:path>
                <a:path w="22859" h="721359">
                  <a:moveTo>
                    <a:pt x="22859" y="177800"/>
                  </a:moveTo>
                  <a:lnTo>
                    <a:pt x="11429" y="177800"/>
                  </a:lnTo>
                  <a:lnTo>
                    <a:pt x="11429" y="179069"/>
                  </a:lnTo>
                  <a:lnTo>
                    <a:pt x="12700" y="179069"/>
                  </a:lnTo>
                  <a:lnTo>
                    <a:pt x="12700" y="181609"/>
                  </a:lnTo>
                  <a:lnTo>
                    <a:pt x="22859" y="181609"/>
                  </a:lnTo>
                  <a:lnTo>
                    <a:pt x="22859" y="177800"/>
                  </a:lnTo>
                  <a:close/>
                </a:path>
                <a:path w="22859" h="721359">
                  <a:moveTo>
                    <a:pt x="22859" y="181609"/>
                  </a:moveTo>
                  <a:lnTo>
                    <a:pt x="13970" y="181609"/>
                  </a:lnTo>
                  <a:lnTo>
                    <a:pt x="13970" y="184149"/>
                  </a:lnTo>
                  <a:lnTo>
                    <a:pt x="22859" y="184149"/>
                  </a:lnTo>
                  <a:lnTo>
                    <a:pt x="22859" y="181609"/>
                  </a:lnTo>
                  <a:close/>
                </a:path>
                <a:path w="22859" h="721359">
                  <a:moveTo>
                    <a:pt x="22859" y="184150"/>
                  </a:moveTo>
                  <a:lnTo>
                    <a:pt x="15239" y="184150"/>
                  </a:lnTo>
                  <a:lnTo>
                    <a:pt x="15239" y="186689"/>
                  </a:lnTo>
                  <a:lnTo>
                    <a:pt x="16509" y="186689"/>
                  </a:lnTo>
                  <a:lnTo>
                    <a:pt x="16509" y="187959"/>
                  </a:lnTo>
                  <a:lnTo>
                    <a:pt x="22859" y="187959"/>
                  </a:lnTo>
                  <a:lnTo>
                    <a:pt x="22859" y="184150"/>
                  </a:lnTo>
                  <a:close/>
                </a:path>
                <a:path w="22859" h="721359">
                  <a:moveTo>
                    <a:pt x="22859" y="187959"/>
                  </a:moveTo>
                  <a:lnTo>
                    <a:pt x="16509" y="187959"/>
                  </a:lnTo>
                  <a:lnTo>
                    <a:pt x="16509" y="189229"/>
                  </a:lnTo>
                  <a:lnTo>
                    <a:pt x="17779" y="189229"/>
                  </a:lnTo>
                  <a:lnTo>
                    <a:pt x="17779" y="190499"/>
                  </a:lnTo>
                  <a:lnTo>
                    <a:pt x="22859" y="190499"/>
                  </a:lnTo>
                  <a:lnTo>
                    <a:pt x="22859" y="187959"/>
                  </a:lnTo>
                  <a:close/>
                </a:path>
                <a:path w="22859" h="721359">
                  <a:moveTo>
                    <a:pt x="22859" y="190500"/>
                  </a:moveTo>
                  <a:lnTo>
                    <a:pt x="17779" y="190500"/>
                  </a:lnTo>
                  <a:lnTo>
                    <a:pt x="17779" y="193039"/>
                  </a:lnTo>
                  <a:lnTo>
                    <a:pt x="19050" y="193039"/>
                  </a:lnTo>
                  <a:lnTo>
                    <a:pt x="19050" y="194309"/>
                  </a:lnTo>
                  <a:lnTo>
                    <a:pt x="22859" y="194309"/>
                  </a:lnTo>
                  <a:lnTo>
                    <a:pt x="22859" y="190500"/>
                  </a:lnTo>
                  <a:close/>
                </a:path>
                <a:path w="22859" h="721359">
                  <a:moveTo>
                    <a:pt x="22859" y="194309"/>
                  </a:moveTo>
                  <a:lnTo>
                    <a:pt x="19050" y="194309"/>
                  </a:lnTo>
                  <a:lnTo>
                    <a:pt x="19050" y="195579"/>
                  </a:lnTo>
                  <a:lnTo>
                    <a:pt x="20320" y="195579"/>
                  </a:lnTo>
                  <a:lnTo>
                    <a:pt x="20320" y="196849"/>
                  </a:lnTo>
                  <a:lnTo>
                    <a:pt x="22859" y="196849"/>
                  </a:lnTo>
                  <a:lnTo>
                    <a:pt x="22859" y="194309"/>
                  </a:lnTo>
                  <a:close/>
                </a:path>
                <a:path w="22859" h="721359">
                  <a:moveTo>
                    <a:pt x="22859" y="196850"/>
                  </a:moveTo>
                  <a:lnTo>
                    <a:pt x="20320" y="196850"/>
                  </a:lnTo>
                  <a:lnTo>
                    <a:pt x="20320" y="198119"/>
                  </a:lnTo>
                  <a:lnTo>
                    <a:pt x="21589" y="198119"/>
                  </a:lnTo>
                  <a:lnTo>
                    <a:pt x="21589" y="200659"/>
                  </a:lnTo>
                  <a:lnTo>
                    <a:pt x="22859" y="200659"/>
                  </a:lnTo>
                  <a:lnTo>
                    <a:pt x="22859" y="196850"/>
                  </a:lnTo>
                  <a:close/>
                </a:path>
                <a:path w="22859" h="721359">
                  <a:moveTo>
                    <a:pt x="2539" y="718819"/>
                  </a:moveTo>
                  <a:lnTo>
                    <a:pt x="0" y="718819"/>
                  </a:lnTo>
                  <a:lnTo>
                    <a:pt x="0" y="721359"/>
                  </a:lnTo>
                  <a:lnTo>
                    <a:pt x="2539" y="721359"/>
                  </a:lnTo>
                  <a:lnTo>
                    <a:pt x="2539" y="718819"/>
                  </a:lnTo>
                  <a:close/>
                </a:path>
                <a:path w="22859" h="721359">
                  <a:moveTo>
                    <a:pt x="22859" y="716280"/>
                  </a:moveTo>
                  <a:lnTo>
                    <a:pt x="0" y="716280"/>
                  </a:lnTo>
                  <a:lnTo>
                    <a:pt x="0" y="717549"/>
                  </a:lnTo>
                  <a:lnTo>
                    <a:pt x="22859" y="717549"/>
                  </a:lnTo>
                  <a:lnTo>
                    <a:pt x="22859" y="716280"/>
                  </a:lnTo>
                  <a:close/>
                </a:path>
                <a:path w="22859" h="721359">
                  <a:moveTo>
                    <a:pt x="22859" y="712469"/>
                  </a:moveTo>
                  <a:lnTo>
                    <a:pt x="0" y="712469"/>
                  </a:lnTo>
                  <a:lnTo>
                    <a:pt x="0" y="715009"/>
                  </a:lnTo>
                  <a:lnTo>
                    <a:pt x="22859" y="715009"/>
                  </a:lnTo>
                  <a:lnTo>
                    <a:pt x="22859" y="712469"/>
                  </a:lnTo>
                  <a:close/>
                </a:path>
                <a:path w="22859" h="721359">
                  <a:moveTo>
                    <a:pt x="22859" y="709929"/>
                  </a:moveTo>
                  <a:lnTo>
                    <a:pt x="0" y="709929"/>
                  </a:lnTo>
                  <a:lnTo>
                    <a:pt x="0" y="711199"/>
                  </a:lnTo>
                  <a:lnTo>
                    <a:pt x="22859" y="711199"/>
                  </a:lnTo>
                  <a:lnTo>
                    <a:pt x="22859" y="709929"/>
                  </a:lnTo>
                  <a:close/>
                </a:path>
                <a:path w="22859" h="721359">
                  <a:moveTo>
                    <a:pt x="22859" y="706119"/>
                  </a:moveTo>
                  <a:lnTo>
                    <a:pt x="0" y="706119"/>
                  </a:lnTo>
                  <a:lnTo>
                    <a:pt x="0" y="708659"/>
                  </a:lnTo>
                  <a:lnTo>
                    <a:pt x="22859" y="708659"/>
                  </a:lnTo>
                  <a:lnTo>
                    <a:pt x="22859" y="706119"/>
                  </a:lnTo>
                  <a:close/>
                </a:path>
                <a:path w="22859" h="721359">
                  <a:moveTo>
                    <a:pt x="22859" y="703579"/>
                  </a:moveTo>
                  <a:lnTo>
                    <a:pt x="0" y="703579"/>
                  </a:lnTo>
                  <a:lnTo>
                    <a:pt x="0" y="704849"/>
                  </a:lnTo>
                  <a:lnTo>
                    <a:pt x="22859" y="704849"/>
                  </a:lnTo>
                  <a:lnTo>
                    <a:pt x="22859" y="703579"/>
                  </a:lnTo>
                  <a:close/>
                </a:path>
                <a:path w="22859" h="721359">
                  <a:moveTo>
                    <a:pt x="22859" y="699769"/>
                  </a:moveTo>
                  <a:lnTo>
                    <a:pt x="0" y="699769"/>
                  </a:lnTo>
                  <a:lnTo>
                    <a:pt x="0" y="702309"/>
                  </a:lnTo>
                  <a:lnTo>
                    <a:pt x="22859" y="702309"/>
                  </a:lnTo>
                  <a:lnTo>
                    <a:pt x="22859" y="699769"/>
                  </a:lnTo>
                  <a:close/>
                </a:path>
                <a:path w="22859" h="721359">
                  <a:moveTo>
                    <a:pt x="22859" y="697229"/>
                  </a:moveTo>
                  <a:lnTo>
                    <a:pt x="0" y="697229"/>
                  </a:lnTo>
                  <a:lnTo>
                    <a:pt x="0" y="698499"/>
                  </a:lnTo>
                  <a:lnTo>
                    <a:pt x="22859" y="698499"/>
                  </a:lnTo>
                  <a:lnTo>
                    <a:pt x="22859" y="697229"/>
                  </a:lnTo>
                  <a:close/>
                </a:path>
                <a:path w="22859" h="721359">
                  <a:moveTo>
                    <a:pt x="22859" y="693419"/>
                  </a:moveTo>
                  <a:lnTo>
                    <a:pt x="0" y="693419"/>
                  </a:lnTo>
                  <a:lnTo>
                    <a:pt x="0" y="695959"/>
                  </a:lnTo>
                  <a:lnTo>
                    <a:pt x="22859" y="695959"/>
                  </a:lnTo>
                  <a:lnTo>
                    <a:pt x="22859" y="693419"/>
                  </a:lnTo>
                  <a:close/>
                </a:path>
                <a:path w="22859" h="721359">
                  <a:moveTo>
                    <a:pt x="22859" y="690879"/>
                  </a:moveTo>
                  <a:lnTo>
                    <a:pt x="0" y="690879"/>
                  </a:lnTo>
                  <a:lnTo>
                    <a:pt x="0" y="692149"/>
                  </a:lnTo>
                  <a:lnTo>
                    <a:pt x="22859" y="692149"/>
                  </a:lnTo>
                  <a:lnTo>
                    <a:pt x="22859" y="690879"/>
                  </a:lnTo>
                  <a:close/>
                </a:path>
                <a:path w="22859" h="721359">
                  <a:moveTo>
                    <a:pt x="22859" y="687069"/>
                  </a:moveTo>
                  <a:lnTo>
                    <a:pt x="0" y="687069"/>
                  </a:lnTo>
                  <a:lnTo>
                    <a:pt x="0" y="689609"/>
                  </a:lnTo>
                  <a:lnTo>
                    <a:pt x="22859" y="689609"/>
                  </a:lnTo>
                  <a:lnTo>
                    <a:pt x="22859" y="687069"/>
                  </a:lnTo>
                  <a:close/>
                </a:path>
                <a:path w="22859" h="721359">
                  <a:moveTo>
                    <a:pt x="22859" y="684529"/>
                  </a:moveTo>
                  <a:lnTo>
                    <a:pt x="0" y="684529"/>
                  </a:lnTo>
                  <a:lnTo>
                    <a:pt x="0" y="685799"/>
                  </a:lnTo>
                  <a:lnTo>
                    <a:pt x="22859" y="685799"/>
                  </a:lnTo>
                  <a:lnTo>
                    <a:pt x="22859" y="684529"/>
                  </a:lnTo>
                  <a:close/>
                </a:path>
                <a:path w="22859" h="721359">
                  <a:moveTo>
                    <a:pt x="22859" y="680719"/>
                  </a:moveTo>
                  <a:lnTo>
                    <a:pt x="0" y="680719"/>
                  </a:lnTo>
                  <a:lnTo>
                    <a:pt x="0" y="683259"/>
                  </a:lnTo>
                  <a:lnTo>
                    <a:pt x="22859" y="683259"/>
                  </a:lnTo>
                  <a:lnTo>
                    <a:pt x="22859" y="680719"/>
                  </a:lnTo>
                  <a:close/>
                </a:path>
                <a:path w="22859" h="721359">
                  <a:moveTo>
                    <a:pt x="22859" y="678179"/>
                  </a:moveTo>
                  <a:lnTo>
                    <a:pt x="0" y="678179"/>
                  </a:lnTo>
                  <a:lnTo>
                    <a:pt x="0" y="679449"/>
                  </a:lnTo>
                  <a:lnTo>
                    <a:pt x="22859" y="679449"/>
                  </a:lnTo>
                  <a:lnTo>
                    <a:pt x="22859" y="678179"/>
                  </a:lnTo>
                  <a:close/>
                </a:path>
                <a:path w="22859" h="721359">
                  <a:moveTo>
                    <a:pt x="22859" y="674369"/>
                  </a:moveTo>
                  <a:lnTo>
                    <a:pt x="0" y="674369"/>
                  </a:lnTo>
                  <a:lnTo>
                    <a:pt x="0" y="676909"/>
                  </a:lnTo>
                  <a:lnTo>
                    <a:pt x="22859" y="676909"/>
                  </a:lnTo>
                  <a:lnTo>
                    <a:pt x="22859" y="674369"/>
                  </a:lnTo>
                  <a:close/>
                </a:path>
                <a:path w="22859" h="721359">
                  <a:moveTo>
                    <a:pt x="22859" y="671829"/>
                  </a:moveTo>
                  <a:lnTo>
                    <a:pt x="0" y="671829"/>
                  </a:lnTo>
                  <a:lnTo>
                    <a:pt x="0" y="673099"/>
                  </a:lnTo>
                  <a:lnTo>
                    <a:pt x="22859" y="673099"/>
                  </a:lnTo>
                  <a:lnTo>
                    <a:pt x="22859" y="671829"/>
                  </a:lnTo>
                  <a:close/>
                </a:path>
                <a:path w="22859" h="721359">
                  <a:moveTo>
                    <a:pt x="22859" y="668019"/>
                  </a:moveTo>
                  <a:lnTo>
                    <a:pt x="0" y="668019"/>
                  </a:lnTo>
                  <a:lnTo>
                    <a:pt x="0" y="670559"/>
                  </a:lnTo>
                  <a:lnTo>
                    <a:pt x="22859" y="670559"/>
                  </a:lnTo>
                  <a:lnTo>
                    <a:pt x="22859" y="668019"/>
                  </a:lnTo>
                  <a:close/>
                </a:path>
                <a:path w="22859" h="721359">
                  <a:moveTo>
                    <a:pt x="22859" y="665479"/>
                  </a:moveTo>
                  <a:lnTo>
                    <a:pt x="0" y="665479"/>
                  </a:lnTo>
                  <a:lnTo>
                    <a:pt x="0" y="666749"/>
                  </a:lnTo>
                  <a:lnTo>
                    <a:pt x="22859" y="666749"/>
                  </a:lnTo>
                  <a:lnTo>
                    <a:pt x="22859" y="665479"/>
                  </a:lnTo>
                  <a:close/>
                </a:path>
                <a:path w="22859" h="721359">
                  <a:moveTo>
                    <a:pt x="22859" y="661669"/>
                  </a:moveTo>
                  <a:lnTo>
                    <a:pt x="0" y="661669"/>
                  </a:lnTo>
                  <a:lnTo>
                    <a:pt x="0" y="664210"/>
                  </a:lnTo>
                  <a:lnTo>
                    <a:pt x="22859" y="664210"/>
                  </a:lnTo>
                  <a:lnTo>
                    <a:pt x="22859" y="661669"/>
                  </a:lnTo>
                  <a:close/>
                </a:path>
                <a:path w="22859" h="721359">
                  <a:moveTo>
                    <a:pt x="22859" y="659129"/>
                  </a:moveTo>
                  <a:lnTo>
                    <a:pt x="0" y="659129"/>
                  </a:lnTo>
                  <a:lnTo>
                    <a:pt x="0" y="660399"/>
                  </a:lnTo>
                  <a:lnTo>
                    <a:pt x="22859" y="660399"/>
                  </a:lnTo>
                  <a:lnTo>
                    <a:pt x="22859" y="659129"/>
                  </a:lnTo>
                  <a:close/>
                </a:path>
                <a:path w="22859" h="721359">
                  <a:moveTo>
                    <a:pt x="22859" y="655319"/>
                  </a:moveTo>
                  <a:lnTo>
                    <a:pt x="0" y="655319"/>
                  </a:lnTo>
                  <a:lnTo>
                    <a:pt x="0" y="657860"/>
                  </a:lnTo>
                  <a:lnTo>
                    <a:pt x="22859" y="657860"/>
                  </a:lnTo>
                  <a:lnTo>
                    <a:pt x="22859" y="655319"/>
                  </a:lnTo>
                  <a:close/>
                </a:path>
                <a:path w="22859" h="721359">
                  <a:moveTo>
                    <a:pt x="22859" y="652779"/>
                  </a:moveTo>
                  <a:lnTo>
                    <a:pt x="0" y="652779"/>
                  </a:lnTo>
                  <a:lnTo>
                    <a:pt x="0" y="654049"/>
                  </a:lnTo>
                  <a:lnTo>
                    <a:pt x="22859" y="654049"/>
                  </a:lnTo>
                  <a:lnTo>
                    <a:pt x="22859" y="652779"/>
                  </a:lnTo>
                  <a:close/>
                </a:path>
                <a:path w="22859" h="721359">
                  <a:moveTo>
                    <a:pt x="22859" y="648969"/>
                  </a:moveTo>
                  <a:lnTo>
                    <a:pt x="0" y="648969"/>
                  </a:lnTo>
                  <a:lnTo>
                    <a:pt x="0" y="651509"/>
                  </a:lnTo>
                  <a:lnTo>
                    <a:pt x="22859" y="651509"/>
                  </a:lnTo>
                  <a:lnTo>
                    <a:pt x="22859" y="648969"/>
                  </a:lnTo>
                  <a:close/>
                </a:path>
                <a:path w="22859" h="721359">
                  <a:moveTo>
                    <a:pt x="22859" y="646429"/>
                  </a:moveTo>
                  <a:lnTo>
                    <a:pt x="0" y="646429"/>
                  </a:lnTo>
                  <a:lnTo>
                    <a:pt x="0" y="647699"/>
                  </a:lnTo>
                  <a:lnTo>
                    <a:pt x="22859" y="647699"/>
                  </a:lnTo>
                  <a:lnTo>
                    <a:pt x="22859" y="646429"/>
                  </a:lnTo>
                  <a:close/>
                </a:path>
                <a:path w="22859" h="721359">
                  <a:moveTo>
                    <a:pt x="22859" y="641349"/>
                  </a:moveTo>
                  <a:lnTo>
                    <a:pt x="0" y="641349"/>
                  </a:lnTo>
                  <a:lnTo>
                    <a:pt x="0" y="645159"/>
                  </a:lnTo>
                  <a:lnTo>
                    <a:pt x="22859" y="645159"/>
                  </a:lnTo>
                  <a:lnTo>
                    <a:pt x="22859" y="641349"/>
                  </a:lnTo>
                  <a:close/>
                </a:path>
                <a:path w="22859" h="721359">
                  <a:moveTo>
                    <a:pt x="22859" y="634999"/>
                  </a:moveTo>
                  <a:lnTo>
                    <a:pt x="0" y="634999"/>
                  </a:lnTo>
                  <a:lnTo>
                    <a:pt x="0" y="640079"/>
                  </a:lnTo>
                  <a:lnTo>
                    <a:pt x="22859" y="640079"/>
                  </a:lnTo>
                  <a:lnTo>
                    <a:pt x="22859" y="634999"/>
                  </a:lnTo>
                  <a:close/>
                </a:path>
                <a:path w="22859" h="721359">
                  <a:moveTo>
                    <a:pt x="22859" y="628649"/>
                  </a:moveTo>
                  <a:lnTo>
                    <a:pt x="0" y="628649"/>
                  </a:lnTo>
                  <a:lnTo>
                    <a:pt x="0" y="633729"/>
                  </a:lnTo>
                  <a:lnTo>
                    <a:pt x="22859" y="633729"/>
                  </a:lnTo>
                  <a:lnTo>
                    <a:pt x="22859" y="628649"/>
                  </a:lnTo>
                  <a:close/>
                </a:path>
                <a:path w="22859" h="721359">
                  <a:moveTo>
                    <a:pt x="22859" y="622299"/>
                  </a:moveTo>
                  <a:lnTo>
                    <a:pt x="0" y="622299"/>
                  </a:lnTo>
                  <a:lnTo>
                    <a:pt x="0" y="627380"/>
                  </a:lnTo>
                  <a:lnTo>
                    <a:pt x="22859" y="627380"/>
                  </a:lnTo>
                  <a:lnTo>
                    <a:pt x="22859" y="622299"/>
                  </a:lnTo>
                  <a:close/>
                </a:path>
                <a:path w="22859" h="721359">
                  <a:moveTo>
                    <a:pt x="22859" y="615949"/>
                  </a:moveTo>
                  <a:lnTo>
                    <a:pt x="0" y="615949"/>
                  </a:lnTo>
                  <a:lnTo>
                    <a:pt x="0" y="621029"/>
                  </a:lnTo>
                  <a:lnTo>
                    <a:pt x="22859" y="621029"/>
                  </a:lnTo>
                  <a:lnTo>
                    <a:pt x="22859" y="615949"/>
                  </a:lnTo>
                  <a:close/>
                </a:path>
                <a:path w="22859" h="721359">
                  <a:moveTo>
                    <a:pt x="22859" y="609599"/>
                  </a:moveTo>
                  <a:lnTo>
                    <a:pt x="0" y="609599"/>
                  </a:lnTo>
                  <a:lnTo>
                    <a:pt x="0" y="614679"/>
                  </a:lnTo>
                  <a:lnTo>
                    <a:pt x="22859" y="614679"/>
                  </a:lnTo>
                  <a:lnTo>
                    <a:pt x="22859" y="609599"/>
                  </a:lnTo>
                  <a:close/>
                </a:path>
                <a:path w="22859" h="721359">
                  <a:moveTo>
                    <a:pt x="22859" y="603249"/>
                  </a:moveTo>
                  <a:lnTo>
                    <a:pt x="0" y="603249"/>
                  </a:lnTo>
                  <a:lnTo>
                    <a:pt x="0" y="608329"/>
                  </a:lnTo>
                  <a:lnTo>
                    <a:pt x="22859" y="608329"/>
                  </a:lnTo>
                  <a:lnTo>
                    <a:pt x="22859" y="603249"/>
                  </a:lnTo>
                  <a:close/>
                </a:path>
                <a:path w="22859" h="721359">
                  <a:moveTo>
                    <a:pt x="22859" y="596899"/>
                  </a:moveTo>
                  <a:lnTo>
                    <a:pt x="0" y="596899"/>
                  </a:lnTo>
                  <a:lnTo>
                    <a:pt x="0" y="601979"/>
                  </a:lnTo>
                  <a:lnTo>
                    <a:pt x="22859" y="601979"/>
                  </a:lnTo>
                  <a:lnTo>
                    <a:pt x="22859" y="596899"/>
                  </a:lnTo>
                  <a:close/>
                </a:path>
                <a:path w="22859" h="721359">
                  <a:moveTo>
                    <a:pt x="22859" y="590549"/>
                  </a:moveTo>
                  <a:lnTo>
                    <a:pt x="0" y="590549"/>
                  </a:lnTo>
                  <a:lnTo>
                    <a:pt x="0" y="595630"/>
                  </a:lnTo>
                  <a:lnTo>
                    <a:pt x="22859" y="595630"/>
                  </a:lnTo>
                  <a:lnTo>
                    <a:pt x="22859" y="590549"/>
                  </a:lnTo>
                  <a:close/>
                </a:path>
                <a:path w="22859" h="721359">
                  <a:moveTo>
                    <a:pt x="22859" y="584199"/>
                  </a:moveTo>
                  <a:lnTo>
                    <a:pt x="0" y="584199"/>
                  </a:lnTo>
                  <a:lnTo>
                    <a:pt x="0" y="589279"/>
                  </a:lnTo>
                  <a:lnTo>
                    <a:pt x="22859" y="589279"/>
                  </a:lnTo>
                  <a:lnTo>
                    <a:pt x="22859" y="584199"/>
                  </a:lnTo>
                  <a:close/>
                </a:path>
                <a:path w="22859" h="721359">
                  <a:moveTo>
                    <a:pt x="22859" y="577849"/>
                  </a:moveTo>
                  <a:lnTo>
                    <a:pt x="0" y="577849"/>
                  </a:lnTo>
                  <a:lnTo>
                    <a:pt x="0" y="582929"/>
                  </a:lnTo>
                  <a:lnTo>
                    <a:pt x="22859" y="582929"/>
                  </a:lnTo>
                  <a:lnTo>
                    <a:pt x="22859" y="577849"/>
                  </a:lnTo>
                  <a:close/>
                </a:path>
                <a:path w="22859" h="721359">
                  <a:moveTo>
                    <a:pt x="1270" y="570229"/>
                  </a:moveTo>
                  <a:lnTo>
                    <a:pt x="0" y="570229"/>
                  </a:lnTo>
                  <a:lnTo>
                    <a:pt x="0" y="576579"/>
                  </a:lnTo>
                  <a:lnTo>
                    <a:pt x="22859" y="576579"/>
                  </a:lnTo>
                  <a:lnTo>
                    <a:pt x="22859" y="571499"/>
                  </a:lnTo>
                  <a:lnTo>
                    <a:pt x="1270" y="571499"/>
                  </a:lnTo>
                  <a:lnTo>
                    <a:pt x="1270" y="570229"/>
                  </a:lnTo>
                  <a:close/>
                </a:path>
                <a:path w="22859" h="721359">
                  <a:moveTo>
                    <a:pt x="22859" y="565149"/>
                  </a:moveTo>
                  <a:lnTo>
                    <a:pt x="11429" y="565149"/>
                  </a:lnTo>
                  <a:lnTo>
                    <a:pt x="11429" y="566419"/>
                  </a:lnTo>
                  <a:lnTo>
                    <a:pt x="8889" y="566419"/>
                  </a:lnTo>
                  <a:lnTo>
                    <a:pt x="8889" y="567689"/>
                  </a:lnTo>
                  <a:lnTo>
                    <a:pt x="7620" y="567689"/>
                  </a:lnTo>
                  <a:lnTo>
                    <a:pt x="7620" y="570229"/>
                  </a:lnTo>
                  <a:lnTo>
                    <a:pt x="22859" y="570229"/>
                  </a:lnTo>
                  <a:lnTo>
                    <a:pt x="22859" y="565149"/>
                  </a:lnTo>
                  <a:close/>
                </a:path>
                <a:path w="22859" h="721359">
                  <a:moveTo>
                    <a:pt x="16509" y="563880"/>
                  </a:moveTo>
                  <a:lnTo>
                    <a:pt x="13970" y="563880"/>
                  </a:lnTo>
                  <a:lnTo>
                    <a:pt x="13970" y="565149"/>
                  </a:lnTo>
                  <a:lnTo>
                    <a:pt x="16509" y="565149"/>
                  </a:lnTo>
                  <a:lnTo>
                    <a:pt x="16509" y="563880"/>
                  </a:lnTo>
                  <a:close/>
                </a:path>
                <a:path w="22859" h="721359">
                  <a:moveTo>
                    <a:pt x="22859" y="560069"/>
                  </a:moveTo>
                  <a:lnTo>
                    <a:pt x="21589" y="560069"/>
                  </a:lnTo>
                  <a:lnTo>
                    <a:pt x="21589" y="561339"/>
                  </a:lnTo>
                  <a:lnTo>
                    <a:pt x="17779" y="561339"/>
                  </a:lnTo>
                  <a:lnTo>
                    <a:pt x="17779" y="563880"/>
                  </a:lnTo>
                  <a:lnTo>
                    <a:pt x="22859" y="563880"/>
                  </a:lnTo>
                  <a:lnTo>
                    <a:pt x="22859" y="560069"/>
                  </a:lnTo>
                  <a:close/>
                </a:path>
                <a:path w="22859" h="721359">
                  <a:moveTo>
                    <a:pt x="22859" y="463549"/>
                  </a:moveTo>
                  <a:lnTo>
                    <a:pt x="19050" y="463549"/>
                  </a:lnTo>
                  <a:lnTo>
                    <a:pt x="19050" y="464819"/>
                  </a:lnTo>
                  <a:lnTo>
                    <a:pt x="22859" y="464819"/>
                  </a:lnTo>
                  <a:lnTo>
                    <a:pt x="22859" y="463549"/>
                  </a:lnTo>
                  <a:close/>
                </a:path>
                <a:path w="22859" h="721359">
                  <a:moveTo>
                    <a:pt x="17779" y="462279"/>
                  </a:moveTo>
                  <a:lnTo>
                    <a:pt x="15239" y="462279"/>
                  </a:lnTo>
                  <a:lnTo>
                    <a:pt x="15239" y="463549"/>
                  </a:lnTo>
                  <a:lnTo>
                    <a:pt x="17779" y="463549"/>
                  </a:lnTo>
                  <a:lnTo>
                    <a:pt x="17779" y="462279"/>
                  </a:lnTo>
                  <a:close/>
                </a:path>
                <a:path w="22859" h="721359">
                  <a:moveTo>
                    <a:pt x="22859" y="457199"/>
                  </a:moveTo>
                  <a:lnTo>
                    <a:pt x="0" y="457199"/>
                  </a:lnTo>
                  <a:lnTo>
                    <a:pt x="0" y="458469"/>
                  </a:lnTo>
                  <a:lnTo>
                    <a:pt x="7620" y="458469"/>
                  </a:lnTo>
                  <a:lnTo>
                    <a:pt x="7620" y="459739"/>
                  </a:lnTo>
                  <a:lnTo>
                    <a:pt x="11429" y="459739"/>
                  </a:lnTo>
                  <a:lnTo>
                    <a:pt x="11429" y="462279"/>
                  </a:lnTo>
                  <a:lnTo>
                    <a:pt x="22859" y="462279"/>
                  </a:lnTo>
                  <a:lnTo>
                    <a:pt x="22859" y="457199"/>
                  </a:lnTo>
                  <a:close/>
                </a:path>
                <a:path w="22859" h="721359">
                  <a:moveTo>
                    <a:pt x="22859" y="450849"/>
                  </a:moveTo>
                  <a:lnTo>
                    <a:pt x="0" y="450849"/>
                  </a:lnTo>
                  <a:lnTo>
                    <a:pt x="0" y="455929"/>
                  </a:lnTo>
                  <a:lnTo>
                    <a:pt x="22859" y="455929"/>
                  </a:lnTo>
                  <a:lnTo>
                    <a:pt x="22859" y="450849"/>
                  </a:lnTo>
                  <a:close/>
                </a:path>
                <a:path w="22859" h="721359">
                  <a:moveTo>
                    <a:pt x="22859" y="444499"/>
                  </a:moveTo>
                  <a:lnTo>
                    <a:pt x="0" y="444499"/>
                  </a:lnTo>
                  <a:lnTo>
                    <a:pt x="0" y="449579"/>
                  </a:lnTo>
                  <a:lnTo>
                    <a:pt x="22859" y="449579"/>
                  </a:lnTo>
                  <a:lnTo>
                    <a:pt x="22859" y="444499"/>
                  </a:lnTo>
                  <a:close/>
                </a:path>
                <a:path w="22859" h="721359">
                  <a:moveTo>
                    <a:pt x="22859" y="438149"/>
                  </a:moveTo>
                  <a:lnTo>
                    <a:pt x="0" y="438149"/>
                  </a:lnTo>
                  <a:lnTo>
                    <a:pt x="0" y="443230"/>
                  </a:lnTo>
                  <a:lnTo>
                    <a:pt x="22859" y="443230"/>
                  </a:lnTo>
                  <a:lnTo>
                    <a:pt x="22859" y="438149"/>
                  </a:lnTo>
                  <a:close/>
                </a:path>
                <a:path w="22859" h="721359">
                  <a:moveTo>
                    <a:pt x="22859" y="431799"/>
                  </a:moveTo>
                  <a:lnTo>
                    <a:pt x="0" y="431799"/>
                  </a:lnTo>
                  <a:lnTo>
                    <a:pt x="0" y="436879"/>
                  </a:lnTo>
                  <a:lnTo>
                    <a:pt x="22859" y="436879"/>
                  </a:lnTo>
                  <a:lnTo>
                    <a:pt x="22859" y="431799"/>
                  </a:lnTo>
                  <a:close/>
                </a:path>
                <a:path w="22859" h="721359">
                  <a:moveTo>
                    <a:pt x="22859" y="425449"/>
                  </a:moveTo>
                  <a:lnTo>
                    <a:pt x="0" y="425449"/>
                  </a:lnTo>
                  <a:lnTo>
                    <a:pt x="0" y="430529"/>
                  </a:lnTo>
                  <a:lnTo>
                    <a:pt x="22859" y="430529"/>
                  </a:lnTo>
                  <a:lnTo>
                    <a:pt x="22859" y="425449"/>
                  </a:lnTo>
                  <a:close/>
                </a:path>
                <a:path w="22859" h="721359">
                  <a:moveTo>
                    <a:pt x="22859" y="419099"/>
                  </a:moveTo>
                  <a:lnTo>
                    <a:pt x="0" y="419099"/>
                  </a:lnTo>
                  <a:lnTo>
                    <a:pt x="0" y="424179"/>
                  </a:lnTo>
                  <a:lnTo>
                    <a:pt x="22859" y="424179"/>
                  </a:lnTo>
                  <a:lnTo>
                    <a:pt x="22859" y="419099"/>
                  </a:lnTo>
                  <a:close/>
                </a:path>
                <a:path w="22859" h="721359">
                  <a:moveTo>
                    <a:pt x="22859" y="412749"/>
                  </a:moveTo>
                  <a:lnTo>
                    <a:pt x="0" y="412749"/>
                  </a:lnTo>
                  <a:lnTo>
                    <a:pt x="0" y="417829"/>
                  </a:lnTo>
                  <a:lnTo>
                    <a:pt x="22859" y="417829"/>
                  </a:lnTo>
                  <a:lnTo>
                    <a:pt x="22859" y="412749"/>
                  </a:lnTo>
                  <a:close/>
                </a:path>
                <a:path w="22859" h="721359">
                  <a:moveTo>
                    <a:pt x="22859" y="406399"/>
                  </a:moveTo>
                  <a:lnTo>
                    <a:pt x="0" y="406399"/>
                  </a:lnTo>
                  <a:lnTo>
                    <a:pt x="0" y="411480"/>
                  </a:lnTo>
                  <a:lnTo>
                    <a:pt x="22859" y="411480"/>
                  </a:lnTo>
                  <a:lnTo>
                    <a:pt x="22859" y="406399"/>
                  </a:lnTo>
                  <a:close/>
                </a:path>
                <a:path w="22859" h="721359">
                  <a:moveTo>
                    <a:pt x="22859" y="400049"/>
                  </a:moveTo>
                  <a:lnTo>
                    <a:pt x="0" y="400049"/>
                  </a:lnTo>
                  <a:lnTo>
                    <a:pt x="0" y="405130"/>
                  </a:lnTo>
                  <a:lnTo>
                    <a:pt x="22859" y="405130"/>
                  </a:lnTo>
                  <a:lnTo>
                    <a:pt x="22859" y="400049"/>
                  </a:lnTo>
                  <a:close/>
                </a:path>
                <a:path w="22859" h="721359">
                  <a:moveTo>
                    <a:pt x="22859" y="393699"/>
                  </a:moveTo>
                  <a:lnTo>
                    <a:pt x="0" y="393699"/>
                  </a:lnTo>
                  <a:lnTo>
                    <a:pt x="0" y="398779"/>
                  </a:lnTo>
                  <a:lnTo>
                    <a:pt x="22859" y="398779"/>
                  </a:lnTo>
                  <a:lnTo>
                    <a:pt x="22859" y="393699"/>
                  </a:lnTo>
                  <a:close/>
                </a:path>
                <a:path w="22859" h="721359">
                  <a:moveTo>
                    <a:pt x="22859" y="387349"/>
                  </a:moveTo>
                  <a:lnTo>
                    <a:pt x="0" y="387349"/>
                  </a:lnTo>
                  <a:lnTo>
                    <a:pt x="0" y="392429"/>
                  </a:lnTo>
                  <a:lnTo>
                    <a:pt x="22859" y="392429"/>
                  </a:lnTo>
                  <a:lnTo>
                    <a:pt x="22859" y="387349"/>
                  </a:lnTo>
                  <a:close/>
                </a:path>
                <a:path w="22859" h="721359">
                  <a:moveTo>
                    <a:pt x="22859" y="380999"/>
                  </a:moveTo>
                  <a:lnTo>
                    <a:pt x="0" y="380999"/>
                  </a:lnTo>
                  <a:lnTo>
                    <a:pt x="0" y="386079"/>
                  </a:lnTo>
                  <a:lnTo>
                    <a:pt x="22859" y="386079"/>
                  </a:lnTo>
                  <a:lnTo>
                    <a:pt x="22859" y="380999"/>
                  </a:lnTo>
                  <a:close/>
                </a:path>
                <a:path w="22859" h="721359">
                  <a:moveTo>
                    <a:pt x="22859" y="374649"/>
                  </a:moveTo>
                  <a:lnTo>
                    <a:pt x="0" y="374649"/>
                  </a:lnTo>
                  <a:lnTo>
                    <a:pt x="0" y="379729"/>
                  </a:lnTo>
                  <a:lnTo>
                    <a:pt x="22859" y="379729"/>
                  </a:lnTo>
                  <a:lnTo>
                    <a:pt x="22859" y="374649"/>
                  </a:lnTo>
                  <a:close/>
                </a:path>
                <a:path w="22859" h="721359">
                  <a:moveTo>
                    <a:pt x="22859" y="368299"/>
                  </a:moveTo>
                  <a:lnTo>
                    <a:pt x="0" y="368299"/>
                  </a:lnTo>
                  <a:lnTo>
                    <a:pt x="0" y="373379"/>
                  </a:lnTo>
                  <a:lnTo>
                    <a:pt x="22859" y="373379"/>
                  </a:lnTo>
                  <a:lnTo>
                    <a:pt x="22859" y="368299"/>
                  </a:lnTo>
                  <a:close/>
                </a:path>
                <a:path w="22859" h="721359">
                  <a:moveTo>
                    <a:pt x="22859" y="361949"/>
                  </a:moveTo>
                  <a:lnTo>
                    <a:pt x="0" y="361949"/>
                  </a:lnTo>
                  <a:lnTo>
                    <a:pt x="0" y="367029"/>
                  </a:lnTo>
                  <a:lnTo>
                    <a:pt x="22859" y="367029"/>
                  </a:lnTo>
                  <a:lnTo>
                    <a:pt x="22859" y="361949"/>
                  </a:lnTo>
                  <a:close/>
                </a:path>
                <a:path w="22859" h="721359">
                  <a:moveTo>
                    <a:pt x="22859" y="355599"/>
                  </a:moveTo>
                  <a:lnTo>
                    <a:pt x="0" y="355599"/>
                  </a:lnTo>
                  <a:lnTo>
                    <a:pt x="0" y="360679"/>
                  </a:lnTo>
                  <a:lnTo>
                    <a:pt x="22859" y="360679"/>
                  </a:lnTo>
                  <a:lnTo>
                    <a:pt x="22859" y="355599"/>
                  </a:lnTo>
                  <a:close/>
                </a:path>
                <a:path w="22859" h="721359">
                  <a:moveTo>
                    <a:pt x="22859" y="349249"/>
                  </a:moveTo>
                  <a:lnTo>
                    <a:pt x="0" y="349249"/>
                  </a:lnTo>
                  <a:lnTo>
                    <a:pt x="0" y="354329"/>
                  </a:lnTo>
                  <a:lnTo>
                    <a:pt x="22859" y="354329"/>
                  </a:lnTo>
                  <a:lnTo>
                    <a:pt x="22859" y="349249"/>
                  </a:lnTo>
                  <a:close/>
                </a:path>
                <a:path w="22859" h="721359">
                  <a:moveTo>
                    <a:pt x="22859" y="342899"/>
                  </a:moveTo>
                  <a:lnTo>
                    <a:pt x="0" y="342899"/>
                  </a:lnTo>
                  <a:lnTo>
                    <a:pt x="0" y="347979"/>
                  </a:lnTo>
                  <a:lnTo>
                    <a:pt x="22859" y="347979"/>
                  </a:lnTo>
                  <a:lnTo>
                    <a:pt x="22859" y="342899"/>
                  </a:lnTo>
                  <a:close/>
                </a:path>
                <a:path w="22859" h="721359">
                  <a:moveTo>
                    <a:pt x="22859" y="336549"/>
                  </a:moveTo>
                  <a:lnTo>
                    <a:pt x="0" y="336549"/>
                  </a:lnTo>
                  <a:lnTo>
                    <a:pt x="0" y="341629"/>
                  </a:lnTo>
                  <a:lnTo>
                    <a:pt x="22859" y="341629"/>
                  </a:lnTo>
                  <a:lnTo>
                    <a:pt x="22859" y="336549"/>
                  </a:lnTo>
                  <a:close/>
                </a:path>
                <a:path w="22859" h="721359">
                  <a:moveTo>
                    <a:pt x="22859" y="330199"/>
                  </a:moveTo>
                  <a:lnTo>
                    <a:pt x="0" y="330199"/>
                  </a:lnTo>
                  <a:lnTo>
                    <a:pt x="0" y="335279"/>
                  </a:lnTo>
                  <a:lnTo>
                    <a:pt x="22859" y="335279"/>
                  </a:lnTo>
                  <a:lnTo>
                    <a:pt x="22859" y="330199"/>
                  </a:lnTo>
                  <a:close/>
                </a:path>
                <a:path w="22859" h="721359">
                  <a:moveTo>
                    <a:pt x="22859" y="323849"/>
                  </a:moveTo>
                  <a:lnTo>
                    <a:pt x="0" y="323849"/>
                  </a:lnTo>
                  <a:lnTo>
                    <a:pt x="0" y="328929"/>
                  </a:lnTo>
                  <a:lnTo>
                    <a:pt x="22859" y="328929"/>
                  </a:lnTo>
                  <a:lnTo>
                    <a:pt x="22859" y="323849"/>
                  </a:lnTo>
                  <a:close/>
                </a:path>
                <a:path w="22859" h="721359">
                  <a:moveTo>
                    <a:pt x="22859" y="317499"/>
                  </a:moveTo>
                  <a:lnTo>
                    <a:pt x="0" y="317499"/>
                  </a:lnTo>
                  <a:lnTo>
                    <a:pt x="0" y="322579"/>
                  </a:lnTo>
                  <a:lnTo>
                    <a:pt x="22859" y="322579"/>
                  </a:lnTo>
                  <a:lnTo>
                    <a:pt x="22859" y="317499"/>
                  </a:lnTo>
                  <a:close/>
                </a:path>
                <a:path w="22859" h="721359">
                  <a:moveTo>
                    <a:pt x="7620" y="259079"/>
                  </a:moveTo>
                  <a:lnTo>
                    <a:pt x="0" y="259079"/>
                  </a:lnTo>
                  <a:lnTo>
                    <a:pt x="0" y="316229"/>
                  </a:lnTo>
                  <a:lnTo>
                    <a:pt x="22859" y="316229"/>
                  </a:lnTo>
                  <a:lnTo>
                    <a:pt x="22859" y="261619"/>
                  </a:lnTo>
                  <a:lnTo>
                    <a:pt x="17779" y="261619"/>
                  </a:lnTo>
                  <a:lnTo>
                    <a:pt x="17779" y="260349"/>
                  </a:lnTo>
                  <a:lnTo>
                    <a:pt x="7620" y="260349"/>
                  </a:lnTo>
                  <a:lnTo>
                    <a:pt x="7620" y="259079"/>
                  </a:lnTo>
                  <a:close/>
                </a:path>
              </a:pathLst>
            </a:custGeom>
            <a:solidFill>
              <a:srgbClr val="282828"/>
            </a:solidFill>
          </p:spPr>
          <p:txBody>
            <a:bodyPr bIns="0" lIns="0" rIns="0" rtlCol="0" tIns="0" wrap="square"/>
            <a:p/>
          </p:txBody>
        </p:sp>
        <p:sp>
          <p:nvSpPr>
            <p:cNvPr id="1049292" name="object 585"/>
            <p:cNvSpPr/>
            <p:nvPr/>
          </p:nvSpPr>
          <p:spPr>
            <a:xfrm>
              <a:off x="7320279" y="5805170"/>
              <a:ext cx="21590" cy="725170"/>
            </a:xfrm>
            <a:custGeom>
              <a:avLst/>
              <a:ahLst/>
              <a:rect l="l" t="t" r="r" b="b"/>
              <a:pathLst>
                <a:path w="21590" h="725170">
                  <a:moveTo>
                    <a:pt x="10160" y="0"/>
                  </a:moveTo>
                  <a:lnTo>
                    <a:pt x="0" y="0"/>
                  </a:lnTo>
                  <a:lnTo>
                    <a:pt x="0" y="2539"/>
                  </a:lnTo>
                  <a:lnTo>
                    <a:pt x="19050" y="2539"/>
                  </a:lnTo>
                  <a:lnTo>
                    <a:pt x="19050" y="1269"/>
                  </a:lnTo>
                  <a:lnTo>
                    <a:pt x="10160" y="1269"/>
                  </a:lnTo>
                  <a:lnTo>
                    <a:pt x="10160" y="0"/>
                  </a:lnTo>
                  <a:close/>
                </a:path>
                <a:path w="21590" h="725170">
                  <a:moveTo>
                    <a:pt x="21590" y="2539"/>
                  </a:moveTo>
                  <a:lnTo>
                    <a:pt x="0" y="2539"/>
                  </a:lnTo>
                  <a:lnTo>
                    <a:pt x="0" y="6349"/>
                  </a:lnTo>
                  <a:lnTo>
                    <a:pt x="21590" y="6349"/>
                  </a:lnTo>
                  <a:lnTo>
                    <a:pt x="21590" y="2539"/>
                  </a:lnTo>
                  <a:close/>
                </a:path>
                <a:path w="21590" h="725170">
                  <a:moveTo>
                    <a:pt x="21590" y="6349"/>
                  </a:moveTo>
                  <a:lnTo>
                    <a:pt x="0" y="6349"/>
                  </a:lnTo>
                  <a:lnTo>
                    <a:pt x="0" y="8889"/>
                  </a:lnTo>
                  <a:lnTo>
                    <a:pt x="21590" y="8889"/>
                  </a:lnTo>
                  <a:lnTo>
                    <a:pt x="21590" y="6349"/>
                  </a:lnTo>
                  <a:close/>
                </a:path>
                <a:path w="21590" h="725170">
                  <a:moveTo>
                    <a:pt x="21590" y="8889"/>
                  </a:moveTo>
                  <a:lnTo>
                    <a:pt x="0" y="8889"/>
                  </a:lnTo>
                  <a:lnTo>
                    <a:pt x="0" y="12699"/>
                  </a:lnTo>
                  <a:lnTo>
                    <a:pt x="21590" y="12699"/>
                  </a:lnTo>
                  <a:lnTo>
                    <a:pt x="21590" y="8889"/>
                  </a:lnTo>
                  <a:close/>
                </a:path>
                <a:path w="21590" h="725170">
                  <a:moveTo>
                    <a:pt x="21590" y="12699"/>
                  </a:moveTo>
                  <a:lnTo>
                    <a:pt x="0" y="12699"/>
                  </a:lnTo>
                  <a:lnTo>
                    <a:pt x="0" y="15239"/>
                  </a:lnTo>
                  <a:lnTo>
                    <a:pt x="21590" y="15239"/>
                  </a:lnTo>
                  <a:lnTo>
                    <a:pt x="21590" y="12699"/>
                  </a:lnTo>
                  <a:close/>
                </a:path>
                <a:path w="21590" h="725170">
                  <a:moveTo>
                    <a:pt x="21590" y="15239"/>
                  </a:moveTo>
                  <a:lnTo>
                    <a:pt x="0" y="15239"/>
                  </a:lnTo>
                  <a:lnTo>
                    <a:pt x="0" y="19049"/>
                  </a:lnTo>
                  <a:lnTo>
                    <a:pt x="21590" y="19049"/>
                  </a:lnTo>
                  <a:lnTo>
                    <a:pt x="21590" y="15239"/>
                  </a:lnTo>
                  <a:close/>
                </a:path>
                <a:path w="21590" h="725170">
                  <a:moveTo>
                    <a:pt x="21590" y="19049"/>
                  </a:moveTo>
                  <a:lnTo>
                    <a:pt x="0" y="19049"/>
                  </a:lnTo>
                  <a:lnTo>
                    <a:pt x="0" y="25399"/>
                  </a:lnTo>
                  <a:lnTo>
                    <a:pt x="21590" y="25399"/>
                  </a:lnTo>
                  <a:lnTo>
                    <a:pt x="21590" y="19049"/>
                  </a:lnTo>
                  <a:close/>
                </a:path>
                <a:path w="21590" h="725170">
                  <a:moveTo>
                    <a:pt x="21590" y="25399"/>
                  </a:moveTo>
                  <a:lnTo>
                    <a:pt x="0" y="25399"/>
                  </a:lnTo>
                  <a:lnTo>
                    <a:pt x="0" y="27939"/>
                  </a:lnTo>
                  <a:lnTo>
                    <a:pt x="21590" y="27939"/>
                  </a:lnTo>
                  <a:lnTo>
                    <a:pt x="21590" y="25399"/>
                  </a:lnTo>
                  <a:close/>
                </a:path>
                <a:path w="21590" h="725170">
                  <a:moveTo>
                    <a:pt x="21590" y="27939"/>
                  </a:moveTo>
                  <a:lnTo>
                    <a:pt x="0" y="27939"/>
                  </a:lnTo>
                  <a:lnTo>
                    <a:pt x="0" y="31749"/>
                  </a:lnTo>
                  <a:lnTo>
                    <a:pt x="21590" y="31749"/>
                  </a:lnTo>
                  <a:lnTo>
                    <a:pt x="21590" y="27939"/>
                  </a:lnTo>
                  <a:close/>
                </a:path>
                <a:path w="21590" h="725170">
                  <a:moveTo>
                    <a:pt x="21590" y="31749"/>
                  </a:moveTo>
                  <a:lnTo>
                    <a:pt x="0" y="31749"/>
                  </a:lnTo>
                  <a:lnTo>
                    <a:pt x="0" y="34289"/>
                  </a:lnTo>
                  <a:lnTo>
                    <a:pt x="21590" y="34289"/>
                  </a:lnTo>
                  <a:lnTo>
                    <a:pt x="21590" y="31749"/>
                  </a:lnTo>
                  <a:close/>
                </a:path>
                <a:path w="21590" h="725170">
                  <a:moveTo>
                    <a:pt x="21590" y="34289"/>
                  </a:moveTo>
                  <a:lnTo>
                    <a:pt x="0" y="34289"/>
                  </a:lnTo>
                  <a:lnTo>
                    <a:pt x="0" y="38099"/>
                  </a:lnTo>
                  <a:lnTo>
                    <a:pt x="21590" y="38099"/>
                  </a:lnTo>
                  <a:lnTo>
                    <a:pt x="21590" y="34289"/>
                  </a:lnTo>
                  <a:close/>
                </a:path>
                <a:path w="21590" h="725170">
                  <a:moveTo>
                    <a:pt x="21590" y="38099"/>
                  </a:moveTo>
                  <a:lnTo>
                    <a:pt x="0" y="38099"/>
                  </a:lnTo>
                  <a:lnTo>
                    <a:pt x="0" y="40639"/>
                  </a:lnTo>
                  <a:lnTo>
                    <a:pt x="21590" y="40639"/>
                  </a:lnTo>
                  <a:lnTo>
                    <a:pt x="21590" y="38099"/>
                  </a:lnTo>
                  <a:close/>
                </a:path>
                <a:path w="21590" h="725170">
                  <a:moveTo>
                    <a:pt x="21590" y="40639"/>
                  </a:moveTo>
                  <a:lnTo>
                    <a:pt x="0" y="40639"/>
                  </a:lnTo>
                  <a:lnTo>
                    <a:pt x="0" y="44449"/>
                  </a:lnTo>
                  <a:lnTo>
                    <a:pt x="21590" y="44449"/>
                  </a:lnTo>
                  <a:lnTo>
                    <a:pt x="21590" y="40639"/>
                  </a:lnTo>
                  <a:close/>
                </a:path>
                <a:path w="21590" h="725170">
                  <a:moveTo>
                    <a:pt x="21590" y="44449"/>
                  </a:moveTo>
                  <a:lnTo>
                    <a:pt x="0" y="44449"/>
                  </a:lnTo>
                  <a:lnTo>
                    <a:pt x="0" y="46989"/>
                  </a:lnTo>
                  <a:lnTo>
                    <a:pt x="21590" y="46989"/>
                  </a:lnTo>
                  <a:lnTo>
                    <a:pt x="21590" y="44449"/>
                  </a:lnTo>
                  <a:close/>
                </a:path>
                <a:path w="21590" h="725170">
                  <a:moveTo>
                    <a:pt x="21590" y="46989"/>
                  </a:moveTo>
                  <a:lnTo>
                    <a:pt x="0" y="46989"/>
                  </a:lnTo>
                  <a:lnTo>
                    <a:pt x="0" y="50799"/>
                  </a:lnTo>
                  <a:lnTo>
                    <a:pt x="21590" y="50799"/>
                  </a:lnTo>
                  <a:lnTo>
                    <a:pt x="21590" y="46989"/>
                  </a:lnTo>
                  <a:close/>
                </a:path>
                <a:path w="21590" h="725170">
                  <a:moveTo>
                    <a:pt x="21590" y="50799"/>
                  </a:moveTo>
                  <a:lnTo>
                    <a:pt x="0" y="50799"/>
                  </a:lnTo>
                  <a:lnTo>
                    <a:pt x="0" y="53339"/>
                  </a:lnTo>
                  <a:lnTo>
                    <a:pt x="21590" y="53339"/>
                  </a:lnTo>
                  <a:lnTo>
                    <a:pt x="21590" y="50799"/>
                  </a:lnTo>
                  <a:close/>
                </a:path>
                <a:path w="21590" h="725170">
                  <a:moveTo>
                    <a:pt x="21590" y="53339"/>
                  </a:moveTo>
                  <a:lnTo>
                    <a:pt x="0" y="53339"/>
                  </a:lnTo>
                  <a:lnTo>
                    <a:pt x="0" y="57149"/>
                  </a:lnTo>
                  <a:lnTo>
                    <a:pt x="21590" y="57149"/>
                  </a:lnTo>
                  <a:lnTo>
                    <a:pt x="21590" y="53339"/>
                  </a:lnTo>
                  <a:close/>
                </a:path>
                <a:path w="21590" h="725170">
                  <a:moveTo>
                    <a:pt x="21590" y="57149"/>
                  </a:moveTo>
                  <a:lnTo>
                    <a:pt x="0" y="57149"/>
                  </a:lnTo>
                  <a:lnTo>
                    <a:pt x="0" y="59689"/>
                  </a:lnTo>
                  <a:lnTo>
                    <a:pt x="21590" y="59689"/>
                  </a:lnTo>
                  <a:lnTo>
                    <a:pt x="21590" y="57149"/>
                  </a:lnTo>
                  <a:close/>
                </a:path>
                <a:path w="21590" h="725170">
                  <a:moveTo>
                    <a:pt x="21590" y="59689"/>
                  </a:moveTo>
                  <a:lnTo>
                    <a:pt x="0" y="59689"/>
                  </a:lnTo>
                  <a:lnTo>
                    <a:pt x="0" y="63499"/>
                  </a:lnTo>
                  <a:lnTo>
                    <a:pt x="21590" y="63499"/>
                  </a:lnTo>
                  <a:lnTo>
                    <a:pt x="21590" y="59689"/>
                  </a:lnTo>
                  <a:close/>
                </a:path>
                <a:path w="21590" h="725170">
                  <a:moveTo>
                    <a:pt x="21590" y="63499"/>
                  </a:moveTo>
                  <a:lnTo>
                    <a:pt x="0" y="63499"/>
                  </a:lnTo>
                  <a:lnTo>
                    <a:pt x="0" y="66039"/>
                  </a:lnTo>
                  <a:lnTo>
                    <a:pt x="21590" y="66039"/>
                  </a:lnTo>
                  <a:lnTo>
                    <a:pt x="21590" y="63499"/>
                  </a:lnTo>
                  <a:close/>
                </a:path>
                <a:path w="21590" h="725170">
                  <a:moveTo>
                    <a:pt x="21590" y="66039"/>
                  </a:moveTo>
                  <a:lnTo>
                    <a:pt x="0" y="66039"/>
                  </a:lnTo>
                  <a:lnTo>
                    <a:pt x="0" y="69849"/>
                  </a:lnTo>
                  <a:lnTo>
                    <a:pt x="21590" y="69849"/>
                  </a:lnTo>
                  <a:lnTo>
                    <a:pt x="21590" y="66039"/>
                  </a:lnTo>
                  <a:close/>
                </a:path>
                <a:path w="21590" h="725170">
                  <a:moveTo>
                    <a:pt x="21590" y="69849"/>
                  </a:moveTo>
                  <a:lnTo>
                    <a:pt x="0" y="69849"/>
                  </a:lnTo>
                  <a:lnTo>
                    <a:pt x="0" y="72389"/>
                  </a:lnTo>
                  <a:lnTo>
                    <a:pt x="21590" y="72389"/>
                  </a:lnTo>
                  <a:lnTo>
                    <a:pt x="21590" y="69849"/>
                  </a:lnTo>
                  <a:close/>
                </a:path>
                <a:path w="21590" h="725170">
                  <a:moveTo>
                    <a:pt x="21590" y="72389"/>
                  </a:moveTo>
                  <a:lnTo>
                    <a:pt x="0" y="72389"/>
                  </a:lnTo>
                  <a:lnTo>
                    <a:pt x="0" y="76199"/>
                  </a:lnTo>
                  <a:lnTo>
                    <a:pt x="21590" y="76199"/>
                  </a:lnTo>
                  <a:lnTo>
                    <a:pt x="21590" y="72389"/>
                  </a:lnTo>
                  <a:close/>
                </a:path>
                <a:path w="21590" h="725170">
                  <a:moveTo>
                    <a:pt x="21590" y="76199"/>
                  </a:moveTo>
                  <a:lnTo>
                    <a:pt x="0" y="76199"/>
                  </a:lnTo>
                  <a:lnTo>
                    <a:pt x="0" y="78739"/>
                  </a:lnTo>
                  <a:lnTo>
                    <a:pt x="21590" y="78739"/>
                  </a:lnTo>
                  <a:lnTo>
                    <a:pt x="21590" y="76199"/>
                  </a:lnTo>
                  <a:close/>
                </a:path>
                <a:path w="21590" h="725170">
                  <a:moveTo>
                    <a:pt x="21590" y="78739"/>
                  </a:moveTo>
                  <a:lnTo>
                    <a:pt x="0" y="78739"/>
                  </a:lnTo>
                  <a:lnTo>
                    <a:pt x="0" y="85089"/>
                  </a:lnTo>
                  <a:lnTo>
                    <a:pt x="21590" y="85089"/>
                  </a:lnTo>
                  <a:lnTo>
                    <a:pt x="21590" y="78739"/>
                  </a:lnTo>
                  <a:close/>
                </a:path>
                <a:path w="21590" h="725170">
                  <a:moveTo>
                    <a:pt x="21590" y="85089"/>
                  </a:moveTo>
                  <a:lnTo>
                    <a:pt x="0" y="85089"/>
                  </a:lnTo>
                  <a:lnTo>
                    <a:pt x="0" y="91439"/>
                  </a:lnTo>
                  <a:lnTo>
                    <a:pt x="21590" y="91439"/>
                  </a:lnTo>
                  <a:lnTo>
                    <a:pt x="21590" y="85089"/>
                  </a:lnTo>
                  <a:close/>
                </a:path>
                <a:path w="21590" h="725170">
                  <a:moveTo>
                    <a:pt x="21590" y="91439"/>
                  </a:moveTo>
                  <a:lnTo>
                    <a:pt x="0" y="91439"/>
                  </a:lnTo>
                  <a:lnTo>
                    <a:pt x="0" y="95249"/>
                  </a:lnTo>
                  <a:lnTo>
                    <a:pt x="21590" y="95249"/>
                  </a:lnTo>
                  <a:lnTo>
                    <a:pt x="21590" y="91439"/>
                  </a:lnTo>
                  <a:close/>
                </a:path>
                <a:path w="21590" h="725170">
                  <a:moveTo>
                    <a:pt x="21590" y="95249"/>
                  </a:moveTo>
                  <a:lnTo>
                    <a:pt x="0" y="95249"/>
                  </a:lnTo>
                  <a:lnTo>
                    <a:pt x="0" y="97789"/>
                  </a:lnTo>
                  <a:lnTo>
                    <a:pt x="21590" y="97789"/>
                  </a:lnTo>
                  <a:lnTo>
                    <a:pt x="21590" y="95249"/>
                  </a:lnTo>
                  <a:close/>
                </a:path>
                <a:path w="21590" h="725170">
                  <a:moveTo>
                    <a:pt x="21590" y="97789"/>
                  </a:moveTo>
                  <a:lnTo>
                    <a:pt x="0" y="97789"/>
                  </a:lnTo>
                  <a:lnTo>
                    <a:pt x="0" y="104139"/>
                  </a:lnTo>
                  <a:lnTo>
                    <a:pt x="21590" y="104139"/>
                  </a:lnTo>
                  <a:lnTo>
                    <a:pt x="21590" y="97789"/>
                  </a:lnTo>
                  <a:close/>
                </a:path>
                <a:path w="21590" h="725170">
                  <a:moveTo>
                    <a:pt x="21590" y="104139"/>
                  </a:moveTo>
                  <a:lnTo>
                    <a:pt x="0" y="104139"/>
                  </a:lnTo>
                  <a:lnTo>
                    <a:pt x="0" y="110489"/>
                  </a:lnTo>
                  <a:lnTo>
                    <a:pt x="21590" y="110489"/>
                  </a:lnTo>
                  <a:lnTo>
                    <a:pt x="21590" y="104139"/>
                  </a:lnTo>
                  <a:close/>
                </a:path>
                <a:path w="21590" h="725170">
                  <a:moveTo>
                    <a:pt x="21590" y="110489"/>
                  </a:moveTo>
                  <a:lnTo>
                    <a:pt x="0" y="110489"/>
                  </a:lnTo>
                  <a:lnTo>
                    <a:pt x="0" y="116839"/>
                  </a:lnTo>
                  <a:lnTo>
                    <a:pt x="21590" y="116839"/>
                  </a:lnTo>
                  <a:lnTo>
                    <a:pt x="21590" y="110489"/>
                  </a:lnTo>
                  <a:close/>
                </a:path>
                <a:path w="21590" h="725170">
                  <a:moveTo>
                    <a:pt x="21590" y="116839"/>
                  </a:moveTo>
                  <a:lnTo>
                    <a:pt x="0" y="116839"/>
                  </a:lnTo>
                  <a:lnTo>
                    <a:pt x="0" y="123189"/>
                  </a:lnTo>
                  <a:lnTo>
                    <a:pt x="21590" y="123189"/>
                  </a:lnTo>
                  <a:lnTo>
                    <a:pt x="21590" y="116839"/>
                  </a:lnTo>
                  <a:close/>
                </a:path>
                <a:path w="21590" h="725170">
                  <a:moveTo>
                    <a:pt x="21590" y="123189"/>
                  </a:moveTo>
                  <a:lnTo>
                    <a:pt x="0" y="123189"/>
                  </a:lnTo>
                  <a:lnTo>
                    <a:pt x="0" y="129539"/>
                  </a:lnTo>
                  <a:lnTo>
                    <a:pt x="21590" y="129539"/>
                  </a:lnTo>
                  <a:lnTo>
                    <a:pt x="21590" y="123189"/>
                  </a:lnTo>
                  <a:close/>
                </a:path>
                <a:path w="21590" h="725170">
                  <a:moveTo>
                    <a:pt x="21590" y="129539"/>
                  </a:moveTo>
                  <a:lnTo>
                    <a:pt x="0" y="129539"/>
                  </a:lnTo>
                  <a:lnTo>
                    <a:pt x="0" y="133349"/>
                  </a:lnTo>
                  <a:lnTo>
                    <a:pt x="21590" y="133349"/>
                  </a:lnTo>
                  <a:lnTo>
                    <a:pt x="21590" y="129539"/>
                  </a:lnTo>
                  <a:close/>
                </a:path>
                <a:path w="21590" h="725170">
                  <a:moveTo>
                    <a:pt x="21590" y="133349"/>
                  </a:moveTo>
                  <a:lnTo>
                    <a:pt x="0" y="133349"/>
                  </a:lnTo>
                  <a:lnTo>
                    <a:pt x="0" y="135889"/>
                  </a:lnTo>
                  <a:lnTo>
                    <a:pt x="21590" y="135889"/>
                  </a:lnTo>
                  <a:lnTo>
                    <a:pt x="21590" y="133349"/>
                  </a:lnTo>
                  <a:close/>
                </a:path>
                <a:path w="21590" h="725170">
                  <a:moveTo>
                    <a:pt x="21590" y="135889"/>
                  </a:moveTo>
                  <a:lnTo>
                    <a:pt x="0" y="135889"/>
                  </a:lnTo>
                  <a:lnTo>
                    <a:pt x="0" y="139699"/>
                  </a:lnTo>
                  <a:lnTo>
                    <a:pt x="21590" y="139699"/>
                  </a:lnTo>
                  <a:lnTo>
                    <a:pt x="21590" y="135889"/>
                  </a:lnTo>
                  <a:close/>
                </a:path>
                <a:path w="21590" h="725170">
                  <a:moveTo>
                    <a:pt x="21590" y="139699"/>
                  </a:moveTo>
                  <a:lnTo>
                    <a:pt x="0" y="139699"/>
                  </a:lnTo>
                  <a:lnTo>
                    <a:pt x="0" y="146049"/>
                  </a:lnTo>
                  <a:lnTo>
                    <a:pt x="21590" y="146049"/>
                  </a:lnTo>
                  <a:lnTo>
                    <a:pt x="21590" y="139699"/>
                  </a:lnTo>
                  <a:close/>
                </a:path>
                <a:path w="21590" h="725170">
                  <a:moveTo>
                    <a:pt x="21590" y="146049"/>
                  </a:moveTo>
                  <a:lnTo>
                    <a:pt x="0" y="146049"/>
                  </a:lnTo>
                  <a:lnTo>
                    <a:pt x="0" y="152399"/>
                  </a:lnTo>
                  <a:lnTo>
                    <a:pt x="21590" y="152399"/>
                  </a:lnTo>
                  <a:lnTo>
                    <a:pt x="21590" y="146049"/>
                  </a:lnTo>
                  <a:close/>
                </a:path>
                <a:path w="21590" h="725170">
                  <a:moveTo>
                    <a:pt x="21590" y="152399"/>
                  </a:moveTo>
                  <a:lnTo>
                    <a:pt x="1270" y="152399"/>
                  </a:lnTo>
                  <a:lnTo>
                    <a:pt x="1270" y="153669"/>
                  </a:lnTo>
                  <a:lnTo>
                    <a:pt x="3810" y="153669"/>
                  </a:lnTo>
                  <a:lnTo>
                    <a:pt x="3810" y="154939"/>
                  </a:lnTo>
                  <a:lnTo>
                    <a:pt x="21590" y="154939"/>
                  </a:lnTo>
                  <a:lnTo>
                    <a:pt x="21590" y="152399"/>
                  </a:lnTo>
                  <a:close/>
                </a:path>
                <a:path w="21590" h="725170">
                  <a:moveTo>
                    <a:pt x="21590" y="154939"/>
                  </a:moveTo>
                  <a:lnTo>
                    <a:pt x="6350" y="154939"/>
                  </a:lnTo>
                  <a:lnTo>
                    <a:pt x="6350" y="156209"/>
                  </a:lnTo>
                  <a:lnTo>
                    <a:pt x="8890" y="156209"/>
                  </a:lnTo>
                  <a:lnTo>
                    <a:pt x="8890" y="157479"/>
                  </a:lnTo>
                  <a:lnTo>
                    <a:pt x="10160" y="157479"/>
                  </a:lnTo>
                  <a:lnTo>
                    <a:pt x="10160" y="158749"/>
                  </a:lnTo>
                  <a:lnTo>
                    <a:pt x="21590" y="158749"/>
                  </a:lnTo>
                  <a:lnTo>
                    <a:pt x="21590" y="154939"/>
                  </a:lnTo>
                  <a:close/>
                </a:path>
                <a:path w="21590" h="725170">
                  <a:moveTo>
                    <a:pt x="21590" y="158749"/>
                  </a:moveTo>
                  <a:lnTo>
                    <a:pt x="12700" y="158749"/>
                  </a:lnTo>
                  <a:lnTo>
                    <a:pt x="12700" y="160019"/>
                  </a:lnTo>
                  <a:lnTo>
                    <a:pt x="13970" y="160019"/>
                  </a:lnTo>
                  <a:lnTo>
                    <a:pt x="13970" y="161289"/>
                  </a:lnTo>
                  <a:lnTo>
                    <a:pt x="21590" y="161289"/>
                  </a:lnTo>
                  <a:lnTo>
                    <a:pt x="21590" y="158749"/>
                  </a:lnTo>
                  <a:close/>
                </a:path>
                <a:path w="21590" h="725170">
                  <a:moveTo>
                    <a:pt x="21590" y="161289"/>
                  </a:moveTo>
                  <a:lnTo>
                    <a:pt x="16510" y="161289"/>
                  </a:lnTo>
                  <a:lnTo>
                    <a:pt x="16510" y="162559"/>
                  </a:lnTo>
                  <a:lnTo>
                    <a:pt x="17779" y="162559"/>
                  </a:lnTo>
                  <a:lnTo>
                    <a:pt x="17779" y="163829"/>
                  </a:lnTo>
                  <a:lnTo>
                    <a:pt x="19050" y="163829"/>
                  </a:lnTo>
                  <a:lnTo>
                    <a:pt x="19050" y="165099"/>
                  </a:lnTo>
                  <a:lnTo>
                    <a:pt x="21590" y="165099"/>
                  </a:lnTo>
                  <a:lnTo>
                    <a:pt x="21590" y="161289"/>
                  </a:lnTo>
                  <a:close/>
                </a:path>
                <a:path w="21590" h="725170">
                  <a:moveTo>
                    <a:pt x="21590" y="165099"/>
                  </a:moveTo>
                  <a:lnTo>
                    <a:pt x="20320" y="165099"/>
                  </a:lnTo>
                  <a:lnTo>
                    <a:pt x="20320" y="166369"/>
                  </a:lnTo>
                  <a:lnTo>
                    <a:pt x="21590" y="166369"/>
                  </a:lnTo>
                  <a:lnTo>
                    <a:pt x="21590" y="165099"/>
                  </a:lnTo>
                  <a:close/>
                </a:path>
                <a:path w="21590" h="725170">
                  <a:moveTo>
                    <a:pt x="21590" y="721359"/>
                  </a:moveTo>
                  <a:lnTo>
                    <a:pt x="0" y="721359"/>
                  </a:lnTo>
                  <a:lnTo>
                    <a:pt x="0" y="725169"/>
                  </a:lnTo>
                  <a:lnTo>
                    <a:pt x="16509" y="725169"/>
                  </a:lnTo>
                  <a:lnTo>
                    <a:pt x="16509" y="723899"/>
                  </a:lnTo>
                  <a:lnTo>
                    <a:pt x="21590" y="723899"/>
                  </a:lnTo>
                  <a:lnTo>
                    <a:pt x="21590" y="721359"/>
                  </a:lnTo>
                  <a:close/>
                </a:path>
                <a:path w="21590" h="725170">
                  <a:moveTo>
                    <a:pt x="21590" y="718819"/>
                  </a:moveTo>
                  <a:lnTo>
                    <a:pt x="0" y="718819"/>
                  </a:lnTo>
                  <a:lnTo>
                    <a:pt x="0" y="720089"/>
                  </a:lnTo>
                  <a:lnTo>
                    <a:pt x="21590" y="720089"/>
                  </a:lnTo>
                  <a:lnTo>
                    <a:pt x="21590" y="718819"/>
                  </a:lnTo>
                  <a:close/>
                </a:path>
                <a:path w="21590" h="725170">
                  <a:moveTo>
                    <a:pt x="21590" y="715009"/>
                  </a:moveTo>
                  <a:lnTo>
                    <a:pt x="0" y="715009"/>
                  </a:lnTo>
                  <a:lnTo>
                    <a:pt x="0" y="717549"/>
                  </a:lnTo>
                  <a:lnTo>
                    <a:pt x="21590" y="717549"/>
                  </a:lnTo>
                  <a:lnTo>
                    <a:pt x="21590" y="715009"/>
                  </a:lnTo>
                  <a:close/>
                </a:path>
                <a:path w="21590" h="725170">
                  <a:moveTo>
                    <a:pt x="21590" y="712469"/>
                  </a:moveTo>
                  <a:lnTo>
                    <a:pt x="0" y="712469"/>
                  </a:lnTo>
                  <a:lnTo>
                    <a:pt x="0" y="713739"/>
                  </a:lnTo>
                  <a:lnTo>
                    <a:pt x="21590" y="713739"/>
                  </a:lnTo>
                  <a:lnTo>
                    <a:pt x="21590" y="712469"/>
                  </a:lnTo>
                  <a:close/>
                </a:path>
                <a:path w="21590" h="725170">
                  <a:moveTo>
                    <a:pt x="21590" y="708659"/>
                  </a:moveTo>
                  <a:lnTo>
                    <a:pt x="0" y="708659"/>
                  </a:lnTo>
                  <a:lnTo>
                    <a:pt x="0" y="711199"/>
                  </a:lnTo>
                  <a:lnTo>
                    <a:pt x="21590" y="711199"/>
                  </a:lnTo>
                  <a:lnTo>
                    <a:pt x="21590" y="708659"/>
                  </a:lnTo>
                  <a:close/>
                </a:path>
                <a:path w="21590" h="725170">
                  <a:moveTo>
                    <a:pt x="21590" y="706119"/>
                  </a:moveTo>
                  <a:lnTo>
                    <a:pt x="0" y="706119"/>
                  </a:lnTo>
                  <a:lnTo>
                    <a:pt x="0" y="707389"/>
                  </a:lnTo>
                  <a:lnTo>
                    <a:pt x="21590" y="707389"/>
                  </a:lnTo>
                  <a:lnTo>
                    <a:pt x="21590" y="706119"/>
                  </a:lnTo>
                  <a:close/>
                </a:path>
                <a:path w="21590" h="725170">
                  <a:moveTo>
                    <a:pt x="21590" y="702309"/>
                  </a:moveTo>
                  <a:lnTo>
                    <a:pt x="0" y="702309"/>
                  </a:lnTo>
                  <a:lnTo>
                    <a:pt x="0" y="704849"/>
                  </a:lnTo>
                  <a:lnTo>
                    <a:pt x="21590" y="704849"/>
                  </a:lnTo>
                  <a:lnTo>
                    <a:pt x="21590" y="702309"/>
                  </a:lnTo>
                  <a:close/>
                </a:path>
                <a:path w="21590" h="725170">
                  <a:moveTo>
                    <a:pt x="21590" y="699769"/>
                  </a:moveTo>
                  <a:lnTo>
                    <a:pt x="0" y="699769"/>
                  </a:lnTo>
                  <a:lnTo>
                    <a:pt x="0" y="701039"/>
                  </a:lnTo>
                  <a:lnTo>
                    <a:pt x="21590" y="701039"/>
                  </a:lnTo>
                  <a:lnTo>
                    <a:pt x="21590" y="699769"/>
                  </a:lnTo>
                  <a:close/>
                </a:path>
                <a:path w="21590" h="725170">
                  <a:moveTo>
                    <a:pt x="21590" y="695959"/>
                  </a:moveTo>
                  <a:lnTo>
                    <a:pt x="0" y="695959"/>
                  </a:lnTo>
                  <a:lnTo>
                    <a:pt x="0" y="698499"/>
                  </a:lnTo>
                  <a:lnTo>
                    <a:pt x="21590" y="698499"/>
                  </a:lnTo>
                  <a:lnTo>
                    <a:pt x="21590" y="695959"/>
                  </a:lnTo>
                  <a:close/>
                </a:path>
                <a:path w="21590" h="725170">
                  <a:moveTo>
                    <a:pt x="21590" y="693419"/>
                  </a:moveTo>
                  <a:lnTo>
                    <a:pt x="0" y="693419"/>
                  </a:lnTo>
                  <a:lnTo>
                    <a:pt x="0" y="694689"/>
                  </a:lnTo>
                  <a:lnTo>
                    <a:pt x="21590" y="694689"/>
                  </a:lnTo>
                  <a:lnTo>
                    <a:pt x="21590" y="693419"/>
                  </a:lnTo>
                  <a:close/>
                </a:path>
                <a:path w="21590" h="725170">
                  <a:moveTo>
                    <a:pt x="21590" y="689609"/>
                  </a:moveTo>
                  <a:lnTo>
                    <a:pt x="0" y="689609"/>
                  </a:lnTo>
                  <a:lnTo>
                    <a:pt x="0" y="692149"/>
                  </a:lnTo>
                  <a:lnTo>
                    <a:pt x="21590" y="692149"/>
                  </a:lnTo>
                  <a:lnTo>
                    <a:pt x="21590" y="689609"/>
                  </a:lnTo>
                  <a:close/>
                </a:path>
                <a:path w="21590" h="725170">
                  <a:moveTo>
                    <a:pt x="21590" y="687069"/>
                  </a:moveTo>
                  <a:lnTo>
                    <a:pt x="0" y="687069"/>
                  </a:lnTo>
                  <a:lnTo>
                    <a:pt x="0" y="688339"/>
                  </a:lnTo>
                  <a:lnTo>
                    <a:pt x="21590" y="688339"/>
                  </a:lnTo>
                  <a:lnTo>
                    <a:pt x="21590" y="687069"/>
                  </a:lnTo>
                  <a:close/>
                </a:path>
                <a:path w="21590" h="725170">
                  <a:moveTo>
                    <a:pt x="21590" y="683259"/>
                  </a:moveTo>
                  <a:lnTo>
                    <a:pt x="0" y="683259"/>
                  </a:lnTo>
                  <a:lnTo>
                    <a:pt x="0" y="685799"/>
                  </a:lnTo>
                  <a:lnTo>
                    <a:pt x="21590" y="685799"/>
                  </a:lnTo>
                  <a:lnTo>
                    <a:pt x="21590" y="683259"/>
                  </a:lnTo>
                  <a:close/>
                </a:path>
                <a:path w="21590" h="725170">
                  <a:moveTo>
                    <a:pt x="21590" y="680719"/>
                  </a:moveTo>
                  <a:lnTo>
                    <a:pt x="0" y="680719"/>
                  </a:lnTo>
                  <a:lnTo>
                    <a:pt x="0" y="681989"/>
                  </a:lnTo>
                  <a:lnTo>
                    <a:pt x="21590" y="681989"/>
                  </a:lnTo>
                  <a:lnTo>
                    <a:pt x="21590" y="680719"/>
                  </a:lnTo>
                  <a:close/>
                </a:path>
                <a:path w="21590" h="725170">
                  <a:moveTo>
                    <a:pt x="21590" y="676909"/>
                  </a:moveTo>
                  <a:lnTo>
                    <a:pt x="0" y="676909"/>
                  </a:lnTo>
                  <a:lnTo>
                    <a:pt x="0" y="679449"/>
                  </a:lnTo>
                  <a:lnTo>
                    <a:pt x="21590" y="679449"/>
                  </a:lnTo>
                  <a:lnTo>
                    <a:pt x="21590" y="676909"/>
                  </a:lnTo>
                  <a:close/>
                </a:path>
                <a:path w="21590" h="725170">
                  <a:moveTo>
                    <a:pt x="21590" y="674369"/>
                  </a:moveTo>
                  <a:lnTo>
                    <a:pt x="0" y="674369"/>
                  </a:lnTo>
                  <a:lnTo>
                    <a:pt x="0" y="675639"/>
                  </a:lnTo>
                  <a:lnTo>
                    <a:pt x="21590" y="675639"/>
                  </a:lnTo>
                  <a:lnTo>
                    <a:pt x="21590" y="674369"/>
                  </a:lnTo>
                  <a:close/>
                </a:path>
                <a:path w="21590" h="725170">
                  <a:moveTo>
                    <a:pt x="21590" y="670559"/>
                  </a:moveTo>
                  <a:lnTo>
                    <a:pt x="0" y="670559"/>
                  </a:lnTo>
                  <a:lnTo>
                    <a:pt x="0" y="673099"/>
                  </a:lnTo>
                  <a:lnTo>
                    <a:pt x="21590" y="673099"/>
                  </a:lnTo>
                  <a:lnTo>
                    <a:pt x="21590" y="670559"/>
                  </a:lnTo>
                  <a:close/>
                </a:path>
                <a:path w="21590" h="725170">
                  <a:moveTo>
                    <a:pt x="21590" y="668019"/>
                  </a:moveTo>
                  <a:lnTo>
                    <a:pt x="0" y="668019"/>
                  </a:lnTo>
                  <a:lnTo>
                    <a:pt x="0" y="669289"/>
                  </a:lnTo>
                  <a:lnTo>
                    <a:pt x="21590" y="669289"/>
                  </a:lnTo>
                  <a:lnTo>
                    <a:pt x="21590" y="668019"/>
                  </a:lnTo>
                  <a:close/>
                </a:path>
                <a:path w="21590" h="725170">
                  <a:moveTo>
                    <a:pt x="21590" y="664209"/>
                  </a:moveTo>
                  <a:lnTo>
                    <a:pt x="0" y="664209"/>
                  </a:lnTo>
                  <a:lnTo>
                    <a:pt x="0" y="666749"/>
                  </a:lnTo>
                  <a:lnTo>
                    <a:pt x="21590" y="666749"/>
                  </a:lnTo>
                  <a:lnTo>
                    <a:pt x="21590" y="664209"/>
                  </a:lnTo>
                  <a:close/>
                </a:path>
                <a:path w="21590" h="725170">
                  <a:moveTo>
                    <a:pt x="21590" y="661669"/>
                  </a:moveTo>
                  <a:lnTo>
                    <a:pt x="0" y="661669"/>
                  </a:lnTo>
                  <a:lnTo>
                    <a:pt x="0" y="662939"/>
                  </a:lnTo>
                  <a:lnTo>
                    <a:pt x="21590" y="662939"/>
                  </a:lnTo>
                  <a:lnTo>
                    <a:pt x="21590" y="661669"/>
                  </a:lnTo>
                  <a:close/>
                </a:path>
                <a:path w="21590" h="725170">
                  <a:moveTo>
                    <a:pt x="21590" y="657859"/>
                  </a:moveTo>
                  <a:lnTo>
                    <a:pt x="0" y="657859"/>
                  </a:lnTo>
                  <a:lnTo>
                    <a:pt x="0" y="660399"/>
                  </a:lnTo>
                  <a:lnTo>
                    <a:pt x="21590" y="660399"/>
                  </a:lnTo>
                  <a:lnTo>
                    <a:pt x="21590" y="657859"/>
                  </a:lnTo>
                  <a:close/>
                </a:path>
                <a:path w="21590" h="725170">
                  <a:moveTo>
                    <a:pt x="21590" y="655319"/>
                  </a:moveTo>
                  <a:lnTo>
                    <a:pt x="0" y="655319"/>
                  </a:lnTo>
                  <a:lnTo>
                    <a:pt x="0" y="656589"/>
                  </a:lnTo>
                  <a:lnTo>
                    <a:pt x="21590" y="656589"/>
                  </a:lnTo>
                  <a:lnTo>
                    <a:pt x="21590" y="655319"/>
                  </a:lnTo>
                  <a:close/>
                </a:path>
                <a:path w="21590" h="725170">
                  <a:moveTo>
                    <a:pt x="21590" y="651509"/>
                  </a:moveTo>
                  <a:lnTo>
                    <a:pt x="0" y="651509"/>
                  </a:lnTo>
                  <a:lnTo>
                    <a:pt x="0" y="654049"/>
                  </a:lnTo>
                  <a:lnTo>
                    <a:pt x="21590" y="654049"/>
                  </a:lnTo>
                  <a:lnTo>
                    <a:pt x="21590" y="651509"/>
                  </a:lnTo>
                  <a:close/>
                </a:path>
                <a:path w="21590" h="725170">
                  <a:moveTo>
                    <a:pt x="21590" y="648969"/>
                  </a:moveTo>
                  <a:lnTo>
                    <a:pt x="0" y="648969"/>
                  </a:lnTo>
                  <a:lnTo>
                    <a:pt x="0" y="650239"/>
                  </a:lnTo>
                  <a:lnTo>
                    <a:pt x="21590" y="650239"/>
                  </a:lnTo>
                  <a:lnTo>
                    <a:pt x="21590" y="648969"/>
                  </a:lnTo>
                  <a:close/>
                </a:path>
                <a:path w="21590" h="725170">
                  <a:moveTo>
                    <a:pt x="21590" y="643889"/>
                  </a:moveTo>
                  <a:lnTo>
                    <a:pt x="0" y="643889"/>
                  </a:lnTo>
                  <a:lnTo>
                    <a:pt x="0" y="647699"/>
                  </a:lnTo>
                  <a:lnTo>
                    <a:pt x="21590" y="647699"/>
                  </a:lnTo>
                  <a:lnTo>
                    <a:pt x="21590" y="643889"/>
                  </a:lnTo>
                  <a:close/>
                </a:path>
                <a:path w="21590" h="725170">
                  <a:moveTo>
                    <a:pt x="21590" y="637539"/>
                  </a:moveTo>
                  <a:lnTo>
                    <a:pt x="0" y="637539"/>
                  </a:lnTo>
                  <a:lnTo>
                    <a:pt x="0" y="642619"/>
                  </a:lnTo>
                  <a:lnTo>
                    <a:pt x="21590" y="642619"/>
                  </a:lnTo>
                  <a:lnTo>
                    <a:pt x="21590" y="637539"/>
                  </a:lnTo>
                  <a:close/>
                </a:path>
                <a:path w="21590" h="725170">
                  <a:moveTo>
                    <a:pt x="21590" y="631189"/>
                  </a:moveTo>
                  <a:lnTo>
                    <a:pt x="0" y="631189"/>
                  </a:lnTo>
                  <a:lnTo>
                    <a:pt x="0" y="636269"/>
                  </a:lnTo>
                  <a:lnTo>
                    <a:pt x="21590" y="636269"/>
                  </a:lnTo>
                  <a:lnTo>
                    <a:pt x="21590" y="631189"/>
                  </a:lnTo>
                  <a:close/>
                </a:path>
                <a:path w="21590" h="725170">
                  <a:moveTo>
                    <a:pt x="21590" y="624839"/>
                  </a:moveTo>
                  <a:lnTo>
                    <a:pt x="0" y="624839"/>
                  </a:lnTo>
                  <a:lnTo>
                    <a:pt x="0" y="629919"/>
                  </a:lnTo>
                  <a:lnTo>
                    <a:pt x="21590" y="629919"/>
                  </a:lnTo>
                  <a:lnTo>
                    <a:pt x="21590" y="624839"/>
                  </a:lnTo>
                  <a:close/>
                </a:path>
                <a:path w="21590" h="725170">
                  <a:moveTo>
                    <a:pt x="21590" y="618489"/>
                  </a:moveTo>
                  <a:lnTo>
                    <a:pt x="0" y="618489"/>
                  </a:lnTo>
                  <a:lnTo>
                    <a:pt x="0" y="623569"/>
                  </a:lnTo>
                  <a:lnTo>
                    <a:pt x="21590" y="623569"/>
                  </a:lnTo>
                  <a:lnTo>
                    <a:pt x="21590" y="618489"/>
                  </a:lnTo>
                  <a:close/>
                </a:path>
                <a:path w="21590" h="725170">
                  <a:moveTo>
                    <a:pt x="21590" y="612139"/>
                  </a:moveTo>
                  <a:lnTo>
                    <a:pt x="0" y="612139"/>
                  </a:lnTo>
                  <a:lnTo>
                    <a:pt x="0" y="617219"/>
                  </a:lnTo>
                  <a:lnTo>
                    <a:pt x="21590" y="617219"/>
                  </a:lnTo>
                  <a:lnTo>
                    <a:pt x="21590" y="612139"/>
                  </a:lnTo>
                  <a:close/>
                </a:path>
                <a:path w="21590" h="725170">
                  <a:moveTo>
                    <a:pt x="21590" y="605789"/>
                  </a:moveTo>
                  <a:lnTo>
                    <a:pt x="0" y="605789"/>
                  </a:lnTo>
                  <a:lnTo>
                    <a:pt x="0" y="610869"/>
                  </a:lnTo>
                  <a:lnTo>
                    <a:pt x="21590" y="610869"/>
                  </a:lnTo>
                  <a:lnTo>
                    <a:pt x="21590" y="605789"/>
                  </a:lnTo>
                  <a:close/>
                </a:path>
                <a:path w="21590" h="725170">
                  <a:moveTo>
                    <a:pt x="21590" y="599439"/>
                  </a:moveTo>
                  <a:lnTo>
                    <a:pt x="0" y="599439"/>
                  </a:lnTo>
                  <a:lnTo>
                    <a:pt x="0" y="604519"/>
                  </a:lnTo>
                  <a:lnTo>
                    <a:pt x="21590" y="604519"/>
                  </a:lnTo>
                  <a:lnTo>
                    <a:pt x="21590" y="599439"/>
                  </a:lnTo>
                  <a:close/>
                </a:path>
                <a:path w="21590" h="725170">
                  <a:moveTo>
                    <a:pt x="21590" y="593089"/>
                  </a:moveTo>
                  <a:lnTo>
                    <a:pt x="0" y="593089"/>
                  </a:lnTo>
                  <a:lnTo>
                    <a:pt x="0" y="598169"/>
                  </a:lnTo>
                  <a:lnTo>
                    <a:pt x="21590" y="598169"/>
                  </a:lnTo>
                  <a:lnTo>
                    <a:pt x="21590" y="593089"/>
                  </a:lnTo>
                  <a:close/>
                </a:path>
                <a:path w="21590" h="725170">
                  <a:moveTo>
                    <a:pt x="21590" y="586739"/>
                  </a:moveTo>
                  <a:lnTo>
                    <a:pt x="0" y="586739"/>
                  </a:lnTo>
                  <a:lnTo>
                    <a:pt x="0" y="591819"/>
                  </a:lnTo>
                  <a:lnTo>
                    <a:pt x="21590" y="591819"/>
                  </a:lnTo>
                  <a:lnTo>
                    <a:pt x="21590" y="586739"/>
                  </a:lnTo>
                  <a:close/>
                </a:path>
                <a:path w="21590" h="725170">
                  <a:moveTo>
                    <a:pt x="21590" y="580389"/>
                  </a:moveTo>
                  <a:lnTo>
                    <a:pt x="0" y="580389"/>
                  </a:lnTo>
                  <a:lnTo>
                    <a:pt x="0" y="585469"/>
                  </a:lnTo>
                  <a:lnTo>
                    <a:pt x="21590" y="585469"/>
                  </a:lnTo>
                  <a:lnTo>
                    <a:pt x="21590" y="580389"/>
                  </a:lnTo>
                  <a:close/>
                </a:path>
                <a:path w="21590" h="725170">
                  <a:moveTo>
                    <a:pt x="21590" y="572769"/>
                  </a:moveTo>
                  <a:lnTo>
                    <a:pt x="20320" y="572769"/>
                  </a:lnTo>
                  <a:lnTo>
                    <a:pt x="20320" y="574039"/>
                  </a:lnTo>
                  <a:lnTo>
                    <a:pt x="12700" y="574039"/>
                  </a:lnTo>
                  <a:lnTo>
                    <a:pt x="12700" y="575309"/>
                  </a:lnTo>
                  <a:lnTo>
                    <a:pt x="10160" y="575309"/>
                  </a:lnTo>
                  <a:lnTo>
                    <a:pt x="10160" y="576579"/>
                  </a:lnTo>
                  <a:lnTo>
                    <a:pt x="0" y="576579"/>
                  </a:lnTo>
                  <a:lnTo>
                    <a:pt x="0" y="579119"/>
                  </a:lnTo>
                  <a:lnTo>
                    <a:pt x="21590" y="579119"/>
                  </a:lnTo>
                  <a:lnTo>
                    <a:pt x="21590" y="572769"/>
                  </a:lnTo>
                  <a:close/>
                </a:path>
                <a:path w="21590" h="725170">
                  <a:moveTo>
                    <a:pt x="19050" y="458469"/>
                  </a:moveTo>
                  <a:lnTo>
                    <a:pt x="15240" y="458469"/>
                  </a:lnTo>
                  <a:lnTo>
                    <a:pt x="15240" y="459739"/>
                  </a:lnTo>
                  <a:lnTo>
                    <a:pt x="19050" y="459739"/>
                  </a:lnTo>
                  <a:lnTo>
                    <a:pt x="19050" y="458469"/>
                  </a:lnTo>
                  <a:close/>
                </a:path>
                <a:path w="21590" h="725170">
                  <a:moveTo>
                    <a:pt x="21590" y="453389"/>
                  </a:moveTo>
                  <a:lnTo>
                    <a:pt x="0" y="453389"/>
                  </a:lnTo>
                  <a:lnTo>
                    <a:pt x="0" y="454659"/>
                  </a:lnTo>
                  <a:lnTo>
                    <a:pt x="5079" y="454659"/>
                  </a:lnTo>
                  <a:lnTo>
                    <a:pt x="5079" y="455929"/>
                  </a:lnTo>
                  <a:lnTo>
                    <a:pt x="8890" y="455929"/>
                  </a:lnTo>
                  <a:lnTo>
                    <a:pt x="8890" y="458469"/>
                  </a:lnTo>
                  <a:lnTo>
                    <a:pt x="21590" y="458469"/>
                  </a:lnTo>
                  <a:lnTo>
                    <a:pt x="21590" y="453389"/>
                  </a:lnTo>
                  <a:close/>
                </a:path>
                <a:path w="21590" h="725170">
                  <a:moveTo>
                    <a:pt x="21590" y="447039"/>
                  </a:moveTo>
                  <a:lnTo>
                    <a:pt x="0" y="447039"/>
                  </a:lnTo>
                  <a:lnTo>
                    <a:pt x="0" y="452119"/>
                  </a:lnTo>
                  <a:lnTo>
                    <a:pt x="21590" y="452119"/>
                  </a:lnTo>
                  <a:lnTo>
                    <a:pt x="21590" y="447039"/>
                  </a:lnTo>
                  <a:close/>
                </a:path>
                <a:path w="21590" h="725170">
                  <a:moveTo>
                    <a:pt x="21590" y="440689"/>
                  </a:moveTo>
                  <a:lnTo>
                    <a:pt x="0" y="440689"/>
                  </a:lnTo>
                  <a:lnTo>
                    <a:pt x="0" y="445769"/>
                  </a:lnTo>
                  <a:lnTo>
                    <a:pt x="21590" y="445769"/>
                  </a:lnTo>
                  <a:lnTo>
                    <a:pt x="21590" y="440689"/>
                  </a:lnTo>
                  <a:close/>
                </a:path>
                <a:path w="21590" h="725170">
                  <a:moveTo>
                    <a:pt x="21590" y="434339"/>
                  </a:moveTo>
                  <a:lnTo>
                    <a:pt x="0" y="434339"/>
                  </a:lnTo>
                  <a:lnTo>
                    <a:pt x="0" y="439419"/>
                  </a:lnTo>
                  <a:lnTo>
                    <a:pt x="21590" y="439419"/>
                  </a:lnTo>
                  <a:lnTo>
                    <a:pt x="21590" y="434339"/>
                  </a:lnTo>
                  <a:close/>
                </a:path>
                <a:path w="21590" h="725170">
                  <a:moveTo>
                    <a:pt x="21590" y="427989"/>
                  </a:moveTo>
                  <a:lnTo>
                    <a:pt x="0" y="427989"/>
                  </a:lnTo>
                  <a:lnTo>
                    <a:pt x="0" y="433069"/>
                  </a:lnTo>
                  <a:lnTo>
                    <a:pt x="21590" y="433069"/>
                  </a:lnTo>
                  <a:lnTo>
                    <a:pt x="21590" y="427989"/>
                  </a:lnTo>
                  <a:close/>
                </a:path>
                <a:path w="21590" h="725170">
                  <a:moveTo>
                    <a:pt x="21590" y="421639"/>
                  </a:moveTo>
                  <a:lnTo>
                    <a:pt x="0" y="421639"/>
                  </a:lnTo>
                  <a:lnTo>
                    <a:pt x="0" y="426719"/>
                  </a:lnTo>
                  <a:lnTo>
                    <a:pt x="21590" y="426719"/>
                  </a:lnTo>
                  <a:lnTo>
                    <a:pt x="21590" y="421639"/>
                  </a:lnTo>
                  <a:close/>
                </a:path>
                <a:path w="21590" h="725170">
                  <a:moveTo>
                    <a:pt x="21590" y="415289"/>
                  </a:moveTo>
                  <a:lnTo>
                    <a:pt x="0" y="415289"/>
                  </a:lnTo>
                  <a:lnTo>
                    <a:pt x="0" y="420369"/>
                  </a:lnTo>
                  <a:lnTo>
                    <a:pt x="21590" y="420369"/>
                  </a:lnTo>
                  <a:lnTo>
                    <a:pt x="21590" y="415289"/>
                  </a:lnTo>
                  <a:close/>
                </a:path>
                <a:path w="21590" h="725170">
                  <a:moveTo>
                    <a:pt x="21590" y="408939"/>
                  </a:moveTo>
                  <a:lnTo>
                    <a:pt x="0" y="408939"/>
                  </a:lnTo>
                  <a:lnTo>
                    <a:pt x="0" y="414019"/>
                  </a:lnTo>
                  <a:lnTo>
                    <a:pt x="21590" y="414019"/>
                  </a:lnTo>
                  <a:lnTo>
                    <a:pt x="21590" y="408939"/>
                  </a:lnTo>
                  <a:close/>
                </a:path>
                <a:path w="21590" h="725170">
                  <a:moveTo>
                    <a:pt x="21590" y="402589"/>
                  </a:moveTo>
                  <a:lnTo>
                    <a:pt x="0" y="402589"/>
                  </a:lnTo>
                  <a:lnTo>
                    <a:pt x="0" y="407669"/>
                  </a:lnTo>
                  <a:lnTo>
                    <a:pt x="21590" y="407669"/>
                  </a:lnTo>
                  <a:lnTo>
                    <a:pt x="21590" y="402589"/>
                  </a:lnTo>
                  <a:close/>
                </a:path>
                <a:path w="21590" h="725170">
                  <a:moveTo>
                    <a:pt x="21590" y="396239"/>
                  </a:moveTo>
                  <a:lnTo>
                    <a:pt x="0" y="396239"/>
                  </a:lnTo>
                  <a:lnTo>
                    <a:pt x="0" y="401319"/>
                  </a:lnTo>
                  <a:lnTo>
                    <a:pt x="21590" y="401319"/>
                  </a:lnTo>
                  <a:lnTo>
                    <a:pt x="21590" y="396239"/>
                  </a:lnTo>
                  <a:close/>
                </a:path>
                <a:path w="21590" h="725170">
                  <a:moveTo>
                    <a:pt x="21590" y="389889"/>
                  </a:moveTo>
                  <a:lnTo>
                    <a:pt x="0" y="389889"/>
                  </a:lnTo>
                  <a:lnTo>
                    <a:pt x="0" y="394969"/>
                  </a:lnTo>
                  <a:lnTo>
                    <a:pt x="21590" y="394969"/>
                  </a:lnTo>
                  <a:lnTo>
                    <a:pt x="21590" y="389889"/>
                  </a:lnTo>
                  <a:close/>
                </a:path>
                <a:path w="21590" h="725170">
                  <a:moveTo>
                    <a:pt x="21590" y="383539"/>
                  </a:moveTo>
                  <a:lnTo>
                    <a:pt x="0" y="383539"/>
                  </a:lnTo>
                  <a:lnTo>
                    <a:pt x="0" y="388619"/>
                  </a:lnTo>
                  <a:lnTo>
                    <a:pt x="21590" y="388619"/>
                  </a:lnTo>
                  <a:lnTo>
                    <a:pt x="21590" y="383539"/>
                  </a:lnTo>
                  <a:close/>
                </a:path>
                <a:path w="21590" h="725170">
                  <a:moveTo>
                    <a:pt x="21590" y="377189"/>
                  </a:moveTo>
                  <a:lnTo>
                    <a:pt x="0" y="377189"/>
                  </a:lnTo>
                  <a:lnTo>
                    <a:pt x="0" y="382269"/>
                  </a:lnTo>
                  <a:lnTo>
                    <a:pt x="21590" y="382269"/>
                  </a:lnTo>
                  <a:lnTo>
                    <a:pt x="21590" y="377189"/>
                  </a:lnTo>
                  <a:close/>
                </a:path>
                <a:path w="21590" h="725170">
                  <a:moveTo>
                    <a:pt x="21590" y="370839"/>
                  </a:moveTo>
                  <a:lnTo>
                    <a:pt x="0" y="370839"/>
                  </a:lnTo>
                  <a:lnTo>
                    <a:pt x="0" y="375919"/>
                  </a:lnTo>
                  <a:lnTo>
                    <a:pt x="21590" y="375919"/>
                  </a:lnTo>
                  <a:lnTo>
                    <a:pt x="21590" y="370839"/>
                  </a:lnTo>
                  <a:close/>
                </a:path>
                <a:path w="21590" h="725170">
                  <a:moveTo>
                    <a:pt x="21590" y="364489"/>
                  </a:moveTo>
                  <a:lnTo>
                    <a:pt x="0" y="364489"/>
                  </a:lnTo>
                  <a:lnTo>
                    <a:pt x="0" y="369569"/>
                  </a:lnTo>
                  <a:lnTo>
                    <a:pt x="21590" y="369569"/>
                  </a:lnTo>
                  <a:lnTo>
                    <a:pt x="21590" y="364489"/>
                  </a:lnTo>
                  <a:close/>
                </a:path>
                <a:path w="21590" h="725170">
                  <a:moveTo>
                    <a:pt x="21590" y="358139"/>
                  </a:moveTo>
                  <a:lnTo>
                    <a:pt x="0" y="358139"/>
                  </a:lnTo>
                  <a:lnTo>
                    <a:pt x="0" y="363219"/>
                  </a:lnTo>
                  <a:lnTo>
                    <a:pt x="21590" y="363219"/>
                  </a:lnTo>
                  <a:lnTo>
                    <a:pt x="21590" y="358139"/>
                  </a:lnTo>
                  <a:close/>
                </a:path>
                <a:path w="21590" h="725170">
                  <a:moveTo>
                    <a:pt x="21590" y="351789"/>
                  </a:moveTo>
                  <a:lnTo>
                    <a:pt x="0" y="351789"/>
                  </a:lnTo>
                  <a:lnTo>
                    <a:pt x="0" y="356869"/>
                  </a:lnTo>
                  <a:lnTo>
                    <a:pt x="21590" y="356869"/>
                  </a:lnTo>
                  <a:lnTo>
                    <a:pt x="21590" y="351789"/>
                  </a:lnTo>
                  <a:close/>
                </a:path>
                <a:path w="21590" h="725170">
                  <a:moveTo>
                    <a:pt x="21590" y="345439"/>
                  </a:moveTo>
                  <a:lnTo>
                    <a:pt x="0" y="345439"/>
                  </a:lnTo>
                  <a:lnTo>
                    <a:pt x="0" y="350519"/>
                  </a:lnTo>
                  <a:lnTo>
                    <a:pt x="21590" y="350519"/>
                  </a:lnTo>
                  <a:lnTo>
                    <a:pt x="21590" y="345439"/>
                  </a:lnTo>
                  <a:close/>
                </a:path>
                <a:path w="21590" h="725170">
                  <a:moveTo>
                    <a:pt x="21590" y="339089"/>
                  </a:moveTo>
                  <a:lnTo>
                    <a:pt x="0" y="339089"/>
                  </a:lnTo>
                  <a:lnTo>
                    <a:pt x="0" y="344169"/>
                  </a:lnTo>
                  <a:lnTo>
                    <a:pt x="21590" y="344169"/>
                  </a:lnTo>
                  <a:lnTo>
                    <a:pt x="21590" y="339089"/>
                  </a:lnTo>
                  <a:close/>
                </a:path>
                <a:path w="21590" h="725170">
                  <a:moveTo>
                    <a:pt x="21590" y="332739"/>
                  </a:moveTo>
                  <a:lnTo>
                    <a:pt x="0" y="332739"/>
                  </a:lnTo>
                  <a:lnTo>
                    <a:pt x="0" y="337819"/>
                  </a:lnTo>
                  <a:lnTo>
                    <a:pt x="21590" y="337819"/>
                  </a:lnTo>
                  <a:lnTo>
                    <a:pt x="21590" y="332739"/>
                  </a:lnTo>
                  <a:close/>
                </a:path>
                <a:path w="21590" h="725170">
                  <a:moveTo>
                    <a:pt x="21590" y="326389"/>
                  </a:moveTo>
                  <a:lnTo>
                    <a:pt x="0" y="326389"/>
                  </a:lnTo>
                  <a:lnTo>
                    <a:pt x="0" y="331469"/>
                  </a:lnTo>
                  <a:lnTo>
                    <a:pt x="21590" y="331469"/>
                  </a:lnTo>
                  <a:lnTo>
                    <a:pt x="21590" y="326389"/>
                  </a:lnTo>
                  <a:close/>
                </a:path>
                <a:path w="21590" h="725170">
                  <a:moveTo>
                    <a:pt x="21590" y="320039"/>
                  </a:moveTo>
                  <a:lnTo>
                    <a:pt x="0" y="320039"/>
                  </a:lnTo>
                  <a:lnTo>
                    <a:pt x="0" y="325119"/>
                  </a:lnTo>
                  <a:lnTo>
                    <a:pt x="21590" y="325119"/>
                  </a:lnTo>
                  <a:lnTo>
                    <a:pt x="21590" y="320039"/>
                  </a:lnTo>
                  <a:close/>
                </a:path>
                <a:path w="21590" h="725170">
                  <a:moveTo>
                    <a:pt x="8890" y="259079"/>
                  </a:moveTo>
                  <a:lnTo>
                    <a:pt x="0" y="259079"/>
                  </a:lnTo>
                  <a:lnTo>
                    <a:pt x="0" y="318769"/>
                  </a:lnTo>
                  <a:lnTo>
                    <a:pt x="21590" y="318769"/>
                  </a:lnTo>
                  <a:lnTo>
                    <a:pt x="21590" y="261619"/>
                  </a:lnTo>
                  <a:lnTo>
                    <a:pt x="8890" y="261619"/>
                  </a:lnTo>
                  <a:lnTo>
                    <a:pt x="8890" y="259079"/>
                  </a:lnTo>
                  <a:close/>
                </a:path>
              </a:pathLst>
            </a:custGeom>
            <a:solidFill>
              <a:srgbClr val="272727"/>
            </a:solidFill>
          </p:spPr>
          <p:txBody>
            <a:bodyPr bIns="0" lIns="0" rIns="0" rtlCol="0" tIns="0" wrap="square"/>
            <a:p/>
          </p:txBody>
        </p:sp>
        <p:sp>
          <p:nvSpPr>
            <p:cNvPr id="1049293" name="object 586"/>
            <p:cNvSpPr/>
            <p:nvPr/>
          </p:nvSpPr>
          <p:spPr>
            <a:xfrm>
              <a:off x="7297419" y="5805170"/>
              <a:ext cx="22860" cy="725170"/>
            </a:xfrm>
            <a:custGeom>
              <a:avLst/>
              <a:ahLst/>
              <a:rect l="l" t="t" r="r" b="b"/>
              <a:pathLst>
                <a:path w="22859" h="725170">
                  <a:moveTo>
                    <a:pt x="22859" y="0"/>
                  </a:moveTo>
                  <a:lnTo>
                    <a:pt x="0" y="0"/>
                  </a:lnTo>
                  <a:lnTo>
                    <a:pt x="0" y="2539"/>
                  </a:lnTo>
                  <a:lnTo>
                    <a:pt x="22859" y="2539"/>
                  </a:lnTo>
                  <a:lnTo>
                    <a:pt x="22859" y="0"/>
                  </a:lnTo>
                  <a:close/>
                </a:path>
                <a:path w="22859" h="725170">
                  <a:moveTo>
                    <a:pt x="22859" y="2539"/>
                  </a:moveTo>
                  <a:lnTo>
                    <a:pt x="0" y="2539"/>
                  </a:lnTo>
                  <a:lnTo>
                    <a:pt x="0" y="6349"/>
                  </a:lnTo>
                  <a:lnTo>
                    <a:pt x="22859" y="6349"/>
                  </a:lnTo>
                  <a:lnTo>
                    <a:pt x="22859" y="2539"/>
                  </a:lnTo>
                  <a:close/>
                </a:path>
                <a:path w="22859" h="725170">
                  <a:moveTo>
                    <a:pt x="22859" y="6349"/>
                  </a:moveTo>
                  <a:lnTo>
                    <a:pt x="0" y="6349"/>
                  </a:lnTo>
                  <a:lnTo>
                    <a:pt x="0" y="8889"/>
                  </a:lnTo>
                  <a:lnTo>
                    <a:pt x="22859" y="8889"/>
                  </a:lnTo>
                  <a:lnTo>
                    <a:pt x="22859" y="6349"/>
                  </a:lnTo>
                  <a:close/>
                </a:path>
                <a:path w="22859" h="725170">
                  <a:moveTo>
                    <a:pt x="22859" y="8889"/>
                  </a:moveTo>
                  <a:lnTo>
                    <a:pt x="0" y="8889"/>
                  </a:lnTo>
                  <a:lnTo>
                    <a:pt x="0" y="12699"/>
                  </a:lnTo>
                  <a:lnTo>
                    <a:pt x="22859" y="12699"/>
                  </a:lnTo>
                  <a:lnTo>
                    <a:pt x="22859" y="8889"/>
                  </a:lnTo>
                  <a:close/>
                </a:path>
                <a:path w="22859" h="725170">
                  <a:moveTo>
                    <a:pt x="22859" y="12699"/>
                  </a:moveTo>
                  <a:lnTo>
                    <a:pt x="0" y="12699"/>
                  </a:lnTo>
                  <a:lnTo>
                    <a:pt x="0" y="15239"/>
                  </a:lnTo>
                  <a:lnTo>
                    <a:pt x="22859" y="15239"/>
                  </a:lnTo>
                  <a:lnTo>
                    <a:pt x="22859" y="12699"/>
                  </a:lnTo>
                  <a:close/>
                </a:path>
                <a:path w="22859" h="725170">
                  <a:moveTo>
                    <a:pt x="22859" y="15239"/>
                  </a:moveTo>
                  <a:lnTo>
                    <a:pt x="0" y="15239"/>
                  </a:lnTo>
                  <a:lnTo>
                    <a:pt x="0" y="19049"/>
                  </a:lnTo>
                  <a:lnTo>
                    <a:pt x="22859" y="19049"/>
                  </a:lnTo>
                  <a:lnTo>
                    <a:pt x="22859" y="15239"/>
                  </a:lnTo>
                  <a:close/>
                </a:path>
                <a:path w="22859" h="725170">
                  <a:moveTo>
                    <a:pt x="22859" y="19049"/>
                  </a:moveTo>
                  <a:lnTo>
                    <a:pt x="0" y="19049"/>
                  </a:lnTo>
                  <a:lnTo>
                    <a:pt x="0" y="25399"/>
                  </a:lnTo>
                  <a:lnTo>
                    <a:pt x="22859" y="25399"/>
                  </a:lnTo>
                  <a:lnTo>
                    <a:pt x="22859" y="19049"/>
                  </a:lnTo>
                  <a:close/>
                </a:path>
                <a:path w="22859" h="725170">
                  <a:moveTo>
                    <a:pt x="22859" y="25399"/>
                  </a:moveTo>
                  <a:lnTo>
                    <a:pt x="0" y="25399"/>
                  </a:lnTo>
                  <a:lnTo>
                    <a:pt x="0" y="27939"/>
                  </a:lnTo>
                  <a:lnTo>
                    <a:pt x="22859" y="27939"/>
                  </a:lnTo>
                  <a:lnTo>
                    <a:pt x="22859" y="25399"/>
                  </a:lnTo>
                  <a:close/>
                </a:path>
                <a:path w="22859" h="725170">
                  <a:moveTo>
                    <a:pt x="22859" y="27939"/>
                  </a:moveTo>
                  <a:lnTo>
                    <a:pt x="0" y="27939"/>
                  </a:lnTo>
                  <a:lnTo>
                    <a:pt x="0" y="31749"/>
                  </a:lnTo>
                  <a:lnTo>
                    <a:pt x="22859" y="31749"/>
                  </a:lnTo>
                  <a:lnTo>
                    <a:pt x="22859" y="27939"/>
                  </a:lnTo>
                  <a:close/>
                </a:path>
                <a:path w="22859" h="725170">
                  <a:moveTo>
                    <a:pt x="22859" y="31749"/>
                  </a:moveTo>
                  <a:lnTo>
                    <a:pt x="0" y="31749"/>
                  </a:lnTo>
                  <a:lnTo>
                    <a:pt x="0" y="34289"/>
                  </a:lnTo>
                  <a:lnTo>
                    <a:pt x="22859" y="34289"/>
                  </a:lnTo>
                  <a:lnTo>
                    <a:pt x="22859" y="31749"/>
                  </a:lnTo>
                  <a:close/>
                </a:path>
                <a:path w="22859" h="725170">
                  <a:moveTo>
                    <a:pt x="22859" y="34289"/>
                  </a:moveTo>
                  <a:lnTo>
                    <a:pt x="0" y="34289"/>
                  </a:lnTo>
                  <a:lnTo>
                    <a:pt x="0" y="38099"/>
                  </a:lnTo>
                  <a:lnTo>
                    <a:pt x="22859" y="38099"/>
                  </a:lnTo>
                  <a:lnTo>
                    <a:pt x="22859" y="34289"/>
                  </a:lnTo>
                  <a:close/>
                </a:path>
                <a:path w="22859" h="725170">
                  <a:moveTo>
                    <a:pt x="22859" y="38099"/>
                  </a:moveTo>
                  <a:lnTo>
                    <a:pt x="0" y="38099"/>
                  </a:lnTo>
                  <a:lnTo>
                    <a:pt x="0" y="40639"/>
                  </a:lnTo>
                  <a:lnTo>
                    <a:pt x="22859" y="40639"/>
                  </a:lnTo>
                  <a:lnTo>
                    <a:pt x="22859" y="38099"/>
                  </a:lnTo>
                  <a:close/>
                </a:path>
                <a:path w="22859" h="725170">
                  <a:moveTo>
                    <a:pt x="22859" y="40639"/>
                  </a:moveTo>
                  <a:lnTo>
                    <a:pt x="0" y="40639"/>
                  </a:lnTo>
                  <a:lnTo>
                    <a:pt x="0" y="44449"/>
                  </a:lnTo>
                  <a:lnTo>
                    <a:pt x="22859" y="44449"/>
                  </a:lnTo>
                  <a:lnTo>
                    <a:pt x="22859" y="40639"/>
                  </a:lnTo>
                  <a:close/>
                </a:path>
                <a:path w="22859" h="725170">
                  <a:moveTo>
                    <a:pt x="22859" y="44449"/>
                  </a:moveTo>
                  <a:lnTo>
                    <a:pt x="0" y="44449"/>
                  </a:lnTo>
                  <a:lnTo>
                    <a:pt x="0" y="46989"/>
                  </a:lnTo>
                  <a:lnTo>
                    <a:pt x="22859" y="46989"/>
                  </a:lnTo>
                  <a:lnTo>
                    <a:pt x="22859" y="44449"/>
                  </a:lnTo>
                  <a:close/>
                </a:path>
                <a:path w="22859" h="725170">
                  <a:moveTo>
                    <a:pt x="22859" y="46989"/>
                  </a:moveTo>
                  <a:lnTo>
                    <a:pt x="0" y="46989"/>
                  </a:lnTo>
                  <a:lnTo>
                    <a:pt x="0" y="50799"/>
                  </a:lnTo>
                  <a:lnTo>
                    <a:pt x="22859" y="50799"/>
                  </a:lnTo>
                  <a:lnTo>
                    <a:pt x="22859" y="46989"/>
                  </a:lnTo>
                  <a:close/>
                </a:path>
                <a:path w="22859" h="725170">
                  <a:moveTo>
                    <a:pt x="22859" y="50799"/>
                  </a:moveTo>
                  <a:lnTo>
                    <a:pt x="0" y="50799"/>
                  </a:lnTo>
                  <a:lnTo>
                    <a:pt x="0" y="53339"/>
                  </a:lnTo>
                  <a:lnTo>
                    <a:pt x="22859" y="53339"/>
                  </a:lnTo>
                  <a:lnTo>
                    <a:pt x="22859" y="50799"/>
                  </a:lnTo>
                  <a:close/>
                </a:path>
                <a:path w="22859" h="725170">
                  <a:moveTo>
                    <a:pt x="22859" y="53339"/>
                  </a:moveTo>
                  <a:lnTo>
                    <a:pt x="0" y="53339"/>
                  </a:lnTo>
                  <a:lnTo>
                    <a:pt x="0" y="57149"/>
                  </a:lnTo>
                  <a:lnTo>
                    <a:pt x="22859" y="57149"/>
                  </a:lnTo>
                  <a:lnTo>
                    <a:pt x="22859" y="53339"/>
                  </a:lnTo>
                  <a:close/>
                </a:path>
                <a:path w="22859" h="725170">
                  <a:moveTo>
                    <a:pt x="22859" y="57149"/>
                  </a:moveTo>
                  <a:lnTo>
                    <a:pt x="0" y="57149"/>
                  </a:lnTo>
                  <a:lnTo>
                    <a:pt x="0" y="59689"/>
                  </a:lnTo>
                  <a:lnTo>
                    <a:pt x="22859" y="59689"/>
                  </a:lnTo>
                  <a:lnTo>
                    <a:pt x="22859" y="57149"/>
                  </a:lnTo>
                  <a:close/>
                </a:path>
                <a:path w="22859" h="725170">
                  <a:moveTo>
                    <a:pt x="22859" y="59689"/>
                  </a:moveTo>
                  <a:lnTo>
                    <a:pt x="0" y="59689"/>
                  </a:lnTo>
                  <a:lnTo>
                    <a:pt x="0" y="63499"/>
                  </a:lnTo>
                  <a:lnTo>
                    <a:pt x="22859" y="63499"/>
                  </a:lnTo>
                  <a:lnTo>
                    <a:pt x="22859" y="59689"/>
                  </a:lnTo>
                  <a:close/>
                </a:path>
                <a:path w="22859" h="725170">
                  <a:moveTo>
                    <a:pt x="22859" y="63499"/>
                  </a:moveTo>
                  <a:lnTo>
                    <a:pt x="0" y="63499"/>
                  </a:lnTo>
                  <a:lnTo>
                    <a:pt x="0" y="66039"/>
                  </a:lnTo>
                  <a:lnTo>
                    <a:pt x="22859" y="66039"/>
                  </a:lnTo>
                  <a:lnTo>
                    <a:pt x="22859" y="63499"/>
                  </a:lnTo>
                  <a:close/>
                </a:path>
                <a:path w="22859" h="725170">
                  <a:moveTo>
                    <a:pt x="22859" y="66039"/>
                  </a:moveTo>
                  <a:lnTo>
                    <a:pt x="0" y="66039"/>
                  </a:lnTo>
                  <a:lnTo>
                    <a:pt x="0" y="69849"/>
                  </a:lnTo>
                  <a:lnTo>
                    <a:pt x="22859" y="69849"/>
                  </a:lnTo>
                  <a:lnTo>
                    <a:pt x="22859" y="66039"/>
                  </a:lnTo>
                  <a:close/>
                </a:path>
                <a:path w="22859" h="725170">
                  <a:moveTo>
                    <a:pt x="22859" y="69849"/>
                  </a:moveTo>
                  <a:lnTo>
                    <a:pt x="0" y="69849"/>
                  </a:lnTo>
                  <a:lnTo>
                    <a:pt x="0" y="72389"/>
                  </a:lnTo>
                  <a:lnTo>
                    <a:pt x="22859" y="72389"/>
                  </a:lnTo>
                  <a:lnTo>
                    <a:pt x="22859" y="69849"/>
                  </a:lnTo>
                  <a:close/>
                </a:path>
                <a:path w="22859" h="725170">
                  <a:moveTo>
                    <a:pt x="22859" y="72389"/>
                  </a:moveTo>
                  <a:lnTo>
                    <a:pt x="0" y="72389"/>
                  </a:lnTo>
                  <a:lnTo>
                    <a:pt x="0" y="76199"/>
                  </a:lnTo>
                  <a:lnTo>
                    <a:pt x="22859" y="76199"/>
                  </a:lnTo>
                  <a:lnTo>
                    <a:pt x="22859" y="72389"/>
                  </a:lnTo>
                  <a:close/>
                </a:path>
                <a:path w="22859" h="725170">
                  <a:moveTo>
                    <a:pt x="22859" y="76199"/>
                  </a:moveTo>
                  <a:lnTo>
                    <a:pt x="0" y="76199"/>
                  </a:lnTo>
                  <a:lnTo>
                    <a:pt x="0" y="78739"/>
                  </a:lnTo>
                  <a:lnTo>
                    <a:pt x="22859" y="78739"/>
                  </a:lnTo>
                  <a:lnTo>
                    <a:pt x="22859" y="76199"/>
                  </a:lnTo>
                  <a:close/>
                </a:path>
                <a:path w="22859" h="725170">
                  <a:moveTo>
                    <a:pt x="22859" y="78739"/>
                  </a:moveTo>
                  <a:lnTo>
                    <a:pt x="0" y="78739"/>
                  </a:lnTo>
                  <a:lnTo>
                    <a:pt x="0" y="85089"/>
                  </a:lnTo>
                  <a:lnTo>
                    <a:pt x="22859" y="85089"/>
                  </a:lnTo>
                  <a:lnTo>
                    <a:pt x="22859" y="78739"/>
                  </a:lnTo>
                  <a:close/>
                </a:path>
                <a:path w="22859" h="725170">
                  <a:moveTo>
                    <a:pt x="22859" y="85089"/>
                  </a:moveTo>
                  <a:lnTo>
                    <a:pt x="0" y="85089"/>
                  </a:lnTo>
                  <a:lnTo>
                    <a:pt x="0" y="91439"/>
                  </a:lnTo>
                  <a:lnTo>
                    <a:pt x="22859" y="91439"/>
                  </a:lnTo>
                  <a:lnTo>
                    <a:pt x="22859" y="85089"/>
                  </a:lnTo>
                  <a:close/>
                </a:path>
                <a:path w="22859" h="725170">
                  <a:moveTo>
                    <a:pt x="22859" y="91439"/>
                  </a:moveTo>
                  <a:lnTo>
                    <a:pt x="0" y="91439"/>
                  </a:lnTo>
                  <a:lnTo>
                    <a:pt x="0" y="95249"/>
                  </a:lnTo>
                  <a:lnTo>
                    <a:pt x="22859" y="95249"/>
                  </a:lnTo>
                  <a:lnTo>
                    <a:pt x="22859" y="91439"/>
                  </a:lnTo>
                  <a:close/>
                </a:path>
                <a:path w="22859" h="725170">
                  <a:moveTo>
                    <a:pt x="22859" y="95249"/>
                  </a:moveTo>
                  <a:lnTo>
                    <a:pt x="0" y="95249"/>
                  </a:lnTo>
                  <a:lnTo>
                    <a:pt x="0" y="97789"/>
                  </a:lnTo>
                  <a:lnTo>
                    <a:pt x="22859" y="97789"/>
                  </a:lnTo>
                  <a:lnTo>
                    <a:pt x="22859" y="95249"/>
                  </a:lnTo>
                  <a:close/>
                </a:path>
                <a:path w="22859" h="725170">
                  <a:moveTo>
                    <a:pt x="22859" y="97789"/>
                  </a:moveTo>
                  <a:lnTo>
                    <a:pt x="0" y="97789"/>
                  </a:lnTo>
                  <a:lnTo>
                    <a:pt x="0" y="104139"/>
                  </a:lnTo>
                  <a:lnTo>
                    <a:pt x="22859" y="104139"/>
                  </a:lnTo>
                  <a:lnTo>
                    <a:pt x="22859" y="97789"/>
                  </a:lnTo>
                  <a:close/>
                </a:path>
                <a:path w="22859" h="725170">
                  <a:moveTo>
                    <a:pt x="22859" y="104139"/>
                  </a:moveTo>
                  <a:lnTo>
                    <a:pt x="0" y="104139"/>
                  </a:lnTo>
                  <a:lnTo>
                    <a:pt x="0" y="110489"/>
                  </a:lnTo>
                  <a:lnTo>
                    <a:pt x="22859" y="110489"/>
                  </a:lnTo>
                  <a:lnTo>
                    <a:pt x="22859" y="104139"/>
                  </a:lnTo>
                  <a:close/>
                </a:path>
                <a:path w="22859" h="725170">
                  <a:moveTo>
                    <a:pt x="22859" y="110489"/>
                  </a:moveTo>
                  <a:lnTo>
                    <a:pt x="0" y="110489"/>
                  </a:lnTo>
                  <a:lnTo>
                    <a:pt x="0" y="116839"/>
                  </a:lnTo>
                  <a:lnTo>
                    <a:pt x="22859" y="116839"/>
                  </a:lnTo>
                  <a:lnTo>
                    <a:pt x="22859" y="110489"/>
                  </a:lnTo>
                  <a:close/>
                </a:path>
                <a:path w="22859" h="725170">
                  <a:moveTo>
                    <a:pt x="22859" y="116839"/>
                  </a:moveTo>
                  <a:lnTo>
                    <a:pt x="0" y="116839"/>
                  </a:lnTo>
                  <a:lnTo>
                    <a:pt x="0" y="123189"/>
                  </a:lnTo>
                  <a:lnTo>
                    <a:pt x="22859" y="123189"/>
                  </a:lnTo>
                  <a:lnTo>
                    <a:pt x="22859" y="116839"/>
                  </a:lnTo>
                  <a:close/>
                </a:path>
                <a:path w="22859" h="725170">
                  <a:moveTo>
                    <a:pt x="22859" y="123189"/>
                  </a:moveTo>
                  <a:lnTo>
                    <a:pt x="0" y="123189"/>
                  </a:lnTo>
                  <a:lnTo>
                    <a:pt x="0" y="129539"/>
                  </a:lnTo>
                  <a:lnTo>
                    <a:pt x="22859" y="129539"/>
                  </a:lnTo>
                  <a:lnTo>
                    <a:pt x="22859" y="123189"/>
                  </a:lnTo>
                  <a:close/>
                </a:path>
                <a:path w="22859" h="725170">
                  <a:moveTo>
                    <a:pt x="22859" y="129539"/>
                  </a:moveTo>
                  <a:lnTo>
                    <a:pt x="0" y="129539"/>
                  </a:lnTo>
                  <a:lnTo>
                    <a:pt x="0" y="133349"/>
                  </a:lnTo>
                  <a:lnTo>
                    <a:pt x="22859" y="133349"/>
                  </a:lnTo>
                  <a:lnTo>
                    <a:pt x="22859" y="129539"/>
                  </a:lnTo>
                  <a:close/>
                </a:path>
                <a:path w="22859" h="725170">
                  <a:moveTo>
                    <a:pt x="22859" y="133349"/>
                  </a:moveTo>
                  <a:lnTo>
                    <a:pt x="0" y="133349"/>
                  </a:lnTo>
                  <a:lnTo>
                    <a:pt x="0" y="135889"/>
                  </a:lnTo>
                  <a:lnTo>
                    <a:pt x="22859" y="135889"/>
                  </a:lnTo>
                  <a:lnTo>
                    <a:pt x="22859" y="133349"/>
                  </a:lnTo>
                  <a:close/>
                </a:path>
                <a:path w="22859" h="725170">
                  <a:moveTo>
                    <a:pt x="22859" y="135889"/>
                  </a:moveTo>
                  <a:lnTo>
                    <a:pt x="0" y="135889"/>
                  </a:lnTo>
                  <a:lnTo>
                    <a:pt x="0" y="139699"/>
                  </a:lnTo>
                  <a:lnTo>
                    <a:pt x="22859" y="139699"/>
                  </a:lnTo>
                  <a:lnTo>
                    <a:pt x="22859" y="135889"/>
                  </a:lnTo>
                  <a:close/>
                </a:path>
                <a:path w="22859" h="725170">
                  <a:moveTo>
                    <a:pt x="22859" y="139699"/>
                  </a:moveTo>
                  <a:lnTo>
                    <a:pt x="0" y="139699"/>
                  </a:lnTo>
                  <a:lnTo>
                    <a:pt x="0" y="143509"/>
                  </a:lnTo>
                  <a:lnTo>
                    <a:pt x="1270" y="143509"/>
                  </a:lnTo>
                  <a:lnTo>
                    <a:pt x="1270" y="144779"/>
                  </a:lnTo>
                  <a:lnTo>
                    <a:pt x="3809" y="144779"/>
                  </a:lnTo>
                  <a:lnTo>
                    <a:pt x="3809" y="146049"/>
                  </a:lnTo>
                  <a:lnTo>
                    <a:pt x="22859" y="146049"/>
                  </a:lnTo>
                  <a:lnTo>
                    <a:pt x="22859" y="139699"/>
                  </a:lnTo>
                  <a:close/>
                </a:path>
                <a:path w="22859" h="725170">
                  <a:moveTo>
                    <a:pt x="22859" y="146049"/>
                  </a:moveTo>
                  <a:lnTo>
                    <a:pt x="8889" y="146049"/>
                  </a:lnTo>
                  <a:lnTo>
                    <a:pt x="8889" y="147319"/>
                  </a:lnTo>
                  <a:lnTo>
                    <a:pt x="11429" y="147319"/>
                  </a:lnTo>
                  <a:lnTo>
                    <a:pt x="11429" y="148589"/>
                  </a:lnTo>
                  <a:lnTo>
                    <a:pt x="22859" y="148589"/>
                  </a:lnTo>
                  <a:lnTo>
                    <a:pt x="22859" y="146049"/>
                  </a:lnTo>
                  <a:close/>
                </a:path>
                <a:path w="22859" h="725170">
                  <a:moveTo>
                    <a:pt x="22859" y="148589"/>
                  </a:moveTo>
                  <a:lnTo>
                    <a:pt x="15239" y="148589"/>
                  </a:lnTo>
                  <a:lnTo>
                    <a:pt x="15239" y="149859"/>
                  </a:lnTo>
                  <a:lnTo>
                    <a:pt x="17779" y="149859"/>
                  </a:lnTo>
                  <a:lnTo>
                    <a:pt x="17779" y="151129"/>
                  </a:lnTo>
                  <a:lnTo>
                    <a:pt x="20320" y="151129"/>
                  </a:lnTo>
                  <a:lnTo>
                    <a:pt x="20320" y="152399"/>
                  </a:lnTo>
                  <a:lnTo>
                    <a:pt x="22859" y="152399"/>
                  </a:lnTo>
                  <a:lnTo>
                    <a:pt x="22859" y="148589"/>
                  </a:lnTo>
                  <a:close/>
                </a:path>
                <a:path w="22859" h="725170">
                  <a:moveTo>
                    <a:pt x="22859" y="721359"/>
                  </a:moveTo>
                  <a:lnTo>
                    <a:pt x="0" y="721359"/>
                  </a:lnTo>
                  <a:lnTo>
                    <a:pt x="0" y="723899"/>
                  </a:lnTo>
                  <a:lnTo>
                    <a:pt x="16509" y="723899"/>
                  </a:lnTo>
                  <a:lnTo>
                    <a:pt x="16509" y="725169"/>
                  </a:lnTo>
                  <a:lnTo>
                    <a:pt x="22859" y="725169"/>
                  </a:lnTo>
                  <a:lnTo>
                    <a:pt x="22859" y="721359"/>
                  </a:lnTo>
                  <a:close/>
                </a:path>
                <a:path w="22859" h="725170">
                  <a:moveTo>
                    <a:pt x="22859" y="718819"/>
                  </a:moveTo>
                  <a:lnTo>
                    <a:pt x="0" y="718819"/>
                  </a:lnTo>
                  <a:lnTo>
                    <a:pt x="0" y="720089"/>
                  </a:lnTo>
                  <a:lnTo>
                    <a:pt x="22859" y="720089"/>
                  </a:lnTo>
                  <a:lnTo>
                    <a:pt x="22859" y="718819"/>
                  </a:lnTo>
                  <a:close/>
                </a:path>
                <a:path w="22859" h="725170">
                  <a:moveTo>
                    <a:pt x="22859" y="715009"/>
                  </a:moveTo>
                  <a:lnTo>
                    <a:pt x="0" y="715009"/>
                  </a:lnTo>
                  <a:lnTo>
                    <a:pt x="0" y="717549"/>
                  </a:lnTo>
                  <a:lnTo>
                    <a:pt x="22859" y="717549"/>
                  </a:lnTo>
                  <a:lnTo>
                    <a:pt x="22859" y="715009"/>
                  </a:lnTo>
                  <a:close/>
                </a:path>
                <a:path w="22859" h="725170">
                  <a:moveTo>
                    <a:pt x="22859" y="712469"/>
                  </a:moveTo>
                  <a:lnTo>
                    <a:pt x="0" y="712469"/>
                  </a:lnTo>
                  <a:lnTo>
                    <a:pt x="0" y="713739"/>
                  </a:lnTo>
                  <a:lnTo>
                    <a:pt x="22859" y="713739"/>
                  </a:lnTo>
                  <a:lnTo>
                    <a:pt x="22859" y="712469"/>
                  </a:lnTo>
                  <a:close/>
                </a:path>
                <a:path w="22859" h="725170">
                  <a:moveTo>
                    <a:pt x="22859" y="708659"/>
                  </a:moveTo>
                  <a:lnTo>
                    <a:pt x="0" y="708659"/>
                  </a:lnTo>
                  <a:lnTo>
                    <a:pt x="0" y="711199"/>
                  </a:lnTo>
                  <a:lnTo>
                    <a:pt x="22859" y="711199"/>
                  </a:lnTo>
                  <a:lnTo>
                    <a:pt x="22859" y="708659"/>
                  </a:lnTo>
                  <a:close/>
                </a:path>
                <a:path w="22859" h="725170">
                  <a:moveTo>
                    <a:pt x="22859" y="706119"/>
                  </a:moveTo>
                  <a:lnTo>
                    <a:pt x="0" y="706119"/>
                  </a:lnTo>
                  <a:lnTo>
                    <a:pt x="0" y="707389"/>
                  </a:lnTo>
                  <a:lnTo>
                    <a:pt x="22859" y="707389"/>
                  </a:lnTo>
                  <a:lnTo>
                    <a:pt x="22859" y="706119"/>
                  </a:lnTo>
                  <a:close/>
                </a:path>
                <a:path w="22859" h="725170">
                  <a:moveTo>
                    <a:pt x="22859" y="702309"/>
                  </a:moveTo>
                  <a:lnTo>
                    <a:pt x="0" y="702309"/>
                  </a:lnTo>
                  <a:lnTo>
                    <a:pt x="0" y="704849"/>
                  </a:lnTo>
                  <a:lnTo>
                    <a:pt x="22859" y="704849"/>
                  </a:lnTo>
                  <a:lnTo>
                    <a:pt x="22859" y="702309"/>
                  </a:lnTo>
                  <a:close/>
                </a:path>
                <a:path w="22859" h="725170">
                  <a:moveTo>
                    <a:pt x="22859" y="699769"/>
                  </a:moveTo>
                  <a:lnTo>
                    <a:pt x="0" y="699769"/>
                  </a:lnTo>
                  <a:lnTo>
                    <a:pt x="0" y="701039"/>
                  </a:lnTo>
                  <a:lnTo>
                    <a:pt x="22859" y="701039"/>
                  </a:lnTo>
                  <a:lnTo>
                    <a:pt x="22859" y="699769"/>
                  </a:lnTo>
                  <a:close/>
                </a:path>
                <a:path w="22859" h="725170">
                  <a:moveTo>
                    <a:pt x="22859" y="695959"/>
                  </a:moveTo>
                  <a:lnTo>
                    <a:pt x="0" y="695959"/>
                  </a:lnTo>
                  <a:lnTo>
                    <a:pt x="0" y="698499"/>
                  </a:lnTo>
                  <a:lnTo>
                    <a:pt x="22859" y="698499"/>
                  </a:lnTo>
                  <a:lnTo>
                    <a:pt x="22859" y="695959"/>
                  </a:lnTo>
                  <a:close/>
                </a:path>
                <a:path w="22859" h="725170">
                  <a:moveTo>
                    <a:pt x="22859" y="693419"/>
                  </a:moveTo>
                  <a:lnTo>
                    <a:pt x="0" y="693419"/>
                  </a:lnTo>
                  <a:lnTo>
                    <a:pt x="0" y="694689"/>
                  </a:lnTo>
                  <a:lnTo>
                    <a:pt x="22859" y="694689"/>
                  </a:lnTo>
                  <a:lnTo>
                    <a:pt x="22859" y="693419"/>
                  </a:lnTo>
                  <a:close/>
                </a:path>
                <a:path w="22859" h="725170">
                  <a:moveTo>
                    <a:pt x="22859" y="689609"/>
                  </a:moveTo>
                  <a:lnTo>
                    <a:pt x="0" y="689609"/>
                  </a:lnTo>
                  <a:lnTo>
                    <a:pt x="0" y="692149"/>
                  </a:lnTo>
                  <a:lnTo>
                    <a:pt x="22859" y="692149"/>
                  </a:lnTo>
                  <a:lnTo>
                    <a:pt x="22859" y="689609"/>
                  </a:lnTo>
                  <a:close/>
                </a:path>
                <a:path w="22859" h="725170">
                  <a:moveTo>
                    <a:pt x="22859" y="687069"/>
                  </a:moveTo>
                  <a:lnTo>
                    <a:pt x="0" y="687069"/>
                  </a:lnTo>
                  <a:lnTo>
                    <a:pt x="0" y="688339"/>
                  </a:lnTo>
                  <a:lnTo>
                    <a:pt x="22859" y="688339"/>
                  </a:lnTo>
                  <a:lnTo>
                    <a:pt x="22859" y="687069"/>
                  </a:lnTo>
                  <a:close/>
                </a:path>
                <a:path w="22859" h="725170">
                  <a:moveTo>
                    <a:pt x="22859" y="683259"/>
                  </a:moveTo>
                  <a:lnTo>
                    <a:pt x="0" y="683259"/>
                  </a:lnTo>
                  <a:lnTo>
                    <a:pt x="0" y="685799"/>
                  </a:lnTo>
                  <a:lnTo>
                    <a:pt x="22859" y="685799"/>
                  </a:lnTo>
                  <a:lnTo>
                    <a:pt x="22859" y="683259"/>
                  </a:lnTo>
                  <a:close/>
                </a:path>
                <a:path w="22859" h="725170">
                  <a:moveTo>
                    <a:pt x="22859" y="680719"/>
                  </a:moveTo>
                  <a:lnTo>
                    <a:pt x="0" y="680719"/>
                  </a:lnTo>
                  <a:lnTo>
                    <a:pt x="0" y="681989"/>
                  </a:lnTo>
                  <a:lnTo>
                    <a:pt x="22859" y="681989"/>
                  </a:lnTo>
                  <a:lnTo>
                    <a:pt x="22859" y="680719"/>
                  </a:lnTo>
                  <a:close/>
                </a:path>
                <a:path w="22859" h="725170">
                  <a:moveTo>
                    <a:pt x="22859" y="676909"/>
                  </a:moveTo>
                  <a:lnTo>
                    <a:pt x="0" y="676909"/>
                  </a:lnTo>
                  <a:lnTo>
                    <a:pt x="0" y="679449"/>
                  </a:lnTo>
                  <a:lnTo>
                    <a:pt x="22859" y="679449"/>
                  </a:lnTo>
                  <a:lnTo>
                    <a:pt x="22859" y="676909"/>
                  </a:lnTo>
                  <a:close/>
                </a:path>
                <a:path w="22859" h="725170">
                  <a:moveTo>
                    <a:pt x="22859" y="674369"/>
                  </a:moveTo>
                  <a:lnTo>
                    <a:pt x="0" y="674369"/>
                  </a:lnTo>
                  <a:lnTo>
                    <a:pt x="0" y="675639"/>
                  </a:lnTo>
                  <a:lnTo>
                    <a:pt x="22859" y="675639"/>
                  </a:lnTo>
                  <a:lnTo>
                    <a:pt x="22859" y="674369"/>
                  </a:lnTo>
                  <a:close/>
                </a:path>
                <a:path w="22859" h="725170">
                  <a:moveTo>
                    <a:pt x="22859" y="670559"/>
                  </a:moveTo>
                  <a:lnTo>
                    <a:pt x="0" y="670559"/>
                  </a:lnTo>
                  <a:lnTo>
                    <a:pt x="0" y="673099"/>
                  </a:lnTo>
                  <a:lnTo>
                    <a:pt x="22859" y="673099"/>
                  </a:lnTo>
                  <a:lnTo>
                    <a:pt x="22859" y="670559"/>
                  </a:lnTo>
                  <a:close/>
                </a:path>
                <a:path w="22859" h="725170">
                  <a:moveTo>
                    <a:pt x="22859" y="668019"/>
                  </a:moveTo>
                  <a:lnTo>
                    <a:pt x="0" y="668019"/>
                  </a:lnTo>
                  <a:lnTo>
                    <a:pt x="0" y="669289"/>
                  </a:lnTo>
                  <a:lnTo>
                    <a:pt x="22859" y="669289"/>
                  </a:lnTo>
                  <a:lnTo>
                    <a:pt x="22859" y="668019"/>
                  </a:lnTo>
                  <a:close/>
                </a:path>
                <a:path w="22859" h="725170">
                  <a:moveTo>
                    <a:pt x="22859" y="664209"/>
                  </a:moveTo>
                  <a:lnTo>
                    <a:pt x="0" y="664209"/>
                  </a:lnTo>
                  <a:lnTo>
                    <a:pt x="0" y="666749"/>
                  </a:lnTo>
                  <a:lnTo>
                    <a:pt x="22859" y="666749"/>
                  </a:lnTo>
                  <a:lnTo>
                    <a:pt x="22859" y="664209"/>
                  </a:lnTo>
                  <a:close/>
                </a:path>
                <a:path w="22859" h="725170">
                  <a:moveTo>
                    <a:pt x="22859" y="661669"/>
                  </a:moveTo>
                  <a:lnTo>
                    <a:pt x="0" y="661669"/>
                  </a:lnTo>
                  <a:lnTo>
                    <a:pt x="0" y="662939"/>
                  </a:lnTo>
                  <a:lnTo>
                    <a:pt x="22859" y="662939"/>
                  </a:lnTo>
                  <a:lnTo>
                    <a:pt x="22859" y="661669"/>
                  </a:lnTo>
                  <a:close/>
                </a:path>
                <a:path w="22859" h="725170">
                  <a:moveTo>
                    <a:pt x="22859" y="657859"/>
                  </a:moveTo>
                  <a:lnTo>
                    <a:pt x="0" y="657859"/>
                  </a:lnTo>
                  <a:lnTo>
                    <a:pt x="0" y="660399"/>
                  </a:lnTo>
                  <a:lnTo>
                    <a:pt x="22859" y="660399"/>
                  </a:lnTo>
                  <a:lnTo>
                    <a:pt x="22859" y="657859"/>
                  </a:lnTo>
                  <a:close/>
                </a:path>
                <a:path w="22859" h="725170">
                  <a:moveTo>
                    <a:pt x="22859" y="655319"/>
                  </a:moveTo>
                  <a:lnTo>
                    <a:pt x="0" y="655319"/>
                  </a:lnTo>
                  <a:lnTo>
                    <a:pt x="0" y="656589"/>
                  </a:lnTo>
                  <a:lnTo>
                    <a:pt x="22859" y="656589"/>
                  </a:lnTo>
                  <a:lnTo>
                    <a:pt x="22859" y="655319"/>
                  </a:lnTo>
                  <a:close/>
                </a:path>
                <a:path w="22859" h="725170">
                  <a:moveTo>
                    <a:pt x="22859" y="651509"/>
                  </a:moveTo>
                  <a:lnTo>
                    <a:pt x="0" y="651509"/>
                  </a:lnTo>
                  <a:lnTo>
                    <a:pt x="0" y="654049"/>
                  </a:lnTo>
                  <a:lnTo>
                    <a:pt x="22859" y="654049"/>
                  </a:lnTo>
                  <a:lnTo>
                    <a:pt x="22859" y="651509"/>
                  </a:lnTo>
                  <a:close/>
                </a:path>
                <a:path w="22859" h="725170">
                  <a:moveTo>
                    <a:pt x="22859" y="648969"/>
                  </a:moveTo>
                  <a:lnTo>
                    <a:pt x="0" y="648969"/>
                  </a:lnTo>
                  <a:lnTo>
                    <a:pt x="0" y="650239"/>
                  </a:lnTo>
                  <a:lnTo>
                    <a:pt x="22859" y="650239"/>
                  </a:lnTo>
                  <a:lnTo>
                    <a:pt x="22859" y="648969"/>
                  </a:lnTo>
                  <a:close/>
                </a:path>
                <a:path w="22859" h="725170">
                  <a:moveTo>
                    <a:pt x="22859" y="643889"/>
                  </a:moveTo>
                  <a:lnTo>
                    <a:pt x="0" y="643889"/>
                  </a:lnTo>
                  <a:lnTo>
                    <a:pt x="0" y="647699"/>
                  </a:lnTo>
                  <a:lnTo>
                    <a:pt x="22859" y="647699"/>
                  </a:lnTo>
                  <a:lnTo>
                    <a:pt x="22859" y="643889"/>
                  </a:lnTo>
                  <a:close/>
                </a:path>
                <a:path w="22859" h="725170">
                  <a:moveTo>
                    <a:pt x="22859" y="637539"/>
                  </a:moveTo>
                  <a:lnTo>
                    <a:pt x="0" y="637539"/>
                  </a:lnTo>
                  <a:lnTo>
                    <a:pt x="0" y="642619"/>
                  </a:lnTo>
                  <a:lnTo>
                    <a:pt x="22859" y="642619"/>
                  </a:lnTo>
                  <a:lnTo>
                    <a:pt x="22859" y="637539"/>
                  </a:lnTo>
                  <a:close/>
                </a:path>
                <a:path w="22859" h="725170">
                  <a:moveTo>
                    <a:pt x="22859" y="631189"/>
                  </a:moveTo>
                  <a:lnTo>
                    <a:pt x="0" y="631189"/>
                  </a:lnTo>
                  <a:lnTo>
                    <a:pt x="0" y="636269"/>
                  </a:lnTo>
                  <a:lnTo>
                    <a:pt x="22859" y="636269"/>
                  </a:lnTo>
                  <a:lnTo>
                    <a:pt x="22859" y="631189"/>
                  </a:lnTo>
                  <a:close/>
                </a:path>
                <a:path w="22859" h="725170">
                  <a:moveTo>
                    <a:pt x="22859" y="624839"/>
                  </a:moveTo>
                  <a:lnTo>
                    <a:pt x="0" y="624839"/>
                  </a:lnTo>
                  <a:lnTo>
                    <a:pt x="0" y="629919"/>
                  </a:lnTo>
                  <a:lnTo>
                    <a:pt x="22859" y="629919"/>
                  </a:lnTo>
                  <a:lnTo>
                    <a:pt x="22859" y="624839"/>
                  </a:lnTo>
                  <a:close/>
                </a:path>
                <a:path w="22859" h="725170">
                  <a:moveTo>
                    <a:pt x="22859" y="618489"/>
                  </a:moveTo>
                  <a:lnTo>
                    <a:pt x="0" y="618489"/>
                  </a:lnTo>
                  <a:lnTo>
                    <a:pt x="0" y="623569"/>
                  </a:lnTo>
                  <a:lnTo>
                    <a:pt x="22859" y="623569"/>
                  </a:lnTo>
                  <a:lnTo>
                    <a:pt x="22859" y="618489"/>
                  </a:lnTo>
                  <a:close/>
                </a:path>
                <a:path w="22859" h="725170">
                  <a:moveTo>
                    <a:pt x="22859" y="612139"/>
                  </a:moveTo>
                  <a:lnTo>
                    <a:pt x="0" y="612139"/>
                  </a:lnTo>
                  <a:lnTo>
                    <a:pt x="0" y="617219"/>
                  </a:lnTo>
                  <a:lnTo>
                    <a:pt x="22859" y="617219"/>
                  </a:lnTo>
                  <a:lnTo>
                    <a:pt x="22859" y="612139"/>
                  </a:lnTo>
                  <a:close/>
                </a:path>
                <a:path w="22859" h="725170">
                  <a:moveTo>
                    <a:pt x="22859" y="605789"/>
                  </a:moveTo>
                  <a:lnTo>
                    <a:pt x="0" y="605789"/>
                  </a:lnTo>
                  <a:lnTo>
                    <a:pt x="0" y="610869"/>
                  </a:lnTo>
                  <a:lnTo>
                    <a:pt x="22859" y="610869"/>
                  </a:lnTo>
                  <a:lnTo>
                    <a:pt x="22859" y="605789"/>
                  </a:lnTo>
                  <a:close/>
                </a:path>
                <a:path w="22859" h="725170">
                  <a:moveTo>
                    <a:pt x="22859" y="599439"/>
                  </a:moveTo>
                  <a:lnTo>
                    <a:pt x="0" y="599439"/>
                  </a:lnTo>
                  <a:lnTo>
                    <a:pt x="0" y="604519"/>
                  </a:lnTo>
                  <a:lnTo>
                    <a:pt x="22859" y="604519"/>
                  </a:lnTo>
                  <a:lnTo>
                    <a:pt x="22859" y="599439"/>
                  </a:lnTo>
                  <a:close/>
                </a:path>
                <a:path w="22859" h="725170">
                  <a:moveTo>
                    <a:pt x="22859" y="593089"/>
                  </a:moveTo>
                  <a:lnTo>
                    <a:pt x="0" y="593089"/>
                  </a:lnTo>
                  <a:lnTo>
                    <a:pt x="0" y="598169"/>
                  </a:lnTo>
                  <a:lnTo>
                    <a:pt x="22859" y="598169"/>
                  </a:lnTo>
                  <a:lnTo>
                    <a:pt x="22859" y="593089"/>
                  </a:lnTo>
                  <a:close/>
                </a:path>
                <a:path w="22859" h="725170">
                  <a:moveTo>
                    <a:pt x="22859" y="586739"/>
                  </a:moveTo>
                  <a:lnTo>
                    <a:pt x="0" y="586739"/>
                  </a:lnTo>
                  <a:lnTo>
                    <a:pt x="0" y="591819"/>
                  </a:lnTo>
                  <a:lnTo>
                    <a:pt x="22859" y="591819"/>
                  </a:lnTo>
                  <a:lnTo>
                    <a:pt x="22859" y="586739"/>
                  </a:lnTo>
                  <a:close/>
                </a:path>
                <a:path w="22859" h="725170">
                  <a:moveTo>
                    <a:pt x="8889" y="579119"/>
                  </a:moveTo>
                  <a:lnTo>
                    <a:pt x="0" y="579119"/>
                  </a:lnTo>
                  <a:lnTo>
                    <a:pt x="0" y="585469"/>
                  </a:lnTo>
                  <a:lnTo>
                    <a:pt x="22859" y="585469"/>
                  </a:lnTo>
                  <a:lnTo>
                    <a:pt x="22859" y="580389"/>
                  </a:lnTo>
                  <a:lnTo>
                    <a:pt x="8889" y="580389"/>
                  </a:lnTo>
                  <a:lnTo>
                    <a:pt x="8889" y="579119"/>
                  </a:lnTo>
                  <a:close/>
                </a:path>
                <a:path w="22859" h="725170">
                  <a:moveTo>
                    <a:pt x="22859" y="576579"/>
                  </a:moveTo>
                  <a:lnTo>
                    <a:pt x="21589" y="576579"/>
                  </a:lnTo>
                  <a:lnTo>
                    <a:pt x="21589" y="579119"/>
                  </a:lnTo>
                  <a:lnTo>
                    <a:pt x="22859" y="579119"/>
                  </a:lnTo>
                  <a:lnTo>
                    <a:pt x="22859" y="576579"/>
                  </a:lnTo>
                  <a:close/>
                </a:path>
                <a:path w="22859" h="725170">
                  <a:moveTo>
                    <a:pt x="22859" y="453389"/>
                  </a:moveTo>
                  <a:lnTo>
                    <a:pt x="21589" y="453389"/>
                  </a:lnTo>
                  <a:lnTo>
                    <a:pt x="21589" y="454659"/>
                  </a:lnTo>
                  <a:lnTo>
                    <a:pt x="22859" y="454659"/>
                  </a:lnTo>
                  <a:lnTo>
                    <a:pt x="22859" y="453389"/>
                  </a:lnTo>
                  <a:close/>
                </a:path>
                <a:path w="22859" h="725170">
                  <a:moveTo>
                    <a:pt x="15239" y="452119"/>
                  </a:moveTo>
                  <a:lnTo>
                    <a:pt x="8889" y="452119"/>
                  </a:lnTo>
                  <a:lnTo>
                    <a:pt x="8889" y="453389"/>
                  </a:lnTo>
                  <a:lnTo>
                    <a:pt x="15239" y="453389"/>
                  </a:lnTo>
                  <a:lnTo>
                    <a:pt x="15239" y="452119"/>
                  </a:lnTo>
                  <a:close/>
                </a:path>
                <a:path w="22859" h="725170">
                  <a:moveTo>
                    <a:pt x="22859" y="447039"/>
                  </a:moveTo>
                  <a:lnTo>
                    <a:pt x="0" y="447039"/>
                  </a:lnTo>
                  <a:lnTo>
                    <a:pt x="0" y="452119"/>
                  </a:lnTo>
                  <a:lnTo>
                    <a:pt x="22859" y="452119"/>
                  </a:lnTo>
                  <a:lnTo>
                    <a:pt x="22859" y="447039"/>
                  </a:lnTo>
                  <a:close/>
                </a:path>
                <a:path w="22859" h="725170">
                  <a:moveTo>
                    <a:pt x="22859" y="440689"/>
                  </a:moveTo>
                  <a:lnTo>
                    <a:pt x="0" y="440689"/>
                  </a:lnTo>
                  <a:lnTo>
                    <a:pt x="0" y="445769"/>
                  </a:lnTo>
                  <a:lnTo>
                    <a:pt x="22859" y="445769"/>
                  </a:lnTo>
                  <a:lnTo>
                    <a:pt x="22859" y="440689"/>
                  </a:lnTo>
                  <a:close/>
                </a:path>
                <a:path w="22859" h="725170">
                  <a:moveTo>
                    <a:pt x="22859" y="434339"/>
                  </a:moveTo>
                  <a:lnTo>
                    <a:pt x="0" y="434339"/>
                  </a:lnTo>
                  <a:lnTo>
                    <a:pt x="0" y="439419"/>
                  </a:lnTo>
                  <a:lnTo>
                    <a:pt x="22859" y="439419"/>
                  </a:lnTo>
                  <a:lnTo>
                    <a:pt x="22859" y="434339"/>
                  </a:lnTo>
                  <a:close/>
                </a:path>
                <a:path w="22859" h="725170">
                  <a:moveTo>
                    <a:pt x="22859" y="427989"/>
                  </a:moveTo>
                  <a:lnTo>
                    <a:pt x="0" y="427989"/>
                  </a:lnTo>
                  <a:lnTo>
                    <a:pt x="0" y="433069"/>
                  </a:lnTo>
                  <a:lnTo>
                    <a:pt x="22859" y="433069"/>
                  </a:lnTo>
                  <a:lnTo>
                    <a:pt x="22859" y="427989"/>
                  </a:lnTo>
                  <a:close/>
                </a:path>
                <a:path w="22859" h="725170">
                  <a:moveTo>
                    <a:pt x="22859" y="421639"/>
                  </a:moveTo>
                  <a:lnTo>
                    <a:pt x="0" y="421639"/>
                  </a:lnTo>
                  <a:lnTo>
                    <a:pt x="0" y="426719"/>
                  </a:lnTo>
                  <a:lnTo>
                    <a:pt x="22859" y="426719"/>
                  </a:lnTo>
                  <a:lnTo>
                    <a:pt x="22859" y="421639"/>
                  </a:lnTo>
                  <a:close/>
                </a:path>
                <a:path w="22859" h="725170">
                  <a:moveTo>
                    <a:pt x="22859" y="415289"/>
                  </a:moveTo>
                  <a:lnTo>
                    <a:pt x="0" y="415289"/>
                  </a:lnTo>
                  <a:lnTo>
                    <a:pt x="0" y="420369"/>
                  </a:lnTo>
                  <a:lnTo>
                    <a:pt x="22859" y="420369"/>
                  </a:lnTo>
                  <a:lnTo>
                    <a:pt x="22859" y="415289"/>
                  </a:lnTo>
                  <a:close/>
                </a:path>
                <a:path w="22859" h="725170">
                  <a:moveTo>
                    <a:pt x="22859" y="408939"/>
                  </a:moveTo>
                  <a:lnTo>
                    <a:pt x="0" y="408939"/>
                  </a:lnTo>
                  <a:lnTo>
                    <a:pt x="0" y="414019"/>
                  </a:lnTo>
                  <a:lnTo>
                    <a:pt x="22859" y="414019"/>
                  </a:lnTo>
                  <a:lnTo>
                    <a:pt x="22859" y="408939"/>
                  </a:lnTo>
                  <a:close/>
                </a:path>
                <a:path w="22859" h="725170">
                  <a:moveTo>
                    <a:pt x="22859" y="402589"/>
                  </a:moveTo>
                  <a:lnTo>
                    <a:pt x="0" y="402589"/>
                  </a:lnTo>
                  <a:lnTo>
                    <a:pt x="0" y="407669"/>
                  </a:lnTo>
                  <a:lnTo>
                    <a:pt x="22859" y="407669"/>
                  </a:lnTo>
                  <a:lnTo>
                    <a:pt x="22859" y="402589"/>
                  </a:lnTo>
                  <a:close/>
                </a:path>
                <a:path w="22859" h="725170">
                  <a:moveTo>
                    <a:pt x="22859" y="396239"/>
                  </a:moveTo>
                  <a:lnTo>
                    <a:pt x="0" y="396239"/>
                  </a:lnTo>
                  <a:lnTo>
                    <a:pt x="0" y="401319"/>
                  </a:lnTo>
                  <a:lnTo>
                    <a:pt x="22859" y="401319"/>
                  </a:lnTo>
                  <a:lnTo>
                    <a:pt x="22859" y="396239"/>
                  </a:lnTo>
                  <a:close/>
                </a:path>
                <a:path w="22859" h="725170">
                  <a:moveTo>
                    <a:pt x="22859" y="389889"/>
                  </a:moveTo>
                  <a:lnTo>
                    <a:pt x="0" y="389889"/>
                  </a:lnTo>
                  <a:lnTo>
                    <a:pt x="0" y="394969"/>
                  </a:lnTo>
                  <a:lnTo>
                    <a:pt x="22859" y="394969"/>
                  </a:lnTo>
                  <a:lnTo>
                    <a:pt x="22859" y="389889"/>
                  </a:lnTo>
                  <a:close/>
                </a:path>
                <a:path w="22859" h="725170">
                  <a:moveTo>
                    <a:pt x="22859" y="383539"/>
                  </a:moveTo>
                  <a:lnTo>
                    <a:pt x="0" y="383539"/>
                  </a:lnTo>
                  <a:lnTo>
                    <a:pt x="0" y="388619"/>
                  </a:lnTo>
                  <a:lnTo>
                    <a:pt x="22859" y="388619"/>
                  </a:lnTo>
                  <a:lnTo>
                    <a:pt x="22859" y="383539"/>
                  </a:lnTo>
                  <a:close/>
                </a:path>
                <a:path w="22859" h="725170">
                  <a:moveTo>
                    <a:pt x="22859" y="377189"/>
                  </a:moveTo>
                  <a:lnTo>
                    <a:pt x="0" y="377189"/>
                  </a:lnTo>
                  <a:lnTo>
                    <a:pt x="0" y="382269"/>
                  </a:lnTo>
                  <a:lnTo>
                    <a:pt x="22859" y="382269"/>
                  </a:lnTo>
                  <a:lnTo>
                    <a:pt x="22859" y="377189"/>
                  </a:lnTo>
                  <a:close/>
                </a:path>
                <a:path w="22859" h="725170">
                  <a:moveTo>
                    <a:pt x="22859" y="370839"/>
                  </a:moveTo>
                  <a:lnTo>
                    <a:pt x="0" y="370839"/>
                  </a:lnTo>
                  <a:lnTo>
                    <a:pt x="0" y="375919"/>
                  </a:lnTo>
                  <a:lnTo>
                    <a:pt x="22859" y="375919"/>
                  </a:lnTo>
                  <a:lnTo>
                    <a:pt x="22859" y="370839"/>
                  </a:lnTo>
                  <a:close/>
                </a:path>
                <a:path w="22859" h="725170">
                  <a:moveTo>
                    <a:pt x="22859" y="364489"/>
                  </a:moveTo>
                  <a:lnTo>
                    <a:pt x="0" y="364489"/>
                  </a:lnTo>
                  <a:lnTo>
                    <a:pt x="0" y="369569"/>
                  </a:lnTo>
                  <a:lnTo>
                    <a:pt x="22859" y="369569"/>
                  </a:lnTo>
                  <a:lnTo>
                    <a:pt x="22859" y="364489"/>
                  </a:lnTo>
                  <a:close/>
                </a:path>
                <a:path w="22859" h="725170">
                  <a:moveTo>
                    <a:pt x="22859" y="358139"/>
                  </a:moveTo>
                  <a:lnTo>
                    <a:pt x="0" y="358139"/>
                  </a:lnTo>
                  <a:lnTo>
                    <a:pt x="0" y="363219"/>
                  </a:lnTo>
                  <a:lnTo>
                    <a:pt x="22859" y="363219"/>
                  </a:lnTo>
                  <a:lnTo>
                    <a:pt x="22859" y="358139"/>
                  </a:lnTo>
                  <a:close/>
                </a:path>
                <a:path w="22859" h="725170">
                  <a:moveTo>
                    <a:pt x="22859" y="351789"/>
                  </a:moveTo>
                  <a:lnTo>
                    <a:pt x="0" y="351789"/>
                  </a:lnTo>
                  <a:lnTo>
                    <a:pt x="0" y="356869"/>
                  </a:lnTo>
                  <a:lnTo>
                    <a:pt x="22859" y="356869"/>
                  </a:lnTo>
                  <a:lnTo>
                    <a:pt x="22859" y="351789"/>
                  </a:lnTo>
                  <a:close/>
                </a:path>
                <a:path w="22859" h="725170">
                  <a:moveTo>
                    <a:pt x="22859" y="345439"/>
                  </a:moveTo>
                  <a:lnTo>
                    <a:pt x="0" y="345439"/>
                  </a:lnTo>
                  <a:lnTo>
                    <a:pt x="0" y="350519"/>
                  </a:lnTo>
                  <a:lnTo>
                    <a:pt x="22859" y="350519"/>
                  </a:lnTo>
                  <a:lnTo>
                    <a:pt x="22859" y="345439"/>
                  </a:lnTo>
                  <a:close/>
                </a:path>
                <a:path w="22859" h="725170">
                  <a:moveTo>
                    <a:pt x="22859" y="339089"/>
                  </a:moveTo>
                  <a:lnTo>
                    <a:pt x="0" y="339089"/>
                  </a:lnTo>
                  <a:lnTo>
                    <a:pt x="0" y="344169"/>
                  </a:lnTo>
                  <a:lnTo>
                    <a:pt x="22859" y="344169"/>
                  </a:lnTo>
                  <a:lnTo>
                    <a:pt x="22859" y="339089"/>
                  </a:lnTo>
                  <a:close/>
                </a:path>
                <a:path w="22859" h="725170">
                  <a:moveTo>
                    <a:pt x="22859" y="332739"/>
                  </a:moveTo>
                  <a:lnTo>
                    <a:pt x="0" y="332739"/>
                  </a:lnTo>
                  <a:lnTo>
                    <a:pt x="0" y="337819"/>
                  </a:lnTo>
                  <a:lnTo>
                    <a:pt x="22859" y="337819"/>
                  </a:lnTo>
                  <a:lnTo>
                    <a:pt x="22859" y="332739"/>
                  </a:lnTo>
                  <a:close/>
                </a:path>
                <a:path w="22859" h="725170">
                  <a:moveTo>
                    <a:pt x="22859" y="326389"/>
                  </a:moveTo>
                  <a:lnTo>
                    <a:pt x="0" y="326389"/>
                  </a:lnTo>
                  <a:lnTo>
                    <a:pt x="0" y="331469"/>
                  </a:lnTo>
                  <a:lnTo>
                    <a:pt x="22859" y="331469"/>
                  </a:lnTo>
                  <a:lnTo>
                    <a:pt x="22859" y="326389"/>
                  </a:lnTo>
                  <a:close/>
                </a:path>
                <a:path w="22859" h="725170">
                  <a:moveTo>
                    <a:pt x="22859" y="320039"/>
                  </a:moveTo>
                  <a:lnTo>
                    <a:pt x="0" y="320039"/>
                  </a:lnTo>
                  <a:lnTo>
                    <a:pt x="0" y="325119"/>
                  </a:lnTo>
                  <a:lnTo>
                    <a:pt x="22859" y="325119"/>
                  </a:lnTo>
                  <a:lnTo>
                    <a:pt x="22859" y="320039"/>
                  </a:lnTo>
                  <a:close/>
                </a:path>
                <a:path w="22859" h="725170">
                  <a:moveTo>
                    <a:pt x="5079" y="255269"/>
                  </a:moveTo>
                  <a:lnTo>
                    <a:pt x="0" y="255269"/>
                  </a:lnTo>
                  <a:lnTo>
                    <a:pt x="0" y="318769"/>
                  </a:lnTo>
                  <a:lnTo>
                    <a:pt x="22859" y="318769"/>
                  </a:lnTo>
                  <a:lnTo>
                    <a:pt x="22859" y="259079"/>
                  </a:lnTo>
                  <a:lnTo>
                    <a:pt x="21589" y="259079"/>
                  </a:lnTo>
                  <a:lnTo>
                    <a:pt x="21589" y="257809"/>
                  </a:lnTo>
                  <a:lnTo>
                    <a:pt x="16509" y="257809"/>
                  </a:lnTo>
                  <a:lnTo>
                    <a:pt x="16509" y="256539"/>
                  </a:lnTo>
                  <a:lnTo>
                    <a:pt x="5079" y="256539"/>
                  </a:lnTo>
                  <a:lnTo>
                    <a:pt x="5079" y="255269"/>
                  </a:lnTo>
                  <a:close/>
                </a:path>
              </a:pathLst>
            </a:custGeom>
            <a:solidFill>
              <a:srgbClr val="262626"/>
            </a:solidFill>
          </p:spPr>
          <p:txBody>
            <a:bodyPr bIns="0" lIns="0" rIns="0" rtlCol="0" tIns="0" wrap="square"/>
            <a:p/>
          </p:txBody>
        </p:sp>
        <p:sp>
          <p:nvSpPr>
            <p:cNvPr id="1049294" name="object 587"/>
            <p:cNvSpPr/>
            <p:nvPr/>
          </p:nvSpPr>
          <p:spPr>
            <a:xfrm>
              <a:off x="7275829" y="5805170"/>
              <a:ext cx="21590" cy="725170"/>
            </a:xfrm>
            <a:custGeom>
              <a:avLst/>
              <a:ahLst/>
              <a:rect l="l" t="t" r="r" b="b"/>
              <a:pathLst>
                <a:path w="21590" h="725170">
                  <a:moveTo>
                    <a:pt x="21590" y="0"/>
                  </a:moveTo>
                  <a:lnTo>
                    <a:pt x="0" y="0"/>
                  </a:lnTo>
                  <a:lnTo>
                    <a:pt x="0" y="2539"/>
                  </a:lnTo>
                  <a:lnTo>
                    <a:pt x="21590" y="2539"/>
                  </a:lnTo>
                  <a:lnTo>
                    <a:pt x="21590" y="0"/>
                  </a:lnTo>
                  <a:close/>
                </a:path>
                <a:path w="21590" h="725170">
                  <a:moveTo>
                    <a:pt x="21590" y="2539"/>
                  </a:moveTo>
                  <a:lnTo>
                    <a:pt x="0" y="2539"/>
                  </a:lnTo>
                  <a:lnTo>
                    <a:pt x="0" y="6349"/>
                  </a:lnTo>
                  <a:lnTo>
                    <a:pt x="21590" y="6349"/>
                  </a:lnTo>
                  <a:lnTo>
                    <a:pt x="21590" y="2539"/>
                  </a:lnTo>
                  <a:close/>
                </a:path>
                <a:path w="21590" h="725170">
                  <a:moveTo>
                    <a:pt x="21590" y="6349"/>
                  </a:moveTo>
                  <a:lnTo>
                    <a:pt x="0" y="6349"/>
                  </a:lnTo>
                  <a:lnTo>
                    <a:pt x="0" y="8889"/>
                  </a:lnTo>
                  <a:lnTo>
                    <a:pt x="21590" y="8889"/>
                  </a:lnTo>
                  <a:lnTo>
                    <a:pt x="21590" y="6349"/>
                  </a:lnTo>
                  <a:close/>
                </a:path>
                <a:path w="21590" h="725170">
                  <a:moveTo>
                    <a:pt x="21590" y="8889"/>
                  </a:moveTo>
                  <a:lnTo>
                    <a:pt x="0" y="8889"/>
                  </a:lnTo>
                  <a:lnTo>
                    <a:pt x="0" y="12699"/>
                  </a:lnTo>
                  <a:lnTo>
                    <a:pt x="21590" y="12699"/>
                  </a:lnTo>
                  <a:lnTo>
                    <a:pt x="21590" y="8889"/>
                  </a:lnTo>
                  <a:close/>
                </a:path>
                <a:path w="21590" h="725170">
                  <a:moveTo>
                    <a:pt x="21590" y="12699"/>
                  </a:moveTo>
                  <a:lnTo>
                    <a:pt x="0" y="12699"/>
                  </a:lnTo>
                  <a:lnTo>
                    <a:pt x="0" y="15239"/>
                  </a:lnTo>
                  <a:lnTo>
                    <a:pt x="21590" y="15239"/>
                  </a:lnTo>
                  <a:lnTo>
                    <a:pt x="21590" y="12699"/>
                  </a:lnTo>
                  <a:close/>
                </a:path>
                <a:path w="21590" h="725170">
                  <a:moveTo>
                    <a:pt x="21590" y="15239"/>
                  </a:moveTo>
                  <a:lnTo>
                    <a:pt x="0" y="15239"/>
                  </a:lnTo>
                  <a:lnTo>
                    <a:pt x="0" y="19049"/>
                  </a:lnTo>
                  <a:lnTo>
                    <a:pt x="21590" y="19049"/>
                  </a:lnTo>
                  <a:lnTo>
                    <a:pt x="21590" y="15239"/>
                  </a:lnTo>
                  <a:close/>
                </a:path>
                <a:path w="21590" h="725170">
                  <a:moveTo>
                    <a:pt x="21590" y="19049"/>
                  </a:moveTo>
                  <a:lnTo>
                    <a:pt x="0" y="19049"/>
                  </a:lnTo>
                  <a:lnTo>
                    <a:pt x="0" y="25399"/>
                  </a:lnTo>
                  <a:lnTo>
                    <a:pt x="21590" y="25399"/>
                  </a:lnTo>
                  <a:lnTo>
                    <a:pt x="21590" y="19049"/>
                  </a:lnTo>
                  <a:close/>
                </a:path>
                <a:path w="21590" h="725170">
                  <a:moveTo>
                    <a:pt x="21590" y="25399"/>
                  </a:moveTo>
                  <a:lnTo>
                    <a:pt x="0" y="25399"/>
                  </a:lnTo>
                  <a:lnTo>
                    <a:pt x="0" y="27939"/>
                  </a:lnTo>
                  <a:lnTo>
                    <a:pt x="21590" y="27939"/>
                  </a:lnTo>
                  <a:lnTo>
                    <a:pt x="21590" y="25399"/>
                  </a:lnTo>
                  <a:close/>
                </a:path>
                <a:path w="21590" h="725170">
                  <a:moveTo>
                    <a:pt x="21590" y="27939"/>
                  </a:moveTo>
                  <a:lnTo>
                    <a:pt x="0" y="27939"/>
                  </a:lnTo>
                  <a:lnTo>
                    <a:pt x="0" y="31749"/>
                  </a:lnTo>
                  <a:lnTo>
                    <a:pt x="21590" y="31749"/>
                  </a:lnTo>
                  <a:lnTo>
                    <a:pt x="21590" y="27939"/>
                  </a:lnTo>
                  <a:close/>
                </a:path>
                <a:path w="21590" h="725170">
                  <a:moveTo>
                    <a:pt x="21590" y="31749"/>
                  </a:moveTo>
                  <a:lnTo>
                    <a:pt x="0" y="31749"/>
                  </a:lnTo>
                  <a:lnTo>
                    <a:pt x="0" y="34289"/>
                  </a:lnTo>
                  <a:lnTo>
                    <a:pt x="21590" y="34289"/>
                  </a:lnTo>
                  <a:lnTo>
                    <a:pt x="21590" y="31749"/>
                  </a:lnTo>
                  <a:close/>
                </a:path>
                <a:path w="21590" h="725170">
                  <a:moveTo>
                    <a:pt x="21590" y="34289"/>
                  </a:moveTo>
                  <a:lnTo>
                    <a:pt x="0" y="34289"/>
                  </a:lnTo>
                  <a:lnTo>
                    <a:pt x="0" y="38099"/>
                  </a:lnTo>
                  <a:lnTo>
                    <a:pt x="21590" y="38099"/>
                  </a:lnTo>
                  <a:lnTo>
                    <a:pt x="21590" y="34289"/>
                  </a:lnTo>
                  <a:close/>
                </a:path>
                <a:path w="21590" h="725170">
                  <a:moveTo>
                    <a:pt x="21590" y="38099"/>
                  </a:moveTo>
                  <a:lnTo>
                    <a:pt x="0" y="38099"/>
                  </a:lnTo>
                  <a:lnTo>
                    <a:pt x="0" y="40639"/>
                  </a:lnTo>
                  <a:lnTo>
                    <a:pt x="21590" y="40639"/>
                  </a:lnTo>
                  <a:lnTo>
                    <a:pt x="21590" y="38099"/>
                  </a:lnTo>
                  <a:close/>
                </a:path>
                <a:path w="21590" h="725170">
                  <a:moveTo>
                    <a:pt x="21590" y="40639"/>
                  </a:moveTo>
                  <a:lnTo>
                    <a:pt x="0" y="40639"/>
                  </a:lnTo>
                  <a:lnTo>
                    <a:pt x="0" y="44449"/>
                  </a:lnTo>
                  <a:lnTo>
                    <a:pt x="21590" y="44449"/>
                  </a:lnTo>
                  <a:lnTo>
                    <a:pt x="21590" y="40639"/>
                  </a:lnTo>
                  <a:close/>
                </a:path>
                <a:path w="21590" h="725170">
                  <a:moveTo>
                    <a:pt x="21590" y="44449"/>
                  </a:moveTo>
                  <a:lnTo>
                    <a:pt x="0" y="44449"/>
                  </a:lnTo>
                  <a:lnTo>
                    <a:pt x="0" y="46989"/>
                  </a:lnTo>
                  <a:lnTo>
                    <a:pt x="21590" y="46989"/>
                  </a:lnTo>
                  <a:lnTo>
                    <a:pt x="21590" y="44449"/>
                  </a:lnTo>
                  <a:close/>
                </a:path>
                <a:path w="21590" h="725170">
                  <a:moveTo>
                    <a:pt x="21590" y="46989"/>
                  </a:moveTo>
                  <a:lnTo>
                    <a:pt x="0" y="46989"/>
                  </a:lnTo>
                  <a:lnTo>
                    <a:pt x="0" y="50799"/>
                  </a:lnTo>
                  <a:lnTo>
                    <a:pt x="21590" y="50799"/>
                  </a:lnTo>
                  <a:lnTo>
                    <a:pt x="21590" y="46989"/>
                  </a:lnTo>
                  <a:close/>
                </a:path>
                <a:path w="21590" h="725170">
                  <a:moveTo>
                    <a:pt x="21590" y="50799"/>
                  </a:moveTo>
                  <a:lnTo>
                    <a:pt x="0" y="50799"/>
                  </a:lnTo>
                  <a:lnTo>
                    <a:pt x="0" y="53339"/>
                  </a:lnTo>
                  <a:lnTo>
                    <a:pt x="21590" y="53339"/>
                  </a:lnTo>
                  <a:lnTo>
                    <a:pt x="21590" y="50799"/>
                  </a:lnTo>
                  <a:close/>
                </a:path>
                <a:path w="21590" h="725170">
                  <a:moveTo>
                    <a:pt x="21590" y="53339"/>
                  </a:moveTo>
                  <a:lnTo>
                    <a:pt x="0" y="53339"/>
                  </a:lnTo>
                  <a:lnTo>
                    <a:pt x="0" y="57149"/>
                  </a:lnTo>
                  <a:lnTo>
                    <a:pt x="21590" y="57149"/>
                  </a:lnTo>
                  <a:lnTo>
                    <a:pt x="21590" y="53339"/>
                  </a:lnTo>
                  <a:close/>
                </a:path>
                <a:path w="21590" h="725170">
                  <a:moveTo>
                    <a:pt x="21590" y="57149"/>
                  </a:moveTo>
                  <a:lnTo>
                    <a:pt x="0" y="57149"/>
                  </a:lnTo>
                  <a:lnTo>
                    <a:pt x="0" y="59689"/>
                  </a:lnTo>
                  <a:lnTo>
                    <a:pt x="21590" y="59689"/>
                  </a:lnTo>
                  <a:lnTo>
                    <a:pt x="21590" y="57149"/>
                  </a:lnTo>
                  <a:close/>
                </a:path>
                <a:path w="21590" h="725170">
                  <a:moveTo>
                    <a:pt x="21590" y="59689"/>
                  </a:moveTo>
                  <a:lnTo>
                    <a:pt x="0" y="59689"/>
                  </a:lnTo>
                  <a:lnTo>
                    <a:pt x="0" y="63499"/>
                  </a:lnTo>
                  <a:lnTo>
                    <a:pt x="21590" y="63499"/>
                  </a:lnTo>
                  <a:lnTo>
                    <a:pt x="21590" y="59689"/>
                  </a:lnTo>
                  <a:close/>
                </a:path>
                <a:path w="21590" h="725170">
                  <a:moveTo>
                    <a:pt x="21590" y="63499"/>
                  </a:moveTo>
                  <a:lnTo>
                    <a:pt x="0" y="63499"/>
                  </a:lnTo>
                  <a:lnTo>
                    <a:pt x="0" y="66039"/>
                  </a:lnTo>
                  <a:lnTo>
                    <a:pt x="21590" y="66039"/>
                  </a:lnTo>
                  <a:lnTo>
                    <a:pt x="21590" y="63499"/>
                  </a:lnTo>
                  <a:close/>
                </a:path>
                <a:path w="21590" h="725170">
                  <a:moveTo>
                    <a:pt x="21590" y="66039"/>
                  </a:moveTo>
                  <a:lnTo>
                    <a:pt x="0" y="66039"/>
                  </a:lnTo>
                  <a:lnTo>
                    <a:pt x="0" y="69849"/>
                  </a:lnTo>
                  <a:lnTo>
                    <a:pt x="21590" y="69849"/>
                  </a:lnTo>
                  <a:lnTo>
                    <a:pt x="21590" y="66039"/>
                  </a:lnTo>
                  <a:close/>
                </a:path>
                <a:path w="21590" h="725170">
                  <a:moveTo>
                    <a:pt x="21590" y="69849"/>
                  </a:moveTo>
                  <a:lnTo>
                    <a:pt x="0" y="69849"/>
                  </a:lnTo>
                  <a:lnTo>
                    <a:pt x="0" y="72389"/>
                  </a:lnTo>
                  <a:lnTo>
                    <a:pt x="21590" y="72389"/>
                  </a:lnTo>
                  <a:lnTo>
                    <a:pt x="21590" y="69849"/>
                  </a:lnTo>
                  <a:close/>
                </a:path>
                <a:path w="21590" h="725170">
                  <a:moveTo>
                    <a:pt x="21590" y="72389"/>
                  </a:moveTo>
                  <a:lnTo>
                    <a:pt x="0" y="72389"/>
                  </a:lnTo>
                  <a:lnTo>
                    <a:pt x="0" y="76199"/>
                  </a:lnTo>
                  <a:lnTo>
                    <a:pt x="21590" y="76199"/>
                  </a:lnTo>
                  <a:lnTo>
                    <a:pt x="21590" y="72389"/>
                  </a:lnTo>
                  <a:close/>
                </a:path>
                <a:path w="21590" h="725170">
                  <a:moveTo>
                    <a:pt x="21590" y="76199"/>
                  </a:moveTo>
                  <a:lnTo>
                    <a:pt x="0" y="76199"/>
                  </a:lnTo>
                  <a:lnTo>
                    <a:pt x="0" y="78739"/>
                  </a:lnTo>
                  <a:lnTo>
                    <a:pt x="21590" y="78739"/>
                  </a:lnTo>
                  <a:lnTo>
                    <a:pt x="21590" y="76199"/>
                  </a:lnTo>
                  <a:close/>
                </a:path>
                <a:path w="21590" h="725170">
                  <a:moveTo>
                    <a:pt x="21590" y="78739"/>
                  </a:moveTo>
                  <a:lnTo>
                    <a:pt x="0" y="78739"/>
                  </a:lnTo>
                  <a:lnTo>
                    <a:pt x="0" y="85089"/>
                  </a:lnTo>
                  <a:lnTo>
                    <a:pt x="21590" y="85089"/>
                  </a:lnTo>
                  <a:lnTo>
                    <a:pt x="21590" y="78739"/>
                  </a:lnTo>
                  <a:close/>
                </a:path>
                <a:path w="21590" h="725170">
                  <a:moveTo>
                    <a:pt x="21590" y="85089"/>
                  </a:moveTo>
                  <a:lnTo>
                    <a:pt x="0" y="85089"/>
                  </a:lnTo>
                  <a:lnTo>
                    <a:pt x="0" y="91439"/>
                  </a:lnTo>
                  <a:lnTo>
                    <a:pt x="21590" y="91439"/>
                  </a:lnTo>
                  <a:lnTo>
                    <a:pt x="21590" y="85089"/>
                  </a:lnTo>
                  <a:close/>
                </a:path>
                <a:path w="21590" h="725170">
                  <a:moveTo>
                    <a:pt x="21590" y="91439"/>
                  </a:moveTo>
                  <a:lnTo>
                    <a:pt x="0" y="91439"/>
                  </a:lnTo>
                  <a:lnTo>
                    <a:pt x="0" y="95249"/>
                  </a:lnTo>
                  <a:lnTo>
                    <a:pt x="21590" y="95249"/>
                  </a:lnTo>
                  <a:lnTo>
                    <a:pt x="21590" y="91439"/>
                  </a:lnTo>
                  <a:close/>
                </a:path>
                <a:path w="21590" h="725170">
                  <a:moveTo>
                    <a:pt x="21590" y="95249"/>
                  </a:moveTo>
                  <a:lnTo>
                    <a:pt x="0" y="95249"/>
                  </a:lnTo>
                  <a:lnTo>
                    <a:pt x="0" y="97789"/>
                  </a:lnTo>
                  <a:lnTo>
                    <a:pt x="21590" y="97789"/>
                  </a:lnTo>
                  <a:lnTo>
                    <a:pt x="21590" y="95249"/>
                  </a:lnTo>
                  <a:close/>
                </a:path>
                <a:path w="21590" h="725170">
                  <a:moveTo>
                    <a:pt x="21590" y="97789"/>
                  </a:moveTo>
                  <a:lnTo>
                    <a:pt x="0" y="97789"/>
                  </a:lnTo>
                  <a:lnTo>
                    <a:pt x="0" y="104139"/>
                  </a:lnTo>
                  <a:lnTo>
                    <a:pt x="21590" y="104139"/>
                  </a:lnTo>
                  <a:lnTo>
                    <a:pt x="21590" y="97789"/>
                  </a:lnTo>
                  <a:close/>
                </a:path>
                <a:path w="21590" h="725170">
                  <a:moveTo>
                    <a:pt x="21590" y="104139"/>
                  </a:moveTo>
                  <a:lnTo>
                    <a:pt x="0" y="104139"/>
                  </a:lnTo>
                  <a:lnTo>
                    <a:pt x="0" y="110489"/>
                  </a:lnTo>
                  <a:lnTo>
                    <a:pt x="21590" y="110489"/>
                  </a:lnTo>
                  <a:lnTo>
                    <a:pt x="21590" y="104139"/>
                  </a:lnTo>
                  <a:close/>
                </a:path>
                <a:path w="21590" h="725170">
                  <a:moveTo>
                    <a:pt x="21590" y="110489"/>
                  </a:moveTo>
                  <a:lnTo>
                    <a:pt x="0" y="110489"/>
                  </a:lnTo>
                  <a:lnTo>
                    <a:pt x="0" y="116839"/>
                  </a:lnTo>
                  <a:lnTo>
                    <a:pt x="21590" y="116839"/>
                  </a:lnTo>
                  <a:lnTo>
                    <a:pt x="21590" y="110489"/>
                  </a:lnTo>
                  <a:close/>
                </a:path>
                <a:path w="21590" h="725170">
                  <a:moveTo>
                    <a:pt x="21590" y="116839"/>
                  </a:moveTo>
                  <a:lnTo>
                    <a:pt x="0" y="116839"/>
                  </a:lnTo>
                  <a:lnTo>
                    <a:pt x="0" y="123189"/>
                  </a:lnTo>
                  <a:lnTo>
                    <a:pt x="21590" y="123189"/>
                  </a:lnTo>
                  <a:lnTo>
                    <a:pt x="21590" y="116839"/>
                  </a:lnTo>
                  <a:close/>
                </a:path>
                <a:path w="21590" h="725170">
                  <a:moveTo>
                    <a:pt x="21590" y="123189"/>
                  </a:moveTo>
                  <a:lnTo>
                    <a:pt x="0" y="123189"/>
                  </a:lnTo>
                  <a:lnTo>
                    <a:pt x="0" y="129539"/>
                  </a:lnTo>
                  <a:lnTo>
                    <a:pt x="21590" y="129539"/>
                  </a:lnTo>
                  <a:lnTo>
                    <a:pt x="21590" y="123189"/>
                  </a:lnTo>
                  <a:close/>
                </a:path>
                <a:path w="21590" h="725170">
                  <a:moveTo>
                    <a:pt x="21590" y="129539"/>
                  </a:moveTo>
                  <a:lnTo>
                    <a:pt x="0" y="129539"/>
                  </a:lnTo>
                  <a:lnTo>
                    <a:pt x="0" y="133349"/>
                  </a:lnTo>
                  <a:lnTo>
                    <a:pt x="21590" y="133349"/>
                  </a:lnTo>
                  <a:lnTo>
                    <a:pt x="21590" y="129539"/>
                  </a:lnTo>
                  <a:close/>
                </a:path>
                <a:path w="21590" h="725170">
                  <a:moveTo>
                    <a:pt x="21590" y="133349"/>
                  </a:moveTo>
                  <a:lnTo>
                    <a:pt x="0" y="133349"/>
                  </a:lnTo>
                  <a:lnTo>
                    <a:pt x="0" y="135889"/>
                  </a:lnTo>
                  <a:lnTo>
                    <a:pt x="21590" y="135889"/>
                  </a:lnTo>
                  <a:lnTo>
                    <a:pt x="21590" y="133349"/>
                  </a:lnTo>
                  <a:close/>
                </a:path>
                <a:path w="21590" h="725170">
                  <a:moveTo>
                    <a:pt x="21590" y="135889"/>
                  </a:moveTo>
                  <a:lnTo>
                    <a:pt x="0" y="135889"/>
                  </a:lnTo>
                  <a:lnTo>
                    <a:pt x="0" y="139699"/>
                  </a:lnTo>
                  <a:lnTo>
                    <a:pt x="21590" y="139699"/>
                  </a:lnTo>
                  <a:lnTo>
                    <a:pt x="21590" y="135889"/>
                  </a:lnTo>
                  <a:close/>
                </a:path>
                <a:path w="21590" h="725170">
                  <a:moveTo>
                    <a:pt x="21590" y="139699"/>
                  </a:moveTo>
                  <a:lnTo>
                    <a:pt x="0" y="139699"/>
                  </a:lnTo>
                  <a:lnTo>
                    <a:pt x="0" y="140969"/>
                  </a:lnTo>
                  <a:lnTo>
                    <a:pt x="5079" y="140969"/>
                  </a:lnTo>
                  <a:lnTo>
                    <a:pt x="5079" y="142239"/>
                  </a:lnTo>
                  <a:lnTo>
                    <a:pt x="21590" y="142239"/>
                  </a:lnTo>
                  <a:lnTo>
                    <a:pt x="21590" y="139699"/>
                  </a:lnTo>
                  <a:close/>
                </a:path>
                <a:path w="21590" h="725170">
                  <a:moveTo>
                    <a:pt x="21590" y="142239"/>
                  </a:moveTo>
                  <a:lnTo>
                    <a:pt x="15240" y="142239"/>
                  </a:lnTo>
                  <a:lnTo>
                    <a:pt x="15240" y="143509"/>
                  </a:lnTo>
                  <a:lnTo>
                    <a:pt x="21590" y="143509"/>
                  </a:lnTo>
                  <a:lnTo>
                    <a:pt x="21590" y="142239"/>
                  </a:lnTo>
                  <a:close/>
                </a:path>
                <a:path w="21590" h="725170">
                  <a:moveTo>
                    <a:pt x="21590" y="721359"/>
                  </a:moveTo>
                  <a:lnTo>
                    <a:pt x="0" y="721359"/>
                  </a:lnTo>
                  <a:lnTo>
                    <a:pt x="0" y="725169"/>
                  </a:lnTo>
                  <a:lnTo>
                    <a:pt x="5079" y="725169"/>
                  </a:lnTo>
                  <a:lnTo>
                    <a:pt x="5079" y="723899"/>
                  </a:lnTo>
                  <a:lnTo>
                    <a:pt x="21590" y="723899"/>
                  </a:lnTo>
                  <a:lnTo>
                    <a:pt x="21590" y="721359"/>
                  </a:lnTo>
                  <a:close/>
                </a:path>
                <a:path w="21590" h="725170">
                  <a:moveTo>
                    <a:pt x="21590" y="718819"/>
                  </a:moveTo>
                  <a:lnTo>
                    <a:pt x="0" y="718819"/>
                  </a:lnTo>
                  <a:lnTo>
                    <a:pt x="0" y="720089"/>
                  </a:lnTo>
                  <a:lnTo>
                    <a:pt x="21590" y="720089"/>
                  </a:lnTo>
                  <a:lnTo>
                    <a:pt x="21590" y="718819"/>
                  </a:lnTo>
                  <a:close/>
                </a:path>
                <a:path w="21590" h="725170">
                  <a:moveTo>
                    <a:pt x="21590" y="715009"/>
                  </a:moveTo>
                  <a:lnTo>
                    <a:pt x="0" y="715009"/>
                  </a:lnTo>
                  <a:lnTo>
                    <a:pt x="0" y="717549"/>
                  </a:lnTo>
                  <a:lnTo>
                    <a:pt x="21590" y="717549"/>
                  </a:lnTo>
                  <a:lnTo>
                    <a:pt x="21590" y="715009"/>
                  </a:lnTo>
                  <a:close/>
                </a:path>
                <a:path w="21590" h="725170">
                  <a:moveTo>
                    <a:pt x="21590" y="712469"/>
                  </a:moveTo>
                  <a:lnTo>
                    <a:pt x="0" y="712469"/>
                  </a:lnTo>
                  <a:lnTo>
                    <a:pt x="0" y="713739"/>
                  </a:lnTo>
                  <a:lnTo>
                    <a:pt x="21590" y="713739"/>
                  </a:lnTo>
                  <a:lnTo>
                    <a:pt x="21590" y="712469"/>
                  </a:lnTo>
                  <a:close/>
                </a:path>
                <a:path w="21590" h="725170">
                  <a:moveTo>
                    <a:pt x="21590" y="708659"/>
                  </a:moveTo>
                  <a:lnTo>
                    <a:pt x="0" y="708659"/>
                  </a:lnTo>
                  <a:lnTo>
                    <a:pt x="0" y="711199"/>
                  </a:lnTo>
                  <a:lnTo>
                    <a:pt x="21590" y="711199"/>
                  </a:lnTo>
                  <a:lnTo>
                    <a:pt x="21590" y="708659"/>
                  </a:lnTo>
                  <a:close/>
                </a:path>
                <a:path w="21590" h="725170">
                  <a:moveTo>
                    <a:pt x="21590" y="706119"/>
                  </a:moveTo>
                  <a:lnTo>
                    <a:pt x="0" y="706119"/>
                  </a:lnTo>
                  <a:lnTo>
                    <a:pt x="0" y="707389"/>
                  </a:lnTo>
                  <a:lnTo>
                    <a:pt x="21590" y="707389"/>
                  </a:lnTo>
                  <a:lnTo>
                    <a:pt x="21590" y="706119"/>
                  </a:lnTo>
                  <a:close/>
                </a:path>
                <a:path w="21590" h="725170">
                  <a:moveTo>
                    <a:pt x="21590" y="702309"/>
                  </a:moveTo>
                  <a:lnTo>
                    <a:pt x="0" y="702309"/>
                  </a:lnTo>
                  <a:lnTo>
                    <a:pt x="0" y="704849"/>
                  </a:lnTo>
                  <a:lnTo>
                    <a:pt x="21590" y="704849"/>
                  </a:lnTo>
                  <a:lnTo>
                    <a:pt x="21590" y="702309"/>
                  </a:lnTo>
                  <a:close/>
                </a:path>
                <a:path w="21590" h="725170">
                  <a:moveTo>
                    <a:pt x="21590" y="699769"/>
                  </a:moveTo>
                  <a:lnTo>
                    <a:pt x="0" y="699769"/>
                  </a:lnTo>
                  <a:lnTo>
                    <a:pt x="0" y="701039"/>
                  </a:lnTo>
                  <a:lnTo>
                    <a:pt x="21590" y="701039"/>
                  </a:lnTo>
                  <a:lnTo>
                    <a:pt x="21590" y="699769"/>
                  </a:lnTo>
                  <a:close/>
                </a:path>
                <a:path w="21590" h="725170">
                  <a:moveTo>
                    <a:pt x="21590" y="695959"/>
                  </a:moveTo>
                  <a:lnTo>
                    <a:pt x="0" y="695959"/>
                  </a:lnTo>
                  <a:lnTo>
                    <a:pt x="0" y="698499"/>
                  </a:lnTo>
                  <a:lnTo>
                    <a:pt x="21590" y="698499"/>
                  </a:lnTo>
                  <a:lnTo>
                    <a:pt x="21590" y="695959"/>
                  </a:lnTo>
                  <a:close/>
                </a:path>
                <a:path w="21590" h="725170">
                  <a:moveTo>
                    <a:pt x="21590" y="693419"/>
                  </a:moveTo>
                  <a:lnTo>
                    <a:pt x="0" y="693419"/>
                  </a:lnTo>
                  <a:lnTo>
                    <a:pt x="0" y="694689"/>
                  </a:lnTo>
                  <a:lnTo>
                    <a:pt x="21590" y="694689"/>
                  </a:lnTo>
                  <a:lnTo>
                    <a:pt x="21590" y="693419"/>
                  </a:lnTo>
                  <a:close/>
                </a:path>
                <a:path w="21590" h="725170">
                  <a:moveTo>
                    <a:pt x="21590" y="689609"/>
                  </a:moveTo>
                  <a:lnTo>
                    <a:pt x="0" y="689609"/>
                  </a:lnTo>
                  <a:lnTo>
                    <a:pt x="0" y="692149"/>
                  </a:lnTo>
                  <a:lnTo>
                    <a:pt x="21590" y="692149"/>
                  </a:lnTo>
                  <a:lnTo>
                    <a:pt x="21590" y="689609"/>
                  </a:lnTo>
                  <a:close/>
                </a:path>
                <a:path w="21590" h="725170">
                  <a:moveTo>
                    <a:pt x="21590" y="687069"/>
                  </a:moveTo>
                  <a:lnTo>
                    <a:pt x="0" y="687069"/>
                  </a:lnTo>
                  <a:lnTo>
                    <a:pt x="0" y="688339"/>
                  </a:lnTo>
                  <a:lnTo>
                    <a:pt x="21590" y="688339"/>
                  </a:lnTo>
                  <a:lnTo>
                    <a:pt x="21590" y="687069"/>
                  </a:lnTo>
                  <a:close/>
                </a:path>
                <a:path w="21590" h="725170">
                  <a:moveTo>
                    <a:pt x="21590" y="683259"/>
                  </a:moveTo>
                  <a:lnTo>
                    <a:pt x="0" y="683259"/>
                  </a:lnTo>
                  <a:lnTo>
                    <a:pt x="0" y="685799"/>
                  </a:lnTo>
                  <a:lnTo>
                    <a:pt x="21590" y="685799"/>
                  </a:lnTo>
                  <a:lnTo>
                    <a:pt x="21590" y="683259"/>
                  </a:lnTo>
                  <a:close/>
                </a:path>
                <a:path w="21590" h="725170">
                  <a:moveTo>
                    <a:pt x="21590" y="680719"/>
                  </a:moveTo>
                  <a:lnTo>
                    <a:pt x="0" y="680719"/>
                  </a:lnTo>
                  <a:lnTo>
                    <a:pt x="0" y="681989"/>
                  </a:lnTo>
                  <a:lnTo>
                    <a:pt x="21590" y="681989"/>
                  </a:lnTo>
                  <a:lnTo>
                    <a:pt x="21590" y="680719"/>
                  </a:lnTo>
                  <a:close/>
                </a:path>
                <a:path w="21590" h="725170">
                  <a:moveTo>
                    <a:pt x="21590" y="676909"/>
                  </a:moveTo>
                  <a:lnTo>
                    <a:pt x="0" y="676909"/>
                  </a:lnTo>
                  <a:lnTo>
                    <a:pt x="0" y="679449"/>
                  </a:lnTo>
                  <a:lnTo>
                    <a:pt x="21590" y="679449"/>
                  </a:lnTo>
                  <a:lnTo>
                    <a:pt x="21590" y="676909"/>
                  </a:lnTo>
                  <a:close/>
                </a:path>
                <a:path w="21590" h="725170">
                  <a:moveTo>
                    <a:pt x="21590" y="674369"/>
                  </a:moveTo>
                  <a:lnTo>
                    <a:pt x="0" y="674369"/>
                  </a:lnTo>
                  <a:lnTo>
                    <a:pt x="0" y="675639"/>
                  </a:lnTo>
                  <a:lnTo>
                    <a:pt x="21590" y="675639"/>
                  </a:lnTo>
                  <a:lnTo>
                    <a:pt x="21590" y="674369"/>
                  </a:lnTo>
                  <a:close/>
                </a:path>
                <a:path w="21590" h="725170">
                  <a:moveTo>
                    <a:pt x="21590" y="670559"/>
                  </a:moveTo>
                  <a:lnTo>
                    <a:pt x="0" y="670559"/>
                  </a:lnTo>
                  <a:lnTo>
                    <a:pt x="0" y="673099"/>
                  </a:lnTo>
                  <a:lnTo>
                    <a:pt x="21590" y="673099"/>
                  </a:lnTo>
                  <a:lnTo>
                    <a:pt x="21590" y="670559"/>
                  </a:lnTo>
                  <a:close/>
                </a:path>
                <a:path w="21590" h="725170">
                  <a:moveTo>
                    <a:pt x="21590" y="668019"/>
                  </a:moveTo>
                  <a:lnTo>
                    <a:pt x="0" y="668019"/>
                  </a:lnTo>
                  <a:lnTo>
                    <a:pt x="0" y="669289"/>
                  </a:lnTo>
                  <a:lnTo>
                    <a:pt x="21590" y="669289"/>
                  </a:lnTo>
                  <a:lnTo>
                    <a:pt x="21590" y="668019"/>
                  </a:lnTo>
                  <a:close/>
                </a:path>
                <a:path w="21590" h="725170">
                  <a:moveTo>
                    <a:pt x="21590" y="664209"/>
                  </a:moveTo>
                  <a:lnTo>
                    <a:pt x="0" y="664209"/>
                  </a:lnTo>
                  <a:lnTo>
                    <a:pt x="0" y="666749"/>
                  </a:lnTo>
                  <a:lnTo>
                    <a:pt x="21590" y="666749"/>
                  </a:lnTo>
                  <a:lnTo>
                    <a:pt x="21590" y="664209"/>
                  </a:lnTo>
                  <a:close/>
                </a:path>
                <a:path w="21590" h="725170">
                  <a:moveTo>
                    <a:pt x="21590" y="661669"/>
                  </a:moveTo>
                  <a:lnTo>
                    <a:pt x="0" y="661669"/>
                  </a:lnTo>
                  <a:lnTo>
                    <a:pt x="0" y="662939"/>
                  </a:lnTo>
                  <a:lnTo>
                    <a:pt x="21590" y="662939"/>
                  </a:lnTo>
                  <a:lnTo>
                    <a:pt x="21590" y="661669"/>
                  </a:lnTo>
                  <a:close/>
                </a:path>
                <a:path w="21590" h="725170">
                  <a:moveTo>
                    <a:pt x="21590" y="657859"/>
                  </a:moveTo>
                  <a:lnTo>
                    <a:pt x="0" y="657859"/>
                  </a:lnTo>
                  <a:lnTo>
                    <a:pt x="0" y="660399"/>
                  </a:lnTo>
                  <a:lnTo>
                    <a:pt x="21590" y="660399"/>
                  </a:lnTo>
                  <a:lnTo>
                    <a:pt x="21590" y="657859"/>
                  </a:lnTo>
                  <a:close/>
                </a:path>
                <a:path w="21590" h="725170">
                  <a:moveTo>
                    <a:pt x="21590" y="655319"/>
                  </a:moveTo>
                  <a:lnTo>
                    <a:pt x="0" y="655319"/>
                  </a:lnTo>
                  <a:lnTo>
                    <a:pt x="0" y="656589"/>
                  </a:lnTo>
                  <a:lnTo>
                    <a:pt x="21590" y="656589"/>
                  </a:lnTo>
                  <a:lnTo>
                    <a:pt x="21590" y="655319"/>
                  </a:lnTo>
                  <a:close/>
                </a:path>
                <a:path w="21590" h="725170">
                  <a:moveTo>
                    <a:pt x="21590" y="651509"/>
                  </a:moveTo>
                  <a:lnTo>
                    <a:pt x="0" y="651509"/>
                  </a:lnTo>
                  <a:lnTo>
                    <a:pt x="0" y="654049"/>
                  </a:lnTo>
                  <a:lnTo>
                    <a:pt x="21590" y="654049"/>
                  </a:lnTo>
                  <a:lnTo>
                    <a:pt x="21590" y="651509"/>
                  </a:lnTo>
                  <a:close/>
                </a:path>
                <a:path w="21590" h="725170">
                  <a:moveTo>
                    <a:pt x="21590" y="648969"/>
                  </a:moveTo>
                  <a:lnTo>
                    <a:pt x="0" y="648969"/>
                  </a:lnTo>
                  <a:lnTo>
                    <a:pt x="0" y="650239"/>
                  </a:lnTo>
                  <a:lnTo>
                    <a:pt x="21590" y="650239"/>
                  </a:lnTo>
                  <a:lnTo>
                    <a:pt x="21590" y="648969"/>
                  </a:lnTo>
                  <a:close/>
                </a:path>
                <a:path w="21590" h="725170">
                  <a:moveTo>
                    <a:pt x="21590" y="643889"/>
                  </a:moveTo>
                  <a:lnTo>
                    <a:pt x="0" y="643889"/>
                  </a:lnTo>
                  <a:lnTo>
                    <a:pt x="0" y="647699"/>
                  </a:lnTo>
                  <a:lnTo>
                    <a:pt x="21590" y="647699"/>
                  </a:lnTo>
                  <a:lnTo>
                    <a:pt x="21590" y="643889"/>
                  </a:lnTo>
                  <a:close/>
                </a:path>
                <a:path w="21590" h="725170">
                  <a:moveTo>
                    <a:pt x="21590" y="637539"/>
                  </a:moveTo>
                  <a:lnTo>
                    <a:pt x="0" y="637539"/>
                  </a:lnTo>
                  <a:lnTo>
                    <a:pt x="0" y="642619"/>
                  </a:lnTo>
                  <a:lnTo>
                    <a:pt x="21590" y="642619"/>
                  </a:lnTo>
                  <a:lnTo>
                    <a:pt x="21590" y="637539"/>
                  </a:lnTo>
                  <a:close/>
                </a:path>
                <a:path w="21590" h="725170">
                  <a:moveTo>
                    <a:pt x="21590" y="631189"/>
                  </a:moveTo>
                  <a:lnTo>
                    <a:pt x="0" y="631189"/>
                  </a:lnTo>
                  <a:lnTo>
                    <a:pt x="0" y="636269"/>
                  </a:lnTo>
                  <a:lnTo>
                    <a:pt x="21590" y="636269"/>
                  </a:lnTo>
                  <a:lnTo>
                    <a:pt x="21590" y="631189"/>
                  </a:lnTo>
                  <a:close/>
                </a:path>
                <a:path w="21590" h="725170">
                  <a:moveTo>
                    <a:pt x="21590" y="624839"/>
                  </a:moveTo>
                  <a:lnTo>
                    <a:pt x="0" y="624839"/>
                  </a:lnTo>
                  <a:lnTo>
                    <a:pt x="0" y="629919"/>
                  </a:lnTo>
                  <a:lnTo>
                    <a:pt x="21590" y="629919"/>
                  </a:lnTo>
                  <a:lnTo>
                    <a:pt x="21590" y="624839"/>
                  </a:lnTo>
                  <a:close/>
                </a:path>
                <a:path w="21590" h="725170">
                  <a:moveTo>
                    <a:pt x="21590" y="618489"/>
                  </a:moveTo>
                  <a:lnTo>
                    <a:pt x="0" y="618489"/>
                  </a:lnTo>
                  <a:lnTo>
                    <a:pt x="0" y="623569"/>
                  </a:lnTo>
                  <a:lnTo>
                    <a:pt x="21590" y="623569"/>
                  </a:lnTo>
                  <a:lnTo>
                    <a:pt x="21590" y="618489"/>
                  </a:lnTo>
                  <a:close/>
                </a:path>
                <a:path w="21590" h="725170">
                  <a:moveTo>
                    <a:pt x="21590" y="612139"/>
                  </a:moveTo>
                  <a:lnTo>
                    <a:pt x="0" y="612139"/>
                  </a:lnTo>
                  <a:lnTo>
                    <a:pt x="0" y="617219"/>
                  </a:lnTo>
                  <a:lnTo>
                    <a:pt x="21590" y="617219"/>
                  </a:lnTo>
                  <a:lnTo>
                    <a:pt x="21590" y="612139"/>
                  </a:lnTo>
                  <a:close/>
                </a:path>
                <a:path w="21590" h="725170">
                  <a:moveTo>
                    <a:pt x="21590" y="605789"/>
                  </a:moveTo>
                  <a:lnTo>
                    <a:pt x="0" y="605789"/>
                  </a:lnTo>
                  <a:lnTo>
                    <a:pt x="0" y="610869"/>
                  </a:lnTo>
                  <a:lnTo>
                    <a:pt x="21590" y="610869"/>
                  </a:lnTo>
                  <a:lnTo>
                    <a:pt x="21590" y="605789"/>
                  </a:lnTo>
                  <a:close/>
                </a:path>
                <a:path w="21590" h="725170">
                  <a:moveTo>
                    <a:pt x="21590" y="599439"/>
                  </a:moveTo>
                  <a:lnTo>
                    <a:pt x="0" y="599439"/>
                  </a:lnTo>
                  <a:lnTo>
                    <a:pt x="0" y="604519"/>
                  </a:lnTo>
                  <a:lnTo>
                    <a:pt x="21590" y="604519"/>
                  </a:lnTo>
                  <a:lnTo>
                    <a:pt x="21590" y="599439"/>
                  </a:lnTo>
                  <a:close/>
                </a:path>
                <a:path w="21590" h="725170">
                  <a:moveTo>
                    <a:pt x="21590" y="593089"/>
                  </a:moveTo>
                  <a:lnTo>
                    <a:pt x="0" y="593089"/>
                  </a:lnTo>
                  <a:lnTo>
                    <a:pt x="0" y="598169"/>
                  </a:lnTo>
                  <a:lnTo>
                    <a:pt x="21590" y="598169"/>
                  </a:lnTo>
                  <a:lnTo>
                    <a:pt x="21590" y="593089"/>
                  </a:lnTo>
                  <a:close/>
                </a:path>
                <a:path w="21590" h="725170">
                  <a:moveTo>
                    <a:pt x="21590" y="586739"/>
                  </a:moveTo>
                  <a:lnTo>
                    <a:pt x="0" y="586739"/>
                  </a:lnTo>
                  <a:lnTo>
                    <a:pt x="0" y="591819"/>
                  </a:lnTo>
                  <a:lnTo>
                    <a:pt x="21590" y="591819"/>
                  </a:lnTo>
                  <a:lnTo>
                    <a:pt x="21590" y="586739"/>
                  </a:lnTo>
                  <a:close/>
                </a:path>
                <a:path w="21590" h="725170">
                  <a:moveTo>
                    <a:pt x="21590" y="579119"/>
                  </a:moveTo>
                  <a:lnTo>
                    <a:pt x="0" y="579119"/>
                  </a:lnTo>
                  <a:lnTo>
                    <a:pt x="0" y="585469"/>
                  </a:lnTo>
                  <a:lnTo>
                    <a:pt x="21590" y="585469"/>
                  </a:lnTo>
                  <a:lnTo>
                    <a:pt x="21590" y="579119"/>
                  </a:lnTo>
                  <a:close/>
                </a:path>
                <a:path w="21590" h="725170">
                  <a:moveTo>
                    <a:pt x="21590" y="447039"/>
                  </a:moveTo>
                  <a:lnTo>
                    <a:pt x="12700" y="447039"/>
                  </a:lnTo>
                  <a:lnTo>
                    <a:pt x="12700" y="448309"/>
                  </a:lnTo>
                  <a:lnTo>
                    <a:pt x="17779" y="448309"/>
                  </a:lnTo>
                  <a:lnTo>
                    <a:pt x="17779" y="449579"/>
                  </a:lnTo>
                  <a:lnTo>
                    <a:pt x="21590" y="449579"/>
                  </a:lnTo>
                  <a:lnTo>
                    <a:pt x="21590" y="447039"/>
                  </a:lnTo>
                  <a:close/>
                </a:path>
                <a:path w="21590" h="725170">
                  <a:moveTo>
                    <a:pt x="6350" y="445769"/>
                  </a:moveTo>
                  <a:lnTo>
                    <a:pt x="1270" y="445769"/>
                  </a:lnTo>
                  <a:lnTo>
                    <a:pt x="1270" y="447039"/>
                  </a:lnTo>
                  <a:lnTo>
                    <a:pt x="6350" y="447039"/>
                  </a:lnTo>
                  <a:lnTo>
                    <a:pt x="6350" y="445769"/>
                  </a:lnTo>
                  <a:close/>
                </a:path>
                <a:path w="21590" h="725170">
                  <a:moveTo>
                    <a:pt x="21590" y="440689"/>
                  </a:moveTo>
                  <a:lnTo>
                    <a:pt x="0" y="440689"/>
                  </a:lnTo>
                  <a:lnTo>
                    <a:pt x="0" y="445769"/>
                  </a:lnTo>
                  <a:lnTo>
                    <a:pt x="21590" y="445769"/>
                  </a:lnTo>
                  <a:lnTo>
                    <a:pt x="21590" y="440689"/>
                  </a:lnTo>
                  <a:close/>
                </a:path>
                <a:path w="21590" h="725170">
                  <a:moveTo>
                    <a:pt x="21590" y="434339"/>
                  </a:moveTo>
                  <a:lnTo>
                    <a:pt x="0" y="434339"/>
                  </a:lnTo>
                  <a:lnTo>
                    <a:pt x="0" y="439419"/>
                  </a:lnTo>
                  <a:lnTo>
                    <a:pt x="21590" y="439419"/>
                  </a:lnTo>
                  <a:lnTo>
                    <a:pt x="21590" y="434339"/>
                  </a:lnTo>
                  <a:close/>
                </a:path>
                <a:path w="21590" h="725170">
                  <a:moveTo>
                    <a:pt x="21590" y="427989"/>
                  </a:moveTo>
                  <a:lnTo>
                    <a:pt x="0" y="427989"/>
                  </a:lnTo>
                  <a:lnTo>
                    <a:pt x="0" y="433069"/>
                  </a:lnTo>
                  <a:lnTo>
                    <a:pt x="21590" y="433069"/>
                  </a:lnTo>
                  <a:lnTo>
                    <a:pt x="21590" y="427989"/>
                  </a:lnTo>
                  <a:close/>
                </a:path>
                <a:path w="21590" h="725170">
                  <a:moveTo>
                    <a:pt x="21590" y="421639"/>
                  </a:moveTo>
                  <a:lnTo>
                    <a:pt x="0" y="421639"/>
                  </a:lnTo>
                  <a:lnTo>
                    <a:pt x="0" y="426719"/>
                  </a:lnTo>
                  <a:lnTo>
                    <a:pt x="21590" y="426719"/>
                  </a:lnTo>
                  <a:lnTo>
                    <a:pt x="21590" y="421639"/>
                  </a:lnTo>
                  <a:close/>
                </a:path>
                <a:path w="21590" h="725170">
                  <a:moveTo>
                    <a:pt x="21590" y="415289"/>
                  </a:moveTo>
                  <a:lnTo>
                    <a:pt x="0" y="415289"/>
                  </a:lnTo>
                  <a:lnTo>
                    <a:pt x="0" y="420369"/>
                  </a:lnTo>
                  <a:lnTo>
                    <a:pt x="21590" y="420369"/>
                  </a:lnTo>
                  <a:lnTo>
                    <a:pt x="21590" y="415289"/>
                  </a:lnTo>
                  <a:close/>
                </a:path>
                <a:path w="21590" h="725170">
                  <a:moveTo>
                    <a:pt x="21590" y="408939"/>
                  </a:moveTo>
                  <a:lnTo>
                    <a:pt x="0" y="408939"/>
                  </a:lnTo>
                  <a:lnTo>
                    <a:pt x="0" y="414019"/>
                  </a:lnTo>
                  <a:lnTo>
                    <a:pt x="21590" y="414019"/>
                  </a:lnTo>
                  <a:lnTo>
                    <a:pt x="21590" y="408939"/>
                  </a:lnTo>
                  <a:close/>
                </a:path>
                <a:path w="21590" h="725170">
                  <a:moveTo>
                    <a:pt x="21590" y="402589"/>
                  </a:moveTo>
                  <a:lnTo>
                    <a:pt x="0" y="402589"/>
                  </a:lnTo>
                  <a:lnTo>
                    <a:pt x="0" y="407669"/>
                  </a:lnTo>
                  <a:lnTo>
                    <a:pt x="21590" y="407669"/>
                  </a:lnTo>
                  <a:lnTo>
                    <a:pt x="21590" y="402589"/>
                  </a:lnTo>
                  <a:close/>
                </a:path>
                <a:path w="21590" h="725170">
                  <a:moveTo>
                    <a:pt x="21590" y="396239"/>
                  </a:moveTo>
                  <a:lnTo>
                    <a:pt x="0" y="396239"/>
                  </a:lnTo>
                  <a:lnTo>
                    <a:pt x="0" y="401319"/>
                  </a:lnTo>
                  <a:lnTo>
                    <a:pt x="21590" y="401319"/>
                  </a:lnTo>
                  <a:lnTo>
                    <a:pt x="21590" y="396239"/>
                  </a:lnTo>
                  <a:close/>
                </a:path>
                <a:path w="21590" h="725170">
                  <a:moveTo>
                    <a:pt x="21590" y="389889"/>
                  </a:moveTo>
                  <a:lnTo>
                    <a:pt x="0" y="389889"/>
                  </a:lnTo>
                  <a:lnTo>
                    <a:pt x="0" y="394969"/>
                  </a:lnTo>
                  <a:lnTo>
                    <a:pt x="21590" y="394969"/>
                  </a:lnTo>
                  <a:lnTo>
                    <a:pt x="21590" y="389889"/>
                  </a:lnTo>
                  <a:close/>
                </a:path>
                <a:path w="21590" h="725170">
                  <a:moveTo>
                    <a:pt x="21590" y="383539"/>
                  </a:moveTo>
                  <a:lnTo>
                    <a:pt x="0" y="383539"/>
                  </a:lnTo>
                  <a:lnTo>
                    <a:pt x="0" y="388619"/>
                  </a:lnTo>
                  <a:lnTo>
                    <a:pt x="21590" y="388619"/>
                  </a:lnTo>
                  <a:lnTo>
                    <a:pt x="21590" y="383539"/>
                  </a:lnTo>
                  <a:close/>
                </a:path>
                <a:path w="21590" h="725170">
                  <a:moveTo>
                    <a:pt x="21590" y="377189"/>
                  </a:moveTo>
                  <a:lnTo>
                    <a:pt x="0" y="377189"/>
                  </a:lnTo>
                  <a:lnTo>
                    <a:pt x="0" y="382269"/>
                  </a:lnTo>
                  <a:lnTo>
                    <a:pt x="21590" y="382269"/>
                  </a:lnTo>
                  <a:lnTo>
                    <a:pt x="21590" y="377189"/>
                  </a:lnTo>
                  <a:close/>
                </a:path>
                <a:path w="21590" h="725170">
                  <a:moveTo>
                    <a:pt x="21590" y="370839"/>
                  </a:moveTo>
                  <a:lnTo>
                    <a:pt x="0" y="370839"/>
                  </a:lnTo>
                  <a:lnTo>
                    <a:pt x="0" y="375919"/>
                  </a:lnTo>
                  <a:lnTo>
                    <a:pt x="21590" y="375919"/>
                  </a:lnTo>
                  <a:lnTo>
                    <a:pt x="21590" y="370839"/>
                  </a:lnTo>
                  <a:close/>
                </a:path>
                <a:path w="21590" h="725170">
                  <a:moveTo>
                    <a:pt x="21590" y="364489"/>
                  </a:moveTo>
                  <a:lnTo>
                    <a:pt x="0" y="364489"/>
                  </a:lnTo>
                  <a:lnTo>
                    <a:pt x="0" y="369569"/>
                  </a:lnTo>
                  <a:lnTo>
                    <a:pt x="21590" y="369569"/>
                  </a:lnTo>
                  <a:lnTo>
                    <a:pt x="21590" y="364489"/>
                  </a:lnTo>
                  <a:close/>
                </a:path>
                <a:path w="21590" h="725170">
                  <a:moveTo>
                    <a:pt x="21590" y="358139"/>
                  </a:moveTo>
                  <a:lnTo>
                    <a:pt x="0" y="358139"/>
                  </a:lnTo>
                  <a:lnTo>
                    <a:pt x="0" y="363219"/>
                  </a:lnTo>
                  <a:lnTo>
                    <a:pt x="21590" y="363219"/>
                  </a:lnTo>
                  <a:lnTo>
                    <a:pt x="21590" y="358139"/>
                  </a:lnTo>
                  <a:close/>
                </a:path>
                <a:path w="21590" h="725170">
                  <a:moveTo>
                    <a:pt x="21590" y="351789"/>
                  </a:moveTo>
                  <a:lnTo>
                    <a:pt x="0" y="351789"/>
                  </a:lnTo>
                  <a:lnTo>
                    <a:pt x="0" y="356869"/>
                  </a:lnTo>
                  <a:lnTo>
                    <a:pt x="21590" y="356869"/>
                  </a:lnTo>
                  <a:lnTo>
                    <a:pt x="21590" y="351789"/>
                  </a:lnTo>
                  <a:close/>
                </a:path>
                <a:path w="21590" h="725170">
                  <a:moveTo>
                    <a:pt x="21590" y="345439"/>
                  </a:moveTo>
                  <a:lnTo>
                    <a:pt x="0" y="345439"/>
                  </a:lnTo>
                  <a:lnTo>
                    <a:pt x="0" y="350519"/>
                  </a:lnTo>
                  <a:lnTo>
                    <a:pt x="21590" y="350519"/>
                  </a:lnTo>
                  <a:lnTo>
                    <a:pt x="21590" y="345439"/>
                  </a:lnTo>
                  <a:close/>
                </a:path>
                <a:path w="21590" h="725170">
                  <a:moveTo>
                    <a:pt x="21590" y="339089"/>
                  </a:moveTo>
                  <a:lnTo>
                    <a:pt x="0" y="339089"/>
                  </a:lnTo>
                  <a:lnTo>
                    <a:pt x="0" y="344169"/>
                  </a:lnTo>
                  <a:lnTo>
                    <a:pt x="21590" y="344169"/>
                  </a:lnTo>
                  <a:lnTo>
                    <a:pt x="21590" y="339089"/>
                  </a:lnTo>
                  <a:close/>
                </a:path>
                <a:path w="21590" h="725170">
                  <a:moveTo>
                    <a:pt x="21590" y="332739"/>
                  </a:moveTo>
                  <a:lnTo>
                    <a:pt x="0" y="332739"/>
                  </a:lnTo>
                  <a:lnTo>
                    <a:pt x="0" y="337819"/>
                  </a:lnTo>
                  <a:lnTo>
                    <a:pt x="21590" y="337819"/>
                  </a:lnTo>
                  <a:lnTo>
                    <a:pt x="21590" y="332739"/>
                  </a:lnTo>
                  <a:close/>
                </a:path>
                <a:path w="21590" h="725170">
                  <a:moveTo>
                    <a:pt x="21590" y="326389"/>
                  </a:moveTo>
                  <a:lnTo>
                    <a:pt x="0" y="326389"/>
                  </a:lnTo>
                  <a:lnTo>
                    <a:pt x="0" y="331469"/>
                  </a:lnTo>
                  <a:lnTo>
                    <a:pt x="21590" y="331469"/>
                  </a:lnTo>
                  <a:lnTo>
                    <a:pt x="21590" y="326389"/>
                  </a:lnTo>
                  <a:close/>
                </a:path>
                <a:path w="21590" h="725170">
                  <a:moveTo>
                    <a:pt x="21590" y="320039"/>
                  </a:moveTo>
                  <a:lnTo>
                    <a:pt x="0" y="320039"/>
                  </a:lnTo>
                  <a:lnTo>
                    <a:pt x="0" y="325119"/>
                  </a:lnTo>
                  <a:lnTo>
                    <a:pt x="21590" y="325119"/>
                  </a:lnTo>
                  <a:lnTo>
                    <a:pt x="21590" y="320039"/>
                  </a:lnTo>
                  <a:close/>
                </a:path>
                <a:path w="21590" h="725170">
                  <a:moveTo>
                    <a:pt x="3809" y="251459"/>
                  </a:moveTo>
                  <a:lnTo>
                    <a:pt x="0" y="251459"/>
                  </a:lnTo>
                  <a:lnTo>
                    <a:pt x="0" y="318769"/>
                  </a:lnTo>
                  <a:lnTo>
                    <a:pt x="21590" y="318769"/>
                  </a:lnTo>
                  <a:lnTo>
                    <a:pt x="21590" y="255269"/>
                  </a:lnTo>
                  <a:lnTo>
                    <a:pt x="11429" y="255269"/>
                  </a:lnTo>
                  <a:lnTo>
                    <a:pt x="11429" y="252729"/>
                  </a:lnTo>
                  <a:lnTo>
                    <a:pt x="3809" y="252729"/>
                  </a:lnTo>
                  <a:lnTo>
                    <a:pt x="3809" y="251459"/>
                  </a:lnTo>
                  <a:close/>
                </a:path>
              </a:pathLst>
            </a:custGeom>
            <a:solidFill>
              <a:srgbClr val="252525"/>
            </a:solidFill>
          </p:spPr>
          <p:txBody>
            <a:bodyPr bIns="0" lIns="0" rIns="0" rtlCol="0" tIns="0" wrap="square"/>
            <a:p/>
          </p:txBody>
        </p:sp>
        <p:sp>
          <p:nvSpPr>
            <p:cNvPr id="1049295" name="object 588"/>
            <p:cNvSpPr/>
            <p:nvPr/>
          </p:nvSpPr>
          <p:spPr>
            <a:xfrm>
              <a:off x="7252969" y="5803900"/>
              <a:ext cx="22860" cy="726440"/>
            </a:xfrm>
            <a:custGeom>
              <a:avLst/>
              <a:ahLst/>
              <a:rect l="l" t="t" r="r" b="b"/>
              <a:pathLst>
                <a:path w="22859" h="726440">
                  <a:moveTo>
                    <a:pt x="21590" y="0"/>
                  </a:moveTo>
                  <a:lnTo>
                    <a:pt x="20320" y="0"/>
                  </a:lnTo>
                  <a:lnTo>
                    <a:pt x="20320" y="1269"/>
                  </a:lnTo>
                  <a:lnTo>
                    <a:pt x="21590" y="1269"/>
                  </a:lnTo>
                  <a:lnTo>
                    <a:pt x="21590" y="0"/>
                  </a:lnTo>
                  <a:close/>
                </a:path>
                <a:path w="22859" h="726440">
                  <a:moveTo>
                    <a:pt x="22859" y="1270"/>
                  </a:moveTo>
                  <a:lnTo>
                    <a:pt x="0" y="1270"/>
                  </a:lnTo>
                  <a:lnTo>
                    <a:pt x="0" y="3809"/>
                  </a:lnTo>
                  <a:lnTo>
                    <a:pt x="22859" y="3809"/>
                  </a:lnTo>
                  <a:lnTo>
                    <a:pt x="22859" y="1270"/>
                  </a:lnTo>
                  <a:close/>
                </a:path>
                <a:path w="22859" h="726440">
                  <a:moveTo>
                    <a:pt x="22859" y="3810"/>
                  </a:moveTo>
                  <a:lnTo>
                    <a:pt x="0" y="3810"/>
                  </a:lnTo>
                  <a:lnTo>
                    <a:pt x="0" y="7619"/>
                  </a:lnTo>
                  <a:lnTo>
                    <a:pt x="22859" y="7619"/>
                  </a:lnTo>
                  <a:lnTo>
                    <a:pt x="22859" y="3810"/>
                  </a:lnTo>
                  <a:close/>
                </a:path>
                <a:path w="22859" h="726440">
                  <a:moveTo>
                    <a:pt x="22859" y="7620"/>
                  </a:moveTo>
                  <a:lnTo>
                    <a:pt x="0" y="7620"/>
                  </a:lnTo>
                  <a:lnTo>
                    <a:pt x="0" y="10159"/>
                  </a:lnTo>
                  <a:lnTo>
                    <a:pt x="22859" y="10159"/>
                  </a:lnTo>
                  <a:lnTo>
                    <a:pt x="22859" y="7620"/>
                  </a:lnTo>
                  <a:close/>
                </a:path>
                <a:path w="22859" h="726440">
                  <a:moveTo>
                    <a:pt x="22859" y="10160"/>
                  </a:moveTo>
                  <a:lnTo>
                    <a:pt x="0" y="10160"/>
                  </a:lnTo>
                  <a:lnTo>
                    <a:pt x="0" y="13969"/>
                  </a:lnTo>
                  <a:lnTo>
                    <a:pt x="22859" y="13969"/>
                  </a:lnTo>
                  <a:lnTo>
                    <a:pt x="22859" y="10160"/>
                  </a:lnTo>
                  <a:close/>
                </a:path>
                <a:path w="22859" h="726440">
                  <a:moveTo>
                    <a:pt x="22859" y="13970"/>
                  </a:moveTo>
                  <a:lnTo>
                    <a:pt x="0" y="13970"/>
                  </a:lnTo>
                  <a:lnTo>
                    <a:pt x="0" y="16509"/>
                  </a:lnTo>
                  <a:lnTo>
                    <a:pt x="22859" y="16509"/>
                  </a:lnTo>
                  <a:lnTo>
                    <a:pt x="22859" y="13970"/>
                  </a:lnTo>
                  <a:close/>
                </a:path>
                <a:path w="22859" h="726440">
                  <a:moveTo>
                    <a:pt x="22859" y="16510"/>
                  </a:moveTo>
                  <a:lnTo>
                    <a:pt x="0" y="16510"/>
                  </a:lnTo>
                  <a:lnTo>
                    <a:pt x="0" y="20319"/>
                  </a:lnTo>
                  <a:lnTo>
                    <a:pt x="22859" y="20319"/>
                  </a:lnTo>
                  <a:lnTo>
                    <a:pt x="22859" y="16510"/>
                  </a:lnTo>
                  <a:close/>
                </a:path>
                <a:path w="22859" h="726440">
                  <a:moveTo>
                    <a:pt x="22859" y="20320"/>
                  </a:moveTo>
                  <a:lnTo>
                    <a:pt x="0" y="20320"/>
                  </a:lnTo>
                  <a:lnTo>
                    <a:pt x="0" y="26669"/>
                  </a:lnTo>
                  <a:lnTo>
                    <a:pt x="22859" y="26669"/>
                  </a:lnTo>
                  <a:lnTo>
                    <a:pt x="22859" y="20320"/>
                  </a:lnTo>
                  <a:close/>
                </a:path>
                <a:path w="22859" h="726440">
                  <a:moveTo>
                    <a:pt x="22859" y="26670"/>
                  </a:moveTo>
                  <a:lnTo>
                    <a:pt x="0" y="26670"/>
                  </a:lnTo>
                  <a:lnTo>
                    <a:pt x="0" y="29209"/>
                  </a:lnTo>
                  <a:lnTo>
                    <a:pt x="22859" y="29209"/>
                  </a:lnTo>
                  <a:lnTo>
                    <a:pt x="22859" y="26670"/>
                  </a:lnTo>
                  <a:close/>
                </a:path>
                <a:path w="22859" h="726440">
                  <a:moveTo>
                    <a:pt x="22859" y="29210"/>
                  </a:moveTo>
                  <a:lnTo>
                    <a:pt x="0" y="29210"/>
                  </a:lnTo>
                  <a:lnTo>
                    <a:pt x="0" y="33019"/>
                  </a:lnTo>
                  <a:lnTo>
                    <a:pt x="22859" y="33019"/>
                  </a:lnTo>
                  <a:lnTo>
                    <a:pt x="22859" y="29210"/>
                  </a:lnTo>
                  <a:close/>
                </a:path>
                <a:path w="22859" h="726440">
                  <a:moveTo>
                    <a:pt x="22859" y="33020"/>
                  </a:moveTo>
                  <a:lnTo>
                    <a:pt x="0" y="33020"/>
                  </a:lnTo>
                  <a:lnTo>
                    <a:pt x="0" y="35559"/>
                  </a:lnTo>
                  <a:lnTo>
                    <a:pt x="22859" y="35559"/>
                  </a:lnTo>
                  <a:lnTo>
                    <a:pt x="22859" y="33020"/>
                  </a:lnTo>
                  <a:close/>
                </a:path>
                <a:path w="22859" h="726440">
                  <a:moveTo>
                    <a:pt x="22859" y="35560"/>
                  </a:moveTo>
                  <a:lnTo>
                    <a:pt x="0" y="35560"/>
                  </a:lnTo>
                  <a:lnTo>
                    <a:pt x="0" y="39369"/>
                  </a:lnTo>
                  <a:lnTo>
                    <a:pt x="22859" y="39369"/>
                  </a:lnTo>
                  <a:lnTo>
                    <a:pt x="22859" y="35560"/>
                  </a:lnTo>
                  <a:close/>
                </a:path>
                <a:path w="22859" h="726440">
                  <a:moveTo>
                    <a:pt x="22859" y="39370"/>
                  </a:moveTo>
                  <a:lnTo>
                    <a:pt x="0" y="39370"/>
                  </a:lnTo>
                  <a:lnTo>
                    <a:pt x="0" y="41909"/>
                  </a:lnTo>
                  <a:lnTo>
                    <a:pt x="22859" y="41909"/>
                  </a:lnTo>
                  <a:lnTo>
                    <a:pt x="22859" y="39370"/>
                  </a:lnTo>
                  <a:close/>
                </a:path>
                <a:path w="22859" h="726440">
                  <a:moveTo>
                    <a:pt x="22859" y="41910"/>
                  </a:moveTo>
                  <a:lnTo>
                    <a:pt x="0" y="41910"/>
                  </a:lnTo>
                  <a:lnTo>
                    <a:pt x="0" y="45719"/>
                  </a:lnTo>
                  <a:lnTo>
                    <a:pt x="22859" y="45719"/>
                  </a:lnTo>
                  <a:lnTo>
                    <a:pt x="22859" y="41910"/>
                  </a:lnTo>
                  <a:close/>
                </a:path>
                <a:path w="22859" h="726440">
                  <a:moveTo>
                    <a:pt x="22859" y="45720"/>
                  </a:moveTo>
                  <a:lnTo>
                    <a:pt x="0" y="45720"/>
                  </a:lnTo>
                  <a:lnTo>
                    <a:pt x="0" y="48259"/>
                  </a:lnTo>
                  <a:lnTo>
                    <a:pt x="22859" y="48259"/>
                  </a:lnTo>
                  <a:lnTo>
                    <a:pt x="22859" y="45720"/>
                  </a:lnTo>
                  <a:close/>
                </a:path>
                <a:path w="22859" h="726440">
                  <a:moveTo>
                    <a:pt x="22859" y="48260"/>
                  </a:moveTo>
                  <a:lnTo>
                    <a:pt x="0" y="48260"/>
                  </a:lnTo>
                  <a:lnTo>
                    <a:pt x="0" y="52069"/>
                  </a:lnTo>
                  <a:lnTo>
                    <a:pt x="22859" y="52069"/>
                  </a:lnTo>
                  <a:lnTo>
                    <a:pt x="22859" y="48260"/>
                  </a:lnTo>
                  <a:close/>
                </a:path>
                <a:path w="22859" h="726440">
                  <a:moveTo>
                    <a:pt x="22859" y="52070"/>
                  </a:moveTo>
                  <a:lnTo>
                    <a:pt x="0" y="52070"/>
                  </a:lnTo>
                  <a:lnTo>
                    <a:pt x="0" y="54609"/>
                  </a:lnTo>
                  <a:lnTo>
                    <a:pt x="22859" y="54609"/>
                  </a:lnTo>
                  <a:lnTo>
                    <a:pt x="22859" y="52070"/>
                  </a:lnTo>
                  <a:close/>
                </a:path>
                <a:path w="22859" h="726440">
                  <a:moveTo>
                    <a:pt x="22859" y="54610"/>
                  </a:moveTo>
                  <a:lnTo>
                    <a:pt x="0" y="54610"/>
                  </a:lnTo>
                  <a:lnTo>
                    <a:pt x="0" y="58419"/>
                  </a:lnTo>
                  <a:lnTo>
                    <a:pt x="22859" y="58419"/>
                  </a:lnTo>
                  <a:lnTo>
                    <a:pt x="22859" y="54610"/>
                  </a:lnTo>
                  <a:close/>
                </a:path>
                <a:path w="22859" h="726440">
                  <a:moveTo>
                    <a:pt x="22859" y="58420"/>
                  </a:moveTo>
                  <a:lnTo>
                    <a:pt x="0" y="58420"/>
                  </a:lnTo>
                  <a:lnTo>
                    <a:pt x="0" y="60959"/>
                  </a:lnTo>
                  <a:lnTo>
                    <a:pt x="22859" y="60959"/>
                  </a:lnTo>
                  <a:lnTo>
                    <a:pt x="22859" y="58420"/>
                  </a:lnTo>
                  <a:close/>
                </a:path>
                <a:path w="22859" h="726440">
                  <a:moveTo>
                    <a:pt x="22859" y="60960"/>
                  </a:moveTo>
                  <a:lnTo>
                    <a:pt x="0" y="60960"/>
                  </a:lnTo>
                  <a:lnTo>
                    <a:pt x="0" y="64769"/>
                  </a:lnTo>
                  <a:lnTo>
                    <a:pt x="22859" y="64769"/>
                  </a:lnTo>
                  <a:lnTo>
                    <a:pt x="22859" y="60960"/>
                  </a:lnTo>
                  <a:close/>
                </a:path>
                <a:path w="22859" h="726440">
                  <a:moveTo>
                    <a:pt x="22859" y="64770"/>
                  </a:moveTo>
                  <a:lnTo>
                    <a:pt x="0" y="64770"/>
                  </a:lnTo>
                  <a:lnTo>
                    <a:pt x="0" y="67309"/>
                  </a:lnTo>
                  <a:lnTo>
                    <a:pt x="22859" y="67309"/>
                  </a:lnTo>
                  <a:lnTo>
                    <a:pt x="22859" y="64770"/>
                  </a:lnTo>
                  <a:close/>
                </a:path>
                <a:path w="22859" h="726440">
                  <a:moveTo>
                    <a:pt x="22859" y="67310"/>
                  </a:moveTo>
                  <a:lnTo>
                    <a:pt x="0" y="67310"/>
                  </a:lnTo>
                  <a:lnTo>
                    <a:pt x="0" y="71119"/>
                  </a:lnTo>
                  <a:lnTo>
                    <a:pt x="22859" y="71119"/>
                  </a:lnTo>
                  <a:lnTo>
                    <a:pt x="22859" y="67310"/>
                  </a:lnTo>
                  <a:close/>
                </a:path>
                <a:path w="22859" h="726440">
                  <a:moveTo>
                    <a:pt x="22859" y="71120"/>
                  </a:moveTo>
                  <a:lnTo>
                    <a:pt x="0" y="71120"/>
                  </a:lnTo>
                  <a:lnTo>
                    <a:pt x="0" y="73659"/>
                  </a:lnTo>
                  <a:lnTo>
                    <a:pt x="22859" y="73659"/>
                  </a:lnTo>
                  <a:lnTo>
                    <a:pt x="22859" y="71120"/>
                  </a:lnTo>
                  <a:close/>
                </a:path>
                <a:path w="22859" h="726440">
                  <a:moveTo>
                    <a:pt x="22859" y="73660"/>
                  </a:moveTo>
                  <a:lnTo>
                    <a:pt x="0" y="73660"/>
                  </a:lnTo>
                  <a:lnTo>
                    <a:pt x="0" y="77469"/>
                  </a:lnTo>
                  <a:lnTo>
                    <a:pt x="22859" y="77469"/>
                  </a:lnTo>
                  <a:lnTo>
                    <a:pt x="22859" y="73660"/>
                  </a:lnTo>
                  <a:close/>
                </a:path>
                <a:path w="22859" h="726440">
                  <a:moveTo>
                    <a:pt x="22859" y="77470"/>
                  </a:moveTo>
                  <a:lnTo>
                    <a:pt x="0" y="77470"/>
                  </a:lnTo>
                  <a:lnTo>
                    <a:pt x="0" y="80009"/>
                  </a:lnTo>
                  <a:lnTo>
                    <a:pt x="22859" y="80009"/>
                  </a:lnTo>
                  <a:lnTo>
                    <a:pt x="22859" y="77470"/>
                  </a:lnTo>
                  <a:close/>
                </a:path>
                <a:path w="22859" h="726440">
                  <a:moveTo>
                    <a:pt x="22859" y="80010"/>
                  </a:moveTo>
                  <a:lnTo>
                    <a:pt x="0" y="80010"/>
                  </a:lnTo>
                  <a:lnTo>
                    <a:pt x="0" y="86359"/>
                  </a:lnTo>
                  <a:lnTo>
                    <a:pt x="22859" y="86359"/>
                  </a:lnTo>
                  <a:lnTo>
                    <a:pt x="22859" y="80010"/>
                  </a:lnTo>
                  <a:close/>
                </a:path>
                <a:path w="22859" h="726440">
                  <a:moveTo>
                    <a:pt x="22859" y="86360"/>
                  </a:moveTo>
                  <a:lnTo>
                    <a:pt x="0" y="86360"/>
                  </a:lnTo>
                  <a:lnTo>
                    <a:pt x="0" y="92709"/>
                  </a:lnTo>
                  <a:lnTo>
                    <a:pt x="22859" y="92709"/>
                  </a:lnTo>
                  <a:lnTo>
                    <a:pt x="22859" y="86360"/>
                  </a:lnTo>
                  <a:close/>
                </a:path>
                <a:path w="22859" h="726440">
                  <a:moveTo>
                    <a:pt x="22859" y="92710"/>
                  </a:moveTo>
                  <a:lnTo>
                    <a:pt x="0" y="92710"/>
                  </a:lnTo>
                  <a:lnTo>
                    <a:pt x="0" y="96519"/>
                  </a:lnTo>
                  <a:lnTo>
                    <a:pt x="22859" y="96519"/>
                  </a:lnTo>
                  <a:lnTo>
                    <a:pt x="22859" y="92710"/>
                  </a:lnTo>
                  <a:close/>
                </a:path>
                <a:path w="22859" h="726440">
                  <a:moveTo>
                    <a:pt x="22859" y="96520"/>
                  </a:moveTo>
                  <a:lnTo>
                    <a:pt x="0" y="96520"/>
                  </a:lnTo>
                  <a:lnTo>
                    <a:pt x="0" y="99059"/>
                  </a:lnTo>
                  <a:lnTo>
                    <a:pt x="22859" y="99059"/>
                  </a:lnTo>
                  <a:lnTo>
                    <a:pt x="22859" y="96520"/>
                  </a:lnTo>
                  <a:close/>
                </a:path>
                <a:path w="22859" h="726440">
                  <a:moveTo>
                    <a:pt x="22859" y="99060"/>
                  </a:moveTo>
                  <a:lnTo>
                    <a:pt x="0" y="99060"/>
                  </a:lnTo>
                  <a:lnTo>
                    <a:pt x="0" y="105409"/>
                  </a:lnTo>
                  <a:lnTo>
                    <a:pt x="22859" y="105409"/>
                  </a:lnTo>
                  <a:lnTo>
                    <a:pt x="22859" y="99060"/>
                  </a:lnTo>
                  <a:close/>
                </a:path>
                <a:path w="22859" h="726440">
                  <a:moveTo>
                    <a:pt x="22859" y="105410"/>
                  </a:moveTo>
                  <a:lnTo>
                    <a:pt x="0" y="105410"/>
                  </a:lnTo>
                  <a:lnTo>
                    <a:pt x="0" y="111759"/>
                  </a:lnTo>
                  <a:lnTo>
                    <a:pt x="22859" y="111759"/>
                  </a:lnTo>
                  <a:lnTo>
                    <a:pt x="22859" y="105410"/>
                  </a:lnTo>
                  <a:close/>
                </a:path>
                <a:path w="22859" h="726440">
                  <a:moveTo>
                    <a:pt x="22859" y="111760"/>
                  </a:moveTo>
                  <a:lnTo>
                    <a:pt x="0" y="111760"/>
                  </a:lnTo>
                  <a:lnTo>
                    <a:pt x="0" y="118109"/>
                  </a:lnTo>
                  <a:lnTo>
                    <a:pt x="22859" y="118109"/>
                  </a:lnTo>
                  <a:lnTo>
                    <a:pt x="22859" y="111760"/>
                  </a:lnTo>
                  <a:close/>
                </a:path>
                <a:path w="22859" h="726440">
                  <a:moveTo>
                    <a:pt x="22859" y="118110"/>
                  </a:moveTo>
                  <a:lnTo>
                    <a:pt x="0" y="118110"/>
                  </a:lnTo>
                  <a:lnTo>
                    <a:pt x="0" y="124459"/>
                  </a:lnTo>
                  <a:lnTo>
                    <a:pt x="22859" y="124459"/>
                  </a:lnTo>
                  <a:lnTo>
                    <a:pt x="22859" y="118110"/>
                  </a:lnTo>
                  <a:close/>
                </a:path>
                <a:path w="22859" h="726440">
                  <a:moveTo>
                    <a:pt x="22859" y="124460"/>
                  </a:moveTo>
                  <a:lnTo>
                    <a:pt x="0" y="124460"/>
                  </a:lnTo>
                  <a:lnTo>
                    <a:pt x="0" y="130809"/>
                  </a:lnTo>
                  <a:lnTo>
                    <a:pt x="22859" y="130809"/>
                  </a:lnTo>
                  <a:lnTo>
                    <a:pt x="22859" y="124460"/>
                  </a:lnTo>
                  <a:close/>
                </a:path>
                <a:path w="22859" h="726440">
                  <a:moveTo>
                    <a:pt x="22859" y="130810"/>
                  </a:moveTo>
                  <a:lnTo>
                    <a:pt x="0" y="130810"/>
                  </a:lnTo>
                  <a:lnTo>
                    <a:pt x="0" y="134619"/>
                  </a:lnTo>
                  <a:lnTo>
                    <a:pt x="22859" y="134619"/>
                  </a:lnTo>
                  <a:lnTo>
                    <a:pt x="22859" y="130810"/>
                  </a:lnTo>
                  <a:close/>
                </a:path>
                <a:path w="22859" h="726440">
                  <a:moveTo>
                    <a:pt x="22859" y="134620"/>
                  </a:moveTo>
                  <a:lnTo>
                    <a:pt x="0" y="134620"/>
                  </a:lnTo>
                  <a:lnTo>
                    <a:pt x="0" y="137159"/>
                  </a:lnTo>
                  <a:lnTo>
                    <a:pt x="22859" y="137159"/>
                  </a:lnTo>
                  <a:lnTo>
                    <a:pt x="22859" y="134620"/>
                  </a:lnTo>
                  <a:close/>
                </a:path>
                <a:path w="22859" h="726440">
                  <a:moveTo>
                    <a:pt x="22859" y="137160"/>
                  </a:moveTo>
                  <a:lnTo>
                    <a:pt x="0" y="137160"/>
                  </a:lnTo>
                  <a:lnTo>
                    <a:pt x="0" y="140969"/>
                  </a:lnTo>
                  <a:lnTo>
                    <a:pt x="22859" y="140969"/>
                  </a:lnTo>
                  <a:lnTo>
                    <a:pt x="22859" y="137160"/>
                  </a:lnTo>
                  <a:close/>
                </a:path>
                <a:path w="22859" h="726440">
                  <a:moveTo>
                    <a:pt x="22859" y="140970"/>
                  </a:moveTo>
                  <a:lnTo>
                    <a:pt x="17779" y="140970"/>
                  </a:lnTo>
                  <a:lnTo>
                    <a:pt x="17779" y="142240"/>
                  </a:lnTo>
                  <a:lnTo>
                    <a:pt x="22859" y="142240"/>
                  </a:lnTo>
                  <a:lnTo>
                    <a:pt x="22859" y="140970"/>
                  </a:lnTo>
                  <a:close/>
                </a:path>
                <a:path w="22859" h="726440">
                  <a:moveTo>
                    <a:pt x="22859" y="722630"/>
                  </a:moveTo>
                  <a:lnTo>
                    <a:pt x="0" y="722630"/>
                  </a:lnTo>
                  <a:lnTo>
                    <a:pt x="0" y="726440"/>
                  </a:lnTo>
                  <a:lnTo>
                    <a:pt x="22859" y="726440"/>
                  </a:lnTo>
                  <a:lnTo>
                    <a:pt x="22859" y="722630"/>
                  </a:lnTo>
                  <a:close/>
                </a:path>
                <a:path w="22859" h="726440">
                  <a:moveTo>
                    <a:pt x="22859" y="720090"/>
                  </a:moveTo>
                  <a:lnTo>
                    <a:pt x="0" y="720090"/>
                  </a:lnTo>
                  <a:lnTo>
                    <a:pt x="0" y="721360"/>
                  </a:lnTo>
                  <a:lnTo>
                    <a:pt x="22859" y="721360"/>
                  </a:lnTo>
                  <a:lnTo>
                    <a:pt x="22859" y="720090"/>
                  </a:lnTo>
                  <a:close/>
                </a:path>
                <a:path w="22859" h="726440">
                  <a:moveTo>
                    <a:pt x="22859" y="716280"/>
                  </a:moveTo>
                  <a:lnTo>
                    <a:pt x="0" y="716280"/>
                  </a:lnTo>
                  <a:lnTo>
                    <a:pt x="0" y="718819"/>
                  </a:lnTo>
                  <a:lnTo>
                    <a:pt x="22859" y="718819"/>
                  </a:lnTo>
                  <a:lnTo>
                    <a:pt x="22859" y="716280"/>
                  </a:lnTo>
                  <a:close/>
                </a:path>
                <a:path w="22859" h="726440">
                  <a:moveTo>
                    <a:pt x="22859" y="713740"/>
                  </a:moveTo>
                  <a:lnTo>
                    <a:pt x="0" y="713740"/>
                  </a:lnTo>
                  <a:lnTo>
                    <a:pt x="0" y="715010"/>
                  </a:lnTo>
                  <a:lnTo>
                    <a:pt x="22859" y="715010"/>
                  </a:lnTo>
                  <a:lnTo>
                    <a:pt x="22859" y="713740"/>
                  </a:lnTo>
                  <a:close/>
                </a:path>
                <a:path w="22859" h="726440">
                  <a:moveTo>
                    <a:pt x="22859" y="709930"/>
                  </a:moveTo>
                  <a:lnTo>
                    <a:pt x="0" y="709930"/>
                  </a:lnTo>
                  <a:lnTo>
                    <a:pt x="0" y="712470"/>
                  </a:lnTo>
                  <a:lnTo>
                    <a:pt x="22859" y="712470"/>
                  </a:lnTo>
                  <a:lnTo>
                    <a:pt x="22859" y="709930"/>
                  </a:lnTo>
                  <a:close/>
                </a:path>
                <a:path w="22859" h="726440">
                  <a:moveTo>
                    <a:pt x="22859" y="707390"/>
                  </a:moveTo>
                  <a:lnTo>
                    <a:pt x="0" y="707390"/>
                  </a:lnTo>
                  <a:lnTo>
                    <a:pt x="0" y="708660"/>
                  </a:lnTo>
                  <a:lnTo>
                    <a:pt x="22859" y="708660"/>
                  </a:lnTo>
                  <a:lnTo>
                    <a:pt x="22859" y="707390"/>
                  </a:lnTo>
                  <a:close/>
                </a:path>
                <a:path w="22859" h="726440">
                  <a:moveTo>
                    <a:pt x="22859" y="703580"/>
                  </a:moveTo>
                  <a:lnTo>
                    <a:pt x="0" y="703580"/>
                  </a:lnTo>
                  <a:lnTo>
                    <a:pt x="0" y="706120"/>
                  </a:lnTo>
                  <a:lnTo>
                    <a:pt x="22859" y="706120"/>
                  </a:lnTo>
                  <a:lnTo>
                    <a:pt x="22859" y="703580"/>
                  </a:lnTo>
                  <a:close/>
                </a:path>
                <a:path w="22859" h="726440">
                  <a:moveTo>
                    <a:pt x="22859" y="701040"/>
                  </a:moveTo>
                  <a:lnTo>
                    <a:pt x="0" y="701040"/>
                  </a:lnTo>
                  <a:lnTo>
                    <a:pt x="0" y="702310"/>
                  </a:lnTo>
                  <a:lnTo>
                    <a:pt x="22859" y="702310"/>
                  </a:lnTo>
                  <a:lnTo>
                    <a:pt x="22859" y="701040"/>
                  </a:lnTo>
                  <a:close/>
                </a:path>
                <a:path w="22859" h="726440">
                  <a:moveTo>
                    <a:pt x="22859" y="697230"/>
                  </a:moveTo>
                  <a:lnTo>
                    <a:pt x="0" y="697230"/>
                  </a:lnTo>
                  <a:lnTo>
                    <a:pt x="0" y="699769"/>
                  </a:lnTo>
                  <a:lnTo>
                    <a:pt x="22859" y="699769"/>
                  </a:lnTo>
                  <a:lnTo>
                    <a:pt x="22859" y="697230"/>
                  </a:lnTo>
                  <a:close/>
                </a:path>
                <a:path w="22859" h="726440">
                  <a:moveTo>
                    <a:pt x="22859" y="694690"/>
                  </a:moveTo>
                  <a:lnTo>
                    <a:pt x="0" y="694690"/>
                  </a:lnTo>
                  <a:lnTo>
                    <a:pt x="0" y="695960"/>
                  </a:lnTo>
                  <a:lnTo>
                    <a:pt x="22859" y="695960"/>
                  </a:lnTo>
                  <a:lnTo>
                    <a:pt x="22859" y="694690"/>
                  </a:lnTo>
                  <a:close/>
                </a:path>
                <a:path w="22859" h="726440">
                  <a:moveTo>
                    <a:pt x="22859" y="690880"/>
                  </a:moveTo>
                  <a:lnTo>
                    <a:pt x="0" y="690880"/>
                  </a:lnTo>
                  <a:lnTo>
                    <a:pt x="0" y="693419"/>
                  </a:lnTo>
                  <a:lnTo>
                    <a:pt x="22859" y="693419"/>
                  </a:lnTo>
                  <a:lnTo>
                    <a:pt x="22859" y="690880"/>
                  </a:lnTo>
                  <a:close/>
                </a:path>
                <a:path w="22859" h="726440">
                  <a:moveTo>
                    <a:pt x="22859" y="688340"/>
                  </a:moveTo>
                  <a:lnTo>
                    <a:pt x="0" y="688340"/>
                  </a:lnTo>
                  <a:lnTo>
                    <a:pt x="0" y="689610"/>
                  </a:lnTo>
                  <a:lnTo>
                    <a:pt x="22859" y="689610"/>
                  </a:lnTo>
                  <a:lnTo>
                    <a:pt x="22859" y="688340"/>
                  </a:lnTo>
                  <a:close/>
                </a:path>
                <a:path w="22859" h="726440">
                  <a:moveTo>
                    <a:pt x="22859" y="684530"/>
                  </a:moveTo>
                  <a:lnTo>
                    <a:pt x="0" y="684530"/>
                  </a:lnTo>
                  <a:lnTo>
                    <a:pt x="0" y="687069"/>
                  </a:lnTo>
                  <a:lnTo>
                    <a:pt x="22859" y="687069"/>
                  </a:lnTo>
                  <a:lnTo>
                    <a:pt x="22859" y="684530"/>
                  </a:lnTo>
                  <a:close/>
                </a:path>
                <a:path w="22859" h="726440">
                  <a:moveTo>
                    <a:pt x="22859" y="681990"/>
                  </a:moveTo>
                  <a:lnTo>
                    <a:pt x="0" y="681990"/>
                  </a:lnTo>
                  <a:lnTo>
                    <a:pt x="0" y="683260"/>
                  </a:lnTo>
                  <a:lnTo>
                    <a:pt x="22859" y="683260"/>
                  </a:lnTo>
                  <a:lnTo>
                    <a:pt x="22859" y="681990"/>
                  </a:lnTo>
                  <a:close/>
                </a:path>
                <a:path w="22859" h="726440">
                  <a:moveTo>
                    <a:pt x="22859" y="678180"/>
                  </a:moveTo>
                  <a:lnTo>
                    <a:pt x="0" y="678180"/>
                  </a:lnTo>
                  <a:lnTo>
                    <a:pt x="0" y="680719"/>
                  </a:lnTo>
                  <a:lnTo>
                    <a:pt x="22859" y="680719"/>
                  </a:lnTo>
                  <a:lnTo>
                    <a:pt x="22859" y="678180"/>
                  </a:lnTo>
                  <a:close/>
                </a:path>
                <a:path w="22859" h="726440">
                  <a:moveTo>
                    <a:pt x="22859" y="675640"/>
                  </a:moveTo>
                  <a:lnTo>
                    <a:pt x="0" y="675640"/>
                  </a:lnTo>
                  <a:lnTo>
                    <a:pt x="0" y="676910"/>
                  </a:lnTo>
                  <a:lnTo>
                    <a:pt x="22859" y="676910"/>
                  </a:lnTo>
                  <a:lnTo>
                    <a:pt x="22859" y="675640"/>
                  </a:lnTo>
                  <a:close/>
                </a:path>
                <a:path w="22859" h="726440">
                  <a:moveTo>
                    <a:pt x="22859" y="671830"/>
                  </a:moveTo>
                  <a:lnTo>
                    <a:pt x="0" y="671830"/>
                  </a:lnTo>
                  <a:lnTo>
                    <a:pt x="0" y="674370"/>
                  </a:lnTo>
                  <a:lnTo>
                    <a:pt x="22859" y="674370"/>
                  </a:lnTo>
                  <a:lnTo>
                    <a:pt x="22859" y="671830"/>
                  </a:lnTo>
                  <a:close/>
                </a:path>
                <a:path w="22859" h="726440">
                  <a:moveTo>
                    <a:pt x="22859" y="669290"/>
                  </a:moveTo>
                  <a:lnTo>
                    <a:pt x="0" y="669290"/>
                  </a:lnTo>
                  <a:lnTo>
                    <a:pt x="0" y="670560"/>
                  </a:lnTo>
                  <a:lnTo>
                    <a:pt x="22859" y="670560"/>
                  </a:lnTo>
                  <a:lnTo>
                    <a:pt x="22859" y="669290"/>
                  </a:lnTo>
                  <a:close/>
                </a:path>
                <a:path w="22859" h="726440">
                  <a:moveTo>
                    <a:pt x="22859" y="665480"/>
                  </a:moveTo>
                  <a:lnTo>
                    <a:pt x="0" y="665480"/>
                  </a:lnTo>
                  <a:lnTo>
                    <a:pt x="0" y="668020"/>
                  </a:lnTo>
                  <a:lnTo>
                    <a:pt x="22859" y="668020"/>
                  </a:lnTo>
                  <a:lnTo>
                    <a:pt x="22859" y="665480"/>
                  </a:lnTo>
                  <a:close/>
                </a:path>
                <a:path w="22859" h="726440">
                  <a:moveTo>
                    <a:pt x="22859" y="662940"/>
                  </a:moveTo>
                  <a:lnTo>
                    <a:pt x="0" y="662940"/>
                  </a:lnTo>
                  <a:lnTo>
                    <a:pt x="0" y="664210"/>
                  </a:lnTo>
                  <a:lnTo>
                    <a:pt x="22859" y="664210"/>
                  </a:lnTo>
                  <a:lnTo>
                    <a:pt x="22859" y="662940"/>
                  </a:lnTo>
                  <a:close/>
                </a:path>
                <a:path w="22859" h="726440">
                  <a:moveTo>
                    <a:pt x="22859" y="659130"/>
                  </a:moveTo>
                  <a:lnTo>
                    <a:pt x="0" y="659130"/>
                  </a:lnTo>
                  <a:lnTo>
                    <a:pt x="0" y="661670"/>
                  </a:lnTo>
                  <a:lnTo>
                    <a:pt x="22859" y="661670"/>
                  </a:lnTo>
                  <a:lnTo>
                    <a:pt x="22859" y="659130"/>
                  </a:lnTo>
                  <a:close/>
                </a:path>
                <a:path w="22859" h="726440">
                  <a:moveTo>
                    <a:pt x="22859" y="656590"/>
                  </a:moveTo>
                  <a:lnTo>
                    <a:pt x="0" y="656590"/>
                  </a:lnTo>
                  <a:lnTo>
                    <a:pt x="0" y="657860"/>
                  </a:lnTo>
                  <a:lnTo>
                    <a:pt x="22859" y="657860"/>
                  </a:lnTo>
                  <a:lnTo>
                    <a:pt x="22859" y="656590"/>
                  </a:lnTo>
                  <a:close/>
                </a:path>
                <a:path w="22859" h="726440">
                  <a:moveTo>
                    <a:pt x="22859" y="652780"/>
                  </a:moveTo>
                  <a:lnTo>
                    <a:pt x="0" y="652780"/>
                  </a:lnTo>
                  <a:lnTo>
                    <a:pt x="0" y="655320"/>
                  </a:lnTo>
                  <a:lnTo>
                    <a:pt x="22859" y="655320"/>
                  </a:lnTo>
                  <a:lnTo>
                    <a:pt x="22859" y="652780"/>
                  </a:lnTo>
                  <a:close/>
                </a:path>
                <a:path w="22859" h="726440">
                  <a:moveTo>
                    <a:pt x="22859" y="650240"/>
                  </a:moveTo>
                  <a:lnTo>
                    <a:pt x="0" y="650240"/>
                  </a:lnTo>
                  <a:lnTo>
                    <a:pt x="0" y="651510"/>
                  </a:lnTo>
                  <a:lnTo>
                    <a:pt x="22859" y="651510"/>
                  </a:lnTo>
                  <a:lnTo>
                    <a:pt x="22859" y="650240"/>
                  </a:lnTo>
                  <a:close/>
                </a:path>
                <a:path w="22859" h="726440">
                  <a:moveTo>
                    <a:pt x="22859" y="645160"/>
                  </a:moveTo>
                  <a:lnTo>
                    <a:pt x="0" y="645160"/>
                  </a:lnTo>
                  <a:lnTo>
                    <a:pt x="0" y="648970"/>
                  </a:lnTo>
                  <a:lnTo>
                    <a:pt x="22859" y="648970"/>
                  </a:lnTo>
                  <a:lnTo>
                    <a:pt x="22859" y="645160"/>
                  </a:lnTo>
                  <a:close/>
                </a:path>
                <a:path w="22859" h="726440">
                  <a:moveTo>
                    <a:pt x="22859" y="638810"/>
                  </a:moveTo>
                  <a:lnTo>
                    <a:pt x="0" y="638810"/>
                  </a:lnTo>
                  <a:lnTo>
                    <a:pt x="0" y="643890"/>
                  </a:lnTo>
                  <a:lnTo>
                    <a:pt x="22859" y="643890"/>
                  </a:lnTo>
                  <a:lnTo>
                    <a:pt x="22859" y="638810"/>
                  </a:lnTo>
                  <a:close/>
                </a:path>
                <a:path w="22859" h="726440">
                  <a:moveTo>
                    <a:pt x="22859" y="632460"/>
                  </a:moveTo>
                  <a:lnTo>
                    <a:pt x="0" y="632460"/>
                  </a:lnTo>
                  <a:lnTo>
                    <a:pt x="0" y="637540"/>
                  </a:lnTo>
                  <a:lnTo>
                    <a:pt x="22859" y="637540"/>
                  </a:lnTo>
                  <a:lnTo>
                    <a:pt x="22859" y="632460"/>
                  </a:lnTo>
                  <a:close/>
                </a:path>
                <a:path w="22859" h="726440">
                  <a:moveTo>
                    <a:pt x="22859" y="626110"/>
                  </a:moveTo>
                  <a:lnTo>
                    <a:pt x="0" y="626110"/>
                  </a:lnTo>
                  <a:lnTo>
                    <a:pt x="0" y="631190"/>
                  </a:lnTo>
                  <a:lnTo>
                    <a:pt x="22859" y="631190"/>
                  </a:lnTo>
                  <a:lnTo>
                    <a:pt x="22859" y="626110"/>
                  </a:lnTo>
                  <a:close/>
                </a:path>
                <a:path w="22859" h="726440">
                  <a:moveTo>
                    <a:pt x="22859" y="619760"/>
                  </a:moveTo>
                  <a:lnTo>
                    <a:pt x="0" y="619760"/>
                  </a:lnTo>
                  <a:lnTo>
                    <a:pt x="0" y="624840"/>
                  </a:lnTo>
                  <a:lnTo>
                    <a:pt x="22859" y="624840"/>
                  </a:lnTo>
                  <a:lnTo>
                    <a:pt x="22859" y="619760"/>
                  </a:lnTo>
                  <a:close/>
                </a:path>
                <a:path w="22859" h="726440">
                  <a:moveTo>
                    <a:pt x="22859" y="613410"/>
                  </a:moveTo>
                  <a:lnTo>
                    <a:pt x="0" y="613410"/>
                  </a:lnTo>
                  <a:lnTo>
                    <a:pt x="0" y="618490"/>
                  </a:lnTo>
                  <a:lnTo>
                    <a:pt x="22859" y="618490"/>
                  </a:lnTo>
                  <a:lnTo>
                    <a:pt x="22859" y="613410"/>
                  </a:lnTo>
                  <a:close/>
                </a:path>
                <a:path w="22859" h="726440">
                  <a:moveTo>
                    <a:pt x="22859" y="607060"/>
                  </a:moveTo>
                  <a:lnTo>
                    <a:pt x="0" y="607060"/>
                  </a:lnTo>
                  <a:lnTo>
                    <a:pt x="0" y="612140"/>
                  </a:lnTo>
                  <a:lnTo>
                    <a:pt x="22859" y="612140"/>
                  </a:lnTo>
                  <a:lnTo>
                    <a:pt x="22859" y="607060"/>
                  </a:lnTo>
                  <a:close/>
                </a:path>
                <a:path w="22859" h="726440">
                  <a:moveTo>
                    <a:pt x="22859" y="600710"/>
                  </a:moveTo>
                  <a:lnTo>
                    <a:pt x="0" y="600710"/>
                  </a:lnTo>
                  <a:lnTo>
                    <a:pt x="0" y="605790"/>
                  </a:lnTo>
                  <a:lnTo>
                    <a:pt x="22859" y="605790"/>
                  </a:lnTo>
                  <a:lnTo>
                    <a:pt x="22859" y="600710"/>
                  </a:lnTo>
                  <a:close/>
                </a:path>
                <a:path w="22859" h="726440">
                  <a:moveTo>
                    <a:pt x="22859" y="594360"/>
                  </a:moveTo>
                  <a:lnTo>
                    <a:pt x="0" y="594360"/>
                  </a:lnTo>
                  <a:lnTo>
                    <a:pt x="0" y="599440"/>
                  </a:lnTo>
                  <a:lnTo>
                    <a:pt x="22859" y="599440"/>
                  </a:lnTo>
                  <a:lnTo>
                    <a:pt x="22859" y="594360"/>
                  </a:lnTo>
                  <a:close/>
                </a:path>
                <a:path w="22859" h="726440">
                  <a:moveTo>
                    <a:pt x="22859" y="588010"/>
                  </a:moveTo>
                  <a:lnTo>
                    <a:pt x="0" y="588010"/>
                  </a:lnTo>
                  <a:lnTo>
                    <a:pt x="0" y="593090"/>
                  </a:lnTo>
                  <a:lnTo>
                    <a:pt x="22859" y="593090"/>
                  </a:lnTo>
                  <a:lnTo>
                    <a:pt x="22859" y="588010"/>
                  </a:lnTo>
                  <a:close/>
                </a:path>
                <a:path w="22859" h="726440">
                  <a:moveTo>
                    <a:pt x="22859" y="580390"/>
                  </a:moveTo>
                  <a:lnTo>
                    <a:pt x="20320" y="580390"/>
                  </a:lnTo>
                  <a:lnTo>
                    <a:pt x="20320" y="581660"/>
                  </a:lnTo>
                  <a:lnTo>
                    <a:pt x="0" y="581660"/>
                  </a:lnTo>
                  <a:lnTo>
                    <a:pt x="0" y="586740"/>
                  </a:lnTo>
                  <a:lnTo>
                    <a:pt x="22859" y="586740"/>
                  </a:lnTo>
                  <a:lnTo>
                    <a:pt x="22859" y="580390"/>
                  </a:lnTo>
                  <a:close/>
                </a:path>
                <a:path w="22859" h="726440">
                  <a:moveTo>
                    <a:pt x="2539" y="575310"/>
                  </a:moveTo>
                  <a:lnTo>
                    <a:pt x="0" y="575310"/>
                  </a:lnTo>
                  <a:lnTo>
                    <a:pt x="0" y="580390"/>
                  </a:lnTo>
                  <a:lnTo>
                    <a:pt x="12700" y="580390"/>
                  </a:lnTo>
                  <a:lnTo>
                    <a:pt x="12700" y="577850"/>
                  </a:lnTo>
                  <a:lnTo>
                    <a:pt x="10159" y="577850"/>
                  </a:lnTo>
                  <a:lnTo>
                    <a:pt x="10159" y="576580"/>
                  </a:lnTo>
                  <a:lnTo>
                    <a:pt x="2539" y="576580"/>
                  </a:lnTo>
                  <a:lnTo>
                    <a:pt x="2539" y="575310"/>
                  </a:lnTo>
                  <a:close/>
                </a:path>
                <a:path w="22859" h="726440">
                  <a:moveTo>
                    <a:pt x="22859" y="441959"/>
                  </a:moveTo>
                  <a:lnTo>
                    <a:pt x="3809" y="441959"/>
                  </a:lnTo>
                  <a:lnTo>
                    <a:pt x="3809" y="443230"/>
                  </a:lnTo>
                  <a:lnTo>
                    <a:pt x="11429" y="443230"/>
                  </a:lnTo>
                  <a:lnTo>
                    <a:pt x="11429" y="444500"/>
                  </a:lnTo>
                  <a:lnTo>
                    <a:pt x="17779" y="444500"/>
                  </a:lnTo>
                  <a:lnTo>
                    <a:pt x="17779" y="447040"/>
                  </a:lnTo>
                  <a:lnTo>
                    <a:pt x="22859" y="447040"/>
                  </a:lnTo>
                  <a:lnTo>
                    <a:pt x="22859" y="441959"/>
                  </a:lnTo>
                  <a:close/>
                </a:path>
                <a:path w="22859" h="726440">
                  <a:moveTo>
                    <a:pt x="22859" y="435609"/>
                  </a:moveTo>
                  <a:lnTo>
                    <a:pt x="0" y="435609"/>
                  </a:lnTo>
                  <a:lnTo>
                    <a:pt x="0" y="440690"/>
                  </a:lnTo>
                  <a:lnTo>
                    <a:pt x="22859" y="440690"/>
                  </a:lnTo>
                  <a:lnTo>
                    <a:pt x="22859" y="435609"/>
                  </a:lnTo>
                  <a:close/>
                </a:path>
                <a:path w="22859" h="726440">
                  <a:moveTo>
                    <a:pt x="22859" y="429259"/>
                  </a:moveTo>
                  <a:lnTo>
                    <a:pt x="0" y="429259"/>
                  </a:lnTo>
                  <a:lnTo>
                    <a:pt x="0" y="434340"/>
                  </a:lnTo>
                  <a:lnTo>
                    <a:pt x="22859" y="434340"/>
                  </a:lnTo>
                  <a:lnTo>
                    <a:pt x="22859" y="429259"/>
                  </a:lnTo>
                  <a:close/>
                </a:path>
                <a:path w="22859" h="726440">
                  <a:moveTo>
                    <a:pt x="22859" y="422909"/>
                  </a:moveTo>
                  <a:lnTo>
                    <a:pt x="0" y="422909"/>
                  </a:lnTo>
                  <a:lnTo>
                    <a:pt x="0" y="427990"/>
                  </a:lnTo>
                  <a:lnTo>
                    <a:pt x="22859" y="427990"/>
                  </a:lnTo>
                  <a:lnTo>
                    <a:pt x="22859" y="422909"/>
                  </a:lnTo>
                  <a:close/>
                </a:path>
                <a:path w="22859" h="726440">
                  <a:moveTo>
                    <a:pt x="22859" y="416559"/>
                  </a:moveTo>
                  <a:lnTo>
                    <a:pt x="0" y="416559"/>
                  </a:lnTo>
                  <a:lnTo>
                    <a:pt x="0" y="421640"/>
                  </a:lnTo>
                  <a:lnTo>
                    <a:pt x="22859" y="421640"/>
                  </a:lnTo>
                  <a:lnTo>
                    <a:pt x="22859" y="416559"/>
                  </a:lnTo>
                  <a:close/>
                </a:path>
                <a:path w="22859" h="726440">
                  <a:moveTo>
                    <a:pt x="22859" y="410209"/>
                  </a:moveTo>
                  <a:lnTo>
                    <a:pt x="0" y="410209"/>
                  </a:lnTo>
                  <a:lnTo>
                    <a:pt x="0" y="415290"/>
                  </a:lnTo>
                  <a:lnTo>
                    <a:pt x="22859" y="415290"/>
                  </a:lnTo>
                  <a:lnTo>
                    <a:pt x="22859" y="410209"/>
                  </a:lnTo>
                  <a:close/>
                </a:path>
                <a:path w="22859" h="726440">
                  <a:moveTo>
                    <a:pt x="22859" y="403859"/>
                  </a:moveTo>
                  <a:lnTo>
                    <a:pt x="0" y="403859"/>
                  </a:lnTo>
                  <a:lnTo>
                    <a:pt x="0" y="408940"/>
                  </a:lnTo>
                  <a:lnTo>
                    <a:pt x="22859" y="408940"/>
                  </a:lnTo>
                  <a:lnTo>
                    <a:pt x="22859" y="403859"/>
                  </a:lnTo>
                  <a:close/>
                </a:path>
                <a:path w="22859" h="726440">
                  <a:moveTo>
                    <a:pt x="22859" y="397509"/>
                  </a:moveTo>
                  <a:lnTo>
                    <a:pt x="0" y="397509"/>
                  </a:lnTo>
                  <a:lnTo>
                    <a:pt x="0" y="402590"/>
                  </a:lnTo>
                  <a:lnTo>
                    <a:pt x="22859" y="402590"/>
                  </a:lnTo>
                  <a:lnTo>
                    <a:pt x="22859" y="397509"/>
                  </a:lnTo>
                  <a:close/>
                </a:path>
                <a:path w="22859" h="726440">
                  <a:moveTo>
                    <a:pt x="22859" y="391159"/>
                  </a:moveTo>
                  <a:lnTo>
                    <a:pt x="0" y="391159"/>
                  </a:lnTo>
                  <a:lnTo>
                    <a:pt x="0" y="396240"/>
                  </a:lnTo>
                  <a:lnTo>
                    <a:pt x="22859" y="396240"/>
                  </a:lnTo>
                  <a:lnTo>
                    <a:pt x="22859" y="391159"/>
                  </a:lnTo>
                  <a:close/>
                </a:path>
                <a:path w="22859" h="726440">
                  <a:moveTo>
                    <a:pt x="22859" y="384809"/>
                  </a:moveTo>
                  <a:lnTo>
                    <a:pt x="0" y="384809"/>
                  </a:lnTo>
                  <a:lnTo>
                    <a:pt x="0" y="389890"/>
                  </a:lnTo>
                  <a:lnTo>
                    <a:pt x="22859" y="389890"/>
                  </a:lnTo>
                  <a:lnTo>
                    <a:pt x="22859" y="384809"/>
                  </a:lnTo>
                  <a:close/>
                </a:path>
                <a:path w="22859" h="726440">
                  <a:moveTo>
                    <a:pt x="22859" y="378459"/>
                  </a:moveTo>
                  <a:lnTo>
                    <a:pt x="0" y="378459"/>
                  </a:lnTo>
                  <a:lnTo>
                    <a:pt x="0" y="383540"/>
                  </a:lnTo>
                  <a:lnTo>
                    <a:pt x="22859" y="383540"/>
                  </a:lnTo>
                  <a:lnTo>
                    <a:pt x="22859" y="378459"/>
                  </a:lnTo>
                  <a:close/>
                </a:path>
                <a:path w="22859" h="726440">
                  <a:moveTo>
                    <a:pt x="22859" y="372109"/>
                  </a:moveTo>
                  <a:lnTo>
                    <a:pt x="0" y="372109"/>
                  </a:lnTo>
                  <a:lnTo>
                    <a:pt x="0" y="377190"/>
                  </a:lnTo>
                  <a:lnTo>
                    <a:pt x="22859" y="377190"/>
                  </a:lnTo>
                  <a:lnTo>
                    <a:pt x="22859" y="372109"/>
                  </a:lnTo>
                  <a:close/>
                </a:path>
                <a:path w="22859" h="726440">
                  <a:moveTo>
                    <a:pt x="22859" y="365759"/>
                  </a:moveTo>
                  <a:lnTo>
                    <a:pt x="0" y="365759"/>
                  </a:lnTo>
                  <a:lnTo>
                    <a:pt x="0" y="370840"/>
                  </a:lnTo>
                  <a:lnTo>
                    <a:pt x="22859" y="370840"/>
                  </a:lnTo>
                  <a:lnTo>
                    <a:pt x="22859" y="365759"/>
                  </a:lnTo>
                  <a:close/>
                </a:path>
                <a:path w="22859" h="726440">
                  <a:moveTo>
                    <a:pt x="22859" y="359409"/>
                  </a:moveTo>
                  <a:lnTo>
                    <a:pt x="0" y="359409"/>
                  </a:lnTo>
                  <a:lnTo>
                    <a:pt x="0" y="364490"/>
                  </a:lnTo>
                  <a:lnTo>
                    <a:pt x="22859" y="364490"/>
                  </a:lnTo>
                  <a:lnTo>
                    <a:pt x="22859" y="359409"/>
                  </a:lnTo>
                  <a:close/>
                </a:path>
                <a:path w="22859" h="726440">
                  <a:moveTo>
                    <a:pt x="22859" y="353059"/>
                  </a:moveTo>
                  <a:lnTo>
                    <a:pt x="0" y="353059"/>
                  </a:lnTo>
                  <a:lnTo>
                    <a:pt x="0" y="358140"/>
                  </a:lnTo>
                  <a:lnTo>
                    <a:pt x="22859" y="358140"/>
                  </a:lnTo>
                  <a:lnTo>
                    <a:pt x="22859" y="353059"/>
                  </a:lnTo>
                  <a:close/>
                </a:path>
                <a:path w="22859" h="726440">
                  <a:moveTo>
                    <a:pt x="22859" y="346709"/>
                  </a:moveTo>
                  <a:lnTo>
                    <a:pt x="0" y="346709"/>
                  </a:lnTo>
                  <a:lnTo>
                    <a:pt x="0" y="351790"/>
                  </a:lnTo>
                  <a:lnTo>
                    <a:pt x="22859" y="351790"/>
                  </a:lnTo>
                  <a:lnTo>
                    <a:pt x="22859" y="346709"/>
                  </a:lnTo>
                  <a:close/>
                </a:path>
                <a:path w="22859" h="726440">
                  <a:moveTo>
                    <a:pt x="22859" y="340359"/>
                  </a:moveTo>
                  <a:lnTo>
                    <a:pt x="0" y="340359"/>
                  </a:lnTo>
                  <a:lnTo>
                    <a:pt x="0" y="345440"/>
                  </a:lnTo>
                  <a:lnTo>
                    <a:pt x="22859" y="345440"/>
                  </a:lnTo>
                  <a:lnTo>
                    <a:pt x="22859" y="340359"/>
                  </a:lnTo>
                  <a:close/>
                </a:path>
                <a:path w="22859" h="726440">
                  <a:moveTo>
                    <a:pt x="22859" y="334009"/>
                  </a:moveTo>
                  <a:lnTo>
                    <a:pt x="0" y="334009"/>
                  </a:lnTo>
                  <a:lnTo>
                    <a:pt x="0" y="339090"/>
                  </a:lnTo>
                  <a:lnTo>
                    <a:pt x="22859" y="339090"/>
                  </a:lnTo>
                  <a:lnTo>
                    <a:pt x="22859" y="334009"/>
                  </a:lnTo>
                  <a:close/>
                </a:path>
                <a:path w="22859" h="726440">
                  <a:moveTo>
                    <a:pt x="22859" y="327659"/>
                  </a:moveTo>
                  <a:lnTo>
                    <a:pt x="0" y="327659"/>
                  </a:lnTo>
                  <a:lnTo>
                    <a:pt x="0" y="332740"/>
                  </a:lnTo>
                  <a:lnTo>
                    <a:pt x="22859" y="332740"/>
                  </a:lnTo>
                  <a:lnTo>
                    <a:pt x="22859" y="327659"/>
                  </a:lnTo>
                  <a:close/>
                </a:path>
                <a:path w="22859" h="726440">
                  <a:moveTo>
                    <a:pt x="22859" y="321309"/>
                  </a:moveTo>
                  <a:lnTo>
                    <a:pt x="0" y="321309"/>
                  </a:lnTo>
                  <a:lnTo>
                    <a:pt x="0" y="326390"/>
                  </a:lnTo>
                  <a:lnTo>
                    <a:pt x="22859" y="326390"/>
                  </a:lnTo>
                  <a:lnTo>
                    <a:pt x="22859" y="321309"/>
                  </a:lnTo>
                  <a:close/>
                </a:path>
                <a:path w="22859" h="726440">
                  <a:moveTo>
                    <a:pt x="10159" y="250190"/>
                  </a:moveTo>
                  <a:lnTo>
                    <a:pt x="0" y="250190"/>
                  </a:lnTo>
                  <a:lnTo>
                    <a:pt x="0" y="320040"/>
                  </a:lnTo>
                  <a:lnTo>
                    <a:pt x="22859" y="320040"/>
                  </a:lnTo>
                  <a:lnTo>
                    <a:pt x="22859" y="252730"/>
                  </a:lnTo>
                  <a:lnTo>
                    <a:pt x="21589" y="252730"/>
                  </a:lnTo>
                  <a:lnTo>
                    <a:pt x="21589" y="251459"/>
                  </a:lnTo>
                  <a:lnTo>
                    <a:pt x="10159" y="251459"/>
                  </a:lnTo>
                  <a:lnTo>
                    <a:pt x="10159" y="250190"/>
                  </a:lnTo>
                  <a:close/>
                </a:path>
              </a:pathLst>
            </a:custGeom>
            <a:solidFill>
              <a:srgbClr val="242424"/>
            </a:solidFill>
          </p:spPr>
          <p:txBody>
            <a:bodyPr bIns="0" lIns="0" rIns="0" rtlCol="0" tIns="0" wrap="square"/>
            <a:p/>
          </p:txBody>
        </p:sp>
        <p:sp>
          <p:nvSpPr>
            <p:cNvPr id="1049296" name="object 589"/>
            <p:cNvSpPr/>
            <p:nvPr/>
          </p:nvSpPr>
          <p:spPr>
            <a:xfrm>
              <a:off x="7230109" y="5805170"/>
              <a:ext cx="22860" cy="725170"/>
            </a:xfrm>
            <a:custGeom>
              <a:avLst/>
              <a:ahLst/>
              <a:rect l="l" t="t" r="r" b="b"/>
              <a:pathLst>
                <a:path w="22859" h="725170">
                  <a:moveTo>
                    <a:pt x="22860" y="0"/>
                  </a:moveTo>
                  <a:lnTo>
                    <a:pt x="0" y="0"/>
                  </a:lnTo>
                  <a:lnTo>
                    <a:pt x="0" y="2539"/>
                  </a:lnTo>
                  <a:lnTo>
                    <a:pt x="22860" y="2539"/>
                  </a:lnTo>
                  <a:lnTo>
                    <a:pt x="22860" y="0"/>
                  </a:lnTo>
                  <a:close/>
                </a:path>
                <a:path w="22859" h="725170">
                  <a:moveTo>
                    <a:pt x="22860" y="2539"/>
                  </a:moveTo>
                  <a:lnTo>
                    <a:pt x="0" y="2539"/>
                  </a:lnTo>
                  <a:lnTo>
                    <a:pt x="0" y="6349"/>
                  </a:lnTo>
                  <a:lnTo>
                    <a:pt x="22860" y="6349"/>
                  </a:lnTo>
                  <a:lnTo>
                    <a:pt x="22860" y="2539"/>
                  </a:lnTo>
                  <a:close/>
                </a:path>
                <a:path w="22859" h="725170">
                  <a:moveTo>
                    <a:pt x="22860" y="6349"/>
                  </a:moveTo>
                  <a:lnTo>
                    <a:pt x="0" y="6349"/>
                  </a:lnTo>
                  <a:lnTo>
                    <a:pt x="0" y="8889"/>
                  </a:lnTo>
                  <a:lnTo>
                    <a:pt x="22860" y="8889"/>
                  </a:lnTo>
                  <a:lnTo>
                    <a:pt x="22860" y="6349"/>
                  </a:lnTo>
                  <a:close/>
                </a:path>
                <a:path w="22859" h="725170">
                  <a:moveTo>
                    <a:pt x="22860" y="8889"/>
                  </a:moveTo>
                  <a:lnTo>
                    <a:pt x="0" y="8889"/>
                  </a:lnTo>
                  <a:lnTo>
                    <a:pt x="0" y="12699"/>
                  </a:lnTo>
                  <a:lnTo>
                    <a:pt x="22860" y="12699"/>
                  </a:lnTo>
                  <a:lnTo>
                    <a:pt x="22860" y="8889"/>
                  </a:lnTo>
                  <a:close/>
                </a:path>
                <a:path w="22859" h="725170">
                  <a:moveTo>
                    <a:pt x="22860" y="12699"/>
                  </a:moveTo>
                  <a:lnTo>
                    <a:pt x="0" y="12699"/>
                  </a:lnTo>
                  <a:lnTo>
                    <a:pt x="0" y="15239"/>
                  </a:lnTo>
                  <a:lnTo>
                    <a:pt x="22860" y="15239"/>
                  </a:lnTo>
                  <a:lnTo>
                    <a:pt x="22860" y="12699"/>
                  </a:lnTo>
                  <a:close/>
                </a:path>
                <a:path w="22859" h="725170">
                  <a:moveTo>
                    <a:pt x="22860" y="15239"/>
                  </a:moveTo>
                  <a:lnTo>
                    <a:pt x="0" y="15239"/>
                  </a:lnTo>
                  <a:lnTo>
                    <a:pt x="0" y="19049"/>
                  </a:lnTo>
                  <a:lnTo>
                    <a:pt x="22860" y="19049"/>
                  </a:lnTo>
                  <a:lnTo>
                    <a:pt x="22860" y="15239"/>
                  </a:lnTo>
                  <a:close/>
                </a:path>
                <a:path w="22859" h="725170">
                  <a:moveTo>
                    <a:pt x="22860" y="19049"/>
                  </a:moveTo>
                  <a:lnTo>
                    <a:pt x="0" y="19049"/>
                  </a:lnTo>
                  <a:lnTo>
                    <a:pt x="0" y="25399"/>
                  </a:lnTo>
                  <a:lnTo>
                    <a:pt x="22860" y="25399"/>
                  </a:lnTo>
                  <a:lnTo>
                    <a:pt x="22860" y="19049"/>
                  </a:lnTo>
                  <a:close/>
                </a:path>
                <a:path w="22859" h="725170">
                  <a:moveTo>
                    <a:pt x="22860" y="25399"/>
                  </a:moveTo>
                  <a:lnTo>
                    <a:pt x="0" y="25399"/>
                  </a:lnTo>
                  <a:lnTo>
                    <a:pt x="0" y="27939"/>
                  </a:lnTo>
                  <a:lnTo>
                    <a:pt x="22860" y="27939"/>
                  </a:lnTo>
                  <a:lnTo>
                    <a:pt x="22860" y="25399"/>
                  </a:lnTo>
                  <a:close/>
                </a:path>
                <a:path w="22859" h="725170">
                  <a:moveTo>
                    <a:pt x="22860" y="27939"/>
                  </a:moveTo>
                  <a:lnTo>
                    <a:pt x="0" y="27939"/>
                  </a:lnTo>
                  <a:lnTo>
                    <a:pt x="0" y="31749"/>
                  </a:lnTo>
                  <a:lnTo>
                    <a:pt x="22860" y="31749"/>
                  </a:lnTo>
                  <a:lnTo>
                    <a:pt x="22860" y="27939"/>
                  </a:lnTo>
                  <a:close/>
                </a:path>
                <a:path w="22859" h="725170">
                  <a:moveTo>
                    <a:pt x="22860" y="31749"/>
                  </a:moveTo>
                  <a:lnTo>
                    <a:pt x="0" y="31749"/>
                  </a:lnTo>
                  <a:lnTo>
                    <a:pt x="0" y="34289"/>
                  </a:lnTo>
                  <a:lnTo>
                    <a:pt x="22860" y="34289"/>
                  </a:lnTo>
                  <a:lnTo>
                    <a:pt x="22860" y="31749"/>
                  </a:lnTo>
                  <a:close/>
                </a:path>
                <a:path w="22859" h="725170">
                  <a:moveTo>
                    <a:pt x="22860" y="34289"/>
                  </a:moveTo>
                  <a:lnTo>
                    <a:pt x="0" y="34289"/>
                  </a:lnTo>
                  <a:lnTo>
                    <a:pt x="0" y="38099"/>
                  </a:lnTo>
                  <a:lnTo>
                    <a:pt x="22860" y="38099"/>
                  </a:lnTo>
                  <a:lnTo>
                    <a:pt x="22860" y="34289"/>
                  </a:lnTo>
                  <a:close/>
                </a:path>
                <a:path w="22859" h="725170">
                  <a:moveTo>
                    <a:pt x="22860" y="38099"/>
                  </a:moveTo>
                  <a:lnTo>
                    <a:pt x="0" y="38099"/>
                  </a:lnTo>
                  <a:lnTo>
                    <a:pt x="0" y="40639"/>
                  </a:lnTo>
                  <a:lnTo>
                    <a:pt x="22860" y="40639"/>
                  </a:lnTo>
                  <a:lnTo>
                    <a:pt x="22860" y="38099"/>
                  </a:lnTo>
                  <a:close/>
                </a:path>
                <a:path w="22859" h="725170">
                  <a:moveTo>
                    <a:pt x="22860" y="40639"/>
                  </a:moveTo>
                  <a:lnTo>
                    <a:pt x="0" y="40639"/>
                  </a:lnTo>
                  <a:lnTo>
                    <a:pt x="0" y="44449"/>
                  </a:lnTo>
                  <a:lnTo>
                    <a:pt x="22860" y="44449"/>
                  </a:lnTo>
                  <a:lnTo>
                    <a:pt x="22860" y="40639"/>
                  </a:lnTo>
                  <a:close/>
                </a:path>
                <a:path w="22859" h="725170">
                  <a:moveTo>
                    <a:pt x="22860" y="44449"/>
                  </a:moveTo>
                  <a:lnTo>
                    <a:pt x="0" y="44449"/>
                  </a:lnTo>
                  <a:lnTo>
                    <a:pt x="0" y="46989"/>
                  </a:lnTo>
                  <a:lnTo>
                    <a:pt x="22860" y="46989"/>
                  </a:lnTo>
                  <a:lnTo>
                    <a:pt x="22860" y="44449"/>
                  </a:lnTo>
                  <a:close/>
                </a:path>
                <a:path w="22859" h="725170">
                  <a:moveTo>
                    <a:pt x="22860" y="46989"/>
                  </a:moveTo>
                  <a:lnTo>
                    <a:pt x="0" y="46989"/>
                  </a:lnTo>
                  <a:lnTo>
                    <a:pt x="0" y="50799"/>
                  </a:lnTo>
                  <a:lnTo>
                    <a:pt x="22860" y="50799"/>
                  </a:lnTo>
                  <a:lnTo>
                    <a:pt x="22860" y="46989"/>
                  </a:lnTo>
                  <a:close/>
                </a:path>
                <a:path w="22859" h="725170">
                  <a:moveTo>
                    <a:pt x="22860" y="50799"/>
                  </a:moveTo>
                  <a:lnTo>
                    <a:pt x="0" y="50799"/>
                  </a:lnTo>
                  <a:lnTo>
                    <a:pt x="0" y="53339"/>
                  </a:lnTo>
                  <a:lnTo>
                    <a:pt x="22860" y="53339"/>
                  </a:lnTo>
                  <a:lnTo>
                    <a:pt x="22860" y="50799"/>
                  </a:lnTo>
                  <a:close/>
                </a:path>
                <a:path w="22859" h="725170">
                  <a:moveTo>
                    <a:pt x="22860" y="53339"/>
                  </a:moveTo>
                  <a:lnTo>
                    <a:pt x="0" y="53339"/>
                  </a:lnTo>
                  <a:lnTo>
                    <a:pt x="0" y="57149"/>
                  </a:lnTo>
                  <a:lnTo>
                    <a:pt x="22860" y="57149"/>
                  </a:lnTo>
                  <a:lnTo>
                    <a:pt x="22860" y="53339"/>
                  </a:lnTo>
                  <a:close/>
                </a:path>
                <a:path w="22859" h="725170">
                  <a:moveTo>
                    <a:pt x="22860" y="57149"/>
                  </a:moveTo>
                  <a:lnTo>
                    <a:pt x="0" y="57149"/>
                  </a:lnTo>
                  <a:lnTo>
                    <a:pt x="0" y="59689"/>
                  </a:lnTo>
                  <a:lnTo>
                    <a:pt x="22860" y="59689"/>
                  </a:lnTo>
                  <a:lnTo>
                    <a:pt x="22860" y="57149"/>
                  </a:lnTo>
                  <a:close/>
                </a:path>
                <a:path w="22859" h="725170">
                  <a:moveTo>
                    <a:pt x="22860" y="59689"/>
                  </a:moveTo>
                  <a:lnTo>
                    <a:pt x="0" y="59689"/>
                  </a:lnTo>
                  <a:lnTo>
                    <a:pt x="0" y="63499"/>
                  </a:lnTo>
                  <a:lnTo>
                    <a:pt x="22860" y="63499"/>
                  </a:lnTo>
                  <a:lnTo>
                    <a:pt x="22860" y="59689"/>
                  </a:lnTo>
                  <a:close/>
                </a:path>
                <a:path w="22859" h="725170">
                  <a:moveTo>
                    <a:pt x="22860" y="63499"/>
                  </a:moveTo>
                  <a:lnTo>
                    <a:pt x="0" y="63499"/>
                  </a:lnTo>
                  <a:lnTo>
                    <a:pt x="0" y="66039"/>
                  </a:lnTo>
                  <a:lnTo>
                    <a:pt x="22860" y="66039"/>
                  </a:lnTo>
                  <a:lnTo>
                    <a:pt x="22860" y="63499"/>
                  </a:lnTo>
                  <a:close/>
                </a:path>
                <a:path w="22859" h="725170">
                  <a:moveTo>
                    <a:pt x="22860" y="66039"/>
                  </a:moveTo>
                  <a:lnTo>
                    <a:pt x="0" y="66039"/>
                  </a:lnTo>
                  <a:lnTo>
                    <a:pt x="0" y="69849"/>
                  </a:lnTo>
                  <a:lnTo>
                    <a:pt x="22860" y="69849"/>
                  </a:lnTo>
                  <a:lnTo>
                    <a:pt x="22860" y="66039"/>
                  </a:lnTo>
                  <a:close/>
                </a:path>
                <a:path w="22859" h="725170">
                  <a:moveTo>
                    <a:pt x="22860" y="69849"/>
                  </a:moveTo>
                  <a:lnTo>
                    <a:pt x="0" y="69849"/>
                  </a:lnTo>
                  <a:lnTo>
                    <a:pt x="0" y="72389"/>
                  </a:lnTo>
                  <a:lnTo>
                    <a:pt x="22860" y="72389"/>
                  </a:lnTo>
                  <a:lnTo>
                    <a:pt x="22860" y="69849"/>
                  </a:lnTo>
                  <a:close/>
                </a:path>
                <a:path w="22859" h="725170">
                  <a:moveTo>
                    <a:pt x="22860" y="72389"/>
                  </a:moveTo>
                  <a:lnTo>
                    <a:pt x="0" y="72389"/>
                  </a:lnTo>
                  <a:lnTo>
                    <a:pt x="0" y="76199"/>
                  </a:lnTo>
                  <a:lnTo>
                    <a:pt x="22860" y="76199"/>
                  </a:lnTo>
                  <a:lnTo>
                    <a:pt x="22860" y="72389"/>
                  </a:lnTo>
                  <a:close/>
                </a:path>
                <a:path w="22859" h="725170">
                  <a:moveTo>
                    <a:pt x="22860" y="76199"/>
                  </a:moveTo>
                  <a:lnTo>
                    <a:pt x="0" y="76199"/>
                  </a:lnTo>
                  <a:lnTo>
                    <a:pt x="0" y="78739"/>
                  </a:lnTo>
                  <a:lnTo>
                    <a:pt x="22860" y="78739"/>
                  </a:lnTo>
                  <a:lnTo>
                    <a:pt x="22860" y="76199"/>
                  </a:lnTo>
                  <a:close/>
                </a:path>
                <a:path w="22859" h="725170">
                  <a:moveTo>
                    <a:pt x="22860" y="78739"/>
                  </a:moveTo>
                  <a:lnTo>
                    <a:pt x="0" y="78739"/>
                  </a:lnTo>
                  <a:lnTo>
                    <a:pt x="0" y="85089"/>
                  </a:lnTo>
                  <a:lnTo>
                    <a:pt x="22860" y="85089"/>
                  </a:lnTo>
                  <a:lnTo>
                    <a:pt x="22860" y="78739"/>
                  </a:lnTo>
                  <a:close/>
                </a:path>
                <a:path w="22859" h="725170">
                  <a:moveTo>
                    <a:pt x="22860" y="85089"/>
                  </a:moveTo>
                  <a:lnTo>
                    <a:pt x="0" y="85089"/>
                  </a:lnTo>
                  <a:lnTo>
                    <a:pt x="0" y="91439"/>
                  </a:lnTo>
                  <a:lnTo>
                    <a:pt x="22860" y="91439"/>
                  </a:lnTo>
                  <a:lnTo>
                    <a:pt x="22860" y="85089"/>
                  </a:lnTo>
                  <a:close/>
                </a:path>
                <a:path w="22859" h="725170">
                  <a:moveTo>
                    <a:pt x="22860" y="91439"/>
                  </a:moveTo>
                  <a:lnTo>
                    <a:pt x="0" y="91439"/>
                  </a:lnTo>
                  <a:lnTo>
                    <a:pt x="0" y="95249"/>
                  </a:lnTo>
                  <a:lnTo>
                    <a:pt x="22860" y="95249"/>
                  </a:lnTo>
                  <a:lnTo>
                    <a:pt x="22860" y="91439"/>
                  </a:lnTo>
                  <a:close/>
                </a:path>
                <a:path w="22859" h="725170">
                  <a:moveTo>
                    <a:pt x="22860" y="95249"/>
                  </a:moveTo>
                  <a:lnTo>
                    <a:pt x="0" y="95249"/>
                  </a:lnTo>
                  <a:lnTo>
                    <a:pt x="0" y="97789"/>
                  </a:lnTo>
                  <a:lnTo>
                    <a:pt x="22860" y="97789"/>
                  </a:lnTo>
                  <a:lnTo>
                    <a:pt x="22860" y="95249"/>
                  </a:lnTo>
                  <a:close/>
                </a:path>
                <a:path w="22859" h="725170">
                  <a:moveTo>
                    <a:pt x="22860" y="97789"/>
                  </a:moveTo>
                  <a:lnTo>
                    <a:pt x="0" y="97789"/>
                  </a:lnTo>
                  <a:lnTo>
                    <a:pt x="0" y="104139"/>
                  </a:lnTo>
                  <a:lnTo>
                    <a:pt x="22860" y="104139"/>
                  </a:lnTo>
                  <a:lnTo>
                    <a:pt x="22860" y="97789"/>
                  </a:lnTo>
                  <a:close/>
                </a:path>
                <a:path w="22859" h="725170">
                  <a:moveTo>
                    <a:pt x="22860" y="104139"/>
                  </a:moveTo>
                  <a:lnTo>
                    <a:pt x="0" y="104139"/>
                  </a:lnTo>
                  <a:lnTo>
                    <a:pt x="0" y="110489"/>
                  </a:lnTo>
                  <a:lnTo>
                    <a:pt x="22860" y="110489"/>
                  </a:lnTo>
                  <a:lnTo>
                    <a:pt x="22860" y="104139"/>
                  </a:lnTo>
                  <a:close/>
                </a:path>
                <a:path w="22859" h="725170">
                  <a:moveTo>
                    <a:pt x="22860" y="110489"/>
                  </a:moveTo>
                  <a:lnTo>
                    <a:pt x="0" y="110489"/>
                  </a:lnTo>
                  <a:lnTo>
                    <a:pt x="0" y="116839"/>
                  </a:lnTo>
                  <a:lnTo>
                    <a:pt x="22860" y="116839"/>
                  </a:lnTo>
                  <a:lnTo>
                    <a:pt x="22860" y="110489"/>
                  </a:lnTo>
                  <a:close/>
                </a:path>
                <a:path w="22859" h="725170">
                  <a:moveTo>
                    <a:pt x="22860" y="116839"/>
                  </a:moveTo>
                  <a:lnTo>
                    <a:pt x="0" y="116839"/>
                  </a:lnTo>
                  <a:lnTo>
                    <a:pt x="0" y="123189"/>
                  </a:lnTo>
                  <a:lnTo>
                    <a:pt x="22860" y="123189"/>
                  </a:lnTo>
                  <a:lnTo>
                    <a:pt x="22860" y="116839"/>
                  </a:lnTo>
                  <a:close/>
                </a:path>
                <a:path w="22859" h="725170">
                  <a:moveTo>
                    <a:pt x="22860" y="123189"/>
                  </a:moveTo>
                  <a:lnTo>
                    <a:pt x="0" y="123189"/>
                  </a:lnTo>
                  <a:lnTo>
                    <a:pt x="0" y="129539"/>
                  </a:lnTo>
                  <a:lnTo>
                    <a:pt x="22860" y="129539"/>
                  </a:lnTo>
                  <a:lnTo>
                    <a:pt x="22860" y="123189"/>
                  </a:lnTo>
                  <a:close/>
                </a:path>
                <a:path w="22859" h="725170">
                  <a:moveTo>
                    <a:pt x="22860" y="129539"/>
                  </a:moveTo>
                  <a:lnTo>
                    <a:pt x="0" y="129539"/>
                  </a:lnTo>
                  <a:lnTo>
                    <a:pt x="0" y="133349"/>
                  </a:lnTo>
                  <a:lnTo>
                    <a:pt x="22860" y="133349"/>
                  </a:lnTo>
                  <a:lnTo>
                    <a:pt x="22860" y="129539"/>
                  </a:lnTo>
                  <a:close/>
                </a:path>
                <a:path w="22859" h="725170">
                  <a:moveTo>
                    <a:pt x="22860" y="133349"/>
                  </a:moveTo>
                  <a:lnTo>
                    <a:pt x="0" y="133349"/>
                  </a:lnTo>
                  <a:lnTo>
                    <a:pt x="0" y="135889"/>
                  </a:lnTo>
                  <a:lnTo>
                    <a:pt x="22860" y="135889"/>
                  </a:lnTo>
                  <a:lnTo>
                    <a:pt x="22860" y="133349"/>
                  </a:lnTo>
                  <a:close/>
                </a:path>
                <a:path w="22859" h="725170">
                  <a:moveTo>
                    <a:pt x="22860" y="135889"/>
                  </a:moveTo>
                  <a:lnTo>
                    <a:pt x="0" y="135889"/>
                  </a:lnTo>
                  <a:lnTo>
                    <a:pt x="0" y="139699"/>
                  </a:lnTo>
                  <a:lnTo>
                    <a:pt x="22860" y="139699"/>
                  </a:lnTo>
                  <a:lnTo>
                    <a:pt x="22860" y="135889"/>
                  </a:lnTo>
                  <a:close/>
                </a:path>
                <a:path w="22859" h="725170">
                  <a:moveTo>
                    <a:pt x="21590" y="139699"/>
                  </a:moveTo>
                  <a:lnTo>
                    <a:pt x="0" y="139699"/>
                  </a:lnTo>
                  <a:lnTo>
                    <a:pt x="0" y="142239"/>
                  </a:lnTo>
                  <a:lnTo>
                    <a:pt x="11430" y="142239"/>
                  </a:lnTo>
                  <a:lnTo>
                    <a:pt x="11430" y="140969"/>
                  </a:lnTo>
                  <a:lnTo>
                    <a:pt x="21590" y="140969"/>
                  </a:lnTo>
                  <a:lnTo>
                    <a:pt x="21590" y="139699"/>
                  </a:lnTo>
                  <a:close/>
                </a:path>
                <a:path w="22859" h="725170">
                  <a:moveTo>
                    <a:pt x="2540" y="142239"/>
                  </a:moveTo>
                  <a:lnTo>
                    <a:pt x="0" y="142239"/>
                  </a:lnTo>
                  <a:lnTo>
                    <a:pt x="0" y="143509"/>
                  </a:lnTo>
                  <a:lnTo>
                    <a:pt x="2540" y="143509"/>
                  </a:lnTo>
                  <a:lnTo>
                    <a:pt x="2540" y="142239"/>
                  </a:lnTo>
                  <a:close/>
                </a:path>
                <a:path w="22859" h="725170">
                  <a:moveTo>
                    <a:pt x="22860" y="721359"/>
                  </a:moveTo>
                  <a:lnTo>
                    <a:pt x="0" y="721359"/>
                  </a:lnTo>
                  <a:lnTo>
                    <a:pt x="0" y="723899"/>
                  </a:lnTo>
                  <a:lnTo>
                    <a:pt x="6350" y="723899"/>
                  </a:lnTo>
                  <a:lnTo>
                    <a:pt x="6350" y="725169"/>
                  </a:lnTo>
                  <a:lnTo>
                    <a:pt x="22860" y="725169"/>
                  </a:lnTo>
                  <a:lnTo>
                    <a:pt x="22860" y="721359"/>
                  </a:lnTo>
                  <a:close/>
                </a:path>
                <a:path w="22859" h="725170">
                  <a:moveTo>
                    <a:pt x="22860" y="718819"/>
                  </a:moveTo>
                  <a:lnTo>
                    <a:pt x="0" y="718819"/>
                  </a:lnTo>
                  <a:lnTo>
                    <a:pt x="0" y="720089"/>
                  </a:lnTo>
                  <a:lnTo>
                    <a:pt x="22860" y="720089"/>
                  </a:lnTo>
                  <a:lnTo>
                    <a:pt x="22860" y="718819"/>
                  </a:lnTo>
                  <a:close/>
                </a:path>
                <a:path w="22859" h="725170">
                  <a:moveTo>
                    <a:pt x="22860" y="715009"/>
                  </a:moveTo>
                  <a:lnTo>
                    <a:pt x="0" y="715009"/>
                  </a:lnTo>
                  <a:lnTo>
                    <a:pt x="0" y="717549"/>
                  </a:lnTo>
                  <a:lnTo>
                    <a:pt x="22860" y="717549"/>
                  </a:lnTo>
                  <a:lnTo>
                    <a:pt x="22860" y="715009"/>
                  </a:lnTo>
                  <a:close/>
                </a:path>
                <a:path w="22859" h="725170">
                  <a:moveTo>
                    <a:pt x="22860" y="712469"/>
                  </a:moveTo>
                  <a:lnTo>
                    <a:pt x="0" y="712469"/>
                  </a:lnTo>
                  <a:lnTo>
                    <a:pt x="0" y="713739"/>
                  </a:lnTo>
                  <a:lnTo>
                    <a:pt x="22860" y="713739"/>
                  </a:lnTo>
                  <a:lnTo>
                    <a:pt x="22860" y="712469"/>
                  </a:lnTo>
                  <a:close/>
                </a:path>
                <a:path w="22859" h="725170">
                  <a:moveTo>
                    <a:pt x="22860" y="708659"/>
                  </a:moveTo>
                  <a:lnTo>
                    <a:pt x="0" y="708659"/>
                  </a:lnTo>
                  <a:lnTo>
                    <a:pt x="0" y="711199"/>
                  </a:lnTo>
                  <a:lnTo>
                    <a:pt x="22860" y="711199"/>
                  </a:lnTo>
                  <a:lnTo>
                    <a:pt x="22860" y="708659"/>
                  </a:lnTo>
                  <a:close/>
                </a:path>
                <a:path w="22859" h="725170">
                  <a:moveTo>
                    <a:pt x="22860" y="706119"/>
                  </a:moveTo>
                  <a:lnTo>
                    <a:pt x="0" y="706119"/>
                  </a:lnTo>
                  <a:lnTo>
                    <a:pt x="0" y="707389"/>
                  </a:lnTo>
                  <a:lnTo>
                    <a:pt x="22860" y="707389"/>
                  </a:lnTo>
                  <a:lnTo>
                    <a:pt x="22860" y="706119"/>
                  </a:lnTo>
                  <a:close/>
                </a:path>
                <a:path w="22859" h="725170">
                  <a:moveTo>
                    <a:pt x="22860" y="702309"/>
                  </a:moveTo>
                  <a:lnTo>
                    <a:pt x="0" y="702309"/>
                  </a:lnTo>
                  <a:lnTo>
                    <a:pt x="0" y="704849"/>
                  </a:lnTo>
                  <a:lnTo>
                    <a:pt x="22860" y="704849"/>
                  </a:lnTo>
                  <a:lnTo>
                    <a:pt x="22860" y="702309"/>
                  </a:lnTo>
                  <a:close/>
                </a:path>
                <a:path w="22859" h="725170">
                  <a:moveTo>
                    <a:pt x="22860" y="699769"/>
                  </a:moveTo>
                  <a:lnTo>
                    <a:pt x="0" y="699769"/>
                  </a:lnTo>
                  <a:lnTo>
                    <a:pt x="0" y="701039"/>
                  </a:lnTo>
                  <a:lnTo>
                    <a:pt x="22860" y="701039"/>
                  </a:lnTo>
                  <a:lnTo>
                    <a:pt x="22860" y="699769"/>
                  </a:lnTo>
                  <a:close/>
                </a:path>
                <a:path w="22859" h="725170">
                  <a:moveTo>
                    <a:pt x="22860" y="695959"/>
                  </a:moveTo>
                  <a:lnTo>
                    <a:pt x="0" y="695959"/>
                  </a:lnTo>
                  <a:lnTo>
                    <a:pt x="0" y="698499"/>
                  </a:lnTo>
                  <a:lnTo>
                    <a:pt x="22860" y="698499"/>
                  </a:lnTo>
                  <a:lnTo>
                    <a:pt x="22860" y="695959"/>
                  </a:lnTo>
                  <a:close/>
                </a:path>
                <a:path w="22859" h="725170">
                  <a:moveTo>
                    <a:pt x="22860" y="693419"/>
                  </a:moveTo>
                  <a:lnTo>
                    <a:pt x="0" y="693419"/>
                  </a:lnTo>
                  <a:lnTo>
                    <a:pt x="0" y="694689"/>
                  </a:lnTo>
                  <a:lnTo>
                    <a:pt x="22860" y="694689"/>
                  </a:lnTo>
                  <a:lnTo>
                    <a:pt x="22860" y="693419"/>
                  </a:lnTo>
                  <a:close/>
                </a:path>
                <a:path w="22859" h="725170">
                  <a:moveTo>
                    <a:pt x="22860" y="689609"/>
                  </a:moveTo>
                  <a:lnTo>
                    <a:pt x="0" y="689609"/>
                  </a:lnTo>
                  <a:lnTo>
                    <a:pt x="0" y="692149"/>
                  </a:lnTo>
                  <a:lnTo>
                    <a:pt x="22860" y="692149"/>
                  </a:lnTo>
                  <a:lnTo>
                    <a:pt x="22860" y="689609"/>
                  </a:lnTo>
                  <a:close/>
                </a:path>
                <a:path w="22859" h="725170">
                  <a:moveTo>
                    <a:pt x="22860" y="687069"/>
                  </a:moveTo>
                  <a:lnTo>
                    <a:pt x="0" y="687069"/>
                  </a:lnTo>
                  <a:lnTo>
                    <a:pt x="0" y="688339"/>
                  </a:lnTo>
                  <a:lnTo>
                    <a:pt x="22860" y="688339"/>
                  </a:lnTo>
                  <a:lnTo>
                    <a:pt x="22860" y="687069"/>
                  </a:lnTo>
                  <a:close/>
                </a:path>
                <a:path w="22859" h="725170">
                  <a:moveTo>
                    <a:pt x="22860" y="683259"/>
                  </a:moveTo>
                  <a:lnTo>
                    <a:pt x="0" y="683259"/>
                  </a:lnTo>
                  <a:lnTo>
                    <a:pt x="0" y="685799"/>
                  </a:lnTo>
                  <a:lnTo>
                    <a:pt x="22860" y="685799"/>
                  </a:lnTo>
                  <a:lnTo>
                    <a:pt x="22860" y="683259"/>
                  </a:lnTo>
                  <a:close/>
                </a:path>
                <a:path w="22859" h="725170">
                  <a:moveTo>
                    <a:pt x="22860" y="680719"/>
                  </a:moveTo>
                  <a:lnTo>
                    <a:pt x="0" y="680719"/>
                  </a:lnTo>
                  <a:lnTo>
                    <a:pt x="0" y="681989"/>
                  </a:lnTo>
                  <a:lnTo>
                    <a:pt x="22860" y="681989"/>
                  </a:lnTo>
                  <a:lnTo>
                    <a:pt x="22860" y="680719"/>
                  </a:lnTo>
                  <a:close/>
                </a:path>
                <a:path w="22859" h="725170">
                  <a:moveTo>
                    <a:pt x="22860" y="676909"/>
                  </a:moveTo>
                  <a:lnTo>
                    <a:pt x="0" y="676909"/>
                  </a:lnTo>
                  <a:lnTo>
                    <a:pt x="0" y="679449"/>
                  </a:lnTo>
                  <a:lnTo>
                    <a:pt x="22860" y="679449"/>
                  </a:lnTo>
                  <a:lnTo>
                    <a:pt x="22860" y="676909"/>
                  </a:lnTo>
                  <a:close/>
                </a:path>
                <a:path w="22859" h="725170">
                  <a:moveTo>
                    <a:pt x="22860" y="674369"/>
                  </a:moveTo>
                  <a:lnTo>
                    <a:pt x="0" y="674369"/>
                  </a:lnTo>
                  <a:lnTo>
                    <a:pt x="0" y="675639"/>
                  </a:lnTo>
                  <a:lnTo>
                    <a:pt x="22860" y="675639"/>
                  </a:lnTo>
                  <a:lnTo>
                    <a:pt x="22860" y="674369"/>
                  </a:lnTo>
                  <a:close/>
                </a:path>
                <a:path w="22859" h="725170">
                  <a:moveTo>
                    <a:pt x="22860" y="670559"/>
                  </a:moveTo>
                  <a:lnTo>
                    <a:pt x="0" y="670559"/>
                  </a:lnTo>
                  <a:lnTo>
                    <a:pt x="0" y="673099"/>
                  </a:lnTo>
                  <a:lnTo>
                    <a:pt x="22860" y="673099"/>
                  </a:lnTo>
                  <a:lnTo>
                    <a:pt x="22860" y="670559"/>
                  </a:lnTo>
                  <a:close/>
                </a:path>
                <a:path w="22859" h="725170">
                  <a:moveTo>
                    <a:pt x="22860" y="668019"/>
                  </a:moveTo>
                  <a:lnTo>
                    <a:pt x="0" y="668019"/>
                  </a:lnTo>
                  <a:lnTo>
                    <a:pt x="0" y="669289"/>
                  </a:lnTo>
                  <a:lnTo>
                    <a:pt x="22860" y="669289"/>
                  </a:lnTo>
                  <a:lnTo>
                    <a:pt x="22860" y="668019"/>
                  </a:lnTo>
                  <a:close/>
                </a:path>
                <a:path w="22859" h="725170">
                  <a:moveTo>
                    <a:pt x="22860" y="664209"/>
                  </a:moveTo>
                  <a:lnTo>
                    <a:pt x="0" y="664209"/>
                  </a:lnTo>
                  <a:lnTo>
                    <a:pt x="0" y="666749"/>
                  </a:lnTo>
                  <a:lnTo>
                    <a:pt x="22860" y="666749"/>
                  </a:lnTo>
                  <a:lnTo>
                    <a:pt x="22860" y="664209"/>
                  </a:lnTo>
                  <a:close/>
                </a:path>
                <a:path w="22859" h="725170">
                  <a:moveTo>
                    <a:pt x="22860" y="661669"/>
                  </a:moveTo>
                  <a:lnTo>
                    <a:pt x="0" y="661669"/>
                  </a:lnTo>
                  <a:lnTo>
                    <a:pt x="0" y="662939"/>
                  </a:lnTo>
                  <a:lnTo>
                    <a:pt x="22860" y="662939"/>
                  </a:lnTo>
                  <a:lnTo>
                    <a:pt x="22860" y="661669"/>
                  </a:lnTo>
                  <a:close/>
                </a:path>
                <a:path w="22859" h="725170">
                  <a:moveTo>
                    <a:pt x="22860" y="657859"/>
                  </a:moveTo>
                  <a:lnTo>
                    <a:pt x="0" y="657859"/>
                  </a:lnTo>
                  <a:lnTo>
                    <a:pt x="0" y="660399"/>
                  </a:lnTo>
                  <a:lnTo>
                    <a:pt x="22860" y="660399"/>
                  </a:lnTo>
                  <a:lnTo>
                    <a:pt x="22860" y="657859"/>
                  </a:lnTo>
                  <a:close/>
                </a:path>
                <a:path w="22859" h="725170">
                  <a:moveTo>
                    <a:pt x="22860" y="655319"/>
                  </a:moveTo>
                  <a:lnTo>
                    <a:pt x="0" y="655319"/>
                  </a:lnTo>
                  <a:lnTo>
                    <a:pt x="0" y="656589"/>
                  </a:lnTo>
                  <a:lnTo>
                    <a:pt x="22860" y="656589"/>
                  </a:lnTo>
                  <a:lnTo>
                    <a:pt x="22860" y="655319"/>
                  </a:lnTo>
                  <a:close/>
                </a:path>
                <a:path w="22859" h="725170">
                  <a:moveTo>
                    <a:pt x="22860" y="651509"/>
                  </a:moveTo>
                  <a:lnTo>
                    <a:pt x="0" y="651509"/>
                  </a:lnTo>
                  <a:lnTo>
                    <a:pt x="0" y="654049"/>
                  </a:lnTo>
                  <a:lnTo>
                    <a:pt x="22860" y="654049"/>
                  </a:lnTo>
                  <a:lnTo>
                    <a:pt x="22860" y="651509"/>
                  </a:lnTo>
                  <a:close/>
                </a:path>
                <a:path w="22859" h="725170">
                  <a:moveTo>
                    <a:pt x="22860" y="648969"/>
                  </a:moveTo>
                  <a:lnTo>
                    <a:pt x="0" y="648969"/>
                  </a:lnTo>
                  <a:lnTo>
                    <a:pt x="0" y="650239"/>
                  </a:lnTo>
                  <a:lnTo>
                    <a:pt x="22860" y="650239"/>
                  </a:lnTo>
                  <a:lnTo>
                    <a:pt x="22860" y="648969"/>
                  </a:lnTo>
                  <a:close/>
                </a:path>
                <a:path w="22859" h="725170">
                  <a:moveTo>
                    <a:pt x="22860" y="643889"/>
                  </a:moveTo>
                  <a:lnTo>
                    <a:pt x="0" y="643889"/>
                  </a:lnTo>
                  <a:lnTo>
                    <a:pt x="0" y="647699"/>
                  </a:lnTo>
                  <a:lnTo>
                    <a:pt x="22860" y="647699"/>
                  </a:lnTo>
                  <a:lnTo>
                    <a:pt x="22860" y="643889"/>
                  </a:lnTo>
                  <a:close/>
                </a:path>
                <a:path w="22859" h="725170">
                  <a:moveTo>
                    <a:pt x="22860" y="637539"/>
                  </a:moveTo>
                  <a:lnTo>
                    <a:pt x="0" y="637539"/>
                  </a:lnTo>
                  <a:lnTo>
                    <a:pt x="0" y="642619"/>
                  </a:lnTo>
                  <a:lnTo>
                    <a:pt x="22860" y="642619"/>
                  </a:lnTo>
                  <a:lnTo>
                    <a:pt x="22860" y="637539"/>
                  </a:lnTo>
                  <a:close/>
                </a:path>
                <a:path w="22859" h="725170">
                  <a:moveTo>
                    <a:pt x="22860" y="631189"/>
                  </a:moveTo>
                  <a:lnTo>
                    <a:pt x="0" y="631189"/>
                  </a:lnTo>
                  <a:lnTo>
                    <a:pt x="0" y="636269"/>
                  </a:lnTo>
                  <a:lnTo>
                    <a:pt x="22860" y="636269"/>
                  </a:lnTo>
                  <a:lnTo>
                    <a:pt x="22860" y="631189"/>
                  </a:lnTo>
                  <a:close/>
                </a:path>
                <a:path w="22859" h="725170">
                  <a:moveTo>
                    <a:pt x="22860" y="624839"/>
                  </a:moveTo>
                  <a:lnTo>
                    <a:pt x="0" y="624839"/>
                  </a:lnTo>
                  <a:lnTo>
                    <a:pt x="0" y="629919"/>
                  </a:lnTo>
                  <a:lnTo>
                    <a:pt x="22860" y="629919"/>
                  </a:lnTo>
                  <a:lnTo>
                    <a:pt x="22860" y="624839"/>
                  </a:lnTo>
                  <a:close/>
                </a:path>
                <a:path w="22859" h="725170">
                  <a:moveTo>
                    <a:pt x="22860" y="618489"/>
                  </a:moveTo>
                  <a:lnTo>
                    <a:pt x="0" y="618489"/>
                  </a:lnTo>
                  <a:lnTo>
                    <a:pt x="0" y="623569"/>
                  </a:lnTo>
                  <a:lnTo>
                    <a:pt x="22860" y="623569"/>
                  </a:lnTo>
                  <a:lnTo>
                    <a:pt x="22860" y="618489"/>
                  </a:lnTo>
                  <a:close/>
                </a:path>
                <a:path w="22859" h="725170">
                  <a:moveTo>
                    <a:pt x="22860" y="612139"/>
                  </a:moveTo>
                  <a:lnTo>
                    <a:pt x="0" y="612139"/>
                  </a:lnTo>
                  <a:lnTo>
                    <a:pt x="0" y="617219"/>
                  </a:lnTo>
                  <a:lnTo>
                    <a:pt x="22860" y="617219"/>
                  </a:lnTo>
                  <a:lnTo>
                    <a:pt x="22860" y="612139"/>
                  </a:lnTo>
                  <a:close/>
                </a:path>
                <a:path w="22859" h="725170">
                  <a:moveTo>
                    <a:pt x="22860" y="605789"/>
                  </a:moveTo>
                  <a:lnTo>
                    <a:pt x="0" y="605789"/>
                  </a:lnTo>
                  <a:lnTo>
                    <a:pt x="0" y="610869"/>
                  </a:lnTo>
                  <a:lnTo>
                    <a:pt x="22860" y="610869"/>
                  </a:lnTo>
                  <a:lnTo>
                    <a:pt x="22860" y="605789"/>
                  </a:lnTo>
                  <a:close/>
                </a:path>
                <a:path w="22859" h="725170">
                  <a:moveTo>
                    <a:pt x="22860" y="599439"/>
                  </a:moveTo>
                  <a:lnTo>
                    <a:pt x="0" y="599439"/>
                  </a:lnTo>
                  <a:lnTo>
                    <a:pt x="0" y="604519"/>
                  </a:lnTo>
                  <a:lnTo>
                    <a:pt x="22860" y="604519"/>
                  </a:lnTo>
                  <a:lnTo>
                    <a:pt x="22860" y="599439"/>
                  </a:lnTo>
                  <a:close/>
                </a:path>
                <a:path w="22859" h="725170">
                  <a:moveTo>
                    <a:pt x="22860" y="593089"/>
                  </a:moveTo>
                  <a:lnTo>
                    <a:pt x="0" y="593089"/>
                  </a:lnTo>
                  <a:lnTo>
                    <a:pt x="0" y="598169"/>
                  </a:lnTo>
                  <a:lnTo>
                    <a:pt x="22860" y="598169"/>
                  </a:lnTo>
                  <a:lnTo>
                    <a:pt x="22860" y="593089"/>
                  </a:lnTo>
                  <a:close/>
                </a:path>
                <a:path w="22859" h="725170">
                  <a:moveTo>
                    <a:pt x="22860" y="586739"/>
                  </a:moveTo>
                  <a:lnTo>
                    <a:pt x="0" y="586739"/>
                  </a:lnTo>
                  <a:lnTo>
                    <a:pt x="0" y="591819"/>
                  </a:lnTo>
                  <a:lnTo>
                    <a:pt x="22860" y="591819"/>
                  </a:lnTo>
                  <a:lnTo>
                    <a:pt x="22860" y="586739"/>
                  </a:lnTo>
                  <a:close/>
                </a:path>
                <a:path w="22859" h="725170">
                  <a:moveTo>
                    <a:pt x="22860" y="580389"/>
                  </a:moveTo>
                  <a:lnTo>
                    <a:pt x="0" y="580389"/>
                  </a:lnTo>
                  <a:lnTo>
                    <a:pt x="0" y="585469"/>
                  </a:lnTo>
                  <a:lnTo>
                    <a:pt x="22860" y="585469"/>
                  </a:lnTo>
                  <a:lnTo>
                    <a:pt x="22860" y="580389"/>
                  </a:lnTo>
                  <a:close/>
                </a:path>
                <a:path w="22859" h="725170">
                  <a:moveTo>
                    <a:pt x="22859" y="572769"/>
                  </a:moveTo>
                  <a:lnTo>
                    <a:pt x="16509" y="572769"/>
                  </a:lnTo>
                  <a:lnTo>
                    <a:pt x="16509" y="574039"/>
                  </a:lnTo>
                  <a:lnTo>
                    <a:pt x="0" y="574039"/>
                  </a:lnTo>
                  <a:lnTo>
                    <a:pt x="0" y="579119"/>
                  </a:lnTo>
                  <a:lnTo>
                    <a:pt x="22860" y="579119"/>
                  </a:lnTo>
                  <a:lnTo>
                    <a:pt x="22859" y="572769"/>
                  </a:lnTo>
                  <a:close/>
                </a:path>
                <a:path w="22859" h="725170">
                  <a:moveTo>
                    <a:pt x="7620" y="567689"/>
                  </a:moveTo>
                  <a:lnTo>
                    <a:pt x="0" y="567689"/>
                  </a:lnTo>
                  <a:lnTo>
                    <a:pt x="0" y="572769"/>
                  </a:lnTo>
                  <a:lnTo>
                    <a:pt x="13970" y="572769"/>
                  </a:lnTo>
                  <a:lnTo>
                    <a:pt x="13970" y="570229"/>
                  </a:lnTo>
                  <a:lnTo>
                    <a:pt x="10160" y="570229"/>
                  </a:lnTo>
                  <a:lnTo>
                    <a:pt x="10160" y="568959"/>
                  </a:lnTo>
                  <a:lnTo>
                    <a:pt x="7620" y="568959"/>
                  </a:lnTo>
                  <a:lnTo>
                    <a:pt x="7620" y="567689"/>
                  </a:lnTo>
                  <a:close/>
                </a:path>
                <a:path w="22859" h="725170">
                  <a:moveTo>
                    <a:pt x="5080" y="566419"/>
                  </a:moveTo>
                  <a:lnTo>
                    <a:pt x="1270" y="566419"/>
                  </a:lnTo>
                  <a:lnTo>
                    <a:pt x="1270" y="567689"/>
                  </a:lnTo>
                  <a:lnTo>
                    <a:pt x="5080" y="567689"/>
                  </a:lnTo>
                  <a:lnTo>
                    <a:pt x="5080" y="566419"/>
                  </a:lnTo>
                  <a:close/>
                </a:path>
                <a:path w="22859" h="725170">
                  <a:moveTo>
                    <a:pt x="22860" y="434339"/>
                  </a:moveTo>
                  <a:lnTo>
                    <a:pt x="0" y="434339"/>
                  </a:lnTo>
                  <a:lnTo>
                    <a:pt x="0" y="435609"/>
                  </a:lnTo>
                  <a:lnTo>
                    <a:pt x="2540" y="435609"/>
                  </a:lnTo>
                  <a:lnTo>
                    <a:pt x="2540" y="436879"/>
                  </a:lnTo>
                  <a:lnTo>
                    <a:pt x="8890" y="436879"/>
                  </a:lnTo>
                  <a:lnTo>
                    <a:pt x="8890" y="439419"/>
                  </a:lnTo>
                  <a:lnTo>
                    <a:pt x="16510" y="439419"/>
                  </a:lnTo>
                  <a:lnTo>
                    <a:pt x="16510" y="440689"/>
                  </a:lnTo>
                  <a:lnTo>
                    <a:pt x="22860" y="440689"/>
                  </a:lnTo>
                  <a:lnTo>
                    <a:pt x="22860" y="434339"/>
                  </a:lnTo>
                  <a:close/>
                </a:path>
                <a:path w="22859" h="725170">
                  <a:moveTo>
                    <a:pt x="22860" y="427989"/>
                  </a:moveTo>
                  <a:lnTo>
                    <a:pt x="0" y="427989"/>
                  </a:lnTo>
                  <a:lnTo>
                    <a:pt x="0" y="433069"/>
                  </a:lnTo>
                  <a:lnTo>
                    <a:pt x="22860" y="433069"/>
                  </a:lnTo>
                  <a:lnTo>
                    <a:pt x="22860" y="427989"/>
                  </a:lnTo>
                  <a:close/>
                </a:path>
                <a:path w="22859" h="725170">
                  <a:moveTo>
                    <a:pt x="22860" y="421639"/>
                  </a:moveTo>
                  <a:lnTo>
                    <a:pt x="0" y="421639"/>
                  </a:lnTo>
                  <a:lnTo>
                    <a:pt x="0" y="426719"/>
                  </a:lnTo>
                  <a:lnTo>
                    <a:pt x="22860" y="426719"/>
                  </a:lnTo>
                  <a:lnTo>
                    <a:pt x="22860" y="421639"/>
                  </a:lnTo>
                  <a:close/>
                </a:path>
                <a:path w="22859" h="725170">
                  <a:moveTo>
                    <a:pt x="22860" y="415289"/>
                  </a:moveTo>
                  <a:lnTo>
                    <a:pt x="0" y="415289"/>
                  </a:lnTo>
                  <a:lnTo>
                    <a:pt x="0" y="420369"/>
                  </a:lnTo>
                  <a:lnTo>
                    <a:pt x="22860" y="420369"/>
                  </a:lnTo>
                  <a:lnTo>
                    <a:pt x="22860" y="415289"/>
                  </a:lnTo>
                  <a:close/>
                </a:path>
                <a:path w="22859" h="725170">
                  <a:moveTo>
                    <a:pt x="22860" y="408939"/>
                  </a:moveTo>
                  <a:lnTo>
                    <a:pt x="0" y="408939"/>
                  </a:lnTo>
                  <a:lnTo>
                    <a:pt x="0" y="414019"/>
                  </a:lnTo>
                  <a:lnTo>
                    <a:pt x="22860" y="414019"/>
                  </a:lnTo>
                  <a:lnTo>
                    <a:pt x="22860" y="408939"/>
                  </a:lnTo>
                  <a:close/>
                </a:path>
                <a:path w="22859" h="725170">
                  <a:moveTo>
                    <a:pt x="22860" y="402589"/>
                  </a:moveTo>
                  <a:lnTo>
                    <a:pt x="0" y="402589"/>
                  </a:lnTo>
                  <a:lnTo>
                    <a:pt x="0" y="407669"/>
                  </a:lnTo>
                  <a:lnTo>
                    <a:pt x="22860" y="407669"/>
                  </a:lnTo>
                  <a:lnTo>
                    <a:pt x="22860" y="402589"/>
                  </a:lnTo>
                  <a:close/>
                </a:path>
                <a:path w="22859" h="725170">
                  <a:moveTo>
                    <a:pt x="22860" y="396239"/>
                  </a:moveTo>
                  <a:lnTo>
                    <a:pt x="0" y="396239"/>
                  </a:lnTo>
                  <a:lnTo>
                    <a:pt x="0" y="401319"/>
                  </a:lnTo>
                  <a:lnTo>
                    <a:pt x="22860" y="401319"/>
                  </a:lnTo>
                  <a:lnTo>
                    <a:pt x="22860" y="396239"/>
                  </a:lnTo>
                  <a:close/>
                </a:path>
                <a:path w="22859" h="725170">
                  <a:moveTo>
                    <a:pt x="22860" y="389889"/>
                  </a:moveTo>
                  <a:lnTo>
                    <a:pt x="0" y="389889"/>
                  </a:lnTo>
                  <a:lnTo>
                    <a:pt x="0" y="394969"/>
                  </a:lnTo>
                  <a:lnTo>
                    <a:pt x="22860" y="394969"/>
                  </a:lnTo>
                  <a:lnTo>
                    <a:pt x="22860" y="389889"/>
                  </a:lnTo>
                  <a:close/>
                </a:path>
                <a:path w="22859" h="725170">
                  <a:moveTo>
                    <a:pt x="22860" y="383539"/>
                  </a:moveTo>
                  <a:lnTo>
                    <a:pt x="0" y="383539"/>
                  </a:lnTo>
                  <a:lnTo>
                    <a:pt x="0" y="388619"/>
                  </a:lnTo>
                  <a:lnTo>
                    <a:pt x="22860" y="388619"/>
                  </a:lnTo>
                  <a:lnTo>
                    <a:pt x="22860" y="383539"/>
                  </a:lnTo>
                  <a:close/>
                </a:path>
                <a:path w="22859" h="725170">
                  <a:moveTo>
                    <a:pt x="22860" y="377189"/>
                  </a:moveTo>
                  <a:lnTo>
                    <a:pt x="0" y="377189"/>
                  </a:lnTo>
                  <a:lnTo>
                    <a:pt x="0" y="382269"/>
                  </a:lnTo>
                  <a:lnTo>
                    <a:pt x="22860" y="382269"/>
                  </a:lnTo>
                  <a:lnTo>
                    <a:pt x="22860" y="377189"/>
                  </a:lnTo>
                  <a:close/>
                </a:path>
                <a:path w="22859" h="725170">
                  <a:moveTo>
                    <a:pt x="22860" y="370839"/>
                  </a:moveTo>
                  <a:lnTo>
                    <a:pt x="0" y="370839"/>
                  </a:lnTo>
                  <a:lnTo>
                    <a:pt x="0" y="375919"/>
                  </a:lnTo>
                  <a:lnTo>
                    <a:pt x="22860" y="375919"/>
                  </a:lnTo>
                  <a:lnTo>
                    <a:pt x="22860" y="370839"/>
                  </a:lnTo>
                  <a:close/>
                </a:path>
                <a:path w="22859" h="725170">
                  <a:moveTo>
                    <a:pt x="22860" y="364489"/>
                  </a:moveTo>
                  <a:lnTo>
                    <a:pt x="0" y="364489"/>
                  </a:lnTo>
                  <a:lnTo>
                    <a:pt x="0" y="369569"/>
                  </a:lnTo>
                  <a:lnTo>
                    <a:pt x="22860" y="369569"/>
                  </a:lnTo>
                  <a:lnTo>
                    <a:pt x="22860" y="364489"/>
                  </a:lnTo>
                  <a:close/>
                </a:path>
                <a:path w="22859" h="725170">
                  <a:moveTo>
                    <a:pt x="22860" y="358139"/>
                  </a:moveTo>
                  <a:lnTo>
                    <a:pt x="0" y="358139"/>
                  </a:lnTo>
                  <a:lnTo>
                    <a:pt x="0" y="363219"/>
                  </a:lnTo>
                  <a:lnTo>
                    <a:pt x="22860" y="363219"/>
                  </a:lnTo>
                  <a:lnTo>
                    <a:pt x="22860" y="358139"/>
                  </a:lnTo>
                  <a:close/>
                </a:path>
                <a:path w="22859" h="725170">
                  <a:moveTo>
                    <a:pt x="22860" y="351789"/>
                  </a:moveTo>
                  <a:lnTo>
                    <a:pt x="0" y="351789"/>
                  </a:lnTo>
                  <a:lnTo>
                    <a:pt x="0" y="356869"/>
                  </a:lnTo>
                  <a:lnTo>
                    <a:pt x="22860" y="356869"/>
                  </a:lnTo>
                  <a:lnTo>
                    <a:pt x="22860" y="351789"/>
                  </a:lnTo>
                  <a:close/>
                </a:path>
                <a:path w="22859" h="725170">
                  <a:moveTo>
                    <a:pt x="22860" y="345439"/>
                  </a:moveTo>
                  <a:lnTo>
                    <a:pt x="0" y="345439"/>
                  </a:lnTo>
                  <a:lnTo>
                    <a:pt x="0" y="350519"/>
                  </a:lnTo>
                  <a:lnTo>
                    <a:pt x="22860" y="350519"/>
                  </a:lnTo>
                  <a:lnTo>
                    <a:pt x="22860" y="345439"/>
                  </a:lnTo>
                  <a:close/>
                </a:path>
                <a:path w="22859" h="725170">
                  <a:moveTo>
                    <a:pt x="22860" y="339089"/>
                  </a:moveTo>
                  <a:lnTo>
                    <a:pt x="0" y="339089"/>
                  </a:lnTo>
                  <a:lnTo>
                    <a:pt x="0" y="344169"/>
                  </a:lnTo>
                  <a:lnTo>
                    <a:pt x="22860" y="344169"/>
                  </a:lnTo>
                  <a:lnTo>
                    <a:pt x="22860" y="339089"/>
                  </a:lnTo>
                  <a:close/>
                </a:path>
                <a:path w="22859" h="725170">
                  <a:moveTo>
                    <a:pt x="22860" y="332739"/>
                  </a:moveTo>
                  <a:lnTo>
                    <a:pt x="0" y="332739"/>
                  </a:lnTo>
                  <a:lnTo>
                    <a:pt x="0" y="337819"/>
                  </a:lnTo>
                  <a:lnTo>
                    <a:pt x="22860" y="337819"/>
                  </a:lnTo>
                  <a:lnTo>
                    <a:pt x="22860" y="332739"/>
                  </a:lnTo>
                  <a:close/>
                </a:path>
                <a:path w="22859" h="725170">
                  <a:moveTo>
                    <a:pt x="22860" y="326389"/>
                  </a:moveTo>
                  <a:lnTo>
                    <a:pt x="0" y="326389"/>
                  </a:lnTo>
                  <a:lnTo>
                    <a:pt x="0" y="331469"/>
                  </a:lnTo>
                  <a:lnTo>
                    <a:pt x="22860" y="331469"/>
                  </a:lnTo>
                  <a:lnTo>
                    <a:pt x="22860" y="326389"/>
                  </a:lnTo>
                  <a:close/>
                </a:path>
                <a:path w="22859" h="725170">
                  <a:moveTo>
                    <a:pt x="22860" y="320039"/>
                  </a:moveTo>
                  <a:lnTo>
                    <a:pt x="0" y="320039"/>
                  </a:lnTo>
                  <a:lnTo>
                    <a:pt x="0" y="325119"/>
                  </a:lnTo>
                  <a:lnTo>
                    <a:pt x="22860" y="325119"/>
                  </a:lnTo>
                  <a:lnTo>
                    <a:pt x="22860" y="320039"/>
                  </a:lnTo>
                  <a:close/>
                </a:path>
                <a:path w="22859" h="725170">
                  <a:moveTo>
                    <a:pt x="1270" y="242569"/>
                  </a:moveTo>
                  <a:lnTo>
                    <a:pt x="0" y="242569"/>
                  </a:lnTo>
                  <a:lnTo>
                    <a:pt x="0" y="318769"/>
                  </a:lnTo>
                  <a:lnTo>
                    <a:pt x="22860" y="318769"/>
                  </a:lnTo>
                  <a:lnTo>
                    <a:pt x="22860" y="248919"/>
                  </a:lnTo>
                  <a:lnTo>
                    <a:pt x="17780" y="248919"/>
                  </a:lnTo>
                  <a:lnTo>
                    <a:pt x="17780" y="246379"/>
                  </a:lnTo>
                  <a:lnTo>
                    <a:pt x="13970" y="246379"/>
                  </a:lnTo>
                  <a:lnTo>
                    <a:pt x="13970" y="245109"/>
                  </a:lnTo>
                  <a:lnTo>
                    <a:pt x="5080" y="245109"/>
                  </a:lnTo>
                  <a:lnTo>
                    <a:pt x="5080" y="243839"/>
                  </a:lnTo>
                  <a:lnTo>
                    <a:pt x="1270" y="243839"/>
                  </a:lnTo>
                  <a:lnTo>
                    <a:pt x="1270" y="242569"/>
                  </a:lnTo>
                  <a:close/>
                </a:path>
              </a:pathLst>
            </a:custGeom>
            <a:solidFill>
              <a:srgbClr val="232323"/>
            </a:solidFill>
          </p:spPr>
          <p:txBody>
            <a:bodyPr bIns="0" lIns="0" rIns="0" rtlCol="0" tIns="0" wrap="square"/>
            <a:p/>
          </p:txBody>
        </p:sp>
        <p:sp>
          <p:nvSpPr>
            <p:cNvPr id="1049297" name="object 590"/>
            <p:cNvSpPr/>
            <p:nvPr/>
          </p:nvSpPr>
          <p:spPr>
            <a:xfrm>
              <a:off x="7208519" y="5805170"/>
              <a:ext cx="21590" cy="723900"/>
            </a:xfrm>
            <a:custGeom>
              <a:avLst/>
              <a:ahLst/>
              <a:rect l="l" t="t" r="r" b="b"/>
              <a:pathLst>
                <a:path w="21590" h="723900">
                  <a:moveTo>
                    <a:pt x="21589" y="0"/>
                  </a:moveTo>
                  <a:lnTo>
                    <a:pt x="11429" y="0"/>
                  </a:lnTo>
                  <a:lnTo>
                    <a:pt x="11429" y="1269"/>
                  </a:lnTo>
                  <a:lnTo>
                    <a:pt x="0" y="1269"/>
                  </a:lnTo>
                  <a:lnTo>
                    <a:pt x="0" y="2539"/>
                  </a:lnTo>
                  <a:lnTo>
                    <a:pt x="21589" y="2539"/>
                  </a:lnTo>
                  <a:lnTo>
                    <a:pt x="21589" y="0"/>
                  </a:lnTo>
                  <a:close/>
                </a:path>
                <a:path w="21590" h="723900">
                  <a:moveTo>
                    <a:pt x="21589" y="2539"/>
                  </a:moveTo>
                  <a:lnTo>
                    <a:pt x="0" y="2539"/>
                  </a:lnTo>
                  <a:lnTo>
                    <a:pt x="0" y="6349"/>
                  </a:lnTo>
                  <a:lnTo>
                    <a:pt x="21589" y="6349"/>
                  </a:lnTo>
                  <a:lnTo>
                    <a:pt x="21589" y="2539"/>
                  </a:lnTo>
                  <a:close/>
                </a:path>
                <a:path w="21590" h="723900">
                  <a:moveTo>
                    <a:pt x="21589" y="6349"/>
                  </a:moveTo>
                  <a:lnTo>
                    <a:pt x="0" y="6349"/>
                  </a:lnTo>
                  <a:lnTo>
                    <a:pt x="0" y="8889"/>
                  </a:lnTo>
                  <a:lnTo>
                    <a:pt x="21589" y="8889"/>
                  </a:lnTo>
                  <a:lnTo>
                    <a:pt x="21589" y="6349"/>
                  </a:lnTo>
                  <a:close/>
                </a:path>
                <a:path w="21590" h="723900">
                  <a:moveTo>
                    <a:pt x="21589" y="8889"/>
                  </a:moveTo>
                  <a:lnTo>
                    <a:pt x="0" y="8889"/>
                  </a:lnTo>
                  <a:lnTo>
                    <a:pt x="0" y="12699"/>
                  </a:lnTo>
                  <a:lnTo>
                    <a:pt x="21589" y="12699"/>
                  </a:lnTo>
                  <a:lnTo>
                    <a:pt x="21589" y="8889"/>
                  </a:lnTo>
                  <a:close/>
                </a:path>
                <a:path w="21590" h="723900">
                  <a:moveTo>
                    <a:pt x="21589" y="12699"/>
                  </a:moveTo>
                  <a:lnTo>
                    <a:pt x="0" y="12699"/>
                  </a:lnTo>
                  <a:lnTo>
                    <a:pt x="0" y="15239"/>
                  </a:lnTo>
                  <a:lnTo>
                    <a:pt x="21589" y="15239"/>
                  </a:lnTo>
                  <a:lnTo>
                    <a:pt x="21589" y="12699"/>
                  </a:lnTo>
                  <a:close/>
                </a:path>
                <a:path w="21590" h="723900">
                  <a:moveTo>
                    <a:pt x="21589" y="15239"/>
                  </a:moveTo>
                  <a:lnTo>
                    <a:pt x="0" y="15239"/>
                  </a:lnTo>
                  <a:lnTo>
                    <a:pt x="0" y="19049"/>
                  </a:lnTo>
                  <a:lnTo>
                    <a:pt x="21589" y="19049"/>
                  </a:lnTo>
                  <a:lnTo>
                    <a:pt x="21589" y="15239"/>
                  </a:lnTo>
                  <a:close/>
                </a:path>
                <a:path w="21590" h="723900">
                  <a:moveTo>
                    <a:pt x="21589" y="19049"/>
                  </a:moveTo>
                  <a:lnTo>
                    <a:pt x="0" y="19049"/>
                  </a:lnTo>
                  <a:lnTo>
                    <a:pt x="0" y="25399"/>
                  </a:lnTo>
                  <a:lnTo>
                    <a:pt x="21589" y="25399"/>
                  </a:lnTo>
                  <a:lnTo>
                    <a:pt x="21589" y="19049"/>
                  </a:lnTo>
                  <a:close/>
                </a:path>
                <a:path w="21590" h="723900">
                  <a:moveTo>
                    <a:pt x="21589" y="25399"/>
                  </a:moveTo>
                  <a:lnTo>
                    <a:pt x="0" y="25399"/>
                  </a:lnTo>
                  <a:lnTo>
                    <a:pt x="0" y="27939"/>
                  </a:lnTo>
                  <a:lnTo>
                    <a:pt x="21589" y="27939"/>
                  </a:lnTo>
                  <a:lnTo>
                    <a:pt x="21589" y="25399"/>
                  </a:lnTo>
                  <a:close/>
                </a:path>
                <a:path w="21590" h="723900">
                  <a:moveTo>
                    <a:pt x="21589" y="27939"/>
                  </a:moveTo>
                  <a:lnTo>
                    <a:pt x="0" y="27939"/>
                  </a:lnTo>
                  <a:lnTo>
                    <a:pt x="0" y="31749"/>
                  </a:lnTo>
                  <a:lnTo>
                    <a:pt x="21589" y="31749"/>
                  </a:lnTo>
                  <a:lnTo>
                    <a:pt x="21589" y="27939"/>
                  </a:lnTo>
                  <a:close/>
                </a:path>
                <a:path w="21590" h="723900">
                  <a:moveTo>
                    <a:pt x="21589" y="31749"/>
                  </a:moveTo>
                  <a:lnTo>
                    <a:pt x="0" y="31749"/>
                  </a:lnTo>
                  <a:lnTo>
                    <a:pt x="0" y="34289"/>
                  </a:lnTo>
                  <a:lnTo>
                    <a:pt x="21589" y="34289"/>
                  </a:lnTo>
                  <a:lnTo>
                    <a:pt x="21589" y="31749"/>
                  </a:lnTo>
                  <a:close/>
                </a:path>
                <a:path w="21590" h="723900">
                  <a:moveTo>
                    <a:pt x="21589" y="34289"/>
                  </a:moveTo>
                  <a:lnTo>
                    <a:pt x="0" y="34289"/>
                  </a:lnTo>
                  <a:lnTo>
                    <a:pt x="0" y="38099"/>
                  </a:lnTo>
                  <a:lnTo>
                    <a:pt x="21589" y="38099"/>
                  </a:lnTo>
                  <a:lnTo>
                    <a:pt x="21589" y="34289"/>
                  </a:lnTo>
                  <a:close/>
                </a:path>
                <a:path w="21590" h="723900">
                  <a:moveTo>
                    <a:pt x="21589" y="38099"/>
                  </a:moveTo>
                  <a:lnTo>
                    <a:pt x="0" y="38099"/>
                  </a:lnTo>
                  <a:lnTo>
                    <a:pt x="0" y="40639"/>
                  </a:lnTo>
                  <a:lnTo>
                    <a:pt x="21589" y="40639"/>
                  </a:lnTo>
                  <a:lnTo>
                    <a:pt x="21589" y="38099"/>
                  </a:lnTo>
                  <a:close/>
                </a:path>
                <a:path w="21590" h="723900">
                  <a:moveTo>
                    <a:pt x="21589" y="40639"/>
                  </a:moveTo>
                  <a:lnTo>
                    <a:pt x="0" y="40639"/>
                  </a:lnTo>
                  <a:lnTo>
                    <a:pt x="0" y="44449"/>
                  </a:lnTo>
                  <a:lnTo>
                    <a:pt x="21589" y="44449"/>
                  </a:lnTo>
                  <a:lnTo>
                    <a:pt x="21589" y="40639"/>
                  </a:lnTo>
                  <a:close/>
                </a:path>
                <a:path w="21590" h="723900">
                  <a:moveTo>
                    <a:pt x="21589" y="44449"/>
                  </a:moveTo>
                  <a:lnTo>
                    <a:pt x="0" y="44449"/>
                  </a:lnTo>
                  <a:lnTo>
                    <a:pt x="0" y="46989"/>
                  </a:lnTo>
                  <a:lnTo>
                    <a:pt x="21589" y="46989"/>
                  </a:lnTo>
                  <a:lnTo>
                    <a:pt x="21589" y="44449"/>
                  </a:lnTo>
                  <a:close/>
                </a:path>
                <a:path w="21590" h="723900">
                  <a:moveTo>
                    <a:pt x="21589" y="46989"/>
                  </a:moveTo>
                  <a:lnTo>
                    <a:pt x="0" y="46989"/>
                  </a:lnTo>
                  <a:lnTo>
                    <a:pt x="0" y="50799"/>
                  </a:lnTo>
                  <a:lnTo>
                    <a:pt x="21589" y="50799"/>
                  </a:lnTo>
                  <a:lnTo>
                    <a:pt x="21589" y="46989"/>
                  </a:lnTo>
                  <a:close/>
                </a:path>
                <a:path w="21590" h="723900">
                  <a:moveTo>
                    <a:pt x="21589" y="50799"/>
                  </a:moveTo>
                  <a:lnTo>
                    <a:pt x="0" y="50799"/>
                  </a:lnTo>
                  <a:lnTo>
                    <a:pt x="0" y="53339"/>
                  </a:lnTo>
                  <a:lnTo>
                    <a:pt x="21589" y="53339"/>
                  </a:lnTo>
                  <a:lnTo>
                    <a:pt x="21589" y="50799"/>
                  </a:lnTo>
                  <a:close/>
                </a:path>
                <a:path w="21590" h="723900">
                  <a:moveTo>
                    <a:pt x="21589" y="53339"/>
                  </a:moveTo>
                  <a:lnTo>
                    <a:pt x="0" y="53339"/>
                  </a:lnTo>
                  <a:lnTo>
                    <a:pt x="0" y="57149"/>
                  </a:lnTo>
                  <a:lnTo>
                    <a:pt x="21589" y="57149"/>
                  </a:lnTo>
                  <a:lnTo>
                    <a:pt x="21589" y="53339"/>
                  </a:lnTo>
                  <a:close/>
                </a:path>
                <a:path w="21590" h="723900">
                  <a:moveTo>
                    <a:pt x="21589" y="57149"/>
                  </a:moveTo>
                  <a:lnTo>
                    <a:pt x="0" y="57149"/>
                  </a:lnTo>
                  <a:lnTo>
                    <a:pt x="0" y="59689"/>
                  </a:lnTo>
                  <a:lnTo>
                    <a:pt x="21589" y="59689"/>
                  </a:lnTo>
                  <a:lnTo>
                    <a:pt x="21589" y="57149"/>
                  </a:lnTo>
                  <a:close/>
                </a:path>
                <a:path w="21590" h="723900">
                  <a:moveTo>
                    <a:pt x="21589" y="59689"/>
                  </a:moveTo>
                  <a:lnTo>
                    <a:pt x="0" y="59689"/>
                  </a:lnTo>
                  <a:lnTo>
                    <a:pt x="0" y="63499"/>
                  </a:lnTo>
                  <a:lnTo>
                    <a:pt x="21589" y="63499"/>
                  </a:lnTo>
                  <a:lnTo>
                    <a:pt x="21589" y="59689"/>
                  </a:lnTo>
                  <a:close/>
                </a:path>
                <a:path w="21590" h="723900">
                  <a:moveTo>
                    <a:pt x="21589" y="63499"/>
                  </a:moveTo>
                  <a:lnTo>
                    <a:pt x="0" y="63499"/>
                  </a:lnTo>
                  <a:lnTo>
                    <a:pt x="0" y="66039"/>
                  </a:lnTo>
                  <a:lnTo>
                    <a:pt x="21589" y="66039"/>
                  </a:lnTo>
                  <a:lnTo>
                    <a:pt x="21589" y="63499"/>
                  </a:lnTo>
                  <a:close/>
                </a:path>
                <a:path w="21590" h="723900">
                  <a:moveTo>
                    <a:pt x="21589" y="66039"/>
                  </a:moveTo>
                  <a:lnTo>
                    <a:pt x="0" y="66039"/>
                  </a:lnTo>
                  <a:lnTo>
                    <a:pt x="0" y="69849"/>
                  </a:lnTo>
                  <a:lnTo>
                    <a:pt x="21589" y="69849"/>
                  </a:lnTo>
                  <a:lnTo>
                    <a:pt x="21589" y="66039"/>
                  </a:lnTo>
                  <a:close/>
                </a:path>
                <a:path w="21590" h="723900">
                  <a:moveTo>
                    <a:pt x="21589" y="69849"/>
                  </a:moveTo>
                  <a:lnTo>
                    <a:pt x="0" y="69849"/>
                  </a:lnTo>
                  <a:lnTo>
                    <a:pt x="0" y="72389"/>
                  </a:lnTo>
                  <a:lnTo>
                    <a:pt x="21589" y="72389"/>
                  </a:lnTo>
                  <a:lnTo>
                    <a:pt x="21589" y="69849"/>
                  </a:lnTo>
                  <a:close/>
                </a:path>
                <a:path w="21590" h="723900">
                  <a:moveTo>
                    <a:pt x="21589" y="72389"/>
                  </a:moveTo>
                  <a:lnTo>
                    <a:pt x="0" y="72389"/>
                  </a:lnTo>
                  <a:lnTo>
                    <a:pt x="0" y="76199"/>
                  </a:lnTo>
                  <a:lnTo>
                    <a:pt x="21589" y="76199"/>
                  </a:lnTo>
                  <a:lnTo>
                    <a:pt x="21589" y="72389"/>
                  </a:lnTo>
                  <a:close/>
                </a:path>
                <a:path w="21590" h="723900">
                  <a:moveTo>
                    <a:pt x="21589" y="76199"/>
                  </a:moveTo>
                  <a:lnTo>
                    <a:pt x="0" y="76199"/>
                  </a:lnTo>
                  <a:lnTo>
                    <a:pt x="0" y="78739"/>
                  </a:lnTo>
                  <a:lnTo>
                    <a:pt x="21589" y="78739"/>
                  </a:lnTo>
                  <a:lnTo>
                    <a:pt x="21589" y="76199"/>
                  </a:lnTo>
                  <a:close/>
                </a:path>
                <a:path w="21590" h="723900">
                  <a:moveTo>
                    <a:pt x="21589" y="78739"/>
                  </a:moveTo>
                  <a:lnTo>
                    <a:pt x="0" y="78739"/>
                  </a:lnTo>
                  <a:lnTo>
                    <a:pt x="0" y="85089"/>
                  </a:lnTo>
                  <a:lnTo>
                    <a:pt x="21589" y="85089"/>
                  </a:lnTo>
                  <a:lnTo>
                    <a:pt x="21589" y="78739"/>
                  </a:lnTo>
                  <a:close/>
                </a:path>
                <a:path w="21590" h="723900">
                  <a:moveTo>
                    <a:pt x="21589" y="85089"/>
                  </a:moveTo>
                  <a:lnTo>
                    <a:pt x="0" y="85089"/>
                  </a:lnTo>
                  <a:lnTo>
                    <a:pt x="0" y="91439"/>
                  </a:lnTo>
                  <a:lnTo>
                    <a:pt x="21589" y="91439"/>
                  </a:lnTo>
                  <a:lnTo>
                    <a:pt x="21589" y="85089"/>
                  </a:lnTo>
                  <a:close/>
                </a:path>
                <a:path w="21590" h="723900">
                  <a:moveTo>
                    <a:pt x="21589" y="91439"/>
                  </a:moveTo>
                  <a:lnTo>
                    <a:pt x="0" y="91439"/>
                  </a:lnTo>
                  <a:lnTo>
                    <a:pt x="0" y="95249"/>
                  </a:lnTo>
                  <a:lnTo>
                    <a:pt x="21589" y="95249"/>
                  </a:lnTo>
                  <a:lnTo>
                    <a:pt x="21589" y="91439"/>
                  </a:lnTo>
                  <a:close/>
                </a:path>
                <a:path w="21590" h="723900">
                  <a:moveTo>
                    <a:pt x="21589" y="95249"/>
                  </a:moveTo>
                  <a:lnTo>
                    <a:pt x="0" y="95249"/>
                  </a:lnTo>
                  <a:lnTo>
                    <a:pt x="0" y="97789"/>
                  </a:lnTo>
                  <a:lnTo>
                    <a:pt x="21589" y="97789"/>
                  </a:lnTo>
                  <a:lnTo>
                    <a:pt x="21589" y="95249"/>
                  </a:lnTo>
                  <a:close/>
                </a:path>
                <a:path w="21590" h="723900">
                  <a:moveTo>
                    <a:pt x="21589" y="97789"/>
                  </a:moveTo>
                  <a:lnTo>
                    <a:pt x="0" y="97789"/>
                  </a:lnTo>
                  <a:lnTo>
                    <a:pt x="0" y="104139"/>
                  </a:lnTo>
                  <a:lnTo>
                    <a:pt x="21589" y="104139"/>
                  </a:lnTo>
                  <a:lnTo>
                    <a:pt x="21589" y="97789"/>
                  </a:lnTo>
                  <a:close/>
                </a:path>
                <a:path w="21590" h="723900">
                  <a:moveTo>
                    <a:pt x="21589" y="104139"/>
                  </a:moveTo>
                  <a:lnTo>
                    <a:pt x="0" y="104139"/>
                  </a:lnTo>
                  <a:lnTo>
                    <a:pt x="0" y="110489"/>
                  </a:lnTo>
                  <a:lnTo>
                    <a:pt x="21589" y="110489"/>
                  </a:lnTo>
                  <a:lnTo>
                    <a:pt x="21589" y="104139"/>
                  </a:lnTo>
                  <a:close/>
                </a:path>
                <a:path w="21590" h="723900">
                  <a:moveTo>
                    <a:pt x="21589" y="110489"/>
                  </a:moveTo>
                  <a:lnTo>
                    <a:pt x="0" y="110489"/>
                  </a:lnTo>
                  <a:lnTo>
                    <a:pt x="0" y="116839"/>
                  </a:lnTo>
                  <a:lnTo>
                    <a:pt x="21589" y="116839"/>
                  </a:lnTo>
                  <a:lnTo>
                    <a:pt x="21589" y="110489"/>
                  </a:lnTo>
                  <a:close/>
                </a:path>
                <a:path w="21590" h="723900">
                  <a:moveTo>
                    <a:pt x="21589" y="116839"/>
                  </a:moveTo>
                  <a:lnTo>
                    <a:pt x="0" y="116839"/>
                  </a:lnTo>
                  <a:lnTo>
                    <a:pt x="0" y="123189"/>
                  </a:lnTo>
                  <a:lnTo>
                    <a:pt x="21589" y="123189"/>
                  </a:lnTo>
                  <a:lnTo>
                    <a:pt x="21589" y="116839"/>
                  </a:lnTo>
                  <a:close/>
                </a:path>
                <a:path w="21590" h="723900">
                  <a:moveTo>
                    <a:pt x="21589" y="123189"/>
                  </a:moveTo>
                  <a:lnTo>
                    <a:pt x="0" y="123189"/>
                  </a:lnTo>
                  <a:lnTo>
                    <a:pt x="0" y="129539"/>
                  </a:lnTo>
                  <a:lnTo>
                    <a:pt x="21589" y="129539"/>
                  </a:lnTo>
                  <a:lnTo>
                    <a:pt x="21589" y="123189"/>
                  </a:lnTo>
                  <a:close/>
                </a:path>
                <a:path w="21590" h="723900">
                  <a:moveTo>
                    <a:pt x="21589" y="129539"/>
                  </a:moveTo>
                  <a:lnTo>
                    <a:pt x="0" y="129539"/>
                  </a:lnTo>
                  <a:lnTo>
                    <a:pt x="0" y="133349"/>
                  </a:lnTo>
                  <a:lnTo>
                    <a:pt x="21589" y="133349"/>
                  </a:lnTo>
                  <a:lnTo>
                    <a:pt x="21589" y="129539"/>
                  </a:lnTo>
                  <a:close/>
                </a:path>
                <a:path w="21590" h="723900">
                  <a:moveTo>
                    <a:pt x="21589" y="133349"/>
                  </a:moveTo>
                  <a:lnTo>
                    <a:pt x="0" y="133349"/>
                  </a:lnTo>
                  <a:lnTo>
                    <a:pt x="0" y="135889"/>
                  </a:lnTo>
                  <a:lnTo>
                    <a:pt x="21589" y="135889"/>
                  </a:lnTo>
                  <a:lnTo>
                    <a:pt x="21589" y="133349"/>
                  </a:lnTo>
                  <a:close/>
                </a:path>
                <a:path w="21590" h="723900">
                  <a:moveTo>
                    <a:pt x="21589" y="135889"/>
                  </a:moveTo>
                  <a:lnTo>
                    <a:pt x="0" y="135889"/>
                  </a:lnTo>
                  <a:lnTo>
                    <a:pt x="0" y="139699"/>
                  </a:lnTo>
                  <a:lnTo>
                    <a:pt x="21589" y="139699"/>
                  </a:lnTo>
                  <a:lnTo>
                    <a:pt x="21589" y="135889"/>
                  </a:lnTo>
                  <a:close/>
                </a:path>
                <a:path w="21590" h="723900">
                  <a:moveTo>
                    <a:pt x="21589" y="139699"/>
                  </a:moveTo>
                  <a:lnTo>
                    <a:pt x="0" y="139699"/>
                  </a:lnTo>
                  <a:lnTo>
                    <a:pt x="0" y="142239"/>
                  </a:lnTo>
                  <a:lnTo>
                    <a:pt x="21589" y="142239"/>
                  </a:lnTo>
                  <a:lnTo>
                    <a:pt x="21589" y="139699"/>
                  </a:lnTo>
                  <a:close/>
                </a:path>
                <a:path w="21590" h="723900">
                  <a:moveTo>
                    <a:pt x="21589" y="142239"/>
                  </a:moveTo>
                  <a:lnTo>
                    <a:pt x="0" y="142239"/>
                  </a:lnTo>
                  <a:lnTo>
                    <a:pt x="0" y="149859"/>
                  </a:lnTo>
                  <a:lnTo>
                    <a:pt x="1269" y="149859"/>
                  </a:lnTo>
                  <a:lnTo>
                    <a:pt x="1269" y="148589"/>
                  </a:lnTo>
                  <a:lnTo>
                    <a:pt x="3809" y="148589"/>
                  </a:lnTo>
                  <a:lnTo>
                    <a:pt x="3809" y="147319"/>
                  </a:lnTo>
                  <a:lnTo>
                    <a:pt x="6350" y="147319"/>
                  </a:lnTo>
                  <a:lnTo>
                    <a:pt x="6350" y="146049"/>
                  </a:lnTo>
                  <a:lnTo>
                    <a:pt x="7620" y="146049"/>
                  </a:lnTo>
                  <a:lnTo>
                    <a:pt x="7620" y="144779"/>
                  </a:lnTo>
                  <a:lnTo>
                    <a:pt x="16509" y="144779"/>
                  </a:lnTo>
                  <a:lnTo>
                    <a:pt x="16509" y="143509"/>
                  </a:lnTo>
                  <a:lnTo>
                    <a:pt x="21589" y="143509"/>
                  </a:lnTo>
                  <a:lnTo>
                    <a:pt x="21589" y="142239"/>
                  </a:lnTo>
                  <a:close/>
                </a:path>
                <a:path w="21590" h="723900">
                  <a:moveTo>
                    <a:pt x="2540" y="236219"/>
                  </a:moveTo>
                  <a:lnTo>
                    <a:pt x="0" y="236219"/>
                  </a:lnTo>
                  <a:lnTo>
                    <a:pt x="0" y="237489"/>
                  </a:lnTo>
                  <a:lnTo>
                    <a:pt x="2540" y="237489"/>
                  </a:lnTo>
                  <a:lnTo>
                    <a:pt x="2540" y="236219"/>
                  </a:lnTo>
                  <a:close/>
                </a:path>
                <a:path w="21590" h="723900">
                  <a:moveTo>
                    <a:pt x="21589" y="721359"/>
                  </a:moveTo>
                  <a:lnTo>
                    <a:pt x="17779" y="721359"/>
                  </a:lnTo>
                  <a:lnTo>
                    <a:pt x="17779" y="723899"/>
                  </a:lnTo>
                  <a:lnTo>
                    <a:pt x="21589" y="723899"/>
                  </a:lnTo>
                  <a:lnTo>
                    <a:pt x="21589" y="721359"/>
                  </a:lnTo>
                  <a:close/>
                </a:path>
                <a:path w="21590" h="723900">
                  <a:moveTo>
                    <a:pt x="21589" y="718819"/>
                  </a:moveTo>
                  <a:lnTo>
                    <a:pt x="0" y="718819"/>
                  </a:lnTo>
                  <a:lnTo>
                    <a:pt x="0" y="720089"/>
                  </a:lnTo>
                  <a:lnTo>
                    <a:pt x="21589" y="720089"/>
                  </a:lnTo>
                  <a:lnTo>
                    <a:pt x="21589" y="718819"/>
                  </a:lnTo>
                  <a:close/>
                </a:path>
                <a:path w="21590" h="723900">
                  <a:moveTo>
                    <a:pt x="21589" y="715009"/>
                  </a:moveTo>
                  <a:lnTo>
                    <a:pt x="0" y="715009"/>
                  </a:lnTo>
                  <a:lnTo>
                    <a:pt x="0" y="717549"/>
                  </a:lnTo>
                  <a:lnTo>
                    <a:pt x="21589" y="717549"/>
                  </a:lnTo>
                  <a:lnTo>
                    <a:pt x="21589" y="715009"/>
                  </a:lnTo>
                  <a:close/>
                </a:path>
                <a:path w="21590" h="723900">
                  <a:moveTo>
                    <a:pt x="21589" y="712469"/>
                  </a:moveTo>
                  <a:lnTo>
                    <a:pt x="0" y="712469"/>
                  </a:lnTo>
                  <a:lnTo>
                    <a:pt x="0" y="713739"/>
                  </a:lnTo>
                  <a:lnTo>
                    <a:pt x="21589" y="713739"/>
                  </a:lnTo>
                  <a:lnTo>
                    <a:pt x="21589" y="712469"/>
                  </a:lnTo>
                  <a:close/>
                </a:path>
                <a:path w="21590" h="723900">
                  <a:moveTo>
                    <a:pt x="21589" y="708659"/>
                  </a:moveTo>
                  <a:lnTo>
                    <a:pt x="0" y="708659"/>
                  </a:lnTo>
                  <a:lnTo>
                    <a:pt x="0" y="711199"/>
                  </a:lnTo>
                  <a:lnTo>
                    <a:pt x="21589" y="711199"/>
                  </a:lnTo>
                  <a:lnTo>
                    <a:pt x="21589" y="708659"/>
                  </a:lnTo>
                  <a:close/>
                </a:path>
                <a:path w="21590" h="723900">
                  <a:moveTo>
                    <a:pt x="21589" y="706119"/>
                  </a:moveTo>
                  <a:lnTo>
                    <a:pt x="0" y="706119"/>
                  </a:lnTo>
                  <a:lnTo>
                    <a:pt x="0" y="707389"/>
                  </a:lnTo>
                  <a:lnTo>
                    <a:pt x="21589" y="707389"/>
                  </a:lnTo>
                  <a:lnTo>
                    <a:pt x="21589" y="706119"/>
                  </a:lnTo>
                  <a:close/>
                </a:path>
                <a:path w="21590" h="723900">
                  <a:moveTo>
                    <a:pt x="21589" y="702309"/>
                  </a:moveTo>
                  <a:lnTo>
                    <a:pt x="0" y="702309"/>
                  </a:lnTo>
                  <a:lnTo>
                    <a:pt x="0" y="704849"/>
                  </a:lnTo>
                  <a:lnTo>
                    <a:pt x="21589" y="704849"/>
                  </a:lnTo>
                  <a:lnTo>
                    <a:pt x="21589" y="702309"/>
                  </a:lnTo>
                  <a:close/>
                </a:path>
                <a:path w="21590" h="723900">
                  <a:moveTo>
                    <a:pt x="21589" y="699769"/>
                  </a:moveTo>
                  <a:lnTo>
                    <a:pt x="0" y="699769"/>
                  </a:lnTo>
                  <a:lnTo>
                    <a:pt x="0" y="701039"/>
                  </a:lnTo>
                  <a:lnTo>
                    <a:pt x="21589" y="701039"/>
                  </a:lnTo>
                  <a:lnTo>
                    <a:pt x="21589" y="699769"/>
                  </a:lnTo>
                  <a:close/>
                </a:path>
                <a:path w="21590" h="723900">
                  <a:moveTo>
                    <a:pt x="21589" y="695959"/>
                  </a:moveTo>
                  <a:lnTo>
                    <a:pt x="0" y="695959"/>
                  </a:lnTo>
                  <a:lnTo>
                    <a:pt x="0" y="698499"/>
                  </a:lnTo>
                  <a:lnTo>
                    <a:pt x="21589" y="698499"/>
                  </a:lnTo>
                  <a:lnTo>
                    <a:pt x="21589" y="695959"/>
                  </a:lnTo>
                  <a:close/>
                </a:path>
                <a:path w="21590" h="723900">
                  <a:moveTo>
                    <a:pt x="21589" y="693419"/>
                  </a:moveTo>
                  <a:lnTo>
                    <a:pt x="0" y="693419"/>
                  </a:lnTo>
                  <a:lnTo>
                    <a:pt x="0" y="694689"/>
                  </a:lnTo>
                  <a:lnTo>
                    <a:pt x="21589" y="694689"/>
                  </a:lnTo>
                  <a:lnTo>
                    <a:pt x="21589" y="693419"/>
                  </a:lnTo>
                  <a:close/>
                </a:path>
                <a:path w="21590" h="723900">
                  <a:moveTo>
                    <a:pt x="21589" y="689609"/>
                  </a:moveTo>
                  <a:lnTo>
                    <a:pt x="0" y="689609"/>
                  </a:lnTo>
                  <a:lnTo>
                    <a:pt x="0" y="692149"/>
                  </a:lnTo>
                  <a:lnTo>
                    <a:pt x="21589" y="692149"/>
                  </a:lnTo>
                  <a:lnTo>
                    <a:pt x="21589" y="689609"/>
                  </a:lnTo>
                  <a:close/>
                </a:path>
                <a:path w="21590" h="723900">
                  <a:moveTo>
                    <a:pt x="21589" y="687069"/>
                  </a:moveTo>
                  <a:lnTo>
                    <a:pt x="0" y="687069"/>
                  </a:lnTo>
                  <a:lnTo>
                    <a:pt x="0" y="688339"/>
                  </a:lnTo>
                  <a:lnTo>
                    <a:pt x="21589" y="688339"/>
                  </a:lnTo>
                  <a:lnTo>
                    <a:pt x="21589" y="687069"/>
                  </a:lnTo>
                  <a:close/>
                </a:path>
                <a:path w="21590" h="723900">
                  <a:moveTo>
                    <a:pt x="21589" y="683259"/>
                  </a:moveTo>
                  <a:lnTo>
                    <a:pt x="0" y="683259"/>
                  </a:lnTo>
                  <a:lnTo>
                    <a:pt x="0" y="685799"/>
                  </a:lnTo>
                  <a:lnTo>
                    <a:pt x="21589" y="685799"/>
                  </a:lnTo>
                  <a:lnTo>
                    <a:pt x="21589" y="683259"/>
                  </a:lnTo>
                  <a:close/>
                </a:path>
                <a:path w="21590" h="723900">
                  <a:moveTo>
                    <a:pt x="21589" y="680719"/>
                  </a:moveTo>
                  <a:lnTo>
                    <a:pt x="0" y="680719"/>
                  </a:lnTo>
                  <a:lnTo>
                    <a:pt x="0" y="681989"/>
                  </a:lnTo>
                  <a:lnTo>
                    <a:pt x="21589" y="681989"/>
                  </a:lnTo>
                  <a:lnTo>
                    <a:pt x="21589" y="680719"/>
                  </a:lnTo>
                  <a:close/>
                </a:path>
                <a:path w="21590" h="723900">
                  <a:moveTo>
                    <a:pt x="21589" y="676909"/>
                  </a:moveTo>
                  <a:lnTo>
                    <a:pt x="0" y="676909"/>
                  </a:lnTo>
                  <a:lnTo>
                    <a:pt x="0" y="679449"/>
                  </a:lnTo>
                  <a:lnTo>
                    <a:pt x="21589" y="679449"/>
                  </a:lnTo>
                  <a:lnTo>
                    <a:pt x="21589" y="676909"/>
                  </a:lnTo>
                  <a:close/>
                </a:path>
                <a:path w="21590" h="723900">
                  <a:moveTo>
                    <a:pt x="21589" y="674369"/>
                  </a:moveTo>
                  <a:lnTo>
                    <a:pt x="0" y="674369"/>
                  </a:lnTo>
                  <a:lnTo>
                    <a:pt x="0" y="675639"/>
                  </a:lnTo>
                  <a:lnTo>
                    <a:pt x="21589" y="675639"/>
                  </a:lnTo>
                  <a:lnTo>
                    <a:pt x="21589" y="674369"/>
                  </a:lnTo>
                  <a:close/>
                </a:path>
                <a:path w="21590" h="723900">
                  <a:moveTo>
                    <a:pt x="21589" y="670559"/>
                  </a:moveTo>
                  <a:lnTo>
                    <a:pt x="0" y="670559"/>
                  </a:lnTo>
                  <a:lnTo>
                    <a:pt x="0" y="673099"/>
                  </a:lnTo>
                  <a:lnTo>
                    <a:pt x="21589" y="673099"/>
                  </a:lnTo>
                  <a:lnTo>
                    <a:pt x="21589" y="670559"/>
                  </a:lnTo>
                  <a:close/>
                </a:path>
                <a:path w="21590" h="723900">
                  <a:moveTo>
                    <a:pt x="21589" y="668019"/>
                  </a:moveTo>
                  <a:lnTo>
                    <a:pt x="0" y="668019"/>
                  </a:lnTo>
                  <a:lnTo>
                    <a:pt x="0" y="669289"/>
                  </a:lnTo>
                  <a:lnTo>
                    <a:pt x="21589" y="669289"/>
                  </a:lnTo>
                  <a:lnTo>
                    <a:pt x="21589" y="668019"/>
                  </a:lnTo>
                  <a:close/>
                </a:path>
                <a:path w="21590" h="723900">
                  <a:moveTo>
                    <a:pt x="21589" y="664209"/>
                  </a:moveTo>
                  <a:lnTo>
                    <a:pt x="0" y="664209"/>
                  </a:lnTo>
                  <a:lnTo>
                    <a:pt x="0" y="666749"/>
                  </a:lnTo>
                  <a:lnTo>
                    <a:pt x="21589" y="666749"/>
                  </a:lnTo>
                  <a:lnTo>
                    <a:pt x="21589" y="664209"/>
                  </a:lnTo>
                  <a:close/>
                </a:path>
                <a:path w="21590" h="723900">
                  <a:moveTo>
                    <a:pt x="21589" y="661669"/>
                  </a:moveTo>
                  <a:lnTo>
                    <a:pt x="0" y="661669"/>
                  </a:lnTo>
                  <a:lnTo>
                    <a:pt x="0" y="662939"/>
                  </a:lnTo>
                  <a:lnTo>
                    <a:pt x="21589" y="662939"/>
                  </a:lnTo>
                  <a:lnTo>
                    <a:pt x="21589" y="661669"/>
                  </a:lnTo>
                  <a:close/>
                </a:path>
                <a:path w="21590" h="723900">
                  <a:moveTo>
                    <a:pt x="21589" y="657859"/>
                  </a:moveTo>
                  <a:lnTo>
                    <a:pt x="0" y="657859"/>
                  </a:lnTo>
                  <a:lnTo>
                    <a:pt x="0" y="660399"/>
                  </a:lnTo>
                  <a:lnTo>
                    <a:pt x="21589" y="660399"/>
                  </a:lnTo>
                  <a:lnTo>
                    <a:pt x="21589" y="657859"/>
                  </a:lnTo>
                  <a:close/>
                </a:path>
                <a:path w="21590" h="723900">
                  <a:moveTo>
                    <a:pt x="21589" y="655319"/>
                  </a:moveTo>
                  <a:lnTo>
                    <a:pt x="0" y="655319"/>
                  </a:lnTo>
                  <a:lnTo>
                    <a:pt x="0" y="656589"/>
                  </a:lnTo>
                  <a:lnTo>
                    <a:pt x="21589" y="656589"/>
                  </a:lnTo>
                  <a:lnTo>
                    <a:pt x="21589" y="655319"/>
                  </a:lnTo>
                  <a:close/>
                </a:path>
                <a:path w="21590" h="723900">
                  <a:moveTo>
                    <a:pt x="21589" y="651509"/>
                  </a:moveTo>
                  <a:lnTo>
                    <a:pt x="0" y="651509"/>
                  </a:lnTo>
                  <a:lnTo>
                    <a:pt x="0" y="654049"/>
                  </a:lnTo>
                  <a:lnTo>
                    <a:pt x="21589" y="654049"/>
                  </a:lnTo>
                  <a:lnTo>
                    <a:pt x="21589" y="651509"/>
                  </a:lnTo>
                  <a:close/>
                </a:path>
                <a:path w="21590" h="723900">
                  <a:moveTo>
                    <a:pt x="21589" y="648969"/>
                  </a:moveTo>
                  <a:lnTo>
                    <a:pt x="0" y="648969"/>
                  </a:lnTo>
                  <a:lnTo>
                    <a:pt x="0" y="650239"/>
                  </a:lnTo>
                  <a:lnTo>
                    <a:pt x="21589" y="650239"/>
                  </a:lnTo>
                  <a:lnTo>
                    <a:pt x="21589" y="648969"/>
                  </a:lnTo>
                  <a:close/>
                </a:path>
                <a:path w="21590" h="723900">
                  <a:moveTo>
                    <a:pt x="21589" y="643889"/>
                  </a:moveTo>
                  <a:lnTo>
                    <a:pt x="0" y="643889"/>
                  </a:lnTo>
                  <a:lnTo>
                    <a:pt x="0" y="647699"/>
                  </a:lnTo>
                  <a:lnTo>
                    <a:pt x="21589" y="647699"/>
                  </a:lnTo>
                  <a:lnTo>
                    <a:pt x="21589" y="643889"/>
                  </a:lnTo>
                  <a:close/>
                </a:path>
                <a:path w="21590" h="723900">
                  <a:moveTo>
                    <a:pt x="21589" y="637539"/>
                  </a:moveTo>
                  <a:lnTo>
                    <a:pt x="0" y="637539"/>
                  </a:lnTo>
                  <a:lnTo>
                    <a:pt x="0" y="642619"/>
                  </a:lnTo>
                  <a:lnTo>
                    <a:pt x="21589" y="642619"/>
                  </a:lnTo>
                  <a:lnTo>
                    <a:pt x="21589" y="637539"/>
                  </a:lnTo>
                  <a:close/>
                </a:path>
                <a:path w="21590" h="723900">
                  <a:moveTo>
                    <a:pt x="21589" y="631189"/>
                  </a:moveTo>
                  <a:lnTo>
                    <a:pt x="0" y="631189"/>
                  </a:lnTo>
                  <a:lnTo>
                    <a:pt x="0" y="636269"/>
                  </a:lnTo>
                  <a:lnTo>
                    <a:pt x="21589" y="636269"/>
                  </a:lnTo>
                  <a:lnTo>
                    <a:pt x="21589" y="631189"/>
                  </a:lnTo>
                  <a:close/>
                </a:path>
                <a:path w="21590" h="723900">
                  <a:moveTo>
                    <a:pt x="21589" y="624839"/>
                  </a:moveTo>
                  <a:lnTo>
                    <a:pt x="0" y="624839"/>
                  </a:lnTo>
                  <a:lnTo>
                    <a:pt x="0" y="629919"/>
                  </a:lnTo>
                  <a:lnTo>
                    <a:pt x="21589" y="629919"/>
                  </a:lnTo>
                  <a:lnTo>
                    <a:pt x="21589" y="624839"/>
                  </a:lnTo>
                  <a:close/>
                </a:path>
                <a:path w="21590" h="723900">
                  <a:moveTo>
                    <a:pt x="21589" y="618489"/>
                  </a:moveTo>
                  <a:lnTo>
                    <a:pt x="0" y="618489"/>
                  </a:lnTo>
                  <a:lnTo>
                    <a:pt x="0" y="623569"/>
                  </a:lnTo>
                  <a:lnTo>
                    <a:pt x="21589" y="623569"/>
                  </a:lnTo>
                  <a:lnTo>
                    <a:pt x="21589" y="618489"/>
                  </a:lnTo>
                  <a:close/>
                </a:path>
                <a:path w="21590" h="723900">
                  <a:moveTo>
                    <a:pt x="21589" y="612139"/>
                  </a:moveTo>
                  <a:lnTo>
                    <a:pt x="0" y="612139"/>
                  </a:lnTo>
                  <a:lnTo>
                    <a:pt x="0" y="617219"/>
                  </a:lnTo>
                  <a:lnTo>
                    <a:pt x="21589" y="617219"/>
                  </a:lnTo>
                  <a:lnTo>
                    <a:pt x="21589" y="612139"/>
                  </a:lnTo>
                  <a:close/>
                </a:path>
                <a:path w="21590" h="723900">
                  <a:moveTo>
                    <a:pt x="21589" y="605789"/>
                  </a:moveTo>
                  <a:lnTo>
                    <a:pt x="0" y="605789"/>
                  </a:lnTo>
                  <a:lnTo>
                    <a:pt x="0" y="610869"/>
                  </a:lnTo>
                  <a:lnTo>
                    <a:pt x="21589" y="610869"/>
                  </a:lnTo>
                  <a:lnTo>
                    <a:pt x="21589" y="605789"/>
                  </a:lnTo>
                  <a:close/>
                </a:path>
                <a:path w="21590" h="723900">
                  <a:moveTo>
                    <a:pt x="21589" y="599439"/>
                  </a:moveTo>
                  <a:lnTo>
                    <a:pt x="0" y="599439"/>
                  </a:lnTo>
                  <a:lnTo>
                    <a:pt x="0" y="604519"/>
                  </a:lnTo>
                  <a:lnTo>
                    <a:pt x="21589" y="604519"/>
                  </a:lnTo>
                  <a:lnTo>
                    <a:pt x="21589" y="599439"/>
                  </a:lnTo>
                  <a:close/>
                </a:path>
                <a:path w="21590" h="723900">
                  <a:moveTo>
                    <a:pt x="21589" y="593089"/>
                  </a:moveTo>
                  <a:lnTo>
                    <a:pt x="0" y="593089"/>
                  </a:lnTo>
                  <a:lnTo>
                    <a:pt x="0" y="598169"/>
                  </a:lnTo>
                  <a:lnTo>
                    <a:pt x="21589" y="598169"/>
                  </a:lnTo>
                  <a:lnTo>
                    <a:pt x="21589" y="593089"/>
                  </a:lnTo>
                  <a:close/>
                </a:path>
                <a:path w="21590" h="723900">
                  <a:moveTo>
                    <a:pt x="21589" y="586739"/>
                  </a:moveTo>
                  <a:lnTo>
                    <a:pt x="0" y="586739"/>
                  </a:lnTo>
                  <a:lnTo>
                    <a:pt x="0" y="591819"/>
                  </a:lnTo>
                  <a:lnTo>
                    <a:pt x="21589" y="591819"/>
                  </a:lnTo>
                  <a:lnTo>
                    <a:pt x="21589" y="586739"/>
                  </a:lnTo>
                  <a:close/>
                </a:path>
                <a:path w="21590" h="723900">
                  <a:moveTo>
                    <a:pt x="21589" y="580389"/>
                  </a:moveTo>
                  <a:lnTo>
                    <a:pt x="0" y="580389"/>
                  </a:lnTo>
                  <a:lnTo>
                    <a:pt x="0" y="585469"/>
                  </a:lnTo>
                  <a:lnTo>
                    <a:pt x="21589" y="585469"/>
                  </a:lnTo>
                  <a:lnTo>
                    <a:pt x="21589" y="580389"/>
                  </a:lnTo>
                  <a:close/>
                </a:path>
                <a:path w="21590" h="723900">
                  <a:moveTo>
                    <a:pt x="21589" y="574039"/>
                  </a:moveTo>
                  <a:lnTo>
                    <a:pt x="0" y="574039"/>
                  </a:lnTo>
                  <a:lnTo>
                    <a:pt x="0" y="579119"/>
                  </a:lnTo>
                  <a:lnTo>
                    <a:pt x="21589" y="579119"/>
                  </a:lnTo>
                  <a:lnTo>
                    <a:pt x="21589" y="574039"/>
                  </a:lnTo>
                  <a:close/>
                </a:path>
                <a:path w="21590" h="723900">
                  <a:moveTo>
                    <a:pt x="21589" y="567689"/>
                  </a:moveTo>
                  <a:lnTo>
                    <a:pt x="0" y="567689"/>
                  </a:lnTo>
                  <a:lnTo>
                    <a:pt x="0" y="572769"/>
                  </a:lnTo>
                  <a:lnTo>
                    <a:pt x="21589" y="572769"/>
                  </a:lnTo>
                  <a:lnTo>
                    <a:pt x="21589" y="567689"/>
                  </a:lnTo>
                  <a:close/>
                </a:path>
                <a:path w="21590" h="723900">
                  <a:moveTo>
                    <a:pt x="15239" y="561339"/>
                  </a:moveTo>
                  <a:lnTo>
                    <a:pt x="0" y="561339"/>
                  </a:lnTo>
                  <a:lnTo>
                    <a:pt x="0" y="566419"/>
                  </a:lnTo>
                  <a:lnTo>
                    <a:pt x="20320" y="566419"/>
                  </a:lnTo>
                  <a:lnTo>
                    <a:pt x="20320" y="563879"/>
                  </a:lnTo>
                  <a:lnTo>
                    <a:pt x="19050" y="563879"/>
                  </a:lnTo>
                  <a:lnTo>
                    <a:pt x="19050" y="562609"/>
                  </a:lnTo>
                  <a:lnTo>
                    <a:pt x="15239" y="562609"/>
                  </a:lnTo>
                  <a:lnTo>
                    <a:pt x="15239" y="561339"/>
                  </a:lnTo>
                  <a:close/>
                </a:path>
                <a:path w="21590" h="723900">
                  <a:moveTo>
                    <a:pt x="12700" y="560069"/>
                  </a:moveTo>
                  <a:lnTo>
                    <a:pt x="11429" y="560069"/>
                  </a:lnTo>
                  <a:lnTo>
                    <a:pt x="11429" y="561339"/>
                  </a:lnTo>
                  <a:lnTo>
                    <a:pt x="12700" y="561339"/>
                  </a:lnTo>
                  <a:lnTo>
                    <a:pt x="12700" y="560069"/>
                  </a:lnTo>
                  <a:close/>
                </a:path>
                <a:path w="21590" h="723900">
                  <a:moveTo>
                    <a:pt x="6349" y="554989"/>
                  </a:moveTo>
                  <a:lnTo>
                    <a:pt x="0" y="554989"/>
                  </a:lnTo>
                  <a:lnTo>
                    <a:pt x="0" y="560069"/>
                  </a:lnTo>
                  <a:lnTo>
                    <a:pt x="8889" y="560069"/>
                  </a:lnTo>
                  <a:lnTo>
                    <a:pt x="8889" y="557529"/>
                  </a:lnTo>
                  <a:lnTo>
                    <a:pt x="7619" y="557529"/>
                  </a:lnTo>
                  <a:lnTo>
                    <a:pt x="7619" y="556259"/>
                  </a:lnTo>
                  <a:lnTo>
                    <a:pt x="6349" y="556259"/>
                  </a:lnTo>
                  <a:lnTo>
                    <a:pt x="6349" y="554989"/>
                  </a:lnTo>
                  <a:close/>
                </a:path>
                <a:path w="21590" h="723900">
                  <a:moveTo>
                    <a:pt x="5079" y="553719"/>
                  </a:moveTo>
                  <a:lnTo>
                    <a:pt x="3810" y="553719"/>
                  </a:lnTo>
                  <a:lnTo>
                    <a:pt x="3810" y="554989"/>
                  </a:lnTo>
                  <a:lnTo>
                    <a:pt x="5079" y="554989"/>
                  </a:lnTo>
                  <a:lnTo>
                    <a:pt x="5079" y="553719"/>
                  </a:lnTo>
                  <a:close/>
                </a:path>
                <a:path w="21590" h="723900">
                  <a:moveTo>
                    <a:pt x="1270" y="549909"/>
                  </a:moveTo>
                  <a:lnTo>
                    <a:pt x="0" y="549909"/>
                  </a:lnTo>
                  <a:lnTo>
                    <a:pt x="0" y="553719"/>
                  </a:lnTo>
                  <a:lnTo>
                    <a:pt x="2540" y="553719"/>
                  </a:lnTo>
                  <a:lnTo>
                    <a:pt x="2540" y="551179"/>
                  </a:lnTo>
                  <a:lnTo>
                    <a:pt x="1270" y="551179"/>
                  </a:lnTo>
                  <a:lnTo>
                    <a:pt x="1270" y="549909"/>
                  </a:lnTo>
                  <a:close/>
                </a:path>
                <a:path w="21590" h="723900">
                  <a:moveTo>
                    <a:pt x="21589" y="434339"/>
                  </a:moveTo>
                  <a:lnTo>
                    <a:pt x="17779" y="434339"/>
                  </a:lnTo>
                  <a:lnTo>
                    <a:pt x="17779" y="435609"/>
                  </a:lnTo>
                  <a:lnTo>
                    <a:pt x="21589" y="435609"/>
                  </a:lnTo>
                  <a:lnTo>
                    <a:pt x="21589" y="434339"/>
                  </a:lnTo>
                  <a:close/>
                </a:path>
                <a:path w="21590" h="723900">
                  <a:moveTo>
                    <a:pt x="10159" y="433069"/>
                  </a:moveTo>
                  <a:lnTo>
                    <a:pt x="3809" y="433069"/>
                  </a:lnTo>
                  <a:lnTo>
                    <a:pt x="3809" y="434339"/>
                  </a:lnTo>
                  <a:lnTo>
                    <a:pt x="10159" y="434339"/>
                  </a:lnTo>
                  <a:lnTo>
                    <a:pt x="10159" y="433069"/>
                  </a:lnTo>
                  <a:close/>
                </a:path>
                <a:path w="21590" h="723900">
                  <a:moveTo>
                    <a:pt x="21589" y="427989"/>
                  </a:moveTo>
                  <a:lnTo>
                    <a:pt x="0" y="427989"/>
                  </a:lnTo>
                  <a:lnTo>
                    <a:pt x="0" y="433069"/>
                  </a:lnTo>
                  <a:lnTo>
                    <a:pt x="21589" y="433069"/>
                  </a:lnTo>
                  <a:lnTo>
                    <a:pt x="21589" y="427989"/>
                  </a:lnTo>
                  <a:close/>
                </a:path>
                <a:path w="21590" h="723900">
                  <a:moveTo>
                    <a:pt x="21589" y="421639"/>
                  </a:moveTo>
                  <a:lnTo>
                    <a:pt x="0" y="421639"/>
                  </a:lnTo>
                  <a:lnTo>
                    <a:pt x="0" y="426719"/>
                  </a:lnTo>
                  <a:lnTo>
                    <a:pt x="21589" y="426719"/>
                  </a:lnTo>
                  <a:lnTo>
                    <a:pt x="21589" y="421639"/>
                  </a:lnTo>
                  <a:close/>
                </a:path>
                <a:path w="21590" h="723900">
                  <a:moveTo>
                    <a:pt x="21589" y="415289"/>
                  </a:moveTo>
                  <a:lnTo>
                    <a:pt x="0" y="415289"/>
                  </a:lnTo>
                  <a:lnTo>
                    <a:pt x="0" y="420369"/>
                  </a:lnTo>
                  <a:lnTo>
                    <a:pt x="21589" y="420369"/>
                  </a:lnTo>
                  <a:lnTo>
                    <a:pt x="21589" y="415289"/>
                  </a:lnTo>
                  <a:close/>
                </a:path>
                <a:path w="21590" h="723900">
                  <a:moveTo>
                    <a:pt x="21589" y="408939"/>
                  </a:moveTo>
                  <a:lnTo>
                    <a:pt x="0" y="408939"/>
                  </a:lnTo>
                  <a:lnTo>
                    <a:pt x="0" y="414019"/>
                  </a:lnTo>
                  <a:lnTo>
                    <a:pt x="21589" y="414019"/>
                  </a:lnTo>
                  <a:lnTo>
                    <a:pt x="21589" y="408939"/>
                  </a:lnTo>
                  <a:close/>
                </a:path>
                <a:path w="21590" h="723900">
                  <a:moveTo>
                    <a:pt x="21589" y="402589"/>
                  </a:moveTo>
                  <a:lnTo>
                    <a:pt x="0" y="402589"/>
                  </a:lnTo>
                  <a:lnTo>
                    <a:pt x="0" y="407669"/>
                  </a:lnTo>
                  <a:lnTo>
                    <a:pt x="21589" y="407669"/>
                  </a:lnTo>
                  <a:lnTo>
                    <a:pt x="21589" y="402589"/>
                  </a:lnTo>
                  <a:close/>
                </a:path>
                <a:path w="21590" h="723900">
                  <a:moveTo>
                    <a:pt x="21589" y="396239"/>
                  </a:moveTo>
                  <a:lnTo>
                    <a:pt x="0" y="396239"/>
                  </a:lnTo>
                  <a:lnTo>
                    <a:pt x="0" y="401319"/>
                  </a:lnTo>
                  <a:lnTo>
                    <a:pt x="21589" y="401319"/>
                  </a:lnTo>
                  <a:lnTo>
                    <a:pt x="21589" y="396239"/>
                  </a:lnTo>
                  <a:close/>
                </a:path>
                <a:path w="21590" h="723900">
                  <a:moveTo>
                    <a:pt x="21589" y="389889"/>
                  </a:moveTo>
                  <a:lnTo>
                    <a:pt x="0" y="389889"/>
                  </a:lnTo>
                  <a:lnTo>
                    <a:pt x="0" y="394969"/>
                  </a:lnTo>
                  <a:lnTo>
                    <a:pt x="21589" y="394969"/>
                  </a:lnTo>
                  <a:lnTo>
                    <a:pt x="21589" y="389889"/>
                  </a:lnTo>
                  <a:close/>
                </a:path>
                <a:path w="21590" h="723900">
                  <a:moveTo>
                    <a:pt x="21589" y="383539"/>
                  </a:moveTo>
                  <a:lnTo>
                    <a:pt x="0" y="383539"/>
                  </a:lnTo>
                  <a:lnTo>
                    <a:pt x="0" y="388619"/>
                  </a:lnTo>
                  <a:lnTo>
                    <a:pt x="21589" y="388619"/>
                  </a:lnTo>
                  <a:lnTo>
                    <a:pt x="21589" y="383539"/>
                  </a:lnTo>
                  <a:close/>
                </a:path>
                <a:path w="21590" h="723900">
                  <a:moveTo>
                    <a:pt x="21589" y="377189"/>
                  </a:moveTo>
                  <a:lnTo>
                    <a:pt x="0" y="377189"/>
                  </a:lnTo>
                  <a:lnTo>
                    <a:pt x="0" y="382269"/>
                  </a:lnTo>
                  <a:lnTo>
                    <a:pt x="21589" y="382269"/>
                  </a:lnTo>
                  <a:lnTo>
                    <a:pt x="21589" y="377189"/>
                  </a:lnTo>
                  <a:close/>
                </a:path>
                <a:path w="21590" h="723900">
                  <a:moveTo>
                    <a:pt x="21589" y="370839"/>
                  </a:moveTo>
                  <a:lnTo>
                    <a:pt x="0" y="370839"/>
                  </a:lnTo>
                  <a:lnTo>
                    <a:pt x="0" y="375919"/>
                  </a:lnTo>
                  <a:lnTo>
                    <a:pt x="21589" y="375919"/>
                  </a:lnTo>
                  <a:lnTo>
                    <a:pt x="21589" y="370839"/>
                  </a:lnTo>
                  <a:close/>
                </a:path>
                <a:path w="21590" h="723900">
                  <a:moveTo>
                    <a:pt x="21589" y="364489"/>
                  </a:moveTo>
                  <a:lnTo>
                    <a:pt x="0" y="364489"/>
                  </a:lnTo>
                  <a:lnTo>
                    <a:pt x="0" y="369569"/>
                  </a:lnTo>
                  <a:lnTo>
                    <a:pt x="21589" y="369569"/>
                  </a:lnTo>
                  <a:lnTo>
                    <a:pt x="21589" y="364489"/>
                  </a:lnTo>
                  <a:close/>
                </a:path>
                <a:path w="21590" h="723900">
                  <a:moveTo>
                    <a:pt x="21589" y="358139"/>
                  </a:moveTo>
                  <a:lnTo>
                    <a:pt x="0" y="358139"/>
                  </a:lnTo>
                  <a:lnTo>
                    <a:pt x="0" y="363219"/>
                  </a:lnTo>
                  <a:lnTo>
                    <a:pt x="21589" y="363219"/>
                  </a:lnTo>
                  <a:lnTo>
                    <a:pt x="21589" y="358139"/>
                  </a:lnTo>
                  <a:close/>
                </a:path>
                <a:path w="21590" h="723900">
                  <a:moveTo>
                    <a:pt x="21589" y="351789"/>
                  </a:moveTo>
                  <a:lnTo>
                    <a:pt x="0" y="351789"/>
                  </a:lnTo>
                  <a:lnTo>
                    <a:pt x="0" y="356869"/>
                  </a:lnTo>
                  <a:lnTo>
                    <a:pt x="21589" y="356869"/>
                  </a:lnTo>
                  <a:lnTo>
                    <a:pt x="21589" y="351789"/>
                  </a:lnTo>
                  <a:close/>
                </a:path>
                <a:path w="21590" h="723900">
                  <a:moveTo>
                    <a:pt x="21589" y="345439"/>
                  </a:moveTo>
                  <a:lnTo>
                    <a:pt x="0" y="345439"/>
                  </a:lnTo>
                  <a:lnTo>
                    <a:pt x="0" y="350519"/>
                  </a:lnTo>
                  <a:lnTo>
                    <a:pt x="21589" y="350519"/>
                  </a:lnTo>
                  <a:lnTo>
                    <a:pt x="21589" y="345439"/>
                  </a:lnTo>
                  <a:close/>
                </a:path>
                <a:path w="21590" h="723900">
                  <a:moveTo>
                    <a:pt x="21589" y="339089"/>
                  </a:moveTo>
                  <a:lnTo>
                    <a:pt x="0" y="339089"/>
                  </a:lnTo>
                  <a:lnTo>
                    <a:pt x="0" y="344169"/>
                  </a:lnTo>
                  <a:lnTo>
                    <a:pt x="21589" y="344169"/>
                  </a:lnTo>
                  <a:lnTo>
                    <a:pt x="21589" y="339089"/>
                  </a:lnTo>
                  <a:close/>
                </a:path>
                <a:path w="21590" h="723900">
                  <a:moveTo>
                    <a:pt x="21589" y="332739"/>
                  </a:moveTo>
                  <a:lnTo>
                    <a:pt x="0" y="332739"/>
                  </a:lnTo>
                  <a:lnTo>
                    <a:pt x="0" y="337819"/>
                  </a:lnTo>
                  <a:lnTo>
                    <a:pt x="21589" y="337819"/>
                  </a:lnTo>
                  <a:lnTo>
                    <a:pt x="21589" y="332739"/>
                  </a:lnTo>
                  <a:close/>
                </a:path>
                <a:path w="21590" h="723900">
                  <a:moveTo>
                    <a:pt x="21589" y="326389"/>
                  </a:moveTo>
                  <a:lnTo>
                    <a:pt x="0" y="326389"/>
                  </a:lnTo>
                  <a:lnTo>
                    <a:pt x="0" y="331469"/>
                  </a:lnTo>
                  <a:lnTo>
                    <a:pt x="21589" y="331469"/>
                  </a:lnTo>
                  <a:lnTo>
                    <a:pt x="21589" y="326389"/>
                  </a:lnTo>
                  <a:close/>
                </a:path>
                <a:path w="21590" h="723900">
                  <a:moveTo>
                    <a:pt x="21589" y="320039"/>
                  </a:moveTo>
                  <a:lnTo>
                    <a:pt x="0" y="320039"/>
                  </a:lnTo>
                  <a:lnTo>
                    <a:pt x="0" y="325119"/>
                  </a:lnTo>
                  <a:lnTo>
                    <a:pt x="21589" y="325119"/>
                  </a:lnTo>
                  <a:lnTo>
                    <a:pt x="21589" y="320039"/>
                  </a:lnTo>
                  <a:close/>
                </a:path>
                <a:path w="21590" h="723900">
                  <a:moveTo>
                    <a:pt x="11429" y="238759"/>
                  </a:moveTo>
                  <a:lnTo>
                    <a:pt x="0" y="238759"/>
                  </a:lnTo>
                  <a:lnTo>
                    <a:pt x="0" y="318769"/>
                  </a:lnTo>
                  <a:lnTo>
                    <a:pt x="21589" y="318769"/>
                  </a:lnTo>
                  <a:lnTo>
                    <a:pt x="21589" y="242569"/>
                  </a:lnTo>
                  <a:lnTo>
                    <a:pt x="13970" y="242569"/>
                  </a:lnTo>
                  <a:lnTo>
                    <a:pt x="13970" y="240029"/>
                  </a:lnTo>
                  <a:lnTo>
                    <a:pt x="11429" y="240029"/>
                  </a:lnTo>
                  <a:lnTo>
                    <a:pt x="11429" y="238759"/>
                  </a:lnTo>
                  <a:close/>
                </a:path>
              </a:pathLst>
            </a:custGeom>
            <a:solidFill>
              <a:srgbClr val="222222"/>
            </a:solidFill>
          </p:spPr>
          <p:txBody>
            <a:bodyPr bIns="0" lIns="0" rIns="0" rtlCol="0" tIns="0" wrap="square"/>
            <a:p/>
          </p:txBody>
        </p:sp>
        <p:sp>
          <p:nvSpPr>
            <p:cNvPr id="1049298" name="object 591"/>
            <p:cNvSpPr/>
            <p:nvPr/>
          </p:nvSpPr>
          <p:spPr>
            <a:xfrm>
              <a:off x="7185659" y="5806440"/>
              <a:ext cx="22860" cy="720090"/>
            </a:xfrm>
            <a:custGeom>
              <a:avLst/>
              <a:ahLst/>
              <a:rect l="l" t="t" r="r" b="b"/>
              <a:pathLst>
                <a:path w="22859" h="720090">
                  <a:moveTo>
                    <a:pt x="22860" y="0"/>
                  </a:moveTo>
                  <a:lnTo>
                    <a:pt x="15240" y="0"/>
                  </a:lnTo>
                  <a:lnTo>
                    <a:pt x="15240" y="1270"/>
                  </a:lnTo>
                  <a:lnTo>
                    <a:pt x="22860" y="1270"/>
                  </a:lnTo>
                  <a:lnTo>
                    <a:pt x="22860" y="0"/>
                  </a:lnTo>
                  <a:close/>
                </a:path>
                <a:path w="22859" h="720090">
                  <a:moveTo>
                    <a:pt x="22860" y="1270"/>
                  </a:moveTo>
                  <a:lnTo>
                    <a:pt x="8890" y="1270"/>
                  </a:lnTo>
                  <a:lnTo>
                    <a:pt x="8890" y="2540"/>
                  </a:lnTo>
                  <a:lnTo>
                    <a:pt x="0" y="2540"/>
                  </a:lnTo>
                  <a:lnTo>
                    <a:pt x="0" y="5080"/>
                  </a:lnTo>
                  <a:lnTo>
                    <a:pt x="22860" y="5080"/>
                  </a:lnTo>
                  <a:lnTo>
                    <a:pt x="22860" y="1270"/>
                  </a:lnTo>
                  <a:close/>
                </a:path>
                <a:path w="22859" h="720090">
                  <a:moveTo>
                    <a:pt x="22860" y="5080"/>
                  </a:moveTo>
                  <a:lnTo>
                    <a:pt x="0" y="5080"/>
                  </a:lnTo>
                  <a:lnTo>
                    <a:pt x="0" y="7620"/>
                  </a:lnTo>
                  <a:lnTo>
                    <a:pt x="22860" y="7620"/>
                  </a:lnTo>
                  <a:lnTo>
                    <a:pt x="22860" y="5080"/>
                  </a:lnTo>
                  <a:close/>
                </a:path>
                <a:path w="22859" h="720090">
                  <a:moveTo>
                    <a:pt x="22860" y="7620"/>
                  </a:moveTo>
                  <a:lnTo>
                    <a:pt x="0" y="7620"/>
                  </a:lnTo>
                  <a:lnTo>
                    <a:pt x="0" y="11430"/>
                  </a:lnTo>
                  <a:lnTo>
                    <a:pt x="22860" y="11430"/>
                  </a:lnTo>
                  <a:lnTo>
                    <a:pt x="22860" y="7620"/>
                  </a:lnTo>
                  <a:close/>
                </a:path>
                <a:path w="22859" h="720090">
                  <a:moveTo>
                    <a:pt x="22860" y="11430"/>
                  </a:moveTo>
                  <a:lnTo>
                    <a:pt x="0" y="11430"/>
                  </a:lnTo>
                  <a:lnTo>
                    <a:pt x="0" y="13970"/>
                  </a:lnTo>
                  <a:lnTo>
                    <a:pt x="22860" y="13970"/>
                  </a:lnTo>
                  <a:lnTo>
                    <a:pt x="22860" y="11430"/>
                  </a:lnTo>
                  <a:close/>
                </a:path>
                <a:path w="22859" h="720090">
                  <a:moveTo>
                    <a:pt x="22860" y="13970"/>
                  </a:moveTo>
                  <a:lnTo>
                    <a:pt x="0" y="13970"/>
                  </a:lnTo>
                  <a:lnTo>
                    <a:pt x="0" y="17780"/>
                  </a:lnTo>
                  <a:lnTo>
                    <a:pt x="22860" y="17780"/>
                  </a:lnTo>
                  <a:lnTo>
                    <a:pt x="22860" y="13970"/>
                  </a:lnTo>
                  <a:close/>
                </a:path>
                <a:path w="22859" h="720090">
                  <a:moveTo>
                    <a:pt x="22860" y="17780"/>
                  </a:moveTo>
                  <a:lnTo>
                    <a:pt x="0" y="17780"/>
                  </a:lnTo>
                  <a:lnTo>
                    <a:pt x="0" y="24130"/>
                  </a:lnTo>
                  <a:lnTo>
                    <a:pt x="22860" y="24130"/>
                  </a:lnTo>
                  <a:lnTo>
                    <a:pt x="22860" y="17780"/>
                  </a:lnTo>
                  <a:close/>
                </a:path>
                <a:path w="22859" h="720090">
                  <a:moveTo>
                    <a:pt x="22860" y="24130"/>
                  </a:moveTo>
                  <a:lnTo>
                    <a:pt x="0" y="24130"/>
                  </a:lnTo>
                  <a:lnTo>
                    <a:pt x="0" y="26670"/>
                  </a:lnTo>
                  <a:lnTo>
                    <a:pt x="22860" y="26670"/>
                  </a:lnTo>
                  <a:lnTo>
                    <a:pt x="22860" y="24130"/>
                  </a:lnTo>
                  <a:close/>
                </a:path>
                <a:path w="22859" h="720090">
                  <a:moveTo>
                    <a:pt x="22860" y="26670"/>
                  </a:moveTo>
                  <a:lnTo>
                    <a:pt x="0" y="26670"/>
                  </a:lnTo>
                  <a:lnTo>
                    <a:pt x="0" y="30480"/>
                  </a:lnTo>
                  <a:lnTo>
                    <a:pt x="22860" y="30480"/>
                  </a:lnTo>
                  <a:lnTo>
                    <a:pt x="22860" y="26670"/>
                  </a:lnTo>
                  <a:close/>
                </a:path>
                <a:path w="22859" h="720090">
                  <a:moveTo>
                    <a:pt x="22860" y="30480"/>
                  </a:moveTo>
                  <a:lnTo>
                    <a:pt x="0" y="30480"/>
                  </a:lnTo>
                  <a:lnTo>
                    <a:pt x="0" y="33020"/>
                  </a:lnTo>
                  <a:lnTo>
                    <a:pt x="22860" y="33020"/>
                  </a:lnTo>
                  <a:lnTo>
                    <a:pt x="22860" y="30480"/>
                  </a:lnTo>
                  <a:close/>
                </a:path>
                <a:path w="22859" h="720090">
                  <a:moveTo>
                    <a:pt x="22860" y="33020"/>
                  </a:moveTo>
                  <a:lnTo>
                    <a:pt x="0" y="33020"/>
                  </a:lnTo>
                  <a:lnTo>
                    <a:pt x="0" y="36830"/>
                  </a:lnTo>
                  <a:lnTo>
                    <a:pt x="22860" y="36830"/>
                  </a:lnTo>
                  <a:lnTo>
                    <a:pt x="22860" y="33020"/>
                  </a:lnTo>
                  <a:close/>
                </a:path>
                <a:path w="22859" h="720090">
                  <a:moveTo>
                    <a:pt x="22860" y="36830"/>
                  </a:moveTo>
                  <a:lnTo>
                    <a:pt x="0" y="36830"/>
                  </a:lnTo>
                  <a:lnTo>
                    <a:pt x="0" y="39370"/>
                  </a:lnTo>
                  <a:lnTo>
                    <a:pt x="22860" y="39370"/>
                  </a:lnTo>
                  <a:lnTo>
                    <a:pt x="22860" y="36830"/>
                  </a:lnTo>
                  <a:close/>
                </a:path>
                <a:path w="22859" h="720090">
                  <a:moveTo>
                    <a:pt x="22860" y="39370"/>
                  </a:moveTo>
                  <a:lnTo>
                    <a:pt x="0" y="39370"/>
                  </a:lnTo>
                  <a:lnTo>
                    <a:pt x="0" y="43180"/>
                  </a:lnTo>
                  <a:lnTo>
                    <a:pt x="22860" y="43180"/>
                  </a:lnTo>
                  <a:lnTo>
                    <a:pt x="22860" y="39370"/>
                  </a:lnTo>
                  <a:close/>
                </a:path>
                <a:path w="22859" h="720090">
                  <a:moveTo>
                    <a:pt x="22860" y="43180"/>
                  </a:moveTo>
                  <a:lnTo>
                    <a:pt x="0" y="43180"/>
                  </a:lnTo>
                  <a:lnTo>
                    <a:pt x="0" y="45720"/>
                  </a:lnTo>
                  <a:lnTo>
                    <a:pt x="22860" y="45720"/>
                  </a:lnTo>
                  <a:lnTo>
                    <a:pt x="22860" y="43180"/>
                  </a:lnTo>
                  <a:close/>
                </a:path>
                <a:path w="22859" h="720090">
                  <a:moveTo>
                    <a:pt x="22860" y="45720"/>
                  </a:moveTo>
                  <a:lnTo>
                    <a:pt x="0" y="45720"/>
                  </a:lnTo>
                  <a:lnTo>
                    <a:pt x="0" y="49530"/>
                  </a:lnTo>
                  <a:lnTo>
                    <a:pt x="22860" y="49530"/>
                  </a:lnTo>
                  <a:lnTo>
                    <a:pt x="22860" y="45720"/>
                  </a:lnTo>
                  <a:close/>
                </a:path>
                <a:path w="22859" h="720090">
                  <a:moveTo>
                    <a:pt x="22860" y="49530"/>
                  </a:moveTo>
                  <a:lnTo>
                    <a:pt x="0" y="49530"/>
                  </a:lnTo>
                  <a:lnTo>
                    <a:pt x="0" y="52070"/>
                  </a:lnTo>
                  <a:lnTo>
                    <a:pt x="22860" y="52070"/>
                  </a:lnTo>
                  <a:lnTo>
                    <a:pt x="22860" y="49530"/>
                  </a:lnTo>
                  <a:close/>
                </a:path>
                <a:path w="22859" h="720090">
                  <a:moveTo>
                    <a:pt x="22860" y="52070"/>
                  </a:moveTo>
                  <a:lnTo>
                    <a:pt x="0" y="52070"/>
                  </a:lnTo>
                  <a:lnTo>
                    <a:pt x="0" y="55880"/>
                  </a:lnTo>
                  <a:lnTo>
                    <a:pt x="22860" y="55880"/>
                  </a:lnTo>
                  <a:lnTo>
                    <a:pt x="22860" y="52070"/>
                  </a:lnTo>
                  <a:close/>
                </a:path>
                <a:path w="22859" h="720090">
                  <a:moveTo>
                    <a:pt x="22860" y="55880"/>
                  </a:moveTo>
                  <a:lnTo>
                    <a:pt x="0" y="55880"/>
                  </a:lnTo>
                  <a:lnTo>
                    <a:pt x="0" y="58420"/>
                  </a:lnTo>
                  <a:lnTo>
                    <a:pt x="22860" y="58420"/>
                  </a:lnTo>
                  <a:lnTo>
                    <a:pt x="22860" y="55880"/>
                  </a:lnTo>
                  <a:close/>
                </a:path>
                <a:path w="22859" h="720090">
                  <a:moveTo>
                    <a:pt x="22860" y="58420"/>
                  </a:moveTo>
                  <a:lnTo>
                    <a:pt x="0" y="58420"/>
                  </a:lnTo>
                  <a:lnTo>
                    <a:pt x="0" y="62230"/>
                  </a:lnTo>
                  <a:lnTo>
                    <a:pt x="22860" y="62230"/>
                  </a:lnTo>
                  <a:lnTo>
                    <a:pt x="22860" y="58420"/>
                  </a:lnTo>
                  <a:close/>
                </a:path>
                <a:path w="22859" h="720090">
                  <a:moveTo>
                    <a:pt x="22860" y="62230"/>
                  </a:moveTo>
                  <a:lnTo>
                    <a:pt x="0" y="62230"/>
                  </a:lnTo>
                  <a:lnTo>
                    <a:pt x="0" y="64770"/>
                  </a:lnTo>
                  <a:lnTo>
                    <a:pt x="22860" y="64770"/>
                  </a:lnTo>
                  <a:lnTo>
                    <a:pt x="22860" y="62230"/>
                  </a:lnTo>
                  <a:close/>
                </a:path>
                <a:path w="22859" h="720090">
                  <a:moveTo>
                    <a:pt x="22860" y="64770"/>
                  </a:moveTo>
                  <a:lnTo>
                    <a:pt x="0" y="64770"/>
                  </a:lnTo>
                  <a:lnTo>
                    <a:pt x="0" y="68580"/>
                  </a:lnTo>
                  <a:lnTo>
                    <a:pt x="22860" y="68580"/>
                  </a:lnTo>
                  <a:lnTo>
                    <a:pt x="22860" y="64770"/>
                  </a:lnTo>
                  <a:close/>
                </a:path>
                <a:path w="22859" h="720090">
                  <a:moveTo>
                    <a:pt x="22860" y="68580"/>
                  </a:moveTo>
                  <a:lnTo>
                    <a:pt x="0" y="68580"/>
                  </a:lnTo>
                  <a:lnTo>
                    <a:pt x="0" y="71120"/>
                  </a:lnTo>
                  <a:lnTo>
                    <a:pt x="22860" y="71120"/>
                  </a:lnTo>
                  <a:lnTo>
                    <a:pt x="22860" y="68580"/>
                  </a:lnTo>
                  <a:close/>
                </a:path>
                <a:path w="22859" h="720090">
                  <a:moveTo>
                    <a:pt x="22860" y="71120"/>
                  </a:moveTo>
                  <a:lnTo>
                    <a:pt x="0" y="71120"/>
                  </a:lnTo>
                  <a:lnTo>
                    <a:pt x="0" y="74930"/>
                  </a:lnTo>
                  <a:lnTo>
                    <a:pt x="22860" y="74930"/>
                  </a:lnTo>
                  <a:lnTo>
                    <a:pt x="22860" y="71120"/>
                  </a:lnTo>
                  <a:close/>
                </a:path>
                <a:path w="22859" h="720090">
                  <a:moveTo>
                    <a:pt x="22860" y="74930"/>
                  </a:moveTo>
                  <a:lnTo>
                    <a:pt x="0" y="74930"/>
                  </a:lnTo>
                  <a:lnTo>
                    <a:pt x="0" y="77470"/>
                  </a:lnTo>
                  <a:lnTo>
                    <a:pt x="22860" y="77470"/>
                  </a:lnTo>
                  <a:lnTo>
                    <a:pt x="22860" y="74930"/>
                  </a:lnTo>
                  <a:close/>
                </a:path>
                <a:path w="22859" h="720090">
                  <a:moveTo>
                    <a:pt x="22860" y="77470"/>
                  </a:moveTo>
                  <a:lnTo>
                    <a:pt x="0" y="77470"/>
                  </a:lnTo>
                  <a:lnTo>
                    <a:pt x="0" y="83820"/>
                  </a:lnTo>
                  <a:lnTo>
                    <a:pt x="22860" y="83820"/>
                  </a:lnTo>
                  <a:lnTo>
                    <a:pt x="22860" y="77470"/>
                  </a:lnTo>
                  <a:close/>
                </a:path>
                <a:path w="22859" h="720090">
                  <a:moveTo>
                    <a:pt x="22860" y="83820"/>
                  </a:moveTo>
                  <a:lnTo>
                    <a:pt x="0" y="83820"/>
                  </a:lnTo>
                  <a:lnTo>
                    <a:pt x="0" y="90170"/>
                  </a:lnTo>
                  <a:lnTo>
                    <a:pt x="22860" y="90170"/>
                  </a:lnTo>
                  <a:lnTo>
                    <a:pt x="22860" y="83820"/>
                  </a:lnTo>
                  <a:close/>
                </a:path>
                <a:path w="22859" h="720090">
                  <a:moveTo>
                    <a:pt x="22860" y="90170"/>
                  </a:moveTo>
                  <a:lnTo>
                    <a:pt x="0" y="90170"/>
                  </a:lnTo>
                  <a:lnTo>
                    <a:pt x="0" y="93980"/>
                  </a:lnTo>
                  <a:lnTo>
                    <a:pt x="22860" y="93980"/>
                  </a:lnTo>
                  <a:lnTo>
                    <a:pt x="22860" y="90170"/>
                  </a:lnTo>
                  <a:close/>
                </a:path>
                <a:path w="22859" h="720090">
                  <a:moveTo>
                    <a:pt x="22860" y="93980"/>
                  </a:moveTo>
                  <a:lnTo>
                    <a:pt x="0" y="93980"/>
                  </a:lnTo>
                  <a:lnTo>
                    <a:pt x="0" y="96520"/>
                  </a:lnTo>
                  <a:lnTo>
                    <a:pt x="22860" y="96520"/>
                  </a:lnTo>
                  <a:lnTo>
                    <a:pt x="22860" y="93980"/>
                  </a:lnTo>
                  <a:close/>
                </a:path>
                <a:path w="22859" h="720090">
                  <a:moveTo>
                    <a:pt x="22860" y="96520"/>
                  </a:moveTo>
                  <a:lnTo>
                    <a:pt x="0" y="96520"/>
                  </a:lnTo>
                  <a:lnTo>
                    <a:pt x="0" y="102870"/>
                  </a:lnTo>
                  <a:lnTo>
                    <a:pt x="22860" y="102870"/>
                  </a:lnTo>
                  <a:lnTo>
                    <a:pt x="22860" y="96520"/>
                  </a:lnTo>
                  <a:close/>
                </a:path>
                <a:path w="22859" h="720090">
                  <a:moveTo>
                    <a:pt x="22860" y="102870"/>
                  </a:moveTo>
                  <a:lnTo>
                    <a:pt x="0" y="102870"/>
                  </a:lnTo>
                  <a:lnTo>
                    <a:pt x="0" y="109220"/>
                  </a:lnTo>
                  <a:lnTo>
                    <a:pt x="22860" y="109220"/>
                  </a:lnTo>
                  <a:lnTo>
                    <a:pt x="22860" y="102870"/>
                  </a:lnTo>
                  <a:close/>
                </a:path>
                <a:path w="22859" h="720090">
                  <a:moveTo>
                    <a:pt x="22860" y="109220"/>
                  </a:moveTo>
                  <a:lnTo>
                    <a:pt x="0" y="109220"/>
                  </a:lnTo>
                  <a:lnTo>
                    <a:pt x="0" y="115570"/>
                  </a:lnTo>
                  <a:lnTo>
                    <a:pt x="22860" y="115570"/>
                  </a:lnTo>
                  <a:lnTo>
                    <a:pt x="22860" y="109220"/>
                  </a:lnTo>
                  <a:close/>
                </a:path>
                <a:path w="22859" h="720090">
                  <a:moveTo>
                    <a:pt x="22860" y="115570"/>
                  </a:moveTo>
                  <a:lnTo>
                    <a:pt x="0" y="115570"/>
                  </a:lnTo>
                  <a:lnTo>
                    <a:pt x="0" y="121920"/>
                  </a:lnTo>
                  <a:lnTo>
                    <a:pt x="22860" y="121920"/>
                  </a:lnTo>
                  <a:lnTo>
                    <a:pt x="22860" y="115570"/>
                  </a:lnTo>
                  <a:close/>
                </a:path>
                <a:path w="22859" h="720090">
                  <a:moveTo>
                    <a:pt x="22860" y="121920"/>
                  </a:moveTo>
                  <a:lnTo>
                    <a:pt x="0" y="121920"/>
                  </a:lnTo>
                  <a:lnTo>
                    <a:pt x="0" y="128270"/>
                  </a:lnTo>
                  <a:lnTo>
                    <a:pt x="22860" y="128270"/>
                  </a:lnTo>
                  <a:lnTo>
                    <a:pt x="22860" y="121920"/>
                  </a:lnTo>
                  <a:close/>
                </a:path>
                <a:path w="22859" h="720090">
                  <a:moveTo>
                    <a:pt x="22860" y="128270"/>
                  </a:moveTo>
                  <a:lnTo>
                    <a:pt x="0" y="128270"/>
                  </a:lnTo>
                  <a:lnTo>
                    <a:pt x="0" y="132080"/>
                  </a:lnTo>
                  <a:lnTo>
                    <a:pt x="22860" y="132080"/>
                  </a:lnTo>
                  <a:lnTo>
                    <a:pt x="22860" y="128270"/>
                  </a:lnTo>
                  <a:close/>
                </a:path>
                <a:path w="22859" h="720090">
                  <a:moveTo>
                    <a:pt x="22860" y="132080"/>
                  </a:moveTo>
                  <a:lnTo>
                    <a:pt x="0" y="132080"/>
                  </a:lnTo>
                  <a:lnTo>
                    <a:pt x="0" y="134620"/>
                  </a:lnTo>
                  <a:lnTo>
                    <a:pt x="22860" y="134620"/>
                  </a:lnTo>
                  <a:lnTo>
                    <a:pt x="22860" y="132080"/>
                  </a:lnTo>
                  <a:close/>
                </a:path>
                <a:path w="22859" h="720090">
                  <a:moveTo>
                    <a:pt x="22860" y="134620"/>
                  </a:moveTo>
                  <a:lnTo>
                    <a:pt x="0" y="134620"/>
                  </a:lnTo>
                  <a:lnTo>
                    <a:pt x="0" y="138430"/>
                  </a:lnTo>
                  <a:lnTo>
                    <a:pt x="22860" y="138430"/>
                  </a:lnTo>
                  <a:lnTo>
                    <a:pt x="22860" y="134620"/>
                  </a:lnTo>
                  <a:close/>
                </a:path>
                <a:path w="22859" h="720090">
                  <a:moveTo>
                    <a:pt x="22860" y="138430"/>
                  </a:moveTo>
                  <a:lnTo>
                    <a:pt x="0" y="138430"/>
                  </a:lnTo>
                  <a:lnTo>
                    <a:pt x="0" y="140970"/>
                  </a:lnTo>
                  <a:lnTo>
                    <a:pt x="22860" y="140970"/>
                  </a:lnTo>
                  <a:lnTo>
                    <a:pt x="22860" y="138430"/>
                  </a:lnTo>
                  <a:close/>
                </a:path>
                <a:path w="22859" h="720090">
                  <a:moveTo>
                    <a:pt x="22860" y="140970"/>
                  </a:moveTo>
                  <a:lnTo>
                    <a:pt x="0" y="140970"/>
                  </a:lnTo>
                  <a:lnTo>
                    <a:pt x="0" y="151130"/>
                  </a:lnTo>
                  <a:lnTo>
                    <a:pt x="19050" y="151130"/>
                  </a:lnTo>
                  <a:lnTo>
                    <a:pt x="19050" y="149860"/>
                  </a:lnTo>
                  <a:lnTo>
                    <a:pt x="21590" y="149860"/>
                  </a:lnTo>
                  <a:lnTo>
                    <a:pt x="21590" y="148590"/>
                  </a:lnTo>
                  <a:lnTo>
                    <a:pt x="22860" y="148590"/>
                  </a:lnTo>
                  <a:lnTo>
                    <a:pt x="22860" y="140970"/>
                  </a:lnTo>
                  <a:close/>
                </a:path>
                <a:path w="22859" h="720090">
                  <a:moveTo>
                    <a:pt x="17779" y="151130"/>
                  </a:moveTo>
                  <a:lnTo>
                    <a:pt x="0" y="151130"/>
                  </a:lnTo>
                  <a:lnTo>
                    <a:pt x="0" y="153670"/>
                  </a:lnTo>
                  <a:lnTo>
                    <a:pt x="15240" y="153670"/>
                  </a:lnTo>
                  <a:lnTo>
                    <a:pt x="15240" y="152400"/>
                  </a:lnTo>
                  <a:lnTo>
                    <a:pt x="17779" y="152400"/>
                  </a:lnTo>
                  <a:lnTo>
                    <a:pt x="17779" y="151130"/>
                  </a:lnTo>
                  <a:close/>
                </a:path>
                <a:path w="22859" h="720090">
                  <a:moveTo>
                    <a:pt x="12700" y="153670"/>
                  </a:moveTo>
                  <a:lnTo>
                    <a:pt x="0" y="153670"/>
                  </a:lnTo>
                  <a:lnTo>
                    <a:pt x="0" y="160020"/>
                  </a:lnTo>
                  <a:lnTo>
                    <a:pt x="7620" y="160020"/>
                  </a:lnTo>
                  <a:lnTo>
                    <a:pt x="7620" y="158750"/>
                  </a:lnTo>
                  <a:lnTo>
                    <a:pt x="8890" y="158750"/>
                  </a:lnTo>
                  <a:lnTo>
                    <a:pt x="8890" y="157480"/>
                  </a:lnTo>
                  <a:lnTo>
                    <a:pt x="10160" y="157480"/>
                  </a:lnTo>
                  <a:lnTo>
                    <a:pt x="10160" y="156210"/>
                  </a:lnTo>
                  <a:lnTo>
                    <a:pt x="11430" y="156210"/>
                  </a:lnTo>
                  <a:lnTo>
                    <a:pt x="11430" y="154940"/>
                  </a:lnTo>
                  <a:lnTo>
                    <a:pt x="12700" y="154940"/>
                  </a:lnTo>
                  <a:lnTo>
                    <a:pt x="12700" y="153670"/>
                  </a:lnTo>
                  <a:close/>
                </a:path>
                <a:path w="22859" h="720090">
                  <a:moveTo>
                    <a:pt x="6350" y="160020"/>
                  </a:moveTo>
                  <a:lnTo>
                    <a:pt x="0" y="160020"/>
                  </a:lnTo>
                  <a:lnTo>
                    <a:pt x="0" y="163830"/>
                  </a:lnTo>
                  <a:lnTo>
                    <a:pt x="5080" y="163830"/>
                  </a:lnTo>
                  <a:lnTo>
                    <a:pt x="5080" y="162560"/>
                  </a:lnTo>
                  <a:lnTo>
                    <a:pt x="6350" y="162560"/>
                  </a:lnTo>
                  <a:lnTo>
                    <a:pt x="6350" y="160020"/>
                  </a:lnTo>
                  <a:close/>
                </a:path>
                <a:path w="22859" h="720090">
                  <a:moveTo>
                    <a:pt x="3810" y="163830"/>
                  </a:moveTo>
                  <a:lnTo>
                    <a:pt x="0" y="163830"/>
                  </a:lnTo>
                  <a:lnTo>
                    <a:pt x="0" y="166370"/>
                  </a:lnTo>
                  <a:lnTo>
                    <a:pt x="2540" y="166370"/>
                  </a:lnTo>
                  <a:lnTo>
                    <a:pt x="2540" y="165100"/>
                  </a:lnTo>
                  <a:lnTo>
                    <a:pt x="3810" y="165100"/>
                  </a:lnTo>
                  <a:lnTo>
                    <a:pt x="3810" y="163830"/>
                  </a:lnTo>
                  <a:close/>
                </a:path>
                <a:path w="22859" h="720090">
                  <a:moveTo>
                    <a:pt x="1270" y="166370"/>
                  </a:moveTo>
                  <a:lnTo>
                    <a:pt x="0" y="166370"/>
                  </a:lnTo>
                  <a:lnTo>
                    <a:pt x="0" y="168910"/>
                  </a:lnTo>
                  <a:lnTo>
                    <a:pt x="1270" y="168910"/>
                  </a:lnTo>
                  <a:lnTo>
                    <a:pt x="1270" y="166370"/>
                  </a:lnTo>
                  <a:close/>
                </a:path>
                <a:path w="22859" h="720090">
                  <a:moveTo>
                    <a:pt x="1270" y="217170"/>
                  </a:moveTo>
                  <a:lnTo>
                    <a:pt x="0" y="217170"/>
                  </a:lnTo>
                  <a:lnTo>
                    <a:pt x="0" y="220980"/>
                  </a:lnTo>
                  <a:lnTo>
                    <a:pt x="2540" y="220980"/>
                  </a:lnTo>
                  <a:lnTo>
                    <a:pt x="2540" y="218440"/>
                  </a:lnTo>
                  <a:lnTo>
                    <a:pt x="1270" y="218440"/>
                  </a:lnTo>
                  <a:lnTo>
                    <a:pt x="1270" y="217170"/>
                  </a:lnTo>
                  <a:close/>
                </a:path>
                <a:path w="22859" h="720090">
                  <a:moveTo>
                    <a:pt x="3810" y="220980"/>
                  </a:moveTo>
                  <a:lnTo>
                    <a:pt x="0" y="220980"/>
                  </a:lnTo>
                  <a:lnTo>
                    <a:pt x="0" y="223520"/>
                  </a:lnTo>
                  <a:lnTo>
                    <a:pt x="5080" y="223520"/>
                  </a:lnTo>
                  <a:lnTo>
                    <a:pt x="5080" y="222250"/>
                  </a:lnTo>
                  <a:lnTo>
                    <a:pt x="3810" y="222250"/>
                  </a:lnTo>
                  <a:lnTo>
                    <a:pt x="3810" y="220980"/>
                  </a:lnTo>
                  <a:close/>
                </a:path>
                <a:path w="22859" h="720090">
                  <a:moveTo>
                    <a:pt x="6350" y="223520"/>
                  </a:moveTo>
                  <a:lnTo>
                    <a:pt x="0" y="223520"/>
                  </a:lnTo>
                  <a:lnTo>
                    <a:pt x="0" y="233680"/>
                  </a:lnTo>
                  <a:lnTo>
                    <a:pt x="21590" y="233680"/>
                  </a:lnTo>
                  <a:lnTo>
                    <a:pt x="21590" y="232410"/>
                  </a:lnTo>
                  <a:lnTo>
                    <a:pt x="19050" y="232410"/>
                  </a:lnTo>
                  <a:lnTo>
                    <a:pt x="19050" y="231140"/>
                  </a:lnTo>
                  <a:lnTo>
                    <a:pt x="15240" y="231140"/>
                  </a:lnTo>
                  <a:lnTo>
                    <a:pt x="15240" y="229870"/>
                  </a:lnTo>
                  <a:lnTo>
                    <a:pt x="13970" y="229870"/>
                  </a:lnTo>
                  <a:lnTo>
                    <a:pt x="13970" y="228600"/>
                  </a:lnTo>
                  <a:lnTo>
                    <a:pt x="12700" y="228600"/>
                  </a:lnTo>
                  <a:lnTo>
                    <a:pt x="12700" y="227330"/>
                  </a:lnTo>
                  <a:lnTo>
                    <a:pt x="10160" y="227330"/>
                  </a:lnTo>
                  <a:lnTo>
                    <a:pt x="10160" y="226060"/>
                  </a:lnTo>
                  <a:lnTo>
                    <a:pt x="7620" y="226060"/>
                  </a:lnTo>
                  <a:lnTo>
                    <a:pt x="7620" y="224790"/>
                  </a:lnTo>
                  <a:lnTo>
                    <a:pt x="6350" y="224790"/>
                  </a:lnTo>
                  <a:lnTo>
                    <a:pt x="6350" y="223520"/>
                  </a:lnTo>
                  <a:close/>
                </a:path>
                <a:path w="22859" h="720090">
                  <a:moveTo>
                    <a:pt x="22860" y="233680"/>
                  </a:moveTo>
                  <a:lnTo>
                    <a:pt x="0" y="233680"/>
                  </a:lnTo>
                  <a:lnTo>
                    <a:pt x="0" y="236220"/>
                  </a:lnTo>
                  <a:lnTo>
                    <a:pt x="22860" y="236220"/>
                  </a:lnTo>
                  <a:lnTo>
                    <a:pt x="22860" y="233680"/>
                  </a:lnTo>
                  <a:close/>
                </a:path>
                <a:path w="22859" h="720090">
                  <a:moveTo>
                    <a:pt x="22860" y="717550"/>
                  </a:moveTo>
                  <a:lnTo>
                    <a:pt x="3810" y="717550"/>
                  </a:lnTo>
                  <a:lnTo>
                    <a:pt x="3810" y="720090"/>
                  </a:lnTo>
                  <a:lnTo>
                    <a:pt x="10160" y="720090"/>
                  </a:lnTo>
                  <a:lnTo>
                    <a:pt x="10160" y="718820"/>
                  </a:lnTo>
                  <a:lnTo>
                    <a:pt x="22860" y="718820"/>
                  </a:lnTo>
                  <a:lnTo>
                    <a:pt x="22860" y="717550"/>
                  </a:lnTo>
                  <a:close/>
                </a:path>
                <a:path w="22859" h="720090">
                  <a:moveTo>
                    <a:pt x="22860" y="713740"/>
                  </a:moveTo>
                  <a:lnTo>
                    <a:pt x="0" y="713740"/>
                  </a:lnTo>
                  <a:lnTo>
                    <a:pt x="0" y="716280"/>
                  </a:lnTo>
                  <a:lnTo>
                    <a:pt x="22860" y="716280"/>
                  </a:lnTo>
                  <a:lnTo>
                    <a:pt x="22860" y="713740"/>
                  </a:lnTo>
                  <a:close/>
                </a:path>
                <a:path w="22859" h="720090">
                  <a:moveTo>
                    <a:pt x="22860" y="711200"/>
                  </a:moveTo>
                  <a:lnTo>
                    <a:pt x="0" y="711200"/>
                  </a:lnTo>
                  <a:lnTo>
                    <a:pt x="0" y="712470"/>
                  </a:lnTo>
                  <a:lnTo>
                    <a:pt x="22860" y="712470"/>
                  </a:lnTo>
                  <a:lnTo>
                    <a:pt x="22860" y="711200"/>
                  </a:lnTo>
                  <a:close/>
                </a:path>
                <a:path w="22859" h="720090">
                  <a:moveTo>
                    <a:pt x="22860" y="707390"/>
                  </a:moveTo>
                  <a:lnTo>
                    <a:pt x="0" y="707390"/>
                  </a:lnTo>
                  <a:lnTo>
                    <a:pt x="0" y="709930"/>
                  </a:lnTo>
                  <a:lnTo>
                    <a:pt x="22860" y="709930"/>
                  </a:lnTo>
                  <a:lnTo>
                    <a:pt x="22860" y="707390"/>
                  </a:lnTo>
                  <a:close/>
                </a:path>
                <a:path w="22859" h="720090">
                  <a:moveTo>
                    <a:pt x="22860" y="704850"/>
                  </a:moveTo>
                  <a:lnTo>
                    <a:pt x="0" y="704850"/>
                  </a:lnTo>
                  <a:lnTo>
                    <a:pt x="0" y="706120"/>
                  </a:lnTo>
                  <a:lnTo>
                    <a:pt x="22860" y="706120"/>
                  </a:lnTo>
                  <a:lnTo>
                    <a:pt x="22860" y="704850"/>
                  </a:lnTo>
                  <a:close/>
                </a:path>
                <a:path w="22859" h="720090">
                  <a:moveTo>
                    <a:pt x="22860" y="701040"/>
                  </a:moveTo>
                  <a:lnTo>
                    <a:pt x="0" y="701040"/>
                  </a:lnTo>
                  <a:lnTo>
                    <a:pt x="0" y="703580"/>
                  </a:lnTo>
                  <a:lnTo>
                    <a:pt x="22860" y="703580"/>
                  </a:lnTo>
                  <a:lnTo>
                    <a:pt x="22860" y="701040"/>
                  </a:lnTo>
                  <a:close/>
                </a:path>
                <a:path w="22859" h="720090">
                  <a:moveTo>
                    <a:pt x="22860" y="698500"/>
                  </a:moveTo>
                  <a:lnTo>
                    <a:pt x="0" y="698500"/>
                  </a:lnTo>
                  <a:lnTo>
                    <a:pt x="0" y="699770"/>
                  </a:lnTo>
                  <a:lnTo>
                    <a:pt x="22860" y="699770"/>
                  </a:lnTo>
                  <a:lnTo>
                    <a:pt x="22860" y="698500"/>
                  </a:lnTo>
                  <a:close/>
                </a:path>
                <a:path w="22859" h="720090">
                  <a:moveTo>
                    <a:pt x="22860" y="694690"/>
                  </a:moveTo>
                  <a:lnTo>
                    <a:pt x="0" y="694690"/>
                  </a:lnTo>
                  <a:lnTo>
                    <a:pt x="0" y="697230"/>
                  </a:lnTo>
                  <a:lnTo>
                    <a:pt x="22860" y="697230"/>
                  </a:lnTo>
                  <a:lnTo>
                    <a:pt x="22860" y="694690"/>
                  </a:lnTo>
                  <a:close/>
                </a:path>
                <a:path w="22859" h="720090">
                  <a:moveTo>
                    <a:pt x="22860" y="692150"/>
                  </a:moveTo>
                  <a:lnTo>
                    <a:pt x="0" y="692150"/>
                  </a:lnTo>
                  <a:lnTo>
                    <a:pt x="0" y="693420"/>
                  </a:lnTo>
                  <a:lnTo>
                    <a:pt x="22860" y="693420"/>
                  </a:lnTo>
                  <a:lnTo>
                    <a:pt x="22860" y="692150"/>
                  </a:lnTo>
                  <a:close/>
                </a:path>
                <a:path w="22859" h="720090">
                  <a:moveTo>
                    <a:pt x="22860" y="688340"/>
                  </a:moveTo>
                  <a:lnTo>
                    <a:pt x="0" y="688340"/>
                  </a:lnTo>
                  <a:lnTo>
                    <a:pt x="0" y="690880"/>
                  </a:lnTo>
                  <a:lnTo>
                    <a:pt x="22860" y="690880"/>
                  </a:lnTo>
                  <a:lnTo>
                    <a:pt x="22860" y="688340"/>
                  </a:lnTo>
                  <a:close/>
                </a:path>
                <a:path w="22859" h="720090">
                  <a:moveTo>
                    <a:pt x="22860" y="685800"/>
                  </a:moveTo>
                  <a:lnTo>
                    <a:pt x="0" y="685800"/>
                  </a:lnTo>
                  <a:lnTo>
                    <a:pt x="0" y="687070"/>
                  </a:lnTo>
                  <a:lnTo>
                    <a:pt x="22860" y="687070"/>
                  </a:lnTo>
                  <a:lnTo>
                    <a:pt x="22860" y="685800"/>
                  </a:lnTo>
                  <a:close/>
                </a:path>
                <a:path w="22859" h="720090">
                  <a:moveTo>
                    <a:pt x="22860" y="681990"/>
                  </a:moveTo>
                  <a:lnTo>
                    <a:pt x="0" y="681990"/>
                  </a:lnTo>
                  <a:lnTo>
                    <a:pt x="0" y="684530"/>
                  </a:lnTo>
                  <a:lnTo>
                    <a:pt x="22860" y="684530"/>
                  </a:lnTo>
                  <a:lnTo>
                    <a:pt x="22860" y="681990"/>
                  </a:lnTo>
                  <a:close/>
                </a:path>
                <a:path w="22859" h="720090">
                  <a:moveTo>
                    <a:pt x="22860" y="679450"/>
                  </a:moveTo>
                  <a:lnTo>
                    <a:pt x="0" y="679450"/>
                  </a:lnTo>
                  <a:lnTo>
                    <a:pt x="0" y="680720"/>
                  </a:lnTo>
                  <a:lnTo>
                    <a:pt x="22860" y="680720"/>
                  </a:lnTo>
                  <a:lnTo>
                    <a:pt x="22860" y="679450"/>
                  </a:lnTo>
                  <a:close/>
                </a:path>
                <a:path w="22859" h="720090">
                  <a:moveTo>
                    <a:pt x="22860" y="675640"/>
                  </a:moveTo>
                  <a:lnTo>
                    <a:pt x="0" y="675640"/>
                  </a:lnTo>
                  <a:lnTo>
                    <a:pt x="0" y="678180"/>
                  </a:lnTo>
                  <a:lnTo>
                    <a:pt x="22860" y="678180"/>
                  </a:lnTo>
                  <a:lnTo>
                    <a:pt x="22860" y="675640"/>
                  </a:lnTo>
                  <a:close/>
                </a:path>
                <a:path w="22859" h="720090">
                  <a:moveTo>
                    <a:pt x="22860" y="673100"/>
                  </a:moveTo>
                  <a:lnTo>
                    <a:pt x="0" y="673100"/>
                  </a:lnTo>
                  <a:lnTo>
                    <a:pt x="0" y="674370"/>
                  </a:lnTo>
                  <a:lnTo>
                    <a:pt x="22860" y="674370"/>
                  </a:lnTo>
                  <a:lnTo>
                    <a:pt x="22860" y="673100"/>
                  </a:lnTo>
                  <a:close/>
                </a:path>
                <a:path w="22859" h="720090">
                  <a:moveTo>
                    <a:pt x="22860" y="669290"/>
                  </a:moveTo>
                  <a:lnTo>
                    <a:pt x="0" y="669290"/>
                  </a:lnTo>
                  <a:lnTo>
                    <a:pt x="0" y="671830"/>
                  </a:lnTo>
                  <a:lnTo>
                    <a:pt x="22860" y="671830"/>
                  </a:lnTo>
                  <a:lnTo>
                    <a:pt x="22860" y="669290"/>
                  </a:lnTo>
                  <a:close/>
                </a:path>
                <a:path w="22859" h="720090">
                  <a:moveTo>
                    <a:pt x="22860" y="666750"/>
                  </a:moveTo>
                  <a:lnTo>
                    <a:pt x="0" y="666750"/>
                  </a:lnTo>
                  <a:lnTo>
                    <a:pt x="0" y="668020"/>
                  </a:lnTo>
                  <a:lnTo>
                    <a:pt x="22860" y="668020"/>
                  </a:lnTo>
                  <a:lnTo>
                    <a:pt x="22860" y="666750"/>
                  </a:lnTo>
                  <a:close/>
                </a:path>
                <a:path w="22859" h="720090">
                  <a:moveTo>
                    <a:pt x="22860" y="662940"/>
                  </a:moveTo>
                  <a:lnTo>
                    <a:pt x="0" y="662940"/>
                  </a:lnTo>
                  <a:lnTo>
                    <a:pt x="0" y="665480"/>
                  </a:lnTo>
                  <a:lnTo>
                    <a:pt x="22860" y="665480"/>
                  </a:lnTo>
                  <a:lnTo>
                    <a:pt x="22860" y="662940"/>
                  </a:lnTo>
                  <a:close/>
                </a:path>
                <a:path w="22859" h="720090">
                  <a:moveTo>
                    <a:pt x="22860" y="660400"/>
                  </a:moveTo>
                  <a:lnTo>
                    <a:pt x="0" y="660400"/>
                  </a:lnTo>
                  <a:lnTo>
                    <a:pt x="0" y="661670"/>
                  </a:lnTo>
                  <a:lnTo>
                    <a:pt x="22860" y="661670"/>
                  </a:lnTo>
                  <a:lnTo>
                    <a:pt x="22860" y="660400"/>
                  </a:lnTo>
                  <a:close/>
                </a:path>
                <a:path w="22859" h="720090">
                  <a:moveTo>
                    <a:pt x="22860" y="656590"/>
                  </a:moveTo>
                  <a:lnTo>
                    <a:pt x="0" y="656590"/>
                  </a:lnTo>
                  <a:lnTo>
                    <a:pt x="0" y="659130"/>
                  </a:lnTo>
                  <a:lnTo>
                    <a:pt x="22860" y="659130"/>
                  </a:lnTo>
                  <a:lnTo>
                    <a:pt x="22860" y="656590"/>
                  </a:lnTo>
                  <a:close/>
                </a:path>
                <a:path w="22859" h="720090">
                  <a:moveTo>
                    <a:pt x="22860" y="654050"/>
                  </a:moveTo>
                  <a:lnTo>
                    <a:pt x="0" y="654050"/>
                  </a:lnTo>
                  <a:lnTo>
                    <a:pt x="0" y="655320"/>
                  </a:lnTo>
                  <a:lnTo>
                    <a:pt x="22860" y="655320"/>
                  </a:lnTo>
                  <a:lnTo>
                    <a:pt x="22860" y="654050"/>
                  </a:lnTo>
                  <a:close/>
                </a:path>
                <a:path w="22859" h="720090">
                  <a:moveTo>
                    <a:pt x="22860" y="650240"/>
                  </a:moveTo>
                  <a:lnTo>
                    <a:pt x="0" y="650240"/>
                  </a:lnTo>
                  <a:lnTo>
                    <a:pt x="0" y="652780"/>
                  </a:lnTo>
                  <a:lnTo>
                    <a:pt x="22860" y="652780"/>
                  </a:lnTo>
                  <a:lnTo>
                    <a:pt x="22860" y="650240"/>
                  </a:lnTo>
                  <a:close/>
                </a:path>
                <a:path w="22859" h="720090">
                  <a:moveTo>
                    <a:pt x="22860" y="647700"/>
                  </a:moveTo>
                  <a:lnTo>
                    <a:pt x="0" y="647700"/>
                  </a:lnTo>
                  <a:lnTo>
                    <a:pt x="0" y="648970"/>
                  </a:lnTo>
                  <a:lnTo>
                    <a:pt x="22860" y="648970"/>
                  </a:lnTo>
                  <a:lnTo>
                    <a:pt x="22860" y="647700"/>
                  </a:lnTo>
                  <a:close/>
                </a:path>
                <a:path w="22859" h="720090">
                  <a:moveTo>
                    <a:pt x="22860" y="642620"/>
                  </a:moveTo>
                  <a:lnTo>
                    <a:pt x="0" y="642620"/>
                  </a:lnTo>
                  <a:lnTo>
                    <a:pt x="0" y="646430"/>
                  </a:lnTo>
                  <a:lnTo>
                    <a:pt x="22860" y="646430"/>
                  </a:lnTo>
                  <a:lnTo>
                    <a:pt x="22860" y="642620"/>
                  </a:lnTo>
                  <a:close/>
                </a:path>
                <a:path w="22859" h="720090">
                  <a:moveTo>
                    <a:pt x="22860" y="636270"/>
                  </a:moveTo>
                  <a:lnTo>
                    <a:pt x="0" y="636270"/>
                  </a:lnTo>
                  <a:lnTo>
                    <a:pt x="0" y="641350"/>
                  </a:lnTo>
                  <a:lnTo>
                    <a:pt x="22860" y="641350"/>
                  </a:lnTo>
                  <a:lnTo>
                    <a:pt x="22860" y="636270"/>
                  </a:lnTo>
                  <a:close/>
                </a:path>
                <a:path w="22859" h="720090">
                  <a:moveTo>
                    <a:pt x="22860" y="629920"/>
                  </a:moveTo>
                  <a:lnTo>
                    <a:pt x="0" y="629920"/>
                  </a:lnTo>
                  <a:lnTo>
                    <a:pt x="0" y="635000"/>
                  </a:lnTo>
                  <a:lnTo>
                    <a:pt x="22860" y="635000"/>
                  </a:lnTo>
                  <a:lnTo>
                    <a:pt x="22860" y="629920"/>
                  </a:lnTo>
                  <a:close/>
                </a:path>
                <a:path w="22859" h="720090">
                  <a:moveTo>
                    <a:pt x="22860" y="623570"/>
                  </a:moveTo>
                  <a:lnTo>
                    <a:pt x="0" y="623570"/>
                  </a:lnTo>
                  <a:lnTo>
                    <a:pt x="0" y="628650"/>
                  </a:lnTo>
                  <a:lnTo>
                    <a:pt x="22860" y="628650"/>
                  </a:lnTo>
                  <a:lnTo>
                    <a:pt x="22860" y="623570"/>
                  </a:lnTo>
                  <a:close/>
                </a:path>
                <a:path w="22859" h="720090">
                  <a:moveTo>
                    <a:pt x="22860" y="617220"/>
                  </a:moveTo>
                  <a:lnTo>
                    <a:pt x="0" y="617220"/>
                  </a:lnTo>
                  <a:lnTo>
                    <a:pt x="0" y="622300"/>
                  </a:lnTo>
                  <a:lnTo>
                    <a:pt x="22860" y="622300"/>
                  </a:lnTo>
                  <a:lnTo>
                    <a:pt x="22860" y="617220"/>
                  </a:lnTo>
                  <a:close/>
                </a:path>
                <a:path w="22859" h="720090">
                  <a:moveTo>
                    <a:pt x="22860" y="610870"/>
                  </a:moveTo>
                  <a:lnTo>
                    <a:pt x="0" y="610870"/>
                  </a:lnTo>
                  <a:lnTo>
                    <a:pt x="0" y="615950"/>
                  </a:lnTo>
                  <a:lnTo>
                    <a:pt x="22860" y="615950"/>
                  </a:lnTo>
                  <a:lnTo>
                    <a:pt x="22860" y="610870"/>
                  </a:lnTo>
                  <a:close/>
                </a:path>
                <a:path w="22859" h="720090">
                  <a:moveTo>
                    <a:pt x="22860" y="604520"/>
                  </a:moveTo>
                  <a:lnTo>
                    <a:pt x="0" y="604520"/>
                  </a:lnTo>
                  <a:lnTo>
                    <a:pt x="0" y="609600"/>
                  </a:lnTo>
                  <a:lnTo>
                    <a:pt x="22860" y="609600"/>
                  </a:lnTo>
                  <a:lnTo>
                    <a:pt x="22860" y="604520"/>
                  </a:lnTo>
                  <a:close/>
                </a:path>
                <a:path w="22859" h="720090">
                  <a:moveTo>
                    <a:pt x="22860" y="598170"/>
                  </a:moveTo>
                  <a:lnTo>
                    <a:pt x="0" y="598170"/>
                  </a:lnTo>
                  <a:lnTo>
                    <a:pt x="0" y="603250"/>
                  </a:lnTo>
                  <a:lnTo>
                    <a:pt x="22860" y="603250"/>
                  </a:lnTo>
                  <a:lnTo>
                    <a:pt x="22860" y="598170"/>
                  </a:lnTo>
                  <a:close/>
                </a:path>
                <a:path w="22859" h="720090">
                  <a:moveTo>
                    <a:pt x="22860" y="591820"/>
                  </a:moveTo>
                  <a:lnTo>
                    <a:pt x="0" y="591820"/>
                  </a:lnTo>
                  <a:lnTo>
                    <a:pt x="0" y="596900"/>
                  </a:lnTo>
                  <a:lnTo>
                    <a:pt x="22860" y="596900"/>
                  </a:lnTo>
                  <a:lnTo>
                    <a:pt x="22860" y="591820"/>
                  </a:lnTo>
                  <a:close/>
                </a:path>
                <a:path w="22859" h="720090">
                  <a:moveTo>
                    <a:pt x="22860" y="585470"/>
                  </a:moveTo>
                  <a:lnTo>
                    <a:pt x="0" y="585470"/>
                  </a:lnTo>
                  <a:lnTo>
                    <a:pt x="0" y="590550"/>
                  </a:lnTo>
                  <a:lnTo>
                    <a:pt x="22860" y="590550"/>
                  </a:lnTo>
                  <a:lnTo>
                    <a:pt x="22860" y="585470"/>
                  </a:lnTo>
                  <a:close/>
                </a:path>
                <a:path w="22859" h="720090">
                  <a:moveTo>
                    <a:pt x="22860" y="579120"/>
                  </a:moveTo>
                  <a:lnTo>
                    <a:pt x="0" y="579120"/>
                  </a:lnTo>
                  <a:lnTo>
                    <a:pt x="0" y="584200"/>
                  </a:lnTo>
                  <a:lnTo>
                    <a:pt x="22860" y="584200"/>
                  </a:lnTo>
                  <a:lnTo>
                    <a:pt x="22860" y="579120"/>
                  </a:lnTo>
                  <a:close/>
                </a:path>
                <a:path w="22859" h="720090">
                  <a:moveTo>
                    <a:pt x="22860" y="572770"/>
                  </a:moveTo>
                  <a:lnTo>
                    <a:pt x="0" y="572770"/>
                  </a:lnTo>
                  <a:lnTo>
                    <a:pt x="0" y="577850"/>
                  </a:lnTo>
                  <a:lnTo>
                    <a:pt x="22860" y="577850"/>
                  </a:lnTo>
                  <a:lnTo>
                    <a:pt x="22860" y="572770"/>
                  </a:lnTo>
                  <a:close/>
                </a:path>
                <a:path w="22859" h="720090">
                  <a:moveTo>
                    <a:pt x="22860" y="566420"/>
                  </a:moveTo>
                  <a:lnTo>
                    <a:pt x="0" y="566420"/>
                  </a:lnTo>
                  <a:lnTo>
                    <a:pt x="0" y="571500"/>
                  </a:lnTo>
                  <a:lnTo>
                    <a:pt x="22860" y="571500"/>
                  </a:lnTo>
                  <a:lnTo>
                    <a:pt x="22860" y="566420"/>
                  </a:lnTo>
                  <a:close/>
                </a:path>
                <a:path w="22859" h="720090">
                  <a:moveTo>
                    <a:pt x="22860" y="560070"/>
                  </a:moveTo>
                  <a:lnTo>
                    <a:pt x="0" y="560070"/>
                  </a:lnTo>
                  <a:lnTo>
                    <a:pt x="0" y="565150"/>
                  </a:lnTo>
                  <a:lnTo>
                    <a:pt x="22860" y="565150"/>
                  </a:lnTo>
                  <a:lnTo>
                    <a:pt x="22860" y="560070"/>
                  </a:lnTo>
                  <a:close/>
                </a:path>
                <a:path w="22859" h="720090">
                  <a:moveTo>
                    <a:pt x="22860" y="553720"/>
                  </a:moveTo>
                  <a:lnTo>
                    <a:pt x="0" y="553720"/>
                  </a:lnTo>
                  <a:lnTo>
                    <a:pt x="0" y="558800"/>
                  </a:lnTo>
                  <a:lnTo>
                    <a:pt x="22860" y="558800"/>
                  </a:lnTo>
                  <a:lnTo>
                    <a:pt x="22860" y="553720"/>
                  </a:lnTo>
                  <a:close/>
                </a:path>
                <a:path w="22859" h="720090">
                  <a:moveTo>
                    <a:pt x="22860" y="547370"/>
                  </a:moveTo>
                  <a:lnTo>
                    <a:pt x="0" y="547370"/>
                  </a:lnTo>
                  <a:lnTo>
                    <a:pt x="0" y="552450"/>
                  </a:lnTo>
                  <a:lnTo>
                    <a:pt x="22860" y="552450"/>
                  </a:lnTo>
                  <a:lnTo>
                    <a:pt x="22860" y="547370"/>
                  </a:lnTo>
                  <a:close/>
                </a:path>
                <a:path w="22859" h="720090">
                  <a:moveTo>
                    <a:pt x="21590" y="546100"/>
                  </a:moveTo>
                  <a:lnTo>
                    <a:pt x="20320" y="546100"/>
                  </a:lnTo>
                  <a:lnTo>
                    <a:pt x="20320" y="547370"/>
                  </a:lnTo>
                  <a:lnTo>
                    <a:pt x="21590" y="547370"/>
                  </a:lnTo>
                  <a:lnTo>
                    <a:pt x="21590" y="546100"/>
                  </a:lnTo>
                  <a:close/>
                </a:path>
                <a:path w="22859" h="720090">
                  <a:moveTo>
                    <a:pt x="17779" y="541020"/>
                  </a:moveTo>
                  <a:lnTo>
                    <a:pt x="0" y="541020"/>
                  </a:lnTo>
                  <a:lnTo>
                    <a:pt x="0" y="546100"/>
                  </a:lnTo>
                  <a:lnTo>
                    <a:pt x="19050" y="546100"/>
                  </a:lnTo>
                  <a:lnTo>
                    <a:pt x="19050" y="542290"/>
                  </a:lnTo>
                  <a:lnTo>
                    <a:pt x="17779" y="542290"/>
                  </a:lnTo>
                  <a:lnTo>
                    <a:pt x="17779" y="541020"/>
                  </a:lnTo>
                  <a:close/>
                </a:path>
                <a:path w="22859" h="720090">
                  <a:moveTo>
                    <a:pt x="12700" y="533400"/>
                  </a:moveTo>
                  <a:lnTo>
                    <a:pt x="11430" y="533400"/>
                  </a:lnTo>
                  <a:lnTo>
                    <a:pt x="11430" y="534670"/>
                  </a:lnTo>
                  <a:lnTo>
                    <a:pt x="0" y="534670"/>
                  </a:lnTo>
                  <a:lnTo>
                    <a:pt x="0" y="539750"/>
                  </a:lnTo>
                  <a:lnTo>
                    <a:pt x="15240" y="539750"/>
                  </a:lnTo>
                  <a:lnTo>
                    <a:pt x="15240" y="537210"/>
                  </a:lnTo>
                  <a:lnTo>
                    <a:pt x="13970" y="537210"/>
                  </a:lnTo>
                  <a:lnTo>
                    <a:pt x="13970" y="535940"/>
                  </a:lnTo>
                  <a:lnTo>
                    <a:pt x="12700" y="535940"/>
                  </a:lnTo>
                  <a:lnTo>
                    <a:pt x="12700" y="533400"/>
                  </a:lnTo>
                  <a:close/>
                </a:path>
                <a:path w="22859" h="720090">
                  <a:moveTo>
                    <a:pt x="7620" y="527050"/>
                  </a:moveTo>
                  <a:lnTo>
                    <a:pt x="6350" y="527050"/>
                  </a:lnTo>
                  <a:lnTo>
                    <a:pt x="6350" y="528320"/>
                  </a:lnTo>
                  <a:lnTo>
                    <a:pt x="0" y="528320"/>
                  </a:lnTo>
                  <a:lnTo>
                    <a:pt x="0" y="533400"/>
                  </a:lnTo>
                  <a:lnTo>
                    <a:pt x="10160" y="533400"/>
                  </a:lnTo>
                  <a:lnTo>
                    <a:pt x="10160" y="530860"/>
                  </a:lnTo>
                  <a:lnTo>
                    <a:pt x="8890" y="530860"/>
                  </a:lnTo>
                  <a:lnTo>
                    <a:pt x="8890" y="529590"/>
                  </a:lnTo>
                  <a:lnTo>
                    <a:pt x="7620" y="529590"/>
                  </a:lnTo>
                  <a:lnTo>
                    <a:pt x="7620" y="527050"/>
                  </a:lnTo>
                  <a:close/>
                </a:path>
                <a:path w="22859" h="720090">
                  <a:moveTo>
                    <a:pt x="5080" y="521970"/>
                  </a:moveTo>
                  <a:lnTo>
                    <a:pt x="0" y="521970"/>
                  </a:lnTo>
                  <a:lnTo>
                    <a:pt x="0" y="527050"/>
                  </a:lnTo>
                  <a:lnTo>
                    <a:pt x="6350" y="527050"/>
                  </a:lnTo>
                  <a:lnTo>
                    <a:pt x="6350" y="524510"/>
                  </a:lnTo>
                  <a:lnTo>
                    <a:pt x="5080" y="524510"/>
                  </a:lnTo>
                  <a:lnTo>
                    <a:pt x="5080" y="521970"/>
                  </a:lnTo>
                  <a:close/>
                </a:path>
                <a:path w="22859" h="720090">
                  <a:moveTo>
                    <a:pt x="3810" y="520700"/>
                  </a:moveTo>
                  <a:lnTo>
                    <a:pt x="2540" y="520700"/>
                  </a:lnTo>
                  <a:lnTo>
                    <a:pt x="2540" y="521970"/>
                  </a:lnTo>
                  <a:lnTo>
                    <a:pt x="3810" y="521970"/>
                  </a:lnTo>
                  <a:lnTo>
                    <a:pt x="3810" y="520700"/>
                  </a:lnTo>
                  <a:close/>
                </a:path>
                <a:path w="22859" h="720090">
                  <a:moveTo>
                    <a:pt x="1270" y="515620"/>
                  </a:moveTo>
                  <a:lnTo>
                    <a:pt x="0" y="515620"/>
                  </a:lnTo>
                  <a:lnTo>
                    <a:pt x="0" y="520700"/>
                  </a:lnTo>
                  <a:lnTo>
                    <a:pt x="2540" y="520700"/>
                  </a:lnTo>
                  <a:lnTo>
                    <a:pt x="2540" y="518160"/>
                  </a:lnTo>
                  <a:lnTo>
                    <a:pt x="1270" y="518160"/>
                  </a:lnTo>
                  <a:lnTo>
                    <a:pt x="1270" y="515620"/>
                  </a:lnTo>
                  <a:close/>
                </a:path>
                <a:path w="22859" h="720090">
                  <a:moveTo>
                    <a:pt x="22860" y="426720"/>
                  </a:moveTo>
                  <a:lnTo>
                    <a:pt x="6350" y="426720"/>
                  </a:lnTo>
                  <a:lnTo>
                    <a:pt x="6350" y="427990"/>
                  </a:lnTo>
                  <a:lnTo>
                    <a:pt x="10160" y="427990"/>
                  </a:lnTo>
                  <a:lnTo>
                    <a:pt x="10160" y="429260"/>
                  </a:lnTo>
                  <a:lnTo>
                    <a:pt x="20320" y="429260"/>
                  </a:lnTo>
                  <a:lnTo>
                    <a:pt x="20320" y="431800"/>
                  </a:lnTo>
                  <a:lnTo>
                    <a:pt x="22860" y="431800"/>
                  </a:lnTo>
                  <a:lnTo>
                    <a:pt x="22860" y="426720"/>
                  </a:lnTo>
                  <a:close/>
                </a:path>
                <a:path w="22859" h="720090">
                  <a:moveTo>
                    <a:pt x="22860" y="420370"/>
                  </a:moveTo>
                  <a:lnTo>
                    <a:pt x="0" y="420370"/>
                  </a:lnTo>
                  <a:lnTo>
                    <a:pt x="0" y="426720"/>
                  </a:lnTo>
                  <a:lnTo>
                    <a:pt x="1270" y="426720"/>
                  </a:lnTo>
                  <a:lnTo>
                    <a:pt x="1270" y="425450"/>
                  </a:lnTo>
                  <a:lnTo>
                    <a:pt x="22860" y="425450"/>
                  </a:lnTo>
                  <a:lnTo>
                    <a:pt x="22860" y="420370"/>
                  </a:lnTo>
                  <a:close/>
                </a:path>
                <a:path w="22859" h="720090">
                  <a:moveTo>
                    <a:pt x="22860" y="414020"/>
                  </a:moveTo>
                  <a:lnTo>
                    <a:pt x="0" y="414020"/>
                  </a:lnTo>
                  <a:lnTo>
                    <a:pt x="0" y="419100"/>
                  </a:lnTo>
                  <a:lnTo>
                    <a:pt x="22860" y="419100"/>
                  </a:lnTo>
                  <a:lnTo>
                    <a:pt x="22860" y="414020"/>
                  </a:lnTo>
                  <a:close/>
                </a:path>
                <a:path w="22859" h="720090">
                  <a:moveTo>
                    <a:pt x="22860" y="407670"/>
                  </a:moveTo>
                  <a:lnTo>
                    <a:pt x="0" y="407670"/>
                  </a:lnTo>
                  <a:lnTo>
                    <a:pt x="0" y="412750"/>
                  </a:lnTo>
                  <a:lnTo>
                    <a:pt x="22860" y="412750"/>
                  </a:lnTo>
                  <a:lnTo>
                    <a:pt x="22860" y="407670"/>
                  </a:lnTo>
                  <a:close/>
                </a:path>
                <a:path w="22859" h="720090">
                  <a:moveTo>
                    <a:pt x="22860" y="401320"/>
                  </a:moveTo>
                  <a:lnTo>
                    <a:pt x="0" y="401320"/>
                  </a:lnTo>
                  <a:lnTo>
                    <a:pt x="0" y="406400"/>
                  </a:lnTo>
                  <a:lnTo>
                    <a:pt x="22860" y="406400"/>
                  </a:lnTo>
                  <a:lnTo>
                    <a:pt x="22860" y="401320"/>
                  </a:lnTo>
                  <a:close/>
                </a:path>
                <a:path w="22859" h="720090">
                  <a:moveTo>
                    <a:pt x="22860" y="394970"/>
                  </a:moveTo>
                  <a:lnTo>
                    <a:pt x="0" y="394970"/>
                  </a:lnTo>
                  <a:lnTo>
                    <a:pt x="0" y="400050"/>
                  </a:lnTo>
                  <a:lnTo>
                    <a:pt x="22860" y="400050"/>
                  </a:lnTo>
                  <a:lnTo>
                    <a:pt x="22860" y="394970"/>
                  </a:lnTo>
                  <a:close/>
                </a:path>
                <a:path w="22859" h="720090">
                  <a:moveTo>
                    <a:pt x="22860" y="388620"/>
                  </a:moveTo>
                  <a:lnTo>
                    <a:pt x="0" y="388620"/>
                  </a:lnTo>
                  <a:lnTo>
                    <a:pt x="0" y="393700"/>
                  </a:lnTo>
                  <a:lnTo>
                    <a:pt x="22860" y="393700"/>
                  </a:lnTo>
                  <a:lnTo>
                    <a:pt x="22860" y="388620"/>
                  </a:lnTo>
                  <a:close/>
                </a:path>
                <a:path w="22859" h="720090">
                  <a:moveTo>
                    <a:pt x="22860" y="382270"/>
                  </a:moveTo>
                  <a:lnTo>
                    <a:pt x="0" y="382270"/>
                  </a:lnTo>
                  <a:lnTo>
                    <a:pt x="0" y="387350"/>
                  </a:lnTo>
                  <a:lnTo>
                    <a:pt x="22860" y="387350"/>
                  </a:lnTo>
                  <a:lnTo>
                    <a:pt x="22860" y="382270"/>
                  </a:lnTo>
                  <a:close/>
                </a:path>
                <a:path w="22859" h="720090">
                  <a:moveTo>
                    <a:pt x="22860" y="375920"/>
                  </a:moveTo>
                  <a:lnTo>
                    <a:pt x="0" y="375920"/>
                  </a:lnTo>
                  <a:lnTo>
                    <a:pt x="0" y="381000"/>
                  </a:lnTo>
                  <a:lnTo>
                    <a:pt x="22860" y="381000"/>
                  </a:lnTo>
                  <a:lnTo>
                    <a:pt x="22860" y="375920"/>
                  </a:lnTo>
                  <a:close/>
                </a:path>
                <a:path w="22859" h="720090">
                  <a:moveTo>
                    <a:pt x="22860" y="369570"/>
                  </a:moveTo>
                  <a:lnTo>
                    <a:pt x="0" y="369570"/>
                  </a:lnTo>
                  <a:lnTo>
                    <a:pt x="0" y="374650"/>
                  </a:lnTo>
                  <a:lnTo>
                    <a:pt x="22860" y="374650"/>
                  </a:lnTo>
                  <a:lnTo>
                    <a:pt x="22860" y="369570"/>
                  </a:lnTo>
                  <a:close/>
                </a:path>
                <a:path w="22859" h="720090">
                  <a:moveTo>
                    <a:pt x="22860" y="363220"/>
                  </a:moveTo>
                  <a:lnTo>
                    <a:pt x="0" y="363220"/>
                  </a:lnTo>
                  <a:lnTo>
                    <a:pt x="0" y="368300"/>
                  </a:lnTo>
                  <a:lnTo>
                    <a:pt x="22860" y="368300"/>
                  </a:lnTo>
                  <a:lnTo>
                    <a:pt x="22860" y="363220"/>
                  </a:lnTo>
                  <a:close/>
                </a:path>
                <a:path w="22859" h="720090">
                  <a:moveTo>
                    <a:pt x="22860" y="356870"/>
                  </a:moveTo>
                  <a:lnTo>
                    <a:pt x="0" y="356870"/>
                  </a:lnTo>
                  <a:lnTo>
                    <a:pt x="0" y="361950"/>
                  </a:lnTo>
                  <a:lnTo>
                    <a:pt x="22860" y="361950"/>
                  </a:lnTo>
                  <a:lnTo>
                    <a:pt x="22860" y="356870"/>
                  </a:lnTo>
                  <a:close/>
                </a:path>
                <a:path w="22859" h="720090">
                  <a:moveTo>
                    <a:pt x="22860" y="350520"/>
                  </a:moveTo>
                  <a:lnTo>
                    <a:pt x="0" y="350520"/>
                  </a:lnTo>
                  <a:lnTo>
                    <a:pt x="0" y="355600"/>
                  </a:lnTo>
                  <a:lnTo>
                    <a:pt x="22860" y="355600"/>
                  </a:lnTo>
                  <a:lnTo>
                    <a:pt x="22860" y="350520"/>
                  </a:lnTo>
                  <a:close/>
                </a:path>
                <a:path w="22859" h="720090">
                  <a:moveTo>
                    <a:pt x="22860" y="344170"/>
                  </a:moveTo>
                  <a:lnTo>
                    <a:pt x="0" y="344170"/>
                  </a:lnTo>
                  <a:lnTo>
                    <a:pt x="0" y="349250"/>
                  </a:lnTo>
                  <a:lnTo>
                    <a:pt x="22860" y="349250"/>
                  </a:lnTo>
                  <a:lnTo>
                    <a:pt x="22860" y="344170"/>
                  </a:lnTo>
                  <a:close/>
                </a:path>
                <a:path w="22859" h="720090">
                  <a:moveTo>
                    <a:pt x="22860" y="337820"/>
                  </a:moveTo>
                  <a:lnTo>
                    <a:pt x="0" y="337820"/>
                  </a:lnTo>
                  <a:lnTo>
                    <a:pt x="0" y="342900"/>
                  </a:lnTo>
                  <a:lnTo>
                    <a:pt x="22860" y="342900"/>
                  </a:lnTo>
                  <a:lnTo>
                    <a:pt x="22860" y="337820"/>
                  </a:lnTo>
                  <a:close/>
                </a:path>
                <a:path w="22859" h="720090">
                  <a:moveTo>
                    <a:pt x="22860" y="331470"/>
                  </a:moveTo>
                  <a:lnTo>
                    <a:pt x="0" y="331470"/>
                  </a:lnTo>
                  <a:lnTo>
                    <a:pt x="0" y="336550"/>
                  </a:lnTo>
                  <a:lnTo>
                    <a:pt x="22860" y="336550"/>
                  </a:lnTo>
                  <a:lnTo>
                    <a:pt x="22860" y="331470"/>
                  </a:lnTo>
                  <a:close/>
                </a:path>
                <a:path w="22859" h="720090">
                  <a:moveTo>
                    <a:pt x="22860" y="325120"/>
                  </a:moveTo>
                  <a:lnTo>
                    <a:pt x="0" y="325120"/>
                  </a:lnTo>
                  <a:lnTo>
                    <a:pt x="0" y="330200"/>
                  </a:lnTo>
                  <a:lnTo>
                    <a:pt x="22860" y="330200"/>
                  </a:lnTo>
                  <a:lnTo>
                    <a:pt x="22860" y="325120"/>
                  </a:lnTo>
                  <a:close/>
                </a:path>
                <a:path w="22859" h="720090">
                  <a:moveTo>
                    <a:pt x="22860" y="318770"/>
                  </a:moveTo>
                  <a:lnTo>
                    <a:pt x="0" y="318770"/>
                  </a:lnTo>
                  <a:lnTo>
                    <a:pt x="0" y="323850"/>
                  </a:lnTo>
                  <a:lnTo>
                    <a:pt x="22860" y="323850"/>
                  </a:lnTo>
                  <a:lnTo>
                    <a:pt x="22860" y="318770"/>
                  </a:lnTo>
                  <a:close/>
                </a:path>
                <a:path w="22859" h="720090">
                  <a:moveTo>
                    <a:pt x="22860" y="237490"/>
                  </a:moveTo>
                  <a:lnTo>
                    <a:pt x="0" y="237490"/>
                  </a:lnTo>
                  <a:lnTo>
                    <a:pt x="0" y="317500"/>
                  </a:lnTo>
                  <a:lnTo>
                    <a:pt x="22860" y="317500"/>
                  </a:lnTo>
                  <a:lnTo>
                    <a:pt x="22860" y="237490"/>
                  </a:lnTo>
                  <a:close/>
                </a:path>
              </a:pathLst>
            </a:custGeom>
            <a:solidFill>
              <a:srgbClr val="212121"/>
            </a:solidFill>
          </p:spPr>
          <p:txBody>
            <a:bodyPr bIns="0" lIns="0" rIns="0" rtlCol="0" tIns="0" wrap="square"/>
            <a:p/>
          </p:txBody>
        </p:sp>
        <p:sp>
          <p:nvSpPr>
            <p:cNvPr id="1049299" name="object 592"/>
            <p:cNvSpPr/>
            <p:nvPr/>
          </p:nvSpPr>
          <p:spPr>
            <a:xfrm>
              <a:off x="7164069" y="5808980"/>
              <a:ext cx="21590" cy="715010"/>
            </a:xfrm>
            <a:custGeom>
              <a:avLst/>
              <a:ahLst/>
              <a:rect l="l" t="t" r="r" b="b"/>
              <a:pathLst>
                <a:path w="21590" h="715009">
                  <a:moveTo>
                    <a:pt x="21589" y="0"/>
                  </a:moveTo>
                  <a:lnTo>
                    <a:pt x="13970" y="0"/>
                  </a:lnTo>
                  <a:lnTo>
                    <a:pt x="13970" y="1270"/>
                  </a:lnTo>
                  <a:lnTo>
                    <a:pt x="7620" y="1270"/>
                  </a:lnTo>
                  <a:lnTo>
                    <a:pt x="7620" y="2540"/>
                  </a:lnTo>
                  <a:lnTo>
                    <a:pt x="21589" y="2540"/>
                  </a:lnTo>
                  <a:lnTo>
                    <a:pt x="21589" y="0"/>
                  </a:lnTo>
                  <a:close/>
                </a:path>
                <a:path w="21590" h="715009">
                  <a:moveTo>
                    <a:pt x="21589" y="2540"/>
                  </a:moveTo>
                  <a:lnTo>
                    <a:pt x="0" y="2540"/>
                  </a:lnTo>
                  <a:lnTo>
                    <a:pt x="0" y="5080"/>
                  </a:lnTo>
                  <a:lnTo>
                    <a:pt x="21589" y="5080"/>
                  </a:lnTo>
                  <a:lnTo>
                    <a:pt x="21589" y="2540"/>
                  </a:lnTo>
                  <a:close/>
                </a:path>
                <a:path w="21590" h="715009">
                  <a:moveTo>
                    <a:pt x="21589" y="5080"/>
                  </a:moveTo>
                  <a:lnTo>
                    <a:pt x="0" y="5080"/>
                  </a:lnTo>
                  <a:lnTo>
                    <a:pt x="0" y="8890"/>
                  </a:lnTo>
                  <a:lnTo>
                    <a:pt x="21589" y="8890"/>
                  </a:lnTo>
                  <a:lnTo>
                    <a:pt x="21589" y="5080"/>
                  </a:lnTo>
                  <a:close/>
                </a:path>
                <a:path w="21590" h="715009">
                  <a:moveTo>
                    <a:pt x="21589" y="8890"/>
                  </a:moveTo>
                  <a:lnTo>
                    <a:pt x="0" y="8890"/>
                  </a:lnTo>
                  <a:lnTo>
                    <a:pt x="0" y="11430"/>
                  </a:lnTo>
                  <a:lnTo>
                    <a:pt x="21589" y="11430"/>
                  </a:lnTo>
                  <a:lnTo>
                    <a:pt x="21589" y="8890"/>
                  </a:lnTo>
                  <a:close/>
                </a:path>
                <a:path w="21590" h="715009">
                  <a:moveTo>
                    <a:pt x="21589" y="11430"/>
                  </a:moveTo>
                  <a:lnTo>
                    <a:pt x="0" y="11430"/>
                  </a:lnTo>
                  <a:lnTo>
                    <a:pt x="0" y="15240"/>
                  </a:lnTo>
                  <a:lnTo>
                    <a:pt x="21589" y="15240"/>
                  </a:lnTo>
                  <a:lnTo>
                    <a:pt x="21589" y="11430"/>
                  </a:lnTo>
                  <a:close/>
                </a:path>
                <a:path w="21590" h="715009">
                  <a:moveTo>
                    <a:pt x="21589" y="15240"/>
                  </a:moveTo>
                  <a:lnTo>
                    <a:pt x="0" y="15240"/>
                  </a:lnTo>
                  <a:lnTo>
                    <a:pt x="0" y="21590"/>
                  </a:lnTo>
                  <a:lnTo>
                    <a:pt x="21589" y="21590"/>
                  </a:lnTo>
                  <a:lnTo>
                    <a:pt x="21589" y="15240"/>
                  </a:lnTo>
                  <a:close/>
                </a:path>
                <a:path w="21590" h="715009">
                  <a:moveTo>
                    <a:pt x="21589" y="21590"/>
                  </a:moveTo>
                  <a:lnTo>
                    <a:pt x="0" y="21590"/>
                  </a:lnTo>
                  <a:lnTo>
                    <a:pt x="0" y="24130"/>
                  </a:lnTo>
                  <a:lnTo>
                    <a:pt x="21589" y="24130"/>
                  </a:lnTo>
                  <a:lnTo>
                    <a:pt x="21589" y="21590"/>
                  </a:lnTo>
                  <a:close/>
                </a:path>
                <a:path w="21590" h="715009">
                  <a:moveTo>
                    <a:pt x="21589" y="24130"/>
                  </a:moveTo>
                  <a:lnTo>
                    <a:pt x="0" y="24130"/>
                  </a:lnTo>
                  <a:lnTo>
                    <a:pt x="0" y="27940"/>
                  </a:lnTo>
                  <a:lnTo>
                    <a:pt x="21589" y="27940"/>
                  </a:lnTo>
                  <a:lnTo>
                    <a:pt x="21589" y="24130"/>
                  </a:lnTo>
                  <a:close/>
                </a:path>
                <a:path w="21590" h="715009">
                  <a:moveTo>
                    <a:pt x="21589" y="27940"/>
                  </a:moveTo>
                  <a:lnTo>
                    <a:pt x="0" y="27940"/>
                  </a:lnTo>
                  <a:lnTo>
                    <a:pt x="0" y="30480"/>
                  </a:lnTo>
                  <a:lnTo>
                    <a:pt x="21589" y="30480"/>
                  </a:lnTo>
                  <a:lnTo>
                    <a:pt x="21589" y="27940"/>
                  </a:lnTo>
                  <a:close/>
                </a:path>
                <a:path w="21590" h="715009">
                  <a:moveTo>
                    <a:pt x="21589" y="30480"/>
                  </a:moveTo>
                  <a:lnTo>
                    <a:pt x="0" y="30480"/>
                  </a:lnTo>
                  <a:lnTo>
                    <a:pt x="0" y="34290"/>
                  </a:lnTo>
                  <a:lnTo>
                    <a:pt x="21589" y="34290"/>
                  </a:lnTo>
                  <a:lnTo>
                    <a:pt x="21589" y="30480"/>
                  </a:lnTo>
                  <a:close/>
                </a:path>
                <a:path w="21590" h="715009">
                  <a:moveTo>
                    <a:pt x="21589" y="34290"/>
                  </a:moveTo>
                  <a:lnTo>
                    <a:pt x="0" y="34290"/>
                  </a:lnTo>
                  <a:lnTo>
                    <a:pt x="0" y="36830"/>
                  </a:lnTo>
                  <a:lnTo>
                    <a:pt x="21589" y="36830"/>
                  </a:lnTo>
                  <a:lnTo>
                    <a:pt x="21589" y="34290"/>
                  </a:lnTo>
                  <a:close/>
                </a:path>
                <a:path w="21590" h="715009">
                  <a:moveTo>
                    <a:pt x="21589" y="36830"/>
                  </a:moveTo>
                  <a:lnTo>
                    <a:pt x="0" y="36830"/>
                  </a:lnTo>
                  <a:lnTo>
                    <a:pt x="0" y="40640"/>
                  </a:lnTo>
                  <a:lnTo>
                    <a:pt x="21589" y="40640"/>
                  </a:lnTo>
                  <a:lnTo>
                    <a:pt x="21589" y="36830"/>
                  </a:lnTo>
                  <a:close/>
                </a:path>
                <a:path w="21590" h="715009">
                  <a:moveTo>
                    <a:pt x="21589" y="40640"/>
                  </a:moveTo>
                  <a:lnTo>
                    <a:pt x="0" y="40640"/>
                  </a:lnTo>
                  <a:lnTo>
                    <a:pt x="0" y="43180"/>
                  </a:lnTo>
                  <a:lnTo>
                    <a:pt x="21589" y="43180"/>
                  </a:lnTo>
                  <a:lnTo>
                    <a:pt x="21589" y="40640"/>
                  </a:lnTo>
                  <a:close/>
                </a:path>
                <a:path w="21590" h="715009">
                  <a:moveTo>
                    <a:pt x="21589" y="43180"/>
                  </a:moveTo>
                  <a:lnTo>
                    <a:pt x="0" y="43180"/>
                  </a:lnTo>
                  <a:lnTo>
                    <a:pt x="0" y="46990"/>
                  </a:lnTo>
                  <a:lnTo>
                    <a:pt x="21589" y="46990"/>
                  </a:lnTo>
                  <a:lnTo>
                    <a:pt x="21589" y="43180"/>
                  </a:lnTo>
                  <a:close/>
                </a:path>
                <a:path w="21590" h="715009">
                  <a:moveTo>
                    <a:pt x="21589" y="46990"/>
                  </a:moveTo>
                  <a:lnTo>
                    <a:pt x="0" y="46990"/>
                  </a:lnTo>
                  <a:lnTo>
                    <a:pt x="0" y="49530"/>
                  </a:lnTo>
                  <a:lnTo>
                    <a:pt x="21589" y="49530"/>
                  </a:lnTo>
                  <a:lnTo>
                    <a:pt x="21589" y="46990"/>
                  </a:lnTo>
                  <a:close/>
                </a:path>
                <a:path w="21590" h="715009">
                  <a:moveTo>
                    <a:pt x="21589" y="49530"/>
                  </a:moveTo>
                  <a:lnTo>
                    <a:pt x="0" y="49530"/>
                  </a:lnTo>
                  <a:lnTo>
                    <a:pt x="0" y="53340"/>
                  </a:lnTo>
                  <a:lnTo>
                    <a:pt x="21589" y="53340"/>
                  </a:lnTo>
                  <a:lnTo>
                    <a:pt x="21589" y="49530"/>
                  </a:lnTo>
                  <a:close/>
                </a:path>
                <a:path w="21590" h="715009">
                  <a:moveTo>
                    <a:pt x="21589" y="53340"/>
                  </a:moveTo>
                  <a:lnTo>
                    <a:pt x="0" y="53340"/>
                  </a:lnTo>
                  <a:lnTo>
                    <a:pt x="0" y="55880"/>
                  </a:lnTo>
                  <a:lnTo>
                    <a:pt x="21589" y="55880"/>
                  </a:lnTo>
                  <a:lnTo>
                    <a:pt x="21589" y="53340"/>
                  </a:lnTo>
                  <a:close/>
                </a:path>
                <a:path w="21590" h="715009">
                  <a:moveTo>
                    <a:pt x="21589" y="55880"/>
                  </a:moveTo>
                  <a:lnTo>
                    <a:pt x="0" y="55880"/>
                  </a:lnTo>
                  <a:lnTo>
                    <a:pt x="0" y="59690"/>
                  </a:lnTo>
                  <a:lnTo>
                    <a:pt x="21589" y="59690"/>
                  </a:lnTo>
                  <a:lnTo>
                    <a:pt x="21589" y="55880"/>
                  </a:lnTo>
                  <a:close/>
                </a:path>
                <a:path w="21590" h="715009">
                  <a:moveTo>
                    <a:pt x="21589" y="59690"/>
                  </a:moveTo>
                  <a:lnTo>
                    <a:pt x="0" y="59690"/>
                  </a:lnTo>
                  <a:lnTo>
                    <a:pt x="0" y="62230"/>
                  </a:lnTo>
                  <a:lnTo>
                    <a:pt x="21589" y="62230"/>
                  </a:lnTo>
                  <a:lnTo>
                    <a:pt x="21589" y="59690"/>
                  </a:lnTo>
                  <a:close/>
                </a:path>
                <a:path w="21590" h="715009">
                  <a:moveTo>
                    <a:pt x="21589" y="62230"/>
                  </a:moveTo>
                  <a:lnTo>
                    <a:pt x="0" y="62230"/>
                  </a:lnTo>
                  <a:lnTo>
                    <a:pt x="0" y="66040"/>
                  </a:lnTo>
                  <a:lnTo>
                    <a:pt x="21589" y="66040"/>
                  </a:lnTo>
                  <a:lnTo>
                    <a:pt x="21589" y="62230"/>
                  </a:lnTo>
                  <a:close/>
                </a:path>
                <a:path w="21590" h="715009">
                  <a:moveTo>
                    <a:pt x="21589" y="66040"/>
                  </a:moveTo>
                  <a:lnTo>
                    <a:pt x="0" y="66040"/>
                  </a:lnTo>
                  <a:lnTo>
                    <a:pt x="0" y="68580"/>
                  </a:lnTo>
                  <a:lnTo>
                    <a:pt x="21589" y="68580"/>
                  </a:lnTo>
                  <a:lnTo>
                    <a:pt x="21589" y="66040"/>
                  </a:lnTo>
                  <a:close/>
                </a:path>
                <a:path w="21590" h="715009">
                  <a:moveTo>
                    <a:pt x="21589" y="68580"/>
                  </a:moveTo>
                  <a:lnTo>
                    <a:pt x="0" y="68580"/>
                  </a:lnTo>
                  <a:lnTo>
                    <a:pt x="0" y="72390"/>
                  </a:lnTo>
                  <a:lnTo>
                    <a:pt x="21589" y="72390"/>
                  </a:lnTo>
                  <a:lnTo>
                    <a:pt x="21589" y="68580"/>
                  </a:lnTo>
                  <a:close/>
                </a:path>
                <a:path w="21590" h="715009">
                  <a:moveTo>
                    <a:pt x="21589" y="72390"/>
                  </a:moveTo>
                  <a:lnTo>
                    <a:pt x="0" y="72390"/>
                  </a:lnTo>
                  <a:lnTo>
                    <a:pt x="0" y="74930"/>
                  </a:lnTo>
                  <a:lnTo>
                    <a:pt x="21589" y="74930"/>
                  </a:lnTo>
                  <a:lnTo>
                    <a:pt x="21589" y="72390"/>
                  </a:lnTo>
                  <a:close/>
                </a:path>
                <a:path w="21590" h="715009">
                  <a:moveTo>
                    <a:pt x="21589" y="74930"/>
                  </a:moveTo>
                  <a:lnTo>
                    <a:pt x="0" y="74930"/>
                  </a:lnTo>
                  <a:lnTo>
                    <a:pt x="0" y="81280"/>
                  </a:lnTo>
                  <a:lnTo>
                    <a:pt x="21589" y="81280"/>
                  </a:lnTo>
                  <a:lnTo>
                    <a:pt x="21589" y="74930"/>
                  </a:lnTo>
                  <a:close/>
                </a:path>
                <a:path w="21590" h="715009">
                  <a:moveTo>
                    <a:pt x="21589" y="81280"/>
                  </a:moveTo>
                  <a:lnTo>
                    <a:pt x="0" y="81280"/>
                  </a:lnTo>
                  <a:lnTo>
                    <a:pt x="0" y="87630"/>
                  </a:lnTo>
                  <a:lnTo>
                    <a:pt x="21589" y="87630"/>
                  </a:lnTo>
                  <a:lnTo>
                    <a:pt x="21589" y="81280"/>
                  </a:lnTo>
                  <a:close/>
                </a:path>
                <a:path w="21590" h="715009">
                  <a:moveTo>
                    <a:pt x="21589" y="87630"/>
                  </a:moveTo>
                  <a:lnTo>
                    <a:pt x="0" y="87630"/>
                  </a:lnTo>
                  <a:lnTo>
                    <a:pt x="0" y="91440"/>
                  </a:lnTo>
                  <a:lnTo>
                    <a:pt x="21589" y="91440"/>
                  </a:lnTo>
                  <a:lnTo>
                    <a:pt x="21589" y="87630"/>
                  </a:lnTo>
                  <a:close/>
                </a:path>
                <a:path w="21590" h="715009">
                  <a:moveTo>
                    <a:pt x="21589" y="91440"/>
                  </a:moveTo>
                  <a:lnTo>
                    <a:pt x="0" y="91440"/>
                  </a:lnTo>
                  <a:lnTo>
                    <a:pt x="0" y="93980"/>
                  </a:lnTo>
                  <a:lnTo>
                    <a:pt x="21589" y="93980"/>
                  </a:lnTo>
                  <a:lnTo>
                    <a:pt x="21589" y="91440"/>
                  </a:lnTo>
                  <a:close/>
                </a:path>
                <a:path w="21590" h="715009">
                  <a:moveTo>
                    <a:pt x="21589" y="93980"/>
                  </a:moveTo>
                  <a:lnTo>
                    <a:pt x="0" y="93980"/>
                  </a:lnTo>
                  <a:lnTo>
                    <a:pt x="0" y="100330"/>
                  </a:lnTo>
                  <a:lnTo>
                    <a:pt x="21589" y="100330"/>
                  </a:lnTo>
                  <a:lnTo>
                    <a:pt x="21589" y="93980"/>
                  </a:lnTo>
                  <a:close/>
                </a:path>
                <a:path w="21590" h="715009">
                  <a:moveTo>
                    <a:pt x="21589" y="100330"/>
                  </a:moveTo>
                  <a:lnTo>
                    <a:pt x="0" y="100330"/>
                  </a:lnTo>
                  <a:lnTo>
                    <a:pt x="0" y="106680"/>
                  </a:lnTo>
                  <a:lnTo>
                    <a:pt x="21589" y="106680"/>
                  </a:lnTo>
                  <a:lnTo>
                    <a:pt x="21589" y="100330"/>
                  </a:lnTo>
                  <a:close/>
                </a:path>
                <a:path w="21590" h="715009">
                  <a:moveTo>
                    <a:pt x="21589" y="106680"/>
                  </a:moveTo>
                  <a:lnTo>
                    <a:pt x="0" y="106680"/>
                  </a:lnTo>
                  <a:lnTo>
                    <a:pt x="0" y="113030"/>
                  </a:lnTo>
                  <a:lnTo>
                    <a:pt x="21589" y="113030"/>
                  </a:lnTo>
                  <a:lnTo>
                    <a:pt x="21589" y="106680"/>
                  </a:lnTo>
                  <a:close/>
                </a:path>
                <a:path w="21590" h="715009">
                  <a:moveTo>
                    <a:pt x="21589" y="113030"/>
                  </a:moveTo>
                  <a:lnTo>
                    <a:pt x="0" y="113030"/>
                  </a:lnTo>
                  <a:lnTo>
                    <a:pt x="0" y="119380"/>
                  </a:lnTo>
                  <a:lnTo>
                    <a:pt x="21589" y="119380"/>
                  </a:lnTo>
                  <a:lnTo>
                    <a:pt x="21589" y="113030"/>
                  </a:lnTo>
                  <a:close/>
                </a:path>
                <a:path w="21590" h="715009">
                  <a:moveTo>
                    <a:pt x="21589" y="119380"/>
                  </a:moveTo>
                  <a:lnTo>
                    <a:pt x="0" y="119380"/>
                  </a:lnTo>
                  <a:lnTo>
                    <a:pt x="0" y="125730"/>
                  </a:lnTo>
                  <a:lnTo>
                    <a:pt x="21589" y="125730"/>
                  </a:lnTo>
                  <a:lnTo>
                    <a:pt x="21589" y="119380"/>
                  </a:lnTo>
                  <a:close/>
                </a:path>
                <a:path w="21590" h="715009">
                  <a:moveTo>
                    <a:pt x="21589" y="125730"/>
                  </a:moveTo>
                  <a:lnTo>
                    <a:pt x="0" y="125730"/>
                  </a:lnTo>
                  <a:lnTo>
                    <a:pt x="0" y="129540"/>
                  </a:lnTo>
                  <a:lnTo>
                    <a:pt x="21589" y="129540"/>
                  </a:lnTo>
                  <a:lnTo>
                    <a:pt x="21589" y="125730"/>
                  </a:lnTo>
                  <a:close/>
                </a:path>
                <a:path w="21590" h="715009">
                  <a:moveTo>
                    <a:pt x="21589" y="129540"/>
                  </a:moveTo>
                  <a:lnTo>
                    <a:pt x="0" y="129540"/>
                  </a:lnTo>
                  <a:lnTo>
                    <a:pt x="0" y="132080"/>
                  </a:lnTo>
                  <a:lnTo>
                    <a:pt x="21589" y="132080"/>
                  </a:lnTo>
                  <a:lnTo>
                    <a:pt x="21589" y="129540"/>
                  </a:lnTo>
                  <a:close/>
                </a:path>
                <a:path w="21590" h="715009">
                  <a:moveTo>
                    <a:pt x="21589" y="132080"/>
                  </a:moveTo>
                  <a:lnTo>
                    <a:pt x="0" y="132080"/>
                  </a:lnTo>
                  <a:lnTo>
                    <a:pt x="0" y="135890"/>
                  </a:lnTo>
                  <a:lnTo>
                    <a:pt x="21589" y="135890"/>
                  </a:lnTo>
                  <a:lnTo>
                    <a:pt x="21589" y="132080"/>
                  </a:lnTo>
                  <a:close/>
                </a:path>
                <a:path w="21590" h="715009">
                  <a:moveTo>
                    <a:pt x="21589" y="135890"/>
                  </a:moveTo>
                  <a:lnTo>
                    <a:pt x="0" y="135890"/>
                  </a:lnTo>
                  <a:lnTo>
                    <a:pt x="0" y="138430"/>
                  </a:lnTo>
                  <a:lnTo>
                    <a:pt x="21589" y="138430"/>
                  </a:lnTo>
                  <a:lnTo>
                    <a:pt x="21589" y="135890"/>
                  </a:lnTo>
                  <a:close/>
                </a:path>
                <a:path w="21590" h="715009">
                  <a:moveTo>
                    <a:pt x="21589" y="138430"/>
                  </a:moveTo>
                  <a:lnTo>
                    <a:pt x="0" y="138430"/>
                  </a:lnTo>
                  <a:lnTo>
                    <a:pt x="0" y="148590"/>
                  </a:lnTo>
                  <a:lnTo>
                    <a:pt x="21589" y="148590"/>
                  </a:lnTo>
                  <a:lnTo>
                    <a:pt x="21589" y="138430"/>
                  </a:lnTo>
                  <a:close/>
                </a:path>
                <a:path w="21590" h="715009">
                  <a:moveTo>
                    <a:pt x="21589" y="148590"/>
                  </a:moveTo>
                  <a:lnTo>
                    <a:pt x="0" y="148590"/>
                  </a:lnTo>
                  <a:lnTo>
                    <a:pt x="0" y="151130"/>
                  </a:lnTo>
                  <a:lnTo>
                    <a:pt x="21589" y="151130"/>
                  </a:lnTo>
                  <a:lnTo>
                    <a:pt x="21589" y="148590"/>
                  </a:lnTo>
                  <a:close/>
                </a:path>
                <a:path w="21590" h="715009">
                  <a:moveTo>
                    <a:pt x="21589" y="151130"/>
                  </a:moveTo>
                  <a:lnTo>
                    <a:pt x="0" y="151130"/>
                  </a:lnTo>
                  <a:lnTo>
                    <a:pt x="0" y="157480"/>
                  </a:lnTo>
                  <a:lnTo>
                    <a:pt x="21589" y="157480"/>
                  </a:lnTo>
                  <a:lnTo>
                    <a:pt x="21589" y="151130"/>
                  </a:lnTo>
                  <a:close/>
                </a:path>
                <a:path w="21590" h="715009">
                  <a:moveTo>
                    <a:pt x="21589" y="157480"/>
                  </a:moveTo>
                  <a:lnTo>
                    <a:pt x="0" y="157480"/>
                  </a:lnTo>
                  <a:lnTo>
                    <a:pt x="0" y="161290"/>
                  </a:lnTo>
                  <a:lnTo>
                    <a:pt x="21589" y="161290"/>
                  </a:lnTo>
                  <a:lnTo>
                    <a:pt x="21589" y="157480"/>
                  </a:lnTo>
                  <a:close/>
                </a:path>
                <a:path w="21590" h="715009">
                  <a:moveTo>
                    <a:pt x="21589" y="161290"/>
                  </a:moveTo>
                  <a:lnTo>
                    <a:pt x="0" y="161290"/>
                  </a:lnTo>
                  <a:lnTo>
                    <a:pt x="0" y="163830"/>
                  </a:lnTo>
                  <a:lnTo>
                    <a:pt x="21589" y="163830"/>
                  </a:lnTo>
                  <a:lnTo>
                    <a:pt x="21589" y="161290"/>
                  </a:lnTo>
                  <a:close/>
                </a:path>
                <a:path w="21590" h="715009">
                  <a:moveTo>
                    <a:pt x="21589" y="163830"/>
                  </a:moveTo>
                  <a:lnTo>
                    <a:pt x="0" y="163830"/>
                  </a:lnTo>
                  <a:lnTo>
                    <a:pt x="0" y="167640"/>
                  </a:lnTo>
                  <a:lnTo>
                    <a:pt x="21589" y="167640"/>
                  </a:lnTo>
                  <a:lnTo>
                    <a:pt x="21589" y="163830"/>
                  </a:lnTo>
                  <a:close/>
                </a:path>
                <a:path w="21590" h="715009">
                  <a:moveTo>
                    <a:pt x="20319" y="167640"/>
                  </a:moveTo>
                  <a:lnTo>
                    <a:pt x="0" y="167640"/>
                  </a:lnTo>
                  <a:lnTo>
                    <a:pt x="0" y="170180"/>
                  </a:lnTo>
                  <a:lnTo>
                    <a:pt x="19050" y="170180"/>
                  </a:lnTo>
                  <a:lnTo>
                    <a:pt x="19050" y="168910"/>
                  </a:lnTo>
                  <a:lnTo>
                    <a:pt x="20319" y="168910"/>
                  </a:lnTo>
                  <a:lnTo>
                    <a:pt x="20319" y="167640"/>
                  </a:lnTo>
                  <a:close/>
                </a:path>
                <a:path w="21590" h="715009">
                  <a:moveTo>
                    <a:pt x="19050" y="170180"/>
                  </a:moveTo>
                  <a:lnTo>
                    <a:pt x="0" y="170180"/>
                  </a:lnTo>
                  <a:lnTo>
                    <a:pt x="0" y="176530"/>
                  </a:lnTo>
                  <a:lnTo>
                    <a:pt x="16509" y="176530"/>
                  </a:lnTo>
                  <a:lnTo>
                    <a:pt x="16509" y="175260"/>
                  </a:lnTo>
                  <a:lnTo>
                    <a:pt x="17779" y="175260"/>
                  </a:lnTo>
                  <a:lnTo>
                    <a:pt x="17779" y="172720"/>
                  </a:lnTo>
                  <a:lnTo>
                    <a:pt x="19050" y="172720"/>
                  </a:lnTo>
                  <a:lnTo>
                    <a:pt x="19050" y="170180"/>
                  </a:lnTo>
                  <a:close/>
                </a:path>
                <a:path w="21590" h="715009">
                  <a:moveTo>
                    <a:pt x="16509" y="176530"/>
                  </a:moveTo>
                  <a:lnTo>
                    <a:pt x="0" y="176530"/>
                  </a:lnTo>
                  <a:lnTo>
                    <a:pt x="0" y="182880"/>
                  </a:lnTo>
                  <a:lnTo>
                    <a:pt x="15239" y="182880"/>
                  </a:lnTo>
                  <a:lnTo>
                    <a:pt x="15239" y="180340"/>
                  </a:lnTo>
                  <a:lnTo>
                    <a:pt x="16509" y="180340"/>
                  </a:lnTo>
                  <a:lnTo>
                    <a:pt x="16509" y="176530"/>
                  </a:lnTo>
                  <a:close/>
                </a:path>
                <a:path w="21590" h="715009">
                  <a:moveTo>
                    <a:pt x="15239" y="182880"/>
                  </a:moveTo>
                  <a:lnTo>
                    <a:pt x="0" y="182880"/>
                  </a:lnTo>
                  <a:lnTo>
                    <a:pt x="0" y="189230"/>
                  </a:lnTo>
                  <a:lnTo>
                    <a:pt x="13970" y="189230"/>
                  </a:lnTo>
                  <a:lnTo>
                    <a:pt x="13969" y="186690"/>
                  </a:lnTo>
                  <a:lnTo>
                    <a:pt x="15240" y="186690"/>
                  </a:lnTo>
                  <a:lnTo>
                    <a:pt x="15239" y="182880"/>
                  </a:lnTo>
                  <a:close/>
                </a:path>
                <a:path w="21590" h="715009">
                  <a:moveTo>
                    <a:pt x="13970" y="189230"/>
                  </a:moveTo>
                  <a:lnTo>
                    <a:pt x="0" y="189230"/>
                  </a:lnTo>
                  <a:lnTo>
                    <a:pt x="0" y="193040"/>
                  </a:lnTo>
                  <a:lnTo>
                    <a:pt x="13970" y="193040"/>
                  </a:lnTo>
                  <a:lnTo>
                    <a:pt x="13970" y="189230"/>
                  </a:lnTo>
                  <a:close/>
                </a:path>
                <a:path w="21590" h="715009">
                  <a:moveTo>
                    <a:pt x="13970" y="193040"/>
                  </a:moveTo>
                  <a:lnTo>
                    <a:pt x="0" y="193040"/>
                  </a:lnTo>
                  <a:lnTo>
                    <a:pt x="0" y="195580"/>
                  </a:lnTo>
                  <a:lnTo>
                    <a:pt x="15240" y="195580"/>
                  </a:lnTo>
                  <a:lnTo>
                    <a:pt x="15240" y="194310"/>
                  </a:lnTo>
                  <a:lnTo>
                    <a:pt x="13970" y="194310"/>
                  </a:lnTo>
                  <a:lnTo>
                    <a:pt x="13970" y="193040"/>
                  </a:lnTo>
                  <a:close/>
                </a:path>
                <a:path w="21590" h="715009">
                  <a:moveTo>
                    <a:pt x="15240" y="195580"/>
                  </a:moveTo>
                  <a:lnTo>
                    <a:pt x="0" y="195580"/>
                  </a:lnTo>
                  <a:lnTo>
                    <a:pt x="0" y="199390"/>
                  </a:lnTo>
                  <a:lnTo>
                    <a:pt x="15240" y="199390"/>
                  </a:lnTo>
                  <a:lnTo>
                    <a:pt x="15240" y="195580"/>
                  </a:lnTo>
                  <a:close/>
                </a:path>
                <a:path w="21590" h="715009">
                  <a:moveTo>
                    <a:pt x="15240" y="199390"/>
                  </a:moveTo>
                  <a:lnTo>
                    <a:pt x="0" y="199390"/>
                  </a:lnTo>
                  <a:lnTo>
                    <a:pt x="0" y="201930"/>
                  </a:lnTo>
                  <a:lnTo>
                    <a:pt x="16509" y="201930"/>
                  </a:lnTo>
                  <a:lnTo>
                    <a:pt x="16509" y="200660"/>
                  </a:lnTo>
                  <a:lnTo>
                    <a:pt x="15240" y="200660"/>
                  </a:lnTo>
                  <a:lnTo>
                    <a:pt x="15240" y="199390"/>
                  </a:lnTo>
                  <a:close/>
                </a:path>
                <a:path w="21590" h="715009">
                  <a:moveTo>
                    <a:pt x="16509" y="201930"/>
                  </a:moveTo>
                  <a:lnTo>
                    <a:pt x="0" y="201930"/>
                  </a:lnTo>
                  <a:lnTo>
                    <a:pt x="0" y="218440"/>
                  </a:lnTo>
                  <a:lnTo>
                    <a:pt x="21589" y="218440"/>
                  </a:lnTo>
                  <a:lnTo>
                    <a:pt x="21589" y="214630"/>
                  </a:lnTo>
                  <a:lnTo>
                    <a:pt x="20320" y="214630"/>
                  </a:lnTo>
                  <a:lnTo>
                    <a:pt x="20320" y="212090"/>
                  </a:lnTo>
                  <a:lnTo>
                    <a:pt x="19050" y="212090"/>
                  </a:lnTo>
                  <a:lnTo>
                    <a:pt x="19050" y="209550"/>
                  </a:lnTo>
                  <a:lnTo>
                    <a:pt x="17779" y="209550"/>
                  </a:lnTo>
                  <a:lnTo>
                    <a:pt x="17779" y="205740"/>
                  </a:lnTo>
                  <a:lnTo>
                    <a:pt x="16509" y="205740"/>
                  </a:lnTo>
                  <a:lnTo>
                    <a:pt x="16509" y="201930"/>
                  </a:lnTo>
                  <a:close/>
                </a:path>
                <a:path w="21590" h="715009">
                  <a:moveTo>
                    <a:pt x="21589" y="218440"/>
                  </a:moveTo>
                  <a:lnTo>
                    <a:pt x="0" y="218440"/>
                  </a:lnTo>
                  <a:lnTo>
                    <a:pt x="0" y="220980"/>
                  </a:lnTo>
                  <a:lnTo>
                    <a:pt x="21589" y="220980"/>
                  </a:lnTo>
                  <a:lnTo>
                    <a:pt x="21589" y="218440"/>
                  </a:lnTo>
                  <a:close/>
                </a:path>
                <a:path w="21590" h="715009">
                  <a:moveTo>
                    <a:pt x="21589" y="220980"/>
                  </a:moveTo>
                  <a:lnTo>
                    <a:pt x="0" y="220980"/>
                  </a:lnTo>
                  <a:lnTo>
                    <a:pt x="0" y="231140"/>
                  </a:lnTo>
                  <a:lnTo>
                    <a:pt x="21589" y="231140"/>
                  </a:lnTo>
                  <a:lnTo>
                    <a:pt x="21589" y="220980"/>
                  </a:lnTo>
                  <a:close/>
                </a:path>
                <a:path w="21590" h="715009">
                  <a:moveTo>
                    <a:pt x="21589" y="231140"/>
                  </a:moveTo>
                  <a:lnTo>
                    <a:pt x="0" y="231140"/>
                  </a:lnTo>
                  <a:lnTo>
                    <a:pt x="0" y="233680"/>
                  </a:lnTo>
                  <a:lnTo>
                    <a:pt x="21589" y="233680"/>
                  </a:lnTo>
                  <a:lnTo>
                    <a:pt x="21589" y="231140"/>
                  </a:lnTo>
                  <a:close/>
                </a:path>
                <a:path w="21590" h="715009">
                  <a:moveTo>
                    <a:pt x="21589" y="711200"/>
                  </a:moveTo>
                  <a:lnTo>
                    <a:pt x="0" y="711200"/>
                  </a:lnTo>
                  <a:lnTo>
                    <a:pt x="0" y="715010"/>
                  </a:lnTo>
                  <a:lnTo>
                    <a:pt x="12700" y="715010"/>
                  </a:lnTo>
                  <a:lnTo>
                    <a:pt x="12700" y="713740"/>
                  </a:lnTo>
                  <a:lnTo>
                    <a:pt x="21589" y="713740"/>
                  </a:lnTo>
                  <a:lnTo>
                    <a:pt x="21589" y="711200"/>
                  </a:lnTo>
                  <a:close/>
                </a:path>
                <a:path w="21590" h="715009">
                  <a:moveTo>
                    <a:pt x="21589" y="708660"/>
                  </a:moveTo>
                  <a:lnTo>
                    <a:pt x="0" y="708660"/>
                  </a:lnTo>
                  <a:lnTo>
                    <a:pt x="0" y="709930"/>
                  </a:lnTo>
                  <a:lnTo>
                    <a:pt x="21589" y="709930"/>
                  </a:lnTo>
                  <a:lnTo>
                    <a:pt x="21589" y="708660"/>
                  </a:lnTo>
                  <a:close/>
                </a:path>
                <a:path w="21590" h="715009">
                  <a:moveTo>
                    <a:pt x="21589" y="704850"/>
                  </a:moveTo>
                  <a:lnTo>
                    <a:pt x="0" y="704850"/>
                  </a:lnTo>
                  <a:lnTo>
                    <a:pt x="0" y="707390"/>
                  </a:lnTo>
                  <a:lnTo>
                    <a:pt x="21589" y="707390"/>
                  </a:lnTo>
                  <a:lnTo>
                    <a:pt x="21589" y="704850"/>
                  </a:lnTo>
                  <a:close/>
                </a:path>
                <a:path w="21590" h="715009">
                  <a:moveTo>
                    <a:pt x="21589" y="702310"/>
                  </a:moveTo>
                  <a:lnTo>
                    <a:pt x="0" y="702310"/>
                  </a:lnTo>
                  <a:lnTo>
                    <a:pt x="0" y="703580"/>
                  </a:lnTo>
                  <a:lnTo>
                    <a:pt x="21589" y="703580"/>
                  </a:lnTo>
                  <a:lnTo>
                    <a:pt x="21589" y="702310"/>
                  </a:lnTo>
                  <a:close/>
                </a:path>
                <a:path w="21590" h="715009">
                  <a:moveTo>
                    <a:pt x="21589" y="698500"/>
                  </a:moveTo>
                  <a:lnTo>
                    <a:pt x="0" y="698500"/>
                  </a:lnTo>
                  <a:lnTo>
                    <a:pt x="0" y="701040"/>
                  </a:lnTo>
                  <a:lnTo>
                    <a:pt x="21589" y="701040"/>
                  </a:lnTo>
                  <a:lnTo>
                    <a:pt x="21589" y="698500"/>
                  </a:lnTo>
                  <a:close/>
                </a:path>
                <a:path w="21590" h="715009">
                  <a:moveTo>
                    <a:pt x="21589" y="695960"/>
                  </a:moveTo>
                  <a:lnTo>
                    <a:pt x="0" y="695960"/>
                  </a:lnTo>
                  <a:lnTo>
                    <a:pt x="0" y="697230"/>
                  </a:lnTo>
                  <a:lnTo>
                    <a:pt x="21589" y="697230"/>
                  </a:lnTo>
                  <a:lnTo>
                    <a:pt x="21589" y="695960"/>
                  </a:lnTo>
                  <a:close/>
                </a:path>
                <a:path w="21590" h="715009">
                  <a:moveTo>
                    <a:pt x="21589" y="692150"/>
                  </a:moveTo>
                  <a:lnTo>
                    <a:pt x="0" y="692150"/>
                  </a:lnTo>
                  <a:lnTo>
                    <a:pt x="0" y="694690"/>
                  </a:lnTo>
                  <a:lnTo>
                    <a:pt x="21589" y="694690"/>
                  </a:lnTo>
                  <a:lnTo>
                    <a:pt x="21589" y="692150"/>
                  </a:lnTo>
                  <a:close/>
                </a:path>
                <a:path w="21590" h="715009">
                  <a:moveTo>
                    <a:pt x="21589" y="689610"/>
                  </a:moveTo>
                  <a:lnTo>
                    <a:pt x="0" y="689610"/>
                  </a:lnTo>
                  <a:lnTo>
                    <a:pt x="0" y="690880"/>
                  </a:lnTo>
                  <a:lnTo>
                    <a:pt x="21589" y="690880"/>
                  </a:lnTo>
                  <a:lnTo>
                    <a:pt x="21589" y="689610"/>
                  </a:lnTo>
                  <a:close/>
                </a:path>
                <a:path w="21590" h="715009">
                  <a:moveTo>
                    <a:pt x="21589" y="685800"/>
                  </a:moveTo>
                  <a:lnTo>
                    <a:pt x="0" y="685800"/>
                  </a:lnTo>
                  <a:lnTo>
                    <a:pt x="0" y="688340"/>
                  </a:lnTo>
                  <a:lnTo>
                    <a:pt x="21589" y="688340"/>
                  </a:lnTo>
                  <a:lnTo>
                    <a:pt x="21589" y="685800"/>
                  </a:lnTo>
                  <a:close/>
                </a:path>
                <a:path w="21590" h="715009">
                  <a:moveTo>
                    <a:pt x="21589" y="683260"/>
                  </a:moveTo>
                  <a:lnTo>
                    <a:pt x="0" y="683260"/>
                  </a:lnTo>
                  <a:lnTo>
                    <a:pt x="0" y="684530"/>
                  </a:lnTo>
                  <a:lnTo>
                    <a:pt x="21589" y="684530"/>
                  </a:lnTo>
                  <a:lnTo>
                    <a:pt x="21589" y="683260"/>
                  </a:lnTo>
                  <a:close/>
                </a:path>
                <a:path w="21590" h="715009">
                  <a:moveTo>
                    <a:pt x="21589" y="679450"/>
                  </a:moveTo>
                  <a:lnTo>
                    <a:pt x="0" y="679450"/>
                  </a:lnTo>
                  <a:lnTo>
                    <a:pt x="0" y="681990"/>
                  </a:lnTo>
                  <a:lnTo>
                    <a:pt x="21589" y="681990"/>
                  </a:lnTo>
                  <a:lnTo>
                    <a:pt x="21589" y="679450"/>
                  </a:lnTo>
                  <a:close/>
                </a:path>
                <a:path w="21590" h="715009">
                  <a:moveTo>
                    <a:pt x="21589" y="676910"/>
                  </a:moveTo>
                  <a:lnTo>
                    <a:pt x="0" y="676910"/>
                  </a:lnTo>
                  <a:lnTo>
                    <a:pt x="0" y="678180"/>
                  </a:lnTo>
                  <a:lnTo>
                    <a:pt x="21589" y="678180"/>
                  </a:lnTo>
                  <a:lnTo>
                    <a:pt x="21589" y="676910"/>
                  </a:lnTo>
                  <a:close/>
                </a:path>
                <a:path w="21590" h="715009">
                  <a:moveTo>
                    <a:pt x="21589" y="673100"/>
                  </a:moveTo>
                  <a:lnTo>
                    <a:pt x="0" y="673100"/>
                  </a:lnTo>
                  <a:lnTo>
                    <a:pt x="0" y="675640"/>
                  </a:lnTo>
                  <a:lnTo>
                    <a:pt x="21589" y="675640"/>
                  </a:lnTo>
                  <a:lnTo>
                    <a:pt x="21589" y="673100"/>
                  </a:lnTo>
                  <a:close/>
                </a:path>
                <a:path w="21590" h="715009">
                  <a:moveTo>
                    <a:pt x="21589" y="670560"/>
                  </a:moveTo>
                  <a:lnTo>
                    <a:pt x="0" y="670560"/>
                  </a:lnTo>
                  <a:lnTo>
                    <a:pt x="0" y="671830"/>
                  </a:lnTo>
                  <a:lnTo>
                    <a:pt x="21589" y="671830"/>
                  </a:lnTo>
                  <a:lnTo>
                    <a:pt x="21589" y="670560"/>
                  </a:lnTo>
                  <a:close/>
                </a:path>
                <a:path w="21590" h="715009">
                  <a:moveTo>
                    <a:pt x="21589" y="666750"/>
                  </a:moveTo>
                  <a:lnTo>
                    <a:pt x="0" y="666750"/>
                  </a:lnTo>
                  <a:lnTo>
                    <a:pt x="0" y="669290"/>
                  </a:lnTo>
                  <a:lnTo>
                    <a:pt x="21589" y="669290"/>
                  </a:lnTo>
                  <a:lnTo>
                    <a:pt x="21589" y="666750"/>
                  </a:lnTo>
                  <a:close/>
                </a:path>
                <a:path w="21590" h="715009">
                  <a:moveTo>
                    <a:pt x="21589" y="664210"/>
                  </a:moveTo>
                  <a:lnTo>
                    <a:pt x="0" y="664210"/>
                  </a:lnTo>
                  <a:lnTo>
                    <a:pt x="0" y="665480"/>
                  </a:lnTo>
                  <a:lnTo>
                    <a:pt x="21589" y="665480"/>
                  </a:lnTo>
                  <a:lnTo>
                    <a:pt x="21589" y="664210"/>
                  </a:lnTo>
                  <a:close/>
                </a:path>
                <a:path w="21590" h="715009">
                  <a:moveTo>
                    <a:pt x="21589" y="660400"/>
                  </a:moveTo>
                  <a:lnTo>
                    <a:pt x="0" y="660400"/>
                  </a:lnTo>
                  <a:lnTo>
                    <a:pt x="0" y="662940"/>
                  </a:lnTo>
                  <a:lnTo>
                    <a:pt x="21589" y="662940"/>
                  </a:lnTo>
                  <a:lnTo>
                    <a:pt x="21589" y="660400"/>
                  </a:lnTo>
                  <a:close/>
                </a:path>
                <a:path w="21590" h="715009">
                  <a:moveTo>
                    <a:pt x="21589" y="657860"/>
                  </a:moveTo>
                  <a:lnTo>
                    <a:pt x="0" y="657860"/>
                  </a:lnTo>
                  <a:lnTo>
                    <a:pt x="0" y="659130"/>
                  </a:lnTo>
                  <a:lnTo>
                    <a:pt x="21589" y="659130"/>
                  </a:lnTo>
                  <a:lnTo>
                    <a:pt x="21589" y="657860"/>
                  </a:lnTo>
                  <a:close/>
                </a:path>
                <a:path w="21590" h="715009">
                  <a:moveTo>
                    <a:pt x="21589" y="654050"/>
                  </a:moveTo>
                  <a:lnTo>
                    <a:pt x="0" y="654050"/>
                  </a:lnTo>
                  <a:lnTo>
                    <a:pt x="0" y="656590"/>
                  </a:lnTo>
                  <a:lnTo>
                    <a:pt x="21589" y="656590"/>
                  </a:lnTo>
                  <a:lnTo>
                    <a:pt x="21589" y="654050"/>
                  </a:lnTo>
                  <a:close/>
                </a:path>
                <a:path w="21590" h="715009">
                  <a:moveTo>
                    <a:pt x="21589" y="651510"/>
                  </a:moveTo>
                  <a:lnTo>
                    <a:pt x="0" y="651510"/>
                  </a:lnTo>
                  <a:lnTo>
                    <a:pt x="0" y="652780"/>
                  </a:lnTo>
                  <a:lnTo>
                    <a:pt x="21589" y="652780"/>
                  </a:lnTo>
                  <a:lnTo>
                    <a:pt x="21589" y="651510"/>
                  </a:lnTo>
                  <a:close/>
                </a:path>
                <a:path w="21590" h="715009">
                  <a:moveTo>
                    <a:pt x="21589" y="647700"/>
                  </a:moveTo>
                  <a:lnTo>
                    <a:pt x="0" y="647700"/>
                  </a:lnTo>
                  <a:lnTo>
                    <a:pt x="0" y="650240"/>
                  </a:lnTo>
                  <a:lnTo>
                    <a:pt x="21589" y="650240"/>
                  </a:lnTo>
                  <a:lnTo>
                    <a:pt x="21589" y="647700"/>
                  </a:lnTo>
                  <a:close/>
                </a:path>
                <a:path w="21590" h="715009">
                  <a:moveTo>
                    <a:pt x="21589" y="645160"/>
                  </a:moveTo>
                  <a:lnTo>
                    <a:pt x="0" y="645160"/>
                  </a:lnTo>
                  <a:lnTo>
                    <a:pt x="0" y="646430"/>
                  </a:lnTo>
                  <a:lnTo>
                    <a:pt x="21589" y="646430"/>
                  </a:lnTo>
                  <a:lnTo>
                    <a:pt x="21589" y="645160"/>
                  </a:lnTo>
                  <a:close/>
                </a:path>
                <a:path w="21590" h="715009">
                  <a:moveTo>
                    <a:pt x="21589" y="640080"/>
                  </a:moveTo>
                  <a:lnTo>
                    <a:pt x="0" y="640080"/>
                  </a:lnTo>
                  <a:lnTo>
                    <a:pt x="0" y="643890"/>
                  </a:lnTo>
                  <a:lnTo>
                    <a:pt x="21589" y="643890"/>
                  </a:lnTo>
                  <a:lnTo>
                    <a:pt x="21589" y="640080"/>
                  </a:lnTo>
                  <a:close/>
                </a:path>
                <a:path w="21590" h="715009">
                  <a:moveTo>
                    <a:pt x="21589" y="633730"/>
                  </a:moveTo>
                  <a:lnTo>
                    <a:pt x="0" y="633730"/>
                  </a:lnTo>
                  <a:lnTo>
                    <a:pt x="0" y="638810"/>
                  </a:lnTo>
                  <a:lnTo>
                    <a:pt x="21589" y="638810"/>
                  </a:lnTo>
                  <a:lnTo>
                    <a:pt x="21589" y="633730"/>
                  </a:lnTo>
                  <a:close/>
                </a:path>
                <a:path w="21590" h="715009">
                  <a:moveTo>
                    <a:pt x="21589" y="627380"/>
                  </a:moveTo>
                  <a:lnTo>
                    <a:pt x="0" y="627380"/>
                  </a:lnTo>
                  <a:lnTo>
                    <a:pt x="0" y="632460"/>
                  </a:lnTo>
                  <a:lnTo>
                    <a:pt x="21589" y="632460"/>
                  </a:lnTo>
                  <a:lnTo>
                    <a:pt x="21589" y="627380"/>
                  </a:lnTo>
                  <a:close/>
                </a:path>
                <a:path w="21590" h="715009">
                  <a:moveTo>
                    <a:pt x="21589" y="621030"/>
                  </a:moveTo>
                  <a:lnTo>
                    <a:pt x="0" y="621030"/>
                  </a:lnTo>
                  <a:lnTo>
                    <a:pt x="0" y="626110"/>
                  </a:lnTo>
                  <a:lnTo>
                    <a:pt x="21589" y="626110"/>
                  </a:lnTo>
                  <a:lnTo>
                    <a:pt x="21589" y="621030"/>
                  </a:lnTo>
                  <a:close/>
                </a:path>
                <a:path w="21590" h="715009">
                  <a:moveTo>
                    <a:pt x="21589" y="614680"/>
                  </a:moveTo>
                  <a:lnTo>
                    <a:pt x="0" y="614680"/>
                  </a:lnTo>
                  <a:lnTo>
                    <a:pt x="0" y="619760"/>
                  </a:lnTo>
                  <a:lnTo>
                    <a:pt x="21589" y="619760"/>
                  </a:lnTo>
                  <a:lnTo>
                    <a:pt x="21589" y="614680"/>
                  </a:lnTo>
                  <a:close/>
                </a:path>
                <a:path w="21590" h="715009">
                  <a:moveTo>
                    <a:pt x="21589" y="608330"/>
                  </a:moveTo>
                  <a:lnTo>
                    <a:pt x="0" y="608330"/>
                  </a:lnTo>
                  <a:lnTo>
                    <a:pt x="0" y="613410"/>
                  </a:lnTo>
                  <a:lnTo>
                    <a:pt x="21589" y="613410"/>
                  </a:lnTo>
                  <a:lnTo>
                    <a:pt x="21589" y="608330"/>
                  </a:lnTo>
                  <a:close/>
                </a:path>
                <a:path w="21590" h="715009">
                  <a:moveTo>
                    <a:pt x="21589" y="601980"/>
                  </a:moveTo>
                  <a:lnTo>
                    <a:pt x="0" y="601980"/>
                  </a:lnTo>
                  <a:lnTo>
                    <a:pt x="0" y="607060"/>
                  </a:lnTo>
                  <a:lnTo>
                    <a:pt x="21589" y="607060"/>
                  </a:lnTo>
                  <a:lnTo>
                    <a:pt x="21589" y="601980"/>
                  </a:lnTo>
                  <a:close/>
                </a:path>
                <a:path w="21590" h="715009">
                  <a:moveTo>
                    <a:pt x="21589" y="595630"/>
                  </a:moveTo>
                  <a:lnTo>
                    <a:pt x="0" y="595630"/>
                  </a:lnTo>
                  <a:lnTo>
                    <a:pt x="0" y="600710"/>
                  </a:lnTo>
                  <a:lnTo>
                    <a:pt x="21589" y="600710"/>
                  </a:lnTo>
                  <a:lnTo>
                    <a:pt x="21589" y="595630"/>
                  </a:lnTo>
                  <a:close/>
                </a:path>
                <a:path w="21590" h="715009">
                  <a:moveTo>
                    <a:pt x="21589" y="589280"/>
                  </a:moveTo>
                  <a:lnTo>
                    <a:pt x="0" y="589280"/>
                  </a:lnTo>
                  <a:lnTo>
                    <a:pt x="0" y="594360"/>
                  </a:lnTo>
                  <a:lnTo>
                    <a:pt x="21589" y="594360"/>
                  </a:lnTo>
                  <a:lnTo>
                    <a:pt x="21589" y="589280"/>
                  </a:lnTo>
                  <a:close/>
                </a:path>
                <a:path w="21590" h="715009">
                  <a:moveTo>
                    <a:pt x="21589" y="582930"/>
                  </a:moveTo>
                  <a:lnTo>
                    <a:pt x="0" y="582930"/>
                  </a:lnTo>
                  <a:lnTo>
                    <a:pt x="0" y="588010"/>
                  </a:lnTo>
                  <a:lnTo>
                    <a:pt x="21589" y="588010"/>
                  </a:lnTo>
                  <a:lnTo>
                    <a:pt x="21589" y="582930"/>
                  </a:lnTo>
                  <a:close/>
                </a:path>
                <a:path w="21590" h="715009">
                  <a:moveTo>
                    <a:pt x="21589" y="576580"/>
                  </a:moveTo>
                  <a:lnTo>
                    <a:pt x="0" y="576580"/>
                  </a:lnTo>
                  <a:lnTo>
                    <a:pt x="0" y="581660"/>
                  </a:lnTo>
                  <a:lnTo>
                    <a:pt x="21589" y="581660"/>
                  </a:lnTo>
                  <a:lnTo>
                    <a:pt x="21589" y="576580"/>
                  </a:lnTo>
                  <a:close/>
                </a:path>
                <a:path w="21590" h="715009">
                  <a:moveTo>
                    <a:pt x="21589" y="570230"/>
                  </a:moveTo>
                  <a:lnTo>
                    <a:pt x="0" y="570230"/>
                  </a:lnTo>
                  <a:lnTo>
                    <a:pt x="0" y="575310"/>
                  </a:lnTo>
                  <a:lnTo>
                    <a:pt x="21589" y="575310"/>
                  </a:lnTo>
                  <a:lnTo>
                    <a:pt x="21589" y="570230"/>
                  </a:lnTo>
                  <a:close/>
                </a:path>
                <a:path w="21590" h="715009">
                  <a:moveTo>
                    <a:pt x="21589" y="563880"/>
                  </a:moveTo>
                  <a:lnTo>
                    <a:pt x="0" y="563880"/>
                  </a:lnTo>
                  <a:lnTo>
                    <a:pt x="0" y="568960"/>
                  </a:lnTo>
                  <a:lnTo>
                    <a:pt x="21589" y="568960"/>
                  </a:lnTo>
                  <a:lnTo>
                    <a:pt x="21589" y="563880"/>
                  </a:lnTo>
                  <a:close/>
                </a:path>
                <a:path w="21590" h="715009">
                  <a:moveTo>
                    <a:pt x="21589" y="557530"/>
                  </a:moveTo>
                  <a:lnTo>
                    <a:pt x="0" y="557530"/>
                  </a:lnTo>
                  <a:lnTo>
                    <a:pt x="0" y="562610"/>
                  </a:lnTo>
                  <a:lnTo>
                    <a:pt x="21589" y="562610"/>
                  </a:lnTo>
                  <a:lnTo>
                    <a:pt x="21589" y="557530"/>
                  </a:lnTo>
                  <a:close/>
                </a:path>
                <a:path w="21590" h="715009">
                  <a:moveTo>
                    <a:pt x="21589" y="551180"/>
                  </a:moveTo>
                  <a:lnTo>
                    <a:pt x="0" y="551180"/>
                  </a:lnTo>
                  <a:lnTo>
                    <a:pt x="0" y="556260"/>
                  </a:lnTo>
                  <a:lnTo>
                    <a:pt x="21589" y="556260"/>
                  </a:lnTo>
                  <a:lnTo>
                    <a:pt x="21589" y="551180"/>
                  </a:lnTo>
                  <a:close/>
                </a:path>
                <a:path w="21590" h="715009">
                  <a:moveTo>
                    <a:pt x="21589" y="544830"/>
                  </a:moveTo>
                  <a:lnTo>
                    <a:pt x="0" y="544830"/>
                  </a:lnTo>
                  <a:lnTo>
                    <a:pt x="0" y="549910"/>
                  </a:lnTo>
                  <a:lnTo>
                    <a:pt x="21589" y="549910"/>
                  </a:lnTo>
                  <a:lnTo>
                    <a:pt x="21589" y="544830"/>
                  </a:lnTo>
                  <a:close/>
                </a:path>
                <a:path w="21590" h="715009">
                  <a:moveTo>
                    <a:pt x="21589" y="538480"/>
                  </a:moveTo>
                  <a:lnTo>
                    <a:pt x="0" y="538480"/>
                  </a:lnTo>
                  <a:lnTo>
                    <a:pt x="0" y="543560"/>
                  </a:lnTo>
                  <a:lnTo>
                    <a:pt x="21589" y="543560"/>
                  </a:lnTo>
                  <a:lnTo>
                    <a:pt x="21589" y="538480"/>
                  </a:lnTo>
                  <a:close/>
                </a:path>
                <a:path w="21590" h="715009">
                  <a:moveTo>
                    <a:pt x="21589" y="532130"/>
                  </a:moveTo>
                  <a:lnTo>
                    <a:pt x="0" y="532130"/>
                  </a:lnTo>
                  <a:lnTo>
                    <a:pt x="0" y="537210"/>
                  </a:lnTo>
                  <a:lnTo>
                    <a:pt x="21589" y="537210"/>
                  </a:lnTo>
                  <a:lnTo>
                    <a:pt x="21589" y="532130"/>
                  </a:lnTo>
                  <a:close/>
                </a:path>
                <a:path w="21590" h="715009">
                  <a:moveTo>
                    <a:pt x="21589" y="525780"/>
                  </a:moveTo>
                  <a:lnTo>
                    <a:pt x="0" y="525780"/>
                  </a:lnTo>
                  <a:lnTo>
                    <a:pt x="0" y="530860"/>
                  </a:lnTo>
                  <a:lnTo>
                    <a:pt x="21589" y="530860"/>
                  </a:lnTo>
                  <a:lnTo>
                    <a:pt x="21589" y="525780"/>
                  </a:lnTo>
                  <a:close/>
                </a:path>
                <a:path w="21590" h="715009">
                  <a:moveTo>
                    <a:pt x="21589" y="519430"/>
                  </a:moveTo>
                  <a:lnTo>
                    <a:pt x="0" y="519430"/>
                  </a:lnTo>
                  <a:lnTo>
                    <a:pt x="0" y="524510"/>
                  </a:lnTo>
                  <a:lnTo>
                    <a:pt x="21589" y="524510"/>
                  </a:lnTo>
                  <a:lnTo>
                    <a:pt x="21589" y="519430"/>
                  </a:lnTo>
                  <a:close/>
                </a:path>
                <a:path w="21590" h="715009">
                  <a:moveTo>
                    <a:pt x="21589" y="513080"/>
                  </a:moveTo>
                  <a:lnTo>
                    <a:pt x="0" y="513080"/>
                  </a:lnTo>
                  <a:lnTo>
                    <a:pt x="0" y="518160"/>
                  </a:lnTo>
                  <a:lnTo>
                    <a:pt x="21589" y="518160"/>
                  </a:lnTo>
                  <a:lnTo>
                    <a:pt x="21589" y="513080"/>
                  </a:lnTo>
                  <a:close/>
                </a:path>
                <a:path w="21590" h="715009">
                  <a:moveTo>
                    <a:pt x="19050" y="505460"/>
                  </a:moveTo>
                  <a:lnTo>
                    <a:pt x="17779" y="505460"/>
                  </a:lnTo>
                  <a:lnTo>
                    <a:pt x="17779" y="506730"/>
                  </a:lnTo>
                  <a:lnTo>
                    <a:pt x="0" y="506730"/>
                  </a:lnTo>
                  <a:lnTo>
                    <a:pt x="0" y="511810"/>
                  </a:lnTo>
                  <a:lnTo>
                    <a:pt x="20319" y="511810"/>
                  </a:lnTo>
                  <a:lnTo>
                    <a:pt x="20320" y="508000"/>
                  </a:lnTo>
                  <a:lnTo>
                    <a:pt x="19050" y="508000"/>
                  </a:lnTo>
                  <a:lnTo>
                    <a:pt x="19050" y="505460"/>
                  </a:lnTo>
                  <a:close/>
                </a:path>
                <a:path w="21590" h="715009">
                  <a:moveTo>
                    <a:pt x="16509" y="500380"/>
                  </a:moveTo>
                  <a:lnTo>
                    <a:pt x="0" y="500380"/>
                  </a:lnTo>
                  <a:lnTo>
                    <a:pt x="0" y="505460"/>
                  </a:lnTo>
                  <a:lnTo>
                    <a:pt x="17779" y="505460"/>
                  </a:lnTo>
                  <a:lnTo>
                    <a:pt x="17779" y="502920"/>
                  </a:lnTo>
                  <a:lnTo>
                    <a:pt x="16509" y="502920"/>
                  </a:lnTo>
                  <a:lnTo>
                    <a:pt x="16509" y="500380"/>
                  </a:lnTo>
                  <a:close/>
                </a:path>
                <a:path w="21590" h="715009">
                  <a:moveTo>
                    <a:pt x="13970" y="492760"/>
                  </a:moveTo>
                  <a:lnTo>
                    <a:pt x="12700" y="492760"/>
                  </a:lnTo>
                  <a:lnTo>
                    <a:pt x="12700" y="494030"/>
                  </a:lnTo>
                  <a:lnTo>
                    <a:pt x="0" y="494030"/>
                  </a:lnTo>
                  <a:lnTo>
                    <a:pt x="0" y="499110"/>
                  </a:lnTo>
                  <a:lnTo>
                    <a:pt x="15239" y="499110"/>
                  </a:lnTo>
                  <a:lnTo>
                    <a:pt x="15239" y="496570"/>
                  </a:lnTo>
                  <a:lnTo>
                    <a:pt x="13970" y="496570"/>
                  </a:lnTo>
                  <a:lnTo>
                    <a:pt x="13970" y="492760"/>
                  </a:lnTo>
                  <a:close/>
                </a:path>
                <a:path w="21590" h="715009">
                  <a:moveTo>
                    <a:pt x="11429" y="487680"/>
                  </a:moveTo>
                  <a:lnTo>
                    <a:pt x="10159" y="487680"/>
                  </a:lnTo>
                  <a:lnTo>
                    <a:pt x="10159" y="488950"/>
                  </a:lnTo>
                  <a:lnTo>
                    <a:pt x="0" y="488950"/>
                  </a:lnTo>
                  <a:lnTo>
                    <a:pt x="0" y="492760"/>
                  </a:lnTo>
                  <a:lnTo>
                    <a:pt x="12700" y="492760"/>
                  </a:lnTo>
                  <a:lnTo>
                    <a:pt x="12699" y="490220"/>
                  </a:lnTo>
                  <a:lnTo>
                    <a:pt x="11429" y="490220"/>
                  </a:lnTo>
                  <a:lnTo>
                    <a:pt x="11429" y="487680"/>
                  </a:lnTo>
                  <a:close/>
                </a:path>
                <a:path w="21590" h="715009">
                  <a:moveTo>
                    <a:pt x="21589" y="417830"/>
                  </a:moveTo>
                  <a:lnTo>
                    <a:pt x="0" y="417830"/>
                  </a:lnTo>
                  <a:lnTo>
                    <a:pt x="0" y="419100"/>
                  </a:lnTo>
                  <a:lnTo>
                    <a:pt x="5079" y="419100"/>
                  </a:lnTo>
                  <a:lnTo>
                    <a:pt x="5079" y="420370"/>
                  </a:lnTo>
                  <a:lnTo>
                    <a:pt x="11429" y="420370"/>
                  </a:lnTo>
                  <a:lnTo>
                    <a:pt x="11429" y="422910"/>
                  </a:lnTo>
                  <a:lnTo>
                    <a:pt x="16509" y="422910"/>
                  </a:lnTo>
                  <a:lnTo>
                    <a:pt x="16509" y="424180"/>
                  </a:lnTo>
                  <a:lnTo>
                    <a:pt x="21589" y="424180"/>
                  </a:lnTo>
                  <a:lnTo>
                    <a:pt x="21589" y="417830"/>
                  </a:lnTo>
                  <a:close/>
                </a:path>
                <a:path w="21590" h="715009">
                  <a:moveTo>
                    <a:pt x="21589" y="411480"/>
                  </a:moveTo>
                  <a:lnTo>
                    <a:pt x="0" y="411480"/>
                  </a:lnTo>
                  <a:lnTo>
                    <a:pt x="0" y="416560"/>
                  </a:lnTo>
                  <a:lnTo>
                    <a:pt x="21589" y="416560"/>
                  </a:lnTo>
                  <a:lnTo>
                    <a:pt x="21589" y="411480"/>
                  </a:lnTo>
                  <a:close/>
                </a:path>
                <a:path w="21590" h="715009">
                  <a:moveTo>
                    <a:pt x="21589" y="405130"/>
                  </a:moveTo>
                  <a:lnTo>
                    <a:pt x="0" y="405130"/>
                  </a:lnTo>
                  <a:lnTo>
                    <a:pt x="0" y="410210"/>
                  </a:lnTo>
                  <a:lnTo>
                    <a:pt x="21589" y="410210"/>
                  </a:lnTo>
                  <a:lnTo>
                    <a:pt x="21589" y="405130"/>
                  </a:lnTo>
                  <a:close/>
                </a:path>
                <a:path w="21590" h="715009">
                  <a:moveTo>
                    <a:pt x="21589" y="398780"/>
                  </a:moveTo>
                  <a:lnTo>
                    <a:pt x="0" y="398780"/>
                  </a:lnTo>
                  <a:lnTo>
                    <a:pt x="0" y="403860"/>
                  </a:lnTo>
                  <a:lnTo>
                    <a:pt x="21589" y="403860"/>
                  </a:lnTo>
                  <a:lnTo>
                    <a:pt x="21589" y="398780"/>
                  </a:lnTo>
                  <a:close/>
                </a:path>
                <a:path w="21590" h="715009">
                  <a:moveTo>
                    <a:pt x="21589" y="392430"/>
                  </a:moveTo>
                  <a:lnTo>
                    <a:pt x="0" y="392430"/>
                  </a:lnTo>
                  <a:lnTo>
                    <a:pt x="0" y="397510"/>
                  </a:lnTo>
                  <a:lnTo>
                    <a:pt x="21589" y="397510"/>
                  </a:lnTo>
                  <a:lnTo>
                    <a:pt x="21589" y="392430"/>
                  </a:lnTo>
                  <a:close/>
                </a:path>
                <a:path w="21590" h="715009">
                  <a:moveTo>
                    <a:pt x="21589" y="386080"/>
                  </a:moveTo>
                  <a:lnTo>
                    <a:pt x="0" y="386080"/>
                  </a:lnTo>
                  <a:lnTo>
                    <a:pt x="0" y="391160"/>
                  </a:lnTo>
                  <a:lnTo>
                    <a:pt x="21589" y="391160"/>
                  </a:lnTo>
                  <a:lnTo>
                    <a:pt x="21589" y="386080"/>
                  </a:lnTo>
                  <a:close/>
                </a:path>
                <a:path w="21590" h="715009">
                  <a:moveTo>
                    <a:pt x="21589" y="379730"/>
                  </a:moveTo>
                  <a:lnTo>
                    <a:pt x="0" y="379730"/>
                  </a:lnTo>
                  <a:lnTo>
                    <a:pt x="0" y="384810"/>
                  </a:lnTo>
                  <a:lnTo>
                    <a:pt x="21589" y="384810"/>
                  </a:lnTo>
                  <a:lnTo>
                    <a:pt x="21589" y="379730"/>
                  </a:lnTo>
                  <a:close/>
                </a:path>
                <a:path w="21590" h="715009">
                  <a:moveTo>
                    <a:pt x="21589" y="373380"/>
                  </a:moveTo>
                  <a:lnTo>
                    <a:pt x="0" y="373380"/>
                  </a:lnTo>
                  <a:lnTo>
                    <a:pt x="0" y="378460"/>
                  </a:lnTo>
                  <a:lnTo>
                    <a:pt x="21589" y="378460"/>
                  </a:lnTo>
                  <a:lnTo>
                    <a:pt x="21589" y="373380"/>
                  </a:lnTo>
                  <a:close/>
                </a:path>
                <a:path w="21590" h="715009">
                  <a:moveTo>
                    <a:pt x="21589" y="367030"/>
                  </a:moveTo>
                  <a:lnTo>
                    <a:pt x="0" y="367030"/>
                  </a:lnTo>
                  <a:lnTo>
                    <a:pt x="0" y="372110"/>
                  </a:lnTo>
                  <a:lnTo>
                    <a:pt x="21589" y="372110"/>
                  </a:lnTo>
                  <a:lnTo>
                    <a:pt x="21589" y="367030"/>
                  </a:lnTo>
                  <a:close/>
                </a:path>
                <a:path w="21590" h="715009">
                  <a:moveTo>
                    <a:pt x="21589" y="360680"/>
                  </a:moveTo>
                  <a:lnTo>
                    <a:pt x="0" y="360680"/>
                  </a:lnTo>
                  <a:lnTo>
                    <a:pt x="0" y="365760"/>
                  </a:lnTo>
                  <a:lnTo>
                    <a:pt x="21589" y="365760"/>
                  </a:lnTo>
                  <a:lnTo>
                    <a:pt x="21589" y="360680"/>
                  </a:lnTo>
                  <a:close/>
                </a:path>
                <a:path w="21590" h="715009">
                  <a:moveTo>
                    <a:pt x="21589" y="354330"/>
                  </a:moveTo>
                  <a:lnTo>
                    <a:pt x="0" y="354330"/>
                  </a:lnTo>
                  <a:lnTo>
                    <a:pt x="0" y="359410"/>
                  </a:lnTo>
                  <a:lnTo>
                    <a:pt x="21589" y="359410"/>
                  </a:lnTo>
                  <a:lnTo>
                    <a:pt x="21589" y="354330"/>
                  </a:lnTo>
                  <a:close/>
                </a:path>
                <a:path w="21590" h="715009">
                  <a:moveTo>
                    <a:pt x="21589" y="347980"/>
                  </a:moveTo>
                  <a:lnTo>
                    <a:pt x="0" y="347980"/>
                  </a:lnTo>
                  <a:lnTo>
                    <a:pt x="0" y="353060"/>
                  </a:lnTo>
                  <a:lnTo>
                    <a:pt x="21589" y="353060"/>
                  </a:lnTo>
                  <a:lnTo>
                    <a:pt x="21589" y="347980"/>
                  </a:lnTo>
                  <a:close/>
                </a:path>
                <a:path w="21590" h="715009">
                  <a:moveTo>
                    <a:pt x="21589" y="341630"/>
                  </a:moveTo>
                  <a:lnTo>
                    <a:pt x="0" y="341630"/>
                  </a:lnTo>
                  <a:lnTo>
                    <a:pt x="0" y="346710"/>
                  </a:lnTo>
                  <a:lnTo>
                    <a:pt x="21589" y="346710"/>
                  </a:lnTo>
                  <a:lnTo>
                    <a:pt x="21589" y="341630"/>
                  </a:lnTo>
                  <a:close/>
                </a:path>
                <a:path w="21590" h="715009">
                  <a:moveTo>
                    <a:pt x="21589" y="335280"/>
                  </a:moveTo>
                  <a:lnTo>
                    <a:pt x="0" y="335280"/>
                  </a:lnTo>
                  <a:lnTo>
                    <a:pt x="0" y="340360"/>
                  </a:lnTo>
                  <a:lnTo>
                    <a:pt x="21589" y="340360"/>
                  </a:lnTo>
                  <a:lnTo>
                    <a:pt x="21589" y="335280"/>
                  </a:lnTo>
                  <a:close/>
                </a:path>
                <a:path w="21590" h="715009">
                  <a:moveTo>
                    <a:pt x="21589" y="328930"/>
                  </a:moveTo>
                  <a:lnTo>
                    <a:pt x="0" y="328930"/>
                  </a:lnTo>
                  <a:lnTo>
                    <a:pt x="0" y="334010"/>
                  </a:lnTo>
                  <a:lnTo>
                    <a:pt x="21589" y="334010"/>
                  </a:lnTo>
                  <a:lnTo>
                    <a:pt x="21589" y="328930"/>
                  </a:lnTo>
                  <a:close/>
                </a:path>
                <a:path w="21590" h="715009">
                  <a:moveTo>
                    <a:pt x="21589" y="322580"/>
                  </a:moveTo>
                  <a:lnTo>
                    <a:pt x="0" y="322580"/>
                  </a:lnTo>
                  <a:lnTo>
                    <a:pt x="0" y="327660"/>
                  </a:lnTo>
                  <a:lnTo>
                    <a:pt x="21589" y="327660"/>
                  </a:lnTo>
                  <a:lnTo>
                    <a:pt x="21589" y="322580"/>
                  </a:lnTo>
                  <a:close/>
                </a:path>
                <a:path w="21590" h="715009">
                  <a:moveTo>
                    <a:pt x="21589" y="316230"/>
                  </a:moveTo>
                  <a:lnTo>
                    <a:pt x="0" y="316230"/>
                  </a:lnTo>
                  <a:lnTo>
                    <a:pt x="0" y="321310"/>
                  </a:lnTo>
                  <a:lnTo>
                    <a:pt x="21589" y="321310"/>
                  </a:lnTo>
                  <a:lnTo>
                    <a:pt x="21589" y="316230"/>
                  </a:lnTo>
                  <a:close/>
                </a:path>
                <a:path w="21590" h="715009">
                  <a:moveTo>
                    <a:pt x="21589" y="234950"/>
                  </a:moveTo>
                  <a:lnTo>
                    <a:pt x="0" y="234950"/>
                  </a:lnTo>
                  <a:lnTo>
                    <a:pt x="0" y="314960"/>
                  </a:lnTo>
                  <a:lnTo>
                    <a:pt x="21589" y="314960"/>
                  </a:lnTo>
                  <a:lnTo>
                    <a:pt x="21589" y="234950"/>
                  </a:lnTo>
                  <a:close/>
                </a:path>
              </a:pathLst>
            </a:custGeom>
            <a:solidFill>
              <a:srgbClr val="202020"/>
            </a:solidFill>
          </p:spPr>
          <p:txBody>
            <a:bodyPr bIns="0" lIns="0" rIns="0" rtlCol="0" tIns="0" wrap="square"/>
            <a:p/>
          </p:txBody>
        </p:sp>
        <p:sp>
          <p:nvSpPr>
            <p:cNvPr id="1049300" name="object 593"/>
            <p:cNvSpPr/>
            <p:nvPr/>
          </p:nvSpPr>
          <p:spPr>
            <a:xfrm>
              <a:off x="7141209" y="5811520"/>
              <a:ext cx="22860" cy="712470"/>
            </a:xfrm>
            <a:custGeom>
              <a:avLst/>
              <a:ahLst/>
              <a:rect l="l" t="t" r="r" b="b"/>
              <a:pathLst>
                <a:path w="22859" h="712470">
                  <a:moveTo>
                    <a:pt x="22860" y="0"/>
                  </a:moveTo>
                  <a:lnTo>
                    <a:pt x="19050" y="0"/>
                  </a:lnTo>
                  <a:lnTo>
                    <a:pt x="19050" y="1269"/>
                  </a:lnTo>
                  <a:lnTo>
                    <a:pt x="11430" y="1269"/>
                  </a:lnTo>
                  <a:lnTo>
                    <a:pt x="11430" y="2539"/>
                  </a:lnTo>
                  <a:lnTo>
                    <a:pt x="22860" y="2539"/>
                  </a:lnTo>
                  <a:lnTo>
                    <a:pt x="22860" y="0"/>
                  </a:lnTo>
                  <a:close/>
                </a:path>
                <a:path w="22859" h="712470">
                  <a:moveTo>
                    <a:pt x="22860" y="2539"/>
                  </a:moveTo>
                  <a:lnTo>
                    <a:pt x="7620" y="2539"/>
                  </a:lnTo>
                  <a:lnTo>
                    <a:pt x="7620" y="3809"/>
                  </a:lnTo>
                  <a:lnTo>
                    <a:pt x="0" y="3809"/>
                  </a:lnTo>
                  <a:lnTo>
                    <a:pt x="0" y="6349"/>
                  </a:lnTo>
                  <a:lnTo>
                    <a:pt x="22860" y="6349"/>
                  </a:lnTo>
                  <a:lnTo>
                    <a:pt x="22860" y="2539"/>
                  </a:lnTo>
                  <a:close/>
                </a:path>
                <a:path w="22859" h="712470">
                  <a:moveTo>
                    <a:pt x="22860" y="6349"/>
                  </a:moveTo>
                  <a:lnTo>
                    <a:pt x="0" y="6349"/>
                  </a:lnTo>
                  <a:lnTo>
                    <a:pt x="0" y="8889"/>
                  </a:lnTo>
                  <a:lnTo>
                    <a:pt x="22860" y="8889"/>
                  </a:lnTo>
                  <a:lnTo>
                    <a:pt x="22860" y="6349"/>
                  </a:lnTo>
                  <a:close/>
                </a:path>
                <a:path w="22859" h="712470">
                  <a:moveTo>
                    <a:pt x="22860" y="8889"/>
                  </a:moveTo>
                  <a:lnTo>
                    <a:pt x="0" y="8889"/>
                  </a:lnTo>
                  <a:lnTo>
                    <a:pt x="0" y="12699"/>
                  </a:lnTo>
                  <a:lnTo>
                    <a:pt x="22860" y="12699"/>
                  </a:lnTo>
                  <a:lnTo>
                    <a:pt x="22860" y="8889"/>
                  </a:lnTo>
                  <a:close/>
                </a:path>
                <a:path w="22859" h="712470">
                  <a:moveTo>
                    <a:pt x="22860" y="12699"/>
                  </a:moveTo>
                  <a:lnTo>
                    <a:pt x="0" y="12699"/>
                  </a:lnTo>
                  <a:lnTo>
                    <a:pt x="0" y="19049"/>
                  </a:lnTo>
                  <a:lnTo>
                    <a:pt x="22860" y="19049"/>
                  </a:lnTo>
                  <a:lnTo>
                    <a:pt x="22860" y="12699"/>
                  </a:lnTo>
                  <a:close/>
                </a:path>
                <a:path w="22859" h="712470">
                  <a:moveTo>
                    <a:pt x="22860" y="19049"/>
                  </a:moveTo>
                  <a:lnTo>
                    <a:pt x="0" y="19049"/>
                  </a:lnTo>
                  <a:lnTo>
                    <a:pt x="0" y="21589"/>
                  </a:lnTo>
                  <a:lnTo>
                    <a:pt x="22860" y="21589"/>
                  </a:lnTo>
                  <a:lnTo>
                    <a:pt x="22860" y="19049"/>
                  </a:lnTo>
                  <a:close/>
                </a:path>
                <a:path w="22859" h="712470">
                  <a:moveTo>
                    <a:pt x="22860" y="21589"/>
                  </a:moveTo>
                  <a:lnTo>
                    <a:pt x="0" y="21589"/>
                  </a:lnTo>
                  <a:lnTo>
                    <a:pt x="0" y="25399"/>
                  </a:lnTo>
                  <a:lnTo>
                    <a:pt x="22860" y="25399"/>
                  </a:lnTo>
                  <a:lnTo>
                    <a:pt x="22860" y="21589"/>
                  </a:lnTo>
                  <a:close/>
                </a:path>
                <a:path w="22859" h="712470">
                  <a:moveTo>
                    <a:pt x="22860" y="25399"/>
                  </a:moveTo>
                  <a:lnTo>
                    <a:pt x="0" y="25399"/>
                  </a:lnTo>
                  <a:lnTo>
                    <a:pt x="0" y="27939"/>
                  </a:lnTo>
                  <a:lnTo>
                    <a:pt x="22860" y="27939"/>
                  </a:lnTo>
                  <a:lnTo>
                    <a:pt x="22860" y="25399"/>
                  </a:lnTo>
                  <a:close/>
                </a:path>
                <a:path w="22859" h="712470">
                  <a:moveTo>
                    <a:pt x="22860" y="27939"/>
                  </a:moveTo>
                  <a:lnTo>
                    <a:pt x="0" y="27939"/>
                  </a:lnTo>
                  <a:lnTo>
                    <a:pt x="0" y="31749"/>
                  </a:lnTo>
                  <a:lnTo>
                    <a:pt x="22860" y="31749"/>
                  </a:lnTo>
                  <a:lnTo>
                    <a:pt x="22860" y="27939"/>
                  </a:lnTo>
                  <a:close/>
                </a:path>
                <a:path w="22859" h="712470">
                  <a:moveTo>
                    <a:pt x="22860" y="31749"/>
                  </a:moveTo>
                  <a:lnTo>
                    <a:pt x="0" y="31749"/>
                  </a:lnTo>
                  <a:lnTo>
                    <a:pt x="0" y="34289"/>
                  </a:lnTo>
                  <a:lnTo>
                    <a:pt x="22860" y="34289"/>
                  </a:lnTo>
                  <a:lnTo>
                    <a:pt x="22860" y="31749"/>
                  </a:lnTo>
                  <a:close/>
                </a:path>
                <a:path w="22859" h="712470">
                  <a:moveTo>
                    <a:pt x="22860" y="34289"/>
                  </a:moveTo>
                  <a:lnTo>
                    <a:pt x="0" y="34289"/>
                  </a:lnTo>
                  <a:lnTo>
                    <a:pt x="0" y="38099"/>
                  </a:lnTo>
                  <a:lnTo>
                    <a:pt x="22860" y="38099"/>
                  </a:lnTo>
                  <a:lnTo>
                    <a:pt x="22860" y="34289"/>
                  </a:lnTo>
                  <a:close/>
                </a:path>
                <a:path w="22859" h="712470">
                  <a:moveTo>
                    <a:pt x="22860" y="38099"/>
                  </a:moveTo>
                  <a:lnTo>
                    <a:pt x="0" y="38099"/>
                  </a:lnTo>
                  <a:lnTo>
                    <a:pt x="0" y="40639"/>
                  </a:lnTo>
                  <a:lnTo>
                    <a:pt x="22860" y="40639"/>
                  </a:lnTo>
                  <a:lnTo>
                    <a:pt x="22860" y="38099"/>
                  </a:lnTo>
                  <a:close/>
                </a:path>
                <a:path w="22859" h="712470">
                  <a:moveTo>
                    <a:pt x="22860" y="40639"/>
                  </a:moveTo>
                  <a:lnTo>
                    <a:pt x="0" y="40639"/>
                  </a:lnTo>
                  <a:lnTo>
                    <a:pt x="0" y="44449"/>
                  </a:lnTo>
                  <a:lnTo>
                    <a:pt x="22860" y="44449"/>
                  </a:lnTo>
                  <a:lnTo>
                    <a:pt x="22860" y="40639"/>
                  </a:lnTo>
                  <a:close/>
                </a:path>
                <a:path w="22859" h="712470">
                  <a:moveTo>
                    <a:pt x="22860" y="44449"/>
                  </a:moveTo>
                  <a:lnTo>
                    <a:pt x="0" y="44449"/>
                  </a:lnTo>
                  <a:lnTo>
                    <a:pt x="0" y="46989"/>
                  </a:lnTo>
                  <a:lnTo>
                    <a:pt x="22860" y="46989"/>
                  </a:lnTo>
                  <a:lnTo>
                    <a:pt x="22860" y="44449"/>
                  </a:lnTo>
                  <a:close/>
                </a:path>
                <a:path w="22859" h="712470">
                  <a:moveTo>
                    <a:pt x="22860" y="46989"/>
                  </a:moveTo>
                  <a:lnTo>
                    <a:pt x="0" y="46989"/>
                  </a:lnTo>
                  <a:lnTo>
                    <a:pt x="0" y="50799"/>
                  </a:lnTo>
                  <a:lnTo>
                    <a:pt x="22860" y="50799"/>
                  </a:lnTo>
                  <a:lnTo>
                    <a:pt x="22860" y="46989"/>
                  </a:lnTo>
                  <a:close/>
                </a:path>
                <a:path w="22859" h="712470">
                  <a:moveTo>
                    <a:pt x="22860" y="50799"/>
                  </a:moveTo>
                  <a:lnTo>
                    <a:pt x="0" y="50799"/>
                  </a:lnTo>
                  <a:lnTo>
                    <a:pt x="0" y="53339"/>
                  </a:lnTo>
                  <a:lnTo>
                    <a:pt x="22860" y="53339"/>
                  </a:lnTo>
                  <a:lnTo>
                    <a:pt x="22860" y="50799"/>
                  </a:lnTo>
                  <a:close/>
                </a:path>
                <a:path w="22859" h="712470">
                  <a:moveTo>
                    <a:pt x="22860" y="53339"/>
                  </a:moveTo>
                  <a:lnTo>
                    <a:pt x="0" y="53339"/>
                  </a:lnTo>
                  <a:lnTo>
                    <a:pt x="0" y="57149"/>
                  </a:lnTo>
                  <a:lnTo>
                    <a:pt x="22860" y="57149"/>
                  </a:lnTo>
                  <a:lnTo>
                    <a:pt x="22860" y="53339"/>
                  </a:lnTo>
                  <a:close/>
                </a:path>
                <a:path w="22859" h="712470">
                  <a:moveTo>
                    <a:pt x="22860" y="57149"/>
                  </a:moveTo>
                  <a:lnTo>
                    <a:pt x="0" y="57149"/>
                  </a:lnTo>
                  <a:lnTo>
                    <a:pt x="0" y="59689"/>
                  </a:lnTo>
                  <a:lnTo>
                    <a:pt x="22860" y="59689"/>
                  </a:lnTo>
                  <a:lnTo>
                    <a:pt x="22860" y="57149"/>
                  </a:lnTo>
                  <a:close/>
                </a:path>
                <a:path w="22859" h="712470">
                  <a:moveTo>
                    <a:pt x="22860" y="59689"/>
                  </a:moveTo>
                  <a:lnTo>
                    <a:pt x="0" y="59689"/>
                  </a:lnTo>
                  <a:lnTo>
                    <a:pt x="0" y="63499"/>
                  </a:lnTo>
                  <a:lnTo>
                    <a:pt x="22860" y="63499"/>
                  </a:lnTo>
                  <a:lnTo>
                    <a:pt x="22860" y="59689"/>
                  </a:lnTo>
                  <a:close/>
                </a:path>
                <a:path w="22859" h="712470">
                  <a:moveTo>
                    <a:pt x="22860" y="63499"/>
                  </a:moveTo>
                  <a:lnTo>
                    <a:pt x="0" y="63499"/>
                  </a:lnTo>
                  <a:lnTo>
                    <a:pt x="0" y="66039"/>
                  </a:lnTo>
                  <a:lnTo>
                    <a:pt x="22860" y="66039"/>
                  </a:lnTo>
                  <a:lnTo>
                    <a:pt x="22860" y="63499"/>
                  </a:lnTo>
                  <a:close/>
                </a:path>
                <a:path w="22859" h="712470">
                  <a:moveTo>
                    <a:pt x="22860" y="66039"/>
                  </a:moveTo>
                  <a:lnTo>
                    <a:pt x="0" y="66039"/>
                  </a:lnTo>
                  <a:lnTo>
                    <a:pt x="0" y="69849"/>
                  </a:lnTo>
                  <a:lnTo>
                    <a:pt x="22860" y="69849"/>
                  </a:lnTo>
                  <a:lnTo>
                    <a:pt x="22860" y="66039"/>
                  </a:lnTo>
                  <a:close/>
                </a:path>
                <a:path w="22859" h="712470">
                  <a:moveTo>
                    <a:pt x="22860" y="69849"/>
                  </a:moveTo>
                  <a:lnTo>
                    <a:pt x="0" y="69849"/>
                  </a:lnTo>
                  <a:lnTo>
                    <a:pt x="0" y="72389"/>
                  </a:lnTo>
                  <a:lnTo>
                    <a:pt x="22860" y="72389"/>
                  </a:lnTo>
                  <a:lnTo>
                    <a:pt x="22860" y="69849"/>
                  </a:lnTo>
                  <a:close/>
                </a:path>
                <a:path w="22859" h="712470">
                  <a:moveTo>
                    <a:pt x="22860" y="72389"/>
                  </a:moveTo>
                  <a:lnTo>
                    <a:pt x="0" y="72389"/>
                  </a:lnTo>
                  <a:lnTo>
                    <a:pt x="0" y="78739"/>
                  </a:lnTo>
                  <a:lnTo>
                    <a:pt x="22860" y="78739"/>
                  </a:lnTo>
                  <a:lnTo>
                    <a:pt x="22860" y="72389"/>
                  </a:lnTo>
                  <a:close/>
                </a:path>
                <a:path w="22859" h="712470">
                  <a:moveTo>
                    <a:pt x="22860" y="78739"/>
                  </a:moveTo>
                  <a:lnTo>
                    <a:pt x="0" y="78739"/>
                  </a:lnTo>
                  <a:lnTo>
                    <a:pt x="0" y="85089"/>
                  </a:lnTo>
                  <a:lnTo>
                    <a:pt x="22860" y="85089"/>
                  </a:lnTo>
                  <a:lnTo>
                    <a:pt x="22860" y="78739"/>
                  </a:lnTo>
                  <a:close/>
                </a:path>
                <a:path w="22859" h="712470">
                  <a:moveTo>
                    <a:pt x="22860" y="85089"/>
                  </a:moveTo>
                  <a:lnTo>
                    <a:pt x="0" y="85089"/>
                  </a:lnTo>
                  <a:lnTo>
                    <a:pt x="0" y="88899"/>
                  </a:lnTo>
                  <a:lnTo>
                    <a:pt x="22860" y="88899"/>
                  </a:lnTo>
                  <a:lnTo>
                    <a:pt x="22860" y="85089"/>
                  </a:lnTo>
                  <a:close/>
                </a:path>
                <a:path w="22859" h="712470">
                  <a:moveTo>
                    <a:pt x="22860" y="88899"/>
                  </a:moveTo>
                  <a:lnTo>
                    <a:pt x="0" y="88899"/>
                  </a:lnTo>
                  <a:lnTo>
                    <a:pt x="0" y="91439"/>
                  </a:lnTo>
                  <a:lnTo>
                    <a:pt x="22860" y="91439"/>
                  </a:lnTo>
                  <a:lnTo>
                    <a:pt x="22860" y="88899"/>
                  </a:lnTo>
                  <a:close/>
                </a:path>
                <a:path w="22859" h="712470">
                  <a:moveTo>
                    <a:pt x="22860" y="91439"/>
                  </a:moveTo>
                  <a:lnTo>
                    <a:pt x="0" y="91439"/>
                  </a:lnTo>
                  <a:lnTo>
                    <a:pt x="0" y="97789"/>
                  </a:lnTo>
                  <a:lnTo>
                    <a:pt x="22860" y="97789"/>
                  </a:lnTo>
                  <a:lnTo>
                    <a:pt x="22860" y="91439"/>
                  </a:lnTo>
                  <a:close/>
                </a:path>
                <a:path w="22859" h="712470">
                  <a:moveTo>
                    <a:pt x="22860" y="97789"/>
                  </a:moveTo>
                  <a:lnTo>
                    <a:pt x="0" y="97789"/>
                  </a:lnTo>
                  <a:lnTo>
                    <a:pt x="0" y="104139"/>
                  </a:lnTo>
                  <a:lnTo>
                    <a:pt x="22860" y="104139"/>
                  </a:lnTo>
                  <a:lnTo>
                    <a:pt x="22860" y="97789"/>
                  </a:lnTo>
                  <a:close/>
                </a:path>
                <a:path w="22859" h="712470">
                  <a:moveTo>
                    <a:pt x="22860" y="104139"/>
                  </a:moveTo>
                  <a:lnTo>
                    <a:pt x="0" y="104139"/>
                  </a:lnTo>
                  <a:lnTo>
                    <a:pt x="0" y="110489"/>
                  </a:lnTo>
                  <a:lnTo>
                    <a:pt x="22860" y="110489"/>
                  </a:lnTo>
                  <a:lnTo>
                    <a:pt x="22860" y="104139"/>
                  </a:lnTo>
                  <a:close/>
                </a:path>
                <a:path w="22859" h="712470">
                  <a:moveTo>
                    <a:pt x="22860" y="110489"/>
                  </a:moveTo>
                  <a:lnTo>
                    <a:pt x="0" y="110489"/>
                  </a:lnTo>
                  <a:lnTo>
                    <a:pt x="0" y="116839"/>
                  </a:lnTo>
                  <a:lnTo>
                    <a:pt x="22860" y="116839"/>
                  </a:lnTo>
                  <a:lnTo>
                    <a:pt x="22860" y="110489"/>
                  </a:lnTo>
                  <a:close/>
                </a:path>
                <a:path w="22859" h="712470">
                  <a:moveTo>
                    <a:pt x="22860" y="116839"/>
                  </a:moveTo>
                  <a:lnTo>
                    <a:pt x="0" y="116839"/>
                  </a:lnTo>
                  <a:lnTo>
                    <a:pt x="0" y="123189"/>
                  </a:lnTo>
                  <a:lnTo>
                    <a:pt x="22860" y="123189"/>
                  </a:lnTo>
                  <a:lnTo>
                    <a:pt x="22860" y="116839"/>
                  </a:lnTo>
                  <a:close/>
                </a:path>
                <a:path w="22859" h="712470">
                  <a:moveTo>
                    <a:pt x="22860" y="123189"/>
                  </a:moveTo>
                  <a:lnTo>
                    <a:pt x="0" y="123189"/>
                  </a:lnTo>
                  <a:lnTo>
                    <a:pt x="0" y="126999"/>
                  </a:lnTo>
                  <a:lnTo>
                    <a:pt x="22860" y="126999"/>
                  </a:lnTo>
                  <a:lnTo>
                    <a:pt x="22860" y="123189"/>
                  </a:lnTo>
                  <a:close/>
                </a:path>
                <a:path w="22859" h="712470">
                  <a:moveTo>
                    <a:pt x="22860" y="126999"/>
                  </a:moveTo>
                  <a:lnTo>
                    <a:pt x="0" y="126999"/>
                  </a:lnTo>
                  <a:lnTo>
                    <a:pt x="0" y="129539"/>
                  </a:lnTo>
                  <a:lnTo>
                    <a:pt x="22860" y="129539"/>
                  </a:lnTo>
                  <a:lnTo>
                    <a:pt x="22860" y="126999"/>
                  </a:lnTo>
                  <a:close/>
                </a:path>
                <a:path w="22859" h="712470">
                  <a:moveTo>
                    <a:pt x="22860" y="129539"/>
                  </a:moveTo>
                  <a:lnTo>
                    <a:pt x="0" y="129539"/>
                  </a:lnTo>
                  <a:lnTo>
                    <a:pt x="0" y="133349"/>
                  </a:lnTo>
                  <a:lnTo>
                    <a:pt x="22860" y="133349"/>
                  </a:lnTo>
                  <a:lnTo>
                    <a:pt x="22860" y="129539"/>
                  </a:lnTo>
                  <a:close/>
                </a:path>
                <a:path w="22859" h="712470">
                  <a:moveTo>
                    <a:pt x="22860" y="133349"/>
                  </a:moveTo>
                  <a:lnTo>
                    <a:pt x="0" y="133349"/>
                  </a:lnTo>
                  <a:lnTo>
                    <a:pt x="0" y="135889"/>
                  </a:lnTo>
                  <a:lnTo>
                    <a:pt x="22860" y="135889"/>
                  </a:lnTo>
                  <a:lnTo>
                    <a:pt x="22860" y="133349"/>
                  </a:lnTo>
                  <a:close/>
                </a:path>
                <a:path w="22859" h="712470">
                  <a:moveTo>
                    <a:pt x="22860" y="135889"/>
                  </a:moveTo>
                  <a:lnTo>
                    <a:pt x="0" y="135889"/>
                  </a:lnTo>
                  <a:lnTo>
                    <a:pt x="0" y="146049"/>
                  </a:lnTo>
                  <a:lnTo>
                    <a:pt x="22860" y="146049"/>
                  </a:lnTo>
                  <a:lnTo>
                    <a:pt x="22860" y="135889"/>
                  </a:lnTo>
                  <a:close/>
                </a:path>
                <a:path w="22859" h="712470">
                  <a:moveTo>
                    <a:pt x="22860" y="146049"/>
                  </a:moveTo>
                  <a:lnTo>
                    <a:pt x="0" y="146049"/>
                  </a:lnTo>
                  <a:lnTo>
                    <a:pt x="0" y="148589"/>
                  </a:lnTo>
                  <a:lnTo>
                    <a:pt x="22860" y="148589"/>
                  </a:lnTo>
                  <a:lnTo>
                    <a:pt x="22860" y="146049"/>
                  </a:lnTo>
                  <a:close/>
                </a:path>
                <a:path w="22859" h="712470">
                  <a:moveTo>
                    <a:pt x="22860" y="148589"/>
                  </a:moveTo>
                  <a:lnTo>
                    <a:pt x="0" y="148589"/>
                  </a:lnTo>
                  <a:lnTo>
                    <a:pt x="0" y="154939"/>
                  </a:lnTo>
                  <a:lnTo>
                    <a:pt x="22860" y="154939"/>
                  </a:lnTo>
                  <a:lnTo>
                    <a:pt x="22860" y="148589"/>
                  </a:lnTo>
                  <a:close/>
                </a:path>
                <a:path w="22859" h="712470">
                  <a:moveTo>
                    <a:pt x="22860" y="154939"/>
                  </a:moveTo>
                  <a:lnTo>
                    <a:pt x="0" y="154939"/>
                  </a:lnTo>
                  <a:lnTo>
                    <a:pt x="0" y="158749"/>
                  </a:lnTo>
                  <a:lnTo>
                    <a:pt x="22860" y="158749"/>
                  </a:lnTo>
                  <a:lnTo>
                    <a:pt x="22860" y="154939"/>
                  </a:lnTo>
                  <a:close/>
                </a:path>
                <a:path w="22859" h="712470">
                  <a:moveTo>
                    <a:pt x="22860" y="158749"/>
                  </a:moveTo>
                  <a:lnTo>
                    <a:pt x="0" y="158749"/>
                  </a:lnTo>
                  <a:lnTo>
                    <a:pt x="0" y="161289"/>
                  </a:lnTo>
                  <a:lnTo>
                    <a:pt x="22860" y="161289"/>
                  </a:lnTo>
                  <a:lnTo>
                    <a:pt x="22860" y="158749"/>
                  </a:lnTo>
                  <a:close/>
                </a:path>
                <a:path w="22859" h="712470">
                  <a:moveTo>
                    <a:pt x="22860" y="161289"/>
                  </a:moveTo>
                  <a:lnTo>
                    <a:pt x="0" y="161289"/>
                  </a:lnTo>
                  <a:lnTo>
                    <a:pt x="0" y="165099"/>
                  </a:lnTo>
                  <a:lnTo>
                    <a:pt x="22860" y="165099"/>
                  </a:lnTo>
                  <a:lnTo>
                    <a:pt x="22860" y="161289"/>
                  </a:lnTo>
                  <a:close/>
                </a:path>
                <a:path w="22859" h="712470">
                  <a:moveTo>
                    <a:pt x="22860" y="165099"/>
                  </a:moveTo>
                  <a:lnTo>
                    <a:pt x="0" y="165099"/>
                  </a:lnTo>
                  <a:lnTo>
                    <a:pt x="0" y="167639"/>
                  </a:lnTo>
                  <a:lnTo>
                    <a:pt x="22860" y="167639"/>
                  </a:lnTo>
                  <a:lnTo>
                    <a:pt x="22860" y="165099"/>
                  </a:lnTo>
                  <a:close/>
                </a:path>
                <a:path w="22859" h="712470">
                  <a:moveTo>
                    <a:pt x="22860" y="167639"/>
                  </a:moveTo>
                  <a:lnTo>
                    <a:pt x="0" y="167639"/>
                  </a:lnTo>
                  <a:lnTo>
                    <a:pt x="0" y="173989"/>
                  </a:lnTo>
                  <a:lnTo>
                    <a:pt x="22860" y="173989"/>
                  </a:lnTo>
                  <a:lnTo>
                    <a:pt x="22860" y="167639"/>
                  </a:lnTo>
                  <a:close/>
                </a:path>
                <a:path w="22859" h="712470">
                  <a:moveTo>
                    <a:pt x="22860" y="173989"/>
                  </a:moveTo>
                  <a:lnTo>
                    <a:pt x="0" y="173989"/>
                  </a:lnTo>
                  <a:lnTo>
                    <a:pt x="0" y="180339"/>
                  </a:lnTo>
                  <a:lnTo>
                    <a:pt x="22860" y="180339"/>
                  </a:lnTo>
                  <a:lnTo>
                    <a:pt x="22860" y="173989"/>
                  </a:lnTo>
                  <a:close/>
                </a:path>
                <a:path w="22859" h="712470">
                  <a:moveTo>
                    <a:pt x="22860" y="180339"/>
                  </a:moveTo>
                  <a:lnTo>
                    <a:pt x="0" y="180339"/>
                  </a:lnTo>
                  <a:lnTo>
                    <a:pt x="0" y="186689"/>
                  </a:lnTo>
                  <a:lnTo>
                    <a:pt x="22860" y="186689"/>
                  </a:lnTo>
                  <a:lnTo>
                    <a:pt x="22860" y="180339"/>
                  </a:lnTo>
                  <a:close/>
                </a:path>
                <a:path w="22859" h="712470">
                  <a:moveTo>
                    <a:pt x="22860" y="186689"/>
                  </a:moveTo>
                  <a:lnTo>
                    <a:pt x="0" y="186689"/>
                  </a:lnTo>
                  <a:lnTo>
                    <a:pt x="0" y="190499"/>
                  </a:lnTo>
                  <a:lnTo>
                    <a:pt x="22860" y="190499"/>
                  </a:lnTo>
                  <a:lnTo>
                    <a:pt x="22860" y="186689"/>
                  </a:lnTo>
                  <a:close/>
                </a:path>
                <a:path w="22859" h="712470">
                  <a:moveTo>
                    <a:pt x="22860" y="190499"/>
                  </a:moveTo>
                  <a:lnTo>
                    <a:pt x="0" y="190499"/>
                  </a:lnTo>
                  <a:lnTo>
                    <a:pt x="0" y="193039"/>
                  </a:lnTo>
                  <a:lnTo>
                    <a:pt x="22860" y="193039"/>
                  </a:lnTo>
                  <a:lnTo>
                    <a:pt x="22860" y="190499"/>
                  </a:lnTo>
                  <a:close/>
                </a:path>
                <a:path w="22859" h="712470">
                  <a:moveTo>
                    <a:pt x="22860" y="193039"/>
                  </a:moveTo>
                  <a:lnTo>
                    <a:pt x="0" y="193039"/>
                  </a:lnTo>
                  <a:lnTo>
                    <a:pt x="0" y="196849"/>
                  </a:lnTo>
                  <a:lnTo>
                    <a:pt x="22860" y="196849"/>
                  </a:lnTo>
                  <a:lnTo>
                    <a:pt x="22860" y="193039"/>
                  </a:lnTo>
                  <a:close/>
                </a:path>
                <a:path w="22859" h="712470">
                  <a:moveTo>
                    <a:pt x="22860" y="196849"/>
                  </a:moveTo>
                  <a:lnTo>
                    <a:pt x="0" y="196849"/>
                  </a:lnTo>
                  <a:lnTo>
                    <a:pt x="0" y="199389"/>
                  </a:lnTo>
                  <a:lnTo>
                    <a:pt x="22860" y="199389"/>
                  </a:lnTo>
                  <a:lnTo>
                    <a:pt x="22860" y="196849"/>
                  </a:lnTo>
                  <a:close/>
                </a:path>
                <a:path w="22859" h="712470">
                  <a:moveTo>
                    <a:pt x="22860" y="199389"/>
                  </a:moveTo>
                  <a:lnTo>
                    <a:pt x="0" y="199389"/>
                  </a:lnTo>
                  <a:lnTo>
                    <a:pt x="0" y="215899"/>
                  </a:lnTo>
                  <a:lnTo>
                    <a:pt x="22860" y="215899"/>
                  </a:lnTo>
                  <a:lnTo>
                    <a:pt x="22860" y="199389"/>
                  </a:lnTo>
                  <a:close/>
                </a:path>
                <a:path w="22859" h="712470">
                  <a:moveTo>
                    <a:pt x="22860" y="215899"/>
                  </a:moveTo>
                  <a:lnTo>
                    <a:pt x="0" y="215899"/>
                  </a:lnTo>
                  <a:lnTo>
                    <a:pt x="0" y="218439"/>
                  </a:lnTo>
                  <a:lnTo>
                    <a:pt x="22860" y="218439"/>
                  </a:lnTo>
                  <a:lnTo>
                    <a:pt x="22860" y="215899"/>
                  </a:lnTo>
                  <a:close/>
                </a:path>
                <a:path w="22859" h="712470">
                  <a:moveTo>
                    <a:pt x="22860" y="218439"/>
                  </a:moveTo>
                  <a:lnTo>
                    <a:pt x="0" y="218439"/>
                  </a:lnTo>
                  <a:lnTo>
                    <a:pt x="0" y="228599"/>
                  </a:lnTo>
                  <a:lnTo>
                    <a:pt x="22860" y="228599"/>
                  </a:lnTo>
                  <a:lnTo>
                    <a:pt x="22860" y="218439"/>
                  </a:lnTo>
                  <a:close/>
                </a:path>
                <a:path w="22859" h="712470">
                  <a:moveTo>
                    <a:pt x="22860" y="228599"/>
                  </a:moveTo>
                  <a:lnTo>
                    <a:pt x="0" y="228599"/>
                  </a:lnTo>
                  <a:lnTo>
                    <a:pt x="0" y="231139"/>
                  </a:lnTo>
                  <a:lnTo>
                    <a:pt x="22860" y="231139"/>
                  </a:lnTo>
                  <a:lnTo>
                    <a:pt x="22860" y="228599"/>
                  </a:lnTo>
                  <a:close/>
                </a:path>
                <a:path w="22859" h="712470">
                  <a:moveTo>
                    <a:pt x="22860" y="708659"/>
                  </a:moveTo>
                  <a:lnTo>
                    <a:pt x="12700" y="708659"/>
                  </a:lnTo>
                  <a:lnTo>
                    <a:pt x="12700" y="711199"/>
                  </a:lnTo>
                  <a:lnTo>
                    <a:pt x="16510" y="711199"/>
                  </a:lnTo>
                  <a:lnTo>
                    <a:pt x="16510" y="712469"/>
                  </a:lnTo>
                  <a:lnTo>
                    <a:pt x="22860" y="712469"/>
                  </a:lnTo>
                  <a:lnTo>
                    <a:pt x="22860" y="708659"/>
                  </a:lnTo>
                  <a:close/>
                </a:path>
                <a:path w="22859" h="712470">
                  <a:moveTo>
                    <a:pt x="22860" y="706119"/>
                  </a:moveTo>
                  <a:lnTo>
                    <a:pt x="0" y="706119"/>
                  </a:lnTo>
                  <a:lnTo>
                    <a:pt x="0" y="708659"/>
                  </a:lnTo>
                  <a:lnTo>
                    <a:pt x="5080" y="708659"/>
                  </a:lnTo>
                  <a:lnTo>
                    <a:pt x="5080" y="707389"/>
                  </a:lnTo>
                  <a:lnTo>
                    <a:pt x="22860" y="707389"/>
                  </a:lnTo>
                  <a:lnTo>
                    <a:pt x="22860" y="706119"/>
                  </a:lnTo>
                  <a:close/>
                </a:path>
                <a:path w="22859" h="712470">
                  <a:moveTo>
                    <a:pt x="22860" y="702309"/>
                  </a:moveTo>
                  <a:lnTo>
                    <a:pt x="0" y="702309"/>
                  </a:lnTo>
                  <a:lnTo>
                    <a:pt x="0" y="704849"/>
                  </a:lnTo>
                  <a:lnTo>
                    <a:pt x="22860" y="704849"/>
                  </a:lnTo>
                  <a:lnTo>
                    <a:pt x="22860" y="702309"/>
                  </a:lnTo>
                  <a:close/>
                </a:path>
                <a:path w="22859" h="712470">
                  <a:moveTo>
                    <a:pt x="22860" y="699769"/>
                  </a:moveTo>
                  <a:lnTo>
                    <a:pt x="0" y="699769"/>
                  </a:lnTo>
                  <a:lnTo>
                    <a:pt x="0" y="701039"/>
                  </a:lnTo>
                  <a:lnTo>
                    <a:pt x="22860" y="701039"/>
                  </a:lnTo>
                  <a:lnTo>
                    <a:pt x="22860" y="699769"/>
                  </a:lnTo>
                  <a:close/>
                </a:path>
                <a:path w="22859" h="712470">
                  <a:moveTo>
                    <a:pt x="22860" y="695959"/>
                  </a:moveTo>
                  <a:lnTo>
                    <a:pt x="0" y="695959"/>
                  </a:lnTo>
                  <a:lnTo>
                    <a:pt x="0" y="698499"/>
                  </a:lnTo>
                  <a:lnTo>
                    <a:pt x="22860" y="698499"/>
                  </a:lnTo>
                  <a:lnTo>
                    <a:pt x="22860" y="695959"/>
                  </a:lnTo>
                  <a:close/>
                </a:path>
                <a:path w="22859" h="712470">
                  <a:moveTo>
                    <a:pt x="22860" y="693419"/>
                  </a:moveTo>
                  <a:lnTo>
                    <a:pt x="0" y="693419"/>
                  </a:lnTo>
                  <a:lnTo>
                    <a:pt x="0" y="694689"/>
                  </a:lnTo>
                  <a:lnTo>
                    <a:pt x="22860" y="694689"/>
                  </a:lnTo>
                  <a:lnTo>
                    <a:pt x="22860" y="693419"/>
                  </a:lnTo>
                  <a:close/>
                </a:path>
                <a:path w="22859" h="712470">
                  <a:moveTo>
                    <a:pt x="22860" y="689609"/>
                  </a:moveTo>
                  <a:lnTo>
                    <a:pt x="0" y="689609"/>
                  </a:lnTo>
                  <a:lnTo>
                    <a:pt x="0" y="692149"/>
                  </a:lnTo>
                  <a:lnTo>
                    <a:pt x="22860" y="692149"/>
                  </a:lnTo>
                  <a:lnTo>
                    <a:pt x="22860" y="689609"/>
                  </a:lnTo>
                  <a:close/>
                </a:path>
                <a:path w="22859" h="712470">
                  <a:moveTo>
                    <a:pt x="22860" y="687069"/>
                  </a:moveTo>
                  <a:lnTo>
                    <a:pt x="0" y="687069"/>
                  </a:lnTo>
                  <a:lnTo>
                    <a:pt x="0" y="688339"/>
                  </a:lnTo>
                  <a:lnTo>
                    <a:pt x="22860" y="688339"/>
                  </a:lnTo>
                  <a:lnTo>
                    <a:pt x="22860" y="687069"/>
                  </a:lnTo>
                  <a:close/>
                </a:path>
                <a:path w="22859" h="712470">
                  <a:moveTo>
                    <a:pt x="22860" y="683259"/>
                  </a:moveTo>
                  <a:lnTo>
                    <a:pt x="0" y="683259"/>
                  </a:lnTo>
                  <a:lnTo>
                    <a:pt x="0" y="685799"/>
                  </a:lnTo>
                  <a:lnTo>
                    <a:pt x="22860" y="685799"/>
                  </a:lnTo>
                  <a:lnTo>
                    <a:pt x="22860" y="683259"/>
                  </a:lnTo>
                  <a:close/>
                </a:path>
                <a:path w="22859" h="712470">
                  <a:moveTo>
                    <a:pt x="22860" y="680719"/>
                  </a:moveTo>
                  <a:lnTo>
                    <a:pt x="0" y="680719"/>
                  </a:lnTo>
                  <a:lnTo>
                    <a:pt x="0" y="681989"/>
                  </a:lnTo>
                  <a:lnTo>
                    <a:pt x="22860" y="681989"/>
                  </a:lnTo>
                  <a:lnTo>
                    <a:pt x="22860" y="680719"/>
                  </a:lnTo>
                  <a:close/>
                </a:path>
                <a:path w="22859" h="712470">
                  <a:moveTo>
                    <a:pt x="22860" y="676909"/>
                  </a:moveTo>
                  <a:lnTo>
                    <a:pt x="0" y="676909"/>
                  </a:lnTo>
                  <a:lnTo>
                    <a:pt x="0" y="679449"/>
                  </a:lnTo>
                  <a:lnTo>
                    <a:pt x="22860" y="679449"/>
                  </a:lnTo>
                  <a:lnTo>
                    <a:pt x="22860" y="676909"/>
                  </a:lnTo>
                  <a:close/>
                </a:path>
                <a:path w="22859" h="712470">
                  <a:moveTo>
                    <a:pt x="22860" y="674369"/>
                  </a:moveTo>
                  <a:lnTo>
                    <a:pt x="0" y="674369"/>
                  </a:lnTo>
                  <a:lnTo>
                    <a:pt x="0" y="675639"/>
                  </a:lnTo>
                  <a:lnTo>
                    <a:pt x="22860" y="675639"/>
                  </a:lnTo>
                  <a:lnTo>
                    <a:pt x="22860" y="674369"/>
                  </a:lnTo>
                  <a:close/>
                </a:path>
                <a:path w="22859" h="712470">
                  <a:moveTo>
                    <a:pt x="22860" y="670559"/>
                  </a:moveTo>
                  <a:lnTo>
                    <a:pt x="0" y="670559"/>
                  </a:lnTo>
                  <a:lnTo>
                    <a:pt x="0" y="673099"/>
                  </a:lnTo>
                  <a:lnTo>
                    <a:pt x="22860" y="673099"/>
                  </a:lnTo>
                  <a:lnTo>
                    <a:pt x="22860" y="670559"/>
                  </a:lnTo>
                  <a:close/>
                </a:path>
                <a:path w="22859" h="712470">
                  <a:moveTo>
                    <a:pt x="22860" y="668019"/>
                  </a:moveTo>
                  <a:lnTo>
                    <a:pt x="0" y="668019"/>
                  </a:lnTo>
                  <a:lnTo>
                    <a:pt x="0" y="669289"/>
                  </a:lnTo>
                  <a:lnTo>
                    <a:pt x="22860" y="669289"/>
                  </a:lnTo>
                  <a:lnTo>
                    <a:pt x="22860" y="668019"/>
                  </a:lnTo>
                  <a:close/>
                </a:path>
                <a:path w="22859" h="712470">
                  <a:moveTo>
                    <a:pt x="22860" y="664209"/>
                  </a:moveTo>
                  <a:lnTo>
                    <a:pt x="0" y="664209"/>
                  </a:lnTo>
                  <a:lnTo>
                    <a:pt x="0" y="666749"/>
                  </a:lnTo>
                  <a:lnTo>
                    <a:pt x="22860" y="666749"/>
                  </a:lnTo>
                  <a:lnTo>
                    <a:pt x="22860" y="664209"/>
                  </a:lnTo>
                  <a:close/>
                </a:path>
                <a:path w="22859" h="712470">
                  <a:moveTo>
                    <a:pt x="22860" y="661669"/>
                  </a:moveTo>
                  <a:lnTo>
                    <a:pt x="0" y="661669"/>
                  </a:lnTo>
                  <a:lnTo>
                    <a:pt x="0" y="662939"/>
                  </a:lnTo>
                  <a:lnTo>
                    <a:pt x="22860" y="662939"/>
                  </a:lnTo>
                  <a:lnTo>
                    <a:pt x="22860" y="661669"/>
                  </a:lnTo>
                  <a:close/>
                </a:path>
                <a:path w="22859" h="712470">
                  <a:moveTo>
                    <a:pt x="22860" y="657859"/>
                  </a:moveTo>
                  <a:lnTo>
                    <a:pt x="0" y="657859"/>
                  </a:lnTo>
                  <a:lnTo>
                    <a:pt x="0" y="660399"/>
                  </a:lnTo>
                  <a:lnTo>
                    <a:pt x="22860" y="660399"/>
                  </a:lnTo>
                  <a:lnTo>
                    <a:pt x="22860" y="657859"/>
                  </a:lnTo>
                  <a:close/>
                </a:path>
                <a:path w="22859" h="712470">
                  <a:moveTo>
                    <a:pt x="22860" y="655319"/>
                  </a:moveTo>
                  <a:lnTo>
                    <a:pt x="0" y="655319"/>
                  </a:lnTo>
                  <a:lnTo>
                    <a:pt x="0" y="656589"/>
                  </a:lnTo>
                  <a:lnTo>
                    <a:pt x="22860" y="656589"/>
                  </a:lnTo>
                  <a:lnTo>
                    <a:pt x="22860" y="655319"/>
                  </a:lnTo>
                  <a:close/>
                </a:path>
                <a:path w="22859" h="712470">
                  <a:moveTo>
                    <a:pt x="22860" y="651509"/>
                  </a:moveTo>
                  <a:lnTo>
                    <a:pt x="0" y="651509"/>
                  </a:lnTo>
                  <a:lnTo>
                    <a:pt x="0" y="654049"/>
                  </a:lnTo>
                  <a:lnTo>
                    <a:pt x="22860" y="654049"/>
                  </a:lnTo>
                  <a:lnTo>
                    <a:pt x="22860" y="651509"/>
                  </a:lnTo>
                  <a:close/>
                </a:path>
                <a:path w="22859" h="712470">
                  <a:moveTo>
                    <a:pt x="22860" y="648969"/>
                  </a:moveTo>
                  <a:lnTo>
                    <a:pt x="0" y="648969"/>
                  </a:lnTo>
                  <a:lnTo>
                    <a:pt x="0" y="650239"/>
                  </a:lnTo>
                  <a:lnTo>
                    <a:pt x="22860" y="650239"/>
                  </a:lnTo>
                  <a:lnTo>
                    <a:pt x="22860" y="648969"/>
                  </a:lnTo>
                  <a:close/>
                </a:path>
                <a:path w="22859" h="712470">
                  <a:moveTo>
                    <a:pt x="22860" y="645159"/>
                  </a:moveTo>
                  <a:lnTo>
                    <a:pt x="0" y="645159"/>
                  </a:lnTo>
                  <a:lnTo>
                    <a:pt x="0" y="647699"/>
                  </a:lnTo>
                  <a:lnTo>
                    <a:pt x="22860" y="647699"/>
                  </a:lnTo>
                  <a:lnTo>
                    <a:pt x="22860" y="645159"/>
                  </a:lnTo>
                  <a:close/>
                </a:path>
                <a:path w="22859" h="712470">
                  <a:moveTo>
                    <a:pt x="22860" y="642619"/>
                  </a:moveTo>
                  <a:lnTo>
                    <a:pt x="0" y="642619"/>
                  </a:lnTo>
                  <a:lnTo>
                    <a:pt x="0" y="643889"/>
                  </a:lnTo>
                  <a:lnTo>
                    <a:pt x="22860" y="643889"/>
                  </a:lnTo>
                  <a:lnTo>
                    <a:pt x="22860" y="642619"/>
                  </a:lnTo>
                  <a:close/>
                </a:path>
                <a:path w="22859" h="712470">
                  <a:moveTo>
                    <a:pt x="22860" y="637539"/>
                  </a:moveTo>
                  <a:lnTo>
                    <a:pt x="0" y="637539"/>
                  </a:lnTo>
                  <a:lnTo>
                    <a:pt x="0" y="641349"/>
                  </a:lnTo>
                  <a:lnTo>
                    <a:pt x="22860" y="641349"/>
                  </a:lnTo>
                  <a:lnTo>
                    <a:pt x="22860" y="637539"/>
                  </a:lnTo>
                  <a:close/>
                </a:path>
                <a:path w="22859" h="712470">
                  <a:moveTo>
                    <a:pt x="22860" y="631189"/>
                  </a:moveTo>
                  <a:lnTo>
                    <a:pt x="0" y="631189"/>
                  </a:lnTo>
                  <a:lnTo>
                    <a:pt x="0" y="636269"/>
                  </a:lnTo>
                  <a:lnTo>
                    <a:pt x="22860" y="636269"/>
                  </a:lnTo>
                  <a:lnTo>
                    <a:pt x="22860" y="631189"/>
                  </a:lnTo>
                  <a:close/>
                </a:path>
                <a:path w="22859" h="712470">
                  <a:moveTo>
                    <a:pt x="22860" y="624839"/>
                  </a:moveTo>
                  <a:lnTo>
                    <a:pt x="0" y="624839"/>
                  </a:lnTo>
                  <a:lnTo>
                    <a:pt x="0" y="629919"/>
                  </a:lnTo>
                  <a:lnTo>
                    <a:pt x="22860" y="629919"/>
                  </a:lnTo>
                  <a:lnTo>
                    <a:pt x="22860" y="624839"/>
                  </a:lnTo>
                  <a:close/>
                </a:path>
                <a:path w="22859" h="712470">
                  <a:moveTo>
                    <a:pt x="22860" y="618489"/>
                  </a:moveTo>
                  <a:lnTo>
                    <a:pt x="0" y="618489"/>
                  </a:lnTo>
                  <a:lnTo>
                    <a:pt x="0" y="623569"/>
                  </a:lnTo>
                  <a:lnTo>
                    <a:pt x="22860" y="623569"/>
                  </a:lnTo>
                  <a:lnTo>
                    <a:pt x="22860" y="618489"/>
                  </a:lnTo>
                  <a:close/>
                </a:path>
                <a:path w="22859" h="712470">
                  <a:moveTo>
                    <a:pt x="22860" y="612139"/>
                  </a:moveTo>
                  <a:lnTo>
                    <a:pt x="0" y="612139"/>
                  </a:lnTo>
                  <a:lnTo>
                    <a:pt x="0" y="617219"/>
                  </a:lnTo>
                  <a:lnTo>
                    <a:pt x="22860" y="617219"/>
                  </a:lnTo>
                  <a:lnTo>
                    <a:pt x="22860" y="612139"/>
                  </a:lnTo>
                  <a:close/>
                </a:path>
                <a:path w="22859" h="712470">
                  <a:moveTo>
                    <a:pt x="22860" y="605789"/>
                  </a:moveTo>
                  <a:lnTo>
                    <a:pt x="0" y="605789"/>
                  </a:lnTo>
                  <a:lnTo>
                    <a:pt x="0" y="610869"/>
                  </a:lnTo>
                  <a:lnTo>
                    <a:pt x="22860" y="610869"/>
                  </a:lnTo>
                  <a:lnTo>
                    <a:pt x="22860" y="605789"/>
                  </a:lnTo>
                  <a:close/>
                </a:path>
                <a:path w="22859" h="712470">
                  <a:moveTo>
                    <a:pt x="22860" y="599439"/>
                  </a:moveTo>
                  <a:lnTo>
                    <a:pt x="0" y="599439"/>
                  </a:lnTo>
                  <a:lnTo>
                    <a:pt x="0" y="604519"/>
                  </a:lnTo>
                  <a:lnTo>
                    <a:pt x="22860" y="604519"/>
                  </a:lnTo>
                  <a:lnTo>
                    <a:pt x="22860" y="599439"/>
                  </a:lnTo>
                  <a:close/>
                </a:path>
                <a:path w="22859" h="712470">
                  <a:moveTo>
                    <a:pt x="22860" y="593089"/>
                  </a:moveTo>
                  <a:lnTo>
                    <a:pt x="0" y="593089"/>
                  </a:lnTo>
                  <a:lnTo>
                    <a:pt x="0" y="598169"/>
                  </a:lnTo>
                  <a:lnTo>
                    <a:pt x="22860" y="598169"/>
                  </a:lnTo>
                  <a:lnTo>
                    <a:pt x="22860" y="593089"/>
                  </a:lnTo>
                  <a:close/>
                </a:path>
                <a:path w="22859" h="712470">
                  <a:moveTo>
                    <a:pt x="22860" y="586739"/>
                  </a:moveTo>
                  <a:lnTo>
                    <a:pt x="0" y="586739"/>
                  </a:lnTo>
                  <a:lnTo>
                    <a:pt x="0" y="591819"/>
                  </a:lnTo>
                  <a:lnTo>
                    <a:pt x="22860" y="591819"/>
                  </a:lnTo>
                  <a:lnTo>
                    <a:pt x="22860" y="586739"/>
                  </a:lnTo>
                  <a:close/>
                </a:path>
                <a:path w="22859" h="712470">
                  <a:moveTo>
                    <a:pt x="22860" y="580389"/>
                  </a:moveTo>
                  <a:lnTo>
                    <a:pt x="0" y="580389"/>
                  </a:lnTo>
                  <a:lnTo>
                    <a:pt x="0" y="585469"/>
                  </a:lnTo>
                  <a:lnTo>
                    <a:pt x="22860" y="585469"/>
                  </a:lnTo>
                  <a:lnTo>
                    <a:pt x="22860" y="580389"/>
                  </a:lnTo>
                  <a:close/>
                </a:path>
                <a:path w="22859" h="712470">
                  <a:moveTo>
                    <a:pt x="22860" y="574039"/>
                  </a:moveTo>
                  <a:lnTo>
                    <a:pt x="0" y="574039"/>
                  </a:lnTo>
                  <a:lnTo>
                    <a:pt x="0" y="579119"/>
                  </a:lnTo>
                  <a:lnTo>
                    <a:pt x="22860" y="579119"/>
                  </a:lnTo>
                  <a:lnTo>
                    <a:pt x="22860" y="574039"/>
                  </a:lnTo>
                  <a:close/>
                </a:path>
                <a:path w="22859" h="712470">
                  <a:moveTo>
                    <a:pt x="22860" y="567689"/>
                  </a:moveTo>
                  <a:lnTo>
                    <a:pt x="0" y="567689"/>
                  </a:lnTo>
                  <a:lnTo>
                    <a:pt x="0" y="572769"/>
                  </a:lnTo>
                  <a:lnTo>
                    <a:pt x="22860" y="572769"/>
                  </a:lnTo>
                  <a:lnTo>
                    <a:pt x="22860" y="567689"/>
                  </a:lnTo>
                  <a:close/>
                </a:path>
                <a:path w="22859" h="712470">
                  <a:moveTo>
                    <a:pt x="22860" y="561339"/>
                  </a:moveTo>
                  <a:lnTo>
                    <a:pt x="0" y="561339"/>
                  </a:lnTo>
                  <a:lnTo>
                    <a:pt x="0" y="566419"/>
                  </a:lnTo>
                  <a:lnTo>
                    <a:pt x="22860" y="566419"/>
                  </a:lnTo>
                  <a:lnTo>
                    <a:pt x="22860" y="561339"/>
                  </a:lnTo>
                  <a:close/>
                </a:path>
                <a:path w="22859" h="712470">
                  <a:moveTo>
                    <a:pt x="22860" y="554989"/>
                  </a:moveTo>
                  <a:lnTo>
                    <a:pt x="0" y="554989"/>
                  </a:lnTo>
                  <a:lnTo>
                    <a:pt x="0" y="560069"/>
                  </a:lnTo>
                  <a:lnTo>
                    <a:pt x="22860" y="560069"/>
                  </a:lnTo>
                  <a:lnTo>
                    <a:pt x="22860" y="554989"/>
                  </a:lnTo>
                  <a:close/>
                </a:path>
                <a:path w="22859" h="712470">
                  <a:moveTo>
                    <a:pt x="22860" y="548639"/>
                  </a:moveTo>
                  <a:lnTo>
                    <a:pt x="0" y="548639"/>
                  </a:lnTo>
                  <a:lnTo>
                    <a:pt x="0" y="553719"/>
                  </a:lnTo>
                  <a:lnTo>
                    <a:pt x="22860" y="553719"/>
                  </a:lnTo>
                  <a:lnTo>
                    <a:pt x="22860" y="548639"/>
                  </a:lnTo>
                  <a:close/>
                </a:path>
                <a:path w="22859" h="712470">
                  <a:moveTo>
                    <a:pt x="22860" y="542289"/>
                  </a:moveTo>
                  <a:lnTo>
                    <a:pt x="0" y="542289"/>
                  </a:lnTo>
                  <a:lnTo>
                    <a:pt x="0" y="547369"/>
                  </a:lnTo>
                  <a:lnTo>
                    <a:pt x="22860" y="547369"/>
                  </a:lnTo>
                  <a:lnTo>
                    <a:pt x="22860" y="542289"/>
                  </a:lnTo>
                  <a:close/>
                </a:path>
                <a:path w="22859" h="712470">
                  <a:moveTo>
                    <a:pt x="22860" y="535939"/>
                  </a:moveTo>
                  <a:lnTo>
                    <a:pt x="0" y="535939"/>
                  </a:lnTo>
                  <a:lnTo>
                    <a:pt x="0" y="541019"/>
                  </a:lnTo>
                  <a:lnTo>
                    <a:pt x="22860" y="541019"/>
                  </a:lnTo>
                  <a:lnTo>
                    <a:pt x="22860" y="535939"/>
                  </a:lnTo>
                  <a:close/>
                </a:path>
                <a:path w="22859" h="712470">
                  <a:moveTo>
                    <a:pt x="22860" y="529589"/>
                  </a:moveTo>
                  <a:lnTo>
                    <a:pt x="0" y="529589"/>
                  </a:lnTo>
                  <a:lnTo>
                    <a:pt x="0" y="534669"/>
                  </a:lnTo>
                  <a:lnTo>
                    <a:pt x="22860" y="534669"/>
                  </a:lnTo>
                  <a:lnTo>
                    <a:pt x="22860" y="529589"/>
                  </a:lnTo>
                  <a:close/>
                </a:path>
                <a:path w="22859" h="712470">
                  <a:moveTo>
                    <a:pt x="22860" y="523239"/>
                  </a:moveTo>
                  <a:lnTo>
                    <a:pt x="0" y="523239"/>
                  </a:lnTo>
                  <a:lnTo>
                    <a:pt x="0" y="528319"/>
                  </a:lnTo>
                  <a:lnTo>
                    <a:pt x="22860" y="528319"/>
                  </a:lnTo>
                  <a:lnTo>
                    <a:pt x="22860" y="523239"/>
                  </a:lnTo>
                  <a:close/>
                </a:path>
                <a:path w="22859" h="712470">
                  <a:moveTo>
                    <a:pt x="22860" y="516889"/>
                  </a:moveTo>
                  <a:lnTo>
                    <a:pt x="0" y="516889"/>
                  </a:lnTo>
                  <a:lnTo>
                    <a:pt x="0" y="521969"/>
                  </a:lnTo>
                  <a:lnTo>
                    <a:pt x="22860" y="521969"/>
                  </a:lnTo>
                  <a:lnTo>
                    <a:pt x="22860" y="516889"/>
                  </a:lnTo>
                  <a:close/>
                </a:path>
                <a:path w="22859" h="712470">
                  <a:moveTo>
                    <a:pt x="22860" y="510539"/>
                  </a:moveTo>
                  <a:lnTo>
                    <a:pt x="0" y="510539"/>
                  </a:lnTo>
                  <a:lnTo>
                    <a:pt x="0" y="515619"/>
                  </a:lnTo>
                  <a:lnTo>
                    <a:pt x="22860" y="515619"/>
                  </a:lnTo>
                  <a:lnTo>
                    <a:pt x="22860" y="510539"/>
                  </a:lnTo>
                  <a:close/>
                </a:path>
                <a:path w="22859" h="712470">
                  <a:moveTo>
                    <a:pt x="22860" y="504189"/>
                  </a:moveTo>
                  <a:lnTo>
                    <a:pt x="0" y="504189"/>
                  </a:lnTo>
                  <a:lnTo>
                    <a:pt x="0" y="509269"/>
                  </a:lnTo>
                  <a:lnTo>
                    <a:pt x="22860" y="509269"/>
                  </a:lnTo>
                  <a:lnTo>
                    <a:pt x="22860" y="504189"/>
                  </a:lnTo>
                  <a:close/>
                </a:path>
                <a:path w="22859" h="712470">
                  <a:moveTo>
                    <a:pt x="22860" y="497839"/>
                  </a:moveTo>
                  <a:lnTo>
                    <a:pt x="0" y="497839"/>
                  </a:lnTo>
                  <a:lnTo>
                    <a:pt x="0" y="502919"/>
                  </a:lnTo>
                  <a:lnTo>
                    <a:pt x="22860" y="502919"/>
                  </a:lnTo>
                  <a:lnTo>
                    <a:pt x="22860" y="497839"/>
                  </a:lnTo>
                  <a:close/>
                </a:path>
                <a:path w="22859" h="712470">
                  <a:moveTo>
                    <a:pt x="22860" y="491489"/>
                  </a:moveTo>
                  <a:lnTo>
                    <a:pt x="0" y="491489"/>
                  </a:lnTo>
                  <a:lnTo>
                    <a:pt x="0" y="496569"/>
                  </a:lnTo>
                  <a:lnTo>
                    <a:pt x="22860" y="496569"/>
                  </a:lnTo>
                  <a:lnTo>
                    <a:pt x="22860" y="491489"/>
                  </a:lnTo>
                  <a:close/>
                </a:path>
                <a:path w="22859" h="712470">
                  <a:moveTo>
                    <a:pt x="22860" y="486409"/>
                  </a:moveTo>
                  <a:lnTo>
                    <a:pt x="13970" y="486409"/>
                  </a:lnTo>
                  <a:lnTo>
                    <a:pt x="13970" y="487679"/>
                  </a:lnTo>
                  <a:lnTo>
                    <a:pt x="0" y="487679"/>
                  </a:lnTo>
                  <a:lnTo>
                    <a:pt x="0" y="490219"/>
                  </a:lnTo>
                  <a:lnTo>
                    <a:pt x="22860" y="490219"/>
                  </a:lnTo>
                  <a:lnTo>
                    <a:pt x="22860" y="486409"/>
                  </a:lnTo>
                  <a:close/>
                </a:path>
                <a:path w="22859" h="712470">
                  <a:moveTo>
                    <a:pt x="22860" y="415289"/>
                  </a:moveTo>
                  <a:lnTo>
                    <a:pt x="21590" y="415289"/>
                  </a:lnTo>
                  <a:lnTo>
                    <a:pt x="21590" y="416559"/>
                  </a:lnTo>
                  <a:lnTo>
                    <a:pt x="22860" y="416559"/>
                  </a:lnTo>
                  <a:lnTo>
                    <a:pt x="22860" y="415289"/>
                  </a:lnTo>
                  <a:close/>
                </a:path>
                <a:path w="22859" h="712470">
                  <a:moveTo>
                    <a:pt x="16510" y="414019"/>
                  </a:moveTo>
                  <a:lnTo>
                    <a:pt x="10160" y="414019"/>
                  </a:lnTo>
                  <a:lnTo>
                    <a:pt x="10160" y="415289"/>
                  </a:lnTo>
                  <a:lnTo>
                    <a:pt x="16510" y="415289"/>
                  </a:lnTo>
                  <a:lnTo>
                    <a:pt x="16510" y="414019"/>
                  </a:lnTo>
                  <a:close/>
                </a:path>
                <a:path w="22859" h="712470">
                  <a:moveTo>
                    <a:pt x="22860" y="408939"/>
                  </a:moveTo>
                  <a:lnTo>
                    <a:pt x="0" y="408939"/>
                  </a:lnTo>
                  <a:lnTo>
                    <a:pt x="0" y="411479"/>
                  </a:lnTo>
                  <a:lnTo>
                    <a:pt x="2540" y="411479"/>
                  </a:lnTo>
                  <a:lnTo>
                    <a:pt x="2540" y="414019"/>
                  </a:lnTo>
                  <a:lnTo>
                    <a:pt x="22860" y="414019"/>
                  </a:lnTo>
                  <a:lnTo>
                    <a:pt x="22860" y="408939"/>
                  </a:lnTo>
                  <a:close/>
                </a:path>
                <a:path w="22859" h="712470">
                  <a:moveTo>
                    <a:pt x="22860" y="402589"/>
                  </a:moveTo>
                  <a:lnTo>
                    <a:pt x="0" y="402589"/>
                  </a:lnTo>
                  <a:lnTo>
                    <a:pt x="0" y="407669"/>
                  </a:lnTo>
                  <a:lnTo>
                    <a:pt x="22860" y="407669"/>
                  </a:lnTo>
                  <a:lnTo>
                    <a:pt x="22860" y="402589"/>
                  </a:lnTo>
                  <a:close/>
                </a:path>
                <a:path w="22859" h="712470">
                  <a:moveTo>
                    <a:pt x="22860" y="396239"/>
                  </a:moveTo>
                  <a:lnTo>
                    <a:pt x="0" y="396239"/>
                  </a:lnTo>
                  <a:lnTo>
                    <a:pt x="0" y="401319"/>
                  </a:lnTo>
                  <a:lnTo>
                    <a:pt x="22860" y="401319"/>
                  </a:lnTo>
                  <a:lnTo>
                    <a:pt x="22860" y="396239"/>
                  </a:lnTo>
                  <a:close/>
                </a:path>
                <a:path w="22859" h="712470">
                  <a:moveTo>
                    <a:pt x="22860" y="389889"/>
                  </a:moveTo>
                  <a:lnTo>
                    <a:pt x="0" y="389889"/>
                  </a:lnTo>
                  <a:lnTo>
                    <a:pt x="0" y="394969"/>
                  </a:lnTo>
                  <a:lnTo>
                    <a:pt x="22860" y="394969"/>
                  </a:lnTo>
                  <a:lnTo>
                    <a:pt x="22860" y="389889"/>
                  </a:lnTo>
                  <a:close/>
                </a:path>
                <a:path w="22859" h="712470">
                  <a:moveTo>
                    <a:pt x="22860" y="383539"/>
                  </a:moveTo>
                  <a:lnTo>
                    <a:pt x="0" y="383539"/>
                  </a:lnTo>
                  <a:lnTo>
                    <a:pt x="0" y="388619"/>
                  </a:lnTo>
                  <a:lnTo>
                    <a:pt x="22860" y="388619"/>
                  </a:lnTo>
                  <a:lnTo>
                    <a:pt x="22860" y="383539"/>
                  </a:lnTo>
                  <a:close/>
                </a:path>
                <a:path w="22859" h="712470">
                  <a:moveTo>
                    <a:pt x="22860" y="377189"/>
                  </a:moveTo>
                  <a:lnTo>
                    <a:pt x="0" y="377189"/>
                  </a:lnTo>
                  <a:lnTo>
                    <a:pt x="0" y="382269"/>
                  </a:lnTo>
                  <a:lnTo>
                    <a:pt x="22860" y="382269"/>
                  </a:lnTo>
                  <a:lnTo>
                    <a:pt x="22860" y="377189"/>
                  </a:lnTo>
                  <a:close/>
                </a:path>
                <a:path w="22859" h="712470">
                  <a:moveTo>
                    <a:pt x="22860" y="370839"/>
                  </a:moveTo>
                  <a:lnTo>
                    <a:pt x="0" y="370839"/>
                  </a:lnTo>
                  <a:lnTo>
                    <a:pt x="0" y="375919"/>
                  </a:lnTo>
                  <a:lnTo>
                    <a:pt x="22860" y="375919"/>
                  </a:lnTo>
                  <a:lnTo>
                    <a:pt x="22860" y="370839"/>
                  </a:lnTo>
                  <a:close/>
                </a:path>
                <a:path w="22859" h="712470">
                  <a:moveTo>
                    <a:pt x="22860" y="364489"/>
                  </a:moveTo>
                  <a:lnTo>
                    <a:pt x="0" y="364489"/>
                  </a:lnTo>
                  <a:lnTo>
                    <a:pt x="0" y="369569"/>
                  </a:lnTo>
                  <a:lnTo>
                    <a:pt x="22860" y="369569"/>
                  </a:lnTo>
                  <a:lnTo>
                    <a:pt x="22860" y="364489"/>
                  </a:lnTo>
                  <a:close/>
                </a:path>
                <a:path w="22859" h="712470">
                  <a:moveTo>
                    <a:pt x="22860" y="358139"/>
                  </a:moveTo>
                  <a:lnTo>
                    <a:pt x="0" y="358139"/>
                  </a:lnTo>
                  <a:lnTo>
                    <a:pt x="0" y="363219"/>
                  </a:lnTo>
                  <a:lnTo>
                    <a:pt x="22860" y="363219"/>
                  </a:lnTo>
                  <a:lnTo>
                    <a:pt x="22860" y="358139"/>
                  </a:lnTo>
                  <a:close/>
                </a:path>
                <a:path w="22859" h="712470">
                  <a:moveTo>
                    <a:pt x="22860" y="351789"/>
                  </a:moveTo>
                  <a:lnTo>
                    <a:pt x="0" y="351789"/>
                  </a:lnTo>
                  <a:lnTo>
                    <a:pt x="0" y="356869"/>
                  </a:lnTo>
                  <a:lnTo>
                    <a:pt x="22860" y="356869"/>
                  </a:lnTo>
                  <a:lnTo>
                    <a:pt x="22860" y="351789"/>
                  </a:lnTo>
                  <a:close/>
                </a:path>
                <a:path w="22859" h="712470">
                  <a:moveTo>
                    <a:pt x="22860" y="345439"/>
                  </a:moveTo>
                  <a:lnTo>
                    <a:pt x="0" y="345439"/>
                  </a:lnTo>
                  <a:lnTo>
                    <a:pt x="0" y="350519"/>
                  </a:lnTo>
                  <a:lnTo>
                    <a:pt x="22860" y="350519"/>
                  </a:lnTo>
                  <a:lnTo>
                    <a:pt x="22860" y="345439"/>
                  </a:lnTo>
                  <a:close/>
                </a:path>
                <a:path w="22859" h="712470">
                  <a:moveTo>
                    <a:pt x="22860" y="339089"/>
                  </a:moveTo>
                  <a:lnTo>
                    <a:pt x="0" y="339089"/>
                  </a:lnTo>
                  <a:lnTo>
                    <a:pt x="0" y="344169"/>
                  </a:lnTo>
                  <a:lnTo>
                    <a:pt x="22860" y="344169"/>
                  </a:lnTo>
                  <a:lnTo>
                    <a:pt x="22860" y="339089"/>
                  </a:lnTo>
                  <a:close/>
                </a:path>
                <a:path w="22859" h="712470">
                  <a:moveTo>
                    <a:pt x="22860" y="332739"/>
                  </a:moveTo>
                  <a:lnTo>
                    <a:pt x="0" y="332739"/>
                  </a:lnTo>
                  <a:lnTo>
                    <a:pt x="0" y="337819"/>
                  </a:lnTo>
                  <a:lnTo>
                    <a:pt x="22860" y="337819"/>
                  </a:lnTo>
                  <a:lnTo>
                    <a:pt x="22860" y="332739"/>
                  </a:lnTo>
                  <a:close/>
                </a:path>
                <a:path w="22859" h="712470">
                  <a:moveTo>
                    <a:pt x="22860" y="326389"/>
                  </a:moveTo>
                  <a:lnTo>
                    <a:pt x="0" y="326389"/>
                  </a:lnTo>
                  <a:lnTo>
                    <a:pt x="0" y="331469"/>
                  </a:lnTo>
                  <a:lnTo>
                    <a:pt x="22860" y="331469"/>
                  </a:lnTo>
                  <a:lnTo>
                    <a:pt x="22860" y="326389"/>
                  </a:lnTo>
                  <a:close/>
                </a:path>
                <a:path w="22859" h="712470">
                  <a:moveTo>
                    <a:pt x="22860" y="320039"/>
                  </a:moveTo>
                  <a:lnTo>
                    <a:pt x="0" y="320039"/>
                  </a:lnTo>
                  <a:lnTo>
                    <a:pt x="0" y="325119"/>
                  </a:lnTo>
                  <a:lnTo>
                    <a:pt x="22860" y="325119"/>
                  </a:lnTo>
                  <a:lnTo>
                    <a:pt x="22860" y="320039"/>
                  </a:lnTo>
                  <a:close/>
                </a:path>
                <a:path w="22859" h="712470">
                  <a:moveTo>
                    <a:pt x="22860" y="313689"/>
                  </a:moveTo>
                  <a:lnTo>
                    <a:pt x="0" y="313689"/>
                  </a:lnTo>
                  <a:lnTo>
                    <a:pt x="0" y="318769"/>
                  </a:lnTo>
                  <a:lnTo>
                    <a:pt x="22860" y="318769"/>
                  </a:lnTo>
                  <a:lnTo>
                    <a:pt x="22860" y="313689"/>
                  </a:lnTo>
                  <a:close/>
                </a:path>
                <a:path w="22859" h="712470">
                  <a:moveTo>
                    <a:pt x="22860" y="232409"/>
                  </a:moveTo>
                  <a:lnTo>
                    <a:pt x="0" y="232409"/>
                  </a:lnTo>
                  <a:lnTo>
                    <a:pt x="0" y="312419"/>
                  </a:lnTo>
                  <a:lnTo>
                    <a:pt x="22860" y="312419"/>
                  </a:lnTo>
                  <a:lnTo>
                    <a:pt x="22860" y="232409"/>
                  </a:lnTo>
                  <a:close/>
                </a:path>
              </a:pathLst>
            </a:custGeom>
            <a:solidFill>
              <a:srgbClr val="1F1F1F"/>
            </a:solidFill>
          </p:spPr>
          <p:txBody>
            <a:bodyPr bIns="0" lIns="0" rIns="0" rtlCol="0" tIns="0" wrap="square"/>
            <a:p/>
          </p:txBody>
        </p:sp>
        <p:sp>
          <p:nvSpPr>
            <p:cNvPr id="1049301" name="object 594"/>
            <p:cNvSpPr/>
            <p:nvPr/>
          </p:nvSpPr>
          <p:spPr>
            <a:xfrm>
              <a:off x="7118349" y="5815330"/>
              <a:ext cx="22860" cy="704850"/>
            </a:xfrm>
            <a:custGeom>
              <a:avLst/>
              <a:ahLst/>
              <a:rect l="l" t="t" r="r" b="b"/>
              <a:pathLst>
                <a:path w="22859" h="704850">
                  <a:moveTo>
                    <a:pt x="22859" y="0"/>
                  </a:moveTo>
                  <a:lnTo>
                    <a:pt x="20320" y="0"/>
                  </a:lnTo>
                  <a:lnTo>
                    <a:pt x="20320" y="1270"/>
                  </a:lnTo>
                  <a:lnTo>
                    <a:pt x="13970" y="1270"/>
                  </a:lnTo>
                  <a:lnTo>
                    <a:pt x="13970" y="2540"/>
                  </a:lnTo>
                  <a:lnTo>
                    <a:pt x="22859" y="2540"/>
                  </a:lnTo>
                  <a:lnTo>
                    <a:pt x="22859" y="0"/>
                  </a:lnTo>
                  <a:close/>
                </a:path>
                <a:path w="22859" h="704850">
                  <a:moveTo>
                    <a:pt x="22859" y="2540"/>
                  </a:moveTo>
                  <a:lnTo>
                    <a:pt x="10159" y="2540"/>
                  </a:lnTo>
                  <a:lnTo>
                    <a:pt x="10159" y="3810"/>
                  </a:lnTo>
                  <a:lnTo>
                    <a:pt x="3809" y="3810"/>
                  </a:lnTo>
                  <a:lnTo>
                    <a:pt x="3809" y="5080"/>
                  </a:lnTo>
                  <a:lnTo>
                    <a:pt x="22859" y="5080"/>
                  </a:lnTo>
                  <a:lnTo>
                    <a:pt x="22859" y="2540"/>
                  </a:lnTo>
                  <a:close/>
                </a:path>
                <a:path w="22859" h="704850">
                  <a:moveTo>
                    <a:pt x="22859" y="5080"/>
                  </a:moveTo>
                  <a:lnTo>
                    <a:pt x="0" y="5080"/>
                  </a:lnTo>
                  <a:lnTo>
                    <a:pt x="0" y="8890"/>
                  </a:lnTo>
                  <a:lnTo>
                    <a:pt x="22859" y="8890"/>
                  </a:lnTo>
                  <a:lnTo>
                    <a:pt x="22859" y="5080"/>
                  </a:lnTo>
                  <a:close/>
                </a:path>
                <a:path w="22859" h="704850">
                  <a:moveTo>
                    <a:pt x="22859" y="8890"/>
                  </a:moveTo>
                  <a:lnTo>
                    <a:pt x="0" y="8890"/>
                  </a:lnTo>
                  <a:lnTo>
                    <a:pt x="0" y="15240"/>
                  </a:lnTo>
                  <a:lnTo>
                    <a:pt x="22859" y="15240"/>
                  </a:lnTo>
                  <a:lnTo>
                    <a:pt x="22859" y="8890"/>
                  </a:lnTo>
                  <a:close/>
                </a:path>
                <a:path w="22859" h="704850">
                  <a:moveTo>
                    <a:pt x="22859" y="15240"/>
                  </a:moveTo>
                  <a:lnTo>
                    <a:pt x="0" y="15240"/>
                  </a:lnTo>
                  <a:lnTo>
                    <a:pt x="0" y="17780"/>
                  </a:lnTo>
                  <a:lnTo>
                    <a:pt x="22859" y="17780"/>
                  </a:lnTo>
                  <a:lnTo>
                    <a:pt x="22859" y="15240"/>
                  </a:lnTo>
                  <a:close/>
                </a:path>
                <a:path w="22859" h="704850">
                  <a:moveTo>
                    <a:pt x="22859" y="17780"/>
                  </a:moveTo>
                  <a:lnTo>
                    <a:pt x="0" y="17780"/>
                  </a:lnTo>
                  <a:lnTo>
                    <a:pt x="0" y="21590"/>
                  </a:lnTo>
                  <a:lnTo>
                    <a:pt x="22859" y="21590"/>
                  </a:lnTo>
                  <a:lnTo>
                    <a:pt x="22859" y="17780"/>
                  </a:lnTo>
                  <a:close/>
                </a:path>
                <a:path w="22859" h="704850">
                  <a:moveTo>
                    <a:pt x="22859" y="21590"/>
                  </a:moveTo>
                  <a:lnTo>
                    <a:pt x="0" y="21590"/>
                  </a:lnTo>
                  <a:lnTo>
                    <a:pt x="0" y="24130"/>
                  </a:lnTo>
                  <a:lnTo>
                    <a:pt x="22859" y="24130"/>
                  </a:lnTo>
                  <a:lnTo>
                    <a:pt x="22859" y="21590"/>
                  </a:lnTo>
                  <a:close/>
                </a:path>
                <a:path w="22859" h="704850">
                  <a:moveTo>
                    <a:pt x="22859" y="24130"/>
                  </a:moveTo>
                  <a:lnTo>
                    <a:pt x="0" y="24130"/>
                  </a:lnTo>
                  <a:lnTo>
                    <a:pt x="0" y="27940"/>
                  </a:lnTo>
                  <a:lnTo>
                    <a:pt x="22859" y="27940"/>
                  </a:lnTo>
                  <a:lnTo>
                    <a:pt x="22859" y="24130"/>
                  </a:lnTo>
                  <a:close/>
                </a:path>
                <a:path w="22859" h="704850">
                  <a:moveTo>
                    <a:pt x="22859" y="27940"/>
                  </a:moveTo>
                  <a:lnTo>
                    <a:pt x="0" y="27940"/>
                  </a:lnTo>
                  <a:lnTo>
                    <a:pt x="0" y="30480"/>
                  </a:lnTo>
                  <a:lnTo>
                    <a:pt x="22859" y="30480"/>
                  </a:lnTo>
                  <a:lnTo>
                    <a:pt x="22859" y="27940"/>
                  </a:lnTo>
                  <a:close/>
                </a:path>
                <a:path w="22859" h="704850">
                  <a:moveTo>
                    <a:pt x="22859" y="30480"/>
                  </a:moveTo>
                  <a:lnTo>
                    <a:pt x="0" y="30480"/>
                  </a:lnTo>
                  <a:lnTo>
                    <a:pt x="0" y="34290"/>
                  </a:lnTo>
                  <a:lnTo>
                    <a:pt x="22859" y="34290"/>
                  </a:lnTo>
                  <a:lnTo>
                    <a:pt x="22859" y="30480"/>
                  </a:lnTo>
                  <a:close/>
                </a:path>
                <a:path w="22859" h="704850">
                  <a:moveTo>
                    <a:pt x="22859" y="34290"/>
                  </a:moveTo>
                  <a:lnTo>
                    <a:pt x="0" y="34290"/>
                  </a:lnTo>
                  <a:lnTo>
                    <a:pt x="0" y="36830"/>
                  </a:lnTo>
                  <a:lnTo>
                    <a:pt x="22859" y="36830"/>
                  </a:lnTo>
                  <a:lnTo>
                    <a:pt x="22859" y="34290"/>
                  </a:lnTo>
                  <a:close/>
                </a:path>
                <a:path w="22859" h="704850">
                  <a:moveTo>
                    <a:pt x="22859" y="36830"/>
                  </a:moveTo>
                  <a:lnTo>
                    <a:pt x="0" y="36830"/>
                  </a:lnTo>
                  <a:lnTo>
                    <a:pt x="0" y="40640"/>
                  </a:lnTo>
                  <a:lnTo>
                    <a:pt x="22859" y="40640"/>
                  </a:lnTo>
                  <a:lnTo>
                    <a:pt x="22859" y="36830"/>
                  </a:lnTo>
                  <a:close/>
                </a:path>
                <a:path w="22859" h="704850">
                  <a:moveTo>
                    <a:pt x="22859" y="40640"/>
                  </a:moveTo>
                  <a:lnTo>
                    <a:pt x="0" y="40640"/>
                  </a:lnTo>
                  <a:lnTo>
                    <a:pt x="0" y="43180"/>
                  </a:lnTo>
                  <a:lnTo>
                    <a:pt x="22859" y="43180"/>
                  </a:lnTo>
                  <a:lnTo>
                    <a:pt x="22859" y="40640"/>
                  </a:lnTo>
                  <a:close/>
                </a:path>
                <a:path w="22859" h="704850">
                  <a:moveTo>
                    <a:pt x="22859" y="43180"/>
                  </a:moveTo>
                  <a:lnTo>
                    <a:pt x="0" y="43180"/>
                  </a:lnTo>
                  <a:lnTo>
                    <a:pt x="0" y="46990"/>
                  </a:lnTo>
                  <a:lnTo>
                    <a:pt x="22859" y="46990"/>
                  </a:lnTo>
                  <a:lnTo>
                    <a:pt x="22859" y="43180"/>
                  </a:lnTo>
                  <a:close/>
                </a:path>
                <a:path w="22859" h="704850">
                  <a:moveTo>
                    <a:pt x="22859" y="46990"/>
                  </a:moveTo>
                  <a:lnTo>
                    <a:pt x="0" y="46990"/>
                  </a:lnTo>
                  <a:lnTo>
                    <a:pt x="0" y="49530"/>
                  </a:lnTo>
                  <a:lnTo>
                    <a:pt x="22859" y="49530"/>
                  </a:lnTo>
                  <a:lnTo>
                    <a:pt x="22859" y="46990"/>
                  </a:lnTo>
                  <a:close/>
                </a:path>
                <a:path w="22859" h="704850">
                  <a:moveTo>
                    <a:pt x="22859" y="49530"/>
                  </a:moveTo>
                  <a:lnTo>
                    <a:pt x="0" y="49530"/>
                  </a:lnTo>
                  <a:lnTo>
                    <a:pt x="0" y="53340"/>
                  </a:lnTo>
                  <a:lnTo>
                    <a:pt x="22859" y="53340"/>
                  </a:lnTo>
                  <a:lnTo>
                    <a:pt x="22859" y="49530"/>
                  </a:lnTo>
                  <a:close/>
                </a:path>
                <a:path w="22859" h="704850">
                  <a:moveTo>
                    <a:pt x="22859" y="53340"/>
                  </a:moveTo>
                  <a:lnTo>
                    <a:pt x="0" y="53340"/>
                  </a:lnTo>
                  <a:lnTo>
                    <a:pt x="0" y="55880"/>
                  </a:lnTo>
                  <a:lnTo>
                    <a:pt x="22859" y="55880"/>
                  </a:lnTo>
                  <a:lnTo>
                    <a:pt x="22859" y="53340"/>
                  </a:lnTo>
                  <a:close/>
                </a:path>
                <a:path w="22859" h="704850">
                  <a:moveTo>
                    <a:pt x="22859" y="55880"/>
                  </a:moveTo>
                  <a:lnTo>
                    <a:pt x="0" y="55880"/>
                  </a:lnTo>
                  <a:lnTo>
                    <a:pt x="0" y="59690"/>
                  </a:lnTo>
                  <a:lnTo>
                    <a:pt x="22859" y="59690"/>
                  </a:lnTo>
                  <a:lnTo>
                    <a:pt x="22859" y="55880"/>
                  </a:lnTo>
                  <a:close/>
                </a:path>
                <a:path w="22859" h="704850">
                  <a:moveTo>
                    <a:pt x="22859" y="59690"/>
                  </a:moveTo>
                  <a:lnTo>
                    <a:pt x="0" y="59690"/>
                  </a:lnTo>
                  <a:lnTo>
                    <a:pt x="0" y="62230"/>
                  </a:lnTo>
                  <a:lnTo>
                    <a:pt x="22859" y="62230"/>
                  </a:lnTo>
                  <a:lnTo>
                    <a:pt x="22859" y="59690"/>
                  </a:lnTo>
                  <a:close/>
                </a:path>
                <a:path w="22859" h="704850">
                  <a:moveTo>
                    <a:pt x="22859" y="62230"/>
                  </a:moveTo>
                  <a:lnTo>
                    <a:pt x="0" y="62230"/>
                  </a:lnTo>
                  <a:lnTo>
                    <a:pt x="0" y="66040"/>
                  </a:lnTo>
                  <a:lnTo>
                    <a:pt x="22859" y="66040"/>
                  </a:lnTo>
                  <a:lnTo>
                    <a:pt x="22859" y="62230"/>
                  </a:lnTo>
                  <a:close/>
                </a:path>
                <a:path w="22859" h="704850">
                  <a:moveTo>
                    <a:pt x="22859" y="66040"/>
                  </a:moveTo>
                  <a:lnTo>
                    <a:pt x="0" y="66040"/>
                  </a:lnTo>
                  <a:lnTo>
                    <a:pt x="0" y="68580"/>
                  </a:lnTo>
                  <a:lnTo>
                    <a:pt x="22859" y="68580"/>
                  </a:lnTo>
                  <a:lnTo>
                    <a:pt x="22859" y="66040"/>
                  </a:lnTo>
                  <a:close/>
                </a:path>
                <a:path w="22859" h="704850">
                  <a:moveTo>
                    <a:pt x="22859" y="68580"/>
                  </a:moveTo>
                  <a:lnTo>
                    <a:pt x="0" y="68580"/>
                  </a:lnTo>
                  <a:lnTo>
                    <a:pt x="0" y="74930"/>
                  </a:lnTo>
                  <a:lnTo>
                    <a:pt x="22859" y="74930"/>
                  </a:lnTo>
                  <a:lnTo>
                    <a:pt x="22859" y="68580"/>
                  </a:lnTo>
                  <a:close/>
                </a:path>
                <a:path w="22859" h="704850">
                  <a:moveTo>
                    <a:pt x="22859" y="74930"/>
                  </a:moveTo>
                  <a:lnTo>
                    <a:pt x="0" y="74930"/>
                  </a:lnTo>
                  <a:lnTo>
                    <a:pt x="0" y="81280"/>
                  </a:lnTo>
                  <a:lnTo>
                    <a:pt x="22859" y="81280"/>
                  </a:lnTo>
                  <a:lnTo>
                    <a:pt x="22859" y="74930"/>
                  </a:lnTo>
                  <a:close/>
                </a:path>
                <a:path w="22859" h="704850">
                  <a:moveTo>
                    <a:pt x="22859" y="81280"/>
                  </a:moveTo>
                  <a:lnTo>
                    <a:pt x="0" y="81280"/>
                  </a:lnTo>
                  <a:lnTo>
                    <a:pt x="0" y="85090"/>
                  </a:lnTo>
                  <a:lnTo>
                    <a:pt x="22859" y="85090"/>
                  </a:lnTo>
                  <a:lnTo>
                    <a:pt x="22859" y="81280"/>
                  </a:lnTo>
                  <a:close/>
                </a:path>
                <a:path w="22859" h="704850">
                  <a:moveTo>
                    <a:pt x="22859" y="85090"/>
                  </a:moveTo>
                  <a:lnTo>
                    <a:pt x="0" y="85090"/>
                  </a:lnTo>
                  <a:lnTo>
                    <a:pt x="0" y="87630"/>
                  </a:lnTo>
                  <a:lnTo>
                    <a:pt x="22859" y="87630"/>
                  </a:lnTo>
                  <a:lnTo>
                    <a:pt x="22859" y="85090"/>
                  </a:lnTo>
                  <a:close/>
                </a:path>
                <a:path w="22859" h="704850">
                  <a:moveTo>
                    <a:pt x="22859" y="87630"/>
                  </a:moveTo>
                  <a:lnTo>
                    <a:pt x="0" y="87630"/>
                  </a:lnTo>
                  <a:lnTo>
                    <a:pt x="0" y="93980"/>
                  </a:lnTo>
                  <a:lnTo>
                    <a:pt x="22859" y="93980"/>
                  </a:lnTo>
                  <a:lnTo>
                    <a:pt x="22859" y="87630"/>
                  </a:lnTo>
                  <a:close/>
                </a:path>
                <a:path w="22859" h="704850">
                  <a:moveTo>
                    <a:pt x="22859" y="93980"/>
                  </a:moveTo>
                  <a:lnTo>
                    <a:pt x="0" y="93980"/>
                  </a:lnTo>
                  <a:lnTo>
                    <a:pt x="0" y="100330"/>
                  </a:lnTo>
                  <a:lnTo>
                    <a:pt x="22859" y="100330"/>
                  </a:lnTo>
                  <a:lnTo>
                    <a:pt x="22859" y="93980"/>
                  </a:lnTo>
                  <a:close/>
                </a:path>
                <a:path w="22859" h="704850">
                  <a:moveTo>
                    <a:pt x="22859" y="100330"/>
                  </a:moveTo>
                  <a:lnTo>
                    <a:pt x="0" y="100330"/>
                  </a:lnTo>
                  <a:lnTo>
                    <a:pt x="0" y="106680"/>
                  </a:lnTo>
                  <a:lnTo>
                    <a:pt x="22859" y="106680"/>
                  </a:lnTo>
                  <a:lnTo>
                    <a:pt x="22859" y="100330"/>
                  </a:lnTo>
                  <a:close/>
                </a:path>
                <a:path w="22859" h="704850">
                  <a:moveTo>
                    <a:pt x="22859" y="106680"/>
                  </a:moveTo>
                  <a:lnTo>
                    <a:pt x="0" y="106680"/>
                  </a:lnTo>
                  <a:lnTo>
                    <a:pt x="0" y="113030"/>
                  </a:lnTo>
                  <a:lnTo>
                    <a:pt x="22859" y="113030"/>
                  </a:lnTo>
                  <a:lnTo>
                    <a:pt x="22859" y="106680"/>
                  </a:lnTo>
                  <a:close/>
                </a:path>
                <a:path w="22859" h="704850">
                  <a:moveTo>
                    <a:pt x="22859" y="113030"/>
                  </a:moveTo>
                  <a:lnTo>
                    <a:pt x="0" y="113030"/>
                  </a:lnTo>
                  <a:lnTo>
                    <a:pt x="0" y="119380"/>
                  </a:lnTo>
                  <a:lnTo>
                    <a:pt x="22859" y="119380"/>
                  </a:lnTo>
                  <a:lnTo>
                    <a:pt x="22859" y="113030"/>
                  </a:lnTo>
                  <a:close/>
                </a:path>
                <a:path w="22859" h="704850">
                  <a:moveTo>
                    <a:pt x="22859" y="119380"/>
                  </a:moveTo>
                  <a:lnTo>
                    <a:pt x="0" y="119380"/>
                  </a:lnTo>
                  <a:lnTo>
                    <a:pt x="0" y="123190"/>
                  </a:lnTo>
                  <a:lnTo>
                    <a:pt x="22859" y="123190"/>
                  </a:lnTo>
                  <a:lnTo>
                    <a:pt x="22859" y="119380"/>
                  </a:lnTo>
                  <a:close/>
                </a:path>
                <a:path w="22859" h="704850">
                  <a:moveTo>
                    <a:pt x="22859" y="123190"/>
                  </a:moveTo>
                  <a:lnTo>
                    <a:pt x="0" y="123190"/>
                  </a:lnTo>
                  <a:lnTo>
                    <a:pt x="0" y="125730"/>
                  </a:lnTo>
                  <a:lnTo>
                    <a:pt x="22859" y="125730"/>
                  </a:lnTo>
                  <a:lnTo>
                    <a:pt x="22859" y="123190"/>
                  </a:lnTo>
                  <a:close/>
                </a:path>
                <a:path w="22859" h="704850">
                  <a:moveTo>
                    <a:pt x="22859" y="125730"/>
                  </a:moveTo>
                  <a:lnTo>
                    <a:pt x="0" y="125730"/>
                  </a:lnTo>
                  <a:lnTo>
                    <a:pt x="0" y="129540"/>
                  </a:lnTo>
                  <a:lnTo>
                    <a:pt x="22859" y="129540"/>
                  </a:lnTo>
                  <a:lnTo>
                    <a:pt x="22859" y="125730"/>
                  </a:lnTo>
                  <a:close/>
                </a:path>
                <a:path w="22859" h="704850">
                  <a:moveTo>
                    <a:pt x="22859" y="129540"/>
                  </a:moveTo>
                  <a:lnTo>
                    <a:pt x="0" y="129540"/>
                  </a:lnTo>
                  <a:lnTo>
                    <a:pt x="0" y="132080"/>
                  </a:lnTo>
                  <a:lnTo>
                    <a:pt x="22859" y="132080"/>
                  </a:lnTo>
                  <a:lnTo>
                    <a:pt x="22859" y="129540"/>
                  </a:lnTo>
                  <a:close/>
                </a:path>
                <a:path w="22859" h="704850">
                  <a:moveTo>
                    <a:pt x="22859" y="132080"/>
                  </a:moveTo>
                  <a:lnTo>
                    <a:pt x="0" y="132080"/>
                  </a:lnTo>
                  <a:lnTo>
                    <a:pt x="0" y="142240"/>
                  </a:lnTo>
                  <a:lnTo>
                    <a:pt x="22859" y="142240"/>
                  </a:lnTo>
                  <a:lnTo>
                    <a:pt x="22859" y="132080"/>
                  </a:lnTo>
                  <a:close/>
                </a:path>
                <a:path w="22859" h="704850">
                  <a:moveTo>
                    <a:pt x="22859" y="142240"/>
                  </a:moveTo>
                  <a:lnTo>
                    <a:pt x="0" y="142240"/>
                  </a:lnTo>
                  <a:lnTo>
                    <a:pt x="0" y="144780"/>
                  </a:lnTo>
                  <a:lnTo>
                    <a:pt x="22859" y="144780"/>
                  </a:lnTo>
                  <a:lnTo>
                    <a:pt x="22859" y="142240"/>
                  </a:lnTo>
                  <a:close/>
                </a:path>
                <a:path w="22859" h="704850">
                  <a:moveTo>
                    <a:pt x="22859" y="144780"/>
                  </a:moveTo>
                  <a:lnTo>
                    <a:pt x="0" y="144780"/>
                  </a:lnTo>
                  <a:lnTo>
                    <a:pt x="0" y="151130"/>
                  </a:lnTo>
                  <a:lnTo>
                    <a:pt x="22859" y="151130"/>
                  </a:lnTo>
                  <a:lnTo>
                    <a:pt x="22859" y="144780"/>
                  </a:lnTo>
                  <a:close/>
                </a:path>
                <a:path w="22859" h="704850">
                  <a:moveTo>
                    <a:pt x="22859" y="151130"/>
                  </a:moveTo>
                  <a:lnTo>
                    <a:pt x="0" y="151130"/>
                  </a:lnTo>
                  <a:lnTo>
                    <a:pt x="0" y="154940"/>
                  </a:lnTo>
                  <a:lnTo>
                    <a:pt x="22859" y="154940"/>
                  </a:lnTo>
                  <a:lnTo>
                    <a:pt x="22859" y="151130"/>
                  </a:lnTo>
                  <a:close/>
                </a:path>
                <a:path w="22859" h="704850">
                  <a:moveTo>
                    <a:pt x="22859" y="154940"/>
                  </a:moveTo>
                  <a:lnTo>
                    <a:pt x="0" y="154940"/>
                  </a:lnTo>
                  <a:lnTo>
                    <a:pt x="0" y="157480"/>
                  </a:lnTo>
                  <a:lnTo>
                    <a:pt x="22859" y="157480"/>
                  </a:lnTo>
                  <a:lnTo>
                    <a:pt x="22859" y="154940"/>
                  </a:lnTo>
                  <a:close/>
                </a:path>
                <a:path w="22859" h="704850">
                  <a:moveTo>
                    <a:pt x="22859" y="157480"/>
                  </a:moveTo>
                  <a:lnTo>
                    <a:pt x="0" y="157480"/>
                  </a:lnTo>
                  <a:lnTo>
                    <a:pt x="0" y="161290"/>
                  </a:lnTo>
                  <a:lnTo>
                    <a:pt x="22859" y="161290"/>
                  </a:lnTo>
                  <a:lnTo>
                    <a:pt x="22859" y="157480"/>
                  </a:lnTo>
                  <a:close/>
                </a:path>
                <a:path w="22859" h="704850">
                  <a:moveTo>
                    <a:pt x="22859" y="161290"/>
                  </a:moveTo>
                  <a:lnTo>
                    <a:pt x="0" y="161290"/>
                  </a:lnTo>
                  <a:lnTo>
                    <a:pt x="0" y="163830"/>
                  </a:lnTo>
                  <a:lnTo>
                    <a:pt x="22859" y="163830"/>
                  </a:lnTo>
                  <a:lnTo>
                    <a:pt x="22859" y="161290"/>
                  </a:lnTo>
                  <a:close/>
                </a:path>
                <a:path w="22859" h="704850">
                  <a:moveTo>
                    <a:pt x="22859" y="163830"/>
                  </a:moveTo>
                  <a:lnTo>
                    <a:pt x="0" y="163830"/>
                  </a:lnTo>
                  <a:lnTo>
                    <a:pt x="0" y="170180"/>
                  </a:lnTo>
                  <a:lnTo>
                    <a:pt x="22859" y="170180"/>
                  </a:lnTo>
                  <a:lnTo>
                    <a:pt x="22859" y="163830"/>
                  </a:lnTo>
                  <a:close/>
                </a:path>
                <a:path w="22859" h="704850">
                  <a:moveTo>
                    <a:pt x="22859" y="170180"/>
                  </a:moveTo>
                  <a:lnTo>
                    <a:pt x="0" y="170180"/>
                  </a:lnTo>
                  <a:lnTo>
                    <a:pt x="0" y="176530"/>
                  </a:lnTo>
                  <a:lnTo>
                    <a:pt x="22859" y="176530"/>
                  </a:lnTo>
                  <a:lnTo>
                    <a:pt x="22859" y="170180"/>
                  </a:lnTo>
                  <a:close/>
                </a:path>
                <a:path w="22859" h="704850">
                  <a:moveTo>
                    <a:pt x="22859" y="176530"/>
                  </a:moveTo>
                  <a:lnTo>
                    <a:pt x="0" y="176530"/>
                  </a:lnTo>
                  <a:lnTo>
                    <a:pt x="0" y="182880"/>
                  </a:lnTo>
                  <a:lnTo>
                    <a:pt x="22859" y="182880"/>
                  </a:lnTo>
                  <a:lnTo>
                    <a:pt x="22859" y="176530"/>
                  </a:lnTo>
                  <a:close/>
                </a:path>
                <a:path w="22859" h="704850">
                  <a:moveTo>
                    <a:pt x="22859" y="182880"/>
                  </a:moveTo>
                  <a:lnTo>
                    <a:pt x="0" y="182880"/>
                  </a:lnTo>
                  <a:lnTo>
                    <a:pt x="0" y="186690"/>
                  </a:lnTo>
                  <a:lnTo>
                    <a:pt x="22859" y="186690"/>
                  </a:lnTo>
                  <a:lnTo>
                    <a:pt x="22859" y="182880"/>
                  </a:lnTo>
                  <a:close/>
                </a:path>
                <a:path w="22859" h="704850">
                  <a:moveTo>
                    <a:pt x="22859" y="186690"/>
                  </a:moveTo>
                  <a:lnTo>
                    <a:pt x="0" y="186690"/>
                  </a:lnTo>
                  <a:lnTo>
                    <a:pt x="0" y="189230"/>
                  </a:lnTo>
                  <a:lnTo>
                    <a:pt x="22859" y="189230"/>
                  </a:lnTo>
                  <a:lnTo>
                    <a:pt x="22859" y="186690"/>
                  </a:lnTo>
                  <a:close/>
                </a:path>
                <a:path w="22859" h="704850">
                  <a:moveTo>
                    <a:pt x="22859" y="189230"/>
                  </a:moveTo>
                  <a:lnTo>
                    <a:pt x="0" y="189230"/>
                  </a:lnTo>
                  <a:lnTo>
                    <a:pt x="0" y="193040"/>
                  </a:lnTo>
                  <a:lnTo>
                    <a:pt x="22859" y="193040"/>
                  </a:lnTo>
                  <a:lnTo>
                    <a:pt x="22859" y="189230"/>
                  </a:lnTo>
                  <a:close/>
                </a:path>
                <a:path w="22859" h="704850">
                  <a:moveTo>
                    <a:pt x="22859" y="193040"/>
                  </a:moveTo>
                  <a:lnTo>
                    <a:pt x="0" y="193040"/>
                  </a:lnTo>
                  <a:lnTo>
                    <a:pt x="0" y="195580"/>
                  </a:lnTo>
                  <a:lnTo>
                    <a:pt x="22859" y="195580"/>
                  </a:lnTo>
                  <a:lnTo>
                    <a:pt x="22859" y="193040"/>
                  </a:lnTo>
                  <a:close/>
                </a:path>
                <a:path w="22859" h="704850">
                  <a:moveTo>
                    <a:pt x="22859" y="195580"/>
                  </a:moveTo>
                  <a:lnTo>
                    <a:pt x="0" y="195580"/>
                  </a:lnTo>
                  <a:lnTo>
                    <a:pt x="0" y="212090"/>
                  </a:lnTo>
                  <a:lnTo>
                    <a:pt x="22859" y="212090"/>
                  </a:lnTo>
                  <a:lnTo>
                    <a:pt x="22859" y="195580"/>
                  </a:lnTo>
                  <a:close/>
                </a:path>
                <a:path w="22859" h="704850">
                  <a:moveTo>
                    <a:pt x="22859" y="212090"/>
                  </a:moveTo>
                  <a:lnTo>
                    <a:pt x="0" y="212090"/>
                  </a:lnTo>
                  <a:lnTo>
                    <a:pt x="0" y="214630"/>
                  </a:lnTo>
                  <a:lnTo>
                    <a:pt x="22859" y="214630"/>
                  </a:lnTo>
                  <a:lnTo>
                    <a:pt x="22859" y="212090"/>
                  </a:lnTo>
                  <a:close/>
                </a:path>
                <a:path w="22859" h="704850">
                  <a:moveTo>
                    <a:pt x="22859" y="214630"/>
                  </a:moveTo>
                  <a:lnTo>
                    <a:pt x="0" y="214630"/>
                  </a:lnTo>
                  <a:lnTo>
                    <a:pt x="0" y="224790"/>
                  </a:lnTo>
                  <a:lnTo>
                    <a:pt x="22859" y="224790"/>
                  </a:lnTo>
                  <a:lnTo>
                    <a:pt x="22859" y="214630"/>
                  </a:lnTo>
                  <a:close/>
                </a:path>
                <a:path w="22859" h="704850">
                  <a:moveTo>
                    <a:pt x="22859" y="224790"/>
                  </a:moveTo>
                  <a:lnTo>
                    <a:pt x="0" y="224790"/>
                  </a:lnTo>
                  <a:lnTo>
                    <a:pt x="0" y="227330"/>
                  </a:lnTo>
                  <a:lnTo>
                    <a:pt x="22859" y="227330"/>
                  </a:lnTo>
                  <a:lnTo>
                    <a:pt x="22859" y="224790"/>
                  </a:lnTo>
                  <a:close/>
                </a:path>
                <a:path w="22859" h="704850">
                  <a:moveTo>
                    <a:pt x="22859" y="702310"/>
                  </a:moveTo>
                  <a:lnTo>
                    <a:pt x="21590" y="702310"/>
                  </a:lnTo>
                  <a:lnTo>
                    <a:pt x="21590" y="704850"/>
                  </a:lnTo>
                  <a:lnTo>
                    <a:pt x="22859" y="704850"/>
                  </a:lnTo>
                  <a:lnTo>
                    <a:pt x="22859" y="702310"/>
                  </a:lnTo>
                  <a:close/>
                </a:path>
                <a:path w="22859" h="704850">
                  <a:moveTo>
                    <a:pt x="15240" y="701040"/>
                  </a:moveTo>
                  <a:lnTo>
                    <a:pt x="5079" y="701040"/>
                  </a:lnTo>
                  <a:lnTo>
                    <a:pt x="5079" y="702310"/>
                  </a:lnTo>
                  <a:lnTo>
                    <a:pt x="15240" y="702310"/>
                  </a:lnTo>
                  <a:lnTo>
                    <a:pt x="15240" y="701040"/>
                  </a:lnTo>
                  <a:close/>
                </a:path>
                <a:path w="22859" h="704850">
                  <a:moveTo>
                    <a:pt x="22859" y="698500"/>
                  </a:moveTo>
                  <a:lnTo>
                    <a:pt x="2540" y="698500"/>
                  </a:lnTo>
                  <a:lnTo>
                    <a:pt x="2540" y="701040"/>
                  </a:lnTo>
                  <a:lnTo>
                    <a:pt x="22859" y="701040"/>
                  </a:lnTo>
                  <a:lnTo>
                    <a:pt x="22859" y="698500"/>
                  </a:lnTo>
                  <a:close/>
                </a:path>
                <a:path w="22859" h="704850">
                  <a:moveTo>
                    <a:pt x="22859" y="695960"/>
                  </a:moveTo>
                  <a:lnTo>
                    <a:pt x="0" y="695960"/>
                  </a:lnTo>
                  <a:lnTo>
                    <a:pt x="0" y="697230"/>
                  </a:lnTo>
                  <a:lnTo>
                    <a:pt x="22859" y="697230"/>
                  </a:lnTo>
                  <a:lnTo>
                    <a:pt x="22859" y="695960"/>
                  </a:lnTo>
                  <a:close/>
                </a:path>
                <a:path w="22859" h="704850">
                  <a:moveTo>
                    <a:pt x="22859" y="692150"/>
                  </a:moveTo>
                  <a:lnTo>
                    <a:pt x="0" y="692150"/>
                  </a:lnTo>
                  <a:lnTo>
                    <a:pt x="0" y="694690"/>
                  </a:lnTo>
                  <a:lnTo>
                    <a:pt x="22859" y="694690"/>
                  </a:lnTo>
                  <a:lnTo>
                    <a:pt x="22859" y="692150"/>
                  </a:lnTo>
                  <a:close/>
                </a:path>
                <a:path w="22859" h="704850">
                  <a:moveTo>
                    <a:pt x="22859" y="689610"/>
                  </a:moveTo>
                  <a:lnTo>
                    <a:pt x="0" y="689610"/>
                  </a:lnTo>
                  <a:lnTo>
                    <a:pt x="0" y="690880"/>
                  </a:lnTo>
                  <a:lnTo>
                    <a:pt x="22859" y="690880"/>
                  </a:lnTo>
                  <a:lnTo>
                    <a:pt x="22859" y="689610"/>
                  </a:lnTo>
                  <a:close/>
                </a:path>
                <a:path w="22859" h="704850">
                  <a:moveTo>
                    <a:pt x="22859" y="685800"/>
                  </a:moveTo>
                  <a:lnTo>
                    <a:pt x="0" y="685800"/>
                  </a:lnTo>
                  <a:lnTo>
                    <a:pt x="0" y="688340"/>
                  </a:lnTo>
                  <a:lnTo>
                    <a:pt x="22859" y="688340"/>
                  </a:lnTo>
                  <a:lnTo>
                    <a:pt x="22859" y="685800"/>
                  </a:lnTo>
                  <a:close/>
                </a:path>
                <a:path w="22859" h="704850">
                  <a:moveTo>
                    <a:pt x="22859" y="683260"/>
                  </a:moveTo>
                  <a:lnTo>
                    <a:pt x="0" y="683260"/>
                  </a:lnTo>
                  <a:lnTo>
                    <a:pt x="0" y="684530"/>
                  </a:lnTo>
                  <a:lnTo>
                    <a:pt x="22859" y="684530"/>
                  </a:lnTo>
                  <a:lnTo>
                    <a:pt x="22859" y="683260"/>
                  </a:lnTo>
                  <a:close/>
                </a:path>
                <a:path w="22859" h="704850">
                  <a:moveTo>
                    <a:pt x="22859" y="679450"/>
                  </a:moveTo>
                  <a:lnTo>
                    <a:pt x="0" y="679450"/>
                  </a:lnTo>
                  <a:lnTo>
                    <a:pt x="0" y="681990"/>
                  </a:lnTo>
                  <a:lnTo>
                    <a:pt x="22859" y="681990"/>
                  </a:lnTo>
                  <a:lnTo>
                    <a:pt x="22859" y="679450"/>
                  </a:lnTo>
                  <a:close/>
                </a:path>
                <a:path w="22859" h="704850">
                  <a:moveTo>
                    <a:pt x="22859" y="676910"/>
                  </a:moveTo>
                  <a:lnTo>
                    <a:pt x="0" y="676910"/>
                  </a:lnTo>
                  <a:lnTo>
                    <a:pt x="0" y="678180"/>
                  </a:lnTo>
                  <a:lnTo>
                    <a:pt x="22859" y="678180"/>
                  </a:lnTo>
                  <a:lnTo>
                    <a:pt x="22859" y="676910"/>
                  </a:lnTo>
                  <a:close/>
                </a:path>
                <a:path w="22859" h="704850">
                  <a:moveTo>
                    <a:pt x="22859" y="673100"/>
                  </a:moveTo>
                  <a:lnTo>
                    <a:pt x="0" y="673100"/>
                  </a:lnTo>
                  <a:lnTo>
                    <a:pt x="0" y="675640"/>
                  </a:lnTo>
                  <a:lnTo>
                    <a:pt x="22859" y="675640"/>
                  </a:lnTo>
                  <a:lnTo>
                    <a:pt x="22859" y="673100"/>
                  </a:lnTo>
                  <a:close/>
                </a:path>
                <a:path w="22859" h="704850">
                  <a:moveTo>
                    <a:pt x="22859" y="670560"/>
                  </a:moveTo>
                  <a:lnTo>
                    <a:pt x="0" y="670560"/>
                  </a:lnTo>
                  <a:lnTo>
                    <a:pt x="0" y="671830"/>
                  </a:lnTo>
                  <a:lnTo>
                    <a:pt x="22859" y="671830"/>
                  </a:lnTo>
                  <a:lnTo>
                    <a:pt x="22859" y="670560"/>
                  </a:lnTo>
                  <a:close/>
                </a:path>
                <a:path w="22859" h="704850">
                  <a:moveTo>
                    <a:pt x="22859" y="666750"/>
                  </a:moveTo>
                  <a:lnTo>
                    <a:pt x="0" y="666750"/>
                  </a:lnTo>
                  <a:lnTo>
                    <a:pt x="0" y="669290"/>
                  </a:lnTo>
                  <a:lnTo>
                    <a:pt x="22859" y="669290"/>
                  </a:lnTo>
                  <a:lnTo>
                    <a:pt x="22859" y="666750"/>
                  </a:lnTo>
                  <a:close/>
                </a:path>
                <a:path w="22859" h="704850">
                  <a:moveTo>
                    <a:pt x="22859" y="664210"/>
                  </a:moveTo>
                  <a:lnTo>
                    <a:pt x="0" y="664210"/>
                  </a:lnTo>
                  <a:lnTo>
                    <a:pt x="0" y="665480"/>
                  </a:lnTo>
                  <a:lnTo>
                    <a:pt x="22859" y="665480"/>
                  </a:lnTo>
                  <a:lnTo>
                    <a:pt x="22859" y="664210"/>
                  </a:lnTo>
                  <a:close/>
                </a:path>
                <a:path w="22859" h="704850">
                  <a:moveTo>
                    <a:pt x="22859" y="660400"/>
                  </a:moveTo>
                  <a:lnTo>
                    <a:pt x="0" y="660400"/>
                  </a:lnTo>
                  <a:lnTo>
                    <a:pt x="0" y="662940"/>
                  </a:lnTo>
                  <a:lnTo>
                    <a:pt x="22859" y="662940"/>
                  </a:lnTo>
                  <a:lnTo>
                    <a:pt x="22859" y="660400"/>
                  </a:lnTo>
                  <a:close/>
                </a:path>
                <a:path w="22859" h="704850">
                  <a:moveTo>
                    <a:pt x="22859" y="657860"/>
                  </a:moveTo>
                  <a:lnTo>
                    <a:pt x="0" y="657860"/>
                  </a:lnTo>
                  <a:lnTo>
                    <a:pt x="0" y="659130"/>
                  </a:lnTo>
                  <a:lnTo>
                    <a:pt x="22859" y="659130"/>
                  </a:lnTo>
                  <a:lnTo>
                    <a:pt x="22859" y="657860"/>
                  </a:lnTo>
                  <a:close/>
                </a:path>
                <a:path w="22859" h="704850">
                  <a:moveTo>
                    <a:pt x="22859" y="654050"/>
                  </a:moveTo>
                  <a:lnTo>
                    <a:pt x="0" y="654050"/>
                  </a:lnTo>
                  <a:lnTo>
                    <a:pt x="0" y="656590"/>
                  </a:lnTo>
                  <a:lnTo>
                    <a:pt x="22859" y="656590"/>
                  </a:lnTo>
                  <a:lnTo>
                    <a:pt x="22859" y="654050"/>
                  </a:lnTo>
                  <a:close/>
                </a:path>
                <a:path w="22859" h="704850">
                  <a:moveTo>
                    <a:pt x="22859" y="651510"/>
                  </a:moveTo>
                  <a:lnTo>
                    <a:pt x="0" y="651510"/>
                  </a:lnTo>
                  <a:lnTo>
                    <a:pt x="0" y="652780"/>
                  </a:lnTo>
                  <a:lnTo>
                    <a:pt x="22859" y="652780"/>
                  </a:lnTo>
                  <a:lnTo>
                    <a:pt x="22859" y="651510"/>
                  </a:lnTo>
                  <a:close/>
                </a:path>
                <a:path w="22859" h="704850">
                  <a:moveTo>
                    <a:pt x="22859" y="647700"/>
                  </a:moveTo>
                  <a:lnTo>
                    <a:pt x="0" y="647700"/>
                  </a:lnTo>
                  <a:lnTo>
                    <a:pt x="0" y="650240"/>
                  </a:lnTo>
                  <a:lnTo>
                    <a:pt x="22859" y="650240"/>
                  </a:lnTo>
                  <a:lnTo>
                    <a:pt x="22859" y="647700"/>
                  </a:lnTo>
                  <a:close/>
                </a:path>
                <a:path w="22859" h="704850">
                  <a:moveTo>
                    <a:pt x="22859" y="645160"/>
                  </a:moveTo>
                  <a:lnTo>
                    <a:pt x="0" y="645160"/>
                  </a:lnTo>
                  <a:lnTo>
                    <a:pt x="0" y="646430"/>
                  </a:lnTo>
                  <a:lnTo>
                    <a:pt x="22859" y="646430"/>
                  </a:lnTo>
                  <a:lnTo>
                    <a:pt x="22859" y="645160"/>
                  </a:lnTo>
                  <a:close/>
                </a:path>
                <a:path w="22859" h="704850">
                  <a:moveTo>
                    <a:pt x="22859" y="641350"/>
                  </a:moveTo>
                  <a:lnTo>
                    <a:pt x="0" y="641350"/>
                  </a:lnTo>
                  <a:lnTo>
                    <a:pt x="0" y="643890"/>
                  </a:lnTo>
                  <a:lnTo>
                    <a:pt x="22859" y="643890"/>
                  </a:lnTo>
                  <a:lnTo>
                    <a:pt x="22859" y="641350"/>
                  </a:lnTo>
                  <a:close/>
                </a:path>
                <a:path w="22859" h="704850">
                  <a:moveTo>
                    <a:pt x="22859" y="638810"/>
                  </a:moveTo>
                  <a:lnTo>
                    <a:pt x="0" y="638810"/>
                  </a:lnTo>
                  <a:lnTo>
                    <a:pt x="0" y="640080"/>
                  </a:lnTo>
                  <a:lnTo>
                    <a:pt x="22859" y="640080"/>
                  </a:lnTo>
                  <a:lnTo>
                    <a:pt x="22859" y="638810"/>
                  </a:lnTo>
                  <a:close/>
                </a:path>
                <a:path w="22859" h="704850">
                  <a:moveTo>
                    <a:pt x="22859" y="633730"/>
                  </a:moveTo>
                  <a:lnTo>
                    <a:pt x="0" y="633730"/>
                  </a:lnTo>
                  <a:lnTo>
                    <a:pt x="0" y="637540"/>
                  </a:lnTo>
                  <a:lnTo>
                    <a:pt x="22859" y="637540"/>
                  </a:lnTo>
                  <a:lnTo>
                    <a:pt x="22859" y="633730"/>
                  </a:lnTo>
                  <a:close/>
                </a:path>
                <a:path w="22859" h="704850">
                  <a:moveTo>
                    <a:pt x="22859" y="627380"/>
                  </a:moveTo>
                  <a:lnTo>
                    <a:pt x="0" y="627380"/>
                  </a:lnTo>
                  <a:lnTo>
                    <a:pt x="0" y="632460"/>
                  </a:lnTo>
                  <a:lnTo>
                    <a:pt x="22859" y="632460"/>
                  </a:lnTo>
                  <a:lnTo>
                    <a:pt x="22859" y="627380"/>
                  </a:lnTo>
                  <a:close/>
                </a:path>
                <a:path w="22859" h="704850">
                  <a:moveTo>
                    <a:pt x="22859" y="621030"/>
                  </a:moveTo>
                  <a:lnTo>
                    <a:pt x="0" y="621030"/>
                  </a:lnTo>
                  <a:lnTo>
                    <a:pt x="0" y="626110"/>
                  </a:lnTo>
                  <a:lnTo>
                    <a:pt x="22859" y="626110"/>
                  </a:lnTo>
                  <a:lnTo>
                    <a:pt x="22859" y="621030"/>
                  </a:lnTo>
                  <a:close/>
                </a:path>
                <a:path w="22859" h="704850">
                  <a:moveTo>
                    <a:pt x="22859" y="614680"/>
                  </a:moveTo>
                  <a:lnTo>
                    <a:pt x="0" y="614680"/>
                  </a:lnTo>
                  <a:lnTo>
                    <a:pt x="0" y="619760"/>
                  </a:lnTo>
                  <a:lnTo>
                    <a:pt x="22859" y="619760"/>
                  </a:lnTo>
                  <a:lnTo>
                    <a:pt x="22859" y="614680"/>
                  </a:lnTo>
                  <a:close/>
                </a:path>
                <a:path w="22859" h="704850">
                  <a:moveTo>
                    <a:pt x="22859" y="608330"/>
                  </a:moveTo>
                  <a:lnTo>
                    <a:pt x="0" y="608330"/>
                  </a:lnTo>
                  <a:lnTo>
                    <a:pt x="0" y="613410"/>
                  </a:lnTo>
                  <a:lnTo>
                    <a:pt x="22859" y="613410"/>
                  </a:lnTo>
                  <a:lnTo>
                    <a:pt x="22859" y="608330"/>
                  </a:lnTo>
                  <a:close/>
                </a:path>
                <a:path w="22859" h="704850">
                  <a:moveTo>
                    <a:pt x="22859" y="601980"/>
                  </a:moveTo>
                  <a:lnTo>
                    <a:pt x="0" y="601980"/>
                  </a:lnTo>
                  <a:lnTo>
                    <a:pt x="0" y="607060"/>
                  </a:lnTo>
                  <a:lnTo>
                    <a:pt x="22859" y="607060"/>
                  </a:lnTo>
                  <a:lnTo>
                    <a:pt x="22859" y="601980"/>
                  </a:lnTo>
                  <a:close/>
                </a:path>
                <a:path w="22859" h="704850">
                  <a:moveTo>
                    <a:pt x="22859" y="595630"/>
                  </a:moveTo>
                  <a:lnTo>
                    <a:pt x="0" y="595630"/>
                  </a:lnTo>
                  <a:lnTo>
                    <a:pt x="0" y="600710"/>
                  </a:lnTo>
                  <a:lnTo>
                    <a:pt x="22859" y="600710"/>
                  </a:lnTo>
                  <a:lnTo>
                    <a:pt x="22859" y="595630"/>
                  </a:lnTo>
                  <a:close/>
                </a:path>
                <a:path w="22859" h="704850">
                  <a:moveTo>
                    <a:pt x="22859" y="589280"/>
                  </a:moveTo>
                  <a:lnTo>
                    <a:pt x="0" y="589280"/>
                  </a:lnTo>
                  <a:lnTo>
                    <a:pt x="0" y="594360"/>
                  </a:lnTo>
                  <a:lnTo>
                    <a:pt x="22859" y="594360"/>
                  </a:lnTo>
                  <a:lnTo>
                    <a:pt x="22859" y="589280"/>
                  </a:lnTo>
                  <a:close/>
                </a:path>
                <a:path w="22859" h="704850">
                  <a:moveTo>
                    <a:pt x="22859" y="582930"/>
                  </a:moveTo>
                  <a:lnTo>
                    <a:pt x="0" y="582930"/>
                  </a:lnTo>
                  <a:lnTo>
                    <a:pt x="0" y="588010"/>
                  </a:lnTo>
                  <a:lnTo>
                    <a:pt x="22859" y="588010"/>
                  </a:lnTo>
                  <a:lnTo>
                    <a:pt x="22859" y="582930"/>
                  </a:lnTo>
                  <a:close/>
                </a:path>
                <a:path w="22859" h="704850">
                  <a:moveTo>
                    <a:pt x="22859" y="576580"/>
                  </a:moveTo>
                  <a:lnTo>
                    <a:pt x="0" y="576580"/>
                  </a:lnTo>
                  <a:lnTo>
                    <a:pt x="0" y="581660"/>
                  </a:lnTo>
                  <a:lnTo>
                    <a:pt x="22859" y="581660"/>
                  </a:lnTo>
                  <a:lnTo>
                    <a:pt x="22859" y="576580"/>
                  </a:lnTo>
                  <a:close/>
                </a:path>
                <a:path w="22859" h="704850">
                  <a:moveTo>
                    <a:pt x="22859" y="570230"/>
                  </a:moveTo>
                  <a:lnTo>
                    <a:pt x="0" y="570230"/>
                  </a:lnTo>
                  <a:lnTo>
                    <a:pt x="0" y="575310"/>
                  </a:lnTo>
                  <a:lnTo>
                    <a:pt x="22859" y="575310"/>
                  </a:lnTo>
                  <a:lnTo>
                    <a:pt x="22859" y="570230"/>
                  </a:lnTo>
                  <a:close/>
                </a:path>
                <a:path w="22859" h="704850">
                  <a:moveTo>
                    <a:pt x="22859" y="563880"/>
                  </a:moveTo>
                  <a:lnTo>
                    <a:pt x="0" y="563880"/>
                  </a:lnTo>
                  <a:lnTo>
                    <a:pt x="0" y="568960"/>
                  </a:lnTo>
                  <a:lnTo>
                    <a:pt x="22859" y="568960"/>
                  </a:lnTo>
                  <a:lnTo>
                    <a:pt x="22859" y="563880"/>
                  </a:lnTo>
                  <a:close/>
                </a:path>
                <a:path w="22859" h="704850">
                  <a:moveTo>
                    <a:pt x="22859" y="557530"/>
                  </a:moveTo>
                  <a:lnTo>
                    <a:pt x="0" y="557530"/>
                  </a:lnTo>
                  <a:lnTo>
                    <a:pt x="0" y="562610"/>
                  </a:lnTo>
                  <a:lnTo>
                    <a:pt x="22859" y="562610"/>
                  </a:lnTo>
                  <a:lnTo>
                    <a:pt x="22859" y="557530"/>
                  </a:lnTo>
                  <a:close/>
                </a:path>
                <a:path w="22859" h="704850">
                  <a:moveTo>
                    <a:pt x="22859" y="551180"/>
                  </a:moveTo>
                  <a:lnTo>
                    <a:pt x="0" y="551180"/>
                  </a:lnTo>
                  <a:lnTo>
                    <a:pt x="0" y="556260"/>
                  </a:lnTo>
                  <a:lnTo>
                    <a:pt x="22859" y="556260"/>
                  </a:lnTo>
                  <a:lnTo>
                    <a:pt x="22859" y="551180"/>
                  </a:lnTo>
                  <a:close/>
                </a:path>
                <a:path w="22859" h="704850">
                  <a:moveTo>
                    <a:pt x="22859" y="544830"/>
                  </a:moveTo>
                  <a:lnTo>
                    <a:pt x="0" y="544830"/>
                  </a:lnTo>
                  <a:lnTo>
                    <a:pt x="0" y="549910"/>
                  </a:lnTo>
                  <a:lnTo>
                    <a:pt x="22859" y="549910"/>
                  </a:lnTo>
                  <a:lnTo>
                    <a:pt x="22859" y="544830"/>
                  </a:lnTo>
                  <a:close/>
                </a:path>
                <a:path w="22859" h="704850">
                  <a:moveTo>
                    <a:pt x="22859" y="538480"/>
                  </a:moveTo>
                  <a:lnTo>
                    <a:pt x="0" y="538480"/>
                  </a:lnTo>
                  <a:lnTo>
                    <a:pt x="0" y="543560"/>
                  </a:lnTo>
                  <a:lnTo>
                    <a:pt x="22859" y="543560"/>
                  </a:lnTo>
                  <a:lnTo>
                    <a:pt x="22859" y="538480"/>
                  </a:lnTo>
                  <a:close/>
                </a:path>
                <a:path w="22859" h="704850">
                  <a:moveTo>
                    <a:pt x="22859" y="532130"/>
                  </a:moveTo>
                  <a:lnTo>
                    <a:pt x="0" y="532130"/>
                  </a:lnTo>
                  <a:lnTo>
                    <a:pt x="0" y="537210"/>
                  </a:lnTo>
                  <a:lnTo>
                    <a:pt x="22859" y="537210"/>
                  </a:lnTo>
                  <a:lnTo>
                    <a:pt x="22859" y="532130"/>
                  </a:lnTo>
                  <a:close/>
                </a:path>
                <a:path w="22859" h="704850">
                  <a:moveTo>
                    <a:pt x="22859" y="525780"/>
                  </a:moveTo>
                  <a:lnTo>
                    <a:pt x="0" y="525780"/>
                  </a:lnTo>
                  <a:lnTo>
                    <a:pt x="0" y="530860"/>
                  </a:lnTo>
                  <a:lnTo>
                    <a:pt x="22859" y="530860"/>
                  </a:lnTo>
                  <a:lnTo>
                    <a:pt x="22859" y="525780"/>
                  </a:lnTo>
                  <a:close/>
                </a:path>
                <a:path w="22859" h="704850">
                  <a:moveTo>
                    <a:pt x="22859" y="519430"/>
                  </a:moveTo>
                  <a:lnTo>
                    <a:pt x="0" y="519430"/>
                  </a:lnTo>
                  <a:lnTo>
                    <a:pt x="0" y="524510"/>
                  </a:lnTo>
                  <a:lnTo>
                    <a:pt x="22859" y="524510"/>
                  </a:lnTo>
                  <a:lnTo>
                    <a:pt x="22859" y="519430"/>
                  </a:lnTo>
                  <a:close/>
                </a:path>
                <a:path w="22859" h="704850">
                  <a:moveTo>
                    <a:pt x="22859" y="513080"/>
                  </a:moveTo>
                  <a:lnTo>
                    <a:pt x="0" y="513080"/>
                  </a:lnTo>
                  <a:lnTo>
                    <a:pt x="0" y="518160"/>
                  </a:lnTo>
                  <a:lnTo>
                    <a:pt x="22859" y="518160"/>
                  </a:lnTo>
                  <a:lnTo>
                    <a:pt x="22859" y="513080"/>
                  </a:lnTo>
                  <a:close/>
                </a:path>
                <a:path w="22859" h="704850">
                  <a:moveTo>
                    <a:pt x="22859" y="506730"/>
                  </a:moveTo>
                  <a:lnTo>
                    <a:pt x="0" y="506730"/>
                  </a:lnTo>
                  <a:lnTo>
                    <a:pt x="0" y="511810"/>
                  </a:lnTo>
                  <a:lnTo>
                    <a:pt x="22859" y="511810"/>
                  </a:lnTo>
                  <a:lnTo>
                    <a:pt x="22859" y="506730"/>
                  </a:lnTo>
                  <a:close/>
                </a:path>
                <a:path w="22859" h="704850">
                  <a:moveTo>
                    <a:pt x="22859" y="500380"/>
                  </a:moveTo>
                  <a:lnTo>
                    <a:pt x="0" y="500380"/>
                  </a:lnTo>
                  <a:lnTo>
                    <a:pt x="0" y="505460"/>
                  </a:lnTo>
                  <a:lnTo>
                    <a:pt x="22859" y="505460"/>
                  </a:lnTo>
                  <a:lnTo>
                    <a:pt x="22859" y="500380"/>
                  </a:lnTo>
                  <a:close/>
                </a:path>
                <a:path w="22859" h="704850">
                  <a:moveTo>
                    <a:pt x="22859" y="494030"/>
                  </a:moveTo>
                  <a:lnTo>
                    <a:pt x="0" y="494030"/>
                  </a:lnTo>
                  <a:lnTo>
                    <a:pt x="0" y="499110"/>
                  </a:lnTo>
                  <a:lnTo>
                    <a:pt x="22859" y="499110"/>
                  </a:lnTo>
                  <a:lnTo>
                    <a:pt x="22859" y="494030"/>
                  </a:lnTo>
                  <a:close/>
                </a:path>
                <a:path w="22859" h="704850">
                  <a:moveTo>
                    <a:pt x="8890" y="486410"/>
                  </a:moveTo>
                  <a:lnTo>
                    <a:pt x="0" y="486410"/>
                  </a:lnTo>
                  <a:lnTo>
                    <a:pt x="0" y="492760"/>
                  </a:lnTo>
                  <a:lnTo>
                    <a:pt x="22859" y="492760"/>
                  </a:lnTo>
                  <a:lnTo>
                    <a:pt x="22859" y="487680"/>
                  </a:lnTo>
                  <a:lnTo>
                    <a:pt x="8890" y="487680"/>
                  </a:lnTo>
                  <a:lnTo>
                    <a:pt x="8890" y="486410"/>
                  </a:lnTo>
                  <a:close/>
                </a:path>
                <a:path w="22859" h="704850">
                  <a:moveTo>
                    <a:pt x="22859" y="405130"/>
                  </a:moveTo>
                  <a:lnTo>
                    <a:pt x="16509" y="405130"/>
                  </a:lnTo>
                  <a:lnTo>
                    <a:pt x="16509" y="406400"/>
                  </a:lnTo>
                  <a:lnTo>
                    <a:pt x="21590" y="406400"/>
                  </a:lnTo>
                  <a:lnTo>
                    <a:pt x="21590" y="407670"/>
                  </a:lnTo>
                  <a:lnTo>
                    <a:pt x="22859" y="407670"/>
                  </a:lnTo>
                  <a:lnTo>
                    <a:pt x="22859" y="405130"/>
                  </a:lnTo>
                  <a:close/>
                </a:path>
                <a:path w="22859" h="704850">
                  <a:moveTo>
                    <a:pt x="11429" y="403860"/>
                  </a:moveTo>
                  <a:lnTo>
                    <a:pt x="6350" y="403860"/>
                  </a:lnTo>
                  <a:lnTo>
                    <a:pt x="6350" y="405130"/>
                  </a:lnTo>
                  <a:lnTo>
                    <a:pt x="11429" y="405130"/>
                  </a:lnTo>
                  <a:lnTo>
                    <a:pt x="11429" y="403860"/>
                  </a:lnTo>
                  <a:close/>
                </a:path>
                <a:path w="22859" h="704850">
                  <a:moveTo>
                    <a:pt x="22859" y="398780"/>
                  </a:moveTo>
                  <a:lnTo>
                    <a:pt x="0" y="398780"/>
                  </a:lnTo>
                  <a:lnTo>
                    <a:pt x="0" y="401320"/>
                  </a:lnTo>
                  <a:lnTo>
                    <a:pt x="1270" y="401320"/>
                  </a:lnTo>
                  <a:lnTo>
                    <a:pt x="1270" y="403860"/>
                  </a:lnTo>
                  <a:lnTo>
                    <a:pt x="22859" y="403860"/>
                  </a:lnTo>
                  <a:lnTo>
                    <a:pt x="22859" y="398780"/>
                  </a:lnTo>
                  <a:close/>
                </a:path>
                <a:path w="22859" h="704850">
                  <a:moveTo>
                    <a:pt x="22859" y="392430"/>
                  </a:moveTo>
                  <a:lnTo>
                    <a:pt x="0" y="392430"/>
                  </a:lnTo>
                  <a:lnTo>
                    <a:pt x="0" y="397510"/>
                  </a:lnTo>
                  <a:lnTo>
                    <a:pt x="22859" y="397510"/>
                  </a:lnTo>
                  <a:lnTo>
                    <a:pt x="22859" y="392430"/>
                  </a:lnTo>
                  <a:close/>
                </a:path>
                <a:path w="22859" h="704850">
                  <a:moveTo>
                    <a:pt x="22859" y="386080"/>
                  </a:moveTo>
                  <a:lnTo>
                    <a:pt x="0" y="386080"/>
                  </a:lnTo>
                  <a:lnTo>
                    <a:pt x="0" y="391160"/>
                  </a:lnTo>
                  <a:lnTo>
                    <a:pt x="22859" y="391160"/>
                  </a:lnTo>
                  <a:lnTo>
                    <a:pt x="22859" y="386080"/>
                  </a:lnTo>
                  <a:close/>
                </a:path>
                <a:path w="22859" h="704850">
                  <a:moveTo>
                    <a:pt x="22859" y="379730"/>
                  </a:moveTo>
                  <a:lnTo>
                    <a:pt x="0" y="379730"/>
                  </a:lnTo>
                  <a:lnTo>
                    <a:pt x="0" y="384810"/>
                  </a:lnTo>
                  <a:lnTo>
                    <a:pt x="22859" y="384810"/>
                  </a:lnTo>
                  <a:lnTo>
                    <a:pt x="22859" y="379730"/>
                  </a:lnTo>
                  <a:close/>
                </a:path>
                <a:path w="22859" h="704850">
                  <a:moveTo>
                    <a:pt x="22859" y="373380"/>
                  </a:moveTo>
                  <a:lnTo>
                    <a:pt x="0" y="373380"/>
                  </a:lnTo>
                  <a:lnTo>
                    <a:pt x="0" y="378460"/>
                  </a:lnTo>
                  <a:lnTo>
                    <a:pt x="22859" y="378460"/>
                  </a:lnTo>
                  <a:lnTo>
                    <a:pt x="22859" y="373380"/>
                  </a:lnTo>
                  <a:close/>
                </a:path>
                <a:path w="22859" h="704850">
                  <a:moveTo>
                    <a:pt x="22859" y="367030"/>
                  </a:moveTo>
                  <a:lnTo>
                    <a:pt x="0" y="367030"/>
                  </a:lnTo>
                  <a:lnTo>
                    <a:pt x="0" y="372110"/>
                  </a:lnTo>
                  <a:lnTo>
                    <a:pt x="22859" y="372110"/>
                  </a:lnTo>
                  <a:lnTo>
                    <a:pt x="22859" y="367030"/>
                  </a:lnTo>
                  <a:close/>
                </a:path>
                <a:path w="22859" h="704850">
                  <a:moveTo>
                    <a:pt x="22859" y="360680"/>
                  </a:moveTo>
                  <a:lnTo>
                    <a:pt x="0" y="360680"/>
                  </a:lnTo>
                  <a:lnTo>
                    <a:pt x="0" y="365760"/>
                  </a:lnTo>
                  <a:lnTo>
                    <a:pt x="22859" y="365760"/>
                  </a:lnTo>
                  <a:lnTo>
                    <a:pt x="22859" y="360680"/>
                  </a:lnTo>
                  <a:close/>
                </a:path>
                <a:path w="22859" h="704850">
                  <a:moveTo>
                    <a:pt x="22859" y="354330"/>
                  </a:moveTo>
                  <a:lnTo>
                    <a:pt x="0" y="354330"/>
                  </a:lnTo>
                  <a:lnTo>
                    <a:pt x="0" y="359410"/>
                  </a:lnTo>
                  <a:lnTo>
                    <a:pt x="22859" y="359410"/>
                  </a:lnTo>
                  <a:lnTo>
                    <a:pt x="22859" y="354330"/>
                  </a:lnTo>
                  <a:close/>
                </a:path>
                <a:path w="22859" h="704850">
                  <a:moveTo>
                    <a:pt x="22859" y="347980"/>
                  </a:moveTo>
                  <a:lnTo>
                    <a:pt x="0" y="347980"/>
                  </a:lnTo>
                  <a:lnTo>
                    <a:pt x="0" y="353060"/>
                  </a:lnTo>
                  <a:lnTo>
                    <a:pt x="22859" y="353060"/>
                  </a:lnTo>
                  <a:lnTo>
                    <a:pt x="22859" y="347980"/>
                  </a:lnTo>
                  <a:close/>
                </a:path>
                <a:path w="22859" h="704850">
                  <a:moveTo>
                    <a:pt x="22859" y="341630"/>
                  </a:moveTo>
                  <a:lnTo>
                    <a:pt x="0" y="341630"/>
                  </a:lnTo>
                  <a:lnTo>
                    <a:pt x="0" y="346710"/>
                  </a:lnTo>
                  <a:lnTo>
                    <a:pt x="22859" y="346710"/>
                  </a:lnTo>
                  <a:lnTo>
                    <a:pt x="22859" y="341630"/>
                  </a:lnTo>
                  <a:close/>
                </a:path>
                <a:path w="22859" h="704850">
                  <a:moveTo>
                    <a:pt x="22859" y="335280"/>
                  </a:moveTo>
                  <a:lnTo>
                    <a:pt x="0" y="335280"/>
                  </a:lnTo>
                  <a:lnTo>
                    <a:pt x="0" y="340360"/>
                  </a:lnTo>
                  <a:lnTo>
                    <a:pt x="22859" y="340360"/>
                  </a:lnTo>
                  <a:lnTo>
                    <a:pt x="22859" y="335280"/>
                  </a:lnTo>
                  <a:close/>
                </a:path>
                <a:path w="22859" h="704850">
                  <a:moveTo>
                    <a:pt x="22859" y="328930"/>
                  </a:moveTo>
                  <a:lnTo>
                    <a:pt x="0" y="328930"/>
                  </a:lnTo>
                  <a:lnTo>
                    <a:pt x="0" y="334010"/>
                  </a:lnTo>
                  <a:lnTo>
                    <a:pt x="22859" y="334010"/>
                  </a:lnTo>
                  <a:lnTo>
                    <a:pt x="22859" y="328930"/>
                  </a:lnTo>
                  <a:close/>
                </a:path>
                <a:path w="22859" h="704850">
                  <a:moveTo>
                    <a:pt x="22859" y="322580"/>
                  </a:moveTo>
                  <a:lnTo>
                    <a:pt x="0" y="322580"/>
                  </a:lnTo>
                  <a:lnTo>
                    <a:pt x="0" y="327660"/>
                  </a:lnTo>
                  <a:lnTo>
                    <a:pt x="22859" y="327660"/>
                  </a:lnTo>
                  <a:lnTo>
                    <a:pt x="22859" y="322580"/>
                  </a:lnTo>
                  <a:close/>
                </a:path>
                <a:path w="22859" h="704850">
                  <a:moveTo>
                    <a:pt x="22859" y="316230"/>
                  </a:moveTo>
                  <a:lnTo>
                    <a:pt x="0" y="316230"/>
                  </a:lnTo>
                  <a:lnTo>
                    <a:pt x="0" y="321310"/>
                  </a:lnTo>
                  <a:lnTo>
                    <a:pt x="22859" y="321310"/>
                  </a:lnTo>
                  <a:lnTo>
                    <a:pt x="22859" y="316230"/>
                  </a:lnTo>
                  <a:close/>
                </a:path>
                <a:path w="22859" h="704850">
                  <a:moveTo>
                    <a:pt x="22859" y="309880"/>
                  </a:moveTo>
                  <a:lnTo>
                    <a:pt x="0" y="309880"/>
                  </a:lnTo>
                  <a:lnTo>
                    <a:pt x="0" y="314960"/>
                  </a:lnTo>
                  <a:lnTo>
                    <a:pt x="22859" y="314960"/>
                  </a:lnTo>
                  <a:lnTo>
                    <a:pt x="22859" y="309880"/>
                  </a:lnTo>
                  <a:close/>
                </a:path>
                <a:path w="22859" h="704850">
                  <a:moveTo>
                    <a:pt x="22859" y="228600"/>
                  </a:moveTo>
                  <a:lnTo>
                    <a:pt x="0" y="228600"/>
                  </a:lnTo>
                  <a:lnTo>
                    <a:pt x="0" y="308610"/>
                  </a:lnTo>
                  <a:lnTo>
                    <a:pt x="22859" y="308610"/>
                  </a:lnTo>
                  <a:lnTo>
                    <a:pt x="22859" y="228600"/>
                  </a:lnTo>
                  <a:close/>
                </a:path>
              </a:pathLst>
            </a:custGeom>
            <a:solidFill>
              <a:srgbClr val="1E1E1E"/>
            </a:solidFill>
          </p:spPr>
          <p:txBody>
            <a:bodyPr bIns="0" lIns="0" rIns="0" rtlCol="0" tIns="0" wrap="square"/>
            <a:p/>
          </p:txBody>
        </p:sp>
        <p:sp>
          <p:nvSpPr>
            <p:cNvPr id="1049302" name="object 595"/>
            <p:cNvSpPr/>
            <p:nvPr/>
          </p:nvSpPr>
          <p:spPr>
            <a:xfrm>
              <a:off x="7096759" y="5820410"/>
              <a:ext cx="21590" cy="693420"/>
            </a:xfrm>
            <a:custGeom>
              <a:avLst/>
              <a:ahLst/>
              <a:rect l="l" t="t" r="r" b="b"/>
              <a:pathLst>
                <a:path w="21590" h="693420">
                  <a:moveTo>
                    <a:pt x="21590" y="0"/>
                  </a:moveTo>
                  <a:lnTo>
                    <a:pt x="20320" y="0"/>
                  </a:lnTo>
                  <a:lnTo>
                    <a:pt x="20320" y="1269"/>
                  </a:lnTo>
                  <a:lnTo>
                    <a:pt x="15240" y="1269"/>
                  </a:lnTo>
                  <a:lnTo>
                    <a:pt x="15240" y="2539"/>
                  </a:lnTo>
                  <a:lnTo>
                    <a:pt x="12700" y="2539"/>
                  </a:lnTo>
                  <a:lnTo>
                    <a:pt x="12700" y="3809"/>
                  </a:lnTo>
                  <a:lnTo>
                    <a:pt x="21590" y="3809"/>
                  </a:lnTo>
                  <a:lnTo>
                    <a:pt x="21590" y="0"/>
                  </a:lnTo>
                  <a:close/>
                </a:path>
                <a:path w="21590" h="693420">
                  <a:moveTo>
                    <a:pt x="21590" y="3809"/>
                  </a:moveTo>
                  <a:lnTo>
                    <a:pt x="7620" y="3809"/>
                  </a:lnTo>
                  <a:lnTo>
                    <a:pt x="7620" y="5079"/>
                  </a:lnTo>
                  <a:lnTo>
                    <a:pt x="2540" y="5079"/>
                  </a:lnTo>
                  <a:lnTo>
                    <a:pt x="2540" y="6350"/>
                  </a:lnTo>
                  <a:lnTo>
                    <a:pt x="0" y="6350"/>
                  </a:lnTo>
                  <a:lnTo>
                    <a:pt x="0" y="10159"/>
                  </a:lnTo>
                  <a:lnTo>
                    <a:pt x="21590" y="10159"/>
                  </a:lnTo>
                  <a:lnTo>
                    <a:pt x="21590" y="3809"/>
                  </a:lnTo>
                  <a:close/>
                </a:path>
                <a:path w="21590" h="693420">
                  <a:moveTo>
                    <a:pt x="21590" y="10159"/>
                  </a:moveTo>
                  <a:lnTo>
                    <a:pt x="0" y="10159"/>
                  </a:lnTo>
                  <a:lnTo>
                    <a:pt x="0" y="12699"/>
                  </a:lnTo>
                  <a:lnTo>
                    <a:pt x="21590" y="12699"/>
                  </a:lnTo>
                  <a:lnTo>
                    <a:pt x="21590" y="10159"/>
                  </a:lnTo>
                  <a:close/>
                </a:path>
                <a:path w="21590" h="693420">
                  <a:moveTo>
                    <a:pt x="21590" y="12700"/>
                  </a:moveTo>
                  <a:lnTo>
                    <a:pt x="0" y="12700"/>
                  </a:lnTo>
                  <a:lnTo>
                    <a:pt x="0" y="16509"/>
                  </a:lnTo>
                  <a:lnTo>
                    <a:pt x="21590" y="16509"/>
                  </a:lnTo>
                  <a:lnTo>
                    <a:pt x="21590" y="12700"/>
                  </a:lnTo>
                  <a:close/>
                </a:path>
                <a:path w="21590" h="693420">
                  <a:moveTo>
                    <a:pt x="21590" y="16509"/>
                  </a:moveTo>
                  <a:lnTo>
                    <a:pt x="0" y="16509"/>
                  </a:lnTo>
                  <a:lnTo>
                    <a:pt x="0" y="19049"/>
                  </a:lnTo>
                  <a:lnTo>
                    <a:pt x="21590" y="19049"/>
                  </a:lnTo>
                  <a:lnTo>
                    <a:pt x="21590" y="16509"/>
                  </a:lnTo>
                  <a:close/>
                </a:path>
                <a:path w="21590" h="693420">
                  <a:moveTo>
                    <a:pt x="21590" y="19050"/>
                  </a:moveTo>
                  <a:lnTo>
                    <a:pt x="0" y="19050"/>
                  </a:lnTo>
                  <a:lnTo>
                    <a:pt x="0" y="22859"/>
                  </a:lnTo>
                  <a:lnTo>
                    <a:pt x="21590" y="22859"/>
                  </a:lnTo>
                  <a:lnTo>
                    <a:pt x="21590" y="19050"/>
                  </a:lnTo>
                  <a:close/>
                </a:path>
                <a:path w="21590" h="693420">
                  <a:moveTo>
                    <a:pt x="21590" y="22859"/>
                  </a:moveTo>
                  <a:lnTo>
                    <a:pt x="0" y="22859"/>
                  </a:lnTo>
                  <a:lnTo>
                    <a:pt x="0" y="25399"/>
                  </a:lnTo>
                  <a:lnTo>
                    <a:pt x="21590" y="25399"/>
                  </a:lnTo>
                  <a:lnTo>
                    <a:pt x="21590" y="22859"/>
                  </a:lnTo>
                  <a:close/>
                </a:path>
                <a:path w="21590" h="693420">
                  <a:moveTo>
                    <a:pt x="21590" y="25400"/>
                  </a:moveTo>
                  <a:lnTo>
                    <a:pt x="0" y="25400"/>
                  </a:lnTo>
                  <a:lnTo>
                    <a:pt x="0" y="29209"/>
                  </a:lnTo>
                  <a:lnTo>
                    <a:pt x="21590" y="29209"/>
                  </a:lnTo>
                  <a:lnTo>
                    <a:pt x="21590" y="25400"/>
                  </a:lnTo>
                  <a:close/>
                </a:path>
                <a:path w="21590" h="693420">
                  <a:moveTo>
                    <a:pt x="21590" y="29209"/>
                  </a:moveTo>
                  <a:lnTo>
                    <a:pt x="0" y="29209"/>
                  </a:lnTo>
                  <a:lnTo>
                    <a:pt x="0" y="31749"/>
                  </a:lnTo>
                  <a:lnTo>
                    <a:pt x="21590" y="31749"/>
                  </a:lnTo>
                  <a:lnTo>
                    <a:pt x="21590" y="29209"/>
                  </a:lnTo>
                  <a:close/>
                </a:path>
                <a:path w="21590" h="693420">
                  <a:moveTo>
                    <a:pt x="21590" y="31750"/>
                  </a:moveTo>
                  <a:lnTo>
                    <a:pt x="0" y="31750"/>
                  </a:lnTo>
                  <a:lnTo>
                    <a:pt x="0" y="35559"/>
                  </a:lnTo>
                  <a:lnTo>
                    <a:pt x="21590" y="35559"/>
                  </a:lnTo>
                  <a:lnTo>
                    <a:pt x="21590" y="31750"/>
                  </a:lnTo>
                  <a:close/>
                </a:path>
                <a:path w="21590" h="693420">
                  <a:moveTo>
                    <a:pt x="21590" y="35559"/>
                  </a:moveTo>
                  <a:lnTo>
                    <a:pt x="0" y="35559"/>
                  </a:lnTo>
                  <a:lnTo>
                    <a:pt x="0" y="38099"/>
                  </a:lnTo>
                  <a:lnTo>
                    <a:pt x="21590" y="38099"/>
                  </a:lnTo>
                  <a:lnTo>
                    <a:pt x="21590" y="35559"/>
                  </a:lnTo>
                  <a:close/>
                </a:path>
                <a:path w="21590" h="693420">
                  <a:moveTo>
                    <a:pt x="21590" y="38100"/>
                  </a:moveTo>
                  <a:lnTo>
                    <a:pt x="0" y="38100"/>
                  </a:lnTo>
                  <a:lnTo>
                    <a:pt x="0" y="41909"/>
                  </a:lnTo>
                  <a:lnTo>
                    <a:pt x="21590" y="41909"/>
                  </a:lnTo>
                  <a:lnTo>
                    <a:pt x="21590" y="38100"/>
                  </a:lnTo>
                  <a:close/>
                </a:path>
                <a:path w="21590" h="693420">
                  <a:moveTo>
                    <a:pt x="21590" y="41909"/>
                  </a:moveTo>
                  <a:lnTo>
                    <a:pt x="0" y="41909"/>
                  </a:lnTo>
                  <a:lnTo>
                    <a:pt x="0" y="44449"/>
                  </a:lnTo>
                  <a:lnTo>
                    <a:pt x="21590" y="44449"/>
                  </a:lnTo>
                  <a:lnTo>
                    <a:pt x="21590" y="41909"/>
                  </a:lnTo>
                  <a:close/>
                </a:path>
                <a:path w="21590" h="693420">
                  <a:moveTo>
                    <a:pt x="21590" y="44450"/>
                  </a:moveTo>
                  <a:lnTo>
                    <a:pt x="0" y="44450"/>
                  </a:lnTo>
                  <a:lnTo>
                    <a:pt x="0" y="48259"/>
                  </a:lnTo>
                  <a:lnTo>
                    <a:pt x="21590" y="48259"/>
                  </a:lnTo>
                  <a:lnTo>
                    <a:pt x="21590" y="44450"/>
                  </a:lnTo>
                  <a:close/>
                </a:path>
                <a:path w="21590" h="693420">
                  <a:moveTo>
                    <a:pt x="21590" y="48259"/>
                  </a:moveTo>
                  <a:lnTo>
                    <a:pt x="0" y="48259"/>
                  </a:lnTo>
                  <a:lnTo>
                    <a:pt x="0" y="50799"/>
                  </a:lnTo>
                  <a:lnTo>
                    <a:pt x="21590" y="50799"/>
                  </a:lnTo>
                  <a:lnTo>
                    <a:pt x="21590" y="48259"/>
                  </a:lnTo>
                  <a:close/>
                </a:path>
                <a:path w="21590" h="693420">
                  <a:moveTo>
                    <a:pt x="21590" y="50800"/>
                  </a:moveTo>
                  <a:lnTo>
                    <a:pt x="0" y="50800"/>
                  </a:lnTo>
                  <a:lnTo>
                    <a:pt x="0" y="54609"/>
                  </a:lnTo>
                  <a:lnTo>
                    <a:pt x="21590" y="54609"/>
                  </a:lnTo>
                  <a:lnTo>
                    <a:pt x="21590" y="50800"/>
                  </a:lnTo>
                  <a:close/>
                </a:path>
                <a:path w="21590" h="693420">
                  <a:moveTo>
                    <a:pt x="21590" y="54609"/>
                  </a:moveTo>
                  <a:lnTo>
                    <a:pt x="0" y="54609"/>
                  </a:lnTo>
                  <a:lnTo>
                    <a:pt x="0" y="57149"/>
                  </a:lnTo>
                  <a:lnTo>
                    <a:pt x="21590" y="57149"/>
                  </a:lnTo>
                  <a:lnTo>
                    <a:pt x="21590" y="54609"/>
                  </a:lnTo>
                  <a:close/>
                </a:path>
                <a:path w="21590" h="693420">
                  <a:moveTo>
                    <a:pt x="21590" y="57150"/>
                  </a:moveTo>
                  <a:lnTo>
                    <a:pt x="0" y="57150"/>
                  </a:lnTo>
                  <a:lnTo>
                    <a:pt x="0" y="60959"/>
                  </a:lnTo>
                  <a:lnTo>
                    <a:pt x="21590" y="60959"/>
                  </a:lnTo>
                  <a:lnTo>
                    <a:pt x="21590" y="57150"/>
                  </a:lnTo>
                  <a:close/>
                </a:path>
                <a:path w="21590" h="693420">
                  <a:moveTo>
                    <a:pt x="21590" y="60959"/>
                  </a:moveTo>
                  <a:lnTo>
                    <a:pt x="0" y="60959"/>
                  </a:lnTo>
                  <a:lnTo>
                    <a:pt x="0" y="63499"/>
                  </a:lnTo>
                  <a:lnTo>
                    <a:pt x="21590" y="63499"/>
                  </a:lnTo>
                  <a:lnTo>
                    <a:pt x="21590" y="60959"/>
                  </a:lnTo>
                  <a:close/>
                </a:path>
                <a:path w="21590" h="693420">
                  <a:moveTo>
                    <a:pt x="21590" y="63500"/>
                  </a:moveTo>
                  <a:lnTo>
                    <a:pt x="0" y="63500"/>
                  </a:lnTo>
                  <a:lnTo>
                    <a:pt x="0" y="69849"/>
                  </a:lnTo>
                  <a:lnTo>
                    <a:pt x="21590" y="69849"/>
                  </a:lnTo>
                  <a:lnTo>
                    <a:pt x="21590" y="63500"/>
                  </a:lnTo>
                  <a:close/>
                </a:path>
                <a:path w="21590" h="693420">
                  <a:moveTo>
                    <a:pt x="21590" y="69850"/>
                  </a:moveTo>
                  <a:lnTo>
                    <a:pt x="0" y="69850"/>
                  </a:lnTo>
                  <a:lnTo>
                    <a:pt x="0" y="76199"/>
                  </a:lnTo>
                  <a:lnTo>
                    <a:pt x="21590" y="76199"/>
                  </a:lnTo>
                  <a:lnTo>
                    <a:pt x="21590" y="69850"/>
                  </a:lnTo>
                  <a:close/>
                </a:path>
                <a:path w="21590" h="693420">
                  <a:moveTo>
                    <a:pt x="21590" y="76200"/>
                  </a:moveTo>
                  <a:lnTo>
                    <a:pt x="0" y="76200"/>
                  </a:lnTo>
                  <a:lnTo>
                    <a:pt x="0" y="80009"/>
                  </a:lnTo>
                  <a:lnTo>
                    <a:pt x="21590" y="80009"/>
                  </a:lnTo>
                  <a:lnTo>
                    <a:pt x="21590" y="76200"/>
                  </a:lnTo>
                  <a:close/>
                </a:path>
                <a:path w="21590" h="693420">
                  <a:moveTo>
                    <a:pt x="21590" y="80009"/>
                  </a:moveTo>
                  <a:lnTo>
                    <a:pt x="0" y="80009"/>
                  </a:lnTo>
                  <a:lnTo>
                    <a:pt x="0" y="82549"/>
                  </a:lnTo>
                  <a:lnTo>
                    <a:pt x="21590" y="82549"/>
                  </a:lnTo>
                  <a:lnTo>
                    <a:pt x="21590" y="80009"/>
                  </a:lnTo>
                  <a:close/>
                </a:path>
                <a:path w="21590" h="693420">
                  <a:moveTo>
                    <a:pt x="21590" y="82550"/>
                  </a:moveTo>
                  <a:lnTo>
                    <a:pt x="0" y="82550"/>
                  </a:lnTo>
                  <a:lnTo>
                    <a:pt x="0" y="88899"/>
                  </a:lnTo>
                  <a:lnTo>
                    <a:pt x="21590" y="88899"/>
                  </a:lnTo>
                  <a:lnTo>
                    <a:pt x="21590" y="82550"/>
                  </a:lnTo>
                  <a:close/>
                </a:path>
                <a:path w="21590" h="693420">
                  <a:moveTo>
                    <a:pt x="21590" y="88900"/>
                  </a:moveTo>
                  <a:lnTo>
                    <a:pt x="0" y="88900"/>
                  </a:lnTo>
                  <a:lnTo>
                    <a:pt x="0" y="95249"/>
                  </a:lnTo>
                  <a:lnTo>
                    <a:pt x="21590" y="95249"/>
                  </a:lnTo>
                  <a:lnTo>
                    <a:pt x="21590" y="88900"/>
                  </a:lnTo>
                  <a:close/>
                </a:path>
                <a:path w="21590" h="693420">
                  <a:moveTo>
                    <a:pt x="21590" y="95250"/>
                  </a:moveTo>
                  <a:lnTo>
                    <a:pt x="0" y="95250"/>
                  </a:lnTo>
                  <a:lnTo>
                    <a:pt x="0" y="101599"/>
                  </a:lnTo>
                  <a:lnTo>
                    <a:pt x="21590" y="101599"/>
                  </a:lnTo>
                  <a:lnTo>
                    <a:pt x="21590" y="95250"/>
                  </a:lnTo>
                  <a:close/>
                </a:path>
                <a:path w="21590" h="693420">
                  <a:moveTo>
                    <a:pt x="21590" y="101600"/>
                  </a:moveTo>
                  <a:lnTo>
                    <a:pt x="0" y="101600"/>
                  </a:lnTo>
                  <a:lnTo>
                    <a:pt x="0" y="107949"/>
                  </a:lnTo>
                  <a:lnTo>
                    <a:pt x="21590" y="107949"/>
                  </a:lnTo>
                  <a:lnTo>
                    <a:pt x="21590" y="101600"/>
                  </a:lnTo>
                  <a:close/>
                </a:path>
                <a:path w="21590" h="693420">
                  <a:moveTo>
                    <a:pt x="21590" y="107950"/>
                  </a:moveTo>
                  <a:lnTo>
                    <a:pt x="0" y="107950"/>
                  </a:lnTo>
                  <a:lnTo>
                    <a:pt x="0" y="114299"/>
                  </a:lnTo>
                  <a:lnTo>
                    <a:pt x="21590" y="114299"/>
                  </a:lnTo>
                  <a:lnTo>
                    <a:pt x="21590" y="107950"/>
                  </a:lnTo>
                  <a:close/>
                </a:path>
                <a:path w="21590" h="693420">
                  <a:moveTo>
                    <a:pt x="21590" y="114300"/>
                  </a:moveTo>
                  <a:lnTo>
                    <a:pt x="0" y="114300"/>
                  </a:lnTo>
                  <a:lnTo>
                    <a:pt x="0" y="118109"/>
                  </a:lnTo>
                  <a:lnTo>
                    <a:pt x="21590" y="118109"/>
                  </a:lnTo>
                  <a:lnTo>
                    <a:pt x="21590" y="114300"/>
                  </a:lnTo>
                  <a:close/>
                </a:path>
                <a:path w="21590" h="693420">
                  <a:moveTo>
                    <a:pt x="21590" y="118109"/>
                  </a:moveTo>
                  <a:lnTo>
                    <a:pt x="0" y="118109"/>
                  </a:lnTo>
                  <a:lnTo>
                    <a:pt x="0" y="120649"/>
                  </a:lnTo>
                  <a:lnTo>
                    <a:pt x="21590" y="120649"/>
                  </a:lnTo>
                  <a:lnTo>
                    <a:pt x="21590" y="118109"/>
                  </a:lnTo>
                  <a:close/>
                </a:path>
                <a:path w="21590" h="693420">
                  <a:moveTo>
                    <a:pt x="21590" y="120650"/>
                  </a:moveTo>
                  <a:lnTo>
                    <a:pt x="0" y="120650"/>
                  </a:lnTo>
                  <a:lnTo>
                    <a:pt x="0" y="124459"/>
                  </a:lnTo>
                  <a:lnTo>
                    <a:pt x="21590" y="124459"/>
                  </a:lnTo>
                  <a:lnTo>
                    <a:pt x="21590" y="120650"/>
                  </a:lnTo>
                  <a:close/>
                </a:path>
                <a:path w="21590" h="693420">
                  <a:moveTo>
                    <a:pt x="21590" y="124459"/>
                  </a:moveTo>
                  <a:lnTo>
                    <a:pt x="0" y="124459"/>
                  </a:lnTo>
                  <a:lnTo>
                    <a:pt x="0" y="126999"/>
                  </a:lnTo>
                  <a:lnTo>
                    <a:pt x="21590" y="126999"/>
                  </a:lnTo>
                  <a:lnTo>
                    <a:pt x="21590" y="124459"/>
                  </a:lnTo>
                  <a:close/>
                </a:path>
                <a:path w="21590" h="693420">
                  <a:moveTo>
                    <a:pt x="21590" y="127000"/>
                  </a:moveTo>
                  <a:lnTo>
                    <a:pt x="0" y="127000"/>
                  </a:lnTo>
                  <a:lnTo>
                    <a:pt x="0" y="137159"/>
                  </a:lnTo>
                  <a:lnTo>
                    <a:pt x="21590" y="137159"/>
                  </a:lnTo>
                  <a:lnTo>
                    <a:pt x="21590" y="127000"/>
                  </a:lnTo>
                  <a:close/>
                </a:path>
                <a:path w="21590" h="693420">
                  <a:moveTo>
                    <a:pt x="21590" y="137159"/>
                  </a:moveTo>
                  <a:lnTo>
                    <a:pt x="0" y="137159"/>
                  </a:lnTo>
                  <a:lnTo>
                    <a:pt x="0" y="139699"/>
                  </a:lnTo>
                  <a:lnTo>
                    <a:pt x="21590" y="139699"/>
                  </a:lnTo>
                  <a:lnTo>
                    <a:pt x="21590" y="137159"/>
                  </a:lnTo>
                  <a:close/>
                </a:path>
                <a:path w="21590" h="693420">
                  <a:moveTo>
                    <a:pt x="21590" y="139700"/>
                  </a:moveTo>
                  <a:lnTo>
                    <a:pt x="0" y="139700"/>
                  </a:lnTo>
                  <a:lnTo>
                    <a:pt x="0" y="146049"/>
                  </a:lnTo>
                  <a:lnTo>
                    <a:pt x="21590" y="146049"/>
                  </a:lnTo>
                  <a:lnTo>
                    <a:pt x="21590" y="139700"/>
                  </a:lnTo>
                  <a:close/>
                </a:path>
                <a:path w="21590" h="693420">
                  <a:moveTo>
                    <a:pt x="21590" y="146050"/>
                  </a:moveTo>
                  <a:lnTo>
                    <a:pt x="0" y="146050"/>
                  </a:lnTo>
                  <a:lnTo>
                    <a:pt x="0" y="149859"/>
                  </a:lnTo>
                  <a:lnTo>
                    <a:pt x="21590" y="149859"/>
                  </a:lnTo>
                  <a:lnTo>
                    <a:pt x="21590" y="146050"/>
                  </a:lnTo>
                  <a:close/>
                </a:path>
                <a:path w="21590" h="693420">
                  <a:moveTo>
                    <a:pt x="21590" y="149859"/>
                  </a:moveTo>
                  <a:lnTo>
                    <a:pt x="0" y="149859"/>
                  </a:lnTo>
                  <a:lnTo>
                    <a:pt x="0" y="152399"/>
                  </a:lnTo>
                  <a:lnTo>
                    <a:pt x="21590" y="152399"/>
                  </a:lnTo>
                  <a:lnTo>
                    <a:pt x="21590" y="149859"/>
                  </a:lnTo>
                  <a:close/>
                </a:path>
                <a:path w="21590" h="693420">
                  <a:moveTo>
                    <a:pt x="21590" y="152400"/>
                  </a:moveTo>
                  <a:lnTo>
                    <a:pt x="0" y="152400"/>
                  </a:lnTo>
                  <a:lnTo>
                    <a:pt x="0" y="156209"/>
                  </a:lnTo>
                  <a:lnTo>
                    <a:pt x="21590" y="156209"/>
                  </a:lnTo>
                  <a:lnTo>
                    <a:pt x="21590" y="152400"/>
                  </a:lnTo>
                  <a:close/>
                </a:path>
                <a:path w="21590" h="693420">
                  <a:moveTo>
                    <a:pt x="21590" y="156209"/>
                  </a:moveTo>
                  <a:lnTo>
                    <a:pt x="0" y="156209"/>
                  </a:lnTo>
                  <a:lnTo>
                    <a:pt x="0" y="158749"/>
                  </a:lnTo>
                  <a:lnTo>
                    <a:pt x="21590" y="158749"/>
                  </a:lnTo>
                  <a:lnTo>
                    <a:pt x="21590" y="156209"/>
                  </a:lnTo>
                  <a:close/>
                </a:path>
                <a:path w="21590" h="693420">
                  <a:moveTo>
                    <a:pt x="21590" y="158750"/>
                  </a:moveTo>
                  <a:lnTo>
                    <a:pt x="0" y="158750"/>
                  </a:lnTo>
                  <a:lnTo>
                    <a:pt x="0" y="165099"/>
                  </a:lnTo>
                  <a:lnTo>
                    <a:pt x="21590" y="165099"/>
                  </a:lnTo>
                  <a:lnTo>
                    <a:pt x="21590" y="158750"/>
                  </a:lnTo>
                  <a:close/>
                </a:path>
                <a:path w="21590" h="693420">
                  <a:moveTo>
                    <a:pt x="21590" y="165100"/>
                  </a:moveTo>
                  <a:lnTo>
                    <a:pt x="0" y="165100"/>
                  </a:lnTo>
                  <a:lnTo>
                    <a:pt x="0" y="171449"/>
                  </a:lnTo>
                  <a:lnTo>
                    <a:pt x="21590" y="171449"/>
                  </a:lnTo>
                  <a:lnTo>
                    <a:pt x="21590" y="165100"/>
                  </a:lnTo>
                  <a:close/>
                </a:path>
                <a:path w="21590" h="693420">
                  <a:moveTo>
                    <a:pt x="21590" y="171450"/>
                  </a:moveTo>
                  <a:lnTo>
                    <a:pt x="0" y="171450"/>
                  </a:lnTo>
                  <a:lnTo>
                    <a:pt x="0" y="177799"/>
                  </a:lnTo>
                  <a:lnTo>
                    <a:pt x="21590" y="177799"/>
                  </a:lnTo>
                  <a:lnTo>
                    <a:pt x="21590" y="171450"/>
                  </a:lnTo>
                  <a:close/>
                </a:path>
                <a:path w="21590" h="693420">
                  <a:moveTo>
                    <a:pt x="21590" y="177800"/>
                  </a:moveTo>
                  <a:lnTo>
                    <a:pt x="0" y="177800"/>
                  </a:lnTo>
                  <a:lnTo>
                    <a:pt x="0" y="181609"/>
                  </a:lnTo>
                  <a:lnTo>
                    <a:pt x="21590" y="181609"/>
                  </a:lnTo>
                  <a:lnTo>
                    <a:pt x="21590" y="177800"/>
                  </a:lnTo>
                  <a:close/>
                </a:path>
                <a:path w="21590" h="693420">
                  <a:moveTo>
                    <a:pt x="21590" y="181609"/>
                  </a:moveTo>
                  <a:lnTo>
                    <a:pt x="0" y="181609"/>
                  </a:lnTo>
                  <a:lnTo>
                    <a:pt x="0" y="184149"/>
                  </a:lnTo>
                  <a:lnTo>
                    <a:pt x="21590" y="184149"/>
                  </a:lnTo>
                  <a:lnTo>
                    <a:pt x="21590" y="181609"/>
                  </a:lnTo>
                  <a:close/>
                </a:path>
                <a:path w="21590" h="693420">
                  <a:moveTo>
                    <a:pt x="21590" y="184150"/>
                  </a:moveTo>
                  <a:lnTo>
                    <a:pt x="0" y="184150"/>
                  </a:lnTo>
                  <a:lnTo>
                    <a:pt x="0" y="187959"/>
                  </a:lnTo>
                  <a:lnTo>
                    <a:pt x="21590" y="187959"/>
                  </a:lnTo>
                  <a:lnTo>
                    <a:pt x="21590" y="184150"/>
                  </a:lnTo>
                  <a:close/>
                </a:path>
                <a:path w="21590" h="693420">
                  <a:moveTo>
                    <a:pt x="21590" y="187959"/>
                  </a:moveTo>
                  <a:lnTo>
                    <a:pt x="0" y="187959"/>
                  </a:lnTo>
                  <a:lnTo>
                    <a:pt x="0" y="190499"/>
                  </a:lnTo>
                  <a:lnTo>
                    <a:pt x="21590" y="190499"/>
                  </a:lnTo>
                  <a:lnTo>
                    <a:pt x="21590" y="187959"/>
                  </a:lnTo>
                  <a:close/>
                </a:path>
                <a:path w="21590" h="693420">
                  <a:moveTo>
                    <a:pt x="21590" y="190500"/>
                  </a:moveTo>
                  <a:lnTo>
                    <a:pt x="0" y="190500"/>
                  </a:lnTo>
                  <a:lnTo>
                    <a:pt x="0" y="207009"/>
                  </a:lnTo>
                  <a:lnTo>
                    <a:pt x="21590" y="207009"/>
                  </a:lnTo>
                  <a:lnTo>
                    <a:pt x="21590" y="190500"/>
                  </a:lnTo>
                  <a:close/>
                </a:path>
                <a:path w="21590" h="693420">
                  <a:moveTo>
                    <a:pt x="21590" y="207009"/>
                  </a:moveTo>
                  <a:lnTo>
                    <a:pt x="0" y="207009"/>
                  </a:lnTo>
                  <a:lnTo>
                    <a:pt x="0" y="209549"/>
                  </a:lnTo>
                  <a:lnTo>
                    <a:pt x="21590" y="209549"/>
                  </a:lnTo>
                  <a:lnTo>
                    <a:pt x="21590" y="207009"/>
                  </a:lnTo>
                  <a:close/>
                </a:path>
                <a:path w="21590" h="693420">
                  <a:moveTo>
                    <a:pt x="21590" y="209550"/>
                  </a:moveTo>
                  <a:lnTo>
                    <a:pt x="0" y="209550"/>
                  </a:lnTo>
                  <a:lnTo>
                    <a:pt x="0" y="219709"/>
                  </a:lnTo>
                  <a:lnTo>
                    <a:pt x="21590" y="219709"/>
                  </a:lnTo>
                  <a:lnTo>
                    <a:pt x="21590" y="209550"/>
                  </a:lnTo>
                  <a:close/>
                </a:path>
                <a:path w="21590" h="693420">
                  <a:moveTo>
                    <a:pt x="21590" y="219709"/>
                  </a:moveTo>
                  <a:lnTo>
                    <a:pt x="0" y="219709"/>
                  </a:lnTo>
                  <a:lnTo>
                    <a:pt x="0" y="222249"/>
                  </a:lnTo>
                  <a:lnTo>
                    <a:pt x="21590" y="222249"/>
                  </a:lnTo>
                  <a:lnTo>
                    <a:pt x="21590" y="219709"/>
                  </a:lnTo>
                  <a:close/>
                </a:path>
                <a:path w="21590" h="693420">
                  <a:moveTo>
                    <a:pt x="21590" y="690879"/>
                  </a:moveTo>
                  <a:lnTo>
                    <a:pt x="13970" y="690879"/>
                  </a:lnTo>
                  <a:lnTo>
                    <a:pt x="13970" y="693419"/>
                  </a:lnTo>
                  <a:lnTo>
                    <a:pt x="19050" y="693419"/>
                  </a:lnTo>
                  <a:lnTo>
                    <a:pt x="19050" y="692149"/>
                  </a:lnTo>
                  <a:lnTo>
                    <a:pt x="21590" y="692149"/>
                  </a:lnTo>
                  <a:lnTo>
                    <a:pt x="21590" y="690879"/>
                  </a:lnTo>
                  <a:close/>
                </a:path>
                <a:path w="21590" h="693420">
                  <a:moveTo>
                    <a:pt x="8890" y="689609"/>
                  </a:moveTo>
                  <a:lnTo>
                    <a:pt x="3810" y="689609"/>
                  </a:lnTo>
                  <a:lnTo>
                    <a:pt x="3810" y="690879"/>
                  </a:lnTo>
                  <a:lnTo>
                    <a:pt x="8890" y="690879"/>
                  </a:lnTo>
                  <a:lnTo>
                    <a:pt x="8890" y="689609"/>
                  </a:lnTo>
                  <a:close/>
                </a:path>
                <a:path w="21590" h="693420">
                  <a:moveTo>
                    <a:pt x="21590" y="687069"/>
                  </a:moveTo>
                  <a:lnTo>
                    <a:pt x="0" y="687069"/>
                  </a:lnTo>
                  <a:lnTo>
                    <a:pt x="0" y="689609"/>
                  </a:lnTo>
                  <a:lnTo>
                    <a:pt x="21590" y="689609"/>
                  </a:lnTo>
                  <a:lnTo>
                    <a:pt x="21590" y="687069"/>
                  </a:lnTo>
                  <a:close/>
                </a:path>
                <a:path w="21590" h="693420">
                  <a:moveTo>
                    <a:pt x="21590" y="684529"/>
                  </a:moveTo>
                  <a:lnTo>
                    <a:pt x="0" y="684529"/>
                  </a:lnTo>
                  <a:lnTo>
                    <a:pt x="0" y="685799"/>
                  </a:lnTo>
                  <a:lnTo>
                    <a:pt x="21590" y="685799"/>
                  </a:lnTo>
                  <a:lnTo>
                    <a:pt x="21590" y="684529"/>
                  </a:lnTo>
                  <a:close/>
                </a:path>
                <a:path w="21590" h="693420">
                  <a:moveTo>
                    <a:pt x="21590" y="680719"/>
                  </a:moveTo>
                  <a:lnTo>
                    <a:pt x="0" y="680719"/>
                  </a:lnTo>
                  <a:lnTo>
                    <a:pt x="0" y="683259"/>
                  </a:lnTo>
                  <a:lnTo>
                    <a:pt x="21590" y="683259"/>
                  </a:lnTo>
                  <a:lnTo>
                    <a:pt x="21590" y="680719"/>
                  </a:lnTo>
                  <a:close/>
                </a:path>
                <a:path w="21590" h="693420">
                  <a:moveTo>
                    <a:pt x="21590" y="678179"/>
                  </a:moveTo>
                  <a:lnTo>
                    <a:pt x="0" y="678179"/>
                  </a:lnTo>
                  <a:lnTo>
                    <a:pt x="0" y="679449"/>
                  </a:lnTo>
                  <a:lnTo>
                    <a:pt x="21590" y="679449"/>
                  </a:lnTo>
                  <a:lnTo>
                    <a:pt x="21590" y="678179"/>
                  </a:lnTo>
                  <a:close/>
                </a:path>
                <a:path w="21590" h="693420">
                  <a:moveTo>
                    <a:pt x="21590" y="674369"/>
                  </a:moveTo>
                  <a:lnTo>
                    <a:pt x="0" y="674369"/>
                  </a:lnTo>
                  <a:lnTo>
                    <a:pt x="0" y="676909"/>
                  </a:lnTo>
                  <a:lnTo>
                    <a:pt x="21590" y="676909"/>
                  </a:lnTo>
                  <a:lnTo>
                    <a:pt x="21590" y="674369"/>
                  </a:lnTo>
                  <a:close/>
                </a:path>
                <a:path w="21590" h="693420">
                  <a:moveTo>
                    <a:pt x="21590" y="671829"/>
                  </a:moveTo>
                  <a:lnTo>
                    <a:pt x="0" y="671829"/>
                  </a:lnTo>
                  <a:lnTo>
                    <a:pt x="0" y="673099"/>
                  </a:lnTo>
                  <a:lnTo>
                    <a:pt x="21590" y="673099"/>
                  </a:lnTo>
                  <a:lnTo>
                    <a:pt x="21590" y="671829"/>
                  </a:lnTo>
                  <a:close/>
                </a:path>
                <a:path w="21590" h="693420">
                  <a:moveTo>
                    <a:pt x="21590" y="668019"/>
                  </a:moveTo>
                  <a:lnTo>
                    <a:pt x="0" y="668019"/>
                  </a:lnTo>
                  <a:lnTo>
                    <a:pt x="0" y="670559"/>
                  </a:lnTo>
                  <a:lnTo>
                    <a:pt x="21590" y="670559"/>
                  </a:lnTo>
                  <a:lnTo>
                    <a:pt x="21590" y="668019"/>
                  </a:lnTo>
                  <a:close/>
                </a:path>
                <a:path w="21590" h="693420">
                  <a:moveTo>
                    <a:pt x="21590" y="665479"/>
                  </a:moveTo>
                  <a:lnTo>
                    <a:pt x="0" y="665479"/>
                  </a:lnTo>
                  <a:lnTo>
                    <a:pt x="0" y="666749"/>
                  </a:lnTo>
                  <a:lnTo>
                    <a:pt x="21590" y="666749"/>
                  </a:lnTo>
                  <a:lnTo>
                    <a:pt x="21590" y="665479"/>
                  </a:lnTo>
                  <a:close/>
                </a:path>
                <a:path w="21590" h="693420">
                  <a:moveTo>
                    <a:pt x="21590" y="661669"/>
                  </a:moveTo>
                  <a:lnTo>
                    <a:pt x="0" y="661669"/>
                  </a:lnTo>
                  <a:lnTo>
                    <a:pt x="0" y="664209"/>
                  </a:lnTo>
                  <a:lnTo>
                    <a:pt x="21590" y="664209"/>
                  </a:lnTo>
                  <a:lnTo>
                    <a:pt x="21590" y="661669"/>
                  </a:lnTo>
                  <a:close/>
                </a:path>
                <a:path w="21590" h="693420">
                  <a:moveTo>
                    <a:pt x="21590" y="659129"/>
                  </a:moveTo>
                  <a:lnTo>
                    <a:pt x="0" y="659129"/>
                  </a:lnTo>
                  <a:lnTo>
                    <a:pt x="0" y="660399"/>
                  </a:lnTo>
                  <a:lnTo>
                    <a:pt x="21590" y="660399"/>
                  </a:lnTo>
                  <a:lnTo>
                    <a:pt x="21590" y="659129"/>
                  </a:lnTo>
                  <a:close/>
                </a:path>
                <a:path w="21590" h="693420">
                  <a:moveTo>
                    <a:pt x="21590" y="655319"/>
                  </a:moveTo>
                  <a:lnTo>
                    <a:pt x="0" y="655319"/>
                  </a:lnTo>
                  <a:lnTo>
                    <a:pt x="0" y="657859"/>
                  </a:lnTo>
                  <a:lnTo>
                    <a:pt x="21590" y="657859"/>
                  </a:lnTo>
                  <a:lnTo>
                    <a:pt x="21590" y="655319"/>
                  </a:lnTo>
                  <a:close/>
                </a:path>
                <a:path w="21590" h="693420">
                  <a:moveTo>
                    <a:pt x="21590" y="652779"/>
                  </a:moveTo>
                  <a:lnTo>
                    <a:pt x="0" y="652779"/>
                  </a:lnTo>
                  <a:lnTo>
                    <a:pt x="0" y="654049"/>
                  </a:lnTo>
                  <a:lnTo>
                    <a:pt x="21590" y="654049"/>
                  </a:lnTo>
                  <a:lnTo>
                    <a:pt x="21590" y="652779"/>
                  </a:lnTo>
                  <a:close/>
                </a:path>
                <a:path w="21590" h="693420">
                  <a:moveTo>
                    <a:pt x="21590" y="648969"/>
                  </a:moveTo>
                  <a:lnTo>
                    <a:pt x="0" y="648969"/>
                  </a:lnTo>
                  <a:lnTo>
                    <a:pt x="0" y="651510"/>
                  </a:lnTo>
                  <a:lnTo>
                    <a:pt x="21590" y="651510"/>
                  </a:lnTo>
                  <a:lnTo>
                    <a:pt x="21590" y="648969"/>
                  </a:lnTo>
                  <a:close/>
                </a:path>
                <a:path w="21590" h="693420">
                  <a:moveTo>
                    <a:pt x="21590" y="646429"/>
                  </a:moveTo>
                  <a:lnTo>
                    <a:pt x="0" y="646429"/>
                  </a:lnTo>
                  <a:lnTo>
                    <a:pt x="0" y="647699"/>
                  </a:lnTo>
                  <a:lnTo>
                    <a:pt x="21590" y="647699"/>
                  </a:lnTo>
                  <a:lnTo>
                    <a:pt x="21590" y="646429"/>
                  </a:lnTo>
                  <a:close/>
                </a:path>
                <a:path w="21590" h="693420">
                  <a:moveTo>
                    <a:pt x="21590" y="642619"/>
                  </a:moveTo>
                  <a:lnTo>
                    <a:pt x="0" y="642619"/>
                  </a:lnTo>
                  <a:lnTo>
                    <a:pt x="0" y="645160"/>
                  </a:lnTo>
                  <a:lnTo>
                    <a:pt x="21590" y="645160"/>
                  </a:lnTo>
                  <a:lnTo>
                    <a:pt x="21590" y="642619"/>
                  </a:lnTo>
                  <a:close/>
                </a:path>
                <a:path w="21590" h="693420">
                  <a:moveTo>
                    <a:pt x="21590" y="640079"/>
                  </a:moveTo>
                  <a:lnTo>
                    <a:pt x="0" y="640079"/>
                  </a:lnTo>
                  <a:lnTo>
                    <a:pt x="0" y="641349"/>
                  </a:lnTo>
                  <a:lnTo>
                    <a:pt x="21590" y="641349"/>
                  </a:lnTo>
                  <a:lnTo>
                    <a:pt x="21590" y="640079"/>
                  </a:lnTo>
                  <a:close/>
                </a:path>
                <a:path w="21590" h="693420">
                  <a:moveTo>
                    <a:pt x="21590" y="636269"/>
                  </a:moveTo>
                  <a:lnTo>
                    <a:pt x="0" y="636269"/>
                  </a:lnTo>
                  <a:lnTo>
                    <a:pt x="0" y="638809"/>
                  </a:lnTo>
                  <a:lnTo>
                    <a:pt x="21590" y="638809"/>
                  </a:lnTo>
                  <a:lnTo>
                    <a:pt x="21590" y="636269"/>
                  </a:lnTo>
                  <a:close/>
                </a:path>
                <a:path w="21590" h="693420">
                  <a:moveTo>
                    <a:pt x="21590" y="633729"/>
                  </a:moveTo>
                  <a:lnTo>
                    <a:pt x="0" y="633729"/>
                  </a:lnTo>
                  <a:lnTo>
                    <a:pt x="0" y="634999"/>
                  </a:lnTo>
                  <a:lnTo>
                    <a:pt x="21590" y="634999"/>
                  </a:lnTo>
                  <a:lnTo>
                    <a:pt x="21590" y="633729"/>
                  </a:lnTo>
                  <a:close/>
                </a:path>
                <a:path w="21590" h="693420">
                  <a:moveTo>
                    <a:pt x="21590" y="628649"/>
                  </a:moveTo>
                  <a:lnTo>
                    <a:pt x="0" y="628649"/>
                  </a:lnTo>
                  <a:lnTo>
                    <a:pt x="0" y="632459"/>
                  </a:lnTo>
                  <a:lnTo>
                    <a:pt x="21590" y="632459"/>
                  </a:lnTo>
                  <a:lnTo>
                    <a:pt x="21590" y="628649"/>
                  </a:lnTo>
                  <a:close/>
                </a:path>
                <a:path w="21590" h="693420">
                  <a:moveTo>
                    <a:pt x="21590" y="622299"/>
                  </a:moveTo>
                  <a:lnTo>
                    <a:pt x="0" y="622299"/>
                  </a:lnTo>
                  <a:lnTo>
                    <a:pt x="0" y="627379"/>
                  </a:lnTo>
                  <a:lnTo>
                    <a:pt x="21590" y="627379"/>
                  </a:lnTo>
                  <a:lnTo>
                    <a:pt x="21590" y="622299"/>
                  </a:lnTo>
                  <a:close/>
                </a:path>
                <a:path w="21590" h="693420">
                  <a:moveTo>
                    <a:pt x="21590" y="615949"/>
                  </a:moveTo>
                  <a:lnTo>
                    <a:pt x="0" y="615949"/>
                  </a:lnTo>
                  <a:lnTo>
                    <a:pt x="0" y="621029"/>
                  </a:lnTo>
                  <a:lnTo>
                    <a:pt x="21590" y="621029"/>
                  </a:lnTo>
                  <a:lnTo>
                    <a:pt x="21590" y="615949"/>
                  </a:lnTo>
                  <a:close/>
                </a:path>
                <a:path w="21590" h="693420">
                  <a:moveTo>
                    <a:pt x="21590" y="609599"/>
                  </a:moveTo>
                  <a:lnTo>
                    <a:pt x="0" y="609599"/>
                  </a:lnTo>
                  <a:lnTo>
                    <a:pt x="0" y="614680"/>
                  </a:lnTo>
                  <a:lnTo>
                    <a:pt x="21590" y="614680"/>
                  </a:lnTo>
                  <a:lnTo>
                    <a:pt x="21590" y="609599"/>
                  </a:lnTo>
                  <a:close/>
                </a:path>
                <a:path w="21590" h="693420">
                  <a:moveTo>
                    <a:pt x="21590" y="603249"/>
                  </a:moveTo>
                  <a:lnTo>
                    <a:pt x="0" y="603249"/>
                  </a:lnTo>
                  <a:lnTo>
                    <a:pt x="0" y="608329"/>
                  </a:lnTo>
                  <a:lnTo>
                    <a:pt x="21590" y="608329"/>
                  </a:lnTo>
                  <a:lnTo>
                    <a:pt x="21590" y="603249"/>
                  </a:lnTo>
                  <a:close/>
                </a:path>
                <a:path w="21590" h="693420">
                  <a:moveTo>
                    <a:pt x="21590" y="596899"/>
                  </a:moveTo>
                  <a:lnTo>
                    <a:pt x="0" y="596899"/>
                  </a:lnTo>
                  <a:lnTo>
                    <a:pt x="0" y="601979"/>
                  </a:lnTo>
                  <a:lnTo>
                    <a:pt x="21590" y="601979"/>
                  </a:lnTo>
                  <a:lnTo>
                    <a:pt x="21590" y="596899"/>
                  </a:lnTo>
                  <a:close/>
                </a:path>
                <a:path w="21590" h="693420">
                  <a:moveTo>
                    <a:pt x="21590" y="590549"/>
                  </a:moveTo>
                  <a:lnTo>
                    <a:pt x="0" y="590549"/>
                  </a:lnTo>
                  <a:lnTo>
                    <a:pt x="0" y="595629"/>
                  </a:lnTo>
                  <a:lnTo>
                    <a:pt x="21590" y="595629"/>
                  </a:lnTo>
                  <a:lnTo>
                    <a:pt x="21590" y="590549"/>
                  </a:lnTo>
                  <a:close/>
                </a:path>
                <a:path w="21590" h="693420">
                  <a:moveTo>
                    <a:pt x="21590" y="584199"/>
                  </a:moveTo>
                  <a:lnTo>
                    <a:pt x="0" y="584199"/>
                  </a:lnTo>
                  <a:lnTo>
                    <a:pt x="0" y="589279"/>
                  </a:lnTo>
                  <a:lnTo>
                    <a:pt x="21590" y="589279"/>
                  </a:lnTo>
                  <a:lnTo>
                    <a:pt x="21590" y="584199"/>
                  </a:lnTo>
                  <a:close/>
                </a:path>
                <a:path w="21590" h="693420">
                  <a:moveTo>
                    <a:pt x="21590" y="577849"/>
                  </a:moveTo>
                  <a:lnTo>
                    <a:pt x="0" y="577849"/>
                  </a:lnTo>
                  <a:lnTo>
                    <a:pt x="0" y="582930"/>
                  </a:lnTo>
                  <a:lnTo>
                    <a:pt x="21590" y="582930"/>
                  </a:lnTo>
                  <a:lnTo>
                    <a:pt x="21590" y="577849"/>
                  </a:lnTo>
                  <a:close/>
                </a:path>
                <a:path w="21590" h="693420">
                  <a:moveTo>
                    <a:pt x="21590" y="571499"/>
                  </a:moveTo>
                  <a:lnTo>
                    <a:pt x="0" y="571499"/>
                  </a:lnTo>
                  <a:lnTo>
                    <a:pt x="0" y="576579"/>
                  </a:lnTo>
                  <a:lnTo>
                    <a:pt x="21590" y="576579"/>
                  </a:lnTo>
                  <a:lnTo>
                    <a:pt x="21590" y="571499"/>
                  </a:lnTo>
                  <a:close/>
                </a:path>
                <a:path w="21590" h="693420">
                  <a:moveTo>
                    <a:pt x="21590" y="565149"/>
                  </a:moveTo>
                  <a:lnTo>
                    <a:pt x="0" y="565149"/>
                  </a:lnTo>
                  <a:lnTo>
                    <a:pt x="0" y="570229"/>
                  </a:lnTo>
                  <a:lnTo>
                    <a:pt x="21590" y="570229"/>
                  </a:lnTo>
                  <a:lnTo>
                    <a:pt x="21590" y="565149"/>
                  </a:lnTo>
                  <a:close/>
                </a:path>
                <a:path w="21590" h="693420">
                  <a:moveTo>
                    <a:pt x="21590" y="558799"/>
                  </a:moveTo>
                  <a:lnTo>
                    <a:pt x="0" y="558799"/>
                  </a:lnTo>
                  <a:lnTo>
                    <a:pt x="0" y="563879"/>
                  </a:lnTo>
                  <a:lnTo>
                    <a:pt x="21590" y="563879"/>
                  </a:lnTo>
                  <a:lnTo>
                    <a:pt x="21590" y="558799"/>
                  </a:lnTo>
                  <a:close/>
                </a:path>
                <a:path w="21590" h="693420">
                  <a:moveTo>
                    <a:pt x="21590" y="552449"/>
                  </a:moveTo>
                  <a:lnTo>
                    <a:pt x="0" y="552449"/>
                  </a:lnTo>
                  <a:lnTo>
                    <a:pt x="0" y="557529"/>
                  </a:lnTo>
                  <a:lnTo>
                    <a:pt x="21590" y="557529"/>
                  </a:lnTo>
                  <a:lnTo>
                    <a:pt x="21590" y="552449"/>
                  </a:lnTo>
                  <a:close/>
                </a:path>
                <a:path w="21590" h="693420">
                  <a:moveTo>
                    <a:pt x="21590" y="546099"/>
                  </a:moveTo>
                  <a:lnTo>
                    <a:pt x="0" y="546099"/>
                  </a:lnTo>
                  <a:lnTo>
                    <a:pt x="0" y="551179"/>
                  </a:lnTo>
                  <a:lnTo>
                    <a:pt x="21590" y="551179"/>
                  </a:lnTo>
                  <a:lnTo>
                    <a:pt x="21590" y="546099"/>
                  </a:lnTo>
                  <a:close/>
                </a:path>
                <a:path w="21590" h="693420">
                  <a:moveTo>
                    <a:pt x="21590" y="539749"/>
                  </a:moveTo>
                  <a:lnTo>
                    <a:pt x="0" y="539749"/>
                  </a:lnTo>
                  <a:lnTo>
                    <a:pt x="0" y="544829"/>
                  </a:lnTo>
                  <a:lnTo>
                    <a:pt x="21590" y="544829"/>
                  </a:lnTo>
                  <a:lnTo>
                    <a:pt x="21590" y="539749"/>
                  </a:lnTo>
                  <a:close/>
                </a:path>
                <a:path w="21590" h="693420">
                  <a:moveTo>
                    <a:pt x="21590" y="533399"/>
                  </a:moveTo>
                  <a:lnTo>
                    <a:pt x="0" y="533399"/>
                  </a:lnTo>
                  <a:lnTo>
                    <a:pt x="0" y="538479"/>
                  </a:lnTo>
                  <a:lnTo>
                    <a:pt x="21590" y="538479"/>
                  </a:lnTo>
                  <a:lnTo>
                    <a:pt x="21590" y="533399"/>
                  </a:lnTo>
                  <a:close/>
                </a:path>
                <a:path w="21590" h="693420">
                  <a:moveTo>
                    <a:pt x="21590" y="527049"/>
                  </a:moveTo>
                  <a:lnTo>
                    <a:pt x="0" y="527049"/>
                  </a:lnTo>
                  <a:lnTo>
                    <a:pt x="0" y="532129"/>
                  </a:lnTo>
                  <a:lnTo>
                    <a:pt x="21590" y="532129"/>
                  </a:lnTo>
                  <a:lnTo>
                    <a:pt x="21590" y="527049"/>
                  </a:lnTo>
                  <a:close/>
                </a:path>
                <a:path w="21590" h="693420">
                  <a:moveTo>
                    <a:pt x="21590" y="520699"/>
                  </a:moveTo>
                  <a:lnTo>
                    <a:pt x="0" y="520699"/>
                  </a:lnTo>
                  <a:lnTo>
                    <a:pt x="0" y="525779"/>
                  </a:lnTo>
                  <a:lnTo>
                    <a:pt x="21590" y="525779"/>
                  </a:lnTo>
                  <a:lnTo>
                    <a:pt x="21590" y="520699"/>
                  </a:lnTo>
                  <a:close/>
                </a:path>
                <a:path w="21590" h="693420">
                  <a:moveTo>
                    <a:pt x="21590" y="514349"/>
                  </a:moveTo>
                  <a:lnTo>
                    <a:pt x="0" y="514349"/>
                  </a:lnTo>
                  <a:lnTo>
                    <a:pt x="0" y="519429"/>
                  </a:lnTo>
                  <a:lnTo>
                    <a:pt x="21590" y="519429"/>
                  </a:lnTo>
                  <a:lnTo>
                    <a:pt x="21590" y="514349"/>
                  </a:lnTo>
                  <a:close/>
                </a:path>
                <a:path w="21590" h="693420">
                  <a:moveTo>
                    <a:pt x="21590" y="507999"/>
                  </a:moveTo>
                  <a:lnTo>
                    <a:pt x="0" y="507999"/>
                  </a:lnTo>
                  <a:lnTo>
                    <a:pt x="0" y="513079"/>
                  </a:lnTo>
                  <a:lnTo>
                    <a:pt x="21590" y="513079"/>
                  </a:lnTo>
                  <a:lnTo>
                    <a:pt x="21590" y="507999"/>
                  </a:lnTo>
                  <a:close/>
                </a:path>
                <a:path w="21590" h="693420">
                  <a:moveTo>
                    <a:pt x="21590" y="501649"/>
                  </a:moveTo>
                  <a:lnTo>
                    <a:pt x="0" y="501649"/>
                  </a:lnTo>
                  <a:lnTo>
                    <a:pt x="0" y="506729"/>
                  </a:lnTo>
                  <a:lnTo>
                    <a:pt x="21590" y="506729"/>
                  </a:lnTo>
                  <a:lnTo>
                    <a:pt x="21590" y="501649"/>
                  </a:lnTo>
                  <a:close/>
                </a:path>
                <a:path w="21590" h="693420">
                  <a:moveTo>
                    <a:pt x="21590" y="495299"/>
                  </a:moveTo>
                  <a:lnTo>
                    <a:pt x="0" y="495299"/>
                  </a:lnTo>
                  <a:lnTo>
                    <a:pt x="0" y="500379"/>
                  </a:lnTo>
                  <a:lnTo>
                    <a:pt x="21590" y="500379"/>
                  </a:lnTo>
                  <a:lnTo>
                    <a:pt x="21590" y="495299"/>
                  </a:lnTo>
                  <a:close/>
                </a:path>
                <a:path w="21590" h="693420">
                  <a:moveTo>
                    <a:pt x="21590" y="488949"/>
                  </a:moveTo>
                  <a:lnTo>
                    <a:pt x="0" y="488949"/>
                  </a:lnTo>
                  <a:lnTo>
                    <a:pt x="0" y="494029"/>
                  </a:lnTo>
                  <a:lnTo>
                    <a:pt x="21590" y="494029"/>
                  </a:lnTo>
                  <a:lnTo>
                    <a:pt x="21590" y="488949"/>
                  </a:lnTo>
                  <a:close/>
                </a:path>
                <a:path w="21590" h="693420">
                  <a:moveTo>
                    <a:pt x="21590" y="481329"/>
                  </a:moveTo>
                  <a:lnTo>
                    <a:pt x="17780" y="481329"/>
                  </a:lnTo>
                  <a:lnTo>
                    <a:pt x="17780" y="482599"/>
                  </a:lnTo>
                  <a:lnTo>
                    <a:pt x="3810" y="482599"/>
                  </a:lnTo>
                  <a:lnTo>
                    <a:pt x="3810" y="483869"/>
                  </a:lnTo>
                  <a:lnTo>
                    <a:pt x="0" y="483869"/>
                  </a:lnTo>
                  <a:lnTo>
                    <a:pt x="0" y="487679"/>
                  </a:lnTo>
                  <a:lnTo>
                    <a:pt x="21590" y="487679"/>
                  </a:lnTo>
                  <a:lnTo>
                    <a:pt x="21590" y="481329"/>
                  </a:lnTo>
                  <a:close/>
                </a:path>
                <a:path w="21590" h="693420">
                  <a:moveTo>
                    <a:pt x="21590" y="393699"/>
                  </a:moveTo>
                  <a:lnTo>
                    <a:pt x="12700" y="393699"/>
                  </a:lnTo>
                  <a:lnTo>
                    <a:pt x="12700" y="394969"/>
                  </a:lnTo>
                  <a:lnTo>
                    <a:pt x="17780" y="394969"/>
                  </a:lnTo>
                  <a:lnTo>
                    <a:pt x="17780" y="396239"/>
                  </a:lnTo>
                  <a:lnTo>
                    <a:pt x="21590" y="396239"/>
                  </a:lnTo>
                  <a:lnTo>
                    <a:pt x="21590" y="393699"/>
                  </a:lnTo>
                  <a:close/>
                </a:path>
                <a:path w="21590" h="693420">
                  <a:moveTo>
                    <a:pt x="5080" y="392430"/>
                  </a:moveTo>
                  <a:lnTo>
                    <a:pt x="2540" y="392430"/>
                  </a:lnTo>
                  <a:lnTo>
                    <a:pt x="2540" y="393699"/>
                  </a:lnTo>
                  <a:lnTo>
                    <a:pt x="5080" y="393699"/>
                  </a:lnTo>
                  <a:lnTo>
                    <a:pt x="5080" y="392430"/>
                  </a:lnTo>
                  <a:close/>
                </a:path>
                <a:path w="21590" h="693420">
                  <a:moveTo>
                    <a:pt x="21590" y="387349"/>
                  </a:moveTo>
                  <a:lnTo>
                    <a:pt x="0" y="387349"/>
                  </a:lnTo>
                  <a:lnTo>
                    <a:pt x="0" y="392430"/>
                  </a:lnTo>
                  <a:lnTo>
                    <a:pt x="21590" y="392430"/>
                  </a:lnTo>
                  <a:lnTo>
                    <a:pt x="21590" y="387349"/>
                  </a:lnTo>
                  <a:close/>
                </a:path>
                <a:path w="21590" h="693420">
                  <a:moveTo>
                    <a:pt x="21590" y="380999"/>
                  </a:moveTo>
                  <a:lnTo>
                    <a:pt x="0" y="380999"/>
                  </a:lnTo>
                  <a:lnTo>
                    <a:pt x="0" y="386079"/>
                  </a:lnTo>
                  <a:lnTo>
                    <a:pt x="21590" y="386079"/>
                  </a:lnTo>
                  <a:lnTo>
                    <a:pt x="21590" y="380999"/>
                  </a:lnTo>
                  <a:close/>
                </a:path>
                <a:path w="21590" h="693420">
                  <a:moveTo>
                    <a:pt x="21590" y="374649"/>
                  </a:moveTo>
                  <a:lnTo>
                    <a:pt x="0" y="374649"/>
                  </a:lnTo>
                  <a:lnTo>
                    <a:pt x="0" y="379729"/>
                  </a:lnTo>
                  <a:lnTo>
                    <a:pt x="21590" y="379729"/>
                  </a:lnTo>
                  <a:lnTo>
                    <a:pt x="21590" y="374649"/>
                  </a:lnTo>
                  <a:close/>
                </a:path>
                <a:path w="21590" h="693420">
                  <a:moveTo>
                    <a:pt x="21590" y="368299"/>
                  </a:moveTo>
                  <a:lnTo>
                    <a:pt x="0" y="368299"/>
                  </a:lnTo>
                  <a:lnTo>
                    <a:pt x="0" y="373379"/>
                  </a:lnTo>
                  <a:lnTo>
                    <a:pt x="21590" y="373379"/>
                  </a:lnTo>
                  <a:lnTo>
                    <a:pt x="21590" y="368299"/>
                  </a:lnTo>
                  <a:close/>
                </a:path>
                <a:path w="21590" h="693420">
                  <a:moveTo>
                    <a:pt x="21590" y="361949"/>
                  </a:moveTo>
                  <a:lnTo>
                    <a:pt x="0" y="361949"/>
                  </a:lnTo>
                  <a:lnTo>
                    <a:pt x="0" y="367029"/>
                  </a:lnTo>
                  <a:lnTo>
                    <a:pt x="21590" y="367029"/>
                  </a:lnTo>
                  <a:lnTo>
                    <a:pt x="21590" y="361949"/>
                  </a:lnTo>
                  <a:close/>
                </a:path>
                <a:path w="21590" h="693420">
                  <a:moveTo>
                    <a:pt x="21590" y="355599"/>
                  </a:moveTo>
                  <a:lnTo>
                    <a:pt x="0" y="355599"/>
                  </a:lnTo>
                  <a:lnTo>
                    <a:pt x="0" y="360679"/>
                  </a:lnTo>
                  <a:lnTo>
                    <a:pt x="21590" y="360679"/>
                  </a:lnTo>
                  <a:lnTo>
                    <a:pt x="21590" y="355599"/>
                  </a:lnTo>
                  <a:close/>
                </a:path>
                <a:path w="21590" h="693420">
                  <a:moveTo>
                    <a:pt x="21590" y="349249"/>
                  </a:moveTo>
                  <a:lnTo>
                    <a:pt x="0" y="349249"/>
                  </a:lnTo>
                  <a:lnTo>
                    <a:pt x="0" y="354329"/>
                  </a:lnTo>
                  <a:lnTo>
                    <a:pt x="21590" y="354329"/>
                  </a:lnTo>
                  <a:lnTo>
                    <a:pt x="21590" y="349249"/>
                  </a:lnTo>
                  <a:close/>
                </a:path>
                <a:path w="21590" h="693420">
                  <a:moveTo>
                    <a:pt x="21590" y="342899"/>
                  </a:moveTo>
                  <a:lnTo>
                    <a:pt x="0" y="342899"/>
                  </a:lnTo>
                  <a:lnTo>
                    <a:pt x="0" y="347979"/>
                  </a:lnTo>
                  <a:lnTo>
                    <a:pt x="21590" y="347979"/>
                  </a:lnTo>
                  <a:lnTo>
                    <a:pt x="21590" y="342899"/>
                  </a:lnTo>
                  <a:close/>
                </a:path>
                <a:path w="21590" h="693420">
                  <a:moveTo>
                    <a:pt x="21590" y="336549"/>
                  </a:moveTo>
                  <a:lnTo>
                    <a:pt x="0" y="336549"/>
                  </a:lnTo>
                  <a:lnTo>
                    <a:pt x="0" y="341629"/>
                  </a:lnTo>
                  <a:lnTo>
                    <a:pt x="21590" y="341629"/>
                  </a:lnTo>
                  <a:lnTo>
                    <a:pt x="21590" y="336549"/>
                  </a:lnTo>
                  <a:close/>
                </a:path>
                <a:path w="21590" h="693420">
                  <a:moveTo>
                    <a:pt x="21590" y="330199"/>
                  </a:moveTo>
                  <a:lnTo>
                    <a:pt x="0" y="330199"/>
                  </a:lnTo>
                  <a:lnTo>
                    <a:pt x="0" y="335279"/>
                  </a:lnTo>
                  <a:lnTo>
                    <a:pt x="21590" y="335279"/>
                  </a:lnTo>
                  <a:lnTo>
                    <a:pt x="21590" y="330199"/>
                  </a:lnTo>
                  <a:close/>
                </a:path>
                <a:path w="21590" h="693420">
                  <a:moveTo>
                    <a:pt x="21590" y="323849"/>
                  </a:moveTo>
                  <a:lnTo>
                    <a:pt x="0" y="323849"/>
                  </a:lnTo>
                  <a:lnTo>
                    <a:pt x="0" y="328929"/>
                  </a:lnTo>
                  <a:lnTo>
                    <a:pt x="21590" y="328929"/>
                  </a:lnTo>
                  <a:lnTo>
                    <a:pt x="21590" y="323849"/>
                  </a:lnTo>
                  <a:close/>
                </a:path>
                <a:path w="21590" h="693420">
                  <a:moveTo>
                    <a:pt x="21590" y="317499"/>
                  </a:moveTo>
                  <a:lnTo>
                    <a:pt x="0" y="317499"/>
                  </a:lnTo>
                  <a:lnTo>
                    <a:pt x="0" y="322579"/>
                  </a:lnTo>
                  <a:lnTo>
                    <a:pt x="21590" y="322579"/>
                  </a:lnTo>
                  <a:lnTo>
                    <a:pt x="21590" y="317499"/>
                  </a:lnTo>
                  <a:close/>
                </a:path>
                <a:path w="21590" h="693420">
                  <a:moveTo>
                    <a:pt x="21590" y="311149"/>
                  </a:moveTo>
                  <a:lnTo>
                    <a:pt x="0" y="311149"/>
                  </a:lnTo>
                  <a:lnTo>
                    <a:pt x="0" y="316229"/>
                  </a:lnTo>
                  <a:lnTo>
                    <a:pt x="21590" y="316229"/>
                  </a:lnTo>
                  <a:lnTo>
                    <a:pt x="21590" y="311149"/>
                  </a:lnTo>
                  <a:close/>
                </a:path>
                <a:path w="21590" h="693420">
                  <a:moveTo>
                    <a:pt x="21590" y="304799"/>
                  </a:moveTo>
                  <a:lnTo>
                    <a:pt x="0" y="304799"/>
                  </a:lnTo>
                  <a:lnTo>
                    <a:pt x="0" y="309879"/>
                  </a:lnTo>
                  <a:lnTo>
                    <a:pt x="21590" y="309879"/>
                  </a:lnTo>
                  <a:lnTo>
                    <a:pt x="21590" y="304799"/>
                  </a:lnTo>
                  <a:close/>
                </a:path>
                <a:path w="21590" h="693420">
                  <a:moveTo>
                    <a:pt x="21590" y="223519"/>
                  </a:moveTo>
                  <a:lnTo>
                    <a:pt x="0" y="223519"/>
                  </a:lnTo>
                  <a:lnTo>
                    <a:pt x="0" y="303529"/>
                  </a:lnTo>
                  <a:lnTo>
                    <a:pt x="21590" y="303529"/>
                  </a:lnTo>
                  <a:lnTo>
                    <a:pt x="21590" y="223519"/>
                  </a:lnTo>
                  <a:close/>
                </a:path>
              </a:pathLst>
            </a:custGeom>
            <a:solidFill>
              <a:srgbClr val="1D1D1D"/>
            </a:solidFill>
          </p:spPr>
          <p:txBody>
            <a:bodyPr bIns="0" lIns="0" rIns="0" rtlCol="0" tIns="0" wrap="square"/>
            <a:p/>
          </p:txBody>
        </p:sp>
        <p:sp>
          <p:nvSpPr>
            <p:cNvPr id="1049303" name="object 596"/>
            <p:cNvSpPr/>
            <p:nvPr/>
          </p:nvSpPr>
          <p:spPr>
            <a:xfrm>
              <a:off x="7073899" y="5826760"/>
              <a:ext cx="22860" cy="683260"/>
            </a:xfrm>
            <a:custGeom>
              <a:avLst/>
              <a:ahLst/>
              <a:rect l="l" t="t" r="r" b="b"/>
              <a:pathLst>
                <a:path w="22859" h="683259">
                  <a:moveTo>
                    <a:pt x="22859" y="0"/>
                  </a:moveTo>
                  <a:lnTo>
                    <a:pt x="21590" y="0"/>
                  </a:lnTo>
                  <a:lnTo>
                    <a:pt x="21590" y="1269"/>
                  </a:lnTo>
                  <a:lnTo>
                    <a:pt x="19050" y="1269"/>
                  </a:lnTo>
                  <a:lnTo>
                    <a:pt x="19050" y="2539"/>
                  </a:lnTo>
                  <a:lnTo>
                    <a:pt x="13970" y="2539"/>
                  </a:lnTo>
                  <a:lnTo>
                    <a:pt x="13970" y="3809"/>
                  </a:lnTo>
                  <a:lnTo>
                    <a:pt x="22859" y="3809"/>
                  </a:lnTo>
                  <a:lnTo>
                    <a:pt x="22859" y="0"/>
                  </a:lnTo>
                  <a:close/>
                </a:path>
                <a:path w="22859" h="683259">
                  <a:moveTo>
                    <a:pt x="22859" y="3809"/>
                  </a:moveTo>
                  <a:lnTo>
                    <a:pt x="10159" y="3809"/>
                  </a:lnTo>
                  <a:lnTo>
                    <a:pt x="10159" y="5079"/>
                  </a:lnTo>
                  <a:lnTo>
                    <a:pt x="7620" y="5079"/>
                  </a:lnTo>
                  <a:lnTo>
                    <a:pt x="7620" y="6349"/>
                  </a:lnTo>
                  <a:lnTo>
                    <a:pt x="22859" y="6349"/>
                  </a:lnTo>
                  <a:lnTo>
                    <a:pt x="22859" y="3809"/>
                  </a:lnTo>
                  <a:close/>
                </a:path>
                <a:path w="22859" h="683259">
                  <a:moveTo>
                    <a:pt x="22859" y="6350"/>
                  </a:moveTo>
                  <a:lnTo>
                    <a:pt x="3809" y="6350"/>
                  </a:lnTo>
                  <a:lnTo>
                    <a:pt x="3809" y="7619"/>
                  </a:lnTo>
                  <a:lnTo>
                    <a:pt x="1270" y="7619"/>
                  </a:lnTo>
                  <a:lnTo>
                    <a:pt x="1270" y="8889"/>
                  </a:lnTo>
                  <a:lnTo>
                    <a:pt x="0" y="8889"/>
                  </a:lnTo>
                  <a:lnTo>
                    <a:pt x="0" y="10159"/>
                  </a:lnTo>
                  <a:lnTo>
                    <a:pt x="22859" y="10159"/>
                  </a:lnTo>
                  <a:lnTo>
                    <a:pt x="22859" y="6350"/>
                  </a:lnTo>
                  <a:close/>
                </a:path>
                <a:path w="22859" h="683259">
                  <a:moveTo>
                    <a:pt x="22859" y="10159"/>
                  </a:moveTo>
                  <a:lnTo>
                    <a:pt x="0" y="10159"/>
                  </a:lnTo>
                  <a:lnTo>
                    <a:pt x="0" y="12699"/>
                  </a:lnTo>
                  <a:lnTo>
                    <a:pt x="22859" y="12699"/>
                  </a:lnTo>
                  <a:lnTo>
                    <a:pt x="22859" y="10159"/>
                  </a:lnTo>
                  <a:close/>
                </a:path>
                <a:path w="22859" h="683259">
                  <a:moveTo>
                    <a:pt x="22859" y="12700"/>
                  </a:moveTo>
                  <a:lnTo>
                    <a:pt x="0" y="12700"/>
                  </a:lnTo>
                  <a:lnTo>
                    <a:pt x="0" y="16509"/>
                  </a:lnTo>
                  <a:lnTo>
                    <a:pt x="22859" y="16509"/>
                  </a:lnTo>
                  <a:lnTo>
                    <a:pt x="22859" y="12700"/>
                  </a:lnTo>
                  <a:close/>
                </a:path>
                <a:path w="22859" h="683259">
                  <a:moveTo>
                    <a:pt x="22859" y="16509"/>
                  </a:moveTo>
                  <a:lnTo>
                    <a:pt x="0" y="16509"/>
                  </a:lnTo>
                  <a:lnTo>
                    <a:pt x="0" y="19049"/>
                  </a:lnTo>
                  <a:lnTo>
                    <a:pt x="22859" y="19049"/>
                  </a:lnTo>
                  <a:lnTo>
                    <a:pt x="22859" y="16509"/>
                  </a:lnTo>
                  <a:close/>
                </a:path>
                <a:path w="22859" h="683259">
                  <a:moveTo>
                    <a:pt x="22859" y="19050"/>
                  </a:moveTo>
                  <a:lnTo>
                    <a:pt x="0" y="19050"/>
                  </a:lnTo>
                  <a:lnTo>
                    <a:pt x="0" y="22859"/>
                  </a:lnTo>
                  <a:lnTo>
                    <a:pt x="22859" y="22859"/>
                  </a:lnTo>
                  <a:lnTo>
                    <a:pt x="22859" y="19050"/>
                  </a:lnTo>
                  <a:close/>
                </a:path>
                <a:path w="22859" h="683259">
                  <a:moveTo>
                    <a:pt x="22859" y="22859"/>
                  </a:moveTo>
                  <a:lnTo>
                    <a:pt x="0" y="22859"/>
                  </a:lnTo>
                  <a:lnTo>
                    <a:pt x="0" y="25399"/>
                  </a:lnTo>
                  <a:lnTo>
                    <a:pt x="22859" y="25399"/>
                  </a:lnTo>
                  <a:lnTo>
                    <a:pt x="22859" y="22859"/>
                  </a:lnTo>
                  <a:close/>
                </a:path>
                <a:path w="22859" h="683259">
                  <a:moveTo>
                    <a:pt x="22859" y="25400"/>
                  </a:moveTo>
                  <a:lnTo>
                    <a:pt x="0" y="25400"/>
                  </a:lnTo>
                  <a:lnTo>
                    <a:pt x="0" y="29209"/>
                  </a:lnTo>
                  <a:lnTo>
                    <a:pt x="22859" y="29209"/>
                  </a:lnTo>
                  <a:lnTo>
                    <a:pt x="22859" y="25400"/>
                  </a:lnTo>
                  <a:close/>
                </a:path>
                <a:path w="22859" h="683259">
                  <a:moveTo>
                    <a:pt x="22859" y="29209"/>
                  </a:moveTo>
                  <a:lnTo>
                    <a:pt x="0" y="29209"/>
                  </a:lnTo>
                  <a:lnTo>
                    <a:pt x="0" y="31749"/>
                  </a:lnTo>
                  <a:lnTo>
                    <a:pt x="22859" y="31749"/>
                  </a:lnTo>
                  <a:lnTo>
                    <a:pt x="22859" y="29209"/>
                  </a:lnTo>
                  <a:close/>
                </a:path>
                <a:path w="22859" h="683259">
                  <a:moveTo>
                    <a:pt x="22859" y="31750"/>
                  </a:moveTo>
                  <a:lnTo>
                    <a:pt x="0" y="31750"/>
                  </a:lnTo>
                  <a:lnTo>
                    <a:pt x="0" y="35559"/>
                  </a:lnTo>
                  <a:lnTo>
                    <a:pt x="22859" y="35559"/>
                  </a:lnTo>
                  <a:lnTo>
                    <a:pt x="22859" y="31750"/>
                  </a:lnTo>
                  <a:close/>
                </a:path>
                <a:path w="22859" h="683259">
                  <a:moveTo>
                    <a:pt x="22859" y="35559"/>
                  </a:moveTo>
                  <a:lnTo>
                    <a:pt x="0" y="35559"/>
                  </a:lnTo>
                  <a:lnTo>
                    <a:pt x="0" y="38099"/>
                  </a:lnTo>
                  <a:lnTo>
                    <a:pt x="22859" y="38099"/>
                  </a:lnTo>
                  <a:lnTo>
                    <a:pt x="22859" y="35559"/>
                  </a:lnTo>
                  <a:close/>
                </a:path>
                <a:path w="22859" h="683259">
                  <a:moveTo>
                    <a:pt x="22859" y="38100"/>
                  </a:moveTo>
                  <a:lnTo>
                    <a:pt x="0" y="38100"/>
                  </a:lnTo>
                  <a:lnTo>
                    <a:pt x="0" y="41909"/>
                  </a:lnTo>
                  <a:lnTo>
                    <a:pt x="22859" y="41909"/>
                  </a:lnTo>
                  <a:lnTo>
                    <a:pt x="22859" y="38100"/>
                  </a:lnTo>
                  <a:close/>
                </a:path>
                <a:path w="22859" h="683259">
                  <a:moveTo>
                    <a:pt x="22859" y="41909"/>
                  </a:moveTo>
                  <a:lnTo>
                    <a:pt x="0" y="41909"/>
                  </a:lnTo>
                  <a:lnTo>
                    <a:pt x="0" y="44449"/>
                  </a:lnTo>
                  <a:lnTo>
                    <a:pt x="22859" y="44449"/>
                  </a:lnTo>
                  <a:lnTo>
                    <a:pt x="22859" y="41909"/>
                  </a:lnTo>
                  <a:close/>
                </a:path>
                <a:path w="22859" h="683259">
                  <a:moveTo>
                    <a:pt x="22859" y="44450"/>
                  </a:moveTo>
                  <a:lnTo>
                    <a:pt x="0" y="44450"/>
                  </a:lnTo>
                  <a:lnTo>
                    <a:pt x="0" y="48259"/>
                  </a:lnTo>
                  <a:lnTo>
                    <a:pt x="22859" y="48259"/>
                  </a:lnTo>
                  <a:lnTo>
                    <a:pt x="22859" y="44450"/>
                  </a:lnTo>
                  <a:close/>
                </a:path>
                <a:path w="22859" h="683259">
                  <a:moveTo>
                    <a:pt x="22859" y="48259"/>
                  </a:moveTo>
                  <a:lnTo>
                    <a:pt x="0" y="48259"/>
                  </a:lnTo>
                  <a:lnTo>
                    <a:pt x="0" y="50799"/>
                  </a:lnTo>
                  <a:lnTo>
                    <a:pt x="22859" y="50799"/>
                  </a:lnTo>
                  <a:lnTo>
                    <a:pt x="22859" y="48259"/>
                  </a:lnTo>
                  <a:close/>
                </a:path>
                <a:path w="22859" h="683259">
                  <a:moveTo>
                    <a:pt x="22859" y="50800"/>
                  </a:moveTo>
                  <a:lnTo>
                    <a:pt x="0" y="50800"/>
                  </a:lnTo>
                  <a:lnTo>
                    <a:pt x="0" y="54609"/>
                  </a:lnTo>
                  <a:lnTo>
                    <a:pt x="22859" y="54609"/>
                  </a:lnTo>
                  <a:lnTo>
                    <a:pt x="22859" y="50800"/>
                  </a:lnTo>
                  <a:close/>
                </a:path>
                <a:path w="22859" h="683259">
                  <a:moveTo>
                    <a:pt x="22859" y="54609"/>
                  </a:moveTo>
                  <a:lnTo>
                    <a:pt x="0" y="54609"/>
                  </a:lnTo>
                  <a:lnTo>
                    <a:pt x="0" y="57149"/>
                  </a:lnTo>
                  <a:lnTo>
                    <a:pt x="22859" y="57149"/>
                  </a:lnTo>
                  <a:lnTo>
                    <a:pt x="22859" y="54609"/>
                  </a:lnTo>
                  <a:close/>
                </a:path>
                <a:path w="22859" h="683259">
                  <a:moveTo>
                    <a:pt x="22859" y="57150"/>
                  </a:moveTo>
                  <a:lnTo>
                    <a:pt x="0" y="57150"/>
                  </a:lnTo>
                  <a:lnTo>
                    <a:pt x="0" y="63499"/>
                  </a:lnTo>
                  <a:lnTo>
                    <a:pt x="22859" y="63499"/>
                  </a:lnTo>
                  <a:lnTo>
                    <a:pt x="22859" y="57150"/>
                  </a:lnTo>
                  <a:close/>
                </a:path>
                <a:path w="22859" h="683259">
                  <a:moveTo>
                    <a:pt x="22859" y="63500"/>
                  </a:moveTo>
                  <a:lnTo>
                    <a:pt x="0" y="63500"/>
                  </a:lnTo>
                  <a:lnTo>
                    <a:pt x="0" y="69849"/>
                  </a:lnTo>
                  <a:lnTo>
                    <a:pt x="22859" y="69849"/>
                  </a:lnTo>
                  <a:lnTo>
                    <a:pt x="22859" y="63500"/>
                  </a:lnTo>
                  <a:close/>
                </a:path>
                <a:path w="22859" h="683259">
                  <a:moveTo>
                    <a:pt x="22859" y="69850"/>
                  </a:moveTo>
                  <a:lnTo>
                    <a:pt x="0" y="69850"/>
                  </a:lnTo>
                  <a:lnTo>
                    <a:pt x="0" y="73659"/>
                  </a:lnTo>
                  <a:lnTo>
                    <a:pt x="22859" y="73659"/>
                  </a:lnTo>
                  <a:lnTo>
                    <a:pt x="22859" y="69850"/>
                  </a:lnTo>
                  <a:close/>
                </a:path>
                <a:path w="22859" h="683259">
                  <a:moveTo>
                    <a:pt x="22859" y="73659"/>
                  </a:moveTo>
                  <a:lnTo>
                    <a:pt x="0" y="73659"/>
                  </a:lnTo>
                  <a:lnTo>
                    <a:pt x="0" y="76199"/>
                  </a:lnTo>
                  <a:lnTo>
                    <a:pt x="22859" y="76199"/>
                  </a:lnTo>
                  <a:lnTo>
                    <a:pt x="22859" y="73659"/>
                  </a:lnTo>
                  <a:close/>
                </a:path>
                <a:path w="22859" h="683259">
                  <a:moveTo>
                    <a:pt x="22859" y="76200"/>
                  </a:moveTo>
                  <a:lnTo>
                    <a:pt x="0" y="76200"/>
                  </a:lnTo>
                  <a:lnTo>
                    <a:pt x="0" y="82549"/>
                  </a:lnTo>
                  <a:lnTo>
                    <a:pt x="22859" y="82549"/>
                  </a:lnTo>
                  <a:lnTo>
                    <a:pt x="22859" y="76200"/>
                  </a:lnTo>
                  <a:close/>
                </a:path>
                <a:path w="22859" h="683259">
                  <a:moveTo>
                    <a:pt x="22859" y="82550"/>
                  </a:moveTo>
                  <a:lnTo>
                    <a:pt x="0" y="82550"/>
                  </a:lnTo>
                  <a:lnTo>
                    <a:pt x="0" y="88899"/>
                  </a:lnTo>
                  <a:lnTo>
                    <a:pt x="22859" y="88899"/>
                  </a:lnTo>
                  <a:lnTo>
                    <a:pt x="22859" y="82550"/>
                  </a:lnTo>
                  <a:close/>
                </a:path>
                <a:path w="22859" h="683259">
                  <a:moveTo>
                    <a:pt x="22859" y="88900"/>
                  </a:moveTo>
                  <a:lnTo>
                    <a:pt x="0" y="88900"/>
                  </a:lnTo>
                  <a:lnTo>
                    <a:pt x="0" y="95249"/>
                  </a:lnTo>
                  <a:lnTo>
                    <a:pt x="22859" y="95249"/>
                  </a:lnTo>
                  <a:lnTo>
                    <a:pt x="22859" y="88900"/>
                  </a:lnTo>
                  <a:close/>
                </a:path>
                <a:path w="22859" h="683259">
                  <a:moveTo>
                    <a:pt x="22859" y="95250"/>
                  </a:moveTo>
                  <a:lnTo>
                    <a:pt x="0" y="95250"/>
                  </a:lnTo>
                  <a:lnTo>
                    <a:pt x="0" y="101599"/>
                  </a:lnTo>
                  <a:lnTo>
                    <a:pt x="22859" y="101599"/>
                  </a:lnTo>
                  <a:lnTo>
                    <a:pt x="22859" y="95250"/>
                  </a:lnTo>
                  <a:close/>
                </a:path>
                <a:path w="22859" h="683259">
                  <a:moveTo>
                    <a:pt x="22859" y="101600"/>
                  </a:moveTo>
                  <a:lnTo>
                    <a:pt x="0" y="101600"/>
                  </a:lnTo>
                  <a:lnTo>
                    <a:pt x="0" y="107949"/>
                  </a:lnTo>
                  <a:lnTo>
                    <a:pt x="22859" y="107949"/>
                  </a:lnTo>
                  <a:lnTo>
                    <a:pt x="22859" y="101600"/>
                  </a:lnTo>
                  <a:close/>
                </a:path>
                <a:path w="22859" h="683259">
                  <a:moveTo>
                    <a:pt x="22859" y="107950"/>
                  </a:moveTo>
                  <a:lnTo>
                    <a:pt x="0" y="107950"/>
                  </a:lnTo>
                  <a:lnTo>
                    <a:pt x="0" y="111759"/>
                  </a:lnTo>
                  <a:lnTo>
                    <a:pt x="22859" y="111759"/>
                  </a:lnTo>
                  <a:lnTo>
                    <a:pt x="22859" y="107950"/>
                  </a:lnTo>
                  <a:close/>
                </a:path>
                <a:path w="22859" h="683259">
                  <a:moveTo>
                    <a:pt x="22859" y="111759"/>
                  </a:moveTo>
                  <a:lnTo>
                    <a:pt x="0" y="111759"/>
                  </a:lnTo>
                  <a:lnTo>
                    <a:pt x="0" y="114299"/>
                  </a:lnTo>
                  <a:lnTo>
                    <a:pt x="22859" y="114299"/>
                  </a:lnTo>
                  <a:lnTo>
                    <a:pt x="22859" y="111759"/>
                  </a:lnTo>
                  <a:close/>
                </a:path>
                <a:path w="22859" h="683259">
                  <a:moveTo>
                    <a:pt x="22859" y="114300"/>
                  </a:moveTo>
                  <a:lnTo>
                    <a:pt x="0" y="114300"/>
                  </a:lnTo>
                  <a:lnTo>
                    <a:pt x="0" y="118109"/>
                  </a:lnTo>
                  <a:lnTo>
                    <a:pt x="22859" y="118109"/>
                  </a:lnTo>
                  <a:lnTo>
                    <a:pt x="22859" y="114300"/>
                  </a:lnTo>
                  <a:close/>
                </a:path>
                <a:path w="22859" h="683259">
                  <a:moveTo>
                    <a:pt x="22859" y="118109"/>
                  </a:moveTo>
                  <a:lnTo>
                    <a:pt x="0" y="118109"/>
                  </a:lnTo>
                  <a:lnTo>
                    <a:pt x="0" y="120649"/>
                  </a:lnTo>
                  <a:lnTo>
                    <a:pt x="22859" y="120649"/>
                  </a:lnTo>
                  <a:lnTo>
                    <a:pt x="22859" y="118109"/>
                  </a:lnTo>
                  <a:close/>
                </a:path>
                <a:path w="22859" h="683259">
                  <a:moveTo>
                    <a:pt x="22859" y="120650"/>
                  </a:moveTo>
                  <a:lnTo>
                    <a:pt x="0" y="120650"/>
                  </a:lnTo>
                  <a:lnTo>
                    <a:pt x="0" y="130809"/>
                  </a:lnTo>
                  <a:lnTo>
                    <a:pt x="22859" y="130809"/>
                  </a:lnTo>
                  <a:lnTo>
                    <a:pt x="22859" y="120650"/>
                  </a:lnTo>
                  <a:close/>
                </a:path>
                <a:path w="22859" h="683259">
                  <a:moveTo>
                    <a:pt x="22859" y="130809"/>
                  </a:moveTo>
                  <a:lnTo>
                    <a:pt x="0" y="130809"/>
                  </a:lnTo>
                  <a:lnTo>
                    <a:pt x="0" y="133349"/>
                  </a:lnTo>
                  <a:lnTo>
                    <a:pt x="22859" y="133349"/>
                  </a:lnTo>
                  <a:lnTo>
                    <a:pt x="22859" y="130809"/>
                  </a:lnTo>
                  <a:close/>
                </a:path>
                <a:path w="22859" h="683259">
                  <a:moveTo>
                    <a:pt x="22859" y="133350"/>
                  </a:moveTo>
                  <a:lnTo>
                    <a:pt x="0" y="133350"/>
                  </a:lnTo>
                  <a:lnTo>
                    <a:pt x="0" y="139699"/>
                  </a:lnTo>
                  <a:lnTo>
                    <a:pt x="22859" y="139699"/>
                  </a:lnTo>
                  <a:lnTo>
                    <a:pt x="22859" y="133350"/>
                  </a:lnTo>
                  <a:close/>
                </a:path>
                <a:path w="22859" h="683259">
                  <a:moveTo>
                    <a:pt x="22859" y="139700"/>
                  </a:moveTo>
                  <a:lnTo>
                    <a:pt x="0" y="139700"/>
                  </a:lnTo>
                  <a:lnTo>
                    <a:pt x="0" y="143509"/>
                  </a:lnTo>
                  <a:lnTo>
                    <a:pt x="22859" y="143509"/>
                  </a:lnTo>
                  <a:lnTo>
                    <a:pt x="22859" y="139700"/>
                  </a:lnTo>
                  <a:close/>
                </a:path>
                <a:path w="22859" h="683259">
                  <a:moveTo>
                    <a:pt x="22859" y="143509"/>
                  </a:moveTo>
                  <a:lnTo>
                    <a:pt x="0" y="143509"/>
                  </a:lnTo>
                  <a:lnTo>
                    <a:pt x="0" y="146049"/>
                  </a:lnTo>
                  <a:lnTo>
                    <a:pt x="22859" y="146049"/>
                  </a:lnTo>
                  <a:lnTo>
                    <a:pt x="22859" y="143509"/>
                  </a:lnTo>
                  <a:close/>
                </a:path>
                <a:path w="22859" h="683259">
                  <a:moveTo>
                    <a:pt x="22859" y="146050"/>
                  </a:moveTo>
                  <a:lnTo>
                    <a:pt x="0" y="146050"/>
                  </a:lnTo>
                  <a:lnTo>
                    <a:pt x="0" y="149859"/>
                  </a:lnTo>
                  <a:lnTo>
                    <a:pt x="22859" y="149859"/>
                  </a:lnTo>
                  <a:lnTo>
                    <a:pt x="22859" y="146050"/>
                  </a:lnTo>
                  <a:close/>
                </a:path>
                <a:path w="22859" h="683259">
                  <a:moveTo>
                    <a:pt x="22859" y="149859"/>
                  </a:moveTo>
                  <a:lnTo>
                    <a:pt x="0" y="149859"/>
                  </a:lnTo>
                  <a:lnTo>
                    <a:pt x="0" y="152399"/>
                  </a:lnTo>
                  <a:lnTo>
                    <a:pt x="22859" y="152399"/>
                  </a:lnTo>
                  <a:lnTo>
                    <a:pt x="22859" y="149859"/>
                  </a:lnTo>
                  <a:close/>
                </a:path>
                <a:path w="22859" h="683259">
                  <a:moveTo>
                    <a:pt x="22859" y="152400"/>
                  </a:moveTo>
                  <a:lnTo>
                    <a:pt x="0" y="152400"/>
                  </a:lnTo>
                  <a:lnTo>
                    <a:pt x="0" y="158749"/>
                  </a:lnTo>
                  <a:lnTo>
                    <a:pt x="22859" y="158749"/>
                  </a:lnTo>
                  <a:lnTo>
                    <a:pt x="22859" y="152400"/>
                  </a:lnTo>
                  <a:close/>
                </a:path>
                <a:path w="22859" h="683259">
                  <a:moveTo>
                    <a:pt x="22859" y="158750"/>
                  </a:moveTo>
                  <a:lnTo>
                    <a:pt x="0" y="158750"/>
                  </a:lnTo>
                  <a:lnTo>
                    <a:pt x="0" y="165099"/>
                  </a:lnTo>
                  <a:lnTo>
                    <a:pt x="22859" y="165099"/>
                  </a:lnTo>
                  <a:lnTo>
                    <a:pt x="22859" y="158750"/>
                  </a:lnTo>
                  <a:close/>
                </a:path>
                <a:path w="22859" h="683259">
                  <a:moveTo>
                    <a:pt x="22859" y="165100"/>
                  </a:moveTo>
                  <a:lnTo>
                    <a:pt x="0" y="165100"/>
                  </a:lnTo>
                  <a:lnTo>
                    <a:pt x="0" y="171449"/>
                  </a:lnTo>
                  <a:lnTo>
                    <a:pt x="22859" y="171449"/>
                  </a:lnTo>
                  <a:lnTo>
                    <a:pt x="22859" y="165100"/>
                  </a:lnTo>
                  <a:close/>
                </a:path>
                <a:path w="22859" h="683259">
                  <a:moveTo>
                    <a:pt x="22859" y="171450"/>
                  </a:moveTo>
                  <a:lnTo>
                    <a:pt x="0" y="171450"/>
                  </a:lnTo>
                  <a:lnTo>
                    <a:pt x="0" y="175259"/>
                  </a:lnTo>
                  <a:lnTo>
                    <a:pt x="22859" y="175259"/>
                  </a:lnTo>
                  <a:lnTo>
                    <a:pt x="22859" y="171450"/>
                  </a:lnTo>
                  <a:close/>
                </a:path>
                <a:path w="22859" h="683259">
                  <a:moveTo>
                    <a:pt x="22859" y="175259"/>
                  </a:moveTo>
                  <a:lnTo>
                    <a:pt x="0" y="175259"/>
                  </a:lnTo>
                  <a:lnTo>
                    <a:pt x="0" y="177799"/>
                  </a:lnTo>
                  <a:lnTo>
                    <a:pt x="22859" y="177799"/>
                  </a:lnTo>
                  <a:lnTo>
                    <a:pt x="22859" y="175259"/>
                  </a:lnTo>
                  <a:close/>
                </a:path>
                <a:path w="22859" h="683259">
                  <a:moveTo>
                    <a:pt x="22859" y="177800"/>
                  </a:moveTo>
                  <a:lnTo>
                    <a:pt x="0" y="177800"/>
                  </a:lnTo>
                  <a:lnTo>
                    <a:pt x="0" y="181609"/>
                  </a:lnTo>
                  <a:lnTo>
                    <a:pt x="22859" y="181609"/>
                  </a:lnTo>
                  <a:lnTo>
                    <a:pt x="22859" y="177800"/>
                  </a:lnTo>
                  <a:close/>
                </a:path>
                <a:path w="22859" h="683259">
                  <a:moveTo>
                    <a:pt x="22859" y="181609"/>
                  </a:moveTo>
                  <a:lnTo>
                    <a:pt x="0" y="181609"/>
                  </a:lnTo>
                  <a:lnTo>
                    <a:pt x="0" y="184149"/>
                  </a:lnTo>
                  <a:lnTo>
                    <a:pt x="22859" y="184149"/>
                  </a:lnTo>
                  <a:lnTo>
                    <a:pt x="22859" y="181609"/>
                  </a:lnTo>
                  <a:close/>
                </a:path>
                <a:path w="22859" h="683259">
                  <a:moveTo>
                    <a:pt x="22859" y="184150"/>
                  </a:moveTo>
                  <a:lnTo>
                    <a:pt x="0" y="184150"/>
                  </a:lnTo>
                  <a:lnTo>
                    <a:pt x="0" y="200659"/>
                  </a:lnTo>
                  <a:lnTo>
                    <a:pt x="22859" y="200659"/>
                  </a:lnTo>
                  <a:lnTo>
                    <a:pt x="22859" y="184150"/>
                  </a:lnTo>
                  <a:close/>
                </a:path>
                <a:path w="22859" h="683259">
                  <a:moveTo>
                    <a:pt x="22859" y="200659"/>
                  </a:moveTo>
                  <a:lnTo>
                    <a:pt x="0" y="200659"/>
                  </a:lnTo>
                  <a:lnTo>
                    <a:pt x="0" y="203199"/>
                  </a:lnTo>
                  <a:lnTo>
                    <a:pt x="22859" y="203199"/>
                  </a:lnTo>
                  <a:lnTo>
                    <a:pt x="22859" y="200659"/>
                  </a:lnTo>
                  <a:close/>
                </a:path>
                <a:path w="22859" h="683259">
                  <a:moveTo>
                    <a:pt x="22859" y="203200"/>
                  </a:moveTo>
                  <a:lnTo>
                    <a:pt x="0" y="203200"/>
                  </a:lnTo>
                  <a:lnTo>
                    <a:pt x="0" y="213359"/>
                  </a:lnTo>
                  <a:lnTo>
                    <a:pt x="22859" y="213359"/>
                  </a:lnTo>
                  <a:lnTo>
                    <a:pt x="22859" y="203200"/>
                  </a:lnTo>
                  <a:close/>
                </a:path>
                <a:path w="22859" h="683259">
                  <a:moveTo>
                    <a:pt x="22859" y="213359"/>
                  </a:moveTo>
                  <a:lnTo>
                    <a:pt x="0" y="213359"/>
                  </a:lnTo>
                  <a:lnTo>
                    <a:pt x="0" y="215899"/>
                  </a:lnTo>
                  <a:lnTo>
                    <a:pt x="22859" y="215899"/>
                  </a:lnTo>
                  <a:lnTo>
                    <a:pt x="22859" y="213359"/>
                  </a:lnTo>
                  <a:close/>
                </a:path>
                <a:path w="22859" h="683259">
                  <a:moveTo>
                    <a:pt x="22859" y="680719"/>
                  </a:moveTo>
                  <a:lnTo>
                    <a:pt x="19050" y="680719"/>
                  </a:lnTo>
                  <a:lnTo>
                    <a:pt x="19050" y="683259"/>
                  </a:lnTo>
                  <a:lnTo>
                    <a:pt x="22859" y="683259"/>
                  </a:lnTo>
                  <a:lnTo>
                    <a:pt x="22859" y="680719"/>
                  </a:lnTo>
                  <a:close/>
                </a:path>
                <a:path w="22859" h="683259">
                  <a:moveTo>
                    <a:pt x="22859" y="678179"/>
                  </a:moveTo>
                  <a:lnTo>
                    <a:pt x="12700" y="678179"/>
                  </a:lnTo>
                  <a:lnTo>
                    <a:pt x="12700" y="680719"/>
                  </a:lnTo>
                  <a:lnTo>
                    <a:pt x="16509" y="680719"/>
                  </a:lnTo>
                  <a:lnTo>
                    <a:pt x="16509" y="679449"/>
                  </a:lnTo>
                  <a:lnTo>
                    <a:pt x="22859" y="679449"/>
                  </a:lnTo>
                  <a:lnTo>
                    <a:pt x="22859" y="678179"/>
                  </a:lnTo>
                  <a:close/>
                </a:path>
                <a:path w="22859" h="683259">
                  <a:moveTo>
                    <a:pt x="8890" y="676909"/>
                  </a:moveTo>
                  <a:lnTo>
                    <a:pt x="5079" y="676909"/>
                  </a:lnTo>
                  <a:lnTo>
                    <a:pt x="5079" y="678179"/>
                  </a:lnTo>
                  <a:lnTo>
                    <a:pt x="8890" y="678179"/>
                  </a:lnTo>
                  <a:lnTo>
                    <a:pt x="8890" y="676909"/>
                  </a:lnTo>
                  <a:close/>
                </a:path>
                <a:path w="22859" h="683259">
                  <a:moveTo>
                    <a:pt x="22859" y="674369"/>
                  </a:moveTo>
                  <a:lnTo>
                    <a:pt x="0" y="674369"/>
                  </a:lnTo>
                  <a:lnTo>
                    <a:pt x="0" y="676909"/>
                  </a:lnTo>
                  <a:lnTo>
                    <a:pt x="22859" y="676909"/>
                  </a:lnTo>
                  <a:lnTo>
                    <a:pt x="22859" y="674369"/>
                  </a:lnTo>
                  <a:close/>
                </a:path>
                <a:path w="22859" h="683259">
                  <a:moveTo>
                    <a:pt x="22859" y="671829"/>
                  </a:moveTo>
                  <a:lnTo>
                    <a:pt x="0" y="671829"/>
                  </a:lnTo>
                  <a:lnTo>
                    <a:pt x="0" y="673099"/>
                  </a:lnTo>
                  <a:lnTo>
                    <a:pt x="22859" y="673099"/>
                  </a:lnTo>
                  <a:lnTo>
                    <a:pt x="22859" y="671829"/>
                  </a:lnTo>
                  <a:close/>
                </a:path>
                <a:path w="22859" h="683259">
                  <a:moveTo>
                    <a:pt x="22859" y="668019"/>
                  </a:moveTo>
                  <a:lnTo>
                    <a:pt x="0" y="668019"/>
                  </a:lnTo>
                  <a:lnTo>
                    <a:pt x="0" y="670559"/>
                  </a:lnTo>
                  <a:lnTo>
                    <a:pt x="22859" y="670559"/>
                  </a:lnTo>
                  <a:lnTo>
                    <a:pt x="22859" y="668019"/>
                  </a:lnTo>
                  <a:close/>
                </a:path>
                <a:path w="22859" h="683259">
                  <a:moveTo>
                    <a:pt x="22859" y="665479"/>
                  </a:moveTo>
                  <a:lnTo>
                    <a:pt x="0" y="665479"/>
                  </a:lnTo>
                  <a:lnTo>
                    <a:pt x="0" y="666749"/>
                  </a:lnTo>
                  <a:lnTo>
                    <a:pt x="22859" y="666749"/>
                  </a:lnTo>
                  <a:lnTo>
                    <a:pt x="22859" y="665479"/>
                  </a:lnTo>
                  <a:close/>
                </a:path>
                <a:path w="22859" h="683259">
                  <a:moveTo>
                    <a:pt x="22859" y="661669"/>
                  </a:moveTo>
                  <a:lnTo>
                    <a:pt x="0" y="661669"/>
                  </a:lnTo>
                  <a:lnTo>
                    <a:pt x="0" y="664209"/>
                  </a:lnTo>
                  <a:lnTo>
                    <a:pt x="22859" y="664209"/>
                  </a:lnTo>
                  <a:lnTo>
                    <a:pt x="22859" y="661669"/>
                  </a:lnTo>
                  <a:close/>
                </a:path>
                <a:path w="22859" h="683259">
                  <a:moveTo>
                    <a:pt x="22859" y="659129"/>
                  </a:moveTo>
                  <a:lnTo>
                    <a:pt x="0" y="659129"/>
                  </a:lnTo>
                  <a:lnTo>
                    <a:pt x="0" y="660399"/>
                  </a:lnTo>
                  <a:lnTo>
                    <a:pt x="22859" y="660399"/>
                  </a:lnTo>
                  <a:lnTo>
                    <a:pt x="22859" y="659129"/>
                  </a:lnTo>
                  <a:close/>
                </a:path>
                <a:path w="22859" h="683259">
                  <a:moveTo>
                    <a:pt x="22859" y="655319"/>
                  </a:moveTo>
                  <a:lnTo>
                    <a:pt x="0" y="655319"/>
                  </a:lnTo>
                  <a:lnTo>
                    <a:pt x="0" y="657859"/>
                  </a:lnTo>
                  <a:lnTo>
                    <a:pt x="22859" y="657859"/>
                  </a:lnTo>
                  <a:lnTo>
                    <a:pt x="22859" y="655319"/>
                  </a:lnTo>
                  <a:close/>
                </a:path>
                <a:path w="22859" h="683259">
                  <a:moveTo>
                    <a:pt x="22859" y="652779"/>
                  </a:moveTo>
                  <a:lnTo>
                    <a:pt x="0" y="652779"/>
                  </a:lnTo>
                  <a:lnTo>
                    <a:pt x="0" y="654049"/>
                  </a:lnTo>
                  <a:lnTo>
                    <a:pt x="22859" y="654049"/>
                  </a:lnTo>
                  <a:lnTo>
                    <a:pt x="22859" y="652779"/>
                  </a:lnTo>
                  <a:close/>
                </a:path>
                <a:path w="22859" h="683259">
                  <a:moveTo>
                    <a:pt x="22859" y="648969"/>
                  </a:moveTo>
                  <a:lnTo>
                    <a:pt x="0" y="648969"/>
                  </a:lnTo>
                  <a:lnTo>
                    <a:pt x="0" y="651509"/>
                  </a:lnTo>
                  <a:lnTo>
                    <a:pt x="22859" y="651509"/>
                  </a:lnTo>
                  <a:lnTo>
                    <a:pt x="22859" y="648969"/>
                  </a:lnTo>
                  <a:close/>
                </a:path>
                <a:path w="22859" h="683259">
                  <a:moveTo>
                    <a:pt x="22859" y="646429"/>
                  </a:moveTo>
                  <a:lnTo>
                    <a:pt x="0" y="646429"/>
                  </a:lnTo>
                  <a:lnTo>
                    <a:pt x="0" y="647699"/>
                  </a:lnTo>
                  <a:lnTo>
                    <a:pt x="22859" y="647699"/>
                  </a:lnTo>
                  <a:lnTo>
                    <a:pt x="22859" y="646429"/>
                  </a:lnTo>
                  <a:close/>
                </a:path>
                <a:path w="22859" h="683259">
                  <a:moveTo>
                    <a:pt x="22859" y="642619"/>
                  </a:moveTo>
                  <a:lnTo>
                    <a:pt x="0" y="642619"/>
                  </a:lnTo>
                  <a:lnTo>
                    <a:pt x="0" y="645160"/>
                  </a:lnTo>
                  <a:lnTo>
                    <a:pt x="22859" y="645160"/>
                  </a:lnTo>
                  <a:lnTo>
                    <a:pt x="22859" y="642619"/>
                  </a:lnTo>
                  <a:close/>
                </a:path>
                <a:path w="22859" h="683259">
                  <a:moveTo>
                    <a:pt x="22859" y="640079"/>
                  </a:moveTo>
                  <a:lnTo>
                    <a:pt x="0" y="640079"/>
                  </a:lnTo>
                  <a:lnTo>
                    <a:pt x="0" y="641349"/>
                  </a:lnTo>
                  <a:lnTo>
                    <a:pt x="22859" y="641349"/>
                  </a:lnTo>
                  <a:lnTo>
                    <a:pt x="22859" y="640079"/>
                  </a:lnTo>
                  <a:close/>
                </a:path>
                <a:path w="22859" h="683259">
                  <a:moveTo>
                    <a:pt x="22859" y="636269"/>
                  </a:moveTo>
                  <a:lnTo>
                    <a:pt x="0" y="636269"/>
                  </a:lnTo>
                  <a:lnTo>
                    <a:pt x="0" y="638810"/>
                  </a:lnTo>
                  <a:lnTo>
                    <a:pt x="22859" y="638810"/>
                  </a:lnTo>
                  <a:lnTo>
                    <a:pt x="22859" y="636269"/>
                  </a:lnTo>
                  <a:close/>
                </a:path>
                <a:path w="22859" h="683259">
                  <a:moveTo>
                    <a:pt x="22859" y="633729"/>
                  </a:moveTo>
                  <a:lnTo>
                    <a:pt x="0" y="633729"/>
                  </a:lnTo>
                  <a:lnTo>
                    <a:pt x="0" y="634999"/>
                  </a:lnTo>
                  <a:lnTo>
                    <a:pt x="22859" y="634999"/>
                  </a:lnTo>
                  <a:lnTo>
                    <a:pt x="22859" y="633729"/>
                  </a:lnTo>
                  <a:close/>
                </a:path>
                <a:path w="22859" h="683259">
                  <a:moveTo>
                    <a:pt x="22859" y="629919"/>
                  </a:moveTo>
                  <a:lnTo>
                    <a:pt x="0" y="629919"/>
                  </a:lnTo>
                  <a:lnTo>
                    <a:pt x="0" y="632459"/>
                  </a:lnTo>
                  <a:lnTo>
                    <a:pt x="22859" y="632459"/>
                  </a:lnTo>
                  <a:lnTo>
                    <a:pt x="22859" y="629919"/>
                  </a:lnTo>
                  <a:close/>
                </a:path>
                <a:path w="22859" h="683259">
                  <a:moveTo>
                    <a:pt x="22859" y="627379"/>
                  </a:moveTo>
                  <a:lnTo>
                    <a:pt x="0" y="627379"/>
                  </a:lnTo>
                  <a:lnTo>
                    <a:pt x="0" y="628649"/>
                  </a:lnTo>
                  <a:lnTo>
                    <a:pt x="22859" y="628649"/>
                  </a:lnTo>
                  <a:lnTo>
                    <a:pt x="22859" y="627379"/>
                  </a:lnTo>
                  <a:close/>
                </a:path>
                <a:path w="22859" h="683259">
                  <a:moveTo>
                    <a:pt x="22859" y="622299"/>
                  </a:moveTo>
                  <a:lnTo>
                    <a:pt x="0" y="622299"/>
                  </a:lnTo>
                  <a:lnTo>
                    <a:pt x="0" y="626109"/>
                  </a:lnTo>
                  <a:lnTo>
                    <a:pt x="22859" y="626109"/>
                  </a:lnTo>
                  <a:lnTo>
                    <a:pt x="22859" y="622299"/>
                  </a:lnTo>
                  <a:close/>
                </a:path>
                <a:path w="22859" h="683259">
                  <a:moveTo>
                    <a:pt x="22859" y="615949"/>
                  </a:moveTo>
                  <a:lnTo>
                    <a:pt x="0" y="615949"/>
                  </a:lnTo>
                  <a:lnTo>
                    <a:pt x="0" y="621029"/>
                  </a:lnTo>
                  <a:lnTo>
                    <a:pt x="22859" y="621029"/>
                  </a:lnTo>
                  <a:lnTo>
                    <a:pt x="22859" y="615949"/>
                  </a:lnTo>
                  <a:close/>
                </a:path>
                <a:path w="22859" h="683259">
                  <a:moveTo>
                    <a:pt x="22859" y="609599"/>
                  </a:moveTo>
                  <a:lnTo>
                    <a:pt x="0" y="609599"/>
                  </a:lnTo>
                  <a:lnTo>
                    <a:pt x="0" y="614679"/>
                  </a:lnTo>
                  <a:lnTo>
                    <a:pt x="22859" y="614679"/>
                  </a:lnTo>
                  <a:lnTo>
                    <a:pt x="22859" y="609599"/>
                  </a:lnTo>
                  <a:close/>
                </a:path>
                <a:path w="22859" h="683259">
                  <a:moveTo>
                    <a:pt x="22859" y="603249"/>
                  </a:moveTo>
                  <a:lnTo>
                    <a:pt x="0" y="603249"/>
                  </a:lnTo>
                  <a:lnTo>
                    <a:pt x="0" y="608330"/>
                  </a:lnTo>
                  <a:lnTo>
                    <a:pt x="22859" y="608330"/>
                  </a:lnTo>
                  <a:lnTo>
                    <a:pt x="22859" y="603249"/>
                  </a:lnTo>
                  <a:close/>
                </a:path>
                <a:path w="22859" h="683259">
                  <a:moveTo>
                    <a:pt x="22859" y="596899"/>
                  </a:moveTo>
                  <a:lnTo>
                    <a:pt x="0" y="596899"/>
                  </a:lnTo>
                  <a:lnTo>
                    <a:pt x="0" y="601979"/>
                  </a:lnTo>
                  <a:lnTo>
                    <a:pt x="22859" y="601979"/>
                  </a:lnTo>
                  <a:lnTo>
                    <a:pt x="22859" y="596899"/>
                  </a:lnTo>
                  <a:close/>
                </a:path>
                <a:path w="22859" h="683259">
                  <a:moveTo>
                    <a:pt x="22859" y="590549"/>
                  </a:moveTo>
                  <a:lnTo>
                    <a:pt x="0" y="590549"/>
                  </a:lnTo>
                  <a:lnTo>
                    <a:pt x="0" y="595629"/>
                  </a:lnTo>
                  <a:lnTo>
                    <a:pt x="22859" y="595629"/>
                  </a:lnTo>
                  <a:lnTo>
                    <a:pt x="22859" y="590549"/>
                  </a:lnTo>
                  <a:close/>
                </a:path>
                <a:path w="22859" h="683259">
                  <a:moveTo>
                    <a:pt x="22859" y="584199"/>
                  </a:moveTo>
                  <a:lnTo>
                    <a:pt x="0" y="584199"/>
                  </a:lnTo>
                  <a:lnTo>
                    <a:pt x="0" y="589279"/>
                  </a:lnTo>
                  <a:lnTo>
                    <a:pt x="22859" y="589279"/>
                  </a:lnTo>
                  <a:lnTo>
                    <a:pt x="22859" y="584199"/>
                  </a:lnTo>
                  <a:close/>
                </a:path>
                <a:path w="22859" h="683259">
                  <a:moveTo>
                    <a:pt x="22859" y="577849"/>
                  </a:moveTo>
                  <a:lnTo>
                    <a:pt x="0" y="577849"/>
                  </a:lnTo>
                  <a:lnTo>
                    <a:pt x="0" y="582929"/>
                  </a:lnTo>
                  <a:lnTo>
                    <a:pt x="22859" y="582929"/>
                  </a:lnTo>
                  <a:lnTo>
                    <a:pt x="22859" y="577849"/>
                  </a:lnTo>
                  <a:close/>
                </a:path>
                <a:path w="22859" h="683259">
                  <a:moveTo>
                    <a:pt x="22859" y="571499"/>
                  </a:moveTo>
                  <a:lnTo>
                    <a:pt x="0" y="571499"/>
                  </a:lnTo>
                  <a:lnTo>
                    <a:pt x="0" y="576580"/>
                  </a:lnTo>
                  <a:lnTo>
                    <a:pt x="22859" y="576580"/>
                  </a:lnTo>
                  <a:lnTo>
                    <a:pt x="22859" y="571499"/>
                  </a:lnTo>
                  <a:close/>
                </a:path>
                <a:path w="22859" h="683259">
                  <a:moveTo>
                    <a:pt x="22859" y="565149"/>
                  </a:moveTo>
                  <a:lnTo>
                    <a:pt x="0" y="565149"/>
                  </a:lnTo>
                  <a:lnTo>
                    <a:pt x="0" y="570229"/>
                  </a:lnTo>
                  <a:lnTo>
                    <a:pt x="22859" y="570229"/>
                  </a:lnTo>
                  <a:lnTo>
                    <a:pt x="22859" y="565149"/>
                  </a:lnTo>
                  <a:close/>
                </a:path>
                <a:path w="22859" h="683259">
                  <a:moveTo>
                    <a:pt x="22859" y="558799"/>
                  </a:moveTo>
                  <a:lnTo>
                    <a:pt x="0" y="558799"/>
                  </a:lnTo>
                  <a:lnTo>
                    <a:pt x="0" y="563879"/>
                  </a:lnTo>
                  <a:lnTo>
                    <a:pt x="22859" y="563879"/>
                  </a:lnTo>
                  <a:lnTo>
                    <a:pt x="22859" y="558799"/>
                  </a:lnTo>
                  <a:close/>
                </a:path>
                <a:path w="22859" h="683259">
                  <a:moveTo>
                    <a:pt x="22859" y="552449"/>
                  </a:moveTo>
                  <a:lnTo>
                    <a:pt x="0" y="552449"/>
                  </a:lnTo>
                  <a:lnTo>
                    <a:pt x="0" y="557529"/>
                  </a:lnTo>
                  <a:lnTo>
                    <a:pt x="22859" y="557529"/>
                  </a:lnTo>
                  <a:lnTo>
                    <a:pt x="22859" y="552449"/>
                  </a:lnTo>
                  <a:close/>
                </a:path>
                <a:path w="22859" h="683259">
                  <a:moveTo>
                    <a:pt x="22859" y="546099"/>
                  </a:moveTo>
                  <a:lnTo>
                    <a:pt x="0" y="546099"/>
                  </a:lnTo>
                  <a:lnTo>
                    <a:pt x="0" y="551179"/>
                  </a:lnTo>
                  <a:lnTo>
                    <a:pt x="22859" y="551179"/>
                  </a:lnTo>
                  <a:lnTo>
                    <a:pt x="22859" y="546099"/>
                  </a:lnTo>
                  <a:close/>
                </a:path>
                <a:path w="22859" h="683259">
                  <a:moveTo>
                    <a:pt x="22859" y="539749"/>
                  </a:moveTo>
                  <a:lnTo>
                    <a:pt x="0" y="539749"/>
                  </a:lnTo>
                  <a:lnTo>
                    <a:pt x="0" y="544829"/>
                  </a:lnTo>
                  <a:lnTo>
                    <a:pt x="22859" y="544829"/>
                  </a:lnTo>
                  <a:lnTo>
                    <a:pt x="22859" y="539749"/>
                  </a:lnTo>
                  <a:close/>
                </a:path>
                <a:path w="22859" h="683259">
                  <a:moveTo>
                    <a:pt x="22859" y="533399"/>
                  </a:moveTo>
                  <a:lnTo>
                    <a:pt x="0" y="533399"/>
                  </a:lnTo>
                  <a:lnTo>
                    <a:pt x="0" y="538479"/>
                  </a:lnTo>
                  <a:lnTo>
                    <a:pt x="22859" y="538479"/>
                  </a:lnTo>
                  <a:lnTo>
                    <a:pt x="22859" y="533399"/>
                  </a:lnTo>
                  <a:close/>
                </a:path>
                <a:path w="22859" h="683259">
                  <a:moveTo>
                    <a:pt x="22859" y="527049"/>
                  </a:moveTo>
                  <a:lnTo>
                    <a:pt x="0" y="527049"/>
                  </a:lnTo>
                  <a:lnTo>
                    <a:pt x="0" y="532129"/>
                  </a:lnTo>
                  <a:lnTo>
                    <a:pt x="22859" y="532129"/>
                  </a:lnTo>
                  <a:lnTo>
                    <a:pt x="22859" y="527049"/>
                  </a:lnTo>
                  <a:close/>
                </a:path>
                <a:path w="22859" h="683259">
                  <a:moveTo>
                    <a:pt x="22859" y="520699"/>
                  </a:moveTo>
                  <a:lnTo>
                    <a:pt x="0" y="520699"/>
                  </a:lnTo>
                  <a:lnTo>
                    <a:pt x="0" y="525779"/>
                  </a:lnTo>
                  <a:lnTo>
                    <a:pt x="22859" y="525779"/>
                  </a:lnTo>
                  <a:lnTo>
                    <a:pt x="22859" y="520699"/>
                  </a:lnTo>
                  <a:close/>
                </a:path>
                <a:path w="22859" h="683259">
                  <a:moveTo>
                    <a:pt x="22859" y="514349"/>
                  </a:moveTo>
                  <a:lnTo>
                    <a:pt x="0" y="514349"/>
                  </a:lnTo>
                  <a:lnTo>
                    <a:pt x="0" y="519429"/>
                  </a:lnTo>
                  <a:lnTo>
                    <a:pt x="22859" y="519429"/>
                  </a:lnTo>
                  <a:lnTo>
                    <a:pt x="22859" y="514349"/>
                  </a:lnTo>
                  <a:close/>
                </a:path>
                <a:path w="22859" h="683259">
                  <a:moveTo>
                    <a:pt x="22859" y="507999"/>
                  </a:moveTo>
                  <a:lnTo>
                    <a:pt x="0" y="507999"/>
                  </a:lnTo>
                  <a:lnTo>
                    <a:pt x="0" y="513079"/>
                  </a:lnTo>
                  <a:lnTo>
                    <a:pt x="22859" y="513079"/>
                  </a:lnTo>
                  <a:lnTo>
                    <a:pt x="22859" y="507999"/>
                  </a:lnTo>
                  <a:close/>
                </a:path>
                <a:path w="22859" h="683259">
                  <a:moveTo>
                    <a:pt x="22859" y="501649"/>
                  </a:moveTo>
                  <a:lnTo>
                    <a:pt x="0" y="501649"/>
                  </a:lnTo>
                  <a:lnTo>
                    <a:pt x="0" y="506729"/>
                  </a:lnTo>
                  <a:lnTo>
                    <a:pt x="22859" y="506729"/>
                  </a:lnTo>
                  <a:lnTo>
                    <a:pt x="22859" y="501649"/>
                  </a:lnTo>
                  <a:close/>
                </a:path>
                <a:path w="22859" h="683259">
                  <a:moveTo>
                    <a:pt x="22859" y="495299"/>
                  </a:moveTo>
                  <a:lnTo>
                    <a:pt x="0" y="495299"/>
                  </a:lnTo>
                  <a:lnTo>
                    <a:pt x="0" y="500379"/>
                  </a:lnTo>
                  <a:lnTo>
                    <a:pt x="22859" y="500379"/>
                  </a:lnTo>
                  <a:lnTo>
                    <a:pt x="22859" y="495299"/>
                  </a:lnTo>
                  <a:close/>
                </a:path>
                <a:path w="22859" h="683259">
                  <a:moveTo>
                    <a:pt x="22859" y="488949"/>
                  </a:moveTo>
                  <a:lnTo>
                    <a:pt x="0" y="488949"/>
                  </a:lnTo>
                  <a:lnTo>
                    <a:pt x="0" y="494029"/>
                  </a:lnTo>
                  <a:lnTo>
                    <a:pt x="22859" y="494029"/>
                  </a:lnTo>
                  <a:lnTo>
                    <a:pt x="22859" y="488949"/>
                  </a:lnTo>
                  <a:close/>
                </a:path>
                <a:path w="22859" h="683259">
                  <a:moveTo>
                    <a:pt x="22859" y="482599"/>
                  </a:moveTo>
                  <a:lnTo>
                    <a:pt x="0" y="482599"/>
                  </a:lnTo>
                  <a:lnTo>
                    <a:pt x="0" y="487679"/>
                  </a:lnTo>
                  <a:lnTo>
                    <a:pt x="22859" y="487679"/>
                  </a:lnTo>
                  <a:lnTo>
                    <a:pt x="22859" y="482599"/>
                  </a:lnTo>
                  <a:close/>
                </a:path>
                <a:path w="22859" h="683259">
                  <a:moveTo>
                    <a:pt x="22859" y="477519"/>
                  </a:moveTo>
                  <a:lnTo>
                    <a:pt x="13970" y="477519"/>
                  </a:lnTo>
                  <a:lnTo>
                    <a:pt x="13970" y="478789"/>
                  </a:lnTo>
                  <a:lnTo>
                    <a:pt x="0" y="478789"/>
                  </a:lnTo>
                  <a:lnTo>
                    <a:pt x="0" y="481329"/>
                  </a:lnTo>
                  <a:lnTo>
                    <a:pt x="22859" y="481329"/>
                  </a:lnTo>
                  <a:lnTo>
                    <a:pt x="22859" y="477519"/>
                  </a:lnTo>
                  <a:close/>
                </a:path>
                <a:path w="22859" h="683259">
                  <a:moveTo>
                    <a:pt x="22859" y="380999"/>
                  </a:moveTo>
                  <a:lnTo>
                    <a:pt x="15240" y="380999"/>
                  </a:lnTo>
                  <a:lnTo>
                    <a:pt x="15240" y="382269"/>
                  </a:lnTo>
                  <a:lnTo>
                    <a:pt x="19050" y="382269"/>
                  </a:lnTo>
                  <a:lnTo>
                    <a:pt x="19050" y="383539"/>
                  </a:lnTo>
                  <a:lnTo>
                    <a:pt x="22859" y="383539"/>
                  </a:lnTo>
                  <a:lnTo>
                    <a:pt x="22859" y="380999"/>
                  </a:lnTo>
                  <a:close/>
                </a:path>
                <a:path w="22859" h="683259">
                  <a:moveTo>
                    <a:pt x="11429" y="379729"/>
                  </a:moveTo>
                  <a:lnTo>
                    <a:pt x="8890" y="379729"/>
                  </a:lnTo>
                  <a:lnTo>
                    <a:pt x="8890" y="380999"/>
                  </a:lnTo>
                  <a:lnTo>
                    <a:pt x="11429" y="380999"/>
                  </a:lnTo>
                  <a:lnTo>
                    <a:pt x="11429" y="379729"/>
                  </a:lnTo>
                  <a:close/>
                </a:path>
                <a:path w="22859" h="683259">
                  <a:moveTo>
                    <a:pt x="22859" y="374649"/>
                  </a:moveTo>
                  <a:lnTo>
                    <a:pt x="0" y="374649"/>
                  </a:lnTo>
                  <a:lnTo>
                    <a:pt x="0" y="377189"/>
                  </a:lnTo>
                  <a:lnTo>
                    <a:pt x="3809" y="377189"/>
                  </a:lnTo>
                  <a:lnTo>
                    <a:pt x="3809" y="379729"/>
                  </a:lnTo>
                  <a:lnTo>
                    <a:pt x="22859" y="379729"/>
                  </a:lnTo>
                  <a:lnTo>
                    <a:pt x="22859" y="374649"/>
                  </a:lnTo>
                  <a:close/>
                </a:path>
                <a:path w="22859" h="683259">
                  <a:moveTo>
                    <a:pt x="22859" y="368299"/>
                  </a:moveTo>
                  <a:lnTo>
                    <a:pt x="0" y="368299"/>
                  </a:lnTo>
                  <a:lnTo>
                    <a:pt x="0" y="373379"/>
                  </a:lnTo>
                  <a:lnTo>
                    <a:pt x="22859" y="373379"/>
                  </a:lnTo>
                  <a:lnTo>
                    <a:pt x="22859" y="368299"/>
                  </a:lnTo>
                  <a:close/>
                </a:path>
                <a:path w="22859" h="683259">
                  <a:moveTo>
                    <a:pt x="22859" y="361949"/>
                  </a:moveTo>
                  <a:lnTo>
                    <a:pt x="0" y="361949"/>
                  </a:lnTo>
                  <a:lnTo>
                    <a:pt x="0" y="367029"/>
                  </a:lnTo>
                  <a:lnTo>
                    <a:pt x="22859" y="367029"/>
                  </a:lnTo>
                  <a:lnTo>
                    <a:pt x="22859" y="361949"/>
                  </a:lnTo>
                  <a:close/>
                </a:path>
                <a:path w="22859" h="683259">
                  <a:moveTo>
                    <a:pt x="22859" y="355599"/>
                  </a:moveTo>
                  <a:lnTo>
                    <a:pt x="0" y="355599"/>
                  </a:lnTo>
                  <a:lnTo>
                    <a:pt x="0" y="360679"/>
                  </a:lnTo>
                  <a:lnTo>
                    <a:pt x="22859" y="360679"/>
                  </a:lnTo>
                  <a:lnTo>
                    <a:pt x="22859" y="355599"/>
                  </a:lnTo>
                  <a:close/>
                </a:path>
                <a:path w="22859" h="683259">
                  <a:moveTo>
                    <a:pt x="22859" y="349249"/>
                  </a:moveTo>
                  <a:lnTo>
                    <a:pt x="0" y="349249"/>
                  </a:lnTo>
                  <a:lnTo>
                    <a:pt x="0" y="354329"/>
                  </a:lnTo>
                  <a:lnTo>
                    <a:pt x="22859" y="354329"/>
                  </a:lnTo>
                  <a:lnTo>
                    <a:pt x="22859" y="349249"/>
                  </a:lnTo>
                  <a:close/>
                </a:path>
                <a:path w="22859" h="683259">
                  <a:moveTo>
                    <a:pt x="22859" y="342899"/>
                  </a:moveTo>
                  <a:lnTo>
                    <a:pt x="0" y="342899"/>
                  </a:lnTo>
                  <a:lnTo>
                    <a:pt x="0" y="347979"/>
                  </a:lnTo>
                  <a:lnTo>
                    <a:pt x="22859" y="347979"/>
                  </a:lnTo>
                  <a:lnTo>
                    <a:pt x="22859" y="342899"/>
                  </a:lnTo>
                  <a:close/>
                </a:path>
                <a:path w="22859" h="683259">
                  <a:moveTo>
                    <a:pt x="22859" y="336549"/>
                  </a:moveTo>
                  <a:lnTo>
                    <a:pt x="0" y="336549"/>
                  </a:lnTo>
                  <a:lnTo>
                    <a:pt x="0" y="341629"/>
                  </a:lnTo>
                  <a:lnTo>
                    <a:pt x="22859" y="341629"/>
                  </a:lnTo>
                  <a:lnTo>
                    <a:pt x="22859" y="336549"/>
                  </a:lnTo>
                  <a:close/>
                </a:path>
                <a:path w="22859" h="683259">
                  <a:moveTo>
                    <a:pt x="22859" y="330199"/>
                  </a:moveTo>
                  <a:lnTo>
                    <a:pt x="0" y="330199"/>
                  </a:lnTo>
                  <a:lnTo>
                    <a:pt x="0" y="335279"/>
                  </a:lnTo>
                  <a:lnTo>
                    <a:pt x="22859" y="335279"/>
                  </a:lnTo>
                  <a:lnTo>
                    <a:pt x="22859" y="330199"/>
                  </a:lnTo>
                  <a:close/>
                </a:path>
                <a:path w="22859" h="683259">
                  <a:moveTo>
                    <a:pt x="22859" y="323849"/>
                  </a:moveTo>
                  <a:lnTo>
                    <a:pt x="0" y="323849"/>
                  </a:lnTo>
                  <a:lnTo>
                    <a:pt x="0" y="328929"/>
                  </a:lnTo>
                  <a:lnTo>
                    <a:pt x="22859" y="328929"/>
                  </a:lnTo>
                  <a:lnTo>
                    <a:pt x="22859" y="323849"/>
                  </a:lnTo>
                  <a:close/>
                </a:path>
                <a:path w="22859" h="683259">
                  <a:moveTo>
                    <a:pt x="22859" y="317499"/>
                  </a:moveTo>
                  <a:lnTo>
                    <a:pt x="0" y="317499"/>
                  </a:lnTo>
                  <a:lnTo>
                    <a:pt x="0" y="322579"/>
                  </a:lnTo>
                  <a:lnTo>
                    <a:pt x="22859" y="322579"/>
                  </a:lnTo>
                  <a:lnTo>
                    <a:pt x="22859" y="317499"/>
                  </a:lnTo>
                  <a:close/>
                </a:path>
                <a:path w="22859" h="683259">
                  <a:moveTo>
                    <a:pt x="22859" y="311149"/>
                  </a:moveTo>
                  <a:lnTo>
                    <a:pt x="0" y="311149"/>
                  </a:lnTo>
                  <a:lnTo>
                    <a:pt x="0" y="316229"/>
                  </a:lnTo>
                  <a:lnTo>
                    <a:pt x="22859" y="316229"/>
                  </a:lnTo>
                  <a:lnTo>
                    <a:pt x="22859" y="311149"/>
                  </a:lnTo>
                  <a:close/>
                </a:path>
                <a:path w="22859" h="683259">
                  <a:moveTo>
                    <a:pt x="22859" y="304799"/>
                  </a:moveTo>
                  <a:lnTo>
                    <a:pt x="0" y="304799"/>
                  </a:lnTo>
                  <a:lnTo>
                    <a:pt x="0" y="309879"/>
                  </a:lnTo>
                  <a:lnTo>
                    <a:pt x="22859" y="309879"/>
                  </a:lnTo>
                  <a:lnTo>
                    <a:pt x="22859" y="304799"/>
                  </a:lnTo>
                  <a:close/>
                </a:path>
                <a:path w="22859" h="683259">
                  <a:moveTo>
                    <a:pt x="22859" y="298449"/>
                  </a:moveTo>
                  <a:lnTo>
                    <a:pt x="0" y="298449"/>
                  </a:lnTo>
                  <a:lnTo>
                    <a:pt x="0" y="303529"/>
                  </a:lnTo>
                  <a:lnTo>
                    <a:pt x="22859" y="303529"/>
                  </a:lnTo>
                  <a:lnTo>
                    <a:pt x="22859" y="298449"/>
                  </a:lnTo>
                  <a:close/>
                </a:path>
                <a:path w="22859" h="683259">
                  <a:moveTo>
                    <a:pt x="22859" y="217169"/>
                  </a:moveTo>
                  <a:lnTo>
                    <a:pt x="0" y="217169"/>
                  </a:lnTo>
                  <a:lnTo>
                    <a:pt x="0" y="297179"/>
                  </a:lnTo>
                  <a:lnTo>
                    <a:pt x="22859" y="297179"/>
                  </a:lnTo>
                  <a:lnTo>
                    <a:pt x="22859" y="217169"/>
                  </a:lnTo>
                  <a:close/>
                </a:path>
              </a:pathLst>
            </a:custGeom>
            <a:solidFill>
              <a:srgbClr val="1C1C1C"/>
            </a:solidFill>
          </p:spPr>
          <p:txBody>
            <a:bodyPr bIns="0" lIns="0" rIns="0" rtlCol="0" tIns="0" wrap="square"/>
            <a:p/>
          </p:txBody>
        </p:sp>
        <p:sp>
          <p:nvSpPr>
            <p:cNvPr id="1049304" name="object 597"/>
            <p:cNvSpPr/>
            <p:nvPr/>
          </p:nvSpPr>
          <p:spPr>
            <a:xfrm>
              <a:off x="7052309" y="5835650"/>
              <a:ext cx="21590" cy="665480"/>
            </a:xfrm>
            <a:custGeom>
              <a:avLst/>
              <a:ahLst/>
              <a:rect l="l" t="t" r="r" b="b"/>
              <a:pathLst>
                <a:path w="21590" h="665479">
                  <a:moveTo>
                    <a:pt x="21590" y="0"/>
                  </a:moveTo>
                  <a:lnTo>
                    <a:pt x="19050" y="0"/>
                  </a:lnTo>
                  <a:lnTo>
                    <a:pt x="19050" y="1269"/>
                  </a:lnTo>
                  <a:lnTo>
                    <a:pt x="21590" y="1269"/>
                  </a:lnTo>
                  <a:lnTo>
                    <a:pt x="21590" y="0"/>
                  </a:lnTo>
                  <a:close/>
                </a:path>
                <a:path w="21590" h="665479">
                  <a:moveTo>
                    <a:pt x="21590" y="1270"/>
                  </a:moveTo>
                  <a:lnTo>
                    <a:pt x="16510" y="1270"/>
                  </a:lnTo>
                  <a:lnTo>
                    <a:pt x="16510" y="2540"/>
                  </a:lnTo>
                  <a:lnTo>
                    <a:pt x="13970" y="2540"/>
                  </a:lnTo>
                  <a:lnTo>
                    <a:pt x="13970" y="3809"/>
                  </a:lnTo>
                  <a:lnTo>
                    <a:pt x="21590" y="3809"/>
                  </a:lnTo>
                  <a:lnTo>
                    <a:pt x="21590" y="1270"/>
                  </a:lnTo>
                  <a:close/>
                </a:path>
                <a:path w="21590" h="665479">
                  <a:moveTo>
                    <a:pt x="21590" y="3810"/>
                  </a:moveTo>
                  <a:lnTo>
                    <a:pt x="11430" y="3810"/>
                  </a:lnTo>
                  <a:lnTo>
                    <a:pt x="11430" y="5080"/>
                  </a:lnTo>
                  <a:lnTo>
                    <a:pt x="8890" y="5080"/>
                  </a:lnTo>
                  <a:lnTo>
                    <a:pt x="8890" y="6350"/>
                  </a:lnTo>
                  <a:lnTo>
                    <a:pt x="7620" y="6350"/>
                  </a:lnTo>
                  <a:lnTo>
                    <a:pt x="7620" y="7619"/>
                  </a:lnTo>
                  <a:lnTo>
                    <a:pt x="21590" y="7619"/>
                  </a:lnTo>
                  <a:lnTo>
                    <a:pt x="21590" y="3810"/>
                  </a:lnTo>
                  <a:close/>
                </a:path>
                <a:path w="21590" h="665479">
                  <a:moveTo>
                    <a:pt x="21590" y="7620"/>
                  </a:moveTo>
                  <a:lnTo>
                    <a:pt x="5080" y="7620"/>
                  </a:lnTo>
                  <a:lnTo>
                    <a:pt x="5080" y="8890"/>
                  </a:lnTo>
                  <a:lnTo>
                    <a:pt x="3810" y="8890"/>
                  </a:lnTo>
                  <a:lnTo>
                    <a:pt x="3810" y="10159"/>
                  </a:lnTo>
                  <a:lnTo>
                    <a:pt x="21590" y="10159"/>
                  </a:lnTo>
                  <a:lnTo>
                    <a:pt x="21590" y="7620"/>
                  </a:lnTo>
                  <a:close/>
                </a:path>
                <a:path w="21590" h="665479">
                  <a:moveTo>
                    <a:pt x="21590" y="10160"/>
                  </a:moveTo>
                  <a:lnTo>
                    <a:pt x="1270" y="10160"/>
                  </a:lnTo>
                  <a:lnTo>
                    <a:pt x="1270" y="11430"/>
                  </a:lnTo>
                  <a:lnTo>
                    <a:pt x="0" y="11430"/>
                  </a:lnTo>
                  <a:lnTo>
                    <a:pt x="0" y="13969"/>
                  </a:lnTo>
                  <a:lnTo>
                    <a:pt x="21590" y="13969"/>
                  </a:lnTo>
                  <a:lnTo>
                    <a:pt x="21590" y="10160"/>
                  </a:lnTo>
                  <a:close/>
                </a:path>
                <a:path w="21590" h="665479">
                  <a:moveTo>
                    <a:pt x="21590" y="13970"/>
                  </a:moveTo>
                  <a:lnTo>
                    <a:pt x="0" y="13970"/>
                  </a:lnTo>
                  <a:lnTo>
                    <a:pt x="0" y="16509"/>
                  </a:lnTo>
                  <a:lnTo>
                    <a:pt x="21590" y="16509"/>
                  </a:lnTo>
                  <a:lnTo>
                    <a:pt x="21590" y="13970"/>
                  </a:lnTo>
                  <a:close/>
                </a:path>
                <a:path w="21590" h="665479">
                  <a:moveTo>
                    <a:pt x="21590" y="16510"/>
                  </a:moveTo>
                  <a:lnTo>
                    <a:pt x="0" y="16510"/>
                  </a:lnTo>
                  <a:lnTo>
                    <a:pt x="0" y="20319"/>
                  </a:lnTo>
                  <a:lnTo>
                    <a:pt x="21590" y="20319"/>
                  </a:lnTo>
                  <a:lnTo>
                    <a:pt x="21590" y="16510"/>
                  </a:lnTo>
                  <a:close/>
                </a:path>
                <a:path w="21590" h="665479">
                  <a:moveTo>
                    <a:pt x="21590" y="20320"/>
                  </a:moveTo>
                  <a:lnTo>
                    <a:pt x="0" y="20320"/>
                  </a:lnTo>
                  <a:lnTo>
                    <a:pt x="0" y="22859"/>
                  </a:lnTo>
                  <a:lnTo>
                    <a:pt x="21590" y="22859"/>
                  </a:lnTo>
                  <a:lnTo>
                    <a:pt x="21590" y="20320"/>
                  </a:lnTo>
                  <a:close/>
                </a:path>
                <a:path w="21590" h="665479">
                  <a:moveTo>
                    <a:pt x="21590" y="22860"/>
                  </a:moveTo>
                  <a:lnTo>
                    <a:pt x="0" y="22860"/>
                  </a:lnTo>
                  <a:lnTo>
                    <a:pt x="0" y="26669"/>
                  </a:lnTo>
                  <a:lnTo>
                    <a:pt x="21590" y="26669"/>
                  </a:lnTo>
                  <a:lnTo>
                    <a:pt x="21590" y="22860"/>
                  </a:lnTo>
                  <a:close/>
                </a:path>
                <a:path w="21590" h="665479">
                  <a:moveTo>
                    <a:pt x="21590" y="26670"/>
                  </a:moveTo>
                  <a:lnTo>
                    <a:pt x="0" y="26670"/>
                  </a:lnTo>
                  <a:lnTo>
                    <a:pt x="0" y="29209"/>
                  </a:lnTo>
                  <a:lnTo>
                    <a:pt x="21590" y="29209"/>
                  </a:lnTo>
                  <a:lnTo>
                    <a:pt x="21590" y="26670"/>
                  </a:lnTo>
                  <a:close/>
                </a:path>
                <a:path w="21590" h="665479">
                  <a:moveTo>
                    <a:pt x="21590" y="29210"/>
                  </a:moveTo>
                  <a:lnTo>
                    <a:pt x="0" y="29210"/>
                  </a:lnTo>
                  <a:lnTo>
                    <a:pt x="0" y="33019"/>
                  </a:lnTo>
                  <a:lnTo>
                    <a:pt x="21590" y="33019"/>
                  </a:lnTo>
                  <a:lnTo>
                    <a:pt x="21590" y="29210"/>
                  </a:lnTo>
                  <a:close/>
                </a:path>
                <a:path w="21590" h="665479">
                  <a:moveTo>
                    <a:pt x="21590" y="33020"/>
                  </a:moveTo>
                  <a:lnTo>
                    <a:pt x="0" y="33020"/>
                  </a:lnTo>
                  <a:lnTo>
                    <a:pt x="0" y="35559"/>
                  </a:lnTo>
                  <a:lnTo>
                    <a:pt x="21590" y="35559"/>
                  </a:lnTo>
                  <a:lnTo>
                    <a:pt x="21590" y="33020"/>
                  </a:lnTo>
                  <a:close/>
                </a:path>
                <a:path w="21590" h="665479">
                  <a:moveTo>
                    <a:pt x="21590" y="35560"/>
                  </a:moveTo>
                  <a:lnTo>
                    <a:pt x="0" y="35560"/>
                  </a:lnTo>
                  <a:lnTo>
                    <a:pt x="0" y="39369"/>
                  </a:lnTo>
                  <a:lnTo>
                    <a:pt x="21590" y="39369"/>
                  </a:lnTo>
                  <a:lnTo>
                    <a:pt x="21590" y="35560"/>
                  </a:lnTo>
                  <a:close/>
                </a:path>
                <a:path w="21590" h="665479">
                  <a:moveTo>
                    <a:pt x="21590" y="39370"/>
                  </a:moveTo>
                  <a:lnTo>
                    <a:pt x="0" y="39370"/>
                  </a:lnTo>
                  <a:lnTo>
                    <a:pt x="0" y="41909"/>
                  </a:lnTo>
                  <a:lnTo>
                    <a:pt x="21590" y="41909"/>
                  </a:lnTo>
                  <a:lnTo>
                    <a:pt x="21590" y="39370"/>
                  </a:lnTo>
                  <a:close/>
                </a:path>
                <a:path w="21590" h="665479">
                  <a:moveTo>
                    <a:pt x="21590" y="41910"/>
                  </a:moveTo>
                  <a:lnTo>
                    <a:pt x="0" y="41910"/>
                  </a:lnTo>
                  <a:lnTo>
                    <a:pt x="0" y="45719"/>
                  </a:lnTo>
                  <a:lnTo>
                    <a:pt x="21590" y="45719"/>
                  </a:lnTo>
                  <a:lnTo>
                    <a:pt x="21590" y="41910"/>
                  </a:lnTo>
                  <a:close/>
                </a:path>
                <a:path w="21590" h="665479">
                  <a:moveTo>
                    <a:pt x="21590" y="45720"/>
                  </a:moveTo>
                  <a:lnTo>
                    <a:pt x="0" y="45720"/>
                  </a:lnTo>
                  <a:lnTo>
                    <a:pt x="0" y="48259"/>
                  </a:lnTo>
                  <a:lnTo>
                    <a:pt x="21590" y="48259"/>
                  </a:lnTo>
                  <a:lnTo>
                    <a:pt x="21590" y="45720"/>
                  </a:lnTo>
                  <a:close/>
                </a:path>
                <a:path w="21590" h="665479">
                  <a:moveTo>
                    <a:pt x="21590" y="48260"/>
                  </a:moveTo>
                  <a:lnTo>
                    <a:pt x="0" y="48260"/>
                  </a:lnTo>
                  <a:lnTo>
                    <a:pt x="0" y="54609"/>
                  </a:lnTo>
                  <a:lnTo>
                    <a:pt x="21590" y="54609"/>
                  </a:lnTo>
                  <a:lnTo>
                    <a:pt x="21590" y="48260"/>
                  </a:lnTo>
                  <a:close/>
                </a:path>
                <a:path w="21590" h="665479">
                  <a:moveTo>
                    <a:pt x="21590" y="54610"/>
                  </a:moveTo>
                  <a:lnTo>
                    <a:pt x="0" y="54610"/>
                  </a:lnTo>
                  <a:lnTo>
                    <a:pt x="0" y="60959"/>
                  </a:lnTo>
                  <a:lnTo>
                    <a:pt x="21590" y="60959"/>
                  </a:lnTo>
                  <a:lnTo>
                    <a:pt x="21590" y="54610"/>
                  </a:lnTo>
                  <a:close/>
                </a:path>
                <a:path w="21590" h="665479">
                  <a:moveTo>
                    <a:pt x="21590" y="60960"/>
                  </a:moveTo>
                  <a:lnTo>
                    <a:pt x="0" y="60960"/>
                  </a:lnTo>
                  <a:lnTo>
                    <a:pt x="0" y="64769"/>
                  </a:lnTo>
                  <a:lnTo>
                    <a:pt x="21590" y="64769"/>
                  </a:lnTo>
                  <a:lnTo>
                    <a:pt x="21590" y="60960"/>
                  </a:lnTo>
                  <a:close/>
                </a:path>
                <a:path w="21590" h="665479">
                  <a:moveTo>
                    <a:pt x="21590" y="64770"/>
                  </a:moveTo>
                  <a:lnTo>
                    <a:pt x="0" y="64770"/>
                  </a:lnTo>
                  <a:lnTo>
                    <a:pt x="0" y="67309"/>
                  </a:lnTo>
                  <a:lnTo>
                    <a:pt x="21590" y="67309"/>
                  </a:lnTo>
                  <a:lnTo>
                    <a:pt x="21590" y="64770"/>
                  </a:lnTo>
                  <a:close/>
                </a:path>
                <a:path w="21590" h="665479">
                  <a:moveTo>
                    <a:pt x="21590" y="67310"/>
                  </a:moveTo>
                  <a:lnTo>
                    <a:pt x="0" y="67310"/>
                  </a:lnTo>
                  <a:lnTo>
                    <a:pt x="0" y="73659"/>
                  </a:lnTo>
                  <a:lnTo>
                    <a:pt x="21590" y="73659"/>
                  </a:lnTo>
                  <a:lnTo>
                    <a:pt x="21590" y="67310"/>
                  </a:lnTo>
                  <a:close/>
                </a:path>
                <a:path w="21590" h="665479">
                  <a:moveTo>
                    <a:pt x="21590" y="73660"/>
                  </a:moveTo>
                  <a:lnTo>
                    <a:pt x="0" y="73660"/>
                  </a:lnTo>
                  <a:lnTo>
                    <a:pt x="0" y="80009"/>
                  </a:lnTo>
                  <a:lnTo>
                    <a:pt x="21590" y="80009"/>
                  </a:lnTo>
                  <a:lnTo>
                    <a:pt x="21590" y="73660"/>
                  </a:lnTo>
                  <a:close/>
                </a:path>
                <a:path w="21590" h="665479">
                  <a:moveTo>
                    <a:pt x="21590" y="80010"/>
                  </a:moveTo>
                  <a:lnTo>
                    <a:pt x="0" y="80010"/>
                  </a:lnTo>
                  <a:lnTo>
                    <a:pt x="0" y="86359"/>
                  </a:lnTo>
                  <a:lnTo>
                    <a:pt x="21590" y="86359"/>
                  </a:lnTo>
                  <a:lnTo>
                    <a:pt x="21590" y="80010"/>
                  </a:lnTo>
                  <a:close/>
                </a:path>
                <a:path w="21590" h="665479">
                  <a:moveTo>
                    <a:pt x="21590" y="86360"/>
                  </a:moveTo>
                  <a:lnTo>
                    <a:pt x="0" y="86360"/>
                  </a:lnTo>
                  <a:lnTo>
                    <a:pt x="0" y="92709"/>
                  </a:lnTo>
                  <a:lnTo>
                    <a:pt x="21590" y="92709"/>
                  </a:lnTo>
                  <a:lnTo>
                    <a:pt x="21590" y="86360"/>
                  </a:lnTo>
                  <a:close/>
                </a:path>
                <a:path w="21590" h="665479">
                  <a:moveTo>
                    <a:pt x="21590" y="92710"/>
                  </a:moveTo>
                  <a:lnTo>
                    <a:pt x="0" y="92710"/>
                  </a:lnTo>
                  <a:lnTo>
                    <a:pt x="0" y="99059"/>
                  </a:lnTo>
                  <a:lnTo>
                    <a:pt x="21590" y="99059"/>
                  </a:lnTo>
                  <a:lnTo>
                    <a:pt x="21590" y="92710"/>
                  </a:lnTo>
                  <a:close/>
                </a:path>
                <a:path w="21590" h="665479">
                  <a:moveTo>
                    <a:pt x="21590" y="99060"/>
                  </a:moveTo>
                  <a:lnTo>
                    <a:pt x="0" y="99060"/>
                  </a:lnTo>
                  <a:lnTo>
                    <a:pt x="0" y="102869"/>
                  </a:lnTo>
                  <a:lnTo>
                    <a:pt x="21590" y="102869"/>
                  </a:lnTo>
                  <a:lnTo>
                    <a:pt x="21590" y="99060"/>
                  </a:lnTo>
                  <a:close/>
                </a:path>
                <a:path w="21590" h="665479">
                  <a:moveTo>
                    <a:pt x="21590" y="102870"/>
                  </a:moveTo>
                  <a:lnTo>
                    <a:pt x="0" y="102870"/>
                  </a:lnTo>
                  <a:lnTo>
                    <a:pt x="0" y="105409"/>
                  </a:lnTo>
                  <a:lnTo>
                    <a:pt x="21590" y="105409"/>
                  </a:lnTo>
                  <a:lnTo>
                    <a:pt x="21590" y="102870"/>
                  </a:lnTo>
                  <a:close/>
                </a:path>
                <a:path w="21590" h="665479">
                  <a:moveTo>
                    <a:pt x="21590" y="105410"/>
                  </a:moveTo>
                  <a:lnTo>
                    <a:pt x="0" y="105410"/>
                  </a:lnTo>
                  <a:lnTo>
                    <a:pt x="0" y="109219"/>
                  </a:lnTo>
                  <a:lnTo>
                    <a:pt x="21590" y="109219"/>
                  </a:lnTo>
                  <a:lnTo>
                    <a:pt x="21590" y="105410"/>
                  </a:lnTo>
                  <a:close/>
                </a:path>
                <a:path w="21590" h="665479">
                  <a:moveTo>
                    <a:pt x="21590" y="109220"/>
                  </a:moveTo>
                  <a:lnTo>
                    <a:pt x="0" y="109220"/>
                  </a:lnTo>
                  <a:lnTo>
                    <a:pt x="0" y="111759"/>
                  </a:lnTo>
                  <a:lnTo>
                    <a:pt x="21590" y="111759"/>
                  </a:lnTo>
                  <a:lnTo>
                    <a:pt x="21590" y="109220"/>
                  </a:lnTo>
                  <a:close/>
                </a:path>
                <a:path w="21590" h="665479">
                  <a:moveTo>
                    <a:pt x="21590" y="111760"/>
                  </a:moveTo>
                  <a:lnTo>
                    <a:pt x="0" y="111760"/>
                  </a:lnTo>
                  <a:lnTo>
                    <a:pt x="0" y="121919"/>
                  </a:lnTo>
                  <a:lnTo>
                    <a:pt x="21590" y="121919"/>
                  </a:lnTo>
                  <a:lnTo>
                    <a:pt x="21590" y="111760"/>
                  </a:lnTo>
                  <a:close/>
                </a:path>
                <a:path w="21590" h="665479">
                  <a:moveTo>
                    <a:pt x="21590" y="121920"/>
                  </a:moveTo>
                  <a:lnTo>
                    <a:pt x="0" y="121920"/>
                  </a:lnTo>
                  <a:lnTo>
                    <a:pt x="0" y="124459"/>
                  </a:lnTo>
                  <a:lnTo>
                    <a:pt x="21590" y="124459"/>
                  </a:lnTo>
                  <a:lnTo>
                    <a:pt x="21590" y="121920"/>
                  </a:lnTo>
                  <a:close/>
                </a:path>
                <a:path w="21590" h="665479">
                  <a:moveTo>
                    <a:pt x="21590" y="124460"/>
                  </a:moveTo>
                  <a:lnTo>
                    <a:pt x="0" y="124460"/>
                  </a:lnTo>
                  <a:lnTo>
                    <a:pt x="0" y="130809"/>
                  </a:lnTo>
                  <a:lnTo>
                    <a:pt x="21590" y="130809"/>
                  </a:lnTo>
                  <a:lnTo>
                    <a:pt x="21590" y="124460"/>
                  </a:lnTo>
                  <a:close/>
                </a:path>
                <a:path w="21590" h="665479">
                  <a:moveTo>
                    <a:pt x="21590" y="130810"/>
                  </a:moveTo>
                  <a:lnTo>
                    <a:pt x="0" y="130810"/>
                  </a:lnTo>
                  <a:lnTo>
                    <a:pt x="0" y="134619"/>
                  </a:lnTo>
                  <a:lnTo>
                    <a:pt x="21590" y="134619"/>
                  </a:lnTo>
                  <a:lnTo>
                    <a:pt x="21590" y="130810"/>
                  </a:lnTo>
                  <a:close/>
                </a:path>
                <a:path w="21590" h="665479">
                  <a:moveTo>
                    <a:pt x="21590" y="134620"/>
                  </a:moveTo>
                  <a:lnTo>
                    <a:pt x="0" y="134620"/>
                  </a:lnTo>
                  <a:lnTo>
                    <a:pt x="0" y="137159"/>
                  </a:lnTo>
                  <a:lnTo>
                    <a:pt x="21590" y="137159"/>
                  </a:lnTo>
                  <a:lnTo>
                    <a:pt x="21590" y="134620"/>
                  </a:lnTo>
                  <a:close/>
                </a:path>
                <a:path w="21590" h="665479">
                  <a:moveTo>
                    <a:pt x="21590" y="137160"/>
                  </a:moveTo>
                  <a:lnTo>
                    <a:pt x="0" y="137160"/>
                  </a:lnTo>
                  <a:lnTo>
                    <a:pt x="0" y="140969"/>
                  </a:lnTo>
                  <a:lnTo>
                    <a:pt x="21590" y="140969"/>
                  </a:lnTo>
                  <a:lnTo>
                    <a:pt x="21590" y="137160"/>
                  </a:lnTo>
                  <a:close/>
                </a:path>
                <a:path w="21590" h="665479">
                  <a:moveTo>
                    <a:pt x="21590" y="140970"/>
                  </a:moveTo>
                  <a:lnTo>
                    <a:pt x="0" y="140970"/>
                  </a:lnTo>
                  <a:lnTo>
                    <a:pt x="0" y="143509"/>
                  </a:lnTo>
                  <a:lnTo>
                    <a:pt x="21590" y="143509"/>
                  </a:lnTo>
                  <a:lnTo>
                    <a:pt x="21590" y="140970"/>
                  </a:lnTo>
                  <a:close/>
                </a:path>
                <a:path w="21590" h="665479">
                  <a:moveTo>
                    <a:pt x="21590" y="143510"/>
                  </a:moveTo>
                  <a:lnTo>
                    <a:pt x="0" y="143510"/>
                  </a:lnTo>
                  <a:lnTo>
                    <a:pt x="0" y="149859"/>
                  </a:lnTo>
                  <a:lnTo>
                    <a:pt x="21590" y="149859"/>
                  </a:lnTo>
                  <a:lnTo>
                    <a:pt x="21590" y="143510"/>
                  </a:lnTo>
                  <a:close/>
                </a:path>
                <a:path w="21590" h="665479">
                  <a:moveTo>
                    <a:pt x="21590" y="149860"/>
                  </a:moveTo>
                  <a:lnTo>
                    <a:pt x="0" y="149860"/>
                  </a:lnTo>
                  <a:lnTo>
                    <a:pt x="0" y="156209"/>
                  </a:lnTo>
                  <a:lnTo>
                    <a:pt x="21590" y="156209"/>
                  </a:lnTo>
                  <a:lnTo>
                    <a:pt x="21590" y="149860"/>
                  </a:lnTo>
                  <a:close/>
                </a:path>
                <a:path w="21590" h="665479">
                  <a:moveTo>
                    <a:pt x="21590" y="156210"/>
                  </a:moveTo>
                  <a:lnTo>
                    <a:pt x="0" y="156210"/>
                  </a:lnTo>
                  <a:lnTo>
                    <a:pt x="0" y="162559"/>
                  </a:lnTo>
                  <a:lnTo>
                    <a:pt x="21590" y="162559"/>
                  </a:lnTo>
                  <a:lnTo>
                    <a:pt x="21590" y="156210"/>
                  </a:lnTo>
                  <a:close/>
                </a:path>
                <a:path w="21590" h="665479">
                  <a:moveTo>
                    <a:pt x="21590" y="162560"/>
                  </a:moveTo>
                  <a:lnTo>
                    <a:pt x="0" y="162560"/>
                  </a:lnTo>
                  <a:lnTo>
                    <a:pt x="0" y="166369"/>
                  </a:lnTo>
                  <a:lnTo>
                    <a:pt x="21590" y="166369"/>
                  </a:lnTo>
                  <a:lnTo>
                    <a:pt x="21590" y="162560"/>
                  </a:lnTo>
                  <a:close/>
                </a:path>
                <a:path w="21590" h="665479">
                  <a:moveTo>
                    <a:pt x="21590" y="166370"/>
                  </a:moveTo>
                  <a:lnTo>
                    <a:pt x="0" y="166370"/>
                  </a:lnTo>
                  <a:lnTo>
                    <a:pt x="0" y="168909"/>
                  </a:lnTo>
                  <a:lnTo>
                    <a:pt x="21590" y="168909"/>
                  </a:lnTo>
                  <a:lnTo>
                    <a:pt x="21590" y="166370"/>
                  </a:lnTo>
                  <a:close/>
                </a:path>
                <a:path w="21590" h="665479">
                  <a:moveTo>
                    <a:pt x="21590" y="168910"/>
                  </a:moveTo>
                  <a:lnTo>
                    <a:pt x="0" y="168910"/>
                  </a:lnTo>
                  <a:lnTo>
                    <a:pt x="0" y="172719"/>
                  </a:lnTo>
                  <a:lnTo>
                    <a:pt x="21590" y="172719"/>
                  </a:lnTo>
                  <a:lnTo>
                    <a:pt x="21590" y="168910"/>
                  </a:lnTo>
                  <a:close/>
                </a:path>
                <a:path w="21590" h="665479">
                  <a:moveTo>
                    <a:pt x="21590" y="172720"/>
                  </a:moveTo>
                  <a:lnTo>
                    <a:pt x="0" y="172720"/>
                  </a:lnTo>
                  <a:lnTo>
                    <a:pt x="0" y="175259"/>
                  </a:lnTo>
                  <a:lnTo>
                    <a:pt x="21590" y="175259"/>
                  </a:lnTo>
                  <a:lnTo>
                    <a:pt x="21590" y="172720"/>
                  </a:lnTo>
                  <a:close/>
                </a:path>
                <a:path w="21590" h="665479">
                  <a:moveTo>
                    <a:pt x="21590" y="175260"/>
                  </a:moveTo>
                  <a:lnTo>
                    <a:pt x="0" y="175260"/>
                  </a:lnTo>
                  <a:lnTo>
                    <a:pt x="0" y="191769"/>
                  </a:lnTo>
                  <a:lnTo>
                    <a:pt x="21590" y="191769"/>
                  </a:lnTo>
                  <a:lnTo>
                    <a:pt x="21590" y="175260"/>
                  </a:lnTo>
                  <a:close/>
                </a:path>
                <a:path w="21590" h="665479">
                  <a:moveTo>
                    <a:pt x="21590" y="191770"/>
                  </a:moveTo>
                  <a:lnTo>
                    <a:pt x="0" y="191770"/>
                  </a:lnTo>
                  <a:lnTo>
                    <a:pt x="0" y="194309"/>
                  </a:lnTo>
                  <a:lnTo>
                    <a:pt x="21590" y="194309"/>
                  </a:lnTo>
                  <a:lnTo>
                    <a:pt x="21590" y="191770"/>
                  </a:lnTo>
                  <a:close/>
                </a:path>
                <a:path w="21590" h="665479">
                  <a:moveTo>
                    <a:pt x="21590" y="194310"/>
                  </a:moveTo>
                  <a:lnTo>
                    <a:pt x="0" y="194310"/>
                  </a:lnTo>
                  <a:lnTo>
                    <a:pt x="0" y="204469"/>
                  </a:lnTo>
                  <a:lnTo>
                    <a:pt x="21590" y="204469"/>
                  </a:lnTo>
                  <a:lnTo>
                    <a:pt x="21590" y="194310"/>
                  </a:lnTo>
                  <a:close/>
                </a:path>
                <a:path w="21590" h="665479">
                  <a:moveTo>
                    <a:pt x="21590" y="204470"/>
                  </a:moveTo>
                  <a:lnTo>
                    <a:pt x="0" y="204470"/>
                  </a:lnTo>
                  <a:lnTo>
                    <a:pt x="0" y="207009"/>
                  </a:lnTo>
                  <a:lnTo>
                    <a:pt x="21590" y="207009"/>
                  </a:lnTo>
                  <a:lnTo>
                    <a:pt x="21590" y="204470"/>
                  </a:lnTo>
                  <a:close/>
                </a:path>
                <a:path w="21590" h="665479">
                  <a:moveTo>
                    <a:pt x="21590" y="662940"/>
                  </a:moveTo>
                  <a:lnTo>
                    <a:pt x="12700" y="662940"/>
                  </a:lnTo>
                  <a:lnTo>
                    <a:pt x="12700" y="665480"/>
                  </a:lnTo>
                  <a:lnTo>
                    <a:pt x="17780" y="665480"/>
                  </a:lnTo>
                  <a:lnTo>
                    <a:pt x="17780" y="664210"/>
                  </a:lnTo>
                  <a:lnTo>
                    <a:pt x="21590" y="664210"/>
                  </a:lnTo>
                  <a:lnTo>
                    <a:pt x="21590" y="662940"/>
                  </a:lnTo>
                  <a:close/>
                </a:path>
                <a:path w="21590" h="665479">
                  <a:moveTo>
                    <a:pt x="10160" y="661669"/>
                  </a:moveTo>
                  <a:lnTo>
                    <a:pt x="7620" y="661669"/>
                  </a:lnTo>
                  <a:lnTo>
                    <a:pt x="7620" y="662940"/>
                  </a:lnTo>
                  <a:lnTo>
                    <a:pt x="10160" y="662940"/>
                  </a:lnTo>
                  <a:lnTo>
                    <a:pt x="10160" y="661669"/>
                  </a:lnTo>
                  <a:close/>
                </a:path>
                <a:path w="21590" h="665479">
                  <a:moveTo>
                    <a:pt x="21590" y="659130"/>
                  </a:moveTo>
                  <a:lnTo>
                    <a:pt x="3810" y="659130"/>
                  </a:lnTo>
                  <a:lnTo>
                    <a:pt x="3810" y="661669"/>
                  </a:lnTo>
                  <a:lnTo>
                    <a:pt x="21590" y="661669"/>
                  </a:lnTo>
                  <a:lnTo>
                    <a:pt x="21590" y="659130"/>
                  </a:lnTo>
                  <a:close/>
                </a:path>
                <a:path w="21590" h="665479">
                  <a:moveTo>
                    <a:pt x="21590" y="656590"/>
                  </a:moveTo>
                  <a:lnTo>
                    <a:pt x="0" y="656590"/>
                  </a:lnTo>
                  <a:lnTo>
                    <a:pt x="0" y="657860"/>
                  </a:lnTo>
                  <a:lnTo>
                    <a:pt x="21590" y="657860"/>
                  </a:lnTo>
                  <a:lnTo>
                    <a:pt x="21590" y="656590"/>
                  </a:lnTo>
                  <a:close/>
                </a:path>
                <a:path w="21590" h="665479">
                  <a:moveTo>
                    <a:pt x="21590" y="652780"/>
                  </a:moveTo>
                  <a:lnTo>
                    <a:pt x="0" y="652780"/>
                  </a:lnTo>
                  <a:lnTo>
                    <a:pt x="0" y="655319"/>
                  </a:lnTo>
                  <a:lnTo>
                    <a:pt x="21590" y="655319"/>
                  </a:lnTo>
                  <a:lnTo>
                    <a:pt x="21590" y="652780"/>
                  </a:lnTo>
                  <a:close/>
                </a:path>
                <a:path w="21590" h="665479">
                  <a:moveTo>
                    <a:pt x="21590" y="650240"/>
                  </a:moveTo>
                  <a:lnTo>
                    <a:pt x="0" y="650240"/>
                  </a:lnTo>
                  <a:lnTo>
                    <a:pt x="0" y="651510"/>
                  </a:lnTo>
                  <a:lnTo>
                    <a:pt x="21590" y="651510"/>
                  </a:lnTo>
                  <a:lnTo>
                    <a:pt x="21590" y="650240"/>
                  </a:lnTo>
                  <a:close/>
                </a:path>
                <a:path w="21590" h="665479">
                  <a:moveTo>
                    <a:pt x="21590" y="646430"/>
                  </a:moveTo>
                  <a:lnTo>
                    <a:pt x="0" y="646430"/>
                  </a:lnTo>
                  <a:lnTo>
                    <a:pt x="0" y="648969"/>
                  </a:lnTo>
                  <a:lnTo>
                    <a:pt x="21590" y="648969"/>
                  </a:lnTo>
                  <a:lnTo>
                    <a:pt x="21590" y="646430"/>
                  </a:lnTo>
                  <a:close/>
                </a:path>
                <a:path w="21590" h="665479">
                  <a:moveTo>
                    <a:pt x="21590" y="643890"/>
                  </a:moveTo>
                  <a:lnTo>
                    <a:pt x="0" y="643890"/>
                  </a:lnTo>
                  <a:lnTo>
                    <a:pt x="0" y="645160"/>
                  </a:lnTo>
                  <a:lnTo>
                    <a:pt x="21590" y="645160"/>
                  </a:lnTo>
                  <a:lnTo>
                    <a:pt x="21590" y="643890"/>
                  </a:lnTo>
                  <a:close/>
                </a:path>
                <a:path w="21590" h="665479">
                  <a:moveTo>
                    <a:pt x="21590" y="640080"/>
                  </a:moveTo>
                  <a:lnTo>
                    <a:pt x="0" y="640080"/>
                  </a:lnTo>
                  <a:lnTo>
                    <a:pt x="0" y="642620"/>
                  </a:lnTo>
                  <a:lnTo>
                    <a:pt x="21590" y="642620"/>
                  </a:lnTo>
                  <a:lnTo>
                    <a:pt x="21590" y="640080"/>
                  </a:lnTo>
                  <a:close/>
                </a:path>
                <a:path w="21590" h="665479">
                  <a:moveTo>
                    <a:pt x="21590" y="637540"/>
                  </a:moveTo>
                  <a:lnTo>
                    <a:pt x="0" y="637540"/>
                  </a:lnTo>
                  <a:lnTo>
                    <a:pt x="0" y="638810"/>
                  </a:lnTo>
                  <a:lnTo>
                    <a:pt x="21590" y="638810"/>
                  </a:lnTo>
                  <a:lnTo>
                    <a:pt x="21590" y="637540"/>
                  </a:lnTo>
                  <a:close/>
                </a:path>
                <a:path w="21590" h="665479">
                  <a:moveTo>
                    <a:pt x="21590" y="633730"/>
                  </a:moveTo>
                  <a:lnTo>
                    <a:pt x="0" y="633730"/>
                  </a:lnTo>
                  <a:lnTo>
                    <a:pt x="0" y="636270"/>
                  </a:lnTo>
                  <a:lnTo>
                    <a:pt x="21590" y="636270"/>
                  </a:lnTo>
                  <a:lnTo>
                    <a:pt x="21590" y="633730"/>
                  </a:lnTo>
                  <a:close/>
                </a:path>
                <a:path w="21590" h="665479">
                  <a:moveTo>
                    <a:pt x="21590" y="631190"/>
                  </a:moveTo>
                  <a:lnTo>
                    <a:pt x="0" y="631190"/>
                  </a:lnTo>
                  <a:lnTo>
                    <a:pt x="0" y="632460"/>
                  </a:lnTo>
                  <a:lnTo>
                    <a:pt x="21590" y="632460"/>
                  </a:lnTo>
                  <a:lnTo>
                    <a:pt x="21590" y="631190"/>
                  </a:lnTo>
                  <a:close/>
                </a:path>
                <a:path w="21590" h="665479">
                  <a:moveTo>
                    <a:pt x="21590" y="627380"/>
                  </a:moveTo>
                  <a:lnTo>
                    <a:pt x="0" y="627380"/>
                  </a:lnTo>
                  <a:lnTo>
                    <a:pt x="0" y="629920"/>
                  </a:lnTo>
                  <a:lnTo>
                    <a:pt x="21590" y="629920"/>
                  </a:lnTo>
                  <a:lnTo>
                    <a:pt x="21590" y="627380"/>
                  </a:lnTo>
                  <a:close/>
                </a:path>
                <a:path w="21590" h="665479">
                  <a:moveTo>
                    <a:pt x="21590" y="624840"/>
                  </a:moveTo>
                  <a:lnTo>
                    <a:pt x="0" y="624840"/>
                  </a:lnTo>
                  <a:lnTo>
                    <a:pt x="0" y="626110"/>
                  </a:lnTo>
                  <a:lnTo>
                    <a:pt x="21590" y="626110"/>
                  </a:lnTo>
                  <a:lnTo>
                    <a:pt x="21590" y="624840"/>
                  </a:lnTo>
                  <a:close/>
                </a:path>
                <a:path w="21590" h="665479">
                  <a:moveTo>
                    <a:pt x="21590" y="621030"/>
                  </a:moveTo>
                  <a:lnTo>
                    <a:pt x="0" y="621030"/>
                  </a:lnTo>
                  <a:lnTo>
                    <a:pt x="0" y="623570"/>
                  </a:lnTo>
                  <a:lnTo>
                    <a:pt x="21590" y="623570"/>
                  </a:lnTo>
                  <a:lnTo>
                    <a:pt x="21590" y="621030"/>
                  </a:lnTo>
                  <a:close/>
                </a:path>
                <a:path w="21590" h="665479">
                  <a:moveTo>
                    <a:pt x="21590" y="618490"/>
                  </a:moveTo>
                  <a:lnTo>
                    <a:pt x="0" y="618490"/>
                  </a:lnTo>
                  <a:lnTo>
                    <a:pt x="0" y="619760"/>
                  </a:lnTo>
                  <a:lnTo>
                    <a:pt x="21590" y="619760"/>
                  </a:lnTo>
                  <a:lnTo>
                    <a:pt x="21590" y="618490"/>
                  </a:lnTo>
                  <a:close/>
                </a:path>
                <a:path w="21590" h="665479">
                  <a:moveTo>
                    <a:pt x="21590" y="613410"/>
                  </a:moveTo>
                  <a:lnTo>
                    <a:pt x="0" y="613410"/>
                  </a:lnTo>
                  <a:lnTo>
                    <a:pt x="0" y="617220"/>
                  </a:lnTo>
                  <a:lnTo>
                    <a:pt x="21590" y="617220"/>
                  </a:lnTo>
                  <a:lnTo>
                    <a:pt x="21590" y="613410"/>
                  </a:lnTo>
                  <a:close/>
                </a:path>
                <a:path w="21590" h="665479">
                  <a:moveTo>
                    <a:pt x="21590" y="607060"/>
                  </a:moveTo>
                  <a:lnTo>
                    <a:pt x="0" y="607060"/>
                  </a:lnTo>
                  <a:lnTo>
                    <a:pt x="0" y="612140"/>
                  </a:lnTo>
                  <a:lnTo>
                    <a:pt x="21590" y="612140"/>
                  </a:lnTo>
                  <a:lnTo>
                    <a:pt x="21590" y="607060"/>
                  </a:lnTo>
                  <a:close/>
                </a:path>
                <a:path w="21590" h="665479">
                  <a:moveTo>
                    <a:pt x="21590" y="600710"/>
                  </a:moveTo>
                  <a:lnTo>
                    <a:pt x="0" y="600710"/>
                  </a:lnTo>
                  <a:lnTo>
                    <a:pt x="0" y="605790"/>
                  </a:lnTo>
                  <a:lnTo>
                    <a:pt x="21590" y="605790"/>
                  </a:lnTo>
                  <a:lnTo>
                    <a:pt x="21590" y="600710"/>
                  </a:lnTo>
                  <a:close/>
                </a:path>
                <a:path w="21590" h="665479">
                  <a:moveTo>
                    <a:pt x="21590" y="594360"/>
                  </a:moveTo>
                  <a:lnTo>
                    <a:pt x="0" y="594360"/>
                  </a:lnTo>
                  <a:lnTo>
                    <a:pt x="0" y="599440"/>
                  </a:lnTo>
                  <a:lnTo>
                    <a:pt x="21590" y="599440"/>
                  </a:lnTo>
                  <a:lnTo>
                    <a:pt x="21590" y="594360"/>
                  </a:lnTo>
                  <a:close/>
                </a:path>
                <a:path w="21590" h="665479">
                  <a:moveTo>
                    <a:pt x="21590" y="588010"/>
                  </a:moveTo>
                  <a:lnTo>
                    <a:pt x="0" y="588010"/>
                  </a:lnTo>
                  <a:lnTo>
                    <a:pt x="0" y="593090"/>
                  </a:lnTo>
                  <a:lnTo>
                    <a:pt x="21590" y="593090"/>
                  </a:lnTo>
                  <a:lnTo>
                    <a:pt x="21590" y="588010"/>
                  </a:lnTo>
                  <a:close/>
                </a:path>
                <a:path w="21590" h="665479">
                  <a:moveTo>
                    <a:pt x="21590" y="581660"/>
                  </a:moveTo>
                  <a:lnTo>
                    <a:pt x="0" y="581660"/>
                  </a:lnTo>
                  <a:lnTo>
                    <a:pt x="0" y="586740"/>
                  </a:lnTo>
                  <a:lnTo>
                    <a:pt x="21590" y="586740"/>
                  </a:lnTo>
                  <a:lnTo>
                    <a:pt x="21590" y="581660"/>
                  </a:lnTo>
                  <a:close/>
                </a:path>
                <a:path w="21590" h="665479">
                  <a:moveTo>
                    <a:pt x="21590" y="575310"/>
                  </a:moveTo>
                  <a:lnTo>
                    <a:pt x="0" y="575310"/>
                  </a:lnTo>
                  <a:lnTo>
                    <a:pt x="0" y="580390"/>
                  </a:lnTo>
                  <a:lnTo>
                    <a:pt x="21590" y="580390"/>
                  </a:lnTo>
                  <a:lnTo>
                    <a:pt x="21590" y="575310"/>
                  </a:lnTo>
                  <a:close/>
                </a:path>
                <a:path w="21590" h="665479">
                  <a:moveTo>
                    <a:pt x="21590" y="568960"/>
                  </a:moveTo>
                  <a:lnTo>
                    <a:pt x="0" y="568960"/>
                  </a:lnTo>
                  <a:lnTo>
                    <a:pt x="0" y="574040"/>
                  </a:lnTo>
                  <a:lnTo>
                    <a:pt x="21590" y="574040"/>
                  </a:lnTo>
                  <a:lnTo>
                    <a:pt x="21590" y="568960"/>
                  </a:lnTo>
                  <a:close/>
                </a:path>
                <a:path w="21590" h="665479">
                  <a:moveTo>
                    <a:pt x="21590" y="562610"/>
                  </a:moveTo>
                  <a:lnTo>
                    <a:pt x="0" y="562610"/>
                  </a:lnTo>
                  <a:lnTo>
                    <a:pt x="0" y="567690"/>
                  </a:lnTo>
                  <a:lnTo>
                    <a:pt x="21590" y="567690"/>
                  </a:lnTo>
                  <a:lnTo>
                    <a:pt x="21590" y="562610"/>
                  </a:lnTo>
                  <a:close/>
                </a:path>
                <a:path w="21590" h="665479">
                  <a:moveTo>
                    <a:pt x="21590" y="556260"/>
                  </a:moveTo>
                  <a:lnTo>
                    <a:pt x="0" y="556260"/>
                  </a:lnTo>
                  <a:lnTo>
                    <a:pt x="0" y="561340"/>
                  </a:lnTo>
                  <a:lnTo>
                    <a:pt x="21590" y="561340"/>
                  </a:lnTo>
                  <a:lnTo>
                    <a:pt x="21590" y="556260"/>
                  </a:lnTo>
                  <a:close/>
                </a:path>
                <a:path w="21590" h="665479">
                  <a:moveTo>
                    <a:pt x="21590" y="549910"/>
                  </a:moveTo>
                  <a:lnTo>
                    <a:pt x="0" y="549910"/>
                  </a:lnTo>
                  <a:lnTo>
                    <a:pt x="0" y="554990"/>
                  </a:lnTo>
                  <a:lnTo>
                    <a:pt x="21590" y="554990"/>
                  </a:lnTo>
                  <a:lnTo>
                    <a:pt x="21590" y="549910"/>
                  </a:lnTo>
                  <a:close/>
                </a:path>
                <a:path w="21590" h="665479">
                  <a:moveTo>
                    <a:pt x="21590" y="543560"/>
                  </a:moveTo>
                  <a:lnTo>
                    <a:pt x="0" y="543560"/>
                  </a:lnTo>
                  <a:lnTo>
                    <a:pt x="0" y="548640"/>
                  </a:lnTo>
                  <a:lnTo>
                    <a:pt x="21590" y="548640"/>
                  </a:lnTo>
                  <a:lnTo>
                    <a:pt x="21590" y="543560"/>
                  </a:lnTo>
                  <a:close/>
                </a:path>
                <a:path w="21590" h="665479">
                  <a:moveTo>
                    <a:pt x="21590" y="537210"/>
                  </a:moveTo>
                  <a:lnTo>
                    <a:pt x="0" y="537210"/>
                  </a:lnTo>
                  <a:lnTo>
                    <a:pt x="0" y="542290"/>
                  </a:lnTo>
                  <a:lnTo>
                    <a:pt x="21590" y="542290"/>
                  </a:lnTo>
                  <a:lnTo>
                    <a:pt x="21590" y="537210"/>
                  </a:lnTo>
                  <a:close/>
                </a:path>
                <a:path w="21590" h="665479">
                  <a:moveTo>
                    <a:pt x="21590" y="530860"/>
                  </a:moveTo>
                  <a:lnTo>
                    <a:pt x="0" y="530860"/>
                  </a:lnTo>
                  <a:lnTo>
                    <a:pt x="0" y="535940"/>
                  </a:lnTo>
                  <a:lnTo>
                    <a:pt x="21590" y="535940"/>
                  </a:lnTo>
                  <a:lnTo>
                    <a:pt x="21590" y="530860"/>
                  </a:lnTo>
                  <a:close/>
                </a:path>
                <a:path w="21590" h="665479">
                  <a:moveTo>
                    <a:pt x="21590" y="524510"/>
                  </a:moveTo>
                  <a:lnTo>
                    <a:pt x="0" y="524510"/>
                  </a:lnTo>
                  <a:lnTo>
                    <a:pt x="0" y="529590"/>
                  </a:lnTo>
                  <a:lnTo>
                    <a:pt x="21590" y="529590"/>
                  </a:lnTo>
                  <a:lnTo>
                    <a:pt x="21590" y="524510"/>
                  </a:lnTo>
                  <a:close/>
                </a:path>
                <a:path w="21590" h="665479">
                  <a:moveTo>
                    <a:pt x="21590" y="518159"/>
                  </a:moveTo>
                  <a:lnTo>
                    <a:pt x="0" y="518159"/>
                  </a:lnTo>
                  <a:lnTo>
                    <a:pt x="0" y="523240"/>
                  </a:lnTo>
                  <a:lnTo>
                    <a:pt x="21590" y="523240"/>
                  </a:lnTo>
                  <a:lnTo>
                    <a:pt x="21590" y="518159"/>
                  </a:lnTo>
                  <a:close/>
                </a:path>
                <a:path w="21590" h="665479">
                  <a:moveTo>
                    <a:pt x="21590" y="511809"/>
                  </a:moveTo>
                  <a:lnTo>
                    <a:pt x="0" y="511809"/>
                  </a:lnTo>
                  <a:lnTo>
                    <a:pt x="0" y="516890"/>
                  </a:lnTo>
                  <a:lnTo>
                    <a:pt x="21590" y="516890"/>
                  </a:lnTo>
                  <a:lnTo>
                    <a:pt x="21590" y="511809"/>
                  </a:lnTo>
                  <a:close/>
                </a:path>
                <a:path w="21590" h="665479">
                  <a:moveTo>
                    <a:pt x="21590" y="505459"/>
                  </a:moveTo>
                  <a:lnTo>
                    <a:pt x="0" y="505459"/>
                  </a:lnTo>
                  <a:lnTo>
                    <a:pt x="0" y="510540"/>
                  </a:lnTo>
                  <a:lnTo>
                    <a:pt x="21590" y="510540"/>
                  </a:lnTo>
                  <a:lnTo>
                    <a:pt x="21590" y="505459"/>
                  </a:lnTo>
                  <a:close/>
                </a:path>
                <a:path w="21590" h="665479">
                  <a:moveTo>
                    <a:pt x="21590" y="499109"/>
                  </a:moveTo>
                  <a:lnTo>
                    <a:pt x="0" y="499109"/>
                  </a:lnTo>
                  <a:lnTo>
                    <a:pt x="0" y="504190"/>
                  </a:lnTo>
                  <a:lnTo>
                    <a:pt x="21590" y="504190"/>
                  </a:lnTo>
                  <a:lnTo>
                    <a:pt x="21590" y="499109"/>
                  </a:lnTo>
                  <a:close/>
                </a:path>
                <a:path w="21590" h="665479">
                  <a:moveTo>
                    <a:pt x="21590" y="492759"/>
                  </a:moveTo>
                  <a:lnTo>
                    <a:pt x="0" y="492759"/>
                  </a:lnTo>
                  <a:lnTo>
                    <a:pt x="0" y="497840"/>
                  </a:lnTo>
                  <a:lnTo>
                    <a:pt x="21590" y="497840"/>
                  </a:lnTo>
                  <a:lnTo>
                    <a:pt x="21590" y="492759"/>
                  </a:lnTo>
                  <a:close/>
                </a:path>
                <a:path w="21590" h="665479">
                  <a:moveTo>
                    <a:pt x="21590" y="486410"/>
                  </a:moveTo>
                  <a:lnTo>
                    <a:pt x="0" y="486410"/>
                  </a:lnTo>
                  <a:lnTo>
                    <a:pt x="0" y="491490"/>
                  </a:lnTo>
                  <a:lnTo>
                    <a:pt x="21590" y="491490"/>
                  </a:lnTo>
                  <a:lnTo>
                    <a:pt x="21590" y="486410"/>
                  </a:lnTo>
                  <a:close/>
                </a:path>
                <a:path w="21590" h="665479">
                  <a:moveTo>
                    <a:pt x="21590" y="480059"/>
                  </a:moveTo>
                  <a:lnTo>
                    <a:pt x="0" y="480059"/>
                  </a:lnTo>
                  <a:lnTo>
                    <a:pt x="0" y="485140"/>
                  </a:lnTo>
                  <a:lnTo>
                    <a:pt x="21590" y="485140"/>
                  </a:lnTo>
                  <a:lnTo>
                    <a:pt x="21590" y="480059"/>
                  </a:lnTo>
                  <a:close/>
                </a:path>
                <a:path w="21590" h="665479">
                  <a:moveTo>
                    <a:pt x="8890" y="472440"/>
                  </a:moveTo>
                  <a:lnTo>
                    <a:pt x="0" y="472440"/>
                  </a:lnTo>
                  <a:lnTo>
                    <a:pt x="0" y="478790"/>
                  </a:lnTo>
                  <a:lnTo>
                    <a:pt x="21590" y="478790"/>
                  </a:lnTo>
                  <a:lnTo>
                    <a:pt x="21590" y="473709"/>
                  </a:lnTo>
                  <a:lnTo>
                    <a:pt x="8890" y="473709"/>
                  </a:lnTo>
                  <a:lnTo>
                    <a:pt x="8890" y="472440"/>
                  </a:lnTo>
                  <a:close/>
                </a:path>
                <a:path w="21590" h="665479">
                  <a:moveTo>
                    <a:pt x="21590" y="365759"/>
                  </a:moveTo>
                  <a:lnTo>
                    <a:pt x="17780" y="365759"/>
                  </a:lnTo>
                  <a:lnTo>
                    <a:pt x="17780" y="367030"/>
                  </a:lnTo>
                  <a:lnTo>
                    <a:pt x="19050" y="367030"/>
                  </a:lnTo>
                  <a:lnTo>
                    <a:pt x="19050" y="368300"/>
                  </a:lnTo>
                  <a:lnTo>
                    <a:pt x="21590" y="368300"/>
                  </a:lnTo>
                  <a:lnTo>
                    <a:pt x="21590" y="365759"/>
                  </a:lnTo>
                  <a:close/>
                </a:path>
                <a:path w="21590" h="665479">
                  <a:moveTo>
                    <a:pt x="21590" y="359409"/>
                  </a:moveTo>
                  <a:lnTo>
                    <a:pt x="5080" y="359409"/>
                  </a:lnTo>
                  <a:lnTo>
                    <a:pt x="5080" y="360680"/>
                  </a:lnTo>
                  <a:lnTo>
                    <a:pt x="6350" y="360680"/>
                  </a:lnTo>
                  <a:lnTo>
                    <a:pt x="6350" y="361950"/>
                  </a:lnTo>
                  <a:lnTo>
                    <a:pt x="10160" y="361950"/>
                  </a:lnTo>
                  <a:lnTo>
                    <a:pt x="10160" y="363219"/>
                  </a:lnTo>
                  <a:lnTo>
                    <a:pt x="12700" y="363219"/>
                  </a:lnTo>
                  <a:lnTo>
                    <a:pt x="12700" y="365759"/>
                  </a:lnTo>
                  <a:lnTo>
                    <a:pt x="15240" y="365759"/>
                  </a:lnTo>
                  <a:lnTo>
                    <a:pt x="15240" y="364490"/>
                  </a:lnTo>
                  <a:lnTo>
                    <a:pt x="21590" y="364490"/>
                  </a:lnTo>
                  <a:lnTo>
                    <a:pt x="21590" y="359409"/>
                  </a:lnTo>
                  <a:close/>
                </a:path>
                <a:path w="21590" h="665479">
                  <a:moveTo>
                    <a:pt x="21590" y="353059"/>
                  </a:moveTo>
                  <a:lnTo>
                    <a:pt x="0" y="353059"/>
                  </a:lnTo>
                  <a:lnTo>
                    <a:pt x="0" y="359409"/>
                  </a:lnTo>
                  <a:lnTo>
                    <a:pt x="2540" y="359409"/>
                  </a:lnTo>
                  <a:lnTo>
                    <a:pt x="2540" y="358140"/>
                  </a:lnTo>
                  <a:lnTo>
                    <a:pt x="21590" y="358140"/>
                  </a:lnTo>
                  <a:lnTo>
                    <a:pt x="21590" y="353059"/>
                  </a:lnTo>
                  <a:close/>
                </a:path>
                <a:path w="21590" h="665479">
                  <a:moveTo>
                    <a:pt x="21590" y="346709"/>
                  </a:moveTo>
                  <a:lnTo>
                    <a:pt x="0" y="346709"/>
                  </a:lnTo>
                  <a:lnTo>
                    <a:pt x="0" y="351790"/>
                  </a:lnTo>
                  <a:lnTo>
                    <a:pt x="21590" y="351790"/>
                  </a:lnTo>
                  <a:lnTo>
                    <a:pt x="21590" y="346709"/>
                  </a:lnTo>
                  <a:close/>
                </a:path>
                <a:path w="21590" h="665479">
                  <a:moveTo>
                    <a:pt x="21590" y="340359"/>
                  </a:moveTo>
                  <a:lnTo>
                    <a:pt x="0" y="340359"/>
                  </a:lnTo>
                  <a:lnTo>
                    <a:pt x="0" y="345440"/>
                  </a:lnTo>
                  <a:lnTo>
                    <a:pt x="21590" y="345440"/>
                  </a:lnTo>
                  <a:lnTo>
                    <a:pt x="21590" y="340359"/>
                  </a:lnTo>
                  <a:close/>
                </a:path>
                <a:path w="21590" h="665479">
                  <a:moveTo>
                    <a:pt x="21590" y="334009"/>
                  </a:moveTo>
                  <a:lnTo>
                    <a:pt x="0" y="334009"/>
                  </a:lnTo>
                  <a:lnTo>
                    <a:pt x="0" y="339090"/>
                  </a:lnTo>
                  <a:lnTo>
                    <a:pt x="21590" y="339090"/>
                  </a:lnTo>
                  <a:lnTo>
                    <a:pt x="21590" y="334009"/>
                  </a:lnTo>
                  <a:close/>
                </a:path>
                <a:path w="21590" h="665479">
                  <a:moveTo>
                    <a:pt x="21590" y="327659"/>
                  </a:moveTo>
                  <a:lnTo>
                    <a:pt x="0" y="327659"/>
                  </a:lnTo>
                  <a:lnTo>
                    <a:pt x="0" y="332740"/>
                  </a:lnTo>
                  <a:lnTo>
                    <a:pt x="21590" y="332740"/>
                  </a:lnTo>
                  <a:lnTo>
                    <a:pt x="21590" y="327659"/>
                  </a:lnTo>
                  <a:close/>
                </a:path>
                <a:path w="21590" h="665479">
                  <a:moveTo>
                    <a:pt x="21590" y="321309"/>
                  </a:moveTo>
                  <a:lnTo>
                    <a:pt x="0" y="321309"/>
                  </a:lnTo>
                  <a:lnTo>
                    <a:pt x="0" y="326390"/>
                  </a:lnTo>
                  <a:lnTo>
                    <a:pt x="21590" y="326390"/>
                  </a:lnTo>
                  <a:lnTo>
                    <a:pt x="21590" y="321309"/>
                  </a:lnTo>
                  <a:close/>
                </a:path>
                <a:path w="21590" h="665479">
                  <a:moveTo>
                    <a:pt x="21590" y="314959"/>
                  </a:moveTo>
                  <a:lnTo>
                    <a:pt x="0" y="314959"/>
                  </a:lnTo>
                  <a:lnTo>
                    <a:pt x="0" y="320040"/>
                  </a:lnTo>
                  <a:lnTo>
                    <a:pt x="21590" y="320040"/>
                  </a:lnTo>
                  <a:lnTo>
                    <a:pt x="21590" y="314959"/>
                  </a:lnTo>
                  <a:close/>
                </a:path>
                <a:path w="21590" h="665479">
                  <a:moveTo>
                    <a:pt x="21590" y="308609"/>
                  </a:moveTo>
                  <a:lnTo>
                    <a:pt x="0" y="308609"/>
                  </a:lnTo>
                  <a:lnTo>
                    <a:pt x="0" y="313690"/>
                  </a:lnTo>
                  <a:lnTo>
                    <a:pt x="21590" y="313690"/>
                  </a:lnTo>
                  <a:lnTo>
                    <a:pt x="21590" y="308609"/>
                  </a:lnTo>
                  <a:close/>
                </a:path>
                <a:path w="21590" h="665479">
                  <a:moveTo>
                    <a:pt x="21590" y="302259"/>
                  </a:moveTo>
                  <a:lnTo>
                    <a:pt x="0" y="302259"/>
                  </a:lnTo>
                  <a:lnTo>
                    <a:pt x="0" y="307340"/>
                  </a:lnTo>
                  <a:lnTo>
                    <a:pt x="21590" y="307340"/>
                  </a:lnTo>
                  <a:lnTo>
                    <a:pt x="21590" y="302259"/>
                  </a:lnTo>
                  <a:close/>
                </a:path>
                <a:path w="21590" h="665479">
                  <a:moveTo>
                    <a:pt x="21590" y="295909"/>
                  </a:moveTo>
                  <a:lnTo>
                    <a:pt x="0" y="295909"/>
                  </a:lnTo>
                  <a:lnTo>
                    <a:pt x="0" y="300990"/>
                  </a:lnTo>
                  <a:lnTo>
                    <a:pt x="21590" y="300990"/>
                  </a:lnTo>
                  <a:lnTo>
                    <a:pt x="21590" y="295909"/>
                  </a:lnTo>
                  <a:close/>
                </a:path>
                <a:path w="21590" h="665479">
                  <a:moveTo>
                    <a:pt x="21590" y="289559"/>
                  </a:moveTo>
                  <a:lnTo>
                    <a:pt x="0" y="289559"/>
                  </a:lnTo>
                  <a:lnTo>
                    <a:pt x="0" y="294640"/>
                  </a:lnTo>
                  <a:lnTo>
                    <a:pt x="21590" y="294640"/>
                  </a:lnTo>
                  <a:lnTo>
                    <a:pt x="21590" y="289559"/>
                  </a:lnTo>
                  <a:close/>
                </a:path>
                <a:path w="21590" h="665479">
                  <a:moveTo>
                    <a:pt x="21590" y="208280"/>
                  </a:moveTo>
                  <a:lnTo>
                    <a:pt x="0" y="208280"/>
                  </a:lnTo>
                  <a:lnTo>
                    <a:pt x="0" y="288290"/>
                  </a:lnTo>
                  <a:lnTo>
                    <a:pt x="21590" y="288290"/>
                  </a:lnTo>
                  <a:lnTo>
                    <a:pt x="21590" y="208280"/>
                  </a:lnTo>
                  <a:close/>
                </a:path>
              </a:pathLst>
            </a:custGeom>
            <a:solidFill>
              <a:srgbClr val="1B1B1B"/>
            </a:solidFill>
          </p:spPr>
          <p:txBody>
            <a:bodyPr bIns="0" lIns="0" rIns="0" rtlCol="0" tIns="0" wrap="square"/>
            <a:p/>
          </p:txBody>
        </p:sp>
        <p:sp>
          <p:nvSpPr>
            <p:cNvPr id="1049305" name="object 598"/>
            <p:cNvSpPr/>
            <p:nvPr/>
          </p:nvSpPr>
          <p:spPr>
            <a:xfrm>
              <a:off x="7029449" y="5847080"/>
              <a:ext cx="22860" cy="647700"/>
            </a:xfrm>
            <a:custGeom>
              <a:avLst/>
              <a:ahLst/>
              <a:rect l="l" t="t" r="r" b="b"/>
              <a:pathLst>
                <a:path w="22859" h="647700">
                  <a:moveTo>
                    <a:pt x="22859" y="0"/>
                  </a:moveTo>
                  <a:lnTo>
                    <a:pt x="21590" y="0"/>
                  </a:lnTo>
                  <a:lnTo>
                    <a:pt x="21590" y="1270"/>
                  </a:lnTo>
                  <a:lnTo>
                    <a:pt x="20320" y="1270"/>
                  </a:lnTo>
                  <a:lnTo>
                    <a:pt x="20320" y="2540"/>
                  </a:lnTo>
                  <a:lnTo>
                    <a:pt x="22859" y="2540"/>
                  </a:lnTo>
                  <a:lnTo>
                    <a:pt x="22859" y="0"/>
                  </a:lnTo>
                  <a:close/>
                </a:path>
                <a:path w="22859" h="647700">
                  <a:moveTo>
                    <a:pt x="22859" y="2540"/>
                  </a:moveTo>
                  <a:lnTo>
                    <a:pt x="17779" y="2540"/>
                  </a:lnTo>
                  <a:lnTo>
                    <a:pt x="17779" y="3810"/>
                  </a:lnTo>
                  <a:lnTo>
                    <a:pt x="16509" y="3810"/>
                  </a:lnTo>
                  <a:lnTo>
                    <a:pt x="16509" y="5080"/>
                  </a:lnTo>
                  <a:lnTo>
                    <a:pt x="22859" y="5080"/>
                  </a:lnTo>
                  <a:lnTo>
                    <a:pt x="22859" y="2540"/>
                  </a:lnTo>
                  <a:close/>
                </a:path>
                <a:path w="22859" h="647700">
                  <a:moveTo>
                    <a:pt x="22859" y="5080"/>
                  </a:moveTo>
                  <a:lnTo>
                    <a:pt x="13970" y="5080"/>
                  </a:lnTo>
                  <a:lnTo>
                    <a:pt x="13970" y="6350"/>
                  </a:lnTo>
                  <a:lnTo>
                    <a:pt x="12700" y="6350"/>
                  </a:lnTo>
                  <a:lnTo>
                    <a:pt x="12700" y="7620"/>
                  </a:lnTo>
                  <a:lnTo>
                    <a:pt x="10159" y="7620"/>
                  </a:lnTo>
                  <a:lnTo>
                    <a:pt x="10159" y="8890"/>
                  </a:lnTo>
                  <a:lnTo>
                    <a:pt x="22859" y="8890"/>
                  </a:lnTo>
                  <a:lnTo>
                    <a:pt x="22859" y="5080"/>
                  </a:lnTo>
                  <a:close/>
                </a:path>
                <a:path w="22859" h="647700">
                  <a:moveTo>
                    <a:pt x="22859" y="8890"/>
                  </a:moveTo>
                  <a:lnTo>
                    <a:pt x="7620" y="8890"/>
                  </a:lnTo>
                  <a:lnTo>
                    <a:pt x="7620" y="10160"/>
                  </a:lnTo>
                  <a:lnTo>
                    <a:pt x="6350" y="10160"/>
                  </a:lnTo>
                  <a:lnTo>
                    <a:pt x="6350" y="11430"/>
                  </a:lnTo>
                  <a:lnTo>
                    <a:pt x="22859" y="11430"/>
                  </a:lnTo>
                  <a:lnTo>
                    <a:pt x="22859" y="8890"/>
                  </a:lnTo>
                  <a:close/>
                </a:path>
                <a:path w="22859" h="647700">
                  <a:moveTo>
                    <a:pt x="22859" y="11430"/>
                  </a:moveTo>
                  <a:lnTo>
                    <a:pt x="3809" y="11430"/>
                  </a:lnTo>
                  <a:lnTo>
                    <a:pt x="3809" y="12700"/>
                  </a:lnTo>
                  <a:lnTo>
                    <a:pt x="2540" y="12700"/>
                  </a:lnTo>
                  <a:lnTo>
                    <a:pt x="2540" y="13970"/>
                  </a:lnTo>
                  <a:lnTo>
                    <a:pt x="0" y="13970"/>
                  </a:lnTo>
                  <a:lnTo>
                    <a:pt x="0" y="15240"/>
                  </a:lnTo>
                  <a:lnTo>
                    <a:pt x="22859" y="15240"/>
                  </a:lnTo>
                  <a:lnTo>
                    <a:pt x="22859" y="11430"/>
                  </a:lnTo>
                  <a:close/>
                </a:path>
                <a:path w="22859" h="647700">
                  <a:moveTo>
                    <a:pt x="22859" y="15240"/>
                  </a:moveTo>
                  <a:lnTo>
                    <a:pt x="0" y="15240"/>
                  </a:lnTo>
                  <a:lnTo>
                    <a:pt x="0" y="17780"/>
                  </a:lnTo>
                  <a:lnTo>
                    <a:pt x="22859" y="17780"/>
                  </a:lnTo>
                  <a:lnTo>
                    <a:pt x="22859" y="15240"/>
                  </a:lnTo>
                  <a:close/>
                </a:path>
                <a:path w="22859" h="647700">
                  <a:moveTo>
                    <a:pt x="22859" y="17780"/>
                  </a:moveTo>
                  <a:lnTo>
                    <a:pt x="0" y="17780"/>
                  </a:lnTo>
                  <a:lnTo>
                    <a:pt x="0" y="21590"/>
                  </a:lnTo>
                  <a:lnTo>
                    <a:pt x="22859" y="21590"/>
                  </a:lnTo>
                  <a:lnTo>
                    <a:pt x="22859" y="17780"/>
                  </a:lnTo>
                  <a:close/>
                </a:path>
                <a:path w="22859" h="647700">
                  <a:moveTo>
                    <a:pt x="22859" y="21590"/>
                  </a:moveTo>
                  <a:lnTo>
                    <a:pt x="0" y="21590"/>
                  </a:lnTo>
                  <a:lnTo>
                    <a:pt x="0" y="24130"/>
                  </a:lnTo>
                  <a:lnTo>
                    <a:pt x="22859" y="24130"/>
                  </a:lnTo>
                  <a:lnTo>
                    <a:pt x="22859" y="21590"/>
                  </a:lnTo>
                  <a:close/>
                </a:path>
                <a:path w="22859" h="647700">
                  <a:moveTo>
                    <a:pt x="22859" y="24130"/>
                  </a:moveTo>
                  <a:lnTo>
                    <a:pt x="0" y="24130"/>
                  </a:lnTo>
                  <a:lnTo>
                    <a:pt x="0" y="27940"/>
                  </a:lnTo>
                  <a:lnTo>
                    <a:pt x="22859" y="27940"/>
                  </a:lnTo>
                  <a:lnTo>
                    <a:pt x="22859" y="24130"/>
                  </a:lnTo>
                  <a:close/>
                </a:path>
                <a:path w="22859" h="647700">
                  <a:moveTo>
                    <a:pt x="22859" y="27940"/>
                  </a:moveTo>
                  <a:lnTo>
                    <a:pt x="0" y="27940"/>
                  </a:lnTo>
                  <a:lnTo>
                    <a:pt x="0" y="30480"/>
                  </a:lnTo>
                  <a:lnTo>
                    <a:pt x="22859" y="30480"/>
                  </a:lnTo>
                  <a:lnTo>
                    <a:pt x="22859" y="27940"/>
                  </a:lnTo>
                  <a:close/>
                </a:path>
                <a:path w="22859" h="647700">
                  <a:moveTo>
                    <a:pt x="22859" y="30480"/>
                  </a:moveTo>
                  <a:lnTo>
                    <a:pt x="0" y="30480"/>
                  </a:lnTo>
                  <a:lnTo>
                    <a:pt x="0" y="34290"/>
                  </a:lnTo>
                  <a:lnTo>
                    <a:pt x="22859" y="34290"/>
                  </a:lnTo>
                  <a:lnTo>
                    <a:pt x="22859" y="30480"/>
                  </a:lnTo>
                  <a:close/>
                </a:path>
                <a:path w="22859" h="647700">
                  <a:moveTo>
                    <a:pt x="22859" y="34290"/>
                  </a:moveTo>
                  <a:lnTo>
                    <a:pt x="0" y="34290"/>
                  </a:lnTo>
                  <a:lnTo>
                    <a:pt x="0" y="36830"/>
                  </a:lnTo>
                  <a:lnTo>
                    <a:pt x="22859" y="36830"/>
                  </a:lnTo>
                  <a:lnTo>
                    <a:pt x="22859" y="34290"/>
                  </a:lnTo>
                  <a:close/>
                </a:path>
                <a:path w="22859" h="647700">
                  <a:moveTo>
                    <a:pt x="22859" y="36830"/>
                  </a:moveTo>
                  <a:lnTo>
                    <a:pt x="0" y="36830"/>
                  </a:lnTo>
                  <a:lnTo>
                    <a:pt x="0" y="43180"/>
                  </a:lnTo>
                  <a:lnTo>
                    <a:pt x="22859" y="43180"/>
                  </a:lnTo>
                  <a:lnTo>
                    <a:pt x="22859" y="36830"/>
                  </a:lnTo>
                  <a:close/>
                </a:path>
                <a:path w="22859" h="647700">
                  <a:moveTo>
                    <a:pt x="22859" y="43180"/>
                  </a:moveTo>
                  <a:lnTo>
                    <a:pt x="0" y="43180"/>
                  </a:lnTo>
                  <a:lnTo>
                    <a:pt x="0" y="49530"/>
                  </a:lnTo>
                  <a:lnTo>
                    <a:pt x="22859" y="49530"/>
                  </a:lnTo>
                  <a:lnTo>
                    <a:pt x="22859" y="43180"/>
                  </a:lnTo>
                  <a:close/>
                </a:path>
                <a:path w="22859" h="647700">
                  <a:moveTo>
                    <a:pt x="22859" y="49530"/>
                  </a:moveTo>
                  <a:lnTo>
                    <a:pt x="0" y="49530"/>
                  </a:lnTo>
                  <a:lnTo>
                    <a:pt x="0" y="53340"/>
                  </a:lnTo>
                  <a:lnTo>
                    <a:pt x="22859" y="53340"/>
                  </a:lnTo>
                  <a:lnTo>
                    <a:pt x="22859" y="49530"/>
                  </a:lnTo>
                  <a:close/>
                </a:path>
                <a:path w="22859" h="647700">
                  <a:moveTo>
                    <a:pt x="22859" y="53340"/>
                  </a:moveTo>
                  <a:lnTo>
                    <a:pt x="0" y="53340"/>
                  </a:lnTo>
                  <a:lnTo>
                    <a:pt x="0" y="55880"/>
                  </a:lnTo>
                  <a:lnTo>
                    <a:pt x="22859" y="55880"/>
                  </a:lnTo>
                  <a:lnTo>
                    <a:pt x="22859" y="53340"/>
                  </a:lnTo>
                  <a:close/>
                </a:path>
                <a:path w="22859" h="647700">
                  <a:moveTo>
                    <a:pt x="22859" y="55880"/>
                  </a:moveTo>
                  <a:lnTo>
                    <a:pt x="0" y="55880"/>
                  </a:lnTo>
                  <a:lnTo>
                    <a:pt x="0" y="62230"/>
                  </a:lnTo>
                  <a:lnTo>
                    <a:pt x="22859" y="62230"/>
                  </a:lnTo>
                  <a:lnTo>
                    <a:pt x="22859" y="55880"/>
                  </a:lnTo>
                  <a:close/>
                </a:path>
                <a:path w="22859" h="647700">
                  <a:moveTo>
                    <a:pt x="22859" y="62230"/>
                  </a:moveTo>
                  <a:lnTo>
                    <a:pt x="0" y="62230"/>
                  </a:lnTo>
                  <a:lnTo>
                    <a:pt x="0" y="68580"/>
                  </a:lnTo>
                  <a:lnTo>
                    <a:pt x="22859" y="68580"/>
                  </a:lnTo>
                  <a:lnTo>
                    <a:pt x="22859" y="62230"/>
                  </a:lnTo>
                  <a:close/>
                </a:path>
                <a:path w="22859" h="647700">
                  <a:moveTo>
                    <a:pt x="22859" y="68580"/>
                  </a:moveTo>
                  <a:lnTo>
                    <a:pt x="0" y="68580"/>
                  </a:lnTo>
                  <a:lnTo>
                    <a:pt x="0" y="74930"/>
                  </a:lnTo>
                  <a:lnTo>
                    <a:pt x="22859" y="74930"/>
                  </a:lnTo>
                  <a:lnTo>
                    <a:pt x="22859" y="68580"/>
                  </a:lnTo>
                  <a:close/>
                </a:path>
                <a:path w="22859" h="647700">
                  <a:moveTo>
                    <a:pt x="22859" y="74930"/>
                  </a:moveTo>
                  <a:lnTo>
                    <a:pt x="0" y="74930"/>
                  </a:lnTo>
                  <a:lnTo>
                    <a:pt x="0" y="81280"/>
                  </a:lnTo>
                  <a:lnTo>
                    <a:pt x="22859" y="81280"/>
                  </a:lnTo>
                  <a:lnTo>
                    <a:pt x="22859" y="74930"/>
                  </a:lnTo>
                  <a:close/>
                </a:path>
                <a:path w="22859" h="647700">
                  <a:moveTo>
                    <a:pt x="22859" y="81280"/>
                  </a:moveTo>
                  <a:lnTo>
                    <a:pt x="0" y="81280"/>
                  </a:lnTo>
                  <a:lnTo>
                    <a:pt x="0" y="87630"/>
                  </a:lnTo>
                  <a:lnTo>
                    <a:pt x="22859" y="87630"/>
                  </a:lnTo>
                  <a:lnTo>
                    <a:pt x="22859" y="81280"/>
                  </a:lnTo>
                  <a:close/>
                </a:path>
                <a:path w="22859" h="647700">
                  <a:moveTo>
                    <a:pt x="22859" y="87630"/>
                  </a:moveTo>
                  <a:lnTo>
                    <a:pt x="0" y="87630"/>
                  </a:lnTo>
                  <a:lnTo>
                    <a:pt x="0" y="91440"/>
                  </a:lnTo>
                  <a:lnTo>
                    <a:pt x="22859" y="91440"/>
                  </a:lnTo>
                  <a:lnTo>
                    <a:pt x="22859" y="87630"/>
                  </a:lnTo>
                  <a:close/>
                </a:path>
                <a:path w="22859" h="647700">
                  <a:moveTo>
                    <a:pt x="22859" y="91440"/>
                  </a:moveTo>
                  <a:lnTo>
                    <a:pt x="0" y="91440"/>
                  </a:lnTo>
                  <a:lnTo>
                    <a:pt x="0" y="93980"/>
                  </a:lnTo>
                  <a:lnTo>
                    <a:pt x="22859" y="93980"/>
                  </a:lnTo>
                  <a:lnTo>
                    <a:pt x="22859" y="91440"/>
                  </a:lnTo>
                  <a:close/>
                </a:path>
                <a:path w="22859" h="647700">
                  <a:moveTo>
                    <a:pt x="22859" y="93980"/>
                  </a:moveTo>
                  <a:lnTo>
                    <a:pt x="0" y="93980"/>
                  </a:lnTo>
                  <a:lnTo>
                    <a:pt x="0" y="97790"/>
                  </a:lnTo>
                  <a:lnTo>
                    <a:pt x="22859" y="97790"/>
                  </a:lnTo>
                  <a:lnTo>
                    <a:pt x="22859" y="93980"/>
                  </a:lnTo>
                  <a:close/>
                </a:path>
                <a:path w="22859" h="647700">
                  <a:moveTo>
                    <a:pt x="22859" y="97790"/>
                  </a:moveTo>
                  <a:lnTo>
                    <a:pt x="0" y="97790"/>
                  </a:lnTo>
                  <a:lnTo>
                    <a:pt x="0" y="100330"/>
                  </a:lnTo>
                  <a:lnTo>
                    <a:pt x="22859" y="100330"/>
                  </a:lnTo>
                  <a:lnTo>
                    <a:pt x="22859" y="97790"/>
                  </a:lnTo>
                  <a:close/>
                </a:path>
                <a:path w="22859" h="647700">
                  <a:moveTo>
                    <a:pt x="22859" y="100330"/>
                  </a:moveTo>
                  <a:lnTo>
                    <a:pt x="0" y="100330"/>
                  </a:lnTo>
                  <a:lnTo>
                    <a:pt x="0" y="110490"/>
                  </a:lnTo>
                  <a:lnTo>
                    <a:pt x="22859" y="110490"/>
                  </a:lnTo>
                  <a:lnTo>
                    <a:pt x="22859" y="100330"/>
                  </a:lnTo>
                  <a:close/>
                </a:path>
                <a:path w="22859" h="647700">
                  <a:moveTo>
                    <a:pt x="22859" y="110490"/>
                  </a:moveTo>
                  <a:lnTo>
                    <a:pt x="0" y="110490"/>
                  </a:lnTo>
                  <a:lnTo>
                    <a:pt x="0" y="113030"/>
                  </a:lnTo>
                  <a:lnTo>
                    <a:pt x="22859" y="113030"/>
                  </a:lnTo>
                  <a:lnTo>
                    <a:pt x="22859" y="110490"/>
                  </a:lnTo>
                  <a:close/>
                </a:path>
                <a:path w="22859" h="647700">
                  <a:moveTo>
                    <a:pt x="22859" y="113030"/>
                  </a:moveTo>
                  <a:lnTo>
                    <a:pt x="0" y="113030"/>
                  </a:lnTo>
                  <a:lnTo>
                    <a:pt x="0" y="119380"/>
                  </a:lnTo>
                  <a:lnTo>
                    <a:pt x="22859" y="119380"/>
                  </a:lnTo>
                  <a:lnTo>
                    <a:pt x="22859" y="113030"/>
                  </a:lnTo>
                  <a:close/>
                </a:path>
                <a:path w="22859" h="647700">
                  <a:moveTo>
                    <a:pt x="22859" y="119380"/>
                  </a:moveTo>
                  <a:lnTo>
                    <a:pt x="0" y="119380"/>
                  </a:lnTo>
                  <a:lnTo>
                    <a:pt x="0" y="123190"/>
                  </a:lnTo>
                  <a:lnTo>
                    <a:pt x="22859" y="123190"/>
                  </a:lnTo>
                  <a:lnTo>
                    <a:pt x="22859" y="119380"/>
                  </a:lnTo>
                  <a:close/>
                </a:path>
                <a:path w="22859" h="647700">
                  <a:moveTo>
                    <a:pt x="22859" y="123190"/>
                  </a:moveTo>
                  <a:lnTo>
                    <a:pt x="0" y="123190"/>
                  </a:lnTo>
                  <a:lnTo>
                    <a:pt x="0" y="125730"/>
                  </a:lnTo>
                  <a:lnTo>
                    <a:pt x="22859" y="125730"/>
                  </a:lnTo>
                  <a:lnTo>
                    <a:pt x="22859" y="123190"/>
                  </a:lnTo>
                  <a:close/>
                </a:path>
                <a:path w="22859" h="647700">
                  <a:moveTo>
                    <a:pt x="22859" y="125730"/>
                  </a:moveTo>
                  <a:lnTo>
                    <a:pt x="0" y="125730"/>
                  </a:lnTo>
                  <a:lnTo>
                    <a:pt x="0" y="129540"/>
                  </a:lnTo>
                  <a:lnTo>
                    <a:pt x="22859" y="129540"/>
                  </a:lnTo>
                  <a:lnTo>
                    <a:pt x="22859" y="125730"/>
                  </a:lnTo>
                  <a:close/>
                </a:path>
                <a:path w="22859" h="647700">
                  <a:moveTo>
                    <a:pt x="22859" y="129540"/>
                  </a:moveTo>
                  <a:lnTo>
                    <a:pt x="0" y="129540"/>
                  </a:lnTo>
                  <a:lnTo>
                    <a:pt x="0" y="132080"/>
                  </a:lnTo>
                  <a:lnTo>
                    <a:pt x="22859" y="132080"/>
                  </a:lnTo>
                  <a:lnTo>
                    <a:pt x="22859" y="129540"/>
                  </a:lnTo>
                  <a:close/>
                </a:path>
                <a:path w="22859" h="647700">
                  <a:moveTo>
                    <a:pt x="22859" y="132080"/>
                  </a:moveTo>
                  <a:lnTo>
                    <a:pt x="0" y="132080"/>
                  </a:lnTo>
                  <a:lnTo>
                    <a:pt x="0" y="138430"/>
                  </a:lnTo>
                  <a:lnTo>
                    <a:pt x="22859" y="138430"/>
                  </a:lnTo>
                  <a:lnTo>
                    <a:pt x="22859" y="132080"/>
                  </a:lnTo>
                  <a:close/>
                </a:path>
                <a:path w="22859" h="647700">
                  <a:moveTo>
                    <a:pt x="22859" y="138430"/>
                  </a:moveTo>
                  <a:lnTo>
                    <a:pt x="0" y="138430"/>
                  </a:lnTo>
                  <a:lnTo>
                    <a:pt x="0" y="144780"/>
                  </a:lnTo>
                  <a:lnTo>
                    <a:pt x="22859" y="144780"/>
                  </a:lnTo>
                  <a:lnTo>
                    <a:pt x="22859" y="138430"/>
                  </a:lnTo>
                  <a:close/>
                </a:path>
                <a:path w="22859" h="647700">
                  <a:moveTo>
                    <a:pt x="22859" y="144780"/>
                  </a:moveTo>
                  <a:lnTo>
                    <a:pt x="0" y="144780"/>
                  </a:lnTo>
                  <a:lnTo>
                    <a:pt x="0" y="151130"/>
                  </a:lnTo>
                  <a:lnTo>
                    <a:pt x="22859" y="151130"/>
                  </a:lnTo>
                  <a:lnTo>
                    <a:pt x="22859" y="144780"/>
                  </a:lnTo>
                  <a:close/>
                </a:path>
                <a:path w="22859" h="647700">
                  <a:moveTo>
                    <a:pt x="22859" y="151130"/>
                  </a:moveTo>
                  <a:lnTo>
                    <a:pt x="0" y="151130"/>
                  </a:lnTo>
                  <a:lnTo>
                    <a:pt x="0" y="154940"/>
                  </a:lnTo>
                  <a:lnTo>
                    <a:pt x="22859" y="154940"/>
                  </a:lnTo>
                  <a:lnTo>
                    <a:pt x="22859" y="151130"/>
                  </a:lnTo>
                  <a:close/>
                </a:path>
                <a:path w="22859" h="647700">
                  <a:moveTo>
                    <a:pt x="22859" y="154940"/>
                  </a:moveTo>
                  <a:lnTo>
                    <a:pt x="0" y="154940"/>
                  </a:lnTo>
                  <a:lnTo>
                    <a:pt x="0" y="157480"/>
                  </a:lnTo>
                  <a:lnTo>
                    <a:pt x="22859" y="157480"/>
                  </a:lnTo>
                  <a:lnTo>
                    <a:pt x="22859" y="154940"/>
                  </a:lnTo>
                  <a:close/>
                </a:path>
                <a:path w="22859" h="647700">
                  <a:moveTo>
                    <a:pt x="22859" y="157480"/>
                  </a:moveTo>
                  <a:lnTo>
                    <a:pt x="0" y="157480"/>
                  </a:lnTo>
                  <a:lnTo>
                    <a:pt x="0" y="161290"/>
                  </a:lnTo>
                  <a:lnTo>
                    <a:pt x="22859" y="161290"/>
                  </a:lnTo>
                  <a:lnTo>
                    <a:pt x="22859" y="157480"/>
                  </a:lnTo>
                  <a:close/>
                </a:path>
                <a:path w="22859" h="647700">
                  <a:moveTo>
                    <a:pt x="22859" y="161290"/>
                  </a:moveTo>
                  <a:lnTo>
                    <a:pt x="0" y="161290"/>
                  </a:lnTo>
                  <a:lnTo>
                    <a:pt x="0" y="163830"/>
                  </a:lnTo>
                  <a:lnTo>
                    <a:pt x="22859" y="163830"/>
                  </a:lnTo>
                  <a:lnTo>
                    <a:pt x="22859" y="161290"/>
                  </a:lnTo>
                  <a:close/>
                </a:path>
                <a:path w="22859" h="647700">
                  <a:moveTo>
                    <a:pt x="22859" y="163830"/>
                  </a:moveTo>
                  <a:lnTo>
                    <a:pt x="0" y="163830"/>
                  </a:lnTo>
                  <a:lnTo>
                    <a:pt x="0" y="180340"/>
                  </a:lnTo>
                  <a:lnTo>
                    <a:pt x="22859" y="180340"/>
                  </a:lnTo>
                  <a:lnTo>
                    <a:pt x="22859" y="163830"/>
                  </a:lnTo>
                  <a:close/>
                </a:path>
                <a:path w="22859" h="647700">
                  <a:moveTo>
                    <a:pt x="22859" y="180340"/>
                  </a:moveTo>
                  <a:lnTo>
                    <a:pt x="0" y="180340"/>
                  </a:lnTo>
                  <a:lnTo>
                    <a:pt x="0" y="182880"/>
                  </a:lnTo>
                  <a:lnTo>
                    <a:pt x="22859" y="182880"/>
                  </a:lnTo>
                  <a:lnTo>
                    <a:pt x="22859" y="180340"/>
                  </a:lnTo>
                  <a:close/>
                </a:path>
                <a:path w="22859" h="647700">
                  <a:moveTo>
                    <a:pt x="22859" y="182880"/>
                  </a:moveTo>
                  <a:lnTo>
                    <a:pt x="0" y="182880"/>
                  </a:lnTo>
                  <a:lnTo>
                    <a:pt x="0" y="193040"/>
                  </a:lnTo>
                  <a:lnTo>
                    <a:pt x="22859" y="193040"/>
                  </a:lnTo>
                  <a:lnTo>
                    <a:pt x="22859" y="182880"/>
                  </a:lnTo>
                  <a:close/>
                </a:path>
                <a:path w="22859" h="647700">
                  <a:moveTo>
                    <a:pt x="22859" y="193040"/>
                  </a:moveTo>
                  <a:lnTo>
                    <a:pt x="0" y="193040"/>
                  </a:lnTo>
                  <a:lnTo>
                    <a:pt x="0" y="195580"/>
                  </a:lnTo>
                  <a:lnTo>
                    <a:pt x="22859" y="195580"/>
                  </a:lnTo>
                  <a:lnTo>
                    <a:pt x="22859" y="193040"/>
                  </a:lnTo>
                  <a:close/>
                </a:path>
                <a:path w="22859" h="647700">
                  <a:moveTo>
                    <a:pt x="22859" y="645160"/>
                  </a:moveTo>
                  <a:lnTo>
                    <a:pt x="21590" y="645160"/>
                  </a:lnTo>
                  <a:lnTo>
                    <a:pt x="21590" y="647700"/>
                  </a:lnTo>
                  <a:lnTo>
                    <a:pt x="22859" y="647700"/>
                  </a:lnTo>
                  <a:lnTo>
                    <a:pt x="22859" y="645160"/>
                  </a:lnTo>
                  <a:close/>
                </a:path>
                <a:path w="22859" h="647700">
                  <a:moveTo>
                    <a:pt x="19050" y="643890"/>
                  </a:moveTo>
                  <a:lnTo>
                    <a:pt x="16509" y="643890"/>
                  </a:lnTo>
                  <a:lnTo>
                    <a:pt x="16509" y="645160"/>
                  </a:lnTo>
                  <a:lnTo>
                    <a:pt x="19050" y="645160"/>
                  </a:lnTo>
                  <a:lnTo>
                    <a:pt x="19050" y="643890"/>
                  </a:lnTo>
                  <a:close/>
                </a:path>
                <a:path w="22859" h="647700">
                  <a:moveTo>
                    <a:pt x="22859" y="641350"/>
                  </a:moveTo>
                  <a:lnTo>
                    <a:pt x="13970" y="641350"/>
                  </a:lnTo>
                  <a:lnTo>
                    <a:pt x="13970" y="643890"/>
                  </a:lnTo>
                  <a:lnTo>
                    <a:pt x="22859" y="643890"/>
                  </a:lnTo>
                  <a:lnTo>
                    <a:pt x="22859" y="641350"/>
                  </a:lnTo>
                  <a:close/>
                </a:path>
                <a:path w="22859" h="647700">
                  <a:moveTo>
                    <a:pt x="22859" y="638810"/>
                  </a:moveTo>
                  <a:lnTo>
                    <a:pt x="10159" y="638810"/>
                  </a:lnTo>
                  <a:lnTo>
                    <a:pt x="10159" y="641350"/>
                  </a:lnTo>
                  <a:lnTo>
                    <a:pt x="11429" y="641350"/>
                  </a:lnTo>
                  <a:lnTo>
                    <a:pt x="11429" y="640080"/>
                  </a:lnTo>
                  <a:lnTo>
                    <a:pt x="22859" y="640080"/>
                  </a:lnTo>
                  <a:lnTo>
                    <a:pt x="22859" y="638810"/>
                  </a:lnTo>
                  <a:close/>
                </a:path>
                <a:path w="22859" h="647700">
                  <a:moveTo>
                    <a:pt x="7620" y="637540"/>
                  </a:moveTo>
                  <a:lnTo>
                    <a:pt x="5079" y="637540"/>
                  </a:lnTo>
                  <a:lnTo>
                    <a:pt x="5079" y="638810"/>
                  </a:lnTo>
                  <a:lnTo>
                    <a:pt x="7620" y="638810"/>
                  </a:lnTo>
                  <a:lnTo>
                    <a:pt x="7620" y="637540"/>
                  </a:lnTo>
                  <a:close/>
                </a:path>
                <a:path w="22859" h="647700">
                  <a:moveTo>
                    <a:pt x="22859" y="635000"/>
                  </a:moveTo>
                  <a:lnTo>
                    <a:pt x="2540" y="635000"/>
                  </a:lnTo>
                  <a:lnTo>
                    <a:pt x="2540" y="637540"/>
                  </a:lnTo>
                  <a:lnTo>
                    <a:pt x="22859" y="637540"/>
                  </a:lnTo>
                  <a:lnTo>
                    <a:pt x="22859" y="635000"/>
                  </a:lnTo>
                  <a:close/>
                </a:path>
                <a:path w="22859" h="647700">
                  <a:moveTo>
                    <a:pt x="22859" y="632460"/>
                  </a:moveTo>
                  <a:lnTo>
                    <a:pt x="0" y="632460"/>
                  </a:lnTo>
                  <a:lnTo>
                    <a:pt x="0" y="633730"/>
                  </a:lnTo>
                  <a:lnTo>
                    <a:pt x="22859" y="633730"/>
                  </a:lnTo>
                  <a:lnTo>
                    <a:pt x="22859" y="632460"/>
                  </a:lnTo>
                  <a:close/>
                </a:path>
                <a:path w="22859" h="647700">
                  <a:moveTo>
                    <a:pt x="22859" y="628650"/>
                  </a:moveTo>
                  <a:lnTo>
                    <a:pt x="0" y="628650"/>
                  </a:lnTo>
                  <a:lnTo>
                    <a:pt x="0" y="631190"/>
                  </a:lnTo>
                  <a:lnTo>
                    <a:pt x="22859" y="631190"/>
                  </a:lnTo>
                  <a:lnTo>
                    <a:pt x="22859" y="628650"/>
                  </a:lnTo>
                  <a:close/>
                </a:path>
                <a:path w="22859" h="647700">
                  <a:moveTo>
                    <a:pt x="22859" y="626110"/>
                  </a:moveTo>
                  <a:lnTo>
                    <a:pt x="0" y="626110"/>
                  </a:lnTo>
                  <a:lnTo>
                    <a:pt x="0" y="627380"/>
                  </a:lnTo>
                  <a:lnTo>
                    <a:pt x="22859" y="627380"/>
                  </a:lnTo>
                  <a:lnTo>
                    <a:pt x="22859" y="626110"/>
                  </a:lnTo>
                  <a:close/>
                </a:path>
                <a:path w="22859" h="647700">
                  <a:moveTo>
                    <a:pt x="22859" y="622300"/>
                  </a:moveTo>
                  <a:lnTo>
                    <a:pt x="0" y="622300"/>
                  </a:lnTo>
                  <a:lnTo>
                    <a:pt x="0" y="624840"/>
                  </a:lnTo>
                  <a:lnTo>
                    <a:pt x="22859" y="624840"/>
                  </a:lnTo>
                  <a:lnTo>
                    <a:pt x="22859" y="622300"/>
                  </a:lnTo>
                  <a:close/>
                </a:path>
                <a:path w="22859" h="647700">
                  <a:moveTo>
                    <a:pt x="22859" y="619760"/>
                  </a:moveTo>
                  <a:lnTo>
                    <a:pt x="0" y="619760"/>
                  </a:lnTo>
                  <a:lnTo>
                    <a:pt x="0" y="621030"/>
                  </a:lnTo>
                  <a:lnTo>
                    <a:pt x="22859" y="621030"/>
                  </a:lnTo>
                  <a:lnTo>
                    <a:pt x="22859" y="619760"/>
                  </a:lnTo>
                  <a:close/>
                </a:path>
                <a:path w="22859" h="647700">
                  <a:moveTo>
                    <a:pt x="22859" y="615950"/>
                  </a:moveTo>
                  <a:lnTo>
                    <a:pt x="0" y="615950"/>
                  </a:lnTo>
                  <a:lnTo>
                    <a:pt x="0" y="618490"/>
                  </a:lnTo>
                  <a:lnTo>
                    <a:pt x="22859" y="618490"/>
                  </a:lnTo>
                  <a:lnTo>
                    <a:pt x="22859" y="615950"/>
                  </a:lnTo>
                  <a:close/>
                </a:path>
                <a:path w="22859" h="647700">
                  <a:moveTo>
                    <a:pt x="22859" y="613410"/>
                  </a:moveTo>
                  <a:lnTo>
                    <a:pt x="0" y="613410"/>
                  </a:lnTo>
                  <a:lnTo>
                    <a:pt x="0" y="614680"/>
                  </a:lnTo>
                  <a:lnTo>
                    <a:pt x="22859" y="614680"/>
                  </a:lnTo>
                  <a:lnTo>
                    <a:pt x="22859" y="613410"/>
                  </a:lnTo>
                  <a:close/>
                </a:path>
                <a:path w="22859" h="647700">
                  <a:moveTo>
                    <a:pt x="22859" y="609600"/>
                  </a:moveTo>
                  <a:lnTo>
                    <a:pt x="0" y="609600"/>
                  </a:lnTo>
                  <a:lnTo>
                    <a:pt x="0" y="612140"/>
                  </a:lnTo>
                  <a:lnTo>
                    <a:pt x="22859" y="612140"/>
                  </a:lnTo>
                  <a:lnTo>
                    <a:pt x="22859" y="609600"/>
                  </a:lnTo>
                  <a:close/>
                </a:path>
                <a:path w="22859" h="647700">
                  <a:moveTo>
                    <a:pt x="22859" y="607060"/>
                  </a:moveTo>
                  <a:lnTo>
                    <a:pt x="0" y="607060"/>
                  </a:lnTo>
                  <a:lnTo>
                    <a:pt x="0" y="608330"/>
                  </a:lnTo>
                  <a:lnTo>
                    <a:pt x="22859" y="608330"/>
                  </a:lnTo>
                  <a:lnTo>
                    <a:pt x="22859" y="607060"/>
                  </a:lnTo>
                  <a:close/>
                </a:path>
                <a:path w="22859" h="647700">
                  <a:moveTo>
                    <a:pt x="22859" y="601980"/>
                  </a:moveTo>
                  <a:lnTo>
                    <a:pt x="0" y="601980"/>
                  </a:lnTo>
                  <a:lnTo>
                    <a:pt x="0" y="605790"/>
                  </a:lnTo>
                  <a:lnTo>
                    <a:pt x="22859" y="605790"/>
                  </a:lnTo>
                  <a:lnTo>
                    <a:pt x="22859" y="601980"/>
                  </a:lnTo>
                  <a:close/>
                </a:path>
                <a:path w="22859" h="647700">
                  <a:moveTo>
                    <a:pt x="22859" y="595630"/>
                  </a:moveTo>
                  <a:lnTo>
                    <a:pt x="0" y="595630"/>
                  </a:lnTo>
                  <a:lnTo>
                    <a:pt x="0" y="600710"/>
                  </a:lnTo>
                  <a:lnTo>
                    <a:pt x="22859" y="600710"/>
                  </a:lnTo>
                  <a:lnTo>
                    <a:pt x="22859" y="595630"/>
                  </a:lnTo>
                  <a:close/>
                </a:path>
                <a:path w="22859" h="647700">
                  <a:moveTo>
                    <a:pt x="22859" y="589280"/>
                  </a:moveTo>
                  <a:lnTo>
                    <a:pt x="0" y="589280"/>
                  </a:lnTo>
                  <a:lnTo>
                    <a:pt x="0" y="594360"/>
                  </a:lnTo>
                  <a:lnTo>
                    <a:pt x="22859" y="594360"/>
                  </a:lnTo>
                  <a:lnTo>
                    <a:pt x="22859" y="589280"/>
                  </a:lnTo>
                  <a:close/>
                </a:path>
                <a:path w="22859" h="647700">
                  <a:moveTo>
                    <a:pt x="22859" y="582930"/>
                  </a:moveTo>
                  <a:lnTo>
                    <a:pt x="0" y="582930"/>
                  </a:lnTo>
                  <a:lnTo>
                    <a:pt x="0" y="588010"/>
                  </a:lnTo>
                  <a:lnTo>
                    <a:pt x="22859" y="588010"/>
                  </a:lnTo>
                  <a:lnTo>
                    <a:pt x="22859" y="582930"/>
                  </a:lnTo>
                  <a:close/>
                </a:path>
                <a:path w="22859" h="647700">
                  <a:moveTo>
                    <a:pt x="22859" y="576580"/>
                  </a:moveTo>
                  <a:lnTo>
                    <a:pt x="0" y="576580"/>
                  </a:lnTo>
                  <a:lnTo>
                    <a:pt x="0" y="581660"/>
                  </a:lnTo>
                  <a:lnTo>
                    <a:pt x="22859" y="581660"/>
                  </a:lnTo>
                  <a:lnTo>
                    <a:pt x="22859" y="576580"/>
                  </a:lnTo>
                  <a:close/>
                </a:path>
                <a:path w="22859" h="647700">
                  <a:moveTo>
                    <a:pt x="22859" y="570230"/>
                  </a:moveTo>
                  <a:lnTo>
                    <a:pt x="0" y="570230"/>
                  </a:lnTo>
                  <a:lnTo>
                    <a:pt x="0" y="575310"/>
                  </a:lnTo>
                  <a:lnTo>
                    <a:pt x="22859" y="575310"/>
                  </a:lnTo>
                  <a:lnTo>
                    <a:pt x="22859" y="570230"/>
                  </a:lnTo>
                  <a:close/>
                </a:path>
                <a:path w="22859" h="647700">
                  <a:moveTo>
                    <a:pt x="22859" y="563880"/>
                  </a:moveTo>
                  <a:lnTo>
                    <a:pt x="0" y="563880"/>
                  </a:lnTo>
                  <a:lnTo>
                    <a:pt x="0" y="568960"/>
                  </a:lnTo>
                  <a:lnTo>
                    <a:pt x="22859" y="568960"/>
                  </a:lnTo>
                  <a:lnTo>
                    <a:pt x="22859" y="563880"/>
                  </a:lnTo>
                  <a:close/>
                </a:path>
                <a:path w="22859" h="647700">
                  <a:moveTo>
                    <a:pt x="22859" y="557530"/>
                  </a:moveTo>
                  <a:lnTo>
                    <a:pt x="0" y="557530"/>
                  </a:lnTo>
                  <a:lnTo>
                    <a:pt x="0" y="562610"/>
                  </a:lnTo>
                  <a:lnTo>
                    <a:pt x="22859" y="562610"/>
                  </a:lnTo>
                  <a:lnTo>
                    <a:pt x="22859" y="557530"/>
                  </a:lnTo>
                  <a:close/>
                </a:path>
                <a:path w="22859" h="647700">
                  <a:moveTo>
                    <a:pt x="22859" y="551180"/>
                  </a:moveTo>
                  <a:lnTo>
                    <a:pt x="0" y="551180"/>
                  </a:lnTo>
                  <a:lnTo>
                    <a:pt x="0" y="556260"/>
                  </a:lnTo>
                  <a:lnTo>
                    <a:pt x="22859" y="556260"/>
                  </a:lnTo>
                  <a:lnTo>
                    <a:pt x="22859" y="551180"/>
                  </a:lnTo>
                  <a:close/>
                </a:path>
                <a:path w="22859" h="647700">
                  <a:moveTo>
                    <a:pt x="22859" y="544830"/>
                  </a:moveTo>
                  <a:lnTo>
                    <a:pt x="0" y="544830"/>
                  </a:lnTo>
                  <a:lnTo>
                    <a:pt x="0" y="549910"/>
                  </a:lnTo>
                  <a:lnTo>
                    <a:pt x="22859" y="549910"/>
                  </a:lnTo>
                  <a:lnTo>
                    <a:pt x="22859" y="544830"/>
                  </a:lnTo>
                  <a:close/>
                </a:path>
                <a:path w="22859" h="647700">
                  <a:moveTo>
                    <a:pt x="22859" y="538480"/>
                  </a:moveTo>
                  <a:lnTo>
                    <a:pt x="0" y="538480"/>
                  </a:lnTo>
                  <a:lnTo>
                    <a:pt x="0" y="543560"/>
                  </a:lnTo>
                  <a:lnTo>
                    <a:pt x="22859" y="543560"/>
                  </a:lnTo>
                  <a:lnTo>
                    <a:pt x="22859" y="538480"/>
                  </a:lnTo>
                  <a:close/>
                </a:path>
                <a:path w="22859" h="647700">
                  <a:moveTo>
                    <a:pt x="22859" y="532130"/>
                  </a:moveTo>
                  <a:lnTo>
                    <a:pt x="0" y="532130"/>
                  </a:lnTo>
                  <a:lnTo>
                    <a:pt x="0" y="537210"/>
                  </a:lnTo>
                  <a:lnTo>
                    <a:pt x="22859" y="537210"/>
                  </a:lnTo>
                  <a:lnTo>
                    <a:pt x="22859" y="532130"/>
                  </a:lnTo>
                  <a:close/>
                </a:path>
                <a:path w="22859" h="647700">
                  <a:moveTo>
                    <a:pt x="22859" y="525780"/>
                  </a:moveTo>
                  <a:lnTo>
                    <a:pt x="0" y="525780"/>
                  </a:lnTo>
                  <a:lnTo>
                    <a:pt x="0" y="530860"/>
                  </a:lnTo>
                  <a:lnTo>
                    <a:pt x="22859" y="530860"/>
                  </a:lnTo>
                  <a:lnTo>
                    <a:pt x="22859" y="525780"/>
                  </a:lnTo>
                  <a:close/>
                </a:path>
                <a:path w="22859" h="647700">
                  <a:moveTo>
                    <a:pt x="22859" y="519430"/>
                  </a:moveTo>
                  <a:lnTo>
                    <a:pt x="0" y="519430"/>
                  </a:lnTo>
                  <a:lnTo>
                    <a:pt x="0" y="524510"/>
                  </a:lnTo>
                  <a:lnTo>
                    <a:pt x="22859" y="524510"/>
                  </a:lnTo>
                  <a:lnTo>
                    <a:pt x="22859" y="519430"/>
                  </a:lnTo>
                  <a:close/>
                </a:path>
                <a:path w="22859" h="647700">
                  <a:moveTo>
                    <a:pt x="22859" y="513080"/>
                  </a:moveTo>
                  <a:lnTo>
                    <a:pt x="0" y="513080"/>
                  </a:lnTo>
                  <a:lnTo>
                    <a:pt x="0" y="518160"/>
                  </a:lnTo>
                  <a:lnTo>
                    <a:pt x="22859" y="518160"/>
                  </a:lnTo>
                  <a:lnTo>
                    <a:pt x="22859" y="513080"/>
                  </a:lnTo>
                  <a:close/>
                </a:path>
                <a:path w="22859" h="647700">
                  <a:moveTo>
                    <a:pt x="22859" y="506730"/>
                  </a:moveTo>
                  <a:lnTo>
                    <a:pt x="0" y="506730"/>
                  </a:lnTo>
                  <a:lnTo>
                    <a:pt x="0" y="511810"/>
                  </a:lnTo>
                  <a:lnTo>
                    <a:pt x="22859" y="511810"/>
                  </a:lnTo>
                  <a:lnTo>
                    <a:pt x="22859" y="506730"/>
                  </a:lnTo>
                  <a:close/>
                </a:path>
                <a:path w="22859" h="647700">
                  <a:moveTo>
                    <a:pt x="22859" y="500380"/>
                  </a:moveTo>
                  <a:lnTo>
                    <a:pt x="0" y="500380"/>
                  </a:lnTo>
                  <a:lnTo>
                    <a:pt x="0" y="505460"/>
                  </a:lnTo>
                  <a:lnTo>
                    <a:pt x="22859" y="505460"/>
                  </a:lnTo>
                  <a:lnTo>
                    <a:pt x="22859" y="500380"/>
                  </a:lnTo>
                  <a:close/>
                </a:path>
                <a:path w="22859" h="647700">
                  <a:moveTo>
                    <a:pt x="22859" y="494030"/>
                  </a:moveTo>
                  <a:lnTo>
                    <a:pt x="0" y="494030"/>
                  </a:lnTo>
                  <a:lnTo>
                    <a:pt x="0" y="499110"/>
                  </a:lnTo>
                  <a:lnTo>
                    <a:pt x="22859" y="499110"/>
                  </a:lnTo>
                  <a:lnTo>
                    <a:pt x="22859" y="494030"/>
                  </a:lnTo>
                  <a:close/>
                </a:path>
                <a:path w="22859" h="647700">
                  <a:moveTo>
                    <a:pt x="22859" y="487680"/>
                  </a:moveTo>
                  <a:lnTo>
                    <a:pt x="0" y="487680"/>
                  </a:lnTo>
                  <a:lnTo>
                    <a:pt x="0" y="492760"/>
                  </a:lnTo>
                  <a:lnTo>
                    <a:pt x="22859" y="492760"/>
                  </a:lnTo>
                  <a:lnTo>
                    <a:pt x="22859" y="487680"/>
                  </a:lnTo>
                  <a:close/>
                </a:path>
                <a:path w="22859" h="647700">
                  <a:moveTo>
                    <a:pt x="22859" y="481330"/>
                  </a:moveTo>
                  <a:lnTo>
                    <a:pt x="0" y="481330"/>
                  </a:lnTo>
                  <a:lnTo>
                    <a:pt x="0" y="486410"/>
                  </a:lnTo>
                  <a:lnTo>
                    <a:pt x="22859" y="486410"/>
                  </a:lnTo>
                  <a:lnTo>
                    <a:pt x="22859" y="481330"/>
                  </a:lnTo>
                  <a:close/>
                </a:path>
                <a:path w="22859" h="647700">
                  <a:moveTo>
                    <a:pt x="22859" y="474980"/>
                  </a:moveTo>
                  <a:lnTo>
                    <a:pt x="0" y="474980"/>
                  </a:lnTo>
                  <a:lnTo>
                    <a:pt x="0" y="480060"/>
                  </a:lnTo>
                  <a:lnTo>
                    <a:pt x="22859" y="480060"/>
                  </a:lnTo>
                  <a:lnTo>
                    <a:pt x="22859" y="474980"/>
                  </a:lnTo>
                  <a:close/>
                </a:path>
                <a:path w="22859" h="647700">
                  <a:moveTo>
                    <a:pt x="22859" y="468630"/>
                  </a:moveTo>
                  <a:lnTo>
                    <a:pt x="0" y="468630"/>
                  </a:lnTo>
                  <a:lnTo>
                    <a:pt x="0" y="473710"/>
                  </a:lnTo>
                  <a:lnTo>
                    <a:pt x="22859" y="473710"/>
                  </a:lnTo>
                  <a:lnTo>
                    <a:pt x="22859" y="468630"/>
                  </a:lnTo>
                  <a:close/>
                </a:path>
                <a:path w="22859" h="647700">
                  <a:moveTo>
                    <a:pt x="22859" y="461010"/>
                  </a:moveTo>
                  <a:lnTo>
                    <a:pt x="17779" y="461010"/>
                  </a:lnTo>
                  <a:lnTo>
                    <a:pt x="17779" y="462280"/>
                  </a:lnTo>
                  <a:lnTo>
                    <a:pt x="3809" y="462280"/>
                  </a:lnTo>
                  <a:lnTo>
                    <a:pt x="3809" y="463550"/>
                  </a:lnTo>
                  <a:lnTo>
                    <a:pt x="0" y="463550"/>
                  </a:lnTo>
                  <a:lnTo>
                    <a:pt x="0" y="467360"/>
                  </a:lnTo>
                  <a:lnTo>
                    <a:pt x="22859" y="467360"/>
                  </a:lnTo>
                  <a:lnTo>
                    <a:pt x="22859" y="461010"/>
                  </a:lnTo>
                  <a:close/>
                </a:path>
                <a:path w="22859" h="647700">
                  <a:moveTo>
                    <a:pt x="22859" y="341630"/>
                  </a:moveTo>
                  <a:lnTo>
                    <a:pt x="15240" y="341630"/>
                  </a:lnTo>
                  <a:lnTo>
                    <a:pt x="15240" y="342900"/>
                  </a:lnTo>
                  <a:lnTo>
                    <a:pt x="16509" y="342900"/>
                  </a:lnTo>
                  <a:lnTo>
                    <a:pt x="16509" y="344170"/>
                  </a:lnTo>
                  <a:lnTo>
                    <a:pt x="20320" y="344170"/>
                  </a:lnTo>
                  <a:lnTo>
                    <a:pt x="20320" y="345440"/>
                  </a:lnTo>
                  <a:lnTo>
                    <a:pt x="22859" y="345440"/>
                  </a:lnTo>
                  <a:lnTo>
                    <a:pt x="22859" y="341630"/>
                  </a:lnTo>
                  <a:close/>
                </a:path>
                <a:path w="22859" h="647700">
                  <a:moveTo>
                    <a:pt x="22859" y="335280"/>
                  </a:moveTo>
                  <a:lnTo>
                    <a:pt x="5079" y="335280"/>
                  </a:lnTo>
                  <a:lnTo>
                    <a:pt x="5079" y="336550"/>
                  </a:lnTo>
                  <a:lnTo>
                    <a:pt x="7620" y="336550"/>
                  </a:lnTo>
                  <a:lnTo>
                    <a:pt x="7620" y="337820"/>
                  </a:lnTo>
                  <a:lnTo>
                    <a:pt x="8890" y="337820"/>
                  </a:lnTo>
                  <a:lnTo>
                    <a:pt x="8890" y="339090"/>
                  </a:lnTo>
                  <a:lnTo>
                    <a:pt x="11429" y="339090"/>
                  </a:lnTo>
                  <a:lnTo>
                    <a:pt x="11429" y="341630"/>
                  </a:lnTo>
                  <a:lnTo>
                    <a:pt x="12700" y="341630"/>
                  </a:lnTo>
                  <a:lnTo>
                    <a:pt x="12700" y="340360"/>
                  </a:lnTo>
                  <a:lnTo>
                    <a:pt x="22859" y="340360"/>
                  </a:lnTo>
                  <a:lnTo>
                    <a:pt x="22859" y="335280"/>
                  </a:lnTo>
                  <a:close/>
                </a:path>
                <a:path w="22859" h="647700">
                  <a:moveTo>
                    <a:pt x="22859" y="328930"/>
                  </a:moveTo>
                  <a:lnTo>
                    <a:pt x="0" y="328930"/>
                  </a:lnTo>
                  <a:lnTo>
                    <a:pt x="0" y="332740"/>
                  </a:lnTo>
                  <a:lnTo>
                    <a:pt x="2540" y="332740"/>
                  </a:lnTo>
                  <a:lnTo>
                    <a:pt x="2540" y="335280"/>
                  </a:lnTo>
                  <a:lnTo>
                    <a:pt x="3809" y="335280"/>
                  </a:lnTo>
                  <a:lnTo>
                    <a:pt x="3809" y="334010"/>
                  </a:lnTo>
                  <a:lnTo>
                    <a:pt x="22859" y="334010"/>
                  </a:lnTo>
                  <a:lnTo>
                    <a:pt x="22859" y="328930"/>
                  </a:lnTo>
                  <a:close/>
                </a:path>
                <a:path w="22859" h="647700">
                  <a:moveTo>
                    <a:pt x="22859" y="322580"/>
                  </a:moveTo>
                  <a:lnTo>
                    <a:pt x="0" y="322580"/>
                  </a:lnTo>
                  <a:lnTo>
                    <a:pt x="0" y="327660"/>
                  </a:lnTo>
                  <a:lnTo>
                    <a:pt x="22859" y="327660"/>
                  </a:lnTo>
                  <a:lnTo>
                    <a:pt x="22859" y="322580"/>
                  </a:lnTo>
                  <a:close/>
                </a:path>
                <a:path w="22859" h="647700">
                  <a:moveTo>
                    <a:pt x="22859" y="316230"/>
                  </a:moveTo>
                  <a:lnTo>
                    <a:pt x="0" y="316230"/>
                  </a:lnTo>
                  <a:lnTo>
                    <a:pt x="0" y="321310"/>
                  </a:lnTo>
                  <a:lnTo>
                    <a:pt x="22859" y="321310"/>
                  </a:lnTo>
                  <a:lnTo>
                    <a:pt x="22859" y="316230"/>
                  </a:lnTo>
                  <a:close/>
                </a:path>
                <a:path w="22859" h="647700">
                  <a:moveTo>
                    <a:pt x="22859" y="309880"/>
                  </a:moveTo>
                  <a:lnTo>
                    <a:pt x="0" y="309880"/>
                  </a:lnTo>
                  <a:lnTo>
                    <a:pt x="0" y="314960"/>
                  </a:lnTo>
                  <a:lnTo>
                    <a:pt x="22859" y="314960"/>
                  </a:lnTo>
                  <a:lnTo>
                    <a:pt x="22859" y="309880"/>
                  </a:lnTo>
                  <a:close/>
                </a:path>
                <a:path w="22859" h="647700">
                  <a:moveTo>
                    <a:pt x="22859" y="303530"/>
                  </a:moveTo>
                  <a:lnTo>
                    <a:pt x="0" y="303530"/>
                  </a:lnTo>
                  <a:lnTo>
                    <a:pt x="0" y="308610"/>
                  </a:lnTo>
                  <a:lnTo>
                    <a:pt x="22859" y="308610"/>
                  </a:lnTo>
                  <a:lnTo>
                    <a:pt x="22859" y="303530"/>
                  </a:lnTo>
                  <a:close/>
                </a:path>
                <a:path w="22859" h="647700">
                  <a:moveTo>
                    <a:pt x="22859" y="297180"/>
                  </a:moveTo>
                  <a:lnTo>
                    <a:pt x="0" y="297180"/>
                  </a:lnTo>
                  <a:lnTo>
                    <a:pt x="0" y="302260"/>
                  </a:lnTo>
                  <a:lnTo>
                    <a:pt x="22859" y="302260"/>
                  </a:lnTo>
                  <a:lnTo>
                    <a:pt x="22859" y="297180"/>
                  </a:lnTo>
                  <a:close/>
                </a:path>
                <a:path w="22859" h="647700">
                  <a:moveTo>
                    <a:pt x="22859" y="290830"/>
                  </a:moveTo>
                  <a:lnTo>
                    <a:pt x="0" y="290830"/>
                  </a:lnTo>
                  <a:lnTo>
                    <a:pt x="0" y="295910"/>
                  </a:lnTo>
                  <a:lnTo>
                    <a:pt x="22859" y="295910"/>
                  </a:lnTo>
                  <a:lnTo>
                    <a:pt x="22859" y="290830"/>
                  </a:lnTo>
                  <a:close/>
                </a:path>
                <a:path w="22859" h="647700">
                  <a:moveTo>
                    <a:pt x="22859" y="284480"/>
                  </a:moveTo>
                  <a:lnTo>
                    <a:pt x="0" y="284480"/>
                  </a:lnTo>
                  <a:lnTo>
                    <a:pt x="0" y="289560"/>
                  </a:lnTo>
                  <a:lnTo>
                    <a:pt x="22859" y="289560"/>
                  </a:lnTo>
                  <a:lnTo>
                    <a:pt x="22859" y="284480"/>
                  </a:lnTo>
                  <a:close/>
                </a:path>
                <a:path w="22859" h="647700">
                  <a:moveTo>
                    <a:pt x="22859" y="278130"/>
                  </a:moveTo>
                  <a:lnTo>
                    <a:pt x="0" y="278130"/>
                  </a:lnTo>
                  <a:lnTo>
                    <a:pt x="0" y="283210"/>
                  </a:lnTo>
                  <a:lnTo>
                    <a:pt x="22859" y="283210"/>
                  </a:lnTo>
                  <a:lnTo>
                    <a:pt x="22859" y="278130"/>
                  </a:lnTo>
                  <a:close/>
                </a:path>
                <a:path w="22859" h="647700">
                  <a:moveTo>
                    <a:pt x="22859" y="196850"/>
                  </a:moveTo>
                  <a:lnTo>
                    <a:pt x="0" y="196850"/>
                  </a:lnTo>
                  <a:lnTo>
                    <a:pt x="0" y="276860"/>
                  </a:lnTo>
                  <a:lnTo>
                    <a:pt x="22859" y="276860"/>
                  </a:lnTo>
                  <a:lnTo>
                    <a:pt x="22859" y="196850"/>
                  </a:lnTo>
                  <a:close/>
                </a:path>
              </a:pathLst>
            </a:custGeom>
            <a:solidFill>
              <a:srgbClr val="1A1A1A"/>
            </a:solidFill>
          </p:spPr>
          <p:txBody>
            <a:bodyPr bIns="0" lIns="0" rIns="0" rtlCol="0" tIns="0" wrap="square"/>
            <a:p/>
          </p:txBody>
        </p:sp>
        <p:sp>
          <p:nvSpPr>
            <p:cNvPr id="1049306" name="object 599"/>
            <p:cNvSpPr/>
            <p:nvPr/>
          </p:nvSpPr>
          <p:spPr>
            <a:xfrm>
              <a:off x="7006589" y="5862320"/>
              <a:ext cx="22860" cy="619760"/>
            </a:xfrm>
            <a:custGeom>
              <a:avLst/>
              <a:ahLst/>
              <a:rect l="l" t="t" r="r" b="b"/>
              <a:pathLst>
                <a:path w="22859" h="619760">
                  <a:moveTo>
                    <a:pt x="22859" y="0"/>
                  </a:moveTo>
                  <a:lnTo>
                    <a:pt x="21589" y="0"/>
                  </a:lnTo>
                  <a:lnTo>
                    <a:pt x="21589" y="1269"/>
                  </a:lnTo>
                  <a:lnTo>
                    <a:pt x="19050" y="1269"/>
                  </a:lnTo>
                  <a:lnTo>
                    <a:pt x="19050" y="2539"/>
                  </a:lnTo>
                  <a:lnTo>
                    <a:pt x="22859" y="2539"/>
                  </a:lnTo>
                  <a:lnTo>
                    <a:pt x="22859" y="0"/>
                  </a:lnTo>
                  <a:close/>
                </a:path>
                <a:path w="22859" h="619760">
                  <a:moveTo>
                    <a:pt x="22859" y="2539"/>
                  </a:moveTo>
                  <a:lnTo>
                    <a:pt x="17779" y="2539"/>
                  </a:lnTo>
                  <a:lnTo>
                    <a:pt x="17779" y="3809"/>
                  </a:lnTo>
                  <a:lnTo>
                    <a:pt x="16509" y="3809"/>
                  </a:lnTo>
                  <a:lnTo>
                    <a:pt x="16509" y="5079"/>
                  </a:lnTo>
                  <a:lnTo>
                    <a:pt x="13969" y="5079"/>
                  </a:lnTo>
                  <a:lnTo>
                    <a:pt x="13969" y="6349"/>
                  </a:lnTo>
                  <a:lnTo>
                    <a:pt x="22859" y="6349"/>
                  </a:lnTo>
                  <a:lnTo>
                    <a:pt x="22859" y="2539"/>
                  </a:lnTo>
                  <a:close/>
                </a:path>
                <a:path w="22859" h="619760">
                  <a:moveTo>
                    <a:pt x="22859" y="6349"/>
                  </a:moveTo>
                  <a:lnTo>
                    <a:pt x="12700" y="6349"/>
                  </a:lnTo>
                  <a:lnTo>
                    <a:pt x="12700" y="7619"/>
                  </a:lnTo>
                  <a:lnTo>
                    <a:pt x="11429" y="7619"/>
                  </a:lnTo>
                  <a:lnTo>
                    <a:pt x="11429" y="8889"/>
                  </a:lnTo>
                  <a:lnTo>
                    <a:pt x="22859" y="8889"/>
                  </a:lnTo>
                  <a:lnTo>
                    <a:pt x="22859" y="6349"/>
                  </a:lnTo>
                  <a:close/>
                </a:path>
                <a:path w="22859" h="619760">
                  <a:moveTo>
                    <a:pt x="22859" y="8889"/>
                  </a:moveTo>
                  <a:lnTo>
                    <a:pt x="10159" y="8889"/>
                  </a:lnTo>
                  <a:lnTo>
                    <a:pt x="10159" y="10159"/>
                  </a:lnTo>
                  <a:lnTo>
                    <a:pt x="8889" y="10159"/>
                  </a:lnTo>
                  <a:lnTo>
                    <a:pt x="8889" y="11429"/>
                  </a:lnTo>
                  <a:lnTo>
                    <a:pt x="7619" y="11429"/>
                  </a:lnTo>
                  <a:lnTo>
                    <a:pt x="7619" y="12699"/>
                  </a:lnTo>
                  <a:lnTo>
                    <a:pt x="22859" y="12699"/>
                  </a:lnTo>
                  <a:lnTo>
                    <a:pt x="22859" y="8889"/>
                  </a:lnTo>
                  <a:close/>
                </a:path>
                <a:path w="22859" h="619760">
                  <a:moveTo>
                    <a:pt x="22859" y="12699"/>
                  </a:moveTo>
                  <a:lnTo>
                    <a:pt x="6350" y="12699"/>
                  </a:lnTo>
                  <a:lnTo>
                    <a:pt x="6350" y="13969"/>
                  </a:lnTo>
                  <a:lnTo>
                    <a:pt x="5079" y="13969"/>
                  </a:lnTo>
                  <a:lnTo>
                    <a:pt x="5079" y="15239"/>
                  </a:lnTo>
                  <a:lnTo>
                    <a:pt x="22859" y="15239"/>
                  </a:lnTo>
                  <a:lnTo>
                    <a:pt x="22859" y="12699"/>
                  </a:lnTo>
                  <a:close/>
                </a:path>
                <a:path w="22859" h="619760">
                  <a:moveTo>
                    <a:pt x="22859" y="15239"/>
                  </a:moveTo>
                  <a:lnTo>
                    <a:pt x="3809" y="15239"/>
                  </a:lnTo>
                  <a:lnTo>
                    <a:pt x="3809" y="16509"/>
                  </a:lnTo>
                  <a:lnTo>
                    <a:pt x="2539" y="16509"/>
                  </a:lnTo>
                  <a:lnTo>
                    <a:pt x="2539" y="17779"/>
                  </a:lnTo>
                  <a:lnTo>
                    <a:pt x="1269" y="17779"/>
                  </a:lnTo>
                  <a:lnTo>
                    <a:pt x="1269" y="19049"/>
                  </a:lnTo>
                  <a:lnTo>
                    <a:pt x="22859" y="19049"/>
                  </a:lnTo>
                  <a:lnTo>
                    <a:pt x="22859" y="15239"/>
                  </a:lnTo>
                  <a:close/>
                </a:path>
                <a:path w="22859" h="619760">
                  <a:moveTo>
                    <a:pt x="22859" y="19049"/>
                  </a:moveTo>
                  <a:lnTo>
                    <a:pt x="0" y="19049"/>
                  </a:lnTo>
                  <a:lnTo>
                    <a:pt x="0" y="21589"/>
                  </a:lnTo>
                  <a:lnTo>
                    <a:pt x="22859" y="21589"/>
                  </a:lnTo>
                  <a:lnTo>
                    <a:pt x="22859" y="19049"/>
                  </a:lnTo>
                  <a:close/>
                </a:path>
                <a:path w="22859" h="619760">
                  <a:moveTo>
                    <a:pt x="22859" y="21589"/>
                  </a:moveTo>
                  <a:lnTo>
                    <a:pt x="0" y="21589"/>
                  </a:lnTo>
                  <a:lnTo>
                    <a:pt x="0" y="27939"/>
                  </a:lnTo>
                  <a:lnTo>
                    <a:pt x="22859" y="27939"/>
                  </a:lnTo>
                  <a:lnTo>
                    <a:pt x="22859" y="21589"/>
                  </a:lnTo>
                  <a:close/>
                </a:path>
                <a:path w="22859" h="619760">
                  <a:moveTo>
                    <a:pt x="22859" y="27939"/>
                  </a:moveTo>
                  <a:lnTo>
                    <a:pt x="0" y="27939"/>
                  </a:lnTo>
                  <a:lnTo>
                    <a:pt x="0" y="34289"/>
                  </a:lnTo>
                  <a:lnTo>
                    <a:pt x="22859" y="34289"/>
                  </a:lnTo>
                  <a:lnTo>
                    <a:pt x="22859" y="27939"/>
                  </a:lnTo>
                  <a:close/>
                </a:path>
                <a:path w="22859" h="619760">
                  <a:moveTo>
                    <a:pt x="22859" y="34289"/>
                  </a:moveTo>
                  <a:lnTo>
                    <a:pt x="0" y="34289"/>
                  </a:lnTo>
                  <a:lnTo>
                    <a:pt x="0" y="38099"/>
                  </a:lnTo>
                  <a:lnTo>
                    <a:pt x="22859" y="38099"/>
                  </a:lnTo>
                  <a:lnTo>
                    <a:pt x="22859" y="34289"/>
                  </a:lnTo>
                  <a:close/>
                </a:path>
                <a:path w="22859" h="619760">
                  <a:moveTo>
                    <a:pt x="22859" y="38099"/>
                  </a:moveTo>
                  <a:lnTo>
                    <a:pt x="0" y="38099"/>
                  </a:lnTo>
                  <a:lnTo>
                    <a:pt x="0" y="40639"/>
                  </a:lnTo>
                  <a:lnTo>
                    <a:pt x="22859" y="40639"/>
                  </a:lnTo>
                  <a:lnTo>
                    <a:pt x="22859" y="38099"/>
                  </a:lnTo>
                  <a:close/>
                </a:path>
                <a:path w="22859" h="619760">
                  <a:moveTo>
                    <a:pt x="22859" y="40639"/>
                  </a:moveTo>
                  <a:lnTo>
                    <a:pt x="0" y="40639"/>
                  </a:lnTo>
                  <a:lnTo>
                    <a:pt x="0" y="46989"/>
                  </a:lnTo>
                  <a:lnTo>
                    <a:pt x="22859" y="46989"/>
                  </a:lnTo>
                  <a:lnTo>
                    <a:pt x="22859" y="40639"/>
                  </a:lnTo>
                  <a:close/>
                </a:path>
                <a:path w="22859" h="619760">
                  <a:moveTo>
                    <a:pt x="22859" y="46989"/>
                  </a:moveTo>
                  <a:lnTo>
                    <a:pt x="0" y="46989"/>
                  </a:lnTo>
                  <a:lnTo>
                    <a:pt x="0" y="53339"/>
                  </a:lnTo>
                  <a:lnTo>
                    <a:pt x="22859" y="53339"/>
                  </a:lnTo>
                  <a:lnTo>
                    <a:pt x="22859" y="46989"/>
                  </a:lnTo>
                  <a:close/>
                </a:path>
                <a:path w="22859" h="619760">
                  <a:moveTo>
                    <a:pt x="22859" y="53339"/>
                  </a:moveTo>
                  <a:lnTo>
                    <a:pt x="0" y="53339"/>
                  </a:lnTo>
                  <a:lnTo>
                    <a:pt x="0" y="59689"/>
                  </a:lnTo>
                  <a:lnTo>
                    <a:pt x="22859" y="59689"/>
                  </a:lnTo>
                  <a:lnTo>
                    <a:pt x="22859" y="53339"/>
                  </a:lnTo>
                  <a:close/>
                </a:path>
                <a:path w="22859" h="619760">
                  <a:moveTo>
                    <a:pt x="22859" y="59689"/>
                  </a:moveTo>
                  <a:lnTo>
                    <a:pt x="0" y="59689"/>
                  </a:lnTo>
                  <a:lnTo>
                    <a:pt x="0" y="66039"/>
                  </a:lnTo>
                  <a:lnTo>
                    <a:pt x="22859" y="66039"/>
                  </a:lnTo>
                  <a:lnTo>
                    <a:pt x="22859" y="59689"/>
                  </a:lnTo>
                  <a:close/>
                </a:path>
                <a:path w="22859" h="619760">
                  <a:moveTo>
                    <a:pt x="22859" y="66039"/>
                  </a:moveTo>
                  <a:lnTo>
                    <a:pt x="0" y="66039"/>
                  </a:lnTo>
                  <a:lnTo>
                    <a:pt x="0" y="72389"/>
                  </a:lnTo>
                  <a:lnTo>
                    <a:pt x="22859" y="72389"/>
                  </a:lnTo>
                  <a:lnTo>
                    <a:pt x="22859" y="66039"/>
                  </a:lnTo>
                  <a:close/>
                </a:path>
                <a:path w="22859" h="619760">
                  <a:moveTo>
                    <a:pt x="22859" y="72389"/>
                  </a:moveTo>
                  <a:lnTo>
                    <a:pt x="0" y="72389"/>
                  </a:lnTo>
                  <a:lnTo>
                    <a:pt x="0" y="76199"/>
                  </a:lnTo>
                  <a:lnTo>
                    <a:pt x="22859" y="76199"/>
                  </a:lnTo>
                  <a:lnTo>
                    <a:pt x="22859" y="72389"/>
                  </a:lnTo>
                  <a:close/>
                </a:path>
                <a:path w="22859" h="619760">
                  <a:moveTo>
                    <a:pt x="22859" y="76199"/>
                  </a:moveTo>
                  <a:lnTo>
                    <a:pt x="0" y="76199"/>
                  </a:lnTo>
                  <a:lnTo>
                    <a:pt x="0" y="78739"/>
                  </a:lnTo>
                  <a:lnTo>
                    <a:pt x="22859" y="78739"/>
                  </a:lnTo>
                  <a:lnTo>
                    <a:pt x="22859" y="76199"/>
                  </a:lnTo>
                  <a:close/>
                </a:path>
                <a:path w="22859" h="619760">
                  <a:moveTo>
                    <a:pt x="22859" y="78739"/>
                  </a:moveTo>
                  <a:lnTo>
                    <a:pt x="0" y="78739"/>
                  </a:lnTo>
                  <a:lnTo>
                    <a:pt x="0" y="82549"/>
                  </a:lnTo>
                  <a:lnTo>
                    <a:pt x="22859" y="82549"/>
                  </a:lnTo>
                  <a:lnTo>
                    <a:pt x="22859" y="78739"/>
                  </a:lnTo>
                  <a:close/>
                </a:path>
                <a:path w="22859" h="619760">
                  <a:moveTo>
                    <a:pt x="22859" y="82549"/>
                  </a:moveTo>
                  <a:lnTo>
                    <a:pt x="0" y="82549"/>
                  </a:lnTo>
                  <a:lnTo>
                    <a:pt x="0" y="85089"/>
                  </a:lnTo>
                  <a:lnTo>
                    <a:pt x="22859" y="85089"/>
                  </a:lnTo>
                  <a:lnTo>
                    <a:pt x="22859" y="82549"/>
                  </a:lnTo>
                  <a:close/>
                </a:path>
                <a:path w="22859" h="619760">
                  <a:moveTo>
                    <a:pt x="22859" y="85089"/>
                  </a:moveTo>
                  <a:lnTo>
                    <a:pt x="0" y="85089"/>
                  </a:lnTo>
                  <a:lnTo>
                    <a:pt x="0" y="95249"/>
                  </a:lnTo>
                  <a:lnTo>
                    <a:pt x="22859" y="95249"/>
                  </a:lnTo>
                  <a:lnTo>
                    <a:pt x="22859" y="85089"/>
                  </a:lnTo>
                  <a:close/>
                </a:path>
                <a:path w="22859" h="619760">
                  <a:moveTo>
                    <a:pt x="22859" y="95249"/>
                  </a:moveTo>
                  <a:lnTo>
                    <a:pt x="0" y="95249"/>
                  </a:lnTo>
                  <a:lnTo>
                    <a:pt x="0" y="97789"/>
                  </a:lnTo>
                  <a:lnTo>
                    <a:pt x="22859" y="97789"/>
                  </a:lnTo>
                  <a:lnTo>
                    <a:pt x="22859" y="95249"/>
                  </a:lnTo>
                  <a:close/>
                </a:path>
                <a:path w="22859" h="619760">
                  <a:moveTo>
                    <a:pt x="22859" y="97789"/>
                  </a:moveTo>
                  <a:lnTo>
                    <a:pt x="0" y="97789"/>
                  </a:lnTo>
                  <a:lnTo>
                    <a:pt x="0" y="104139"/>
                  </a:lnTo>
                  <a:lnTo>
                    <a:pt x="22859" y="104139"/>
                  </a:lnTo>
                  <a:lnTo>
                    <a:pt x="22859" y="97789"/>
                  </a:lnTo>
                  <a:close/>
                </a:path>
                <a:path w="22859" h="619760">
                  <a:moveTo>
                    <a:pt x="22859" y="104139"/>
                  </a:moveTo>
                  <a:lnTo>
                    <a:pt x="0" y="104139"/>
                  </a:lnTo>
                  <a:lnTo>
                    <a:pt x="0" y="107949"/>
                  </a:lnTo>
                  <a:lnTo>
                    <a:pt x="22859" y="107949"/>
                  </a:lnTo>
                  <a:lnTo>
                    <a:pt x="22859" y="104139"/>
                  </a:lnTo>
                  <a:close/>
                </a:path>
                <a:path w="22859" h="619760">
                  <a:moveTo>
                    <a:pt x="22859" y="107949"/>
                  </a:moveTo>
                  <a:lnTo>
                    <a:pt x="0" y="107949"/>
                  </a:lnTo>
                  <a:lnTo>
                    <a:pt x="0" y="110489"/>
                  </a:lnTo>
                  <a:lnTo>
                    <a:pt x="22859" y="110489"/>
                  </a:lnTo>
                  <a:lnTo>
                    <a:pt x="22859" y="107949"/>
                  </a:lnTo>
                  <a:close/>
                </a:path>
                <a:path w="22859" h="619760">
                  <a:moveTo>
                    <a:pt x="22859" y="110489"/>
                  </a:moveTo>
                  <a:lnTo>
                    <a:pt x="0" y="110489"/>
                  </a:lnTo>
                  <a:lnTo>
                    <a:pt x="0" y="114299"/>
                  </a:lnTo>
                  <a:lnTo>
                    <a:pt x="22859" y="114299"/>
                  </a:lnTo>
                  <a:lnTo>
                    <a:pt x="22859" y="110489"/>
                  </a:lnTo>
                  <a:close/>
                </a:path>
                <a:path w="22859" h="619760">
                  <a:moveTo>
                    <a:pt x="22859" y="114299"/>
                  </a:moveTo>
                  <a:lnTo>
                    <a:pt x="0" y="114299"/>
                  </a:lnTo>
                  <a:lnTo>
                    <a:pt x="0" y="116839"/>
                  </a:lnTo>
                  <a:lnTo>
                    <a:pt x="22859" y="116839"/>
                  </a:lnTo>
                  <a:lnTo>
                    <a:pt x="22859" y="114299"/>
                  </a:lnTo>
                  <a:close/>
                </a:path>
                <a:path w="22859" h="619760">
                  <a:moveTo>
                    <a:pt x="22859" y="116839"/>
                  </a:moveTo>
                  <a:lnTo>
                    <a:pt x="0" y="116839"/>
                  </a:lnTo>
                  <a:lnTo>
                    <a:pt x="0" y="123189"/>
                  </a:lnTo>
                  <a:lnTo>
                    <a:pt x="22859" y="123189"/>
                  </a:lnTo>
                  <a:lnTo>
                    <a:pt x="22859" y="116839"/>
                  </a:lnTo>
                  <a:close/>
                </a:path>
                <a:path w="22859" h="619760">
                  <a:moveTo>
                    <a:pt x="22859" y="123189"/>
                  </a:moveTo>
                  <a:lnTo>
                    <a:pt x="0" y="123189"/>
                  </a:lnTo>
                  <a:lnTo>
                    <a:pt x="0" y="129539"/>
                  </a:lnTo>
                  <a:lnTo>
                    <a:pt x="22859" y="129539"/>
                  </a:lnTo>
                  <a:lnTo>
                    <a:pt x="22859" y="123189"/>
                  </a:lnTo>
                  <a:close/>
                </a:path>
                <a:path w="22859" h="619760">
                  <a:moveTo>
                    <a:pt x="22859" y="129539"/>
                  </a:moveTo>
                  <a:lnTo>
                    <a:pt x="0" y="129539"/>
                  </a:lnTo>
                  <a:lnTo>
                    <a:pt x="0" y="135889"/>
                  </a:lnTo>
                  <a:lnTo>
                    <a:pt x="22859" y="135889"/>
                  </a:lnTo>
                  <a:lnTo>
                    <a:pt x="22859" y="129539"/>
                  </a:lnTo>
                  <a:close/>
                </a:path>
                <a:path w="22859" h="619760">
                  <a:moveTo>
                    <a:pt x="22859" y="135889"/>
                  </a:moveTo>
                  <a:lnTo>
                    <a:pt x="0" y="135889"/>
                  </a:lnTo>
                  <a:lnTo>
                    <a:pt x="0" y="139699"/>
                  </a:lnTo>
                  <a:lnTo>
                    <a:pt x="22859" y="139699"/>
                  </a:lnTo>
                  <a:lnTo>
                    <a:pt x="22859" y="135889"/>
                  </a:lnTo>
                  <a:close/>
                </a:path>
                <a:path w="22859" h="619760">
                  <a:moveTo>
                    <a:pt x="22859" y="139699"/>
                  </a:moveTo>
                  <a:lnTo>
                    <a:pt x="0" y="139699"/>
                  </a:lnTo>
                  <a:lnTo>
                    <a:pt x="0" y="142239"/>
                  </a:lnTo>
                  <a:lnTo>
                    <a:pt x="22859" y="142239"/>
                  </a:lnTo>
                  <a:lnTo>
                    <a:pt x="22859" y="139699"/>
                  </a:lnTo>
                  <a:close/>
                </a:path>
                <a:path w="22859" h="619760">
                  <a:moveTo>
                    <a:pt x="22859" y="142239"/>
                  </a:moveTo>
                  <a:lnTo>
                    <a:pt x="0" y="142239"/>
                  </a:lnTo>
                  <a:lnTo>
                    <a:pt x="0" y="146049"/>
                  </a:lnTo>
                  <a:lnTo>
                    <a:pt x="22859" y="146049"/>
                  </a:lnTo>
                  <a:lnTo>
                    <a:pt x="22859" y="142239"/>
                  </a:lnTo>
                  <a:close/>
                </a:path>
                <a:path w="22859" h="619760">
                  <a:moveTo>
                    <a:pt x="22859" y="146049"/>
                  </a:moveTo>
                  <a:lnTo>
                    <a:pt x="0" y="146049"/>
                  </a:lnTo>
                  <a:lnTo>
                    <a:pt x="0" y="148589"/>
                  </a:lnTo>
                  <a:lnTo>
                    <a:pt x="22859" y="148589"/>
                  </a:lnTo>
                  <a:lnTo>
                    <a:pt x="22859" y="146049"/>
                  </a:lnTo>
                  <a:close/>
                </a:path>
                <a:path w="22859" h="619760">
                  <a:moveTo>
                    <a:pt x="22859" y="148589"/>
                  </a:moveTo>
                  <a:lnTo>
                    <a:pt x="0" y="148589"/>
                  </a:lnTo>
                  <a:lnTo>
                    <a:pt x="0" y="165099"/>
                  </a:lnTo>
                  <a:lnTo>
                    <a:pt x="22859" y="165099"/>
                  </a:lnTo>
                  <a:lnTo>
                    <a:pt x="22859" y="148589"/>
                  </a:lnTo>
                  <a:close/>
                </a:path>
                <a:path w="22859" h="619760">
                  <a:moveTo>
                    <a:pt x="22859" y="165099"/>
                  </a:moveTo>
                  <a:lnTo>
                    <a:pt x="0" y="165099"/>
                  </a:lnTo>
                  <a:lnTo>
                    <a:pt x="0" y="167639"/>
                  </a:lnTo>
                  <a:lnTo>
                    <a:pt x="22859" y="167639"/>
                  </a:lnTo>
                  <a:lnTo>
                    <a:pt x="22859" y="165099"/>
                  </a:lnTo>
                  <a:close/>
                </a:path>
                <a:path w="22859" h="619760">
                  <a:moveTo>
                    <a:pt x="22859" y="167639"/>
                  </a:moveTo>
                  <a:lnTo>
                    <a:pt x="0" y="167639"/>
                  </a:lnTo>
                  <a:lnTo>
                    <a:pt x="0" y="177799"/>
                  </a:lnTo>
                  <a:lnTo>
                    <a:pt x="22859" y="177799"/>
                  </a:lnTo>
                  <a:lnTo>
                    <a:pt x="22859" y="167639"/>
                  </a:lnTo>
                  <a:close/>
                </a:path>
                <a:path w="22859" h="619760">
                  <a:moveTo>
                    <a:pt x="22859" y="177799"/>
                  </a:moveTo>
                  <a:lnTo>
                    <a:pt x="0" y="177799"/>
                  </a:lnTo>
                  <a:lnTo>
                    <a:pt x="0" y="180339"/>
                  </a:lnTo>
                  <a:lnTo>
                    <a:pt x="22859" y="180339"/>
                  </a:lnTo>
                  <a:lnTo>
                    <a:pt x="22859" y="177799"/>
                  </a:lnTo>
                  <a:close/>
                </a:path>
                <a:path w="22859" h="619760">
                  <a:moveTo>
                    <a:pt x="22859" y="617219"/>
                  </a:moveTo>
                  <a:lnTo>
                    <a:pt x="21589" y="617219"/>
                  </a:lnTo>
                  <a:lnTo>
                    <a:pt x="21589" y="619759"/>
                  </a:lnTo>
                  <a:lnTo>
                    <a:pt x="22859" y="619759"/>
                  </a:lnTo>
                  <a:lnTo>
                    <a:pt x="22859" y="617219"/>
                  </a:lnTo>
                  <a:close/>
                </a:path>
                <a:path w="22859" h="619760">
                  <a:moveTo>
                    <a:pt x="19050" y="615949"/>
                  </a:moveTo>
                  <a:lnTo>
                    <a:pt x="17779" y="615949"/>
                  </a:lnTo>
                  <a:lnTo>
                    <a:pt x="17779" y="617219"/>
                  </a:lnTo>
                  <a:lnTo>
                    <a:pt x="19050" y="617219"/>
                  </a:lnTo>
                  <a:lnTo>
                    <a:pt x="19050" y="615949"/>
                  </a:lnTo>
                  <a:close/>
                </a:path>
                <a:path w="22859" h="619760">
                  <a:moveTo>
                    <a:pt x="22859" y="613409"/>
                  </a:moveTo>
                  <a:lnTo>
                    <a:pt x="15239" y="613409"/>
                  </a:lnTo>
                  <a:lnTo>
                    <a:pt x="15239" y="615949"/>
                  </a:lnTo>
                  <a:lnTo>
                    <a:pt x="22859" y="615949"/>
                  </a:lnTo>
                  <a:lnTo>
                    <a:pt x="22859" y="613409"/>
                  </a:lnTo>
                  <a:close/>
                </a:path>
                <a:path w="22859" h="619760">
                  <a:moveTo>
                    <a:pt x="22859" y="610869"/>
                  </a:moveTo>
                  <a:lnTo>
                    <a:pt x="11429" y="610869"/>
                  </a:lnTo>
                  <a:lnTo>
                    <a:pt x="11429" y="613409"/>
                  </a:lnTo>
                  <a:lnTo>
                    <a:pt x="12700" y="613409"/>
                  </a:lnTo>
                  <a:lnTo>
                    <a:pt x="12700" y="612139"/>
                  </a:lnTo>
                  <a:lnTo>
                    <a:pt x="22859" y="612139"/>
                  </a:lnTo>
                  <a:lnTo>
                    <a:pt x="22859" y="610869"/>
                  </a:lnTo>
                  <a:close/>
                </a:path>
                <a:path w="22859" h="619760">
                  <a:moveTo>
                    <a:pt x="10159" y="609599"/>
                  </a:moveTo>
                  <a:lnTo>
                    <a:pt x="7619" y="609599"/>
                  </a:lnTo>
                  <a:lnTo>
                    <a:pt x="7619" y="610869"/>
                  </a:lnTo>
                  <a:lnTo>
                    <a:pt x="10159" y="610869"/>
                  </a:lnTo>
                  <a:lnTo>
                    <a:pt x="10159" y="609599"/>
                  </a:lnTo>
                  <a:close/>
                </a:path>
                <a:path w="22859" h="619760">
                  <a:moveTo>
                    <a:pt x="22859" y="607059"/>
                  </a:moveTo>
                  <a:lnTo>
                    <a:pt x="6350" y="607059"/>
                  </a:lnTo>
                  <a:lnTo>
                    <a:pt x="6350" y="609599"/>
                  </a:lnTo>
                  <a:lnTo>
                    <a:pt x="22859" y="609599"/>
                  </a:lnTo>
                  <a:lnTo>
                    <a:pt x="22859" y="607059"/>
                  </a:lnTo>
                  <a:close/>
                </a:path>
                <a:path w="22859" h="619760">
                  <a:moveTo>
                    <a:pt x="22859" y="604519"/>
                  </a:moveTo>
                  <a:lnTo>
                    <a:pt x="3809" y="604519"/>
                  </a:lnTo>
                  <a:lnTo>
                    <a:pt x="3809" y="607059"/>
                  </a:lnTo>
                  <a:lnTo>
                    <a:pt x="5079" y="607059"/>
                  </a:lnTo>
                  <a:lnTo>
                    <a:pt x="5079" y="605789"/>
                  </a:lnTo>
                  <a:lnTo>
                    <a:pt x="22859" y="605789"/>
                  </a:lnTo>
                  <a:lnTo>
                    <a:pt x="22859" y="604519"/>
                  </a:lnTo>
                  <a:close/>
                </a:path>
                <a:path w="22859" h="619760">
                  <a:moveTo>
                    <a:pt x="22859" y="600709"/>
                  </a:moveTo>
                  <a:lnTo>
                    <a:pt x="0" y="600709"/>
                  </a:lnTo>
                  <a:lnTo>
                    <a:pt x="0" y="604519"/>
                  </a:lnTo>
                  <a:lnTo>
                    <a:pt x="1269" y="604519"/>
                  </a:lnTo>
                  <a:lnTo>
                    <a:pt x="1269" y="603249"/>
                  </a:lnTo>
                  <a:lnTo>
                    <a:pt x="22859" y="603249"/>
                  </a:lnTo>
                  <a:lnTo>
                    <a:pt x="22859" y="600709"/>
                  </a:lnTo>
                  <a:close/>
                </a:path>
                <a:path w="22859" h="619760">
                  <a:moveTo>
                    <a:pt x="22859" y="598169"/>
                  </a:moveTo>
                  <a:lnTo>
                    <a:pt x="0" y="598169"/>
                  </a:lnTo>
                  <a:lnTo>
                    <a:pt x="0" y="599439"/>
                  </a:lnTo>
                  <a:lnTo>
                    <a:pt x="22859" y="599439"/>
                  </a:lnTo>
                  <a:lnTo>
                    <a:pt x="22859" y="598169"/>
                  </a:lnTo>
                  <a:close/>
                </a:path>
                <a:path w="22859" h="619760">
                  <a:moveTo>
                    <a:pt x="22859" y="594359"/>
                  </a:moveTo>
                  <a:lnTo>
                    <a:pt x="0" y="594359"/>
                  </a:lnTo>
                  <a:lnTo>
                    <a:pt x="0" y="596899"/>
                  </a:lnTo>
                  <a:lnTo>
                    <a:pt x="22859" y="596899"/>
                  </a:lnTo>
                  <a:lnTo>
                    <a:pt x="22859" y="594359"/>
                  </a:lnTo>
                  <a:close/>
                </a:path>
                <a:path w="22859" h="619760">
                  <a:moveTo>
                    <a:pt x="22859" y="591819"/>
                  </a:moveTo>
                  <a:lnTo>
                    <a:pt x="0" y="591819"/>
                  </a:lnTo>
                  <a:lnTo>
                    <a:pt x="0" y="593089"/>
                  </a:lnTo>
                  <a:lnTo>
                    <a:pt x="22859" y="593089"/>
                  </a:lnTo>
                  <a:lnTo>
                    <a:pt x="22859" y="591819"/>
                  </a:lnTo>
                  <a:close/>
                </a:path>
                <a:path w="22859" h="619760">
                  <a:moveTo>
                    <a:pt x="22859" y="586739"/>
                  </a:moveTo>
                  <a:lnTo>
                    <a:pt x="0" y="586739"/>
                  </a:lnTo>
                  <a:lnTo>
                    <a:pt x="0" y="590549"/>
                  </a:lnTo>
                  <a:lnTo>
                    <a:pt x="22859" y="590549"/>
                  </a:lnTo>
                  <a:lnTo>
                    <a:pt x="22859" y="586739"/>
                  </a:lnTo>
                  <a:close/>
                </a:path>
                <a:path w="22859" h="619760">
                  <a:moveTo>
                    <a:pt x="22859" y="580389"/>
                  </a:moveTo>
                  <a:lnTo>
                    <a:pt x="0" y="580389"/>
                  </a:lnTo>
                  <a:lnTo>
                    <a:pt x="0" y="585469"/>
                  </a:lnTo>
                  <a:lnTo>
                    <a:pt x="22859" y="585469"/>
                  </a:lnTo>
                  <a:lnTo>
                    <a:pt x="22859" y="580389"/>
                  </a:lnTo>
                  <a:close/>
                </a:path>
                <a:path w="22859" h="619760">
                  <a:moveTo>
                    <a:pt x="22859" y="574039"/>
                  </a:moveTo>
                  <a:lnTo>
                    <a:pt x="0" y="574039"/>
                  </a:lnTo>
                  <a:lnTo>
                    <a:pt x="0" y="579119"/>
                  </a:lnTo>
                  <a:lnTo>
                    <a:pt x="22859" y="579119"/>
                  </a:lnTo>
                  <a:lnTo>
                    <a:pt x="22859" y="574039"/>
                  </a:lnTo>
                  <a:close/>
                </a:path>
                <a:path w="22859" h="619760">
                  <a:moveTo>
                    <a:pt x="22859" y="567689"/>
                  </a:moveTo>
                  <a:lnTo>
                    <a:pt x="0" y="567689"/>
                  </a:lnTo>
                  <a:lnTo>
                    <a:pt x="0" y="572769"/>
                  </a:lnTo>
                  <a:lnTo>
                    <a:pt x="22859" y="572769"/>
                  </a:lnTo>
                  <a:lnTo>
                    <a:pt x="22859" y="567689"/>
                  </a:lnTo>
                  <a:close/>
                </a:path>
                <a:path w="22859" h="619760">
                  <a:moveTo>
                    <a:pt x="22859" y="561339"/>
                  </a:moveTo>
                  <a:lnTo>
                    <a:pt x="0" y="561339"/>
                  </a:lnTo>
                  <a:lnTo>
                    <a:pt x="0" y="566419"/>
                  </a:lnTo>
                  <a:lnTo>
                    <a:pt x="22859" y="566419"/>
                  </a:lnTo>
                  <a:lnTo>
                    <a:pt x="22859" y="561339"/>
                  </a:lnTo>
                  <a:close/>
                </a:path>
                <a:path w="22859" h="619760">
                  <a:moveTo>
                    <a:pt x="22859" y="554989"/>
                  </a:moveTo>
                  <a:lnTo>
                    <a:pt x="0" y="554989"/>
                  </a:lnTo>
                  <a:lnTo>
                    <a:pt x="0" y="560069"/>
                  </a:lnTo>
                  <a:lnTo>
                    <a:pt x="22859" y="560069"/>
                  </a:lnTo>
                  <a:lnTo>
                    <a:pt x="22859" y="554989"/>
                  </a:lnTo>
                  <a:close/>
                </a:path>
                <a:path w="22859" h="619760">
                  <a:moveTo>
                    <a:pt x="22859" y="548639"/>
                  </a:moveTo>
                  <a:lnTo>
                    <a:pt x="0" y="548639"/>
                  </a:lnTo>
                  <a:lnTo>
                    <a:pt x="0" y="553719"/>
                  </a:lnTo>
                  <a:lnTo>
                    <a:pt x="22859" y="553719"/>
                  </a:lnTo>
                  <a:lnTo>
                    <a:pt x="22859" y="548639"/>
                  </a:lnTo>
                  <a:close/>
                </a:path>
                <a:path w="22859" h="619760">
                  <a:moveTo>
                    <a:pt x="22859" y="542289"/>
                  </a:moveTo>
                  <a:lnTo>
                    <a:pt x="0" y="542289"/>
                  </a:lnTo>
                  <a:lnTo>
                    <a:pt x="0" y="547369"/>
                  </a:lnTo>
                  <a:lnTo>
                    <a:pt x="22859" y="547369"/>
                  </a:lnTo>
                  <a:lnTo>
                    <a:pt x="22859" y="542289"/>
                  </a:lnTo>
                  <a:close/>
                </a:path>
                <a:path w="22859" h="619760">
                  <a:moveTo>
                    <a:pt x="22859" y="535939"/>
                  </a:moveTo>
                  <a:lnTo>
                    <a:pt x="0" y="535939"/>
                  </a:lnTo>
                  <a:lnTo>
                    <a:pt x="0" y="541019"/>
                  </a:lnTo>
                  <a:lnTo>
                    <a:pt x="22859" y="541019"/>
                  </a:lnTo>
                  <a:lnTo>
                    <a:pt x="22859" y="535939"/>
                  </a:lnTo>
                  <a:close/>
                </a:path>
                <a:path w="22859" h="619760">
                  <a:moveTo>
                    <a:pt x="22859" y="529589"/>
                  </a:moveTo>
                  <a:lnTo>
                    <a:pt x="0" y="529589"/>
                  </a:lnTo>
                  <a:lnTo>
                    <a:pt x="0" y="534669"/>
                  </a:lnTo>
                  <a:lnTo>
                    <a:pt x="22859" y="534669"/>
                  </a:lnTo>
                  <a:lnTo>
                    <a:pt x="22859" y="529589"/>
                  </a:lnTo>
                  <a:close/>
                </a:path>
                <a:path w="22859" h="619760">
                  <a:moveTo>
                    <a:pt x="22859" y="523239"/>
                  </a:moveTo>
                  <a:lnTo>
                    <a:pt x="0" y="523239"/>
                  </a:lnTo>
                  <a:lnTo>
                    <a:pt x="0" y="528319"/>
                  </a:lnTo>
                  <a:lnTo>
                    <a:pt x="22859" y="528319"/>
                  </a:lnTo>
                  <a:lnTo>
                    <a:pt x="22859" y="523239"/>
                  </a:lnTo>
                  <a:close/>
                </a:path>
                <a:path w="22859" h="619760">
                  <a:moveTo>
                    <a:pt x="22859" y="516889"/>
                  </a:moveTo>
                  <a:lnTo>
                    <a:pt x="0" y="516889"/>
                  </a:lnTo>
                  <a:lnTo>
                    <a:pt x="0" y="521969"/>
                  </a:lnTo>
                  <a:lnTo>
                    <a:pt x="22859" y="521969"/>
                  </a:lnTo>
                  <a:lnTo>
                    <a:pt x="22859" y="516889"/>
                  </a:lnTo>
                  <a:close/>
                </a:path>
                <a:path w="22859" h="619760">
                  <a:moveTo>
                    <a:pt x="22859" y="510539"/>
                  </a:moveTo>
                  <a:lnTo>
                    <a:pt x="0" y="510539"/>
                  </a:lnTo>
                  <a:lnTo>
                    <a:pt x="0" y="515619"/>
                  </a:lnTo>
                  <a:lnTo>
                    <a:pt x="22859" y="515619"/>
                  </a:lnTo>
                  <a:lnTo>
                    <a:pt x="22859" y="510539"/>
                  </a:lnTo>
                  <a:close/>
                </a:path>
                <a:path w="22859" h="619760">
                  <a:moveTo>
                    <a:pt x="22859" y="504189"/>
                  </a:moveTo>
                  <a:lnTo>
                    <a:pt x="0" y="504189"/>
                  </a:lnTo>
                  <a:lnTo>
                    <a:pt x="0" y="509269"/>
                  </a:lnTo>
                  <a:lnTo>
                    <a:pt x="22859" y="509269"/>
                  </a:lnTo>
                  <a:lnTo>
                    <a:pt x="22859" y="504189"/>
                  </a:lnTo>
                  <a:close/>
                </a:path>
                <a:path w="22859" h="619760">
                  <a:moveTo>
                    <a:pt x="22859" y="497839"/>
                  </a:moveTo>
                  <a:lnTo>
                    <a:pt x="0" y="497839"/>
                  </a:lnTo>
                  <a:lnTo>
                    <a:pt x="0" y="502919"/>
                  </a:lnTo>
                  <a:lnTo>
                    <a:pt x="22859" y="502919"/>
                  </a:lnTo>
                  <a:lnTo>
                    <a:pt x="22859" y="497839"/>
                  </a:lnTo>
                  <a:close/>
                </a:path>
                <a:path w="22859" h="619760">
                  <a:moveTo>
                    <a:pt x="22859" y="491489"/>
                  </a:moveTo>
                  <a:lnTo>
                    <a:pt x="0" y="491489"/>
                  </a:lnTo>
                  <a:lnTo>
                    <a:pt x="0" y="496569"/>
                  </a:lnTo>
                  <a:lnTo>
                    <a:pt x="22859" y="496569"/>
                  </a:lnTo>
                  <a:lnTo>
                    <a:pt x="22859" y="491489"/>
                  </a:lnTo>
                  <a:close/>
                </a:path>
                <a:path w="22859" h="619760">
                  <a:moveTo>
                    <a:pt x="22859" y="485139"/>
                  </a:moveTo>
                  <a:lnTo>
                    <a:pt x="0" y="485139"/>
                  </a:lnTo>
                  <a:lnTo>
                    <a:pt x="0" y="490219"/>
                  </a:lnTo>
                  <a:lnTo>
                    <a:pt x="22859" y="490219"/>
                  </a:lnTo>
                  <a:lnTo>
                    <a:pt x="22859" y="485139"/>
                  </a:lnTo>
                  <a:close/>
                </a:path>
                <a:path w="22859" h="619760">
                  <a:moveTo>
                    <a:pt x="22859" y="478789"/>
                  </a:moveTo>
                  <a:lnTo>
                    <a:pt x="0" y="478789"/>
                  </a:lnTo>
                  <a:lnTo>
                    <a:pt x="0" y="483869"/>
                  </a:lnTo>
                  <a:lnTo>
                    <a:pt x="22859" y="483869"/>
                  </a:lnTo>
                  <a:lnTo>
                    <a:pt x="22859" y="478789"/>
                  </a:lnTo>
                  <a:close/>
                </a:path>
                <a:path w="22859" h="619760">
                  <a:moveTo>
                    <a:pt x="22859" y="472439"/>
                  </a:moveTo>
                  <a:lnTo>
                    <a:pt x="0" y="472439"/>
                  </a:lnTo>
                  <a:lnTo>
                    <a:pt x="0" y="477519"/>
                  </a:lnTo>
                  <a:lnTo>
                    <a:pt x="22859" y="477519"/>
                  </a:lnTo>
                  <a:lnTo>
                    <a:pt x="22859" y="472439"/>
                  </a:lnTo>
                  <a:close/>
                </a:path>
                <a:path w="22859" h="619760">
                  <a:moveTo>
                    <a:pt x="22859" y="466089"/>
                  </a:moveTo>
                  <a:lnTo>
                    <a:pt x="0" y="466089"/>
                  </a:lnTo>
                  <a:lnTo>
                    <a:pt x="0" y="471169"/>
                  </a:lnTo>
                  <a:lnTo>
                    <a:pt x="22859" y="471169"/>
                  </a:lnTo>
                  <a:lnTo>
                    <a:pt x="22859" y="466089"/>
                  </a:lnTo>
                  <a:close/>
                </a:path>
                <a:path w="22859" h="619760">
                  <a:moveTo>
                    <a:pt x="22859" y="459739"/>
                  </a:moveTo>
                  <a:lnTo>
                    <a:pt x="0" y="459739"/>
                  </a:lnTo>
                  <a:lnTo>
                    <a:pt x="0" y="464819"/>
                  </a:lnTo>
                  <a:lnTo>
                    <a:pt x="22859" y="464819"/>
                  </a:lnTo>
                  <a:lnTo>
                    <a:pt x="22859" y="459739"/>
                  </a:lnTo>
                  <a:close/>
                </a:path>
                <a:path w="22859" h="619760">
                  <a:moveTo>
                    <a:pt x="22859" y="453389"/>
                  </a:moveTo>
                  <a:lnTo>
                    <a:pt x="0" y="453389"/>
                  </a:lnTo>
                  <a:lnTo>
                    <a:pt x="0" y="458469"/>
                  </a:lnTo>
                  <a:lnTo>
                    <a:pt x="22859" y="458469"/>
                  </a:lnTo>
                  <a:lnTo>
                    <a:pt x="22859" y="453389"/>
                  </a:lnTo>
                  <a:close/>
                </a:path>
                <a:path w="22859" h="619760">
                  <a:moveTo>
                    <a:pt x="22859" y="448309"/>
                  </a:moveTo>
                  <a:lnTo>
                    <a:pt x="13969" y="448309"/>
                  </a:lnTo>
                  <a:lnTo>
                    <a:pt x="13969" y="449579"/>
                  </a:lnTo>
                  <a:lnTo>
                    <a:pt x="0" y="449579"/>
                  </a:lnTo>
                  <a:lnTo>
                    <a:pt x="0" y="452119"/>
                  </a:lnTo>
                  <a:lnTo>
                    <a:pt x="22859" y="452119"/>
                  </a:lnTo>
                  <a:lnTo>
                    <a:pt x="22859" y="448309"/>
                  </a:lnTo>
                  <a:close/>
                </a:path>
                <a:path w="22859" h="619760">
                  <a:moveTo>
                    <a:pt x="22859" y="313689"/>
                  </a:moveTo>
                  <a:lnTo>
                    <a:pt x="20319" y="313689"/>
                  </a:lnTo>
                  <a:lnTo>
                    <a:pt x="20319" y="314959"/>
                  </a:lnTo>
                  <a:lnTo>
                    <a:pt x="21589" y="314959"/>
                  </a:lnTo>
                  <a:lnTo>
                    <a:pt x="21589" y="316229"/>
                  </a:lnTo>
                  <a:lnTo>
                    <a:pt x="22859" y="316229"/>
                  </a:lnTo>
                  <a:lnTo>
                    <a:pt x="22859" y="313689"/>
                  </a:lnTo>
                  <a:close/>
                </a:path>
                <a:path w="22859" h="619760">
                  <a:moveTo>
                    <a:pt x="22859" y="307339"/>
                  </a:moveTo>
                  <a:lnTo>
                    <a:pt x="12700" y="307339"/>
                  </a:lnTo>
                  <a:lnTo>
                    <a:pt x="12700" y="308609"/>
                  </a:lnTo>
                  <a:lnTo>
                    <a:pt x="13969" y="308609"/>
                  </a:lnTo>
                  <a:lnTo>
                    <a:pt x="13969" y="309879"/>
                  </a:lnTo>
                  <a:lnTo>
                    <a:pt x="15239" y="309879"/>
                  </a:lnTo>
                  <a:lnTo>
                    <a:pt x="15239" y="311149"/>
                  </a:lnTo>
                  <a:lnTo>
                    <a:pt x="16509" y="311149"/>
                  </a:lnTo>
                  <a:lnTo>
                    <a:pt x="16509" y="313689"/>
                  </a:lnTo>
                  <a:lnTo>
                    <a:pt x="17779" y="313689"/>
                  </a:lnTo>
                  <a:lnTo>
                    <a:pt x="17779" y="312419"/>
                  </a:lnTo>
                  <a:lnTo>
                    <a:pt x="22859" y="312419"/>
                  </a:lnTo>
                  <a:lnTo>
                    <a:pt x="22859" y="307339"/>
                  </a:lnTo>
                  <a:close/>
                </a:path>
                <a:path w="22859" h="619760">
                  <a:moveTo>
                    <a:pt x="22859" y="300989"/>
                  </a:moveTo>
                  <a:lnTo>
                    <a:pt x="5079" y="300989"/>
                  </a:lnTo>
                  <a:lnTo>
                    <a:pt x="5079" y="302259"/>
                  </a:lnTo>
                  <a:lnTo>
                    <a:pt x="6350" y="302259"/>
                  </a:lnTo>
                  <a:lnTo>
                    <a:pt x="6350" y="303529"/>
                  </a:lnTo>
                  <a:lnTo>
                    <a:pt x="7619" y="303529"/>
                  </a:lnTo>
                  <a:lnTo>
                    <a:pt x="7619" y="304799"/>
                  </a:lnTo>
                  <a:lnTo>
                    <a:pt x="8889" y="304799"/>
                  </a:lnTo>
                  <a:lnTo>
                    <a:pt x="8889" y="307339"/>
                  </a:lnTo>
                  <a:lnTo>
                    <a:pt x="11429" y="307339"/>
                  </a:lnTo>
                  <a:lnTo>
                    <a:pt x="11429" y="306069"/>
                  </a:lnTo>
                  <a:lnTo>
                    <a:pt x="22859" y="306069"/>
                  </a:lnTo>
                  <a:lnTo>
                    <a:pt x="22859" y="300989"/>
                  </a:lnTo>
                  <a:close/>
                </a:path>
                <a:path w="22859" h="619760">
                  <a:moveTo>
                    <a:pt x="22859" y="294639"/>
                  </a:moveTo>
                  <a:lnTo>
                    <a:pt x="0" y="294639"/>
                  </a:lnTo>
                  <a:lnTo>
                    <a:pt x="0" y="297179"/>
                  </a:lnTo>
                  <a:lnTo>
                    <a:pt x="1269" y="297179"/>
                  </a:lnTo>
                  <a:lnTo>
                    <a:pt x="1269" y="298449"/>
                  </a:lnTo>
                  <a:lnTo>
                    <a:pt x="2539" y="298449"/>
                  </a:lnTo>
                  <a:lnTo>
                    <a:pt x="2539" y="300989"/>
                  </a:lnTo>
                  <a:lnTo>
                    <a:pt x="3809" y="300989"/>
                  </a:lnTo>
                  <a:lnTo>
                    <a:pt x="3809" y="299719"/>
                  </a:lnTo>
                  <a:lnTo>
                    <a:pt x="22859" y="299719"/>
                  </a:lnTo>
                  <a:lnTo>
                    <a:pt x="22859" y="294639"/>
                  </a:lnTo>
                  <a:close/>
                </a:path>
                <a:path w="22859" h="619760">
                  <a:moveTo>
                    <a:pt x="22859" y="288289"/>
                  </a:moveTo>
                  <a:lnTo>
                    <a:pt x="0" y="288289"/>
                  </a:lnTo>
                  <a:lnTo>
                    <a:pt x="0" y="293369"/>
                  </a:lnTo>
                  <a:lnTo>
                    <a:pt x="22859" y="293369"/>
                  </a:lnTo>
                  <a:lnTo>
                    <a:pt x="22859" y="288289"/>
                  </a:lnTo>
                  <a:close/>
                </a:path>
                <a:path w="22859" h="619760">
                  <a:moveTo>
                    <a:pt x="22859" y="281939"/>
                  </a:moveTo>
                  <a:lnTo>
                    <a:pt x="0" y="281939"/>
                  </a:lnTo>
                  <a:lnTo>
                    <a:pt x="0" y="287019"/>
                  </a:lnTo>
                  <a:lnTo>
                    <a:pt x="22859" y="287019"/>
                  </a:lnTo>
                  <a:lnTo>
                    <a:pt x="22859" y="281939"/>
                  </a:lnTo>
                  <a:close/>
                </a:path>
                <a:path w="22859" h="619760">
                  <a:moveTo>
                    <a:pt x="22859" y="275589"/>
                  </a:moveTo>
                  <a:lnTo>
                    <a:pt x="0" y="275589"/>
                  </a:lnTo>
                  <a:lnTo>
                    <a:pt x="0" y="280669"/>
                  </a:lnTo>
                  <a:lnTo>
                    <a:pt x="22859" y="280669"/>
                  </a:lnTo>
                  <a:lnTo>
                    <a:pt x="22859" y="275589"/>
                  </a:lnTo>
                  <a:close/>
                </a:path>
                <a:path w="22859" h="619760">
                  <a:moveTo>
                    <a:pt x="22859" y="269239"/>
                  </a:moveTo>
                  <a:lnTo>
                    <a:pt x="0" y="269239"/>
                  </a:lnTo>
                  <a:lnTo>
                    <a:pt x="0" y="274319"/>
                  </a:lnTo>
                  <a:lnTo>
                    <a:pt x="22859" y="274319"/>
                  </a:lnTo>
                  <a:lnTo>
                    <a:pt x="22859" y="269239"/>
                  </a:lnTo>
                  <a:close/>
                </a:path>
                <a:path w="22859" h="619760">
                  <a:moveTo>
                    <a:pt x="22859" y="262889"/>
                  </a:moveTo>
                  <a:lnTo>
                    <a:pt x="0" y="262889"/>
                  </a:lnTo>
                  <a:lnTo>
                    <a:pt x="0" y="267969"/>
                  </a:lnTo>
                  <a:lnTo>
                    <a:pt x="22859" y="267969"/>
                  </a:lnTo>
                  <a:lnTo>
                    <a:pt x="22859" y="262889"/>
                  </a:lnTo>
                  <a:close/>
                </a:path>
                <a:path w="22859" h="619760">
                  <a:moveTo>
                    <a:pt x="22859" y="181609"/>
                  </a:moveTo>
                  <a:lnTo>
                    <a:pt x="0" y="181609"/>
                  </a:lnTo>
                  <a:lnTo>
                    <a:pt x="0" y="261619"/>
                  </a:lnTo>
                  <a:lnTo>
                    <a:pt x="22859" y="261619"/>
                  </a:lnTo>
                  <a:lnTo>
                    <a:pt x="22859" y="181609"/>
                  </a:lnTo>
                  <a:close/>
                </a:path>
              </a:pathLst>
            </a:custGeom>
            <a:solidFill>
              <a:srgbClr val="191919"/>
            </a:solidFill>
          </p:spPr>
          <p:txBody>
            <a:bodyPr bIns="0" lIns="0" rIns="0" rtlCol="0" tIns="0" wrap="square"/>
            <a:p/>
          </p:txBody>
        </p:sp>
        <p:sp>
          <p:nvSpPr>
            <p:cNvPr id="1049307" name="object 600"/>
            <p:cNvSpPr/>
            <p:nvPr/>
          </p:nvSpPr>
          <p:spPr>
            <a:xfrm>
              <a:off x="6984999" y="5882640"/>
              <a:ext cx="21590" cy="582930"/>
            </a:xfrm>
            <a:custGeom>
              <a:avLst/>
              <a:ahLst/>
              <a:rect l="l" t="t" r="r" b="b"/>
              <a:pathLst>
                <a:path w="21590" h="582929">
                  <a:moveTo>
                    <a:pt x="21590" y="0"/>
                  </a:moveTo>
                  <a:lnTo>
                    <a:pt x="20320" y="0"/>
                  </a:lnTo>
                  <a:lnTo>
                    <a:pt x="20320" y="1270"/>
                  </a:lnTo>
                  <a:lnTo>
                    <a:pt x="21590" y="1270"/>
                  </a:lnTo>
                  <a:lnTo>
                    <a:pt x="21590" y="0"/>
                  </a:lnTo>
                  <a:close/>
                </a:path>
                <a:path w="21590" h="582929">
                  <a:moveTo>
                    <a:pt x="21590" y="1270"/>
                  </a:moveTo>
                  <a:lnTo>
                    <a:pt x="19050" y="1270"/>
                  </a:lnTo>
                  <a:lnTo>
                    <a:pt x="19050" y="2540"/>
                  </a:lnTo>
                  <a:lnTo>
                    <a:pt x="16509" y="2540"/>
                  </a:lnTo>
                  <a:lnTo>
                    <a:pt x="16509" y="3810"/>
                  </a:lnTo>
                  <a:lnTo>
                    <a:pt x="15240" y="3810"/>
                  </a:lnTo>
                  <a:lnTo>
                    <a:pt x="15240" y="5080"/>
                  </a:lnTo>
                  <a:lnTo>
                    <a:pt x="21590" y="5080"/>
                  </a:lnTo>
                  <a:lnTo>
                    <a:pt x="21590" y="1270"/>
                  </a:lnTo>
                  <a:close/>
                </a:path>
                <a:path w="21590" h="582929">
                  <a:moveTo>
                    <a:pt x="21590" y="5080"/>
                  </a:moveTo>
                  <a:lnTo>
                    <a:pt x="13970" y="5080"/>
                  </a:lnTo>
                  <a:lnTo>
                    <a:pt x="13970" y="6350"/>
                  </a:lnTo>
                  <a:lnTo>
                    <a:pt x="12700" y="6350"/>
                  </a:lnTo>
                  <a:lnTo>
                    <a:pt x="12700" y="7620"/>
                  </a:lnTo>
                  <a:lnTo>
                    <a:pt x="21590" y="7620"/>
                  </a:lnTo>
                  <a:lnTo>
                    <a:pt x="21590" y="5080"/>
                  </a:lnTo>
                  <a:close/>
                </a:path>
                <a:path w="21590" h="582929">
                  <a:moveTo>
                    <a:pt x="21590" y="7620"/>
                  </a:moveTo>
                  <a:lnTo>
                    <a:pt x="11429" y="7620"/>
                  </a:lnTo>
                  <a:lnTo>
                    <a:pt x="11429" y="8890"/>
                  </a:lnTo>
                  <a:lnTo>
                    <a:pt x="10159" y="8890"/>
                  </a:lnTo>
                  <a:lnTo>
                    <a:pt x="10159" y="10160"/>
                  </a:lnTo>
                  <a:lnTo>
                    <a:pt x="8890" y="10160"/>
                  </a:lnTo>
                  <a:lnTo>
                    <a:pt x="8890" y="12700"/>
                  </a:lnTo>
                  <a:lnTo>
                    <a:pt x="7620" y="12700"/>
                  </a:lnTo>
                  <a:lnTo>
                    <a:pt x="7620" y="13970"/>
                  </a:lnTo>
                  <a:lnTo>
                    <a:pt x="21590" y="13970"/>
                  </a:lnTo>
                  <a:lnTo>
                    <a:pt x="21590" y="7620"/>
                  </a:lnTo>
                  <a:close/>
                </a:path>
                <a:path w="21590" h="582929">
                  <a:moveTo>
                    <a:pt x="21590" y="13970"/>
                  </a:moveTo>
                  <a:lnTo>
                    <a:pt x="6350" y="13970"/>
                  </a:lnTo>
                  <a:lnTo>
                    <a:pt x="6350" y="15240"/>
                  </a:lnTo>
                  <a:lnTo>
                    <a:pt x="5079" y="15240"/>
                  </a:lnTo>
                  <a:lnTo>
                    <a:pt x="5079" y="16510"/>
                  </a:lnTo>
                  <a:lnTo>
                    <a:pt x="3809" y="16510"/>
                  </a:lnTo>
                  <a:lnTo>
                    <a:pt x="3809" y="17780"/>
                  </a:lnTo>
                  <a:lnTo>
                    <a:pt x="21590" y="17780"/>
                  </a:lnTo>
                  <a:lnTo>
                    <a:pt x="21590" y="13970"/>
                  </a:lnTo>
                  <a:close/>
                </a:path>
                <a:path w="21590" h="582929">
                  <a:moveTo>
                    <a:pt x="21590" y="17780"/>
                  </a:moveTo>
                  <a:lnTo>
                    <a:pt x="3809" y="17780"/>
                  </a:lnTo>
                  <a:lnTo>
                    <a:pt x="3809" y="19050"/>
                  </a:lnTo>
                  <a:lnTo>
                    <a:pt x="2540" y="19050"/>
                  </a:lnTo>
                  <a:lnTo>
                    <a:pt x="2540" y="20320"/>
                  </a:lnTo>
                  <a:lnTo>
                    <a:pt x="21590" y="20320"/>
                  </a:lnTo>
                  <a:lnTo>
                    <a:pt x="21590" y="17780"/>
                  </a:lnTo>
                  <a:close/>
                </a:path>
                <a:path w="21590" h="582929">
                  <a:moveTo>
                    <a:pt x="21590" y="20320"/>
                  </a:moveTo>
                  <a:lnTo>
                    <a:pt x="1270" y="20320"/>
                  </a:lnTo>
                  <a:lnTo>
                    <a:pt x="1270" y="21590"/>
                  </a:lnTo>
                  <a:lnTo>
                    <a:pt x="0" y="21590"/>
                  </a:lnTo>
                  <a:lnTo>
                    <a:pt x="0" y="26670"/>
                  </a:lnTo>
                  <a:lnTo>
                    <a:pt x="21590" y="26670"/>
                  </a:lnTo>
                  <a:lnTo>
                    <a:pt x="21590" y="20320"/>
                  </a:lnTo>
                  <a:close/>
                </a:path>
                <a:path w="21590" h="582929">
                  <a:moveTo>
                    <a:pt x="21590" y="26670"/>
                  </a:moveTo>
                  <a:lnTo>
                    <a:pt x="0" y="26670"/>
                  </a:lnTo>
                  <a:lnTo>
                    <a:pt x="0" y="33020"/>
                  </a:lnTo>
                  <a:lnTo>
                    <a:pt x="21590" y="33020"/>
                  </a:lnTo>
                  <a:lnTo>
                    <a:pt x="21590" y="26670"/>
                  </a:lnTo>
                  <a:close/>
                </a:path>
                <a:path w="21590" h="582929">
                  <a:moveTo>
                    <a:pt x="21590" y="33020"/>
                  </a:moveTo>
                  <a:lnTo>
                    <a:pt x="0" y="33020"/>
                  </a:lnTo>
                  <a:lnTo>
                    <a:pt x="0" y="39370"/>
                  </a:lnTo>
                  <a:lnTo>
                    <a:pt x="21590" y="39370"/>
                  </a:lnTo>
                  <a:lnTo>
                    <a:pt x="21590" y="33020"/>
                  </a:lnTo>
                  <a:close/>
                </a:path>
                <a:path w="21590" h="582929">
                  <a:moveTo>
                    <a:pt x="21590" y="39370"/>
                  </a:moveTo>
                  <a:lnTo>
                    <a:pt x="0" y="39370"/>
                  </a:lnTo>
                  <a:lnTo>
                    <a:pt x="0" y="45720"/>
                  </a:lnTo>
                  <a:lnTo>
                    <a:pt x="21590" y="45720"/>
                  </a:lnTo>
                  <a:lnTo>
                    <a:pt x="21590" y="39370"/>
                  </a:lnTo>
                  <a:close/>
                </a:path>
                <a:path w="21590" h="582929">
                  <a:moveTo>
                    <a:pt x="21590" y="45720"/>
                  </a:moveTo>
                  <a:lnTo>
                    <a:pt x="0" y="45720"/>
                  </a:lnTo>
                  <a:lnTo>
                    <a:pt x="0" y="52070"/>
                  </a:lnTo>
                  <a:lnTo>
                    <a:pt x="21590" y="52070"/>
                  </a:lnTo>
                  <a:lnTo>
                    <a:pt x="21590" y="45720"/>
                  </a:lnTo>
                  <a:close/>
                </a:path>
                <a:path w="21590" h="582929">
                  <a:moveTo>
                    <a:pt x="21590" y="52070"/>
                  </a:moveTo>
                  <a:lnTo>
                    <a:pt x="0" y="52070"/>
                  </a:lnTo>
                  <a:lnTo>
                    <a:pt x="0" y="55880"/>
                  </a:lnTo>
                  <a:lnTo>
                    <a:pt x="21590" y="55880"/>
                  </a:lnTo>
                  <a:lnTo>
                    <a:pt x="21590" y="52070"/>
                  </a:lnTo>
                  <a:close/>
                </a:path>
                <a:path w="21590" h="582929">
                  <a:moveTo>
                    <a:pt x="21590" y="55880"/>
                  </a:moveTo>
                  <a:lnTo>
                    <a:pt x="0" y="55880"/>
                  </a:lnTo>
                  <a:lnTo>
                    <a:pt x="0" y="58420"/>
                  </a:lnTo>
                  <a:lnTo>
                    <a:pt x="21590" y="58420"/>
                  </a:lnTo>
                  <a:lnTo>
                    <a:pt x="21590" y="55880"/>
                  </a:lnTo>
                  <a:close/>
                </a:path>
                <a:path w="21590" h="582929">
                  <a:moveTo>
                    <a:pt x="21590" y="58420"/>
                  </a:moveTo>
                  <a:lnTo>
                    <a:pt x="0" y="58420"/>
                  </a:lnTo>
                  <a:lnTo>
                    <a:pt x="0" y="62230"/>
                  </a:lnTo>
                  <a:lnTo>
                    <a:pt x="21590" y="62230"/>
                  </a:lnTo>
                  <a:lnTo>
                    <a:pt x="21590" y="58420"/>
                  </a:lnTo>
                  <a:close/>
                </a:path>
                <a:path w="21590" h="582929">
                  <a:moveTo>
                    <a:pt x="21590" y="62230"/>
                  </a:moveTo>
                  <a:lnTo>
                    <a:pt x="0" y="62230"/>
                  </a:lnTo>
                  <a:lnTo>
                    <a:pt x="0" y="64770"/>
                  </a:lnTo>
                  <a:lnTo>
                    <a:pt x="21590" y="64770"/>
                  </a:lnTo>
                  <a:lnTo>
                    <a:pt x="21590" y="62230"/>
                  </a:lnTo>
                  <a:close/>
                </a:path>
                <a:path w="21590" h="582929">
                  <a:moveTo>
                    <a:pt x="21590" y="64770"/>
                  </a:moveTo>
                  <a:lnTo>
                    <a:pt x="0" y="64770"/>
                  </a:lnTo>
                  <a:lnTo>
                    <a:pt x="0" y="74930"/>
                  </a:lnTo>
                  <a:lnTo>
                    <a:pt x="21590" y="74930"/>
                  </a:lnTo>
                  <a:lnTo>
                    <a:pt x="21590" y="64770"/>
                  </a:lnTo>
                  <a:close/>
                </a:path>
                <a:path w="21590" h="582929">
                  <a:moveTo>
                    <a:pt x="21590" y="74930"/>
                  </a:moveTo>
                  <a:lnTo>
                    <a:pt x="0" y="74930"/>
                  </a:lnTo>
                  <a:lnTo>
                    <a:pt x="0" y="77470"/>
                  </a:lnTo>
                  <a:lnTo>
                    <a:pt x="21590" y="77470"/>
                  </a:lnTo>
                  <a:lnTo>
                    <a:pt x="21590" y="74930"/>
                  </a:lnTo>
                  <a:close/>
                </a:path>
                <a:path w="21590" h="582929">
                  <a:moveTo>
                    <a:pt x="21590" y="77470"/>
                  </a:moveTo>
                  <a:lnTo>
                    <a:pt x="0" y="77470"/>
                  </a:lnTo>
                  <a:lnTo>
                    <a:pt x="0" y="83820"/>
                  </a:lnTo>
                  <a:lnTo>
                    <a:pt x="21590" y="83820"/>
                  </a:lnTo>
                  <a:lnTo>
                    <a:pt x="21590" y="77470"/>
                  </a:lnTo>
                  <a:close/>
                </a:path>
                <a:path w="21590" h="582929">
                  <a:moveTo>
                    <a:pt x="21590" y="83820"/>
                  </a:moveTo>
                  <a:lnTo>
                    <a:pt x="0" y="83820"/>
                  </a:lnTo>
                  <a:lnTo>
                    <a:pt x="0" y="87630"/>
                  </a:lnTo>
                  <a:lnTo>
                    <a:pt x="21590" y="87630"/>
                  </a:lnTo>
                  <a:lnTo>
                    <a:pt x="21590" y="83820"/>
                  </a:lnTo>
                  <a:close/>
                </a:path>
                <a:path w="21590" h="582929">
                  <a:moveTo>
                    <a:pt x="21590" y="87630"/>
                  </a:moveTo>
                  <a:lnTo>
                    <a:pt x="0" y="87630"/>
                  </a:lnTo>
                  <a:lnTo>
                    <a:pt x="0" y="90170"/>
                  </a:lnTo>
                  <a:lnTo>
                    <a:pt x="21590" y="90170"/>
                  </a:lnTo>
                  <a:lnTo>
                    <a:pt x="21590" y="87630"/>
                  </a:lnTo>
                  <a:close/>
                </a:path>
                <a:path w="21590" h="582929">
                  <a:moveTo>
                    <a:pt x="21590" y="90170"/>
                  </a:moveTo>
                  <a:lnTo>
                    <a:pt x="0" y="90170"/>
                  </a:lnTo>
                  <a:lnTo>
                    <a:pt x="0" y="93980"/>
                  </a:lnTo>
                  <a:lnTo>
                    <a:pt x="21590" y="93980"/>
                  </a:lnTo>
                  <a:lnTo>
                    <a:pt x="21590" y="90170"/>
                  </a:lnTo>
                  <a:close/>
                </a:path>
                <a:path w="21590" h="582929">
                  <a:moveTo>
                    <a:pt x="21590" y="93980"/>
                  </a:moveTo>
                  <a:lnTo>
                    <a:pt x="0" y="93980"/>
                  </a:lnTo>
                  <a:lnTo>
                    <a:pt x="0" y="96520"/>
                  </a:lnTo>
                  <a:lnTo>
                    <a:pt x="21590" y="96520"/>
                  </a:lnTo>
                  <a:lnTo>
                    <a:pt x="21590" y="93980"/>
                  </a:lnTo>
                  <a:close/>
                </a:path>
                <a:path w="21590" h="582929">
                  <a:moveTo>
                    <a:pt x="21590" y="96520"/>
                  </a:moveTo>
                  <a:lnTo>
                    <a:pt x="0" y="96520"/>
                  </a:lnTo>
                  <a:lnTo>
                    <a:pt x="0" y="102870"/>
                  </a:lnTo>
                  <a:lnTo>
                    <a:pt x="21590" y="102870"/>
                  </a:lnTo>
                  <a:lnTo>
                    <a:pt x="21590" y="96520"/>
                  </a:lnTo>
                  <a:close/>
                </a:path>
                <a:path w="21590" h="582929">
                  <a:moveTo>
                    <a:pt x="21590" y="102870"/>
                  </a:moveTo>
                  <a:lnTo>
                    <a:pt x="0" y="102870"/>
                  </a:lnTo>
                  <a:lnTo>
                    <a:pt x="0" y="109220"/>
                  </a:lnTo>
                  <a:lnTo>
                    <a:pt x="21590" y="109220"/>
                  </a:lnTo>
                  <a:lnTo>
                    <a:pt x="21590" y="102870"/>
                  </a:lnTo>
                  <a:close/>
                </a:path>
                <a:path w="21590" h="582929">
                  <a:moveTo>
                    <a:pt x="21590" y="109220"/>
                  </a:moveTo>
                  <a:lnTo>
                    <a:pt x="0" y="109220"/>
                  </a:lnTo>
                  <a:lnTo>
                    <a:pt x="0" y="115570"/>
                  </a:lnTo>
                  <a:lnTo>
                    <a:pt x="21590" y="115570"/>
                  </a:lnTo>
                  <a:lnTo>
                    <a:pt x="21590" y="109220"/>
                  </a:lnTo>
                  <a:close/>
                </a:path>
                <a:path w="21590" h="582929">
                  <a:moveTo>
                    <a:pt x="21590" y="115570"/>
                  </a:moveTo>
                  <a:lnTo>
                    <a:pt x="0" y="115570"/>
                  </a:lnTo>
                  <a:lnTo>
                    <a:pt x="0" y="119380"/>
                  </a:lnTo>
                  <a:lnTo>
                    <a:pt x="21590" y="119380"/>
                  </a:lnTo>
                  <a:lnTo>
                    <a:pt x="21590" y="115570"/>
                  </a:lnTo>
                  <a:close/>
                </a:path>
                <a:path w="21590" h="582929">
                  <a:moveTo>
                    <a:pt x="21590" y="119380"/>
                  </a:moveTo>
                  <a:lnTo>
                    <a:pt x="0" y="119380"/>
                  </a:lnTo>
                  <a:lnTo>
                    <a:pt x="0" y="121920"/>
                  </a:lnTo>
                  <a:lnTo>
                    <a:pt x="21590" y="121920"/>
                  </a:lnTo>
                  <a:lnTo>
                    <a:pt x="21590" y="119380"/>
                  </a:lnTo>
                  <a:close/>
                </a:path>
                <a:path w="21590" h="582929">
                  <a:moveTo>
                    <a:pt x="21590" y="121920"/>
                  </a:moveTo>
                  <a:lnTo>
                    <a:pt x="0" y="121920"/>
                  </a:lnTo>
                  <a:lnTo>
                    <a:pt x="0" y="125730"/>
                  </a:lnTo>
                  <a:lnTo>
                    <a:pt x="21590" y="125730"/>
                  </a:lnTo>
                  <a:lnTo>
                    <a:pt x="21590" y="121920"/>
                  </a:lnTo>
                  <a:close/>
                </a:path>
                <a:path w="21590" h="582929">
                  <a:moveTo>
                    <a:pt x="21590" y="125730"/>
                  </a:moveTo>
                  <a:lnTo>
                    <a:pt x="0" y="125730"/>
                  </a:lnTo>
                  <a:lnTo>
                    <a:pt x="0" y="128270"/>
                  </a:lnTo>
                  <a:lnTo>
                    <a:pt x="21590" y="128270"/>
                  </a:lnTo>
                  <a:lnTo>
                    <a:pt x="21590" y="125730"/>
                  </a:lnTo>
                  <a:close/>
                </a:path>
                <a:path w="21590" h="582929">
                  <a:moveTo>
                    <a:pt x="21590" y="128270"/>
                  </a:moveTo>
                  <a:lnTo>
                    <a:pt x="0" y="128270"/>
                  </a:lnTo>
                  <a:lnTo>
                    <a:pt x="0" y="144780"/>
                  </a:lnTo>
                  <a:lnTo>
                    <a:pt x="21590" y="144780"/>
                  </a:lnTo>
                  <a:lnTo>
                    <a:pt x="21590" y="128270"/>
                  </a:lnTo>
                  <a:close/>
                </a:path>
                <a:path w="21590" h="582929">
                  <a:moveTo>
                    <a:pt x="21590" y="144780"/>
                  </a:moveTo>
                  <a:lnTo>
                    <a:pt x="0" y="144780"/>
                  </a:lnTo>
                  <a:lnTo>
                    <a:pt x="0" y="147320"/>
                  </a:lnTo>
                  <a:lnTo>
                    <a:pt x="21590" y="147320"/>
                  </a:lnTo>
                  <a:lnTo>
                    <a:pt x="21590" y="144780"/>
                  </a:lnTo>
                  <a:close/>
                </a:path>
                <a:path w="21590" h="582929">
                  <a:moveTo>
                    <a:pt x="21590" y="147320"/>
                  </a:moveTo>
                  <a:lnTo>
                    <a:pt x="0" y="147320"/>
                  </a:lnTo>
                  <a:lnTo>
                    <a:pt x="0" y="157480"/>
                  </a:lnTo>
                  <a:lnTo>
                    <a:pt x="21590" y="157480"/>
                  </a:lnTo>
                  <a:lnTo>
                    <a:pt x="21590" y="147320"/>
                  </a:lnTo>
                  <a:close/>
                </a:path>
                <a:path w="21590" h="582929">
                  <a:moveTo>
                    <a:pt x="21590" y="157480"/>
                  </a:moveTo>
                  <a:lnTo>
                    <a:pt x="0" y="157480"/>
                  </a:lnTo>
                  <a:lnTo>
                    <a:pt x="0" y="160020"/>
                  </a:lnTo>
                  <a:lnTo>
                    <a:pt x="21590" y="160020"/>
                  </a:lnTo>
                  <a:lnTo>
                    <a:pt x="21590" y="157480"/>
                  </a:lnTo>
                  <a:close/>
                </a:path>
                <a:path w="21590" h="582929">
                  <a:moveTo>
                    <a:pt x="21590" y="580390"/>
                  </a:moveTo>
                  <a:lnTo>
                    <a:pt x="20320" y="580390"/>
                  </a:lnTo>
                  <a:lnTo>
                    <a:pt x="20320" y="582930"/>
                  </a:lnTo>
                  <a:lnTo>
                    <a:pt x="21590" y="582930"/>
                  </a:lnTo>
                  <a:lnTo>
                    <a:pt x="21590" y="580390"/>
                  </a:lnTo>
                  <a:close/>
                </a:path>
                <a:path w="21590" h="582929">
                  <a:moveTo>
                    <a:pt x="21590" y="577850"/>
                  </a:moveTo>
                  <a:lnTo>
                    <a:pt x="16509" y="577850"/>
                  </a:lnTo>
                  <a:lnTo>
                    <a:pt x="16509" y="580390"/>
                  </a:lnTo>
                  <a:lnTo>
                    <a:pt x="17779" y="580390"/>
                  </a:lnTo>
                  <a:lnTo>
                    <a:pt x="17779" y="579120"/>
                  </a:lnTo>
                  <a:lnTo>
                    <a:pt x="21590" y="579120"/>
                  </a:lnTo>
                  <a:lnTo>
                    <a:pt x="21590" y="577850"/>
                  </a:lnTo>
                  <a:close/>
                </a:path>
                <a:path w="21590" h="582929">
                  <a:moveTo>
                    <a:pt x="15240" y="576580"/>
                  </a:moveTo>
                  <a:lnTo>
                    <a:pt x="13970" y="576580"/>
                  </a:lnTo>
                  <a:lnTo>
                    <a:pt x="13970" y="577850"/>
                  </a:lnTo>
                  <a:lnTo>
                    <a:pt x="15240" y="577850"/>
                  </a:lnTo>
                  <a:lnTo>
                    <a:pt x="15240" y="576580"/>
                  </a:lnTo>
                  <a:close/>
                </a:path>
                <a:path w="21590" h="582929">
                  <a:moveTo>
                    <a:pt x="21590" y="574040"/>
                  </a:moveTo>
                  <a:lnTo>
                    <a:pt x="12700" y="574040"/>
                  </a:lnTo>
                  <a:lnTo>
                    <a:pt x="12700" y="576580"/>
                  </a:lnTo>
                  <a:lnTo>
                    <a:pt x="21590" y="576580"/>
                  </a:lnTo>
                  <a:lnTo>
                    <a:pt x="21590" y="574040"/>
                  </a:lnTo>
                  <a:close/>
                </a:path>
                <a:path w="21590" h="582929">
                  <a:moveTo>
                    <a:pt x="21590" y="571500"/>
                  </a:moveTo>
                  <a:lnTo>
                    <a:pt x="8890" y="571500"/>
                  </a:lnTo>
                  <a:lnTo>
                    <a:pt x="8890" y="574040"/>
                  </a:lnTo>
                  <a:lnTo>
                    <a:pt x="10159" y="574040"/>
                  </a:lnTo>
                  <a:lnTo>
                    <a:pt x="10159" y="572770"/>
                  </a:lnTo>
                  <a:lnTo>
                    <a:pt x="21590" y="572770"/>
                  </a:lnTo>
                  <a:lnTo>
                    <a:pt x="21590" y="571500"/>
                  </a:lnTo>
                  <a:close/>
                </a:path>
                <a:path w="21590" h="582929">
                  <a:moveTo>
                    <a:pt x="7620" y="570230"/>
                  </a:moveTo>
                  <a:lnTo>
                    <a:pt x="6350" y="570230"/>
                  </a:lnTo>
                  <a:lnTo>
                    <a:pt x="6350" y="571500"/>
                  </a:lnTo>
                  <a:lnTo>
                    <a:pt x="7620" y="571500"/>
                  </a:lnTo>
                  <a:lnTo>
                    <a:pt x="7620" y="570230"/>
                  </a:lnTo>
                  <a:close/>
                </a:path>
                <a:path w="21590" h="582929">
                  <a:moveTo>
                    <a:pt x="21590" y="566420"/>
                  </a:moveTo>
                  <a:lnTo>
                    <a:pt x="3809" y="566420"/>
                  </a:lnTo>
                  <a:lnTo>
                    <a:pt x="3809" y="567690"/>
                  </a:lnTo>
                  <a:lnTo>
                    <a:pt x="5079" y="567690"/>
                  </a:lnTo>
                  <a:lnTo>
                    <a:pt x="5079" y="570230"/>
                  </a:lnTo>
                  <a:lnTo>
                    <a:pt x="21590" y="570230"/>
                  </a:lnTo>
                  <a:lnTo>
                    <a:pt x="21590" y="566420"/>
                  </a:lnTo>
                  <a:close/>
                </a:path>
                <a:path w="21590" h="582929">
                  <a:moveTo>
                    <a:pt x="21590" y="560070"/>
                  </a:moveTo>
                  <a:lnTo>
                    <a:pt x="0" y="560070"/>
                  </a:lnTo>
                  <a:lnTo>
                    <a:pt x="0" y="566420"/>
                  </a:lnTo>
                  <a:lnTo>
                    <a:pt x="1270" y="566420"/>
                  </a:lnTo>
                  <a:lnTo>
                    <a:pt x="1270" y="565150"/>
                  </a:lnTo>
                  <a:lnTo>
                    <a:pt x="21590" y="565150"/>
                  </a:lnTo>
                  <a:lnTo>
                    <a:pt x="21590" y="560070"/>
                  </a:lnTo>
                  <a:close/>
                </a:path>
                <a:path w="21590" h="582929">
                  <a:moveTo>
                    <a:pt x="21590" y="553720"/>
                  </a:moveTo>
                  <a:lnTo>
                    <a:pt x="0" y="553720"/>
                  </a:lnTo>
                  <a:lnTo>
                    <a:pt x="0" y="558800"/>
                  </a:lnTo>
                  <a:lnTo>
                    <a:pt x="21590" y="558800"/>
                  </a:lnTo>
                  <a:lnTo>
                    <a:pt x="21590" y="553720"/>
                  </a:lnTo>
                  <a:close/>
                </a:path>
                <a:path w="21590" h="582929">
                  <a:moveTo>
                    <a:pt x="21590" y="547370"/>
                  </a:moveTo>
                  <a:lnTo>
                    <a:pt x="0" y="547370"/>
                  </a:lnTo>
                  <a:lnTo>
                    <a:pt x="0" y="552450"/>
                  </a:lnTo>
                  <a:lnTo>
                    <a:pt x="21590" y="552450"/>
                  </a:lnTo>
                  <a:lnTo>
                    <a:pt x="21590" y="547370"/>
                  </a:lnTo>
                  <a:close/>
                </a:path>
                <a:path w="21590" h="582929">
                  <a:moveTo>
                    <a:pt x="21590" y="541020"/>
                  </a:moveTo>
                  <a:lnTo>
                    <a:pt x="0" y="541020"/>
                  </a:lnTo>
                  <a:lnTo>
                    <a:pt x="0" y="546100"/>
                  </a:lnTo>
                  <a:lnTo>
                    <a:pt x="21590" y="546100"/>
                  </a:lnTo>
                  <a:lnTo>
                    <a:pt x="21590" y="541020"/>
                  </a:lnTo>
                  <a:close/>
                </a:path>
                <a:path w="21590" h="582929">
                  <a:moveTo>
                    <a:pt x="21590" y="534670"/>
                  </a:moveTo>
                  <a:lnTo>
                    <a:pt x="0" y="534670"/>
                  </a:lnTo>
                  <a:lnTo>
                    <a:pt x="0" y="539750"/>
                  </a:lnTo>
                  <a:lnTo>
                    <a:pt x="21590" y="539750"/>
                  </a:lnTo>
                  <a:lnTo>
                    <a:pt x="21590" y="534670"/>
                  </a:lnTo>
                  <a:close/>
                </a:path>
                <a:path w="21590" h="582929">
                  <a:moveTo>
                    <a:pt x="21590" y="528320"/>
                  </a:moveTo>
                  <a:lnTo>
                    <a:pt x="0" y="528320"/>
                  </a:lnTo>
                  <a:lnTo>
                    <a:pt x="0" y="533400"/>
                  </a:lnTo>
                  <a:lnTo>
                    <a:pt x="21590" y="533400"/>
                  </a:lnTo>
                  <a:lnTo>
                    <a:pt x="21590" y="528320"/>
                  </a:lnTo>
                  <a:close/>
                </a:path>
                <a:path w="21590" h="582929">
                  <a:moveTo>
                    <a:pt x="21590" y="521970"/>
                  </a:moveTo>
                  <a:lnTo>
                    <a:pt x="0" y="521970"/>
                  </a:lnTo>
                  <a:lnTo>
                    <a:pt x="0" y="527050"/>
                  </a:lnTo>
                  <a:lnTo>
                    <a:pt x="21590" y="527050"/>
                  </a:lnTo>
                  <a:lnTo>
                    <a:pt x="21590" y="521970"/>
                  </a:lnTo>
                  <a:close/>
                </a:path>
                <a:path w="21590" h="582929">
                  <a:moveTo>
                    <a:pt x="21590" y="515620"/>
                  </a:moveTo>
                  <a:lnTo>
                    <a:pt x="0" y="515620"/>
                  </a:lnTo>
                  <a:lnTo>
                    <a:pt x="0" y="520700"/>
                  </a:lnTo>
                  <a:lnTo>
                    <a:pt x="21590" y="520700"/>
                  </a:lnTo>
                  <a:lnTo>
                    <a:pt x="21590" y="515620"/>
                  </a:lnTo>
                  <a:close/>
                </a:path>
                <a:path w="21590" h="582929">
                  <a:moveTo>
                    <a:pt x="21590" y="509270"/>
                  </a:moveTo>
                  <a:lnTo>
                    <a:pt x="0" y="509270"/>
                  </a:lnTo>
                  <a:lnTo>
                    <a:pt x="0" y="514350"/>
                  </a:lnTo>
                  <a:lnTo>
                    <a:pt x="21590" y="514350"/>
                  </a:lnTo>
                  <a:lnTo>
                    <a:pt x="21590" y="509270"/>
                  </a:lnTo>
                  <a:close/>
                </a:path>
                <a:path w="21590" h="582929">
                  <a:moveTo>
                    <a:pt x="21590" y="502920"/>
                  </a:moveTo>
                  <a:lnTo>
                    <a:pt x="0" y="502920"/>
                  </a:lnTo>
                  <a:lnTo>
                    <a:pt x="0" y="508000"/>
                  </a:lnTo>
                  <a:lnTo>
                    <a:pt x="21590" y="508000"/>
                  </a:lnTo>
                  <a:lnTo>
                    <a:pt x="21590" y="502920"/>
                  </a:lnTo>
                  <a:close/>
                </a:path>
                <a:path w="21590" h="582929">
                  <a:moveTo>
                    <a:pt x="21590" y="496570"/>
                  </a:moveTo>
                  <a:lnTo>
                    <a:pt x="0" y="496570"/>
                  </a:lnTo>
                  <a:lnTo>
                    <a:pt x="0" y="501650"/>
                  </a:lnTo>
                  <a:lnTo>
                    <a:pt x="21590" y="501650"/>
                  </a:lnTo>
                  <a:lnTo>
                    <a:pt x="21590" y="496570"/>
                  </a:lnTo>
                  <a:close/>
                </a:path>
                <a:path w="21590" h="582929">
                  <a:moveTo>
                    <a:pt x="21590" y="490220"/>
                  </a:moveTo>
                  <a:lnTo>
                    <a:pt x="0" y="490220"/>
                  </a:lnTo>
                  <a:lnTo>
                    <a:pt x="0" y="495300"/>
                  </a:lnTo>
                  <a:lnTo>
                    <a:pt x="21590" y="495300"/>
                  </a:lnTo>
                  <a:lnTo>
                    <a:pt x="21590" y="490220"/>
                  </a:lnTo>
                  <a:close/>
                </a:path>
                <a:path w="21590" h="582929">
                  <a:moveTo>
                    <a:pt x="21590" y="483870"/>
                  </a:moveTo>
                  <a:lnTo>
                    <a:pt x="0" y="483870"/>
                  </a:lnTo>
                  <a:lnTo>
                    <a:pt x="0" y="488950"/>
                  </a:lnTo>
                  <a:lnTo>
                    <a:pt x="21590" y="488950"/>
                  </a:lnTo>
                  <a:lnTo>
                    <a:pt x="21590" y="483870"/>
                  </a:lnTo>
                  <a:close/>
                </a:path>
                <a:path w="21590" h="582929">
                  <a:moveTo>
                    <a:pt x="21590" y="477520"/>
                  </a:moveTo>
                  <a:lnTo>
                    <a:pt x="0" y="477520"/>
                  </a:lnTo>
                  <a:lnTo>
                    <a:pt x="0" y="482600"/>
                  </a:lnTo>
                  <a:lnTo>
                    <a:pt x="21590" y="482600"/>
                  </a:lnTo>
                  <a:lnTo>
                    <a:pt x="21590" y="477520"/>
                  </a:lnTo>
                  <a:close/>
                </a:path>
                <a:path w="21590" h="582929">
                  <a:moveTo>
                    <a:pt x="21590" y="471170"/>
                  </a:moveTo>
                  <a:lnTo>
                    <a:pt x="0" y="471170"/>
                  </a:lnTo>
                  <a:lnTo>
                    <a:pt x="0" y="476250"/>
                  </a:lnTo>
                  <a:lnTo>
                    <a:pt x="21590" y="476250"/>
                  </a:lnTo>
                  <a:lnTo>
                    <a:pt x="21590" y="471170"/>
                  </a:lnTo>
                  <a:close/>
                </a:path>
                <a:path w="21590" h="582929">
                  <a:moveTo>
                    <a:pt x="21590" y="464820"/>
                  </a:moveTo>
                  <a:lnTo>
                    <a:pt x="0" y="464820"/>
                  </a:lnTo>
                  <a:lnTo>
                    <a:pt x="0" y="469900"/>
                  </a:lnTo>
                  <a:lnTo>
                    <a:pt x="21590" y="469900"/>
                  </a:lnTo>
                  <a:lnTo>
                    <a:pt x="21590" y="464820"/>
                  </a:lnTo>
                  <a:close/>
                </a:path>
                <a:path w="21590" h="582929">
                  <a:moveTo>
                    <a:pt x="21590" y="458470"/>
                  </a:moveTo>
                  <a:lnTo>
                    <a:pt x="0" y="458470"/>
                  </a:lnTo>
                  <a:lnTo>
                    <a:pt x="0" y="463550"/>
                  </a:lnTo>
                  <a:lnTo>
                    <a:pt x="21590" y="463550"/>
                  </a:lnTo>
                  <a:lnTo>
                    <a:pt x="21590" y="458470"/>
                  </a:lnTo>
                  <a:close/>
                </a:path>
                <a:path w="21590" h="582929">
                  <a:moveTo>
                    <a:pt x="21590" y="452120"/>
                  </a:moveTo>
                  <a:lnTo>
                    <a:pt x="0" y="452120"/>
                  </a:lnTo>
                  <a:lnTo>
                    <a:pt x="0" y="457200"/>
                  </a:lnTo>
                  <a:lnTo>
                    <a:pt x="21590" y="457200"/>
                  </a:lnTo>
                  <a:lnTo>
                    <a:pt x="21590" y="452120"/>
                  </a:lnTo>
                  <a:close/>
                </a:path>
                <a:path w="21590" h="582929">
                  <a:moveTo>
                    <a:pt x="21590" y="445770"/>
                  </a:moveTo>
                  <a:lnTo>
                    <a:pt x="0" y="445770"/>
                  </a:lnTo>
                  <a:lnTo>
                    <a:pt x="0" y="450850"/>
                  </a:lnTo>
                  <a:lnTo>
                    <a:pt x="21590" y="450850"/>
                  </a:lnTo>
                  <a:lnTo>
                    <a:pt x="21590" y="445770"/>
                  </a:lnTo>
                  <a:close/>
                </a:path>
                <a:path w="21590" h="582929">
                  <a:moveTo>
                    <a:pt x="21590" y="439420"/>
                  </a:moveTo>
                  <a:lnTo>
                    <a:pt x="0" y="439420"/>
                  </a:lnTo>
                  <a:lnTo>
                    <a:pt x="0" y="444500"/>
                  </a:lnTo>
                  <a:lnTo>
                    <a:pt x="21590" y="444500"/>
                  </a:lnTo>
                  <a:lnTo>
                    <a:pt x="21590" y="439420"/>
                  </a:lnTo>
                  <a:close/>
                </a:path>
                <a:path w="21590" h="582929">
                  <a:moveTo>
                    <a:pt x="8890" y="431800"/>
                  </a:moveTo>
                  <a:lnTo>
                    <a:pt x="0" y="431800"/>
                  </a:lnTo>
                  <a:lnTo>
                    <a:pt x="0" y="438150"/>
                  </a:lnTo>
                  <a:lnTo>
                    <a:pt x="21590" y="438150"/>
                  </a:lnTo>
                  <a:lnTo>
                    <a:pt x="21590" y="433070"/>
                  </a:lnTo>
                  <a:lnTo>
                    <a:pt x="8890" y="433070"/>
                  </a:lnTo>
                  <a:lnTo>
                    <a:pt x="8890" y="431800"/>
                  </a:lnTo>
                  <a:close/>
                </a:path>
                <a:path w="21590" h="582929">
                  <a:moveTo>
                    <a:pt x="21590" y="274320"/>
                  </a:moveTo>
                  <a:lnTo>
                    <a:pt x="20320" y="274320"/>
                  </a:lnTo>
                  <a:lnTo>
                    <a:pt x="20320" y="275590"/>
                  </a:lnTo>
                  <a:lnTo>
                    <a:pt x="21590" y="275590"/>
                  </a:lnTo>
                  <a:lnTo>
                    <a:pt x="21590" y="274320"/>
                  </a:lnTo>
                  <a:close/>
                </a:path>
                <a:path w="21590" h="582929">
                  <a:moveTo>
                    <a:pt x="21590" y="267970"/>
                  </a:moveTo>
                  <a:lnTo>
                    <a:pt x="13970" y="267970"/>
                  </a:lnTo>
                  <a:lnTo>
                    <a:pt x="13970" y="269240"/>
                  </a:lnTo>
                  <a:lnTo>
                    <a:pt x="15240" y="269240"/>
                  </a:lnTo>
                  <a:lnTo>
                    <a:pt x="15240" y="270510"/>
                  </a:lnTo>
                  <a:lnTo>
                    <a:pt x="16509" y="270510"/>
                  </a:lnTo>
                  <a:lnTo>
                    <a:pt x="16509" y="271780"/>
                  </a:lnTo>
                  <a:lnTo>
                    <a:pt x="17779" y="271780"/>
                  </a:lnTo>
                  <a:lnTo>
                    <a:pt x="17779" y="274320"/>
                  </a:lnTo>
                  <a:lnTo>
                    <a:pt x="19050" y="274320"/>
                  </a:lnTo>
                  <a:lnTo>
                    <a:pt x="19050" y="273050"/>
                  </a:lnTo>
                  <a:lnTo>
                    <a:pt x="21590" y="273050"/>
                  </a:lnTo>
                  <a:lnTo>
                    <a:pt x="21590" y="267970"/>
                  </a:lnTo>
                  <a:close/>
                </a:path>
                <a:path w="21590" h="582929">
                  <a:moveTo>
                    <a:pt x="21590" y="261620"/>
                  </a:moveTo>
                  <a:lnTo>
                    <a:pt x="7620" y="261620"/>
                  </a:lnTo>
                  <a:lnTo>
                    <a:pt x="7620" y="262890"/>
                  </a:lnTo>
                  <a:lnTo>
                    <a:pt x="8890" y="262890"/>
                  </a:lnTo>
                  <a:lnTo>
                    <a:pt x="8890" y="264160"/>
                  </a:lnTo>
                  <a:lnTo>
                    <a:pt x="10159" y="264160"/>
                  </a:lnTo>
                  <a:lnTo>
                    <a:pt x="10159" y="265430"/>
                  </a:lnTo>
                  <a:lnTo>
                    <a:pt x="11429" y="265430"/>
                  </a:lnTo>
                  <a:lnTo>
                    <a:pt x="11429" y="267970"/>
                  </a:lnTo>
                  <a:lnTo>
                    <a:pt x="12700" y="267970"/>
                  </a:lnTo>
                  <a:lnTo>
                    <a:pt x="12700" y="266700"/>
                  </a:lnTo>
                  <a:lnTo>
                    <a:pt x="21590" y="266700"/>
                  </a:lnTo>
                  <a:lnTo>
                    <a:pt x="21590" y="261620"/>
                  </a:lnTo>
                  <a:close/>
                </a:path>
                <a:path w="21590" h="582929">
                  <a:moveTo>
                    <a:pt x="21590" y="255270"/>
                  </a:moveTo>
                  <a:lnTo>
                    <a:pt x="2540" y="255270"/>
                  </a:lnTo>
                  <a:lnTo>
                    <a:pt x="2540" y="256540"/>
                  </a:lnTo>
                  <a:lnTo>
                    <a:pt x="3809" y="256540"/>
                  </a:lnTo>
                  <a:lnTo>
                    <a:pt x="3809" y="257810"/>
                  </a:lnTo>
                  <a:lnTo>
                    <a:pt x="5079" y="257810"/>
                  </a:lnTo>
                  <a:lnTo>
                    <a:pt x="5079" y="261620"/>
                  </a:lnTo>
                  <a:lnTo>
                    <a:pt x="6350" y="261620"/>
                  </a:lnTo>
                  <a:lnTo>
                    <a:pt x="6350" y="260350"/>
                  </a:lnTo>
                  <a:lnTo>
                    <a:pt x="21590" y="260350"/>
                  </a:lnTo>
                  <a:lnTo>
                    <a:pt x="21590" y="255270"/>
                  </a:lnTo>
                  <a:close/>
                </a:path>
                <a:path w="21590" h="582929">
                  <a:moveTo>
                    <a:pt x="21590" y="248920"/>
                  </a:moveTo>
                  <a:lnTo>
                    <a:pt x="0" y="248920"/>
                  </a:lnTo>
                  <a:lnTo>
                    <a:pt x="0" y="252730"/>
                  </a:lnTo>
                  <a:lnTo>
                    <a:pt x="1270" y="252730"/>
                  </a:lnTo>
                  <a:lnTo>
                    <a:pt x="1270" y="254000"/>
                  </a:lnTo>
                  <a:lnTo>
                    <a:pt x="21590" y="254000"/>
                  </a:lnTo>
                  <a:lnTo>
                    <a:pt x="21590" y="248920"/>
                  </a:lnTo>
                  <a:close/>
                </a:path>
                <a:path w="21590" h="582929">
                  <a:moveTo>
                    <a:pt x="21590" y="242570"/>
                  </a:moveTo>
                  <a:lnTo>
                    <a:pt x="0" y="242570"/>
                  </a:lnTo>
                  <a:lnTo>
                    <a:pt x="0" y="247650"/>
                  </a:lnTo>
                  <a:lnTo>
                    <a:pt x="21590" y="247650"/>
                  </a:lnTo>
                  <a:lnTo>
                    <a:pt x="21590" y="242570"/>
                  </a:lnTo>
                  <a:close/>
                </a:path>
                <a:path w="21590" h="582929">
                  <a:moveTo>
                    <a:pt x="21590" y="161290"/>
                  </a:moveTo>
                  <a:lnTo>
                    <a:pt x="0" y="161290"/>
                  </a:lnTo>
                  <a:lnTo>
                    <a:pt x="0" y="241300"/>
                  </a:lnTo>
                  <a:lnTo>
                    <a:pt x="21590" y="241300"/>
                  </a:lnTo>
                  <a:lnTo>
                    <a:pt x="21590" y="161290"/>
                  </a:lnTo>
                  <a:close/>
                </a:path>
              </a:pathLst>
            </a:custGeom>
            <a:solidFill>
              <a:srgbClr val="181818"/>
            </a:solidFill>
          </p:spPr>
          <p:txBody>
            <a:bodyPr bIns="0" lIns="0" rIns="0" rtlCol="0" tIns="0" wrap="square"/>
            <a:p/>
          </p:txBody>
        </p:sp>
        <p:sp>
          <p:nvSpPr>
            <p:cNvPr id="1049308" name="object 601"/>
            <p:cNvSpPr/>
            <p:nvPr/>
          </p:nvSpPr>
          <p:spPr>
            <a:xfrm>
              <a:off x="6962139" y="5906770"/>
              <a:ext cx="22860" cy="541020"/>
            </a:xfrm>
            <a:custGeom>
              <a:avLst/>
              <a:ahLst/>
              <a:rect l="l" t="t" r="r" b="b"/>
              <a:pathLst>
                <a:path w="22859" h="541020">
                  <a:moveTo>
                    <a:pt x="22859" y="0"/>
                  </a:moveTo>
                  <a:lnTo>
                    <a:pt x="21589" y="0"/>
                  </a:lnTo>
                  <a:lnTo>
                    <a:pt x="21589" y="1269"/>
                  </a:lnTo>
                  <a:lnTo>
                    <a:pt x="20319" y="1269"/>
                  </a:lnTo>
                  <a:lnTo>
                    <a:pt x="20319" y="2539"/>
                  </a:lnTo>
                  <a:lnTo>
                    <a:pt x="22859" y="2539"/>
                  </a:lnTo>
                  <a:lnTo>
                    <a:pt x="22859" y="0"/>
                  </a:lnTo>
                  <a:close/>
                </a:path>
                <a:path w="22859" h="541020">
                  <a:moveTo>
                    <a:pt x="22859" y="2539"/>
                  </a:moveTo>
                  <a:lnTo>
                    <a:pt x="20319" y="2539"/>
                  </a:lnTo>
                  <a:lnTo>
                    <a:pt x="20319" y="3809"/>
                  </a:lnTo>
                  <a:lnTo>
                    <a:pt x="19050" y="3809"/>
                  </a:lnTo>
                  <a:lnTo>
                    <a:pt x="19050" y="5079"/>
                  </a:lnTo>
                  <a:lnTo>
                    <a:pt x="17779" y="5079"/>
                  </a:lnTo>
                  <a:lnTo>
                    <a:pt x="17779" y="6349"/>
                  </a:lnTo>
                  <a:lnTo>
                    <a:pt x="22859" y="6349"/>
                  </a:lnTo>
                  <a:lnTo>
                    <a:pt x="22859" y="2539"/>
                  </a:lnTo>
                  <a:close/>
                </a:path>
                <a:path w="22859" h="541020">
                  <a:moveTo>
                    <a:pt x="22859" y="6349"/>
                  </a:moveTo>
                  <a:lnTo>
                    <a:pt x="16509" y="6349"/>
                  </a:lnTo>
                  <a:lnTo>
                    <a:pt x="16509" y="8889"/>
                  </a:lnTo>
                  <a:lnTo>
                    <a:pt x="22859" y="8889"/>
                  </a:lnTo>
                  <a:lnTo>
                    <a:pt x="22859" y="6349"/>
                  </a:lnTo>
                  <a:close/>
                </a:path>
                <a:path w="22859" h="541020">
                  <a:moveTo>
                    <a:pt x="22859" y="8889"/>
                  </a:moveTo>
                  <a:lnTo>
                    <a:pt x="15239" y="8889"/>
                  </a:lnTo>
                  <a:lnTo>
                    <a:pt x="15239" y="10159"/>
                  </a:lnTo>
                  <a:lnTo>
                    <a:pt x="13969" y="10159"/>
                  </a:lnTo>
                  <a:lnTo>
                    <a:pt x="13969" y="12699"/>
                  </a:lnTo>
                  <a:lnTo>
                    <a:pt x="12700" y="12699"/>
                  </a:lnTo>
                  <a:lnTo>
                    <a:pt x="12700" y="15239"/>
                  </a:lnTo>
                  <a:lnTo>
                    <a:pt x="22859" y="15239"/>
                  </a:lnTo>
                  <a:lnTo>
                    <a:pt x="22859" y="8889"/>
                  </a:lnTo>
                  <a:close/>
                </a:path>
                <a:path w="22859" h="541020">
                  <a:moveTo>
                    <a:pt x="22859" y="15239"/>
                  </a:moveTo>
                  <a:lnTo>
                    <a:pt x="11429" y="15239"/>
                  </a:lnTo>
                  <a:lnTo>
                    <a:pt x="11429" y="16509"/>
                  </a:lnTo>
                  <a:lnTo>
                    <a:pt x="10159" y="16509"/>
                  </a:lnTo>
                  <a:lnTo>
                    <a:pt x="10159" y="19049"/>
                  </a:lnTo>
                  <a:lnTo>
                    <a:pt x="8889" y="19049"/>
                  </a:lnTo>
                  <a:lnTo>
                    <a:pt x="8889" y="21589"/>
                  </a:lnTo>
                  <a:lnTo>
                    <a:pt x="22859" y="21589"/>
                  </a:lnTo>
                  <a:lnTo>
                    <a:pt x="22859" y="15239"/>
                  </a:lnTo>
                  <a:close/>
                </a:path>
                <a:path w="22859" h="541020">
                  <a:moveTo>
                    <a:pt x="22859" y="21589"/>
                  </a:moveTo>
                  <a:lnTo>
                    <a:pt x="7619" y="21589"/>
                  </a:lnTo>
                  <a:lnTo>
                    <a:pt x="7619" y="24129"/>
                  </a:lnTo>
                  <a:lnTo>
                    <a:pt x="6350" y="24129"/>
                  </a:lnTo>
                  <a:lnTo>
                    <a:pt x="6350" y="25399"/>
                  </a:lnTo>
                  <a:lnTo>
                    <a:pt x="22859" y="25399"/>
                  </a:lnTo>
                  <a:lnTo>
                    <a:pt x="22859" y="21589"/>
                  </a:lnTo>
                  <a:close/>
                </a:path>
                <a:path w="22859" h="541020">
                  <a:moveTo>
                    <a:pt x="22859" y="25399"/>
                  </a:moveTo>
                  <a:lnTo>
                    <a:pt x="6350" y="25399"/>
                  </a:lnTo>
                  <a:lnTo>
                    <a:pt x="6350" y="26669"/>
                  </a:lnTo>
                  <a:lnTo>
                    <a:pt x="5079" y="26669"/>
                  </a:lnTo>
                  <a:lnTo>
                    <a:pt x="5079" y="27939"/>
                  </a:lnTo>
                  <a:lnTo>
                    <a:pt x="22859" y="27939"/>
                  </a:lnTo>
                  <a:lnTo>
                    <a:pt x="22859" y="25399"/>
                  </a:lnTo>
                  <a:close/>
                </a:path>
                <a:path w="22859" h="541020">
                  <a:moveTo>
                    <a:pt x="22859" y="27939"/>
                  </a:moveTo>
                  <a:lnTo>
                    <a:pt x="5079" y="27939"/>
                  </a:lnTo>
                  <a:lnTo>
                    <a:pt x="5079" y="29209"/>
                  </a:lnTo>
                  <a:lnTo>
                    <a:pt x="3809" y="29209"/>
                  </a:lnTo>
                  <a:lnTo>
                    <a:pt x="3809" y="31749"/>
                  </a:lnTo>
                  <a:lnTo>
                    <a:pt x="22859" y="31749"/>
                  </a:lnTo>
                  <a:lnTo>
                    <a:pt x="22859" y="27939"/>
                  </a:lnTo>
                  <a:close/>
                </a:path>
                <a:path w="22859" h="541020">
                  <a:moveTo>
                    <a:pt x="22859" y="31749"/>
                  </a:moveTo>
                  <a:lnTo>
                    <a:pt x="2539" y="31749"/>
                  </a:lnTo>
                  <a:lnTo>
                    <a:pt x="2539" y="34289"/>
                  </a:lnTo>
                  <a:lnTo>
                    <a:pt x="22859" y="34289"/>
                  </a:lnTo>
                  <a:lnTo>
                    <a:pt x="22859" y="31749"/>
                  </a:lnTo>
                  <a:close/>
                </a:path>
                <a:path w="22859" h="541020">
                  <a:moveTo>
                    <a:pt x="22859" y="34289"/>
                  </a:moveTo>
                  <a:lnTo>
                    <a:pt x="1269" y="34289"/>
                  </a:lnTo>
                  <a:lnTo>
                    <a:pt x="1269" y="38099"/>
                  </a:lnTo>
                  <a:lnTo>
                    <a:pt x="22859" y="38099"/>
                  </a:lnTo>
                  <a:lnTo>
                    <a:pt x="22859" y="34289"/>
                  </a:lnTo>
                  <a:close/>
                </a:path>
                <a:path w="22859" h="541020">
                  <a:moveTo>
                    <a:pt x="22859" y="38099"/>
                  </a:moveTo>
                  <a:lnTo>
                    <a:pt x="0" y="38099"/>
                  </a:lnTo>
                  <a:lnTo>
                    <a:pt x="0" y="40639"/>
                  </a:lnTo>
                  <a:lnTo>
                    <a:pt x="22859" y="40639"/>
                  </a:lnTo>
                  <a:lnTo>
                    <a:pt x="22859" y="38099"/>
                  </a:lnTo>
                  <a:close/>
                </a:path>
                <a:path w="22859" h="541020">
                  <a:moveTo>
                    <a:pt x="22859" y="40639"/>
                  </a:moveTo>
                  <a:lnTo>
                    <a:pt x="0" y="40639"/>
                  </a:lnTo>
                  <a:lnTo>
                    <a:pt x="0" y="50799"/>
                  </a:lnTo>
                  <a:lnTo>
                    <a:pt x="22859" y="50799"/>
                  </a:lnTo>
                  <a:lnTo>
                    <a:pt x="22859" y="40639"/>
                  </a:lnTo>
                  <a:close/>
                </a:path>
                <a:path w="22859" h="541020">
                  <a:moveTo>
                    <a:pt x="22859" y="50799"/>
                  </a:moveTo>
                  <a:lnTo>
                    <a:pt x="0" y="50799"/>
                  </a:lnTo>
                  <a:lnTo>
                    <a:pt x="0" y="53339"/>
                  </a:lnTo>
                  <a:lnTo>
                    <a:pt x="22859" y="53339"/>
                  </a:lnTo>
                  <a:lnTo>
                    <a:pt x="22859" y="50799"/>
                  </a:lnTo>
                  <a:close/>
                </a:path>
                <a:path w="22859" h="541020">
                  <a:moveTo>
                    <a:pt x="22859" y="53339"/>
                  </a:moveTo>
                  <a:lnTo>
                    <a:pt x="0" y="53339"/>
                  </a:lnTo>
                  <a:lnTo>
                    <a:pt x="0" y="59689"/>
                  </a:lnTo>
                  <a:lnTo>
                    <a:pt x="22859" y="59689"/>
                  </a:lnTo>
                  <a:lnTo>
                    <a:pt x="22859" y="53339"/>
                  </a:lnTo>
                  <a:close/>
                </a:path>
                <a:path w="22859" h="541020">
                  <a:moveTo>
                    <a:pt x="22859" y="59689"/>
                  </a:moveTo>
                  <a:lnTo>
                    <a:pt x="0" y="59689"/>
                  </a:lnTo>
                  <a:lnTo>
                    <a:pt x="0" y="63499"/>
                  </a:lnTo>
                  <a:lnTo>
                    <a:pt x="22859" y="63499"/>
                  </a:lnTo>
                  <a:lnTo>
                    <a:pt x="22859" y="59689"/>
                  </a:lnTo>
                  <a:close/>
                </a:path>
                <a:path w="22859" h="541020">
                  <a:moveTo>
                    <a:pt x="22859" y="63499"/>
                  </a:moveTo>
                  <a:lnTo>
                    <a:pt x="0" y="63499"/>
                  </a:lnTo>
                  <a:lnTo>
                    <a:pt x="0" y="66039"/>
                  </a:lnTo>
                  <a:lnTo>
                    <a:pt x="22859" y="66039"/>
                  </a:lnTo>
                  <a:lnTo>
                    <a:pt x="22859" y="63499"/>
                  </a:lnTo>
                  <a:close/>
                </a:path>
                <a:path w="22859" h="541020">
                  <a:moveTo>
                    <a:pt x="22859" y="66039"/>
                  </a:moveTo>
                  <a:lnTo>
                    <a:pt x="0" y="66039"/>
                  </a:lnTo>
                  <a:lnTo>
                    <a:pt x="0" y="69849"/>
                  </a:lnTo>
                  <a:lnTo>
                    <a:pt x="22859" y="69849"/>
                  </a:lnTo>
                  <a:lnTo>
                    <a:pt x="22859" y="66039"/>
                  </a:lnTo>
                  <a:close/>
                </a:path>
                <a:path w="22859" h="541020">
                  <a:moveTo>
                    <a:pt x="22859" y="69849"/>
                  </a:moveTo>
                  <a:lnTo>
                    <a:pt x="0" y="69849"/>
                  </a:lnTo>
                  <a:lnTo>
                    <a:pt x="0" y="72389"/>
                  </a:lnTo>
                  <a:lnTo>
                    <a:pt x="22859" y="72389"/>
                  </a:lnTo>
                  <a:lnTo>
                    <a:pt x="22859" y="69849"/>
                  </a:lnTo>
                  <a:close/>
                </a:path>
                <a:path w="22859" h="541020">
                  <a:moveTo>
                    <a:pt x="22859" y="72389"/>
                  </a:moveTo>
                  <a:lnTo>
                    <a:pt x="0" y="72389"/>
                  </a:lnTo>
                  <a:lnTo>
                    <a:pt x="0" y="78739"/>
                  </a:lnTo>
                  <a:lnTo>
                    <a:pt x="22859" y="78739"/>
                  </a:lnTo>
                  <a:lnTo>
                    <a:pt x="22859" y="72389"/>
                  </a:lnTo>
                  <a:close/>
                </a:path>
                <a:path w="22859" h="541020">
                  <a:moveTo>
                    <a:pt x="22859" y="78739"/>
                  </a:moveTo>
                  <a:lnTo>
                    <a:pt x="0" y="78739"/>
                  </a:lnTo>
                  <a:lnTo>
                    <a:pt x="0" y="85089"/>
                  </a:lnTo>
                  <a:lnTo>
                    <a:pt x="22859" y="85089"/>
                  </a:lnTo>
                  <a:lnTo>
                    <a:pt x="22859" y="78739"/>
                  </a:lnTo>
                  <a:close/>
                </a:path>
                <a:path w="22859" h="541020">
                  <a:moveTo>
                    <a:pt x="22859" y="85089"/>
                  </a:moveTo>
                  <a:lnTo>
                    <a:pt x="0" y="85089"/>
                  </a:lnTo>
                  <a:lnTo>
                    <a:pt x="0" y="91439"/>
                  </a:lnTo>
                  <a:lnTo>
                    <a:pt x="22859" y="91439"/>
                  </a:lnTo>
                  <a:lnTo>
                    <a:pt x="22859" y="85089"/>
                  </a:lnTo>
                  <a:close/>
                </a:path>
                <a:path w="22859" h="541020">
                  <a:moveTo>
                    <a:pt x="22859" y="91439"/>
                  </a:moveTo>
                  <a:lnTo>
                    <a:pt x="0" y="91439"/>
                  </a:lnTo>
                  <a:lnTo>
                    <a:pt x="0" y="95249"/>
                  </a:lnTo>
                  <a:lnTo>
                    <a:pt x="22859" y="95249"/>
                  </a:lnTo>
                  <a:lnTo>
                    <a:pt x="22859" y="91439"/>
                  </a:lnTo>
                  <a:close/>
                </a:path>
                <a:path w="22859" h="541020">
                  <a:moveTo>
                    <a:pt x="22859" y="95249"/>
                  </a:moveTo>
                  <a:lnTo>
                    <a:pt x="0" y="95249"/>
                  </a:lnTo>
                  <a:lnTo>
                    <a:pt x="0" y="97789"/>
                  </a:lnTo>
                  <a:lnTo>
                    <a:pt x="22859" y="97789"/>
                  </a:lnTo>
                  <a:lnTo>
                    <a:pt x="22859" y="95249"/>
                  </a:lnTo>
                  <a:close/>
                </a:path>
                <a:path w="22859" h="541020">
                  <a:moveTo>
                    <a:pt x="22859" y="97789"/>
                  </a:moveTo>
                  <a:lnTo>
                    <a:pt x="0" y="97789"/>
                  </a:lnTo>
                  <a:lnTo>
                    <a:pt x="0" y="101599"/>
                  </a:lnTo>
                  <a:lnTo>
                    <a:pt x="22859" y="101599"/>
                  </a:lnTo>
                  <a:lnTo>
                    <a:pt x="22859" y="97789"/>
                  </a:lnTo>
                  <a:close/>
                </a:path>
                <a:path w="22859" h="541020">
                  <a:moveTo>
                    <a:pt x="22859" y="101599"/>
                  </a:moveTo>
                  <a:lnTo>
                    <a:pt x="0" y="101599"/>
                  </a:lnTo>
                  <a:lnTo>
                    <a:pt x="0" y="104139"/>
                  </a:lnTo>
                  <a:lnTo>
                    <a:pt x="22859" y="104139"/>
                  </a:lnTo>
                  <a:lnTo>
                    <a:pt x="22859" y="101599"/>
                  </a:lnTo>
                  <a:close/>
                </a:path>
                <a:path w="22859" h="541020">
                  <a:moveTo>
                    <a:pt x="22859" y="104139"/>
                  </a:moveTo>
                  <a:lnTo>
                    <a:pt x="0" y="104139"/>
                  </a:lnTo>
                  <a:lnTo>
                    <a:pt x="0" y="120649"/>
                  </a:lnTo>
                  <a:lnTo>
                    <a:pt x="22859" y="120649"/>
                  </a:lnTo>
                  <a:lnTo>
                    <a:pt x="22859" y="104139"/>
                  </a:lnTo>
                  <a:close/>
                </a:path>
                <a:path w="22859" h="541020">
                  <a:moveTo>
                    <a:pt x="22859" y="120649"/>
                  </a:moveTo>
                  <a:lnTo>
                    <a:pt x="0" y="120649"/>
                  </a:lnTo>
                  <a:lnTo>
                    <a:pt x="0" y="123189"/>
                  </a:lnTo>
                  <a:lnTo>
                    <a:pt x="22859" y="123189"/>
                  </a:lnTo>
                  <a:lnTo>
                    <a:pt x="22859" y="120649"/>
                  </a:lnTo>
                  <a:close/>
                </a:path>
                <a:path w="22859" h="541020">
                  <a:moveTo>
                    <a:pt x="22859" y="123189"/>
                  </a:moveTo>
                  <a:lnTo>
                    <a:pt x="0" y="123189"/>
                  </a:lnTo>
                  <a:lnTo>
                    <a:pt x="0" y="133349"/>
                  </a:lnTo>
                  <a:lnTo>
                    <a:pt x="22859" y="133349"/>
                  </a:lnTo>
                  <a:lnTo>
                    <a:pt x="22859" y="123189"/>
                  </a:lnTo>
                  <a:close/>
                </a:path>
                <a:path w="22859" h="541020">
                  <a:moveTo>
                    <a:pt x="22859" y="133349"/>
                  </a:moveTo>
                  <a:lnTo>
                    <a:pt x="0" y="133349"/>
                  </a:lnTo>
                  <a:lnTo>
                    <a:pt x="0" y="135889"/>
                  </a:lnTo>
                  <a:lnTo>
                    <a:pt x="22859" y="135889"/>
                  </a:lnTo>
                  <a:lnTo>
                    <a:pt x="22859" y="133349"/>
                  </a:lnTo>
                  <a:close/>
                </a:path>
                <a:path w="22859" h="541020">
                  <a:moveTo>
                    <a:pt x="22859" y="535939"/>
                  </a:moveTo>
                  <a:lnTo>
                    <a:pt x="19050" y="535939"/>
                  </a:lnTo>
                  <a:lnTo>
                    <a:pt x="19050" y="537209"/>
                  </a:lnTo>
                  <a:lnTo>
                    <a:pt x="20319" y="537209"/>
                  </a:lnTo>
                  <a:lnTo>
                    <a:pt x="20319" y="538479"/>
                  </a:lnTo>
                  <a:lnTo>
                    <a:pt x="21589" y="538479"/>
                  </a:lnTo>
                  <a:lnTo>
                    <a:pt x="21589" y="541019"/>
                  </a:lnTo>
                  <a:lnTo>
                    <a:pt x="22859" y="541019"/>
                  </a:lnTo>
                  <a:lnTo>
                    <a:pt x="22859" y="535939"/>
                  </a:lnTo>
                  <a:close/>
                </a:path>
                <a:path w="22859" h="541020">
                  <a:moveTo>
                    <a:pt x="22859" y="529589"/>
                  </a:moveTo>
                  <a:lnTo>
                    <a:pt x="13969" y="529589"/>
                  </a:lnTo>
                  <a:lnTo>
                    <a:pt x="13969" y="530859"/>
                  </a:lnTo>
                  <a:lnTo>
                    <a:pt x="15239" y="530859"/>
                  </a:lnTo>
                  <a:lnTo>
                    <a:pt x="15239" y="532129"/>
                  </a:lnTo>
                  <a:lnTo>
                    <a:pt x="16509" y="532129"/>
                  </a:lnTo>
                  <a:lnTo>
                    <a:pt x="16509" y="534669"/>
                  </a:lnTo>
                  <a:lnTo>
                    <a:pt x="22859" y="534669"/>
                  </a:lnTo>
                  <a:lnTo>
                    <a:pt x="22859" y="529589"/>
                  </a:lnTo>
                  <a:close/>
                </a:path>
                <a:path w="22859" h="541020">
                  <a:moveTo>
                    <a:pt x="12700" y="528319"/>
                  </a:moveTo>
                  <a:lnTo>
                    <a:pt x="11429" y="528319"/>
                  </a:lnTo>
                  <a:lnTo>
                    <a:pt x="11429" y="529589"/>
                  </a:lnTo>
                  <a:lnTo>
                    <a:pt x="12700" y="529589"/>
                  </a:lnTo>
                  <a:lnTo>
                    <a:pt x="12700" y="528319"/>
                  </a:lnTo>
                  <a:close/>
                </a:path>
                <a:path w="22859" h="541020">
                  <a:moveTo>
                    <a:pt x="22859" y="523239"/>
                  </a:moveTo>
                  <a:lnTo>
                    <a:pt x="8889" y="523239"/>
                  </a:lnTo>
                  <a:lnTo>
                    <a:pt x="8889" y="524509"/>
                  </a:lnTo>
                  <a:lnTo>
                    <a:pt x="10159" y="524509"/>
                  </a:lnTo>
                  <a:lnTo>
                    <a:pt x="10159" y="528319"/>
                  </a:lnTo>
                  <a:lnTo>
                    <a:pt x="22859" y="528319"/>
                  </a:lnTo>
                  <a:lnTo>
                    <a:pt x="22859" y="523239"/>
                  </a:lnTo>
                  <a:close/>
                </a:path>
                <a:path w="22859" h="541020">
                  <a:moveTo>
                    <a:pt x="7619" y="521969"/>
                  </a:moveTo>
                  <a:lnTo>
                    <a:pt x="6350" y="521969"/>
                  </a:lnTo>
                  <a:lnTo>
                    <a:pt x="6350" y="523239"/>
                  </a:lnTo>
                  <a:lnTo>
                    <a:pt x="7619" y="523239"/>
                  </a:lnTo>
                  <a:lnTo>
                    <a:pt x="7619" y="521969"/>
                  </a:lnTo>
                  <a:close/>
                </a:path>
                <a:path w="22859" h="541020">
                  <a:moveTo>
                    <a:pt x="22859" y="516889"/>
                  </a:moveTo>
                  <a:lnTo>
                    <a:pt x="3809" y="516889"/>
                  </a:lnTo>
                  <a:lnTo>
                    <a:pt x="3809" y="518159"/>
                  </a:lnTo>
                  <a:lnTo>
                    <a:pt x="5079" y="518159"/>
                  </a:lnTo>
                  <a:lnTo>
                    <a:pt x="5079" y="521969"/>
                  </a:lnTo>
                  <a:lnTo>
                    <a:pt x="22859" y="521969"/>
                  </a:lnTo>
                  <a:lnTo>
                    <a:pt x="22859" y="516889"/>
                  </a:lnTo>
                  <a:close/>
                </a:path>
                <a:path w="22859" h="541020">
                  <a:moveTo>
                    <a:pt x="22859" y="510539"/>
                  </a:moveTo>
                  <a:lnTo>
                    <a:pt x="0" y="510539"/>
                  </a:lnTo>
                  <a:lnTo>
                    <a:pt x="0" y="513079"/>
                  </a:lnTo>
                  <a:lnTo>
                    <a:pt x="1269" y="513079"/>
                  </a:lnTo>
                  <a:lnTo>
                    <a:pt x="1269" y="516889"/>
                  </a:lnTo>
                  <a:lnTo>
                    <a:pt x="2539" y="516889"/>
                  </a:lnTo>
                  <a:lnTo>
                    <a:pt x="2539" y="515619"/>
                  </a:lnTo>
                  <a:lnTo>
                    <a:pt x="22859" y="515619"/>
                  </a:lnTo>
                  <a:lnTo>
                    <a:pt x="22859" y="510539"/>
                  </a:lnTo>
                  <a:close/>
                </a:path>
                <a:path w="22859" h="541020">
                  <a:moveTo>
                    <a:pt x="22859" y="504189"/>
                  </a:moveTo>
                  <a:lnTo>
                    <a:pt x="0" y="504189"/>
                  </a:lnTo>
                  <a:lnTo>
                    <a:pt x="0" y="509269"/>
                  </a:lnTo>
                  <a:lnTo>
                    <a:pt x="22859" y="509269"/>
                  </a:lnTo>
                  <a:lnTo>
                    <a:pt x="22859" y="504189"/>
                  </a:lnTo>
                  <a:close/>
                </a:path>
                <a:path w="22859" h="541020">
                  <a:moveTo>
                    <a:pt x="22859" y="497839"/>
                  </a:moveTo>
                  <a:lnTo>
                    <a:pt x="0" y="497839"/>
                  </a:lnTo>
                  <a:lnTo>
                    <a:pt x="0" y="502919"/>
                  </a:lnTo>
                  <a:lnTo>
                    <a:pt x="22859" y="502919"/>
                  </a:lnTo>
                  <a:lnTo>
                    <a:pt x="22859" y="497839"/>
                  </a:lnTo>
                  <a:close/>
                </a:path>
                <a:path w="22859" h="541020">
                  <a:moveTo>
                    <a:pt x="22859" y="491489"/>
                  </a:moveTo>
                  <a:lnTo>
                    <a:pt x="0" y="491489"/>
                  </a:lnTo>
                  <a:lnTo>
                    <a:pt x="0" y="496569"/>
                  </a:lnTo>
                  <a:lnTo>
                    <a:pt x="22859" y="496569"/>
                  </a:lnTo>
                  <a:lnTo>
                    <a:pt x="22859" y="491489"/>
                  </a:lnTo>
                  <a:close/>
                </a:path>
                <a:path w="22859" h="541020">
                  <a:moveTo>
                    <a:pt x="22859" y="485139"/>
                  </a:moveTo>
                  <a:lnTo>
                    <a:pt x="0" y="485139"/>
                  </a:lnTo>
                  <a:lnTo>
                    <a:pt x="0" y="490219"/>
                  </a:lnTo>
                  <a:lnTo>
                    <a:pt x="22859" y="490219"/>
                  </a:lnTo>
                  <a:lnTo>
                    <a:pt x="22859" y="485139"/>
                  </a:lnTo>
                  <a:close/>
                </a:path>
                <a:path w="22859" h="541020">
                  <a:moveTo>
                    <a:pt x="22859" y="478789"/>
                  </a:moveTo>
                  <a:lnTo>
                    <a:pt x="0" y="478789"/>
                  </a:lnTo>
                  <a:lnTo>
                    <a:pt x="0" y="483869"/>
                  </a:lnTo>
                  <a:lnTo>
                    <a:pt x="22859" y="483869"/>
                  </a:lnTo>
                  <a:lnTo>
                    <a:pt x="22859" y="478789"/>
                  </a:lnTo>
                  <a:close/>
                </a:path>
                <a:path w="22859" h="541020">
                  <a:moveTo>
                    <a:pt x="22859" y="472439"/>
                  </a:moveTo>
                  <a:lnTo>
                    <a:pt x="0" y="472439"/>
                  </a:lnTo>
                  <a:lnTo>
                    <a:pt x="0" y="477519"/>
                  </a:lnTo>
                  <a:lnTo>
                    <a:pt x="22859" y="477519"/>
                  </a:lnTo>
                  <a:lnTo>
                    <a:pt x="22859" y="472439"/>
                  </a:lnTo>
                  <a:close/>
                </a:path>
                <a:path w="22859" h="541020">
                  <a:moveTo>
                    <a:pt x="22859" y="466089"/>
                  </a:moveTo>
                  <a:lnTo>
                    <a:pt x="0" y="466089"/>
                  </a:lnTo>
                  <a:lnTo>
                    <a:pt x="0" y="471169"/>
                  </a:lnTo>
                  <a:lnTo>
                    <a:pt x="22859" y="471169"/>
                  </a:lnTo>
                  <a:lnTo>
                    <a:pt x="22859" y="466089"/>
                  </a:lnTo>
                  <a:close/>
                </a:path>
                <a:path w="22859" h="541020">
                  <a:moveTo>
                    <a:pt x="22859" y="459739"/>
                  </a:moveTo>
                  <a:lnTo>
                    <a:pt x="0" y="459739"/>
                  </a:lnTo>
                  <a:lnTo>
                    <a:pt x="0" y="464819"/>
                  </a:lnTo>
                  <a:lnTo>
                    <a:pt x="22859" y="464819"/>
                  </a:lnTo>
                  <a:lnTo>
                    <a:pt x="22859" y="459739"/>
                  </a:lnTo>
                  <a:close/>
                </a:path>
                <a:path w="22859" h="541020">
                  <a:moveTo>
                    <a:pt x="22859" y="453389"/>
                  </a:moveTo>
                  <a:lnTo>
                    <a:pt x="0" y="453389"/>
                  </a:lnTo>
                  <a:lnTo>
                    <a:pt x="0" y="458469"/>
                  </a:lnTo>
                  <a:lnTo>
                    <a:pt x="22859" y="458469"/>
                  </a:lnTo>
                  <a:lnTo>
                    <a:pt x="22859" y="453389"/>
                  </a:lnTo>
                  <a:close/>
                </a:path>
                <a:path w="22859" h="541020">
                  <a:moveTo>
                    <a:pt x="22859" y="447039"/>
                  </a:moveTo>
                  <a:lnTo>
                    <a:pt x="0" y="447039"/>
                  </a:lnTo>
                  <a:lnTo>
                    <a:pt x="0" y="452119"/>
                  </a:lnTo>
                  <a:lnTo>
                    <a:pt x="22859" y="452119"/>
                  </a:lnTo>
                  <a:lnTo>
                    <a:pt x="22859" y="447039"/>
                  </a:lnTo>
                  <a:close/>
                </a:path>
                <a:path w="22859" h="541020">
                  <a:moveTo>
                    <a:pt x="22859" y="440689"/>
                  </a:moveTo>
                  <a:lnTo>
                    <a:pt x="0" y="440689"/>
                  </a:lnTo>
                  <a:lnTo>
                    <a:pt x="0" y="445769"/>
                  </a:lnTo>
                  <a:lnTo>
                    <a:pt x="22859" y="445769"/>
                  </a:lnTo>
                  <a:lnTo>
                    <a:pt x="22859" y="440689"/>
                  </a:lnTo>
                  <a:close/>
                </a:path>
                <a:path w="22859" h="541020">
                  <a:moveTo>
                    <a:pt x="22859" y="434339"/>
                  </a:moveTo>
                  <a:lnTo>
                    <a:pt x="0" y="434339"/>
                  </a:lnTo>
                  <a:lnTo>
                    <a:pt x="0" y="439419"/>
                  </a:lnTo>
                  <a:lnTo>
                    <a:pt x="22859" y="439419"/>
                  </a:lnTo>
                  <a:lnTo>
                    <a:pt x="22859" y="434339"/>
                  </a:lnTo>
                  <a:close/>
                </a:path>
                <a:path w="22859" h="541020">
                  <a:moveTo>
                    <a:pt x="22859" y="427989"/>
                  </a:moveTo>
                  <a:lnTo>
                    <a:pt x="0" y="427989"/>
                  </a:lnTo>
                  <a:lnTo>
                    <a:pt x="0" y="433069"/>
                  </a:lnTo>
                  <a:lnTo>
                    <a:pt x="22859" y="433069"/>
                  </a:lnTo>
                  <a:lnTo>
                    <a:pt x="22859" y="427989"/>
                  </a:lnTo>
                  <a:close/>
                </a:path>
                <a:path w="22859" h="541020">
                  <a:moveTo>
                    <a:pt x="22859" y="421639"/>
                  </a:moveTo>
                  <a:lnTo>
                    <a:pt x="0" y="421639"/>
                  </a:lnTo>
                  <a:lnTo>
                    <a:pt x="0" y="426719"/>
                  </a:lnTo>
                  <a:lnTo>
                    <a:pt x="22859" y="426719"/>
                  </a:lnTo>
                  <a:lnTo>
                    <a:pt x="22859" y="421639"/>
                  </a:lnTo>
                  <a:close/>
                </a:path>
                <a:path w="22859" h="541020">
                  <a:moveTo>
                    <a:pt x="22859" y="415289"/>
                  </a:moveTo>
                  <a:lnTo>
                    <a:pt x="0" y="415289"/>
                  </a:lnTo>
                  <a:lnTo>
                    <a:pt x="0" y="420369"/>
                  </a:lnTo>
                  <a:lnTo>
                    <a:pt x="22859" y="420369"/>
                  </a:lnTo>
                  <a:lnTo>
                    <a:pt x="22859" y="415289"/>
                  </a:lnTo>
                  <a:close/>
                </a:path>
                <a:path w="22859" h="541020">
                  <a:moveTo>
                    <a:pt x="22859" y="407669"/>
                  </a:moveTo>
                  <a:lnTo>
                    <a:pt x="17779" y="407669"/>
                  </a:lnTo>
                  <a:lnTo>
                    <a:pt x="17779" y="408939"/>
                  </a:lnTo>
                  <a:lnTo>
                    <a:pt x="5079" y="408939"/>
                  </a:lnTo>
                  <a:lnTo>
                    <a:pt x="5079" y="410209"/>
                  </a:lnTo>
                  <a:lnTo>
                    <a:pt x="0" y="410209"/>
                  </a:lnTo>
                  <a:lnTo>
                    <a:pt x="0" y="414019"/>
                  </a:lnTo>
                  <a:lnTo>
                    <a:pt x="22859" y="414019"/>
                  </a:lnTo>
                  <a:lnTo>
                    <a:pt x="22859" y="407669"/>
                  </a:lnTo>
                  <a:close/>
                </a:path>
                <a:path w="22859" h="541020">
                  <a:moveTo>
                    <a:pt x="22859" y="224789"/>
                  </a:moveTo>
                  <a:lnTo>
                    <a:pt x="20319" y="224789"/>
                  </a:lnTo>
                  <a:lnTo>
                    <a:pt x="20319" y="226059"/>
                  </a:lnTo>
                  <a:lnTo>
                    <a:pt x="21589" y="226059"/>
                  </a:lnTo>
                  <a:lnTo>
                    <a:pt x="21589" y="227329"/>
                  </a:lnTo>
                  <a:lnTo>
                    <a:pt x="22859" y="227329"/>
                  </a:lnTo>
                  <a:lnTo>
                    <a:pt x="22859" y="224789"/>
                  </a:lnTo>
                  <a:close/>
                </a:path>
                <a:path w="22859" h="541020">
                  <a:moveTo>
                    <a:pt x="22859" y="218439"/>
                  </a:moveTo>
                  <a:lnTo>
                    <a:pt x="16509" y="218439"/>
                  </a:lnTo>
                  <a:lnTo>
                    <a:pt x="16509" y="220979"/>
                  </a:lnTo>
                  <a:lnTo>
                    <a:pt x="17779" y="220979"/>
                  </a:lnTo>
                  <a:lnTo>
                    <a:pt x="17779" y="222249"/>
                  </a:lnTo>
                  <a:lnTo>
                    <a:pt x="19050" y="222249"/>
                  </a:lnTo>
                  <a:lnTo>
                    <a:pt x="19050" y="224789"/>
                  </a:lnTo>
                  <a:lnTo>
                    <a:pt x="20319" y="224789"/>
                  </a:lnTo>
                  <a:lnTo>
                    <a:pt x="20319" y="223519"/>
                  </a:lnTo>
                  <a:lnTo>
                    <a:pt x="22859" y="223519"/>
                  </a:lnTo>
                  <a:lnTo>
                    <a:pt x="22859" y="218439"/>
                  </a:lnTo>
                  <a:close/>
                </a:path>
                <a:path w="22859" h="541020">
                  <a:moveTo>
                    <a:pt x="22859" y="137159"/>
                  </a:moveTo>
                  <a:lnTo>
                    <a:pt x="0" y="137159"/>
                  </a:lnTo>
                  <a:lnTo>
                    <a:pt x="0" y="189229"/>
                  </a:lnTo>
                  <a:lnTo>
                    <a:pt x="1269" y="189229"/>
                  </a:lnTo>
                  <a:lnTo>
                    <a:pt x="1269" y="193039"/>
                  </a:lnTo>
                  <a:lnTo>
                    <a:pt x="2539" y="193039"/>
                  </a:lnTo>
                  <a:lnTo>
                    <a:pt x="2539" y="195579"/>
                  </a:lnTo>
                  <a:lnTo>
                    <a:pt x="3809" y="195579"/>
                  </a:lnTo>
                  <a:lnTo>
                    <a:pt x="3809" y="199389"/>
                  </a:lnTo>
                  <a:lnTo>
                    <a:pt x="5079" y="199389"/>
                  </a:lnTo>
                  <a:lnTo>
                    <a:pt x="5079" y="201929"/>
                  </a:lnTo>
                  <a:lnTo>
                    <a:pt x="6350" y="201929"/>
                  </a:lnTo>
                  <a:lnTo>
                    <a:pt x="6350" y="204469"/>
                  </a:lnTo>
                  <a:lnTo>
                    <a:pt x="7619" y="204469"/>
                  </a:lnTo>
                  <a:lnTo>
                    <a:pt x="7619" y="207009"/>
                  </a:lnTo>
                  <a:lnTo>
                    <a:pt x="8889" y="207009"/>
                  </a:lnTo>
                  <a:lnTo>
                    <a:pt x="8889" y="208279"/>
                  </a:lnTo>
                  <a:lnTo>
                    <a:pt x="10159" y="208279"/>
                  </a:lnTo>
                  <a:lnTo>
                    <a:pt x="10159" y="210819"/>
                  </a:lnTo>
                  <a:lnTo>
                    <a:pt x="11429" y="210819"/>
                  </a:lnTo>
                  <a:lnTo>
                    <a:pt x="11429" y="213359"/>
                  </a:lnTo>
                  <a:lnTo>
                    <a:pt x="12700" y="213359"/>
                  </a:lnTo>
                  <a:lnTo>
                    <a:pt x="12700" y="214629"/>
                  </a:lnTo>
                  <a:lnTo>
                    <a:pt x="13969" y="214629"/>
                  </a:lnTo>
                  <a:lnTo>
                    <a:pt x="13969" y="218439"/>
                  </a:lnTo>
                  <a:lnTo>
                    <a:pt x="15239" y="218439"/>
                  </a:lnTo>
                  <a:lnTo>
                    <a:pt x="15239" y="217169"/>
                  </a:lnTo>
                  <a:lnTo>
                    <a:pt x="22859" y="217169"/>
                  </a:lnTo>
                  <a:lnTo>
                    <a:pt x="22859" y="137159"/>
                  </a:lnTo>
                  <a:close/>
                </a:path>
              </a:pathLst>
            </a:custGeom>
            <a:solidFill>
              <a:srgbClr val="171717"/>
            </a:solidFill>
          </p:spPr>
          <p:txBody>
            <a:bodyPr bIns="0" lIns="0" rIns="0" rtlCol="0" tIns="0" wrap="square"/>
            <a:p/>
          </p:txBody>
        </p:sp>
        <p:sp>
          <p:nvSpPr>
            <p:cNvPr id="1049309" name="object 602"/>
            <p:cNvSpPr/>
            <p:nvPr/>
          </p:nvSpPr>
          <p:spPr>
            <a:xfrm>
              <a:off x="6940549" y="5947410"/>
              <a:ext cx="21590" cy="471170"/>
            </a:xfrm>
            <a:custGeom>
              <a:avLst/>
              <a:ahLst/>
              <a:rect l="l" t="t" r="r" b="b"/>
              <a:pathLst>
                <a:path w="21590" h="471170">
                  <a:moveTo>
                    <a:pt x="21590" y="0"/>
                  </a:moveTo>
                  <a:lnTo>
                    <a:pt x="20320" y="0"/>
                  </a:lnTo>
                  <a:lnTo>
                    <a:pt x="20320" y="2539"/>
                  </a:lnTo>
                  <a:lnTo>
                    <a:pt x="19050" y="2539"/>
                  </a:lnTo>
                  <a:lnTo>
                    <a:pt x="19050" y="3809"/>
                  </a:lnTo>
                  <a:lnTo>
                    <a:pt x="21590" y="3809"/>
                  </a:lnTo>
                  <a:lnTo>
                    <a:pt x="21590" y="0"/>
                  </a:lnTo>
                  <a:close/>
                </a:path>
                <a:path w="21590" h="471170">
                  <a:moveTo>
                    <a:pt x="21590" y="3809"/>
                  </a:moveTo>
                  <a:lnTo>
                    <a:pt x="19050" y="3809"/>
                  </a:lnTo>
                  <a:lnTo>
                    <a:pt x="19050" y="5079"/>
                  </a:lnTo>
                  <a:lnTo>
                    <a:pt x="17779" y="5079"/>
                  </a:lnTo>
                  <a:lnTo>
                    <a:pt x="17779" y="6349"/>
                  </a:lnTo>
                  <a:lnTo>
                    <a:pt x="21590" y="6349"/>
                  </a:lnTo>
                  <a:lnTo>
                    <a:pt x="21590" y="3809"/>
                  </a:lnTo>
                  <a:close/>
                </a:path>
                <a:path w="21590" h="471170">
                  <a:moveTo>
                    <a:pt x="21590" y="6350"/>
                  </a:moveTo>
                  <a:lnTo>
                    <a:pt x="17779" y="6350"/>
                  </a:lnTo>
                  <a:lnTo>
                    <a:pt x="17779" y="7619"/>
                  </a:lnTo>
                  <a:lnTo>
                    <a:pt x="16509" y="7619"/>
                  </a:lnTo>
                  <a:lnTo>
                    <a:pt x="16509" y="10159"/>
                  </a:lnTo>
                  <a:lnTo>
                    <a:pt x="21590" y="10159"/>
                  </a:lnTo>
                  <a:lnTo>
                    <a:pt x="21590" y="6350"/>
                  </a:lnTo>
                  <a:close/>
                </a:path>
                <a:path w="21590" h="471170">
                  <a:moveTo>
                    <a:pt x="21590" y="10159"/>
                  </a:moveTo>
                  <a:lnTo>
                    <a:pt x="16509" y="10159"/>
                  </a:lnTo>
                  <a:lnTo>
                    <a:pt x="16509" y="12699"/>
                  </a:lnTo>
                  <a:lnTo>
                    <a:pt x="21590" y="12699"/>
                  </a:lnTo>
                  <a:lnTo>
                    <a:pt x="21590" y="10159"/>
                  </a:lnTo>
                  <a:close/>
                </a:path>
                <a:path w="21590" h="471170">
                  <a:moveTo>
                    <a:pt x="21590" y="12700"/>
                  </a:moveTo>
                  <a:lnTo>
                    <a:pt x="15240" y="12700"/>
                  </a:lnTo>
                  <a:lnTo>
                    <a:pt x="15240" y="16509"/>
                  </a:lnTo>
                  <a:lnTo>
                    <a:pt x="21590" y="16509"/>
                  </a:lnTo>
                  <a:lnTo>
                    <a:pt x="21590" y="12700"/>
                  </a:lnTo>
                  <a:close/>
                </a:path>
                <a:path w="21590" h="471170">
                  <a:moveTo>
                    <a:pt x="21590" y="16509"/>
                  </a:moveTo>
                  <a:lnTo>
                    <a:pt x="15240" y="16509"/>
                  </a:lnTo>
                  <a:lnTo>
                    <a:pt x="15240" y="17779"/>
                  </a:lnTo>
                  <a:lnTo>
                    <a:pt x="13970" y="17779"/>
                  </a:lnTo>
                  <a:lnTo>
                    <a:pt x="13970" y="19049"/>
                  </a:lnTo>
                  <a:lnTo>
                    <a:pt x="21590" y="19049"/>
                  </a:lnTo>
                  <a:lnTo>
                    <a:pt x="21590" y="16509"/>
                  </a:lnTo>
                  <a:close/>
                </a:path>
                <a:path w="21590" h="471170">
                  <a:moveTo>
                    <a:pt x="21590" y="19050"/>
                  </a:moveTo>
                  <a:lnTo>
                    <a:pt x="13970" y="19050"/>
                  </a:lnTo>
                  <a:lnTo>
                    <a:pt x="13970" y="22859"/>
                  </a:lnTo>
                  <a:lnTo>
                    <a:pt x="21590" y="22859"/>
                  </a:lnTo>
                  <a:lnTo>
                    <a:pt x="21590" y="19050"/>
                  </a:lnTo>
                  <a:close/>
                </a:path>
                <a:path w="21590" h="471170">
                  <a:moveTo>
                    <a:pt x="21590" y="22859"/>
                  </a:moveTo>
                  <a:lnTo>
                    <a:pt x="12700" y="22859"/>
                  </a:lnTo>
                  <a:lnTo>
                    <a:pt x="12700" y="25399"/>
                  </a:lnTo>
                  <a:lnTo>
                    <a:pt x="21590" y="25399"/>
                  </a:lnTo>
                  <a:lnTo>
                    <a:pt x="21590" y="22859"/>
                  </a:lnTo>
                  <a:close/>
                </a:path>
                <a:path w="21590" h="471170">
                  <a:moveTo>
                    <a:pt x="21590" y="25400"/>
                  </a:moveTo>
                  <a:lnTo>
                    <a:pt x="12700" y="25400"/>
                  </a:lnTo>
                  <a:lnTo>
                    <a:pt x="12700" y="29209"/>
                  </a:lnTo>
                  <a:lnTo>
                    <a:pt x="21590" y="29209"/>
                  </a:lnTo>
                  <a:lnTo>
                    <a:pt x="21590" y="25400"/>
                  </a:lnTo>
                  <a:close/>
                </a:path>
                <a:path w="21590" h="471170">
                  <a:moveTo>
                    <a:pt x="21590" y="29209"/>
                  </a:moveTo>
                  <a:lnTo>
                    <a:pt x="11429" y="29209"/>
                  </a:lnTo>
                  <a:lnTo>
                    <a:pt x="11429" y="31749"/>
                  </a:lnTo>
                  <a:lnTo>
                    <a:pt x="21590" y="31749"/>
                  </a:lnTo>
                  <a:lnTo>
                    <a:pt x="21590" y="29209"/>
                  </a:lnTo>
                  <a:close/>
                </a:path>
                <a:path w="21590" h="471170">
                  <a:moveTo>
                    <a:pt x="21590" y="31750"/>
                  </a:moveTo>
                  <a:lnTo>
                    <a:pt x="11429" y="31750"/>
                  </a:lnTo>
                  <a:lnTo>
                    <a:pt x="11429" y="36829"/>
                  </a:lnTo>
                  <a:lnTo>
                    <a:pt x="10159" y="36829"/>
                  </a:lnTo>
                  <a:lnTo>
                    <a:pt x="10159" y="38099"/>
                  </a:lnTo>
                  <a:lnTo>
                    <a:pt x="21590" y="38099"/>
                  </a:lnTo>
                  <a:lnTo>
                    <a:pt x="21590" y="31750"/>
                  </a:lnTo>
                  <a:close/>
                </a:path>
                <a:path w="21590" h="471170">
                  <a:moveTo>
                    <a:pt x="21590" y="38100"/>
                  </a:moveTo>
                  <a:lnTo>
                    <a:pt x="10159" y="38100"/>
                  </a:lnTo>
                  <a:lnTo>
                    <a:pt x="10159" y="41909"/>
                  </a:lnTo>
                  <a:lnTo>
                    <a:pt x="21590" y="41909"/>
                  </a:lnTo>
                  <a:lnTo>
                    <a:pt x="21590" y="38100"/>
                  </a:lnTo>
                  <a:close/>
                </a:path>
                <a:path w="21590" h="471170">
                  <a:moveTo>
                    <a:pt x="21590" y="41909"/>
                  </a:moveTo>
                  <a:lnTo>
                    <a:pt x="10159" y="41909"/>
                  </a:lnTo>
                  <a:lnTo>
                    <a:pt x="10159" y="44449"/>
                  </a:lnTo>
                  <a:lnTo>
                    <a:pt x="21590" y="44449"/>
                  </a:lnTo>
                  <a:lnTo>
                    <a:pt x="21590" y="41909"/>
                  </a:lnTo>
                  <a:close/>
                </a:path>
                <a:path w="21590" h="471170">
                  <a:moveTo>
                    <a:pt x="21590" y="44450"/>
                  </a:moveTo>
                  <a:lnTo>
                    <a:pt x="10159" y="44450"/>
                  </a:lnTo>
                  <a:lnTo>
                    <a:pt x="10159" y="45719"/>
                  </a:lnTo>
                  <a:lnTo>
                    <a:pt x="8890" y="45719"/>
                  </a:lnTo>
                  <a:lnTo>
                    <a:pt x="8890" y="48259"/>
                  </a:lnTo>
                  <a:lnTo>
                    <a:pt x="21590" y="48259"/>
                  </a:lnTo>
                  <a:lnTo>
                    <a:pt x="21590" y="44450"/>
                  </a:lnTo>
                  <a:close/>
                </a:path>
                <a:path w="21590" h="471170">
                  <a:moveTo>
                    <a:pt x="21590" y="48259"/>
                  </a:moveTo>
                  <a:lnTo>
                    <a:pt x="8890" y="48259"/>
                  </a:lnTo>
                  <a:lnTo>
                    <a:pt x="8890" y="50799"/>
                  </a:lnTo>
                  <a:lnTo>
                    <a:pt x="21590" y="50799"/>
                  </a:lnTo>
                  <a:lnTo>
                    <a:pt x="21590" y="48259"/>
                  </a:lnTo>
                  <a:close/>
                </a:path>
                <a:path w="21590" h="471170">
                  <a:moveTo>
                    <a:pt x="21590" y="50800"/>
                  </a:moveTo>
                  <a:lnTo>
                    <a:pt x="8890" y="50800"/>
                  </a:lnTo>
                  <a:lnTo>
                    <a:pt x="8890" y="53339"/>
                  </a:lnTo>
                  <a:lnTo>
                    <a:pt x="7620" y="53339"/>
                  </a:lnTo>
                  <a:lnTo>
                    <a:pt x="7620" y="54609"/>
                  </a:lnTo>
                  <a:lnTo>
                    <a:pt x="21590" y="54609"/>
                  </a:lnTo>
                  <a:lnTo>
                    <a:pt x="21590" y="50800"/>
                  </a:lnTo>
                  <a:close/>
                </a:path>
                <a:path w="21590" h="471170">
                  <a:moveTo>
                    <a:pt x="21590" y="54609"/>
                  </a:moveTo>
                  <a:lnTo>
                    <a:pt x="7620" y="54609"/>
                  </a:lnTo>
                  <a:lnTo>
                    <a:pt x="7620" y="57149"/>
                  </a:lnTo>
                  <a:lnTo>
                    <a:pt x="21590" y="57149"/>
                  </a:lnTo>
                  <a:lnTo>
                    <a:pt x="21590" y="54609"/>
                  </a:lnTo>
                  <a:close/>
                </a:path>
                <a:path w="21590" h="471170">
                  <a:moveTo>
                    <a:pt x="21590" y="57150"/>
                  </a:moveTo>
                  <a:lnTo>
                    <a:pt x="7620" y="57150"/>
                  </a:lnTo>
                  <a:lnTo>
                    <a:pt x="7620" y="60959"/>
                  </a:lnTo>
                  <a:lnTo>
                    <a:pt x="21590" y="60959"/>
                  </a:lnTo>
                  <a:lnTo>
                    <a:pt x="21590" y="57150"/>
                  </a:lnTo>
                  <a:close/>
                </a:path>
                <a:path w="21590" h="471170">
                  <a:moveTo>
                    <a:pt x="21590" y="60959"/>
                  </a:moveTo>
                  <a:lnTo>
                    <a:pt x="7620" y="60959"/>
                  </a:lnTo>
                  <a:lnTo>
                    <a:pt x="7620" y="63499"/>
                  </a:lnTo>
                  <a:lnTo>
                    <a:pt x="21590" y="63499"/>
                  </a:lnTo>
                  <a:lnTo>
                    <a:pt x="21590" y="60959"/>
                  </a:lnTo>
                  <a:close/>
                </a:path>
                <a:path w="21590" h="471170">
                  <a:moveTo>
                    <a:pt x="21590" y="63500"/>
                  </a:moveTo>
                  <a:lnTo>
                    <a:pt x="7620" y="63500"/>
                  </a:lnTo>
                  <a:lnTo>
                    <a:pt x="7620" y="67309"/>
                  </a:lnTo>
                  <a:lnTo>
                    <a:pt x="21590" y="67309"/>
                  </a:lnTo>
                  <a:lnTo>
                    <a:pt x="21590" y="63500"/>
                  </a:lnTo>
                  <a:close/>
                </a:path>
                <a:path w="21590" h="471170">
                  <a:moveTo>
                    <a:pt x="21590" y="67309"/>
                  </a:moveTo>
                  <a:lnTo>
                    <a:pt x="7620" y="67309"/>
                  </a:lnTo>
                  <a:lnTo>
                    <a:pt x="7620" y="76199"/>
                  </a:lnTo>
                  <a:lnTo>
                    <a:pt x="21590" y="76199"/>
                  </a:lnTo>
                  <a:lnTo>
                    <a:pt x="21590" y="67309"/>
                  </a:lnTo>
                  <a:close/>
                </a:path>
                <a:path w="21590" h="471170">
                  <a:moveTo>
                    <a:pt x="21590" y="76200"/>
                  </a:moveTo>
                  <a:lnTo>
                    <a:pt x="7620" y="76200"/>
                  </a:lnTo>
                  <a:lnTo>
                    <a:pt x="7620" y="80009"/>
                  </a:lnTo>
                  <a:lnTo>
                    <a:pt x="21590" y="80009"/>
                  </a:lnTo>
                  <a:lnTo>
                    <a:pt x="21590" y="76200"/>
                  </a:lnTo>
                  <a:close/>
                </a:path>
                <a:path w="21590" h="471170">
                  <a:moveTo>
                    <a:pt x="21590" y="80009"/>
                  </a:moveTo>
                  <a:lnTo>
                    <a:pt x="7620" y="80009"/>
                  </a:lnTo>
                  <a:lnTo>
                    <a:pt x="7620" y="82549"/>
                  </a:lnTo>
                  <a:lnTo>
                    <a:pt x="21590" y="82549"/>
                  </a:lnTo>
                  <a:lnTo>
                    <a:pt x="21590" y="80009"/>
                  </a:lnTo>
                  <a:close/>
                </a:path>
                <a:path w="21590" h="471170">
                  <a:moveTo>
                    <a:pt x="21590" y="82550"/>
                  </a:moveTo>
                  <a:lnTo>
                    <a:pt x="7620" y="82550"/>
                  </a:lnTo>
                  <a:lnTo>
                    <a:pt x="7620" y="86359"/>
                  </a:lnTo>
                  <a:lnTo>
                    <a:pt x="21590" y="86359"/>
                  </a:lnTo>
                  <a:lnTo>
                    <a:pt x="21590" y="82550"/>
                  </a:lnTo>
                  <a:close/>
                </a:path>
                <a:path w="21590" h="471170">
                  <a:moveTo>
                    <a:pt x="21590" y="86359"/>
                  </a:moveTo>
                  <a:lnTo>
                    <a:pt x="7620" y="86359"/>
                  </a:lnTo>
                  <a:lnTo>
                    <a:pt x="7620" y="88899"/>
                  </a:lnTo>
                  <a:lnTo>
                    <a:pt x="21590" y="88899"/>
                  </a:lnTo>
                  <a:lnTo>
                    <a:pt x="21590" y="86359"/>
                  </a:lnTo>
                  <a:close/>
                </a:path>
                <a:path w="21590" h="471170">
                  <a:moveTo>
                    <a:pt x="21590" y="88900"/>
                  </a:moveTo>
                  <a:lnTo>
                    <a:pt x="7620" y="88900"/>
                  </a:lnTo>
                  <a:lnTo>
                    <a:pt x="7620" y="92709"/>
                  </a:lnTo>
                  <a:lnTo>
                    <a:pt x="21590" y="92709"/>
                  </a:lnTo>
                  <a:lnTo>
                    <a:pt x="21590" y="88900"/>
                  </a:lnTo>
                  <a:close/>
                </a:path>
                <a:path w="21590" h="471170">
                  <a:moveTo>
                    <a:pt x="21590" y="92709"/>
                  </a:moveTo>
                  <a:lnTo>
                    <a:pt x="7620" y="92709"/>
                  </a:lnTo>
                  <a:lnTo>
                    <a:pt x="7620" y="95249"/>
                  </a:lnTo>
                  <a:lnTo>
                    <a:pt x="21590" y="95249"/>
                  </a:lnTo>
                  <a:lnTo>
                    <a:pt x="21590" y="92709"/>
                  </a:lnTo>
                  <a:close/>
                </a:path>
                <a:path w="21590" h="471170">
                  <a:moveTo>
                    <a:pt x="21590" y="469899"/>
                  </a:moveTo>
                  <a:lnTo>
                    <a:pt x="20320" y="469899"/>
                  </a:lnTo>
                  <a:lnTo>
                    <a:pt x="20320" y="471169"/>
                  </a:lnTo>
                  <a:lnTo>
                    <a:pt x="21590" y="471169"/>
                  </a:lnTo>
                  <a:lnTo>
                    <a:pt x="21590" y="469899"/>
                  </a:lnTo>
                  <a:close/>
                </a:path>
                <a:path w="21590" h="471170">
                  <a:moveTo>
                    <a:pt x="20320" y="468629"/>
                  </a:moveTo>
                  <a:lnTo>
                    <a:pt x="19050" y="468629"/>
                  </a:lnTo>
                  <a:lnTo>
                    <a:pt x="19050" y="469899"/>
                  </a:lnTo>
                  <a:lnTo>
                    <a:pt x="20320" y="469899"/>
                  </a:lnTo>
                  <a:lnTo>
                    <a:pt x="20320" y="468629"/>
                  </a:lnTo>
                  <a:close/>
                </a:path>
                <a:path w="21590" h="471170">
                  <a:moveTo>
                    <a:pt x="21590" y="463549"/>
                  </a:moveTo>
                  <a:lnTo>
                    <a:pt x="16509" y="463549"/>
                  </a:lnTo>
                  <a:lnTo>
                    <a:pt x="16509" y="466089"/>
                  </a:lnTo>
                  <a:lnTo>
                    <a:pt x="17779" y="466089"/>
                  </a:lnTo>
                  <a:lnTo>
                    <a:pt x="17779" y="468629"/>
                  </a:lnTo>
                  <a:lnTo>
                    <a:pt x="21590" y="468629"/>
                  </a:lnTo>
                  <a:lnTo>
                    <a:pt x="21590" y="463549"/>
                  </a:lnTo>
                  <a:close/>
                </a:path>
                <a:path w="21590" h="471170">
                  <a:moveTo>
                    <a:pt x="21590" y="457199"/>
                  </a:moveTo>
                  <a:lnTo>
                    <a:pt x="11429" y="457199"/>
                  </a:lnTo>
                  <a:lnTo>
                    <a:pt x="11429" y="458469"/>
                  </a:lnTo>
                  <a:lnTo>
                    <a:pt x="12700" y="458469"/>
                  </a:lnTo>
                  <a:lnTo>
                    <a:pt x="12700" y="459739"/>
                  </a:lnTo>
                  <a:lnTo>
                    <a:pt x="13970" y="459739"/>
                  </a:lnTo>
                  <a:lnTo>
                    <a:pt x="13970" y="463549"/>
                  </a:lnTo>
                  <a:lnTo>
                    <a:pt x="15240" y="463549"/>
                  </a:lnTo>
                  <a:lnTo>
                    <a:pt x="15240" y="462279"/>
                  </a:lnTo>
                  <a:lnTo>
                    <a:pt x="21590" y="462279"/>
                  </a:lnTo>
                  <a:lnTo>
                    <a:pt x="21590" y="457199"/>
                  </a:lnTo>
                  <a:close/>
                </a:path>
                <a:path w="21590" h="471170">
                  <a:moveTo>
                    <a:pt x="21590" y="450849"/>
                  </a:moveTo>
                  <a:lnTo>
                    <a:pt x="7620" y="450849"/>
                  </a:lnTo>
                  <a:lnTo>
                    <a:pt x="7620" y="452119"/>
                  </a:lnTo>
                  <a:lnTo>
                    <a:pt x="8890" y="452119"/>
                  </a:lnTo>
                  <a:lnTo>
                    <a:pt x="8890" y="453389"/>
                  </a:lnTo>
                  <a:lnTo>
                    <a:pt x="10159" y="453389"/>
                  </a:lnTo>
                  <a:lnTo>
                    <a:pt x="10159" y="457199"/>
                  </a:lnTo>
                  <a:lnTo>
                    <a:pt x="11429" y="457199"/>
                  </a:lnTo>
                  <a:lnTo>
                    <a:pt x="11429" y="455930"/>
                  </a:lnTo>
                  <a:lnTo>
                    <a:pt x="21590" y="455930"/>
                  </a:lnTo>
                  <a:lnTo>
                    <a:pt x="21590" y="450849"/>
                  </a:lnTo>
                  <a:close/>
                </a:path>
                <a:path w="21590" h="471170">
                  <a:moveTo>
                    <a:pt x="7620" y="449579"/>
                  </a:moveTo>
                  <a:lnTo>
                    <a:pt x="6350" y="449579"/>
                  </a:lnTo>
                  <a:lnTo>
                    <a:pt x="6350" y="450849"/>
                  </a:lnTo>
                  <a:lnTo>
                    <a:pt x="7620" y="450849"/>
                  </a:lnTo>
                  <a:lnTo>
                    <a:pt x="7620" y="449579"/>
                  </a:lnTo>
                  <a:close/>
                </a:path>
                <a:path w="21590" h="471170">
                  <a:moveTo>
                    <a:pt x="21590" y="444499"/>
                  </a:moveTo>
                  <a:lnTo>
                    <a:pt x="3809" y="444499"/>
                  </a:lnTo>
                  <a:lnTo>
                    <a:pt x="3809" y="445769"/>
                  </a:lnTo>
                  <a:lnTo>
                    <a:pt x="5079" y="445769"/>
                  </a:lnTo>
                  <a:lnTo>
                    <a:pt x="5079" y="449579"/>
                  </a:lnTo>
                  <a:lnTo>
                    <a:pt x="21590" y="449579"/>
                  </a:lnTo>
                  <a:lnTo>
                    <a:pt x="21590" y="444499"/>
                  </a:lnTo>
                  <a:close/>
                </a:path>
                <a:path w="21590" h="471170">
                  <a:moveTo>
                    <a:pt x="21590" y="438149"/>
                  </a:moveTo>
                  <a:lnTo>
                    <a:pt x="1270" y="438149"/>
                  </a:lnTo>
                  <a:lnTo>
                    <a:pt x="1270" y="440689"/>
                  </a:lnTo>
                  <a:lnTo>
                    <a:pt x="2540" y="440689"/>
                  </a:lnTo>
                  <a:lnTo>
                    <a:pt x="2540" y="444499"/>
                  </a:lnTo>
                  <a:lnTo>
                    <a:pt x="3809" y="444499"/>
                  </a:lnTo>
                  <a:lnTo>
                    <a:pt x="3809" y="443229"/>
                  </a:lnTo>
                  <a:lnTo>
                    <a:pt x="21590" y="443229"/>
                  </a:lnTo>
                  <a:lnTo>
                    <a:pt x="21590" y="438149"/>
                  </a:lnTo>
                  <a:close/>
                </a:path>
                <a:path w="21590" h="471170">
                  <a:moveTo>
                    <a:pt x="21590" y="431799"/>
                  </a:moveTo>
                  <a:lnTo>
                    <a:pt x="0" y="431799"/>
                  </a:lnTo>
                  <a:lnTo>
                    <a:pt x="0" y="436879"/>
                  </a:lnTo>
                  <a:lnTo>
                    <a:pt x="21590" y="436879"/>
                  </a:lnTo>
                  <a:lnTo>
                    <a:pt x="21590" y="431799"/>
                  </a:lnTo>
                  <a:close/>
                </a:path>
                <a:path w="21590" h="471170">
                  <a:moveTo>
                    <a:pt x="21590" y="425449"/>
                  </a:moveTo>
                  <a:lnTo>
                    <a:pt x="0" y="425449"/>
                  </a:lnTo>
                  <a:lnTo>
                    <a:pt x="0" y="430529"/>
                  </a:lnTo>
                  <a:lnTo>
                    <a:pt x="21590" y="430529"/>
                  </a:lnTo>
                  <a:lnTo>
                    <a:pt x="21590" y="425449"/>
                  </a:lnTo>
                  <a:close/>
                </a:path>
                <a:path w="21590" h="471170">
                  <a:moveTo>
                    <a:pt x="21590" y="419099"/>
                  </a:moveTo>
                  <a:lnTo>
                    <a:pt x="0" y="419099"/>
                  </a:lnTo>
                  <a:lnTo>
                    <a:pt x="0" y="424179"/>
                  </a:lnTo>
                  <a:lnTo>
                    <a:pt x="21590" y="424179"/>
                  </a:lnTo>
                  <a:lnTo>
                    <a:pt x="21590" y="419099"/>
                  </a:lnTo>
                  <a:close/>
                </a:path>
                <a:path w="21590" h="471170">
                  <a:moveTo>
                    <a:pt x="21590" y="412749"/>
                  </a:moveTo>
                  <a:lnTo>
                    <a:pt x="0" y="412749"/>
                  </a:lnTo>
                  <a:lnTo>
                    <a:pt x="0" y="417829"/>
                  </a:lnTo>
                  <a:lnTo>
                    <a:pt x="21590" y="417829"/>
                  </a:lnTo>
                  <a:lnTo>
                    <a:pt x="21590" y="412749"/>
                  </a:lnTo>
                  <a:close/>
                </a:path>
                <a:path w="21590" h="471170">
                  <a:moveTo>
                    <a:pt x="21590" y="406399"/>
                  </a:moveTo>
                  <a:lnTo>
                    <a:pt x="0" y="406399"/>
                  </a:lnTo>
                  <a:lnTo>
                    <a:pt x="0" y="411479"/>
                  </a:lnTo>
                  <a:lnTo>
                    <a:pt x="21590" y="411479"/>
                  </a:lnTo>
                  <a:lnTo>
                    <a:pt x="21590" y="406399"/>
                  </a:lnTo>
                  <a:close/>
                </a:path>
                <a:path w="21590" h="471170">
                  <a:moveTo>
                    <a:pt x="21590" y="400049"/>
                  </a:moveTo>
                  <a:lnTo>
                    <a:pt x="0" y="400049"/>
                  </a:lnTo>
                  <a:lnTo>
                    <a:pt x="0" y="405129"/>
                  </a:lnTo>
                  <a:lnTo>
                    <a:pt x="21590" y="405129"/>
                  </a:lnTo>
                  <a:lnTo>
                    <a:pt x="21590" y="400049"/>
                  </a:lnTo>
                  <a:close/>
                </a:path>
                <a:path w="21590" h="471170">
                  <a:moveTo>
                    <a:pt x="21590" y="393699"/>
                  </a:moveTo>
                  <a:lnTo>
                    <a:pt x="0" y="393699"/>
                  </a:lnTo>
                  <a:lnTo>
                    <a:pt x="0" y="398779"/>
                  </a:lnTo>
                  <a:lnTo>
                    <a:pt x="21590" y="398779"/>
                  </a:lnTo>
                  <a:lnTo>
                    <a:pt x="21590" y="393699"/>
                  </a:lnTo>
                  <a:close/>
                </a:path>
                <a:path w="21590" h="471170">
                  <a:moveTo>
                    <a:pt x="21590" y="387349"/>
                  </a:moveTo>
                  <a:lnTo>
                    <a:pt x="0" y="387349"/>
                  </a:lnTo>
                  <a:lnTo>
                    <a:pt x="0" y="392429"/>
                  </a:lnTo>
                  <a:lnTo>
                    <a:pt x="21590" y="392429"/>
                  </a:lnTo>
                  <a:lnTo>
                    <a:pt x="21590" y="387349"/>
                  </a:lnTo>
                  <a:close/>
                </a:path>
                <a:path w="21590" h="471170">
                  <a:moveTo>
                    <a:pt x="21590" y="380999"/>
                  </a:moveTo>
                  <a:lnTo>
                    <a:pt x="0" y="380999"/>
                  </a:lnTo>
                  <a:lnTo>
                    <a:pt x="0" y="386079"/>
                  </a:lnTo>
                  <a:lnTo>
                    <a:pt x="21590" y="386079"/>
                  </a:lnTo>
                  <a:lnTo>
                    <a:pt x="21590" y="380999"/>
                  </a:lnTo>
                  <a:close/>
                </a:path>
                <a:path w="21590" h="471170">
                  <a:moveTo>
                    <a:pt x="21590" y="374649"/>
                  </a:moveTo>
                  <a:lnTo>
                    <a:pt x="0" y="374649"/>
                  </a:lnTo>
                  <a:lnTo>
                    <a:pt x="0" y="379729"/>
                  </a:lnTo>
                  <a:lnTo>
                    <a:pt x="21590" y="379729"/>
                  </a:lnTo>
                  <a:lnTo>
                    <a:pt x="21590" y="374649"/>
                  </a:lnTo>
                  <a:close/>
                </a:path>
                <a:path w="21590" h="471170">
                  <a:moveTo>
                    <a:pt x="21590" y="369569"/>
                  </a:moveTo>
                  <a:lnTo>
                    <a:pt x="12700" y="369569"/>
                  </a:lnTo>
                  <a:lnTo>
                    <a:pt x="12700" y="370839"/>
                  </a:lnTo>
                  <a:lnTo>
                    <a:pt x="0" y="370839"/>
                  </a:lnTo>
                  <a:lnTo>
                    <a:pt x="0" y="373379"/>
                  </a:lnTo>
                  <a:lnTo>
                    <a:pt x="21590" y="373379"/>
                  </a:lnTo>
                  <a:lnTo>
                    <a:pt x="21590" y="369569"/>
                  </a:lnTo>
                  <a:close/>
                </a:path>
                <a:path w="21590" h="471170">
                  <a:moveTo>
                    <a:pt x="21590" y="96519"/>
                  </a:moveTo>
                  <a:lnTo>
                    <a:pt x="8890" y="96519"/>
                  </a:lnTo>
                  <a:lnTo>
                    <a:pt x="8890" y="106679"/>
                  </a:lnTo>
                  <a:lnTo>
                    <a:pt x="10159" y="106679"/>
                  </a:lnTo>
                  <a:lnTo>
                    <a:pt x="10159" y="113029"/>
                  </a:lnTo>
                  <a:lnTo>
                    <a:pt x="11429" y="113029"/>
                  </a:lnTo>
                  <a:lnTo>
                    <a:pt x="11429" y="116839"/>
                  </a:lnTo>
                  <a:lnTo>
                    <a:pt x="12700" y="116839"/>
                  </a:lnTo>
                  <a:lnTo>
                    <a:pt x="12700" y="121919"/>
                  </a:lnTo>
                  <a:lnTo>
                    <a:pt x="13970" y="121919"/>
                  </a:lnTo>
                  <a:lnTo>
                    <a:pt x="13970" y="129539"/>
                  </a:lnTo>
                  <a:lnTo>
                    <a:pt x="15240" y="129539"/>
                  </a:lnTo>
                  <a:lnTo>
                    <a:pt x="15240" y="134619"/>
                  </a:lnTo>
                  <a:lnTo>
                    <a:pt x="16509" y="134619"/>
                  </a:lnTo>
                  <a:lnTo>
                    <a:pt x="16509" y="138429"/>
                  </a:lnTo>
                  <a:lnTo>
                    <a:pt x="17779" y="138429"/>
                  </a:lnTo>
                  <a:lnTo>
                    <a:pt x="17779" y="139699"/>
                  </a:lnTo>
                  <a:lnTo>
                    <a:pt x="19050" y="139699"/>
                  </a:lnTo>
                  <a:lnTo>
                    <a:pt x="19050" y="142239"/>
                  </a:lnTo>
                  <a:lnTo>
                    <a:pt x="20320" y="142239"/>
                  </a:lnTo>
                  <a:lnTo>
                    <a:pt x="20320" y="144779"/>
                  </a:lnTo>
                  <a:lnTo>
                    <a:pt x="21590" y="144779"/>
                  </a:lnTo>
                  <a:lnTo>
                    <a:pt x="21590" y="96519"/>
                  </a:lnTo>
                  <a:close/>
                </a:path>
              </a:pathLst>
            </a:custGeom>
            <a:solidFill>
              <a:srgbClr val="161616"/>
            </a:solidFill>
          </p:spPr>
          <p:txBody>
            <a:bodyPr bIns="0" lIns="0" rIns="0" rtlCol="0" tIns="0" wrap="square"/>
            <a:p/>
          </p:txBody>
        </p:sp>
        <p:sp>
          <p:nvSpPr>
            <p:cNvPr id="1049310" name="object 603"/>
            <p:cNvSpPr/>
            <p:nvPr/>
          </p:nvSpPr>
          <p:spPr>
            <a:xfrm>
              <a:off x="6918959" y="6318250"/>
              <a:ext cx="21590" cy="63500"/>
            </a:xfrm>
            <a:custGeom>
              <a:avLst/>
              <a:ahLst/>
              <a:rect l="l" t="t" r="r" b="b"/>
              <a:pathLst>
                <a:path w="21590" h="63500">
                  <a:moveTo>
                    <a:pt x="21590" y="60959"/>
                  </a:moveTo>
                  <a:lnTo>
                    <a:pt x="20320" y="60959"/>
                  </a:lnTo>
                  <a:lnTo>
                    <a:pt x="20320" y="63500"/>
                  </a:lnTo>
                  <a:lnTo>
                    <a:pt x="21590" y="63500"/>
                  </a:lnTo>
                  <a:lnTo>
                    <a:pt x="21590" y="60959"/>
                  </a:lnTo>
                  <a:close/>
                </a:path>
                <a:path w="21590" h="63500">
                  <a:moveTo>
                    <a:pt x="21590" y="54610"/>
                  </a:moveTo>
                  <a:lnTo>
                    <a:pt x="17780" y="54610"/>
                  </a:lnTo>
                  <a:lnTo>
                    <a:pt x="17780" y="59690"/>
                  </a:lnTo>
                  <a:lnTo>
                    <a:pt x="21590" y="59690"/>
                  </a:lnTo>
                  <a:lnTo>
                    <a:pt x="21590" y="54610"/>
                  </a:lnTo>
                  <a:close/>
                </a:path>
                <a:path w="21590" h="63500">
                  <a:moveTo>
                    <a:pt x="21590" y="48259"/>
                  </a:moveTo>
                  <a:lnTo>
                    <a:pt x="15240" y="48259"/>
                  </a:lnTo>
                  <a:lnTo>
                    <a:pt x="15240" y="53340"/>
                  </a:lnTo>
                  <a:lnTo>
                    <a:pt x="21590" y="53340"/>
                  </a:lnTo>
                  <a:lnTo>
                    <a:pt x="21590" y="48259"/>
                  </a:lnTo>
                  <a:close/>
                </a:path>
                <a:path w="21590" h="63500">
                  <a:moveTo>
                    <a:pt x="21590" y="41910"/>
                  </a:moveTo>
                  <a:lnTo>
                    <a:pt x="12700" y="41910"/>
                  </a:lnTo>
                  <a:lnTo>
                    <a:pt x="12700" y="46990"/>
                  </a:lnTo>
                  <a:lnTo>
                    <a:pt x="21590" y="46990"/>
                  </a:lnTo>
                  <a:lnTo>
                    <a:pt x="21590" y="41910"/>
                  </a:lnTo>
                  <a:close/>
                </a:path>
                <a:path w="21590" h="63500">
                  <a:moveTo>
                    <a:pt x="21590" y="35559"/>
                  </a:moveTo>
                  <a:lnTo>
                    <a:pt x="10160" y="35559"/>
                  </a:lnTo>
                  <a:lnTo>
                    <a:pt x="10160" y="40640"/>
                  </a:lnTo>
                  <a:lnTo>
                    <a:pt x="21590" y="40640"/>
                  </a:lnTo>
                  <a:lnTo>
                    <a:pt x="21590" y="35559"/>
                  </a:lnTo>
                  <a:close/>
                </a:path>
                <a:path w="21590" h="63500">
                  <a:moveTo>
                    <a:pt x="21590" y="29209"/>
                  </a:moveTo>
                  <a:lnTo>
                    <a:pt x="7620" y="29209"/>
                  </a:lnTo>
                  <a:lnTo>
                    <a:pt x="7620" y="31750"/>
                  </a:lnTo>
                  <a:lnTo>
                    <a:pt x="8890" y="31750"/>
                  </a:lnTo>
                  <a:lnTo>
                    <a:pt x="8890" y="34290"/>
                  </a:lnTo>
                  <a:lnTo>
                    <a:pt x="21590" y="34290"/>
                  </a:lnTo>
                  <a:lnTo>
                    <a:pt x="21590" y="29209"/>
                  </a:lnTo>
                  <a:close/>
                </a:path>
                <a:path w="21590" h="63500">
                  <a:moveTo>
                    <a:pt x="21590" y="22859"/>
                  </a:moveTo>
                  <a:lnTo>
                    <a:pt x="5080" y="22859"/>
                  </a:lnTo>
                  <a:lnTo>
                    <a:pt x="5080" y="25400"/>
                  </a:lnTo>
                  <a:lnTo>
                    <a:pt x="6350" y="25400"/>
                  </a:lnTo>
                  <a:lnTo>
                    <a:pt x="6350" y="27940"/>
                  </a:lnTo>
                  <a:lnTo>
                    <a:pt x="21590" y="27940"/>
                  </a:lnTo>
                  <a:lnTo>
                    <a:pt x="21590" y="22859"/>
                  </a:lnTo>
                  <a:close/>
                </a:path>
                <a:path w="21590" h="63500">
                  <a:moveTo>
                    <a:pt x="21590" y="16509"/>
                  </a:moveTo>
                  <a:lnTo>
                    <a:pt x="3810" y="16509"/>
                  </a:lnTo>
                  <a:lnTo>
                    <a:pt x="3810" y="21590"/>
                  </a:lnTo>
                  <a:lnTo>
                    <a:pt x="21590" y="21590"/>
                  </a:lnTo>
                  <a:lnTo>
                    <a:pt x="21590" y="16509"/>
                  </a:lnTo>
                  <a:close/>
                </a:path>
                <a:path w="21590" h="63500">
                  <a:moveTo>
                    <a:pt x="21590" y="10159"/>
                  </a:moveTo>
                  <a:lnTo>
                    <a:pt x="2540" y="10159"/>
                  </a:lnTo>
                  <a:lnTo>
                    <a:pt x="2540" y="16509"/>
                  </a:lnTo>
                  <a:lnTo>
                    <a:pt x="3810" y="16509"/>
                  </a:lnTo>
                  <a:lnTo>
                    <a:pt x="3810" y="15240"/>
                  </a:lnTo>
                  <a:lnTo>
                    <a:pt x="21590" y="15240"/>
                  </a:lnTo>
                  <a:lnTo>
                    <a:pt x="21590" y="10159"/>
                  </a:lnTo>
                  <a:close/>
                </a:path>
                <a:path w="21590" h="63500">
                  <a:moveTo>
                    <a:pt x="7620" y="2540"/>
                  </a:moveTo>
                  <a:lnTo>
                    <a:pt x="0" y="2540"/>
                  </a:lnTo>
                  <a:lnTo>
                    <a:pt x="0" y="5079"/>
                  </a:lnTo>
                  <a:lnTo>
                    <a:pt x="1270" y="5079"/>
                  </a:lnTo>
                  <a:lnTo>
                    <a:pt x="1270" y="8890"/>
                  </a:lnTo>
                  <a:lnTo>
                    <a:pt x="21590" y="8890"/>
                  </a:lnTo>
                  <a:lnTo>
                    <a:pt x="21590" y="3810"/>
                  </a:lnTo>
                  <a:lnTo>
                    <a:pt x="7620" y="3810"/>
                  </a:lnTo>
                  <a:lnTo>
                    <a:pt x="7620" y="2540"/>
                  </a:lnTo>
                  <a:close/>
                </a:path>
                <a:path w="21590" h="63500">
                  <a:moveTo>
                    <a:pt x="21590" y="0"/>
                  </a:moveTo>
                  <a:lnTo>
                    <a:pt x="20320" y="0"/>
                  </a:lnTo>
                  <a:lnTo>
                    <a:pt x="20320" y="2540"/>
                  </a:lnTo>
                  <a:lnTo>
                    <a:pt x="21590" y="2540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151515"/>
            </a:solidFill>
          </p:spPr>
          <p:txBody>
            <a:bodyPr bIns="0" lIns="0" rIns="0" rtlCol="0" tIns="0" wrap="square"/>
            <a:p/>
          </p:txBody>
        </p:sp>
        <p:sp>
          <p:nvSpPr>
            <p:cNvPr id="1049311" name="object 604"/>
            <p:cNvSpPr/>
            <p:nvPr/>
          </p:nvSpPr>
          <p:spPr>
            <a:xfrm>
              <a:off x="6918959" y="5803900"/>
              <a:ext cx="712470" cy="725170"/>
            </a:xfrm>
            <a:custGeom>
              <a:avLst/>
              <a:ahLst/>
              <a:rect l="l" t="t" r="r" b="b"/>
              <a:pathLst>
                <a:path w="712470" h="725170">
                  <a:moveTo>
                    <a:pt x="0" y="516890"/>
                  </a:moveTo>
                  <a:lnTo>
                    <a:pt x="255270" y="492759"/>
                  </a:lnTo>
                  <a:lnTo>
                    <a:pt x="259080" y="502920"/>
                  </a:lnTo>
                  <a:lnTo>
                    <a:pt x="264160" y="514350"/>
                  </a:lnTo>
                  <a:lnTo>
                    <a:pt x="269240" y="523240"/>
                  </a:lnTo>
                  <a:lnTo>
                    <a:pt x="274320" y="532130"/>
                  </a:lnTo>
                  <a:lnTo>
                    <a:pt x="280670" y="539750"/>
                  </a:lnTo>
                  <a:lnTo>
                    <a:pt x="285750" y="547370"/>
                  </a:lnTo>
                  <a:lnTo>
                    <a:pt x="292100" y="553720"/>
                  </a:lnTo>
                  <a:lnTo>
                    <a:pt x="295910" y="557530"/>
                  </a:lnTo>
                  <a:lnTo>
                    <a:pt x="299720" y="560070"/>
                  </a:lnTo>
                  <a:lnTo>
                    <a:pt x="307340" y="563880"/>
                  </a:lnTo>
                  <a:lnTo>
                    <a:pt x="314960" y="567690"/>
                  </a:lnTo>
                  <a:lnTo>
                    <a:pt x="323850" y="571500"/>
                  </a:lnTo>
                  <a:lnTo>
                    <a:pt x="332740" y="574040"/>
                  </a:lnTo>
                  <a:lnTo>
                    <a:pt x="342900" y="576580"/>
                  </a:lnTo>
                  <a:lnTo>
                    <a:pt x="353060" y="579120"/>
                  </a:lnTo>
                  <a:lnTo>
                    <a:pt x="363220" y="579120"/>
                  </a:lnTo>
                  <a:lnTo>
                    <a:pt x="375920" y="579120"/>
                  </a:lnTo>
                  <a:lnTo>
                    <a:pt x="387350" y="579120"/>
                  </a:lnTo>
                  <a:lnTo>
                    <a:pt x="400050" y="577850"/>
                  </a:lnTo>
                  <a:lnTo>
                    <a:pt x="411480" y="576580"/>
                  </a:lnTo>
                  <a:lnTo>
                    <a:pt x="421640" y="574040"/>
                  </a:lnTo>
                  <a:lnTo>
                    <a:pt x="430530" y="571500"/>
                  </a:lnTo>
                  <a:lnTo>
                    <a:pt x="439420" y="566420"/>
                  </a:lnTo>
                  <a:lnTo>
                    <a:pt x="444500" y="563880"/>
                  </a:lnTo>
                  <a:lnTo>
                    <a:pt x="448310" y="562610"/>
                  </a:lnTo>
                  <a:lnTo>
                    <a:pt x="452120" y="560070"/>
                  </a:lnTo>
                  <a:lnTo>
                    <a:pt x="454660" y="557530"/>
                  </a:lnTo>
                  <a:lnTo>
                    <a:pt x="459740" y="552450"/>
                  </a:lnTo>
                  <a:lnTo>
                    <a:pt x="462280" y="549910"/>
                  </a:lnTo>
                  <a:lnTo>
                    <a:pt x="464820" y="547370"/>
                  </a:lnTo>
                  <a:lnTo>
                    <a:pt x="467360" y="546100"/>
                  </a:lnTo>
                  <a:lnTo>
                    <a:pt x="468630" y="542290"/>
                  </a:lnTo>
                  <a:lnTo>
                    <a:pt x="471170" y="539750"/>
                  </a:lnTo>
                  <a:lnTo>
                    <a:pt x="472440" y="538480"/>
                  </a:lnTo>
                  <a:lnTo>
                    <a:pt x="473710" y="534670"/>
                  </a:lnTo>
                  <a:lnTo>
                    <a:pt x="474980" y="532130"/>
                  </a:lnTo>
                  <a:lnTo>
                    <a:pt x="474980" y="529590"/>
                  </a:lnTo>
                  <a:lnTo>
                    <a:pt x="476250" y="525780"/>
                  </a:lnTo>
                  <a:lnTo>
                    <a:pt x="476250" y="523240"/>
                  </a:lnTo>
                  <a:lnTo>
                    <a:pt x="477520" y="520700"/>
                  </a:lnTo>
                  <a:lnTo>
                    <a:pt x="477520" y="516890"/>
                  </a:lnTo>
                  <a:lnTo>
                    <a:pt x="477520" y="514350"/>
                  </a:lnTo>
                  <a:lnTo>
                    <a:pt x="477520" y="510540"/>
                  </a:lnTo>
                  <a:lnTo>
                    <a:pt x="477520" y="506730"/>
                  </a:lnTo>
                  <a:lnTo>
                    <a:pt x="476250" y="504190"/>
                  </a:lnTo>
                  <a:lnTo>
                    <a:pt x="476250" y="500380"/>
                  </a:lnTo>
                  <a:lnTo>
                    <a:pt x="474980" y="497840"/>
                  </a:lnTo>
                  <a:lnTo>
                    <a:pt x="473710" y="494030"/>
                  </a:lnTo>
                  <a:lnTo>
                    <a:pt x="472440" y="491490"/>
                  </a:lnTo>
                  <a:lnTo>
                    <a:pt x="469900" y="488950"/>
                  </a:lnTo>
                  <a:lnTo>
                    <a:pt x="468630" y="486409"/>
                  </a:lnTo>
                  <a:lnTo>
                    <a:pt x="466090" y="483870"/>
                  </a:lnTo>
                  <a:lnTo>
                    <a:pt x="463550" y="481330"/>
                  </a:lnTo>
                  <a:lnTo>
                    <a:pt x="461010" y="478790"/>
                  </a:lnTo>
                  <a:lnTo>
                    <a:pt x="458470" y="476250"/>
                  </a:lnTo>
                  <a:lnTo>
                    <a:pt x="454660" y="473709"/>
                  </a:lnTo>
                  <a:lnTo>
                    <a:pt x="448310" y="469900"/>
                  </a:lnTo>
                  <a:lnTo>
                    <a:pt x="445770" y="468630"/>
                  </a:lnTo>
                  <a:lnTo>
                    <a:pt x="441960" y="467359"/>
                  </a:lnTo>
                  <a:lnTo>
                    <a:pt x="434340" y="463550"/>
                  </a:lnTo>
                  <a:lnTo>
                    <a:pt x="422910" y="461009"/>
                  </a:lnTo>
                  <a:lnTo>
                    <a:pt x="410210" y="457200"/>
                  </a:lnTo>
                  <a:lnTo>
                    <a:pt x="378460" y="450850"/>
                  </a:lnTo>
                  <a:lnTo>
                    <a:pt x="337820" y="441959"/>
                  </a:lnTo>
                  <a:lnTo>
                    <a:pt x="276860" y="430530"/>
                  </a:lnTo>
                  <a:lnTo>
                    <a:pt x="224790" y="419100"/>
                  </a:lnTo>
                  <a:lnTo>
                    <a:pt x="182880" y="408940"/>
                  </a:lnTo>
                  <a:lnTo>
                    <a:pt x="166370" y="402590"/>
                  </a:lnTo>
                  <a:lnTo>
                    <a:pt x="152400" y="398780"/>
                  </a:lnTo>
                  <a:lnTo>
                    <a:pt x="139700" y="392430"/>
                  </a:lnTo>
                  <a:lnTo>
                    <a:pt x="127000" y="386080"/>
                  </a:lnTo>
                  <a:lnTo>
                    <a:pt x="115570" y="378459"/>
                  </a:lnTo>
                  <a:lnTo>
                    <a:pt x="83820" y="350520"/>
                  </a:lnTo>
                  <a:lnTo>
                    <a:pt x="55880" y="316230"/>
                  </a:lnTo>
                  <a:lnTo>
                    <a:pt x="43180" y="289559"/>
                  </a:lnTo>
                  <a:lnTo>
                    <a:pt x="36830" y="275590"/>
                  </a:lnTo>
                  <a:lnTo>
                    <a:pt x="34290" y="261620"/>
                  </a:lnTo>
                  <a:lnTo>
                    <a:pt x="30480" y="246379"/>
                  </a:lnTo>
                  <a:lnTo>
                    <a:pt x="29210" y="232409"/>
                  </a:lnTo>
                  <a:lnTo>
                    <a:pt x="29210" y="217169"/>
                  </a:lnTo>
                  <a:lnTo>
                    <a:pt x="29210" y="200659"/>
                  </a:lnTo>
                  <a:lnTo>
                    <a:pt x="31750" y="184150"/>
                  </a:lnTo>
                  <a:lnTo>
                    <a:pt x="34290" y="167640"/>
                  </a:lnTo>
                  <a:lnTo>
                    <a:pt x="38100" y="152400"/>
                  </a:lnTo>
                  <a:lnTo>
                    <a:pt x="44450" y="138430"/>
                  </a:lnTo>
                  <a:lnTo>
                    <a:pt x="50800" y="124459"/>
                  </a:lnTo>
                  <a:lnTo>
                    <a:pt x="58420" y="111759"/>
                  </a:lnTo>
                  <a:lnTo>
                    <a:pt x="67310" y="99059"/>
                  </a:lnTo>
                  <a:lnTo>
                    <a:pt x="77470" y="86359"/>
                  </a:lnTo>
                  <a:lnTo>
                    <a:pt x="88900" y="76200"/>
                  </a:lnTo>
                  <a:lnTo>
                    <a:pt x="100330" y="64769"/>
                  </a:lnTo>
                  <a:lnTo>
                    <a:pt x="140970" y="38100"/>
                  </a:lnTo>
                  <a:lnTo>
                    <a:pt x="190500" y="19050"/>
                  </a:lnTo>
                  <a:lnTo>
                    <a:pt x="229870" y="10159"/>
                  </a:lnTo>
                  <a:lnTo>
                    <a:pt x="275590" y="3809"/>
                  </a:lnTo>
                  <a:lnTo>
                    <a:pt x="354330" y="0"/>
                  </a:lnTo>
                  <a:lnTo>
                    <a:pt x="410210" y="1269"/>
                  </a:lnTo>
                  <a:lnTo>
                    <a:pt x="458470" y="5080"/>
                  </a:lnTo>
                  <a:lnTo>
                    <a:pt x="480060" y="7619"/>
                  </a:lnTo>
                  <a:lnTo>
                    <a:pt x="499110" y="11430"/>
                  </a:lnTo>
                  <a:lnTo>
                    <a:pt x="515620" y="13969"/>
                  </a:lnTo>
                  <a:lnTo>
                    <a:pt x="558800" y="29209"/>
                  </a:lnTo>
                  <a:lnTo>
                    <a:pt x="595630" y="50800"/>
                  </a:lnTo>
                  <a:lnTo>
                    <a:pt x="626110" y="77469"/>
                  </a:lnTo>
                  <a:lnTo>
                    <a:pt x="645160" y="100330"/>
                  </a:lnTo>
                  <a:lnTo>
                    <a:pt x="654050" y="111759"/>
                  </a:lnTo>
                  <a:lnTo>
                    <a:pt x="676910" y="153669"/>
                  </a:lnTo>
                  <a:lnTo>
                    <a:pt x="689610" y="185419"/>
                  </a:lnTo>
                  <a:lnTo>
                    <a:pt x="447040" y="210819"/>
                  </a:lnTo>
                  <a:lnTo>
                    <a:pt x="444500" y="201930"/>
                  </a:lnTo>
                  <a:lnTo>
                    <a:pt x="440690" y="194309"/>
                  </a:lnTo>
                  <a:lnTo>
                    <a:pt x="438150" y="187959"/>
                  </a:lnTo>
                  <a:lnTo>
                    <a:pt x="434340" y="181609"/>
                  </a:lnTo>
                  <a:lnTo>
                    <a:pt x="429260" y="175259"/>
                  </a:lnTo>
                  <a:lnTo>
                    <a:pt x="425450" y="170180"/>
                  </a:lnTo>
                  <a:lnTo>
                    <a:pt x="389890" y="148590"/>
                  </a:lnTo>
                  <a:lnTo>
                    <a:pt x="361950" y="142240"/>
                  </a:lnTo>
                  <a:lnTo>
                    <a:pt x="351790" y="140969"/>
                  </a:lnTo>
                  <a:lnTo>
                    <a:pt x="341630" y="140969"/>
                  </a:lnTo>
                  <a:lnTo>
                    <a:pt x="331470" y="140969"/>
                  </a:lnTo>
                  <a:lnTo>
                    <a:pt x="321310" y="142240"/>
                  </a:lnTo>
                  <a:lnTo>
                    <a:pt x="312420" y="143509"/>
                  </a:lnTo>
                  <a:lnTo>
                    <a:pt x="304800" y="144780"/>
                  </a:lnTo>
                  <a:lnTo>
                    <a:pt x="295910" y="146050"/>
                  </a:lnTo>
                  <a:lnTo>
                    <a:pt x="289560" y="149859"/>
                  </a:lnTo>
                  <a:lnTo>
                    <a:pt x="287020" y="151130"/>
                  </a:lnTo>
                  <a:lnTo>
                    <a:pt x="284480" y="152400"/>
                  </a:lnTo>
                  <a:lnTo>
                    <a:pt x="280670" y="154940"/>
                  </a:lnTo>
                  <a:lnTo>
                    <a:pt x="278130" y="156209"/>
                  </a:lnTo>
                  <a:lnTo>
                    <a:pt x="274320" y="160019"/>
                  </a:lnTo>
                  <a:lnTo>
                    <a:pt x="270510" y="165100"/>
                  </a:lnTo>
                  <a:lnTo>
                    <a:pt x="267970" y="167640"/>
                  </a:lnTo>
                  <a:lnTo>
                    <a:pt x="266700" y="170180"/>
                  </a:lnTo>
                  <a:lnTo>
                    <a:pt x="265430" y="171450"/>
                  </a:lnTo>
                  <a:lnTo>
                    <a:pt x="262890" y="173990"/>
                  </a:lnTo>
                  <a:lnTo>
                    <a:pt x="262890" y="176530"/>
                  </a:lnTo>
                  <a:lnTo>
                    <a:pt x="261620" y="179069"/>
                  </a:lnTo>
                  <a:lnTo>
                    <a:pt x="260350" y="181609"/>
                  </a:lnTo>
                  <a:lnTo>
                    <a:pt x="260350" y="184150"/>
                  </a:lnTo>
                  <a:lnTo>
                    <a:pt x="259080" y="186690"/>
                  </a:lnTo>
                  <a:lnTo>
                    <a:pt x="259080" y="189230"/>
                  </a:lnTo>
                  <a:lnTo>
                    <a:pt x="257810" y="193040"/>
                  </a:lnTo>
                  <a:lnTo>
                    <a:pt x="257810" y="195580"/>
                  </a:lnTo>
                  <a:lnTo>
                    <a:pt x="257810" y="198119"/>
                  </a:lnTo>
                  <a:lnTo>
                    <a:pt x="259080" y="200659"/>
                  </a:lnTo>
                  <a:lnTo>
                    <a:pt x="259080" y="204469"/>
                  </a:lnTo>
                  <a:lnTo>
                    <a:pt x="260350" y="207009"/>
                  </a:lnTo>
                  <a:lnTo>
                    <a:pt x="260350" y="209550"/>
                  </a:lnTo>
                  <a:lnTo>
                    <a:pt x="261620" y="212090"/>
                  </a:lnTo>
                  <a:lnTo>
                    <a:pt x="262890" y="215900"/>
                  </a:lnTo>
                  <a:lnTo>
                    <a:pt x="264160" y="218440"/>
                  </a:lnTo>
                  <a:lnTo>
                    <a:pt x="266700" y="219709"/>
                  </a:lnTo>
                  <a:lnTo>
                    <a:pt x="267970" y="222250"/>
                  </a:lnTo>
                  <a:lnTo>
                    <a:pt x="270510" y="224790"/>
                  </a:lnTo>
                  <a:lnTo>
                    <a:pt x="273050" y="227330"/>
                  </a:lnTo>
                  <a:lnTo>
                    <a:pt x="275590" y="228600"/>
                  </a:lnTo>
                  <a:lnTo>
                    <a:pt x="278130" y="229869"/>
                  </a:lnTo>
                  <a:lnTo>
                    <a:pt x="280670" y="232409"/>
                  </a:lnTo>
                  <a:lnTo>
                    <a:pt x="284480" y="233680"/>
                  </a:lnTo>
                  <a:lnTo>
                    <a:pt x="287020" y="234950"/>
                  </a:lnTo>
                  <a:lnTo>
                    <a:pt x="290830" y="237490"/>
                  </a:lnTo>
                  <a:lnTo>
                    <a:pt x="299720" y="240030"/>
                  </a:lnTo>
                  <a:lnTo>
                    <a:pt x="354330" y="251459"/>
                  </a:lnTo>
                  <a:lnTo>
                    <a:pt x="393700" y="257809"/>
                  </a:lnTo>
                  <a:lnTo>
                    <a:pt x="453390" y="265430"/>
                  </a:lnTo>
                  <a:lnTo>
                    <a:pt x="505460" y="275590"/>
                  </a:lnTo>
                  <a:lnTo>
                    <a:pt x="528320" y="280670"/>
                  </a:lnTo>
                  <a:lnTo>
                    <a:pt x="548640" y="287020"/>
                  </a:lnTo>
                  <a:lnTo>
                    <a:pt x="567690" y="292100"/>
                  </a:lnTo>
                  <a:lnTo>
                    <a:pt x="584200" y="299720"/>
                  </a:lnTo>
                  <a:lnTo>
                    <a:pt x="599440" y="306070"/>
                  </a:lnTo>
                  <a:lnTo>
                    <a:pt x="613410" y="313690"/>
                  </a:lnTo>
                  <a:lnTo>
                    <a:pt x="650240" y="341630"/>
                  </a:lnTo>
                  <a:lnTo>
                    <a:pt x="679450" y="375920"/>
                  </a:lnTo>
                  <a:lnTo>
                    <a:pt x="699770" y="414020"/>
                  </a:lnTo>
                  <a:lnTo>
                    <a:pt x="704850" y="426720"/>
                  </a:lnTo>
                  <a:lnTo>
                    <a:pt x="707390" y="441959"/>
                  </a:lnTo>
                  <a:lnTo>
                    <a:pt x="709930" y="455930"/>
                  </a:lnTo>
                  <a:lnTo>
                    <a:pt x="712470" y="469900"/>
                  </a:lnTo>
                  <a:lnTo>
                    <a:pt x="712470" y="483870"/>
                  </a:lnTo>
                  <a:lnTo>
                    <a:pt x="712470" y="499109"/>
                  </a:lnTo>
                  <a:lnTo>
                    <a:pt x="709930" y="514350"/>
                  </a:lnTo>
                  <a:lnTo>
                    <a:pt x="699770" y="557530"/>
                  </a:lnTo>
                  <a:lnTo>
                    <a:pt x="685800" y="586740"/>
                  </a:lnTo>
                  <a:lnTo>
                    <a:pt x="678180" y="600710"/>
                  </a:lnTo>
                  <a:lnTo>
                    <a:pt x="668020" y="614680"/>
                  </a:lnTo>
                  <a:lnTo>
                    <a:pt x="657860" y="628650"/>
                  </a:lnTo>
                  <a:lnTo>
                    <a:pt x="645160" y="641350"/>
                  </a:lnTo>
                  <a:lnTo>
                    <a:pt x="632460" y="651510"/>
                  </a:lnTo>
                  <a:lnTo>
                    <a:pt x="618490" y="662940"/>
                  </a:lnTo>
                  <a:lnTo>
                    <a:pt x="603250" y="673100"/>
                  </a:lnTo>
                  <a:lnTo>
                    <a:pt x="567690" y="692150"/>
                  </a:lnTo>
                  <a:lnTo>
                    <a:pt x="525780" y="706120"/>
                  </a:lnTo>
                  <a:lnTo>
                    <a:pt x="478790" y="716280"/>
                  </a:lnTo>
                  <a:lnTo>
                    <a:pt x="424180" y="722630"/>
                  </a:lnTo>
                  <a:lnTo>
                    <a:pt x="393700" y="725170"/>
                  </a:lnTo>
                  <a:lnTo>
                    <a:pt x="361950" y="725170"/>
                  </a:lnTo>
                  <a:lnTo>
                    <a:pt x="317500" y="723900"/>
                  </a:lnTo>
                  <a:lnTo>
                    <a:pt x="276860" y="721360"/>
                  </a:lnTo>
                  <a:lnTo>
                    <a:pt x="238760" y="717550"/>
                  </a:lnTo>
                  <a:lnTo>
                    <a:pt x="173990" y="703580"/>
                  </a:lnTo>
                  <a:lnTo>
                    <a:pt x="133350" y="689610"/>
                  </a:lnTo>
                  <a:lnTo>
                    <a:pt x="121920" y="683260"/>
                  </a:lnTo>
                  <a:lnTo>
                    <a:pt x="110490" y="676910"/>
                  </a:lnTo>
                  <a:lnTo>
                    <a:pt x="64770" y="641350"/>
                  </a:lnTo>
                  <a:lnTo>
                    <a:pt x="36830" y="605790"/>
                  </a:lnTo>
                  <a:lnTo>
                    <a:pt x="15240" y="563880"/>
                  </a:lnTo>
                  <a:lnTo>
                    <a:pt x="6350" y="541020"/>
                  </a:lnTo>
                  <a:lnTo>
                    <a:pt x="0" y="516890"/>
                  </a:lnTo>
                  <a:close/>
                </a:path>
              </a:pathLst>
            </a:custGeom>
            <a:ln w="12579">
              <a:solidFill>
                <a:srgbClr val="BFBFBF"/>
              </a:solidFill>
            </a:ln>
          </p:spPr>
          <p:txBody>
            <a:bodyPr bIns="0" lIns="0" rIns="0" rtlCol="0" tIns="0" wrap="square"/>
            <a:p/>
          </p:txBody>
        </p:sp>
      </p:grpSp>
      <p:sp>
        <p:nvSpPr>
          <p:cNvPr id="1049312" name="object 605"/>
          <p:cNvSpPr/>
          <p:nvPr/>
        </p:nvSpPr>
        <p:spPr>
          <a:xfrm>
            <a:off x="8021319" y="5556250"/>
            <a:ext cx="0" cy="181610"/>
          </a:xfrm>
          <a:custGeom>
            <a:avLst/>
            <a:ahLst/>
            <a:rect l="l" t="t" r="r" b="b"/>
            <a:pathLst>
              <a:path w="0" h="181610">
                <a:moveTo>
                  <a:pt x="0" y="0"/>
                </a:moveTo>
                <a:lnTo>
                  <a:pt x="0" y="181609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bIns="0" lIns="0" rIns="0" rtlCol="0" tIns="0" wrap="square"/>
          <a:p/>
        </p:txBody>
      </p:sp>
      <p:sp>
        <p:nvSpPr>
          <p:cNvPr id="1049313" name="object 606"/>
          <p:cNvSpPr/>
          <p:nvPr/>
        </p:nvSpPr>
        <p:spPr>
          <a:xfrm>
            <a:off x="8021319" y="5819140"/>
            <a:ext cx="0" cy="694690"/>
          </a:xfrm>
          <a:custGeom>
            <a:avLst/>
            <a:ahLst/>
            <a:rect l="l" t="t" r="r" b="b"/>
            <a:pathLst>
              <a:path w="0" h="694690">
                <a:moveTo>
                  <a:pt x="0" y="0"/>
                </a:moveTo>
                <a:lnTo>
                  <a:pt x="0" y="694690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bIns="0" lIns="0" rIns="0" rtlCol="0" tIns="0" wrap="square"/>
          <a:p/>
        </p:txBody>
      </p:sp>
      <p:sp>
        <p:nvSpPr>
          <p:cNvPr id="1049314" name="object 607"/>
          <p:cNvSpPr/>
          <p:nvPr/>
        </p:nvSpPr>
        <p:spPr>
          <a:xfrm>
            <a:off x="8013700" y="5556250"/>
            <a:ext cx="7620" cy="181610"/>
          </a:xfrm>
          <a:custGeom>
            <a:avLst/>
            <a:ahLst/>
            <a:rect l="l" t="t" r="r" b="b"/>
            <a:pathLst>
              <a:path w="7620" h="181610">
                <a:moveTo>
                  <a:pt x="7620" y="0"/>
                </a:moveTo>
                <a:lnTo>
                  <a:pt x="0" y="0"/>
                </a:lnTo>
                <a:lnTo>
                  <a:pt x="0" y="181609"/>
                </a:lnTo>
                <a:lnTo>
                  <a:pt x="7620" y="181609"/>
                </a:lnTo>
                <a:lnTo>
                  <a:pt x="762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bIns="0" lIns="0" rIns="0" rtlCol="0" tIns="0" wrap="square"/>
          <a:p/>
        </p:txBody>
      </p:sp>
      <p:sp>
        <p:nvSpPr>
          <p:cNvPr id="1049315" name="object 608"/>
          <p:cNvSpPr/>
          <p:nvPr/>
        </p:nvSpPr>
        <p:spPr>
          <a:xfrm>
            <a:off x="8013700" y="5819140"/>
            <a:ext cx="7620" cy="694690"/>
          </a:xfrm>
          <a:custGeom>
            <a:avLst/>
            <a:ahLst/>
            <a:rect l="l" t="t" r="r" b="b"/>
            <a:pathLst>
              <a:path w="7620" h="694690">
                <a:moveTo>
                  <a:pt x="7620" y="0"/>
                </a:moveTo>
                <a:lnTo>
                  <a:pt x="0" y="0"/>
                </a:lnTo>
                <a:lnTo>
                  <a:pt x="0" y="694690"/>
                </a:lnTo>
                <a:lnTo>
                  <a:pt x="7620" y="694690"/>
                </a:lnTo>
                <a:lnTo>
                  <a:pt x="762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bIns="0" lIns="0" rIns="0" rtlCol="0" tIns="0" wrap="square"/>
          <a:p/>
        </p:txBody>
      </p:sp>
      <p:sp>
        <p:nvSpPr>
          <p:cNvPr id="1049316" name="object 609"/>
          <p:cNvSpPr/>
          <p:nvPr/>
        </p:nvSpPr>
        <p:spPr>
          <a:xfrm>
            <a:off x="8004809" y="5556250"/>
            <a:ext cx="8890" cy="181610"/>
          </a:xfrm>
          <a:custGeom>
            <a:avLst/>
            <a:ahLst/>
            <a:rect l="l" t="t" r="r" b="b"/>
            <a:pathLst>
              <a:path w="8890" h="181610">
                <a:moveTo>
                  <a:pt x="8890" y="0"/>
                </a:moveTo>
                <a:lnTo>
                  <a:pt x="0" y="0"/>
                </a:lnTo>
                <a:lnTo>
                  <a:pt x="0" y="181609"/>
                </a:lnTo>
                <a:lnTo>
                  <a:pt x="8890" y="181609"/>
                </a:lnTo>
                <a:lnTo>
                  <a:pt x="889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bIns="0" lIns="0" rIns="0" rtlCol="0" tIns="0" wrap="square"/>
          <a:p/>
        </p:txBody>
      </p:sp>
      <p:sp>
        <p:nvSpPr>
          <p:cNvPr id="1049317" name="object 610"/>
          <p:cNvSpPr/>
          <p:nvPr/>
        </p:nvSpPr>
        <p:spPr>
          <a:xfrm>
            <a:off x="8004809" y="5819140"/>
            <a:ext cx="8890" cy="694690"/>
          </a:xfrm>
          <a:custGeom>
            <a:avLst/>
            <a:ahLst/>
            <a:rect l="l" t="t" r="r" b="b"/>
            <a:pathLst>
              <a:path w="8890" h="694690">
                <a:moveTo>
                  <a:pt x="8890" y="0"/>
                </a:moveTo>
                <a:lnTo>
                  <a:pt x="0" y="0"/>
                </a:lnTo>
                <a:lnTo>
                  <a:pt x="0" y="694690"/>
                </a:lnTo>
                <a:lnTo>
                  <a:pt x="8890" y="694690"/>
                </a:lnTo>
                <a:lnTo>
                  <a:pt x="889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bIns="0" lIns="0" rIns="0" rtlCol="0" tIns="0" wrap="square"/>
          <a:p/>
        </p:txBody>
      </p:sp>
      <p:sp>
        <p:nvSpPr>
          <p:cNvPr id="1049318" name="object 611"/>
          <p:cNvSpPr/>
          <p:nvPr/>
        </p:nvSpPr>
        <p:spPr>
          <a:xfrm>
            <a:off x="7997190" y="5556250"/>
            <a:ext cx="7620" cy="181610"/>
          </a:xfrm>
          <a:custGeom>
            <a:avLst/>
            <a:ahLst/>
            <a:rect l="l" t="t" r="r" b="b"/>
            <a:pathLst>
              <a:path w="7620" h="181610">
                <a:moveTo>
                  <a:pt x="7619" y="0"/>
                </a:moveTo>
                <a:lnTo>
                  <a:pt x="0" y="0"/>
                </a:lnTo>
                <a:lnTo>
                  <a:pt x="0" y="181609"/>
                </a:lnTo>
                <a:lnTo>
                  <a:pt x="7619" y="181609"/>
                </a:lnTo>
                <a:lnTo>
                  <a:pt x="7619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bIns="0" lIns="0" rIns="0" rtlCol="0" tIns="0" wrap="square"/>
          <a:p/>
        </p:txBody>
      </p:sp>
      <p:sp>
        <p:nvSpPr>
          <p:cNvPr id="1049319" name="object 612"/>
          <p:cNvSpPr/>
          <p:nvPr/>
        </p:nvSpPr>
        <p:spPr>
          <a:xfrm>
            <a:off x="7997190" y="5819140"/>
            <a:ext cx="7620" cy="694690"/>
          </a:xfrm>
          <a:custGeom>
            <a:avLst/>
            <a:ahLst/>
            <a:rect l="l" t="t" r="r" b="b"/>
            <a:pathLst>
              <a:path w="7620" h="694690">
                <a:moveTo>
                  <a:pt x="7619" y="0"/>
                </a:moveTo>
                <a:lnTo>
                  <a:pt x="0" y="0"/>
                </a:lnTo>
                <a:lnTo>
                  <a:pt x="0" y="694690"/>
                </a:lnTo>
                <a:lnTo>
                  <a:pt x="7619" y="694690"/>
                </a:lnTo>
                <a:lnTo>
                  <a:pt x="7619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bIns="0" lIns="0" rIns="0" rtlCol="0" tIns="0" wrap="square"/>
          <a:p/>
        </p:txBody>
      </p:sp>
      <p:sp>
        <p:nvSpPr>
          <p:cNvPr id="1049320" name="object 613"/>
          <p:cNvSpPr/>
          <p:nvPr/>
        </p:nvSpPr>
        <p:spPr>
          <a:xfrm>
            <a:off x="7989569" y="5556250"/>
            <a:ext cx="7620" cy="181610"/>
          </a:xfrm>
          <a:custGeom>
            <a:avLst/>
            <a:ahLst/>
            <a:rect l="l" t="t" r="r" b="b"/>
            <a:pathLst>
              <a:path w="7620" h="181610">
                <a:moveTo>
                  <a:pt x="7620" y="0"/>
                </a:moveTo>
                <a:lnTo>
                  <a:pt x="0" y="0"/>
                </a:lnTo>
                <a:lnTo>
                  <a:pt x="0" y="181609"/>
                </a:lnTo>
                <a:lnTo>
                  <a:pt x="7620" y="181609"/>
                </a:lnTo>
                <a:lnTo>
                  <a:pt x="7620" y="0"/>
                </a:lnTo>
                <a:close/>
              </a:path>
            </a:pathLst>
          </a:custGeom>
          <a:solidFill>
            <a:srgbClr val="313131"/>
          </a:solidFill>
        </p:spPr>
        <p:txBody>
          <a:bodyPr bIns="0" lIns="0" rIns="0" rtlCol="0" tIns="0" wrap="square"/>
          <a:p/>
        </p:txBody>
      </p:sp>
      <p:sp>
        <p:nvSpPr>
          <p:cNvPr id="1049321" name="object 614"/>
          <p:cNvSpPr/>
          <p:nvPr/>
        </p:nvSpPr>
        <p:spPr>
          <a:xfrm>
            <a:off x="7989569" y="5819140"/>
            <a:ext cx="7620" cy="694690"/>
          </a:xfrm>
          <a:custGeom>
            <a:avLst/>
            <a:ahLst/>
            <a:rect l="l" t="t" r="r" b="b"/>
            <a:pathLst>
              <a:path w="7620" h="694690">
                <a:moveTo>
                  <a:pt x="7620" y="0"/>
                </a:moveTo>
                <a:lnTo>
                  <a:pt x="0" y="0"/>
                </a:lnTo>
                <a:lnTo>
                  <a:pt x="0" y="694690"/>
                </a:lnTo>
                <a:lnTo>
                  <a:pt x="7620" y="694690"/>
                </a:lnTo>
                <a:lnTo>
                  <a:pt x="7620" y="0"/>
                </a:lnTo>
                <a:close/>
              </a:path>
            </a:pathLst>
          </a:custGeom>
          <a:solidFill>
            <a:srgbClr val="313131"/>
          </a:solidFill>
        </p:spPr>
        <p:txBody>
          <a:bodyPr bIns="0" lIns="0" rIns="0" rtlCol="0" tIns="0" wrap="square"/>
          <a:p/>
        </p:txBody>
      </p:sp>
      <p:sp>
        <p:nvSpPr>
          <p:cNvPr id="1049322" name="object 615"/>
          <p:cNvSpPr/>
          <p:nvPr/>
        </p:nvSpPr>
        <p:spPr>
          <a:xfrm>
            <a:off x="7980680" y="5556250"/>
            <a:ext cx="8890" cy="181610"/>
          </a:xfrm>
          <a:custGeom>
            <a:avLst/>
            <a:ahLst/>
            <a:rect l="l" t="t" r="r" b="b"/>
            <a:pathLst>
              <a:path w="8890" h="181610">
                <a:moveTo>
                  <a:pt x="8890" y="0"/>
                </a:moveTo>
                <a:lnTo>
                  <a:pt x="0" y="0"/>
                </a:lnTo>
                <a:lnTo>
                  <a:pt x="0" y="181609"/>
                </a:lnTo>
                <a:lnTo>
                  <a:pt x="8890" y="181609"/>
                </a:lnTo>
                <a:lnTo>
                  <a:pt x="8890" y="0"/>
                </a:lnTo>
                <a:close/>
              </a:path>
            </a:pathLst>
          </a:custGeom>
          <a:solidFill>
            <a:srgbClr val="303030"/>
          </a:solidFill>
        </p:spPr>
        <p:txBody>
          <a:bodyPr bIns="0" lIns="0" rIns="0" rtlCol="0" tIns="0" wrap="square"/>
          <a:p/>
        </p:txBody>
      </p:sp>
      <p:sp>
        <p:nvSpPr>
          <p:cNvPr id="1049323" name="object 616"/>
          <p:cNvSpPr/>
          <p:nvPr/>
        </p:nvSpPr>
        <p:spPr>
          <a:xfrm>
            <a:off x="7980680" y="5819140"/>
            <a:ext cx="8890" cy="694690"/>
          </a:xfrm>
          <a:custGeom>
            <a:avLst/>
            <a:ahLst/>
            <a:rect l="l" t="t" r="r" b="b"/>
            <a:pathLst>
              <a:path w="8890" h="694690">
                <a:moveTo>
                  <a:pt x="8890" y="0"/>
                </a:moveTo>
                <a:lnTo>
                  <a:pt x="0" y="0"/>
                </a:lnTo>
                <a:lnTo>
                  <a:pt x="0" y="694690"/>
                </a:lnTo>
                <a:lnTo>
                  <a:pt x="8890" y="694690"/>
                </a:lnTo>
                <a:lnTo>
                  <a:pt x="8890" y="0"/>
                </a:lnTo>
                <a:close/>
              </a:path>
            </a:pathLst>
          </a:custGeom>
          <a:solidFill>
            <a:srgbClr val="303030"/>
          </a:solidFill>
        </p:spPr>
        <p:txBody>
          <a:bodyPr bIns="0" lIns="0" rIns="0" rtlCol="0" tIns="0" wrap="square"/>
          <a:p/>
        </p:txBody>
      </p:sp>
      <p:sp>
        <p:nvSpPr>
          <p:cNvPr id="1049324" name="object 617"/>
          <p:cNvSpPr/>
          <p:nvPr/>
        </p:nvSpPr>
        <p:spPr>
          <a:xfrm>
            <a:off x="7973059" y="5556250"/>
            <a:ext cx="7620" cy="181610"/>
          </a:xfrm>
          <a:custGeom>
            <a:avLst/>
            <a:ahLst/>
            <a:rect l="l" t="t" r="r" b="b"/>
            <a:pathLst>
              <a:path w="7620" h="181610">
                <a:moveTo>
                  <a:pt x="7620" y="0"/>
                </a:moveTo>
                <a:lnTo>
                  <a:pt x="0" y="0"/>
                </a:lnTo>
                <a:lnTo>
                  <a:pt x="0" y="181609"/>
                </a:lnTo>
                <a:lnTo>
                  <a:pt x="7620" y="181609"/>
                </a:lnTo>
                <a:lnTo>
                  <a:pt x="7620" y="0"/>
                </a:lnTo>
                <a:close/>
              </a:path>
            </a:pathLst>
          </a:custGeom>
          <a:solidFill>
            <a:srgbClr val="2F2F2F"/>
          </a:solidFill>
        </p:spPr>
        <p:txBody>
          <a:bodyPr bIns="0" lIns="0" rIns="0" rtlCol="0" tIns="0" wrap="square"/>
          <a:p/>
        </p:txBody>
      </p:sp>
      <p:sp>
        <p:nvSpPr>
          <p:cNvPr id="1049325" name="object 618"/>
          <p:cNvSpPr/>
          <p:nvPr/>
        </p:nvSpPr>
        <p:spPr>
          <a:xfrm>
            <a:off x="7973059" y="5819140"/>
            <a:ext cx="7620" cy="694690"/>
          </a:xfrm>
          <a:custGeom>
            <a:avLst/>
            <a:ahLst/>
            <a:rect l="l" t="t" r="r" b="b"/>
            <a:pathLst>
              <a:path w="7620" h="694690">
                <a:moveTo>
                  <a:pt x="7620" y="0"/>
                </a:moveTo>
                <a:lnTo>
                  <a:pt x="0" y="0"/>
                </a:lnTo>
                <a:lnTo>
                  <a:pt x="0" y="694690"/>
                </a:lnTo>
                <a:lnTo>
                  <a:pt x="7620" y="694690"/>
                </a:lnTo>
                <a:lnTo>
                  <a:pt x="7620" y="0"/>
                </a:lnTo>
                <a:close/>
              </a:path>
            </a:pathLst>
          </a:custGeom>
          <a:solidFill>
            <a:srgbClr val="2F2F2F"/>
          </a:solidFill>
        </p:spPr>
        <p:txBody>
          <a:bodyPr bIns="0" lIns="0" rIns="0" rtlCol="0" tIns="0" wrap="square"/>
          <a:p/>
        </p:txBody>
      </p:sp>
      <p:sp>
        <p:nvSpPr>
          <p:cNvPr id="1049326" name="object 619"/>
          <p:cNvSpPr/>
          <p:nvPr/>
        </p:nvSpPr>
        <p:spPr>
          <a:xfrm>
            <a:off x="7965440" y="5556250"/>
            <a:ext cx="7620" cy="181610"/>
          </a:xfrm>
          <a:custGeom>
            <a:avLst/>
            <a:ahLst/>
            <a:rect l="l" t="t" r="r" b="b"/>
            <a:pathLst>
              <a:path w="7620" h="181610">
                <a:moveTo>
                  <a:pt x="7619" y="0"/>
                </a:moveTo>
                <a:lnTo>
                  <a:pt x="0" y="0"/>
                </a:lnTo>
                <a:lnTo>
                  <a:pt x="0" y="181609"/>
                </a:lnTo>
                <a:lnTo>
                  <a:pt x="7619" y="181609"/>
                </a:lnTo>
                <a:lnTo>
                  <a:pt x="7619" y="0"/>
                </a:lnTo>
                <a:close/>
              </a:path>
            </a:pathLst>
          </a:custGeom>
          <a:solidFill>
            <a:srgbClr val="2E2E2E"/>
          </a:solidFill>
        </p:spPr>
        <p:txBody>
          <a:bodyPr bIns="0" lIns="0" rIns="0" rtlCol="0" tIns="0" wrap="square"/>
          <a:p/>
        </p:txBody>
      </p:sp>
      <p:sp>
        <p:nvSpPr>
          <p:cNvPr id="1049327" name="object 620"/>
          <p:cNvSpPr/>
          <p:nvPr/>
        </p:nvSpPr>
        <p:spPr>
          <a:xfrm>
            <a:off x="7965440" y="5819140"/>
            <a:ext cx="7620" cy="694690"/>
          </a:xfrm>
          <a:custGeom>
            <a:avLst/>
            <a:ahLst/>
            <a:rect l="l" t="t" r="r" b="b"/>
            <a:pathLst>
              <a:path w="7620" h="694690">
                <a:moveTo>
                  <a:pt x="7619" y="0"/>
                </a:moveTo>
                <a:lnTo>
                  <a:pt x="0" y="0"/>
                </a:lnTo>
                <a:lnTo>
                  <a:pt x="0" y="694690"/>
                </a:lnTo>
                <a:lnTo>
                  <a:pt x="7619" y="694690"/>
                </a:lnTo>
                <a:lnTo>
                  <a:pt x="7619" y="0"/>
                </a:lnTo>
                <a:close/>
              </a:path>
            </a:pathLst>
          </a:custGeom>
          <a:solidFill>
            <a:srgbClr val="2E2E2E"/>
          </a:solidFill>
        </p:spPr>
        <p:txBody>
          <a:bodyPr bIns="0" lIns="0" rIns="0" rtlCol="0" tIns="0" wrap="square"/>
          <a:p/>
        </p:txBody>
      </p:sp>
      <p:sp>
        <p:nvSpPr>
          <p:cNvPr id="1049328" name="object 621"/>
          <p:cNvSpPr/>
          <p:nvPr/>
        </p:nvSpPr>
        <p:spPr>
          <a:xfrm>
            <a:off x="7956550" y="5556250"/>
            <a:ext cx="8890" cy="181610"/>
          </a:xfrm>
          <a:custGeom>
            <a:avLst/>
            <a:ahLst/>
            <a:rect l="l" t="t" r="r" b="b"/>
            <a:pathLst>
              <a:path w="8890" h="181610">
                <a:moveTo>
                  <a:pt x="8890" y="0"/>
                </a:moveTo>
                <a:lnTo>
                  <a:pt x="0" y="0"/>
                </a:lnTo>
                <a:lnTo>
                  <a:pt x="0" y="181609"/>
                </a:lnTo>
                <a:lnTo>
                  <a:pt x="8890" y="181609"/>
                </a:lnTo>
                <a:lnTo>
                  <a:pt x="8890" y="0"/>
                </a:lnTo>
                <a:close/>
              </a:path>
            </a:pathLst>
          </a:custGeom>
          <a:solidFill>
            <a:srgbClr val="2D2D2D"/>
          </a:solidFill>
        </p:spPr>
        <p:txBody>
          <a:bodyPr bIns="0" lIns="0" rIns="0" rtlCol="0" tIns="0" wrap="square"/>
          <a:p/>
        </p:txBody>
      </p:sp>
      <p:sp>
        <p:nvSpPr>
          <p:cNvPr id="1049329" name="object 622"/>
          <p:cNvSpPr/>
          <p:nvPr/>
        </p:nvSpPr>
        <p:spPr>
          <a:xfrm>
            <a:off x="7956550" y="5819140"/>
            <a:ext cx="8890" cy="694690"/>
          </a:xfrm>
          <a:custGeom>
            <a:avLst/>
            <a:ahLst/>
            <a:rect l="l" t="t" r="r" b="b"/>
            <a:pathLst>
              <a:path w="8890" h="694690">
                <a:moveTo>
                  <a:pt x="8890" y="0"/>
                </a:moveTo>
                <a:lnTo>
                  <a:pt x="0" y="0"/>
                </a:lnTo>
                <a:lnTo>
                  <a:pt x="0" y="694690"/>
                </a:lnTo>
                <a:lnTo>
                  <a:pt x="8890" y="694690"/>
                </a:lnTo>
                <a:lnTo>
                  <a:pt x="8890" y="0"/>
                </a:lnTo>
                <a:close/>
              </a:path>
            </a:pathLst>
          </a:custGeom>
          <a:solidFill>
            <a:srgbClr val="2D2D2D"/>
          </a:solidFill>
        </p:spPr>
        <p:txBody>
          <a:bodyPr bIns="0" lIns="0" rIns="0" rtlCol="0" tIns="0" wrap="square"/>
          <a:p/>
        </p:txBody>
      </p:sp>
      <p:sp>
        <p:nvSpPr>
          <p:cNvPr id="1049330" name="object 623"/>
          <p:cNvSpPr/>
          <p:nvPr/>
        </p:nvSpPr>
        <p:spPr>
          <a:xfrm>
            <a:off x="7948930" y="5556250"/>
            <a:ext cx="7620" cy="181610"/>
          </a:xfrm>
          <a:custGeom>
            <a:avLst/>
            <a:ahLst/>
            <a:rect l="l" t="t" r="r" b="b"/>
            <a:pathLst>
              <a:path w="7620" h="181610">
                <a:moveTo>
                  <a:pt x="7620" y="0"/>
                </a:moveTo>
                <a:lnTo>
                  <a:pt x="0" y="0"/>
                </a:lnTo>
                <a:lnTo>
                  <a:pt x="0" y="181609"/>
                </a:lnTo>
                <a:lnTo>
                  <a:pt x="7620" y="181609"/>
                </a:lnTo>
                <a:lnTo>
                  <a:pt x="7620" y="0"/>
                </a:lnTo>
                <a:close/>
              </a:path>
            </a:pathLst>
          </a:custGeom>
          <a:solidFill>
            <a:srgbClr val="2C2C2C"/>
          </a:solidFill>
        </p:spPr>
        <p:txBody>
          <a:bodyPr bIns="0" lIns="0" rIns="0" rtlCol="0" tIns="0" wrap="square"/>
          <a:p/>
        </p:txBody>
      </p:sp>
      <p:sp>
        <p:nvSpPr>
          <p:cNvPr id="1049331" name="object 624"/>
          <p:cNvSpPr/>
          <p:nvPr/>
        </p:nvSpPr>
        <p:spPr>
          <a:xfrm>
            <a:off x="7948930" y="5819140"/>
            <a:ext cx="7620" cy="694690"/>
          </a:xfrm>
          <a:custGeom>
            <a:avLst/>
            <a:ahLst/>
            <a:rect l="l" t="t" r="r" b="b"/>
            <a:pathLst>
              <a:path w="7620" h="694690">
                <a:moveTo>
                  <a:pt x="7620" y="0"/>
                </a:moveTo>
                <a:lnTo>
                  <a:pt x="0" y="0"/>
                </a:lnTo>
                <a:lnTo>
                  <a:pt x="0" y="694690"/>
                </a:lnTo>
                <a:lnTo>
                  <a:pt x="7620" y="694690"/>
                </a:lnTo>
                <a:lnTo>
                  <a:pt x="7620" y="0"/>
                </a:lnTo>
                <a:close/>
              </a:path>
            </a:pathLst>
          </a:custGeom>
          <a:solidFill>
            <a:srgbClr val="2C2C2C"/>
          </a:solidFill>
        </p:spPr>
        <p:txBody>
          <a:bodyPr bIns="0" lIns="0" rIns="0" rtlCol="0" tIns="0" wrap="square"/>
          <a:p/>
        </p:txBody>
      </p:sp>
      <p:sp>
        <p:nvSpPr>
          <p:cNvPr id="1049332" name="object 625"/>
          <p:cNvSpPr/>
          <p:nvPr/>
        </p:nvSpPr>
        <p:spPr>
          <a:xfrm>
            <a:off x="7940040" y="5556250"/>
            <a:ext cx="8890" cy="181610"/>
          </a:xfrm>
          <a:custGeom>
            <a:avLst/>
            <a:ahLst/>
            <a:rect l="l" t="t" r="r" b="b"/>
            <a:pathLst>
              <a:path w="8890" h="181610">
                <a:moveTo>
                  <a:pt x="8889" y="0"/>
                </a:moveTo>
                <a:lnTo>
                  <a:pt x="0" y="0"/>
                </a:lnTo>
                <a:lnTo>
                  <a:pt x="0" y="181609"/>
                </a:lnTo>
                <a:lnTo>
                  <a:pt x="8889" y="181609"/>
                </a:lnTo>
                <a:lnTo>
                  <a:pt x="8889" y="0"/>
                </a:lnTo>
                <a:close/>
              </a:path>
            </a:pathLst>
          </a:custGeom>
          <a:solidFill>
            <a:srgbClr val="2B2B2B"/>
          </a:solidFill>
        </p:spPr>
        <p:txBody>
          <a:bodyPr bIns="0" lIns="0" rIns="0" rtlCol="0" tIns="0" wrap="square"/>
          <a:p/>
        </p:txBody>
      </p:sp>
      <p:sp>
        <p:nvSpPr>
          <p:cNvPr id="1049333" name="object 626"/>
          <p:cNvSpPr/>
          <p:nvPr/>
        </p:nvSpPr>
        <p:spPr>
          <a:xfrm>
            <a:off x="7940040" y="5819140"/>
            <a:ext cx="8890" cy="694690"/>
          </a:xfrm>
          <a:custGeom>
            <a:avLst/>
            <a:ahLst/>
            <a:rect l="l" t="t" r="r" b="b"/>
            <a:pathLst>
              <a:path w="8890" h="694690">
                <a:moveTo>
                  <a:pt x="8889" y="0"/>
                </a:moveTo>
                <a:lnTo>
                  <a:pt x="0" y="0"/>
                </a:lnTo>
                <a:lnTo>
                  <a:pt x="0" y="694690"/>
                </a:lnTo>
                <a:lnTo>
                  <a:pt x="8889" y="694690"/>
                </a:lnTo>
                <a:lnTo>
                  <a:pt x="8889" y="0"/>
                </a:lnTo>
                <a:close/>
              </a:path>
            </a:pathLst>
          </a:custGeom>
          <a:solidFill>
            <a:srgbClr val="2B2B2B"/>
          </a:solidFill>
        </p:spPr>
        <p:txBody>
          <a:bodyPr bIns="0" lIns="0" rIns="0" rtlCol="0" tIns="0" wrap="square"/>
          <a:p/>
        </p:txBody>
      </p:sp>
      <p:sp>
        <p:nvSpPr>
          <p:cNvPr id="1049334" name="object 627"/>
          <p:cNvSpPr/>
          <p:nvPr/>
        </p:nvSpPr>
        <p:spPr>
          <a:xfrm>
            <a:off x="7932419" y="5556250"/>
            <a:ext cx="7620" cy="181610"/>
          </a:xfrm>
          <a:custGeom>
            <a:avLst/>
            <a:ahLst/>
            <a:rect l="l" t="t" r="r" b="b"/>
            <a:pathLst>
              <a:path w="7620" h="181610">
                <a:moveTo>
                  <a:pt x="7620" y="0"/>
                </a:moveTo>
                <a:lnTo>
                  <a:pt x="0" y="0"/>
                </a:lnTo>
                <a:lnTo>
                  <a:pt x="0" y="181609"/>
                </a:lnTo>
                <a:lnTo>
                  <a:pt x="7620" y="181609"/>
                </a:lnTo>
                <a:lnTo>
                  <a:pt x="7620" y="0"/>
                </a:lnTo>
                <a:close/>
              </a:path>
            </a:pathLst>
          </a:custGeom>
          <a:solidFill>
            <a:srgbClr val="2A2A2A"/>
          </a:solidFill>
        </p:spPr>
        <p:txBody>
          <a:bodyPr bIns="0" lIns="0" rIns="0" rtlCol="0" tIns="0" wrap="square"/>
          <a:p/>
        </p:txBody>
      </p:sp>
      <p:sp>
        <p:nvSpPr>
          <p:cNvPr id="1049335" name="object 628"/>
          <p:cNvSpPr/>
          <p:nvPr/>
        </p:nvSpPr>
        <p:spPr>
          <a:xfrm>
            <a:off x="7932419" y="5819140"/>
            <a:ext cx="7620" cy="694690"/>
          </a:xfrm>
          <a:custGeom>
            <a:avLst/>
            <a:ahLst/>
            <a:rect l="l" t="t" r="r" b="b"/>
            <a:pathLst>
              <a:path w="7620" h="694690">
                <a:moveTo>
                  <a:pt x="7620" y="0"/>
                </a:moveTo>
                <a:lnTo>
                  <a:pt x="0" y="0"/>
                </a:lnTo>
                <a:lnTo>
                  <a:pt x="0" y="694690"/>
                </a:lnTo>
                <a:lnTo>
                  <a:pt x="7620" y="694690"/>
                </a:lnTo>
                <a:lnTo>
                  <a:pt x="7620" y="0"/>
                </a:lnTo>
                <a:close/>
              </a:path>
            </a:pathLst>
          </a:custGeom>
          <a:solidFill>
            <a:srgbClr val="2A2A2A"/>
          </a:solidFill>
        </p:spPr>
        <p:txBody>
          <a:bodyPr bIns="0" lIns="0" rIns="0" rtlCol="0" tIns="0" wrap="square"/>
          <a:p/>
        </p:txBody>
      </p:sp>
      <p:sp>
        <p:nvSpPr>
          <p:cNvPr id="1049336" name="object 629"/>
          <p:cNvSpPr/>
          <p:nvPr/>
        </p:nvSpPr>
        <p:spPr>
          <a:xfrm>
            <a:off x="7924800" y="5556250"/>
            <a:ext cx="7620" cy="181610"/>
          </a:xfrm>
          <a:custGeom>
            <a:avLst/>
            <a:ahLst/>
            <a:rect l="l" t="t" r="r" b="b"/>
            <a:pathLst>
              <a:path w="7620" h="181610">
                <a:moveTo>
                  <a:pt x="7620" y="0"/>
                </a:moveTo>
                <a:lnTo>
                  <a:pt x="0" y="0"/>
                </a:lnTo>
                <a:lnTo>
                  <a:pt x="0" y="181609"/>
                </a:lnTo>
                <a:lnTo>
                  <a:pt x="7620" y="181609"/>
                </a:lnTo>
                <a:lnTo>
                  <a:pt x="7620" y="0"/>
                </a:lnTo>
                <a:close/>
              </a:path>
            </a:pathLst>
          </a:custGeom>
          <a:solidFill>
            <a:srgbClr val="292929"/>
          </a:solidFill>
        </p:spPr>
        <p:txBody>
          <a:bodyPr bIns="0" lIns="0" rIns="0" rtlCol="0" tIns="0" wrap="square"/>
          <a:p/>
        </p:txBody>
      </p:sp>
      <p:sp>
        <p:nvSpPr>
          <p:cNvPr id="1049337" name="object 630"/>
          <p:cNvSpPr/>
          <p:nvPr/>
        </p:nvSpPr>
        <p:spPr>
          <a:xfrm>
            <a:off x="7924800" y="5819140"/>
            <a:ext cx="7620" cy="694690"/>
          </a:xfrm>
          <a:custGeom>
            <a:avLst/>
            <a:ahLst/>
            <a:rect l="l" t="t" r="r" b="b"/>
            <a:pathLst>
              <a:path w="7620" h="694690">
                <a:moveTo>
                  <a:pt x="7620" y="0"/>
                </a:moveTo>
                <a:lnTo>
                  <a:pt x="0" y="0"/>
                </a:lnTo>
                <a:lnTo>
                  <a:pt x="0" y="694690"/>
                </a:lnTo>
                <a:lnTo>
                  <a:pt x="7620" y="694690"/>
                </a:lnTo>
                <a:lnTo>
                  <a:pt x="7620" y="0"/>
                </a:lnTo>
                <a:close/>
              </a:path>
            </a:pathLst>
          </a:custGeom>
          <a:solidFill>
            <a:srgbClr val="292929"/>
          </a:solidFill>
        </p:spPr>
        <p:txBody>
          <a:bodyPr bIns="0" lIns="0" rIns="0" rtlCol="0" tIns="0" wrap="square"/>
          <a:p/>
        </p:txBody>
      </p:sp>
      <p:sp>
        <p:nvSpPr>
          <p:cNvPr id="1049338" name="object 631"/>
          <p:cNvSpPr/>
          <p:nvPr/>
        </p:nvSpPr>
        <p:spPr>
          <a:xfrm>
            <a:off x="7915909" y="5556250"/>
            <a:ext cx="8890" cy="181610"/>
          </a:xfrm>
          <a:custGeom>
            <a:avLst/>
            <a:ahLst/>
            <a:rect l="l" t="t" r="r" b="b"/>
            <a:pathLst>
              <a:path w="8890" h="181610">
                <a:moveTo>
                  <a:pt x="8890" y="0"/>
                </a:moveTo>
                <a:lnTo>
                  <a:pt x="0" y="0"/>
                </a:lnTo>
                <a:lnTo>
                  <a:pt x="0" y="181609"/>
                </a:lnTo>
                <a:lnTo>
                  <a:pt x="8890" y="181609"/>
                </a:lnTo>
                <a:lnTo>
                  <a:pt x="8890" y="0"/>
                </a:lnTo>
                <a:close/>
              </a:path>
            </a:pathLst>
          </a:custGeom>
          <a:solidFill>
            <a:srgbClr val="282828"/>
          </a:solidFill>
        </p:spPr>
        <p:txBody>
          <a:bodyPr bIns="0" lIns="0" rIns="0" rtlCol="0" tIns="0" wrap="square"/>
          <a:p/>
        </p:txBody>
      </p:sp>
      <p:sp>
        <p:nvSpPr>
          <p:cNvPr id="1049339" name="object 632"/>
          <p:cNvSpPr/>
          <p:nvPr/>
        </p:nvSpPr>
        <p:spPr>
          <a:xfrm>
            <a:off x="7915909" y="5819140"/>
            <a:ext cx="8890" cy="694690"/>
          </a:xfrm>
          <a:custGeom>
            <a:avLst/>
            <a:ahLst/>
            <a:rect l="l" t="t" r="r" b="b"/>
            <a:pathLst>
              <a:path w="8890" h="694690">
                <a:moveTo>
                  <a:pt x="8890" y="0"/>
                </a:moveTo>
                <a:lnTo>
                  <a:pt x="0" y="0"/>
                </a:lnTo>
                <a:lnTo>
                  <a:pt x="0" y="694690"/>
                </a:lnTo>
                <a:lnTo>
                  <a:pt x="8890" y="694690"/>
                </a:lnTo>
                <a:lnTo>
                  <a:pt x="8890" y="0"/>
                </a:lnTo>
                <a:close/>
              </a:path>
            </a:pathLst>
          </a:custGeom>
          <a:solidFill>
            <a:srgbClr val="282828"/>
          </a:solidFill>
        </p:spPr>
        <p:txBody>
          <a:bodyPr bIns="0" lIns="0" rIns="0" rtlCol="0" tIns="0" wrap="square"/>
          <a:p/>
        </p:txBody>
      </p:sp>
      <p:sp>
        <p:nvSpPr>
          <p:cNvPr id="1049340" name="object 633"/>
          <p:cNvSpPr/>
          <p:nvPr/>
        </p:nvSpPr>
        <p:spPr>
          <a:xfrm>
            <a:off x="7908290" y="5556250"/>
            <a:ext cx="7620" cy="181610"/>
          </a:xfrm>
          <a:custGeom>
            <a:avLst/>
            <a:ahLst/>
            <a:rect l="l" t="t" r="r" b="b"/>
            <a:pathLst>
              <a:path w="7620" h="181610">
                <a:moveTo>
                  <a:pt x="7619" y="0"/>
                </a:moveTo>
                <a:lnTo>
                  <a:pt x="0" y="0"/>
                </a:lnTo>
                <a:lnTo>
                  <a:pt x="0" y="181609"/>
                </a:lnTo>
                <a:lnTo>
                  <a:pt x="7619" y="181609"/>
                </a:lnTo>
                <a:lnTo>
                  <a:pt x="7619" y="0"/>
                </a:lnTo>
                <a:close/>
              </a:path>
            </a:pathLst>
          </a:custGeom>
          <a:solidFill>
            <a:srgbClr val="272727"/>
          </a:solidFill>
        </p:spPr>
        <p:txBody>
          <a:bodyPr bIns="0" lIns="0" rIns="0" rtlCol="0" tIns="0" wrap="square"/>
          <a:p/>
        </p:txBody>
      </p:sp>
      <p:sp>
        <p:nvSpPr>
          <p:cNvPr id="1049341" name="object 634"/>
          <p:cNvSpPr/>
          <p:nvPr/>
        </p:nvSpPr>
        <p:spPr>
          <a:xfrm>
            <a:off x="7908290" y="5819140"/>
            <a:ext cx="7620" cy="694690"/>
          </a:xfrm>
          <a:custGeom>
            <a:avLst/>
            <a:ahLst/>
            <a:rect l="l" t="t" r="r" b="b"/>
            <a:pathLst>
              <a:path w="7620" h="694690">
                <a:moveTo>
                  <a:pt x="7619" y="0"/>
                </a:moveTo>
                <a:lnTo>
                  <a:pt x="0" y="0"/>
                </a:lnTo>
                <a:lnTo>
                  <a:pt x="0" y="694690"/>
                </a:lnTo>
                <a:lnTo>
                  <a:pt x="7619" y="694690"/>
                </a:lnTo>
                <a:lnTo>
                  <a:pt x="7619" y="0"/>
                </a:lnTo>
                <a:close/>
              </a:path>
            </a:pathLst>
          </a:custGeom>
          <a:solidFill>
            <a:srgbClr val="272727"/>
          </a:solidFill>
        </p:spPr>
        <p:txBody>
          <a:bodyPr bIns="0" lIns="0" rIns="0" rtlCol="0" tIns="0" wrap="square"/>
          <a:p/>
        </p:txBody>
      </p:sp>
      <p:sp>
        <p:nvSpPr>
          <p:cNvPr id="1049342" name="object 635"/>
          <p:cNvSpPr/>
          <p:nvPr/>
        </p:nvSpPr>
        <p:spPr>
          <a:xfrm>
            <a:off x="7900669" y="5556250"/>
            <a:ext cx="7620" cy="181610"/>
          </a:xfrm>
          <a:custGeom>
            <a:avLst/>
            <a:ahLst/>
            <a:rect l="l" t="t" r="r" b="b"/>
            <a:pathLst>
              <a:path w="7620" h="181610">
                <a:moveTo>
                  <a:pt x="7620" y="0"/>
                </a:moveTo>
                <a:lnTo>
                  <a:pt x="0" y="0"/>
                </a:lnTo>
                <a:lnTo>
                  <a:pt x="0" y="181609"/>
                </a:lnTo>
                <a:lnTo>
                  <a:pt x="7620" y="181609"/>
                </a:lnTo>
                <a:lnTo>
                  <a:pt x="7620" y="0"/>
                </a:lnTo>
                <a:close/>
              </a:path>
            </a:pathLst>
          </a:custGeom>
          <a:solidFill>
            <a:srgbClr val="262626"/>
          </a:solidFill>
        </p:spPr>
        <p:txBody>
          <a:bodyPr bIns="0" lIns="0" rIns="0" rtlCol="0" tIns="0" wrap="square"/>
          <a:p/>
        </p:txBody>
      </p:sp>
      <p:sp>
        <p:nvSpPr>
          <p:cNvPr id="1049343" name="object 636"/>
          <p:cNvSpPr/>
          <p:nvPr/>
        </p:nvSpPr>
        <p:spPr>
          <a:xfrm>
            <a:off x="7900669" y="5819140"/>
            <a:ext cx="7620" cy="694690"/>
          </a:xfrm>
          <a:custGeom>
            <a:avLst/>
            <a:ahLst/>
            <a:rect l="l" t="t" r="r" b="b"/>
            <a:pathLst>
              <a:path w="7620" h="694690">
                <a:moveTo>
                  <a:pt x="7620" y="0"/>
                </a:moveTo>
                <a:lnTo>
                  <a:pt x="0" y="0"/>
                </a:lnTo>
                <a:lnTo>
                  <a:pt x="0" y="694690"/>
                </a:lnTo>
                <a:lnTo>
                  <a:pt x="7620" y="694690"/>
                </a:lnTo>
                <a:lnTo>
                  <a:pt x="7620" y="0"/>
                </a:lnTo>
                <a:close/>
              </a:path>
            </a:pathLst>
          </a:custGeom>
          <a:solidFill>
            <a:srgbClr val="262626"/>
          </a:solidFill>
        </p:spPr>
        <p:txBody>
          <a:bodyPr bIns="0" lIns="0" rIns="0" rtlCol="0" tIns="0" wrap="square"/>
          <a:p/>
        </p:txBody>
      </p:sp>
      <p:sp>
        <p:nvSpPr>
          <p:cNvPr id="1049344" name="object 637"/>
          <p:cNvSpPr/>
          <p:nvPr/>
        </p:nvSpPr>
        <p:spPr>
          <a:xfrm>
            <a:off x="7891780" y="5556250"/>
            <a:ext cx="8890" cy="181610"/>
          </a:xfrm>
          <a:custGeom>
            <a:avLst/>
            <a:ahLst/>
            <a:rect l="l" t="t" r="r" b="b"/>
            <a:pathLst>
              <a:path w="8890" h="181610">
                <a:moveTo>
                  <a:pt x="8890" y="0"/>
                </a:moveTo>
                <a:lnTo>
                  <a:pt x="0" y="0"/>
                </a:lnTo>
                <a:lnTo>
                  <a:pt x="0" y="181609"/>
                </a:lnTo>
                <a:lnTo>
                  <a:pt x="8890" y="181609"/>
                </a:lnTo>
                <a:lnTo>
                  <a:pt x="8890" y="0"/>
                </a:lnTo>
                <a:close/>
              </a:path>
            </a:pathLst>
          </a:custGeom>
          <a:solidFill>
            <a:srgbClr val="252525"/>
          </a:solidFill>
        </p:spPr>
        <p:txBody>
          <a:bodyPr bIns="0" lIns="0" rIns="0" rtlCol="0" tIns="0" wrap="square"/>
          <a:p/>
        </p:txBody>
      </p:sp>
      <p:sp>
        <p:nvSpPr>
          <p:cNvPr id="1049345" name="object 638"/>
          <p:cNvSpPr/>
          <p:nvPr/>
        </p:nvSpPr>
        <p:spPr>
          <a:xfrm>
            <a:off x="7891780" y="5819140"/>
            <a:ext cx="8890" cy="694690"/>
          </a:xfrm>
          <a:custGeom>
            <a:avLst/>
            <a:ahLst/>
            <a:rect l="l" t="t" r="r" b="b"/>
            <a:pathLst>
              <a:path w="8890" h="694690">
                <a:moveTo>
                  <a:pt x="8890" y="0"/>
                </a:moveTo>
                <a:lnTo>
                  <a:pt x="0" y="0"/>
                </a:lnTo>
                <a:lnTo>
                  <a:pt x="0" y="694690"/>
                </a:lnTo>
                <a:lnTo>
                  <a:pt x="8890" y="694690"/>
                </a:lnTo>
                <a:lnTo>
                  <a:pt x="8890" y="0"/>
                </a:lnTo>
                <a:close/>
              </a:path>
            </a:pathLst>
          </a:custGeom>
          <a:solidFill>
            <a:srgbClr val="252525"/>
          </a:solidFill>
        </p:spPr>
        <p:txBody>
          <a:bodyPr bIns="0" lIns="0" rIns="0" rtlCol="0" tIns="0" wrap="square"/>
          <a:p/>
        </p:txBody>
      </p:sp>
      <p:sp>
        <p:nvSpPr>
          <p:cNvPr id="1049346" name="object 639"/>
          <p:cNvSpPr/>
          <p:nvPr/>
        </p:nvSpPr>
        <p:spPr>
          <a:xfrm>
            <a:off x="7884159" y="5556250"/>
            <a:ext cx="7620" cy="181610"/>
          </a:xfrm>
          <a:custGeom>
            <a:avLst/>
            <a:ahLst/>
            <a:rect l="l" t="t" r="r" b="b"/>
            <a:pathLst>
              <a:path w="7620" h="181610">
                <a:moveTo>
                  <a:pt x="7620" y="0"/>
                </a:moveTo>
                <a:lnTo>
                  <a:pt x="0" y="0"/>
                </a:lnTo>
                <a:lnTo>
                  <a:pt x="0" y="181609"/>
                </a:lnTo>
                <a:lnTo>
                  <a:pt x="7620" y="181609"/>
                </a:lnTo>
                <a:lnTo>
                  <a:pt x="7620" y="0"/>
                </a:lnTo>
                <a:close/>
              </a:path>
            </a:pathLst>
          </a:custGeom>
          <a:solidFill>
            <a:srgbClr val="242424"/>
          </a:solidFill>
        </p:spPr>
        <p:txBody>
          <a:bodyPr bIns="0" lIns="0" rIns="0" rtlCol="0" tIns="0" wrap="square"/>
          <a:p/>
        </p:txBody>
      </p:sp>
      <p:sp>
        <p:nvSpPr>
          <p:cNvPr id="1049347" name="object 640"/>
          <p:cNvSpPr/>
          <p:nvPr/>
        </p:nvSpPr>
        <p:spPr>
          <a:xfrm>
            <a:off x="7884159" y="5819140"/>
            <a:ext cx="7620" cy="694690"/>
          </a:xfrm>
          <a:custGeom>
            <a:avLst/>
            <a:ahLst/>
            <a:rect l="l" t="t" r="r" b="b"/>
            <a:pathLst>
              <a:path w="7620" h="694690">
                <a:moveTo>
                  <a:pt x="7620" y="0"/>
                </a:moveTo>
                <a:lnTo>
                  <a:pt x="0" y="0"/>
                </a:lnTo>
                <a:lnTo>
                  <a:pt x="0" y="694690"/>
                </a:lnTo>
                <a:lnTo>
                  <a:pt x="7620" y="694690"/>
                </a:lnTo>
                <a:lnTo>
                  <a:pt x="7620" y="0"/>
                </a:lnTo>
                <a:close/>
              </a:path>
            </a:pathLst>
          </a:custGeom>
          <a:solidFill>
            <a:srgbClr val="242424"/>
          </a:solidFill>
        </p:spPr>
        <p:txBody>
          <a:bodyPr bIns="0" lIns="0" rIns="0" rtlCol="0" tIns="0" wrap="square"/>
          <a:p/>
        </p:txBody>
      </p:sp>
      <p:sp>
        <p:nvSpPr>
          <p:cNvPr id="1049348" name="object 641"/>
          <p:cNvSpPr/>
          <p:nvPr/>
        </p:nvSpPr>
        <p:spPr>
          <a:xfrm>
            <a:off x="7875269" y="5556250"/>
            <a:ext cx="8890" cy="181610"/>
          </a:xfrm>
          <a:custGeom>
            <a:avLst/>
            <a:ahLst/>
            <a:rect l="l" t="t" r="r" b="b"/>
            <a:pathLst>
              <a:path w="8890" h="181610">
                <a:moveTo>
                  <a:pt x="8889" y="0"/>
                </a:moveTo>
                <a:lnTo>
                  <a:pt x="0" y="0"/>
                </a:lnTo>
                <a:lnTo>
                  <a:pt x="0" y="181609"/>
                </a:lnTo>
                <a:lnTo>
                  <a:pt x="8889" y="181609"/>
                </a:lnTo>
                <a:lnTo>
                  <a:pt x="8889" y="0"/>
                </a:lnTo>
                <a:close/>
              </a:path>
            </a:pathLst>
          </a:custGeom>
          <a:solidFill>
            <a:srgbClr val="232323"/>
          </a:solidFill>
        </p:spPr>
        <p:txBody>
          <a:bodyPr bIns="0" lIns="0" rIns="0" rtlCol="0" tIns="0" wrap="square"/>
          <a:p/>
        </p:txBody>
      </p:sp>
      <p:sp>
        <p:nvSpPr>
          <p:cNvPr id="1049349" name="object 642"/>
          <p:cNvSpPr/>
          <p:nvPr/>
        </p:nvSpPr>
        <p:spPr>
          <a:xfrm>
            <a:off x="7875269" y="5819140"/>
            <a:ext cx="8890" cy="694690"/>
          </a:xfrm>
          <a:custGeom>
            <a:avLst/>
            <a:ahLst/>
            <a:rect l="l" t="t" r="r" b="b"/>
            <a:pathLst>
              <a:path w="8890" h="694690">
                <a:moveTo>
                  <a:pt x="8889" y="0"/>
                </a:moveTo>
                <a:lnTo>
                  <a:pt x="0" y="0"/>
                </a:lnTo>
                <a:lnTo>
                  <a:pt x="0" y="694690"/>
                </a:lnTo>
                <a:lnTo>
                  <a:pt x="8889" y="694690"/>
                </a:lnTo>
                <a:lnTo>
                  <a:pt x="8889" y="0"/>
                </a:lnTo>
                <a:close/>
              </a:path>
            </a:pathLst>
          </a:custGeom>
          <a:solidFill>
            <a:srgbClr val="232323"/>
          </a:solidFill>
        </p:spPr>
        <p:txBody>
          <a:bodyPr bIns="0" lIns="0" rIns="0" rtlCol="0" tIns="0" wrap="square"/>
          <a:p/>
        </p:txBody>
      </p:sp>
      <p:sp>
        <p:nvSpPr>
          <p:cNvPr id="1049350" name="object 643"/>
          <p:cNvSpPr/>
          <p:nvPr/>
        </p:nvSpPr>
        <p:spPr>
          <a:xfrm>
            <a:off x="7867650" y="5556250"/>
            <a:ext cx="7620" cy="181610"/>
          </a:xfrm>
          <a:custGeom>
            <a:avLst/>
            <a:ahLst/>
            <a:rect l="l" t="t" r="r" b="b"/>
            <a:pathLst>
              <a:path w="7620" h="181610">
                <a:moveTo>
                  <a:pt x="7620" y="0"/>
                </a:moveTo>
                <a:lnTo>
                  <a:pt x="0" y="0"/>
                </a:lnTo>
                <a:lnTo>
                  <a:pt x="0" y="181609"/>
                </a:lnTo>
                <a:lnTo>
                  <a:pt x="7620" y="181609"/>
                </a:lnTo>
                <a:lnTo>
                  <a:pt x="7620" y="0"/>
                </a:lnTo>
                <a:close/>
              </a:path>
            </a:pathLst>
          </a:custGeom>
          <a:solidFill>
            <a:srgbClr val="222222"/>
          </a:solidFill>
        </p:spPr>
        <p:txBody>
          <a:bodyPr bIns="0" lIns="0" rIns="0" rtlCol="0" tIns="0" wrap="square"/>
          <a:p/>
        </p:txBody>
      </p:sp>
      <p:sp>
        <p:nvSpPr>
          <p:cNvPr id="1049351" name="object 644"/>
          <p:cNvSpPr/>
          <p:nvPr/>
        </p:nvSpPr>
        <p:spPr>
          <a:xfrm>
            <a:off x="7867650" y="5819140"/>
            <a:ext cx="7620" cy="694690"/>
          </a:xfrm>
          <a:custGeom>
            <a:avLst/>
            <a:ahLst/>
            <a:rect l="l" t="t" r="r" b="b"/>
            <a:pathLst>
              <a:path w="7620" h="694690">
                <a:moveTo>
                  <a:pt x="7620" y="0"/>
                </a:moveTo>
                <a:lnTo>
                  <a:pt x="0" y="0"/>
                </a:lnTo>
                <a:lnTo>
                  <a:pt x="0" y="694690"/>
                </a:lnTo>
                <a:lnTo>
                  <a:pt x="7620" y="694690"/>
                </a:lnTo>
                <a:lnTo>
                  <a:pt x="7620" y="0"/>
                </a:lnTo>
                <a:close/>
              </a:path>
            </a:pathLst>
          </a:custGeom>
          <a:solidFill>
            <a:srgbClr val="222222"/>
          </a:solidFill>
        </p:spPr>
        <p:txBody>
          <a:bodyPr bIns="0" lIns="0" rIns="0" rtlCol="0" tIns="0" wrap="square"/>
          <a:p/>
        </p:txBody>
      </p:sp>
      <p:sp>
        <p:nvSpPr>
          <p:cNvPr id="1049352" name="object 645"/>
          <p:cNvSpPr/>
          <p:nvPr/>
        </p:nvSpPr>
        <p:spPr>
          <a:xfrm>
            <a:off x="7860030" y="5556250"/>
            <a:ext cx="7620" cy="181610"/>
          </a:xfrm>
          <a:custGeom>
            <a:avLst/>
            <a:ahLst/>
            <a:rect l="l" t="t" r="r" b="b"/>
            <a:pathLst>
              <a:path w="7620" h="181610">
                <a:moveTo>
                  <a:pt x="7620" y="0"/>
                </a:moveTo>
                <a:lnTo>
                  <a:pt x="0" y="0"/>
                </a:lnTo>
                <a:lnTo>
                  <a:pt x="0" y="181609"/>
                </a:lnTo>
                <a:lnTo>
                  <a:pt x="7620" y="181609"/>
                </a:lnTo>
                <a:lnTo>
                  <a:pt x="7620" y="0"/>
                </a:lnTo>
                <a:close/>
              </a:path>
            </a:pathLst>
          </a:custGeom>
          <a:solidFill>
            <a:srgbClr val="212121"/>
          </a:solidFill>
        </p:spPr>
        <p:txBody>
          <a:bodyPr bIns="0" lIns="0" rIns="0" rtlCol="0" tIns="0" wrap="square"/>
          <a:p/>
        </p:txBody>
      </p:sp>
      <p:sp>
        <p:nvSpPr>
          <p:cNvPr id="1049353" name="object 646"/>
          <p:cNvSpPr/>
          <p:nvPr/>
        </p:nvSpPr>
        <p:spPr>
          <a:xfrm>
            <a:off x="7860030" y="5819140"/>
            <a:ext cx="7620" cy="694690"/>
          </a:xfrm>
          <a:custGeom>
            <a:avLst/>
            <a:ahLst/>
            <a:rect l="l" t="t" r="r" b="b"/>
            <a:pathLst>
              <a:path w="7620" h="694690">
                <a:moveTo>
                  <a:pt x="7620" y="0"/>
                </a:moveTo>
                <a:lnTo>
                  <a:pt x="0" y="0"/>
                </a:lnTo>
                <a:lnTo>
                  <a:pt x="0" y="694690"/>
                </a:lnTo>
                <a:lnTo>
                  <a:pt x="7620" y="694690"/>
                </a:lnTo>
                <a:lnTo>
                  <a:pt x="7620" y="0"/>
                </a:lnTo>
                <a:close/>
              </a:path>
            </a:pathLst>
          </a:custGeom>
          <a:solidFill>
            <a:srgbClr val="212121"/>
          </a:solidFill>
        </p:spPr>
        <p:txBody>
          <a:bodyPr bIns="0" lIns="0" rIns="0" rtlCol="0" tIns="0" wrap="square"/>
          <a:p/>
        </p:txBody>
      </p:sp>
      <p:sp>
        <p:nvSpPr>
          <p:cNvPr id="1049354" name="object 647"/>
          <p:cNvSpPr/>
          <p:nvPr/>
        </p:nvSpPr>
        <p:spPr>
          <a:xfrm>
            <a:off x="7851140" y="5556250"/>
            <a:ext cx="8890" cy="181610"/>
          </a:xfrm>
          <a:custGeom>
            <a:avLst/>
            <a:ahLst/>
            <a:rect l="l" t="t" r="r" b="b"/>
            <a:pathLst>
              <a:path w="8890" h="181610">
                <a:moveTo>
                  <a:pt x="8889" y="0"/>
                </a:moveTo>
                <a:lnTo>
                  <a:pt x="0" y="0"/>
                </a:lnTo>
                <a:lnTo>
                  <a:pt x="0" y="181609"/>
                </a:lnTo>
                <a:lnTo>
                  <a:pt x="8889" y="181609"/>
                </a:lnTo>
                <a:lnTo>
                  <a:pt x="8889" y="0"/>
                </a:lnTo>
                <a:close/>
              </a:path>
            </a:pathLst>
          </a:custGeom>
          <a:solidFill>
            <a:srgbClr val="202020"/>
          </a:solidFill>
        </p:spPr>
        <p:txBody>
          <a:bodyPr bIns="0" lIns="0" rIns="0" rtlCol="0" tIns="0" wrap="square"/>
          <a:p/>
        </p:txBody>
      </p:sp>
      <p:sp>
        <p:nvSpPr>
          <p:cNvPr id="1049355" name="object 648"/>
          <p:cNvSpPr/>
          <p:nvPr/>
        </p:nvSpPr>
        <p:spPr>
          <a:xfrm>
            <a:off x="7851140" y="5819140"/>
            <a:ext cx="8890" cy="694690"/>
          </a:xfrm>
          <a:custGeom>
            <a:avLst/>
            <a:ahLst/>
            <a:rect l="l" t="t" r="r" b="b"/>
            <a:pathLst>
              <a:path w="8890" h="694690">
                <a:moveTo>
                  <a:pt x="8889" y="0"/>
                </a:moveTo>
                <a:lnTo>
                  <a:pt x="0" y="0"/>
                </a:lnTo>
                <a:lnTo>
                  <a:pt x="0" y="694690"/>
                </a:lnTo>
                <a:lnTo>
                  <a:pt x="8889" y="694690"/>
                </a:lnTo>
                <a:lnTo>
                  <a:pt x="8889" y="0"/>
                </a:lnTo>
                <a:close/>
              </a:path>
            </a:pathLst>
          </a:custGeom>
          <a:solidFill>
            <a:srgbClr val="202020"/>
          </a:solidFill>
        </p:spPr>
        <p:txBody>
          <a:bodyPr bIns="0" lIns="0" rIns="0" rtlCol="0" tIns="0" wrap="square"/>
          <a:p/>
        </p:txBody>
      </p:sp>
      <p:sp>
        <p:nvSpPr>
          <p:cNvPr id="1049356" name="object 649"/>
          <p:cNvSpPr/>
          <p:nvPr/>
        </p:nvSpPr>
        <p:spPr>
          <a:xfrm>
            <a:off x="7843519" y="5556250"/>
            <a:ext cx="7620" cy="181610"/>
          </a:xfrm>
          <a:custGeom>
            <a:avLst/>
            <a:ahLst/>
            <a:rect l="l" t="t" r="r" b="b"/>
            <a:pathLst>
              <a:path w="7620" h="181610">
                <a:moveTo>
                  <a:pt x="7620" y="0"/>
                </a:moveTo>
                <a:lnTo>
                  <a:pt x="0" y="0"/>
                </a:lnTo>
                <a:lnTo>
                  <a:pt x="0" y="181609"/>
                </a:lnTo>
                <a:lnTo>
                  <a:pt x="7620" y="181609"/>
                </a:lnTo>
                <a:lnTo>
                  <a:pt x="7620" y="0"/>
                </a:lnTo>
                <a:close/>
              </a:path>
            </a:pathLst>
          </a:custGeom>
          <a:solidFill>
            <a:srgbClr val="1F1F1F"/>
          </a:solidFill>
        </p:spPr>
        <p:txBody>
          <a:bodyPr bIns="0" lIns="0" rIns="0" rtlCol="0" tIns="0" wrap="square"/>
          <a:p/>
        </p:txBody>
      </p:sp>
      <p:sp>
        <p:nvSpPr>
          <p:cNvPr id="1049357" name="object 650"/>
          <p:cNvSpPr/>
          <p:nvPr/>
        </p:nvSpPr>
        <p:spPr>
          <a:xfrm>
            <a:off x="7843519" y="5819140"/>
            <a:ext cx="7620" cy="694690"/>
          </a:xfrm>
          <a:custGeom>
            <a:avLst/>
            <a:ahLst/>
            <a:rect l="l" t="t" r="r" b="b"/>
            <a:pathLst>
              <a:path w="7620" h="694690">
                <a:moveTo>
                  <a:pt x="7620" y="0"/>
                </a:moveTo>
                <a:lnTo>
                  <a:pt x="0" y="0"/>
                </a:lnTo>
                <a:lnTo>
                  <a:pt x="0" y="694690"/>
                </a:lnTo>
                <a:lnTo>
                  <a:pt x="7620" y="694690"/>
                </a:lnTo>
                <a:lnTo>
                  <a:pt x="7620" y="0"/>
                </a:lnTo>
                <a:close/>
              </a:path>
            </a:pathLst>
          </a:custGeom>
          <a:solidFill>
            <a:srgbClr val="1F1F1F"/>
          </a:solidFill>
        </p:spPr>
        <p:txBody>
          <a:bodyPr bIns="0" lIns="0" rIns="0" rtlCol="0" tIns="0" wrap="square"/>
          <a:p/>
        </p:txBody>
      </p:sp>
      <p:sp>
        <p:nvSpPr>
          <p:cNvPr id="1049358" name="object 651"/>
          <p:cNvSpPr/>
          <p:nvPr/>
        </p:nvSpPr>
        <p:spPr>
          <a:xfrm>
            <a:off x="7834630" y="5556250"/>
            <a:ext cx="8890" cy="181610"/>
          </a:xfrm>
          <a:custGeom>
            <a:avLst/>
            <a:ahLst/>
            <a:rect l="l" t="t" r="r" b="b"/>
            <a:pathLst>
              <a:path w="8890" h="181610">
                <a:moveTo>
                  <a:pt x="8890" y="0"/>
                </a:moveTo>
                <a:lnTo>
                  <a:pt x="0" y="0"/>
                </a:lnTo>
                <a:lnTo>
                  <a:pt x="0" y="181609"/>
                </a:lnTo>
                <a:lnTo>
                  <a:pt x="8890" y="181609"/>
                </a:lnTo>
                <a:lnTo>
                  <a:pt x="8890" y="0"/>
                </a:lnTo>
                <a:close/>
              </a:path>
            </a:pathLst>
          </a:custGeom>
          <a:solidFill>
            <a:srgbClr val="1E1E1E"/>
          </a:solidFill>
        </p:spPr>
        <p:txBody>
          <a:bodyPr bIns="0" lIns="0" rIns="0" rtlCol="0" tIns="0" wrap="square"/>
          <a:p/>
        </p:txBody>
      </p:sp>
      <p:sp>
        <p:nvSpPr>
          <p:cNvPr id="1049359" name="object 652"/>
          <p:cNvSpPr/>
          <p:nvPr/>
        </p:nvSpPr>
        <p:spPr>
          <a:xfrm>
            <a:off x="7834630" y="5819140"/>
            <a:ext cx="8890" cy="694690"/>
          </a:xfrm>
          <a:custGeom>
            <a:avLst/>
            <a:ahLst/>
            <a:rect l="l" t="t" r="r" b="b"/>
            <a:pathLst>
              <a:path w="8890" h="694690">
                <a:moveTo>
                  <a:pt x="8890" y="0"/>
                </a:moveTo>
                <a:lnTo>
                  <a:pt x="0" y="0"/>
                </a:lnTo>
                <a:lnTo>
                  <a:pt x="0" y="694690"/>
                </a:lnTo>
                <a:lnTo>
                  <a:pt x="8890" y="694690"/>
                </a:lnTo>
                <a:lnTo>
                  <a:pt x="8890" y="0"/>
                </a:lnTo>
                <a:close/>
              </a:path>
            </a:pathLst>
          </a:custGeom>
          <a:solidFill>
            <a:srgbClr val="1E1E1E"/>
          </a:solidFill>
        </p:spPr>
        <p:txBody>
          <a:bodyPr bIns="0" lIns="0" rIns="0" rtlCol="0" tIns="0" wrap="square"/>
          <a:p/>
        </p:txBody>
      </p:sp>
      <p:sp>
        <p:nvSpPr>
          <p:cNvPr id="1049360" name="object 653"/>
          <p:cNvSpPr/>
          <p:nvPr/>
        </p:nvSpPr>
        <p:spPr>
          <a:xfrm>
            <a:off x="7827009" y="5556250"/>
            <a:ext cx="7620" cy="181610"/>
          </a:xfrm>
          <a:custGeom>
            <a:avLst/>
            <a:ahLst/>
            <a:rect l="l" t="t" r="r" b="b"/>
            <a:pathLst>
              <a:path w="7620" h="181610">
                <a:moveTo>
                  <a:pt x="7620" y="0"/>
                </a:moveTo>
                <a:lnTo>
                  <a:pt x="0" y="0"/>
                </a:lnTo>
                <a:lnTo>
                  <a:pt x="0" y="181609"/>
                </a:lnTo>
                <a:lnTo>
                  <a:pt x="7620" y="181609"/>
                </a:lnTo>
                <a:lnTo>
                  <a:pt x="7620" y="0"/>
                </a:lnTo>
                <a:close/>
              </a:path>
            </a:pathLst>
          </a:custGeom>
          <a:solidFill>
            <a:srgbClr val="1D1D1D"/>
          </a:solidFill>
        </p:spPr>
        <p:txBody>
          <a:bodyPr bIns="0" lIns="0" rIns="0" rtlCol="0" tIns="0" wrap="square"/>
          <a:p/>
        </p:txBody>
      </p:sp>
      <p:sp>
        <p:nvSpPr>
          <p:cNvPr id="1049361" name="object 654"/>
          <p:cNvSpPr/>
          <p:nvPr/>
        </p:nvSpPr>
        <p:spPr>
          <a:xfrm>
            <a:off x="7827009" y="5819140"/>
            <a:ext cx="7620" cy="694690"/>
          </a:xfrm>
          <a:custGeom>
            <a:avLst/>
            <a:ahLst/>
            <a:rect l="l" t="t" r="r" b="b"/>
            <a:pathLst>
              <a:path w="7620" h="694690">
                <a:moveTo>
                  <a:pt x="7620" y="0"/>
                </a:moveTo>
                <a:lnTo>
                  <a:pt x="0" y="0"/>
                </a:lnTo>
                <a:lnTo>
                  <a:pt x="0" y="694690"/>
                </a:lnTo>
                <a:lnTo>
                  <a:pt x="7620" y="694690"/>
                </a:lnTo>
                <a:lnTo>
                  <a:pt x="7620" y="0"/>
                </a:lnTo>
                <a:close/>
              </a:path>
            </a:pathLst>
          </a:custGeom>
          <a:solidFill>
            <a:srgbClr val="1D1D1D"/>
          </a:solidFill>
        </p:spPr>
        <p:txBody>
          <a:bodyPr bIns="0" lIns="0" rIns="0" rtlCol="0" tIns="0" wrap="square"/>
          <a:p/>
        </p:txBody>
      </p:sp>
      <p:sp>
        <p:nvSpPr>
          <p:cNvPr id="1049362" name="object 655"/>
          <p:cNvSpPr/>
          <p:nvPr/>
        </p:nvSpPr>
        <p:spPr>
          <a:xfrm>
            <a:off x="7819390" y="5556250"/>
            <a:ext cx="7620" cy="181610"/>
          </a:xfrm>
          <a:custGeom>
            <a:avLst/>
            <a:ahLst/>
            <a:rect l="l" t="t" r="r" b="b"/>
            <a:pathLst>
              <a:path w="7620" h="181610">
                <a:moveTo>
                  <a:pt x="7619" y="0"/>
                </a:moveTo>
                <a:lnTo>
                  <a:pt x="0" y="0"/>
                </a:lnTo>
                <a:lnTo>
                  <a:pt x="0" y="181609"/>
                </a:lnTo>
                <a:lnTo>
                  <a:pt x="7619" y="181609"/>
                </a:lnTo>
                <a:lnTo>
                  <a:pt x="7619" y="0"/>
                </a:lnTo>
                <a:close/>
              </a:path>
            </a:pathLst>
          </a:custGeom>
          <a:solidFill>
            <a:srgbClr val="1C1C1C"/>
          </a:solidFill>
        </p:spPr>
        <p:txBody>
          <a:bodyPr bIns="0" lIns="0" rIns="0" rtlCol="0" tIns="0" wrap="square"/>
          <a:p/>
        </p:txBody>
      </p:sp>
      <p:sp>
        <p:nvSpPr>
          <p:cNvPr id="1049363" name="object 656"/>
          <p:cNvSpPr/>
          <p:nvPr/>
        </p:nvSpPr>
        <p:spPr>
          <a:xfrm>
            <a:off x="7819390" y="5819140"/>
            <a:ext cx="7620" cy="694690"/>
          </a:xfrm>
          <a:custGeom>
            <a:avLst/>
            <a:ahLst/>
            <a:rect l="l" t="t" r="r" b="b"/>
            <a:pathLst>
              <a:path w="7620" h="694690">
                <a:moveTo>
                  <a:pt x="7619" y="0"/>
                </a:moveTo>
                <a:lnTo>
                  <a:pt x="0" y="0"/>
                </a:lnTo>
                <a:lnTo>
                  <a:pt x="0" y="694690"/>
                </a:lnTo>
                <a:lnTo>
                  <a:pt x="7619" y="694690"/>
                </a:lnTo>
                <a:lnTo>
                  <a:pt x="7619" y="0"/>
                </a:lnTo>
                <a:close/>
              </a:path>
            </a:pathLst>
          </a:custGeom>
          <a:solidFill>
            <a:srgbClr val="1C1C1C"/>
          </a:solidFill>
        </p:spPr>
        <p:txBody>
          <a:bodyPr bIns="0" lIns="0" rIns="0" rtlCol="0" tIns="0" wrap="square"/>
          <a:p/>
        </p:txBody>
      </p:sp>
      <p:sp>
        <p:nvSpPr>
          <p:cNvPr id="1049364" name="object 657"/>
          <p:cNvSpPr/>
          <p:nvPr/>
        </p:nvSpPr>
        <p:spPr>
          <a:xfrm>
            <a:off x="7810500" y="5556250"/>
            <a:ext cx="8890" cy="181610"/>
          </a:xfrm>
          <a:custGeom>
            <a:avLst/>
            <a:ahLst/>
            <a:rect l="l" t="t" r="r" b="b"/>
            <a:pathLst>
              <a:path w="8890" h="181610">
                <a:moveTo>
                  <a:pt x="8890" y="0"/>
                </a:moveTo>
                <a:lnTo>
                  <a:pt x="0" y="0"/>
                </a:lnTo>
                <a:lnTo>
                  <a:pt x="0" y="181609"/>
                </a:lnTo>
                <a:lnTo>
                  <a:pt x="8890" y="181609"/>
                </a:lnTo>
                <a:lnTo>
                  <a:pt x="8890" y="0"/>
                </a:lnTo>
                <a:close/>
              </a:path>
            </a:pathLst>
          </a:custGeom>
          <a:solidFill>
            <a:srgbClr val="1B1B1B"/>
          </a:solidFill>
        </p:spPr>
        <p:txBody>
          <a:bodyPr bIns="0" lIns="0" rIns="0" rtlCol="0" tIns="0" wrap="square"/>
          <a:p/>
        </p:txBody>
      </p:sp>
      <p:sp>
        <p:nvSpPr>
          <p:cNvPr id="1049365" name="object 658"/>
          <p:cNvSpPr/>
          <p:nvPr/>
        </p:nvSpPr>
        <p:spPr>
          <a:xfrm>
            <a:off x="7810500" y="5819140"/>
            <a:ext cx="8890" cy="694690"/>
          </a:xfrm>
          <a:custGeom>
            <a:avLst/>
            <a:ahLst/>
            <a:rect l="l" t="t" r="r" b="b"/>
            <a:pathLst>
              <a:path w="8890" h="694690">
                <a:moveTo>
                  <a:pt x="8890" y="0"/>
                </a:moveTo>
                <a:lnTo>
                  <a:pt x="0" y="0"/>
                </a:lnTo>
                <a:lnTo>
                  <a:pt x="0" y="694690"/>
                </a:lnTo>
                <a:lnTo>
                  <a:pt x="8890" y="694690"/>
                </a:lnTo>
                <a:lnTo>
                  <a:pt x="8890" y="0"/>
                </a:lnTo>
                <a:close/>
              </a:path>
            </a:pathLst>
          </a:custGeom>
          <a:solidFill>
            <a:srgbClr val="1B1B1B"/>
          </a:solidFill>
        </p:spPr>
        <p:txBody>
          <a:bodyPr bIns="0" lIns="0" rIns="0" rtlCol="0" tIns="0" wrap="square"/>
          <a:p/>
        </p:txBody>
      </p:sp>
      <p:sp>
        <p:nvSpPr>
          <p:cNvPr id="1049366" name="object 659"/>
          <p:cNvSpPr/>
          <p:nvPr/>
        </p:nvSpPr>
        <p:spPr>
          <a:xfrm>
            <a:off x="7802880" y="5556250"/>
            <a:ext cx="7620" cy="181610"/>
          </a:xfrm>
          <a:custGeom>
            <a:avLst/>
            <a:ahLst/>
            <a:rect l="l" t="t" r="r" b="b"/>
            <a:pathLst>
              <a:path w="7620" h="181610">
                <a:moveTo>
                  <a:pt x="7620" y="0"/>
                </a:moveTo>
                <a:lnTo>
                  <a:pt x="0" y="0"/>
                </a:lnTo>
                <a:lnTo>
                  <a:pt x="0" y="181609"/>
                </a:lnTo>
                <a:lnTo>
                  <a:pt x="7620" y="181609"/>
                </a:lnTo>
                <a:lnTo>
                  <a:pt x="7620" y="0"/>
                </a:lnTo>
                <a:close/>
              </a:path>
            </a:pathLst>
          </a:custGeom>
          <a:solidFill>
            <a:srgbClr val="1A1A1A"/>
          </a:solidFill>
        </p:spPr>
        <p:txBody>
          <a:bodyPr bIns="0" lIns="0" rIns="0" rtlCol="0" tIns="0" wrap="square"/>
          <a:p/>
        </p:txBody>
      </p:sp>
      <p:sp>
        <p:nvSpPr>
          <p:cNvPr id="1049367" name="object 660"/>
          <p:cNvSpPr/>
          <p:nvPr/>
        </p:nvSpPr>
        <p:spPr>
          <a:xfrm>
            <a:off x="7802880" y="5819140"/>
            <a:ext cx="7620" cy="694690"/>
          </a:xfrm>
          <a:custGeom>
            <a:avLst/>
            <a:ahLst/>
            <a:rect l="l" t="t" r="r" b="b"/>
            <a:pathLst>
              <a:path w="7620" h="694690">
                <a:moveTo>
                  <a:pt x="7620" y="0"/>
                </a:moveTo>
                <a:lnTo>
                  <a:pt x="0" y="0"/>
                </a:lnTo>
                <a:lnTo>
                  <a:pt x="0" y="694690"/>
                </a:lnTo>
                <a:lnTo>
                  <a:pt x="7620" y="694690"/>
                </a:lnTo>
                <a:lnTo>
                  <a:pt x="7620" y="0"/>
                </a:lnTo>
                <a:close/>
              </a:path>
            </a:pathLst>
          </a:custGeom>
          <a:solidFill>
            <a:srgbClr val="1A1A1A"/>
          </a:solidFill>
        </p:spPr>
        <p:txBody>
          <a:bodyPr bIns="0" lIns="0" rIns="0" rtlCol="0" tIns="0" wrap="square"/>
          <a:p/>
        </p:txBody>
      </p:sp>
      <p:sp>
        <p:nvSpPr>
          <p:cNvPr id="1049368" name="object 661"/>
          <p:cNvSpPr/>
          <p:nvPr/>
        </p:nvSpPr>
        <p:spPr>
          <a:xfrm>
            <a:off x="7795259" y="5556250"/>
            <a:ext cx="7620" cy="181610"/>
          </a:xfrm>
          <a:custGeom>
            <a:avLst/>
            <a:ahLst/>
            <a:rect l="l" t="t" r="r" b="b"/>
            <a:pathLst>
              <a:path w="7620" h="181610">
                <a:moveTo>
                  <a:pt x="7620" y="0"/>
                </a:moveTo>
                <a:lnTo>
                  <a:pt x="0" y="0"/>
                </a:lnTo>
                <a:lnTo>
                  <a:pt x="0" y="181609"/>
                </a:lnTo>
                <a:lnTo>
                  <a:pt x="7620" y="181609"/>
                </a:lnTo>
                <a:lnTo>
                  <a:pt x="7620" y="0"/>
                </a:lnTo>
                <a:close/>
              </a:path>
            </a:pathLst>
          </a:custGeom>
          <a:solidFill>
            <a:srgbClr val="191919"/>
          </a:solidFill>
        </p:spPr>
        <p:txBody>
          <a:bodyPr bIns="0" lIns="0" rIns="0" rtlCol="0" tIns="0" wrap="square"/>
          <a:p/>
        </p:txBody>
      </p:sp>
      <p:sp>
        <p:nvSpPr>
          <p:cNvPr id="1049369" name="object 662"/>
          <p:cNvSpPr/>
          <p:nvPr/>
        </p:nvSpPr>
        <p:spPr>
          <a:xfrm>
            <a:off x="7795259" y="5819140"/>
            <a:ext cx="7620" cy="694690"/>
          </a:xfrm>
          <a:custGeom>
            <a:avLst/>
            <a:ahLst/>
            <a:rect l="l" t="t" r="r" b="b"/>
            <a:pathLst>
              <a:path w="7620" h="694690">
                <a:moveTo>
                  <a:pt x="7620" y="0"/>
                </a:moveTo>
                <a:lnTo>
                  <a:pt x="0" y="0"/>
                </a:lnTo>
                <a:lnTo>
                  <a:pt x="0" y="694690"/>
                </a:lnTo>
                <a:lnTo>
                  <a:pt x="7620" y="694690"/>
                </a:lnTo>
                <a:lnTo>
                  <a:pt x="7620" y="0"/>
                </a:lnTo>
                <a:close/>
              </a:path>
            </a:pathLst>
          </a:custGeom>
          <a:solidFill>
            <a:srgbClr val="191919"/>
          </a:solidFill>
        </p:spPr>
        <p:txBody>
          <a:bodyPr bIns="0" lIns="0" rIns="0" rtlCol="0" tIns="0" wrap="square"/>
          <a:p/>
        </p:txBody>
      </p:sp>
      <p:sp>
        <p:nvSpPr>
          <p:cNvPr id="1049370" name="object 663"/>
          <p:cNvSpPr/>
          <p:nvPr/>
        </p:nvSpPr>
        <p:spPr>
          <a:xfrm>
            <a:off x="7786369" y="5556250"/>
            <a:ext cx="8890" cy="181610"/>
          </a:xfrm>
          <a:custGeom>
            <a:avLst/>
            <a:ahLst/>
            <a:rect l="l" t="t" r="r" b="b"/>
            <a:pathLst>
              <a:path w="8890" h="181610">
                <a:moveTo>
                  <a:pt x="8889" y="0"/>
                </a:moveTo>
                <a:lnTo>
                  <a:pt x="0" y="0"/>
                </a:lnTo>
                <a:lnTo>
                  <a:pt x="0" y="181609"/>
                </a:lnTo>
                <a:lnTo>
                  <a:pt x="8889" y="181609"/>
                </a:lnTo>
                <a:lnTo>
                  <a:pt x="8889" y="0"/>
                </a:lnTo>
                <a:close/>
              </a:path>
            </a:pathLst>
          </a:custGeom>
          <a:solidFill>
            <a:srgbClr val="181818"/>
          </a:solidFill>
        </p:spPr>
        <p:txBody>
          <a:bodyPr bIns="0" lIns="0" rIns="0" rtlCol="0" tIns="0" wrap="square"/>
          <a:p/>
        </p:txBody>
      </p:sp>
      <p:sp>
        <p:nvSpPr>
          <p:cNvPr id="1049371" name="object 664"/>
          <p:cNvSpPr/>
          <p:nvPr/>
        </p:nvSpPr>
        <p:spPr>
          <a:xfrm>
            <a:off x="7786369" y="5819140"/>
            <a:ext cx="8890" cy="694690"/>
          </a:xfrm>
          <a:custGeom>
            <a:avLst/>
            <a:ahLst/>
            <a:rect l="l" t="t" r="r" b="b"/>
            <a:pathLst>
              <a:path w="8890" h="694690">
                <a:moveTo>
                  <a:pt x="8889" y="0"/>
                </a:moveTo>
                <a:lnTo>
                  <a:pt x="0" y="0"/>
                </a:lnTo>
                <a:lnTo>
                  <a:pt x="0" y="694690"/>
                </a:lnTo>
                <a:lnTo>
                  <a:pt x="8889" y="694690"/>
                </a:lnTo>
                <a:lnTo>
                  <a:pt x="8889" y="0"/>
                </a:lnTo>
                <a:close/>
              </a:path>
            </a:pathLst>
          </a:custGeom>
          <a:solidFill>
            <a:srgbClr val="181818"/>
          </a:solidFill>
        </p:spPr>
        <p:txBody>
          <a:bodyPr bIns="0" lIns="0" rIns="0" rtlCol="0" tIns="0" wrap="square"/>
          <a:p/>
        </p:txBody>
      </p:sp>
      <p:sp>
        <p:nvSpPr>
          <p:cNvPr id="1049372" name="object 665"/>
          <p:cNvSpPr/>
          <p:nvPr/>
        </p:nvSpPr>
        <p:spPr>
          <a:xfrm>
            <a:off x="7778750" y="5556250"/>
            <a:ext cx="7620" cy="181610"/>
          </a:xfrm>
          <a:custGeom>
            <a:avLst/>
            <a:ahLst/>
            <a:rect l="l" t="t" r="r" b="b"/>
            <a:pathLst>
              <a:path w="7620" h="181610">
                <a:moveTo>
                  <a:pt x="7620" y="0"/>
                </a:moveTo>
                <a:lnTo>
                  <a:pt x="0" y="0"/>
                </a:lnTo>
                <a:lnTo>
                  <a:pt x="0" y="181609"/>
                </a:lnTo>
                <a:lnTo>
                  <a:pt x="7620" y="181609"/>
                </a:lnTo>
                <a:lnTo>
                  <a:pt x="7620" y="0"/>
                </a:lnTo>
                <a:close/>
              </a:path>
            </a:pathLst>
          </a:custGeom>
          <a:solidFill>
            <a:srgbClr val="171717"/>
          </a:solidFill>
        </p:spPr>
        <p:txBody>
          <a:bodyPr bIns="0" lIns="0" rIns="0" rtlCol="0" tIns="0" wrap="square"/>
          <a:p/>
        </p:txBody>
      </p:sp>
      <p:sp>
        <p:nvSpPr>
          <p:cNvPr id="1049373" name="object 666"/>
          <p:cNvSpPr/>
          <p:nvPr/>
        </p:nvSpPr>
        <p:spPr>
          <a:xfrm>
            <a:off x="7778750" y="5819140"/>
            <a:ext cx="7620" cy="694690"/>
          </a:xfrm>
          <a:custGeom>
            <a:avLst/>
            <a:ahLst/>
            <a:rect l="l" t="t" r="r" b="b"/>
            <a:pathLst>
              <a:path w="7620" h="694690">
                <a:moveTo>
                  <a:pt x="7620" y="0"/>
                </a:moveTo>
                <a:lnTo>
                  <a:pt x="0" y="0"/>
                </a:lnTo>
                <a:lnTo>
                  <a:pt x="0" y="694690"/>
                </a:lnTo>
                <a:lnTo>
                  <a:pt x="7620" y="694690"/>
                </a:lnTo>
                <a:lnTo>
                  <a:pt x="7620" y="0"/>
                </a:lnTo>
                <a:close/>
              </a:path>
            </a:pathLst>
          </a:custGeom>
          <a:solidFill>
            <a:srgbClr val="171717"/>
          </a:solidFill>
        </p:spPr>
        <p:txBody>
          <a:bodyPr bIns="0" lIns="0" rIns="0" rtlCol="0" tIns="0" wrap="square"/>
          <a:p/>
        </p:txBody>
      </p:sp>
      <p:sp>
        <p:nvSpPr>
          <p:cNvPr id="1049374" name="object 667"/>
          <p:cNvSpPr/>
          <p:nvPr/>
        </p:nvSpPr>
        <p:spPr>
          <a:xfrm>
            <a:off x="7769859" y="5556250"/>
            <a:ext cx="8890" cy="181610"/>
          </a:xfrm>
          <a:custGeom>
            <a:avLst/>
            <a:ahLst/>
            <a:rect l="l" t="t" r="r" b="b"/>
            <a:pathLst>
              <a:path w="8890" h="181610">
                <a:moveTo>
                  <a:pt x="8890" y="0"/>
                </a:moveTo>
                <a:lnTo>
                  <a:pt x="0" y="0"/>
                </a:lnTo>
                <a:lnTo>
                  <a:pt x="0" y="181609"/>
                </a:lnTo>
                <a:lnTo>
                  <a:pt x="8890" y="181609"/>
                </a:lnTo>
                <a:lnTo>
                  <a:pt x="8890" y="0"/>
                </a:lnTo>
                <a:close/>
              </a:path>
            </a:pathLst>
          </a:custGeom>
          <a:solidFill>
            <a:srgbClr val="161616"/>
          </a:solidFill>
        </p:spPr>
        <p:txBody>
          <a:bodyPr bIns="0" lIns="0" rIns="0" rtlCol="0" tIns="0" wrap="square"/>
          <a:p/>
        </p:txBody>
      </p:sp>
      <p:sp>
        <p:nvSpPr>
          <p:cNvPr id="1049375" name="object 668"/>
          <p:cNvSpPr/>
          <p:nvPr/>
        </p:nvSpPr>
        <p:spPr>
          <a:xfrm>
            <a:off x="7769859" y="5819140"/>
            <a:ext cx="8890" cy="694690"/>
          </a:xfrm>
          <a:custGeom>
            <a:avLst/>
            <a:ahLst/>
            <a:rect l="l" t="t" r="r" b="b"/>
            <a:pathLst>
              <a:path w="8890" h="694690">
                <a:moveTo>
                  <a:pt x="8890" y="0"/>
                </a:moveTo>
                <a:lnTo>
                  <a:pt x="0" y="0"/>
                </a:lnTo>
                <a:lnTo>
                  <a:pt x="0" y="694690"/>
                </a:lnTo>
                <a:lnTo>
                  <a:pt x="8890" y="694690"/>
                </a:lnTo>
                <a:lnTo>
                  <a:pt x="8890" y="0"/>
                </a:lnTo>
                <a:close/>
              </a:path>
            </a:pathLst>
          </a:custGeom>
          <a:solidFill>
            <a:srgbClr val="161616"/>
          </a:solidFill>
        </p:spPr>
        <p:txBody>
          <a:bodyPr bIns="0" lIns="0" rIns="0" rtlCol="0" tIns="0" wrap="square"/>
          <a:p/>
        </p:txBody>
      </p:sp>
      <p:sp>
        <p:nvSpPr>
          <p:cNvPr id="1049376" name="object 669"/>
          <p:cNvSpPr/>
          <p:nvPr/>
        </p:nvSpPr>
        <p:spPr>
          <a:xfrm>
            <a:off x="7763509" y="5556250"/>
            <a:ext cx="6350" cy="181610"/>
          </a:xfrm>
          <a:custGeom>
            <a:avLst/>
            <a:ahLst/>
            <a:rect l="l" t="t" r="r" b="b"/>
            <a:pathLst>
              <a:path w="6350" h="181610">
                <a:moveTo>
                  <a:pt x="6350" y="0"/>
                </a:moveTo>
                <a:lnTo>
                  <a:pt x="0" y="0"/>
                </a:lnTo>
                <a:lnTo>
                  <a:pt x="0" y="181609"/>
                </a:lnTo>
                <a:lnTo>
                  <a:pt x="6350" y="181609"/>
                </a:lnTo>
                <a:lnTo>
                  <a:pt x="6350" y="0"/>
                </a:lnTo>
                <a:close/>
              </a:path>
            </a:pathLst>
          </a:custGeom>
          <a:solidFill>
            <a:srgbClr val="151515"/>
          </a:solidFill>
        </p:spPr>
        <p:txBody>
          <a:bodyPr bIns="0" lIns="0" rIns="0" rtlCol="0" tIns="0" wrap="square"/>
          <a:p/>
        </p:txBody>
      </p:sp>
      <p:sp>
        <p:nvSpPr>
          <p:cNvPr id="1049377" name="object 670"/>
          <p:cNvSpPr/>
          <p:nvPr/>
        </p:nvSpPr>
        <p:spPr>
          <a:xfrm>
            <a:off x="7763509" y="5819140"/>
            <a:ext cx="6350" cy="694690"/>
          </a:xfrm>
          <a:custGeom>
            <a:avLst/>
            <a:ahLst/>
            <a:rect l="l" t="t" r="r" b="b"/>
            <a:pathLst>
              <a:path w="6350" h="694690">
                <a:moveTo>
                  <a:pt x="6350" y="0"/>
                </a:moveTo>
                <a:lnTo>
                  <a:pt x="0" y="0"/>
                </a:lnTo>
                <a:lnTo>
                  <a:pt x="0" y="694690"/>
                </a:lnTo>
                <a:lnTo>
                  <a:pt x="6350" y="694690"/>
                </a:lnTo>
                <a:lnTo>
                  <a:pt x="6350" y="0"/>
                </a:lnTo>
                <a:close/>
              </a:path>
            </a:pathLst>
          </a:custGeom>
          <a:solidFill>
            <a:srgbClr val="151515"/>
          </a:solidFill>
        </p:spPr>
        <p:txBody>
          <a:bodyPr bIns="0" lIns="0" rIns="0" rtlCol="0" tIns="0" wrap="square"/>
          <a:p/>
        </p:txBody>
      </p:sp>
      <p:sp>
        <p:nvSpPr>
          <p:cNvPr id="1049378" name="object 671"/>
          <p:cNvSpPr/>
          <p:nvPr/>
        </p:nvSpPr>
        <p:spPr>
          <a:xfrm>
            <a:off x="7757160" y="5549900"/>
            <a:ext cx="269240" cy="193040"/>
          </a:xfrm>
          <a:custGeom>
            <a:avLst/>
            <a:ahLst/>
            <a:rect l="l" t="t" r="r" b="b"/>
            <a:pathLst>
              <a:path w="269240" h="193039">
                <a:moveTo>
                  <a:pt x="269240" y="0"/>
                </a:moveTo>
                <a:lnTo>
                  <a:pt x="262890" y="0"/>
                </a:lnTo>
                <a:lnTo>
                  <a:pt x="256540" y="0"/>
                </a:lnTo>
                <a:lnTo>
                  <a:pt x="256540" y="12700"/>
                </a:lnTo>
                <a:lnTo>
                  <a:pt x="256540" y="180340"/>
                </a:lnTo>
                <a:lnTo>
                  <a:pt x="12700" y="180340"/>
                </a:lnTo>
                <a:lnTo>
                  <a:pt x="12700" y="12700"/>
                </a:lnTo>
                <a:lnTo>
                  <a:pt x="256540" y="12700"/>
                </a:lnTo>
                <a:lnTo>
                  <a:pt x="256540" y="0"/>
                </a:lnTo>
                <a:lnTo>
                  <a:pt x="6350" y="0"/>
                </a:lnTo>
                <a:lnTo>
                  <a:pt x="0" y="0"/>
                </a:lnTo>
                <a:lnTo>
                  <a:pt x="0" y="6350"/>
                </a:lnTo>
                <a:lnTo>
                  <a:pt x="0" y="186690"/>
                </a:lnTo>
                <a:lnTo>
                  <a:pt x="0" y="193040"/>
                </a:lnTo>
                <a:lnTo>
                  <a:pt x="6350" y="193040"/>
                </a:lnTo>
                <a:lnTo>
                  <a:pt x="262890" y="193040"/>
                </a:lnTo>
                <a:lnTo>
                  <a:pt x="269240" y="193040"/>
                </a:lnTo>
                <a:lnTo>
                  <a:pt x="269240" y="186690"/>
                </a:lnTo>
                <a:lnTo>
                  <a:pt x="269240" y="6350"/>
                </a:lnTo>
                <a:lnTo>
                  <a:pt x="269240" y="0"/>
                </a:lnTo>
                <a:close/>
              </a:path>
            </a:pathLst>
          </a:custGeom>
          <a:solidFill>
            <a:srgbClr val="BFBFBF"/>
          </a:solidFill>
        </p:spPr>
        <p:txBody>
          <a:bodyPr bIns="0" lIns="0" rIns="0" rtlCol="0" tIns="0" wrap="square"/>
          <a:p/>
        </p:txBody>
      </p:sp>
      <p:sp>
        <p:nvSpPr>
          <p:cNvPr id="1049379" name="object 672"/>
          <p:cNvSpPr/>
          <p:nvPr/>
        </p:nvSpPr>
        <p:spPr>
          <a:xfrm>
            <a:off x="7757160" y="5814059"/>
            <a:ext cx="269240" cy="704850"/>
          </a:xfrm>
          <a:custGeom>
            <a:avLst/>
            <a:ahLst/>
            <a:rect l="l" t="t" r="r" b="b"/>
            <a:pathLst>
              <a:path w="269240" h="704850">
                <a:moveTo>
                  <a:pt x="269240" y="0"/>
                </a:moveTo>
                <a:lnTo>
                  <a:pt x="262890" y="0"/>
                </a:lnTo>
                <a:lnTo>
                  <a:pt x="256540" y="0"/>
                </a:lnTo>
                <a:lnTo>
                  <a:pt x="256540" y="12700"/>
                </a:lnTo>
                <a:lnTo>
                  <a:pt x="256540" y="692150"/>
                </a:lnTo>
                <a:lnTo>
                  <a:pt x="12700" y="692150"/>
                </a:lnTo>
                <a:lnTo>
                  <a:pt x="12700" y="12700"/>
                </a:lnTo>
                <a:lnTo>
                  <a:pt x="256540" y="12700"/>
                </a:lnTo>
                <a:lnTo>
                  <a:pt x="256540" y="0"/>
                </a:lnTo>
                <a:lnTo>
                  <a:pt x="6350" y="0"/>
                </a:lnTo>
                <a:lnTo>
                  <a:pt x="0" y="0"/>
                </a:lnTo>
                <a:lnTo>
                  <a:pt x="0" y="5080"/>
                </a:lnTo>
                <a:lnTo>
                  <a:pt x="0" y="698500"/>
                </a:lnTo>
                <a:lnTo>
                  <a:pt x="0" y="704850"/>
                </a:lnTo>
                <a:lnTo>
                  <a:pt x="6350" y="704850"/>
                </a:lnTo>
                <a:lnTo>
                  <a:pt x="262890" y="704850"/>
                </a:lnTo>
                <a:lnTo>
                  <a:pt x="269240" y="704850"/>
                </a:lnTo>
                <a:lnTo>
                  <a:pt x="269240" y="698500"/>
                </a:lnTo>
                <a:lnTo>
                  <a:pt x="269240" y="5080"/>
                </a:lnTo>
                <a:lnTo>
                  <a:pt x="269240" y="0"/>
                </a:lnTo>
                <a:close/>
              </a:path>
            </a:pathLst>
          </a:custGeom>
          <a:solidFill>
            <a:srgbClr val="BFBFBF"/>
          </a:solidFill>
        </p:spPr>
        <p:txBody>
          <a:bodyPr bIns="0" lIns="0" rIns="0" rtlCol="0" tIns="0" wrap="square"/>
          <a:p/>
        </p:txBody>
      </p:sp>
      <p:grpSp>
        <p:nvGrpSpPr>
          <p:cNvPr id="64" name="object 673"/>
          <p:cNvGrpSpPr/>
          <p:nvPr/>
        </p:nvGrpSpPr>
        <p:grpSpPr>
          <a:xfrm>
            <a:off x="2813050" y="4448809"/>
            <a:ext cx="789940" cy="737870"/>
            <a:chOff x="2813050" y="4448809"/>
            <a:chExt cx="789940" cy="737870"/>
          </a:xfrm>
        </p:grpSpPr>
        <p:sp>
          <p:nvSpPr>
            <p:cNvPr id="1049380" name="object 674"/>
            <p:cNvSpPr/>
            <p:nvPr/>
          </p:nvSpPr>
          <p:spPr>
            <a:xfrm>
              <a:off x="3589020" y="4747259"/>
              <a:ext cx="7620" cy="135890"/>
            </a:xfrm>
            <a:custGeom>
              <a:avLst/>
              <a:ahLst/>
              <a:rect l="l" t="t" r="r" b="b"/>
              <a:pathLst>
                <a:path w="7620" h="135889">
                  <a:moveTo>
                    <a:pt x="1270" y="0"/>
                  </a:moveTo>
                  <a:lnTo>
                    <a:pt x="0" y="0"/>
                  </a:lnTo>
                  <a:lnTo>
                    <a:pt x="0" y="5080"/>
                  </a:lnTo>
                  <a:lnTo>
                    <a:pt x="1270" y="5080"/>
                  </a:lnTo>
                  <a:lnTo>
                    <a:pt x="1270" y="0"/>
                  </a:lnTo>
                  <a:close/>
                </a:path>
                <a:path w="7620" h="135889">
                  <a:moveTo>
                    <a:pt x="2540" y="7620"/>
                  </a:moveTo>
                  <a:lnTo>
                    <a:pt x="1270" y="7620"/>
                  </a:lnTo>
                  <a:lnTo>
                    <a:pt x="1270" y="5092"/>
                  </a:lnTo>
                  <a:lnTo>
                    <a:pt x="0" y="5092"/>
                  </a:lnTo>
                  <a:lnTo>
                    <a:pt x="0" y="17780"/>
                  </a:lnTo>
                  <a:lnTo>
                    <a:pt x="2540" y="17780"/>
                  </a:lnTo>
                  <a:lnTo>
                    <a:pt x="2540" y="7620"/>
                  </a:lnTo>
                  <a:close/>
                </a:path>
                <a:path w="7620" h="135889">
                  <a:moveTo>
                    <a:pt x="6350" y="49530"/>
                  </a:moveTo>
                  <a:lnTo>
                    <a:pt x="5080" y="49530"/>
                  </a:lnTo>
                  <a:lnTo>
                    <a:pt x="5080" y="33020"/>
                  </a:lnTo>
                  <a:lnTo>
                    <a:pt x="3810" y="33020"/>
                  </a:lnTo>
                  <a:lnTo>
                    <a:pt x="3810" y="17792"/>
                  </a:lnTo>
                  <a:lnTo>
                    <a:pt x="0" y="17792"/>
                  </a:lnTo>
                  <a:lnTo>
                    <a:pt x="0" y="62230"/>
                  </a:lnTo>
                  <a:lnTo>
                    <a:pt x="6350" y="62230"/>
                  </a:lnTo>
                  <a:lnTo>
                    <a:pt x="6350" y="49530"/>
                  </a:lnTo>
                  <a:close/>
                </a:path>
                <a:path w="7620" h="135889">
                  <a:moveTo>
                    <a:pt x="7620" y="64770"/>
                  </a:moveTo>
                  <a:lnTo>
                    <a:pt x="6350" y="64770"/>
                  </a:lnTo>
                  <a:lnTo>
                    <a:pt x="6350" y="62242"/>
                  </a:lnTo>
                  <a:lnTo>
                    <a:pt x="0" y="62242"/>
                  </a:lnTo>
                  <a:lnTo>
                    <a:pt x="0" y="135890"/>
                  </a:lnTo>
                  <a:lnTo>
                    <a:pt x="7620" y="135890"/>
                  </a:lnTo>
                  <a:lnTo>
                    <a:pt x="7620" y="64770"/>
                  </a:lnTo>
                  <a:close/>
                </a:path>
              </a:pathLst>
            </a:custGeom>
            <a:solidFill>
              <a:srgbClr val="9300EC"/>
            </a:solidFill>
          </p:spPr>
          <p:txBody>
            <a:bodyPr bIns="0" lIns="0" rIns="0" rtlCol="0" tIns="0" wrap="square"/>
            <a:p/>
          </p:txBody>
        </p:sp>
        <p:sp>
          <p:nvSpPr>
            <p:cNvPr id="1049381" name="object 675"/>
            <p:cNvSpPr/>
            <p:nvPr/>
          </p:nvSpPr>
          <p:spPr>
            <a:xfrm>
              <a:off x="3582669" y="4716779"/>
              <a:ext cx="6350" cy="166370"/>
            </a:xfrm>
            <a:custGeom>
              <a:avLst/>
              <a:ahLst/>
              <a:rect l="l" t="t" r="r" b="b"/>
              <a:pathLst>
                <a:path w="6350" h="166370">
                  <a:moveTo>
                    <a:pt x="1269" y="0"/>
                  </a:moveTo>
                  <a:lnTo>
                    <a:pt x="0" y="0"/>
                  </a:lnTo>
                  <a:lnTo>
                    <a:pt x="0" y="3810"/>
                  </a:lnTo>
                  <a:lnTo>
                    <a:pt x="1270" y="3810"/>
                  </a:lnTo>
                  <a:lnTo>
                    <a:pt x="1269" y="0"/>
                  </a:lnTo>
                  <a:close/>
                </a:path>
                <a:path w="6350" h="166370">
                  <a:moveTo>
                    <a:pt x="1270" y="3810"/>
                  </a:moveTo>
                  <a:lnTo>
                    <a:pt x="0" y="3810"/>
                  </a:lnTo>
                  <a:lnTo>
                    <a:pt x="0" y="10160"/>
                  </a:lnTo>
                  <a:lnTo>
                    <a:pt x="2539" y="10160"/>
                  </a:lnTo>
                  <a:lnTo>
                    <a:pt x="2539" y="5080"/>
                  </a:lnTo>
                  <a:lnTo>
                    <a:pt x="1270" y="5080"/>
                  </a:lnTo>
                  <a:lnTo>
                    <a:pt x="1270" y="3810"/>
                  </a:lnTo>
                  <a:close/>
                </a:path>
                <a:path w="6350" h="166370">
                  <a:moveTo>
                    <a:pt x="3809" y="10160"/>
                  </a:moveTo>
                  <a:lnTo>
                    <a:pt x="0" y="10160"/>
                  </a:lnTo>
                  <a:lnTo>
                    <a:pt x="0" y="16510"/>
                  </a:lnTo>
                  <a:lnTo>
                    <a:pt x="3810" y="16510"/>
                  </a:lnTo>
                  <a:lnTo>
                    <a:pt x="3809" y="10160"/>
                  </a:lnTo>
                  <a:close/>
                </a:path>
                <a:path w="6350" h="166370">
                  <a:moveTo>
                    <a:pt x="5079" y="16510"/>
                  </a:moveTo>
                  <a:lnTo>
                    <a:pt x="0" y="16510"/>
                  </a:lnTo>
                  <a:lnTo>
                    <a:pt x="0" y="21590"/>
                  </a:lnTo>
                  <a:lnTo>
                    <a:pt x="5079" y="21590"/>
                  </a:lnTo>
                  <a:lnTo>
                    <a:pt x="5079" y="16510"/>
                  </a:lnTo>
                  <a:close/>
                </a:path>
                <a:path w="6350" h="166370">
                  <a:moveTo>
                    <a:pt x="5079" y="21590"/>
                  </a:moveTo>
                  <a:lnTo>
                    <a:pt x="0" y="21590"/>
                  </a:lnTo>
                  <a:lnTo>
                    <a:pt x="0" y="27940"/>
                  </a:lnTo>
                  <a:lnTo>
                    <a:pt x="6350" y="27940"/>
                  </a:lnTo>
                  <a:lnTo>
                    <a:pt x="6350" y="24130"/>
                  </a:lnTo>
                  <a:lnTo>
                    <a:pt x="5079" y="24130"/>
                  </a:lnTo>
                  <a:lnTo>
                    <a:pt x="5079" y="21590"/>
                  </a:lnTo>
                  <a:close/>
                </a:path>
                <a:path w="6350" h="166370">
                  <a:moveTo>
                    <a:pt x="6350" y="27940"/>
                  </a:moveTo>
                  <a:lnTo>
                    <a:pt x="0" y="27940"/>
                  </a:lnTo>
                  <a:lnTo>
                    <a:pt x="0" y="35560"/>
                  </a:lnTo>
                  <a:lnTo>
                    <a:pt x="6350" y="35560"/>
                  </a:lnTo>
                  <a:lnTo>
                    <a:pt x="6350" y="27940"/>
                  </a:lnTo>
                  <a:close/>
                </a:path>
                <a:path w="6350" h="166370">
                  <a:moveTo>
                    <a:pt x="6350" y="35560"/>
                  </a:moveTo>
                  <a:lnTo>
                    <a:pt x="0" y="35560"/>
                  </a:lnTo>
                  <a:lnTo>
                    <a:pt x="0" y="48260"/>
                  </a:lnTo>
                  <a:lnTo>
                    <a:pt x="6350" y="48260"/>
                  </a:lnTo>
                  <a:lnTo>
                    <a:pt x="6350" y="35560"/>
                  </a:lnTo>
                  <a:close/>
                </a:path>
                <a:path w="6350" h="166370">
                  <a:moveTo>
                    <a:pt x="6350" y="48260"/>
                  </a:moveTo>
                  <a:lnTo>
                    <a:pt x="0" y="48260"/>
                  </a:lnTo>
                  <a:lnTo>
                    <a:pt x="0" y="92710"/>
                  </a:lnTo>
                  <a:lnTo>
                    <a:pt x="6350" y="92710"/>
                  </a:lnTo>
                  <a:lnTo>
                    <a:pt x="6350" y="48260"/>
                  </a:lnTo>
                  <a:close/>
                </a:path>
                <a:path w="6350" h="166370">
                  <a:moveTo>
                    <a:pt x="6350" y="92710"/>
                  </a:moveTo>
                  <a:lnTo>
                    <a:pt x="0" y="92710"/>
                  </a:lnTo>
                  <a:lnTo>
                    <a:pt x="0" y="166370"/>
                  </a:lnTo>
                  <a:lnTo>
                    <a:pt x="6350" y="166370"/>
                  </a:lnTo>
                  <a:lnTo>
                    <a:pt x="6350" y="92710"/>
                  </a:lnTo>
                  <a:close/>
                </a:path>
              </a:pathLst>
            </a:custGeom>
            <a:solidFill>
              <a:srgbClr val="9200EC"/>
            </a:solidFill>
          </p:spPr>
          <p:txBody>
            <a:bodyPr bIns="0" lIns="0" rIns="0" rtlCol="0" tIns="0" wrap="square"/>
            <a:p/>
          </p:txBody>
        </p:sp>
        <p:sp>
          <p:nvSpPr>
            <p:cNvPr id="1049382" name="object 676"/>
            <p:cNvSpPr/>
            <p:nvPr/>
          </p:nvSpPr>
          <p:spPr>
            <a:xfrm>
              <a:off x="3575050" y="4687569"/>
              <a:ext cx="7620" cy="309880"/>
            </a:xfrm>
            <a:custGeom>
              <a:avLst/>
              <a:ahLst/>
              <a:rect l="l" t="t" r="r" b="b"/>
              <a:pathLst>
                <a:path w="7620" h="309879">
                  <a:moveTo>
                    <a:pt x="1269" y="0"/>
                  </a:moveTo>
                  <a:lnTo>
                    <a:pt x="0" y="0"/>
                  </a:lnTo>
                  <a:lnTo>
                    <a:pt x="0" y="6349"/>
                  </a:lnTo>
                  <a:lnTo>
                    <a:pt x="2539" y="6349"/>
                  </a:lnTo>
                  <a:lnTo>
                    <a:pt x="2539" y="5079"/>
                  </a:lnTo>
                  <a:lnTo>
                    <a:pt x="1270" y="5079"/>
                  </a:lnTo>
                  <a:lnTo>
                    <a:pt x="1269" y="0"/>
                  </a:lnTo>
                  <a:close/>
                </a:path>
                <a:path w="7620" h="309879">
                  <a:moveTo>
                    <a:pt x="2540" y="6350"/>
                  </a:moveTo>
                  <a:lnTo>
                    <a:pt x="0" y="6350"/>
                  </a:lnTo>
                  <a:lnTo>
                    <a:pt x="0" y="13969"/>
                  </a:lnTo>
                  <a:lnTo>
                    <a:pt x="3810" y="13969"/>
                  </a:lnTo>
                  <a:lnTo>
                    <a:pt x="3810" y="8889"/>
                  </a:lnTo>
                  <a:lnTo>
                    <a:pt x="2540" y="8889"/>
                  </a:lnTo>
                  <a:lnTo>
                    <a:pt x="2540" y="6350"/>
                  </a:lnTo>
                  <a:close/>
                </a:path>
                <a:path w="7620" h="309879">
                  <a:moveTo>
                    <a:pt x="5079" y="13969"/>
                  </a:moveTo>
                  <a:lnTo>
                    <a:pt x="0" y="13969"/>
                  </a:lnTo>
                  <a:lnTo>
                    <a:pt x="0" y="20319"/>
                  </a:lnTo>
                  <a:lnTo>
                    <a:pt x="6350" y="20319"/>
                  </a:lnTo>
                  <a:lnTo>
                    <a:pt x="6350" y="19049"/>
                  </a:lnTo>
                  <a:lnTo>
                    <a:pt x="5080" y="19049"/>
                  </a:lnTo>
                  <a:lnTo>
                    <a:pt x="5079" y="13969"/>
                  </a:lnTo>
                  <a:close/>
                </a:path>
                <a:path w="7620" h="309879">
                  <a:moveTo>
                    <a:pt x="6350" y="20319"/>
                  </a:moveTo>
                  <a:lnTo>
                    <a:pt x="0" y="20319"/>
                  </a:lnTo>
                  <a:lnTo>
                    <a:pt x="0" y="26669"/>
                  </a:lnTo>
                  <a:lnTo>
                    <a:pt x="7620" y="26669"/>
                  </a:lnTo>
                  <a:lnTo>
                    <a:pt x="7620" y="24129"/>
                  </a:lnTo>
                  <a:lnTo>
                    <a:pt x="6350" y="24129"/>
                  </a:lnTo>
                  <a:lnTo>
                    <a:pt x="6350" y="20319"/>
                  </a:lnTo>
                  <a:close/>
                </a:path>
                <a:path w="7620" h="309879">
                  <a:moveTo>
                    <a:pt x="7620" y="26669"/>
                  </a:moveTo>
                  <a:lnTo>
                    <a:pt x="0" y="26669"/>
                  </a:lnTo>
                  <a:lnTo>
                    <a:pt x="0" y="33019"/>
                  </a:lnTo>
                  <a:lnTo>
                    <a:pt x="7620" y="33019"/>
                  </a:lnTo>
                  <a:lnTo>
                    <a:pt x="7620" y="26669"/>
                  </a:lnTo>
                  <a:close/>
                </a:path>
                <a:path w="7620" h="309879">
                  <a:moveTo>
                    <a:pt x="7620" y="33019"/>
                  </a:moveTo>
                  <a:lnTo>
                    <a:pt x="0" y="33019"/>
                  </a:lnTo>
                  <a:lnTo>
                    <a:pt x="0" y="39369"/>
                  </a:lnTo>
                  <a:lnTo>
                    <a:pt x="7620" y="39369"/>
                  </a:lnTo>
                  <a:lnTo>
                    <a:pt x="7620" y="33019"/>
                  </a:lnTo>
                  <a:close/>
                </a:path>
                <a:path w="7620" h="309879">
                  <a:moveTo>
                    <a:pt x="7620" y="39369"/>
                  </a:moveTo>
                  <a:lnTo>
                    <a:pt x="0" y="39369"/>
                  </a:lnTo>
                  <a:lnTo>
                    <a:pt x="0" y="45719"/>
                  </a:lnTo>
                  <a:lnTo>
                    <a:pt x="7620" y="45719"/>
                  </a:lnTo>
                  <a:lnTo>
                    <a:pt x="7620" y="39369"/>
                  </a:lnTo>
                  <a:close/>
                </a:path>
                <a:path w="7620" h="309879">
                  <a:moveTo>
                    <a:pt x="7620" y="45719"/>
                  </a:moveTo>
                  <a:lnTo>
                    <a:pt x="0" y="45719"/>
                  </a:lnTo>
                  <a:lnTo>
                    <a:pt x="0" y="50799"/>
                  </a:lnTo>
                  <a:lnTo>
                    <a:pt x="7620" y="50799"/>
                  </a:lnTo>
                  <a:lnTo>
                    <a:pt x="7620" y="45719"/>
                  </a:lnTo>
                  <a:close/>
                </a:path>
                <a:path w="7620" h="309879">
                  <a:moveTo>
                    <a:pt x="7620" y="50800"/>
                  </a:moveTo>
                  <a:lnTo>
                    <a:pt x="0" y="50800"/>
                  </a:lnTo>
                  <a:lnTo>
                    <a:pt x="0" y="57149"/>
                  </a:lnTo>
                  <a:lnTo>
                    <a:pt x="7620" y="57149"/>
                  </a:lnTo>
                  <a:lnTo>
                    <a:pt x="7620" y="50800"/>
                  </a:lnTo>
                  <a:close/>
                </a:path>
                <a:path w="7620" h="309879">
                  <a:moveTo>
                    <a:pt x="7620" y="57150"/>
                  </a:moveTo>
                  <a:lnTo>
                    <a:pt x="0" y="57150"/>
                  </a:lnTo>
                  <a:lnTo>
                    <a:pt x="0" y="64769"/>
                  </a:lnTo>
                  <a:lnTo>
                    <a:pt x="7620" y="64769"/>
                  </a:lnTo>
                  <a:lnTo>
                    <a:pt x="7620" y="57150"/>
                  </a:lnTo>
                  <a:close/>
                </a:path>
                <a:path w="7620" h="309879">
                  <a:moveTo>
                    <a:pt x="7620" y="64769"/>
                  </a:moveTo>
                  <a:lnTo>
                    <a:pt x="0" y="64769"/>
                  </a:lnTo>
                  <a:lnTo>
                    <a:pt x="0" y="77469"/>
                  </a:lnTo>
                  <a:lnTo>
                    <a:pt x="7620" y="77469"/>
                  </a:lnTo>
                  <a:lnTo>
                    <a:pt x="7620" y="64769"/>
                  </a:lnTo>
                  <a:close/>
                </a:path>
                <a:path w="7620" h="309879">
                  <a:moveTo>
                    <a:pt x="7620" y="77469"/>
                  </a:moveTo>
                  <a:lnTo>
                    <a:pt x="0" y="77469"/>
                  </a:lnTo>
                  <a:lnTo>
                    <a:pt x="0" y="121919"/>
                  </a:lnTo>
                  <a:lnTo>
                    <a:pt x="7620" y="121919"/>
                  </a:lnTo>
                  <a:lnTo>
                    <a:pt x="7620" y="77469"/>
                  </a:lnTo>
                  <a:close/>
                </a:path>
                <a:path w="7620" h="309879">
                  <a:moveTo>
                    <a:pt x="7620" y="121919"/>
                  </a:moveTo>
                  <a:lnTo>
                    <a:pt x="0" y="121919"/>
                  </a:lnTo>
                  <a:lnTo>
                    <a:pt x="0" y="195579"/>
                  </a:lnTo>
                  <a:lnTo>
                    <a:pt x="7620" y="195579"/>
                  </a:lnTo>
                  <a:lnTo>
                    <a:pt x="7620" y="121919"/>
                  </a:lnTo>
                  <a:close/>
                </a:path>
                <a:path w="7620" h="309879">
                  <a:moveTo>
                    <a:pt x="7620" y="297180"/>
                  </a:moveTo>
                  <a:lnTo>
                    <a:pt x="0" y="297180"/>
                  </a:lnTo>
                  <a:lnTo>
                    <a:pt x="0" y="299719"/>
                  </a:lnTo>
                  <a:lnTo>
                    <a:pt x="6350" y="299719"/>
                  </a:lnTo>
                  <a:lnTo>
                    <a:pt x="6350" y="298450"/>
                  </a:lnTo>
                  <a:lnTo>
                    <a:pt x="7620" y="298450"/>
                  </a:lnTo>
                  <a:lnTo>
                    <a:pt x="7620" y="297180"/>
                  </a:lnTo>
                  <a:close/>
                </a:path>
                <a:path w="7620" h="309879">
                  <a:moveTo>
                    <a:pt x="6350" y="299719"/>
                  </a:moveTo>
                  <a:lnTo>
                    <a:pt x="0" y="299719"/>
                  </a:lnTo>
                  <a:lnTo>
                    <a:pt x="0" y="306069"/>
                  </a:lnTo>
                  <a:lnTo>
                    <a:pt x="2539" y="306069"/>
                  </a:lnTo>
                  <a:lnTo>
                    <a:pt x="2539" y="304799"/>
                  </a:lnTo>
                  <a:lnTo>
                    <a:pt x="3809" y="304799"/>
                  </a:lnTo>
                  <a:lnTo>
                    <a:pt x="3809" y="303529"/>
                  </a:lnTo>
                  <a:lnTo>
                    <a:pt x="5079" y="303529"/>
                  </a:lnTo>
                  <a:lnTo>
                    <a:pt x="5080" y="300989"/>
                  </a:lnTo>
                  <a:lnTo>
                    <a:pt x="6350" y="300989"/>
                  </a:lnTo>
                  <a:lnTo>
                    <a:pt x="6350" y="299719"/>
                  </a:lnTo>
                  <a:close/>
                </a:path>
                <a:path w="7620" h="309879">
                  <a:moveTo>
                    <a:pt x="2540" y="306069"/>
                  </a:moveTo>
                  <a:lnTo>
                    <a:pt x="0" y="306069"/>
                  </a:lnTo>
                  <a:lnTo>
                    <a:pt x="0" y="309879"/>
                  </a:lnTo>
                  <a:lnTo>
                    <a:pt x="1269" y="309879"/>
                  </a:lnTo>
                  <a:lnTo>
                    <a:pt x="1270" y="307339"/>
                  </a:lnTo>
                  <a:lnTo>
                    <a:pt x="2540" y="307339"/>
                  </a:lnTo>
                  <a:lnTo>
                    <a:pt x="2540" y="306069"/>
                  </a:lnTo>
                  <a:close/>
                </a:path>
              </a:pathLst>
            </a:custGeom>
            <a:solidFill>
              <a:srgbClr val="9100EC"/>
            </a:solidFill>
          </p:spPr>
          <p:txBody>
            <a:bodyPr bIns="0" lIns="0" rIns="0" rtlCol="0" tIns="0" wrap="square"/>
            <a:p/>
          </p:txBody>
        </p:sp>
        <p:sp>
          <p:nvSpPr>
            <p:cNvPr id="1049383" name="object 677"/>
            <p:cNvSpPr/>
            <p:nvPr/>
          </p:nvSpPr>
          <p:spPr>
            <a:xfrm>
              <a:off x="3567430" y="4664709"/>
              <a:ext cx="7620" cy="345440"/>
            </a:xfrm>
            <a:custGeom>
              <a:avLst/>
              <a:ahLst/>
              <a:rect l="l" t="t" r="r" b="b"/>
              <a:pathLst>
                <a:path w="7620" h="345439">
                  <a:moveTo>
                    <a:pt x="1270" y="0"/>
                  </a:moveTo>
                  <a:lnTo>
                    <a:pt x="0" y="0"/>
                  </a:lnTo>
                  <a:lnTo>
                    <a:pt x="0" y="5079"/>
                  </a:lnTo>
                  <a:lnTo>
                    <a:pt x="2539" y="5079"/>
                  </a:lnTo>
                  <a:lnTo>
                    <a:pt x="2539" y="3809"/>
                  </a:lnTo>
                  <a:lnTo>
                    <a:pt x="1270" y="3809"/>
                  </a:lnTo>
                  <a:lnTo>
                    <a:pt x="1270" y="0"/>
                  </a:lnTo>
                  <a:close/>
                </a:path>
                <a:path w="7620" h="345439">
                  <a:moveTo>
                    <a:pt x="2540" y="5080"/>
                  </a:moveTo>
                  <a:lnTo>
                    <a:pt x="0" y="5080"/>
                  </a:lnTo>
                  <a:lnTo>
                    <a:pt x="0" y="11429"/>
                  </a:lnTo>
                  <a:lnTo>
                    <a:pt x="5079" y="11429"/>
                  </a:lnTo>
                  <a:lnTo>
                    <a:pt x="5079" y="10159"/>
                  </a:lnTo>
                  <a:lnTo>
                    <a:pt x="3810" y="10159"/>
                  </a:lnTo>
                  <a:lnTo>
                    <a:pt x="3810" y="7619"/>
                  </a:lnTo>
                  <a:lnTo>
                    <a:pt x="2540" y="7619"/>
                  </a:lnTo>
                  <a:lnTo>
                    <a:pt x="2540" y="5080"/>
                  </a:lnTo>
                  <a:close/>
                </a:path>
                <a:path w="7620" h="345439">
                  <a:moveTo>
                    <a:pt x="5080" y="11430"/>
                  </a:moveTo>
                  <a:lnTo>
                    <a:pt x="0" y="11430"/>
                  </a:lnTo>
                  <a:lnTo>
                    <a:pt x="0" y="17779"/>
                  </a:lnTo>
                  <a:lnTo>
                    <a:pt x="6350" y="17779"/>
                  </a:lnTo>
                  <a:lnTo>
                    <a:pt x="6350" y="13969"/>
                  </a:lnTo>
                  <a:lnTo>
                    <a:pt x="5080" y="13969"/>
                  </a:lnTo>
                  <a:lnTo>
                    <a:pt x="5080" y="11430"/>
                  </a:lnTo>
                  <a:close/>
                </a:path>
                <a:path w="7620" h="345439">
                  <a:moveTo>
                    <a:pt x="6350" y="17780"/>
                  </a:moveTo>
                  <a:lnTo>
                    <a:pt x="0" y="17780"/>
                  </a:lnTo>
                  <a:lnTo>
                    <a:pt x="0" y="22859"/>
                  </a:lnTo>
                  <a:lnTo>
                    <a:pt x="7620" y="22859"/>
                  </a:lnTo>
                  <a:lnTo>
                    <a:pt x="7620" y="19050"/>
                  </a:lnTo>
                  <a:lnTo>
                    <a:pt x="6350" y="19050"/>
                  </a:lnTo>
                  <a:lnTo>
                    <a:pt x="6350" y="17780"/>
                  </a:lnTo>
                  <a:close/>
                </a:path>
                <a:path w="7620" h="345439">
                  <a:moveTo>
                    <a:pt x="7620" y="22860"/>
                  </a:moveTo>
                  <a:lnTo>
                    <a:pt x="0" y="22860"/>
                  </a:lnTo>
                  <a:lnTo>
                    <a:pt x="0" y="29209"/>
                  </a:lnTo>
                  <a:lnTo>
                    <a:pt x="7620" y="29209"/>
                  </a:lnTo>
                  <a:lnTo>
                    <a:pt x="7620" y="22860"/>
                  </a:lnTo>
                  <a:close/>
                </a:path>
                <a:path w="7620" h="345439">
                  <a:moveTo>
                    <a:pt x="7620" y="29210"/>
                  </a:moveTo>
                  <a:lnTo>
                    <a:pt x="0" y="29210"/>
                  </a:lnTo>
                  <a:lnTo>
                    <a:pt x="0" y="36829"/>
                  </a:lnTo>
                  <a:lnTo>
                    <a:pt x="7620" y="36829"/>
                  </a:lnTo>
                  <a:lnTo>
                    <a:pt x="7620" y="29210"/>
                  </a:lnTo>
                  <a:close/>
                </a:path>
                <a:path w="7620" h="345439">
                  <a:moveTo>
                    <a:pt x="7620" y="36830"/>
                  </a:moveTo>
                  <a:lnTo>
                    <a:pt x="0" y="36830"/>
                  </a:lnTo>
                  <a:lnTo>
                    <a:pt x="0" y="43179"/>
                  </a:lnTo>
                  <a:lnTo>
                    <a:pt x="7620" y="43179"/>
                  </a:lnTo>
                  <a:lnTo>
                    <a:pt x="7620" y="36830"/>
                  </a:lnTo>
                  <a:close/>
                </a:path>
                <a:path w="7620" h="345439">
                  <a:moveTo>
                    <a:pt x="7620" y="43180"/>
                  </a:moveTo>
                  <a:lnTo>
                    <a:pt x="0" y="43180"/>
                  </a:lnTo>
                  <a:lnTo>
                    <a:pt x="0" y="49529"/>
                  </a:lnTo>
                  <a:lnTo>
                    <a:pt x="7620" y="49529"/>
                  </a:lnTo>
                  <a:lnTo>
                    <a:pt x="7620" y="43180"/>
                  </a:lnTo>
                  <a:close/>
                </a:path>
                <a:path w="7620" h="345439">
                  <a:moveTo>
                    <a:pt x="7620" y="49530"/>
                  </a:moveTo>
                  <a:lnTo>
                    <a:pt x="0" y="49530"/>
                  </a:lnTo>
                  <a:lnTo>
                    <a:pt x="0" y="55879"/>
                  </a:lnTo>
                  <a:lnTo>
                    <a:pt x="7620" y="55879"/>
                  </a:lnTo>
                  <a:lnTo>
                    <a:pt x="7620" y="49530"/>
                  </a:lnTo>
                  <a:close/>
                </a:path>
                <a:path w="7620" h="345439">
                  <a:moveTo>
                    <a:pt x="7620" y="55880"/>
                  </a:moveTo>
                  <a:lnTo>
                    <a:pt x="0" y="55880"/>
                  </a:lnTo>
                  <a:lnTo>
                    <a:pt x="0" y="62229"/>
                  </a:lnTo>
                  <a:lnTo>
                    <a:pt x="7620" y="62229"/>
                  </a:lnTo>
                  <a:lnTo>
                    <a:pt x="7620" y="55880"/>
                  </a:lnTo>
                  <a:close/>
                </a:path>
                <a:path w="7620" h="345439">
                  <a:moveTo>
                    <a:pt x="7620" y="62230"/>
                  </a:moveTo>
                  <a:lnTo>
                    <a:pt x="0" y="62230"/>
                  </a:lnTo>
                  <a:lnTo>
                    <a:pt x="0" y="68579"/>
                  </a:lnTo>
                  <a:lnTo>
                    <a:pt x="7620" y="68579"/>
                  </a:lnTo>
                  <a:lnTo>
                    <a:pt x="7620" y="62230"/>
                  </a:lnTo>
                  <a:close/>
                </a:path>
                <a:path w="7620" h="345439">
                  <a:moveTo>
                    <a:pt x="7620" y="68580"/>
                  </a:moveTo>
                  <a:lnTo>
                    <a:pt x="0" y="68580"/>
                  </a:lnTo>
                  <a:lnTo>
                    <a:pt x="0" y="73659"/>
                  </a:lnTo>
                  <a:lnTo>
                    <a:pt x="7620" y="73659"/>
                  </a:lnTo>
                  <a:lnTo>
                    <a:pt x="7620" y="68580"/>
                  </a:lnTo>
                  <a:close/>
                </a:path>
                <a:path w="7620" h="345439">
                  <a:moveTo>
                    <a:pt x="7620" y="73660"/>
                  </a:moveTo>
                  <a:lnTo>
                    <a:pt x="0" y="73660"/>
                  </a:lnTo>
                  <a:lnTo>
                    <a:pt x="0" y="80009"/>
                  </a:lnTo>
                  <a:lnTo>
                    <a:pt x="7620" y="80009"/>
                  </a:lnTo>
                  <a:lnTo>
                    <a:pt x="7620" y="73660"/>
                  </a:lnTo>
                  <a:close/>
                </a:path>
                <a:path w="7620" h="345439">
                  <a:moveTo>
                    <a:pt x="7620" y="80010"/>
                  </a:moveTo>
                  <a:lnTo>
                    <a:pt x="0" y="80010"/>
                  </a:lnTo>
                  <a:lnTo>
                    <a:pt x="0" y="87629"/>
                  </a:lnTo>
                  <a:lnTo>
                    <a:pt x="7620" y="87629"/>
                  </a:lnTo>
                  <a:lnTo>
                    <a:pt x="7620" y="80010"/>
                  </a:lnTo>
                  <a:close/>
                </a:path>
                <a:path w="7620" h="345439">
                  <a:moveTo>
                    <a:pt x="7620" y="87630"/>
                  </a:moveTo>
                  <a:lnTo>
                    <a:pt x="0" y="87630"/>
                  </a:lnTo>
                  <a:lnTo>
                    <a:pt x="0" y="100329"/>
                  </a:lnTo>
                  <a:lnTo>
                    <a:pt x="7620" y="100329"/>
                  </a:lnTo>
                  <a:lnTo>
                    <a:pt x="7620" y="87630"/>
                  </a:lnTo>
                  <a:close/>
                </a:path>
                <a:path w="7620" h="345439">
                  <a:moveTo>
                    <a:pt x="7620" y="100330"/>
                  </a:moveTo>
                  <a:lnTo>
                    <a:pt x="0" y="100330"/>
                  </a:lnTo>
                  <a:lnTo>
                    <a:pt x="0" y="144779"/>
                  </a:lnTo>
                  <a:lnTo>
                    <a:pt x="7620" y="144779"/>
                  </a:lnTo>
                  <a:lnTo>
                    <a:pt x="7620" y="100330"/>
                  </a:lnTo>
                  <a:close/>
                </a:path>
                <a:path w="7620" h="345439">
                  <a:moveTo>
                    <a:pt x="7620" y="144780"/>
                  </a:moveTo>
                  <a:lnTo>
                    <a:pt x="0" y="144780"/>
                  </a:lnTo>
                  <a:lnTo>
                    <a:pt x="0" y="218439"/>
                  </a:lnTo>
                  <a:lnTo>
                    <a:pt x="7620" y="218439"/>
                  </a:lnTo>
                  <a:lnTo>
                    <a:pt x="7620" y="144780"/>
                  </a:lnTo>
                  <a:close/>
                </a:path>
                <a:path w="7620" h="345439">
                  <a:moveTo>
                    <a:pt x="7620" y="320039"/>
                  </a:moveTo>
                  <a:lnTo>
                    <a:pt x="0" y="320039"/>
                  </a:lnTo>
                  <a:lnTo>
                    <a:pt x="0" y="322579"/>
                  </a:lnTo>
                  <a:lnTo>
                    <a:pt x="7620" y="322579"/>
                  </a:lnTo>
                  <a:lnTo>
                    <a:pt x="7620" y="320039"/>
                  </a:lnTo>
                  <a:close/>
                </a:path>
                <a:path w="7620" h="345439">
                  <a:moveTo>
                    <a:pt x="7620" y="322580"/>
                  </a:moveTo>
                  <a:lnTo>
                    <a:pt x="0" y="322580"/>
                  </a:lnTo>
                  <a:lnTo>
                    <a:pt x="0" y="328929"/>
                  </a:lnTo>
                  <a:lnTo>
                    <a:pt x="7620" y="328929"/>
                  </a:lnTo>
                  <a:lnTo>
                    <a:pt x="7620" y="322580"/>
                  </a:lnTo>
                  <a:close/>
                </a:path>
                <a:path w="7620" h="345439">
                  <a:moveTo>
                    <a:pt x="7620" y="328930"/>
                  </a:moveTo>
                  <a:lnTo>
                    <a:pt x="0" y="328930"/>
                  </a:lnTo>
                  <a:lnTo>
                    <a:pt x="0" y="335279"/>
                  </a:lnTo>
                  <a:lnTo>
                    <a:pt x="6350" y="335279"/>
                  </a:lnTo>
                  <a:lnTo>
                    <a:pt x="6350" y="334009"/>
                  </a:lnTo>
                  <a:lnTo>
                    <a:pt x="7620" y="334009"/>
                  </a:lnTo>
                  <a:lnTo>
                    <a:pt x="7620" y="328930"/>
                  </a:lnTo>
                  <a:close/>
                </a:path>
                <a:path w="7620" h="345439">
                  <a:moveTo>
                    <a:pt x="6350" y="335280"/>
                  </a:moveTo>
                  <a:lnTo>
                    <a:pt x="0" y="335280"/>
                  </a:lnTo>
                  <a:lnTo>
                    <a:pt x="0" y="341629"/>
                  </a:lnTo>
                  <a:lnTo>
                    <a:pt x="2540" y="341629"/>
                  </a:lnTo>
                  <a:lnTo>
                    <a:pt x="2540" y="340359"/>
                  </a:lnTo>
                  <a:lnTo>
                    <a:pt x="3810" y="340359"/>
                  </a:lnTo>
                  <a:lnTo>
                    <a:pt x="3810" y="339089"/>
                  </a:lnTo>
                  <a:lnTo>
                    <a:pt x="5080" y="339089"/>
                  </a:lnTo>
                  <a:lnTo>
                    <a:pt x="5079" y="336550"/>
                  </a:lnTo>
                  <a:lnTo>
                    <a:pt x="6350" y="336550"/>
                  </a:lnTo>
                  <a:lnTo>
                    <a:pt x="6350" y="335280"/>
                  </a:lnTo>
                  <a:close/>
                </a:path>
                <a:path w="7620" h="345439">
                  <a:moveTo>
                    <a:pt x="2539" y="341630"/>
                  </a:moveTo>
                  <a:lnTo>
                    <a:pt x="0" y="341630"/>
                  </a:lnTo>
                  <a:lnTo>
                    <a:pt x="0" y="345439"/>
                  </a:lnTo>
                  <a:lnTo>
                    <a:pt x="1270" y="345439"/>
                  </a:lnTo>
                  <a:lnTo>
                    <a:pt x="1270" y="342900"/>
                  </a:lnTo>
                  <a:lnTo>
                    <a:pt x="2539" y="342900"/>
                  </a:lnTo>
                  <a:lnTo>
                    <a:pt x="2539" y="341630"/>
                  </a:lnTo>
                  <a:close/>
                </a:path>
              </a:pathLst>
            </a:custGeom>
            <a:solidFill>
              <a:srgbClr val="8F00EC"/>
            </a:solidFill>
          </p:spPr>
          <p:txBody>
            <a:bodyPr bIns="0" lIns="0" rIns="0" rtlCol="0" tIns="0" wrap="square"/>
            <a:p/>
          </p:txBody>
        </p:sp>
        <p:sp>
          <p:nvSpPr>
            <p:cNvPr id="1049384" name="object 678"/>
            <p:cNvSpPr/>
            <p:nvPr/>
          </p:nvSpPr>
          <p:spPr>
            <a:xfrm>
              <a:off x="3561080" y="4649469"/>
              <a:ext cx="6350" cy="369570"/>
            </a:xfrm>
            <a:custGeom>
              <a:avLst/>
              <a:ahLst/>
              <a:rect l="l" t="t" r="r" b="b"/>
              <a:pathLst>
                <a:path w="6350" h="369570">
                  <a:moveTo>
                    <a:pt x="1270" y="0"/>
                  </a:moveTo>
                  <a:lnTo>
                    <a:pt x="0" y="0"/>
                  </a:lnTo>
                  <a:lnTo>
                    <a:pt x="0" y="1269"/>
                  </a:lnTo>
                  <a:lnTo>
                    <a:pt x="1270" y="1269"/>
                  </a:lnTo>
                  <a:lnTo>
                    <a:pt x="1270" y="0"/>
                  </a:lnTo>
                  <a:close/>
                </a:path>
                <a:path w="6350" h="369570">
                  <a:moveTo>
                    <a:pt x="1270" y="1269"/>
                  </a:moveTo>
                  <a:lnTo>
                    <a:pt x="0" y="1269"/>
                  </a:lnTo>
                  <a:lnTo>
                    <a:pt x="0" y="7619"/>
                  </a:lnTo>
                  <a:lnTo>
                    <a:pt x="3810" y="7619"/>
                  </a:lnTo>
                  <a:lnTo>
                    <a:pt x="3810" y="6349"/>
                  </a:lnTo>
                  <a:lnTo>
                    <a:pt x="2540" y="6349"/>
                  </a:lnTo>
                  <a:lnTo>
                    <a:pt x="2540" y="2539"/>
                  </a:lnTo>
                  <a:lnTo>
                    <a:pt x="1270" y="2539"/>
                  </a:lnTo>
                  <a:lnTo>
                    <a:pt x="1270" y="1269"/>
                  </a:lnTo>
                  <a:close/>
                </a:path>
                <a:path w="6350" h="369570">
                  <a:moveTo>
                    <a:pt x="3810" y="7619"/>
                  </a:moveTo>
                  <a:lnTo>
                    <a:pt x="0" y="7619"/>
                  </a:lnTo>
                  <a:lnTo>
                    <a:pt x="0" y="13969"/>
                  </a:lnTo>
                  <a:lnTo>
                    <a:pt x="6350" y="13969"/>
                  </a:lnTo>
                  <a:lnTo>
                    <a:pt x="6350" y="12699"/>
                  </a:lnTo>
                  <a:lnTo>
                    <a:pt x="5079" y="12699"/>
                  </a:lnTo>
                  <a:lnTo>
                    <a:pt x="5080" y="8889"/>
                  </a:lnTo>
                  <a:lnTo>
                    <a:pt x="3810" y="8889"/>
                  </a:lnTo>
                  <a:lnTo>
                    <a:pt x="3810" y="7619"/>
                  </a:lnTo>
                  <a:close/>
                </a:path>
                <a:path w="6350" h="369570">
                  <a:moveTo>
                    <a:pt x="6350" y="13969"/>
                  </a:moveTo>
                  <a:lnTo>
                    <a:pt x="0" y="13969"/>
                  </a:lnTo>
                  <a:lnTo>
                    <a:pt x="0" y="20319"/>
                  </a:lnTo>
                  <a:lnTo>
                    <a:pt x="6350" y="20319"/>
                  </a:lnTo>
                  <a:lnTo>
                    <a:pt x="6350" y="13969"/>
                  </a:lnTo>
                  <a:close/>
                </a:path>
                <a:path w="6350" h="369570">
                  <a:moveTo>
                    <a:pt x="6350" y="20319"/>
                  </a:moveTo>
                  <a:lnTo>
                    <a:pt x="0" y="20319"/>
                  </a:lnTo>
                  <a:lnTo>
                    <a:pt x="0" y="26669"/>
                  </a:lnTo>
                  <a:lnTo>
                    <a:pt x="6350" y="26669"/>
                  </a:lnTo>
                  <a:lnTo>
                    <a:pt x="6350" y="20319"/>
                  </a:lnTo>
                  <a:close/>
                </a:path>
                <a:path w="6350" h="369570">
                  <a:moveTo>
                    <a:pt x="6350" y="26669"/>
                  </a:moveTo>
                  <a:lnTo>
                    <a:pt x="0" y="26669"/>
                  </a:lnTo>
                  <a:lnTo>
                    <a:pt x="0" y="33019"/>
                  </a:lnTo>
                  <a:lnTo>
                    <a:pt x="6350" y="33019"/>
                  </a:lnTo>
                  <a:lnTo>
                    <a:pt x="6350" y="26669"/>
                  </a:lnTo>
                  <a:close/>
                </a:path>
                <a:path w="6350" h="369570">
                  <a:moveTo>
                    <a:pt x="6350" y="33019"/>
                  </a:moveTo>
                  <a:lnTo>
                    <a:pt x="0" y="33019"/>
                  </a:lnTo>
                  <a:lnTo>
                    <a:pt x="0" y="38099"/>
                  </a:lnTo>
                  <a:lnTo>
                    <a:pt x="6350" y="38099"/>
                  </a:lnTo>
                  <a:lnTo>
                    <a:pt x="6350" y="33019"/>
                  </a:lnTo>
                  <a:close/>
                </a:path>
                <a:path w="6350" h="369570">
                  <a:moveTo>
                    <a:pt x="6350" y="38100"/>
                  </a:moveTo>
                  <a:lnTo>
                    <a:pt x="0" y="38100"/>
                  </a:lnTo>
                  <a:lnTo>
                    <a:pt x="0" y="44449"/>
                  </a:lnTo>
                  <a:lnTo>
                    <a:pt x="6350" y="44449"/>
                  </a:lnTo>
                  <a:lnTo>
                    <a:pt x="6350" y="38100"/>
                  </a:lnTo>
                  <a:close/>
                </a:path>
                <a:path w="6350" h="369570">
                  <a:moveTo>
                    <a:pt x="6350" y="44450"/>
                  </a:moveTo>
                  <a:lnTo>
                    <a:pt x="0" y="44450"/>
                  </a:lnTo>
                  <a:lnTo>
                    <a:pt x="0" y="52069"/>
                  </a:lnTo>
                  <a:lnTo>
                    <a:pt x="6350" y="52069"/>
                  </a:lnTo>
                  <a:lnTo>
                    <a:pt x="6350" y="44450"/>
                  </a:lnTo>
                  <a:close/>
                </a:path>
                <a:path w="6350" h="369570">
                  <a:moveTo>
                    <a:pt x="6350" y="52069"/>
                  </a:moveTo>
                  <a:lnTo>
                    <a:pt x="0" y="52069"/>
                  </a:lnTo>
                  <a:lnTo>
                    <a:pt x="0" y="58419"/>
                  </a:lnTo>
                  <a:lnTo>
                    <a:pt x="6350" y="58419"/>
                  </a:lnTo>
                  <a:lnTo>
                    <a:pt x="6350" y="52069"/>
                  </a:lnTo>
                  <a:close/>
                </a:path>
                <a:path w="6350" h="369570">
                  <a:moveTo>
                    <a:pt x="6350" y="58419"/>
                  </a:moveTo>
                  <a:lnTo>
                    <a:pt x="0" y="58419"/>
                  </a:lnTo>
                  <a:lnTo>
                    <a:pt x="0" y="64769"/>
                  </a:lnTo>
                  <a:lnTo>
                    <a:pt x="6350" y="64769"/>
                  </a:lnTo>
                  <a:lnTo>
                    <a:pt x="6350" y="58419"/>
                  </a:lnTo>
                  <a:close/>
                </a:path>
                <a:path w="6350" h="369570">
                  <a:moveTo>
                    <a:pt x="6350" y="64769"/>
                  </a:moveTo>
                  <a:lnTo>
                    <a:pt x="0" y="64769"/>
                  </a:lnTo>
                  <a:lnTo>
                    <a:pt x="0" y="71119"/>
                  </a:lnTo>
                  <a:lnTo>
                    <a:pt x="6350" y="71119"/>
                  </a:lnTo>
                  <a:lnTo>
                    <a:pt x="6350" y="64769"/>
                  </a:lnTo>
                  <a:close/>
                </a:path>
                <a:path w="6350" h="369570">
                  <a:moveTo>
                    <a:pt x="6350" y="71119"/>
                  </a:moveTo>
                  <a:lnTo>
                    <a:pt x="0" y="71119"/>
                  </a:lnTo>
                  <a:lnTo>
                    <a:pt x="0" y="77469"/>
                  </a:lnTo>
                  <a:lnTo>
                    <a:pt x="6350" y="77469"/>
                  </a:lnTo>
                  <a:lnTo>
                    <a:pt x="6350" y="71119"/>
                  </a:lnTo>
                  <a:close/>
                </a:path>
                <a:path w="6350" h="369570">
                  <a:moveTo>
                    <a:pt x="6350" y="77469"/>
                  </a:moveTo>
                  <a:lnTo>
                    <a:pt x="0" y="77469"/>
                  </a:lnTo>
                  <a:lnTo>
                    <a:pt x="0" y="83819"/>
                  </a:lnTo>
                  <a:lnTo>
                    <a:pt x="6350" y="83819"/>
                  </a:lnTo>
                  <a:lnTo>
                    <a:pt x="6350" y="77469"/>
                  </a:lnTo>
                  <a:close/>
                </a:path>
                <a:path w="6350" h="369570">
                  <a:moveTo>
                    <a:pt x="6350" y="83819"/>
                  </a:moveTo>
                  <a:lnTo>
                    <a:pt x="0" y="83819"/>
                  </a:lnTo>
                  <a:lnTo>
                    <a:pt x="0" y="88899"/>
                  </a:lnTo>
                  <a:lnTo>
                    <a:pt x="6350" y="88899"/>
                  </a:lnTo>
                  <a:lnTo>
                    <a:pt x="6350" y="83819"/>
                  </a:lnTo>
                  <a:close/>
                </a:path>
                <a:path w="6350" h="369570">
                  <a:moveTo>
                    <a:pt x="6350" y="88900"/>
                  </a:moveTo>
                  <a:lnTo>
                    <a:pt x="0" y="88900"/>
                  </a:lnTo>
                  <a:lnTo>
                    <a:pt x="0" y="95249"/>
                  </a:lnTo>
                  <a:lnTo>
                    <a:pt x="6350" y="95249"/>
                  </a:lnTo>
                  <a:lnTo>
                    <a:pt x="6350" y="88900"/>
                  </a:lnTo>
                  <a:close/>
                </a:path>
                <a:path w="6350" h="369570">
                  <a:moveTo>
                    <a:pt x="6350" y="95250"/>
                  </a:moveTo>
                  <a:lnTo>
                    <a:pt x="0" y="95250"/>
                  </a:lnTo>
                  <a:lnTo>
                    <a:pt x="0" y="102869"/>
                  </a:lnTo>
                  <a:lnTo>
                    <a:pt x="6350" y="102869"/>
                  </a:lnTo>
                  <a:lnTo>
                    <a:pt x="6350" y="95250"/>
                  </a:lnTo>
                  <a:close/>
                </a:path>
                <a:path w="6350" h="369570">
                  <a:moveTo>
                    <a:pt x="6350" y="102869"/>
                  </a:moveTo>
                  <a:lnTo>
                    <a:pt x="0" y="102869"/>
                  </a:lnTo>
                  <a:lnTo>
                    <a:pt x="0" y="115569"/>
                  </a:lnTo>
                  <a:lnTo>
                    <a:pt x="6350" y="115569"/>
                  </a:lnTo>
                  <a:lnTo>
                    <a:pt x="6350" y="102869"/>
                  </a:lnTo>
                  <a:close/>
                </a:path>
                <a:path w="6350" h="369570">
                  <a:moveTo>
                    <a:pt x="6350" y="115569"/>
                  </a:moveTo>
                  <a:lnTo>
                    <a:pt x="0" y="115569"/>
                  </a:lnTo>
                  <a:lnTo>
                    <a:pt x="0" y="160019"/>
                  </a:lnTo>
                  <a:lnTo>
                    <a:pt x="6350" y="160019"/>
                  </a:lnTo>
                  <a:lnTo>
                    <a:pt x="6350" y="115569"/>
                  </a:lnTo>
                  <a:close/>
                </a:path>
                <a:path w="6350" h="369570">
                  <a:moveTo>
                    <a:pt x="6350" y="160019"/>
                  </a:moveTo>
                  <a:lnTo>
                    <a:pt x="0" y="160019"/>
                  </a:lnTo>
                  <a:lnTo>
                    <a:pt x="0" y="233679"/>
                  </a:lnTo>
                  <a:lnTo>
                    <a:pt x="6350" y="233679"/>
                  </a:lnTo>
                  <a:lnTo>
                    <a:pt x="6350" y="160019"/>
                  </a:lnTo>
                  <a:close/>
                </a:path>
                <a:path w="6350" h="369570">
                  <a:moveTo>
                    <a:pt x="2540" y="334009"/>
                  </a:moveTo>
                  <a:lnTo>
                    <a:pt x="0" y="334009"/>
                  </a:lnTo>
                  <a:lnTo>
                    <a:pt x="0" y="337819"/>
                  </a:lnTo>
                  <a:lnTo>
                    <a:pt x="6350" y="337819"/>
                  </a:lnTo>
                  <a:lnTo>
                    <a:pt x="6350" y="335279"/>
                  </a:lnTo>
                  <a:lnTo>
                    <a:pt x="2540" y="335279"/>
                  </a:lnTo>
                  <a:lnTo>
                    <a:pt x="2540" y="334009"/>
                  </a:lnTo>
                  <a:close/>
                </a:path>
                <a:path w="6350" h="369570">
                  <a:moveTo>
                    <a:pt x="6350" y="337819"/>
                  </a:moveTo>
                  <a:lnTo>
                    <a:pt x="0" y="337819"/>
                  </a:lnTo>
                  <a:lnTo>
                    <a:pt x="0" y="344169"/>
                  </a:lnTo>
                  <a:lnTo>
                    <a:pt x="6350" y="344169"/>
                  </a:lnTo>
                  <a:lnTo>
                    <a:pt x="6350" y="337819"/>
                  </a:lnTo>
                  <a:close/>
                </a:path>
                <a:path w="6350" h="369570">
                  <a:moveTo>
                    <a:pt x="6350" y="344169"/>
                  </a:moveTo>
                  <a:lnTo>
                    <a:pt x="0" y="344169"/>
                  </a:lnTo>
                  <a:lnTo>
                    <a:pt x="0" y="350519"/>
                  </a:lnTo>
                  <a:lnTo>
                    <a:pt x="6350" y="350519"/>
                  </a:lnTo>
                  <a:lnTo>
                    <a:pt x="6350" y="344169"/>
                  </a:lnTo>
                  <a:close/>
                </a:path>
                <a:path w="6350" h="369570">
                  <a:moveTo>
                    <a:pt x="6350" y="350519"/>
                  </a:moveTo>
                  <a:lnTo>
                    <a:pt x="0" y="350519"/>
                  </a:lnTo>
                  <a:lnTo>
                    <a:pt x="0" y="356869"/>
                  </a:lnTo>
                  <a:lnTo>
                    <a:pt x="6350" y="356869"/>
                  </a:lnTo>
                  <a:lnTo>
                    <a:pt x="6350" y="350519"/>
                  </a:lnTo>
                  <a:close/>
                </a:path>
                <a:path w="6350" h="369570">
                  <a:moveTo>
                    <a:pt x="6350" y="356869"/>
                  </a:moveTo>
                  <a:lnTo>
                    <a:pt x="0" y="356869"/>
                  </a:lnTo>
                  <a:lnTo>
                    <a:pt x="0" y="363219"/>
                  </a:lnTo>
                  <a:lnTo>
                    <a:pt x="5079" y="363219"/>
                  </a:lnTo>
                  <a:lnTo>
                    <a:pt x="5079" y="361949"/>
                  </a:lnTo>
                  <a:lnTo>
                    <a:pt x="6350" y="361949"/>
                  </a:lnTo>
                  <a:lnTo>
                    <a:pt x="6350" y="356869"/>
                  </a:lnTo>
                  <a:close/>
                </a:path>
                <a:path w="6350" h="369570">
                  <a:moveTo>
                    <a:pt x="5080" y="363219"/>
                  </a:moveTo>
                  <a:lnTo>
                    <a:pt x="0" y="363219"/>
                  </a:lnTo>
                  <a:lnTo>
                    <a:pt x="0" y="369569"/>
                  </a:lnTo>
                  <a:lnTo>
                    <a:pt x="1270" y="369569"/>
                  </a:lnTo>
                  <a:lnTo>
                    <a:pt x="1270" y="368299"/>
                  </a:lnTo>
                  <a:lnTo>
                    <a:pt x="2540" y="368299"/>
                  </a:lnTo>
                  <a:lnTo>
                    <a:pt x="2539" y="365759"/>
                  </a:lnTo>
                  <a:lnTo>
                    <a:pt x="3810" y="365759"/>
                  </a:lnTo>
                  <a:lnTo>
                    <a:pt x="3810" y="364489"/>
                  </a:lnTo>
                  <a:lnTo>
                    <a:pt x="5080" y="364489"/>
                  </a:lnTo>
                  <a:lnTo>
                    <a:pt x="5080" y="363219"/>
                  </a:lnTo>
                  <a:close/>
                </a:path>
              </a:pathLst>
            </a:custGeom>
            <a:solidFill>
              <a:srgbClr val="8E00EC"/>
            </a:solidFill>
          </p:spPr>
          <p:txBody>
            <a:bodyPr bIns="0" lIns="0" rIns="0" rtlCol="0" tIns="0" wrap="square"/>
            <a:p/>
          </p:txBody>
        </p:sp>
        <p:sp>
          <p:nvSpPr>
            <p:cNvPr id="1049385" name="object 679"/>
            <p:cNvSpPr/>
            <p:nvPr/>
          </p:nvSpPr>
          <p:spPr>
            <a:xfrm>
              <a:off x="3553459" y="4632959"/>
              <a:ext cx="7620" cy="397510"/>
            </a:xfrm>
            <a:custGeom>
              <a:avLst/>
              <a:ahLst/>
              <a:rect l="l" t="t" r="r" b="b"/>
              <a:pathLst>
                <a:path w="7620" h="397510">
                  <a:moveTo>
                    <a:pt x="1270" y="0"/>
                  </a:moveTo>
                  <a:lnTo>
                    <a:pt x="0" y="0"/>
                  </a:lnTo>
                  <a:lnTo>
                    <a:pt x="0" y="5079"/>
                  </a:lnTo>
                  <a:lnTo>
                    <a:pt x="2539" y="5079"/>
                  </a:lnTo>
                  <a:lnTo>
                    <a:pt x="2539" y="2539"/>
                  </a:lnTo>
                  <a:lnTo>
                    <a:pt x="1269" y="2539"/>
                  </a:lnTo>
                  <a:lnTo>
                    <a:pt x="1270" y="0"/>
                  </a:lnTo>
                  <a:close/>
                </a:path>
                <a:path w="7620" h="397510">
                  <a:moveTo>
                    <a:pt x="3809" y="5080"/>
                  </a:moveTo>
                  <a:lnTo>
                    <a:pt x="0" y="5080"/>
                  </a:lnTo>
                  <a:lnTo>
                    <a:pt x="0" y="11429"/>
                  </a:lnTo>
                  <a:lnTo>
                    <a:pt x="5079" y="11429"/>
                  </a:lnTo>
                  <a:lnTo>
                    <a:pt x="5079" y="7619"/>
                  </a:lnTo>
                  <a:lnTo>
                    <a:pt x="3809" y="7619"/>
                  </a:lnTo>
                  <a:lnTo>
                    <a:pt x="3809" y="5080"/>
                  </a:lnTo>
                  <a:close/>
                </a:path>
                <a:path w="7620" h="397510">
                  <a:moveTo>
                    <a:pt x="6350" y="11430"/>
                  </a:moveTo>
                  <a:lnTo>
                    <a:pt x="0" y="11430"/>
                  </a:lnTo>
                  <a:lnTo>
                    <a:pt x="0" y="17779"/>
                  </a:lnTo>
                  <a:lnTo>
                    <a:pt x="7619" y="17779"/>
                  </a:lnTo>
                  <a:lnTo>
                    <a:pt x="7619" y="13969"/>
                  </a:lnTo>
                  <a:lnTo>
                    <a:pt x="6349" y="13969"/>
                  </a:lnTo>
                  <a:lnTo>
                    <a:pt x="6350" y="11430"/>
                  </a:lnTo>
                  <a:close/>
                </a:path>
                <a:path w="7620" h="397510">
                  <a:moveTo>
                    <a:pt x="7619" y="17780"/>
                  </a:moveTo>
                  <a:lnTo>
                    <a:pt x="0" y="17780"/>
                  </a:lnTo>
                  <a:lnTo>
                    <a:pt x="0" y="24129"/>
                  </a:lnTo>
                  <a:lnTo>
                    <a:pt x="7619" y="24129"/>
                  </a:lnTo>
                  <a:lnTo>
                    <a:pt x="7619" y="17780"/>
                  </a:lnTo>
                  <a:close/>
                </a:path>
                <a:path w="7620" h="397510">
                  <a:moveTo>
                    <a:pt x="7619" y="24130"/>
                  </a:moveTo>
                  <a:lnTo>
                    <a:pt x="0" y="24130"/>
                  </a:lnTo>
                  <a:lnTo>
                    <a:pt x="0" y="30479"/>
                  </a:lnTo>
                  <a:lnTo>
                    <a:pt x="7619" y="30479"/>
                  </a:lnTo>
                  <a:lnTo>
                    <a:pt x="7619" y="24130"/>
                  </a:lnTo>
                  <a:close/>
                </a:path>
                <a:path w="7620" h="397510">
                  <a:moveTo>
                    <a:pt x="7619" y="30480"/>
                  </a:moveTo>
                  <a:lnTo>
                    <a:pt x="0" y="30480"/>
                  </a:lnTo>
                  <a:lnTo>
                    <a:pt x="0" y="36829"/>
                  </a:lnTo>
                  <a:lnTo>
                    <a:pt x="7619" y="36829"/>
                  </a:lnTo>
                  <a:lnTo>
                    <a:pt x="7619" y="30480"/>
                  </a:lnTo>
                  <a:close/>
                </a:path>
                <a:path w="7620" h="397510">
                  <a:moveTo>
                    <a:pt x="7619" y="36830"/>
                  </a:moveTo>
                  <a:lnTo>
                    <a:pt x="0" y="36830"/>
                  </a:lnTo>
                  <a:lnTo>
                    <a:pt x="0" y="43179"/>
                  </a:lnTo>
                  <a:lnTo>
                    <a:pt x="7619" y="43179"/>
                  </a:lnTo>
                  <a:lnTo>
                    <a:pt x="7619" y="36830"/>
                  </a:lnTo>
                  <a:close/>
                </a:path>
                <a:path w="7620" h="397510">
                  <a:moveTo>
                    <a:pt x="7619" y="43180"/>
                  </a:moveTo>
                  <a:lnTo>
                    <a:pt x="0" y="43180"/>
                  </a:lnTo>
                  <a:lnTo>
                    <a:pt x="0" y="49529"/>
                  </a:lnTo>
                  <a:lnTo>
                    <a:pt x="7619" y="49529"/>
                  </a:lnTo>
                  <a:lnTo>
                    <a:pt x="7619" y="43180"/>
                  </a:lnTo>
                  <a:close/>
                </a:path>
                <a:path w="7620" h="397510">
                  <a:moveTo>
                    <a:pt x="7619" y="49530"/>
                  </a:moveTo>
                  <a:lnTo>
                    <a:pt x="0" y="49530"/>
                  </a:lnTo>
                  <a:lnTo>
                    <a:pt x="0" y="54609"/>
                  </a:lnTo>
                  <a:lnTo>
                    <a:pt x="7619" y="54609"/>
                  </a:lnTo>
                  <a:lnTo>
                    <a:pt x="7619" y="49530"/>
                  </a:lnTo>
                  <a:close/>
                </a:path>
                <a:path w="7620" h="397510">
                  <a:moveTo>
                    <a:pt x="7619" y="54610"/>
                  </a:moveTo>
                  <a:lnTo>
                    <a:pt x="0" y="54610"/>
                  </a:lnTo>
                  <a:lnTo>
                    <a:pt x="0" y="60959"/>
                  </a:lnTo>
                  <a:lnTo>
                    <a:pt x="7619" y="60959"/>
                  </a:lnTo>
                  <a:lnTo>
                    <a:pt x="7619" y="54610"/>
                  </a:lnTo>
                  <a:close/>
                </a:path>
                <a:path w="7620" h="397510">
                  <a:moveTo>
                    <a:pt x="7619" y="60960"/>
                  </a:moveTo>
                  <a:lnTo>
                    <a:pt x="0" y="60960"/>
                  </a:lnTo>
                  <a:lnTo>
                    <a:pt x="0" y="68579"/>
                  </a:lnTo>
                  <a:lnTo>
                    <a:pt x="7619" y="68579"/>
                  </a:lnTo>
                  <a:lnTo>
                    <a:pt x="7619" y="60960"/>
                  </a:lnTo>
                  <a:close/>
                </a:path>
                <a:path w="7620" h="397510">
                  <a:moveTo>
                    <a:pt x="7619" y="68580"/>
                  </a:moveTo>
                  <a:lnTo>
                    <a:pt x="0" y="68580"/>
                  </a:lnTo>
                  <a:lnTo>
                    <a:pt x="0" y="74929"/>
                  </a:lnTo>
                  <a:lnTo>
                    <a:pt x="7619" y="74929"/>
                  </a:lnTo>
                  <a:lnTo>
                    <a:pt x="7619" y="68580"/>
                  </a:lnTo>
                  <a:close/>
                </a:path>
                <a:path w="7620" h="397510">
                  <a:moveTo>
                    <a:pt x="7619" y="74930"/>
                  </a:moveTo>
                  <a:lnTo>
                    <a:pt x="0" y="74930"/>
                  </a:lnTo>
                  <a:lnTo>
                    <a:pt x="0" y="81279"/>
                  </a:lnTo>
                  <a:lnTo>
                    <a:pt x="7619" y="81279"/>
                  </a:lnTo>
                  <a:lnTo>
                    <a:pt x="7619" y="74930"/>
                  </a:lnTo>
                  <a:close/>
                </a:path>
                <a:path w="7620" h="397510">
                  <a:moveTo>
                    <a:pt x="7619" y="81280"/>
                  </a:moveTo>
                  <a:lnTo>
                    <a:pt x="0" y="81280"/>
                  </a:lnTo>
                  <a:lnTo>
                    <a:pt x="0" y="87629"/>
                  </a:lnTo>
                  <a:lnTo>
                    <a:pt x="7619" y="87629"/>
                  </a:lnTo>
                  <a:lnTo>
                    <a:pt x="7619" y="81280"/>
                  </a:lnTo>
                  <a:close/>
                </a:path>
                <a:path w="7620" h="397510">
                  <a:moveTo>
                    <a:pt x="7619" y="87630"/>
                  </a:moveTo>
                  <a:lnTo>
                    <a:pt x="0" y="87630"/>
                  </a:lnTo>
                  <a:lnTo>
                    <a:pt x="0" y="93979"/>
                  </a:lnTo>
                  <a:lnTo>
                    <a:pt x="7619" y="93979"/>
                  </a:lnTo>
                  <a:lnTo>
                    <a:pt x="7619" y="87630"/>
                  </a:lnTo>
                  <a:close/>
                </a:path>
                <a:path w="7620" h="397510">
                  <a:moveTo>
                    <a:pt x="7619" y="93980"/>
                  </a:moveTo>
                  <a:lnTo>
                    <a:pt x="0" y="93980"/>
                  </a:lnTo>
                  <a:lnTo>
                    <a:pt x="0" y="100329"/>
                  </a:lnTo>
                  <a:lnTo>
                    <a:pt x="7619" y="100329"/>
                  </a:lnTo>
                  <a:lnTo>
                    <a:pt x="7619" y="93980"/>
                  </a:lnTo>
                  <a:close/>
                </a:path>
                <a:path w="7620" h="397510">
                  <a:moveTo>
                    <a:pt x="7619" y="100330"/>
                  </a:moveTo>
                  <a:lnTo>
                    <a:pt x="0" y="100330"/>
                  </a:lnTo>
                  <a:lnTo>
                    <a:pt x="0" y="105409"/>
                  </a:lnTo>
                  <a:lnTo>
                    <a:pt x="7619" y="105409"/>
                  </a:lnTo>
                  <a:lnTo>
                    <a:pt x="7619" y="100330"/>
                  </a:lnTo>
                  <a:close/>
                </a:path>
                <a:path w="7620" h="397510">
                  <a:moveTo>
                    <a:pt x="7619" y="105410"/>
                  </a:moveTo>
                  <a:lnTo>
                    <a:pt x="0" y="105410"/>
                  </a:lnTo>
                  <a:lnTo>
                    <a:pt x="0" y="111759"/>
                  </a:lnTo>
                  <a:lnTo>
                    <a:pt x="7619" y="111759"/>
                  </a:lnTo>
                  <a:lnTo>
                    <a:pt x="7619" y="105410"/>
                  </a:lnTo>
                  <a:close/>
                </a:path>
                <a:path w="7620" h="397510">
                  <a:moveTo>
                    <a:pt x="7619" y="111760"/>
                  </a:moveTo>
                  <a:lnTo>
                    <a:pt x="0" y="111760"/>
                  </a:lnTo>
                  <a:lnTo>
                    <a:pt x="0" y="119379"/>
                  </a:lnTo>
                  <a:lnTo>
                    <a:pt x="7619" y="119379"/>
                  </a:lnTo>
                  <a:lnTo>
                    <a:pt x="7619" y="111760"/>
                  </a:lnTo>
                  <a:close/>
                </a:path>
                <a:path w="7620" h="397510">
                  <a:moveTo>
                    <a:pt x="7619" y="119380"/>
                  </a:moveTo>
                  <a:lnTo>
                    <a:pt x="0" y="119380"/>
                  </a:lnTo>
                  <a:lnTo>
                    <a:pt x="0" y="132079"/>
                  </a:lnTo>
                  <a:lnTo>
                    <a:pt x="7619" y="132079"/>
                  </a:lnTo>
                  <a:lnTo>
                    <a:pt x="7619" y="119380"/>
                  </a:lnTo>
                  <a:close/>
                </a:path>
                <a:path w="7620" h="397510">
                  <a:moveTo>
                    <a:pt x="7619" y="132080"/>
                  </a:moveTo>
                  <a:lnTo>
                    <a:pt x="0" y="132080"/>
                  </a:lnTo>
                  <a:lnTo>
                    <a:pt x="0" y="176529"/>
                  </a:lnTo>
                  <a:lnTo>
                    <a:pt x="7619" y="176529"/>
                  </a:lnTo>
                  <a:lnTo>
                    <a:pt x="7619" y="132080"/>
                  </a:lnTo>
                  <a:close/>
                </a:path>
                <a:path w="7620" h="397510">
                  <a:moveTo>
                    <a:pt x="7619" y="176530"/>
                  </a:moveTo>
                  <a:lnTo>
                    <a:pt x="0" y="176530"/>
                  </a:lnTo>
                  <a:lnTo>
                    <a:pt x="0" y="250189"/>
                  </a:lnTo>
                  <a:lnTo>
                    <a:pt x="7619" y="250189"/>
                  </a:lnTo>
                  <a:lnTo>
                    <a:pt x="7619" y="176530"/>
                  </a:lnTo>
                  <a:close/>
                </a:path>
                <a:path w="7620" h="397510">
                  <a:moveTo>
                    <a:pt x="7619" y="350519"/>
                  </a:moveTo>
                  <a:lnTo>
                    <a:pt x="0" y="350519"/>
                  </a:lnTo>
                  <a:lnTo>
                    <a:pt x="0" y="354329"/>
                  </a:lnTo>
                  <a:lnTo>
                    <a:pt x="7619" y="354329"/>
                  </a:lnTo>
                  <a:lnTo>
                    <a:pt x="7619" y="350519"/>
                  </a:lnTo>
                  <a:close/>
                </a:path>
                <a:path w="7620" h="397510">
                  <a:moveTo>
                    <a:pt x="7619" y="354330"/>
                  </a:moveTo>
                  <a:lnTo>
                    <a:pt x="0" y="354330"/>
                  </a:lnTo>
                  <a:lnTo>
                    <a:pt x="0" y="360679"/>
                  </a:lnTo>
                  <a:lnTo>
                    <a:pt x="7619" y="360679"/>
                  </a:lnTo>
                  <a:lnTo>
                    <a:pt x="7619" y="354330"/>
                  </a:lnTo>
                  <a:close/>
                </a:path>
                <a:path w="7620" h="397510">
                  <a:moveTo>
                    <a:pt x="7619" y="360680"/>
                  </a:moveTo>
                  <a:lnTo>
                    <a:pt x="0" y="360680"/>
                  </a:lnTo>
                  <a:lnTo>
                    <a:pt x="0" y="367029"/>
                  </a:lnTo>
                  <a:lnTo>
                    <a:pt x="7619" y="367029"/>
                  </a:lnTo>
                  <a:lnTo>
                    <a:pt x="7619" y="360680"/>
                  </a:lnTo>
                  <a:close/>
                </a:path>
                <a:path w="7620" h="397510">
                  <a:moveTo>
                    <a:pt x="7619" y="367030"/>
                  </a:moveTo>
                  <a:lnTo>
                    <a:pt x="0" y="367030"/>
                  </a:lnTo>
                  <a:lnTo>
                    <a:pt x="0" y="373379"/>
                  </a:lnTo>
                  <a:lnTo>
                    <a:pt x="7619" y="373379"/>
                  </a:lnTo>
                  <a:lnTo>
                    <a:pt x="7619" y="367030"/>
                  </a:lnTo>
                  <a:close/>
                </a:path>
                <a:path w="7620" h="397510">
                  <a:moveTo>
                    <a:pt x="7619" y="373380"/>
                  </a:moveTo>
                  <a:lnTo>
                    <a:pt x="0" y="373380"/>
                  </a:lnTo>
                  <a:lnTo>
                    <a:pt x="0" y="379729"/>
                  </a:lnTo>
                  <a:lnTo>
                    <a:pt x="7619" y="379729"/>
                  </a:lnTo>
                  <a:lnTo>
                    <a:pt x="7619" y="373380"/>
                  </a:lnTo>
                  <a:close/>
                </a:path>
                <a:path w="7620" h="397510">
                  <a:moveTo>
                    <a:pt x="7619" y="379730"/>
                  </a:moveTo>
                  <a:lnTo>
                    <a:pt x="0" y="379730"/>
                  </a:lnTo>
                  <a:lnTo>
                    <a:pt x="0" y="386079"/>
                  </a:lnTo>
                  <a:lnTo>
                    <a:pt x="7619" y="386079"/>
                  </a:lnTo>
                  <a:lnTo>
                    <a:pt x="7619" y="379730"/>
                  </a:lnTo>
                  <a:close/>
                </a:path>
                <a:path w="7620" h="397510">
                  <a:moveTo>
                    <a:pt x="7619" y="386080"/>
                  </a:moveTo>
                  <a:lnTo>
                    <a:pt x="0" y="386080"/>
                  </a:lnTo>
                  <a:lnTo>
                    <a:pt x="0" y="392429"/>
                  </a:lnTo>
                  <a:lnTo>
                    <a:pt x="5079" y="392429"/>
                  </a:lnTo>
                  <a:lnTo>
                    <a:pt x="5079" y="389889"/>
                  </a:lnTo>
                  <a:lnTo>
                    <a:pt x="6350" y="389889"/>
                  </a:lnTo>
                  <a:lnTo>
                    <a:pt x="6350" y="388619"/>
                  </a:lnTo>
                  <a:lnTo>
                    <a:pt x="7619" y="388619"/>
                  </a:lnTo>
                  <a:lnTo>
                    <a:pt x="7619" y="386080"/>
                  </a:lnTo>
                  <a:close/>
                </a:path>
                <a:path w="7620" h="397510">
                  <a:moveTo>
                    <a:pt x="3810" y="392430"/>
                  </a:moveTo>
                  <a:lnTo>
                    <a:pt x="0" y="392430"/>
                  </a:lnTo>
                  <a:lnTo>
                    <a:pt x="0" y="397509"/>
                  </a:lnTo>
                  <a:lnTo>
                    <a:pt x="1269" y="397509"/>
                  </a:lnTo>
                  <a:lnTo>
                    <a:pt x="1269" y="396239"/>
                  </a:lnTo>
                  <a:lnTo>
                    <a:pt x="2539" y="396239"/>
                  </a:lnTo>
                  <a:lnTo>
                    <a:pt x="2539" y="393700"/>
                  </a:lnTo>
                  <a:lnTo>
                    <a:pt x="3810" y="393700"/>
                  </a:lnTo>
                  <a:lnTo>
                    <a:pt x="3810" y="392430"/>
                  </a:lnTo>
                  <a:close/>
                </a:path>
              </a:pathLst>
            </a:custGeom>
            <a:solidFill>
              <a:srgbClr val="8D00EC"/>
            </a:solidFill>
          </p:spPr>
          <p:txBody>
            <a:bodyPr bIns="0" lIns="0" rIns="0" rtlCol="0" tIns="0" wrap="square"/>
            <a:p/>
          </p:txBody>
        </p:sp>
        <p:sp>
          <p:nvSpPr>
            <p:cNvPr id="1049386" name="object 680"/>
            <p:cNvSpPr/>
            <p:nvPr/>
          </p:nvSpPr>
          <p:spPr>
            <a:xfrm>
              <a:off x="3545840" y="4618989"/>
              <a:ext cx="7620" cy="421640"/>
            </a:xfrm>
            <a:custGeom>
              <a:avLst/>
              <a:ahLst/>
              <a:rect l="l" t="t" r="r" b="b"/>
              <a:pathLst>
                <a:path w="7620" h="421639">
                  <a:moveTo>
                    <a:pt x="1270" y="0"/>
                  </a:moveTo>
                  <a:lnTo>
                    <a:pt x="0" y="0"/>
                  </a:lnTo>
                  <a:lnTo>
                    <a:pt x="0" y="6349"/>
                  </a:lnTo>
                  <a:lnTo>
                    <a:pt x="3810" y="6349"/>
                  </a:lnTo>
                  <a:lnTo>
                    <a:pt x="3810" y="3809"/>
                  </a:lnTo>
                  <a:lnTo>
                    <a:pt x="2539" y="3809"/>
                  </a:lnTo>
                  <a:lnTo>
                    <a:pt x="2539" y="1269"/>
                  </a:lnTo>
                  <a:lnTo>
                    <a:pt x="1270" y="1269"/>
                  </a:lnTo>
                  <a:lnTo>
                    <a:pt x="1270" y="0"/>
                  </a:lnTo>
                  <a:close/>
                </a:path>
                <a:path w="7620" h="421639">
                  <a:moveTo>
                    <a:pt x="7620" y="11429"/>
                  </a:moveTo>
                  <a:lnTo>
                    <a:pt x="0" y="11429"/>
                  </a:lnTo>
                  <a:lnTo>
                    <a:pt x="0" y="12699"/>
                  </a:lnTo>
                  <a:lnTo>
                    <a:pt x="7620" y="12699"/>
                  </a:lnTo>
                  <a:lnTo>
                    <a:pt x="7620" y="11429"/>
                  </a:lnTo>
                  <a:close/>
                </a:path>
                <a:path w="7620" h="421639">
                  <a:moveTo>
                    <a:pt x="5080" y="6349"/>
                  </a:moveTo>
                  <a:lnTo>
                    <a:pt x="0" y="6349"/>
                  </a:lnTo>
                  <a:lnTo>
                    <a:pt x="0" y="11429"/>
                  </a:lnTo>
                  <a:lnTo>
                    <a:pt x="6350" y="11429"/>
                  </a:lnTo>
                  <a:lnTo>
                    <a:pt x="6350" y="8889"/>
                  </a:lnTo>
                  <a:lnTo>
                    <a:pt x="5079" y="8889"/>
                  </a:lnTo>
                  <a:lnTo>
                    <a:pt x="5080" y="6349"/>
                  </a:lnTo>
                  <a:close/>
                </a:path>
                <a:path w="7620" h="421639">
                  <a:moveTo>
                    <a:pt x="7620" y="12699"/>
                  </a:moveTo>
                  <a:lnTo>
                    <a:pt x="0" y="12699"/>
                  </a:lnTo>
                  <a:lnTo>
                    <a:pt x="0" y="19049"/>
                  </a:lnTo>
                  <a:lnTo>
                    <a:pt x="7620" y="19049"/>
                  </a:lnTo>
                  <a:lnTo>
                    <a:pt x="7620" y="12699"/>
                  </a:lnTo>
                  <a:close/>
                </a:path>
                <a:path w="7620" h="421639">
                  <a:moveTo>
                    <a:pt x="7620" y="19049"/>
                  </a:moveTo>
                  <a:lnTo>
                    <a:pt x="0" y="19049"/>
                  </a:lnTo>
                  <a:lnTo>
                    <a:pt x="0" y="25399"/>
                  </a:lnTo>
                  <a:lnTo>
                    <a:pt x="7620" y="25399"/>
                  </a:lnTo>
                  <a:lnTo>
                    <a:pt x="7620" y="19049"/>
                  </a:lnTo>
                  <a:close/>
                </a:path>
                <a:path w="7620" h="421639">
                  <a:moveTo>
                    <a:pt x="7620" y="25399"/>
                  </a:moveTo>
                  <a:lnTo>
                    <a:pt x="0" y="25399"/>
                  </a:lnTo>
                  <a:lnTo>
                    <a:pt x="0" y="31749"/>
                  </a:lnTo>
                  <a:lnTo>
                    <a:pt x="7620" y="31749"/>
                  </a:lnTo>
                  <a:lnTo>
                    <a:pt x="7620" y="25399"/>
                  </a:lnTo>
                  <a:close/>
                </a:path>
                <a:path w="7620" h="421639">
                  <a:moveTo>
                    <a:pt x="7620" y="31749"/>
                  </a:moveTo>
                  <a:lnTo>
                    <a:pt x="0" y="31749"/>
                  </a:lnTo>
                  <a:lnTo>
                    <a:pt x="0" y="38099"/>
                  </a:lnTo>
                  <a:lnTo>
                    <a:pt x="7620" y="38099"/>
                  </a:lnTo>
                  <a:lnTo>
                    <a:pt x="7620" y="31749"/>
                  </a:lnTo>
                  <a:close/>
                </a:path>
                <a:path w="7620" h="421639">
                  <a:moveTo>
                    <a:pt x="7620" y="38099"/>
                  </a:moveTo>
                  <a:lnTo>
                    <a:pt x="0" y="38099"/>
                  </a:lnTo>
                  <a:lnTo>
                    <a:pt x="0" y="44449"/>
                  </a:lnTo>
                  <a:lnTo>
                    <a:pt x="7620" y="44449"/>
                  </a:lnTo>
                  <a:lnTo>
                    <a:pt x="7620" y="38099"/>
                  </a:lnTo>
                  <a:close/>
                </a:path>
                <a:path w="7620" h="421639">
                  <a:moveTo>
                    <a:pt x="7620" y="44449"/>
                  </a:moveTo>
                  <a:lnTo>
                    <a:pt x="0" y="44449"/>
                  </a:lnTo>
                  <a:lnTo>
                    <a:pt x="0" y="50799"/>
                  </a:lnTo>
                  <a:lnTo>
                    <a:pt x="7620" y="50799"/>
                  </a:lnTo>
                  <a:lnTo>
                    <a:pt x="7620" y="44449"/>
                  </a:lnTo>
                  <a:close/>
                </a:path>
                <a:path w="7620" h="421639">
                  <a:moveTo>
                    <a:pt x="7620" y="50799"/>
                  </a:moveTo>
                  <a:lnTo>
                    <a:pt x="0" y="50799"/>
                  </a:lnTo>
                  <a:lnTo>
                    <a:pt x="0" y="57149"/>
                  </a:lnTo>
                  <a:lnTo>
                    <a:pt x="7620" y="57149"/>
                  </a:lnTo>
                  <a:lnTo>
                    <a:pt x="7620" y="50799"/>
                  </a:lnTo>
                  <a:close/>
                </a:path>
                <a:path w="7620" h="421639">
                  <a:moveTo>
                    <a:pt x="7620" y="57149"/>
                  </a:moveTo>
                  <a:lnTo>
                    <a:pt x="0" y="57149"/>
                  </a:lnTo>
                  <a:lnTo>
                    <a:pt x="0" y="63499"/>
                  </a:lnTo>
                  <a:lnTo>
                    <a:pt x="7620" y="63499"/>
                  </a:lnTo>
                  <a:lnTo>
                    <a:pt x="7620" y="57149"/>
                  </a:lnTo>
                  <a:close/>
                </a:path>
                <a:path w="7620" h="421639">
                  <a:moveTo>
                    <a:pt x="7620" y="63499"/>
                  </a:moveTo>
                  <a:lnTo>
                    <a:pt x="0" y="63499"/>
                  </a:lnTo>
                  <a:lnTo>
                    <a:pt x="0" y="68579"/>
                  </a:lnTo>
                  <a:lnTo>
                    <a:pt x="7620" y="68579"/>
                  </a:lnTo>
                  <a:lnTo>
                    <a:pt x="7620" y="63499"/>
                  </a:lnTo>
                  <a:close/>
                </a:path>
                <a:path w="7620" h="421639">
                  <a:moveTo>
                    <a:pt x="7620" y="68579"/>
                  </a:moveTo>
                  <a:lnTo>
                    <a:pt x="0" y="68579"/>
                  </a:lnTo>
                  <a:lnTo>
                    <a:pt x="0" y="74929"/>
                  </a:lnTo>
                  <a:lnTo>
                    <a:pt x="7620" y="74929"/>
                  </a:lnTo>
                  <a:lnTo>
                    <a:pt x="7620" y="68579"/>
                  </a:lnTo>
                  <a:close/>
                </a:path>
                <a:path w="7620" h="421639">
                  <a:moveTo>
                    <a:pt x="7620" y="74929"/>
                  </a:moveTo>
                  <a:lnTo>
                    <a:pt x="0" y="74929"/>
                  </a:lnTo>
                  <a:lnTo>
                    <a:pt x="0" y="82549"/>
                  </a:lnTo>
                  <a:lnTo>
                    <a:pt x="7620" y="82549"/>
                  </a:lnTo>
                  <a:lnTo>
                    <a:pt x="7620" y="74929"/>
                  </a:lnTo>
                  <a:close/>
                </a:path>
                <a:path w="7620" h="421639">
                  <a:moveTo>
                    <a:pt x="7620" y="82549"/>
                  </a:moveTo>
                  <a:lnTo>
                    <a:pt x="0" y="82549"/>
                  </a:lnTo>
                  <a:lnTo>
                    <a:pt x="0" y="88899"/>
                  </a:lnTo>
                  <a:lnTo>
                    <a:pt x="7620" y="88899"/>
                  </a:lnTo>
                  <a:lnTo>
                    <a:pt x="7620" y="82549"/>
                  </a:lnTo>
                  <a:close/>
                </a:path>
                <a:path w="7620" h="421639">
                  <a:moveTo>
                    <a:pt x="7620" y="88899"/>
                  </a:moveTo>
                  <a:lnTo>
                    <a:pt x="0" y="88899"/>
                  </a:lnTo>
                  <a:lnTo>
                    <a:pt x="0" y="95249"/>
                  </a:lnTo>
                  <a:lnTo>
                    <a:pt x="7620" y="95249"/>
                  </a:lnTo>
                  <a:lnTo>
                    <a:pt x="7620" y="88899"/>
                  </a:lnTo>
                  <a:close/>
                </a:path>
                <a:path w="7620" h="421639">
                  <a:moveTo>
                    <a:pt x="7620" y="95249"/>
                  </a:moveTo>
                  <a:lnTo>
                    <a:pt x="0" y="95249"/>
                  </a:lnTo>
                  <a:lnTo>
                    <a:pt x="0" y="101599"/>
                  </a:lnTo>
                  <a:lnTo>
                    <a:pt x="7620" y="101599"/>
                  </a:lnTo>
                  <a:lnTo>
                    <a:pt x="7620" y="95249"/>
                  </a:lnTo>
                  <a:close/>
                </a:path>
                <a:path w="7620" h="421639">
                  <a:moveTo>
                    <a:pt x="7620" y="101599"/>
                  </a:moveTo>
                  <a:lnTo>
                    <a:pt x="0" y="101599"/>
                  </a:lnTo>
                  <a:lnTo>
                    <a:pt x="0" y="107949"/>
                  </a:lnTo>
                  <a:lnTo>
                    <a:pt x="7620" y="107949"/>
                  </a:lnTo>
                  <a:lnTo>
                    <a:pt x="7620" y="101599"/>
                  </a:lnTo>
                  <a:close/>
                </a:path>
                <a:path w="7620" h="421639">
                  <a:moveTo>
                    <a:pt x="7620" y="107949"/>
                  </a:moveTo>
                  <a:lnTo>
                    <a:pt x="0" y="107949"/>
                  </a:lnTo>
                  <a:lnTo>
                    <a:pt x="0" y="114299"/>
                  </a:lnTo>
                  <a:lnTo>
                    <a:pt x="7620" y="114299"/>
                  </a:lnTo>
                  <a:lnTo>
                    <a:pt x="7620" y="107949"/>
                  </a:lnTo>
                  <a:close/>
                </a:path>
                <a:path w="7620" h="421639">
                  <a:moveTo>
                    <a:pt x="7620" y="114299"/>
                  </a:moveTo>
                  <a:lnTo>
                    <a:pt x="0" y="114299"/>
                  </a:lnTo>
                  <a:lnTo>
                    <a:pt x="0" y="119379"/>
                  </a:lnTo>
                  <a:lnTo>
                    <a:pt x="7620" y="119379"/>
                  </a:lnTo>
                  <a:lnTo>
                    <a:pt x="7620" y="114299"/>
                  </a:lnTo>
                  <a:close/>
                </a:path>
                <a:path w="7620" h="421639">
                  <a:moveTo>
                    <a:pt x="7620" y="119379"/>
                  </a:moveTo>
                  <a:lnTo>
                    <a:pt x="0" y="119379"/>
                  </a:lnTo>
                  <a:lnTo>
                    <a:pt x="0" y="125729"/>
                  </a:lnTo>
                  <a:lnTo>
                    <a:pt x="7620" y="125729"/>
                  </a:lnTo>
                  <a:lnTo>
                    <a:pt x="7620" y="119379"/>
                  </a:lnTo>
                  <a:close/>
                </a:path>
                <a:path w="7620" h="421639">
                  <a:moveTo>
                    <a:pt x="7620" y="125729"/>
                  </a:moveTo>
                  <a:lnTo>
                    <a:pt x="0" y="125729"/>
                  </a:lnTo>
                  <a:lnTo>
                    <a:pt x="0" y="133349"/>
                  </a:lnTo>
                  <a:lnTo>
                    <a:pt x="7620" y="133349"/>
                  </a:lnTo>
                  <a:lnTo>
                    <a:pt x="7620" y="125729"/>
                  </a:lnTo>
                  <a:close/>
                </a:path>
                <a:path w="7620" h="421639">
                  <a:moveTo>
                    <a:pt x="7620" y="133349"/>
                  </a:moveTo>
                  <a:lnTo>
                    <a:pt x="0" y="133349"/>
                  </a:lnTo>
                  <a:lnTo>
                    <a:pt x="0" y="146049"/>
                  </a:lnTo>
                  <a:lnTo>
                    <a:pt x="7620" y="146049"/>
                  </a:lnTo>
                  <a:lnTo>
                    <a:pt x="7620" y="133349"/>
                  </a:lnTo>
                  <a:close/>
                </a:path>
                <a:path w="7620" h="421639">
                  <a:moveTo>
                    <a:pt x="7620" y="146049"/>
                  </a:moveTo>
                  <a:lnTo>
                    <a:pt x="0" y="146049"/>
                  </a:lnTo>
                  <a:lnTo>
                    <a:pt x="0" y="190499"/>
                  </a:lnTo>
                  <a:lnTo>
                    <a:pt x="7620" y="190499"/>
                  </a:lnTo>
                  <a:lnTo>
                    <a:pt x="7620" y="146049"/>
                  </a:lnTo>
                  <a:close/>
                </a:path>
                <a:path w="7620" h="421639">
                  <a:moveTo>
                    <a:pt x="7620" y="190499"/>
                  </a:moveTo>
                  <a:lnTo>
                    <a:pt x="0" y="190499"/>
                  </a:lnTo>
                  <a:lnTo>
                    <a:pt x="0" y="264159"/>
                  </a:lnTo>
                  <a:lnTo>
                    <a:pt x="7620" y="264159"/>
                  </a:lnTo>
                  <a:lnTo>
                    <a:pt x="7620" y="190499"/>
                  </a:lnTo>
                  <a:close/>
                </a:path>
                <a:path w="7620" h="421639">
                  <a:moveTo>
                    <a:pt x="3810" y="363219"/>
                  </a:moveTo>
                  <a:lnTo>
                    <a:pt x="0" y="363219"/>
                  </a:lnTo>
                  <a:lnTo>
                    <a:pt x="0" y="368299"/>
                  </a:lnTo>
                  <a:lnTo>
                    <a:pt x="7620" y="368299"/>
                  </a:lnTo>
                  <a:lnTo>
                    <a:pt x="7620" y="364489"/>
                  </a:lnTo>
                  <a:lnTo>
                    <a:pt x="3810" y="364489"/>
                  </a:lnTo>
                  <a:lnTo>
                    <a:pt x="3810" y="363219"/>
                  </a:lnTo>
                  <a:close/>
                </a:path>
                <a:path w="7620" h="421639">
                  <a:moveTo>
                    <a:pt x="7620" y="368299"/>
                  </a:moveTo>
                  <a:lnTo>
                    <a:pt x="0" y="368299"/>
                  </a:lnTo>
                  <a:lnTo>
                    <a:pt x="0" y="374649"/>
                  </a:lnTo>
                  <a:lnTo>
                    <a:pt x="7620" y="374649"/>
                  </a:lnTo>
                  <a:lnTo>
                    <a:pt x="7620" y="368299"/>
                  </a:lnTo>
                  <a:close/>
                </a:path>
                <a:path w="7620" h="421639">
                  <a:moveTo>
                    <a:pt x="7620" y="374649"/>
                  </a:moveTo>
                  <a:lnTo>
                    <a:pt x="0" y="374649"/>
                  </a:lnTo>
                  <a:lnTo>
                    <a:pt x="0" y="380999"/>
                  </a:lnTo>
                  <a:lnTo>
                    <a:pt x="7620" y="380999"/>
                  </a:lnTo>
                  <a:lnTo>
                    <a:pt x="7620" y="374649"/>
                  </a:lnTo>
                  <a:close/>
                </a:path>
                <a:path w="7620" h="421639">
                  <a:moveTo>
                    <a:pt x="7620" y="380999"/>
                  </a:moveTo>
                  <a:lnTo>
                    <a:pt x="0" y="380999"/>
                  </a:lnTo>
                  <a:lnTo>
                    <a:pt x="0" y="387349"/>
                  </a:lnTo>
                  <a:lnTo>
                    <a:pt x="7620" y="387349"/>
                  </a:lnTo>
                  <a:lnTo>
                    <a:pt x="7620" y="380999"/>
                  </a:lnTo>
                  <a:close/>
                </a:path>
                <a:path w="7620" h="421639">
                  <a:moveTo>
                    <a:pt x="7620" y="387349"/>
                  </a:moveTo>
                  <a:lnTo>
                    <a:pt x="0" y="387349"/>
                  </a:lnTo>
                  <a:lnTo>
                    <a:pt x="0" y="393699"/>
                  </a:lnTo>
                  <a:lnTo>
                    <a:pt x="7620" y="393699"/>
                  </a:lnTo>
                  <a:lnTo>
                    <a:pt x="7620" y="387349"/>
                  </a:lnTo>
                  <a:close/>
                </a:path>
                <a:path w="7620" h="421639">
                  <a:moveTo>
                    <a:pt x="7620" y="393699"/>
                  </a:moveTo>
                  <a:lnTo>
                    <a:pt x="0" y="393699"/>
                  </a:lnTo>
                  <a:lnTo>
                    <a:pt x="0" y="400049"/>
                  </a:lnTo>
                  <a:lnTo>
                    <a:pt x="7620" y="400049"/>
                  </a:lnTo>
                  <a:lnTo>
                    <a:pt x="7620" y="393699"/>
                  </a:lnTo>
                  <a:close/>
                </a:path>
                <a:path w="7620" h="421639">
                  <a:moveTo>
                    <a:pt x="7620" y="400049"/>
                  </a:moveTo>
                  <a:lnTo>
                    <a:pt x="0" y="400049"/>
                  </a:lnTo>
                  <a:lnTo>
                    <a:pt x="0" y="406399"/>
                  </a:lnTo>
                  <a:lnTo>
                    <a:pt x="7620" y="406399"/>
                  </a:lnTo>
                  <a:lnTo>
                    <a:pt x="7620" y="400049"/>
                  </a:lnTo>
                  <a:close/>
                </a:path>
                <a:path w="7620" h="421639">
                  <a:moveTo>
                    <a:pt x="7620" y="406399"/>
                  </a:moveTo>
                  <a:lnTo>
                    <a:pt x="0" y="406399"/>
                  </a:lnTo>
                  <a:lnTo>
                    <a:pt x="0" y="412749"/>
                  </a:lnTo>
                  <a:lnTo>
                    <a:pt x="7620" y="412749"/>
                  </a:lnTo>
                  <a:lnTo>
                    <a:pt x="7620" y="406399"/>
                  </a:lnTo>
                  <a:close/>
                </a:path>
                <a:path w="7620" h="421639">
                  <a:moveTo>
                    <a:pt x="7620" y="412749"/>
                  </a:moveTo>
                  <a:lnTo>
                    <a:pt x="0" y="412749"/>
                  </a:lnTo>
                  <a:lnTo>
                    <a:pt x="0" y="419099"/>
                  </a:lnTo>
                  <a:lnTo>
                    <a:pt x="3810" y="419099"/>
                  </a:lnTo>
                  <a:lnTo>
                    <a:pt x="3810" y="416559"/>
                  </a:lnTo>
                  <a:lnTo>
                    <a:pt x="5080" y="416559"/>
                  </a:lnTo>
                  <a:lnTo>
                    <a:pt x="5080" y="415289"/>
                  </a:lnTo>
                  <a:lnTo>
                    <a:pt x="6350" y="415289"/>
                  </a:lnTo>
                  <a:lnTo>
                    <a:pt x="6350" y="414019"/>
                  </a:lnTo>
                  <a:lnTo>
                    <a:pt x="7620" y="414019"/>
                  </a:lnTo>
                  <a:lnTo>
                    <a:pt x="7620" y="412749"/>
                  </a:lnTo>
                  <a:close/>
                </a:path>
                <a:path w="7620" h="421639">
                  <a:moveTo>
                    <a:pt x="2539" y="419099"/>
                  </a:moveTo>
                  <a:lnTo>
                    <a:pt x="0" y="419099"/>
                  </a:lnTo>
                  <a:lnTo>
                    <a:pt x="0" y="421639"/>
                  </a:lnTo>
                  <a:lnTo>
                    <a:pt x="1270" y="421639"/>
                  </a:lnTo>
                  <a:lnTo>
                    <a:pt x="1270" y="420369"/>
                  </a:lnTo>
                  <a:lnTo>
                    <a:pt x="2539" y="420369"/>
                  </a:lnTo>
                  <a:lnTo>
                    <a:pt x="2539" y="419099"/>
                  </a:lnTo>
                  <a:close/>
                </a:path>
              </a:pathLst>
            </a:custGeom>
            <a:solidFill>
              <a:srgbClr val="8B00EC"/>
            </a:solidFill>
          </p:spPr>
          <p:txBody>
            <a:bodyPr bIns="0" lIns="0" rIns="0" rtlCol="0" tIns="0" wrap="square"/>
            <a:p/>
          </p:txBody>
        </p:sp>
        <p:sp>
          <p:nvSpPr>
            <p:cNvPr id="1049387" name="object 681"/>
            <p:cNvSpPr/>
            <p:nvPr/>
          </p:nvSpPr>
          <p:spPr>
            <a:xfrm>
              <a:off x="3539490" y="4607559"/>
              <a:ext cx="6350" cy="441959"/>
            </a:xfrm>
            <a:custGeom>
              <a:avLst/>
              <a:ahLst/>
              <a:rect l="l" t="t" r="r" b="b"/>
              <a:pathLst>
                <a:path w="6350" h="441960">
                  <a:moveTo>
                    <a:pt x="1270" y="0"/>
                  </a:moveTo>
                  <a:lnTo>
                    <a:pt x="0" y="0"/>
                  </a:lnTo>
                  <a:lnTo>
                    <a:pt x="0" y="5079"/>
                  </a:lnTo>
                  <a:lnTo>
                    <a:pt x="3810" y="5079"/>
                  </a:lnTo>
                  <a:lnTo>
                    <a:pt x="3810" y="3809"/>
                  </a:lnTo>
                  <a:lnTo>
                    <a:pt x="2539" y="3809"/>
                  </a:lnTo>
                  <a:lnTo>
                    <a:pt x="2539" y="2539"/>
                  </a:lnTo>
                  <a:lnTo>
                    <a:pt x="1270" y="2539"/>
                  </a:lnTo>
                  <a:lnTo>
                    <a:pt x="1270" y="0"/>
                  </a:lnTo>
                  <a:close/>
                </a:path>
                <a:path w="6350" h="441960">
                  <a:moveTo>
                    <a:pt x="3810" y="5080"/>
                  </a:moveTo>
                  <a:lnTo>
                    <a:pt x="0" y="5080"/>
                  </a:lnTo>
                  <a:lnTo>
                    <a:pt x="0" y="11429"/>
                  </a:lnTo>
                  <a:lnTo>
                    <a:pt x="6350" y="11429"/>
                  </a:lnTo>
                  <a:lnTo>
                    <a:pt x="6350" y="8889"/>
                  </a:lnTo>
                  <a:lnTo>
                    <a:pt x="5079" y="8889"/>
                  </a:lnTo>
                  <a:lnTo>
                    <a:pt x="5080" y="6350"/>
                  </a:lnTo>
                  <a:lnTo>
                    <a:pt x="3810" y="6350"/>
                  </a:lnTo>
                  <a:lnTo>
                    <a:pt x="3810" y="5080"/>
                  </a:lnTo>
                  <a:close/>
                </a:path>
                <a:path w="6350" h="441960">
                  <a:moveTo>
                    <a:pt x="6350" y="11430"/>
                  </a:moveTo>
                  <a:lnTo>
                    <a:pt x="0" y="11430"/>
                  </a:lnTo>
                  <a:lnTo>
                    <a:pt x="0" y="17779"/>
                  </a:lnTo>
                  <a:lnTo>
                    <a:pt x="6350" y="17779"/>
                  </a:lnTo>
                  <a:lnTo>
                    <a:pt x="6350" y="11430"/>
                  </a:lnTo>
                  <a:close/>
                </a:path>
                <a:path w="6350" h="441960">
                  <a:moveTo>
                    <a:pt x="6350" y="17780"/>
                  </a:moveTo>
                  <a:lnTo>
                    <a:pt x="0" y="17780"/>
                  </a:lnTo>
                  <a:lnTo>
                    <a:pt x="0" y="24129"/>
                  </a:lnTo>
                  <a:lnTo>
                    <a:pt x="6350" y="24129"/>
                  </a:lnTo>
                  <a:lnTo>
                    <a:pt x="6350" y="17780"/>
                  </a:lnTo>
                  <a:close/>
                </a:path>
                <a:path w="6350" h="441960">
                  <a:moveTo>
                    <a:pt x="6350" y="24130"/>
                  </a:moveTo>
                  <a:lnTo>
                    <a:pt x="0" y="24130"/>
                  </a:lnTo>
                  <a:lnTo>
                    <a:pt x="0" y="30479"/>
                  </a:lnTo>
                  <a:lnTo>
                    <a:pt x="6350" y="30479"/>
                  </a:lnTo>
                  <a:lnTo>
                    <a:pt x="6350" y="24130"/>
                  </a:lnTo>
                  <a:close/>
                </a:path>
                <a:path w="6350" h="441960">
                  <a:moveTo>
                    <a:pt x="6350" y="30480"/>
                  </a:moveTo>
                  <a:lnTo>
                    <a:pt x="0" y="30480"/>
                  </a:lnTo>
                  <a:lnTo>
                    <a:pt x="0" y="36829"/>
                  </a:lnTo>
                  <a:lnTo>
                    <a:pt x="6350" y="36829"/>
                  </a:lnTo>
                  <a:lnTo>
                    <a:pt x="6350" y="30480"/>
                  </a:lnTo>
                  <a:close/>
                </a:path>
                <a:path w="6350" h="441960">
                  <a:moveTo>
                    <a:pt x="6350" y="36830"/>
                  </a:moveTo>
                  <a:lnTo>
                    <a:pt x="0" y="36830"/>
                  </a:lnTo>
                  <a:lnTo>
                    <a:pt x="0" y="43179"/>
                  </a:lnTo>
                  <a:lnTo>
                    <a:pt x="6350" y="43179"/>
                  </a:lnTo>
                  <a:lnTo>
                    <a:pt x="6350" y="36830"/>
                  </a:lnTo>
                  <a:close/>
                </a:path>
                <a:path w="6350" h="441960">
                  <a:moveTo>
                    <a:pt x="6350" y="43180"/>
                  </a:moveTo>
                  <a:lnTo>
                    <a:pt x="0" y="43180"/>
                  </a:lnTo>
                  <a:lnTo>
                    <a:pt x="0" y="49529"/>
                  </a:lnTo>
                  <a:lnTo>
                    <a:pt x="6350" y="49529"/>
                  </a:lnTo>
                  <a:lnTo>
                    <a:pt x="6350" y="43180"/>
                  </a:lnTo>
                  <a:close/>
                </a:path>
                <a:path w="6350" h="441960">
                  <a:moveTo>
                    <a:pt x="6350" y="49530"/>
                  </a:moveTo>
                  <a:lnTo>
                    <a:pt x="0" y="49530"/>
                  </a:lnTo>
                  <a:lnTo>
                    <a:pt x="0" y="55879"/>
                  </a:lnTo>
                  <a:lnTo>
                    <a:pt x="6350" y="55879"/>
                  </a:lnTo>
                  <a:lnTo>
                    <a:pt x="6350" y="49530"/>
                  </a:lnTo>
                  <a:close/>
                </a:path>
                <a:path w="6350" h="441960">
                  <a:moveTo>
                    <a:pt x="6350" y="55880"/>
                  </a:moveTo>
                  <a:lnTo>
                    <a:pt x="0" y="55880"/>
                  </a:lnTo>
                  <a:lnTo>
                    <a:pt x="0" y="62229"/>
                  </a:lnTo>
                  <a:lnTo>
                    <a:pt x="6350" y="62229"/>
                  </a:lnTo>
                  <a:lnTo>
                    <a:pt x="6350" y="55880"/>
                  </a:lnTo>
                  <a:close/>
                </a:path>
                <a:path w="6350" h="441960">
                  <a:moveTo>
                    <a:pt x="6350" y="62230"/>
                  </a:moveTo>
                  <a:lnTo>
                    <a:pt x="0" y="62230"/>
                  </a:lnTo>
                  <a:lnTo>
                    <a:pt x="0" y="68579"/>
                  </a:lnTo>
                  <a:lnTo>
                    <a:pt x="6350" y="68579"/>
                  </a:lnTo>
                  <a:lnTo>
                    <a:pt x="6350" y="62230"/>
                  </a:lnTo>
                  <a:close/>
                </a:path>
                <a:path w="6350" h="441960">
                  <a:moveTo>
                    <a:pt x="6350" y="68580"/>
                  </a:moveTo>
                  <a:lnTo>
                    <a:pt x="0" y="68580"/>
                  </a:lnTo>
                  <a:lnTo>
                    <a:pt x="0" y="74929"/>
                  </a:lnTo>
                  <a:lnTo>
                    <a:pt x="6350" y="74929"/>
                  </a:lnTo>
                  <a:lnTo>
                    <a:pt x="6350" y="68580"/>
                  </a:lnTo>
                  <a:close/>
                </a:path>
                <a:path w="6350" h="441960">
                  <a:moveTo>
                    <a:pt x="6350" y="74930"/>
                  </a:moveTo>
                  <a:lnTo>
                    <a:pt x="0" y="74930"/>
                  </a:lnTo>
                  <a:lnTo>
                    <a:pt x="0" y="80009"/>
                  </a:lnTo>
                  <a:lnTo>
                    <a:pt x="6350" y="80009"/>
                  </a:lnTo>
                  <a:lnTo>
                    <a:pt x="6350" y="74930"/>
                  </a:lnTo>
                  <a:close/>
                </a:path>
                <a:path w="6350" h="441960">
                  <a:moveTo>
                    <a:pt x="6350" y="80010"/>
                  </a:moveTo>
                  <a:lnTo>
                    <a:pt x="0" y="80010"/>
                  </a:lnTo>
                  <a:lnTo>
                    <a:pt x="0" y="86359"/>
                  </a:lnTo>
                  <a:lnTo>
                    <a:pt x="6350" y="86359"/>
                  </a:lnTo>
                  <a:lnTo>
                    <a:pt x="6350" y="80010"/>
                  </a:lnTo>
                  <a:close/>
                </a:path>
                <a:path w="6350" h="441960">
                  <a:moveTo>
                    <a:pt x="6350" y="86360"/>
                  </a:moveTo>
                  <a:lnTo>
                    <a:pt x="0" y="86360"/>
                  </a:lnTo>
                  <a:lnTo>
                    <a:pt x="0" y="93979"/>
                  </a:lnTo>
                  <a:lnTo>
                    <a:pt x="6350" y="93979"/>
                  </a:lnTo>
                  <a:lnTo>
                    <a:pt x="6350" y="86360"/>
                  </a:lnTo>
                  <a:close/>
                </a:path>
                <a:path w="6350" h="441960">
                  <a:moveTo>
                    <a:pt x="6350" y="93980"/>
                  </a:moveTo>
                  <a:lnTo>
                    <a:pt x="0" y="93980"/>
                  </a:lnTo>
                  <a:lnTo>
                    <a:pt x="0" y="100329"/>
                  </a:lnTo>
                  <a:lnTo>
                    <a:pt x="6350" y="100329"/>
                  </a:lnTo>
                  <a:lnTo>
                    <a:pt x="6350" y="93980"/>
                  </a:lnTo>
                  <a:close/>
                </a:path>
                <a:path w="6350" h="441960">
                  <a:moveTo>
                    <a:pt x="6350" y="100330"/>
                  </a:moveTo>
                  <a:lnTo>
                    <a:pt x="0" y="100330"/>
                  </a:lnTo>
                  <a:lnTo>
                    <a:pt x="0" y="106679"/>
                  </a:lnTo>
                  <a:lnTo>
                    <a:pt x="6350" y="106679"/>
                  </a:lnTo>
                  <a:lnTo>
                    <a:pt x="6350" y="100330"/>
                  </a:lnTo>
                  <a:close/>
                </a:path>
                <a:path w="6350" h="441960">
                  <a:moveTo>
                    <a:pt x="6350" y="106680"/>
                  </a:moveTo>
                  <a:lnTo>
                    <a:pt x="0" y="106680"/>
                  </a:lnTo>
                  <a:lnTo>
                    <a:pt x="0" y="113029"/>
                  </a:lnTo>
                  <a:lnTo>
                    <a:pt x="6350" y="113029"/>
                  </a:lnTo>
                  <a:lnTo>
                    <a:pt x="6350" y="106680"/>
                  </a:lnTo>
                  <a:close/>
                </a:path>
                <a:path w="6350" h="441960">
                  <a:moveTo>
                    <a:pt x="6350" y="113030"/>
                  </a:moveTo>
                  <a:lnTo>
                    <a:pt x="0" y="113030"/>
                  </a:lnTo>
                  <a:lnTo>
                    <a:pt x="0" y="119379"/>
                  </a:lnTo>
                  <a:lnTo>
                    <a:pt x="6350" y="119379"/>
                  </a:lnTo>
                  <a:lnTo>
                    <a:pt x="6350" y="113030"/>
                  </a:lnTo>
                  <a:close/>
                </a:path>
                <a:path w="6350" h="441960">
                  <a:moveTo>
                    <a:pt x="6350" y="119380"/>
                  </a:moveTo>
                  <a:lnTo>
                    <a:pt x="0" y="119380"/>
                  </a:lnTo>
                  <a:lnTo>
                    <a:pt x="0" y="125729"/>
                  </a:lnTo>
                  <a:lnTo>
                    <a:pt x="6350" y="125729"/>
                  </a:lnTo>
                  <a:lnTo>
                    <a:pt x="6350" y="119380"/>
                  </a:lnTo>
                  <a:close/>
                </a:path>
                <a:path w="6350" h="441960">
                  <a:moveTo>
                    <a:pt x="6350" y="125730"/>
                  </a:moveTo>
                  <a:lnTo>
                    <a:pt x="0" y="125730"/>
                  </a:lnTo>
                  <a:lnTo>
                    <a:pt x="0" y="130809"/>
                  </a:lnTo>
                  <a:lnTo>
                    <a:pt x="6350" y="130809"/>
                  </a:lnTo>
                  <a:lnTo>
                    <a:pt x="6350" y="125730"/>
                  </a:lnTo>
                  <a:close/>
                </a:path>
                <a:path w="6350" h="441960">
                  <a:moveTo>
                    <a:pt x="6350" y="130810"/>
                  </a:moveTo>
                  <a:lnTo>
                    <a:pt x="0" y="130810"/>
                  </a:lnTo>
                  <a:lnTo>
                    <a:pt x="0" y="137159"/>
                  </a:lnTo>
                  <a:lnTo>
                    <a:pt x="6350" y="137159"/>
                  </a:lnTo>
                  <a:lnTo>
                    <a:pt x="6350" y="130810"/>
                  </a:lnTo>
                  <a:close/>
                </a:path>
                <a:path w="6350" h="441960">
                  <a:moveTo>
                    <a:pt x="6350" y="137160"/>
                  </a:moveTo>
                  <a:lnTo>
                    <a:pt x="0" y="137160"/>
                  </a:lnTo>
                  <a:lnTo>
                    <a:pt x="0" y="144779"/>
                  </a:lnTo>
                  <a:lnTo>
                    <a:pt x="6350" y="144779"/>
                  </a:lnTo>
                  <a:lnTo>
                    <a:pt x="6350" y="137160"/>
                  </a:lnTo>
                  <a:close/>
                </a:path>
                <a:path w="6350" h="441960">
                  <a:moveTo>
                    <a:pt x="6350" y="144780"/>
                  </a:moveTo>
                  <a:lnTo>
                    <a:pt x="0" y="144780"/>
                  </a:lnTo>
                  <a:lnTo>
                    <a:pt x="0" y="157479"/>
                  </a:lnTo>
                  <a:lnTo>
                    <a:pt x="6350" y="157479"/>
                  </a:lnTo>
                  <a:lnTo>
                    <a:pt x="6350" y="144780"/>
                  </a:lnTo>
                  <a:close/>
                </a:path>
                <a:path w="6350" h="441960">
                  <a:moveTo>
                    <a:pt x="6350" y="157480"/>
                  </a:moveTo>
                  <a:lnTo>
                    <a:pt x="0" y="157480"/>
                  </a:lnTo>
                  <a:lnTo>
                    <a:pt x="0" y="201929"/>
                  </a:lnTo>
                  <a:lnTo>
                    <a:pt x="6350" y="201929"/>
                  </a:lnTo>
                  <a:lnTo>
                    <a:pt x="6350" y="157480"/>
                  </a:lnTo>
                  <a:close/>
                </a:path>
                <a:path w="6350" h="441960">
                  <a:moveTo>
                    <a:pt x="6350" y="201930"/>
                  </a:moveTo>
                  <a:lnTo>
                    <a:pt x="0" y="201930"/>
                  </a:lnTo>
                  <a:lnTo>
                    <a:pt x="0" y="275589"/>
                  </a:lnTo>
                  <a:lnTo>
                    <a:pt x="6350" y="275589"/>
                  </a:lnTo>
                  <a:lnTo>
                    <a:pt x="6350" y="201930"/>
                  </a:lnTo>
                  <a:close/>
                </a:path>
                <a:path w="6350" h="441960">
                  <a:moveTo>
                    <a:pt x="6350" y="374650"/>
                  </a:moveTo>
                  <a:lnTo>
                    <a:pt x="0" y="374650"/>
                  </a:lnTo>
                  <a:lnTo>
                    <a:pt x="0" y="379729"/>
                  </a:lnTo>
                  <a:lnTo>
                    <a:pt x="6350" y="379729"/>
                  </a:lnTo>
                  <a:lnTo>
                    <a:pt x="6350" y="374650"/>
                  </a:lnTo>
                  <a:close/>
                </a:path>
                <a:path w="6350" h="441960">
                  <a:moveTo>
                    <a:pt x="6350" y="379730"/>
                  </a:moveTo>
                  <a:lnTo>
                    <a:pt x="0" y="379730"/>
                  </a:lnTo>
                  <a:lnTo>
                    <a:pt x="0" y="386079"/>
                  </a:lnTo>
                  <a:lnTo>
                    <a:pt x="6350" y="386079"/>
                  </a:lnTo>
                  <a:lnTo>
                    <a:pt x="6350" y="379730"/>
                  </a:lnTo>
                  <a:close/>
                </a:path>
                <a:path w="6350" h="441960">
                  <a:moveTo>
                    <a:pt x="6350" y="386080"/>
                  </a:moveTo>
                  <a:lnTo>
                    <a:pt x="0" y="386080"/>
                  </a:lnTo>
                  <a:lnTo>
                    <a:pt x="0" y="392429"/>
                  </a:lnTo>
                  <a:lnTo>
                    <a:pt x="6350" y="392429"/>
                  </a:lnTo>
                  <a:lnTo>
                    <a:pt x="6350" y="386080"/>
                  </a:lnTo>
                  <a:close/>
                </a:path>
                <a:path w="6350" h="441960">
                  <a:moveTo>
                    <a:pt x="6350" y="392430"/>
                  </a:moveTo>
                  <a:lnTo>
                    <a:pt x="0" y="392430"/>
                  </a:lnTo>
                  <a:lnTo>
                    <a:pt x="0" y="398779"/>
                  </a:lnTo>
                  <a:lnTo>
                    <a:pt x="6350" y="398779"/>
                  </a:lnTo>
                  <a:lnTo>
                    <a:pt x="6350" y="392430"/>
                  </a:lnTo>
                  <a:close/>
                </a:path>
                <a:path w="6350" h="441960">
                  <a:moveTo>
                    <a:pt x="6350" y="398780"/>
                  </a:moveTo>
                  <a:lnTo>
                    <a:pt x="0" y="398780"/>
                  </a:lnTo>
                  <a:lnTo>
                    <a:pt x="0" y="405129"/>
                  </a:lnTo>
                  <a:lnTo>
                    <a:pt x="6350" y="405129"/>
                  </a:lnTo>
                  <a:lnTo>
                    <a:pt x="6350" y="398780"/>
                  </a:lnTo>
                  <a:close/>
                </a:path>
                <a:path w="6350" h="441960">
                  <a:moveTo>
                    <a:pt x="6350" y="405130"/>
                  </a:moveTo>
                  <a:lnTo>
                    <a:pt x="0" y="405130"/>
                  </a:lnTo>
                  <a:lnTo>
                    <a:pt x="0" y="411479"/>
                  </a:lnTo>
                  <a:lnTo>
                    <a:pt x="6350" y="411479"/>
                  </a:lnTo>
                  <a:lnTo>
                    <a:pt x="6350" y="405130"/>
                  </a:lnTo>
                  <a:close/>
                </a:path>
                <a:path w="6350" h="441960">
                  <a:moveTo>
                    <a:pt x="6350" y="411480"/>
                  </a:moveTo>
                  <a:lnTo>
                    <a:pt x="0" y="411480"/>
                  </a:lnTo>
                  <a:lnTo>
                    <a:pt x="0" y="417829"/>
                  </a:lnTo>
                  <a:lnTo>
                    <a:pt x="6350" y="417829"/>
                  </a:lnTo>
                  <a:lnTo>
                    <a:pt x="6350" y="411480"/>
                  </a:lnTo>
                  <a:close/>
                </a:path>
                <a:path w="6350" h="441960">
                  <a:moveTo>
                    <a:pt x="6350" y="417830"/>
                  </a:moveTo>
                  <a:lnTo>
                    <a:pt x="0" y="417830"/>
                  </a:lnTo>
                  <a:lnTo>
                    <a:pt x="0" y="424179"/>
                  </a:lnTo>
                  <a:lnTo>
                    <a:pt x="6350" y="424179"/>
                  </a:lnTo>
                  <a:lnTo>
                    <a:pt x="6350" y="417830"/>
                  </a:lnTo>
                  <a:close/>
                </a:path>
                <a:path w="6350" h="441960">
                  <a:moveTo>
                    <a:pt x="6350" y="424180"/>
                  </a:moveTo>
                  <a:lnTo>
                    <a:pt x="0" y="424180"/>
                  </a:lnTo>
                  <a:lnTo>
                    <a:pt x="0" y="430529"/>
                  </a:lnTo>
                  <a:lnTo>
                    <a:pt x="6350" y="430529"/>
                  </a:lnTo>
                  <a:lnTo>
                    <a:pt x="6350" y="424180"/>
                  </a:lnTo>
                  <a:close/>
                </a:path>
                <a:path w="6350" h="441960">
                  <a:moveTo>
                    <a:pt x="6350" y="430530"/>
                  </a:moveTo>
                  <a:lnTo>
                    <a:pt x="0" y="430530"/>
                  </a:lnTo>
                  <a:lnTo>
                    <a:pt x="0" y="436879"/>
                  </a:lnTo>
                  <a:lnTo>
                    <a:pt x="5080" y="436879"/>
                  </a:lnTo>
                  <a:lnTo>
                    <a:pt x="5080" y="435609"/>
                  </a:lnTo>
                  <a:lnTo>
                    <a:pt x="6350" y="435609"/>
                  </a:lnTo>
                  <a:lnTo>
                    <a:pt x="6350" y="430530"/>
                  </a:lnTo>
                  <a:close/>
                </a:path>
                <a:path w="6350" h="441960">
                  <a:moveTo>
                    <a:pt x="3810" y="436880"/>
                  </a:moveTo>
                  <a:lnTo>
                    <a:pt x="0" y="436880"/>
                  </a:lnTo>
                  <a:lnTo>
                    <a:pt x="0" y="441959"/>
                  </a:lnTo>
                  <a:lnTo>
                    <a:pt x="1270" y="441959"/>
                  </a:lnTo>
                  <a:lnTo>
                    <a:pt x="1270" y="440689"/>
                  </a:lnTo>
                  <a:lnTo>
                    <a:pt x="2539" y="440689"/>
                  </a:lnTo>
                  <a:lnTo>
                    <a:pt x="2539" y="438150"/>
                  </a:lnTo>
                  <a:lnTo>
                    <a:pt x="3810" y="438150"/>
                  </a:lnTo>
                  <a:lnTo>
                    <a:pt x="3810" y="436880"/>
                  </a:lnTo>
                  <a:close/>
                </a:path>
              </a:pathLst>
            </a:custGeom>
            <a:solidFill>
              <a:srgbClr val="8A00ED"/>
            </a:solidFill>
          </p:spPr>
          <p:txBody>
            <a:bodyPr bIns="0" lIns="0" rIns="0" rtlCol="0" tIns="0" wrap="square"/>
            <a:p/>
          </p:txBody>
        </p:sp>
        <p:sp>
          <p:nvSpPr>
            <p:cNvPr id="1049388" name="object 682"/>
            <p:cNvSpPr/>
            <p:nvPr/>
          </p:nvSpPr>
          <p:spPr>
            <a:xfrm>
              <a:off x="3531869" y="4596129"/>
              <a:ext cx="7620" cy="462280"/>
            </a:xfrm>
            <a:custGeom>
              <a:avLst/>
              <a:ahLst/>
              <a:rect l="l" t="t" r="r" b="b"/>
              <a:pathLst>
                <a:path w="7620" h="462279">
                  <a:moveTo>
                    <a:pt x="1269" y="0"/>
                  </a:moveTo>
                  <a:lnTo>
                    <a:pt x="0" y="0"/>
                  </a:lnTo>
                  <a:lnTo>
                    <a:pt x="0" y="3810"/>
                  </a:lnTo>
                  <a:lnTo>
                    <a:pt x="2539" y="3810"/>
                  </a:lnTo>
                  <a:lnTo>
                    <a:pt x="2539" y="2540"/>
                  </a:lnTo>
                  <a:lnTo>
                    <a:pt x="1269" y="2540"/>
                  </a:lnTo>
                  <a:lnTo>
                    <a:pt x="1269" y="0"/>
                  </a:lnTo>
                  <a:close/>
                </a:path>
                <a:path w="7620" h="462279">
                  <a:moveTo>
                    <a:pt x="3809" y="3810"/>
                  </a:moveTo>
                  <a:lnTo>
                    <a:pt x="0" y="3810"/>
                  </a:lnTo>
                  <a:lnTo>
                    <a:pt x="0" y="10160"/>
                  </a:lnTo>
                  <a:lnTo>
                    <a:pt x="6350" y="10160"/>
                  </a:lnTo>
                  <a:lnTo>
                    <a:pt x="6350" y="7620"/>
                  </a:lnTo>
                  <a:lnTo>
                    <a:pt x="5079" y="7620"/>
                  </a:lnTo>
                  <a:lnTo>
                    <a:pt x="5079" y="6350"/>
                  </a:lnTo>
                  <a:lnTo>
                    <a:pt x="3809" y="6350"/>
                  </a:lnTo>
                  <a:lnTo>
                    <a:pt x="3809" y="3810"/>
                  </a:lnTo>
                  <a:close/>
                </a:path>
                <a:path w="7620" h="462279">
                  <a:moveTo>
                    <a:pt x="7619" y="10160"/>
                  </a:moveTo>
                  <a:lnTo>
                    <a:pt x="0" y="10160"/>
                  </a:lnTo>
                  <a:lnTo>
                    <a:pt x="0" y="16510"/>
                  </a:lnTo>
                  <a:lnTo>
                    <a:pt x="7619" y="16510"/>
                  </a:lnTo>
                  <a:lnTo>
                    <a:pt x="7619" y="10160"/>
                  </a:lnTo>
                  <a:close/>
                </a:path>
                <a:path w="7620" h="462279">
                  <a:moveTo>
                    <a:pt x="7619" y="16510"/>
                  </a:moveTo>
                  <a:lnTo>
                    <a:pt x="0" y="16510"/>
                  </a:lnTo>
                  <a:lnTo>
                    <a:pt x="0" y="22860"/>
                  </a:lnTo>
                  <a:lnTo>
                    <a:pt x="7619" y="22860"/>
                  </a:lnTo>
                  <a:lnTo>
                    <a:pt x="7619" y="16510"/>
                  </a:lnTo>
                  <a:close/>
                </a:path>
                <a:path w="7620" h="462279">
                  <a:moveTo>
                    <a:pt x="7619" y="22860"/>
                  </a:moveTo>
                  <a:lnTo>
                    <a:pt x="0" y="22860"/>
                  </a:lnTo>
                  <a:lnTo>
                    <a:pt x="0" y="29210"/>
                  </a:lnTo>
                  <a:lnTo>
                    <a:pt x="7619" y="29210"/>
                  </a:lnTo>
                  <a:lnTo>
                    <a:pt x="7619" y="22860"/>
                  </a:lnTo>
                  <a:close/>
                </a:path>
                <a:path w="7620" h="462279">
                  <a:moveTo>
                    <a:pt x="7619" y="29210"/>
                  </a:moveTo>
                  <a:lnTo>
                    <a:pt x="0" y="29210"/>
                  </a:lnTo>
                  <a:lnTo>
                    <a:pt x="0" y="35560"/>
                  </a:lnTo>
                  <a:lnTo>
                    <a:pt x="7619" y="35560"/>
                  </a:lnTo>
                  <a:lnTo>
                    <a:pt x="7619" y="29210"/>
                  </a:lnTo>
                  <a:close/>
                </a:path>
                <a:path w="7620" h="462279">
                  <a:moveTo>
                    <a:pt x="7619" y="35560"/>
                  </a:moveTo>
                  <a:lnTo>
                    <a:pt x="0" y="35560"/>
                  </a:lnTo>
                  <a:lnTo>
                    <a:pt x="0" y="41910"/>
                  </a:lnTo>
                  <a:lnTo>
                    <a:pt x="7619" y="41910"/>
                  </a:lnTo>
                  <a:lnTo>
                    <a:pt x="7619" y="35560"/>
                  </a:lnTo>
                  <a:close/>
                </a:path>
                <a:path w="7620" h="462279">
                  <a:moveTo>
                    <a:pt x="7619" y="41910"/>
                  </a:moveTo>
                  <a:lnTo>
                    <a:pt x="0" y="41910"/>
                  </a:lnTo>
                  <a:lnTo>
                    <a:pt x="0" y="48260"/>
                  </a:lnTo>
                  <a:lnTo>
                    <a:pt x="7619" y="48260"/>
                  </a:lnTo>
                  <a:lnTo>
                    <a:pt x="7619" y="41910"/>
                  </a:lnTo>
                  <a:close/>
                </a:path>
                <a:path w="7620" h="462279">
                  <a:moveTo>
                    <a:pt x="7619" y="48260"/>
                  </a:moveTo>
                  <a:lnTo>
                    <a:pt x="0" y="48260"/>
                  </a:lnTo>
                  <a:lnTo>
                    <a:pt x="0" y="54610"/>
                  </a:lnTo>
                  <a:lnTo>
                    <a:pt x="7619" y="54610"/>
                  </a:lnTo>
                  <a:lnTo>
                    <a:pt x="7619" y="48260"/>
                  </a:lnTo>
                  <a:close/>
                </a:path>
                <a:path w="7620" h="462279">
                  <a:moveTo>
                    <a:pt x="7619" y="54610"/>
                  </a:moveTo>
                  <a:lnTo>
                    <a:pt x="0" y="54610"/>
                  </a:lnTo>
                  <a:lnTo>
                    <a:pt x="0" y="60960"/>
                  </a:lnTo>
                  <a:lnTo>
                    <a:pt x="7619" y="60960"/>
                  </a:lnTo>
                  <a:lnTo>
                    <a:pt x="7619" y="54610"/>
                  </a:lnTo>
                  <a:close/>
                </a:path>
                <a:path w="7620" h="462279">
                  <a:moveTo>
                    <a:pt x="7619" y="60960"/>
                  </a:moveTo>
                  <a:lnTo>
                    <a:pt x="0" y="60960"/>
                  </a:lnTo>
                  <a:lnTo>
                    <a:pt x="0" y="67310"/>
                  </a:lnTo>
                  <a:lnTo>
                    <a:pt x="7619" y="67310"/>
                  </a:lnTo>
                  <a:lnTo>
                    <a:pt x="7619" y="60960"/>
                  </a:lnTo>
                  <a:close/>
                </a:path>
                <a:path w="7620" h="462279">
                  <a:moveTo>
                    <a:pt x="7619" y="67310"/>
                  </a:moveTo>
                  <a:lnTo>
                    <a:pt x="0" y="67310"/>
                  </a:lnTo>
                  <a:lnTo>
                    <a:pt x="0" y="73660"/>
                  </a:lnTo>
                  <a:lnTo>
                    <a:pt x="7619" y="73660"/>
                  </a:lnTo>
                  <a:lnTo>
                    <a:pt x="7619" y="67310"/>
                  </a:lnTo>
                  <a:close/>
                </a:path>
                <a:path w="7620" h="462279">
                  <a:moveTo>
                    <a:pt x="7619" y="73660"/>
                  </a:moveTo>
                  <a:lnTo>
                    <a:pt x="0" y="73660"/>
                  </a:lnTo>
                  <a:lnTo>
                    <a:pt x="0" y="80010"/>
                  </a:lnTo>
                  <a:lnTo>
                    <a:pt x="7619" y="80010"/>
                  </a:lnTo>
                  <a:lnTo>
                    <a:pt x="7619" y="73660"/>
                  </a:lnTo>
                  <a:close/>
                </a:path>
                <a:path w="7620" h="462279">
                  <a:moveTo>
                    <a:pt x="7619" y="80010"/>
                  </a:moveTo>
                  <a:lnTo>
                    <a:pt x="0" y="80010"/>
                  </a:lnTo>
                  <a:lnTo>
                    <a:pt x="0" y="86360"/>
                  </a:lnTo>
                  <a:lnTo>
                    <a:pt x="7619" y="86360"/>
                  </a:lnTo>
                  <a:lnTo>
                    <a:pt x="7619" y="80010"/>
                  </a:lnTo>
                  <a:close/>
                </a:path>
                <a:path w="7620" h="462279">
                  <a:moveTo>
                    <a:pt x="7619" y="86360"/>
                  </a:moveTo>
                  <a:lnTo>
                    <a:pt x="0" y="86360"/>
                  </a:lnTo>
                  <a:lnTo>
                    <a:pt x="0" y="91440"/>
                  </a:lnTo>
                  <a:lnTo>
                    <a:pt x="7619" y="91440"/>
                  </a:lnTo>
                  <a:lnTo>
                    <a:pt x="7619" y="86360"/>
                  </a:lnTo>
                  <a:close/>
                </a:path>
                <a:path w="7620" h="462279">
                  <a:moveTo>
                    <a:pt x="7619" y="91440"/>
                  </a:moveTo>
                  <a:lnTo>
                    <a:pt x="0" y="91440"/>
                  </a:lnTo>
                  <a:lnTo>
                    <a:pt x="0" y="97790"/>
                  </a:lnTo>
                  <a:lnTo>
                    <a:pt x="7619" y="97790"/>
                  </a:lnTo>
                  <a:lnTo>
                    <a:pt x="7619" y="91440"/>
                  </a:lnTo>
                  <a:close/>
                </a:path>
                <a:path w="7620" h="462279">
                  <a:moveTo>
                    <a:pt x="7619" y="97790"/>
                  </a:moveTo>
                  <a:lnTo>
                    <a:pt x="0" y="97790"/>
                  </a:lnTo>
                  <a:lnTo>
                    <a:pt x="0" y="105410"/>
                  </a:lnTo>
                  <a:lnTo>
                    <a:pt x="7619" y="105410"/>
                  </a:lnTo>
                  <a:lnTo>
                    <a:pt x="7619" y="97790"/>
                  </a:lnTo>
                  <a:close/>
                </a:path>
                <a:path w="7620" h="462279">
                  <a:moveTo>
                    <a:pt x="7619" y="105410"/>
                  </a:moveTo>
                  <a:lnTo>
                    <a:pt x="0" y="105410"/>
                  </a:lnTo>
                  <a:lnTo>
                    <a:pt x="0" y="111760"/>
                  </a:lnTo>
                  <a:lnTo>
                    <a:pt x="7619" y="111760"/>
                  </a:lnTo>
                  <a:lnTo>
                    <a:pt x="7619" y="105410"/>
                  </a:lnTo>
                  <a:close/>
                </a:path>
                <a:path w="7620" h="462279">
                  <a:moveTo>
                    <a:pt x="7619" y="111760"/>
                  </a:moveTo>
                  <a:lnTo>
                    <a:pt x="0" y="111760"/>
                  </a:lnTo>
                  <a:lnTo>
                    <a:pt x="0" y="118110"/>
                  </a:lnTo>
                  <a:lnTo>
                    <a:pt x="7619" y="118110"/>
                  </a:lnTo>
                  <a:lnTo>
                    <a:pt x="7619" y="111760"/>
                  </a:lnTo>
                  <a:close/>
                </a:path>
                <a:path w="7620" h="462279">
                  <a:moveTo>
                    <a:pt x="7619" y="118110"/>
                  </a:moveTo>
                  <a:lnTo>
                    <a:pt x="0" y="118110"/>
                  </a:lnTo>
                  <a:lnTo>
                    <a:pt x="0" y="124460"/>
                  </a:lnTo>
                  <a:lnTo>
                    <a:pt x="7619" y="124460"/>
                  </a:lnTo>
                  <a:lnTo>
                    <a:pt x="7619" y="118110"/>
                  </a:lnTo>
                  <a:close/>
                </a:path>
                <a:path w="7620" h="462279">
                  <a:moveTo>
                    <a:pt x="7619" y="124460"/>
                  </a:moveTo>
                  <a:lnTo>
                    <a:pt x="0" y="124460"/>
                  </a:lnTo>
                  <a:lnTo>
                    <a:pt x="0" y="130810"/>
                  </a:lnTo>
                  <a:lnTo>
                    <a:pt x="7619" y="130810"/>
                  </a:lnTo>
                  <a:lnTo>
                    <a:pt x="7619" y="124460"/>
                  </a:lnTo>
                  <a:close/>
                </a:path>
                <a:path w="7620" h="462279">
                  <a:moveTo>
                    <a:pt x="7619" y="130810"/>
                  </a:moveTo>
                  <a:lnTo>
                    <a:pt x="0" y="130810"/>
                  </a:lnTo>
                  <a:lnTo>
                    <a:pt x="0" y="137160"/>
                  </a:lnTo>
                  <a:lnTo>
                    <a:pt x="7619" y="137160"/>
                  </a:lnTo>
                  <a:lnTo>
                    <a:pt x="7619" y="130810"/>
                  </a:lnTo>
                  <a:close/>
                </a:path>
                <a:path w="7620" h="462279">
                  <a:moveTo>
                    <a:pt x="7619" y="137160"/>
                  </a:moveTo>
                  <a:lnTo>
                    <a:pt x="0" y="137160"/>
                  </a:lnTo>
                  <a:lnTo>
                    <a:pt x="0" y="142240"/>
                  </a:lnTo>
                  <a:lnTo>
                    <a:pt x="7619" y="142240"/>
                  </a:lnTo>
                  <a:lnTo>
                    <a:pt x="7619" y="137160"/>
                  </a:lnTo>
                  <a:close/>
                </a:path>
                <a:path w="7620" h="462279">
                  <a:moveTo>
                    <a:pt x="7619" y="142240"/>
                  </a:moveTo>
                  <a:lnTo>
                    <a:pt x="0" y="142240"/>
                  </a:lnTo>
                  <a:lnTo>
                    <a:pt x="0" y="148590"/>
                  </a:lnTo>
                  <a:lnTo>
                    <a:pt x="7619" y="148590"/>
                  </a:lnTo>
                  <a:lnTo>
                    <a:pt x="7619" y="142240"/>
                  </a:lnTo>
                  <a:close/>
                </a:path>
                <a:path w="7620" h="462279">
                  <a:moveTo>
                    <a:pt x="7619" y="148590"/>
                  </a:moveTo>
                  <a:lnTo>
                    <a:pt x="0" y="148590"/>
                  </a:lnTo>
                  <a:lnTo>
                    <a:pt x="0" y="156210"/>
                  </a:lnTo>
                  <a:lnTo>
                    <a:pt x="7619" y="156210"/>
                  </a:lnTo>
                  <a:lnTo>
                    <a:pt x="7619" y="148590"/>
                  </a:lnTo>
                  <a:close/>
                </a:path>
                <a:path w="7620" h="462279">
                  <a:moveTo>
                    <a:pt x="7619" y="156210"/>
                  </a:moveTo>
                  <a:lnTo>
                    <a:pt x="0" y="156210"/>
                  </a:lnTo>
                  <a:lnTo>
                    <a:pt x="0" y="168910"/>
                  </a:lnTo>
                  <a:lnTo>
                    <a:pt x="7619" y="168910"/>
                  </a:lnTo>
                  <a:lnTo>
                    <a:pt x="7619" y="156210"/>
                  </a:lnTo>
                  <a:close/>
                </a:path>
                <a:path w="7620" h="462279">
                  <a:moveTo>
                    <a:pt x="7619" y="168910"/>
                  </a:moveTo>
                  <a:lnTo>
                    <a:pt x="0" y="168910"/>
                  </a:lnTo>
                  <a:lnTo>
                    <a:pt x="0" y="213360"/>
                  </a:lnTo>
                  <a:lnTo>
                    <a:pt x="7619" y="213360"/>
                  </a:lnTo>
                  <a:lnTo>
                    <a:pt x="7619" y="168910"/>
                  </a:lnTo>
                  <a:close/>
                </a:path>
                <a:path w="7620" h="462279">
                  <a:moveTo>
                    <a:pt x="7619" y="213360"/>
                  </a:moveTo>
                  <a:lnTo>
                    <a:pt x="0" y="213360"/>
                  </a:lnTo>
                  <a:lnTo>
                    <a:pt x="0" y="287020"/>
                  </a:lnTo>
                  <a:lnTo>
                    <a:pt x="7619" y="287020"/>
                  </a:lnTo>
                  <a:lnTo>
                    <a:pt x="7619" y="213360"/>
                  </a:lnTo>
                  <a:close/>
                </a:path>
                <a:path w="7620" h="462279">
                  <a:moveTo>
                    <a:pt x="5079" y="384810"/>
                  </a:moveTo>
                  <a:lnTo>
                    <a:pt x="0" y="384810"/>
                  </a:lnTo>
                  <a:lnTo>
                    <a:pt x="0" y="391160"/>
                  </a:lnTo>
                  <a:lnTo>
                    <a:pt x="7619" y="391160"/>
                  </a:lnTo>
                  <a:lnTo>
                    <a:pt x="7619" y="386080"/>
                  </a:lnTo>
                  <a:lnTo>
                    <a:pt x="5079" y="386080"/>
                  </a:lnTo>
                  <a:lnTo>
                    <a:pt x="5079" y="384810"/>
                  </a:lnTo>
                  <a:close/>
                </a:path>
                <a:path w="7620" h="462279">
                  <a:moveTo>
                    <a:pt x="7619" y="391160"/>
                  </a:moveTo>
                  <a:lnTo>
                    <a:pt x="0" y="391160"/>
                  </a:lnTo>
                  <a:lnTo>
                    <a:pt x="0" y="397510"/>
                  </a:lnTo>
                  <a:lnTo>
                    <a:pt x="7619" y="397510"/>
                  </a:lnTo>
                  <a:lnTo>
                    <a:pt x="7619" y="391160"/>
                  </a:lnTo>
                  <a:close/>
                </a:path>
                <a:path w="7620" h="462279">
                  <a:moveTo>
                    <a:pt x="7619" y="397510"/>
                  </a:moveTo>
                  <a:lnTo>
                    <a:pt x="0" y="397510"/>
                  </a:lnTo>
                  <a:lnTo>
                    <a:pt x="0" y="403860"/>
                  </a:lnTo>
                  <a:lnTo>
                    <a:pt x="7619" y="403860"/>
                  </a:lnTo>
                  <a:lnTo>
                    <a:pt x="7619" y="397510"/>
                  </a:lnTo>
                  <a:close/>
                </a:path>
                <a:path w="7620" h="462279">
                  <a:moveTo>
                    <a:pt x="7619" y="403860"/>
                  </a:moveTo>
                  <a:lnTo>
                    <a:pt x="0" y="403860"/>
                  </a:lnTo>
                  <a:lnTo>
                    <a:pt x="0" y="410210"/>
                  </a:lnTo>
                  <a:lnTo>
                    <a:pt x="7619" y="410210"/>
                  </a:lnTo>
                  <a:lnTo>
                    <a:pt x="7619" y="403860"/>
                  </a:lnTo>
                  <a:close/>
                </a:path>
                <a:path w="7620" h="462279">
                  <a:moveTo>
                    <a:pt x="7619" y="410210"/>
                  </a:moveTo>
                  <a:lnTo>
                    <a:pt x="0" y="410210"/>
                  </a:lnTo>
                  <a:lnTo>
                    <a:pt x="0" y="416560"/>
                  </a:lnTo>
                  <a:lnTo>
                    <a:pt x="7619" y="416560"/>
                  </a:lnTo>
                  <a:lnTo>
                    <a:pt x="7619" y="410210"/>
                  </a:lnTo>
                  <a:close/>
                </a:path>
                <a:path w="7620" h="462279">
                  <a:moveTo>
                    <a:pt x="7619" y="416560"/>
                  </a:moveTo>
                  <a:lnTo>
                    <a:pt x="0" y="416560"/>
                  </a:lnTo>
                  <a:lnTo>
                    <a:pt x="0" y="422910"/>
                  </a:lnTo>
                  <a:lnTo>
                    <a:pt x="7619" y="422910"/>
                  </a:lnTo>
                  <a:lnTo>
                    <a:pt x="7619" y="416560"/>
                  </a:lnTo>
                  <a:close/>
                </a:path>
                <a:path w="7620" h="462279">
                  <a:moveTo>
                    <a:pt x="7619" y="422910"/>
                  </a:moveTo>
                  <a:lnTo>
                    <a:pt x="0" y="422910"/>
                  </a:lnTo>
                  <a:lnTo>
                    <a:pt x="0" y="429260"/>
                  </a:lnTo>
                  <a:lnTo>
                    <a:pt x="7619" y="429260"/>
                  </a:lnTo>
                  <a:lnTo>
                    <a:pt x="7619" y="422910"/>
                  </a:lnTo>
                  <a:close/>
                </a:path>
                <a:path w="7620" h="462279">
                  <a:moveTo>
                    <a:pt x="7619" y="429260"/>
                  </a:moveTo>
                  <a:lnTo>
                    <a:pt x="0" y="429260"/>
                  </a:lnTo>
                  <a:lnTo>
                    <a:pt x="0" y="435610"/>
                  </a:lnTo>
                  <a:lnTo>
                    <a:pt x="7619" y="435610"/>
                  </a:lnTo>
                  <a:lnTo>
                    <a:pt x="7619" y="429260"/>
                  </a:lnTo>
                  <a:close/>
                </a:path>
                <a:path w="7620" h="462279">
                  <a:moveTo>
                    <a:pt x="7619" y="435610"/>
                  </a:moveTo>
                  <a:lnTo>
                    <a:pt x="0" y="435610"/>
                  </a:lnTo>
                  <a:lnTo>
                    <a:pt x="0" y="441960"/>
                  </a:lnTo>
                  <a:lnTo>
                    <a:pt x="7619" y="441960"/>
                  </a:lnTo>
                  <a:lnTo>
                    <a:pt x="7619" y="435610"/>
                  </a:lnTo>
                  <a:close/>
                </a:path>
                <a:path w="7620" h="462279">
                  <a:moveTo>
                    <a:pt x="7619" y="441960"/>
                  </a:moveTo>
                  <a:lnTo>
                    <a:pt x="0" y="441960"/>
                  </a:lnTo>
                  <a:lnTo>
                    <a:pt x="0" y="448310"/>
                  </a:lnTo>
                  <a:lnTo>
                    <a:pt x="7619" y="448310"/>
                  </a:lnTo>
                  <a:lnTo>
                    <a:pt x="7619" y="441960"/>
                  </a:lnTo>
                  <a:close/>
                </a:path>
                <a:path w="7620" h="462279">
                  <a:moveTo>
                    <a:pt x="7619" y="448310"/>
                  </a:moveTo>
                  <a:lnTo>
                    <a:pt x="0" y="448310"/>
                  </a:lnTo>
                  <a:lnTo>
                    <a:pt x="0" y="454660"/>
                  </a:lnTo>
                  <a:lnTo>
                    <a:pt x="7619" y="454660"/>
                  </a:lnTo>
                  <a:lnTo>
                    <a:pt x="7619" y="448310"/>
                  </a:lnTo>
                  <a:close/>
                </a:path>
                <a:path w="7620" h="462279">
                  <a:moveTo>
                    <a:pt x="6349" y="454660"/>
                  </a:moveTo>
                  <a:lnTo>
                    <a:pt x="0" y="454660"/>
                  </a:lnTo>
                  <a:lnTo>
                    <a:pt x="0" y="461010"/>
                  </a:lnTo>
                  <a:lnTo>
                    <a:pt x="2539" y="461010"/>
                  </a:lnTo>
                  <a:lnTo>
                    <a:pt x="2539" y="459740"/>
                  </a:lnTo>
                  <a:lnTo>
                    <a:pt x="3809" y="459740"/>
                  </a:lnTo>
                  <a:lnTo>
                    <a:pt x="3809" y="458470"/>
                  </a:lnTo>
                  <a:lnTo>
                    <a:pt x="5079" y="458470"/>
                  </a:lnTo>
                  <a:lnTo>
                    <a:pt x="5079" y="457200"/>
                  </a:lnTo>
                  <a:lnTo>
                    <a:pt x="6350" y="457200"/>
                  </a:lnTo>
                  <a:lnTo>
                    <a:pt x="6349" y="454660"/>
                  </a:lnTo>
                  <a:close/>
                </a:path>
                <a:path w="7620" h="462279">
                  <a:moveTo>
                    <a:pt x="1269" y="461010"/>
                  </a:moveTo>
                  <a:lnTo>
                    <a:pt x="0" y="461010"/>
                  </a:lnTo>
                  <a:lnTo>
                    <a:pt x="0" y="462280"/>
                  </a:lnTo>
                  <a:lnTo>
                    <a:pt x="1269" y="462280"/>
                  </a:lnTo>
                  <a:lnTo>
                    <a:pt x="1269" y="461010"/>
                  </a:lnTo>
                  <a:close/>
                </a:path>
              </a:pathLst>
            </a:custGeom>
            <a:solidFill>
              <a:srgbClr val="8900ED"/>
            </a:solidFill>
          </p:spPr>
          <p:txBody>
            <a:bodyPr bIns="0" lIns="0" rIns="0" rtlCol="0" tIns="0" wrap="square"/>
            <a:p/>
          </p:txBody>
        </p:sp>
        <p:sp>
          <p:nvSpPr>
            <p:cNvPr id="1049389" name="object 683"/>
            <p:cNvSpPr/>
            <p:nvPr/>
          </p:nvSpPr>
          <p:spPr>
            <a:xfrm>
              <a:off x="3524250" y="4585969"/>
              <a:ext cx="7620" cy="481330"/>
            </a:xfrm>
            <a:custGeom>
              <a:avLst/>
              <a:ahLst/>
              <a:rect l="l" t="t" r="r" b="b"/>
              <a:pathLst>
                <a:path w="7620" h="481329">
                  <a:moveTo>
                    <a:pt x="1270" y="0"/>
                  </a:moveTo>
                  <a:lnTo>
                    <a:pt x="0" y="0"/>
                  </a:lnTo>
                  <a:lnTo>
                    <a:pt x="0" y="1269"/>
                  </a:lnTo>
                  <a:lnTo>
                    <a:pt x="1270" y="1269"/>
                  </a:lnTo>
                  <a:lnTo>
                    <a:pt x="1270" y="0"/>
                  </a:lnTo>
                  <a:close/>
                </a:path>
                <a:path w="7620" h="481329">
                  <a:moveTo>
                    <a:pt x="2539" y="1269"/>
                  </a:moveTo>
                  <a:lnTo>
                    <a:pt x="0" y="1269"/>
                  </a:lnTo>
                  <a:lnTo>
                    <a:pt x="0" y="7619"/>
                  </a:lnTo>
                  <a:lnTo>
                    <a:pt x="6350" y="7619"/>
                  </a:lnTo>
                  <a:lnTo>
                    <a:pt x="6350" y="6349"/>
                  </a:lnTo>
                  <a:lnTo>
                    <a:pt x="5079" y="6349"/>
                  </a:lnTo>
                  <a:lnTo>
                    <a:pt x="5079" y="5079"/>
                  </a:lnTo>
                  <a:lnTo>
                    <a:pt x="3810" y="5079"/>
                  </a:lnTo>
                  <a:lnTo>
                    <a:pt x="3810" y="3809"/>
                  </a:lnTo>
                  <a:lnTo>
                    <a:pt x="2539" y="3809"/>
                  </a:lnTo>
                  <a:lnTo>
                    <a:pt x="2539" y="1269"/>
                  </a:lnTo>
                  <a:close/>
                </a:path>
                <a:path w="7620" h="481329">
                  <a:moveTo>
                    <a:pt x="6350" y="7619"/>
                  </a:moveTo>
                  <a:lnTo>
                    <a:pt x="0" y="7619"/>
                  </a:lnTo>
                  <a:lnTo>
                    <a:pt x="0" y="13969"/>
                  </a:lnTo>
                  <a:lnTo>
                    <a:pt x="7620" y="13969"/>
                  </a:lnTo>
                  <a:lnTo>
                    <a:pt x="7620" y="8889"/>
                  </a:lnTo>
                  <a:lnTo>
                    <a:pt x="6350" y="8889"/>
                  </a:lnTo>
                  <a:lnTo>
                    <a:pt x="6350" y="7619"/>
                  </a:lnTo>
                  <a:close/>
                </a:path>
                <a:path w="7620" h="481329">
                  <a:moveTo>
                    <a:pt x="7620" y="13969"/>
                  </a:moveTo>
                  <a:lnTo>
                    <a:pt x="0" y="13969"/>
                  </a:lnTo>
                  <a:lnTo>
                    <a:pt x="0" y="20319"/>
                  </a:lnTo>
                  <a:lnTo>
                    <a:pt x="7620" y="20319"/>
                  </a:lnTo>
                  <a:lnTo>
                    <a:pt x="7620" y="13969"/>
                  </a:lnTo>
                  <a:close/>
                </a:path>
                <a:path w="7620" h="481329">
                  <a:moveTo>
                    <a:pt x="7620" y="20319"/>
                  </a:moveTo>
                  <a:lnTo>
                    <a:pt x="0" y="20319"/>
                  </a:lnTo>
                  <a:lnTo>
                    <a:pt x="0" y="26669"/>
                  </a:lnTo>
                  <a:lnTo>
                    <a:pt x="7620" y="26669"/>
                  </a:lnTo>
                  <a:lnTo>
                    <a:pt x="7620" y="20319"/>
                  </a:lnTo>
                  <a:close/>
                </a:path>
                <a:path w="7620" h="481329">
                  <a:moveTo>
                    <a:pt x="7620" y="26669"/>
                  </a:moveTo>
                  <a:lnTo>
                    <a:pt x="0" y="26669"/>
                  </a:lnTo>
                  <a:lnTo>
                    <a:pt x="0" y="33019"/>
                  </a:lnTo>
                  <a:lnTo>
                    <a:pt x="7620" y="33019"/>
                  </a:lnTo>
                  <a:lnTo>
                    <a:pt x="7620" y="26669"/>
                  </a:lnTo>
                  <a:close/>
                </a:path>
                <a:path w="7620" h="481329">
                  <a:moveTo>
                    <a:pt x="7620" y="33019"/>
                  </a:moveTo>
                  <a:lnTo>
                    <a:pt x="0" y="33019"/>
                  </a:lnTo>
                  <a:lnTo>
                    <a:pt x="0" y="39369"/>
                  </a:lnTo>
                  <a:lnTo>
                    <a:pt x="7620" y="39369"/>
                  </a:lnTo>
                  <a:lnTo>
                    <a:pt x="7620" y="33019"/>
                  </a:lnTo>
                  <a:close/>
                </a:path>
                <a:path w="7620" h="481329">
                  <a:moveTo>
                    <a:pt x="7620" y="39369"/>
                  </a:moveTo>
                  <a:lnTo>
                    <a:pt x="0" y="39369"/>
                  </a:lnTo>
                  <a:lnTo>
                    <a:pt x="0" y="45719"/>
                  </a:lnTo>
                  <a:lnTo>
                    <a:pt x="7620" y="45719"/>
                  </a:lnTo>
                  <a:lnTo>
                    <a:pt x="7620" y="39369"/>
                  </a:lnTo>
                  <a:close/>
                </a:path>
                <a:path w="7620" h="481329">
                  <a:moveTo>
                    <a:pt x="7620" y="45719"/>
                  </a:moveTo>
                  <a:lnTo>
                    <a:pt x="0" y="45719"/>
                  </a:lnTo>
                  <a:lnTo>
                    <a:pt x="0" y="52069"/>
                  </a:lnTo>
                  <a:lnTo>
                    <a:pt x="7620" y="52069"/>
                  </a:lnTo>
                  <a:lnTo>
                    <a:pt x="7620" y="45719"/>
                  </a:lnTo>
                  <a:close/>
                </a:path>
                <a:path w="7620" h="481329">
                  <a:moveTo>
                    <a:pt x="7620" y="52069"/>
                  </a:moveTo>
                  <a:lnTo>
                    <a:pt x="0" y="52069"/>
                  </a:lnTo>
                  <a:lnTo>
                    <a:pt x="0" y="58419"/>
                  </a:lnTo>
                  <a:lnTo>
                    <a:pt x="7620" y="58419"/>
                  </a:lnTo>
                  <a:lnTo>
                    <a:pt x="7620" y="52069"/>
                  </a:lnTo>
                  <a:close/>
                </a:path>
                <a:path w="7620" h="481329">
                  <a:moveTo>
                    <a:pt x="7620" y="58419"/>
                  </a:moveTo>
                  <a:lnTo>
                    <a:pt x="0" y="58419"/>
                  </a:lnTo>
                  <a:lnTo>
                    <a:pt x="0" y="64769"/>
                  </a:lnTo>
                  <a:lnTo>
                    <a:pt x="7620" y="64769"/>
                  </a:lnTo>
                  <a:lnTo>
                    <a:pt x="7620" y="58419"/>
                  </a:lnTo>
                  <a:close/>
                </a:path>
                <a:path w="7620" h="481329">
                  <a:moveTo>
                    <a:pt x="7620" y="64769"/>
                  </a:moveTo>
                  <a:lnTo>
                    <a:pt x="0" y="64769"/>
                  </a:lnTo>
                  <a:lnTo>
                    <a:pt x="0" y="71119"/>
                  </a:lnTo>
                  <a:lnTo>
                    <a:pt x="7620" y="71119"/>
                  </a:lnTo>
                  <a:lnTo>
                    <a:pt x="7620" y="64769"/>
                  </a:lnTo>
                  <a:close/>
                </a:path>
                <a:path w="7620" h="481329">
                  <a:moveTo>
                    <a:pt x="7620" y="71119"/>
                  </a:moveTo>
                  <a:lnTo>
                    <a:pt x="0" y="71119"/>
                  </a:lnTo>
                  <a:lnTo>
                    <a:pt x="0" y="77469"/>
                  </a:lnTo>
                  <a:lnTo>
                    <a:pt x="7620" y="77469"/>
                  </a:lnTo>
                  <a:lnTo>
                    <a:pt x="7620" y="71119"/>
                  </a:lnTo>
                  <a:close/>
                </a:path>
                <a:path w="7620" h="481329">
                  <a:moveTo>
                    <a:pt x="7620" y="77469"/>
                  </a:moveTo>
                  <a:lnTo>
                    <a:pt x="0" y="77469"/>
                  </a:lnTo>
                  <a:lnTo>
                    <a:pt x="0" y="83819"/>
                  </a:lnTo>
                  <a:lnTo>
                    <a:pt x="7620" y="83819"/>
                  </a:lnTo>
                  <a:lnTo>
                    <a:pt x="7620" y="77469"/>
                  </a:lnTo>
                  <a:close/>
                </a:path>
                <a:path w="7620" h="481329">
                  <a:moveTo>
                    <a:pt x="7620" y="83819"/>
                  </a:moveTo>
                  <a:lnTo>
                    <a:pt x="0" y="83819"/>
                  </a:lnTo>
                  <a:lnTo>
                    <a:pt x="0" y="90169"/>
                  </a:lnTo>
                  <a:lnTo>
                    <a:pt x="7620" y="90169"/>
                  </a:lnTo>
                  <a:lnTo>
                    <a:pt x="7620" y="83819"/>
                  </a:lnTo>
                  <a:close/>
                </a:path>
                <a:path w="7620" h="481329">
                  <a:moveTo>
                    <a:pt x="7620" y="90169"/>
                  </a:moveTo>
                  <a:lnTo>
                    <a:pt x="0" y="90169"/>
                  </a:lnTo>
                  <a:lnTo>
                    <a:pt x="0" y="96519"/>
                  </a:lnTo>
                  <a:lnTo>
                    <a:pt x="7620" y="96519"/>
                  </a:lnTo>
                  <a:lnTo>
                    <a:pt x="7620" y="90169"/>
                  </a:lnTo>
                  <a:close/>
                </a:path>
                <a:path w="7620" h="481329">
                  <a:moveTo>
                    <a:pt x="7620" y="96519"/>
                  </a:moveTo>
                  <a:lnTo>
                    <a:pt x="0" y="96519"/>
                  </a:lnTo>
                  <a:lnTo>
                    <a:pt x="0" y="101599"/>
                  </a:lnTo>
                  <a:lnTo>
                    <a:pt x="7620" y="101599"/>
                  </a:lnTo>
                  <a:lnTo>
                    <a:pt x="7620" y="96519"/>
                  </a:lnTo>
                  <a:close/>
                </a:path>
                <a:path w="7620" h="481329">
                  <a:moveTo>
                    <a:pt x="7620" y="101600"/>
                  </a:moveTo>
                  <a:lnTo>
                    <a:pt x="0" y="101600"/>
                  </a:lnTo>
                  <a:lnTo>
                    <a:pt x="0" y="107949"/>
                  </a:lnTo>
                  <a:lnTo>
                    <a:pt x="7620" y="107949"/>
                  </a:lnTo>
                  <a:lnTo>
                    <a:pt x="7620" y="101600"/>
                  </a:lnTo>
                  <a:close/>
                </a:path>
                <a:path w="7620" h="481329">
                  <a:moveTo>
                    <a:pt x="7620" y="107950"/>
                  </a:moveTo>
                  <a:lnTo>
                    <a:pt x="0" y="107950"/>
                  </a:lnTo>
                  <a:lnTo>
                    <a:pt x="0" y="115569"/>
                  </a:lnTo>
                  <a:lnTo>
                    <a:pt x="7620" y="115569"/>
                  </a:lnTo>
                  <a:lnTo>
                    <a:pt x="7620" y="107950"/>
                  </a:lnTo>
                  <a:close/>
                </a:path>
                <a:path w="7620" h="481329">
                  <a:moveTo>
                    <a:pt x="7620" y="115569"/>
                  </a:moveTo>
                  <a:lnTo>
                    <a:pt x="0" y="115569"/>
                  </a:lnTo>
                  <a:lnTo>
                    <a:pt x="0" y="121919"/>
                  </a:lnTo>
                  <a:lnTo>
                    <a:pt x="7620" y="121919"/>
                  </a:lnTo>
                  <a:lnTo>
                    <a:pt x="7620" y="115569"/>
                  </a:lnTo>
                  <a:close/>
                </a:path>
                <a:path w="7620" h="481329">
                  <a:moveTo>
                    <a:pt x="7620" y="121919"/>
                  </a:moveTo>
                  <a:lnTo>
                    <a:pt x="0" y="121919"/>
                  </a:lnTo>
                  <a:lnTo>
                    <a:pt x="0" y="128269"/>
                  </a:lnTo>
                  <a:lnTo>
                    <a:pt x="7620" y="128269"/>
                  </a:lnTo>
                  <a:lnTo>
                    <a:pt x="7620" y="121919"/>
                  </a:lnTo>
                  <a:close/>
                </a:path>
                <a:path w="7620" h="481329">
                  <a:moveTo>
                    <a:pt x="7620" y="128269"/>
                  </a:moveTo>
                  <a:lnTo>
                    <a:pt x="0" y="128269"/>
                  </a:lnTo>
                  <a:lnTo>
                    <a:pt x="0" y="134619"/>
                  </a:lnTo>
                  <a:lnTo>
                    <a:pt x="7620" y="134619"/>
                  </a:lnTo>
                  <a:lnTo>
                    <a:pt x="7620" y="128269"/>
                  </a:lnTo>
                  <a:close/>
                </a:path>
                <a:path w="7620" h="481329">
                  <a:moveTo>
                    <a:pt x="7620" y="134619"/>
                  </a:moveTo>
                  <a:lnTo>
                    <a:pt x="0" y="134619"/>
                  </a:lnTo>
                  <a:lnTo>
                    <a:pt x="0" y="140969"/>
                  </a:lnTo>
                  <a:lnTo>
                    <a:pt x="7620" y="140969"/>
                  </a:lnTo>
                  <a:lnTo>
                    <a:pt x="7620" y="134619"/>
                  </a:lnTo>
                  <a:close/>
                </a:path>
                <a:path w="7620" h="481329">
                  <a:moveTo>
                    <a:pt x="7620" y="140969"/>
                  </a:moveTo>
                  <a:lnTo>
                    <a:pt x="0" y="140969"/>
                  </a:lnTo>
                  <a:lnTo>
                    <a:pt x="0" y="147319"/>
                  </a:lnTo>
                  <a:lnTo>
                    <a:pt x="7620" y="147319"/>
                  </a:lnTo>
                  <a:lnTo>
                    <a:pt x="7620" y="140969"/>
                  </a:lnTo>
                  <a:close/>
                </a:path>
                <a:path w="7620" h="481329">
                  <a:moveTo>
                    <a:pt x="7620" y="147319"/>
                  </a:moveTo>
                  <a:lnTo>
                    <a:pt x="0" y="147319"/>
                  </a:lnTo>
                  <a:lnTo>
                    <a:pt x="0" y="152399"/>
                  </a:lnTo>
                  <a:lnTo>
                    <a:pt x="7620" y="152399"/>
                  </a:lnTo>
                  <a:lnTo>
                    <a:pt x="7620" y="147319"/>
                  </a:lnTo>
                  <a:close/>
                </a:path>
                <a:path w="7620" h="481329">
                  <a:moveTo>
                    <a:pt x="7620" y="152400"/>
                  </a:moveTo>
                  <a:lnTo>
                    <a:pt x="0" y="152400"/>
                  </a:lnTo>
                  <a:lnTo>
                    <a:pt x="0" y="158749"/>
                  </a:lnTo>
                  <a:lnTo>
                    <a:pt x="7620" y="158749"/>
                  </a:lnTo>
                  <a:lnTo>
                    <a:pt x="7620" y="152400"/>
                  </a:lnTo>
                  <a:close/>
                </a:path>
                <a:path w="7620" h="481329">
                  <a:moveTo>
                    <a:pt x="7620" y="158750"/>
                  </a:moveTo>
                  <a:lnTo>
                    <a:pt x="0" y="158750"/>
                  </a:lnTo>
                  <a:lnTo>
                    <a:pt x="0" y="166369"/>
                  </a:lnTo>
                  <a:lnTo>
                    <a:pt x="7620" y="166369"/>
                  </a:lnTo>
                  <a:lnTo>
                    <a:pt x="7620" y="158750"/>
                  </a:lnTo>
                  <a:close/>
                </a:path>
                <a:path w="7620" h="481329">
                  <a:moveTo>
                    <a:pt x="7620" y="166369"/>
                  </a:moveTo>
                  <a:lnTo>
                    <a:pt x="0" y="166369"/>
                  </a:lnTo>
                  <a:lnTo>
                    <a:pt x="0" y="179069"/>
                  </a:lnTo>
                  <a:lnTo>
                    <a:pt x="7620" y="179069"/>
                  </a:lnTo>
                  <a:lnTo>
                    <a:pt x="7620" y="166369"/>
                  </a:lnTo>
                  <a:close/>
                </a:path>
                <a:path w="7620" h="481329">
                  <a:moveTo>
                    <a:pt x="7620" y="179069"/>
                  </a:moveTo>
                  <a:lnTo>
                    <a:pt x="0" y="179069"/>
                  </a:lnTo>
                  <a:lnTo>
                    <a:pt x="0" y="223519"/>
                  </a:lnTo>
                  <a:lnTo>
                    <a:pt x="7620" y="223519"/>
                  </a:lnTo>
                  <a:lnTo>
                    <a:pt x="7620" y="179069"/>
                  </a:lnTo>
                  <a:close/>
                </a:path>
                <a:path w="7620" h="481329">
                  <a:moveTo>
                    <a:pt x="7620" y="223519"/>
                  </a:moveTo>
                  <a:lnTo>
                    <a:pt x="0" y="223519"/>
                  </a:lnTo>
                  <a:lnTo>
                    <a:pt x="0" y="297179"/>
                  </a:lnTo>
                  <a:lnTo>
                    <a:pt x="7620" y="297179"/>
                  </a:lnTo>
                  <a:lnTo>
                    <a:pt x="7620" y="223519"/>
                  </a:lnTo>
                  <a:close/>
                </a:path>
                <a:path w="7620" h="481329">
                  <a:moveTo>
                    <a:pt x="7620" y="394969"/>
                  </a:moveTo>
                  <a:lnTo>
                    <a:pt x="0" y="394969"/>
                  </a:lnTo>
                  <a:lnTo>
                    <a:pt x="0" y="401319"/>
                  </a:lnTo>
                  <a:lnTo>
                    <a:pt x="7620" y="401319"/>
                  </a:lnTo>
                  <a:lnTo>
                    <a:pt x="7620" y="394969"/>
                  </a:lnTo>
                  <a:close/>
                </a:path>
                <a:path w="7620" h="481329">
                  <a:moveTo>
                    <a:pt x="7620" y="401319"/>
                  </a:moveTo>
                  <a:lnTo>
                    <a:pt x="0" y="401319"/>
                  </a:lnTo>
                  <a:lnTo>
                    <a:pt x="0" y="407669"/>
                  </a:lnTo>
                  <a:lnTo>
                    <a:pt x="7620" y="407669"/>
                  </a:lnTo>
                  <a:lnTo>
                    <a:pt x="7620" y="401319"/>
                  </a:lnTo>
                  <a:close/>
                </a:path>
                <a:path w="7620" h="481329">
                  <a:moveTo>
                    <a:pt x="7620" y="407669"/>
                  </a:moveTo>
                  <a:lnTo>
                    <a:pt x="0" y="407669"/>
                  </a:lnTo>
                  <a:lnTo>
                    <a:pt x="0" y="414019"/>
                  </a:lnTo>
                  <a:lnTo>
                    <a:pt x="7620" y="414019"/>
                  </a:lnTo>
                  <a:lnTo>
                    <a:pt x="7620" y="407669"/>
                  </a:lnTo>
                  <a:close/>
                </a:path>
                <a:path w="7620" h="481329">
                  <a:moveTo>
                    <a:pt x="7620" y="414019"/>
                  </a:moveTo>
                  <a:lnTo>
                    <a:pt x="0" y="414019"/>
                  </a:lnTo>
                  <a:lnTo>
                    <a:pt x="0" y="420369"/>
                  </a:lnTo>
                  <a:lnTo>
                    <a:pt x="7620" y="420369"/>
                  </a:lnTo>
                  <a:lnTo>
                    <a:pt x="7620" y="414019"/>
                  </a:lnTo>
                  <a:close/>
                </a:path>
                <a:path w="7620" h="481329">
                  <a:moveTo>
                    <a:pt x="7620" y="420369"/>
                  </a:moveTo>
                  <a:lnTo>
                    <a:pt x="0" y="420369"/>
                  </a:lnTo>
                  <a:lnTo>
                    <a:pt x="0" y="426719"/>
                  </a:lnTo>
                  <a:lnTo>
                    <a:pt x="7620" y="426719"/>
                  </a:lnTo>
                  <a:lnTo>
                    <a:pt x="7620" y="420369"/>
                  </a:lnTo>
                  <a:close/>
                </a:path>
                <a:path w="7620" h="481329">
                  <a:moveTo>
                    <a:pt x="7620" y="426719"/>
                  </a:moveTo>
                  <a:lnTo>
                    <a:pt x="0" y="426719"/>
                  </a:lnTo>
                  <a:lnTo>
                    <a:pt x="0" y="433069"/>
                  </a:lnTo>
                  <a:lnTo>
                    <a:pt x="7620" y="433069"/>
                  </a:lnTo>
                  <a:lnTo>
                    <a:pt x="7620" y="426719"/>
                  </a:lnTo>
                  <a:close/>
                </a:path>
                <a:path w="7620" h="481329">
                  <a:moveTo>
                    <a:pt x="7620" y="433069"/>
                  </a:moveTo>
                  <a:lnTo>
                    <a:pt x="0" y="433069"/>
                  </a:lnTo>
                  <a:lnTo>
                    <a:pt x="0" y="439419"/>
                  </a:lnTo>
                  <a:lnTo>
                    <a:pt x="7620" y="439419"/>
                  </a:lnTo>
                  <a:lnTo>
                    <a:pt x="7620" y="433069"/>
                  </a:lnTo>
                  <a:close/>
                </a:path>
                <a:path w="7620" h="481329">
                  <a:moveTo>
                    <a:pt x="7620" y="439419"/>
                  </a:moveTo>
                  <a:lnTo>
                    <a:pt x="0" y="439419"/>
                  </a:lnTo>
                  <a:lnTo>
                    <a:pt x="0" y="445769"/>
                  </a:lnTo>
                  <a:lnTo>
                    <a:pt x="7620" y="445769"/>
                  </a:lnTo>
                  <a:lnTo>
                    <a:pt x="7620" y="439419"/>
                  </a:lnTo>
                  <a:close/>
                </a:path>
                <a:path w="7620" h="481329">
                  <a:moveTo>
                    <a:pt x="7620" y="445769"/>
                  </a:moveTo>
                  <a:lnTo>
                    <a:pt x="0" y="445769"/>
                  </a:lnTo>
                  <a:lnTo>
                    <a:pt x="0" y="452119"/>
                  </a:lnTo>
                  <a:lnTo>
                    <a:pt x="7620" y="452119"/>
                  </a:lnTo>
                  <a:lnTo>
                    <a:pt x="7620" y="445769"/>
                  </a:lnTo>
                  <a:close/>
                </a:path>
                <a:path w="7620" h="481329">
                  <a:moveTo>
                    <a:pt x="7620" y="452119"/>
                  </a:moveTo>
                  <a:lnTo>
                    <a:pt x="0" y="452119"/>
                  </a:lnTo>
                  <a:lnTo>
                    <a:pt x="0" y="458469"/>
                  </a:lnTo>
                  <a:lnTo>
                    <a:pt x="7620" y="458469"/>
                  </a:lnTo>
                  <a:lnTo>
                    <a:pt x="7620" y="452119"/>
                  </a:lnTo>
                  <a:close/>
                </a:path>
                <a:path w="7620" h="481329">
                  <a:moveTo>
                    <a:pt x="7620" y="458469"/>
                  </a:moveTo>
                  <a:lnTo>
                    <a:pt x="0" y="458469"/>
                  </a:lnTo>
                  <a:lnTo>
                    <a:pt x="0" y="464819"/>
                  </a:lnTo>
                  <a:lnTo>
                    <a:pt x="7620" y="464819"/>
                  </a:lnTo>
                  <a:lnTo>
                    <a:pt x="7620" y="458469"/>
                  </a:lnTo>
                  <a:close/>
                </a:path>
                <a:path w="7620" h="481329">
                  <a:moveTo>
                    <a:pt x="7620" y="464819"/>
                  </a:moveTo>
                  <a:lnTo>
                    <a:pt x="0" y="464819"/>
                  </a:lnTo>
                  <a:lnTo>
                    <a:pt x="0" y="471169"/>
                  </a:lnTo>
                  <a:lnTo>
                    <a:pt x="7620" y="471169"/>
                  </a:lnTo>
                  <a:lnTo>
                    <a:pt x="7620" y="464819"/>
                  </a:lnTo>
                  <a:close/>
                </a:path>
                <a:path w="7620" h="481329">
                  <a:moveTo>
                    <a:pt x="7620" y="472440"/>
                  </a:moveTo>
                  <a:lnTo>
                    <a:pt x="0" y="472440"/>
                  </a:lnTo>
                  <a:lnTo>
                    <a:pt x="0" y="477519"/>
                  </a:lnTo>
                  <a:lnTo>
                    <a:pt x="5079" y="477519"/>
                  </a:lnTo>
                  <a:lnTo>
                    <a:pt x="5079" y="476249"/>
                  </a:lnTo>
                  <a:lnTo>
                    <a:pt x="6350" y="476249"/>
                  </a:lnTo>
                  <a:lnTo>
                    <a:pt x="6350" y="473709"/>
                  </a:lnTo>
                  <a:lnTo>
                    <a:pt x="7620" y="473709"/>
                  </a:lnTo>
                  <a:lnTo>
                    <a:pt x="7620" y="472440"/>
                  </a:lnTo>
                  <a:close/>
                </a:path>
                <a:path w="7620" h="481329">
                  <a:moveTo>
                    <a:pt x="7620" y="471169"/>
                  </a:moveTo>
                  <a:lnTo>
                    <a:pt x="0" y="471169"/>
                  </a:lnTo>
                  <a:lnTo>
                    <a:pt x="0" y="472439"/>
                  </a:lnTo>
                  <a:lnTo>
                    <a:pt x="7620" y="472439"/>
                  </a:lnTo>
                  <a:lnTo>
                    <a:pt x="7620" y="471169"/>
                  </a:lnTo>
                  <a:close/>
                </a:path>
                <a:path w="7620" h="481329">
                  <a:moveTo>
                    <a:pt x="3810" y="477519"/>
                  </a:moveTo>
                  <a:lnTo>
                    <a:pt x="0" y="477519"/>
                  </a:lnTo>
                  <a:lnTo>
                    <a:pt x="0" y="481329"/>
                  </a:lnTo>
                  <a:lnTo>
                    <a:pt x="1270" y="481329"/>
                  </a:lnTo>
                  <a:lnTo>
                    <a:pt x="1270" y="480059"/>
                  </a:lnTo>
                  <a:lnTo>
                    <a:pt x="2539" y="480059"/>
                  </a:lnTo>
                  <a:lnTo>
                    <a:pt x="2539" y="478789"/>
                  </a:lnTo>
                  <a:lnTo>
                    <a:pt x="3810" y="478789"/>
                  </a:lnTo>
                  <a:lnTo>
                    <a:pt x="3810" y="477519"/>
                  </a:lnTo>
                  <a:close/>
                </a:path>
              </a:pathLst>
            </a:custGeom>
            <a:solidFill>
              <a:srgbClr val="8700ED"/>
            </a:solidFill>
          </p:spPr>
          <p:txBody>
            <a:bodyPr bIns="0" lIns="0" rIns="0" rtlCol="0" tIns="0" wrap="square"/>
            <a:p/>
          </p:txBody>
        </p:sp>
        <p:sp>
          <p:nvSpPr>
            <p:cNvPr id="1049390" name="object 684"/>
            <p:cNvSpPr/>
            <p:nvPr/>
          </p:nvSpPr>
          <p:spPr>
            <a:xfrm>
              <a:off x="3517900" y="4578349"/>
              <a:ext cx="6350" cy="496570"/>
            </a:xfrm>
            <a:custGeom>
              <a:avLst/>
              <a:ahLst/>
              <a:rect l="l" t="t" r="r" b="b"/>
              <a:pathLst>
                <a:path w="6350" h="496570">
                  <a:moveTo>
                    <a:pt x="1270" y="0"/>
                  </a:moveTo>
                  <a:lnTo>
                    <a:pt x="0" y="0"/>
                  </a:lnTo>
                  <a:lnTo>
                    <a:pt x="0" y="2539"/>
                  </a:lnTo>
                  <a:lnTo>
                    <a:pt x="2539" y="2539"/>
                  </a:lnTo>
                  <a:lnTo>
                    <a:pt x="2539" y="1269"/>
                  </a:lnTo>
                  <a:lnTo>
                    <a:pt x="1270" y="1269"/>
                  </a:lnTo>
                  <a:lnTo>
                    <a:pt x="1270" y="0"/>
                  </a:lnTo>
                  <a:close/>
                </a:path>
                <a:path w="6350" h="496570">
                  <a:moveTo>
                    <a:pt x="3810" y="2540"/>
                  </a:moveTo>
                  <a:lnTo>
                    <a:pt x="0" y="2540"/>
                  </a:lnTo>
                  <a:lnTo>
                    <a:pt x="0" y="8889"/>
                  </a:lnTo>
                  <a:lnTo>
                    <a:pt x="6350" y="8889"/>
                  </a:lnTo>
                  <a:lnTo>
                    <a:pt x="6350" y="6350"/>
                  </a:lnTo>
                  <a:lnTo>
                    <a:pt x="5079" y="6350"/>
                  </a:lnTo>
                  <a:lnTo>
                    <a:pt x="5079" y="3810"/>
                  </a:lnTo>
                  <a:lnTo>
                    <a:pt x="3810" y="3810"/>
                  </a:lnTo>
                  <a:lnTo>
                    <a:pt x="3810" y="2540"/>
                  </a:lnTo>
                  <a:close/>
                </a:path>
                <a:path w="6350" h="496570">
                  <a:moveTo>
                    <a:pt x="6350" y="8890"/>
                  </a:moveTo>
                  <a:lnTo>
                    <a:pt x="0" y="8890"/>
                  </a:lnTo>
                  <a:lnTo>
                    <a:pt x="0" y="15239"/>
                  </a:lnTo>
                  <a:lnTo>
                    <a:pt x="6350" y="15239"/>
                  </a:lnTo>
                  <a:lnTo>
                    <a:pt x="6350" y="8890"/>
                  </a:lnTo>
                  <a:close/>
                </a:path>
                <a:path w="6350" h="496570">
                  <a:moveTo>
                    <a:pt x="6350" y="15240"/>
                  </a:moveTo>
                  <a:lnTo>
                    <a:pt x="0" y="15240"/>
                  </a:lnTo>
                  <a:lnTo>
                    <a:pt x="0" y="21589"/>
                  </a:lnTo>
                  <a:lnTo>
                    <a:pt x="6350" y="21589"/>
                  </a:lnTo>
                  <a:lnTo>
                    <a:pt x="6350" y="15240"/>
                  </a:lnTo>
                  <a:close/>
                </a:path>
                <a:path w="6350" h="496570">
                  <a:moveTo>
                    <a:pt x="6350" y="21590"/>
                  </a:moveTo>
                  <a:lnTo>
                    <a:pt x="0" y="21590"/>
                  </a:lnTo>
                  <a:lnTo>
                    <a:pt x="0" y="27939"/>
                  </a:lnTo>
                  <a:lnTo>
                    <a:pt x="6350" y="27939"/>
                  </a:lnTo>
                  <a:lnTo>
                    <a:pt x="6350" y="21590"/>
                  </a:lnTo>
                  <a:close/>
                </a:path>
                <a:path w="6350" h="496570">
                  <a:moveTo>
                    <a:pt x="6350" y="27940"/>
                  </a:moveTo>
                  <a:lnTo>
                    <a:pt x="0" y="27940"/>
                  </a:lnTo>
                  <a:lnTo>
                    <a:pt x="0" y="34289"/>
                  </a:lnTo>
                  <a:lnTo>
                    <a:pt x="6350" y="34289"/>
                  </a:lnTo>
                  <a:lnTo>
                    <a:pt x="6350" y="27940"/>
                  </a:lnTo>
                  <a:close/>
                </a:path>
                <a:path w="6350" h="496570">
                  <a:moveTo>
                    <a:pt x="6350" y="34290"/>
                  </a:moveTo>
                  <a:lnTo>
                    <a:pt x="0" y="34290"/>
                  </a:lnTo>
                  <a:lnTo>
                    <a:pt x="0" y="40639"/>
                  </a:lnTo>
                  <a:lnTo>
                    <a:pt x="6350" y="40639"/>
                  </a:lnTo>
                  <a:lnTo>
                    <a:pt x="6350" y="34290"/>
                  </a:lnTo>
                  <a:close/>
                </a:path>
                <a:path w="6350" h="496570">
                  <a:moveTo>
                    <a:pt x="6350" y="40640"/>
                  </a:moveTo>
                  <a:lnTo>
                    <a:pt x="0" y="40640"/>
                  </a:lnTo>
                  <a:lnTo>
                    <a:pt x="0" y="46989"/>
                  </a:lnTo>
                  <a:lnTo>
                    <a:pt x="6350" y="46989"/>
                  </a:lnTo>
                  <a:lnTo>
                    <a:pt x="6350" y="40640"/>
                  </a:lnTo>
                  <a:close/>
                </a:path>
                <a:path w="6350" h="496570">
                  <a:moveTo>
                    <a:pt x="6350" y="46990"/>
                  </a:moveTo>
                  <a:lnTo>
                    <a:pt x="0" y="46990"/>
                  </a:lnTo>
                  <a:lnTo>
                    <a:pt x="0" y="53339"/>
                  </a:lnTo>
                  <a:lnTo>
                    <a:pt x="6350" y="53339"/>
                  </a:lnTo>
                  <a:lnTo>
                    <a:pt x="6350" y="46990"/>
                  </a:lnTo>
                  <a:close/>
                </a:path>
                <a:path w="6350" h="496570">
                  <a:moveTo>
                    <a:pt x="6350" y="53340"/>
                  </a:moveTo>
                  <a:lnTo>
                    <a:pt x="0" y="53340"/>
                  </a:lnTo>
                  <a:lnTo>
                    <a:pt x="0" y="59689"/>
                  </a:lnTo>
                  <a:lnTo>
                    <a:pt x="6350" y="59689"/>
                  </a:lnTo>
                  <a:lnTo>
                    <a:pt x="6350" y="53340"/>
                  </a:lnTo>
                  <a:close/>
                </a:path>
                <a:path w="6350" h="496570">
                  <a:moveTo>
                    <a:pt x="6350" y="59690"/>
                  </a:moveTo>
                  <a:lnTo>
                    <a:pt x="0" y="59690"/>
                  </a:lnTo>
                  <a:lnTo>
                    <a:pt x="0" y="66039"/>
                  </a:lnTo>
                  <a:lnTo>
                    <a:pt x="6350" y="66039"/>
                  </a:lnTo>
                  <a:lnTo>
                    <a:pt x="6350" y="59690"/>
                  </a:lnTo>
                  <a:close/>
                </a:path>
                <a:path w="6350" h="496570">
                  <a:moveTo>
                    <a:pt x="6350" y="66040"/>
                  </a:moveTo>
                  <a:lnTo>
                    <a:pt x="0" y="66040"/>
                  </a:lnTo>
                  <a:lnTo>
                    <a:pt x="0" y="72389"/>
                  </a:lnTo>
                  <a:lnTo>
                    <a:pt x="6350" y="72389"/>
                  </a:lnTo>
                  <a:lnTo>
                    <a:pt x="6350" y="66040"/>
                  </a:lnTo>
                  <a:close/>
                </a:path>
                <a:path w="6350" h="496570">
                  <a:moveTo>
                    <a:pt x="6350" y="72390"/>
                  </a:moveTo>
                  <a:lnTo>
                    <a:pt x="0" y="72390"/>
                  </a:lnTo>
                  <a:lnTo>
                    <a:pt x="0" y="78739"/>
                  </a:lnTo>
                  <a:lnTo>
                    <a:pt x="6350" y="78739"/>
                  </a:lnTo>
                  <a:lnTo>
                    <a:pt x="6350" y="72390"/>
                  </a:lnTo>
                  <a:close/>
                </a:path>
                <a:path w="6350" h="496570">
                  <a:moveTo>
                    <a:pt x="6350" y="78740"/>
                  </a:moveTo>
                  <a:lnTo>
                    <a:pt x="0" y="78740"/>
                  </a:lnTo>
                  <a:lnTo>
                    <a:pt x="0" y="85089"/>
                  </a:lnTo>
                  <a:lnTo>
                    <a:pt x="6350" y="85089"/>
                  </a:lnTo>
                  <a:lnTo>
                    <a:pt x="6350" y="78740"/>
                  </a:lnTo>
                  <a:close/>
                </a:path>
                <a:path w="6350" h="496570">
                  <a:moveTo>
                    <a:pt x="6350" y="85090"/>
                  </a:moveTo>
                  <a:lnTo>
                    <a:pt x="0" y="85090"/>
                  </a:lnTo>
                  <a:lnTo>
                    <a:pt x="0" y="91439"/>
                  </a:lnTo>
                  <a:lnTo>
                    <a:pt x="6350" y="91439"/>
                  </a:lnTo>
                  <a:lnTo>
                    <a:pt x="6350" y="85090"/>
                  </a:lnTo>
                  <a:close/>
                </a:path>
                <a:path w="6350" h="496570">
                  <a:moveTo>
                    <a:pt x="6350" y="91440"/>
                  </a:moveTo>
                  <a:lnTo>
                    <a:pt x="0" y="91440"/>
                  </a:lnTo>
                  <a:lnTo>
                    <a:pt x="0" y="97789"/>
                  </a:lnTo>
                  <a:lnTo>
                    <a:pt x="6350" y="97789"/>
                  </a:lnTo>
                  <a:lnTo>
                    <a:pt x="6350" y="91440"/>
                  </a:lnTo>
                  <a:close/>
                </a:path>
                <a:path w="6350" h="496570">
                  <a:moveTo>
                    <a:pt x="6350" y="97790"/>
                  </a:moveTo>
                  <a:lnTo>
                    <a:pt x="0" y="97790"/>
                  </a:lnTo>
                  <a:lnTo>
                    <a:pt x="0" y="104139"/>
                  </a:lnTo>
                  <a:lnTo>
                    <a:pt x="6350" y="104139"/>
                  </a:lnTo>
                  <a:lnTo>
                    <a:pt x="6350" y="97790"/>
                  </a:lnTo>
                  <a:close/>
                </a:path>
                <a:path w="6350" h="496570">
                  <a:moveTo>
                    <a:pt x="6350" y="104140"/>
                  </a:moveTo>
                  <a:lnTo>
                    <a:pt x="0" y="104140"/>
                  </a:lnTo>
                  <a:lnTo>
                    <a:pt x="0" y="109219"/>
                  </a:lnTo>
                  <a:lnTo>
                    <a:pt x="6350" y="109219"/>
                  </a:lnTo>
                  <a:lnTo>
                    <a:pt x="6350" y="104140"/>
                  </a:lnTo>
                  <a:close/>
                </a:path>
                <a:path w="6350" h="496570">
                  <a:moveTo>
                    <a:pt x="6350" y="109220"/>
                  </a:moveTo>
                  <a:lnTo>
                    <a:pt x="0" y="109220"/>
                  </a:lnTo>
                  <a:lnTo>
                    <a:pt x="0" y="115569"/>
                  </a:lnTo>
                  <a:lnTo>
                    <a:pt x="6350" y="115569"/>
                  </a:lnTo>
                  <a:lnTo>
                    <a:pt x="6350" y="109220"/>
                  </a:lnTo>
                  <a:close/>
                </a:path>
                <a:path w="6350" h="496570">
                  <a:moveTo>
                    <a:pt x="6350" y="115570"/>
                  </a:moveTo>
                  <a:lnTo>
                    <a:pt x="0" y="115570"/>
                  </a:lnTo>
                  <a:lnTo>
                    <a:pt x="0" y="123189"/>
                  </a:lnTo>
                  <a:lnTo>
                    <a:pt x="6350" y="123189"/>
                  </a:lnTo>
                  <a:lnTo>
                    <a:pt x="6350" y="115570"/>
                  </a:lnTo>
                  <a:close/>
                </a:path>
                <a:path w="6350" h="496570">
                  <a:moveTo>
                    <a:pt x="6350" y="123190"/>
                  </a:moveTo>
                  <a:lnTo>
                    <a:pt x="0" y="123190"/>
                  </a:lnTo>
                  <a:lnTo>
                    <a:pt x="0" y="129539"/>
                  </a:lnTo>
                  <a:lnTo>
                    <a:pt x="6350" y="129539"/>
                  </a:lnTo>
                  <a:lnTo>
                    <a:pt x="6350" y="123190"/>
                  </a:lnTo>
                  <a:close/>
                </a:path>
                <a:path w="6350" h="496570">
                  <a:moveTo>
                    <a:pt x="6350" y="129540"/>
                  </a:moveTo>
                  <a:lnTo>
                    <a:pt x="0" y="129540"/>
                  </a:lnTo>
                  <a:lnTo>
                    <a:pt x="0" y="135889"/>
                  </a:lnTo>
                  <a:lnTo>
                    <a:pt x="6350" y="135889"/>
                  </a:lnTo>
                  <a:lnTo>
                    <a:pt x="6350" y="129540"/>
                  </a:lnTo>
                  <a:close/>
                </a:path>
                <a:path w="6350" h="496570">
                  <a:moveTo>
                    <a:pt x="6350" y="135890"/>
                  </a:moveTo>
                  <a:lnTo>
                    <a:pt x="0" y="135890"/>
                  </a:lnTo>
                  <a:lnTo>
                    <a:pt x="0" y="142239"/>
                  </a:lnTo>
                  <a:lnTo>
                    <a:pt x="6350" y="142239"/>
                  </a:lnTo>
                  <a:lnTo>
                    <a:pt x="6350" y="135890"/>
                  </a:lnTo>
                  <a:close/>
                </a:path>
                <a:path w="6350" h="496570">
                  <a:moveTo>
                    <a:pt x="6350" y="142240"/>
                  </a:moveTo>
                  <a:lnTo>
                    <a:pt x="0" y="142240"/>
                  </a:lnTo>
                  <a:lnTo>
                    <a:pt x="0" y="148589"/>
                  </a:lnTo>
                  <a:lnTo>
                    <a:pt x="6350" y="148589"/>
                  </a:lnTo>
                  <a:lnTo>
                    <a:pt x="6350" y="142240"/>
                  </a:lnTo>
                  <a:close/>
                </a:path>
                <a:path w="6350" h="496570">
                  <a:moveTo>
                    <a:pt x="6350" y="148590"/>
                  </a:moveTo>
                  <a:lnTo>
                    <a:pt x="0" y="148590"/>
                  </a:lnTo>
                  <a:lnTo>
                    <a:pt x="0" y="154939"/>
                  </a:lnTo>
                  <a:lnTo>
                    <a:pt x="6350" y="154939"/>
                  </a:lnTo>
                  <a:lnTo>
                    <a:pt x="6350" y="148590"/>
                  </a:lnTo>
                  <a:close/>
                </a:path>
                <a:path w="6350" h="496570">
                  <a:moveTo>
                    <a:pt x="6350" y="154940"/>
                  </a:moveTo>
                  <a:lnTo>
                    <a:pt x="0" y="154940"/>
                  </a:lnTo>
                  <a:lnTo>
                    <a:pt x="0" y="160019"/>
                  </a:lnTo>
                  <a:lnTo>
                    <a:pt x="6350" y="160019"/>
                  </a:lnTo>
                  <a:lnTo>
                    <a:pt x="6350" y="154940"/>
                  </a:lnTo>
                  <a:close/>
                </a:path>
                <a:path w="6350" h="496570">
                  <a:moveTo>
                    <a:pt x="6350" y="160020"/>
                  </a:moveTo>
                  <a:lnTo>
                    <a:pt x="0" y="160020"/>
                  </a:lnTo>
                  <a:lnTo>
                    <a:pt x="0" y="166369"/>
                  </a:lnTo>
                  <a:lnTo>
                    <a:pt x="6350" y="166369"/>
                  </a:lnTo>
                  <a:lnTo>
                    <a:pt x="6350" y="160020"/>
                  </a:lnTo>
                  <a:close/>
                </a:path>
                <a:path w="6350" h="496570">
                  <a:moveTo>
                    <a:pt x="6350" y="166370"/>
                  </a:moveTo>
                  <a:lnTo>
                    <a:pt x="0" y="166370"/>
                  </a:lnTo>
                  <a:lnTo>
                    <a:pt x="0" y="173989"/>
                  </a:lnTo>
                  <a:lnTo>
                    <a:pt x="6350" y="173989"/>
                  </a:lnTo>
                  <a:lnTo>
                    <a:pt x="6350" y="166370"/>
                  </a:lnTo>
                  <a:close/>
                </a:path>
                <a:path w="6350" h="496570">
                  <a:moveTo>
                    <a:pt x="6350" y="173990"/>
                  </a:moveTo>
                  <a:lnTo>
                    <a:pt x="0" y="173990"/>
                  </a:lnTo>
                  <a:lnTo>
                    <a:pt x="0" y="186689"/>
                  </a:lnTo>
                  <a:lnTo>
                    <a:pt x="6350" y="186689"/>
                  </a:lnTo>
                  <a:lnTo>
                    <a:pt x="6350" y="173990"/>
                  </a:lnTo>
                  <a:close/>
                </a:path>
                <a:path w="6350" h="496570">
                  <a:moveTo>
                    <a:pt x="6350" y="186690"/>
                  </a:moveTo>
                  <a:lnTo>
                    <a:pt x="0" y="186690"/>
                  </a:lnTo>
                  <a:lnTo>
                    <a:pt x="0" y="231139"/>
                  </a:lnTo>
                  <a:lnTo>
                    <a:pt x="6350" y="231139"/>
                  </a:lnTo>
                  <a:lnTo>
                    <a:pt x="6350" y="186690"/>
                  </a:lnTo>
                  <a:close/>
                </a:path>
                <a:path w="6350" h="496570">
                  <a:moveTo>
                    <a:pt x="6350" y="231140"/>
                  </a:moveTo>
                  <a:lnTo>
                    <a:pt x="0" y="231140"/>
                  </a:lnTo>
                  <a:lnTo>
                    <a:pt x="0" y="304800"/>
                  </a:lnTo>
                  <a:lnTo>
                    <a:pt x="6350" y="304800"/>
                  </a:lnTo>
                  <a:lnTo>
                    <a:pt x="6350" y="231140"/>
                  </a:lnTo>
                  <a:close/>
                </a:path>
                <a:path w="6350" h="496570">
                  <a:moveTo>
                    <a:pt x="5080" y="401319"/>
                  </a:moveTo>
                  <a:lnTo>
                    <a:pt x="0" y="401319"/>
                  </a:lnTo>
                  <a:lnTo>
                    <a:pt x="0" y="402589"/>
                  </a:lnTo>
                  <a:lnTo>
                    <a:pt x="5080" y="402589"/>
                  </a:lnTo>
                  <a:lnTo>
                    <a:pt x="5080" y="401319"/>
                  </a:lnTo>
                  <a:close/>
                </a:path>
                <a:path w="6350" h="496570">
                  <a:moveTo>
                    <a:pt x="6350" y="402590"/>
                  </a:moveTo>
                  <a:lnTo>
                    <a:pt x="0" y="402590"/>
                  </a:lnTo>
                  <a:lnTo>
                    <a:pt x="0" y="408939"/>
                  </a:lnTo>
                  <a:lnTo>
                    <a:pt x="6350" y="408939"/>
                  </a:lnTo>
                  <a:lnTo>
                    <a:pt x="6350" y="402590"/>
                  </a:lnTo>
                  <a:close/>
                </a:path>
                <a:path w="6350" h="496570">
                  <a:moveTo>
                    <a:pt x="6350" y="408940"/>
                  </a:moveTo>
                  <a:lnTo>
                    <a:pt x="0" y="408940"/>
                  </a:lnTo>
                  <a:lnTo>
                    <a:pt x="0" y="415289"/>
                  </a:lnTo>
                  <a:lnTo>
                    <a:pt x="6350" y="415289"/>
                  </a:lnTo>
                  <a:lnTo>
                    <a:pt x="6350" y="408940"/>
                  </a:lnTo>
                  <a:close/>
                </a:path>
                <a:path w="6350" h="496570">
                  <a:moveTo>
                    <a:pt x="6350" y="415290"/>
                  </a:moveTo>
                  <a:lnTo>
                    <a:pt x="0" y="415290"/>
                  </a:lnTo>
                  <a:lnTo>
                    <a:pt x="0" y="421639"/>
                  </a:lnTo>
                  <a:lnTo>
                    <a:pt x="6350" y="421639"/>
                  </a:lnTo>
                  <a:lnTo>
                    <a:pt x="6350" y="415290"/>
                  </a:lnTo>
                  <a:close/>
                </a:path>
                <a:path w="6350" h="496570">
                  <a:moveTo>
                    <a:pt x="6350" y="421640"/>
                  </a:moveTo>
                  <a:lnTo>
                    <a:pt x="0" y="421640"/>
                  </a:lnTo>
                  <a:lnTo>
                    <a:pt x="0" y="427989"/>
                  </a:lnTo>
                  <a:lnTo>
                    <a:pt x="6350" y="427989"/>
                  </a:lnTo>
                  <a:lnTo>
                    <a:pt x="6350" y="421640"/>
                  </a:lnTo>
                  <a:close/>
                </a:path>
                <a:path w="6350" h="496570">
                  <a:moveTo>
                    <a:pt x="6350" y="427990"/>
                  </a:moveTo>
                  <a:lnTo>
                    <a:pt x="0" y="427990"/>
                  </a:lnTo>
                  <a:lnTo>
                    <a:pt x="0" y="434339"/>
                  </a:lnTo>
                  <a:lnTo>
                    <a:pt x="6350" y="434339"/>
                  </a:lnTo>
                  <a:lnTo>
                    <a:pt x="6350" y="427990"/>
                  </a:lnTo>
                  <a:close/>
                </a:path>
                <a:path w="6350" h="496570">
                  <a:moveTo>
                    <a:pt x="6350" y="434340"/>
                  </a:moveTo>
                  <a:lnTo>
                    <a:pt x="0" y="434340"/>
                  </a:lnTo>
                  <a:lnTo>
                    <a:pt x="0" y="440689"/>
                  </a:lnTo>
                  <a:lnTo>
                    <a:pt x="6350" y="440689"/>
                  </a:lnTo>
                  <a:lnTo>
                    <a:pt x="6350" y="434340"/>
                  </a:lnTo>
                  <a:close/>
                </a:path>
                <a:path w="6350" h="496570">
                  <a:moveTo>
                    <a:pt x="6350" y="440690"/>
                  </a:moveTo>
                  <a:lnTo>
                    <a:pt x="0" y="440690"/>
                  </a:lnTo>
                  <a:lnTo>
                    <a:pt x="0" y="447039"/>
                  </a:lnTo>
                  <a:lnTo>
                    <a:pt x="6350" y="447039"/>
                  </a:lnTo>
                  <a:lnTo>
                    <a:pt x="6350" y="440690"/>
                  </a:lnTo>
                  <a:close/>
                </a:path>
                <a:path w="6350" h="496570">
                  <a:moveTo>
                    <a:pt x="6350" y="447040"/>
                  </a:moveTo>
                  <a:lnTo>
                    <a:pt x="0" y="447040"/>
                  </a:lnTo>
                  <a:lnTo>
                    <a:pt x="0" y="453389"/>
                  </a:lnTo>
                  <a:lnTo>
                    <a:pt x="6350" y="453389"/>
                  </a:lnTo>
                  <a:lnTo>
                    <a:pt x="6350" y="447040"/>
                  </a:lnTo>
                  <a:close/>
                </a:path>
                <a:path w="6350" h="496570">
                  <a:moveTo>
                    <a:pt x="6350" y="453390"/>
                  </a:moveTo>
                  <a:lnTo>
                    <a:pt x="0" y="453390"/>
                  </a:lnTo>
                  <a:lnTo>
                    <a:pt x="0" y="459739"/>
                  </a:lnTo>
                  <a:lnTo>
                    <a:pt x="6350" y="459739"/>
                  </a:lnTo>
                  <a:lnTo>
                    <a:pt x="6350" y="453390"/>
                  </a:lnTo>
                  <a:close/>
                </a:path>
                <a:path w="6350" h="496570">
                  <a:moveTo>
                    <a:pt x="6350" y="459740"/>
                  </a:moveTo>
                  <a:lnTo>
                    <a:pt x="0" y="459740"/>
                  </a:lnTo>
                  <a:lnTo>
                    <a:pt x="0" y="466089"/>
                  </a:lnTo>
                  <a:lnTo>
                    <a:pt x="6350" y="466089"/>
                  </a:lnTo>
                  <a:lnTo>
                    <a:pt x="6350" y="459740"/>
                  </a:lnTo>
                  <a:close/>
                </a:path>
                <a:path w="6350" h="496570">
                  <a:moveTo>
                    <a:pt x="6350" y="466090"/>
                  </a:moveTo>
                  <a:lnTo>
                    <a:pt x="0" y="466090"/>
                  </a:lnTo>
                  <a:lnTo>
                    <a:pt x="0" y="472439"/>
                  </a:lnTo>
                  <a:lnTo>
                    <a:pt x="6350" y="472439"/>
                  </a:lnTo>
                  <a:lnTo>
                    <a:pt x="6350" y="466090"/>
                  </a:lnTo>
                  <a:close/>
                </a:path>
                <a:path w="6350" h="496570">
                  <a:moveTo>
                    <a:pt x="6350" y="472440"/>
                  </a:moveTo>
                  <a:lnTo>
                    <a:pt x="0" y="472440"/>
                  </a:lnTo>
                  <a:lnTo>
                    <a:pt x="0" y="478789"/>
                  </a:lnTo>
                  <a:lnTo>
                    <a:pt x="6350" y="478789"/>
                  </a:lnTo>
                  <a:lnTo>
                    <a:pt x="6350" y="472440"/>
                  </a:lnTo>
                  <a:close/>
                </a:path>
                <a:path w="6350" h="496570">
                  <a:moveTo>
                    <a:pt x="6350" y="478790"/>
                  </a:moveTo>
                  <a:lnTo>
                    <a:pt x="0" y="478790"/>
                  </a:lnTo>
                  <a:lnTo>
                    <a:pt x="0" y="485139"/>
                  </a:lnTo>
                  <a:lnTo>
                    <a:pt x="6350" y="485139"/>
                  </a:lnTo>
                  <a:lnTo>
                    <a:pt x="6350" y="478790"/>
                  </a:lnTo>
                  <a:close/>
                </a:path>
                <a:path w="6350" h="496570">
                  <a:moveTo>
                    <a:pt x="6350" y="485140"/>
                  </a:moveTo>
                  <a:lnTo>
                    <a:pt x="0" y="485140"/>
                  </a:lnTo>
                  <a:lnTo>
                    <a:pt x="0" y="491489"/>
                  </a:lnTo>
                  <a:lnTo>
                    <a:pt x="5080" y="491489"/>
                  </a:lnTo>
                  <a:lnTo>
                    <a:pt x="5080" y="490219"/>
                  </a:lnTo>
                  <a:lnTo>
                    <a:pt x="6350" y="490219"/>
                  </a:lnTo>
                  <a:lnTo>
                    <a:pt x="6350" y="485140"/>
                  </a:lnTo>
                  <a:close/>
                </a:path>
                <a:path w="6350" h="496570">
                  <a:moveTo>
                    <a:pt x="3810" y="491490"/>
                  </a:moveTo>
                  <a:lnTo>
                    <a:pt x="0" y="491490"/>
                  </a:lnTo>
                  <a:lnTo>
                    <a:pt x="0" y="496569"/>
                  </a:lnTo>
                  <a:lnTo>
                    <a:pt x="1270" y="496569"/>
                  </a:lnTo>
                  <a:lnTo>
                    <a:pt x="1270" y="495300"/>
                  </a:lnTo>
                  <a:lnTo>
                    <a:pt x="2539" y="495300"/>
                  </a:lnTo>
                  <a:lnTo>
                    <a:pt x="2539" y="494030"/>
                  </a:lnTo>
                  <a:lnTo>
                    <a:pt x="3810" y="494030"/>
                  </a:lnTo>
                  <a:lnTo>
                    <a:pt x="3810" y="491490"/>
                  </a:lnTo>
                  <a:close/>
                </a:path>
              </a:pathLst>
            </a:custGeom>
            <a:solidFill>
              <a:srgbClr val="8600ED"/>
            </a:solidFill>
          </p:spPr>
          <p:txBody>
            <a:bodyPr bIns="0" lIns="0" rIns="0" rtlCol="0" tIns="0" wrap="square"/>
            <a:p/>
          </p:txBody>
        </p:sp>
        <p:sp>
          <p:nvSpPr>
            <p:cNvPr id="1049391" name="object 685"/>
            <p:cNvSpPr/>
            <p:nvPr/>
          </p:nvSpPr>
          <p:spPr>
            <a:xfrm>
              <a:off x="3510280" y="4568189"/>
              <a:ext cx="7620" cy="514350"/>
            </a:xfrm>
            <a:custGeom>
              <a:avLst/>
              <a:ahLst/>
              <a:rect l="l" t="t" r="r" b="b"/>
              <a:pathLst>
                <a:path w="7620" h="514350">
                  <a:moveTo>
                    <a:pt x="1270" y="0"/>
                  </a:moveTo>
                  <a:lnTo>
                    <a:pt x="0" y="0"/>
                  </a:lnTo>
                  <a:lnTo>
                    <a:pt x="0" y="6349"/>
                  </a:lnTo>
                  <a:lnTo>
                    <a:pt x="5080" y="6349"/>
                  </a:lnTo>
                  <a:lnTo>
                    <a:pt x="5080" y="5079"/>
                  </a:lnTo>
                  <a:lnTo>
                    <a:pt x="3810" y="5079"/>
                  </a:lnTo>
                  <a:lnTo>
                    <a:pt x="3810" y="3809"/>
                  </a:lnTo>
                  <a:lnTo>
                    <a:pt x="2540" y="3809"/>
                  </a:lnTo>
                  <a:lnTo>
                    <a:pt x="2540" y="2539"/>
                  </a:lnTo>
                  <a:lnTo>
                    <a:pt x="1270" y="2539"/>
                  </a:lnTo>
                  <a:lnTo>
                    <a:pt x="1270" y="0"/>
                  </a:lnTo>
                  <a:close/>
                </a:path>
                <a:path w="7620" h="514350">
                  <a:moveTo>
                    <a:pt x="6350" y="6349"/>
                  </a:moveTo>
                  <a:lnTo>
                    <a:pt x="0" y="6349"/>
                  </a:lnTo>
                  <a:lnTo>
                    <a:pt x="0" y="12699"/>
                  </a:lnTo>
                  <a:lnTo>
                    <a:pt x="7620" y="12699"/>
                  </a:lnTo>
                  <a:lnTo>
                    <a:pt x="7620" y="7619"/>
                  </a:lnTo>
                  <a:lnTo>
                    <a:pt x="6350" y="7619"/>
                  </a:lnTo>
                  <a:lnTo>
                    <a:pt x="6350" y="6349"/>
                  </a:lnTo>
                  <a:close/>
                </a:path>
                <a:path w="7620" h="514350">
                  <a:moveTo>
                    <a:pt x="7620" y="12699"/>
                  </a:moveTo>
                  <a:lnTo>
                    <a:pt x="0" y="12699"/>
                  </a:lnTo>
                  <a:lnTo>
                    <a:pt x="0" y="19049"/>
                  </a:lnTo>
                  <a:lnTo>
                    <a:pt x="7620" y="19049"/>
                  </a:lnTo>
                  <a:lnTo>
                    <a:pt x="7620" y="12699"/>
                  </a:lnTo>
                  <a:close/>
                </a:path>
                <a:path w="7620" h="514350">
                  <a:moveTo>
                    <a:pt x="7620" y="19049"/>
                  </a:moveTo>
                  <a:lnTo>
                    <a:pt x="0" y="19049"/>
                  </a:lnTo>
                  <a:lnTo>
                    <a:pt x="0" y="25399"/>
                  </a:lnTo>
                  <a:lnTo>
                    <a:pt x="7620" y="25399"/>
                  </a:lnTo>
                  <a:lnTo>
                    <a:pt x="7620" y="19049"/>
                  </a:lnTo>
                  <a:close/>
                </a:path>
                <a:path w="7620" h="514350">
                  <a:moveTo>
                    <a:pt x="7620" y="25399"/>
                  </a:moveTo>
                  <a:lnTo>
                    <a:pt x="0" y="25399"/>
                  </a:lnTo>
                  <a:lnTo>
                    <a:pt x="0" y="31749"/>
                  </a:lnTo>
                  <a:lnTo>
                    <a:pt x="7620" y="31749"/>
                  </a:lnTo>
                  <a:lnTo>
                    <a:pt x="7620" y="25399"/>
                  </a:lnTo>
                  <a:close/>
                </a:path>
                <a:path w="7620" h="514350">
                  <a:moveTo>
                    <a:pt x="7620" y="31749"/>
                  </a:moveTo>
                  <a:lnTo>
                    <a:pt x="0" y="31749"/>
                  </a:lnTo>
                  <a:lnTo>
                    <a:pt x="0" y="38099"/>
                  </a:lnTo>
                  <a:lnTo>
                    <a:pt x="7620" y="38099"/>
                  </a:lnTo>
                  <a:lnTo>
                    <a:pt x="7620" y="31749"/>
                  </a:lnTo>
                  <a:close/>
                </a:path>
                <a:path w="7620" h="514350">
                  <a:moveTo>
                    <a:pt x="7620" y="38099"/>
                  </a:moveTo>
                  <a:lnTo>
                    <a:pt x="0" y="38099"/>
                  </a:lnTo>
                  <a:lnTo>
                    <a:pt x="0" y="44449"/>
                  </a:lnTo>
                  <a:lnTo>
                    <a:pt x="7620" y="44449"/>
                  </a:lnTo>
                  <a:lnTo>
                    <a:pt x="7620" y="38099"/>
                  </a:lnTo>
                  <a:close/>
                </a:path>
                <a:path w="7620" h="514350">
                  <a:moveTo>
                    <a:pt x="7620" y="44449"/>
                  </a:moveTo>
                  <a:lnTo>
                    <a:pt x="0" y="44449"/>
                  </a:lnTo>
                  <a:lnTo>
                    <a:pt x="0" y="50799"/>
                  </a:lnTo>
                  <a:lnTo>
                    <a:pt x="7620" y="50799"/>
                  </a:lnTo>
                  <a:lnTo>
                    <a:pt x="7620" y="44449"/>
                  </a:lnTo>
                  <a:close/>
                </a:path>
                <a:path w="7620" h="514350">
                  <a:moveTo>
                    <a:pt x="7620" y="50799"/>
                  </a:moveTo>
                  <a:lnTo>
                    <a:pt x="0" y="50799"/>
                  </a:lnTo>
                  <a:lnTo>
                    <a:pt x="0" y="57149"/>
                  </a:lnTo>
                  <a:lnTo>
                    <a:pt x="7620" y="57149"/>
                  </a:lnTo>
                  <a:lnTo>
                    <a:pt x="7620" y="50799"/>
                  </a:lnTo>
                  <a:close/>
                </a:path>
                <a:path w="7620" h="514350">
                  <a:moveTo>
                    <a:pt x="7620" y="57149"/>
                  </a:moveTo>
                  <a:lnTo>
                    <a:pt x="0" y="57149"/>
                  </a:lnTo>
                  <a:lnTo>
                    <a:pt x="0" y="63499"/>
                  </a:lnTo>
                  <a:lnTo>
                    <a:pt x="7620" y="63499"/>
                  </a:lnTo>
                  <a:lnTo>
                    <a:pt x="7620" y="57149"/>
                  </a:lnTo>
                  <a:close/>
                </a:path>
                <a:path w="7620" h="514350">
                  <a:moveTo>
                    <a:pt x="7620" y="63499"/>
                  </a:moveTo>
                  <a:lnTo>
                    <a:pt x="0" y="63499"/>
                  </a:lnTo>
                  <a:lnTo>
                    <a:pt x="0" y="69849"/>
                  </a:lnTo>
                  <a:lnTo>
                    <a:pt x="7620" y="69849"/>
                  </a:lnTo>
                  <a:lnTo>
                    <a:pt x="7620" y="63499"/>
                  </a:lnTo>
                  <a:close/>
                </a:path>
                <a:path w="7620" h="514350">
                  <a:moveTo>
                    <a:pt x="7620" y="69849"/>
                  </a:moveTo>
                  <a:lnTo>
                    <a:pt x="0" y="69849"/>
                  </a:lnTo>
                  <a:lnTo>
                    <a:pt x="0" y="76199"/>
                  </a:lnTo>
                  <a:lnTo>
                    <a:pt x="7620" y="76199"/>
                  </a:lnTo>
                  <a:lnTo>
                    <a:pt x="7620" y="69849"/>
                  </a:lnTo>
                  <a:close/>
                </a:path>
                <a:path w="7620" h="514350">
                  <a:moveTo>
                    <a:pt x="7620" y="76199"/>
                  </a:moveTo>
                  <a:lnTo>
                    <a:pt x="0" y="76199"/>
                  </a:lnTo>
                  <a:lnTo>
                    <a:pt x="0" y="82549"/>
                  </a:lnTo>
                  <a:lnTo>
                    <a:pt x="7620" y="82549"/>
                  </a:lnTo>
                  <a:lnTo>
                    <a:pt x="7620" y="76199"/>
                  </a:lnTo>
                  <a:close/>
                </a:path>
                <a:path w="7620" h="514350">
                  <a:moveTo>
                    <a:pt x="7620" y="82549"/>
                  </a:moveTo>
                  <a:lnTo>
                    <a:pt x="0" y="82549"/>
                  </a:lnTo>
                  <a:lnTo>
                    <a:pt x="0" y="88899"/>
                  </a:lnTo>
                  <a:lnTo>
                    <a:pt x="7620" y="88899"/>
                  </a:lnTo>
                  <a:lnTo>
                    <a:pt x="7620" y="82549"/>
                  </a:lnTo>
                  <a:close/>
                </a:path>
                <a:path w="7620" h="514350">
                  <a:moveTo>
                    <a:pt x="7620" y="88899"/>
                  </a:moveTo>
                  <a:lnTo>
                    <a:pt x="0" y="88899"/>
                  </a:lnTo>
                  <a:lnTo>
                    <a:pt x="0" y="95249"/>
                  </a:lnTo>
                  <a:lnTo>
                    <a:pt x="7620" y="95249"/>
                  </a:lnTo>
                  <a:lnTo>
                    <a:pt x="7620" y="88899"/>
                  </a:lnTo>
                  <a:close/>
                </a:path>
                <a:path w="7620" h="514350">
                  <a:moveTo>
                    <a:pt x="7620" y="95249"/>
                  </a:moveTo>
                  <a:lnTo>
                    <a:pt x="0" y="95249"/>
                  </a:lnTo>
                  <a:lnTo>
                    <a:pt x="0" y="101599"/>
                  </a:lnTo>
                  <a:lnTo>
                    <a:pt x="7620" y="101599"/>
                  </a:lnTo>
                  <a:lnTo>
                    <a:pt x="7620" y="95249"/>
                  </a:lnTo>
                  <a:close/>
                </a:path>
                <a:path w="7620" h="514350">
                  <a:moveTo>
                    <a:pt x="7620" y="101599"/>
                  </a:moveTo>
                  <a:lnTo>
                    <a:pt x="0" y="101599"/>
                  </a:lnTo>
                  <a:lnTo>
                    <a:pt x="0" y="107949"/>
                  </a:lnTo>
                  <a:lnTo>
                    <a:pt x="7620" y="107949"/>
                  </a:lnTo>
                  <a:lnTo>
                    <a:pt x="7620" y="101599"/>
                  </a:lnTo>
                  <a:close/>
                </a:path>
                <a:path w="7620" h="514350">
                  <a:moveTo>
                    <a:pt x="7620" y="107949"/>
                  </a:moveTo>
                  <a:lnTo>
                    <a:pt x="0" y="107949"/>
                  </a:lnTo>
                  <a:lnTo>
                    <a:pt x="0" y="114299"/>
                  </a:lnTo>
                  <a:lnTo>
                    <a:pt x="7620" y="114299"/>
                  </a:lnTo>
                  <a:lnTo>
                    <a:pt x="7620" y="107949"/>
                  </a:lnTo>
                  <a:close/>
                </a:path>
                <a:path w="7620" h="514350">
                  <a:moveTo>
                    <a:pt x="7620" y="114299"/>
                  </a:moveTo>
                  <a:lnTo>
                    <a:pt x="0" y="114299"/>
                  </a:lnTo>
                  <a:lnTo>
                    <a:pt x="0" y="119379"/>
                  </a:lnTo>
                  <a:lnTo>
                    <a:pt x="7620" y="119379"/>
                  </a:lnTo>
                  <a:lnTo>
                    <a:pt x="7620" y="114299"/>
                  </a:lnTo>
                  <a:close/>
                </a:path>
                <a:path w="7620" h="514350">
                  <a:moveTo>
                    <a:pt x="7620" y="119379"/>
                  </a:moveTo>
                  <a:lnTo>
                    <a:pt x="0" y="119379"/>
                  </a:lnTo>
                  <a:lnTo>
                    <a:pt x="0" y="125729"/>
                  </a:lnTo>
                  <a:lnTo>
                    <a:pt x="7620" y="125729"/>
                  </a:lnTo>
                  <a:lnTo>
                    <a:pt x="7620" y="119379"/>
                  </a:lnTo>
                  <a:close/>
                </a:path>
                <a:path w="7620" h="514350">
                  <a:moveTo>
                    <a:pt x="7620" y="125729"/>
                  </a:moveTo>
                  <a:lnTo>
                    <a:pt x="0" y="125729"/>
                  </a:lnTo>
                  <a:lnTo>
                    <a:pt x="0" y="133349"/>
                  </a:lnTo>
                  <a:lnTo>
                    <a:pt x="7620" y="133349"/>
                  </a:lnTo>
                  <a:lnTo>
                    <a:pt x="7620" y="125729"/>
                  </a:lnTo>
                  <a:close/>
                </a:path>
                <a:path w="7620" h="514350">
                  <a:moveTo>
                    <a:pt x="7620" y="133349"/>
                  </a:moveTo>
                  <a:lnTo>
                    <a:pt x="0" y="133349"/>
                  </a:lnTo>
                  <a:lnTo>
                    <a:pt x="0" y="139699"/>
                  </a:lnTo>
                  <a:lnTo>
                    <a:pt x="7620" y="139699"/>
                  </a:lnTo>
                  <a:lnTo>
                    <a:pt x="7620" y="133349"/>
                  </a:lnTo>
                  <a:close/>
                </a:path>
                <a:path w="7620" h="514350">
                  <a:moveTo>
                    <a:pt x="7620" y="139699"/>
                  </a:moveTo>
                  <a:lnTo>
                    <a:pt x="0" y="139699"/>
                  </a:lnTo>
                  <a:lnTo>
                    <a:pt x="0" y="146049"/>
                  </a:lnTo>
                  <a:lnTo>
                    <a:pt x="7620" y="146049"/>
                  </a:lnTo>
                  <a:lnTo>
                    <a:pt x="7620" y="139699"/>
                  </a:lnTo>
                  <a:close/>
                </a:path>
                <a:path w="7620" h="514350">
                  <a:moveTo>
                    <a:pt x="7620" y="146049"/>
                  </a:moveTo>
                  <a:lnTo>
                    <a:pt x="0" y="146049"/>
                  </a:lnTo>
                  <a:lnTo>
                    <a:pt x="0" y="152399"/>
                  </a:lnTo>
                  <a:lnTo>
                    <a:pt x="7620" y="152399"/>
                  </a:lnTo>
                  <a:lnTo>
                    <a:pt x="7620" y="146049"/>
                  </a:lnTo>
                  <a:close/>
                </a:path>
                <a:path w="7620" h="514350">
                  <a:moveTo>
                    <a:pt x="7620" y="152399"/>
                  </a:moveTo>
                  <a:lnTo>
                    <a:pt x="0" y="152399"/>
                  </a:lnTo>
                  <a:lnTo>
                    <a:pt x="0" y="158749"/>
                  </a:lnTo>
                  <a:lnTo>
                    <a:pt x="7620" y="158749"/>
                  </a:lnTo>
                  <a:lnTo>
                    <a:pt x="7620" y="152399"/>
                  </a:lnTo>
                  <a:close/>
                </a:path>
                <a:path w="7620" h="514350">
                  <a:moveTo>
                    <a:pt x="7620" y="158749"/>
                  </a:moveTo>
                  <a:lnTo>
                    <a:pt x="0" y="158749"/>
                  </a:lnTo>
                  <a:lnTo>
                    <a:pt x="0" y="165099"/>
                  </a:lnTo>
                  <a:lnTo>
                    <a:pt x="7620" y="165099"/>
                  </a:lnTo>
                  <a:lnTo>
                    <a:pt x="7620" y="158749"/>
                  </a:lnTo>
                  <a:close/>
                </a:path>
                <a:path w="7620" h="514350">
                  <a:moveTo>
                    <a:pt x="7620" y="165099"/>
                  </a:moveTo>
                  <a:lnTo>
                    <a:pt x="0" y="165099"/>
                  </a:lnTo>
                  <a:lnTo>
                    <a:pt x="0" y="170179"/>
                  </a:lnTo>
                  <a:lnTo>
                    <a:pt x="7620" y="170179"/>
                  </a:lnTo>
                  <a:lnTo>
                    <a:pt x="7620" y="165099"/>
                  </a:lnTo>
                  <a:close/>
                </a:path>
                <a:path w="7620" h="514350">
                  <a:moveTo>
                    <a:pt x="7620" y="170179"/>
                  </a:moveTo>
                  <a:lnTo>
                    <a:pt x="0" y="170179"/>
                  </a:lnTo>
                  <a:lnTo>
                    <a:pt x="0" y="176529"/>
                  </a:lnTo>
                  <a:lnTo>
                    <a:pt x="7620" y="176529"/>
                  </a:lnTo>
                  <a:lnTo>
                    <a:pt x="7620" y="170179"/>
                  </a:lnTo>
                  <a:close/>
                </a:path>
                <a:path w="7620" h="514350">
                  <a:moveTo>
                    <a:pt x="7620" y="176529"/>
                  </a:moveTo>
                  <a:lnTo>
                    <a:pt x="0" y="176529"/>
                  </a:lnTo>
                  <a:lnTo>
                    <a:pt x="0" y="184149"/>
                  </a:lnTo>
                  <a:lnTo>
                    <a:pt x="7620" y="184149"/>
                  </a:lnTo>
                  <a:lnTo>
                    <a:pt x="7620" y="176529"/>
                  </a:lnTo>
                  <a:close/>
                </a:path>
                <a:path w="7620" h="514350">
                  <a:moveTo>
                    <a:pt x="7620" y="184149"/>
                  </a:moveTo>
                  <a:lnTo>
                    <a:pt x="0" y="184149"/>
                  </a:lnTo>
                  <a:lnTo>
                    <a:pt x="0" y="196849"/>
                  </a:lnTo>
                  <a:lnTo>
                    <a:pt x="7620" y="196849"/>
                  </a:lnTo>
                  <a:lnTo>
                    <a:pt x="7620" y="184149"/>
                  </a:lnTo>
                  <a:close/>
                </a:path>
                <a:path w="7620" h="514350">
                  <a:moveTo>
                    <a:pt x="7620" y="196849"/>
                  </a:moveTo>
                  <a:lnTo>
                    <a:pt x="0" y="196849"/>
                  </a:lnTo>
                  <a:lnTo>
                    <a:pt x="0" y="241299"/>
                  </a:lnTo>
                  <a:lnTo>
                    <a:pt x="7620" y="241299"/>
                  </a:lnTo>
                  <a:lnTo>
                    <a:pt x="7620" y="196849"/>
                  </a:lnTo>
                  <a:close/>
                </a:path>
                <a:path w="7620" h="514350">
                  <a:moveTo>
                    <a:pt x="7620" y="241299"/>
                  </a:moveTo>
                  <a:lnTo>
                    <a:pt x="0" y="241299"/>
                  </a:lnTo>
                  <a:lnTo>
                    <a:pt x="0" y="314959"/>
                  </a:lnTo>
                  <a:lnTo>
                    <a:pt x="7620" y="314959"/>
                  </a:lnTo>
                  <a:lnTo>
                    <a:pt x="7620" y="241299"/>
                  </a:lnTo>
                  <a:close/>
                </a:path>
                <a:path w="7620" h="514350">
                  <a:moveTo>
                    <a:pt x="7620" y="411479"/>
                  </a:moveTo>
                  <a:lnTo>
                    <a:pt x="0" y="411479"/>
                  </a:lnTo>
                  <a:lnTo>
                    <a:pt x="0" y="412749"/>
                  </a:lnTo>
                  <a:lnTo>
                    <a:pt x="7620" y="412749"/>
                  </a:lnTo>
                  <a:lnTo>
                    <a:pt x="7620" y="411479"/>
                  </a:lnTo>
                  <a:close/>
                </a:path>
                <a:path w="7620" h="514350">
                  <a:moveTo>
                    <a:pt x="7620" y="412749"/>
                  </a:moveTo>
                  <a:lnTo>
                    <a:pt x="0" y="412749"/>
                  </a:lnTo>
                  <a:lnTo>
                    <a:pt x="0" y="419099"/>
                  </a:lnTo>
                  <a:lnTo>
                    <a:pt x="7620" y="419099"/>
                  </a:lnTo>
                  <a:lnTo>
                    <a:pt x="7620" y="412749"/>
                  </a:lnTo>
                  <a:close/>
                </a:path>
                <a:path w="7620" h="514350">
                  <a:moveTo>
                    <a:pt x="7620" y="419099"/>
                  </a:moveTo>
                  <a:lnTo>
                    <a:pt x="0" y="419099"/>
                  </a:lnTo>
                  <a:lnTo>
                    <a:pt x="0" y="425449"/>
                  </a:lnTo>
                  <a:lnTo>
                    <a:pt x="7620" y="425449"/>
                  </a:lnTo>
                  <a:lnTo>
                    <a:pt x="7620" y="419099"/>
                  </a:lnTo>
                  <a:close/>
                </a:path>
                <a:path w="7620" h="514350">
                  <a:moveTo>
                    <a:pt x="7620" y="425449"/>
                  </a:moveTo>
                  <a:lnTo>
                    <a:pt x="0" y="425449"/>
                  </a:lnTo>
                  <a:lnTo>
                    <a:pt x="0" y="431799"/>
                  </a:lnTo>
                  <a:lnTo>
                    <a:pt x="7620" y="431799"/>
                  </a:lnTo>
                  <a:lnTo>
                    <a:pt x="7620" y="425449"/>
                  </a:lnTo>
                  <a:close/>
                </a:path>
                <a:path w="7620" h="514350">
                  <a:moveTo>
                    <a:pt x="7620" y="431799"/>
                  </a:moveTo>
                  <a:lnTo>
                    <a:pt x="0" y="431799"/>
                  </a:lnTo>
                  <a:lnTo>
                    <a:pt x="0" y="438149"/>
                  </a:lnTo>
                  <a:lnTo>
                    <a:pt x="7620" y="438149"/>
                  </a:lnTo>
                  <a:lnTo>
                    <a:pt x="7620" y="431799"/>
                  </a:lnTo>
                  <a:close/>
                </a:path>
                <a:path w="7620" h="514350">
                  <a:moveTo>
                    <a:pt x="7620" y="438149"/>
                  </a:moveTo>
                  <a:lnTo>
                    <a:pt x="0" y="438149"/>
                  </a:lnTo>
                  <a:lnTo>
                    <a:pt x="0" y="444499"/>
                  </a:lnTo>
                  <a:lnTo>
                    <a:pt x="7620" y="444499"/>
                  </a:lnTo>
                  <a:lnTo>
                    <a:pt x="7620" y="438149"/>
                  </a:lnTo>
                  <a:close/>
                </a:path>
                <a:path w="7620" h="514350">
                  <a:moveTo>
                    <a:pt x="7620" y="444499"/>
                  </a:moveTo>
                  <a:lnTo>
                    <a:pt x="0" y="444499"/>
                  </a:lnTo>
                  <a:lnTo>
                    <a:pt x="0" y="450849"/>
                  </a:lnTo>
                  <a:lnTo>
                    <a:pt x="7620" y="450849"/>
                  </a:lnTo>
                  <a:lnTo>
                    <a:pt x="7620" y="444499"/>
                  </a:lnTo>
                  <a:close/>
                </a:path>
                <a:path w="7620" h="514350">
                  <a:moveTo>
                    <a:pt x="7620" y="450849"/>
                  </a:moveTo>
                  <a:lnTo>
                    <a:pt x="0" y="450849"/>
                  </a:lnTo>
                  <a:lnTo>
                    <a:pt x="0" y="457199"/>
                  </a:lnTo>
                  <a:lnTo>
                    <a:pt x="7620" y="457199"/>
                  </a:lnTo>
                  <a:lnTo>
                    <a:pt x="7620" y="450849"/>
                  </a:lnTo>
                  <a:close/>
                </a:path>
                <a:path w="7620" h="514350">
                  <a:moveTo>
                    <a:pt x="7620" y="457199"/>
                  </a:moveTo>
                  <a:lnTo>
                    <a:pt x="0" y="457199"/>
                  </a:lnTo>
                  <a:lnTo>
                    <a:pt x="0" y="463549"/>
                  </a:lnTo>
                  <a:lnTo>
                    <a:pt x="7620" y="463549"/>
                  </a:lnTo>
                  <a:lnTo>
                    <a:pt x="7620" y="457199"/>
                  </a:lnTo>
                  <a:close/>
                </a:path>
                <a:path w="7620" h="514350">
                  <a:moveTo>
                    <a:pt x="7620" y="463549"/>
                  </a:moveTo>
                  <a:lnTo>
                    <a:pt x="0" y="463549"/>
                  </a:lnTo>
                  <a:lnTo>
                    <a:pt x="0" y="469899"/>
                  </a:lnTo>
                  <a:lnTo>
                    <a:pt x="7620" y="469899"/>
                  </a:lnTo>
                  <a:lnTo>
                    <a:pt x="7620" y="463549"/>
                  </a:lnTo>
                  <a:close/>
                </a:path>
                <a:path w="7620" h="514350">
                  <a:moveTo>
                    <a:pt x="7620" y="469899"/>
                  </a:moveTo>
                  <a:lnTo>
                    <a:pt x="0" y="469899"/>
                  </a:lnTo>
                  <a:lnTo>
                    <a:pt x="0" y="476249"/>
                  </a:lnTo>
                  <a:lnTo>
                    <a:pt x="7620" y="476249"/>
                  </a:lnTo>
                  <a:lnTo>
                    <a:pt x="7620" y="469899"/>
                  </a:lnTo>
                  <a:close/>
                </a:path>
                <a:path w="7620" h="514350">
                  <a:moveTo>
                    <a:pt x="7620" y="476249"/>
                  </a:moveTo>
                  <a:lnTo>
                    <a:pt x="0" y="476249"/>
                  </a:lnTo>
                  <a:lnTo>
                    <a:pt x="0" y="482599"/>
                  </a:lnTo>
                  <a:lnTo>
                    <a:pt x="7620" y="482599"/>
                  </a:lnTo>
                  <a:lnTo>
                    <a:pt x="7620" y="476249"/>
                  </a:lnTo>
                  <a:close/>
                </a:path>
                <a:path w="7620" h="514350">
                  <a:moveTo>
                    <a:pt x="7620" y="482599"/>
                  </a:moveTo>
                  <a:lnTo>
                    <a:pt x="0" y="482599"/>
                  </a:lnTo>
                  <a:lnTo>
                    <a:pt x="0" y="488949"/>
                  </a:lnTo>
                  <a:lnTo>
                    <a:pt x="7620" y="488949"/>
                  </a:lnTo>
                  <a:lnTo>
                    <a:pt x="7620" y="482599"/>
                  </a:lnTo>
                  <a:close/>
                </a:path>
                <a:path w="7620" h="514350">
                  <a:moveTo>
                    <a:pt x="7620" y="488949"/>
                  </a:moveTo>
                  <a:lnTo>
                    <a:pt x="0" y="488949"/>
                  </a:lnTo>
                  <a:lnTo>
                    <a:pt x="0" y="495299"/>
                  </a:lnTo>
                  <a:lnTo>
                    <a:pt x="7620" y="495299"/>
                  </a:lnTo>
                  <a:lnTo>
                    <a:pt x="7620" y="488949"/>
                  </a:lnTo>
                  <a:close/>
                </a:path>
                <a:path w="7620" h="514350">
                  <a:moveTo>
                    <a:pt x="7620" y="495299"/>
                  </a:moveTo>
                  <a:lnTo>
                    <a:pt x="0" y="495299"/>
                  </a:lnTo>
                  <a:lnTo>
                    <a:pt x="0" y="501649"/>
                  </a:lnTo>
                  <a:lnTo>
                    <a:pt x="7620" y="501649"/>
                  </a:lnTo>
                  <a:lnTo>
                    <a:pt x="7620" y="495299"/>
                  </a:lnTo>
                  <a:close/>
                </a:path>
                <a:path w="7620" h="514350">
                  <a:moveTo>
                    <a:pt x="7620" y="501649"/>
                  </a:moveTo>
                  <a:lnTo>
                    <a:pt x="0" y="501649"/>
                  </a:lnTo>
                  <a:lnTo>
                    <a:pt x="0" y="507999"/>
                  </a:lnTo>
                  <a:lnTo>
                    <a:pt x="7620" y="507999"/>
                  </a:lnTo>
                  <a:lnTo>
                    <a:pt x="7620" y="501649"/>
                  </a:lnTo>
                  <a:close/>
                </a:path>
                <a:path w="7620" h="514350">
                  <a:moveTo>
                    <a:pt x="6350" y="507999"/>
                  </a:moveTo>
                  <a:lnTo>
                    <a:pt x="0" y="507999"/>
                  </a:lnTo>
                  <a:lnTo>
                    <a:pt x="0" y="514349"/>
                  </a:lnTo>
                  <a:lnTo>
                    <a:pt x="1270" y="514349"/>
                  </a:lnTo>
                  <a:lnTo>
                    <a:pt x="1270" y="513079"/>
                  </a:lnTo>
                  <a:lnTo>
                    <a:pt x="2540" y="513079"/>
                  </a:lnTo>
                  <a:lnTo>
                    <a:pt x="2540" y="511809"/>
                  </a:lnTo>
                  <a:lnTo>
                    <a:pt x="3810" y="511809"/>
                  </a:lnTo>
                  <a:lnTo>
                    <a:pt x="3810" y="510539"/>
                  </a:lnTo>
                  <a:lnTo>
                    <a:pt x="5080" y="510539"/>
                  </a:lnTo>
                  <a:lnTo>
                    <a:pt x="5080" y="509269"/>
                  </a:lnTo>
                  <a:lnTo>
                    <a:pt x="6350" y="509269"/>
                  </a:lnTo>
                  <a:lnTo>
                    <a:pt x="6350" y="507999"/>
                  </a:lnTo>
                  <a:close/>
                </a:path>
              </a:pathLst>
            </a:custGeom>
            <a:solidFill>
              <a:srgbClr val="8500ED"/>
            </a:solidFill>
          </p:spPr>
          <p:txBody>
            <a:bodyPr bIns="0" lIns="0" rIns="0" rtlCol="0" tIns="0" wrap="square"/>
            <a:p/>
          </p:txBody>
        </p:sp>
        <p:sp>
          <p:nvSpPr>
            <p:cNvPr id="1049392" name="object 686"/>
            <p:cNvSpPr/>
            <p:nvPr/>
          </p:nvSpPr>
          <p:spPr>
            <a:xfrm>
              <a:off x="3502659" y="4559299"/>
              <a:ext cx="7620" cy="532130"/>
            </a:xfrm>
            <a:custGeom>
              <a:avLst/>
              <a:ahLst/>
              <a:rect l="l" t="t" r="r" b="b"/>
              <a:pathLst>
                <a:path w="7620" h="532129">
                  <a:moveTo>
                    <a:pt x="1269" y="0"/>
                  </a:moveTo>
                  <a:lnTo>
                    <a:pt x="0" y="0"/>
                  </a:lnTo>
                  <a:lnTo>
                    <a:pt x="0" y="2539"/>
                  </a:lnTo>
                  <a:lnTo>
                    <a:pt x="1269" y="2539"/>
                  </a:lnTo>
                  <a:lnTo>
                    <a:pt x="1269" y="0"/>
                  </a:lnTo>
                  <a:close/>
                </a:path>
                <a:path w="7620" h="532129">
                  <a:moveTo>
                    <a:pt x="2539" y="2540"/>
                  </a:moveTo>
                  <a:lnTo>
                    <a:pt x="0" y="2540"/>
                  </a:lnTo>
                  <a:lnTo>
                    <a:pt x="0" y="8889"/>
                  </a:lnTo>
                  <a:lnTo>
                    <a:pt x="7619" y="8889"/>
                  </a:lnTo>
                  <a:lnTo>
                    <a:pt x="7619" y="7619"/>
                  </a:lnTo>
                  <a:lnTo>
                    <a:pt x="6350" y="7619"/>
                  </a:lnTo>
                  <a:lnTo>
                    <a:pt x="6350" y="6350"/>
                  </a:lnTo>
                  <a:lnTo>
                    <a:pt x="5079" y="6350"/>
                  </a:lnTo>
                  <a:lnTo>
                    <a:pt x="5079" y="5080"/>
                  </a:lnTo>
                  <a:lnTo>
                    <a:pt x="3810" y="5080"/>
                  </a:lnTo>
                  <a:lnTo>
                    <a:pt x="3810" y="3810"/>
                  </a:lnTo>
                  <a:lnTo>
                    <a:pt x="2539" y="3810"/>
                  </a:lnTo>
                  <a:lnTo>
                    <a:pt x="2539" y="2540"/>
                  </a:lnTo>
                  <a:close/>
                </a:path>
                <a:path w="7620" h="532129">
                  <a:moveTo>
                    <a:pt x="7619" y="8890"/>
                  </a:moveTo>
                  <a:lnTo>
                    <a:pt x="0" y="8890"/>
                  </a:lnTo>
                  <a:lnTo>
                    <a:pt x="0" y="15239"/>
                  </a:lnTo>
                  <a:lnTo>
                    <a:pt x="7619" y="15239"/>
                  </a:lnTo>
                  <a:lnTo>
                    <a:pt x="7619" y="8890"/>
                  </a:lnTo>
                  <a:close/>
                </a:path>
                <a:path w="7620" h="532129">
                  <a:moveTo>
                    <a:pt x="7619" y="15240"/>
                  </a:moveTo>
                  <a:lnTo>
                    <a:pt x="0" y="15240"/>
                  </a:lnTo>
                  <a:lnTo>
                    <a:pt x="0" y="21589"/>
                  </a:lnTo>
                  <a:lnTo>
                    <a:pt x="7619" y="21589"/>
                  </a:lnTo>
                  <a:lnTo>
                    <a:pt x="7619" y="15240"/>
                  </a:lnTo>
                  <a:close/>
                </a:path>
                <a:path w="7620" h="532129">
                  <a:moveTo>
                    <a:pt x="7619" y="21590"/>
                  </a:moveTo>
                  <a:lnTo>
                    <a:pt x="0" y="21590"/>
                  </a:lnTo>
                  <a:lnTo>
                    <a:pt x="0" y="27939"/>
                  </a:lnTo>
                  <a:lnTo>
                    <a:pt x="7619" y="27939"/>
                  </a:lnTo>
                  <a:lnTo>
                    <a:pt x="7619" y="21590"/>
                  </a:lnTo>
                  <a:close/>
                </a:path>
                <a:path w="7620" h="532129">
                  <a:moveTo>
                    <a:pt x="7619" y="27940"/>
                  </a:moveTo>
                  <a:lnTo>
                    <a:pt x="0" y="27940"/>
                  </a:lnTo>
                  <a:lnTo>
                    <a:pt x="0" y="34289"/>
                  </a:lnTo>
                  <a:lnTo>
                    <a:pt x="7619" y="34289"/>
                  </a:lnTo>
                  <a:lnTo>
                    <a:pt x="7619" y="27940"/>
                  </a:lnTo>
                  <a:close/>
                </a:path>
                <a:path w="7620" h="532129">
                  <a:moveTo>
                    <a:pt x="7619" y="34290"/>
                  </a:moveTo>
                  <a:lnTo>
                    <a:pt x="0" y="34290"/>
                  </a:lnTo>
                  <a:lnTo>
                    <a:pt x="0" y="40639"/>
                  </a:lnTo>
                  <a:lnTo>
                    <a:pt x="7619" y="40639"/>
                  </a:lnTo>
                  <a:lnTo>
                    <a:pt x="7619" y="34290"/>
                  </a:lnTo>
                  <a:close/>
                </a:path>
                <a:path w="7620" h="532129">
                  <a:moveTo>
                    <a:pt x="7619" y="40640"/>
                  </a:moveTo>
                  <a:lnTo>
                    <a:pt x="0" y="40640"/>
                  </a:lnTo>
                  <a:lnTo>
                    <a:pt x="0" y="46989"/>
                  </a:lnTo>
                  <a:lnTo>
                    <a:pt x="7619" y="46989"/>
                  </a:lnTo>
                  <a:lnTo>
                    <a:pt x="7619" y="40640"/>
                  </a:lnTo>
                  <a:close/>
                </a:path>
                <a:path w="7620" h="532129">
                  <a:moveTo>
                    <a:pt x="7619" y="46990"/>
                  </a:moveTo>
                  <a:lnTo>
                    <a:pt x="0" y="46990"/>
                  </a:lnTo>
                  <a:lnTo>
                    <a:pt x="0" y="53339"/>
                  </a:lnTo>
                  <a:lnTo>
                    <a:pt x="7619" y="53339"/>
                  </a:lnTo>
                  <a:lnTo>
                    <a:pt x="7619" y="46990"/>
                  </a:lnTo>
                  <a:close/>
                </a:path>
                <a:path w="7620" h="532129">
                  <a:moveTo>
                    <a:pt x="7619" y="53340"/>
                  </a:moveTo>
                  <a:lnTo>
                    <a:pt x="0" y="53340"/>
                  </a:lnTo>
                  <a:lnTo>
                    <a:pt x="0" y="59689"/>
                  </a:lnTo>
                  <a:lnTo>
                    <a:pt x="7619" y="59689"/>
                  </a:lnTo>
                  <a:lnTo>
                    <a:pt x="7619" y="53340"/>
                  </a:lnTo>
                  <a:close/>
                </a:path>
                <a:path w="7620" h="532129">
                  <a:moveTo>
                    <a:pt x="7619" y="59690"/>
                  </a:moveTo>
                  <a:lnTo>
                    <a:pt x="0" y="59690"/>
                  </a:lnTo>
                  <a:lnTo>
                    <a:pt x="0" y="66039"/>
                  </a:lnTo>
                  <a:lnTo>
                    <a:pt x="7619" y="66039"/>
                  </a:lnTo>
                  <a:lnTo>
                    <a:pt x="7619" y="59690"/>
                  </a:lnTo>
                  <a:close/>
                </a:path>
                <a:path w="7620" h="532129">
                  <a:moveTo>
                    <a:pt x="7619" y="66040"/>
                  </a:moveTo>
                  <a:lnTo>
                    <a:pt x="0" y="66040"/>
                  </a:lnTo>
                  <a:lnTo>
                    <a:pt x="0" y="72389"/>
                  </a:lnTo>
                  <a:lnTo>
                    <a:pt x="7619" y="72389"/>
                  </a:lnTo>
                  <a:lnTo>
                    <a:pt x="7619" y="66040"/>
                  </a:lnTo>
                  <a:close/>
                </a:path>
                <a:path w="7620" h="532129">
                  <a:moveTo>
                    <a:pt x="7619" y="72390"/>
                  </a:moveTo>
                  <a:lnTo>
                    <a:pt x="0" y="72390"/>
                  </a:lnTo>
                  <a:lnTo>
                    <a:pt x="0" y="78739"/>
                  </a:lnTo>
                  <a:lnTo>
                    <a:pt x="7619" y="78739"/>
                  </a:lnTo>
                  <a:lnTo>
                    <a:pt x="7619" y="72390"/>
                  </a:lnTo>
                  <a:close/>
                </a:path>
                <a:path w="7620" h="532129">
                  <a:moveTo>
                    <a:pt x="7619" y="78740"/>
                  </a:moveTo>
                  <a:lnTo>
                    <a:pt x="0" y="78740"/>
                  </a:lnTo>
                  <a:lnTo>
                    <a:pt x="0" y="85089"/>
                  </a:lnTo>
                  <a:lnTo>
                    <a:pt x="7619" y="85089"/>
                  </a:lnTo>
                  <a:lnTo>
                    <a:pt x="7619" y="78740"/>
                  </a:lnTo>
                  <a:close/>
                </a:path>
                <a:path w="7620" h="532129">
                  <a:moveTo>
                    <a:pt x="7619" y="85090"/>
                  </a:moveTo>
                  <a:lnTo>
                    <a:pt x="0" y="85090"/>
                  </a:lnTo>
                  <a:lnTo>
                    <a:pt x="0" y="91439"/>
                  </a:lnTo>
                  <a:lnTo>
                    <a:pt x="7619" y="91439"/>
                  </a:lnTo>
                  <a:lnTo>
                    <a:pt x="7619" y="85090"/>
                  </a:lnTo>
                  <a:close/>
                </a:path>
                <a:path w="7620" h="532129">
                  <a:moveTo>
                    <a:pt x="7619" y="91440"/>
                  </a:moveTo>
                  <a:lnTo>
                    <a:pt x="0" y="91440"/>
                  </a:lnTo>
                  <a:lnTo>
                    <a:pt x="0" y="97789"/>
                  </a:lnTo>
                  <a:lnTo>
                    <a:pt x="7619" y="97789"/>
                  </a:lnTo>
                  <a:lnTo>
                    <a:pt x="7619" y="91440"/>
                  </a:lnTo>
                  <a:close/>
                </a:path>
                <a:path w="7620" h="532129">
                  <a:moveTo>
                    <a:pt x="7619" y="97790"/>
                  </a:moveTo>
                  <a:lnTo>
                    <a:pt x="0" y="97790"/>
                  </a:lnTo>
                  <a:lnTo>
                    <a:pt x="0" y="104139"/>
                  </a:lnTo>
                  <a:lnTo>
                    <a:pt x="7619" y="104139"/>
                  </a:lnTo>
                  <a:lnTo>
                    <a:pt x="7619" y="97790"/>
                  </a:lnTo>
                  <a:close/>
                </a:path>
                <a:path w="7620" h="532129">
                  <a:moveTo>
                    <a:pt x="7619" y="104140"/>
                  </a:moveTo>
                  <a:lnTo>
                    <a:pt x="0" y="104140"/>
                  </a:lnTo>
                  <a:lnTo>
                    <a:pt x="0" y="110489"/>
                  </a:lnTo>
                  <a:lnTo>
                    <a:pt x="7619" y="110489"/>
                  </a:lnTo>
                  <a:lnTo>
                    <a:pt x="7619" y="104140"/>
                  </a:lnTo>
                  <a:close/>
                </a:path>
                <a:path w="7620" h="532129">
                  <a:moveTo>
                    <a:pt x="7619" y="110490"/>
                  </a:moveTo>
                  <a:lnTo>
                    <a:pt x="0" y="110490"/>
                  </a:lnTo>
                  <a:lnTo>
                    <a:pt x="0" y="116839"/>
                  </a:lnTo>
                  <a:lnTo>
                    <a:pt x="7619" y="116839"/>
                  </a:lnTo>
                  <a:lnTo>
                    <a:pt x="7619" y="110490"/>
                  </a:lnTo>
                  <a:close/>
                </a:path>
                <a:path w="7620" h="532129">
                  <a:moveTo>
                    <a:pt x="7619" y="116840"/>
                  </a:moveTo>
                  <a:lnTo>
                    <a:pt x="0" y="116840"/>
                  </a:lnTo>
                  <a:lnTo>
                    <a:pt x="0" y="123189"/>
                  </a:lnTo>
                  <a:lnTo>
                    <a:pt x="7619" y="123189"/>
                  </a:lnTo>
                  <a:lnTo>
                    <a:pt x="7619" y="116840"/>
                  </a:lnTo>
                  <a:close/>
                </a:path>
                <a:path w="7620" h="532129">
                  <a:moveTo>
                    <a:pt x="7619" y="123190"/>
                  </a:moveTo>
                  <a:lnTo>
                    <a:pt x="0" y="123190"/>
                  </a:lnTo>
                  <a:lnTo>
                    <a:pt x="0" y="128269"/>
                  </a:lnTo>
                  <a:lnTo>
                    <a:pt x="7619" y="128269"/>
                  </a:lnTo>
                  <a:lnTo>
                    <a:pt x="7619" y="123190"/>
                  </a:lnTo>
                  <a:close/>
                </a:path>
                <a:path w="7620" h="532129">
                  <a:moveTo>
                    <a:pt x="7619" y="128270"/>
                  </a:moveTo>
                  <a:lnTo>
                    <a:pt x="0" y="128270"/>
                  </a:lnTo>
                  <a:lnTo>
                    <a:pt x="0" y="134619"/>
                  </a:lnTo>
                  <a:lnTo>
                    <a:pt x="7619" y="134619"/>
                  </a:lnTo>
                  <a:lnTo>
                    <a:pt x="7619" y="128270"/>
                  </a:lnTo>
                  <a:close/>
                </a:path>
                <a:path w="7620" h="532129">
                  <a:moveTo>
                    <a:pt x="7619" y="134620"/>
                  </a:moveTo>
                  <a:lnTo>
                    <a:pt x="0" y="134620"/>
                  </a:lnTo>
                  <a:lnTo>
                    <a:pt x="0" y="142239"/>
                  </a:lnTo>
                  <a:lnTo>
                    <a:pt x="7619" y="142239"/>
                  </a:lnTo>
                  <a:lnTo>
                    <a:pt x="7619" y="134620"/>
                  </a:lnTo>
                  <a:close/>
                </a:path>
                <a:path w="7620" h="532129">
                  <a:moveTo>
                    <a:pt x="7619" y="142240"/>
                  </a:moveTo>
                  <a:lnTo>
                    <a:pt x="0" y="142240"/>
                  </a:lnTo>
                  <a:lnTo>
                    <a:pt x="0" y="148589"/>
                  </a:lnTo>
                  <a:lnTo>
                    <a:pt x="7619" y="148589"/>
                  </a:lnTo>
                  <a:lnTo>
                    <a:pt x="7619" y="142240"/>
                  </a:lnTo>
                  <a:close/>
                </a:path>
                <a:path w="7620" h="532129">
                  <a:moveTo>
                    <a:pt x="7619" y="148590"/>
                  </a:moveTo>
                  <a:lnTo>
                    <a:pt x="0" y="148590"/>
                  </a:lnTo>
                  <a:lnTo>
                    <a:pt x="0" y="154939"/>
                  </a:lnTo>
                  <a:lnTo>
                    <a:pt x="7619" y="154939"/>
                  </a:lnTo>
                  <a:lnTo>
                    <a:pt x="7619" y="148590"/>
                  </a:lnTo>
                  <a:close/>
                </a:path>
                <a:path w="7620" h="532129">
                  <a:moveTo>
                    <a:pt x="7619" y="154940"/>
                  </a:moveTo>
                  <a:lnTo>
                    <a:pt x="0" y="154940"/>
                  </a:lnTo>
                  <a:lnTo>
                    <a:pt x="0" y="161289"/>
                  </a:lnTo>
                  <a:lnTo>
                    <a:pt x="7619" y="161289"/>
                  </a:lnTo>
                  <a:lnTo>
                    <a:pt x="7619" y="154940"/>
                  </a:lnTo>
                  <a:close/>
                </a:path>
                <a:path w="7620" h="532129">
                  <a:moveTo>
                    <a:pt x="7619" y="161290"/>
                  </a:moveTo>
                  <a:lnTo>
                    <a:pt x="0" y="161290"/>
                  </a:lnTo>
                  <a:lnTo>
                    <a:pt x="0" y="167639"/>
                  </a:lnTo>
                  <a:lnTo>
                    <a:pt x="7619" y="167639"/>
                  </a:lnTo>
                  <a:lnTo>
                    <a:pt x="7619" y="161290"/>
                  </a:lnTo>
                  <a:close/>
                </a:path>
                <a:path w="7620" h="532129">
                  <a:moveTo>
                    <a:pt x="7619" y="167640"/>
                  </a:moveTo>
                  <a:lnTo>
                    <a:pt x="0" y="167640"/>
                  </a:lnTo>
                  <a:lnTo>
                    <a:pt x="0" y="173989"/>
                  </a:lnTo>
                  <a:lnTo>
                    <a:pt x="7619" y="173989"/>
                  </a:lnTo>
                  <a:lnTo>
                    <a:pt x="7619" y="167640"/>
                  </a:lnTo>
                  <a:close/>
                </a:path>
                <a:path w="7620" h="532129">
                  <a:moveTo>
                    <a:pt x="7619" y="173990"/>
                  </a:moveTo>
                  <a:lnTo>
                    <a:pt x="0" y="173990"/>
                  </a:lnTo>
                  <a:lnTo>
                    <a:pt x="0" y="179069"/>
                  </a:lnTo>
                  <a:lnTo>
                    <a:pt x="7619" y="179069"/>
                  </a:lnTo>
                  <a:lnTo>
                    <a:pt x="7619" y="173990"/>
                  </a:lnTo>
                  <a:close/>
                </a:path>
                <a:path w="7620" h="532129">
                  <a:moveTo>
                    <a:pt x="7619" y="179070"/>
                  </a:moveTo>
                  <a:lnTo>
                    <a:pt x="0" y="179070"/>
                  </a:lnTo>
                  <a:lnTo>
                    <a:pt x="0" y="185419"/>
                  </a:lnTo>
                  <a:lnTo>
                    <a:pt x="7619" y="185419"/>
                  </a:lnTo>
                  <a:lnTo>
                    <a:pt x="7619" y="179070"/>
                  </a:lnTo>
                  <a:close/>
                </a:path>
                <a:path w="7620" h="532129">
                  <a:moveTo>
                    <a:pt x="7619" y="185420"/>
                  </a:moveTo>
                  <a:lnTo>
                    <a:pt x="0" y="185420"/>
                  </a:lnTo>
                  <a:lnTo>
                    <a:pt x="0" y="193039"/>
                  </a:lnTo>
                  <a:lnTo>
                    <a:pt x="7619" y="193039"/>
                  </a:lnTo>
                  <a:lnTo>
                    <a:pt x="7619" y="185420"/>
                  </a:lnTo>
                  <a:close/>
                </a:path>
                <a:path w="7620" h="532129">
                  <a:moveTo>
                    <a:pt x="7619" y="193040"/>
                  </a:moveTo>
                  <a:lnTo>
                    <a:pt x="0" y="193040"/>
                  </a:lnTo>
                  <a:lnTo>
                    <a:pt x="0" y="205739"/>
                  </a:lnTo>
                  <a:lnTo>
                    <a:pt x="7619" y="205739"/>
                  </a:lnTo>
                  <a:lnTo>
                    <a:pt x="7619" y="193040"/>
                  </a:lnTo>
                  <a:close/>
                </a:path>
                <a:path w="7620" h="532129">
                  <a:moveTo>
                    <a:pt x="7619" y="205740"/>
                  </a:moveTo>
                  <a:lnTo>
                    <a:pt x="0" y="205740"/>
                  </a:lnTo>
                  <a:lnTo>
                    <a:pt x="0" y="250189"/>
                  </a:lnTo>
                  <a:lnTo>
                    <a:pt x="7619" y="250189"/>
                  </a:lnTo>
                  <a:lnTo>
                    <a:pt x="7619" y="205740"/>
                  </a:lnTo>
                  <a:close/>
                </a:path>
                <a:path w="7620" h="532129">
                  <a:moveTo>
                    <a:pt x="7619" y="250190"/>
                  </a:moveTo>
                  <a:lnTo>
                    <a:pt x="0" y="250190"/>
                  </a:lnTo>
                  <a:lnTo>
                    <a:pt x="0" y="323850"/>
                  </a:lnTo>
                  <a:lnTo>
                    <a:pt x="7619" y="323850"/>
                  </a:lnTo>
                  <a:lnTo>
                    <a:pt x="7619" y="250190"/>
                  </a:lnTo>
                  <a:close/>
                </a:path>
                <a:path w="7620" h="532129">
                  <a:moveTo>
                    <a:pt x="7619" y="419100"/>
                  </a:moveTo>
                  <a:lnTo>
                    <a:pt x="0" y="419100"/>
                  </a:lnTo>
                  <a:lnTo>
                    <a:pt x="0" y="421639"/>
                  </a:lnTo>
                  <a:lnTo>
                    <a:pt x="7619" y="421639"/>
                  </a:lnTo>
                  <a:lnTo>
                    <a:pt x="7619" y="419100"/>
                  </a:lnTo>
                  <a:close/>
                </a:path>
                <a:path w="7620" h="532129">
                  <a:moveTo>
                    <a:pt x="7619" y="421640"/>
                  </a:moveTo>
                  <a:lnTo>
                    <a:pt x="0" y="421640"/>
                  </a:lnTo>
                  <a:lnTo>
                    <a:pt x="0" y="427989"/>
                  </a:lnTo>
                  <a:lnTo>
                    <a:pt x="7619" y="427989"/>
                  </a:lnTo>
                  <a:lnTo>
                    <a:pt x="7619" y="421640"/>
                  </a:lnTo>
                  <a:close/>
                </a:path>
                <a:path w="7620" h="532129">
                  <a:moveTo>
                    <a:pt x="7619" y="427990"/>
                  </a:moveTo>
                  <a:lnTo>
                    <a:pt x="0" y="427990"/>
                  </a:lnTo>
                  <a:lnTo>
                    <a:pt x="0" y="434339"/>
                  </a:lnTo>
                  <a:lnTo>
                    <a:pt x="7619" y="434339"/>
                  </a:lnTo>
                  <a:lnTo>
                    <a:pt x="7619" y="427990"/>
                  </a:lnTo>
                  <a:close/>
                </a:path>
                <a:path w="7620" h="532129">
                  <a:moveTo>
                    <a:pt x="7619" y="434340"/>
                  </a:moveTo>
                  <a:lnTo>
                    <a:pt x="0" y="434340"/>
                  </a:lnTo>
                  <a:lnTo>
                    <a:pt x="0" y="440689"/>
                  </a:lnTo>
                  <a:lnTo>
                    <a:pt x="7619" y="440689"/>
                  </a:lnTo>
                  <a:lnTo>
                    <a:pt x="7619" y="434340"/>
                  </a:lnTo>
                  <a:close/>
                </a:path>
                <a:path w="7620" h="532129">
                  <a:moveTo>
                    <a:pt x="7619" y="440690"/>
                  </a:moveTo>
                  <a:lnTo>
                    <a:pt x="0" y="440690"/>
                  </a:lnTo>
                  <a:lnTo>
                    <a:pt x="0" y="447039"/>
                  </a:lnTo>
                  <a:lnTo>
                    <a:pt x="7619" y="447039"/>
                  </a:lnTo>
                  <a:lnTo>
                    <a:pt x="7619" y="440690"/>
                  </a:lnTo>
                  <a:close/>
                </a:path>
                <a:path w="7620" h="532129">
                  <a:moveTo>
                    <a:pt x="7619" y="447040"/>
                  </a:moveTo>
                  <a:lnTo>
                    <a:pt x="0" y="447040"/>
                  </a:lnTo>
                  <a:lnTo>
                    <a:pt x="0" y="453389"/>
                  </a:lnTo>
                  <a:lnTo>
                    <a:pt x="7619" y="453389"/>
                  </a:lnTo>
                  <a:lnTo>
                    <a:pt x="7619" y="447040"/>
                  </a:lnTo>
                  <a:close/>
                </a:path>
                <a:path w="7620" h="532129">
                  <a:moveTo>
                    <a:pt x="7619" y="453390"/>
                  </a:moveTo>
                  <a:lnTo>
                    <a:pt x="0" y="453390"/>
                  </a:lnTo>
                  <a:lnTo>
                    <a:pt x="0" y="459739"/>
                  </a:lnTo>
                  <a:lnTo>
                    <a:pt x="7619" y="459739"/>
                  </a:lnTo>
                  <a:lnTo>
                    <a:pt x="7619" y="453390"/>
                  </a:lnTo>
                  <a:close/>
                </a:path>
                <a:path w="7620" h="532129">
                  <a:moveTo>
                    <a:pt x="7619" y="459740"/>
                  </a:moveTo>
                  <a:lnTo>
                    <a:pt x="0" y="459740"/>
                  </a:lnTo>
                  <a:lnTo>
                    <a:pt x="0" y="466089"/>
                  </a:lnTo>
                  <a:lnTo>
                    <a:pt x="7619" y="466089"/>
                  </a:lnTo>
                  <a:lnTo>
                    <a:pt x="7619" y="459740"/>
                  </a:lnTo>
                  <a:close/>
                </a:path>
                <a:path w="7620" h="532129">
                  <a:moveTo>
                    <a:pt x="7619" y="466090"/>
                  </a:moveTo>
                  <a:lnTo>
                    <a:pt x="0" y="466090"/>
                  </a:lnTo>
                  <a:lnTo>
                    <a:pt x="0" y="472439"/>
                  </a:lnTo>
                  <a:lnTo>
                    <a:pt x="7619" y="472439"/>
                  </a:lnTo>
                  <a:lnTo>
                    <a:pt x="7619" y="466090"/>
                  </a:lnTo>
                  <a:close/>
                </a:path>
                <a:path w="7620" h="532129">
                  <a:moveTo>
                    <a:pt x="7619" y="472440"/>
                  </a:moveTo>
                  <a:lnTo>
                    <a:pt x="0" y="472440"/>
                  </a:lnTo>
                  <a:lnTo>
                    <a:pt x="0" y="478789"/>
                  </a:lnTo>
                  <a:lnTo>
                    <a:pt x="7619" y="478789"/>
                  </a:lnTo>
                  <a:lnTo>
                    <a:pt x="7619" y="472440"/>
                  </a:lnTo>
                  <a:close/>
                </a:path>
                <a:path w="7620" h="532129">
                  <a:moveTo>
                    <a:pt x="7619" y="478790"/>
                  </a:moveTo>
                  <a:lnTo>
                    <a:pt x="0" y="478790"/>
                  </a:lnTo>
                  <a:lnTo>
                    <a:pt x="0" y="485139"/>
                  </a:lnTo>
                  <a:lnTo>
                    <a:pt x="7619" y="485139"/>
                  </a:lnTo>
                  <a:lnTo>
                    <a:pt x="7619" y="478790"/>
                  </a:lnTo>
                  <a:close/>
                </a:path>
                <a:path w="7620" h="532129">
                  <a:moveTo>
                    <a:pt x="7619" y="485140"/>
                  </a:moveTo>
                  <a:lnTo>
                    <a:pt x="0" y="485140"/>
                  </a:lnTo>
                  <a:lnTo>
                    <a:pt x="0" y="491489"/>
                  </a:lnTo>
                  <a:lnTo>
                    <a:pt x="7619" y="491489"/>
                  </a:lnTo>
                  <a:lnTo>
                    <a:pt x="7619" y="485140"/>
                  </a:lnTo>
                  <a:close/>
                </a:path>
                <a:path w="7620" h="532129">
                  <a:moveTo>
                    <a:pt x="7619" y="491490"/>
                  </a:moveTo>
                  <a:lnTo>
                    <a:pt x="0" y="491490"/>
                  </a:lnTo>
                  <a:lnTo>
                    <a:pt x="0" y="497839"/>
                  </a:lnTo>
                  <a:lnTo>
                    <a:pt x="7619" y="497839"/>
                  </a:lnTo>
                  <a:lnTo>
                    <a:pt x="7619" y="491490"/>
                  </a:lnTo>
                  <a:close/>
                </a:path>
                <a:path w="7620" h="532129">
                  <a:moveTo>
                    <a:pt x="7619" y="497840"/>
                  </a:moveTo>
                  <a:lnTo>
                    <a:pt x="0" y="497840"/>
                  </a:lnTo>
                  <a:lnTo>
                    <a:pt x="0" y="504189"/>
                  </a:lnTo>
                  <a:lnTo>
                    <a:pt x="7619" y="504189"/>
                  </a:lnTo>
                  <a:lnTo>
                    <a:pt x="7619" y="497840"/>
                  </a:lnTo>
                  <a:close/>
                </a:path>
                <a:path w="7620" h="532129">
                  <a:moveTo>
                    <a:pt x="7619" y="504190"/>
                  </a:moveTo>
                  <a:lnTo>
                    <a:pt x="0" y="504190"/>
                  </a:lnTo>
                  <a:lnTo>
                    <a:pt x="0" y="510539"/>
                  </a:lnTo>
                  <a:lnTo>
                    <a:pt x="7619" y="510539"/>
                  </a:lnTo>
                  <a:lnTo>
                    <a:pt x="7619" y="504190"/>
                  </a:lnTo>
                  <a:close/>
                </a:path>
                <a:path w="7620" h="532129">
                  <a:moveTo>
                    <a:pt x="7619" y="510540"/>
                  </a:moveTo>
                  <a:lnTo>
                    <a:pt x="0" y="510540"/>
                  </a:lnTo>
                  <a:lnTo>
                    <a:pt x="0" y="516889"/>
                  </a:lnTo>
                  <a:lnTo>
                    <a:pt x="7619" y="516889"/>
                  </a:lnTo>
                  <a:lnTo>
                    <a:pt x="7619" y="510540"/>
                  </a:lnTo>
                  <a:close/>
                </a:path>
                <a:path w="7620" h="532129">
                  <a:moveTo>
                    <a:pt x="7619" y="516890"/>
                  </a:moveTo>
                  <a:lnTo>
                    <a:pt x="0" y="516890"/>
                  </a:lnTo>
                  <a:lnTo>
                    <a:pt x="0" y="523239"/>
                  </a:lnTo>
                  <a:lnTo>
                    <a:pt x="7619" y="523239"/>
                  </a:lnTo>
                  <a:lnTo>
                    <a:pt x="7619" y="516890"/>
                  </a:lnTo>
                  <a:close/>
                </a:path>
                <a:path w="7620" h="532129">
                  <a:moveTo>
                    <a:pt x="7619" y="523240"/>
                  </a:moveTo>
                  <a:lnTo>
                    <a:pt x="0" y="523240"/>
                  </a:lnTo>
                  <a:lnTo>
                    <a:pt x="0" y="529589"/>
                  </a:lnTo>
                  <a:lnTo>
                    <a:pt x="3809" y="529589"/>
                  </a:lnTo>
                  <a:lnTo>
                    <a:pt x="3809" y="528319"/>
                  </a:lnTo>
                  <a:lnTo>
                    <a:pt x="5079" y="528319"/>
                  </a:lnTo>
                  <a:lnTo>
                    <a:pt x="5079" y="527050"/>
                  </a:lnTo>
                  <a:lnTo>
                    <a:pt x="6350" y="527050"/>
                  </a:lnTo>
                  <a:lnTo>
                    <a:pt x="6350" y="524510"/>
                  </a:lnTo>
                  <a:lnTo>
                    <a:pt x="7619" y="524510"/>
                  </a:lnTo>
                  <a:lnTo>
                    <a:pt x="7619" y="523240"/>
                  </a:lnTo>
                  <a:close/>
                </a:path>
                <a:path w="7620" h="532129">
                  <a:moveTo>
                    <a:pt x="2539" y="529590"/>
                  </a:moveTo>
                  <a:lnTo>
                    <a:pt x="0" y="529590"/>
                  </a:lnTo>
                  <a:lnTo>
                    <a:pt x="0" y="532130"/>
                  </a:lnTo>
                  <a:lnTo>
                    <a:pt x="1269" y="532130"/>
                  </a:lnTo>
                  <a:lnTo>
                    <a:pt x="1269" y="530860"/>
                  </a:lnTo>
                  <a:lnTo>
                    <a:pt x="2539" y="530860"/>
                  </a:lnTo>
                  <a:lnTo>
                    <a:pt x="2539" y="529590"/>
                  </a:lnTo>
                  <a:close/>
                </a:path>
              </a:pathLst>
            </a:custGeom>
            <a:solidFill>
              <a:srgbClr val="8300ED"/>
            </a:solidFill>
          </p:spPr>
          <p:txBody>
            <a:bodyPr bIns="0" lIns="0" rIns="0" rtlCol="0" tIns="0" wrap="square"/>
            <a:p/>
          </p:txBody>
        </p:sp>
        <p:sp>
          <p:nvSpPr>
            <p:cNvPr id="1049393" name="object 687"/>
            <p:cNvSpPr/>
            <p:nvPr/>
          </p:nvSpPr>
          <p:spPr>
            <a:xfrm>
              <a:off x="3496309" y="4552949"/>
              <a:ext cx="6350" cy="543560"/>
            </a:xfrm>
            <a:custGeom>
              <a:avLst/>
              <a:ahLst/>
              <a:rect l="l" t="t" r="r" b="b"/>
              <a:pathLst>
                <a:path w="6350" h="543560">
                  <a:moveTo>
                    <a:pt x="1269" y="0"/>
                  </a:moveTo>
                  <a:lnTo>
                    <a:pt x="0" y="0"/>
                  </a:lnTo>
                  <a:lnTo>
                    <a:pt x="0" y="2539"/>
                  </a:lnTo>
                  <a:lnTo>
                    <a:pt x="2539" y="2539"/>
                  </a:lnTo>
                  <a:lnTo>
                    <a:pt x="2539" y="1269"/>
                  </a:lnTo>
                  <a:lnTo>
                    <a:pt x="1269" y="1269"/>
                  </a:lnTo>
                  <a:lnTo>
                    <a:pt x="1269" y="0"/>
                  </a:lnTo>
                  <a:close/>
                </a:path>
                <a:path w="6350" h="543560">
                  <a:moveTo>
                    <a:pt x="3810" y="2540"/>
                  </a:moveTo>
                  <a:lnTo>
                    <a:pt x="0" y="2540"/>
                  </a:lnTo>
                  <a:lnTo>
                    <a:pt x="0" y="8889"/>
                  </a:lnTo>
                  <a:lnTo>
                    <a:pt x="6350" y="8889"/>
                  </a:lnTo>
                  <a:lnTo>
                    <a:pt x="6350" y="5080"/>
                  </a:lnTo>
                  <a:lnTo>
                    <a:pt x="5079" y="5080"/>
                  </a:lnTo>
                  <a:lnTo>
                    <a:pt x="5079" y="3810"/>
                  </a:lnTo>
                  <a:lnTo>
                    <a:pt x="3810" y="3810"/>
                  </a:lnTo>
                  <a:lnTo>
                    <a:pt x="3810" y="2540"/>
                  </a:lnTo>
                  <a:close/>
                </a:path>
                <a:path w="6350" h="543560">
                  <a:moveTo>
                    <a:pt x="6350" y="8890"/>
                  </a:moveTo>
                  <a:lnTo>
                    <a:pt x="0" y="8890"/>
                  </a:lnTo>
                  <a:lnTo>
                    <a:pt x="0" y="15239"/>
                  </a:lnTo>
                  <a:lnTo>
                    <a:pt x="6350" y="15239"/>
                  </a:lnTo>
                  <a:lnTo>
                    <a:pt x="6350" y="8890"/>
                  </a:lnTo>
                  <a:close/>
                </a:path>
                <a:path w="6350" h="543560">
                  <a:moveTo>
                    <a:pt x="6350" y="15240"/>
                  </a:moveTo>
                  <a:lnTo>
                    <a:pt x="0" y="15240"/>
                  </a:lnTo>
                  <a:lnTo>
                    <a:pt x="0" y="21589"/>
                  </a:lnTo>
                  <a:lnTo>
                    <a:pt x="6350" y="21589"/>
                  </a:lnTo>
                  <a:lnTo>
                    <a:pt x="6350" y="15240"/>
                  </a:lnTo>
                  <a:close/>
                </a:path>
                <a:path w="6350" h="543560">
                  <a:moveTo>
                    <a:pt x="6350" y="21590"/>
                  </a:moveTo>
                  <a:lnTo>
                    <a:pt x="0" y="21590"/>
                  </a:lnTo>
                  <a:lnTo>
                    <a:pt x="0" y="27939"/>
                  </a:lnTo>
                  <a:lnTo>
                    <a:pt x="6350" y="27939"/>
                  </a:lnTo>
                  <a:lnTo>
                    <a:pt x="6350" y="21590"/>
                  </a:lnTo>
                  <a:close/>
                </a:path>
                <a:path w="6350" h="543560">
                  <a:moveTo>
                    <a:pt x="6350" y="27940"/>
                  </a:moveTo>
                  <a:lnTo>
                    <a:pt x="0" y="27940"/>
                  </a:lnTo>
                  <a:lnTo>
                    <a:pt x="0" y="34289"/>
                  </a:lnTo>
                  <a:lnTo>
                    <a:pt x="6350" y="34289"/>
                  </a:lnTo>
                  <a:lnTo>
                    <a:pt x="6350" y="27940"/>
                  </a:lnTo>
                  <a:close/>
                </a:path>
                <a:path w="6350" h="543560">
                  <a:moveTo>
                    <a:pt x="6350" y="34290"/>
                  </a:moveTo>
                  <a:lnTo>
                    <a:pt x="0" y="34290"/>
                  </a:lnTo>
                  <a:lnTo>
                    <a:pt x="0" y="40639"/>
                  </a:lnTo>
                  <a:lnTo>
                    <a:pt x="6350" y="40639"/>
                  </a:lnTo>
                  <a:lnTo>
                    <a:pt x="6350" y="34290"/>
                  </a:lnTo>
                  <a:close/>
                </a:path>
                <a:path w="6350" h="543560">
                  <a:moveTo>
                    <a:pt x="6350" y="40640"/>
                  </a:moveTo>
                  <a:lnTo>
                    <a:pt x="0" y="40640"/>
                  </a:lnTo>
                  <a:lnTo>
                    <a:pt x="0" y="46989"/>
                  </a:lnTo>
                  <a:lnTo>
                    <a:pt x="6350" y="46989"/>
                  </a:lnTo>
                  <a:lnTo>
                    <a:pt x="6350" y="40640"/>
                  </a:lnTo>
                  <a:close/>
                </a:path>
                <a:path w="6350" h="543560">
                  <a:moveTo>
                    <a:pt x="6350" y="46990"/>
                  </a:moveTo>
                  <a:lnTo>
                    <a:pt x="0" y="46990"/>
                  </a:lnTo>
                  <a:lnTo>
                    <a:pt x="0" y="53339"/>
                  </a:lnTo>
                  <a:lnTo>
                    <a:pt x="6350" y="53339"/>
                  </a:lnTo>
                  <a:lnTo>
                    <a:pt x="6350" y="46990"/>
                  </a:lnTo>
                  <a:close/>
                </a:path>
                <a:path w="6350" h="543560">
                  <a:moveTo>
                    <a:pt x="6350" y="53340"/>
                  </a:moveTo>
                  <a:lnTo>
                    <a:pt x="0" y="53340"/>
                  </a:lnTo>
                  <a:lnTo>
                    <a:pt x="0" y="59689"/>
                  </a:lnTo>
                  <a:lnTo>
                    <a:pt x="6350" y="59689"/>
                  </a:lnTo>
                  <a:lnTo>
                    <a:pt x="6350" y="53340"/>
                  </a:lnTo>
                  <a:close/>
                </a:path>
                <a:path w="6350" h="543560">
                  <a:moveTo>
                    <a:pt x="6350" y="59690"/>
                  </a:moveTo>
                  <a:lnTo>
                    <a:pt x="0" y="59690"/>
                  </a:lnTo>
                  <a:lnTo>
                    <a:pt x="0" y="66039"/>
                  </a:lnTo>
                  <a:lnTo>
                    <a:pt x="6350" y="66039"/>
                  </a:lnTo>
                  <a:lnTo>
                    <a:pt x="6350" y="59690"/>
                  </a:lnTo>
                  <a:close/>
                </a:path>
                <a:path w="6350" h="543560">
                  <a:moveTo>
                    <a:pt x="6350" y="66040"/>
                  </a:moveTo>
                  <a:lnTo>
                    <a:pt x="0" y="66040"/>
                  </a:lnTo>
                  <a:lnTo>
                    <a:pt x="0" y="72389"/>
                  </a:lnTo>
                  <a:lnTo>
                    <a:pt x="6350" y="72389"/>
                  </a:lnTo>
                  <a:lnTo>
                    <a:pt x="6350" y="66040"/>
                  </a:lnTo>
                  <a:close/>
                </a:path>
                <a:path w="6350" h="543560">
                  <a:moveTo>
                    <a:pt x="6350" y="72390"/>
                  </a:moveTo>
                  <a:lnTo>
                    <a:pt x="0" y="72390"/>
                  </a:lnTo>
                  <a:lnTo>
                    <a:pt x="0" y="78739"/>
                  </a:lnTo>
                  <a:lnTo>
                    <a:pt x="6350" y="78739"/>
                  </a:lnTo>
                  <a:lnTo>
                    <a:pt x="6350" y="72390"/>
                  </a:lnTo>
                  <a:close/>
                </a:path>
                <a:path w="6350" h="543560">
                  <a:moveTo>
                    <a:pt x="6350" y="78740"/>
                  </a:moveTo>
                  <a:lnTo>
                    <a:pt x="0" y="78740"/>
                  </a:lnTo>
                  <a:lnTo>
                    <a:pt x="0" y="85089"/>
                  </a:lnTo>
                  <a:lnTo>
                    <a:pt x="6350" y="85089"/>
                  </a:lnTo>
                  <a:lnTo>
                    <a:pt x="6350" y="78740"/>
                  </a:lnTo>
                  <a:close/>
                </a:path>
                <a:path w="6350" h="543560">
                  <a:moveTo>
                    <a:pt x="6350" y="85090"/>
                  </a:moveTo>
                  <a:lnTo>
                    <a:pt x="0" y="85090"/>
                  </a:lnTo>
                  <a:lnTo>
                    <a:pt x="0" y="91439"/>
                  </a:lnTo>
                  <a:lnTo>
                    <a:pt x="6350" y="91439"/>
                  </a:lnTo>
                  <a:lnTo>
                    <a:pt x="6350" y="85090"/>
                  </a:lnTo>
                  <a:close/>
                </a:path>
                <a:path w="6350" h="543560">
                  <a:moveTo>
                    <a:pt x="6350" y="91440"/>
                  </a:moveTo>
                  <a:lnTo>
                    <a:pt x="0" y="91440"/>
                  </a:lnTo>
                  <a:lnTo>
                    <a:pt x="0" y="97789"/>
                  </a:lnTo>
                  <a:lnTo>
                    <a:pt x="6350" y="97789"/>
                  </a:lnTo>
                  <a:lnTo>
                    <a:pt x="6350" y="91440"/>
                  </a:lnTo>
                  <a:close/>
                </a:path>
                <a:path w="6350" h="543560">
                  <a:moveTo>
                    <a:pt x="6350" y="97790"/>
                  </a:moveTo>
                  <a:lnTo>
                    <a:pt x="0" y="97790"/>
                  </a:lnTo>
                  <a:lnTo>
                    <a:pt x="0" y="104139"/>
                  </a:lnTo>
                  <a:lnTo>
                    <a:pt x="6350" y="104139"/>
                  </a:lnTo>
                  <a:lnTo>
                    <a:pt x="6350" y="97790"/>
                  </a:lnTo>
                  <a:close/>
                </a:path>
                <a:path w="6350" h="543560">
                  <a:moveTo>
                    <a:pt x="6350" y="104140"/>
                  </a:moveTo>
                  <a:lnTo>
                    <a:pt x="0" y="104140"/>
                  </a:lnTo>
                  <a:lnTo>
                    <a:pt x="0" y="110489"/>
                  </a:lnTo>
                  <a:lnTo>
                    <a:pt x="6350" y="110489"/>
                  </a:lnTo>
                  <a:lnTo>
                    <a:pt x="6350" y="104140"/>
                  </a:lnTo>
                  <a:close/>
                </a:path>
                <a:path w="6350" h="543560">
                  <a:moveTo>
                    <a:pt x="6350" y="110490"/>
                  </a:moveTo>
                  <a:lnTo>
                    <a:pt x="0" y="110490"/>
                  </a:lnTo>
                  <a:lnTo>
                    <a:pt x="0" y="116839"/>
                  </a:lnTo>
                  <a:lnTo>
                    <a:pt x="6350" y="116839"/>
                  </a:lnTo>
                  <a:lnTo>
                    <a:pt x="6350" y="110490"/>
                  </a:lnTo>
                  <a:close/>
                </a:path>
                <a:path w="6350" h="543560">
                  <a:moveTo>
                    <a:pt x="6350" y="116840"/>
                  </a:moveTo>
                  <a:lnTo>
                    <a:pt x="0" y="116840"/>
                  </a:lnTo>
                  <a:lnTo>
                    <a:pt x="0" y="123189"/>
                  </a:lnTo>
                  <a:lnTo>
                    <a:pt x="6350" y="123189"/>
                  </a:lnTo>
                  <a:lnTo>
                    <a:pt x="6350" y="116840"/>
                  </a:lnTo>
                  <a:close/>
                </a:path>
                <a:path w="6350" h="543560">
                  <a:moveTo>
                    <a:pt x="6350" y="123190"/>
                  </a:moveTo>
                  <a:lnTo>
                    <a:pt x="0" y="123190"/>
                  </a:lnTo>
                  <a:lnTo>
                    <a:pt x="0" y="129539"/>
                  </a:lnTo>
                  <a:lnTo>
                    <a:pt x="6350" y="129539"/>
                  </a:lnTo>
                  <a:lnTo>
                    <a:pt x="6350" y="123190"/>
                  </a:lnTo>
                  <a:close/>
                </a:path>
                <a:path w="6350" h="543560">
                  <a:moveTo>
                    <a:pt x="6350" y="129540"/>
                  </a:moveTo>
                  <a:lnTo>
                    <a:pt x="0" y="129540"/>
                  </a:lnTo>
                  <a:lnTo>
                    <a:pt x="0" y="134619"/>
                  </a:lnTo>
                  <a:lnTo>
                    <a:pt x="6350" y="134619"/>
                  </a:lnTo>
                  <a:lnTo>
                    <a:pt x="6350" y="129540"/>
                  </a:lnTo>
                  <a:close/>
                </a:path>
                <a:path w="6350" h="543560">
                  <a:moveTo>
                    <a:pt x="6350" y="134620"/>
                  </a:moveTo>
                  <a:lnTo>
                    <a:pt x="0" y="134620"/>
                  </a:lnTo>
                  <a:lnTo>
                    <a:pt x="0" y="140969"/>
                  </a:lnTo>
                  <a:lnTo>
                    <a:pt x="6350" y="140969"/>
                  </a:lnTo>
                  <a:lnTo>
                    <a:pt x="6350" y="134620"/>
                  </a:lnTo>
                  <a:close/>
                </a:path>
                <a:path w="6350" h="543560">
                  <a:moveTo>
                    <a:pt x="6350" y="140970"/>
                  </a:moveTo>
                  <a:lnTo>
                    <a:pt x="0" y="140970"/>
                  </a:lnTo>
                  <a:lnTo>
                    <a:pt x="0" y="148589"/>
                  </a:lnTo>
                  <a:lnTo>
                    <a:pt x="6350" y="148589"/>
                  </a:lnTo>
                  <a:lnTo>
                    <a:pt x="6350" y="140970"/>
                  </a:lnTo>
                  <a:close/>
                </a:path>
                <a:path w="6350" h="543560">
                  <a:moveTo>
                    <a:pt x="6350" y="148590"/>
                  </a:moveTo>
                  <a:lnTo>
                    <a:pt x="0" y="148590"/>
                  </a:lnTo>
                  <a:lnTo>
                    <a:pt x="0" y="154939"/>
                  </a:lnTo>
                  <a:lnTo>
                    <a:pt x="6350" y="154939"/>
                  </a:lnTo>
                  <a:lnTo>
                    <a:pt x="6350" y="148590"/>
                  </a:lnTo>
                  <a:close/>
                </a:path>
                <a:path w="6350" h="543560">
                  <a:moveTo>
                    <a:pt x="6350" y="154940"/>
                  </a:moveTo>
                  <a:lnTo>
                    <a:pt x="0" y="154940"/>
                  </a:lnTo>
                  <a:lnTo>
                    <a:pt x="0" y="161289"/>
                  </a:lnTo>
                  <a:lnTo>
                    <a:pt x="6350" y="161289"/>
                  </a:lnTo>
                  <a:lnTo>
                    <a:pt x="6350" y="154940"/>
                  </a:lnTo>
                  <a:close/>
                </a:path>
                <a:path w="6350" h="543560">
                  <a:moveTo>
                    <a:pt x="6350" y="161290"/>
                  </a:moveTo>
                  <a:lnTo>
                    <a:pt x="0" y="161290"/>
                  </a:lnTo>
                  <a:lnTo>
                    <a:pt x="0" y="167639"/>
                  </a:lnTo>
                  <a:lnTo>
                    <a:pt x="6350" y="167639"/>
                  </a:lnTo>
                  <a:lnTo>
                    <a:pt x="6350" y="161290"/>
                  </a:lnTo>
                  <a:close/>
                </a:path>
                <a:path w="6350" h="543560">
                  <a:moveTo>
                    <a:pt x="6350" y="167640"/>
                  </a:moveTo>
                  <a:lnTo>
                    <a:pt x="0" y="167640"/>
                  </a:lnTo>
                  <a:lnTo>
                    <a:pt x="0" y="173989"/>
                  </a:lnTo>
                  <a:lnTo>
                    <a:pt x="6350" y="173989"/>
                  </a:lnTo>
                  <a:lnTo>
                    <a:pt x="6350" y="167640"/>
                  </a:lnTo>
                  <a:close/>
                </a:path>
                <a:path w="6350" h="543560">
                  <a:moveTo>
                    <a:pt x="6350" y="173990"/>
                  </a:moveTo>
                  <a:lnTo>
                    <a:pt x="0" y="173990"/>
                  </a:lnTo>
                  <a:lnTo>
                    <a:pt x="0" y="180339"/>
                  </a:lnTo>
                  <a:lnTo>
                    <a:pt x="6350" y="180339"/>
                  </a:lnTo>
                  <a:lnTo>
                    <a:pt x="6350" y="173990"/>
                  </a:lnTo>
                  <a:close/>
                </a:path>
                <a:path w="6350" h="543560">
                  <a:moveTo>
                    <a:pt x="6350" y="180340"/>
                  </a:moveTo>
                  <a:lnTo>
                    <a:pt x="0" y="180340"/>
                  </a:lnTo>
                  <a:lnTo>
                    <a:pt x="0" y="185419"/>
                  </a:lnTo>
                  <a:lnTo>
                    <a:pt x="6350" y="185419"/>
                  </a:lnTo>
                  <a:lnTo>
                    <a:pt x="6350" y="180340"/>
                  </a:lnTo>
                  <a:close/>
                </a:path>
                <a:path w="6350" h="543560">
                  <a:moveTo>
                    <a:pt x="6350" y="185420"/>
                  </a:moveTo>
                  <a:lnTo>
                    <a:pt x="0" y="185420"/>
                  </a:lnTo>
                  <a:lnTo>
                    <a:pt x="0" y="191769"/>
                  </a:lnTo>
                  <a:lnTo>
                    <a:pt x="6350" y="191769"/>
                  </a:lnTo>
                  <a:lnTo>
                    <a:pt x="6350" y="185420"/>
                  </a:lnTo>
                  <a:close/>
                </a:path>
                <a:path w="6350" h="543560">
                  <a:moveTo>
                    <a:pt x="6350" y="191770"/>
                  </a:moveTo>
                  <a:lnTo>
                    <a:pt x="0" y="191770"/>
                  </a:lnTo>
                  <a:lnTo>
                    <a:pt x="0" y="199389"/>
                  </a:lnTo>
                  <a:lnTo>
                    <a:pt x="6350" y="199389"/>
                  </a:lnTo>
                  <a:lnTo>
                    <a:pt x="6350" y="191770"/>
                  </a:lnTo>
                  <a:close/>
                </a:path>
                <a:path w="6350" h="543560">
                  <a:moveTo>
                    <a:pt x="6350" y="199390"/>
                  </a:moveTo>
                  <a:lnTo>
                    <a:pt x="0" y="199390"/>
                  </a:lnTo>
                  <a:lnTo>
                    <a:pt x="0" y="212089"/>
                  </a:lnTo>
                  <a:lnTo>
                    <a:pt x="6350" y="212089"/>
                  </a:lnTo>
                  <a:lnTo>
                    <a:pt x="6350" y="199390"/>
                  </a:lnTo>
                  <a:close/>
                </a:path>
                <a:path w="6350" h="543560">
                  <a:moveTo>
                    <a:pt x="6350" y="212090"/>
                  </a:moveTo>
                  <a:lnTo>
                    <a:pt x="0" y="212090"/>
                  </a:lnTo>
                  <a:lnTo>
                    <a:pt x="0" y="256539"/>
                  </a:lnTo>
                  <a:lnTo>
                    <a:pt x="6350" y="256539"/>
                  </a:lnTo>
                  <a:lnTo>
                    <a:pt x="6350" y="212090"/>
                  </a:lnTo>
                  <a:close/>
                </a:path>
                <a:path w="6350" h="543560">
                  <a:moveTo>
                    <a:pt x="6350" y="256540"/>
                  </a:moveTo>
                  <a:lnTo>
                    <a:pt x="0" y="256540"/>
                  </a:lnTo>
                  <a:lnTo>
                    <a:pt x="0" y="330200"/>
                  </a:lnTo>
                  <a:lnTo>
                    <a:pt x="6350" y="330200"/>
                  </a:lnTo>
                  <a:lnTo>
                    <a:pt x="6350" y="256540"/>
                  </a:lnTo>
                  <a:close/>
                </a:path>
                <a:path w="6350" h="543560">
                  <a:moveTo>
                    <a:pt x="6350" y="425450"/>
                  </a:moveTo>
                  <a:lnTo>
                    <a:pt x="0" y="425450"/>
                  </a:lnTo>
                  <a:lnTo>
                    <a:pt x="0" y="427989"/>
                  </a:lnTo>
                  <a:lnTo>
                    <a:pt x="6350" y="427989"/>
                  </a:lnTo>
                  <a:lnTo>
                    <a:pt x="6350" y="425450"/>
                  </a:lnTo>
                  <a:close/>
                </a:path>
                <a:path w="6350" h="543560">
                  <a:moveTo>
                    <a:pt x="6350" y="427990"/>
                  </a:moveTo>
                  <a:lnTo>
                    <a:pt x="0" y="427990"/>
                  </a:lnTo>
                  <a:lnTo>
                    <a:pt x="0" y="434339"/>
                  </a:lnTo>
                  <a:lnTo>
                    <a:pt x="6350" y="434339"/>
                  </a:lnTo>
                  <a:lnTo>
                    <a:pt x="6350" y="427990"/>
                  </a:lnTo>
                  <a:close/>
                </a:path>
                <a:path w="6350" h="543560">
                  <a:moveTo>
                    <a:pt x="6350" y="434340"/>
                  </a:moveTo>
                  <a:lnTo>
                    <a:pt x="0" y="434340"/>
                  </a:lnTo>
                  <a:lnTo>
                    <a:pt x="0" y="440689"/>
                  </a:lnTo>
                  <a:lnTo>
                    <a:pt x="6350" y="440689"/>
                  </a:lnTo>
                  <a:lnTo>
                    <a:pt x="6350" y="434340"/>
                  </a:lnTo>
                  <a:close/>
                </a:path>
                <a:path w="6350" h="543560">
                  <a:moveTo>
                    <a:pt x="6350" y="440690"/>
                  </a:moveTo>
                  <a:lnTo>
                    <a:pt x="0" y="440690"/>
                  </a:lnTo>
                  <a:lnTo>
                    <a:pt x="0" y="447039"/>
                  </a:lnTo>
                  <a:lnTo>
                    <a:pt x="6350" y="447039"/>
                  </a:lnTo>
                  <a:lnTo>
                    <a:pt x="6350" y="440690"/>
                  </a:lnTo>
                  <a:close/>
                </a:path>
                <a:path w="6350" h="543560">
                  <a:moveTo>
                    <a:pt x="6350" y="447040"/>
                  </a:moveTo>
                  <a:lnTo>
                    <a:pt x="0" y="447040"/>
                  </a:lnTo>
                  <a:lnTo>
                    <a:pt x="0" y="453389"/>
                  </a:lnTo>
                  <a:lnTo>
                    <a:pt x="6350" y="453389"/>
                  </a:lnTo>
                  <a:lnTo>
                    <a:pt x="6350" y="447040"/>
                  </a:lnTo>
                  <a:close/>
                </a:path>
                <a:path w="6350" h="543560">
                  <a:moveTo>
                    <a:pt x="6350" y="453390"/>
                  </a:moveTo>
                  <a:lnTo>
                    <a:pt x="0" y="453390"/>
                  </a:lnTo>
                  <a:lnTo>
                    <a:pt x="0" y="459739"/>
                  </a:lnTo>
                  <a:lnTo>
                    <a:pt x="6350" y="459739"/>
                  </a:lnTo>
                  <a:lnTo>
                    <a:pt x="6350" y="453390"/>
                  </a:lnTo>
                  <a:close/>
                </a:path>
                <a:path w="6350" h="543560">
                  <a:moveTo>
                    <a:pt x="6350" y="459740"/>
                  </a:moveTo>
                  <a:lnTo>
                    <a:pt x="0" y="459740"/>
                  </a:lnTo>
                  <a:lnTo>
                    <a:pt x="0" y="466089"/>
                  </a:lnTo>
                  <a:lnTo>
                    <a:pt x="6350" y="466089"/>
                  </a:lnTo>
                  <a:lnTo>
                    <a:pt x="6350" y="459740"/>
                  </a:lnTo>
                  <a:close/>
                </a:path>
                <a:path w="6350" h="543560">
                  <a:moveTo>
                    <a:pt x="6350" y="466090"/>
                  </a:moveTo>
                  <a:lnTo>
                    <a:pt x="0" y="466090"/>
                  </a:lnTo>
                  <a:lnTo>
                    <a:pt x="0" y="472439"/>
                  </a:lnTo>
                  <a:lnTo>
                    <a:pt x="6350" y="472439"/>
                  </a:lnTo>
                  <a:lnTo>
                    <a:pt x="6350" y="466090"/>
                  </a:lnTo>
                  <a:close/>
                </a:path>
                <a:path w="6350" h="543560">
                  <a:moveTo>
                    <a:pt x="6350" y="472440"/>
                  </a:moveTo>
                  <a:lnTo>
                    <a:pt x="0" y="472440"/>
                  </a:lnTo>
                  <a:lnTo>
                    <a:pt x="0" y="478789"/>
                  </a:lnTo>
                  <a:lnTo>
                    <a:pt x="6350" y="478789"/>
                  </a:lnTo>
                  <a:lnTo>
                    <a:pt x="6350" y="472440"/>
                  </a:lnTo>
                  <a:close/>
                </a:path>
                <a:path w="6350" h="543560">
                  <a:moveTo>
                    <a:pt x="6350" y="478790"/>
                  </a:moveTo>
                  <a:lnTo>
                    <a:pt x="0" y="478790"/>
                  </a:lnTo>
                  <a:lnTo>
                    <a:pt x="0" y="485139"/>
                  </a:lnTo>
                  <a:lnTo>
                    <a:pt x="6350" y="485139"/>
                  </a:lnTo>
                  <a:lnTo>
                    <a:pt x="6350" y="478790"/>
                  </a:lnTo>
                  <a:close/>
                </a:path>
                <a:path w="6350" h="543560">
                  <a:moveTo>
                    <a:pt x="6350" y="485140"/>
                  </a:moveTo>
                  <a:lnTo>
                    <a:pt x="0" y="485140"/>
                  </a:lnTo>
                  <a:lnTo>
                    <a:pt x="0" y="491489"/>
                  </a:lnTo>
                  <a:lnTo>
                    <a:pt x="6350" y="491489"/>
                  </a:lnTo>
                  <a:lnTo>
                    <a:pt x="6350" y="485140"/>
                  </a:lnTo>
                  <a:close/>
                </a:path>
                <a:path w="6350" h="543560">
                  <a:moveTo>
                    <a:pt x="6350" y="491490"/>
                  </a:moveTo>
                  <a:lnTo>
                    <a:pt x="0" y="491490"/>
                  </a:lnTo>
                  <a:lnTo>
                    <a:pt x="0" y="497839"/>
                  </a:lnTo>
                  <a:lnTo>
                    <a:pt x="6350" y="497839"/>
                  </a:lnTo>
                  <a:lnTo>
                    <a:pt x="6350" y="491490"/>
                  </a:lnTo>
                  <a:close/>
                </a:path>
                <a:path w="6350" h="543560">
                  <a:moveTo>
                    <a:pt x="6350" y="497840"/>
                  </a:moveTo>
                  <a:lnTo>
                    <a:pt x="0" y="497840"/>
                  </a:lnTo>
                  <a:lnTo>
                    <a:pt x="0" y="504189"/>
                  </a:lnTo>
                  <a:lnTo>
                    <a:pt x="6350" y="504189"/>
                  </a:lnTo>
                  <a:lnTo>
                    <a:pt x="6350" y="497840"/>
                  </a:lnTo>
                  <a:close/>
                </a:path>
                <a:path w="6350" h="543560">
                  <a:moveTo>
                    <a:pt x="6350" y="504190"/>
                  </a:moveTo>
                  <a:lnTo>
                    <a:pt x="0" y="504190"/>
                  </a:lnTo>
                  <a:lnTo>
                    <a:pt x="0" y="510539"/>
                  </a:lnTo>
                  <a:lnTo>
                    <a:pt x="6350" y="510539"/>
                  </a:lnTo>
                  <a:lnTo>
                    <a:pt x="6350" y="504190"/>
                  </a:lnTo>
                  <a:close/>
                </a:path>
                <a:path w="6350" h="543560">
                  <a:moveTo>
                    <a:pt x="6350" y="510540"/>
                  </a:moveTo>
                  <a:lnTo>
                    <a:pt x="0" y="510540"/>
                  </a:lnTo>
                  <a:lnTo>
                    <a:pt x="0" y="516889"/>
                  </a:lnTo>
                  <a:lnTo>
                    <a:pt x="6350" y="516889"/>
                  </a:lnTo>
                  <a:lnTo>
                    <a:pt x="6350" y="510540"/>
                  </a:lnTo>
                  <a:close/>
                </a:path>
                <a:path w="6350" h="543560">
                  <a:moveTo>
                    <a:pt x="6350" y="516890"/>
                  </a:moveTo>
                  <a:lnTo>
                    <a:pt x="0" y="516890"/>
                  </a:lnTo>
                  <a:lnTo>
                    <a:pt x="0" y="523239"/>
                  </a:lnTo>
                  <a:lnTo>
                    <a:pt x="6350" y="523239"/>
                  </a:lnTo>
                  <a:lnTo>
                    <a:pt x="6350" y="516890"/>
                  </a:lnTo>
                  <a:close/>
                </a:path>
                <a:path w="6350" h="543560">
                  <a:moveTo>
                    <a:pt x="6350" y="523240"/>
                  </a:moveTo>
                  <a:lnTo>
                    <a:pt x="0" y="523240"/>
                  </a:lnTo>
                  <a:lnTo>
                    <a:pt x="0" y="529589"/>
                  </a:lnTo>
                  <a:lnTo>
                    <a:pt x="6350" y="529589"/>
                  </a:lnTo>
                  <a:lnTo>
                    <a:pt x="6350" y="523240"/>
                  </a:lnTo>
                  <a:close/>
                </a:path>
                <a:path w="6350" h="543560">
                  <a:moveTo>
                    <a:pt x="6350" y="529590"/>
                  </a:moveTo>
                  <a:lnTo>
                    <a:pt x="0" y="529590"/>
                  </a:lnTo>
                  <a:lnTo>
                    <a:pt x="0" y="535939"/>
                  </a:lnTo>
                  <a:lnTo>
                    <a:pt x="6350" y="535939"/>
                  </a:lnTo>
                  <a:lnTo>
                    <a:pt x="6350" y="529590"/>
                  </a:lnTo>
                  <a:close/>
                </a:path>
                <a:path w="6350" h="543560">
                  <a:moveTo>
                    <a:pt x="6350" y="535940"/>
                  </a:moveTo>
                  <a:lnTo>
                    <a:pt x="0" y="535940"/>
                  </a:lnTo>
                  <a:lnTo>
                    <a:pt x="0" y="542289"/>
                  </a:lnTo>
                  <a:lnTo>
                    <a:pt x="3809" y="542289"/>
                  </a:lnTo>
                  <a:lnTo>
                    <a:pt x="3809" y="541019"/>
                  </a:lnTo>
                  <a:lnTo>
                    <a:pt x="5079" y="541019"/>
                  </a:lnTo>
                  <a:lnTo>
                    <a:pt x="5079" y="539750"/>
                  </a:lnTo>
                  <a:lnTo>
                    <a:pt x="6350" y="539750"/>
                  </a:lnTo>
                  <a:lnTo>
                    <a:pt x="6350" y="535940"/>
                  </a:lnTo>
                  <a:close/>
                </a:path>
                <a:path w="6350" h="543560">
                  <a:moveTo>
                    <a:pt x="2539" y="542290"/>
                  </a:moveTo>
                  <a:lnTo>
                    <a:pt x="0" y="542290"/>
                  </a:lnTo>
                  <a:lnTo>
                    <a:pt x="0" y="543560"/>
                  </a:lnTo>
                  <a:lnTo>
                    <a:pt x="2539" y="543560"/>
                  </a:lnTo>
                  <a:lnTo>
                    <a:pt x="2539" y="542290"/>
                  </a:lnTo>
                  <a:close/>
                </a:path>
              </a:pathLst>
            </a:custGeom>
            <a:solidFill>
              <a:srgbClr val="8200EE"/>
            </a:solidFill>
          </p:spPr>
          <p:txBody>
            <a:bodyPr bIns="0" lIns="0" rIns="0" rtlCol="0" tIns="0" wrap="square"/>
            <a:p/>
          </p:txBody>
        </p:sp>
        <p:sp>
          <p:nvSpPr>
            <p:cNvPr id="1049394" name="object 688"/>
            <p:cNvSpPr/>
            <p:nvPr/>
          </p:nvSpPr>
          <p:spPr>
            <a:xfrm>
              <a:off x="3488690" y="4546599"/>
              <a:ext cx="7620" cy="556260"/>
            </a:xfrm>
            <a:custGeom>
              <a:avLst/>
              <a:ahLst/>
              <a:rect l="l" t="t" r="r" b="b"/>
              <a:pathLst>
                <a:path w="7620" h="556260">
                  <a:moveTo>
                    <a:pt x="1270" y="0"/>
                  </a:moveTo>
                  <a:lnTo>
                    <a:pt x="0" y="0"/>
                  </a:lnTo>
                  <a:lnTo>
                    <a:pt x="0" y="2539"/>
                  </a:lnTo>
                  <a:lnTo>
                    <a:pt x="2539" y="2539"/>
                  </a:lnTo>
                  <a:lnTo>
                    <a:pt x="2539" y="1269"/>
                  </a:lnTo>
                  <a:lnTo>
                    <a:pt x="1270" y="1269"/>
                  </a:lnTo>
                  <a:lnTo>
                    <a:pt x="1270" y="0"/>
                  </a:lnTo>
                  <a:close/>
                </a:path>
                <a:path w="7620" h="556260">
                  <a:moveTo>
                    <a:pt x="5080" y="2540"/>
                  </a:moveTo>
                  <a:lnTo>
                    <a:pt x="0" y="2540"/>
                  </a:lnTo>
                  <a:lnTo>
                    <a:pt x="0" y="8889"/>
                  </a:lnTo>
                  <a:lnTo>
                    <a:pt x="7620" y="8889"/>
                  </a:lnTo>
                  <a:lnTo>
                    <a:pt x="7620" y="5080"/>
                  </a:lnTo>
                  <a:lnTo>
                    <a:pt x="6350" y="5080"/>
                  </a:lnTo>
                  <a:lnTo>
                    <a:pt x="6350" y="3810"/>
                  </a:lnTo>
                  <a:lnTo>
                    <a:pt x="5080" y="3810"/>
                  </a:lnTo>
                  <a:lnTo>
                    <a:pt x="5080" y="2540"/>
                  </a:lnTo>
                  <a:close/>
                </a:path>
                <a:path w="7620" h="556260">
                  <a:moveTo>
                    <a:pt x="7620" y="8890"/>
                  </a:moveTo>
                  <a:lnTo>
                    <a:pt x="0" y="8890"/>
                  </a:lnTo>
                  <a:lnTo>
                    <a:pt x="0" y="15239"/>
                  </a:lnTo>
                  <a:lnTo>
                    <a:pt x="7620" y="15239"/>
                  </a:lnTo>
                  <a:lnTo>
                    <a:pt x="7620" y="8890"/>
                  </a:lnTo>
                  <a:close/>
                </a:path>
                <a:path w="7620" h="556260">
                  <a:moveTo>
                    <a:pt x="7620" y="15240"/>
                  </a:moveTo>
                  <a:lnTo>
                    <a:pt x="0" y="15240"/>
                  </a:lnTo>
                  <a:lnTo>
                    <a:pt x="0" y="21589"/>
                  </a:lnTo>
                  <a:lnTo>
                    <a:pt x="7620" y="21589"/>
                  </a:lnTo>
                  <a:lnTo>
                    <a:pt x="7620" y="15240"/>
                  </a:lnTo>
                  <a:close/>
                </a:path>
                <a:path w="7620" h="556260">
                  <a:moveTo>
                    <a:pt x="7620" y="21590"/>
                  </a:moveTo>
                  <a:lnTo>
                    <a:pt x="0" y="21590"/>
                  </a:lnTo>
                  <a:lnTo>
                    <a:pt x="0" y="27939"/>
                  </a:lnTo>
                  <a:lnTo>
                    <a:pt x="7620" y="27939"/>
                  </a:lnTo>
                  <a:lnTo>
                    <a:pt x="7620" y="21590"/>
                  </a:lnTo>
                  <a:close/>
                </a:path>
                <a:path w="7620" h="556260">
                  <a:moveTo>
                    <a:pt x="7620" y="27940"/>
                  </a:moveTo>
                  <a:lnTo>
                    <a:pt x="0" y="27940"/>
                  </a:lnTo>
                  <a:lnTo>
                    <a:pt x="0" y="34289"/>
                  </a:lnTo>
                  <a:lnTo>
                    <a:pt x="7620" y="34289"/>
                  </a:lnTo>
                  <a:lnTo>
                    <a:pt x="7620" y="27940"/>
                  </a:lnTo>
                  <a:close/>
                </a:path>
                <a:path w="7620" h="556260">
                  <a:moveTo>
                    <a:pt x="7620" y="34290"/>
                  </a:moveTo>
                  <a:lnTo>
                    <a:pt x="0" y="34290"/>
                  </a:lnTo>
                  <a:lnTo>
                    <a:pt x="0" y="40639"/>
                  </a:lnTo>
                  <a:lnTo>
                    <a:pt x="7620" y="40639"/>
                  </a:lnTo>
                  <a:lnTo>
                    <a:pt x="7620" y="34290"/>
                  </a:lnTo>
                  <a:close/>
                </a:path>
                <a:path w="7620" h="556260">
                  <a:moveTo>
                    <a:pt x="7620" y="40640"/>
                  </a:moveTo>
                  <a:lnTo>
                    <a:pt x="0" y="40640"/>
                  </a:lnTo>
                  <a:lnTo>
                    <a:pt x="0" y="46989"/>
                  </a:lnTo>
                  <a:lnTo>
                    <a:pt x="7620" y="46989"/>
                  </a:lnTo>
                  <a:lnTo>
                    <a:pt x="7620" y="40640"/>
                  </a:lnTo>
                  <a:close/>
                </a:path>
                <a:path w="7620" h="556260">
                  <a:moveTo>
                    <a:pt x="7620" y="46990"/>
                  </a:moveTo>
                  <a:lnTo>
                    <a:pt x="0" y="46990"/>
                  </a:lnTo>
                  <a:lnTo>
                    <a:pt x="0" y="53339"/>
                  </a:lnTo>
                  <a:lnTo>
                    <a:pt x="7620" y="53339"/>
                  </a:lnTo>
                  <a:lnTo>
                    <a:pt x="7620" y="46990"/>
                  </a:lnTo>
                  <a:close/>
                </a:path>
                <a:path w="7620" h="556260">
                  <a:moveTo>
                    <a:pt x="7620" y="53340"/>
                  </a:moveTo>
                  <a:lnTo>
                    <a:pt x="0" y="53340"/>
                  </a:lnTo>
                  <a:lnTo>
                    <a:pt x="0" y="59689"/>
                  </a:lnTo>
                  <a:lnTo>
                    <a:pt x="7620" y="59689"/>
                  </a:lnTo>
                  <a:lnTo>
                    <a:pt x="7620" y="53340"/>
                  </a:lnTo>
                  <a:close/>
                </a:path>
                <a:path w="7620" h="556260">
                  <a:moveTo>
                    <a:pt x="7620" y="59690"/>
                  </a:moveTo>
                  <a:lnTo>
                    <a:pt x="0" y="59690"/>
                  </a:lnTo>
                  <a:lnTo>
                    <a:pt x="0" y="66039"/>
                  </a:lnTo>
                  <a:lnTo>
                    <a:pt x="7620" y="66039"/>
                  </a:lnTo>
                  <a:lnTo>
                    <a:pt x="7620" y="59690"/>
                  </a:lnTo>
                  <a:close/>
                </a:path>
                <a:path w="7620" h="556260">
                  <a:moveTo>
                    <a:pt x="7620" y="66040"/>
                  </a:moveTo>
                  <a:lnTo>
                    <a:pt x="0" y="66040"/>
                  </a:lnTo>
                  <a:lnTo>
                    <a:pt x="0" y="72389"/>
                  </a:lnTo>
                  <a:lnTo>
                    <a:pt x="7620" y="72389"/>
                  </a:lnTo>
                  <a:lnTo>
                    <a:pt x="7620" y="66040"/>
                  </a:lnTo>
                  <a:close/>
                </a:path>
                <a:path w="7620" h="556260">
                  <a:moveTo>
                    <a:pt x="7620" y="72390"/>
                  </a:moveTo>
                  <a:lnTo>
                    <a:pt x="0" y="72390"/>
                  </a:lnTo>
                  <a:lnTo>
                    <a:pt x="0" y="78739"/>
                  </a:lnTo>
                  <a:lnTo>
                    <a:pt x="7620" y="78739"/>
                  </a:lnTo>
                  <a:lnTo>
                    <a:pt x="7620" y="72390"/>
                  </a:lnTo>
                  <a:close/>
                </a:path>
                <a:path w="7620" h="556260">
                  <a:moveTo>
                    <a:pt x="7620" y="78740"/>
                  </a:moveTo>
                  <a:lnTo>
                    <a:pt x="0" y="78740"/>
                  </a:lnTo>
                  <a:lnTo>
                    <a:pt x="0" y="85089"/>
                  </a:lnTo>
                  <a:lnTo>
                    <a:pt x="7620" y="85089"/>
                  </a:lnTo>
                  <a:lnTo>
                    <a:pt x="7620" y="78740"/>
                  </a:lnTo>
                  <a:close/>
                </a:path>
                <a:path w="7620" h="556260">
                  <a:moveTo>
                    <a:pt x="7620" y="85090"/>
                  </a:moveTo>
                  <a:lnTo>
                    <a:pt x="0" y="85090"/>
                  </a:lnTo>
                  <a:lnTo>
                    <a:pt x="0" y="91439"/>
                  </a:lnTo>
                  <a:lnTo>
                    <a:pt x="7620" y="91439"/>
                  </a:lnTo>
                  <a:lnTo>
                    <a:pt x="7620" y="85090"/>
                  </a:lnTo>
                  <a:close/>
                </a:path>
                <a:path w="7620" h="556260">
                  <a:moveTo>
                    <a:pt x="7620" y="91440"/>
                  </a:moveTo>
                  <a:lnTo>
                    <a:pt x="0" y="91440"/>
                  </a:lnTo>
                  <a:lnTo>
                    <a:pt x="0" y="97789"/>
                  </a:lnTo>
                  <a:lnTo>
                    <a:pt x="7620" y="97789"/>
                  </a:lnTo>
                  <a:lnTo>
                    <a:pt x="7620" y="91440"/>
                  </a:lnTo>
                  <a:close/>
                </a:path>
                <a:path w="7620" h="556260">
                  <a:moveTo>
                    <a:pt x="7620" y="97790"/>
                  </a:moveTo>
                  <a:lnTo>
                    <a:pt x="0" y="97790"/>
                  </a:lnTo>
                  <a:lnTo>
                    <a:pt x="0" y="104139"/>
                  </a:lnTo>
                  <a:lnTo>
                    <a:pt x="7620" y="104139"/>
                  </a:lnTo>
                  <a:lnTo>
                    <a:pt x="7620" y="97790"/>
                  </a:lnTo>
                  <a:close/>
                </a:path>
                <a:path w="7620" h="556260">
                  <a:moveTo>
                    <a:pt x="7620" y="104140"/>
                  </a:moveTo>
                  <a:lnTo>
                    <a:pt x="0" y="104140"/>
                  </a:lnTo>
                  <a:lnTo>
                    <a:pt x="0" y="110489"/>
                  </a:lnTo>
                  <a:lnTo>
                    <a:pt x="7620" y="110489"/>
                  </a:lnTo>
                  <a:lnTo>
                    <a:pt x="7620" y="104140"/>
                  </a:lnTo>
                  <a:close/>
                </a:path>
                <a:path w="7620" h="556260">
                  <a:moveTo>
                    <a:pt x="7620" y="110490"/>
                  </a:moveTo>
                  <a:lnTo>
                    <a:pt x="0" y="110490"/>
                  </a:lnTo>
                  <a:lnTo>
                    <a:pt x="0" y="116839"/>
                  </a:lnTo>
                  <a:lnTo>
                    <a:pt x="7620" y="116839"/>
                  </a:lnTo>
                  <a:lnTo>
                    <a:pt x="7620" y="110490"/>
                  </a:lnTo>
                  <a:close/>
                </a:path>
                <a:path w="7620" h="556260">
                  <a:moveTo>
                    <a:pt x="7620" y="116840"/>
                  </a:moveTo>
                  <a:lnTo>
                    <a:pt x="0" y="116840"/>
                  </a:lnTo>
                  <a:lnTo>
                    <a:pt x="0" y="123189"/>
                  </a:lnTo>
                  <a:lnTo>
                    <a:pt x="7620" y="123189"/>
                  </a:lnTo>
                  <a:lnTo>
                    <a:pt x="7620" y="116840"/>
                  </a:lnTo>
                  <a:close/>
                </a:path>
                <a:path w="7620" h="556260">
                  <a:moveTo>
                    <a:pt x="7620" y="123190"/>
                  </a:moveTo>
                  <a:lnTo>
                    <a:pt x="0" y="123190"/>
                  </a:lnTo>
                  <a:lnTo>
                    <a:pt x="0" y="129539"/>
                  </a:lnTo>
                  <a:lnTo>
                    <a:pt x="7620" y="129539"/>
                  </a:lnTo>
                  <a:lnTo>
                    <a:pt x="7620" y="123190"/>
                  </a:lnTo>
                  <a:close/>
                </a:path>
                <a:path w="7620" h="556260">
                  <a:moveTo>
                    <a:pt x="7620" y="129540"/>
                  </a:moveTo>
                  <a:lnTo>
                    <a:pt x="0" y="129540"/>
                  </a:lnTo>
                  <a:lnTo>
                    <a:pt x="0" y="135889"/>
                  </a:lnTo>
                  <a:lnTo>
                    <a:pt x="7620" y="135889"/>
                  </a:lnTo>
                  <a:lnTo>
                    <a:pt x="7620" y="129540"/>
                  </a:lnTo>
                  <a:close/>
                </a:path>
                <a:path w="7620" h="556260">
                  <a:moveTo>
                    <a:pt x="7620" y="135890"/>
                  </a:moveTo>
                  <a:lnTo>
                    <a:pt x="0" y="135890"/>
                  </a:lnTo>
                  <a:lnTo>
                    <a:pt x="0" y="140969"/>
                  </a:lnTo>
                  <a:lnTo>
                    <a:pt x="7620" y="140969"/>
                  </a:lnTo>
                  <a:lnTo>
                    <a:pt x="7620" y="135890"/>
                  </a:lnTo>
                  <a:close/>
                </a:path>
                <a:path w="7620" h="556260">
                  <a:moveTo>
                    <a:pt x="7620" y="140970"/>
                  </a:moveTo>
                  <a:lnTo>
                    <a:pt x="0" y="140970"/>
                  </a:lnTo>
                  <a:lnTo>
                    <a:pt x="0" y="147319"/>
                  </a:lnTo>
                  <a:lnTo>
                    <a:pt x="7620" y="147319"/>
                  </a:lnTo>
                  <a:lnTo>
                    <a:pt x="7620" y="140970"/>
                  </a:lnTo>
                  <a:close/>
                </a:path>
                <a:path w="7620" h="556260">
                  <a:moveTo>
                    <a:pt x="7620" y="147320"/>
                  </a:moveTo>
                  <a:lnTo>
                    <a:pt x="0" y="147320"/>
                  </a:lnTo>
                  <a:lnTo>
                    <a:pt x="0" y="154939"/>
                  </a:lnTo>
                  <a:lnTo>
                    <a:pt x="7620" y="154939"/>
                  </a:lnTo>
                  <a:lnTo>
                    <a:pt x="7620" y="147320"/>
                  </a:lnTo>
                  <a:close/>
                </a:path>
                <a:path w="7620" h="556260">
                  <a:moveTo>
                    <a:pt x="7620" y="154940"/>
                  </a:moveTo>
                  <a:lnTo>
                    <a:pt x="0" y="154940"/>
                  </a:lnTo>
                  <a:lnTo>
                    <a:pt x="0" y="161289"/>
                  </a:lnTo>
                  <a:lnTo>
                    <a:pt x="7620" y="161289"/>
                  </a:lnTo>
                  <a:lnTo>
                    <a:pt x="7620" y="154940"/>
                  </a:lnTo>
                  <a:close/>
                </a:path>
                <a:path w="7620" h="556260">
                  <a:moveTo>
                    <a:pt x="7620" y="161290"/>
                  </a:moveTo>
                  <a:lnTo>
                    <a:pt x="0" y="161290"/>
                  </a:lnTo>
                  <a:lnTo>
                    <a:pt x="0" y="167639"/>
                  </a:lnTo>
                  <a:lnTo>
                    <a:pt x="7620" y="167639"/>
                  </a:lnTo>
                  <a:lnTo>
                    <a:pt x="7620" y="161290"/>
                  </a:lnTo>
                  <a:close/>
                </a:path>
                <a:path w="7620" h="556260">
                  <a:moveTo>
                    <a:pt x="7620" y="167640"/>
                  </a:moveTo>
                  <a:lnTo>
                    <a:pt x="0" y="167640"/>
                  </a:lnTo>
                  <a:lnTo>
                    <a:pt x="0" y="173989"/>
                  </a:lnTo>
                  <a:lnTo>
                    <a:pt x="7620" y="173989"/>
                  </a:lnTo>
                  <a:lnTo>
                    <a:pt x="7620" y="167640"/>
                  </a:lnTo>
                  <a:close/>
                </a:path>
                <a:path w="7620" h="556260">
                  <a:moveTo>
                    <a:pt x="7620" y="173990"/>
                  </a:moveTo>
                  <a:lnTo>
                    <a:pt x="0" y="173990"/>
                  </a:lnTo>
                  <a:lnTo>
                    <a:pt x="0" y="180339"/>
                  </a:lnTo>
                  <a:lnTo>
                    <a:pt x="7620" y="180339"/>
                  </a:lnTo>
                  <a:lnTo>
                    <a:pt x="7620" y="173990"/>
                  </a:lnTo>
                  <a:close/>
                </a:path>
                <a:path w="7620" h="556260">
                  <a:moveTo>
                    <a:pt x="7620" y="180340"/>
                  </a:moveTo>
                  <a:lnTo>
                    <a:pt x="0" y="180340"/>
                  </a:lnTo>
                  <a:lnTo>
                    <a:pt x="0" y="186689"/>
                  </a:lnTo>
                  <a:lnTo>
                    <a:pt x="7620" y="186689"/>
                  </a:lnTo>
                  <a:lnTo>
                    <a:pt x="7620" y="180340"/>
                  </a:lnTo>
                  <a:close/>
                </a:path>
                <a:path w="7620" h="556260">
                  <a:moveTo>
                    <a:pt x="7620" y="186690"/>
                  </a:moveTo>
                  <a:lnTo>
                    <a:pt x="0" y="186690"/>
                  </a:lnTo>
                  <a:lnTo>
                    <a:pt x="0" y="191769"/>
                  </a:lnTo>
                  <a:lnTo>
                    <a:pt x="7620" y="191769"/>
                  </a:lnTo>
                  <a:lnTo>
                    <a:pt x="7620" y="186690"/>
                  </a:lnTo>
                  <a:close/>
                </a:path>
                <a:path w="7620" h="556260">
                  <a:moveTo>
                    <a:pt x="7620" y="191770"/>
                  </a:moveTo>
                  <a:lnTo>
                    <a:pt x="0" y="191770"/>
                  </a:lnTo>
                  <a:lnTo>
                    <a:pt x="0" y="198119"/>
                  </a:lnTo>
                  <a:lnTo>
                    <a:pt x="7620" y="198119"/>
                  </a:lnTo>
                  <a:lnTo>
                    <a:pt x="7620" y="191770"/>
                  </a:lnTo>
                  <a:close/>
                </a:path>
                <a:path w="7620" h="556260">
                  <a:moveTo>
                    <a:pt x="7620" y="198120"/>
                  </a:moveTo>
                  <a:lnTo>
                    <a:pt x="0" y="198120"/>
                  </a:lnTo>
                  <a:lnTo>
                    <a:pt x="0" y="205739"/>
                  </a:lnTo>
                  <a:lnTo>
                    <a:pt x="7620" y="205739"/>
                  </a:lnTo>
                  <a:lnTo>
                    <a:pt x="7620" y="198120"/>
                  </a:lnTo>
                  <a:close/>
                </a:path>
                <a:path w="7620" h="556260">
                  <a:moveTo>
                    <a:pt x="7620" y="205740"/>
                  </a:moveTo>
                  <a:lnTo>
                    <a:pt x="0" y="205740"/>
                  </a:lnTo>
                  <a:lnTo>
                    <a:pt x="0" y="218439"/>
                  </a:lnTo>
                  <a:lnTo>
                    <a:pt x="7620" y="218439"/>
                  </a:lnTo>
                  <a:lnTo>
                    <a:pt x="7620" y="205740"/>
                  </a:lnTo>
                  <a:close/>
                </a:path>
                <a:path w="7620" h="556260">
                  <a:moveTo>
                    <a:pt x="7620" y="218440"/>
                  </a:moveTo>
                  <a:lnTo>
                    <a:pt x="0" y="218440"/>
                  </a:lnTo>
                  <a:lnTo>
                    <a:pt x="0" y="262889"/>
                  </a:lnTo>
                  <a:lnTo>
                    <a:pt x="7620" y="262889"/>
                  </a:lnTo>
                  <a:lnTo>
                    <a:pt x="7620" y="218440"/>
                  </a:lnTo>
                  <a:close/>
                </a:path>
                <a:path w="7620" h="556260">
                  <a:moveTo>
                    <a:pt x="7620" y="262890"/>
                  </a:moveTo>
                  <a:lnTo>
                    <a:pt x="0" y="262890"/>
                  </a:lnTo>
                  <a:lnTo>
                    <a:pt x="0" y="336550"/>
                  </a:lnTo>
                  <a:lnTo>
                    <a:pt x="7620" y="336550"/>
                  </a:lnTo>
                  <a:lnTo>
                    <a:pt x="7620" y="262890"/>
                  </a:lnTo>
                  <a:close/>
                </a:path>
                <a:path w="7620" h="556260">
                  <a:moveTo>
                    <a:pt x="7620" y="430530"/>
                  </a:moveTo>
                  <a:lnTo>
                    <a:pt x="0" y="430530"/>
                  </a:lnTo>
                  <a:lnTo>
                    <a:pt x="0" y="434339"/>
                  </a:lnTo>
                  <a:lnTo>
                    <a:pt x="7620" y="434339"/>
                  </a:lnTo>
                  <a:lnTo>
                    <a:pt x="7620" y="430530"/>
                  </a:lnTo>
                  <a:close/>
                </a:path>
                <a:path w="7620" h="556260">
                  <a:moveTo>
                    <a:pt x="7620" y="434340"/>
                  </a:moveTo>
                  <a:lnTo>
                    <a:pt x="0" y="434340"/>
                  </a:lnTo>
                  <a:lnTo>
                    <a:pt x="0" y="440689"/>
                  </a:lnTo>
                  <a:lnTo>
                    <a:pt x="7620" y="440689"/>
                  </a:lnTo>
                  <a:lnTo>
                    <a:pt x="7620" y="434340"/>
                  </a:lnTo>
                  <a:close/>
                </a:path>
                <a:path w="7620" h="556260">
                  <a:moveTo>
                    <a:pt x="7620" y="440690"/>
                  </a:moveTo>
                  <a:lnTo>
                    <a:pt x="0" y="440690"/>
                  </a:lnTo>
                  <a:lnTo>
                    <a:pt x="0" y="447039"/>
                  </a:lnTo>
                  <a:lnTo>
                    <a:pt x="7620" y="447039"/>
                  </a:lnTo>
                  <a:lnTo>
                    <a:pt x="7620" y="440690"/>
                  </a:lnTo>
                  <a:close/>
                </a:path>
                <a:path w="7620" h="556260">
                  <a:moveTo>
                    <a:pt x="7620" y="447040"/>
                  </a:moveTo>
                  <a:lnTo>
                    <a:pt x="0" y="447040"/>
                  </a:lnTo>
                  <a:lnTo>
                    <a:pt x="0" y="453389"/>
                  </a:lnTo>
                  <a:lnTo>
                    <a:pt x="7620" y="453389"/>
                  </a:lnTo>
                  <a:lnTo>
                    <a:pt x="7620" y="447040"/>
                  </a:lnTo>
                  <a:close/>
                </a:path>
                <a:path w="7620" h="556260">
                  <a:moveTo>
                    <a:pt x="7620" y="453390"/>
                  </a:moveTo>
                  <a:lnTo>
                    <a:pt x="0" y="453390"/>
                  </a:lnTo>
                  <a:lnTo>
                    <a:pt x="0" y="459739"/>
                  </a:lnTo>
                  <a:lnTo>
                    <a:pt x="7620" y="459739"/>
                  </a:lnTo>
                  <a:lnTo>
                    <a:pt x="7620" y="453390"/>
                  </a:lnTo>
                  <a:close/>
                </a:path>
                <a:path w="7620" h="556260">
                  <a:moveTo>
                    <a:pt x="7620" y="459740"/>
                  </a:moveTo>
                  <a:lnTo>
                    <a:pt x="0" y="459740"/>
                  </a:lnTo>
                  <a:lnTo>
                    <a:pt x="0" y="466089"/>
                  </a:lnTo>
                  <a:lnTo>
                    <a:pt x="7620" y="466089"/>
                  </a:lnTo>
                  <a:lnTo>
                    <a:pt x="7620" y="459740"/>
                  </a:lnTo>
                  <a:close/>
                </a:path>
                <a:path w="7620" h="556260">
                  <a:moveTo>
                    <a:pt x="7620" y="466090"/>
                  </a:moveTo>
                  <a:lnTo>
                    <a:pt x="0" y="466090"/>
                  </a:lnTo>
                  <a:lnTo>
                    <a:pt x="0" y="472439"/>
                  </a:lnTo>
                  <a:lnTo>
                    <a:pt x="7620" y="472439"/>
                  </a:lnTo>
                  <a:lnTo>
                    <a:pt x="7620" y="466090"/>
                  </a:lnTo>
                  <a:close/>
                </a:path>
                <a:path w="7620" h="556260">
                  <a:moveTo>
                    <a:pt x="7620" y="472440"/>
                  </a:moveTo>
                  <a:lnTo>
                    <a:pt x="0" y="472440"/>
                  </a:lnTo>
                  <a:lnTo>
                    <a:pt x="0" y="478789"/>
                  </a:lnTo>
                  <a:lnTo>
                    <a:pt x="7620" y="478789"/>
                  </a:lnTo>
                  <a:lnTo>
                    <a:pt x="7620" y="472440"/>
                  </a:lnTo>
                  <a:close/>
                </a:path>
                <a:path w="7620" h="556260">
                  <a:moveTo>
                    <a:pt x="7620" y="478790"/>
                  </a:moveTo>
                  <a:lnTo>
                    <a:pt x="0" y="478790"/>
                  </a:lnTo>
                  <a:lnTo>
                    <a:pt x="0" y="485139"/>
                  </a:lnTo>
                  <a:lnTo>
                    <a:pt x="7620" y="485139"/>
                  </a:lnTo>
                  <a:lnTo>
                    <a:pt x="7620" y="478790"/>
                  </a:lnTo>
                  <a:close/>
                </a:path>
                <a:path w="7620" h="556260">
                  <a:moveTo>
                    <a:pt x="7620" y="485140"/>
                  </a:moveTo>
                  <a:lnTo>
                    <a:pt x="0" y="485140"/>
                  </a:lnTo>
                  <a:lnTo>
                    <a:pt x="0" y="491489"/>
                  </a:lnTo>
                  <a:lnTo>
                    <a:pt x="7620" y="491489"/>
                  </a:lnTo>
                  <a:lnTo>
                    <a:pt x="7620" y="485140"/>
                  </a:lnTo>
                  <a:close/>
                </a:path>
                <a:path w="7620" h="556260">
                  <a:moveTo>
                    <a:pt x="7620" y="491490"/>
                  </a:moveTo>
                  <a:lnTo>
                    <a:pt x="0" y="491490"/>
                  </a:lnTo>
                  <a:lnTo>
                    <a:pt x="0" y="497839"/>
                  </a:lnTo>
                  <a:lnTo>
                    <a:pt x="7620" y="497839"/>
                  </a:lnTo>
                  <a:lnTo>
                    <a:pt x="7620" y="491490"/>
                  </a:lnTo>
                  <a:close/>
                </a:path>
                <a:path w="7620" h="556260">
                  <a:moveTo>
                    <a:pt x="7620" y="497840"/>
                  </a:moveTo>
                  <a:lnTo>
                    <a:pt x="0" y="497840"/>
                  </a:lnTo>
                  <a:lnTo>
                    <a:pt x="0" y="504189"/>
                  </a:lnTo>
                  <a:lnTo>
                    <a:pt x="7620" y="504189"/>
                  </a:lnTo>
                  <a:lnTo>
                    <a:pt x="7620" y="497840"/>
                  </a:lnTo>
                  <a:close/>
                </a:path>
                <a:path w="7620" h="556260">
                  <a:moveTo>
                    <a:pt x="7620" y="504190"/>
                  </a:moveTo>
                  <a:lnTo>
                    <a:pt x="0" y="504190"/>
                  </a:lnTo>
                  <a:lnTo>
                    <a:pt x="0" y="510539"/>
                  </a:lnTo>
                  <a:lnTo>
                    <a:pt x="7620" y="510539"/>
                  </a:lnTo>
                  <a:lnTo>
                    <a:pt x="7620" y="504190"/>
                  </a:lnTo>
                  <a:close/>
                </a:path>
                <a:path w="7620" h="556260">
                  <a:moveTo>
                    <a:pt x="7620" y="510540"/>
                  </a:moveTo>
                  <a:lnTo>
                    <a:pt x="0" y="510540"/>
                  </a:lnTo>
                  <a:lnTo>
                    <a:pt x="0" y="516889"/>
                  </a:lnTo>
                  <a:lnTo>
                    <a:pt x="7620" y="516889"/>
                  </a:lnTo>
                  <a:lnTo>
                    <a:pt x="7620" y="510540"/>
                  </a:lnTo>
                  <a:close/>
                </a:path>
                <a:path w="7620" h="556260">
                  <a:moveTo>
                    <a:pt x="7620" y="516890"/>
                  </a:moveTo>
                  <a:lnTo>
                    <a:pt x="0" y="516890"/>
                  </a:lnTo>
                  <a:lnTo>
                    <a:pt x="0" y="523239"/>
                  </a:lnTo>
                  <a:lnTo>
                    <a:pt x="7620" y="523239"/>
                  </a:lnTo>
                  <a:lnTo>
                    <a:pt x="7620" y="516890"/>
                  </a:lnTo>
                  <a:close/>
                </a:path>
                <a:path w="7620" h="556260">
                  <a:moveTo>
                    <a:pt x="7620" y="523240"/>
                  </a:moveTo>
                  <a:lnTo>
                    <a:pt x="0" y="523240"/>
                  </a:lnTo>
                  <a:lnTo>
                    <a:pt x="0" y="529589"/>
                  </a:lnTo>
                  <a:lnTo>
                    <a:pt x="7620" y="529589"/>
                  </a:lnTo>
                  <a:lnTo>
                    <a:pt x="7620" y="523240"/>
                  </a:lnTo>
                  <a:close/>
                </a:path>
                <a:path w="7620" h="556260">
                  <a:moveTo>
                    <a:pt x="7620" y="529590"/>
                  </a:moveTo>
                  <a:lnTo>
                    <a:pt x="0" y="529590"/>
                  </a:lnTo>
                  <a:lnTo>
                    <a:pt x="0" y="535939"/>
                  </a:lnTo>
                  <a:lnTo>
                    <a:pt x="7620" y="535939"/>
                  </a:lnTo>
                  <a:lnTo>
                    <a:pt x="7620" y="529590"/>
                  </a:lnTo>
                  <a:close/>
                </a:path>
                <a:path w="7620" h="556260">
                  <a:moveTo>
                    <a:pt x="7620" y="535940"/>
                  </a:moveTo>
                  <a:lnTo>
                    <a:pt x="0" y="535940"/>
                  </a:lnTo>
                  <a:lnTo>
                    <a:pt x="0" y="542289"/>
                  </a:lnTo>
                  <a:lnTo>
                    <a:pt x="7620" y="542289"/>
                  </a:lnTo>
                  <a:lnTo>
                    <a:pt x="7620" y="535940"/>
                  </a:lnTo>
                  <a:close/>
                </a:path>
                <a:path w="7620" h="556260">
                  <a:moveTo>
                    <a:pt x="7620" y="542290"/>
                  </a:moveTo>
                  <a:lnTo>
                    <a:pt x="0" y="542290"/>
                  </a:lnTo>
                  <a:lnTo>
                    <a:pt x="0" y="548639"/>
                  </a:lnTo>
                  <a:lnTo>
                    <a:pt x="7620" y="548639"/>
                  </a:lnTo>
                  <a:lnTo>
                    <a:pt x="7620" y="542290"/>
                  </a:lnTo>
                  <a:close/>
                </a:path>
                <a:path w="7620" h="556260">
                  <a:moveTo>
                    <a:pt x="7620" y="548640"/>
                  </a:moveTo>
                  <a:lnTo>
                    <a:pt x="0" y="548640"/>
                  </a:lnTo>
                  <a:lnTo>
                    <a:pt x="0" y="554989"/>
                  </a:lnTo>
                  <a:lnTo>
                    <a:pt x="3810" y="554989"/>
                  </a:lnTo>
                  <a:lnTo>
                    <a:pt x="3810" y="553719"/>
                  </a:lnTo>
                  <a:lnTo>
                    <a:pt x="5079" y="553719"/>
                  </a:lnTo>
                  <a:lnTo>
                    <a:pt x="5079" y="552450"/>
                  </a:lnTo>
                  <a:lnTo>
                    <a:pt x="6350" y="552450"/>
                  </a:lnTo>
                  <a:lnTo>
                    <a:pt x="6350" y="551180"/>
                  </a:lnTo>
                  <a:lnTo>
                    <a:pt x="7620" y="551180"/>
                  </a:lnTo>
                  <a:lnTo>
                    <a:pt x="7620" y="548640"/>
                  </a:lnTo>
                  <a:close/>
                </a:path>
                <a:path w="7620" h="556260">
                  <a:moveTo>
                    <a:pt x="1270" y="554990"/>
                  </a:moveTo>
                  <a:lnTo>
                    <a:pt x="0" y="554990"/>
                  </a:lnTo>
                  <a:lnTo>
                    <a:pt x="0" y="556260"/>
                  </a:lnTo>
                  <a:lnTo>
                    <a:pt x="1270" y="556260"/>
                  </a:lnTo>
                  <a:lnTo>
                    <a:pt x="1270" y="554990"/>
                  </a:lnTo>
                  <a:close/>
                </a:path>
              </a:pathLst>
            </a:custGeom>
            <a:solidFill>
              <a:srgbClr val="8000EE"/>
            </a:solidFill>
          </p:spPr>
          <p:txBody>
            <a:bodyPr bIns="0" lIns="0" rIns="0" rtlCol="0" tIns="0" wrap="square"/>
            <a:p/>
          </p:txBody>
        </p:sp>
        <p:sp>
          <p:nvSpPr>
            <p:cNvPr id="1049395" name="object 689"/>
            <p:cNvSpPr/>
            <p:nvPr/>
          </p:nvSpPr>
          <p:spPr>
            <a:xfrm>
              <a:off x="3481069" y="4538979"/>
              <a:ext cx="7620" cy="570230"/>
            </a:xfrm>
            <a:custGeom>
              <a:avLst/>
              <a:ahLst/>
              <a:rect l="l" t="t" r="r" b="b"/>
              <a:pathLst>
                <a:path w="7620" h="570229">
                  <a:moveTo>
                    <a:pt x="1269" y="0"/>
                  </a:moveTo>
                  <a:lnTo>
                    <a:pt x="0" y="0"/>
                  </a:lnTo>
                  <a:lnTo>
                    <a:pt x="0" y="3810"/>
                  </a:lnTo>
                  <a:lnTo>
                    <a:pt x="3809" y="3810"/>
                  </a:lnTo>
                  <a:lnTo>
                    <a:pt x="3809" y="2540"/>
                  </a:lnTo>
                  <a:lnTo>
                    <a:pt x="2539" y="2540"/>
                  </a:lnTo>
                  <a:lnTo>
                    <a:pt x="2539" y="1270"/>
                  </a:lnTo>
                  <a:lnTo>
                    <a:pt x="1269" y="1270"/>
                  </a:lnTo>
                  <a:lnTo>
                    <a:pt x="1269" y="0"/>
                  </a:lnTo>
                  <a:close/>
                </a:path>
                <a:path w="7620" h="570229">
                  <a:moveTo>
                    <a:pt x="5079" y="3810"/>
                  </a:moveTo>
                  <a:lnTo>
                    <a:pt x="0" y="3810"/>
                  </a:lnTo>
                  <a:lnTo>
                    <a:pt x="0" y="10160"/>
                  </a:lnTo>
                  <a:lnTo>
                    <a:pt x="7619" y="10160"/>
                  </a:lnTo>
                  <a:lnTo>
                    <a:pt x="7619" y="6350"/>
                  </a:lnTo>
                  <a:lnTo>
                    <a:pt x="6350" y="6350"/>
                  </a:lnTo>
                  <a:lnTo>
                    <a:pt x="6350" y="5080"/>
                  </a:lnTo>
                  <a:lnTo>
                    <a:pt x="5079" y="5080"/>
                  </a:lnTo>
                  <a:lnTo>
                    <a:pt x="5079" y="3810"/>
                  </a:lnTo>
                  <a:close/>
                </a:path>
                <a:path w="7620" h="570229">
                  <a:moveTo>
                    <a:pt x="7619" y="10160"/>
                  </a:moveTo>
                  <a:lnTo>
                    <a:pt x="0" y="10160"/>
                  </a:lnTo>
                  <a:lnTo>
                    <a:pt x="0" y="16510"/>
                  </a:lnTo>
                  <a:lnTo>
                    <a:pt x="7619" y="16510"/>
                  </a:lnTo>
                  <a:lnTo>
                    <a:pt x="7619" y="10160"/>
                  </a:lnTo>
                  <a:close/>
                </a:path>
                <a:path w="7620" h="570229">
                  <a:moveTo>
                    <a:pt x="7619" y="16510"/>
                  </a:moveTo>
                  <a:lnTo>
                    <a:pt x="0" y="16510"/>
                  </a:lnTo>
                  <a:lnTo>
                    <a:pt x="0" y="22860"/>
                  </a:lnTo>
                  <a:lnTo>
                    <a:pt x="7619" y="22860"/>
                  </a:lnTo>
                  <a:lnTo>
                    <a:pt x="7619" y="16510"/>
                  </a:lnTo>
                  <a:close/>
                </a:path>
                <a:path w="7620" h="570229">
                  <a:moveTo>
                    <a:pt x="7619" y="22860"/>
                  </a:moveTo>
                  <a:lnTo>
                    <a:pt x="0" y="22860"/>
                  </a:lnTo>
                  <a:lnTo>
                    <a:pt x="0" y="29210"/>
                  </a:lnTo>
                  <a:lnTo>
                    <a:pt x="7619" y="29210"/>
                  </a:lnTo>
                  <a:lnTo>
                    <a:pt x="7619" y="22860"/>
                  </a:lnTo>
                  <a:close/>
                </a:path>
                <a:path w="7620" h="570229">
                  <a:moveTo>
                    <a:pt x="7619" y="29210"/>
                  </a:moveTo>
                  <a:lnTo>
                    <a:pt x="0" y="29210"/>
                  </a:lnTo>
                  <a:lnTo>
                    <a:pt x="0" y="35560"/>
                  </a:lnTo>
                  <a:lnTo>
                    <a:pt x="7619" y="35560"/>
                  </a:lnTo>
                  <a:lnTo>
                    <a:pt x="7619" y="29210"/>
                  </a:lnTo>
                  <a:close/>
                </a:path>
                <a:path w="7620" h="570229">
                  <a:moveTo>
                    <a:pt x="7619" y="35560"/>
                  </a:moveTo>
                  <a:lnTo>
                    <a:pt x="0" y="35560"/>
                  </a:lnTo>
                  <a:lnTo>
                    <a:pt x="0" y="41910"/>
                  </a:lnTo>
                  <a:lnTo>
                    <a:pt x="7619" y="41910"/>
                  </a:lnTo>
                  <a:lnTo>
                    <a:pt x="7619" y="35560"/>
                  </a:lnTo>
                  <a:close/>
                </a:path>
                <a:path w="7620" h="570229">
                  <a:moveTo>
                    <a:pt x="7619" y="41910"/>
                  </a:moveTo>
                  <a:lnTo>
                    <a:pt x="0" y="41910"/>
                  </a:lnTo>
                  <a:lnTo>
                    <a:pt x="0" y="48260"/>
                  </a:lnTo>
                  <a:lnTo>
                    <a:pt x="7619" y="48260"/>
                  </a:lnTo>
                  <a:lnTo>
                    <a:pt x="7619" y="41910"/>
                  </a:lnTo>
                  <a:close/>
                </a:path>
                <a:path w="7620" h="570229">
                  <a:moveTo>
                    <a:pt x="7619" y="48260"/>
                  </a:moveTo>
                  <a:lnTo>
                    <a:pt x="0" y="48260"/>
                  </a:lnTo>
                  <a:lnTo>
                    <a:pt x="0" y="54610"/>
                  </a:lnTo>
                  <a:lnTo>
                    <a:pt x="7619" y="54610"/>
                  </a:lnTo>
                  <a:lnTo>
                    <a:pt x="7619" y="48260"/>
                  </a:lnTo>
                  <a:close/>
                </a:path>
                <a:path w="7620" h="570229">
                  <a:moveTo>
                    <a:pt x="7619" y="54610"/>
                  </a:moveTo>
                  <a:lnTo>
                    <a:pt x="0" y="54610"/>
                  </a:lnTo>
                  <a:lnTo>
                    <a:pt x="0" y="60960"/>
                  </a:lnTo>
                  <a:lnTo>
                    <a:pt x="7619" y="60960"/>
                  </a:lnTo>
                  <a:lnTo>
                    <a:pt x="7619" y="54610"/>
                  </a:lnTo>
                  <a:close/>
                </a:path>
                <a:path w="7620" h="570229">
                  <a:moveTo>
                    <a:pt x="7619" y="60960"/>
                  </a:moveTo>
                  <a:lnTo>
                    <a:pt x="0" y="60960"/>
                  </a:lnTo>
                  <a:lnTo>
                    <a:pt x="0" y="67310"/>
                  </a:lnTo>
                  <a:lnTo>
                    <a:pt x="7619" y="67310"/>
                  </a:lnTo>
                  <a:lnTo>
                    <a:pt x="7619" y="60960"/>
                  </a:lnTo>
                  <a:close/>
                </a:path>
                <a:path w="7620" h="570229">
                  <a:moveTo>
                    <a:pt x="7619" y="67310"/>
                  </a:moveTo>
                  <a:lnTo>
                    <a:pt x="0" y="67310"/>
                  </a:lnTo>
                  <a:lnTo>
                    <a:pt x="0" y="73660"/>
                  </a:lnTo>
                  <a:lnTo>
                    <a:pt x="7619" y="73660"/>
                  </a:lnTo>
                  <a:lnTo>
                    <a:pt x="7619" y="67310"/>
                  </a:lnTo>
                  <a:close/>
                </a:path>
                <a:path w="7620" h="570229">
                  <a:moveTo>
                    <a:pt x="7619" y="73660"/>
                  </a:moveTo>
                  <a:lnTo>
                    <a:pt x="0" y="73660"/>
                  </a:lnTo>
                  <a:lnTo>
                    <a:pt x="0" y="80010"/>
                  </a:lnTo>
                  <a:lnTo>
                    <a:pt x="7619" y="80010"/>
                  </a:lnTo>
                  <a:lnTo>
                    <a:pt x="7619" y="73660"/>
                  </a:lnTo>
                  <a:close/>
                </a:path>
                <a:path w="7620" h="570229">
                  <a:moveTo>
                    <a:pt x="7619" y="80010"/>
                  </a:moveTo>
                  <a:lnTo>
                    <a:pt x="0" y="80010"/>
                  </a:lnTo>
                  <a:lnTo>
                    <a:pt x="0" y="86360"/>
                  </a:lnTo>
                  <a:lnTo>
                    <a:pt x="7619" y="86360"/>
                  </a:lnTo>
                  <a:lnTo>
                    <a:pt x="7619" y="80010"/>
                  </a:lnTo>
                  <a:close/>
                </a:path>
                <a:path w="7620" h="570229">
                  <a:moveTo>
                    <a:pt x="7619" y="86360"/>
                  </a:moveTo>
                  <a:lnTo>
                    <a:pt x="0" y="86360"/>
                  </a:lnTo>
                  <a:lnTo>
                    <a:pt x="0" y="92710"/>
                  </a:lnTo>
                  <a:lnTo>
                    <a:pt x="7619" y="92710"/>
                  </a:lnTo>
                  <a:lnTo>
                    <a:pt x="7619" y="86360"/>
                  </a:lnTo>
                  <a:close/>
                </a:path>
                <a:path w="7620" h="570229">
                  <a:moveTo>
                    <a:pt x="7619" y="92710"/>
                  </a:moveTo>
                  <a:lnTo>
                    <a:pt x="0" y="92710"/>
                  </a:lnTo>
                  <a:lnTo>
                    <a:pt x="0" y="99060"/>
                  </a:lnTo>
                  <a:lnTo>
                    <a:pt x="7619" y="99060"/>
                  </a:lnTo>
                  <a:lnTo>
                    <a:pt x="7619" y="92710"/>
                  </a:lnTo>
                  <a:close/>
                </a:path>
                <a:path w="7620" h="570229">
                  <a:moveTo>
                    <a:pt x="7619" y="99060"/>
                  </a:moveTo>
                  <a:lnTo>
                    <a:pt x="0" y="99060"/>
                  </a:lnTo>
                  <a:lnTo>
                    <a:pt x="0" y="105410"/>
                  </a:lnTo>
                  <a:lnTo>
                    <a:pt x="7619" y="105410"/>
                  </a:lnTo>
                  <a:lnTo>
                    <a:pt x="7619" y="99060"/>
                  </a:lnTo>
                  <a:close/>
                </a:path>
                <a:path w="7620" h="570229">
                  <a:moveTo>
                    <a:pt x="7619" y="105410"/>
                  </a:moveTo>
                  <a:lnTo>
                    <a:pt x="0" y="105410"/>
                  </a:lnTo>
                  <a:lnTo>
                    <a:pt x="0" y="111760"/>
                  </a:lnTo>
                  <a:lnTo>
                    <a:pt x="7619" y="111760"/>
                  </a:lnTo>
                  <a:lnTo>
                    <a:pt x="7619" y="105410"/>
                  </a:lnTo>
                  <a:close/>
                </a:path>
                <a:path w="7620" h="570229">
                  <a:moveTo>
                    <a:pt x="7619" y="111760"/>
                  </a:moveTo>
                  <a:lnTo>
                    <a:pt x="0" y="111760"/>
                  </a:lnTo>
                  <a:lnTo>
                    <a:pt x="0" y="118110"/>
                  </a:lnTo>
                  <a:lnTo>
                    <a:pt x="7619" y="118110"/>
                  </a:lnTo>
                  <a:lnTo>
                    <a:pt x="7619" y="111760"/>
                  </a:lnTo>
                  <a:close/>
                </a:path>
                <a:path w="7620" h="570229">
                  <a:moveTo>
                    <a:pt x="7619" y="118110"/>
                  </a:moveTo>
                  <a:lnTo>
                    <a:pt x="0" y="118110"/>
                  </a:lnTo>
                  <a:lnTo>
                    <a:pt x="0" y="124460"/>
                  </a:lnTo>
                  <a:lnTo>
                    <a:pt x="7619" y="124460"/>
                  </a:lnTo>
                  <a:lnTo>
                    <a:pt x="7619" y="118110"/>
                  </a:lnTo>
                  <a:close/>
                </a:path>
                <a:path w="7620" h="570229">
                  <a:moveTo>
                    <a:pt x="7619" y="124460"/>
                  </a:moveTo>
                  <a:lnTo>
                    <a:pt x="0" y="124460"/>
                  </a:lnTo>
                  <a:lnTo>
                    <a:pt x="0" y="130810"/>
                  </a:lnTo>
                  <a:lnTo>
                    <a:pt x="7619" y="130810"/>
                  </a:lnTo>
                  <a:lnTo>
                    <a:pt x="7619" y="124460"/>
                  </a:lnTo>
                  <a:close/>
                </a:path>
                <a:path w="7620" h="570229">
                  <a:moveTo>
                    <a:pt x="7619" y="130810"/>
                  </a:moveTo>
                  <a:lnTo>
                    <a:pt x="0" y="130810"/>
                  </a:lnTo>
                  <a:lnTo>
                    <a:pt x="0" y="137160"/>
                  </a:lnTo>
                  <a:lnTo>
                    <a:pt x="7619" y="137160"/>
                  </a:lnTo>
                  <a:lnTo>
                    <a:pt x="7619" y="130810"/>
                  </a:lnTo>
                  <a:close/>
                </a:path>
                <a:path w="7620" h="570229">
                  <a:moveTo>
                    <a:pt x="7619" y="137160"/>
                  </a:moveTo>
                  <a:lnTo>
                    <a:pt x="0" y="137160"/>
                  </a:lnTo>
                  <a:lnTo>
                    <a:pt x="0" y="143510"/>
                  </a:lnTo>
                  <a:lnTo>
                    <a:pt x="7619" y="143510"/>
                  </a:lnTo>
                  <a:lnTo>
                    <a:pt x="7619" y="137160"/>
                  </a:lnTo>
                  <a:close/>
                </a:path>
                <a:path w="7620" h="570229">
                  <a:moveTo>
                    <a:pt x="7619" y="143510"/>
                  </a:moveTo>
                  <a:lnTo>
                    <a:pt x="0" y="143510"/>
                  </a:lnTo>
                  <a:lnTo>
                    <a:pt x="0" y="148590"/>
                  </a:lnTo>
                  <a:lnTo>
                    <a:pt x="7619" y="148590"/>
                  </a:lnTo>
                  <a:lnTo>
                    <a:pt x="7619" y="143510"/>
                  </a:lnTo>
                  <a:close/>
                </a:path>
                <a:path w="7620" h="570229">
                  <a:moveTo>
                    <a:pt x="7619" y="148590"/>
                  </a:moveTo>
                  <a:lnTo>
                    <a:pt x="0" y="148590"/>
                  </a:lnTo>
                  <a:lnTo>
                    <a:pt x="0" y="154940"/>
                  </a:lnTo>
                  <a:lnTo>
                    <a:pt x="7619" y="154940"/>
                  </a:lnTo>
                  <a:lnTo>
                    <a:pt x="7619" y="148590"/>
                  </a:lnTo>
                  <a:close/>
                </a:path>
                <a:path w="7620" h="570229">
                  <a:moveTo>
                    <a:pt x="7619" y="154940"/>
                  </a:moveTo>
                  <a:lnTo>
                    <a:pt x="0" y="154940"/>
                  </a:lnTo>
                  <a:lnTo>
                    <a:pt x="0" y="162560"/>
                  </a:lnTo>
                  <a:lnTo>
                    <a:pt x="7619" y="162560"/>
                  </a:lnTo>
                  <a:lnTo>
                    <a:pt x="7619" y="154940"/>
                  </a:lnTo>
                  <a:close/>
                </a:path>
                <a:path w="7620" h="570229">
                  <a:moveTo>
                    <a:pt x="7619" y="162560"/>
                  </a:moveTo>
                  <a:lnTo>
                    <a:pt x="0" y="162560"/>
                  </a:lnTo>
                  <a:lnTo>
                    <a:pt x="0" y="168910"/>
                  </a:lnTo>
                  <a:lnTo>
                    <a:pt x="7619" y="168910"/>
                  </a:lnTo>
                  <a:lnTo>
                    <a:pt x="7619" y="162560"/>
                  </a:lnTo>
                  <a:close/>
                </a:path>
                <a:path w="7620" h="570229">
                  <a:moveTo>
                    <a:pt x="7619" y="168910"/>
                  </a:moveTo>
                  <a:lnTo>
                    <a:pt x="0" y="168910"/>
                  </a:lnTo>
                  <a:lnTo>
                    <a:pt x="0" y="175260"/>
                  </a:lnTo>
                  <a:lnTo>
                    <a:pt x="7619" y="175260"/>
                  </a:lnTo>
                  <a:lnTo>
                    <a:pt x="7619" y="168910"/>
                  </a:lnTo>
                  <a:close/>
                </a:path>
                <a:path w="7620" h="570229">
                  <a:moveTo>
                    <a:pt x="7619" y="175260"/>
                  </a:moveTo>
                  <a:lnTo>
                    <a:pt x="0" y="175260"/>
                  </a:lnTo>
                  <a:lnTo>
                    <a:pt x="0" y="181610"/>
                  </a:lnTo>
                  <a:lnTo>
                    <a:pt x="7619" y="181610"/>
                  </a:lnTo>
                  <a:lnTo>
                    <a:pt x="7619" y="175260"/>
                  </a:lnTo>
                  <a:close/>
                </a:path>
                <a:path w="7620" h="570229">
                  <a:moveTo>
                    <a:pt x="7619" y="181610"/>
                  </a:moveTo>
                  <a:lnTo>
                    <a:pt x="0" y="181610"/>
                  </a:lnTo>
                  <a:lnTo>
                    <a:pt x="0" y="187960"/>
                  </a:lnTo>
                  <a:lnTo>
                    <a:pt x="7619" y="187960"/>
                  </a:lnTo>
                  <a:lnTo>
                    <a:pt x="7619" y="181610"/>
                  </a:lnTo>
                  <a:close/>
                </a:path>
                <a:path w="7620" h="570229">
                  <a:moveTo>
                    <a:pt x="7619" y="187960"/>
                  </a:moveTo>
                  <a:lnTo>
                    <a:pt x="0" y="187960"/>
                  </a:lnTo>
                  <a:lnTo>
                    <a:pt x="0" y="194310"/>
                  </a:lnTo>
                  <a:lnTo>
                    <a:pt x="7619" y="194310"/>
                  </a:lnTo>
                  <a:lnTo>
                    <a:pt x="7619" y="187960"/>
                  </a:lnTo>
                  <a:close/>
                </a:path>
                <a:path w="7620" h="570229">
                  <a:moveTo>
                    <a:pt x="7619" y="194310"/>
                  </a:moveTo>
                  <a:lnTo>
                    <a:pt x="0" y="194310"/>
                  </a:lnTo>
                  <a:lnTo>
                    <a:pt x="0" y="199390"/>
                  </a:lnTo>
                  <a:lnTo>
                    <a:pt x="7619" y="199390"/>
                  </a:lnTo>
                  <a:lnTo>
                    <a:pt x="7619" y="194310"/>
                  </a:lnTo>
                  <a:close/>
                </a:path>
                <a:path w="7620" h="570229">
                  <a:moveTo>
                    <a:pt x="7619" y="199390"/>
                  </a:moveTo>
                  <a:lnTo>
                    <a:pt x="0" y="199390"/>
                  </a:lnTo>
                  <a:lnTo>
                    <a:pt x="0" y="205740"/>
                  </a:lnTo>
                  <a:lnTo>
                    <a:pt x="7619" y="205740"/>
                  </a:lnTo>
                  <a:lnTo>
                    <a:pt x="7619" y="199390"/>
                  </a:lnTo>
                  <a:close/>
                </a:path>
                <a:path w="7620" h="570229">
                  <a:moveTo>
                    <a:pt x="7619" y="205740"/>
                  </a:moveTo>
                  <a:lnTo>
                    <a:pt x="0" y="205740"/>
                  </a:lnTo>
                  <a:lnTo>
                    <a:pt x="0" y="213360"/>
                  </a:lnTo>
                  <a:lnTo>
                    <a:pt x="7619" y="213360"/>
                  </a:lnTo>
                  <a:lnTo>
                    <a:pt x="7619" y="205740"/>
                  </a:lnTo>
                  <a:close/>
                </a:path>
                <a:path w="7620" h="570229">
                  <a:moveTo>
                    <a:pt x="7619" y="213360"/>
                  </a:moveTo>
                  <a:lnTo>
                    <a:pt x="0" y="213360"/>
                  </a:lnTo>
                  <a:lnTo>
                    <a:pt x="0" y="226060"/>
                  </a:lnTo>
                  <a:lnTo>
                    <a:pt x="7619" y="226060"/>
                  </a:lnTo>
                  <a:lnTo>
                    <a:pt x="7619" y="213360"/>
                  </a:lnTo>
                  <a:close/>
                </a:path>
                <a:path w="7620" h="570229">
                  <a:moveTo>
                    <a:pt x="7619" y="226060"/>
                  </a:moveTo>
                  <a:lnTo>
                    <a:pt x="0" y="226060"/>
                  </a:lnTo>
                  <a:lnTo>
                    <a:pt x="0" y="270510"/>
                  </a:lnTo>
                  <a:lnTo>
                    <a:pt x="7619" y="270510"/>
                  </a:lnTo>
                  <a:lnTo>
                    <a:pt x="7619" y="226060"/>
                  </a:lnTo>
                  <a:close/>
                </a:path>
                <a:path w="7620" h="570229">
                  <a:moveTo>
                    <a:pt x="7619" y="270510"/>
                  </a:moveTo>
                  <a:lnTo>
                    <a:pt x="0" y="270510"/>
                  </a:lnTo>
                  <a:lnTo>
                    <a:pt x="0" y="344170"/>
                  </a:lnTo>
                  <a:lnTo>
                    <a:pt x="7619" y="344170"/>
                  </a:lnTo>
                  <a:lnTo>
                    <a:pt x="7619" y="270510"/>
                  </a:lnTo>
                  <a:close/>
                </a:path>
                <a:path w="7620" h="570229">
                  <a:moveTo>
                    <a:pt x="2539" y="436880"/>
                  </a:moveTo>
                  <a:lnTo>
                    <a:pt x="0" y="436880"/>
                  </a:lnTo>
                  <a:lnTo>
                    <a:pt x="0" y="441960"/>
                  </a:lnTo>
                  <a:lnTo>
                    <a:pt x="7619" y="441960"/>
                  </a:lnTo>
                  <a:lnTo>
                    <a:pt x="7619" y="438150"/>
                  </a:lnTo>
                  <a:lnTo>
                    <a:pt x="2539" y="438150"/>
                  </a:lnTo>
                  <a:lnTo>
                    <a:pt x="2539" y="436880"/>
                  </a:lnTo>
                  <a:close/>
                </a:path>
                <a:path w="7620" h="570229">
                  <a:moveTo>
                    <a:pt x="7619" y="441960"/>
                  </a:moveTo>
                  <a:lnTo>
                    <a:pt x="0" y="441960"/>
                  </a:lnTo>
                  <a:lnTo>
                    <a:pt x="0" y="448310"/>
                  </a:lnTo>
                  <a:lnTo>
                    <a:pt x="7619" y="448310"/>
                  </a:lnTo>
                  <a:lnTo>
                    <a:pt x="7619" y="441960"/>
                  </a:lnTo>
                  <a:close/>
                </a:path>
                <a:path w="7620" h="570229">
                  <a:moveTo>
                    <a:pt x="7619" y="448310"/>
                  </a:moveTo>
                  <a:lnTo>
                    <a:pt x="0" y="448310"/>
                  </a:lnTo>
                  <a:lnTo>
                    <a:pt x="0" y="454660"/>
                  </a:lnTo>
                  <a:lnTo>
                    <a:pt x="7619" y="454660"/>
                  </a:lnTo>
                  <a:lnTo>
                    <a:pt x="7619" y="448310"/>
                  </a:lnTo>
                  <a:close/>
                </a:path>
                <a:path w="7620" h="570229">
                  <a:moveTo>
                    <a:pt x="7619" y="454660"/>
                  </a:moveTo>
                  <a:lnTo>
                    <a:pt x="0" y="454660"/>
                  </a:lnTo>
                  <a:lnTo>
                    <a:pt x="0" y="461010"/>
                  </a:lnTo>
                  <a:lnTo>
                    <a:pt x="7619" y="461010"/>
                  </a:lnTo>
                  <a:lnTo>
                    <a:pt x="7619" y="454660"/>
                  </a:lnTo>
                  <a:close/>
                </a:path>
                <a:path w="7620" h="570229">
                  <a:moveTo>
                    <a:pt x="7619" y="461010"/>
                  </a:moveTo>
                  <a:lnTo>
                    <a:pt x="0" y="461010"/>
                  </a:lnTo>
                  <a:lnTo>
                    <a:pt x="0" y="467360"/>
                  </a:lnTo>
                  <a:lnTo>
                    <a:pt x="7619" y="467360"/>
                  </a:lnTo>
                  <a:lnTo>
                    <a:pt x="7619" y="461010"/>
                  </a:lnTo>
                  <a:close/>
                </a:path>
                <a:path w="7620" h="570229">
                  <a:moveTo>
                    <a:pt x="7619" y="467360"/>
                  </a:moveTo>
                  <a:lnTo>
                    <a:pt x="0" y="467360"/>
                  </a:lnTo>
                  <a:lnTo>
                    <a:pt x="0" y="473710"/>
                  </a:lnTo>
                  <a:lnTo>
                    <a:pt x="7619" y="473710"/>
                  </a:lnTo>
                  <a:lnTo>
                    <a:pt x="7619" y="467360"/>
                  </a:lnTo>
                  <a:close/>
                </a:path>
                <a:path w="7620" h="570229">
                  <a:moveTo>
                    <a:pt x="7619" y="473710"/>
                  </a:moveTo>
                  <a:lnTo>
                    <a:pt x="0" y="473710"/>
                  </a:lnTo>
                  <a:lnTo>
                    <a:pt x="0" y="480060"/>
                  </a:lnTo>
                  <a:lnTo>
                    <a:pt x="7619" y="480060"/>
                  </a:lnTo>
                  <a:lnTo>
                    <a:pt x="7619" y="473710"/>
                  </a:lnTo>
                  <a:close/>
                </a:path>
                <a:path w="7620" h="570229">
                  <a:moveTo>
                    <a:pt x="7619" y="480060"/>
                  </a:moveTo>
                  <a:lnTo>
                    <a:pt x="0" y="480060"/>
                  </a:lnTo>
                  <a:lnTo>
                    <a:pt x="0" y="486410"/>
                  </a:lnTo>
                  <a:lnTo>
                    <a:pt x="7619" y="486410"/>
                  </a:lnTo>
                  <a:lnTo>
                    <a:pt x="7619" y="480060"/>
                  </a:lnTo>
                  <a:close/>
                </a:path>
                <a:path w="7620" h="570229">
                  <a:moveTo>
                    <a:pt x="7619" y="486410"/>
                  </a:moveTo>
                  <a:lnTo>
                    <a:pt x="0" y="486410"/>
                  </a:lnTo>
                  <a:lnTo>
                    <a:pt x="0" y="492760"/>
                  </a:lnTo>
                  <a:lnTo>
                    <a:pt x="7619" y="492760"/>
                  </a:lnTo>
                  <a:lnTo>
                    <a:pt x="7619" y="486410"/>
                  </a:lnTo>
                  <a:close/>
                </a:path>
                <a:path w="7620" h="570229">
                  <a:moveTo>
                    <a:pt x="7619" y="492760"/>
                  </a:moveTo>
                  <a:lnTo>
                    <a:pt x="0" y="492760"/>
                  </a:lnTo>
                  <a:lnTo>
                    <a:pt x="0" y="499110"/>
                  </a:lnTo>
                  <a:lnTo>
                    <a:pt x="7619" y="499110"/>
                  </a:lnTo>
                  <a:lnTo>
                    <a:pt x="7619" y="492760"/>
                  </a:lnTo>
                  <a:close/>
                </a:path>
                <a:path w="7620" h="570229">
                  <a:moveTo>
                    <a:pt x="7619" y="499110"/>
                  </a:moveTo>
                  <a:lnTo>
                    <a:pt x="0" y="499110"/>
                  </a:lnTo>
                  <a:lnTo>
                    <a:pt x="0" y="505460"/>
                  </a:lnTo>
                  <a:lnTo>
                    <a:pt x="7619" y="505460"/>
                  </a:lnTo>
                  <a:lnTo>
                    <a:pt x="7619" y="499110"/>
                  </a:lnTo>
                  <a:close/>
                </a:path>
                <a:path w="7620" h="570229">
                  <a:moveTo>
                    <a:pt x="7619" y="505460"/>
                  </a:moveTo>
                  <a:lnTo>
                    <a:pt x="0" y="505460"/>
                  </a:lnTo>
                  <a:lnTo>
                    <a:pt x="0" y="511810"/>
                  </a:lnTo>
                  <a:lnTo>
                    <a:pt x="7619" y="511810"/>
                  </a:lnTo>
                  <a:lnTo>
                    <a:pt x="7619" y="505460"/>
                  </a:lnTo>
                  <a:close/>
                </a:path>
                <a:path w="7620" h="570229">
                  <a:moveTo>
                    <a:pt x="7619" y="511810"/>
                  </a:moveTo>
                  <a:lnTo>
                    <a:pt x="0" y="511810"/>
                  </a:lnTo>
                  <a:lnTo>
                    <a:pt x="0" y="518160"/>
                  </a:lnTo>
                  <a:lnTo>
                    <a:pt x="7619" y="518160"/>
                  </a:lnTo>
                  <a:lnTo>
                    <a:pt x="7619" y="511810"/>
                  </a:lnTo>
                  <a:close/>
                </a:path>
                <a:path w="7620" h="570229">
                  <a:moveTo>
                    <a:pt x="7619" y="518160"/>
                  </a:moveTo>
                  <a:lnTo>
                    <a:pt x="0" y="518160"/>
                  </a:lnTo>
                  <a:lnTo>
                    <a:pt x="0" y="524510"/>
                  </a:lnTo>
                  <a:lnTo>
                    <a:pt x="7619" y="524510"/>
                  </a:lnTo>
                  <a:lnTo>
                    <a:pt x="7619" y="518160"/>
                  </a:lnTo>
                  <a:close/>
                </a:path>
                <a:path w="7620" h="570229">
                  <a:moveTo>
                    <a:pt x="7619" y="524510"/>
                  </a:moveTo>
                  <a:lnTo>
                    <a:pt x="0" y="524510"/>
                  </a:lnTo>
                  <a:lnTo>
                    <a:pt x="0" y="530860"/>
                  </a:lnTo>
                  <a:lnTo>
                    <a:pt x="7619" y="530860"/>
                  </a:lnTo>
                  <a:lnTo>
                    <a:pt x="7619" y="524510"/>
                  </a:lnTo>
                  <a:close/>
                </a:path>
                <a:path w="7620" h="570229">
                  <a:moveTo>
                    <a:pt x="7619" y="530860"/>
                  </a:moveTo>
                  <a:lnTo>
                    <a:pt x="0" y="530860"/>
                  </a:lnTo>
                  <a:lnTo>
                    <a:pt x="0" y="537210"/>
                  </a:lnTo>
                  <a:lnTo>
                    <a:pt x="7619" y="537210"/>
                  </a:lnTo>
                  <a:lnTo>
                    <a:pt x="7619" y="530860"/>
                  </a:lnTo>
                  <a:close/>
                </a:path>
                <a:path w="7620" h="570229">
                  <a:moveTo>
                    <a:pt x="7619" y="537210"/>
                  </a:moveTo>
                  <a:lnTo>
                    <a:pt x="0" y="537210"/>
                  </a:lnTo>
                  <a:lnTo>
                    <a:pt x="0" y="543560"/>
                  </a:lnTo>
                  <a:lnTo>
                    <a:pt x="7619" y="543560"/>
                  </a:lnTo>
                  <a:lnTo>
                    <a:pt x="7619" y="537210"/>
                  </a:lnTo>
                  <a:close/>
                </a:path>
                <a:path w="7620" h="570229">
                  <a:moveTo>
                    <a:pt x="7619" y="543560"/>
                  </a:moveTo>
                  <a:lnTo>
                    <a:pt x="0" y="543560"/>
                  </a:lnTo>
                  <a:lnTo>
                    <a:pt x="0" y="549910"/>
                  </a:lnTo>
                  <a:lnTo>
                    <a:pt x="7619" y="549910"/>
                  </a:lnTo>
                  <a:lnTo>
                    <a:pt x="7619" y="543560"/>
                  </a:lnTo>
                  <a:close/>
                </a:path>
                <a:path w="7620" h="570229">
                  <a:moveTo>
                    <a:pt x="7619" y="549910"/>
                  </a:moveTo>
                  <a:lnTo>
                    <a:pt x="0" y="549910"/>
                  </a:lnTo>
                  <a:lnTo>
                    <a:pt x="0" y="556260"/>
                  </a:lnTo>
                  <a:lnTo>
                    <a:pt x="7619" y="556260"/>
                  </a:lnTo>
                  <a:lnTo>
                    <a:pt x="7619" y="549910"/>
                  </a:lnTo>
                  <a:close/>
                </a:path>
                <a:path w="7620" h="570229">
                  <a:moveTo>
                    <a:pt x="7619" y="556260"/>
                  </a:moveTo>
                  <a:lnTo>
                    <a:pt x="0" y="556260"/>
                  </a:lnTo>
                  <a:lnTo>
                    <a:pt x="0" y="562610"/>
                  </a:lnTo>
                  <a:lnTo>
                    <a:pt x="7619" y="562610"/>
                  </a:lnTo>
                  <a:lnTo>
                    <a:pt x="7619" y="556260"/>
                  </a:lnTo>
                  <a:close/>
                </a:path>
                <a:path w="7620" h="570229">
                  <a:moveTo>
                    <a:pt x="7619" y="562610"/>
                  </a:moveTo>
                  <a:lnTo>
                    <a:pt x="0" y="562610"/>
                  </a:lnTo>
                  <a:lnTo>
                    <a:pt x="0" y="568960"/>
                  </a:lnTo>
                  <a:lnTo>
                    <a:pt x="2539" y="568960"/>
                  </a:lnTo>
                  <a:lnTo>
                    <a:pt x="2539" y="567690"/>
                  </a:lnTo>
                  <a:lnTo>
                    <a:pt x="5079" y="567690"/>
                  </a:lnTo>
                  <a:lnTo>
                    <a:pt x="5079" y="566420"/>
                  </a:lnTo>
                  <a:lnTo>
                    <a:pt x="6350" y="566420"/>
                  </a:lnTo>
                  <a:lnTo>
                    <a:pt x="6350" y="565150"/>
                  </a:lnTo>
                  <a:lnTo>
                    <a:pt x="7619" y="565150"/>
                  </a:lnTo>
                  <a:lnTo>
                    <a:pt x="7619" y="562610"/>
                  </a:lnTo>
                  <a:close/>
                </a:path>
                <a:path w="7620" h="570229">
                  <a:moveTo>
                    <a:pt x="1269" y="568960"/>
                  </a:moveTo>
                  <a:lnTo>
                    <a:pt x="0" y="568960"/>
                  </a:lnTo>
                  <a:lnTo>
                    <a:pt x="0" y="570230"/>
                  </a:lnTo>
                  <a:lnTo>
                    <a:pt x="1269" y="570230"/>
                  </a:lnTo>
                  <a:lnTo>
                    <a:pt x="1269" y="568960"/>
                  </a:lnTo>
                  <a:close/>
                </a:path>
              </a:pathLst>
            </a:custGeom>
            <a:solidFill>
              <a:srgbClr val="7F00EE"/>
            </a:solidFill>
          </p:spPr>
          <p:txBody>
            <a:bodyPr bIns="0" lIns="0" rIns="0" rtlCol="0" tIns="0" wrap="square"/>
            <a:p/>
          </p:txBody>
        </p:sp>
        <p:sp>
          <p:nvSpPr>
            <p:cNvPr id="1049396" name="object 690"/>
            <p:cNvSpPr/>
            <p:nvPr/>
          </p:nvSpPr>
          <p:spPr>
            <a:xfrm>
              <a:off x="3474719" y="4533899"/>
              <a:ext cx="6350" cy="580390"/>
            </a:xfrm>
            <a:custGeom>
              <a:avLst/>
              <a:ahLst/>
              <a:rect l="l" t="t" r="r" b="b"/>
              <a:pathLst>
                <a:path w="6350" h="580389">
                  <a:moveTo>
                    <a:pt x="1269" y="0"/>
                  </a:moveTo>
                  <a:lnTo>
                    <a:pt x="0" y="0"/>
                  </a:lnTo>
                  <a:lnTo>
                    <a:pt x="0" y="2539"/>
                  </a:lnTo>
                  <a:lnTo>
                    <a:pt x="2539" y="2539"/>
                  </a:lnTo>
                  <a:lnTo>
                    <a:pt x="2539" y="1269"/>
                  </a:lnTo>
                  <a:lnTo>
                    <a:pt x="1269" y="1269"/>
                  </a:lnTo>
                  <a:lnTo>
                    <a:pt x="1269" y="0"/>
                  </a:lnTo>
                  <a:close/>
                </a:path>
                <a:path w="6350" h="580389">
                  <a:moveTo>
                    <a:pt x="3809" y="2540"/>
                  </a:moveTo>
                  <a:lnTo>
                    <a:pt x="0" y="2540"/>
                  </a:lnTo>
                  <a:lnTo>
                    <a:pt x="0" y="8889"/>
                  </a:lnTo>
                  <a:lnTo>
                    <a:pt x="6350" y="8889"/>
                  </a:lnTo>
                  <a:lnTo>
                    <a:pt x="6350" y="3810"/>
                  </a:lnTo>
                  <a:lnTo>
                    <a:pt x="3809" y="3810"/>
                  </a:lnTo>
                  <a:lnTo>
                    <a:pt x="3809" y="2540"/>
                  </a:lnTo>
                  <a:close/>
                </a:path>
                <a:path w="6350" h="580389">
                  <a:moveTo>
                    <a:pt x="6350" y="8890"/>
                  </a:moveTo>
                  <a:lnTo>
                    <a:pt x="0" y="8890"/>
                  </a:lnTo>
                  <a:lnTo>
                    <a:pt x="0" y="15239"/>
                  </a:lnTo>
                  <a:lnTo>
                    <a:pt x="6350" y="15239"/>
                  </a:lnTo>
                  <a:lnTo>
                    <a:pt x="6350" y="8890"/>
                  </a:lnTo>
                  <a:close/>
                </a:path>
                <a:path w="6350" h="580389">
                  <a:moveTo>
                    <a:pt x="6350" y="15240"/>
                  </a:moveTo>
                  <a:lnTo>
                    <a:pt x="0" y="15240"/>
                  </a:lnTo>
                  <a:lnTo>
                    <a:pt x="0" y="21589"/>
                  </a:lnTo>
                  <a:lnTo>
                    <a:pt x="6350" y="21589"/>
                  </a:lnTo>
                  <a:lnTo>
                    <a:pt x="6350" y="15240"/>
                  </a:lnTo>
                  <a:close/>
                </a:path>
                <a:path w="6350" h="580389">
                  <a:moveTo>
                    <a:pt x="6350" y="21590"/>
                  </a:moveTo>
                  <a:lnTo>
                    <a:pt x="0" y="21590"/>
                  </a:lnTo>
                  <a:lnTo>
                    <a:pt x="0" y="27939"/>
                  </a:lnTo>
                  <a:lnTo>
                    <a:pt x="6350" y="27939"/>
                  </a:lnTo>
                  <a:lnTo>
                    <a:pt x="6350" y="21590"/>
                  </a:lnTo>
                  <a:close/>
                </a:path>
                <a:path w="6350" h="580389">
                  <a:moveTo>
                    <a:pt x="6350" y="27940"/>
                  </a:moveTo>
                  <a:lnTo>
                    <a:pt x="0" y="27940"/>
                  </a:lnTo>
                  <a:lnTo>
                    <a:pt x="0" y="34289"/>
                  </a:lnTo>
                  <a:lnTo>
                    <a:pt x="6350" y="34289"/>
                  </a:lnTo>
                  <a:lnTo>
                    <a:pt x="6350" y="27940"/>
                  </a:lnTo>
                  <a:close/>
                </a:path>
                <a:path w="6350" h="580389">
                  <a:moveTo>
                    <a:pt x="6350" y="34290"/>
                  </a:moveTo>
                  <a:lnTo>
                    <a:pt x="0" y="34290"/>
                  </a:lnTo>
                  <a:lnTo>
                    <a:pt x="0" y="40639"/>
                  </a:lnTo>
                  <a:lnTo>
                    <a:pt x="6350" y="40639"/>
                  </a:lnTo>
                  <a:lnTo>
                    <a:pt x="6350" y="34290"/>
                  </a:lnTo>
                  <a:close/>
                </a:path>
                <a:path w="6350" h="580389">
                  <a:moveTo>
                    <a:pt x="6350" y="40640"/>
                  </a:moveTo>
                  <a:lnTo>
                    <a:pt x="0" y="40640"/>
                  </a:lnTo>
                  <a:lnTo>
                    <a:pt x="0" y="46989"/>
                  </a:lnTo>
                  <a:lnTo>
                    <a:pt x="6350" y="46989"/>
                  </a:lnTo>
                  <a:lnTo>
                    <a:pt x="6350" y="40640"/>
                  </a:lnTo>
                  <a:close/>
                </a:path>
                <a:path w="6350" h="580389">
                  <a:moveTo>
                    <a:pt x="6350" y="46990"/>
                  </a:moveTo>
                  <a:lnTo>
                    <a:pt x="0" y="46990"/>
                  </a:lnTo>
                  <a:lnTo>
                    <a:pt x="0" y="53339"/>
                  </a:lnTo>
                  <a:lnTo>
                    <a:pt x="6350" y="53339"/>
                  </a:lnTo>
                  <a:lnTo>
                    <a:pt x="6350" y="46990"/>
                  </a:lnTo>
                  <a:close/>
                </a:path>
                <a:path w="6350" h="580389">
                  <a:moveTo>
                    <a:pt x="6350" y="53340"/>
                  </a:moveTo>
                  <a:lnTo>
                    <a:pt x="0" y="53340"/>
                  </a:lnTo>
                  <a:lnTo>
                    <a:pt x="0" y="59689"/>
                  </a:lnTo>
                  <a:lnTo>
                    <a:pt x="6350" y="59689"/>
                  </a:lnTo>
                  <a:lnTo>
                    <a:pt x="6350" y="53340"/>
                  </a:lnTo>
                  <a:close/>
                </a:path>
                <a:path w="6350" h="580389">
                  <a:moveTo>
                    <a:pt x="6350" y="59690"/>
                  </a:moveTo>
                  <a:lnTo>
                    <a:pt x="0" y="59690"/>
                  </a:lnTo>
                  <a:lnTo>
                    <a:pt x="0" y="66039"/>
                  </a:lnTo>
                  <a:lnTo>
                    <a:pt x="6350" y="66039"/>
                  </a:lnTo>
                  <a:lnTo>
                    <a:pt x="6350" y="59690"/>
                  </a:lnTo>
                  <a:close/>
                </a:path>
                <a:path w="6350" h="580389">
                  <a:moveTo>
                    <a:pt x="6350" y="66040"/>
                  </a:moveTo>
                  <a:lnTo>
                    <a:pt x="0" y="66040"/>
                  </a:lnTo>
                  <a:lnTo>
                    <a:pt x="0" y="72389"/>
                  </a:lnTo>
                  <a:lnTo>
                    <a:pt x="6350" y="72389"/>
                  </a:lnTo>
                  <a:lnTo>
                    <a:pt x="6350" y="66040"/>
                  </a:lnTo>
                  <a:close/>
                </a:path>
                <a:path w="6350" h="580389">
                  <a:moveTo>
                    <a:pt x="6350" y="72390"/>
                  </a:moveTo>
                  <a:lnTo>
                    <a:pt x="0" y="72390"/>
                  </a:lnTo>
                  <a:lnTo>
                    <a:pt x="0" y="78739"/>
                  </a:lnTo>
                  <a:lnTo>
                    <a:pt x="6350" y="78739"/>
                  </a:lnTo>
                  <a:lnTo>
                    <a:pt x="6350" y="72390"/>
                  </a:lnTo>
                  <a:close/>
                </a:path>
                <a:path w="6350" h="580389">
                  <a:moveTo>
                    <a:pt x="6350" y="78740"/>
                  </a:moveTo>
                  <a:lnTo>
                    <a:pt x="0" y="78740"/>
                  </a:lnTo>
                  <a:lnTo>
                    <a:pt x="0" y="85089"/>
                  </a:lnTo>
                  <a:lnTo>
                    <a:pt x="6350" y="85089"/>
                  </a:lnTo>
                  <a:lnTo>
                    <a:pt x="6350" y="78740"/>
                  </a:lnTo>
                  <a:close/>
                </a:path>
                <a:path w="6350" h="580389">
                  <a:moveTo>
                    <a:pt x="6350" y="85090"/>
                  </a:moveTo>
                  <a:lnTo>
                    <a:pt x="0" y="85090"/>
                  </a:lnTo>
                  <a:lnTo>
                    <a:pt x="0" y="91439"/>
                  </a:lnTo>
                  <a:lnTo>
                    <a:pt x="6350" y="91439"/>
                  </a:lnTo>
                  <a:lnTo>
                    <a:pt x="6350" y="85090"/>
                  </a:lnTo>
                  <a:close/>
                </a:path>
                <a:path w="6350" h="580389">
                  <a:moveTo>
                    <a:pt x="6350" y="91440"/>
                  </a:moveTo>
                  <a:lnTo>
                    <a:pt x="0" y="91440"/>
                  </a:lnTo>
                  <a:lnTo>
                    <a:pt x="0" y="97789"/>
                  </a:lnTo>
                  <a:lnTo>
                    <a:pt x="6350" y="97789"/>
                  </a:lnTo>
                  <a:lnTo>
                    <a:pt x="6350" y="91440"/>
                  </a:lnTo>
                  <a:close/>
                </a:path>
                <a:path w="6350" h="580389">
                  <a:moveTo>
                    <a:pt x="6350" y="97790"/>
                  </a:moveTo>
                  <a:lnTo>
                    <a:pt x="0" y="97790"/>
                  </a:lnTo>
                  <a:lnTo>
                    <a:pt x="0" y="104139"/>
                  </a:lnTo>
                  <a:lnTo>
                    <a:pt x="6350" y="104139"/>
                  </a:lnTo>
                  <a:lnTo>
                    <a:pt x="6350" y="97790"/>
                  </a:lnTo>
                  <a:close/>
                </a:path>
                <a:path w="6350" h="580389">
                  <a:moveTo>
                    <a:pt x="6350" y="104140"/>
                  </a:moveTo>
                  <a:lnTo>
                    <a:pt x="0" y="104140"/>
                  </a:lnTo>
                  <a:lnTo>
                    <a:pt x="0" y="110489"/>
                  </a:lnTo>
                  <a:lnTo>
                    <a:pt x="6350" y="110489"/>
                  </a:lnTo>
                  <a:lnTo>
                    <a:pt x="6350" y="104140"/>
                  </a:lnTo>
                  <a:close/>
                </a:path>
                <a:path w="6350" h="580389">
                  <a:moveTo>
                    <a:pt x="6350" y="110490"/>
                  </a:moveTo>
                  <a:lnTo>
                    <a:pt x="0" y="110490"/>
                  </a:lnTo>
                  <a:lnTo>
                    <a:pt x="0" y="116839"/>
                  </a:lnTo>
                  <a:lnTo>
                    <a:pt x="6350" y="116839"/>
                  </a:lnTo>
                  <a:lnTo>
                    <a:pt x="6350" y="110490"/>
                  </a:lnTo>
                  <a:close/>
                </a:path>
                <a:path w="6350" h="580389">
                  <a:moveTo>
                    <a:pt x="6350" y="116840"/>
                  </a:moveTo>
                  <a:lnTo>
                    <a:pt x="0" y="116840"/>
                  </a:lnTo>
                  <a:lnTo>
                    <a:pt x="0" y="123189"/>
                  </a:lnTo>
                  <a:lnTo>
                    <a:pt x="6350" y="123189"/>
                  </a:lnTo>
                  <a:lnTo>
                    <a:pt x="6350" y="116840"/>
                  </a:lnTo>
                  <a:close/>
                </a:path>
                <a:path w="6350" h="580389">
                  <a:moveTo>
                    <a:pt x="6350" y="123190"/>
                  </a:moveTo>
                  <a:lnTo>
                    <a:pt x="0" y="123190"/>
                  </a:lnTo>
                  <a:lnTo>
                    <a:pt x="0" y="129539"/>
                  </a:lnTo>
                  <a:lnTo>
                    <a:pt x="6350" y="129539"/>
                  </a:lnTo>
                  <a:lnTo>
                    <a:pt x="6350" y="123190"/>
                  </a:lnTo>
                  <a:close/>
                </a:path>
                <a:path w="6350" h="580389">
                  <a:moveTo>
                    <a:pt x="6350" y="129540"/>
                  </a:moveTo>
                  <a:lnTo>
                    <a:pt x="0" y="129540"/>
                  </a:lnTo>
                  <a:lnTo>
                    <a:pt x="0" y="135889"/>
                  </a:lnTo>
                  <a:lnTo>
                    <a:pt x="6350" y="135889"/>
                  </a:lnTo>
                  <a:lnTo>
                    <a:pt x="6350" y="129540"/>
                  </a:lnTo>
                  <a:close/>
                </a:path>
                <a:path w="6350" h="580389">
                  <a:moveTo>
                    <a:pt x="6350" y="135890"/>
                  </a:moveTo>
                  <a:lnTo>
                    <a:pt x="0" y="135890"/>
                  </a:lnTo>
                  <a:lnTo>
                    <a:pt x="0" y="142239"/>
                  </a:lnTo>
                  <a:lnTo>
                    <a:pt x="6350" y="142239"/>
                  </a:lnTo>
                  <a:lnTo>
                    <a:pt x="6350" y="135890"/>
                  </a:lnTo>
                  <a:close/>
                </a:path>
                <a:path w="6350" h="580389">
                  <a:moveTo>
                    <a:pt x="6350" y="142240"/>
                  </a:moveTo>
                  <a:lnTo>
                    <a:pt x="0" y="142240"/>
                  </a:lnTo>
                  <a:lnTo>
                    <a:pt x="0" y="148589"/>
                  </a:lnTo>
                  <a:lnTo>
                    <a:pt x="6350" y="148589"/>
                  </a:lnTo>
                  <a:lnTo>
                    <a:pt x="6350" y="142240"/>
                  </a:lnTo>
                  <a:close/>
                </a:path>
                <a:path w="6350" h="580389">
                  <a:moveTo>
                    <a:pt x="6350" y="148590"/>
                  </a:moveTo>
                  <a:lnTo>
                    <a:pt x="0" y="148590"/>
                  </a:lnTo>
                  <a:lnTo>
                    <a:pt x="0" y="153669"/>
                  </a:lnTo>
                  <a:lnTo>
                    <a:pt x="6350" y="153669"/>
                  </a:lnTo>
                  <a:lnTo>
                    <a:pt x="6350" y="148590"/>
                  </a:lnTo>
                  <a:close/>
                </a:path>
                <a:path w="6350" h="580389">
                  <a:moveTo>
                    <a:pt x="6350" y="153670"/>
                  </a:moveTo>
                  <a:lnTo>
                    <a:pt x="0" y="153670"/>
                  </a:lnTo>
                  <a:lnTo>
                    <a:pt x="0" y="160019"/>
                  </a:lnTo>
                  <a:lnTo>
                    <a:pt x="6350" y="160019"/>
                  </a:lnTo>
                  <a:lnTo>
                    <a:pt x="6350" y="153670"/>
                  </a:lnTo>
                  <a:close/>
                </a:path>
                <a:path w="6350" h="580389">
                  <a:moveTo>
                    <a:pt x="6350" y="160020"/>
                  </a:moveTo>
                  <a:lnTo>
                    <a:pt x="0" y="160020"/>
                  </a:lnTo>
                  <a:lnTo>
                    <a:pt x="0" y="167639"/>
                  </a:lnTo>
                  <a:lnTo>
                    <a:pt x="6350" y="167639"/>
                  </a:lnTo>
                  <a:lnTo>
                    <a:pt x="6350" y="160020"/>
                  </a:lnTo>
                  <a:close/>
                </a:path>
                <a:path w="6350" h="580389">
                  <a:moveTo>
                    <a:pt x="6350" y="167640"/>
                  </a:moveTo>
                  <a:lnTo>
                    <a:pt x="0" y="167640"/>
                  </a:lnTo>
                  <a:lnTo>
                    <a:pt x="0" y="173989"/>
                  </a:lnTo>
                  <a:lnTo>
                    <a:pt x="6350" y="173989"/>
                  </a:lnTo>
                  <a:lnTo>
                    <a:pt x="6350" y="167640"/>
                  </a:lnTo>
                  <a:close/>
                </a:path>
                <a:path w="6350" h="580389">
                  <a:moveTo>
                    <a:pt x="6350" y="173990"/>
                  </a:moveTo>
                  <a:lnTo>
                    <a:pt x="0" y="173990"/>
                  </a:lnTo>
                  <a:lnTo>
                    <a:pt x="0" y="180339"/>
                  </a:lnTo>
                  <a:lnTo>
                    <a:pt x="6350" y="180339"/>
                  </a:lnTo>
                  <a:lnTo>
                    <a:pt x="6350" y="173990"/>
                  </a:lnTo>
                  <a:close/>
                </a:path>
                <a:path w="6350" h="580389">
                  <a:moveTo>
                    <a:pt x="6350" y="180340"/>
                  </a:moveTo>
                  <a:lnTo>
                    <a:pt x="0" y="180340"/>
                  </a:lnTo>
                  <a:lnTo>
                    <a:pt x="0" y="186689"/>
                  </a:lnTo>
                  <a:lnTo>
                    <a:pt x="6350" y="186689"/>
                  </a:lnTo>
                  <a:lnTo>
                    <a:pt x="6350" y="180340"/>
                  </a:lnTo>
                  <a:close/>
                </a:path>
                <a:path w="6350" h="580389">
                  <a:moveTo>
                    <a:pt x="6350" y="186690"/>
                  </a:moveTo>
                  <a:lnTo>
                    <a:pt x="0" y="186690"/>
                  </a:lnTo>
                  <a:lnTo>
                    <a:pt x="0" y="193039"/>
                  </a:lnTo>
                  <a:lnTo>
                    <a:pt x="6350" y="193039"/>
                  </a:lnTo>
                  <a:lnTo>
                    <a:pt x="6350" y="186690"/>
                  </a:lnTo>
                  <a:close/>
                </a:path>
                <a:path w="6350" h="580389">
                  <a:moveTo>
                    <a:pt x="6350" y="193040"/>
                  </a:moveTo>
                  <a:lnTo>
                    <a:pt x="0" y="193040"/>
                  </a:lnTo>
                  <a:lnTo>
                    <a:pt x="0" y="199389"/>
                  </a:lnTo>
                  <a:lnTo>
                    <a:pt x="6350" y="199389"/>
                  </a:lnTo>
                  <a:lnTo>
                    <a:pt x="6350" y="193040"/>
                  </a:lnTo>
                  <a:close/>
                </a:path>
                <a:path w="6350" h="580389">
                  <a:moveTo>
                    <a:pt x="6350" y="199390"/>
                  </a:moveTo>
                  <a:lnTo>
                    <a:pt x="0" y="199390"/>
                  </a:lnTo>
                  <a:lnTo>
                    <a:pt x="0" y="204469"/>
                  </a:lnTo>
                  <a:lnTo>
                    <a:pt x="6350" y="204469"/>
                  </a:lnTo>
                  <a:lnTo>
                    <a:pt x="6350" y="199390"/>
                  </a:lnTo>
                  <a:close/>
                </a:path>
                <a:path w="6350" h="580389">
                  <a:moveTo>
                    <a:pt x="6350" y="204470"/>
                  </a:moveTo>
                  <a:lnTo>
                    <a:pt x="0" y="204470"/>
                  </a:lnTo>
                  <a:lnTo>
                    <a:pt x="0" y="210819"/>
                  </a:lnTo>
                  <a:lnTo>
                    <a:pt x="6350" y="210819"/>
                  </a:lnTo>
                  <a:lnTo>
                    <a:pt x="6350" y="204470"/>
                  </a:lnTo>
                  <a:close/>
                </a:path>
                <a:path w="6350" h="580389">
                  <a:moveTo>
                    <a:pt x="6350" y="210820"/>
                  </a:moveTo>
                  <a:lnTo>
                    <a:pt x="0" y="210820"/>
                  </a:lnTo>
                  <a:lnTo>
                    <a:pt x="0" y="218439"/>
                  </a:lnTo>
                  <a:lnTo>
                    <a:pt x="6350" y="218439"/>
                  </a:lnTo>
                  <a:lnTo>
                    <a:pt x="6350" y="210820"/>
                  </a:lnTo>
                  <a:close/>
                </a:path>
                <a:path w="6350" h="580389">
                  <a:moveTo>
                    <a:pt x="6350" y="218440"/>
                  </a:moveTo>
                  <a:lnTo>
                    <a:pt x="0" y="218440"/>
                  </a:lnTo>
                  <a:lnTo>
                    <a:pt x="0" y="231139"/>
                  </a:lnTo>
                  <a:lnTo>
                    <a:pt x="6350" y="231139"/>
                  </a:lnTo>
                  <a:lnTo>
                    <a:pt x="6350" y="218440"/>
                  </a:lnTo>
                  <a:close/>
                </a:path>
                <a:path w="6350" h="580389">
                  <a:moveTo>
                    <a:pt x="6350" y="231140"/>
                  </a:moveTo>
                  <a:lnTo>
                    <a:pt x="0" y="231140"/>
                  </a:lnTo>
                  <a:lnTo>
                    <a:pt x="0" y="275589"/>
                  </a:lnTo>
                  <a:lnTo>
                    <a:pt x="6350" y="275589"/>
                  </a:lnTo>
                  <a:lnTo>
                    <a:pt x="6350" y="231140"/>
                  </a:lnTo>
                  <a:close/>
                </a:path>
                <a:path w="6350" h="580389">
                  <a:moveTo>
                    <a:pt x="6350" y="275590"/>
                  </a:moveTo>
                  <a:lnTo>
                    <a:pt x="0" y="275590"/>
                  </a:lnTo>
                  <a:lnTo>
                    <a:pt x="0" y="349250"/>
                  </a:lnTo>
                  <a:lnTo>
                    <a:pt x="6350" y="349250"/>
                  </a:lnTo>
                  <a:lnTo>
                    <a:pt x="6350" y="275590"/>
                  </a:lnTo>
                  <a:close/>
                </a:path>
                <a:path w="6350" h="580389">
                  <a:moveTo>
                    <a:pt x="6350" y="441960"/>
                  </a:moveTo>
                  <a:lnTo>
                    <a:pt x="0" y="441960"/>
                  </a:lnTo>
                  <a:lnTo>
                    <a:pt x="0" y="447039"/>
                  </a:lnTo>
                  <a:lnTo>
                    <a:pt x="6350" y="447039"/>
                  </a:lnTo>
                  <a:lnTo>
                    <a:pt x="6350" y="441960"/>
                  </a:lnTo>
                  <a:close/>
                </a:path>
                <a:path w="6350" h="580389">
                  <a:moveTo>
                    <a:pt x="6350" y="447040"/>
                  </a:moveTo>
                  <a:lnTo>
                    <a:pt x="0" y="447040"/>
                  </a:lnTo>
                  <a:lnTo>
                    <a:pt x="0" y="453389"/>
                  </a:lnTo>
                  <a:lnTo>
                    <a:pt x="6350" y="453389"/>
                  </a:lnTo>
                  <a:lnTo>
                    <a:pt x="6350" y="447040"/>
                  </a:lnTo>
                  <a:close/>
                </a:path>
                <a:path w="6350" h="580389">
                  <a:moveTo>
                    <a:pt x="6350" y="453390"/>
                  </a:moveTo>
                  <a:lnTo>
                    <a:pt x="0" y="453390"/>
                  </a:lnTo>
                  <a:lnTo>
                    <a:pt x="0" y="459739"/>
                  </a:lnTo>
                  <a:lnTo>
                    <a:pt x="6350" y="459739"/>
                  </a:lnTo>
                  <a:lnTo>
                    <a:pt x="6350" y="453390"/>
                  </a:lnTo>
                  <a:close/>
                </a:path>
                <a:path w="6350" h="580389">
                  <a:moveTo>
                    <a:pt x="6350" y="459740"/>
                  </a:moveTo>
                  <a:lnTo>
                    <a:pt x="0" y="459740"/>
                  </a:lnTo>
                  <a:lnTo>
                    <a:pt x="0" y="466089"/>
                  </a:lnTo>
                  <a:lnTo>
                    <a:pt x="6350" y="466089"/>
                  </a:lnTo>
                  <a:lnTo>
                    <a:pt x="6350" y="459740"/>
                  </a:lnTo>
                  <a:close/>
                </a:path>
                <a:path w="6350" h="580389">
                  <a:moveTo>
                    <a:pt x="6350" y="466090"/>
                  </a:moveTo>
                  <a:lnTo>
                    <a:pt x="0" y="466090"/>
                  </a:lnTo>
                  <a:lnTo>
                    <a:pt x="0" y="472439"/>
                  </a:lnTo>
                  <a:lnTo>
                    <a:pt x="6350" y="472439"/>
                  </a:lnTo>
                  <a:lnTo>
                    <a:pt x="6350" y="466090"/>
                  </a:lnTo>
                  <a:close/>
                </a:path>
                <a:path w="6350" h="580389">
                  <a:moveTo>
                    <a:pt x="6350" y="472440"/>
                  </a:moveTo>
                  <a:lnTo>
                    <a:pt x="0" y="472440"/>
                  </a:lnTo>
                  <a:lnTo>
                    <a:pt x="0" y="478789"/>
                  </a:lnTo>
                  <a:lnTo>
                    <a:pt x="6350" y="478789"/>
                  </a:lnTo>
                  <a:lnTo>
                    <a:pt x="6350" y="472440"/>
                  </a:lnTo>
                  <a:close/>
                </a:path>
                <a:path w="6350" h="580389">
                  <a:moveTo>
                    <a:pt x="6350" y="478790"/>
                  </a:moveTo>
                  <a:lnTo>
                    <a:pt x="0" y="478790"/>
                  </a:lnTo>
                  <a:lnTo>
                    <a:pt x="0" y="485139"/>
                  </a:lnTo>
                  <a:lnTo>
                    <a:pt x="6350" y="485139"/>
                  </a:lnTo>
                  <a:lnTo>
                    <a:pt x="6350" y="478790"/>
                  </a:lnTo>
                  <a:close/>
                </a:path>
                <a:path w="6350" h="580389">
                  <a:moveTo>
                    <a:pt x="6350" y="485140"/>
                  </a:moveTo>
                  <a:lnTo>
                    <a:pt x="0" y="485140"/>
                  </a:lnTo>
                  <a:lnTo>
                    <a:pt x="0" y="491489"/>
                  </a:lnTo>
                  <a:lnTo>
                    <a:pt x="6350" y="491489"/>
                  </a:lnTo>
                  <a:lnTo>
                    <a:pt x="6350" y="485140"/>
                  </a:lnTo>
                  <a:close/>
                </a:path>
                <a:path w="6350" h="580389">
                  <a:moveTo>
                    <a:pt x="6350" y="491490"/>
                  </a:moveTo>
                  <a:lnTo>
                    <a:pt x="0" y="491490"/>
                  </a:lnTo>
                  <a:lnTo>
                    <a:pt x="0" y="497839"/>
                  </a:lnTo>
                  <a:lnTo>
                    <a:pt x="6350" y="497839"/>
                  </a:lnTo>
                  <a:lnTo>
                    <a:pt x="6350" y="491490"/>
                  </a:lnTo>
                  <a:close/>
                </a:path>
                <a:path w="6350" h="580389">
                  <a:moveTo>
                    <a:pt x="6350" y="497840"/>
                  </a:moveTo>
                  <a:lnTo>
                    <a:pt x="0" y="497840"/>
                  </a:lnTo>
                  <a:lnTo>
                    <a:pt x="0" y="504189"/>
                  </a:lnTo>
                  <a:lnTo>
                    <a:pt x="6350" y="504189"/>
                  </a:lnTo>
                  <a:lnTo>
                    <a:pt x="6350" y="497840"/>
                  </a:lnTo>
                  <a:close/>
                </a:path>
                <a:path w="6350" h="580389">
                  <a:moveTo>
                    <a:pt x="6350" y="504190"/>
                  </a:moveTo>
                  <a:lnTo>
                    <a:pt x="0" y="504190"/>
                  </a:lnTo>
                  <a:lnTo>
                    <a:pt x="0" y="510539"/>
                  </a:lnTo>
                  <a:lnTo>
                    <a:pt x="6350" y="510539"/>
                  </a:lnTo>
                  <a:lnTo>
                    <a:pt x="6350" y="504190"/>
                  </a:lnTo>
                  <a:close/>
                </a:path>
                <a:path w="6350" h="580389">
                  <a:moveTo>
                    <a:pt x="6350" y="510540"/>
                  </a:moveTo>
                  <a:lnTo>
                    <a:pt x="0" y="510540"/>
                  </a:lnTo>
                  <a:lnTo>
                    <a:pt x="0" y="516889"/>
                  </a:lnTo>
                  <a:lnTo>
                    <a:pt x="6350" y="516889"/>
                  </a:lnTo>
                  <a:lnTo>
                    <a:pt x="6350" y="510540"/>
                  </a:lnTo>
                  <a:close/>
                </a:path>
                <a:path w="6350" h="580389">
                  <a:moveTo>
                    <a:pt x="6350" y="516890"/>
                  </a:moveTo>
                  <a:lnTo>
                    <a:pt x="0" y="516890"/>
                  </a:lnTo>
                  <a:lnTo>
                    <a:pt x="0" y="523239"/>
                  </a:lnTo>
                  <a:lnTo>
                    <a:pt x="6350" y="523239"/>
                  </a:lnTo>
                  <a:lnTo>
                    <a:pt x="6350" y="516890"/>
                  </a:lnTo>
                  <a:close/>
                </a:path>
                <a:path w="6350" h="580389">
                  <a:moveTo>
                    <a:pt x="6350" y="523240"/>
                  </a:moveTo>
                  <a:lnTo>
                    <a:pt x="0" y="523240"/>
                  </a:lnTo>
                  <a:lnTo>
                    <a:pt x="0" y="529589"/>
                  </a:lnTo>
                  <a:lnTo>
                    <a:pt x="6350" y="529589"/>
                  </a:lnTo>
                  <a:lnTo>
                    <a:pt x="6350" y="523240"/>
                  </a:lnTo>
                  <a:close/>
                </a:path>
                <a:path w="6350" h="580389">
                  <a:moveTo>
                    <a:pt x="6350" y="529590"/>
                  </a:moveTo>
                  <a:lnTo>
                    <a:pt x="0" y="529590"/>
                  </a:lnTo>
                  <a:lnTo>
                    <a:pt x="0" y="535939"/>
                  </a:lnTo>
                  <a:lnTo>
                    <a:pt x="6350" y="535939"/>
                  </a:lnTo>
                  <a:lnTo>
                    <a:pt x="6350" y="529590"/>
                  </a:lnTo>
                  <a:close/>
                </a:path>
                <a:path w="6350" h="580389">
                  <a:moveTo>
                    <a:pt x="6350" y="535940"/>
                  </a:moveTo>
                  <a:lnTo>
                    <a:pt x="0" y="535940"/>
                  </a:lnTo>
                  <a:lnTo>
                    <a:pt x="0" y="542289"/>
                  </a:lnTo>
                  <a:lnTo>
                    <a:pt x="6350" y="542289"/>
                  </a:lnTo>
                  <a:lnTo>
                    <a:pt x="6350" y="535940"/>
                  </a:lnTo>
                  <a:close/>
                </a:path>
                <a:path w="6350" h="580389">
                  <a:moveTo>
                    <a:pt x="6350" y="542290"/>
                  </a:moveTo>
                  <a:lnTo>
                    <a:pt x="0" y="542290"/>
                  </a:lnTo>
                  <a:lnTo>
                    <a:pt x="0" y="548639"/>
                  </a:lnTo>
                  <a:lnTo>
                    <a:pt x="6350" y="548639"/>
                  </a:lnTo>
                  <a:lnTo>
                    <a:pt x="6350" y="542290"/>
                  </a:lnTo>
                  <a:close/>
                </a:path>
                <a:path w="6350" h="580389">
                  <a:moveTo>
                    <a:pt x="6350" y="548640"/>
                  </a:moveTo>
                  <a:lnTo>
                    <a:pt x="0" y="548640"/>
                  </a:lnTo>
                  <a:lnTo>
                    <a:pt x="0" y="554989"/>
                  </a:lnTo>
                  <a:lnTo>
                    <a:pt x="6350" y="554989"/>
                  </a:lnTo>
                  <a:lnTo>
                    <a:pt x="6350" y="548640"/>
                  </a:lnTo>
                  <a:close/>
                </a:path>
                <a:path w="6350" h="580389">
                  <a:moveTo>
                    <a:pt x="6350" y="554990"/>
                  </a:moveTo>
                  <a:lnTo>
                    <a:pt x="0" y="554990"/>
                  </a:lnTo>
                  <a:lnTo>
                    <a:pt x="0" y="561339"/>
                  </a:lnTo>
                  <a:lnTo>
                    <a:pt x="6350" y="561339"/>
                  </a:lnTo>
                  <a:lnTo>
                    <a:pt x="6350" y="554990"/>
                  </a:lnTo>
                  <a:close/>
                </a:path>
                <a:path w="6350" h="580389">
                  <a:moveTo>
                    <a:pt x="6350" y="561340"/>
                  </a:moveTo>
                  <a:lnTo>
                    <a:pt x="0" y="561340"/>
                  </a:lnTo>
                  <a:lnTo>
                    <a:pt x="0" y="567689"/>
                  </a:lnTo>
                  <a:lnTo>
                    <a:pt x="6350" y="567689"/>
                  </a:lnTo>
                  <a:lnTo>
                    <a:pt x="6350" y="561340"/>
                  </a:lnTo>
                  <a:close/>
                </a:path>
                <a:path w="6350" h="580389">
                  <a:moveTo>
                    <a:pt x="6350" y="567690"/>
                  </a:moveTo>
                  <a:lnTo>
                    <a:pt x="0" y="567690"/>
                  </a:lnTo>
                  <a:lnTo>
                    <a:pt x="0" y="574039"/>
                  </a:lnTo>
                  <a:lnTo>
                    <a:pt x="6350" y="574039"/>
                  </a:lnTo>
                  <a:lnTo>
                    <a:pt x="6350" y="567690"/>
                  </a:lnTo>
                  <a:close/>
                </a:path>
                <a:path w="6350" h="580389">
                  <a:moveTo>
                    <a:pt x="6350" y="574040"/>
                  </a:moveTo>
                  <a:lnTo>
                    <a:pt x="0" y="574040"/>
                  </a:lnTo>
                  <a:lnTo>
                    <a:pt x="0" y="580389"/>
                  </a:lnTo>
                  <a:lnTo>
                    <a:pt x="1269" y="580389"/>
                  </a:lnTo>
                  <a:lnTo>
                    <a:pt x="1269" y="579119"/>
                  </a:lnTo>
                  <a:lnTo>
                    <a:pt x="2539" y="579119"/>
                  </a:lnTo>
                  <a:lnTo>
                    <a:pt x="2539" y="577850"/>
                  </a:lnTo>
                  <a:lnTo>
                    <a:pt x="3809" y="577850"/>
                  </a:lnTo>
                  <a:lnTo>
                    <a:pt x="3809" y="576580"/>
                  </a:lnTo>
                  <a:lnTo>
                    <a:pt x="6350" y="576580"/>
                  </a:lnTo>
                  <a:lnTo>
                    <a:pt x="6350" y="574040"/>
                  </a:lnTo>
                  <a:close/>
                </a:path>
              </a:pathLst>
            </a:custGeom>
            <a:solidFill>
              <a:srgbClr val="7E00EE"/>
            </a:solidFill>
          </p:spPr>
          <p:txBody>
            <a:bodyPr bIns="0" lIns="0" rIns="0" rtlCol="0" tIns="0" wrap="square"/>
            <a:p/>
          </p:txBody>
        </p:sp>
        <p:sp>
          <p:nvSpPr>
            <p:cNvPr id="1049397" name="object 691"/>
            <p:cNvSpPr/>
            <p:nvPr/>
          </p:nvSpPr>
          <p:spPr>
            <a:xfrm>
              <a:off x="3467100" y="4527549"/>
              <a:ext cx="7620" cy="591820"/>
            </a:xfrm>
            <a:custGeom>
              <a:avLst/>
              <a:ahLst/>
              <a:rect l="l" t="t" r="r" b="b"/>
              <a:pathLst>
                <a:path w="7620" h="591820">
                  <a:moveTo>
                    <a:pt x="1270" y="0"/>
                  </a:moveTo>
                  <a:lnTo>
                    <a:pt x="0" y="0"/>
                  </a:lnTo>
                  <a:lnTo>
                    <a:pt x="0" y="2539"/>
                  </a:lnTo>
                  <a:lnTo>
                    <a:pt x="2539" y="2539"/>
                  </a:lnTo>
                  <a:lnTo>
                    <a:pt x="2539" y="1269"/>
                  </a:lnTo>
                  <a:lnTo>
                    <a:pt x="1270" y="1269"/>
                  </a:lnTo>
                  <a:lnTo>
                    <a:pt x="1270" y="0"/>
                  </a:lnTo>
                  <a:close/>
                </a:path>
                <a:path w="7620" h="591820">
                  <a:moveTo>
                    <a:pt x="5079" y="2540"/>
                  </a:moveTo>
                  <a:lnTo>
                    <a:pt x="0" y="2540"/>
                  </a:lnTo>
                  <a:lnTo>
                    <a:pt x="0" y="8889"/>
                  </a:lnTo>
                  <a:lnTo>
                    <a:pt x="7620" y="8889"/>
                  </a:lnTo>
                  <a:lnTo>
                    <a:pt x="7620" y="5080"/>
                  </a:lnTo>
                  <a:lnTo>
                    <a:pt x="6350" y="5080"/>
                  </a:lnTo>
                  <a:lnTo>
                    <a:pt x="6350" y="3810"/>
                  </a:lnTo>
                  <a:lnTo>
                    <a:pt x="5079" y="3810"/>
                  </a:lnTo>
                  <a:lnTo>
                    <a:pt x="5079" y="2540"/>
                  </a:lnTo>
                  <a:close/>
                </a:path>
                <a:path w="7620" h="591820">
                  <a:moveTo>
                    <a:pt x="7620" y="8890"/>
                  </a:moveTo>
                  <a:lnTo>
                    <a:pt x="0" y="8890"/>
                  </a:lnTo>
                  <a:lnTo>
                    <a:pt x="0" y="15239"/>
                  </a:lnTo>
                  <a:lnTo>
                    <a:pt x="7620" y="15239"/>
                  </a:lnTo>
                  <a:lnTo>
                    <a:pt x="7620" y="8890"/>
                  </a:lnTo>
                  <a:close/>
                </a:path>
                <a:path w="7620" h="591820">
                  <a:moveTo>
                    <a:pt x="7620" y="15240"/>
                  </a:moveTo>
                  <a:lnTo>
                    <a:pt x="0" y="15240"/>
                  </a:lnTo>
                  <a:lnTo>
                    <a:pt x="0" y="21589"/>
                  </a:lnTo>
                  <a:lnTo>
                    <a:pt x="7620" y="21589"/>
                  </a:lnTo>
                  <a:lnTo>
                    <a:pt x="7620" y="15240"/>
                  </a:lnTo>
                  <a:close/>
                </a:path>
                <a:path w="7620" h="591820">
                  <a:moveTo>
                    <a:pt x="7620" y="21590"/>
                  </a:moveTo>
                  <a:lnTo>
                    <a:pt x="0" y="21590"/>
                  </a:lnTo>
                  <a:lnTo>
                    <a:pt x="0" y="27939"/>
                  </a:lnTo>
                  <a:lnTo>
                    <a:pt x="7620" y="27939"/>
                  </a:lnTo>
                  <a:lnTo>
                    <a:pt x="7620" y="21590"/>
                  </a:lnTo>
                  <a:close/>
                </a:path>
                <a:path w="7620" h="591820">
                  <a:moveTo>
                    <a:pt x="7620" y="27940"/>
                  </a:moveTo>
                  <a:lnTo>
                    <a:pt x="0" y="27940"/>
                  </a:lnTo>
                  <a:lnTo>
                    <a:pt x="0" y="34289"/>
                  </a:lnTo>
                  <a:lnTo>
                    <a:pt x="7620" y="34289"/>
                  </a:lnTo>
                  <a:lnTo>
                    <a:pt x="7620" y="27940"/>
                  </a:lnTo>
                  <a:close/>
                </a:path>
                <a:path w="7620" h="591820">
                  <a:moveTo>
                    <a:pt x="7620" y="34290"/>
                  </a:moveTo>
                  <a:lnTo>
                    <a:pt x="0" y="34290"/>
                  </a:lnTo>
                  <a:lnTo>
                    <a:pt x="0" y="40639"/>
                  </a:lnTo>
                  <a:lnTo>
                    <a:pt x="7620" y="40639"/>
                  </a:lnTo>
                  <a:lnTo>
                    <a:pt x="7620" y="34290"/>
                  </a:lnTo>
                  <a:close/>
                </a:path>
                <a:path w="7620" h="591820">
                  <a:moveTo>
                    <a:pt x="7620" y="40640"/>
                  </a:moveTo>
                  <a:lnTo>
                    <a:pt x="0" y="40640"/>
                  </a:lnTo>
                  <a:lnTo>
                    <a:pt x="0" y="46989"/>
                  </a:lnTo>
                  <a:lnTo>
                    <a:pt x="7620" y="46989"/>
                  </a:lnTo>
                  <a:lnTo>
                    <a:pt x="7620" y="40640"/>
                  </a:lnTo>
                  <a:close/>
                </a:path>
                <a:path w="7620" h="591820">
                  <a:moveTo>
                    <a:pt x="7620" y="46990"/>
                  </a:moveTo>
                  <a:lnTo>
                    <a:pt x="0" y="46990"/>
                  </a:lnTo>
                  <a:lnTo>
                    <a:pt x="0" y="53339"/>
                  </a:lnTo>
                  <a:lnTo>
                    <a:pt x="7620" y="53339"/>
                  </a:lnTo>
                  <a:lnTo>
                    <a:pt x="7620" y="46990"/>
                  </a:lnTo>
                  <a:close/>
                </a:path>
                <a:path w="7620" h="591820">
                  <a:moveTo>
                    <a:pt x="7620" y="53340"/>
                  </a:moveTo>
                  <a:lnTo>
                    <a:pt x="0" y="53340"/>
                  </a:lnTo>
                  <a:lnTo>
                    <a:pt x="0" y="59689"/>
                  </a:lnTo>
                  <a:lnTo>
                    <a:pt x="7620" y="59689"/>
                  </a:lnTo>
                  <a:lnTo>
                    <a:pt x="7620" y="53340"/>
                  </a:lnTo>
                  <a:close/>
                </a:path>
                <a:path w="7620" h="591820">
                  <a:moveTo>
                    <a:pt x="7620" y="59690"/>
                  </a:moveTo>
                  <a:lnTo>
                    <a:pt x="0" y="59690"/>
                  </a:lnTo>
                  <a:lnTo>
                    <a:pt x="0" y="66039"/>
                  </a:lnTo>
                  <a:lnTo>
                    <a:pt x="7620" y="66039"/>
                  </a:lnTo>
                  <a:lnTo>
                    <a:pt x="7620" y="59690"/>
                  </a:lnTo>
                  <a:close/>
                </a:path>
                <a:path w="7620" h="591820">
                  <a:moveTo>
                    <a:pt x="7620" y="66040"/>
                  </a:moveTo>
                  <a:lnTo>
                    <a:pt x="0" y="66040"/>
                  </a:lnTo>
                  <a:lnTo>
                    <a:pt x="0" y="72389"/>
                  </a:lnTo>
                  <a:lnTo>
                    <a:pt x="7620" y="72389"/>
                  </a:lnTo>
                  <a:lnTo>
                    <a:pt x="7620" y="66040"/>
                  </a:lnTo>
                  <a:close/>
                </a:path>
                <a:path w="7620" h="591820">
                  <a:moveTo>
                    <a:pt x="7620" y="72390"/>
                  </a:moveTo>
                  <a:lnTo>
                    <a:pt x="0" y="72390"/>
                  </a:lnTo>
                  <a:lnTo>
                    <a:pt x="0" y="78739"/>
                  </a:lnTo>
                  <a:lnTo>
                    <a:pt x="7620" y="78739"/>
                  </a:lnTo>
                  <a:lnTo>
                    <a:pt x="7620" y="72390"/>
                  </a:lnTo>
                  <a:close/>
                </a:path>
                <a:path w="7620" h="591820">
                  <a:moveTo>
                    <a:pt x="7620" y="78740"/>
                  </a:moveTo>
                  <a:lnTo>
                    <a:pt x="0" y="78740"/>
                  </a:lnTo>
                  <a:lnTo>
                    <a:pt x="0" y="85089"/>
                  </a:lnTo>
                  <a:lnTo>
                    <a:pt x="7620" y="85089"/>
                  </a:lnTo>
                  <a:lnTo>
                    <a:pt x="7620" y="78740"/>
                  </a:lnTo>
                  <a:close/>
                </a:path>
                <a:path w="7620" h="591820">
                  <a:moveTo>
                    <a:pt x="7620" y="85090"/>
                  </a:moveTo>
                  <a:lnTo>
                    <a:pt x="0" y="85090"/>
                  </a:lnTo>
                  <a:lnTo>
                    <a:pt x="0" y="91439"/>
                  </a:lnTo>
                  <a:lnTo>
                    <a:pt x="7620" y="91439"/>
                  </a:lnTo>
                  <a:lnTo>
                    <a:pt x="7620" y="85090"/>
                  </a:lnTo>
                  <a:close/>
                </a:path>
                <a:path w="7620" h="591820">
                  <a:moveTo>
                    <a:pt x="7620" y="91440"/>
                  </a:moveTo>
                  <a:lnTo>
                    <a:pt x="0" y="91440"/>
                  </a:lnTo>
                  <a:lnTo>
                    <a:pt x="0" y="97789"/>
                  </a:lnTo>
                  <a:lnTo>
                    <a:pt x="7620" y="97789"/>
                  </a:lnTo>
                  <a:lnTo>
                    <a:pt x="7620" y="91440"/>
                  </a:lnTo>
                  <a:close/>
                </a:path>
                <a:path w="7620" h="591820">
                  <a:moveTo>
                    <a:pt x="7620" y="97790"/>
                  </a:moveTo>
                  <a:lnTo>
                    <a:pt x="0" y="97790"/>
                  </a:lnTo>
                  <a:lnTo>
                    <a:pt x="0" y="104139"/>
                  </a:lnTo>
                  <a:lnTo>
                    <a:pt x="7620" y="104139"/>
                  </a:lnTo>
                  <a:lnTo>
                    <a:pt x="7620" y="97790"/>
                  </a:lnTo>
                  <a:close/>
                </a:path>
                <a:path w="7620" h="591820">
                  <a:moveTo>
                    <a:pt x="7620" y="104140"/>
                  </a:moveTo>
                  <a:lnTo>
                    <a:pt x="0" y="104140"/>
                  </a:lnTo>
                  <a:lnTo>
                    <a:pt x="0" y="110489"/>
                  </a:lnTo>
                  <a:lnTo>
                    <a:pt x="7620" y="110489"/>
                  </a:lnTo>
                  <a:lnTo>
                    <a:pt x="7620" y="104140"/>
                  </a:lnTo>
                  <a:close/>
                </a:path>
                <a:path w="7620" h="591820">
                  <a:moveTo>
                    <a:pt x="7620" y="110490"/>
                  </a:moveTo>
                  <a:lnTo>
                    <a:pt x="0" y="110490"/>
                  </a:lnTo>
                  <a:lnTo>
                    <a:pt x="0" y="116839"/>
                  </a:lnTo>
                  <a:lnTo>
                    <a:pt x="7620" y="116839"/>
                  </a:lnTo>
                  <a:lnTo>
                    <a:pt x="7620" y="110490"/>
                  </a:lnTo>
                  <a:close/>
                </a:path>
                <a:path w="7620" h="591820">
                  <a:moveTo>
                    <a:pt x="7620" y="116840"/>
                  </a:moveTo>
                  <a:lnTo>
                    <a:pt x="0" y="116840"/>
                  </a:lnTo>
                  <a:lnTo>
                    <a:pt x="0" y="123189"/>
                  </a:lnTo>
                  <a:lnTo>
                    <a:pt x="7620" y="123189"/>
                  </a:lnTo>
                  <a:lnTo>
                    <a:pt x="7620" y="116840"/>
                  </a:lnTo>
                  <a:close/>
                </a:path>
                <a:path w="7620" h="591820">
                  <a:moveTo>
                    <a:pt x="7620" y="123190"/>
                  </a:moveTo>
                  <a:lnTo>
                    <a:pt x="0" y="123190"/>
                  </a:lnTo>
                  <a:lnTo>
                    <a:pt x="0" y="129539"/>
                  </a:lnTo>
                  <a:lnTo>
                    <a:pt x="7620" y="129539"/>
                  </a:lnTo>
                  <a:lnTo>
                    <a:pt x="7620" y="123190"/>
                  </a:lnTo>
                  <a:close/>
                </a:path>
                <a:path w="7620" h="591820">
                  <a:moveTo>
                    <a:pt x="7620" y="129540"/>
                  </a:moveTo>
                  <a:lnTo>
                    <a:pt x="0" y="129540"/>
                  </a:lnTo>
                  <a:lnTo>
                    <a:pt x="0" y="135889"/>
                  </a:lnTo>
                  <a:lnTo>
                    <a:pt x="7620" y="135889"/>
                  </a:lnTo>
                  <a:lnTo>
                    <a:pt x="7620" y="129540"/>
                  </a:lnTo>
                  <a:close/>
                </a:path>
                <a:path w="7620" h="591820">
                  <a:moveTo>
                    <a:pt x="7620" y="135890"/>
                  </a:moveTo>
                  <a:lnTo>
                    <a:pt x="0" y="135890"/>
                  </a:lnTo>
                  <a:lnTo>
                    <a:pt x="0" y="142239"/>
                  </a:lnTo>
                  <a:lnTo>
                    <a:pt x="7620" y="142239"/>
                  </a:lnTo>
                  <a:lnTo>
                    <a:pt x="7620" y="135890"/>
                  </a:lnTo>
                  <a:close/>
                </a:path>
                <a:path w="7620" h="591820">
                  <a:moveTo>
                    <a:pt x="7620" y="142240"/>
                  </a:moveTo>
                  <a:lnTo>
                    <a:pt x="0" y="142240"/>
                  </a:lnTo>
                  <a:lnTo>
                    <a:pt x="0" y="148589"/>
                  </a:lnTo>
                  <a:lnTo>
                    <a:pt x="7620" y="148589"/>
                  </a:lnTo>
                  <a:lnTo>
                    <a:pt x="7620" y="142240"/>
                  </a:lnTo>
                  <a:close/>
                </a:path>
                <a:path w="7620" h="591820">
                  <a:moveTo>
                    <a:pt x="7620" y="148590"/>
                  </a:moveTo>
                  <a:lnTo>
                    <a:pt x="0" y="148590"/>
                  </a:lnTo>
                  <a:lnTo>
                    <a:pt x="0" y="154939"/>
                  </a:lnTo>
                  <a:lnTo>
                    <a:pt x="7620" y="154939"/>
                  </a:lnTo>
                  <a:lnTo>
                    <a:pt x="7620" y="148590"/>
                  </a:lnTo>
                  <a:close/>
                </a:path>
                <a:path w="7620" h="591820">
                  <a:moveTo>
                    <a:pt x="7620" y="154940"/>
                  </a:moveTo>
                  <a:lnTo>
                    <a:pt x="0" y="154940"/>
                  </a:lnTo>
                  <a:lnTo>
                    <a:pt x="0" y="160019"/>
                  </a:lnTo>
                  <a:lnTo>
                    <a:pt x="7620" y="160019"/>
                  </a:lnTo>
                  <a:lnTo>
                    <a:pt x="7620" y="154940"/>
                  </a:lnTo>
                  <a:close/>
                </a:path>
                <a:path w="7620" h="591820">
                  <a:moveTo>
                    <a:pt x="7620" y="160020"/>
                  </a:moveTo>
                  <a:lnTo>
                    <a:pt x="0" y="160020"/>
                  </a:lnTo>
                  <a:lnTo>
                    <a:pt x="0" y="166369"/>
                  </a:lnTo>
                  <a:lnTo>
                    <a:pt x="7620" y="166369"/>
                  </a:lnTo>
                  <a:lnTo>
                    <a:pt x="7620" y="160020"/>
                  </a:lnTo>
                  <a:close/>
                </a:path>
                <a:path w="7620" h="591820">
                  <a:moveTo>
                    <a:pt x="7620" y="166370"/>
                  </a:moveTo>
                  <a:lnTo>
                    <a:pt x="0" y="166370"/>
                  </a:lnTo>
                  <a:lnTo>
                    <a:pt x="0" y="173989"/>
                  </a:lnTo>
                  <a:lnTo>
                    <a:pt x="7620" y="173989"/>
                  </a:lnTo>
                  <a:lnTo>
                    <a:pt x="7620" y="166370"/>
                  </a:lnTo>
                  <a:close/>
                </a:path>
                <a:path w="7620" h="591820">
                  <a:moveTo>
                    <a:pt x="7620" y="173990"/>
                  </a:moveTo>
                  <a:lnTo>
                    <a:pt x="0" y="173990"/>
                  </a:lnTo>
                  <a:lnTo>
                    <a:pt x="0" y="180339"/>
                  </a:lnTo>
                  <a:lnTo>
                    <a:pt x="7620" y="180339"/>
                  </a:lnTo>
                  <a:lnTo>
                    <a:pt x="7620" y="173990"/>
                  </a:lnTo>
                  <a:close/>
                </a:path>
                <a:path w="7620" h="591820">
                  <a:moveTo>
                    <a:pt x="7620" y="180340"/>
                  </a:moveTo>
                  <a:lnTo>
                    <a:pt x="0" y="180340"/>
                  </a:lnTo>
                  <a:lnTo>
                    <a:pt x="0" y="186689"/>
                  </a:lnTo>
                  <a:lnTo>
                    <a:pt x="7620" y="186689"/>
                  </a:lnTo>
                  <a:lnTo>
                    <a:pt x="7620" y="180340"/>
                  </a:lnTo>
                  <a:close/>
                </a:path>
                <a:path w="7620" h="591820">
                  <a:moveTo>
                    <a:pt x="7620" y="186690"/>
                  </a:moveTo>
                  <a:lnTo>
                    <a:pt x="0" y="186690"/>
                  </a:lnTo>
                  <a:lnTo>
                    <a:pt x="0" y="193039"/>
                  </a:lnTo>
                  <a:lnTo>
                    <a:pt x="7620" y="193039"/>
                  </a:lnTo>
                  <a:lnTo>
                    <a:pt x="7620" y="186690"/>
                  </a:lnTo>
                  <a:close/>
                </a:path>
                <a:path w="7620" h="591820">
                  <a:moveTo>
                    <a:pt x="7620" y="193040"/>
                  </a:moveTo>
                  <a:lnTo>
                    <a:pt x="0" y="193040"/>
                  </a:lnTo>
                  <a:lnTo>
                    <a:pt x="0" y="199389"/>
                  </a:lnTo>
                  <a:lnTo>
                    <a:pt x="7620" y="199389"/>
                  </a:lnTo>
                  <a:lnTo>
                    <a:pt x="7620" y="193040"/>
                  </a:lnTo>
                  <a:close/>
                </a:path>
                <a:path w="7620" h="591820">
                  <a:moveTo>
                    <a:pt x="7620" y="199390"/>
                  </a:moveTo>
                  <a:lnTo>
                    <a:pt x="0" y="199390"/>
                  </a:lnTo>
                  <a:lnTo>
                    <a:pt x="0" y="205739"/>
                  </a:lnTo>
                  <a:lnTo>
                    <a:pt x="7620" y="205739"/>
                  </a:lnTo>
                  <a:lnTo>
                    <a:pt x="7620" y="199390"/>
                  </a:lnTo>
                  <a:close/>
                </a:path>
                <a:path w="7620" h="591820">
                  <a:moveTo>
                    <a:pt x="7620" y="205740"/>
                  </a:moveTo>
                  <a:lnTo>
                    <a:pt x="0" y="205740"/>
                  </a:lnTo>
                  <a:lnTo>
                    <a:pt x="0" y="210819"/>
                  </a:lnTo>
                  <a:lnTo>
                    <a:pt x="7620" y="210819"/>
                  </a:lnTo>
                  <a:lnTo>
                    <a:pt x="7620" y="205740"/>
                  </a:lnTo>
                  <a:close/>
                </a:path>
                <a:path w="7620" h="591820">
                  <a:moveTo>
                    <a:pt x="7620" y="210820"/>
                  </a:moveTo>
                  <a:lnTo>
                    <a:pt x="0" y="210820"/>
                  </a:lnTo>
                  <a:lnTo>
                    <a:pt x="0" y="217169"/>
                  </a:lnTo>
                  <a:lnTo>
                    <a:pt x="7620" y="217169"/>
                  </a:lnTo>
                  <a:lnTo>
                    <a:pt x="7620" y="210820"/>
                  </a:lnTo>
                  <a:close/>
                </a:path>
                <a:path w="7620" h="591820">
                  <a:moveTo>
                    <a:pt x="7620" y="217170"/>
                  </a:moveTo>
                  <a:lnTo>
                    <a:pt x="0" y="217170"/>
                  </a:lnTo>
                  <a:lnTo>
                    <a:pt x="0" y="224789"/>
                  </a:lnTo>
                  <a:lnTo>
                    <a:pt x="7620" y="224789"/>
                  </a:lnTo>
                  <a:lnTo>
                    <a:pt x="7620" y="217170"/>
                  </a:lnTo>
                  <a:close/>
                </a:path>
                <a:path w="7620" h="591820">
                  <a:moveTo>
                    <a:pt x="7620" y="224790"/>
                  </a:moveTo>
                  <a:lnTo>
                    <a:pt x="0" y="224790"/>
                  </a:lnTo>
                  <a:lnTo>
                    <a:pt x="0" y="237489"/>
                  </a:lnTo>
                  <a:lnTo>
                    <a:pt x="7620" y="237489"/>
                  </a:lnTo>
                  <a:lnTo>
                    <a:pt x="7620" y="224790"/>
                  </a:lnTo>
                  <a:close/>
                </a:path>
                <a:path w="7620" h="591820">
                  <a:moveTo>
                    <a:pt x="7620" y="237490"/>
                  </a:moveTo>
                  <a:lnTo>
                    <a:pt x="0" y="237490"/>
                  </a:lnTo>
                  <a:lnTo>
                    <a:pt x="0" y="281939"/>
                  </a:lnTo>
                  <a:lnTo>
                    <a:pt x="7620" y="281939"/>
                  </a:lnTo>
                  <a:lnTo>
                    <a:pt x="7620" y="237490"/>
                  </a:lnTo>
                  <a:close/>
                </a:path>
                <a:path w="7620" h="591820">
                  <a:moveTo>
                    <a:pt x="7620" y="281940"/>
                  </a:moveTo>
                  <a:lnTo>
                    <a:pt x="0" y="281940"/>
                  </a:lnTo>
                  <a:lnTo>
                    <a:pt x="0" y="355600"/>
                  </a:lnTo>
                  <a:lnTo>
                    <a:pt x="7620" y="355600"/>
                  </a:lnTo>
                  <a:lnTo>
                    <a:pt x="7620" y="281940"/>
                  </a:lnTo>
                  <a:close/>
                </a:path>
                <a:path w="7620" h="591820">
                  <a:moveTo>
                    <a:pt x="2539" y="447040"/>
                  </a:moveTo>
                  <a:lnTo>
                    <a:pt x="0" y="447040"/>
                  </a:lnTo>
                  <a:lnTo>
                    <a:pt x="0" y="453389"/>
                  </a:lnTo>
                  <a:lnTo>
                    <a:pt x="7620" y="453389"/>
                  </a:lnTo>
                  <a:lnTo>
                    <a:pt x="7620" y="448310"/>
                  </a:lnTo>
                  <a:lnTo>
                    <a:pt x="2539" y="448310"/>
                  </a:lnTo>
                  <a:lnTo>
                    <a:pt x="2539" y="447040"/>
                  </a:lnTo>
                  <a:close/>
                </a:path>
                <a:path w="7620" h="591820">
                  <a:moveTo>
                    <a:pt x="7620" y="453390"/>
                  </a:moveTo>
                  <a:lnTo>
                    <a:pt x="0" y="453390"/>
                  </a:lnTo>
                  <a:lnTo>
                    <a:pt x="0" y="459739"/>
                  </a:lnTo>
                  <a:lnTo>
                    <a:pt x="7620" y="459739"/>
                  </a:lnTo>
                  <a:lnTo>
                    <a:pt x="7620" y="453390"/>
                  </a:lnTo>
                  <a:close/>
                </a:path>
                <a:path w="7620" h="591820">
                  <a:moveTo>
                    <a:pt x="7620" y="459740"/>
                  </a:moveTo>
                  <a:lnTo>
                    <a:pt x="0" y="459740"/>
                  </a:lnTo>
                  <a:lnTo>
                    <a:pt x="0" y="466089"/>
                  </a:lnTo>
                  <a:lnTo>
                    <a:pt x="7620" y="466089"/>
                  </a:lnTo>
                  <a:lnTo>
                    <a:pt x="7620" y="459740"/>
                  </a:lnTo>
                  <a:close/>
                </a:path>
                <a:path w="7620" h="591820">
                  <a:moveTo>
                    <a:pt x="7620" y="466090"/>
                  </a:moveTo>
                  <a:lnTo>
                    <a:pt x="0" y="466090"/>
                  </a:lnTo>
                  <a:lnTo>
                    <a:pt x="0" y="472439"/>
                  </a:lnTo>
                  <a:lnTo>
                    <a:pt x="7620" y="472439"/>
                  </a:lnTo>
                  <a:lnTo>
                    <a:pt x="7620" y="466090"/>
                  </a:lnTo>
                  <a:close/>
                </a:path>
                <a:path w="7620" h="591820">
                  <a:moveTo>
                    <a:pt x="7620" y="472440"/>
                  </a:moveTo>
                  <a:lnTo>
                    <a:pt x="0" y="472440"/>
                  </a:lnTo>
                  <a:lnTo>
                    <a:pt x="0" y="478789"/>
                  </a:lnTo>
                  <a:lnTo>
                    <a:pt x="7620" y="478789"/>
                  </a:lnTo>
                  <a:lnTo>
                    <a:pt x="7620" y="472440"/>
                  </a:lnTo>
                  <a:close/>
                </a:path>
                <a:path w="7620" h="591820">
                  <a:moveTo>
                    <a:pt x="7620" y="478790"/>
                  </a:moveTo>
                  <a:lnTo>
                    <a:pt x="0" y="478790"/>
                  </a:lnTo>
                  <a:lnTo>
                    <a:pt x="0" y="485139"/>
                  </a:lnTo>
                  <a:lnTo>
                    <a:pt x="7620" y="485139"/>
                  </a:lnTo>
                  <a:lnTo>
                    <a:pt x="7620" y="478790"/>
                  </a:lnTo>
                  <a:close/>
                </a:path>
                <a:path w="7620" h="591820">
                  <a:moveTo>
                    <a:pt x="7620" y="485140"/>
                  </a:moveTo>
                  <a:lnTo>
                    <a:pt x="0" y="485140"/>
                  </a:lnTo>
                  <a:lnTo>
                    <a:pt x="0" y="491489"/>
                  </a:lnTo>
                  <a:lnTo>
                    <a:pt x="7620" y="491489"/>
                  </a:lnTo>
                  <a:lnTo>
                    <a:pt x="7620" y="485140"/>
                  </a:lnTo>
                  <a:close/>
                </a:path>
                <a:path w="7620" h="591820">
                  <a:moveTo>
                    <a:pt x="7620" y="491490"/>
                  </a:moveTo>
                  <a:lnTo>
                    <a:pt x="0" y="491490"/>
                  </a:lnTo>
                  <a:lnTo>
                    <a:pt x="0" y="497839"/>
                  </a:lnTo>
                  <a:lnTo>
                    <a:pt x="7620" y="497839"/>
                  </a:lnTo>
                  <a:lnTo>
                    <a:pt x="7620" y="491490"/>
                  </a:lnTo>
                  <a:close/>
                </a:path>
                <a:path w="7620" h="591820">
                  <a:moveTo>
                    <a:pt x="7620" y="497840"/>
                  </a:moveTo>
                  <a:lnTo>
                    <a:pt x="0" y="497840"/>
                  </a:lnTo>
                  <a:lnTo>
                    <a:pt x="0" y="504189"/>
                  </a:lnTo>
                  <a:lnTo>
                    <a:pt x="7620" y="504189"/>
                  </a:lnTo>
                  <a:lnTo>
                    <a:pt x="7620" y="497840"/>
                  </a:lnTo>
                  <a:close/>
                </a:path>
                <a:path w="7620" h="591820">
                  <a:moveTo>
                    <a:pt x="7620" y="504190"/>
                  </a:moveTo>
                  <a:lnTo>
                    <a:pt x="0" y="504190"/>
                  </a:lnTo>
                  <a:lnTo>
                    <a:pt x="0" y="510539"/>
                  </a:lnTo>
                  <a:lnTo>
                    <a:pt x="7620" y="510539"/>
                  </a:lnTo>
                  <a:lnTo>
                    <a:pt x="7620" y="504190"/>
                  </a:lnTo>
                  <a:close/>
                </a:path>
                <a:path w="7620" h="591820">
                  <a:moveTo>
                    <a:pt x="7620" y="510540"/>
                  </a:moveTo>
                  <a:lnTo>
                    <a:pt x="0" y="510540"/>
                  </a:lnTo>
                  <a:lnTo>
                    <a:pt x="0" y="516889"/>
                  </a:lnTo>
                  <a:lnTo>
                    <a:pt x="7620" y="516889"/>
                  </a:lnTo>
                  <a:lnTo>
                    <a:pt x="7620" y="510540"/>
                  </a:lnTo>
                  <a:close/>
                </a:path>
                <a:path w="7620" h="591820">
                  <a:moveTo>
                    <a:pt x="7620" y="516890"/>
                  </a:moveTo>
                  <a:lnTo>
                    <a:pt x="0" y="516890"/>
                  </a:lnTo>
                  <a:lnTo>
                    <a:pt x="0" y="523239"/>
                  </a:lnTo>
                  <a:lnTo>
                    <a:pt x="7620" y="523239"/>
                  </a:lnTo>
                  <a:lnTo>
                    <a:pt x="7620" y="516890"/>
                  </a:lnTo>
                  <a:close/>
                </a:path>
                <a:path w="7620" h="591820">
                  <a:moveTo>
                    <a:pt x="7620" y="523240"/>
                  </a:moveTo>
                  <a:lnTo>
                    <a:pt x="0" y="523240"/>
                  </a:lnTo>
                  <a:lnTo>
                    <a:pt x="0" y="529589"/>
                  </a:lnTo>
                  <a:lnTo>
                    <a:pt x="7620" y="529589"/>
                  </a:lnTo>
                  <a:lnTo>
                    <a:pt x="7620" y="523240"/>
                  </a:lnTo>
                  <a:close/>
                </a:path>
                <a:path w="7620" h="591820">
                  <a:moveTo>
                    <a:pt x="7620" y="529590"/>
                  </a:moveTo>
                  <a:lnTo>
                    <a:pt x="0" y="529590"/>
                  </a:lnTo>
                  <a:lnTo>
                    <a:pt x="0" y="535939"/>
                  </a:lnTo>
                  <a:lnTo>
                    <a:pt x="7620" y="535939"/>
                  </a:lnTo>
                  <a:lnTo>
                    <a:pt x="7620" y="529590"/>
                  </a:lnTo>
                  <a:close/>
                </a:path>
                <a:path w="7620" h="591820">
                  <a:moveTo>
                    <a:pt x="7620" y="535940"/>
                  </a:moveTo>
                  <a:lnTo>
                    <a:pt x="0" y="535940"/>
                  </a:lnTo>
                  <a:lnTo>
                    <a:pt x="0" y="542289"/>
                  </a:lnTo>
                  <a:lnTo>
                    <a:pt x="7620" y="542289"/>
                  </a:lnTo>
                  <a:lnTo>
                    <a:pt x="7620" y="535940"/>
                  </a:lnTo>
                  <a:close/>
                </a:path>
                <a:path w="7620" h="591820">
                  <a:moveTo>
                    <a:pt x="7620" y="542290"/>
                  </a:moveTo>
                  <a:lnTo>
                    <a:pt x="0" y="542290"/>
                  </a:lnTo>
                  <a:lnTo>
                    <a:pt x="0" y="548639"/>
                  </a:lnTo>
                  <a:lnTo>
                    <a:pt x="7620" y="548639"/>
                  </a:lnTo>
                  <a:lnTo>
                    <a:pt x="7620" y="542290"/>
                  </a:lnTo>
                  <a:close/>
                </a:path>
                <a:path w="7620" h="591820">
                  <a:moveTo>
                    <a:pt x="7620" y="548640"/>
                  </a:moveTo>
                  <a:lnTo>
                    <a:pt x="0" y="548640"/>
                  </a:lnTo>
                  <a:lnTo>
                    <a:pt x="0" y="554989"/>
                  </a:lnTo>
                  <a:lnTo>
                    <a:pt x="7620" y="554989"/>
                  </a:lnTo>
                  <a:lnTo>
                    <a:pt x="7620" y="548640"/>
                  </a:lnTo>
                  <a:close/>
                </a:path>
                <a:path w="7620" h="591820">
                  <a:moveTo>
                    <a:pt x="7620" y="554990"/>
                  </a:moveTo>
                  <a:lnTo>
                    <a:pt x="0" y="554990"/>
                  </a:lnTo>
                  <a:lnTo>
                    <a:pt x="0" y="561339"/>
                  </a:lnTo>
                  <a:lnTo>
                    <a:pt x="7620" y="561339"/>
                  </a:lnTo>
                  <a:lnTo>
                    <a:pt x="7620" y="554990"/>
                  </a:lnTo>
                  <a:close/>
                </a:path>
                <a:path w="7620" h="591820">
                  <a:moveTo>
                    <a:pt x="7620" y="561340"/>
                  </a:moveTo>
                  <a:lnTo>
                    <a:pt x="0" y="561340"/>
                  </a:lnTo>
                  <a:lnTo>
                    <a:pt x="0" y="567689"/>
                  </a:lnTo>
                  <a:lnTo>
                    <a:pt x="7620" y="567689"/>
                  </a:lnTo>
                  <a:lnTo>
                    <a:pt x="7620" y="561340"/>
                  </a:lnTo>
                  <a:close/>
                </a:path>
                <a:path w="7620" h="591820">
                  <a:moveTo>
                    <a:pt x="7620" y="567690"/>
                  </a:moveTo>
                  <a:lnTo>
                    <a:pt x="0" y="567690"/>
                  </a:lnTo>
                  <a:lnTo>
                    <a:pt x="0" y="574039"/>
                  </a:lnTo>
                  <a:lnTo>
                    <a:pt x="7620" y="574039"/>
                  </a:lnTo>
                  <a:lnTo>
                    <a:pt x="7620" y="567690"/>
                  </a:lnTo>
                  <a:close/>
                </a:path>
                <a:path w="7620" h="591820">
                  <a:moveTo>
                    <a:pt x="7620" y="574040"/>
                  </a:moveTo>
                  <a:lnTo>
                    <a:pt x="0" y="574040"/>
                  </a:lnTo>
                  <a:lnTo>
                    <a:pt x="0" y="580389"/>
                  </a:lnTo>
                  <a:lnTo>
                    <a:pt x="7620" y="580389"/>
                  </a:lnTo>
                  <a:lnTo>
                    <a:pt x="7620" y="574040"/>
                  </a:lnTo>
                  <a:close/>
                </a:path>
                <a:path w="7620" h="591820">
                  <a:moveTo>
                    <a:pt x="7620" y="580390"/>
                  </a:moveTo>
                  <a:lnTo>
                    <a:pt x="0" y="580390"/>
                  </a:lnTo>
                  <a:lnTo>
                    <a:pt x="0" y="586739"/>
                  </a:lnTo>
                  <a:lnTo>
                    <a:pt x="7620" y="586739"/>
                  </a:lnTo>
                  <a:lnTo>
                    <a:pt x="7620" y="580390"/>
                  </a:lnTo>
                  <a:close/>
                </a:path>
                <a:path w="7620" h="591820">
                  <a:moveTo>
                    <a:pt x="6350" y="586740"/>
                  </a:moveTo>
                  <a:lnTo>
                    <a:pt x="0" y="586740"/>
                  </a:lnTo>
                  <a:lnTo>
                    <a:pt x="0" y="591819"/>
                  </a:lnTo>
                  <a:lnTo>
                    <a:pt x="1270" y="591819"/>
                  </a:lnTo>
                  <a:lnTo>
                    <a:pt x="1270" y="590550"/>
                  </a:lnTo>
                  <a:lnTo>
                    <a:pt x="3810" y="590550"/>
                  </a:lnTo>
                  <a:lnTo>
                    <a:pt x="3810" y="589280"/>
                  </a:lnTo>
                  <a:lnTo>
                    <a:pt x="5079" y="589280"/>
                  </a:lnTo>
                  <a:lnTo>
                    <a:pt x="5079" y="588010"/>
                  </a:lnTo>
                  <a:lnTo>
                    <a:pt x="6350" y="588010"/>
                  </a:lnTo>
                  <a:lnTo>
                    <a:pt x="6350" y="586740"/>
                  </a:lnTo>
                  <a:close/>
                </a:path>
              </a:pathLst>
            </a:custGeom>
            <a:solidFill>
              <a:srgbClr val="7C00EE"/>
            </a:solidFill>
          </p:spPr>
          <p:txBody>
            <a:bodyPr bIns="0" lIns="0" rIns="0" rtlCol="0" tIns="0" wrap="square"/>
            <a:p/>
          </p:txBody>
        </p:sp>
        <p:sp>
          <p:nvSpPr>
            <p:cNvPr id="1049398" name="object 692"/>
            <p:cNvSpPr/>
            <p:nvPr/>
          </p:nvSpPr>
          <p:spPr>
            <a:xfrm>
              <a:off x="3459480" y="4522469"/>
              <a:ext cx="7620" cy="601980"/>
            </a:xfrm>
            <a:custGeom>
              <a:avLst/>
              <a:ahLst/>
              <a:rect l="l" t="t" r="r" b="b"/>
              <a:pathLst>
                <a:path w="7620" h="601979">
                  <a:moveTo>
                    <a:pt x="2540" y="0"/>
                  </a:moveTo>
                  <a:lnTo>
                    <a:pt x="0" y="0"/>
                  </a:lnTo>
                  <a:lnTo>
                    <a:pt x="0" y="1269"/>
                  </a:lnTo>
                  <a:lnTo>
                    <a:pt x="2540" y="1269"/>
                  </a:lnTo>
                  <a:lnTo>
                    <a:pt x="2540" y="0"/>
                  </a:lnTo>
                  <a:close/>
                </a:path>
                <a:path w="7620" h="601979">
                  <a:moveTo>
                    <a:pt x="3810" y="1269"/>
                  </a:moveTo>
                  <a:lnTo>
                    <a:pt x="0" y="1269"/>
                  </a:lnTo>
                  <a:lnTo>
                    <a:pt x="0" y="7619"/>
                  </a:lnTo>
                  <a:lnTo>
                    <a:pt x="7620" y="7619"/>
                  </a:lnTo>
                  <a:lnTo>
                    <a:pt x="7620" y="3809"/>
                  </a:lnTo>
                  <a:lnTo>
                    <a:pt x="6350" y="3809"/>
                  </a:lnTo>
                  <a:lnTo>
                    <a:pt x="6350" y="2539"/>
                  </a:lnTo>
                  <a:lnTo>
                    <a:pt x="3810" y="2539"/>
                  </a:lnTo>
                  <a:lnTo>
                    <a:pt x="3810" y="1269"/>
                  </a:lnTo>
                  <a:close/>
                </a:path>
                <a:path w="7620" h="601979">
                  <a:moveTo>
                    <a:pt x="7620" y="7619"/>
                  </a:moveTo>
                  <a:lnTo>
                    <a:pt x="0" y="7619"/>
                  </a:lnTo>
                  <a:lnTo>
                    <a:pt x="0" y="13969"/>
                  </a:lnTo>
                  <a:lnTo>
                    <a:pt x="7620" y="13969"/>
                  </a:lnTo>
                  <a:lnTo>
                    <a:pt x="7620" y="7619"/>
                  </a:lnTo>
                  <a:close/>
                </a:path>
                <a:path w="7620" h="601979">
                  <a:moveTo>
                    <a:pt x="7620" y="13969"/>
                  </a:moveTo>
                  <a:lnTo>
                    <a:pt x="0" y="13969"/>
                  </a:lnTo>
                  <a:lnTo>
                    <a:pt x="0" y="20319"/>
                  </a:lnTo>
                  <a:lnTo>
                    <a:pt x="7620" y="20319"/>
                  </a:lnTo>
                  <a:lnTo>
                    <a:pt x="7620" y="13969"/>
                  </a:lnTo>
                  <a:close/>
                </a:path>
                <a:path w="7620" h="601979">
                  <a:moveTo>
                    <a:pt x="7620" y="20319"/>
                  </a:moveTo>
                  <a:lnTo>
                    <a:pt x="0" y="20319"/>
                  </a:lnTo>
                  <a:lnTo>
                    <a:pt x="0" y="26669"/>
                  </a:lnTo>
                  <a:lnTo>
                    <a:pt x="7620" y="26669"/>
                  </a:lnTo>
                  <a:lnTo>
                    <a:pt x="7620" y="20319"/>
                  </a:lnTo>
                  <a:close/>
                </a:path>
                <a:path w="7620" h="601979">
                  <a:moveTo>
                    <a:pt x="7620" y="26669"/>
                  </a:moveTo>
                  <a:lnTo>
                    <a:pt x="0" y="26669"/>
                  </a:lnTo>
                  <a:lnTo>
                    <a:pt x="0" y="33019"/>
                  </a:lnTo>
                  <a:lnTo>
                    <a:pt x="7620" y="33019"/>
                  </a:lnTo>
                  <a:lnTo>
                    <a:pt x="7620" y="26669"/>
                  </a:lnTo>
                  <a:close/>
                </a:path>
                <a:path w="7620" h="601979">
                  <a:moveTo>
                    <a:pt x="7620" y="33019"/>
                  </a:moveTo>
                  <a:lnTo>
                    <a:pt x="0" y="33019"/>
                  </a:lnTo>
                  <a:lnTo>
                    <a:pt x="0" y="39369"/>
                  </a:lnTo>
                  <a:lnTo>
                    <a:pt x="7620" y="39369"/>
                  </a:lnTo>
                  <a:lnTo>
                    <a:pt x="7620" y="33019"/>
                  </a:lnTo>
                  <a:close/>
                </a:path>
                <a:path w="7620" h="601979">
                  <a:moveTo>
                    <a:pt x="7620" y="39369"/>
                  </a:moveTo>
                  <a:lnTo>
                    <a:pt x="0" y="39369"/>
                  </a:lnTo>
                  <a:lnTo>
                    <a:pt x="0" y="45719"/>
                  </a:lnTo>
                  <a:lnTo>
                    <a:pt x="7620" y="45719"/>
                  </a:lnTo>
                  <a:lnTo>
                    <a:pt x="7620" y="39369"/>
                  </a:lnTo>
                  <a:close/>
                </a:path>
                <a:path w="7620" h="601979">
                  <a:moveTo>
                    <a:pt x="7620" y="45719"/>
                  </a:moveTo>
                  <a:lnTo>
                    <a:pt x="0" y="45719"/>
                  </a:lnTo>
                  <a:lnTo>
                    <a:pt x="0" y="52069"/>
                  </a:lnTo>
                  <a:lnTo>
                    <a:pt x="7620" y="52069"/>
                  </a:lnTo>
                  <a:lnTo>
                    <a:pt x="7620" y="45719"/>
                  </a:lnTo>
                  <a:close/>
                </a:path>
                <a:path w="7620" h="601979">
                  <a:moveTo>
                    <a:pt x="7620" y="52069"/>
                  </a:moveTo>
                  <a:lnTo>
                    <a:pt x="0" y="52069"/>
                  </a:lnTo>
                  <a:lnTo>
                    <a:pt x="0" y="58419"/>
                  </a:lnTo>
                  <a:lnTo>
                    <a:pt x="7620" y="58419"/>
                  </a:lnTo>
                  <a:lnTo>
                    <a:pt x="7620" y="52069"/>
                  </a:lnTo>
                  <a:close/>
                </a:path>
                <a:path w="7620" h="601979">
                  <a:moveTo>
                    <a:pt x="7620" y="58419"/>
                  </a:moveTo>
                  <a:lnTo>
                    <a:pt x="0" y="58419"/>
                  </a:lnTo>
                  <a:lnTo>
                    <a:pt x="0" y="64769"/>
                  </a:lnTo>
                  <a:lnTo>
                    <a:pt x="7620" y="64769"/>
                  </a:lnTo>
                  <a:lnTo>
                    <a:pt x="7620" y="58419"/>
                  </a:lnTo>
                  <a:close/>
                </a:path>
                <a:path w="7620" h="601979">
                  <a:moveTo>
                    <a:pt x="7620" y="64769"/>
                  </a:moveTo>
                  <a:lnTo>
                    <a:pt x="0" y="64769"/>
                  </a:lnTo>
                  <a:lnTo>
                    <a:pt x="0" y="71119"/>
                  </a:lnTo>
                  <a:lnTo>
                    <a:pt x="7620" y="71119"/>
                  </a:lnTo>
                  <a:lnTo>
                    <a:pt x="7620" y="64769"/>
                  </a:lnTo>
                  <a:close/>
                </a:path>
                <a:path w="7620" h="601979">
                  <a:moveTo>
                    <a:pt x="7620" y="71119"/>
                  </a:moveTo>
                  <a:lnTo>
                    <a:pt x="0" y="71119"/>
                  </a:lnTo>
                  <a:lnTo>
                    <a:pt x="0" y="77469"/>
                  </a:lnTo>
                  <a:lnTo>
                    <a:pt x="7620" y="77469"/>
                  </a:lnTo>
                  <a:lnTo>
                    <a:pt x="7620" y="71119"/>
                  </a:lnTo>
                  <a:close/>
                </a:path>
                <a:path w="7620" h="601979">
                  <a:moveTo>
                    <a:pt x="7620" y="77469"/>
                  </a:moveTo>
                  <a:lnTo>
                    <a:pt x="0" y="77469"/>
                  </a:lnTo>
                  <a:lnTo>
                    <a:pt x="0" y="83819"/>
                  </a:lnTo>
                  <a:lnTo>
                    <a:pt x="7620" y="83819"/>
                  </a:lnTo>
                  <a:lnTo>
                    <a:pt x="7620" y="77469"/>
                  </a:lnTo>
                  <a:close/>
                </a:path>
                <a:path w="7620" h="601979">
                  <a:moveTo>
                    <a:pt x="7620" y="83819"/>
                  </a:moveTo>
                  <a:lnTo>
                    <a:pt x="0" y="83819"/>
                  </a:lnTo>
                  <a:lnTo>
                    <a:pt x="0" y="90169"/>
                  </a:lnTo>
                  <a:lnTo>
                    <a:pt x="7620" y="90169"/>
                  </a:lnTo>
                  <a:lnTo>
                    <a:pt x="7620" y="83819"/>
                  </a:lnTo>
                  <a:close/>
                </a:path>
                <a:path w="7620" h="601979">
                  <a:moveTo>
                    <a:pt x="7620" y="90169"/>
                  </a:moveTo>
                  <a:lnTo>
                    <a:pt x="0" y="90169"/>
                  </a:lnTo>
                  <a:lnTo>
                    <a:pt x="0" y="96519"/>
                  </a:lnTo>
                  <a:lnTo>
                    <a:pt x="7620" y="96519"/>
                  </a:lnTo>
                  <a:lnTo>
                    <a:pt x="7620" y="90169"/>
                  </a:lnTo>
                  <a:close/>
                </a:path>
                <a:path w="7620" h="601979">
                  <a:moveTo>
                    <a:pt x="7620" y="96519"/>
                  </a:moveTo>
                  <a:lnTo>
                    <a:pt x="0" y="96519"/>
                  </a:lnTo>
                  <a:lnTo>
                    <a:pt x="0" y="102869"/>
                  </a:lnTo>
                  <a:lnTo>
                    <a:pt x="7620" y="102869"/>
                  </a:lnTo>
                  <a:lnTo>
                    <a:pt x="7620" y="96519"/>
                  </a:lnTo>
                  <a:close/>
                </a:path>
                <a:path w="7620" h="601979">
                  <a:moveTo>
                    <a:pt x="7620" y="102869"/>
                  </a:moveTo>
                  <a:lnTo>
                    <a:pt x="0" y="102869"/>
                  </a:lnTo>
                  <a:lnTo>
                    <a:pt x="0" y="109219"/>
                  </a:lnTo>
                  <a:lnTo>
                    <a:pt x="7620" y="109219"/>
                  </a:lnTo>
                  <a:lnTo>
                    <a:pt x="7620" y="102869"/>
                  </a:lnTo>
                  <a:close/>
                </a:path>
                <a:path w="7620" h="601979">
                  <a:moveTo>
                    <a:pt x="7620" y="109219"/>
                  </a:moveTo>
                  <a:lnTo>
                    <a:pt x="0" y="109219"/>
                  </a:lnTo>
                  <a:lnTo>
                    <a:pt x="0" y="115569"/>
                  </a:lnTo>
                  <a:lnTo>
                    <a:pt x="7620" y="115569"/>
                  </a:lnTo>
                  <a:lnTo>
                    <a:pt x="7620" y="109219"/>
                  </a:lnTo>
                  <a:close/>
                </a:path>
                <a:path w="7620" h="601979">
                  <a:moveTo>
                    <a:pt x="7620" y="115569"/>
                  </a:moveTo>
                  <a:lnTo>
                    <a:pt x="0" y="115569"/>
                  </a:lnTo>
                  <a:lnTo>
                    <a:pt x="0" y="121919"/>
                  </a:lnTo>
                  <a:lnTo>
                    <a:pt x="7620" y="121919"/>
                  </a:lnTo>
                  <a:lnTo>
                    <a:pt x="7620" y="115569"/>
                  </a:lnTo>
                  <a:close/>
                </a:path>
                <a:path w="7620" h="601979">
                  <a:moveTo>
                    <a:pt x="7620" y="121919"/>
                  </a:moveTo>
                  <a:lnTo>
                    <a:pt x="0" y="121919"/>
                  </a:lnTo>
                  <a:lnTo>
                    <a:pt x="0" y="128269"/>
                  </a:lnTo>
                  <a:lnTo>
                    <a:pt x="7620" y="128269"/>
                  </a:lnTo>
                  <a:lnTo>
                    <a:pt x="7620" y="121919"/>
                  </a:lnTo>
                  <a:close/>
                </a:path>
                <a:path w="7620" h="601979">
                  <a:moveTo>
                    <a:pt x="7620" y="128269"/>
                  </a:moveTo>
                  <a:lnTo>
                    <a:pt x="0" y="128269"/>
                  </a:lnTo>
                  <a:lnTo>
                    <a:pt x="0" y="134619"/>
                  </a:lnTo>
                  <a:lnTo>
                    <a:pt x="7620" y="134619"/>
                  </a:lnTo>
                  <a:lnTo>
                    <a:pt x="7620" y="128269"/>
                  </a:lnTo>
                  <a:close/>
                </a:path>
                <a:path w="7620" h="601979">
                  <a:moveTo>
                    <a:pt x="7620" y="134619"/>
                  </a:moveTo>
                  <a:lnTo>
                    <a:pt x="0" y="134619"/>
                  </a:lnTo>
                  <a:lnTo>
                    <a:pt x="0" y="140969"/>
                  </a:lnTo>
                  <a:lnTo>
                    <a:pt x="7620" y="140969"/>
                  </a:lnTo>
                  <a:lnTo>
                    <a:pt x="7620" y="134619"/>
                  </a:lnTo>
                  <a:close/>
                </a:path>
                <a:path w="7620" h="601979">
                  <a:moveTo>
                    <a:pt x="7620" y="140969"/>
                  </a:moveTo>
                  <a:lnTo>
                    <a:pt x="0" y="140969"/>
                  </a:lnTo>
                  <a:lnTo>
                    <a:pt x="0" y="147319"/>
                  </a:lnTo>
                  <a:lnTo>
                    <a:pt x="7620" y="147319"/>
                  </a:lnTo>
                  <a:lnTo>
                    <a:pt x="7620" y="140969"/>
                  </a:lnTo>
                  <a:close/>
                </a:path>
                <a:path w="7620" h="601979">
                  <a:moveTo>
                    <a:pt x="7620" y="147319"/>
                  </a:moveTo>
                  <a:lnTo>
                    <a:pt x="0" y="147319"/>
                  </a:lnTo>
                  <a:lnTo>
                    <a:pt x="0" y="153669"/>
                  </a:lnTo>
                  <a:lnTo>
                    <a:pt x="7620" y="153669"/>
                  </a:lnTo>
                  <a:lnTo>
                    <a:pt x="7620" y="147319"/>
                  </a:lnTo>
                  <a:close/>
                </a:path>
                <a:path w="7620" h="601979">
                  <a:moveTo>
                    <a:pt x="7620" y="153669"/>
                  </a:moveTo>
                  <a:lnTo>
                    <a:pt x="0" y="153669"/>
                  </a:lnTo>
                  <a:lnTo>
                    <a:pt x="0" y="160019"/>
                  </a:lnTo>
                  <a:lnTo>
                    <a:pt x="7620" y="160019"/>
                  </a:lnTo>
                  <a:lnTo>
                    <a:pt x="7620" y="153669"/>
                  </a:lnTo>
                  <a:close/>
                </a:path>
                <a:path w="7620" h="601979">
                  <a:moveTo>
                    <a:pt x="7620" y="160019"/>
                  </a:moveTo>
                  <a:lnTo>
                    <a:pt x="0" y="160019"/>
                  </a:lnTo>
                  <a:lnTo>
                    <a:pt x="0" y="165099"/>
                  </a:lnTo>
                  <a:lnTo>
                    <a:pt x="7620" y="165099"/>
                  </a:lnTo>
                  <a:lnTo>
                    <a:pt x="7620" y="160019"/>
                  </a:lnTo>
                  <a:close/>
                </a:path>
                <a:path w="7620" h="601979">
                  <a:moveTo>
                    <a:pt x="7620" y="165100"/>
                  </a:moveTo>
                  <a:lnTo>
                    <a:pt x="0" y="165100"/>
                  </a:lnTo>
                  <a:lnTo>
                    <a:pt x="0" y="171449"/>
                  </a:lnTo>
                  <a:lnTo>
                    <a:pt x="7620" y="171449"/>
                  </a:lnTo>
                  <a:lnTo>
                    <a:pt x="7620" y="165100"/>
                  </a:lnTo>
                  <a:close/>
                </a:path>
                <a:path w="7620" h="601979">
                  <a:moveTo>
                    <a:pt x="7620" y="171450"/>
                  </a:moveTo>
                  <a:lnTo>
                    <a:pt x="0" y="171450"/>
                  </a:lnTo>
                  <a:lnTo>
                    <a:pt x="0" y="179069"/>
                  </a:lnTo>
                  <a:lnTo>
                    <a:pt x="7620" y="179069"/>
                  </a:lnTo>
                  <a:lnTo>
                    <a:pt x="7620" y="171450"/>
                  </a:lnTo>
                  <a:close/>
                </a:path>
                <a:path w="7620" h="601979">
                  <a:moveTo>
                    <a:pt x="7620" y="179069"/>
                  </a:moveTo>
                  <a:lnTo>
                    <a:pt x="0" y="179069"/>
                  </a:lnTo>
                  <a:lnTo>
                    <a:pt x="0" y="185419"/>
                  </a:lnTo>
                  <a:lnTo>
                    <a:pt x="7620" y="185419"/>
                  </a:lnTo>
                  <a:lnTo>
                    <a:pt x="7620" y="179069"/>
                  </a:lnTo>
                  <a:close/>
                </a:path>
                <a:path w="7620" h="601979">
                  <a:moveTo>
                    <a:pt x="7620" y="185419"/>
                  </a:moveTo>
                  <a:lnTo>
                    <a:pt x="0" y="185419"/>
                  </a:lnTo>
                  <a:lnTo>
                    <a:pt x="0" y="191769"/>
                  </a:lnTo>
                  <a:lnTo>
                    <a:pt x="7620" y="191769"/>
                  </a:lnTo>
                  <a:lnTo>
                    <a:pt x="7620" y="185419"/>
                  </a:lnTo>
                  <a:close/>
                </a:path>
                <a:path w="7620" h="601979">
                  <a:moveTo>
                    <a:pt x="7620" y="191769"/>
                  </a:moveTo>
                  <a:lnTo>
                    <a:pt x="0" y="191769"/>
                  </a:lnTo>
                  <a:lnTo>
                    <a:pt x="0" y="198119"/>
                  </a:lnTo>
                  <a:lnTo>
                    <a:pt x="7620" y="198119"/>
                  </a:lnTo>
                  <a:lnTo>
                    <a:pt x="7620" y="191769"/>
                  </a:lnTo>
                  <a:close/>
                </a:path>
                <a:path w="7620" h="601979">
                  <a:moveTo>
                    <a:pt x="7620" y="198119"/>
                  </a:moveTo>
                  <a:lnTo>
                    <a:pt x="0" y="198119"/>
                  </a:lnTo>
                  <a:lnTo>
                    <a:pt x="0" y="204469"/>
                  </a:lnTo>
                  <a:lnTo>
                    <a:pt x="7620" y="204469"/>
                  </a:lnTo>
                  <a:lnTo>
                    <a:pt x="7620" y="198119"/>
                  </a:lnTo>
                  <a:close/>
                </a:path>
                <a:path w="7620" h="601979">
                  <a:moveTo>
                    <a:pt x="7620" y="204469"/>
                  </a:moveTo>
                  <a:lnTo>
                    <a:pt x="0" y="204469"/>
                  </a:lnTo>
                  <a:lnTo>
                    <a:pt x="0" y="210819"/>
                  </a:lnTo>
                  <a:lnTo>
                    <a:pt x="7620" y="210819"/>
                  </a:lnTo>
                  <a:lnTo>
                    <a:pt x="7620" y="204469"/>
                  </a:lnTo>
                  <a:close/>
                </a:path>
                <a:path w="7620" h="601979">
                  <a:moveTo>
                    <a:pt x="7620" y="210819"/>
                  </a:moveTo>
                  <a:lnTo>
                    <a:pt x="0" y="210819"/>
                  </a:lnTo>
                  <a:lnTo>
                    <a:pt x="0" y="215899"/>
                  </a:lnTo>
                  <a:lnTo>
                    <a:pt x="7620" y="215899"/>
                  </a:lnTo>
                  <a:lnTo>
                    <a:pt x="7620" y="210819"/>
                  </a:lnTo>
                  <a:close/>
                </a:path>
                <a:path w="7620" h="601979">
                  <a:moveTo>
                    <a:pt x="7620" y="215900"/>
                  </a:moveTo>
                  <a:lnTo>
                    <a:pt x="0" y="215900"/>
                  </a:lnTo>
                  <a:lnTo>
                    <a:pt x="0" y="222249"/>
                  </a:lnTo>
                  <a:lnTo>
                    <a:pt x="7620" y="222249"/>
                  </a:lnTo>
                  <a:lnTo>
                    <a:pt x="7620" y="215900"/>
                  </a:lnTo>
                  <a:close/>
                </a:path>
                <a:path w="7620" h="601979">
                  <a:moveTo>
                    <a:pt x="7620" y="222250"/>
                  </a:moveTo>
                  <a:lnTo>
                    <a:pt x="0" y="222250"/>
                  </a:lnTo>
                  <a:lnTo>
                    <a:pt x="0" y="229869"/>
                  </a:lnTo>
                  <a:lnTo>
                    <a:pt x="7620" y="229869"/>
                  </a:lnTo>
                  <a:lnTo>
                    <a:pt x="7620" y="222250"/>
                  </a:lnTo>
                  <a:close/>
                </a:path>
                <a:path w="7620" h="601979">
                  <a:moveTo>
                    <a:pt x="7620" y="229869"/>
                  </a:moveTo>
                  <a:lnTo>
                    <a:pt x="0" y="229869"/>
                  </a:lnTo>
                  <a:lnTo>
                    <a:pt x="0" y="242569"/>
                  </a:lnTo>
                  <a:lnTo>
                    <a:pt x="7620" y="242569"/>
                  </a:lnTo>
                  <a:lnTo>
                    <a:pt x="7620" y="229869"/>
                  </a:lnTo>
                  <a:close/>
                </a:path>
                <a:path w="7620" h="601979">
                  <a:moveTo>
                    <a:pt x="7620" y="242569"/>
                  </a:moveTo>
                  <a:lnTo>
                    <a:pt x="0" y="242569"/>
                  </a:lnTo>
                  <a:lnTo>
                    <a:pt x="0" y="287019"/>
                  </a:lnTo>
                  <a:lnTo>
                    <a:pt x="7620" y="287019"/>
                  </a:lnTo>
                  <a:lnTo>
                    <a:pt x="7620" y="242569"/>
                  </a:lnTo>
                  <a:close/>
                </a:path>
                <a:path w="7620" h="601979">
                  <a:moveTo>
                    <a:pt x="7620" y="287019"/>
                  </a:moveTo>
                  <a:lnTo>
                    <a:pt x="0" y="287019"/>
                  </a:lnTo>
                  <a:lnTo>
                    <a:pt x="0" y="360679"/>
                  </a:lnTo>
                  <a:lnTo>
                    <a:pt x="7620" y="360679"/>
                  </a:lnTo>
                  <a:lnTo>
                    <a:pt x="7620" y="287019"/>
                  </a:lnTo>
                  <a:close/>
                </a:path>
                <a:path w="7620" h="601979">
                  <a:moveTo>
                    <a:pt x="7620" y="452119"/>
                  </a:moveTo>
                  <a:lnTo>
                    <a:pt x="0" y="452119"/>
                  </a:lnTo>
                  <a:lnTo>
                    <a:pt x="0" y="458469"/>
                  </a:lnTo>
                  <a:lnTo>
                    <a:pt x="7620" y="458469"/>
                  </a:lnTo>
                  <a:lnTo>
                    <a:pt x="7620" y="452119"/>
                  </a:lnTo>
                  <a:close/>
                </a:path>
                <a:path w="7620" h="601979">
                  <a:moveTo>
                    <a:pt x="7620" y="458469"/>
                  </a:moveTo>
                  <a:lnTo>
                    <a:pt x="0" y="458469"/>
                  </a:lnTo>
                  <a:lnTo>
                    <a:pt x="0" y="464819"/>
                  </a:lnTo>
                  <a:lnTo>
                    <a:pt x="7620" y="464819"/>
                  </a:lnTo>
                  <a:lnTo>
                    <a:pt x="7620" y="458469"/>
                  </a:lnTo>
                  <a:close/>
                </a:path>
                <a:path w="7620" h="601979">
                  <a:moveTo>
                    <a:pt x="7620" y="464819"/>
                  </a:moveTo>
                  <a:lnTo>
                    <a:pt x="0" y="464819"/>
                  </a:lnTo>
                  <a:lnTo>
                    <a:pt x="0" y="471169"/>
                  </a:lnTo>
                  <a:lnTo>
                    <a:pt x="7620" y="471169"/>
                  </a:lnTo>
                  <a:lnTo>
                    <a:pt x="7620" y="464819"/>
                  </a:lnTo>
                  <a:close/>
                </a:path>
                <a:path w="7620" h="601979">
                  <a:moveTo>
                    <a:pt x="7620" y="471169"/>
                  </a:moveTo>
                  <a:lnTo>
                    <a:pt x="0" y="471169"/>
                  </a:lnTo>
                  <a:lnTo>
                    <a:pt x="0" y="477519"/>
                  </a:lnTo>
                  <a:lnTo>
                    <a:pt x="7620" y="477519"/>
                  </a:lnTo>
                  <a:lnTo>
                    <a:pt x="7620" y="471169"/>
                  </a:lnTo>
                  <a:close/>
                </a:path>
                <a:path w="7620" h="601979">
                  <a:moveTo>
                    <a:pt x="7620" y="477519"/>
                  </a:moveTo>
                  <a:lnTo>
                    <a:pt x="0" y="477519"/>
                  </a:lnTo>
                  <a:lnTo>
                    <a:pt x="0" y="483869"/>
                  </a:lnTo>
                  <a:lnTo>
                    <a:pt x="7620" y="483869"/>
                  </a:lnTo>
                  <a:lnTo>
                    <a:pt x="7620" y="477519"/>
                  </a:lnTo>
                  <a:close/>
                </a:path>
                <a:path w="7620" h="601979">
                  <a:moveTo>
                    <a:pt x="7620" y="483869"/>
                  </a:moveTo>
                  <a:lnTo>
                    <a:pt x="0" y="483869"/>
                  </a:lnTo>
                  <a:lnTo>
                    <a:pt x="0" y="490219"/>
                  </a:lnTo>
                  <a:lnTo>
                    <a:pt x="7620" y="490219"/>
                  </a:lnTo>
                  <a:lnTo>
                    <a:pt x="7620" y="483869"/>
                  </a:lnTo>
                  <a:close/>
                </a:path>
                <a:path w="7620" h="601979">
                  <a:moveTo>
                    <a:pt x="7620" y="490219"/>
                  </a:moveTo>
                  <a:lnTo>
                    <a:pt x="0" y="490219"/>
                  </a:lnTo>
                  <a:lnTo>
                    <a:pt x="0" y="496569"/>
                  </a:lnTo>
                  <a:lnTo>
                    <a:pt x="7620" y="496569"/>
                  </a:lnTo>
                  <a:lnTo>
                    <a:pt x="7620" y="490219"/>
                  </a:lnTo>
                  <a:close/>
                </a:path>
                <a:path w="7620" h="601979">
                  <a:moveTo>
                    <a:pt x="7620" y="496569"/>
                  </a:moveTo>
                  <a:lnTo>
                    <a:pt x="0" y="496569"/>
                  </a:lnTo>
                  <a:lnTo>
                    <a:pt x="0" y="502919"/>
                  </a:lnTo>
                  <a:lnTo>
                    <a:pt x="7620" y="502919"/>
                  </a:lnTo>
                  <a:lnTo>
                    <a:pt x="7620" y="496569"/>
                  </a:lnTo>
                  <a:close/>
                </a:path>
                <a:path w="7620" h="601979">
                  <a:moveTo>
                    <a:pt x="7620" y="502919"/>
                  </a:moveTo>
                  <a:lnTo>
                    <a:pt x="0" y="502919"/>
                  </a:lnTo>
                  <a:lnTo>
                    <a:pt x="0" y="509269"/>
                  </a:lnTo>
                  <a:lnTo>
                    <a:pt x="7620" y="509269"/>
                  </a:lnTo>
                  <a:lnTo>
                    <a:pt x="7620" y="502919"/>
                  </a:lnTo>
                  <a:close/>
                </a:path>
                <a:path w="7620" h="601979">
                  <a:moveTo>
                    <a:pt x="7620" y="509269"/>
                  </a:moveTo>
                  <a:lnTo>
                    <a:pt x="0" y="509269"/>
                  </a:lnTo>
                  <a:lnTo>
                    <a:pt x="0" y="515619"/>
                  </a:lnTo>
                  <a:lnTo>
                    <a:pt x="7620" y="515619"/>
                  </a:lnTo>
                  <a:lnTo>
                    <a:pt x="7620" y="509269"/>
                  </a:lnTo>
                  <a:close/>
                </a:path>
                <a:path w="7620" h="601979">
                  <a:moveTo>
                    <a:pt x="7620" y="515619"/>
                  </a:moveTo>
                  <a:lnTo>
                    <a:pt x="0" y="515619"/>
                  </a:lnTo>
                  <a:lnTo>
                    <a:pt x="0" y="521969"/>
                  </a:lnTo>
                  <a:lnTo>
                    <a:pt x="7620" y="521969"/>
                  </a:lnTo>
                  <a:lnTo>
                    <a:pt x="7620" y="515619"/>
                  </a:lnTo>
                  <a:close/>
                </a:path>
                <a:path w="7620" h="601979">
                  <a:moveTo>
                    <a:pt x="7620" y="521969"/>
                  </a:moveTo>
                  <a:lnTo>
                    <a:pt x="0" y="521969"/>
                  </a:lnTo>
                  <a:lnTo>
                    <a:pt x="0" y="528319"/>
                  </a:lnTo>
                  <a:lnTo>
                    <a:pt x="7620" y="528319"/>
                  </a:lnTo>
                  <a:lnTo>
                    <a:pt x="7620" y="521969"/>
                  </a:lnTo>
                  <a:close/>
                </a:path>
                <a:path w="7620" h="601979">
                  <a:moveTo>
                    <a:pt x="7620" y="528319"/>
                  </a:moveTo>
                  <a:lnTo>
                    <a:pt x="0" y="528319"/>
                  </a:lnTo>
                  <a:lnTo>
                    <a:pt x="0" y="534669"/>
                  </a:lnTo>
                  <a:lnTo>
                    <a:pt x="7620" y="534669"/>
                  </a:lnTo>
                  <a:lnTo>
                    <a:pt x="7620" y="528319"/>
                  </a:lnTo>
                  <a:close/>
                </a:path>
                <a:path w="7620" h="601979">
                  <a:moveTo>
                    <a:pt x="7620" y="534669"/>
                  </a:moveTo>
                  <a:lnTo>
                    <a:pt x="0" y="534669"/>
                  </a:lnTo>
                  <a:lnTo>
                    <a:pt x="0" y="541019"/>
                  </a:lnTo>
                  <a:lnTo>
                    <a:pt x="7620" y="541019"/>
                  </a:lnTo>
                  <a:lnTo>
                    <a:pt x="7620" y="534669"/>
                  </a:lnTo>
                  <a:close/>
                </a:path>
                <a:path w="7620" h="601979">
                  <a:moveTo>
                    <a:pt x="7620" y="541019"/>
                  </a:moveTo>
                  <a:lnTo>
                    <a:pt x="0" y="541019"/>
                  </a:lnTo>
                  <a:lnTo>
                    <a:pt x="0" y="547369"/>
                  </a:lnTo>
                  <a:lnTo>
                    <a:pt x="7620" y="547369"/>
                  </a:lnTo>
                  <a:lnTo>
                    <a:pt x="7620" y="541019"/>
                  </a:lnTo>
                  <a:close/>
                </a:path>
                <a:path w="7620" h="601979">
                  <a:moveTo>
                    <a:pt x="7620" y="547369"/>
                  </a:moveTo>
                  <a:lnTo>
                    <a:pt x="0" y="547369"/>
                  </a:lnTo>
                  <a:lnTo>
                    <a:pt x="0" y="553719"/>
                  </a:lnTo>
                  <a:lnTo>
                    <a:pt x="7620" y="553719"/>
                  </a:lnTo>
                  <a:lnTo>
                    <a:pt x="7620" y="547369"/>
                  </a:lnTo>
                  <a:close/>
                </a:path>
                <a:path w="7620" h="601979">
                  <a:moveTo>
                    <a:pt x="7620" y="553719"/>
                  </a:moveTo>
                  <a:lnTo>
                    <a:pt x="0" y="553719"/>
                  </a:lnTo>
                  <a:lnTo>
                    <a:pt x="0" y="560069"/>
                  </a:lnTo>
                  <a:lnTo>
                    <a:pt x="7620" y="560069"/>
                  </a:lnTo>
                  <a:lnTo>
                    <a:pt x="7620" y="553719"/>
                  </a:lnTo>
                  <a:close/>
                </a:path>
                <a:path w="7620" h="601979">
                  <a:moveTo>
                    <a:pt x="7620" y="560069"/>
                  </a:moveTo>
                  <a:lnTo>
                    <a:pt x="0" y="560069"/>
                  </a:lnTo>
                  <a:lnTo>
                    <a:pt x="0" y="566419"/>
                  </a:lnTo>
                  <a:lnTo>
                    <a:pt x="7620" y="566419"/>
                  </a:lnTo>
                  <a:lnTo>
                    <a:pt x="7620" y="560069"/>
                  </a:lnTo>
                  <a:close/>
                </a:path>
                <a:path w="7620" h="601979">
                  <a:moveTo>
                    <a:pt x="7620" y="566419"/>
                  </a:moveTo>
                  <a:lnTo>
                    <a:pt x="0" y="566419"/>
                  </a:lnTo>
                  <a:lnTo>
                    <a:pt x="0" y="572769"/>
                  </a:lnTo>
                  <a:lnTo>
                    <a:pt x="7620" y="572769"/>
                  </a:lnTo>
                  <a:lnTo>
                    <a:pt x="7620" y="566419"/>
                  </a:lnTo>
                  <a:close/>
                </a:path>
                <a:path w="7620" h="601979">
                  <a:moveTo>
                    <a:pt x="7620" y="572769"/>
                  </a:moveTo>
                  <a:lnTo>
                    <a:pt x="0" y="572769"/>
                  </a:lnTo>
                  <a:lnTo>
                    <a:pt x="0" y="579119"/>
                  </a:lnTo>
                  <a:lnTo>
                    <a:pt x="7620" y="579119"/>
                  </a:lnTo>
                  <a:lnTo>
                    <a:pt x="7620" y="572769"/>
                  </a:lnTo>
                  <a:close/>
                </a:path>
                <a:path w="7620" h="601979">
                  <a:moveTo>
                    <a:pt x="7620" y="579119"/>
                  </a:moveTo>
                  <a:lnTo>
                    <a:pt x="0" y="579119"/>
                  </a:lnTo>
                  <a:lnTo>
                    <a:pt x="0" y="585469"/>
                  </a:lnTo>
                  <a:lnTo>
                    <a:pt x="7620" y="585469"/>
                  </a:lnTo>
                  <a:lnTo>
                    <a:pt x="7620" y="579119"/>
                  </a:lnTo>
                  <a:close/>
                </a:path>
                <a:path w="7620" h="601979">
                  <a:moveTo>
                    <a:pt x="7620" y="585469"/>
                  </a:moveTo>
                  <a:lnTo>
                    <a:pt x="0" y="585469"/>
                  </a:lnTo>
                  <a:lnTo>
                    <a:pt x="0" y="591819"/>
                  </a:lnTo>
                  <a:lnTo>
                    <a:pt x="7620" y="591819"/>
                  </a:lnTo>
                  <a:lnTo>
                    <a:pt x="7620" y="585469"/>
                  </a:lnTo>
                  <a:close/>
                </a:path>
                <a:path w="7620" h="601979">
                  <a:moveTo>
                    <a:pt x="7620" y="591819"/>
                  </a:moveTo>
                  <a:lnTo>
                    <a:pt x="0" y="591819"/>
                  </a:lnTo>
                  <a:lnTo>
                    <a:pt x="0" y="598169"/>
                  </a:lnTo>
                  <a:lnTo>
                    <a:pt x="7620" y="598169"/>
                  </a:lnTo>
                  <a:lnTo>
                    <a:pt x="7620" y="591819"/>
                  </a:lnTo>
                  <a:close/>
                </a:path>
                <a:path w="7620" h="601979">
                  <a:moveTo>
                    <a:pt x="6350" y="598169"/>
                  </a:moveTo>
                  <a:lnTo>
                    <a:pt x="0" y="598169"/>
                  </a:lnTo>
                  <a:lnTo>
                    <a:pt x="0" y="601979"/>
                  </a:lnTo>
                  <a:lnTo>
                    <a:pt x="2540" y="601979"/>
                  </a:lnTo>
                  <a:lnTo>
                    <a:pt x="2540" y="600709"/>
                  </a:lnTo>
                  <a:lnTo>
                    <a:pt x="3810" y="600709"/>
                  </a:lnTo>
                  <a:lnTo>
                    <a:pt x="3810" y="599439"/>
                  </a:lnTo>
                  <a:lnTo>
                    <a:pt x="6350" y="599439"/>
                  </a:lnTo>
                  <a:lnTo>
                    <a:pt x="6350" y="598169"/>
                  </a:lnTo>
                  <a:close/>
                </a:path>
              </a:pathLst>
            </a:custGeom>
            <a:solidFill>
              <a:srgbClr val="7B00EE"/>
            </a:solidFill>
          </p:spPr>
          <p:txBody>
            <a:bodyPr bIns="0" lIns="0" rIns="0" rtlCol="0" tIns="0" wrap="square"/>
            <a:p/>
          </p:txBody>
        </p:sp>
        <p:sp>
          <p:nvSpPr>
            <p:cNvPr id="1049399" name="object 693"/>
            <p:cNvSpPr/>
            <p:nvPr/>
          </p:nvSpPr>
          <p:spPr>
            <a:xfrm>
              <a:off x="3453130" y="4517389"/>
              <a:ext cx="6350" cy="610870"/>
            </a:xfrm>
            <a:custGeom>
              <a:avLst/>
              <a:ahLst/>
              <a:rect l="l" t="t" r="r" b="b"/>
              <a:pathLst>
                <a:path w="6350" h="610870">
                  <a:moveTo>
                    <a:pt x="1270" y="0"/>
                  </a:moveTo>
                  <a:lnTo>
                    <a:pt x="0" y="0"/>
                  </a:lnTo>
                  <a:lnTo>
                    <a:pt x="0" y="6349"/>
                  </a:lnTo>
                  <a:lnTo>
                    <a:pt x="6350" y="6349"/>
                  </a:lnTo>
                  <a:lnTo>
                    <a:pt x="6350" y="3809"/>
                  </a:lnTo>
                  <a:lnTo>
                    <a:pt x="5080" y="3809"/>
                  </a:lnTo>
                  <a:lnTo>
                    <a:pt x="5080" y="2539"/>
                  </a:lnTo>
                  <a:lnTo>
                    <a:pt x="2540" y="2539"/>
                  </a:lnTo>
                  <a:lnTo>
                    <a:pt x="2540" y="1269"/>
                  </a:lnTo>
                  <a:lnTo>
                    <a:pt x="1270" y="1269"/>
                  </a:lnTo>
                  <a:lnTo>
                    <a:pt x="1270" y="0"/>
                  </a:lnTo>
                  <a:close/>
                </a:path>
                <a:path w="6350" h="610870">
                  <a:moveTo>
                    <a:pt x="6350" y="6349"/>
                  </a:moveTo>
                  <a:lnTo>
                    <a:pt x="0" y="6349"/>
                  </a:lnTo>
                  <a:lnTo>
                    <a:pt x="0" y="12699"/>
                  </a:lnTo>
                  <a:lnTo>
                    <a:pt x="6350" y="12699"/>
                  </a:lnTo>
                  <a:lnTo>
                    <a:pt x="6350" y="6349"/>
                  </a:lnTo>
                  <a:close/>
                </a:path>
                <a:path w="6350" h="610870">
                  <a:moveTo>
                    <a:pt x="6350" y="12699"/>
                  </a:moveTo>
                  <a:lnTo>
                    <a:pt x="0" y="12699"/>
                  </a:lnTo>
                  <a:lnTo>
                    <a:pt x="0" y="19049"/>
                  </a:lnTo>
                  <a:lnTo>
                    <a:pt x="6350" y="19049"/>
                  </a:lnTo>
                  <a:lnTo>
                    <a:pt x="6350" y="12699"/>
                  </a:lnTo>
                  <a:close/>
                </a:path>
                <a:path w="6350" h="610870">
                  <a:moveTo>
                    <a:pt x="6350" y="19049"/>
                  </a:moveTo>
                  <a:lnTo>
                    <a:pt x="0" y="19049"/>
                  </a:lnTo>
                  <a:lnTo>
                    <a:pt x="0" y="25399"/>
                  </a:lnTo>
                  <a:lnTo>
                    <a:pt x="6350" y="25399"/>
                  </a:lnTo>
                  <a:lnTo>
                    <a:pt x="6350" y="19049"/>
                  </a:lnTo>
                  <a:close/>
                </a:path>
                <a:path w="6350" h="610870">
                  <a:moveTo>
                    <a:pt x="6350" y="25399"/>
                  </a:moveTo>
                  <a:lnTo>
                    <a:pt x="0" y="25399"/>
                  </a:lnTo>
                  <a:lnTo>
                    <a:pt x="0" y="31749"/>
                  </a:lnTo>
                  <a:lnTo>
                    <a:pt x="6350" y="31749"/>
                  </a:lnTo>
                  <a:lnTo>
                    <a:pt x="6350" y="25399"/>
                  </a:lnTo>
                  <a:close/>
                </a:path>
                <a:path w="6350" h="610870">
                  <a:moveTo>
                    <a:pt x="6350" y="31749"/>
                  </a:moveTo>
                  <a:lnTo>
                    <a:pt x="0" y="31749"/>
                  </a:lnTo>
                  <a:lnTo>
                    <a:pt x="0" y="38099"/>
                  </a:lnTo>
                  <a:lnTo>
                    <a:pt x="6350" y="38099"/>
                  </a:lnTo>
                  <a:lnTo>
                    <a:pt x="6350" y="31749"/>
                  </a:lnTo>
                  <a:close/>
                </a:path>
                <a:path w="6350" h="610870">
                  <a:moveTo>
                    <a:pt x="6350" y="38099"/>
                  </a:moveTo>
                  <a:lnTo>
                    <a:pt x="0" y="38099"/>
                  </a:lnTo>
                  <a:lnTo>
                    <a:pt x="0" y="44449"/>
                  </a:lnTo>
                  <a:lnTo>
                    <a:pt x="6350" y="44449"/>
                  </a:lnTo>
                  <a:lnTo>
                    <a:pt x="6350" y="38099"/>
                  </a:lnTo>
                  <a:close/>
                </a:path>
                <a:path w="6350" h="610870">
                  <a:moveTo>
                    <a:pt x="6350" y="44449"/>
                  </a:moveTo>
                  <a:lnTo>
                    <a:pt x="0" y="44449"/>
                  </a:lnTo>
                  <a:lnTo>
                    <a:pt x="0" y="50799"/>
                  </a:lnTo>
                  <a:lnTo>
                    <a:pt x="6350" y="50799"/>
                  </a:lnTo>
                  <a:lnTo>
                    <a:pt x="6350" y="44449"/>
                  </a:lnTo>
                  <a:close/>
                </a:path>
                <a:path w="6350" h="610870">
                  <a:moveTo>
                    <a:pt x="6350" y="50799"/>
                  </a:moveTo>
                  <a:lnTo>
                    <a:pt x="0" y="50799"/>
                  </a:lnTo>
                  <a:lnTo>
                    <a:pt x="0" y="57149"/>
                  </a:lnTo>
                  <a:lnTo>
                    <a:pt x="6350" y="57149"/>
                  </a:lnTo>
                  <a:lnTo>
                    <a:pt x="6350" y="50799"/>
                  </a:lnTo>
                  <a:close/>
                </a:path>
                <a:path w="6350" h="610870">
                  <a:moveTo>
                    <a:pt x="6350" y="57149"/>
                  </a:moveTo>
                  <a:lnTo>
                    <a:pt x="0" y="57149"/>
                  </a:lnTo>
                  <a:lnTo>
                    <a:pt x="0" y="63499"/>
                  </a:lnTo>
                  <a:lnTo>
                    <a:pt x="6350" y="63499"/>
                  </a:lnTo>
                  <a:lnTo>
                    <a:pt x="6350" y="57149"/>
                  </a:lnTo>
                  <a:close/>
                </a:path>
                <a:path w="6350" h="610870">
                  <a:moveTo>
                    <a:pt x="6350" y="63499"/>
                  </a:moveTo>
                  <a:lnTo>
                    <a:pt x="0" y="63499"/>
                  </a:lnTo>
                  <a:lnTo>
                    <a:pt x="0" y="69849"/>
                  </a:lnTo>
                  <a:lnTo>
                    <a:pt x="6350" y="69849"/>
                  </a:lnTo>
                  <a:lnTo>
                    <a:pt x="6350" y="63499"/>
                  </a:lnTo>
                  <a:close/>
                </a:path>
                <a:path w="6350" h="610870">
                  <a:moveTo>
                    <a:pt x="6350" y="69849"/>
                  </a:moveTo>
                  <a:lnTo>
                    <a:pt x="0" y="69849"/>
                  </a:lnTo>
                  <a:lnTo>
                    <a:pt x="0" y="76199"/>
                  </a:lnTo>
                  <a:lnTo>
                    <a:pt x="6350" y="76199"/>
                  </a:lnTo>
                  <a:lnTo>
                    <a:pt x="6350" y="69849"/>
                  </a:lnTo>
                  <a:close/>
                </a:path>
                <a:path w="6350" h="610870">
                  <a:moveTo>
                    <a:pt x="6350" y="76199"/>
                  </a:moveTo>
                  <a:lnTo>
                    <a:pt x="0" y="76199"/>
                  </a:lnTo>
                  <a:lnTo>
                    <a:pt x="0" y="82549"/>
                  </a:lnTo>
                  <a:lnTo>
                    <a:pt x="6350" y="82549"/>
                  </a:lnTo>
                  <a:lnTo>
                    <a:pt x="6350" y="76199"/>
                  </a:lnTo>
                  <a:close/>
                </a:path>
                <a:path w="6350" h="610870">
                  <a:moveTo>
                    <a:pt x="6350" y="82549"/>
                  </a:moveTo>
                  <a:lnTo>
                    <a:pt x="0" y="82549"/>
                  </a:lnTo>
                  <a:lnTo>
                    <a:pt x="0" y="88899"/>
                  </a:lnTo>
                  <a:lnTo>
                    <a:pt x="6350" y="88899"/>
                  </a:lnTo>
                  <a:lnTo>
                    <a:pt x="6350" y="82549"/>
                  </a:lnTo>
                  <a:close/>
                </a:path>
                <a:path w="6350" h="610870">
                  <a:moveTo>
                    <a:pt x="6350" y="88899"/>
                  </a:moveTo>
                  <a:lnTo>
                    <a:pt x="0" y="88899"/>
                  </a:lnTo>
                  <a:lnTo>
                    <a:pt x="0" y="95249"/>
                  </a:lnTo>
                  <a:lnTo>
                    <a:pt x="6350" y="95249"/>
                  </a:lnTo>
                  <a:lnTo>
                    <a:pt x="6350" y="88899"/>
                  </a:lnTo>
                  <a:close/>
                </a:path>
                <a:path w="6350" h="610870">
                  <a:moveTo>
                    <a:pt x="6350" y="95249"/>
                  </a:moveTo>
                  <a:lnTo>
                    <a:pt x="0" y="95249"/>
                  </a:lnTo>
                  <a:lnTo>
                    <a:pt x="0" y="101599"/>
                  </a:lnTo>
                  <a:lnTo>
                    <a:pt x="6350" y="101599"/>
                  </a:lnTo>
                  <a:lnTo>
                    <a:pt x="6350" y="95249"/>
                  </a:lnTo>
                  <a:close/>
                </a:path>
                <a:path w="6350" h="610870">
                  <a:moveTo>
                    <a:pt x="6350" y="101599"/>
                  </a:moveTo>
                  <a:lnTo>
                    <a:pt x="0" y="101599"/>
                  </a:lnTo>
                  <a:lnTo>
                    <a:pt x="0" y="107949"/>
                  </a:lnTo>
                  <a:lnTo>
                    <a:pt x="6350" y="107949"/>
                  </a:lnTo>
                  <a:lnTo>
                    <a:pt x="6350" y="101599"/>
                  </a:lnTo>
                  <a:close/>
                </a:path>
                <a:path w="6350" h="610870">
                  <a:moveTo>
                    <a:pt x="6350" y="107949"/>
                  </a:moveTo>
                  <a:lnTo>
                    <a:pt x="0" y="107949"/>
                  </a:lnTo>
                  <a:lnTo>
                    <a:pt x="0" y="114299"/>
                  </a:lnTo>
                  <a:lnTo>
                    <a:pt x="6350" y="114299"/>
                  </a:lnTo>
                  <a:lnTo>
                    <a:pt x="6350" y="107949"/>
                  </a:lnTo>
                  <a:close/>
                </a:path>
                <a:path w="6350" h="610870">
                  <a:moveTo>
                    <a:pt x="6350" y="114299"/>
                  </a:moveTo>
                  <a:lnTo>
                    <a:pt x="0" y="114299"/>
                  </a:lnTo>
                  <a:lnTo>
                    <a:pt x="0" y="120649"/>
                  </a:lnTo>
                  <a:lnTo>
                    <a:pt x="6350" y="120649"/>
                  </a:lnTo>
                  <a:lnTo>
                    <a:pt x="6350" y="114299"/>
                  </a:lnTo>
                  <a:close/>
                </a:path>
                <a:path w="6350" h="610870">
                  <a:moveTo>
                    <a:pt x="6350" y="120649"/>
                  </a:moveTo>
                  <a:lnTo>
                    <a:pt x="0" y="120649"/>
                  </a:lnTo>
                  <a:lnTo>
                    <a:pt x="0" y="126999"/>
                  </a:lnTo>
                  <a:lnTo>
                    <a:pt x="6350" y="126999"/>
                  </a:lnTo>
                  <a:lnTo>
                    <a:pt x="6350" y="120649"/>
                  </a:lnTo>
                  <a:close/>
                </a:path>
                <a:path w="6350" h="610870">
                  <a:moveTo>
                    <a:pt x="6350" y="126999"/>
                  </a:moveTo>
                  <a:lnTo>
                    <a:pt x="0" y="126999"/>
                  </a:lnTo>
                  <a:lnTo>
                    <a:pt x="0" y="133349"/>
                  </a:lnTo>
                  <a:lnTo>
                    <a:pt x="6350" y="133349"/>
                  </a:lnTo>
                  <a:lnTo>
                    <a:pt x="6350" y="126999"/>
                  </a:lnTo>
                  <a:close/>
                </a:path>
                <a:path w="6350" h="610870">
                  <a:moveTo>
                    <a:pt x="6350" y="133349"/>
                  </a:moveTo>
                  <a:lnTo>
                    <a:pt x="0" y="133349"/>
                  </a:lnTo>
                  <a:lnTo>
                    <a:pt x="0" y="139699"/>
                  </a:lnTo>
                  <a:lnTo>
                    <a:pt x="6350" y="139699"/>
                  </a:lnTo>
                  <a:lnTo>
                    <a:pt x="6350" y="133349"/>
                  </a:lnTo>
                  <a:close/>
                </a:path>
                <a:path w="6350" h="610870">
                  <a:moveTo>
                    <a:pt x="6350" y="139699"/>
                  </a:moveTo>
                  <a:lnTo>
                    <a:pt x="0" y="139699"/>
                  </a:lnTo>
                  <a:lnTo>
                    <a:pt x="0" y="146049"/>
                  </a:lnTo>
                  <a:lnTo>
                    <a:pt x="6350" y="146049"/>
                  </a:lnTo>
                  <a:lnTo>
                    <a:pt x="6350" y="139699"/>
                  </a:lnTo>
                  <a:close/>
                </a:path>
                <a:path w="6350" h="610870">
                  <a:moveTo>
                    <a:pt x="6350" y="146049"/>
                  </a:moveTo>
                  <a:lnTo>
                    <a:pt x="0" y="146049"/>
                  </a:lnTo>
                  <a:lnTo>
                    <a:pt x="0" y="152399"/>
                  </a:lnTo>
                  <a:lnTo>
                    <a:pt x="6350" y="152399"/>
                  </a:lnTo>
                  <a:lnTo>
                    <a:pt x="6350" y="146049"/>
                  </a:lnTo>
                  <a:close/>
                </a:path>
                <a:path w="6350" h="610870">
                  <a:moveTo>
                    <a:pt x="6350" y="152399"/>
                  </a:moveTo>
                  <a:lnTo>
                    <a:pt x="0" y="152399"/>
                  </a:lnTo>
                  <a:lnTo>
                    <a:pt x="0" y="158749"/>
                  </a:lnTo>
                  <a:lnTo>
                    <a:pt x="6350" y="158749"/>
                  </a:lnTo>
                  <a:lnTo>
                    <a:pt x="6350" y="152399"/>
                  </a:lnTo>
                  <a:close/>
                </a:path>
                <a:path w="6350" h="610870">
                  <a:moveTo>
                    <a:pt x="6350" y="158749"/>
                  </a:moveTo>
                  <a:lnTo>
                    <a:pt x="0" y="158749"/>
                  </a:lnTo>
                  <a:lnTo>
                    <a:pt x="0" y="165099"/>
                  </a:lnTo>
                  <a:lnTo>
                    <a:pt x="6350" y="165099"/>
                  </a:lnTo>
                  <a:lnTo>
                    <a:pt x="6350" y="158749"/>
                  </a:lnTo>
                  <a:close/>
                </a:path>
                <a:path w="6350" h="610870">
                  <a:moveTo>
                    <a:pt x="6350" y="165099"/>
                  </a:moveTo>
                  <a:lnTo>
                    <a:pt x="0" y="165099"/>
                  </a:lnTo>
                  <a:lnTo>
                    <a:pt x="0" y="170179"/>
                  </a:lnTo>
                  <a:lnTo>
                    <a:pt x="6350" y="170179"/>
                  </a:lnTo>
                  <a:lnTo>
                    <a:pt x="6350" y="165099"/>
                  </a:lnTo>
                  <a:close/>
                </a:path>
                <a:path w="6350" h="610870">
                  <a:moveTo>
                    <a:pt x="6350" y="170179"/>
                  </a:moveTo>
                  <a:lnTo>
                    <a:pt x="0" y="170179"/>
                  </a:lnTo>
                  <a:lnTo>
                    <a:pt x="0" y="176529"/>
                  </a:lnTo>
                  <a:lnTo>
                    <a:pt x="6350" y="176529"/>
                  </a:lnTo>
                  <a:lnTo>
                    <a:pt x="6350" y="170179"/>
                  </a:lnTo>
                  <a:close/>
                </a:path>
                <a:path w="6350" h="610870">
                  <a:moveTo>
                    <a:pt x="6350" y="176529"/>
                  </a:moveTo>
                  <a:lnTo>
                    <a:pt x="0" y="176529"/>
                  </a:lnTo>
                  <a:lnTo>
                    <a:pt x="0" y="184149"/>
                  </a:lnTo>
                  <a:lnTo>
                    <a:pt x="6350" y="184149"/>
                  </a:lnTo>
                  <a:lnTo>
                    <a:pt x="6350" y="176529"/>
                  </a:lnTo>
                  <a:close/>
                </a:path>
                <a:path w="6350" h="610870">
                  <a:moveTo>
                    <a:pt x="6350" y="184149"/>
                  </a:moveTo>
                  <a:lnTo>
                    <a:pt x="0" y="184149"/>
                  </a:lnTo>
                  <a:lnTo>
                    <a:pt x="0" y="190499"/>
                  </a:lnTo>
                  <a:lnTo>
                    <a:pt x="6350" y="190499"/>
                  </a:lnTo>
                  <a:lnTo>
                    <a:pt x="6350" y="184149"/>
                  </a:lnTo>
                  <a:close/>
                </a:path>
                <a:path w="6350" h="610870">
                  <a:moveTo>
                    <a:pt x="6350" y="190499"/>
                  </a:moveTo>
                  <a:lnTo>
                    <a:pt x="0" y="190499"/>
                  </a:lnTo>
                  <a:lnTo>
                    <a:pt x="0" y="196849"/>
                  </a:lnTo>
                  <a:lnTo>
                    <a:pt x="6350" y="196849"/>
                  </a:lnTo>
                  <a:lnTo>
                    <a:pt x="6350" y="190499"/>
                  </a:lnTo>
                  <a:close/>
                </a:path>
                <a:path w="6350" h="610870">
                  <a:moveTo>
                    <a:pt x="6350" y="196849"/>
                  </a:moveTo>
                  <a:lnTo>
                    <a:pt x="0" y="196849"/>
                  </a:lnTo>
                  <a:lnTo>
                    <a:pt x="0" y="203199"/>
                  </a:lnTo>
                  <a:lnTo>
                    <a:pt x="6350" y="203199"/>
                  </a:lnTo>
                  <a:lnTo>
                    <a:pt x="6350" y="196849"/>
                  </a:lnTo>
                  <a:close/>
                </a:path>
                <a:path w="6350" h="610870">
                  <a:moveTo>
                    <a:pt x="6350" y="203199"/>
                  </a:moveTo>
                  <a:lnTo>
                    <a:pt x="0" y="203199"/>
                  </a:lnTo>
                  <a:lnTo>
                    <a:pt x="0" y="209549"/>
                  </a:lnTo>
                  <a:lnTo>
                    <a:pt x="6350" y="209549"/>
                  </a:lnTo>
                  <a:lnTo>
                    <a:pt x="6350" y="203199"/>
                  </a:lnTo>
                  <a:close/>
                </a:path>
                <a:path w="6350" h="610870">
                  <a:moveTo>
                    <a:pt x="6350" y="209549"/>
                  </a:moveTo>
                  <a:lnTo>
                    <a:pt x="0" y="209549"/>
                  </a:lnTo>
                  <a:lnTo>
                    <a:pt x="0" y="215899"/>
                  </a:lnTo>
                  <a:lnTo>
                    <a:pt x="6350" y="215899"/>
                  </a:lnTo>
                  <a:lnTo>
                    <a:pt x="6350" y="209549"/>
                  </a:lnTo>
                  <a:close/>
                </a:path>
                <a:path w="6350" h="610870">
                  <a:moveTo>
                    <a:pt x="6350" y="215899"/>
                  </a:moveTo>
                  <a:lnTo>
                    <a:pt x="0" y="215899"/>
                  </a:lnTo>
                  <a:lnTo>
                    <a:pt x="0" y="220979"/>
                  </a:lnTo>
                  <a:lnTo>
                    <a:pt x="6350" y="220979"/>
                  </a:lnTo>
                  <a:lnTo>
                    <a:pt x="6350" y="215899"/>
                  </a:lnTo>
                  <a:close/>
                </a:path>
                <a:path w="6350" h="610870">
                  <a:moveTo>
                    <a:pt x="6350" y="220979"/>
                  </a:moveTo>
                  <a:lnTo>
                    <a:pt x="0" y="220979"/>
                  </a:lnTo>
                  <a:lnTo>
                    <a:pt x="0" y="227329"/>
                  </a:lnTo>
                  <a:lnTo>
                    <a:pt x="6350" y="227329"/>
                  </a:lnTo>
                  <a:lnTo>
                    <a:pt x="6350" y="220979"/>
                  </a:lnTo>
                  <a:close/>
                </a:path>
                <a:path w="6350" h="610870">
                  <a:moveTo>
                    <a:pt x="6350" y="227329"/>
                  </a:moveTo>
                  <a:lnTo>
                    <a:pt x="0" y="227329"/>
                  </a:lnTo>
                  <a:lnTo>
                    <a:pt x="0" y="234949"/>
                  </a:lnTo>
                  <a:lnTo>
                    <a:pt x="6350" y="234949"/>
                  </a:lnTo>
                  <a:lnTo>
                    <a:pt x="6350" y="227329"/>
                  </a:lnTo>
                  <a:close/>
                </a:path>
                <a:path w="6350" h="610870">
                  <a:moveTo>
                    <a:pt x="6350" y="234949"/>
                  </a:moveTo>
                  <a:lnTo>
                    <a:pt x="0" y="234949"/>
                  </a:lnTo>
                  <a:lnTo>
                    <a:pt x="0" y="247649"/>
                  </a:lnTo>
                  <a:lnTo>
                    <a:pt x="6350" y="247649"/>
                  </a:lnTo>
                  <a:lnTo>
                    <a:pt x="6350" y="234949"/>
                  </a:lnTo>
                  <a:close/>
                </a:path>
                <a:path w="6350" h="610870">
                  <a:moveTo>
                    <a:pt x="6350" y="247649"/>
                  </a:moveTo>
                  <a:lnTo>
                    <a:pt x="0" y="247649"/>
                  </a:lnTo>
                  <a:lnTo>
                    <a:pt x="0" y="292099"/>
                  </a:lnTo>
                  <a:lnTo>
                    <a:pt x="6350" y="292099"/>
                  </a:lnTo>
                  <a:lnTo>
                    <a:pt x="6350" y="247649"/>
                  </a:lnTo>
                  <a:close/>
                </a:path>
                <a:path w="6350" h="610870">
                  <a:moveTo>
                    <a:pt x="6350" y="292099"/>
                  </a:moveTo>
                  <a:lnTo>
                    <a:pt x="0" y="292099"/>
                  </a:lnTo>
                  <a:lnTo>
                    <a:pt x="0" y="365759"/>
                  </a:lnTo>
                  <a:lnTo>
                    <a:pt x="6350" y="365759"/>
                  </a:lnTo>
                  <a:lnTo>
                    <a:pt x="6350" y="292099"/>
                  </a:lnTo>
                  <a:close/>
                </a:path>
                <a:path w="6350" h="610870">
                  <a:moveTo>
                    <a:pt x="3810" y="455929"/>
                  </a:moveTo>
                  <a:lnTo>
                    <a:pt x="0" y="455929"/>
                  </a:lnTo>
                  <a:lnTo>
                    <a:pt x="0" y="457199"/>
                  </a:lnTo>
                  <a:lnTo>
                    <a:pt x="3810" y="457199"/>
                  </a:lnTo>
                  <a:lnTo>
                    <a:pt x="3810" y="455929"/>
                  </a:lnTo>
                  <a:close/>
                </a:path>
                <a:path w="6350" h="610870">
                  <a:moveTo>
                    <a:pt x="6350" y="457199"/>
                  </a:moveTo>
                  <a:lnTo>
                    <a:pt x="0" y="457199"/>
                  </a:lnTo>
                  <a:lnTo>
                    <a:pt x="0" y="463549"/>
                  </a:lnTo>
                  <a:lnTo>
                    <a:pt x="6350" y="463549"/>
                  </a:lnTo>
                  <a:lnTo>
                    <a:pt x="6350" y="457199"/>
                  </a:lnTo>
                  <a:close/>
                </a:path>
                <a:path w="6350" h="610870">
                  <a:moveTo>
                    <a:pt x="6350" y="463549"/>
                  </a:moveTo>
                  <a:lnTo>
                    <a:pt x="0" y="463549"/>
                  </a:lnTo>
                  <a:lnTo>
                    <a:pt x="0" y="469899"/>
                  </a:lnTo>
                  <a:lnTo>
                    <a:pt x="6350" y="469899"/>
                  </a:lnTo>
                  <a:lnTo>
                    <a:pt x="6350" y="463549"/>
                  </a:lnTo>
                  <a:close/>
                </a:path>
                <a:path w="6350" h="610870">
                  <a:moveTo>
                    <a:pt x="6350" y="469899"/>
                  </a:moveTo>
                  <a:lnTo>
                    <a:pt x="0" y="469899"/>
                  </a:lnTo>
                  <a:lnTo>
                    <a:pt x="0" y="476249"/>
                  </a:lnTo>
                  <a:lnTo>
                    <a:pt x="6350" y="476249"/>
                  </a:lnTo>
                  <a:lnTo>
                    <a:pt x="6350" y="469899"/>
                  </a:lnTo>
                  <a:close/>
                </a:path>
                <a:path w="6350" h="610870">
                  <a:moveTo>
                    <a:pt x="6350" y="476249"/>
                  </a:moveTo>
                  <a:lnTo>
                    <a:pt x="0" y="476249"/>
                  </a:lnTo>
                  <a:lnTo>
                    <a:pt x="0" y="482599"/>
                  </a:lnTo>
                  <a:lnTo>
                    <a:pt x="6350" y="482599"/>
                  </a:lnTo>
                  <a:lnTo>
                    <a:pt x="6350" y="476249"/>
                  </a:lnTo>
                  <a:close/>
                </a:path>
                <a:path w="6350" h="610870">
                  <a:moveTo>
                    <a:pt x="6350" y="482599"/>
                  </a:moveTo>
                  <a:lnTo>
                    <a:pt x="0" y="482599"/>
                  </a:lnTo>
                  <a:lnTo>
                    <a:pt x="0" y="488949"/>
                  </a:lnTo>
                  <a:lnTo>
                    <a:pt x="6350" y="488949"/>
                  </a:lnTo>
                  <a:lnTo>
                    <a:pt x="6350" y="482599"/>
                  </a:lnTo>
                  <a:close/>
                </a:path>
                <a:path w="6350" h="610870">
                  <a:moveTo>
                    <a:pt x="6350" y="488949"/>
                  </a:moveTo>
                  <a:lnTo>
                    <a:pt x="0" y="488949"/>
                  </a:lnTo>
                  <a:lnTo>
                    <a:pt x="0" y="495299"/>
                  </a:lnTo>
                  <a:lnTo>
                    <a:pt x="6350" y="495299"/>
                  </a:lnTo>
                  <a:lnTo>
                    <a:pt x="6350" y="488949"/>
                  </a:lnTo>
                  <a:close/>
                </a:path>
                <a:path w="6350" h="610870">
                  <a:moveTo>
                    <a:pt x="6350" y="495299"/>
                  </a:moveTo>
                  <a:lnTo>
                    <a:pt x="0" y="495299"/>
                  </a:lnTo>
                  <a:lnTo>
                    <a:pt x="0" y="501649"/>
                  </a:lnTo>
                  <a:lnTo>
                    <a:pt x="6350" y="501649"/>
                  </a:lnTo>
                  <a:lnTo>
                    <a:pt x="6350" y="495299"/>
                  </a:lnTo>
                  <a:close/>
                </a:path>
                <a:path w="6350" h="610870">
                  <a:moveTo>
                    <a:pt x="6350" y="501649"/>
                  </a:moveTo>
                  <a:lnTo>
                    <a:pt x="0" y="501649"/>
                  </a:lnTo>
                  <a:lnTo>
                    <a:pt x="0" y="507999"/>
                  </a:lnTo>
                  <a:lnTo>
                    <a:pt x="6350" y="507999"/>
                  </a:lnTo>
                  <a:lnTo>
                    <a:pt x="6350" y="501649"/>
                  </a:lnTo>
                  <a:close/>
                </a:path>
                <a:path w="6350" h="610870">
                  <a:moveTo>
                    <a:pt x="6350" y="507999"/>
                  </a:moveTo>
                  <a:lnTo>
                    <a:pt x="0" y="507999"/>
                  </a:lnTo>
                  <a:lnTo>
                    <a:pt x="0" y="514349"/>
                  </a:lnTo>
                  <a:lnTo>
                    <a:pt x="6350" y="514349"/>
                  </a:lnTo>
                  <a:lnTo>
                    <a:pt x="6350" y="507999"/>
                  </a:lnTo>
                  <a:close/>
                </a:path>
                <a:path w="6350" h="610870">
                  <a:moveTo>
                    <a:pt x="6350" y="514349"/>
                  </a:moveTo>
                  <a:lnTo>
                    <a:pt x="0" y="514349"/>
                  </a:lnTo>
                  <a:lnTo>
                    <a:pt x="0" y="520699"/>
                  </a:lnTo>
                  <a:lnTo>
                    <a:pt x="6350" y="520699"/>
                  </a:lnTo>
                  <a:lnTo>
                    <a:pt x="6350" y="514349"/>
                  </a:lnTo>
                  <a:close/>
                </a:path>
                <a:path w="6350" h="610870">
                  <a:moveTo>
                    <a:pt x="6350" y="520699"/>
                  </a:moveTo>
                  <a:lnTo>
                    <a:pt x="0" y="520699"/>
                  </a:lnTo>
                  <a:lnTo>
                    <a:pt x="0" y="527049"/>
                  </a:lnTo>
                  <a:lnTo>
                    <a:pt x="6350" y="527049"/>
                  </a:lnTo>
                  <a:lnTo>
                    <a:pt x="6350" y="520699"/>
                  </a:lnTo>
                  <a:close/>
                </a:path>
                <a:path w="6350" h="610870">
                  <a:moveTo>
                    <a:pt x="6350" y="527049"/>
                  </a:moveTo>
                  <a:lnTo>
                    <a:pt x="0" y="527049"/>
                  </a:lnTo>
                  <a:lnTo>
                    <a:pt x="0" y="533399"/>
                  </a:lnTo>
                  <a:lnTo>
                    <a:pt x="6350" y="533399"/>
                  </a:lnTo>
                  <a:lnTo>
                    <a:pt x="6350" y="527049"/>
                  </a:lnTo>
                  <a:close/>
                </a:path>
                <a:path w="6350" h="610870">
                  <a:moveTo>
                    <a:pt x="6350" y="533399"/>
                  </a:moveTo>
                  <a:lnTo>
                    <a:pt x="0" y="533399"/>
                  </a:lnTo>
                  <a:lnTo>
                    <a:pt x="0" y="539749"/>
                  </a:lnTo>
                  <a:lnTo>
                    <a:pt x="6350" y="539749"/>
                  </a:lnTo>
                  <a:lnTo>
                    <a:pt x="6350" y="533399"/>
                  </a:lnTo>
                  <a:close/>
                </a:path>
                <a:path w="6350" h="610870">
                  <a:moveTo>
                    <a:pt x="6350" y="539749"/>
                  </a:moveTo>
                  <a:lnTo>
                    <a:pt x="0" y="539749"/>
                  </a:lnTo>
                  <a:lnTo>
                    <a:pt x="0" y="546099"/>
                  </a:lnTo>
                  <a:lnTo>
                    <a:pt x="6350" y="546099"/>
                  </a:lnTo>
                  <a:lnTo>
                    <a:pt x="6350" y="539749"/>
                  </a:lnTo>
                  <a:close/>
                </a:path>
                <a:path w="6350" h="610870">
                  <a:moveTo>
                    <a:pt x="6350" y="546099"/>
                  </a:moveTo>
                  <a:lnTo>
                    <a:pt x="0" y="546099"/>
                  </a:lnTo>
                  <a:lnTo>
                    <a:pt x="0" y="552449"/>
                  </a:lnTo>
                  <a:lnTo>
                    <a:pt x="6350" y="552449"/>
                  </a:lnTo>
                  <a:lnTo>
                    <a:pt x="6350" y="546099"/>
                  </a:lnTo>
                  <a:close/>
                </a:path>
                <a:path w="6350" h="610870">
                  <a:moveTo>
                    <a:pt x="6350" y="552449"/>
                  </a:moveTo>
                  <a:lnTo>
                    <a:pt x="0" y="552449"/>
                  </a:lnTo>
                  <a:lnTo>
                    <a:pt x="0" y="558799"/>
                  </a:lnTo>
                  <a:lnTo>
                    <a:pt x="6350" y="558799"/>
                  </a:lnTo>
                  <a:lnTo>
                    <a:pt x="6350" y="552449"/>
                  </a:lnTo>
                  <a:close/>
                </a:path>
                <a:path w="6350" h="610870">
                  <a:moveTo>
                    <a:pt x="6350" y="558799"/>
                  </a:moveTo>
                  <a:lnTo>
                    <a:pt x="0" y="558799"/>
                  </a:lnTo>
                  <a:lnTo>
                    <a:pt x="0" y="565149"/>
                  </a:lnTo>
                  <a:lnTo>
                    <a:pt x="6350" y="565149"/>
                  </a:lnTo>
                  <a:lnTo>
                    <a:pt x="6350" y="558799"/>
                  </a:lnTo>
                  <a:close/>
                </a:path>
                <a:path w="6350" h="610870">
                  <a:moveTo>
                    <a:pt x="6350" y="565149"/>
                  </a:moveTo>
                  <a:lnTo>
                    <a:pt x="0" y="565149"/>
                  </a:lnTo>
                  <a:lnTo>
                    <a:pt x="0" y="571499"/>
                  </a:lnTo>
                  <a:lnTo>
                    <a:pt x="6350" y="571499"/>
                  </a:lnTo>
                  <a:lnTo>
                    <a:pt x="6350" y="565149"/>
                  </a:lnTo>
                  <a:close/>
                </a:path>
                <a:path w="6350" h="610870">
                  <a:moveTo>
                    <a:pt x="6350" y="571499"/>
                  </a:moveTo>
                  <a:lnTo>
                    <a:pt x="0" y="571499"/>
                  </a:lnTo>
                  <a:lnTo>
                    <a:pt x="0" y="577849"/>
                  </a:lnTo>
                  <a:lnTo>
                    <a:pt x="6350" y="577849"/>
                  </a:lnTo>
                  <a:lnTo>
                    <a:pt x="6350" y="571499"/>
                  </a:lnTo>
                  <a:close/>
                </a:path>
                <a:path w="6350" h="610870">
                  <a:moveTo>
                    <a:pt x="6350" y="577849"/>
                  </a:moveTo>
                  <a:lnTo>
                    <a:pt x="0" y="577849"/>
                  </a:lnTo>
                  <a:lnTo>
                    <a:pt x="0" y="584199"/>
                  </a:lnTo>
                  <a:lnTo>
                    <a:pt x="6350" y="584199"/>
                  </a:lnTo>
                  <a:lnTo>
                    <a:pt x="6350" y="577849"/>
                  </a:lnTo>
                  <a:close/>
                </a:path>
                <a:path w="6350" h="610870">
                  <a:moveTo>
                    <a:pt x="6350" y="584199"/>
                  </a:moveTo>
                  <a:lnTo>
                    <a:pt x="0" y="584199"/>
                  </a:lnTo>
                  <a:lnTo>
                    <a:pt x="0" y="590549"/>
                  </a:lnTo>
                  <a:lnTo>
                    <a:pt x="6350" y="590549"/>
                  </a:lnTo>
                  <a:lnTo>
                    <a:pt x="6350" y="584199"/>
                  </a:lnTo>
                  <a:close/>
                </a:path>
                <a:path w="6350" h="610870">
                  <a:moveTo>
                    <a:pt x="6350" y="590549"/>
                  </a:moveTo>
                  <a:lnTo>
                    <a:pt x="0" y="590549"/>
                  </a:lnTo>
                  <a:lnTo>
                    <a:pt x="0" y="596899"/>
                  </a:lnTo>
                  <a:lnTo>
                    <a:pt x="6350" y="596899"/>
                  </a:lnTo>
                  <a:lnTo>
                    <a:pt x="6350" y="590549"/>
                  </a:lnTo>
                  <a:close/>
                </a:path>
                <a:path w="6350" h="610870">
                  <a:moveTo>
                    <a:pt x="6350" y="596899"/>
                  </a:moveTo>
                  <a:lnTo>
                    <a:pt x="0" y="596899"/>
                  </a:lnTo>
                  <a:lnTo>
                    <a:pt x="0" y="603249"/>
                  </a:lnTo>
                  <a:lnTo>
                    <a:pt x="6350" y="603249"/>
                  </a:lnTo>
                  <a:lnTo>
                    <a:pt x="6350" y="596899"/>
                  </a:lnTo>
                  <a:close/>
                </a:path>
                <a:path w="6350" h="610870">
                  <a:moveTo>
                    <a:pt x="6350" y="603249"/>
                  </a:moveTo>
                  <a:lnTo>
                    <a:pt x="0" y="603249"/>
                  </a:lnTo>
                  <a:lnTo>
                    <a:pt x="0" y="609599"/>
                  </a:lnTo>
                  <a:lnTo>
                    <a:pt x="5080" y="609599"/>
                  </a:lnTo>
                  <a:lnTo>
                    <a:pt x="5080" y="608329"/>
                  </a:lnTo>
                  <a:lnTo>
                    <a:pt x="6350" y="608329"/>
                  </a:lnTo>
                  <a:lnTo>
                    <a:pt x="6350" y="603249"/>
                  </a:lnTo>
                  <a:close/>
                </a:path>
                <a:path w="6350" h="610870">
                  <a:moveTo>
                    <a:pt x="2540" y="609599"/>
                  </a:moveTo>
                  <a:lnTo>
                    <a:pt x="0" y="609599"/>
                  </a:lnTo>
                  <a:lnTo>
                    <a:pt x="0" y="610869"/>
                  </a:lnTo>
                  <a:lnTo>
                    <a:pt x="2540" y="610869"/>
                  </a:lnTo>
                  <a:lnTo>
                    <a:pt x="2540" y="609599"/>
                  </a:lnTo>
                  <a:close/>
                </a:path>
              </a:pathLst>
            </a:custGeom>
            <a:solidFill>
              <a:srgbClr val="7A00EF"/>
            </a:solidFill>
          </p:spPr>
          <p:txBody>
            <a:bodyPr bIns="0" lIns="0" rIns="0" rtlCol="0" tIns="0" wrap="square"/>
            <a:p/>
          </p:txBody>
        </p:sp>
        <p:sp>
          <p:nvSpPr>
            <p:cNvPr id="1049400" name="object 694"/>
            <p:cNvSpPr/>
            <p:nvPr/>
          </p:nvSpPr>
          <p:spPr>
            <a:xfrm>
              <a:off x="3445509" y="4512309"/>
              <a:ext cx="7620" cy="621030"/>
            </a:xfrm>
            <a:custGeom>
              <a:avLst/>
              <a:ahLst/>
              <a:rect l="l" t="t" r="r" b="b"/>
              <a:pathLst>
                <a:path w="7620" h="621029">
                  <a:moveTo>
                    <a:pt x="1269" y="0"/>
                  </a:moveTo>
                  <a:lnTo>
                    <a:pt x="0" y="0"/>
                  </a:lnTo>
                  <a:lnTo>
                    <a:pt x="0" y="5079"/>
                  </a:lnTo>
                  <a:lnTo>
                    <a:pt x="6350" y="5079"/>
                  </a:lnTo>
                  <a:lnTo>
                    <a:pt x="6350" y="3809"/>
                  </a:lnTo>
                  <a:lnTo>
                    <a:pt x="5079" y="3809"/>
                  </a:lnTo>
                  <a:lnTo>
                    <a:pt x="5079" y="2539"/>
                  </a:lnTo>
                  <a:lnTo>
                    <a:pt x="2539" y="2539"/>
                  </a:lnTo>
                  <a:lnTo>
                    <a:pt x="2539" y="1269"/>
                  </a:lnTo>
                  <a:lnTo>
                    <a:pt x="1269" y="1269"/>
                  </a:lnTo>
                  <a:lnTo>
                    <a:pt x="1269" y="0"/>
                  </a:lnTo>
                  <a:close/>
                </a:path>
                <a:path w="7620" h="621029">
                  <a:moveTo>
                    <a:pt x="7619" y="5080"/>
                  </a:moveTo>
                  <a:lnTo>
                    <a:pt x="0" y="5080"/>
                  </a:lnTo>
                  <a:lnTo>
                    <a:pt x="0" y="11429"/>
                  </a:lnTo>
                  <a:lnTo>
                    <a:pt x="7619" y="11429"/>
                  </a:lnTo>
                  <a:lnTo>
                    <a:pt x="7619" y="5080"/>
                  </a:lnTo>
                  <a:close/>
                </a:path>
                <a:path w="7620" h="621029">
                  <a:moveTo>
                    <a:pt x="7619" y="11430"/>
                  </a:moveTo>
                  <a:lnTo>
                    <a:pt x="0" y="11430"/>
                  </a:lnTo>
                  <a:lnTo>
                    <a:pt x="0" y="17779"/>
                  </a:lnTo>
                  <a:lnTo>
                    <a:pt x="7619" y="17779"/>
                  </a:lnTo>
                  <a:lnTo>
                    <a:pt x="7619" y="11430"/>
                  </a:lnTo>
                  <a:close/>
                </a:path>
                <a:path w="7620" h="621029">
                  <a:moveTo>
                    <a:pt x="7619" y="17780"/>
                  </a:moveTo>
                  <a:lnTo>
                    <a:pt x="0" y="17780"/>
                  </a:lnTo>
                  <a:lnTo>
                    <a:pt x="0" y="24129"/>
                  </a:lnTo>
                  <a:lnTo>
                    <a:pt x="7619" y="24129"/>
                  </a:lnTo>
                  <a:lnTo>
                    <a:pt x="7619" y="17780"/>
                  </a:lnTo>
                  <a:close/>
                </a:path>
                <a:path w="7620" h="621029">
                  <a:moveTo>
                    <a:pt x="7619" y="24130"/>
                  </a:moveTo>
                  <a:lnTo>
                    <a:pt x="0" y="24130"/>
                  </a:lnTo>
                  <a:lnTo>
                    <a:pt x="0" y="30479"/>
                  </a:lnTo>
                  <a:lnTo>
                    <a:pt x="7619" y="30479"/>
                  </a:lnTo>
                  <a:lnTo>
                    <a:pt x="7619" y="24130"/>
                  </a:lnTo>
                  <a:close/>
                </a:path>
                <a:path w="7620" h="621029">
                  <a:moveTo>
                    <a:pt x="7619" y="30480"/>
                  </a:moveTo>
                  <a:lnTo>
                    <a:pt x="0" y="30480"/>
                  </a:lnTo>
                  <a:lnTo>
                    <a:pt x="0" y="36829"/>
                  </a:lnTo>
                  <a:lnTo>
                    <a:pt x="7619" y="36829"/>
                  </a:lnTo>
                  <a:lnTo>
                    <a:pt x="7619" y="30480"/>
                  </a:lnTo>
                  <a:close/>
                </a:path>
                <a:path w="7620" h="621029">
                  <a:moveTo>
                    <a:pt x="7619" y="36830"/>
                  </a:moveTo>
                  <a:lnTo>
                    <a:pt x="0" y="36830"/>
                  </a:lnTo>
                  <a:lnTo>
                    <a:pt x="0" y="43179"/>
                  </a:lnTo>
                  <a:lnTo>
                    <a:pt x="7619" y="43179"/>
                  </a:lnTo>
                  <a:lnTo>
                    <a:pt x="7619" y="36830"/>
                  </a:lnTo>
                  <a:close/>
                </a:path>
                <a:path w="7620" h="621029">
                  <a:moveTo>
                    <a:pt x="7619" y="43180"/>
                  </a:moveTo>
                  <a:lnTo>
                    <a:pt x="0" y="43180"/>
                  </a:lnTo>
                  <a:lnTo>
                    <a:pt x="0" y="49529"/>
                  </a:lnTo>
                  <a:lnTo>
                    <a:pt x="7619" y="49529"/>
                  </a:lnTo>
                  <a:lnTo>
                    <a:pt x="7619" y="43180"/>
                  </a:lnTo>
                  <a:close/>
                </a:path>
                <a:path w="7620" h="621029">
                  <a:moveTo>
                    <a:pt x="7619" y="49530"/>
                  </a:moveTo>
                  <a:lnTo>
                    <a:pt x="0" y="49530"/>
                  </a:lnTo>
                  <a:lnTo>
                    <a:pt x="0" y="55879"/>
                  </a:lnTo>
                  <a:lnTo>
                    <a:pt x="7619" y="55879"/>
                  </a:lnTo>
                  <a:lnTo>
                    <a:pt x="7619" y="49530"/>
                  </a:lnTo>
                  <a:close/>
                </a:path>
                <a:path w="7620" h="621029">
                  <a:moveTo>
                    <a:pt x="7619" y="55880"/>
                  </a:moveTo>
                  <a:lnTo>
                    <a:pt x="0" y="55880"/>
                  </a:lnTo>
                  <a:lnTo>
                    <a:pt x="0" y="62229"/>
                  </a:lnTo>
                  <a:lnTo>
                    <a:pt x="7619" y="62229"/>
                  </a:lnTo>
                  <a:lnTo>
                    <a:pt x="7619" y="55880"/>
                  </a:lnTo>
                  <a:close/>
                </a:path>
                <a:path w="7620" h="621029">
                  <a:moveTo>
                    <a:pt x="7619" y="62230"/>
                  </a:moveTo>
                  <a:lnTo>
                    <a:pt x="0" y="62230"/>
                  </a:lnTo>
                  <a:lnTo>
                    <a:pt x="0" y="68579"/>
                  </a:lnTo>
                  <a:lnTo>
                    <a:pt x="7619" y="68579"/>
                  </a:lnTo>
                  <a:lnTo>
                    <a:pt x="7619" y="62230"/>
                  </a:lnTo>
                  <a:close/>
                </a:path>
                <a:path w="7620" h="621029">
                  <a:moveTo>
                    <a:pt x="7619" y="68580"/>
                  </a:moveTo>
                  <a:lnTo>
                    <a:pt x="0" y="68580"/>
                  </a:lnTo>
                  <a:lnTo>
                    <a:pt x="0" y="74929"/>
                  </a:lnTo>
                  <a:lnTo>
                    <a:pt x="7619" y="74929"/>
                  </a:lnTo>
                  <a:lnTo>
                    <a:pt x="7619" y="68580"/>
                  </a:lnTo>
                  <a:close/>
                </a:path>
                <a:path w="7620" h="621029">
                  <a:moveTo>
                    <a:pt x="7619" y="74930"/>
                  </a:moveTo>
                  <a:lnTo>
                    <a:pt x="0" y="74930"/>
                  </a:lnTo>
                  <a:lnTo>
                    <a:pt x="0" y="81279"/>
                  </a:lnTo>
                  <a:lnTo>
                    <a:pt x="7619" y="81279"/>
                  </a:lnTo>
                  <a:lnTo>
                    <a:pt x="7619" y="74930"/>
                  </a:lnTo>
                  <a:close/>
                </a:path>
                <a:path w="7620" h="621029">
                  <a:moveTo>
                    <a:pt x="7619" y="81280"/>
                  </a:moveTo>
                  <a:lnTo>
                    <a:pt x="0" y="81280"/>
                  </a:lnTo>
                  <a:lnTo>
                    <a:pt x="0" y="87629"/>
                  </a:lnTo>
                  <a:lnTo>
                    <a:pt x="7619" y="87629"/>
                  </a:lnTo>
                  <a:lnTo>
                    <a:pt x="7619" y="81280"/>
                  </a:lnTo>
                  <a:close/>
                </a:path>
                <a:path w="7620" h="621029">
                  <a:moveTo>
                    <a:pt x="7619" y="87630"/>
                  </a:moveTo>
                  <a:lnTo>
                    <a:pt x="0" y="87630"/>
                  </a:lnTo>
                  <a:lnTo>
                    <a:pt x="0" y="93979"/>
                  </a:lnTo>
                  <a:lnTo>
                    <a:pt x="7619" y="93979"/>
                  </a:lnTo>
                  <a:lnTo>
                    <a:pt x="7619" y="87630"/>
                  </a:lnTo>
                  <a:close/>
                </a:path>
                <a:path w="7620" h="621029">
                  <a:moveTo>
                    <a:pt x="7619" y="93980"/>
                  </a:moveTo>
                  <a:lnTo>
                    <a:pt x="0" y="93980"/>
                  </a:lnTo>
                  <a:lnTo>
                    <a:pt x="0" y="100329"/>
                  </a:lnTo>
                  <a:lnTo>
                    <a:pt x="7619" y="100329"/>
                  </a:lnTo>
                  <a:lnTo>
                    <a:pt x="7619" y="93980"/>
                  </a:lnTo>
                  <a:close/>
                </a:path>
                <a:path w="7620" h="621029">
                  <a:moveTo>
                    <a:pt x="7619" y="100330"/>
                  </a:moveTo>
                  <a:lnTo>
                    <a:pt x="0" y="100330"/>
                  </a:lnTo>
                  <a:lnTo>
                    <a:pt x="0" y="106679"/>
                  </a:lnTo>
                  <a:lnTo>
                    <a:pt x="7619" y="106679"/>
                  </a:lnTo>
                  <a:lnTo>
                    <a:pt x="7619" y="100330"/>
                  </a:lnTo>
                  <a:close/>
                </a:path>
                <a:path w="7620" h="621029">
                  <a:moveTo>
                    <a:pt x="7619" y="106680"/>
                  </a:moveTo>
                  <a:lnTo>
                    <a:pt x="0" y="106680"/>
                  </a:lnTo>
                  <a:lnTo>
                    <a:pt x="0" y="113029"/>
                  </a:lnTo>
                  <a:lnTo>
                    <a:pt x="7619" y="113029"/>
                  </a:lnTo>
                  <a:lnTo>
                    <a:pt x="7619" y="106680"/>
                  </a:lnTo>
                  <a:close/>
                </a:path>
                <a:path w="7620" h="621029">
                  <a:moveTo>
                    <a:pt x="7619" y="113030"/>
                  </a:moveTo>
                  <a:lnTo>
                    <a:pt x="0" y="113030"/>
                  </a:lnTo>
                  <a:lnTo>
                    <a:pt x="0" y="119379"/>
                  </a:lnTo>
                  <a:lnTo>
                    <a:pt x="7619" y="119379"/>
                  </a:lnTo>
                  <a:lnTo>
                    <a:pt x="7619" y="113030"/>
                  </a:lnTo>
                  <a:close/>
                </a:path>
                <a:path w="7620" h="621029">
                  <a:moveTo>
                    <a:pt x="7619" y="119380"/>
                  </a:moveTo>
                  <a:lnTo>
                    <a:pt x="0" y="119380"/>
                  </a:lnTo>
                  <a:lnTo>
                    <a:pt x="0" y="125729"/>
                  </a:lnTo>
                  <a:lnTo>
                    <a:pt x="7619" y="125729"/>
                  </a:lnTo>
                  <a:lnTo>
                    <a:pt x="7619" y="119380"/>
                  </a:lnTo>
                  <a:close/>
                </a:path>
                <a:path w="7620" h="621029">
                  <a:moveTo>
                    <a:pt x="7619" y="125730"/>
                  </a:moveTo>
                  <a:lnTo>
                    <a:pt x="0" y="125730"/>
                  </a:lnTo>
                  <a:lnTo>
                    <a:pt x="0" y="132079"/>
                  </a:lnTo>
                  <a:lnTo>
                    <a:pt x="7619" y="132079"/>
                  </a:lnTo>
                  <a:lnTo>
                    <a:pt x="7619" y="125730"/>
                  </a:lnTo>
                  <a:close/>
                </a:path>
                <a:path w="7620" h="621029">
                  <a:moveTo>
                    <a:pt x="7619" y="132080"/>
                  </a:moveTo>
                  <a:lnTo>
                    <a:pt x="0" y="132080"/>
                  </a:lnTo>
                  <a:lnTo>
                    <a:pt x="0" y="138429"/>
                  </a:lnTo>
                  <a:lnTo>
                    <a:pt x="7619" y="138429"/>
                  </a:lnTo>
                  <a:lnTo>
                    <a:pt x="7619" y="132080"/>
                  </a:lnTo>
                  <a:close/>
                </a:path>
                <a:path w="7620" h="621029">
                  <a:moveTo>
                    <a:pt x="7619" y="138430"/>
                  </a:moveTo>
                  <a:lnTo>
                    <a:pt x="0" y="138430"/>
                  </a:lnTo>
                  <a:lnTo>
                    <a:pt x="0" y="144779"/>
                  </a:lnTo>
                  <a:lnTo>
                    <a:pt x="7619" y="144779"/>
                  </a:lnTo>
                  <a:lnTo>
                    <a:pt x="7619" y="138430"/>
                  </a:lnTo>
                  <a:close/>
                </a:path>
                <a:path w="7620" h="621029">
                  <a:moveTo>
                    <a:pt x="7619" y="144780"/>
                  </a:moveTo>
                  <a:lnTo>
                    <a:pt x="0" y="144780"/>
                  </a:lnTo>
                  <a:lnTo>
                    <a:pt x="0" y="151129"/>
                  </a:lnTo>
                  <a:lnTo>
                    <a:pt x="7619" y="151129"/>
                  </a:lnTo>
                  <a:lnTo>
                    <a:pt x="7619" y="144780"/>
                  </a:lnTo>
                  <a:close/>
                </a:path>
                <a:path w="7620" h="621029">
                  <a:moveTo>
                    <a:pt x="7619" y="151130"/>
                  </a:moveTo>
                  <a:lnTo>
                    <a:pt x="0" y="151130"/>
                  </a:lnTo>
                  <a:lnTo>
                    <a:pt x="0" y="157479"/>
                  </a:lnTo>
                  <a:lnTo>
                    <a:pt x="7619" y="157479"/>
                  </a:lnTo>
                  <a:lnTo>
                    <a:pt x="7619" y="151130"/>
                  </a:lnTo>
                  <a:close/>
                </a:path>
                <a:path w="7620" h="621029">
                  <a:moveTo>
                    <a:pt x="7619" y="157480"/>
                  </a:moveTo>
                  <a:lnTo>
                    <a:pt x="0" y="157480"/>
                  </a:lnTo>
                  <a:lnTo>
                    <a:pt x="0" y="163829"/>
                  </a:lnTo>
                  <a:lnTo>
                    <a:pt x="7619" y="163829"/>
                  </a:lnTo>
                  <a:lnTo>
                    <a:pt x="7619" y="157480"/>
                  </a:lnTo>
                  <a:close/>
                </a:path>
                <a:path w="7620" h="621029">
                  <a:moveTo>
                    <a:pt x="7619" y="163830"/>
                  </a:moveTo>
                  <a:lnTo>
                    <a:pt x="0" y="163830"/>
                  </a:lnTo>
                  <a:lnTo>
                    <a:pt x="0" y="170179"/>
                  </a:lnTo>
                  <a:lnTo>
                    <a:pt x="7619" y="170179"/>
                  </a:lnTo>
                  <a:lnTo>
                    <a:pt x="7619" y="163830"/>
                  </a:lnTo>
                  <a:close/>
                </a:path>
                <a:path w="7620" h="621029">
                  <a:moveTo>
                    <a:pt x="7619" y="170180"/>
                  </a:moveTo>
                  <a:lnTo>
                    <a:pt x="0" y="170180"/>
                  </a:lnTo>
                  <a:lnTo>
                    <a:pt x="0" y="175259"/>
                  </a:lnTo>
                  <a:lnTo>
                    <a:pt x="7619" y="175259"/>
                  </a:lnTo>
                  <a:lnTo>
                    <a:pt x="7619" y="170180"/>
                  </a:lnTo>
                  <a:close/>
                </a:path>
                <a:path w="7620" h="621029">
                  <a:moveTo>
                    <a:pt x="7619" y="175260"/>
                  </a:moveTo>
                  <a:lnTo>
                    <a:pt x="0" y="175260"/>
                  </a:lnTo>
                  <a:lnTo>
                    <a:pt x="0" y="181609"/>
                  </a:lnTo>
                  <a:lnTo>
                    <a:pt x="7619" y="181609"/>
                  </a:lnTo>
                  <a:lnTo>
                    <a:pt x="7619" y="175260"/>
                  </a:lnTo>
                  <a:close/>
                </a:path>
                <a:path w="7620" h="621029">
                  <a:moveTo>
                    <a:pt x="7619" y="181610"/>
                  </a:moveTo>
                  <a:lnTo>
                    <a:pt x="0" y="181610"/>
                  </a:lnTo>
                  <a:lnTo>
                    <a:pt x="0" y="189229"/>
                  </a:lnTo>
                  <a:lnTo>
                    <a:pt x="7619" y="189229"/>
                  </a:lnTo>
                  <a:lnTo>
                    <a:pt x="7619" y="181610"/>
                  </a:lnTo>
                  <a:close/>
                </a:path>
                <a:path w="7620" h="621029">
                  <a:moveTo>
                    <a:pt x="7619" y="189230"/>
                  </a:moveTo>
                  <a:lnTo>
                    <a:pt x="0" y="189230"/>
                  </a:lnTo>
                  <a:lnTo>
                    <a:pt x="0" y="195579"/>
                  </a:lnTo>
                  <a:lnTo>
                    <a:pt x="7619" y="195579"/>
                  </a:lnTo>
                  <a:lnTo>
                    <a:pt x="7619" y="189230"/>
                  </a:lnTo>
                  <a:close/>
                </a:path>
                <a:path w="7620" h="621029">
                  <a:moveTo>
                    <a:pt x="7619" y="195580"/>
                  </a:moveTo>
                  <a:lnTo>
                    <a:pt x="0" y="195580"/>
                  </a:lnTo>
                  <a:lnTo>
                    <a:pt x="0" y="201929"/>
                  </a:lnTo>
                  <a:lnTo>
                    <a:pt x="7619" y="201929"/>
                  </a:lnTo>
                  <a:lnTo>
                    <a:pt x="7619" y="195580"/>
                  </a:lnTo>
                  <a:close/>
                </a:path>
                <a:path w="7620" h="621029">
                  <a:moveTo>
                    <a:pt x="7619" y="201930"/>
                  </a:moveTo>
                  <a:lnTo>
                    <a:pt x="0" y="201930"/>
                  </a:lnTo>
                  <a:lnTo>
                    <a:pt x="0" y="208279"/>
                  </a:lnTo>
                  <a:lnTo>
                    <a:pt x="7619" y="208279"/>
                  </a:lnTo>
                  <a:lnTo>
                    <a:pt x="7619" y="201930"/>
                  </a:lnTo>
                  <a:close/>
                </a:path>
                <a:path w="7620" h="621029">
                  <a:moveTo>
                    <a:pt x="7619" y="208280"/>
                  </a:moveTo>
                  <a:lnTo>
                    <a:pt x="0" y="208280"/>
                  </a:lnTo>
                  <a:lnTo>
                    <a:pt x="0" y="214629"/>
                  </a:lnTo>
                  <a:lnTo>
                    <a:pt x="7619" y="214629"/>
                  </a:lnTo>
                  <a:lnTo>
                    <a:pt x="7619" y="208280"/>
                  </a:lnTo>
                  <a:close/>
                </a:path>
                <a:path w="7620" h="621029">
                  <a:moveTo>
                    <a:pt x="7619" y="214630"/>
                  </a:moveTo>
                  <a:lnTo>
                    <a:pt x="0" y="214630"/>
                  </a:lnTo>
                  <a:lnTo>
                    <a:pt x="0" y="220979"/>
                  </a:lnTo>
                  <a:lnTo>
                    <a:pt x="7619" y="220979"/>
                  </a:lnTo>
                  <a:lnTo>
                    <a:pt x="7619" y="214630"/>
                  </a:lnTo>
                  <a:close/>
                </a:path>
                <a:path w="7620" h="621029">
                  <a:moveTo>
                    <a:pt x="7619" y="220980"/>
                  </a:moveTo>
                  <a:lnTo>
                    <a:pt x="0" y="220980"/>
                  </a:lnTo>
                  <a:lnTo>
                    <a:pt x="0" y="226059"/>
                  </a:lnTo>
                  <a:lnTo>
                    <a:pt x="7619" y="226059"/>
                  </a:lnTo>
                  <a:lnTo>
                    <a:pt x="7619" y="220980"/>
                  </a:lnTo>
                  <a:close/>
                </a:path>
                <a:path w="7620" h="621029">
                  <a:moveTo>
                    <a:pt x="7619" y="226060"/>
                  </a:moveTo>
                  <a:lnTo>
                    <a:pt x="0" y="226060"/>
                  </a:lnTo>
                  <a:lnTo>
                    <a:pt x="0" y="232409"/>
                  </a:lnTo>
                  <a:lnTo>
                    <a:pt x="7619" y="232409"/>
                  </a:lnTo>
                  <a:lnTo>
                    <a:pt x="7619" y="226060"/>
                  </a:lnTo>
                  <a:close/>
                </a:path>
                <a:path w="7620" h="621029">
                  <a:moveTo>
                    <a:pt x="7619" y="232410"/>
                  </a:moveTo>
                  <a:lnTo>
                    <a:pt x="0" y="232410"/>
                  </a:lnTo>
                  <a:lnTo>
                    <a:pt x="0" y="240029"/>
                  </a:lnTo>
                  <a:lnTo>
                    <a:pt x="7619" y="240029"/>
                  </a:lnTo>
                  <a:lnTo>
                    <a:pt x="7619" y="232410"/>
                  </a:lnTo>
                  <a:close/>
                </a:path>
                <a:path w="7620" h="621029">
                  <a:moveTo>
                    <a:pt x="7619" y="240030"/>
                  </a:moveTo>
                  <a:lnTo>
                    <a:pt x="0" y="240030"/>
                  </a:lnTo>
                  <a:lnTo>
                    <a:pt x="0" y="252729"/>
                  </a:lnTo>
                  <a:lnTo>
                    <a:pt x="7619" y="252729"/>
                  </a:lnTo>
                  <a:lnTo>
                    <a:pt x="7619" y="240030"/>
                  </a:lnTo>
                  <a:close/>
                </a:path>
                <a:path w="7620" h="621029">
                  <a:moveTo>
                    <a:pt x="7619" y="252730"/>
                  </a:moveTo>
                  <a:lnTo>
                    <a:pt x="0" y="252730"/>
                  </a:lnTo>
                  <a:lnTo>
                    <a:pt x="0" y="297179"/>
                  </a:lnTo>
                  <a:lnTo>
                    <a:pt x="7619" y="297179"/>
                  </a:lnTo>
                  <a:lnTo>
                    <a:pt x="7619" y="252730"/>
                  </a:lnTo>
                  <a:close/>
                </a:path>
                <a:path w="7620" h="621029">
                  <a:moveTo>
                    <a:pt x="7619" y="297180"/>
                  </a:moveTo>
                  <a:lnTo>
                    <a:pt x="0" y="297180"/>
                  </a:lnTo>
                  <a:lnTo>
                    <a:pt x="0" y="370839"/>
                  </a:lnTo>
                  <a:lnTo>
                    <a:pt x="7619" y="370839"/>
                  </a:lnTo>
                  <a:lnTo>
                    <a:pt x="7619" y="297180"/>
                  </a:lnTo>
                  <a:close/>
                </a:path>
                <a:path w="7620" h="621029">
                  <a:moveTo>
                    <a:pt x="7619" y="461009"/>
                  </a:moveTo>
                  <a:lnTo>
                    <a:pt x="0" y="461009"/>
                  </a:lnTo>
                  <a:lnTo>
                    <a:pt x="0" y="462279"/>
                  </a:lnTo>
                  <a:lnTo>
                    <a:pt x="7619" y="462279"/>
                  </a:lnTo>
                  <a:lnTo>
                    <a:pt x="7619" y="461009"/>
                  </a:lnTo>
                  <a:close/>
                </a:path>
                <a:path w="7620" h="621029">
                  <a:moveTo>
                    <a:pt x="7619" y="462280"/>
                  </a:moveTo>
                  <a:lnTo>
                    <a:pt x="0" y="462280"/>
                  </a:lnTo>
                  <a:lnTo>
                    <a:pt x="0" y="468629"/>
                  </a:lnTo>
                  <a:lnTo>
                    <a:pt x="7619" y="468629"/>
                  </a:lnTo>
                  <a:lnTo>
                    <a:pt x="7619" y="462280"/>
                  </a:lnTo>
                  <a:close/>
                </a:path>
                <a:path w="7620" h="621029">
                  <a:moveTo>
                    <a:pt x="7619" y="468630"/>
                  </a:moveTo>
                  <a:lnTo>
                    <a:pt x="0" y="468630"/>
                  </a:lnTo>
                  <a:lnTo>
                    <a:pt x="0" y="474979"/>
                  </a:lnTo>
                  <a:lnTo>
                    <a:pt x="7619" y="474979"/>
                  </a:lnTo>
                  <a:lnTo>
                    <a:pt x="7619" y="468630"/>
                  </a:lnTo>
                  <a:close/>
                </a:path>
                <a:path w="7620" h="621029">
                  <a:moveTo>
                    <a:pt x="7619" y="474980"/>
                  </a:moveTo>
                  <a:lnTo>
                    <a:pt x="0" y="474980"/>
                  </a:lnTo>
                  <a:lnTo>
                    <a:pt x="0" y="481329"/>
                  </a:lnTo>
                  <a:lnTo>
                    <a:pt x="7619" y="481329"/>
                  </a:lnTo>
                  <a:lnTo>
                    <a:pt x="7619" y="474980"/>
                  </a:lnTo>
                  <a:close/>
                </a:path>
                <a:path w="7620" h="621029">
                  <a:moveTo>
                    <a:pt x="7619" y="481330"/>
                  </a:moveTo>
                  <a:lnTo>
                    <a:pt x="0" y="481330"/>
                  </a:lnTo>
                  <a:lnTo>
                    <a:pt x="0" y="487679"/>
                  </a:lnTo>
                  <a:lnTo>
                    <a:pt x="7619" y="487679"/>
                  </a:lnTo>
                  <a:lnTo>
                    <a:pt x="7619" y="481330"/>
                  </a:lnTo>
                  <a:close/>
                </a:path>
                <a:path w="7620" h="621029">
                  <a:moveTo>
                    <a:pt x="7619" y="487680"/>
                  </a:moveTo>
                  <a:lnTo>
                    <a:pt x="0" y="487680"/>
                  </a:lnTo>
                  <a:lnTo>
                    <a:pt x="0" y="494029"/>
                  </a:lnTo>
                  <a:lnTo>
                    <a:pt x="7619" y="494029"/>
                  </a:lnTo>
                  <a:lnTo>
                    <a:pt x="7619" y="487680"/>
                  </a:lnTo>
                  <a:close/>
                </a:path>
                <a:path w="7620" h="621029">
                  <a:moveTo>
                    <a:pt x="7619" y="494030"/>
                  </a:moveTo>
                  <a:lnTo>
                    <a:pt x="0" y="494030"/>
                  </a:lnTo>
                  <a:lnTo>
                    <a:pt x="0" y="500379"/>
                  </a:lnTo>
                  <a:lnTo>
                    <a:pt x="7619" y="500379"/>
                  </a:lnTo>
                  <a:lnTo>
                    <a:pt x="7619" y="494030"/>
                  </a:lnTo>
                  <a:close/>
                </a:path>
                <a:path w="7620" h="621029">
                  <a:moveTo>
                    <a:pt x="7619" y="500380"/>
                  </a:moveTo>
                  <a:lnTo>
                    <a:pt x="0" y="500380"/>
                  </a:lnTo>
                  <a:lnTo>
                    <a:pt x="0" y="506729"/>
                  </a:lnTo>
                  <a:lnTo>
                    <a:pt x="7619" y="506729"/>
                  </a:lnTo>
                  <a:lnTo>
                    <a:pt x="7619" y="500380"/>
                  </a:lnTo>
                  <a:close/>
                </a:path>
                <a:path w="7620" h="621029">
                  <a:moveTo>
                    <a:pt x="7619" y="506730"/>
                  </a:moveTo>
                  <a:lnTo>
                    <a:pt x="0" y="506730"/>
                  </a:lnTo>
                  <a:lnTo>
                    <a:pt x="0" y="513079"/>
                  </a:lnTo>
                  <a:lnTo>
                    <a:pt x="7619" y="513079"/>
                  </a:lnTo>
                  <a:lnTo>
                    <a:pt x="7619" y="506730"/>
                  </a:lnTo>
                  <a:close/>
                </a:path>
                <a:path w="7620" h="621029">
                  <a:moveTo>
                    <a:pt x="7619" y="513080"/>
                  </a:moveTo>
                  <a:lnTo>
                    <a:pt x="0" y="513080"/>
                  </a:lnTo>
                  <a:lnTo>
                    <a:pt x="0" y="519429"/>
                  </a:lnTo>
                  <a:lnTo>
                    <a:pt x="7619" y="519429"/>
                  </a:lnTo>
                  <a:lnTo>
                    <a:pt x="7619" y="513080"/>
                  </a:lnTo>
                  <a:close/>
                </a:path>
                <a:path w="7620" h="621029">
                  <a:moveTo>
                    <a:pt x="7619" y="519430"/>
                  </a:moveTo>
                  <a:lnTo>
                    <a:pt x="0" y="519430"/>
                  </a:lnTo>
                  <a:lnTo>
                    <a:pt x="0" y="525779"/>
                  </a:lnTo>
                  <a:lnTo>
                    <a:pt x="7619" y="525779"/>
                  </a:lnTo>
                  <a:lnTo>
                    <a:pt x="7619" y="519430"/>
                  </a:lnTo>
                  <a:close/>
                </a:path>
                <a:path w="7620" h="621029">
                  <a:moveTo>
                    <a:pt x="7619" y="525780"/>
                  </a:moveTo>
                  <a:lnTo>
                    <a:pt x="0" y="525780"/>
                  </a:lnTo>
                  <a:lnTo>
                    <a:pt x="0" y="532129"/>
                  </a:lnTo>
                  <a:lnTo>
                    <a:pt x="7619" y="532129"/>
                  </a:lnTo>
                  <a:lnTo>
                    <a:pt x="7619" y="525780"/>
                  </a:lnTo>
                  <a:close/>
                </a:path>
                <a:path w="7620" h="621029">
                  <a:moveTo>
                    <a:pt x="7619" y="532130"/>
                  </a:moveTo>
                  <a:lnTo>
                    <a:pt x="0" y="532130"/>
                  </a:lnTo>
                  <a:lnTo>
                    <a:pt x="0" y="538479"/>
                  </a:lnTo>
                  <a:lnTo>
                    <a:pt x="7619" y="538479"/>
                  </a:lnTo>
                  <a:lnTo>
                    <a:pt x="7619" y="532130"/>
                  </a:lnTo>
                  <a:close/>
                </a:path>
                <a:path w="7620" h="621029">
                  <a:moveTo>
                    <a:pt x="7619" y="538480"/>
                  </a:moveTo>
                  <a:lnTo>
                    <a:pt x="0" y="538480"/>
                  </a:lnTo>
                  <a:lnTo>
                    <a:pt x="0" y="544829"/>
                  </a:lnTo>
                  <a:lnTo>
                    <a:pt x="7619" y="544829"/>
                  </a:lnTo>
                  <a:lnTo>
                    <a:pt x="7619" y="538480"/>
                  </a:lnTo>
                  <a:close/>
                </a:path>
                <a:path w="7620" h="621029">
                  <a:moveTo>
                    <a:pt x="7619" y="544830"/>
                  </a:moveTo>
                  <a:lnTo>
                    <a:pt x="0" y="544830"/>
                  </a:lnTo>
                  <a:lnTo>
                    <a:pt x="0" y="551179"/>
                  </a:lnTo>
                  <a:lnTo>
                    <a:pt x="7619" y="551179"/>
                  </a:lnTo>
                  <a:lnTo>
                    <a:pt x="7619" y="544830"/>
                  </a:lnTo>
                  <a:close/>
                </a:path>
                <a:path w="7620" h="621029">
                  <a:moveTo>
                    <a:pt x="7619" y="551180"/>
                  </a:moveTo>
                  <a:lnTo>
                    <a:pt x="0" y="551180"/>
                  </a:lnTo>
                  <a:lnTo>
                    <a:pt x="0" y="557529"/>
                  </a:lnTo>
                  <a:lnTo>
                    <a:pt x="7619" y="557529"/>
                  </a:lnTo>
                  <a:lnTo>
                    <a:pt x="7619" y="551180"/>
                  </a:lnTo>
                  <a:close/>
                </a:path>
                <a:path w="7620" h="621029">
                  <a:moveTo>
                    <a:pt x="7619" y="557530"/>
                  </a:moveTo>
                  <a:lnTo>
                    <a:pt x="0" y="557530"/>
                  </a:lnTo>
                  <a:lnTo>
                    <a:pt x="0" y="563879"/>
                  </a:lnTo>
                  <a:lnTo>
                    <a:pt x="7619" y="563879"/>
                  </a:lnTo>
                  <a:lnTo>
                    <a:pt x="7619" y="557530"/>
                  </a:lnTo>
                  <a:close/>
                </a:path>
                <a:path w="7620" h="621029">
                  <a:moveTo>
                    <a:pt x="7619" y="563880"/>
                  </a:moveTo>
                  <a:lnTo>
                    <a:pt x="0" y="563880"/>
                  </a:lnTo>
                  <a:lnTo>
                    <a:pt x="0" y="570229"/>
                  </a:lnTo>
                  <a:lnTo>
                    <a:pt x="7619" y="570229"/>
                  </a:lnTo>
                  <a:lnTo>
                    <a:pt x="7619" y="563880"/>
                  </a:lnTo>
                  <a:close/>
                </a:path>
                <a:path w="7620" h="621029">
                  <a:moveTo>
                    <a:pt x="7619" y="570230"/>
                  </a:moveTo>
                  <a:lnTo>
                    <a:pt x="0" y="570230"/>
                  </a:lnTo>
                  <a:lnTo>
                    <a:pt x="0" y="576579"/>
                  </a:lnTo>
                  <a:lnTo>
                    <a:pt x="7619" y="576579"/>
                  </a:lnTo>
                  <a:lnTo>
                    <a:pt x="7619" y="570230"/>
                  </a:lnTo>
                  <a:close/>
                </a:path>
                <a:path w="7620" h="621029">
                  <a:moveTo>
                    <a:pt x="7619" y="576580"/>
                  </a:moveTo>
                  <a:lnTo>
                    <a:pt x="0" y="576580"/>
                  </a:lnTo>
                  <a:lnTo>
                    <a:pt x="0" y="582929"/>
                  </a:lnTo>
                  <a:lnTo>
                    <a:pt x="7619" y="582929"/>
                  </a:lnTo>
                  <a:lnTo>
                    <a:pt x="7619" y="576580"/>
                  </a:lnTo>
                  <a:close/>
                </a:path>
                <a:path w="7620" h="621029">
                  <a:moveTo>
                    <a:pt x="7619" y="582930"/>
                  </a:moveTo>
                  <a:lnTo>
                    <a:pt x="0" y="582930"/>
                  </a:lnTo>
                  <a:lnTo>
                    <a:pt x="0" y="589279"/>
                  </a:lnTo>
                  <a:lnTo>
                    <a:pt x="7619" y="589279"/>
                  </a:lnTo>
                  <a:lnTo>
                    <a:pt x="7619" y="582930"/>
                  </a:lnTo>
                  <a:close/>
                </a:path>
                <a:path w="7620" h="621029">
                  <a:moveTo>
                    <a:pt x="7619" y="589280"/>
                  </a:moveTo>
                  <a:lnTo>
                    <a:pt x="0" y="589280"/>
                  </a:lnTo>
                  <a:lnTo>
                    <a:pt x="0" y="595629"/>
                  </a:lnTo>
                  <a:lnTo>
                    <a:pt x="7619" y="595629"/>
                  </a:lnTo>
                  <a:lnTo>
                    <a:pt x="7619" y="589280"/>
                  </a:lnTo>
                  <a:close/>
                </a:path>
                <a:path w="7620" h="621029">
                  <a:moveTo>
                    <a:pt x="7619" y="595630"/>
                  </a:moveTo>
                  <a:lnTo>
                    <a:pt x="0" y="595630"/>
                  </a:lnTo>
                  <a:lnTo>
                    <a:pt x="0" y="601979"/>
                  </a:lnTo>
                  <a:lnTo>
                    <a:pt x="7619" y="601979"/>
                  </a:lnTo>
                  <a:lnTo>
                    <a:pt x="7619" y="595630"/>
                  </a:lnTo>
                  <a:close/>
                </a:path>
                <a:path w="7620" h="621029">
                  <a:moveTo>
                    <a:pt x="7619" y="601980"/>
                  </a:moveTo>
                  <a:lnTo>
                    <a:pt x="0" y="601980"/>
                  </a:lnTo>
                  <a:lnTo>
                    <a:pt x="0" y="608329"/>
                  </a:lnTo>
                  <a:lnTo>
                    <a:pt x="7619" y="608329"/>
                  </a:lnTo>
                  <a:lnTo>
                    <a:pt x="7619" y="601980"/>
                  </a:lnTo>
                  <a:close/>
                </a:path>
                <a:path w="7620" h="621029">
                  <a:moveTo>
                    <a:pt x="7619" y="608330"/>
                  </a:moveTo>
                  <a:lnTo>
                    <a:pt x="0" y="608330"/>
                  </a:lnTo>
                  <a:lnTo>
                    <a:pt x="0" y="614679"/>
                  </a:lnTo>
                  <a:lnTo>
                    <a:pt x="7619" y="614679"/>
                  </a:lnTo>
                  <a:lnTo>
                    <a:pt x="7619" y="608330"/>
                  </a:lnTo>
                  <a:close/>
                </a:path>
                <a:path w="7620" h="621029">
                  <a:moveTo>
                    <a:pt x="7619" y="614680"/>
                  </a:moveTo>
                  <a:lnTo>
                    <a:pt x="0" y="614680"/>
                  </a:lnTo>
                  <a:lnTo>
                    <a:pt x="0" y="621029"/>
                  </a:lnTo>
                  <a:lnTo>
                    <a:pt x="2539" y="621029"/>
                  </a:lnTo>
                  <a:lnTo>
                    <a:pt x="2539" y="619759"/>
                  </a:lnTo>
                  <a:lnTo>
                    <a:pt x="3810" y="619759"/>
                  </a:lnTo>
                  <a:lnTo>
                    <a:pt x="3810" y="618489"/>
                  </a:lnTo>
                  <a:lnTo>
                    <a:pt x="6350" y="618489"/>
                  </a:lnTo>
                  <a:lnTo>
                    <a:pt x="6350" y="617219"/>
                  </a:lnTo>
                  <a:lnTo>
                    <a:pt x="7619" y="617219"/>
                  </a:lnTo>
                  <a:lnTo>
                    <a:pt x="7619" y="614680"/>
                  </a:lnTo>
                  <a:close/>
                </a:path>
              </a:pathLst>
            </a:custGeom>
            <a:solidFill>
              <a:srgbClr val="7800EF"/>
            </a:solidFill>
          </p:spPr>
          <p:txBody>
            <a:bodyPr bIns="0" lIns="0" rIns="0" rtlCol="0" tIns="0" wrap="square"/>
            <a:p/>
          </p:txBody>
        </p:sp>
        <p:sp>
          <p:nvSpPr>
            <p:cNvPr id="1049401" name="object 695"/>
            <p:cNvSpPr/>
            <p:nvPr/>
          </p:nvSpPr>
          <p:spPr>
            <a:xfrm>
              <a:off x="3437890" y="4508499"/>
              <a:ext cx="7620" cy="628650"/>
            </a:xfrm>
            <a:custGeom>
              <a:avLst/>
              <a:ahLst/>
              <a:rect l="l" t="t" r="r" b="b"/>
              <a:pathLst>
                <a:path w="7620" h="628650">
                  <a:moveTo>
                    <a:pt x="1270" y="0"/>
                  </a:moveTo>
                  <a:lnTo>
                    <a:pt x="0" y="0"/>
                  </a:lnTo>
                  <a:lnTo>
                    <a:pt x="0" y="2539"/>
                  </a:lnTo>
                  <a:lnTo>
                    <a:pt x="3810" y="2539"/>
                  </a:lnTo>
                  <a:lnTo>
                    <a:pt x="3810" y="1269"/>
                  </a:lnTo>
                  <a:lnTo>
                    <a:pt x="1270" y="1269"/>
                  </a:lnTo>
                  <a:lnTo>
                    <a:pt x="1270" y="0"/>
                  </a:lnTo>
                  <a:close/>
                </a:path>
                <a:path w="7620" h="628650">
                  <a:moveTo>
                    <a:pt x="6350" y="2540"/>
                  </a:moveTo>
                  <a:lnTo>
                    <a:pt x="0" y="2540"/>
                  </a:lnTo>
                  <a:lnTo>
                    <a:pt x="0" y="8889"/>
                  </a:lnTo>
                  <a:lnTo>
                    <a:pt x="7620" y="8889"/>
                  </a:lnTo>
                  <a:lnTo>
                    <a:pt x="7620" y="3810"/>
                  </a:lnTo>
                  <a:lnTo>
                    <a:pt x="6350" y="3810"/>
                  </a:lnTo>
                  <a:lnTo>
                    <a:pt x="6350" y="2540"/>
                  </a:lnTo>
                  <a:close/>
                </a:path>
                <a:path w="7620" h="628650">
                  <a:moveTo>
                    <a:pt x="7620" y="8890"/>
                  </a:moveTo>
                  <a:lnTo>
                    <a:pt x="0" y="8890"/>
                  </a:lnTo>
                  <a:lnTo>
                    <a:pt x="0" y="15239"/>
                  </a:lnTo>
                  <a:lnTo>
                    <a:pt x="7620" y="15239"/>
                  </a:lnTo>
                  <a:lnTo>
                    <a:pt x="7620" y="8890"/>
                  </a:lnTo>
                  <a:close/>
                </a:path>
                <a:path w="7620" h="628650">
                  <a:moveTo>
                    <a:pt x="7620" y="15240"/>
                  </a:moveTo>
                  <a:lnTo>
                    <a:pt x="0" y="15240"/>
                  </a:lnTo>
                  <a:lnTo>
                    <a:pt x="0" y="21589"/>
                  </a:lnTo>
                  <a:lnTo>
                    <a:pt x="7620" y="21589"/>
                  </a:lnTo>
                  <a:lnTo>
                    <a:pt x="7620" y="15240"/>
                  </a:lnTo>
                  <a:close/>
                </a:path>
                <a:path w="7620" h="628650">
                  <a:moveTo>
                    <a:pt x="7620" y="21590"/>
                  </a:moveTo>
                  <a:lnTo>
                    <a:pt x="0" y="21590"/>
                  </a:lnTo>
                  <a:lnTo>
                    <a:pt x="0" y="27939"/>
                  </a:lnTo>
                  <a:lnTo>
                    <a:pt x="7620" y="27939"/>
                  </a:lnTo>
                  <a:lnTo>
                    <a:pt x="7620" y="21590"/>
                  </a:lnTo>
                  <a:close/>
                </a:path>
                <a:path w="7620" h="628650">
                  <a:moveTo>
                    <a:pt x="7620" y="27940"/>
                  </a:moveTo>
                  <a:lnTo>
                    <a:pt x="0" y="27940"/>
                  </a:lnTo>
                  <a:lnTo>
                    <a:pt x="0" y="34289"/>
                  </a:lnTo>
                  <a:lnTo>
                    <a:pt x="7620" y="34289"/>
                  </a:lnTo>
                  <a:lnTo>
                    <a:pt x="7620" y="27940"/>
                  </a:lnTo>
                  <a:close/>
                </a:path>
                <a:path w="7620" h="628650">
                  <a:moveTo>
                    <a:pt x="7620" y="34290"/>
                  </a:moveTo>
                  <a:lnTo>
                    <a:pt x="0" y="34290"/>
                  </a:lnTo>
                  <a:lnTo>
                    <a:pt x="0" y="40639"/>
                  </a:lnTo>
                  <a:lnTo>
                    <a:pt x="7620" y="40639"/>
                  </a:lnTo>
                  <a:lnTo>
                    <a:pt x="7620" y="34290"/>
                  </a:lnTo>
                  <a:close/>
                </a:path>
                <a:path w="7620" h="628650">
                  <a:moveTo>
                    <a:pt x="7620" y="40640"/>
                  </a:moveTo>
                  <a:lnTo>
                    <a:pt x="0" y="40640"/>
                  </a:lnTo>
                  <a:lnTo>
                    <a:pt x="0" y="46989"/>
                  </a:lnTo>
                  <a:lnTo>
                    <a:pt x="7620" y="46989"/>
                  </a:lnTo>
                  <a:lnTo>
                    <a:pt x="7620" y="40640"/>
                  </a:lnTo>
                  <a:close/>
                </a:path>
                <a:path w="7620" h="628650">
                  <a:moveTo>
                    <a:pt x="7620" y="46990"/>
                  </a:moveTo>
                  <a:lnTo>
                    <a:pt x="0" y="46990"/>
                  </a:lnTo>
                  <a:lnTo>
                    <a:pt x="0" y="53339"/>
                  </a:lnTo>
                  <a:lnTo>
                    <a:pt x="7620" y="53339"/>
                  </a:lnTo>
                  <a:lnTo>
                    <a:pt x="7620" y="46990"/>
                  </a:lnTo>
                  <a:close/>
                </a:path>
                <a:path w="7620" h="628650">
                  <a:moveTo>
                    <a:pt x="7620" y="53340"/>
                  </a:moveTo>
                  <a:lnTo>
                    <a:pt x="0" y="53340"/>
                  </a:lnTo>
                  <a:lnTo>
                    <a:pt x="0" y="59689"/>
                  </a:lnTo>
                  <a:lnTo>
                    <a:pt x="7620" y="59689"/>
                  </a:lnTo>
                  <a:lnTo>
                    <a:pt x="7620" y="53340"/>
                  </a:lnTo>
                  <a:close/>
                </a:path>
                <a:path w="7620" h="628650">
                  <a:moveTo>
                    <a:pt x="7620" y="59690"/>
                  </a:moveTo>
                  <a:lnTo>
                    <a:pt x="0" y="59690"/>
                  </a:lnTo>
                  <a:lnTo>
                    <a:pt x="0" y="66039"/>
                  </a:lnTo>
                  <a:lnTo>
                    <a:pt x="7620" y="66039"/>
                  </a:lnTo>
                  <a:lnTo>
                    <a:pt x="7620" y="59690"/>
                  </a:lnTo>
                  <a:close/>
                </a:path>
                <a:path w="7620" h="628650">
                  <a:moveTo>
                    <a:pt x="7620" y="66040"/>
                  </a:moveTo>
                  <a:lnTo>
                    <a:pt x="0" y="66040"/>
                  </a:lnTo>
                  <a:lnTo>
                    <a:pt x="0" y="72389"/>
                  </a:lnTo>
                  <a:lnTo>
                    <a:pt x="7620" y="72389"/>
                  </a:lnTo>
                  <a:lnTo>
                    <a:pt x="7620" y="66040"/>
                  </a:lnTo>
                  <a:close/>
                </a:path>
                <a:path w="7620" h="628650">
                  <a:moveTo>
                    <a:pt x="7620" y="72390"/>
                  </a:moveTo>
                  <a:lnTo>
                    <a:pt x="0" y="72390"/>
                  </a:lnTo>
                  <a:lnTo>
                    <a:pt x="0" y="78739"/>
                  </a:lnTo>
                  <a:lnTo>
                    <a:pt x="7620" y="78739"/>
                  </a:lnTo>
                  <a:lnTo>
                    <a:pt x="7620" y="72390"/>
                  </a:lnTo>
                  <a:close/>
                </a:path>
                <a:path w="7620" h="628650">
                  <a:moveTo>
                    <a:pt x="7620" y="78740"/>
                  </a:moveTo>
                  <a:lnTo>
                    <a:pt x="0" y="78740"/>
                  </a:lnTo>
                  <a:lnTo>
                    <a:pt x="0" y="85089"/>
                  </a:lnTo>
                  <a:lnTo>
                    <a:pt x="7620" y="85089"/>
                  </a:lnTo>
                  <a:lnTo>
                    <a:pt x="7620" y="78740"/>
                  </a:lnTo>
                  <a:close/>
                </a:path>
                <a:path w="7620" h="628650">
                  <a:moveTo>
                    <a:pt x="7620" y="85090"/>
                  </a:moveTo>
                  <a:lnTo>
                    <a:pt x="0" y="85090"/>
                  </a:lnTo>
                  <a:lnTo>
                    <a:pt x="0" y="91439"/>
                  </a:lnTo>
                  <a:lnTo>
                    <a:pt x="7620" y="91439"/>
                  </a:lnTo>
                  <a:lnTo>
                    <a:pt x="7620" y="85090"/>
                  </a:lnTo>
                  <a:close/>
                </a:path>
                <a:path w="7620" h="628650">
                  <a:moveTo>
                    <a:pt x="7620" y="91440"/>
                  </a:moveTo>
                  <a:lnTo>
                    <a:pt x="0" y="91440"/>
                  </a:lnTo>
                  <a:lnTo>
                    <a:pt x="0" y="97789"/>
                  </a:lnTo>
                  <a:lnTo>
                    <a:pt x="7620" y="97789"/>
                  </a:lnTo>
                  <a:lnTo>
                    <a:pt x="7620" y="91440"/>
                  </a:lnTo>
                  <a:close/>
                </a:path>
                <a:path w="7620" h="628650">
                  <a:moveTo>
                    <a:pt x="7620" y="97790"/>
                  </a:moveTo>
                  <a:lnTo>
                    <a:pt x="0" y="97790"/>
                  </a:lnTo>
                  <a:lnTo>
                    <a:pt x="0" y="104139"/>
                  </a:lnTo>
                  <a:lnTo>
                    <a:pt x="7620" y="104139"/>
                  </a:lnTo>
                  <a:lnTo>
                    <a:pt x="7620" y="97790"/>
                  </a:lnTo>
                  <a:close/>
                </a:path>
                <a:path w="7620" h="628650">
                  <a:moveTo>
                    <a:pt x="7620" y="104140"/>
                  </a:moveTo>
                  <a:lnTo>
                    <a:pt x="0" y="104140"/>
                  </a:lnTo>
                  <a:lnTo>
                    <a:pt x="0" y="110489"/>
                  </a:lnTo>
                  <a:lnTo>
                    <a:pt x="7620" y="110489"/>
                  </a:lnTo>
                  <a:lnTo>
                    <a:pt x="7620" y="104140"/>
                  </a:lnTo>
                  <a:close/>
                </a:path>
                <a:path w="7620" h="628650">
                  <a:moveTo>
                    <a:pt x="7620" y="110490"/>
                  </a:moveTo>
                  <a:lnTo>
                    <a:pt x="0" y="110490"/>
                  </a:lnTo>
                  <a:lnTo>
                    <a:pt x="0" y="116839"/>
                  </a:lnTo>
                  <a:lnTo>
                    <a:pt x="7620" y="116839"/>
                  </a:lnTo>
                  <a:lnTo>
                    <a:pt x="7620" y="110490"/>
                  </a:lnTo>
                  <a:close/>
                </a:path>
                <a:path w="7620" h="628650">
                  <a:moveTo>
                    <a:pt x="7620" y="116840"/>
                  </a:moveTo>
                  <a:lnTo>
                    <a:pt x="0" y="116840"/>
                  </a:lnTo>
                  <a:lnTo>
                    <a:pt x="0" y="123189"/>
                  </a:lnTo>
                  <a:lnTo>
                    <a:pt x="7620" y="123189"/>
                  </a:lnTo>
                  <a:lnTo>
                    <a:pt x="7620" y="116840"/>
                  </a:lnTo>
                  <a:close/>
                </a:path>
                <a:path w="7620" h="628650">
                  <a:moveTo>
                    <a:pt x="7620" y="123190"/>
                  </a:moveTo>
                  <a:lnTo>
                    <a:pt x="0" y="123190"/>
                  </a:lnTo>
                  <a:lnTo>
                    <a:pt x="0" y="129539"/>
                  </a:lnTo>
                  <a:lnTo>
                    <a:pt x="7620" y="129539"/>
                  </a:lnTo>
                  <a:lnTo>
                    <a:pt x="7620" y="123190"/>
                  </a:lnTo>
                  <a:close/>
                </a:path>
                <a:path w="7620" h="628650">
                  <a:moveTo>
                    <a:pt x="7620" y="129540"/>
                  </a:moveTo>
                  <a:lnTo>
                    <a:pt x="0" y="129540"/>
                  </a:lnTo>
                  <a:lnTo>
                    <a:pt x="0" y="135889"/>
                  </a:lnTo>
                  <a:lnTo>
                    <a:pt x="7620" y="135889"/>
                  </a:lnTo>
                  <a:lnTo>
                    <a:pt x="7620" y="129540"/>
                  </a:lnTo>
                  <a:close/>
                </a:path>
                <a:path w="7620" h="628650">
                  <a:moveTo>
                    <a:pt x="7620" y="135890"/>
                  </a:moveTo>
                  <a:lnTo>
                    <a:pt x="0" y="135890"/>
                  </a:lnTo>
                  <a:lnTo>
                    <a:pt x="0" y="142239"/>
                  </a:lnTo>
                  <a:lnTo>
                    <a:pt x="7620" y="142239"/>
                  </a:lnTo>
                  <a:lnTo>
                    <a:pt x="7620" y="135890"/>
                  </a:lnTo>
                  <a:close/>
                </a:path>
                <a:path w="7620" h="628650">
                  <a:moveTo>
                    <a:pt x="7620" y="142240"/>
                  </a:moveTo>
                  <a:lnTo>
                    <a:pt x="0" y="142240"/>
                  </a:lnTo>
                  <a:lnTo>
                    <a:pt x="0" y="148589"/>
                  </a:lnTo>
                  <a:lnTo>
                    <a:pt x="7620" y="148589"/>
                  </a:lnTo>
                  <a:lnTo>
                    <a:pt x="7620" y="142240"/>
                  </a:lnTo>
                  <a:close/>
                </a:path>
                <a:path w="7620" h="628650">
                  <a:moveTo>
                    <a:pt x="7620" y="148590"/>
                  </a:moveTo>
                  <a:lnTo>
                    <a:pt x="0" y="148590"/>
                  </a:lnTo>
                  <a:lnTo>
                    <a:pt x="0" y="154939"/>
                  </a:lnTo>
                  <a:lnTo>
                    <a:pt x="7620" y="154939"/>
                  </a:lnTo>
                  <a:lnTo>
                    <a:pt x="7620" y="148590"/>
                  </a:lnTo>
                  <a:close/>
                </a:path>
                <a:path w="7620" h="628650">
                  <a:moveTo>
                    <a:pt x="7620" y="154940"/>
                  </a:moveTo>
                  <a:lnTo>
                    <a:pt x="0" y="154940"/>
                  </a:lnTo>
                  <a:lnTo>
                    <a:pt x="0" y="161289"/>
                  </a:lnTo>
                  <a:lnTo>
                    <a:pt x="7620" y="161289"/>
                  </a:lnTo>
                  <a:lnTo>
                    <a:pt x="7620" y="154940"/>
                  </a:lnTo>
                  <a:close/>
                </a:path>
                <a:path w="7620" h="628650">
                  <a:moveTo>
                    <a:pt x="7620" y="161290"/>
                  </a:moveTo>
                  <a:lnTo>
                    <a:pt x="0" y="161290"/>
                  </a:lnTo>
                  <a:lnTo>
                    <a:pt x="0" y="167639"/>
                  </a:lnTo>
                  <a:lnTo>
                    <a:pt x="7620" y="167639"/>
                  </a:lnTo>
                  <a:lnTo>
                    <a:pt x="7620" y="161290"/>
                  </a:lnTo>
                  <a:close/>
                </a:path>
                <a:path w="7620" h="628650">
                  <a:moveTo>
                    <a:pt x="7620" y="167640"/>
                  </a:moveTo>
                  <a:lnTo>
                    <a:pt x="0" y="167640"/>
                  </a:lnTo>
                  <a:lnTo>
                    <a:pt x="0" y="173989"/>
                  </a:lnTo>
                  <a:lnTo>
                    <a:pt x="7620" y="173989"/>
                  </a:lnTo>
                  <a:lnTo>
                    <a:pt x="7620" y="167640"/>
                  </a:lnTo>
                  <a:close/>
                </a:path>
                <a:path w="7620" h="628650">
                  <a:moveTo>
                    <a:pt x="7620" y="173990"/>
                  </a:moveTo>
                  <a:lnTo>
                    <a:pt x="0" y="173990"/>
                  </a:lnTo>
                  <a:lnTo>
                    <a:pt x="0" y="179069"/>
                  </a:lnTo>
                  <a:lnTo>
                    <a:pt x="7620" y="179069"/>
                  </a:lnTo>
                  <a:lnTo>
                    <a:pt x="7620" y="173990"/>
                  </a:lnTo>
                  <a:close/>
                </a:path>
                <a:path w="7620" h="628650">
                  <a:moveTo>
                    <a:pt x="7620" y="179070"/>
                  </a:moveTo>
                  <a:lnTo>
                    <a:pt x="0" y="179070"/>
                  </a:lnTo>
                  <a:lnTo>
                    <a:pt x="0" y="185419"/>
                  </a:lnTo>
                  <a:lnTo>
                    <a:pt x="7620" y="185419"/>
                  </a:lnTo>
                  <a:lnTo>
                    <a:pt x="7620" y="179070"/>
                  </a:lnTo>
                  <a:close/>
                </a:path>
                <a:path w="7620" h="628650">
                  <a:moveTo>
                    <a:pt x="7620" y="185420"/>
                  </a:moveTo>
                  <a:lnTo>
                    <a:pt x="0" y="185420"/>
                  </a:lnTo>
                  <a:lnTo>
                    <a:pt x="0" y="193039"/>
                  </a:lnTo>
                  <a:lnTo>
                    <a:pt x="7620" y="193039"/>
                  </a:lnTo>
                  <a:lnTo>
                    <a:pt x="7620" y="185420"/>
                  </a:lnTo>
                  <a:close/>
                </a:path>
                <a:path w="7620" h="628650">
                  <a:moveTo>
                    <a:pt x="7620" y="193040"/>
                  </a:moveTo>
                  <a:lnTo>
                    <a:pt x="0" y="193040"/>
                  </a:lnTo>
                  <a:lnTo>
                    <a:pt x="0" y="199389"/>
                  </a:lnTo>
                  <a:lnTo>
                    <a:pt x="7620" y="199389"/>
                  </a:lnTo>
                  <a:lnTo>
                    <a:pt x="7620" y="193040"/>
                  </a:lnTo>
                  <a:close/>
                </a:path>
                <a:path w="7620" h="628650">
                  <a:moveTo>
                    <a:pt x="7620" y="199390"/>
                  </a:moveTo>
                  <a:lnTo>
                    <a:pt x="0" y="199390"/>
                  </a:lnTo>
                  <a:lnTo>
                    <a:pt x="0" y="205739"/>
                  </a:lnTo>
                  <a:lnTo>
                    <a:pt x="7620" y="205739"/>
                  </a:lnTo>
                  <a:lnTo>
                    <a:pt x="7620" y="199390"/>
                  </a:lnTo>
                  <a:close/>
                </a:path>
                <a:path w="7620" h="628650">
                  <a:moveTo>
                    <a:pt x="7620" y="205740"/>
                  </a:moveTo>
                  <a:lnTo>
                    <a:pt x="0" y="205740"/>
                  </a:lnTo>
                  <a:lnTo>
                    <a:pt x="0" y="212089"/>
                  </a:lnTo>
                  <a:lnTo>
                    <a:pt x="7620" y="212089"/>
                  </a:lnTo>
                  <a:lnTo>
                    <a:pt x="7620" y="205740"/>
                  </a:lnTo>
                  <a:close/>
                </a:path>
                <a:path w="7620" h="628650">
                  <a:moveTo>
                    <a:pt x="7620" y="212090"/>
                  </a:moveTo>
                  <a:lnTo>
                    <a:pt x="0" y="212090"/>
                  </a:lnTo>
                  <a:lnTo>
                    <a:pt x="0" y="218439"/>
                  </a:lnTo>
                  <a:lnTo>
                    <a:pt x="7620" y="218439"/>
                  </a:lnTo>
                  <a:lnTo>
                    <a:pt x="7620" y="212090"/>
                  </a:lnTo>
                  <a:close/>
                </a:path>
                <a:path w="7620" h="628650">
                  <a:moveTo>
                    <a:pt x="7620" y="218440"/>
                  </a:moveTo>
                  <a:lnTo>
                    <a:pt x="0" y="218440"/>
                  </a:lnTo>
                  <a:lnTo>
                    <a:pt x="0" y="224789"/>
                  </a:lnTo>
                  <a:lnTo>
                    <a:pt x="7620" y="224789"/>
                  </a:lnTo>
                  <a:lnTo>
                    <a:pt x="7620" y="218440"/>
                  </a:lnTo>
                  <a:close/>
                </a:path>
                <a:path w="7620" h="628650">
                  <a:moveTo>
                    <a:pt x="7620" y="224790"/>
                  </a:moveTo>
                  <a:lnTo>
                    <a:pt x="0" y="224790"/>
                  </a:lnTo>
                  <a:lnTo>
                    <a:pt x="0" y="229869"/>
                  </a:lnTo>
                  <a:lnTo>
                    <a:pt x="7620" y="229869"/>
                  </a:lnTo>
                  <a:lnTo>
                    <a:pt x="7620" y="224790"/>
                  </a:lnTo>
                  <a:close/>
                </a:path>
                <a:path w="7620" h="628650">
                  <a:moveTo>
                    <a:pt x="7620" y="229870"/>
                  </a:moveTo>
                  <a:lnTo>
                    <a:pt x="0" y="229870"/>
                  </a:lnTo>
                  <a:lnTo>
                    <a:pt x="0" y="236219"/>
                  </a:lnTo>
                  <a:lnTo>
                    <a:pt x="7620" y="236219"/>
                  </a:lnTo>
                  <a:lnTo>
                    <a:pt x="7620" y="229870"/>
                  </a:lnTo>
                  <a:close/>
                </a:path>
                <a:path w="7620" h="628650">
                  <a:moveTo>
                    <a:pt x="7620" y="236220"/>
                  </a:moveTo>
                  <a:lnTo>
                    <a:pt x="0" y="236220"/>
                  </a:lnTo>
                  <a:lnTo>
                    <a:pt x="0" y="243839"/>
                  </a:lnTo>
                  <a:lnTo>
                    <a:pt x="7620" y="243839"/>
                  </a:lnTo>
                  <a:lnTo>
                    <a:pt x="7620" y="236220"/>
                  </a:lnTo>
                  <a:close/>
                </a:path>
                <a:path w="7620" h="628650">
                  <a:moveTo>
                    <a:pt x="7620" y="243840"/>
                  </a:moveTo>
                  <a:lnTo>
                    <a:pt x="0" y="243840"/>
                  </a:lnTo>
                  <a:lnTo>
                    <a:pt x="0" y="256539"/>
                  </a:lnTo>
                  <a:lnTo>
                    <a:pt x="7620" y="256539"/>
                  </a:lnTo>
                  <a:lnTo>
                    <a:pt x="7620" y="243840"/>
                  </a:lnTo>
                  <a:close/>
                </a:path>
                <a:path w="7620" h="628650">
                  <a:moveTo>
                    <a:pt x="7620" y="256540"/>
                  </a:moveTo>
                  <a:lnTo>
                    <a:pt x="0" y="256540"/>
                  </a:lnTo>
                  <a:lnTo>
                    <a:pt x="0" y="300989"/>
                  </a:lnTo>
                  <a:lnTo>
                    <a:pt x="7620" y="300989"/>
                  </a:lnTo>
                  <a:lnTo>
                    <a:pt x="7620" y="256540"/>
                  </a:lnTo>
                  <a:close/>
                </a:path>
                <a:path w="7620" h="628650">
                  <a:moveTo>
                    <a:pt x="7620" y="300990"/>
                  </a:moveTo>
                  <a:lnTo>
                    <a:pt x="0" y="300990"/>
                  </a:lnTo>
                  <a:lnTo>
                    <a:pt x="0" y="374650"/>
                  </a:lnTo>
                  <a:lnTo>
                    <a:pt x="7620" y="374650"/>
                  </a:lnTo>
                  <a:lnTo>
                    <a:pt x="7620" y="300990"/>
                  </a:lnTo>
                  <a:close/>
                </a:path>
                <a:path w="7620" h="628650">
                  <a:moveTo>
                    <a:pt x="6350" y="463550"/>
                  </a:moveTo>
                  <a:lnTo>
                    <a:pt x="0" y="463550"/>
                  </a:lnTo>
                  <a:lnTo>
                    <a:pt x="0" y="466089"/>
                  </a:lnTo>
                  <a:lnTo>
                    <a:pt x="7620" y="466089"/>
                  </a:lnTo>
                  <a:lnTo>
                    <a:pt x="7620" y="464819"/>
                  </a:lnTo>
                  <a:lnTo>
                    <a:pt x="6350" y="464819"/>
                  </a:lnTo>
                  <a:lnTo>
                    <a:pt x="6350" y="463550"/>
                  </a:lnTo>
                  <a:close/>
                </a:path>
                <a:path w="7620" h="628650">
                  <a:moveTo>
                    <a:pt x="7620" y="466090"/>
                  </a:moveTo>
                  <a:lnTo>
                    <a:pt x="0" y="466090"/>
                  </a:lnTo>
                  <a:lnTo>
                    <a:pt x="0" y="472439"/>
                  </a:lnTo>
                  <a:lnTo>
                    <a:pt x="7620" y="472439"/>
                  </a:lnTo>
                  <a:lnTo>
                    <a:pt x="7620" y="466090"/>
                  </a:lnTo>
                  <a:close/>
                </a:path>
                <a:path w="7620" h="628650">
                  <a:moveTo>
                    <a:pt x="7620" y="472440"/>
                  </a:moveTo>
                  <a:lnTo>
                    <a:pt x="0" y="472440"/>
                  </a:lnTo>
                  <a:lnTo>
                    <a:pt x="0" y="478789"/>
                  </a:lnTo>
                  <a:lnTo>
                    <a:pt x="7620" y="478789"/>
                  </a:lnTo>
                  <a:lnTo>
                    <a:pt x="7620" y="472440"/>
                  </a:lnTo>
                  <a:close/>
                </a:path>
                <a:path w="7620" h="628650">
                  <a:moveTo>
                    <a:pt x="7620" y="478790"/>
                  </a:moveTo>
                  <a:lnTo>
                    <a:pt x="0" y="478790"/>
                  </a:lnTo>
                  <a:lnTo>
                    <a:pt x="0" y="485139"/>
                  </a:lnTo>
                  <a:lnTo>
                    <a:pt x="7620" y="485139"/>
                  </a:lnTo>
                  <a:lnTo>
                    <a:pt x="7620" y="478790"/>
                  </a:lnTo>
                  <a:close/>
                </a:path>
                <a:path w="7620" h="628650">
                  <a:moveTo>
                    <a:pt x="7620" y="485140"/>
                  </a:moveTo>
                  <a:lnTo>
                    <a:pt x="0" y="485140"/>
                  </a:lnTo>
                  <a:lnTo>
                    <a:pt x="0" y="491489"/>
                  </a:lnTo>
                  <a:lnTo>
                    <a:pt x="7620" y="491489"/>
                  </a:lnTo>
                  <a:lnTo>
                    <a:pt x="7620" y="485140"/>
                  </a:lnTo>
                  <a:close/>
                </a:path>
                <a:path w="7620" h="628650">
                  <a:moveTo>
                    <a:pt x="7620" y="491490"/>
                  </a:moveTo>
                  <a:lnTo>
                    <a:pt x="0" y="491490"/>
                  </a:lnTo>
                  <a:lnTo>
                    <a:pt x="0" y="497839"/>
                  </a:lnTo>
                  <a:lnTo>
                    <a:pt x="7620" y="497839"/>
                  </a:lnTo>
                  <a:lnTo>
                    <a:pt x="7620" y="491490"/>
                  </a:lnTo>
                  <a:close/>
                </a:path>
                <a:path w="7620" h="628650">
                  <a:moveTo>
                    <a:pt x="7620" y="497840"/>
                  </a:moveTo>
                  <a:lnTo>
                    <a:pt x="0" y="497840"/>
                  </a:lnTo>
                  <a:lnTo>
                    <a:pt x="0" y="504189"/>
                  </a:lnTo>
                  <a:lnTo>
                    <a:pt x="7620" y="504189"/>
                  </a:lnTo>
                  <a:lnTo>
                    <a:pt x="7620" y="497840"/>
                  </a:lnTo>
                  <a:close/>
                </a:path>
                <a:path w="7620" h="628650">
                  <a:moveTo>
                    <a:pt x="7620" y="504190"/>
                  </a:moveTo>
                  <a:lnTo>
                    <a:pt x="0" y="504190"/>
                  </a:lnTo>
                  <a:lnTo>
                    <a:pt x="0" y="510539"/>
                  </a:lnTo>
                  <a:lnTo>
                    <a:pt x="7620" y="510539"/>
                  </a:lnTo>
                  <a:lnTo>
                    <a:pt x="7620" y="504190"/>
                  </a:lnTo>
                  <a:close/>
                </a:path>
                <a:path w="7620" h="628650">
                  <a:moveTo>
                    <a:pt x="7620" y="510540"/>
                  </a:moveTo>
                  <a:lnTo>
                    <a:pt x="0" y="510540"/>
                  </a:lnTo>
                  <a:lnTo>
                    <a:pt x="0" y="516889"/>
                  </a:lnTo>
                  <a:lnTo>
                    <a:pt x="7620" y="516889"/>
                  </a:lnTo>
                  <a:lnTo>
                    <a:pt x="7620" y="510540"/>
                  </a:lnTo>
                  <a:close/>
                </a:path>
                <a:path w="7620" h="628650">
                  <a:moveTo>
                    <a:pt x="7620" y="516890"/>
                  </a:moveTo>
                  <a:lnTo>
                    <a:pt x="0" y="516890"/>
                  </a:lnTo>
                  <a:lnTo>
                    <a:pt x="0" y="523239"/>
                  </a:lnTo>
                  <a:lnTo>
                    <a:pt x="7620" y="523239"/>
                  </a:lnTo>
                  <a:lnTo>
                    <a:pt x="7620" y="516890"/>
                  </a:lnTo>
                  <a:close/>
                </a:path>
                <a:path w="7620" h="628650">
                  <a:moveTo>
                    <a:pt x="7620" y="523240"/>
                  </a:moveTo>
                  <a:lnTo>
                    <a:pt x="0" y="523240"/>
                  </a:lnTo>
                  <a:lnTo>
                    <a:pt x="0" y="529589"/>
                  </a:lnTo>
                  <a:lnTo>
                    <a:pt x="7620" y="529589"/>
                  </a:lnTo>
                  <a:lnTo>
                    <a:pt x="7620" y="523240"/>
                  </a:lnTo>
                  <a:close/>
                </a:path>
                <a:path w="7620" h="628650">
                  <a:moveTo>
                    <a:pt x="7620" y="529590"/>
                  </a:moveTo>
                  <a:lnTo>
                    <a:pt x="0" y="529590"/>
                  </a:lnTo>
                  <a:lnTo>
                    <a:pt x="0" y="535939"/>
                  </a:lnTo>
                  <a:lnTo>
                    <a:pt x="7620" y="535939"/>
                  </a:lnTo>
                  <a:lnTo>
                    <a:pt x="7620" y="529590"/>
                  </a:lnTo>
                  <a:close/>
                </a:path>
                <a:path w="7620" h="628650">
                  <a:moveTo>
                    <a:pt x="7620" y="535940"/>
                  </a:moveTo>
                  <a:lnTo>
                    <a:pt x="0" y="535940"/>
                  </a:lnTo>
                  <a:lnTo>
                    <a:pt x="0" y="542289"/>
                  </a:lnTo>
                  <a:lnTo>
                    <a:pt x="7620" y="542289"/>
                  </a:lnTo>
                  <a:lnTo>
                    <a:pt x="7620" y="535940"/>
                  </a:lnTo>
                  <a:close/>
                </a:path>
                <a:path w="7620" h="628650">
                  <a:moveTo>
                    <a:pt x="7620" y="542290"/>
                  </a:moveTo>
                  <a:lnTo>
                    <a:pt x="0" y="542290"/>
                  </a:lnTo>
                  <a:lnTo>
                    <a:pt x="0" y="548639"/>
                  </a:lnTo>
                  <a:lnTo>
                    <a:pt x="7620" y="548639"/>
                  </a:lnTo>
                  <a:lnTo>
                    <a:pt x="7620" y="542290"/>
                  </a:lnTo>
                  <a:close/>
                </a:path>
                <a:path w="7620" h="628650">
                  <a:moveTo>
                    <a:pt x="7620" y="548640"/>
                  </a:moveTo>
                  <a:lnTo>
                    <a:pt x="0" y="548640"/>
                  </a:lnTo>
                  <a:lnTo>
                    <a:pt x="0" y="554989"/>
                  </a:lnTo>
                  <a:lnTo>
                    <a:pt x="7620" y="554989"/>
                  </a:lnTo>
                  <a:lnTo>
                    <a:pt x="7620" y="548640"/>
                  </a:lnTo>
                  <a:close/>
                </a:path>
                <a:path w="7620" h="628650">
                  <a:moveTo>
                    <a:pt x="7620" y="554990"/>
                  </a:moveTo>
                  <a:lnTo>
                    <a:pt x="0" y="554990"/>
                  </a:lnTo>
                  <a:lnTo>
                    <a:pt x="0" y="561339"/>
                  </a:lnTo>
                  <a:lnTo>
                    <a:pt x="7620" y="561339"/>
                  </a:lnTo>
                  <a:lnTo>
                    <a:pt x="7620" y="554990"/>
                  </a:lnTo>
                  <a:close/>
                </a:path>
                <a:path w="7620" h="628650">
                  <a:moveTo>
                    <a:pt x="7620" y="561340"/>
                  </a:moveTo>
                  <a:lnTo>
                    <a:pt x="0" y="561340"/>
                  </a:lnTo>
                  <a:lnTo>
                    <a:pt x="0" y="567689"/>
                  </a:lnTo>
                  <a:lnTo>
                    <a:pt x="7620" y="567689"/>
                  </a:lnTo>
                  <a:lnTo>
                    <a:pt x="7620" y="561340"/>
                  </a:lnTo>
                  <a:close/>
                </a:path>
                <a:path w="7620" h="628650">
                  <a:moveTo>
                    <a:pt x="7620" y="567690"/>
                  </a:moveTo>
                  <a:lnTo>
                    <a:pt x="0" y="567690"/>
                  </a:lnTo>
                  <a:lnTo>
                    <a:pt x="0" y="574039"/>
                  </a:lnTo>
                  <a:lnTo>
                    <a:pt x="7620" y="574039"/>
                  </a:lnTo>
                  <a:lnTo>
                    <a:pt x="7620" y="567690"/>
                  </a:lnTo>
                  <a:close/>
                </a:path>
                <a:path w="7620" h="628650">
                  <a:moveTo>
                    <a:pt x="7620" y="574040"/>
                  </a:moveTo>
                  <a:lnTo>
                    <a:pt x="0" y="574040"/>
                  </a:lnTo>
                  <a:lnTo>
                    <a:pt x="0" y="580389"/>
                  </a:lnTo>
                  <a:lnTo>
                    <a:pt x="7620" y="580389"/>
                  </a:lnTo>
                  <a:lnTo>
                    <a:pt x="7620" y="574040"/>
                  </a:lnTo>
                  <a:close/>
                </a:path>
                <a:path w="7620" h="628650">
                  <a:moveTo>
                    <a:pt x="7620" y="580390"/>
                  </a:moveTo>
                  <a:lnTo>
                    <a:pt x="0" y="580390"/>
                  </a:lnTo>
                  <a:lnTo>
                    <a:pt x="0" y="586739"/>
                  </a:lnTo>
                  <a:lnTo>
                    <a:pt x="7620" y="586739"/>
                  </a:lnTo>
                  <a:lnTo>
                    <a:pt x="7620" y="580390"/>
                  </a:lnTo>
                  <a:close/>
                </a:path>
                <a:path w="7620" h="628650">
                  <a:moveTo>
                    <a:pt x="7620" y="586740"/>
                  </a:moveTo>
                  <a:lnTo>
                    <a:pt x="0" y="586740"/>
                  </a:lnTo>
                  <a:lnTo>
                    <a:pt x="0" y="593089"/>
                  </a:lnTo>
                  <a:lnTo>
                    <a:pt x="7620" y="593089"/>
                  </a:lnTo>
                  <a:lnTo>
                    <a:pt x="7620" y="586740"/>
                  </a:lnTo>
                  <a:close/>
                </a:path>
                <a:path w="7620" h="628650">
                  <a:moveTo>
                    <a:pt x="7620" y="593090"/>
                  </a:moveTo>
                  <a:lnTo>
                    <a:pt x="0" y="593090"/>
                  </a:lnTo>
                  <a:lnTo>
                    <a:pt x="0" y="599439"/>
                  </a:lnTo>
                  <a:lnTo>
                    <a:pt x="7620" y="599439"/>
                  </a:lnTo>
                  <a:lnTo>
                    <a:pt x="7620" y="593090"/>
                  </a:lnTo>
                  <a:close/>
                </a:path>
                <a:path w="7620" h="628650">
                  <a:moveTo>
                    <a:pt x="7620" y="599440"/>
                  </a:moveTo>
                  <a:lnTo>
                    <a:pt x="0" y="599440"/>
                  </a:lnTo>
                  <a:lnTo>
                    <a:pt x="0" y="605789"/>
                  </a:lnTo>
                  <a:lnTo>
                    <a:pt x="7620" y="605789"/>
                  </a:lnTo>
                  <a:lnTo>
                    <a:pt x="7620" y="599440"/>
                  </a:lnTo>
                  <a:close/>
                </a:path>
                <a:path w="7620" h="628650">
                  <a:moveTo>
                    <a:pt x="7620" y="605790"/>
                  </a:moveTo>
                  <a:lnTo>
                    <a:pt x="0" y="605790"/>
                  </a:lnTo>
                  <a:lnTo>
                    <a:pt x="0" y="612139"/>
                  </a:lnTo>
                  <a:lnTo>
                    <a:pt x="7620" y="612139"/>
                  </a:lnTo>
                  <a:lnTo>
                    <a:pt x="7620" y="605790"/>
                  </a:lnTo>
                  <a:close/>
                </a:path>
                <a:path w="7620" h="628650">
                  <a:moveTo>
                    <a:pt x="7620" y="612140"/>
                  </a:moveTo>
                  <a:lnTo>
                    <a:pt x="0" y="612140"/>
                  </a:lnTo>
                  <a:lnTo>
                    <a:pt x="0" y="618489"/>
                  </a:lnTo>
                  <a:lnTo>
                    <a:pt x="7620" y="618489"/>
                  </a:lnTo>
                  <a:lnTo>
                    <a:pt x="7620" y="612140"/>
                  </a:lnTo>
                  <a:close/>
                </a:path>
                <a:path w="7620" h="628650">
                  <a:moveTo>
                    <a:pt x="7620" y="618490"/>
                  </a:moveTo>
                  <a:lnTo>
                    <a:pt x="0" y="618490"/>
                  </a:lnTo>
                  <a:lnTo>
                    <a:pt x="0" y="624839"/>
                  </a:lnTo>
                  <a:lnTo>
                    <a:pt x="7620" y="624839"/>
                  </a:lnTo>
                  <a:lnTo>
                    <a:pt x="7620" y="618490"/>
                  </a:lnTo>
                  <a:close/>
                </a:path>
                <a:path w="7620" h="628650">
                  <a:moveTo>
                    <a:pt x="7620" y="624840"/>
                  </a:moveTo>
                  <a:lnTo>
                    <a:pt x="0" y="624840"/>
                  </a:lnTo>
                  <a:lnTo>
                    <a:pt x="0" y="628650"/>
                  </a:lnTo>
                  <a:lnTo>
                    <a:pt x="2539" y="628650"/>
                  </a:lnTo>
                  <a:lnTo>
                    <a:pt x="2539" y="627380"/>
                  </a:lnTo>
                  <a:lnTo>
                    <a:pt x="5080" y="627380"/>
                  </a:lnTo>
                  <a:lnTo>
                    <a:pt x="5080" y="626110"/>
                  </a:lnTo>
                  <a:lnTo>
                    <a:pt x="7620" y="626110"/>
                  </a:lnTo>
                  <a:lnTo>
                    <a:pt x="7620" y="624840"/>
                  </a:lnTo>
                  <a:close/>
                </a:path>
              </a:pathLst>
            </a:custGeom>
            <a:solidFill>
              <a:srgbClr val="7700EF"/>
            </a:solidFill>
          </p:spPr>
          <p:txBody>
            <a:bodyPr bIns="0" lIns="0" rIns="0" rtlCol="0" tIns="0" wrap="square"/>
            <a:p/>
          </p:txBody>
        </p:sp>
        <p:sp>
          <p:nvSpPr>
            <p:cNvPr id="1049402" name="object 696"/>
            <p:cNvSpPr/>
            <p:nvPr/>
          </p:nvSpPr>
          <p:spPr>
            <a:xfrm>
              <a:off x="3431540" y="4504689"/>
              <a:ext cx="6350" cy="636270"/>
            </a:xfrm>
            <a:custGeom>
              <a:avLst/>
              <a:ahLst/>
              <a:rect l="l" t="t" r="r" b="b"/>
              <a:pathLst>
                <a:path w="6350" h="636270">
                  <a:moveTo>
                    <a:pt x="1270" y="0"/>
                  </a:moveTo>
                  <a:lnTo>
                    <a:pt x="0" y="0"/>
                  </a:lnTo>
                  <a:lnTo>
                    <a:pt x="0" y="6349"/>
                  </a:lnTo>
                  <a:lnTo>
                    <a:pt x="6350" y="6349"/>
                  </a:lnTo>
                  <a:lnTo>
                    <a:pt x="6350" y="3809"/>
                  </a:lnTo>
                  <a:lnTo>
                    <a:pt x="5080" y="3809"/>
                  </a:lnTo>
                  <a:lnTo>
                    <a:pt x="5080" y="2539"/>
                  </a:lnTo>
                  <a:lnTo>
                    <a:pt x="3810" y="2539"/>
                  </a:lnTo>
                  <a:lnTo>
                    <a:pt x="3810" y="1269"/>
                  </a:lnTo>
                  <a:lnTo>
                    <a:pt x="1270" y="1269"/>
                  </a:lnTo>
                  <a:lnTo>
                    <a:pt x="1270" y="0"/>
                  </a:lnTo>
                  <a:close/>
                </a:path>
                <a:path w="6350" h="636270">
                  <a:moveTo>
                    <a:pt x="6350" y="6349"/>
                  </a:moveTo>
                  <a:lnTo>
                    <a:pt x="0" y="6349"/>
                  </a:lnTo>
                  <a:lnTo>
                    <a:pt x="0" y="12699"/>
                  </a:lnTo>
                  <a:lnTo>
                    <a:pt x="6350" y="12699"/>
                  </a:lnTo>
                  <a:lnTo>
                    <a:pt x="6350" y="6349"/>
                  </a:lnTo>
                  <a:close/>
                </a:path>
                <a:path w="6350" h="636270">
                  <a:moveTo>
                    <a:pt x="6350" y="12699"/>
                  </a:moveTo>
                  <a:lnTo>
                    <a:pt x="0" y="12699"/>
                  </a:lnTo>
                  <a:lnTo>
                    <a:pt x="0" y="19049"/>
                  </a:lnTo>
                  <a:lnTo>
                    <a:pt x="6350" y="19049"/>
                  </a:lnTo>
                  <a:lnTo>
                    <a:pt x="6350" y="12699"/>
                  </a:lnTo>
                  <a:close/>
                </a:path>
                <a:path w="6350" h="636270">
                  <a:moveTo>
                    <a:pt x="6350" y="19049"/>
                  </a:moveTo>
                  <a:lnTo>
                    <a:pt x="0" y="19049"/>
                  </a:lnTo>
                  <a:lnTo>
                    <a:pt x="0" y="25399"/>
                  </a:lnTo>
                  <a:lnTo>
                    <a:pt x="6350" y="25399"/>
                  </a:lnTo>
                  <a:lnTo>
                    <a:pt x="6350" y="19049"/>
                  </a:lnTo>
                  <a:close/>
                </a:path>
                <a:path w="6350" h="636270">
                  <a:moveTo>
                    <a:pt x="6350" y="25399"/>
                  </a:moveTo>
                  <a:lnTo>
                    <a:pt x="0" y="25399"/>
                  </a:lnTo>
                  <a:lnTo>
                    <a:pt x="0" y="31749"/>
                  </a:lnTo>
                  <a:lnTo>
                    <a:pt x="6350" y="31749"/>
                  </a:lnTo>
                  <a:lnTo>
                    <a:pt x="6350" y="25399"/>
                  </a:lnTo>
                  <a:close/>
                </a:path>
                <a:path w="6350" h="636270">
                  <a:moveTo>
                    <a:pt x="6350" y="31749"/>
                  </a:moveTo>
                  <a:lnTo>
                    <a:pt x="0" y="31749"/>
                  </a:lnTo>
                  <a:lnTo>
                    <a:pt x="0" y="38099"/>
                  </a:lnTo>
                  <a:lnTo>
                    <a:pt x="6350" y="38099"/>
                  </a:lnTo>
                  <a:lnTo>
                    <a:pt x="6350" y="31749"/>
                  </a:lnTo>
                  <a:close/>
                </a:path>
                <a:path w="6350" h="636270">
                  <a:moveTo>
                    <a:pt x="6350" y="38099"/>
                  </a:moveTo>
                  <a:lnTo>
                    <a:pt x="0" y="38099"/>
                  </a:lnTo>
                  <a:lnTo>
                    <a:pt x="0" y="44449"/>
                  </a:lnTo>
                  <a:lnTo>
                    <a:pt x="6350" y="44449"/>
                  </a:lnTo>
                  <a:lnTo>
                    <a:pt x="6350" y="38099"/>
                  </a:lnTo>
                  <a:close/>
                </a:path>
                <a:path w="6350" h="636270">
                  <a:moveTo>
                    <a:pt x="6350" y="44449"/>
                  </a:moveTo>
                  <a:lnTo>
                    <a:pt x="0" y="44449"/>
                  </a:lnTo>
                  <a:lnTo>
                    <a:pt x="0" y="50799"/>
                  </a:lnTo>
                  <a:lnTo>
                    <a:pt x="6350" y="50799"/>
                  </a:lnTo>
                  <a:lnTo>
                    <a:pt x="6350" y="44449"/>
                  </a:lnTo>
                  <a:close/>
                </a:path>
                <a:path w="6350" h="636270">
                  <a:moveTo>
                    <a:pt x="6350" y="50799"/>
                  </a:moveTo>
                  <a:lnTo>
                    <a:pt x="0" y="50799"/>
                  </a:lnTo>
                  <a:lnTo>
                    <a:pt x="0" y="57149"/>
                  </a:lnTo>
                  <a:lnTo>
                    <a:pt x="6350" y="57149"/>
                  </a:lnTo>
                  <a:lnTo>
                    <a:pt x="6350" y="50799"/>
                  </a:lnTo>
                  <a:close/>
                </a:path>
                <a:path w="6350" h="636270">
                  <a:moveTo>
                    <a:pt x="6350" y="57149"/>
                  </a:moveTo>
                  <a:lnTo>
                    <a:pt x="0" y="57149"/>
                  </a:lnTo>
                  <a:lnTo>
                    <a:pt x="0" y="63499"/>
                  </a:lnTo>
                  <a:lnTo>
                    <a:pt x="6350" y="63499"/>
                  </a:lnTo>
                  <a:lnTo>
                    <a:pt x="6350" y="57149"/>
                  </a:lnTo>
                  <a:close/>
                </a:path>
                <a:path w="6350" h="636270">
                  <a:moveTo>
                    <a:pt x="6350" y="63499"/>
                  </a:moveTo>
                  <a:lnTo>
                    <a:pt x="0" y="63499"/>
                  </a:lnTo>
                  <a:lnTo>
                    <a:pt x="0" y="69849"/>
                  </a:lnTo>
                  <a:lnTo>
                    <a:pt x="6350" y="69849"/>
                  </a:lnTo>
                  <a:lnTo>
                    <a:pt x="6350" y="63499"/>
                  </a:lnTo>
                  <a:close/>
                </a:path>
                <a:path w="6350" h="636270">
                  <a:moveTo>
                    <a:pt x="6350" y="69849"/>
                  </a:moveTo>
                  <a:lnTo>
                    <a:pt x="0" y="69849"/>
                  </a:lnTo>
                  <a:lnTo>
                    <a:pt x="0" y="76199"/>
                  </a:lnTo>
                  <a:lnTo>
                    <a:pt x="6350" y="76199"/>
                  </a:lnTo>
                  <a:lnTo>
                    <a:pt x="6350" y="69849"/>
                  </a:lnTo>
                  <a:close/>
                </a:path>
                <a:path w="6350" h="636270">
                  <a:moveTo>
                    <a:pt x="6350" y="76199"/>
                  </a:moveTo>
                  <a:lnTo>
                    <a:pt x="0" y="76199"/>
                  </a:lnTo>
                  <a:lnTo>
                    <a:pt x="0" y="82549"/>
                  </a:lnTo>
                  <a:lnTo>
                    <a:pt x="6350" y="82549"/>
                  </a:lnTo>
                  <a:lnTo>
                    <a:pt x="6350" y="76199"/>
                  </a:lnTo>
                  <a:close/>
                </a:path>
                <a:path w="6350" h="636270">
                  <a:moveTo>
                    <a:pt x="6350" y="82549"/>
                  </a:moveTo>
                  <a:lnTo>
                    <a:pt x="0" y="82549"/>
                  </a:lnTo>
                  <a:lnTo>
                    <a:pt x="0" y="88899"/>
                  </a:lnTo>
                  <a:lnTo>
                    <a:pt x="6350" y="88899"/>
                  </a:lnTo>
                  <a:lnTo>
                    <a:pt x="6350" y="82549"/>
                  </a:lnTo>
                  <a:close/>
                </a:path>
                <a:path w="6350" h="636270">
                  <a:moveTo>
                    <a:pt x="6350" y="88899"/>
                  </a:moveTo>
                  <a:lnTo>
                    <a:pt x="0" y="88899"/>
                  </a:lnTo>
                  <a:lnTo>
                    <a:pt x="0" y="95249"/>
                  </a:lnTo>
                  <a:lnTo>
                    <a:pt x="6350" y="95249"/>
                  </a:lnTo>
                  <a:lnTo>
                    <a:pt x="6350" y="88899"/>
                  </a:lnTo>
                  <a:close/>
                </a:path>
                <a:path w="6350" h="636270">
                  <a:moveTo>
                    <a:pt x="6350" y="95249"/>
                  </a:moveTo>
                  <a:lnTo>
                    <a:pt x="0" y="95249"/>
                  </a:lnTo>
                  <a:lnTo>
                    <a:pt x="0" y="101599"/>
                  </a:lnTo>
                  <a:lnTo>
                    <a:pt x="6350" y="101599"/>
                  </a:lnTo>
                  <a:lnTo>
                    <a:pt x="6350" y="95249"/>
                  </a:lnTo>
                  <a:close/>
                </a:path>
                <a:path w="6350" h="636270">
                  <a:moveTo>
                    <a:pt x="6350" y="101599"/>
                  </a:moveTo>
                  <a:lnTo>
                    <a:pt x="0" y="101599"/>
                  </a:lnTo>
                  <a:lnTo>
                    <a:pt x="0" y="107949"/>
                  </a:lnTo>
                  <a:lnTo>
                    <a:pt x="6350" y="107949"/>
                  </a:lnTo>
                  <a:lnTo>
                    <a:pt x="6350" y="101599"/>
                  </a:lnTo>
                  <a:close/>
                </a:path>
                <a:path w="6350" h="636270">
                  <a:moveTo>
                    <a:pt x="6350" y="107949"/>
                  </a:moveTo>
                  <a:lnTo>
                    <a:pt x="0" y="107949"/>
                  </a:lnTo>
                  <a:lnTo>
                    <a:pt x="0" y="114299"/>
                  </a:lnTo>
                  <a:lnTo>
                    <a:pt x="6350" y="114299"/>
                  </a:lnTo>
                  <a:lnTo>
                    <a:pt x="6350" y="107949"/>
                  </a:lnTo>
                  <a:close/>
                </a:path>
                <a:path w="6350" h="636270">
                  <a:moveTo>
                    <a:pt x="6350" y="114299"/>
                  </a:moveTo>
                  <a:lnTo>
                    <a:pt x="0" y="114299"/>
                  </a:lnTo>
                  <a:lnTo>
                    <a:pt x="0" y="120649"/>
                  </a:lnTo>
                  <a:lnTo>
                    <a:pt x="6350" y="120649"/>
                  </a:lnTo>
                  <a:lnTo>
                    <a:pt x="6350" y="114299"/>
                  </a:lnTo>
                  <a:close/>
                </a:path>
                <a:path w="6350" h="636270">
                  <a:moveTo>
                    <a:pt x="6350" y="120649"/>
                  </a:moveTo>
                  <a:lnTo>
                    <a:pt x="0" y="120649"/>
                  </a:lnTo>
                  <a:lnTo>
                    <a:pt x="0" y="126999"/>
                  </a:lnTo>
                  <a:lnTo>
                    <a:pt x="6350" y="126999"/>
                  </a:lnTo>
                  <a:lnTo>
                    <a:pt x="6350" y="120649"/>
                  </a:lnTo>
                  <a:close/>
                </a:path>
                <a:path w="6350" h="636270">
                  <a:moveTo>
                    <a:pt x="6350" y="126999"/>
                  </a:moveTo>
                  <a:lnTo>
                    <a:pt x="0" y="126999"/>
                  </a:lnTo>
                  <a:lnTo>
                    <a:pt x="0" y="133349"/>
                  </a:lnTo>
                  <a:lnTo>
                    <a:pt x="6350" y="133349"/>
                  </a:lnTo>
                  <a:lnTo>
                    <a:pt x="6350" y="126999"/>
                  </a:lnTo>
                  <a:close/>
                </a:path>
                <a:path w="6350" h="636270">
                  <a:moveTo>
                    <a:pt x="6350" y="133349"/>
                  </a:moveTo>
                  <a:lnTo>
                    <a:pt x="0" y="133349"/>
                  </a:lnTo>
                  <a:lnTo>
                    <a:pt x="0" y="139699"/>
                  </a:lnTo>
                  <a:lnTo>
                    <a:pt x="6350" y="139699"/>
                  </a:lnTo>
                  <a:lnTo>
                    <a:pt x="6350" y="133349"/>
                  </a:lnTo>
                  <a:close/>
                </a:path>
                <a:path w="6350" h="636270">
                  <a:moveTo>
                    <a:pt x="6350" y="139699"/>
                  </a:moveTo>
                  <a:lnTo>
                    <a:pt x="0" y="139699"/>
                  </a:lnTo>
                  <a:lnTo>
                    <a:pt x="0" y="146049"/>
                  </a:lnTo>
                  <a:lnTo>
                    <a:pt x="6350" y="146049"/>
                  </a:lnTo>
                  <a:lnTo>
                    <a:pt x="6350" y="139699"/>
                  </a:lnTo>
                  <a:close/>
                </a:path>
                <a:path w="6350" h="636270">
                  <a:moveTo>
                    <a:pt x="6350" y="146049"/>
                  </a:moveTo>
                  <a:lnTo>
                    <a:pt x="0" y="146049"/>
                  </a:lnTo>
                  <a:lnTo>
                    <a:pt x="0" y="152399"/>
                  </a:lnTo>
                  <a:lnTo>
                    <a:pt x="6350" y="152399"/>
                  </a:lnTo>
                  <a:lnTo>
                    <a:pt x="6350" y="146049"/>
                  </a:lnTo>
                  <a:close/>
                </a:path>
                <a:path w="6350" h="636270">
                  <a:moveTo>
                    <a:pt x="6350" y="152399"/>
                  </a:moveTo>
                  <a:lnTo>
                    <a:pt x="0" y="152399"/>
                  </a:lnTo>
                  <a:lnTo>
                    <a:pt x="0" y="158749"/>
                  </a:lnTo>
                  <a:lnTo>
                    <a:pt x="6350" y="158749"/>
                  </a:lnTo>
                  <a:lnTo>
                    <a:pt x="6350" y="152399"/>
                  </a:lnTo>
                  <a:close/>
                </a:path>
                <a:path w="6350" h="636270">
                  <a:moveTo>
                    <a:pt x="6350" y="158749"/>
                  </a:moveTo>
                  <a:lnTo>
                    <a:pt x="0" y="158749"/>
                  </a:lnTo>
                  <a:lnTo>
                    <a:pt x="0" y="165099"/>
                  </a:lnTo>
                  <a:lnTo>
                    <a:pt x="6350" y="165099"/>
                  </a:lnTo>
                  <a:lnTo>
                    <a:pt x="6350" y="158749"/>
                  </a:lnTo>
                  <a:close/>
                </a:path>
                <a:path w="6350" h="636270">
                  <a:moveTo>
                    <a:pt x="6350" y="165099"/>
                  </a:moveTo>
                  <a:lnTo>
                    <a:pt x="0" y="165099"/>
                  </a:lnTo>
                  <a:lnTo>
                    <a:pt x="0" y="171449"/>
                  </a:lnTo>
                  <a:lnTo>
                    <a:pt x="6350" y="171449"/>
                  </a:lnTo>
                  <a:lnTo>
                    <a:pt x="6350" y="165099"/>
                  </a:lnTo>
                  <a:close/>
                </a:path>
                <a:path w="6350" h="636270">
                  <a:moveTo>
                    <a:pt x="6350" y="171449"/>
                  </a:moveTo>
                  <a:lnTo>
                    <a:pt x="0" y="171449"/>
                  </a:lnTo>
                  <a:lnTo>
                    <a:pt x="0" y="177799"/>
                  </a:lnTo>
                  <a:lnTo>
                    <a:pt x="6350" y="177799"/>
                  </a:lnTo>
                  <a:lnTo>
                    <a:pt x="6350" y="171449"/>
                  </a:lnTo>
                  <a:close/>
                </a:path>
                <a:path w="6350" h="636270">
                  <a:moveTo>
                    <a:pt x="6350" y="177799"/>
                  </a:moveTo>
                  <a:lnTo>
                    <a:pt x="0" y="177799"/>
                  </a:lnTo>
                  <a:lnTo>
                    <a:pt x="0" y="182879"/>
                  </a:lnTo>
                  <a:lnTo>
                    <a:pt x="6350" y="182879"/>
                  </a:lnTo>
                  <a:lnTo>
                    <a:pt x="6350" y="177799"/>
                  </a:lnTo>
                  <a:close/>
                </a:path>
                <a:path w="6350" h="636270">
                  <a:moveTo>
                    <a:pt x="6350" y="182879"/>
                  </a:moveTo>
                  <a:lnTo>
                    <a:pt x="0" y="182879"/>
                  </a:lnTo>
                  <a:lnTo>
                    <a:pt x="0" y="189229"/>
                  </a:lnTo>
                  <a:lnTo>
                    <a:pt x="6350" y="189229"/>
                  </a:lnTo>
                  <a:lnTo>
                    <a:pt x="6350" y="182879"/>
                  </a:lnTo>
                  <a:close/>
                </a:path>
                <a:path w="6350" h="636270">
                  <a:moveTo>
                    <a:pt x="6350" y="189229"/>
                  </a:moveTo>
                  <a:lnTo>
                    <a:pt x="0" y="189229"/>
                  </a:lnTo>
                  <a:lnTo>
                    <a:pt x="0" y="196849"/>
                  </a:lnTo>
                  <a:lnTo>
                    <a:pt x="6350" y="196849"/>
                  </a:lnTo>
                  <a:lnTo>
                    <a:pt x="6350" y="189229"/>
                  </a:lnTo>
                  <a:close/>
                </a:path>
                <a:path w="6350" h="636270">
                  <a:moveTo>
                    <a:pt x="6350" y="196849"/>
                  </a:moveTo>
                  <a:lnTo>
                    <a:pt x="0" y="196849"/>
                  </a:lnTo>
                  <a:lnTo>
                    <a:pt x="0" y="203199"/>
                  </a:lnTo>
                  <a:lnTo>
                    <a:pt x="6350" y="203199"/>
                  </a:lnTo>
                  <a:lnTo>
                    <a:pt x="6350" y="196849"/>
                  </a:lnTo>
                  <a:close/>
                </a:path>
                <a:path w="6350" h="636270">
                  <a:moveTo>
                    <a:pt x="6350" y="203199"/>
                  </a:moveTo>
                  <a:lnTo>
                    <a:pt x="0" y="203199"/>
                  </a:lnTo>
                  <a:lnTo>
                    <a:pt x="0" y="209549"/>
                  </a:lnTo>
                  <a:lnTo>
                    <a:pt x="6350" y="209549"/>
                  </a:lnTo>
                  <a:lnTo>
                    <a:pt x="6350" y="203199"/>
                  </a:lnTo>
                  <a:close/>
                </a:path>
                <a:path w="6350" h="636270">
                  <a:moveTo>
                    <a:pt x="6350" y="209549"/>
                  </a:moveTo>
                  <a:lnTo>
                    <a:pt x="0" y="209549"/>
                  </a:lnTo>
                  <a:lnTo>
                    <a:pt x="0" y="215899"/>
                  </a:lnTo>
                  <a:lnTo>
                    <a:pt x="6350" y="215899"/>
                  </a:lnTo>
                  <a:lnTo>
                    <a:pt x="6350" y="209549"/>
                  </a:lnTo>
                  <a:close/>
                </a:path>
                <a:path w="6350" h="636270">
                  <a:moveTo>
                    <a:pt x="6350" y="215899"/>
                  </a:moveTo>
                  <a:lnTo>
                    <a:pt x="0" y="215899"/>
                  </a:lnTo>
                  <a:lnTo>
                    <a:pt x="0" y="222249"/>
                  </a:lnTo>
                  <a:lnTo>
                    <a:pt x="6350" y="222249"/>
                  </a:lnTo>
                  <a:lnTo>
                    <a:pt x="6350" y="215899"/>
                  </a:lnTo>
                  <a:close/>
                </a:path>
                <a:path w="6350" h="636270">
                  <a:moveTo>
                    <a:pt x="6350" y="222249"/>
                  </a:moveTo>
                  <a:lnTo>
                    <a:pt x="0" y="222249"/>
                  </a:lnTo>
                  <a:lnTo>
                    <a:pt x="0" y="228599"/>
                  </a:lnTo>
                  <a:lnTo>
                    <a:pt x="6350" y="228599"/>
                  </a:lnTo>
                  <a:lnTo>
                    <a:pt x="6350" y="222249"/>
                  </a:lnTo>
                  <a:close/>
                </a:path>
                <a:path w="6350" h="636270">
                  <a:moveTo>
                    <a:pt x="6350" y="228599"/>
                  </a:moveTo>
                  <a:lnTo>
                    <a:pt x="0" y="228599"/>
                  </a:lnTo>
                  <a:lnTo>
                    <a:pt x="0" y="233679"/>
                  </a:lnTo>
                  <a:lnTo>
                    <a:pt x="6350" y="233679"/>
                  </a:lnTo>
                  <a:lnTo>
                    <a:pt x="6350" y="228599"/>
                  </a:lnTo>
                  <a:close/>
                </a:path>
                <a:path w="6350" h="636270">
                  <a:moveTo>
                    <a:pt x="6350" y="233679"/>
                  </a:moveTo>
                  <a:lnTo>
                    <a:pt x="0" y="233679"/>
                  </a:lnTo>
                  <a:lnTo>
                    <a:pt x="0" y="240029"/>
                  </a:lnTo>
                  <a:lnTo>
                    <a:pt x="6350" y="240029"/>
                  </a:lnTo>
                  <a:lnTo>
                    <a:pt x="6350" y="233679"/>
                  </a:lnTo>
                  <a:close/>
                </a:path>
                <a:path w="6350" h="636270">
                  <a:moveTo>
                    <a:pt x="6350" y="240029"/>
                  </a:moveTo>
                  <a:lnTo>
                    <a:pt x="0" y="240029"/>
                  </a:lnTo>
                  <a:lnTo>
                    <a:pt x="0" y="247649"/>
                  </a:lnTo>
                  <a:lnTo>
                    <a:pt x="6350" y="247649"/>
                  </a:lnTo>
                  <a:lnTo>
                    <a:pt x="6350" y="240029"/>
                  </a:lnTo>
                  <a:close/>
                </a:path>
                <a:path w="6350" h="636270">
                  <a:moveTo>
                    <a:pt x="6350" y="247649"/>
                  </a:moveTo>
                  <a:lnTo>
                    <a:pt x="0" y="247649"/>
                  </a:lnTo>
                  <a:lnTo>
                    <a:pt x="0" y="260349"/>
                  </a:lnTo>
                  <a:lnTo>
                    <a:pt x="6350" y="260349"/>
                  </a:lnTo>
                  <a:lnTo>
                    <a:pt x="6350" y="247649"/>
                  </a:lnTo>
                  <a:close/>
                </a:path>
                <a:path w="6350" h="636270">
                  <a:moveTo>
                    <a:pt x="6350" y="260349"/>
                  </a:moveTo>
                  <a:lnTo>
                    <a:pt x="0" y="260349"/>
                  </a:lnTo>
                  <a:lnTo>
                    <a:pt x="0" y="304799"/>
                  </a:lnTo>
                  <a:lnTo>
                    <a:pt x="6350" y="304799"/>
                  </a:lnTo>
                  <a:lnTo>
                    <a:pt x="6350" y="260349"/>
                  </a:lnTo>
                  <a:close/>
                </a:path>
                <a:path w="6350" h="636270">
                  <a:moveTo>
                    <a:pt x="6350" y="304799"/>
                  </a:moveTo>
                  <a:lnTo>
                    <a:pt x="0" y="304799"/>
                  </a:lnTo>
                  <a:lnTo>
                    <a:pt x="0" y="378459"/>
                  </a:lnTo>
                  <a:lnTo>
                    <a:pt x="6350" y="378459"/>
                  </a:lnTo>
                  <a:lnTo>
                    <a:pt x="6350" y="304799"/>
                  </a:lnTo>
                  <a:close/>
                </a:path>
                <a:path w="6350" h="636270">
                  <a:moveTo>
                    <a:pt x="6350" y="467359"/>
                  </a:moveTo>
                  <a:lnTo>
                    <a:pt x="0" y="467359"/>
                  </a:lnTo>
                  <a:lnTo>
                    <a:pt x="0" y="469899"/>
                  </a:lnTo>
                  <a:lnTo>
                    <a:pt x="6350" y="469899"/>
                  </a:lnTo>
                  <a:lnTo>
                    <a:pt x="6350" y="467359"/>
                  </a:lnTo>
                  <a:close/>
                </a:path>
                <a:path w="6350" h="636270">
                  <a:moveTo>
                    <a:pt x="6350" y="469899"/>
                  </a:moveTo>
                  <a:lnTo>
                    <a:pt x="0" y="469899"/>
                  </a:lnTo>
                  <a:lnTo>
                    <a:pt x="0" y="476249"/>
                  </a:lnTo>
                  <a:lnTo>
                    <a:pt x="6350" y="476249"/>
                  </a:lnTo>
                  <a:lnTo>
                    <a:pt x="6350" y="469899"/>
                  </a:lnTo>
                  <a:close/>
                </a:path>
                <a:path w="6350" h="636270">
                  <a:moveTo>
                    <a:pt x="6350" y="476249"/>
                  </a:moveTo>
                  <a:lnTo>
                    <a:pt x="0" y="476249"/>
                  </a:lnTo>
                  <a:lnTo>
                    <a:pt x="0" y="482599"/>
                  </a:lnTo>
                  <a:lnTo>
                    <a:pt x="6350" y="482599"/>
                  </a:lnTo>
                  <a:lnTo>
                    <a:pt x="6350" y="476249"/>
                  </a:lnTo>
                  <a:close/>
                </a:path>
                <a:path w="6350" h="636270">
                  <a:moveTo>
                    <a:pt x="6350" y="482599"/>
                  </a:moveTo>
                  <a:lnTo>
                    <a:pt x="0" y="482599"/>
                  </a:lnTo>
                  <a:lnTo>
                    <a:pt x="0" y="488949"/>
                  </a:lnTo>
                  <a:lnTo>
                    <a:pt x="6350" y="488949"/>
                  </a:lnTo>
                  <a:lnTo>
                    <a:pt x="6350" y="482599"/>
                  </a:lnTo>
                  <a:close/>
                </a:path>
                <a:path w="6350" h="636270">
                  <a:moveTo>
                    <a:pt x="6350" y="488949"/>
                  </a:moveTo>
                  <a:lnTo>
                    <a:pt x="0" y="488949"/>
                  </a:lnTo>
                  <a:lnTo>
                    <a:pt x="0" y="495299"/>
                  </a:lnTo>
                  <a:lnTo>
                    <a:pt x="6350" y="495299"/>
                  </a:lnTo>
                  <a:lnTo>
                    <a:pt x="6350" y="488949"/>
                  </a:lnTo>
                  <a:close/>
                </a:path>
                <a:path w="6350" h="636270">
                  <a:moveTo>
                    <a:pt x="6350" y="495299"/>
                  </a:moveTo>
                  <a:lnTo>
                    <a:pt x="0" y="495299"/>
                  </a:lnTo>
                  <a:lnTo>
                    <a:pt x="0" y="501649"/>
                  </a:lnTo>
                  <a:lnTo>
                    <a:pt x="6350" y="501649"/>
                  </a:lnTo>
                  <a:lnTo>
                    <a:pt x="6350" y="495299"/>
                  </a:lnTo>
                  <a:close/>
                </a:path>
                <a:path w="6350" h="636270">
                  <a:moveTo>
                    <a:pt x="6350" y="501649"/>
                  </a:moveTo>
                  <a:lnTo>
                    <a:pt x="0" y="501649"/>
                  </a:lnTo>
                  <a:lnTo>
                    <a:pt x="0" y="507999"/>
                  </a:lnTo>
                  <a:lnTo>
                    <a:pt x="6350" y="507999"/>
                  </a:lnTo>
                  <a:lnTo>
                    <a:pt x="6350" y="501649"/>
                  </a:lnTo>
                  <a:close/>
                </a:path>
                <a:path w="6350" h="636270">
                  <a:moveTo>
                    <a:pt x="6350" y="507999"/>
                  </a:moveTo>
                  <a:lnTo>
                    <a:pt x="0" y="507999"/>
                  </a:lnTo>
                  <a:lnTo>
                    <a:pt x="0" y="514349"/>
                  </a:lnTo>
                  <a:lnTo>
                    <a:pt x="6350" y="514349"/>
                  </a:lnTo>
                  <a:lnTo>
                    <a:pt x="6350" y="507999"/>
                  </a:lnTo>
                  <a:close/>
                </a:path>
                <a:path w="6350" h="636270">
                  <a:moveTo>
                    <a:pt x="6350" y="514349"/>
                  </a:moveTo>
                  <a:lnTo>
                    <a:pt x="0" y="514349"/>
                  </a:lnTo>
                  <a:lnTo>
                    <a:pt x="0" y="520699"/>
                  </a:lnTo>
                  <a:lnTo>
                    <a:pt x="6350" y="520699"/>
                  </a:lnTo>
                  <a:lnTo>
                    <a:pt x="6350" y="514349"/>
                  </a:lnTo>
                  <a:close/>
                </a:path>
                <a:path w="6350" h="636270">
                  <a:moveTo>
                    <a:pt x="6350" y="520699"/>
                  </a:moveTo>
                  <a:lnTo>
                    <a:pt x="0" y="520699"/>
                  </a:lnTo>
                  <a:lnTo>
                    <a:pt x="0" y="527049"/>
                  </a:lnTo>
                  <a:lnTo>
                    <a:pt x="6350" y="527049"/>
                  </a:lnTo>
                  <a:lnTo>
                    <a:pt x="6350" y="520699"/>
                  </a:lnTo>
                  <a:close/>
                </a:path>
                <a:path w="6350" h="636270">
                  <a:moveTo>
                    <a:pt x="6350" y="527049"/>
                  </a:moveTo>
                  <a:lnTo>
                    <a:pt x="0" y="527049"/>
                  </a:lnTo>
                  <a:lnTo>
                    <a:pt x="0" y="533399"/>
                  </a:lnTo>
                  <a:lnTo>
                    <a:pt x="6350" y="533399"/>
                  </a:lnTo>
                  <a:lnTo>
                    <a:pt x="6350" y="527049"/>
                  </a:lnTo>
                  <a:close/>
                </a:path>
                <a:path w="6350" h="636270">
                  <a:moveTo>
                    <a:pt x="6350" y="533399"/>
                  </a:moveTo>
                  <a:lnTo>
                    <a:pt x="0" y="533399"/>
                  </a:lnTo>
                  <a:lnTo>
                    <a:pt x="0" y="539749"/>
                  </a:lnTo>
                  <a:lnTo>
                    <a:pt x="6350" y="539749"/>
                  </a:lnTo>
                  <a:lnTo>
                    <a:pt x="6350" y="533399"/>
                  </a:lnTo>
                  <a:close/>
                </a:path>
                <a:path w="6350" h="636270">
                  <a:moveTo>
                    <a:pt x="6350" y="539749"/>
                  </a:moveTo>
                  <a:lnTo>
                    <a:pt x="0" y="539749"/>
                  </a:lnTo>
                  <a:lnTo>
                    <a:pt x="0" y="546099"/>
                  </a:lnTo>
                  <a:lnTo>
                    <a:pt x="6350" y="546099"/>
                  </a:lnTo>
                  <a:lnTo>
                    <a:pt x="6350" y="539749"/>
                  </a:lnTo>
                  <a:close/>
                </a:path>
                <a:path w="6350" h="636270">
                  <a:moveTo>
                    <a:pt x="6350" y="546099"/>
                  </a:moveTo>
                  <a:lnTo>
                    <a:pt x="0" y="546099"/>
                  </a:lnTo>
                  <a:lnTo>
                    <a:pt x="0" y="552449"/>
                  </a:lnTo>
                  <a:lnTo>
                    <a:pt x="6350" y="552449"/>
                  </a:lnTo>
                  <a:lnTo>
                    <a:pt x="6350" y="546099"/>
                  </a:lnTo>
                  <a:close/>
                </a:path>
                <a:path w="6350" h="636270">
                  <a:moveTo>
                    <a:pt x="6350" y="552449"/>
                  </a:moveTo>
                  <a:lnTo>
                    <a:pt x="0" y="552449"/>
                  </a:lnTo>
                  <a:lnTo>
                    <a:pt x="0" y="558799"/>
                  </a:lnTo>
                  <a:lnTo>
                    <a:pt x="6350" y="558799"/>
                  </a:lnTo>
                  <a:lnTo>
                    <a:pt x="6350" y="552449"/>
                  </a:lnTo>
                  <a:close/>
                </a:path>
                <a:path w="6350" h="636270">
                  <a:moveTo>
                    <a:pt x="6350" y="558799"/>
                  </a:moveTo>
                  <a:lnTo>
                    <a:pt x="0" y="558799"/>
                  </a:lnTo>
                  <a:lnTo>
                    <a:pt x="0" y="565149"/>
                  </a:lnTo>
                  <a:lnTo>
                    <a:pt x="6350" y="565149"/>
                  </a:lnTo>
                  <a:lnTo>
                    <a:pt x="6350" y="558799"/>
                  </a:lnTo>
                  <a:close/>
                </a:path>
                <a:path w="6350" h="636270">
                  <a:moveTo>
                    <a:pt x="6350" y="565149"/>
                  </a:moveTo>
                  <a:lnTo>
                    <a:pt x="0" y="565149"/>
                  </a:lnTo>
                  <a:lnTo>
                    <a:pt x="0" y="571499"/>
                  </a:lnTo>
                  <a:lnTo>
                    <a:pt x="6350" y="571499"/>
                  </a:lnTo>
                  <a:lnTo>
                    <a:pt x="6350" y="565149"/>
                  </a:lnTo>
                  <a:close/>
                </a:path>
                <a:path w="6350" h="636270">
                  <a:moveTo>
                    <a:pt x="6350" y="571499"/>
                  </a:moveTo>
                  <a:lnTo>
                    <a:pt x="0" y="571499"/>
                  </a:lnTo>
                  <a:lnTo>
                    <a:pt x="0" y="577849"/>
                  </a:lnTo>
                  <a:lnTo>
                    <a:pt x="6350" y="577849"/>
                  </a:lnTo>
                  <a:lnTo>
                    <a:pt x="6350" y="571499"/>
                  </a:lnTo>
                  <a:close/>
                </a:path>
                <a:path w="6350" h="636270">
                  <a:moveTo>
                    <a:pt x="6350" y="577849"/>
                  </a:moveTo>
                  <a:lnTo>
                    <a:pt x="0" y="577849"/>
                  </a:lnTo>
                  <a:lnTo>
                    <a:pt x="0" y="584199"/>
                  </a:lnTo>
                  <a:lnTo>
                    <a:pt x="6350" y="584199"/>
                  </a:lnTo>
                  <a:lnTo>
                    <a:pt x="6350" y="577849"/>
                  </a:lnTo>
                  <a:close/>
                </a:path>
                <a:path w="6350" h="636270">
                  <a:moveTo>
                    <a:pt x="6350" y="584199"/>
                  </a:moveTo>
                  <a:lnTo>
                    <a:pt x="0" y="584199"/>
                  </a:lnTo>
                  <a:lnTo>
                    <a:pt x="0" y="590549"/>
                  </a:lnTo>
                  <a:lnTo>
                    <a:pt x="6350" y="590549"/>
                  </a:lnTo>
                  <a:lnTo>
                    <a:pt x="6350" y="584199"/>
                  </a:lnTo>
                  <a:close/>
                </a:path>
                <a:path w="6350" h="636270">
                  <a:moveTo>
                    <a:pt x="6350" y="590549"/>
                  </a:moveTo>
                  <a:lnTo>
                    <a:pt x="0" y="590549"/>
                  </a:lnTo>
                  <a:lnTo>
                    <a:pt x="0" y="596899"/>
                  </a:lnTo>
                  <a:lnTo>
                    <a:pt x="6350" y="596899"/>
                  </a:lnTo>
                  <a:lnTo>
                    <a:pt x="6350" y="590549"/>
                  </a:lnTo>
                  <a:close/>
                </a:path>
                <a:path w="6350" h="636270">
                  <a:moveTo>
                    <a:pt x="6350" y="596899"/>
                  </a:moveTo>
                  <a:lnTo>
                    <a:pt x="0" y="596899"/>
                  </a:lnTo>
                  <a:lnTo>
                    <a:pt x="0" y="603249"/>
                  </a:lnTo>
                  <a:lnTo>
                    <a:pt x="6350" y="603249"/>
                  </a:lnTo>
                  <a:lnTo>
                    <a:pt x="6350" y="596899"/>
                  </a:lnTo>
                  <a:close/>
                </a:path>
                <a:path w="6350" h="636270">
                  <a:moveTo>
                    <a:pt x="6350" y="603249"/>
                  </a:moveTo>
                  <a:lnTo>
                    <a:pt x="0" y="603249"/>
                  </a:lnTo>
                  <a:lnTo>
                    <a:pt x="0" y="609599"/>
                  </a:lnTo>
                  <a:lnTo>
                    <a:pt x="6350" y="609599"/>
                  </a:lnTo>
                  <a:lnTo>
                    <a:pt x="6350" y="603249"/>
                  </a:lnTo>
                  <a:close/>
                </a:path>
                <a:path w="6350" h="636270">
                  <a:moveTo>
                    <a:pt x="6350" y="609599"/>
                  </a:moveTo>
                  <a:lnTo>
                    <a:pt x="0" y="609599"/>
                  </a:lnTo>
                  <a:lnTo>
                    <a:pt x="0" y="615949"/>
                  </a:lnTo>
                  <a:lnTo>
                    <a:pt x="6350" y="615949"/>
                  </a:lnTo>
                  <a:lnTo>
                    <a:pt x="6350" y="609599"/>
                  </a:lnTo>
                  <a:close/>
                </a:path>
                <a:path w="6350" h="636270">
                  <a:moveTo>
                    <a:pt x="6350" y="615949"/>
                  </a:moveTo>
                  <a:lnTo>
                    <a:pt x="0" y="615949"/>
                  </a:lnTo>
                  <a:lnTo>
                    <a:pt x="0" y="622299"/>
                  </a:lnTo>
                  <a:lnTo>
                    <a:pt x="6350" y="622299"/>
                  </a:lnTo>
                  <a:lnTo>
                    <a:pt x="6350" y="615949"/>
                  </a:lnTo>
                  <a:close/>
                </a:path>
                <a:path w="6350" h="636270">
                  <a:moveTo>
                    <a:pt x="6350" y="622299"/>
                  </a:moveTo>
                  <a:lnTo>
                    <a:pt x="0" y="622299"/>
                  </a:lnTo>
                  <a:lnTo>
                    <a:pt x="0" y="628649"/>
                  </a:lnTo>
                  <a:lnTo>
                    <a:pt x="6350" y="628649"/>
                  </a:lnTo>
                  <a:lnTo>
                    <a:pt x="6350" y="622299"/>
                  </a:lnTo>
                  <a:close/>
                </a:path>
                <a:path w="6350" h="636270">
                  <a:moveTo>
                    <a:pt x="6350" y="628649"/>
                  </a:moveTo>
                  <a:lnTo>
                    <a:pt x="0" y="628649"/>
                  </a:lnTo>
                  <a:lnTo>
                    <a:pt x="0" y="634999"/>
                  </a:lnTo>
                  <a:lnTo>
                    <a:pt x="3810" y="634999"/>
                  </a:lnTo>
                  <a:lnTo>
                    <a:pt x="3810" y="633729"/>
                  </a:lnTo>
                  <a:lnTo>
                    <a:pt x="6350" y="633729"/>
                  </a:lnTo>
                  <a:lnTo>
                    <a:pt x="6350" y="628649"/>
                  </a:lnTo>
                  <a:close/>
                </a:path>
                <a:path w="6350" h="636270">
                  <a:moveTo>
                    <a:pt x="1270" y="634999"/>
                  </a:moveTo>
                  <a:lnTo>
                    <a:pt x="0" y="634999"/>
                  </a:lnTo>
                  <a:lnTo>
                    <a:pt x="0" y="636269"/>
                  </a:lnTo>
                  <a:lnTo>
                    <a:pt x="1270" y="636269"/>
                  </a:lnTo>
                  <a:lnTo>
                    <a:pt x="1270" y="634999"/>
                  </a:lnTo>
                  <a:close/>
                </a:path>
              </a:pathLst>
            </a:custGeom>
            <a:solidFill>
              <a:srgbClr val="7600EF"/>
            </a:solidFill>
          </p:spPr>
          <p:txBody>
            <a:bodyPr bIns="0" lIns="0" rIns="0" rtlCol="0" tIns="0" wrap="square"/>
            <a:p/>
          </p:txBody>
        </p:sp>
        <p:sp>
          <p:nvSpPr>
            <p:cNvPr id="1049403" name="object 697"/>
            <p:cNvSpPr/>
            <p:nvPr/>
          </p:nvSpPr>
          <p:spPr>
            <a:xfrm>
              <a:off x="3423919" y="4500879"/>
              <a:ext cx="7620" cy="643890"/>
            </a:xfrm>
            <a:custGeom>
              <a:avLst/>
              <a:ahLst/>
              <a:rect l="l" t="t" r="r" b="b"/>
              <a:pathLst>
                <a:path w="7620" h="643889">
                  <a:moveTo>
                    <a:pt x="2539" y="0"/>
                  </a:moveTo>
                  <a:lnTo>
                    <a:pt x="0" y="0"/>
                  </a:lnTo>
                  <a:lnTo>
                    <a:pt x="0" y="3810"/>
                  </a:lnTo>
                  <a:lnTo>
                    <a:pt x="6350" y="3810"/>
                  </a:lnTo>
                  <a:lnTo>
                    <a:pt x="6350" y="2540"/>
                  </a:lnTo>
                  <a:lnTo>
                    <a:pt x="3809" y="2540"/>
                  </a:lnTo>
                  <a:lnTo>
                    <a:pt x="3809" y="1270"/>
                  </a:lnTo>
                  <a:lnTo>
                    <a:pt x="2539" y="1270"/>
                  </a:lnTo>
                  <a:lnTo>
                    <a:pt x="2539" y="0"/>
                  </a:lnTo>
                  <a:close/>
                </a:path>
                <a:path w="7620" h="643889">
                  <a:moveTo>
                    <a:pt x="7619" y="3810"/>
                  </a:moveTo>
                  <a:lnTo>
                    <a:pt x="0" y="3810"/>
                  </a:lnTo>
                  <a:lnTo>
                    <a:pt x="0" y="10160"/>
                  </a:lnTo>
                  <a:lnTo>
                    <a:pt x="7619" y="10160"/>
                  </a:lnTo>
                  <a:lnTo>
                    <a:pt x="7619" y="3810"/>
                  </a:lnTo>
                  <a:close/>
                </a:path>
                <a:path w="7620" h="643889">
                  <a:moveTo>
                    <a:pt x="7619" y="10160"/>
                  </a:moveTo>
                  <a:lnTo>
                    <a:pt x="0" y="10160"/>
                  </a:lnTo>
                  <a:lnTo>
                    <a:pt x="0" y="16510"/>
                  </a:lnTo>
                  <a:lnTo>
                    <a:pt x="7619" y="16510"/>
                  </a:lnTo>
                  <a:lnTo>
                    <a:pt x="7619" y="10160"/>
                  </a:lnTo>
                  <a:close/>
                </a:path>
                <a:path w="7620" h="643889">
                  <a:moveTo>
                    <a:pt x="7619" y="16510"/>
                  </a:moveTo>
                  <a:lnTo>
                    <a:pt x="0" y="16510"/>
                  </a:lnTo>
                  <a:lnTo>
                    <a:pt x="0" y="22860"/>
                  </a:lnTo>
                  <a:lnTo>
                    <a:pt x="7619" y="22860"/>
                  </a:lnTo>
                  <a:lnTo>
                    <a:pt x="7619" y="16510"/>
                  </a:lnTo>
                  <a:close/>
                </a:path>
                <a:path w="7620" h="643889">
                  <a:moveTo>
                    <a:pt x="7619" y="22860"/>
                  </a:moveTo>
                  <a:lnTo>
                    <a:pt x="0" y="22860"/>
                  </a:lnTo>
                  <a:lnTo>
                    <a:pt x="0" y="29210"/>
                  </a:lnTo>
                  <a:lnTo>
                    <a:pt x="7619" y="29210"/>
                  </a:lnTo>
                  <a:lnTo>
                    <a:pt x="7619" y="22860"/>
                  </a:lnTo>
                  <a:close/>
                </a:path>
                <a:path w="7620" h="643889">
                  <a:moveTo>
                    <a:pt x="7619" y="29210"/>
                  </a:moveTo>
                  <a:lnTo>
                    <a:pt x="0" y="29210"/>
                  </a:lnTo>
                  <a:lnTo>
                    <a:pt x="0" y="35560"/>
                  </a:lnTo>
                  <a:lnTo>
                    <a:pt x="7619" y="35560"/>
                  </a:lnTo>
                  <a:lnTo>
                    <a:pt x="7619" y="29210"/>
                  </a:lnTo>
                  <a:close/>
                </a:path>
                <a:path w="7620" h="643889">
                  <a:moveTo>
                    <a:pt x="7619" y="35560"/>
                  </a:moveTo>
                  <a:lnTo>
                    <a:pt x="0" y="35560"/>
                  </a:lnTo>
                  <a:lnTo>
                    <a:pt x="0" y="41910"/>
                  </a:lnTo>
                  <a:lnTo>
                    <a:pt x="7619" y="41910"/>
                  </a:lnTo>
                  <a:lnTo>
                    <a:pt x="7619" y="35560"/>
                  </a:lnTo>
                  <a:close/>
                </a:path>
                <a:path w="7620" h="643889">
                  <a:moveTo>
                    <a:pt x="7619" y="41910"/>
                  </a:moveTo>
                  <a:lnTo>
                    <a:pt x="0" y="41910"/>
                  </a:lnTo>
                  <a:lnTo>
                    <a:pt x="0" y="48260"/>
                  </a:lnTo>
                  <a:lnTo>
                    <a:pt x="7619" y="48260"/>
                  </a:lnTo>
                  <a:lnTo>
                    <a:pt x="7619" y="41910"/>
                  </a:lnTo>
                  <a:close/>
                </a:path>
                <a:path w="7620" h="643889">
                  <a:moveTo>
                    <a:pt x="7619" y="48260"/>
                  </a:moveTo>
                  <a:lnTo>
                    <a:pt x="0" y="48260"/>
                  </a:lnTo>
                  <a:lnTo>
                    <a:pt x="0" y="54610"/>
                  </a:lnTo>
                  <a:lnTo>
                    <a:pt x="7619" y="54610"/>
                  </a:lnTo>
                  <a:lnTo>
                    <a:pt x="7619" y="48260"/>
                  </a:lnTo>
                  <a:close/>
                </a:path>
                <a:path w="7620" h="643889">
                  <a:moveTo>
                    <a:pt x="7619" y="54610"/>
                  </a:moveTo>
                  <a:lnTo>
                    <a:pt x="0" y="54610"/>
                  </a:lnTo>
                  <a:lnTo>
                    <a:pt x="0" y="60960"/>
                  </a:lnTo>
                  <a:lnTo>
                    <a:pt x="7619" y="60960"/>
                  </a:lnTo>
                  <a:lnTo>
                    <a:pt x="7619" y="54610"/>
                  </a:lnTo>
                  <a:close/>
                </a:path>
                <a:path w="7620" h="643889">
                  <a:moveTo>
                    <a:pt x="7619" y="60960"/>
                  </a:moveTo>
                  <a:lnTo>
                    <a:pt x="0" y="60960"/>
                  </a:lnTo>
                  <a:lnTo>
                    <a:pt x="0" y="67310"/>
                  </a:lnTo>
                  <a:lnTo>
                    <a:pt x="7619" y="67310"/>
                  </a:lnTo>
                  <a:lnTo>
                    <a:pt x="7619" y="60960"/>
                  </a:lnTo>
                  <a:close/>
                </a:path>
                <a:path w="7620" h="643889">
                  <a:moveTo>
                    <a:pt x="7619" y="67310"/>
                  </a:moveTo>
                  <a:lnTo>
                    <a:pt x="0" y="67310"/>
                  </a:lnTo>
                  <a:lnTo>
                    <a:pt x="0" y="73660"/>
                  </a:lnTo>
                  <a:lnTo>
                    <a:pt x="7619" y="73660"/>
                  </a:lnTo>
                  <a:lnTo>
                    <a:pt x="7619" y="67310"/>
                  </a:lnTo>
                  <a:close/>
                </a:path>
                <a:path w="7620" h="643889">
                  <a:moveTo>
                    <a:pt x="7619" y="73660"/>
                  </a:moveTo>
                  <a:lnTo>
                    <a:pt x="0" y="73660"/>
                  </a:lnTo>
                  <a:lnTo>
                    <a:pt x="0" y="80010"/>
                  </a:lnTo>
                  <a:lnTo>
                    <a:pt x="7619" y="80010"/>
                  </a:lnTo>
                  <a:lnTo>
                    <a:pt x="7619" y="73660"/>
                  </a:lnTo>
                  <a:close/>
                </a:path>
                <a:path w="7620" h="643889">
                  <a:moveTo>
                    <a:pt x="7619" y="80010"/>
                  </a:moveTo>
                  <a:lnTo>
                    <a:pt x="0" y="80010"/>
                  </a:lnTo>
                  <a:lnTo>
                    <a:pt x="0" y="86360"/>
                  </a:lnTo>
                  <a:lnTo>
                    <a:pt x="7619" y="86360"/>
                  </a:lnTo>
                  <a:lnTo>
                    <a:pt x="7619" y="80010"/>
                  </a:lnTo>
                  <a:close/>
                </a:path>
                <a:path w="7620" h="643889">
                  <a:moveTo>
                    <a:pt x="7619" y="86360"/>
                  </a:moveTo>
                  <a:lnTo>
                    <a:pt x="0" y="86360"/>
                  </a:lnTo>
                  <a:lnTo>
                    <a:pt x="0" y="92710"/>
                  </a:lnTo>
                  <a:lnTo>
                    <a:pt x="7619" y="92710"/>
                  </a:lnTo>
                  <a:lnTo>
                    <a:pt x="7619" y="86360"/>
                  </a:lnTo>
                  <a:close/>
                </a:path>
                <a:path w="7620" h="643889">
                  <a:moveTo>
                    <a:pt x="7619" y="92710"/>
                  </a:moveTo>
                  <a:lnTo>
                    <a:pt x="0" y="92710"/>
                  </a:lnTo>
                  <a:lnTo>
                    <a:pt x="0" y="99060"/>
                  </a:lnTo>
                  <a:lnTo>
                    <a:pt x="7619" y="99060"/>
                  </a:lnTo>
                  <a:lnTo>
                    <a:pt x="7619" y="92710"/>
                  </a:lnTo>
                  <a:close/>
                </a:path>
                <a:path w="7620" h="643889">
                  <a:moveTo>
                    <a:pt x="7619" y="99060"/>
                  </a:moveTo>
                  <a:lnTo>
                    <a:pt x="0" y="99060"/>
                  </a:lnTo>
                  <a:lnTo>
                    <a:pt x="0" y="105410"/>
                  </a:lnTo>
                  <a:lnTo>
                    <a:pt x="7619" y="105410"/>
                  </a:lnTo>
                  <a:lnTo>
                    <a:pt x="7619" y="99060"/>
                  </a:lnTo>
                  <a:close/>
                </a:path>
                <a:path w="7620" h="643889">
                  <a:moveTo>
                    <a:pt x="7619" y="105410"/>
                  </a:moveTo>
                  <a:lnTo>
                    <a:pt x="0" y="105410"/>
                  </a:lnTo>
                  <a:lnTo>
                    <a:pt x="0" y="111760"/>
                  </a:lnTo>
                  <a:lnTo>
                    <a:pt x="7619" y="111760"/>
                  </a:lnTo>
                  <a:lnTo>
                    <a:pt x="7619" y="105410"/>
                  </a:lnTo>
                  <a:close/>
                </a:path>
                <a:path w="7620" h="643889">
                  <a:moveTo>
                    <a:pt x="7619" y="111760"/>
                  </a:moveTo>
                  <a:lnTo>
                    <a:pt x="0" y="111760"/>
                  </a:lnTo>
                  <a:lnTo>
                    <a:pt x="0" y="118110"/>
                  </a:lnTo>
                  <a:lnTo>
                    <a:pt x="7619" y="118110"/>
                  </a:lnTo>
                  <a:lnTo>
                    <a:pt x="7619" y="111760"/>
                  </a:lnTo>
                  <a:close/>
                </a:path>
                <a:path w="7620" h="643889">
                  <a:moveTo>
                    <a:pt x="7619" y="118110"/>
                  </a:moveTo>
                  <a:lnTo>
                    <a:pt x="0" y="118110"/>
                  </a:lnTo>
                  <a:lnTo>
                    <a:pt x="0" y="124460"/>
                  </a:lnTo>
                  <a:lnTo>
                    <a:pt x="7619" y="124460"/>
                  </a:lnTo>
                  <a:lnTo>
                    <a:pt x="7619" y="118110"/>
                  </a:lnTo>
                  <a:close/>
                </a:path>
                <a:path w="7620" h="643889">
                  <a:moveTo>
                    <a:pt x="7619" y="124460"/>
                  </a:moveTo>
                  <a:lnTo>
                    <a:pt x="0" y="124460"/>
                  </a:lnTo>
                  <a:lnTo>
                    <a:pt x="0" y="130810"/>
                  </a:lnTo>
                  <a:lnTo>
                    <a:pt x="7619" y="130810"/>
                  </a:lnTo>
                  <a:lnTo>
                    <a:pt x="7619" y="124460"/>
                  </a:lnTo>
                  <a:close/>
                </a:path>
                <a:path w="7620" h="643889">
                  <a:moveTo>
                    <a:pt x="7619" y="130810"/>
                  </a:moveTo>
                  <a:lnTo>
                    <a:pt x="0" y="130810"/>
                  </a:lnTo>
                  <a:lnTo>
                    <a:pt x="0" y="137160"/>
                  </a:lnTo>
                  <a:lnTo>
                    <a:pt x="7619" y="137160"/>
                  </a:lnTo>
                  <a:lnTo>
                    <a:pt x="7619" y="130810"/>
                  </a:lnTo>
                  <a:close/>
                </a:path>
                <a:path w="7620" h="643889">
                  <a:moveTo>
                    <a:pt x="7619" y="137160"/>
                  </a:moveTo>
                  <a:lnTo>
                    <a:pt x="0" y="137160"/>
                  </a:lnTo>
                  <a:lnTo>
                    <a:pt x="0" y="143510"/>
                  </a:lnTo>
                  <a:lnTo>
                    <a:pt x="7619" y="143510"/>
                  </a:lnTo>
                  <a:lnTo>
                    <a:pt x="7619" y="137160"/>
                  </a:lnTo>
                  <a:close/>
                </a:path>
                <a:path w="7620" h="643889">
                  <a:moveTo>
                    <a:pt x="7619" y="143510"/>
                  </a:moveTo>
                  <a:lnTo>
                    <a:pt x="0" y="143510"/>
                  </a:lnTo>
                  <a:lnTo>
                    <a:pt x="0" y="149860"/>
                  </a:lnTo>
                  <a:lnTo>
                    <a:pt x="7619" y="149860"/>
                  </a:lnTo>
                  <a:lnTo>
                    <a:pt x="7619" y="143510"/>
                  </a:lnTo>
                  <a:close/>
                </a:path>
                <a:path w="7620" h="643889">
                  <a:moveTo>
                    <a:pt x="7619" y="149860"/>
                  </a:moveTo>
                  <a:lnTo>
                    <a:pt x="0" y="149860"/>
                  </a:lnTo>
                  <a:lnTo>
                    <a:pt x="0" y="156210"/>
                  </a:lnTo>
                  <a:lnTo>
                    <a:pt x="7619" y="156210"/>
                  </a:lnTo>
                  <a:lnTo>
                    <a:pt x="7619" y="149860"/>
                  </a:lnTo>
                  <a:close/>
                </a:path>
                <a:path w="7620" h="643889">
                  <a:moveTo>
                    <a:pt x="7619" y="156210"/>
                  </a:moveTo>
                  <a:lnTo>
                    <a:pt x="0" y="156210"/>
                  </a:lnTo>
                  <a:lnTo>
                    <a:pt x="0" y="162560"/>
                  </a:lnTo>
                  <a:lnTo>
                    <a:pt x="7619" y="162560"/>
                  </a:lnTo>
                  <a:lnTo>
                    <a:pt x="7619" y="156210"/>
                  </a:lnTo>
                  <a:close/>
                </a:path>
                <a:path w="7620" h="643889">
                  <a:moveTo>
                    <a:pt x="7619" y="162560"/>
                  </a:moveTo>
                  <a:lnTo>
                    <a:pt x="0" y="162560"/>
                  </a:lnTo>
                  <a:lnTo>
                    <a:pt x="0" y="168910"/>
                  </a:lnTo>
                  <a:lnTo>
                    <a:pt x="7619" y="168910"/>
                  </a:lnTo>
                  <a:lnTo>
                    <a:pt x="7619" y="162560"/>
                  </a:lnTo>
                  <a:close/>
                </a:path>
                <a:path w="7620" h="643889">
                  <a:moveTo>
                    <a:pt x="7619" y="168910"/>
                  </a:moveTo>
                  <a:lnTo>
                    <a:pt x="0" y="168910"/>
                  </a:lnTo>
                  <a:lnTo>
                    <a:pt x="0" y="175260"/>
                  </a:lnTo>
                  <a:lnTo>
                    <a:pt x="7619" y="175260"/>
                  </a:lnTo>
                  <a:lnTo>
                    <a:pt x="7619" y="168910"/>
                  </a:lnTo>
                  <a:close/>
                </a:path>
                <a:path w="7620" h="643889">
                  <a:moveTo>
                    <a:pt x="7619" y="175260"/>
                  </a:moveTo>
                  <a:lnTo>
                    <a:pt x="0" y="175260"/>
                  </a:lnTo>
                  <a:lnTo>
                    <a:pt x="0" y="181610"/>
                  </a:lnTo>
                  <a:lnTo>
                    <a:pt x="7619" y="181610"/>
                  </a:lnTo>
                  <a:lnTo>
                    <a:pt x="7619" y="175260"/>
                  </a:lnTo>
                  <a:close/>
                </a:path>
                <a:path w="7620" h="643889">
                  <a:moveTo>
                    <a:pt x="7619" y="181610"/>
                  </a:moveTo>
                  <a:lnTo>
                    <a:pt x="0" y="181610"/>
                  </a:lnTo>
                  <a:lnTo>
                    <a:pt x="0" y="186690"/>
                  </a:lnTo>
                  <a:lnTo>
                    <a:pt x="7619" y="186690"/>
                  </a:lnTo>
                  <a:lnTo>
                    <a:pt x="7619" y="181610"/>
                  </a:lnTo>
                  <a:close/>
                </a:path>
                <a:path w="7620" h="643889">
                  <a:moveTo>
                    <a:pt x="7619" y="186690"/>
                  </a:moveTo>
                  <a:lnTo>
                    <a:pt x="0" y="186690"/>
                  </a:lnTo>
                  <a:lnTo>
                    <a:pt x="0" y="193040"/>
                  </a:lnTo>
                  <a:lnTo>
                    <a:pt x="7619" y="193040"/>
                  </a:lnTo>
                  <a:lnTo>
                    <a:pt x="7619" y="186690"/>
                  </a:lnTo>
                  <a:close/>
                </a:path>
                <a:path w="7620" h="643889">
                  <a:moveTo>
                    <a:pt x="7619" y="193040"/>
                  </a:moveTo>
                  <a:lnTo>
                    <a:pt x="0" y="193040"/>
                  </a:lnTo>
                  <a:lnTo>
                    <a:pt x="0" y="200660"/>
                  </a:lnTo>
                  <a:lnTo>
                    <a:pt x="7619" y="200660"/>
                  </a:lnTo>
                  <a:lnTo>
                    <a:pt x="7619" y="193040"/>
                  </a:lnTo>
                  <a:close/>
                </a:path>
                <a:path w="7620" h="643889">
                  <a:moveTo>
                    <a:pt x="7619" y="200660"/>
                  </a:moveTo>
                  <a:lnTo>
                    <a:pt x="0" y="200660"/>
                  </a:lnTo>
                  <a:lnTo>
                    <a:pt x="0" y="207010"/>
                  </a:lnTo>
                  <a:lnTo>
                    <a:pt x="7619" y="207010"/>
                  </a:lnTo>
                  <a:lnTo>
                    <a:pt x="7619" y="200660"/>
                  </a:lnTo>
                  <a:close/>
                </a:path>
                <a:path w="7620" h="643889">
                  <a:moveTo>
                    <a:pt x="7619" y="207010"/>
                  </a:moveTo>
                  <a:lnTo>
                    <a:pt x="0" y="207010"/>
                  </a:lnTo>
                  <a:lnTo>
                    <a:pt x="0" y="213360"/>
                  </a:lnTo>
                  <a:lnTo>
                    <a:pt x="7619" y="213360"/>
                  </a:lnTo>
                  <a:lnTo>
                    <a:pt x="7619" y="207010"/>
                  </a:lnTo>
                  <a:close/>
                </a:path>
                <a:path w="7620" h="643889">
                  <a:moveTo>
                    <a:pt x="7619" y="213360"/>
                  </a:moveTo>
                  <a:lnTo>
                    <a:pt x="0" y="213360"/>
                  </a:lnTo>
                  <a:lnTo>
                    <a:pt x="0" y="219710"/>
                  </a:lnTo>
                  <a:lnTo>
                    <a:pt x="7619" y="219710"/>
                  </a:lnTo>
                  <a:lnTo>
                    <a:pt x="7619" y="213360"/>
                  </a:lnTo>
                  <a:close/>
                </a:path>
                <a:path w="7620" h="643889">
                  <a:moveTo>
                    <a:pt x="7619" y="219710"/>
                  </a:moveTo>
                  <a:lnTo>
                    <a:pt x="0" y="219710"/>
                  </a:lnTo>
                  <a:lnTo>
                    <a:pt x="0" y="226060"/>
                  </a:lnTo>
                  <a:lnTo>
                    <a:pt x="7619" y="226060"/>
                  </a:lnTo>
                  <a:lnTo>
                    <a:pt x="7619" y="219710"/>
                  </a:lnTo>
                  <a:close/>
                </a:path>
                <a:path w="7620" h="643889">
                  <a:moveTo>
                    <a:pt x="7619" y="226060"/>
                  </a:moveTo>
                  <a:lnTo>
                    <a:pt x="0" y="226060"/>
                  </a:lnTo>
                  <a:lnTo>
                    <a:pt x="0" y="232410"/>
                  </a:lnTo>
                  <a:lnTo>
                    <a:pt x="7619" y="232410"/>
                  </a:lnTo>
                  <a:lnTo>
                    <a:pt x="7619" y="226060"/>
                  </a:lnTo>
                  <a:close/>
                </a:path>
                <a:path w="7620" h="643889">
                  <a:moveTo>
                    <a:pt x="7619" y="232410"/>
                  </a:moveTo>
                  <a:lnTo>
                    <a:pt x="0" y="232410"/>
                  </a:lnTo>
                  <a:lnTo>
                    <a:pt x="0" y="237490"/>
                  </a:lnTo>
                  <a:lnTo>
                    <a:pt x="7619" y="237490"/>
                  </a:lnTo>
                  <a:lnTo>
                    <a:pt x="7619" y="232410"/>
                  </a:lnTo>
                  <a:close/>
                </a:path>
                <a:path w="7620" h="643889">
                  <a:moveTo>
                    <a:pt x="7619" y="237490"/>
                  </a:moveTo>
                  <a:lnTo>
                    <a:pt x="0" y="237490"/>
                  </a:lnTo>
                  <a:lnTo>
                    <a:pt x="0" y="243840"/>
                  </a:lnTo>
                  <a:lnTo>
                    <a:pt x="7619" y="243840"/>
                  </a:lnTo>
                  <a:lnTo>
                    <a:pt x="7619" y="237490"/>
                  </a:lnTo>
                  <a:close/>
                </a:path>
                <a:path w="7620" h="643889">
                  <a:moveTo>
                    <a:pt x="7619" y="243840"/>
                  </a:moveTo>
                  <a:lnTo>
                    <a:pt x="0" y="243840"/>
                  </a:lnTo>
                  <a:lnTo>
                    <a:pt x="0" y="251460"/>
                  </a:lnTo>
                  <a:lnTo>
                    <a:pt x="7619" y="251460"/>
                  </a:lnTo>
                  <a:lnTo>
                    <a:pt x="7619" y="243840"/>
                  </a:lnTo>
                  <a:close/>
                </a:path>
                <a:path w="7620" h="643889">
                  <a:moveTo>
                    <a:pt x="7619" y="251460"/>
                  </a:moveTo>
                  <a:lnTo>
                    <a:pt x="0" y="251460"/>
                  </a:lnTo>
                  <a:lnTo>
                    <a:pt x="0" y="264160"/>
                  </a:lnTo>
                  <a:lnTo>
                    <a:pt x="7619" y="264160"/>
                  </a:lnTo>
                  <a:lnTo>
                    <a:pt x="7619" y="251460"/>
                  </a:lnTo>
                  <a:close/>
                </a:path>
                <a:path w="7620" h="643889">
                  <a:moveTo>
                    <a:pt x="7619" y="264160"/>
                  </a:moveTo>
                  <a:lnTo>
                    <a:pt x="0" y="264160"/>
                  </a:lnTo>
                  <a:lnTo>
                    <a:pt x="0" y="308610"/>
                  </a:lnTo>
                  <a:lnTo>
                    <a:pt x="7619" y="308610"/>
                  </a:lnTo>
                  <a:lnTo>
                    <a:pt x="7619" y="264160"/>
                  </a:lnTo>
                  <a:close/>
                </a:path>
                <a:path w="7620" h="643889">
                  <a:moveTo>
                    <a:pt x="7619" y="308610"/>
                  </a:moveTo>
                  <a:lnTo>
                    <a:pt x="0" y="308610"/>
                  </a:lnTo>
                  <a:lnTo>
                    <a:pt x="0" y="382270"/>
                  </a:lnTo>
                  <a:lnTo>
                    <a:pt x="7619" y="382270"/>
                  </a:lnTo>
                  <a:lnTo>
                    <a:pt x="7619" y="308610"/>
                  </a:lnTo>
                  <a:close/>
                </a:path>
                <a:path w="7620" h="643889">
                  <a:moveTo>
                    <a:pt x="6349" y="469900"/>
                  </a:moveTo>
                  <a:lnTo>
                    <a:pt x="0" y="469900"/>
                  </a:lnTo>
                  <a:lnTo>
                    <a:pt x="0" y="473710"/>
                  </a:lnTo>
                  <a:lnTo>
                    <a:pt x="7619" y="473710"/>
                  </a:lnTo>
                  <a:lnTo>
                    <a:pt x="7619" y="471170"/>
                  </a:lnTo>
                  <a:lnTo>
                    <a:pt x="6349" y="471170"/>
                  </a:lnTo>
                  <a:lnTo>
                    <a:pt x="6349" y="469900"/>
                  </a:lnTo>
                  <a:close/>
                </a:path>
                <a:path w="7620" h="643889">
                  <a:moveTo>
                    <a:pt x="7619" y="473710"/>
                  </a:moveTo>
                  <a:lnTo>
                    <a:pt x="0" y="473710"/>
                  </a:lnTo>
                  <a:lnTo>
                    <a:pt x="0" y="480060"/>
                  </a:lnTo>
                  <a:lnTo>
                    <a:pt x="7619" y="480060"/>
                  </a:lnTo>
                  <a:lnTo>
                    <a:pt x="7619" y="473710"/>
                  </a:lnTo>
                  <a:close/>
                </a:path>
                <a:path w="7620" h="643889">
                  <a:moveTo>
                    <a:pt x="7619" y="480060"/>
                  </a:moveTo>
                  <a:lnTo>
                    <a:pt x="0" y="480060"/>
                  </a:lnTo>
                  <a:lnTo>
                    <a:pt x="0" y="486410"/>
                  </a:lnTo>
                  <a:lnTo>
                    <a:pt x="7619" y="486410"/>
                  </a:lnTo>
                  <a:lnTo>
                    <a:pt x="7619" y="480060"/>
                  </a:lnTo>
                  <a:close/>
                </a:path>
                <a:path w="7620" h="643889">
                  <a:moveTo>
                    <a:pt x="7619" y="486410"/>
                  </a:moveTo>
                  <a:lnTo>
                    <a:pt x="0" y="486410"/>
                  </a:lnTo>
                  <a:lnTo>
                    <a:pt x="0" y="492760"/>
                  </a:lnTo>
                  <a:lnTo>
                    <a:pt x="7619" y="492760"/>
                  </a:lnTo>
                  <a:lnTo>
                    <a:pt x="7619" y="486410"/>
                  </a:lnTo>
                  <a:close/>
                </a:path>
                <a:path w="7620" h="643889">
                  <a:moveTo>
                    <a:pt x="7619" y="492760"/>
                  </a:moveTo>
                  <a:lnTo>
                    <a:pt x="0" y="492760"/>
                  </a:lnTo>
                  <a:lnTo>
                    <a:pt x="0" y="499110"/>
                  </a:lnTo>
                  <a:lnTo>
                    <a:pt x="7619" y="499110"/>
                  </a:lnTo>
                  <a:lnTo>
                    <a:pt x="7619" y="492760"/>
                  </a:lnTo>
                  <a:close/>
                </a:path>
                <a:path w="7620" h="643889">
                  <a:moveTo>
                    <a:pt x="7619" y="499110"/>
                  </a:moveTo>
                  <a:lnTo>
                    <a:pt x="0" y="499110"/>
                  </a:lnTo>
                  <a:lnTo>
                    <a:pt x="0" y="505460"/>
                  </a:lnTo>
                  <a:lnTo>
                    <a:pt x="7619" y="505460"/>
                  </a:lnTo>
                  <a:lnTo>
                    <a:pt x="7619" y="499110"/>
                  </a:lnTo>
                  <a:close/>
                </a:path>
                <a:path w="7620" h="643889">
                  <a:moveTo>
                    <a:pt x="7619" y="505460"/>
                  </a:moveTo>
                  <a:lnTo>
                    <a:pt x="0" y="505460"/>
                  </a:lnTo>
                  <a:lnTo>
                    <a:pt x="0" y="511810"/>
                  </a:lnTo>
                  <a:lnTo>
                    <a:pt x="7619" y="511810"/>
                  </a:lnTo>
                  <a:lnTo>
                    <a:pt x="7619" y="505460"/>
                  </a:lnTo>
                  <a:close/>
                </a:path>
                <a:path w="7620" h="643889">
                  <a:moveTo>
                    <a:pt x="7619" y="511810"/>
                  </a:moveTo>
                  <a:lnTo>
                    <a:pt x="0" y="511810"/>
                  </a:lnTo>
                  <a:lnTo>
                    <a:pt x="0" y="518160"/>
                  </a:lnTo>
                  <a:lnTo>
                    <a:pt x="7619" y="518160"/>
                  </a:lnTo>
                  <a:lnTo>
                    <a:pt x="7619" y="511810"/>
                  </a:lnTo>
                  <a:close/>
                </a:path>
                <a:path w="7620" h="643889">
                  <a:moveTo>
                    <a:pt x="7619" y="518160"/>
                  </a:moveTo>
                  <a:lnTo>
                    <a:pt x="0" y="518160"/>
                  </a:lnTo>
                  <a:lnTo>
                    <a:pt x="0" y="524510"/>
                  </a:lnTo>
                  <a:lnTo>
                    <a:pt x="7619" y="524510"/>
                  </a:lnTo>
                  <a:lnTo>
                    <a:pt x="7619" y="518160"/>
                  </a:lnTo>
                  <a:close/>
                </a:path>
                <a:path w="7620" h="643889">
                  <a:moveTo>
                    <a:pt x="7619" y="524510"/>
                  </a:moveTo>
                  <a:lnTo>
                    <a:pt x="0" y="524510"/>
                  </a:lnTo>
                  <a:lnTo>
                    <a:pt x="0" y="530860"/>
                  </a:lnTo>
                  <a:lnTo>
                    <a:pt x="7619" y="530860"/>
                  </a:lnTo>
                  <a:lnTo>
                    <a:pt x="7619" y="524510"/>
                  </a:lnTo>
                  <a:close/>
                </a:path>
                <a:path w="7620" h="643889">
                  <a:moveTo>
                    <a:pt x="7619" y="530860"/>
                  </a:moveTo>
                  <a:lnTo>
                    <a:pt x="0" y="530860"/>
                  </a:lnTo>
                  <a:lnTo>
                    <a:pt x="0" y="537210"/>
                  </a:lnTo>
                  <a:lnTo>
                    <a:pt x="7619" y="537210"/>
                  </a:lnTo>
                  <a:lnTo>
                    <a:pt x="7619" y="530860"/>
                  </a:lnTo>
                  <a:close/>
                </a:path>
                <a:path w="7620" h="643889">
                  <a:moveTo>
                    <a:pt x="7619" y="537210"/>
                  </a:moveTo>
                  <a:lnTo>
                    <a:pt x="0" y="537210"/>
                  </a:lnTo>
                  <a:lnTo>
                    <a:pt x="0" y="543560"/>
                  </a:lnTo>
                  <a:lnTo>
                    <a:pt x="7619" y="543560"/>
                  </a:lnTo>
                  <a:lnTo>
                    <a:pt x="7619" y="537210"/>
                  </a:lnTo>
                  <a:close/>
                </a:path>
                <a:path w="7620" h="643889">
                  <a:moveTo>
                    <a:pt x="7619" y="543560"/>
                  </a:moveTo>
                  <a:lnTo>
                    <a:pt x="0" y="543560"/>
                  </a:lnTo>
                  <a:lnTo>
                    <a:pt x="0" y="549910"/>
                  </a:lnTo>
                  <a:lnTo>
                    <a:pt x="7619" y="549910"/>
                  </a:lnTo>
                  <a:lnTo>
                    <a:pt x="7619" y="543560"/>
                  </a:lnTo>
                  <a:close/>
                </a:path>
                <a:path w="7620" h="643889">
                  <a:moveTo>
                    <a:pt x="7619" y="549910"/>
                  </a:moveTo>
                  <a:lnTo>
                    <a:pt x="0" y="549910"/>
                  </a:lnTo>
                  <a:lnTo>
                    <a:pt x="0" y="556260"/>
                  </a:lnTo>
                  <a:lnTo>
                    <a:pt x="7619" y="556260"/>
                  </a:lnTo>
                  <a:lnTo>
                    <a:pt x="7619" y="549910"/>
                  </a:lnTo>
                  <a:close/>
                </a:path>
                <a:path w="7620" h="643889">
                  <a:moveTo>
                    <a:pt x="7619" y="556260"/>
                  </a:moveTo>
                  <a:lnTo>
                    <a:pt x="0" y="556260"/>
                  </a:lnTo>
                  <a:lnTo>
                    <a:pt x="0" y="562610"/>
                  </a:lnTo>
                  <a:lnTo>
                    <a:pt x="7619" y="562610"/>
                  </a:lnTo>
                  <a:lnTo>
                    <a:pt x="7619" y="556260"/>
                  </a:lnTo>
                  <a:close/>
                </a:path>
                <a:path w="7620" h="643889">
                  <a:moveTo>
                    <a:pt x="7619" y="562610"/>
                  </a:moveTo>
                  <a:lnTo>
                    <a:pt x="0" y="562610"/>
                  </a:lnTo>
                  <a:lnTo>
                    <a:pt x="0" y="568960"/>
                  </a:lnTo>
                  <a:lnTo>
                    <a:pt x="7619" y="568960"/>
                  </a:lnTo>
                  <a:lnTo>
                    <a:pt x="7619" y="562610"/>
                  </a:lnTo>
                  <a:close/>
                </a:path>
                <a:path w="7620" h="643889">
                  <a:moveTo>
                    <a:pt x="7619" y="568960"/>
                  </a:moveTo>
                  <a:lnTo>
                    <a:pt x="0" y="568960"/>
                  </a:lnTo>
                  <a:lnTo>
                    <a:pt x="0" y="575310"/>
                  </a:lnTo>
                  <a:lnTo>
                    <a:pt x="7619" y="575310"/>
                  </a:lnTo>
                  <a:lnTo>
                    <a:pt x="7619" y="568960"/>
                  </a:lnTo>
                  <a:close/>
                </a:path>
                <a:path w="7620" h="643889">
                  <a:moveTo>
                    <a:pt x="7619" y="575310"/>
                  </a:moveTo>
                  <a:lnTo>
                    <a:pt x="0" y="575310"/>
                  </a:lnTo>
                  <a:lnTo>
                    <a:pt x="0" y="581660"/>
                  </a:lnTo>
                  <a:lnTo>
                    <a:pt x="7619" y="581660"/>
                  </a:lnTo>
                  <a:lnTo>
                    <a:pt x="7619" y="575310"/>
                  </a:lnTo>
                  <a:close/>
                </a:path>
                <a:path w="7620" h="643889">
                  <a:moveTo>
                    <a:pt x="7619" y="581660"/>
                  </a:moveTo>
                  <a:lnTo>
                    <a:pt x="0" y="581660"/>
                  </a:lnTo>
                  <a:lnTo>
                    <a:pt x="0" y="588010"/>
                  </a:lnTo>
                  <a:lnTo>
                    <a:pt x="7619" y="588010"/>
                  </a:lnTo>
                  <a:lnTo>
                    <a:pt x="7619" y="581660"/>
                  </a:lnTo>
                  <a:close/>
                </a:path>
                <a:path w="7620" h="643889">
                  <a:moveTo>
                    <a:pt x="7619" y="588010"/>
                  </a:moveTo>
                  <a:lnTo>
                    <a:pt x="0" y="588010"/>
                  </a:lnTo>
                  <a:lnTo>
                    <a:pt x="0" y="594360"/>
                  </a:lnTo>
                  <a:lnTo>
                    <a:pt x="7619" y="594360"/>
                  </a:lnTo>
                  <a:lnTo>
                    <a:pt x="7619" y="588010"/>
                  </a:lnTo>
                  <a:close/>
                </a:path>
                <a:path w="7620" h="643889">
                  <a:moveTo>
                    <a:pt x="7619" y="594360"/>
                  </a:moveTo>
                  <a:lnTo>
                    <a:pt x="0" y="594360"/>
                  </a:lnTo>
                  <a:lnTo>
                    <a:pt x="0" y="600710"/>
                  </a:lnTo>
                  <a:lnTo>
                    <a:pt x="7619" y="600710"/>
                  </a:lnTo>
                  <a:lnTo>
                    <a:pt x="7619" y="594360"/>
                  </a:lnTo>
                  <a:close/>
                </a:path>
                <a:path w="7620" h="643889">
                  <a:moveTo>
                    <a:pt x="7619" y="600710"/>
                  </a:moveTo>
                  <a:lnTo>
                    <a:pt x="0" y="600710"/>
                  </a:lnTo>
                  <a:lnTo>
                    <a:pt x="0" y="607060"/>
                  </a:lnTo>
                  <a:lnTo>
                    <a:pt x="7619" y="607060"/>
                  </a:lnTo>
                  <a:lnTo>
                    <a:pt x="7619" y="600710"/>
                  </a:lnTo>
                  <a:close/>
                </a:path>
                <a:path w="7620" h="643889">
                  <a:moveTo>
                    <a:pt x="7619" y="607060"/>
                  </a:moveTo>
                  <a:lnTo>
                    <a:pt x="0" y="607060"/>
                  </a:lnTo>
                  <a:lnTo>
                    <a:pt x="0" y="613410"/>
                  </a:lnTo>
                  <a:lnTo>
                    <a:pt x="7619" y="613410"/>
                  </a:lnTo>
                  <a:lnTo>
                    <a:pt x="7619" y="607060"/>
                  </a:lnTo>
                  <a:close/>
                </a:path>
                <a:path w="7620" h="643889">
                  <a:moveTo>
                    <a:pt x="7619" y="613410"/>
                  </a:moveTo>
                  <a:lnTo>
                    <a:pt x="0" y="613410"/>
                  </a:lnTo>
                  <a:lnTo>
                    <a:pt x="0" y="619760"/>
                  </a:lnTo>
                  <a:lnTo>
                    <a:pt x="7619" y="619760"/>
                  </a:lnTo>
                  <a:lnTo>
                    <a:pt x="7619" y="613410"/>
                  </a:lnTo>
                  <a:close/>
                </a:path>
                <a:path w="7620" h="643889">
                  <a:moveTo>
                    <a:pt x="7619" y="619760"/>
                  </a:moveTo>
                  <a:lnTo>
                    <a:pt x="0" y="619760"/>
                  </a:lnTo>
                  <a:lnTo>
                    <a:pt x="0" y="626110"/>
                  </a:lnTo>
                  <a:lnTo>
                    <a:pt x="7619" y="626110"/>
                  </a:lnTo>
                  <a:lnTo>
                    <a:pt x="7619" y="619760"/>
                  </a:lnTo>
                  <a:close/>
                </a:path>
                <a:path w="7620" h="643889">
                  <a:moveTo>
                    <a:pt x="7619" y="626110"/>
                  </a:moveTo>
                  <a:lnTo>
                    <a:pt x="0" y="626110"/>
                  </a:lnTo>
                  <a:lnTo>
                    <a:pt x="0" y="632460"/>
                  </a:lnTo>
                  <a:lnTo>
                    <a:pt x="7619" y="632460"/>
                  </a:lnTo>
                  <a:lnTo>
                    <a:pt x="7619" y="626110"/>
                  </a:lnTo>
                  <a:close/>
                </a:path>
                <a:path w="7620" h="643889">
                  <a:moveTo>
                    <a:pt x="7619" y="632460"/>
                  </a:moveTo>
                  <a:lnTo>
                    <a:pt x="0" y="632460"/>
                  </a:lnTo>
                  <a:lnTo>
                    <a:pt x="0" y="638810"/>
                  </a:lnTo>
                  <a:lnTo>
                    <a:pt x="7619" y="638810"/>
                  </a:lnTo>
                  <a:lnTo>
                    <a:pt x="7619" y="632460"/>
                  </a:lnTo>
                  <a:close/>
                </a:path>
                <a:path w="7620" h="643889">
                  <a:moveTo>
                    <a:pt x="7619" y="638810"/>
                  </a:moveTo>
                  <a:lnTo>
                    <a:pt x="0" y="638810"/>
                  </a:lnTo>
                  <a:lnTo>
                    <a:pt x="0" y="643890"/>
                  </a:lnTo>
                  <a:lnTo>
                    <a:pt x="1269" y="643890"/>
                  </a:lnTo>
                  <a:lnTo>
                    <a:pt x="1269" y="642620"/>
                  </a:lnTo>
                  <a:lnTo>
                    <a:pt x="3809" y="642620"/>
                  </a:lnTo>
                  <a:lnTo>
                    <a:pt x="3809" y="641350"/>
                  </a:lnTo>
                  <a:lnTo>
                    <a:pt x="6350" y="641350"/>
                  </a:lnTo>
                  <a:lnTo>
                    <a:pt x="6350" y="640080"/>
                  </a:lnTo>
                  <a:lnTo>
                    <a:pt x="7619" y="640080"/>
                  </a:lnTo>
                  <a:lnTo>
                    <a:pt x="7619" y="638810"/>
                  </a:lnTo>
                  <a:close/>
                </a:path>
              </a:pathLst>
            </a:custGeom>
            <a:solidFill>
              <a:srgbClr val="7400EF"/>
            </a:solidFill>
          </p:spPr>
          <p:txBody>
            <a:bodyPr bIns="0" lIns="0" rIns="0" rtlCol="0" tIns="0" wrap="square"/>
            <a:p/>
          </p:txBody>
        </p:sp>
        <p:sp>
          <p:nvSpPr>
            <p:cNvPr id="1049404" name="object 698"/>
            <p:cNvSpPr/>
            <p:nvPr/>
          </p:nvSpPr>
          <p:spPr>
            <a:xfrm>
              <a:off x="3416300" y="4497069"/>
              <a:ext cx="7620" cy="650240"/>
            </a:xfrm>
            <a:custGeom>
              <a:avLst/>
              <a:ahLst/>
              <a:rect l="l" t="t" r="r" b="b"/>
              <a:pathLst>
                <a:path w="7620" h="650239">
                  <a:moveTo>
                    <a:pt x="2539" y="0"/>
                  </a:moveTo>
                  <a:lnTo>
                    <a:pt x="0" y="0"/>
                  </a:lnTo>
                  <a:lnTo>
                    <a:pt x="0" y="1269"/>
                  </a:lnTo>
                  <a:lnTo>
                    <a:pt x="2539" y="1269"/>
                  </a:lnTo>
                  <a:lnTo>
                    <a:pt x="2539" y="0"/>
                  </a:lnTo>
                  <a:close/>
                </a:path>
                <a:path w="7620" h="650239">
                  <a:moveTo>
                    <a:pt x="5079" y="1269"/>
                  </a:moveTo>
                  <a:lnTo>
                    <a:pt x="0" y="1269"/>
                  </a:lnTo>
                  <a:lnTo>
                    <a:pt x="0" y="7619"/>
                  </a:lnTo>
                  <a:lnTo>
                    <a:pt x="7620" y="7619"/>
                  </a:lnTo>
                  <a:lnTo>
                    <a:pt x="7620" y="2539"/>
                  </a:lnTo>
                  <a:lnTo>
                    <a:pt x="5079" y="2539"/>
                  </a:lnTo>
                  <a:lnTo>
                    <a:pt x="5079" y="1269"/>
                  </a:lnTo>
                  <a:close/>
                </a:path>
                <a:path w="7620" h="650239">
                  <a:moveTo>
                    <a:pt x="7620" y="7619"/>
                  </a:moveTo>
                  <a:lnTo>
                    <a:pt x="0" y="7619"/>
                  </a:lnTo>
                  <a:lnTo>
                    <a:pt x="0" y="13969"/>
                  </a:lnTo>
                  <a:lnTo>
                    <a:pt x="7620" y="13969"/>
                  </a:lnTo>
                  <a:lnTo>
                    <a:pt x="7620" y="7619"/>
                  </a:lnTo>
                  <a:close/>
                </a:path>
                <a:path w="7620" h="650239">
                  <a:moveTo>
                    <a:pt x="7620" y="13969"/>
                  </a:moveTo>
                  <a:lnTo>
                    <a:pt x="0" y="13969"/>
                  </a:lnTo>
                  <a:lnTo>
                    <a:pt x="0" y="20319"/>
                  </a:lnTo>
                  <a:lnTo>
                    <a:pt x="7620" y="20319"/>
                  </a:lnTo>
                  <a:lnTo>
                    <a:pt x="7620" y="13969"/>
                  </a:lnTo>
                  <a:close/>
                </a:path>
                <a:path w="7620" h="650239">
                  <a:moveTo>
                    <a:pt x="7620" y="20319"/>
                  </a:moveTo>
                  <a:lnTo>
                    <a:pt x="0" y="20319"/>
                  </a:lnTo>
                  <a:lnTo>
                    <a:pt x="0" y="26669"/>
                  </a:lnTo>
                  <a:lnTo>
                    <a:pt x="7620" y="26669"/>
                  </a:lnTo>
                  <a:lnTo>
                    <a:pt x="7620" y="20319"/>
                  </a:lnTo>
                  <a:close/>
                </a:path>
                <a:path w="7620" h="650239">
                  <a:moveTo>
                    <a:pt x="7620" y="26669"/>
                  </a:moveTo>
                  <a:lnTo>
                    <a:pt x="0" y="26669"/>
                  </a:lnTo>
                  <a:lnTo>
                    <a:pt x="0" y="33019"/>
                  </a:lnTo>
                  <a:lnTo>
                    <a:pt x="7620" y="33019"/>
                  </a:lnTo>
                  <a:lnTo>
                    <a:pt x="7620" y="26669"/>
                  </a:lnTo>
                  <a:close/>
                </a:path>
                <a:path w="7620" h="650239">
                  <a:moveTo>
                    <a:pt x="7620" y="33019"/>
                  </a:moveTo>
                  <a:lnTo>
                    <a:pt x="0" y="33019"/>
                  </a:lnTo>
                  <a:lnTo>
                    <a:pt x="0" y="39369"/>
                  </a:lnTo>
                  <a:lnTo>
                    <a:pt x="7620" y="39369"/>
                  </a:lnTo>
                  <a:lnTo>
                    <a:pt x="7620" y="33019"/>
                  </a:lnTo>
                  <a:close/>
                </a:path>
                <a:path w="7620" h="650239">
                  <a:moveTo>
                    <a:pt x="7620" y="39369"/>
                  </a:moveTo>
                  <a:lnTo>
                    <a:pt x="0" y="39369"/>
                  </a:lnTo>
                  <a:lnTo>
                    <a:pt x="0" y="45719"/>
                  </a:lnTo>
                  <a:lnTo>
                    <a:pt x="7620" y="45719"/>
                  </a:lnTo>
                  <a:lnTo>
                    <a:pt x="7620" y="39369"/>
                  </a:lnTo>
                  <a:close/>
                </a:path>
                <a:path w="7620" h="650239">
                  <a:moveTo>
                    <a:pt x="7620" y="45719"/>
                  </a:moveTo>
                  <a:lnTo>
                    <a:pt x="0" y="45719"/>
                  </a:lnTo>
                  <a:lnTo>
                    <a:pt x="0" y="52069"/>
                  </a:lnTo>
                  <a:lnTo>
                    <a:pt x="7620" y="52069"/>
                  </a:lnTo>
                  <a:lnTo>
                    <a:pt x="7620" y="45719"/>
                  </a:lnTo>
                  <a:close/>
                </a:path>
                <a:path w="7620" h="650239">
                  <a:moveTo>
                    <a:pt x="7620" y="52069"/>
                  </a:moveTo>
                  <a:lnTo>
                    <a:pt x="0" y="52069"/>
                  </a:lnTo>
                  <a:lnTo>
                    <a:pt x="0" y="58419"/>
                  </a:lnTo>
                  <a:lnTo>
                    <a:pt x="7620" y="58419"/>
                  </a:lnTo>
                  <a:lnTo>
                    <a:pt x="7620" y="52069"/>
                  </a:lnTo>
                  <a:close/>
                </a:path>
                <a:path w="7620" h="650239">
                  <a:moveTo>
                    <a:pt x="7620" y="58419"/>
                  </a:moveTo>
                  <a:lnTo>
                    <a:pt x="0" y="58419"/>
                  </a:lnTo>
                  <a:lnTo>
                    <a:pt x="0" y="64769"/>
                  </a:lnTo>
                  <a:lnTo>
                    <a:pt x="7620" y="64769"/>
                  </a:lnTo>
                  <a:lnTo>
                    <a:pt x="7620" y="58419"/>
                  </a:lnTo>
                  <a:close/>
                </a:path>
                <a:path w="7620" h="650239">
                  <a:moveTo>
                    <a:pt x="7620" y="64769"/>
                  </a:moveTo>
                  <a:lnTo>
                    <a:pt x="0" y="64769"/>
                  </a:lnTo>
                  <a:lnTo>
                    <a:pt x="0" y="71119"/>
                  </a:lnTo>
                  <a:lnTo>
                    <a:pt x="7620" y="71119"/>
                  </a:lnTo>
                  <a:lnTo>
                    <a:pt x="7620" y="64769"/>
                  </a:lnTo>
                  <a:close/>
                </a:path>
                <a:path w="7620" h="650239">
                  <a:moveTo>
                    <a:pt x="7620" y="71119"/>
                  </a:moveTo>
                  <a:lnTo>
                    <a:pt x="0" y="71119"/>
                  </a:lnTo>
                  <a:lnTo>
                    <a:pt x="0" y="77469"/>
                  </a:lnTo>
                  <a:lnTo>
                    <a:pt x="7620" y="77469"/>
                  </a:lnTo>
                  <a:lnTo>
                    <a:pt x="7620" y="71119"/>
                  </a:lnTo>
                  <a:close/>
                </a:path>
                <a:path w="7620" h="650239">
                  <a:moveTo>
                    <a:pt x="7620" y="77469"/>
                  </a:moveTo>
                  <a:lnTo>
                    <a:pt x="0" y="77469"/>
                  </a:lnTo>
                  <a:lnTo>
                    <a:pt x="0" y="83819"/>
                  </a:lnTo>
                  <a:lnTo>
                    <a:pt x="7620" y="83819"/>
                  </a:lnTo>
                  <a:lnTo>
                    <a:pt x="7620" y="77469"/>
                  </a:lnTo>
                  <a:close/>
                </a:path>
                <a:path w="7620" h="650239">
                  <a:moveTo>
                    <a:pt x="7620" y="83819"/>
                  </a:moveTo>
                  <a:lnTo>
                    <a:pt x="0" y="83819"/>
                  </a:lnTo>
                  <a:lnTo>
                    <a:pt x="0" y="90169"/>
                  </a:lnTo>
                  <a:lnTo>
                    <a:pt x="7620" y="90169"/>
                  </a:lnTo>
                  <a:lnTo>
                    <a:pt x="7620" y="83819"/>
                  </a:lnTo>
                  <a:close/>
                </a:path>
                <a:path w="7620" h="650239">
                  <a:moveTo>
                    <a:pt x="7620" y="90169"/>
                  </a:moveTo>
                  <a:lnTo>
                    <a:pt x="0" y="90169"/>
                  </a:lnTo>
                  <a:lnTo>
                    <a:pt x="0" y="96519"/>
                  </a:lnTo>
                  <a:lnTo>
                    <a:pt x="7620" y="96519"/>
                  </a:lnTo>
                  <a:lnTo>
                    <a:pt x="7620" y="90169"/>
                  </a:lnTo>
                  <a:close/>
                </a:path>
                <a:path w="7620" h="650239">
                  <a:moveTo>
                    <a:pt x="7620" y="96519"/>
                  </a:moveTo>
                  <a:lnTo>
                    <a:pt x="0" y="96519"/>
                  </a:lnTo>
                  <a:lnTo>
                    <a:pt x="0" y="102869"/>
                  </a:lnTo>
                  <a:lnTo>
                    <a:pt x="7620" y="102869"/>
                  </a:lnTo>
                  <a:lnTo>
                    <a:pt x="7620" y="96519"/>
                  </a:lnTo>
                  <a:close/>
                </a:path>
                <a:path w="7620" h="650239">
                  <a:moveTo>
                    <a:pt x="7620" y="102869"/>
                  </a:moveTo>
                  <a:lnTo>
                    <a:pt x="0" y="102869"/>
                  </a:lnTo>
                  <a:lnTo>
                    <a:pt x="0" y="109219"/>
                  </a:lnTo>
                  <a:lnTo>
                    <a:pt x="7620" y="109219"/>
                  </a:lnTo>
                  <a:lnTo>
                    <a:pt x="7620" y="102869"/>
                  </a:lnTo>
                  <a:close/>
                </a:path>
                <a:path w="7620" h="650239">
                  <a:moveTo>
                    <a:pt x="7620" y="109219"/>
                  </a:moveTo>
                  <a:lnTo>
                    <a:pt x="0" y="109219"/>
                  </a:lnTo>
                  <a:lnTo>
                    <a:pt x="0" y="115569"/>
                  </a:lnTo>
                  <a:lnTo>
                    <a:pt x="7620" y="115569"/>
                  </a:lnTo>
                  <a:lnTo>
                    <a:pt x="7620" y="109219"/>
                  </a:lnTo>
                  <a:close/>
                </a:path>
                <a:path w="7620" h="650239">
                  <a:moveTo>
                    <a:pt x="7620" y="115569"/>
                  </a:moveTo>
                  <a:lnTo>
                    <a:pt x="0" y="115569"/>
                  </a:lnTo>
                  <a:lnTo>
                    <a:pt x="0" y="121919"/>
                  </a:lnTo>
                  <a:lnTo>
                    <a:pt x="7620" y="121919"/>
                  </a:lnTo>
                  <a:lnTo>
                    <a:pt x="7620" y="115569"/>
                  </a:lnTo>
                  <a:close/>
                </a:path>
                <a:path w="7620" h="650239">
                  <a:moveTo>
                    <a:pt x="7620" y="121919"/>
                  </a:moveTo>
                  <a:lnTo>
                    <a:pt x="0" y="121919"/>
                  </a:lnTo>
                  <a:lnTo>
                    <a:pt x="0" y="128269"/>
                  </a:lnTo>
                  <a:lnTo>
                    <a:pt x="7620" y="128269"/>
                  </a:lnTo>
                  <a:lnTo>
                    <a:pt x="7620" y="121919"/>
                  </a:lnTo>
                  <a:close/>
                </a:path>
                <a:path w="7620" h="650239">
                  <a:moveTo>
                    <a:pt x="7620" y="128269"/>
                  </a:moveTo>
                  <a:lnTo>
                    <a:pt x="0" y="128269"/>
                  </a:lnTo>
                  <a:lnTo>
                    <a:pt x="0" y="134619"/>
                  </a:lnTo>
                  <a:lnTo>
                    <a:pt x="7620" y="134619"/>
                  </a:lnTo>
                  <a:lnTo>
                    <a:pt x="7620" y="128269"/>
                  </a:lnTo>
                  <a:close/>
                </a:path>
                <a:path w="7620" h="650239">
                  <a:moveTo>
                    <a:pt x="7620" y="134619"/>
                  </a:moveTo>
                  <a:lnTo>
                    <a:pt x="0" y="134619"/>
                  </a:lnTo>
                  <a:lnTo>
                    <a:pt x="0" y="140969"/>
                  </a:lnTo>
                  <a:lnTo>
                    <a:pt x="7620" y="140969"/>
                  </a:lnTo>
                  <a:lnTo>
                    <a:pt x="7620" y="134619"/>
                  </a:lnTo>
                  <a:close/>
                </a:path>
                <a:path w="7620" h="650239">
                  <a:moveTo>
                    <a:pt x="7620" y="140969"/>
                  </a:moveTo>
                  <a:lnTo>
                    <a:pt x="0" y="140969"/>
                  </a:lnTo>
                  <a:lnTo>
                    <a:pt x="0" y="147319"/>
                  </a:lnTo>
                  <a:lnTo>
                    <a:pt x="7620" y="147319"/>
                  </a:lnTo>
                  <a:lnTo>
                    <a:pt x="7620" y="140969"/>
                  </a:lnTo>
                  <a:close/>
                </a:path>
                <a:path w="7620" h="650239">
                  <a:moveTo>
                    <a:pt x="7620" y="147319"/>
                  </a:moveTo>
                  <a:lnTo>
                    <a:pt x="0" y="147319"/>
                  </a:lnTo>
                  <a:lnTo>
                    <a:pt x="0" y="153669"/>
                  </a:lnTo>
                  <a:lnTo>
                    <a:pt x="7620" y="153669"/>
                  </a:lnTo>
                  <a:lnTo>
                    <a:pt x="7620" y="147319"/>
                  </a:lnTo>
                  <a:close/>
                </a:path>
                <a:path w="7620" h="650239">
                  <a:moveTo>
                    <a:pt x="7620" y="153669"/>
                  </a:moveTo>
                  <a:lnTo>
                    <a:pt x="0" y="153669"/>
                  </a:lnTo>
                  <a:lnTo>
                    <a:pt x="0" y="160019"/>
                  </a:lnTo>
                  <a:lnTo>
                    <a:pt x="7620" y="160019"/>
                  </a:lnTo>
                  <a:lnTo>
                    <a:pt x="7620" y="153669"/>
                  </a:lnTo>
                  <a:close/>
                </a:path>
                <a:path w="7620" h="650239">
                  <a:moveTo>
                    <a:pt x="7620" y="160019"/>
                  </a:moveTo>
                  <a:lnTo>
                    <a:pt x="0" y="160019"/>
                  </a:lnTo>
                  <a:lnTo>
                    <a:pt x="0" y="166369"/>
                  </a:lnTo>
                  <a:lnTo>
                    <a:pt x="7620" y="166369"/>
                  </a:lnTo>
                  <a:lnTo>
                    <a:pt x="7620" y="160019"/>
                  </a:lnTo>
                  <a:close/>
                </a:path>
                <a:path w="7620" h="650239">
                  <a:moveTo>
                    <a:pt x="7620" y="166369"/>
                  </a:moveTo>
                  <a:lnTo>
                    <a:pt x="0" y="166369"/>
                  </a:lnTo>
                  <a:lnTo>
                    <a:pt x="0" y="172719"/>
                  </a:lnTo>
                  <a:lnTo>
                    <a:pt x="7620" y="172719"/>
                  </a:lnTo>
                  <a:lnTo>
                    <a:pt x="7620" y="166369"/>
                  </a:lnTo>
                  <a:close/>
                </a:path>
                <a:path w="7620" h="650239">
                  <a:moveTo>
                    <a:pt x="7620" y="172719"/>
                  </a:moveTo>
                  <a:lnTo>
                    <a:pt x="0" y="172719"/>
                  </a:lnTo>
                  <a:lnTo>
                    <a:pt x="0" y="179069"/>
                  </a:lnTo>
                  <a:lnTo>
                    <a:pt x="7620" y="179069"/>
                  </a:lnTo>
                  <a:lnTo>
                    <a:pt x="7620" y="172719"/>
                  </a:lnTo>
                  <a:close/>
                </a:path>
                <a:path w="7620" h="650239">
                  <a:moveTo>
                    <a:pt x="7620" y="179069"/>
                  </a:moveTo>
                  <a:lnTo>
                    <a:pt x="0" y="179069"/>
                  </a:lnTo>
                  <a:lnTo>
                    <a:pt x="0" y="185419"/>
                  </a:lnTo>
                  <a:lnTo>
                    <a:pt x="7620" y="185419"/>
                  </a:lnTo>
                  <a:lnTo>
                    <a:pt x="7620" y="179069"/>
                  </a:lnTo>
                  <a:close/>
                </a:path>
                <a:path w="7620" h="650239">
                  <a:moveTo>
                    <a:pt x="7620" y="185419"/>
                  </a:moveTo>
                  <a:lnTo>
                    <a:pt x="0" y="185419"/>
                  </a:lnTo>
                  <a:lnTo>
                    <a:pt x="0" y="190499"/>
                  </a:lnTo>
                  <a:lnTo>
                    <a:pt x="7620" y="190499"/>
                  </a:lnTo>
                  <a:lnTo>
                    <a:pt x="7620" y="185419"/>
                  </a:lnTo>
                  <a:close/>
                </a:path>
                <a:path w="7620" h="650239">
                  <a:moveTo>
                    <a:pt x="7620" y="190500"/>
                  </a:moveTo>
                  <a:lnTo>
                    <a:pt x="0" y="190500"/>
                  </a:lnTo>
                  <a:lnTo>
                    <a:pt x="0" y="196849"/>
                  </a:lnTo>
                  <a:lnTo>
                    <a:pt x="7620" y="196849"/>
                  </a:lnTo>
                  <a:lnTo>
                    <a:pt x="7620" y="190500"/>
                  </a:lnTo>
                  <a:close/>
                </a:path>
                <a:path w="7620" h="650239">
                  <a:moveTo>
                    <a:pt x="7620" y="196850"/>
                  </a:moveTo>
                  <a:lnTo>
                    <a:pt x="0" y="196850"/>
                  </a:lnTo>
                  <a:lnTo>
                    <a:pt x="0" y="204469"/>
                  </a:lnTo>
                  <a:lnTo>
                    <a:pt x="7620" y="204469"/>
                  </a:lnTo>
                  <a:lnTo>
                    <a:pt x="7620" y="196850"/>
                  </a:lnTo>
                  <a:close/>
                </a:path>
                <a:path w="7620" h="650239">
                  <a:moveTo>
                    <a:pt x="7620" y="204469"/>
                  </a:moveTo>
                  <a:lnTo>
                    <a:pt x="0" y="204469"/>
                  </a:lnTo>
                  <a:lnTo>
                    <a:pt x="0" y="210819"/>
                  </a:lnTo>
                  <a:lnTo>
                    <a:pt x="7620" y="210819"/>
                  </a:lnTo>
                  <a:lnTo>
                    <a:pt x="7620" y="204469"/>
                  </a:lnTo>
                  <a:close/>
                </a:path>
                <a:path w="7620" h="650239">
                  <a:moveTo>
                    <a:pt x="7620" y="210819"/>
                  </a:moveTo>
                  <a:lnTo>
                    <a:pt x="0" y="210819"/>
                  </a:lnTo>
                  <a:lnTo>
                    <a:pt x="0" y="217169"/>
                  </a:lnTo>
                  <a:lnTo>
                    <a:pt x="7620" y="217169"/>
                  </a:lnTo>
                  <a:lnTo>
                    <a:pt x="7620" y="210819"/>
                  </a:lnTo>
                  <a:close/>
                </a:path>
                <a:path w="7620" h="650239">
                  <a:moveTo>
                    <a:pt x="7620" y="217169"/>
                  </a:moveTo>
                  <a:lnTo>
                    <a:pt x="0" y="217169"/>
                  </a:lnTo>
                  <a:lnTo>
                    <a:pt x="0" y="223519"/>
                  </a:lnTo>
                  <a:lnTo>
                    <a:pt x="7620" y="223519"/>
                  </a:lnTo>
                  <a:lnTo>
                    <a:pt x="7620" y="217169"/>
                  </a:lnTo>
                  <a:close/>
                </a:path>
                <a:path w="7620" h="650239">
                  <a:moveTo>
                    <a:pt x="7620" y="223519"/>
                  </a:moveTo>
                  <a:lnTo>
                    <a:pt x="0" y="223519"/>
                  </a:lnTo>
                  <a:lnTo>
                    <a:pt x="0" y="229869"/>
                  </a:lnTo>
                  <a:lnTo>
                    <a:pt x="7620" y="229869"/>
                  </a:lnTo>
                  <a:lnTo>
                    <a:pt x="7620" y="223519"/>
                  </a:lnTo>
                  <a:close/>
                </a:path>
                <a:path w="7620" h="650239">
                  <a:moveTo>
                    <a:pt x="7620" y="229869"/>
                  </a:moveTo>
                  <a:lnTo>
                    <a:pt x="0" y="229869"/>
                  </a:lnTo>
                  <a:lnTo>
                    <a:pt x="0" y="236219"/>
                  </a:lnTo>
                  <a:lnTo>
                    <a:pt x="7620" y="236219"/>
                  </a:lnTo>
                  <a:lnTo>
                    <a:pt x="7620" y="229869"/>
                  </a:lnTo>
                  <a:close/>
                </a:path>
                <a:path w="7620" h="650239">
                  <a:moveTo>
                    <a:pt x="7620" y="236219"/>
                  </a:moveTo>
                  <a:lnTo>
                    <a:pt x="0" y="236219"/>
                  </a:lnTo>
                  <a:lnTo>
                    <a:pt x="0" y="241299"/>
                  </a:lnTo>
                  <a:lnTo>
                    <a:pt x="7620" y="241299"/>
                  </a:lnTo>
                  <a:lnTo>
                    <a:pt x="7620" y="236219"/>
                  </a:lnTo>
                  <a:close/>
                </a:path>
                <a:path w="7620" h="650239">
                  <a:moveTo>
                    <a:pt x="7620" y="241300"/>
                  </a:moveTo>
                  <a:lnTo>
                    <a:pt x="0" y="241300"/>
                  </a:lnTo>
                  <a:lnTo>
                    <a:pt x="0" y="247649"/>
                  </a:lnTo>
                  <a:lnTo>
                    <a:pt x="7620" y="247649"/>
                  </a:lnTo>
                  <a:lnTo>
                    <a:pt x="7620" y="241300"/>
                  </a:lnTo>
                  <a:close/>
                </a:path>
                <a:path w="7620" h="650239">
                  <a:moveTo>
                    <a:pt x="7620" y="247650"/>
                  </a:moveTo>
                  <a:lnTo>
                    <a:pt x="0" y="247650"/>
                  </a:lnTo>
                  <a:lnTo>
                    <a:pt x="0" y="255269"/>
                  </a:lnTo>
                  <a:lnTo>
                    <a:pt x="7620" y="255269"/>
                  </a:lnTo>
                  <a:lnTo>
                    <a:pt x="7620" y="247650"/>
                  </a:lnTo>
                  <a:close/>
                </a:path>
                <a:path w="7620" h="650239">
                  <a:moveTo>
                    <a:pt x="7620" y="255269"/>
                  </a:moveTo>
                  <a:lnTo>
                    <a:pt x="0" y="255269"/>
                  </a:lnTo>
                  <a:lnTo>
                    <a:pt x="0" y="267969"/>
                  </a:lnTo>
                  <a:lnTo>
                    <a:pt x="7620" y="267969"/>
                  </a:lnTo>
                  <a:lnTo>
                    <a:pt x="7620" y="255269"/>
                  </a:lnTo>
                  <a:close/>
                </a:path>
                <a:path w="7620" h="650239">
                  <a:moveTo>
                    <a:pt x="7620" y="267969"/>
                  </a:moveTo>
                  <a:lnTo>
                    <a:pt x="0" y="267969"/>
                  </a:lnTo>
                  <a:lnTo>
                    <a:pt x="0" y="312419"/>
                  </a:lnTo>
                  <a:lnTo>
                    <a:pt x="7620" y="312419"/>
                  </a:lnTo>
                  <a:lnTo>
                    <a:pt x="7620" y="267969"/>
                  </a:lnTo>
                  <a:close/>
                </a:path>
                <a:path w="7620" h="650239">
                  <a:moveTo>
                    <a:pt x="7620" y="312419"/>
                  </a:moveTo>
                  <a:lnTo>
                    <a:pt x="0" y="312419"/>
                  </a:lnTo>
                  <a:lnTo>
                    <a:pt x="0" y="386079"/>
                  </a:lnTo>
                  <a:lnTo>
                    <a:pt x="7620" y="386079"/>
                  </a:lnTo>
                  <a:lnTo>
                    <a:pt x="7620" y="312419"/>
                  </a:lnTo>
                  <a:close/>
                </a:path>
                <a:path w="7620" h="650239">
                  <a:moveTo>
                    <a:pt x="1270" y="472439"/>
                  </a:moveTo>
                  <a:lnTo>
                    <a:pt x="0" y="472439"/>
                  </a:lnTo>
                  <a:lnTo>
                    <a:pt x="0" y="477519"/>
                  </a:lnTo>
                  <a:lnTo>
                    <a:pt x="7620" y="477519"/>
                  </a:lnTo>
                  <a:lnTo>
                    <a:pt x="7620" y="473709"/>
                  </a:lnTo>
                  <a:lnTo>
                    <a:pt x="1270" y="473709"/>
                  </a:lnTo>
                  <a:lnTo>
                    <a:pt x="1270" y="472439"/>
                  </a:lnTo>
                  <a:close/>
                </a:path>
                <a:path w="7620" h="650239">
                  <a:moveTo>
                    <a:pt x="7620" y="477519"/>
                  </a:moveTo>
                  <a:lnTo>
                    <a:pt x="0" y="477519"/>
                  </a:lnTo>
                  <a:lnTo>
                    <a:pt x="0" y="483869"/>
                  </a:lnTo>
                  <a:lnTo>
                    <a:pt x="7620" y="483869"/>
                  </a:lnTo>
                  <a:lnTo>
                    <a:pt x="7620" y="477519"/>
                  </a:lnTo>
                  <a:close/>
                </a:path>
                <a:path w="7620" h="650239">
                  <a:moveTo>
                    <a:pt x="7620" y="483869"/>
                  </a:moveTo>
                  <a:lnTo>
                    <a:pt x="0" y="483869"/>
                  </a:lnTo>
                  <a:lnTo>
                    <a:pt x="0" y="490219"/>
                  </a:lnTo>
                  <a:lnTo>
                    <a:pt x="7620" y="490219"/>
                  </a:lnTo>
                  <a:lnTo>
                    <a:pt x="7620" y="483869"/>
                  </a:lnTo>
                  <a:close/>
                </a:path>
                <a:path w="7620" h="650239">
                  <a:moveTo>
                    <a:pt x="7620" y="490219"/>
                  </a:moveTo>
                  <a:lnTo>
                    <a:pt x="0" y="490219"/>
                  </a:lnTo>
                  <a:lnTo>
                    <a:pt x="0" y="496569"/>
                  </a:lnTo>
                  <a:lnTo>
                    <a:pt x="7620" y="496569"/>
                  </a:lnTo>
                  <a:lnTo>
                    <a:pt x="7620" y="490219"/>
                  </a:lnTo>
                  <a:close/>
                </a:path>
                <a:path w="7620" h="650239">
                  <a:moveTo>
                    <a:pt x="7620" y="496569"/>
                  </a:moveTo>
                  <a:lnTo>
                    <a:pt x="0" y="496569"/>
                  </a:lnTo>
                  <a:lnTo>
                    <a:pt x="0" y="502919"/>
                  </a:lnTo>
                  <a:lnTo>
                    <a:pt x="7620" y="502919"/>
                  </a:lnTo>
                  <a:lnTo>
                    <a:pt x="7620" y="496569"/>
                  </a:lnTo>
                  <a:close/>
                </a:path>
                <a:path w="7620" h="650239">
                  <a:moveTo>
                    <a:pt x="7620" y="502919"/>
                  </a:moveTo>
                  <a:lnTo>
                    <a:pt x="0" y="502919"/>
                  </a:lnTo>
                  <a:lnTo>
                    <a:pt x="0" y="509269"/>
                  </a:lnTo>
                  <a:lnTo>
                    <a:pt x="7620" y="509269"/>
                  </a:lnTo>
                  <a:lnTo>
                    <a:pt x="7620" y="502919"/>
                  </a:lnTo>
                  <a:close/>
                </a:path>
                <a:path w="7620" h="650239">
                  <a:moveTo>
                    <a:pt x="7620" y="509269"/>
                  </a:moveTo>
                  <a:lnTo>
                    <a:pt x="0" y="509269"/>
                  </a:lnTo>
                  <a:lnTo>
                    <a:pt x="0" y="515619"/>
                  </a:lnTo>
                  <a:lnTo>
                    <a:pt x="7620" y="515619"/>
                  </a:lnTo>
                  <a:lnTo>
                    <a:pt x="7620" y="509269"/>
                  </a:lnTo>
                  <a:close/>
                </a:path>
                <a:path w="7620" h="650239">
                  <a:moveTo>
                    <a:pt x="7620" y="515619"/>
                  </a:moveTo>
                  <a:lnTo>
                    <a:pt x="0" y="515619"/>
                  </a:lnTo>
                  <a:lnTo>
                    <a:pt x="0" y="521969"/>
                  </a:lnTo>
                  <a:lnTo>
                    <a:pt x="7620" y="521969"/>
                  </a:lnTo>
                  <a:lnTo>
                    <a:pt x="7620" y="515619"/>
                  </a:lnTo>
                  <a:close/>
                </a:path>
                <a:path w="7620" h="650239">
                  <a:moveTo>
                    <a:pt x="7620" y="521969"/>
                  </a:moveTo>
                  <a:lnTo>
                    <a:pt x="0" y="521969"/>
                  </a:lnTo>
                  <a:lnTo>
                    <a:pt x="0" y="528319"/>
                  </a:lnTo>
                  <a:lnTo>
                    <a:pt x="7620" y="528319"/>
                  </a:lnTo>
                  <a:lnTo>
                    <a:pt x="7620" y="521969"/>
                  </a:lnTo>
                  <a:close/>
                </a:path>
                <a:path w="7620" h="650239">
                  <a:moveTo>
                    <a:pt x="7620" y="528319"/>
                  </a:moveTo>
                  <a:lnTo>
                    <a:pt x="0" y="528319"/>
                  </a:lnTo>
                  <a:lnTo>
                    <a:pt x="0" y="534669"/>
                  </a:lnTo>
                  <a:lnTo>
                    <a:pt x="7620" y="534669"/>
                  </a:lnTo>
                  <a:lnTo>
                    <a:pt x="7620" y="528319"/>
                  </a:lnTo>
                  <a:close/>
                </a:path>
                <a:path w="7620" h="650239">
                  <a:moveTo>
                    <a:pt x="7620" y="534669"/>
                  </a:moveTo>
                  <a:lnTo>
                    <a:pt x="0" y="534669"/>
                  </a:lnTo>
                  <a:lnTo>
                    <a:pt x="0" y="541019"/>
                  </a:lnTo>
                  <a:lnTo>
                    <a:pt x="7620" y="541019"/>
                  </a:lnTo>
                  <a:lnTo>
                    <a:pt x="7620" y="534669"/>
                  </a:lnTo>
                  <a:close/>
                </a:path>
                <a:path w="7620" h="650239">
                  <a:moveTo>
                    <a:pt x="7620" y="541019"/>
                  </a:moveTo>
                  <a:lnTo>
                    <a:pt x="0" y="541019"/>
                  </a:lnTo>
                  <a:lnTo>
                    <a:pt x="0" y="547369"/>
                  </a:lnTo>
                  <a:lnTo>
                    <a:pt x="7620" y="547369"/>
                  </a:lnTo>
                  <a:lnTo>
                    <a:pt x="7620" y="541019"/>
                  </a:lnTo>
                  <a:close/>
                </a:path>
                <a:path w="7620" h="650239">
                  <a:moveTo>
                    <a:pt x="7620" y="547369"/>
                  </a:moveTo>
                  <a:lnTo>
                    <a:pt x="0" y="547369"/>
                  </a:lnTo>
                  <a:lnTo>
                    <a:pt x="0" y="553719"/>
                  </a:lnTo>
                  <a:lnTo>
                    <a:pt x="7620" y="553719"/>
                  </a:lnTo>
                  <a:lnTo>
                    <a:pt x="7620" y="547369"/>
                  </a:lnTo>
                  <a:close/>
                </a:path>
                <a:path w="7620" h="650239">
                  <a:moveTo>
                    <a:pt x="7620" y="553719"/>
                  </a:moveTo>
                  <a:lnTo>
                    <a:pt x="0" y="553719"/>
                  </a:lnTo>
                  <a:lnTo>
                    <a:pt x="0" y="560069"/>
                  </a:lnTo>
                  <a:lnTo>
                    <a:pt x="7620" y="560069"/>
                  </a:lnTo>
                  <a:lnTo>
                    <a:pt x="7620" y="553719"/>
                  </a:lnTo>
                  <a:close/>
                </a:path>
                <a:path w="7620" h="650239">
                  <a:moveTo>
                    <a:pt x="7620" y="560069"/>
                  </a:moveTo>
                  <a:lnTo>
                    <a:pt x="0" y="560069"/>
                  </a:lnTo>
                  <a:lnTo>
                    <a:pt x="0" y="566419"/>
                  </a:lnTo>
                  <a:lnTo>
                    <a:pt x="7620" y="566419"/>
                  </a:lnTo>
                  <a:lnTo>
                    <a:pt x="7620" y="560069"/>
                  </a:lnTo>
                  <a:close/>
                </a:path>
                <a:path w="7620" h="650239">
                  <a:moveTo>
                    <a:pt x="7620" y="566419"/>
                  </a:moveTo>
                  <a:lnTo>
                    <a:pt x="0" y="566419"/>
                  </a:lnTo>
                  <a:lnTo>
                    <a:pt x="0" y="572769"/>
                  </a:lnTo>
                  <a:lnTo>
                    <a:pt x="7620" y="572769"/>
                  </a:lnTo>
                  <a:lnTo>
                    <a:pt x="7620" y="566419"/>
                  </a:lnTo>
                  <a:close/>
                </a:path>
                <a:path w="7620" h="650239">
                  <a:moveTo>
                    <a:pt x="7620" y="572769"/>
                  </a:moveTo>
                  <a:lnTo>
                    <a:pt x="0" y="572769"/>
                  </a:lnTo>
                  <a:lnTo>
                    <a:pt x="0" y="579119"/>
                  </a:lnTo>
                  <a:lnTo>
                    <a:pt x="7620" y="579119"/>
                  </a:lnTo>
                  <a:lnTo>
                    <a:pt x="7620" y="572769"/>
                  </a:lnTo>
                  <a:close/>
                </a:path>
                <a:path w="7620" h="650239">
                  <a:moveTo>
                    <a:pt x="7620" y="579119"/>
                  </a:moveTo>
                  <a:lnTo>
                    <a:pt x="0" y="579119"/>
                  </a:lnTo>
                  <a:lnTo>
                    <a:pt x="0" y="585469"/>
                  </a:lnTo>
                  <a:lnTo>
                    <a:pt x="7620" y="585469"/>
                  </a:lnTo>
                  <a:lnTo>
                    <a:pt x="7620" y="579119"/>
                  </a:lnTo>
                  <a:close/>
                </a:path>
                <a:path w="7620" h="650239">
                  <a:moveTo>
                    <a:pt x="7620" y="585469"/>
                  </a:moveTo>
                  <a:lnTo>
                    <a:pt x="0" y="585469"/>
                  </a:lnTo>
                  <a:lnTo>
                    <a:pt x="0" y="591819"/>
                  </a:lnTo>
                  <a:lnTo>
                    <a:pt x="7620" y="591819"/>
                  </a:lnTo>
                  <a:lnTo>
                    <a:pt x="7620" y="585469"/>
                  </a:lnTo>
                  <a:close/>
                </a:path>
                <a:path w="7620" h="650239">
                  <a:moveTo>
                    <a:pt x="7620" y="591819"/>
                  </a:moveTo>
                  <a:lnTo>
                    <a:pt x="0" y="591819"/>
                  </a:lnTo>
                  <a:lnTo>
                    <a:pt x="0" y="598169"/>
                  </a:lnTo>
                  <a:lnTo>
                    <a:pt x="7620" y="598169"/>
                  </a:lnTo>
                  <a:lnTo>
                    <a:pt x="7620" y="591819"/>
                  </a:lnTo>
                  <a:close/>
                </a:path>
                <a:path w="7620" h="650239">
                  <a:moveTo>
                    <a:pt x="7620" y="598169"/>
                  </a:moveTo>
                  <a:lnTo>
                    <a:pt x="0" y="598169"/>
                  </a:lnTo>
                  <a:lnTo>
                    <a:pt x="0" y="604519"/>
                  </a:lnTo>
                  <a:lnTo>
                    <a:pt x="7620" y="604519"/>
                  </a:lnTo>
                  <a:lnTo>
                    <a:pt x="7620" y="598169"/>
                  </a:lnTo>
                  <a:close/>
                </a:path>
                <a:path w="7620" h="650239">
                  <a:moveTo>
                    <a:pt x="7620" y="604519"/>
                  </a:moveTo>
                  <a:lnTo>
                    <a:pt x="0" y="604519"/>
                  </a:lnTo>
                  <a:lnTo>
                    <a:pt x="0" y="610869"/>
                  </a:lnTo>
                  <a:lnTo>
                    <a:pt x="7620" y="610869"/>
                  </a:lnTo>
                  <a:lnTo>
                    <a:pt x="7620" y="604519"/>
                  </a:lnTo>
                  <a:close/>
                </a:path>
                <a:path w="7620" h="650239">
                  <a:moveTo>
                    <a:pt x="7620" y="610869"/>
                  </a:moveTo>
                  <a:lnTo>
                    <a:pt x="0" y="610869"/>
                  </a:lnTo>
                  <a:lnTo>
                    <a:pt x="0" y="617219"/>
                  </a:lnTo>
                  <a:lnTo>
                    <a:pt x="7620" y="617219"/>
                  </a:lnTo>
                  <a:lnTo>
                    <a:pt x="7620" y="610869"/>
                  </a:lnTo>
                  <a:close/>
                </a:path>
                <a:path w="7620" h="650239">
                  <a:moveTo>
                    <a:pt x="7620" y="617219"/>
                  </a:moveTo>
                  <a:lnTo>
                    <a:pt x="0" y="617219"/>
                  </a:lnTo>
                  <a:lnTo>
                    <a:pt x="0" y="623569"/>
                  </a:lnTo>
                  <a:lnTo>
                    <a:pt x="7620" y="623569"/>
                  </a:lnTo>
                  <a:lnTo>
                    <a:pt x="7620" y="617219"/>
                  </a:lnTo>
                  <a:close/>
                </a:path>
                <a:path w="7620" h="650239">
                  <a:moveTo>
                    <a:pt x="7620" y="623569"/>
                  </a:moveTo>
                  <a:lnTo>
                    <a:pt x="0" y="623569"/>
                  </a:lnTo>
                  <a:lnTo>
                    <a:pt x="0" y="629919"/>
                  </a:lnTo>
                  <a:lnTo>
                    <a:pt x="7620" y="629919"/>
                  </a:lnTo>
                  <a:lnTo>
                    <a:pt x="7620" y="623569"/>
                  </a:lnTo>
                  <a:close/>
                </a:path>
                <a:path w="7620" h="650239">
                  <a:moveTo>
                    <a:pt x="7620" y="629919"/>
                  </a:moveTo>
                  <a:lnTo>
                    <a:pt x="0" y="629919"/>
                  </a:lnTo>
                  <a:lnTo>
                    <a:pt x="0" y="636269"/>
                  </a:lnTo>
                  <a:lnTo>
                    <a:pt x="7620" y="636269"/>
                  </a:lnTo>
                  <a:lnTo>
                    <a:pt x="7620" y="629919"/>
                  </a:lnTo>
                  <a:close/>
                </a:path>
                <a:path w="7620" h="650239">
                  <a:moveTo>
                    <a:pt x="7620" y="636269"/>
                  </a:moveTo>
                  <a:lnTo>
                    <a:pt x="0" y="636269"/>
                  </a:lnTo>
                  <a:lnTo>
                    <a:pt x="0" y="642619"/>
                  </a:lnTo>
                  <a:lnTo>
                    <a:pt x="7620" y="642619"/>
                  </a:lnTo>
                  <a:lnTo>
                    <a:pt x="7620" y="636269"/>
                  </a:lnTo>
                  <a:close/>
                </a:path>
                <a:path w="7620" h="650239">
                  <a:moveTo>
                    <a:pt x="7620" y="642619"/>
                  </a:moveTo>
                  <a:lnTo>
                    <a:pt x="0" y="642619"/>
                  </a:lnTo>
                  <a:lnTo>
                    <a:pt x="0" y="648969"/>
                  </a:lnTo>
                  <a:lnTo>
                    <a:pt x="5079" y="648969"/>
                  </a:lnTo>
                  <a:lnTo>
                    <a:pt x="5079" y="647699"/>
                  </a:lnTo>
                  <a:lnTo>
                    <a:pt x="7620" y="647699"/>
                  </a:lnTo>
                  <a:lnTo>
                    <a:pt x="7620" y="642619"/>
                  </a:lnTo>
                  <a:close/>
                </a:path>
                <a:path w="7620" h="650239">
                  <a:moveTo>
                    <a:pt x="2539" y="648969"/>
                  </a:moveTo>
                  <a:lnTo>
                    <a:pt x="0" y="648969"/>
                  </a:lnTo>
                  <a:lnTo>
                    <a:pt x="0" y="650239"/>
                  </a:lnTo>
                  <a:lnTo>
                    <a:pt x="2539" y="650239"/>
                  </a:lnTo>
                  <a:lnTo>
                    <a:pt x="2539" y="648969"/>
                  </a:lnTo>
                  <a:close/>
                </a:path>
              </a:pathLst>
            </a:custGeom>
            <a:solidFill>
              <a:srgbClr val="7300EF"/>
            </a:solidFill>
          </p:spPr>
          <p:txBody>
            <a:bodyPr bIns="0" lIns="0" rIns="0" rtlCol="0" tIns="0" wrap="square"/>
            <a:p/>
          </p:txBody>
        </p:sp>
        <p:sp>
          <p:nvSpPr>
            <p:cNvPr id="1049405" name="object 699"/>
            <p:cNvSpPr/>
            <p:nvPr/>
          </p:nvSpPr>
          <p:spPr>
            <a:xfrm>
              <a:off x="3409950" y="4493259"/>
              <a:ext cx="6350" cy="656590"/>
            </a:xfrm>
            <a:custGeom>
              <a:avLst/>
              <a:ahLst/>
              <a:rect l="l" t="t" r="r" b="b"/>
              <a:pathLst>
                <a:path w="6350" h="656589">
                  <a:moveTo>
                    <a:pt x="1270" y="0"/>
                  </a:moveTo>
                  <a:lnTo>
                    <a:pt x="0" y="0"/>
                  </a:lnTo>
                  <a:lnTo>
                    <a:pt x="0" y="5079"/>
                  </a:lnTo>
                  <a:lnTo>
                    <a:pt x="6350" y="5079"/>
                  </a:lnTo>
                  <a:lnTo>
                    <a:pt x="6350" y="2539"/>
                  </a:lnTo>
                  <a:lnTo>
                    <a:pt x="3810" y="2539"/>
                  </a:lnTo>
                  <a:lnTo>
                    <a:pt x="3810" y="1269"/>
                  </a:lnTo>
                  <a:lnTo>
                    <a:pt x="1270" y="1269"/>
                  </a:lnTo>
                  <a:lnTo>
                    <a:pt x="1270" y="0"/>
                  </a:lnTo>
                  <a:close/>
                </a:path>
                <a:path w="6350" h="656589">
                  <a:moveTo>
                    <a:pt x="6350" y="5080"/>
                  </a:moveTo>
                  <a:lnTo>
                    <a:pt x="0" y="5080"/>
                  </a:lnTo>
                  <a:lnTo>
                    <a:pt x="0" y="11429"/>
                  </a:lnTo>
                  <a:lnTo>
                    <a:pt x="6350" y="11429"/>
                  </a:lnTo>
                  <a:lnTo>
                    <a:pt x="6350" y="5080"/>
                  </a:lnTo>
                  <a:close/>
                </a:path>
                <a:path w="6350" h="656589">
                  <a:moveTo>
                    <a:pt x="6350" y="11430"/>
                  </a:moveTo>
                  <a:lnTo>
                    <a:pt x="0" y="11430"/>
                  </a:lnTo>
                  <a:lnTo>
                    <a:pt x="0" y="17779"/>
                  </a:lnTo>
                  <a:lnTo>
                    <a:pt x="6350" y="17779"/>
                  </a:lnTo>
                  <a:lnTo>
                    <a:pt x="6350" y="11430"/>
                  </a:lnTo>
                  <a:close/>
                </a:path>
                <a:path w="6350" h="656589">
                  <a:moveTo>
                    <a:pt x="6350" y="17780"/>
                  </a:moveTo>
                  <a:lnTo>
                    <a:pt x="0" y="17780"/>
                  </a:lnTo>
                  <a:lnTo>
                    <a:pt x="0" y="24129"/>
                  </a:lnTo>
                  <a:lnTo>
                    <a:pt x="6350" y="24129"/>
                  </a:lnTo>
                  <a:lnTo>
                    <a:pt x="6350" y="17780"/>
                  </a:lnTo>
                  <a:close/>
                </a:path>
                <a:path w="6350" h="656589">
                  <a:moveTo>
                    <a:pt x="6350" y="24130"/>
                  </a:moveTo>
                  <a:lnTo>
                    <a:pt x="0" y="24130"/>
                  </a:lnTo>
                  <a:lnTo>
                    <a:pt x="0" y="30479"/>
                  </a:lnTo>
                  <a:lnTo>
                    <a:pt x="6350" y="30479"/>
                  </a:lnTo>
                  <a:lnTo>
                    <a:pt x="6350" y="24130"/>
                  </a:lnTo>
                  <a:close/>
                </a:path>
                <a:path w="6350" h="656589">
                  <a:moveTo>
                    <a:pt x="6350" y="30480"/>
                  </a:moveTo>
                  <a:lnTo>
                    <a:pt x="0" y="30480"/>
                  </a:lnTo>
                  <a:lnTo>
                    <a:pt x="0" y="36829"/>
                  </a:lnTo>
                  <a:lnTo>
                    <a:pt x="6350" y="36829"/>
                  </a:lnTo>
                  <a:lnTo>
                    <a:pt x="6350" y="30480"/>
                  </a:lnTo>
                  <a:close/>
                </a:path>
                <a:path w="6350" h="656589">
                  <a:moveTo>
                    <a:pt x="6350" y="36830"/>
                  </a:moveTo>
                  <a:lnTo>
                    <a:pt x="0" y="36830"/>
                  </a:lnTo>
                  <a:lnTo>
                    <a:pt x="0" y="43179"/>
                  </a:lnTo>
                  <a:lnTo>
                    <a:pt x="6350" y="43179"/>
                  </a:lnTo>
                  <a:lnTo>
                    <a:pt x="6350" y="36830"/>
                  </a:lnTo>
                  <a:close/>
                </a:path>
                <a:path w="6350" h="656589">
                  <a:moveTo>
                    <a:pt x="6350" y="43180"/>
                  </a:moveTo>
                  <a:lnTo>
                    <a:pt x="0" y="43180"/>
                  </a:lnTo>
                  <a:lnTo>
                    <a:pt x="0" y="49529"/>
                  </a:lnTo>
                  <a:lnTo>
                    <a:pt x="6350" y="49529"/>
                  </a:lnTo>
                  <a:lnTo>
                    <a:pt x="6350" y="43180"/>
                  </a:lnTo>
                  <a:close/>
                </a:path>
                <a:path w="6350" h="656589">
                  <a:moveTo>
                    <a:pt x="6350" y="49530"/>
                  </a:moveTo>
                  <a:lnTo>
                    <a:pt x="0" y="49530"/>
                  </a:lnTo>
                  <a:lnTo>
                    <a:pt x="0" y="55879"/>
                  </a:lnTo>
                  <a:lnTo>
                    <a:pt x="6350" y="55879"/>
                  </a:lnTo>
                  <a:lnTo>
                    <a:pt x="6350" y="49530"/>
                  </a:lnTo>
                  <a:close/>
                </a:path>
                <a:path w="6350" h="656589">
                  <a:moveTo>
                    <a:pt x="6350" y="55880"/>
                  </a:moveTo>
                  <a:lnTo>
                    <a:pt x="0" y="55880"/>
                  </a:lnTo>
                  <a:lnTo>
                    <a:pt x="0" y="62229"/>
                  </a:lnTo>
                  <a:lnTo>
                    <a:pt x="6350" y="62229"/>
                  </a:lnTo>
                  <a:lnTo>
                    <a:pt x="6350" y="55880"/>
                  </a:lnTo>
                  <a:close/>
                </a:path>
                <a:path w="6350" h="656589">
                  <a:moveTo>
                    <a:pt x="6350" y="62230"/>
                  </a:moveTo>
                  <a:lnTo>
                    <a:pt x="0" y="62230"/>
                  </a:lnTo>
                  <a:lnTo>
                    <a:pt x="0" y="68579"/>
                  </a:lnTo>
                  <a:lnTo>
                    <a:pt x="6350" y="68579"/>
                  </a:lnTo>
                  <a:lnTo>
                    <a:pt x="6350" y="62230"/>
                  </a:lnTo>
                  <a:close/>
                </a:path>
                <a:path w="6350" h="656589">
                  <a:moveTo>
                    <a:pt x="6350" y="68580"/>
                  </a:moveTo>
                  <a:lnTo>
                    <a:pt x="0" y="68580"/>
                  </a:lnTo>
                  <a:lnTo>
                    <a:pt x="0" y="74929"/>
                  </a:lnTo>
                  <a:lnTo>
                    <a:pt x="6350" y="74929"/>
                  </a:lnTo>
                  <a:lnTo>
                    <a:pt x="6350" y="68580"/>
                  </a:lnTo>
                  <a:close/>
                </a:path>
                <a:path w="6350" h="656589">
                  <a:moveTo>
                    <a:pt x="6350" y="74930"/>
                  </a:moveTo>
                  <a:lnTo>
                    <a:pt x="0" y="74930"/>
                  </a:lnTo>
                  <a:lnTo>
                    <a:pt x="0" y="81279"/>
                  </a:lnTo>
                  <a:lnTo>
                    <a:pt x="6350" y="81279"/>
                  </a:lnTo>
                  <a:lnTo>
                    <a:pt x="6350" y="74930"/>
                  </a:lnTo>
                  <a:close/>
                </a:path>
                <a:path w="6350" h="656589">
                  <a:moveTo>
                    <a:pt x="6350" y="81280"/>
                  </a:moveTo>
                  <a:lnTo>
                    <a:pt x="0" y="81280"/>
                  </a:lnTo>
                  <a:lnTo>
                    <a:pt x="0" y="87629"/>
                  </a:lnTo>
                  <a:lnTo>
                    <a:pt x="6350" y="87629"/>
                  </a:lnTo>
                  <a:lnTo>
                    <a:pt x="6350" y="81280"/>
                  </a:lnTo>
                  <a:close/>
                </a:path>
                <a:path w="6350" h="656589">
                  <a:moveTo>
                    <a:pt x="6350" y="87630"/>
                  </a:moveTo>
                  <a:lnTo>
                    <a:pt x="0" y="87630"/>
                  </a:lnTo>
                  <a:lnTo>
                    <a:pt x="0" y="93979"/>
                  </a:lnTo>
                  <a:lnTo>
                    <a:pt x="6350" y="93979"/>
                  </a:lnTo>
                  <a:lnTo>
                    <a:pt x="6350" y="87630"/>
                  </a:lnTo>
                  <a:close/>
                </a:path>
                <a:path w="6350" h="656589">
                  <a:moveTo>
                    <a:pt x="6350" y="93980"/>
                  </a:moveTo>
                  <a:lnTo>
                    <a:pt x="0" y="93980"/>
                  </a:lnTo>
                  <a:lnTo>
                    <a:pt x="0" y="100329"/>
                  </a:lnTo>
                  <a:lnTo>
                    <a:pt x="6350" y="100329"/>
                  </a:lnTo>
                  <a:lnTo>
                    <a:pt x="6350" y="93980"/>
                  </a:lnTo>
                  <a:close/>
                </a:path>
                <a:path w="6350" h="656589">
                  <a:moveTo>
                    <a:pt x="6350" y="100330"/>
                  </a:moveTo>
                  <a:lnTo>
                    <a:pt x="0" y="100330"/>
                  </a:lnTo>
                  <a:lnTo>
                    <a:pt x="0" y="106679"/>
                  </a:lnTo>
                  <a:lnTo>
                    <a:pt x="6350" y="106679"/>
                  </a:lnTo>
                  <a:lnTo>
                    <a:pt x="6350" y="100330"/>
                  </a:lnTo>
                  <a:close/>
                </a:path>
                <a:path w="6350" h="656589">
                  <a:moveTo>
                    <a:pt x="6350" y="106680"/>
                  </a:moveTo>
                  <a:lnTo>
                    <a:pt x="0" y="106680"/>
                  </a:lnTo>
                  <a:lnTo>
                    <a:pt x="0" y="113029"/>
                  </a:lnTo>
                  <a:lnTo>
                    <a:pt x="6350" y="113029"/>
                  </a:lnTo>
                  <a:lnTo>
                    <a:pt x="6350" y="106680"/>
                  </a:lnTo>
                  <a:close/>
                </a:path>
                <a:path w="6350" h="656589">
                  <a:moveTo>
                    <a:pt x="6350" y="113030"/>
                  </a:moveTo>
                  <a:lnTo>
                    <a:pt x="0" y="113030"/>
                  </a:lnTo>
                  <a:lnTo>
                    <a:pt x="0" y="119379"/>
                  </a:lnTo>
                  <a:lnTo>
                    <a:pt x="6350" y="119379"/>
                  </a:lnTo>
                  <a:lnTo>
                    <a:pt x="6350" y="113030"/>
                  </a:lnTo>
                  <a:close/>
                </a:path>
                <a:path w="6350" h="656589">
                  <a:moveTo>
                    <a:pt x="6350" y="119380"/>
                  </a:moveTo>
                  <a:lnTo>
                    <a:pt x="0" y="119380"/>
                  </a:lnTo>
                  <a:lnTo>
                    <a:pt x="0" y="125729"/>
                  </a:lnTo>
                  <a:lnTo>
                    <a:pt x="6350" y="125729"/>
                  </a:lnTo>
                  <a:lnTo>
                    <a:pt x="6350" y="119380"/>
                  </a:lnTo>
                  <a:close/>
                </a:path>
                <a:path w="6350" h="656589">
                  <a:moveTo>
                    <a:pt x="6350" y="125730"/>
                  </a:moveTo>
                  <a:lnTo>
                    <a:pt x="0" y="125730"/>
                  </a:lnTo>
                  <a:lnTo>
                    <a:pt x="0" y="132079"/>
                  </a:lnTo>
                  <a:lnTo>
                    <a:pt x="6350" y="132079"/>
                  </a:lnTo>
                  <a:lnTo>
                    <a:pt x="6350" y="125730"/>
                  </a:lnTo>
                  <a:close/>
                </a:path>
                <a:path w="6350" h="656589">
                  <a:moveTo>
                    <a:pt x="6350" y="132080"/>
                  </a:moveTo>
                  <a:lnTo>
                    <a:pt x="0" y="132080"/>
                  </a:lnTo>
                  <a:lnTo>
                    <a:pt x="0" y="138429"/>
                  </a:lnTo>
                  <a:lnTo>
                    <a:pt x="6350" y="138429"/>
                  </a:lnTo>
                  <a:lnTo>
                    <a:pt x="6350" y="132080"/>
                  </a:lnTo>
                  <a:close/>
                </a:path>
                <a:path w="6350" h="656589">
                  <a:moveTo>
                    <a:pt x="6350" y="138430"/>
                  </a:moveTo>
                  <a:lnTo>
                    <a:pt x="0" y="138430"/>
                  </a:lnTo>
                  <a:lnTo>
                    <a:pt x="0" y="144779"/>
                  </a:lnTo>
                  <a:lnTo>
                    <a:pt x="6350" y="144779"/>
                  </a:lnTo>
                  <a:lnTo>
                    <a:pt x="6350" y="138430"/>
                  </a:lnTo>
                  <a:close/>
                </a:path>
                <a:path w="6350" h="656589">
                  <a:moveTo>
                    <a:pt x="6350" y="144780"/>
                  </a:moveTo>
                  <a:lnTo>
                    <a:pt x="0" y="144780"/>
                  </a:lnTo>
                  <a:lnTo>
                    <a:pt x="0" y="151129"/>
                  </a:lnTo>
                  <a:lnTo>
                    <a:pt x="6350" y="151129"/>
                  </a:lnTo>
                  <a:lnTo>
                    <a:pt x="6350" y="144780"/>
                  </a:lnTo>
                  <a:close/>
                </a:path>
                <a:path w="6350" h="656589">
                  <a:moveTo>
                    <a:pt x="6350" y="151130"/>
                  </a:moveTo>
                  <a:lnTo>
                    <a:pt x="0" y="151130"/>
                  </a:lnTo>
                  <a:lnTo>
                    <a:pt x="0" y="157479"/>
                  </a:lnTo>
                  <a:lnTo>
                    <a:pt x="6350" y="157479"/>
                  </a:lnTo>
                  <a:lnTo>
                    <a:pt x="6350" y="151130"/>
                  </a:lnTo>
                  <a:close/>
                </a:path>
                <a:path w="6350" h="656589">
                  <a:moveTo>
                    <a:pt x="6350" y="157480"/>
                  </a:moveTo>
                  <a:lnTo>
                    <a:pt x="0" y="157480"/>
                  </a:lnTo>
                  <a:lnTo>
                    <a:pt x="0" y="163829"/>
                  </a:lnTo>
                  <a:lnTo>
                    <a:pt x="6350" y="163829"/>
                  </a:lnTo>
                  <a:lnTo>
                    <a:pt x="6350" y="157480"/>
                  </a:lnTo>
                  <a:close/>
                </a:path>
                <a:path w="6350" h="656589">
                  <a:moveTo>
                    <a:pt x="6350" y="163830"/>
                  </a:moveTo>
                  <a:lnTo>
                    <a:pt x="0" y="163830"/>
                  </a:lnTo>
                  <a:lnTo>
                    <a:pt x="0" y="170179"/>
                  </a:lnTo>
                  <a:lnTo>
                    <a:pt x="6350" y="170179"/>
                  </a:lnTo>
                  <a:lnTo>
                    <a:pt x="6350" y="163830"/>
                  </a:lnTo>
                  <a:close/>
                </a:path>
                <a:path w="6350" h="656589">
                  <a:moveTo>
                    <a:pt x="6350" y="170180"/>
                  </a:moveTo>
                  <a:lnTo>
                    <a:pt x="0" y="170180"/>
                  </a:lnTo>
                  <a:lnTo>
                    <a:pt x="0" y="176529"/>
                  </a:lnTo>
                  <a:lnTo>
                    <a:pt x="6350" y="176529"/>
                  </a:lnTo>
                  <a:lnTo>
                    <a:pt x="6350" y="170180"/>
                  </a:lnTo>
                  <a:close/>
                </a:path>
                <a:path w="6350" h="656589">
                  <a:moveTo>
                    <a:pt x="6350" y="176530"/>
                  </a:moveTo>
                  <a:lnTo>
                    <a:pt x="0" y="176530"/>
                  </a:lnTo>
                  <a:lnTo>
                    <a:pt x="0" y="182879"/>
                  </a:lnTo>
                  <a:lnTo>
                    <a:pt x="6350" y="182879"/>
                  </a:lnTo>
                  <a:lnTo>
                    <a:pt x="6350" y="176530"/>
                  </a:lnTo>
                  <a:close/>
                </a:path>
                <a:path w="6350" h="656589">
                  <a:moveTo>
                    <a:pt x="6350" y="182880"/>
                  </a:moveTo>
                  <a:lnTo>
                    <a:pt x="0" y="182880"/>
                  </a:lnTo>
                  <a:lnTo>
                    <a:pt x="0" y="189229"/>
                  </a:lnTo>
                  <a:lnTo>
                    <a:pt x="6350" y="189229"/>
                  </a:lnTo>
                  <a:lnTo>
                    <a:pt x="6350" y="182880"/>
                  </a:lnTo>
                  <a:close/>
                </a:path>
                <a:path w="6350" h="656589">
                  <a:moveTo>
                    <a:pt x="6350" y="189230"/>
                  </a:moveTo>
                  <a:lnTo>
                    <a:pt x="0" y="189230"/>
                  </a:lnTo>
                  <a:lnTo>
                    <a:pt x="0" y="194309"/>
                  </a:lnTo>
                  <a:lnTo>
                    <a:pt x="6350" y="194309"/>
                  </a:lnTo>
                  <a:lnTo>
                    <a:pt x="6350" y="189230"/>
                  </a:lnTo>
                  <a:close/>
                </a:path>
                <a:path w="6350" h="656589">
                  <a:moveTo>
                    <a:pt x="6350" y="194310"/>
                  </a:moveTo>
                  <a:lnTo>
                    <a:pt x="0" y="194310"/>
                  </a:lnTo>
                  <a:lnTo>
                    <a:pt x="0" y="200659"/>
                  </a:lnTo>
                  <a:lnTo>
                    <a:pt x="6350" y="200659"/>
                  </a:lnTo>
                  <a:lnTo>
                    <a:pt x="6350" y="194310"/>
                  </a:lnTo>
                  <a:close/>
                </a:path>
                <a:path w="6350" h="656589">
                  <a:moveTo>
                    <a:pt x="6350" y="200660"/>
                  </a:moveTo>
                  <a:lnTo>
                    <a:pt x="0" y="200660"/>
                  </a:lnTo>
                  <a:lnTo>
                    <a:pt x="0" y="208279"/>
                  </a:lnTo>
                  <a:lnTo>
                    <a:pt x="6350" y="208279"/>
                  </a:lnTo>
                  <a:lnTo>
                    <a:pt x="6350" y="200660"/>
                  </a:lnTo>
                  <a:close/>
                </a:path>
                <a:path w="6350" h="656589">
                  <a:moveTo>
                    <a:pt x="6350" y="208280"/>
                  </a:moveTo>
                  <a:lnTo>
                    <a:pt x="0" y="208280"/>
                  </a:lnTo>
                  <a:lnTo>
                    <a:pt x="0" y="214629"/>
                  </a:lnTo>
                  <a:lnTo>
                    <a:pt x="6350" y="214629"/>
                  </a:lnTo>
                  <a:lnTo>
                    <a:pt x="6350" y="208280"/>
                  </a:lnTo>
                  <a:close/>
                </a:path>
                <a:path w="6350" h="656589">
                  <a:moveTo>
                    <a:pt x="6350" y="214630"/>
                  </a:moveTo>
                  <a:lnTo>
                    <a:pt x="0" y="214630"/>
                  </a:lnTo>
                  <a:lnTo>
                    <a:pt x="0" y="220979"/>
                  </a:lnTo>
                  <a:lnTo>
                    <a:pt x="6350" y="220979"/>
                  </a:lnTo>
                  <a:lnTo>
                    <a:pt x="6350" y="214630"/>
                  </a:lnTo>
                  <a:close/>
                </a:path>
                <a:path w="6350" h="656589">
                  <a:moveTo>
                    <a:pt x="6350" y="220980"/>
                  </a:moveTo>
                  <a:lnTo>
                    <a:pt x="0" y="220980"/>
                  </a:lnTo>
                  <a:lnTo>
                    <a:pt x="0" y="227329"/>
                  </a:lnTo>
                  <a:lnTo>
                    <a:pt x="6350" y="227329"/>
                  </a:lnTo>
                  <a:lnTo>
                    <a:pt x="6350" y="220980"/>
                  </a:lnTo>
                  <a:close/>
                </a:path>
                <a:path w="6350" h="656589">
                  <a:moveTo>
                    <a:pt x="6350" y="227330"/>
                  </a:moveTo>
                  <a:lnTo>
                    <a:pt x="0" y="227330"/>
                  </a:lnTo>
                  <a:lnTo>
                    <a:pt x="0" y="233679"/>
                  </a:lnTo>
                  <a:lnTo>
                    <a:pt x="6350" y="233679"/>
                  </a:lnTo>
                  <a:lnTo>
                    <a:pt x="6350" y="227330"/>
                  </a:lnTo>
                  <a:close/>
                </a:path>
                <a:path w="6350" h="656589">
                  <a:moveTo>
                    <a:pt x="6350" y="233680"/>
                  </a:moveTo>
                  <a:lnTo>
                    <a:pt x="0" y="233680"/>
                  </a:lnTo>
                  <a:lnTo>
                    <a:pt x="0" y="240029"/>
                  </a:lnTo>
                  <a:lnTo>
                    <a:pt x="6350" y="240029"/>
                  </a:lnTo>
                  <a:lnTo>
                    <a:pt x="6350" y="233680"/>
                  </a:lnTo>
                  <a:close/>
                </a:path>
                <a:path w="6350" h="656589">
                  <a:moveTo>
                    <a:pt x="6350" y="240030"/>
                  </a:moveTo>
                  <a:lnTo>
                    <a:pt x="0" y="240030"/>
                  </a:lnTo>
                  <a:lnTo>
                    <a:pt x="0" y="245109"/>
                  </a:lnTo>
                  <a:lnTo>
                    <a:pt x="6350" y="245109"/>
                  </a:lnTo>
                  <a:lnTo>
                    <a:pt x="6350" y="240030"/>
                  </a:lnTo>
                  <a:close/>
                </a:path>
                <a:path w="6350" h="656589">
                  <a:moveTo>
                    <a:pt x="6350" y="245110"/>
                  </a:moveTo>
                  <a:lnTo>
                    <a:pt x="0" y="245110"/>
                  </a:lnTo>
                  <a:lnTo>
                    <a:pt x="0" y="251459"/>
                  </a:lnTo>
                  <a:lnTo>
                    <a:pt x="6350" y="251459"/>
                  </a:lnTo>
                  <a:lnTo>
                    <a:pt x="6350" y="245110"/>
                  </a:lnTo>
                  <a:close/>
                </a:path>
                <a:path w="6350" h="656589">
                  <a:moveTo>
                    <a:pt x="6350" y="251460"/>
                  </a:moveTo>
                  <a:lnTo>
                    <a:pt x="0" y="251460"/>
                  </a:lnTo>
                  <a:lnTo>
                    <a:pt x="0" y="259079"/>
                  </a:lnTo>
                  <a:lnTo>
                    <a:pt x="6350" y="259079"/>
                  </a:lnTo>
                  <a:lnTo>
                    <a:pt x="6350" y="251460"/>
                  </a:lnTo>
                  <a:close/>
                </a:path>
                <a:path w="6350" h="656589">
                  <a:moveTo>
                    <a:pt x="6350" y="259080"/>
                  </a:moveTo>
                  <a:lnTo>
                    <a:pt x="0" y="259080"/>
                  </a:lnTo>
                  <a:lnTo>
                    <a:pt x="0" y="271779"/>
                  </a:lnTo>
                  <a:lnTo>
                    <a:pt x="6350" y="271779"/>
                  </a:lnTo>
                  <a:lnTo>
                    <a:pt x="6350" y="259080"/>
                  </a:lnTo>
                  <a:close/>
                </a:path>
                <a:path w="6350" h="656589">
                  <a:moveTo>
                    <a:pt x="6350" y="271780"/>
                  </a:moveTo>
                  <a:lnTo>
                    <a:pt x="0" y="271780"/>
                  </a:lnTo>
                  <a:lnTo>
                    <a:pt x="0" y="316229"/>
                  </a:lnTo>
                  <a:lnTo>
                    <a:pt x="6350" y="316229"/>
                  </a:lnTo>
                  <a:lnTo>
                    <a:pt x="6350" y="271780"/>
                  </a:lnTo>
                  <a:close/>
                </a:path>
                <a:path w="6350" h="656589">
                  <a:moveTo>
                    <a:pt x="6350" y="316230"/>
                  </a:moveTo>
                  <a:lnTo>
                    <a:pt x="0" y="316230"/>
                  </a:lnTo>
                  <a:lnTo>
                    <a:pt x="0" y="389889"/>
                  </a:lnTo>
                  <a:lnTo>
                    <a:pt x="6350" y="389889"/>
                  </a:lnTo>
                  <a:lnTo>
                    <a:pt x="6350" y="316230"/>
                  </a:lnTo>
                  <a:close/>
                </a:path>
                <a:path w="6350" h="656589">
                  <a:moveTo>
                    <a:pt x="6350" y="476250"/>
                  </a:moveTo>
                  <a:lnTo>
                    <a:pt x="0" y="476250"/>
                  </a:lnTo>
                  <a:lnTo>
                    <a:pt x="0" y="481329"/>
                  </a:lnTo>
                  <a:lnTo>
                    <a:pt x="6350" y="481329"/>
                  </a:lnTo>
                  <a:lnTo>
                    <a:pt x="6350" y="476250"/>
                  </a:lnTo>
                  <a:close/>
                </a:path>
                <a:path w="6350" h="656589">
                  <a:moveTo>
                    <a:pt x="6350" y="481330"/>
                  </a:moveTo>
                  <a:lnTo>
                    <a:pt x="0" y="481330"/>
                  </a:lnTo>
                  <a:lnTo>
                    <a:pt x="0" y="487679"/>
                  </a:lnTo>
                  <a:lnTo>
                    <a:pt x="6350" y="487679"/>
                  </a:lnTo>
                  <a:lnTo>
                    <a:pt x="6350" y="481330"/>
                  </a:lnTo>
                  <a:close/>
                </a:path>
                <a:path w="6350" h="656589">
                  <a:moveTo>
                    <a:pt x="6350" y="487680"/>
                  </a:moveTo>
                  <a:lnTo>
                    <a:pt x="0" y="487680"/>
                  </a:lnTo>
                  <a:lnTo>
                    <a:pt x="0" y="494029"/>
                  </a:lnTo>
                  <a:lnTo>
                    <a:pt x="6350" y="494029"/>
                  </a:lnTo>
                  <a:lnTo>
                    <a:pt x="6350" y="487680"/>
                  </a:lnTo>
                  <a:close/>
                </a:path>
                <a:path w="6350" h="656589">
                  <a:moveTo>
                    <a:pt x="6350" y="494030"/>
                  </a:moveTo>
                  <a:lnTo>
                    <a:pt x="0" y="494030"/>
                  </a:lnTo>
                  <a:lnTo>
                    <a:pt x="0" y="500379"/>
                  </a:lnTo>
                  <a:lnTo>
                    <a:pt x="6350" y="500379"/>
                  </a:lnTo>
                  <a:lnTo>
                    <a:pt x="6350" y="494030"/>
                  </a:lnTo>
                  <a:close/>
                </a:path>
                <a:path w="6350" h="656589">
                  <a:moveTo>
                    <a:pt x="6350" y="500380"/>
                  </a:moveTo>
                  <a:lnTo>
                    <a:pt x="0" y="500380"/>
                  </a:lnTo>
                  <a:lnTo>
                    <a:pt x="0" y="506729"/>
                  </a:lnTo>
                  <a:lnTo>
                    <a:pt x="6350" y="506729"/>
                  </a:lnTo>
                  <a:lnTo>
                    <a:pt x="6350" y="500380"/>
                  </a:lnTo>
                  <a:close/>
                </a:path>
                <a:path w="6350" h="656589">
                  <a:moveTo>
                    <a:pt x="6350" y="506730"/>
                  </a:moveTo>
                  <a:lnTo>
                    <a:pt x="0" y="506730"/>
                  </a:lnTo>
                  <a:lnTo>
                    <a:pt x="0" y="513079"/>
                  </a:lnTo>
                  <a:lnTo>
                    <a:pt x="6350" y="513079"/>
                  </a:lnTo>
                  <a:lnTo>
                    <a:pt x="6350" y="506730"/>
                  </a:lnTo>
                  <a:close/>
                </a:path>
                <a:path w="6350" h="656589">
                  <a:moveTo>
                    <a:pt x="6350" y="513080"/>
                  </a:moveTo>
                  <a:lnTo>
                    <a:pt x="0" y="513080"/>
                  </a:lnTo>
                  <a:lnTo>
                    <a:pt x="0" y="519429"/>
                  </a:lnTo>
                  <a:lnTo>
                    <a:pt x="6350" y="519429"/>
                  </a:lnTo>
                  <a:lnTo>
                    <a:pt x="6350" y="513080"/>
                  </a:lnTo>
                  <a:close/>
                </a:path>
                <a:path w="6350" h="656589">
                  <a:moveTo>
                    <a:pt x="6350" y="519430"/>
                  </a:moveTo>
                  <a:lnTo>
                    <a:pt x="0" y="519430"/>
                  </a:lnTo>
                  <a:lnTo>
                    <a:pt x="0" y="525779"/>
                  </a:lnTo>
                  <a:lnTo>
                    <a:pt x="6350" y="525779"/>
                  </a:lnTo>
                  <a:lnTo>
                    <a:pt x="6350" y="519430"/>
                  </a:lnTo>
                  <a:close/>
                </a:path>
                <a:path w="6350" h="656589">
                  <a:moveTo>
                    <a:pt x="6350" y="525780"/>
                  </a:moveTo>
                  <a:lnTo>
                    <a:pt x="0" y="525780"/>
                  </a:lnTo>
                  <a:lnTo>
                    <a:pt x="0" y="532129"/>
                  </a:lnTo>
                  <a:lnTo>
                    <a:pt x="6350" y="532129"/>
                  </a:lnTo>
                  <a:lnTo>
                    <a:pt x="6350" y="525780"/>
                  </a:lnTo>
                  <a:close/>
                </a:path>
                <a:path w="6350" h="656589">
                  <a:moveTo>
                    <a:pt x="6350" y="532130"/>
                  </a:moveTo>
                  <a:lnTo>
                    <a:pt x="0" y="532130"/>
                  </a:lnTo>
                  <a:lnTo>
                    <a:pt x="0" y="538479"/>
                  </a:lnTo>
                  <a:lnTo>
                    <a:pt x="6350" y="538479"/>
                  </a:lnTo>
                  <a:lnTo>
                    <a:pt x="6350" y="532130"/>
                  </a:lnTo>
                  <a:close/>
                </a:path>
                <a:path w="6350" h="656589">
                  <a:moveTo>
                    <a:pt x="6350" y="538480"/>
                  </a:moveTo>
                  <a:lnTo>
                    <a:pt x="0" y="538480"/>
                  </a:lnTo>
                  <a:lnTo>
                    <a:pt x="0" y="544829"/>
                  </a:lnTo>
                  <a:lnTo>
                    <a:pt x="6350" y="544829"/>
                  </a:lnTo>
                  <a:lnTo>
                    <a:pt x="6350" y="538480"/>
                  </a:lnTo>
                  <a:close/>
                </a:path>
                <a:path w="6350" h="656589">
                  <a:moveTo>
                    <a:pt x="6350" y="544830"/>
                  </a:moveTo>
                  <a:lnTo>
                    <a:pt x="0" y="544830"/>
                  </a:lnTo>
                  <a:lnTo>
                    <a:pt x="0" y="551179"/>
                  </a:lnTo>
                  <a:lnTo>
                    <a:pt x="6350" y="551179"/>
                  </a:lnTo>
                  <a:lnTo>
                    <a:pt x="6350" y="544830"/>
                  </a:lnTo>
                  <a:close/>
                </a:path>
                <a:path w="6350" h="656589">
                  <a:moveTo>
                    <a:pt x="6350" y="551180"/>
                  </a:moveTo>
                  <a:lnTo>
                    <a:pt x="0" y="551180"/>
                  </a:lnTo>
                  <a:lnTo>
                    <a:pt x="0" y="557529"/>
                  </a:lnTo>
                  <a:lnTo>
                    <a:pt x="6350" y="557529"/>
                  </a:lnTo>
                  <a:lnTo>
                    <a:pt x="6350" y="551180"/>
                  </a:lnTo>
                  <a:close/>
                </a:path>
                <a:path w="6350" h="656589">
                  <a:moveTo>
                    <a:pt x="6350" y="557530"/>
                  </a:moveTo>
                  <a:lnTo>
                    <a:pt x="0" y="557530"/>
                  </a:lnTo>
                  <a:lnTo>
                    <a:pt x="0" y="563879"/>
                  </a:lnTo>
                  <a:lnTo>
                    <a:pt x="6350" y="563879"/>
                  </a:lnTo>
                  <a:lnTo>
                    <a:pt x="6350" y="557530"/>
                  </a:lnTo>
                  <a:close/>
                </a:path>
                <a:path w="6350" h="656589">
                  <a:moveTo>
                    <a:pt x="6350" y="563880"/>
                  </a:moveTo>
                  <a:lnTo>
                    <a:pt x="0" y="563880"/>
                  </a:lnTo>
                  <a:lnTo>
                    <a:pt x="0" y="570229"/>
                  </a:lnTo>
                  <a:lnTo>
                    <a:pt x="6350" y="570229"/>
                  </a:lnTo>
                  <a:lnTo>
                    <a:pt x="6350" y="563880"/>
                  </a:lnTo>
                  <a:close/>
                </a:path>
                <a:path w="6350" h="656589">
                  <a:moveTo>
                    <a:pt x="6350" y="570230"/>
                  </a:moveTo>
                  <a:lnTo>
                    <a:pt x="0" y="570230"/>
                  </a:lnTo>
                  <a:lnTo>
                    <a:pt x="0" y="576579"/>
                  </a:lnTo>
                  <a:lnTo>
                    <a:pt x="6350" y="576579"/>
                  </a:lnTo>
                  <a:lnTo>
                    <a:pt x="6350" y="570230"/>
                  </a:lnTo>
                  <a:close/>
                </a:path>
                <a:path w="6350" h="656589">
                  <a:moveTo>
                    <a:pt x="6350" y="576580"/>
                  </a:moveTo>
                  <a:lnTo>
                    <a:pt x="0" y="576580"/>
                  </a:lnTo>
                  <a:lnTo>
                    <a:pt x="0" y="582929"/>
                  </a:lnTo>
                  <a:lnTo>
                    <a:pt x="6350" y="582929"/>
                  </a:lnTo>
                  <a:lnTo>
                    <a:pt x="6350" y="576580"/>
                  </a:lnTo>
                  <a:close/>
                </a:path>
                <a:path w="6350" h="656589">
                  <a:moveTo>
                    <a:pt x="6350" y="582930"/>
                  </a:moveTo>
                  <a:lnTo>
                    <a:pt x="0" y="582930"/>
                  </a:lnTo>
                  <a:lnTo>
                    <a:pt x="0" y="589279"/>
                  </a:lnTo>
                  <a:lnTo>
                    <a:pt x="6350" y="589279"/>
                  </a:lnTo>
                  <a:lnTo>
                    <a:pt x="6350" y="582930"/>
                  </a:lnTo>
                  <a:close/>
                </a:path>
                <a:path w="6350" h="656589">
                  <a:moveTo>
                    <a:pt x="6350" y="589280"/>
                  </a:moveTo>
                  <a:lnTo>
                    <a:pt x="0" y="589280"/>
                  </a:lnTo>
                  <a:lnTo>
                    <a:pt x="0" y="595629"/>
                  </a:lnTo>
                  <a:lnTo>
                    <a:pt x="6350" y="595629"/>
                  </a:lnTo>
                  <a:lnTo>
                    <a:pt x="6350" y="589280"/>
                  </a:lnTo>
                  <a:close/>
                </a:path>
                <a:path w="6350" h="656589">
                  <a:moveTo>
                    <a:pt x="6350" y="595630"/>
                  </a:moveTo>
                  <a:lnTo>
                    <a:pt x="0" y="595630"/>
                  </a:lnTo>
                  <a:lnTo>
                    <a:pt x="0" y="601979"/>
                  </a:lnTo>
                  <a:lnTo>
                    <a:pt x="6350" y="601979"/>
                  </a:lnTo>
                  <a:lnTo>
                    <a:pt x="6350" y="595630"/>
                  </a:lnTo>
                  <a:close/>
                </a:path>
                <a:path w="6350" h="656589">
                  <a:moveTo>
                    <a:pt x="6350" y="601980"/>
                  </a:moveTo>
                  <a:lnTo>
                    <a:pt x="0" y="601980"/>
                  </a:lnTo>
                  <a:lnTo>
                    <a:pt x="0" y="608329"/>
                  </a:lnTo>
                  <a:lnTo>
                    <a:pt x="6350" y="608329"/>
                  </a:lnTo>
                  <a:lnTo>
                    <a:pt x="6350" y="601980"/>
                  </a:lnTo>
                  <a:close/>
                </a:path>
                <a:path w="6350" h="656589">
                  <a:moveTo>
                    <a:pt x="6350" y="608330"/>
                  </a:moveTo>
                  <a:lnTo>
                    <a:pt x="0" y="608330"/>
                  </a:lnTo>
                  <a:lnTo>
                    <a:pt x="0" y="614679"/>
                  </a:lnTo>
                  <a:lnTo>
                    <a:pt x="6350" y="614679"/>
                  </a:lnTo>
                  <a:lnTo>
                    <a:pt x="6350" y="608330"/>
                  </a:lnTo>
                  <a:close/>
                </a:path>
                <a:path w="6350" h="656589">
                  <a:moveTo>
                    <a:pt x="6350" y="614680"/>
                  </a:moveTo>
                  <a:lnTo>
                    <a:pt x="0" y="614680"/>
                  </a:lnTo>
                  <a:lnTo>
                    <a:pt x="0" y="621029"/>
                  </a:lnTo>
                  <a:lnTo>
                    <a:pt x="6350" y="621029"/>
                  </a:lnTo>
                  <a:lnTo>
                    <a:pt x="6350" y="614680"/>
                  </a:lnTo>
                  <a:close/>
                </a:path>
                <a:path w="6350" h="656589">
                  <a:moveTo>
                    <a:pt x="6350" y="621030"/>
                  </a:moveTo>
                  <a:lnTo>
                    <a:pt x="0" y="621030"/>
                  </a:lnTo>
                  <a:lnTo>
                    <a:pt x="0" y="627379"/>
                  </a:lnTo>
                  <a:lnTo>
                    <a:pt x="6350" y="627379"/>
                  </a:lnTo>
                  <a:lnTo>
                    <a:pt x="6350" y="621030"/>
                  </a:lnTo>
                  <a:close/>
                </a:path>
                <a:path w="6350" h="656589">
                  <a:moveTo>
                    <a:pt x="6350" y="627380"/>
                  </a:moveTo>
                  <a:lnTo>
                    <a:pt x="0" y="627380"/>
                  </a:lnTo>
                  <a:lnTo>
                    <a:pt x="0" y="633729"/>
                  </a:lnTo>
                  <a:lnTo>
                    <a:pt x="6350" y="633729"/>
                  </a:lnTo>
                  <a:lnTo>
                    <a:pt x="6350" y="627380"/>
                  </a:lnTo>
                  <a:close/>
                </a:path>
                <a:path w="6350" h="656589">
                  <a:moveTo>
                    <a:pt x="6350" y="633730"/>
                  </a:moveTo>
                  <a:lnTo>
                    <a:pt x="0" y="633730"/>
                  </a:lnTo>
                  <a:lnTo>
                    <a:pt x="0" y="640079"/>
                  </a:lnTo>
                  <a:lnTo>
                    <a:pt x="6350" y="640079"/>
                  </a:lnTo>
                  <a:lnTo>
                    <a:pt x="6350" y="633730"/>
                  </a:lnTo>
                  <a:close/>
                </a:path>
                <a:path w="6350" h="656589">
                  <a:moveTo>
                    <a:pt x="6350" y="640080"/>
                  </a:moveTo>
                  <a:lnTo>
                    <a:pt x="0" y="640080"/>
                  </a:lnTo>
                  <a:lnTo>
                    <a:pt x="0" y="646429"/>
                  </a:lnTo>
                  <a:lnTo>
                    <a:pt x="6350" y="646429"/>
                  </a:lnTo>
                  <a:lnTo>
                    <a:pt x="6350" y="640080"/>
                  </a:lnTo>
                  <a:close/>
                </a:path>
                <a:path w="6350" h="656589">
                  <a:moveTo>
                    <a:pt x="6350" y="646430"/>
                  </a:moveTo>
                  <a:lnTo>
                    <a:pt x="0" y="646430"/>
                  </a:lnTo>
                  <a:lnTo>
                    <a:pt x="0" y="652779"/>
                  </a:lnTo>
                  <a:lnTo>
                    <a:pt x="6350" y="652779"/>
                  </a:lnTo>
                  <a:lnTo>
                    <a:pt x="6350" y="646430"/>
                  </a:lnTo>
                  <a:close/>
                </a:path>
                <a:path w="6350" h="656589">
                  <a:moveTo>
                    <a:pt x="6350" y="652780"/>
                  </a:moveTo>
                  <a:lnTo>
                    <a:pt x="0" y="652780"/>
                  </a:lnTo>
                  <a:lnTo>
                    <a:pt x="0" y="656589"/>
                  </a:lnTo>
                  <a:lnTo>
                    <a:pt x="3810" y="656589"/>
                  </a:lnTo>
                  <a:lnTo>
                    <a:pt x="3810" y="655319"/>
                  </a:lnTo>
                  <a:lnTo>
                    <a:pt x="6350" y="655319"/>
                  </a:lnTo>
                  <a:lnTo>
                    <a:pt x="6350" y="652780"/>
                  </a:lnTo>
                  <a:close/>
                </a:path>
              </a:pathLst>
            </a:custGeom>
            <a:solidFill>
              <a:srgbClr val="7200F0"/>
            </a:solidFill>
          </p:spPr>
          <p:txBody>
            <a:bodyPr bIns="0" lIns="0" rIns="0" rtlCol="0" tIns="0" wrap="square"/>
            <a:p/>
          </p:txBody>
        </p:sp>
        <p:sp>
          <p:nvSpPr>
            <p:cNvPr id="1049406" name="object 700"/>
            <p:cNvSpPr/>
            <p:nvPr/>
          </p:nvSpPr>
          <p:spPr>
            <a:xfrm>
              <a:off x="3402330" y="4489449"/>
              <a:ext cx="7620" cy="664210"/>
            </a:xfrm>
            <a:custGeom>
              <a:avLst/>
              <a:ahLst/>
              <a:rect l="l" t="t" r="r" b="b"/>
              <a:pathLst>
                <a:path w="7620" h="664210">
                  <a:moveTo>
                    <a:pt x="2540" y="0"/>
                  </a:moveTo>
                  <a:lnTo>
                    <a:pt x="0" y="0"/>
                  </a:lnTo>
                  <a:lnTo>
                    <a:pt x="0" y="2539"/>
                  </a:lnTo>
                  <a:lnTo>
                    <a:pt x="3810" y="2539"/>
                  </a:lnTo>
                  <a:lnTo>
                    <a:pt x="3810" y="1269"/>
                  </a:lnTo>
                  <a:lnTo>
                    <a:pt x="2540" y="1269"/>
                  </a:lnTo>
                  <a:lnTo>
                    <a:pt x="2540" y="0"/>
                  </a:lnTo>
                  <a:close/>
                </a:path>
                <a:path w="7620" h="664210">
                  <a:moveTo>
                    <a:pt x="6350" y="2540"/>
                  </a:moveTo>
                  <a:lnTo>
                    <a:pt x="0" y="2540"/>
                  </a:lnTo>
                  <a:lnTo>
                    <a:pt x="0" y="8889"/>
                  </a:lnTo>
                  <a:lnTo>
                    <a:pt x="7620" y="8889"/>
                  </a:lnTo>
                  <a:lnTo>
                    <a:pt x="7620" y="3810"/>
                  </a:lnTo>
                  <a:lnTo>
                    <a:pt x="6350" y="3810"/>
                  </a:lnTo>
                  <a:lnTo>
                    <a:pt x="6350" y="2540"/>
                  </a:lnTo>
                  <a:close/>
                </a:path>
                <a:path w="7620" h="664210">
                  <a:moveTo>
                    <a:pt x="7620" y="8890"/>
                  </a:moveTo>
                  <a:lnTo>
                    <a:pt x="0" y="8890"/>
                  </a:lnTo>
                  <a:lnTo>
                    <a:pt x="0" y="15239"/>
                  </a:lnTo>
                  <a:lnTo>
                    <a:pt x="7620" y="15239"/>
                  </a:lnTo>
                  <a:lnTo>
                    <a:pt x="7620" y="8890"/>
                  </a:lnTo>
                  <a:close/>
                </a:path>
                <a:path w="7620" h="664210">
                  <a:moveTo>
                    <a:pt x="7620" y="15240"/>
                  </a:moveTo>
                  <a:lnTo>
                    <a:pt x="0" y="15240"/>
                  </a:lnTo>
                  <a:lnTo>
                    <a:pt x="0" y="21589"/>
                  </a:lnTo>
                  <a:lnTo>
                    <a:pt x="7620" y="21589"/>
                  </a:lnTo>
                  <a:lnTo>
                    <a:pt x="7620" y="15240"/>
                  </a:lnTo>
                  <a:close/>
                </a:path>
                <a:path w="7620" h="664210">
                  <a:moveTo>
                    <a:pt x="7620" y="21590"/>
                  </a:moveTo>
                  <a:lnTo>
                    <a:pt x="0" y="21590"/>
                  </a:lnTo>
                  <a:lnTo>
                    <a:pt x="0" y="27939"/>
                  </a:lnTo>
                  <a:lnTo>
                    <a:pt x="7620" y="27939"/>
                  </a:lnTo>
                  <a:lnTo>
                    <a:pt x="7620" y="21590"/>
                  </a:lnTo>
                  <a:close/>
                </a:path>
                <a:path w="7620" h="664210">
                  <a:moveTo>
                    <a:pt x="7620" y="27940"/>
                  </a:moveTo>
                  <a:lnTo>
                    <a:pt x="0" y="27940"/>
                  </a:lnTo>
                  <a:lnTo>
                    <a:pt x="0" y="34289"/>
                  </a:lnTo>
                  <a:lnTo>
                    <a:pt x="7620" y="34289"/>
                  </a:lnTo>
                  <a:lnTo>
                    <a:pt x="7620" y="27940"/>
                  </a:lnTo>
                  <a:close/>
                </a:path>
                <a:path w="7620" h="664210">
                  <a:moveTo>
                    <a:pt x="7620" y="34290"/>
                  </a:moveTo>
                  <a:lnTo>
                    <a:pt x="0" y="34290"/>
                  </a:lnTo>
                  <a:lnTo>
                    <a:pt x="0" y="40639"/>
                  </a:lnTo>
                  <a:lnTo>
                    <a:pt x="7620" y="40639"/>
                  </a:lnTo>
                  <a:lnTo>
                    <a:pt x="7620" y="34290"/>
                  </a:lnTo>
                  <a:close/>
                </a:path>
                <a:path w="7620" h="664210">
                  <a:moveTo>
                    <a:pt x="7620" y="40640"/>
                  </a:moveTo>
                  <a:lnTo>
                    <a:pt x="0" y="40640"/>
                  </a:lnTo>
                  <a:lnTo>
                    <a:pt x="0" y="46989"/>
                  </a:lnTo>
                  <a:lnTo>
                    <a:pt x="7620" y="46989"/>
                  </a:lnTo>
                  <a:lnTo>
                    <a:pt x="7620" y="40640"/>
                  </a:lnTo>
                  <a:close/>
                </a:path>
                <a:path w="7620" h="664210">
                  <a:moveTo>
                    <a:pt x="7620" y="46990"/>
                  </a:moveTo>
                  <a:lnTo>
                    <a:pt x="0" y="46990"/>
                  </a:lnTo>
                  <a:lnTo>
                    <a:pt x="0" y="53339"/>
                  </a:lnTo>
                  <a:lnTo>
                    <a:pt x="7620" y="53339"/>
                  </a:lnTo>
                  <a:lnTo>
                    <a:pt x="7620" y="46990"/>
                  </a:lnTo>
                  <a:close/>
                </a:path>
                <a:path w="7620" h="664210">
                  <a:moveTo>
                    <a:pt x="7620" y="53340"/>
                  </a:moveTo>
                  <a:lnTo>
                    <a:pt x="0" y="53340"/>
                  </a:lnTo>
                  <a:lnTo>
                    <a:pt x="0" y="59689"/>
                  </a:lnTo>
                  <a:lnTo>
                    <a:pt x="7620" y="59689"/>
                  </a:lnTo>
                  <a:lnTo>
                    <a:pt x="7620" y="53340"/>
                  </a:lnTo>
                  <a:close/>
                </a:path>
                <a:path w="7620" h="664210">
                  <a:moveTo>
                    <a:pt x="7620" y="59690"/>
                  </a:moveTo>
                  <a:lnTo>
                    <a:pt x="0" y="59690"/>
                  </a:lnTo>
                  <a:lnTo>
                    <a:pt x="0" y="66039"/>
                  </a:lnTo>
                  <a:lnTo>
                    <a:pt x="7620" y="66039"/>
                  </a:lnTo>
                  <a:lnTo>
                    <a:pt x="7620" y="59690"/>
                  </a:lnTo>
                  <a:close/>
                </a:path>
                <a:path w="7620" h="664210">
                  <a:moveTo>
                    <a:pt x="7620" y="66040"/>
                  </a:moveTo>
                  <a:lnTo>
                    <a:pt x="0" y="66040"/>
                  </a:lnTo>
                  <a:lnTo>
                    <a:pt x="0" y="72389"/>
                  </a:lnTo>
                  <a:lnTo>
                    <a:pt x="7620" y="72389"/>
                  </a:lnTo>
                  <a:lnTo>
                    <a:pt x="7620" y="66040"/>
                  </a:lnTo>
                  <a:close/>
                </a:path>
                <a:path w="7620" h="664210">
                  <a:moveTo>
                    <a:pt x="7620" y="72390"/>
                  </a:moveTo>
                  <a:lnTo>
                    <a:pt x="0" y="72390"/>
                  </a:lnTo>
                  <a:lnTo>
                    <a:pt x="0" y="78739"/>
                  </a:lnTo>
                  <a:lnTo>
                    <a:pt x="7620" y="78739"/>
                  </a:lnTo>
                  <a:lnTo>
                    <a:pt x="7620" y="72390"/>
                  </a:lnTo>
                  <a:close/>
                </a:path>
                <a:path w="7620" h="664210">
                  <a:moveTo>
                    <a:pt x="7620" y="78740"/>
                  </a:moveTo>
                  <a:lnTo>
                    <a:pt x="0" y="78740"/>
                  </a:lnTo>
                  <a:lnTo>
                    <a:pt x="0" y="85089"/>
                  </a:lnTo>
                  <a:lnTo>
                    <a:pt x="7620" y="85089"/>
                  </a:lnTo>
                  <a:lnTo>
                    <a:pt x="7620" y="78740"/>
                  </a:lnTo>
                  <a:close/>
                </a:path>
                <a:path w="7620" h="664210">
                  <a:moveTo>
                    <a:pt x="7620" y="85090"/>
                  </a:moveTo>
                  <a:lnTo>
                    <a:pt x="0" y="85090"/>
                  </a:lnTo>
                  <a:lnTo>
                    <a:pt x="0" y="91439"/>
                  </a:lnTo>
                  <a:lnTo>
                    <a:pt x="7620" y="91439"/>
                  </a:lnTo>
                  <a:lnTo>
                    <a:pt x="7620" y="85090"/>
                  </a:lnTo>
                  <a:close/>
                </a:path>
                <a:path w="7620" h="664210">
                  <a:moveTo>
                    <a:pt x="7620" y="91440"/>
                  </a:moveTo>
                  <a:lnTo>
                    <a:pt x="0" y="91440"/>
                  </a:lnTo>
                  <a:lnTo>
                    <a:pt x="0" y="97789"/>
                  </a:lnTo>
                  <a:lnTo>
                    <a:pt x="7620" y="97789"/>
                  </a:lnTo>
                  <a:lnTo>
                    <a:pt x="7620" y="91440"/>
                  </a:lnTo>
                  <a:close/>
                </a:path>
                <a:path w="7620" h="664210">
                  <a:moveTo>
                    <a:pt x="7620" y="97790"/>
                  </a:moveTo>
                  <a:lnTo>
                    <a:pt x="0" y="97790"/>
                  </a:lnTo>
                  <a:lnTo>
                    <a:pt x="0" y="104139"/>
                  </a:lnTo>
                  <a:lnTo>
                    <a:pt x="7620" y="104139"/>
                  </a:lnTo>
                  <a:lnTo>
                    <a:pt x="7620" y="97790"/>
                  </a:lnTo>
                  <a:close/>
                </a:path>
                <a:path w="7620" h="664210">
                  <a:moveTo>
                    <a:pt x="7620" y="104140"/>
                  </a:moveTo>
                  <a:lnTo>
                    <a:pt x="0" y="104140"/>
                  </a:lnTo>
                  <a:lnTo>
                    <a:pt x="0" y="110489"/>
                  </a:lnTo>
                  <a:lnTo>
                    <a:pt x="7620" y="110489"/>
                  </a:lnTo>
                  <a:lnTo>
                    <a:pt x="7620" y="104140"/>
                  </a:lnTo>
                  <a:close/>
                </a:path>
                <a:path w="7620" h="664210">
                  <a:moveTo>
                    <a:pt x="7620" y="110490"/>
                  </a:moveTo>
                  <a:lnTo>
                    <a:pt x="0" y="110490"/>
                  </a:lnTo>
                  <a:lnTo>
                    <a:pt x="0" y="116839"/>
                  </a:lnTo>
                  <a:lnTo>
                    <a:pt x="7620" y="116839"/>
                  </a:lnTo>
                  <a:lnTo>
                    <a:pt x="7620" y="110490"/>
                  </a:lnTo>
                  <a:close/>
                </a:path>
                <a:path w="7620" h="664210">
                  <a:moveTo>
                    <a:pt x="7620" y="116840"/>
                  </a:moveTo>
                  <a:lnTo>
                    <a:pt x="0" y="116840"/>
                  </a:lnTo>
                  <a:lnTo>
                    <a:pt x="0" y="123189"/>
                  </a:lnTo>
                  <a:lnTo>
                    <a:pt x="7620" y="123189"/>
                  </a:lnTo>
                  <a:lnTo>
                    <a:pt x="7620" y="116840"/>
                  </a:lnTo>
                  <a:close/>
                </a:path>
                <a:path w="7620" h="664210">
                  <a:moveTo>
                    <a:pt x="7620" y="123190"/>
                  </a:moveTo>
                  <a:lnTo>
                    <a:pt x="0" y="123190"/>
                  </a:lnTo>
                  <a:lnTo>
                    <a:pt x="0" y="129539"/>
                  </a:lnTo>
                  <a:lnTo>
                    <a:pt x="7620" y="129539"/>
                  </a:lnTo>
                  <a:lnTo>
                    <a:pt x="7620" y="123190"/>
                  </a:lnTo>
                  <a:close/>
                </a:path>
                <a:path w="7620" h="664210">
                  <a:moveTo>
                    <a:pt x="7620" y="129540"/>
                  </a:moveTo>
                  <a:lnTo>
                    <a:pt x="0" y="129540"/>
                  </a:lnTo>
                  <a:lnTo>
                    <a:pt x="0" y="135889"/>
                  </a:lnTo>
                  <a:lnTo>
                    <a:pt x="7620" y="135889"/>
                  </a:lnTo>
                  <a:lnTo>
                    <a:pt x="7620" y="129540"/>
                  </a:lnTo>
                  <a:close/>
                </a:path>
                <a:path w="7620" h="664210">
                  <a:moveTo>
                    <a:pt x="7620" y="135890"/>
                  </a:moveTo>
                  <a:lnTo>
                    <a:pt x="0" y="135890"/>
                  </a:lnTo>
                  <a:lnTo>
                    <a:pt x="0" y="142239"/>
                  </a:lnTo>
                  <a:lnTo>
                    <a:pt x="7620" y="142239"/>
                  </a:lnTo>
                  <a:lnTo>
                    <a:pt x="7620" y="135890"/>
                  </a:lnTo>
                  <a:close/>
                </a:path>
                <a:path w="7620" h="664210">
                  <a:moveTo>
                    <a:pt x="7620" y="142240"/>
                  </a:moveTo>
                  <a:lnTo>
                    <a:pt x="0" y="142240"/>
                  </a:lnTo>
                  <a:lnTo>
                    <a:pt x="0" y="148589"/>
                  </a:lnTo>
                  <a:lnTo>
                    <a:pt x="7620" y="148589"/>
                  </a:lnTo>
                  <a:lnTo>
                    <a:pt x="7620" y="142240"/>
                  </a:lnTo>
                  <a:close/>
                </a:path>
                <a:path w="7620" h="664210">
                  <a:moveTo>
                    <a:pt x="7620" y="148590"/>
                  </a:moveTo>
                  <a:lnTo>
                    <a:pt x="0" y="148590"/>
                  </a:lnTo>
                  <a:lnTo>
                    <a:pt x="0" y="154939"/>
                  </a:lnTo>
                  <a:lnTo>
                    <a:pt x="7620" y="154939"/>
                  </a:lnTo>
                  <a:lnTo>
                    <a:pt x="7620" y="148590"/>
                  </a:lnTo>
                  <a:close/>
                </a:path>
                <a:path w="7620" h="664210">
                  <a:moveTo>
                    <a:pt x="7620" y="154940"/>
                  </a:moveTo>
                  <a:lnTo>
                    <a:pt x="0" y="154940"/>
                  </a:lnTo>
                  <a:lnTo>
                    <a:pt x="0" y="161289"/>
                  </a:lnTo>
                  <a:lnTo>
                    <a:pt x="7620" y="161289"/>
                  </a:lnTo>
                  <a:lnTo>
                    <a:pt x="7620" y="154940"/>
                  </a:lnTo>
                  <a:close/>
                </a:path>
                <a:path w="7620" h="664210">
                  <a:moveTo>
                    <a:pt x="7620" y="161290"/>
                  </a:moveTo>
                  <a:lnTo>
                    <a:pt x="0" y="161290"/>
                  </a:lnTo>
                  <a:lnTo>
                    <a:pt x="0" y="167639"/>
                  </a:lnTo>
                  <a:lnTo>
                    <a:pt x="7620" y="167639"/>
                  </a:lnTo>
                  <a:lnTo>
                    <a:pt x="7620" y="161290"/>
                  </a:lnTo>
                  <a:close/>
                </a:path>
                <a:path w="7620" h="664210">
                  <a:moveTo>
                    <a:pt x="7620" y="167640"/>
                  </a:moveTo>
                  <a:lnTo>
                    <a:pt x="0" y="167640"/>
                  </a:lnTo>
                  <a:lnTo>
                    <a:pt x="0" y="173989"/>
                  </a:lnTo>
                  <a:lnTo>
                    <a:pt x="7620" y="173989"/>
                  </a:lnTo>
                  <a:lnTo>
                    <a:pt x="7620" y="167640"/>
                  </a:lnTo>
                  <a:close/>
                </a:path>
                <a:path w="7620" h="664210">
                  <a:moveTo>
                    <a:pt x="7620" y="173990"/>
                  </a:moveTo>
                  <a:lnTo>
                    <a:pt x="0" y="173990"/>
                  </a:lnTo>
                  <a:lnTo>
                    <a:pt x="0" y="180339"/>
                  </a:lnTo>
                  <a:lnTo>
                    <a:pt x="7620" y="180339"/>
                  </a:lnTo>
                  <a:lnTo>
                    <a:pt x="7620" y="173990"/>
                  </a:lnTo>
                  <a:close/>
                </a:path>
                <a:path w="7620" h="664210">
                  <a:moveTo>
                    <a:pt x="7620" y="180340"/>
                  </a:moveTo>
                  <a:lnTo>
                    <a:pt x="0" y="180340"/>
                  </a:lnTo>
                  <a:lnTo>
                    <a:pt x="0" y="186689"/>
                  </a:lnTo>
                  <a:lnTo>
                    <a:pt x="7620" y="186689"/>
                  </a:lnTo>
                  <a:lnTo>
                    <a:pt x="7620" y="180340"/>
                  </a:lnTo>
                  <a:close/>
                </a:path>
                <a:path w="7620" h="664210">
                  <a:moveTo>
                    <a:pt x="7620" y="186690"/>
                  </a:moveTo>
                  <a:lnTo>
                    <a:pt x="0" y="186690"/>
                  </a:lnTo>
                  <a:lnTo>
                    <a:pt x="0" y="193039"/>
                  </a:lnTo>
                  <a:lnTo>
                    <a:pt x="7620" y="193039"/>
                  </a:lnTo>
                  <a:lnTo>
                    <a:pt x="7620" y="186690"/>
                  </a:lnTo>
                  <a:close/>
                </a:path>
                <a:path w="7620" h="664210">
                  <a:moveTo>
                    <a:pt x="7620" y="193040"/>
                  </a:moveTo>
                  <a:lnTo>
                    <a:pt x="0" y="193040"/>
                  </a:lnTo>
                  <a:lnTo>
                    <a:pt x="0" y="198119"/>
                  </a:lnTo>
                  <a:lnTo>
                    <a:pt x="7620" y="198119"/>
                  </a:lnTo>
                  <a:lnTo>
                    <a:pt x="7620" y="193040"/>
                  </a:lnTo>
                  <a:close/>
                </a:path>
                <a:path w="7620" h="664210">
                  <a:moveTo>
                    <a:pt x="7620" y="198120"/>
                  </a:moveTo>
                  <a:lnTo>
                    <a:pt x="0" y="198120"/>
                  </a:lnTo>
                  <a:lnTo>
                    <a:pt x="0" y="204469"/>
                  </a:lnTo>
                  <a:lnTo>
                    <a:pt x="7620" y="204469"/>
                  </a:lnTo>
                  <a:lnTo>
                    <a:pt x="7620" y="198120"/>
                  </a:lnTo>
                  <a:close/>
                </a:path>
                <a:path w="7620" h="664210">
                  <a:moveTo>
                    <a:pt x="7620" y="204470"/>
                  </a:moveTo>
                  <a:lnTo>
                    <a:pt x="0" y="204470"/>
                  </a:lnTo>
                  <a:lnTo>
                    <a:pt x="0" y="212089"/>
                  </a:lnTo>
                  <a:lnTo>
                    <a:pt x="7620" y="212089"/>
                  </a:lnTo>
                  <a:lnTo>
                    <a:pt x="7620" y="204470"/>
                  </a:lnTo>
                  <a:close/>
                </a:path>
                <a:path w="7620" h="664210">
                  <a:moveTo>
                    <a:pt x="7620" y="212090"/>
                  </a:moveTo>
                  <a:lnTo>
                    <a:pt x="0" y="212090"/>
                  </a:lnTo>
                  <a:lnTo>
                    <a:pt x="0" y="218439"/>
                  </a:lnTo>
                  <a:lnTo>
                    <a:pt x="7620" y="218439"/>
                  </a:lnTo>
                  <a:lnTo>
                    <a:pt x="7620" y="212090"/>
                  </a:lnTo>
                  <a:close/>
                </a:path>
                <a:path w="7620" h="664210">
                  <a:moveTo>
                    <a:pt x="7620" y="218440"/>
                  </a:moveTo>
                  <a:lnTo>
                    <a:pt x="0" y="218440"/>
                  </a:lnTo>
                  <a:lnTo>
                    <a:pt x="0" y="224789"/>
                  </a:lnTo>
                  <a:lnTo>
                    <a:pt x="7620" y="224789"/>
                  </a:lnTo>
                  <a:lnTo>
                    <a:pt x="7620" y="218440"/>
                  </a:lnTo>
                  <a:close/>
                </a:path>
                <a:path w="7620" h="664210">
                  <a:moveTo>
                    <a:pt x="7620" y="224790"/>
                  </a:moveTo>
                  <a:lnTo>
                    <a:pt x="0" y="224790"/>
                  </a:lnTo>
                  <a:lnTo>
                    <a:pt x="0" y="231139"/>
                  </a:lnTo>
                  <a:lnTo>
                    <a:pt x="7620" y="231139"/>
                  </a:lnTo>
                  <a:lnTo>
                    <a:pt x="7620" y="224790"/>
                  </a:lnTo>
                  <a:close/>
                </a:path>
                <a:path w="7620" h="664210">
                  <a:moveTo>
                    <a:pt x="7620" y="231140"/>
                  </a:moveTo>
                  <a:lnTo>
                    <a:pt x="0" y="231140"/>
                  </a:lnTo>
                  <a:lnTo>
                    <a:pt x="0" y="237489"/>
                  </a:lnTo>
                  <a:lnTo>
                    <a:pt x="7620" y="237489"/>
                  </a:lnTo>
                  <a:lnTo>
                    <a:pt x="7620" y="231140"/>
                  </a:lnTo>
                  <a:close/>
                </a:path>
                <a:path w="7620" h="664210">
                  <a:moveTo>
                    <a:pt x="7620" y="237490"/>
                  </a:moveTo>
                  <a:lnTo>
                    <a:pt x="0" y="237490"/>
                  </a:lnTo>
                  <a:lnTo>
                    <a:pt x="0" y="243839"/>
                  </a:lnTo>
                  <a:lnTo>
                    <a:pt x="7620" y="243839"/>
                  </a:lnTo>
                  <a:lnTo>
                    <a:pt x="7620" y="237490"/>
                  </a:lnTo>
                  <a:close/>
                </a:path>
                <a:path w="7620" h="664210">
                  <a:moveTo>
                    <a:pt x="7620" y="243840"/>
                  </a:moveTo>
                  <a:lnTo>
                    <a:pt x="0" y="243840"/>
                  </a:lnTo>
                  <a:lnTo>
                    <a:pt x="0" y="248919"/>
                  </a:lnTo>
                  <a:lnTo>
                    <a:pt x="7620" y="248919"/>
                  </a:lnTo>
                  <a:lnTo>
                    <a:pt x="7620" y="243840"/>
                  </a:lnTo>
                  <a:close/>
                </a:path>
                <a:path w="7620" h="664210">
                  <a:moveTo>
                    <a:pt x="7620" y="248920"/>
                  </a:moveTo>
                  <a:lnTo>
                    <a:pt x="0" y="248920"/>
                  </a:lnTo>
                  <a:lnTo>
                    <a:pt x="0" y="255269"/>
                  </a:lnTo>
                  <a:lnTo>
                    <a:pt x="7620" y="255269"/>
                  </a:lnTo>
                  <a:lnTo>
                    <a:pt x="7620" y="248920"/>
                  </a:lnTo>
                  <a:close/>
                </a:path>
                <a:path w="7620" h="664210">
                  <a:moveTo>
                    <a:pt x="7620" y="255270"/>
                  </a:moveTo>
                  <a:lnTo>
                    <a:pt x="0" y="255270"/>
                  </a:lnTo>
                  <a:lnTo>
                    <a:pt x="0" y="262889"/>
                  </a:lnTo>
                  <a:lnTo>
                    <a:pt x="7620" y="262889"/>
                  </a:lnTo>
                  <a:lnTo>
                    <a:pt x="7620" y="255270"/>
                  </a:lnTo>
                  <a:close/>
                </a:path>
                <a:path w="7620" h="664210">
                  <a:moveTo>
                    <a:pt x="7620" y="262890"/>
                  </a:moveTo>
                  <a:lnTo>
                    <a:pt x="0" y="262890"/>
                  </a:lnTo>
                  <a:lnTo>
                    <a:pt x="0" y="275589"/>
                  </a:lnTo>
                  <a:lnTo>
                    <a:pt x="7620" y="275589"/>
                  </a:lnTo>
                  <a:lnTo>
                    <a:pt x="7620" y="262890"/>
                  </a:lnTo>
                  <a:close/>
                </a:path>
                <a:path w="7620" h="664210">
                  <a:moveTo>
                    <a:pt x="7620" y="275590"/>
                  </a:moveTo>
                  <a:lnTo>
                    <a:pt x="0" y="275590"/>
                  </a:lnTo>
                  <a:lnTo>
                    <a:pt x="0" y="320039"/>
                  </a:lnTo>
                  <a:lnTo>
                    <a:pt x="7620" y="320039"/>
                  </a:lnTo>
                  <a:lnTo>
                    <a:pt x="7620" y="275590"/>
                  </a:lnTo>
                  <a:close/>
                </a:path>
                <a:path w="7620" h="664210">
                  <a:moveTo>
                    <a:pt x="7620" y="320040"/>
                  </a:moveTo>
                  <a:lnTo>
                    <a:pt x="0" y="320040"/>
                  </a:lnTo>
                  <a:lnTo>
                    <a:pt x="0" y="393700"/>
                  </a:lnTo>
                  <a:lnTo>
                    <a:pt x="7620" y="393700"/>
                  </a:lnTo>
                  <a:lnTo>
                    <a:pt x="7620" y="320040"/>
                  </a:lnTo>
                  <a:close/>
                </a:path>
                <a:path w="7620" h="664210">
                  <a:moveTo>
                    <a:pt x="1270" y="478790"/>
                  </a:moveTo>
                  <a:lnTo>
                    <a:pt x="0" y="478790"/>
                  </a:lnTo>
                  <a:lnTo>
                    <a:pt x="0" y="485139"/>
                  </a:lnTo>
                  <a:lnTo>
                    <a:pt x="7620" y="485139"/>
                  </a:lnTo>
                  <a:lnTo>
                    <a:pt x="7620" y="480060"/>
                  </a:lnTo>
                  <a:lnTo>
                    <a:pt x="1270" y="480060"/>
                  </a:lnTo>
                  <a:lnTo>
                    <a:pt x="1270" y="478790"/>
                  </a:lnTo>
                  <a:close/>
                </a:path>
                <a:path w="7620" h="664210">
                  <a:moveTo>
                    <a:pt x="7620" y="485140"/>
                  </a:moveTo>
                  <a:lnTo>
                    <a:pt x="0" y="485140"/>
                  </a:lnTo>
                  <a:lnTo>
                    <a:pt x="0" y="491489"/>
                  </a:lnTo>
                  <a:lnTo>
                    <a:pt x="7620" y="491489"/>
                  </a:lnTo>
                  <a:lnTo>
                    <a:pt x="7620" y="485140"/>
                  </a:lnTo>
                  <a:close/>
                </a:path>
                <a:path w="7620" h="664210">
                  <a:moveTo>
                    <a:pt x="7620" y="491490"/>
                  </a:moveTo>
                  <a:lnTo>
                    <a:pt x="0" y="491490"/>
                  </a:lnTo>
                  <a:lnTo>
                    <a:pt x="0" y="497839"/>
                  </a:lnTo>
                  <a:lnTo>
                    <a:pt x="7620" y="497839"/>
                  </a:lnTo>
                  <a:lnTo>
                    <a:pt x="7620" y="491490"/>
                  </a:lnTo>
                  <a:close/>
                </a:path>
                <a:path w="7620" h="664210">
                  <a:moveTo>
                    <a:pt x="7620" y="497840"/>
                  </a:moveTo>
                  <a:lnTo>
                    <a:pt x="0" y="497840"/>
                  </a:lnTo>
                  <a:lnTo>
                    <a:pt x="0" y="504189"/>
                  </a:lnTo>
                  <a:lnTo>
                    <a:pt x="7620" y="504189"/>
                  </a:lnTo>
                  <a:lnTo>
                    <a:pt x="7620" y="497840"/>
                  </a:lnTo>
                  <a:close/>
                </a:path>
                <a:path w="7620" h="664210">
                  <a:moveTo>
                    <a:pt x="7620" y="504190"/>
                  </a:moveTo>
                  <a:lnTo>
                    <a:pt x="0" y="504190"/>
                  </a:lnTo>
                  <a:lnTo>
                    <a:pt x="0" y="510539"/>
                  </a:lnTo>
                  <a:lnTo>
                    <a:pt x="7620" y="510539"/>
                  </a:lnTo>
                  <a:lnTo>
                    <a:pt x="7620" y="504190"/>
                  </a:lnTo>
                  <a:close/>
                </a:path>
                <a:path w="7620" h="664210">
                  <a:moveTo>
                    <a:pt x="7620" y="510540"/>
                  </a:moveTo>
                  <a:lnTo>
                    <a:pt x="0" y="510540"/>
                  </a:lnTo>
                  <a:lnTo>
                    <a:pt x="0" y="516889"/>
                  </a:lnTo>
                  <a:lnTo>
                    <a:pt x="7620" y="516889"/>
                  </a:lnTo>
                  <a:lnTo>
                    <a:pt x="7620" y="510540"/>
                  </a:lnTo>
                  <a:close/>
                </a:path>
                <a:path w="7620" h="664210">
                  <a:moveTo>
                    <a:pt x="7620" y="516890"/>
                  </a:moveTo>
                  <a:lnTo>
                    <a:pt x="0" y="516890"/>
                  </a:lnTo>
                  <a:lnTo>
                    <a:pt x="0" y="523239"/>
                  </a:lnTo>
                  <a:lnTo>
                    <a:pt x="7620" y="523239"/>
                  </a:lnTo>
                  <a:lnTo>
                    <a:pt x="7620" y="516890"/>
                  </a:lnTo>
                  <a:close/>
                </a:path>
                <a:path w="7620" h="664210">
                  <a:moveTo>
                    <a:pt x="7620" y="523240"/>
                  </a:moveTo>
                  <a:lnTo>
                    <a:pt x="0" y="523240"/>
                  </a:lnTo>
                  <a:lnTo>
                    <a:pt x="0" y="529589"/>
                  </a:lnTo>
                  <a:lnTo>
                    <a:pt x="7620" y="529589"/>
                  </a:lnTo>
                  <a:lnTo>
                    <a:pt x="7620" y="523240"/>
                  </a:lnTo>
                  <a:close/>
                </a:path>
                <a:path w="7620" h="664210">
                  <a:moveTo>
                    <a:pt x="7620" y="529590"/>
                  </a:moveTo>
                  <a:lnTo>
                    <a:pt x="0" y="529590"/>
                  </a:lnTo>
                  <a:lnTo>
                    <a:pt x="0" y="535939"/>
                  </a:lnTo>
                  <a:lnTo>
                    <a:pt x="7620" y="535939"/>
                  </a:lnTo>
                  <a:lnTo>
                    <a:pt x="7620" y="529590"/>
                  </a:lnTo>
                  <a:close/>
                </a:path>
                <a:path w="7620" h="664210">
                  <a:moveTo>
                    <a:pt x="7620" y="535940"/>
                  </a:moveTo>
                  <a:lnTo>
                    <a:pt x="0" y="535940"/>
                  </a:lnTo>
                  <a:lnTo>
                    <a:pt x="0" y="542289"/>
                  </a:lnTo>
                  <a:lnTo>
                    <a:pt x="7620" y="542289"/>
                  </a:lnTo>
                  <a:lnTo>
                    <a:pt x="7620" y="535940"/>
                  </a:lnTo>
                  <a:close/>
                </a:path>
                <a:path w="7620" h="664210">
                  <a:moveTo>
                    <a:pt x="7620" y="542290"/>
                  </a:moveTo>
                  <a:lnTo>
                    <a:pt x="0" y="542290"/>
                  </a:lnTo>
                  <a:lnTo>
                    <a:pt x="0" y="548639"/>
                  </a:lnTo>
                  <a:lnTo>
                    <a:pt x="7620" y="548639"/>
                  </a:lnTo>
                  <a:lnTo>
                    <a:pt x="7620" y="542290"/>
                  </a:lnTo>
                  <a:close/>
                </a:path>
                <a:path w="7620" h="664210">
                  <a:moveTo>
                    <a:pt x="7620" y="548640"/>
                  </a:moveTo>
                  <a:lnTo>
                    <a:pt x="0" y="548640"/>
                  </a:lnTo>
                  <a:lnTo>
                    <a:pt x="0" y="554989"/>
                  </a:lnTo>
                  <a:lnTo>
                    <a:pt x="7620" y="554989"/>
                  </a:lnTo>
                  <a:lnTo>
                    <a:pt x="7620" y="548640"/>
                  </a:lnTo>
                  <a:close/>
                </a:path>
                <a:path w="7620" h="664210">
                  <a:moveTo>
                    <a:pt x="7620" y="554990"/>
                  </a:moveTo>
                  <a:lnTo>
                    <a:pt x="0" y="554990"/>
                  </a:lnTo>
                  <a:lnTo>
                    <a:pt x="0" y="561339"/>
                  </a:lnTo>
                  <a:lnTo>
                    <a:pt x="7620" y="561339"/>
                  </a:lnTo>
                  <a:lnTo>
                    <a:pt x="7620" y="554990"/>
                  </a:lnTo>
                  <a:close/>
                </a:path>
                <a:path w="7620" h="664210">
                  <a:moveTo>
                    <a:pt x="7620" y="561340"/>
                  </a:moveTo>
                  <a:lnTo>
                    <a:pt x="0" y="561340"/>
                  </a:lnTo>
                  <a:lnTo>
                    <a:pt x="0" y="567689"/>
                  </a:lnTo>
                  <a:lnTo>
                    <a:pt x="7620" y="567689"/>
                  </a:lnTo>
                  <a:lnTo>
                    <a:pt x="7620" y="561340"/>
                  </a:lnTo>
                  <a:close/>
                </a:path>
                <a:path w="7620" h="664210">
                  <a:moveTo>
                    <a:pt x="7620" y="567690"/>
                  </a:moveTo>
                  <a:lnTo>
                    <a:pt x="0" y="567690"/>
                  </a:lnTo>
                  <a:lnTo>
                    <a:pt x="0" y="574039"/>
                  </a:lnTo>
                  <a:lnTo>
                    <a:pt x="7620" y="574039"/>
                  </a:lnTo>
                  <a:lnTo>
                    <a:pt x="7620" y="567690"/>
                  </a:lnTo>
                  <a:close/>
                </a:path>
                <a:path w="7620" h="664210">
                  <a:moveTo>
                    <a:pt x="7620" y="574040"/>
                  </a:moveTo>
                  <a:lnTo>
                    <a:pt x="0" y="574040"/>
                  </a:lnTo>
                  <a:lnTo>
                    <a:pt x="0" y="580389"/>
                  </a:lnTo>
                  <a:lnTo>
                    <a:pt x="7620" y="580389"/>
                  </a:lnTo>
                  <a:lnTo>
                    <a:pt x="7620" y="574040"/>
                  </a:lnTo>
                  <a:close/>
                </a:path>
                <a:path w="7620" h="664210">
                  <a:moveTo>
                    <a:pt x="7620" y="580390"/>
                  </a:moveTo>
                  <a:lnTo>
                    <a:pt x="0" y="580390"/>
                  </a:lnTo>
                  <a:lnTo>
                    <a:pt x="0" y="586739"/>
                  </a:lnTo>
                  <a:lnTo>
                    <a:pt x="7620" y="586739"/>
                  </a:lnTo>
                  <a:lnTo>
                    <a:pt x="7620" y="580390"/>
                  </a:lnTo>
                  <a:close/>
                </a:path>
                <a:path w="7620" h="664210">
                  <a:moveTo>
                    <a:pt x="7620" y="586740"/>
                  </a:moveTo>
                  <a:lnTo>
                    <a:pt x="0" y="586740"/>
                  </a:lnTo>
                  <a:lnTo>
                    <a:pt x="0" y="593089"/>
                  </a:lnTo>
                  <a:lnTo>
                    <a:pt x="7620" y="593089"/>
                  </a:lnTo>
                  <a:lnTo>
                    <a:pt x="7620" y="586740"/>
                  </a:lnTo>
                  <a:close/>
                </a:path>
                <a:path w="7620" h="664210">
                  <a:moveTo>
                    <a:pt x="7620" y="593090"/>
                  </a:moveTo>
                  <a:lnTo>
                    <a:pt x="0" y="593090"/>
                  </a:lnTo>
                  <a:lnTo>
                    <a:pt x="0" y="599439"/>
                  </a:lnTo>
                  <a:lnTo>
                    <a:pt x="7620" y="599439"/>
                  </a:lnTo>
                  <a:lnTo>
                    <a:pt x="7620" y="593090"/>
                  </a:lnTo>
                  <a:close/>
                </a:path>
                <a:path w="7620" h="664210">
                  <a:moveTo>
                    <a:pt x="7620" y="599440"/>
                  </a:moveTo>
                  <a:lnTo>
                    <a:pt x="0" y="599440"/>
                  </a:lnTo>
                  <a:lnTo>
                    <a:pt x="0" y="605789"/>
                  </a:lnTo>
                  <a:lnTo>
                    <a:pt x="7620" y="605789"/>
                  </a:lnTo>
                  <a:lnTo>
                    <a:pt x="7620" y="599440"/>
                  </a:lnTo>
                  <a:close/>
                </a:path>
                <a:path w="7620" h="664210">
                  <a:moveTo>
                    <a:pt x="7620" y="605790"/>
                  </a:moveTo>
                  <a:lnTo>
                    <a:pt x="0" y="605790"/>
                  </a:lnTo>
                  <a:lnTo>
                    <a:pt x="0" y="612139"/>
                  </a:lnTo>
                  <a:lnTo>
                    <a:pt x="7620" y="612139"/>
                  </a:lnTo>
                  <a:lnTo>
                    <a:pt x="7620" y="605790"/>
                  </a:lnTo>
                  <a:close/>
                </a:path>
                <a:path w="7620" h="664210">
                  <a:moveTo>
                    <a:pt x="7620" y="612140"/>
                  </a:moveTo>
                  <a:lnTo>
                    <a:pt x="0" y="612140"/>
                  </a:lnTo>
                  <a:lnTo>
                    <a:pt x="0" y="618489"/>
                  </a:lnTo>
                  <a:lnTo>
                    <a:pt x="7620" y="618489"/>
                  </a:lnTo>
                  <a:lnTo>
                    <a:pt x="7620" y="612140"/>
                  </a:lnTo>
                  <a:close/>
                </a:path>
                <a:path w="7620" h="664210">
                  <a:moveTo>
                    <a:pt x="7620" y="618490"/>
                  </a:moveTo>
                  <a:lnTo>
                    <a:pt x="0" y="618490"/>
                  </a:lnTo>
                  <a:lnTo>
                    <a:pt x="0" y="624839"/>
                  </a:lnTo>
                  <a:lnTo>
                    <a:pt x="7620" y="624839"/>
                  </a:lnTo>
                  <a:lnTo>
                    <a:pt x="7620" y="618490"/>
                  </a:lnTo>
                  <a:close/>
                </a:path>
                <a:path w="7620" h="664210">
                  <a:moveTo>
                    <a:pt x="7620" y="624840"/>
                  </a:moveTo>
                  <a:lnTo>
                    <a:pt x="0" y="624840"/>
                  </a:lnTo>
                  <a:lnTo>
                    <a:pt x="0" y="631189"/>
                  </a:lnTo>
                  <a:lnTo>
                    <a:pt x="7620" y="631189"/>
                  </a:lnTo>
                  <a:lnTo>
                    <a:pt x="7620" y="624840"/>
                  </a:lnTo>
                  <a:close/>
                </a:path>
                <a:path w="7620" h="664210">
                  <a:moveTo>
                    <a:pt x="7620" y="631190"/>
                  </a:moveTo>
                  <a:lnTo>
                    <a:pt x="0" y="631190"/>
                  </a:lnTo>
                  <a:lnTo>
                    <a:pt x="0" y="637539"/>
                  </a:lnTo>
                  <a:lnTo>
                    <a:pt x="7620" y="637539"/>
                  </a:lnTo>
                  <a:lnTo>
                    <a:pt x="7620" y="631190"/>
                  </a:lnTo>
                  <a:close/>
                </a:path>
                <a:path w="7620" h="664210">
                  <a:moveTo>
                    <a:pt x="7620" y="637540"/>
                  </a:moveTo>
                  <a:lnTo>
                    <a:pt x="0" y="637540"/>
                  </a:lnTo>
                  <a:lnTo>
                    <a:pt x="0" y="643889"/>
                  </a:lnTo>
                  <a:lnTo>
                    <a:pt x="7620" y="643889"/>
                  </a:lnTo>
                  <a:lnTo>
                    <a:pt x="7620" y="637540"/>
                  </a:lnTo>
                  <a:close/>
                </a:path>
                <a:path w="7620" h="664210">
                  <a:moveTo>
                    <a:pt x="7620" y="643890"/>
                  </a:moveTo>
                  <a:lnTo>
                    <a:pt x="0" y="643890"/>
                  </a:lnTo>
                  <a:lnTo>
                    <a:pt x="0" y="650239"/>
                  </a:lnTo>
                  <a:lnTo>
                    <a:pt x="7620" y="650239"/>
                  </a:lnTo>
                  <a:lnTo>
                    <a:pt x="7620" y="643890"/>
                  </a:lnTo>
                  <a:close/>
                </a:path>
                <a:path w="7620" h="664210">
                  <a:moveTo>
                    <a:pt x="7620" y="650240"/>
                  </a:moveTo>
                  <a:lnTo>
                    <a:pt x="0" y="650240"/>
                  </a:lnTo>
                  <a:lnTo>
                    <a:pt x="0" y="656589"/>
                  </a:lnTo>
                  <a:lnTo>
                    <a:pt x="7620" y="656589"/>
                  </a:lnTo>
                  <a:lnTo>
                    <a:pt x="7620" y="650240"/>
                  </a:lnTo>
                  <a:close/>
                </a:path>
                <a:path w="7620" h="664210">
                  <a:moveTo>
                    <a:pt x="7620" y="656590"/>
                  </a:moveTo>
                  <a:lnTo>
                    <a:pt x="0" y="656590"/>
                  </a:lnTo>
                  <a:lnTo>
                    <a:pt x="0" y="662939"/>
                  </a:lnTo>
                  <a:lnTo>
                    <a:pt x="5080" y="662939"/>
                  </a:lnTo>
                  <a:lnTo>
                    <a:pt x="5080" y="661669"/>
                  </a:lnTo>
                  <a:lnTo>
                    <a:pt x="7620" y="661669"/>
                  </a:lnTo>
                  <a:lnTo>
                    <a:pt x="7620" y="656590"/>
                  </a:lnTo>
                  <a:close/>
                </a:path>
                <a:path w="7620" h="664210">
                  <a:moveTo>
                    <a:pt x="1270" y="662940"/>
                  </a:moveTo>
                  <a:lnTo>
                    <a:pt x="0" y="662940"/>
                  </a:lnTo>
                  <a:lnTo>
                    <a:pt x="0" y="664210"/>
                  </a:lnTo>
                  <a:lnTo>
                    <a:pt x="1270" y="664210"/>
                  </a:lnTo>
                  <a:lnTo>
                    <a:pt x="1270" y="662940"/>
                  </a:lnTo>
                  <a:close/>
                </a:path>
              </a:pathLst>
            </a:custGeom>
            <a:solidFill>
              <a:srgbClr val="7000F0"/>
            </a:solidFill>
          </p:spPr>
          <p:txBody>
            <a:bodyPr bIns="0" lIns="0" rIns="0" rtlCol="0" tIns="0" wrap="square"/>
            <a:p/>
          </p:txBody>
        </p:sp>
        <p:sp>
          <p:nvSpPr>
            <p:cNvPr id="1049407" name="object 701"/>
            <p:cNvSpPr/>
            <p:nvPr/>
          </p:nvSpPr>
          <p:spPr>
            <a:xfrm>
              <a:off x="3394709" y="4486909"/>
              <a:ext cx="7620" cy="669290"/>
            </a:xfrm>
            <a:custGeom>
              <a:avLst/>
              <a:ahLst/>
              <a:rect l="l" t="t" r="r" b="b"/>
              <a:pathLst>
                <a:path w="7620" h="669289">
                  <a:moveTo>
                    <a:pt x="2539" y="0"/>
                  </a:moveTo>
                  <a:lnTo>
                    <a:pt x="0" y="0"/>
                  </a:lnTo>
                  <a:lnTo>
                    <a:pt x="0" y="5079"/>
                  </a:lnTo>
                  <a:lnTo>
                    <a:pt x="7619" y="5079"/>
                  </a:lnTo>
                  <a:lnTo>
                    <a:pt x="7619" y="2539"/>
                  </a:lnTo>
                  <a:lnTo>
                    <a:pt x="5079" y="2539"/>
                  </a:lnTo>
                  <a:lnTo>
                    <a:pt x="5079" y="1269"/>
                  </a:lnTo>
                  <a:lnTo>
                    <a:pt x="2539" y="1269"/>
                  </a:lnTo>
                  <a:lnTo>
                    <a:pt x="2539" y="0"/>
                  </a:lnTo>
                  <a:close/>
                </a:path>
                <a:path w="7620" h="669289">
                  <a:moveTo>
                    <a:pt x="7619" y="5080"/>
                  </a:moveTo>
                  <a:lnTo>
                    <a:pt x="0" y="5080"/>
                  </a:lnTo>
                  <a:lnTo>
                    <a:pt x="0" y="11429"/>
                  </a:lnTo>
                  <a:lnTo>
                    <a:pt x="7619" y="11429"/>
                  </a:lnTo>
                  <a:lnTo>
                    <a:pt x="7619" y="5080"/>
                  </a:lnTo>
                  <a:close/>
                </a:path>
                <a:path w="7620" h="669289">
                  <a:moveTo>
                    <a:pt x="7619" y="11430"/>
                  </a:moveTo>
                  <a:lnTo>
                    <a:pt x="0" y="11430"/>
                  </a:lnTo>
                  <a:lnTo>
                    <a:pt x="0" y="17779"/>
                  </a:lnTo>
                  <a:lnTo>
                    <a:pt x="7619" y="17779"/>
                  </a:lnTo>
                  <a:lnTo>
                    <a:pt x="7619" y="11430"/>
                  </a:lnTo>
                  <a:close/>
                </a:path>
                <a:path w="7620" h="669289">
                  <a:moveTo>
                    <a:pt x="7619" y="17780"/>
                  </a:moveTo>
                  <a:lnTo>
                    <a:pt x="0" y="17780"/>
                  </a:lnTo>
                  <a:lnTo>
                    <a:pt x="0" y="24129"/>
                  </a:lnTo>
                  <a:lnTo>
                    <a:pt x="7619" y="24129"/>
                  </a:lnTo>
                  <a:lnTo>
                    <a:pt x="7619" y="17780"/>
                  </a:lnTo>
                  <a:close/>
                </a:path>
                <a:path w="7620" h="669289">
                  <a:moveTo>
                    <a:pt x="7619" y="24130"/>
                  </a:moveTo>
                  <a:lnTo>
                    <a:pt x="0" y="24130"/>
                  </a:lnTo>
                  <a:lnTo>
                    <a:pt x="0" y="30479"/>
                  </a:lnTo>
                  <a:lnTo>
                    <a:pt x="7619" y="30479"/>
                  </a:lnTo>
                  <a:lnTo>
                    <a:pt x="7619" y="24130"/>
                  </a:lnTo>
                  <a:close/>
                </a:path>
                <a:path w="7620" h="669289">
                  <a:moveTo>
                    <a:pt x="7619" y="30480"/>
                  </a:moveTo>
                  <a:lnTo>
                    <a:pt x="0" y="30480"/>
                  </a:lnTo>
                  <a:lnTo>
                    <a:pt x="0" y="36829"/>
                  </a:lnTo>
                  <a:lnTo>
                    <a:pt x="7619" y="36829"/>
                  </a:lnTo>
                  <a:lnTo>
                    <a:pt x="7619" y="30480"/>
                  </a:lnTo>
                  <a:close/>
                </a:path>
                <a:path w="7620" h="669289">
                  <a:moveTo>
                    <a:pt x="7619" y="36830"/>
                  </a:moveTo>
                  <a:lnTo>
                    <a:pt x="0" y="36830"/>
                  </a:lnTo>
                  <a:lnTo>
                    <a:pt x="0" y="43179"/>
                  </a:lnTo>
                  <a:lnTo>
                    <a:pt x="7619" y="43179"/>
                  </a:lnTo>
                  <a:lnTo>
                    <a:pt x="7619" y="36830"/>
                  </a:lnTo>
                  <a:close/>
                </a:path>
                <a:path w="7620" h="669289">
                  <a:moveTo>
                    <a:pt x="7619" y="43180"/>
                  </a:moveTo>
                  <a:lnTo>
                    <a:pt x="0" y="43180"/>
                  </a:lnTo>
                  <a:lnTo>
                    <a:pt x="0" y="49529"/>
                  </a:lnTo>
                  <a:lnTo>
                    <a:pt x="7619" y="49529"/>
                  </a:lnTo>
                  <a:lnTo>
                    <a:pt x="7619" y="43180"/>
                  </a:lnTo>
                  <a:close/>
                </a:path>
                <a:path w="7620" h="669289">
                  <a:moveTo>
                    <a:pt x="7619" y="49530"/>
                  </a:moveTo>
                  <a:lnTo>
                    <a:pt x="0" y="49530"/>
                  </a:lnTo>
                  <a:lnTo>
                    <a:pt x="0" y="55879"/>
                  </a:lnTo>
                  <a:lnTo>
                    <a:pt x="7619" y="55879"/>
                  </a:lnTo>
                  <a:lnTo>
                    <a:pt x="7619" y="49530"/>
                  </a:lnTo>
                  <a:close/>
                </a:path>
                <a:path w="7620" h="669289">
                  <a:moveTo>
                    <a:pt x="7619" y="55880"/>
                  </a:moveTo>
                  <a:lnTo>
                    <a:pt x="0" y="55880"/>
                  </a:lnTo>
                  <a:lnTo>
                    <a:pt x="0" y="62229"/>
                  </a:lnTo>
                  <a:lnTo>
                    <a:pt x="7619" y="62229"/>
                  </a:lnTo>
                  <a:lnTo>
                    <a:pt x="7619" y="55880"/>
                  </a:lnTo>
                  <a:close/>
                </a:path>
                <a:path w="7620" h="669289">
                  <a:moveTo>
                    <a:pt x="7619" y="62230"/>
                  </a:moveTo>
                  <a:lnTo>
                    <a:pt x="0" y="62230"/>
                  </a:lnTo>
                  <a:lnTo>
                    <a:pt x="0" y="68579"/>
                  </a:lnTo>
                  <a:lnTo>
                    <a:pt x="7619" y="68579"/>
                  </a:lnTo>
                  <a:lnTo>
                    <a:pt x="7619" y="62230"/>
                  </a:lnTo>
                  <a:close/>
                </a:path>
                <a:path w="7620" h="669289">
                  <a:moveTo>
                    <a:pt x="7619" y="68580"/>
                  </a:moveTo>
                  <a:lnTo>
                    <a:pt x="0" y="68580"/>
                  </a:lnTo>
                  <a:lnTo>
                    <a:pt x="0" y="74929"/>
                  </a:lnTo>
                  <a:lnTo>
                    <a:pt x="7619" y="74929"/>
                  </a:lnTo>
                  <a:lnTo>
                    <a:pt x="7619" y="68580"/>
                  </a:lnTo>
                  <a:close/>
                </a:path>
                <a:path w="7620" h="669289">
                  <a:moveTo>
                    <a:pt x="7619" y="74930"/>
                  </a:moveTo>
                  <a:lnTo>
                    <a:pt x="0" y="74930"/>
                  </a:lnTo>
                  <a:lnTo>
                    <a:pt x="0" y="81279"/>
                  </a:lnTo>
                  <a:lnTo>
                    <a:pt x="7619" y="81279"/>
                  </a:lnTo>
                  <a:lnTo>
                    <a:pt x="7619" y="74930"/>
                  </a:lnTo>
                  <a:close/>
                </a:path>
                <a:path w="7620" h="669289">
                  <a:moveTo>
                    <a:pt x="7619" y="81280"/>
                  </a:moveTo>
                  <a:lnTo>
                    <a:pt x="0" y="81280"/>
                  </a:lnTo>
                  <a:lnTo>
                    <a:pt x="0" y="87629"/>
                  </a:lnTo>
                  <a:lnTo>
                    <a:pt x="7619" y="87629"/>
                  </a:lnTo>
                  <a:lnTo>
                    <a:pt x="7619" y="81280"/>
                  </a:lnTo>
                  <a:close/>
                </a:path>
                <a:path w="7620" h="669289">
                  <a:moveTo>
                    <a:pt x="7619" y="87630"/>
                  </a:moveTo>
                  <a:lnTo>
                    <a:pt x="0" y="87630"/>
                  </a:lnTo>
                  <a:lnTo>
                    <a:pt x="0" y="93979"/>
                  </a:lnTo>
                  <a:lnTo>
                    <a:pt x="7619" y="93979"/>
                  </a:lnTo>
                  <a:lnTo>
                    <a:pt x="7619" y="87630"/>
                  </a:lnTo>
                  <a:close/>
                </a:path>
                <a:path w="7620" h="669289">
                  <a:moveTo>
                    <a:pt x="7619" y="93980"/>
                  </a:moveTo>
                  <a:lnTo>
                    <a:pt x="0" y="93980"/>
                  </a:lnTo>
                  <a:lnTo>
                    <a:pt x="0" y="100329"/>
                  </a:lnTo>
                  <a:lnTo>
                    <a:pt x="7619" y="100329"/>
                  </a:lnTo>
                  <a:lnTo>
                    <a:pt x="7619" y="93980"/>
                  </a:lnTo>
                  <a:close/>
                </a:path>
                <a:path w="7620" h="669289">
                  <a:moveTo>
                    <a:pt x="7619" y="100330"/>
                  </a:moveTo>
                  <a:lnTo>
                    <a:pt x="0" y="100330"/>
                  </a:lnTo>
                  <a:lnTo>
                    <a:pt x="0" y="106679"/>
                  </a:lnTo>
                  <a:lnTo>
                    <a:pt x="7619" y="106679"/>
                  </a:lnTo>
                  <a:lnTo>
                    <a:pt x="7619" y="100330"/>
                  </a:lnTo>
                  <a:close/>
                </a:path>
                <a:path w="7620" h="669289">
                  <a:moveTo>
                    <a:pt x="7619" y="106680"/>
                  </a:moveTo>
                  <a:lnTo>
                    <a:pt x="0" y="106680"/>
                  </a:lnTo>
                  <a:lnTo>
                    <a:pt x="0" y="113029"/>
                  </a:lnTo>
                  <a:lnTo>
                    <a:pt x="7619" y="113029"/>
                  </a:lnTo>
                  <a:lnTo>
                    <a:pt x="7619" y="106680"/>
                  </a:lnTo>
                  <a:close/>
                </a:path>
                <a:path w="7620" h="669289">
                  <a:moveTo>
                    <a:pt x="7619" y="113030"/>
                  </a:moveTo>
                  <a:lnTo>
                    <a:pt x="0" y="113030"/>
                  </a:lnTo>
                  <a:lnTo>
                    <a:pt x="0" y="119379"/>
                  </a:lnTo>
                  <a:lnTo>
                    <a:pt x="7619" y="119379"/>
                  </a:lnTo>
                  <a:lnTo>
                    <a:pt x="7619" y="113030"/>
                  </a:lnTo>
                  <a:close/>
                </a:path>
                <a:path w="7620" h="669289">
                  <a:moveTo>
                    <a:pt x="7619" y="119380"/>
                  </a:moveTo>
                  <a:lnTo>
                    <a:pt x="0" y="119380"/>
                  </a:lnTo>
                  <a:lnTo>
                    <a:pt x="0" y="125729"/>
                  </a:lnTo>
                  <a:lnTo>
                    <a:pt x="7619" y="125729"/>
                  </a:lnTo>
                  <a:lnTo>
                    <a:pt x="7619" y="119380"/>
                  </a:lnTo>
                  <a:close/>
                </a:path>
                <a:path w="7620" h="669289">
                  <a:moveTo>
                    <a:pt x="7619" y="125730"/>
                  </a:moveTo>
                  <a:lnTo>
                    <a:pt x="0" y="125730"/>
                  </a:lnTo>
                  <a:lnTo>
                    <a:pt x="0" y="132079"/>
                  </a:lnTo>
                  <a:lnTo>
                    <a:pt x="7619" y="132079"/>
                  </a:lnTo>
                  <a:lnTo>
                    <a:pt x="7619" y="125730"/>
                  </a:lnTo>
                  <a:close/>
                </a:path>
                <a:path w="7620" h="669289">
                  <a:moveTo>
                    <a:pt x="7619" y="132080"/>
                  </a:moveTo>
                  <a:lnTo>
                    <a:pt x="0" y="132080"/>
                  </a:lnTo>
                  <a:lnTo>
                    <a:pt x="0" y="138429"/>
                  </a:lnTo>
                  <a:lnTo>
                    <a:pt x="7619" y="138429"/>
                  </a:lnTo>
                  <a:lnTo>
                    <a:pt x="7619" y="132080"/>
                  </a:lnTo>
                  <a:close/>
                </a:path>
                <a:path w="7620" h="669289">
                  <a:moveTo>
                    <a:pt x="7619" y="138430"/>
                  </a:moveTo>
                  <a:lnTo>
                    <a:pt x="0" y="138430"/>
                  </a:lnTo>
                  <a:lnTo>
                    <a:pt x="0" y="144779"/>
                  </a:lnTo>
                  <a:lnTo>
                    <a:pt x="7619" y="144779"/>
                  </a:lnTo>
                  <a:lnTo>
                    <a:pt x="7619" y="138430"/>
                  </a:lnTo>
                  <a:close/>
                </a:path>
                <a:path w="7620" h="669289">
                  <a:moveTo>
                    <a:pt x="7619" y="144780"/>
                  </a:moveTo>
                  <a:lnTo>
                    <a:pt x="0" y="144780"/>
                  </a:lnTo>
                  <a:lnTo>
                    <a:pt x="0" y="151129"/>
                  </a:lnTo>
                  <a:lnTo>
                    <a:pt x="7619" y="151129"/>
                  </a:lnTo>
                  <a:lnTo>
                    <a:pt x="7619" y="144780"/>
                  </a:lnTo>
                  <a:close/>
                </a:path>
                <a:path w="7620" h="669289">
                  <a:moveTo>
                    <a:pt x="7619" y="151130"/>
                  </a:moveTo>
                  <a:lnTo>
                    <a:pt x="0" y="151130"/>
                  </a:lnTo>
                  <a:lnTo>
                    <a:pt x="0" y="157479"/>
                  </a:lnTo>
                  <a:lnTo>
                    <a:pt x="7619" y="157479"/>
                  </a:lnTo>
                  <a:lnTo>
                    <a:pt x="7619" y="151130"/>
                  </a:lnTo>
                  <a:close/>
                </a:path>
                <a:path w="7620" h="669289">
                  <a:moveTo>
                    <a:pt x="7619" y="157480"/>
                  </a:moveTo>
                  <a:lnTo>
                    <a:pt x="0" y="157480"/>
                  </a:lnTo>
                  <a:lnTo>
                    <a:pt x="0" y="163829"/>
                  </a:lnTo>
                  <a:lnTo>
                    <a:pt x="7619" y="163829"/>
                  </a:lnTo>
                  <a:lnTo>
                    <a:pt x="7619" y="157480"/>
                  </a:lnTo>
                  <a:close/>
                </a:path>
                <a:path w="7620" h="669289">
                  <a:moveTo>
                    <a:pt x="7619" y="163830"/>
                  </a:moveTo>
                  <a:lnTo>
                    <a:pt x="0" y="163830"/>
                  </a:lnTo>
                  <a:lnTo>
                    <a:pt x="0" y="170179"/>
                  </a:lnTo>
                  <a:lnTo>
                    <a:pt x="7619" y="170179"/>
                  </a:lnTo>
                  <a:lnTo>
                    <a:pt x="7619" y="163830"/>
                  </a:lnTo>
                  <a:close/>
                </a:path>
                <a:path w="7620" h="669289">
                  <a:moveTo>
                    <a:pt x="7619" y="170180"/>
                  </a:moveTo>
                  <a:lnTo>
                    <a:pt x="0" y="170180"/>
                  </a:lnTo>
                  <a:lnTo>
                    <a:pt x="0" y="176529"/>
                  </a:lnTo>
                  <a:lnTo>
                    <a:pt x="7619" y="176529"/>
                  </a:lnTo>
                  <a:lnTo>
                    <a:pt x="7619" y="170180"/>
                  </a:lnTo>
                  <a:close/>
                </a:path>
                <a:path w="7620" h="669289">
                  <a:moveTo>
                    <a:pt x="7619" y="176530"/>
                  </a:moveTo>
                  <a:lnTo>
                    <a:pt x="0" y="176530"/>
                  </a:lnTo>
                  <a:lnTo>
                    <a:pt x="0" y="182879"/>
                  </a:lnTo>
                  <a:lnTo>
                    <a:pt x="7619" y="182879"/>
                  </a:lnTo>
                  <a:lnTo>
                    <a:pt x="7619" y="176530"/>
                  </a:lnTo>
                  <a:close/>
                </a:path>
                <a:path w="7620" h="669289">
                  <a:moveTo>
                    <a:pt x="7619" y="182880"/>
                  </a:moveTo>
                  <a:lnTo>
                    <a:pt x="0" y="182880"/>
                  </a:lnTo>
                  <a:lnTo>
                    <a:pt x="0" y="189229"/>
                  </a:lnTo>
                  <a:lnTo>
                    <a:pt x="7619" y="189229"/>
                  </a:lnTo>
                  <a:lnTo>
                    <a:pt x="7619" y="182880"/>
                  </a:lnTo>
                  <a:close/>
                </a:path>
                <a:path w="7620" h="669289">
                  <a:moveTo>
                    <a:pt x="7619" y="189230"/>
                  </a:moveTo>
                  <a:lnTo>
                    <a:pt x="0" y="189230"/>
                  </a:lnTo>
                  <a:lnTo>
                    <a:pt x="0" y="195579"/>
                  </a:lnTo>
                  <a:lnTo>
                    <a:pt x="7619" y="195579"/>
                  </a:lnTo>
                  <a:lnTo>
                    <a:pt x="7619" y="189230"/>
                  </a:lnTo>
                  <a:close/>
                </a:path>
                <a:path w="7620" h="669289">
                  <a:moveTo>
                    <a:pt x="7619" y="195580"/>
                  </a:moveTo>
                  <a:lnTo>
                    <a:pt x="0" y="195580"/>
                  </a:lnTo>
                  <a:lnTo>
                    <a:pt x="0" y="200659"/>
                  </a:lnTo>
                  <a:lnTo>
                    <a:pt x="7619" y="200659"/>
                  </a:lnTo>
                  <a:lnTo>
                    <a:pt x="7619" y="195580"/>
                  </a:lnTo>
                  <a:close/>
                </a:path>
                <a:path w="7620" h="669289">
                  <a:moveTo>
                    <a:pt x="7619" y="200660"/>
                  </a:moveTo>
                  <a:lnTo>
                    <a:pt x="0" y="200660"/>
                  </a:lnTo>
                  <a:lnTo>
                    <a:pt x="0" y="207009"/>
                  </a:lnTo>
                  <a:lnTo>
                    <a:pt x="7619" y="207009"/>
                  </a:lnTo>
                  <a:lnTo>
                    <a:pt x="7619" y="200660"/>
                  </a:lnTo>
                  <a:close/>
                </a:path>
                <a:path w="7620" h="669289">
                  <a:moveTo>
                    <a:pt x="7619" y="207010"/>
                  </a:moveTo>
                  <a:lnTo>
                    <a:pt x="0" y="207010"/>
                  </a:lnTo>
                  <a:lnTo>
                    <a:pt x="0" y="214629"/>
                  </a:lnTo>
                  <a:lnTo>
                    <a:pt x="7619" y="214629"/>
                  </a:lnTo>
                  <a:lnTo>
                    <a:pt x="7619" y="207010"/>
                  </a:lnTo>
                  <a:close/>
                </a:path>
                <a:path w="7620" h="669289">
                  <a:moveTo>
                    <a:pt x="7619" y="214630"/>
                  </a:moveTo>
                  <a:lnTo>
                    <a:pt x="0" y="214630"/>
                  </a:lnTo>
                  <a:lnTo>
                    <a:pt x="0" y="220979"/>
                  </a:lnTo>
                  <a:lnTo>
                    <a:pt x="7619" y="220979"/>
                  </a:lnTo>
                  <a:lnTo>
                    <a:pt x="7619" y="214630"/>
                  </a:lnTo>
                  <a:close/>
                </a:path>
                <a:path w="7620" h="669289">
                  <a:moveTo>
                    <a:pt x="7619" y="220980"/>
                  </a:moveTo>
                  <a:lnTo>
                    <a:pt x="0" y="220980"/>
                  </a:lnTo>
                  <a:lnTo>
                    <a:pt x="0" y="227329"/>
                  </a:lnTo>
                  <a:lnTo>
                    <a:pt x="7619" y="227329"/>
                  </a:lnTo>
                  <a:lnTo>
                    <a:pt x="7619" y="220980"/>
                  </a:lnTo>
                  <a:close/>
                </a:path>
                <a:path w="7620" h="669289">
                  <a:moveTo>
                    <a:pt x="7619" y="227330"/>
                  </a:moveTo>
                  <a:lnTo>
                    <a:pt x="0" y="227330"/>
                  </a:lnTo>
                  <a:lnTo>
                    <a:pt x="0" y="233679"/>
                  </a:lnTo>
                  <a:lnTo>
                    <a:pt x="7619" y="233679"/>
                  </a:lnTo>
                  <a:lnTo>
                    <a:pt x="7619" y="227330"/>
                  </a:lnTo>
                  <a:close/>
                </a:path>
                <a:path w="7620" h="669289">
                  <a:moveTo>
                    <a:pt x="7619" y="233680"/>
                  </a:moveTo>
                  <a:lnTo>
                    <a:pt x="0" y="233680"/>
                  </a:lnTo>
                  <a:lnTo>
                    <a:pt x="0" y="240029"/>
                  </a:lnTo>
                  <a:lnTo>
                    <a:pt x="7619" y="240029"/>
                  </a:lnTo>
                  <a:lnTo>
                    <a:pt x="7619" y="233680"/>
                  </a:lnTo>
                  <a:close/>
                </a:path>
                <a:path w="7620" h="669289">
                  <a:moveTo>
                    <a:pt x="7619" y="240030"/>
                  </a:moveTo>
                  <a:lnTo>
                    <a:pt x="0" y="240030"/>
                  </a:lnTo>
                  <a:lnTo>
                    <a:pt x="0" y="246379"/>
                  </a:lnTo>
                  <a:lnTo>
                    <a:pt x="7619" y="246379"/>
                  </a:lnTo>
                  <a:lnTo>
                    <a:pt x="7619" y="240030"/>
                  </a:lnTo>
                  <a:close/>
                </a:path>
                <a:path w="7620" h="669289">
                  <a:moveTo>
                    <a:pt x="7619" y="246380"/>
                  </a:moveTo>
                  <a:lnTo>
                    <a:pt x="0" y="246380"/>
                  </a:lnTo>
                  <a:lnTo>
                    <a:pt x="0" y="251459"/>
                  </a:lnTo>
                  <a:lnTo>
                    <a:pt x="7619" y="251459"/>
                  </a:lnTo>
                  <a:lnTo>
                    <a:pt x="7619" y="246380"/>
                  </a:lnTo>
                  <a:close/>
                </a:path>
                <a:path w="7620" h="669289">
                  <a:moveTo>
                    <a:pt x="7619" y="251460"/>
                  </a:moveTo>
                  <a:lnTo>
                    <a:pt x="0" y="251460"/>
                  </a:lnTo>
                  <a:lnTo>
                    <a:pt x="0" y="257809"/>
                  </a:lnTo>
                  <a:lnTo>
                    <a:pt x="7619" y="257809"/>
                  </a:lnTo>
                  <a:lnTo>
                    <a:pt x="7619" y="251460"/>
                  </a:lnTo>
                  <a:close/>
                </a:path>
                <a:path w="7620" h="669289">
                  <a:moveTo>
                    <a:pt x="7619" y="257810"/>
                  </a:moveTo>
                  <a:lnTo>
                    <a:pt x="0" y="257810"/>
                  </a:lnTo>
                  <a:lnTo>
                    <a:pt x="0" y="265429"/>
                  </a:lnTo>
                  <a:lnTo>
                    <a:pt x="7619" y="265429"/>
                  </a:lnTo>
                  <a:lnTo>
                    <a:pt x="7619" y="257810"/>
                  </a:lnTo>
                  <a:close/>
                </a:path>
                <a:path w="7620" h="669289">
                  <a:moveTo>
                    <a:pt x="7619" y="265430"/>
                  </a:moveTo>
                  <a:lnTo>
                    <a:pt x="0" y="265430"/>
                  </a:lnTo>
                  <a:lnTo>
                    <a:pt x="0" y="278129"/>
                  </a:lnTo>
                  <a:lnTo>
                    <a:pt x="7619" y="278129"/>
                  </a:lnTo>
                  <a:lnTo>
                    <a:pt x="7619" y="265430"/>
                  </a:lnTo>
                  <a:close/>
                </a:path>
                <a:path w="7620" h="669289">
                  <a:moveTo>
                    <a:pt x="7619" y="278130"/>
                  </a:moveTo>
                  <a:lnTo>
                    <a:pt x="0" y="278130"/>
                  </a:lnTo>
                  <a:lnTo>
                    <a:pt x="0" y="322579"/>
                  </a:lnTo>
                  <a:lnTo>
                    <a:pt x="7619" y="322579"/>
                  </a:lnTo>
                  <a:lnTo>
                    <a:pt x="7619" y="278130"/>
                  </a:lnTo>
                  <a:close/>
                </a:path>
                <a:path w="7620" h="669289">
                  <a:moveTo>
                    <a:pt x="7619" y="322580"/>
                  </a:moveTo>
                  <a:lnTo>
                    <a:pt x="0" y="322580"/>
                  </a:lnTo>
                  <a:lnTo>
                    <a:pt x="0" y="396239"/>
                  </a:lnTo>
                  <a:lnTo>
                    <a:pt x="7619" y="396239"/>
                  </a:lnTo>
                  <a:lnTo>
                    <a:pt x="7619" y="322580"/>
                  </a:lnTo>
                  <a:close/>
                </a:path>
                <a:path w="7620" h="669289">
                  <a:moveTo>
                    <a:pt x="7619" y="481330"/>
                  </a:moveTo>
                  <a:lnTo>
                    <a:pt x="0" y="481330"/>
                  </a:lnTo>
                  <a:lnTo>
                    <a:pt x="0" y="487679"/>
                  </a:lnTo>
                  <a:lnTo>
                    <a:pt x="7619" y="487679"/>
                  </a:lnTo>
                  <a:lnTo>
                    <a:pt x="7619" y="481330"/>
                  </a:lnTo>
                  <a:close/>
                </a:path>
                <a:path w="7620" h="669289">
                  <a:moveTo>
                    <a:pt x="7619" y="487680"/>
                  </a:moveTo>
                  <a:lnTo>
                    <a:pt x="0" y="487680"/>
                  </a:lnTo>
                  <a:lnTo>
                    <a:pt x="0" y="494029"/>
                  </a:lnTo>
                  <a:lnTo>
                    <a:pt x="7619" y="494029"/>
                  </a:lnTo>
                  <a:lnTo>
                    <a:pt x="7619" y="487680"/>
                  </a:lnTo>
                  <a:close/>
                </a:path>
                <a:path w="7620" h="669289">
                  <a:moveTo>
                    <a:pt x="7619" y="494030"/>
                  </a:moveTo>
                  <a:lnTo>
                    <a:pt x="0" y="494030"/>
                  </a:lnTo>
                  <a:lnTo>
                    <a:pt x="0" y="500379"/>
                  </a:lnTo>
                  <a:lnTo>
                    <a:pt x="7619" y="500379"/>
                  </a:lnTo>
                  <a:lnTo>
                    <a:pt x="7619" y="494030"/>
                  </a:lnTo>
                  <a:close/>
                </a:path>
                <a:path w="7620" h="669289">
                  <a:moveTo>
                    <a:pt x="7619" y="500380"/>
                  </a:moveTo>
                  <a:lnTo>
                    <a:pt x="0" y="500380"/>
                  </a:lnTo>
                  <a:lnTo>
                    <a:pt x="0" y="506729"/>
                  </a:lnTo>
                  <a:lnTo>
                    <a:pt x="7619" y="506729"/>
                  </a:lnTo>
                  <a:lnTo>
                    <a:pt x="7619" y="500380"/>
                  </a:lnTo>
                  <a:close/>
                </a:path>
                <a:path w="7620" h="669289">
                  <a:moveTo>
                    <a:pt x="7619" y="506730"/>
                  </a:moveTo>
                  <a:lnTo>
                    <a:pt x="0" y="506730"/>
                  </a:lnTo>
                  <a:lnTo>
                    <a:pt x="0" y="513079"/>
                  </a:lnTo>
                  <a:lnTo>
                    <a:pt x="7619" y="513079"/>
                  </a:lnTo>
                  <a:lnTo>
                    <a:pt x="7619" y="506730"/>
                  </a:lnTo>
                  <a:close/>
                </a:path>
                <a:path w="7620" h="669289">
                  <a:moveTo>
                    <a:pt x="7619" y="513080"/>
                  </a:moveTo>
                  <a:lnTo>
                    <a:pt x="0" y="513080"/>
                  </a:lnTo>
                  <a:lnTo>
                    <a:pt x="0" y="519429"/>
                  </a:lnTo>
                  <a:lnTo>
                    <a:pt x="7619" y="519429"/>
                  </a:lnTo>
                  <a:lnTo>
                    <a:pt x="7619" y="513080"/>
                  </a:lnTo>
                  <a:close/>
                </a:path>
                <a:path w="7620" h="669289">
                  <a:moveTo>
                    <a:pt x="7619" y="519430"/>
                  </a:moveTo>
                  <a:lnTo>
                    <a:pt x="0" y="519430"/>
                  </a:lnTo>
                  <a:lnTo>
                    <a:pt x="0" y="525779"/>
                  </a:lnTo>
                  <a:lnTo>
                    <a:pt x="7619" y="525779"/>
                  </a:lnTo>
                  <a:lnTo>
                    <a:pt x="7619" y="519430"/>
                  </a:lnTo>
                  <a:close/>
                </a:path>
                <a:path w="7620" h="669289">
                  <a:moveTo>
                    <a:pt x="7619" y="525780"/>
                  </a:moveTo>
                  <a:lnTo>
                    <a:pt x="0" y="525780"/>
                  </a:lnTo>
                  <a:lnTo>
                    <a:pt x="0" y="532129"/>
                  </a:lnTo>
                  <a:lnTo>
                    <a:pt x="7619" y="532129"/>
                  </a:lnTo>
                  <a:lnTo>
                    <a:pt x="7619" y="525780"/>
                  </a:lnTo>
                  <a:close/>
                </a:path>
                <a:path w="7620" h="669289">
                  <a:moveTo>
                    <a:pt x="7619" y="532130"/>
                  </a:moveTo>
                  <a:lnTo>
                    <a:pt x="0" y="532130"/>
                  </a:lnTo>
                  <a:lnTo>
                    <a:pt x="0" y="538479"/>
                  </a:lnTo>
                  <a:lnTo>
                    <a:pt x="7619" y="538479"/>
                  </a:lnTo>
                  <a:lnTo>
                    <a:pt x="7619" y="532130"/>
                  </a:lnTo>
                  <a:close/>
                </a:path>
                <a:path w="7620" h="669289">
                  <a:moveTo>
                    <a:pt x="7619" y="538480"/>
                  </a:moveTo>
                  <a:lnTo>
                    <a:pt x="0" y="538480"/>
                  </a:lnTo>
                  <a:lnTo>
                    <a:pt x="0" y="544829"/>
                  </a:lnTo>
                  <a:lnTo>
                    <a:pt x="7619" y="544829"/>
                  </a:lnTo>
                  <a:lnTo>
                    <a:pt x="7619" y="538480"/>
                  </a:lnTo>
                  <a:close/>
                </a:path>
                <a:path w="7620" h="669289">
                  <a:moveTo>
                    <a:pt x="7619" y="544830"/>
                  </a:moveTo>
                  <a:lnTo>
                    <a:pt x="0" y="544830"/>
                  </a:lnTo>
                  <a:lnTo>
                    <a:pt x="0" y="551179"/>
                  </a:lnTo>
                  <a:lnTo>
                    <a:pt x="7619" y="551179"/>
                  </a:lnTo>
                  <a:lnTo>
                    <a:pt x="7619" y="544830"/>
                  </a:lnTo>
                  <a:close/>
                </a:path>
                <a:path w="7620" h="669289">
                  <a:moveTo>
                    <a:pt x="7619" y="551180"/>
                  </a:moveTo>
                  <a:lnTo>
                    <a:pt x="0" y="551180"/>
                  </a:lnTo>
                  <a:lnTo>
                    <a:pt x="0" y="557529"/>
                  </a:lnTo>
                  <a:lnTo>
                    <a:pt x="7619" y="557529"/>
                  </a:lnTo>
                  <a:lnTo>
                    <a:pt x="7619" y="551180"/>
                  </a:lnTo>
                  <a:close/>
                </a:path>
                <a:path w="7620" h="669289">
                  <a:moveTo>
                    <a:pt x="7619" y="557530"/>
                  </a:moveTo>
                  <a:lnTo>
                    <a:pt x="0" y="557530"/>
                  </a:lnTo>
                  <a:lnTo>
                    <a:pt x="0" y="563879"/>
                  </a:lnTo>
                  <a:lnTo>
                    <a:pt x="7619" y="563879"/>
                  </a:lnTo>
                  <a:lnTo>
                    <a:pt x="7619" y="557530"/>
                  </a:lnTo>
                  <a:close/>
                </a:path>
                <a:path w="7620" h="669289">
                  <a:moveTo>
                    <a:pt x="7619" y="563880"/>
                  </a:moveTo>
                  <a:lnTo>
                    <a:pt x="0" y="563880"/>
                  </a:lnTo>
                  <a:lnTo>
                    <a:pt x="0" y="570229"/>
                  </a:lnTo>
                  <a:lnTo>
                    <a:pt x="7619" y="570229"/>
                  </a:lnTo>
                  <a:lnTo>
                    <a:pt x="7619" y="563880"/>
                  </a:lnTo>
                  <a:close/>
                </a:path>
                <a:path w="7620" h="669289">
                  <a:moveTo>
                    <a:pt x="7619" y="570230"/>
                  </a:moveTo>
                  <a:lnTo>
                    <a:pt x="0" y="570230"/>
                  </a:lnTo>
                  <a:lnTo>
                    <a:pt x="0" y="576579"/>
                  </a:lnTo>
                  <a:lnTo>
                    <a:pt x="7619" y="576579"/>
                  </a:lnTo>
                  <a:lnTo>
                    <a:pt x="7619" y="570230"/>
                  </a:lnTo>
                  <a:close/>
                </a:path>
                <a:path w="7620" h="669289">
                  <a:moveTo>
                    <a:pt x="7619" y="576580"/>
                  </a:moveTo>
                  <a:lnTo>
                    <a:pt x="0" y="576580"/>
                  </a:lnTo>
                  <a:lnTo>
                    <a:pt x="0" y="582929"/>
                  </a:lnTo>
                  <a:lnTo>
                    <a:pt x="7619" y="582929"/>
                  </a:lnTo>
                  <a:lnTo>
                    <a:pt x="7619" y="576580"/>
                  </a:lnTo>
                  <a:close/>
                </a:path>
                <a:path w="7620" h="669289">
                  <a:moveTo>
                    <a:pt x="7619" y="582930"/>
                  </a:moveTo>
                  <a:lnTo>
                    <a:pt x="0" y="582930"/>
                  </a:lnTo>
                  <a:lnTo>
                    <a:pt x="0" y="589279"/>
                  </a:lnTo>
                  <a:lnTo>
                    <a:pt x="7619" y="589279"/>
                  </a:lnTo>
                  <a:lnTo>
                    <a:pt x="7619" y="582930"/>
                  </a:lnTo>
                  <a:close/>
                </a:path>
                <a:path w="7620" h="669289">
                  <a:moveTo>
                    <a:pt x="7619" y="589280"/>
                  </a:moveTo>
                  <a:lnTo>
                    <a:pt x="0" y="589280"/>
                  </a:lnTo>
                  <a:lnTo>
                    <a:pt x="0" y="595629"/>
                  </a:lnTo>
                  <a:lnTo>
                    <a:pt x="7619" y="595629"/>
                  </a:lnTo>
                  <a:lnTo>
                    <a:pt x="7619" y="589280"/>
                  </a:lnTo>
                  <a:close/>
                </a:path>
                <a:path w="7620" h="669289">
                  <a:moveTo>
                    <a:pt x="7619" y="595630"/>
                  </a:moveTo>
                  <a:lnTo>
                    <a:pt x="0" y="595630"/>
                  </a:lnTo>
                  <a:lnTo>
                    <a:pt x="0" y="601979"/>
                  </a:lnTo>
                  <a:lnTo>
                    <a:pt x="7619" y="601979"/>
                  </a:lnTo>
                  <a:lnTo>
                    <a:pt x="7619" y="595630"/>
                  </a:lnTo>
                  <a:close/>
                </a:path>
                <a:path w="7620" h="669289">
                  <a:moveTo>
                    <a:pt x="7619" y="601980"/>
                  </a:moveTo>
                  <a:lnTo>
                    <a:pt x="0" y="601980"/>
                  </a:lnTo>
                  <a:lnTo>
                    <a:pt x="0" y="608329"/>
                  </a:lnTo>
                  <a:lnTo>
                    <a:pt x="7619" y="608329"/>
                  </a:lnTo>
                  <a:lnTo>
                    <a:pt x="7619" y="601980"/>
                  </a:lnTo>
                  <a:close/>
                </a:path>
                <a:path w="7620" h="669289">
                  <a:moveTo>
                    <a:pt x="7619" y="608330"/>
                  </a:moveTo>
                  <a:lnTo>
                    <a:pt x="0" y="608330"/>
                  </a:lnTo>
                  <a:lnTo>
                    <a:pt x="0" y="614679"/>
                  </a:lnTo>
                  <a:lnTo>
                    <a:pt x="7619" y="614679"/>
                  </a:lnTo>
                  <a:lnTo>
                    <a:pt x="7619" y="608330"/>
                  </a:lnTo>
                  <a:close/>
                </a:path>
                <a:path w="7620" h="669289">
                  <a:moveTo>
                    <a:pt x="7619" y="614680"/>
                  </a:moveTo>
                  <a:lnTo>
                    <a:pt x="0" y="614680"/>
                  </a:lnTo>
                  <a:lnTo>
                    <a:pt x="0" y="621029"/>
                  </a:lnTo>
                  <a:lnTo>
                    <a:pt x="7619" y="621029"/>
                  </a:lnTo>
                  <a:lnTo>
                    <a:pt x="7619" y="614680"/>
                  </a:lnTo>
                  <a:close/>
                </a:path>
                <a:path w="7620" h="669289">
                  <a:moveTo>
                    <a:pt x="7619" y="621030"/>
                  </a:moveTo>
                  <a:lnTo>
                    <a:pt x="0" y="621030"/>
                  </a:lnTo>
                  <a:lnTo>
                    <a:pt x="0" y="627379"/>
                  </a:lnTo>
                  <a:lnTo>
                    <a:pt x="7619" y="627379"/>
                  </a:lnTo>
                  <a:lnTo>
                    <a:pt x="7619" y="621030"/>
                  </a:lnTo>
                  <a:close/>
                </a:path>
                <a:path w="7620" h="669289">
                  <a:moveTo>
                    <a:pt x="7619" y="627380"/>
                  </a:moveTo>
                  <a:lnTo>
                    <a:pt x="0" y="627380"/>
                  </a:lnTo>
                  <a:lnTo>
                    <a:pt x="0" y="633729"/>
                  </a:lnTo>
                  <a:lnTo>
                    <a:pt x="7619" y="633729"/>
                  </a:lnTo>
                  <a:lnTo>
                    <a:pt x="7619" y="627380"/>
                  </a:lnTo>
                  <a:close/>
                </a:path>
                <a:path w="7620" h="669289">
                  <a:moveTo>
                    <a:pt x="7619" y="633730"/>
                  </a:moveTo>
                  <a:lnTo>
                    <a:pt x="0" y="633730"/>
                  </a:lnTo>
                  <a:lnTo>
                    <a:pt x="0" y="640079"/>
                  </a:lnTo>
                  <a:lnTo>
                    <a:pt x="7619" y="640079"/>
                  </a:lnTo>
                  <a:lnTo>
                    <a:pt x="7619" y="633730"/>
                  </a:lnTo>
                  <a:close/>
                </a:path>
                <a:path w="7620" h="669289">
                  <a:moveTo>
                    <a:pt x="7619" y="640080"/>
                  </a:moveTo>
                  <a:lnTo>
                    <a:pt x="0" y="640080"/>
                  </a:lnTo>
                  <a:lnTo>
                    <a:pt x="0" y="646429"/>
                  </a:lnTo>
                  <a:lnTo>
                    <a:pt x="7619" y="646429"/>
                  </a:lnTo>
                  <a:lnTo>
                    <a:pt x="7619" y="640080"/>
                  </a:lnTo>
                  <a:close/>
                </a:path>
                <a:path w="7620" h="669289">
                  <a:moveTo>
                    <a:pt x="7619" y="646430"/>
                  </a:moveTo>
                  <a:lnTo>
                    <a:pt x="0" y="646430"/>
                  </a:lnTo>
                  <a:lnTo>
                    <a:pt x="0" y="652779"/>
                  </a:lnTo>
                  <a:lnTo>
                    <a:pt x="7619" y="652779"/>
                  </a:lnTo>
                  <a:lnTo>
                    <a:pt x="7619" y="646430"/>
                  </a:lnTo>
                  <a:close/>
                </a:path>
                <a:path w="7620" h="669289">
                  <a:moveTo>
                    <a:pt x="7619" y="652780"/>
                  </a:moveTo>
                  <a:lnTo>
                    <a:pt x="0" y="652780"/>
                  </a:lnTo>
                  <a:lnTo>
                    <a:pt x="0" y="659129"/>
                  </a:lnTo>
                  <a:lnTo>
                    <a:pt x="7619" y="659129"/>
                  </a:lnTo>
                  <a:lnTo>
                    <a:pt x="7619" y="652780"/>
                  </a:lnTo>
                  <a:close/>
                </a:path>
                <a:path w="7620" h="669289">
                  <a:moveTo>
                    <a:pt x="7619" y="659130"/>
                  </a:moveTo>
                  <a:lnTo>
                    <a:pt x="0" y="659130"/>
                  </a:lnTo>
                  <a:lnTo>
                    <a:pt x="0" y="665479"/>
                  </a:lnTo>
                  <a:lnTo>
                    <a:pt x="7619" y="665479"/>
                  </a:lnTo>
                  <a:lnTo>
                    <a:pt x="7619" y="659130"/>
                  </a:lnTo>
                  <a:close/>
                </a:path>
                <a:path w="7620" h="669289">
                  <a:moveTo>
                    <a:pt x="7619" y="665480"/>
                  </a:moveTo>
                  <a:lnTo>
                    <a:pt x="0" y="665480"/>
                  </a:lnTo>
                  <a:lnTo>
                    <a:pt x="0" y="669289"/>
                  </a:lnTo>
                  <a:lnTo>
                    <a:pt x="2539" y="669289"/>
                  </a:lnTo>
                  <a:lnTo>
                    <a:pt x="2539" y="668019"/>
                  </a:lnTo>
                  <a:lnTo>
                    <a:pt x="6350" y="668019"/>
                  </a:lnTo>
                  <a:lnTo>
                    <a:pt x="6350" y="666750"/>
                  </a:lnTo>
                  <a:lnTo>
                    <a:pt x="7619" y="666750"/>
                  </a:lnTo>
                  <a:lnTo>
                    <a:pt x="7619" y="665480"/>
                  </a:lnTo>
                  <a:close/>
                </a:path>
              </a:pathLst>
            </a:custGeom>
            <a:solidFill>
              <a:srgbClr val="6F00F0"/>
            </a:solidFill>
          </p:spPr>
          <p:txBody>
            <a:bodyPr bIns="0" lIns="0" rIns="0" rtlCol="0" tIns="0" wrap="square"/>
            <a:p/>
          </p:txBody>
        </p:sp>
        <p:sp>
          <p:nvSpPr>
            <p:cNvPr id="1049408" name="object 702"/>
            <p:cNvSpPr/>
            <p:nvPr/>
          </p:nvSpPr>
          <p:spPr>
            <a:xfrm>
              <a:off x="3388359" y="4484369"/>
              <a:ext cx="6350" cy="674370"/>
            </a:xfrm>
            <a:custGeom>
              <a:avLst/>
              <a:ahLst/>
              <a:rect l="l" t="t" r="r" b="b"/>
              <a:pathLst>
                <a:path w="6350" h="674370">
                  <a:moveTo>
                    <a:pt x="1269" y="0"/>
                  </a:moveTo>
                  <a:lnTo>
                    <a:pt x="0" y="0"/>
                  </a:lnTo>
                  <a:lnTo>
                    <a:pt x="0" y="1269"/>
                  </a:lnTo>
                  <a:lnTo>
                    <a:pt x="1269" y="1269"/>
                  </a:lnTo>
                  <a:lnTo>
                    <a:pt x="1269" y="0"/>
                  </a:lnTo>
                  <a:close/>
                </a:path>
                <a:path w="6350" h="674370">
                  <a:moveTo>
                    <a:pt x="5079" y="1269"/>
                  </a:moveTo>
                  <a:lnTo>
                    <a:pt x="0" y="1269"/>
                  </a:lnTo>
                  <a:lnTo>
                    <a:pt x="0" y="7619"/>
                  </a:lnTo>
                  <a:lnTo>
                    <a:pt x="6350" y="7619"/>
                  </a:lnTo>
                  <a:lnTo>
                    <a:pt x="6350" y="2539"/>
                  </a:lnTo>
                  <a:lnTo>
                    <a:pt x="5079" y="2539"/>
                  </a:lnTo>
                  <a:lnTo>
                    <a:pt x="5079" y="1269"/>
                  </a:lnTo>
                  <a:close/>
                </a:path>
                <a:path w="6350" h="674370">
                  <a:moveTo>
                    <a:pt x="6350" y="7619"/>
                  </a:moveTo>
                  <a:lnTo>
                    <a:pt x="0" y="7619"/>
                  </a:lnTo>
                  <a:lnTo>
                    <a:pt x="0" y="13969"/>
                  </a:lnTo>
                  <a:lnTo>
                    <a:pt x="6350" y="13969"/>
                  </a:lnTo>
                  <a:lnTo>
                    <a:pt x="6350" y="7619"/>
                  </a:lnTo>
                  <a:close/>
                </a:path>
                <a:path w="6350" h="674370">
                  <a:moveTo>
                    <a:pt x="6350" y="13969"/>
                  </a:moveTo>
                  <a:lnTo>
                    <a:pt x="0" y="13969"/>
                  </a:lnTo>
                  <a:lnTo>
                    <a:pt x="0" y="20319"/>
                  </a:lnTo>
                  <a:lnTo>
                    <a:pt x="6350" y="20319"/>
                  </a:lnTo>
                  <a:lnTo>
                    <a:pt x="6350" y="13969"/>
                  </a:lnTo>
                  <a:close/>
                </a:path>
                <a:path w="6350" h="674370">
                  <a:moveTo>
                    <a:pt x="6350" y="20319"/>
                  </a:moveTo>
                  <a:lnTo>
                    <a:pt x="0" y="20319"/>
                  </a:lnTo>
                  <a:lnTo>
                    <a:pt x="0" y="26669"/>
                  </a:lnTo>
                  <a:lnTo>
                    <a:pt x="6350" y="26669"/>
                  </a:lnTo>
                  <a:lnTo>
                    <a:pt x="6350" y="20319"/>
                  </a:lnTo>
                  <a:close/>
                </a:path>
                <a:path w="6350" h="674370">
                  <a:moveTo>
                    <a:pt x="6350" y="26669"/>
                  </a:moveTo>
                  <a:lnTo>
                    <a:pt x="0" y="26669"/>
                  </a:lnTo>
                  <a:lnTo>
                    <a:pt x="0" y="33019"/>
                  </a:lnTo>
                  <a:lnTo>
                    <a:pt x="6350" y="33019"/>
                  </a:lnTo>
                  <a:lnTo>
                    <a:pt x="6350" y="26669"/>
                  </a:lnTo>
                  <a:close/>
                </a:path>
                <a:path w="6350" h="674370">
                  <a:moveTo>
                    <a:pt x="6350" y="33019"/>
                  </a:moveTo>
                  <a:lnTo>
                    <a:pt x="0" y="33019"/>
                  </a:lnTo>
                  <a:lnTo>
                    <a:pt x="0" y="39369"/>
                  </a:lnTo>
                  <a:lnTo>
                    <a:pt x="6350" y="39369"/>
                  </a:lnTo>
                  <a:lnTo>
                    <a:pt x="6350" y="33019"/>
                  </a:lnTo>
                  <a:close/>
                </a:path>
                <a:path w="6350" h="674370">
                  <a:moveTo>
                    <a:pt x="6350" y="39369"/>
                  </a:moveTo>
                  <a:lnTo>
                    <a:pt x="0" y="39369"/>
                  </a:lnTo>
                  <a:lnTo>
                    <a:pt x="0" y="45719"/>
                  </a:lnTo>
                  <a:lnTo>
                    <a:pt x="6350" y="45719"/>
                  </a:lnTo>
                  <a:lnTo>
                    <a:pt x="6350" y="39369"/>
                  </a:lnTo>
                  <a:close/>
                </a:path>
                <a:path w="6350" h="674370">
                  <a:moveTo>
                    <a:pt x="6350" y="45719"/>
                  </a:moveTo>
                  <a:lnTo>
                    <a:pt x="0" y="45719"/>
                  </a:lnTo>
                  <a:lnTo>
                    <a:pt x="0" y="52069"/>
                  </a:lnTo>
                  <a:lnTo>
                    <a:pt x="6350" y="52069"/>
                  </a:lnTo>
                  <a:lnTo>
                    <a:pt x="6350" y="45719"/>
                  </a:lnTo>
                  <a:close/>
                </a:path>
                <a:path w="6350" h="674370">
                  <a:moveTo>
                    <a:pt x="6350" y="52069"/>
                  </a:moveTo>
                  <a:lnTo>
                    <a:pt x="0" y="52069"/>
                  </a:lnTo>
                  <a:lnTo>
                    <a:pt x="0" y="58419"/>
                  </a:lnTo>
                  <a:lnTo>
                    <a:pt x="6350" y="58419"/>
                  </a:lnTo>
                  <a:lnTo>
                    <a:pt x="6350" y="52069"/>
                  </a:lnTo>
                  <a:close/>
                </a:path>
                <a:path w="6350" h="674370">
                  <a:moveTo>
                    <a:pt x="6350" y="58419"/>
                  </a:moveTo>
                  <a:lnTo>
                    <a:pt x="0" y="58419"/>
                  </a:lnTo>
                  <a:lnTo>
                    <a:pt x="0" y="64769"/>
                  </a:lnTo>
                  <a:lnTo>
                    <a:pt x="6350" y="64769"/>
                  </a:lnTo>
                  <a:lnTo>
                    <a:pt x="6350" y="58419"/>
                  </a:lnTo>
                  <a:close/>
                </a:path>
                <a:path w="6350" h="674370">
                  <a:moveTo>
                    <a:pt x="6350" y="64769"/>
                  </a:moveTo>
                  <a:lnTo>
                    <a:pt x="0" y="64769"/>
                  </a:lnTo>
                  <a:lnTo>
                    <a:pt x="0" y="71119"/>
                  </a:lnTo>
                  <a:lnTo>
                    <a:pt x="6350" y="71119"/>
                  </a:lnTo>
                  <a:lnTo>
                    <a:pt x="6350" y="64769"/>
                  </a:lnTo>
                  <a:close/>
                </a:path>
                <a:path w="6350" h="674370">
                  <a:moveTo>
                    <a:pt x="6350" y="71119"/>
                  </a:moveTo>
                  <a:lnTo>
                    <a:pt x="0" y="71119"/>
                  </a:lnTo>
                  <a:lnTo>
                    <a:pt x="0" y="77469"/>
                  </a:lnTo>
                  <a:lnTo>
                    <a:pt x="6350" y="77469"/>
                  </a:lnTo>
                  <a:lnTo>
                    <a:pt x="6350" y="71119"/>
                  </a:lnTo>
                  <a:close/>
                </a:path>
                <a:path w="6350" h="674370">
                  <a:moveTo>
                    <a:pt x="6350" y="77469"/>
                  </a:moveTo>
                  <a:lnTo>
                    <a:pt x="0" y="77469"/>
                  </a:lnTo>
                  <a:lnTo>
                    <a:pt x="0" y="83819"/>
                  </a:lnTo>
                  <a:lnTo>
                    <a:pt x="6350" y="83819"/>
                  </a:lnTo>
                  <a:lnTo>
                    <a:pt x="6350" y="77469"/>
                  </a:lnTo>
                  <a:close/>
                </a:path>
                <a:path w="6350" h="674370">
                  <a:moveTo>
                    <a:pt x="6350" y="83819"/>
                  </a:moveTo>
                  <a:lnTo>
                    <a:pt x="0" y="83819"/>
                  </a:lnTo>
                  <a:lnTo>
                    <a:pt x="0" y="90169"/>
                  </a:lnTo>
                  <a:lnTo>
                    <a:pt x="6350" y="90169"/>
                  </a:lnTo>
                  <a:lnTo>
                    <a:pt x="6350" y="83819"/>
                  </a:lnTo>
                  <a:close/>
                </a:path>
                <a:path w="6350" h="674370">
                  <a:moveTo>
                    <a:pt x="6350" y="90169"/>
                  </a:moveTo>
                  <a:lnTo>
                    <a:pt x="0" y="90169"/>
                  </a:lnTo>
                  <a:lnTo>
                    <a:pt x="0" y="96519"/>
                  </a:lnTo>
                  <a:lnTo>
                    <a:pt x="6350" y="96519"/>
                  </a:lnTo>
                  <a:lnTo>
                    <a:pt x="6350" y="90169"/>
                  </a:lnTo>
                  <a:close/>
                </a:path>
                <a:path w="6350" h="674370">
                  <a:moveTo>
                    <a:pt x="6350" y="96519"/>
                  </a:moveTo>
                  <a:lnTo>
                    <a:pt x="0" y="96519"/>
                  </a:lnTo>
                  <a:lnTo>
                    <a:pt x="0" y="102869"/>
                  </a:lnTo>
                  <a:lnTo>
                    <a:pt x="6350" y="102869"/>
                  </a:lnTo>
                  <a:lnTo>
                    <a:pt x="6350" y="96519"/>
                  </a:lnTo>
                  <a:close/>
                </a:path>
                <a:path w="6350" h="674370">
                  <a:moveTo>
                    <a:pt x="6350" y="102869"/>
                  </a:moveTo>
                  <a:lnTo>
                    <a:pt x="0" y="102869"/>
                  </a:lnTo>
                  <a:lnTo>
                    <a:pt x="0" y="109219"/>
                  </a:lnTo>
                  <a:lnTo>
                    <a:pt x="6350" y="109219"/>
                  </a:lnTo>
                  <a:lnTo>
                    <a:pt x="6350" y="102869"/>
                  </a:lnTo>
                  <a:close/>
                </a:path>
                <a:path w="6350" h="674370">
                  <a:moveTo>
                    <a:pt x="6350" y="109219"/>
                  </a:moveTo>
                  <a:lnTo>
                    <a:pt x="0" y="109219"/>
                  </a:lnTo>
                  <a:lnTo>
                    <a:pt x="0" y="115569"/>
                  </a:lnTo>
                  <a:lnTo>
                    <a:pt x="6350" y="115569"/>
                  </a:lnTo>
                  <a:lnTo>
                    <a:pt x="6350" y="109219"/>
                  </a:lnTo>
                  <a:close/>
                </a:path>
                <a:path w="6350" h="674370">
                  <a:moveTo>
                    <a:pt x="6350" y="115569"/>
                  </a:moveTo>
                  <a:lnTo>
                    <a:pt x="0" y="115569"/>
                  </a:lnTo>
                  <a:lnTo>
                    <a:pt x="0" y="121919"/>
                  </a:lnTo>
                  <a:lnTo>
                    <a:pt x="6350" y="121919"/>
                  </a:lnTo>
                  <a:lnTo>
                    <a:pt x="6350" y="115569"/>
                  </a:lnTo>
                  <a:close/>
                </a:path>
                <a:path w="6350" h="674370">
                  <a:moveTo>
                    <a:pt x="6350" y="121919"/>
                  </a:moveTo>
                  <a:lnTo>
                    <a:pt x="0" y="121919"/>
                  </a:lnTo>
                  <a:lnTo>
                    <a:pt x="0" y="128269"/>
                  </a:lnTo>
                  <a:lnTo>
                    <a:pt x="6350" y="128269"/>
                  </a:lnTo>
                  <a:lnTo>
                    <a:pt x="6350" y="121919"/>
                  </a:lnTo>
                  <a:close/>
                </a:path>
                <a:path w="6350" h="674370">
                  <a:moveTo>
                    <a:pt x="6350" y="128269"/>
                  </a:moveTo>
                  <a:lnTo>
                    <a:pt x="0" y="128269"/>
                  </a:lnTo>
                  <a:lnTo>
                    <a:pt x="0" y="134619"/>
                  </a:lnTo>
                  <a:lnTo>
                    <a:pt x="6350" y="134619"/>
                  </a:lnTo>
                  <a:lnTo>
                    <a:pt x="6350" y="128269"/>
                  </a:lnTo>
                  <a:close/>
                </a:path>
                <a:path w="6350" h="674370">
                  <a:moveTo>
                    <a:pt x="6350" y="134619"/>
                  </a:moveTo>
                  <a:lnTo>
                    <a:pt x="0" y="134619"/>
                  </a:lnTo>
                  <a:lnTo>
                    <a:pt x="0" y="140969"/>
                  </a:lnTo>
                  <a:lnTo>
                    <a:pt x="6350" y="140969"/>
                  </a:lnTo>
                  <a:lnTo>
                    <a:pt x="6350" y="134619"/>
                  </a:lnTo>
                  <a:close/>
                </a:path>
                <a:path w="6350" h="674370">
                  <a:moveTo>
                    <a:pt x="6350" y="140969"/>
                  </a:moveTo>
                  <a:lnTo>
                    <a:pt x="0" y="140969"/>
                  </a:lnTo>
                  <a:lnTo>
                    <a:pt x="0" y="147319"/>
                  </a:lnTo>
                  <a:lnTo>
                    <a:pt x="6350" y="147319"/>
                  </a:lnTo>
                  <a:lnTo>
                    <a:pt x="6350" y="140969"/>
                  </a:lnTo>
                  <a:close/>
                </a:path>
                <a:path w="6350" h="674370">
                  <a:moveTo>
                    <a:pt x="6350" y="147319"/>
                  </a:moveTo>
                  <a:lnTo>
                    <a:pt x="0" y="147319"/>
                  </a:lnTo>
                  <a:lnTo>
                    <a:pt x="0" y="153669"/>
                  </a:lnTo>
                  <a:lnTo>
                    <a:pt x="6350" y="153669"/>
                  </a:lnTo>
                  <a:lnTo>
                    <a:pt x="6350" y="147319"/>
                  </a:lnTo>
                  <a:close/>
                </a:path>
                <a:path w="6350" h="674370">
                  <a:moveTo>
                    <a:pt x="6350" y="153669"/>
                  </a:moveTo>
                  <a:lnTo>
                    <a:pt x="0" y="153669"/>
                  </a:lnTo>
                  <a:lnTo>
                    <a:pt x="0" y="160019"/>
                  </a:lnTo>
                  <a:lnTo>
                    <a:pt x="6350" y="160019"/>
                  </a:lnTo>
                  <a:lnTo>
                    <a:pt x="6350" y="153669"/>
                  </a:lnTo>
                  <a:close/>
                </a:path>
                <a:path w="6350" h="674370">
                  <a:moveTo>
                    <a:pt x="6350" y="160019"/>
                  </a:moveTo>
                  <a:lnTo>
                    <a:pt x="0" y="160019"/>
                  </a:lnTo>
                  <a:lnTo>
                    <a:pt x="0" y="166369"/>
                  </a:lnTo>
                  <a:lnTo>
                    <a:pt x="6350" y="166369"/>
                  </a:lnTo>
                  <a:lnTo>
                    <a:pt x="6350" y="160019"/>
                  </a:lnTo>
                  <a:close/>
                </a:path>
                <a:path w="6350" h="674370">
                  <a:moveTo>
                    <a:pt x="6350" y="166369"/>
                  </a:moveTo>
                  <a:lnTo>
                    <a:pt x="0" y="166369"/>
                  </a:lnTo>
                  <a:lnTo>
                    <a:pt x="0" y="172719"/>
                  </a:lnTo>
                  <a:lnTo>
                    <a:pt x="6350" y="172719"/>
                  </a:lnTo>
                  <a:lnTo>
                    <a:pt x="6350" y="166369"/>
                  </a:lnTo>
                  <a:close/>
                </a:path>
                <a:path w="6350" h="674370">
                  <a:moveTo>
                    <a:pt x="6350" y="172719"/>
                  </a:moveTo>
                  <a:lnTo>
                    <a:pt x="0" y="172719"/>
                  </a:lnTo>
                  <a:lnTo>
                    <a:pt x="0" y="179069"/>
                  </a:lnTo>
                  <a:lnTo>
                    <a:pt x="6350" y="179069"/>
                  </a:lnTo>
                  <a:lnTo>
                    <a:pt x="6350" y="172719"/>
                  </a:lnTo>
                  <a:close/>
                </a:path>
                <a:path w="6350" h="674370">
                  <a:moveTo>
                    <a:pt x="6350" y="179069"/>
                  </a:moveTo>
                  <a:lnTo>
                    <a:pt x="0" y="179069"/>
                  </a:lnTo>
                  <a:lnTo>
                    <a:pt x="0" y="185419"/>
                  </a:lnTo>
                  <a:lnTo>
                    <a:pt x="6350" y="185419"/>
                  </a:lnTo>
                  <a:lnTo>
                    <a:pt x="6350" y="179069"/>
                  </a:lnTo>
                  <a:close/>
                </a:path>
                <a:path w="6350" h="674370">
                  <a:moveTo>
                    <a:pt x="6350" y="185419"/>
                  </a:moveTo>
                  <a:lnTo>
                    <a:pt x="0" y="185419"/>
                  </a:lnTo>
                  <a:lnTo>
                    <a:pt x="0" y="191769"/>
                  </a:lnTo>
                  <a:lnTo>
                    <a:pt x="6350" y="191769"/>
                  </a:lnTo>
                  <a:lnTo>
                    <a:pt x="6350" y="185419"/>
                  </a:lnTo>
                  <a:close/>
                </a:path>
                <a:path w="6350" h="674370">
                  <a:moveTo>
                    <a:pt x="6350" y="191769"/>
                  </a:moveTo>
                  <a:lnTo>
                    <a:pt x="0" y="191769"/>
                  </a:lnTo>
                  <a:lnTo>
                    <a:pt x="0" y="198119"/>
                  </a:lnTo>
                  <a:lnTo>
                    <a:pt x="6350" y="198119"/>
                  </a:lnTo>
                  <a:lnTo>
                    <a:pt x="6350" y="191769"/>
                  </a:lnTo>
                  <a:close/>
                </a:path>
                <a:path w="6350" h="674370">
                  <a:moveTo>
                    <a:pt x="6350" y="198119"/>
                  </a:moveTo>
                  <a:lnTo>
                    <a:pt x="0" y="198119"/>
                  </a:lnTo>
                  <a:lnTo>
                    <a:pt x="0" y="203199"/>
                  </a:lnTo>
                  <a:lnTo>
                    <a:pt x="6350" y="203199"/>
                  </a:lnTo>
                  <a:lnTo>
                    <a:pt x="6350" y="198119"/>
                  </a:lnTo>
                  <a:close/>
                </a:path>
                <a:path w="6350" h="674370">
                  <a:moveTo>
                    <a:pt x="6350" y="203200"/>
                  </a:moveTo>
                  <a:lnTo>
                    <a:pt x="0" y="203200"/>
                  </a:lnTo>
                  <a:lnTo>
                    <a:pt x="0" y="209549"/>
                  </a:lnTo>
                  <a:lnTo>
                    <a:pt x="6350" y="209549"/>
                  </a:lnTo>
                  <a:lnTo>
                    <a:pt x="6350" y="203200"/>
                  </a:lnTo>
                  <a:close/>
                </a:path>
                <a:path w="6350" h="674370">
                  <a:moveTo>
                    <a:pt x="6350" y="209550"/>
                  </a:moveTo>
                  <a:lnTo>
                    <a:pt x="0" y="209550"/>
                  </a:lnTo>
                  <a:lnTo>
                    <a:pt x="0" y="217169"/>
                  </a:lnTo>
                  <a:lnTo>
                    <a:pt x="6350" y="217169"/>
                  </a:lnTo>
                  <a:lnTo>
                    <a:pt x="6350" y="209550"/>
                  </a:lnTo>
                  <a:close/>
                </a:path>
                <a:path w="6350" h="674370">
                  <a:moveTo>
                    <a:pt x="6350" y="217169"/>
                  </a:moveTo>
                  <a:lnTo>
                    <a:pt x="0" y="217169"/>
                  </a:lnTo>
                  <a:lnTo>
                    <a:pt x="0" y="223519"/>
                  </a:lnTo>
                  <a:lnTo>
                    <a:pt x="6350" y="223519"/>
                  </a:lnTo>
                  <a:lnTo>
                    <a:pt x="6350" y="217169"/>
                  </a:lnTo>
                  <a:close/>
                </a:path>
                <a:path w="6350" h="674370">
                  <a:moveTo>
                    <a:pt x="6350" y="223519"/>
                  </a:moveTo>
                  <a:lnTo>
                    <a:pt x="0" y="223519"/>
                  </a:lnTo>
                  <a:lnTo>
                    <a:pt x="0" y="229869"/>
                  </a:lnTo>
                  <a:lnTo>
                    <a:pt x="6350" y="229869"/>
                  </a:lnTo>
                  <a:lnTo>
                    <a:pt x="6350" y="223519"/>
                  </a:lnTo>
                  <a:close/>
                </a:path>
                <a:path w="6350" h="674370">
                  <a:moveTo>
                    <a:pt x="6350" y="229869"/>
                  </a:moveTo>
                  <a:lnTo>
                    <a:pt x="0" y="229869"/>
                  </a:lnTo>
                  <a:lnTo>
                    <a:pt x="0" y="236219"/>
                  </a:lnTo>
                  <a:lnTo>
                    <a:pt x="6350" y="236219"/>
                  </a:lnTo>
                  <a:lnTo>
                    <a:pt x="6350" y="229869"/>
                  </a:lnTo>
                  <a:close/>
                </a:path>
                <a:path w="6350" h="674370">
                  <a:moveTo>
                    <a:pt x="6350" y="236219"/>
                  </a:moveTo>
                  <a:lnTo>
                    <a:pt x="0" y="236219"/>
                  </a:lnTo>
                  <a:lnTo>
                    <a:pt x="0" y="242569"/>
                  </a:lnTo>
                  <a:lnTo>
                    <a:pt x="6350" y="242569"/>
                  </a:lnTo>
                  <a:lnTo>
                    <a:pt x="6350" y="236219"/>
                  </a:lnTo>
                  <a:close/>
                </a:path>
                <a:path w="6350" h="674370">
                  <a:moveTo>
                    <a:pt x="6350" y="242569"/>
                  </a:moveTo>
                  <a:lnTo>
                    <a:pt x="0" y="242569"/>
                  </a:lnTo>
                  <a:lnTo>
                    <a:pt x="0" y="248919"/>
                  </a:lnTo>
                  <a:lnTo>
                    <a:pt x="6350" y="248919"/>
                  </a:lnTo>
                  <a:lnTo>
                    <a:pt x="6350" y="242569"/>
                  </a:lnTo>
                  <a:close/>
                </a:path>
                <a:path w="6350" h="674370">
                  <a:moveTo>
                    <a:pt x="6350" y="248919"/>
                  </a:moveTo>
                  <a:lnTo>
                    <a:pt x="0" y="248919"/>
                  </a:lnTo>
                  <a:lnTo>
                    <a:pt x="0" y="253999"/>
                  </a:lnTo>
                  <a:lnTo>
                    <a:pt x="6350" y="253999"/>
                  </a:lnTo>
                  <a:lnTo>
                    <a:pt x="6350" y="248919"/>
                  </a:lnTo>
                  <a:close/>
                </a:path>
                <a:path w="6350" h="674370">
                  <a:moveTo>
                    <a:pt x="6350" y="254000"/>
                  </a:moveTo>
                  <a:lnTo>
                    <a:pt x="0" y="254000"/>
                  </a:lnTo>
                  <a:lnTo>
                    <a:pt x="0" y="260349"/>
                  </a:lnTo>
                  <a:lnTo>
                    <a:pt x="6350" y="260349"/>
                  </a:lnTo>
                  <a:lnTo>
                    <a:pt x="6350" y="254000"/>
                  </a:lnTo>
                  <a:close/>
                </a:path>
                <a:path w="6350" h="674370">
                  <a:moveTo>
                    <a:pt x="6350" y="260350"/>
                  </a:moveTo>
                  <a:lnTo>
                    <a:pt x="0" y="260350"/>
                  </a:lnTo>
                  <a:lnTo>
                    <a:pt x="0" y="267969"/>
                  </a:lnTo>
                  <a:lnTo>
                    <a:pt x="6350" y="267969"/>
                  </a:lnTo>
                  <a:lnTo>
                    <a:pt x="6350" y="260350"/>
                  </a:lnTo>
                  <a:close/>
                </a:path>
                <a:path w="6350" h="674370">
                  <a:moveTo>
                    <a:pt x="6350" y="267969"/>
                  </a:moveTo>
                  <a:lnTo>
                    <a:pt x="0" y="267969"/>
                  </a:lnTo>
                  <a:lnTo>
                    <a:pt x="0" y="280669"/>
                  </a:lnTo>
                  <a:lnTo>
                    <a:pt x="6350" y="280669"/>
                  </a:lnTo>
                  <a:lnTo>
                    <a:pt x="6350" y="267969"/>
                  </a:lnTo>
                  <a:close/>
                </a:path>
                <a:path w="6350" h="674370">
                  <a:moveTo>
                    <a:pt x="6350" y="280669"/>
                  </a:moveTo>
                  <a:lnTo>
                    <a:pt x="0" y="280669"/>
                  </a:lnTo>
                  <a:lnTo>
                    <a:pt x="0" y="325119"/>
                  </a:lnTo>
                  <a:lnTo>
                    <a:pt x="6350" y="325119"/>
                  </a:lnTo>
                  <a:lnTo>
                    <a:pt x="6350" y="280669"/>
                  </a:lnTo>
                  <a:close/>
                </a:path>
                <a:path w="6350" h="674370">
                  <a:moveTo>
                    <a:pt x="6350" y="325119"/>
                  </a:moveTo>
                  <a:lnTo>
                    <a:pt x="0" y="325119"/>
                  </a:lnTo>
                  <a:lnTo>
                    <a:pt x="0" y="398779"/>
                  </a:lnTo>
                  <a:lnTo>
                    <a:pt x="6350" y="398779"/>
                  </a:lnTo>
                  <a:lnTo>
                    <a:pt x="6350" y="325119"/>
                  </a:lnTo>
                  <a:close/>
                </a:path>
                <a:path w="6350" h="674370">
                  <a:moveTo>
                    <a:pt x="2539" y="482599"/>
                  </a:moveTo>
                  <a:lnTo>
                    <a:pt x="0" y="482599"/>
                  </a:lnTo>
                  <a:lnTo>
                    <a:pt x="0" y="483869"/>
                  </a:lnTo>
                  <a:lnTo>
                    <a:pt x="2539" y="483869"/>
                  </a:lnTo>
                  <a:lnTo>
                    <a:pt x="2539" y="482599"/>
                  </a:lnTo>
                  <a:close/>
                </a:path>
                <a:path w="6350" h="674370">
                  <a:moveTo>
                    <a:pt x="6350" y="483869"/>
                  </a:moveTo>
                  <a:lnTo>
                    <a:pt x="0" y="483869"/>
                  </a:lnTo>
                  <a:lnTo>
                    <a:pt x="0" y="490219"/>
                  </a:lnTo>
                  <a:lnTo>
                    <a:pt x="6350" y="490219"/>
                  </a:lnTo>
                  <a:lnTo>
                    <a:pt x="6350" y="483869"/>
                  </a:lnTo>
                  <a:close/>
                </a:path>
                <a:path w="6350" h="674370">
                  <a:moveTo>
                    <a:pt x="6350" y="490219"/>
                  </a:moveTo>
                  <a:lnTo>
                    <a:pt x="0" y="490219"/>
                  </a:lnTo>
                  <a:lnTo>
                    <a:pt x="0" y="496569"/>
                  </a:lnTo>
                  <a:lnTo>
                    <a:pt x="6350" y="496569"/>
                  </a:lnTo>
                  <a:lnTo>
                    <a:pt x="6350" y="490219"/>
                  </a:lnTo>
                  <a:close/>
                </a:path>
                <a:path w="6350" h="674370">
                  <a:moveTo>
                    <a:pt x="6350" y="496569"/>
                  </a:moveTo>
                  <a:lnTo>
                    <a:pt x="0" y="496569"/>
                  </a:lnTo>
                  <a:lnTo>
                    <a:pt x="0" y="502919"/>
                  </a:lnTo>
                  <a:lnTo>
                    <a:pt x="6350" y="502919"/>
                  </a:lnTo>
                  <a:lnTo>
                    <a:pt x="6350" y="496569"/>
                  </a:lnTo>
                  <a:close/>
                </a:path>
                <a:path w="6350" h="674370">
                  <a:moveTo>
                    <a:pt x="6350" y="502919"/>
                  </a:moveTo>
                  <a:lnTo>
                    <a:pt x="0" y="502919"/>
                  </a:lnTo>
                  <a:lnTo>
                    <a:pt x="0" y="509269"/>
                  </a:lnTo>
                  <a:lnTo>
                    <a:pt x="6350" y="509269"/>
                  </a:lnTo>
                  <a:lnTo>
                    <a:pt x="6350" y="502919"/>
                  </a:lnTo>
                  <a:close/>
                </a:path>
                <a:path w="6350" h="674370">
                  <a:moveTo>
                    <a:pt x="6350" y="509269"/>
                  </a:moveTo>
                  <a:lnTo>
                    <a:pt x="0" y="509269"/>
                  </a:lnTo>
                  <a:lnTo>
                    <a:pt x="0" y="515619"/>
                  </a:lnTo>
                  <a:lnTo>
                    <a:pt x="6350" y="515619"/>
                  </a:lnTo>
                  <a:lnTo>
                    <a:pt x="6350" y="509269"/>
                  </a:lnTo>
                  <a:close/>
                </a:path>
                <a:path w="6350" h="674370">
                  <a:moveTo>
                    <a:pt x="6350" y="515619"/>
                  </a:moveTo>
                  <a:lnTo>
                    <a:pt x="0" y="515619"/>
                  </a:lnTo>
                  <a:lnTo>
                    <a:pt x="0" y="521969"/>
                  </a:lnTo>
                  <a:lnTo>
                    <a:pt x="6350" y="521969"/>
                  </a:lnTo>
                  <a:lnTo>
                    <a:pt x="6350" y="515619"/>
                  </a:lnTo>
                  <a:close/>
                </a:path>
                <a:path w="6350" h="674370">
                  <a:moveTo>
                    <a:pt x="6350" y="521969"/>
                  </a:moveTo>
                  <a:lnTo>
                    <a:pt x="0" y="521969"/>
                  </a:lnTo>
                  <a:lnTo>
                    <a:pt x="0" y="528319"/>
                  </a:lnTo>
                  <a:lnTo>
                    <a:pt x="6350" y="528319"/>
                  </a:lnTo>
                  <a:lnTo>
                    <a:pt x="6350" y="521969"/>
                  </a:lnTo>
                  <a:close/>
                </a:path>
                <a:path w="6350" h="674370">
                  <a:moveTo>
                    <a:pt x="6350" y="528319"/>
                  </a:moveTo>
                  <a:lnTo>
                    <a:pt x="0" y="528319"/>
                  </a:lnTo>
                  <a:lnTo>
                    <a:pt x="0" y="534669"/>
                  </a:lnTo>
                  <a:lnTo>
                    <a:pt x="6350" y="534669"/>
                  </a:lnTo>
                  <a:lnTo>
                    <a:pt x="6350" y="528319"/>
                  </a:lnTo>
                  <a:close/>
                </a:path>
                <a:path w="6350" h="674370">
                  <a:moveTo>
                    <a:pt x="6350" y="534669"/>
                  </a:moveTo>
                  <a:lnTo>
                    <a:pt x="0" y="534669"/>
                  </a:lnTo>
                  <a:lnTo>
                    <a:pt x="0" y="541019"/>
                  </a:lnTo>
                  <a:lnTo>
                    <a:pt x="6350" y="541019"/>
                  </a:lnTo>
                  <a:lnTo>
                    <a:pt x="6350" y="534669"/>
                  </a:lnTo>
                  <a:close/>
                </a:path>
                <a:path w="6350" h="674370">
                  <a:moveTo>
                    <a:pt x="6350" y="541019"/>
                  </a:moveTo>
                  <a:lnTo>
                    <a:pt x="0" y="541019"/>
                  </a:lnTo>
                  <a:lnTo>
                    <a:pt x="0" y="547369"/>
                  </a:lnTo>
                  <a:lnTo>
                    <a:pt x="6350" y="547369"/>
                  </a:lnTo>
                  <a:lnTo>
                    <a:pt x="6350" y="541019"/>
                  </a:lnTo>
                  <a:close/>
                </a:path>
                <a:path w="6350" h="674370">
                  <a:moveTo>
                    <a:pt x="6350" y="547369"/>
                  </a:moveTo>
                  <a:lnTo>
                    <a:pt x="0" y="547369"/>
                  </a:lnTo>
                  <a:lnTo>
                    <a:pt x="0" y="553719"/>
                  </a:lnTo>
                  <a:lnTo>
                    <a:pt x="6350" y="553719"/>
                  </a:lnTo>
                  <a:lnTo>
                    <a:pt x="6350" y="547369"/>
                  </a:lnTo>
                  <a:close/>
                </a:path>
                <a:path w="6350" h="674370">
                  <a:moveTo>
                    <a:pt x="6350" y="553719"/>
                  </a:moveTo>
                  <a:lnTo>
                    <a:pt x="0" y="553719"/>
                  </a:lnTo>
                  <a:lnTo>
                    <a:pt x="0" y="560069"/>
                  </a:lnTo>
                  <a:lnTo>
                    <a:pt x="6350" y="560069"/>
                  </a:lnTo>
                  <a:lnTo>
                    <a:pt x="6350" y="553719"/>
                  </a:lnTo>
                  <a:close/>
                </a:path>
                <a:path w="6350" h="674370">
                  <a:moveTo>
                    <a:pt x="6350" y="560069"/>
                  </a:moveTo>
                  <a:lnTo>
                    <a:pt x="0" y="560069"/>
                  </a:lnTo>
                  <a:lnTo>
                    <a:pt x="0" y="566419"/>
                  </a:lnTo>
                  <a:lnTo>
                    <a:pt x="6350" y="566419"/>
                  </a:lnTo>
                  <a:lnTo>
                    <a:pt x="6350" y="560069"/>
                  </a:lnTo>
                  <a:close/>
                </a:path>
                <a:path w="6350" h="674370">
                  <a:moveTo>
                    <a:pt x="6350" y="566419"/>
                  </a:moveTo>
                  <a:lnTo>
                    <a:pt x="0" y="566419"/>
                  </a:lnTo>
                  <a:lnTo>
                    <a:pt x="0" y="572769"/>
                  </a:lnTo>
                  <a:lnTo>
                    <a:pt x="6350" y="572769"/>
                  </a:lnTo>
                  <a:lnTo>
                    <a:pt x="6350" y="566419"/>
                  </a:lnTo>
                  <a:close/>
                </a:path>
                <a:path w="6350" h="674370">
                  <a:moveTo>
                    <a:pt x="6350" y="572769"/>
                  </a:moveTo>
                  <a:lnTo>
                    <a:pt x="0" y="572769"/>
                  </a:lnTo>
                  <a:lnTo>
                    <a:pt x="0" y="579119"/>
                  </a:lnTo>
                  <a:lnTo>
                    <a:pt x="6350" y="579119"/>
                  </a:lnTo>
                  <a:lnTo>
                    <a:pt x="6350" y="572769"/>
                  </a:lnTo>
                  <a:close/>
                </a:path>
                <a:path w="6350" h="674370">
                  <a:moveTo>
                    <a:pt x="6350" y="579119"/>
                  </a:moveTo>
                  <a:lnTo>
                    <a:pt x="0" y="579119"/>
                  </a:lnTo>
                  <a:lnTo>
                    <a:pt x="0" y="585469"/>
                  </a:lnTo>
                  <a:lnTo>
                    <a:pt x="6350" y="585469"/>
                  </a:lnTo>
                  <a:lnTo>
                    <a:pt x="6350" y="579119"/>
                  </a:lnTo>
                  <a:close/>
                </a:path>
                <a:path w="6350" h="674370">
                  <a:moveTo>
                    <a:pt x="6350" y="585469"/>
                  </a:moveTo>
                  <a:lnTo>
                    <a:pt x="0" y="585469"/>
                  </a:lnTo>
                  <a:lnTo>
                    <a:pt x="0" y="591819"/>
                  </a:lnTo>
                  <a:lnTo>
                    <a:pt x="6350" y="591819"/>
                  </a:lnTo>
                  <a:lnTo>
                    <a:pt x="6350" y="585469"/>
                  </a:lnTo>
                  <a:close/>
                </a:path>
                <a:path w="6350" h="674370">
                  <a:moveTo>
                    <a:pt x="6350" y="591819"/>
                  </a:moveTo>
                  <a:lnTo>
                    <a:pt x="0" y="591819"/>
                  </a:lnTo>
                  <a:lnTo>
                    <a:pt x="0" y="598169"/>
                  </a:lnTo>
                  <a:lnTo>
                    <a:pt x="6350" y="598169"/>
                  </a:lnTo>
                  <a:lnTo>
                    <a:pt x="6350" y="591819"/>
                  </a:lnTo>
                  <a:close/>
                </a:path>
                <a:path w="6350" h="674370">
                  <a:moveTo>
                    <a:pt x="6350" y="598169"/>
                  </a:moveTo>
                  <a:lnTo>
                    <a:pt x="0" y="598169"/>
                  </a:lnTo>
                  <a:lnTo>
                    <a:pt x="0" y="604519"/>
                  </a:lnTo>
                  <a:lnTo>
                    <a:pt x="6350" y="604519"/>
                  </a:lnTo>
                  <a:lnTo>
                    <a:pt x="6350" y="598169"/>
                  </a:lnTo>
                  <a:close/>
                </a:path>
                <a:path w="6350" h="674370">
                  <a:moveTo>
                    <a:pt x="6350" y="604519"/>
                  </a:moveTo>
                  <a:lnTo>
                    <a:pt x="0" y="604519"/>
                  </a:lnTo>
                  <a:lnTo>
                    <a:pt x="0" y="610869"/>
                  </a:lnTo>
                  <a:lnTo>
                    <a:pt x="6350" y="610869"/>
                  </a:lnTo>
                  <a:lnTo>
                    <a:pt x="6350" y="604519"/>
                  </a:lnTo>
                  <a:close/>
                </a:path>
                <a:path w="6350" h="674370">
                  <a:moveTo>
                    <a:pt x="6350" y="610869"/>
                  </a:moveTo>
                  <a:lnTo>
                    <a:pt x="0" y="610869"/>
                  </a:lnTo>
                  <a:lnTo>
                    <a:pt x="0" y="617219"/>
                  </a:lnTo>
                  <a:lnTo>
                    <a:pt x="6350" y="617219"/>
                  </a:lnTo>
                  <a:lnTo>
                    <a:pt x="6350" y="610869"/>
                  </a:lnTo>
                  <a:close/>
                </a:path>
                <a:path w="6350" h="674370">
                  <a:moveTo>
                    <a:pt x="6350" y="617219"/>
                  </a:moveTo>
                  <a:lnTo>
                    <a:pt x="0" y="617219"/>
                  </a:lnTo>
                  <a:lnTo>
                    <a:pt x="0" y="623569"/>
                  </a:lnTo>
                  <a:lnTo>
                    <a:pt x="6350" y="623569"/>
                  </a:lnTo>
                  <a:lnTo>
                    <a:pt x="6350" y="617219"/>
                  </a:lnTo>
                  <a:close/>
                </a:path>
                <a:path w="6350" h="674370">
                  <a:moveTo>
                    <a:pt x="6350" y="623569"/>
                  </a:moveTo>
                  <a:lnTo>
                    <a:pt x="0" y="623569"/>
                  </a:lnTo>
                  <a:lnTo>
                    <a:pt x="0" y="629919"/>
                  </a:lnTo>
                  <a:lnTo>
                    <a:pt x="6350" y="629919"/>
                  </a:lnTo>
                  <a:lnTo>
                    <a:pt x="6350" y="623569"/>
                  </a:lnTo>
                  <a:close/>
                </a:path>
                <a:path w="6350" h="674370">
                  <a:moveTo>
                    <a:pt x="6350" y="629919"/>
                  </a:moveTo>
                  <a:lnTo>
                    <a:pt x="0" y="629919"/>
                  </a:lnTo>
                  <a:lnTo>
                    <a:pt x="0" y="636269"/>
                  </a:lnTo>
                  <a:lnTo>
                    <a:pt x="6350" y="636269"/>
                  </a:lnTo>
                  <a:lnTo>
                    <a:pt x="6350" y="629919"/>
                  </a:lnTo>
                  <a:close/>
                </a:path>
                <a:path w="6350" h="674370">
                  <a:moveTo>
                    <a:pt x="6350" y="636269"/>
                  </a:moveTo>
                  <a:lnTo>
                    <a:pt x="0" y="636269"/>
                  </a:lnTo>
                  <a:lnTo>
                    <a:pt x="0" y="642619"/>
                  </a:lnTo>
                  <a:lnTo>
                    <a:pt x="6350" y="642619"/>
                  </a:lnTo>
                  <a:lnTo>
                    <a:pt x="6350" y="636269"/>
                  </a:lnTo>
                  <a:close/>
                </a:path>
                <a:path w="6350" h="674370">
                  <a:moveTo>
                    <a:pt x="6350" y="642619"/>
                  </a:moveTo>
                  <a:lnTo>
                    <a:pt x="0" y="642619"/>
                  </a:lnTo>
                  <a:lnTo>
                    <a:pt x="0" y="648969"/>
                  </a:lnTo>
                  <a:lnTo>
                    <a:pt x="6350" y="648969"/>
                  </a:lnTo>
                  <a:lnTo>
                    <a:pt x="6350" y="642619"/>
                  </a:lnTo>
                  <a:close/>
                </a:path>
                <a:path w="6350" h="674370">
                  <a:moveTo>
                    <a:pt x="6350" y="648969"/>
                  </a:moveTo>
                  <a:lnTo>
                    <a:pt x="0" y="648969"/>
                  </a:lnTo>
                  <a:lnTo>
                    <a:pt x="0" y="655319"/>
                  </a:lnTo>
                  <a:lnTo>
                    <a:pt x="6350" y="655319"/>
                  </a:lnTo>
                  <a:lnTo>
                    <a:pt x="6350" y="648969"/>
                  </a:lnTo>
                  <a:close/>
                </a:path>
                <a:path w="6350" h="674370">
                  <a:moveTo>
                    <a:pt x="6350" y="655319"/>
                  </a:moveTo>
                  <a:lnTo>
                    <a:pt x="0" y="655319"/>
                  </a:lnTo>
                  <a:lnTo>
                    <a:pt x="0" y="661669"/>
                  </a:lnTo>
                  <a:lnTo>
                    <a:pt x="6350" y="661669"/>
                  </a:lnTo>
                  <a:lnTo>
                    <a:pt x="6350" y="655319"/>
                  </a:lnTo>
                  <a:close/>
                </a:path>
                <a:path w="6350" h="674370">
                  <a:moveTo>
                    <a:pt x="6350" y="661669"/>
                  </a:moveTo>
                  <a:lnTo>
                    <a:pt x="0" y="661669"/>
                  </a:lnTo>
                  <a:lnTo>
                    <a:pt x="0" y="668019"/>
                  </a:lnTo>
                  <a:lnTo>
                    <a:pt x="6350" y="668019"/>
                  </a:lnTo>
                  <a:lnTo>
                    <a:pt x="6350" y="661669"/>
                  </a:lnTo>
                  <a:close/>
                </a:path>
                <a:path w="6350" h="674370">
                  <a:moveTo>
                    <a:pt x="6350" y="668019"/>
                  </a:moveTo>
                  <a:lnTo>
                    <a:pt x="0" y="668019"/>
                  </a:lnTo>
                  <a:lnTo>
                    <a:pt x="0" y="674369"/>
                  </a:lnTo>
                  <a:lnTo>
                    <a:pt x="2539" y="674369"/>
                  </a:lnTo>
                  <a:lnTo>
                    <a:pt x="2539" y="673099"/>
                  </a:lnTo>
                  <a:lnTo>
                    <a:pt x="6350" y="673099"/>
                  </a:lnTo>
                  <a:lnTo>
                    <a:pt x="6350" y="668019"/>
                  </a:lnTo>
                  <a:close/>
                </a:path>
              </a:pathLst>
            </a:custGeom>
            <a:solidFill>
              <a:srgbClr val="6D00F0"/>
            </a:solidFill>
          </p:spPr>
          <p:txBody>
            <a:bodyPr bIns="0" lIns="0" rIns="0" rtlCol="0" tIns="0" wrap="square"/>
            <a:p/>
          </p:txBody>
        </p:sp>
        <p:sp>
          <p:nvSpPr>
            <p:cNvPr id="1049409" name="object 703"/>
            <p:cNvSpPr/>
            <p:nvPr/>
          </p:nvSpPr>
          <p:spPr>
            <a:xfrm>
              <a:off x="3380740" y="4481829"/>
              <a:ext cx="7620" cy="679450"/>
            </a:xfrm>
            <a:custGeom>
              <a:avLst/>
              <a:ahLst/>
              <a:rect l="l" t="t" r="r" b="b"/>
              <a:pathLst>
                <a:path w="7620" h="679450">
                  <a:moveTo>
                    <a:pt x="2539" y="0"/>
                  </a:moveTo>
                  <a:lnTo>
                    <a:pt x="0" y="0"/>
                  </a:lnTo>
                  <a:lnTo>
                    <a:pt x="0" y="3810"/>
                  </a:lnTo>
                  <a:lnTo>
                    <a:pt x="7620" y="3810"/>
                  </a:lnTo>
                  <a:lnTo>
                    <a:pt x="7620" y="2540"/>
                  </a:lnTo>
                  <a:lnTo>
                    <a:pt x="6350" y="2540"/>
                  </a:lnTo>
                  <a:lnTo>
                    <a:pt x="6350" y="1270"/>
                  </a:lnTo>
                  <a:lnTo>
                    <a:pt x="2539" y="1270"/>
                  </a:lnTo>
                  <a:lnTo>
                    <a:pt x="2539" y="0"/>
                  </a:lnTo>
                  <a:close/>
                </a:path>
                <a:path w="7620" h="679450">
                  <a:moveTo>
                    <a:pt x="7620" y="3810"/>
                  </a:moveTo>
                  <a:lnTo>
                    <a:pt x="0" y="3810"/>
                  </a:lnTo>
                  <a:lnTo>
                    <a:pt x="0" y="10160"/>
                  </a:lnTo>
                  <a:lnTo>
                    <a:pt x="7620" y="10160"/>
                  </a:lnTo>
                  <a:lnTo>
                    <a:pt x="7620" y="3810"/>
                  </a:lnTo>
                  <a:close/>
                </a:path>
                <a:path w="7620" h="679450">
                  <a:moveTo>
                    <a:pt x="7620" y="10160"/>
                  </a:moveTo>
                  <a:lnTo>
                    <a:pt x="0" y="10160"/>
                  </a:lnTo>
                  <a:lnTo>
                    <a:pt x="0" y="16510"/>
                  </a:lnTo>
                  <a:lnTo>
                    <a:pt x="7620" y="16510"/>
                  </a:lnTo>
                  <a:lnTo>
                    <a:pt x="7620" y="10160"/>
                  </a:lnTo>
                  <a:close/>
                </a:path>
                <a:path w="7620" h="679450">
                  <a:moveTo>
                    <a:pt x="7620" y="16510"/>
                  </a:moveTo>
                  <a:lnTo>
                    <a:pt x="0" y="16510"/>
                  </a:lnTo>
                  <a:lnTo>
                    <a:pt x="0" y="22860"/>
                  </a:lnTo>
                  <a:lnTo>
                    <a:pt x="7620" y="22860"/>
                  </a:lnTo>
                  <a:lnTo>
                    <a:pt x="7620" y="16510"/>
                  </a:lnTo>
                  <a:close/>
                </a:path>
                <a:path w="7620" h="679450">
                  <a:moveTo>
                    <a:pt x="7620" y="22860"/>
                  </a:moveTo>
                  <a:lnTo>
                    <a:pt x="0" y="22860"/>
                  </a:lnTo>
                  <a:lnTo>
                    <a:pt x="0" y="29210"/>
                  </a:lnTo>
                  <a:lnTo>
                    <a:pt x="7620" y="29210"/>
                  </a:lnTo>
                  <a:lnTo>
                    <a:pt x="7620" y="22860"/>
                  </a:lnTo>
                  <a:close/>
                </a:path>
                <a:path w="7620" h="679450">
                  <a:moveTo>
                    <a:pt x="7620" y="29210"/>
                  </a:moveTo>
                  <a:lnTo>
                    <a:pt x="0" y="29210"/>
                  </a:lnTo>
                  <a:lnTo>
                    <a:pt x="0" y="35560"/>
                  </a:lnTo>
                  <a:lnTo>
                    <a:pt x="7620" y="35560"/>
                  </a:lnTo>
                  <a:lnTo>
                    <a:pt x="7620" y="29210"/>
                  </a:lnTo>
                  <a:close/>
                </a:path>
                <a:path w="7620" h="679450">
                  <a:moveTo>
                    <a:pt x="7620" y="35560"/>
                  </a:moveTo>
                  <a:lnTo>
                    <a:pt x="0" y="35560"/>
                  </a:lnTo>
                  <a:lnTo>
                    <a:pt x="0" y="41910"/>
                  </a:lnTo>
                  <a:lnTo>
                    <a:pt x="7620" y="41910"/>
                  </a:lnTo>
                  <a:lnTo>
                    <a:pt x="7620" y="35560"/>
                  </a:lnTo>
                  <a:close/>
                </a:path>
                <a:path w="7620" h="679450">
                  <a:moveTo>
                    <a:pt x="7620" y="41910"/>
                  </a:moveTo>
                  <a:lnTo>
                    <a:pt x="0" y="41910"/>
                  </a:lnTo>
                  <a:lnTo>
                    <a:pt x="0" y="48260"/>
                  </a:lnTo>
                  <a:lnTo>
                    <a:pt x="7620" y="48260"/>
                  </a:lnTo>
                  <a:lnTo>
                    <a:pt x="7620" y="41910"/>
                  </a:lnTo>
                  <a:close/>
                </a:path>
                <a:path w="7620" h="679450">
                  <a:moveTo>
                    <a:pt x="7620" y="48260"/>
                  </a:moveTo>
                  <a:lnTo>
                    <a:pt x="0" y="48260"/>
                  </a:lnTo>
                  <a:lnTo>
                    <a:pt x="0" y="54610"/>
                  </a:lnTo>
                  <a:lnTo>
                    <a:pt x="7620" y="54610"/>
                  </a:lnTo>
                  <a:lnTo>
                    <a:pt x="7620" y="48260"/>
                  </a:lnTo>
                  <a:close/>
                </a:path>
                <a:path w="7620" h="679450">
                  <a:moveTo>
                    <a:pt x="7620" y="54610"/>
                  </a:moveTo>
                  <a:lnTo>
                    <a:pt x="0" y="54610"/>
                  </a:lnTo>
                  <a:lnTo>
                    <a:pt x="0" y="60960"/>
                  </a:lnTo>
                  <a:lnTo>
                    <a:pt x="7620" y="60960"/>
                  </a:lnTo>
                  <a:lnTo>
                    <a:pt x="7620" y="54610"/>
                  </a:lnTo>
                  <a:close/>
                </a:path>
                <a:path w="7620" h="679450">
                  <a:moveTo>
                    <a:pt x="7620" y="60960"/>
                  </a:moveTo>
                  <a:lnTo>
                    <a:pt x="0" y="60960"/>
                  </a:lnTo>
                  <a:lnTo>
                    <a:pt x="0" y="67310"/>
                  </a:lnTo>
                  <a:lnTo>
                    <a:pt x="7620" y="67310"/>
                  </a:lnTo>
                  <a:lnTo>
                    <a:pt x="7620" y="60960"/>
                  </a:lnTo>
                  <a:close/>
                </a:path>
                <a:path w="7620" h="679450">
                  <a:moveTo>
                    <a:pt x="7620" y="67310"/>
                  </a:moveTo>
                  <a:lnTo>
                    <a:pt x="0" y="67310"/>
                  </a:lnTo>
                  <a:lnTo>
                    <a:pt x="0" y="73660"/>
                  </a:lnTo>
                  <a:lnTo>
                    <a:pt x="7620" y="73660"/>
                  </a:lnTo>
                  <a:lnTo>
                    <a:pt x="7620" y="67310"/>
                  </a:lnTo>
                  <a:close/>
                </a:path>
                <a:path w="7620" h="679450">
                  <a:moveTo>
                    <a:pt x="7620" y="73660"/>
                  </a:moveTo>
                  <a:lnTo>
                    <a:pt x="0" y="73660"/>
                  </a:lnTo>
                  <a:lnTo>
                    <a:pt x="0" y="80010"/>
                  </a:lnTo>
                  <a:lnTo>
                    <a:pt x="7620" y="80010"/>
                  </a:lnTo>
                  <a:lnTo>
                    <a:pt x="7620" y="73660"/>
                  </a:lnTo>
                  <a:close/>
                </a:path>
                <a:path w="7620" h="679450">
                  <a:moveTo>
                    <a:pt x="7620" y="80010"/>
                  </a:moveTo>
                  <a:lnTo>
                    <a:pt x="0" y="80010"/>
                  </a:lnTo>
                  <a:lnTo>
                    <a:pt x="0" y="86360"/>
                  </a:lnTo>
                  <a:lnTo>
                    <a:pt x="7620" y="86360"/>
                  </a:lnTo>
                  <a:lnTo>
                    <a:pt x="7620" y="80010"/>
                  </a:lnTo>
                  <a:close/>
                </a:path>
                <a:path w="7620" h="679450">
                  <a:moveTo>
                    <a:pt x="7620" y="86360"/>
                  </a:moveTo>
                  <a:lnTo>
                    <a:pt x="0" y="86360"/>
                  </a:lnTo>
                  <a:lnTo>
                    <a:pt x="0" y="92710"/>
                  </a:lnTo>
                  <a:lnTo>
                    <a:pt x="7620" y="92710"/>
                  </a:lnTo>
                  <a:lnTo>
                    <a:pt x="7620" y="86360"/>
                  </a:lnTo>
                  <a:close/>
                </a:path>
                <a:path w="7620" h="679450">
                  <a:moveTo>
                    <a:pt x="7620" y="92710"/>
                  </a:moveTo>
                  <a:lnTo>
                    <a:pt x="0" y="92710"/>
                  </a:lnTo>
                  <a:lnTo>
                    <a:pt x="0" y="99060"/>
                  </a:lnTo>
                  <a:lnTo>
                    <a:pt x="7620" y="99060"/>
                  </a:lnTo>
                  <a:lnTo>
                    <a:pt x="7620" y="92710"/>
                  </a:lnTo>
                  <a:close/>
                </a:path>
                <a:path w="7620" h="679450">
                  <a:moveTo>
                    <a:pt x="7620" y="99060"/>
                  </a:moveTo>
                  <a:lnTo>
                    <a:pt x="0" y="99060"/>
                  </a:lnTo>
                  <a:lnTo>
                    <a:pt x="0" y="105410"/>
                  </a:lnTo>
                  <a:lnTo>
                    <a:pt x="7620" y="105410"/>
                  </a:lnTo>
                  <a:lnTo>
                    <a:pt x="7620" y="99060"/>
                  </a:lnTo>
                  <a:close/>
                </a:path>
                <a:path w="7620" h="679450">
                  <a:moveTo>
                    <a:pt x="7620" y="105410"/>
                  </a:moveTo>
                  <a:lnTo>
                    <a:pt x="0" y="105410"/>
                  </a:lnTo>
                  <a:lnTo>
                    <a:pt x="0" y="111760"/>
                  </a:lnTo>
                  <a:lnTo>
                    <a:pt x="7620" y="111760"/>
                  </a:lnTo>
                  <a:lnTo>
                    <a:pt x="7620" y="105410"/>
                  </a:lnTo>
                  <a:close/>
                </a:path>
                <a:path w="7620" h="679450">
                  <a:moveTo>
                    <a:pt x="7620" y="111760"/>
                  </a:moveTo>
                  <a:lnTo>
                    <a:pt x="0" y="111760"/>
                  </a:lnTo>
                  <a:lnTo>
                    <a:pt x="0" y="118110"/>
                  </a:lnTo>
                  <a:lnTo>
                    <a:pt x="7620" y="118110"/>
                  </a:lnTo>
                  <a:lnTo>
                    <a:pt x="7620" y="111760"/>
                  </a:lnTo>
                  <a:close/>
                </a:path>
                <a:path w="7620" h="679450">
                  <a:moveTo>
                    <a:pt x="7620" y="118110"/>
                  </a:moveTo>
                  <a:lnTo>
                    <a:pt x="0" y="118110"/>
                  </a:lnTo>
                  <a:lnTo>
                    <a:pt x="0" y="124460"/>
                  </a:lnTo>
                  <a:lnTo>
                    <a:pt x="7620" y="124460"/>
                  </a:lnTo>
                  <a:lnTo>
                    <a:pt x="7620" y="118110"/>
                  </a:lnTo>
                  <a:close/>
                </a:path>
                <a:path w="7620" h="679450">
                  <a:moveTo>
                    <a:pt x="7620" y="124460"/>
                  </a:moveTo>
                  <a:lnTo>
                    <a:pt x="0" y="124460"/>
                  </a:lnTo>
                  <a:lnTo>
                    <a:pt x="0" y="130810"/>
                  </a:lnTo>
                  <a:lnTo>
                    <a:pt x="7620" y="130810"/>
                  </a:lnTo>
                  <a:lnTo>
                    <a:pt x="7620" y="124460"/>
                  </a:lnTo>
                  <a:close/>
                </a:path>
                <a:path w="7620" h="679450">
                  <a:moveTo>
                    <a:pt x="7620" y="130810"/>
                  </a:moveTo>
                  <a:lnTo>
                    <a:pt x="0" y="130810"/>
                  </a:lnTo>
                  <a:lnTo>
                    <a:pt x="0" y="137160"/>
                  </a:lnTo>
                  <a:lnTo>
                    <a:pt x="7620" y="137160"/>
                  </a:lnTo>
                  <a:lnTo>
                    <a:pt x="7620" y="130810"/>
                  </a:lnTo>
                  <a:close/>
                </a:path>
                <a:path w="7620" h="679450">
                  <a:moveTo>
                    <a:pt x="7620" y="137160"/>
                  </a:moveTo>
                  <a:lnTo>
                    <a:pt x="0" y="137160"/>
                  </a:lnTo>
                  <a:lnTo>
                    <a:pt x="0" y="143510"/>
                  </a:lnTo>
                  <a:lnTo>
                    <a:pt x="7620" y="143510"/>
                  </a:lnTo>
                  <a:lnTo>
                    <a:pt x="7620" y="137160"/>
                  </a:lnTo>
                  <a:close/>
                </a:path>
                <a:path w="7620" h="679450">
                  <a:moveTo>
                    <a:pt x="7620" y="143510"/>
                  </a:moveTo>
                  <a:lnTo>
                    <a:pt x="0" y="143510"/>
                  </a:lnTo>
                  <a:lnTo>
                    <a:pt x="0" y="149860"/>
                  </a:lnTo>
                  <a:lnTo>
                    <a:pt x="7620" y="149860"/>
                  </a:lnTo>
                  <a:lnTo>
                    <a:pt x="7620" y="143510"/>
                  </a:lnTo>
                  <a:close/>
                </a:path>
                <a:path w="7620" h="679450">
                  <a:moveTo>
                    <a:pt x="7620" y="149860"/>
                  </a:moveTo>
                  <a:lnTo>
                    <a:pt x="0" y="149860"/>
                  </a:lnTo>
                  <a:lnTo>
                    <a:pt x="0" y="156210"/>
                  </a:lnTo>
                  <a:lnTo>
                    <a:pt x="7620" y="156210"/>
                  </a:lnTo>
                  <a:lnTo>
                    <a:pt x="7620" y="149860"/>
                  </a:lnTo>
                  <a:close/>
                </a:path>
                <a:path w="7620" h="679450">
                  <a:moveTo>
                    <a:pt x="7620" y="156210"/>
                  </a:moveTo>
                  <a:lnTo>
                    <a:pt x="0" y="156210"/>
                  </a:lnTo>
                  <a:lnTo>
                    <a:pt x="0" y="162560"/>
                  </a:lnTo>
                  <a:lnTo>
                    <a:pt x="7620" y="162560"/>
                  </a:lnTo>
                  <a:lnTo>
                    <a:pt x="7620" y="156210"/>
                  </a:lnTo>
                  <a:close/>
                </a:path>
                <a:path w="7620" h="679450">
                  <a:moveTo>
                    <a:pt x="7620" y="162560"/>
                  </a:moveTo>
                  <a:lnTo>
                    <a:pt x="0" y="162560"/>
                  </a:lnTo>
                  <a:lnTo>
                    <a:pt x="0" y="168910"/>
                  </a:lnTo>
                  <a:lnTo>
                    <a:pt x="7620" y="168910"/>
                  </a:lnTo>
                  <a:lnTo>
                    <a:pt x="7620" y="162560"/>
                  </a:lnTo>
                  <a:close/>
                </a:path>
                <a:path w="7620" h="679450">
                  <a:moveTo>
                    <a:pt x="7620" y="168910"/>
                  </a:moveTo>
                  <a:lnTo>
                    <a:pt x="0" y="168910"/>
                  </a:lnTo>
                  <a:lnTo>
                    <a:pt x="0" y="175260"/>
                  </a:lnTo>
                  <a:lnTo>
                    <a:pt x="7620" y="175260"/>
                  </a:lnTo>
                  <a:lnTo>
                    <a:pt x="7620" y="168910"/>
                  </a:lnTo>
                  <a:close/>
                </a:path>
                <a:path w="7620" h="679450">
                  <a:moveTo>
                    <a:pt x="7620" y="175260"/>
                  </a:moveTo>
                  <a:lnTo>
                    <a:pt x="0" y="175260"/>
                  </a:lnTo>
                  <a:lnTo>
                    <a:pt x="0" y="181610"/>
                  </a:lnTo>
                  <a:lnTo>
                    <a:pt x="7620" y="181610"/>
                  </a:lnTo>
                  <a:lnTo>
                    <a:pt x="7620" y="175260"/>
                  </a:lnTo>
                  <a:close/>
                </a:path>
                <a:path w="7620" h="679450">
                  <a:moveTo>
                    <a:pt x="7620" y="181610"/>
                  </a:moveTo>
                  <a:lnTo>
                    <a:pt x="0" y="181610"/>
                  </a:lnTo>
                  <a:lnTo>
                    <a:pt x="0" y="187960"/>
                  </a:lnTo>
                  <a:lnTo>
                    <a:pt x="7620" y="187960"/>
                  </a:lnTo>
                  <a:lnTo>
                    <a:pt x="7620" y="181610"/>
                  </a:lnTo>
                  <a:close/>
                </a:path>
                <a:path w="7620" h="679450">
                  <a:moveTo>
                    <a:pt x="7620" y="187960"/>
                  </a:moveTo>
                  <a:lnTo>
                    <a:pt x="0" y="187960"/>
                  </a:lnTo>
                  <a:lnTo>
                    <a:pt x="0" y="194310"/>
                  </a:lnTo>
                  <a:lnTo>
                    <a:pt x="7620" y="194310"/>
                  </a:lnTo>
                  <a:lnTo>
                    <a:pt x="7620" y="187960"/>
                  </a:lnTo>
                  <a:close/>
                </a:path>
                <a:path w="7620" h="679450">
                  <a:moveTo>
                    <a:pt x="7620" y="194310"/>
                  </a:moveTo>
                  <a:lnTo>
                    <a:pt x="0" y="194310"/>
                  </a:lnTo>
                  <a:lnTo>
                    <a:pt x="0" y="200660"/>
                  </a:lnTo>
                  <a:lnTo>
                    <a:pt x="7620" y="200660"/>
                  </a:lnTo>
                  <a:lnTo>
                    <a:pt x="7620" y="194310"/>
                  </a:lnTo>
                  <a:close/>
                </a:path>
                <a:path w="7620" h="679450">
                  <a:moveTo>
                    <a:pt x="7620" y="200660"/>
                  </a:moveTo>
                  <a:lnTo>
                    <a:pt x="0" y="200660"/>
                  </a:lnTo>
                  <a:lnTo>
                    <a:pt x="0" y="205740"/>
                  </a:lnTo>
                  <a:lnTo>
                    <a:pt x="7620" y="205740"/>
                  </a:lnTo>
                  <a:lnTo>
                    <a:pt x="7620" y="200660"/>
                  </a:lnTo>
                  <a:close/>
                </a:path>
                <a:path w="7620" h="679450">
                  <a:moveTo>
                    <a:pt x="7620" y="205740"/>
                  </a:moveTo>
                  <a:lnTo>
                    <a:pt x="0" y="205740"/>
                  </a:lnTo>
                  <a:lnTo>
                    <a:pt x="0" y="212090"/>
                  </a:lnTo>
                  <a:lnTo>
                    <a:pt x="7620" y="212090"/>
                  </a:lnTo>
                  <a:lnTo>
                    <a:pt x="7620" y="205740"/>
                  </a:lnTo>
                  <a:close/>
                </a:path>
                <a:path w="7620" h="679450">
                  <a:moveTo>
                    <a:pt x="7620" y="212090"/>
                  </a:moveTo>
                  <a:lnTo>
                    <a:pt x="0" y="212090"/>
                  </a:lnTo>
                  <a:lnTo>
                    <a:pt x="0" y="219710"/>
                  </a:lnTo>
                  <a:lnTo>
                    <a:pt x="7620" y="219710"/>
                  </a:lnTo>
                  <a:lnTo>
                    <a:pt x="7620" y="212090"/>
                  </a:lnTo>
                  <a:close/>
                </a:path>
                <a:path w="7620" h="679450">
                  <a:moveTo>
                    <a:pt x="7620" y="219710"/>
                  </a:moveTo>
                  <a:lnTo>
                    <a:pt x="0" y="219710"/>
                  </a:lnTo>
                  <a:lnTo>
                    <a:pt x="0" y="226060"/>
                  </a:lnTo>
                  <a:lnTo>
                    <a:pt x="7620" y="226060"/>
                  </a:lnTo>
                  <a:lnTo>
                    <a:pt x="7620" y="219710"/>
                  </a:lnTo>
                  <a:close/>
                </a:path>
                <a:path w="7620" h="679450">
                  <a:moveTo>
                    <a:pt x="7620" y="226060"/>
                  </a:moveTo>
                  <a:lnTo>
                    <a:pt x="0" y="226060"/>
                  </a:lnTo>
                  <a:lnTo>
                    <a:pt x="0" y="232410"/>
                  </a:lnTo>
                  <a:lnTo>
                    <a:pt x="7620" y="232410"/>
                  </a:lnTo>
                  <a:lnTo>
                    <a:pt x="7620" y="226060"/>
                  </a:lnTo>
                  <a:close/>
                </a:path>
                <a:path w="7620" h="679450">
                  <a:moveTo>
                    <a:pt x="7620" y="232410"/>
                  </a:moveTo>
                  <a:lnTo>
                    <a:pt x="0" y="232410"/>
                  </a:lnTo>
                  <a:lnTo>
                    <a:pt x="0" y="238760"/>
                  </a:lnTo>
                  <a:lnTo>
                    <a:pt x="7620" y="238760"/>
                  </a:lnTo>
                  <a:lnTo>
                    <a:pt x="7620" y="232410"/>
                  </a:lnTo>
                  <a:close/>
                </a:path>
                <a:path w="7620" h="679450">
                  <a:moveTo>
                    <a:pt x="7620" y="238760"/>
                  </a:moveTo>
                  <a:lnTo>
                    <a:pt x="0" y="238760"/>
                  </a:lnTo>
                  <a:lnTo>
                    <a:pt x="0" y="245110"/>
                  </a:lnTo>
                  <a:lnTo>
                    <a:pt x="7620" y="245110"/>
                  </a:lnTo>
                  <a:lnTo>
                    <a:pt x="7620" y="238760"/>
                  </a:lnTo>
                  <a:close/>
                </a:path>
                <a:path w="7620" h="679450">
                  <a:moveTo>
                    <a:pt x="7620" y="245110"/>
                  </a:moveTo>
                  <a:lnTo>
                    <a:pt x="0" y="245110"/>
                  </a:lnTo>
                  <a:lnTo>
                    <a:pt x="0" y="251460"/>
                  </a:lnTo>
                  <a:lnTo>
                    <a:pt x="7620" y="251460"/>
                  </a:lnTo>
                  <a:lnTo>
                    <a:pt x="7620" y="245110"/>
                  </a:lnTo>
                  <a:close/>
                </a:path>
                <a:path w="7620" h="679450">
                  <a:moveTo>
                    <a:pt x="7620" y="251460"/>
                  </a:moveTo>
                  <a:lnTo>
                    <a:pt x="0" y="251460"/>
                  </a:lnTo>
                  <a:lnTo>
                    <a:pt x="0" y="256540"/>
                  </a:lnTo>
                  <a:lnTo>
                    <a:pt x="7620" y="256540"/>
                  </a:lnTo>
                  <a:lnTo>
                    <a:pt x="7620" y="251460"/>
                  </a:lnTo>
                  <a:close/>
                </a:path>
                <a:path w="7620" h="679450">
                  <a:moveTo>
                    <a:pt x="7620" y="256540"/>
                  </a:moveTo>
                  <a:lnTo>
                    <a:pt x="0" y="256540"/>
                  </a:lnTo>
                  <a:lnTo>
                    <a:pt x="0" y="262890"/>
                  </a:lnTo>
                  <a:lnTo>
                    <a:pt x="7620" y="262890"/>
                  </a:lnTo>
                  <a:lnTo>
                    <a:pt x="7620" y="256540"/>
                  </a:lnTo>
                  <a:close/>
                </a:path>
                <a:path w="7620" h="679450">
                  <a:moveTo>
                    <a:pt x="7620" y="262890"/>
                  </a:moveTo>
                  <a:lnTo>
                    <a:pt x="0" y="262890"/>
                  </a:lnTo>
                  <a:lnTo>
                    <a:pt x="0" y="270510"/>
                  </a:lnTo>
                  <a:lnTo>
                    <a:pt x="7620" y="270510"/>
                  </a:lnTo>
                  <a:lnTo>
                    <a:pt x="7620" y="262890"/>
                  </a:lnTo>
                  <a:close/>
                </a:path>
                <a:path w="7620" h="679450">
                  <a:moveTo>
                    <a:pt x="7620" y="270510"/>
                  </a:moveTo>
                  <a:lnTo>
                    <a:pt x="0" y="270510"/>
                  </a:lnTo>
                  <a:lnTo>
                    <a:pt x="0" y="283210"/>
                  </a:lnTo>
                  <a:lnTo>
                    <a:pt x="7620" y="283210"/>
                  </a:lnTo>
                  <a:lnTo>
                    <a:pt x="7620" y="270510"/>
                  </a:lnTo>
                  <a:close/>
                </a:path>
                <a:path w="7620" h="679450">
                  <a:moveTo>
                    <a:pt x="7620" y="283210"/>
                  </a:moveTo>
                  <a:lnTo>
                    <a:pt x="0" y="283210"/>
                  </a:lnTo>
                  <a:lnTo>
                    <a:pt x="0" y="327660"/>
                  </a:lnTo>
                  <a:lnTo>
                    <a:pt x="7620" y="327660"/>
                  </a:lnTo>
                  <a:lnTo>
                    <a:pt x="7620" y="283210"/>
                  </a:lnTo>
                  <a:close/>
                </a:path>
                <a:path w="7620" h="679450">
                  <a:moveTo>
                    <a:pt x="7620" y="327660"/>
                  </a:moveTo>
                  <a:lnTo>
                    <a:pt x="0" y="327660"/>
                  </a:lnTo>
                  <a:lnTo>
                    <a:pt x="0" y="401320"/>
                  </a:lnTo>
                  <a:lnTo>
                    <a:pt x="7620" y="401320"/>
                  </a:lnTo>
                  <a:lnTo>
                    <a:pt x="7620" y="327660"/>
                  </a:lnTo>
                  <a:close/>
                </a:path>
                <a:path w="7620" h="679450">
                  <a:moveTo>
                    <a:pt x="7620" y="485140"/>
                  </a:moveTo>
                  <a:lnTo>
                    <a:pt x="0" y="485140"/>
                  </a:lnTo>
                  <a:lnTo>
                    <a:pt x="0" y="486410"/>
                  </a:lnTo>
                  <a:lnTo>
                    <a:pt x="7620" y="486410"/>
                  </a:lnTo>
                  <a:lnTo>
                    <a:pt x="7620" y="485140"/>
                  </a:lnTo>
                  <a:close/>
                </a:path>
                <a:path w="7620" h="679450">
                  <a:moveTo>
                    <a:pt x="7620" y="486410"/>
                  </a:moveTo>
                  <a:lnTo>
                    <a:pt x="0" y="486410"/>
                  </a:lnTo>
                  <a:lnTo>
                    <a:pt x="0" y="492760"/>
                  </a:lnTo>
                  <a:lnTo>
                    <a:pt x="7620" y="492760"/>
                  </a:lnTo>
                  <a:lnTo>
                    <a:pt x="7620" y="486410"/>
                  </a:lnTo>
                  <a:close/>
                </a:path>
                <a:path w="7620" h="679450">
                  <a:moveTo>
                    <a:pt x="7620" y="492760"/>
                  </a:moveTo>
                  <a:lnTo>
                    <a:pt x="0" y="492760"/>
                  </a:lnTo>
                  <a:lnTo>
                    <a:pt x="0" y="499110"/>
                  </a:lnTo>
                  <a:lnTo>
                    <a:pt x="7620" y="499110"/>
                  </a:lnTo>
                  <a:lnTo>
                    <a:pt x="7620" y="492760"/>
                  </a:lnTo>
                  <a:close/>
                </a:path>
                <a:path w="7620" h="679450">
                  <a:moveTo>
                    <a:pt x="7620" y="499110"/>
                  </a:moveTo>
                  <a:lnTo>
                    <a:pt x="0" y="499110"/>
                  </a:lnTo>
                  <a:lnTo>
                    <a:pt x="0" y="505460"/>
                  </a:lnTo>
                  <a:lnTo>
                    <a:pt x="7620" y="505460"/>
                  </a:lnTo>
                  <a:lnTo>
                    <a:pt x="7620" y="499110"/>
                  </a:lnTo>
                  <a:close/>
                </a:path>
                <a:path w="7620" h="679450">
                  <a:moveTo>
                    <a:pt x="7620" y="505460"/>
                  </a:moveTo>
                  <a:lnTo>
                    <a:pt x="0" y="505460"/>
                  </a:lnTo>
                  <a:lnTo>
                    <a:pt x="0" y="511810"/>
                  </a:lnTo>
                  <a:lnTo>
                    <a:pt x="7620" y="511810"/>
                  </a:lnTo>
                  <a:lnTo>
                    <a:pt x="7620" y="505460"/>
                  </a:lnTo>
                  <a:close/>
                </a:path>
                <a:path w="7620" h="679450">
                  <a:moveTo>
                    <a:pt x="7620" y="511810"/>
                  </a:moveTo>
                  <a:lnTo>
                    <a:pt x="0" y="511810"/>
                  </a:lnTo>
                  <a:lnTo>
                    <a:pt x="0" y="518160"/>
                  </a:lnTo>
                  <a:lnTo>
                    <a:pt x="7620" y="518160"/>
                  </a:lnTo>
                  <a:lnTo>
                    <a:pt x="7620" y="511810"/>
                  </a:lnTo>
                  <a:close/>
                </a:path>
                <a:path w="7620" h="679450">
                  <a:moveTo>
                    <a:pt x="7620" y="518160"/>
                  </a:moveTo>
                  <a:lnTo>
                    <a:pt x="0" y="518160"/>
                  </a:lnTo>
                  <a:lnTo>
                    <a:pt x="0" y="524510"/>
                  </a:lnTo>
                  <a:lnTo>
                    <a:pt x="7620" y="524510"/>
                  </a:lnTo>
                  <a:lnTo>
                    <a:pt x="7620" y="518160"/>
                  </a:lnTo>
                  <a:close/>
                </a:path>
                <a:path w="7620" h="679450">
                  <a:moveTo>
                    <a:pt x="7620" y="524510"/>
                  </a:moveTo>
                  <a:lnTo>
                    <a:pt x="0" y="524510"/>
                  </a:lnTo>
                  <a:lnTo>
                    <a:pt x="0" y="530860"/>
                  </a:lnTo>
                  <a:lnTo>
                    <a:pt x="7620" y="530860"/>
                  </a:lnTo>
                  <a:lnTo>
                    <a:pt x="7620" y="524510"/>
                  </a:lnTo>
                  <a:close/>
                </a:path>
                <a:path w="7620" h="679450">
                  <a:moveTo>
                    <a:pt x="7620" y="530860"/>
                  </a:moveTo>
                  <a:lnTo>
                    <a:pt x="0" y="530860"/>
                  </a:lnTo>
                  <a:lnTo>
                    <a:pt x="0" y="537210"/>
                  </a:lnTo>
                  <a:lnTo>
                    <a:pt x="7620" y="537210"/>
                  </a:lnTo>
                  <a:lnTo>
                    <a:pt x="7620" y="530860"/>
                  </a:lnTo>
                  <a:close/>
                </a:path>
                <a:path w="7620" h="679450">
                  <a:moveTo>
                    <a:pt x="7620" y="537210"/>
                  </a:moveTo>
                  <a:lnTo>
                    <a:pt x="0" y="537210"/>
                  </a:lnTo>
                  <a:lnTo>
                    <a:pt x="0" y="543560"/>
                  </a:lnTo>
                  <a:lnTo>
                    <a:pt x="7620" y="543560"/>
                  </a:lnTo>
                  <a:lnTo>
                    <a:pt x="7620" y="537210"/>
                  </a:lnTo>
                  <a:close/>
                </a:path>
                <a:path w="7620" h="679450">
                  <a:moveTo>
                    <a:pt x="7620" y="543560"/>
                  </a:moveTo>
                  <a:lnTo>
                    <a:pt x="0" y="543560"/>
                  </a:lnTo>
                  <a:lnTo>
                    <a:pt x="0" y="549910"/>
                  </a:lnTo>
                  <a:lnTo>
                    <a:pt x="7620" y="549910"/>
                  </a:lnTo>
                  <a:lnTo>
                    <a:pt x="7620" y="543560"/>
                  </a:lnTo>
                  <a:close/>
                </a:path>
                <a:path w="7620" h="679450">
                  <a:moveTo>
                    <a:pt x="7620" y="549910"/>
                  </a:moveTo>
                  <a:lnTo>
                    <a:pt x="0" y="549910"/>
                  </a:lnTo>
                  <a:lnTo>
                    <a:pt x="0" y="556260"/>
                  </a:lnTo>
                  <a:lnTo>
                    <a:pt x="7620" y="556260"/>
                  </a:lnTo>
                  <a:lnTo>
                    <a:pt x="7620" y="549910"/>
                  </a:lnTo>
                  <a:close/>
                </a:path>
                <a:path w="7620" h="679450">
                  <a:moveTo>
                    <a:pt x="7620" y="556260"/>
                  </a:moveTo>
                  <a:lnTo>
                    <a:pt x="0" y="556260"/>
                  </a:lnTo>
                  <a:lnTo>
                    <a:pt x="0" y="562610"/>
                  </a:lnTo>
                  <a:lnTo>
                    <a:pt x="7620" y="562610"/>
                  </a:lnTo>
                  <a:lnTo>
                    <a:pt x="7620" y="556260"/>
                  </a:lnTo>
                  <a:close/>
                </a:path>
                <a:path w="7620" h="679450">
                  <a:moveTo>
                    <a:pt x="7620" y="562610"/>
                  </a:moveTo>
                  <a:lnTo>
                    <a:pt x="0" y="562610"/>
                  </a:lnTo>
                  <a:lnTo>
                    <a:pt x="0" y="568960"/>
                  </a:lnTo>
                  <a:lnTo>
                    <a:pt x="7620" y="568960"/>
                  </a:lnTo>
                  <a:lnTo>
                    <a:pt x="7620" y="562610"/>
                  </a:lnTo>
                  <a:close/>
                </a:path>
                <a:path w="7620" h="679450">
                  <a:moveTo>
                    <a:pt x="7620" y="568960"/>
                  </a:moveTo>
                  <a:lnTo>
                    <a:pt x="0" y="568960"/>
                  </a:lnTo>
                  <a:lnTo>
                    <a:pt x="0" y="575310"/>
                  </a:lnTo>
                  <a:lnTo>
                    <a:pt x="7620" y="575310"/>
                  </a:lnTo>
                  <a:lnTo>
                    <a:pt x="7620" y="568960"/>
                  </a:lnTo>
                  <a:close/>
                </a:path>
                <a:path w="7620" h="679450">
                  <a:moveTo>
                    <a:pt x="7620" y="575310"/>
                  </a:moveTo>
                  <a:lnTo>
                    <a:pt x="0" y="575310"/>
                  </a:lnTo>
                  <a:lnTo>
                    <a:pt x="0" y="581660"/>
                  </a:lnTo>
                  <a:lnTo>
                    <a:pt x="7620" y="581660"/>
                  </a:lnTo>
                  <a:lnTo>
                    <a:pt x="7620" y="575310"/>
                  </a:lnTo>
                  <a:close/>
                </a:path>
                <a:path w="7620" h="679450">
                  <a:moveTo>
                    <a:pt x="7620" y="581660"/>
                  </a:moveTo>
                  <a:lnTo>
                    <a:pt x="0" y="581660"/>
                  </a:lnTo>
                  <a:lnTo>
                    <a:pt x="0" y="588010"/>
                  </a:lnTo>
                  <a:lnTo>
                    <a:pt x="7620" y="588010"/>
                  </a:lnTo>
                  <a:lnTo>
                    <a:pt x="7620" y="581660"/>
                  </a:lnTo>
                  <a:close/>
                </a:path>
                <a:path w="7620" h="679450">
                  <a:moveTo>
                    <a:pt x="7620" y="588010"/>
                  </a:moveTo>
                  <a:lnTo>
                    <a:pt x="0" y="588010"/>
                  </a:lnTo>
                  <a:lnTo>
                    <a:pt x="0" y="594360"/>
                  </a:lnTo>
                  <a:lnTo>
                    <a:pt x="7620" y="594360"/>
                  </a:lnTo>
                  <a:lnTo>
                    <a:pt x="7620" y="588010"/>
                  </a:lnTo>
                  <a:close/>
                </a:path>
                <a:path w="7620" h="679450">
                  <a:moveTo>
                    <a:pt x="7620" y="594360"/>
                  </a:moveTo>
                  <a:lnTo>
                    <a:pt x="0" y="594360"/>
                  </a:lnTo>
                  <a:lnTo>
                    <a:pt x="0" y="600710"/>
                  </a:lnTo>
                  <a:lnTo>
                    <a:pt x="7620" y="600710"/>
                  </a:lnTo>
                  <a:lnTo>
                    <a:pt x="7620" y="594360"/>
                  </a:lnTo>
                  <a:close/>
                </a:path>
                <a:path w="7620" h="679450">
                  <a:moveTo>
                    <a:pt x="7620" y="600710"/>
                  </a:moveTo>
                  <a:lnTo>
                    <a:pt x="0" y="600710"/>
                  </a:lnTo>
                  <a:lnTo>
                    <a:pt x="0" y="607060"/>
                  </a:lnTo>
                  <a:lnTo>
                    <a:pt x="7620" y="607060"/>
                  </a:lnTo>
                  <a:lnTo>
                    <a:pt x="7620" y="600710"/>
                  </a:lnTo>
                  <a:close/>
                </a:path>
                <a:path w="7620" h="679450">
                  <a:moveTo>
                    <a:pt x="7620" y="607060"/>
                  </a:moveTo>
                  <a:lnTo>
                    <a:pt x="0" y="607060"/>
                  </a:lnTo>
                  <a:lnTo>
                    <a:pt x="0" y="613410"/>
                  </a:lnTo>
                  <a:lnTo>
                    <a:pt x="7620" y="613410"/>
                  </a:lnTo>
                  <a:lnTo>
                    <a:pt x="7620" y="607060"/>
                  </a:lnTo>
                  <a:close/>
                </a:path>
                <a:path w="7620" h="679450">
                  <a:moveTo>
                    <a:pt x="7620" y="613410"/>
                  </a:moveTo>
                  <a:lnTo>
                    <a:pt x="0" y="613410"/>
                  </a:lnTo>
                  <a:lnTo>
                    <a:pt x="0" y="619760"/>
                  </a:lnTo>
                  <a:lnTo>
                    <a:pt x="7620" y="619760"/>
                  </a:lnTo>
                  <a:lnTo>
                    <a:pt x="7620" y="613410"/>
                  </a:lnTo>
                  <a:close/>
                </a:path>
                <a:path w="7620" h="679450">
                  <a:moveTo>
                    <a:pt x="7620" y="619760"/>
                  </a:moveTo>
                  <a:lnTo>
                    <a:pt x="0" y="619760"/>
                  </a:lnTo>
                  <a:lnTo>
                    <a:pt x="0" y="626110"/>
                  </a:lnTo>
                  <a:lnTo>
                    <a:pt x="7620" y="626110"/>
                  </a:lnTo>
                  <a:lnTo>
                    <a:pt x="7620" y="619760"/>
                  </a:lnTo>
                  <a:close/>
                </a:path>
                <a:path w="7620" h="679450">
                  <a:moveTo>
                    <a:pt x="7620" y="626110"/>
                  </a:moveTo>
                  <a:lnTo>
                    <a:pt x="0" y="626110"/>
                  </a:lnTo>
                  <a:lnTo>
                    <a:pt x="0" y="632460"/>
                  </a:lnTo>
                  <a:lnTo>
                    <a:pt x="7620" y="632460"/>
                  </a:lnTo>
                  <a:lnTo>
                    <a:pt x="7620" y="626110"/>
                  </a:lnTo>
                  <a:close/>
                </a:path>
                <a:path w="7620" h="679450">
                  <a:moveTo>
                    <a:pt x="7620" y="632460"/>
                  </a:moveTo>
                  <a:lnTo>
                    <a:pt x="0" y="632460"/>
                  </a:lnTo>
                  <a:lnTo>
                    <a:pt x="0" y="638810"/>
                  </a:lnTo>
                  <a:lnTo>
                    <a:pt x="7620" y="638810"/>
                  </a:lnTo>
                  <a:lnTo>
                    <a:pt x="7620" y="632460"/>
                  </a:lnTo>
                  <a:close/>
                </a:path>
                <a:path w="7620" h="679450">
                  <a:moveTo>
                    <a:pt x="7620" y="638810"/>
                  </a:moveTo>
                  <a:lnTo>
                    <a:pt x="0" y="638810"/>
                  </a:lnTo>
                  <a:lnTo>
                    <a:pt x="0" y="645160"/>
                  </a:lnTo>
                  <a:lnTo>
                    <a:pt x="7620" y="645160"/>
                  </a:lnTo>
                  <a:lnTo>
                    <a:pt x="7620" y="638810"/>
                  </a:lnTo>
                  <a:close/>
                </a:path>
                <a:path w="7620" h="679450">
                  <a:moveTo>
                    <a:pt x="7620" y="645160"/>
                  </a:moveTo>
                  <a:lnTo>
                    <a:pt x="0" y="645160"/>
                  </a:lnTo>
                  <a:lnTo>
                    <a:pt x="0" y="651510"/>
                  </a:lnTo>
                  <a:lnTo>
                    <a:pt x="7620" y="651510"/>
                  </a:lnTo>
                  <a:lnTo>
                    <a:pt x="7620" y="645160"/>
                  </a:lnTo>
                  <a:close/>
                </a:path>
                <a:path w="7620" h="679450">
                  <a:moveTo>
                    <a:pt x="7620" y="651510"/>
                  </a:moveTo>
                  <a:lnTo>
                    <a:pt x="0" y="651510"/>
                  </a:lnTo>
                  <a:lnTo>
                    <a:pt x="0" y="657860"/>
                  </a:lnTo>
                  <a:lnTo>
                    <a:pt x="7620" y="657860"/>
                  </a:lnTo>
                  <a:lnTo>
                    <a:pt x="7620" y="651510"/>
                  </a:lnTo>
                  <a:close/>
                </a:path>
                <a:path w="7620" h="679450">
                  <a:moveTo>
                    <a:pt x="7620" y="657860"/>
                  </a:moveTo>
                  <a:lnTo>
                    <a:pt x="0" y="657860"/>
                  </a:lnTo>
                  <a:lnTo>
                    <a:pt x="0" y="664210"/>
                  </a:lnTo>
                  <a:lnTo>
                    <a:pt x="7620" y="664210"/>
                  </a:lnTo>
                  <a:lnTo>
                    <a:pt x="7620" y="657860"/>
                  </a:lnTo>
                  <a:close/>
                </a:path>
                <a:path w="7620" h="679450">
                  <a:moveTo>
                    <a:pt x="7620" y="664210"/>
                  </a:moveTo>
                  <a:lnTo>
                    <a:pt x="0" y="664210"/>
                  </a:lnTo>
                  <a:lnTo>
                    <a:pt x="0" y="670560"/>
                  </a:lnTo>
                  <a:lnTo>
                    <a:pt x="7620" y="670560"/>
                  </a:lnTo>
                  <a:lnTo>
                    <a:pt x="7620" y="664210"/>
                  </a:lnTo>
                  <a:close/>
                </a:path>
                <a:path w="7620" h="679450">
                  <a:moveTo>
                    <a:pt x="7620" y="670560"/>
                  </a:moveTo>
                  <a:lnTo>
                    <a:pt x="0" y="670560"/>
                  </a:lnTo>
                  <a:lnTo>
                    <a:pt x="0" y="676910"/>
                  </a:lnTo>
                  <a:lnTo>
                    <a:pt x="7620" y="676910"/>
                  </a:lnTo>
                  <a:lnTo>
                    <a:pt x="7620" y="670560"/>
                  </a:lnTo>
                  <a:close/>
                </a:path>
                <a:path w="7620" h="679450">
                  <a:moveTo>
                    <a:pt x="5080" y="676910"/>
                  </a:moveTo>
                  <a:lnTo>
                    <a:pt x="0" y="676910"/>
                  </a:lnTo>
                  <a:lnTo>
                    <a:pt x="0" y="679450"/>
                  </a:lnTo>
                  <a:lnTo>
                    <a:pt x="1270" y="679450"/>
                  </a:lnTo>
                  <a:lnTo>
                    <a:pt x="1270" y="678180"/>
                  </a:lnTo>
                  <a:lnTo>
                    <a:pt x="5080" y="678180"/>
                  </a:lnTo>
                  <a:lnTo>
                    <a:pt x="5080" y="676910"/>
                  </a:lnTo>
                  <a:close/>
                </a:path>
              </a:pathLst>
            </a:custGeom>
            <a:solidFill>
              <a:srgbClr val="6C00F0"/>
            </a:solidFill>
          </p:spPr>
          <p:txBody>
            <a:bodyPr bIns="0" lIns="0" rIns="0" rtlCol="0" tIns="0" wrap="square"/>
            <a:p/>
          </p:txBody>
        </p:sp>
        <p:sp>
          <p:nvSpPr>
            <p:cNvPr id="1049410" name="object 704"/>
            <p:cNvSpPr/>
            <p:nvPr/>
          </p:nvSpPr>
          <p:spPr>
            <a:xfrm>
              <a:off x="3373119" y="4479289"/>
              <a:ext cx="7620" cy="683260"/>
            </a:xfrm>
            <a:custGeom>
              <a:avLst/>
              <a:ahLst/>
              <a:rect l="l" t="t" r="r" b="b"/>
              <a:pathLst>
                <a:path w="7620" h="683260">
                  <a:moveTo>
                    <a:pt x="1269" y="0"/>
                  </a:moveTo>
                  <a:lnTo>
                    <a:pt x="0" y="0"/>
                  </a:lnTo>
                  <a:lnTo>
                    <a:pt x="0" y="6349"/>
                  </a:lnTo>
                  <a:lnTo>
                    <a:pt x="7619" y="6349"/>
                  </a:lnTo>
                  <a:lnTo>
                    <a:pt x="7619" y="1269"/>
                  </a:lnTo>
                  <a:lnTo>
                    <a:pt x="1269" y="1269"/>
                  </a:lnTo>
                  <a:lnTo>
                    <a:pt x="1269" y="0"/>
                  </a:lnTo>
                  <a:close/>
                </a:path>
                <a:path w="7620" h="683260">
                  <a:moveTo>
                    <a:pt x="7619" y="6349"/>
                  </a:moveTo>
                  <a:lnTo>
                    <a:pt x="0" y="6349"/>
                  </a:lnTo>
                  <a:lnTo>
                    <a:pt x="0" y="12699"/>
                  </a:lnTo>
                  <a:lnTo>
                    <a:pt x="7619" y="12699"/>
                  </a:lnTo>
                  <a:lnTo>
                    <a:pt x="7619" y="6349"/>
                  </a:lnTo>
                  <a:close/>
                </a:path>
                <a:path w="7620" h="683260">
                  <a:moveTo>
                    <a:pt x="7619" y="12699"/>
                  </a:moveTo>
                  <a:lnTo>
                    <a:pt x="0" y="12699"/>
                  </a:lnTo>
                  <a:lnTo>
                    <a:pt x="0" y="19049"/>
                  </a:lnTo>
                  <a:lnTo>
                    <a:pt x="7619" y="19049"/>
                  </a:lnTo>
                  <a:lnTo>
                    <a:pt x="7619" y="12699"/>
                  </a:lnTo>
                  <a:close/>
                </a:path>
                <a:path w="7620" h="683260">
                  <a:moveTo>
                    <a:pt x="7619" y="19049"/>
                  </a:moveTo>
                  <a:lnTo>
                    <a:pt x="0" y="19049"/>
                  </a:lnTo>
                  <a:lnTo>
                    <a:pt x="0" y="25399"/>
                  </a:lnTo>
                  <a:lnTo>
                    <a:pt x="7619" y="25399"/>
                  </a:lnTo>
                  <a:lnTo>
                    <a:pt x="7619" y="19049"/>
                  </a:lnTo>
                  <a:close/>
                </a:path>
                <a:path w="7620" h="683260">
                  <a:moveTo>
                    <a:pt x="7619" y="25399"/>
                  </a:moveTo>
                  <a:lnTo>
                    <a:pt x="0" y="25399"/>
                  </a:lnTo>
                  <a:lnTo>
                    <a:pt x="0" y="31749"/>
                  </a:lnTo>
                  <a:lnTo>
                    <a:pt x="7619" y="31749"/>
                  </a:lnTo>
                  <a:lnTo>
                    <a:pt x="7619" y="25399"/>
                  </a:lnTo>
                  <a:close/>
                </a:path>
                <a:path w="7620" h="683260">
                  <a:moveTo>
                    <a:pt x="7619" y="31749"/>
                  </a:moveTo>
                  <a:lnTo>
                    <a:pt x="0" y="31749"/>
                  </a:lnTo>
                  <a:lnTo>
                    <a:pt x="0" y="38099"/>
                  </a:lnTo>
                  <a:lnTo>
                    <a:pt x="7619" y="38099"/>
                  </a:lnTo>
                  <a:lnTo>
                    <a:pt x="7619" y="31749"/>
                  </a:lnTo>
                  <a:close/>
                </a:path>
                <a:path w="7620" h="683260">
                  <a:moveTo>
                    <a:pt x="7619" y="38099"/>
                  </a:moveTo>
                  <a:lnTo>
                    <a:pt x="0" y="38099"/>
                  </a:lnTo>
                  <a:lnTo>
                    <a:pt x="0" y="44449"/>
                  </a:lnTo>
                  <a:lnTo>
                    <a:pt x="7619" y="44449"/>
                  </a:lnTo>
                  <a:lnTo>
                    <a:pt x="7619" y="38099"/>
                  </a:lnTo>
                  <a:close/>
                </a:path>
                <a:path w="7620" h="683260">
                  <a:moveTo>
                    <a:pt x="7619" y="44449"/>
                  </a:moveTo>
                  <a:lnTo>
                    <a:pt x="0" y="44449"/>
                  </a:lnTo>
                  <a:lnTo>
                    <a:pt x="0" y="50799"/>
                  </a:lnTo>
                  <a:lnTo>
                    <a:pt x="7619" y="50799"/>
                  </a:lnTo>
                  <a:lnTo>
                    <a:pt x="7619" y="44449"/>
                  </a:lnTo>
                  <a:close/>
                </a:path>
                <a:path w="7620" h="683260">
                  <a:moveTo>
                    <a:pt x="7619" y="50799"/>
                  </a:moveTo>
                  <a:lnTo>
                    <a:pt x="0" y="50799"/>
                  </a:lnTo>
                  <a:lnTo>
                    <a:pt x="0" y="57149"/>
                  </a:lnTo>
                  <a:lnTo>
                    <a:pt x="7619" y="57149"/>
                  </a:lnTo>
                  <a:lnTo>
                    <a:pt x="7619" y="50799"/>
                  </a:lnTo>
                  <a:close/>
                </a:path>
                <a:path w="7620" h="683260">
                  <a:moveTo>
                    <a:pt x="7619" y="57149"/>
                  </a:moveTo>
                  <a:lnTo>
                    <a:pt x="0" y="57149"/>
                  </a:lnTo>
                  <a:lnTo>
                    <a:pt x="0" y="63499"/>
                  </a:lnTo>
                  <a:lnTo>
                    <a:pt x="7619" y="63499"/>
                  </a:lnTo>
                  <a:lnTo>
                    <a:pt x="7619" y="57149"/>
                  </a:lnTo>
                  <a:close/>
                </a:path>
                <a:path w="7620" h="683260">
                  <a:moveTo>
                    <a:pt x="7619" y="63499"/>
                  </a:moveTo>
                  <a:lnTo>
                    <a:pt x="0" y="63499"/>
                  </a:lnTo>
                  <a:lnTo>
                    <a:pt x="0" y="69849"/>
                  </a:lnTo>
                  <a:lnTo>
                    <a:pt x="7619" y="69849"/>
                  </a:lnTo>
                  <a:lnTo>
                    <a:pt x="7619" y="63499"/>
                  </a:lnTo>
                  <a:close/>
                </a:path>
                <a:path w="7620" h="683260">
                  <a:moveTo>
                    <a:pt x="7619" y="69849"/>
                  </a:moveTo>
                  <a:lnTo>
                    <a:pt x="0" y="69849"/>
                  </a:lnTo>
                  <a:lnTo>
                    <a:pt x="0" y="76199"/>
                  </a:lnTo>
                  <a:lnTo>
                    <a:pt x="7619" y="76199"/>
                  </a:lnTo>
                  <a:lnTo>
                    <a:pt x="7619" y="69849"/>
                  </a:lnTo>
                  <a:close/>
                </a:path>
                <a:path w="7620" h="683260">
                  <a:moveTo>
                    <a:pt x="7619" y="76199"/>
                  </a:moveTo>
                  <a:lnTo>
                    <a:pt x="0" y="76199"/>
                  </a:lnTo>
                  <a:lnTo>
                    <a:pt x="0" y="82549"/>
                  </a:lnTo>
                  <a:lnTo>
                    <a:pt x="7619" y="82549"/>
                  </a:lnTo>
                  <a:lnTo>
                    <a:pt x="7619" y="76199"/>
                  </a:lnTo>
                  <a:close/>
                </a:path>
                <a:path w="7620" h="683260">
                  <a:moveTo>
                    <a:pt x="7619" y="82549"/>
                  </a:moveTo>
                  <a:lnTo>
                    <a:pt x="0" y="82549"/>
                  </a:lnTo>
                  <a:lnTo>
                    <a:pt x="0" y="88899"/>
                  </a:lnTo>
                  <a:lnTo>
                    <a:pt x="7619" y="88899"/>
                  </a:lnTo>
                  <a:lnTo>
                    <a:pt x="7619" y="82549"/>
                  </a:lnTo>
                  <a:close/>
                </a:path>
                <a:path w="7620" h="683260">
                  <a:moveTo>
                    <a:pt x="7619" y="88899"/>
                  </a:moveTo>
                  <a:lnTo>
                    <a:pt x="0" y="88899"/>
                  </a:lnTo>
                  <a:lnTo>
                    <a:pt x="0" y="95249"/>
                  </a:lnTo>
                  <a:lnTo>
                    <a:pt x="7619" y="95249"/>
                  </a:lnTo>
                  <a:lnTo>
                    <a:pt x="7619" y="88899"/>
                  </a:lnTo>
                  <a:close/>
                </a:path>
                <a:path w="7620" h="683260">
                  <a:moveTo>
                    <a:pt x="7619" y="95249"/>
                  </a:moveTo>
                  <a:lnTo>
                    <a:pt x="0" y="95249"/>
                  </a:lnTo>
                  <a:lnTo>
                    <a:pt x="0" y="101599"/>
                  </a:lnTo>
                  <a:lnTo>
                    <a:pt x="7619" y="101599"/>
                  </a:lnTo>
                  <a:lnTo>
                    <a:pt x="7619" y="95249"/>
                  </a:lnTo>
                  <a:close/>
                </a:path>
                <a:path w="7620" h="683260">
                  <a:moveTo>
                    <a:pt x="7619" y="101599"/>
                  </a:moveTo>
                  <a:lnTo>
                    <a:pt x="0" y="101599"/>
                  </a:lnTo>
                  <a:lnTo>
                    <a:pt x="0" y="107949"/>
                  </a:lnTo>
                  <a:lnTo>
                    <a:pt x="7619" y="107949"/>
                  </a:lnTo>
                  <a:lnTo>
                    <a:pt x="7619" y="101599"/>
                  </a:lnTo>
                  <a:close/>
                </a:path>
                <a:path w="7620" h="683260">
                  <a:moveTo>
                    <a:pt x="7619" y="107949"/>
                  </a:moveTo>
                  <a:lnTo>
                    <a:pt x="0" y="107949"/>
                  </a:lnTo>
                  <a:lnTo>
                    <a:pt x="0" y="114299"/>
                  </a:lnTo>
                  <a:lnTo>
                    <a:pt x="7619" y="114299"/>
                  </a:lnTo>
                  <a:lnTo>
                    <a:pt x="7619" y="107949"/>
                  </a:lnTo>
                  <a:close/>
                </a:path>
                <a:path w="7620" h="683260">
                  <a:moveTo>
                    <a:pt x="7619" y="114299"/>
                  </a:moveTo>
                  <a:lnTo>
                    <a:pt x="0" y="114299"/>
                  </a:lnTo>
                  <a:lnTo>
                    <a:pt x="0" y="120649"/>
                  </a:lnTo>
                  <a:lnTo>
                    <a:pt x="7619" y="120649"/>
                  </a:lnTo>
                  <a:lnTo>
                    <a:pt x="7619" y="114299"/>
                  </a:lnTo>
                  <a:close/>
                </a:path>
                <a:path w="7620" h="683260">
                  <a:moveTo>
                    <a:pt x="7619" y="120649"/>
                  </a:moveTo>
                  <a:lnTo>
                    <a:pt x="0" y="120649"/>
                  </a:lnTo>
                  <a:lnTo>
                    <a:pt x="0" y="126999"/>
                  </a:lnTo>
                  <a:lnTo>
                    <a:pt x="7619" y="126999"/>
                  </a:lnTo>
                  <a:lnTo>
                    <a:pt x="7619" y="120649"/>
                  </a:lnTo>
                  <a:close/>
                </a:path>
                <a:path w="7620" h="683260">
                  <a:moveTo>
                    <a:pt x="7619" y="126999"/>
                  </a:moveTo>
                  <a:lnTo>
                    <a:pt x="0" y="126999"/>
                  </a:lnTo>
                  <a:lnTo>
                    <a:pt x="0" y="133349"/>
                  </a:lnTo>
                  <a:lnTo>
                    <a:pt x="7619" y="133349"/>
                  </a:lnTo>
                  <a:lnTo>
                    <a:pt x="7619" y="126999"/>
                  </a:lnTo>
                  <a:close/>
                </a:path>
                <a:path w="7620" h="683260">
                  <a:moveTo>
                    <a:pt x="7619" y="133349"/>
                  </a:moveTo>
                  <a:lnTo>
                    <a:pt x="0" y="133349"/>
                  </a:lnTo>
                  <a:lnTo>
                    <a:pt x="0" y="139699"/>
                  </a:lnTo>
                  <a:lnTo>
                    <a:pt x="7619" y="139699"/>
                  </a:lnTo>
                  <a:lnTo>
                    <a:pt x="7619" y="133349"/>
                  </a:lnTo>
                  <a:close/>
                </a:path>
                <a:path w="7620" h="683260">
                  <a:moveTo>
                    <a:pt x="7619" y="139699"/>
                  </a:moveTo>
                  <a:lnTo>
                    <a:pt x="0" y="139699"/>
                  </a:lnTo>
                  <a:lnTo>
                    <a:pt x="0" y="146049"/>
                  </a:lnTo>
                  <a:lnTo>
                    <a:pt x="7619" y="146049"/>
                  </a:lnTo>
                  <a:lnTo>
                    <a:pt x="7619" y="139699"/>
                  </a:lnTo>
                  <a:close/>
                </a:path>
                <a:path w="7620" h="683260">
                  <a:moveTo>
                    <a:pt x="7619" y="146049"/>
                  </a:moveTo>
                  <a:lnTo>
                    <a:pt x="0" y="146049"/>
                  </a:lnTo>
                  <a:lnTo>
                    <a:pt x="0" y="152399"/>
                  </a:lnTo>
                  <a:lnTo>
                    <a:pt x="7619" y="152399"/>
                  </a:lnTo>
                  <a:lnTo>
                    <a:pt x="7619" y="146049"/>
                  </a:lnTo>
                  <a:close/>
                </a:path>
                <a:path w="7620" h="683260">
                  <a:moveTo>
                    <a:pt x="7619" y="152399"/>
                  </a:moveTo>
                  <a:lnTo>
                    <a:pt x="0" y="152399"/>
                  </a:lnTo>
                  <a:lnTo>
                    <a:pt x="0" y="158749"/>
                  </a:lnTo>
                  <a:lnTo>
                    <a:pt x="7619" y="158749"/>
                  </a:lnTo>
                  <a:lnTo>
                    <a:pt x="7619" y="152399"/>
                  </a:lnTo>
                  <a:close/>
                </a:path>
                <a:path w="7620" h="683260">
                  <a:moveTo>
                    <a:pt x="7619" y="158749"/>
                  </a:moveTo>
                  <a:lnTo>
                    <a:pt x="0" y="158749"/>
                  </a:lnTo>
                  <a:lnTo>
                    <a:pt x="0" y="165099"/>
                  </a:lnTo>
                  <a:lnTo>
                    <a:pt x="7619" y="165099"/>
                  </a:lnTo>
                  <a:lnTo>
                    <a:pt x="7619" y="158749"/>
                  </a:lnTo>
                  <a:close/>
                </a:path>
                <a:path w="7620" h="683260">
                  <a:moveTo>
                    <a:pt x="7619" y="165099"/>
                  </a:moveTo>
                  <a:lnTo>
                    <a:pt x="0" y="165099"/>
                  </a:lnTo>
                  <a:lnTo>
                    <a:pt x="0" y="171449"/>
                  </a:lnTo>
                  <a:lnTo>
                    <a:pt x="7619" y="171449"/>
                  </a:lnTo>
                  <a:lnTo>
                    <a:pt x="7619" y="165099"/>
                  </a:lnTo>
                  <a:close/>
                </a:path>
                <a:path w="7620" h="683260">
                  <a:moveTo>
                    <a:pt x="7619" y="171449"/>
                  </a:moveTo>
                  <a:lnTo>
                    <a:pt x="0" y="171449"/>
                  </a:lnTo>
                  <a:lnTo>
                    <a:pt x="0" y="177799"/>
                  </a:lnTo>
                  <a:lnTo>
                    <a:pt x="7619" y="177799"/>
                  </a:lnTo>
                  <a:lnTo>
                    <a:pt x="7619" y="171449"/>
                  </a:lnTo>
                  <a:close/>
                </a:path>
                <a:path w="7620" h="683260">
                  <a:moveTo>
                    <a:pt x="7619" y="177799"/>
                  </a:moveTo>
                  <a:lnTo>
                    <a:pt x="0" y="177799"/>
                  </a:lnTo>
                  <a:lnTo>
                    <a:pt x="0" y="184149"/>
                  </a:lnTo>
                  <a:lnTo>
                    <a:pt x="7619" y="184149"/>
                  </a:lnTo>
                  <a:lnTo>
                    <a:pt x="7619" y="177799"/>
                  </a:lnTo>
                  <a:close/>
                </a:path>
                <a:path w="7620" h="683260">
                  <a:moveTo>
                    <a:pt x="7619" y="184149"/>
                  </a:moveTo>
                  <a:lnTo>
                    <a:pt x="0" y="184149"/>
                  </a:lnTo>
                  <a:lnTo>
                    <a:pt x="0" y="190499"/>
                  </a:lnTo>
                  <a:lnTo>
                    <a:pt x="7619" y="190499"/>
                  </a:lnTo>
                  <a:lnTo>
                    <a:pt x="7619" y="184149"/>
                  </a:lnTo>
                  <a:close/>
                </a:path>
                <a:path w="7620" h="683260">
                  <a:moveTo>
                    <a:pt x="7619" y="190499"/>
                  </a:moveTo>
                  <a:lnTo>
                    <a:pt x="0" y="190499"/>
                  </a:lnTo>
                  <a:lnTo>
                    <a:pt x="0" y="196849"/>
                  </a:lnTo>
                  <a:lnTo>
                    <a:pt x="7619" y="196849"/>
                  </a:lnTo>
                  <a:lnTo>
                    <a:pt x="7619" y="190499"/>
                  </a:lnTo>
                  <a:close/>
                </a:path>
                <a:path w="7620" h="683260">
                  <a:moveTo>
                    <a:pt x="7619" y="196849"/>
                  </a:moveTo>
                  <a:lnTo>
                    <a:pt x="0" y="196849"/>
                  </a:lnTo>
                  <a:lnTo>
                    <a:pt x="0" y="203199"/>
                  </a:lnTo>
                  <a:lnTo>
                    <a:pt x="7619" y="203199"/>
                  </a:lnTo>
                  <a:lnTo>
                    <a:pt x="7619" y="196849"/>
                  </a:lnTo>
                  <a:close/>
                </a:path>
                <a:path w="7620" h="683260">
                  <a:moveTo>
                    <a:pt x="7619" y="203199"/>
                  </a:moveTo>
                  <a:lnTo>
                    <a:pt x="0" y="203199"/>
                  </a:lnTo>
                  <a:lnTo>
                    <a:pt x="0" y="208279"/>
                  </a:lnTo>
                  <a:lnTo>
                    <a:pt x="7619" y="208279"/>
                  </a:lnTo>
                  <a:lnTo>
                    <a:pt x="7619" y="203199"/>
                  </a:lnTo>
                  <a:close/>
                </a:path>
                <a:path w="7620" h="683260">
                  <a:moveTo>
                    <a:pt x="7619" y="208279"/>
                  </a:moveTo>
                  <a:lnTo>
                    <a:pt x="0" y="208279"/>
                  </a:lnTo>
                  <a:lnTo>
                    <a:pt x="0" y="214629"/>
                  </a:lnTo>
                  <a:lnTo>
                    <a:pt x="7619" y="214629"/>
                  </a:lnTo>
                  <a:lnTo>
                    <a:pt x="7619" y="208279"/>
                  </a:lnTo>
                  <a:close/>
                </a:path>
                <a:path w="7620" h="683260">
                  <a:moveTo>
                    <a:pt x="7619" y="214629"/>
                  </a:moveTo>
                  <a:lnTo>
                    <a:pt x="0" y="214629"/>
                  </a:lnTo>
                  <a:lnTo>
                    <a:pt x="0" y="222249"/>
                  </a:lnTo>
                  <a:lnTo>
                    <a:pt x="7619" y="222249"/>
                  </a:lnTo>
                  <a:lnTo>
                    <a:pt x="7619" y="214629"/>
                  </a:lnTo>
                  <a:close/>
                </a:path>
                <a:path w="7620" h="683260">
                  <a:moveTo>
                    <a:pt x="7619" y="222249"/>
                  </a:moveTo>
                  <a:lnTo>
                    <a:pt x="0" y="222249"/>
                  </a:lnTo>
                  <a:lnTo>
                    <a:pt x="0" y="228599"/>
                  </a:lnTo>
                  <a:lnTo>
                    <a:pt x="7619" y="228599"/>
                  </a:lnTo>
                  <a:lnTo>
                    <a:pt x="7619" y="222249"/>
                  </a:lnTo>
                  <a:close/>
                </a:path>
                <a:path w="7620" h="683260">
                  <a:moveTo>
                    <a:pt x="7619" y="228599"/>
                  </a:moveTo>
                  <a:lnTo>
                    <a:pt x="0" y="228599"/>
                  </a:lnTo>
                  <a:lnTo>
                    <a:pt x="0" y="234949"/>
                  </a:lnTo>
                  <a:lnTo>
                    <a:pt x="7619" y="234949"/>
                  </a:lnTo>
                  <a:lnTo>
                    <a:pt x="7619" y="228599"/>
                  </a:lnTo>
                  <a:close/>
                </a:path>
                <a:path w="7620" h="683260">
                  <a:moveTo>
                    <a:pt x="7619" y="234949"/>
                  </a:moveTo>
                  <a:lnTo>
                    <a:pt x="0" y="234949"/>
                  </a:lnTo>
                  <a:lnTo>
                    <a:pt x="0" y="241299"/>
                  </a:lnTo>
                  <a:lnTo>
                    <a:pt x="7619" y="241299"/>
                  </a:lnTo>
                  <a:lnTo>
                    <a:pt x="7619" y="234949"/>
                  </a:lnTo>
                  <a:close/>
                </a:path>
                <a:path w="7620" h="683260">
                  <a:moveTo>
                    <a:pt x="7619" y="241299"/>
                  </a:moveTo>
                  <a:lnTo>
                    <a:pt x="0" y="241299"/>
                  </a:lnTo>
                  <a:lnTo>
                    <a:pt x="0" y="247649"/>
                  </a:lnTo>
                  <a:lnTo>
                    <a:pt x="7619" y="247649"/>
                  </a:lnTo>
                  <a:lnTo>
                    <a:pt x="7619" y="241299"/>
                  </a:lnTo>
                  <a:close/>
                </a:path>
                <a:path w="7620" h="683260">
                  <a:moveTo>
                    <a:pt x="7619" y="247649"/>
                  </a:moveTo>
                  <a:lnTo>
                    <a:pt x="0" y="247649"/>
                  </a:lnTo>
                  <a:lnTo>
                    <a:pt x="0" y="253999"/>
                  </a:lnTo>
                  <a:lnTo>
                    <a:pt x="7619" y="253999"/>
                  </a:lnTo>
                  <a:lnTo>
                    <a:pt x="7619" y="247649"/>
                  </a:lnTo>
                  <a:close/>
                </a:path>
                <a:path w="7620" h="683260">
                  <a:moveTo>
                    <a:pt x="7619" y="253999"/>
                  </a:moveTo>
                  <a:lnTo>
                    <a:pt x="0" y="253999"/>
                  </a:lnTo>
                  <a:lnTo>
                    <a:pt x="0" y="259079"/>
                  </a:lnTo>
                  <a:lnTo>
                    <a:pt x="7619" y="259079"/>
                  </a:lnTo>
                  <a:lnTo>
                    <a:pt x="7619" y="253999"/>
                  </a:lnTo>
                  <a:close/>
                </a:path>
                <a:path w="7620" h="683260">
                  <a:moveTo>
                    <a:pt x="7619" y="259079"/>
                  </a:moveTo>
                  <a:lnTo>
                    <a:pt x="0" y="259079"/>
                  </a:lnTo>
                  <a:lnTo>
                    <a:pt x="0" y="265429"/>
                  </a:lnTo>
                  <a:lnTo>
                    <a:pt x="7619" y="265429"/>
                  </a:lnTo>
                  <a:lnTo>
                    <a:pt x="7619" y="259079"/>
                  </a:lnTo>
                  <a:close/>
                </a:path>
                <a:path w="7620" h="683260">
                  <a:moveTo>
                    <a:pt x="7619" y="265429"/>
                  </a:moveTo>
                  <a:lnTo>
                    <a:pt x="0" y="265429"/>
                  </a:lnTo>
                  <a:lnTo>
                    <a:pt x="0" y="273049"/>
                  </a:lnTo>
                  <a:lnTo>
                    <a:pt x="7619" y="273049"/>
                  </a:lnTo>
                  <a:lnTo>
                    <a:pt x="7619" y="265429"/>
                  </a:lnTo>
                  <a:close/>
                </a:path>
                <a:path w="7620" h="683260">
                  <a:moveTo>
                    <a:pt x="7619" y="273049"/>
                  </a:moveTo>
                  <a:lnTo>
                    <a:pt x="0" y="273049"/>
                  </a:lnTo>
                  <a:lnTo>
                    <a:pt x="0" y="285749"/>
                  </a:lnTo>
                  <a:lnTo>
                    <a:pt x="7619" y="285749"/>
                  </a:lnTo>
                  <a:lnTo>
                    <a:pt x="7619" y="273049"/>
                  </a:lnTo>
                  <a:close/>
                </a:path>
                <a:path w="7620" h="683260">
                  <a:moveTo>
                    <a:pt x="7619" y="285749"/>
                  </a:moveTo>
                  <a:lnTo>
                    <a:pt x="0" y="285749"/>
                  </a:lnTo>
                  <a:lnTo>
                    <a:pt x="0" y="330199"/>
                  </a:lnTo>
                  <a:lnTo>
                    <a:pt x="7619" y="330199"/>
                  </a:lnTo>
                  <a:lnTo>
                    <a:pt x="7619" y="285749"/>
                  </a:lnTo>
                  <a:close/>
                </a:path>
                <a:path w="7620" h="683260">
                  <a:moveTo>
                    <a:pt x="7619" y="330199"/>
                  </a:moveTo>
                  <a:lnTo>
                    <a:pt x="0" y="330199"/>
                  </a:lnTo>
                  <a:lnTo>
                    <a:pt x="0" y="403859"/>
                  </a:lnTo>
                  <a:lnTo>
                    <a:pt x="7619" y="403859"/>
                  </a:lnTo>
                  <a:lnTo>
                    <a:pt x="7619" y="330199"/>
                  </a:lnTo>
                  <a:close/>
                </a:path>
                <a:path w="7620" h="683260">
                  <a:moveTo>
                    <a:pt x="3810" y="486409"/>
                  </a:moveTo>
                  <a:lnTo>
                    <a:pt x="0" y="486409"/>
                  </a:lnTo>
                  <a:lnTo>
                    <a:pt x="0" y="488949"/>
                  </a:lnTo>
                  <a:lnTo>
                    <a:pt x="7619" y="488949"/>
                  </a:lnTo>
                  <a:lnTo>
                    <a:pt x="7619" y="487679"/>
                  </a:lnTo>
                  <a:lnTo>
                    <a:pt x="3810" y="487679"/>
                  </a:lnTo>
                  <a:lnTo>
                    <a:pt x="3810" y="486409"/>
                  </a:lnTo>
                  <a:close/>
                </a:path>
                <a:path w="7620" h="683260">
                  <a:moveTo>
                    <a:pt x="7619" y="488949"/>
                  </a:moveTo>
                  <a:lnTo>
                    <a:pt x="0" y="488949"/>
                  </a:lnTo>
                  <a:lnTo>
                    <a:pt x="0" y="495299"/>
                  </a:lnTo>
                  <a:lnTo>
                    <a:pt x="7619" y="495299"/>
                  </a:lnTo>
                  <a:lnTo>
                    <a:pt x="7619" y="488949"/>
                  </a:lnTo>
                  <a:close/>
                </a:path>
                <a:path w="7620" h="683260">
                  <a:moveTo>
                    <a:pt x="7619" y="495299"/>
                  </a:moveTo>
                  <a:lnTo>
                    <a:pt x="0" y="495299"/>
                  </a:lnTo>
                  <a:lnTo>
                    <a:pt x="0" y="501649"/>
                  </a:lnTo>
                  <a:lnTo>
                    <a:pt x="7619" y="501649"/>
                  </a:lnTo>
                  <a:lnTo>
                    <a:pt x="7619" y="495299"/>
                  </a:lnTo>
                  <a:close/>
                </a:path>
                <a:path w="7620" h="683260">
                  <a:moveTo>
                    <a:pt x="7619" y="501649"/>
                  </a:moveTo>
                  <a:lnTo>
                    <a:pt x="0" y="501649"/>
                  </a:lnTo>
                  <a:lnTo>
                    <a:pt x="0" y="507999"/>
                  </a:lnTo>
                  <a:lnTo>
                    <a:pt x="7619" y="507999"/>
                  </a:lnTo>
                  <a:lnTo>
                    <a:pt x="7619" y="501649"/>
                  </a:lnTo>
                  <a:close/>
                </a:path>
                <a:path w="7620" h="683260">
                  <a:moveTo>
                    <a:pt x="7619" y="507999"/>
                  </a:moveTo>
                  <a:lnTo>
                    <a:pt x="0" y="507999"/>
                  </a:lnTo>
                  <a:lnTo>
                    <a:pt x="0" y="514349"/>
                  </a:lnTo>
                  <a:lnTo>
                    <a:pt x="7619" y="514349"/>
                  </a:lnTo>
                  <a:lnTo>
                    <a:pt x="7619" y="507999"/>
                  </a:lnTo>
                  <a:close/>
                </a:path>
                <a:path w="7620" h="683260">
                  <a:moveTo>
                    <a:pt x="7619" y="514349"/>
                  </a:moveTo>
                  <a:lnTo>
                    <a:pt x="0" y="514349"/>
                  </a:lnTo>
                  <a:lnTo>
                    <a:pt x="0" y="520699"/>
                  </a:lnTo>
                  <a:lnTo>
                    <a:pt x="7619" y="520699"/>
                  </a:lnTo>
                  <a:lnTo>
                    <a:pt x="7619" y="514349"/>
                  </a:lnTo>
                  <a:close/>
                </a:path>
                <a:path w="7620" h="683260">
                  <a:moveTo>
                    <a:pt x="7619" y="520699"/>
                  </a:moveTo>
                  <a:lnTo>
                    <a:pt x="0" y="520699"/>
                  </a:lnTo>
                  <a:lnTo>
                    <a:pt x="0" y="527049"/>
                  </a:lnTo>
                  <a:lnTo>
                    <a:pt x="7619" y="527049"/>
                  </a:lnTo>
                  <a:lnTo>
                    <a:pt x="7619" y="520699"/>
                  </a:lnTo>
                  <a:close/>
                </a:path>
                <a:path w="7620" h="683260">
                  <a:moveTo>
                    <a:pt x="7619" y="527049"/>
                  </a:moveTo>
                  <a:lnTo>
                    <a:pt x="0" y="527049"/>
                  </a:lnTo>
                  <a:lnTo>
                    <a:pt x="0" y="533399"/>
                  </a:lnTo>
                  <a:lnTo>
                    <a:pt x="7619" y="533399"/>
                  </a:lnTo>
                  <a:lnTo>
                    <a:pt x="7619" y="527049"/>
                  </a:lnTo>
                  <a:close/>
                </a:path>
                <a:path w="7620" h="683260">
                  <a:moveTo>
                    <a:pt x="7619" y="533399"/>
                  </a:moveTo>
                  <a:lnTo>
                    <a:pt x="0" y="533399"/>
                  </a:lnTo>
                  <a:lnTo>
                    <a:pt x="0" y="539749"/>
                  </a:lnTo>
                  <a:lnTo>
                    <a:pt x="7619" y="539749"/>
                  </a:lnTo>
                  <a:lnTo>
                    <a:pt x="7619" y="533399"/>
                  </a:lnTo>
                  <a:close/>
                </a:path>
                <a:path w="7620" h="683260">
                  <a:moveTo>
                    <a:pt x="7619" y="539749"/>
                  </a:moveTo>
                  <a:lnTo>
                    <a:pt x="0" y="539749"/>
                  </a:lnTo>
                  <a:lnTo>
                    <a:pt x="0" y="546099"/>
                  </a:lnTo>
                  <a:lnTo>
                    <a:pt x="7619" y="546099"/>
                  </a:lnTo>
                  <a:lnTo>
                    <a:pt x="7619" y="539749"/>
                  </a:lnTo>
                  <a:close/>
                </a:path>
                <a:path w="7620" h="683260">
                  <a:moveTo>
                    <a:pt x="7619" y="546099"/>
                  </a:moveTo>
                  <a:lnTo>
                    <a:pt x="0" y="546099"/>
                  </a:lnTo>
                  <a:lnTo>
                    <a:pt x="0" y="552449"/>
                  </a:lnTo>
                  <a:lnTo>
                    <a:pt x="7619" y="552449"/>
                  </a:lnTo>
                  <a:lnTo>
                    <a:pt x="7619" y="546099"/>
                  </a:lnTo>
                  <a:close/>
                </a:path>
                <a:path w="7620" h="683260">
                  <a:moveTo>
                    <a:pt x="7619" y="552449"/>
                  </a:moveTo>
                  <a:lnTo>
                    <a:pt x="0" y="552449"/>
                  </a:lnTo>
                  <a:lnTo>
                    <a:pt x="0" y="558799"/>
                  </a:lnTo>
                  <a:lnTo>
                    <a:pt x="7619" y="558799"/>
                  </a:lnTo>
                  <a:lnTo>
                    <a:pt x="7619" y="552449"/>
                  </a:lnTo>
                  <a:close/>
                </a:path>
                <a:path w="7620" h="683260">
                  <a:moveTo>
                    <a:pt x="7619" y="558799"/>
                  </a:moveTo>
                  <a:lnTo>
                    <a:pt x="0" y="558799"/>
                  </a:lnTo>
                  <a:lnTo>
                    <a:pt x="0" y="565149"/>
                  </a:lnTo>
                  <a:lnTo>
                    <a:pt x="7619" y="565149"/>
                  </a:lnTo>
                  <a:lnTo>
                    <a:pt x="7619" y="558799"/>
                  </a:lnTo>
                  <a:close/>
                </a:path>
                <a:path w="7620" h="683260">
                  <a:moveTo>
                    <a:pt x="7619" y="565149"/>
                  </a:moveTo>
                  <a:lnTo>
                    <a:pt x="0" y="565149"/>
                  </a:lnTo>
                  <a:lnTo>
                    <a:pt x="0" y="571499"/>
                  </a:lnTo>
                  <a:lnTo>
                    <a:pt x="7619" y="571499"/>
                  </a:lnTo>
                  <a:lnTo>
                    <a:pt x="7619" y="565149"/>
                  </a:lnTo>
                  <a:close/>
                </a:path>
                <a:path w="7620" h="683260">
                  <a:moveTo>
                    <a:pt x="7619" y="571499"/>
                  </a:moveTo>
                  <a:lnTo>
                    <a:pt x="0" y="571499"/>
                  </a:lnTo>
                  <a:lnTo>
                    <a:pt x="0" y="577849"/>
                  </a:lnTo>
                  <a:lnTo>
                    <a:pt x="7619" y="577849"/>
                  </a:lnTo>
                  <a:lnTo>
                    <a:pt x="7619" y="571499"/>
                  </a:lnTo>
                  <a:close/>
                </a:path>
                <a:path w="7620" h="683260">
                  <a:moveTo>
                    <a:pt x="7619" y="577849"/>
                  </a:moveTo>
                  <a:lnTo>
                    <a:pt x="0" y="577849"/>
                  </a:lnTo>
                  <a:lnTo>
                    <a:pt x="0" y="584199"/>
                  </a:lnTo>
                  <a:lnTo>
                    <a:pt x="7619" y="584199"/>
                  </a:lnTo>
                  <a:lnTo>
                    <a:pt x="7619" y="577849"/>
                  </a:lnTo>
                  <a:close/>
                </a:path>
                <a:path w="7620" h="683260">
                  <a:moveTo>
                    <a:pt x="7619" y="584199"/>
                  </a:moveTo>
                  <a:lnTo>
                    <a:pt x="0" y="584199"/>
                  </a:lnTo>
                  <a:lnTo>
                    <a:pt x="0" y="590549"/>
                  </a:lnTo>
                  <a:lnTo>
                    <a:pt x="7619" y="590549"/>
                  </a:lnTo>
                  <a:lnTo>
                    <a:pt x="7619" y="584199"/>
                  </a:lnTo>
                  <a:close/>
                </a:path>
                <a:path w="7620" h="683260">
                  <a:moveTo>
                    <a:pt x="7619" y="590549"/>
                  </a:moveTo>
                  <a:lnTo>
                    <a:pt x="0" y="590549"/>
                  </a:lnTo>
                  <a:lnTo>
                    <a:pt x="0" y="596899"/>
                  </a:lnTo>
                  <a:lnTo>
                    <a:pt x="7619" y="596899"/>
                  </a:lnTo>
                  <a:lnTo>
                    <a:pt x="7619" y="590549"/>
                  </a:lnTo>
                  <a:close/>
                </a:path>
                <a:path w="7620" h="683260">
                  <a:moveTo>
                    <a:pt x="7619" y="596899"/>
                  </a:moveTo>
                  <a:lnTo>
                    <a:pt x="0" y="596899"/>
                  </a:lnTo>
                  <a:lnTo>
                    <a:pt x="0" y="603249"/>
                  </a:lnTo>
                  <a:lnTo>
                    <a:pt x="7619" y="603249"/>
                  </a:lnTo>
                  <a:lnTo>
                    <a:pt x="7619" y="596899"/>
                  </a:lnTo>
                  <a:close/>
                </a:path>
                <a:path w="7620" h="683260">
                  <a:moveTo>
                    <a:pt x="7619" y="603249"/>
                  </a:moveTo>
                  <a:lnTo>
                    <a:pt x="0" y="603249"/>
                  </a:lnTo>
                  <a:lnTo>
                    <a:pt x="0" y="609599"/>
                  </a:lnTo>
                  <a:lnTo>
                    <a:pt x="7619" y="609599"/>
                  </a:lnTo>
                  <a:lnTo>
                    <a:pt x="7619" y="603249"/>
                  </a:lnTo>
                  <a:close/>
                </a:path>
                <a:path w="7620" h="683260">
                  <a:moveTo>
                    <a:pt x="7619" y="609599"/>
                  </a:moveTo>
                  <a:lnTo>
                    <a:pt x="0" y="609599"/>
                  </a:lnTo>
                  <a:lnTo>
                    <a:pt x="0" y="615949"/>
                  </a:lnTo>
                  <a:lnTo>
                    <a:pt x="7619" y="615949"/>
                  </a:lnTo>
                  <a:lnTo>
                    <a:pt x="7619" y="609599"/>
                  </a:lnTo>
                  <a:close/>
                </a:path>
                <a:path w="7620" h="683260">
                  <a:moveTo>
                    <a:pt x="7619" y="615949"/>
                  </a:moveTo>
                  <a:lnTo>
                    <a:pt x="0" y="615949"/>
                  </a:lnTo>
                  <a:lnTo>
                    <a:pt x="0" y="622299"/>
                  </a:lnTo>
                  <a:lnTo>
                    <a:pt x="7619" y="622299"/>
                  </a:lnTo>
                  <a:lnTo>
                    <a:pt x="7619" y="615949"/>
                  </a:lnTo>
                  <a:close/>
                </a:path>
                <a:path w="7620" h="683260">
                  <a:moveTo>
                    <a:pt x="7619" y="622299"/>
                  </a:moveTo>
                  <a:lnTo>
                    <a:pt x="0" y="622299"/>
                  </a:lnTo>
                  <a:lnTo>
                    <a:pt x="0" y="628649"/>
                  </a:lnTo>
                  <a:lnTo>
                    <a:pt x="7619" y="628649"/>
                  </a:lnTo>
                  <a:lnTo>
                    <a:pt x="7619" y="622299"/>
                  </a:lnTo>
                  <a:close/>
                </a:path>
                <a:path w="7620" h="683260">
                  <a:moveTo>
                    <a:pt x="7619" y="628649"/>
                  </a:moveTo>
                  <a:lnTo>
                    <a:pt x="0" y="628649"/>
                  </a:lnTo>
                  <a:lnTo>
                    <a:pt x="0" y="634999"/>
                  </a:lnTo>
                  <a:lnTo>
                    <a:pt x="7619" y="634999"/>
                  </a:lnTo>
                  <a:lnTo>
                    <a:pt x="7619" y="628649"/>
                  </a:lnTo>
                  <a:close/>
                </a:path>
                <a:path w="7620" h="683260">
                  <a:moveTo>
                    <a:pt x="7619" y="634999"/>
                  </a:moveTo>
                  <a:lnTo>
                    <a:pt x="0" y="634999"/>
                  </a:lnTo>
                  <a:lnTo>
                    <a:pt x="0" y="641349"/>
                  </a:lnTo>
                  <a:lnTo>
                    <a:pt x="7619" y="641349"/>
                  </a:lnTo>
                  <a:lnTo>
                    <a:pt x="7619" y="634999"/>
                  </a:lnTo>
                  <a:close/>
                </a:path>
                <a:path w="7620" h="683260">
                  <a:moveTo>
                    <a:pt x="7619" y="641349"/>
                  </a:moveTo>
                  <a:lnTo>
                    <a:pt x="0" y="641349"/>
                  </a:lnTo>
                  <a:lnTo>
                    <a:pt x="0" y="647699"/>
                  </a:lnTo>
                  <a:lnTo>
                    <a:pt x="7619" y="647699"/>
                  </a:lnTo>
                  <a:lnTo>
                    <a:pt x="7619" y="641349"/>
                  </a:lnTo>
                  <a:close/>
                </a:path>
                <a:path w="7620" h="683260">
                  <a:moveTo>
                    <a:pt x="7619" y="647699"/>
                  </a:moveTo>
                  <a:lnTo>
                    <a:pt x="0" y="647699"/>
                  </a:lnTo>
                  <a:lnTo>
                    <a:pt x="0" y="654049"/>
                  </a:lnTo>
                  <a:lnTo>
                    <a:pt x="7619" y="654049"/>
                  </a:lnTo>
                  <a:lnTo>
                    <a:pt x="7619" y="647699"/>
                  </a:lnTo>
                  <a:close/>
                </a:path>
                <a:path w="7620" h="683260">
                  <a:moveTo>
                    <a:pt x="7619" y="654049"/>
                  </a:moveTo>
                  <a:lnTo>
                    <a:pt x="0" y="654049"/>
                  </a:lnTo>
                  <a:lnTo>
                    <a:pt x="0" y="660399"/>
                  </a:lnTo>
                  <a:lnTo>
                    <a:pt x="7619" y="660399"/>
                  </a:lnTo>
                  <a:lnTo>
                    <a:pt x="7619" y="654049"/>
                  </a:lnTo>
                  <a:close/>
                </a:path>
                <a:path w="7620" h="683260">
                  <a:moveTo>
                    <a:pt x="7619" y="660399"/>
                  </a:moveTo>
                  <a:lnTo>
                    <a:pt x="0" y="660399"/>
                  </a:lnTo>
                  <a:lnTo>
                    <a:pt x="0" y="666749"/>
                  </a:lnTo>
                  <a:lnTo>
                    <a:pt x="7619" y="666749"/>
                  </a:lnTo>
                  <a:lnTo>
                    <a:pt x="7619" y="660399"/>
                  </a:lnTo>
                  <a:close/>
                </a:path>
                <a:path w="7620" h="683260">
                  <a:moveTo>
                    <a:pt x="7619" y="666749"/>
                  </a:moveTo>
                  <a:lnTo>
                    <a:pt x="0" y="666749"/>
                  </a:lnTo>
                  <a:lnTo>
                    <a:pt x="0" y="673099"/>
                  </a:lnTo>
                  <a:lnTo>
                    <a:pt x="7619" y="673099"/>
                  </a:lnTo>
                  <a:lnTo>
                    <a:pt x="7619" y="666749"/>
                  </a:lnTo>
                  <a:close/>
                </a:path>
                <a:path w="7620" h="683260">
                  <a:moveTo>
                    <a:pt x="7619" y="673099"/>
                  </a:moveTo>
                  <a:lnTo>
                    <a:pt x="0" y="673099"/>
                  </a:lnTo>
                  <a:lnTo>
                    <a:pt x="0" y="679449"/>
                  </a:lnTo>
                  <a:lnTo>
                    <a:pt x="7619" y="679449"/>
                  </a:lnTo>
                  <a:lnTo>
                    <a:pt x="7619" y="673099"/>
                  </a:lnTo>
                  <a:close/>
                </a:path>
                <a:path w="7620" h="683260">
                  <a:moveTo>
                    <a:pt x="7619" y="679449"/>
                  </a:moveTo>
                  <a:lnTo>
                    <a:pt x="0" y="679449"/>
                  </a:lnTo>
                  <a:lnTo>
                    <a:pt x="0" y="683259"/>
                  </a:lnTo>
                  <a:lnTo>
                    <a:pt x="5079" y="683259"/>
                  </a:lnTo>
                  <a:lnTo>
                    <a:pt x="5079" y="681989"/>
                  </a:lnTo>
                  <a:lnTo>
                    <a:pt x="7619" y="681989"/>
                  </a:lnTo>
                  <a:lnTo>
                    <a:pt x="7619" y="679449"/>
                  </a:lnTo>
                  <a:close/>
                </a:path>
              </a:pathLst>
            </a:custGeom>
            <a:solidFill>
              <a:srgbClr val="6B00F0"/>
            </a:solidFill>
          </p:spPr>
          <p:txBody>
            <a:bodyPr bIns="0" lIns="0" rIns="0" rtlCol="0" tIns="0" wrap="square"/>
            <a:p/>
          </p:txBody>
        </p:sp>
        <p:sp>
          <p:nvSpPr>
            <p:cNvPr id="1049411" name="object 705"/>
            <p:cNvSpPr/>
            <p:nvPr/>
          </p:nvSpPr>
          <p:spPr>
            <a:xfrm>
              <a:off x="3366769" y="4478019"/>
              <a:ext cx="6350" cy="687070"/>
            </a:xfrm>
            <a:custGeom>
              <a:avLst/>
              <a:ahLst/>
              <a:rect l="l" t="t" r="r" b="b"/>
              <a:pathLst>
                <a:path w="6350" h="687070">
                  <a:moveTo>
                    <a:pt x="3809" y="0"/>
                  </a:moveTo>
                  <a:lnTo>
                    <a:pt x="0" y="0"/>
                  </a:lnTo>
                  <a:lnTo>
                    <a:pt x="0" y="1269"/>
                  </a:lnTo>
                  <a:lnTo>
                    <a:pt x="3809" y="1269"/>
                  </a:lnTo>
                  <a:lnTo>
                    <a:pt x="3809" y="0"/>
                  </a:lnTo>
                  <a:close/>
                </a:path>
                <a:path w="6350" h="687070">
                  <a:moveTo>
                    <a:pt x="6350" y="1269"/>
                  </a:moveTo>
                  <a:lnTo>
                    <a:pt x="0" y="1269"/>
                  </a:lnTo>
                  <a:lnTo>
                    <a:pt x="0" y="7619"/>
                  </a:lnTo>
                  <a:lnTo>
                    <a:pt x="6350" y="7619"/>
                  </a:lnTo>
                  <a:lnTo>
                    <a:pt x="6350" y="1269"/>
                  </a:lnTo>
                  <a:close/>
                </a:path>
                <a:path w="6350" h="687070">
                  <a:moveTo>
                    <a:pt x="6350" y="7619"/>
                  </a:moveTo>
                  <a:lnTo>
                    <a:pt x="0" y="7619"/>
                  </a:lnTo>
                  <a:lnTo>
                    <a:pt x="0" y="13969"/>
                  </a:lnTo>
                  <a:lnTo>
                    <a:pt x="6350" y="13969"/>
                  </a:lnTo>
                  <a:lnTo>
                    <a:pt x="6350" y="7619"/>
                  </a:lnTo>
                  <a:close/>
                </a:path>
                <a:path w="6350" h="687070">
                  <a:moveTo>
                    <a:pt x="6350" y="13969"/>
                  </a:moveTo>
                  <a:lnTo>
                    <a:pt x="0" y="13969"/>
                  </a:lnTo>
                  <a:lnTo>
                    <a:pt x="0" y="20319"/>
                  </a:lnTo>
                  <a:lnTo>
                    <a:pt x="6350" y="20319"/>
                  </a:lnTo>
                  <a:lnTo>
                    <a:pt x="6350" y="13969"/>
                  </a:lnTo>
                  <a:close/>
                </a:path>
                <a:path w="6350" h="687070">
                  <a:moveTo>
                    <a:pt x="6350" y="20319"/>
                  </a:moveTo>
                  <a:lnTo>
                    <a:pt x="0" y="20319"/>
                  </a:lnTo>
                  <a:lnTo>
                    <a:pt x="0" y="26669"/>
                  </a:lnTo>
                  <a:lnTo>
                    <a:pt x="6350" y="26669"/>
                  </a:lnTo>
                  <a:lnTo>
                    <a:pt x="6350" y="20319"/>
                  </a:lnTo>
                  <a:close/>
                </a:path>
                <a:path w="6350" h="687070">
                  <a:moveTo>
                    <a:pt x="6350" y="26669"/>
                  </a:moveTo>
                  <a:lnTo>
                    <a:pt x="0" y="26669"/>
                  </a:lnTo>
                  <a:lnTo>
                    <a:pt x="0" y="33019"/>
                  </a:lnTo>
                  <a:lnTo>
                    <a:pt x="6350" y="33019"/>
                  </a:lnTo>
                  <a:lnTo>
                    <a:pt x="6350" y="26669"/>
                  </a:lnTo>
                  <a:close/>
                </a:path>
                <a:path w="6350" h="687070">
                  <a:moveTo>
                    <a:pt x="6350" y="33019"/>
                  </a:moveTo>
                  <a:lnTo>
                    <a:pt x="0" y="33019"/>
                  </a:lnTo>
                  <a:lnTo>
                    <a:pt x="0" y="39369"/>
                  </a:lnTo>
                  <a:lnTo>
                    <a:pt x="6350" y="39369"/>
                  </a:lnTo>
                  <a:lnTo>
                    <a:pt x="6350" y="33019"/>
                  </a:lnTo>
                  <a:close/>
                </a:path>
                <a:path w="6350" h="687070">
                  <a:moveTo>
                    <a:pt x="6350" y="39369"/>
                  </a:moveTo>
                  <a:lnTo>
                    <a:pt x="0" y="39369"/>
                  </a:lnTo>
                  <a:lnTo>
                    <a:pt x="0" y="45719"/>
                  </a:lnTo>
                  <a:lnTo>
                    <a:pt x="6350" y="45719"/>
                  </a:lnTo>
                  <a:lnTo>
                    <a:pt x="6350" y="39369"/>
                  </a:lnTo>
                  <a:close/>
                </a:path>
                <a:path w="6350" h="687070">
                  <a:moveTo>
                    <a:pt x="6350" y="45719"/>
                  </a:moveTo>
                  <a:lnTo>
                    <a:pt x="0" y="45719"/>
                  </a:lnTo>
                  <a:lnTo>
                    <a:pt x="0" y="52069"/>
                  </a:lnTo>
                  <a:lnTo>
                    <a:pt x="6350" y="52069"/>
                  </a:lnTo>
                  <a:lnTo>
                    <a:pt x="6350" y="45719"/>
                  </a:lnTo>
                  <a:close/>
                </a:path>
                <a:path w="6350" h="687070">
                  <a:moveTo>
                    <a:pt x="6350" y="52069"/>
                  </a:moveTo>
                  <a:lnTo>
                    <a:pt x="0" y="52069"/>
                  </a:lnTo>
                  <a:lnTo>
                    <a:pt x="0" y="58419"/>
                  </a:lnTo>
                  <a:lnTo>
                    <a:pt x="6350" y="58419"/>
                  </a:lnTo>
                  <a:lnTo>
                    <a:pt x="6350" y="52069"/>
                  </a:lnTo>
                  <a:close/>
                </a:path>
                <a:path w="6350" h="687070">
                  <a:moveTo>
                    <a:pt x="6350" y="58419"/>
                  </a:moveTo>
                  <a:lnTo>
                    <a:pt x="0" y="58419"/>
                  </a:lnTo>
                  <a:lnTo>
                    <a:pt x="0" y="64769"/>
                  </a:lnTo>
                  <a:lnTo>
                    <a:pt x="6350" y="64769"/>
                  </a:lnTo>
                  <a:lnTo>
                    <a:pt x="6350" y="58419"/>
                  </a:lnTo>
                  <a:close/>
                </a:path>
                <a:path w="6350" h="687070">
                  <a:moveTo>
                    <a:pt x="6350" y="64769"/>
                  </a:moveTo>
                  <a:lnTo>
                    <a:pt x="0" y="64769"/>
                  </a:lnTo>
                  <a:lnTo>
                    <a:pt x="0" y="71119"/>
                  </a:lnTo>
                  <a:lnTo>
                    <a:pt x="6350" y="71119"/>
                  </a:lnTo>
                  <a:lnTo>
                    <a:pt x="6350" y="64769"/>
                  </a:lnTo>
                  <a:close/>
                </a:path>
                <a:path w="6350" h="687070">
                  <a:moveTo>
                    <a:pt x="6350" y="71119"/>
                  </a:moveTo>
                  <a:lnTo>
                    <a:pt x="0" y="71119"/>
                  </a:lnTo>
                  <a:lnTo>
                    <a:pt x="0" y="77469"/>
                  </a:lnTo>
                  <a:lnTo>
                    <a:pt x="6350" y="77469"/>
                  </a:lnTo>
                  <a:lnTo>
                    <a:pt x="6350" y="71119"/>
                  </a:lnTo>
                  <a:close/>
                </a:path>
                <a:path w="6350" h="687070">
                  <a:moveTo>
                    <a:pt x="6350" y="77469"/>
                  </a:moveTo>
                  <a:lnTo>
                    <a:pt x="0" y="77469"/>
                  </a:lnTo>
                  <a:lnTo>
                    <a:pt x="0" y="83819"/>
                  </a:lnTo>
                  <a:lnTo>
                    <a:pt x="6350" y="83819"/>
                  </a:lnTo>
                  <a:lnTo>
                    <a:pt x="6350" y="77469"/>
                  </a:lnTo>
                  <a:close/>
                </a:path>
                <a:path w="6350" h="687070">
                  <a:moveTo>
                    <a:pt x="6350" y="83819"/>
                  </a:moveTo>
                  <a:lnTo>
                    <a:pt x="0" y="83819"/>
                  </a:lnTo>
                  <a:lnTo>
                    <a:pt x="0" y="90169"/>
                  </a:lnTo>
                  <a:lnTo>
                    <a:pt x="6350" y="90169"/>
                  </a:lnTo>
                  <a:lnTo>
                    <a:pt x="6350" y="83819"/>
                  </a:lnTo>
                  <a:close/>
                </a:path>
                <a:path w="6350" h="687070">
                  <a:moveTo>
                    <a:pt x="6350" y="90169"/>
                  </a:moveTo>
                  <a:lnTo>
                    <a:pt x="0" y="90169"/>
                  </a:lnTo>
                  <a:lnTo>
                    <a:pt x="0" y="96519"/>
                  </a:lnTo>
                  <a:lnTo>
                    <a:pt x="6350" y="96519"/>
                  </a:lnTo>
                  <a:lnTo>
                    <a:pt x="6350" y="90169"/>
                  </a:lnTo>
                  <a:close/>
                </a:path>
                <a:path w="6350" h="687070">
                  <a:moveTo>
                    <a:pt x="6350" y="96519"/>
                  </a:moveTo>
                  <a:lnTo>
                    <a:pt x="0" y="96519"/>
                  </a:lnTo>
                  <a:lnTo>
                    <a:pt x="0" y="102869"/>
                  </a:lnTo>
                  <a:lnTo>
                    <a:pt x="6350" y="102869"/>
                  </a:lnTo>
                  <a:lnTo>
                    <a:pt x="6350" y="96519"/>
                  </a:lnTo>
                  <a:close/>
                </a:path>
                <a:path w="6350" h="687070">
                  <a:moveTo>
                    <a:pt x="6350" y="102869"/>
                  </a:moveTo>
                  <a:lnTo>
                    <a:pt x="0" y="102869"/>
                  </a:lnTo>
                  <a:lnTo>
                    <a:pt x="0" y="109219"/>
                  </a:lnTo>
                  <a:lnTo>
                    <a:pt x="6350" y="109219"/>
                  </a:lnTo>
                  <a:lnTo>
                    <a:pt x="6350" y="102869"/>
                  </a:lnTo>
                  <a:close/>
                </a:path>
                <a:path w="6350" h="687070">
                  <a:moveTo>
                    <a:pt x="6350" y="109219"/>
                  </a:moveTo>
                  <a:lnTo>
                    <a:pt x="0" y="109219"/>
                  </a:lnTo>
                  <a:lnTo>
                    <a:pt x="0" y="115569"/>
                  </a:lnTo>
                  <a:lnTo>
                    <a:pt x="6350" y="115569"/>
                  </a:lnTo>
                  <a:lnTo>
                    <a:pt x="6350" y="109219"/>
                  </a:lnTo>
                  <a:close/>
                </a:path>
                <a:path w="6350" h="687070">
                  <a:moveTo>
                    <a:pt x="6350" y="115569"/>
                  </a:moveTo>
                  <a:lnTo>
                    <a:pt x="0" y="115569"/>
                  </a:lnTo>
                  <a:lnTo>
                    <a:pt x="0" y="121919"/>
                  </a:lnTo>
                  <a:lnTo>
                    <a:pt x="6350" y="121919"/>
                  </a:lnTo>
                  <a:lnTo>
                    <a:pt x="6350" y="115569"/>
                  </a:lnTo>
                  <a:close/>
                </a:path>
                <a:path w="6350" h="687070">
                  <a:moveTo>
                    <a:pt x="6350" y="121919"/>
                  </a:moveTo>
                  <a:lnTo>
                    <a:pt x="0" y="121919"/>
                  </a:lnTo>
                  <a:lnTo>
                    <a:pt x="0" y="128269"/>
                  </a:lnTo>
                  <a:lnTo>
                    <a:pt x="6350" y="128269"/>
                  </a:lnTo>
                  <a:lnTo>
                    <a:pt x="6350" y="121919"/>
                  </a:lnTo>
                  <a:close/>
                </a:path>
                <a:path w="6350" h="687070">
                  <a:moveTo>
                    <a:pt x="6350" y="128269"/>
                  </a:moveTo>
                  <a:lnTo>
                    <a:pt x="0" y="128269"/>
                  </a:lnTo>
                  <a:lnTo>
                    <a:pt x="0" y="134619"/>
                  </a:lnTo>
                  <a:lnTo>
                    <a:pt x="6350" y="134619"/>
                  </a:lnTo>
                  <a:lnTo>
                    <a:pt x="6350" y="128269"/>
                  </a:lnTo>
                  <a:close/>
                </a:path>
                <a:path w="6350" h="687070">
                  <a:moveTo>
                    <a:pt x="6350" y="134619"/>
                  </a:moveTo>
                  <a:lnTo>
                    <a:pt x="0" y="134619"/>
                  </a:lnTo>
                  <a:lnTo>
                    <a:pt x="0" y="140969"/>
                  </a:lnTo>
                  <a:lnTo>
                    <a:pt x="6350" y="140969"/>
                  </a:lnTo>
                  <a:lnTo>
                    <a:pt x="6350" y="134619"/>
                  </a:lnTo>
                  <a:close/>
                </a:path>
                <a:path w="6350" h="687070">
                  <a:moveTo>
                    <a:pt x="6350" y="140969"/>
                  </a:moveTo>
                  <a:lnTo>
                    <a:pt x="0" y="140969"/>
                  </a:lnTo>
                  <a:lnTo>
                    <a:pt x="0" y="147319"/>
                  </a:lnTo>
                  <a:lnTo>
                    <a:pt x="6350" y="147319"/>
                  </a:lnTo>
                  <a:lnTo>
                    <a:pt x="6350" y="140969"/>
                  </a:lnTo>
                  <a:close/>
                </a:path>
                <a:path w="6350" h="687070">
                  <a:moveTo>
                    <a:pt x="6350" y="147319"/>
                  </a:moveTo>
                  <a:lnTo>
                    <a:pt x="0" y="147319"/>
                  </a:lnTo>
                  <a:lnTo>
                    <a:pt x="0" y="153669"/>
                  </a:lnTo>
                  <a:lnTo>
                    <a:pt x="6350" y="153669"/>
                  </a:lnTo>
                  <a:lnTo>
                    <a:pt x="6350" y="147319"/>
                  </a:lnTo>
                  <a:close/>
                </a:path>
                <a:path w="6350" h="687070">
                  <a:moveTo>
                    <a:pt x="6350" y="153669"/>
                  </a:moveTo>
                  <a:lnTo>
                    <a:pt x="0" y="153669"/>
                  </a:lnTo>
                  <a:lnTo>
                    <a:pt x="0" y="160019"/>
                  </a:lnTo>
                  <a:lnTo>
                    <a:pt x="6350" y="160019"/>
                  </a:lnTo>
                  <a:lnTo>
                    <a:pt x="6350" y="153669"/>
                  </a:lnTo>
                  <a:close/>
                </a:path>
                <a:path w="6350" h="687070">
                  <a:moveTo>
                    <a:pt x="6350" y="160019"/>
                  </a:moveTo>
                  <a:lnTo>
                    <a:pt x="0" y="160019"/>
                  </a:lnTo>
                  <a:lnTo>
                    <a:pt x="0" y="166369"/>
                  </a:lnTo>
                  <a:lnTo>
                    <a:pt x="6350" y="166369"/>
                  </a:lnTo>
                  <a:lnTo>
                    <a:pt x="6350" y="160019"/>
                  </a:lnTo>
                  <a:close/>
                </a:path>
                <a:path w="6350" h="687070">
                  <a:moveTo>
                    <a:pt x="6350" y="166369"/>
                  </a:moveTo>
                  <a:lnTo>
                    <a:pt x="0" y="166369"/>
                  </a:lnTo>
                  <a:lnTo>
                    <a:pt x="0" y="172719"/>
                  </a:lnTo>
                  <a:lnTo>
                    <a:pt x="6350" y="172719"/>
                  </a:lnTo>
                  <a:lnTo>
                    <a:pt x="6350" y="166369"/>
                  </a:lnTo>
                  <a:close/>
                </a:path>
                <a:path w="6350" h="687070">
                  <a:moveTo>
                    <a:pt x="6350" y="172719"/>
                  </a:moveTo>
                  <a:lnTo>
                    <a:pt x="0" y="172719"/>
                  </a:lnTo>
                  <a:lnTo>
                    <a:pt x="0" y="179069"/>
                  </a:lnTo>
                  <a:lnTo>
                    <a:pt x="6350" y="179069"/>
                  </a:lnTo>
                  <a:lnTo>
                    <a:pt x="6350" y="172719"/>
                  </a:lnTo>
                  <a:close/>
                </a:path>
                <a:path w="6350" h="687070">
                  <a:moveTo>
                    <a:pt x="6350" y="179069"/>
                  </a:moveTo>
                  <a:lnTo>
                    <a:pt x="0" y="179069"/>
                  </a:lnTo>
                  <a:lnTo>
                    <a:pt x="0" y="185419"/>
                  </a:lnTo>
                  <a:lnTo>
                    <a:pt x="6350" y="185419"/>
                  </a:lnTo>
                  <a:lnTo>
                    <a:pt x="6350" y="179069"/>
                  </a:lnTo>
                  <a:close/>
                </a:path>
                <a:path w="6350" h="687070">
                  <a:moveTo>
                    <a:pt x="6350" y="185419"/>
                  </a:moveTo>
                  <a:lnTo>
                    <a:pt x="0" y="185419"/>
                  </a:lnTo>
                  <a:lnTo>
                    <a:pt x="0" y="191769"/>
                  </a:lnTo>
                  <a:lnTo>
                    <a:pt x="6350" y="191769"/>
                  </a:lnTo>
                  <a:lnTo>
                    <a:pt x="6350" y="185419"/>
                  </a:lnTo>
                  <a:close/>
                </a:path>
                <a:path w="6350" h="687070">
                  <a:moveTo>
                    <a:pt x="6350" y="191769"/>
                  </a:moveTo>
                  <a:lnTo>
                    <a:pt x="0" y="191769"/>
                  </a:lnTo>
                  <a:lnTo>
                    <a:pt x="0" y="198119"/>
                  </a:lnTo>
                  <a:lnTo>
                    <a:pt x="6350" y="198119"/>
                  </a:lnTo>
                  <a:lnTo>
                    <a:pt x="6350" y="191769"/>
                  </a:lnTo>
                  <a:close/>
                </a:path>
                <a:path w="6350" h="687070">
                  <a:moveTo>
                    <a:pt x="6350" y="198119"/>
                  </a:moveTo>
                  <a:lnTo>
                    <a:pt x="0" y="198119"/>
                  </a:lnTo>
                  <a:lnTo>
                    <a:pt x="0" y="204469"/>
                  </a:lnTo>
                  <a:lnTo>
                    <a:pt x="6350" y="204469"/>
                  </a:lnTo>
                  <a:lnTo>
                    <a:pt x="6350" y="198119"/>
                  </a:lnTo>
                  <a:close/>
                </a:path>
                <a:path w="6350" h="687070">
                  <a:moveTo>
                    <a:pt x="6350" y="204469"/>
                  </a:moveTo>
                  <a:lnTo>
                    <a:pt x="0" y="204469"/>
                  </a:lnTo>
                  <a:lnTo>
                    <a:pt x="0" y="209549"/>
                  </a:lnTo>
                  <a:lnTo>
                    <a:pt x="6350" y="209549"/>
                  </a:lnTo>
                  <a:lnTo>
                    <a:pt x="6350" y="204469"/>
                  </a:lnTo>
                  <a:close/>
                </a:path>
                <a:path w="6350" h="687070">
                  <a:moveTo>
                    <a:pt x="6350" y="209550"/>
                  </a:moveTo>
                  <a:lnTo>
                    <a:pt x="0" y="209550"/>
                  </a:lnTo>
                  <a:lnTo>
                    <a:pt x="0" y="215899"/>
                  </a:lnTo>
                  <a:lnTo>
                    <a:pt x="6350" y="215899"/>
                  </a:lnTo>
                  <a:lnTo>
                    <a:pt x="6350" y="209550"/>
                  </a:lnTo>
                  <a:close/>
                </a:path>
                <a:path w="6350" h="687070">
                  <a:moveTo>
                    <a:pt x="6350" y="215900"/>
                  </a:moveTo>
                  <a:lnTo>
                    <a:pt x="0" y="215900"/>
                  </a:lnTo>
                  <a:lnTo>
                    <a:pt x="0" y="223519"/>
                  </a:lnTo>
                  <a:lnTo>
                    <a:pt x="6350" y="223519"/>
                  </a:lnTo>
                  <a:lnTo>
                    <a:pt x="6350" y="215900"/>
                  </a:lnTo>
                  <a:close/>
                </a:path>
                <a:path w="6350" h="687070">
                  <a:moveTo>
                    <a:pt x="6350" y="223519"/>
                  </a:moveTo>
                  <a:lnTo>
                    <a:pt x="0" y="223519"/>
                  </a:lnTo>
                  <a:lnTo>
                    <a:pt x="0" y="229869"/>
                  </a:lnTo>
                  <a:lnTo>
                    <a:pt x="6350" y="229869"/>
                  </a:lnTo>
                  <a:lnTo>
                    <a:pt x="6350" y="223519"/>
                  </a:lnTo>
                  <a:close/>
                </a:path>
                <a:path w="6350" h="687070">
                  <a:moveTo>
                    <a:pt x="6350" y="229869"/>
                  </a:moveTo>
                  <a:lnTo>
                    <a:pt x="0" y="229869"/>
                  </a:lnTo>
                  <a:lnTo>
                    <a:pt x="0" y="236219"/>
                  </a:lnTo>
                  <a:lnTo>
                    <a:pt x="6350" y="236219"/>
                  </a:lnTo>
                  <a:lnTo>
                    <a:pt x="6350" y="229869"/>
                  </a:lnTo>
                  <a:close/>
                </a:path>
                <a:path w="6350" h="687070">
                  <a:moveTo>
                    <a:pt x="6350" y="236219"/>
                  </a:moveTo>
                  <a:lnTo>
                    <a:pt x="0" y="236219"/>
                  </a:lnTo>
                  <a:lnTo>
                    <a:pt x="0" y="242569"/>
                  </a:lnTo>
                  <a:lnTo>
                    <a:pt x="6350" y="242569"/>
                  </a:lnTo>
                  <a:lnTo>
                    <a:pt x="6350" y="236219"/>
                  </a:lnTo>
                  <a:close/>
                </a:path>
                <a:path w="6350" h="687070">
                  <a:moveTo>
                    <a:pt x="6350" y="242569"/>
                  </a:moveTo>
                  <a:lnTo>
                    <a:pt x="0" y="242569"/>
                  </a:lnTo>
                  <a:lnTo>
                    <a:pt x="0" y="248919"/>
                  </a:lnTo>
                  <a:lnTo>
                    <a:pt x="6350" y="248919"/>
                  </a:lnTo>
                  <a:lnTo>
                    <a:pt x="6350" y="242569"/>
                  </a:lnTo>
                  <a:close/>
                </a:path>
                <a:path w="6350" h="687070">
                  <a:moveTo>
                    <a:pt x="6350" y="248919"/>
                  </a:moveTo>
                  <a:lnTo>
                    <a:pt x="0" y="248919"/>
                  </a:lnTo>
                  <a:lnTo>
                    <a:pt x="0" y="255269"/>
                  </a:lnTo>
                  <a:lnTo>
                    <a:pt x="6350" y="255269"/>
                  </a:lnTo>
                  <a:lnTo>
                    <a:pt x="6350" y="248919"/>
                  </a:lnTo>
                  <a:close/>
                </a:path>
                <a:path w="6350" h="687070">
                  <a:moveTo>
                    <a:pt x="6350" y="255269"/>
                  </a:moveTo>
                  <a:lnTo>
                    <a:pt x="0" y="255269"/>
                  </a:lnTo>
                  <a:lnTo>
                    <a:pt x="0" y="260349"/>
                  </a:lnTo>
                  <a:lnTo>
                    <a:pt x="6350" y="260349"/>
                  </a:lnTo>
                  <a:lnTo>
                    <a:pt x="6350" y="255269"/>
                  </a:lnTo>
                  <a:close/>
                </a:path>
                <a:path w="6350" h="687070">
                  <a:moveTo>
                    <a:pt x="6350" y="260350"/>
                  </a:moveTo>
                  <a:lnTo>
                    <a:pt x="0" y="260350"/>
                  </a:lnTo>
                  <a:lnTo>
                    <a:pt x="0" y="266699"/>
                  </a:lnTo>
                  <a:lnTo>
                    <a:pt x="6350" y="266699"/>
                  </a:lnTo>
                  <a:lnTo>
                    <a:pt x="6350" y="260350"/>
                  </a:lnTo>
                  <a:close/>
                </a:path>
                <a:path w="6350" h="687070">
                  <a:moveTo>
                    <a:pt x="6350" y="266700"/>
                  </a:moveTo>
                  <a:lnTo>
                    <a:pt x="0" y="266700"/>
                  </a:lnTo>
                  <a:lnTo>
                    <a:pt x="0" y="274319"/>
                  </a:lnTo>
                  <a:lnTo>
                    <a:pt x="6350" y="274319"/>
                  </a:lnTo>
                  <a:lnTo>
                    <a:pt x="6350" y="266700"/>
                  </a:lnTo>
                  <a:close/>
                </a:path>
                <a:path w="6350" h="687070">
                  <a:moveTo>
                    <a:pt x="6350" y="274319"/>
                  </a:moveTo>
                  <a:lnTo>
                    <a:pt x="0" y="274319"/>
                  </a:lnTo>
                  <a:lnTo>
                    <a:pt x="0" y="287019"/>
                  </a:lnTo>
                  <a:lnTo>
                    <a:pt x="6350" y="287019"/>
                  </a:lnTo>
                  <a:lnTo>
                    <a:pt x="6350" y="274319"/>
                  </a:lnTo>
                  <a:close/>
                </a:path>
                <a:path w="6350" h="687070">
                  <a:moveTo>
                    <a:pt x="6350" y="287019"/>
                  </a:moveTo>
                  <a:lnTo>
                    <a:pt x="0" y="287019"/>
                  </a:lnTo>
                  <a:lnTo>
                    <a:pt x="0" y="331469"/>
                  </a:lnTo>
                  <a:lnTo>
                    <a:pt x="6350" y="331469"/>
                  </a:lnTo>
                  <a:lnTo>
                    <a:pt x="6350" y="287019"/>
                  </a:lnTo>
                  <a:close/>
                </a:path>
                <a:path w="6350" h="687070">
                  <a:moveTo>
                    <a:pt x="6350" y="331469"/>
                  </a:moveTo>
                  <a:lnTo>
                    <a:pt x="0" y="331469"/>
                  </a:lnTo>
                  <a:lnTo>
                    <a:pt x="0" y="405129"/>
                  </a:lnTo>
                  <a:lnTo>
                    <a:pt x="6350" y="405129"/>
                  </a:lnTo>
                  <a:lnTo>
                    <a:pt x="6350" y="331469"/>
                  </a:lnTo>
                  <a:close/>
                </a:path>
                <a:path w="6350" h="687070">
                  <a:moveTo>
                    <a:pt x="6350" y="487679"/>
                  </a:moveTo>
                  <a:lnTo>
                    <a:pt x="0" y="487679"/>
                  </a:lnTo>
                  <a:lnTo>
                    <a:pt x="0" y="490219"/>
                  </a:lnTo>
                  <a:lnTo>
                    <a:pt x="6350" y="490219"/>
                  </a:lnTo>
                  <a:lnTo>
                    <a:pt x="6350" y="487679"/>
                  </a:lnTo>
                  <a:close/>
                </a:path>
                <a:path w="6350" h="687070">
                  <a:moveTo>
                    <a:pt x="6350" y="490219"/>
                  </a:moveTo>
                  <a:lnTo>
                    <a:pt x="0" y="490219"/>
                  </a:lnTo>
                  <a:lnTo>
                    <a:pt x="0" y="496569"/>
                  </a:lnTo>
                  <a:lnTo>
                    <a:pt x="6350" y="496569"/>
                  </a:lnTo>
                  <a:lnTo>
                    <a:pt x="6350" y="490219"/>
                  </a:lnTo>
                  <a:close/>
                </a:path>
                <a:path w="6350" h="687070">
                  <a:moveTo>
                    <a:pt x="6350" y="496569"/>
                  </a:moveTo>
                  <a:lnTo>
                    <a:pt x="0" y="496569"/>
                  </a:lnTo>
                  <a:lnTo>
                    <a:pt x="0" y="502919"/>
                  </a:lnTo>
                  <a:lnTo>
                    <a:pt x="6350" y="502919"/>
                  </a:lnTo>
                  <a:lnTo>
                    <a:pt x="6350" y="496569"/>
                  </a:lnTo>
                  <a:close/>
                </a:path>
                <a:path w="6350" h="687070">
                  <a:moveTo>
                    <a:pt x="6350" y="502919"/>
                  </a:moveTo>
                  <a:lnTo>
                    <a:pt x="0" y="502919"/>
                  </a:lnTo>
                  <a:lnTo>
                    <a:pt x="0" y="509269"/>
                  </a:lnTo>
                  <a:lnTo>
                    <a:pt x="6350" y="509269"/>
                  </a:lnTo>
                  <a:lnTo>
                    <a:pt x="6350" y="502919"/>
                  </a:lnTo>
                  <a:close/>
                </a:path>
                <a:path w="6350" h="687070">
                  <a:moveTo>
                    <a:pt x="6350" y="509269"/>
                  </a:moveTo>
                  <a:lnTo>
                    <a:pt x="0" y="509269"/>
                  </a:lnTo>
                  <a:lnTo>
                    <a:pt x="0" y="515619"/>
                  </a:lnTo>
                  <a:lnTo>
                    <a:pt x="6350" y="515619"/>
                  </a:lnTo>
                  <a:lnTo>
                    <a:pt x="6350" y="509269"/>
                  </a:lnTo>
                  <a:close/>
                </a:path>
                <a:path w="6350" h="687070">
                  <a:moveTo>
                    <a:pt x="6350" y="515619"/>
                  </a:moveTo>
                  <a:lnTo>
                    <a:pt x="0" y="515619"/>
                  </a:lnTo>
                  <a:lnTo>
                    <a:pt x="0" y="521969"/>
                  </a:lnTo>
                  <a:lnTo>
                    <a:pt x="6350" y="521969"/>
                  </a:lnTo>
                  <a:lnTo>
                    <a:pt x="6350" y="515619"/>
                  </a:lnTo>
                  <a:close/>
                </a:path>
                <a:path w="6350" h="687070">
                  <a:moveTo>
                    <a:pt x="6350" y="521969"/>
                  </a:moveTo>
                  <a:lnTo>
                    <a:pt x="0" y="521969"/>
                  </a:lnTo>
                  <a:lnTo>
                    <a:pt x="0" y="528319"/>
                  </a:lnTo>
                  <a:lnTo>
                    <a:pt x="6350" y="528319"/>
                  </a:lnTo>
                  <a:lnTo>
                    <a:pt x="6350" y="521969"/>
                  </a:lnTo>
                  <a:close/>
                </a:path>
                <a:path w="6350" h="687070">
                  <a:moveTo>
                    <a:pt x="6350" y="528319"/>
                  </a:moveTo>
                  <a:lnTo>
                    <a:pt x="0" y="528319"/>
                  </a:lnTo>
                  <a:lnTo>
                    <a:pt x="0" y="534669"/>
                  </a:lnTo>
                  <a:lnTo>
                    <a:pt x="6350" y="534669"/>
                  </a:lnTo>
                  <a:lnTo>
                    <a:pt x="6350" y="528319"/>
                  </a:lnTo>
                  <a:close/>
                </a:path>
                <a:path w="6350" h="687070">
                  <a:moveTo>
                    <a:pt x="6350" y="534669"/>
                  </a:moveTo>
                  <a:lnTo>
                    <a:pt x="0" y="534669"/>
                  </a:lnTo>
                  <a:lnTo>
                    <a:pt x="0" y="541019"/>
                  </a:lnTo>
                  <a:lnTo>
                    <a:pt x="6350" y="541019"/>
                  </a:lnTo>
                  <a:lnTo>
                    <a:pt x="6350" y="534669"/>
                  </a:lnTo>
                  <a:close/>
                </a:path>
                <a:path w="6350" h="687070">
                  <a:moveTo>
                    <a:pt x="6350" y="541019"/>
                  </a:moveTo>
                  <a:lnTo>
                    <a:pt x="0" y="541019"/>
                  </a:lnTo>
                  <a:lnTo>
                    <a:pt x="0" y="547369"/>
                  </a:lnTo>
                  <a:lnTo>
                    <a:pt x="6350" y="547369"/>
                  </a:lnTo>
                  <a:lnTo>
                    <a:pt x="6350" y="541019"/>
                  </a:lnTo>
                  <a:close/>
                </a:path>
                <a:path w="6350" h="687070">
                  <a:moveTo>
                    <a:pt x="6350" y="547369"/>
                  </a:moveTo>
                  <a:lnTo>
                    <a:pt x="0" y="547369"/>
                  </a:lnTo>
                  <a:lnTo>
                    <a:pt x="0" y="553719"/>
                  </a:lnTo>
                  <a:lnTo>
                    <a:pt x="6350" y="553719"/>
                  </a:lnTo>
                  <a:lnTo>
                    <a:pt x="6350" y="547369"/>
                  </a:lnTo>
                  <a:close/>
                </a:path>
                <a:path w="6350" h="687070">
                  <a:moveTo>
                    <a:pt x="6350" y="553719"/>
                  </a:moveTo>
                  <a:lnTo>
                    <a:pt x="0" y="553719"/>
                  </a:lnTo>
                  <a:lnTo>
                    <a:pt x="0" y="560069"/>
                  </a:lnTo>
                  <a:lnTo>
                    <a:pt x="6350" y="560069"/>
                  </a:lnTo>
                  <a:lnTo>
                    <a:pt x="6350" y="553719"/>
                  </a:lnTo>
                  <a:close/>
                </a:path>
                <a:path w="6350" h="687070">
                  <a:moveTo>
                    <a:pt x="6350" y="560069"/>
                  </a:moveTo>
                  <a:lnTo>
                    <a:pt x="0" y="560069"/>
                  </a:lnTo>
                  <a:lnTo>
                    <a:pt x="0" y="566419"/>
                  </a:lnTo>
                  <a:lnTo>
                    <a:pt x="6350" y="566419"/>
                  </a:lnTo>
                  <a:lnTo>
                    <a:pt x="6350" y="560069"/>
                  </a:lnTo>
                  <a:close/>
                </a:path>
                <a:path w="6350" h="687070">
                  <a:moveTo>
                    <a:pt x="6350" y="566419"/>
                  </a:moveTo>
                  <a:lnTo>
                    <a:pt x="0" y="566419"/>
                  </a:lnTo>
                  <a:lnTo>
                    <a:pt x="0" y="572769"/>
                  </a:lnTo>
                  <a:lnTo>
                    <a:pt x="6350" y="572769"/>
                  </a:lnTo>
                  <a:lnTo>
                    <a:pt x="6350" y="566419"/>
                  </a:lnTo>
                  <a:close/>
                </a:path>
                <a:path w="6350" h="687070">
                  <a:moveTo>
                    <a:pt x="6350" y="572769"/>
                  </a:moveTo>
                  <a:lnTo>
                    <a:pt x="0" y="572769"/>
                  </a:lnTo>
                  <a:lnTo>
                    <a:pt x="0" y="579119"/>
                  </a:lnTo>
                  <a:lnTo>
                    <a:pt x="6350" y="579119"/>
                  </a:lnTo>
                  <a:lnTo>
                    <a:pt x="6350" y="572769"/>
                  </a:lnTo>
                  <a:close/>
                </a:path>
                <a:path w="6350" h="687070">
                  <a:moveTo>
                    <a:pt x="6350" y="579119"/>
                  </a:moveTo>
                  <a:lnTo>
                    <a:pt x="0" y="579119"/>
                  </a:lnTo>
                  <a:lnTo>
                    <a:pt x="0" y="585469"/>
                  </a:lnTo>
                  <a:lnTo>
                    <a:pt x="6350" y="585469"/>
                  </a:lnTo>
                  <a:lnTo>
                    <a:pt x="6350" y="579119"/>
                  </a:lnTo>
                  <a:close/>
                </a:path>
                <a:path w="6350" h="687070">
                  <a:moveTo>
                    <a:pt x="6350" y="585469"/>
                  </a:moveTo>
                  <a:lnTo>
                    <a:pt x="0" y="585469"/>
                  </a:lnTo>
                  <a:lnTo>
                    <a:pt x="0" y="591819"/>
                  </a:lnTo>
                  <a:lnTo>
                    <a:pt x="6350" y="591819"/>
                  </a:lnTo>
                  <a:lnTo>
                    <a:pt x="6350" y="585469"/>
                  </a:lnTo>
                  <a:close/>
                </a:path>
                <a:path w="6350" h="687070">
                  <a:moveTo>
                    <a:pt x="6350" y="591819"/>
                  </a:moveTo>
                  <a:lnTo>
                    <a:pt x="0" y="591819"/>
                  </a:lnTo>
                  <a:lnTo>
                    <a:pt x="0" y="598169"/>
                  </a:lnTo>
                  <a:lnTo>
                    <a:pt x="6350" y="598169"/>
                  </a:lnTo>
                  <a:lnTo>
                    <a:pt x="6350" y="591819"/>
                  </a:lnTo>
                  <a:close/>
                </a:path>
                <a:path w="6350" h="687070">
                  <a:moveTo>
                    <a:pt x="6350" y="598169"/>
                  </a:moveTo>
                  <a:lnTo>
                    <a:pt x="0" y="598169"/>
                  </a:lnTo>
                  <a:lnTo>
                    <a:pt x="0" y="604519"/>
                  </a:lnTo>
                  <a:lnTo>
                    <a:pt x="6350" y="604519"/>
                  </a:lnTo>
                  <a:lnTo>
                    <a:pt x="6350" y="598169"/>
                  </a:lnTo>
                  <a:close/>
                </a:path>
                <a:path w="6350" h="687070">
                  <a:moveTo>
                    <a:pt x="6350" y="604519"/>
                  </a:moveTo>
                  <a:lnTo>
                    <a:pt x="0" y="604519"/>
                  </a:lnTo>
                  <a:lnTo>
                    <a:pt x="0" y="610869"/>
                  </a:lnTo>
                  <a:lnTo>
                    <a:pt x="6350" y="610869"/>
                  </a:lnTo>
                  <a:lnTo>
                    <a:pt x="6350" y="604519"/>
                  </a:lnTo>
                  <a:close/>
                </a:path>
                <a:path w="6350" h="687070">
                  <a:moveTo>
                    <a:pt x="6350" y="610869"/>
                  </a:moveTo>
                  <a:lnTo>
                    <a:pt x="0" y="610869"/>
                  </a:lnTo>
                  <a:lnTo>
                    <a:pt x="0" y="617219"/>
                  </a:lnTo>
                  <a:lnTo>
                    <a:pt x="6350" y="617219"/>
                  </a:lnTo>
                  <a:lnTo>
                    <a:pt x="6350" y="610869"/>
                  </a:lnTo>
                  <a:close/>
                </a:path>
                <a:path w="6350" h="687070">
                  <a:moveTo>
                    <a:pt x="6350" y="617219"/>
                  </a:moveTo>
                  <a:lnTo>
                    <a:pt x="0" y="617219"/>
                  </a:lnTo>
                  <a:lnTo>
                    <a:pt x="0" y="623569"/>
                  </a:lnTo>
                  <a:lnTo>
                    <a:pt x="6350" y="623569"/>
                  </a:lnTo>
                  <a:lnTo>
                    <a:pt x="6350" y="617219"/>
                  </a:lnTo>
                  <a:close/>
                </a:path>
                <a:path w="6350" h="687070">
                  <a:moveTo>
                    <a:pt x="6350" y="623569"/>
                  </a:moveTo>
                  <a:lnTo>
                    <a:pt x="0" y="623569"/>
                  </a:lnTo>
                  <a:lnTo>
                    <a:pt x="0" y="629919"/>
                  </a:lnTo>
                  <a:lnTo>
                    <a:pt x="6350" y="629919"/>
                  </a:lnTo>
                  <a:lnTo>
                    <a:pt x="6350" y="623569"/>
                  </a:lnTo>
                  <a:close/>
                </a:path>
                <a:path w="6350" h="687070">
                  <a:moveTo>
                    <a:pt x="6350" y="629919"/>
                  </a:moveTo>
                  <a:lnTo>
                    <a:pt x="0" y="629919"/>
                  </a:lnTo>
                  <a:lnTo>
                    <a:pt x="0" y="636269"/>
                  </a:lnTo>
                  <a:lnTo>
                    <a:pt x="6350" y="636269"/>
                  </a:lnTo>
                  <a:lnTo>
                    <a:pt x="6350" y="629919"/>
                  </a:lnTo>
                  <a:close/>
                </a:path>
                <a:path w="6350" h="687070">
                  <a:moveTo>
                    <a:pt x="6350" y="636269"/>
                  </a:moveTo>
                  <a:lnTo>
                    <a:pt x="0" y="636269"/>
                  </a:lnTo>
                  <a:lnTo>
                    <a:pt x="0" y="642619"/>
                  </a:lnTo>
                  <a:lnTo>
                    <a:pt x="6350" y="642619"/>
                  </a:lnTo>
                  <a:lnTo>
                    <a:pt x="6350" y="636269"/>
                  </a:lnTo>
                  <a:close/>
                </a:path>
                <a:path w="6350" h="687070">
                  <a:moveTo>
                    <a:pt x="6350" y="642619"/>
                  </a:moveTo>
                  <a:lnTo>
                    <a:pt x="0" y="642619"/>
                  </a:lnTo>
                  <a:lnTo>
                    <a:pt x="0" y="648969"/>
                  </a:lnTo>
                  <a:lnTo>
                    <a:pt x="6350" y="648969"/>
                  </a:lnTo>
                  <a:lnTo>
                    <a:pt x="6350" y="642619"/>
                  </a:lnTo>
                  <a:close/>
                </a:path>
                <a:path w="6350" h="687070">
                  <a:moveTo>
                    <a:pt x="6350" y="648969"/>
                  </a:moveTo>
                  <a:lnTo>
                    <a:pt x="0" y="648969"/>
                  </a:lnTo>
                  <a:lnTo>
                    <a:pt x="0" y="655319"/>
                  </a:lnTo>
                  <a:lnTo>
                    <a:pt x="6350" y="655319"/>
                  </a:lnTo>
                  <a:lnTo>
                    <a:pt x="6350" y="648969"/>
                  </a:lnTo>
                  <a:close/>
                </a:path>
                <a:path w="6350" h="687070">
                  <a:moveTo>
                    <a:pt x="6350" y="655319"/>
                  </a:moveTo>
                  <a:lnTo>
                    <a:pt x="0" y="655319"/>
                  </a:lnTo>
                  <a:lnTo>
                    <a:pt x="0" y="661669"/>
                  </a:lnTo>
                  <a:lnTo>
                    <a:pt x="6350" y="661669"/>
                  </a:lnTo>
                  <a:lnTo>
                    <a:pt x="6350" y="655319"/>
                  </a:lnTo>
                  <a:close/>
                </a:path>
                <a:path w="6350" h="687070">
                  <a:moveTo>
                    <a:pt x="6350" y="661669"/>
                  </a:moveTo>
                  <a:lnTo>
                    <a:pt x="0" y="661669"/>
                  </a:lnTo>
                  <a:lnTo>
                    <a:pt x="0" y="668019"/>
                  </a:lnTo>
                  <a:lnTo>
                    <a:pt x="6350" y="668019"/>
                  </a:lnTo>
                  <a:lnTo>
                    <a:pt x="6350" y="661669"/>
                  </a:lnTo>
                  <a:close/>
                </a:path>
                <a:path w="6350" h="687070">
                  <a:moveTo>
                    <a:pt x="6350" y="668019"/>
                  </a:moveTo>
                  <a:lnTo>
                    <a:pt x="0" y="668019"/>
                  </a:lnTo>
                  <a:lnTo>
                    <a:pt x="0" y="674369"/>
                  </a:lnTo>
                  <a:lnTo>
                    <a:pt x="6350" y="674369"/>
                  </a:lnTo>
                  <a:lnTo>
                    <a:pt x="6350" y="668019"/>
                  </a:lnTo>
                  <a:close/>
                </a:path>
                <a:path w="6350" h="687070">
                  <a:moveTo>
                    <a:pt x="6350" y="674369"/>
                  </a:moveTo>
                  <a:lnTo>
                    <a:pt x="0" y="674369"/>
                  </a:lnTo>
                  <a:lnTo>
                    <a:pt x="0" y="680719"/>
                  </a:lnTo>
                  <a:lnTo>
                    <a:pt x="6350" y="680719"/>
                  </a:lnTo>
                  <a:lnTo>
                    <a:pt x="6350" y="674369"/>
                  </a:lnTo>
                  <a:close/>
                </a:path>
                <a:path w="6350" h="687070">
                  <a:moveTo>
                    <a:pt x="6350" y="680719"/>
                  </a:moveTo>
                  <a:lnTo>
                    <a:pt x="0" y="680719"/>
                  </a:lnTo>
                  <a:lnTo>
                    <a:pt x="0" y="687069"/>
                  </a:lnTo>
                  <a:lnTo>
                    <a:pt x="1269" y="687069"/>
                  </a:lnTo>
                  <a:lnTo>
                    <a:pt x="1269" y="685799"/>
                  </a:lnTo>
                  <a:lnTo>
                    <a:pt x="5079" y="685799"/>
                  </a:lnTo>
                  <a:lnTo>
                    <a:pt x="5079" y="684529"/>
                  </a:lnTo>
                  <a:lnTo>
                    <a:pt x="6350" y="684529"/>
                  </a:lnTo>
                  <a:lnTo>
                    <a:pt x="6350" y="680719"/>
                  </a:lnTo>
                  <a:close/>
                </a:path>
              </a:pathLst>
            </a:custGeom>
            <a:solidFill>
              <a:srgbClr val="6900F1"/>
            </a:solidFill>
          </p:spPr>
          <p:txBody>
            <a:bodyPr bIns="0" lIns="0" rIns="0" rtlCol="0" tIns="0" wrap="square"/>
            <a:p/>
          </p:txBody>
        </p:sp>
        <p:sp>
          <p:nvSpPr>
            <p:cNvPr id="1049412" name="object 706"/>
            <p:cNvSpPr/>
            <p:nvPr/>
          </p:nvSpPr>
          <p:spPr>
            <a:xfrm>
              <a:off x="3359150" y="4475479"/>
              <a:ext cx="7620" cy="690880"/>
            </a:xfrm>
            <a:custGeom>
              <a:avLst/>
              <a:ahLst/>
              <a:rect l="l" t="t" r="r" b="b"/>
              <a:pathLst>
                <a:path w="7620" h="690879">
                  <a:moveTo>
                    <a:pt x="2539" y="0"/>
                  </a:moveTo>
                  <a:lnTo>
                    <a:pt x="0" y="0"/>
                  </a:lnTo>
                  <a:lnTo>
                    <a:pt x="0" y="3810"/>
                  </a:lnTo>
                  <a:lnTo>
                    <a:pt x="7620" y="3810"/>
                  </a:lnTo>
                  <a:lnTo>
                    <a:pt x="7620" y="1270"/>
                  </a:lnTo>
                  <a:lnTo>
                    <a:pt x="2539" y="1270"/>
                  </a:lnTo>
                  <a:lnTo>
                    <a:pt x="2539" y="0"/>
                  </a:lnTo>
                  <a:close/>
                </a:path>
                <a:path w="7620" h="690879">
                  <a:moveTo>
                    <a:pt x="7620" y="3810"/>
                  </a:moveTo>
                  <a:lnTo>
                    <a:pt x="0" y="3810"/>
                  </a:lnTo>
                  <a:lnTo>
                    <a:pt x="0" y="10160"/>
                  </a:lnTo>
                  <a:lnTo>
                    <a:pt x="7620" y="10160"/>
                  </a:lnTo>
                  <a:lnTo>
                    <a:pt x="7620" y="3810"/>
                  </a:lnTo>
                  <a:close/>
                </a:path>
                <a:path w="7620" h="690879">
                  <a:moveTo>
                    <a:pt x="7620" y="10160"/>
                  </a:moveTo>
                  <a:lnTo>
                    <a:pt x="0" y="10160"/>
                  </a:lnTo>
                  <a:lnTo>
                    <a:pt x="0" y="16510"/>
                  </a:lnTo>
                  <a:lnTo>
                    <a:pt x="7620" y="16510"/>
                  </a:lnTo>
                  <a:lnTo>
                    <a:pt x="7620" y="10160"/>
                  </a:lnTo>
                  <a:close/>
                </a:path>
                <a:path w="7620" h="690879">
                  <a:moveTo>
                    <a:pt x="7620" y="16510"/>
                  </a:moveTo>
                  <a:lnTo>
                    <a:pt x="0" y="16510"/>
                  </a:lnTo>
                  <a:lnTo>
                    <a:pt x="0" y="22860"/>
                  </a:lnTo>
                  <a:lnTo>
                    <a:pt x="7620" y="22860"/>
                  </a:lnTo>
                  <a:lnTo>
                    <a:pt x="7620" y="16510"/>
                  </a:lnTo>
                  <a:close/>
                </a:path>
                <a:path w="7620" h="690879">
                  <a:moveTo>
                    <a:pt x="7620" y="22860"/>
                  </a:moveTo>
                  <a:lnTo>
                    <a:pt x="0" y="22860"/>
                  </a:lnTo>
                  <a:lnTo>
                    <a:pt x="0" y="29210"/>
                  </a:lnTo>
                  <a:lnTo>
                    <a:pt x="7620" y="29210"/>
                  </a:lnTo>
                  <a:lnTo>
                    <a:pt x="7620" y="22860"/>
                  </a:lnTo>
                  <a:close/>
                </a:path>
                <a:path w="7620" h="690879">
                  <a:moveTo>
                    <a:pt x="7620" y="29210"/>
                  </a:moveTo>
                  <a:lnTo>
                    <a:pt x="0" y="29210"/>
                  </a:lnTo>
                  <a:lnTo>
                    <a:pt x="0" y="35560"/>
                  </a:lnTo>
                  <a:lnTo>
                    <a:pt x="7620" y="35560"/>
                  </a:lnTo>
                  <a:lnTo>
                    <a:pt x="7620" y="29210"/>
                  </a:lnTo>
                  <a:close/>
                </a:path>
                <a:path w="7620" h="690879">
                  <a:moveTo>
                    <a:pt x="7620" y="35560"/>
                  </a:moveTo>
                  <a:lnTo>
                    <a:pt x="0" y="35560"/>
                  </a:lnTo>
                  <a:lnTo>
                    <a:pt x="0" y="41910"/>
                  </a:lnTo>
                  <a:lnTo>
                    <a:pt x="7620" y="41910"/>
                  </a:lnTo>
                  <a:lnTo>
                    <a:pt x="7620" y="35560"/>
                  </a:lnTo>
                  <a:close/>
                </a:path>
                <a:path w="7620" h="690879">
                  <a:moveTo>
                    <a:pt x="7620" y="41910"/>
                  </a:moveTo>
                  <a:lnTo>
                    <a:pt x="0" y="41910"/>
                  </a:lnTo>
                  <a:lnTo>
                    <a:pt x="0" y="48260"/>
                  </a:lnTo>
                  <a:lnTo>
                    <a:pt x="7620" y="48260"/>
                  </a:lnTo>
                  <a:lnTo>
                    <a:pt x="7620" y="41910"/>
                  </a:lnTo>
                  <a:close/>
                </a:path>
                <a:path w="7620" h="690879">
                  <a:moveTo>
                    <a:pt x="7620" y="48260"/>
                  </a:moveTo>
                  <a:lnTo>
                    <a:pt x="0" y="48260"/>
                  </a:lnTo>
                  <a:lnTo>
                    <a:pt x="0" y="54610"/>
                  </a:lnTo>
                  <a:lnTo>
                    <a:pt x="7620" y="54610"/>
                  </a:lnTo>
                  <a:lnTo>
                    <a:pt x="7620" y="48260"/>
                  </a:lnTo>
                  <a:close/>
                </a:path>
                <a:path w="7620" h="690879">
                  <a:moveTo>
                    <a:pt x="7620" y="54610"/>
                  </a:moveTo>
                  <a:lnTo>
                    <a:pt x="0" y="54610"/>
                  </a:lnTo>
                  <a:lnTo>
                    <a:pt x="0" y="60960"/>
                  </a:lnTo>
                  <a:lnTo>
                    <a:pt x="7620" y="60960"/>
                  </a:lnTo>
                  <a:lnTo>
                    <a:pt x="7620" y="54610"/>
                  </a:lnTo>
                  <a:close/>
                </a:path>
                <a:path w="7620" h="690879">
                  <a:moveTo>
                    <a:pt x="7620" y="60960"/>
                  </a:moveTo>
                  <a:lnTo>
                    <a:pt x="0" y="60960"/>
                  </a:lnTo>
                  <a:lnTo>
                    <a:pt x="0" y="67310"/>
                  </a:lnTo>
                  <a:lnTo>
                    <a:pt x="7620" y="67310"/>
                  </a:lnTo>
                  <a:lnTo>
                    <a:pt x="7620" y="60960"/>
                  </a:lnTo>
                  <a:close/>
                </a:path>
                <a:path w="7620" h="690879">
                  <a:moveTo>
                    <a:pt x="7620" y="67310"/>
                  </a:moveTo>
                  <a:lnTo>
                    <a:pt x="0" y="67310"/>
                  </a:lnTo>
                  <a:lnTo>
                    <a:pt x="0" y="73660"/>
                  </a:lnTo>
                  <a:lnTo>
                    <a:pt x="7620" y="73660"/>
                  </a:lnTo>
                  <a:lnTo>
                    <a:pt x="7620" y="67310"/>
                  </a:lnTo>
                  <a:close/>
                </a:path>
                <a:path w="7620" h="690879">
                  <a:moveTo>
                    <a:pt x="7620" y="73660"/>
                  </a:moveTo>
                  <a:lnTo>
                    <a:pt x="0" y="73660"/>
                  </a:lnTo>
                  <a:lnTo>
                    <a:pt x="0" y="80010"/>
                  </a:lnTo>
                  <a:lnTo>
                    <a:pt x="7620" y="80010"/>
                  </a:lnTo>
                  <a:lnTo>
                    <a:pt x="7620" y="73660"/>
                  </a:lnTo>
                  <a:close/>
                </a:path>
                <a:path w="7620" h="690879">
                  <a:moveTo>
                    <a:pt x="7620" y="80010"/>
                  </a:moveTo>
                  <a:lnTo>
                    <a:pt x="0" y="80010"/>
                  </a:lnTo>
                  <a:lnTo>
                    <a:pt x="0" y="86360"/>
                  </a:lnTo>
                  <a:lnTo>
                    <a:pt x="7620" y="86360"/>
                  </a:lnTo>
                  <a:lnTo>
                    <a:pt x="7620" y="80010"/>
                  </a:lnTo>
                  <a:close/>
                </a:path>
                <a:path w="7620" h="690879">
                  <a:moveTo>
                    <a:pt x="7620" y="86360"/>
                  </a:moveTo>
                  <a:lnTo>
                    <a:pt x="0" y="86360"/>
                  </a:lnTo>
                  <a:lnTo>
                    <a:pt x="0" y="92710"/>
                  </a:lnTo>
                  <a:lnTo>
                    <a:pt x="7620" y="92710"/>
                  </a:lnTo>
                  <a:lnTo>
                    <a:pt x="7620" y="86360"/>
                  </a:lnTo>
                  <a:close/>
                </a:path>
                <a:path w="7620" h="690879">
                  <a:moveTo>
                    <a:pt x="7620" y="92710"/>
                  </a:moveTo>
                  <a:lnTo>
                    <a:pt x="0" y="92710"/>
                  </a:lnTo>
                  <a:lnTo>
                    <a:pt x="0" y="99060"/>
                  </a:lnTo>
                  <a:lnTo>
                    <a:pt x="7620" y="99060"/>
                  </a:lnTo>
                  <a:lnTo>
                    <a:pt x="7620" y="92710"/>
                  </a:lnTo>
                  <a:close/>
                </a:path>
                <a:path w="7620" h="690879">
                  <a:moveTo>
                    <a:pt x="7620" y="99060"/>
                  </a:moveTo>
                  <a:lnTo>
                    <a:pt x="0" y="99060"/>
                  </a:lnTo>
                  <a:lnTo>
                    <a:pt x="0" y="105410"/>
                  </a:lnTo>
                  <a:lnTo>
                    <a:pt x="7620" y="105410"/>
                  </a:lnTo>
                  <a:lnTo>
                    <a:pt x="7620" y="99060"/>
                  </a:lnTo>
                  <a:close/>
                </a:path>
                <a:path w="7620" h="690879">
                  <a:moveTo>
                    <a:pt x="7620" y="105410"/>
                  </a:moveTo>
                  <a:lnTo>
                    <a:pt x="0" y="105410"/>
                  </a:lnTo>
                  <a:lnTo>
                    <a:pt x="0" y="111760"/>
                  </a:lnTo>
                  <a:lnTo>
                    <a:pt x="7620" y="111760"/>
                  </a:lnTo>
                  <a:lnTo>
                    <a:pt x="7620" y="105410"/>
                  </a:lnTo>
                  <a:close/>
                </a:path>
                <a:path w="7620" h="690879">
                  <a:moveTo>
                    <a:pt x="7620" y="111760"/>
                  </a:moveTo>
                  <a:lnTo>
                    <a:pt x="0" y="111760"/>
                  </a:lnTo>
                  <a:lnTo>
                    <a:pt x="0" y="118110"/>
                  </a:lnTo>
                  <a:lnTo>
                    <a:pt x="7620" y="118110"/>
                  </a:lnTo>
                  <a:lnTo>
                    <a:pt x="7620" y="111760"/>
                  </a:lnTo>
                  <a:close/>
                </a:path>
                <a:path w="7620" h="690879">
                  <a:moveTo>
                    <a:pt x="7620" y="118110"/>
                  </a:moveTo>
                  <a:lnTo>
                    <a:pt x="0" y="118110"/>
                  </a:lnTo>
                  <a:lnTo>
                    <a:pt x="0" y="124460"/>
                  </a:lnTo>
                  <a:lnTo>
                    <a:pt x="7620" y="124460"/>
                  </a:lnTo>
                  <a:lnTo>
                    <a:pt x="7620" y="118110"/>
                  </a:lnTo>
                  <a:close/>
                </a:path>
                <a:path w="7620" h="690879">
                  <a:moveTo>
                    <a:pt x="7620" y="124460"/>
                  </a:moveTo>
                  <a:lnTo>
                    <a:pt x="0" y="124460"/>
                  </a:lnTo>
                  <a:lnTo>
                    <a:pt x="0" y="130810"/>
                  </a:lnTo>
                  <a:lnTo>
                    <a:pt x="7620" y="130810"/>
                  </a:lnTo>
                  <a:lnTo>
                    <a:pt x="7620" y="124460"/>
                  </a:lnTo>
                  <a:close/>
                </a:path>
                <a:path w="7620" h="690879">
                  <a:moveTo>
                    <a:pt x="7620" y="130810"/>
                  </a:moveTo>
                  <a:lnTo>
                    <a:pt x="0" y="130810"/>
                  </a:lnTo>
                  <a:lnTo>
                    <a:pt x="0" y="137160"/>
                  </a:lnTo>
                  <a:lnTo>
                    <a:pt x="7620" y="137160"/>
                  </a:lnTo>
                  <a:lnTo>
                    <a:pt x="7620" y="130810"/>
                  </a:lnTo>
                  <a:close/>
                </a:path>
                <a:path w="7620" h="690879">
                  <a:moveTo>
                    <a:pt x="7620" y="137160"/>
                  </a:moveTo>
                  <a:lnTo>
                    <a:pt x="0" y="137160"/>
                  </a:lnTo>
                  <a:lnTo>
                    <a:pt x="0" y="143510"/>
                  </a:lnTo>
                  <a:lnTo>
                    <a:pt x="7620" y="143510"/>
                  </a:lnTo>
                  <a:lnTo>
                    <a:pt x="7620" y="137160"/>
                  </a:lnTo>
                  <a:close/>
                </a:path>
                <a:path w="7620" h="690879">
                  <a:moveTo>
                    <a:pt x="7620" y="143510"/>
                  </a:moveTo>
                  <a:lnTo>
                    <a:pt x="0" y="143510"/>
                  </a:lnTo>
                  <a:lnTo>
                    <a:pt x="0" y="149860"/>
                  </a:lnTo>
                  <a:lnTo>
                    <a:pt x="7620" y="149860"/>
                  </a:lnTo>
                  <a:lnTo>
                    <a:pt x="7620" y="143510"/>
                  </a:lnTo>
                  <a:close/>
                </a:path>
                <a:path w="7620" h="690879">
                  <a:moveTo>
                    <a:pt x="7620" y="149860"/>
                  </a:moveTo>
                  <a:lnTo>
                    <a:pt x="0" y="149860"/>
                  </a:lnTo>
                  <a:lnTo>
                    <a:pt x="0" y="156210"/>
                  </a:lnTo>
                  <a:lnTo>
                    <a:pt x="7620" y="156210"/>
                  </a:lnTo>
                  <a:lnTo>
                    <a:pt x="7620" y="149860"/>
                  </a:lnTo>
                  <a:close/>
                </a:path>
                <a:path w="7620" h="690879">
                  <a:moveTo>
                    <a:pt x="7620" y="156210"/>
                  </a:moveTo>
                  <a:lnTo>
                    <a:pt x="0" y="156210"/>
                  </a:lnTo>
                  <a:lnTo>
                    <a:pt x="0" y="162560"/>
                  </a:lnTo>
                  <a:lnTo>
                    <a:pt x="7620" y="162560"/>
                  </a:lnTo>
                  <a:lnTo>
                    <a:pt x="7620" y="156210"/>
                  </a:lnTo>
                  <a:close/>
                </a:path>
                <a:path w="7620" h="690879">
                  <a:moveTo>
                    <a:pt x="7620" y="162560"/>
                  </a:moveTo>
                  <a:lnTo>
                    <a:pt x="0" y="162560"/>
                  </a:lnTo>
                  <a:lnTo>
                    <a:pt x="0" y="168910"/>
                  </a:lnTo>
                  <a:lnTo>
                    <a:pt x="7620" y="168910"/>
                  </a:lnTo>
                  <a:lnTo>
                    <a:pt x="7620" y="162560"/>
                  </a:lnTo>
                  <a:close/>
                </a:path>
                <a:path w="7620" h="690879">
                  <a:moveTo>
                    <a:pt x="7620" y="168910"/>
                  </a:moveTo>
                  <a:lnTo>
                    <a:pt x="0" y="168910"/>
                  </a:lnTo>
                  <a:lnTo>
                    <a:pt x="0" y="175260"/>
                  </a:lnTo>
                  <a:lnTo>
                    <a:pt x="7620" y="175260"/>
                  </a:lnTo>
                  <a:lnTo>
                    <a:pt x="7620" y="168910"/>
                  </a:lnTo>
                  <a:close/>
                </a:path>
                <a:path w="7620" h="690879">
                  <a:moveTo>
                    <a:pt x="7620" y="175260"/>
                  </a:moveTo>
                  <a:lnTo>
                    <a:pt x="0" y="175260"/>
                  </a:lnTo>
                  <a:lnTo>
                    <a:pt x="0" y="181610"/>
                  </a:lnTo>
                  <a:lnTo>
                    <a:pt x="7620" y="181610"/>
                  </a:lnTo>
                  <a:lnTo>
                    <a:pt x="7620" y="175260"/>
                  </a:lnTo>
                  <a:close/>
                </a:path>
                <a:path w="7620" h="690879">
                  <a:moveTo>
                    <a:pt x="7620" y="181610"/>
                  </a:moveTo>
                  <a:lnTo>
                    <a:pt x="0" y="181610"/>
                  </a:lnTo>
                  <a:lnTo>
                    <a:pt x="0" y="187960"/>
                  </a:lnTo>
                  <a:lnTo>
                    <a:pt x="7620" y="187960"/>
                  </a:lnTo>
                  <a:lnTo>
                    <a:pt x="7620" y="181610"/>
                  </a:lnTo>
                  <a:close/>
                </a:path>
                <a:path w="7620" h="690879">
                  <a:moveTo>
                    <a:pt x="7620" y="187960"/>
                  </a:moveTo>
                  <a:lnTo>
                    <a:pt x="0" y="187960"/>
                  </a:lnTo>
                  <a:lnTo>
                    <a:pt x="0" y="194310"/>
                  </a:lnTo>
                  <a:lnTo>
                    <a:pt x="7620" y="194310"/>
                  </a:lnTo>
                  <a:lnTo>
                    <a:pt x="7620" y="187960"/>
                  </a:lnTo>
                  <a:close/>
                </a:path>
                <a:path w="7620" h="690879">
                  <a:moveTo>
                    <a:pt x="7620" y="194310"/>
                  </a:moveTo>
                  <a:lnTo>
                    <a:pt x="0" y="194310"/>
                  </a:lnTo>
                  <a:lnTo>
                    <a:pt x="0" y="200660"/>
                  </a:lnTo>
                  <a:lnTo>
                    <a:pt x="7620" y="200660"/>
                  </a:lnTo>
                  <a:lnTo>
                    <a:pt x="7620" y="194310"/>
                  </a:lnTo>
                  <a:close/>
                </a:path>
                <a:path w="7620" h="690879">
                  <a:moveTo>
                    <a:pt x="7620" y="200660"/>
                  </a:moveTo>
                  <a:lnTo>
                    <a:pt x="0" y="200660"/>
                  </a:lnTo>
                  <a:lnTo>
                    <a:pt x="0" y="207010"/>
                  </a:lnTo>
                  <a:lnTo>
                    <a:pt x="7620" y="207010"/>
                  </a:lnTo>
                  <a:lnTo>
                    <a:pt x="7620" y="200660"/>
                  </a:lnTo>
                  <a:close/>
                </a:path>
                <a:path w="7620" h="690879">
                  <a:moveTo>
                    <a:pt x="7620" y="207010"/>
                  </a:moveTo>
                  <a:lnTo>
                    <a:pt x="0" y="207010"/>
                  </a:lnTo>
                  <a:lnTo>
                    <a:pt x="0" y="212090"/>
                  </a:lnTo>
                  <a:lnTo>
                    <a:pt x="7620" y="212090"/>
                  </a:lnTo>
                  <a:lnTo>
                    <a:pt x="7620" y="207010"/>
                  </a:lnTo>
                  <a:close/>
                </a:path>
                <a:path w="7620" h="690879">
                  <a:moveTo>
                    <a:pt x="7620" y="212090"/>
                  </a:moveTo>
                  <a:lnTo>
                    <a:pt x="0" y="212090"/>
                  </a:lnTo>
                  <a:lnTo>
                    <a:pt x="0" y="218440"/>
                  </a:lnTo>
                  <a:lnTo>
                    <a:pt x="7620" y="218440"/>
                  </a:lnTo>
                  <a:lnTo>
                    <a:pt x="7620" y="212090"/>
                  </a:lnTo>
                  <a:close/>
                </a:path>
                <a:path w="7620" h="690879">
                  <a:moveTo>
                    <a:pt x="7620" y="218440"/>
                  </a:moveTo>
                  <a:lnTo>
                    <a:pt x="0" y="218440"/>
                  </a:lnTo>
                  <a:lnTo>
                    <a:pt x="0" y="226060"/>
                  </a:lnTo>
                  <a:lnTo>
                    <a:pt x="7620" y="226060"/>
                  </a:lnTo>
                  <a:lnTo>
                    <a:pt x="7620" y="218440"/>
                  </a:lnTo>
                  <a:close/>
                </a:path>
                <a:path w="7620" h="690879">
                  <a:moveTo>
                    <a:pt x="7620" y="226060"/>
                  </a:moveTo>
                  <a:lnTo>
                    <a:pt x="0" y="226060"/>
                  </a:lnTo>
                  <a:lnTo>
                    <a:pt x="0" y="232410"/>
                  </a:lnTo>
                  <a:lnTo>
                    <a:pt x="7620" y="232410"/>
                  </a:lnTo>
                  <a:lnTo>
                    <a:pt x="7620" y="226060"/>
                  </a:lnTo>
                  <a:close/>
                </a:path>
                <a:path w="7620" h="690879">
                  <a:moveTo>
                    <a:pt x="7620" y="232410"/>
                  </a:moveTo>
                  <a:lnTo>
                    <a:pt x="0" y="232410"/>
                  </a:lnTo>
                  <a:lnTo>
                    <a:pt x="0" y="238760"/>
                  </a:lnTo>
                  <a:lnTo>
                    <a:pt x="7620" y="238760"/>
                  </a:lnTo>
                  <a:lnTo>
                    <a:pt x="7620" y="232410"/>
                  </a:lnTo>
                  <a:close/>
                </a:path>
                <a:path w="7620" h="690879">
                  <a:moveTo>
                    <a:pt x="7620" y="238760"/>
                  </a:moveTo>
                  <a:lnTo>
                    <a:pt x="0" y="238760"/>
                  </a:lnTo>
                  <a:lnTo>
                    <a:pt x="0" y="245110"/>
                  </a:lnTo>
                  <a:lnTo>
                    <a:pt x="7620" y="245110"/>
                  </a:lnTo>
                  <a:lnTo>
                    <a:pt x="7620" y="238760"/>
                  </a:lnTo>
                  <a:close/>
                </a:path>
                <a:path w="7620" h="690879">
                  <a:moveTo>
                    <a:pt x="7620" y="245110"/>
                  </a:moveTo>
                  <a:lnTo>
                    <a:pt x="0" y="245110"/>
                  </a:lnTo>
                  <a:lnTo>
                    <a:pt x="0" y="251460"/>
                  </a:lnTo>
                  <a:lnTo>
                    <a:pt x="7620" y="251460"/>
                  </a:lnTo>
                  <a:lnTo>
                    <a:pt x="7620" y="245110"/>
                  </a:lnTo>
                  <a:close/>
                </a:path>
                <a:path w="7620" h="690879">
                  <a:moveTo>
                    <a:pt x="7620" y="251460"/>
                  </a:moveTo>
                  <a:lnTo>
                    <a:pt x="0" y="251460"/>
                  </a:lnTo>
                  <a:lnTo>
                    <a:pt x="0" y="257810"/>
                  </a:lnTo>
                  <a:lnTo>
                    <a:pt x="7620" y="257810"/>
                  </a:lnTo>
                  <a:lnTo>
                    <a:pt x="7620" y="251460"/>
                  </a:lnTo>
                  <a:close/>
                </a:path>
                <a:path w="7620" h="690879">
                  <a:moveTo>
                    <a:pt x="7620" y="257810"/>
                  </a:moveTo>
                  <a:lnTo>
                    <a:pt x="0" y="257810"/>
                  </a:lnTo>
                  <a:lnTo>
                    <a:pt x="0" y="262890"/>
                  </a:lnTo>
                  <a:lnTo>
                    <a:pt x="7620" y="262890"/>
                  </a:lnTo>
                  <a:lnTo>
                    <a:pt x="7620" y="257810"/>
                  </a:lnTo>
                  <a:close/>
                </a:path>
                <a:path w="7620" h="690879">
                  <a:moveTo>
                    <a:pt x="7620" y="262890"/>
                  </a:moveTo>
                  <a:lnTo>
                    <a:pt x="0" y="262890"/>
                  </a:lnTo>
                  <a:lnTo>
                    <a:pt x="0" y="269240"/>
                  </a:lnTo>
                  <a:lnTo>
                    <a:pt x="7620" y="269240"/>
                  </a:lnTo>
                  <a:lnTo>
                    <a:pt x="7620" y="262890"/>
                  </a:lnTo>
                  <a:close/>
                </a:path>
                <a:path w="7620" h="690879">
                  <a:moveTo>
                    <a:pt x="7620" y="269240"/>
                  </a:moveTo>
                  <a:lnTo>
                    <a:pt x="0" y="269240"/>
                  </a:lnTo>
                  <a:lnTo>
                    <a:pt x="0" y="276860"/>
                  </a:lnTo>
                  <a:lnTo>
                    <a:pt x="7620" y="276860"/>
                  </a:lnTo>
                  <a:lnTo>
                    <a:pt x="7620" y="269240"/>
                  </a:lnTo>
                  <a:close/>
                </a:path>
                <a:path w="7620" h="690879">
                  <a:moveTo>
                    <a:pt x="7620" y="276860"/>
                  </a:moveTo>
                  <a:lnTo>
                    <a:pt x="0" y="276860"/>
                  </a:lnTo>
                  <a:lnTo>
                    <a:pt x="0" y="289560"/>
                  </a:lnTo>
                  <a:lnTo>
                    <a:pt x="7620" y="289560"/>
                  </a:lnTo>
                  <a:lnTo>
                    <a:pt x="7620" y="276860"/>
                  </a:lnTo>
                  <a:close/>
                </a:path>
                <a:path w="7620" h="690879">
                  <a:moveTo>
                    <a:pt x="7620" y="289560"/>
                  </a:moveTo>
                  <a:lnTo>
                    <a:pt x="0" y="289560"/>
                  </a:lnTo>
                  <a:lnTo>
                    <a:pt x="0" y="334010"/>
                  </a:lnTo>
                  <a:lnTo>
                    <a:pt x="7620" y="334010"/>
                  </a:lnTo>
                  <a:lnTo>
                    <a:pt x="7620" y="289560"/>
                  </a:lnTo>
                  <a:close/>
                </a:path>
                <a:path w="7620" h="690879">
                  <a:moveTo>
                    <a:pt x="7620" y="334010"/>
                  </a:moveTo>
                  <a:lnTo>
                    <a:pt x="0" y="334010"/>
                  </a:lnTo>
                  <a:lnTo>
                    <a:pt x="0" y="407670"/>
                  </a:lnTo>
                  <a:lnTo>
                    <a:pt x="7620" y="407670"/>
                  </a:lnTo>
                  <a:lnTo>
                    <a:pt x="7620" y="334010"/>
                  </a:lnTo>
                  <a:close/>
                </a:path>
                <a:path w="7620" h="690879">
                  <a:moveTo>
                    <a:pt x="5079" y="488950"/>
                  </a:moveTo>
                  <a:lnTo>
                    <a:pt x="0" y="488950"/>
                  </a:lnTo>
                  <a:lnTo>
                    <a:pt x="0" y="492760"/>
                  </a:lnTo>
                  <a:lnTo>
                    <a:pt x="7620" y="492760"/>
                  </a:lnTo>
                  <a:lnTo>
                    <a:pt x="7620" y="490220"/>
                  </a:lnTo>
                  <a:lnTo>
                    <a:pt x="5079" y="490220"/>
                  </a:lnTo>
                  <a:lnTo>
                    <a:pt x="5079" y="488950"/>
                  </a:lnTo>
                  <a:close/>
                </a:path>
                <a:path w="7620" h="690879">
                  <a:moveTo>
                    <a:pt x="7620" y="492760"/>
                  </a:moveTo>
                  <a:lnTo>
                    <a:pt x="0" y="492760"/>
                  </a:lnTo>
                  <a:lnTo>
                    <a:pt x="0" y="499110"/>
                  </a:lnTo>
                  <a:lnTo>
                    <a:pt x="7620" y="499110"/>
                  </a:lnTo>
                  <a:lnTo>
                    <a:pt x="7620" y="492760"/>
                  </a:lnTo>
                  <a:close/>
                </a:path>
                <a:path w="7620" h="690879">
                  <a:moveTo>
                    <a:pt x="7620" y="499110"/>
                  </a:moveTo>
                  <a:lnTo>
                    <a:pt x="0" y="499110"/>
                  </a:lnTo>
                  <a:lnTo>
                    <a:pt x="0" y="505460"/>
                  </a:lnTo>
                  <a:lnTo>
                    <a:pt x="7620" y="505460"/>
                  </a:lnTo>
                  <a:lnTo>
                    <a:pt x="7620" y="499110"/>
                  </a:lnTo>
                  <a:close/>
                </a:path>
                <a:path w="7620" h="690879">
                  <a:moveTo>
                    <a:pt x="7620" y="505460"/>
                  </a:moveTo>
                  <a:lnTo>
                    <a:pt x="0" y="505460"/>
                  </a:lnTo>
                  <a:lnTo>
                    <a:pt x="0" y="511810"/>
                  </a:lnTo>
                  <a:lnTo>
                    <a:pt x="7620" y="511810"/>
                  </a:lnTo>
                  <a:lnTo>
                    <a:pt x="7620" y="505460"/>
                  </a:lnTo>
                  <a:close/>
                </a:path>
                <a:path w="7620" h="690879">
                  <a:moveTo>
                    <a:pt x="7620" y="511810"/>
                  </a:moveTo>
                  <a:lnTo>
                    <a:pt x="0" y="511810"/>
                  </a:lnTo>
                  <a:lnTo>
                    <a:pt x="0" y="518160"/>
                  </a:lnTo>
                  <a:lnTo>
                    <a:pt x="7620" y="518160"/>
                  </a:lnTo>
                  <a:lnTo>
                    <a:pt x="7620" y="511810"/>
                  </a:lnTo>
                  <a:close/>
                </a:path>
                <a:path w="7620" h="690879">
                  <a:moveTo>
                    <a:pt x="7620" y="518160"/>
                  </a:moveTo>
                  <a:lnTo>
                    <a:pt x="0" y="518160"/>
                  </a:lnTo>
                  <a:lnTo>
                    <a:pt x="0" y="524510"/>
                  </a:lnTo>
                  <a:lnTo>
                    <a:pt x="7620" y="524510"/>
                  </a:lnTo>
                  <a:lnTo>
                    <a:pt x="7620" y="518160"/>
                  </a:lnTo>
                  <a:close/>
                </a:path>
                <a:path w="7620" h="690879">
                  <a:moveTo>
                    <a:pt x="7620" y="524510"/>
                  </a:moveTo>
                  <a:lnTo>
                    <a:pt x="0" y="524510"/>
                  </a:lnTo>
                  <a:lnTo>
                    <a:pt x="0" y="530860"/>
                  </a:lnTo>
                  <a:lnTo>
                    <a:pt x="7620" y="530860"/>
                  </a:lnTo>
                  <a:lnTo>
                    <a:pt x="7620" y="524510"/>
                  </a:lnTo>
                  <a:close/>
                </a:path>
                <a:path w="7620" h="690879">
                  <a:moveTo>
                    <a:pt x="7620" y="530860"/>
                  </a:moveTo>
                  <a:lnTo>
                    <a:pt x="0" y="530860"/>
                  </a:lnTo>
                  <a:lnTo>
                    <a:pt x="0" y="537210"/>
                  </a:lnTo>
                  <a:lnTo>
                    <a:pt x="7620" y="537210"/>
                  </a:lnTo>
                  <a:lnTo>
                    <a:pt x="7620" y="530860"/>
                  </a:lnTo>
                  <a:close/>
                </a:path>
                <a:path w="7620" h="690879">
                  <a:moveTo>
                    <a:pt x="7620" y="537210"/>
                  </a:moveTo>
                  <a:lnTo>
                    <a:pt x="0" y="537210"/>
                  </a:lnTo>
                  <a:lnTo>
                    <a:pt x="0" y="543560"/>
                  </a:lnTo>
                  <a:lnTo>
                    <a:pt x="7620" y="543560"/>
                  </a:lnTo>
                  <a:lnTo>
                    <a:pt x="7620" y="537210"/>
                  </a:lnTo>
                  <a:close/>
                </a:path>
                <a:path w="7620" h="690879">
                  <a:moveTo>
                    <a:pt x="7620" y="543560"/>
                  </a:moveTo>
                  <a:lnTo>
                    <a:pt x="0" y="543560"/>
                  </a:lnTo>
                  <a:lnTo>
                    <a:pt x="0" y="549910"/>
                  </a:lnTo>
                  <a:lnTo>
                    <a:pt x="7620" y="549910"/>
                  </a:lnTo>
                  <a:lnTo>
                    <a:pt x="7620" y="543560"/>
                  </a:lnTo>
                  <a:close/>
                </a:path>
                <a:path w="7620" h="690879">
                  <a:moveTo>
                    <a:pt x="7620" y="549910"/>
                  </a:moveTo>
                  <a:lnTo>
                    <a:pt x="0" y="549910"/>
                  </a:lnTo>
                  <a:lnTo>
                    <a:pt x="0" y="556260"/>
                  </a:lnTo>
                  <a:lnTo>
                    <a:pt x="7620" y="556260"/>
                  </a:lnTo>
                  <a:lnTo>
                    <a:pt x="7620" y="549910"/>
                  </a:lnTo>
                  <a:close/>
                </a:path>
                <a:path w="7620" h="690879">
                  <a:moveTo>
                    <a:pt x="7620" y="556260"/>
                  </a:moveTo>
                  <a:lnTo>
                    <a:pt x="0" y="556260"/>
                  </a:lnTo>
                  <a:lnTo>
                    <a:pt x="0" y="562610"/>
                  </a:lnTo>
                  <a:lnTo>
                    <a:pt x="7620" y="562610"/>
                  </a:lnTo>
                  <a:lnTo>
                    <a:pt x="7620" y="556260"/>
                  </a:lnTo>
                  <a:close/>
                </a:path>
                <a:path w="7620" h="690879">
                  <a:moveTo>
                    <a:pt x="7620" y="562610"/>
                  </a:moveTo>
                  <a:lnTo>
                    <a:pt x="0" y="562610"/>
                  </a:lnTo>
                  <a:lnTo>
                    <a:pt x="0" y="568960"/>
                  </a:lnTo>
                  <a:lnTo>
                    <a:pt x="7620" y="568960"/>
                  </a:lnTo>
                  <a:lnTo>
                    <a:pt x="7620" y="562610"/>
                  </a:lnTo>
                  <a:close/>
                </a:path>
                <a:path w="7620" h="690879">
                  <a:moveTo>
                    <a:pt x="7620" y="568960"/>
                  </a:moveTo>
                  <a:lnTo>
                    <a:pt x="0" y="568960"/>
                  </a:lnTo>
                  <a:lnTo>
                    <a:pt x="0" y="575310"/>
                  </a:lnTo>
                  <a:lnTo>
                    <a:pt x="7620" y="575310"/>
                  </a:lnTo>
                  <a:lnTo>
                    <a:pt x="7620" y="568960"/>
                  </a:lnTo>
                  <a:close/>
                </a:path>
                <a:path w="7620" h="690879">
                  <a:moveTo>
                    <a:pt x="7620" y="575310"/>
                  </a:moveTo>
                  <a:lnTo>
                    <a:pt x="0" y="575310"/>
                  </a:lnTo>
                  <a:lnTo>
                    <a:pt x="0" y="581660"/>
                  </a:lnTo>
                  <a:lnTo>
                    <a:pt x="7620" y="581660"/>
                  </a:lnTo>
                  <a:lnTo>
                    <a:pt x="7620" y="575310"/>
                  </a:lnTo>
                  <a:close/>
                </a:path>
                <a:path w="7620" h="690879">
                  <a:moveTo>
                    <a:pt x="7620" y="581660"/>
                  </a:moveTo>
                  <a:lnTo>
                    <a:pt x="0" y="581660"/>
                  </a:lnTo>
                  <a:lnTo>
                    <a:pt x="0" y="588010"/>
                  </a:lnTo>
                  <a:lnTo>
                    <a:pt x="7620" y="588010"/>
                  </a:lnTo>
                  <a:lnTo>
                    <a:pt x="7620" y="581660"/>
                  </a:lnTo>
                  <a:close/>
                </a:path>
                <a:path w="7620" h="690879">
                  <a:moveTo>
                    <a:pt x="7620" y="588010"/>
                  </a:moveTo>
                  <a:lnTo>
                    <a:pt x="0" y="588010"/>
                  </a:lnTo>
                  <a:lnTo>
                    <a:pt x="0" y="594360"/>
                  </a:lnTo>
                  <a:lnTo>
                    <a:pt x="7620" y="594360"/>
                  </a:lnTo>
                  <a:lnTo>
                    <a:pt x="7620" y="588010"/>
                  </a:lnTo>
                  <a:close/>
                </a:path>
                <a:path w="7620" h="690879">
                  <a:moveTo>
                    <a:pt x="7620" y="594360"/>
                  </a:moveTo>
                  <a:lnTo>
                    <a:pt x="0" y="594360"/>
                  </a:lnTo>
                  <a:lnTo>
                    <a:pt x="0" y="600710"/>
                  </a:lnTo>
                  <a:lnTo>
                    <a:pt x="7620" y="600710"/>
                  </a:lnTo>
                  <a:lnTo>
                    <a:pt x="7620" y="594360"/>
                  </a:lnTo>
                  <a:close/>
                </a:path>
                <a:path w="7620" h="690879">
                  <a:moveTo>
                    <a:pt x="7620" y="600710"/>
                  </a:moveTo>
                  <a:lnTo>
                    <a:pt x="0" y="600710"/>
                  </a:lnTo>
                  <a:lnTo>
                    <a:pt x="0" y="607060"/>
                  </a:lnTo>
                  <a:lnTo>
                    <a:pt x="7620" y="607060"/>
                  </a:lnTo>
                  <a:lnTo>
                    <a:pt x="7620" y="600710"/>
                  </a:lnTo>
                  <a:close/>
                </a:path>
                <a:path w="7620" h="690879">
                  <a:moveTo>
                    <a:pt x="7620" y="607060"/>
                  </a:moveTo>
                  <a:lnTo>
                    <a:pt x="0" y="607060"/>
                  </a:lnTo>
                  <a:lnTo>
                    <a:pt x="0" y="613410"/>
                  </a:lnTo>
                  <a:lnTo>
                    <a:pt x="7620" y="613410"/>
                  </a:lnTo>
                  <a:lnTo>
                    <a:pt x="7620" y="607060"/>
                  </a:lnTo>
                  <a:close/>
                </a:path>
                <a:path w="7620" h="690879">
                  <a:moveTo>
                    <a:pt x="7620" y="613410"/>
                  </a:moveTo>
                  <a:lnTo>
                    <a:pt x="0" y="613410"/>
                  </a:lnTo>
                  <a:lnTo>
                    <a:pt x="0" y="619760"/>
                  </a:lnTo>
                  <a:lnTo>
                    <a:pt x="7620" y="619760"/>
                  </a:lnTo>
                  <a:lnTo>
                    <a:pt x="7620" y="613410"/>
                  </a:lnTo>
                  <a:close/>
                </a:path>
                <a:path w="7620" h="690879">
                  <a:moveTo>
                    <a:pt x="7620" y="619760"/>
                  </a:moveTo>
                  <a:lnTo>
                    <a:pt x="0" y="619760"/>
                  </a:lnTo>
                  <a:lnTo>
                    <a:pt x="0" y="626110"/>
                  </a:lnTo>
                  <a:lnTo>
                    <a:pt x="7620" y="626110"/>
                  </a:lnTo>
                  <a:lnTo>
                    <a:pt x="7620" y="619760"/>
                  </a:lnTo>
                  <a:close/>
                </a:path>
                <a:path w="7620" h="690879">
                  <a:moveTo>
                    <a:pt x="7620" y="626110"/>
                  </a:moveTo>
                  <a:lnTo>
                    <a:pt x="0" y="626110"/>
                  </a:lnTo>
                  <a:lnTo>
                    <a:pt x="0" y="632460"/>
                  </a:lnTo>
                  <a:lnTo>
                    <a:pt x="7620" y="632460"/>
                  </a:lnTo>
                  <a:lnTo>
                    <a:pt x="7620" y="626110"/>
                  </a:lnTo>
                  <a:close/>
                </a:path>
                <a:path w="7620" h="690879">
                  <a:moveTo>
                    <a:pt x="7620" y="632460"/>
                  </a:moveTo>
                  <a:lnTo>
                    <a:pt x="0" y="632460"/>
                  </a:lnTo>
                  <a:lnTo>
                    <a:pt x="0" y="638810"/>
                  </a:lnTo>
                  <a:lnTo>
                    <a:pt x="7620" y="638810"/>
                  </a:lnTo>
                  <a:lnTo>
                    <a:pt x="7620" y="632460"/>
                  </a:lnTo>
                  <a:close/>
                </a:path>
                <a:path w="7620" h="690879">
                  <a:moveTo>
                    <a:pt x="7620" y="638810"/>
                  </a:moveTo>
                  <a:lnTo>
                    <a:pt x="0" y="638810"/>
                  </a:lnTo>
                  <a:lnTo>
                    <a:pt x="0" y="645160"/>
                  </a:lnTo>
                  <a:lnTo>
                    <a:pt x="7620" y="645160"/>
                  </a:lnTo>
                  <a:lnTo>
                    <a:pt x="7620" y="638810"/>
                  </a:lnTo>
                  <a:close/>
                </a:path>
                <a:path w="7620" h="690879">
                  <a:moveTo>
                    <a:pt x="7620" y="645160"/>
                  </a:moveTo>
                  <a:lnTo>
                    <a:pt x="0" y="645160"/>
                  </a:lnTo>
                  <a:lnTo>
                    <a:pt x="0" y="651510"/>
                  </a:lnTo>
                  <a:lnTo>
                    <a:pt x="7620" y="651510"/>
                  </a:lnTo>
                  <a:lnTo>
                    <a:pt x="7620" y="645160"/>
                  </a:lnTo>
                  <a:close/>
                </a:path>
                <a:path w="7620" h="690879">
                  <a:moveTo>
                    <a:pt x="7620" y="651510"/>
                  </a:moveTo>
                  <a:lnTo>
                    <a:pt x="0" y="651510"/>
                  </a:lnTo>
                  <a:lnTo>
                    <a:pt x="0" y="657860"/>
                  </a:lnTo>
                  <a:lnTo>
                    <a:pt x="7620" y="657860"/>
                  </a:lnTo>
                  <a:lnTo>
                    <a:pt x="7620" y="651510"/>
                  </a:lnTo>
                  <a:close/>
                </a:path>
                <a:path w="7620" h="690879">
                  <a:moveTo>
                    <a:pt x="7620" y="657860"/>
                  </a:moveTo>
                  <a:lnTo>
                    <a:pt x="0" y="657860"/>
                  </a:lnTo>
                  <a:lnTo>
                    <a:pt x="0" y="664210"/>
                  </a:lnTo>
                  <a:lnTo>
                    <a:pt x="7620" y="664210"/>
                  </a:lnTo>
                  <a:lnTo>
                    <a:pt x="7620" y="657860"/>
                  </a:lnTo>
                  <a:close/>
                </a:path>
                <a:path w="7620" h="690879">
                  <a:moveTo>
                    <a:pt x="7620" y="664210"/>
                  </a:moveTo>
                  <a:lnTo>
                    <a:pt x="0" y="664210"/>
                  </a:lnTo>
                  <a:lnTo>
                    <a:pt x="0" y="670560"/>
                  </a:lnTo>
                  <a:lnTo>
                    <a:pt x="7620" y="670560"/>
                  </a:lnTo>
                  <a:lnTo>
                    <a:pt x="7620" y="664210"/>
                  </a:lnTo>
                  <a:close/>
                </a:path>
                <a:path w="7620" h="690879">
                  <a:moveTo>
                    <a:pt x="7620" y="670560"/>
                  </a:moveTo>
                  <a:lnTo>
                    <a:pt x="0" y="670560"/>
                  </a:lnTo>
                  <a:lnTo>
                    <a:pt x="0" y="676910"/>
                  </a:lnTo>
                  <a:lnTo>
                    <a:pt x="7620" y="676910"/>
                  </a:lnTo>
                  <a:lnTo>
                    <a:pt x="7620" y="670560"/>
                  </a:lnTo>
                  <a:close/>
                </a:path>
                <a:path w="7620" h="690879">
                  <a:moveTo>
                    <a:pt x="7620" y="676910"/>
                  </a:moveTo>
                  <a:lnTo>
                    <a:pt x="0" y="676910"/>
                  </a:lnTo>
                  <a:lnTo>
                    <a:pt x="0" y="683260"/>
                  </a:lnTo>
                  <a:lnTo>
                    <a:pt x="7620" y="683260"/>
                  </a:lnTo>
                  <a:lnTo>
                    <a:pt x="7620" y="676910"/>
                  </a:lnTo>
                  <a:close/>
                </a:path>
                <a:path w="7620" h="690879">
                  <a:moveTo>
                    <a:pt x="7620" y="683260"/>
                  </a:moveTo>
                  <a:lnTo>
                    <a:pt x="0" y="683260"/>
                  </a:lnTo>
                  <a:lnTo>
                    <a:pt x="0" y="689610"/>
                  </a:lnTo>
                  <a:lnTo>
                    <a:pt x="7620" y="689610"/>
                  </a:lnTo>
                  <a:lnTo>
                    <a:pt x="7620" y="683260"/>
                  </a:lnTo>
                  <a:close/>
                </a:path>
                <a:path w="7620" h="690879">
                  <a:moveTo>
                    <a:pt x="3810" y="689610"/>
                  </a:moveTo>
                  <a:lnTo>
                    <a:pt x="0" y="689610"/>
                  </a:lnTo>
                  <a:lnTo>
                    <a:pt x="0" y="690880"/>
                  </a:lnTo>
                  <a:lnTo>
                    <a:pt x="3810" y="690880"/>
                  </a:lnTo>
                  <a:lnTo>
                    <a:pt x="3810" y="689610"/>
                  </a:lnTo>
                  <a:close/>
                </a:path>
              </a:pathLst>
            </a:custGeom>
            <a:solidFill>
              <a:srgbClr val="6800F1"/>
            </a:solidFill>
          </p:spPr>
          <p:txBody>
            <a:bodyPr bIns="0" lIns="0" rIns="0" rtlCol="0" tIns="0" wrap="square"/>
            <a:p/>
          </p:txBody>
        </p:sp>
        <p:sp>
          <p:nvSpPr>
            <p:cNvPr id="1049413" name="object 707"/>
            <p:cNvSpPr/>
            <p:nvPr/>
          </p:nvSpPr>
          <p:spPr>
            <a:xfrm>
              <a:off x="3351530" y="4472939"/>
              <a:ext cx="7620" cy="694690"/>
            </a:xfrm>
            <a:custGeom>
              <a:avLst/>
              <a:ahLst/>
              <a:rect l="l" t="t" r="r" b="b"/>
              <a:pathLst>
                <a:path w="7620" h="694689">
                  <a:moveTo>
                    <a:pt x="3810" y="0"/>
                  </a:moveTo>
                  <a:lnTo>
                    <a:pt x="0" y="0"/>
                  </a:lnTo>
                  <a:lnTo>
                    <a:pt x="0" y="6349"/>
                  </a:lnTo>
                  <a:lnTo>
                    <a:pt x="7620" y="6349"/>
                  </a:lnTo>
                  <a:lnTo>
                    <a:pt x="7620" y="2539"/>
                  </a:lnTo>
                  <a:lnTo>
                    <a:pt x="6350" y="2539"/>
                  </a:lnTo>
                  <a:lnTo>
                    <a:pt x="6350" y="1269"/>
                  </a:lnTo>
                  <a:lnTo>
                    <a:pt x="3810" y="1269"/>
                  </a:lnTo>
                  <a:lnTo>
                    <a:pt x="3810" y="0"/>
                  </a:lnTo>
                  <a:close/>
                </a:path>
                <a:path w="7620" h="694689">
                  <a:moveTo>
                    <a:pt x="7620" y="6349"/>
                  </a:moveTo>
                  <a:lnTo>
                    <a:pt x="0" y="6349"/>
                  </a:lnTo>
                  <a:lnTo>
                    <a:pt x="0" y="12699"/>
                  </a:lnTo>
                  <a:lnTo>
                    <a:pt x="7620" y="12699"/>
                  </a:lnTo>
                  <a:lnTo>
                    <a:pt x="7620" y="6349"/>
                  </a:lnTo>
                  <a:close/>
                </a:path>
                <a:path w="7620" h="694689">
                  <a:moveTo>
                    <a:pt x="7620" y="12699"/>
                  </a:moveTo>
                  <a:lnTo>
                    <a:pt x="0" y="12699"/>
                  </a:lnTo>
                  <a:lnTo>
                    <a:pt x="0" y="19049"/>
                  </a:lnTo>
                  <a:lnTo>
                    <a:pt x="7620" y="19049"/>
                  </a:lnTo>
                  <a:lnTo>
                    <a:pt x="7620" y="12699"/>
                  </a:lnTo>
                  <a:close/>
                </a:path>
                <a:path w="7620" h="694689">
                  <a:moveTo>
                    <a:pt x="7620" y="19049"/>
                  </a:moveTo>
                  <a:lnTo>
                    <a:pt x="0" y="19049"/>
                  </a:lnTo>
                  <a:lnTo>
                    <a:pt x="0" y="25399"/>
                  </a:lnTo>
                  <a:lnTo>
                    <a:pt x="7620" y="25399"/>
                  </a:lnTo>
                  <a:lnTo>
                    <a:pt x="7620" y="19049"/>
                  </a:lnTo>
                  <a:close/>
                </a:path>
                <a:path w="7620" h="694689">
                  <a:moveTo>
                    <a:pt x="7620" y="25399"/>
                  </a:moveTo>
                  <a:lnTo>
                    <a:pt x="0" y="25399"/>
                  </a:lnTo>
                  <a:lnTo>
                    <a:pt x="0" y="31749"/>
                  </a:lnTo>
                  <a:lnTo>
                    <a:pt x="7620" y="31749"/>
                  </a:lnTo>
                  <a:lnTo>
                    <a:pt x="7620" y="25399"/>
                  </a:lnTo>
                  <a:close/>
                </a:path>
                <a:path w="7620" h="694689">
                  <a:moveTo>
                    <a:pt x="7620" y="31749"/>
                  </a:moveTo>
                  <a:lnTo>
                    <a:pt x="0" y="31749"/>
                  </a:lnTo>
                  <a:lnTo>
                    <a:pt x="0" y="38099"/>
                  </a:lnTo>
                  <a:lnTo>
                    <a:pt x="7620" y="38099"/>
                  </a:lnTo>
                  <a:lnTo>
                    <a:pt x="7620" y="31749"/>
                  </a:lnTo>
                  <a:close/>
                </a:path>
                <a:path w="7620" h="694689">
                  <a:moveTo>
                    <a:pt x="7620" y="38099"/>
                  </a:moveTo>
                  <a:lnTo>
                    <a:pt x="0" y="38099"/>
                  </a:lnTo>
                  <a:lnTo>
                    <a:pt x="0" y="44449"/>
                  </a:lnTo>
                  <a:lnTo>
                    <a:pt x="7620" y="44449"/>
                  </a:lnTo>
                  <a:lnTo>
                    <a:pt x="7620" y="38099"/>
                  </a:lnTo>
                  <a:close/>
                </a:path>
                <a:path w="7620" h="694689">
                  <a:moveTo>
                    <a:pt x="7620" y="44449"/>
                  </a:moveTo>
                  <a:lnTo>
                    <a:pt x="0" y="44449"/>
                  </a:lnTo>
                  <a:lnTo>
                    <a:pt x="0" y="50799"/>
                  </a:lnTo>
                  <a:lnTo>
                    <a:pt x="7620" y="50799"/>
                  </a:lnTo>
                  <a:lnTo>
                    <a:pt x="7620" y="44449"/>
                  </a:lnTo>
                  <a:close/>
                </a:path>
                <a:path w="7620" h="694689">
                  <a:moveTo>
                    <a:pt x="7620" y="50799"/>
                  </a:moveTo>
                  <a:lnTo>
                    <a:pt x="0" y="50799"/>
                  </a:lnTo>
                  <a:lnTo>
                    <a:pt x="0" y="57149"/>
                  </a:lnTo>
                  <a:lnTo>
                    <a:pt x="7620" y="57149"/>
                  </a:lnTo>
                  <a:lnTo>
                    <a:pt x="7620" y="50799"/>
                  </a:lnTo>
                  <a:close/>
                </a:path>
                <a:path w="7620" h="694689">
                  <a:moveTo>
                    <a:pt x="7620" y="57149"/>
                  </a:moveTo>
                  <a:lnTo>
                    <a:pt x="0" y="57149"/>
                  </a:lnTo>
                  <a:lnTo>
                    <a:pt x="0" y="63499"/>
                  </a:lnTo>
                  <a:lnTo>
                    <a:pt x="7620" y="63499"/>
                  </a:lnTo>
                  <a:lnTo>
                    <a:pt x="7620" y="57149"/>
                  </a:lnTo>
                  <a:close/>
                </a:path>
                <a:path w="7620" h="694689">
                  <a:moveTo>
                    <a:pt x="7620" y="63499"/>
                  </a:moveTo>
                  <a:lnTo>
                    <a:pt x="0" y="63499"/>
                  </a:lnTo>
                  <a:lnTo>
                    <a:pt x="0" y="69849"/>
                  </a:lnTo>
                  <a:lnTo>
                    <a:pt x="7620" y="69849"/>
                  </a:lnTo>
                  <a:lnTo>
                    <a:pt x="7620" y="63499"/>
                  </a:lnTo>
                  <a:close/>
                </a:path>
                <a:path w="7620" h="694689">
                  <a:moveTo>
                    <a:pt x="7620" y="69849"/>
                  </a:moveTo>
                  <a:lnTo>
                    <a:pt x="0" y="69849"/>
                  </a:lnTo>
                  <a:lnTo>
                    <a:pt x="0" y="76199"/>
                  </a:lnTo>
                  <a:lnTo>
                    <a:pt x="7620" y="76199"/>
                  </a:lnTo>
                  <a:lnTo>
                    <a:pt x="7620" y="69849"/>
                  </a:lnTo>
                  <a:close/>
                </a:path>
                <a:path w="7620" h="694689">
                  <a:moveTo>
                    <a:pt x="7620" y="76199"/>
                  </a:moveTo>
                  <a:lnTo>
                    <a:pt x="0" y="76199"/>
                  </a:lnTo>
                  <a:lnTo>
                    <a:pt x="0" y="82549"/>
                  </a:lnTo>
                  <a:lnTo>
                    <a:pt x="7620" y="82549"/>
                  </a:lnTo>
                  <a:lnTo>
                    <a:pt x="7620" y="76199"/>
                  </a:lnTo>
                  <a:close/>
                </a:path>
                <a:path w="7620" h="694689">
                  <a:moveTo>
                    <a:pt x="7620" y="82549"/>
                  </a:moveTo>
                  <a:lnTo>
                    <a:pt x="0" y="82549"/>
                  </a:lnTo>
                  <a:lnTo>
                    <a:pt x="0" y="88899"/>
                  </a:lnTo>
                  <a:lnTo>
                    <a:pt x="7620" y="88899"/>
                  </a:lnTo>
                  <a:lnTo>
                    <a:pt x="7620" y="82549"/>
                  </a:lnTo>
                  <a:close/>
                </a:path>
                <a:path w="7620" h="694689">
                  <a:moveTo>
                    <a:pt x="7620" y="88899"/>
                  </a:moveTo>
                  <a:lnTo>
                    <a:pt x="0" y="88899"/>
                  </a:lnTo>
                  <a:lnTo>
                    <a:pt x="0" y="95249"/>
                  </a:lnTo>
                  <a:lnTo>
                    <a:pt x="7620" y="95249"/>
                  </a:lnTo>
                  <a:lnTo>
                    <a:pt x="7620" y="88899"/>
                  </a:lnTo>
                  <a:close/>
                </a:path>
                <a:path w="7620" h="694689">
                  <a:moveTo>
                    <a:pt x="7620" y="95249"/>
                  </a:moveTo>
                  <a:lnTo>
                    <a:pt x="0" y="95249"/>
                  </a:lnTo>
                  <a:lnTo>
                    <a:pt x="0" y="101599"/>
                  </a:lnTo>
                  <a:lnTo>
                    <a:pt x="7620" y="101599"/>
                  </a:lnTo>
                  <a:lnTo>
                    <a:pt x="7620" y="95249"/>
                  </a:lnTo>
                  <a:close/>
                </a:path>
                <a:path w="7620" h="694689">
                  <a:moveTo>
                    <a:pt x="7620" y="101599"/>
                  </a:moveTo>
                  <a:lnTo>
                    <a:pt x="0" y="101599"/>
                  </a:lnTo>
                  <a:lnTo>
                    <a:pt x="0" y="107949"/>
                  </a:lnTo>
                  <a:lnTo>
                    <a:pt x="7620" y="107949"/>
                  </a:lnTo>
                  <a:lnTo>
                    <a:pt x="7620" y="101599"/>
                  </a:lnTo>
                  <a:close/>
                </a:path>
                <a:path w="7620" h="694689">
                  <a:moveTo>
                    <a:pt x="7620" y="107949"/>
                  </a:moveTo>
                  <a:lnTo>
                    <a:pt x="0" y="107949"/>
                  </a:lnTo>
                  <a:lnTo>
                    <a:pt x="0" y="114299"/>
                  </a:lnTo>
                  <a:lnTo>
                    <a:pt x="7620" y="114299"/>
                  </a:lnTo>
                  <a:lnTo>
                    <a:pt x="7620" y="107949"/>
                  </a:lnTo>
                  <a:close/>
                </a:path>
                <a:path w="7620" h="694689">
                  <a:moveTo>
                    <a:pt x="7620" y="114299"/>
                  </a:moveTo>
                  <a:lnTo>
                    <a:pt x="0" y="114299"/>
                  </a:lnTo>
                  <a:lnTo>
                    <a:pt x="0" y="120649"/>
                  </a:lnTo>
                  <a:lnTo>
                    <a:pt x="7620" y="120649"/>
                  </a:lnTo>
                  <a:lnTo>
                    <a:pt x="7620" y="114299"/>
                  </a:lnTo>
                  <a:close/>
                </a:path>
                <a:path w="7620" h="694689">
                  <a:moveTo>
                    <a:pt x="7620" y="120649"/>
                  </a:moveTo>
                  <a:lnTo>
                    <a:pt x="0" y="120649"/>
                  </a:lnTo>
                  <a:lnTo>
                    <a:pt x="0" y="126999"/>
                  </a:lnTo>
                  <a:lnTo>
                    <a:pt x="7620" y="126999"/>
                  </a:lnTo>
                  <a:lnTo>
                    <a:pt x="7620" y="120649"/>
                  </a:lnTo>
                  <a:close/>
                </a:path>
                <a:path w="7620" h="694689">
                  <a:moveTo>
                    <a:pt x="7620" y="126999"/>
                  </a:moveTo>
                  <a:lnTo>
                    <a:pt x="0" y="126999"/>
                  </a:lnTo>
                  <a:lnTo>
                    <a:pt x="0" y="133349"/>
                  </a:lnTo>
                  <a:lnTo>
                    <a:pt x="7620" y="133349"/>
                  </a:lnTo>
                  <a:lnTo>
                    <a:pt x="7620" y="126999"/>
                  </a:lnTo>
                  <a:close/>
                </a:path>
                <a:path w="7620" h="694689">
                  <a:moveTo>
                    <a:pt x="7620" y="133349"/>
                  </a:moveTo>
                  <a:lnTo>
                    <a:pt x="0" y="133349"/>
                  </a:lnTo>
                  <a:lnTo>
                    <a:pt x="0" y="139699"/>
                  </a:lnTo>
                  <a:lnTo>
                    <a:pt x="7620" y="139699"/>
                  </a:lnTo>
                  <a:lnTo>
                    <a:pt x="7620" y="133349"/>
                  </a:lnTo>
                  <a:close/>
                </a:path>
                <a:path w="7620" h="694689">
                  <a:moveTo>
                    <a:pt x="7620" y="139699"/>
                  </a:moveTo>
                  <a:lnTo>
                    <a:pt x="0" y="139699"/>
                  </a:lnTo>
                  <a:lnTo>
                    <a:pt x="0" y="146049"/>
                  </a:lnTo>
                  <a:lnTo>
                    <a:pt x="7620" y="146049"/>
                  </a:lnTo>
                  <a:lnTo>
                    <a:pt x="7620" y="139699"/>
                  </a:lnTo>
                  <a:close/>
                </a:path>
                <a:path w="7620" h="694689">
                  <a:moveTo>
                    <a:pt x="7620" y="146049"/>
                  </a:moveTo>
                  <a:lnTo>
                    <a:pt x="0" y="146049"/>
                  </a:lnTo>
                  <a:lnTo>
                    <a:pt x="0" y="152399"/>
                  </a:lnTo>
                  <a:lnTo>
                    <a:pt x="7620" y="152399"/>
                  </a:lnTo>
                  <a:lnTo>
                    <a:pt x="7620" y="146049"/>
                  </a:lnTo>
                  <a:close/>
                </a:path>
                <a:path w="7620" h="694689">
                  <a:moveTo>
                    <a:pt x="7620" y="152399"/>
                  </a:moveTo>
                  <a:lnTo>
                    <a:pt x="0" y="152399"/>
                  </a:lnTo>
                  <a:lnTo>
                    <a:pt x="0" y="158749"/>
                  </a:lnTo>
                  <a:lnTo>
                    <a:pt x="7620" y="158749"/>
                  </a:lnTo>
                  <a:lnTo>
                    <a:pt x="7620" y="152399"/>
                  </a:lnTo>
                  <a:close/>
                </a:path>
                <a:path w="7620" h="694689">
                  <a:moveTo>
                    <a:pt x="7620" y="158749"/>
                  </a:moveTo>
                  <a:lnTo>
                    <a:pt x="0" y="158749"/>
                  </a:lnTo>
                  <a:lnTo>
                    <a:pt x="0" y="165099"/>
                  </a:lnTo>
                  <a:lnTo>
                    <a:pt x="7620" y="165099"/>
                  </a:lnTo>
                  <a:lnTo>
                    <a:pt x="7620" y="158749"/>
                  </a:lnTo>
                  <a:close/>
                </a:path>
                <a:path w="7620" h="694689">
                  <a:moveTo>
                    <a:pt x="7620" y="165099"/>
                  </a:moveTo>
                  <a:lnTo>
                    <a:pt x="0" y="165099"/>
                  </a:lnTo>
                  <a:lnTo>
                    <a:pt x="0" y="171449"/>
                  </a:lnTo>
                  <a:lnTo>
                    <a:pt x="7620" y="171449"/>
                  </a:lnTo>
                  <a:lnTo>
                    <a:pt x="7620" y="165099"/>
                  </a:lnTo>
                  <a:close/>
                </a:path>
                <a:path w="7620" h="694689">
                  <a:moveTo>
                    <a:pt x="7620" y="171449"/>
                  </a:moveTo>
                  <a:lnTo>
                    <a:pt x="0" y="171449"/>
                  </a:lnTo>
                  <a:lnTo>
                    <a:pt x="0" y="177799"/>
                  </a:lnTo>
                  <a:lnTo>
                    <a:pt x="7620" y="177799"/>
                  </a:lnTo>
                  <a:lnTo>
                    <a:pt x="7620" y="171449"/>
                  </a:lnTo>
                  <a:close/>
                </a:path>
                <a:path w="7620" h="694689">
                  <a:moveTo>
                    <a:pt x="7620" y="177799"/>
                  </a:moveTo>
                  <a:lnTo>
                    <a:pt x="0" y="177799"/>
                  </a:lnTo>
                  <a:lnTo>
                    <a:pt x="0" y="184149"/>
                  </a:lnTo>
                  <a:lnTo>
                    <a:pt x="7620" y="184149"/>
                  </a:lnTo>
                  <a:lnTo>
                    <a:pt x="7620" y="177799"/>
                  </a:lnTo>
                  <a:close/>
                </a:path>
                <a:path w="7620" h="694689">
                  <a:moveTo>
                    <a:pt x="7620" y="184149"/>
                  </a:moveTo>
                  <a:lnTo>
                    <a:pt x="0" y="184149"/>
                  </a:lnTo>
                  <a:lnTo>
                    <a:pt x="0" y="190499"/>
                  </a:lnTo>
                  <a:lnTo>
                    <a:pt x="7620" y="190499"/>
                  </a:lnTo>
                  <a:lnTo>
                    <a:pt x="7620" y="184149"/>
                  </a:lnTo>
                  <a:close/>
                </a:path>
                <a:path w="7620" h="694689">
                  <a:moveTo>
                    <a:pt x="7620" y="190499"/>
                  </a:moveTo>
                  <a:lnTo>
                    <a:pt x="0" y="190499"/>
                  </a:lnTo>
                  <a:lnTo>
                    <a:pt x="0" y="196849"/>
                  </a:lnTo>
                  <a:lnTo>
                    <a:pt x="7620" y="196849"/>
                  </a:lnTo>
                  <a:lnTo>
                    <a:pt x="7620" y="190499"/>
                  </a:lnTo>
                  <a:close/>
                </a:path>
                <a:path w="7620" h="694689">
                  <a:moveTo>
                    <a:pt x="7620" y="196849"/>
                  </a:moveTo>
                  <a:lnTo>
                    <a:pt x="0" y="196849"/>
                  </a:lnTo>
                  <a:lnTo>
                    <a:pt x="0" y="203199"/>
                  </a:lnTo>
                  <a:lnTo>
                    <a:pt x="7620" y="203199"/>
                  </a:lnTo>
                  <a:lnTo>
                    <a:pt x="7620" y="196849"/>
                  </a:lnTo>
                  <a:close/>
                </a:path>
                <a:path w="7620" h="694689">
                  <a:moveTo>
                    <a:pt x="7620" y="203199"/>
                  </a:moveTo>
                  <a:lnTo>
                    <a:pt x="0" y="203199"/>
                  </a:lnTo>
                  <a:lnTo>
                    <a:pt x="0" y="209549"/>
                  </a:lnTo>
                  <a:lnTo>
                    <a:pt x="7620" y="209549"/>
                  </a:lnTo>
                  <a:lnTo>
                    <a:pt x="7620" y="203199"/>
                  </a:lnTo>
                  <a:close/>
                </a:path>
                <a:path w="7620" h="694689">
                  <a:moveTo>
                    <a:pt x="7620" y="209549"/>
                  </a:moveTo>
                  <a:lnTo>
                    <a:pt x="0" y="209549"/>
                  </a:lnTo>
                  <a:lnTo>
                    <a:pt x="0" y="214629"/>
                  </a:lnTo>
                  <a:lnTo>
                    <a:pt x="7620" y="214629"/>
                  </a:lnTo>
                  <a:lnTo>
                    <a:pt x="7620" y="209549"/>
                  </a:lnTo>
                  <a:close/>
                </a:path>
                <a:path w="7620" h="694689">
                  <a:moveTo>
                    <a:pt x="7620" y="214629"/>
                  </a:moveTo>
                  <a:lnTo>
                    <a:pt x="0" y="214629"/>
                  </a:lnTo>
                  <a:lnTo>
                    <a:pt x="0" y="220979"/>
                  </a:lnTo>
                  <a:lnTo>
                    <a:pt x="7620" y="220979"/>
                  </a:lnTo>
                  <a:lnTo>
                    <a:pt x="7620" y="214629"/>
                  </a:lnTo>
                  <a:close/>
                </a:path>
                <a:path w="7620" h="694689">
                  <a:moveTo>
                    <a:pt x="7620" y="220979"/>
                  </a:moveTo>
                  <a:lnTo>
                    <a:pt x="0" y="220979"/>
                  </a:lnTo>
                  <a:lnTo>
                    <a:pt x="0" y="228599"/>
                  </a:lnTo>
                  <a:lnTo>
                    <a:pt x="7620" y="228599"/>
                  </a:lnTo>
                  <a:lnTo>
                    <a:pt x="7620" y="220979"/>
                  </a:lnTo>
                  <a:close/>
                </a:path>
                <a:path w="7620" h="694689">
                  <a:moveTo>
                    <a:pt x="7620" y="228599"/>
                  </a:moveTo>
                  <a:lnTo>
                    <a:pt x="0" y="228599"/>
                  </a:lnTo>
                  <a:lnTo>
                    <a:pt x="0" y="234949"/>
                  </a:lnTo>
                  <a:lnTo>
                    <a:pt x="7620" y="234949"/>
                  </a:lnTo>
                  <a:lnTo>
                    <a:pt x="7620" y="228599"/>
                  </a:lnTo>
                  <a:close/>
                </a:path>
                <a:path w="7620" h="694689">
                  <a:moveTo>
                    <a:pt x="7620" y="234949"/>
                  </a:moveTo>
                  <a:lnTo>
                    <a:pt x="0" y="234949"/>
                  </a:lnTo>
                  <a:lnTo>
                    <a:pt x="0" y="241299"/>
                  </a:lnTo>
                  <a:lnTo>
                    <a:pt x="7620" y="241299"/>
                  </a:lnTo>
                  <a:lnTo>
                    <a:pt x="7620" y="234949"/>
                  </a:lnTo>
                  <a:close/>
                </a:path>
                <a:path w="7620" h="694689">
                  <a:moveTo>
                    <a:pt x="7620" y="241299"/>
                  </a:moveTo>
                  <a:lnTo>
                    <a:pt x="0" y="241299"/>
                  </a:lnTo>
                  <a:lnTo>
                    <a:pt x="0" y="247649"/>
                  </a:lnTo>
                  <a:lnTo>
                    <a:pt x="7620" y="247649"/>
                  </a:lnTo>
                  <a:lnTo>
                    <a:pt x="7620" y="241299"/>
                  </a:lnTo>
                  <a:close/>
                </a:path>
                <a:path w="7620" h="694689">
                  <a:moveTo>
                    <a:pt x="7620" y="247649"/>
                  </a:moveTo>
                  <a:lnTo>
                    <a:pt x="0" y="247649"/>
                  </a:lnTo>
                  <a:lnTo>
                    <a:pt x="0" y="253999"/>
                  </a:lnTo>
                  <a:lnTo>
                    <a:pt x="7620" y="253999"/>
                  </a:lnTo>
                  <a:lnTo>
                    <a:pt x="7620" y="247649"/>
                  </a:lnTo>
                  <a:close/>
                </a:path>
                <a:path w="7620" h="694689">
                  <a:moveTo>
                    <a:pt x="7620" y="253999"/>
                  </a:moveTo>
                  <a:lnTo>
                    <a:pt x="0" y="253999"/>
                  </a:lnTo>
                  <a:lnTo>
                    <a:pt x="0" y="260349"/>
                  </a:lnTo>
                  <a:lnTo>
                    <a:pt x="7620" y="260349"/>
                  </a:lnTo>
                  <a:lnTo>
                    <a:pt x="7620" y="253999"/>
                  </a:lnTo>
                  <a:close/>
                </a:path>
                <a:path w="7620" h="694689">
                  <a:moveTo>
                    <a:pt x="7620" y="260349"/>
                  </a:moveTo>
                  <a:lnTo>
                    <a:pt x="0" y="260349"/>
                  </a:lnTo>
                  <a:lnTo>
                    <a:pt x="0" y="265429"/>
                  </a:lnTo>
                  <a:lnTo>
                    <a:pt x="7620" y="265429"/>
                  </a:lnTo>
                  <a:lnTo>
                    <a:pt x="7620" y="260349"/>
                  </a:lnTo>
                  <a:close/>
                </a:path>
                <a:path w="7620" h="694689">
                  <a:moveTo>
                    <a:pt x="7620" y="265429"/>
                  </a:moveTo>
                  <a:lnTo>
                    <a:pt x="0" y="265429"/>
                  </a:lnTo>
                  <a:lnTo>
                    <a:pt x="0" y="271779"/>
                  </a:lnTo>
                  <a:lnTo>
                    <a:pt x="7620" y="271779"/>
                  </a:lnTo>
                  <a:lnTo>
                    <a:pt x="7620" y="265429"/>
                  </a:lnTo>
                  <a:close/>
                </a:path>
                <a:path w="7620" h="694689">
                  <a:moveTo>
                    <a:pt x="7620" y="271779"/>
                  </a:moveTo>
                  <a:lnTo>
                    <a:pt x="0" y="271779"/>
                  </a:lnTo>
                  <a:lnTo>
                    <a:pt x="0" y="279399"/>
                  </a:lnTo>
                  <a:lnTo>
                    <a:pt x="7620" y="279399"/>
                  </a:lnTo>
                  <a:lnTo>
                    <a:pt x="7620" y="271779"/>
                  </a:lnTo>
                  <a:close/>
                </a:path>
                <a:path w="7620" h="694689">
                  <a:moveTo>
                    <a:pt x="7620" y="279399"/>
                  </a:moveTo>
                  <a:lnTo>
                    <a:pt x="0" y="279399"/>
                  </a:lnTo>
                  <a:lnTo>
                    <a:pt x="0" y="292099"/>
                  </a:lnTo>
                  <a:lnTo>
                    <a:pt x="7620" y="292099"/>
                  </a:lnTo>
                  <a:lnTo>
                    <a:pt x="7620" y="279399"/>
                  </a:lnTo>
                  <a:close/>
                </a:path>
                <a:path w="7620" h="694689">
                  <a:moveTo>
                    <a:pt x="7620" y="292099"/>
                  </a:moveTo>
                  <a:lnTo>
                    <a:pt x="0" y="292099"/>
                  </a:lnTo>
                  <a:lnTo>
                    <a:pt x="0" y="336549"/>
                  </a:lnTo>
                  <a:lnTo>
                    <a:pt x="7620" y="336549"/>
                  </a:lnTo>
                  <a:lnTo>
                    <a:pt x="7620" y="292099"/>
                  </a:lnTo>
                  <a:close/>
                </a:path>
                <a:path w="7620" h="694689">
                  <a:moveTo>
                    <a:pt x="7620" y="336549"/>
                  </a:moveTo>
                  <a:lnTo>
                    <a:pt x="0" y="336549"/>
                  </a:lnTo>
                  <a:lnTo>
                    <a:pt x="0" y="410209"/>
                  </a:lnTo>
                  <a:lnTo>
                    <a:pt x="7620" y="410209"/>
                  </a:lnTo>
                  <a:lnTo>
                    <a:pt x="7620" y="336549"/>
                  </a:lnTo>
                  <a:close/>
                </a:path>
                <a:path w="7620" h="694689">
                  <a:moveTo>
                    <a:pt x="7620" y="491489"/>
                  </a:moveTo>
                  <a:lnTo>
                    <a:pt x="0" y="491489"/>
                  </a:lnTo>
                  <a:lnTo>
                    <a:pt x="0" y="495299"/>
                  </a:lnTo>
                  <a:lnTo>
                    <a:pt x="7620" y="495299"/>
                  </a:lnTo>
                  <a:lnTo>
                    <a:pt x="7620" y="491489"/>
                  </a:lnTo>
                  <a:close/>
                </a:path>
                <a:path w="7620" h="694689">
                  <a:moveTo>
                    <a:pt x="7620" y="495299"/>
                  </a:moveTo>
                  <a:lnTo>
                    <a:pt x="0" y="495299"/>
                  </a:lnTo>
                  <a:lnTo>
                    <a:pt x="0" y="501649"/>
                  </a:lnTo>
                  <a:lnTo>
                    <a:pt x="7620" y="501649"/>
                  </a:lnTo>
                  <a:lnTo>
                    <a:pt x="7620" y="495299"/>
                  </a:lnTo>
                  <a:close/>
                </a:path>
                <a:path w="7620" h="694689">
                  <a:moveTo>
                    <a:pt x="7620" y="501649"/>
                  </a:moveTo>
                  <a:lnTo>
                    <a:pt x="0" y="501649"/>
                  </a:lnTo>
                  <a:lnTo>
                    <a:pt x="0" y="507999"/>
                  </a:lnTo>
                  <a:lnTo>
                    <a:pt x="7620" y="507999"/>
                  </a:lnTo>
                  <a:lnTo>
                    <a:pt x="7620" y="501649"/>
                  </a:lnTo>
                  <a:close/>
                </a:path>
                <a:path w="7620" h="694689">
                  <a:moveTo>
                    <a:pt x="7620" y="507999"/>
                  </a:moveTo>
                  <a:lnTo>
                    <a:pt x="0" y="507999"/>
                  </a:lnTo>
                  <a:lnTo>
                    <a:pt x="0" y="514349"/>
                  </a:lnTo>
                  <a:lnTo>
                    <a:pt x="7620" y="514349"/>
                  </a:lnTo>
                  <a:lnTo>
                    <a:pt x="7620" y="507999"/>
                  </a:lnTo>
                  <a:close/>
                </a:path>
                <a:path w="7620" h="694689">
                  <a:moveTo>
                    <a:pt x="7620" y="514349"/>
                  </a:moveTo>
                  <a:lnTo>
                    <a:pt x="0" y="514349"/>
                  </a:lnTo>
                  <a:lnTo>
                    <a:pt x="0" y="520699"/>
                  </a:lnTo>
                  <a:lnTo>
                    <a:pt x="7620" y="520699"/>
                  </a:lnTo>
                  <a:lnTo>
                    <a:pt x="7620" y="514349"/>
                  </a:lnTo>
                  <a:close/>
                </a:path>
                <a:path w="7620" h="694689">
                  <a:moveTo>
                    <a:pt x="7620" y="520699"/>
                  </a:moveTo>
                  <a:lnTo>
                    <a:pt x="0" y="520699"/>
                  </a:lnTo>
                  <a:lnTo>
                    <a:pt x="0" y="527049"/>
                  </a:lnTo>
                  <a:lnTo>
                    <a:pt x="7620" y="527049"/>
                  </a:lnTo>
                  <a:lnTo>
                    <a:pt x="7620" y="520699"/>
                  </a:lnTo>
                  <a:close/>
                </a:path>
                <a:path w="7620" h="694689">
                  <a:moveTo>
                    <a:pt x="7620" y="527049"/>
                  </a:moveTo>
                  <a:lnTo>
                    <a:pt x="0" y="527049"/>
                  </a:lnTo>
                  <a:lnTo>
                    <a:pt x="0" y="533399"/>
                  </a:lnTo>
                  <a:lnTo>
                    <a:pt x="7620" y="533399"/>
                  </a:lnTo>
                  <a:lnTo>
                    <a:pt x="7620" y="527049"/>
                  </a:lnTo>
                  <a:close/>
                </a:path>
                <a:path w="7620" h="694689">
                  <a:moveTo>
                    <a:pt x="7620" y="533399"/>
                  </a:moveTo>
                  <a:lnTo>
                    <a:pt x="0" y="533399"/>
                  </a:lnTo>
                  <a:lnTo>
                    <a:pt x="0" y="539749"/>
                  </a:lnTo>
                  <a:lnTo>
                    <a:pt x="7620" y="539749"/>
                  </a:lnTo>
                  <a:lnTo>
                    <a:pt x="7620" y="533399"/>
                  </a:lnTo>
                  <a:close/>
                </a:path>
                <a:path w="7620" h="694689">
                  <a:moveTo>
                    <a:pt x="7620" y="539749"/>
                  </a:moveTo>
                  <a:lnTo>
                    <a:pt x="0" y="539749"/>
                  </a:lnTo>
                  <a:lnTo>
                    <a:pt x="0" y="546099"/>
                  </a:lnTo>
                  <a:lnTo>
                    <a:pt x="7620" y="546099"/>
                  </a:lnTo>
                  <a:lnTo>
                    <a:pt x="7620" y="539749"/>
                  </a:lnTo>
                  <a:close/>
                </a:path>
                <a:path w="7620" h="694689">
                  <a:moveTo>
                    <a:pt x="7620" y="546099"/>
                  </a:moveTo>
                  <a:lnTo>
                    <a:pt x="0" y="546099"/>
                  </a:lnTo>
                  <a:lnTo>
                    <a:pt x="0" y="552449"/>
                  </a:lnTo>
                  <a:lnTo>
                    <a:pt x="7620" y="552449"/>
                  </a:lnTo>
                  <a:lnTo>
                    <a:pt x="7620" y="546099"/>
                  </a:lnTo>
                  <a:close/>
                </a:path>
                <a:path w="7620" h="694689">
                  <a:moveTo>
                    <a:pt x="7620" y="552449"/>
                  </a:moveTo>
                  <a:lnTo>
                    <a:pt x="0" y="552449"/>
                  </a:lnTo>
                  <a:lnTo>
                    <a:pt x="0" y="558799"/>
                  </a:lnTo>
                  <a:lnTo>
                    <a:pt x="7620" y="558799"/>
                  </a:lnTo>
                  <a:lnTo>
                    <a:pt x="7620" y="552449"/>
                  </a:lnTo>
                  <a:close/>
                </a:path>
                <a:path w="7620" h="694689">
                  <a:moveTo>
                    <a:pt x="7620" y="558799"/>
                  </a:moveTo>
                  <a:lnTo>
                    <a:pt x="0" y="558799"/>
                  </a:lnTo>
                  <a:lnTo>
                    <a:pt x="0" y="565149"/>
                  </a:lnTo>
                  <a:lnTo>
                    <a:pt x="7620" y="565149"/>
                  </a:lnTo>
                  <a:lnTo>
                    <a:pt x="7620" y="558799"/>
                  </a:lnTo>
                  <a:close/>
                </a:path>
                <a:path w="7620" h="694689">
                  <a:moveTo>
                    <a:pt x="7620" y="565149"/>
                  </a:moveTo>
                  <a:lnTo>
                    <a:pt x="0" y="565149"/>
                  </a:lnTo>
                  <a:lnTo>
                    <a:pt x="0" y="571499"/>
                  </a:lnTo>
                  <a:lnTo>
                    <a:pt x="7620" y="571499"/>
                  </a:lnTo>
                  <a:lnTo>
                    <a:pt x="7620" y="565149"/>
                  </a:lnTo>
                  <a:close/>
                </a:path>
                <a:path w="7620" h="694689">
                  <a:moveTo>
                    <a:pt x="7620" y="571499"/>
                  </a:moveTo>
                  <a:lnTo>
                    <a:pt x="0" y="571499"/>
                  </a:lnTo>
                  <a:lnTo>
                    <a:pt x="0" y="577849"/>
                  </a:lnTo>
                  <a:lnTo>
                    <a:pt x="7620" y="577849"/>
                  </a:lnTo>
                  <a:lnTo>
                    <a:pt x="7620" y="571499"/>
                  </a:lnTo>
                  <a:close/>
                </a:path>
                <a:path w="7620" h="694689">
                  <a:moveTo>
                    <a:pt x="7620" y="577849"/>
                  </a:moveTo>
                  <a:lnTo>
                    <a:pt x="0" y="577849"/>
                  </a:lnTo>
                  <a:lnTo>
                    <a:pt x="0" y="584199"/>
                  </a:lnTo>
                  <a:lnTo>
                    <a:pt x="7620" y="584199"/>
                  </a:lnTo>
                  <a:lnTo>
                    <a:pt x="7620" y="577849"/>
                  </a:lnTo>
                  <a:close/>
                </a:path>
                <a:path w="7620" h="694689">
                  <a:moveTo>
                    <a:pt x="7620" y="584199"/>
                  </a:moveTo>
                  <a:lnTo>
                    <a:pt x="0" y="584199"/>
                  </a:lnTo>
                  <a:lnTo>
                    <a:pt x="0" y="590549"/>
                  </a:lnTo>
                  <a:lnTo>
                    <a:pt x="7620" y="590549"/>
                  </a:lnTo>
                  <a:lnTo>
                    <a:pt x="7620" y="584199"/>
                  </a:lnTo>
                  <a:close/>
                </a:path>
                <a:path w="7620" h="694689">
                  <a:moveTo>
                    <a:pt x="7620" y="590549"/>
                  </a:moveTo>
                  <a:lnTo>
                    <a:pt x="0" y="590549"/>
                  </a:lnTo>
                  <a:lnTo>
                    <a:pt x="0" y="596899"/>
                  </a:lnTo>
                  <a:lnTo>
                    <a:pt x="7620" y="596899"/>
                  </a:lnTo>
                  <a:lnTo>
                    <a:pt x="7620" y="590549"/>
                  </a:lnTo>
                  <a:close/>
                </a:path>
                <a:path w="7620" h="694689">
                  <a:moveTo>
                    <a:pt x="7620" y="596899"/>
                  </a:moveTo>
                  <a:lnTo>
                    <a:pt x="0" y="596899"/>
                  </a:lnTo>
                  <a:lnTo>
                    <a:pt x="0" y="603249"/>
                  </a:lnTo>
                  <a:lnTo>
                    <a:pt x="7620" y="603249"/>
                  </a:lnTo>
                  <a:lnTo>
                    <a:pt x="7620" y="596899"/>
                  </a:lnTo>
                  <a:close/>
                </a:path>
                <a:path w="7620" h="694689">
                  <a:moveTo>
                    <a:pt x="7620" y="603249"/>
                  </a:moveTo>
                  <a:lnTo>
                    <a:pt x="0" y="603249"/>
                  </a:lnTo>
                  <a:lnTo>
                    <a:pt x="0" y="609599"/>
                  </a:lnTo>
                  <a:lnTo>
                    <a:pt x="7620" y="609599"/>
                  </a:lnTo>
                  <a:lnTo>
                    <a:pt x="7620" y="603249"/>
                  </a:lnTo>
                  <a:close/>
                </a:path>
                <a:path w="7620" h="694689">
                  <a:moveTo>
                    <a:pt x="7620" y="609599"/>
                  </a:moveTo>
                  <a:lnTo>
                    <a:pt x="0" y="609599"/>
                  </a:lnTo>
                  <a:lnTo>
                    <a:pt x="0" y="615949"/>
                  </a:lnTo>
                  <a:lnTo>
                    <a:pt x="7620" y="615949"/>
                  </a:lnTo>
                  <a:lnTo>
                    <a:pt x="7620" y="609599"/>
                  </a:lnTo>
                  <a:close/>
                </a:path>
                <a:path w="7620" h="694689">
                  <a:moveTo>
                    <a:pt x="7620" y="615949"/>
                  </a:moveTo>
                  <a:lnTo>
                    <a:pt x="0" y="615949"/>
                  </a:lnTo>
                  <a:lnTo>
                    <a:pt x="0" y="622299"/>
                  </a:lnTo>
                  <a:lnTo>
                    <a:pt x="7620" y="622299"/>
                  </a:lnTo>
                  <a:lnTo>
                    <a:pt x="7620" y="615949"/>
                  </a:lnTo>
                  <a:close/>
                </a:path>
                <a:path w="7620" h="694689">
                  <a:moveTo>
                    <a:pt x="7620" y="622299"/>
                  </a:moveTo>
                  <a:lnTo>
                    <a:pt x="0" y="622299"/>
                  </a:lnTo>
                  <a:lnTo>
                    <a:pt x="0" y="628649"/>
                  </a:lnTo>
                  <a:lnTo>
                    <a:pt x="7620" y="628649"/>
                  </a:lnTo>
                  <a:lnTo>
                    <a:pt x="7620" y="622299"/>
                  </a:lnTo>
                  <a:close/>
                </a:path>
                <a:path w="7620" h="694689">
                  <a:moveTo>
                    <a:pt x="7620" y="628649"/>
                  </a:moveTo>
                  <a:lnTo>
                    <a:pt x="0" y="628649"/>
                  </a:lnTo>
                  <a:lnTo>
                    <a:pt x="0" y="634999"/>
                  </a:lnTo>
                  <a:lnTo>
                    <a:pt x="7620" y="634999"/>
                  </a:lnTo>
                  <a:lnTo>
                    <a:pt x="7620" y="628649"/>
                  </a:lnTo>
                  <a:close/>
                </a:path>
                <a:path w="7620" h="694689">
                  <a:moveTo>
                    <a:pt x="7620" y="634999"/>
                  </a:moveTo>
                  <a:lnTo>
                    <a:pt x="0" y="634999"/>
                  </a:lnTo>
                  <a:lnTo>
                    <a:pt x="0" y="641349"/>
                  </a:lnTo>
                  <a:lnTo>
                    <a:pt x="7620" y="641349"/>
                  </a:lnTo>
                  <a:lnTo>
                    <a:pt x="7620" y="634999"/>
                  </a:lnTo>
                  <a:close/>
                </a:path>
                <a:path w="7620" h="694689">
                  <a:moveTo>
                    <a:pt x="7620" y="641349"/>
                  </a:moveTo>
                  <a:lnTo>
                    <a:pt x="0" y="641349"/>
                  </a:lnTo>
                  <a:lnTo>
                    <a:pt x="0" y="647699"/>
                  </a:lnTo>
                  <a:lnTo>
                    <a:pt x="7620" y="647699"/>
                  </a:lnTo>
                  <a:lnTo>
                    <a:pt x="7620" y="641349"/>
                  </a:lnTo>
                  <a:close/>
                </a:path>
                <a:path w="7620" h="694689">
                  <a:moveTo>
                    <a:pt x="7620" y="647699"/>
                  </a:moveTo>
                  <a:lnTo>
                    <a:pt x="0" y="647699"/>
                  </a:lnTo>
                  <a:lnTo>
                    <a:pt x="0" y="654049"/>
                  </a:lnTo>
                  <a:lnTo>
                    <a:pt x="7620" y="654049"/>
                  </a:lnTo>
                  <a:lnTo>
                    <a:pt x="7620" y="647699"/>
                  </a:lnTo>
                  <a:close/>
                </a:path>
                <a:path w="7620" h="694689">
                  <a:moveTo>
                    <a:pt x="7620" y="654049"/>
                  </a:moveTo>
                  <a:lnTo>
                    <a:pt x="0" y="654049"/>
                  </a:lnTo>
                  <a:lnTo>
                    <a:pt x="0" y="660399"/>
                  </a:lnTo>
                  <a:lnTo>
                    <a:pt x="7620" y="660399"/>
                  </a:lnTo>
                  <a:lnTo>
                    <a:pt x="7620" y="654049"/>
                  </a:lnTo>
                  <a:close/>
                </a:path>
                <a:path w="7620" h="694689">
                  <a:moveTo>
                    <a:pt x="7620" y="660399"/>
                  </a:moveTo>
                  <a:lnTo>
                    <a:pt x="0" y="660399"/>
                  </a:lnTo>
                  <a:lnTo>
                    <a:pt x="0" y="666749"/>
                  </a:lnTo>
                  <a:lnTo>
                    <a:pt x="7620" y="666749"/>
                  </a:lnTo>
                  <a:lnTo>
                    <a:pt x="7620" y="660399"/>
                  </a:lnTo>
                  <a:close/>
                </a:path>
                <a:path w="7620" h="694689">
                  <a:moveTo>
                    <a:pt x="7620" y="666749"/>
                  </a:moveTo>
                  <a:lnTo>
                    <a:pt x="0" y="666749"/>
                  </a:lnTo>
                  <a:lnTo>
                    <a:pt x="0" y="673099"/>
                  </a:lnTo>
                  <a:lnTo>
                    <a:pt x="7620" y="673099"/>
                  </a:lnTo>
                  <a:lnTo>
                    <a:pt x="7620" y="666749"/>
                  </a:lnTo>
                  <a:close/>
                </a:path>
                <a:path w="7620" h="694689">
                  <a:moveTo>
                    <a:pt x="7620" y="673099"/>
                  </a:moveTo>
                  <a:lnTo>
                    <a:pt x="0" y="673099"/>
                  </a:lnTo>
                  <a:lnTo>
                    <a:pt x="0" y="679449"/>
                  </a:lnTo>
                  <a:lnTo>
                    <a:pt x="7620" y="679449"/>
                  </a:lnTo>
                  <a:lnTo>
                    <a:pt x="7620" y="673099"/>
                  </a:lnTo>
                  <a:close/>
                </a:path>
                <a:path w="7620" h="694689">
                  <a:moveTo>
                    <a:pt x="7620" y="679449"/>
                  </a:moveTo>
                  <a:lnTo>
                    <a:pt x="0" y="679449"/>
                  </a:lnTo>
                  <a:lnTo>
                    <a:pt x="0" y="685799"/>
                  </a:lnTo>
                  <a:lnTo>
                    <a:pt x="7620" y="685799"/>
                  </a:lnTo>
                  <a:lnTo>
                    <a:pt x="7620" y="679449"/>
                  </a:lnTo>
                  <a:close/>
                </a:path>
                <a:path w="7620" h="694689">
                  <a:moveTo>
                    <a:pt x="7620" y="685799"/>
                  </a:moveTo>
                  <a:lnTo>
                    <a:pt x="0" y="685799"/>
                  </a:lnTo>
                  <a:lnTo>
                    <a:pt x="0" y="692149"/>
                  </a:lnTo>
                  <a:lnTo>
                    <a:pt x="7620" y="692149"/>
                  </a:lnTo>
                  <a:lnTo>
                    <a:pt x="7620" y="685799"/>
                  </a:lnTo>
                  <a:close/>
                </a:path>
                <a:path w="7620" h="694689">
                  <a:moveTo>
                    <a:pt x="7620" y="692149"/>
                  </a:moveTo>
                  <a:lnTo>
                    <a:pt x="0" y="692149"/>
                  </a:lnTo>
                  <a:lnTo>
                    <a:pt x="0" y="694689"/>
                  </a:lnTo>
                  <a:lnTo>
                    <a:pt x="5080" y="694689"/>
                  </a:lnTo>
                  <a:lnTo>
                    <a:pt x="5080" y="693419"/>
                  </a:lnTo>
                  <a:lnTo>
                    <a:pt x="7620" y="693419"/>
                  </a:lnTo>
                  <a:lnTo>
                    <a:pt x="7620" y="692149"/>
                  </a:lnTo>
                  <a:close/>
                </a:path>
              </a:pathLst>
            </a:custGeom>
            <a:solidFill>
              <a:srgbClr val="6700F1"/>
            </a:solidFill>
          </p:spPr>
          <p:txBody>
            <a:bodyPr bIns="0" lIns="0" rIns="0" rtlCol="0" tIns="0" wrap="square"/>
            <a:p/>
          </p:txBody>
        </p:sp>
        <p:sp>
          <p:nvSpPr>
            <p:cNvPr id="1049414" name="object 708"/>
            <p:cNvSpPr/>
            <p:nvPr/>
          </p:nvSpPr>
          <p:spPr>
            <a:xfrm>
              <a:off x="3345180" y="4471669"/>
              <a:ext cx="6350" cy="697230"/>
            </a:xfrm>
            <a:custGeom>
              <a:avLst/>
              <a:ahLst/>
              <a:rect l="l" t="t" r="r" b="b"/>
              <a:pathLst>
                <a:path w="6350" h="697229">
                  <a:moveTo>
                    <a:pt x="2540" y="0"/>
                  </a:moveTo>
                  <a:lnTo>
                    <a:pt x="0" y="0"/>
                  </a:lnTo>
                  <a:lnTo>
                    <a:pt x="0" y="1269"/>
                  </a:lnTo>
                  <a:lnTo>
                    <a:pt x="2540" y="1269"/>
                  </a:lnTo>
                  <a:lnTo>
                    <a:pt x="2540" y="0"/>
                  </a:lnTo>
                  <a:close/>
                </a:path>
                <a:path w="6350" h="697229">
                  <a:moveTo>
                    <a:pt x="6350" y="1269"/>
                  </a:moveTo>
                  <a:lnTo>
                    <a:pt x="0" y="1269"/>
                  </a:lnTo>
                  <a:lnTo>
                    <a:pt x="0" y="7619"/>
                  </a:lnTo>
                  <a:lnTo>
                    <a:pt x="6350" y="7619"/>
                  </a:lnTo>
                  <a:lnTo>
                    <a:pt x="6350" y="1269"/>
                  </a:lnTo>
                  <a:close/>
                </a:path>
                <a:path w="6350" h="697229">
                  <a:moveTo>
                    <a:pt x="6350" y="7619"/>
                  </a:moveTo>
                  <a:lnTo>
                    <a:pt x="0" y="7619"/>
                  </a:lnTo>
                  <a:lnTo>
                    <a:pt x="0" y="13969"/>
                  </a:lnTo>
                  <a:lnTo>
                    <a:pt x="6350" y="13969"/>
                  </a:lnTo>
                  <a:lnTo>
                    <a:pt x="6350" y="7619"/>
                  </a:lnTo>
                  <a:close/>
                </a:path>
                <a:path w="6350" h="697229">
                  <a:moveTo>
                    <a:pt x="6350" y="13969"/>
                  </a:moveTo>
                  <a:lnTo>
                    <a:pt x="0" y="13969"/>
                  </a:lnTo>
                  <a:lnTo>
                    <a:pt x="0" y="20319"/>
                  </a:lnTo>
                  <a:lnTo>
                    <a:pt x="6350" y="20319"/>
                  </a:lnTo>
                  <a:lnTo>
                    <a:pt x="6350" y="13969"/>
                  </a:lnTo>
                  <a:close/>
                </a:path>
                <a:path w="6350" h="697229">
                  <a:moveTo>
                    <a:pt x="6350" y="20319"/>
                  </a:moveTo>
                  <a:lnTo>
                    <a:pt x="0" y="20319"/>
                  </a:lnTo>
                  <a:lnTo>
                    <a:pt x="0" y="26669"/>
                  </a:lnTo>
                  <a:lnTo>
                    <a:pt x="6350" y="26669"/>
                  </a:lnTo>
                  <a:lnTo>
                    <a:pt x="6350" y="20319"/>
                  </a:lnTo>
                  <a:close/>
                </a:path>
                <a:path w="6350" h="697229">
                  <a:moveTo>
                    <a:pt x="6350" y="26669"/>
                  </a:moveTo>
                  <a:lnTo>
                    <a:pt x="0" y="26669"/>
                  </a:lnTo>
                  <a:lnTo>
                    <a:pt x="0" y="33019"/>
                  </a:lnTo>
                  <a:lnTo>
                    <a:pt x="6350" y="33019"/>
                  </a:lnTo>
                  <a:lnTo>
                    <a:pt x="6350" y="26669"/>
                  </a:lnTo>
                  <a:close/>
                </a:path>
                <a:path w="6350" h="697229">
                  <a:moveTo>
                    <a:pt x="6350" y="33019"/>
                  </a:moveTo>
                  <a:lnTo>
                    <a:pt x="0" y="33019"/>
                  </a:lnTo>
                  <a:lnTo>
                    <a:pt x="0" y="39369"/>
                  </a:lnTo>
                  <a:lnTo>
                    <a:pt x="6350" y="39369"/>
                  </a:lnTo>
                  <a:lnTo>
                    <a:pt x="6350" y="33019"/>
                  </a:lnTo>
                  <a:close/>
                </a:path>
                <a:path w="6350" h="697229">
                  <a:moveTo>
                    <a:pt x="6350" y="39369"/>
                  </a:moveTo>
                  <a:lnTo>
                    <a:pt x="0" y="39369"/>
                  </a:lnTo>
                  <a:lnTo>
                    <a:pt x="0" y="45719"/>
                  </a:lnTo>
                  <a:lnTo>
                    <a:pt x="6350" y="45719"/>
                  </a:lnTo>
                  <a:lnTo>
                    <a:pt x="6350" y="39369"/>
                  </a:lnTo>
                  <a:close/>
                </a:path>
                <a:path w="6350" h="697229">
                  <a:moveTo>
                    <a:pt x="6350" y="45719"/>
                  </a:moveTo>
                  <a:lnTo>
                    <a:pt x="0" y="45719"/>
                  </a:lnTo>
                  <a:lnTo>
                    <a:pt x="0" y="52069"/>
                  </a:lnTo>
                  <a:lnTo>
                    <a:pt x="6350" y="52069"/>
                  </a:lnTo>
                  <a:lnTo>
                    <a:pt x="6350" y="45719"/>
                  </a:lnTo>
                  <a:close/>
                </a:path>
                <a:path w="6350" h="697229">
                  <a:moveTo>
                    <a:pt x="6350" y="52069"/>
                  </a:moveTo>
                  <a:lnTo>
                    <a:pt x="0" y="52069"/>
                  </a:lnTo>
                  <a:lnTo>
                    <a:pt x="0" y="58419"/>
                  </a:lnTo>
                  <a:lnTo>
                    <a:pt x="6350" y="58419"/>
                  </a:lnTo>
                  <a:lnTo>
                    <a:pt x="6350" y="52069"/>
                  </a:lnTo>
                  <a:close/>
                </a:path>
                <a:path w="6350" h="697229">
                  <a:moveTo>
                    <a:pt x="6350" y="58419"/>
                  </a:moveTo>
                  <a:lnTo>
                    <a:pt x="0" y="58419"/>
                  </a:lnTo>
                  <a:lnTo>
                    <a:pt x="0" y="64769"/>
                  </a:lnTo>
                  <a:lnTo>
                    <a:pt x="6350" y="64769"/>
                  </a:lnTo>
                  <a:lnTo>
                    <a:pt x="6350" y="58419"/>
                  </a:lnTo>
                  <a:close/>
                </a:path>
                <a:path w="6350" h="697229">
                  <a:moveTo>
                    <a:pt x="6350" y="64769"/>
                  </a:moveTo>
                  <a:lnTo>
                    <a:pt x="0" y="64769"/>
                  </a:lnTo>
                  <a:lnTo>
                    <a:pt x="0" y="71119"/>
                  </a:lnTo>
                  <a:lnTo>
                    <a:pt x="6350" y="71119"/>
                  </a:lnTo>
                  <a:lnTo>
                    <a:pt x="6350" y="64769"/>
                  </a:lnTo>
                  <a:close/>
                </a:path>
                <a:path w="6350" h="697229">
                  <a:moveTo>
                    <a:pt x="6350" y="71119"/>
                  </a:moveTo>
                  <a:lnTo>
                    <a:pt x="0" y="71119"/>
                  </a:lnTo>
                  <a:lnTo>
                    <a:pt x="0" y="77469"/>
                  </a:lnTo>
                  <a:lnTo>
                    <a:pt x="6350" y="77469"/>
                  </a:lnTo>
                  <a:lnTo>
                    <a:pt x="6350" y="71119"/>
                  </a:lnTo>
                  <a:close/>
                </a:path>
                <a:path w="6350" h="697229">
                  <a:moveTo>
                    <a:pt x="6350" y="77469"/>
                  </a:moveTo>
                  <a:lnTo>
                    <a:pt x="0" y="77469"/>
                  </a:lnTo>
                  <a:lnTo>
                    <a:pt x="0" y="83819"/>
                  </a:lnTo>
                  <a:lnTo>
                    <a:pt x="6350" y="83819"/>
                  </a:lnTo>
                  <a:lnTo>
                    <a:pt x="6350" y="77469"/>
                  </a:lnTo>
                  <a:close/>
                </a:path>
                <a:path w="6350" h="697229">
                  <a:moveTo>
                    <a:pt x="6350" y="83819"/>
                  </a:moveTo>
                  <a:lnTo>
                    <a:pt x="0" y="83819"/>
                  </a:lnTo>
                  <a:lnTo>
                    <a:pt x="0" y="90169"/>
                  </a:lnTo>
                  <a:lnTo>
                    <a:pt x="6350" y="90169"/>
                  </a:lnTo>
                  <a:lnTo>
                    <a:pt x="6350" y="83819"/>
                  </a:lnTo>
                  <a:close/>
                </a:path>
                <a:path w="6350" h="697229">
                  <a:moveTo>
                    <a:pt x="6350" y="90169"/>
                  </a:moveTo>
                  <a:lnTo>
                    <a:pt x="0" y="90169"/>
                  </a:lnTo>
                  <a:lnTo>
                    <a:pt x="0" y="96519"/>
                  </a:lnTo>
                  <a:lnTo>
                    <a:pt x="6350" y="96519"/>
                  </a:lnTo>
                  <a:lnTo>
                    <a:pt x="6350" y="90169"/>
                  </a:lnTo>
                  <a:close/>
                </a:path>
                <a:path w="6350" h="697229">
                  <a:moveTo>
                    <a:pt x="6350" y="96519"/>
                  </a:moveTo>
                  <a:lnTo>
                    <a:pt x="0" y="96519"/>
                  </a:lnTo>
                  <a:lnTo>
                    <a:pt x="0" y="102869"/>
                  </a:lnTo>
                  <a:lnTo>
                    <a:pt x="6350" y="102869"/>
                  </a:lnTo>
                  <a:lnTo>
                    <a:pt x="6350" y="96519"/>
                  </a:lnTo>
                  <a:close/>
                </a:path>
                <a:path w="6350" h="697229">
                  <a:moveTo>
                    <a:pt x="6350" y="102869"/>
                  </a:moveTo>
                  <a:lnTo>
                    <a:pt x="0" y="102869"/>
                  </a:lnTo>
                  <a:lnTo>
                    <a:pt x="0" y="109219"/>
                  </a:lnTo>
                  <a:lnTo>
                    <a:pt x="6350" y="109219"/>
                  </a:lnTo>
                  <a:lnTo>
                    <a:pt x="6350" y="102869"/>
                  </a:lnTo>
                  <a:close/>
                </a:path>
                <a:path w="6350" h="697229">
                  <a:moveTo>
                    <a:pt x="6350" y="109219"/>
                  </a:moveTo>
                  <a:lnTo>
                    <a:pt x="0" y="109219"/>
                  </a:lnTo>
                  <a:lnTo>
                    <a:pt x="0" y="115569"/>
                  </a:lnTo>
                  <a:lnTo>
                    <a:pt x="6350" y="115569"/>
                  </a:lnTo>
                  <a:lnTo>
                    <a:pt x="6350" y="109219"/>
                  </a:lnTo>
                  <a:close/>
                </a:path>
                <a:path w="6350" h="697229">
                  <a:moveTo>
                    <a:pt x="6350" y="115569"/>
                  </a:moveTo>
                  <a:lnTo>
                    <a:pt x="0" y="115569"/>
                  </a:lnTo>
                  <a:lnTo>
                    <a:pt x="0" y="121919"/>
                  </a:lnTo>
                  <a:lnTo>
                    <a:pt x="6350" y="121919"/>
                  </a:lnTo>
                  <a:lnTo>
                    <a:pt x="6350" y="115569"/>
                  </a:lnTo>
                  <a:close/>
                </a:path>
                <a:path w="6350" h="697229">
                  <a:moveTo>
                    <a:pt x="6350" y="121919"/>
                  </a:moveTo>
                  <a:lnTo>
                    <a:pt x="0" y="121919"/>
                  </a:lnTo>
                  <a:lnTo>
                    <a:pt x="0" y="128269"/>
                  </a:lnTo>
                  <a:lnTo>
                    <a:pt x="6350" y="128269"/>
                  </a:lnTo>
                  <a:lnTo>
                    <a:pt x="6350" y="121919"/>
                  </a:lnTo>
                  <a:close/>
                </a:path>
                <a:path w="6350" h="697229">
                  <a:moveTo>
                    <a:pt x="6350" y="128269"/>
                  </a:moveTo>
                  <a:lnTo>
                    <a:pt x="0" y="128269"/>
                  </a:lnTo>
                  <a:lnTo>
                    <a:pt x="0" y="134619"/>
                  </a:lnTo>
                  <a:lnTo>
                    <a:pt x="6350" y="134619"/>
                  </a:lnTo>
                  <a:lnTo>
                    <a:pt x="6350" y="128269"/>
                  </a:lnTo>
                  <a:close/>
                </a:path>
                <a:path w="6350" h="697229">
                  <a:moveTo>
                    <a:pt x="6350" y="134619"/>
                  </a:moveTo>
                  <a:lnTo>
                    <a:pt x="0" y="134619"/>
                  </a:lnTo>
                  <a:lnTo>
                    <a:pt x="0" y="140969"/>
                  </a:lnTo>
                  <a:lnTo>
                    <a:pt x="6350" y="140969"/>
                  </a:lnTo>
                  <a:lnTo>
                    <a:pt x="6350" y="134619"/>
                  </a:lnTo>
                  <a:close/>
                </a:path>
                <a:path w="6350" h="697229">
                  <a:moveTo>
                    <a:pt x="6350" y="140969"/>
                  </a:moveTo>
                  <a:lnTo>
                    <a:pt x="0" y="140969"/>
                  </a:lnTo>
                  <a:lnTo>
                    <a:pt x="0" y="147319"/>
                  </a:lnTo>
                  <a:lnTo>
                    <a:pt x="6350" y="147319"/>
                  </a:lnTo>
                  <a:lnTo>
                    <a:pt x="6350" y="140969"/>
                  </a:lnTo>
                  <a:close/>
                </a:path>
                <a:path w="6350" h="697229">
                  <a:moveTo>
                    <a:pt x="6350" y="147319"/>
                  </a:moveTo>
                  <a:lnTo>
                    <a:pt x="0" y="147319"/>
                  </a:lnTo>
                  <a:lnTo>
                    <a:pt x="0" y="153669"/>
                  </a:lnTo>
                  <a:lnTo>
                    <a:pt x="6350" y="153669"/>
                  </a:lnTo>
                  <a:lnTo>
                    <a:pt x="6350" y="147319"/>
                  </a:lnTo>
                  <a:close/>
                </a:path>
                <a:path w="6350" h="697229">
                  <a:moveTo>
                    <a:pt x="6350" y="153669"/>
                  </a:moveTo>
                  <a:lnTo>
                    <a:pt x="0" y="153669"/>
                  </a:lnTo>
                  <a:lnTo>
                    <a:pt x="0" y="160019"/>
                  </a:lnTo>
                  <a:lnTo>
                    <a:pt x="6350" y="160019"/>
                  </a:lnTo>
                  <a:lnTo>
                    <a:pt x="6350" y="153669"/>
                  </a:lnTo>
                  <a:close/>
                </a:path>
                <a:path w="6350" h="697229">
                  <a:moveTo>
                    <a:pt x="6350" y="160019"/>
                  </a:moveTo>
                  <a:lnTo>
                    <a:pt x="0" y="160019"/>
                  </a:lnTo>
                  <a:lnTo>
                    <a:pt x="0" y="166369"/>
                  </a:lnTo>
                  <a:lnTo>
                    <a:pt x="6350" y="166369"/>
                  </a:lnTo>
                  <a:lnTo>
                    <a:pt x="6350" y="160019"/>
                  </a:lnTo>
                  <a:close/>
                </a:path>
                <a:path w="6350" h="697229">
                  <a:moveTo>
                    <a:pt x="6350" y="166369"/>
                  </a:moveTo>
                  <a:lnTo>
                    <a:pt x="0" y="166369"/>
                  </a:lnTo>
                  <a:lnTo>
                    <a:pt x="0" y="172719"/>
                  </a:lnTo>
                  <a:lnTo>
                    <a:pt x="6350" y="172719"/>
                  </a:lnTo>
                  <a:lnTo>
                    <a:pt x="6350" y="166369"/>
                  </a:lnTo>
                  <a:close/>
                </a:path>
                <a:path w="6350" h="697229">
                  <a:moveTo>
                    <a:pt x="6350" y="172719"/>
                  </a:moveTo>
                  <a:lnTo>
                    <a:pt x="0" y="172719"/>
                  </a:lnTo>
                  <a:lnTo>
                    <a:pt x="0" y="179069"/>
                  </a:lnTo>
                  <a:lnTo>
                    <a:pt x="6350" y="179069"/>
                  </a:lnTo>
                  <a:lnTo>
                    <a:pt x="6350" y="172719"/>
                  </a:lnTo>
                  <a:close/>
                </a:path>
                <a:path w="6350" h="697229">
                  <a:moveTo>
                    <a:pt x="6350" y="179069"/>
                  </a:moveTo>
                  <a:lnTo>
                    <a:pt x="0" y="179069"/>
                  </a:lnTo>
                  <a:lnTo>
                    <a:pt x="0" y="185419"/>
                  </a:lnTo>
                  <a:lnTo>
                    <a:pt x="6350" y="185419"/>
                  </a:lnTo>
                  <a:lnTo>
                    <a:pt x="6350" y="179069"/>
                  </a:lnTo>
                  <a:close/>
                </a:path>
                <a:path w="6350" h="697229">
                  <a:moveTo>
                    <a:pt x="6350" y="185419"/>
                  </a:moveTo>
                  <a:lnTo>
                    <a:pt x="0" y="185419"/>
                  </a:lnTo>
                  <a:lnTo>
                    <a:pt x="0" y="191769"/>
                  </a:lnTo>
                  <a:lnTo>
                    <a:pt x="6350" y="191769"/>
                  </a:lnTo>
                  <a:lnTo>
                    <a:pt x="6350" y="185419"/>
                  </a:lnTo>
                  <a:close/>
                </a:path>
                <a:path w="6350" h="697229">
                  <a:moveTo>
                    <a:pt x="6350" y="191769"/>
                  </a:moveTo>
                  <a:lnTo>
                    <a:pt x="0" y="191769"/>
                  </a:lnTo>
                  <a:lnTo>
                    <a:pt x="0" y="198119"/>
                  </a:lnTo>
                  <a:lnTo>
                    <a:pt x="6350" y="198119"/>
                  </a:lnTo>
                  <a:lnTo>
                    <a:pt x="6350" y="191769"/>
                  </a:lnTo>
                  <a:close/>
                </a:path>
                <a:path w="6350" h="697229">
                  <a:moveTo>
                    <a:pt x="6350" y="198119"/>
                  </a:moveTo>
                  <a:lnTo>
                    <a:pt x="0" y="198119"/>
                  </a:lnTo>
                  <a:lnTo>
                    <a:pt x="0" y="204469"/>
                  </a:lnTo>
                  <a:lnTo>
                    <a:pt x="6350" y="204469"/>
                  </a:lnTo>
                  <a:lnTo>
                    <a:pt x="6350" y="198119"/>
                  </a:lnTo>
                  <a:close/>
                </a:path>
                <a:path w="6350" h="697229">
                  <a:moveTo>
                    <a:pt x="6350" y="204469"/>
                  </a:moveTo>
                  <a:lnTo>
                    <a:pt x="0" y="204469"/>
                  </a:lnTo>
                  <a:lnTo>
                    <a:pt x="0" y="210819"/>
                  </a:lnTo>
                  <a:lnTo>
                    <a:pt x="6350" y="210819"/>
                  </a:lnTo>
                  <a:lnTo>
                    <a:pt x="6350" y="204469"/>
                  </a:lnTo>
                  <a:close/>
                </a:path>
                <a:path w="6350" h="697229">
                  <a:moveTo>
                    <a:pt x="6350" y="210819"/>
                  </a:moveTo>
                  <a:lnTo>
                    <a:pt x="0" y="210819"/>
                  </a:lnTo>
                  <a:lnTo>
                    <a:pt x="0" y="215899"/>
                  </a:lnTo>
                  <a:lnTo>
                    <a:pt x="6350" y="215899"/>
                  </a:lnTo>
                  <a:lnTo>
                    <a:pt x="6350" y="210819"/>
                  </a:lnTo>
                  <a:close/>
                </a:path>
                <a:path w="6350" h="697229">
                  <a:moveTo>
                    <a:pt x="6350" y="215900"/>
                  </a:moveTo>
                  <a:lnTo>
                    <a:pt x="0" y="215900"/>
                  </a:lnTo>
                  <a:lnTo>
                    <a:pt x="0" y="222249"/>
                  </a:lnTo>
                  <a:lnTo>
                    <a:pt x="6350" y="222249"/>
                  </a:lnTo>
                  <a:lnTo>
                    <a:pt x="6350" y="215900"/>
                  </a:lnTo>
                  <a:close/>
                </a:path>
                <a:path w="6350" h="697229">
                  <a:moveTo>
                    <a:pt x="6350" y="222250"/>
                  </a:moveTo>
                  <a:lnTo>
                    <a:pt x="0" y="222250"/>
                  </a:lnTo>
                  <a:lnTo>
                    <a:pt x="0" y="229869"/>
                  </a:lnTo>
                  <a:lnTo>
                    <a:pt x="6350" y="229869"/>
                  </a:lnTo>
                  <a:lnTo>
                    <a:pt x="6350" y="222250"/>
                  </a:lnTo>
                  <a:close/>
                </a:path>
                <a:path w="6350" h="697229">
                  <a:moveTo>
                    <a:pt x="6350" y="229869"/>
                  </a:moveTo>
                  <a:lnTo>
                    <a:pt x="0" y="229869"/>
                  </a:lnTo>
                  <a:lnTo>
                    <a:pt x="0" y="236219"/>
                  </a:lnTo>
                  <a:lnTo>
                    <a:pt x="6350" y="236219"/>
                  </a:lnTo>
                  <a:lnTo>
                    <a:pt x="6350" y="229869"/>
                  </a:lnTo>
                  <a:close/>
                </a:path>
                <a:path w="6350" h="697229">
                  <a:moveTo>
                    <a:pt x="6350" y="236219"/>
                  </a:moveTo>
                  <a:lnTo>
                    <a:pt x="0" y="236219"/>
                  </a:lnTo>
                  <a:lnTo>
                    <a:pt x="0" y="242569"/>
                  </a:lnTo>
                  <a:lnTo>
                    <a:pt x="6350" y="242569"/>
                  </a:lnTo>
                  <a:lnTo>
                    <a:pt x="6350" y="236219"/>
                  </a:lnTo>
                  <a:close/>
                </a:path>
                <a:path w="6350" h="697229">
                  <a:moveTo>
                    <a:pt x="6350" y="242569"/>
                  </a:moveTo>
                  <a:lnTo>
                    <a:pt x="0" y="242569"/>
                  </a:lnTo>
                  <a:lnTo>
                    <a:pt x="0" y="248919"/>
                  </a:lnTo>
                  <a:lnTo>
                    <a:pt x="6350" y="248919"/>
                  </a:lnTo>
                  <a:lnTo>
                    <a:pt x="6350" y="242569"/>
                  </a:lnTo>
                  <a:close/>
                </a:path>
                <a:path w="6350" h="697229">
                  <a:moveTo>
                    <a:pt x="6350" y="248919"/>
                  </a:moveTo>
                  <a:lnTo>
                    <a:pt x="0" y="248919"/>
                  </a:lnTo>
                  <a:lnTo>
                    <a:pt x="0" y="255269"/>
                  </a:lnTo>
                  <a:lnTo>
                    <a:pt x="6350" y="255269"/>
                  </a:lnTo>
                  <a:lnTo>
                    <a:pt x="6350" y="248919"/>
                  </a:lnTo>
                  <a:close/>
                </a:path>
                <a:path w="6350" h="697229">
                  <a:moveTo>
                    <a:pt x="6350" y="255269"/>
                  </a:moveTo>
                  <a:lnTo>
                    <a:pt x="0" y="255269"/>
                  </a:lnTo>
                  <a:lnTo>
                    <a:pt x="0" y="261619"/>
                  </a:lnTo>
                  <a:lnTo>
                    <a:pt x="6350" y="261619"/>
                  </a:lnTo>
                  <a:lnTo>
                    <a:pt x="6350" y="255269"/>
                  </a:lnTo>
                  <a:close/>
                </a:path>
                <a:path w="6350" h="697229">
                  <a:moveTo>
                    <a:pt x="6350" y="261619"/>
                  </a:moveTo>
                  <a:lnTo>
                    <a:pt x="0" y="261619"/>
                  </a:lnTo>
                  <a:lnTo>
                    <a:pt x="0" y="266699"/>
                  </a:lnTo>
                  <a:lnTo>
                    <a:pt x="6350" y="266699"/>
                  </a:lnTo>
                  <a:lnTo>
                    <a:pt x="6350" y="261619"/>
                  </a:lnTo>
                  <a:close/>
                </a:path>
                <a:path w="6350" h="697229">
                  <a:moveTo>
                    <a:pt x="6350" y="266700"/>
                  </a:moveTo>
                  <a:lnTo>
                    <a:pt x="0" y="266700"/>
                  </a:lnTo>
                  <a:lnTo>
                    <a:pt x="0" y="273049"/>
                  </a:lnTo>
                  <a:lnTo>
                    <a:pt x="6350" y="273049"/>
                  </a:lnTo>
                  <a:lnTo>
                    <a:pt x="6350" y="266700"/>
                  </a:lnTo>
                  <a:close/>
                </a:path>
                <a:path w="6350" h="697229">
                  <a:moveTo>
                    <a:pt x="6350" y="273050"/>
                  </a:moveTo>
                  <a:lnTo>
                    <a:pt x="0" y="273050"/>
                  </a:lnTo>
                  <a:lnTo>
                    <a:pt x="0" y="280669"/>
                  </a:lnTo>
                  <a:lnTo>
                    <a:pt x="6350" y="280669"/>
                  </a:lnTo>
                  <a:lnTo>
                    <a:pt x="6350" y="273050"/>
                  </a:lnTo>
                  <a:close/>
                </a:path>
                <a:path w="6350" h="697229">
                  <a:moveTo>
                    <a:pt x="6350" y="280669"/>
                  </a:moveTo>
                  <a:lnTo>
                    <a:pt x="0" y="280669"/>
                  </a:lnTo>
                  <a:lnTo>
                    <a:pt x="0" y="293369"/>
                  </a:lnTo>
                  <a:lnTo>
                    <a:pt x="6350" y="293369"/>
                  </a:lnTo>
                  <a:lnTo>
                    <a:pt x="6350" y="280669"/>
                  </a:lnTo>
                  <a:close/>
                </a:path>
                <a:path w="6350" h="697229">
                  <a:moveTo>
                    <a:pt x="6350" y="293369"/>
                  </a:moveTo>
                  <a:lnTo>
                    <a:pt x="0" y="293369"/>
                  </a:lnTo>
                  <a:lnTo>
                    <a:pt x="0" y="337819"/>
                  </a:lnTo>
                  <a:lnTo>
                    <a:pt x="6350" y="337819"/>
                  </a:lnTo>
                  <a:lnTo>
                    <a:pt x="6350" y="293369"/>
                  </a:lnTo>
                  <a:close/>
                </a:path>
                <a:path w="6350" h="697229">
                  <a:moveTo>
                    <a:pt x="6350" y="337819"/>
                  </a:moveTo>
                  <a:lnTo>
                    <a:pt x="0" y="337819"/>
                  </a:lnTo>
                  <a:lnTo>
                    <a:pt x="0" y="411479"/>
                  </a:lnTo>
                  <a:lnTo>
                    <a:pt x="6350" y="411479"/>
                  </a:lnTo>
                  <a:lnTo>
                    <a:pt x="6350" y="337819"/>
                  </a:lnTo>
                  <a:close/>
                </a:path>
                <a:path w="6350" h="697229">
                  <a:moveTo>
                    <a:pt x="5079" y="491489"/>
                  </a:moveTo>
                  <a:lnTo>
                    <a:pt x="0" y="491489"/>
                  </a:lnTo>
                  <a:lnTo>
                    <a:pt x="0" y="496569"/>
                  </a:lnTo>
                  <a:lnTo>
                    <a:pt x="6350" y="496569"/>
                  </a:lnTo>
                  <a:lnTo>
                    <a:pt x="6350" y="492759"/>
                  </a:lnTo>
                  <a:lnTo>
                    <a:pt x="5079" y="492759"/>
                  </a:lnTo>
                  <a:lnTo>
                    <a:pt x="5079" y="491489"/>
                  </a:lnTo>
                  <a:close/>
                </a:path>
                <a:path w="6350" h="697229">
                  <a:moveTo>
                    <a:pt x="6350" y="496569"/>
                  </a:moveTo>
                  <a:lnTo>
                    <a:pt x="0" y="496569"/>
                  </a:lnTo>
                  <a:lnTo>
                    <a:pt x="0" y="502919"/>
                  </a:lnTo>
                  <a:lnTo>
                    <a:pt x="6350" y="502919"/>
                  </a:lnTo>
                  <a:lnTo>
                    <a:pt x="6350" y="496569"/>
                  </a:lnTo>
                  <a:close/>
                </a:path>
                <a:path w="6350" h="697229">
                  <a:moveTo>
                    <a:pt x="6350" y="502919"/>
                  </a:moveTo>
                  <a:lnTo>
                    <a:pt x="0" y="502919"/>
                  </a:lnTo>
                  <a:lnTo>
                    <a:pt x="0" y="509269"/>
                  </a:lnTo>
                  <a:lnTo>
                    <a:pt x="6350" y="509269"/>
                  </a:lnTo>
                  <a:lnTo>
                    <a:pt x="6350" y="502919"/>
                  </a:lnTo>
                  <a:close/>
                </a:path>
                <a:path w="6350" h="697229">
                  <a:moveTo>
                    <a:pt x="6350" y="509269"/>
                  </a:moveTo>
                  <a:lnTo>
                    <a:pt x="0" y="509269"/>
                  </a:lnTo>
                  <a:lnTo>
                    <a:pt x="0" y="515619"/>
                  </a:lnTo>
                  <a:lnTo>
                    <a:pt x="6350" y="515619"/>
                  </a:lnTo>
                  <a:lnTo>
                    <a:pt x="6350" y="509269"/>
                  </a:lnTo>
                  <a:close/>
                </a:path>
                <a:path w="6350" h="697229">
                  <a:moveTo>
                    <a:pt x="6350" y="515619"/>
                  </a:moveTo>
                  <a:lnTo>
                    <a:pt x="0" y="515619"/>
                  </a:lnTo>
                  <a:lnTo>
                    <a:pt x="0" y="521969"/>
                  </a:lnTo>
                  <a:lnTo>
                    <a:pt x="6350" y="521969"/>
                  </a:lnTo>
                  <a:lnTo>
                    <a:pt x="6350" y="515619"/>
                  </a:lnTo>
                  <a:close/>
                </a:path>
                <a:path w="6350" h="697229">
                  <a:moveTo>
                    <a:pt x="6350" y="521969"/>
                  </a:moveTo>
                  <a:lnTo>
                    <a:pt x="0" y="521969"/>
                  </a:lnTo>
                  <a:lnTo>
                    <a:pt x="0" y="528319"/>
                  </a:lnTo>
                  <a:lnTo>
                    <a:pt x="6350" y="528319"/>
                  </a:lnTo>
                  <a:lnTo>
                    <a:pt x="6350" y="521969"/>
                  </a:lnTo>
                  <a:close/>
                </a:path>
                <a:path w="6350" h="697229">
                  <a:moveTo>
                    <a:pt x="6350" y="528319"/>
                  </a:moveTo>
                  <a:lnTo>
                    <a:pt x="0" y="528319"/>
                  </a:lnTo>
                  <a:lnTo>
                    <a:pt x="0" y="534669"/>
                  </a:lnTo>
                  <a:lnTo>
                    <a:pt x="6350" y="534669"/>
                  </a:lnTo>
                  <a:lnTo>
                    <a:pt x="6350" y="528319"/>
                  </a:lnTo>
                  <a:close/>
                </a:path>
                <a:path w="6350" h="697229">
                  <a:moveTo>
                    <a:pt x="6350" y="534669"/>
                  </a:moveTo>
                  <a:lnTo>
                    <a:pt x="0" y="534669"/>
                  </a:lnTo>
                  <a:lnTo>
                    <a:pt x="0" y="541019"/>
                  </a:lnTo>
                  <a:lnTo>
                    <a:pt x="6350" y="541019"/>
                  </a:lnTo>
                  <a:lnTo>
                    <a:pt x="6350" y="534669"/>
                  </a:lnTo>
                  <a:close/>
                </a:path>
                <a:path w="6350" h="697229">
                  <a:moveTo>
                    <a:pt x="6350" y="541019"/>
                  </a:moveTo>
                  <a:lnTo>
                    <a:pt x="0" y="541019"/>
                  </a:lnTo>
                  <a:lnTo>
                    <a:pt x="0" y="547369"/>
                  </a:lnTo>
                  <a:lnTo>
                    <a:pt x="6350" y="547369"/>
                  </a:lnTo>
                  <a:lnTo>
                    <a:pt x="6350" y="541019"/>
                  </a:lnTo>
                  <a:close/>
                </a:path>
                <a:path w="6350" h="697229">
                  <a:moveTo>
                    <a:pt x="6350" y="547369"/>
                  </a:moveTo>
                  <a:lnTo>
                    <a:pt x="0" y="547369"/>
                  </a:lnTo>
                  <a:lnTo>
                    <a:pt x="0" y="553719"/>
                  </a:lnTo>
                  <a:lnTo>
                    <a:pt x="6350" y="553719"/>
                  </a:lnTo>
                  <a:lnTo>
                    <a:pt x="6350" y="547369"/>
                  </a:lnTo>
                  <a:close/>
                </a:path>
                <a:path w="6350" h="697229">
                  <a:moveTo>
                    <a:pt x="6350" y="553719"/>
                  </a:moveTo>
                  <a:lnTo>
                    <a:pt x="0" y="553719"/>
                  </a:lnTo>
                  <a:lnTo>
                    <a:pt x="0" y="560069"/>
                  </a:lnTo>
                  <a:lnTo>
                    <a:pt x="6350" y="560069"/>
                  </a:lnTo>
                  <a:lnTo>
                    <a:pt x="6350" y="553719"/>
                  </a:lnTo>
                  <a:close/>
                </a:path>
                <a:path w="6350" h="697229">
                  <a:moveTo>
                    <a:pt x="6350" y="560069"/>
                  </a:moveTo>
                  <a:lnTo>
                    <a:pt x="0" y="560069"/>
                  </a:lnTo>
                  <a:lnTo>
                    <a:pt x="0" y="566419"/>
                  </a:lnTo>
                  <a:lnTo>
                    <a:pt x="6350" y="566419"/>
                  </a:lnTo>
                  <a:lnTo>
                    <a:pt x="6350" y="560069"/>
                  </a:lnTo>
                  <a:close/>
                </a:path>
                <a:path w="6350" h="697229">
                  <a:moveTo>
                    <a:pt x="6350" y="566419"/>
                  </a:moveTo>
                  <a:lnTo>
                    <a:pt x="0" y="566419"/>
                  </a:lnTo>
                  <a:lnTo>
                    <a:pt x="0" y="572769"/>
                  </a:lnTo>
                  <a:lnTo>
                    <a:pt x="6350" y="572769"/>
                  </a:lnTo>
                  <a:lnTo>
                    <a:pt x="6350" y="566419"/>
                  </a:lnTo>
                  <a:close/>
                </a:path>
                <a:path w="6350" h="697229">
                  <a:moveTo>
                    <a:pt x="6350" y="572769"/>
                  </a:moveTo>
                  <a:lnTo>
                    <a:pt x="0" y="572769"/>
                  </a:lnTo>
                  <a:lnTo>
                    <a:pt x="0" y="579119"/>
                  </a:lnTo>
                  <a:lnTo>
                    <a:pt x="6350" y="579119"/>
                  </a:lnTo>
                  <a:lnTo>
                    <a:pt x="6350" y="572769"/>
                  </a:lnTo>
                  <a:close/>
                </a:path>
                <a:path w="6350" h="697229">
                  <a:moveTo>
                    <a:pt x="6350" y="579119"/>
                  </a:moveTo>
                  <a:lnTo>
                    <a:pt x="0" y="579119"/>
                  </a:lnTo>
                  <a:lnTo>
                    <a:pt x="0" y="585469"/>
                  </a:lnTo>
                  <a:lnTo>
                    <a:pt x="6350" y="585469"/>
                  </a:lnTo>
                  <a:lnTo>
                    <a:pt x="6350" y="579119"/>
                  </a:lnTo>
                  <a:close/>
                </a:path>
                <a:path w="6350" h="697229">
                  <a:moveTo>
                    <a:pt x="6350" y="585469"/>
                  </a:moveTo>
                  <a:lnTo>
                    <a:pt x="0" y="585469"/>
                  </a:lnTo>
                  <a:lnTo>
                    <a:pt x="0" y="591819"/>
                  </a:lnTo>
                  <a:lnTo>
                    <a:pt x="6350" y="591819"/>
                  </a:lnTo>
                  <a:lnTo>
                    <a:pt x="6350" y="585469"/>
                  </a:lnTo>
                  <a:close/>
                </a:path>
                <a:path w="6350" h="697229">
                  <a:moveTo>
                    <a:pt x="6350" y="591819"/>
                  </a:moveTo>
                  <a:lnTo>
                    <a:pt x="0" y="591819"/>
                  </a:lnTo>
                  <a:lnTo>
                    <a:pt x="0" y="598169"/>
                  </a:lnTo>
                  <a:lnTo>
                    <a:pt x="6350" y="598169"/>
                  </a:lnTo>
                  <a:lnTo>
                    <a:pt x="6350" y="591819"/>
                  </a:lnTo>
                  <a:close/>
                </a:path>
                <a:path w="6350" h="697229">
                  <a:moveTo>
                    <a:pt x="6350" y="598169"/>
                  </a:moveTo>
                  <a:lnTo>
                    <a:pt x="0" y="598169"/>
                  </a:lnTo>
                  <a:lnTo>
                    <a:pt x="0" y="604519"/>
                  </a:lnTo>
                  <a:lnTo>
                    <a:pt x="6350" y="604519"/>
                  </a:lnTo>
                  <a:lnTo>
                    <a:pt x="6350" y="598169"/>
                  </a:lnTo>
                  <a:close/>
                </a:path>
                <a:path w="6350" h="697229">
                  <a:moveTo>
                    <a:pt x="6350" y="604519"/>
                  </a:moveTo>
                  <a:lnTo>
                    <a:pt x="0" y="604519"/>
                  </a:lnTo>
                  <a:lnTo>
                    <a:pt x="0" y="610869"/>
                  </a:lnTo>
                  <a:lnTo>
                    <a:pt x="6350" y="610869"/>
                  </a:lnTo>
                  <a:lnTo>
                    <a:pt x="6350" y="604519"/>
                  </a:lnTo>
                  <a:close/>
                </a:path>
                <a:path w="6350" h="697229">
                  <a:moveTo>
                    <a:pt x="6350" y="610869"/>
                  </a:moveTo>
                  <a:lnTo>
                    <a:pt x="0" y="610869"/>
                  </a:lnTo>
                  <a:lnTo>
                    <a:pt x="0" y="617219"/>
                  </a:lnTo>
                  <a:lnTo>
                    <a:pt x="6350" y="617219"/>
                  </a:lnTo>
                  <a:lnTo>
                    <a:pt x="6350" y="610869"/>
                  </a:lnTo>
                  <a:close/>
                </a:path>
                <a:path w="6350" h="697229">
                  <a:moveTo>
                    <a:pt x="6350" y="617219"/>
                  </a:moveTo>
                  <a:lnTo>
                    <a:pt x="0" y="617219"/>
                  </a:lnTo>
                  <a:lnTo>
                    <a:pt x="0" y="623569"/>
                  </a:lnTo>
                  <a:lnTo>
                    <a:pt x="6350" y="623569"/>
                  </a:lnTo>
                  <a:lnTo>
                    <a:pt x="6350" y="617219"/>
                  </a:lnTo>
                  <a:close/>
                </a:path>
                <a:path w="6350" h="697229">
                  <a:moveTo>
                    <a:pt x="6350" y="623569"/>
                  </a:moveTo>
                  <a:lnTo>
                    <a:pt x="0" y="623569"/>
                  </a:lnTo>
                  <a:lnTo>
                    <a:pt x="0" y="629919"/>
                  </a:lnTo>
                  <a:lnTo>
                    <a:pt x="6350" y="629919"/>
                  </a:lnTo>
                  <a:lnTo>
                    <a:pt x="6350" y="623569"/>
                  </a:lnTo>
                  <a:close/>
                </a:path>
                <a:path w="6350" h="697229">
                  <a:moveTo>
                    <a:pt x="6350" y="629919"/>
                  </a:moveTo>
                  <a:lnTo>
                    <a:pt x="0" y="629919"/>
                  </a:lnTo>
                  <a:lnTo>
                    <a:pt x="0" y="636269"/>
                  </a:lnTo>
                  <a:lnTo>
                    <a:pt x="6350" y="636269"/>
                  </a:lnTo>
                  <a:lnTo>
                    <a:pt x="6350" y="629919"/>
                  </a:lnTo>
                  <a:close/>
                </a:path>
                <a:path w="6350" h="697229">
                  <a:moveTo>
                    <a:pt x="6350" y="636269"/>
                  </a:moveTo>
                  <a:lnTo>
                    <a:pt x="0" y="636269"/>
                  </a:lnTo>
                  <a:lnTo>
                    <a:pt x="0" y="642619"/>
                  </a:lnTo>
                  <a:lnTo>
                    <a:pt x="6350" y="642619"/>
                  </a:lnTo>
                  <a:lnTo>
                    <a:pt x="6350" y="636269"/>
                  </a:lnTo>
                  <a:close/>
                </a:path>
                <a:path w="6350" h="697229">
                  <a:moveTo>
                    <a:pt x="6350" y="642619"/>
                  </a:moveTo>
                  <a:lnTo>
                    <a:pt x="0" y="642619"/>
                  </a:lnTo>
                  <a:lnTo>
                    <a:pt x="0" y="648969"/>
                  </a:lnTo>
                  <a:lnTo>
                    <a:pt x="6350" y="648969"/>
                  </a:lnTo>
                  <a:lnTo>
                    <a:pt x="6350" y="642619"/>
                  </a:lnTo>
                  <a:close/>
                </a:path>
                <a:path w="6350" h="697229">
                  <a:moveTo>
                    <a:pt x="6350" y="648969"/>
                  </a:moveTo>
                  <a:lnTo>
                    <a:pt x="0" y="648969"/>
                  </a:lnTo>
                  <a:lnTo>
                    <a:pt x="0" y="655319"/>
                  </a:lnTo>
                  <a:lnTo>
                    <a:pt x="6350" y="655319"/>
                  </a:lnTo>
                  <a:lnTo>
                    <a:pt x="6350" y="648969"/>
                  </a:lnTo>
                  <a:close/>
                </a:path>
                <a:path w="6350" h="697229">
                  <a:moveTo>
                    <a:pt x="6350" y="655319"/>
                  </a:moveTo>
                  <a:lnTo>
                    <a:pt x="0" y="655319"/>
                  </a:lnTo>
                  <a:lnTo>
                    <a:pt x="0" y="661669"/>
                  </a:lnTo>
                  <a:lnTo>
                    <a:pt x="6350" y="661669"/>
                  </a:lnTo>
                  <a:lnTo>
                    <a:pt x="6350" y="655319"/>
                  </a:lnTo>
                  <a:close/>
                </a:path>
                <a:path w="6350" h="697229">
                  <a:moveTo>
                    <a:pt x="6350" y="661669"/>
                  </a:moveTo>
                  <a:lnTo>
                    <a:pt x="0" y="661669"/>
                  </a:lnTo>
                  <a:lnTo>
                    <a:pt x="0" y="668019"/>
                  </a:lnTo>
                  <a:lnTo>
                    <a:pt x="6350" y="668019"/>
                  </a:lnTo>
                  <a:lnTo>
                    <a:pt x="6350" y="661669"/>
                  </a:lnTo>
                  <a:close/>
                </a:path>
                <a:path w="6350" h="697229">
                  <a:moveTo>
                    <a:pt x="6350" y="668019"/>
                  </a:moveTo>
                  <a:lnTo>
                    <a:pt x="0" y="668019"/>
                  </a:lnTo>
                  <a:lnTo>
                    <a:pt x="0" y="674369"/>
                  </a:lnTo>
                  <a:lnTo>
                    <a:pt x="6350" y="674369"/>
                  </a:lnTo>
                  <a:lnTo>
                    <a:pt x="6350" y="668019"/>
                  </a:lnTo>
                  <a:close/>
                </a:path>
                <a:path w="6350" h="697229">
                  <a:moveTo>
                    <a:pt x="6350" y="674369"/>
                  </a:moveTo>
                  <a:lnTo>
                    <a:pt x="0" y="674369"/>
                  </a:lnTo>
                  <a:lnTo>
                    <a:pt x="0" y="680719"/>
                  </a:lnTo>
                  <a:lnTo>
                    <a:pt x="6350" y="680719"/>
                  </a:lnTo>
                  <a:lnTo>
                    <a:pt x="6350" y="674369"/>
                  </a:lnTo>
                  <a:close/>
                </a:path>
                <a:path w="6350" h="697229">
                  <a:moveTo>
                    <a:pt x="6350" y="680719"/>
                  </a:moveTo>
                  <a:lnTo>
                    <a:pt x="0" y="680719"/>
                  </a:lnTo>
                  <a:lnTo>
                    <a:pt x="0" y="687069"/>
                  </a:lnTo>
                  <a:lnTo>
                    <a:pt x="6350" y="687069"/>
                  </a:lnTo>
                  <a:lnTo>
                    <a:pt x="6350" y="680719"/>
                  </a:lnTo>
                  <a:close/>
                </a:path>
                <a:path w="6350" h="697229">
                  <a:moveTo>
                    <a:pt x="6350" y="687069"/>
                  </a:moveTo>
                  <a:lnTo>
                    <a:pt x="0" y="687069"/>
                  </a:lnTo>
                  <a:lnTo>
                    <a:pt x="0" y="693419"/>
                  </a:lnTo>
                  <a:lnTo>
                    <a:pt x="6350" y="693419"/>
                  </a:lnTo>
                  <a:lnTo>
                    <a:pt x="6350" y="687069"/>
                  </a:lnTo>
                  <a:close/>
                </a:path>
                <a:path w="6350" h="697229">
                  <a:moveTo>
                    <a:pt x="6350" y="693419"/>
                  </a:moveTo>
                  <a:lnTo>
                    <a:pt x="0" y="693419"/>
                  </a:lnTo>
                  <a:lnTo>
                    <a:pt x="0" y="697229"/>
                  </a:lnTo>
                  <a:lnTo>
                    <a:pt x="5080" y="697229"/>
                  </a:lnTo>
                  <a:lnTo>
                    <a:pt x="5080" y="695959"/>
                  </a:lnTo>
                  <a:lnTo>
                    <a:pt x="6350" y="695959"/>
                  </a:lnTo>
                  <a:lnTo>
                    <a:pt x="6350" y="693419"/>
                  </a:lnTo>
                  <a:close/>
                </a:path>
              </a:pathLst>
            </a:custGeom>
            <a:solidFill>
              <a:srgbClr val="6600F1"/>
            </a:solidFill>
          </p:spPr>
          <p:txBody>
            <a:bodyPr bIns="0" lIns="0" rIns="0" rtlCol="0" tIns="0" wrap="square"/>
            <a:p/>
          </p:txBody>
        </p:sp>
        <p:sp>
          <p:nvSpPr>
            <p:cNvPr id="1049415" name="object 709"/>
            <p:cNvSpPr/>
            <p:nvPr/>
          </p:nvSpPr>
          <p:spPr>
            <a:xfrm>
              <a:off x="3337559" y="4470399"/>
              <a:ext cx="7620" cy="701040"/>
            </a:xfrm>
            <a:custGeom>
              <a:avLst/>
              <a:ahLst/>
              <a:rect l="l" t="t" r="r" b="b"/>
              <a:pathLst>
                <a:path w="7620" h="701039">
                  <a:moveTo>
                    <a:pt x="5079" y="0"/>
                  </a:moveTo>
                  <a:lnTo>
                    <a:pt x="0" y="0"/>
                  </a:lnTo>
                  <a:lnTo>
                    <a:pt x="0" y="2539"/>
                  </a:lnTo>
                  <a:lnTo>
                    <a:pt x="7619" y="2539"/>
                  </a:lnTo>
                  <a:lnTo>
                    <a:pt x="7619" y="1269"/>
                  </a:lnTo>
                  <a:lnTo>
                    <a:pt x="5079" y="1269"/>
                  </a:lnTo>
                  <a:lnTo>
                    <a:pt x="5079" y="0"/>
                  </a:lnTo>
                  <a:close/>
                </a:path>
                <a:path w="7620" h="701039">
                  <a:moveTo>
                    <a:pt x="7619" y="2540"/>
                  </a:moveTo>
                  <a:lnTo>
                    <a:pt x="0" y="2540"/>
                  </a:lnTo>
                  <a:lnTo>
                    <a:pt x="0" y="8889"/>
                  </a:lnTo>
                  <a:lnTo>
                    <a:pt x="7619" y="8889"/>
                  </a:lnTo>
                  <a:lnTo>
                    <a:pt x="7619" y="2540"/>
                  </a:lnTo>
                  <a:close/>
                </a:path>
                <a:path w="7620" h="701039">
                  <a:moveTo>
                    <a:pt x="7619" y="8890"/>
                  </a:moveTo>
                  <a:lnTo>
                    <a:pt x="0" y="8890"/>
                  </a:lnTo>
                  <a:lnTo>
                    <a:pt x="0" y="15239"/>
                  </a:lnTo>
                  <a:lnTo>
                    <a:pt x="7619" y="15239"/>
                  </a:lnTo>
                  <a:lnTo>
                    <a:pt x="7619" y="8890"/>
                  </a:lnTo>
                  <a:close/>
                </a:path>
                <a:path w="7620" h="701039">
                  <a:moveTo>
                    <a:pt x="7619" y="15240"/>
                  </a:moveTo>
                  <a:lnTo>
                    <a:pt x="0" y="15240"/>
                  </a:lnTo>
                  <a:lnTo>
                    <a:pt x="0" y="21589"/>
                  </a:lnTo>
                  <a:lnTo>
                    <a:pt x="7619" y="21589"/>
                  </a:lnTo>
                  <a:lnTo>
                    <a:pt x="7619" y="15240"/>
                  </a:lnTo>
                  <a:close/>
                </a:path>
                <a:path w="7620" h="701039">
                  <a:moveTo>
                    <a:pt x="7619" y="21590"/>
                  </a:moveTo>
                  <a:lnTo>
                    <a:pt x="0" y="21590"/>
                  </a:lnTo>
                  <a:lnTo>
                    <a:pt x="0" y="27939"/>
                  </a:lnTo>
                  <a:lnTo>
                    <a:pt x="7619" y="27939"/>
                  </a:lnTo>
                  <a:lnTo>
                    <a:pt x="7619" y="21590"/>
                  </a:lnTo>
                  <a:close/>
                </a:path>
                <a:path w="7620" h="701039">
                  <a:moveTo>
                    <a:pt x="7619" y="27940"/>
                  </a:moveTo>
                  <a:lnTo>
                    <a:pt x="0" y="27940"/>
                  </a:lnTo>
                  <a:lnTo>
                    <a:pt x="0" y="34289"/>
                  </a:lnTo>
                  <a:lnTo>
                    <a:pt x="7619" y="34289"/>
                  </a:lnTo>
                  <a:lnTo>
                    <a:pt x="7619" y="27940"/>
                  </a:lnTo>
                  <a:close/>
                </a:path>
                <a:path w="7620" h="701039">
                  <a:moveTo>
                    <a:pt x="7619" y="34290"/>
                  </a:moveTo>
                  <a:lnTo>
                    <a:pt x="0" y="34290"/>
                  </a:lnTo>
                  <a:lnTo>
                    <a:pt x="0" y="40639"/>
                  </a:lnTo>
                  <a:lnTo>
                    <a:pt x="7619" y="40639"/>
                  </a:lnTo>
                  <a:lnTo>
                    <a:pt x="7619" y="34290"/>
                  </a:lnTo>
                  <a:close/>
                </a:path>
                <a:path w="7620" h="701039">
                  <a:moveTo>
                    <a:pt x="7619" y="40640"/>
                  </a:moveTo>
                  <a:lnTo>
                    <a:pt x="0" y="40640"/>
                  </a:lnTo>
                  <a:lnTo>
                    <a:pt x="0" y="46989"/>
                  </a:lnTo>
                  <a:lnTo>
                    <a:pt x="7619" y="46989"/>
                  </a:lnTo>
                  <a:lnTo>
                    <a:pt x="7619" y="40640"/>
                  </a:lnTo>
                  <a:close/>
                </a:path>
                <a:path w="7620" h="701039">
                  <a:moveTo>
                    <a:pt x="7619" y="46990"/>
                  </a:moveTo>
                  <a:lnTo>
                    <a:pt x="0" y="46990"/>
                  </a:lnTo>
                  <a:lnTo>
                    <a:pt x="0" y="53339"/>
                  </a:lnTo>
                  <a:lnTo>
                    <a:pt x="7619" y="53339"/>
                  </a:lnTo>
                  <a:lnTo>
                    <a:pt x="7619" y="46990"/>
                  </a:lnTo>
                  <a:close/>
                </a:path>
                <a:path w="7620" h="701039">
                  <a:moveTo>
                    <a:pt x="7619" y="53340"/>
                  </a:moveTo>
                  <a:lnTo>
                    <a:pt x="0" y="53340"/>
                  </a:lnTo>
                  <a:lnTo>
                    <a:pt x="0" y="59689"/>
                  </a:lnTo>
                  <a:lnTo>
                    <a:pt x="7619" y="59689"/>
                  </a:lnTo>
                  <a:lnTo>
                    <a:pt x="7619" y="53340"/>
                  </a:lnTo>
                  <a:close/>
                </a:path>
                <a:path w="7620" h="701039">
                  <a:moveTo>
                    <a:pt x="7619" y="59690"/>
                  </a:moveTo>
                  <a:lnTo>
                    <a:pt x="0" y="59690"/>
                  </a:lnTo>
                  <a:lnTo>
                    <a:pt x="0" y="66039"/>
                  </a:lnTo>
                  <a:lnTo>
                    <a:pt x="7619" y="66039"/>
                  </a:lnTo>
                  <a:lnTo>
                    <a:pt x="7619" y="59690"/>
                  </a:lnTo>
                  <a:close/>
                </a:path>
                <a:path w="7620" h="701039">
                  <a:moveTo>
                    <a:pt x="7619" y="66040"/>
                  </a:moveTo>
                  <a:lnTo>
                    <a:pt x="0" y="66040"/>
                  </a:lnTo>
                  <a:lnTo>
                    <a:pt x="0" y="72389"/>
                  </a:lnTo>
                  <a:lnTo>
                    <a:pt x="7619" y="72389"/>
                  </a:lnTo>
                  <a:lnTo>
                    <a:pt x="7619" y="66040"/>
                  </a:lnTo>
                  <a:close/>
                </a:path>
                <a:path w="7620" h="701039">
                  <a:moveTo>
                    <a:pt x="7619" y="72390"/>
                  </a:moveTo>
                  <a:lnTo>
                    <a:pt x="0" y="72390"/>
                  </a:lnTo>
                  <a:lnTo>
                    <a:pt x="0" y="78739"/>
                  </a:lnTo>
                  <a:lnTo>
                    <a:pt x="7619" y="78739"/>
                  </a:lnTo>
                  <a:lnTo>
                    <a:pt x="7619" y="72390"/>
                  </a:lnTo>
                  <a:close/>
                </a:path>
                <a:path w="7620" h="701039">
                  <a:moveTo>
                    <a:pt x="7619" y="78740"/>
                  </a:moveTo>
                  <a:lnTo>
                    <a:pt x="0" y="78740"/>
                  </a:lnTo>
                  <a:lnTo>
                    <a:pt x="0" y="85089"/>
                  </a:lnTo>
                  <a:lnTo>
                    <a:pt x="7619" y="85089"/>
                  </a:lnTo>
                  <a:lnTo>
                    <a:pt x="7619" y="78740"/>
                  </a:lnTo>
                  <a:close/>
                </a:path>
                <a:path w="7620" h="701039">
                  <a:moveTo>
                    <a:pt x="7619" y="85090"/>
                  </a:moveTo>
                  <a:lnTo>
                    <a:pt x="0" y="85090"/>
                  </a:lnTo>
                  <a:lnTo>
                    <a:pt x="0" y="91439"/>
                  </a:lnTo>
                  <a:lnTo>
                    <a:pt x="7619" y="91439"/>
                  </a:lnTo>
                  <a:lnTo>
                    <a:pt x="7619" y="85090"/>
                  </a:lnTo>
                  <a:close/>
                </a:path>
                <a:path w="7620" h="701039">
                  <a:moveTo>
                    <a:pt x="7619" y="91440"/>
                  </a:moveTo>
                  <a:lnTo>
                    <a:pt x="0" y="91440"/>
                  </a:lnTo>
                  <a:lnTo>
                    <a:pt x="0" y="97789"/>
                  </a:lnTo>
                  <a:lnTo>
                    <a:pt x="7619" y="97789"/>
                  </a:lnTo>
                  <a:lnTo>
                    <a:pt x="7619" y="91440"/>
                  </a:lnTo>
                  <a:close/>
                </a:path>
                <a:path w="7620" h="701039">
                  <a:moveTo>
                    <a:pt x="7619" y="97790"/>
                  </a:moveTo>
                  <a:lnTo>
                    <a:pt x="0" y="97790"/>
                  </a:lnTo>
                  <a:lnTo>
                    <a:pt x="0" y="104139"/>
                  </a:lnTo>
                  <a:lnTo>
                    <a:pt x="7619" y="104139"/>
                  </a:lnTo>
                  <a:lnTo>
                    <a:pt x="7619" y="97790"/>
                  </a:lnTo>
                  <a:close/>
                </a:path>
                <a:path w="7620" h="701039">
                  <a:moveTo>
                    <a:pt x="7619" y="104140"/>
                  </a:moveTo>
                  <a:lnTo>
                    <a:pt x="0" y="104140"/>
                  </a:lnTo>
                  <a:lnTo>
                    <a:pt x="0" y="110489"/>
                  </a:lnTo>
                  <a:lnTo>
                    <a:pt x="7619" y="110489"/>
                  </a:lnTo>
                  <a:lnTo>
                    <a:pt x="7619" y="104140"/>
                  </a:lnTo>
                  <a:close/>
                </a:path>
                <a:path w="7620" h="701039">
                  <a:moveTo>
                    <a:pt x="7619" y="110490"/>
                  </a:moveTo>
                  <a:lnTo>
                    <a:pt x="0" y="110490"/>
                  </a:lnTo>
                  <a:lnTo>
                    <a:pt x="0" y="116839"/>
                  </a:lnTo>
                  <a:lnTo>
                    <a:pt x="7619" y="116839"/>
                  </a:lnTo>
                  <a:lnTo>
                    <a:pt x="7619" y="110490"/>
                  </a:lnTo>
                  <a:close/>
                </a:path>
                <a:path w="7620" h="701039">
                  <a:moveTo>
                    <a:pt x="7619" y="116840"/>
                  </a:moveTo>
                  <a:lnTo>
                    <a:pt x="0" y="116840"/>
                  </a:lnTo>
                  <a:lnTo>
                    <a:pt x="0" y="123189"/>
                  </a:lnTo>
                  <a:lnTo>
                    <a:pt x="7619" y="123189"/>
                  </a:lnTo>
                  <a:lnTo>
                    <a:pt x="7619" y="116840"/>
                  </a:lnTo>
                  <a:close/>
                </a:path>
                <a:path w="7620" h="701039">
                  <a:moveTo>
                    <a:pt x="7619" y="123190"/>
                  </a:moveTo>
                  <a:lnTo>
                    <a:pt x="0" y="123190"/>
                  </a:lnTo>
                  <a:lnTo>
                    <a:pt x="0" y="129539"/>
                  </a:lnTo>
                  <a:lnTo>
                    <a:pt x="7619" y="129539"/>
                  </a:lnTo>
                  <a:lnTo>
                    <a:pt x="7619" y="123190"/>
                  </a:lnTo>
                  <a:close/>
                </a:path>
                <a:path w="7620" h="701039">
                  <a:moveTo>
                    <a:pt x="7619" y="129540"/>
                  </a:moveTo>
                  <a:lnTo>
                    <a:pt x="0" y="129540"/>
                  </a:lnTo>
                  <a:lnTo>
                    <a:pt x="0" y="135889"/>
                  </a:lnTo>
                  <a:lnTo>
                    <a:pt x="7619" y="135889"/>
                  </a:lnTo>
                  <a:lnTo>
                    <a:pt x="7619" y="129540"/>
                  </a:lnTo>
                  <a:close/>
                </a:path>
                <a:path w="7620" h="701039">
                  <a:moveTo>
                    <a:pt x="7619" y="135890"/>
                  </a:moveTo>
                  <a:lnTo>
                    <a:pt x="0" y="135890"/>
                  </a:lnTo>
                  <a:lnTo>
                    <a:pt x="0" y="142239"/>
                  </a:lnTo>
                  <a:lnTo>
                    <a:pt x="7619" y="142239"/>
                  </a:lnTo>
                  <a:lnTo>
                    <a:pt x="7619" y="135890"/>
                  </a:lnTo>
                  <a:close/>
                </a:path>
                <a:path w="7620" h="701039">
                  <a:moveTo>
                    <a:pt x="7619" y="142240"/>
                  </a:moveTo>
                  <a:lnTo>
                    <a:pt x="0" y="142240"/>
                  </a:lnTo>
                  <a:lnTo>
                    <a:pt x="0" y="148589"/>
                  </a:lnTo>
                  <a:lnTo>
                    <a:pt x="7619" y="148589"/>
                  </a:lnTo>
                  <a:lnTo>
                    <a:pt x="7619" y="142240"/>
                  </a:lnTo>
                  <a:close/>
                </a:path>
                <a:path w="7620" h="701039">
                  <a:moveTo>
                    <a:pt x="7619" y="148590"/>
                  </a:moveTo>
                  <a:lnTo>
                    <a:pt x="0" y="148590"/>
                  </a:lnTo>
                  <a:lnTo>
                    <a:pt x="0" y="154939"/>
                  </a:lnTo>
                  <a:lnTo>
                    <a:pt x="7619" y="154939"/>
                  </a:lnTo>
                  <a:lnTo>
                    <a:pt x="7619" y="148590"/>
                  </a:lnTo>
                  <a:close/>
                </a:path>
                <a:path w="7620" h="701039">
                  <a:moveTo>
                    <a:pt x="7619" y="154940"/>
                  </a:moveTo>
                  <a:lnTo>
                    <a:pt x="0" y="154940"/>
                  </a:lnTo>
                  <a:lnTo>
                    <a:pt x="0" y="161289"/>
                  </a:lnTo>
                  <a:lnTo>
                    <a:pt x="7619" y="161289"/>
                  </a:lnTo>
                  <a:lnTo>
                    <a:pt x="7619" y="154940"/>
                  </a:lnTo>
                  <a:close/>
                </a:path>
                <a:path w="7620" h="701039">
                  <a:moveTo>
                    <a:pt x="7619" y="161290"/>
                  </a:moveTo>
                  <a:lnTo>
                    <a:pt x="0" y="161290"/>
                  </a:lnTo>
                  <a:lnTo>
                    <a:pt x="0" y="167639"/>
                  </a:lnTo>
                  <a:lnTo>
                    <a:pt x="7619" y="167639"/>
                  </a:lnTo>
                  <a:lnTo>
                    <a:pt x="7619" y="161290"/>
                  </a:lnTo>
                  <a:close/>
                </a:path>
                <a:path w="7620" h="701039">
                  <a:moveTo>
                    <a:pt x="7619" y="167640"/>
                  </a:moveTo>
                  <a:lnTo>
                    <a:pt x="0" y="167640"/>
                  </a:lnTo>
                  <a:lnTo>
                    <a:pt x="0" y="173989"/>
                  </a:lnTo>
                  <a:lnTo>
                    <a:pt x="7619" y="173989"/>
                  </a:lnTo>
                  <a:lnTo>
                    <a:pt x="7619" y="167640"/>
                  </a:lnTo>
                  <a:close/>
                </a:path>
                <a:path w="7620" h="701039">
                  <a:moveTo>
                    <a:pt x="7619" y="173990"/>
                  </a:moveTo>
                  <a:lnTo>
                    <a:pt x="0" y="173990"/>
                  </a:lnTo>
                  <a:lnTo>
                    <a:pt x="0" y="180339"/>
                  </a:lnTo>
                  <a:lnTo>
                    <a:pt x="7619" y="180339"/>
                  </a:lnTo>
                  <a:lnTo>
                    <a:pt x="7619" y="173990"/>
                  </a:lnTo>
                  <a:close/>
                </a:path>
                <a:path w="7620" h="701039">
                  <a:moveTo>
                    <a:pt x="7619" y="180340"/>
                  </a:moveTo>
                  <a:lnTo>
                    <a:pt x="0" y="180340"/>
                  </a:lnTo>
                  <a:lnTo>
                    <a:pt x="0" y="186689"/>
                  </a:lnTo>
                  <a:lnTo>
                    <a:pt x="7619" y="186689"/>
                  </a:lnTo>
                  <a:lnTo>
                    <a:pt x="7619" y="180340"/>
                  </a:lnTo>
                  <a:close/>
                </a:path>
                <a:path w="7620" h="701039">
                  <a:moveTo>
                    <a:pt x="7619" y="186690"/>
                  </a:moveTo>
                  <a:lnTo>
                    <a:pt x="0" y="186690"/>
                  </a:lnTo>
                  <a:lnTo>
                    <a:pt x="0" y="193039"/>
                  </a:lnTo>
                  <a:lnTo>
                    <a:pt x="7619" y="193039"/>
                  </a:lnTo>
                  <a:lnTo>
                    <a:pt x="7619" y="186690"/>
                  </a:lnTo>
                  <a:close/>
                </a:path>
                <a:path w="7620" h="701039">
                  <a:moveTo>
                    <a:pt x="7619" y="193040"/>
                  </a:moveTo>
                  <a:lnTo>
                    <a:pt x="0" y="193040"/>
                  </a:lnTo>
                  <a:lnTo>
                    <a:pt x="0" y="199389"/>
                  </a:lnTo>
                  <a:lnTo>
                    <a:pt x="7619" y="199389"/>
                  </a:lnTo>
                  <a:lnTo>
                    <a:pt x="7619" y="193040"/>
                  </a:lnTo>
                  <a:close/>
                </a:path>
                <a:path w="7620" h="701039">
                  <a:moveTo>
                    <a:pt x="7619" y="199390"/>
                  </a:moveTo>
                  <a:lnTo>
                    <a:pt x="0" y="199390"/>
                  </a:lnTo>
                  <a:lnTo>
                    <a:pt x="0" y="205739"/>
                  </a:lnTo>
                  <a:lnTo>
                    <a:pt x="7619" y="205739"/>
                  </a:lnTo>
                  <a:lnTo>
                    <a:pt x="7619" y="199390"/>
                  </a:lnTo>
                  <a:close/>
                </a:path>
                <a:path w="7620" h="701039">
                  <a:moveTo>
                    <a:pt x="7619" y="205740"/>
                  </a:moveTo>
                  <a:lnTo>
                    <a:pt x="0" y="205740"/>
                  </a:lnTo>
                  <a:lnTo>
                    <a:pt x="0" y="212089"/>
                  </a:lnTo>
                  <a:lnTo>
                    <a:pt x="7619" y="212089"/>
                  </a:lnTo>
                  <a:lnTo>
                    <a:pt x="7619" y="205740"/>
                  </a:lnTo>
                  <a:close/>
                </a:path>
                <a:path w="7620" h="701039">
                  <a:moveTo>
                    <a:pt x="7619" y="212090"/>
                  </a:moveTo>
                  <a:lnTo>
                    <a:pt x="0" y="212090"/>
                  </a:lnTo>
                  <a:lnTo>
                    <a:pt x="0" y="217169"/>
                  </a:lnTo>
                  <a:lnTo>
                    <a:pt x="7619" y="217169"/>
                  </a:lnTo>
                  <a:lnTo>
                    <a:pt x="7619" y="212090"/>
                  </a:lnTo>
                  <a:close/>
                </a:path>
                <a:path w="7620" h="701039">
                  <a:moveTo>
                    <a:pt x="7619" y="217170"/>
                  </a:moveTo>
                  <a:lnTo>
                    <a:pt x="0" y="217170"/>
                  </a:lnTo>
                  <a:lnTo>
                    <a:pt x="0" y="223519"/>
                  </a:lnTo>
                  <a:lnTo>
                    <a:pt x="7619" y="223519"/>
                  </a:lnTo>
                  <a:lnTo>
                    <a:pt x="7619" y="217170"/>
                  </a:lnTo>
                  <a:close/>
                </a:path>
                <a:path w="7620" h="701039">
                  <a:moveTo>
                    <a:pt x="7619" y="223520"/>
                  </a:moveTo>
                  <a:lnTo>
                    <a:pt x="0" y="223520"/>
                  </a:lnTo>
                  <a:lnTo>
                    <a:pt x="0" y="231139"/>
                  </a:lnTo>
                  <a:lnTo>
                    <a:pt x="7619" y="231139"/>
                  </a:lnTo>
                  <a:lnTo>
                    <a:pt x="7619" y="223520"/>
                  </a:lnTo>
                  <a:close/>
                </a:path>
                <a:path w="7620" h="701039">
                  <a:moveTo>
                    <a:pt x="7619" y="231140"/>
                  </a:moveTo>
                  <a:lnTo>
                    <a:pt x="0" y="231140"/>
                  </a:lnTo>
                  <a:lnTo>
                    <a:pt x="0" y="237489"/>
                  </a:lnTo>
                  <a:lnTo>
                    <a:pt x="7619" y="237489"/>
                  </a:lnTo>
                  <a:lnTo>
                    <a:pt x="7619" y="231140"/>
                  </a:lnTo>
                  <a:close/>
                </a:path>
                <a:path w="7620" h="701039">
                  <a:moveTo>
                    <a:pt x="7619" y="237490"/>
                  </a:moveTo>
                  <a:lnTo>
                    <a:pt x="0" y="237490"/>
                  </a:lnTo>
                  <a:lnTo>
                    <a:pt x="0" y="243839"/>
                  </a:lnTo>
                  <a:lnTo>
                    <a:pt x="7619" y="243839"/>
                  </a:lnTo>
                  <a:lnTo>
                    <a:pt x="7619" y="237490"/>
                  </a:lnTo>
                  <a:close/>
                </a:path>
                <a:path w="7620" h="701039">
                  <a:moveTo>
                    <a:pt x="7619" y="243840"/>
                  </a:moveTo>
                  <a:lnTo>
                    <a:pt x="0" y="243840"/>
                  </a:lnTo>
                  <a:lnTo>
                    <a:pt x="0" y="250189"/>
                  </a:lnTo>
                  <a:lnTo>
                    <a:pt x="7619" y="250189"/>
                  </a:lnTo>
                  <a:lnTo>
                    <a:pt x="7619" y="243840"/>
                  </a:lnTo>
                  <a:close/>
                </a:path>
                <a:path w="7620" h="701039">
                  <a:moveTo>
                    <a:pt x="7619" y="250190"/>
                  </a:moveTo>
                  <a:lnTo>
                    <a:pt x="0" y="250190"/>
                  </a:lnTo>
                  <a:lnTo>
                    <a:pt x="0" y="256539"/>
                  </a:lnTo>
                  <a:lnTo>
                    <a:pt x="7619" y="256539"/>
                  </a:lnTo>
                  <a:lnTo>
                    <a:pt x="7619" y="250190"/>
                  </a:lnTo>
                  <a:close/>
                </a:path>
                <a:path w="7620" h="701039">
                  <a:moveTo>
                    <a:pt x="7619" y="256540"/>
                  </a:moveTo>
                  <a:lnTo>
                    <a:pt x="0" y="256540"/>
                  </a:lnTo>
                  <a:lnTo>
                    <a:pt x="0" y="262889"/>
                  </a:lnTo>
                  <a:lnTo>
                    <a:pt x="7619" y="262889"/>
                  </a:lnTo>
                  <a:lnTo>
                    <a:pt x="7619" y="256540"/>
                  </a:lnTo>
                  <a:close/>
                </a:path>
                <a:path w="7620" h="701039">
                  <a:moveTo>
                    <a:pt x="7619" y="262890"/>
                  </a:moveTo>
                  <a:lnTo>
                    <a:pt x="0" y="262890"/>
                  </a:lnTo>
                  <a:lnTo>
                    <a:pt x="0" y="267969"/>
                  </a:lnTo>
                  <a:lnTo>
                    <a:pt x="7619" y="267969"/>
                  </a:lnTo>
                  <a:lnTo>
                    <a:pt x="7619" y="262890"/>
                  </a:lnTo>
                  <a:close/>
                </a:path>
                <a:path w="7620" h="701039">
                  <a:moveTo>
                    <a:pt x="7619" y="267970"/>
                  </a:moveTo>
                  <a:lnTo>
                    <a:pt x="0" y="267970"/>
                  </a:lnTo>
                  <a:lnTo>
                    <a:pt x="0" y="274319"/>
                  </a:lnTo>
                  <a:lnTo>
                    <a:pt x="7619" y="274319"/>
                  </a:lnTo>
                  <a:lnTo>
                    <a:pt x="7619" y="267970"/>
                  </a:lnTo>
                  <a:close/>
                </a:path>
                <a:path w="7620" h="701039">
                  <a:moveTo>
                    <a:pt x="7619" y="274320"/>
                  </a:moveTo>
                  <a:lnTo>
                    <a:pt x="0" y="274320"/>
                  </a:lnTo>
                  <a:lnTo>
                    <a:pt x="0" y="281939"/>
                  </a:lnTo>
                  <a:lnTo>
                    <a:pt x="7619" y="281939"/>
                  </a:lnTo>
                  <a:lnTo>
                    <a:pt x="7619" y="274320"/>
                  </a:lnTo>
                  <a:close/>
                </a:path>
                <a:path w="7620" h="701039">
                  <a:moveTo>
                    <a:pt x="7619" y="281940"/>
                  </a:moveTo>
                  <a:lnTo>
                    <a:pt x="0" y="281940"/>
                  </a:lnTo>
                  <a:lnTo>
                    <a:pt x="0" y="294639"/>
                  </a:lnTo>
                  <a:lnTo>
                    <a:pt x="7619" y="294639"/>
                  </a:lnTo>
                  <a:lnTo>
                    <a:pt x="7619" y="281940"/>
                  </a:lnTo>
                  <a:close/>
                </a:path>
                <a:path w="7620" h="701039">
                  <a:moveTo>
                    <a:pt x="7619" y="294640"/>
                  </a:moveTo>
                  <a:lnTo>
                    <a:pt x="0" y="294640"/>
                  </a:lnTo>
                  <a:lnTo>
                    <a:pt x="0" y="339089"/>
                  </a:lnTo>
                  <a:lnTo>
                    <a:pt x="7619" y="339089"/>
                  </a:lnTo>
                  <a:lnTo>
                    <a:pt x="7619" y="294640"/>
                  </a:lnTo>
                  <a:close/>
                </a:path>
                <a:path w="7620" h="701039">
                  <a:moveTo>
                    <a:pt x="7619" y="339090"/>
                  </a:moveTo>
                  <a:lnTo>
                    <a:pt x="0" y="339090"/>
                  </a:lnTo>
                  <a:lnTo>
                    <a:pt x="0" y="412750"/>
                  </a:lnTo>
                  <a:lnTo>
                    <a:pt x="7619" y="412750"/>
                  </a:lnTo>
                  <a:lnTo>
                    <a:pt x="7619" y="339090"/>
                  </a:lnTo>
                  <a:close/>
                </a:path>
                <a:path w="7620" h="701039">
                  <a:moveTo>
                    <a:pt x="7619" y="492760"/>
                  </a:moveTo>
                  <a:lnTo>
                    <a:pt x="0" y="492760"/>
                  </a:lnTo>
                  <a:lnTo>
                    <a:pt x="0" y="497839"/>
                  </a:lnTo>
                  <a:lnTo>
                    <a:pt x="7619" y="497839"/>
                  </a:lnTo>
                  <a:lnTo>
                    <a:pt x="7619" y="492760"/>
                  </a:lnTo>
                  <a:close/>
                </a:path>
                <a:path w="7620" h="701039">
                  <a:moveTo>
                    <a:pt x="7619" y="497840"/>
                  </a:moveTo>
                  <a:lnTo>
                    <a:pt x="0" y="497840"/>
                  </a:lnTo>
                  <a:lnTo>
                    <a:pt x="0" y="504189"/>
                  </a:lnTo>
                  <a:lnTo>
                    <a:pt x="7619" y="504189"/>
                  </a:lnTo>
                  <a:lnTo>
                    <a:pt x="7619" y="497840"/>
                  </a:lnTo>
                  <a:close/>
                </a:path>
                <a:path w="7620" h="701039">
                  <a:moveTo>
                    <a:pt x="7619" y="504190"/>
                  </a:moveTo>
                  <a:lnTo>
                    <a:pt x="0" y="504190"/>
                  </a:lnTo>
                  <a:lnTo>
                    <a:pt x="0" y="510539"/>
                  </a:lnTo>
                  <a:lnTo>
                    <a:pt x="7619" y="510539"/>
                  </a:lnTo>
                  <a:lnTo>
                    <a:pt x="7619" y="504190"/>
                  </a:lnTo>
                  <a:close/>
                </a:path>
                <a:path w="7620" h="701039">
                  <a:moveTo>
                    <a:pt x="7619" y="510540"/>
                  </a:moveTo>
                  <a:lnTo>
                    <a:pt x="0" y="510540"/>
                  </a:lnTo>
                  <a:lnTo>
                    <a:pt x="0" y="516889"/>
                  </a:lnTo>
                  <a:lnTo>
                    <a:pt x="7619" y="516889"/>
                  </a:lnTo>
                  <a:lnTo>
                    <a:pt x="7619" y="510540"/>
                  </a:lnTo>
                  <a:close/>
                </a:path>
                <a:path w="7620" h="701039">
                  <a:moveTo>
                    <a:pt x="7619" y="516890"/>
                  </a:moveTo>
                  <a:lnTo>
                    <a:pt x="0" y="516890"/>
                  </a:lnTo>
                  <a:lnTo>
                    <a:pt x="0" y="523239"/>
                  </a:lnTo>
                  <a:lnTo>
                    <a:pt x="7619" y="523239"/>
                  </a:lnTo>
                  <a:lnTo>
                    <a:pt x="7619" y="516890"/>
                  </a:lnTo>
                  <a:close/>
                </a:path>
                <a:path w="7620" h="701039">
                  <a:moveTo>
                    <a:pt x="7619" y="523240"/>
                  </a:moveTo>
                  <a:lnTo>
                    <a:pt x="0" y="523240"/>
                  </a:lnTo>
                  <a:lnTo>
                    <a:pt x="0" y="529589"/>
                  </a:lnTo>
                  <a:lnTo>
                    <a:pt x="7619" y="529589"/>
                  </a:lnTo>
                  <a:lnTo>
                    <a:pt x="7619" y="523240"/>
                  </a:lnTo>
                  <a:close/>
                </a:path>
                <a:path w="7620" h="701039">
                  <a:moveTo>
                    <a:pt x="7619" y="529590"/>
                  </a:moveTo>
                  <a:lnTo>
                    <a:pt x="0" y="529590"/>
                  </a:lnTo>
                  <a:lnTo>
                    <a:pt x="0" y="535939"/>
                  </a:lnTo>
                  <a:lnTo>
                    <a:pt x="7619" y="535939"/>
                  </a:lnTo>
                  <a:lnTo>
                    <a:pt x="7619" y="529590"/>
                  </a:lnTo>
                  <a:close/>
                </a:path>
                <a:path w="7620" h="701039">
                  <a:moveTo>
                    <a:pt x="7619" y="535940"/>
                  </a:moveTo>
                  <a:lnTo>
                    <a:pt x="0" y="535940"/>
                  </a:lnTo>
                  <a:lnTo>
                    <a:pt x="0" y="542289"/>
                  </a:lnTo>
                  <a:lnTo>
                    <a:pt x="7619" y="542289"/>
                  </a:lnTo>
                  <a:lnTo>
                    <a:pt x="7619" y="535940"/>
                  </a:lnTo>
                  <a:close/>
                </a:path>
                <a:path w="7620" h="701039">
                  <a:moveTo>
                    <a:pt x="7619" y="542290"/>
                  </a:moveTo>
                  <a:lnTo>
                    <a:pt x="0" y="542290"/>
                  </a:lnTo>
                  <a:lnTo>
                    <a:pt x="0" y="548639"/>
                  </a:lnTo>
                  <a:lnTo>
                    <a:pt x="7619" y="548639"/>
                  </a:lnTo>
                  <a:lnTo>
                    <a:pt x="7619" y="542290"/>
                  </a:lnTo>
                  <a:close/>
                </a:path>
                <a:path w="7620" h="701039">
                  <a:moveTo>
                    <a:pt x="7619" y="548640"/>
                  </a:moveTo>
                  <a:lnTo>
                    <a:pt x="0" y="548640"/>
                  </a:lnTo>
                  <a:lnTo>
                    <a:pt x="0" y="554989"/>
                  </a:lnTo>
                  <a:lnTo>
                    <a:pt x="7619" y="554989"/>
                  </a:lnTo>
                  <a:lnTo>
                    <a:pt x="7619" y="548640"/>
                  </a:lnTo>
                  <a:close/>
                </a:path>
                <a:path w="7620" h="701039">
                  <a:moveTo>
                    <a:pt x="7619" y="554990"/>
                  </a:moveTo>
                  <a:lnTo>
                    <a:pt x="0" y="554990"/>
                  </a:lnTo>
                  <a:lnTo>
                    <a:pt x="0" y="561339"/>
                  </a:lnTo>
                  <a:lnTo>
                    <a:pt x="7619" y="561339"/>
                  </a:lnTo>
                  <a:lnTo>
                    <a:pt x="7619" y="554990"/>
                  </a:lnTo>
                  <a:close/>
                </a:path>
                <a:path w="7620" h="701039">
                  <a:moveTo>
                    <a:pt x="7619" y="561340"/>
                  </a:moveTo>
                  <a:lnTo>
                    <a:pt x="0" y="561340"/>
                  </a:lnTo>
                  <a:lnTo>
                    <a:pt x="0" y="567689"/>
                  </a:lnTo>
                  <a:lnTo>
                    <a:pt x="7619" y="567689"/>
                  </a:lnTo>
                  <a:lnTo>
                    <a:pt x="7619" y="561340"/>
                  </a:lnTo>
                  <a:close/>
                </a:path>
                <a:path w="7620" h="701039">
                  <a:moveTo>
                    <a:pt x="7619" y="567690"/>
                  </a:moveTo>
                  <a:lnTo>
                    <a:pt x="0" y="567690"/>
                  </a:lnTo>
                  <a:lnTo>
                    <a:pt x="0" y="574039"/>
                  </a:lnTo>
                  <a:lnTo>
                    <a:pt x="7619" y="574039"/>
                  </a:lnTo>
                  <a:lnTo>
                    <a:pt x="7619" y="567690"/>
                  </a:lnTo>
                  <a:close/>
                </a:path>
                <a:path w="7620" h="701039">
                  <a:moveTo>
                    <a:pt x="7619" y="574040"/>
                  </a:moveTo>
                  <a:lnTo>
                    <a:pt x="0" y="574040"/>
                  </a:lnTo>
                  <a:lnTo>
                    <a:pt x="0" y="580389"/>
                  </a:lnTo>
                  <a:lnTo>
                    <a:pt x="7619" y="580389"/>
                  </a:lnTo>
                  <a:lnTo>
                    <a:pt x="7619" y="574040"/>
                  </a:lnTo>
                  <a:close/>
                </a:path>
                <a:path w="7620" h="701039">
                  <a:moveTo>
                    <a:pt x="7619" y="580390"/>
                  </a:moveTo>
                  <a:lnTo>
                    <a:pt x="0" y="580390"/>
                  </a:lnTo>
                  <a:lnTo>
                    <a:pt x="0" y="586739"/>
                  </a:lnTo>
                  <a:lnTo>
                    <a:pt x="7619" y="586739"/>
                  </a:lnTo>
                  <a:lnTo>
                    <a:pt x="7619" y="580390"/>
                  </a:lnTo>
                  <a:close/>
                </a:path>
                <a:path w="7620" h="701039">
                  <a:moveTo>
                    <a:pt x="7619" y="586740"/>
                  </a:moveTo>
                  <a:lnTo>
                    <a:pt x="0" y="586740"/>
                  </a:lnTo>
                  <a:lnTo>
                    <a:pt x="0" y="593089"/>
                  </a:lnTo>
                  <a:lnTo>
                    <a:pt x="7619" y="593089"/>
                  </a:lnTo>
                  <a:lnTo>
                    <a:pt x="7619" y="586740"/>
                  </a:lnTo>
                  <a:close/>
                </a:path>
                <a:path w="7620" h="701039">
                  <a:moveTo>
                    <a:pt x="7619" y="593090"/>
                  </a:moveTo>
                  <a:lnTo>
                    <a:pt x="0" y="593090"/>
                  </a:lnTo>
                  <a:lnTo>
                    <a:pt x="0" y="599439"/>
                  </a:lnTo>
                  <a:lnTo>
                    <a:pt x="7619" y="599439"/>
                  </a:lnTo>
                  <a:lnTo>
                    <a:pt x="7619" y="593090"/>
                  </a:lnTo>
                  <a:close/>
                </a:path>
                <a:path w="7620" h="701039">
                  <a:moveTo>
                    <a:pt x="7619" y="599440"/>
                  </a:moveTo>
                  <a:lnTo>
                    <a:pt x="0" y="599440"/>
                  </a:lnTo>
                  <a:lnTo>
                    <a:pt x="0" y="605789"/>
                  </a:lnTo>
                  <a:lnTo>
                    <a:pt x="7619" y="605789"/>
                  </a:lnTo>
                  <a:lnTo>
                    <a:pt x="7619" y="599440"/>
                  </a:lnTo>
                  <a:close/>
                </a:path>
                <a:path w="7620" h="701039">
                  <a:moveTo>
                    <a:pt x="7619" y="605790"/>
                  </a:moveTo>
                  <a:lnTo>
                    <a:pt x="0" y="605790"/>
                  </a:lnTo>
                  <a:lnTo>
                    <a:pt x="0" y="612139"/>
                  </a:lnTo>
                  <a:lnTo>
                    <a:pt x="7619" y="612139"/>
                  </a:lnTo>
                  <a:lnTo>
                    <a:pt x="7619" y="605790"/>
                  </a:lnTo>
                  <a:close/>
                </a:path>
                <a:path w="7620" h="701039">
                  <a:moveTo>
                    <a:pt x="7619" y="612140"/>
                  </a:moveTo>
                  <a:lnTo>
                    <a:pt x="0" y="612140"/>
                  </a:lnTo>
                  <a:lnTo>
                    <a:pt x="0" y="618489"/>
                  </a:lnTo>
                  <a:lnTo>
                    <a:pt x="7619" y="618489"/>
                  </a:lnTo>
                  <a:lnTo>
                    <a:pt x="7619" y="612140"/>
                  </a:lnTo>
                  <a:close/>
                </a:path>
                <a:path w="7620" h="701039">
                  <a:moveTo>
                    <a:pt x="7619" y="618490"/>
                  </a:moveTo>
                  <a:lnTo>
                    <a:pt x="0" y="618490"/>
                  </a:lnTo>
                  <a:lnTo>
                    <a:pt x="0" y="624839"/>
                  </a:lnTo>
                  <a:lnTo>
                    <a:pt x="7619" y="624839"/>
                  </a:lnTo>
                  <a:lnTo>
                    <a:pt x="7619" y="618490"/>
                  </a:lnTo>
                  <a:close/>
                </a:path>
                <a:path w="7620" h="701039">
                  <a:moveTo>
                    <a:pt x="7619" y="624840"/>
                  </a:moveTo>
                  <a:lnTo>
                    <a:pt x="0" y="624840"/>
                  </a:lnTo>
                  <a:lnTo>
                    <a:pt x="0" y="631189"/>
                  </a:lnTo>
                  <a:lnTo>
                    <a:pt x="7619" y="631189"/>
                  </a:lnTo>
                  <a:lnTo>
                    <a:pt x="7619" y="624840"/>
                  </a:lnTo>
                  <a:close/>
                </a:path>
                <a:path w="7620" h="701039">
                  <a:moveTo>
                    <a:pt x="7619" y="631190"/>
                  </a:moveTo>
                  <a:lnTo>
                    <a:pt x="0" y="631190"/>
                  </a:lnTo>
                  <a:lnTo>
                    <a:pt x="0" y="637539"/>
                  </a:lnTo>
                  <a:lnTo>
                    <a:pt x="7619" y="637539"/>
                  </a:lnTo>
                  <a:lnTo>
                    <a:pt x="7619" y="631190"/>
                  </a:lnTo>
                  <a:close/>
                </a:path>
                <a:path w="7620" h="701039">
                  <a:moveTo>
                    <a:pt x="7619" y="637540"/>
                  </a:moveTo>
                  <a:lnTo>
                    <a:pt x="0" y="637540"/>
                  </a:lnTo>
                  <a:lnTo>
                    <a:pt x="0" y="643889"/>
                  </a:lnTo>
                  <a:lnTo>
                    <a:pt x="7619" y="643889"/>
                  </a:lnTo>
                  <a:lnTo>
                    <a:pt x="7619" y="637540"/>
                  </a:lnTo>
                  <a:close/>
                </a:path>
                <a:path w="7620" h="701039">
                  <a:moveTo>
                    <a:pt x="7619" y="643890"/>
                  </a:moveTo>
                  <a:lnTo>
                    <a:pt x="0" y="643890"/>
                  </a:lnTo>
                  <a:lnTo>
                    <a:pt x="0" y="650239"/>
                  </a:lnTo>
                  <a:lnTo>
                    <a:pt x="7619" y="650239"/>
                  </a:lnTo>
                  <a:lnTo>
                    <a:pt x="7619" y="643890"/>
                  </a:lnTo>
                  <a:close/>
                </a:path>
                <a:path w="7620" h="701039">
                  <a:moveTo>
                    <a:pt x="7619" y="650240"/>
                  </a:moveTo>
                  <a:lnTo>
                    <a:pt x="0" y="650240"/>
                  </a:lnTo>
                  <a:lnTo>
                    <a:pt x="0" y="656589"/>
                  </a:lnTo>
                  <a:lnTo>
                    <a:pt x="7619" y="656589"/>
                  </a:lnTo>
                  <a:lnTo>
                    <a:pt x="7619" y="650240"/>
                  </a:lnTo>
                  <a:close/>
                </a:path>
                <a:path w="7620" h="701039">
                  <a:moveTo>
                    <a:pt x="7619" y="656590"/>
                  </a:moveTo>
                  <a:lnTo>
                    <a:pt x="0" y="656590"/>
                  </a:lnTo>
                  <a:lnTo>
                    <a:pt x="0" y="662939"/>
                  </a:lnTo>
                  <a:lnTo>
                    <a:pt x="7619" y="662939"/>
                  </a:lnTo>
                  <a:lnTo>
                    <a:pt x="7619" y="656590"/>
                  </a:lnTo>
                  <a:close/>
                </a:path>
                <a:path w="7620" h="701039">
                  <a:moveTo>
                    <a:pt x="7619" y="662940"/>
                  </a:moveTo>
                  <a:lnTo>
                    <a:pt x="0" y="662940"/>
                  </a:lnTo>
                  <a:lnTo>
                    <a:pt x="0" y="669289"/>
                  </a:lnTo>
                  <a:lnTo>
                    <a:pt x="7619" y="669289"/>
                  </a:lnTo>
                  <a:lnTo>
                    <a:pt x="7619" y="662940"/>
                  </a:lnTo>
                  <a:close/>
                </a:path>
                <a:path w="7620" h="701039">
                  <a:moveTo>
                    <a:pt x="7619" y="669290"/>
                  </a:moveTo>
                  <a:lnTo>
                    <a:pt x="0" y="669290"/>
                  </a:lnTo>
                  <a:lnTo>
                    <a:pt x="0" y="675639"/>
                  </a:lnTo>
                  <a:lnTo>
                    <a:pt x="7619" y="675639"/>
                  </a:lnTo>
                  <a:lnTo>
                    <a:pt x="7619" y="669290"/>
                  </a:lnTo>
                  <a:close/>
                </a:path>
                <a:path w="7620" h="701039">
                  <a:moveTo>
                    <a:pt x="7619" y="675640"/>
                  </a:moveTo>
                  <a:lnTo>
                    <a:pt x="0" y="675640"/>
                  </a:lnTo>
                  <a:lnTo>
                    <a:pt x="0" y="681989"/>
                  </a:lnTo>
                  <a:lnTo>
                    <a:pt x="7619" y="681989"/>
                  </a:lnTo>
                  <a:lnTo>
                    <a:pt x="7619" y="675640"/>
                  </a:lnTo>
                  <a:close/>
                </a:path>
                <a:path w="7620" h="701039">
                  <a:moveTo>
                    <a:pt x="7619" y="681990"/>
                  </a:moveTo>
                  <a:lnTo>
                    <a:pt x="0" y="681990"/>
                  </a:lnTo>
                  <a:lnTo>
                    <a:pt x="0" y="688339"/>
                  </a:lnTo>
                  <a:lnTo>
                    <a:pt x="7619" y="688339"/>
                  </a:lnTo>
                  <a:lnTo>
                    <a:pt x="7619" y="681990"/>
                  </a:lnTo>
                  <a:close/>
                </a:path>
                <a:path w="7620" h="701039">
                  <a:moveTo>
                    <a:pt x="7619" y="688340"/>
                  </a:moveTo>
                  <a:lnTo>
                    <a:pt x="0" y="688340"/>
                  </a:lnTo>
                  <a:lnTo>
                    <a:pt x="0" y="694689"/>
                  </a:lnTo>
                  <a:lnTo>
                    <a:pt x="7619" y="694689"/>
                  </a:lnTo>
                  <a:lnTo>
                    <a:pt x="7619" y="688340"/>
                  </a:lnTo>
                  <a:close/>
                </a:path>
                <a:path w="7620" h="701039">
                  <a:moveTo>
                    <a:pt x="7619" y="694690"/>
                  </a:moveTo>
                  <a:lnTo>
                    <a:pt x="0" y="694690"/>
                  </a:lnTo>
                  <a:lnTo>
                    <a:pt x="0" y="701039"/>
                  </a:lnTo>
                  <a:lnTo>
                    <a:pt x="1269" y="701039"/>
                  </a:lnTo>
                  <a:lnTo>
                    <a:pt x="1269" y="699769"/>
                  </a:lnTo>
                  <a:lnTo>
                    <a:pt x="5079" y="699769"/>
                  </a:lnTo>
                  <a:lnTo>
                    <a:pt x="5079" y="698500"/>
                  </a:lnTo>
                  <a:lnTo>
                    <a:pt x="7619" y="698500"/>
                  </a:lnTo>
                  <a:lnTo>
                    <a:pt x="7619" y="694690"/>
                  </a:lnTo>
                  <a:close/>
                </a:path>
              </a:pathLst>
            </a:custGeom>
            <a:solidFill>
              <a:srgbClr val="6400F1"/>
            </a:solidFill>
          </p:spPr>
          <p:txBody>
            <a:bodyPr bIns="0" lIns="0" rIns="0" rtlCol="0" tIns="0" wrap="square"/>
            <a:p/>
          </p:txBody>
        </p:sp>
        <p:sp>
          <p:nvSpPr>
            <p:cNvPr id="1049416" name="object 710"/>
            <p:cNvSpPr/>
            <p:nvPr/>
          </p:nvSpPr>
          <p:spPr>
            <a:xfrm>
              <a:off x="3329940" y="4467859"/>
              <a:ext cx="7620" cy="704850"/>
            </a:xfrm>
            <a:custGeom>
              <a:avLst/>
              <a:ahLst/>
              <a:rect l="l" t="t" r="r" b="b"/>
              <a:pathLst>
                <a:path w="7620" h="704850">
                  <a:moveTo>
                    <a:pt x="2539" y="0"/>
                  </a:moveTo>
                  <a:lnTo>
                    <a:pt x="0" y="0"/>
                  </a:lnTo>
                  <a:lnTo>
                    <a:pt x="0" y="5079"/>
                  </a:lnTo>
                  <a:lnTo>
                    <a:pt x="7620" y="5079"/>
                  </a:lnTo>
                  <a:lnTo>
                    <a:pt x="7620" y="1269"/>
                  </a:lnTo>
                  <a:lnTo>
                    <a:pt x="2539" y="1269"/>
                  </a:lnTo>
                  <a:lnTo>
                    <a:pt x="2539" y="0"/>
                  </a:lnTo>
                  <a:close/>
                </a:path>
                <a:path w="7620" h="704850">
                  <a:moveTo>
                    <a:pt x="7620" y="5080"/>
                  </a:moveTo>
                  <a:lnTo>
                    <a:pt x="0" y="5080"/>
                  </a:lnTo>
                  <a:lnTo>
                    <a:pt x="0" y="11429"/>
                  </a:lnTo>
                  <a:lnTo>
                    <a:pt x="7620" y="11429"/>
                  </a:lnTo>
                  <a:lnTo>
                    <a:pt x="7620" y="5080"/>
                  </a:lnTo>
                  <a:close/>
                </a:path>
                <a:path w="7620" h="704850">
                  <a:moveTo>
                    <a:pt x="7620" y="11430"/>
                  </a:moveTo>
                  <a:lnTo>
                    <a:pt x="0" y="11430"/>
                  </a:lnTo>
                  <a:lnTo>
                    <a:pt x="0" y="17779"/>
                  </a:lnTo>
                  <a:lnTo>
                    <a:pt x="7620" y="17779"/>
                  </a:lnTo>
                  <a:lnTo>
                    <a:pt x="7620" y="11430"/>
                  </a:lnTo>
                  <a:close/>
                </a:path>
                <a:path w="7620" h="704850">
                  <a:moveTo>
                    <a:pt x="7620" y="17780"/>
                  </a:moveTo>
                  <a:lnTo>
                    <a:pt x="0" y="17780"/>
                  </a:lnTo>
                  <a:lnTo>
                    <a:pt x="0" y="24129"/>
                  </a:lnTo>
                  <a:lnTo>
                    <a:pt x="7620" y="24129"/>
                  </a:lnTo>
                  <a:lnTo>
                    <a:pt x="7620" y="17780"/>
                  </a:lnTo>
                  <a:close/>
                </a:path>
                <a:path w="7620" h="704850">
                  <a:moveTo>
                    <a:pt x="7620" y="24130"/>
                  </a:moveTo>
                  <a:lnTo>
                    <a:pt x="0" y="24130"/>
                  </a:lnTo>
                  <a:lnTo>
                    <a:pt x="0" y="30479"/>
                  </a:lnTo>
                  <a:lnTo>
                    <a:pt x="7620" y="30479"/>
                  </a:lnTo>
                  <a:lnTo>
                    <a:pt x="7620" y="24130"/>
                  </a:lnTo>
                  <a:close/>
                </a:path>
                <a:path w="7620" h="704850">
                  <a:moveTo>
                    <a:pt x="7620" y="30480"/>
                  </a:moveTo>
                  <a:lnTo>
                    <a:pt x="0" y="30480"/>
                  </a:lnTo>
                  <a:lnTo>
                    <a:pt x="0" y="36829"/>
                  </a:lnTo>
                  <a:lnTo>
                    <a:pt x="7620" y="36829"/>
                  </a:lnTo>
                  <a:lnTo>
                    <a:pt x="7620" y="30480"/>
                  </a:lnTo>
                  <a:close/>
                </a:path>
                <a:path w="7620" h="704850">
                  <a:moveTo>
                    <a:pt x="7620" y="36830"/>
                  </a:moveTo>
                  <a:lnTo>
                    <a:pt x="0" y="36830"/>
                  </a:lnTo>
                  <a:lnTo>
                    <a:pt x="0" y="43179"/>
                  </a:lnTo>
                  <a:lnTo>
                    <a:pt x="7620" y="43179"/>
                  </a:lnTo>
                  <a:lnTo>
                    <a:pt x="7620" y="36830"/>
                  </a:lnTo>
                  <a:close/>
                </a:path>
                <a:path w="7620" h="704850">
                  <a:moveTo>
                    <a:pt x="7620" y="43180"/>
                  </a:moveTo>
                  <a:lnTo>
                    <a:pt x="0" y="43180"/>
                  </a:lnTo>
                  <a:lnTo>
                    <a:pt x="0" y="49529"/>
                  </a:lnTo>
                  <a:lnTo>
                    <a:pt x="7620" y="49529"/>
                  </a:lnTo>
                  <a:lnTo>
                    <a:pt x="7620" y="43180"/>
                  </a:lnTo>
                  <a:close/>
                </a:path>
                <a:path w="7620" h="704850">
                  <a:moveTo>
                    <a:pt x="7620" y="49530"/>
                  </a:moveTo>
                  <a:lnTo>
                    <a:pt x="0" y="49530"/>
                  </a:lnTo>
                  <a:lnTo>
                    <a:pt x="0" y="55879"/>
                  </a:lnTo>
                  <a:lnTo>
                    <a:pt x="7620" y="55879"/>
                  </a:lnTo>
                  <a:lnTo>
                    <a:pt x="7620" y="49530"/>
                  </a:lnTo>
                  <a:close/>
                </a:path>
                <a:path w="7620" h="704850">
                  <a:moveTo>
                    <a:pt x="7620" y="55880"/>
                  </a:moveTo>
                  <a:lnTo>
                    <a:pt x="0" y="55880"/>
                  </a:lnTo>
                  <a:lnTo>
                    <a:pt x="0" y="62229"/>
                  </a:lnTo>
                  <a:lnTo>
                    <a:pt x="7620" y="62229"/>
                  </a:lnTo>
                  <a:lnTo>
                    <a:pt x="7620" y="55880"/>
                  </a:lnTo>
                  <a:close/>
                </a:path>
                <a:path w="7620" h="704850">
                  <a:moveTo>
                    <a:pt x="7620" y="62230"/>
                  </a:moveTo>
                  <a:lnTo>
                    <a:pt x="0" y="62230"/>
                  </a:lnTo>
                  <a:lnTo>
                    <a:pt x="0" y="68579"/>
                  </a:lnTo>
                  <a:lnTo>
                    <a:pt x="7620" y="68579"/>
                  </a:lnTo>
                  <a:lnTo>
                    <a:pt x="7620" y="62230"/>
                  </a:lnTo>
                  <a:close/>
                </a:path>
                <a:path w="7620" h="704850">
                  <a:moveTo>
                    <a:pt x="7620" y="68580"/>
                  </a:moveTo>
                  <a:lnTo>
                    <a:pt x="0" y="68580"/>
                  </a:lnTo>
                  <a:lnTo>
                    <a:pt x="0" y="74929"/>
                  </a:lnTo>
                  <a:lnTo>
                    <a:pt x="7620" y="74929"/>
                  </a:lnTo>
                  <a:lnTo>
                    <a:pt x="7620" y="68580"/>
                  </a:lnTo>
                  <a:close/>
                </a:path>
                <a:path w="7620" h="704850">
                  <a:moveTo>
                    <a:pt x="7620" y="74930"/>
                  </a:moveTo>
                  <a:lnTo>
                    <a:pt x="0" y="74930"/>
                  </a:lnTo>
                  <a:lnTo>
                    <a:pt x="0" y="81279"/>
                  </a:lnTo>
                  <a:lnTo>
                    <a:pt x="7620" y="81279"/>
                  </a:lnTo>
                  <a:lnTo>
                    <a:pt x="7620" y="74930"/>
                  </a:lnTo>
                  <a:close/>
                </a:path>
                <a:path w="7620" h="704850">
                  <a:moveTo>
                    <a:pt x="7620" y="81280"/>
                  </a:moveTo>
                  <a:lnTo>
                    <a:pt x="0" y="81280"/>
                  </a:lnTo>
                  <a:lnTo>
                    <a:pt x="0" y="87629"/>
                  </a:lnTo>
                  <a:lnTo>
                    <a:pt x="7620" y="87629"/>
                  </a:lnTo>
                  <a:lnTo>
                    <a:pt x="7620" y="81280"/>
                  </a:lnTo>
                  <a:close/>
                </a:path>
                <a:path w="7620" h="704850">
                  <a:moveTo>
                    <a:pt x="7620" y="87630"/>
                  </a:moveTo>
                  <a:lnTo>
                    <a:pt x="0" y="87630"/>
                  </a:lnTo>
                  <a:lnTo>
                    <a:pt x="0" y="93979"/>
                  </a:lnTo>
                  <a:lnTo>
                    <a:pt x="7620" y="93979"/>
                  </a:lnTo>
                  <a:lnTo>
                    <a:pt x="7620" y="87630"/>
                  </a:lnTo>
                  <a:close/>
                </a:path>
                <a:path w="7620" h="704850">
                  <a:moveTo>
                    <a:pt x="7620" y="93980"/>
                  </a:moveTo>
                  <a:lnTo>
                    <a:pt x="0" y="93980"/>
                  </a:lnTo>
                  <a:lnTo>
                    <a:pt x="0" y="100329"/>
                  </a:lnTo>
                  <a:lnTo>
                    <a:pt x="7620" y="100329"/>
                  </a:lnTo>
                  <a:lnTo>
                    <a:pt x="7620" y="93980"/>
                  </a:lnTo>
                  <a:close/>
                </a:path>
                <a:path w="7620" h="704850">
                  <a:moveTo>
                    <a:pt x="7620" y="100330"/>
                  </a:moveTo>
                  <a:lnTo>
                    <a:pt x="0" y="100330"/>
                  </a:lnTo>
                  <a:lnTo>
                    <a:pt x="0" y="106679"/>
                  </a:lnTo>
                  <a:lnTo>
                    <a:pt x="7620" y="106679"/>
                  </a:lnTo>
                  <a:lnTo>
                    <a:pt x="7620" y="100330"/>
                  </a:lnTo>
                  <a:close/>
                </a:path>
                <a:path w="7620" h="704850">
                  <a:moveTo>
                    <a:pt x="7620" y="106680"/>
                  </a:moveTo>
                  <a:lnTo>
                    <a:pt x="0" y="106680"/>
                  </a:lnTo>
                  <a:lnTo>
                    <a:pt x="0" y="113029"/>
                  </a:lnTo>
                  <a:lnTo>
                    <a:pt x="7620" y="113029"/>
                  </a:lnTo>
                  <a:lnTo>
                    <a:pt x="7620" y="106680"/>
                  </a:lnTo>
                  <a:close/>
                </a:path>
                <a:path w="7620" h="704850">
                  <a:moveTo>
                    <a:pt x="7620" y="113030"/>
                  </a:moveTo>
                  <a:lnTo>
                    <a:pt x="0" y="113030"/>
                  </a:lnTo>
                  <a:lnTo>
                    <a:pt x="0" y="119379"/>
                  </a:lnTo>
                  <a:lnTo>
                    <a:pt x="7620" y="119379"/>
                  </a:lnTo>
                  <a:lnTo>
                    <a:pt x="7620" y="113030"/>
                  </a:lnTo>
                  <a:close/>
                </a:path>
                <a:path w="7620" h="704850">
                  <a:moveTo>
                    <a:pt x="7620" y="119380"/>
                  </a:moveTo>
                  <a:lnTo>
                    <a:pt x="0" y="119380"/>
                  </a:lnTo>
                  <a:lnTo>
                    <a:pt x="0" y="125729"/>
                  </a:lnTo>
                  <a:lnTo>
                    <a:pt x="7620" y="125729"/>
                  </a:lnTo>
                  <a:lnTo>
                    <a:pt x="7620" y="119380"/>
                  </a:lnTo>
                  <a:close/>
                </a:path>
                <a:path w="7620" h="704850">
                  <a:moveTo>
                    <a:pt x="7620" y="125730"/>
                  </a:moveTo>
                  <a:lnTo>
                    <a:pt x="0" y="125730"/>
                  </a:lnTo>
                  <a:lnTo>
                    <a:pt x="0" y="132079"/>
                  </a:lnTo>
                  <a:lnTo>
                    <a:pt x="7620" y="132079"/>
                  </a:lnTo>
                  <a:lnTo>
                    <a:pt x="7620" y="125730"/>
                  </a:lnTo>
                  <a:close/>
                </a:path>
                <a:path w="7620" h="704850">
                  <a:moveTo>
                    <a:pt x="7620" y="132080"/>
                  </a:moveTo>
                  <a:lnTo>
                    <a:pt x="0" y="132080"/>
                  </a:lnTo>
                  <a:lnTo>
                    <a:pt x="0" y="138429"/>
                  </a:lnTo>
                  <a:lnTo>
                    <a:pt x="7620" y="138429"/>
                  </a:lnTo>
                  <a:lnTo>
                    <a:pt x="7620" y="132080"/>
                  </a:lnTo>
                  <a:close/>
                </a:path>
                <a:path w="7620" h="704850">
                  <a:moveTo>
                    <a:pt x="7620" y="138430"/>
                  </a:moveTo>
                  <a:lnTo>
                    <a:pt x="0" y="138430"/>
                  </a:lnTo>
                  <a:lnTo>
                    <a:pt x="0" y="144779"/>
                  </a:lnTo>
                  <a:lnTo>
                    <a:pt x="7620" y="144779"/>
                  </a:lnTo>
                  <a:lnTo>
                    <a:pt x="7620" y="138430"/>
                  </a:lnTo>
                  <a:close/>
                </a:path>
                <a:path w="7620" h="704850">
                  <a:moveTo>
                    <a:pt x="7620" y="144780"/>
                  </a:moveTo>
                  <a:lnTo>
                    <a:pt x="0" y="144780"/>
                  </a:lnTo>
                  <a:lnTo>
                    <a:pt x="0" y="151129"/>
                  </a:lnTo>
                  <a:lnTo>
                    <a:pt x="7620" y="151129"/>
                  </a:lnTo>
                  <a:lnTo>
                    <a:pt x="7620" y="144780"/>
                  </a:lnTo>
                  <a:close/>
                </a:path>
                <a:path w="7620" h="704850">
                  <a:moveTo>
                    <a:pt x="7620" y="151130"/>
                  </a:moveTo>
                  <a:lnTo>
                    <a:pt x="0" y="151130"/>
                  </a:lnTo>
                  <a:lnTo>
                    <a:pt x="0" y="157479"/>
                  </a:lnTo>
                  <a:lnTo>
                    <a:pt x="7620" y="157479"/>
                  </a:lnTo>
                  <a:lnTo>
                    <a:pt x="7620" y="151130"/>
                  </a:lnTo>
                  <a:close/>
                </a:path>
                <a:path w="7620" h="704850">
                  <a:moveTo>
                    <a:pt x="7620" y="157480"/>
                  </a:moveTo>
                  <a:lnTo>
                    <a:pt x="0" y="157480"/>
                  </a:lnTo>
                  <a:lnTo>
                    <a:pt x="0" y="163829"/>
                  </a:lnTo>
                  <a:lnTo>
                    <a:pt x="7620" y="163829"/>
                  </a:lnTo>
                  <a:lnTo>
                    <a:pt x="7620" y="157480"/>
                  </a:lnTo>
                  <a:close/>
                </a:path>
                <a:path w="7620" h="704850">
                  <a:moveTo>
                    <a:pt x="7620" y="163830"/>
                  </a:moveTo>
                  <a:lnTo>
                    <a:pt x="0" y="163830"/>
                  </a:lnTo>
                  <a:lnTo>
                    <a:pt x="0" y="170179"/>
                  </a:lnTo>
                  <a:lnTo>
                    <a:pt x="7620" y="170179"/>
                  </a:lnTo>
                  <a:lnTo>
                    <a:pt x="7620" y="163830"/>
                  </a:lnTo>
                  <a:close/>
                </a:path>
                <a:path w="7620" h="704850">
                  <a:moveTo>
                    <a:pt x="7620" y="170180"/>
                  </a:moveTo>
                  <a:lnTo>
                    <a:pt x="0" y="170180"/>
                  </a:lnTo>
                  <a:lnTo>
                    <a:pt x="0" y="176529"/>
                  </a:lnTo>
                  <a:lnTo>
                    <a:pt x="7620" y="176529"/>
                  </a:lnTo>
                  <a:lnTo>
                    <a:pt x="7620" y="170180"/>
                  </a:lnTo>
                  <a:close/>
                </a:path>
                <a:path w="7620" h="704850">
                  <a:moveTo>
                    <a:pt x="7620" y="176530"/>
                  </a:moveTo>
                  <a:lnTo>
                    <a:pt x="0" y="176530"/>
                  </a:lnTo>
                  <a:lnTo>
                    <a:pt x="0" y="182879"/>
                  </a:lnTo>
                  <a:lnTo>
                    <a:pt x="7620" y="182879"/>
                  </a:lnTo>
                  <a:lnTo>
                    <a:pt x="7620" y="176530"/>
                  </a:lnTo>
                  <a:close/>
                </a:path>
                <a:path w="7620" h="704850">
                  <a:moveTo>
                    <a:pt x="7620" y="182880"/>
                  </a:moveTo>
                  <a:lnTo>
                    <a:pt x="0" y="182880"/>
                  </a:lnTo>
                  <a:lnTo>
                    <a:pt x="0" y="189229"/>
                  </a:lnTo>
                  <a:lnTo>
                    <a:pt x="7620" y="189229"/>
                  </a:lnTo>
                  <a:lnTo>
                    <a:pt x="7620" y="182880"/>
                  </a:lnTo>
                  <a:close/>
                </a:path>
                <a:path w="7620" h="704850">
                  <a:moveTo>
                    <a:pt x="7620" y="189230"/>
                  </a:moveTo>
                  <a:lnTo>
                    <a:pt x="0" y="189230"/>
                  </a:lnTo>
                  <a:lnTo>
                    <a:pt x="0" y="195579"/>
                  </a:lnTo>
                  <a:lnTo>
                    <a:pt x="7620" y="195579"/>
                  </a:lnTo>
                  <a:lnTo>
                    <a:pt x="7620" y="189230"/>
                  </a:lnTo>
                  <a:close/>
                </a:path>
                <a:path w="7620" h="704850">
                  <a:moveTo>
                    <a:pt x="7620" y="195580"/>
                  </a:moveTo>
                  <a:lnTo>
                    <a:pt x="0" y="195580"/>
                  </a:lnTo>
                  <a:lnTo>
                    <a:pt x="0" y="201929"/>
                  </a:lnTo>
                  <a:lnTo>
                    <a:pt x="7620" y="201929"/>
                  </a:lnTo>
                  <a:lnTo>
                    <a:pt x="7620" y="195580"/>
                  </a:lnTo>
                  <a:close/>
                </a:path>
                <a:path w="7620" h="704850">
                  <a:moveTo>
                    <a:pt x="7620" y="201930"/>
                  </a:moveTo>
                  <a:lnTo>
                    <a:pt x="0" y="201930"/>
                  </a:lnTo>
                  <a:lnTo>
                    <a:pt x="0" y="208279"/>
                  </a:lnTo>
                  <a:lnTo>
                    <a:pt x="7620" y="208279"/>
                  </a:lnTo>
                  <a:lnTo>
                    <a:pt x="7620" y="201930"/>
                  </a:lnTo>
                  <a:close/>
                </a:path>
                <a:path w="7620" h="704850">
                  <a:moveTo>
                    <a:pt x="7620" y="208280"/>
                  </a:moveTo>
                  <a:lnTo>
                    <a:pt x="0" y="208280"/>
                  </a:lnTo>
                  <a:lnTo>
                    <a:pt x="0" y="214629"/>
                  </a:lnTo>
                  <a:lnTo>
                    <a:pt x="7620" y="214629"/>
                  </a:lnTo>
                  <a:lnTo>
                    <a:pt x="7620" y="208280"/>
                  </a:lnTo>
                  <a:close/>
                </a:path>
                <a:path w="7620" h="704850">
                  <a:moveTo>
                    <a:pt x="7620" y="214630"/>
                  </a:moveTo>
                  <a:lnTo>
                    <a:pt x="0" y="214630"/>
                  </a:lnTo>
                  <a:lnTo>
                    <a:pt x="0" y="219709"/>
                  </a:lnTo>
                  <a:lnTo>
                    <a:pt x="7620" y="219709"/>
                  </a:lnTo>
                  <a:lnTo>
                    <a:pt x="7620" y="214630"/>
                  </a:lnTo>
                  <a:close/>
                </a:path>
                <a:path w="7620" h="704850">
                  <a:moveTo>
                    <a:pt x="7620" y="219710"/>
                  </a:moveTo>
                  <a:lnTo>
                    <a:pt x="0" y="219710"/>
                  </a:lnTo>
                  <a:lnTo>
                    <a:pt x="0" y="226059"/>
                  </a:lnTo>
                  <a:lnTo>
                    <a:pt x="7620" y="226059"/>
                  </a:lnTo>
                  <a:lnTo>
                    <a:pt x="7620" y="219710"/>
                  </a:lnTo>
                  <a:close/>
                </a:path>
                <a:path w="7620" h="704850">
                  <a:moveTo>
                    <a:pt x="7620" y="226060"/>
                  </a:moveTo>
                  <a:lnTo>
                    <a:pt x="0" y="226060"/>
                  </a:lnTo>
                  <a:lnTo>
                    <a:pt x="0" y="233679"/>
                  </a:lnTo>
                  <a:lnTo>
                    <a:pt x="7620" y="233679"/>
                  </a:lnTo>
                  <a:lnTo>
                    <a:pt x="7620" y="226060"/>
                  </a:lnTo>
                  <a:close/>
                </a:path>
                <a:path w="7620" h="704850">
                  <a:moveTo>
                    <a:pt x="7620" y="233680"/>
                  </a:moveTo>
                  <a:lnTo>
                    <a:pt x="0" y="233680"/>
                  </a:lnTo>
                  <a:lnTo>
                    <a:pt x="0" y="240029"/>
                  </a:lnTo>
                  <a:lnTo>
                    <a:pt x="7620" y="240029"/>
                  </a:lnTo>
                  <a:lnTo>
                    <a:pt x="7620" y="233680"/>
                  </a:lnTo>
                  <a:close/>
                </a:path>
                <a:path w="7620" h="704850">
                  <a:moveTo>
                    <a:pt x="7620" y="240030"/>
                  </a:moveTo>
                  <a:lnTo>
                    <a:pt x="0" y="240030"/>
                  </a:lnTo>
                  <a:lnTo>
                    <a:pt x="0" y="246379"/>
                  </a:lnTo>
                  <a:lnTo>
                    <a:pt x="7620" y="246379"/>
                  </a:lnTo>
                  <a:lnTo>
                    <a:pt x="7620" y="240030"/>
                  </a:lnTo>
                  <a:close/>
                </a:path>
                <a:path w="7620" h="704850">
                  <a:moveTo>
                    <a:pt x="7620" y="246380"/>
                  </a:moveTo>
                  <a:lnTo>
                    <a:pt x="0" y="246380"/>
                  </a:lnTo>
                  <a:lnTo>
                    <a:pt x="0" y="252729"/>
                  </a:lnTo>
                  <a:lnTo>
                    <a:pt x="7620" y="252729"/>
                  </a:lnTo>
                  <a:lnTo>
                    <a:pt x="7620" y="246380"/>
                  </a:lnTo>
                  <a:close/>
                </a:path>
                <a:path w="7620" h="704850">
                  <a:moveTo>
                    <a:pt x="7620" y="252730"/>
                  </a:moveTo>
                  <a:lnTo>
                    <a:pt x="0" y="252730"/>
                  </a:lnTo>
                  <a:lnTo>
                    <a:pt x="0" y="259079"/>
                  </a:lnTo>
                  <a:lnTo>
                    <a:pt x="7620" y="259079"/>
                  </a:lnTo>
                  <a:lnTo>
                    <a:pt x="7620" y="252730"/>
                  </a:lnTo>
                  <a:close/>
                </a:path>
                <a:path w="7620" h="704850">
                  <a:moveTo>
                    <a:pt x="7620" y="259080"/>
                  </a:moveTo>
                  <a:lnTo>
                    <a:pt x="0" y="259080"/>
                  </a:lnTo>
                  <a:lnTo>
                    <a:pt x="0" y="261619"/>
                  </a:lnTo>
                  <a:lnTo>
                    <a:pt x="1270" y="261619"/>
                  </a:lnTo>
                  <a:lnTo>
                    <a:pt x="1270" y="265429"/>
                  </a:lnTo>
                  <a:lnTo>
                    <a:pt x="7620" y="265429"/>
                  </a:lnTo>
                  <a:lnTo>
                    <a:pt x="7620" y="259080"/>
                  </a:lnTo>
                  <a:close/>
                </a:path>
                <a:path w="7620" h="704850">
                  <a:moveTo>
                    <a:pt x="7620" y="265430"/>
                  </a:moveTo>
                  <a:lnTo>
                    <a:pt x="1270" y="265430"/>
                  </a:lnTo>
                  <a:lnTo>
                    <a:pt x="1270" y="266700"/>
                  </a:lnTo>
                  <a:lnTo>
                    <a:pt x="2539" y="266700"/>
                  </a:lnTo>
                  <a:lnTo>
                    <a:pt x="2539" y="270509"/>
                  </a:lnTo>
                  <a:lnTo>
                    <a:pt x="7620" y="270509"/>
                  </a:lnTo>
                  <a:lnTo>
                    <a:pt x="7620" y="265430"/>
                  </a:lnTo>
                  <a:close/>
                </a:path>
                <a:path w="7620" h="704850">
                  <a:moveTo>
                    <a:pt x="7620" y="270510"/>
                  </a:moveTo>
                  <a:lnTo>
                    <a:pt x="2539" y="270510"/>
                  </a:lnTo>
                  <a:lnTo>
                    <a:pt x="2539" y="274320"/>
                  </a:lnTo>
                  <a:lnTo>
                    <a:pt x="3810" y="274320"/>
                  </a:lnTo>
                  <a:lnTo>
                    <a:pt x="3810" y="276859"/>
                  </a:lnTo>
                  <a:lnTo>
                    <a:pt x="7620" y="276859"/>
                  </a:lnTo>
                  <a:lnTo>
                    <a:pt x="7620" y="270510"/>
                  </a:lnTo>
                  <a:close/>
                </a:path>
                <a:path w="7620" h="704850">
                  <a:moveTo>
                    <a:pt x="7620" y="276860"/>
                  </a:moveTo>
                  <a:lnTo>
                    <a:pt x="3810" y="276860"/>
                  </a:lnTo>
                  <a:lnTo>
                    <a:pt x="3810" y="284479"/>
                  </a:lnTo>
                  <a:lnTo>
                    <a:pt x="7620" y="284479"/>
                  </a:lnTo>
                  <a:lnTo>
                    <a:pt x="7620" y="276860"/>
                  </a:lnTo>
                  <a:close/>
                </a:path>
                <a:path w="7620" h="704850">
                  <a:moveTo>
                    <a:pt x="7620" y="284480"/>
                  </a:moveTo>
                  <a:lnTo>
                    <a:pt x="5080" y="284480"/>
                  </a:lnTo>
                  <a:lnTo>
                    <a:pt x="5080" y="289559"/>
                  </a:lnTo>
                  <a:lnTo>
                    <a:pt x="0" y="289559"/>
                  </a:lnTo>
                  <a:lnTo>
                    <a:pt x="0" y="297179"/>
                  </a:lnTo>
                  <a:lnTo>
                    <a:pt x="7620" y="297179"/>
                  </a:lnTo>
                  <a:lnTo>
                    <a:pt x="7620" y="284480"/>
                  </a:lnTo>
                  <a:close/>
                </a:path>
                <a:path w="7620" h="704850">
                  <a:moveTo>
                    <a:pt x="7620" y="297180"/>
                  </a:moveTo>
                  <a:lnTo>
                    <a:pt x="0" y="297180"/>
                  </a:lnTo>
                  <a:lnTo>
                    <a:pt x="0" y="341629"/>
                  </a:lnTo>
                  <a:lnTo>
                    <a:pt x="7620" y="341629"/>
                  </a:lnTo>
                  <a:lnTo>
                    <a:pt x="7620" y="297180"/>
                  </a:lnTo>
                  <a:close/>
                </a:path>
                <a:path w="7620" h="704850">
                  <a:moveTo>
                    <a:pt x="7620" y="341630"/>
                  </a:moveTo>
                  <a:lnTo>
                    <a:pt x="0" y="341630"/>
                  </a:lnTo>
                  <a:lnTo>
                    <a:pt x="0" y="415289"/>
                  </a:lnTo>
                  <a:lnTo>
                    <a:pt x="7620" y="415289"/>
                  </a:lnTo>
                  <a:lnTo>
                    <a:pt x="7620" y="341630"/>
                  </a:lnTo>
                  <a:close/>
                </a:path>
                <a:path w="7620" h="704850">
                  <a:moveTo>
                    <a:pt x="7620" y="494030"/>
                  </a:moveTo>
                  <a:lnTo>
                    <a:pt x="0" y="494030"/>
                  </a:lnTo>
                  <a:lnTo>
                    <a:pt x="0" y="500379"/>
                  </a:lnTo>
                  <a:lnTo>
                    <a:pt x="7620" y="500379"/>
                  </a:lnTo>
                  <a:lnTo>
                    <a:pt x="7620" y="494030"/>
                  </a:lnTo>
                  <a:close/>
                </a:path>
                <a:path w="7620" h="704850">
                  <a:moveTo>
                    <a:pt x="7620" y="500380"/>
                  </a:moveTo>
                  <a:lnTo>
                    <a:pt x="0" y="500380"/>
                  </a:lnTo>
                  <a:lnTo>
                    <a:pt x="0" y="506729"/>
                  </a:lnTo>
                  <a:lnTo>
                    <a:pt x="7620" y="506729"/>
                  </a:lnTo>
                  <a:lnTo>
                    <a:pt x="7620" y="500380"/>
                  </a:lnTo>
                  <a:close/>
                </a:path>
                <a:path w="7620" h="704850">
                  <a:moveTo>
                    <a:pt x="7620" y="506730"/>
                  </a:moveTo>
                  <a:lnTo>
                    <a:pt x="0" y="506730"/>
                  </a:lnTo>
                  <a:lnTo>
                    <a:pt x="0" y="513079"/>
                  </a:lnTo>
                  <a:lnTo>
                    <a:pt x="7620" y="513079"/>
                  </a:lnTo>
                  <a:lnTo>
                    <a:pt x="7620" y="506730"/>
                  </a:lnTo>
                  <a:close/>
                </a:path>
                <a:path w="7620" h="704850">
                  <a:moveTo>
                    <a:pt x="7620" y="513080"/>
                  </a:moveTo>
                  <a:lnTo>
                    <a:pt x="0" y="513080"/>
                  </a:lnTo>
                  <a:lnTo>
                    <a:pt x="0" y="519429"/>
                  </a:lnTo>
                  <a:lnTo>
                    <a:pt x="7620" y="519429"/>
                  </a:lnTo>
                  <a:lnTo>
                    <a:pt x="7620" y="513080"/>
                  </a:lnTo>
                  <a:close/>
                </a:path>
                <a:path w="7620" h="704850">
                  <a:moveTo>
                    <a:pt x="7620" y="519430"/>
                  </a:moveTo>
                  <a:lnTo>
                    <a:pt x="0" y="519430"/>
                  </a:lnTo>
                  <a:lnTo>
                    <a:pt x="0" y="525779"/>
                  </a:lnTo>
                  <a:lnTo>
                    <a:pt x="7620" y="525779"/>
                  </a:lnTo>
                  <a:lnTo>
                    <a:pt x="7620" y="519430"/>
                  </a:lnTo>
                  <a:close/>
                </a:path>
                <a:path w="7620" h="704850">
                  <a:moveTo>
                    <a:pt x="7620" y="525780"/>
                  </a:moveTo>
                  <a:lnTo>
                    <a:pt x="0" y="525780"/>
                  </a:lnTo>
                  <a:lnTo>
                    <a:pt x="0" y="532129"/>
                  </a:lnTo>
                  <a:lnTo>
                    <a:pt x="7620" y="532129"/>
                  </a:lnTo>
                  <a:lnTo>
                    <a:pt x="7620" y="525780"/>
                  </a:lnTo>
                  <a:close/>
                </a:path>
                <a:path w="7620" h="704850">
                  <a:moveTo>
                    <a:pt x="7620" y="532130"/>
                  </a:moveTo>
                  <a:lnTo>
                    <a:pt x="0" y="532130"/>
                  </a:lnTo>
                  <a:lnTo>
                    <a:pt x="0" y="538479"/>
                  </a:lnTo>
                  <a:lnTo>
                    <a:pt x="7620" y="538479"/>
                  </a:lnTo>
                  <a:lnTo>
                    <a:pt x="7620" y="532130"/>
                  </a:lnTo>
                  <a:close/>
                </a:path>
                <a:path w="7620" h="704850">
                  <a:moveTo>
                    <a:pt x="7620" y="538480"/>
                  </a:moveTo>
                  <a:lnTo>
                    <a:pt x="0" y="538480"/>
                  </a:lnTo>
                  <a:lnTo>
                    <a:pt x="0" y="544829"/>
                  </a:lnTo>
                  <a:lnTo>
                    <a:pt x="7620" y="544829"/>
                  </a:lnTo>
                  <a:lnTo>
                    <a:pt x="7620" y="538480"/>
                  </a:lnTo>
                  <a:close/>
                </a:path>
                <a:path w="7620" h="704850">
                  <a:moveTo>
                    <a:pt x="7620" y="544830"/>
                  </a:moveTo>
                  <a:lnTo>
                    <a:pt x="0" y="544830"/>
                  </a:lnTo>
                  <a:lnTo>
                    <a:pt x="0" y="551179"/>
                  </a:lnTo>
                  <a:lnTo>
                    <a:pt x="7620" y="551179"/>
                  </a:lnTo>
                  <a:lnTo>
                    <a:pt x="7620" y="544830"/>
                  </a:lnTo>
                  <a:close/>
                </a:path>
                <a:path w="7620" h="704850">
                  <a:moveTo>
                    <a:pt x="7620" y="551180"/>
                  </a:moveTo>
                  <a:lnTo>
                    <a:pt x="0" y="551180"/>
                  </a:lnTo>
                  <a:lnTo>
                    <a:pt x="0" y="557529"/>
                  </a:lnTo>
                  <a:lnTo>
                    <a:pt x="7620" y="557529"/>
                  </a:lnTo>
                  <a:lnTo>
                    <a:pt x="7620" y="551180"/>
                  </a:lnTo>
                  <a:close/>
                </a:path>
                <a:path w="7620" h="704850">
                  <a:moveTo>
                    <a:pt x="7620" y="557530"/>
                  </a:moveTo>
                  <a:lnTo>
                    <a:pt x="0" y="557530"/>
                  </a:lnTo>
                  <a:lnTo>
                    <a:pt x="0" y="563879"/>
                  </a:lnTo>
                  <a:lnTo>
                    <a:pt x="7620" y="563879"/>
                  </a:lnTo>
                  <a:lnTo>
                    <a:pt x="7620" y="557530"/>
                  </a:lnTo>
                  <a:close/>
                </a:path>
                <a:path w="7620" h="704850">
                  <a:moveTo>
                    <a:pt x="7620" y="563880"/>
                  </a:moveTo>
                  <a:lnTo>
                    <a:pt x="0" y="563880"/>
                  </a:lnTo>
                  <a:lnTo>
                    <a:pt x="0" y="570229"/>
                  </a:lnTo>
                  <a:lnTo>
                    <a:pt x="7620" y="570229"/>
                  </a:lnTo>
                  <a:lnTo>
                    <a:pt x="7620" y="563880"/>
                  </a:lnTo>
                  <a:close/>
                </a:path>
                <a:path w="7620" h="704850">
                  <a:moveTo>
                    <a:pt x="7620" y="570230"/>
                  </a:moveTo>
                  <a:lnTo>
                    <a:pt x="0" y="570230"/>
                  </a:lnTo>
                  <a:lnTo>
                    <a:pt x="0" y="576579"/>
                  </a:lnTo>
                  <a:lnTo>
                    <a:pt x="7620" y="576579"/>
                  </a:lnTo>
                  <a:lnTo>
                    <a:pt x="7620" y="570230"/>
                  </a:lnTo>
                  <a:close/>
                </a:path>
                <a:path w="7620" h="704850">
                  <a:moveTo>
                    <a:pt x="7620" y="576580"/>
                  </a:moveTo>
                  <a:lnTo>
                    <a:pt x="0" y="576580"/>
                  </a:lnTo>
                  <a:lnTo>
                    <a:pt x="0" y="582929"/>
                  </a:lnTo>
                  <a:lnTo>
                    <a:pt x="7620" y="582929"/>
                  </a:lnTo>
                  <a:lnTo>
                    <a:pt x="7620" y="576580"/>
                  </a:lnTo>
                  <a:close/>
                </a:path>
                <a:path w="7620" h="704850">
                  <a:moveTo>
                    <a:pt x="7620" y="582930"/>
                  </a:moveTo>
                  <a:lnTo>
                    <a:pt x="0" y="582930"/>
                  </a:lnTo>
                  <a:lnTo>
                    <a:pt x="0" y="589279"/>
                  </a:lnTo>
                  <a:lnTo>
                    <a:pt x="7620" y="589279"/>
                  </a:lnTo>
                  <a:lnTo>
                    <a:pt x="7620" y="582930"/>
                  </a:lnTo>
                  <a:close/>
                </a:path>
                <a:path w="7620" h="704850">
                  <a:moveTo>
                    <a:pt x="7620" y="589280"/>
                  </a:moveTo>
                  <a:lnTo>
                    <a:pt x="0" y="589280"/>
                  </a:lnTo>
                  <a:lnTo>
                    <a:pt x="0" y="595629"/>
                  </a:lnTo>
                  <a:lnTo>
                    <a:pt x="7620" y="595629"/>
                  </a:lnTo>
                  <a:lnTo>
                    <a:pt x="7620" y="589280"/>
                  </a:lnTo>
                  <a:close/>
                </a:path>
                <a:path w="7620" h="704850">
                  <a:moveTo>
                    <a:pt x="7620" y="595630"/>
                  </a:moveTo>
                  <a:lnTo>
                    <a:pt x="0" y="595630"/>
                  </a:lnTo>
                  <a:lnTo>
                    <a:pt x="0" y="601979"/>
                  </a:lnTo>
                  <a:lnTo>
                    <a:pt x="7620" y="601979"/>
                  </a:lnTo>
                  <a:lnTo>
                    <a:pt x="7620" y="595630"/>
                  </a:lnTo>
                  <a:close/>
                </a:path>
                <a:path w="7620" h="704850">
                  <a:moveTo>
                    <a:pt x="7620" y="601980"/>
                  </a:moveTo>
                  <a:lnTo>
                    <a:pt x="0" y="601980"/>
                  </a:lnTo>
                  <a:lnTo>
                    <a:pt x="0" y="608329"/>
                  </a:lnTo>
                  <a:lnTo>
                    <a:pt x="7620" y="608329"/>
                  </a:lnTo>
                  <a:lnTo>
                    <a:pt x="7620" y="601980"/>
                  </a:lnTo>
                  <a:close/>
                </a:path>
                <a:path w="7620" h="704850">
                  <a:moveTo>
                    <a:pt x="7620" y="608330"/>
                  </a:moveTo>
                  <a:lnTo>
                    <a:pt x="0" y="608330"/>
                  </a:lnTo>
                  <a:lnTo>
                    <a:pt x="0" y="614679"/>
                  </a:lnTo>
                  <a:lnTo>
                    <a:pt x="7620" y="614679"/>
                  </a:lnTo>
                  <a:lnTo>
                    <a:pt x="7620" y="608330"/>
                  </a:lnTo>
                  <a:close/>
                </a:path>
                <a:path w="7620" h="704850">
                  <a:moveTo>
                    <a:pt x="7620" y="614680"/>
                  </a:moveTo>
                  <a:lnTo>
                    <a:pt x="0" y="614680"/>
                  </a:lnTo>
                  <a:lnTo>
                    <a:pt x="0" y="621029"/>
                  </a:lnTo>
                  <a:lnTo>
                    <a:pt x="7620" y="621029"/>
                  </a:lnTo>
                  <a:lnTo>
                    <a:pt x="7620" y="614680"/>
                  </a:lnTo>
                  <a:close/>
                </a:path>
                <a:path w="7620" h="704850">
                  <a:moveTo>
                    <a:pt x="7620" y="621030"/>
                  </a:moveTo>
                  <a:lnTo>
                    <a:pt x="0" y="621030"/>
                  </a:lnTo>
                  <a:lnTo>
                    <a:pt x="0" y="627379"/>
                  </a:lnTo>
                  <a:lnTo>
                    <a:pt x="7620" y="627379"/>
                  </a:lnTo>
                  <a:lnTo>
                    <a:pt x="7620" y="621030"/>
                  </a:lnTo>
                  <a:close/>
                </a:path>
                <a:path w="7620" h="704850">
                  <a:moveTo>
                    <a:pt x="7620" y="627380"/>
                  </a:moveTo>
                  <a:lnTo>
                    <a:pt x="0" y="627380"/>
                  </a:lnTo>
                  <a:lnTo>
                    <a:pt x="0" y="633729"/>
                  </a:lnTo>
                  <a:lnTo>
                    <a:pt x="7620" y="633729"/>
                  </a:lnTo>
                  <a:lnTo>
                    <a:pt x="7620" y="627380"/>
                  </a:lnTo>
                  <a:close/>
                </a:path>
                <a:path w="7620" h="704850">
                  <a:moveTo>
                    <a:pt x="7620" y="633730"/>
                  </a:moveTo>
                  <a:lnTo>
                    <a:pt x="0" y="633730"/>
                  </a:lnTo>
                  <a:lnTo>
                    <a:pt x="0" y="640079"/>
                  </a:lnTo>
                  <a:lnTo>
                    <a:pt x="7620" y="640079"/>
                  </a:lnTo>
                  <a:lnTo>
                    <a:pt x="7620" y="633730"/>
                  </a:lnTo>
                  <a:close/>
                </a:path>
                <a:path w="7620" h="704850">
                  <a:moveTo>
                    <a:pt x="7620" y="640080"/>
                  </a:moveTo>
                  <a:lnTo>
                    <a:pt x="0" y="640080"/>
                  </a:lnTo>
                  <a:lnTo>
                    <a:pt x="0" y="646429"/>
                  </a:lnTo>
                  <a:lnTo>
                    <a:pt x="7620" y="646429"/>
                  </a:lnTo>
                  <a:lnTo>
                    <a:pt x="7620" y="640080"/>
                  </a:lnTo>
                  <a:close/>
                </a:path>
                <a:path w="7620" h="704850">
                  <a:moveTo>
                    <a:pt x="7620" y="646430"/>
                  </a:moveTo>
                  <a:lnTo>
                    <a:pt x="0" y="646430"/>
                  </a:lnTo>
                  <a:lnTo>
                    <a:pt x="0" y="652779"/>
                  </a:lnTo>
                  <a:lnTo>
                    <a:pt x="7620" y="652779"/>
                  </a:lnTo>
                  <a:lnTo>
                    <a:pt x="7620" y="646430"/>
                  </a:lnTo>
                  <a:close/>
                </a:path>
                <a:path w="7620" h="704850">
                  <a:moveTo>
                    <a:pt x="7620" y="652780"/>
                  </a:moveTo>
                  <a:lnTo>
                    <a:pt x="0" y="652780"/>
                  </a:lnTo>
                  <a:lnTo>
                    <a:pt x="0" y="659129"/>
                  </a:lnTo>
                  <a:lnTo>
                    <a:pt x="7620" y="659129"/>
                  </a:lnTo>
                  <a:lnTo>
                    <a:pt x="7620" y="652780"/>
                  </a:lnTo>
                  <a:close/>
                </a:path>
                <a:path w="7620" h="704850">
                  <a:moveTo>
                    <a:pt x="7620" y="659130"/>
                  </a:moveTo>
                  <a:lnTo>
                    <a:pt x="0" y="659130"/>
                  </a:lnTo>
                  <a:lnTo>
                    <a:pt x="0" y="665479"/>
                  </a:lnTo>
                  <a:lnTo>
                    <a:pt x="7620" y="665479"/>
                  </a:lnTo>
                  <a:lnTo>
                    <a:pt x="7620" y="659130"/>
                  </a:lnTo>
                  <a:close/>
                </a:path>
                <a:path w="7620" h="704850">
                  <a:moveTo>
                    <a:pt x="7620" y="665480"/>
                  </a:moveTo>
                  <a:lnTo>
                    <a:pt x="0" y="665480"/>
                  </a:lnTo>
                  <a:lnTo>
                    <a:pt x="0" y="671829"/>
                  </a:lnTo>
                  <a:lnTo>
                    <a:pt x="7620" y="671829"/>
                  </a:lnTo>
                  <a:lnTo>
                    <a:pt x="7620" y="665480"/>
                  </a:lnTo>
                  <a:close/>
                </a:path>
                <a:path w="7620" h="704850">
                  <a:moveTo>
                    <a:pt x="7620" y="671830"/>
                  </a:moveTo>
                  <a:lnTo>
                    <a:pt x="0" y="671830"/>
                  </a:lnTo>
                  <a:lnTo>
                    <a:pt x="0" y="678179"/>
                  </a:lnTo>
                  <a:lnTo>
                    <a:pt x="7620" y="678179"/>
                  </a:lnTo>
                  <a:lnTo>
                    <a:pt x="7620" y="671830"/>
                  </a:lnTo>
                  <a:close/>
                </a:path>
                <a:path w="7620" h="704850">
                  <a:moveTo>
                    <a:pt x="7620" y="678180"/>
                  </a:moveTo>
                  <a:lnTo>
                    <a:pt x="0" y="678180"/>
                  </a:lnTo>
                  <a:lnTo>
                    <a:pt x="0" y="684529"/>
                  </a:lnTo>
                  <a:lnTo>
                    <a:pt x="7620" y="684529"/>
                  </a:lnTo>
                  <a:lnTo>
                    <a:pt x="7620" y="678180"/>
                  </a:lnTo>
                  <a:close/>
                </a:path>
                <a:path w="7620" h="704850">
                  <a:moveTo>
                    <a:pt x="7620" y="684530"/>
                  </a:moveTo>
                  <a:lnTo>
                    <a:pt x="0" y="684530"/>
                  </a:lnTo>
                  <a:lnTo>
                    <a:pt x="0" y="690879"/>
                  </a:lnTo>
                  <a:lnTo>
                    <a:pt x="7620" y="690879"/>
                  </a:lnTo>
                  <a:lnTo>
                    <a:pt x="7620" y="684530"/>
                  </a:lnTo>
                  <a:close/>
                </a:path>
                <a:path w="7620" h="704850">
                  <a:moveTo>
                    <a:pt x="7620" y="690880"/>
                  </a:moveTo>
                  <a:lnTo>
                    <a:pt x="0" y="690880"/>
                  </a:lnTo>
                  <a:lnTo>
                    <a:pt x="0" y="697229"/>
                  </a:lnTo>
                  <a:lnTo>
                    <a:pt x="7620" y="697229"/>
                  </a:lnTo>
                  <a:lnTo>
                    <a:pt x="7620" y="690880"/>
                  </a:lnTo>
                  <a:close/>
                </a:path>
                <a:path w="7620" h="704850">
                  <a:moveTo>
                    <a:pt x="7620" y="697230"/>
                  </a:moveTo>
                  <a:lnTo>
                    <a:pt x="0" y="697230"/>
                  </a:lnTo>
                  <a:lnTo>
                    <a:pt x="0" y="703579"/>
                  </a:lnTo>
                  <a:lnTo>
                    <a:pt x="7620" y="703579"/>
                  </a:lnTo>
                  <a:lnTo>
                    <a:pt x="7620" y="697230"/>
                  </a:lnTo>
                  <a:close/>
                </a:path>
                <a:path w="7620" h="704850">
                  <a:moveTo>
                    <a:pt x="1270" y="703580"/>
                  </a:moveTo>
                  <a:lnTo>
                    <a:pt x="0" y="703580"/>
                  </a:lnTo>
                  <a:lnTo>
                    <a:pt x="0" y="704850"/>
                  </a:lnTo>
                  <a:lnTo>
                    <a:pt x="1270" y="704850"/>
                  </a:lnTo>
                  <a:lnTo>
                    <a:pt x="1270" y="703580"/>
                  </a:lnTo>
                  <a:close/>
                </a:path>
              </a:pathLst>
            </a:custGeom>
            <a:solidFill>
              <a:srgbClr val="6300F1"/>
            </a:solidFill>
          </p:spPr>
          <p:txBody>
            <a:bodyPr bIns="0" lIns="0" rIns="0" rtlCol="0" tIns="0" wrap="square"/>
            <a:p/>
          </p:txBody>
        </p:sp>
        <p:sp>
          <p:nvSpPr>
            <p:cNvPr id="1049417" name="object 711"/>
            <p:cNvSpPr/>
            <p:nvPr/>
          </p:nvSpPr>
          <p:spPr>
            <a:xfrm>
              <a:off x="3323590" y="4466589"/>
              <a:ext cx="6350" cy="706120"/>
            </a:xfrm>
            <a:custGeom>
              <a:avLst/>
              <a:ahLst/>
              <a:rect l="l" t="t" r="r" b="b"/>
              <a:pathLst>
                <a:path w="6350" h="706120">
                  <a:moveTo>
                    <a:pt x="5080" y="0"/>
                  </a:moveTo>
                  <a:lnTo>
                    <a:pt x="0" y="0"/>
                  </a:lnTo>
                  <a:lnTo>
                    <a:pt x="0" y="6349"/>
                  </a:lnTo>
                  <a:lnTo>
                    <a:pt x="6350" y="6349"/>
                  </a:lnTo>
                  <a:lnTo>
                    <a:pt x="6350" y="1269"/>
                  </a:lnTo>
                  <a:lnTo>
                    <a:pt x="5080" y="1269"/>
                  </a:lnTo>
                  <a:lnTo>
                    <a:pt x="5080" y="0"/>
                  </a:lnTo>
                  <a:close/>
                </a:path>
                <a:path w="6350" h="706120">
                  <a:moveTo>
                    <a:pt x="6350" y="6349"/>
                  </a:moveTo>
                  <a:lnTo>
                    <a:pt x="0" y="6349"/>
                  </a:lnTo>
                  <a:lnTo>
                    <a:pt x="0" y="12699"/>
                  </a:lnTo>
                  <a:lnTo>
                    <a:pt x="6350" y="12699"/>
                  </a:lnTo>
                  <a:lnTo>
                    <a:pt x="6350" y="6349"/>
                  </a:lnTo>
                  <a:close/>
                </a:path>
                <a:path w="6350" h="706120">
                  <a:moveTo>
                    <a:pt x="6350" y="12699"/>
                  </a:moveTo>
                  <a:lnTo>
                    <a:pt x="0" y="12699"/>
                  </a:lnTo>
                  <a:lnTo>
                    <a:pt x="0" y="19049"/>
                  </a:lnTo>
                  <a:lnTo>
                    <a:pt x="6350" y="19049"/>
                  </a:lnTo>
                  <a:lnTo>
                    <a:pt x="6350" y="12699"/>
                  </a:lnTo>
                  <a:close/>
                </a:path>
                <a:path w="6350" h="706120">
                  <a:moveTo>
                    <a:pt x="6350" y="19049"/>
                  </a:moveTo>
                  <a:lnTo>
                    <a:pt x="0" y="19049"/>
                  </a:lnTo>
                  <a:lnTo>
                    <a:pt x="0" y="25399"/>
                  </a:lnTo>
                  <a:lnTo>
                    <a:pt x="6350" y="25399"/>
                  </a:lnTo>
                  <a:lnTo>
                    <a:pt x="6350" y="19049"/>
                  </a:lnTo>
                  <a:close/>
                </a:path>
                <a:path w="6350" h="706120">
                  <a:moveTo>
                    <a:pt x="6350" y="25399"/>
                  </a:moveTo>
                  <a:lnTo>
                    <a:pt x="0" y="25399"/>
                  </a:lnTo>
                  <a:lnTo>
                    <a:pt x="0" y="31749"/>
                  </a:lnTo>
                  <a:lnTo>
                    <a:pt x="6350" y="31749"/>
                  </a:lnTo>
                  <a:lnTo>
                    <a:pt x="6350" y="25399"/>
                  </a:lnTo>
                  <a:close/>
                </a:path>
                <a:path w="6350" h="706120">
                  <a:moveTo>
                    <a:pt x="6350" y="31749"/>
                  </a:moveTo>
                  <a:lnTo>
                    <a:pt x="0" y="31749"/>
                  </a:lnTo>
                  <a:lnTo>
                    <a:pt x="0" y="38099"/>
                  </a:lnTo>
                  <a:lnTo>
                    <a:pt x="6350" y="38099"/>
                  </a:lnTo>
                  <a:lnTo>
                    <a:pt x="6350" y="31749"/>
                  </a:lnTo>
                  <a:close/>
                </a:path>
                <a:path w="6350" h="706120">
                  <a:moveTo>
                    <a:pt x="6350" y="38099"/>
                  </a:moveTo>
                  <a:lnTo>
                    <a:pt x="0" y="38099"/>
                  </a:lnTo>
                  <a:lnTo>
                    <a:pt x="0" y="44449"/>
                  </a:lnTo>
                  <a:lnTo>
                    <a:pt x="6350" y="44449"/>
                  </a:lnTo>
                  <a:lnTo>
                    <a:pt x="6350" y="38099"/>
                  </a:lnTo>
                  <a:close/>
                </a:path>
                <a:path w="6350" h="706120">
                  <a:moveTo>
                    <a:pt x="6350" y="44449"/>
                  </a:moveTo>
                  <a:lnTo>
                    <a:pt x="0" y="44449"/>
                  </a:lnTo>
                  <a:lnTo>
                    <a:pt x="0" y="50799"/>
                  </a:lnTo>
                  <a:lnTo>
                    <a:pt x="6350" y="50799"/>
                  </a:lnTo>
                  <a:lnTo>
                    <a:pt x="6350" y="44449"/>
                  </a:lnTo>
                  <a:close/>
                </a:path>
                <a:path w="6350" h="706120">
                  <a:moveTo>
                    <a:pt x="6350" y="50799"/>
                  </a:moveTo>
                  <a:lnTo>
                    <a:pt x="0" y="50799"/>
                  </a:lnTo>
                  <a:lnTo>
                    <a:pt x="0" y="57149"/>
                  </a:lnTo>
                  <a:lnTo>
                    <a:pt x="6350" y="57149"/>
                  </a:lnTo>
                  <a:lnTo>
                    <a:pt x="6350" y="50799"/>
                  </a:lnTo>
                  <a:close/>
                </a:path>
                <a:path w="6350" h="706120">
                  <a:moveTo>
                    <a:pt x="6350" y="57149"/>
                  </a:moveTo>
                  <a:lnTo>
                    <a:pt x="0" y="57149"/>
                  </a:lnTo>
                  <a:lnTo>
                    <a:pt x="0" y="63499"/>
                  </a:lnTo>
                  <a:lnTo>
                    <a:pt x="6350" y="63499"/>
                  </a:lnTo>
                  <a:lnTo>
                    <a:pt x="6350" y="57149"/>
                  </a:lnTo>
                  <a:close/>
                </a:path>
                <a:path w="6350" h="706120">
                  <a:moveTo>
                    <a:pt x="6350" y="63499"/>
                  </a:moveTo>
                  <a:lnTo>
                    <a:pt x="0" y="63499"/>
                  </a:lnTo>
                  <a:lnTo>
                    <a:pt x="0" y="69849"/>
                  </a:lnTo>
                  <a:lnTo>
                    <a:pt x="6350" y="69849"/>
                  </a:lnTo>
                  <a:lnTo>
                    <a:pt x="6350" y="63499"/>
                  </a:lnTo>
                  <a:close/>
                </a:path>
                <a:path w="6350" h="706120">
                  <a:moveTo>
                    <a:pt x="6350" y="69849"/>
                  </a:moveTo>
                  <a:lnTo>
                    <a:pt x="0" y="69849"/>
                  </a:lnTo>
                  <a:lnTo>
                    <a:pt x="0" y="76199"/>
                  </a:lnTo>
                  <a:lnTo>
                    <a:pt x="6350" y="76199"/>
                  </a:lnTo>
                  <a:lnTo>
                    <a:pt x="6350" y="69849"/>
                  </a:lnTo>
                  <a:close/>
                </a:path>
                <a:path w="6350" h="706120">
                  <a:moveTo>
                    <a:pt x="6350" y="76199"/>
                  </a:moveTo>
                  <a:lnTo>
                    <a:pt x="0" y="76199"/>
                  </a:lnTo>
                  <a:lnTo>
                    <a:pt x="0" y="82549"/>
                  </a:lnTo>
                  <a:lnTo>
                    <a:pt x="6350" y="82549"/>
                  </a:lnTo>
                  <a:lnTo>
                    <a:pt x="6350" y="76199"/>
                  </a:lnTo>
                  <a:close/>
                </a:path>
                <a:path w="6350" h="706120">
                  <a:moveTo>
                    <a:pt x="6350" y="82549"/>
                  </a:moveTo>
                  <a:lnTo>
                    <a:pt x="0" y="82549"/>
                  </a:lnTo>
                  <a:lnTo>
                    <a:pt x="0" y="88899"/>
                  </a:lnTo>
                  <a:lnTo>
                    <a:pt x="6350" y="88899"/>
                  </a:lnTo>
                  <a:lnTo>
                    <a:pt x="6350" y="82549"/>
                  </a:lnTo>
                  <a:close/>
                </a:path>
                <a:path w="6350" h="706120">
                  <a:moveTo>
                    <a:pt x="6350" y="88899"/>
                  </a:moveTo>
                  <a:lnTo>
                    <a:pt x="0" y="88899"/>
                  </a:lnTo>
                  <a:lnTo>
                    <a:pt x="0" y="95249"/>
                  </a:lnTo>
                  <a:lnTo>
                    <a:pt x="6350" y="95249"/>
                  </a:lnTo>
                  <a:lnTo>
                    <a:pt x="6350" y="88899"/>
                  </a:lnTo>
                  <a:close/>
                </a:path>
                <a:path w="6350" h="706120">
                  <a:moveTo>
                    <a:pt x="6350" y="95249"/>
                  </a:moveTo>
                  <a:lnTo>
                    <a:pt x="0" y="95249"/>
                  </a:lnTo>
                  <a:lnTo>
                    <a:pt x="0" y="101599"/>
                  </a:lnTo>
                  <a:lnTo>
                    <a:pt x="6350" y="101599"/>
                  </a:lnTo>
                  <a:lnTo>
                    <a:pt x="6350" y="95249"/>
                  </a:lnTo>
                  <a:close/>
                </a:path>
                <a:path w="6350" h="706120">
                  <a:moveTo>
                    <a:pt x="6350" y="101599"/>
                  </a:moveTo>
                  <a:lnTo>
                    <a:pt x="0" y="101599"/>
                  </a:lnTo>
                  <a:lnTo>
                    <a:pt x="0" y="107949"/>
                  </a:lnTo>
                  <a:lnTo>
                    <a:pt x="6350" y="107949"/>
                  </a:lnTo>
                  <a:lnTo>
                    <a:pt x="6350" y="101599"/>
                  </a:lnTo>
                  <a:close/>
                </a:path>
                <a:path w="6350" h="706120">
                  <a:moveTo>
                    <a:pt x="6350" y="107949"/>
                  </a:moveTo>
                  <a:lnTo>
                    <a:pt x="0" y="107949"/>
                  </a:lnTo>
                  <a:lnTo>
                    <a:pt x="0" y="114299"/>
                  </a:lnTo>
                  <a:lnTo>
                    <a:pt x="6350" y="114299"/>
                  </a:lnTo>
                  <a:lnTo>
                    <a:pt x="6350" y="107949"/>
                  </a:lnTo>
                  <a:close/>
                </a:path>
                <a:path w="6350" h="706120">
                  <a:moveTo>
                    <a:pt x="6350" y="114299"/>
                  </a:moveTo>
                  <a:lnTo>
                    <a:pt x="0" y="114299"/>
                  </a:lnTo>
                  <a:lnTo>
                    <a:pt x="0" y="120649"/>
                  </a:lnTo>
                  <a:lnTo>
                    <a:pt x="6350" y="120649"/>
                  </a:lnTo>
                  <a:lnTo>
                    <a:pt x="6350" y="114299"/>
                  </a:lnTo>
                  <a:close/>
                </a:path>
                <a:path w="6350" h="706120">
                  <a:moveTo>
                    <a:pt x="6350" y="120649"/>
                  </a:moveTo>
                  <a:lnTo>
                    <a:pt x="0" y="120649"/>
                  </a:lnTo>
                  <a:lnTo>
                    <a:pt x="0" y="126999"/>
                  </a:lnTo>
                  <a:lnTo>
                    <a:pt x="6350" y="126999"/>
                  </a:lnTo>
                  <a:lnTo>
                    <a:pt x="6350" y="120649"/>
                  </a:lnTo>
                  <a:close/>
                </a:path>
                <a:path w="6350" h="706120">
                  <a:moveTo>
                    <a:pt x="6350" y="126999"/>
                  </a:moveTo>
                  <a:lnTo>
                    <a:pt x="0" y="126999"/>
                  </a:lnTo>
                  <a:lnTo>
                    <a:pt x="0" y="133349"/>
                  </a:lnTo>
                  <a:lnTo>
                    <a:pt x="6350" y="133349"/>
                  </a:lnTo>
                  <a:lnTo>
                    <a:pt x="6350" y="126999"/>
                  </a:lnTo>
                  <a:close/>
                </a:path>
                <a:path w="6350" h="706120">
                  <a:moveTo>
                    <a:pt x="6350" y="133349"/>
                  </a:moveTo>
                  <a:lnTo>
                    <a:pt x="0" y="133349"/>
                  </a:lnTo>
                  <a:lnTo>
                    <a:pt x="0" y="139699"/>
                  </a:lnTo>
                  <a:lnTo>
                    <a:pt x="6350" y="139699"/>
                  </a:lnTo>
                  <a:lnTo>
                    <a:pt x="6350" y="133349"/>
                  </a:lnTo>
                  <a:close/>
                </a:path>
                <a:path w="6350" h="706120">
                  <a:moveTo>
                    <a:pt x="6350" y="139699"/>
                  </a:moveTo>
                  <a:lnTo>
                    <a:pt x="0" y="139699"/>
                  </a:lnTo>
                  <a:lnTo>
                    <a:pt x="0" y="146049"/>
                  </a:lnTo>
                  <a:lnTo>
                    <a:pt x="6350" y="146049"/>
                  </a:lnTo>
                  <a:lnTo>
                    <a:pt x="6350" y="139699"/>
                  </a:lnTo>
                  <a:close/>
                </a:path>
                <a:path w="6350" h="706120">
                  <a:moveTo>
                    <a:pt x="6350" y="146049"/>
                  </a:moveTo>
                  <a:lnTo>
                    <a:pt x="0" y="146049"/>
                  </a:lnTo>
                  <a:lnTo>
                    <a:pt x="0" y="152399"/>
                  </a:lnTo>
                  <a:lnTo>
                    <a:pt x="6350" y="152399"/>
                  </a:lnTo>
                  <a:lnTo>
                    <a:pt x="6350" y="146049"/>
                  </a:lnTo>
                  <a:close/>
                </a:path>
                <a:path w="6350" h="706120">
                  <a:moveTo>
                    <a:pt x="6350" y="152399"/>
                  </a:moveTo>
                  <a:lnTo>
                    <a:pt x="0" y="152399"/>
                  </a:lnTo>
                  <a:lnTo>
                    <a:pt x="0" y="158749"/>
                  </a:lnTo>
                  <a:lnTo>
                    <a:pt x="6350" y="158749"/>
                  </a:lnTo>
                  <a:lnTo>
                    <a:pt x="6350" y="152399"/>
                  </a:lnTo>
                  <a:close/>
                </a:path>
                <a:path w="6350" h="706120">
                  <a:moveTo>
                    <a:pt x="6350" y="158749"/>
                  </a:moveTo>
                  <a:lnTo>
                    <a:pt x="0" y="158749"/>
                  </a:lnTo>
                  <a:lnTo>
                    <a:pt x="0" y="165099"/>
                  </a:lnTo>
                  <a:lnTo>
                    <a:pt x="6350" y="165099"/>
                  </a:lnTo>
                  <a:lnTo>
                    <a:pt x="6350" y="158749"/>
                  </a:lnTo>
                  <a:close/>
                </a:path>
                <a:path w="6350" h="706120">
                  <a:moveTo>
                    <a:pt x="6350" y="165099"/>
                  </a:moveTo>
                  <a:lnTo>
                    <a:pt x="0" y="165099"/>
                  </a:lnTo>
                  <a:lnTo>
                    <a:pt x="0" y="171449"/>
                  </a:lnTo>
                  <a:lnTo>
                    <a:pt x="6350" y="171449"/>
                  </a:lnTo>
                  <a:lnTo>
                    <a:pt x="6350" y="165099"/>
                  </a:lnTo>
                  <a:close/>
                </a:path>
                <a:path w="6350" h="706120">
                  <a:moveTo>
                    <a:pt x="6350" y="171449"/>
                  </a:moveTo>
                  <a:lnTo>
                    <a:pt x="0" y="171449"/>
                  </a:lnTo>
                  <a:lnTo>
                    <a:pt x="0" y="177799"/>
                  </a:lnTo>
                  <a:lnTo>
                    <a:pt x="6350" y="177799"/>
                  </a:lnTo>
                  <a:lnTo>
                    <a:pt x="6350" y="171449"/>
                  </a:lnTo>
                  <a:close/>
                </a:path>
                <a:path w="6350" h="706120">
                  <a:moveTo>
                    <a:pt x="6350" y="177799"/>
                  </a:moveTo>
                  <a:lnTo>
                    <a:pt x="0" y="177799"/>
                  </a:lnTo>
                  <a:lnTo>
                    <a:pt x="0" y="184149"/>
                  </a:lnTo>
                  <a:lnTo>
                    <a:pt x="6350" y="184149"/>
                  </a:lnTo>
                  <a:lnTo>
                    <a:pt x="6350" y="177799"/>
                  </a:lnTo>
                  <a:close/>
                </a:path>
                <a:path w="6350" h="706120">
                  <a:moveTo>
                    <a:pt x="6350" y="184149"/>
                  </a:moveTo>
                  <a:lnTo>
                    <a:pt x="0" y="184149"/>
                  </a:lnTo>
                  <a:lnTo>
                    <a:pt x="0" y="190499"/>
                  </a:lnTo>
                  <a:lnTo>
                    <a:pt x="6350" y="190499"/>
                  </a:lnTo>
                  <a:lnTo>
                    <a:pt x="6350" y="184149"/>
                  </a:lnTo>
                  <a:close/>
                </a:path>
                <a:path w="6350" h="706120">
                  <a:moveTo>
                    <a:pt x="6350" y="190499"/>
                  </a:moveTo>
                  <a:lnTo>
                    <a:pt x="0" y="190499"/>
                  </a:lnTo>
                  <a:lnTo>
                    <a:pt x="0" y="196849"/>
                  </a:lnTo>
                  <a:lnTo>
                    <a:pt x="6350" y="196849"/>
                  </a:lnTo>
                  <a:lnTo>
                    <a:pt x="6350" y="190499"/>
                  </a:lnTo>
                  <a:close/>
                </a:path>
                <a:path w="6350" h="706120">
                  <a:moveTo>
                    <a:pt x="6350" y="196849"/>
                  </a:moveTo>
                  <a:lnTo>
                    <a:pt x="0" y="196849"/>
                  </a:lnTo>
                  <a:lnTo>
                    <a:pt x="0" y="203199"/>
                  </a:lnTo>
                  <a:lnTo>
                    <a:pt x="6350" y="203199"/>
                  </a:lnTo>
                  <a:lnTo>
                    <a:pt x="6350" y="196849"/>
                  </a:lnTo>
                  <a:close/>
                </a:path>
                <a:path w="6350" h="706120">
                  <a:moveTo>
                    <a:pt x="6350" y="203199"/>
                  </a:moveTo>
                  <a:lnTo>
                    <a:pt x="0" y="203199"/>
                  </a:lnTo>
                  <a:lnTo>
                    <a:pt x="0" y="209549"/>
                  </a:lnTo>
                  <a:lnTo>
                    <a:pt x="6350" y="209549"/>
                  </a:lnTo>
                  <a:lnTo>
                    <a:pt x="6350" y="203199"/>
                  </a:lnTo>
                  <a:close/>
                </a:path>
                <a:path w="6350" h="706120">
                  <a:moveTo>
                    <a:pt x="6350" y="209549"/>
                  </a:moveTo>
                  <a:lnTo>
                    <a:pt x="0" y="209549"/>
                  </a:lnTo>
                  <a:lnTo>
                    <a:pt x="0" y="215899"/>
                  </a:lnTo>
                  <a:lnTo>
                    <a:pt x="6350" y="215899"/>
                  </a:lnTo>
                  <a:lnTo>
                    <a:pt x="6350" y="209549"/>
                  </a:lnTo>
                  <a:close/>
                </a:path>
                <a:path w="6350" h="706120">
                  <a:moveTo>
                    <a:pt x="6350" y="215899"/>
                  </a:moveTo>
                  <a:lnTo>
                    <a:pt x="0" y="215899"/>
                  </a:lnTo>
                  <a:lnTo>
                    <a:pt x="0" y="220979"/>
                  </a:lnTo>
                  <a:lnTo>
                    <a:pt x="6350" y="220979"/>
                  </a:lnTo>
                  <a:lnTo>
                    <a:pt x="6350" y="215899"/>
                  </a:lnTo>
                  <a:close/>
                </a:path>
                <a:path w="6350" h="706120">
                  <a:moveTo>
                    <a:pt x="6350" y="220979"/>
                  </a:moveTo>
                  <a:lnTo>
                    <a:pt x="0" y="220979"/>
                  </a:lnTo>
                  <a:lnTo>
                    <a:pt x="0" y="227329"/>
                  </a:lnTo>
                  <a:lnTo>
                    <a:pt x="6350" y="227329"/>
                  </a:lnTo>
                  <a:lnTo>
                    <a:pt x="6350" y="220979"/>
                  </a:lnTo>
                  <a:close/>
                </a:path>
                <a:path w="6350" h="706120">
                  <a:moveTo>
                    <a:pt x="6350" y="227329"/>
                  </a:moveTo>
                  <a:lnTo>
                    <a:pt x="0" y="227329"/>
                  </a:lnTo>
                  <a:lnTo>
                    <a:pt x="0" y="234949"/>
                  </a:lnTo>
                  <a:lnTo>
                    <a:pt x="6350" y="234949"/>
                  </a:lnTo>
                  <a:lnTo>
                    <a:pt x="6350" y="227329"/>
                  </a:lnTo>
                  <a:close/>
                </a:path>
                <a:path w="6350" h="706120">
                  <a:moveTo>
                    <a:pt x="6350" y="234949"/>
                  </a:moveTo>
                  <a:lnTo>
                    <a:pt x="0" y="234949"/>
                  </a:lnTo>
                  <a:lnTo>
                    <a:pt x="0" y="237489"/>
                  </a:lnTo>
                  <a:lnTo>
                    <a:pt x="1270" y="237489"/>
                  </a:lnTo>
                  <a:lnTo>
                    <a:pt x="1270" y="241299"/>
                  </a:lnTo>
                  <a:lnTo>
                    <a:pt x="6350" y="241299"/>
                  </a:lnTo>
                  <a:lnTo>
                    <a:pt x="6350" y="234949"/>
                  </a:lnTo>
                  <a:close/>
                </a:path>
                <a:path w="6350" h="706120">
                  <a:moveTo>
                    <a:pt x="6350" y="241299"/>
                  </a:moveTo>
                  <a:lnTo>
                    <a:pt x="1270" y="241299"/>
                  </a:lnTo>
                  <a:lnTo>
                    <a:pt x="1270" y="242569"/>
                  </a:lnTo>
                  <a:lnTo>
                    <a:pt x="2539" y="242569"/>
                  </a:lnTo>
                  <a:lnTo>
                    <a:pt x="2539" y="247649"/>
                  </a:lnTo>
                  <a:lnTo>
                    <a:pt x="6350" y="247649"/>
                  </a:lnTo>
                  <a:lnTo>
                    <a:pt x="6350" y="241299"/>
                  </a:lnTo>
                  <a:close/>
                </a:path>
                <a:path w="6350" h="706120">
                  <a:moveTo>
                    <a:pt x="6350" y="247649"/>
                  </a:moveTo>
                  <a:lnTo>
                    <a:pt x="3810" y="247649"/>
                  </a:lnTo>
                  <a:lnTo>
                    <a:pt x="3810" y="252729"/>
                  </a:lnTo>
                  <a:lnTo>
                    <a:pt x="5080" y="252729"/>
                  </a:lnTo>
                  <a:lnTo>
                    <a:pt x="5080" y="253999"/>
                  </a:lnTo>
                  <a:lnTo>
                    <a:pt x="6350" y="253999"/>
                  </a:lnTo>
                  <a:lnTo>
                    <a:pt x="6350" y="247649"/>
                  </a:lnTo>
                  <a:close/>
                </a:path>
                <a:path w="6350" h="706120">
                  <a:moveTo>
                    <a:pt x="6350" y="253999"/>
                  </a:moveTo>
                  <a:lnTo>
                    <a:pt x="5080" y="253999"/>
                  </a:lnTo>
                  <a:lnTo>
                    <a:pt x="5080" y="257809"/>
                  </a:lnTo>
                  <a:lnTo>
                    <a:pt x="6350" y="257809"/>
                  </a:lnTo>
                  <a:lnTo>
                    <a:pt x="6350" y="253999"/>
                  </a:lnTo>
                  <a:close/>
                </a:path>
                <a:path w="6350" h="706120">
                  <a:moveTo>
                    <a:pt x="6350" y="290829"/>
                  </a:moveTo>
                  <a:lnTo>
                    <a:pt x="0" y="290829"/>
                  </a:lnTo>
                  <a:lnTo>
                    <a:pt x="0" y="298449"/>
                  </a:lnTo>
                  <a:lnTo>
                    <a:pt x="6350" y="298449"/>
                  </a:lnTo>
                  <a:lnTo>
                    <a:pt x="6350" y="290829"/>
                  </a:lnTo>
                  <a:close/>
                </a:path>
                <a:path w="6350" h="706120">
                  <a:moveTo>
                    <a:pt x="6350" y="298449"/>
                  </a:moveTo>
                  <a:lnTo>
                    <a:pt x="0" y="298449"/>
                  </a:lnTo>
                  <a:lnTo>
                    <a:pt x="0" y="342899"/>
                  </a:lnTo>
                  <a:lnTo>
                    <a:pt x="6350" y="342899"/>
                  </a:lnTo>
                  <a:lnTo>
                    <a:pt x="6350" y="298449"/>
                  </a:lnTo>
                  <a:close/>
                </a:path>
                <a:path w="6350" h="706120">
                  <a:moveTo>
                    <a:pt x="6350" y="342899"/>
                  </a:moveTo>
                  <a:lnTo>
                    <a:pt x="0" y="342899"/>
                  </a:lnTo>
                  <a:lnTo>
                    <a:pt x="0" y="416559"/>
                  </a:lnTo>
                  <a:lnTo>
                    <a:pt x="6350" y="416559"/>
                  </a:lnTo>
                  <a:lnTo>
                    <a:pt x="6350" y="342899"/>
                  </a:lnTo>
                  <a:close/>
                </a:path>
                <a:path w="6350" h="706120">
                  <a:moveTo>
                    <a:pt x="6350" y="494029"/>
                  </a:moveTo>
                  <a:lnTo>
                    <a:pt x="5080" y="494029"/>
                  </a:lnTo>
                  <a:lnTo>
                    <a:pt x="5080" y="495299"/>
                  </a:lnTo>
                  <a:lnTo>
                    <a:pt x="6350" y="495299"/>
                  </a:lnTo>
                  <a:lnTo>
                    <a:pt x="6350" y="494029"/>
                  </a:lnTo>
                  <a:close/>
                </a:path>
                <a:path w="6350" h="706120">
                  <a:moveTo>
                    <a:pt x="6350" y="495299"/>
                  </a:moveTo>
                  <a:lnTo>
                    <a:pt x="3810" y="495299"/>
                  </a:lnTo>
                  <a:lnTo>
                    <a:pt x="3810" y="496569"/>
                  </a:lnTo>
                  <a:lnTo>
                    <a:pt x="2539" y="496569"/>
                  </a:lnTo>
                  <a:lnTo>
                    <a:pt x="2539" y="499109"/>
                  </a:lnTo>
                  <a:lnTo>
                    <a:pt x="1270" y="499109"/>
                  </a:lnTo>
                  <a:lnTo>
                    <a:pt x="1270" y="500379"/>
                  </a:lnTo>
                  <a:lnTo>
                    <a:pt x="0" y="500379"/>
                  </a:lnTo>
                  <a:lnTo>
                    <a:pt x="0" y="501649"/>
                  </a:lnTo>
                  <a:lnTo>
                    <a:pt x="6350" y="501649"/>
                  </a:lnTo>
                  <a:lnTo>
                    <a:pt x="6350" y="495299"/>
                  </a:lnTo>
                  <a:close/>
                </a:path>
                <a:path w="6350" h="706120">
                  <a:moveTo>
                    <a:pt x="6350" y="501649"/>
                  </a:moveTo>
                  <a:lnTo>
                    <a:pt x="0" y="501649"/>
                  </a:lnTo>
                  <a:lnTo>
                    <a:pt x="0" y="507999"/>
                  </a:lnTo>
                  <a:lnTo>
                    <a:pt x="6350" y="507999"/>
                  </a:lnTo>
                  <a:lnTo>
                    <a:pt x="6350" y="501649"/>
                  </a:lnTo>
                  <a:close/>
                </a:path>
                <a:path w="6350" h="706120">
                  <a:moveTo>
                    <a:pt x="6350" y="507999"/>
                  </a:moveTo>
                  <a:lnTo>
                    <a:pt x="0" y="507999"/>
                  </a:lnTo>
                  <a:lnTo>
                    <a:pt x="0" y="514349"/>
                  </a:lnTo>
                  <a:lnTo>
                    <a:pt x="6350" y="514349"/>
                  </a:lnTo>
                  <a:lnTo>
                    <a:pt x="6350" y="507999"/>
                  </a:lnTo>
                  <a:close/>
                </a:path>
                <a:path w="6350" h="706120">
                  <a:moveTo>
                    <a:pt x="6350" y="514349"/>
                  </a:moveTo>
                  <a:lnTo>
                    <a:pt x="0" y="514349"/>
                  </a:lnTo>
                  <a:lnTo>
                    <a:pt x="0" y="520699"/>
                  </a:lnTo>
                  <a:lnTo>
                    <a:pt x="6350" y="520699"/>
                  </a:lnTo>
                  <a:lnTo>
                    <a:pt x="6350" y="514349"/>
                  </a:lnTo>
                  <a:close/>
                </a:path>
                <a:path w="6350" h="706120">
                  <a:moveTo>
                    <a:pt x="6350" y="520699"/>
                  </a:moveTo>
                  <a:lnTo>
                    <a:pt x="0" y="520699"/>
                  </a:lnTo>
                  <a:lnTo>
                    <a:pt x="0" y="527049"/>
                  </a:lnTo>
                  <a:lnTo>
                    <a:pt x="6350" y="527049"/>
                  </a:lnTo>
                  <a:lnTo>
                    <a:pt x="6350" y="520699"/>
                  </a:lnTo>
                  <a:close/>
                </a:path>
                <a:path w="6350" h="706120">
                  <a:moveTo>
                    <a:pt x="6350" y="527049"/>
                  </a:moveTo>
                  <a:lnTo>
                    <a:pt x="0" y="527049"/>
                  </a:lnTo>
                  <a:lnTo>
                    <a:pt x="0" y="533399"/>
                  </a:lnTo>
                  <a:lnTo>
                    <a:pt x="6350" y="533399"/>
                  </a:lnTo>
                  <a:lnTo>
                    <a:pt x="6350" y="527049"/>
                  </a:lnTo>
                  <a:close/>
                </a:path>
                <a:path w="6350" h="706120">
                  <a:moveTo>
                    <a:pt x="6350" y="533399"/>
                  </a:moveTo>
                  <a:lnTo>
                    <a:pt x="0" y="533399"/>
                  </a:lnTo>
                  <a:lnTo>
                    <a:pt x="0" y="539749"/>
                  </a:lnTo>
                  <a:lnTo>
                    <a:pt x="6350" y="539749"/>
                  </a:lnTo>
                  <a:lnTo>
                    <a:pt x="6350" y="533399"/>
                  </a:lnTo>
                  <a:close/>
                </a:path>
                <a:path w="6350" h="706120">
                  <a:moveTo>
                    <a:pt x="6350" y="539749"/>
                  </a:moveTo>
                  <a:lnTo>
                    <a:pt x="0" y="539749"/>
                  </a:lnTo>
                  <a:lnTo>
                    <a:pt x="0" y="546099"/>
                  </a:lnTo>
                  <a:lnTo>
                    <a:pt x="6350" y="546099"/>
                  </a:lnTo>
                  <a:lnTo>
                    <a:pt x="6350" y="539749"/>
                  </a:lnTo>
                  <a:close/>
                </a:path>
                <a:path w="6350" h="706120">
                  <a:moveTo>
                    <a:pt x="6350" y="546099"/>
                  </a:moveTo>
                  <a:lnTo>
                    <a:pt x="0" y="546099"/>
                  </a:lnTo>
                  <a:lnTo>
                    <a:pt x="0" y="552449"/>
                  </a:lnTo>
                  <a:lnTo>
                    <a:pt x="6350" y="552449"/>
                  </a:lnTo>
                  <a:lnTo>
                    <a:pt x="6350" y="546099"/>
                  </a:lnTo>
                  <a:close/>
                </a:path>
                <a:path w="6350" h="706120">
                  <a:moveTo>
                    <a:pt x="6350" y="552449"/>
                  </a:moveTo>
                  <a:lnTo>
                    <a:pt x="0" y="552449"/>
                  </a:lnTo>
                  <a:lnTo>
                    <a:pt x="0" y="558799"/>
                  </a:lnTo>
                  <a:lnTo>
                    <a:pt x="6350" y="558799"/>
                  </a:lnTo>
                  <a:lnTo>
                    <a:pt x="6350" y="552449"/>
                  </a:lnTo>
                  <a:close/>
                </a:path>
                <a:path w="6350" h="706120">
                  <a:moveTo>
                    <a:pt x="6350" y="558799"/>
                  </a:moveTo>
                  <a:lnTo>
                    <a:pt x="0" y="558799"/>
                  </a:lnTo>
                  <a:lnTo>
                    <a:pt x="0" y="565149"/>
                  </a:lnTo>
                  <a:lnTo>
                    <a:pt x="6350" y="565149"/>
                  </a:lnTo>
                  <a:lnTo>
                    <a:pt x="6350" y="558799"/>
                  </a:lnTo>
                  <a:close/>
                </a:path>
                <a:path w="6350" h="706120">
                  <a:moveTo>
                    <a:pt x="6350" y="565149"/>
                  </a:moveTo>
                  <a:lnTo>
                    <a:pt x="0" y="565149"/>
                  </a:lnTo>
                  <a:lnTo>
                    <a:pt x="0" y="571499"/>
                  </a:lnTo>
                  <a:lnTo>
                    <a:pt x="6350" y="571499"/>
                  </a:lnTo>
                  <a:lnTo>
                    <a:pt x="6350" y="565149"/>
                  </a:lnTo>
                  <a:close/>
                </a:path>
                <a:path w="6350" h="706120">
                  <a:moveTo>
                    <a:pt x="6350" y="571499"/>
                  </a:moveTo>
                  <a:lnTo>
                    <a:pt x="0" y="571499"/>
                  </a:lnTo>
                  <a:lnTo>
                    <a:pt x="0" y="577849"/>
                  </a:lnTo>
                  <a:lnTo>
                    <a:pt x="6350" y="577849"/>
                  </a:lnTo>
                  <a:lnTo>
                    <a:pt x="6350" y="571499"/>
                  </a:lnTo>
                  <a:close/>
                </a:path>
                <a:path w="6350" h="706120">
                  <a:moveTo>
                    <a:pt x="6350" y="577849"/>
                  </a:moveTo>
                  <a:lnTo>
                    <a:pt x="0" y="577849"/>
                  </a:lnTo>
                  <a:lnTo>
                    <a:pt x="0" y="584199"/>
                  </a:lnTo>
                  <a:lnTo>
                    <a:pt x="6350" y="584199"/>
                  </a:lnTo>
                  <a:lnTo>
                    <a:pt x="6350" y="577849"/>
                  </a:lnTo>
                  <a:close/>
                </a:path>
                <a:path w="6350" h="706120">
                  <a:moveTo>
                    <a:pt x="6350" y="584199"/>
                  </a:moveTo>
                  <a:lnTo>
                    <a:pt x="0" y="584199"/>
                  </a:lnTo>
                  <a:lnTo>
                    <a:pt x="0" y="590549"/>
                  </a:lnTo>
                  <a:lnTo>
                    <a:pt x="6350" y="590549"/>
                  </a:lnTo>
                  <a:lnTo>
                    <a:pt x="6350" y="584199"/>
                  </a:lnTo>
                  <a:close/>
                </a:path>
                <a:path w="6350" h="706120">
                  <a:moveTo>
                    <a:pt x="6350" y="590549"/>
                  </a:moveTo>
                  <a:lnTo>
                    <a:pt x="0" y="590549"/>
                  </a:lnTo>
                  <a:lnTo>
                    <a:pt x="0" y="596899"/>
                  </a:lnTo>
                  <a:lnTo>
                    <a:pt x="6350" y="596899"/>
                  </a:lnTo>
                  <a:lnTo>
                    <a:pt x="6350" y="590549"/>
                  </a:lnTo>
                  <a:close/>
                </a:path>
                <a:path w="6350" h="706120">
                  <a:moveTo>
                    <a:pt x="6350" y="596899"/>
                  </a:moveTo>
                  <a:lnTo>
                    <a:pt x="0" y="596899"/>
                  </a:lnTo>
                  <a:lnTo>
                    <a:pt x="0" y="603249"/>
                  </a:lnTo>
                  <a:lnTo>
                    <a:pt x="6350" y="603249"/>
                  </a:lnTo>
                  <a:lnTo>
                    <a:pt x="6350" y="596899"/>
                  </a:lnTo>
                  <a:close/>
                </a:path>
                <a:path w="6350" h="706120">
                  <a:moveTo>
                    <a:pt x="6350" y="603249"/>
                  </a:moveTo>
                  <a:lnTo>
                    <a:pt x="0" y="603249"/>
                  </a:lnTo>
                  <a:lnTo>
                    <a:pt x="0" y="609599"/>
                  </a:lnTo>
                  <a:lnTo>
                    <a:pt x="6350" y="609599"/>
                  </a:lnTo>
                  <a:lnTo>
                    <a:pt x="6350" y="603249"/>
                  </a:lnTo>
                  <a:close/>
                </a:path>
                <a:path w="6350" h="706120">
                  <a:moveTo>
                    <a:pt x="6350" y="609599"/>
                  </a:moveTo>
                  <a:lnTo>
                    <a:pt x="0" y="609599"/>
                  </a:lnTo>
                  <a:lnTo>
                    <a:pt x="0" y="615949"/>
                  </a:lnTo>
                  <a:lnTo>
                    <a:pt x="6350" y="615949"/>
                  </a:lnTo>
                  <a:lnTo>
                    <a:pt x="6350" y="609599"/>
                  </a:lnTo>
                  <a:close/>
                </a:path>
                <a:path w="6350" h="706120">
                  <a:moveTo>
                    <a:pt x="6350" y="615949"/>
                  </a:moveTo>
                  <a:lnTo>
                    <a:pt x="0" y="615949"/>
                  </a:lnTo>
                  <a:lnTo>
                    <a:pt x="0" y="622299"/>
                  </a:lnTo>
                  <a:lnTo>
                    <a:pt x="6350" y="622299"/>
                  </a:lnTo>
                  <a:lnTo>
                    <a:pt x="6350" y="615949"/>
                  </a:lnTo>
                  <a:close/>
                </a:path>
                <a:path w="6350" h="706120">
                  <a:moveTo>
                    <a:pt x="6350" y="622299"/>
                  </a:moveTo>
                  <a:lnTo>
                    <a:pt x="0" y="622299"/>
                  </a:lnTo>
                  <a:lnTo>
                    <a:pt x="0" y="628649"/>
                  </a:lnTo>
                  <a:lnTo>
                    <a:pt x="6350" y="628649"/>
                  </a:lnTo>
                  <a:lnTo>
                    <a:pt x="6350" y="622299"/>
                  </a:lnTo>
                  <a:close/>
                </a:path>
                <a:path w="6350" h="706120">
                  <a:moveTo>
                    <a:pt x="6350" y="628649"/>
                  </a:moveTo>
                  <a:lnTo>
                    <a:pt x="0" y="628649"/>
                  </a:lnTo>
                  <a:lnTo>
                    <a:pt x="0" y="634999"/>
                  </a:lnTo>
                  <a:lnTo>
                    <a:pt x="6350" y="634999"/>
                  </a:lnTo>
                  <a:lnTo>
                    <a:pt x="6350" y="628649"/>
                  </a:lnTo>
                  <a:close/>
                </a:path>
                <a:path w="6350" h="706120">
                  <a:moveTo>
                    <a:pt x="6350" y="634999"/>
                  </a:moveTo>
                  <a:lnTo>
                    <a:pt x="0" y="634999"/>
                  </a:lnTo>
                  <a:lnTo>
                    <a:pt x="0" y="641349"/>
                  </a:lnTo>
                  <a:lnTo>
                    <a:pt x="6350" y="641349"/>
                  </a:lnTo>
                  <a:lnTo>
                    <a:pt x="6350" y="634999"/>
                  </a:lnTo>
                  <a:close/>
                </a:path>
                <a:path w="6350" h="706120">
                  <a:moveTo>
                    <a:pt x="6350" y="641349"/>
                  </a:moveTo>
                  <a:lnTo>
                    <a:pt x="0" y="641349"/>
                  </a:lnTo>
                  <a:lnTo>
                    <a:pt x="0" y="647699"/>
                  </a:lnTo>
                  <a:lnTo>
                    <a:pt x="6350" y="647699"/>
                  </a:lnTo>
                  <a:lnTo>
                    <a:pt x="6350" y="641349"/>
                  </a:lnTo>
                  <a:close/>
                </a:path>
                <a:path w="6350" h="706120">
                  <a:moveTo>
                    <a:pt x="6350" y="647699"/>
                  </a:moveTo>
                  <a:lnTo>
                    <a:pt x="0" y="647699"/>
                  </a:lnTo>
                  <a:lnTo>
                    <a:pt x="0" y="654049"/>
                  </a:lnTo>
                  <a:lnTo>
                    <a:pt x="6350" y="654049"/>
                  </a:lnTo>
                  <a:lnTo>
                    <a:pt x="6350" y="647699"/>
                  </a:lnTo>
                  <a:close/>
                </a:path>
                <a:path w="6350" h="706120">
                  <a:moveTo>
                    <a:pt x="6350" y="654049"/>
                  </a:moveTo>
                  <a:lnTo>
                    <a:pt x="0" y="654049"/>
                  </a:lnTo>
                  <a:lnTo>
                    <a:pt x="0" y="660399"/>
                  </a:lnTo>
                  <a:lnTo>
                    <a:pt x="6350" y="660399"/>
                  </a:lnTo>
                  <a:lnTo>
                    <a:pt x="6350" y="654049"/>
                  </a:lnTo>
                  <a:close/>
                </a:path>
                <a:path w="6350" h="706120">
                  <a:moveTo>
                    <a:pt x="6350" y="660399"/>
                  </a:moveTo>
                  <a:lnTo>
                    <a:pt x="0" y="660399"/>
                  </a:lnTo>
                  <a:lnTo>
                    <a:pt x="0" y="666749"/>
                  </a:lnTo>
                  <a:lnTo>
                    <a:pt x="6350" y="666749"/>
                  </a:lnTo>
                  <a:lnTo>
                    <a:pt x="6350" y="660399"/>
                  </a:lnTo>
                  <a:close/>
                </a:path>
                <a:path w="6350" h="706120">
                  <a:moveTo>
                    <a:pt x="6350" y="666749"/>
                  </a:moveTo>
                  <a:lnTo>
                    <a:pt x="0" y="666749"/>
                  </a:lnTo>
                  <a:lnTo>
                    <a:pt x="0" y="673099"/>
                  </a:lnTo>
                  <a:lnTo>
                    <a:pt x="6350" y="673099"/>
                  </a:lnTo>
                  <a:lnTo>
                    <a:pt x="6350" y="666749"/>
                  </a:lnTo>
                  <a:close/>
                </a:path>
                <a:path w="6350" h="706120">
                  <a:moveTo>
                    <a:pt x="6350" y="673099"/>
                  </a:moveTo>
                  <a:lnTo>
                    <a:pt x="0" y="673099"/>
                  </a:lnTo>
                  <a:lnTo>
                    <a:pt x="0" y="679449"/>
                  </a:lnTo>
                  <a:lnTo>
                    <a:pt x="6350" y="679449"/>
                  </a:lnTo>
                  <a:lnTo>
                    <a:pt x="6350" y="673099"/>
                  </a:lnTo>
                  <a:close/>
                </a:path>
                <a:path w="6350" h="706120">
                  <a:moveTo>
                    <a:pt x="6350" y="679449"/>
                  </a:moveTo>
                  <a:lnTo>
                    <a:pt x="0" y="679449"/>
                  </a:lnTo>
                  <a:lnTo>
                    <a:pt x="0" y="685799"/>
                  </a:lnTo>
                  <a:lnTo>
                    <a:pt x="6350" y="685799"/>
                  </a:lnTo>
                  <a:lnTo>
                    <a:pt x="6350" y="679449"/>
                  </a:lnTo>
                  <a:close/>
                </a:path>
                <a:path w="6350" h="706120">
                  <a:moveTo>
                    <a:pt x="6350" y="685799"/>
                  </a:moveTo>
                  <a:lnTo>
                    <a:pt x="0" y="685799"/>
                  </a:lnTo>
                  <a:lnTo>
                    <a:pt x="0" y="692149"/>
                  </a:lnTo>
                  <a:lnTo>
                    <a:pt x="6350" y="692149"/>
                  </a:lnTo>
                  <a:lnTo>
                    <a:pt x="6350" y="685799"/>
                  </a:lnTo>
                  <a:close/>
                </a:path>
                <a:path w="6350" h="706120">
                  <a:moveTo>
                    <a:pt x="6350" y="692149"/>
                  </a:moveTo>
                  <a:lnTo>
                    <a:pt x="0" y="692149"/>
                  </a:lnTo>
                  <a:lnTo>
                    <a:pt x="0" y="698499"/>
                  </a:lnTo>
                  <a:lnTo>
                    <a:pt x="6350" y="698499"/>
                  </a:lnTo>
                  <a:lnTo>
                    <a:pt x="6350" y="692149"/>
                  </a:lnTo>
                  <a:close/>
                </a:path>
                <a:path w="6350" h="706120">
                  <a:moveTo>
                    <a:pt x="6350" y="698499"/>
                  </a:moveTo>
                  <a:lnTo>
                    <a:pt x="0" y="698499"/>
                  </a:lnTo>
                  <a:lnTo>
                    <a:pt x="0" y="704849"/>
                  </a:lnTo>
                  <a:lnTo>
                    <a:pt x="6350" y="704849"/>
                  </a:lnTo>
                  <a:lnTo>
                    <a:pt x="6350" y="698499"/>
                  </a:lnTo>
                  <a:close/>
                </a:path>
                <a:path w="6350" h="706120">
                  <a:moveTo>
                    <a:pt x="6350" y="704849"/>
                  </a:moveTo>
                  <a:lnTo>
                    <a:pt x="0" y="704849"/>
                  </a:lnTo>
                  <a:lnTo>
                    <a:pt x="0" y="706119"/>
                  </a:lnTo>
                  <a:lnTo>
                    <a:pt x="6350" y="706119"/>
                  </a:lnTo>
                  <a:lnTo>
                    <a:pt x="6350" y="704849"/>
                  </a:lnTo>
                  <a:close/>
                </a:path>
              </a:pathLst>
            </a:custGeom>
            <a:solidFill>
              <a:srgbClr val="6100F2"/>
            </a:solidFill>
          </p:spPr>
          <p:txBody>
            <a:bodyPr bIns="0" lIns="0" rIns="0" rtlCol="0" tIns="0" wrap="square"/>
            <a:p/>
          </p:txBody>
        </p:sp>
        <p:sp>
          <p:nvSpPr>
            <p:cNvPr id="1049418" name="object 712"/>
            <p:cNvSpPr/>
            <p:nvPr/>
          </p:nvSpPr>
          <p:spPr>
            <a:xfrm>
              <a:off x="3315969" y="4465319"/>
              <a:ext cx="7620" cy="708660"/>
            </a:xfrm>
            <a:custGeom>
              <a:avLst/>
              <a:ahLst/>
              <a:rect l="l" t="t" r="r" b="b"/>
              <a:pathLst>
                <a:path w="7620" h="708660">
                  <a:moveTo>
                    <a:pt x="2539" y="0"/>
                  </a:moveTo>
                  <a:lnTo>
                    <a:pt x="0" y="0"/>
                  </a:lnTo>
                  <a:lnTo>
                    <a:pt x="0" y="1269"/>
                  </a:lnTo>
                  <a:lnTo>
                    <a:pt x="2539" y="1269"/>
                  </a:lnTo>
                  <a:lnTo>
                    <a:pt x="2539" y="0"/>
                  </a:lnTo>
                  <a:close/>
                </a:path>
                <a:path w="7620" h="708660">
                  <a:moveTo>
                    <a:pt x="7619" y="1269"/>
                  </a:moveTo>
                  <a:lnTo>
                    <a:pt x="0" y="1269"/>
                  </a:lnTo>
                  <a:lnTo>
                    <a:pt x="0" y="7619"/>
                  </a:lnTo>
                  <a:lnTo>
                    <a:pt x="7619" y="7619"/>
                  </a:lnTo>
                  <a:lnTo>
                    <a:pt x="7619" y="1269"/>
                  </a:lnTo>
                  <a:close/>
                </a:path>
                <a:path w="7620" h="708660">
                  <a:moveTo>
                    <a:pt x="7619" y="7619"/>
                  </a:moveTo>
                  <a:lnTo>
                    <a:pt x="0" y="7619"/>
                  </a:lnTo>
                  <a:lnTo>
                    <a:pt x="0" y="13969"/>
                  </a:lnTo>
                  <a:lnTo>
                    <a:pt x="7619" y="13969"/>
                  </a:lnTo>
                  <a:lnTo>
                    <a:pt x="7619" y="7619"/>
                  </a:lnTo>
                  <a:close/>
                </a:path>
                <a:path w="7620" h="708660">
                  <a:moveTo>
                    <a:pt x="7619" y="13969"/>
                  </a:moveTo>
                  <a:lnTo>
                    <a:pt x="0" y="13969"/>
                  </a:lnTo>
                  <a:lnTo>
                    <a:pt x="0" y="20319"/>
                  </a:lnTo>
                  <a:lnTo>
                    <a:pt x="7619" y="20319"/>
                  </a:lnTo>
                  <a:lnTo>
                    <a:pt x="7619" y="13969"/>
                  </a:lnTo>
                  <a:close/>
                </a:path>
                <a:path w="7620" h="708660">
                  <a:moveTo>
                    <a:pt x="7619" y="20319"/>
                  </a:moveTo>
                  <a:lnTo>
                    <a:pt x="0" y="20319"/>
                  </a:lnTo>
                  <a:lnTo>
                    <a:pt x="0" y="26669"/>
                  </a:lnTo>
                  <a:lnTo>
                    <a:pt x="7619" y="26669"/>
                  </a:lnTo>
                  <a:lnTo>
                    <a:pt x="7619" y="20319"/>
                  </a:lnTo>
                  <a:close/>
                </a:path>
                <a:path w="7620" h="708660">
                  <a:moveTo>
                    <a:pt x="7619" y="26669"/>
                  </a:moveTo>
                  <a:lnTo>
                    <a:pt x="0" y="26669"/>
                  </a:lnTo>
                  <a:lnTo>
                    <a:pt x="0" y="33019"/>
                  </a:lnTo>
                  <a:lnTo>
                    <a:pt x="7619" y="33019"/>
                  </a:lnTo>
                  <a:lnTo>
                    <a:pt x="7619" y="26669"/>
                  </a:lnTo>
                  <a:close/>
                </a:path>
                <a:path w="7620" h="708660">
                  <a:moveTo>
                    <a:pt x="7619" y="33019"/>
                  </a:moveTo>
                  <a:lnTo>
                    <a:pt x="0" y="33019"/>
                  </a:lnTo>
                  <a:lnTo>
                    <a:pt x="0" y="39369"/>
                  </a:lnTo>
                  <a:lnTo>
                    <a:pt x="7619" y="39369"/>
                  </a:lnTo>
                  <a:lnTo>
                    <a:pt x="7619" y="33019"/>
                  </a:lnTo>
                  <a:close/>
                </a:path>
                <a:path w="7620" h="708660">
                  <a:moveTo>
                    <a:pt x="7619" y="39369"/>
                  </a:moveTo>
                  <a:lnTo>
                    <a:pt x="0" y="39369"/>
                  </a:lnTo>
                  <a:lnTo>
                    <a:pt x="0" y="45719"/>
                  </a:lnTo>
                  <a:lnTo>
                    <a:pt x="7619" y="45719"/>
                  </a:lnTo>
                  <a:lnTo>
                    <a:pt x="7619" y="39369"/>
                  </a:lnTo>
                  <a:close/>
                </a:path>
                <a:path w="7620" h="708660">
                  <a:moveTo>
                    <a:pt x="7619" y="45719"/>
                  </a:moveTo>
                  <a:lnTo>
                    <a:pt x="0" y="45719"/>
                  </a:lnTo>
                  <a:lnTo>
                    <a:pt x="0" y="52069"/>
                  </a:lnTo>
                  <a:lnTo>
                    <a:pt x="7619" y="52069"/>
                  </a:lnTo>
                  <a:lnTo>
                    <a:pt x="7619" y="45719"/>
                  </a:lnTo>
                  <a:close/>
                </a:path>
                <a:path w="7620" h="708660">
                  <a:moveTo>
                    <a:pt x="7619" y="52069"/>
                  </a:moveTo>
                  <a:lnTo>
                    <a:pt x="0" y="52069"/>
                  </a:lnTo>
                  <a:lnTo>
                    <a:pt x="0" y="58419"/>
                  </a:lnTo>
                  <a:lnTo>
                    <a:pt x="7619" y="58419"/>
                  </a:lnTo>
                  <a:lnTo>
                    <a:pt x="7619" y="52069"/>
                  </a:lnTo>
                  <a:close/>
                </a:path>
                <a:path w="7620" h="708660">
                  <a:moveTo>
                    <a:pt x="7619" y="58419"/>
                  </a:moveTo>
                  <a:lnTo>
                    <a:pt x="0" y="58419"/>
                  </a:lnTo>
                  <a:lnTo>
                    <a:pt x="0" y="64769"/>
                  </a:lnTo>
                  <a:lnTo>
                    <a:pt x="7619" y="64769"/>
                  </a:lnTo>
                  <a:lnTo>
                    <a:pt x="7619" y="58419"/>
                  </a:lnTo>
                  <a:close/>
                </a:path>
                <a:path w="7620" h="708660">
                  <a:moveTo>
                    <a:pt x="7619" y="64769"/>
                  </a:moveTo>
                  <a:lnTo>
                    <a:pt x="0" y="64769"/>
                  </a:lnTo>
                  <a:lnTo>
                    <a:pt x="0" y="71119"/>
                  </a:lnTo>
                  <a:lnTo>
                    <a:pt x="7619" y="71119"/>
                  </a:lnTo>
                  <a:lnTo>
                    <a:pt x="7619" y="64769"/>
                  </a:lnTo>
                  <a:close/>
                </a:path>
                <a:path w="7620" h="708660">
                  <a:moveTo>
                    <a:pt x="7619" y="71119"/>
                  </a:moveTo>
                  <a:lnTo>
                    <a:pt x="0" y="71119"/>
                  </a:lnTo>
                  <a:lnTo>
                    <a:pt x="0" y="77469"/>
                  </a:lnTo>
                  <a:lnTo>
                    <a:pt x="7619" y="77469"/>
                  </a:lnTo>
                  <a:lnTo>
                    <a:pt x="7619" y="71119"/>
                  </a:lnTo>
                  <a:close/>
                </a:path>
                <a:path w="7620" h="708660">
                  <a:moveTo>
                    <a:pt x="7619" y="77469"/>
                  </a:moveTo>
                  <a:lnTo>
                    <a:pt x="0" y="77469"/>
                  </a:lnTo>
                  <a:lnTo>
                    <a:pt x="0" y="83819"/>
                  </a:lnTo>
                  <a:lnTo>
                    <a:pt x="7619" y="83819"/>
                  </a:lnTo>
                  <a:lnTo>
                    <a:pt x="7619" y="77469"/>
                  </a:lnTo>
                  <a:close/>
                </a:path>
                <a:path w="7620" h="708660">
                  <a:moveTo>
                    <a:pt x="7619" y="83819"/>
                  </a:moveTo>
                  <a:lnTo>
                    <a:pt x="0" y="83819"/>
                  </a:lnTo>
                  <a:lnTo>
                    <a:pt x="0" y="90169"/>
                  </a:lnTo>
                  <a:lnTo>
                    <a:pt x="7619" y="90169"/>
                  </a:lnTo>
                  <a:lnTo>
                    <a:pt x="7619" y="83819"/>
                  </a:lnTo>
                  <a:close/>
                </a:path>
                <a:path w="7620" h="708660">
                  <a:moveTo>
                    <a:pt x="7619" y="90169"/>
                  </a:moveTo>
                  <a:lnTo>
                    <a:pt x="0" y="90169"/>
                  </a:lnTo>
                  <a:lnTo>
                    <a:pt x="0" y="96519"/>
                  </a:lnTo>
                  <a:lnTo>
                    <a:pt x="7619" y="96519"/>
                  </a:lnTo>
                  <a:lnTo>
                    <a:pt x="7619" y="90169"/>
                  </a:lnTo>
                  <a:close/>
                </a:path>
                <a:path w="7620" h="708660">
                  <a:moveTo>
                    <a:pt x="7619" y="96519"/>
                  </a:moveTo>
                  <a:lnTo>
                    <a:pt x="0" y="96519"/>
                  </a:lnTo>
                  <a:lnTo>
                    <a:pt x="0" y="102869"/>
                  </a:lnTo>
                  <a:lnTo>
                    <a:pt x="7619" y="102869"/>
                  </a:lnTo>
                  <a:lnTo>
                    <a:pt x="7619" y="96519"/>
                  </a:lnTo>
                  <a:close/>
                </a:path>
                <a:path w="7620" h="708660">
                  <a:moveTo>
                    <a:pt x="7619" y="102869"/>
                  </a:moveTo>
                  <a:lnTo>
                    <a:pt x="0" y="102869"/>
                  </a:lnTo>
                  <a:lnTo>
                    <a:pt x="0" y="109219"/>
                  </a:lnTo>
                  <a:lnTo>
                    <a:pt x="7619" y="109219"/>
                  </a:lnTo>
                  <a:lnTo>
                    <a:pt x="7619" y="102869"/>
                  </a:lnTo>
                  <a:close/>
                </a:path>
                <a:path w="7620" h="708660">
                  <a:moveTo>
                    <a:pt x="7619" y="109219"/>
                  </a:moveTo>
                  <a:lnTo>
                    <a:pt x="0" y="109219"/>
                  </a:lnTo>
                  <a:lnTo>
                    <a:pt x="0" y="115569"/>
                  </a:lnTo>
                  <a:lnTo>
                    <a:pt x="7619" y="115569"/>
                  </a:lnTo>
                  <a:lnTo>
                    <a:pt x="7619" y="109219"/>
                  </a:lnTo>
                  <a:close/>
                </a:path>
                <a:path w="7620" h="708660">
                  <a:moveTo>
                    <a:pt x="7619" y="115569"/>
                  </a:moveTo>
                  <a:lnTo>
                    <a:pt x="0" y="115569"/>
                  </a:lnTo>
                  <a:lnTo>
                    <a:pt x="0" y="121919"/>
                  </a:lnTo>
                  <a:lnTo>
                    <a:pt x="7619" y="121919"/>
                  </a:lnTo>
                  <a:lnTo>
                    <a:pt x="7619" y="115569"/>
                  </a:lnTo>
                  <a:close/>
                </a:path>
                <a:path w="7620" h="708660">
                  <a:moveTo>
                    <a:pt x="7619" y="121919"/>
                  </a:moveTo>
                  <a:lnTo>
                    <a:pt x="0" y="121919"/>
                  </a:lnTo>
                  <a:lnTo>
                    <a:pt x="0" y="128269"/>
                  </a:lnTo>
                  <a:lnTo>
                    <a:pt x="7619" y="128269"/>
                  </a:lnTo>
                  <a:lnTo>
                    <a:pt x="7619" y="121919"/>
                  </a:lnTo>
                  <a:close/>
                </a:path>
                <a:path w="7620" h="708660">
                  <a:moveTo>
                    <a:pt x="7619" y="128269"/>
                  </a:moveTo>
                  <a:lnTo>
                    <a:pt x="0" y="128269"/>
                  </a:lnTo>
                  <a:lnTo>
                    <a:pt x="0" y="134619"/>
                  </a:lnTo>
                  <a:lnTo>
                    <a:pt x="7619" y="134619"/>
                  </a:lnTo>
                  <a:lnTo>
                    <a:pt x="7619" y="128269"/>
                  </a:lnTo>
                  <a:close/>
                </a:path>
                <a:path w="7620" h="708660">
                  <a:moveTo>
                    <a:pt x="7619" y="134619"/>
                  </a:moveTo>
                  <a:lnTo>
                    <a:pt x="0" y="134619"/>
                  </a:lnTo>
                  <a:lnTo>
                    <a:pt x="0" y="140969"/>
                  </a:lnTo>
                  <a:lnTo>
                    <a:pt x="7619" y="140969"/>
                  </a:lnTo>
                  <a:lnTo>
                    <a:pt x="7619" y="134619"/>
                  </a:lnTo>
                  <a:close/>
                </a:path>
                <a:path w="7620" h="708660">
                  <a:moveTo>
                    <a:pt x="7619" y="140969"/>
                  </a:moveTo>
                  <a:lnTo>
                    <a:pt x="0" y="140969"/>
                  </a:lnTo>
                  <a:lnTo>
                    <a:pt x="0" y="147319"/>
                  </a:lnTo>
                  <a:lnTo>
                    <a:pt x="7619" y="147319"/>
                  </a:lnTo>
                  <a:lnTo>
                    <a:pt x="7619" y="140969"/>
                  </a:lnTo>
                  <a:close/>
                </a:path>
                <a:path w="7620" h="708660">
                  <a:moveTo>
                    <a:pt x="7619" y="147319"/>
                  </a:moveTo>
                  <a:lnTo>
                    <a:pt x="0" y="147319"/>
                  </a:lnTo>
                  <a:lnTo>
                    <a:pt x="0" y="153669"/>
                  </a:lnTo>
                  <a:lnTo>
                    <a:pt x="7619" y="153669"/>
                  </a:lnTo>
                  <a:lnTo>
                    <a:pt x="7619" y="147319"/>
                  </a:lnTo>
                  <a:close/>
                </a:path>
                <a:path w="7620" h="708660">
                  <a:moveTo>
                    <a:pt x="7619" y="153669"/>
                  </a:moveTo>
                  <a:lnTo>
                    <a:pt x="0" y="153669"/>
                  </a:lnTo>
                  <a:lnTo>
                    <a:pt x="0" y="160019"/>
                  </a:lnTo>
                  <a:lnTo>
                    <a:pt x="7619" y="160019"/>
                  </a:lnTo>
                  <a:lnTo>
                    <a:pt x="7619" y="153669"/>
                  </a:lnTo>
                  <a:close/>
                </a:path>
                <a:path w="7620" h="708660">
                  <a:moveTo>
                    <a:pt x="7619" y="160019"/>
                  </a:moveTo>
                  <a:lnTo>
                    <a:pt x="0" y="160019"/>
                  </a:lnTo>
                  <a:lnTo>
                    <a:pt x="0" y="166369"/>
                  </a:lnTo>
                  <a:lnTo>
                    <a:pt x="7619" y="166369"/>
                  </a:lnTo>
                  <a:lnTo>
                    <a:pt x="7619" y="160019"/>
                  </a:lnTo>
                  <a:close/>
                </a:path>
                <a:path w="7620" h="708660">
                  <a:moveTo>
                    <a:pt x="7619" y="166369"/>
                  </a:moveTo>
                  <a:lnTo>
                    <a:pt x="0" y="166369"/>
                  </a:lnTo>
                  <a:lnTo>
                    <a:pt x="0" y="172719"/>
                  </a:lnTo>
                  <a:lnTo>
                    <a:pt x="7619" y="172719"/>
                  </a:lnTo>
                  <a:lnTo>
                    <a:pt x="7619" y="166369"/>
                  </a:lnTo>
                  <a:close/>
                </a:path>
                <a:path w="7620" h="708660">
                  <a:moveTo>
                    <a:pt x="7619" y="172719"/>
                  </a:moveTo>
                  <a:lnTo>
                    <a:pt x="0" y="172719"/>
                  </a:lnTo>
                  <a:lnTo>
                    <a:pt x="0" y="179069"/>
                  </a:lnTo>
                  <a:lnTo>
                    <a:pt x="7619" y="179069"/>
                  </a:lnTo>
                  <a:lnTo>
                    <a:pt x="7619" y="172719"/>
                  </a:lnTo>
                  <a:close/>
                </a:path>
                <a:path w="7620" h="708660">
                  <a:moveTo>
                    <a:pt x="7619" y="179069"/>
                  </a:moveTo>
                  <a:lnTo>
                    <a:pt x="0" y="179069"/>
                  </a:lnTo>
                  <a:lnTo>
                    <a:pt x="0" y="185419"/>
                  </a:lnTo>
                  <a:lnTo>
                    <a:pt x="7619" y="185419"/>
                  </a:lnTo>
                  <a:lnTo>
                    <a:pt x="7619" y="179069"/>
                  </a:lnTo>
                  <a:close/>
                </a:path>
                <a:path w="7620" h="708660">
                  <a:moveTo>
                    <a:pt x="7619" y="185419"/>
                  </a:moveTo>
                  <a:lnTo>
                    <a:pt x="0" y="185419"/>
                  </a:lnTo>
                  <a:lnTo>
                    <a:pt x="0" y="191769"/>
                  </a:lnTo>
                  <a:lnTo>
                    <a:pt x="7619" y="191769"/>
                  </a:lnTo>
                  <a:lnTo>
                    <a:pt x="7619" y="185419"/>
                  </a:lnTo>
                  <a:close/>
                </a:path>
                <a:path w="7620" h="708660">
                  <a:moveTo>
                    <a:pt x="7619" y="191769"/>
                  </a:moveTo>
                  <a:lnTo>
                    <a:pt x="0" y="191769"/>
                  </a:lnTo>
                  <a:lnTo>
                    <a:pt x="0" y="198119"/>
                  </a:lnTo>
                  <a:lnTo>
                    <a:pt x="7619" y="198119"/>
                  </a:lnTo>
                  <a:lnTo>
                    <a:pt x="7619" y="191769"/>
                  </a:lnTo>
                  <a:close/>
                </a:path>
                <a:path w="7620" h="708660">
                  <a:moveTo>
                    <a:pt x="7619" y="198119"/>
                  </a:moveTo>
                  <a:lnTo>
                    <a:pt x="0" y="198119"/>
                  </a:lnTo>
                  <a:lnTo>
                    <a:pt x="0" y="204469"/>
                  </a:lnTo>
                  <a:lnTo>
                    <a:pt x="7619" y="204469"/>
                  </a:lnTo>
                  <a:lnTo>
                    <a:pt x="7619" y="198119"/>
                  </a:lnTo>
                  <a:close/>
                </a:path>
                <a:path w="7620" h="708660">
                  <a:moveTo>
                    <a:pt x="7619" y="204469"/>
                  </a:moveTo>
                  <a:lnTo>
                    <a:pt x="0" y="204469"/>
                  </a:lnTo>
                  <a:lnTo>
                    <a:pt x="0" y="210819"/>
                  </a:lnTo>
                  <a:lnTo>
                    <a:pt x="7619" y="210819"/>
                  </a:lnTo>
                  <a:lnTo>
                    <a:pt x="7619" y="204469"/>
                  </a:lnTo>
                  <a:close/>
                </a:path>
                <a:path w="7620" h="708660">
                  <a:moveTo>
                    <a:pt x="7619" y="210819"/>
                  </a:moveTo>
                  <a:lnTo>
                    <a:pt x="0" y="210819"/>
                  </a:lnTo>
                  <a:lnTo>
                    <a:pt x="0" y="217169"/>
                  </a:lnTo>
                  <a:lnTo>
                    <a:pt x="7619" y="217169"/>
                  </a:lnTo>
                  <a:lnTo>
                    <a:pt x="7619" y="210819"/>
                  </a:lnTo>
                  <a:close/>
                </a:path>
                <a:path w="7620" h="708660">
                  <a:moveTo>
                    <a:pt x="7619" y="217169"/>
                  </a:moveTo>
                  <a:lnTo>
                    <a:pt x="1269" y="217169"/>
                  </a:lnTo>
                  <a:lnTo>
                    <a:pt x="1269" y="219709"/>
                  </a:lnTo>
                  <a:lnTo>
                    <a:pt x="2539" y="219709"/>
                  </a:lnTo>
                  <a:lnTo>
                    <a:pt x="2539" y="222249"/>
                  </a:lnTo>
                  <a:lnTo>
                    <a:pt x="7619" y="222249"/>
                  </a:lnTo>
                  <a:lnTo>
                    <a:pt x="7619" y="217169"/>
                  </a:lnTo>
                  <a:close/>
                </a:path>
                <a:path w="7620" h="708660">
                  <a:moveTo>
                    <a:pt x="7619" y="222250"/>
                  </a:moveTo>
                  <a:lnTo>
                    <a:pt x="3809" y="222250"/>
                  </a:lnTo>
                  <a:lnTo>
                    <a:pt x="3809" y="224789"/>
                  </a:lnTo>
                  <a:lnTo>
                    <a:pt x="5079" y="224789"/>
                  </a:lnTo>
                  <a:lnTo>
                    <a:pt x="5079" y="228599"/>
                  </a:lnTo>
                  <a:lnTo>
                    <a:pt x="7619" y="228599"/>
                  </a:lnTo>
                  <a:lnTo>
                    <a:pt x="7619" y="222250"/>
                  </a:lnTo>
                  <a:close/>
                </a:path>
                <a:path w="7620" h="708660">
                  <a:moveTo>
                    <a:pt x="7619" y="228600"/>
                  </a:moveTo>
                  <a:lnTo>
                    <a:pt x="6350" y="228600"/>
                  </a:lnTo>
                  <a:lnTo>
                    <a:pt x="6350" y="233679"/>
                  </a:lnTo>
                  <a:lnTo>
                    <a:pt x="7619" y="233679"/>
                  </a:lnTo>
                  <a:lnTo>
                    <a:pt x="7619" y="228600"/>
                  </a:lnTo>
                  <a:close/>
                </a:path>
                <a:path w="7620" h="708660">
                  <a:moveTo>
                    <a:pt x="7619" y="292099"/>
                  </a:moveTo>
                  <a:lnTo>
                    <a:pt x="0" y="292099"/>
                  </a:lnTo>
                  <a:lnTo>
                    <a:pt x="0" y="299719"/>
                  </a:lnTo>
                  <a:lnTo>
                    <a:pt x="7619" y="299719"/>
                  </a:lnTo>
                  <a:lnTo>
                    <a:pt x="7619" y="292099"/>
                  </a:lnTo>
                  <a:close/>
                </a:path>
                <a:path w="7620" h="708660">
                  <a:moveTo>
                    <a:pt x="7619" y="299719"/>
                  </a:moveTo>
                  <a:lnTo>
                    <a:pt x="0" y="299719"/>
                  </a:lnTo>
                  <a:lnTo>
                    <a:pt x="0" y="344169"/>
                  </a:lnTo>
                  <a:lnTo>
                    <a:pt x="7619" y="344169"/>
                  </a:lnTo>
                  <a:lnTo>
                    <a:pt x="7619" y="299719"/>
                  </a:lnTo>
                  <a:close/>
                </a:path>
                <a:path w="7620" h="708660">
                  <a:moveTo>
                    <a:pt x="7619" y="344169"/>
                  </a:moveTo>
                  <a:lnTo>
                    <a:pt x="0" y="344169"/>
                  </a:lnTo>
                  <a:lnTo>
                    <a:pt x="0" y="417829"/>
                  </a:lnTo>
                  <a:lnTo>
                    <a:pt x="7619" y="417829"/>
                  </a:lnTo>
                  <a:lnTo>
                    <a:pt x="7619" y="344169"/>
                  </a:lnTo>
                  <a:close/>
                </a:path>
                <a:path w="7620" h="708660">
                  <a:moveTo>
                    <a:pt x="7619" y="502919"/>
                  </a:moveTo>
                  <a:lnTo>
                    <a:pt x="6350" y="502919"/>
                  </a:lnTo>
                  <a:lnTo>
                    <a:pt x="6350" y="504189"/>
                  </a:lnTo>
                  <a:lnTo>
                    <a:pt x="5079" y="504189"/>
                  </a:lnTo>
                  <a:lnTo>
                    <a:pt x="5079" y="505459"/>
                  </a:lnTo>
                  <a:lnTo>
                    <a:pt x="3809" y="505459"/>
                  </a:lnTo>
                  <a:lnTo>
                    <a:pt x="3809" y="507999"/>
                  </a:lnTo>
                  <a:lnTo>
                    <a:pt x="2539" y="507999"/>
                  </a:lnTo>
                  <a:lnTo>
                    <a:pt x="2539" y="509269"/>
                  </a:lnTo>
                  <a:lnTo>
                    <a:pt x="7619" y="509269"/>
                  </a:lnTo>
                  <a:lnTo>
                    <a:pt x="7619" y="502919"/>
                  </a:lnTo>
                  <a:close/>
                </a:path>
                <a:path w="7620" h="708660">
                  <a:moveTo>
                    <a:pt x="7619" y="509269"/>
                  </a:moveTo>
                  <a:lnTo>
                    <a:pt x="1269" y="509269"/>
                  </a:lnTo>
                  <a:lnTo>
                    <a:pt x="1269" y="510539"/>
                  </a:lnTo>
                  <a:lnTo>
                    <a:pt x="0" y="510539"/>
                  </a:lnTo>
                  <a:lnTo>
                    <a:pt x="0" y="515619"/>
                  </a:lnTo>
                  <a:lnTo>
                    <a:pt x="7619" y="515619"/>
                  </a:lnTo>
                  <a:lnTo>
                    <a:pt x="7619" y="509269"/>
                  </a:lnTo>
                  <a:close/>
                </a:path>
                <a:path w="7620" h="708660">
                  <a:moveTo>
                    <a:pt x="7619" y="515619"/>
                  </a:moveTo>
                  <a:lnTo>
                    <a:pt x="0" y="515619"/>
                  </a:lnTo>
                  <a:lnTo>
                    <a:pt x="0" y="521969"/>
                  </a:lnTo>
                  <a:lnTo>
                    <a:pt x="7619" y="521969"/>
                  </a:lnTo>
                  <a:lnTo>
                    <a:pt x="7619" y="515619"/>
                  </a:lnTo>
                  <a:close/>
                </a:path>
                <a:path w="7620" h="708660">
                  <a:moveTo>
                    <a:pt x="7619" y="521969"/>
                  </a:moveTo>
                  <a:lnTo>
                    <a:pt x="0" y="521969"/>
                  </a:lnTo>
                  <a:lnTo>
                    <a:pt x="0" y="528319"/>
                  </a:lnTo>
                  <a:lnTo>
                    <a:pt x="7619" y="528319"/>
                  </a:lnTo>
                  <a:lnTo>
                    <a:pt x="7619" y="521969"/>
                  </a:lnTo>
                  <a:close/>
                </a:path>
                <a:path w="7620" h="708660">
                  <a:moveTo>
                    <a:pt x="7619" y="528319"/>
                  </a:moveTo>
                  <a:lnTo>
                    <a:pt x="0" y="528319"/>
                  </a:lnTo>
                  <a:lnTo>
                    <a:pt x="0" y="534669"/>
                  </a:lnTo>
                  <a:lnTo>
                    <a:pt x="7619" y="534669"/>
                  </a:lnTo>
                  <a:lnTo>
                    <a:pt x="7619" y="528319"/>
                  </a:lnTo>
                  <a:close/>
                </a:path>
                <a:path w="7620" h="708660">
                  <a:moveTo>
                    <a:pt x="7619" y="534669"/>
                  </a:moveTo>
                  <a:lnTo>
                    <a:pt x="0" y="534669"/>
                  </a:lnTo>
                  <a:lnTo>
                    <a:pt x="0" y="541019"/>
                  </a:lnTo>
                  <a:lnTo>
                    <a:pt x="7619" y="541019"/>
                  </a:lnTo>
                  <a:lnTo>
                    <a:pt x="7619" y="534669"/>
                  </a:lnTo>
                  <a:close/>
                </a:path>
                <a:path w="7620" h="708660">
                  <a:moveTo>
                    <a:pt x="7619" y="541019"/>
                  </a:moveTo>
                  <a:lnTo>
                    <a:pt x="0" y="541019"/>
                  </a:lnTo>
                  <a:lnTo>
                    <a:pt x="0" y="547369"/>
                  </a:lnTo>
                  <a:lnTo>
                    <a:pt x="7619" y="547369"/>
                  </a:lnTo>
                  <a:lnTo>
                    <a:pt x="7619" y="541019"/>
                  </a:lnTo>
                  <a:close/>
                </a:path>
                <a:path w="7620" h="708660">
                  <a:moveTo>
                    <a:pt x="7619" y="547369"/>
                  </a:moveTo>
                  <a:lnTo>
                    <a:pt x="0" y="547369"/>
                  </a:lnTo>
                  <a:lnTo>
                    <a:pt x="0" y="553719"/>
                  </a:lnTo>
                  <a:lnTo>
                    <a:pt x="7619" y="553719"/>
                  </a:lnTo>
                  <a:lnTo>
                    <a:pt x="7619" y="547369"/>
                  </a:lnTo>
                  <a:close/>
                </a:path>
                <a:path w="7620" h="708660">
                  <a:moveTo>
                    <a:pt x="7619" y="553719"/>
                  </a:moveTo>
                  <a:lnTo>
                    <a:pt x="0" y="553719"/>
                  </a:lnTo>
                  <a:lnTo>
                    <a:pt x="0" y="560069"/>
                  </a:lnTo>
                  <a:lnTo>
                    <a:pt x="7619" y="560069"/>
                  </a:lnTo>
                  <a:lnTo>
                    <a:pt x="7619" y="553719"/>
                  </a:lnTo>
                  <a:close/>
                </a:path>
                <a:path w="7620" h="708660">
                  <a:moveTo>
                    <a:pt x="7619" y="560069"/>
                  </a:moveTo>
                  <a:lnTo>
                    <a:pt x="0" y="560069"/>
                  </a:lnTo>
                  <a:lnTo>
                    <a:pt x="0" y="566419"/>
                  </a:lnTo>
                  <a:lnTo>
                    <a:pt x="7619" y="566419"/>
                  </a:lnTo>
                  <a:lnTo>
                    <a:pt x="7619" y="560069"/>
                  </a:lnTo>
                  <a:close/>
                </a:path>
                <a:path w="7620" h="708660">
                  <a:moveTo>
                    <a:pt x="7619" y="566419"/>
                  </a:moveTo>
                  <a:lnTo>
                    <a:pt x="0" y="566419"/>
                  </a:lnTo>
                  <a:lnTo>
                    <a:pt x="0" y="572769"/>
                  </a:lnTo>
                  <a:lnTo>
                    <a:pt x="7619" y="572769"/>
                  </a:lnTo>
                  <a:lnTo>
                    <a:pt x="7619" y="566419"/>
                  </a:lnTo>
                  <a:close/>
                </a:path>
                <a:path w="7620" h="708660">
                  <a:moveTo>
                    <a:pt x="7619" y="572769"/>
                  </a:moveTo>
                  <a:lnTo>
                    <a:pt x="0" y="572769"/>
                  </a:lnTo>
                  <a:lnTo>
                    <a:pt x="0" y="579119"/>
                  </a:lnTo>
                  <a:lnTo>
                    <a:pt x="7619" y="579119"/>
                  </a:lnTo>
                  <a:lnTo>
                    <a:pt x="7619" y="572769"/>
                  </a:lnTo>
                  <a:close/>
                </a:path>
                <a:path w="7620" h="708660">
                  <a:moveTo>
                    <a:pt x="7619" y="579119"/>
                  </a:moveTo>
                  <a:lnTo>
                    <a:pt x="0" y="579119"/>
                  </a:lnTo>
                  <a:lnTo>
                    <a:pt x="0" y="585469"/>
                  </a:lnTo>
                  <a:lnTo>
                    <a:pt x="7619" y="585469"/>
                  </a:lnTo>
                  <a:lnTo>
                    <a:pt x="7619" y="579119"/>
                  </a:lnTo>
                  <a:close/>
                </a:path>
                <a:path w="7620" h="708660">
                  <a:moveTo>
                    <a:pt x="7619" y="585469"/>
                  </a:moveTo>
                  <a:lnTo>
                    <a:pt x="0" y="585469"/>
                  </a:lnTo>
                  <a:lnTo>
                    <a:pt x="0" y="591819"/>
                  </a:lnTo>
                  <a:lnTo>
                    <a:pt x="7619" y="591819"/>
                  </a:lnTo>
                  <a:lnTo>
                    <a:pt x="7619" y="585469"/>
                  </a:lnTo>
                  <a:close/>
                </a:path>
                <a:path w="7620" h="708660">
                  <a:moveTo>
                    <a:pt x="7619" y="591819"/>
                  </a:moveTo>
                  <a:lnTo>
                    <a:pt x="0" y="591819"/>
                  </a:lnTo>
                  <a:lnTo>
                    <a:pt x="0" y="598169"/>
                  </a:lnTo>
                  <a:lnTo>
                    <a:pt x="7619" y="598169"/>
                  </a:lnTo>
                  <a:lnTo>
                    <a:pt x="7619" y="591819"/>
                  </a:lnTo>
                  <a:close/>
                </a:path>
                <a:path w="7620" h="708660">
                  <a:moveTo>
                    <a:pt x="7619" y="598169"/>
                  </a:moveTo>
                  <a:lnTo>
                    <a:pt x="0" y="598169"/>
                  </a:lnTo>
                  <a:lnTo>
                    <a:pt x="0" y="604519"/>
                  </a:lnTo>
                  <a:lnTo>
                    <a:pt x="7619" y="604519"/>
                  </a:lnTo>
                  <a:lnTo>
                    <a:pt x="7619" y="598169"/>
                  </a:lnTo>
                  <a:close/>
                </a:path>
                <a:path w="7620" h="708660">
                  <a:moveTo>
                    <a:pt x="7619" y="604519"/>
                  </a:moveTo>
                  <a:lnTo>
                    <a:pt x="0" y="604519"/>
                  </a:lnTo>
                  <a:lnTo>
                    <a:pt x="0" y="610869"/>
                  </a:lnTo>
                  <a:lnTo>
                    <a:pt x="7619" y="610869"/>
                  </a:lnTo>
                  <a:lnTo>
                    <a:pt x="7619" y="604519"/>
                  </a:lnTo>
                  <a:close/>
                </a:path>
                <a:path w="7620" h="708660">
                  <a:moveTo>
                    <a:pt x="7619" y="610869"/>
                  </a:moveTo>
                  <a:lnTo>
                    <a:pt x="0" y="610869"/>
                  </a:lnTo>
                  <a:lnTo>
                    <a:pt x="0" y="617219"/>
                  </a:lnTo>
                  <a:lnTo>
                    <a:pt x="7619" y="617219"/>
                  </a:lnTo>
                  <a:lnTo>
                    <a:pt x="7619" y="610869"/>
                  </a:lnTo>
                  <a:close/>
                </a:path>
                <a:path w="7620" h="708660">
                  <a:moveTo>
                    <a:pt x="7619" y="617219"/>
                  </a:moveTo>
                  <a:lnTo>
                    <a:pt x="0" y="617219"/>
                  </a:lnTo>
                  <a:lnTo>
                    <a:pt x="0" y="623569"/>
                  </a:lnTo>
                  <a:lnTo>
                    <a:pt x="7619" y="623569"/>
                  </a:lnTo>
                  <a:lnTo>
                    <a:pt x="7619" y="617219"/>
                  </a:lnTo>
                  <a:close/>
                </a:path>
                <a:path w="7620" h="708660">
                  <a:moveTo>
                    <a:pt x="7619" y="623569"/>
                  </a:moveTo>
                  <a:lnTo>
                    <a:pt x="0" y="623569"/>
                  </a:lnTo>
                  <a:lnTo>
                    <a:pt x="0" y="629919"/>
                  </a:lnTo>
                  <a:lnTo>
                    <a:pt x="7619" y="629919"/>
                  </a:lnTo>
                  <a:lnTo>
                    <a:pt x="7619" y="623569"/>
                  </a:lnTo>
                  <a:close/>
                </a:path>
                <a:path w="7620" h="708660">
                  <a:moveTo>
                    <a:pt x="7619" y="629919"/>
                  </a:moveTo>
                  <a:lnTo>
                    <a:pt x="0" y="629919"/>
                  </a:lnTo>
                  <a:lnTo>
                    <a:pt x="0" y="636269"/>
                  </a:lnTo>
                  <a:lnTo>
                    <a:pt x="7619" y="636269"/>
                  </a:lnTo>
                  <a:lnTo>
                    <a:pt x="7619" y="629919"/>
                  </a:lnTo>
                  <a:close/>
                </a:path>
                <a:path w="7620" h="708660">
                  <a:moveTo>
                    <a:pt x="7619" y="636269"/>
                  </a:moveTo>
                  <a:lnTo>
                    <a:pt x="0" y="636269"/>
                  </a:lnTo>
                  <a:lnTo>
                    <a:pt x="0" y="642619"/>
                  </a:lnTo>
                  <a:lnTo>
                    <a:pt x="7619" y="642619"/>
                  </a:lnTo>
                  <a:lnTo>
                    <a:pt x="7619" y="636269"/>
                  </a:lnTo>
                  <a:close/>
                </a:path>
                <a:path w="7620" h="708660">
                  <a:moveTo>
                    <a:pt x="7619" y="642619"/>
                  </a:moveTo>
                  <a:lnTo>
                    <a:pt x="0" y="642619"/>
                  </a:lnTo>
                  <a:lnTo>
                    <a:pt x="0" y="648969"/>
                  </a:lnTo>
                  <a:lnTo>
                    <a:pt x="7619" y="648969"/>
                  </a:lnTo>
                  <a:lnTo>
                    <a:pt x="7619" y="642619"/>
                  </a:lnTo>
                  <a:close/>
                </a:path>
                <a:path w="7620" h="708660">
                  <a:moveTo>
                    <a:pt x="7619" y="648969"/>
                  </a:moveTo>
                  <a:lnTo>
                    <a:pt x="0" y="648969"/>
                  </a:lnTo>
                  <a:lnTo>
                    <a:pt x="0" y="655319"/>
                  </a:lnTo>
                  <a:lnTo>
                    <a:pt x="7619" y="655319"/>
                  </a:lnTo>
                  <a:lnTo>
                    <a:pt x="7619" y="648969"/>
                  </a:lnTo>
                  <a:close/>
                </a:path>
                <a:path w="7620" h="708660">
                  <a:moveTo>
                    <a:pt x="7619" y="655319"/>
                  </a:moveTo>
                  <a:lnTo>
                    <a:pt x="0" y="655319"/>
                  </a:lnTo>
                  <a:lnTo>
                    <a:pt x="0" y="661669"/>
                  </a:lnTo>
                  <a:lnTo>
                    <a:pt x="7619" y="661669"/>
                  </a:lnTo>
                  <a:lnTo>
                    <a:pt x="7619" y="655319"/>
                  </a:lnTo>
                  <a:close/>
                </a:path>
                <a:path w="7620" h="708660">
                  <a:moveTo>
                    <a:pt x="7619" y="661669"/>
                  </a:moveTo>
                  <a:lnTo>
                    <a:pt x="0" y="661669"/>
                  </a:lnTo>
                  <a:lnTo>
                    <a:pt x="0" y="668019"/>
                  </a:lnTo>
                  <a:lnTo>
                    <a:pt x="7619" y="668019"/>
                  </a:lnTo>
                  <a:lnTo>
                    <a:pt x="7619" y="661669"/>
                  </a:lnTo>
                  <a:close/>
                </a:path>
                <a:path w="7620" h="708660">
                  <a:moveTo>
                    <a:pt x="7619" y="668019"/>
                  </a:moveTo>
                  <a:lnTo>
                    <a:pt x="0" y="668019"/>
                  </a:lnTo>
                  <a:lnTo>
                    <a:pt x="0" y="674369"/>
                  </a:lnTo>
                  <a:lnTo>
                    <a:pt x="7619" y="674369"/>
                  </a:lnTo>
                  <a:lnTo>
                    <a:pt x="7619" y="668019"/>
                  </a:lnTo>
                  <a:close/>
                </a:path>
                <a:path w="7620" h="708660">
                  <a:moveTo>
                    <a:pt x="7619" y="674369"/>
                  </a:moveTo>
                  <a:lnTo>
                    <a:pt x="0" y="674369"/>
                  </a:lnTo>
                  <a:lnTo>
                    <a:pt x="0" y="680719"/>
                  </a:lnTo>
                  <a:lnTo>
                    <a:pt x="7619" y="680719"/>
                  </a:lnTo>
                  <a:lnTo>
                    <a:pt x="7619" y="674369"/>
                  </a:lnTo>
                  <a:close/>
                </a:path>
                <a:path w="7620" h="708660">
                  <a:moveTo>
                    <a:pt x="7619" y="680719"/>
                  </a:moveTo>
                  <a:lnTo>
                    <a:pt x="0" y="680719"/>
                  </a:lnTo>
                  <a:lnTo>
                    <a:pt x="0" y="687069"/>
                  </a:lnTo>
                  <a:lnTo>
                    <a:pt x="7619" y="687069"/>
                  </a:lnTo>
                  <a:lnTo>
                    <a:pt x="7619" y="680719"/>
                  </a:lnTo>
                  <a:close/>
                </a:path>
                <a:path w="7620" h="708660">
                  <a:moveTo>
                    <a:pt x="7619" y="687069"/>
                  </a:moveTo>
                  <a:lnTo>
                    <a:pt x="0" y="687069"/>
                  </a:lnTo>
                  <a:lnTo>
                    <a:pt x="0" y="693419"/>
                  </a:lnTo>
                  <a:lnTo>
                    <a:pt x="7619" y="693419"/>
                  </a:lnTo>
                  <a:lnTo>
                    <a:pt x="7619" y="687069"/>
                  </a:lnTo>
                  <a:close/>
                </a:path>
                <a:path w="7620" h="708660">
                  <a:moveTo>
                    <a:pt x="7619" y="693419"/>
                  </a:moveTo>
                  <a:lnTo>
                    <a:pt x="0" y="693419"/>
                  </a:lnTo>
                  <a:lnTo>
                    <a:pt x="0" y="699769"/>
                  </a:lnTo>
                  <a:lnTo>
                    <a:pt x="7619" y="699769"/>
                  </a:lnTo>
                  <a:lnTo>
                    <a:pt x="7619" y="693419"/>
                  </a:lnTo>
                  <a:close/>
                </a:path>
                <a:path w="7620" h="708660">
                  <a:moveTo>
                    <a:pt x="7619" y="699769"/>
                  </a:moveTo>
                  <a:lnTo>
                    <a:pt x="0" y="699769"/>
                  </a:lnTo>
                  <a:lnTo>
                    <a:pt x="0" y="706119"/>
                  </a:lnTo>
                  <a:lnTo>
                    <a:pt x="7619" y="706119"/>
                  </a:lnTo>
                  <a:lnTo>
                    <a:pt x="7619" y="699769"/>
                  </a:lnTo>
                  <a:close/>
                </a:path>
                <a:path w="7620" h="708660">
                  <a:moveTo>
                    <a:pt x="7619" y="706119"/>
                  </a:moveTo>
                  <a:lnTo>
                    <a:pt x="0" y="706119"/>
                  </a:lnTo>
                  <a:lnTo>
                    <a:pt x="0" y="708659"/>
                  </a:lnTo>
                  <a:lnTo>
                    <a:pt x="7619" y="708659"/>
                  </a:lnTo>
                  <a:lnTo>
                    <a:pt x="7619" y="706119"/>
                  </a:lnTo>
                  <a:close/>
                </a:path>
              </a:pathLst>
            </a:custGeom>
            <a:solidFill>
              <a:srgbClr val="6000F2"/>
            </a:solidFill>
          </p:spPr>
          <p:txBody>
            <a:bodyPr bIns="0" lIns="0" rIns="0" rtlCol="0" tIns="0" wrap="square"/>
            <a:p/>
          </p:txBody>
        </p:sp>
        <p:sp>
          <p:nvSpPr>
            <p:cNvPr id="1049419" name="object 713"/>
            <p:cNvSpPr/>
            <p:nvPr/>
          </p:nvSpPr>
          <p:spPr>
            <a:xfrm>
              <a:off x="3308350" y="4464049"/>
              <a:ext cx="7620" cy="711200"/>
            </a:xfrm>
            <a:custGeom>
              <a:avLst/>
              <a:ahLst/>
              <a:rect l="l" t="t" r="r" b="b"/>
              <a:pathLst>
                <a:path w="7620" h="711200">
                  <a:moveTo>
                    <a:pt x="2539" y="0"/>
                  </a:moveTo>
                  <a:lnTo>
                    <a:pt x="0" y="0"/>
                  </a:lnTo>
                  <a:lnTo>
                    <a:pt x="0" y="2539"/>
                  </a:lnTo>
                  <a:lnTo>
                    <a:pt x="7620" y="2539"/>
                  </a:lnTo>
                  <a:lnTo>
                    <a:pt x="7620" y="1269"/>
                  </a:lnTo>
                  <a:lnTo>
                    <a:pt x="2539" y="1269"/>
                  </a:lnTo>
                  <a:lnTo>
                    <a:pt x="2539" y="0"/>
                  </a:lnTo>
                  <a:close/>
                </a:path>
                <a:path w="7620" h="711200">
                  <a:moveTo>
                    <a:pt x="7620" y="2540"/>
                  </a:moveTo>
                  <a:lnTo>
                    <a:pt x="0" y="2540"/>
                  </a:lnTo>
                  <a:lnTo>
                    <a:pt x="0" y="8889"/>
                  </a:lnTo>
                  <a:lnTo>
                    <a:pt x="7620" y="8889"/>
                  </a:lnTo>
                  <a:lnTo>
                    <a:pt x="7620" y="2540"/>
                  </a:lnTo>
                  <a:close/>
                </a:path>
                <a:path w="7620" h="711200">
                  <a:moveTo>
                    <a:pt x="7620" y="8890"/>
                  </a:moveTo>
                  <a:lnTo>
                    <a:pt x="0" y="8890"/>
                  </a:lnTo>
                  <a:lnTo>
                    <a:pt x="0" y="15239"/>
                  </a:lnTo>
                  <a:lnTo>
                    <a:pt x="7620" y="15239"/>
                  </a:lnTo>
                  <a:lnTo>
                    <a:pt x="7620" y="8890"/>
                  </a:lnTo>
                  <a:close/>
                </a:path>
                <a:path w="7620" h="711200">
                  <a:moveTo>
                    <a:pt x="7620" y="15240"/>
                  </a:moveTo>
                  <a:lnTo>
                    <a:pt x="0" y="15240"/>
                  </a:lnTo>
                  <a:lnTo>
                    <a:pt x="0" y="21589"/>
                  </a:lnTo>
                  <a:lnTo>
                    <a:pt x="7620" y="21589"/>
                  </a:lnTo>
                  <a:lnTo>
                    <a:pt x="7620" y="15240"/>
                  </a:lnTo>
                  <a:close/>
                </a:path>
                <a:path w="7620" h="711200">
                  <a:moveTo>
                    <a:pt x="7620" y="21590"/>
                  </a:moveTo>
                  <a:lnTo>
                    <a:pt x="0" y="21590"/>
                  </a:lnTo>
                  <a:lnTo>
                    <a:pt x="0" y="27939"/>
                  </a:lnTo>
                  <a:lnTo>
                    <a:pt x="7620" y="27939"/>
                  </a:lnTo>
                  <a:lnTo>
                    <a:pt x="7620" y="21590"/>
                  </a:lnTo>
                  <a:close/>
                </a:path>
                <a:path w="7620" h="711200">
                  <a:moveTo>
                    <a:pt x="7620" y="27940"/>
                  </a:moveTo>
                  <a:lnTo>
                    <a:pt x="0" y="27940"/>
                  </a:lnTo>
                  <a:lnTo>
                    <a:pt x="0" y="34289"/>
                  </a:lnTo>
                  <a:lnTo>
                    <a:pt x="7620" y="34289"/>
                  </a:lnTo>
                  <a:lnTo>
                    <a:pt x="7620" y="27940"/>
                  </a:lnTo>
                  <a:close/>
                </a:path>
                <a:path w="7620" h="711200">
                  <a:moveTo>
                    <a:pt x="7620" y="34290"/>
                  </a:moveTo>
                  <a:lnTo>
                    <a:pt x="0" y="34290"/>
                  </a:lnTo>
                  <a:lnTo>
                    <a:pt x="0" y="40639"/>
                  </a:lnTo>
                  <a:lnTo>
                    <a:pt x="7620" y="40639"/>
                  </a:lnTo>
                  <a:lnTo>
                    <a:pt x="7620" y="34290"/>
                  </a:lnTo>
                  <a:close/>
                </a:path>
                <a:path w="7620" h="711200">
                  <a:moveTo>
                    <a:pt x="7620" y="40640"/>
                  </a:moveTo>
                  <a:lnTo>
                    <a:pt x="0" y="40640"/>
                  </a:lnTo>
                  <a:lnTo>
                    <a:pt x="0" y="46989"/>
                  </a:lnTo>
                  <a:lnTo>
                    <a:pt x="7620" y="46989"/>
                  </a:lnTo>
                  <a:lnTo>
                    <a:pt x="7620" y="40640"/>
                  </a:lnTo>
                  <a:close/>
                </a:path>
                <a:path w="7620" h="711200">
                  <a:moveTo>
                    <a:pt x="7620" y="46990"/>
                  </a:moveTo>
                  <a:lnTo>
                    <a:pt x="0" y="46990"/>
                  </a:lnTo>
                  <a:lnTo>
                    <a:pt x="0" y="53339"/>
                  </a:lnTo>
                  <a:lnTo>
                    <a:pt x="7620" y="53339"/>
                  </a:lnTo>
                  <a:lnTo>
                    <a:pt x="7620" y="46990"/>
                  </a:lnTo>
                  <a:close/>
                </a:path>
                <a:path w="7620" h="711200">
                  <a:moveTo>
                    <a:pt x="7620" y="53340"/>
                  </a:moveTo>
                  <a:lnTo>
                    <a:pt x="0" y="53340"/>
                  </a:lnTo>
                  <a:lnTo>
                    <a:pt x="0" y="59689"/>
                  </a:lnTo>
                  <a:lnTo>
                    <a:pt x="7620" y="59689"/>
                  </a:lnTo>
                  <a:lnTo>
                    <a:pt x="7620" y="53340"/>
                  </a:lnTo>
                  <a:close/>
                </a:path>
                <a:path w="7620" h="711200">
                  <a:moveTo>
                    <a:pt x="7620" y="59690"/>
                  </a:moveTo>
                  <a:lnTo>
                    <a:pt x="0" y="59690"/>
                  </a:lnTo>
                  <a:lnTo>
                    <a:pt x="0" y="66039"/>
                  </a:lnTo>
                  <a:lnTo>
                    <a:pt x="7620" y="66039"/>
                  </a:lnTo>
                  <a:lnTo>
                    <a:pt x="7620" y="59690"/>
                  </a:lnTo>
                  <a:close/>
                </a:path>
                <a:path w="7620" h="711200">
                  <a:moveTo>
                    <a:pt x="7620" y="66040"/>
                  </a:moveTo>
                  <a:lnTo>
                    <a:pt x="0" y="66040"/>
                  </a:lnTo>
                  <a:lnTo>
                    <a:pt x="0" y="72389"/>
                  </a:lnTo>
                  <a:lnTo>
                    <a:pt x="7620" y="72389"/>
                  </a:lnTo>
                  <a:lnTo>
                    <a:pt x="7620" y="66040"/>
                  </a:lnTo>
                  <a:close/>
                </a:path>
                <a:path w="7620" h="711200">
                  <a:moveTo>
                    <a:pt x="7620" y="72390"/>
                  </a:moveTo>
                  <a:lnTo>
                    <a:pt x="0" y="72390"/>
                  </a:lnTo>
                  <a:lnTo>
                    <a:pt x="0" y="78739"/>
                  </a:lnTo>
                  <a:lnTo>
                    <a:pt x="7620" y="78739"/>
                  </a:lnTo>
                  <a:lnTo>
                    <a:pt x="7620" y="72390"/>
                  </a:lnTo>
                  <a:close/>
                </a:path>
                <a:path w="7620" h="711200">
                  <a:moveTo>
                    <a:pt x="7620" y="78740"/>
                  </a:moveTo>
                  <a:lnTo>
                    <a:pt x="0" y="78740"/>
                  </a:lnTo>
                  <a:lnTo>
                    <a:pt x="0" y="85089"/>
                  </a:lnTo>
                  <a:lnTo>
                    <a:pt x="7620" y="85089"/>
                  </a:lnTo>
                  <a:lnTo>
                    <a:pt x="7620" y="78740"/>
                  </a:lnTo>
                  <a:close/>
                </a:path>
                <a:path w="7620" h="711200">
                  <a:moveTo>
                    <a:pt x="7620" y="85090"/>
                  </a:moveTo>
                  <a:lnTo>
                    <a:pt x="0" y="85090"/>
                  </a:lnTo>
                  <a:lnTo>
                    <a:pt x="0" y="91439"/>
                  </a:lnTo>
                  <a:lnTo>
                    <a:pt x="7620" y="91439"/>
                  </a:lnTo>
                  <a:lnTo>
                    <a:pt x="7620" y="85090"/>
                  </a:lnTo>
                  <a:close/>
                </a:path>
                <a:path w="7620" h="711200">
                  <a:moveTo>
                    <a:pt x="7620" y="91440"/>
                  </a:moveTo>
                  <a:lnTo>
                    <a:pt x="0" y="91440"/>
                  </a:lnTo>
                  <a:lnTo>
                    <a:pt x="0" y="97789"/>
                  </a:lnTo>
                  <a:lnTo>
                    <a:pt x="7620" y="97789"/>
                  </a:lnTo>
                  <a:lnTo>
                    <a:pt x="7620" y="91440"/>
                  </a:lnTo>
                  <a:close/>
                </a:path>
                <a:path w="7620" h="711200">
                  <a:moveTo>
                    <a:pt x="7620" y="97790"/>
                  </a:moveTo>
                  <a:lnTo>
                    <a:pt x="0" y="97790"/>
                  </a:lnTo>
                  <a:lnTo>
                    <a:pt x="0" y="104139"/>
                  </a:lnTo>
                  <a:lnTo>
                    <a:pt x="7620" y="104139"/>
                  </a:lnTo>
                  <a:lnTo>
                    <a:pt x="7620" y="97790"/>
                  </a:lnTo>
                  <a:close/>
                </a:path>
                <a:path w="7620" h="711200">
                  <a:moveTo>
                    <a:pt x="7620" y="104140"/>
                  </a:moveTo>
                  <a:lnTo>
                    <a:pt x="0" y="104140"/>
                  </a:lnTo>
                  <a:lnTo>
                    <a:pt x="0" y="110489"/>
                  </a:lnTo>
                  <a:lnTo>
                    <a:pt x="7620" y="110489"/>
                  </a:lnTo>
                  <a:lnTo>
                    <a:pt x="7620" y="104140"/>
                  </a:lnTo>
                  <a:close/>
                </a:path>
                <a:path w="7620" h="711200">
                  <a:moveTo>
                    <a:pt x="7620" y="110490"/>
                  </a:moveTo>
                  <a:lnTo>
                    <a:pt x="0" y="110490"/>
                  </a:lnTo>
                  <a:lnTo>
                    <a:pt x="0" y="116839"/>
                  </a:lnTo>
                  <a:lnTo>
                    <a:pt x="7620" y="116839"/>
                  </a:lnTo>
                  <a:lnTo>
                    <a:pt x="7620" y="110490"/>
                  </a:lnTo>
                  <a:close/>
                </a:path>
                <a:path w="7620" h="711200">
                  <a:moveTo>
                    <a:pt x="7620" y="116840"/>
                  </a:moveTo>
                  <a:lnTo>
                    <a:pt x="0" y="116840"/>
                  </a:lnTo>
                  <a:lnTo>
                    <a:pt x="0" y="123189"/>
                  </a:lnTo>
                  <a:lnTo>
                    <a:pt x="7620" y="123189"/>
                  </a:lnTo>
                  <a:lnTo>
                    <a:pt x="7620" y="116840"/>
                  </a:lnTo>
                  <a:close/>
                </a:path>
                <a:path w="7620" h="711200">
                  <a:moveTo>
                    <a:pt x="7620" y="123190"/>
                  </a:moveTo>
                  <a:lnTo>
                    <a:pt x="0" y="123190"/>
                  </a:lnTo>
                  <a:lnTo>
                    <a:pt x="0" y="129539"/>
                  </a:lnTo>
                  <a:lnTo>
                    <a:pt x="7620" y="129539"/>
                  </a:lnTo>
                  <a:lnTo>
                    <a:pt x="7620" y="123190"/>
                  </a:lnTo>
                  <a:close/>
                </a:path>
                <a:path w="7620" h="711200">
                  <a:moveTo>
                    <a:pt x="7620" y="129540"/>
                  </a:moveTo>
                  <a:lnTo>
                    <a:pt x="0" y="129540"/>
                  </a:lnTo>
                  <a:lnTo>
                    <a:pt x="0" y="135889"/>
                  </a:lnTo>
                  <a:lnTo>
                    <a:pt x="7620" y="135889"/>
                  </a:lnTo>
                  <a:lnTo>
                    <a:pt x="7620" y="129540"/>
                  </a:lnTo>
                  <a:close/>
                </a:path>
                <a:path w="7620" h="711200">
                  <a:moveTo>
                    <a:pt x="7620" y="135890"/>
                  </a:moveTo>
                  <a:lnTo>
                    <a:pt x="0" y="135890"/>
                  </a:lnTo>
                  <a:lnTo>
                    <a:pt x="0" y="142239"/>
                  </a:lnTo>
                  <a:lnTo>
                    <a:pt x="7620" y="142239"/>
                  </a:lnTo>
                  <a:lnTo>
                    <a:pt x="7620" y="135890"/>
                  </a:lnTo>
                  <a:close/>
                </a:path>
                <a:path w="7620" h="711200">
                  <a:moveTo>
                    <a:pt x="7620" y="142240"/>
                  </a:moveTo>
                  <a:lnTo>
                    <a:pt x="0" y="142240"/>
                  </a:lnTo>
                  <a:lnTo>
                    <a:pt x="0" y="148589"/>
                  </a:lnTo>
                  <a:lnTo>
                    <a:pt x="7620" y="148589"/>
                  </a:lnTo>
                  <a:lnTo>
                    <a:pt x="7620" y="142240"/>
                  </a:lnTo>
                  <a:close/>
                </a:path>
                <a:path w="7620" h="711200">
                  <a:moveTo>
                    <a:pt x="7620" y="148590"/>
                  </a:moveTo>
                  <a:lnTo>
                    <a:pt x="0" y="148590"/>
                  </a:lnTo>
                  <a:lnTo>
                    <a:pt x="0" y="154939"/>
                  </a:lnTo>
                  <a:lnTo>
                    <a:pt x="7620" y="154939"/>
                  </a:lnTo>
                  <a:lnTo>
                    <a:pt x="7620" y="148590"/>
                  </a:lnTo>
                  <a:close/>
                </a:path>
                <a:path w="7620" h="711200">
                  <a:moveTo>
                    <a:pt x="7620" y="154940"/>
                  </a:moveTo>
                  <a:lnTo>
                    <a:pt x="0" y="154940"/>
                  </a:lnTo>
                  <a:lnTo>
                    <a:pt x="0" y="161289"/>
                  </a:lnTo>
                  <a:lnTo>
                    <a:pt x="7620" y="161289"/>
                  </a:lnTo>
                  <a:lnTo>
                    <a:pt x="7620" y="154940"/>
                  </a:lnTo>
                  <a:close/>
                </a:path>
                <a:path w="7620" h="711200">
                  <a:moveTo>
                    <a:pt x="7620" y="161290"/>
                  </a:moveTo>
                  <a:lnTo>
                    <a:pt x="0" y="161290"/>
                  </a:lnTo>
                  <a:lnTo>
                    <a:pt x="0" y="167639"/>
                  </a:lnTo>
                  <a:lnTo>
                    <a:pt x="7620" y="167639"/>
                  </a:lnTo>
                  <a:lnTo>
                    <a:pt x="7620" y="161290"/>
                  </a:lnTo>
                  <a:close/>
                </a:path>
                <a:path w="7620" h="711200">
                  <a:moveTo>
                    <a:pt x="7620" y="167640"/>
                  </a:moveTo>
                  <a:lnTo>
                    <a:pt x="0" y="167640"/>
                  </a:lnTo>
                  <a:lnTo>
                    <a:pt x="0" y="173989"/>
                  </a:lnTo>
                  <a:lnTo>
                    <a:pt x="7620" y="173989"/>
                  </a:lnTo>
                  <a:lnTo>
                    <a:pt x="7620" y="167640"/>
                  </a:lnTo>
                  <a:close/>
                </a:path>
                <a:path w="7620" h="711200">
                  <a:moveTo>
                    <a:pt x="7620" y="173990"/>
                  </a:moveTo>
                  <a:lnTo>
                    <a:pt x="0" y="173990"/>
                  </a:lnTo>
                  <a:lnTo>
                    <a:pt x="0" y="180339"/>
                  </a:lnTo>
                  <a:lnTo>
                    <a:pt x="7620" y="180339"/>
                  </a:lnTo>
                  <a:lnTo>
                    <a:pt x="7620" y="173990"/>
                  </a:lnTo>
                  <a:close/>
                </a:path>
                <a:path w="7620" h="711200">
                  <a:moveTo>
                    <a:pt x="7620" y="180340"/>
                  </a:moveTo>
                  <a:lnTo>
                    <a:pt x="0" y="180340"/>
                  </a:lnTo>
                  <a:lnTo>
                    <a:pt x="0" y="186689"/>
                  </a:lnTo>
                  <a:lnTo>
                    <a:pt x="7620" y="186689"/>
                  </a:lnTo>
                  <a:lnTo>
                    <a:pt x="7620" y="180340"/>
                  </a:lnTo>
                  <a:close/>
                </a:path>
                <a:path w="7620" h="711200">
                  <a:moveTo>
                    <a:pt x="7620" y="186690"/>
                  </a:moveTo>
                  <a:lnTo>
                    <a:pt x="0" y="186690"/>
                  </a:lnTo>
                  <a:lnTo>
                    <a:pt x="0" y="193039"/>
                  </a:lnTo>
                  <a:lnTo>
                    <a:pt x="7620" y="193039"/>
                  </a:lnTo>
                  <a:lnTo>
                    <a:pt x="7620" y="186690"/>
                  </a:lnTo>
                  <a:close/>
                </a:path>
                <a:path w="7620" h="711200">
                  <a:moveTo>
                    <a:pt x="7620" y="193040"/>
                  </a:moveTo>
                  <a:lnTo>
                    <a:pt x="0" y="193040"/>
                  </a:lnTo>
                  <a:lnTo>
                    <a:pt x="0" y="199389"/>
                  </a:lnTo>
                  <a:lnTo>
                    <a:pt x="7620" y="199389"/>
                  </a:lnTo>
                  <a:lnTo>
                    <a:pt x="7620" y="193040"/>
                  </a:lnTo>
                  <a:close/>
                </a:path>
                <a:path w="7620" h="711200">
                  <a:moveTo>
                    <a:pt x="7620" y="199390"/>
                  </a:moveTo>
                  <a:lnTo>
                    <a:pt x="0" y="199390"/>
                  </a:lnTo>
                  <a:lnTo>
                    <a:pt x="0" y="200660"/>
                  </a:lnTo>
                  <a:lnTo>
                    <a:pt x="1270" y="200660"/>
                  </a:lnTo>
                  <a:lnTo>
                    <a:pt x="1270" y="203200"/>
                  </a:lnTo>
                  <a:lnTo>
                    <a:pt x="2539" y="203200"/>
                  </a:lnTo>
                  <a:lnTo>
                    <a:pt x="2539" y="205739"/>
                  </a:lnTo>
                  <a:lnTo>
                    <a:pt x="7620" y="205739"/>
                  </a:lnTo>
                  <a:lnTo>
                    <a:pt x="7620" y="199390"/>
                  </a:lnTo>
                  <a:close/>
                </a:path>
                <a:path w="7620" h="711200">
                  <a:moveTo>
                    <a:pt x="7620" y="205740"/>
                  </a:moveTo>
                  <a:lnTo>
                    <a:pt x="3810" y="205740"/>
                  </a:lnTo>
                  <a:lnTo>
                    <a:pt x="3810" y="209550"/>
                  </a:lnTo>
                  <a:lnTo>
                    <a:pt x="5079" y="209550"/>
                  </a:lnTo>
                  <a:lnTo>
                    <a:pt x="5079" y="212089"/>
                  </a:lnTo>
                  <a:lnTo>
                    <a:pt x="7620" y="212089"/>
                  </a:lnTo>
                  <a:lnTo>
                    <a:pt x="7620" y="205740"/>
                  </a:lnTo>
                  <a:close/>
                </a:path>
                <a:path w="7620" h="711200">
                  <a:moveTo>
                    <a:pt x="7620" y="212090"/>
                  </a:moveTo>
                  <a:lnTo>
                    <a:pt x="6350" y="212090"/>
                  </a:lnTo>
                  <a:lnTo>
                    <a:pt x="6350" y="215900"/>
                  </a:lnTo>
                  <a:lnTo>
                    <a:pt x="7620" y="215900"/>
                  </a:lnTo>
                  <a:lnTo>
                    <a:pt x="7620" y="212090"/>
                  </a:lnTo>
                  <a:close/>
                </a:path>
                <a:path w="7620" h="711200">
                  <a:moveTo>
                    <a:pt x="7620" y="293369"/>
                  </a:moveTo>
                  <a:lnTo>
                    <a:pt x="0" y="293369"/>
                  </a:lnTo>
                  <a:lnTo>
                    <a:pt x="0" y="300989"/>
                  </a:lnTo>
                  <a:lnTo>
                    <a:pt x="7620" y="300989"/>
                  </a:lnTo>
                  <a:lnTo>
                    <a:pt x="7620" y="293369"/>
                  </a:lnTo>
                  <a:close/>
                </a:path>
                <a:path w="7620" h="711200">
                  <a:moveTo>
                    <a:pt x="7620" y="300990"/>
                  </a:moveTo>
                  <a:lnTo>
                    <a:pt x="0" y="300990"/>
                  </a:lnTo>
                  <a:lnTo>
                    <a:pt x="0" y="345439"/>
                  </a:lnTo>
                  <a:lnTo>
                    <a:pt x="7620" y="345439"/>
                  </a:lnTo>
                  <a:lnTo>
                    <a:pt x="7620" y="300990"/>
                  </a:lnTo>
                  <a:close/>
                </a:path>
                <a:path w="7620" h="711200">
                  <a:moveTo>
                    <a:pt x="7620" y="345440"/>
                  </a:moveTo>
                  <a:lnTo>
                    <a:pt x="0" y="345440"/>
                  </a:lnTo>
                  <a:lnTo>
                    <a:pt x="0" y="419100"/>
                  </a:lnTo>
                  <a:lnTo>
                    <a:pt x="7620" y="419100"/>
                  </a:lnTo>
                  <a:lnTo>
                    <a:pt x="7620" y="345440"/>
                  </a:lnTo>
                  <a:close/>
                </a:path>
                <a:path w="7620" h="711200">
                  <a:moveTo>
                    <a:pt x="7620" y="513080"/>
                  </a:moveTo>
                  <a:lnTo>
                    <a:pt x="6350" y="513080"/>
                  </a:lnTo>
                  <a:lnTo>
                    <a:pt x="6350" y="514350"/>
                  </a:lnTo>
                  <a:lnTo>
                    <a:pt x="5079" y="514350"/>
                  </a:lnTo>
                  <a:lnTo>
                    <a:pt x="5079" y="515619"/>
                  </a:lnTo>
                  <a:lnTo>
                    <a:pt x="3810" y="515619"/>
                  </a:lnTo>
                  <a:lnTo>
                    <a:pt x="3810" y="516889"/>
                  </a:lnTo>
                  <a:lnTo>
                    <a:pt x="7620" y="516889"/>
                  </a:lnTo>
                  <a:lnTo>
                    <a:pt x="7620" y="513080"/>
                  </a:lnTo>
                  <a:close/>
                </a:path>
                <a:path w="7620" h="711200">
                  <a:moveTo>
                    <a:pt x="7620" y="516890"/>
                  </a:moveTo>
                  <a:lnTo>
                    <a:pt x="2539" y="516890"/>
                  </a:lnTo>
                  <a:lnTo>
                    <a:pt x="2539" y="518160"/>
                  </a:lnTo>
                  <a:lnTo>
                    <a:pt x="1270" y="518160"/>
                  </a:lnTo>
                  <a:lnTo>
                    <a:pt x="1270" y="519430"/>
                  </a:lnTo>
                  <a:lnTo>
                    <a:pt x="0" y="519430"/>
                  </a:lnTo>
                  <a:lnTo>
                    <a:pt x="0" y="523239"/>
                  </a:lnTo>
                  <a:lnTo>
                    <a:pt x="7620" y="523239"/>
                  </a:lnTo>
                  <a:lnTo>
                    <a:pt x="7620" y="516890"/>
                  </a:lnTo>
                  <a:close/>
                </a:path>
                <a:path w="7620" h="711200">
                  <a:moveTo>
                    <a:pt x="7620" y="523240"/>
                  </a:moveTo>
                  <a:lnTo>
                    <a:pt x="0" y="523240"/>
                  </a:lnTo>
                  <a:lnTo>
                    <a:pt x="0" y="529589"/>
                  </a:lnTo>
                  <a:lnTo>
                    <a:pt x="7620" y="529589"/>
                  </a:lnTo>
                  <a:lnTo>
                    <a:pt x="7620" y="523240"/>
                  </a:lnTo>
                  <a:close/>
                </a:path>
                <a:path w="7620" h="711200">
                  <a:moveTo>
                    <a:pt x="7620" y="529590"/>
                  </a:moveTo>
                  <a:lnTo>
                    <a:pt x="0" y="529590"/>
                  </a:lnTo>
                  <a:lnTo>
                    <a:pt x="0" y="535939"/>
                  </a:lnTo>
                  <a:lnTo>
                    <a:pt x="7620" y="535939"/>
                  </a:lnTo>
                  <a:lnTo>
                    <a:pt x="7620" y="529590"/>
                  </a:lnTo>
                  <a:close/>
                </a:path>
                <a:path w="7620" h="711200">
                  <a:moveTo>
                    <a:pt x="7620" y="535940"/>
                  </a:moveTo>
                  <a:lnTo>
                    <a:pt x="0" y="535940"/>
                  </a:lnTo>
                  <a:lnTo>
                    <a:pt x="0" y="542289"/>
                  </a:lnTo>
                  <a:lnTo>
                    <a:pt x="7620" y="542289"/>
                  </a:lnTo>
                  <a:lnTo>
                    <a:pt x="7620" y="535940"/>
                  </a:lnTo>
                  <a:close/>
                </a:path>
                <a:path w="7620" h="711200">
                  <a:moveTo>
                    <a:pt x="7620" y="542290"/>
                  </a:moveTo>
                  <a:lnTo>
                    <a:pt x="0" y="542290"/>
                  </a:lnTo>
                  <a:lnTo>
                    <a:pt x="0" y="548639"/>
                  </a:lnTo>
                  <a:lnTo>
                    <a:pt x="7620" y="548639"/>
                  </a:lnTo>
                  <a:lnTo>
                    <a:pt x="7620" y="542290"/>
                  </a:lnTo>
                  <a:close/>
                </a:path>
                <a:path w="7620" h="711200">
                  <a:moveTo>
                    <a:pt x="7620" y="548640"/>
                  </a:moveTo>
                  <a:lnTo>
                    <a:pt x="0" y="548640"/>
                  </a:lnTo>
                  <a:lnTo>
                    <a:pt x="0" y="554989"/>
                  </a:lnTo>
                  <a:lnTo>
                    <a:pt x="7620" y="554989"/>
                  </a:lnTo>
                  <a:lnTo>
                    <a:pt x="7620" y="548640"/>
                  </a:lnTo>
                  <a:close/>
                </a:path>
                <a:path w="7620" h="711200">
                  <a:moveTo>
                    <a:pt x="7620" y="554990"/>
                  </a:moveTo>
                  <a:lnTo>
                    <a:pt x="0" y="554990"/>
                  </a:lnTo>
                  <a:lnTo>
                    <a:pt x="0" y="561339"/>
                  </a:lnTo>
                  <a:lnTo>
                    <a:pt x="7620" y="561339"/>
                  </a:lnTo>
                  <a:lnTo>
                    <a:pt x="7620" y="554990"/>
                  </a:lnTo>
                  <a:close/>
                </a:path>
                <a:path w="7620" h="711200">
                  <a:moveTo>
                    <a:pt x="7620" y="561340"/>
                  </a:moveTo>
                  <a:lnTo>
                    <a:pt x="0" y="561340"/>
                  </a:lnTo>
                  <a:lnTo>
                    <a:pt x="0" y="567689"/>
                  </a:lnTo>
                  <a:lnTo>
                    <a:pt x="7620" y="567689"/>
                  </a:lnTo>
                  <a:lnTo>
                    <a:pt x="7620" y="561340"/>
                  </a:lnTo>
                  <a:close/>
                </a:path>
                <a:path w="7620" h="711200">
                  <a:moveTo>
                    <a:pt x="7620" y="567690"/>
                  </a:moveTo>
                  <a:lnTo>
                    <a:pt x="0" y="567690"/>
                  </a:lnTo>
                  <a:lnTo>
                    <a:pt x="0" y="574039"/>
                  </a:lnTo>
                  <a:lnTo>
                    <a:pt x="7620" y="574039"/>
                  </a:lnTo>
                  <a:lnTo>
                    <a:pt x="7620" y="567690"/>
                  </a:lnTo>
                  <a:close/>
                </a:path>
                <a:path w="7620" h="711200">
                  <a:moveTo>
                    <a:pt x="7620" y="574040"/>
                  </a:moveTo>
                  <a:lnTo>
                    <a:pt x="0" y="574040"/>
                  </a:lnTo>
                  <a:lnTo>
                    <a:pt x="0" y="580389"/>
                  </a:lnTo>
                  <a:lnTo>
                    <a:pt x="7620" y="580389"/>
                  </a:lnTo>
                  <a:lnTo>
                    <a:pt x="7620" y="574040"/>
                  </a:lnTo>
                  <a:close/>
                </a:path>
                <a:path w="7620" h="711200">
                  <a:moveTo>
                    <a:pt x="7620" y="580390"/>
                  </a:moveTo>
                  <a:lnTo>
                    <a:pt x="0" y="580390"/>
                  </a:lnTo>
                  <a:lnTo>
                    <a:pt x="0" y="586739"/>
                  </a:lnTo>
                  <a:lnTo>
                    <a:pt x="7620" y="586739"/>
                  </a:lnTo>
                  <a:lnTo>
                    <a:pt x="7620" y="580390"/>
                  </a:lnTo>
                  <a:close/>
                </a:path>
                <a:path w="7620" h="711200">
                  <a:moveTo>
                    <a:pt x="7620" y="586740"/>
                  </a:moveTo>
                  <a:lnTo>
                    <a:pt x="0" y="586740"/>
                  </a:lnTo>
                  <a:lnTo>
                    <a:pt x="0" y="593089"/>
                  </a:lnTo>
                  <a:lnTo>
                    <a:pt x="7620" y="593089"/>
                  </a:lnTo>
                  <a:lnTo>
                    <a:pt x="7620" y="586740"/>
                  </a:lnTo>
                  <a:close/>
                </a:path>
                <a:path w="7620" h="711200">
                  <a:moveTo>
                    <a:pt x="7620" y="593090"/>
                  </a:moveTo>
                  <a:lnTo>
                    <a:pt x="0" y="593090"/>
                  </a:lnTo>
                  <a:lnTo>
                    <a:pt x="0" y="599439"/>
                  </a:lnTo>
                  <a:lnTo>
                    <a:pt x="7620" y="599439"/>
                  </a:lnTo>
                  <a:lnTo>
                    <a:pt x="7620" y="593090"/>
                  </a:lnTo>
                  <a:close/>
                </a:path>
                <a:path w="7620" h="711200">
                  <a:moveTo>
                    <a:pt x="7620" y="599440"/>
                  </a:moveTo>
                  <a:lnTo>
                    <a:pt x="0" y="599440"/>
                  </a:lnTo>
                  <a:lnTo>
                    <a:pt x="0" y="605789"/>
                  </a:lnTo>
                  <a:lnTo>
                    <a:pt x="7620" y="605789"/>
                  </a:lnTo>
                  <a:lnTo>
                    <a:pt x="7620" y="599440"/>
                  </a:lnTo>
                  <a:close/>
                </a:path>
                <a:path w="7620" h="711200">
                  <a:moveTo>
                    <a:pt x="7620" y="605790"/>
                  </a:moveTo>
                  <a:lnTo>
                    <a:pt x="0" y="605790"/>
                  </a:lnTo>
                  <a:lnTo>
                    <a:pt x="0" y="612139"/>
                  </a:lnTo>
                  <a:lnTo>
                    <a:pt x="7620" y="612139"/>
                  </a:lnTo>
                  <a:lnTo>
                    <a:pt x="7620" y="605790"/>
                  </a:lnTo>
                  <a:close/>
                </a:path>
                <a:path w="7620" h="711200">
                  <a:moveTo>
                    <a:pt x="7620" y="612140"/>
                  </a:moveTo>
                  <a:lnTo>
                    <a:pt x="0" y="612140"/>
                  </a:lnTo>
                  <a:lnTo>
                    <a:pt x="0" y="618489"/>
                  </a:lnTo>
                  <a:lnTo>
                    <a:pt x="7620" y="618489"/>
                  </a:lnTo>
                  <a:lnTo>
                    <a:pt x="7620" y="612140"/>
                  </a:lnTo>
                  <a:close/>
                </a:path>
                <a:path w="7620" h="711200">
                  <a:moveTo>
                    <a:pt x="7620" y="618490"/>
                  </a:moveTo>
                  <a:lnTo>
                    <a:pt x="0" y="618490"/>
                  </a:lnTo>
                  <a:lnTo>
                    <a:pt x="0" y="624839"/>
                  </a:lnTo>
                  <a:lnTo>
                    <a:pt x="7620" y="624839"/>
                  </a:lnTo>
                  <a:lnTo>
                    <a:pt x="7620" y="618490"/>
                  </a:lnTo>
                  <a:close/>
                </a:path>
                <a:path w="7620" h="711200">
                  <a:moveTo>
                    <a:pt x="7620" y="624840"/>
                  </a:moveTo>
                  <a:lnTo>
                    <a:pt x="0" y="624840"/>
                  </a:lnTo>
                  <a:lnTo>
                    <a:pt x="0" y="631189"/>
                  </a:lnTo>
                  <a:lnTo>
                    <a:pt x="7620" y="631189"/>
                  </a:lnTo>
                  <a:lnTo>
                    <a:pt x="7620" y="624840"/>
                  </a:lnTo>
                  <a:close/>
                </a:path>
                <a:path w="7620" h="711200">
                  <a:moveTo>
                    <a:pt x="7620" y="631190"/>
                  </a:moveTo>
                  <a:lnTo>
                    <a:pt x="0" y="631190"/>
                  </a:lnTo>
                  <a:lnTo>
                    <a:pt x="0" y="637539"/>
                  </a:lnTo>
                  <a:lnTo>
                    <a:pt x="7620" y="637539"/>
                  </a:lnTo>
                  <a:lnTo>
                    <a:pt x="7620" y="631190"/>
                  </a:lnTo>
                  <a:close/>
                </a:path>
                <a:path w="7620" h="711200">
                  <a:moveTo>
                    <a:pt x="7620" y="637540"/>
                  </a:moveTo>
                  <a:lnTo>
                    <a:pt x="0" y="637540"/>
                  </a:lnTo>
                  <a:lnTo>
                    <a:pt x="0" y="643889"/>
                  </a:lnTo>
                  <a:lnTo>
                    <a:pt x="7620" y="643889"/>
                  </a:lnTo>
                  <a:lnTo>
                    <a:pt x="7620" y="637540"/>
                  </a:lnTo>
                  <a:close/>
                </a:path>
                <a:path w="7620" h="711200">
                  <a:moveTo>
                    <a:pt x="7620" y="643890"/>
                  </a:moveTo>
                  <a:lnTo>
                    <a:pt x="0" y="643890"/>
                  </a:lnTo>
                  <a:lnTo>
                    <a:pt x="0" y="650239"/>
                  </a:lnTo>
                  <a:lnTo>
                    <a:pt x="7620" y="650239"/>
                  </a:lnTo>
                  <a:lnTo>
                    <a:pt x="7620" y="643890"/>
                  </a:lnTo>
                  <a:close/>
                </a:path>
                <a:path w="7620" h="711200">
                  <a:moveTo>
                    <a:pt x="7620" y="650240"/>
                  </a:moveTo>
                  <a:lnTo>
                    <a:pt x="0" y="650240"/>
                  </a:lnTo>
                  <a:lnTo>
                    <a:pt x="0" y="656589"/>
                  </a:lnTo>
                  <a:lnTo>
                    <a:pt x="7620" y="656589"/>
                  </a:lnTo>
                  <a:lnTo>
                    <a:pt x="7620" y="650240"/>
                  </a:lnTo>
                  <a:close/>
                </a:path>
                <a:path w="7620" h="711200">
                  <a:moveTo>
                    <a:pt x="7620" y="656590"/>
                  </a:moveTo>
                  <a:lnTo>
                    <a:pt x="0" y="656590"/>
                  </a:lnTo>
                  <a:lnTo>
                    <a:pt x="0" y="662939"/>
                  </a:lnTo>
                  <a:lnTo>
                    <a:pt x="7620" y="662939"/>
                  </a:lnTo>
                  <a:lnTo>
                    <a:pt x="7620" y="656590"/>
                  </a:lnTo>
                  <a:close/>
                </a:path>
                <a:path w="7620" h="711200">
                  <a:moveTo>
                    <a:pt x="7620" y="662940"/>
                  </a:moveTo>
                  <a:lnTo>
                    <a:pt x="0" y="662940"/>
                  </a:lnTo>
                  <a:lnTo>
                    <a:pt x="0" y="669289"/>
                  </a:lnTo>
                  <a:lnTo>
                    <a:pt x="7620" y="669289"/>
                  </a:lnTo>
                  <a:lnTo>
                    <a:pt x="7620" y="662940"/>
                  </a:lnTo>
                  <a:close/>
                </a:path>
                <a:path w="7620" h="711200">
                  <a:moveTo>
                    <a:pt x="7620" y="669290"/>
                  </a:moveTo>
                  <a:lnTo>
                    <a:pt x="0" y="669290"/>
                  </a:lnTo>
                  <a:lnTo>
                    <a:pt x="0" y="675639"/>
                  </a:lnTo>
                  <a:lnTo>
                    <a:pt x="7620" y="675639"/>
                  </a:lnTo>
                  <a:lnTo>
                    <a:pt x="7620" y="669290"/>
                  </a:lnTo>
                  <a:close/>
                </a:path>
                <a:path w="7620" h="711200">
                  <a:moveTo>
                    <a:pt x="7620" y="675640"/>
                  </a:moveTo>
                  <a:lnTo>
                    <a:pt x="0" y="675640"/>
                  </a:lnTo>
                  <a:lnTo>
                    <a:pt x="0" y="681989"/>
                  </a:lnTo>
                  <a:lnTo>
                    <a:pt x="7620" y="681989"/>
                  </a:lnTo>
                  <a:lnTo>
                    <a:pt x="7620" y="675640"/>
                  </a:lnTo>
                  <a:close/>
                </a:path>
                <a:path w="7620" h="711200">
                  <a:moveTo>
                    <a:pt x="7620" y="681990"/>
                  </a:moveTo>
                  <a:lnTo>
                    <a:pt x="0" y="681990"/>
                  </a:lnTo>
                  <a:lnTo>
                    <a:pt x="0" y="688339"/>
                  </a:lnTo>
                  <a:lnTo>
                    <a:pt x="7620" y="688339"/>
                  </a:lnTo>
                  <a:lnTo>
                    <a:pt x="7620" y="681990"/>
                  </a:lnTo>
                  <a:close/>
                </a:path>
                <a:path w="7620" h="711200">
                  <a:moveTo>
                    <a:pt x="7620" y="688340"/>
                  </a:moveTo>
                  <a:lnTo>
                    <a:pt x="0" y="688340"/>
                  </a:lnTo>
                  <a:lnTo>
                    <a:pt x="0" y="694689"/>
                  </a:lnTo>
                  <a:lnTo>
                    <a:pt x="7620" y="694689"/>
                  </a:lnTo>
                  <a:lnTo>
                    <a:pt x="7620" y="688340"/>
                  </a:lnTo>
                  <a:close/>
                </a:path>
                <a:path w="7620" h="711200">
                  <a:moveTo>
                    <a:pt x="7620" y="694690"/>
                  </a:moveTo>
                  <a:lnTo>
                    <a:pt x="0" y="694690"/>
                  </a:lnTo>
                  <a:lnTo>
                    <a:pt x="0" y="701039"/>
                  </a:lnTo>
                  <a:lnTo>
                    <a:pt x="7620" y="701039"/>
                  </a:lnTo>
                  <a:lnTo>
                    <a:pt x="7620" y="694690"/>
                  </a:lnTo>
                  <a:close/>
                </a:path>
                <a:path w="7620" h="711200">
                  <a:moveTo>
                    <a:pt x="7620" y="701040"/>
                  </a:moveTo>
                  <a:lnTo>
                    <a:pt x="0" y="701040"/>
                  </a:lnTo>
                  <a:lnTo>
                    <a:pt x="0" y="707389"/>
                  </a:lnTo>
                  <a:lnTo>
                    <a:pt x="7620" y="707389"/>
                  </a:lnTo>
                  <a:lnTo>
                    <a:pt x="7620" y="701040"/>
                  </a:lnTo>
                  <a:close/>
                </a:path>
                <a:path w="7620" h="711200">
                  <a:moveTo>
                    <a:pt x="7620" y="707390"/>
                  </a:moveTo>
                  <a:lnTo>
                    <a:pt x="0" y="707390"/>
                  </a:lnTo>
                  <a:lnTo>
                    <a:pt x="0" y="711200"/>
                  </a:lnTo>
                  <a:lnTo>
                    <a:pt x="3810" y="711200"/>
                  </a:lnTo>
                  <a:lnTo>
                    <a:pt x="3810" y="709930"/>
                  </a:lnTo>
                  <a:lnTo>
                    <a:pt x="7620" y="709930"/>
                  </a:lnTo>
                  <a:lnTo>
                    <a:pt x="7620" y="707390"/>
                  </a:lnTo>
                  <a:close/>
                </a:path>
              </a:pathLst>
            </a:custGeom>
            <a:solidFill>
              <a:srgbClr val="5F00F2"/>
            </a:solidFill>
          </p:spPr>
          <p:txBody>
            <a:bodyPr bIns="0" lIns="0" rIns="0" rtlCol="0" tIns="0" wrap="square"/>
            <a:p/>
          </p:txBody>
        </p:sp>
        <p:sp>
          <p:nvSpPr>
            <p:cNvPr id="1049420" name="object 714"/>
            <p:cNvSpPr/>
            <p:nvPr/>
          </p:nvSpPr>
          <p:spPr>
            <a:xfrm>
              <a:off x="3302000" y="4462779"/>
              <a:ext cx="6350" cy="713740"/>
            </a:xfrm>
            <a:custGeom>
              <a:avLst/>
              <a:ahLst/>
              <a:rect l="l" t="t" r="r" b="b"/>
              <a:pathLst>
                <a:path w="6350" h="713739">
                  <a:moveTo>
                    <a:pt x="1270" y="0"/>
                  </a:moveTo>
                  <a:lnTo>
                    <a:pt x="0" y="0"/>
                  </a:lnTo>
                  <a:lnTo>
                    <a:pt x="0" y="3810"/>
                  </a:lnTo>
                  <a:lnTo>
                    <a:pt x="6350" y="3810"/>
                  </a:lnTo>
                  <a:lnTo>
                    <a:pt x="6350" y="1270"/>
                  </a:lnTo>
                  <a:lnTo>
                    <a:pt x="1270" y="1270"/>
                  </a:lnTo>
                  <a:lnTo>
                    <a:pt x="1270" y="0"/>
                  </a:lnTo>
                  <a:close/>
                </a:path>
                <a:path w="6350" h="713739">
                  <a:moveTo>
                    <a:pt x="6350" y="3810"/>
                  </a:moveTo>
                  <a:lnTo>
                    <a:pt x="0" y="3810"/>
                  </a:lnTo>
                  <a:lnTo>
                    <a:pt x="0" y="10160"/>
                  </a:lnTo>
                  <a:lnTo>
                    <a:pt x="6350" y="10160"/>
                  </a:lnTo>
                  <a:lnTo>
                    <a:pt x="6350" y="3810"/>
                  </a:lnTo>
                  <a:close/>
                </a:path>
                <a:path w="6350" h="713739">
                  <a:moveTo>
                    <a:pt x="6350" y="10160"/>
                  </a:moveTo>
                  <a:lnTo>
                    <a:pt x="0" y="10160"/>
                  </a:lnTo>
                  <a:lnTo>
                    <a:pt x="0" y="16510"/>
                  </a:lnTo>
                  <a:lnTo>
                    <a:pt x="6350" y="16510"/>
                  </a:lnTo>
                  <a:lnTo>
                    <a:pt x="6350" y="10160"/>
                  </a:lnTo>
                  <a:close/>
                </a:path>
                <a:path w="6350" h="713739">
                  <a:moveTo>
                    <a:pt x="6350" y="16510"/>
                  </a:moveTo>
                  <a:lnTo>
                    <a:pt x="0" y="16510"/>
                  </a:lnTo>
                  <a:lnTo>
                    <a:pt x="0" y="22860"/>
                  </a:lnTo>
                  <a:lnTo>
                    <a:pt x="6350" y="22860"/>
                  </a:lnTo>
                  <a:lnTo>
                    <a:pt x="6350" y="16510"/>
                  </a:lnTo>
                  <a:close/>
                </a:path>
                <a:path w="6350" h="713739">
                  <a:moveTo>
                    <a:pt x="6350" y="22860"/>
                  </a:moveTo>
                  <a:lnTo>
                    <a:pt x="0" y="22860"/>
                  </a:lnTo>
                  <a:lnTo>
                    <a:pt x="0" y="29210"/>
                  </a:lnTo>
                  <a:lnTo>
                    <a:pt x="6350" y="29210"/>
                  </a:lnTo>
                  <a:lnTo>
                    <a:pt x="6350" y="22860"/>
                  </a:lnTo>
                  <a:close/>
                </a:path>
                <a:path w="6350" h="713739">
                  <a:moveTo>
                    <a:pt x="6350" y="29210"/>
                  </a:moveTo>
                  <a:lnTo>
                    <a:pt x="0" y="29210"/>
                  </a:lnTo>
                  <a:lnTo>
                    <a:pt x="0" y="35560"/>
                  </a:lnTo>
                  <a:lnTo>
                    <a:pt x="6350" y="35560"/>
                  </a:lnTo>
                  <a:lnTo>
                    <a:pt x="6350" y="29210"/>
                  </a:lnTo>
                  <a:close/>
                </a:path>
                <a:path w="6350" h="713739">
                  <a:moveTo>
                    <a:pt x="6350" y="35560"/>
                  </a:moveTo>
                  <a:lnTo>
                    <a:pt x="0" y="35560"/>
                  </a:lnTo>
                  <a:lnTo>
                    <a:pt x="0" y="41910"/>
                  </a:lnTo>
                  <a:lnTo>
                    <a:pt x="6350" y="41910"/>
                  </a:lnTo>
                  <a:lnTo>
                    <a:pt x="6350" y="35560"/>
                  </a:lnTo>
                  <a:close/>
                </a:path>
                <a:path w="6350" h="713739">
                  <a:moveTo>
                    <a:pt x="6350" y="41910"/>
                  </a:moveTo>
                  <a:lnTo>
                    <a:pt x="0" y="41910"/>
                  </a:lnTo>
                  <a:lnTo>
                    <a:pt x="0" y="48260"/>
                  </a:lnTo>
                  <a:lnTo>
                    <a:pt x="6350" y="48260"/>
                  </a:lnTo>
                  <a:lnTo>
                    <a:pt x="6350" y="41910"/>
                  </a:lnTo>
                  <a:close/>
                </a:path>
                <a:path w="6350" h="713739">
                  <a:moveTo>
                    <a:pt x="6350" y="48260"/>
                  </a:moveTo>
                  <a:lnTo>
                    <a:pt x="0" y="48260"/>
                  </a:lnTo>
                  <a:lnTo>
                    <a:pt x="0" y="54610"/>
                  </a:lnTo>
                  <a:lnTo>
                    <a:pt x="6350" y="54610"/>
                  </a:lnTo>
                  <a:lnTo>
                    <a:pt x="6350" y="48260"/>
                  </a:lnTo>
                  <a:close/>
                </a:path>
                <a:path w="6350" h="713739">
                  <a:moveTo>
                    <a:pt x="6350" y="54610"/>
                  </a:moveTo>
                  <a:lnTo>
                    <a:pt x="0" y="54610"/>
                  </a:lnTo>
                  <a:lnTo>
                    <a:pt x="0" y="60960"/>
                  </a:lnTo>
                  <a:lnTo>
                    <a:pt x="6350" y="60960"/>
                  </a:lnTo>
                  <a:lnTo>
                    <a:pt x="6350" y="54610"/>
                  </a:lnTo>
                  <a:close/>
                </a:path>
                <a:path w="6350" h="713739">
                  <a:moveTo>
                    <a:pt x="6350" y="60960"/>
                  </a:moveTo>
                  <a:lnTo>
                    <a:pt x="0" y="60960"/>
                  </a:lnTo>
                  <a:lnTo>
                    <a:pt x="0" y="67310"/>
                  </a:lnTo>
                  <a:lnTo>
                    <a:pt x="6350" y="67310"/>
                  </a:lnTo>
                  <a:lnTo>
                    <a:pt x="6350" y="60960"/>
                  </a:lnTo>
                  <a:close/>
                </a:path>
                <a:path w="6350" h="713739">
                  <a:moveTo>
                    <a:pt x="6350" y="67310"/>
                  </a:moveTo>
                  <a:lnTo>
                    <a:pt x="0" y="67310"/>
                  </a:lnTo>
                  <a:lnTo>
                    <a:pt x="0" y="73660"/>
                  </a:lnTo>
                  <a:lnTo>
                    <a:pt x="6350" y="73660"/>
                  </a:lnTo>
                  <a:lnTo>
                    <a:pt x="6350" y="67310"/>
                  </a:lnTo>
                  <a:close/>
                </a:path>
                <a:path w="6350" h="713739">
                  <a:moveTo>
                    <a:pt x="6350" y="73660"/>
                  </a:moveTo>
                  <a:lnTo>
                    <a:pt x="0" y="73660"/>
                  </a:lnTo>
                  <a:lnTo>
                    <a:pt x="0" y="80010"/>
                  </a:lnTo>
                  <a:lnTo>
                    <a:pt x="6350" y="80010"/>
                  </a:lnTo>
                  <a:lnTo>
                    <a:pt x="6350" y="73660"/>
                  </a:lnTo>
                  <a:close/>
                </a:path>
                <a:path w="6350" h="713739">
                  <a:moveTo>
                    <a:pt x="6350" y="80010"/>
                  </a:moveTo>
                  <a:lnTo>
                    <a:pt x="0" y="80010"/>
                  </a:lnTo>
                  <a:lnTo>
                    <a:pt x="0" y="86360"/>
                  </a:lnTo>
                  <a:lnTo>
                    <a:pt x="6350" y="86360"/>
                  </a:lnTo>
                  <a:lnTo>
                    <a:pt x="6350" y="80010"/>
                  </a:lnTo>
                  <a:close/>
                </a:path>
                <a:path w="6350" h="713739">
                  <a:moveTo>
                    <a:pt x="6350" y="86360"/>
                  </a:moveTo>
                  <a:lnTo>
                    <a:pt x="0" y="86360"/>
                  </a:lnTo>
                  <a:lnTo>
                    <a:pt x="0" y="92710"/>
                  </a:lnTo>
                  <a:lnTo>
                    <a:pt x="6350" y="92710"/>
                  </a:lnTo>
                  <a:lnTo>
                    <a:pt x="6350" y="86360"/>
                  </a:lnTo>
                  <a:close/>
                </a:path>
                <a:path w="6350" h="713739">
                  <a:moveTo>
                    <a:pt x="6350" y="92710"/>
                  </a:moveTo>
                  <a:lnTo>
                    <a:pt x="0" y="92710"/>
                  </a:lnTo>
                  <a:lnTo>
                    <a:pt x="0" y="99060"/>
                  </a:lnTo>
                  <a:lnTo>
                    <a:pt x="6350" y="99060"/>
                  </a:lnTo>
                  <a:lnTo>
                    <a:pt x="6350" y="92710"/>
                  </a:lnTo>
                  <a:close/>
                </a:path>
                <a:path w="6350" h="713739">
                  <a:moveTo>
                    <a:pt x="6350" y="99060"/>
                  </a:moveTo>
                  <a:lnTo>
                    <a:pt x="0" y="99060"/>
                  </a:lnTo>
                  <a:lnTo>
                    <a:pt x="0" y="105410"/>
                  </a:lnTo>
                  <a:lnTo>
                    <a:pt x="6350" y="105410"/>
                  </a:lnTo>
                  <a:lnTo>
                    <a:pt x="6350" y="99060"/>
                  </a:lnTo>
                  <a:close/>
                </a:path>
                <a:path w="6350" h="713739">
                  <a:moveTo>
                    <a:pt x="6350" y="105410"/>
                  </a:moveTo>
                  <a:lnTo>
                    <a:pt x="0" y="105410"/>
                  </a:lnTo>
                  <a:lnTo>
                    <a:pt x="0" y="111760"/>
                  </a:lnTo>
                  <a:lnTo>
                    <a:pt x="6350" y="111760"/>
                  </a:lnTo>
                  <a:lnTo>
                    <a:pt x="6350" y="105410"/>
                  </a:lnTo>
                  <a:close/>
                </a:path>
                <a:path w="6350" h="713739">
                  <a:moveTo>
                    <a:pt x="6350" y="111760"/>
                  </a:moveTo>
                  <a:lnTo>
                    <a:pt x="0" y="111760"/>
                  </a:lnTo>
                  <a:lnTo>
                    <a:pt x="0" y="118110"/>
                  </a:lnTo>
                  <a:lnTo>
                    <a:pt x="6350" y="118110"/>
                  </a:lnTo>
                  <a:lnTo>
                    <a:pt x="6350" y="111760"/>
                  </a:lnTo>
                  <a:close/>
                </a:path>
                <a:path w="6350" h="713739">
                  <a:moveTo>
                    <a:pt x="6350" y="118110"/>
                  </a:moveTo>
                  <a:lnTo>
                    <a:pt x="0" y="118110"/>
                  </a:lnTo>
                  <a:lnTo>
                    <a:pt x="0" y="124460"/>
                  </a:lnTo>
                  <a:lnTo>
                    <a:pt x="6350" y="124460"/>
                  </a:lnTo>
                  <a:lnTo>
                    <a:pt x="6350" y="118110"/>
                  </a:lnTo>
                  <a:close/>
                </a:path>
                <a:path w="6350" h="713739">
                  <a:moveTo>
                    <a:pt x="6350" y="124460"/>
                  </a:moveTo>
                  <a:lnTo>
                    <a:pt x="0" y="124460"/>
                  </a:lnTo>
                  <a:lnTo>
                    <a:pt x="0" y="130810"/>
                  </a:lnTo>
                  <a:lnTo>
                    <a:pt x="6350" y="130810"/>
                  </a:lnTo>
                  <a:lnTo>
                    <a:pt x="6350" y="124460"/>
                  </a:lnTo>
                  <a:close/>
                </a:path>
                <a:path w="6350" h="713739">
                  <a:moveTo>
                    <a:pt x="6350" y="130810"/>
                  </a:moveTo>
                  <a:lnTo>
                    <a:pt x="0" y="130810"/>
                  </a:lnTo>
                  <a:lnTo>
                    <a:pt x="0" y="137160"/>
                  </a:lnTo>
                  <a:lnTo>
                    <a:pt x="6350" y="137160"/>
                  </a:lnTo>
                  <a:lnTo>
                    <a:pt x="6350" y="130810"/>
                  </a:lnTo>
                  <a:close/>
                </a:path>
                <a:path w="6350" h="713739">
                  <a:moveTo>
                    <a:pt x="6350" y="137160"/>
                  </a:moveTo>
                  <a:lnTo>
                    <a:pt x="0" y="137160"/>
                  </a:lnTo>
                  <a:lnTo>
                    <a:pt x="0" y="143510"/>
                  </a:lnTo>
                  <a:lnTo>
                    <a:pt x="6350" y="143510"/>
                  </a:lnTo>
                  <a:lnTo>
                    <a:pt x="6350" y="137160"/>
                  </a:lnTo>
                  <a:close/>
                </a:path>
                <a:path w="6350" h="713739">
                  <a:moveTo>
                    <a:pt x="6350" y="143510"/>
                  </a:moveTo>
                  <a:lnTo>
                    <a:pt x="0" y="143510"/>
                  </a:lnTo>
                  <a:lnTo>
                    <a:pt x="0" y="149860"/>
                  </a:lnTo>
                  <a:lnTo>
                    <a:pt x="6350" y="149860"/>
                  </a:lnTo>
                  <a:lnTo>
                    <a:pt x="6350" y="143510"/>
                  </a:lnTo>
                  <a:close/>
                </a:path>
                <a:path w="6350" h="713739">
                  <a:moveTo>
                    <a:pt x="6350" y="149860"/>
                  </a:moveTo>
                  <a:lnTo>
                    <a:pt x="0" y="149860"/>
                  </a:lnTo>
                  <a:lnTo>
                    <a:pt x="0" y="156210"/>
                  </a:lnTo>
                  <a:lnTo>
                    <a:pt x="6350" y="156210"/>
                  </a:lnTo>
                  <a:lnTo>
                    <a:pt x="6350" y="149860"/>
                  </a:lnTo>
                  <a:close/>
                </a:path>
                <a:path w="6350" h="713739">
                  <a:moveTo>
                    <a:pt x="6350" y="156210"/>
                  </a:moveTo>
                  <a:lnTo>
                    <a:pt x="0" y="156210"/>
                  </a:lnTo>
                  <a:lnTo>
                    <a:pt x="0" y="162560"/>
                  </a:lnTo>
                  <a:lnTo>
                    <a:pt x="6350" y="162560"/>
                  </a:lnTo>
                  <a:lnTo>
                    <a:pt x="6350" y="156210"/>
                  </a:lnTo>
                  <a:close/>
                </a:path>
                <a:path w="6350" h="713739">
                  <a:moveTo>
                    <a:pt x="6350" y="162560"/>
                  </a:moveTo>
                  <a:lnTo>
                    <a:pt x="0" y="162560"/>
                  </a:lnTo>
                  <a:lnTo>
                    <a:pt x="0" y="168910"/>
                  </a:lnTo>
                  <a:lnTo>
                    <a:pt x="6350" y="168910"/>
                  </a:lnTo>
                  <a:lnTo>
                    <a:pt x="6350" y="162560"/>
                  </a:lnTo>
                  <a:close/>
                </a:path>
                <a:path w="6350" h="713739">
                  <a:moveTo>
                    <a:pt x="6350" y="168910"/>
                  </a:moveTo>
                  <a:lnTo>
                    <a:pt x="0" y="168910"/>
                  </a:lnTo>
                  <a:lnTo>
                    <a:pt x="0" y="175260"/>
                  </a:lnTo>
                  <a:lnTo>
                    <a:pt x="6350" y="175260"/>
                  </a:lnTo>
                  <a:lnTo>
                    <a:pt x="6350" y="168910"/>
                  </a:lnTo>
                  <a:close/>
                </a:path>
                <a:path w="6350" h="713739">
                  <a:moveTo>
                    <a:pt x="6350" y="175260"/>
                  </a:moveTo>
                  <a:lnTo>
                    <a:pt x="0" y="175260"/>
                  </a:lnTo>
                  <a:lnTo>
                    <a:pt x="0" y="181610"/>
                  </a:lnTo>
                  <a:lnTo>
                    <a:pt x="6350" y="181610"/>
                  </a:lnTo>
                  <a:lnTo>
                    <a:pt x="6350" y="175260"/>
                  </a:lnTo>
                  <a:close/>
                </a:path>
                <a:path w="6350" h="713739">
                  <a:moveTo>
                    <a:pt x="6350" y="181610"/>
                  </a:moveTo>
                  <a:lnTo>
                    <a:pt x="0" y="181610"/>
                  </a:lnTo>
                  <a:lnTo>
                    <a:pt x="0" y="187960"/>
                  </a:lnTo>
                  <a:lnTo>
                    <a:pt x="6350" y="187960"/>
                  </a:lnTo>
                  <a:lnTo>
                    <a:pt x="6350" y="181610"/>
                  </a:lnTo>
                  <a:close/>
                </a:path>
                <a:path w="6350" h="713739">
                  <a:moveTo>
                    <a:pt x="6350" y="187960"/>
                  </a:moveTo>
                  <a:lnTo>
                    <a:pt x="0" y="187960"/>
                  </a:lnTo>
                  <a:lnTo>
                    <a:pt x="0" y="193040"/>
                  </a:lnTo>
                  <a:lnTo>
                    <a:pt x="1270" y="193040"/>
                  </a:lnTo>
                  <a:lnTo>
                    <a:pt x="1270" y="194310"/>
                  </a:lnTo>
                  <a:lnTo>
                    <a:pt x="6350" y="194310"/>
                  </a:lnTo>
                  <a:lnTo>
                    <a:pt x="6350" y="187960"/>
                  </a:lnTo>
                  <a:close/>
                </a:path>
                <a:path w="6350" h="713739">
                  <a:moveTo>
                    <a:pt x="6350" y="194310"/>
                  </a:moveTo>
                  <a:lnTo>
                    <a:pt x="1270" y="194310"/>
                  </a:lnTo>
                  <a:lnTo>
                    <a:pt x="1270" y="195580"/>
                  </a:lnTo>
                  <a:lnTo>
                    <a:pt x="2539" y="195580"/>
                  </a:lnTo>
                  <a:lnTo>
                    <a:pt x="2539" y="196850"/>
                  </a:lnTo>
                  <a:lnTo>
                    <a:pt x="3810" y="196850"/>
                  </a:lnTo>
                  <a:lnTo>
                    <a:pt x="3810" y="198120"/>
                  </a:lnTo>
                  <a:lnTo>
                    <a:pt x="5079" y="198120"/>
                  </a:lnTo>
                  <a:lnTo>
                    <a:pt x="5079" y="200660"/>
                  </a:lnTo>
                  <a:lnTo>
                    <a:pt x="6350" y="200660"/>
                  </a:lnTo>
                  <a:lnTo>
                    <a:pt x="6350" y="194310"/>
                  </a:lnTo>
                  <a:close/>
                </a:path>
                <a:path w="6350" h="713739">
                  <a:moveTo>
                    <a:pt x="6350" y="294640"/>
                  </a:moveTo>
                  <a:lnTo>
                    <a:pt x="0" y="294640"/>
                  </a:lnTo>
                  <a:lnTo>
                    <a:pt x="0" y="302260"/>
                  </a:lnTo>
                  <a:lnTo>
                    <a:pt x="6350" y="302260"/>
                  </a:lnTo>
                  <a:lnTo>
                    <a:pt x="6350" y="294640"/>
                  </a:lnTo>
                  <a:close/>
                </a:path>
                <a:path w="6350" h="713739">
                  <a:moveTo>
                    <a:pt x="6350" y="302260"/>
                  </a:moveTo>
                  <a:lnTo>
                    <a:pt x="0" y="302260"/>
                  </a:lnTo>
                  <a:lnTo>
                    <a:pt x="0" y="346710"/>
                  </a:lnTo>
                  <a:lnTo>
                    <a:pt x="6350" y="346710"/>
                  </a:lnTo>
                  <a:lnTo>
                    <a:pt x="6350" y="302260"/>
                  </a:lnTo>
                  <a:close/>
                </a:path>
                <a:path w="6350" h="713739">
                  <a:moveTo>
                    <a:pt x="6350" y="346710"/>
                  </a:moveTo>
                  <a:lnTo>
                    <a:pt x="0" y="346710"/>
                  </a:lnTo>
                  <a:lnTo>
                    <a:pt x="0" y="420370"/>
                  </a:lnTo>
                  <a:lnTo>
                    <a:pt x="6350" y="420370"/>
                  </a:lnTo>
                  <a:lnTo>
                    <a:pt x="6350" y="346710"/>
                  </a:lnTo>
                  <a:close/>
                </a:path>
                <a:path w="6350" h="713739">
                  <a:moveTo>
                    <a:pt x="6350" y="521970"/>
                  </a:moveTo>
                  <a:lnTo>
                    <a:pt x="5079" y="521970"/>
                  </a:lnTo>
                  <a:lnTo>
                    <a:pt x="5079" y="523240"/>
                  </a:lnTo>
                  <a:lnTo>
                    <a:pt x="3810" y="523240"/>
                  </a:lnTo>
                  <a:lnTo>
                    <a:pt x="3810" y="524510"/>
                  </a:lnTo>
                  <a:lnTo>
                    <a:pt x="6350" y="524510"/>
                  </a:lnTo>
                  <a:lnTo>
                    <a:pt x="6350" y="521970"/>
                  </a:lnTo>
                  <a:close/>
                </a:path>
                <a:path w="6350" h="713739">
                  <a:moveTo>
                    <a:pt x="6350" y="524510"/>
                  </a:moveTo>
                  <a:lnTo>
                    <a:pt x="2539" y="524510"/>
                  </a:lnTo>
                  <a:lnTo>
                    <a:pt x="2539" y="525780"/>
                  </a:lnTo>
                  <a:lnTo>
                    <a:pt x="1270" y="525780"/>
                  </a:lnTo>
                  <a:lnTo>
                    <a:pt x="1270" y="527050"/>
                  </a:lnTo>
                  <a:lnTo>
                    <a:pt x="0" y="527050"/>
                  </a:lnTo>
                  <a:lnTo>
                    <a:pt x="0" y="530860"/>
                  </a:lnTo>
                  <a:lnTo>
                    <a:pt x="6350" y="530860"/>
                  </a:lnTo>
                  <a:lnTo>
                    <a:pt x="6350" y="524510"/>
                  </a:lnTo>
                  <a:close/>
                </a:path>
                <a:path w="6350" h="713739">
                  <a:moveTo>
                    <a:pt x="6350" y="530860"/>
                  </a:moveTo>
                  <a:lnTo>
                    <a:pt x="0" y="530860"/>
                  </a:lnTo>
                  <a:lnTo>
                    <a:pt x="0" y="537210"/>
                  </a:lnTo>
                  <a:lnTo>
                    <a:pt x="6350" y="537210"/>
                  </a:lnTo>
                  <a:lnTo>
                    <a:pt x="6350" y="530860"/>
                  </a:lnTo>
                  <a:close/>
                </a:path>
                <a:path w="6350" h="713739">
                  <a:moveTo>
                    <a:pt x="6350" y="537210"/>
                  </a:moveTo>
                  <a:lnTo>
                    <a:pt x="0" y="537210"/>
                  </a:lnTo>
                  <a:lnTo>
                    <a:pt x="0" y="543560"/>
                  </a:lnTo>
                  <a:lnTo>
                    <a:pt x="6350" y="543560"/>
                  </a:lnTo>
                  <a:lnTo>
                    <a:pt x="6350" y="537210"/>
                  </a:lnTo>
                  <a:close/>
                </a:path>
                <a:path w="6350" h="713739">
                  <a:moveTo>
                    <a:pt x="6350" y="543560"/>
                  </a:moveTo>
                  <a:lnTo>
                    <a:pt x="0" y="543560"/>
                  </a:lnTo>
                  <a:lnTo>
                    <a:pt x="0" y="549910"/>
                  </a:lnTo>
                  <a:lnTo>
                    <a:pt x="6350" y="549910"/>
                  </a:lnTo>
                  <a:lnTo>
                    <a:pt x="6350" y="543560"/>
                  </a:lnTo>
                  <a:close/>
                </a:path>
                <a:path w="6350" h="713739">
                  <a:moveTo>
                    <a:pt x="6350" y="549910"/>
                  </a:moveTo>
                  <a:lnTo>
                    <a:pt x="0" y="549910"/>
                  </a:lnTo>
                  <a:lnTo>
                    <a:pt x="0" y="556260"/>
                  </a:lnTo>
                  <a:lnTo>
                    <a:pt x="6350" y="556260"/>
                  </a:lnTo>
                  <a:lnTo>
                    <a:pt x="6350" y="549910"/>
                  </a:lnTo>
                  <a:close/>
                </a:path>
                <a:path w="6350" h="713739">
                  <a:moveTo>
                    <a:pt x="6350" y="556260"/>
                  </a:moveTo>
                  <a:lnTo>
                    <a:pt x="0" y="556260"/>
                  </a:lnTo>
                  <a:lnTo>
                    <a:pt x="0" y="562610"/>
                  </a:lnTo>
                  <a:lnTo>
                    <a:pt x="6350" y="562610"/>
                  </a:lnTo>
                  <a:lnTo>
                    <a:pt x="6350" y="556260"/>
                  </a:lnTo>
                  <a:close/>
                </a:path>
                <a:path w="6350" h="713739">
                  <a:moveTo>
                    <a:pt x="6350" y="562610"/>
                  </a:moveTo>
                  <a:lnTo>
                    <a:pt x="0" y="562610"/>
                  </a:lnTo>
                  <a:lnTo>
                    <a:pt x="0" y="568960"/>
                  </a:lnTo>
                  <a:lnTo>
                    <a:pt x="6350" y="568960"/>
                  </a:lnTo>
                  <a:lnTo>
                    <a:pt x="6350" y="562610"/>
                  </a:lnTo>
                  <a:close/>
                </a:path>
                <a:path w="6350" h="713739">
                  <a:moveTo>
                    <a:pt x="6350" y="568960"/>
                  </a:moveTo>
                  <a:lnTo>
                    <a:pt x="0" y="568960"/>
                  </a:lnTo>
                  <a:lnTo>
                    <a:pt x="0" y="575310"/>
                  </a:lnTo>
                  <a:lnTo>
                    <a:pt x="6350" y="575310"/>
                  </a:lnTo>
                  <a:lnTo>
                    <a:pt x="6350" y="568960"/>
                  </a:lnTo>
                  <a:close/>
                </a:path>
                <a:path w="6350" h="713739">
                  <a:moveTo>
                    <a:pt x="6350" y="575310"/>
                  </a:moveTo>
                  <a:lnTo>
                    <a:pt x="0" y="575310"/>
                  </a:lnTo>
                  <a:lnTo>
                    <a:pt x="0" y="581660"/>
                  </a:lnTo>
                  <a:lnTo>
                    <a:pt x="6350" y="581660"/>
                  </a:lnTo>
                  <a:lnTo>
                    <a:pt x="6350" y="575310"/>
                  </a:lnTo>
                  <a:close/>
                </a:path>
                <a:path w="6350" h="713739">
                  <a:moveTo>
                    <a:pt x="6350" y="581660"/>
                  </a:moveTo>
                  <a:lnTo>
                    <a:pt x="0" y="581660"/>
                  </a:lnTo>
                  <a:lnTo>
                    <a:pt x="0" y="588010"/>
                  </a:lnTo>
                  <a:lnTo>
                    <a:pt x="6350" y="588010"/>
                  </a:lnTo>
                  <a:lnTo>
                    <a:pt x="6350" y="581660"/>
                  </a:lnTo>
                  <a:close/>
                </a:path>
                <a:path w="6350" h="713739">
                  <a:moveTo>
                    <a:pt x="6350" y="588010"/>
                  </a:moveTo>
                  <a:lnTo>
                    <a:pt x="0" y="588010"/>
                  </a:lnTo>
                  <a:lnTo>
                    <a:pt x="0" y="594360"/>
                  </a:lnTo>
                  <a:lnTo>
                    <a:pt x="6350" y="594360"/>
                  </a:lnTo>
                  <a:lnTo>
                    <a:pt x="6350" y="588010"/>
                  </a:lnTo>
                  <a:close/>
                </a:path>
                <a:path w="6350" h="713739">
                  <a:moveTo>
                    <a:pt x="6350" y="594360"/>
                  </a:moveTo>
                  <a:lnTo>
                    <a:pt x="0" y="594360"/>
                  </a:lnTo>
                  <a:lnTo>
                    <a:pt x="0" y="600710"/>
                  </a:lnTo>
                  <a:lnTo>
                    <a:pt x="6350" y="600710"/>
                  </a:lnTo>
                  <a:lnTo>
                    <a:pt x="6350" y="594360"/>
                  </a:lnTo>
                  <a:close/>
                </a:path>
                <a:path w="6350" h="713739">
                  <a:moveTo>
                    <a:pt x="6350" y="600710"/>
                  </a:moveTo>
                  <a:lnTo>
                    <a:pt x="0" y="600710"/>
                  </a:lnTo>
                  <a:lnTo>
                    <a:pt x="0" y="607060"/>
                  </a:lnTo>
                  <a:lnTo>
                    <a:pt x="6350" y="607060"/>
                  </a:lnTo>
                  <a:lnTo>
                    <a:pt x="6350" y="600710"/>
                  </a:lnTo>
                  <a:close/>
                </a:path>
                <a:path w="6350" h="713739">
                  <a:moveTo>
                    <a:pt x="6350" y="607060"/>
                  </a:moveTo>
                  <a:lnTo>
                    <a:pt x="0" y="607060"/>
                  </a:lnTo>
                  <a:lnTo>
                    <a:pt x="0" y="613410"/>
                  </a:lnTo>
                  <a:lnTo>
                    <a:pt x="6350" y="613410"/>
                  </a:lnTo>
                  <a:lnTo>
                    <a:pt x="6350" y="607060"/>
                  </a:lnTo>
                  <a:close/>
                </a:path>
                <a:path w="6350" h="713739">
                  <a:moveTo>
                    <a:pt x="6350" y="613410"/>
                  </a:moveTo>
                  <a:lnTo>
                    <a:pt x="0" y="613410"/>
                  </a:lnTo>
                  <a:lnTo>
                    <a:pt x="0" y="619760"/>
                  </a:lnTo>
                  <a:lnTo>
                    <a:pt x="6350" y="619760"/>
                  </a:lnTo>
                  <a:lnTo>
                    <a:pt x="6350" y="613410"/>
                  </a:lnTo>
                  <a:close/>
                </a:path>
                <a:path w="6350" h="713739">
                  <a:moveTo>
                    <a:pt x="6350" y="619760"/>
                  </a:moveTo>
                  <a:lnTo>
                    <a:pt x="0" y="619760"/>
                  </a:lnTo>
                  <a:lnTo>
                    <a:pt x="0" y="626110"/>
                  </a:lnTo>
                  <a:lnTo>
                    <a:pt x="6350" y="626110"/>
                  </a:lnTo>
                  <a:lnTo>
                    <a:pt x="6350" y="619760"/>
                  </a:lnTo>
                  <a:close/>
                </a:path>
                <a:path w="6350" h="713739">
                  <a:moveTo>
                    <a:pt x="6350" y="626110"/>
                  </a:moveTo>
                  <a:lnTo>
                    <a:pt x="0" y="626110"/>
                  </a:lnTo>
                  <a:lnTo>
                    <a:pt x="0" y="632460"/>
                  </a:lnTo>
                  <a:lnTo>
                    <a:pt x="6350" y="632460"/>
                  </a:lnTo>
                  <a:lnTo>
                    <a:pt x="6350" y="626110"/>
                  </a:lnTo>
                  <a:close/>
                </a:path>
                <a:path w="6350" h="713739">
                  <a:moveTo>
                    <a:pt x="6350" y="632460"/>
                  </a:moveTo>
                  <a:lnTo>
                    <a:pt x="0" y="632460"/>
                  </a:lnTo>
                  <a:lnTo>
                    <a:pt x="0" y="638810"/>
                  </a:lnTo>
                  <a:lnTo>
                    <a:pt x="6350" y="638810"/>
                  </a:lnTo>
                  <a:lnTo>
                    <a:pt x="6350" y="632460"/>
                  </a:lnTo>
                  <a:close/>
                </a:path>
                <a:path w="6350" h="713739">
                  <a:moveTo>
                    <a:pt x="6350" y="638810"/>
                  </a:moveTo>
                  <a:lnTo>
                    <a:pt x="0" y="638810"/>
                  </a:lnTo>
                  <a:lnTo>
                    <a:pt x="0" y="645160"/>
                  </a:lnTo>
                  <a:lnTo>
                    <a:pt x="6350" y="645160"/>
                  </a:lnTo>
                  <a:lnTo>
                    <a:pt x="6350" y="638810"/>
                  </a:lnTo>
                  <a:close/>
                </a:path>
                <a:path w="6350" h="713739">
                  <a:moveTo>
                    <a:pt x="6350" y="645160"/>
                  </a:moveTo>
                  <a:lnTo>
                    <a:pt x="0" y="645160"/>
                  </a:lnTo>
                  <a:lnTo>
                    <a:pt x="0" y="651510"/>
                  </a:lnTo>
                  <a:lnTo>
                    <a:pt x="6350" y="651510"/>
                  </a:lnTo>
                  <a:lnTo>
                    <a:pt x="6350" y="645160"/>
                  </a:lnTo>
                  <a:close/>
                </a:path>
                <a:path w="6350" h="713739">
                  <a:moveTo>
                    <a:pt x="6350" y="651510"/>
                  </a:moveTo>
                  <a:lnTo>
                    <a:pt x="0" y="651510"/>
                  </a:lnTo>
                  <a:lnTo>
                    <a:pt x="0" y="657860"/>
                  </a:lnTo>
                  <a:lnTo>
                    <a:pt x="6350" y="657860"/>
                  </a:lnTo>
                  <a:lnTo>
                    <a:pt x="6350" y="651510"/>
                  </a:lnTo>
                  <a:close/>
                </a:path>
                <a:path w="6350" h="713739">
                  <a:moveTo>
                    <a:pt x="6350" y="657860"/>
                  </a:moveTo>
                  <a:lnTo>
                    <a:pt x="0" y="657860"/>
                  </a:lnTo>
                  <a:lnTo>
                    <a:pt x="0" y="664210"/>
                  </a:lnTo>
                  <a:lnTo>
                    <a:pt x="6350" y="664210"/>
                  </a:lnTo>
                  <a:lnTo>
                    <a:pt x="6350" y="657860"/>
                  </a:lnTo>
                  <a:close/>
                </a:path>
                <a:path w="6350" h="713739">
                  <a:moveTo>
                    <a:pt x="6350" y="664210"/>
                  </a:moveTo>
                  <a:lnTo>
                    <a:pt x="0" y="664210"/>
                  </a:lnTo>
                  <a:lnTo>
                    <a:pt x="0" y="670560"/>
                  </a:lnTo>
                  <a:lnTo>
                    <a:pt x="6350" y="670560"/>
                  </a:lnTo>
                  <a:lnTo>
                    <a:pt x="6350" y="664210"/>
                  </a:lnTo>
                  <a:close/>
                </a:path>
                <a:path w="6350" h="713739">
                  <a:moveTo>
                    <a:pt x="6350" y="670560"/>
                  </a:moveTo>
                  <a:lnTo>
                    <a:pt x="0" y="670560"/>
                  </a:lnTo>
                  <a:lnTo>
                    <a:pt x="0" y="676910"/>
                  </a:lnTo>
                  <a:lnTo>
                    <a:pt x="6350" y="676910"/>
                  </a:lnTo>
                  <a:lnTo>
                    <a:pt x="6350" y="670560"/>
                  </a:lnTo>
                  <a:close/>
                </a:path>
                <a:path w="6350" h="713739">
                  <a:moveTo>
                    <a:pt x="6350" y="676910"/>
                  </a:moveTo>
                  <a:lnTo>
                    <a:pt x="0" y="676910"/>
                  </a:lnTo>
                  <a:lnTo>
                    <a:pt x="0" y="683260"/>
                  </a:lnTo>
                  <a:lnTo>
                    <a:pt x="6350" y="683260"/>
                  </a:lnTo>
                  <a:lnTo>
                    <a:pt x="6350" y="676910"/>
                  </a:lnTo>
                  <a:close/>
                </a:path>
                <a:path w="6350" h="713739">
                  <a:moveTo>
                    <a:pt x="6350" y="683260"/>
                  </a:moveTo>
                  <a:lnTo>
                    <a:pt x="0" y="683260"/>
                  </a:lnTo>
                  <a:lnTo>
                    <a:pt x="0" y="689610"/>
                  </a:lnTo>
                  <a:lnTo>
                    <a:pt x="6350" y="689610"/>
                  </a:lnTo>
                  <a:lnTo>
                    <a:pt x="6350" y="683260"/>
                  </a:lnTo>
                  <a:close/>
                </a:path>
                <a:path w="6350" h="713739">
                  <a:moveTo>
                    <a:pt x="6350" y="689610"/>
                  </a:moveTo>
                  <a:lnTo>
                    <a:pt x="0" y="689610"/>
                  </a:lnTo>
                  <a:lnTo>
                    <a:pt x="0" y="695960"/>
                  </a:lnTo>
                  <a:lnTo>
                    <a:pt x="6350" y="695960"/>
                  </a:lnTo>
                  <a:lnTo>
                    <a:pt x="6350" y="689610"/>
                  </a:lnTo>
                  <a:close/>
                </a:path>
                <a:path w="6350" h="713739">
                  <a:moveTo>
                    <a:pt x="6350" y="695960"/>
                  </a:moveTo>
                  <a:lnTo>
                    <a:pt x="0" y="695960"/>
                  </a:lnTo>
                  <a:lnTo>
                    <a:pt x="0" y="702310"/>
                  </a:lnTo>
                  <a:lnTo>
                    <a:pt x="6350" y="702310"/>
                  </a:lnTo>
                  <a:lnTo>
                    <a:pt x="6350" y="695960"/>
                  </a:lnTo>
                  <a:close/>
                </a:path>
                <a:path w="6350" h="713739">
                  <a:moveTo>
                    <a:pt x="6350" y="702310"/>
                  </a:moveTo>
                  <a:lnTo>
                    <a:pt x="0" y="702310"/>
                  </a:lnTo>
                  <a:lnTo>
                    <a:pt x="0" y="708660"/>
                  </a:lnTo>
                  <a:lnTo>
                    <a:pt x="6350" y="708660"/>
                  </a:lnTo>
                  <a:lnTo>
                    <a:pt x="6350" y="702310"/>
                  </a:lnTo>
                  <a:close/>
                </a:path>
                <a:path w="6350" h="713739">
                  <a:moveTo>
                    <a:pt x="6350" y="708660"/>
                  </a:moveTo>
                  <a:lnTo>
                    <a:pt x="0" y="708660"/>
                  </a:lnTo>
                  <a:lnTo>
                    <a:pt x="0" y="713740"/>
                  </a:lnTo>
                  <a:lnTo>
                    <a:pt x="3810" y="713740"/>
                  </a:lnTo>
                  <a:lnTo>
                    <a:pt x="3810" y="712470"/>
                  </a:lnTo>
                  <a:lnTo>
                    <a:pt x="6350" y="712470"/>
                  </a:lnTo>
                  <a:lnTo>
                    <a:pt x="6350" y="708660"/>
                  </a:lnTo>
                  <a:close/>
                </a:path>
              </a:pathLst>
            </a:custGeom>
            <a:solidFill>
              <a:srgbClr val="5D00F2"/>
            </a:solidFill>
          </p:spPr>
          <p:txBody>
            <a:bodyPr bIns="0" lIns="0" rIns="0" rtlCol="0" tIns="0" wrap="square"/>
            <a:p/>
          </p:txBody>
        </p:sp>
        <p:sp>
          <p:nvSpPr>
            <p:cNvPr id="1049421" name="object 715"/>
            <p:cNvSpPr/>
            <p:nvPr/>
          </p:nvSpPr>
          <p:spPr>
            <a:xfrm>
              <a:off x="3294380" y="4461509"/>
              <a:ext cx="7620" cy="716280"/>
            </a:xfrm>
            <a:custGeom>
              <a:avLst/>
              <a:ahLst/>
              <a:rect l="l" t="t" r="r" b="b"/>
              <a:pathLst>
                <a:path w="7620" h="716279">
                  <a:moveTo>
                    <a:pt x="5080" y="0"/>
                  </a:moveTo>
                  <a:lnTo>
                    <a:pt x="0" y="0"/>
                  </a:lnTo>
                  <a:lnTo>
                    <a:pt x="0" y="5079"/>
                  </a:lnTo>
                  <a:lnTo>
                    <a:pt x="7620" y="5079"/>
                  </a:lnTo>
                  <a:lnTo>
                    <a:pt x="7620" y="1269"/>
                  </a:lnTo>
                  <a:lnTo>
                    <a:pt x="5080" y="1269"/>
                  </a:lnTo>
                  <a:lnTo>
                    <a:pt x="5080" y="0"/>
                  </a:lnTo>
                  <a:close/>
                </a:path>
                <a:path w="7620" h="716279">
                  <a:moveTo>
                    <a:pt x="7620" y="5080"/>
                  </a:moveTo>
                  <a:lnTo>
                    <a:pt x="0" y="5080"/>
                  </a:lnTo>
                  <a:lnTo>
                    <a:pt x="0" y="11429"/>
                  </a:lnTo>
                  <a:lnTo>
                    <a:pt x="7620" y="11429"/>
                  </a:lnTo>
                  <a:lnTo>
                    <a:pt x="7620" y="5080"/>
                  </a:lnTo>
                  <a:close/>
                </a:path>
                <a:path w="7620" h="716279">
                  <a:moveTo>
                    <a:pt x="7620" y="11430"/>
                  </a:moveTo>
                  <a:lnTo>
                    <a:pt x="0" y="11430"/>
                  </a:lnTo>
                  <a:lnTo>
                    <a:pt x="0" y="17779"/>
                  </a:lnTo>
                  <a:lnTo>
                    <a:pt x="7620" y="17779"/>
                  </a:lnTo>
                  <a:lnTo>
                    <a:pt x="7620" y="11430"/>
                  </a:lnTo>
                  <a:close/>
                </a:path>
                <a:path w="7620" h="716279">
                  <a:moveTo>
                    <a:pt x="7620" y="17780"/>
                  </a:moveTo>
                  <a:lnTo>
                    <a:pt x="0" y="17780"/>
                  </a:lnTo>
                  <a:lnTo>
                    <a:pt x="0" y="24129"/>
                  </a:lnTo>
                  <a:lnTo>
                    <a:pt x="7620" y="24129"/>
                  </a:lnTo>
                  <a:lnTo>
                    <a:pt x="7620" y="17780"/>
                  </a:lnTo>
                  <a:close/>
                </a:path>
                <a:path w="7620" h="716279">
                  <a:moveTo>
                    <a:pt x="7620" y="24130"/>
                  </a:moveTo>
                  <a:lnTo>
                    <a:pt x="0" y="24130"/>
                  </a:lnTo>
                  <a:lnTo>
                    <a:pt x="0" y="30479"/>
                  </a:lnTo>
                  <a:lnTo>
                    <a:pt x="7620" y="30479"/>
                  </a:lnTo>
                  <a:lnTo>
                    <a:pt x="7620" y="24130"/>
                  </a:lnTo>
                  <a:close/>
                </a:path>
                <a:path w="7620" h="716279">
                  <a:moveTo>
                    <a:pt x="7620" y="30480"/>
                  </a:moveTo>
                  <a:lnTo>
                    <a:pt x="0" y="30480"/>
                  </a:lnTo>
                  <a:lnTo>
                    <a:pt x="0" y="36829"/>
                  </a:lnTo>
                  <a:lnTo>
                    <a:pt x="7620" y="36829"/>
                  </a:lnTo>
                  <a:lnTo>
                    <a:pt x="7620" y="30480"/>
                  </a:lnTo>
                  <a:close/>
                </a:path>
                <a:path w="7620" h="716279">
                  <a:moveTo>
                    <a:pt x="7620" y="36830"/>
                  </a:moveTo>
                  <a:lnTo>
                    <a:pt x="0" y="36830"/>
                  </a:lnTo>
                  <a:lnTo>
                    <a:pt x="0" y="43179"/>
                  </a:lnTo>
                  <a:lnTo>
                    <a:pt x="7620" y="43179"/>
                  </a:lnTo>
                  <a:lnTo>
                    <a:pt x="7620" y="36830"/>
                  </a:lnTo>
                  <a:close/>
                </a:path>
                <a:path w="7620" h="716279">
                  <a:moveTo>
                    <a:pt x="7620" y="43180"/>
                  </a:moveTo>
                  <a:lnTo>
                    <a:pt x="0" y="43180"/>
                  </a:lnTo>
                  <a:lnTo>
                    <a:pt x="0" y="49529"/>
                  </a:lnTo>
                  <a:lnTo>
                    <a:pt x="7620" y="49529"/>
                  </a:lnTo>
                  <a:lnTo>
                    <a:pt x="7620" y="43180"/>
                  </a:lnTo>
                  <a:close/>
                </a:path>
                <a:path w="7620" h="716279">
                  <a:moveTo>
                    <a:pt x="7620" y="49530"/>
                  </a:moveTo>
                  <a:lnTo>
                    <a:pt x="0" y="49530"/>
                  </a:lnTo>
                  <a:lnTo>
                    <a:pt x="0" y="55879"/>
                  </a:lnTo>
                  <a:lnTo>
                    <a:pt x="7620" y="55879"/>
                  </a:lnTo>
                  <a:lnTo>
                    <a:pt x="7620" y="49530"/>
                  </a:lnTo>
                  <a:close/>
                </a:path>
                <a:path w="7620" h="716279">
                  <a:moveTo>
                    <a:pt x="7620" y="55880"/>
                  </a:moveTo>
                  <a:lnTo>
                    <a:pt x="0" y="55880"/>
                  </a:lnTo>
                  <a:lnTo>
                    <a:pt x="0" y="62229"/>
                  </a:lnTo>
                  <a:lnTo>
                    <a:pt x="7620" y="62229"/>
                  </a:lnTo>
                  <a:lnTo>
                    <a:pt x="7620" y="55880"/>
                  </a:lnTo>
                  <a:close/>
                </a:path>
                <a:path w="7620" h="716279">
                  <a:moveTo>
                    <a:pt x="7620" y="62230"/>
                  </a:moveTo>
                  <a:lnTo>
                    <a:pt x="0" y="62230"/>
                  </a:lnTo>
                  <a:lnTo>
                    <a:pt x="0" y="68579"/>
                  </a:lnTo>
                  <a:lnTo>
                    <a:pt x="7620" y="68579"/>
                  </a:lnTo>
                  <a:lnTo>
                    <a:pt x="7620" y="62230"/>
                  </a:lnTo>
                  <a:close/>
                </a:path>
                <a:path w="7620" h="716279">
                  <a:moveTo>
                    <a:pt x="7620" y="68580"/>
                  </a:moveTo>
                  <a:lnTo>
                    <a:pt x="0" y="68580"/>
                  </a:lnTo>
                  <a:lnTo>
                    <a:pt x="0" y="74929"/>
                  </a:lnTo>
                  <a:lnTo>
                    <a:pt x="7620" y="74929"/>
                  </a:lnTo>
                  <a:lnTo>
                    <a:pt x="7620" y="68580"/>
                  </a:lnTo>
                  <a:close/>
                </a:path>
                <a:path w="7620" h="716279">
                  <a:moveTo>
                    <a:pt x="7620" y="74930"/>
                  </a:moveTo>
                  <a:lnTo>
                    <a:pt x="0" y="74930"/>
                  </a:lnTo>
                  <a:lnTo>
                    <a:pt x="0" y="81279"/>
                  </a:lnTo>
                  <a:lnTo>
                    <a:pt x="7620" y="81279"/>
                  </a:lnTo>
                  <a:lnTo>
                    <a:pt x="7620" y="74930"/>
                  </a:lnTo>
                  <a:close/>
                </a:path>
                <a:path w="7620" h="716279">
                  <a:moveTo>
                    <a:pt x="7620" y="81280"/>
                  </a:moveTo>
                  <a:lnTo>
                    <a:pt x="0" y="81280"/>
                  </a:lnTo>
                  <a:lnTo>
                    <a:pt x="0" y="87629"/>
                  </a:lnTo>
                  <a:lnTo>
                    <a:pt x="7620" y="87629"/>
                  </a:lnTo>
                  <a:lnTo>
                    <a:pt x="7620" y="81280"/>
                  </a:lnTo>
                  <a:close/>
                </a:path>
                <a:path w="7620" h="716279">
                  <a:moveTo>
                    <a:pt x="7620" y="87630"/>
                  </a:moveTo>
                  <a:lnTo>
                    <a:pt x="0" y="87630"/>
                  </a:lnTo>
                  <a:lnTo>
                    <a:pt x="0" y="93979"/>
                  </a:lnTo>
                  <a:lnTo>
                    <a:pt x="7620" y="93979"/>
                  </a:lnTo>
                  <a:lnTo>
                    <a:pt x="7620" y="87630"/>
                  </a:lnTo>
                  <a:close/>
                </a:path>
                <a:path w="7620" h="716279">
                  <a:moveTo>
                    <a:pt x="7620" y="93980"/>
                  </a:moveTo>
                  <a:lnTo>
                    <a:pt x="0" y="93980"/>
                  </a:lnTo>
                  <a:lnTo>
                    <a:pt x="0" y="100329"/>
                  </a:lnTo>
                  <a:lnTo>
                    <a:pt x="7620" y="100329"/>
                  </a:lnTo>
                  <a:lnTo>
                    <a:pt x="7620" y="93980"/>
                  </a:lnTo>
                  <a:close/>
                </a:path>
                <a:path w="7620" h="716279">
                  <a:moveTo>
                    <a:pt x="7620" y="100330"/>
                  </a:moveTo>
                  <a:lnTo>
                    <a:pt x="0" y="100330"/>
                  </a:lnTo>
                  <a:lnTo>
                    <a:pt x="0" y="106679"/>
                  </a:lnTo>
                  <a:lnTo>
                    <a:pt x="7620" y="106679"/>
                  </a:lnTo>
                  <a:lnTo>
                    <a:pt x="7620" y="100330"/>
                  </a:lnTo>
                  <a:close/>
                </a:path>
                <a:path w="7620" h="716279">
                  <a:moveTo>
                    <a:pt x="7620" y="106680"/>
                  </a:moveTo>
                  <a:lnTo>
                    <a:pt x="0" y="106680"/>
                  </a:lnTo>
                  <a:lnTo>
                    <a:pt x="0" y="113029"/>
                  </a:lnTo>
                  <a:lnTo>
                    <a:pt x="7620" y="113029"/>
                  </a:lnTo>
                  <a:lnTo>
                    <a:pt x="7620" y="106680"/>
                  </a:lnTo>
                  <a:close/>
                </a:path>
                <a:path w="7620" h="716279">
                  <a:moveTo>
                    <a:pt x="7620" y="113030"/>
                  </a:moveTo>
                  <a:lnTo>
                    <a:pt x="0" y="113030"/>
                  </a:lnTo>
                  <a:lnTo>
                    <a:pt x="0" y="119379"/>
                  </a:lnTo>
                  <a:lnTo>
                    <a:pt x="7620" y="119379"/>
                  </a:lnTo>
                  <a:lnTo>
                    <a:pt x="7620" y="113030"/>
                  </a:lnTo>
                  <a:close/>
                </a:path>
                <a:path w="7620" h="716279">
                  <a:moveTo>
                    <a:pt x="7620" y="119380"/>
                  </a:moveTo>
                  <a:lnTo>
                    <a:pt x="0" y="119380"/>
                  </a:lnTo>
                  <a:lnTo>
                    <a:pt x="0" y="125729"/>
                  </a:lnTo>
                  <a:lnTo>
                    <a:pt x="7620" y="125729"/>
                  </a:lnTo>
                  <a:lnTo>
                    <a:pt x="7620" y="119380"/>
                  </a:lnTo>
                  <a:close/>
                </a:path>
                <a:path w="7620" h="716279">
                  <a:moveTo>
                    <a:pt x="7620" y="125730"/>
                  </a:moveTo>
                  <a:lnTo>
                    <a:pt x="0" y="125730"/>
                  </a:lnTo>
                  <a:lnTo>
                    <a:pt x="0" y="132079"/>
                  </a:lnTo>
                  <a:lnTo>
                    <a:pt x="7620" y="132079"/>
                  </a:lnTo>
                  <a:lnTo>
                    <a:pt x="7620" y="125730"/>
                  </a:lnTo>
                  <a:close/>
                </a:path>
                <a:path w="7620" h="716279">
                  <a:moveTo>
                    <a:pt x="7620" y="132080"/>
                  </a:moveTo>
                  <a:lnTo>
                    <a:pt x="0" y="132080"/>
                  </a:lnTo>
                  <a:lnTo>
                    <a:pt x="0" y="138429"/>
                  </a:lnTo>
                  <a:lnTo>
                    <a:pt x="7620" y="138429"/>
                  </a:lnTo>
                  <a:lnTo>
                    <a:pt x="7620" y="132080"/>
                  </a:lnTo>
                  <a:close/>
                </a:path>
                <a:path w="7620" h="716279">
                  <a:moveTo>
                    <a:pt x="7620" y="138430"/>
                  </a:moveTo>
                  <a:lnTo>
                    <a:pt x="0" y="138430"/>
                  </a:lnTo>
                  <a:lnTo>
                    <a:pt x="0" y="144779"/>
                  </a:lnTo>
                  <a:lnTo>
                    <a:pt x="7620" y="144779"/>
                  </a:lnTo>
                  <a:lnTo>
                    <a:pt x="7620" y="138430"/>
                  </a:lnTo>
                  <a:close/>
                </a:path>
                <a:path w="7620" h="716279">
                  <a:moveTo>
                    <a:pt x="7620" y="144780"/>
                  </a:moveTo>
                  <a:lnTo>
                    <a:pt x="0" y="144780"/>
                  </a:lnTo>
                  <a:lnTo>
                    <a:pt x="0" y="151129"/>
                  </a:lnTo>
                  <a:lnTo>
                    <a:pt x="7620" y="151129"/>
                  </a:lnTo>
                  <a:lnTo>
                    <a:pt x="7620" y="144780"/>
                  </a:lnTo>
                  <a:close/>
                </a:path>
                <a:path w="7620" h="716279">
                  <a:moveTo>
                    <a:pt x="7620" y="151130"/>
                  </a:moveTo>
                  <a:lnTo>
                    <a:pt x="0" y="151130"/>
                  </a:lnTo>
                  <a:lnTo>
                    <a:pt x="0" y="157479"/>
                  </a:lnTo>
                  <a:lnTo>
                    <a:pt x="7620" y="157479"/>
                  </a:lnTo>
                  <a:lnTo>
                    <a:pt x="7620" y="151130"/>
                  </a:lnTo>
                  <a:close/>
                </a:path>
                <a:path w="7620" h="716279">
                  <a:moveTo>
                    <a:pt x="7620" y="157480"/>
                  </a:moveTo>
                  <a:lnTo>
                    <a:pt x="0" y="157480"/>
                  </a:lnTo>
                  <a:lnTo>
                    <a:pt x="0" y="163829"/>
                  </a:lnTo>
                  <a:lnTo>
                    <a:pt x="7620" y="163829"/>
                  </a:lnTo>
                  <a:lnTo>
                    <a:pt x="7620" y="157480"/>
                  </a:lnTo>
                  <a:close/>
                </a:path>
                <a:path w="7620" h="716279">
                  <a:moveTo>
                    <a:pt x="7620" y="163830"/>
                  </a:moveTo>
                  <a:lnTo>
                    <a:pt x="0" y="163830"/>
                  </a:lnTo>
                  <a:lnTo>
                    <a:pt x="0" y="170179"/>
                  </a:lnTo>
                  <a:lnTo>
                    <a:pt x="7620" y="170179"/>
                  </a:lnTo>
                  <a:lnTo>
                    <a:pt x="7620" y="163830"/>
                  </a:lnTo>
                  <a:close/>
                </a:path>
                <a:path w="7620" h="716279">
                  <a:moveTo>
                    <a:pt x="7620" y="170180"/>
                  </a:moveTo>
                  <a:lnTo>
                    <a:pt x="0" y="170180"/>
                  </a:lnTo>
                  <a:lnTo>
                    <a:pt x="0" y="176529"/>
                  </a:lnTo>
                  <a:lnTo>
                    <a:pt x="7620" y="176529"/>
                  </a:lnTo>
                  <a:lnTo>
                    <a:pt x="7620" y="170180"/>
                  </a:lnTo>
                  <a:close/>
                </a:path>
                <a:path w="7620" h="716279">
                  <a:moveTo>
                    <a:pt x="7620" y="176530"/>
                  </a:moveTo>
                  <a:lnTo>
                    <a:pt x="0" y="176530"/>
                  </a:lnTo>
                  <a:lnTo>
                    <a:pt x="0" y="182879"/>
                  </a:lnTo>
                  <a:lnTo>
                    <a:pt x="7620" y="182879"/>
                  </a:lnTo>
                  <a:lnTo>
                    <a:pt x="7620" y="176530"/>
                  </a:lnTo>
                  <a:close/>
                </a:path>
                <a:path w="7620" h="716279">
                  <a:moveTo>
                    <a:pt x="7620" y="182880"/>
                  </a:moveTo>
                  <a:lnTo>
                    <a:pt x="0" y="182880"/>
                  </a:lnTo>
                  <a:lnTo>
                    <a:pt x="0" y="185419"/>
                  </a:lnTo>
                  <a:lnTo>
                    <a:pt x="1270" y="185419"/>
                  </a:lnTo>
                  <a:lnTo>
                    <a:pt x="1270" y="187959"/>
                  </a:lnTo>
                  <a:lnTo>
                    <a:pt x="2540" y="187959"/>
                  </a:lnTo>
                  <a:lnTo>
                    <a:pt x="2540" y="189229"/>
                  </a:lnTo>
                  <a:lnTo>
                    <a:pt x="7620" y="189229"/>
                  </a:lnTo>
                  <a:lnTo>
                    <a:pt x="7620" y="182880"/>
                  </a:lnTo>
                  <a:close/>
                </a:path>
                <a:path w="7620" h="716279">
                  <a:moveTo>
                    <a:pt x="7620" y="189230"/>
                  </a:moveTo>
                  <a:lnTo>
                    <a:pt x="3810" y="189230"/>
                  </a:lnTo>
                  <a:lnTo>
                    <a:pt x="3810" y="190500"/>
                  </a:lnTo>
                  <a:lnTo>
                    <a:pt x="5080" y="190500"/>
                  </a:lnTo>
                  <a:lnTo>
                    <a:pt x="5080" y="191769"/>
                  </a:lnTo>
                  <a:lnTo>
                    <a:pt x="6350" y="191769"/>
                  </a:lnTo>
                  <a:lnTo>
                    <a:pt x="6350" y="193039"/>
                  </a:lnTo>
                  <a:lnTo>
                    <a:pt x="7620" y="193039"/>
                  </a:lnTo>
                  <a:lnTo>
                    <a:pt x="7620" y="189230"/>
                  </a:lnTo>
                  <a:close/>
                </a:path>
                <a:path w="7620" h="716279">
                  <a:moveTo>
                    <a:pt x="7620" y="295909"/>
                  </a:moveTo>
                  <a:lnTo>
                    <a:pt x="0" y="295909"/>
                  </a:lnTo>
                  <a:lnTo>
                    <a:pt x="0" y="303529"/>
                  </a:lnTo>
                  <a:lnTo>
                    <a:pt x="7620" y="303529"/>
                  </a:lnTo>
                  <a:lnTo>
                    <a:pt x="7620" y="295909"/>
                  </a:lnTo>
                  <a:close/>
                </a:path>
                <a:path w="7620" h="716279">
                  <a:moveTo>
                    <a:pt x="7620" y="303530"/>
                  </a:moveTo>
                  <a:lnTo>
                    <a:pt x="0" y="303530"/>
                  </a:lnTo>
                  <a:lnTo>
                    <a:pt x="0" y="347979"/>
                  </a:lnTo>
                  <a:lnTo>
                    <a:pt x="7620" y="347979"/>
                  </a:lnTo>
                  <a:lnTo>
                    <a:pt x="7620" y="303530"/>
                  </a:lnTo>
                  <a:close/>
                </a:path>
                <a:path w="7620" h="716279">
                  <a:moveTo>
                    <a:pt x="7620" y="347980"/>
                  </a:moveTo>
                  <a:lnTo>
                    <a:pt x="0" y="347980"/>
                  </a:lnTo>
                  <a:lnTo>
                    <a:pt x="0" y="421639"/>
                  </a:lnTo>
                  <a:lnTo>
                    <a:pt x="7620" y="421639"/>
                  </a:lnTo>
                  <a:lnTo>
                    <a:pt x="7620" y="347980"/>
                  </a:lnTo>
                  <a:close/>
                </a:path>
                <a:path w="7620" h="716279">
                  <a:moveTo>
                    <a:pt x="7620" y="529589"/>
                  </a:moveTo>
                  <a:lnTo>
                    <a:pt x="6350" y="529589"/>
                  </a:lnTo>
                  <a:lnTo>
                    <a:pt x="6350" y="530859"/>
                  </a:lnTo>
                  <a:lnTo>
                    <a:pt x="5080" y="530859"/>
                  </a:lnTo>
                  <a:lnTo>
                    <a:pt x="5080" y="532129"/>
                  </a:lnTo>
                  <a:lnTo>
                    <a:pt x="7620" y="532129"/>
                  </a:lnTo>
                  <a:lnTo>
                    <a:pt x="7620" y="529589"/>
                  </a:lnTo>
                  <a:close/>
                </a:path>
                <a:path w="7620" h="716279">
                  <a:moveTo>
                    <a:pt x="7620" y="532130"/>
                  </a:moveTo>
                  <a:lnTo>
                    <a:pt x="2540" y="532130"/>
                  </a:lnTo>
                  <a:lnTo>
                    <a:pt x="2540" y="533400"/>
                  </a:lnTo>
                  <a:lnTo>
                    <a:pt x="1270" y="533400"/>
                  </a:lnTo>
                  <a:lnTo>
                    <a:pt x="1270" y="534669"/>
                  </a:lnTo>
                  <a:lnTo>
                    <a:pt x="0" y="534669"/>
                  </a:lnTo>
                  <a:lnTo>
                    <a:pt x="0" y="538479"/>
                  </a:lnTo>
                  <a:lnTo>
                    <a:pt x="7620" y="538479"/>
                  </a:lnTo>
                  <a:lnTo>
                    <a:pt x="7620" y="532130"/>
                  </a:lnTo>
                  <a:close/>
                </a:path>
                <a:path w="7620" h="716279">
                  <a:moveTo>
                    <a:pt x="7620" y="538480"/>
                  </a:moveTo>
                  <a:lnTo>
                    <a:pt x="0" y="538480"/>
                  </a:lnTo>
                  <a:lnTo>
                    <a:pt x="0" y="544829"/>
                  </a:lnTo>
                  <a:lnTo>
                    <a:pt x="7620" y="544829"/>
                  </a:lnTo>
                  <a:lnTo>
                    <a:pt x="7620" y="538480"/>
                  </a:lnTo>
                  <a:close/>
                </a:path>
                <a:path w="7620" h="716279">
                  <a:moveTo>
                    <a:pt x="7620" y="544830"/>
                  </a:moveTo>
                  <a:lnTo>
                    <a:pt x="0" y="544830"/>
                  </a:lnTo>
                  <a:lnTo>
                    <a:pt x="0" y="551179"/>
                  </a:lnTo>
                  <a:lnTo>
                    <a:pt x="7620" y="551179"/>
                  </a:lnTo>
                  <a:lnTo>
                    <a:pt x="7620" y="544830"/>
                  </a:lnTo>
                  <a:close/>
                </a:path>
                <a:path w="7620" h="716279">
                  <a:moveTo>
                    <a:pt x="7620" y="551180"/>
                  </a:moveTo>
                  <a:lnTo>
                    <a:pt x="0" y="551180"/>
                  </a:lnTo>
                  <a:lnTo>
                    <a:pt x="0" y="557529"/>
                  </a:lnTo>
                  <a:lnTo>
                    <a:pt x="7620" y="557529"/>
                  </a:lnTo>
                  <a:lnTo>
                    <a:pt x="7620" y="551180"/>
                  </a:lnTo>
                  <a:close/>
                </a:path>
                <a:path w="7620" h="716279">
                  <a:moveTo>
                    <a:pt x="7620" y="557530"/>
                  </a:moveTo>
                  <a:lnTo>
                    <a:pt x="0" y="557530"/>
                  </a:lnTo>
                  <a:lnTo>
                    <a:pt x="0" y="563879"/>
                  </a:lnTo>
                  <a:lnTo>
                    <a:pt x="7620" y="563879"/>
                  </a:lnTo>
                  <a:lnTo>
                    <a:pt x="7620" y="557530"/>
                  </a:lnTo>
                  <a:close/>
                </a:path>
                <a:path w="7620" h="716279">
                  <a:moveTo>
                    <a:pt x="7620" y="563880"/>
                  </a:moveTo>
                  <a:lnTo>
                    <a:pt x="0" y="563880"/>
                  </a:lnTo>
                  <a:lnTo>
                    <a:pt x="0" y="570229"/>
                  </a:lnTo>
                  <a:lnTo>
                    <a:pt x="7620" y="570229"/>
                  </a:lnTo>
                  <a:lnTo>
                    <a:pt x="7620" y="563880"/>
                  </a:lnTo>
                  <a:close/>
                </a:path>
                <a:path w="7620" h="716279">
                  <a:moveTo>
                    <a:pt x="7620" y="570230"/>
                  </a:moveTo>
                  <a:lnTo>
                    <a:pt x="0" y="570230"/>
                  </a:lnTo>
                  <a:lnTo>
                    <a:pt x="0" y="576579"/>
                  </a:lnTo>
                  <a:lnTo>
                    <a:pt x="7620" y="576579"/>
                  </a:lnTo>
                  <a:lnTo>
                    <a:pt x="7620" y="570230"/>
                  </a:lnTo>
                  <a:close/>
                </a:path>
                <a:path w="7620" h="716279">
                  <a:moveTo>
                    <a:pt x="7620" y="576580"/>
                  </a:moveTo>
                  <a:lnTo>
                    <a:pt x="0" y="576580"/>
                  </a:lnTo>
                  <a:lnTo>
                    <a:pt x="0" y="582929"/>
                  </a:lnTo>
                  <a:lnTo>
                    <a:pt x="7620" y="582929"/>
                  </a:lnTo>
                  <a:lnTo>
                    <a:pt x="7620" y="576580"/>
                  </a:lnTo>
                  <a:close/>
                </a:path>
                <a:path w="7620" h="716279">
                  <a:moveTo>
                    <a:pt x="7620" y="582930"/>
                  </a:moveTo>
                  <a:lnTo>
                    <a:pt x="0" y="582930"/>
                  </a:lnTo>
                  <a:lnTo>
                    <a:pt x="0" y="589279"/>
                  </a:lnTo>
                  <a:lnTo>
                    <a:pt x="7620" y="589279"/>
                  </a:lnTo>
                  <a:lnTo>
                    <a:pt x="7620" y="582930"/>
                  </a:lnTo>
                  <a:close/>
                </a:path>
                <a:path w="7620" h="716279">
                  <a:moveTo>
                    <a:pt x="7620" y="589280"/>
                  </a:moveTo>
                  <a:lnTo>
                    <a:pt x="0" y="589280"/>
                  </a:lnTo>
                  <a:lnTo>
                    <a:pt x="0" y="595629"/>
                  </a:lnTo>
                  <a:lnTo>
                    <a:pt x="7620" y="595629"/>
                  </a:lnTo>
                  <a:lnTo>
                    <a:pt x="7620" y="589280"/>
                  </a:lnTo>
                  <a:close/>
                </a:path>
                <a:path w="7620" h="716279">
                  <a:moveTo>
                    <a:pt x="7620" y="595630"/>
                  </a:moveTo>
                  <a:lnTo>
                    <a:pt x="0" y="595630"/>
                  </a:lnTo>
                  <a:lnTo>
                    <a:pt x="0" y="601979"/>
                  </a:lnTo>
                  <a:lnTo>
                    <a:pt x="7620" y="601979"/>
                  </a:lnTo>
                  <a:lnTo>
                    <a:pt x="7620" y="595630"/>
                  </a:lnTo>
                  <a:close/>
                </a:path>
                <a:path w="7620" h="716279">
                  <a:moveTo>
                    <a:pt x="7620" y="601980"/>
                  </a:moveTo>
                  <a:lnTo>
                    <a:pt x="0" y="601980"/>
                  </a:lnTo>
                  <a:lnTo>
                    <a:pt x="0" y="608329"/>
                  </a:lnTo>
                  <a:lnTo>
                    <a:pt x="7620" y="608329"/>
                  </a:lnTo>
                  <a:lnTo>
                    <a:pt x="7620" y="601980"/>
                  </a:lnTo>
                  <a:close/>
                </a:path>
                <a:path w="7620" h="716279">
                  <a:moveTo>
                    <a:pt x="7620" y="608330"/>
                  </a:moveTo>
                  <a:lnTo>
                    <a:pt x="0" y="608330"/>
                  </a:lnTo>
                  <a:lnTo>
                    <a:pt x="0" y="614679"/>
                  </a:lnTo>
                  <a:lnTo>
                    <a:pt x="7620" y="614679"/>
                  </a:lnTo>
                  <a:lnTo>
                    <a:pt x="7620" y="608330"/>
                  </a:lnTo>
                  <a:close/>
                </a:path>
                <a:path w="7620" h="716279">
                  <a:moveTo>
                    <a:pt x="7620" y="614680"/>
                  </a:moveTo>
                  <a:lnTo>
                    <a:pt x="0" y="614680"/>
                  </a:lnTo>
                  <a:lnTo>
                    <a:pt x="0" y="621029"/>
                  </a:lnTo>
                  <a:lnTo>
                    <a:pt x="7620" y="621029"/>
                  </a:lnTo>
                  <a:lnTo>
                    <a:pt x="7620" y="614680"/>
                  </a:lnTo>
                  <a:close/>
                </a:path>
                <a:path w="7620" h="716279">
                  <a:moveTo>
                    <a:pt x="7620" y="621030"/>
                  </a:moveTo>
                  <a:lnTo>
                    <a:pt x="0" y="621030"/>
                  </a:lnTo>
                  <a:lnTo>
                    <a:pt x="0" y="627379"/>
                  </a:lnTo>
                  <a:lnTo>
                    <a:pt x="7620" y="627379"/>
                  </a:lnTo>
                  <a:lnTo>
                    <a:pt x="7620" y="621030"/>
                  </a:lnTo>
                  <a:close/>
                </a:path>
                <a:path w="7620" h="716279">
                  <a:moveTo>
                    <a:pt x="7620" y="627380"/>
                  </a:moveTo>
                  <a:lnTo>
                    <a:pt x="0" y="627380"/>
                  </a:lnTo>
                  <a:lnTo>
                    <a:pt x="0" y="633729"/>
                  </a:lnTo>
                  <a:lnTo>
                    <a:pt x="7620" y="633729"/>
                  </a:lnTo>
                  <a:lnTo>
                    <a:pt x="7620" y="627380"/>
                  </a:lnTo>
                  <a:close/>
                </a:path>
                <a:path w="7620" h="716279">
                  <a:moveTo>
                    <a:pt x="7620" y="633730"/>
                  </a:moveTo>
                  <a:lnTo>
                    <a:pt x="0" y="633730"/>
                  </a:lnTo>
                  <a:lnTo>
                    <a:pt x="0" y="640079"/>
                  </a:lnTo>
                  <a:lnTo>
                    <a:pt x="7620" y="640079"/>
                  </a:lnTo>
                  <a:lnTo>
                    <a:pt x="7620" y="633730"/>
                  </a:lnTo>
                  <a:close/>
                </a:path>
                <a:path w="7620" h="716279">
                  <a:moveTo>
                    <a:pt x="7620" y="640080"/>
                  </a:moveTo>
                  <a:lnTo>
                    <a:pt x="0" y="640080"/>
                  </a:lnTo>
                  <a:lnTo>
                    <a:pt x="0" y="646429"/>
                  </a:lnTo>
                  <a:lnTo>
                    <a:pt x="7620" y="646429"/>
                  </a:lnTo>
                  <a:lnTo>
                    <a:pt x="7620" y="640080"/>
                  </a:lnTo>
                  <a:close/>
                </a:path>
                <a:path w="7620" h="716279">
                  <a:moveTo>
                    <a:pt x="7620" y="646430"/>
                  </a:moveTo>
                  <a:lnTo>
                    <a:pt x="0" y="646430"/>
                  </a:lnTo>
                  <a:lnTo>
                    <a:pt x="0" y="652779"/>
                  </a:lnTo>
                  <a:lnTo>
                    <a:pt x="7620" y="652779"/>
                  </a:lnTo>
                  <a:lnTo>
                    <a:pt x="7620" y="646430"/>
                  </a:lnTo>
                  <a:close/>
                </a:path>
                <a:path w="7620" h="716279">
                  <a:moveTo>
                    <a:pt x="7620" y="652780"/>
                  </a:moveTo>
                  <a:lnTo>
                    <a:pt x="0" y="652780"/>
                  </a:lnTo>
                  <a:lnTo>
                    <a:pt x="0" y="659129"/>
                  </a:lnTo>
                  <a:lnTo>
                    <a:pt x="7620" y="659129"/>
                  </a:lnTo>
                  <a:lnTo>
                    <a:pt x="7620" y="652780"/>
                  </a:lnTo>
                  <a:close/>
                </a:path>
                <a:path w="7620" h="716279">
                  <a:moveTo>
                    <a:pt x="7620" y="659130"/>
                  </a:moveTo>
                  <a:lnTo>
                    <a:pt x="0" y="659130"/>
                  </a:lnTo>
                  <a:lnTo>
                    <a:pt x="0" y="665479"/>
                  </a:lnTo>
                  <a:lnTo>
                    <a:pt x="7620" y="665479"/>
                  </a:lnTo>
                  <a:lnTo>
                    <a:pt x="7620" y="659130"/>
                  </a:lnTo>
                  <a:close/>
                </a:path>
                <a:path w="7620" h="716279">
                  <a:moveTo>
                    <a:pt x="7620" y="665480"/>
                  </a:moveTo>
                  <a:lnTo>
                    <a:pt x="0" y="665480"/>
                  </a:lnTo>
                  <a:lnTo>
                    <a:pt x="0" y="671829"/>
                  </a:lnTo>
                  <a:lnTo>
                    <a:pt x="7620" y="671829"/>
                  </a:lnTo>
                  <a:lnTo>
                    <a:pt x="7620" y="665480"/>
                  </a:lnTo>
                  <a:close/>
                </a:path>
                <a:path w="7620" h="716279">
                  <a:moveTo>
                    <a:pt x="7620" y="671830"/>
                  </a:moveTo>
                  <a:lnTo>
                    <a:pt x="0" y="671830"/>
                  </a:lnTo>
                  <a:lnTo>
                    <a:pt x="0" y="678179"/>
                  </a:lnTo>
                  <a:lnTo>
                    <a:pt x="7620" y="678179"/>
                  </a:lnTo>
                  <a:lnTo>
                    <a:pt x="7620" y="671830"/>
                  </a:lnTo>
                  <a:close/>
                </a:path>
                <a:path w="7620" h="716279">
                  <a:moveTo>
                    <a:pt x="7620" y="678180"/>
                  </a:moveTo>
                  <a:lnTo>
                    <a:pt x="0" y="678180"/>
                  </a:lnTo>
                  <a:lnTo>
                    <a:pt x="0" y="684529"/>
                  </a:lnTo>
                  <a:lnTo>
                    <a:pt x="7620" y="684529"/>
                  </a:lnTo>
                  <a:lnTo>
                    <a:pt x="7620" y="678180"/>
                  </a:lnTo>
                  <a:close/>
                </a:path>
                <a:path w="7620" h="716279">
                  <a:moveTo>
                    <a:pt x="7620" y="684530"/>
                  </a:moveTo>
                  <a:lnTo>
                    <a:pt x="0" y="684530"/>
                  </a:lnTo>
                  <a:lnTo>
                    <a:pt x="0" y="690879"/>
                  </a:lnTo>
                  <a:lnTo>
                    <a:pt x="7620" y="690879"/>
                  </a:lnTo>
                  <a:lnTo>
                    <a:pt x="7620" y="684530"/>
                  </a:lnTo>
                  <a:close/>
                </a:path>
                <a:path w="7620" h="716279">
                  <a:moveTo>
                    <a:pt x="7620" y="690880"/>
                  </a:moveTo>
                  <a:lnTo>
                    <a:pt x="0" y="690880"/>
                  </a:lnTo>
                  <a:lnTo>
                    <a:pt x="0" y="697229"/>
                  </a:lnTo>
                  <a:lnTo>
                    <a:pt x="7620" y="697229"/>
                  </a:lnTo>
                  <a:lnTo>
                    <a:pt x="7620" y="690880"/>
                  </a:lnTo>
                  <a:close/>
                </a:path>
                <a:path w="7620" h="716279">
                  <a:moveTo>
                    <a:pt x="7620" y="697230"/>
                  </a:moveTo>
                  <a:lnTo>
                    <a:pt x="0" y="697230"/>
                  </a:lnTo>
                  <a:lnTo>
                    <a:pt x="0" y="703579"/>
                  </a:lnTo>
                  <a:lnTo>
                    <a:pt x="7620" y="703579"/>
                  </a:lnTo>
                  <a:lnTo>
                    <a:pt x="7620" y="697230"/>
                  </a:lnTo>
                  <a:close/>
                </a:path>
                <a:path w="7620" h="716279">
                  <a:moveTo>
                    <a:pt x="7620" y="703580"/>
                  </a:moveTo>
                  <a:lnTo>
                    <a:pt x="0" y="703580"/>
                  </a:lnTo>
                  <a:lnTo>
                    <a:pt x="0" y="709929"/>
                  </a:lnTo>
                  <a:lnTo>
                    <a:pt x="7620" y="709929"/>
                  </a:lnTo>
                  <a:lnTo>
                    <a:pt x="7620" y="703580"/>
                  </a:lnTo>
                  <a:close/>
                </a:path>
                <a:path w="7620" h="716279">
                  <a:moveTo>
                    <a:pt x="7620" y="709930"/>
                  </a:moveTo>
                  <a:lnTo>
                    <a:pt x="0" y="709930"/>
                  </a:lnTo>
                  <a:lnTo>
                    <a:pt x="0" y="716279"/>
                  </a:lnTo>
                  <a:lnTo>
                    <a:pt x="1270" y="716279"/>
                  </a:lnTo>
                  <a:lnTo>
                    <a:pt x="1270" y="715009"/>
                  </a:lnTo>
                  <a:lnTo>
                    <a:pt x="7620" y="715009"/>
                  </a:lnTo>
                  <a:lnTo>
                    <a:pt x="7620" y="709930"/>
                  </a:lnTo>
                  <a:close/>
                </a:path>
              </a:pathLst>
            </a:custGeom>
            <a:solidFill>
              <a:srgbClr val="5C00F2"/>
            </a:solidFill>
          </p:spPr>
          <p:txBody>
            <a:bodyPr bIns="0" lIns="0" rIns="0" rtlCol="0" tIns="0" wrap="square"/>
            <a:p/>
          </p:txBody>
        </p:sp>
        <p:sp>
          <p:nvSpPr>
            <p:cNvPr id="1049422" name="object 716"/>
            <p:cNvSpPr/>
            <p:nvPr/>
          </p:nvSpPr>
          <p:spPr>
            <a:xfrm>
              <a:off x="3286759" y="4461509"/>
              <a:ext cx="7620" cy="716280"/>
            </a:xfrm>
            <a:custGeom>
              <a:avLst/>
              <a:ahLst/>
              <a:rect l="l" t="t" r="r" b="b"/>
              <a:pathLst>
                <a:path w="7620" h="716279">
                  <a:moveTo>
                    <a:pt x="7619" y="0"/>
                  </a:moveTo>
                  <a:lnTo>
                    <a:pt x="0" y="0"/>
                  </a:lnTo>
                  <a:lnTo>
                    <a:pt x="0" y="5079"/>
                  </a:lnTo>
                  <a:lnTo>
                    <a:pt x="7619" y="5079"/>
                  </a:lnTo>
                  <a:lnTo>
                    <a:pt x="7619" y="0"/>
                  </a:lnTo>
                  <a:close/>
                </a:path>
                <a:path w="7620" h="716279">
                  <a:moveTo>
                    <a:pt x="7619" y="5080"/>
                  </a:moveTo>
                  <a:lnTo>
                    <a:pt x="0" y="5080"/>
                  </a:lnTo>
                  <a:lnTo>
                    <a:pt x="0" y="11429"/>
                  </a:lnTo>
                  <a:lnTo>
                    <a:pt x="7619" y="11429"/>
                  </a:lnTo>
                  <a:lnTo>
                    <a:pt x="7619" y="5080"/>
                  </a:lnTo>
                  <a:close/>
                </a:path>
                <a:path w="7620" h="716279">
                  <a:moveTo>
                    <a:pt x="7619" y="11430"/>
                  </a:moveTo>
                  <a:lnTo>
                    <a:pt x="0" y="11430"/>
                  </a:lnTo>
                  <a:lnTo>
                    <a:pt x="0" y="17779"/>
                  </a:lnTo>
                  <a:lnTo>
                    <a:pt x="7619" y="17779"/>
                  </a:lnTo>
                  <a:lnTo>
                    <a:pt x="7619" y="11430"/>
                  </a:lnTo>
                  <a:close/>
                </a:path>
                <a:path w="7620" h="716279">
                  <a:moveTo>
                    <a:pt x="7619" y="17780"/>
                  </a:moveTo>
                  <a:lnTo>
                    <a:pt x="0" y="17780"/>
                  </a:lnTo>
                  <a:lnTo>
                    <a:pt x="0" y="24129"/>
                  </a:lnTo>
                  <a:lnTo>
                    <a:pt x="7619" y="24129"/>
                  </a:lnTo>
                  <a:lnTo>
                    <a:pt x="7619" y="17780"/>
                  </a:lnTo>
                  <a:close/>
                </a:path>
                <a:path w="7620" h="716279">
                  <a:moveTo>
                    <a:pt x="7619" y="24130"/>
                  </a:moveTo>
                  <a:lnTo>
                    <a:pt x="0" y="24130"/>
                  </a:lnTo>
                  <a:lnTo>
                    <a:pt x="0" y="30479"/>
                  </a:lnTo>
                  <a:lnTo>
                    <a:pt x="7619" y="30479"/>
                  </a:lnTo>
                  <a:lnTo>
                    <a:pt x="7619" y="24130"/>
                  </a:lnTo>
                  <a:close/>
                </a:path>
                <a:path w="7620" h="716279">
                  <a:moveTo>
                    <a:pt x="7619" y="30480"/>
                  </a:moveTo>
                  <a:lnTo>
                    <a:pt x="0" y="30480"/>
                  </a:lnTo>
                  <a:lnTo>
                    <a:pt x="0" y="36829"/>
                  </a:lnTo>
                  <a:lnTo>
                    <a:pt x="7619" y="36829"/>
                  </a:lnTo>
                  <a:lnTo>
                    <a:pt x="7619" y="30480"/>
                  </a:lnTo>
                  <a:close/>
                </a:path>
                <a:path w="7620" h="716279">
                  <a:moveTo>
                    <a:pt x="7619" y="36830"/>
                  </a:moveTo>
                  <a:lnTo>
                    <a:pt x="0" y="36830"/>
                  </a:lnTo>
                  <a:lnTo>
                    <a:pt x="0" y="43179"/>
                  </a:lnTo>
                  <a:lnTo>
                    <a:pt x="7619" y="43179"/>
                  </a:lnTo>
                  <a:lnTo>
                    <a:pt x="7619" y="36830"/>
                  </a:lnTo>
                  <a:close/>
                </a:path>
                <a:path w="7620" h="716279">
                  <a:moveTo>
                    <a:pt x="7619" y="43180"/>
                  </a:moveTo>
                  <a:lnTo>
                    <a:pt x="0" y="43180"/>
                  </a:lnTo>
                  <a:lnTo>
                    <a:pt x="0" y="49529"/>
                  </a:lnTo>
                  <a:lnTo>
                    <a:pt x="7619" y="49529"/>
                  </a:lnTo>
                  <a:lnTo>
                    <a:pt x="7619" y="43180"/>
                  </a:lnTo>
                  <a:close/>
                </a:path>
                <a:path w="7620" h="716279">
                  <a:moveTo>
                    <a:pt x="7619" y="49530"/>
                  </a:moveTo>
                  <a:lnTo>
                    <a:pt x="0" y="49530"/>
                  </a:lnTo>
                  <a:lnTo>
                    <a:pt x="0" y="55879"/>
                  </a:lnTo>
                  <a:lnTo>
                    <a:pt x="7619" y="55879"/>
                  </a:lnTo>
                  <a:lnTo>
                    <a:pt x="7619" y="49530"/>
                  </a:lnTo>
                  <a:close/>
                </a:path>
                <a:path w="7620" h="716279">
                  <a:moveTo>
                    <a:pt x="7619" y="55880"/>
                  </a:moveTo>
                  <a:lnTo>
                    <a:pt x="0" y="55880"/>
                  </a:lnTo>
                  <a:lnTo>
                    <a:pt x="0" y="62229"/>
                  </a:lnTo>
                  <a:lnTo>
                    <a:pt x="7619" y="62229"/>
                  </a:lnTo>
                  <a:lnTo>
                    <a:pt x="7619" y="55880"/>
                  </a:lnTo>
                  <a:close/>
                </a:path>
                <a:path w="7620" h="716279">
                  <a:moveTo>
                    <a:pt x="7619" y="62230"/>
                  </a:moveTo>
                  <a:lnTo>
                    <a:pt x="0" y="62230"/>
                  </a:lnTo>
                  <a:lnTo>
                    <a:pt x="0" y="68579"/>
                  </a:lnTo>
                  <a:lnTo>
                    <a:pt x="7619" y="68579"/>
                  </a:lnTo>
                  <a:lnTo>
                    <a:pt x="7619" y="62230"/>
                  </a:lnTo>
                  <a:close/>
                </a:path>
                <a:path w="7620" h="716279">
                  <a:moveTo>
                    <a:pt x="7619" y="68580"/>
                  </a:moveTo>
                  <a:lnTo>
                    <a:pt x="0" y="68580"/>
                  </a:lnTo>
                  <a:lnTo>
                    <a:pt x="0" y="74929"/>
                  </a:lnTo>
                  <a:lnTo>
                    <a:pt x="7619" y="74929"/>
                  </a:lnTo>
                  <a:lnTo>
                    <a:pt x="7619" y="68580"/>
                  </a:lnTo>
                  <a:close/>
                </a:path>
                <a:path w="7620" h="716279">
                  <a:moveTo>
                    <a:pt x="7619" y="74930"/>
                  </a:moveTo>
                  <a:lnTo>
                    <a:pt x="0" y="74930"/>
                  </a:lnTo>
                  <a:lnTo>
                    <a:pt x="0" y="81279"/>
                  </a:lnTo>
                  <a:lnTo>
                    <a:pt x="7619" y="81279"/>
                  </a:lnTo>
                  <a:lnTo>
                    <a:pt x="7619" y="74930"/>
                  </a:lnTo>
                  <a:close/>
                </a:path>
                <a:path w="7620" h="716279">
                  <a:moveTo>
                    <a:pt x="7619" y="81280"/>
                  </a:moveTo>
                  <a:lnTo>
                    <a:pt x="0" y="81280"/>
                  </a:lnTo>
                  <a:lnTo>
                    <a:pt x="0" y="87629"/>
                  </a:lnTo>
                  <a:lnTo>
                    <a:pt x="7619" y="87629"/>
                  </a:lnTo>
                  <a:lnTo>
                    <a:pt x="7619" y="81280"/>
                  </a:lnTo>
                  <a:close/>
                </a:path>
                <a:path w="7620" h="716279">
                  <a:moveTo>
                    <a:pt x="7619" y="87630"/>
                  </a:moveTo>
                  <a:lnTo>
                    <a:pt x="0" y="87630"/>
                  </a:lnTo>
                  <a:lnTo>
                    <a:pt x="0" y="93979"/>
                  </a:lnTo>
                  <a:lnTo>
                    <a:pt x="7619" y="93979"/>
                  </a:lnTo>
                  <a:lnTo>
                    <a:pt x="7619" y="87630"/>
                  </a:lnTo>
                  <a:close/>
                </a:path>
                <a:path w="7620" h="716279">
                  <a:moveTo>
                    <a:pt x="7619" y="93980"/>
                  </a:moveTo>
                  <a:lnTo>
                    <a:pt x="0" y="93980"/>
                  </a:lnTo>
                  <a:lnTo>
                    <a:pt x="0" y="100329"/>
                  </a:lnTo>
                  <a:lnTo>
                    <a:pt x="7619" y="100329"/>
                  </a:lnTo>
                  <a:lnTo>
                    <a:pt x="7619" y="93980"/>
                  </a:lnTo>
                  <a:close/>
                </a:path>
                <a:path w="7620" h="716279">
                  <a:moveTo>
                    <a:pt x="7619" y="100330"/>
                  </a:moveTo>
                  <a:lnTo>
                    <a:pt x="0" y="100330"/>
                  </a:lnTo>
                  <a:lnTo>
                    <a:pt x="0" y="106679"/>
                  </a:lnTo>
                  <a:lnTo>
                    <a:pt x="7619" y="106679"/>
                  </a:lnTo>
                  <a:lnTo>
                    <a:pt x="7619" y="100330"/>
                  </a:lnTo>
                  <a:close/>
                </a:path>
                <a:path w="7620" h="716279">
                  <a:moveTo>
                    <a:pt x="7619" y="106680"/>
                  </a:moveTo>
                  <a:lnTo>
                    <a:pt x="0" y="106680"/>
                  </a:lnTo>
                  <a:lnTo>
                    <a:pt x="0" y="113029"/>
                  </a:lnTo>
                  <a:lnTo>
                    <a:pt x="7619" y="113029"/>
                  </a:lnTo>
                  <a:lnTo>
                    <a:pt x="7619" y="106680"/>
                  </a:lnTo>
                  <a:close/>
                </a:path>
                <a:path w="7620" h="716279">
                  <a:moveTo>
                    <a:pt x="7619" y="113030"/>
                  </a:moveTo>
                  <a:lnTo>
                    <a:pt x="0" y="113030"/>
                  </a:lnTo>
                  <a:lnTo>
                    <a:pt x="0" y="119379"/>
                  </a:lnTo>
                  <a:lnTo>
                    <a:pt x="7619" y="119379"/>
                  </a:lnTo>
                  <a:lnTo>
                    <a:pt x="7619" y="113030"/>
                  </a:lnTo>
                  <a:close/>
                </a:path>
                <a:path w="7620" h="716279">
                  <a:moveTo>
                    <a:pt x="7619" y="119380"/>
                  </a:moveTo>
                  <a:lnTo>
                    <a:pt x="0" y="119380"/>
                  </a:lnTo>
                  <a:lnTo>
                    <a:pt x="0" y="125729"/>
                  </a:lnTo>
                  <a:lnTo>
                    <a:pt x="7619" y="125729"/>
                  </a:lnTo>
                  <a:lnTo>
                    <a:pt x="7619" y="119380"/>
                  </a:lnTo>
                  <a:close/>
                </a:path>
                <a:path w="7620" h="716279">
                  <a:moveTo>
                    <a:pt x="7619" y="125730"/>
                  </a:moveTo>
                  <a:lnTo>
                    <a:pt x="0" y="125730"/>
                  </a:lnTo>
                  <a:lnTo>
                    <a:pt x="0" y="132079"/>
                  </a:lnTo>
                  <a:lnTo>
                    <a:pt x="7619" y="132079"/>
                  </a:lnTo>
                  <a:lnTo>
                    <a:pt x="7619" y="125730"/>
                  </a:lnTo>
                  <a:close/>
                </a:path>
                <a:path w="7620" h="716279">
                  <a:moveTo>
                    <a:pt x="7619" y="132080"/>
                  </a:moveTo>
                  <a:lnTo>
                    <a:pt x="0" y="132080"/>
                  </a:lnTo>
                  <a:lnTo>
                    <a:pt x="0" y="138429"/>
                  </a:lnTo>
                  <a:lnTo>
                    <a:pt x="7619" y="138429"/>
                  </a:lnTo>
                  <a:lnTo>
                    <a:pt x="7619" y="132080"/>
                  </a:lnTo>
                  <a:close/>
                </a:path>
                <a:path w="7620" h="716279">
                  <a:moveTo>
                    <a:pt x="7619" y="138430"/>
                  </a:moveTo>
                  <a:lnTo>
                    <a:pt x="0" y="138430"/>
                  </a:lnTo>
                  <a:lnTo>
                    <a:pt x="0" y="144779"/>
                  </a:lnTo>
                  <a:lnTo>
                    <a:pt x="7619" y="144779"/>
                  </a:lnTo>
                  <a:lnTo>
                    <a:pt x="7619" y="138430"/>
                  </a:lnTo>
                  <a:close/>
                </a:path>
                <a:path w="7620" h="716279">
                  <a:moveTo>
                    <a:pt x="7619" y="144780"/>
                  </a:moveTo>
                  <a:lnTo>
                    <a:pt x="0" y="144780"/>
                  </a:lnTo>
                  <a:lnTo>
                    <a:pt x="0" y="151129"/>
                  </a:lnTo>
                  <a:lnTo>
                    <a:pt x="7619" y="151129"/>
                  </a:lnTo>
                  <a:lnTo>
                    <a:pt x="7619" y="144780"/>
                  </a:lnTo>
                  <a:close/>
                </a:path>
                <a:path w="7620" h="716279">
                  <a:moveTo>
                    <a:pt x="7619" y="151130"/>
                  </a:moveTo>
                  <a:lnTo>
                    <a:pt x="0" y="151130"/>
                  </a:lnTo>
                  <a:lnTo>
                    <a:pt x="0" y="157479"/>
                  </a:lnTo>
                  <a:lnTo>
                    <a:pt x="7619" y="157479"/>
                  </a:lnTo>
                  <a:lnTo>
                    <a:pt x="7619" y="151130"/>
                  </a:lnTo>
                  <a:close/>
                </a:path>
                <a:path w="7620" h="716279">
                  <a:moveTo>
                    <a:pt x="7619" y="157480"/>
                  </a:moveTo>
                  <a:lnTo>
                    <a:pt x="0" y="157480"/>
                  </a:lnTo>
                  <a:lnTo>
                    <a:pt x="0" y="163829"/>
                  </a:lnTo>
                  <a:lnTo>
                    <a:pt x="7619" y="163829"/>
                  </a:lnTo>
                  <a:lnTo>
                    <a:pt x="7619" y="157480"/>
                  </a:lnTo>
                  <a:close/>
                </a:path>
                <a:path w="7620" h="716279">
                  <a:moveTo>
                    <a:pt x="7619" y="163830"/>
                  </a:moveTo>
                  <a:lnTo>
                    <a:pt x="0" y="163830"/>
                  </a:lnTo>
                  <a:lnTo>
                    <a:pt x="0" y="170179"/>
                  </a:lnTo>
                  <a:lnTo>
                    <a:pt x="7619" y="170179"/>
                  </a:lnTo>
                  <a:lnTo>
                    <a:pt x="7619" y="163830"/>
                  </a:lnTo>
                  <a:close/>
                </a:path>
                <a:path w="7620" h="716279">
                  <a:moveTo>
                    <a:pt x="7619" y="170180"/>
                  </a:moveTo>
                  <a:lnTo>
                    <a:pt x="0" y="170180"/>
                  </a:lnTo>
                  <a:lnTo>
                    <a:pt x="0" y="176529"/>
                  </a:lnTo>
                  <a:lnTo>
                    <a:pt x="7619" y="176529"/>
                  </a:lnTo>
                  <a:lnTo>
                    <a:pt x="7619" y="170180"/>
                  </a:lnTo>
                  <a:close/>
                </a:path>
                <a:path w="7620" h="716279">
                  <a:moveTo>
                    <a:pt x="7619" y="176530"/>
                  </a:moveTo>
                  <a:lnTo>
                    <a:pt x="0" y="176530"/>
                  </a:lnTo>
                  <a:lnTo>
                    <a:pt x="0" y="177800"/>
                  </a:lnTo>
                  <a:lnTo>
                    <a:pt x="1269" y="177800"/>
                  </a:lnTo>
                  <a:lnTo>
                    <a:pt x="1269" y="179069"/>
                  </a:lnTo>
                  <a:lnTo>
                    <a:pt x="2539" y="179069"/>
                  </a:lnTo>
                  <a:lnTo>
                    <a:pt x="2539" y="180339"/>
                  </a:lnTo>
                  <a:lnTo>
                    <a:pt x="3810" y="180339"/>
                  </a:lnTo>
                  <a:lnTo>
                    <a:pt x="3810" y="181609"/>
                  </a:lnTo>
                  <a:lnTo>
                    <a:pt x="5079" y="181609"/>
                  </a:lnTo>
                  <a:lnTo>
                    <a:pt x="5079" y="182879"/>
                  </a:lnTo>
                  <a:lnTo>
                    <a:pt x="7619" y="182879"/>
                  </a:lnTo>
                  <a:lnTo>
                    <a:pt x="7619" y="176530"/>
                  </a:lnTo>
                  <a:close/>
                </a:path>
                <a:path w="7620" h="716279">
                  <a:moveTo>
                    <a:pt x="7619" y="182880"/>
                  </a:moveTo>
                  <a:lnTo>
                    <a:pt x="6350" y="182880"/>
                  </a:lnTo>
                  <a:lnTo>
                    <a:pt x="6350" y="184150"/>
                  </a:lnTo>
                  <a:lnTo>
                    <a:pt x="7619" y="184150"/>
                  </a:lnTo>
                  <a:lnTo>
                    <a:pt x="7619" y="182880"/>
                  </a:lnTo>
                  <a:close/>
                </a:path>
                <a:path w="7620" h="716279">
                  <a:moveTo>
                    <a:pt x="7619" y="295909"/>
                  </a:moveTo>
                  <a:lnTo>
                    <a:pt x="0" y="295909"/>
                  </a:lnTo>
                  <a:lnTo>
                    <a:pt x="0" y="303529"/>
                  </a:lnTo>
                  <a:lnTo>
                    <a:pt x="7619" y="303529"/>
                  </a:lnTo>
                  <a:lnTo>
                    <a:pt x="7619" y="295909"/>
                  </a:lnTo>
                  <a:close/>
                </a:path>
                <a:path w="7620" h="716279">
                  <a:moveTo>
                    <a:pt x="7619" y="303530"/>
                  </a:moveTo>
                  <a:lnTo>
                    <a:pt x="0" y="303530"/>
                  </a:lnTo>
                  <a:lnTo>
                    <a:pt x="0" y="347979"/>
                  </a:lnTo>
                  <a:lnTo>
                    <a:pt x="7619" y="347979"/>
                  </a:lnTo>
                  <a:lnTo>
                    <a:pt x="7619" y="303530"/>
                  </a:lnTo>
                  <a:close/>
                </a:path>
                <a:path w="7620" h="716279">
                  <a:moveTo>
                    <a:pt x="7619" y="347980"/>
                  </a:moveTo>
                  <a:lnTo>
                    <a:pt x="0" y="347980"/>
                  </a:lnTo>
                  <a:lnTo>
                    <a:pt x="0" y="421639"/>
                  </a:lnTo>
                  <a:lnTo>
                    <a:pt x="7619" y="421639"/>
                  </a:lnTo>
                  <a:lnTo>
                    <a:pt x="7619" y="347980"/>
                  </a:lnTo>
                  <a:close/>
                </a:path>
                <a:path w="7620" h="716279">
                  <a:moveTo>
                    <a:pt x="7619" y="535939"/>
                  </a:moveTo>
                  <a:lnTo>
                    <a:pt x="6350" y="535939"/>
                  </a:lnTo>
                  <a:lnTo>
                    <a:pt x="6350" y="537209"/>
                  </a:lnTo>
                  <a:lnTo>
                    <a:pt x="3810" y="537209"/>
                  </a:lnTo>
                  <a:lnTo>
                    <a:pt x="3810" y="538479"/>
                  </a:lnTo>
                  <a:lnTo>
                    <a:pt x="7619" y="538479"/>
                  </a:lnTo>
                  <a:lnTo>
                    <a:pt x="7619" y="535939"/>
                  </a:lnTo>
                  <a:close/>
                </a:path>
                <a:path w="7620" h="716279">
                  <a:moveTo>
                    <a:pt x="7619" y="538480"/>
                  </a:moveTo>
                  <a:lnTo>
                    <a:pt x="2539" y="538480"/>
                  </a:lnTo>
                  <a:lnTo>
                    <a:pt x="2539" y="539750"/>
                  </a:lnTo>
                  <a:lnTo>
                    <a:pt x="1269" y="539750"/>
                  </a:lnTo>
                  <a:lnTo>
                    <a:pt x="1269" y="541019"/>
                  </a:lnTo>
                  <a:lnTo>
                    <a:pt x="0" y="541019"/>
                  </a:lnTo>
                  <a:lnTo>
                    <a:pt x="0" y="544829"/>
                  </a:lnTo>
                  <a:lnTo>
                    <a:pt x="7619" y="544829"/>
                  </a:lnTo>
                  <a:lnTo>
                    <a:pt x="7619" y="538480"/>
                  </a:lnTo>
                  <a:close/>
                </a:path>
                <a:path w="7620" h="716279">
                  <a:moveTo>
                    <a:pt x="7619" y="544830"/>
                  </a:moveTo>
                  <a:lnTo>
                    <a:pt x="0" y="544830"/>
                  </a:lnTo>
                  <a:lnTo>
                    <a:pt x="0" y="551179"/>
                  </a:lnTo>
                  <a:lnTo>
                    <a:pt x="7619" y="551179"/>
                  </a:lnTo>
                  <a:lnTo>
                    <a:pt x="7619" y="544830"/>
                  </a:lnTo>
                  <a:close/>
                </a:path>
                <a:path w="7620" h="716279">
                  <a:moveTo>
                    <a:pt x="7619" y="551180"/>
                  </a:moveTo>
                  <a:lnTo>
                    <a:pt x="0" y="551180"/>
                  </a:lnTo>
                  <a:lnTo>
                    <a:pt x="0" y="557529"/>
                  </a:lnTo>
                  <a:lnTo>
                    <a:pt x="7619" y="557529"/>
                  </a:lnTo>
                  <a:lnTo>
                    <a:pt x="7619" y="551180"/>
                  </a:lnTo>
                  <a:close/>
                </a:path>
                <a:path w="7620" h="716279">
                  <a:moveTo>
                    <a:pt x="7619" y="557530"/>
                  </a:moveTo>
                  <a:lnTo>
                    <a:pt x="0" y="557530"/>
                  </a:lnTo>
                  <a:lnTo>
                    <a:pt x="0" y="563879"/>
                  </a:lnTo>
                  <a:lnTo>
                    <a:pt x="7619" y="563879"/>
                  </a:lnTo>
                  <a:lnTo>
                    <a:pt x="7619" y="557530"/>
                  </a:lnTo>
                  <a:close/>
                </a:path>
                <a:path w="7620" h="716279">
                  <a:moveTo>
                    <a:pt x="7619" y="563880"/>
                  </a:moveTo>
                  <a:lnTo>
                    <a:pt x="0" y="563880"/>
                  </a:lnTo>
                  <a:lnTo>
                    <a:pt x="0" y="570229"/>
                  </a:lnTo>
                  <a:lnTo>
                    <a:pt x="7619" y="570229"/>
                  </a:lnTo>
                  <a:lnTo>
                    <a:pt x="7619" y="563880"/>
                  </a:lnTo>
                  <a:close/>
                </a:path>
                <a:path w="7620" h="716279">
                  <a:moveTo>
                    <a:pt x="7619" y="570230"/>
                  </a:moveTo>
                  <a:lnTo>
                    <a:pt x="0" y="570230"/>
                  </a:lnTo>
                  <a:lnTo>
                    <a:pt x="0" y="576579"/>
                  </a:lnTo>
                  <a:lnTo>
                    <a:pt x="7619" y="576579"/>
                  </a:lnTo>
                  <a:lnTo>
                    <a:pt x="7619" y="570230"/>
                  </a:lnTo>
                  <a:close/>
                </a:path>
                <a:path w="7620" h="716279">
                  <a:moveTo>
                    <a:pt x="7619" y="576580"/>
                  </a:moveTo>
                  <a:lnTo>
                    <a:pt x="0" y="576580"/>
                  </a:lnTo>
                  <a:lnTo>
                    <a:pt x="0" y="582929"/>
                  </a:lnTo>
                  <a:lnTo>
                    <a:pt x="7619" y="582929"/>
                  </a:lnTo>
                  <a:lnTo>
                    <a:pt x="7619" y="576580"/>
                  </a:lnTo>
                  <a:close/>
                </a:path>
                <a:path w="7620" h="716279">
                  <a:moveTo>
                    <a:pt x="7619" y="582930"/>
                  </a:moveTo>
                  <a:lnTo>
                    <a:pt x="0" y="582930"/>
                  </a:lnTo>
                  <a:lnTo>
                    <a:pt x="0" y="589279"/>
                  </a:lnTo>
                  <a:lnTo>
                    <a:pt x="7619" y="589279"/>
                  </a:lnTo>
                  <a:lnTo>
                    <a:pt x="7619" y="582930"/>
                  </a:lnTo>
                  <a:close/>
                </a:path>
                <a:path w="7620" h="716279">
                  <a:moveTo>
                    <a:pt x="7619" y="589280"/>
                  </a:moveTo>
                  <a:lnTo>
                    <a:pt x="0" y="589280"/>
                  </a:lnTo>
                  <a:lnTo>
                    <a:pt x="0" y="595629"/>
                  </a:lnTo>
                  <a:lnTo>
                    <a:pt x="7619" y="595629"/>
                  </a:lnTo>
                  <a:lnTo>
                    <a:pt x="7619" y="589280"/>
                  </a:lnTo>
                  <a:close/>
                </a:path>
                <a:path w="7620" h="716279">
                  <a:moveTo>
                    <a:pt x="7619" y="595630"/>
                  </a:moveTo>
                  <a:lnTo>
                    <a:pt x="0" y="595630"/>
                  </a:lnTo>
                  <a:lnTo>
                    <a:pt x="0" y="601979"/>
                  </a:lnTo>
                  <a:lnTo>
                    <a:pt x="7619" y="601979"/>
                  </a:lnTo>
                  <a:lnTo>
                    <a:pt x="7619" y="595630"/>
                  </a:lnTo>
                  <a:close/>
                </a:path>
                <a:path w="7620" h="716279">
                  <a:moveTo>
                    <a:pt x="7619" y="601980"/>
                  </a:moveTo>
                  <a:lnTo>
                    <a:pt x="0" y="601980"/>
                  </a:lnTo>
                  <a:lnTo>
                    <a:pt x="0" y="608329"/>
                  </a:lnTo>
                  <a:lnTo>
                    <a:pt x="7619" y="608329"/>
                  </a:lnTo>
                  <a:lnTo>
                    <a:pt x="7619" y="601980"/>
                  </a:lnTo>
                  <a:close/>
                </a:path>
                <a:path w="7620" h="716279">
                  <a:moveTo>
                    <a:pt x="7619" y="608330"/>
                  </a:moveTo>
                  <a:lnTo>
                    <a:pt x="0" y="608330"/>
                  </a:lnTo>
                  <a:lnTo>
                    <a:pt x="0" y="614679"/>
                  </a:lnTo>
                  <a:lnTo>
                    <a:pt x="7619" y="614679"/>
                  </a:lnTo>
                  <a:lnTo>
                    <a:pt x="7619" y="608330"/>
                  </a:lnTo>
                  <a:close/>
                </a:path>
                <a:path w="7620" h="716279">
                  <a:moveTo>
                    <a:pt x="7619" y="614680"/>
                  </a:moveTo>
                  <a:lnTo>
                    <a:pt x="0" y="614680"/>
                  </a:lnTo>
                  <a:lnTo>
                    <a:pt x="0" y="621029"/>
                  </a:lnTo>
                  <a:lnTo>
                    <a:pt x="7619" y="621029"/>
                  </a:lnTo>
                  <a:lnTo>
                    <a:pt x="7619" y="614680"/>
                  </a:lnTo>
                  <a:close/>
                </a:path>
                <a:path w="7620" h="716279">
                  <a:moveTo>
                    <a:pt x="7619" y="621030"/>
                  </a:moveTo>
                  <a:lnTo>
                    <a:pt x="0" y="621030"/>
                  </a:lnTo>
                  <a:lnTo>
                    <a:pt x="0" y="627379"/>
                  </a:lnTo>
                  <a:lnTo>
                    <a:pt x="7619" y="627379"/>
                  </a:lnTo>
                  <a:lnTo>
                    <a:pt x="7619" y="621030"/>
                  </a:lnTo>
                  <a:close/>
                </a:path>
                <a:path w="7620" h="716279">
                  <a:moveTo>
                    <a:pt x="7619" y="627380"/>
                  </a:moveTo>
                  <a:lnTo>
                    <a:pt x="0" y="627380"/>
                  </a:lnTo>
                  <a:lnTo>
                    <a:pt x="0" y="633729"/>
                  </a:lnTo>
                  <a:lnTo>
                    <a:pt x="7619" y="633729"/>
                  </a:lnTo>
                  <a:lnTo>
                    <a:pt x="7619" y="627380"/>
                  </a:lnTo>
                  <a:close/>
                </a:path>
                <a:path w="7620" h="716279">
                  <a:moveTo>
                    <a:pt x="7619" y="633730"/>
                  </a:moveTo>
                  <a:lnTo>
                    <a:pt x="0" y="633730"/>
                  </a:lnTo>
                  <a:lnTo>
                    <a:pt x="0" y="640079"/>
                  </a:lnTo>
                  <a:lnTo>
                    <a:pt x="7619" y="640079"/>
                  </a:lnTo>
                  <a:lnTo>
                    <a:pt x="7619" y="633730"/>
                  </a:lnTo>
                  <a:close/>
                </a:path>
                <a:path w="7620" h="716279">
                  <a:moveTo>
                    <a:pt x="7619" y="640080"/>
                  </a:moveTo>
                  <a:lnTo>
                    <a:pt x="0" y="640080"/>
                  </a:lnTo>
                  <a:lnTo>
                    <a:pt x="0" y="646429"/>
                  </a:lnTo>
                  <a:lnTo>
                    <a:pt x="7619" y="646429"/>
                  </a:lnTo>
                  <a:lnTo>
                    <a:pt x="7619" y="640080"/>
                  </a:lnTo>
                  <a:close/>
                </a:path>
                <a:path w="7620" h="716279">
                  <a:moveTo>
                    <a:pt x="7619" y="646430"/>
                  </a:moveTo>
                  <a:lnTo>
                    <a:pt x="0" y="646430"/>
                  </a:lnTo>
                  <a:lnTo>
                    <a:pt x="0" y="652779"/>
                  </a:lnTo>
                  <a:lnTo>
                    <a:pt x="7619" y="652779"/>
                  </a:lnTo>
                  <a:lnTo>
                    <a:pt x="7619" y="646430"/>
                  </a:lnTo>
                  <a:close/>
                </a:path>
                <a:path w="7620" h="716279">
                  <a:moveTo>
                    <a:pt x="7619" y="652780"/>
                  </a:moveTo>
                  <a:lnTo>
                    <a:pt x="0" y="652780"/>
                  </a:lnTo>
                  <a:lnTo>
                    <a:pt x="0" y="659129"/>
                  </a:lnTo>
                  <a:lnTo>
                    <a:pt x="7619" y="659129"/>
                  </a:lnTo>
                  <a:lnTo>
                    <a:pt x="7619" y="652780"/>
                  </a:lnTo>
                  <a:close/>
                </a:path>
                <a:path w="7620" h="716279">
                  <a:moveTo>
                    <a:pt x="7619" y="659130"/>
                  </a:moveTo>
                  <a:lnTo>
                    <a:pt x="0" y="659130"/>
                  </a:lnTo>
                  <a:lnTo>
                    <a:pt x="0" y="665479"/>
                  </a:lnTo>
                  <a:lnTo>
                    <a:pt x="7619" y="665479"/>
                  </a:lnTo>
                  <a:lnTo>
                    <a:pt x="7619" y="659130"/>
                  </a:lnTo>
                  <a:close/>
                </a:path>
                <a:path w="7620" h="716279">
                  <a:moveTo>
                    <a:pt x="7619" y="665480"/>
                  </a:moveTo>
                  <a:lnTo>
                    <a:pt x="0" y="665480"/>
                  </a:lnTo>
                  <a:lnTo>
                    <a:pt x="0" y="671829"/>
                  </a:lnTo>
                  <a:lnTo>
                    <a:pt x="7619" y="671829"/>
                  </a:lnTo>
                  <a:lnTo>
                    <a:pt x="7619" y="665480"/>
                  </a:lnTo>
                  <a:close/>
                </a:path>
                <a:path w="7620" h="716279">
                  <a:moveTo>
                    <a:pt x="7619" y="671830"/>
                  </a:moveTo>
                  <a:lnTo>
                    <a:pt x="0" y="671830"/>
                  </a:lnTo>
                  <a:lnTo>
                    <a:pt x="0" y="678179"/>
                  </a:lnTo>
                  <a:lnTo>
                    <a:pt x="7619" y="678179"/>
                  </a:lnTo>
                  <a:lnTo>
                    <a:pt x="7619" y="671830"/>
                  </a:lnTo>
                  <a:close/>
                </a:path>
                <a:path w="7620" h="716279">
                  <a:moveTo>
                    <a:pt x="7619" y="678180"/>
                  </a:moveTo>
                  <a:lnTo>
                    <a:pt x="0" y="678180"/>
                  </a:lnTo>
                  <a:lnTo>
                    <a:pt x="0" y="684529"/>
                  </a:lnTo>
                  <a:lnTo>
                    <a:pt x="7619" y="684529"/>
                  </a:lnTo>
                  <a:lnTo>
                    <a:pt x="7619" y="678180"/>
                  </a:lnTo>
                  <a:close/>
                </a:path>
                <a:path w="7620" h="716279">
                  <a:moveTo>
                    <a:pt x="7619" y="684530"/>
                  </a:moveTo>
                  <a:lnTo>
                    <a:pt x="0" y="684530"/>
                  </a:lnTo>
                  <a:lnTo>
                    <a:pt x="0" y="690879"/>
                  </a:lnTo>
                  <a:lnTo>
                    <a:pt x="7619" y="690879"/>
                  </a:lnTo>
                  <a:lnTo>
                    <a:pt x="7619" y="684530"/>
                  </a:lnTo>
                  <a:close/>
                </a:path>
                <a:path w="7620" h="716279">
                  <a:moveTo>
                    <a:pt x="7619" y="690880"/>
                  </a:moveTo>
                  <a:lnTo>
                    <a:pt x="0" y="690880"/>
                  </a:lnTo>
                  <a:lnTo>
                    <a:pt x="0" y="697229"/>
                  </a:lnTo>
                  <a:lnTo>
                    <a:pt x="7619" y="697229"/>
                  </a:lnTo>
                  <a:lnTo>
                    <a:pt x="7619" y="690880"/>
                  </a:lnTo>
                  <a:close/>
                </a:path>
                <a:path w="7620" h="716279">
                  <a:moveTo>
                    <a:pt x="7619" y="697230"/>
                  </a:moveTo>
                  <a:lnTo>
                    <a:pt x="0" y="697230"/>
                  </a:lnTo>
                  <a:lnTo>
                    <a:pt x="0" y="703579"/>
                  </a:lnTo>
                  <a:lnTo>
                    <a:pt x="7619" y="703579"/>
                  </a:lnTo>
                  <a:lnTo>
                    <a:pt x="7619" y="697230"/>
                  </a:lnTo>
                  <a:close/>
                </a:path>
                <a:path w="7620" h="716279">
                  <a:moveTo>
                    <a:pt x="7619" y="703580"/>
                  </a:moveTo>
                  <a:lnTo>
                    <a:pt x="0" y="703580"/>
                  </a:lnTo>
                  <a:lnTo>
                    <a:pt x="0" y="709929"/>
                  </a:lnTo>
                  <a:lnTo>
                    <a:pt x="7619" y="709929"/>
                  </a:lnTo>
                  <a:lnTo>
                    <a:pt x="7619" y="703580"/>
                  </a:lnTo>
                  <a:close/>
                </a:path>
                <a:path w="7620" h="716279">
                  <a:moveTo>
                    <a:pt x="7619" y="709930"/>
                  </a:moveTo>
                  <a:lnTo>
                    <a:pt x="0" y="709930"/>
                  </a:lnTo>
                  <a:lnTo>
                    <a:pt x="0" y="716279"/>
                  </a:lnTo>
                  <a:lnTo>
                    <a:pt x="7619" y="716279"/>
                  </a:lnTo>
                  <a:lnTo>
                    <a:pt x="7619" y="709930"/>
                  </a:lnTo>
                  <a:close/>
                </a:path>
              </a:pathLst>
            </a:custGeom>
            <a:solidFill>
              <a:srgbClr val="5A00F2"/>
            </a:solidFill>
          </p:spPr>
          <p:txBody>
            <a:bodyPr bIns="0" lIns="0" rIns="0" rtlCol="0" tIns="0" wrap="square"/>
            <a:p/>
          </p:txBody>
        </p:sp>
        <p:sp>
          <p:nvSpPr>
            <p:cNvPr id="1049423" name="object 717"/>
            <p:cNvSpPr/>
            <p:nvPr/>
          </p:nvSpPr>
          <p:spPr>
            <a:xfrm>
              <a:off x="3280409" y="4460239"/>
              <a:ext cx="6350" cy="717550"/>
            </a:xfrm>
            <a:custGeom>
              <a:avLst/>
              <a:ahLst/>
              <a:rect l="l" t="t" r="r" b="b"/>
              <a:pathLst>
                <a:path w="6350" h="717550">
                  <a:moveTo>
                    <a:pt x="3809" y="0"/>
                  </a:moveTo>
                  <a:lnTo>
                    <a:pt x="0" y="0"/>
                  </a:lnTo>
                  <a:lnTo>
                    <a:pt x="0" y="6349"/>
                  </a:lnTo>
                  <a:lnTo>
                    <a:pt x="6350" y="6349"/>
                  </a:lnTo>
                  <a:lnTo>
                    <a:pt x="6350" y="1269"/>
                  </a:lnTo>
                  <a:lnTo>
                    <a:pt x="3809" y="1269"/>
                  </a:lnTo>
                  <a:lnTo>
                    <a:pt x="3809" y="0"/>
                  </a:lnTo>
                  <a:close/>
                </a:path>
                <a:path w="6350" h="717550">
                  <a:moveTo>
                    <a:pt x="6350" y="6349"/>
                  </a:moveTo>
                  <a:lnTo>
                    <a:pt x="0" y="6349"/>
                  </a:lnTo>
                  <a:lnTo>
                    <a:pt x="0" y="12699"/>
                  </a:lnTo>
                  <a:lnTo>
                    <a:pt x="6350" y="12699"/>
                  </a:lnTo>
                  <a:lnTo>
                    <a:pt x="6350" y="6349"/>
                  </a:lnTo>
                  <a:close/>
                </a:path>
                <a:path w="6350" h="717550">
                  <a:moveTo>
                    <a:pt x="6350" y="12699"/>
                  </a:moveTo>
                  <a:lnTo>
                    <a:pt x="0" y="12699"/>
                  </a:lnTo>
                  <a:lnTo>
                    <a:pt x="0" y="19049"/>
                  </a:lnTo>
                  <a:lnTo>
                    <a:pt x="6350" y="19049"/>
                  </a:lnTo>
                  <a:lnTo>
                    <a:pt x="6350" y="12699"/>
                  </a:lnTo>
                  <a:close/>
                </a:path>
                <a:path w="6350" h="717550">
                  <a:moveTo>
                    <a:pt x="6350" y="19049"/>
                  </a:moveTo>
                  <a:lnTo>
                    <a:pt x="0" y="19049"/>
                  </a:lnTo>
                  <a:lnTo>
                    <a:pt x="0" y="25399"/>
                  </a:lnTo>
                  <a:lnTo>
                    <a:pt x="6350" y="25399"/>
                  </a:lnTo>
                  <a:lnTo>
                    <a:pt x="6350" y="19049"/>
                  </a:lnTo>
                  <a:close/>
                </a:path>
                <a:path w="6350" h="717550">
                  <a:moveTo>
                    <a:pt x="6350" y="25399"/>
                  </a:moveTo>
                  <a:lnTo>
                    <a:pt x="0" y="25399"/>
                  </a:lnTo>
                  <a:lnTo>
                    <a:pt x="0" y="31749"/>
                  </a:lnTo>
                  <a:lnTo>
                    <a:pt x="6350" y="31749"/>
                  </a:lnTo>
                  <a:lnTo>
                    <a:pt x="6350" y="25399"/>
                  </a:lnTo>
                  <a:close/>
                </a:path>
                <a:path w="6350" h="717550">
                  <a:moveTo>
                    <a:pt x="6350" y="31749"/>
                  </a:moveTo>
                  <a:lnTo>
                    <a:pt x="0" y="31749"/>
                  </a:lnTo>
                  <a:lnTo>
                    <a:pt x="0" y="38099"/>
                  </a:lnTo>
                  <a:lnTo>
                    <a:pt x="6350" y="38099"/>
                  </a:lnTo>
                  <a:lnTo>
                    <a:pt x="6350" y="31749"/>
                  </a:lnTo>
                  <a:close/>
                </a:path>
                <a:path w="6350" h="717550">
                  <a:moveTo>
                    <a:pt x="6350" y="38099"/>
                  </a:moveTo>
                  <a:lnTo>
                    <a:pt x="0" y="38099"/>
                  </a:lnTo>
                  <a:lnTo>
                    <a:pt x="0" y="44449"/>
                  </a:lnTo>
                  <a:lnTo>
                    <a:pt x="6350" y="44449"/>
                  </a:lnTo>
                  <a:lnTo>
                    <a:pt x="6350" y="38099"/>
                  </a:lnTo>
                  <a:close/>
                </a:path>
                <a:path w="6350" h="717550">
                  <a:moveTo>
                    <a:pt x="6350" y="44449"/>
                  </a:moveTo>
                  <a:lnTo>
                    <a:pt x="0" y="44449"/>
                  </a:lnTo>
                  <a:lnTo>
                    <a:pt x="0" y="50799"/>
                  </a:lnTo>
                  <a:lnTo>
                    <a:pt x="6350" y="50799"/>
                  </a:lnTo>
                  <a:lnTo>
                    <a:pt x="6350" y="44449"/>
                  </a:lnTo>
                  <a:close/>
                </a:path>
                <a:path w="6350" h="717550">
                  <a:moveTo>
                    <a:pt x="6350" y="50799"/>
                  </a:moveTo>
                  <a:lnTo>
                    <a:pt x="0" y="50799"/>
                  </a:lnTo>
                  <a:lnTo>
                    <a:pt x="0" y="57149"/>
                  </a:lnTo>
                  <a:lnTo>
                    <a:pt x="6350" y="57149"/>
                  </a:lnTo>
                  <a:lnTo>
                    <a:pt x="6350" y="50799"/>
                  </a:lnTo>
                  <a:close/>
                </a:path>
                <a:path w="6350" h="717550">
                  <a:moveTo>
                    <a:pt x="6350" y="57149"/>
                  </a:moveTo>
                  <a:lnTo>
                    <a:pt x="0" y="57149"/>
                  </a:lnTo>
                  <a:lnTo>
                    <a:pt x="0" y="63499"/>
                  </a:lnTo>
                  <a:lnTo>
                    <a:pt x="6350" y="63499"/>
                  </a:lnTo>
                  <a:lnTo>
                    <a:pt x="6350" y="57149"/>
                  </a:lnTo>
                  <a:close/>
                </a:path>
                <a:path w="6350" h="717550">
                  <a:moveTo>
                    <a:pt x="6350" y="63499"/>
                  </a:moveTo>
                  <a:lnTo>
                    <a:pt x="0" y="63499"/>
                  </a:lnTo>
                  <a:lnTo>
                    <a:pt x="0" y="69849"/>
                  </a:lnTo>
                  <a:lnTo>
                    <a:pt x="6350" y="69849"/>
                  </a:lnTo>
                  <a:lnTo>
                    <a:pt x="6350" y="63499"/>
                  </a:lnTo>
                  <a:close/>
                </a:path>
                <a:path w="6350" h="717550">
                  <a:moveTo>
                    <a:pt x="6350" y="69849"/>
                  </a:moveTo>
                  <a:lnTo>
                    <a:pt x="0" y="69849"/>
                  </a:lnTo>
                  <a:lnTo>
                    <a:pt x="0" y="76199"/>
                  </a:lnTo>
                  <a:lnTo>
                    <a:pt x="6350" y="76199"/>
                  </a:lnTo>
                  <a:lnTo>
                    <a:pt x="6350" y="69849"/>
                  </a:lnTo>
                  <a:close/>
                </a:path>
                <a:path w="6350" h="717550">
                  <a:moveTo>
                    <a:pt x="6350" y="76199"/>
                  </a:moveTo>
                  <a:lnTo>
                    <a:pt x="0" y="76199"/>
                  </a:lnTo>
                  <a:lnTo>
                    <a:pt x="0" y="82549"/>
                  </a:lnTo>
                  <a:lnTo>
                    <a:pt x="6350" y="82549"/>
                  </a:lnTo>
                  <a:lnTo>
                    <a:pt x="6350" y="76199"/>
                  </a:lnTo>
                  <a:close/>
                </a:path>
                <a:path w="6350" h="717550">
                  <a:moveTo>
                    <a:pt x="6350" y="82549"/>
                  </a:moveTo>
                  <a:lnTo>
                    <a:pt x="0" y="82549"/>
                  </a:lnTo>
                  <a:lnTo>
                    <a:pt x="0" y="88899"/>
                  </a:lnTo>
                  <a:lnTo>
                    <a:pt x="6350" y="88899"/>
                  </a:lnTo>
                  <a:lnTo>
                    <a:pt x="6350" y="82549"/>
                  </a:lnTo>
                  <a:close/>
                </a:path>
                <a:path w="6350" h="717550">
                  <a:moveTo>
                    <a:pt x="6350" y="88899"/>
                  </a:moveTo>
                  <a:lnTo>
                    <a:pt x="0" y="88899"/>
                  </a:lnTo>
                  <a:lnTo>
                    <a:pt x="0" y="95249"/>
                  </a:lnTo>
                  <a:lnTo>
                    <a:pt x="6350" y="95249"/>
                  </a:lnTo>
                  <a:lnTo>
                    <a:pt x="6350" y="88899"/>
                  </a:lnTo>
                  <a:close/>
                </a:path>
                <a:path w="6350" h="717550">
                  <a:moveTo>
                    <a:pt x="6350" y="95249"/>
                  </a:moveTo>
                  <a:lnTo>
                    <a:pt x="0" y="95249"/>
                  </a:lnTo>
                  <a:lnTo>
                    <a:pt x="0" y="101599"/>
                  </a:lnTo>
                  <a:lnTo>
                    <a:pt x="6350" y="101599"/>
                  </a:lnTo>
                  <a:lnTo>
                    <a:pt x="6350" y="95249"/>
                  </a:lnTo>
                  <a:close/>
                </a:path>
                <a:path w="6350" h="717550">
                  <a:moveTo>
                    <a:pt x="6350" y="101599"/>
                  </a:moveTo>
                  <a:lnTo>
                    <a:pt x="0" y="101599"/>
                  </a:lnTo>
                  <a:lnTo>
                    <a:pt x="0" y="107949"/>
                  </a:lnTo>
                  <a:lnTo>
                    <a:pt x="6350" y="107949"/>
                  </a:lnTo>
                  <a:lnTo>
                    <a:pt x="6350" y="101599"/>
                  </a:lnTo>
                  <a:close/>
                </a:path>
                <a:path w="6350" h="717550">
                  <a:moveTo>
                    <a:pt x="6350" y="107949"/>
                  </a:moveTo>
                  <a:lnTo>
                    <a:pt x="0" y="107949"/>
                  </a:lnTo>
                  <a:lnTo>
                    <a:pt x="0" y="114299"/>
                  </a:lnTo>
                  <a:lnTo>
                    <a:pt x="6350" y="114299"/>
                  </a:lnTo>
                  <a:lnTo>
                    <a:pt x="6350" y="107949"/>
                  </a:lnTo>
                  <a:close/>
                </a:path>
                <a:path w="6350" h="717550">
                  <a:moveTo>
                    <a:pt x="6350" y="114299"/>
                  </a:moveTo>
                  <a:lnTo>
                    <a:pt x="0" y="114299"/>
                  </a:lnTo>
                  <a:lnTo>
                    <a:pt x="0" y="120649"/>
                  </a:lnTo>
                  <a:lnTo>
                    <a:pt x="6350" y="120649"/>
                  </a:lnTo>
                  <a:lnTo>
                    <a:pt x="6350" y="114299"/>
                  </a:lnTo>
                  <a:close/>
                </a:path>
                <a:path w="6350" h="717550">
                  <a:moveTo>
                    <a:pt x="6350" y="120649"/>
                  </a:moveTo>
                  <a:lnTo>
                    <a:pt x="0" y="120649"/>
                  </a:lnTo>
                  <a:lnTo>
                    <a:pt x="0" y="126999"/>
                  </a:lnTo>
                  <a:lnTo>
                    <a:pt x="6350" y="126999"/>
                  </a:lnTo>
                  <a:lnTo>
                    <a:pt x="6350" y="120649"/>
                  </a:lnTo>
                  <a:close/>
                </a:path>
                <a:path w="6350" h="717550">
                  <a:moveTo>
                    <a:pt x="6350" y="126999"/>
                  </a:moveTo>
                  <a:lnTo>
                    <a:pt x="0" y="126999"/>
                  </a:lnTo>
                  <a:lnTo>
                    <a:pt x="0" y="133349"/>
                  </a:lnTo>
                  <a:lnTo>
                    <a:pt x="6350" y="133349"/>
                  </a:lnTo>
                  <a:lnTo>
                    <a:pt x="6350" y="126999"/>
                  </a:lnTo>
                  <a:close/>
                </a:path>
                <a:path w="6350" h="717550">
                  <a:moveTo>
                    <a:pt x="6350" y="133349"/>
                  </a:moveTo>
                  <a:lnTo>
                    <a:pt x="0" y="133349"/>
                  </a:lnTo>
                  <a:lnTo>
                    <a:pt x="0" y="139699"/>
                  </a:lnTo>
                  <a:lnTo>
                    <a:pt x="6350" y="139699"/>
                  </a:lnTo>
                  <a:lnTo>
                    <a:pt x="6350" y="133349"/>
                  </a:lnTo>
                  <a:close/>
                </a:path>
                <a:path w="6350" h="717550">
                  <a:moveTo>
                    <a:pt x="6350" y="139699"/>
                  </a:moveTo>
                  <a:lnTo>
                    <a:pt x="0" y="139699"/>
                  </a:lnTo>
                  <a:lnTo>
                    <a:pt x="0" y="146049"/>
                  </a:lnTo>
                  <a:lnTo>
                    <a:pt x="6350" y="146049"/>
                  </a:lnTo>
                  <a:lnTo>
                    <a:pt x="6350" y="139699"/>
                  </a:lnTo>
                  <a:close/>
                </a:path>
                <a:path w="6350" h="717550">
                  <a:moveTo>
                    <a:pt x="6350" y="146049"/>
                  </a:moveTo>
                  <a:lnTo>
                    <a:pt x="0" y="146049"/>
                  </a:lnTo>
                  <a:lnTo>
                    <a:pt x="0" y="152399"/>
                  </a:lnTo>
                  <a:lnTo>
                    <a:pt x="6350" y="152399"/>
                  </a:lnTo>
                  <a:lnTo>
                    <a:pt x="6350" y="146049"/>
                  </a:lnTo>
                  <a:close/>
                </a:path>
                <a:path w="6350" h="717550">
                  <a:moveTo>
                    <a:pt x="6350" y="152399"/>
                  </a:moveTo>
                  <a:lnTo>
                    <a:pt x="0" y="152399"/>
                  </a:lnTo>
                  <a:lnTo>
                    <a:pt x="0" y="158749"/>
                  </a:lnTo>
                  <a:lnTo>
                    <a:pt x="6350" y="158749"/>
                  </a:lnTo>
                  <a:lnTo>
                    <a:pt x="6350" y="152399"/>
                  </a:lnTo>
                  <a:close/>
                </a:path>
                <a:path w="6350" h="717550">
                  <a:moveTo>
                    <a:pt x="6350" y="158749"/>
                  </a:moveTo>
                  <a:lnTo>
                    <a:pt x="0" y="158749"/>
                  </a:lnTo>
                  <a:lnTo>
                    <a:pt x="0" y="165099"/>
                  </a:lnTo>
                  <a:lnTo>
                    <a:pt x="6350" y="165099"/>
                  </a:lnTo>
                  <a:lnTo>
                    <a:pt x="6350" y="158749"/>
                  </a:lnTo>
                  <a:close/>
                </a:path>
                <a:path w="6350" h="717550">
                  <a:moveTo>
                    <a:pt x="6350" y="165099"/>
                  </a:moveTo>
                  <a:lnTo>
                    <a:pt x="0" y="165099"/>
                  </a:lnTo>
                  <a:lnTo>
                    <a:pt x="0" y="171449"/>
                  </a:lnTo>
                  <a:lnTo>
                    <a:pt x="6350" y="171449"/>
                  </a:lnTo>
                  <a:lnTo>
                    <a:pt x="6350" y="165099"/>
                  </a:lnTo>
                  <a:close/>
                </a:path>
                <a:path w="6350" h="717550">
                  <a:moveTo>
                    <a:pt x="6350" y="171449"/>
                  </a:moveTo>
                  <a:lnTo>
                    <a:pt x="0" y="171449"/>
                  </a:lnTo>
                  <a:lnTo>
                    <a:pt x="0" y="173989"/>
                  </a:lnTo>
                  <a:lnTo>
                    <a:pt x="1269" y="173989"/>
                  </a:lnTo>
                  <a:lnTo>
                    <a:pt x="1269" y="175259"/>
                  </a:lnTo>
                  <a:lnTo>
                    <a:pt x="2539" y="175259"/>
                  </a:lnTo>
                  <a:lnTo>
                    <a:pt x="2539" y="176529"/>
                  </a:lnTo>
                  <a:lnTo>
                    <a:pt x="3810" y="176529"/>
                  </a:lnTo>
                  <a:lnTo>
                    <a:pt x="3810" y="177799"/>
                  </a:lnTo>
                  <a:lnTo>
                    <a:pt x="6350" y="177799"/>
                  </a:lnTo>
                  <a:lnTo>
                    <a:pt x="6350" y="171449"/>
                  </a:lnTo>
                  <a:close/>
                </a:path>
                <a:path w="6350" h="717550">
                  <a:moveTo>
                    <a:pt x="6350" y="177799"/>
                  </a:moveTo>
                  <a:lnTo>
                    <a:pt x="5079" y="177799"/>
                  </a:lnTo>
                  <a:lnTo>
                    <a:pt x="5079" y="179069"/>
                  </a:lnTo>
                  <a:lnTo>
                    <a:pt x="6350" y="179069"/>
                  </a:lnTo>
                  <a:lnTo>
                    <a:pt x="6350" y="177799"/>
                  </a:lnTo>
                  <a:close/>
                </a:path>
                <a:path w="6350" h="717550">
                  <a:moveTo>
                    <a:pt x="6350" y="297179"/>
                  </a:moveTo>
                  <a:lnTo>
                    <a:pt x="0" y="297179"/>
                  </a:lnTo>
                  <a:lnTo>
                    <a:pt x="0" y="304799"/>
                  </a:lnTo>
                  <a:lnTo>
                    <a:pt x="6350" y="304799"/>
                  </a:lnTo>
                  <a:lnTo>
                    <a:pt x="6350" y="297179"/>
                  </a:lnTo>
                  <a:close/>
                </a:path>
                <a:path w="6350" h="717550">
                  <a:moveTo>
                    <a:pt x="6350" y="304799"/>
                  </a:moveTo>
                  <a:lnTo>
                    <a:pt x="0" y="304799"/>
                  </a:lnTo>
                  <a:lnTo>
                    <a:pt x="0" y="349249"/>
                  </a:lnTo>
                  <a:lnTo>
                    <a:pt x="6350" y="349249"/>
                  </a:lnTo>
                  <a:lnTo>
                    <a:pt x="6350" y="304799"/>
                  </a:lnTo>
                  <a:close/>
                </a:path>
                <a:path w="6350" h="717550">
                  <a:moveTo>
                    <a:pt x="6350" y="349249"/>
                  </a:moveTo>
                  <a:lnTo>
                    <a:pt x="0" y="349249"/>
                  </a:lnTo>
                  <a:lnTo>
                    <a:pt x="0" y="422909"/>
                  </a:lnTo>
                  <a:lnTo>
                    <a:pt x="6350" y="422909"/>
                  </a:lnTo>
                  <a:lnTo>
                    <a:pt x="6350" y="349249"/>
                  </a:lnTo>
                  <a:close/>
                </a:path>
                <a:path w="6350" h="717550">
                  <a:moveTo>
                    <a:pt x="6350" y="542289"/>
                  </a:moveTo>
                  <a:lnTo>
                    <a:pt x="3810" y="542289"/>
                  </a:lnTo>
                  <a:lnTo>
                    <a:pt x="3810" y="543559"/>
                  </a:lnTo>
                  <a:lnTo>
                    <a:pt x="2539" y="543559"/>
                  </a:lnTo>
                  <a:lnTo>
                    <a:pt x="2539" y="544829"/>
                  </a:lnTo>
                  <a:lnTo>
                    <a:pt x="0" y="544829"/>
                  </a:lnTo>
                  <a:lnTo>
                    <a:pt x="0" y="546099"/>
                  </a:lnTo>
                  <a:lnTo>
                    <a:pt x="6350" y="546099"/>
                  </a:lnTo>
                  <a:lnTo>
                    <a:pt x="6350" y="542289"/>
                  </a:lnTo>
                  <a:close/>
                </a:path>
                <a:path w="6350" h="717550">
                  <a:moveTo>
                    <a:pt x="6350" y="546099"/>
                  </a:moveTo>
                  <a:lnTo>
                    <a:pt x="0" y="546099"/>
                  </a:lnTo>
                  <a:lnTo>
                    <a:pt x="0" y="552449"/>
                  </a:lnTo>
                  <a:lnTo>
                    <a:pt x="6350" y="552449"/>
                  </a:lnTo>
                  <a:lnTo>
                    <a:pt x="6350" y="546099"/>
                  </a:lnTo>
                  <a:close/>
                </a:path>
                <a:path w="6350" h="717550">
                  <a:moveTo>
                    <a:pt x="6350" y="552449"/>
                  </a:moveTo>
                  <a:lnTo>
                    <a:pt x="0" y="552449"/>
                  </a:lnTo>
                  <a:lnTo>
                    <a:pt x="0" y="558799"/>
                  </a:lnTo>
                  <a:lnTo>
                    <a:pt x="6350" y="558799"/>
                  </a:lnTo>
                  <a:lnTo>
                    <a:pt x="6350" y="552449"/>
                  </a:lnTo>
                  <a:close/>
                </a:path>
                <a:path w="6350" h="717550">
                  <a:moveTo>
                    <a:pt x="6350" y="558799"/>
                  </a:moveTo>
                  <a:lnTo>
                    <a:pt x="0" y="558799"/>
                  </a:lnTo>
                  <a:lnTo>
                    <a:pt x="0" y="565149"/>
                  </a:lnTo>
                  <a:lnTo>
                    <a:pt x="6350" y="565149"/>
                  </a:lnTo>
                  <a:lnTo>
                    <a:pt x="6350" y="558799"/>
                  </a:lnTo>
                  <a:close/>
                </a:path>
                <a:path w="6350" h="717550">
                  <a:moveTo>
                    <a:pt x="6350" y="565149"/>
                  </a:moveTo>
                  <a:lnTo>
                    <a:pt x="0" y="565149"/>
                  </a:lnTo>
                  <a:lnTo>
                    <a:pt x="0" y="571499"/>
                  </a:lnTo>
                  <a:lnTo>
                    <a:pt x="6350" y="571499"/>
                  </a:lnTo>
                  <a:lnTo>
                    <a:pt x="6350" y="565149"/>
                  </a:lnTo>
                  <a:close/>
                </a:path>
                <a:path w="6350" h="717550">
                  <a:moveTo>
                    <a:pt x="6350" y="571499"/>
                  </a:moveTo>
                  <a:lnTo>
                    <a:pt x="0" y="571499"/>
                  </a:lnTo>
                  <a:lnTo>
                    <a:pt x="0" y="577849"/>
                  </a:lnTo>
                  <a:lnTo>
                    <a:pt x="6350" y="577849"/>
                  </a:lnTo>
                  <a:lnTo>
                    <a:pt x="6350" y="571499"/>
                  </a:lnTo>
                  <a:close/>
                </a:path>
                <a:path w="6350" h="717550">
                  <a:moveTo>
                    <a:pt x="6350" y="577849"/>
                  </a:moveTo>
                  <a:lnTo>
                    <a:pt x="0" y="577849"/>
                  </a:lnTo>
                  <a:lnTo>
                    <a:pt x="0" y="584199"/>
                  </a:lnTo>
                  <a:lnTo>
                    <a:pt x="6350" y="584199"/>
                  </a:lnTo>
                  <a:lnTo>
                    <a:pt x="6350" y="577849"/>
                  </a:lnTo>
                  <a:close/>
                </a:path>
                <a:path w="6350" h="717550">
                  <a:moveTo>
                    <a:pt x="6350" y="584199"/>
                  </a:moveTo>
                  <a:lnTo>
                    <a:pt x="0" y="584199"/>
                  </a:lnTo>
                  <a:lnTo>
                    <a:pt x="0" y="590549"/>
                  </a:lnTo>
                  <a:lnTo>
                    <a:pt x="6350" y="590549"/>
                  </a:lnTo>
                  <a:lnTo>
                    <a:pt x="6350" y="584199"/>
                  </a:lnTo>
                  <a:close/>
                </a:path>
                <a:path w="6350" h="717550">
                  <a:moveTo>
                    <a:pt x="6350" y="590549"/>
                  </a:moveTo>
                  <a:lnTo>
                    <a:pt x="0" y="590549"/>
                  </a:lnTo>
                  <a:lnTo>
                    <a:pt x="0" y="596899"/>
                  </a:lnTo>
                  <a:lnTo>
                    <a:pt x="6350" y="596899"/>
                  </a:lnTo>
                  <a:lnTo>
                    <a:pt x="6350" y="590549"/>
                  </a:lnTo>
                  <a:close/>
                </a:path>
                <a:path w="6350" h="717550">
                  <a:moveTo>
                    <a:pt x="6350" y="596899"/>
                  </a:moveTo>
                  <a:lnTo>
                    <a:pt x="0" y="596899"/>
                  </a:lnTo>
                  <a:lnTo>
                    <a:pt x="0" y="603249"/>
                  </a:lnTo>
                  <a:lnTo>
                    <a:pt x="6350" y="603249"/>
                  </a:lnTo>
                  <a:lnTo>
                    <a:pt x="6350" y="596899"/>
                  </a:lnTo>
                  <a:close/>
                </a:path>
                <a:path w="6350" h="717550">
                  <a:moveTo>
                    <a:pt x="6350" y="603249"/>
                  </a:moveTo>
                  <a:lnTo>
                    <a:pt x="0" y="603249"/>
                  </a:lnTo>
                  <a:lnTo>
                    <a:pt x="0" y="609599"/>
                  </a:lnTo>
                  <a:lnTo>
                    <a:pt x="6350" y="609599"/>
                  </a:lnTo>
                  <a:lnTo>
                    <a:pt x="6350" y="603249"/>
                  </a:lnTo>
                  <a:close/>
                </a:path>
                <a:path w="6350" h="717550">
                  <a:moveTo>
                    <a:pt x="6350" y="609599"/>
                  </a:moveTo>
                  <a:lnTo>
                    <a:pt x="0" y="609599"/>
                  </a:lnTo>
                  <a:lnTo>
                    <a:pt x="0" y="615949"/>
                  </a:lnTo>
                  <a:lnTo>
                    <a:pt x="6350" y="615949"/>
                  </a:lnTo>
                  <a:lnTo>
                    <a:pt x="6350" y="609599"/>
                  </a:lnTo>
                  <a:close/>
                </a:path>
                <a:path w="6350" h="717550">
                  <a:moveTo>
                    <a:pt x="6350" y="615949"/>
                  </a:moveTo>
                  <a:lnTo>
                    <a:pt x="0" y="615949"/>
                  </a:lnTo>
                  <a:lnTo>
                    <a:pt x="0" y="622299"/>
                  </a:lnTo>
                  <a:lnTo>
                    <a:pt x="6350" y="622299"/>
                  </a:lnTo>
                  <a:lnTo>
                    <a:pt x="6350" y="615949"/>
                  </a:lnTo>
                  <a:close/>
                </a:path>
                <a:path w="6350" h="717550">
                  <a:moveTo>
                    <a:pt x="6350" y="622299"/>
                  </a:moveTo>
                  <a:lnTo>
                    <a:pt x="0" y="622299"/>
                  </a:lnTo>
                  <a:lnTo>
                    <a:pt x="0" y="628649"/>
                  </a:lnTo>
                  <a:lnTo>
                    <a:pt x="6350" y="628649"/>
                  </a:lnTo>
                  <a:lnTo>
                    <a:pt x="6350" y="622299"/>
                  </a:lnTo>
                  <a:close/>
                </a:path>
                <a:path w="6350" h="717550">
                  <a:moveTo>
                    <a:pt x="6350" y="628649"/>
                  </a:moveTo>
                  <a:lnTo>
                    <a:pt x="0" y="628649"/>
                  </a:lnTo>
                  <a:lnTo>
                    <a:pt x="0" y="634999"/>
                  </a:lnTo>
                  <a:lnTo>
                    <a:pt x="6350" y="634999"/>
                  </a:lnTo>
                  <a:lnTo>
                    <a:pt x="6350" y="628649"/>
                  </a:lnTo>
                  <a:close/>
                </a:path>
                <a:path w="6350" h="717550">
                  <a:moveTo>
                    <a:pt x="6350" y="634999"/>
                  </a:moveTo>
                  <a:lnTo>
                    <a:pt x="0" y="634999"/>
                  </a:lnTo>
                  <a:lnTo>
                    <a:pt x="0" y="641349"/>
                  </a:lnTo>
                  <a:lnTo>
                    <a:pt x="6350" y="641349"/>
                  </a:lnTo>
                  <a:lnTo>
                    <a:pt x="6350" y="634999"/>
                  </a:lnTo>
                  <a:close/>
                </a:path>
                <a:path w="6350" h="717550">
                  <a:moveTo>
                    <a:pt x="6350" y="641349"/>
                  </a:moveTo>
                  <a:lnTo>
                    <a:pt x="0" y="641349"/>
                  </a:lnTo>
                  <a:lnTo>
                    <a:pt x="0" y="647699"/>
                  </a:lnTo>
                  <a:lnTo>
                    <a:pt x="6350" y="647699"/>
                  </a:lnTo>
                  <a:lnTo>
                    <a:pt x="6350" y="641349"/>
                  </a:lnTo>
                  <a:close/>
                </a:path>
                <a:path w="6350" h="717550">
                  <a:moveTo>
                    <a:pt x="6350" y="647699"/>
                  </a:moveTo>
                  <a:lnTo>
                    <a:pt x="0" y="647699"/>
                  </a:lnTo>
                  <a:lnTo>
                    <a:pt x="0" y="654049"/>
                  </a:lnTo>
                  <a:lnTo>
                    <a:pt x="6350" y="654049"/>
                  </a:lnTo>
                  <a:lnTo>
                    <a:pt x="6350" y="647699"/>
                  </a:lnTo>
                  <a:close/>
                </a:path>
                <a:path w="6350" h="717550">
                  <a:moveTo>
                    <a:pt x="6350" y="654049"/>
                  </a:moveTo>
                  <a:lnTo>
                    <a:pt x="0" y="654049"/>
                  </a:lnTo>
                  <a:lnTo>
                    <a:pt x="0" y="660399"/>
                  </a:lnTo>
                  <a:lnTo>
                    <a:pt x="6350" y="660399"/>
                  </a:lnTo>
                  <a:lnTo>
                    <a:pt x="6350" y="654049"/>
                  </a:lnTo>
                  <a:close/>
                </a:path>
                <a:path w="6350" h="717550">
                  <a:moveTo>
                    <a:pt x="6350" y="660399"/>
                  </a:moveTo>
                  <a:lnTo>
                    <a:pt x="0" y="660399"/>
                  </a:lnTo>
                  <a:lnTo>
                    <a:pt x="0" y="666749"/>
                  </a:lnTo>
                  <a:lnTo>
                    <a:pt x="6350" y="666749"/>
                  </a:lnTo>
                  <a:lnTo>
                    <a:pt x="6350" y="660399"/>
                  </a:lnTo>
                  <a:close/>
                </a:path>
                <a:path w="6350" h="717550">
                  <a:moveTo>
                    <a:pt x="6350" y="666749"/>
                  </a:moveTo>
                  <a:lnTo>
                    <a:pt x="0" y="666749"/>
                  </a:lnTo>
                  <a:lnTo>
                    <a:pt x="0" y="673099"/>
                  </a:lnTo>
                  <a:lnTo>
                    <a:pt x="6350" y="673099"/>
                  </a:lnTo>
                  <a:lnTo>
                    <a:pt x="6350" y="666749"/>
                  </a:lnTo>
                  <a:close/>
                </a:path>
                <a:path w="6350" h="717550">
                  <a:moveTo>
                    <a:pt x="6350" y="673099"/>
                  </a:moveTo>
                  <a:lnTo>
                    <a:pt x="0" y="673099"/>
                  </a:lnTo>
                  <a:lnTo>
                    <a:pt x="0" y="679449"/>
                  </a:lnTo>
                  <a:lnTo>
                    <a:pt x="6350" y="679449"/>
                  </a:lnTo>
                  <a:lnTo>
                    <a:pt x="6350" y="673099"/>
                  </a:lnTo>
                  <a:close/>
                </a:path>
                <a:path w="6350" h="717550">
                  <a:moveTo>
                    <a:pt x="6350" y="679449"/>
                  </a:moveTo>
                  <a:lnTo>
                    <a:pt x="0" y="679449"/>
                  </a:lnTo>
                  <a:lnTo>
                    <a:pt x="0" y="685799"/>
                  </a:lnTo>
                  <a:lnTo>
                    <a:pt x="6350" y="685799"/>
                  </a:lnTo>
                  <a:lnTo>
                    <a:pt x="6350" y="679449"/>
                  </a:lnTo>
                  <a:close/>
                </a:path>
                <a:path w="6350" h="717550">
                  <a:moveTo>
                    <a:pt x="6350" y="685799"/>
                  </a:moveTo>
                  <a:lnTo>
                    <a:pt x="0" y="685799"/>
                  </a:lnTo>
                  <a:lnTo>
                    <a:pt x="0" y="692149"/>
                  </a:lnTo>
                  <a:lnTo>
                    <a:pt x="6350" y="692149"/>
                  </a:lnTo>
                  <a:lnTo>
                    <a:pt x="6350" y="685799"/>
                  </a:lnTo>
                  <a:close/>
                </a:path>
                <a:path w="6350" h="717550">
                  <a:moveTo>
                    <a:pt x="6350" y="692149"/>
                  </a:moveTo>
                  <a:lnTo>
                    <a:pt x="0" y="692149"/>
                  </a:lnTo>
                  <a:lnTo>
                    <a:pt x="0" y="698499"/>
                  </a:lnTo>
                  <a:lnTo>
                    <a:pt x="6350" y="698499"/>
                  </a:lnTo>
                  <a:lnTo>
                    <a:pt x="6350" y="692149"/>
                  </a:lnTo>
                  <a:close/>
                </a:path>
                <a:path w="6350" h="717550">
                  <a:moveTo>
                    <a:pt x="6350" y="698499"/>
                  </a:moveTo>
                  <a:lnTo>
                    <a:pt x="0" y="698499"/>
                  </a:lnTo>
                  <a:lnTo>
                    <a:pt x="0" y="704849"/>
                  </a:lnTo>
                  <a:lnTo>
                    <a:pt x="6350" y="704849"/>
                  </a:lnTo>
                  <a:lnTo>
                    <a:pt x="6350" y="698499"/>
                  </a:lnTo>
                  <a:close/>
                </a:path>
                <a:path w="6350" h="717550">
                  <a:moveTo>
                    <a:pt x="6350" y="704849"/>
                  </a:moveTo>
                  <a:lnTo>
                    <a:pt x="0" y="704849"/>
                  </a:lnTo>
                  <a:lnTo>
                    <a:pt x="0" y="711199"/>
                  </a:lnTo>
                  <a:lnTo>
                    <a:pt x="6350" y="711199"/>
                  </a:lnTo>
                  <a:lnTo>
                    <a:pt x="6350" y="704849"/>
                  </a:lnTo>
                  <a:close/>
                </a:path>
                <a:path w="6350" h="717550">
                  <a:moveTo>
                    <a:pt x="6350" y="711199"/>
                  </a:moveTo>
                  <a:lnTo>
                    <a:pt x="0" y="711199"/>
                  </a:lnTo>
                  <a:lnTo>
                    <a:pt x="0" y="717549"/>
                  </a:lnTo>
                  <a:lnTo>
                    <a:pt x="6350" y="717549"/>
                  </a:lnTo>
                  <a:lnTo>
                    <a:pt x="6350" y="711199"/>
                  </a:lnTo>
                  <a:close/>
                </a:path>
              </a:pathLst>
            </a:custGeom>
            <a:solidFill>
              <a:srgbClr val="5900F3"/>
            </a:solidFill>
          </p:spPr>
          <p:txBody>
            <a:bodyPr bIns="0" lIns="0" rIns="0" rtlCol="0" tIns="0" wrap="square"/>
            <a:p/>
          </p:txBody>
        </p:sp>
        <p:sp>
          <p:nvSpPr>
            <p:cNvPr id="1049424" name="object 718"/>
            <p:cNvSpPr/>
            <p:nvPr/>
          </p:nvSpPr>
          <p:spPr>
            <a:xfrm>
              <a:off x="3272790" y="4458969"/>
              <a:ext cx="7620" cy="720090"/>
            </a:xfrm>
            <a:custGeom>
              <a:avLst/>
              <a:ahLst/>
              <a:rect l="l" t="t" r="r" b="b"/>
              <a:pathLst>
                <a:path w="7620" h="720089">
                  <a:moveTo>
                    <a:pt x="1270" y="0"/>
                  </a:moveTo>
                  <a:lnTo>
                    <a:pt x="0" y="0"/>
                  </a:lnTo>
                  <a:lnTo>
                    <a:pt x="0" y="1269"/>
                  </a:lnTo>
                  <a:lnTo>
                    <a:pt x="1270" y="1269"/>
                  </a:lnTo>
                  <a:lnTo>
                    <a:pt x="1270" y="0"/>
                  </a:lnTo>
                  <a:close/>
                </a:path>
                <a:path w="7620" h="720089">
                  <a:moveTo>
                    <a:pt x="7620" y="1269"/>
                  </a:moveTo>
                  <a:lnTo>
                    <a:pt x="0" y="1269"/>
                  </a:lnTo>
                  <a:lnTo>
                    <a:pt x="0" y="7619"/>
                  </a:lnTo>
                  <a:lnTo>
                    <a:pt x="7620" y="7619"/>
                  </a:lnTo>
                  <a:lnTo>
                    <a:pt x="7620" y="1269"/>
                  </a:lnTo>
                  <a:close/>
                </a:path>
                <a:path w="7620" h="720089">
                  <a:moveTo>
                    <a:pt x="7620" y="7619"/>
                  </a:moveTo>
                  <a:lnTo>
                    <a:pt x="0" y="7619"/>
                  </a:lnTo>
                  <a:lnTo>
                    <a:pt x="0" y="13969"/>
                  </a:lnTo>
                  <a:lnTo>
                    <a:pt x="7620" y="13969"/>
                  </a:lnTo>
                  <a:lnTo>
                    <a:pt x="7620" y="7619"/>
                  </a:lnTo>
                  <a:close/>
                </a:path>
                <a:path w="7620" h="720089">
                  <a:moveTo>
                    <a:pt x="7620" y="13969"/>
                  </a:moveTo>
                  <a:lnTo>
                    <a:pt x="0" y="13969"/>
                  </a:lnTo>
                  <a:lnTo>
                    <a:pt x="0" y="20319"/>
                  </a:lnTo>
                  <a:lnTo>
                    <a:pt x="7620" y="20319"/>
                  </a:lnTo>
                  <a:lnTo>
                    <a:pt x="7620" y="13969"/>
                  </a:lnTo>
                  <a:close/>
                </a:path>
                <a:path w="7620" h="720089">
                  <a:moveTo>
                    <a:pt x="7620" y="20319"/>
                  </a:moveTo>
                  <a:lnTo>
                    <a:pt x="0" y="20319"/>
                  </a:lnTo>
                  <a:lnTo>
                    <a:pt x="0" y="26669"/>
                  </a:lnTo>
                  <a:lnTo>
                    <a:pt x="7620" y="26669"/>
                  </a:lnTo>
                  <a:lnTo>
                    <a:pt x="7620" y="20319"/>
                  </a:lnTo>
                  <a:close/>
                </a:path>
                <a:path w="7620" h="720089">
                  <a:moveTo>
                    <a:pt x="7620" y="26669"/>
                  </a:moveTo>
                  <a:lnTo>
                    <a:pt x="0" y="26669"/>
                  </a:lnTo>
                  <a:lnTo>
                    <a:pt x="0" y="33019"/>
                  </a:lnTo>
                  <a:lnTo>
                    <a:pt x="7620" y="33019"/>
                  </a:lnTo>
                  <a:lnTo>
                    <a:pt x="7620" y="26669"/>
                  </a:lnTo>
                  <a:close/>
                </a:path>
                <a:path w="7620" h="720089">
                  <a:moveTo>
                    <a:pt x="7620" y="33019"/>
                  </a:moveTo>
                  <a:lnTo>
                    <a:pt x="0" y="33019"/>
                  </a:lnTo>
                  <a:lnTo>
                    <a:pt x="0" y="39369"/>
                  </a:lnTo>
                  <a:lnTo>
                    <a:pt x="7620" y="39369"/>
                  </a:lnTo>
                  <a:lnTo>
                    <a:pt x="7620" y="33019"/>
                  </a:lnTo>
                  <a:close/>
                </a:path>
                <a:path w="7620" h="720089">
                  <a:moveTo>
                    <a:pt x="7620" y="39369"/>
                  </a:moveTo>
                  <a:lnTo>
                    <a:pt x="0" y="39369"/>
                  </a:lnTo>
                  <a:lnTo>
                    <a:pt x="0" y="45719"/>
                  </a:lnTo>
                  <a:lnTo>
                    <a:pt x="7620" y="45719"/>
                  </a:lnTo>
                  <a:lnTo>
                    <a:pt x="7620" y="39369"/>
                  </a:lnTo>
                  <a:close/>
                </a:path>
                <a:path w="7620" h="720089">
                  <a:moveTo>
                    <a:pt x="7620" y="45719"/>
                  </a:moveTo>
                  <a:lnTo>
                    <a:pt x="0" y="45719"/>
                  </a:lnTo>
                  <a:lnTo>
                    <a:pt x="0" y="52069"/>
                  </a:lnTo>
                  <a:lnTo>
                    <a:pt x="7620" y="52069"/>
                  </a:lnTo>
                  <a:lnTo>
                    <a:pt x="7620" y="45719"/>
                  </a:lnTo>
                  <a:close/>
                </a:path>
                <a:path w="7620" h="720089">
                  <a:moveTo>
                    <a:pt x="7620" y="52069"/>
                  </a:moveTo>
                  <a:lnTo>
                    <a:pt x="0" y="52069"/>
                  </a:lnTo>
                  <a:lnTo>
                    <a:pt x="0" y="58419"/>
                  </a:lnTo>
                  <a:lnTo>
                    <a:pt x="7620" y="58419"/>
                  </a:lnTo>
                  <a:lnTo>
                    <a:pt x="7620" y="52069"/>
                  </a:lnTo>
                  <a:close/>
                </a:path>
                <a:path w="7620" h="720089">
                  <a:moveTo>
                    <a:pt x="7620" y="58419"/>
                  </a:moveTo>
                  <a:lnTo>
                    <a:pt x="0" y="58419"/>
                  </a:lnTo>
                  <a:lnTo>
                    <a:pt x="0" y="64769"/>
                  </a:lnTo>
                  <a:lnTo>
                    <a:pt x="7620" y="64769"/>
                  </a:lnTo>
                  <a:lnTo>
                    <a:pt x="7620" y="58419"/>
                  </a:lnTo>
                  <a:close/>
                </a:path>
                <a:path w="7620" h="720089">
                  <a:moveTo>
                    <a:pt x="7620" y="64769"/>
                  </a:moveTo>
                  <a:lnTo>
                    <a:pt x="0" y="64769"/>
                  </a:lnTo>
                  <a:lnTo>
                    <a:pt x="0" y="71119"/>
                  </a:lnTo>
                  <a:lnTo>
                    <a:pt x="7620" y="71119"/>
                  </a:lnTo>
                  <a:lnTo>
                    <a:pt x="7620" y="64769"/>
                  </a:lnTo>
                  <a:close/>
                </a:path>
                <a:path w="7620" h="720089">
                  <a:moveTo>
                    <a:pt x="7620" y="71119"/>
                  </a:moveTo>
                  <a:lnTo>
                    <a:pt x="0" y="71119"/>
                  </a:lnTo>
                  <a:lnTo>
                    <a:pt x="0" y="77469"/>
                  </a:lnTo>
                  <a:lnTo>
                    <a:pt x="7620" y="77469"/>
                  </a:lnTo>
                  <a:lnTo>
                    <a:pt x="7620" y="71119"/>
                  </a:lnTo>
                  <a:close/>
                </a:path>
                <a:path w="7620" h="720089">
                  <a:moveTo>
                    <a:pt x="7620" y="77469"/>
                  </a:moveTo>
                  <a:lnTo>
                    <a:pt x="0" y="77469"/>
                  </a:lnTo>
                  <a:lnTo>
                    <a:pt x="0" y="83819"/>
                  </a:lnTo>
                  <a:lnTo>
                    <a:pt x="7620" y="83819"/>
                  </a:lnTo>
                  <a:lnTo>
                    <a:pt x="7620" y="77469"/>
                  </a:lnTo>
                  <a:close/>
                </a:path>
                <a:path w="7620" h="720089">
                  <a:moveTo>
                    <a:pt x="7620" y="83819"/>
                  </a:moveTo>
                  <a:lnTo>
                    <a:pt x="0" y="83819"/>
                  </a:lnTo>
                  <a:lnTo>
                    <a:pt x="0" y="90169"/>
                  </a:lnTo>
                  <a:lnTo>
                    <a:pt x="7620" y="90169"/>
                  </a:lnTo>
                  <a:lnTo>
                    <a:pt x="7620" y="83819"/>
                  </a:lnTo>
                  <a:close/>
                </a:path>
                <a:path w="7620" h="720089">
                  <a:moveTo>
                    <a:pt x="7620" y="90169"/>
                  </a:moveTo>
                  <a:lnTo>
                    <a:pt x="0" y="90169"/>
                  </a:lnTo>
                  <a:lnTo>
                    <a:pt x="0" y="96519"/>
                  </a:lnTo>
                  <a:lnTo>
                    <a:pt x="7620" y="96519"/>
                  </a:lnTo>
                  <a:lnTo>
                    <a:pt x="7620" y="90169"/>
                  </a:lnTo>
                  <a:close/>
                </a:path>
                <a:path w="7620" h="720089">
                  <a:moveTo>
                    <a:pt x="7620" y="96519"/>
                  </a:moveTo>
                  <a:lnTo>
                    <a:pt x="0" y="96519"/>
                  </a:lnTo>
                  <a:lnTo>
                    <a:pt x="0" y="102869"/>
                  </a:lnTo>
                  <a:lnTo>
                    <a:pt x="7620" y="102869"/>
                  </a:lnTo>
                  <a:lnTo>
                    <a:pt x="7620" y="96519"/>
                  </a:lnTo>
                  <a:close/>
                </a:path>
                <a:path w="7620" h="720089">
                  <a:moveTo>
                    <a:pt x="7620" y="102869"/>
                  </a:moveTo>
                  <a:lnTo>
                    <a:pt x="0" y="102869"/>
                  </a:lnTo>
                  <a:lnTo>
                    <a:pt x="0" y="109219"/>
                  </a:lnTo>
                  <a:lnTo>
                    <a:pt x="7620" y="109219"/>
                  </a:lnTo>
                  <a:lnTo>
                    <a:pt x="7620" y="102869"/>
                  </a:lnTo>
                  <a:close/>
                </a:path>
                <a:path w="7620" h="720089">
                  <a:moveTo>
                    <a:pt x="7620" y="109219"/>
                  </a:moveTo>
                  <a:lnTo>
                    <a:pt x="0" y="109219"/>
                  </a:lnTo>
                  <a:lnTo>
                    <a:pt x="0" y="115569"/>
                  </a:lnTo>
                  <a:lnTo>
                    <a:pt x="7620" y="115569"/>
                  </a:lnTo>
                  <a:lnTo>
                    <a:pt x="7620" y="109219"/>
                  </a:lnTo>
                  <a:close/>
                </a:path>
                <a:path w="7620" h="720089">
                  <a:moveTo>
                    <a:pt x="7620" y="115569"/>
                  </a:moveTo>
                  <a:lnTo>
                    <a:pt x="0" y="115569"/>
                  </a:lnTo>
                  <a:lnTo>
                    <a:pt x="0" y="121919"/>
                  </a:lnTo>
                  <a:lnTo>
                    <a:pt x="7620" y="121919"/>
                  </a:lnTo>
                  <a:lnTo>
                    <a:pt x="7620" y="115569"/>
                  </a:lnTo>
                  <a:close/>
                </a:path>
                <a:path w="7620" h="720089">
                  <a:moveTo>
                    <a:pt x="7620" y="121919"/>
                  </a:moveTo>
                  <a:lnTo>
                    <a:pt x="0" y="121919"/>
                  </a:lnTo>
                  <a:lnTo>
                    <a:pt x="0" y="128269"/>
                  </a:lnTo>
                  <a:lnTo>
                    <a:pt x="7620" y="128269"/>
                  </a:lnTo>
                  <a:lnTo>
                    <a:pt x="7620" y="121919"/>
                  </a:lnTo>
                  <a:close/>
                </a:path>
                <a:path w="7620" h="720089">
                  <a:moveTo>
                    <a:pt x="7620" y="128269"/>
                  </a:moveTo>
                  <a:lnTo>
                    <a:pt x="0" y="128269"/>
                  </a:lnTo>
                  <a:lnTo>
                    <a:pt x="0" y="134619"/>
                  </a:lnTo>
                  <a:lnTo>
                    <a:pt x="7620" y="134619"/>
                  </a:lnTo>
                  <a:lnTo>
                    <a:pt x="7620" y="128269"/>
                  </a:lnTo>
                  <a:close/>
                </a:path>
                <a:path w="7620" h="720089">
                  <a:moveTo>
                    <a:pt x="7620" y="134619"/>
                  </a:moveTo>
                  <a:lnTo>
                    <a:pt x="0" y="134619"/>
                  </a:lnTo>
                  <a:lnTo>
                    <a:pt x="0" y="140969"/>
                  </a:lnTo>
                  <a:lnTo>
                    <a:pt x="7620" y="140969"/>
                  </a:lnTo>
                  <a:lnTo>
                    <a:pt x="7620" y="134619"/>
                  </a:lnTo>
                  <a:close/>
                </a:path>
                <a:path w="7620" h="720089">
                  <a:moveTo>
                    <a:pt x="7620" y="140969"/>
                  </a:moveTo>
                  <a:lnTo>
                    <a:pt x="0" y="140969"/>
                  </a:lnTo>
                  <a:lnTo>
                    <a:pt x="0" y="147319"/>
                  </a:lnTo>
                  <a:lnTo>
                    <a:pt x="7620" y="147319"/>
                  </a:lnTo>
                  <a:lnTo>
                    <a:pt x="7620" y="140969"/>
                  </a:lnTo>
                  <a:close/>
                </a:path>
                <a:path w="7620" h="720089">
                  <a:moveTo>
                    <a:pt x="7620" y="147319"/>
                  </a:moveTo>
                  <a:lnTo>
                    <a:pt x="0" y="147319"/>
                  </a:lnTo>
                  <a:lnTo>
                    <a:pt x="0" y="153669"/>
                  </a:lnTo>
                  <a:lnTo>
                    <a:pt x="7620" y="153669"/>
                  </a:lnTo>
                  <a:lnTo>
                    <a:pt x="7620" y="147319"/>
                  </a:lnTo>
                  <a:close/>
                </a:path>
                <a:path w="7620" h="720089">
                  <a:moveTo>
                    <a:pt x="7620" y="153669"/>
                  </a:moveTo>
                  <a:lnTo>
                    <a:pt x="0" y="153669"/>
                  </a:lnTo>
                  <a:lnTo>
                    <a:pt x="0" y="160019"/>
                  </a:lnTo>
                  <a:lnTo>
                    <a:pt x="7620" y="160019"/>
                  </a:lnTo>
                  <a:lnTo>
                    <a:pt x="7620" y="153669"/>
                  </a:lnTo>
                  <a:close/>
                </a:path>
                <a:path w="7620" h="720089">
                  <a:moveTo>
                    <a:pt x="7620" y="160019"/>
                  </a:moveTo>
                  <a:lnTo>
                    <a:pt x="0" y="160019"/>
                  </a:lnTo>
                  <a:lnTo>
                    <a:pt x="0" y="166369"/>
                  </a:lnTo>
                  <a:lnTo>
                    <a:pt x="7620" y="166369"/>
                  </a:lnTo>
                  <a:lnTo>
                    <a:pt x="7620" y="160019"/>
                  </a:lnTo>
                  <a:close/>
                </a:path>
                <a:path w="7620" h="720089">
                  <a:moveTo>
                    <a:pt x="7620" y="166369"/>
                  </a:moveTo>
                  <a:lnTo>
                    <a:pt x="0" y="166369"/>
                  </a:lnTo>
                  <a:lnTo>
                    <a:pt x="0" y="171449"/>
                  </a:lnTo>
                  <a:lnTo>
                    <a:pt x="2539" y="171449"/>
                  </a:lnTo>
                  <a:lnTo>
                    <a:pt x="2539" y="172719"/>
                  </a:lnTo>
                  <a:lnTo>
                    <a:pt x="7620" y="172719"/>
                  </a:lnTo>
                  <a:lnTo>
                    <a:pt x="7620" y="166369"/>
                  </a:lnTo>
                  <a:close/>
                </a:path>
                <a:path w="7620" h="720089">
                  <a:moveTo>
                    <a:pt x="7620" y="172719"/>
                  </a:moveTo>
                  <a:lnTo>
                    <a:pt x="3810" y="172719"/>
                  </a:lnTo>
                  <a:lnTo>
                    <a:pt x="3810" y="173989"/>
                  </a:lnTo>
                  <a:lnTo>
                    <a:pt x="7620" y="173989"/>
                  </a:lnTo>
                  <a:lnTo>
                    <a:pt x="7620" y="172719"/>
                  </a:lnTo>
                  <a:close/>
                </a:path>
                <a:path w="7620" h="720089">
                  <a:moveTo>
                    <a:pt x="7620" y="298449"/>
                  </a:moveTo>
                  <a:lnTo>
                    <a:pt x="0" y="298449"/>
                  </a:lnTo>
                  <a:lnTo>
                    <a:pt x="0" y="306069"/>
                  </a:lnTo>
                  <a:lnTo>
                    <a:pt x="7620" y="306069"/>
                  </a:lnTo>
                  <a:lnTo>
                    <a:pt x="7620" y="298449"/>
                  </a:lnTo>
                  <a:close/>
                </a:path>
                <a:path w="7620" h="720089">
                  <a:moveTo>
                    <a:pt x="7620" y="306069"/>
                  </a:moveTo>
                  <a:lnTo>
                    <a:pt x="0" y="306069"/>
                  </a:lnTo>
                  <a:lnTo>
                    <a:pt x="0" y="350519"/>
                  </a:lnTo>
                  <a:lnTo>
                    <a:pt x="7620" y="350519"/>
                  </a:lnTo>
                  <a:lnTo>
                    <a:pt x="7620" y="306069"/>
                  </a:lnTo>
                  <a:close/>
                </a:path>
                <a:path w="7620" h="720089">
                  <a:moveTo>
                    <a:pt x="7620" y="350519"/>
                  </a:moveTo>
                  <a:lnTo>
                    <a:pt x="0" y="350519"/>
                  </a:lnTo>
                  <a:lnTo>
                    <a:pt x="0" y="424179"/>
                  </a:lnTo>
                  <a:lnTo>
                    <a:pt x="7620" y="424179"/>
                  </a:lnTo>
                  <a:lnTo>
                    <a:pt x="7620" y="350519"/>
                  </a:lnTo>
                  <a:close/>
                </a:path>
                <a:path w="7620" h="720089">
                  <a:moveTo>
                    <a:pt x="7620" y="547369"/>
                  </a:moveTo>
                  <a:lnTo>
                    <a:pt x="6350" y="547369"/>
                  </a:lnTo>
                  <a:lnTo>
                    <a:pt x="6350" y="548639"/>
                  </a:lnTo>
                  <a:lnTo>
                    <a:pt x="3810" y="548639"/>
                  </a:lnTo>
                  <a:lnTo>
                    <a:pt x="3810" y="549909"/>
                  </a:lnTo>
                  <a:lnTo>
                    <a:pt x="2539" y="549909"/>
                  </a:lnTo>
                  <a:lnTo>
                    <a:pt x="2539" y="551179"/>
                  </a:lnTo>
                  <a:lnTo>
                    <a:pt x="0" y="551179"/>
                  </a:lnTo>
                  <a:lnTo>
                    <a:pt x="0" y="553719"/>
                  </a:lnTo>
                  <a:lnTo>
                    <a:pt x="7620" y="553719"/>
                  </a:lnTo>
                  <a:lnTo>
                    <a:pt x="7620" y="547369"/>
                  </a:lnTo>
                  <a:close/>
                </a:path>
                <a:path w="7620" h="720089">
                  <a:moveTo>
                    <a:pt x="7620" y="553719"/>
                  </a:moveTo>
                  <a:lnTo>
                    <a:pt x="0" y="553719"/>
                  </a:lnTo>
                  <a:lnTo>
                    <a:pt x="0" y="560069"/>
                  </a:lnTo>
                  <a:lnTo>
                    <a:pt x="7620" y="560069"/>
                  </a:lnTo>
                  <a:lnTo>
                    <a:pt x="7620" y="553719"/>
                  </a:lnTo>
                  <a:close/>
                </a:path>
                <a:path w="7620" h="720089">
                  <a:moveTo>
                    <a:pt x="7620" y="560069"/>
                  </a:moveTo>
                  <a:lnTo>
                    <a:pt x="0" y="560069"/>
                  </a:lnTo>
                  <a:lnTo>
                    <a:pt x="0" y="566419"/>
                  </a:lnTo>
                  <a:lnTo>
                    <a:pt x="7620" y="566419"/>
                  </a:lnTo>
                  <a:lnTo>
                    <a:pt x="7620" y="560069"/>
                  </a:lnTo>
                  <a:close/>
                </a:path>
                <a:path w="7620" h="720089">
                  <a:moveTo>
                    <a:pt x="7620" y="566419"/>
                  </a:moveTo>
                  <a:lnTo>
                    <a:pt x="0" y="566419"/>
                  </a:lnTo>
                  <a:lnTo>
                    <a:pt x="0" y="572769"/>
                  </a:lnTo>
                  <a:lnTo>
                    <a:pt x="7620" y="572769"/>
                  </a:lnTo>
                  <a:lnTo>
                    <a:pt x="7620" y="566419"/>
                  </a:lnTo>
                  <a:close/>
                </a:path>
                <a:path w="7620" h="720089">
                  <a:moveTo>
                    <a:pt x="7620" y="572769"/>
                  </a:moveTo>
                  <a:lnTo>
                    <a:pt x="0" y="572769"/>
                  </a:lnTo>
                  <a:lnTo>
                    <a:pt x="0" y="579119"/>
                  </a:lnTo>
                  <a:lnTo>
                    <a:pt x="7620" y="579119"/>
                  </a:lnTo>
                  <a:lnTo>
                    <a:pt x="7620" y="572769"/>
                  </a:lnTo>
                  <a:close/>
                </a:path>
                <a:path w="7620" h="720089">
                  <a:moveTo>
                    <a:pt x="7620" y="579119"/>
                  </a:moveTo>
                  <a:lnTo>
                    <a:pt x="0" y="579119"/>
                  </a:lnTo>
                  <a:lnTo>
                    <a:pt x="0" y="585469"/>
                  </a:lnTo>
                  <a:lnTo>
                    <a:pt x="7620" y="585469"/>
                  </a:lnTo>
                  <a:lnTo>
                    <a:pt x="7620" y="579119"/>
                  </a:lnTo>
                  <a:close/>
                </a:path>
                <a:path w="7620" h="720089">
                  <a:moveTo>
                    <a:pt x="7620" y="585469"/>
                  </a:moveTo>
                  <a:lnTo>
                    <a:pt x="0" y="585469"/>
                  </a:lnTo>
                  <a:lnTo>
                    <a:pt x="0" y="591819"/>
                  </a:lnTo>
                  <a:lnTo>
                    <a:pt x="7620" y="591819"/>
                  </a:lnTo>
                  <a:lnTo>
                    <a:pt x="7620" y="585469"/>
                  </a:lnTo>
                  <a:close/>
                </a:path>
                <a:path w="7620" h="720089">
                  <a:moveTo>
                    <a:pt x="7620" y="591819"/>
                  </a:moveTo>
                  <a:lnTo>
                    <a:pt x="0" y="591819"/>
                  </a:lnTo>
                  <a:lnTo>
                    <a:pt x="0" y="598169"/>
                  </a:lnTo>
                  <a:lnTo>
                    <a:pt x="7620" y="598169"/>
                  </a:lnTo>
                  <a:lnTo>
                    <a:pt x="7620" y="591819"/>
                  </a:lnTo>
                  <a:close/>
                </a:path>
                <a:path w="7620" h="720089">
                  <a:moveTo>
                    <a:pt x="7620" y="598169"/>
                  </a:moveTo>
                  <a:lnTo>
                    <a:pt x="0" y="598169"/>
                  </a:lnTo>
                  <a:lnTo>
                    <a:pt x="0" y="604519"/>
                  </a:lnTo>
                  <a:lnTo>
                    <a:pt x="7620" y="604519"/>
                  </a:lnTo>
                  <a:lnTo>
                    <a:pt x="7620" y="598169"/>
                  </a:lnTo>
                  <a:close/>
                </a:path>
                <a:path w="7620" h="720089">
                  <a:moveTo>
                    <a:pt x="7620" y="604519"/>
                  </a:moveTo>
                  <a:lnTo>
                    <a:pt x="0" y="604519"/>
                  </a:lnTo>
                  <a:lnTo>
                    <a:pt x="0" y="610869"/>
                  </a:lnTo>
                  <a:lnTo>
                    <a:pt x="7620" y="610869"/>
                  </a:lnTo>
                  <a:lnTo>
                    <a:pt x="7620" y="604519"/>
                  </a:lnTo>
                  <a:close/>
                </a:path>
                <a:path w="7620" h="720089">
                  <a:moveTo>
                    <a:pt x="7620" y="610869"/>
                  </a:moveTo>
                  <a:lnTo>
                    <a:pt x="0" y="610869"/>
                  </a:lnTo>
                  <a:lnTo>
                    <a:pt x="0" y="617219"/>
                  </a:lnTo>
                  <a:lnTo>
                    <a:pt x="7620" y="617219"/>
                  </a:lnTo>
                  <a:lnTo>
                    <a:pt x="7620" y="610869"/>
                  </a:lnTo>
                  <a:close/>
                </a:path>
                <a:path w="7620" h="720089">
                  <a:moveTo>
                    <a:pt x="7620" y="617219"/>
                  </a:moveTo>
                  <a:lnTo>
                    <a:pt x="0" y="617219"/>
                  </a:lnTo>
                  <a:lnTo>
                    <a:pt x="0" y="623569"/>
                  </a:lnTo>
                  <a:lnTo>
                    <a:pt x="7620" y="623569"/>
                  </a:lnTo>
                  <a:lnTo>
                    <a:pt x="7620" y="617219"/>
                  </a:lnTo>
                  <a:close/>
                </a:path>
                <a:path w="7620" h="720089">
                  <a:moveTo>
                    <a:pt x="7620" y="623569"/>
                  </a:moveTo>
                  <a:lnTo>
                    <a:pt x="0" y="623569"/>
                  </a:lnTo>
                  <a:lnTo>
                    <a:pt x="0" y="629919"/>
                  </a:lnTo>
                  <a:lnTo>
                    <a:pt x="7620" y="629919"/>
                  </a:lnTo>
                  <a:lnTo>
                    <a:pt x="7620" y="623569"/>
                  </a:lnTo>
                  <a:close/>
                </a:path>
                <a:path w="7620" h="720089">
                  <a:moveTo>
                    <a:pt x="7620" y="629919"/>
                  </a:moveTo>
                  <a:lnTo>
                    <a:pt x="0" y="629919"/>
                  </a:lnTo>
                  <a:lnTo>
                    <a:pt x="0" y="636269"/>
                  </a:lnTo>
                  <a:lnTo>
                    <a:pt x="7620" y="636269"/>
                  </a:lnTo>
                  <a:lnTo>
                    <a:pt x="7620" y="629919"/>
                  </a:lnTo>
                  <a:close/>
                </a:path>
                <a:path w="7620" h="720089">
                  <a:moveTo>
                    <a:pt x="7620" y="636269"/>
                  </a:moveTo>
                  <a:lnTo>
                    <a:pt x="0" y="636269"/>
                  </a:lnTo>
                  <a:lnTo>
                    <a:pt x="0" y="642619"/>
                  </a:lnTo>
                  <a:lnTo>
                    <a:pt x="7620" y="642619"/>
                  </a:lnTo>
                  <a:lnTo>
                    <a:pt x="7620" y="636269"/>
                  </a:lnTo>
                  <a:close/>
                </a:path>
                <a:path w="7620" h="720089">
                  <a:moveTo>
                    <a:pt x="7620" y="642619"/>
                  </a:moveTo>
                  <a:lnTo>
                    <a:pt x="0" y="642619"/>
                  </a:lnTo>
                  <a:lnTo>
                    <a:pt x="0" y="648969"/>
                  </a:lnTo>
                  <a:lnTo>
                    <a:pt x="7620" y="648969"/>
                  </a:lnTo>
                  <a:lnTo>
                    <a:pt x="7620" y="642619"/>
                  </a:lnTo>
                  <a:close/>
                </a:path>
                <a:path w="7620" h="720089">
                  <a:moveTo>
                    <a:pt x="7620" y="648969"/>
                  </a:moveTo>
                  <a:lnTo>
                    <a:pt x="0" y="648969"/>
                  </a:lnTo>
                  <a:lnTo>
                    <a:pt x="0" y="655319"/>
                  </a:lnTo>
                  <a:lnTo>
                    <a:pt x="7620" y="655319"/>
                  </a:lnTo>
                  <a:lnTo>
                    <a:pt x="7620" y="648969"/>
                  </a:lnTo>
                  <a:close/>
                </a:path>
                <a:path w="7620" h="720089">
                  <a:moveTo>
                    <a:pt x="7620" y="655319"/>
                  </a:moveTo>
                  <a:lnTo>
                    <a:pt x="0" y="655319"/>
                  </a:lnTo>
                  <a:lnTo>
                    <a:pt x="0" y="661669"/>
                  </a:lnTo>
                  <a:lnTo>
                    <a:pt x="7620" y="661669"/>
                  </a:lnTo>
                  <a:lnTo>
                    <a:pt x="7620" y="655319"/>
                  </a:lnTo>
                  <a:close/>
                </a:path>
                <a:path w="7620" h="720089">
                  <a:moveTo>
                    <a:pt x="7620" y="661669"/>
                  </a:moveTo>
                  <a:lnTo>
                    <a:pt x="0" y="661669"/>
                  </a:lnTo>
                  <a:lnTo>
                    <a:pt x="0" y="668019"/>
                  </a:lnTo>
                  <a:lnTo>
                    <a:pt x="7620" y="668019"/>
                  </a:lnTo>
                  <a:lnTo>
                    <a:pt x="7620" y="661669"/>
                  </a:lnTo>
                  <a:close/>
                </a:path>
                <a:path w="7620" h="720089">
                  <a:moveTo>
                    <a:pt x="7620" y="668019"/>
                  </a:moveTo>
                  <a:lnTo>
                    <a:pt x="0" y="668019"/>
                  </a:lnTo>
                  <a:lnTo>
                    <a:pt x="0" y="674369"/>
                  </a:lnTo>
                  <a:lnTo>
                    <a:pt x="7620" y="674369"/>
                  </a:lnTo>
                  <a:lnTo>
                    <a:pt x="7620" y="668019"/>
                  </a:lnTo>
                  <a:close/>
                </a:path>
                <a:path w="7620" h="720089">
                  <a:moveTo>
                    <a:pt x="7620" y="674369"/>
                  </a:moveTo>
                  <a:lnTo>
                    <a:pt x="0" y="674369"/>
                  </a:lnTo>
                  <a:lnTo>
                    <a:pt x="0" y="680719"/>
                  </a:lnTo>
                  <a:lnTo>
                    <a:pt x="7620" y="680719"/>
                  </a:lnTo>
                  <a:lnTo>
                    <a:pt x="7620" y="674369"/>
                  </a:lnTo>
                  <a:close/>
                </a:path>
                <a:path w="7620" h="720089">
                  <a:moveTo>
                    <a:pt x="7620" y="680719"/>
                  </a:moveTo>
                  <a:lnTo>
                    <a:pt x="0" y="680719"/>
                  </a:lnTo>
                  <a:lnTo>
                    <a:pt x="0" y="687069"/>
                  </a:lnTo>
                  <a:lnTo>
                    <a:pt x="7620" y="687069"/>
                  </a:lnTo>
                  <a:lnTo>
                    <a:pt x="7620" y="680719"/>
                  </a:lnTo>
                  <a:close/>
                </a:path>
                <a:path w="7620" h="720089">
                  <a:moveTo>
                    <a:pt x="7620" y="687069"/>
                  </a:moveTo>
                  <a:lnTo>
                    <a:pt x="0" y="687069"/>
                  </a:lnTo>
                  <a:lnTo>
                    <a:pt x="0" y="693419"/>
                  </a:lnTo>
                  <a:lnTo>
                    <a:pt x="7620" y="693419"/>
                  </a:lnTo>
                  <a:lnTo>
                    <a:pt x="7620" y="687069"/>
                  </a:lnTo>
                  <a:close/>
                </a:path>
                <a:path w="7620" h="720089">
                  <a:moveTo>
                    <a:pt x="7620" y="693419"/>
                  </a:moveTo>
                  <a:lnTo>
                    <a:pt x="0" y="693419"/>
                  </a:lnTo>
                  <a:lnTo>
                    <a:pt x="0" y="699769"/>
                  </a:lnTo>
                  <a:lnTo>
                    <a:pt x="7620" y="699769"/>
                  </a:lnTo>
                  <a:lnTo>
                    <a:pt x="7620" y="693419"/>
                  </a:lnTo>
                  <a:close/>
                </a:path>
                <a:path w="7620" h="720089">
                  <a:moveTo>
                    <a:pt x="7620" y="699769"/>
                  </a:moveTo>
                  <a:lnTo>
                    <a:pt x="0" y="699769"/>
                  </a:lnTo>
                  <a:lnTo>
                    <a:pt x="0" y="706119"/>
                  </a:lnTo>
                  <a:lnTo>
                    <a:pt x="7620" y="706119"/>
                  </a:lnTo>
                  <a:lnTo>
                    <a:pt x="7620" y="699769"/>
                  </a:lnTo>
                  <a:close/>
                </a:path>
                <a:path w="7620" h="720089">
                  <a:moveTo>
                    <a:pt x="7620" y="706119"/>
                  </a:moveTo>
                  <a:lnTo>
                    <a:pt x="0" y="706119"/>
                  </a:lnTo>
                  <a:lnTo>
                    <a:pt x="0" y="712469"/>
                  </a:lnTo>
                  <a:lnTo>
                    <a:pt x="7620" y="712469"/>
                  </a:lnTo>
                  <a:lnTo>
                    <a:pt x="7620" y="706119"/>
                  </a:lnTo>
                  <a:close/>
                </a:path>
                <a:path w="7620" h="720089">
                  <a:moveTo>
                    <a:pt x="7620" y="712469"/>
                  </a:moveTo>
                  <a:lnTo>
                    <a:pt x="0" y="712469"/>
                  </a:lnTo>
                  <a:lnTo>
                    <a:pt x="0" y="718819"/>
                  </a:lnTo>
                  <a:lnTo>
                    <a:pt x="7620" y="718819"/>
                  </a:lnTo>
                  <a:lnTo>
                    <a:pt x="7620" y="712469"/>
                  </a:lnTo>
                  <a:close/>
                </a:path>
                <a:path w="7620" h="720089">
                  <a:moveTo>
                    <a:pt x="6350" y="718819"/>
                  </a:moveTo>
                  <a:lnTo>
                    <a:pt x="0" y="718819"/>
                  </a:lnTo>
                  <a:lnTo>
                    <a:pt x="0" y="720089"/>
                  </a:lnTo>
                  <a:lnTo>
                    <a:pt x="6350" y="720089"/>
                  </a:lnTo>
                  <a:lnTo>
                    <a:pt x="6350" y="718819"/>
                  </a:lnTo>
                  <a:close/>
                </a:path>
              </a:pathLst>
            </a:custGeom>
            <a:solidFill>
              <a:srgbClr val="5800F3"/>
            </a:solidFill>
          </p:spPr>
          <p:txBody>
            <a:bodyPr bIns="0" lIns="0" rIns="0" rtlCol="0" tIns="0" wrap="square"/>
            <a:p/>
          </p:txBody>
        </p:sp>
        <p:sp>
          <p:nvSpPr>
            <p:cNvPr id="1049425" name="object 719"/>
            <p:cNvSpPr/>
            <p:nvPr/>
          </p:nvSpPr>
          <p:spPr>
            <a:xfrm>
              <a:off x="3265169" y="4457699"/>
              <a:ext cx="7620" cy="721360"/>
            </a:xfrm>
            <a:custGeom>
              <a:avLst/>
              <a:ahLst/>
              <a:rect l="l" t="t" r="r" b="b"/>
              <a:pathLst>
                <a:path w="7620" h="721360">
                  <a:moveTo>
                    <a:pt x="2539" y="0"/>
                  </a:moveTo>
                  <a:lnTo>
                    <a:pt x="0" y="0"/>
                  </a:lnTo>
                  <a:lnTo>
                    <a:pt x="0" y="2539"/>
                  </a:lnTo>
                  <a:lnTo>
                    <a:pt x="7619" y="2539"/>
                  </a:lnTo>
                  <a:lnTo>
                    <a:pt x="7619" y="1269"/>
                  </a:lnTo>
                  <a:lnTo>
                    <a:pt x="2539" y="1269"/>
                  </a:lnTo>
                  <a:lnTo>
                    <a:pt x="2539" y="0"/>
                  </a:lnTo>
                  <a:close/>
                </a:path>
                <a:path w="7620" h="721360">
                  <a:moveTo>
                    <a:pt x="7619" y="2540"/>
                  </a:moveTo>
                  <a:lnTo>
                    <a:pt x="0" y="2540"/>
                  </a:lnTo>
                  <a:lnTo>
                    <a:pt x="0" y="8889"/>
                  </a:lnTo>
                  <a:lnTo>
                    <a:pt x="7619" y="8889"/>
                  </a:lnTo>
                  <a:lnTo>
                    <a:pt x="7619" y="2540"/>
                  </a:lnTo>
                  <a:close/>
                </a:path>
                <a:path w="7620" h="721360">
                  <a:moveTo>
                    <a:pt x="7619" y="8890"/>
                  </a:moveTo>
                  <a:lnTo>
                    <a:pt x="0" y="8890"/>
                  </a:lnTo>
                  <a:lnTo>
                    <a:pt x="0" y="15239"/>
                  </a:lnTo>
                  <a:lnTo>
                    <a:pt x="7619" y="15239"/>
                  </a:lnTo>
                  <a:lnTo>
                    <a:pt x="7619" y="8890"/>
                  </a:lnTo>
                  <a:close/>
                </a:path>
                <a:path w="7620" h="721360">
                  <a:moveTo>
                    <a:pt x="7619" y="15240"/>
                  </a:moveTo>
                  <a:lnTo>
                    <a:pt x="0" y="15240"/>
                  </a:lnTo>
                  <a:lnTo>
                    <a:pt x="0" y="21589"/>
                  </a:lnTo>
                  <a:lnTo>
                    <a:pt x="7619" y="21589"/>
                  </a:lnTo>
                  <a:lnTo>
                    <a:pt x="7619" y="15240"/>
                  </a:lnTo>
                  <a:close/>
                </a:path>
                <a:path w="7620" h="721360">
                  <a:moveTo>
                    <a:pt x="7619" y="21590"/>
                  </a:moveTo>
                  <a:lnTo>
                    <a:pt x="0" y="21590"/>
                  </a:lnTo>
                  <a:lnTo>
                    <a:pt x="0" y="27939"/>
                  </a:lnTo>
                  <a:lnTo>
                    <a:pt x="7619" y="27939"/>
                  </a:lnTo>
                  <a:lnTo>
                    <a:pt x="7619" y="21590"/>
                  </a:lnTo>
                  <a:close/>
                </a:path>
                <a:path w="7620" h="721360">
                  <a:moveTo>
                    <a:pt x="7619" y="27940"/>
                  </a:moveTo>
                  <a:lnTo>
                    <a:pt x="0" y="27940"/>
                  </a:lnTo>
                  <a:lnTo>
                    <a:pt x="0" y="34289"/>
                  </a:lnTo>
                  <a:lnTo>
                    <a:pt x="7619" y="34289"/>
                  </a:lnTo>
                  <a:lnTo>
                    <a:pt x="7619" y="27940"/>
                  </a:lnTo>
                  <a:close/>
                </a:path>
                <a:path w="7620" h="721360">
                  <a:moveTo>
                    <a:pt x="7619" y="34290"/>
                  </a:moveTo>
                  <a:lnTo>
                    <a:pt x="0" y="34290"/>
                  </a:lnTo>
                  <a:lnTo>
                    <a:pt x="0" y="40639"/>
                  </a:lnTo>
                  <a:lnTo>
                    <a:pt x="7619" y="40639"/>
                  </a:lnTo>
                  <a:lnTo>
                    <a:pt x="7619" y="34290"/>
                  </a:lnTo>
                  <a:close/>
                </a:path>
                <a:path w="7620" h="721360">
                  <a:moveTo>
                    <a:pt x="7619" y="40640"/>
                  </a:moveTo>
                  <a:lnTo>
                    <a:pt x="0" y="40640"/>
                  </a:lnTo>
                  <a:lnTo>
                    <a:pt x="0" y="46989"/>
                  </a:lnTo>
                  <a:lnTo>
                    <a:pt x="7619" y="46989"/>
                  </a:lnTo>
                  <a:lnTo>
                    <a:pt x="7619" y="40640"/>
                  </a:lnTo>
                  <a:close/>
                </a:path>
                <a:path w="7620" h="721360">
                  <a:moveTo>
                    <a:pt x="7619" y="46990"/>
                  </a:moveTo>
                  <a:lnTo>
                    <a:pt x="0" y="46990"/>
                  </a:lnTo>
                  <a:lnTo>
                    <a:pt x="0" y="53339"/>
                  </a:lnTo>
                  <a:lnTo>
                    <a:pt x="7619" y="53339"/>
                  </a:lnTo>
                  <a:lnTo>
                    <a:pt x="7619" y="46990"/>
                  </a:lnTo>
                  <a:close/>
                </a:path>
                <a:path w="7620" h="721360">
                  <a:moveTo>
                    <a:pt x="7619" y="53340"/>
                  </a:moveTo>
                  <a:lnTo>
                    <a:pt x="0" y="53340"/>
                  </a:lnTo>
                  <a:lnTo>
                    <a:pt x="0" y="59689"/>
                  </a:lnTo>
                  <a:lnTo>
                    <a:pt x="7619" y="59689"/>
                  </a:lnTo>
                  <a:lnTo>
                    <a:pt x="7619" y="53340"/>
                  </a:lnTo>
                  <a:close/>
                </a:path>
                <a:path w="7620" h="721360">
                  <a:moveTo>
                    <a:pt x="7619" y="59690"/>
                  </a:moveTo>
                  <a:lnTo>
                    <a:pt x="0" y="59690"/>
                  </a:lnTo>
                  <a:lnTo>
                    <a:pt x="0" y="66039"/>
                  </a:lnTo>
                  <a:lnTo>
                    <a:pt x="7619" y="66039"/>
                  </a:lnTo>
                  <a:lnTo>
                    <a:pt x="7619" y="59690"/>
                  </a:lnTo>
                  <a:close/>
                </a:path>
                <a:path w="7620" h="721360">
                  <a:moveTo>
                    <a:pt x="7619" y="66040"/>
                  </a:moveTo>
                  <a:lnTo>
                    <a:pt x="0" y="66040"/>
                  </a:lnTo>
                  <a:lnTo>
                    <a:pt x="0" y="72389"/>
                  </a:lnTo>
                  <a:lnTo>
                    <a:pt x="7619" y="72389"/>
                  </a:lnTo>
                  <a:lnTo>
                    <a:pt x="7619" y="66040"/>
                  </a:lnTo>
                  <a:close/>
                </a:path>
                <a:path w="7620" h="721360">
                  <a:moveTo>
                    <a:pt x="7619" y="72390"/>
                  </a:moveTo>
                  <a:lnTo>
                    <a:pt x="0" y="72390"/>
                  </a:lnTo>
                  <a:lnTo>
                    <a:pt x="0" y="78739"/>
                  </a:lnTo>
                  <a:lnTo>
                    <a:pt x="7619" y="78739"/>
                  </a:lnTo>
                  <a:lnTo>
                    <a:pt x="7619" y="72390"/>
                  </a:lnTo>
                  <a:close/>
                </a:path>
                <a:path w="7620" h="721360">
                  <a:moveTo>
                    <a:pt x="7619" y="78740"/>
                  </a:moveTo>
                  <a:lnTo>
                    <a:pt x="0" y="78740"/>
                  </a:lnTo>
                  <a:lnTo>
                    <a:pt x="0" y="85089"/>
                  </a:lnTo>
                  <a:lnTo>
                    <a:pt x="7619" y="85089"/>
                  </a:lnTo>
                  <a:lnTo>
                    <a:pt x="7619" y="78740"/>
                  </a:lnTo>
                  <a:close/>
                </a:path>
                <a:path w="7620" h="721360">
                  <a:moveTo>
                    <a:pt x="7619" y="85090"/>
                  </a:moveTo>
                  <a:lnTo>
                    <a:pt x="0" y="85090"/>
                  </a:lnTo>
                  <a:lnTo>
                    <a:pt x="0" y="91439"/>
                  </a:lnTo>
                  <a:lnTo>
                    <a:pt x="7619" y="91439"/>
                  </a:lnTo>
                  <a:lnTo>
                    <a:pt x="7619" y="85090"/>
                  </a:lnTo>
                  <a:close/>
                </a:path>
                <a:path w="7620" h="721360">
                  <a:moveTo>
                    <a:pt x="7619" y="91440"/>
                  </a:moveTo>
                  <a:lnTo>
                    <a:pt x="0" y="91440"/>
                  </a:lnTo>
                  <a:lnTo>
                    <a:pt x="0" y="97789"/>
                  </a:lnTo>
                  <a:lnTo>
                    <a:pt x="7619" y="97789"/>
                  </a:lnTo>
                  <a:lnTo>
                    <a:pt x="7619" y="91440"/>
                  </a:lnTo>
                  <a:close/>
                </a:path>
                <a:path w="7620" h="721360">
                  <a:moveTo>
                    <a:pt x="7619" y="97790"/>
                  </a:moveTo>
                  <a:lnTo>
                    <a:pt x="0" y="97790"/>
                  </a:lnTo>
                  <a:lnTo>
                    <a:pt x="0" y="104139"/>
                  </a:lnTo>
                  <a:lnTo>
                    <a:pt x="7619" y="104139"/>
                  </a:lnTo>
                  <a:lnTo>
                    <a:pt x="7619" y="97790"/>
                  </a:lnTo>
                  <a:close/>
                </a:path>
                <a:path w="7620" h="721360">
                  <a:moveTo>
                    <a:pt x="7619" y="104140"/>
                  </a:moveTo>
                  <a:lnTo>
                    <a:pt x="0" y="104140"/>
                  </a:lnTo>
                  <a:lnTo>
                    <a:pt x="0" y="110489"/>
                  </a:lnTo>
                  <a:lnTo>
                    <a:pt x="7619" y="110489"/>
                  </a:lnTo>
                  <a:lnTo>
                    <a:pt x="7619" y="104140"/>
                  </a:lnTo>
                  <a:close/>
                </a:path>
                <a:path w="7620" h="721360">
                  <a:moveTo>
                    <a:pt x="7619" y="110490"/>
                  </a:moveTo>
                  <a:lnTo>
                    <a:pt x="0" y="110490"/>
                  </a:lnTo>
                  <a:lnTo>
                    <a:pt x="0" y="116839"/>
                  </a:lnTo>
                  <a:lnTo>
                    <a:pt x="7619" y="116839"/>
                  </a:lnTo>
                  <a:lnTo>
                    <a:pt x="7619" y="110490"/>
                  </a:lnTo>
                  <a:close/>
                </a:path>
                <a:path w="7620" h="721360">
                  <a:moveTo>
                    <a:pt x="7619" y="116840"/>
                  </a:moveTo>
                  <a:lnTo>
                    <a:pt x="0" y="116840"/>
                  </a:lnTo>
                  <a:lnTo>
                    <a:pt x="0" y="123189"/>
                  </a:lnTo>
                  <a:lnTo>
                    <a:pt x="7619" y="123189"/>
                  </a:lnTo>
                  <a:lnTo>
                    <a:pt x="7619" y="116840"/>
                  </a:lnTo>
                  <a:close/>
                </a:path>
                <a:path w="7620" h="721360">
                  <a:moveTo>
                    <a:pt x="7619" y="123190"/>
                  </a:moveTo>
                  <a:lnTo>
                    <a:pt x="0" y="123190"/>
                  </a:lnTo>
                  <a:lnTo>
                    <a:pt x="0" y="129539"/>
                  </a:lnTo>
                  <a:lnTo>
                    <a:pt x="7619" y="129539"/>
                  </a:lnTo>
                  <a:lnTo>
                    <a:pt x="7619" y="123190"/>
                  </a:lnTo>
                  <a:close/>
                </a:path>
                <a:path w="7620" h="721360">
                  <a:moveTo>
                    <a:pt x="7619" y="129540"/>
                  </a:moveTo>
                  <a:lnTo>
                    <a:pt x="0" y="129540"/>
                  </a:lnTo>
                  <a:lnTo>
                    <a:pt x="0" y="135889"/>
                  </a:lnTo>
                  <a:lnTo>
                    <a:pt x="7619" y="135889"/>
                  </a:lnTo>
                  <a:lnTo>
                    <a:pt x="7619" y="129540"/>
                  </a:lnTo>
                  <a:close/>
                </a:path>
                <a:path w="7620" h="721360">
                  <a:moveTo>
                    <a:pt x="7619" y="135890"/>
                  </a:moveTo>
                  <a:lnTo>
                    <a:pt x="0" y="135890"/>
                  </a:lnTo>
                  <a:lnTo>
                    <a:pt x="0" y="142239"/>
                  </a:lnTo>
                  <a:lnTo>
                    <a:pt x="7619" y="142239"/>
                  </a:lnTo>
                  <a:lnTo>
                    <a:pt x="7619" y="135890"/>
                  </a:lnTo>
                  <a:close/>
                </a:path>
                <a:path w="7620" h="721360">
                  <a:moveTo>
                    <a:pt x="7619" y="142240"/>
                  </a:moveTo>
                  <a:lnTo>
                    <a:pt x="0" y="142240"/>
                  </a:lnTo>
                  <a:lnTo>
                    <a:pt x="0" y="148589"/>
                  </a:lnTo>
                  <a:lnTo>
                    <a:pt x="7619" y="148589"/>
                  </a:lnTo>
                  <a:lnTo>
                    <a:pt x="7619" y="142240"/>
                  </a:lnTo>
                  <a:close/>
                </a:path>
                <a:path w="7620" h="721360">
                  <a:moveTo>
                    <a:pt x="7619" y="148590"/>
                  </a:moveTo>
                  <a:lnTo>
                    <a:pt x="0" y="148590"/>
                  </a:lnTo>
                  <a:lnTo>
                    <a:pt x="0" y="154939"/>
                  </a:lnTo>
                  <a:lnTo>
                    <a:pt x="7619" y="154939"/>
                  </a:lnTo>
                  <a:lnTo>
                    <a:pt x="7619" y="148590"/>
                  </a:lnTo>
                  <a:close/>
                </a:path>
                <a:path w="7620" h="721360">
                  <a:moveTo>
                    <a:pt x="7619" y="154940"/>
                  </a:moveTo>
                  <a:lnTo>
                    <a:pt x="0" y="154940"/>
                  </a:lnTo>
                  <a:lnTo>
                    <a:pt x="0" y="161289"/>
                  </a:lnTo>
                  <a:lnTo>
                    <a:pt x="7619" y="161289"/>
                  </a:lnTo>
                  <a:lnTo>
                    <a:pt x="7619" y="154940"/>
                  </a:lnTo>
                  <a:close/>
                </a:path>
                <a:path w="7620" h="721360">
                  <a:moveTo>
                    <a:pt x="7619" y="161290"/>
                  </a:moveTo>
                  <a:lnTo>
                    <a:pt x="0" y="161290"/>
                  </a:lnTo>
                  <a:lnTo>
                    <a:pt x="0" y="166369"/>
                  </a:lnTo>
                  <a:lnTo>
                    <a:pt x="1269" y="166369"/>
                  </a:lnTo>
                  <a:lnTo>
                    <a:pt x="1269" y="167639"/>
                  </a:lnTo>
                  <a:lnTo>
                    <a:pt x="7619" y="167639"/>
                  </a:lnTo>
                  <a:lnTo>
                    <a:pt x="7619" y="161290"/>
                  </a:lnTo>
                  <a:close/>
                </a:path>
                <a:path w="7620" h="721360">
                  <a:moveTo>
                    <a:pt x="7619" y="167640"/>
                  </a:moveTo>
                  <a:lnTo>
                    <a:pt x="2539" y="167640"/>
                  </a:lnTo>
                  <a:lnTo>
                    <a:pt x="2539" y="168910"/>
                  </a:lnTo>
                  <a:lnTo>
                    <a:pt x="3809" y="168910"/>
                  </a:lnTo>
                  <a:lnTo>
                    <a:pt x="3809" y="170180"/>
                  </a:lnTo>
                  <a:lnTo>
                    <a:pt x="5079" y="170180"/>
                  </a:lnTo>
                  <a:lnTo>
                    <a:pt x="5079" y="171450"/>
                  </a:lnTo>
                  <a:lnTo>
                    <a:pt x="6350" y="171450"/>
                  </a:lnTo>
                  <a:lnTo>
                    <a:pt x="6350" y="172719"/>
                  </a:lnTo>
                  <a:lnTo>
                    <a:pt x="7619" y="172719"/>
                  </a:lnTo>
                  <a:lnTo>
                    <a:pt x="7619" y="167640"/>
                  </a:lnTo>
                  <a:close/>
                </a:path>
                <a:path w="7620" h="721360">
                  <a:moveTo>
                    <a:pt x="7619" y="299719"/>
                  </a:moveTo>
                  <a:lnTo>
                    <a:pt x="0" y="299719"/>
                  </a:lnTo>
                  <a:lnTo>
                    <a:pt x="0" y="307339"/>
                  </a:lnTo>
                  <a:lnTo>
                    <a:pt x="7619" y="307339"/>
                  </a:lnTo>
                  <a:lnTo>
                    <a:pt x="7619" y="299719"/>
                  </a:lnTo>
                  <a:close/>
                </a:path>
                <a:path w="7620" h="721360">
                  <a:moveTo>
                    <a:pt x="7619" y="307340"/>
                  </a:moveTo>
                  <a:lnTo>
                    <a:pt x="0" y="307340"/>
                  </a:lnTo>
                  <a:lnTo>
                    <a:pt x="0" y="351789"/>
                  </a:lnTo>
                  <a:lnTo>
                    <a:pt x="7619" y="351789"/>
                  </a:lnTo>
                  <a:lnTo>
                    <a:pt x="7619" y="307340"/>
                  </a:lnTo>
                  <a:close/>
                </a:path>
                <a:path w="7620" h="721360">
                  <a:moveTo>
                    <a:pt x="7619" y="351790"/>
                  </a:moveTo>
                  <a:lnTo>
                    <a:pt x="0" y="351790"/>
                  </a:lnTo>
                  <a:lnTo>
                    <a:pt x="0" y="425450"/>
                  </a:lnTo>
                  <a:lnTo>
                    <a:pt x="7619" y="425450"/>
                  </a:lnTo>
                  <a:lnTo>
                    <a:pt x="7619" y="351790"/>
                  </a:lnTo>
                  <a:close/>
                </a:path>
                <a:path w="7620" h="721360">
                  <a:moveTo>
                    <a:pt x="7619" y="552450"/>
                  </a:moveTo>
                  <a:lnTo>
                    <a:pt x="6350" y="552450"/>
                  </a:lnTo>
                  <a:lnTo>
                    <a:pt x="6350" y="553719"/>
                  </a:lnTo>
                  <a:lnTo>
                    <a:pt x="3809" y="553719"/>
                  </a:lnTo>
                  <a:lnTo>
                    <a:pt x="3809" y="554989"/>
                  </a:lnTo>
                  <a:lnTo>
                    <a:pt x="7619" y="554989"/>
                  </a:lnTo>
                  <a:lnTo>
                    <a:pt x="7619" y="552450"/>
                  </a:lnTo>
                  <a:close/>
                </a:path>
                <a:path w="7620" h="721360">
                  <a:moveTo>
                    <a:pt x="7619" y="554990"/>
                  </a:moveTo>
                  <a:lnTo>
                    <a:pt x="1269" y="554990"/>
                  </a:lnTo>
                  <a:lnTo>
                    <a:pt x="1269" y="556260"/>
                  </a:lnTo>
                  <a:lnTo>
                    <a:pt x="0" y="556260"/>
                  </a:lnTo>
                  <a:lnTo>
                    <a:pt x="0" y="561339"/>
                  </a:lnTo>
                  <a:lnTo>
                    <a:pt x="7619" y="561339"/>
                  </a:lnTo>
                  <a:lnTo>
                    <a:pt x="7619" y="554990"/>
                  </a:lnTo>
                  <a:close/>
                </a:path>
                <a:path w="7620" h="721360">
                  <a:moveTo>
                    <a:pt x="7619" y="561340"/>
                  </a:moveTo>
                  <a:lnTo>
                    <a:pt x="0" y="561340"/>
                  </a:lnTo>
                  <a:lnTo>
                    <a:pt x="0" y="567689"/>
                  </a:lnTo>
                  <a:lnTo>
                    <a:pt x="7619" y="567689"/>
                  </a:lnTo>
                  <a:lnTo>
                    <a:pt x="7619" y="561340"/>
                  </a:lnTo>
                  <a:close/>
                </a:path>
                <a:path w="7620" h="721360">
                  <a:moveTo>
                    <a:pt x="7619" y="567690"/>
                  </a:moveTo>
                  <a:lnTo>
                    <a:pt x="0" y="567690"/>
                  </a:lnTo>
                  <a:lnTo>
                    <a:pt x="0" y="574039"/>
                  </a:lnTo>
                  <a:lnTo>
                    <a:pt x="7619" y="574039"/>
                  </a:lnTo>
                  <a:lnTo>
                    <a:pt x="7619" y="567690"/>
                  </a:lnTo>
                  <a:close/>
                </a:path>
                <a:path w="7620" h="721360">
                  <a:moveTo>
                    <a:pt x="7619" y="574040"/>
                  </a:moveTo>
                  <a:lnTo>
                    <a:pt x="0" y="574040"/>
                  </a:lnTo>
                  <a:lnTo>
                    <a:pt x="0" y="580389"/>
                  </a:lnTo>
                  <a:lnTo>
                    <a:pt x="7619" y="580389"/>
                  </a:lnTo>
                  <a:lnTo>
                    <a:pt x="7619" y="574040"/>
                  </a:lnTo>
                  <a:close/>
                </a:path>
                <a:path w="7620" h="721360">
                  <a:moveTo>
                    <a:pt x="7619" y="580390"/>
                  </a:moveTo>
                  <a:lnTo>
                    <a:pt x="0" y="580390"/>
                  </a:lnTo>
                  <a:lnTo>
                    <a:pt x="0" y="586739"/>
                  </a:lnTo>
                  <a:lnTo>
                    <a:pt x="7619" y="586739"/>
                  </a:lnTo>
                  <a:lnTo>
                    <a:pt x="7619" y="580390"/>
                  </a:lnTo>
                  <a:close/>
                </a:path>
                <a:path w="7620" h="721360">
                  <a:moveTo>
                    <a:pt x="7619" y="586740"/>
                  </a:moveTo>
                  <a:lnTo>
                    <a:pt x="0" y="586740"/>
                  </a:lnTo>
                  <a:lnTo>
                    <a:pt x="0" y="593089"/>
                  </a:lnTo>
                  <a:lnTo>
                    <a:pt x="7619" y="593089"/>
                  </a:lnTo>
                  <a:lnTo>
                    <a:pt x="7619" y="586740"/>
                  </a:lnTo>
                  <a:close/>
                </a:path>
                <a:path w="7620" h="721360">
                  <a:moveTo>
                    <a:pt x="7619" y="593090"/>
                  </a:moveTo>
                  <a:lnTo>
                    <a:pt x="0" y="593090"/>
                  </a:lnTo>
                  <a:lnTo>
                    <a:pt x="0" y="599439"/>
                  </a:lnTo>
                  <a:lnTo>
                    <a:pt x="7619" y="599439"/>
                  </a:lnTo>
                  <a:lnTo>
                    <a:pt x="7619" y="593090"/>
                  </a:lnTo>
                  <a:close/>
                </a:path>
                <a:path w="7620" h="721360">
                  <a:moveTo>
                    <a:pt x="7619" y="599440"/>
                  </a:moveTo>
                  <a:lnTo>
                    <a:pt x="0" y="599440"/>
                  </a:lnTo>
                  <a:lnTo>
                    <a:pt x="0" y="605789"/>
                  </a:lnTo>
                  <a:lnTo>
                    <a:pt x="7619" y="605789"/>
                  </a:lnTo>
                  <a:lnTo>
                    <a:pt x="7619" y="599440"/>
                  </a:lnTo>
                  <a:close/>
                </a:path>
                <a:path w="7620" h="721360">
                  <a:moveTo>
                    <a:pt x="7619" y="605790"/>
                  </a:moveTo>
                  <a:lnTo>
                    <a:pt x="0" y="605790"/>
                  </a:lnTo>
                  <a:lnTo>
                    <a:pt x="0" y="612139"/>
                  </a:lnTo>
                  <a:lnTo>
                    <a:pt x="7619" y="612139"/>
                  </a:lnTo>
                  <a:lnTo>
                    <a:pt x="7619" y="605790"/>
                  </a:lnTo>
                  <a:close/>
                </a:path>
                <a:path w="7620" h="721360">
                  <a:moveTo>
                    <a:pt x="7619" y="612140"/>
                  </a:moveTo>
                  <a:lnTo>
                    <a:pt x="0" y="612140"/>
                  </a:lnTo>
                  <a:lnTo>
                    <a:pt x="0" y="618489"/>
                  </a:lnTo>
                  <a:lnTo>
                    <a:pt x="7619" y="618489"/>
                  </a:lnTo>
                  <a:lnTo>
                    <a:pt x="7619" y="612140"/>
                  </a:lnTo>
                  <a:close/>
                </a:path>
                <a:path w="7620" h="721360">
                  <a:moveTo>
                    <a:pt x="7619" y="618490"/>
                  </a:moveTo>
                  <a:lnTo>
                    <a:pt x="0" y="618490"/>
                  </a:lnTo>
                  <a:lnTo>
                    <a:pt x="0" y="624839"/>
                  </a:lnTo>
                  <a:lnTo>
                    <a:pt x="7619" y="624839"/>
                  </a:lnTo>
                  <a:lnTo>
                    <a:pt x="7619" y="618490"/>
                  </a:lnTo>
                  <a:close/>
                </a:path>
                <a:path w="7620" h="721360">
                  <a:moveTo>
                    <a:pt x="7619" y="624840"/>
                  </a:moveTo>
                  <a:lnTo>
                    <a:pt x="0" y="624840"/>
                  </a:lnTo>
                  <a:lnTo>
                    <a:pt x="0" y="631189"/>
                  </a:lnTo>
                  <a:lnTo>
                    <a:pt x="7619" y="631189"/>
                  </a:lnTo>
                  <a:lnTo>
                    <a:pt x="7619" y="624840"/>
                  </a:lnTo>
                  <a:close/>
                </a:path>
                <a:path w="7620" h="721360">
                  <a:moveTo>
                    <a:pt x="7619" y="631190"/>
                  </a:moveTo>
                  <a:lnTo>
                    <a:pt x="0" y="631190"/>
                  </a:lnTo>
                  <a:lnTo>
                    <a:pt x="0" y="637539"/>
                  </a:lnTo>
                  <a:lnTo>
                    <a:pt x="7619" y="637539"/>
                  </a:lnTo>
                  <a:lnTo>
                    <a:pt x="7619" y="631190"/>
                  </a:lnTo>
                  <a:close/>
                </a:path>
                <a:path w="7620" h="721360">
                  <a:moveTo>
                    <a:pt x="7619" y="637540"/>
                  </a:moveTo>
                  <a:lnTo>
                    <a:pt x="0" y="637540"/>
                  </a:lnTo>
                  <a:lnTo>
                    <a:pt x="0" y="643889"/>
                  </a:lnTo>
                  <a:lnTo>
                    <a:pt x="7619" y="643889"/>
                  </a:lnTo>
                  <a:lnTo>
                    <a:pt x="7619" y="637540"/>
                  </a:lnTo>
                  <a:close/>
                </a:path>
                <a:path w="7620" h="721360">
                  <a:moveTo>
                    <a:pt x="7619" y="643890"/>
                  </a:moveTo>
                  <a:lnTo>
                    <a:pt x="0" y="643890"/>
                  </a:lnTo>
                  <a:lnTo>
                    <a:pt x="0" y="650239"/>
                  </a:lnTo>
                  <a:lnTo>
                    <a:pt x="7619" y="650239"/>
                  </a:lnTo>
                  <a:lnTo>
                    <a:pt x="7619" y="643890"/>
                  </a:lnTo>
                  <a:close/>
                </a:path>
                <a:path w="7620" h="721360">
                  <a:moveTo>
                    <a:pt x="7619" y="650240"/>
                  </a:moveTo>
                  <a:lnTo>
                    <a:pt x="0" y="650240"/>
                  </a:lnTo>
                  <a:lnTo>
                    <a:pt x="0" y="656589"/>
                  </a:lnTo>
                  <a:lnTo>
                    <a:pt x="7619" y="656589"/>
                  </a:lnTo>
                  <a:lnTo>
                    <a:pt x="7619" y="650240"/>
                  </a:lnTo>
                  <a:close/>
                </a:path>
                <a:path w="7620" h="721360">
                  <a:moveTo>
                    <a:pt x="7619" y="656590"/>
                  </a:moveTo>
                  <a:lnTo>
                    <a:pt x="0" y="656590"/>
                  </a:lnTo>
                  <a:lnTo>
                    <a:pt x="0" y="662939"/>
                  </a:lnTo>
                  <a:lnTo>
                    <a:pt x="7619" y="662939"/>
                  </a:lnTo>
                  <a:lnTo>
                    <a:pt x="7619" y="656590"/>
                  </a:lnTo>
                  <a:close/>
                </a:path>
                <a:path w="7620" h="721360">
                  <a:moveTo>
                    <a:pt x="7619" y="662940"/>
                  </a:moveTo>
                  <a:lnTo>
                    <a:pt x="0" y="662940"/>
                  </a:lnTo>
                  <a:lnTo>
                    <a:pt x="0" y="669289"/>
                  </a:lnTo>
                  <a:lnTo>
                    <a:pt x="7619" y="669289"/>
                  </a:lnTo>
                  <a:lnTo>
                    <a:pt x="7619" y="662940"/>
                  </a:lnTo>
                  <a:close/>
                </a:path>
                <a:path w="7620" h="721360">
                  <a:moveTo>
                    <a:pt x="7619" y="669290"/>
                  </a:moveTo>
                  <a:lnTo>
                    <a:pt x="0" y="669290"/>
                  </a:lnTo>
                  <a:lnTo>
                    <a:pt x="0" y="675639"/>
                  </a:lnTo>
                  <a:lnTo>
                    <a:pt x="7619" y="675639"/>
                  </a:lnTo>
                  <a:lnTo>
                    <a:pt x="7619" y="669290"/>
                  </a:lnTo>
                  <a:close/>
                </a:path>
                <a:path w="7620" h="721360">
                  <a:moveTo>
                    <a:pt x="7619" y="675640"/>
                  </a:moveTo>
                  <a:lnTo>
                    <a:pt x="0" y="675640"/>
                  </a:lnTo>
                  <a:lnTo>
                    <a:pt x="0" y="681989"/>
                  </a:lnTo>
                  <a:lnTo>
                    <a:pt x="7619" y="681989"/>
                  </a:lnTo>
                  <a:lnTo>
                    <a:pt x="7619" y="675640"/>
                  </a:lnTo>
                  <a:close/>
                </a:path>
                <a:path w="7620" h="721360">
                  <a:moveTo>
                    <a:pt x="7619" y="681990"/>
                  </a:moveTo>
                  <a:lnTo>
                    <a:pt x="0" y="681990"/>
                  </a:lnTo>
                  <a:lnTo>
                    <a:pt x="0" y="688339"/>
                  </a:lnTo>
                  <a:lnTo>
                    <a:pt x="7619" y="688339"/>
                  </a:lnTo>
                  <a:lnTo>
                    <a:pt x="7619" y="681990"/>
                  </a:lnTo>
                  <a:close/>
                </a:path>
                <a:path w="7620" h="721360">
                  <a:moveTo>
                    <a:pt x="7619" y="688340"/>
                  </a:moveTo>
                  <a:lnTo>
                    <a:pt x="0" y="688340"/>
                  </a:lnTo>
                  <a:lnTo>
                    <a:pt x="0" y="694689"/>
                  </a:lnTo>
                  <a:lnTo>
                    <a:pt x="7619" y="694689"/>
                  </a:lnTo>
                  <a:lnTo>
                    <a:pt x="7619" y="688340"/>
                  </a:lnTo>
                  <a:close/>
                </a:path>
                <a:path w="7620" h="721360">
                  <a:moveTo>
                    <a:pt x="7619" y="694690"/>
                  </a:moveTo>
                  <a:lnTo>
                    <a:pt x="0" y="694690"/>
                  </a:lnTo>
                  <a:lnTo>
                    <a:pt x="0" y="701039"/>
                  </a:lnTo>
                  <a:lnTo>
                    <a:pt x="7619" y="701039"/>
                  </a:lnTo>
                  <a:lnTo>
                    <a:pt x="7619" y="694690"/>
                  </a:lnTo>
                  <a:close/>
                </a:path>
                <a:path w="7620" h="721360">
                  <a:moveTo>
                    <a:pt x="7619" y="701040"/>
                  </a:moveTo>
                  <a:lnTo>
                    <a:pt x="0" y="701040"/>
                  </a:lnTo>
                  <a:lnTo>
                    <a:pt x="0" y="707389"/>
                  </a:lnTo>
                  <a:lnTo>
                    <a:pt x="7619" y="707389"/>
                  </a:lnTo>
                  <a:lnTo>
                    <a:pt x="7619" y="701040"/>
                  </a:lnTo>
                  <a:close/>
                </a:path>
                <a:path w="7620" h="721360">
                  <a:moveTo>
                    <a:pt x="7619" y="707390"/>
                  </a:moveTo>
                  <a:lnTo>
                    <a:pt x="0" y="707390"/>
                  </a:lnTo>
                  <a:lnTo>
                    <a:pt x="0" y="713739"/>
                  </a:lnTo>
                  <a:lnTo>
                    <a:pt x="7619" y="713739"/>
                  </a:lnTo>
                  <a:lnTo>
                    <a:pt x="7619" y="707390"/>
                  </a:lnTo>
                  <a:close/>
                </a:path>
                <a:path w="7620" h="721360">
                  <a:moveTo>
                    <a:pt x="7619" y="713740"/>
                  </a:moveTo>
                  <a:lnTo>
                    <a:pt x="0" y="713740"/>
                  </a:lnTo>
                  <a:lnTo>
                    <a:pt x="0" y="720089"/>
                  </a:lnTo>
                  <a:lnTo>
                    <a:pt x="7619" y="720089"/>
                  </a:lnTo>
                  <a:lnTo>
                    <a:pt x="7619" y="713740"/>
                  </a:lnTo>
                  <a:close/>
                </a:path>
                <a:path w="7620" h="721360">
                  <a:moveTo>
                    <a:pt x="7619" y="720090"/>
                  </a:moveTo>
                  <a:lnTo>
                    <a:pt x="0" y="720090"/>
                  </a:lnTo>
                  <a:lnTo>
                    <a:pt x="0" y="721360"/>
                  </a:lnTo>
                  <a:lnTo>
                    <a:pt x="7619" y="721360"/>
                  </a:lnTo>
                  <a:lnTo>
                    <a:pt x="7619" y="720090"/>
                  </a:lnTo>
                  <a:close/>
                </a:path>
              </a:pathLst>
            </a:custGeom>
            <a:solidFill>
              <a:srgbClr val="5600F3"/>
            </a:solidFill>
          </p:spPr>
          <p:txBody>
            <a:bodyPr bIns="0" lIns="0" rIns="0" rtlCol="0" tIns="0" wrap="square"/>
            <a:p/>
          </p:txBody>
        </p:sp>
        <p:sp>
          <p:nvSpPr>
            <p:cNvPr id="1049426" name="object 720"/>
            <p:cNvSpPr/>
            <p:nvPr/>
          </p:nvSpPr>
          <p:spPr>
            <a:xfrm>
              <a:off x="3258819" y="4457699"/>
              <a:ext cx="6350" cy="721360"/>
            </a:xfrm>
            <a:custGeom>
              <a:avLst/>
              <a:ahLst/>
              <a:rect l="l" t="t" r="r" b="b"/>
              <a:pathLst>
                <a:path w="6350" h="721360">
                  <a:moveTo>
                    <a:pt x="6350" y="0"/>
                  </a:moveTo>
                  <a:lnTo>
                    <a:pt x="0" y="0"/>
                  </a:lnTo>
                  <a:lnTo>
                    <a:pt x="0" y="2539"/>
                  </a:lnTo>
                  <a:lnTo>
                    <a:pt x="6350" y="2539"/>
                  </a:lnTo>
                  <a:lnTo>
                    <a:pt x="6350" y="0"/>
                  </a:lnTo>
                  <a:close/>
                </a:path>
                <a:path w="6350" h="721360">
                  <a:moveTo>
                    <a:pt x="6350" y="2540"/>
                  </a:moveTo>
                  <a:lnTo>
                    <a:pt x="0" y="2540"/>
                  </a:lnTo>
                  <a:lnTo>
                    <a:pt x="0" y="8889"/>
                  </a:lnTo>
                  <a:lnTo>
                    <a:pt x="6350" y="8889"/>
                  </a:lnTo>
                  <a:lnTo>
                    <a:pt x="6350" y="2540"/>
                  </a:lnTo>
                  <a:close/>
                </a:path>
                <a:path w="6350" h="721360">
                  <a:moveTo>
                    <a:pt x="6350" y="8890"/>
                  </a:moveTo>
                  <a:lnTo>
                    <a:pt x="0" y="8890"/>
                  </a:lnTo>
                  <a:lnTo>
                    <a:pt x="0" y="15239"/>
                  </a:lnTo>
                  <a:lnTo>
                    <a:pt x="6350" y="15239"/>
                  </a:lnTo>
                  <a:lnTo>
                    <a:pt x="6350" y="8890"/>
                  </a:lnTo>
                  <a:close/>
                </a:path>
                <a:path w="6350" h="721360">
                  <a:moveTo>
                    <a:pt x="6350" y="15240"/>
                  </a:moveTo>
                  <a:lnTo>
                    <a:pt x="0" y="15240"/>
                  </a:lnTo>
                  <a:lnTo>
                    <a:pt x="0" y="21589"/>
                  </a:lnTo>
                  <a:lnTo>
                    <a:pt x="6350" y="21589"/>
                  </a:lnTo>
                  <a:lnTo>
                    <a:pt x="6350" y="15240"/>
                  </a:lnTo>
                  <a:close/>
                </a:path>
                <a:path w="6350" h="721360">
                  <a:moveTo>
                    <a:pt x="6350" y="21590"/>
                  </a:moveTo>
                  <a:lnTo>
                    <a:pt x="0" y="21590"/>
                  </a:lnTo>
                  <a:lnTo>
                    <a:pt x="0" y="27939"/>
                  </a:lnTo>
                  <a:lnTo>
                    <a:pt x="6350" y="27939"/>
                  </a:lnTo>
                  <a:lnTo>
                    <a:pt x="6350" y="21590"/>
                  </a:lnTo>
                  <a:close/>
                </a:path>
                <a:path w="6350" h="721360">
                  <a:moveTo>
                    <a:pt x="6350" y="27940"/>
                  </a:moveTo>
                  <a:lnTo>
                    <a:pt x="0" y="27940"/>
                  </a:lnTo>
                  <a:lnTo>
                    <a:pt x="0" y="34289"/>
                  </a:lnTo>
                  <a:lnTo>
                    <a:pt x="6350" y="34289"/>
                  </a:lnTo>
                  <a:lnTo>
                    <a:pt x="6350" y="27940"/>
                  </a:lnTo>
                  <a:close/>
                </a:path>
                <a:path w="6350" h="721360">
                  <a:moveTo>
                    <a:pt x="6350" y="34290"/>
                  </a:moveTo>
                  <a:lnTo>
                    <a:pt x="0" y="34290"/>
                  </a:lnTo>
                  <a:lnTo>
                    <a:pt x="0" y="40639"/>
                  </a:lnTo>
                  <a:lnTo>
                    <a:pt x="6350" y="40639"/>
                  </a:lnTo>
                  <a:lnTo>
                    <a:pt x="6350" y="34290"/>
                  </a:lnTo>
                  <a:close/>
                </a:path>
                <a:path w="6350" h="721360">
                  <a:moveTo>
                    <a:pt x="6350" y="40640"/>
                  </a:moveTo>
                  <a:lnTo>
                    <a:pt x="0" y="40640"/>
                  </a:lnTo>
                  <a:lnTo>
                    <a:pt x="0" y="46989"/>
                  </a:lnTo>
                  <a:lnTo>
                    <a:pt x="6350" y="46989"/>
                  </a:lnTo>
                  <a:lnTo>
                    <a:pt x="6350" y="40640"/>
                  </a:lnTo>
                  <a:close/>
                </a:path>
                <a:path w="6350" h="721360">
                  <a:moveTo>
                    <a:pt x="6350" y="46990"/>
                  </a:moveTo>
                  <a:lnTo>
                    <a:pt x="0" y="46990"/>
                  </a:lnTo>
                  <a:lnTo>
                    <a:pt x="0" y="53339"/>
                  </a:lnTo>
                  <a:lnTo>
                    <a:pt x="6350" y="53339"/>
                  </a:lnTo>
                  <a:lnTo>
                    <a:pt x="6350" y="46990"/>
                  </a:lnTo>
                  <a:close/>
                </a:path>
                <a:path w="6350" h="721360">
                  <a:moveTo>
                    <a:pt x="6350" y="53340"/>
                  </a:moveTo>
                  <a:lnTo>
                    <a:pt x="0" y="53340"/>
                  </a:lnTo>
                  <a:lnTo>
                    <a:pt x="0" y="59689"/>
                  </a:lnTo>
                  <a:lnTo>
                    <a:pt x="6350" y="59689"/>
                  </a:lnTo>
                  <a:lnTo>
                    <a:pt x="6350" y="53340"/>
                  </a:lnTo>
                  <a:close/>
                </a:path>
                <a:path w="6350" h="721360">
                  <a:moveTo>
                    <a:pt x="6350" y="59690"/>
                  </a:moveTo>
                  <a:lnTo>
                    <a:pt x="0" y="59690"/>
                  </a:lnTo>
                  <a:lnTo>
                    <a:pt x="0" y="66039"/>
                  </a:lnTo>
                  <a:lnTo>
                    <a:pt x="6350" y="66039"/>
                  </a:lnTo>
                  <a:lnTo>
                    <a:pt x="6350" y="59690"/>
                  </a:lnTo>
                  <a:close/>
                </a:path>
                <a:path w="6350" h="721360">
                  <a:moveTo>
                    <a:pt x="6350" y="66040"/>
                  </a:moveTo>
                  <a:lnTo>
                    <a:pt x="0" y="66040"/>
                  </a:lnTo>
                  <a:lnTo>
                    <a:pt x="0" y="72389"/>
                  </a:lnTo>
                  <a:lnTo>
                    <a:pt x="6350" y="72389"/>
                  </a:lnTo>
                  <a:lnTo>
                    <a:pt x="6350" y="66040"/>
                  </a:lnTo>
                  <a:close/>
                </a:path>
                <a:path w="6350" h="721360">
                  <a:moveTo>
                    <a:pt x="6350" y="72390"/>
                  </a:moveTo>
                  <a:lnTo>
                    <a:pt x="0" y="72390"/>
                  </a:lnTo>
                  <a:lnTo>
                    <a:pt x="0" y="78739"/>
                  </a:lnTo>
                  <a:lnTo>
                    <a:pt x="6350" y="78739"/>
                  </a:lnTo>
                  <a:lnTo>
                    <a:pt x="6350" y="72390"/>
                  </a:lnTo>
                  <a:close/>
                </a:path>
                <a:path w="6350" h="721360">
                  <a:moveTo>
                    <a:pt x="6350" y="78740"/>
                  </a:moveTo>
                  <a:lnTo>
                    <a:pt x="0" y="78740"/>
                  </a:lnTo>
                  <a:lnTo>
                    <a:pt x="0" y="85089"/>
                  </a:lnTo>
                  <a:lnTo>
                    <a:pt x="6350" y="85089"/>
                  </a:lnTo>
                  <a:lnTo>
                    <a:pt x="6350" y="78740"/>
                  </a:lnTo>
                  <a:close/>
                </a:path>
                <a:path w="6350" h="721360">
                  <a:moveTo>
                    <a:pt x="6350" y="85090"/>
                  </a:moveTo>
                  <a:lnTo>
                    <a:pt x="0" y="85090"/>
                  </a:lnTo>
                  <a:lnTo>
                    <a:pt x="0" y="91439"/>
                  </a:lnTo>
                  <a:lnTo>
                    <a:pt x="6350" y="91439"/>
                  </a:lnTo>
                  <a:lnTo>
                    <a:pt x="6350" y="85090"/>
                  </a:lnTo>
                  <a:close/>
                </a:path>
                <a:path w="6350" h="721360">
                  <a:moveTo>
                    <a:pt x="6350" y="91440"/>
                  </a:moveTo>
                  <a:lnTo>
                    <a:pt x="0" y="91440"/>
                  </a:lnTo>
                  <a:lnTo>
                    <a:pt x="0" y="97789"/>
                  </a:lnTo>
                  <a:lnTo>
                    <a:pt x="6350" y="97789"/>
                  </a:lnTo>
                  <a:lnTo>
                    <a:pt x="6350" y="91440"/>
                  </a:lnTo>
                  <a:close/>
                </a:path>
                <a:path w="6350" h="721360">
                  <a:moveTo>
                    <a:pt x="6350" y="97790"/>
                  </a:moveTo>
                  <a:lnTo>
                    <a:pt x="0" y="97790"/>
                  </a:lnTo>
                  <a:lnTo>
                    <a:pt x="0" y="104139"/>
                  </a:lnTo>
                  <a:lnTo>
                    <a:pt x="6350" y="104139"/>
                  </a:lnTo>
                  <a:lnTo>
                    <a:pt x="6350" y="97790"/>
                  </a:lnTo>
                  <a:close/>
                </a:path>
                <a:path w="6350" h="721360">
                  <a:moveTo>
                    <a:pt x="6350" y="104140"/>
                  </a:moveTo>
                  <a:lnTo>
                    <a:pt x="0" y="104140"/>
                  </a:lnTo>
                  <a:lnTo>
                    <a:pt x="0" y="110489"/>
                  </a:lnTo>
                  <a:lnTo>
                    <a:pt x="6350" y="110489"/>
                  </a:lnTo>
                  <a:lnTo>
                    <a:pt x="6350" y="104140"/>
                  </a:lnTo>
                  <a:close/>
                </a:path>
                <a:path w="6350" h="721360">
                  <a:moveTo>
                    <a:pt x="6350" y="110490"/>
                  </a:moveTo>
                  <a:lnTo>
                    <a:pt x="0" y="110490"/>
                  </a:lnTo>
                  <a:lnTo>
                    <a:pt x="0" y="116839"/>
                  </a:lnTo>
                  <a:lnTo>
                    <a:pt x="6350" y="116839"/>
                  </a:lnTo>
                  <a:lnTo>
                    <a:pt x="6350" y="110490"/>
                  </a:lnTo>
                  <a:close/>
                </a:path>
                <a:path w="6350" h="721360">
                  <a:moveTo>
                    <a:pt x="6350" y="116840"/>
                  </a:moveTo>
                  <a:lnTo>
                    <a:pt x="0" y="116840"/>
                  </a:lnTo>
                  <a:lnTo>
                    <a:pt x="0" y="123189"/>
                  </a:lnTo>
                  <a:lnTo>
                    <a:pt x="6350" y="123189"/>
                  </a:lnTo>
                  <a:lnTo>
                    <a:pt x="6350" y="116840"/>
                  </a:lnTo>
                  <a:close/>
                </a:path>
                <a:path w="6350" h="721360">
                  <a:moveTo>
                    <a:pt x="6350" y="123190"/>
                  </a:moveTo>
                  <a:lnTo>
                    <a:pt x="0" y="123190"/>
                  </a:lnTo>
                  <a:lnTo>
                    <a:pt x="0" y="129539"/>
                  </a:lnTo>
                  <a:lnTo>
                    <a:pt x="6350" y="129539"/>
                  </a:lnTo>
                  <a:lnTo>
                    <a:pt x="6350" y="123190"/>
                  </a:lnTo>
                  <a:close/>
                </a:path>
                <a:path w="6350" h="721360">
                  <a:moveTo>
                    <a:pt x="6350" y="129540"/>
                  </a:moveTo>
                  <a:lnTo>
                    <a:pt x="0" y="129540"/>
                  </a:lnTo>
                  <a:lnTo>
                    <a:pt x="0" y="135889"/>
                  </a:lnTo>
                  <a:lnTo>
                    <a:pt x="6350" y="135889"/>
                  </a:lnTo>
                  <a:lnTo>
                    <a:pt x="6350" y="129540"/>
                  </a:lnTo>
                  <a:close/>
                </a:path>
                <a:path w="6350" h="721360">
                  <a:moveTo>
                    <a:pt x="6350" y="135890"/>
                  </a:moveTo>
                  <a:lnTo>
                    <a:pt x="0" y="135890"/>
                  </a:lnTo>
                  <a:lnTo>
                    <a:pt x="0" y="142239"/>
                  </a:lnTo>
                  <a:lnTo>
                    <a:pt x="6350" y="142239"/>
                  </a:lnTo>
                  <a:lnTo>
                    <a:pt x="6350" y="135890"/>
                  </a:lnTo>
                  <a:close/>
                </a:path>
                <a:path w="6350" h="721360">
                  <a:moveTo>
                    <a:pt x="6350" y="142240"/>
                  </a:moveTo>
                  <a:lnTo>
                    <a:pt x="0" y="142240"/>
                  </a:lnTo>
                  <a:lnTo>
                    <a:pt x="0" y="148589"/>
                  </a:lnTo>
                  <a:lnTo>
                    <a:pt x="6350" y="148589"/>
                  </a:lnTo>
                  <a:lnTo>
                    <a:pt x="6350" y="142240"/>
                  </a:lnTo>
                  <a:close/>
                </a:path>
                <a:path w="6350" h="721360">
                  <a:moveTo>
                    <a:pt x="6350" y="148590"/>
                  </a:moveTo>
                  <a:lnTo>
                    <a:pt x="0" y="148590"/>
                  </a:lnTo>
                  <a:lnTo>
                    <a:pt x="0" y="154939"/>
                  </a:lnTo>
                  <a:lnTo>
                    <a:pt x="6350" y="154939"/>
                  </a:lnTo>
                  <a:lnTo>
                    <a:pt x="6350" y="148590"/>
                  </a:lnTo>
                  <a:close/>
                </a:path>
                <a:path w="6350" h="721360">
                  <a:moveTo>
                    <a:pt x="6350" y="154940"/>
                  </a:moveTo>
                  <a:lnTo>
                    <a:pt x="0" y="154940"/>
                  </a:lnTo>
                  <a:lnTo>
                    <a:pt x="0" y="161289"/>
                  </a:lnTo>
                  <a:lnTo>
                    <a:pt x="6350" y="161289"/>
                  </a:lnTo>
                  <a:lnTo>
                    <a:pt x="6350" y="154940"/>
                  </a:lnTo>
                  <a:close/>
                </a:path>
                <a:path w="6350" h="721360">
                  <a:moveTo>
                    <a:pt x="6350" y="161290"/>
                  </a:moveTo>
                  <a:lnTo>
                    <a:pt x="0" y="161290"/>
                  </a:lnTo>
                  <a:lnTo>
                    <a:pt x="0" y="165100"/>
                  </a:lnTo>
                  <a:lnTo>
                    <a:pt x="3809" y="165100"/>
                  </a:lnTo>
                  <a:lnTo>
                    <a:pt x="3809" y="166369"/>
                  </a:lnTo>
                  <a:lnTo>
                    <a:pt x="6350" y="166369"/>
                  </a:lnTo>
                  <a:lnTo>
                    <a:pt x="6350" y="161290"/>
                  </a:lnTo>
                  <a:close/>
                </a:path>
                <a:path w="6350" h="721360">
                  <a:moveTo>
                    <a:pt x="6350" y="299719"/>
                  </a:moveTo>
                  <a:lnTo>
                    <a:pt x="0" y="299719"/>
                  </a:lnTo>
                  <a:lnTo>
                    <a:pt x="0" y="307339"/>
                  </a:lnTo>
                  <a:lnTo>
                    <a:pt x="6350" y="307339"/>
                  </a:lnTo>
                  <a:lnTo>
                    <a:pt x="6350" y="299719"/>
                  </a:lnTo>
                  <a:close/>
                </a:path>
                <a:path w="6350" h="721360">
                  <a:moveTo>
                    <a:pt x="6350" y="307340"/>
                  </a:moveTo>
                  <a:lnTo>
                    <a:pt x="0" y="307340"/>
                  </a:lnTo>
                  <a:lnTo>
                    <a:pt x="0" y="351789"/>
                  </a:lnTo>
                  <a:lnTo>
                    <a:pt x="6350" y="351789"/>
                  </a:lnTo>
                  <a:lnTo>
                    <a:pt x="6350" y="307340"/>
                  </a:lnTo>
                  <a:close/>
                </a:path>
                <a:path w="6350" h="721360">
                  <a:moveTo>
                    <a:pt x="6350" y="351790"/>
                  </a:moveTo>
                  <a:lnTo>
                    <a:pt x="0" y="351790"/>
                  </a:lnTo>
                  <a:lnTo>
                    <a:pt x="0" y="425450"/>
                  </a:lnTo>
                  <a:lnTo>
                    <a:pt x="6350" y="425450"/>
                  </a:lnTo>
                  <a:lnTo>
                    <a:pt x="6350" y="351790"/>
                  </a:lnTo>
                  <a:close/>
                </a:path>
                <a:path w="6350" h="721360">
                  <a:moveTo>
                    <a:pt x="6350" y="556260"/>
                  </a:moveTo>
                  <a:lnTo>
                    <a:pt x="3809" y="556260"/>
                  </a:lnTo>
                  <a:lnTo>
                    <a:pt x="3809" y="557530"/>
                  </a:lnTo>
                  <a:lnTo>
                    <a:pt x="1269" y="557530"/>
                  </a:lnTo>
                  <a:lnTo>
                    <a:pt x="1269" y="558800"/>
                  </a:lnTo>
                  <a:lnTo>
                    <a:pt x="0" y="558800"/>
                  </a:lnTo>
                  <a:lnTo>
                    <a:pt x="0" y="561339"/>
                  </a:lnTo>
                  <a:lnTo>
                    <a:pt x="6350" y="561339"/>
                  </a:lnTo>
                  <a:lnTo>
                    <a:pt x="6350" y="556260"/>
                  </a:lnTo>
                  <a:close/>
                </a:path>
                <a:path w="6350" h="721360">
                  <a:moveTo>
                    <a:pt x="6350" y="561340"/>
                  </a:moveTo>
                  <a:lnTo>
                    <a:pt x="0" y="561340"/>
                  </a:lnTo>
                  <a:lnTo>
                    <a:pt x="0" y="567689"/>
                  </a:lnTo>
                  <a:lnTo>
                    <a:pt x="6350" y="567689"/>
                  </a:lnTo>
                  <a:lnTo>
                    <a:pt x="6350" y="561340"/>
                  </a:lnTo>
                  <a:close/>
                </a:path>
                <a:path w="6350" h="721360">
                  <a:moveTo>
                    <a:pt x="6350" y="567690"/>
                  </a:moveTo>
                  <a:lnTo>
                    <a:pt x="0" y="567690"/>
                  </a:lnTo>
                  <a:lnTo>
                    <a:pt x="0" y="574039"/>
                  </a:lnTo>
                  <a:lnTo>
                    <a:pt x="6350" y="574039"/>
                  </a:lnTo>
                  <a:lnTo>
                    <a:pt x="6350" y="567690"/>
                  </a:lnTo>
                  <a:close/>
                </a:path>
                <a:path w="6350" h="721360">
                  <a:moveTo>
                    <a:pt x="6350" y="574040"/>
                  </a:moveTo>
                  <a:lnTo>
                    <a:pt x="0" y="574040"/>
                  </a:lnTo>
                  <a:lnTo>
                    <a:pt x="0" y="580389"/>
                  </a:lnTo>
                  <a:lnTo>
                    <a:pt x="6350" y="580389"/>
                  </a:lnTo>
                  <a:lnTo>
                    <a:pt x="6350" y="574040"/>
                  </a:lnTo>
                  <a:close/>
                </a:path>
                <a:path w="6350" h="721360">
                  <a:moveTo>
                    <a:pt x="6350" y="580390"/>
                  </a:moveTo>
                  <a:lnTo>
                    <a:pt x="0" y="580390"/>
                  </a:lnTo>
                  <a:lnTo>
                    <a:pt x="0" y="586739"/>
                  </a:lnTo>
                  <a:lnTo>
                    <a:pt x="6350" y="586739"/>
                  </a:lnTo>
                  <a:lnTo>
                    <a:pt x="6350" y="580390"/>
                  </a:lnTo>
                  <a:close/>
                </a:path>
                <a:path w="6350" h="721360">
                  <a:moveTo>
                    <a:pt x="6350" y="586740"/>
                  </a:moveTo>
                  <a:lnTo>
                    <a:pt x="0" y="586740"/>
                  </a:lnTo>
                  <a:lnTo>
                    <a:pt x="0" y="593089"/>
                  </a:lnTo>
                  <a:lnTo>
                    <a:pt x="6350" y="593089"/>
                  </a:lnTo>
                  <a:lnTo>
                    <a:pt x="6350" y="586740"/>
                  </a:lnTo>
                  <a:close/>
                </a:path>
                <a:path w="6350" h="721360">
                  <a:moveTo>
                    <a:pt x="6350" y="593090"/>
                  </a:moveTo>
                  <a:lnTo>
                    <a:pt x="0" y="593090"/>
                  </a:lnTo>
                  <a:lnTo>
                    <a:pt x="0" y="599439"/>
                  </a:lnTo>
                  <a:lnTo>
                    <a:pt x="6350" y="599439"/>
                  </a:lnTo>
                  <a:lnTo>
                    <a:pt x="6350" y="593090"/>
                  </a:lnTo>
                  <a:close/>
                </a:path>
                <a:path w="6350" h="721360">
                  <a:moveTo>
                    <a:pt x="6350" y="599440"/>
                  </a:moveTo>
                  <a:lnTo>
                    <a:pt x="0" y="599440"/>
                  </a:lnTo>
                  <a:lnTo>
                    <a:pt x="0" y="605789"/>
                  </a:lnTo>
                  <a:lnTo>
                    <a:pt x="6350" y="605789"/>
                  </a:lnTo>
                  <a:lnTo>
                    <a:pt x="6350" y="599440"/>
                  </a:lnTo>
                  <a:close/>
                </a:path>
                <a:path w="6350" h="721360">
                  <a:moveTo>
                    <a:pt x="6350" y="605790"/>
                  </a:moveTo>
                  <a:lnTo>
                    <a:pt x="0" y="605790"/>
                  </a:lnTo>
                  <a:lnTo>
                    <a:pt x="0" y="612139"/>
                  </a:lnTo>
                  <a:lnTo>
                    <a:pt x="6350" y="612139"/>
                  </a:lnTo>
                  <a:lnTo>
                    <a:pt x="6350" y="605790"/>
                  </a:lnTo>
                  <a:close/>
                </a:path>
                <a:path w="6350" h="721360">
                  <a:moveTo>
                    <a:pt x="6350" y="612140"/>
                  </a:moveTo>
                  <a:lnTo>
                    <a:pt x="0" y="612140"/>
                  </a:lnTo>
                  <a:lnTo>
                    <a:pt x="0" y="618489"/>
                  </a:lnTo>
                  <a:lnTo>
                    <a:pt x="6350" y="618489"/>
                  </a:lnTo>
                  <a:lnTo>
                    <a:pt x="6350" y="612140"/>
                  </a:lnTo>
                  <a:close/>
                </a:path>
                <a:path w="6350" h="721360">
                  <a:moveTo>
                    <a:pt x="6350" y="618490"/>
                  </a:moveTo>
                  <a:lnTo>
                    <a:pt x="0" y="618490"/>
                  </a:lnTo>
                  <a:lnTo>
                    <a:pt x="0" y="624839"/>
                  </a:lnTo>
                  <a:lnTo>
                    <a:pt x="6350" y="624839"/>
                  </a:lnTo>
                  <a:lnTo>
                    <a:pt x="6350" y="618490"/>
                  </a:lnTo>
                  <a:close/>
                </a:path>
                <a:path w="6350" h="721360">
                  <a:moveTo>
                    <a:pt x="6350" y="624840"/>
                  </a:moveTo>
                  <a:lnTo>
                    <a:pt x="0" y="624840"/>
                  </a:lnTo>
                  <a:lnTo>
                    <a:pt x="0" y="631189"/>
                  </a:lnTo>
                  <a:lnTo>
                    <a:pt x="6350" y="631189"/>
                  </a:lnTo>
                  <a:lnTo>
                    <a:pt x="6350" y="624840"/>
                  </a:lnTo>
                  <a:close/>
                </a:path>
                <a:path w="6350" h="721360">
                  <a:moveTo>
                    <a:pt x="6350" y="631190"/>
                  </a:moveTo>
                  <a:lnTo>
                    <a:pt x="0" y="631190"/>
                  </a:lnTo>
                  <a:lnTo>
                    <a:pt x="0" y="637539"/>
                  </a:lnTo>
                  <a:lnTo>
                    <a:pt x="6350" y="637539"/>
                  </a:lnTo>
                  <a:lnTo>
                    <a:pt x="6350" y="631190"/>
                  </a:lnTo>
                  <a:close/>
                </a:path>
                <a:path w="6350" h="721360">
                  <a:moveTo>
                    <a:pt x="6350" y="637540"/>
                  </a:moveTo>
                  <a:lnTo>
                    <a:pt x="0" y="637540"/>
                  </a:lnTo>
                  <a:lnTo>
                    <a:pt x="0" y="643889"/>
                  </a:lnTo>
                  <a:lnTo>
                    <a:pt x="6350" y="643889"/>
                  </a:lnTo>
                  <a:lnTo>
                    <a:pt x="6350" y="637540"/>
                  </a:lnTo>
                  <a:close/>
                </a:path>
                <a:path w="6350" h="721360">
                  <a:moveTo>
                    <a:pt x="6350" y="643890"/>
                  </a:moveTo>
                  <a:lnTo>
                    <a:pt x="0" y="643890"/>
                  </a:lnTo>
                  <a:lnTo>
                    <a:pt x="0" y="650239"/>
                  </a:lnTo>
                  <a:lnTo>
                    <a:pt x="6350" y="650239"/>
                  </a:lnTo>
                  <a:lnTo>
                    <a:pt x="6350" y="643890"/>
                  </a:lnTo>
                  <a:close/>
                </a:path>
                <a:path w="6350" h="721360">
                  <a:moveTo>
                    <a:pt x="6350" y="650240"/>
                  </a:moveTo>
                  <a:lnTo>
                    <a:pt x="0" y="650240"/>
                  </a:lnTo>
                  <a:lnTo>
                    <a:pt x="0" y="656589"/>
                  </a:lnTo>
                  <a:lnTo>
                    <a:pt x="6350" y="656589"/>
                  </a:lnTo>
                  <a:lnTo>
                    <a:pt x="6350" y="650240"/>
                  </a:lnTo>
                  <a:close/>
                </a:path>
                <a:path w="6350" h="721360">
                  <a:moveTo>
                    <a:pt x="6350" y="656590"/>
                  </a:moveTo>
                  <a:lnTo>
                    <a:pt x="0" y="656590"/>
                  </a:lnTo>
                  <a:lnTo>
                    <a:pt x="0" y="662939"/>
                  </a:lnTo>
                  <a:lnTo>
                    <a:pt x="6350" y="662939"/>
                  </a:lnTo>
                  <a:lnTo>
                    <a:pt x="6350" y="656590"/>
                  </a:lnTo>
                  <a:close/>
                </a:path>
                <a:path w="6350" h="721360">
                  <a:moveTo>
                    <a:pt x="6350" y="662940"/>
                  </a:moveTo>
                  <a:lnTo>
                    <a:pt x="0" y="662940"/>
                  </a:lnTo>
                  <a:lnTo>
                    <a:pt x="0" y="669289"/>
                  </a:lnTo>
                  <a:lnTo>
                    <a:pt x="6350" y="669289"/>
                  </a:lnTo>
                  <a:lnTo>
                    <a:pt x="6350" y="662940"/>
                  </a:lnTo>
                  <a:close/>
                </a:path>
                <a:path w="6350" h="721360">
                  <a:moveTo>
                    <a:pt x="6350" y="669290"/>
                  </a:moveTo>
                  <a:lnTo>
                    <a:pt x="0" y="669290"/>
                  </a:lnTo>
                  <a:lnTo>
                    <a:pt x="0" y="675639"/>
                  </a:lnTo>
                  <a:lnTo>
                    <a:pt x="6350" y="675639"/>
                  </a:lnTo>
                  <a:lnTo>
                    <a:pt x="6350" y="669290"/>
                  </a:lnTo>
                  <a:close/>
                </a:path>
                <a:path w="6350" h="721360">
                  <a:moveTo>
                    <a:pt x="6350" y="675640"/>
                  </a:moveTo>
                  <a:lnTo>
                    <a:pt x="0" y="675640"/>
                  </a:lnTo>
                  <a:lnTo>
                    <a:pt x="0" y="681989"/>
                  </a:lnTo>
                  <a:lnTo>
                    <a:pt x="6350" y="681989"/>
                  </a:lnTo>
                  <a:lnTo>
                    <a:pt x="6350" y="675640"/>
                  </a:lnTo>
                  <a:close/>
                </a:path>
                <a:path w="6350" h="721360">
                  <a:moveTo>
                    <a:pt x="6350" y="681990"/>
                  </a:moveTo>
                  <a:lnTo>
                    <a:pt x="0" y="681990"/>
                  </a:lnTo>
                  <a:lnTo>
                    <a:pt x="0" y="688339"/>
                  </a:lnTo>
                  <a:lnTo>
                    <a:pt x="6350" y="688339"/>
                  </a:lnTo>
                  <a:lnTo>
                    <a:pt x="6350" y="681990"/>
                  </a:lnTo>
                  <a:close/>
                </a:path>
                <a:path w="6350" h="721360">
                  <a:moveTo>
                    <a:pt x="6350" y="688340"/>
                  </a:moveTo>
                  <a:lnTo>
                    <a:pt x="0" y="688340"/>
                  </a:lnTo>
                  <a:lnTo>
                    <a:pt x="0" y="694689"/>
                  </a:lnTo>
                  <a:lnTo>
                    <a:pt x="6350" y="694689"/>
                  </a:lnTo>
                  <a:lnTo>
                    <a:pt x="6350" y="688340"/>
                  </a:lnTo>
                  <a:close/>
                </a:path>
                <a:path w="6350" h="721360">
                  <a:moveTo>
                    <a:pt x="6350" y="694690"/>
                  </a:moveTo>
                  <a:lnTo>
                    <a:pt x="0" y="694690"/>
                  </a:lnTo>
                  <a:lnTo>
                    <a:pt x="0" y="701039"/>
                  </a:lnTo>
                  <a:lnTo>
                    <a:pt x="6350" y="701039"/>
                  </a:lnTo>
                  <a:lnTo>
                    <a:pt x="6350" y="694690"/>
                  </a:lnTo>
                  <a:close/>
                </a:path>
                <a:path w="6350" h="721360">
                  <a:moveTo>
                    <a:pt x="6350" y="701040"/>
                  </a:moveTo>
                  <a:lnTo>
                    <a:pt x="0" y="701040"/>
                  </a:lnTo>
                  <a:lnTo>
                    <a:pt x="0" y="707389"/>
                  </a:lnTo>
                  <a:lnTo>
                    <a:pt x="6350" y="707389"/>
                  </a:lnTo>
                  <a:lnTo>
                    <a:pt x="6350" y="701040"/>
                  </a:lnTo>
                  <a:close/>
                </a:path>
                <a:path w="6350" h="721360">
                  <a:moveTo>
                    <a:pt x="6350" y="707390"/>
                  </a:moveTo>
                  <a:lnTo>
                    <a:pt x="0" y="707390"/>
                  </a:lnTo>
                  <a:lnTo>
                    <a:pt x="0" y="713739"/>
                  </a:lnTo>
                  <a:lnTo>
                    <a:pt x="6350" y="713739"/>
                  </a:lnTo>
                  <a:lnTo>
                    <a:pt x="6350" y="707390"/>
                  </a:lnTo>
                  <a:close/>
                </a:path>
                <a:path w="6350" h="721360">
                  <a:moveTo>
                    <a:pt x="6350" y="713740"/>
                  </a:moveTo>
                  <a:lnTo>
                    <a:pt x="0" y="713740"/>
                  </a:lnTo>
                  <a:lnTo>
                    <a:pt x="0" y="720089"/>
                  </a:lnTo>
                  <a:lnTo>
                    <a:pt x="6350" y="720089"/>
                  </a:lnTo>
                  <a:lnTo>
                    <a:pt x="6350" y="713740"/>
                  </a:lnTo>
                  <a:close/>
                </a:path>
                <a:path w="6350" h="721360">
                  <a:moveTo>
                    <a:pt x="6350" y="720090"/>
                  </a:moveTo>
                  <a:lnTo>
                    <a:pt x="0" y="720090"/>
                  </a:lnTo>
                  <a:lnTo>
                    <a:pt x="0" y="721360"/>
                  </a:lnTo>
                  <a:lnTo>
                    <a:pt x="6350" y="721360"/>
                  </a:lnTo>
                  <a:lnTo>
                    <a:pt x="6350" y="720090"/>
                  </a:lnTo>
                  <a:close/>
                </a:path>
              </a:pathLst>
            </a:custGeom>
            <a:solidFill>
              <a:srgbClr val="5500F3"/>
            </a:solidFill>
          </p:spPr>
          <p:txBody>
            <a:bodyPr bIns="0" lIns="0" rIns="0" rtlCol="0" tIns="0" wrap="square"/>
            <a:p/>
          </p:txBody>
        </p:sp>
        <p:sp>
          <p:nvSpPr>
            <p:cNvPr id="1049427" name="object 721"/>
            <p:cNvSpPr/>
            <p:nvPr/>
          </p:nvSpPr>
          <p:spPr>
            <a:xfrm>
              <a:off x="3251200" y="4457699"/>
              <a:ext cx="7620" cy="721360"/>
            </a:xfrm>
            <a:custGeom>
              <a:avLst/>
              <a:ahLst/>
              <a:rect l="l" t="t" r="r" b="b"/>
              <a:pathLst>
                <a:path w="7620" h="721360">
                  <a:moveTo>
                    <a:pt x="7620" y="0"/>
                  </a:moveTo>
                  <a:lnTo>
                    <a:pt x="0" y="0"/>
                  </a:lnTo>
                  <a:lnTo>
                    <a:pt x="0" y="2539"/>
                  </a:lnTo>
                  <a:lnTo>
                    <a:pt x="7620" y="2539"/>
                  </a:lnTo>
                  <a:lnTo>
                    <a:pt x="7620" y="0"/>
                  </a:lnTo>
                  <a:close/>
                </a:path>
                <a:path w="7620" h="721360">
                  <a:moveTo>
                    <a:pt x="7620" y="2540"/>
                  </a:moveTo>
                  <a:lnTo>
                    <a:pt x="0" y="2540"/>
                  </a:lnTo>
                  <a:lnTo>
                    <a:pt x="0" y="8889"/>
                  </a:lnTo>
                  <a:lnTo>
                    <a:pt x="7620" y="8889"/>
                  </a:lnTo>
                  <a:lnTo>
                    <a:pt x="7620" y="2540"/>
                  </a:lnTo>
                  <a:close/>
                </a:path>
                <a:path w="7620" h="721360">
                  <a:moveTo>
                    <a:pt x="7620" y="8890"/>
                  </a:moveTo>
                  <a:lnTo>
                    <a:pt x="0" y="8890"/>
                  </a:lnTo>
                  <a:lnTo>
                    <a:pt x="0" y="15239"/>
                  </a:lnTo>
                  <a:lnTo>
                    <a:pt x="7620" y="15239"/>
                  </a:lnTo>
                  <a:lnTo>
                    <a:pt x="7620" y="8890"/>
                  </a:lnTo>
                  <a:close/>
                </a:path>
                <a:path w="7620" h="721360">
                  <a:moveTo>
                    <a:pt x="7620" y="15240"/>
                  </a:moveTo>
                  <a:lnTo>
                    <a:pt x="0" y="15240"/>
                  </a:lnTo>
                  <a:lnTo>
                    <a:pt x="0" y="21589"/>
                  </a:lnTo>
                  <a:lnTo>
                    <a:pt x="7620" y="21589"/>
                  </a:lnTo>
                  <a:lnTo>
                    <a:pt x="7620" y="15240"/>
                  </a:lnTo>
                  <a:close/>
                </a:path>
                <a:path w="7620" h="721360">
                  <a:moveTo>
                    <a:pt x="7620" y="21590"/>
                  </a:moveTo>
                  <a:lnTo>
                    <a:pt x="0" y="21590"/>
                  </a:lnTo>
                  <a:lnTo>
                    <a:pt x="0" y="27939"/>
                  </a:lnTo>
                  <a:lnTo>
                    <a:pt x="7620" y="27939"/>
                  </a:lnTo>
                  <a:lnTo>
                    <a:pt x="7620" y="21590"/>
                  </a:lnTo>
                  <a:close/>
                </a:path>
                <a:path w="7620" h="721360">
                  <a:moveTo>
                    <a:pt x="7620" y="27940"/>
                  </a:moveTo>
                  <a:lnTo>
                    <a:pt x="0" y="27940"/>
                  </a:lnTo>
                  <a:lnTo>
                    <a:pt x="0" y="34289"/>
                  </a:lnTo>
                  <a:lnTo>
                    <a:pt x="7620" y="34289"/>
                  </a:lnTo>
                  <a:lnTo>
                    <a:pt x="7620" y="27940"/>
                  </a:lnTo>
                  <a:close/>
                </a:path>
                <a:path w="7620" h="721360">
                  <a:moveTo>
                    <a:pt x="7620" y="34290"/>
                  </a:moveTo>
                  <a:lnTo>
                    <a:pt x="0" y="34290"/>
                  </a:lnTo>
                  <a:lnTo>
                    <a:pt x="0" y="40639"/>
                  </a:lnTo>
                  <a:lnTo>
                    <a:pt x="7620" y="40639"/>
                  </a:lnTo>
                  <a:lnTo>
                    <a:pt x="7620" y="34290"/>
                  </a:lnTo>
                  <a:close/>
                </a:path>
                <a:path w="7620" h="721360">
                  <a:moveTo>
                    <a:pt x="7620" y="40640"/>
                  </a:moveTo>
                  <a:lnTo>
                    <a:pt x="0" y="40640"/>
                  </a:lnTo>
                  <a:lnTo>
                    <a:pt x="0" y="46989"/>
                  </a:lnTo>
                  <a:lnTo>
                    <a:pt x="7620" y="46989"/>
                  </a:lnTo>
                  <a:lnTo>
                    <a:pt x="7620" y="40640"/>
                  </a:lnTo>
                  <a:close/>
                </a:path>
                <a:path w="7620" h="721360">
                  <a:moveTo>
                    <a:pt x="7620" y="46990"/>
                  </a:moveTo>
                  <a:lnTo>
                    <a:pt x="0" y="46990"/>
                  </a:lnTo>
                  <a:lnTo>
                    <a:pt x="0" y="53339"/>
                  </a:lnTo>
                  <a:lnTo>
                    <a:pt x="7620" y="53339"/>
                  </a:lnTo>
                  <a:lnTo>
                    <a:pt x="7620" y="46990"/>
                  </a:lnTo>
                  <a:close/>
                </a:path>
                <a:path w="7620" h="721360">
                  <a:moveTo>
                    <a:pt x="7620" y="53340"/>
                  </a:moveTo>
                  <a:lnTo>
                    <a:pt x="0" y="53340"/>
                  </a:lnTo>
                  <a:lnTo>
                    <a:pt x="0" y="59689"/>
                  </a:lnTo>
                  <a:lnTo>
                    <a:pt x="7620" y="59689"/>
                  </a:lnTo>
                  <a:lnTo>
                    <a:pt x="7620" y="53340"/>
                  </a:lnTo>
                  <a:close/>
                </a:path>
                <a:path w="7620" h="721360">
                  <a:moveTo>
                    <a:pt x="7620" y="59690"/>
                  </a:moveTo>
                  <a:lnTo>
                    <a:pt x="0" y="59690"/>
                  </a:lnTo>
                  <a:lnTo>
                    <a:pt x="0" y="66039"/>
                  </a:lnTo>
                  <a:lnTo>
                    <a:pt x="7620" y="66039"/>
                  </a:lnTo>
                  <a:lnTo>
                    <a:pt x="7620" y="59690"/>
                  </a:lnTo>
                  <a:close/>
                </a:path>
                <a:path w="7620" h="721360">
                  <a:moveTo>
                    <a:pt x="7620" y="66040"/>
                  </a:moveTo>
                  <a:lnTo>
                    <a:pt x="0" y="66040"/>
                  </a:lnTo>
                  <a:lnTo>
                    <a:pt x="0" y="72389"/>
                  </a:lnTo>
                  <a:lnTo>
                    <a:pt x="7620" y="72389"/>
                  </a:lnTo>
                  <a:lnTo>
                    <a:pt x="7620" y="66040"/>
                  </a:lnTo>
                  <a:close/>
                </a:path>
                <a:path w="7620" h="721360">
                  <a:moveTo>
                    <a:pt x="7620" y="72390"/>
                  </a:moveTo>
                  <a:lnTo>
                    <a:pt x="0" y="72390"/>
                  </a:lnTo>
                  <a:lnTo>
                    <a:pt x="0" y="78739"/>
                  </a:lnTo>
                  <a:lnTo>
                    <a:pt x="7620" y="78739"/>
                  </a:lnTo>
                  <a:lnTo>
                    <a:pt x="7620" y="72390"/>
                  </a:lnTo>
                  <a:close/>
                </a:path>
                <a:path w="7620" h="721360">
                  <a:moveTo>
                    <a:pt x="7620" y="78740"/>
                  </a:moveTo>
                  <a:lnTo>
                    <a:pt x="0" y="78740"/>
                  </a:lnTo>
                  <a:lnTo>
                    <a:pt x="0" y="85089"/>
                  </a:lnTo>
                  <a:lnTo>
                    <a:pt x="7620" y="85089"/>
                  </a:lnTo>
                  <a:lnTo>
                    <a:pt x="7620" y="78740"/>
                  </a:lnTo>
                  <a:close/>
                </a:path>
                <a:path w="7620" h="721360">
                  <a:moveTo>
                    <a:pt x="7620" y="85090"/>
                  </a:moveTo>
                  <a:lnTo>
                    <a:pt x="0" y="85090"/>
                  </a:lnTo>
                  <a:lnTo>
                    <a:pt x="0" y="91439"/>
                  </a:lnTo>
                  <a:lnTo>
                    <a:pt x="7620" y="91439"/>
                  </a:lnTo>
                  <a:lnTo>
                    <a:pt x="7620" y="85090"/>
                  </a:lnTo>
                  <a:close/>
                </a:path>
                <a:path w="7620" h="721360">
                  <a:moveTo>
                    <a:pt x="7620" y="91440"/>
                  </a:moveTo>
                  <a:lnTo>
                    <a:pt x="0" y="91440"/>
                  </a:lnTo>
                  <a:lnTo>
                    <a:pt x="0" y="97789"/>
                  </a:lnTo>
                  <a:lnTo>
                    <a:pt x="7620" y="97789"/>
                  </a:lnTo>
                  <a:lnTo>
                    <a:pt x="7620" y="91440"/>
                  </a:lnTo>
                  <a:close/>
                </a:path>
                <a:path w="7620" h="721360">
                  <a:moveTo>
                    <a:pt x="7620" y="97790"/>
                  </a:moveTo>
                  <a:lnTo>
                    <a:pt x="0" y="97790"/>
                  </a:lnTo>
                  <a:lnTo>
                    <a:pt x="0" y="104139"/>
                  </a:lnTo>
                  <a:lnTo>
                    <a:pt x="7620" y="104139"/>
                  </a:lnTo>
                  <a:lnTo>
                    <a:pt x="7620" y="97790"/>
                  </a:lnTo>
                  <a:close/>
                </a:path>
                <a:path w="7620" h="721360">
                  <a:moveTo>
                    <a:pt x="7620" y="104140"/>
                  </a:moveTo>
                  <a:lnTo>
                    <a:pt x="0" y="104140"/>
                  </a:lnTo>
                  <a:lnTo>
                    <a:pt x="0" y="110489"/>
                  </a:lnTo>
                  <a:lnTo>
                    <a:pt x="7620" y="110489"/>
                  </a:lnTo>
                  <a:lnTo>
                    <a:pt x="7620" y="104140"/>
                  </a:lnTo>
                  <a:close/>
                </a:path>
                <a:path w="7620" h="721360">
                  <a:moveTo>
                    <a:pt x="7620" y="110490"/>
                  </a:moveTo>
                  <a:lnTo>
                    <a:pt x="0" y="110490"/>
                  </a:lnTo>
                  <a:lnTo>
                    <a:pt x="0" y="116839"/>
                  </a:lnTo>
                  <a:lnTo>
                    <a:pt x="7620" y="116839"/>
                  </a:lnTo>
                  <a:lnTo>
                    <a:pt x="7620" y="110490"/>
                  </a:lnTo>
                  <a:close/>
                </a:path>
                <a:path w="7620" h="721360">
                  <a:moveTo>
                    <a:pt x="7620" y="116840"/>
                  </a:moveTo>
                  <a:lnTo>
                    <a:pt x="0" y="116840"/>
                  </a:lnTo>
                  <a:lnTo>
                    <a:pt x="0" y="123189"/>
                  </a:lnTo>
                  <a:lnTo>
                    <a:pt x="7620" y="123189"/>
                  </a:lnTo>
                  <a:lnTo>
                    <a:pt x="7620" y="116840"/>
                  </a:lnTo>
                  <a:close/>
                </a:path>
                <a:path w="7620" h="721360">
                  <a:moveTo>
                    <a:pt x="7620" y="123190"/>
                  </a:moveTo>
                  <a:lnTo>
                    <a:pt x="0" y="123190"/>
                  </a:lnTo>
                  <a:lnTo>
                    <a:pt x="0" y="129539"/>
                  </a:lnTo>
                  <a:lnTo>
                    <a:pt x="7620" y="129539"/>
                  </a:lnTo>
                  <a:lnTo>
                    <a:pt x="7620" y="123190"/>
                  </a:lnTo>
                  <a:close/>
                </a:path>
                <a:path w="7620" h="721360">
                  <a:moveTo>
                    <a:pt x="7620" y="129540"/>
                  </a:moveTo>
                  <a:lnTo>
                    <a:pt x="0" y="129540"/>
                  </a:lnTo>
                  <a:lnTo>
                    <a:pt x="0" y="135889"/>
                  </a:lnTo>
                  <a:lnTo>
                    <a:pt x="7620" y="135889"/>
                  </a:lnTo>
                  <a:lnTo>
                    <a:pt x="7620" y="129540"/>
                  </a:lnTo>
                  <a:close/>
                </a:path>
                <a:path w="7620" h="721360">
                  <a:moveTo>
                    <a:pt x="7620" y="135890"/>
                  </a:moveTo>
                  <a:lnTo>
                    <a:pt x="0" y="135890"/>
                  </a:lnTo>
                  <a:lnTo>
                    <a:pt x="0" y="142239"/>
                  </a:lnTo>
                  <a:lnTo>
                    <a:pt x="7620" y="142239"/>
                  </a:lnTo>
                  <a:lnTo>
                    <a:pt x="7620" y="135890"/>
                  </a:lnTo>
                  <a:close/>
                </a:path>
                <a:path w="7620" h="721360">
                  <a:moveTo>
                    <a:pt x="7620" y="142240"/>
                  </a:moveTo>
                  <a:lnTo>
                    <a:pt x="0" y="142240"/>
                  </a:lnTo>
                  <a:lnTo>
                    <a:pt x="0" y="148589"/>
                  </a:lnTo>
                  <a:lnTo>
                    <a:pt x="7620" y="148589"/>
                  </a:lnTo>
                  <a:lnTo>
                    <a:pt x="7620" y="142240"/>
                  </a:lnTo>
                  <a:close/>
                </a:path>
                <a:path w="7620" h="721360">
                  <a:moveTo>
                    <a:pt x="7620" y="148590"/>
                  </a:moveTo>
                  <a:lnTo>
                    <a:pt x="0" y="148590"/>
                  </a:lnTo>
                  <a:lnTo>
                    <a:pt x="0" y="154939"/>
                  </a:lnTo>
                  <a:lnTo>
                    <a:pt x="7620" y="154939"/>
                  </a:lnTo>
                  <a:lnTo>
                    <a:pt x="7620" y="148590"/>
                  </a:lnTo>
                  <a:close/>
                </a:path>
                <a:path w="7620" h="721360">
                  <a:moveTo>
                    <a:pt x="7620" y="154940"/>
                  </a:moveTo>
                  <a:lnTo>
                    <a:pt x="0" y="154940"/>
                  </a:lnTo>
                  <a:lnTo>
                    <a:pt x="0" y="161289"/>
                  </a:lnTo>
                  <a:lnTo>
                    <a:pt x="7620" y="161289"/>
                  </a:lnTo>
                  <a:lnTo>
                    <a:pt x="7620" y="154940"/>
                  </a:lnTo>
                  <a:close/>
                </a:path>
                <a:path w="7620" h="721360">
                  <a:moveTo>
                    <a:pt x="7620" y="161290"/>
                  </a:moveTo>
                  <a:lnTo>
                    <a:pt x="0" y="161290"/>
                  </a:lnTo>
                  <a:lnTo>
                    <a:pt x="0" y="162560"/>
                  </a:lnTo>
                  <a:lnTo>
                    <a:pt x="2539" y="162560"/>
                  </a:lnTo>
                  <a:lnTo>
                    <a:pt x="2539" y="163830"/>
                  </a:lnTo>
                  <a:lnTo>
                    <a:pt x="5079" y="163830"/>
                  </a:lnTo>
                  <a:lnTo>
                    <a:pt x="5079" y="165100"/>
                  </a:lnTo>
                  <a:lnTo>
                    <a:pt x="7620" y="165100"/>
                  </a:lnTo>
                  <a:lnTo>
                    <a:pt x="7620" y="161290"/>
                  </a:lnTo>
                  <a:close/>
                </a:path>
                <a:path w="7620" h="721360">
                  <a:moveTo>
                    <a:pt x="7620" y="299719"/>
                  </a:moveTo>
                  <a:lnTo>
                    <a:pt x="0" y="299719"/>
                  </a:lnTo>
                  <a:lnTo>
                    <a:pt x="0" y="307339"/>
                  </a:lnTo>
                  <a:lnTo>
                    <a:pt x="7620" y="307339"/>
                  </a:lnTo>
                  <a:lnTo>
                    <a:pt x="7620" y="299719"/>
                  </a:lnTo>
                  <a:close/>
                </a:path>
                <a:path w="7620" h="721360">
                  <a:moveTo>
                    <a:pt x="7620" y="307340"/>
                  </a:moveTo>
                  <a:lnTo>
                    <a:pt x="0" y="307340"/>
                  </a:lnTo>
                  <a:lnTo>
                    <a:pt x="0" y="351789"/>
                  </a:lnTo>
                  <a:lnTo>
                    <a:pt x="7620" y="351789"/>
                  </a:lnTo>
                  <a:lnTo>
                    <a:pt x="7620" y="307340"/>
                  </a:lnTo>
                  <a:close/>
                </a:path>
                <a:path w="7620" h="721360">
                  <a:moveTo>
                    <a:pt x="7620" y="351790"/>
                  </a:moveTo>
                  <a:lnTo>
                    <a:pt x="0" y="351790"/>
                  </a:lnTo>
                  <a:lnTo>
                    <a:pt x="0" y="425450"/>
                  </a:lnTo>
                  <a:lnTo>
                    <a:pt x="7620" y="425450"/>
                  </a:lnTo>
                  <a:lnTo>
                    <a:pt x="7620" y="351790"/>
                  </a:lnTo>
                  <a:close/>
                </a:path>
                <a:path w="7620" h="721360">
                  <a:moveTo>
                    <a:pt x="7620" y="558800"/>
                  </a:moveTo>
                  <a:lnTo>
                    <a:pt x="6350" y="558800"/>
                  </a:lnTo>
                  <a:lnTo>
                    <a:pt x="6350" y="560069"/>
                  </a:lnTo>
                  <a:lnTo>
                    <a:pt x="0" y="560069"/>
                  </a:lnTo>
                  <a:lnTo>
                    <a:pt x="0" y="561339"/>
                  </a:lnTo>
                  <a:lnTo>
                    <a:pt x="7620" y="561339"/>
                  </a:lnTo>
                  <a:lnTo>
                    <a:pt x="7620" y="558800"/>
                  </a:lnTo>
                  <a:close/>
                </a:path>
                <a:path w="7620" h="721360">
                  <a:moveTo>
                    <a:pt x="7620" y="561340"/>
                  </a:moveTo>
                  <a:lnTo>
                    <a:pt x="0" y="561340"/>
                  </a:lnTo>
                  <a:lnTo>
                    <a:pt x="0" y="567689"/>
                  </a:lnTo>
                  <a:lnTo>
                    <a:pt x="7620" y="567689"/>
                  </a:lnTo>
                  <a:lnTo>
                    <a:pt x="7620" y="561340"/>
                  </a:lnTo>
                  <a:close/>
                </a:path>
                <a:path w="7620" h="721360">
                  <a:moveTo>
                    <a:pt x="7620" y="567690"/>
                  </a:moveTo>
                  <a:lnTo>
                    <a:pt x="0" y="567690"/>
                  </a:lnTo>
                  <a:lnTo>
                    <a:pt x="0" y="574039"/>
                  </a:lnTo>
                  <a:lnTo>
                    <a:pt x="7620" y="574039"/>
                  </a:lnTo>
                  <a:lnTo>
                    <a:pt x="7620" y="567690"/>
                  </a:lnTo>
                  <a:close/>
                </a:path>
                <a:path w="7620" h="721360">
                  <a:moveTo>
                    <a:pt x="7620" y="574040"/>
                  </a:moveTo>
                  <a:lnTo>
                    <a:pt x="0" y="574040"/>
                  </a:lnTo>
                  <a:lnTo>
                    <a:pt x="0" y="580389"/>
                  </a:lnTo>
                  <a:lnTo>
                    <a:pt x="7620" y="580389"/>
                  </a:lnTo>
                  <a:lnTo>
                    <a:pt x="7620" y="574040"/>
                  </a:lnTo>
                  <a:close/>
                </a:path>
                <a:path w="7620" h="721360">
                  <a:moveTo>
                    <a:pt x="7620" y="580390"/>
                  </a:moveTo>
                  <a:lnTo>
                    <a:pt x="0" y="580390"/>
                  </a:lnTo>
                  <a:lnTo>
                    <a:pt x="0" y="586739"/>
                  </a:lnTo>
                  <a:lnTo>
                    <a:pt x="7620" y="586739"/>
                  </a:lnTo>
                  <a:lnTo>
                    <a:pt x="7620" y="580390"/>
                  </a:lnTo>
                  <a:close/>
                </a:path>
                <a:path w="7620" h="721360">
                  <a:moveTo>
                    <a:pt x="7620" y="586740"/>
                  </a:moveTo>
                  <a:lnTo>
                    <a:pt x="0" y="586740"/>
                  </a:lnTo>
                  <a:lnTo>
                    <a:pt x="0" y="593089"/>
                  </a:lnTo>
                  <a:lnTo>
                    <a:pt x="7620" y="593089"/>
                  </a:lnTo>
                  <a:lnTo>
                    <a:pt x="7620" y="586740"/>
                  </a:lnTo>
                  <a:close/>
                </a:path>
                <a:path w="7620" h="721360">
                  <a:moveTo>
                    <a:pt x="7620" y="593090"/>
                  </a:moveTo>
                  <a:lnTo>
                    <a:pt x="0" y="593090"/>
                  </a:lnTo>
                  <a:lnTo>
                    <a:pt x="0" y="599439"/>
                  </a:lnTo>
                  <a:lnTo>
                    <a:pt x="7620" y="599439"/>
                  </a:lnTo>
                  <a:lnTo>
                    <a:pt x="7620" y="593090"/>
                  </a:lnTo>
                  <a:close/>
                </a:path>
                <a:path w="7620" h="721360">
                  <a:moveTo>
                    <a:pt x="7620" y="599440"/>
                  </a:moveTo>
                  <a:lnTo>
                    <a:pt x="0" y="599440"/>
                  </a:lnTo>
                  <a:lnTo>
                    <a:pt x="0" y="605789"/>
                  </a:lnTo>
                  <a:lnTo>
                    <a:pt x="7620" y="605789"/>
                  </a:lnTo>
                  <a:lnTo>
                    <a:pt x="7620" y="599440"/>
                  </a:lnTo>
                  <a:close/>
                </a:path>
                <a:path w="7620" h="721360">
                  <a:moveTo>
                    <a:pt x="7620" y="605790"/>
                  </a:moveTo>
                  <a:lnTo>
                    <a:pt x="0" y="605790"/>
                  </a:lnTo>
                  <a:lnTo>
                    <a:pt x="0" y="612139"/>
                  </a:lnTo>
                  <a:lnTo>
                    <a:pt x="7620" y="612139"/>
                  </a:lnTo>
                  <a:lnTo>
                    <a:pt x="7620" y="605790"/>
                  </a:lnTo>
                  <a:close/>
                </a:path>
                <a:path w="7620" h="721360">
                  <a:moveTo>
                    <a:pt x="7620" y="612140"/>
                  </a:moveTo>
                  <a:lnTo>
                    <a:pt x="0" y="612140"/>
                  </a:lnTo>
                  <a:lnTo>
                    <a:pt x="0" y="618489"/>
                  </a:lnTo>
                  <a:lnTo>
                    <a:pt x="7620" y="618489"/>
                  </a:lnTo>
                  <a:lnTo>
                    <a:pt x="7620" y="612140"/>
                  </a:lnTo>
                  <a:close/>
                </a:path>
                <a:path w="7620" h="721360">
                  <a:moveTo>
                    <a:pt x="7620" y="618490"/>
                  </a:moveTo>
                  <a:lnTo>
                    <a:pt x="0" y="618490"/>
                  </a:lnTo>
                  <a:lnTo>
                    <a:pt x="0" y="624839"/>
                  </a:lnTo>
                  <a:lnTo>
                    <a:pt x="7620" y="624839"/>
                  </a:lnTo>
                  <a:lnTo>
                    <a:pt x="7620" y="618490"/>
                  </a:lnTo>
                  <a:close/>
                </a:path>
                <a:path w="7620" h="721360">
                  <a:moveTo>
                    <a:pt x="7620" y="624840"/>
                  </a:moveTo>
                  <a:lnTo>
                    <a:pt x="0" y="624840"/>
                  </a:lnTo>
                  <a:lnTo>
                    <a:pt x="0" y="631189"/>
                  </a:lnTo>
                  <a:lnTo>
                    <a:pt x="7620" y="631189"/>
                  </a:lnTo>
                  <a:lnTo>
                    <a:pt x="7620" y="624840"/>
                  </a:lnTo>
                  <a:close/>
                </a:path>
                <a:path w="7620" h="721360">
                  <a:moveTo>
                    <a:pt x="7620" y="631190"/>
                  </a:moveTo>
                  <a:lnTo>
                    <a:pt x="0" y="631190"/>
                  </a:lnTo>
                  <a:lnTo>
                    <a:pt x="0" y="637539"/>
                  </a:lnTo>
                  <a:lnTo>
                    <a:pt x="7620" y="637539"/>
                  </a:lnTo>
                  <a:lnTo>
                    <a:pt x="7620" y="631190"/>
                  </a:lnTo>
                  <a:close/>
                </a:path>
                <a:path w="7620" h="721360">
                  <a:moveTo>
                    <a:pt x="7620" y="637540"/>
                  </a:moveTo>
                  <a:lnTo>
                    <a:pt x="0" y="637540"/>
                  </a:lnTo>
                  <a:lnTo>
                    <a:pt x="0" y="643889"/>
                  </a:lnTo>
                  <a:lnTo>
                    <a:pt x="7620" y="643889"/>
                  </a:lnTo>
                  <a:lnTo>
                    <a:pt x="7620" y="637540"/>
                  </a:lnTo>
                  <a:close/>
                </a:path>
                <a:path w="7620" h="721360">
                  <a:moveTo>
                    <a:pt x="7620" y="643890"/>
                  </a:moveTo>
                  <a:lnTo>
                    <a:pt x="0" y="643890"/>
                  </a:lnTo>
                  <a:lnTo>
                    <a:pt x="0" y="650239"/>
                  </a:lnTo>
                  <a:lnTo>
                    <a:pt x="7620" y="650239"/>
                  </a:lnTo>
                  <a:lnTo>
                    <a:pt x="7620" y="643890"/>
                  </a:lnTo>
                  <a:close/>
                </a:path>
                <a:path w="7620" h="721360">
                  <a:moveTo>
                    <a:pt x="7620" y="650240"/>
                  </a:moveTo>
                  <a:lnTo>
                    <a:pt x="0" y="650240"/>
                  </a:lnTo>
                  <a:lnTo>
                    <a:pt x="0" y="656589"/>
                  </a:lnTo>
                  <a:lnTo>
                    <a:pt x="7620" y="656589"/>
                  </a:lnTo>
                  <a:lnTo>
                    <a:pt x="7620" y="650240"/>
                  </a:lnTo>
                  <a:close/>
                </a:path>
                <a:path w="7620" h="721360">
                  <a:moveTo>
                    <a:pt x="7620" y="656590"/>
                  </a:moveTo>
                  <a:lnTo>
                    <a:pt x="0" y="656590"/>
                  </a:lnTo>
                  <a:lnTo>
                    <a:pt x="0" y="662939"/>
                  </a:lnTo>
                  <a:lnTo>
                    <a:pt x="7620" y="662939"/>
                  </a:lnTo>
                  <a:lnTo>
                    <a:pt x="7620" y="656590"/>
                  </a:lnTo>
                  <a:close/>
                </a:path>
                <a:path w="7620" h="721360">
                  <a:moveTo>
                    <a:pt x="7620" y="662940"/>
                  </a:moveTo>
                  <a:lnTo>
                    <a:pt x="0" y="662940"/>
                  </a:lnTo>
                  <a:lnTo>
                    <a:pt x="0" y="669289"/>
                  </a:lnTo>
                  <a:lnTo>
                    <a:pt x="7620" y="669289"/>
                  </a:lnTo>
                  <a:lnTo>
                    <a:pt x="7620" y="662940"/>
                  </a:lnTo>
                  <a:close/>
                </a:path>
                <a:path w="7620" h="721360">
                  <a:moveTo>
                    <a:pt x="7620" y="669290"/>
                  </a:moveTo>
                  <a:lnTo>
                    <a:pt x="0" y="669290"/>
                  </a:lnTo>
                  <a:lnTo>
                    <a:pt x="0" y="675639"/>
                  </a:lnTo>
                  <a:lnTo>
                    <a:pt x="7620" y="675639"/>
                  </a:lnTo>
                  <a:lnTo>
                    <a:pt x="7620" y="669290"/>
                  </a:lnTo>
                  <a:close/>
                </a:path>
                <a:path w="7620" h="721360">
                  <a:moveTo>
                    <a:pt x="7620" y="675640"/>
                  </a:moveTo>
                  <a:lnTo>
                    <a:pt x="0" y="675640"/>
                  </a:lnTo>
                  <a:lnTo>
                    <a:pt x="0" y="681989"/>
                  </a:lnTo>
                  <a:lnTo>
                    <a:pt x="7620" y="681989"/>
                  </a:lnTo>
                  <a:lnTo>
                    <a:pt x="7620" y="675640"/>
                  </a:lnTo>
                  <a:close/>
                </a:path>
                <a:path w="7620" h="721360">
                  <a:moveTo>
                    <a:pt x="7620" y="681990"/>
                  </a:moveTo>
                  <a:lnTo>
                    <a:pt x="0" y="681990"/>
                  </a:lnTo>
                  <a:lnTo>
                    <a:pt x="0" y="688339"/>
                  </a:lnTo>
                  <a:lnTo>
                    <a:pt x="7620" y="688339"/>
                  </a:lnTo>
                  <a:lnTo>
                    <a:pt x="7620" y="681990"/>
                  </a:lnTo>
                  <a:close/>
                </a:path>
                <a:path w="7620" h="721360">
                  <a:moveTo>
                    <a:pt x="7620" y="688340"/>
                  </a:moveTo>
                  <a:lnTo>
                    <a:pt x="0" y="688340"/>
                  </a:lnTo>
                  <a:lnTo>
                    <a:pt x="0" y="694689"/>
                  </a:lnTo>
                  <a:lnTo>
                    <a:pt x="7620" y="694689"/>
                  </a:lnTo>
                  <a:lnTo>
                    <a:pt x="7620" y="688340"/>
                  </a:lnTo>
                  <a:close/>
                </a:path>
                <a:path w="7620" h="721360">
                  <a:moveTo>
                    <a:pt x="7620" y="694690"/>
                  </a:moveTo>
                  <a:lnTo>
                    <a:pt x="0" y="694690"/>
                  </a:lnTo>
                  <a:lnTo>
                    <a:pt x="0" y="701039"/>
                  </a:lnTo>
                  <a:lnTo>
                    <a:pt x="7620" y="701039"/>
                  </a:lnTo>
                  <a:lnTo>
                    <a:pt x="7620" y="694690"/>
                  </a:lnTo>
                  <a:close/>
                </a:path>
                <a:path w="7620" h="721360">
                  <a:moveTo>
                    <a:pt x="7620" y="701040"/>
                  </a:moveTo>
                  <a:lnTo>
                    <a:pt x="0" y="701040"/>
                  </a:lnTo>
                  <a:lnTo>
                    <a:pt x="0" y="707389"/>
                  </a:lnTo>
                  <a:lnTo>
                    <a:pt x="7620" y="707389"/>
                  </a:lnTo>
                  <a:lnTo>
                    <a:pt x="7620" y="701040"/>
                  </a:lnTo>
                  <a:close/>
                </a:path>
                <a:path w="7620" h="721360">
                  <a:moveTo>
                    <a:pt x="7620" y="707390"/>
                  </a:moveTo>
                  <a:lnTo>
                    <a:pt x="0" y="707390"/>
                  </a:lnTo>
                  <a:lnTo>
                    <a:pt x="0" y="713739"/>
                  </a:lnTo>
                  <a:lnTo>
                    <a:pt x="7620" y="713739"/>
                  </a:lnTo>
                  <a:lnTo>
                    <a:pt x="7620" y="707390"/>
                  </a:lnTo>
                  <a:close/>
                </a:path>
                <a:path w="7620" h="721360">
                  <a:moveTo>
                    <a:pt x="7620" y="713740"/>
                  </a:moveTo>
                  <a:lnTo>
                    <a:pt x="0" y="713740"/>
                  </a:lnTo>
                  <a:lnTo>
                    <a:pt x="0" y="720089"/>
                  </a:lnTo>
                  <a:lnTo>
                    <a:pt x="7620" y="720089"/>
                  </a:lnTo>
                  <a:lnTo>
                    <a:pt x="7620" y="713740"/>
                  </a:lnTo>
                  <a:close/>
                </a:path>
                <a:path w="7620" h="721360">
                  <a:moveTo>
                    <a:pt x="7620" y="720090"/>
                  </a:moveTo>
                  <a:lnTo>
                    <a:pt x="0" y="720090"/>
                  </a:lnTo>
                  <a:lnTo>
                    <a:pt x="0" y="721360"/>
                  </a:lnTo>
                  <a:lnTo>
                    <a:pt x="7620" y="721360"/>
                  </a:lnTo>
                  <a:lnTo>
                    <a:pt x="7620" y="720090"/>
                  </a:lnTo>
                  <a:close/>
                </a:path>
              </a:pathLst>
            </a:custGeom>
            <a:solidFill>
              <a:srgbClr val="5400F3"/>
            </a:solidFill>
          </p:spPr>
          <p:txBody>
            <a:bodyPr bIns="0" lIns="0" rIns="0" rtlCol="0" tIns="0" wrap="square"/>
            <a:p/>
          </p:txBody>
        </p:sp>
        <p:sp>
          <p:nvSpPr>
            <p:cNvPr id="1049428" name="object 722"/>
            <p:cNvSpPr/>
            <p:nvPr/>
          </p:nvSpPr>
          <p:spPr>
            <a:xfrm>
              <a:off x="3243580" y="4457699"/>
              <a:ext cx="7620" cy="722630"/>
            </a:xfrm>
            <a:custGeom>
              <a:avLst/>
              <a:ahLst/>
              <a:rect l="l" t="t" r="r" b="b"/>
              <a:pathLst>
                <a:path w="7620" h="722629">
                  <a:moveTo>
                    <a:pt x="7619" y="0"/>
                  </a:moveTo>
                  <a:lnTo>
                    <a:pt x="0" y="0"/>
                  </a:lnTo>
                  <a:lnTo>
                    <a:pt x="0" y="2539"/>
                  </a:lnTo>
                  <a:lnTo>
                    <a:pt x="7619" y="2539"/>
                  </a:lnTo>
                  <a:lnTo>
                    <a:pt x="7619" y="0"/>
                  </a:lnTo>
                  <a:close/>
                </a:path>
                <a:path w="7620" h="722629">
                  <a:moveTo>
                    <a:pt x="7619" y="2540"/>
                  </a:moveTo>
                  <a:lnTo>
                    <a:pt x="0" y="2540"/>
                  </a:lnTo>
                  <a:lnTo>
                    <a:pt x="0" y="8889"/>
                  </a:lnTo>
                  <a:lnTo>
                    <a:pt x="7619" y="8889"/>
                  </a:lnTo>
                  <a:lnTo>
                    <a:pt x="7619" y="2540"/>
                  </a:lnTo>
                  <a:close/>
                </a:path>
                <a:path w="7620" h="722629">
                  <a:moveTo>
                    <a:pt x="7619" y="8890"/>
                  </a:moveTo>
                  <a:lnTo>
                    <a:pt x="0" y="8890"/>
                  </a:lnTo>
                  <a:lnTo>
                    <a:pt x="0" y="15239"/>
                  </a:lnTo>
                  <a:lnTo>
                    <a:pt x="7619" y="15239"/>
                  </a:lnTo>
                  <a:lnTo>
                    <a:pt x="7619" y="8890"/>
                  </a:lnTo>
                  <a:close/>
                </a:path>
                <a:path w="7620" h="722629">
                  <a:moveTo>
                    <a:pt x="7619" y="15240"/>
                  </a:moveTo>
                  <a:lnTo>
                    <a:pt x="0" y="15240"/>
                  </a:lnTo>
                  <a:lnTo>
                    <a:pt x="0" y="21589"/>
                  </a:lnTo>
                  <a:lnTo>
                    <a:pt x="7619" y="21589"/>
                  </a:lnTo>
                  <a:lnTo>
                    <a:pt x="7619" y="15240"/>
                  </a:lnTo>
                  <a:close/>
                </a:path>
                <a:path w="7620" h="722629">
                  <a:moveTo>
                    <a:pt x="7619" y="21590"/>
                  </a:moveTo>
                  <a:lnTo>
                    <a:pt x="0" y="21590"/>
                  </a:lnTo>
                  <a:lnTo>
                    <a:pt x="0" y="27939"/>
                  </a:lnTo>
                  <a:lnTo>
                    <a:pt x="7619" y="27939"/>
                  </a:lnTo>
                  <a:lnTo>
                    <a:pt x="7619" y="21590"/>
                  </a:lnTo>
                  <a:close/>
                </a:path>
                <a:path w="7620" h="722629">
                  <a:moveTo>
                    <a:pt x="7619" y="27940"/>
                  </a:moveTo>
                  <a:lnTo>
                    <a:pt x="0" y="27940"/>
                  </a:lnTo>
                  <a:lnTo>
                    <a:pt x="0" y="34289"/>
                  </a:lnTo>
                  <a:lnTo>
                    <a:pt x="7619" y="34289"/>
                  </a:lnTo>
                  <a:lnTo>
                    <a:pt x="7619" y="27940"/>
                  </a:lnTo>
                  <a:close/>
                </a:path>
                <a:path w="7620" h="722629">
                  <a:moveTo>
                    <a:pt x="7619" y="34290"/>
                  </a:moveTo>
                  <a:lnTo>
                    <a:pt x="0" y="34290"/>
                  </a:lnTo>
                  <a:lnTo>
                    <a:pt x="0" y="40639"/>
                  </a:lnTo>
                  <a:lnTo>
                    <a:pt x="7619" y="40639"/>
                  </a:lnTo>
                  <a:lnTo>
                    <a:pt x="7619" y="34290"/>
                  </a:lnTo>
                  <a:close/>
                </a:path>
                <a:path w="7620" h="722629">
                  <a:moveTo>
                    <a:pt x="7619" y="40640"/>
                  </a:moveTo>
                  <a:lnTo>
                    <a:pt x="0" y="40640"/>
                  </a:lnTo>
                  <a:lnTo>
                    <a:pt x="0" y="46989"/>
                  </a:lnTo>
                  <a:lnTo>
                    <a:pt x="7619" y="46989"/>
                  </a:lnTo>
                  <a:lnTo>
                    <a:pt x="7619" y="40640"/>
                  </a:lnTo>
                  <a:close/>
                </a:path>
                <a:path w="7620" h="722629">
                  <a:moveTo>
                    <a:pt x="7619" y="46990"/>
                  </a:moveTo>
                  <a:lnTo>
                    <a:pt x="0" y="46990"/>
                  </a:lnTo>
                  <a:lnTo>
                    <a:pt x="0" y="53339"/>
                  </a:lnTo>
                  <a:lnTo>
                    <a:pt x="7619" y="53339"/>
                  </a:lnTo>
                  <a:lnTo>
                    <a:pt x="7619" y="46990"/>
                  </a:lnTo>
                  <a:close/>
                </a:path>
                <a:path w="7620" h="722629">
                  <a:moveTo>
                    <a:pt x="7619" y="53340"/>
                  </a:moveTo>
                  <a:lnTo>
                    <a:pt x="0" y="53340"/>
                  </a:lnTo>
                  <a:lnTo>
                    <a:pt x="0" y="59689"/>
                  </a:lnTo>
                  <a:lnTo>
                    <a:pt x="7619" y="59689"/>
                  </a:lnTo>
                  <a:lnTo>
                    <a:pt x="7619" y="53340"/>
                  </a:lnTo>
                  <a:close/>
                </a:path>
                <a:path w="7620" h="722629">
                  <a:moveTo>
                    <a:pt x="7619" y="59690"/>
                  </a:moveTo>
                  <a:lnTo>
                    <a:pt x="0" y="59690"/>
                  </a:lnTo>
                  <a:lnTo>
                    <a:pt x="0" y="66039"/>
                  </a:lnTo>
                  <a:lnTo>
                    <a:pt x="7619" y="66039"/>
                  </a:lnTo>
                  <a:lnTo>
                    <a:pt x="7619" y="59690"/>
                  </a:lnTo>
                  <a:close/>
                </a:path>
                <a:path w="7620" h="722629">
                  <a:moveTo>
                    <a:pt x="7619" y="66040"/>
                  </a:moveTo>
                  <a:lnTo>
                    <a:pt x="0" y="66040"/>
                  </a:lnTo>
                  <a:lnTo>
                    <a:pt x="0" y="72389"/>
                  </a:lnTo>
                  <a:lnTo>
                    <a:pt x="7619" y="72389"/>
                  </a:lnTo>
                  <a:lnTo>
                    <a:pt x="7619" y="66040"/>
                  </a:lnTo>
                  <a:close/>
                </a:path>
                <a:path w="7620" h="722629">
                  <a:moveTo>
                    <a:pt x="7619" y="72390"/>
                  </a:moveTo>
                  <a:lnTo>
                    <a:pt x="0" y="72390"/>
                  </a:lnTo>
                  <a:lnTo>
                    <a:pt x="0" y="78739"/>
                  </a:lnTo>
                  <a:lnTo>
                    <a:pt x="7619" y="78739"/>
                  </a:lnTo>
                  <a:lnTo>
                    <a:pt x="7619" y="72390"/>
                  </a:lnTo>
                  <a:close/>
                </a:path>
                <a:path w="7620" h="722629">
                  <a:moveTo>
                    <a:pt x="7619" y="78740"/>
                  </a:moveTo>
                  <a:lnTo>
                    <a:pt x="0" y="78740"/>
                  </a:lnTo>
                  <a:lnTo>
                    <a:pt x="0" y="85089"/>
                  </a:lnTo>
                  <a:lnTo>
                    <a:pt x="7619" y="85089"/>
                  </a:lnTo>
                  <a:lnTo>
                    <a:pt x="7619" y="78740"/>
                  </a:lnTo>
                  <a:close/>
                </a:path>
                <a:path w="7620" h="722629">
                  <a:moveTo>
                    <a:pt x="7619" y="85090"/>
                  </a:moveTo>
                  <a:lnTo>
                    <a:pt x="0" y="85090"/>
                  </a:lnTo>
                  <a:lnTo>
                    <a:pt x="0" y="91439"/>
                  </a:lnTo>
                  <a:lnTo>
                    <a:pt x="7619" y="91439"/>
                  </a:lnTo>
                  <a:lnTo>
                    <a:pt x="7619" y="85090"/>
                  </a:lnTo>
                  <a:close/>
                </a:path>
                <a:path w="7620" h="722629">
                  <a:moveTo>
                    <a:pt x="7619" y="91440"/>
                  </a:moveTo>
                  <a:lnTo>
                    <a:pt x="0" y="91440"/>
                  </a:lnTo>
                  <a:lnTo>
                    <a:pt x="0" y="97789"/>
                  </a:lnTo>
                  <a:lnTo>
                    <a:pt x="7619" y="97789"/>
                  </a:lnTo>
                  <a:lnTo>
                    <a:pt x="7619" y="91440"/>
                  </a:lnTo>
                  <a:close/>
                </a:path>
                <a:path w="7620" h="722629">
                  <a:moveTo>
                    <a:pt x="7619" y="97790"/>
                  </a:moveTo>
                  <a:lnTo>
                    <a:pt x="0" y="97790"/>
                  </a:lnTo>
                  <a:lnTo>
                    <a:pt x="0" y="104139"/>
                  </a:lnTo>
                  <a:lnTo>
                    <a:pt x="7619" y="104139"/>
                  </a:lnTo>
                  <a:lnTo>
                    <a:pt x="7619" y="97790"/>
                  </a:lnTo>
                  <a:close/>
                </a:path>
                <a:path w="7620" h="722629">
                  <a:moveTo>
                    <a:pt x="7619" y="104140"/>
                  </a:moveTo>
                  <a:lnTo>
                    <a:pt x="0" y="104140"/>
                  </a:lnTo>
                  <a:lnTo>
                    <a:pt x="0" y="110489"/>
                  </a:lnTo>
                  <a:lnTo>
                    <a:pt x="7619" y="110489"/>
                  </a:lnTo>
                  <a:lnTo>
                    <a:pt x="7619" y="104140"/>
                  </a:lnTo>
                  <a:close/>
                </a:path>
                <a:path w="7620" h="722629">
                  <a:moveTo>
                    <a:pt x="7619" y="110490"/>
                  </a:moveTo>
                  <a:lnTo>
                    <a:pt x="0" y="110490"/>
                  </a:lnTo>
                  <a:lnTo>
                    <a:pt x="0" y="116839"/>
                  </a:lnTo>
                  <a:lnTo>
                    <a:pt x="7619" y="116839"/>
                  </a:lnTo>
                  <a:lnTo>
                    <a:pt x="7619" y="110490"/>
                  </a:lnTo>
                  <a:close/>
                </a:path>
                <a:path w="7620" h="722629">
                  <a:moveTo>
                    <a:pt x="7619" y="116840"/>
                  </a:moveTo>
                  <a:lnTo>
                    <a:pt x="0" y="116840"/>
                  </a:lnTo>
                  <a:lnTo>
                    <a:pt x="0" y="123189"/>
                  </a:lnTo>
                  <a:lnTo>
                    <a:pt x="7619" y="123189"/>
                  </a:lnTo>
                  <a:lnTo>
                    <a:pt x="7619" y="116840"/>
                  </a:lnTo>
                  <a:close/>
                </a:path>
                <a:path w="7620" h="722629">
                  <a:moveTo>
                    <a:pt x="7619" y="123190"/>
                  </a:moveTo>
                  <a:lnTo>
                    <a:pt x="0" y="123190"/>
                  </a:lnTo>
                  <a:lnTo>
                    <a:pt x="0" y="129539"/>
                  </a:lnTo>
                  <a:lnTo>
                    <a:pt x="7619" y="129539"/>
                  </a:lnTo>
                  <a:lnTo>
                    <a:pt x="7619" y="123190"/>
                  </a:lnTo>
                  <a:close/>
                </a:path>
                <a:path w="7620" h="722629">
                  <a:moveTo>
                    <a:pt x="7619" y="129540"/>
                  </a:moveTo>
                  <a:lnTo>
                    <a:pt x="0" y="129540"/>
                  </a:lnTo>
                  <a:lnTo>
                    <a:pt x="0" y="135889"/>
                  </a:lnTo>
                  <a:lnTo>
                    <a:pt x="7619" y="135889"/>
                  </a:lnTo>
                  <a:lnTo>
                    <a:pt x="7619" y="129540"/>
                  </a:lnTo>
                  <a:close/>
                </a:path>
                <a:path w="7620" h="722629">
                  <a:moveTo>
                    <a:pt x="7619" y="135890"/>
                  </a:moveTo>
                  <a:lnTo>
                    <a:pt x="0" y="135890"/>
                  </a:lnTo>
                  <a:lnTo>
                    <a:pt x="0" y="142239"/>
                  </a:lnTo>
                  <a:lnTo>
                    <a:pt x="7619" y="142239"/>
                  </a:lnTo>
                  <a:lnTo>
                    <a:pt x="7619" y="135890"/>
                  </a:lnTo>
                  <a:close/>
                </a:path>
                <a:path w="7620" h="722629">
                  <a:moveTo>
                    <a:pt x="7619" y="142240"/>
                  </a:moveTo>
                  <a:lnTo>
                    <a:pt x="0" y="142240"/>
                  </a:lnTo>
                  <a:lnTo>
                    <a:pt x="0" y="148589"/>
                  </a:lnTo>
                  <a:lnTo>
                    <a:pt x="7619" y="148589"/>
                  </a:lnTo>
                  <a:lnTo>
                    <a:pt x="7619" y="142240"/>
                  </a:lnTo>
                  <a:close/>
                </a:path>
                <a:path w="7620" h="722629">
                  <a:moveTo>
                    <a:pt x="7619" y="148590"/>
                  </a:moveTo>
                  <a:lnTo>
                    <a:pt x="0" y="148590"/>
                  </a:lnTo>
                  <a:lnTo>
                    <a:pt x="0" y="154939"/>
                  </a:lnTo>
                  <a:lnTo>
                    <a:pt x="7619" y="154939"/>
                  </a:lnTo>
                  <a:lnTo>
                    <a:pt x="7619" y="148590"/>
                  </a:lnTo>
                  <a:close/>
                </a:path>
                <a:path w="7620" h="722629">
                  <a:moveTo>
                    <a:pt x="7619" y="154940"/>
                  </a:moveTo>
                  <a:lnTo>
                    <a:pt x="0" y="154940"/>
                  </a:lnTo>
                  <a:lnTo>
                    <a:pt x="0" y="160019"/>
                  </a:lnTo>
                  <a:lnTo>
                    <a:pt x="2539" y="160019"/>
                  </a:lnTo>
                  <a:lnTo>
                    <a:pt x="2539" y="161289"/>
                  </a:lnTo>
                  <a:lnTo>
                    <a:pt x="7619" y="161289"/>
                  </a:lnTo>
                  <a:lnTo>
                    <a:pt x="7619" y="154940"/>
                  </a:lnTo>
                  <a:close/>
                </a:path>
                <a:path w="7620" h="722629">
                  <a:moveTo>
                    <a:pt x="7619" y="299719"/>
                  </a:moveTo>
                  <a:lnTo>
                    <a:pt x="0" y="299719"/>
                  </a:lnTo>
                  <a:lnTo>
                    <a:pt x="0" y="307339"/>
                  </a:lnTo>
                  <a:lnTo>
                    <a:pt x="7619" y="307339"/>
                  </a:lnTo>
                  <a:lnTo>
                    <a:pt x="7619" y="299719"/>
                  </a:lnTo>
                  <a:close/>
                </a:path>
                <a:path w="7620" h="722629">
                  <a:moveTo>
                    <a:pt x="7619" y="307340"/>
                  </a:moveTo>
                  <a:lnTo>
                    <a:pt x="0" y="307340"/>
                  </a:lnTo>
                  <a:lnTo>
                    <a:pt x="0" y="351789"/>
                  </a:lnTo>
                  <a:lnTo>
                    <a:pt x="7619" y="351789"/>
                  </a:lnTo>
                  <a:lnTo>
                    <a:pt x="7619" y="307340"/>
                  </a:lnTo>
                  <a:close/>
                </a:path>
                <a:path w="7620" h="722629">
                  <a:moveTo>
                    <a:pt x="7619" y="351790"/>
                  </a:moveTo>
                  <a:lnTo>
                    <a:pt x="0" y="351790"/>
                  </a:lnTo>
                  <a:lnTo>
                    <a:pt x="0" y="425450"/>
                  </a:lnTo>
                  <a:lnTo>
                    <a:pt x="7619" y="425450"/>
                  </a:lnTo>
                  <a:lnTo>
                    <a:pt x="7619" y="351790"/>
                  </a:lnTo>
                  <a:close/>
                </a:path>
                <a:path w="7620" h="722629">
                  <a:moveTo>
                    <a:pt x="7619" y="561340"/>
                  </a:moveTo>
                  <a:lnTo>
                    <a:pt x="5080" y="561340"/>
                  </a:lnTo>
                  <a:lnTo>
                    <a:pt x="5080" y="562610"/>
                  </a:lnTo>
                  <a:lnTo>
                    <a:pt x="0" y="562610"/>
                  </a:lnTo>
                  <a:lnTo>
                    <a:pt x="0" y="567689"/>
                  </a:lnTo>
                  <a:lnTo>
                    <a:pt x="7619" y="567689"/>
                  </a:lnTo>
                  <a:lnTo>
                    <a:pt x="7619" y="561340"/>
                  </a:lnTo>
                  <a:close/>
                </a:path>
                <a:path w="7620" h="722629">
                  <a:moveTo>
                    <a:pt x="7619" y="567690"/>
                  </a:moveTo>
                  <a:lnTo>
                    <a:pt x="0" y="567690"/>
                  </a:lnTo>
                  <a:lnTo>
                    <a:pt x="0" y="574039"/>
                  </a:lnTo>
                  <a:lnTo>
                    <a:pt x="7619" y="574039"/>
                  </a:lnTo>
                  <a:lnTo>
                    <a:pt x="7619" y="567690"/>
                  </a:lnTo>
                  <a:close/>
                </a:path>
                <a:path w="7620" h="722629">
                  <a:moveTo>
                    <a:pt x="7619" y="574040"/>
                  </a:moveTo>
                  <a:lnTo>
                    <a:pt x="0" y="574040"/>
                  </a:lnTo>
                  <a:lnTo>
                    <a:pt x="0" y="580389"/>
                  </a:lnTo>
                  <a:lnTo>
                    <a:pt x="7619" y="580389"/>
                  </a:lnTo>
                  <a:lnTo>
                    <a:pt x="7619" y="574040"/>
                  </a:lnTo>
                  <a:close/>
                </a:path>
                <a:path w="7620" h="722629">
                  <a:moveTo>
                    <a:pt x="7619" y="580390"/>
                  </a:moveTo>
                  <a:lnTo>
                    <a:pt x="0" y="580390"/>
                  </a:lnTo>
                  <a:lnTo>
                    <a:pt x="0" y="586739"/>
                  </a:lnTo>
                  <a:lnTo>
                    <a:pt x="7619" y="586739"/>
                  </a:lnTo>
                  <a:lnTo>
                    <a:pt x="7619" y="580390"/>
                  </a:lnTo>
                  <a:close/>
                </a:path>
                <a:path w="7620" h="722629">
                  <a:moveTo>
                    <a:pt x="7619" y="586740"/>
                  </a:moveTo>
                  <a:lnTo>
                    <a:pt x="0" y="586740"/>
                  </a:lnTo>
                  <a:lnTo>
                    <a:pt x="0" y="593089"/>
                  </a:lnTo>
                  <a:lnTo>
                    <a:pt x="7619" y="593089"/>
                  </a:lnTo>
                  <a:lnTo>
                    <a:pt x="7619" y="586740"/>
                  </a:lnTo>
                  <a:close/>
                </a:path>
                <a:path w="7620" h="722629">
                  <a:moveTo>
                    <a:pt x="7619" y="593090"/>
                  </a:moveTo>
                  <a:lnTo>
                    <a:pt x="0" y="593090"/>
                  </a:lnTo>
                  <a:lnTo>
                    <a:pt x="0" y="599439"/>
                  </a:lnTo>
                  <a:lnTo>
                    <a:pt x="7619" y="599439"/>
                  </a:lnTo>
                  <a:lnTo>
                    <a:pt x="7619" y="593090"/>
                  </a:lnTo>
                  <a:close/>
                </a:path>
                <a:path w="7620" h="722629">
                  <a:moveTo>
                    <a:pt x="7619" y="599440"/>
                  </a:moveTo>
                  <a:lnTo>
                    <a:pt x="0" y="599440"/>
                  </a:lnTo>
                  <a:lnTo>
                    <a:pt x="0" y="605789"/>
                  </a:lnTo>
                  <a:lnTo>
                    <a:pt x="7619" y="605789"/>
                  </a:lnTo>
                  <a:lnTo>
                    <a:pt x="7619" y="599440"/>
                  </a:lnTo>
                  <a:close/>
                </a:path>
                <a:path w="7620" h="722629">
                  <a:moveTo>
                    <a:pt x="7619" y="605790"/>
                  </a:moveTo>
                  <a:lnTo>
                    <a:pt x="0" y="605790"/>
                  </a:lnTo>
                  <a:lnTo>
                    <a:pt x="0" y="612139"/>
                  </a:lnTo>
                  <a:lnTo>
                    <a:pt x="7619" y="612139"/>
                  </a:lnTo>
                  <a:lnTo>
                    <a:pt x="7619" y="605790"/>
                  </a:lnTo>
                  <a:close/>
                </a:path>
                <a:path w="7620" h="722629">
                  <a:moveTo>
                    <a:pt x="7619" y="612140"/>
                  </a:moveTo>
                  <a:lnTo>
                    <a:pt x="0" y="612140"/>
                  </a:lnTo>
                  <a:lnTo>
                    <a:pt x="0" y="618489"/>
                  </a:lnTo>
                  <a:lnTo>
                    <a:pt x="7619" y="618489"/>
                  </a:lnTo>
                  <a:lnTo>
                    <a:pt x="7619" y="612140"/>
                  </a:lnTo>
                  <a:close/>
                </a:path>
                <a:path w="7620" h="722629">
                  <a:moveTo>
                    <a:pt x="7619" y="618490"/>
                  </a:moveTo>
                  <a:lnTo>
                    <a:pt x="0" y="618490"/>
                  </a:lnTo>
                  <a:lnTo>
                    <a:pt x="0" y="624839"/>
                  </a:lnTo>
                  <a:lnTo>
                    <a:pt x="7619" y="624839"/>
                  </a:lnTo>
                  <a:lnTo>
                    <a:pt x="7619" y="618490"/>
                  </a:lnTo>
                  <a:close/>
                </a:path>
                <a:path w="7620" h="722629">
                  <a:moveTo>
                    <a:pt x="7619" y="624840"/>
                  </a:moveTo>
                  <a:lnTo>
                    <a:pt x="0" y="624840"/>
                  </a:lnTo>
                  <a:lnTo>
                    <a:pt x="0" y="631189"/>
                  </a:lnTo>
                  <a:lnTo>
                    <a:pt x="7619" y="631189"/>
                  </a:lnTo>
                  <a:lnTo>
                    <a:pt x="7619" y="624840"/>
                  </a:lnTo>
                  <a:close/>
                </a:path>
                <a:path w="7620" h="722629">
                  <a:moveTo>
                    <a:pt x="7619" y="631190"/>
                  </a:moveTo>
                  <a:lnTo>
                    <a:pt x="0" y="631190"/>
                  </a:lnTo>
                  <a:lnTo>
                    <a:pt x="0" y="637539"/>
                  </a:lnTo>
                  <a:lnTo>
                    <a:pt x="7619" y="637539"/>
                  </a:lnTo>
                  <a:lnTo>
                    <a:pt x="7619" y="631190"/>
                  </a:lnTo>
                  <a:close/>
                </a:path>
                <a:path w="7620" h="722629">
                  <a:moveTo>
                    <a:pt x="7619" y="637540"/>
                  </a:moveTo>
                  <a:lnTo>
                    <a:pt x="0" y="637540"/>
                  </a:lnTo>
                  <a:lnTo>
                    <a:pt x="0" y="643889"/>
                  </a:lnTo>
                  <a:lnTo>
                    <a:pt x="7619" y="643889"/>
                  </a:lnTo>
                  <a:lnTo>
                    <a:pt x="7619" y="637540"/>
                  </a:lnTo>
                  <a:close/>
                </a:path>
                <a:path w="7620" h="722629">
                  <a:moveTo>
                    <a:pt x="7619" y="643890"/>
                  </a:moveTo>
                  <a:lnTo>
                    <a:pt x="0" y="643890"/>
                  </a:lnTo>
                  <a:lnTo>
                    <a:pt x="0" y="650239"/>
                  </a:lnTo>
                  <a:lnTo>
                    <a:pt x="7619" y="650239"/>
                  </a:lnTo>
                  <a:lnTo>
                    <a:pt x="7619" y="643890"/>
                  </a:lnTo>
                  <a:close/>
                </a:path>
                <a:path w="7620" h="722629">
                  <a:moveTo>
                    <a:pt x="7619" y="650240"/>
                  </a:moveTo>
                  <a:lnTo>
                    <a:pt x="0" y="650240"/>
                  </a:lnTo>
                  <a:lnTo>
                    <a:pt x="0" y="656589"/>
                  </a:lnTo>
                  <a:lnTo>
                    <a:pt x="7619" y="656589"/>
                  </a:lnTo>
                  <a:lnTo>
                    <a:pt x="7619" y="650240"/>
                  </a:lnTo>
                  <a:close/>
                </a:path>
                <a:path w="7620" h="722629">
                  <a:moveTo>
                    <a:pt x="7619" y="656590"/>
                  </a:moveTo>
                  <a:lnTo>
                    <a:pt x="0" y="656590"/>
                  </a:lnTo>
                  <a:lnTo>
                    <a:pt x="0" y="662939"/>
                  </a:lnTo>
                  <a:lnTo>
                    <a:pt x="7619" y="662939"/>
                  </a:lnTo>
                  <a:lnTo>
                    <a:pt x="7619" y="656590"/>
                  </a:lnTo>
                  <a:close/>
                </a:path>
                <a:path w="7620" h="722629">
                  <a:moveTo>
                    <a:pt x="7619" y="662940"/>
                  </a:moveTo>
                  <a:lnTo>
                    <a:pt x="0" y="662940"/>
                  </a:lnTo>
                  <a:lnTo>
                    <a:pt x="0" y="669289"/>
                  </a:lnTo>
                  <a:lnTo>
                    <a:pt x="7619" y="669289"/>
                  </a:lnTo>
                  <a:lnTo>
                    <a:pt x="7619" y="662940"/>
                  </a:lnTo>
                  <a:close/>
                </a:path>
                <a:path w="7620" h="722629">
                  <a:moveTo>
                    <a:pt x="7619" y="669290"/>
                  </a:moveTo>
                  <a:lnTo>
                    <a:pt x="0" y="669290"/>
                  </a:lnTo>
                  <a:lnTo>
                    <a:pt x="0" y="675639"/>
                  </a:lnTo>
                  <a:lnTo>
                    <a:pt x="7619" y="675639"/>
                  </a:lnTo>
                  <a:lnTo>
                    <a:pt x="7619" y="669290"/>
                  </a:lnTo>
                  <a:close/>
                </a:path>
                <a:path w="7620" h="722629">
                  <a:moveTo>
                    <a:pt x="7619" y="675640"/>
                  </a:moveTo>
                  <a:lnTo>
                    <a:pt x="0" y="675640"/>
                  </a:lnTo>
                  <a:lnTo>
                    <a:pt x="0" y="681989"/>
                  </a:lnTo>
                  <a:lnTo>
                    <a:pt x="7619" y="681989"/>
                  </a:lnTo>
                  <a:lnTo>
                    <a:pt x="7619" y="675640"/>
                  </a:lnTo>
                  <a:close/>
                </a:path>
                <a:path w="7620" h="722629">
                  <a:moveTo>
                    <a:pt x="7619" y="681990"/>
                  </a:moveTo>
                  <a:lnTo>
                    <a:pt x="0" y="681990"/>
                  </a:lnTo>
                  <a:lnTo>
                    <a:pt x="0" y="688339"/>
                  </a:lnTo>
                  <a:lnTo>
                    <a:pt x="7619" y="688339"/>
                  </a:lnTo>
                  <a:lnTo>
                    <a:pt x="7619" y="681990"/>
                  </a:lnTo>
                  <a:close/>
                </a:path>
                <a:path w="7620" h="722629">
                  <a:moveTo>
                    <a:pt x="7619" y="688340"/>
                  </a:moveTo>
                  <a:lnTo>
                    <a:pt x="0" y="688340"/>
                  </a:lnTo>
                  <a:lnTo>
                    <a:pt x="0" y="694689"/>
                  </a:lnTo>
                  <a:lnTo>
                    <a:pt x="7619" y="694689"/>
                  </a:lnTo>
                  <a:lnTo>
                    <a:pt x="7619" y="688340"/>
                  </a:lnTo>
                  <a:close/>
                </a:path>
                <a:path w="7620" h="722629">
                  <a:moveTo>
                    <a:pt x="7619" y="694690"/>
                  </a:moveTo>
                  <a:lnTo>
                    <a:pt x="0" y="694690"/>
                  </a:lnTo>
                  <a:lnTo>
                    <a:pt x="0" y="701039"/>
                  </a:lnTo>
                  <a:lnTo>
                    <a:pt x="7619" y="701039"/>
                  </a:lnTo>
                  <a:lnTo>
                    <a:pt x="7619" y="694690"/>
                  </a:lnTo>
                  <a:close/>
                </a:path>
                <a:path w="7620" h="722629">
                  <a:moveTo>
                    <a:pt x="7619" y="701040"/>
                  </a:moveTo>
                  <a:lnTo>
                    <a:pt x="0" y="701040"/>
                  </a:lnTo>
                  <a:lnTo>
                    <a:pt x="0" y="707389"/>
                  </a:lnTo>
                  <a:lnTo>
                    <a:pt x="7619" y="707389"/>
                  </a:lnTo>
                  <a:lnTo>
                    <a:pt x="7619" y="701040"/>
                  </a:lnTo>
                  <a:close/>
                </a:path>
                <a:path w="7620" h="722629">
                  <a:moveTo>
                    <a:pt x="7619" y="707390"/>
                  </a:moveTo>
                  <a:lnTo>
                    <a:pt x="0" y="707390"/>
                  </a:lnTo>
                  <a:lnTo>
                    <a:pt x="0" y="713739"/>
                  </a:lnTo>
                  <a:lnTo>
                    <a:pt x="7619" y="713739"/>
                  </a:lnTo>
                  <a:lnTo>
                    <a:pt x="7619" y="707390"/>
                  </a:lnTo>
                  <a:close/>
                </a:path>
                <a:path w="7620" h="722629">
                  <a:moveTo>
                    <a:pt x="7619" y="713740"/>
                  </a:moveTo>
                  <a:lnTo>
                    <a:pt x="0" y="713740"/>
                  </a:lnTo>
                  <a:lnTo>
                    <a:pt x="0" y="720089"/>
                  </a:lnTo>
                  <a:lnTo>
                    <a:pt x="7619" y="720089"/>
                  </a:lnTo>
                  <a:lnTo>
                    <a:pt x="7619" y="713740"/>
                  </a:lnTo>
                  <a:close/>
                </a:path>
                <a:path w="7620" h="722629">
                  <a:moveTo>
                    <a:pt x="7619" y="720090"/>
                  </a:moveTo>
                  <a:lnTo>
                    <a:pt x="0" y="720090"/>
                  </a:lnTo>
                  <a:lnTo>
                    <a:pt x="0" y="722630"/>
                  </a:lnTo>
                  <a:lnTo>
                    <a:pt x="1269" y="722630"/>
                  </a:lnTo>
                  <a:lnTo>
                    <a:pt x="1269" y="721360"/>
                  </a:lnTo>
                  <a:lnTo>
                    <a:pt x="7619" y="721360"/>
                  </a:lnTo>
                  <a:lnTo>
                    <a:pt x="7619" y="720090"/>
                  </a:lnTo>
                  <a:close/>
                </a:path>
              </a:pathLst>
            </a:custGeom>
            <a:solidFill>
              <a:srgbClr val="5200F3"/>
            </a:solidFill>
          </p:spPr>
          <p:txBody>
            <a:bodyPr bIns="0" lIns="0" rIns="0" rtlCol="0" tIns="0" wrap="square"/>
            <a:p/>
          </p:txBody>
        </p:sp>
        <p:sp>
          <p:nvSpPr>
            <p:cNvPr id="1049429" name="object 723"/>
            <p:cNvSpPr/>
            <p:nvPr/>
          </p:nvSpPr>
          <p:spPr>
            <a:xfrm>
              <a:off x="3237230" y="4457699"/>
              <a:ext cx="6350" cy="722630"/>
            </a:xfrm>
            <a:custGeom>
              <a:avLst/>
              <a:ahLst/>
              <a:rect l="l" t="t" r="r" b="b"/>
              <a:pathLst>
                <a:path w="6350" h="722629">
                  <a:moveTo>
                    <a:pt x="6350" y="0"/>
                  </a:moveTo>
                  <a:lnTo>
                    <a:pt x="0" y="0"/>
                  </a:lnTo>
                  <a:lnTo>
                    <a:pt x="0" y="2539"/>
                  </a:lnTo>
                  <a:lnTo>
                    <a:pt x="6350" y="2539"/>
                  </a:lnTo>
                  <a:lnTo>
                    <a:pt x="6350" y="0"/>
                  </a:lnTo>
                  <a:close/>
                </a:path>
                <a:path w="6350" h="722629">
                  <a:moveTo>
                    <a:pt x="6350" y="2540"/>
                  </a:moveTo>
                  <a:lnTo>
                    <a:pt x="0" y="2540"/>
                  </a:lnTo>
                  <a:lnTo>
                    <a:pt x="0" y="8889"/>
                  </a:lnTo>
                  <a:lnTo>
                    <a:pt x="6350" y="8889"/>
                  </a:lnTo>
                  <a:lnTo>
                    <a:pt x="6350" y="2540"/>
                  </a:lnTo>
                  <a:close/>
                </a:path>
                <a:path w="6350" h="722629">
                  <a:moveTo>
                    <a:pt x="6350" y="8890"/>
                  </a:moveTo>
                  <a:lnTo>
                    <a:pt x="0" y="8890"/>
                  </a:lnTo>
                  <a:lnTo>
                    <a:pt x="0" y="15239"/>
                  </a:lnTo>
                  <a:lnTo>
                    <a:pt x="6350" y="15239"/>
                  </a:lnTo>
                  <a:lnTo>
                    <a:pt x="6350" y="8890"/>
                  </a:lnTo>
                  <a:close/>
                </a:path>
                <a:path w="6350" h="722629">
                  <a:moveTo>
                    <a:pt x="6350" y="15240"/>
                  </a:moveTo>
                  <a:lnTo>
                    <a:pt x="0" y="15240"/>
                  </a:lnTo>
                  <a:lnTo>
                    <a:pt x="0" y="21589"/>
                  </a:lnTo>
                  <a:lnTo>
                    <a:pt x="6350" y="21589"/>
                  </a:lnTo>
                  <a:lnTo>
                    <a:pt x="6350" y="15240"/>
                  </a:lnTo>
                  <a:close/>
                </a:path>
                <a:path w="6350" h="722629">
                  <a:moveTo>
                    <a:pt x="6350" y="21590"/>
                  </a:moveTo>
                  <a:lnTo>
                    <a:pt x="0" y="21590"/>
                  </a:lnTo>
                  <a:lnTo>
                    <a:pt x="0" y="27939"/>
                  </a:lnTo>
                  <a:lnTo>
                    <a:pt x="6350" y="27939"/>
                  </a:lnTo>
                  <a:lnTo>
                    <a:pt x="6350" y="21590"/>
                  </a:lnTo>
                  <a:close/>
                </a:path>
                <a:path w="6350" h="722629">
                  <a:moveTo>
                    <a:pt x="6350" y="27940"/>
                  </a:moveTo>
                  <a:lnTo>
                    <a:pt x="0" y="27940"/>
                  </a:lnTo>
                  <a:lnTo>
                    <a:pt x="0" y="34289"/>
                  </a:lnTo>
                  <a:lnTo>
                    <a:pt x="6350" y="34289"/>
                  </a:lnTo>
                  <a:lnTo>
                    <a:pt x="6350" y="27940"/>
                  </a:lnTo>
                  <a:close/>
                </a:path>
                <a:path w="6350" h="722629">
                  <a:moveTo>
                    <a:pt x="6350" y="34290"/>
                  </a:moveTo>
                  <a:lnTo>
                    <a:pt x="0" y="34290"/>
                  </a:lnTo>
                  <a:lnTo>
                    <a:pt x="0" y="40639"/>
                  </a:lnTo>
                  <a:lnTo>
                    <a:pt x="6350" y="40639"/>
                  </a:lnTo>
                  <a:lnTo>
                    <a:pt x="6350" y="34290"/>
                  </a:lnTo>
                  <a:close/>
                </a:path>
                <a:path w="6350" h="722629">
                  <a:moveTo>
                    <a:pt x="6350" y="40640"/>
                  </a:moveTo>
                  <a:lnTo>
                    <a:pt x="0" y="40640"/>
                  </a:lnTo>
                  <a:lnTo>
                    <a:pt x="0" y="46989"/>
                  </a:lnTo>
                  <a:lnTo>
                    <a:pt x="6350" y="46989"/>
                  </a:lnTo>
                  <a:lnTo>
                    <a:pt x="6350" y="40640"/>
                  </a:lnTo>
                  <a:close/>
                </a:path>
                <a:path w="6350" h="722629">
                  <a:moveTo>
                    <a:pt x="6350" y="46990"/>
                  </a:moveTo>
                  <a:lnTo>
                    <a:pt x="0" y="46990"/>
                  </a:lnTo>
                  <a:lnTo>
                    <a:pt x="0" y="53339"/>
                  </a:lnTo>
                  <a:lnTo>
                    <a:pt x="6350" y="53339"/>
                  </a:lnTo>
                  <a:lnTo>
                    <a:pt x="6350" y="46990"/>
                  </a:lnTo>
                  <a:close/>
                </a:path>
                <a:path w="6350" h="722629">
                  <a:moveTo>
                    <a:pt x="6350" y="53340"/>
                  </a:moveTo>
                  <a:lnTo>
                    <a:pt x="0" y="53340"/>
                  </a:lnTo>
                  <a:lnTo>
                    <a:pt x="0" y="59689"/>
                  </a:lnTo>
                  <a:lnTo>
                    <a:pt x="6350" y="59689"/>
                  </a:lnTo>
                  <a:lnTo>
                    <a:pt x="6350" y="53340"/>
                  </a:lnTo>
                  <a:close/>
                </a:path>
                <a:path w="6350" h="722629">
                  <a:moveTo>
                    <a:pt x="6350" y="59690"/>
                  </a:moveTo>
                  <a:lnTo>
                    <a:pt x="0" y="59690"/>
                  </a:lnTo>
                  <a:lnTo>
                    <a:pt x="0" y="66039"/>
                  </a:lnTo>
                  <a:lnTo>
                    <a:pt x="6350" y="66039"/>
                  </a:lnTo>
                  <a:lnTo>
                    <a:pt x="6350" y="59690"/>
                  </a:lnTo>
                  <a:close/>
                </a:path>
                <a:path w="6350" h="722629">
                  <a:moveTo>
                    <a:pt x="6350" y="66040"/>
                  </a:moveTo>
                  <a:lnTo>
                    <a:pt x="0" y="66040"/>
                  </a:lnTo>
                  <a:lnTo>
                    <a:pt x="0" y="72389"/>
                  </a:lnTo>
                  <a:lnTo>
                    <a:pt x="6350" y="72389"/>
                  </a:lnTo>
                  <a:lnTo>
                    <a:pt x="6350" y="66040"/>
                  </a:lnTo>
                  <a:close/>
                </a:path>
                <a:path w="6350" h="722629">
                  <a:moveTo>
                    <a:pt x="6350" y="72390"/>
                  </a:moveTo>
                  <a:lnTo>
                    <a:pt x="0" y="72390"/>
                  </a:lnTo>
                  <a:lnTo>
                    <a:pt x="0" y="78739"/>
                  </a:lnTo>
                  <a:lnTo>
                    <a:pt x="6350" y="78739"/>
                  </a:lnTo>
                  <a:lnTo>
                    <a:pt x="6350" y="72390"/>
                  </a:lnTo>
                  <a:close/>
                </a:path>
                <a:path w="6350" h="722629">
                  <a:moveTo>
                    <a:pt x="6350" y="78740"/>
                  </a:moveTo>
                  <a:lnTo>
                    <a:pt x="0" y="78740"/>
                  </a:lnTo>
                  <a:lnTo>
                    <a:pt x="0" y="85089"/>
                  </a:lnTo>
                  <a:lnTo>
                    <a:pt x="6350" y="85089"/>
                  </a:lnTo>
                  <a:lnTo>
                    <a:pt x="6350" y="78740"/>
                  </a:lnTo>
                  <a:close/>
                </a:path>
                <a:path w="6350" h="722629">
                  <a:moveTo>
                    <a:pt x="6350" y="85090"/>
                  </a:moveTo>
                  <a:lnTo>
                    <a:pt x="0" y="85090"/>
                  </a:lnTo>
                  <a:lnTo>
                    <a:pt x="0" y="91439"/>
                  </a:lnTo>
                  <a:lnTo>
                    <a:pt x="6350" y="91439"/>
                  </a:lnTo>
                  <a:lnTo>
                    <a:pt x="6350" y="85090"/>
                  </a:lnTo>
                  <a:close/>
                </a:path>
                <a:path w="6350" h="722629">
                  <a:moveTo>
                    <a:pt x="6350" y="91440"/>
                  </a:moveTo>
                  <a:lnTo>
                    <a:pt x="0" y="91440"/>
                  </a:lnTo>
                  <a:lnTo>
                    <a:pt x="0" y="97789"/>
                  </a:lnTo>
                  <a:lnTo>
                    <a:pt x="6350" y="97789"/>
                  </a:lnTo>
                  <a:lnTo>
                    <a:pt x="6350" y="91440"/>
                  </a:lnTo>
                  <a:close/>
                </a:path>
                <a:path w="6350" h="722629">
                  <a:moveTo>
                    <a:pt x="6350" y="97790"/>
                  </a:moveTo>
                  <a:lnTo>
                    <a:pt x="0" y="97790"/>
                  </a:lnTo>
                  <a:lnTo>
                    <a:pt x="0" y="104139"/>
                  </a:lnTo>
                  <a:lnTo>
                    <a:pt x="6350" y="104139"/>
                  </a:lnTo>
                  <a:lnTo>
                    <a:pt x="6350" y="97790"/>
                  </a:lnTo>
                  <a:close/>
                </a:path>
                <a:path w="6350" h="722629">
                  <a:moveTo>
                    <a:pt x="6350" y="104140"/>
                  </a:moveTo>
                  <a:lnTo>
                    <a:pt x="0" y="104140"/>
                  </a:lnTo>
                  <a:lnTo>
                    <a:pt x="0" y="110489"/>
                  </a:lnTo>
                  <a:lnTo>
                    <a:pt x="6350" y="110489"/>
                  </a:lnTo>
                  <a:lnTo>
                    <a:pt x="6350" y="104140"/>
                  </a:lnTo>
                  <a:close/>
                </a:path>
                <a:path w="6350" h="722629">
                  <a:moveTo>
                    <a:pt x="6350" y="110490"/>
                  </a:moveTo>
                  <a:lnTo>
                    <a:pt x="0" y="110490"/>
                  </a:lnTo>
                  <a:lnTo>
                    <a:pt x="0" y="116839"/>
                  </a:lnTo>
                  <a:lnTo>
                    <a:pt x="6350" y="116839"/>
                  </a:lnTo>
                  <a:lnTo>
                    <a:pt x="6350" y="110490"/>
                  </a:lnTo>
                  <a:close/>
                </a:path>
                <a:path w="6350" h="722629">
                  <a:moveTo>
                    <a:pt x="6350" y="116840"/>
                  </a:moveTo>
                  <a:lnTo>
                    <a:pt x="0" y="116840"/>
                  </a:lnTo>
                  <a:lnTo>
                    <a:pt x="0" y="123189"/>
                  </a:lnTo>
                  <a:lnTo>
                    <a:pt x="6350" y="123189"/>
                  </a:lnTo>
                  <a:lnTo>
                    <a:pt x="6350" y="116840"/>
                  </a:lnTo>
                  <a:close/>
                </a:path>
                <a:path w="6350" h="722629">
                  <a:moveTo>
                    <a:pt x="6350" y="123190"/>
                  </a:moveTo>
                  <a:lnTo>
                    <a:pt x="0" y="123190"/>
                  </a:lnTo>
                  <a:lnTo>
                    <a:pt x="0" y="129539"/>
                  </a:lnTo>
                  <a:lnTo>
                    <a:pt x="6350" y="129539"/>
                  </a:lnTo>
                  <a:lnTo>
                    <a:pt x="6350" y="123190"/>
                  </a:lnTo>
                  <a:close/>
                </a:path>
                <a:path w="6350" h="722629">
                  <a:moveTo>
                    <a:pt x="6350" y="129540"/>
                  </a:moveTo>
                  <a:lnTo>
                    <a:pt x="0" y="129540"/>
                  </a:lnTo>
                  <a:lnTo>
                    <a:pt x="0" y="135889"/>
                  </a:lnTo>
                  <a:lnTo>
                    <a:pt x="6350" y="135889"/>
                  </a:lnTo>
                  <a:lnTo>
                    <a:pt x="6350" y="129540"/>
                  </a:lnTo>
                  <a:close/>
                </a:path>
                <a:path w="6350" h="722629">
                  <a:moveTo>
                    <a:pt x="6350" y="135890"/>
                  </a:moveTo>
                  <a:lnTo>
                    <a:pt x="0" y="135890"/>
                  </a:lnTo>
                  <a:lnTo>
                    <a:pt x="0" y="142239"/>
                  </a:lnTo>
                  <a:lnTo>
                    <a:pt x="6350" y="142239"/>
                  </a:lnTo>
                  <a:lnTo>
                    <a:pt x="6350" y="135890"/>
                  </a:lnTo>
                  <a:close/>
                </a:path>
                <a:path w="6350" h="722629">
                  <a:moveTo>
                    <a:pt x="6350" y="142240"/>
                  </a:moveTo>
                  <a:lnTo>
                    <a:pt x="0" y="142240"/>
                  </a:lnTo>
                  <a:lnTo>
                    <a:pt x="0" y="148589"/>
                  </a:lnTo>
                  <a:lnTo>
                    <a:pt x="6350" y="148589"/>
                  </a:lnTo>
                  <a:lnTo>
                    <a:pt x="6350" y="142240"/>
                  </a:lnTo>
                  <a:close/>
                </a:path>
                <a:path w="6350" h="722629">
                  <a:moveTo>
                    <a:pt x="6350" y="148590"/>
                  </a:moveTo>
                  <a:lnTo>
                    <a:pt x="0" y="148590"/>
                  </a:lnTo>
                  <a:lnTo>
                    <a:pt x="0" y="154939"/>
                  </a:lnTo>
                  <a:lnTo>
                    <a:pt x="6350" y="154939"/>
                  </a:lnTo>
                  <a:lnTo>
                    <a:pt x="6350" y="148590"/>
                  </a:lnTo>
                  <a:close/>
                </a:path>
                <a:path w="6350" h="722629">
                  <a:moveTo>
                    <a:pt x="6350" y="154940"/>
                  </a:moveTo>
                  <a:lnTo>
                    <a:pt x="0" y="154940"/>
                  </a:lnTo>
                  <a:lnTo>
                    <a:pt x="0" y="158750"/>
                  </a:lnTo>
                  <a:lnTo>
                    <a:pt x="5080" y="158750"/>
                  </a:lnTo>
                  <a:lnTo>
                    <a:pt x="5080" y="160019"/>
                  </a:lnTo>
                  <a:lnTo>
                    <a:pt x="6350" y="160019"/>
                  </a:lnTo>
                  <a:lnTo>
                    <a:pt x="6350" y="154940"/>
                  </a:lnTo>
                  <a:close/>
                </a:path>
                <a:path w="6350" h="722629">
                  <a:moveTo>
                    <a:pt x="6350" y="299719"/>
                  </a:moveTo>
                  <a:lnTo>
                    <a:pt x="0" y="299719"/>
                  </a:lnTo>
                  <a:lnTo>
                    <a:pt x="0" y="307339"/>
                  </a:lnTo>
                  <a:lnTo>
                    <a:pt x="6350" y="307339"/>
                  </a:lnTo>
                  <a:lnTo>
                    <a:pt x="6350" y="299719"/>
                  </a:lnTo>
                  <a:close/>
                </a:path>
                <a:path w="6350" h="722629">
                  <a:moveTo>
                    <a:pt x="6350" y="307340"/>
                  </a:moveTo>
                  <a:lnTo>
                    <a:pt x="0" y="307340"/>
                  </a:lnTo>
                  <a:lnTo>
                    <a:pt x="0" y="351789"/>
                  </a:lnTo>
                  <a:lnTo>
                    <a:pt x="6350" y="351789"/>
                  </a:lnTo>
                  <a:lnTo>
                    <a:pt x="6350" y="307340"/>
                  </a:lnTo>
                  <a:close/>
                </a:path>
                <a:path w="6350" h="722629">
                  <a:moveTo>
                    <a:pt x="6350" y="351790"/>
                  </a:moveTo>
                  <a:lnTo>
                    <a:pt x="0" y="351790"/>
                  </a:lnTo>
                  <a:lnTo>
                    <a:pt x="0" y="425450"/>
                  </a:lnTo>
                  <a:lnTo>
                    <a:pt x="6350" y="425450"/>
                  </a:lnTo>
                  <a:lnTo>
                    <a:pt x="6350" y="351790"/>
                  </a:lnTo>
                  <a:close/>
                </a:path>
                <a:path w="6350" h="722629">
                  <a:moveTo>
                    <a:pt x="6350" y="562610"/>
                  </a:moveTo>
                  <a:lnTo>
                    <a:pt x="5080" y="562610"/>
                  </a:lnTo>
                  <a:lnTo>
                    <a:pt x="5080" y="563880"/>
                  </a:lnTo>
                  <a:lnTo>
                    <a:pt x="2539" y="563880"/>
                  </a:lnTo>
                  <a:lnTo>
                    <a:pt x="2539" y="565150"/>
                  </a:lnTo>
                  <a:lnTo>
                    <a:pt x="0" y="565150"/>
                  </a:lnTo>
                  <a:lnTo>
                    <a:pt x="0" y="567689"/>
                  </a:lnTo>
                  <a:lnTo>
                    <a:pt x="6350" y="567689"/>
                  </a:lnTo>
                  <a:lnTo>
                    <a:pt x="6350" y="562610"/>
                  </a:lnTo>
                  <a:close/>
                </a:path>
                <a:path w="6350" h="722629">
                  <a:moveTo>
                    <a:pt x="6350" y="567690"/>
                  </a:moveTo>
                  <a:lnTo>
                    <a:pt x="0" y="567690"/>
                  </a:lnTo>
                  <a:lnTo>
                    <a:pt x="0" y="574039"/>
                  </a:lnTo>
                  <a:lnTo>
                    <a:pt x="6350" y="574039"/>
                  </a:lnTo>
                  <a:lnTo>
                    <a:pt x="6350" y="567690"/>
                  </a:lnTo>
                  <a:close/>
                </a:path>
                <a:path w="6350" h="722629">
                  <a:moveTo>
                    <a:pt x="6350" y="574040"/>
                  </a:moveTo>
                  <a:lnTo>
                    <a:pt x="0" y="574040"/>
                  </a:lnTo>
                  <a:lnTo>
                    <a:pt x="0" y="580389"/>
                  </a:lnTo>
                  <a:lnTo>
                    <a:pt x="6350" y="580389"/>
                  </a:lnTo>
                  <a:lnTo>
                    <a:pt x="6350" y="574040"/>
                  </a:lnTo>
                  <a:close/>
                </a:path>
                <a:path w="6350" h="722629">
                  <a:moveTo>
                    <a:pt x="6350" y="580390"/>
                  </a:moveTo>
                  <a:lnTo>
                    <a:pt x="0" y="580390"/>
                  </a:lnTo>
                  <a:lnTo>
                    <a:pt x="0" y="586739"/>
                  </a:lnTo>
                  <a:lnTo>
                    <a:pt x="6350" y="586739"/>
                  </a:lnTo>
                  <a:lnTo>
                    <a:pt x="6350" y="580390"/>
                  </a:lnTo>
                  <a:close/>
                </a:path>
                <a:path w="6350" h="722629">
                  <a:moveTo>
                    <a:pt x="6350" y="586740"/>
                  </a:moveTo>
                  <a:lnTo>
                    <a:pt x="0" y="586740"/>
                  </a:lnTo>
                  <a:lnTo>
                    <a:pt x="0" y="593089"/>
                  </a:lnTo>
                  <a:lnTo>
                    <a:pt x="6350" y="593089"/>
                  </a:lnTo>
                  <a:lnTo>
                    <a:pt x="6350" y="586740"/>
                  </a:lnTo>
                  <a:close/>
                </a:path>
                <a:path w="6350" h="722629">
                  <a:moveTo>
                    <a:pt x="6350" y="593090"/>
                  </a:moveTo>
                  <a:lnTo>
                    <a:pt x="0" y="593090"/>
                  </a:lnTo>
                  <a:lnTo>
                    <a:pt x="0" y="599439"/>
                  </a:lnTo>
                  <a:lnTo>
                    <a:pt x="6350" y="599439"/>
                  </a:lnTo>
                  <a:lnTo>
                    <a:pt x="6350" y="593090"/>
                  </a:lnTo>
                  <a:close/>
                </a:path>
                <a:path w="6350" h="722629">
                  <a:moveTo>
                    <a:pt x="6350" y="599440"/>
                  </a:moveTo>
                  <a:lnTo>
                    <a:pt x="0" y="599440"/>
                  </a:lnTo>
                  <a:lnTo>
                    <a:pt x="0" y="605789"/>
                  </a:lnTo>
                  <a:lnTo>
                    <a:pt x="6350" y="605789"/>
                  </a:lnTo>
                  <a:lnTo>
                    <a:pt x="6350" y="599440"/>
                  </a:lnTo>
                  <a:close/>
                </a:path>
                <a:path w="6350" h="722629">
                  <a:moveTo>
                    <a:pt x="6350" y="605790"/>
                  </a:moveTo>
                  <a:lnTo>
                    <a:pt x="0" y="605790"/>
                  </a:lnTo>
                  <a:lnTo>
                    <a:pt x="0" y="612139"/>
                  </a:lnTo>
                  <a:lnTo>
                    <a:pt x="6350" y="612139"/>
                  </a:lnTo>
                  <a:lnTo>
                    <a:pt x="6350" y="605790"/>
                  </a:lnTo>
                  <a:close/>
                </a:path>
                <a:path w="6350" h="722629">
                  <a:moveTo>
                    <a:pt x="6350" y="612140"/>
                  </a:moveTo>
                  <a:lnTo>
                    <a:pt x="0" y="612140"/>
                  </a:lnTo>
                  <a:lnTo>
                    <a:pt x="0" y="618489"/>
                  </a:lnTo>
                  <a:lnTo>
                    <a:pt x="6350" y="618489"/>
                  </a:lnTo>
                  <a:lnTo>
                    <a:pt x="6350" y="612140"/>
                  </a:lnTo>
                  <a:close/>
                </a:path>
                <a:path w="6350" h="722629">
                  <a:moveTo>
                    <a:pt x="6350" y="618490"/>
                  </a:moveTo>
                  <a:lnTo>
                    <a:pt x="0" y="618490"/>
                  </a:lnTo>
                  <a:lnTo>
                    <a:pt x="0" y="624839"/>
                  </a:lnTo>
                  <a:lnTo>
                    <a:pt x="6350" y="624839"/>
                  </a:lnTo>
                  <a:lnTo>
                    <a:pt x="6350" y="618490"/>
                  </a:lnTo>
                  <a:close/>
                </a:path>
                <a:path w="6350" h="722629">
                  <a:moveTo>
                    <a:pt x="6350" y="624840"/>
                  </a:moveTo>
                  <a:lnTo>
                    <a:pt x="0" y="624840"/>
                  </a:lnTo>
                  <a:lnTo>
                    <a:pt x="0" y="631189"/>
                  </a:lnTo>
                  <a:lnTo>
                    <a:pt x="6350" y="631189"/>
                  </a:lnTo>
                  <a:lnTo>
                    <a:pt x="6350" y="624840"/>
                  </a:lnTo>
                  <a:close/>
                </a:path>
                <a:path w="6350" h="722629">
                  <a:moveTo>
                    <a:pt x="6350" y="631190"/>
                  </a:moveTo>
                  <a:lnTo>
                    <a:pt x="0" y="631190"/>
                  </a:lnTo>
                  <a:lnTo>
                    <a:pt x="0" y="637539"/>
                  </a:lnTo>
                  <a:lnTo>
                    <a:pt x="6350" y="637539"/>
                  </a:lnTo>
                  <a:lnTo>
                    <a:pt x="6350" y="631190"/>
                  </a:lnTo>
                  <a:close/>
                </a:path>
                <a:path w="6350" h="722629">
                  <a:moveTo>
                    <a:pt x="6350" y="637540"/>
                  </a:moveTo>
                  <a:lnTo>
                    <a:pt x="0" y="637540"/>
                  </a:lnTo>
                  <a:lnTo>
                    <a:pt x="0" y="643889"/>
                  </a:lnTo>
                  <a:lnTo>
                    <a:pt x="6350" y="643889"/>
                  </a:lnTo>
                  <a:lnTo>
                    <a:pt x="6350" y="637540"/>
                  </a:lnTo>
                  <a:close/>
                </a:path>
                <a:path w="6350" h="722629">
                  <a:moveTo>
                    <a:pt x="6350" y="643890"/>
                  </a:moveTo>
                  <a:lnTo>
                    <a:pt x="0" y="643890"/>
                  </a:lnTo>
                  <a:lnTo>
                    <a:pt x="0" y="650239"/>
                  </a:lnTo>
                  <a:lnTo>
                    <a:pt x="6350" y="650239"/>
                  </a:lnTo>
                  <a:lnTo>
                    <a:pt x="6350" y="643890"/>
                  </a:lnTo>
                  <a:close/>
                </a:path>
                <a:path w="6350" h="722629">
                  <a:moveTo>
                    <a:pt x="6350" y="650240"/>
                  </a:moveTo>
                  <a:lnTo>
                    <a:pt x="0" y="650240"/>
                  </a:lnTo>
                  <a:lnTo>
                    <a:pt x="0" y="656589"/>
                  </a:lnTo>
                  <a:lnTo>
                    <a:pt x="6350" y="656589"/>
                  </a:lnTo>
                  <a:lnTo>
                    <a:pt x="6350" y="650240"/>
                  </a:lnTo>
                  <a:close/>
                </a:path>
                <a:path w="6350" h="722629">
                  <a:moveTo>
                    <a:pt x="6350" y="656590"/>
                  </a:moveTo>
                  <a:lnTo>
                    <a:pt x="0" y="656590"/>
                  </a:lnTo>
                  <a:lnTo>
                    <a:pt x="0" y="662939"/>
                  </a:lnTo>
                  <a:lnTo>
                    <a:pt x="6350" y="662939"/>
                  </a:lnTo>
                  <a:lnTo>
                    <a:pt x="6350" y="656590"/>
                  </a:lnTo>
                  <a:close/>
                </a:path>
                <a:path w="6350" h="722629">
                  <a:moveTo>
                    <a:pt x="6350" y="662940"/>
                  </a:moveTo>
                  <a:lnTo>
                    <a:pt x="0" y="662940"/>
                  </a:lnTo>
                  <a:lnTo>
                    <a:pt x="0" y="669289"/>
                  </a:lnTo>
                  <a:lnTo>
                    <a:pt x="6350" y="669289"/>
                  </a:lnTo>
                  <a:lnTo>
                    <a:pt x="6350" y="662940"/>
                  </a:lnTo>
                  <a:close/>
                </a:path>
                <a:path w="6350" h="722629">
                  <a:moveTo>
                    <a:pt x="6350" y="669290"/>
                  </a:moveTo>
                  <a:lnTo>
                    <a:pt x="0" y="669290"/>
                  </a:lnTo>
                  <a:lnTo>
                    <a:pt x="0" y="675639"/>
                  </a:lnTo>
                  <a:lnTo>
                    <a:pt x="6350" y="675639"/>
                  </a:lnTo>
                  <a:lnTo>
                    <a:pt x="6350" y="669290"/>
                  </a:lnTo>
                  <a:close/>
                </a:path>
                <a:path w="6350" h="722629">
                  <a:moveTo>
                    <a:pt x="6350" y="675640"/>
                  </a:moveTo>
                  <a:lnTo>
                    <a:pt x="0" y="675640"/>
                  </a:lnTo>
                  <a:lnTo>
                    <a:pt x="0" y="681989"/>
                  </a:lnTo>
                  <a:lnTo>
                    <a:pt x="6350" y="681989"/>
                  </a:lnTo>
                  <a:lnTo>
                    <a:pt x="6350" y="675640"/>
                  </a:lnTo>
                  <a:close/>
                </a:path>
                <a:path w="6350" h="722629">
                  <a:moveTo>
                    <a:pt x="6350" y="681990"/>
                  </a:moveTo>
                  <a:lnTo>
                    <a:pt x="0" y="681990"/>
                  </a:lnTo>
                  <a:lnTo>
                    <a:pt x="0" y="688339"/>
                  </a:lnTo>
                  <a:lnTo>
                    <a:pt x="6350" y="688339"/>
                  </a:lnTo>
                  <a:lnTo>
                    <a:pt x="6350" y="681990"/>
                  </a:lnTo>
                  <a:close/>
                </a:path>
                <a:path w="6350" h="722629">
                  <a:moveTo>
                    <a:pt x="6350" y="688340"/>
                  </a:moveTo>
                  <a:lnTo>
                    <a:pt x="0" y="688340"/>
                  </a:lnTo>
                  <a:lnTo>
                    <a:pt x="0" y="694689"/>
                  </a:lnTo>
                  <a:lnTo>
                    <a:pt x="6350" y="694689"/>
                  </a:lnTo>
                  <a:lnTo>
                    <a:pt x="6350" y="688340"/>
                  </a:lnTo>
                  <a:close/>
                </a:path>
                <a:path w="6350" h="722629">
                  <a:moveTo>
                    <a:pt x="6350" y="694690"/>
                  </a:moveTo>
                  <a:lnTo>
                    <a:pt x="0" y="694690"/>
                  </a:lnTo>
                  <a:lnTo>
                    <a:pt x="0" y="701039"/>
                  </a:lnTo>
                  <a:lnTo>
                    <a:pt x="6350" y="701039"/>
                  </a:lnTo>
                  <a:lnTo>
                    <a:pt x="6350" y="694690"/>
                  </a:lnTo>
                  <a:close/>
                </a:path>
                <a:path w="6350" h="722629">
                  <a:moveTo>
                    <a:pt x="6350" y="701040"/>
                  </a:moveTo>
                  <a:lnTo>
                    <a:pt x="0" y="701040"/>
                  </a:lnTo>
                  <a:lnTo>
                    <a:pt x="0" y="707389"/>
                  </a:lnTo>
                  <a:lnTo>
                    <a:pt x="6350" y="707389"/>
                  </a:lnTo>
                  <a:lnTo>
                    <a:pt x="6350" y="701040"/>
                  </a:lnTo>
                  <a:close/>
                </a:path>
                <a:path w="6350" h="722629">
                  <a:moveTo>
                    <a:pt x="6350" y="707390"/>
                  </a:moveTo>
                  <a:lnTo>
                    <a:pt x="0" y="707390"/>
                  </a:lnTo>
                  <a:lnTo>
                    <a:pt x="0" y="713739"/>
                  </a:lnTo>
                  <a:lnTo>
                    <a:pt x="6350" y="713739"/>
                  </a:lnTo>
                  <a:lnTo>
                    <a:pt x="6350" y="707390"/>
                  </a:lnTo>
                  <a:close/>
                </a:path>
                <a:path w="6350" h="722629">
                  <a:moveTo>
                    <a:pt x="6350" y="713740"/>
                  </a:moveTo>
                  <a:lnTo>
                    <a:pt x="0" y="713740"/>
                  </a:lnTo>
                  <a:lnTo>
                    <a:pt x="0" y="720089"/>
                  </a:lnTo>
                  <a:lnTo>
                    <a:pt x="6350" y="720089"/>
                  </a:lnTo>
                  <a:lnTo>
                    <a:pt x="6350" y="713740"/>
                  </a:lnTo>
                  <a:close/>
                </a:path>
                <a:path w="6350" h="722629">
                  <a:moveTo>
                    <a:pt x="6350" y="720090"/>
                  </a:moveTo>
                  <a:lnTo>
                    <a:pt x="0" y="720090"/>
                  </a:lnTo>
                  <a:lnTo>
                    <a:pt x="0" y="722630"/>
                  </a:lnTo>
                  <a:lnTo>
                    <a:pt x="6350" y="722630"/>
                  </a:lnTo>
                  <a:lnTo>
                    <a:pt x="6350" y="720090"/>
                  </a:lnTo>
                  <a:close/>
                </a:path>
              </a:pathLst>
            </a:custGeom>
            <a:solidFill>
              <a:srgbClr val="5100F4"/>
            </a:solidFill>
          </p:spPr>
          <p:txBody>
            <a:bodyPr bIns="0" lIns="0" rIns="0" rtlCol="0" tIns="0" wrap="square"/>
            <a:p/>
          </p:txBody>
        </p:sp>
        <p:sp>
          <p:nvSpPr>
            <p:cNvPr id="1049430" name="object 724"/>
            <p:cNvSpPr/>
            <p:nvPr/>
          </p:nvSpPr>
          <p:spPr>
            <a:xfrm>
              <a:off x="3229609" y="4456429"/>
              <a:ext cx="7620" cy="723900"/>
            </a:xfrm>
            <a:custGeom>
              <a:avLst/>
              <a:ahLst/>
              <a:rect l="l" t="t" r="r" b="b"/>
              <a:pathLst>
                <a:path w="7619" h="723900">
                  <a:moveTo>
                    <a:pt x="5080" y="0"/>
                  </a:moveTo>
                  <a:lnTo>
                    <a:pt x="0" y="0"/>
                  </a:lnTo>
                  <a:lnTo>
                    <a:pt x="0" y="3810"/>
                  </a:lnTo>
                  <a:lnTo>
                    <a:pt x="7619" y="3810"/>
                  </a:lnTo>
                  <a:lnTo>
                    <a:pt x="7619" y="1270"/>
                  </a:lnTo>
                  <a:lnTo>
                    <a:pt x="5080" y="1270"/>
                  </a:lnTo>
                  <a:lnTo>
                    <a:pt x="5080" y="0"/>
                  </a:lnTo>
                  <a:close/>
                </a:path>
                <a:path w="7619" h="723900">
                  <a:moveTo>
                    <a:pt x="7619" y="3810"/>
                  </a:moveTo>
                  <a:lnTo>
                    <a:pt x="0" y="3810"/>
                  </a:lnTo>
                  <a:lnTo>
                    <a:pt x="0" y="10160"/>
                  </a:lnTo>
                  <a:lnTo>
                    <a:pt x="7619" y="10160"/>
                  </a:lnTo>
                  <a:lnTo>
                    <a:pt x="7619" y="3810"/>
                  </a:lnTo>
                  <a:close/>
                </a:path>
                <a:path w="7619" h="723900">
                  <a:moveTo>
                    <a:pt x="7619" y="10160"/>
                  </a:moveTo>
                  <a:lnTo>
                    <a:pt x="0" y="10160"/>
                  </a:lnTo>
                  <a:lnTo>
                    <a:pt x="0" y="16510"/>
                  </a:lnTo>
                  <a:lnTo>
                    <a:pt x="7619" y="16510"/>
                  </a:lnTo>
                  <a:lnTo>
                    <a:pt x="7619" y="10160"/>
                  </a:lnTo>
                  <a:close/>
                </a:path>
                <a:path w="7619" h="723900">
                  <a:moveTo>
                    <a:pt x="7619" y="16510"/>
                  </a:moveTo>
                  <a:lnTo>
                    <a:pt x="0" y="16510"/>
                  </a:lnTo>
                  <a:lnTo>
                    <a:pt x="0" y="22860"/>
                  </a:lnTo>
                  <a:lnTo>
                    <a:pt x="7619" y="22860"/>
                  </a:lnTo>
                  <a:lnTo>
                    <a:pt x="7619" y="16510"/>
                  </a:lnTo>
                  <a:close/>
                </a:path>
                <a:path w="7619" h="723900">
                  <a:moveTo>
                    <a:pt x="7619" y="22860"/>
                  </a:moveTo>
                  <a:lnTo>
                    <a:pt x="0" y="22860"/>
                  </a:lnTo>
                  <a:lnTo>
                    <a:pt x="0" y="29210"/>
                  </a:lnTo>
                  <a:lnTo>
                    <a:pt x="7619" y="29210"/>
                  </a:lnTo>
                  <a:lnTo>
                    <a:pt x="7619" y="22860"/>
                  </a:lnTo>
                  <a:close/>
                </a:path>
                <a:path w="7619" h="723900">
                  <a:moveTo>
                    <a:pt x="7619" y="29210"/>
                  </a:moveTo>
                  <a:lnTo>
                    <a:pt x="0" y="29210"/>
                  </a:lnTo>
                  <a:lnTo>
                    <a:pt x="0" y="35560"/>
                  </a:lnTo>
                  <a:lnTo>
                    <a:pt x="7619" y="35560"/>
                  </a:lnTo>
                  <a:lnTo>
                    <a:pt x="7619" y="29210"/>
                  </a:lnTo>
                  <a:close/>
                </a:path>
                <a:path w="7619" h="723900">
                  <a:moveTo>
                    <a:pt x="7619" y="35560"/>
                  </a:moveTo>
                  <a:lnTo>
                    <a:pt x="0" y="35560"/>
                  </a:lnTo>
                  <a:lnTo>
                    <a:pt x="0" y="41910"/>
                  </a:lnTo>
                  <a:lnTo>
                    <a:pt x="7619" y="41910"/>
                  </a:lnTo>
                  <a:lnTo>
                    <a:pt x="7619" y="35560"/>
                  </a:lnTo>
                  <a:close/>
                </a:path>
                <a:path w="7619" h="723900">
                  <a:moveTo>
                    <a:pt x="7619" y="41910"/>
                  </a:moveTo>
                  <a:lnTo>
                    <a:pt x="0" y="41910"/>
                  </a:lnTo>
                  <a:lnTo>
                    <a:pt x="0" y="48260"/>
                  </a:lnTo>
                  <a:lnTo>
                    <a:pt x="7619" y="48260"/>
                  </a:lnTo>
                  <a:lnTo>
                    <a:pt x="7619" y="41910"/>
                  </a:lnTo>
                  <a:close/>
                </a:path>
                <a:path w="7619" h="723900">
                  <a:moveTo>
                    <a:pt x="7619" y="48260"/>
                  </a:moveTo>
                  <a:lnTo>
                    <a:pt x="0" y="48260"/>
                  </a:lnTo>
                  <a:lnTo>
                    <a:pt x="0" y="54610"/>
                  </a:lnTo>
                  <a:lnTo>
                    <a:pt x="7619" y="54610"/>
                  </a:lnTo>
                  <a:lnTo>
                    <a:pt x="7619" y="48260"/>
                  </a:lnTo>
                  <a:close/>
                </a:path>
                <a:path w="7619" h="723900">
                  <a:moveTo>
                    <a:pt x="7619" y="54610"/>
                  </a:moveTo>
                  <a:lnTo>
                    <a:pt x="0" y="54610"/>
                  </a:lnTo>
                  <a:lnTo>
                    <a:pt x="0" y="60960"/>
                  </a:lnTo>
                  <a:lnTo>
                    <a:pt x="7619" y="60960"/>
                  </a:lnTo>
                  <a:lnTo>
                    <a:pt x="7619" y="54610"/>
                  </a:lnTo>
                  <a:close/>
                </a:path>
                <a:path w="7619" h="723900">
                  <a:moveTo>
                    <a:pt x="7619" y="60960"/>
                  </a:moveTo>
                  <a:lnTo>
                    <a:pt x="0" y="60960"/>
                  </a:lnTo>
                  <a:lnTo>
                    <a:pt x="0" y="67310"/>
                  </a:lnTo>
                  <a:lnTo>
                    <a:pt x="7619" y="67310"/>
                  </a:lnTo>
                  <a:lnTo>
                    <a:pt x="7619" y="60960"/>
                  </a:lnTo>
                  <a:close/>
                </a:path>
                <a:path w="7619" h="723900">
                  <a:moveTo>
                    <a:pt x="7619" y="67310"/>
                  </a:moveTo>
                  <a:lnTo>
                    <a:pt x="0" y="67310"/>
                  </a:lnTo>
                  <a:lnTo>
                    <a:pt x="0" y="73660"/>
                  </a:lnTo>
                  <a:lnTo>
                    <a:pt x="7619" y="73660"/>
                  </a:lnTo>
                  <a:lnTo>
                    <a:pt x="7619" y="67310"/>
                  </a:lnTo>
                  <a:close/>
                </a:path>
                <a:path w="7619" h="723900">
                  <a:moveTo>
                    <a:pt x="7619" y="73660"/>
                  </a:moveTo>
                  <a:lnTo>
                    <a:pt x="0" y="73660"/>
                  </a:lnTo>
                  <a:lnTo>
                    <a:pt x="0" y="80010"/>
                  </a:lnTo>
                  <a:lnTo>
                    <a:pt x="7619" y="80010"/>
                  </a:lnTo>
                  <a:lnTo>
                    <a:pt x="7619" y="73660"/>
                  </a:lnTo>
                  <a:close/>
                </a:path>
                <a:path w="7619" h="723900">
                  <a:moveTo>
                    <a:pt x="7619" y="80010"/>
                  </a:moveTo>
                  <a:lnTo>
                    <a:pt x="0" y="80010"/>
                  </a:lnTo>
                  <a:lnTo>
                    <a:pt x="0" y="86360"/>
                  </a:lnTo>
                  <a:lnTo>
                    <a:pt x="7619" y="86360"/>
                  </a:lnTo>
                  <a:lnTo>
                    <a:pt x="7619" y="80010"/>
                  </a:lnTo>
                  <a:close/>
                </a:path>
                <a:path w="7619" h="723900">
                  <a:moveTo>
                    <a:pt x="7619" y="86360"/>
                  </a:moveTo>
                  <a:lnTo>
                    <a:pt x="0" y="86360"/>
                  </a:lnTo>
                  <a:lnTo>
                    <a:pt x="0" y="92710"/>
                  </a:lnTo>
                  <a:lnTo>
                    <a:pt x="7619" y="92710"/>
                  </a:lnTo>
                  <a:lnTo>
                    <a:pt x="7619" y="86360"/>
                  </a:lnTo>
                  <a:close/>
                </a:path>
                <a:path w="7619" h="723900">
                  <a:moveTo>
                    <a:pt x="7619" y="92710"/>
                  </a:moveTo>
                  <a:lnTo>
                    <a:pt x="0" y="92710"/>
                  </a:lnTo>
                  <a:lnTo>
                    <a:pt x="0" y="99060"/>
                  </a:lnTo>
                  <a:lnTo>
                    <a:pt x="7619" y="99060"/>
                  </a:lnTo>
                  <a:lnTo>
                    <a:pt x="7619" y="92710"/>
                  </a:lnTo>
                  <a:close/>
                </a:path>
                <a:path w="7619" h="723900">
                  <a:moveTo>
                    <a:pt x="7619" y="99060"/>
                  </a:moveTo>
                  <a:lnTo>
                    <a:pt x="0" y="99060"/>
                  </a:lnTo>
                  <a:lnTo>
                    <a:pt x="0" y="105410"/>
                  </a:lnTo>
                  <a:lnTo>
                    <a:pt x="7619" y="105410"/>
                  </a:lnTo>
                  <a:lnTo>
                    <a:pt x="7619" y="99060"/>
                  </a:lnTo>
                  <a:close/>
                </a:path>
                <a:path w="7619" h="723900">
                  <a:moveTo>
                    <a:pt x="7619" y="105410"/>
                  </a:moveTo>
                  <a:lnTo>
                    <a:pt x="0" y="105410"/>
                  </a:lnTo>
                  <a:lnTo>
                    <a:pt x="0" y="111760"/>
                  </a:lnTo>
                  <a:lnTo>
                    <a:pt x="7619" y="111760"/>
                  </a:lnTo>
                  <a:lnTo>
                    <a:pt x="7619" y="105410"/>
                  </a:lnTo>
                  <a:close/>
                </a:path>
                <a:path w="7619" h="723900">
                  <a:moveTo>
                    <a:pt x="7619" y="111760"/>
                  </a:moveTo>
                  <a:lnTo>
                    <a:pt x="0" y="111760"/>
                  </a:lnTo>
                  <a:lnTo>
                    <a:pt x="0" y="118110"/>
                  </a:lnTo>
                  <a:lnTo>
                    <a:pt x="7619" y="118110"/>
                  </a:lnTo>
                  <a:lnTo>
                    <a:pt x="7619" y="111760"/>
                  </a:lnTo>
                  <a:close/>
                </a:path>
                <a:path w="7619" h="723900">
                  <a:moveTo>
                    <a:pt x="7619" y="118110"/>
                  </a:moveTo>
                  <a:lnTo>
                    <a:pt x="0" y="118110"/>
                  </a:lnTo>
                  <a:lnTo>
                    <a:pt x="0" y="124460"/>
                  </a:lnTo>
                  <a:lnTo>
                    <a:pt x="7619" y="124460"/>
                  </a:lnTo>
                  <a:lnTo>
                    <a:pt x="7619" y="118110"/>
                  </a:lnTo>
                  <a:close/>
                </a:path>
                <a:path w="7619" h="723900">
                  <a:moveTo>
                    <a:pt x="7619" y="124460"/>
                  </a:moveTo>
                  <a:lnTo>
                    <a:pt x="0" y="124460"/>
                  </a:lnTo>
                  <a:lnTo>
                    <a:pt x="0" y="130810"/>
                  </a:lnTo>
                  <a:lnTo>
                    <a:pt x="7619" y="130810"/>
                  </a:lnTo>
                  <a:lnTo>
                    <a:pt x="7619" y="124460"/>
                  </a:lnTo>
                  <a:close/>
                </a:path>
                <a:path w="7619" h="723900">
                  <a:moveTo>
                    <a:pt x="7619" y="130810"/>
                  </a:moveTo>
                  <a:lnTo>
                    <a:pt x="0" y="130810"/>
                  </a:lnTo>
                  <a:lnTo>
                    <a:pt x="0" y="137160"/>
                  </a:lnTo>
                  <a:lnTo>
                    <a:pt x="7619" y="137160"/>
                  </a:lnTo>
                  <a:lnTo>
                    <a:pt x="7619" y="130810"/>
                  </a:lnTo>
                  <a:close/>
                </a:path>
                <a:path w="7619" h="723900">
                  <a:moveTo>
                    <a:pt x="7619" y="137160"/>
                  </a:moveTo>
                  <a:lnTo>
                    <a:pt x="0" y="137160"/>
                  </a:lnTo>
                  <a:lnTo>
                    <a:pt x="0" y="143510"/>
                  </a:lnTo>
                  <a:lnTo>
                    <a:pt x="7619" y="143510"/>
                  </a:lnTo>
                  <a:lnTo>
                    <a:pt x="7619" y="137160"/>
                  </a:lnTo>
                  <a:close/>
                </a:path>
                <a:path w="7619" h="723900">
                  <a:moveTo>
                    <a:pt x="7619" y="143510"/>
                  </a:moveTo>
                  <a:lnTo>
                    <a:pt x="0" y="143510"/>
                  </a:lnTo>
                  <a:lnTo>
                    <a:pt x="0" y="149860"/>
                  </a:lnTo>
                  <a:lnTo>
                    <a:pt x="7619" y="149860"/>
                  </a:lnTo>
                  <a:lnTo>
                    <a:pt x="7619" y="143510"/>
                  </a:lnTo>
                  <a:close/>
                </a:path>
                <a:path w="7619" h="723900">
                  <a:moveTo>
                    <a:pt x="7619" y="149860"/>
                  </a:moveTo>
                  <a:lnTo>
                    <a:pt x="0" y="149860"/>
                  </a:lnTo>
                  <a:lnTo>
                    <a:pt x="0" y="156210"/>
                  </a:lnTo>
                  <a:lnTo>
                    <a:pt x="7619" y="156210"/>
                  </a:lnTo>
                  <a:lnTo>
                    <a:pt x="7619" y="149860"/>
                  </a:lnTo>
                  <a:close/>
                </a:path>
                <a:path w="7619" h="723900">
                  <a:moveTo>
                    <a:pt x="7619" y="156210"/>
                  </a:moveTo>
                  <a:lnTo>
                    <a:pt x="0" y="156210"/>
                  </a:lnTo>
                  <a:lnTo>
                    <a:pt x="0" y="157480"/>
                  </a:lnTo>
                  <a:lnTo>
                    <a:pt x="1269" y="157480"/>
                  </a:lnTo>
                  <a:lnTo>
                    <a:pt x="1269" y="158750"/>
                  </a:lnTo>
                  <a:lnTo>
                    <a:pt x="5079" y="158750"/>
                  </a:lnTo>
                  <a:lnTo>
                    <a:pt x="5079" y="160020"/>
                  </a:lnTo>
                  <a:lnTo>
                    <a:pt x="7619" y="160020"/>
                  </a:lnTo>
                  <a:lnTo>
                    <a:pt x="7619" y="156210"/>
                  </a:lnTo>
                  <a:close/>
                </a:path>
                <a:path w="7619" h="723900">
                  <a:moveTo>
                    <a:pt x="7619" y="300990"/>
                  </a:moveTo>
                  <a:lnTo>
                    <a:pt x="0" y="300990"/>
                  </a:lnTo>
                  <a:lnTo>
                    <a:pt x="0" y="308610"/>
                  </a:lnTo>
                  <a:lnTo>
                    <a:pt x="7619" y="308610"/>
                  </a:lnTo>
                  <a:lnTo>
                    <a:pt x="7619" y="300990"/>
                  </a:lnTo>
                  <a:close/>
                </a:path>
                <a:path w="7619" h="723900">
                  <a:moveTo>
                    <a:pt x="7619" y="308610"/>
                  </a:moveTo>
                  <a:lnTo>
                    <a:pt x="0" y="308610"/>
                  </a:lnTo>
                  <a:lnTo>
                    <a:pt x="0" y="353060"/>
                  </a:lnTo>
                  <a:lnTo>
                    <a:pt x="7619" y="353060"/>
                  </a:lnTo>
                  <a:lnTo>
                    <a:pt x="7619" y="308610"/>
                  </a:lnTo>
                  <a:close/>
                </a:path>
                <a:path w="7619" h="723900">
                  <a:moveTo>
                    <a:pt x="7619" y="353060"/>
                  </a:moveTo>
                  <a:lnTo>
                    <a:pt x="0" y="353060"/>
                  </a:lnTo>
                  <a:lnTo>
                    <a:pt x="0" y="426720"/>
                  </a:lnTo>
                  <a:lnTo>
                    <a:pt x="7619" y="426720"/>
                  </a:lnTo>
                  <a:lnTo>
                    <a:pt x="7619" y="353060"/>
                  </a:lnTo>
                  <a:close/>
                </a:path>
                <a:path w="7619" h="723900">
                  <a:moveTo>
                    <a:pt x="7619" y="566420"/>
                  </a:moveTo>
                  <a:lnTo>
                    <a:pt x="0" y="566420"/>
                  </a:lnTo>
                  <a:lnTo>
                    <a:pt x="0" y="568960"/>
                  </a:lnTo>
                  <a:lnTo>
                    <a:pt x="7619" y="568960"/>
                  </a:lnTo>
                  <a:lnTo>
                    <a:pt x="7619" y="566420"/>
                  </a:lnTo>
                  <a:close/>
                </a:path>
                <a:path w="7619" h="723900">
                  <a:moveTo>
                    <a:pt x="7619" y="568960"/>
                  </a:moveTo>
                  <a:lnTo>
                    <a:pt x="0" y="568960"/>
                  </a:lnTo>
                  <a:lnTo>
                    <a:pt x="0" y="575310"/>
                  </a:lnTo>
                  <a:lnTo>
                    <a:pt x="7619" y="575310"/>
                  </a:lnTo>
                  <a:lnTo>
                    <a:pt x="7619" y="568960"/>
                  </a:lnTo>
                  <a:close/>
                </a:path>
                <a:path w="7619" h="723900">
                  <a:moveTo>
                    <a:pt x="7619" y="575310"/>
                  </a:moveTo>
                  <a:lnTo>
                    <a:pt x="0" y="575310"/>
                  </a:lnTo>
                  <a:lnTo>
                    <a:pt x="0" y="581660"/>
                  </a:lnTo>
                  <a:lnTo>
                    <a:pt x="7619" y="581660"/>
                  </a:lnTo>
                  <a:lnTo>
                    <a:pt x="7619" y="575310"/>
                  </a:lnTo>
                  <a:close/>
                </a:path>
                <a:path w="7619" h="723900">
                  <a:moveTo>
                    <a:pt x="7619" y="581660"/>
                  </a:moveTo>
                  <a:lnTo>
                    <a:pt x="0" y="581660"/>
                  </a:lnTo>
                  <a:lnTo>
                    <a:pt x="0" y="588010"/>
                  </a:lnTo>
                  <a:lnTo>
                    <a:pt x="7619" y="588010"/>
                  </a:lnTo>
                  <a:lnTo>
                    <a:pt x="7619" y="581660"/>
                  </a:lnTo>
                  <a:close/>
                </a:path>
                <a:path w="7619" h="723900">
                  <a:moveTo>
                    <a:pt x="7619" y="588010"/>
                  </a:moveTo>
                  <a:lnTo>
                    <a:pt x="0" y="588010"/>
                  </a:lnTo>
                  <a:lnTo>
                    <a:pt x="0" y="594360"/>
                  </a:lnTo>
                  <a:lnTo>
                    <a:pt x="7619" y="594360"/>
                  </a:lnTo>
                  <a:lnTo>
                    <a:pt x="7619" y="588010"/>
                  </a:lnTo>
                  <a:close/>
                </a:path>
                <a:path w="7619" h="723900">
                  <a:moveTo>
                    <a:pt x="7619" y="594360"/>
                  </a:moveTo>
                  <a:lnTo>
                    <a:pt x="0" y="594360"/>
                  </a:lnTo>
                  <a:lnTo>
                    <a:pt x="0" y="600710"/>
                  </a:lnTo>
                  <a:lnTo>
                    <a:pt x="7619" y="600710"/>
                  </a:lnTo>
                  <a:lnTo>
                    <a:pt x="7619" y="594360"/>
                  </a:lnTo>
                  <a:close/>
                </a:path>
                <a:path w="7619" h="723900">
                  <a:moveTo>
                    <a:pt x="7619" y="600710"/>
                  </a:moveTo>
                  <a:lnTo>
                    <a:pt x="0" y="600710"/>
                  </a:lnTo>
                  <a:lnTo>
                    <a:pt x="0" y="607060"/>
                  </a:lnTo>
                  <a:lnTo>
                    <a:pt x="7619" y="607060"/>
                  </a:lnTo>
                  <a:lnTo>
                    <a:pt x="7619" y="600710"/>
                  </a:lnTo>
                  <a:close/>
                </a:path>
                <a:path w="7619" h="723900">
                  <a:moveTo>
                    <a:pt x="7619" y="607060"/>
                  </a:moveTo>
                  <a:lnTo>
                    <a:pt x="0" y="607060"/>
                  </a:lnTo>
                  <a:lnTo>
                    <a:pt x="0" y="613410"/>
                  </a:lnTo>
                  <a:lnTo>
                    <a:pt x="7619" y="613410"/>
                  </a:lnTo>
                  <a:lnTo>
                    <a:pt x="7619" y="607060"/>
                  </a:lnTo>
                  <a:close/>
                </a:path>
                <a:path w="7619" h="723900">
                  <a:moveTo>
                    <a:pt x="7619" y="613410"/>
                  </a:moveTo>
                  <a:lnTo>
                    <a:pt x="0" y="613410"/>
                  </a:lnTo>
                  <a:lnTo>
                    <a:pt x="0" y="619760"/>
                  </a:lnTo>
                  <a:lnTo>
                    <a:pt x="7619" y="619760"/>
                  </a:lnTo>
                  <a:lnTo>
                    <a:pt x="7619" y="613410"/>
                  </a:lnTo>
                  <a:close/>
                </a:path>
                <a:path w="7619" h="723900">
                  <a:moveTo>
                    <a:pt x="7619" y="619760"/>
                  </a:moveTo>
                  <a:lnTo>
                    <a:pt x="0" y="619760"/>
                  </a:lnTo>
                  <a:lnTo>
                    <a:pt x="0" y="626110"/>
                  </a:lnTo>
                  <a:lnTo>
                    <a:pt x="7619" y="626110"/>
                  </a:lnTo>
                  <a:lnTo>
                    <a:pt x="7619" y="619760"/>
                  </a:lnTo>
                  <a:close/>
                </a:path>
                <a:path w="7619" h="723900">
                  <a:moveTo>
                    <a:pt x="7619" y="626110"/>
                  </a:moveTo>
                  <a:lnTo>
                    <a:pt x="0" y="626110"/>
                  </a:lnTo>
                  <a:lnTo>
                    <a:pt x="0" y="632460"/>
                  </a:lnTo>
                  <a:lnTo>
                    <a:pt x="7619" y="632460"/>
                  </a:lnTo>
                  <a:lnTo>
                    <a:pt x="7619" y="626110"/>
                  </a:lnTo>
                  <a:close/>
                </a:path>
                <a:path w="7619" h="723900">
                  <a:moveTo>
                    <a:pt x="7619" y="632460"/>
                  </a:moveTo>
                  <a:lnTo>
                    <a:pt x="0" y="632460"/>
                  </a:lnTo>
                  <a:lnTo>
                    <a:pt x="0" y="638810"/>
                  </a:lnTo>
                  <a:lnTo>
                    <a:pt x="7619" y="638810"/>
                  </a:lnTo>
                  <a:lnTo>
                    <a:pt x="7619" y="632460"/>
                  </a:lnTo>
                  <a:close/>
                </a:path>
                <a:path w="7619" h="723900">
                  <a:moveTo>
                    <a:pt x="7619" y="638810"/>
                  </a:moveTo>
                  <a:lnTo>
                    <a:pt x="0" y="638810"/>
                  </a:lnTo>
                  <a:lnTo>
                    <a:pt x="0" y="645160"/>
                  </a:lnTo>
                  <a:lnTo>
                    <a:pt x="7619" y="645160"/>
                  </a:lnTo>
                  <a:lnTo>
                    <a:pt x="7619" y="638810"/>
                  </a:lnTo>
                  <a:close/>
                </a:path>
                <a:path w="7619" h="723900">
                  <a:moveTo>
                    <a:pt x="7619" y="645160"/>
                  </a:moveTo>
                  <a:lnTo>
                    <a:pt x="0" y="645160"/>
                  </a:lnTo>
                  <a:lnTo>
                    <a:pt x="0" y="651510"/>
                  </a:lnTo>
                  <a:lnTo>
                    <a:pt x="7619" y="651510"/>
                  </a:lnTo>
                  <a:lnTo>
                    <a:pt x="7619" y="645160"/>
                  </a:lnTo>
                  <a:close/>
                </a:path>
                <a:path w="7619" h="723900">
                  <a:moveTo>
                    <a:pt x="7619" y="651510"/>
                  </a:moveTo>
                  <a:lnTo>
                    <a:pt x="0" y="651510"/>
                  </a:lnTo>
                  <a:lnTo>
                    <a:pt x="0" y="657860"/>
                  </a:lnTo>
                  <a:lnTo>
                    <a:pt x="7619" y="657860"/>
                  </a:lnTo>
                  <a:lnTo>
                    <a:pt x="7619" y="651510"/>
                  </a:lnTo>
                  <a:close/>
                </a:path>
                <a:path w="7619" h="723900">
                  <a:moveTo>
                    <a:pt x="7619" y="657860"/>
                  </a:moveTo>
                  <a:lnTo>
                    <a:pt x="0" y="657860"/>
                  </a:lnTo>
                  <a:lnTo>
                    <a:pt x="0" y="664210"/>
                  </a:lnTo>
                  <a:lnTo>
                    <a:pt x="7619" y="664210"/>
                  </a:lnTo>
                  <a:lnTo>
                    <a:pt x="7619" y="657860"/>
                  </a:lnTo>
                  <a:close/>
                </a:path>
                <a:path w="7619" h="723900">
                  <a:moveTo>
                    <a:pt x="7619" y="664210"/>
                  </a:moveTo>
                  <a:lnTo>
                    <a:pt x="0" y="664210"/>
                  </a:lnTo>
                  <a:lnTo>
                    <a:pt x="0" y="670560"/>
                  </a:lnTo>
                  <a:lnTo>
                    <a:pt x="7619" y="670560"/>
                  </a:lnTo>
                  <a:lnTo>
                    <a:pt x="7619" y="664210"/>
                  </a:lnTo>
                  <a:close/>
                </a:path>
                <a:path w="7619" h="723900">
                  <a:moveTo>
                    <a:pt x="7619" y="670560"/>
                  </a:moveTo>
                  <a:lnTo>
                    <a:pt x="0" y="670560"/>
                  </a:lnTo>
                  <a:lnTo>
                    <a:pt x="0" y="676910"/>
                  </a:lnTo>
                  <a:lnTo>
                    <a:pt x="7619" y="676910"/>
                  </a:lnTo>
                  <a:lnTo>
                    <a:pt x="7619" y="670560"/>
                  </a:lnTo>
                  <a:close/>
                </a:path>
                <a:path w="7619" h="723900">
                  <a:moveTo>
                    <a:pt x="7619" y="676910"/>
                  </a:moveTo>
                  <a:lnTo>
                    <a:pt x="0" y="676910"/>
                  </a:lnTo>
                  <a:lnTo>
                    <a:pt x="0" y="683260"/>
                  </a:lnTo>
                  <a:lnTo>
                    <a:pt x="7619" y="683260"/>
                  </a:lnTo>
                  <a:lnTo>
                    <a:pt x="7619" y="676910"/>
                  </a:lnTo>
                  <a:close/>
                </a:path>
                <a:path w="7619" h="723900">
                  <a:moveTo>
                    <a:pt x="7619" y="683260"/>
                  </a:moveTo>
                  <a:lnTo>
                    <a:pt x="0" y="683260"/>
                  </a:lnTo>
                  <a:lnTo>
                    <a:pt x="0" y="689610"/>
                  </a:lnTo>
                  <a:lnTo>
                    <a:pt x="7619" y="689610"/>
                  </a:lnTo>
                  <a:lnTo>
                    <a:pt x="7619" y="683260"/>
                  </a:lnTo>
                  <a:close/>
                </a:path>
                <a:path w="7619" h="723900">
                  <a:moveTo>
                    <a:pt x="7619" y="689610"/>
                  </a:moveTo>
                  <a:lnTo>
                    <a:pt x="0" y="689610"/>
                  </a:lnTo>
                  <a:lnTo>
                    <a:pt x="0" y="695960"/>
                  </a:lnTo>
                  <a:lnTo>
                    <a:pt x="7619" y="695960"/>
                  </a:lnTo>
                  <a:lnTo>
                    <a:pt x="7619" y="689610"/>
                  </a:lnTo>
                  <a:close/>
                </a:path>
                <a:path w="7619" h="723900">
                  <a:moveTo>
                    <a:pt x="7619" y="695960"/>
                  </a:moveTo>
                  <a:lnTo>
                    <a:pt x="0" y="695960"/>
                  </a:lnTo>
                  <a:lnTo>
                    <a:pt x="0" y="702310"/>
                  </a:lnTo>
                  <a:lnTo>
                    <a:pt x="7619" y="702310"/>
                  </a:lnTo>
                  <a:lnTo>
                    <a:pt x="7619" y="695960"/>
                  </a:lnTo>
                  <a:close/>
                </a:path>
                <a:path w="7619" h="723900">
                  <a:moveTo>
                    <a:pt x="7619" y="702310"/>
                  </a:moveTo>
                  <a:lnTo>
                    <a:pt x="0" y="702310"/>
                  </a:lnTo>
                  <a:lnTo>
                    <a:pt x="0" y="708660"/>
                  </a:lnTo>
                  <a:lnTo>
                    <a:pt x="7619" y="708660"/>
                  </a:lnTo>
                  <a:lnTo>
                    <a:pt x="7619" y="702310"/>
                  </a:lnTo>
                  <a:close/>
                </a:path>
                <a:path w="7619" h="723900">
                  <a:moveTo>
                    <a:pt x="7619" y="708660"/>
                  </a:moveTo>
                  <a:lnTo>
                    <a:pt x="0" y="708660"/>
                  </a:lnTo>
                  <a:lnTo>
                    <a:pt x="0" y="715010"/>
                  </a:lnTo>
                  <a:lnTo>
                    <a:pt x="7619" y="715010"/>
                  </a:lnTo>
                  <a:lnTo>
                    <a:pt x="7619" y="708660"/>
                  </a:lnTo>
                  <a:close/>
                </a:path>
                <a:path w="7619" h="723900">
                  <a:moveTo>
                    <a:pt x="7619" y="715010"/>
                  </a:moveTo>
                  <a:lnTo>
                    <a:pt x="0" y="715010"/>
                  </a:lnTo>
                  <a:lnTo>
                    <a:pt x="0" y="721360"/>
                  </a:lnTo>
                  <a:lnTo>
                    <a:pt x="7619" y="721360"/>
                  </a:lnTo>
                  <a:lnTo>
                    <a:pt x="7619" y="715010"/>
                  </a:lnTo>
                  <a:close/>
                </a:path>
                <a:path w="7619" h="723900">
                  <a:moveTo>
                    <a:pt x="7619" y="721360"/>
                  </a:moveTo>
                  <a:lnTo>
                    <a:pt x="0" y="721360"/>
                  </a:lnTo>
                  <a:lnTo>
                    <a:pt x="0" y="723900"/>
                  </a:lnTo>
                  <a:lnTo>
                    <a:pt x="7619" y="723900"/>
                  </a:lnTo>
                  <a:lnTo>
                    <a:pt x="7619" y="721360"/>
                  </a:lnTo>
                  <a:close/>
                </a:path>
              </a:pathLst>
            </a:custGeom>
            <a:solidFill>
              <a:srgbClr val="5000F4"/>
            </a:solidFill>
          </p:spPr>
          <p:txBody>
            <a:bodyPr bIns="0" lIns="0" rIns="0" rtlCol="0" tIns="0" wrap="square"/>
            <a:p/>
          </p:txBody>
        </p:sp>
        <p:sp>
          <p:nvSpPr>
            <p:cNvPr id="1049431" name="object 725"/>
            <p:cNvSpPr/>
            <p:nvPr/>
          </p:nvSpPr>
          <p:spPr>
            <a:xfrm>
              <a:off x="3225800" y="4456429"/>
              <a:ext cx="0" cy="157480"/>
            </a:xfrm>
            <a:custGeom>
              <a:avLst/>
              <a:ahLst/>
              <a:rect l="l" t="t" r="r" b="b"/>
              <a:pathLst>
                <a:path w="0" h="157479">
                  <a:moveTo>
                    <a:pt x="0" y="0"/>
                  </a:moveTo>
                  <a:lnTo>
                    <a:pt x="0" y="157480"/>
                  </a:lnTo>
                </a:path>
              </a:pathLst>
            </a:custGeom>
            <a:ln w="7620">
              <a:solidFill>
                <a:srgbClr val="4E00F4"/>
              </a:solidFill>
            </a:ln>
          </p:spPr>
          <p:txBody>
            <a:bodyPr bIns="0" lIns="0" rIns="0" rtlCol="0" tIns="0" wrap="square"/>
            <a:p/>
          </p:txBody>
        </p:sp>
        <p:sp>
          <p:nvSpPr>
            <p:cNvPr id="1049432" name="object 726"/>
            <p:cNvSpPr/>
            <p:nvPr/>
          </p:nvSpPr>
          <p:spPr>
            <a:xfrm>
              <a:off x="3221990" y="4757419"/>
              <a:ext cx="7620" cy="125730"/>
            </a:xfrm>
            <a:custGeom>
              <a:avLst/>
              <a:ahLst/>
              <a:rect l="l" t="t" r="r" b="b"/>
              <a:pathLst>
                <a:path w="7619" h="125729">
                  <a:moveTo>
                    <a:pt x="7620" y="52082"/>
                  </a:moveTo>
                  <a:lnTo>
                    <a:pt x="0" y="52082"/>
                  </a:lnTo>
                  <a:lnTo>
                    <a:pt x="0" y="125730"/>
                  </a:lnTo>
                  <a:lnTo>
                    <a:pt x="7620" y="125730"/>
                  </a:lnTo>
                  <a:lnTo>
                    <a:pt x="7620" y="52082"/>
                  </a:lnTo>
                  <a:close/>
                </a:path>
                <a:path w="7619" h="125729">
                  <a:moveTo>
                    <a:pt x="7620" y="7632"/>
                  </a:moveTo>
                  <a:lnTo>
                    <a:pt x="0" y="7632"/>
                  </a:lnTo>
                  <a:lnTo>
                    <a:pt x="0" y="52070"/>
                  </a:lnTo>
                  <a:lnTo>
                    <a:pt x="7620" y="52070"/>
                  </a:lnTo>
                  <a:lnTo>
                    <a:pt x="7620" y="7632"/>
                  </a:lnTo>
                  <a:close/>
                </a:path>
                <a:path w="7619" h="125729">
                  <a:moveTo>
                    <a:pt x="762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7620" y="762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4E00F4"/>
            </a:solidFill>
          </p:spPr>
          <p:txBody>
            <a:bodyPr bIns="0" lIns="0" rIns="0" rtlCol="0" tIns="0" wrap="square"/>
            <a:p/>
          </p:txBody>
        </p:sp>
        <p:sp>
          <p:nvSpPr>
            <p:cNvPr id="1049433" name="object 727"/>
            <p:cNvSpPr/>
            <p:nvPr/>
          </p:nvSpPr>
          <p:spPr>
            <a:xfrm>
              <a:off x="3225800" y="5022849"/>
              <a:ext cx="0" cy="157480"/>
            </a:xfrm>
            <a:custGeom>
              <a:avLst/>
              <a:ahLst/>
              <a:rect l="l" t="t" r="r" b="b"/>
              <a:pathLst>
                <a:path w="0" h="157479">
                  <a:moveTo>
                    <a:pt x="0" y="0"/>
                  </a:moveTo>
                  <a:lnTo>
                    <a:pt x="0" y="157480"/>
                  </a:lnTo>
                </a:path>
              </a:pathLst>
            </a:custGeom>
            <a:ln w="7620">
              <a:solidFill>
                <a:srgbClr val="4E00F4"/>
              </a:solidFill>
            </a:ln>
          </p:spPr>
          <p:txBody>
            <a:bodyPr bIns="0" lIns="0" rIns="0" rtlCol="0" tIns="0" wrap="square"/>
            <a:p/>
          </p:txBody>
        </p:sp>
        <p:sp>
          <p:nvSpPr>
            <p:cNvPr id="1049434" name="object 728"/>
            <p:cNvSpPr/>
            <p:nvPr/>
          </p:nvSpPr>
          <p:spPr>
            <a:xfrm>
              <a:off x="3215640" y="4456429"/>
              <a:ext cx="6350" cy="723900"/>
            </a:xfrm>
            <a:custGeom>
              <a:avLst/>
              <a:ahLst/>
              <a:rect l="l" t="t" r="r" b="b"/>
              <a:pathLst>
                <a:path w="6350" h="723900">
                  <a:moveTo>
                    <a:pt x="6350" y="0"/>
                  </a:moveTo>
                  <a:lnTo>
                    <a:pt x="0" y="0"/>
                  </a:lnTo>
                  <a:lnTo>
                    <a:pt x="0" y="3810"/>
                  </a:lnTo>
                  <a:lnTo>
                    <a:pt x="6350" y="3810"/>
                  </a:lnTo>
                  <a:lnTo>
                    <a:pt x="6350" y="0"/>
                  </a:lnTo>
                  <a:close/>
                </a:path>
                <a:path w="6350" h="723900">
                  <a:moveTo>
                    <a:pt x="6350" y="3810"/>
                  </a:moveTo>
                  <a:lnTo>
                    <a:pt x="0" y="3810"/>
                  </a:lnTo>
                  <a:lnTo>
                    <a:pt x="0" y="10160"/>
                  </a:lnTo>
                  <a:lnTo>
                    <a:pt x="6350" y="10160"/>
                  </a:lnTo>
                  <a:lnTo>
                    <a:pt x="6350" y="3810"/>
                  </a:lnTo>
                  <a:close/>
                </a:path>
                <a:path w="6350" h="723900">
                  <a:moveTo>
                    <a:pt x="6350" y="10160"/>
                  </a:moveTo>
                  <a:lnTo>
                    <a:pt x="0" y="10160"/>
                  </a:lnTo>
                  <a:lnTo>
                    <a:pt x="0" y="16510"/>
                  </a:lnTo>
                  <a:lnTo>
                    <a:pt x="6350" y="16510"/>
                  </a:lnTo>
                  <a:lnTo>
                    <a:pt x="6350" y="10160"/>
                  </a:lnTo>
                  <a:close/>
                </a:path>
                <a:path w="6350" h="723900">
                  <a:moveTo>
                    <a:pt x="6350" y="16510"/>
                  </a:moveTo>
                  <a:lnTo>
                    <a:pt x="0" y="16510"/>
                  </a:lnTo>
                  <a:lnTo>
                    <a:pt x="0" y="22860"/>
                  </a:lnTo>
                  <a:lnTo>
                    <a:pt x="6350" y="22860"/>
                  </a:lnTo>
                  <a:lnTo>
                    <a:pt x="6350" y="16510"/>
                  </a:lnTo>
                  <a:close/>
                </a:path>
                <a:path w="6350" h="723900">
                  <a:moveTo>
                    <a:pt x="6350" y="22860"/>
                  </a:moveTo>
                  <a:lnTo>
                    <a:pt x="0" y="22860"/>
                  </a:lnTo>
                  <a:lnTo>
                    <a:pt x="0" y="29210"/>
                  </a:lnTo>
                  <a:lnTo>
                    <a:pt x="6350" y="29210"/>
                  </a:lnTo>
                  <a:lnTo>
                    <a:pt x="6350" y="22860"/>
                  </a:lnTo>
                  <a:close/>
                </a:path>
                <a:path w="6350" h="723900">
                  <a:moveTo>
                    <a:pt x="6350" y="29210"/>
                  </a:moveTo>
                  <a:lnTo>
                    <a:pt x="0" y="29210"/>
                  </a:lnTo>
                  <a:lnTo>
                    <a:pt x="0" y="35560"/>
                  </a:lnTo>
                  <a:lnTo>
                    <a:pt x="6350" y="35560"/>
                  </a:lnTo>
                  <a:lnTo>
                    <a:pt x="6350" y="29210"/>
                  </a:lnTo>
                  <a:close/>
                </a:path>
                <a:path w="6350" h="723900">
                  <a:moveTo>
                    <a:pt x="6350" y="35560"/>
                  </a:moveTo>
                  <a:lnTo>
                    <a:pt x="0" y="35560"/>
                  </a:lnTo>
                  <a:lnTo>
                    <a:pt x="0" y="41910"/>
                  </a:lnTo>
                  <a:lnTo>
                    <a:pt x="6350" y="41910"/>
                  </a:lnTo>
                  <a:lnTo>
                    <a:pt x="6350" y="35560"/>
                  </a:lnTo>
                  <a:close/>
                </a:path>
                <a:path w="6350" h="723900">
                  <a:moveTo>
                    <a:pt x="6350" y="41910"/>
                  </a:moveTo>
                  <a:lnTo>
                    <a:pt x="0" y="41910"/>
                  </a:lnTo>
                  <a:lnTo>
                    <a:pt x="0" y="48260"/>
                  </a:lnTo>
                  <a:lnTo>
                    <a:pt x="6350" y="48260"/>
                  </a:lnTo>
                  <a:lnTo>
                    <a:pt x="6350" y="41910"/>
                  </a:lnTo>
                  <a:close/>
                </a:path>
                <a:path w="6350" h="723900">
                  <a:moveTo>
                    <a:pt x="6350" y="48260"/>
                  </a:moveTo>
                  <a:lnTo>
                    <a:pt x="0" y="48260"/>
                  </a:lnTo>
                  <a:lnTo>
                    <a:pt x="0" y="54610"/>
                  </a:lnTo>
                  <a:lnTo>
                    <a:pt x="6350" y="54610"/>
                  </a:lnTo>
                  <a:lnTo>
                    <a:pt x="6350" y="48260"/>
                  </a:lnTo>
                  <a:close/>
                </a:path>
                <a:path w="6350" h="723900">
                  <a:moveTo>
                    <a:pt x="6350" y="54610"/>
                  </a:moveTo>
                  <a:lnTo>
                    <a:pt x="0" y="54610"/>
                  </a:lnTo>
                  <a:lnTo>
                    <a:pt x="0" y="60960"/>
                  </a:lnTo>
                  <a:lnTo>
                    <a:pt x="6350" y="60960"/>
                  </a:lnTo>
                  <a:lnTo>
                    <a:pt x="6350" y="54610"/>
                  </a:lnTo>
                  <a:close/>
                </a:path>
                <a:path w="6350" h="723900">
                  <a:moveTo>
                    <a:pt x="6350" y="60960"/>
                  </a:moveTo>
                  <a:lnTo>
                    <a:pt x="0" y="60960"/>
                  </a:lnTo>
                  <a:lnTo>
                    <a:pt x="0" y="67310"/>
                  </a:lnTo>
                  <a:lnTo>
                    <a:pt x="6350" y="67310"/>
                  </a:lnTo>
                  <a:lnTo>
                    <a:pt x="6350" y="60960"/>
                  </a:lnTo>
                  <a:close/>
                </a:path>
                <a:path w="6350" h="723900">
                  <a:moveTo>
                    <a:pt x="6350" y="67310"/>
                  </a:moveTo>
                  <a:lnTo>
                    <a:pt x="0" y="67310"/>
                  </a:lnTo>
                  <a:lnTo>
                    <a:pt x="0" y="73660"/>
                  </a:lnTo>
                  <a:lnTo>
                    <a:pt x="6350" y="73660"/>
                  </a:lnTo>
                  <a:lnTo>
                    <a:pt x="6350" y="67310"/>
                  </a:lnTo>
                  <a:close/>
                </a:path>
                <a:path w="6350" h="723900">
                  <a:moveTo>
                    <a:pt x="6350" y="73660"/>
                  </a:moveTo>
                  <a:lnTo>
                    <a:pt x="0" y="73660"/>
                  </a:lnTo>
                  <a:lnTo>
                    <a:pt x="0" y="80010"/>
                  </a:lnTo>
                  <a:lnTo>
                    <a:pt x="6350" y="80010"/>
                  </a:lnTo>
                  <a:lnTo>
                    <a:pt x="6350" y="73660"/>
                  </a:lnTo>
                  <a:close/>
                </a:path>
                <a:path w="6350" h="723900">
                  <a:moveTo>
                    <a:pt x="6350" y="80010"/>
                  </a:moveTo>
                  <a:lnTo>
                    <a:pt x="0" y="80010"/>
                  </a:lnTo>
                  <a:lnTo>
                    <a:pt x="0" y="86360"/>
                  </a:lnTo>
                  <a:lnTo>
                    <a:pt x="6350" y="86360"/>
                  </a:lnTo>
                  <a:lnTo>
                    <a:pt x="6350" y="80010"/>
                  </a:lnTo>
                  <a:close/>
                </a:path>
                <a:path w="6350" h="723900">
                  <a:moveTo>
                    <a:pt x="6350" y="86360"/>
                  </a:moveTo>
                  <a:lnTo>
                    <a:pt x="0" y="86360"/>
                  </a:lnTo>
                  <a:lnTo>
                    <a:pt x="0" y="92710"/>
                  </a:lnTo>
                  <a:lnTo>
                    <a:pt x="6350" y="92710"/>
                  </a:lnTo>
                  <a:lnTo>
                    <a:pt x="6350" y="86360"/>
                  </a:lnTo>
                  <a:close/>
                </a:path>
                <a:path w="6350" h="723900">
                  <a:moveTo>
                    <a:pt x="6350" y="92710"/>
                  </a:moveTo>
                  <a:lnTo>
                    <a:pt x="0" y="92710"/>
                  </a:lnTo>
                  <a:lnTo>
                    <a:pt x="0" y="99060"/>
                  </a:lnTo>
                  <a:lnTo>
                    <a:pt x="6350" y="99060"/>
                  </a:lnTo>
                  <a:lnTo>
                    <a:pt x="6350" y="92710"/>
                  </a:lnTo>
                  <a:close/>
                </a:path>
                <a:path w="6350" h="723900">
                  <a:moveTo>
                    <a:pt x="6350" y="99060"/>
                  </a:moveTo>
                  <a:lnTo>
                    <a:pt x="0" y="99060"/>
                  </a:lnTo>
                  <a:lnTo>
                    <a:pt x="0" y="105410"/>
                  </a:lnTo>
                  <a:lnTo>
                    <a:pt x="6350" y="105410"/>
                  </a:lnTo>
                  <a:lnTo>
                    <a:pt x="6350" y="99060"/>
                  </a:lnTo>
                  <a:close/>
                </a:path>
                <a:path w="6350" h="723900">
                  <a:moveTo>
                    <a:pt x="6350" y="105410"/>
                  </a:moveTo>
                  <a:lnTo>
                    <a:pt x="0" y="105410"/>
                  </a:lnTo>
                  <a:lnTo>
                    <a:pt x="0" y="111760"/>
                  </a:lnTo>
                  <a:lnTo>
                    <a:pt x="6350" y="111760"/>
                  </a:lnTo>
                  <a:lnTo>
                    <a:pt x="6350" y="105410"/>
                  </a:lnTo>
                  <a:close/>
                </a:path>
                <a:path w="6350" h="723900">
                  <a:moveTo>
                    <a:pt x="6350" y="111760"/>
                  </a:moveTo>
                  <a:lnTo>
                    <a:pt x="0" y="111760"/>
                  </a:lnTo>
                  <a:lnTo>
                    <a:pt x="0" y="118110"/>
                  </a:lnTo>
                  <a:lnTo>
                    <a:pt x="6350" y="118110"/>
                  </a:lnTo>
                  <a:lnTo>
                    <a:pt x="6350" y="111760"/>
                  </a:lnTo>
                  <a:close/>
                </a:path>
                <a:path w="6350" h="723900">
                  <a:moveTo>
                    <a:pt x="6350" y="118110"/>
                  </a:moveTo>
                  <a:lnTo>
                    <a:pt x="0" y="118110"/>
                  </a:lnTo>
                  <a:lnTo>
                    <a:pt x="0" y="124460"/>
                  </a:lnTo>
                  <a:lnTo>
                    <a:pt x="6350" y="124460"/>
                  </a:lnTo>
                  <a:lnTo>
                    <a:pt x="6350" y="118110"/>
                  </a:lnTo>
                  <a:close/>
                </a:path>
                <a:path w="6350" h="723900">
                  <a:moveTo>
                    <a:pt x="6350" y="124460"/>
                  </a:moveTo>
                  <a:lnTo>
                    <a:pt x="0" y="124460"/>
                  </a:lnTo>
                  <a:lnTo>
                    <a:pt x="0" y="130810"/>
                  </a:lnTo>
                  <a:lnTo>
                    <a:pt x="6350" y="130810"/>
                  </a:lnTo>
                  <a:lnTo>
                    <a:pt x="6350" y="124460"/>
                  </a:lnTo>
                  <a:close/>
                </a:path>
                <a:path w="6350" h="723900">
                  <a:moveTo>
                    <a:pt x="6350" y="130810"/>
                  </a:moveTo>
                  <a:lnTo>
                    <a:pt x="0" y="130810"/>
                  </a:lnTo>
                  <a:lnTo>
                    <a:pt x="0" y="137160"/>
                  </a:lnTo>
                  <a:lnTo>
                    <a:pt x="6350" y="137160"/>
                  </a:lnTo>
                  <a:lnTo>
                    <a:pt x="6350" y="130810"/>
                  </a:lnTo>
                  <a:close/>
                </a:path>
                <a:path w="6350" h="723900">
                  <a:moveTo>
                    <a:pt x="6350" y="137160"/>
                  </a:moveTo>
                  <a:lnTo>
                    <a:pt x="0" y="137160"/>
                  </a:lnTo>
                  <a:lnTo>
                    <a:pt x="0" y="143510"/>
                  </a:lnTo>
                  <a:lnTo>
                    <a:pt x="6350" y="143510"/>
                  </a:lnTo>
                  <a:lnTo>
                    <a:pt x="6350" y="137160"/>
                  </a:lnTo>
                  <a:close/>
                </a:path>
                <a:path w="6350" h="723900">
                  <a:moveTo>
                    <a:pt x="6350" y="143510"/>
                  </a:moveTo>
                  <a:lnTo>
                    <a:pt x="0" y="143510"/>
                  </a:lnTo>
                  <a:lnTo>
                    <a:pt x="0" y="149860"/>
                  </a:lnTo>
                  <a:lnTo>
                    <a:pt x="6350" y="149860"/>
                  </a:lnTo>
                  <a:lnTo>
                    <a:pt x="6350" y="143510"/>
                  </a:lnTo>
                  <a:close/>
                </a:path>
                <a:path w="6350" h="723900">
                  <a:moveTo>
                    <a:pt x="6350" y="149860"/>
                  </a:moveTo>
                  <a:lnTo>
                    <a:pt x="0" y="149860"/>
                  </a:lnTo>
                  <a:lnTo>
                    <a:pt x="0" y="156210"/>
                  </a:lnTo>
                  <a:lnTo>
                    <a:pt x="6350" y="156210"/>
                  </a:lnTo>
                  <a:lnTo>
                    <a:pt x="6350" y="149860"/>
                  </a:lnTo>
                  <a:close/>
                </a:path>
                <a:path w="6350" h="723900">
                  <a:moveTo>
                    <a:pt x="6350" y="300990"/>
                  </a:moveTo>
                  <a:lnTo>
                    <a:pt x="0" y="300990"/>
                  </a:lnTo>
                  <a:lnTo>
                    <a:pt x="0" y="308610"/>
                  </a:lnTo>
                  <a:lnTo>
                    <a:pt x="6350" y="308610"/>
                  </a:lnTo>
                  <a:lnTo>
                    <a:pt x="6350" y="300990"/>
                  </a:lnTo>
                  <a:close/>
                </a:path>
                <a:path w="6350" h="723900">
                  <a:moveTo>
                    <a:pt x="6350" y="308610"/>
                  </a:moveTo>
                  <a:lnTo>
                    <a:pt x="0" y="308610"/>
                  </a:lnTo>
                  <a:lnTo>
                    <a:pt x="0" y="353060"/>
                  </a:lnTo>
                  <a:lnTo>
                    <a:pt x="6350" y="353060"/>
                  </a:lnTo>
                  <a:lnTo>
                    <a:pt x="6350" y="308610"/>
                  </a:lnTo>
                  <a:close/>
                </a:path>
                <a:path w="6350" h="723900">
                  <a:moveTo>
                    <a:pt x="6350" y="353060"/>
                  </a:moveTo>
                  <a:lnTo>
                    <a:pt x="0" y="353060"/>
                  </a:lnTo>
                  <a:lnTo>
                    <a:pt x="0" y="426720"/>
                  </a:lnTo>
                  <a:lnTo>
                    <a:pt x="6350" y="426720"/>
                  </a:lnTo>
                  <a:lnTo>
                    <a:pt x="6350" y="353060"/>
                  </a:lnTo>
                  <a:close/>
                </a:path>
                <a:path w="6350" h="723900">
                  <a:moveTo>
                    <a:pt x="6350" y="566420"/>
                  </a:moveTo>
                  <a:lnTo>
                    <a:pt x="5080" y="566420"/>
                  </a:lnTo>
                  <a:lnTo>
                    <a:pt x="5080" y="567690"/>
                  </a:lnTo>
                  <a:lnTo>
                    <a:pt x="0" y="567690"/>
                  </a:lnTo>
                  <a:lnTo>
                    <a:pt x="0" y="568960"/>
                  </a:lnTo>
                  <a:lnTo>
                    <a:pt x="6350" y="568960"/>
                  </a:lnTo>
                  <a:lnTo>
                    <a:pt x="6350" y="566420"/>
                  </a:lnTo>
                  <a:close/>
                </a:path>
                <a:path w="6350" h="723900">
                  <a:moveTo>
                    <a:pt x="6350" y="568960"/>
                  </a:moveTo>
                  <a:lnTo>
                    <a:pt x="0" y="568960"/>
                  </a:lnTo>
                  <a:lnTo>
                    <a:pt x="0" y="575310"/>
                  </a:lnTo>
                  <a:lnTo>
                    <a:pt x="6350" y="575310"/>
                  </a:lnTo>
                  <a:lnTo>
                    <a:pt x="6350" y="568960"/>
                  </a:lnTo>
                  <a:close/>
                </a:path>
                <a:path w="6350" h="723900">
                  <a:moveTo>
                    <a:pt x="6350" y="575310"/>
                  </a:moveTo>
                  <a:lnTo>
                    <a:pt x="0" y="575310"/>
                  </a:lnTo>
                  <a:lnTo>
                    <a:pt x="0" y="581660"/>
                  </a:lnTo>
                  <a:lnTo>
                    <a:pt x="6350" y="581660"/>
                  </a:lnTo>
                  <a:lnTo>
                    <a:pt x="6350" y="575310"/>
                  </a:lnTo>
                  <a:close/>
                </a:path>
                <a:path w="6350" h="723900">
                  <a:moveTo>
                    <a:pt x="6350" y="581660"/>
                  </a:moveTo>
                  <a:lnTo>
                    <a:pt x="0" y="581660"/>
                  </a:lnTo>
                  <a:lnTo>
                    <a:pt x="0" y="588010"/>
                  </a:lnTo>
                  <a:lnTo>
                    <a:pt x="6350" y="588010"/>
                  </a:lnTo>
                  <a:lnTo>
                    <a:pt x="6350" y="581660"/>
                  </a:lnTo>
                  <a:close/>
                </a:path>
                <a:path w="6350" h="723900">
                  <a:moveTo>
                    <a:pt x="6350" y="588010"/>
                  </a:moveTo>
                  <a:lnTo>
                    <a:pt x="0" y="588010"/>
                  </a:lnTo>
                  <a:lnTo>
                    <a:pt x="0" y="594360"/>
                  </a:lnTo>
                  <a:lnTo>
                    <a:pt x="6350" y="594360"/>
                  </a:lnTo>
                  <a:lnTo>
                    <a:pt x="6350" y="588010"/>
                  </a:lnTo>
                  <a:close/>
                </a:path>
                <a:path w="6350" h="723900">
                  <a:moveTo>
                    <a:pt x="6350" y="594360"/>
                  </a:moveTo>
                  <a:lnTo>
                    <a:pt x="0" y="594360"/>
                  </a:lnTo>
                  <a:lnTo>
                    <a:pt x="0" y="600710"/>
                  </a:lnTo>
                  <a:lnTo>
                    <a:pt x="6350" y="600710"/>
                  </a:lnTo>
                  <a:lnTo>
                    <a:pt x="6350" y="594360"/>
                  </a:lnTo>
                  <a:close/>
                </a:path>
                <a:path w="6350" h="723900">
                  <a:moveTo>
                    <a:pt x="6350" y="600710"/>
                  </a:moveTo>
                  <a:lnTo>
                    <a:pt x="0" y="600710"/>
                  </a:lnTo>
                  <a:lnTo>
                    <a:pt x="0" y="607060"/>
                  </a:lnTo>
                  <a:lnTo>
                    <a:pt x="6350" y="607060"/>
                  </a:lnTo>
                  <a:lnTo>
                    <a:pt x="6350" y="600710"/>
                  </a:lnTo>
                  <a:close/>
                </a:path>
                <a:path w="6350" h="723900">
                  <a:moveTo>
                    <a:pt x="6350" y="607060"/>
                  </a:moveTo>
                  <a:lnTo>
                    <a:pt x="0" y="607060"/>
                  </a:lnTo>
                  <a:lnTo>
                    <a:pt x="0" y="613410"/>
                  </a:lnTo>
                  <a:lnTo>
                    <a:pt x="6350" y="613410"/>
                  </a:lnTo>
                  <a:lnTo>
                    <a:pt x="6350" y="607060"/>
                  </a:lnTo>
                  <a:close/>
                </a:path>
                <a:path w="6350" h="723900">
                  <a:moveTo>
                    <a:pt x="6350" y="613410"/>
                  </a:moveTo>
                  <a:lnTo>
                    <a:pt x="0" y="613410"/>
                  </a:lnTo>
                  <a:lnTo>
                    <a:pt x="0" y="619760"/>
                  </a:lnTo>
                  <a:lnTo>
                    <a:pt x="6350" y="619760"/>
                  </a:lnTo>
                  <a:lnTo>
                    <a:pt x="6350" y="613410"/>
                  </a:lnTo>
                  <a:close/>
                </a:path>
                <a:path w="6350" h="723900">
                  <a:moveTo>
                    <a:pt x="6350" y="619760"/>
                  </a:moveTo>
                  <a:lnTo>
                    <a:pt x="0" y="619760"/>
                  </a:lnTo>
                  <a:lnTo>
                    <a:pt x="0" y="626110"/>
                  </a:lnTo>
                  <a:lnTo>
                    <a:pt x="6350" y="626110"/>
                  </a:lnTo>
                  <a:lnTo>
                    <a:pt x="6350" y="619760"/>
                  </a:lnTo>
                  <a:close/>
                </a:path>
                <a:path w="6350" h="723900">
                  <a:moveTo>
                    <a:pt x="6350" y="626110"/>
                  </a:moveTo>
                  <a:lnTo>
                    <a:pt x="0" y="626110"/>
                  </a:lnTo>
                  <a:lnTo>
                    <a:pt x="0" y="632460"/>
                  </a:lnTo>
                  <a:lnTo>
                    <a:pt x="6350" y="632460"/>
                  </a:lnTo>
                  <a:lnTo>
                    <a:pt x="6350" y="626110"/>
                  </a:lnTo>
                  <a:close/>
                </a:path>
                <a:path w="6350" h="723900">
                  <a:moveTo>
                    <a:pt x="6350" y="632460"/>
                  </a:moveTo>
                  <a:lnTo>
                    <a:pt x="0" y="632460"/>
                  </a:lnTo>
                  <a:lnTo>
                    <a:pt x="0" y="638810"/>
                  </a:lnTo>
                  <a:lnTo>
                    <a:pt x="6350" y="638810"/>
                  </a:lnTo>
                  <a:lnTo>
                    <a:pt x="6350" y="632460"/>
                  </a:lnTo>
                  <a:close/>
                </a:path>
                <a:path w="6350" h="723900">
                  <a:moveTo>
                    <a:pt x="6350" y="638810"/>
                  </a:moveTo>
                  <a:lnTo>
                    <a:pt x="0" y="638810"/>
                  </a:lnTo>
                  <a:lnTo>
                    <a:pt x="0" y="645160"/>
                  </a:lnTo>
                  <a:lnTo>
                    <a:pt x="6350" y="645160"/>
                  </a:lnTo>
                  <a:lnTo>
                    <a:pt x="6350" y="638810"/>
                  </a:lnTo>
                  <a:close/>
                </a:path>
                <a:path w="6350" h="723900">
                  <a:moveTo>
                    <a:pt x="6350" y="645160"/>
                  </a:moveTo>
                  <a:lnTo>
                    <a:pt x="0" y="645160"/>
                  </a:lnTo>
                  <a:lnTo>
                    <a:pt x="0" y="651510"/>
                  </a:lnTo>
                  <a:lnTo>
                    <a:pt x="6350" y="651510"/>
                  </a:lnTo>
                  <a:lnTo>
                    <a:pt x="6350" y="645160"/>
                  </a:lnTo>
                  <a:close/>
                </a:path>
                <a:path w="6350" h="723900">
                  <a:moveTo>
                    <a:pt x="6350" y="651510"/>
                  </a:moveTo>
                  <a:lnTo>
                    <a:pt x="0" y="651510"/>
                  </a:lnTo>
                  <a:lnTo>
                    <a:pt x="0" y="657860"/>
                  </a:lnTo>
                  <a:lnTo>
                    <a:pt x="6350" y="657860"/>
                  </a:lnTo>
                  <a:lnTo>
                    <a:pt x="6350" y="651510"/>
                  </a:lnTo>
                  <a:close/>
                </a:path>
                <a:path w="6350" h="723900">
                  <a:moveTo>
                    <a:pt x="6350" y="657860"/>
                  </a:moveTo>
                  <a:lnTo>
                    <a:pt x="0" y="657860"/>
                  </a:lnTo>
                  <a:lnTo>
                    <a:pt x="0" y="664210"/>
                  </a:lnTo>
                  <a:lnTo>
                    <a:pt x="6350" y="664210"/>
                  </a:lnTo>
                  <a:lnTo>
                    <a:pt x="6350" y="657860"/>
                  </a:lnTo>
                  <a:close/>
                </a:path>
                <a:path w="6350" h="723900">
                  <a:moveTo>
                    <a:pt x="6350" y="664210"/>
                  </a:moveTo>
                  <a:lnTo>
                    <a:pt x="0" y="664210"/>
                  </a:lnTo>
                  <a:lnTo>
                    <a:pt x="0" y="670560"/>
                  </a:lnTo>
                  <a:lnTo>
                    <a:pt x="6350" y="670560"/>
                  </a:lnTo>
                  <a:lnTo>
                    <a:pt x="6350" y="664210"/>
                  </a:lnTo>
                  <a:close/>
                </a:path>
                <a:path w="6350" h="723900">
                  <a:moveTo>
                    <a:pt x="6350" y="670560"/>
                  </a:moveTo>
                  <a:lnTo>
                    <a:pt x="0" y="670560"/>
                  </a:lnTo>
                  <a:lnTo>
                    <a:pt x="0" y="676910"/>
                  </a:lnTo>
                  <a:lnTo>
                    <a:pt x="6350" y="676910"/>
                  </a:lnTo>
                  <a:lnTo>
                    <a:pt x="6350" y="670560"/>
                  </a:lnTo>
                  <a:close/>
                </a:path>
                <a:path w="6350" h="723900">
                  <a:moveTo>
                    <a:pt x="6350" y="676910"/>
                  </a:moveTo>
                  <a:lnTo>
                    <a:pt x="0" y="676910"/>
                  </a:lnTo>
                  <a:lnTo>
                    <a:pt x="0" y="683260"/>
                  </a:lnTo>
                  <a:lnTo>
                    <a:pt x="6350" y="683260"/>
                  </a:lnTo>
                  <a:lnTo>
                    <a:pt x="6350" y="676910"/>
                  </a:lnTo>
                  <a:close/>
                </a:path>
                <a:path w="6350" h="723900">
                  <a:moveTo>
                    <a:pt x="6350" y="683260"/>
                  </a:moveTo>
                  <a:lnTo>
                    <a:pt x="0" y="683260"/>
                  </a:lnTo>
                  <a:lnTo>
                    <a:pt x="0" y="689610"/>
                  </a:lnTo>
                  <a:lnTo>
                    <a:pt x="6350" y="689610"/>
                  </a:lnTo>
                  <a:lnTo>
                    <a:pt x="6350" y="683260"/>
                  </a:lnTo>
                  <a:close/>
                </a:path>
                <a:path w="6350" h="723900">
                  <a:moveTo>
                    <a:pt x="6350" y="689610"/>
                  </a:moveTo>
                  <a:lnTo>
                    <a:pt x="0" y="689610"/>
                  </a:lnTo>
                  <a:lnTo>
                    <a:pt x="0" y="695960"/>
                  </a:lnTo>
                  <a:lnTo>
                    <a:pt x="6350" y="695960"/>
                  </a:lnTo>
                  <a:lnTo>
                    <a:pt x="6350" y="689610"/>
                  </a:lnTo>
                  <a:close/>
                </a:path>
                <a:path w="6350" h="723900">
                  <a:moveTo>
                    <a:pt x="6350" y="695960"/>
                  </a:moveTo>
                  <a:lnTo>
                    <a:pt x="0" y="695960"/>
                  </a:lnTo>
                  <a:lnTo>
                    <a:pt x="0" y="702310"/>
                  </a:lnTo>
                  <a:lnTo>
                    <a:pt x="6350" y="702310"/>
                  </a:lnTo>
                  <a:lnTo>
                    <a:pt x="6350" y="695960"/>
                  </a:lnTo>
                  <a:close/>
                </a:path>
                <a:path w="6350" h="723900">
                  <a:moveTo>
                    <a:pt x="6350" y="702310"/>
                  </a:moveTo>
                  <a:lnTo>
                    <a:pt x="0" y="702310"/>
                  </a:lnTo>
                  <a:lnTo>
                    <a:pt x="0" y="708660"/>
                  </a:lnTo>
                  <a:lnTo>
                    <a:pt x="6350" y="708660"/>
                  </a:lnTo>
                  <a:lnTo>
                    <a:pt x="6350" y="702310"/>
                  </a:lnTo>
                  <a:close/>
                </a:path>
                <a:path w="6350" h="723900">
                  <a:moveTo>
                    <a:pt x="6350" y="708660"/>
                  </a:moveTo>
                  <a:lnTo>
                    <a:pt x="0" y="708660"/>
                  </a:lnTo>
                  <a:lnTo>
                    <a:pt x="0" y="715010"/>
                  </a:lnTo>
                  <a:lnTo>
                    <a:pt x="6350" y="715010"/>
                  </a:lnTo>
                  <a:lnTo>
                    <a:pt x="6350" y="708660"/>
                  </a:lnTo>
                  <a:close/>
                </a:path>
                <a:path w="6350" h="723900">
                  <a:moveTo>
                    <a:pt x="6350" y="715010"/>
                  </a:moveTo>
                  <a:lnTo>
                    <a:pt x="0" y="715010"/>
                  </a:lnTo>
                  <a:lnTo>
                    <a:pt x="0" y="721360"/>
                  </a:lnTo>
                  <a:lnTo>
                    <a:pt x="6350" y="721360"/>
                  </a:lnTo>
                  <a:lnTo>
                    <a:pt x="6350" y="715010"/>
                  </a:lnTo>
                  <a:close/>
                </a:path>
                <a:path w="6350" h="723900">
                  <a:moveTo>
                    <a:pt x="6350" y="721360"/>
                  </a:moveTo>
                  <a:lnTo>
                    <a:pt x="0" y="721360"/>
                  </a:lnTo>
                  <a:lnTo>
                    <a:pt x="0" y="723900"/>
                  </a:lnTo>
                  <a:lnTo>
                    <a:pt x="6350" y="723900"/>
                  </a:lnTo>
                  <a:lnTo>
                    <a:pt x="6350" y="721360"/>
                  </a:lnTo>
                  <a:close/>
                </a:path>
              </a:pathLst>
            </a:custGeom>
            <a:solidFill>
              <a:srgbClr val="4D00F4"/>
            </a:solidFill>
          </p:spPr>
          <p:txBody>
            <a:bodyPr bIns="0" lIns="0" rIns="0" rtlCol="0" tIns="0" wrap="square"/>
            <a:p/>
          </p:txBody>
        </p:sp>
        <p:sp>
          <p:nvSpPr>
            <p:cNvPr id="1049435" name="object 729"/>
            <p:cNvSpPr/>
            <p:nvPr/>
          </p:nvSpPr>
          <p:spPr>
            <a:xfrm>
              <a:off x="3208020" y="4456429"/>
              <a:ext cx="0" cy="157480"/>
            </a:xfrm>
            <a:custGeom>
              <a:avLst/>
              <a:ahLst/>
              <a:rect l="l" t="t" r="r" b="b"/>
              <a:pathLst>
                <a:path w="0" h="157479">
                  <a:moveTo>
                    <a:pt x="0" y="0"/>
                  </a:moveTo>
                  <a:lnTo>
                    <a:pt x="0" y="157480"/>
                  </a:lnTo>
                </a:path>
              </a:pathLst>
            </a:custGeom>
            <a:ln w="7619">
              <a:solidFill>
                <a:srgbClr val="4C00F4"/>
              </a:solidFill>
            </a:ln>
          </p:spPr>
          <p:txBody>
            <a:bodyPr bIns="0" lIns="0" rIns="0" rtlCol="0" tIns="0" wrap="square"/>
            <a:p/>
          </p:txBody>
        </p:sp>
        <p:sp>
          <p:nvSpPr>
            <p:cNvPr id="1049436" name="object 730"/>
            <p:cNvSpPr/>
            <p:nvPr/>
          </p:nvSpPr>
          <p:spPr>
            <a:xfrm>
              <a:off x="3208020" y="4757419"/>
              <a:ext cx="7620" cy="125730"/>
            </a:xfrm>
            <a:custGeom>
              <a:avLst/>
              <a:ahLst/>
              <a:rect l="l" t="t" r="r" b="b"/>
              <a:pathLst>
                <a:path w="7619" h="125729">
                  <a:moveTo>
                    <a:pt x="7620" y="52082"/>
                  </a:moveTo>
                  <a:lnTo>
                    <a:pt x="0" y="52082"/>
                  </a:lnTo>
                  <a:lnTo>
                    <a:pt x="0" y="125730"/>
                  </a:lnTo>
                  <a:lnTo>
                    <a:pt x="7620" y="125730"/>
                  </a:lnTo>
                  <a:lnTo>
                    <a:pt x="7620" y="52082"/>
                  </a:lnTo>
                  <a:close/>
                </a:path>
                <a:path w="7619" h="125729">
                  <a:moveTo>
                    <a:pt x="7620" y="7632"/>
                  </a:moveTo>
                  <a:lnTo>
                    <a:pt x="0" y="7632"/>
                  </a:lnTo>
                  <a:lnTo>
                    <a:pt x="0" y="52070"/>
                  </a:lnTo>
                  <a:lnTo>
                    <a:pt x="7620" y="52070"/>
                  </a:lnTo>
                  <a:lnTo>
                    <a:pt x="7620" y="7632"/>
                  </a:lnTo>
                  <a:close/>
                </a:path>
                <a:path w="7619" h="125729">
                  <a:moveTo>
                    <a:pt x="762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7620" y="762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4C00F4"/>
            </a:solidFill>
          </p:spPr>
          <p:txBody>
            <a:bodyPr bIns="0" lIns="0" rIns="0" rtlCol="0" tIns="0" wrap="square"/>
            <a:p/>
          </p:txBody>
        </p:sp>
        <p:sp>
          <p:nvSpPr>
            <p:cNvPr id="1049437" name="object 731"/>
            <p:cNvSpPr/>
            <p:nvPr/>
          </p:nvSpPr>
          <p:spPr>
            <a:xfrm>
              <a:off x="3208020" y="5024119"/>
              <a:ext cx="0" cy="156210"/>
            </a:xfrm>
            <a:custGeom>
              <a:avLst/>
              <a:ahLst/>
              <a:rect l="l" t="t" r="r" b="b"/>
              <a:pathLst>
                <a:path w="0" h="156210">
                  <a:moveTo>
                    <a:pt x="0" y="0"/>
                  </a:moveTo>
                  <a:lnTo>
                    <a:pt x="0" y="156209"/>
                  </a:lnTo>
                </a:path>
              </a:pathLst>
            </a:custGeom>
            <a:ln w="7619">
              <a:solidFill>
                <a:srgbClr val="4C00F4"/>
              </a:solidFill>
            </a:ln>
          </p:spPr>
          <p:txBody>
            <a:bodyPr bIns="0" lIns="0" rIns="0" rtlCol="0" tIns="0" wrap="square"/>
            <a:p/>
          </p:txBody>
        </p:sp>
        <p:sp>
          <p:nvSpPr>
            <p:cNvPr id="1049438" name="object 732"/>
            <p:cNvSpPr/>
            <p:nvPr/>
          </p:nvSpPr>
          <p:spPr>
            <a:xfrm>
              <a:off x="3200400" y="4757419"/>
              <a:ext cx="7620" cy="125730"/>
            </a:xfrm>
            <a:custGeom>
              <a:avLst/>
              <a:ahLst/>
              <a:rect l="l" t="t" r="r" b="b"/>
              <a:pathLst>
                <a:path w="7619" h="125729">
                  <a:moveTo>
                    <a:pt x="7620" y="52082"/>
                  </a:moveTo>
                  <a:lnTo>
                    <a:pt x="0" y="52082"/>
                  </a:lnTo>
                  <a:lnTo>
                    <a:pt x="0" y="125730"/>
                  </a:lnTo>
                  <a:lnTo>
                    <a:pt x="7620" y="125730"/>
                  </a:lnTo>
                  <a:lnTo>
                    <a:pt x="7620" y="52082"/>
                  </a:lnTo>
                  <a:close/>
                </a:path>
                <a:path w="7619" h="125729">
                  <a:moveTo>
                    <a:pt x="7620" y="7632"/>
                  </a:moveTo>
                  <a:lnTo>
                    <a:pt x="0" y="7632"/>
                  </a:lnTo>
                  <a:lnTo>
                    <a:pt x="0" y="52070"/>
                  </a:lnTo>
                  <a:lnTo>
                    <a:pt x="7620" y="52070"/>
                  </a:lnTo>
                  <a:lnTo>
                    <a:pt x="7620" y="7632"/>
                  </a:lnTo>
                  <a:close/>
                </a:path>
                <a:path w="7619" h="125729">
                  <a:moveTo>
                    <a:pt x="762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7620" y="762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4A00F4"/>
            </a:solidFill>
          </p:spPr>
          <p:txBody>
            <a:bodyPr bIns="0" lIns="0" rIns="0" rtlCol="0" tIns="0" wrap="square"/>
            <a:p/>
          </p:txBody>
        </p:sp>
        <p:sp>
          <p:nvSpPr>
            <p:cNvPr id="1049439" name="object 733"/>
            <p:cNvSpPr/>
            <p:nvPr/>
          </p:nvSpPr>
          <p:spPr>
            <a:xfrm>
              <a:off x="3194050" y="4455159"/>
              <a:ext cx="6350" cy="725170"/>
            </a:xfrm>
            <a:custGeom>
              <a:avLst/>
              <a:ahLst/>
              <a:rect l="l" t="t" r="r" b="b"/>
              <a:pathLst>
                <a:path w="6350" h="725170">
                  <a:moveTo>
                    <a:pt x="6350" y="0"/>
                  </a:moveTo>
                  <a:lnTo>
                    <a:pt x="5080" y="0"/>
                  </a:lnTo>
                  <a:lnTo>
                    <a:pt x="5080" y="1269"/>
                  </a:lnTo>
                  <a:lnTo>
                    <a:pt x="0" y="1269"/>
                  </a:lnTo>
                  <a:lnTo>
                    <a:pt x="0" y="5079"/>
                  </a:lnTo>
                  <a:lnTo>
                    <a:pt x="6350" y="5079"/>
                  </a:lnTo>
                  <a:lnTo>
                    <a:pt x="6350" y="0"/>
                  </a:lnTo>
                  <a:close/>
                </a:path>
                <a:path w="6350" h="725170">
                  <a:moveTo>
                    <a:pt x="6350" y="5080"/>
                  </a:moveTo>
                  <a:lnTo>
                    <a:pt x="0" y="5080"/>
                  </a:lnTo>
                  <a:lnTo>
                    <a:pt x="0" y="11429"/>
                  </a:lnTo>
                  <a:lnTo>
                    <a:pt x="6350" y="11429"/>
                  </a:lnTo>
                  <a:lnTo>
                    <a:pt x="6350" y="5080"/>
                  </a:lnTo>
                  <a:close/>
                </a:path>
                <a:path w="6350" h="725170">
                  <a:moveTo>
                    <a:pt x="6350" y="11430"/>
                  </a:moveTo>
                  <a:lnTo>
                    <a:pt x="0" y="11430"/>
                  </a:lnTo>
                  <a:lnTo>
                    <a:pt x="0" y="17779"/>
                  </a:lnTo>
                  <a:lnTo>
                    <a:pt x="6350" y="17779"/>
                  </a:lnTo>
                  <a:lnTo>
                    <a:pt x="6350" y="11430"/>
                  </a:lnTo>
                  <a:close/>
                </a:path>
                <a:path w="6350" h="725170">
                  <a:moveTo>
                    <a:pt x="6350" y="17780"/>
                  </a:moveTo>
                  <a:lnTo>
                    <a:pt x="0" y="17780"/>
                  </a:lnTo>
                  <a:lnTo>
                    <a:pt x="0" y="24129"/>
                  </a:lnTo>
                  <a:lnTo>
                    <a:pt x="6350" y="24129"/>
                  </a:lnTo>
                  <a:lnTo>
                    <a:pt x="6350" y="17780"/>
                  </a:lnTo>
                  <a:close/>
                </a:path>
                <a:path w="6350" h="725170">
                  <a:moveTo>
                    <a:pt x="6350" y="24130"/>
                  </a:moveTo>
                  <a:lnTo>
                    <a:pt x="0" y="24130"/>
                  </a:lnTo>
                  <a:lnTo>
                    <a:pt x="0" y="30479"/>
                  </a:lnTo>
                  <a:lnTo>
                    <a:pt x="6350" y="30479"/>
                  </a:lnTo>
                  <a:lnTo>
                    <a:pt x="6350" y="24130"/>
                  </a:lnTo>
                  <a:close/>
                </a:path>
                <a:path w="6350" h="725170">
                  <a:moveTo>
                    <a:pt x="6350" y="30480"/>
                  </a:moveTo>
                  <a:lnTo>
                    <a:pt x="0" y="30480"/>
                  </a:lnTo>
                  <a:lnTo>
                    <a:pt x="0" y="36829"/>
                  </a:lnTo>
                  <a:lnTo>
                    <a:pt x="6350" y="36829"/>
                  </a:lnTo>
                  <a:lnTo>
                    <a:pt x="6350" y="30480"/>
                  </a:lnTo>
                  <a:close/>
                </a:path>
                <a:path w="6350" h="725170">
                  <a:moveTo>
                    <a:pt x="6350" y="36830"/>
                  </a:moveTo>
                  <a:lnTo>
                    <a:pt x="0" y="36830"/>
                  </a:lnTo>
                  <a:lnTo>
                    <a:pt x="0" y="43179"/>
                  </a:lnTo>
                  <a:lnTo>
                    <a:pt x="6350" y="43179"/>
                  </a:lnTo>
                  <a:lnTo>
                    <a:pt x="6350" y="36830"/>
                  </a:lnTo>
                  <a:close/>
                </a:path>
                <a:path w="6350" h="725170">
                  <a:moveTo>
                    <a:pt x="6350" y="43180"/>
                  </a:moveTo>
                  <a:lnTo>
                    <a:pt x="0" y="43180"/>
                  </a:lnTo>
                  <a:lnTo>
                    <a:pt x="0" y="49529"/>
                  </a:lnTo>
                  <a:lnTo>
                    <a:pt x="6350" y="49529"/>
                  </a:lnTo>
                  <a:lnTo>
                    <a:pt x="6350" y="43180"/>
                  </a:lnTo>
                  <a:close/>
                </a:path>
                <a:path w="6350" h="725170">
                  <a:moveTo>
                    <a:pt x="6350" y="49530"/>
                  </a:moveTo>
                  <a:lnTo>
                    <a:pt x="0" y="49530"/>
                  </a:lnTo>
                  <a:lnTo>
                    <a:pt x="0" y="55879"/>
                  </a:lnTo>
                  <a:lnTo>
                    <a:pt x="6350" y="55879"/>
                  </a:lnTo>
                  <a:lnTo>
                    <a:pt x="6350" y="49530"/>
                  </a:lnTo>
                  <a:close/>
                </a:path>
                <a:path w="6350" h="725170">
                  <a:moveTo>
                    <a:pt x="6350" y="55880"/>
                  </a:moveTo>
                  <a:lnTo>
                    <a:pt x="0" y="55880"/>
                  </a:lnTo>
                  <a:lnTo>
                    <a:pt x="0" y="62229"/>
                  </a:lnTo>
                  <a:lnTo>
                    <a:pt x="6350" y="62229"/>
                  </a:lnTo>
                  <a:lnTo>
                    <a:pt x="6350" y="55880"/>
                  </a:lnTo>
                  <a:close/>
                </a:path>
                <a:path w="6350" h="725170">
                  <a:moveTo>
                    <a:pt x="6350" y="62230"/>
                  </a:moveTo>
                  <a:lnTo>
                    <a:pt x="0" y="62230"/>
                  </a:lnTo>
                  <a:lnTo>
                    <a:pt x="0" y="68579"/>
                  </a:lnTo>
                  <a:lnTo>
                    <a:pt x="6350" y="68579"/>
                  </a:lnTo>
                  <a:lnTo>
                    <a:pt x="6350" y="62230"/>
                  </a:lnTo>
                  <a:close/>
                </a:path>
                <a:path w="6350" h="725170">
                  <a:moveTo>
                    <a:pt x="6350" y="68580"/>
                  </a:moveTo>
                  <a:lnTo>
                    <a:pt x="0" y="68580"/>
                  </a:lnTo>
                  <a:lnTo>
                    <a:pt x="0" y="74929"/>
                  </a:lnTo>
                  <a:lnTo>
                    <a:pt x="6350" y="74929"/>
                  </a:lnTo>
                  <a:lnTo>
                    <a:pt x="6350" y="68580"/>
                  </a:lnTo>
                  <a:close/>
                </a:path>
                <a:path w="6350" h="725170">
                  <a:moveTo>
                    <a:pt x="6350" y="74930"/>
                  </a:moveTo>
                  <a:lnTo>
                    <a:pt x="0" y="74930"/>
                  </a:lnTo>
                  <a:lnTo>
                    <a:pt x="0" y="81279"/>
                  </a:lnTo>
                  <a:lnTo>
                    <a:pt x="6350" y="81279"/>
                  </a:lnTo>
                  <a:lnTo>
                    <a:pt x="6350" y="74930"/>
                  </a:lnTo>
                  <a:close/>
                </a:path>
                <a:path w="6350" h="725170">
                  <a:moveTo>
                    <a:pt x="6350" y="81280"/>
                  </a:moveTo>
                  <a:lnTo>
                    <a:pt x="0" y="81280"/>
                  </a:lnTo>
                  <a:lnTo>
                    <a:pt x="0" y="87629"/>
                  </a:lnTo>
                  <a:lnTo>
                    <a:pt x="6350" y="87629"/>
                  </a:lnTo>
                  <a:lnTo>
                    <a:pt x="6350" y="81280"/>
                  </a:lnTo>
                  <a:close/>
                </a:path>
                <a:path w="6350" h="725170">
                  <a:moveTo>
                    <a:pt x="6350" y="87630"/>
                  </a:moveTo>
                  <a:lnTo>
                    <a:pt x="0" y="87630"/>
                  </a:lnTo>
                  <a:lnTo>
                    <a:pt x="0" y="93979"/>
                  </a:lnTo>
                  <a:lnTo>
                    <a:pt x="6350" y="93979"/>
                  </a:lnTo>
                  <a:lnTo>
                    <a:pt x="6350" y="87630"/>
                  </a:lnTo>
                  <a:close/>
                </a:path>
                <a:path w="6350" h="725170">
                  <a:moveTo>
                    <a:pt x="6350" y="93980"/>
                  </a:moveTo>
                  <a:lnTo>
                    <a:pt x="0" y="93980"/>
                  </a:lnTo>
                  <a:lnTo>
                    <a:pt x="0" y="100329"/>
                  </a:lnTo>
                  <a:lnTo>
                    <a:pt x="6350" y="100329"/>
                  </a:lnTo>
                  <a:lnTo>
                    <a:pt x="6350" y="93980"/>
                  </a:lnTo>
                  <a:close/>
                </a:path>
                <a:path w="6350" h="725170">
                  <a:moveTo>
                    <a:pt x="6350" y="100330"/>
                  </a:moveTo>
                  <a:lnTo>
                    <a:pt x="0" y="100330"/>
                  </a:lnTo>
                  <a:lnTo>
                    <a:pt x="0" y="106679"/>
                  </a:lnTo>
                  <a:lnTo>
                    <a:pt x="6350" y="106679"/>
                  </a:lnTo>
                  <a:lnTo>
                    <a:pt x="6350" y="100330"/>
                  </a:lnTo>
                  <a:close/>
                </a:path>
                <a:path w="6350" h="725170">
                  <a:moveTo>
                    <a:pt x="6350" y="106680"/>
                  </a:moveTo>
                  <a:lnTo>
                    <a:pt x="0" y="106680"/>
                  </a:lnTo>
                  <a:lnTo>
                    <a:pt x="0" y="113029"/>
                  </a:lnTo>
                  <a:lnTo>
                    <a:pt x="6350" y="113029"/>
                  </a:lnTo>
                  <a:lnTo>
                    <a:pt x="6350" y="106680"/>
                  </a:lnTo>
                  <a:close/>
                </a:path>
                <a:path w="6350" h="725170">
                  <a:moveTo>
                    <a:pt x="6350" y="113030"/>
                  </a:moveTo>
                  <a:lnTo>
                    <a:pt x="0" y="113030"/>
                  </a:lnTo>
                  <a:lnTo>
                    <a:pt x="0" y="119379"/>
                  </a:lnTo>
                  <a:lnTo>
                    <a:pt x="6350" y="119379"/>
                  </a:lnTo>
                  <a:lnTo>
                    <a:pt x="6350" y="113030"/>
                  </a:lnTo>
                  <a:close/>
                </a:path>
                <a:path w="6350" h="725170">
                  <a:moveTo>
                    <a:pt x="6350" y="119380"/>
                  </a:moveTo>
                  <a:lnTo>
                    <a:pt x="0" y="119380"/>
                  </a:lnTo>
                  <a:lnTo>
                    <a:pt x="0" y="125729"/>
                  </a:lnTo>
                  <a:lnTo>
                    <a:pt x="6350" y="125729"/>
                  </a:lnTo>
                  <a:lnTo>
                    <a:pt x="6350" y="119380"/>
                  </a:lnTo>
                  <a:close/>
                </a:path>
                <a:path w="6350" h="725170">
                  <a:moveTo>
                    <a:pt x="6350" y="125730"/>
                  </a:moveTo>
                  <a:lnTo>
                    <a:pt x="0" y="125730"/>
                  </a:lnTo>
                  <a:lnTo>
                    <a:pt x="0" y="132079"/>
                  </a:lnTo>
                  <a:lnTo>
                    <a:pt x="6350" y="132079"/>
                  </a:lnTo>
                  <a:lnTo>
                    <a:pt x="6350" y="125730"/>
                  </a:lnTo>
                  <a:close/>
                </a:path>
                <a:path w="6350" h="725170">
                  <a:moveTo>
                    <a:pt x="6350" y="132080"/>
                  </a:moveTo>
                  <a:lnTo>
                    <a:pt x="0" y="132080"/>
                  </a:lnTo>
                  <a:lnTo>
                    <a:pt x="0" y="138429"/>
                  </a:lnTo>
                  <a:lnTo>
                    <a:pt x="6350" y="138429"/>
                  </a:lnTo>
                  <a:lnTo>
                    <a:pt x="6350" y="132080"/>
                  </a:lnTo>
                  <a:close/>
                </a:path>
                <a:path w="6350" h="725170">
                  <a:moveTo>
                    <a:pt x="6350" y="138430"/>
                  </a:moveTo>
                  <a:lnTo>
                    <a:pt x="0" y="138430"/>
                  </a:lnTo>
                  <a:lnTo>
                    <a:pt x="0" y="144779"/>
                  </a:lnTo>
                  <a:lnTo>
                    <a:pt x="6350" y="144779"/>
                  </a:lnTo>
                  <a:lnTo>
                    <a:pt x="6350" y="138430"/>
                  </a:lnTo>
                  <a:close/>
                </a:path>
                <a:path w="6350" h="725170">
                  <a:moveTo>
                    <a:pt x="6350" y="144780"/>
                  </a:moveTo>
                  <a:lnTo>
                    <a:pt x="0" y="144780"/>
                  </a:lnTo>
                  <a:lnTo>
                    <a:pt x="0" y="151129"/>
                  </a:lnTo>
                  <a:lnTo>
                    <a:pt x="6350" y="151129"/>
                  </a:lnTo>
                  <a:lnTo>
                    <a:pt x="6350" y="144780"/>
                  </a:lnTo>
                  <a:close/>
                </a:path>
                <a:path w="6350" h="725170">
                  <a:moveTo>
                    <a:pt x="6350" y="151130"/>
                  </a:moveTo>
                  <a:lnTo>
                    <a:pt x="0" y="151130"/>
                  </a:lnTo>
                  <a:lnTo>
                    <a:pt x="0" y="157479"/>
                  </a:lnTo>
                  <a:lnTo>
                    <a:pt x="6350" y="157479"/>
                  </a:lnTo>
                  <a:lnTo>
                    <a:pt x="6350" y="151130"/>
                  </a:lnTo>
                  <a:close/>
                </a:path>
                <a:path w="6350" h="725170">
                  <a:moveTo>
                    <a:pt x="6350" y="157480"/>
                  </a:moveTo>
                  <a:lnTo>
                    <a:pt x="0" y="157480"/>
                  </a:lnTo>
                  <a:lnTo>
                    <a:pt x="0" y="158750"/>
                  </a:lnTo>
                  <a:lnTo>
                    <a:pt x="6350" y="158750"/>
                  </a:lnTo>
                  <a:lnTo>
                    <a:pt x="6350" y="157480"/>
                  </a:lnTo>
                  <a:close/>
                </a:path>
                <a:path w="6350" h="725170">
                  <a:moveTo>
                    <a:pt x="6350" y="302259"/>
                  </a:moveTo>
                  <a:lnTo>
                    <a:pt x="0" y="302259"/>
                  </a:lnTo>
                  <a:lnTo>
                    <a:pt x="0" y="309879"/>
                  </a:lnTo>
                  <a:lnTo>
                    <a:pt x="6350" y="309879"/>
                  </a:lnTo>
                  <a:lnTo>
                    <a:pt x="6350" y="302259"/>
                  </a:lnTo>
                  <a:close/>
                </a:path>
                <a:path w="6350" h="725170">
                  <a:moveTo>
                    <a:pt x="6350" y="309880"/>
                  </a:moveTo>
                  <a:lnTo>
                    <a:pt x="0" y="309880"/>
                  </a:lnTo>
                  <a:lnTo>
                    <a:pt x="0" y="354329"/>
                  </a:lnTo>
                  <a:lnTo>
                    <a:pt x="6350" y="354329"/>
                  </a:lnTo>
                  <a:lnTo>
                    <a:pt x="6350" y="309880"/>
                  </a:lnTo>
                  <a:close/>
                </a:path>
                <a:path w="6350" h="725170">
                  <a:moveTo>
                    <a:pt x="6350" y="354330"/>
                  </a:moveTo>
                  <a:lnTo>
                    <a:pt x="0" y="354330"/>
                  </a:lnTo>
                  <a:lnTo>
                    <a:pt x="0" y="427989"/>
                  </a:lnTo>
                  <a:lnTo>
                    <a:pt x="6350" y="427989"/>
                  </a:lnTo>
                  <a:lnTo>
                    <a:pt x="6350" y="354330"/>
                  </a:lnTo>
                  <a:close/>
                </a:path>
                <a:path w="6350" h="725170">
                  <a:moveTo>
                    <a:pt x="6350" y="568959"/>
                  </a:moveTo>
                  <a:lnTo>
                    <a:pt x="0" y="568959"/>
                  </a:lnTo>
                  <a:lnTo>
                    <a:pt x="0" y="570229"/>
                  </a:lnTo>
                  <a:lnTo>
                    <a:pt x="6350" y="570229"/>
                  </a:lnTo>
                  <a:lnTo>
                    <a:pt x="6350" y="568959"/>
                  </a:lnTo>
                  <a:close/>
                </a:path>
                <a:path w="6350" h="725170">
                  <a:moveTo>
                    <a:pt x="6350" y="570230"/>
                  </a:moveTo>
                  <a:lnTo>
                    <a:pt x="0" y="570230"/>
                  </a:lnTo>
                  <a:lnTo>
                    <a:pt x="0" y="576579"/>
                  </a:lnTo>
                  <a:lnTo>
                    <a:pt x="6350" y="576579"/>
                  </a:lnTo>
                  <a:lnTo>
                    <a:pt x="6350" y="570230"/>
                  </a:lnTo>
                  <a:close/>
                </a:path>
                <a:path w="6350" h="725170">
                  <a:moveTo>
                    <a:pt x="6350" y="576580"/>
                  </a:moveTo>
                  <a:lnTo>
                    <a:pt x="0" y="576580"/>
                  </a:lnTo>
                  <a:lnTo>
                    <a:pt x="0" y="582929"/>
                  </a:lnTo>
                  <a:lnTo>
                    <a:pt x="6350" y="582929"/>
                  </a:lnTo>
                  <a:lnTo>
                    <a:pt x="6350" y="576580"/>
                  </a:lnTo>
                  <a:close/>
                </a:path>
                <a:path w="6350" h="725170">
                  <a:moveTo>
                    <a:pt x="6350" y="582930"/>
                  </a:moveTo>
                  <a:lnTo>
                    <a:pt x="0" y="582930"/>
                  </a:lnTo>
                  <a:lnTo>
                    <a:pt x="0" y="589279"/>
                  </a:lnTo>
                  <a:lnTo>
                    <a:pt x="6350" y="589279"/>
                  </a:lnTo>
                  <a:lnTo>
                    <a:pt x="6350" y="582930"/>
                  </a:lnTo>
                  <a:close/>
                </a:path>
                <a:path w="6350" h="725170">
                  <a:moveTo>
                    <a:pt x="6350" y="589280"/>
                  </a:moveTo>
                  <a:lnTo>
                    <a:pt x="0" y="589280"/>
                  </a:lnTo>
                  <a:lnTo>
                    <a:pt x="0" y="595629"/>
                  </a:lnTo>
                  <a:lnTo>
                    <a:pt x="6350" y="595629"/>
                  </a:lnTo>
                  <a:lnTo>
                    <a:pt x="6350" y="589280"/>
                  </a:lnTo>
                  <a:close/>
                </a:path>
                <a:path w="6350" h="725170">
                  <a:moveTo>
                    <a:pt x="6350" y="595630"/>
                  </a:moveTo>
                  <a:lnTo>
                    <a:pt x="0" y="595630"/>
                  </a:lnTo>
                  <a:lnTo>
                    <a:pt x="0" y="601979"/>
                  </a:lnTo>
                  <a:lnTo>
                    <a:pt x="6350" y="601979"/>
                  </a:lnTo>
                  <a:lnTo>
                    <a:pt x="6350" y="595630"/>
                  </a:lnTo>
                  <a:close/>
                </a:path>
                <a:path w="6350" h="725170">
                  <a:moveTo>
                    <a:pt x="6350" y="601980"/>
                  </a:moveTo>
                  <a:lnTo>
                    <a:pt x="0" y="601980"/>
                  </a:lnTo>
                  <a:lnTo>
                    <a:pt x="0" y="608329"/>
                  </a:lnTo>
                  <a:lnTo>
                    <a:pt x="6350" y="608329"/>
                  </a:lnTo>
                  <a:lnTo>
                    <a:pt x="6350" y="601980"/>
                  </a:lnTo>
                  <a:close/>
                </a:path>
                <a:path w="6350" h="725170">
                  <a:moveTo>
                    <a:pt x="6350" y="608330"/>
                  </a:moveTo>
                  <a:lnTo>
                    <a:pt x="0" y="608330"/>
                  </a:lnTo>
                  <a:lnTo>
                    <a:pt x="0" y="614679"/>
                  </a:lnTo>
                  <a:lnTo>
                    <a:pt x="6350" y="614679"/>
                  </a:lnTo>
                  <a:lnTo>
                    <a:pt x="6350" y="608330"/>
                  </a:lnTo>
                  <a:close/>
                </a:path>
                <a:path w="6350" h="725170">
                  <a:moveTo>
                    <a:pt x="6350" y="614680"/>
                  </a:moveTo>
                  <a:lnTo>
                    <a:pt x="0" y="614680"/>
                  </a:lnTo>
                  <a:lnTo>
                    <a:pt x="0" y="621029"/>
                  </a:lnTo>
                  <a:lnTo>
                    <a:pt x="6350" y="621029"/>
                  </a:lnTo>
                  <a:lnTo>
                    <a:pt x="6350" y="614680"/>
                  </a:lnTo>
                  <a:close/>
                </a:path>
                <a:path w="6350" h="725170">
                  <a:moveTo>
                    <a:pt x="6350" y="621030"/>
                  </a:moveTo>
                  <a:lnTo>
                    <a:pt x="0" y="621030"/>
                  </a:lnTo>
                  <a:lnTo>
                    <a:pt x="0" y="627379"/>
                  </a:lnTo>
                  <a:lnTo>
                    <a:pt x="6350" y="627379"/>
                  </a:lnTo>
                  <a:lnTo>
                    <a:pt x="6350" y="621030"/>
                  </a:lnTo>
                  <a:close/>
                </a:path>
                <a:path w="6350" h="725170">
                  <a:moveTo>
                    <a:pt x="6350" y="627380"/>
                  </a:moveTo>
                  <a:lnTo>
                    <a:pt x="0" y="627380"/>
                  </a:lnTo>
                  <a:lnTo>
                    <a:pt x="0" y="633729"/>
                  </a:lnTo>
                  <a:lnTo>
                    <a:pt x="6350" y="633729"/>
                  </a:lnTo>
                  <a:lnTo>
                    <a:pt x="6350" y="627380"/>
                  </a:lnTo>
                  <a:close/>
                </a:path>
                <a:path w="6350" h="725170">
                  <a:moveTo>
                    <a:pt x="6350" y="633730"/>
                  </a:moveTo>
                  <a:lnTo>
                    <a:pt x="0" y="633730"/>
                  </a:lnTo>
                  <a:lnTo>
                    <a:pt x="0" y="640079"/>
                  </a:lnTo>
                  <a:lnTo>
                    <a:pt x="6350" y="640079"/>
                  </a:lnTo>
                  <a:lnTo>
                    <a:pt x="6350" y="633730"/>
                  </a:lnTo>
                  <a:close/>
                </a:path>
                <a:path w="6350" h="725170">
                  <a:moveTo>
                    <a:pt x="6350" y="640080"/>
                  </a:moveTo>
                  <a:lnTo>
                    <a:pt x="0" y="640080"/>
                  </a:lnTo>
                  <a:lnTo>
                    <a:pt x="0" y="646429"/>
                  </a:lnTo>
                  <a:lnTo>
                    <a:pt x="6350" y="646429"/>
                  </a:lnTo>
                  <a:lnTo>
                    <a:pt x="6350" y="640080"/>
                  </a:lnTo>
                  <a:close/>
                </a:path>
                <a:path w="6350" h="725170">
                  <a:moveTo>
                    <a:pt x="6350" y="646430"/>
                  </a:moveTo>
                  <a:lnTo>
                    <a:pt x="0" y="646430"/>
                  </a:lnTo>
                  <a:lnTo>
                    <a:pt x="0" y="652779"/>
                  </a:lnTo>
                  <a:lnTo>
                    <a:pt x="6350" y="652779"/>
                  </a:lnTo>
                  <a:lnTo>
                    <a:pt x="6350" y="646430"/>
                  </a:lnTo>
                  <a:close/>
                </a:path>
                <a:path w="6350" h="725170">
                  <a:moveTo>
                    <a:pt x="6350" y="652780"/>
                  </a:moveTo>
                  <a:lnTo>
                    <a:pt x="0" y="652780"/>
                  </a:lnTo>
                  <a:lnTo>
                    <a:pt x="0" y="659129"/>
                  </a:lnTo>
                  <a:lnTo>
                    <a:pt x="6350" y="659129"/>
                  </a:lnTo>
                  <a:lnTo>
                    <a:pt x="6350" y="652780"/>
                  </a:lnTo>
                  <a:close/>
                </a:path>
                <a:path w="6350" h="725170">
                  <a:moveTo>
                    <a:pt x="6350" y="659130"/>
                  </a:moveTo>
                  <a:lnTo>
                    <a:pt x="0" y="659130"/>
                  </a:lnTo>
                  <a:lnTo>
                    <a:pt x="0" y="665479"/>
                  </a:lnTo>
                  <a:lnTo>
                    <a:pt x="6350" y="665479"/>
                  </a:lnTo>
                  <a:lnTo>
                    <a:pt x="6350" y="659130"/>
                  </a:lnTo>
                  <a:close/>
                </a:path>
                <a:path w="6350" h="725170">
                  <a:moveTo>
                    <a:pt x="6350" y="665480"/>
                  </a:moveTo>
                  <a:lnTo>
                    <a:pt x="0" y="665480"/>
                  </a:lnTo>
                  <a:lnTo>
                    <a:pt x="0" y="671829"/>
                  </a:lnTo>
                  <a:lnTo>
                    <a:pt x="6350" y="671829"/>
                  </a:lnTo>
                  <a:lnTo>
                    <a:pt x="6350" y="665480"/>
                  </a:lnTo>
                  <a:close/>
                </a:path>
                <a:path w="6350" h="725170">
                  <a:moveTo>
                    <a:pt x="6350" y="671830"/>
                  </a:moveTo>
                  <a:lnTo>
                    <a:pt x="0" y="671830"/>
                  </a:lnTo>
                  <a:lnTo>
                    <a:pt x="0" y="678179"/>
                  </a:lnTo>
                  <a:lnTo>
                    <a:pt x="6350" y="678179"/>
                  </a:lnTo>
                  <a:lnTo>
                    <a:pt x="6350" y="671830"/>
                  </a:lnTo>
                  <a:close/>
                </a:path>
                <a:path w="6350" h="725170">
                  <a:moveTo>
                    <a:pt x="6350" y="678180"/>
                  </a:moveTo>
                  <a:lnTo>
                    <a:pt x="0" y="678180"/>
                  </a:lnTo>
                  <a:lnTo>
                    <a:pt x="0" y="684529"/>
                  </a:lnTo>
                  <a:lnTo>
                    <a:pt x="6350" y="684529"/>
                  </a:lnTo>
                  <a:lnTo>
                    <a:pt x="6350" y="678180"/>
                  </a:lnTo>
                  <a:close/>
                </a:path>
                <a:path w="6350" h="725170">
                  <a:moveTo>
                    <a:pt x="6350" y="684530"/>
                  </a:moveTo>
                  <a:lnTo>
                    <a:pt x="0" y="684530"/>
                  </a:lnTo>
                  <a:lnTo>
                    <a:pt x="0" y="690879"/>
                  </a:lnTo>
                  <a:lnTo>
                    <a:pt x="6350" y="690879"/>
                  </a:lnTo>
                  <a:lnTo>
                    <a:pt x="6350" y="684530"/>
                  </a:lnTo>
                  <a:close/>
                </a:path>
                <a:path w="6350" h="725170">
                  <a:moveTo>
                    <a:pt x="6350" y="690880"/>
                  </a:moveTo>
                  <a:lnTo>
                    <a:pt x="0" y="690880"/>
                  </a:lnTo>
                  <a:lnTo>
                    <a:pt x="0" y="697229"/>
                  </a:lnTo>
                  <a:lnTo>
                    <a:pt x="6350" y="697229"/>
                  </a:lnTo>
                  <a:lnTo>
                    <a:pt x="6350" y="690880"/>
                  </a:lnTo>
                  <a:close/>
                </a:path>
                <a:path w="6350" h="725170">
                  <a:moveTo>
                    <a:pt x="6350" y="697230"/>
                  </a:moveTo>
                  <a:lnTo>
                    <a:pt x="0" y="697230"/>
                  </a:lnTo>
                  <a:lnTo>
                    <a:pt x="0" y="703579"/>
                  </a:lnTo>
                  <a:lnTo>
                    <a:pt x="6350" y="703579"/>
                  </a:lnTo>
                  <a:lnTo>
                    <a:pt x="6350" y="697230"/>
                  </a:lnTo>
                  <a:close/>
                </a:path>
                <a:path w="6350" h="725170">
                  <a:moveTo>
                    <a:pt x="6350" y="703580"/>
                  </a:moveTo>
                  <a:lnTo>
                    <a:pt x="0" y="703580"/>
                  </a:lnTo>
                  <a:lnTo>
                    <a:pt x="0" y="709929"/>
                  </a:lnTo>
                  <a:lnTo>
                    <a:pt x="6350" y="709929"/>
                  </a:lnTo>
                  <a:lnTo>
                    <a:pt x="6350" y="703580"/>
                  </a:lnTo>
                  <a:close/>
                </a:path>
                <a:path w="6350" h="725170">
                  <a:moveTo>
                    <a:pt x="6350" y="709930"/>
                  </a:moveTo>
                  <a:lnTo>
                    <a:pt x="0" y="709930"/>
                  </a:lnTo>
                  <a:lnTo>
                    <a:pt x="0" y="716279"/>
                  </a:lnTo>
                  <a:lnTo>
                    <a:pt x="6350" y="716279"/>
                  </a:lnTo>
                  <a:lnTo>
                    <a:pt x="6350" y="709930"/>
                  </a:lnTo>
                  <a:close/>
                </a:path>
                <a:path w="6350" h="725170">
                  <a:moveTo>
                    <a:pt x="6350" y="716280"/>
                  </a:moveTo>
                  <a:lnTo>
                    <a:pt x="0" y="716280"/>
                  </a:lnTo>
                  <a:lnTo>
                    <a:pt x="0" y="722629"/>
                  </a:lnTo>
                  <a:lnTo>
                    <a:pt x="6350" y="722629"/>
                  </a:lnTo>
                  <a:lnTo>
                    <a:pt x="6350" y="716280"/>
                  </a:lnTo>
                  <a:close/>
                </a:path>
                <a:path w="6350" h="725170">
                  <a:moveTo>
                    <a:pt x="6350" y="722630"/>
                  </a:moveTo>
                  <a:lnTo>
                    <a:pt x="0" y="722630"/>
                  </a:lnTo>
                  <a:lnTo>
                    <a:pt x="0" y="725169"/>
                  </a:lnTo>
                  <a:lnTo>
                    <a:pt x="6350" y="725169"/>
                  </a:lnTo>
                  <a:lnTo>
                    <a:pt x="6350" y="722630"/>
                  </a:lnTo>
                  <a:close/>
                </a:path>
              </a:pathLst>
            </a:custGeom>
            <a:solidFill>
              <a:srgbClr val="4900F5"/>
            </a:solidFill>
          </p:spPr>
          <p:txBody>
            <a:bodyPr bIns="0" lIns="0" rIns="0" rtlCol="0" tIns="0" wrap="square"/>
            <a:p/>
          </p:txBody>
        </p:sp>
        <p:sp>
          <p:nvSpPr>
            <p:cNvPr id="1049440" name="object 734"/>
            <p:cNvSpPr/>
            <p:nvPr/>
          </p:nvSpPr>
          <p:spPr>
            <a:xfrm>
              <a:off x="3186429" y="4456429"/>
              <a:ext cx="7620" cy="723900"/>
            </a:xfrm>
            <a:custGeom>
              <a:avLst/>
              <a:ahLst/>
              <a:rect l="l" t="t" r="r" b="b"/>
              <a:pathLst>
                <a:path w="7619" h="723900">
                  <a:moveTo>
                    <a:pt x="7619" y="0"/>
                  </a:moveTo>
                  <a:lnTo>
                    <a:pt x="0" y="0"/>
                  </a:lnTo>
                  <a:lnTo>
                    <a:pt x="0" y="3810"/>
                  </a:lnTo>
                  <a:lnTo>
                    <a:pt x="7619" y="3810"/>
                  </a:lnTo>
                  <a:lnTo>
                    <a:pt x="7619" y="0"/>
                  </a:lnTo>
                  <a:close/>
                </a:path>
                <a:path w="7619" h="723900">
                  <a:moveTo>
                    <a:pt x="7619" y="3810"/>
                  </a:moveTo>
                  <a:lnTo>
                    <a:pt x="0" y="3810"/>
                  </a:lnTo>
                  <a:lnTo>
                    <a:pt x="0" y="10160"/>
                  </a:lnTo>
                  <a:lnTo>
                    <a:pt x="7619" y="10160"/>
                  </a:lnTo>
                  <a:lnTo>
                    <a:pt x="7619" y="3810"/>
                  </a:lnTo>
                  <a:close/>
                </a:path>
                <a:path w="7619" h="723900">
                  <a:moveTo>
                    <a:pt x="7619" y="10160"/>
                  </a:moveTo>
                  <a:lnTo>
                    <a:pt x="0" y="10160"/>
                  </a:lnTo>
                  <a:lnTo>
                    <a:pt x="0" y="16510"/>
                  </a:lnTo>
                  <a:lnTo>
                    <a:pt x="7619" y="16510"/>
                  </a:lnTo>
                  <a:lnTo>
                    <a:pt x="7619" y="10160"/>
                  </a:lnTo>
                  <a:close/>
                </a:path>
                <a:path w="7619" h="723900">
                  <a:moveTo>
                    <a:pt x="7619" y="16510"/>
                  </a:moveTo>
                  <a:lnTo>
                    <a:pt x="0" y="16510"/>
                  </a:lnTo>
                  <a:lnTo>
                    <a:pt x="0" y="22860"/>
                  </a:lnTo>
                  <a:lnTo>
                    <a:pt x="7619" y="22860"/>
                  </a:lnTo>
                  <a:lnTo>
                    <a:pt x="7619" y="16510"/>
                  </a:lnTo>
                  <a:close/>
                </a:path>
                <a:path w="7619" h="723900">
                  <a:moveTo>
                    <a:pt x="7619" y="22860"/>
                  </a:moveTo>
                  <a:lnTo>
                    <a:pt x="0" y="22860"/>
                  </a:lnTo>
                  <a:lnTo>
                    <a:pt x="0" y="29210"/>
                  </a:lnTo>
                  <a:lnTo>
                    <a:pt x="7619" y="29210"/>
                  </a:lnTo>
                  <a:lnTo>
                    <a:pt x="7619" y="22860"/>
                  </a:lnTo>
                  <a:close/>
                </a:path>
                <a:path w="7619" h="723900">
                  <a:moveTo>
                    <a:pt x="7619" y="29210"/>
                  </a:moveTo>
                  <a:lnTo>
                    <a:pt x="0" y="29210"/>
                  </a:lnTo>
                  <a:lnTo>
                    <a:pt x="0" y="35560"/>
                  </a:lnTo>
                  <a:lnTo>
                    <a:pt x="7619" y="35560"/>
                  </a:lnTo>
                  <a:lnTo>
                    <a:pt x="7619" y="29210"/>
                  </a:lnTo>
                  <a:close/>
                </a:path>
                <a:path w="7619" h="723900">
                  <a:moveTo>
                    <a:pt x="7619" y="35560"/>
                  </a:moveTo>
                  <a:lnTo>
                    <a:pt x="0" y="35560"/>
                  </a:lnTo>
                  <a:lnTo>
                    <a:pt x="0" y="41910"/>
                  </a:lnTo>
                  <a:lnTo>
                    <a:pt x="7619" y="41910"/>
                  </a:lnTo>
                  <a:lnTo>
                    <a:pt x="7619" y="35560"/>
                  </a:lnTo>
                  <a:close/>
                </a:path>
                <a:path w="7619" h="723900">
                  <a:moveTo>
                    <a:pt x="7619" y="41910"/>
                  </a:moveTo>
                  <a:lnTo>
                    <a:pt x="0" y="41910"/>
                  </a:lnTo>
                  <a:lnTo>
                    <a:pt x="0" y="48260"/>
                  </a:lnTo>
                  <a:lnTo>
                    <a:pt x="7619" y="48260"/>
                  </a:lnTo>
                  <a:lnTo>
                    <a:pt x="7619" y="41910"/>
                  </a:lnTo>
                  <a:close/>
                </a:path>
                <a:path w="7619" h="723900">
                  <a:moveTo>
                    <a:pt x="7619" y="48260"/>
                  </a:moveTo>
                  <a:lnTo>
                    <a:pt x="0" y="48260"/>
                  </a:lnTo>
                  <a:lnTo>
                    <a:pt x="0" y="54610"/>
                  </a:lnTo>
                  <a:lnTo>
                    <a:pt x="7619" y="54610"/>
                  </a:lnTo>
                  <a:lnTo>
                    <a:pt x="7619" y="48260"/>
                  </a:lnTo>
                  <a:close/>
                </a:path>
                <a:path w="7619" h="723900">
                  <a:moveTo>
                    <a:pt x="7619" y="54610"/>
                  </a:moveTo>
                  <a:lnTo>
                    <a:pt x="0" y="54610"/>
                  </a:lnTo>
                  <a:lnTo>
                    <a:pt x="0" y="60960"/>
                  </a:lnTo>
                  <a:lnTo>
                    <a:pt x="7619" y="60960"/>
                  </a:lnTo>
                  <a:lnTo>
                    <a:pt x="7619" y="54610"/>
                  </a:lnTo>
                  <a:close/>
                </a:path>
                <a:path w="7619" h="723900">
                  <a:moveTo>
                    <a:pt x="7619" y="60960"/>
                  </a:moveTo>
                  <a:lnTo>
                    <a:pt x="0" y="60960"/>
                  </a:lnTo>
                  <a:lnTo>
                    <a:pt x="0" y="67310"/>
                  </a:lnTo>
                  <a:lnTo>
                    <a:pt x="7619" y="67310"/>
                  </a:lnTo>
                  <a:lnTo>
                    <a:pt x="7619" y="60960"/>
                  </a:lnTo>
                  <a:close/>
                </a:path>
                <a:path w="7619" h="723900">
                  <a:moveTo>
                    <a:pt x="7619" y="67310"/>
                  </a:moveTo>
                  <a:lnTo>
                    <a:pt x="0" y="67310"/>
                  </a:lnTo>
                  <a:lnTo>
                    <a:pt x="0" y="73660"/>
                  </a:lnTo>
                  <a:lnTo>
                    <a:pt x="7619" y="73660"/>
                  </a:lnTo>
                  <a:lnTo>
                    <a:pt x="7619" y="67310"/>
                  </a:lnTo>
                  <a:close/>
                </a:path>
                <a:path w="7619" h="723900">
                  <a:moveTo>
                    <a:pt x="7619" y="73660"/>
                  </a:moveTo>
                  <a:lnTo>
                    <a:pt x="0" y="73660"/>
                  </a:lnTo>
                  <a:lnTo>
                    <a:pt x="0" y="80010"/>
                  </a:lnTo>
                  <a:lnTo>
                    <a:pt x="7619" y="80010"/>
                  </a:lnTo>
                  <a:lnTo>
                    <a:pt x="7619" y="73660"/>
                  </a:lnTo>
                  <a:close/>
                </a:path>
                <a:path w="7619" h="723900">
                  <a:moveTo>
                    <a:pt x="7619" y="80010"/>
                  </a:moveTo>
                  <a:lnTo>
                    <a:pt x="0" y="80010"/>
                  </a:lnTo>
                  <a:lnTo>
                    <a:pt x="0" y="86360"/>
                  </a:lnTo>
                  <a:lnTo>
                    <a:pt x="7619" y="86360"/>
                  </a:lnTo>
                  <a:lnTo>
                    <a:pt x="7619" y="80010"/>
                  </a:lnTo>
                  <a:close/>
                </a:path>
                <a:path w="7619" h="723900">
                  <a:moveTo>
                    <a:pt x="7619" y="86360"/>
                  </a:moveTo>
                  <a:lnTo>
                    <a:pt x="0" y="86360"/>
                  </a:lnTo>
                  <a:lnTo>
                    <a:pt x="0" y="92710"/>
                  </a:lnTo>
                  <a:lnTo>
                    <a:pt x="7619" y="92710"/>
                  </a:lnTo>
                  <a:lnTo>
                    <a:pt x="7619" y="86360"/>
                  </a:lnTo>
                  <a:close/>
                </a:path>
                <a:path w="7619" h="723900">
                  <a:moveTo>
                    <a:pt x="7619" y="92710"/>
                  </a:moveTo>
                  <a:lnTo>
                    <a:pt x="0" y="92710"/>
                  </a:lnTo>
                  <a:lnTo>
                    <a:pt x="0" y="99060"/>
                  </a:lnTo>
                  <a:lnTo>
                    <a:pt x="7619" y="99060"/>
                  </a:lnTo>
                  <a:lnTo>
                    <a:pt x="7619" y="92710"/>
                  </a:lnTo>
                  <a:close/>
                </a:path>
                <a:path w="7619" h="723900">
                  <a:moveTo>
                    <a:pt x="7619" y="99060"/>
                  </a:moveTo>
                  <a:lnTo>
                    <a:pt x="0" y="99060"/>
                  </a:lnTo>
                  <a:lnTo>
                    <a:pt x="0" y="105410"/>
                  </a:lnTo>
                  <a:lnTo>
                    <a:pt x="7619" y="105410"/>
                  </a:lnTo>
                  <a:lnTo>
                    <a:pt x="7619" y="99060"/>
                  </a:lnTo>
                  <a:close/>
                </a:path>
                <a:path w="7619" h="723900">
                  <a:moveTo>
                    <a:pt x="7619" y="105410"/>
                  </a:moveTo>
                  <a:lnTo>
                    <a:pt x="0" y="105410"/>
                  </a:lnTo>
                  <a:lnTo>
                    <a:pt x="0" y="111760"/>
                  </a:lnTo>
                  <a:lnTo>
                    <a:pt x="7619" y="111760"/>
                  </a:lnTo>
                  <a:lnTo>
                    <a:pt x="7619" y="105410"/>
                  </a:lnTo>
                  <a:close/>
                </a:path>
                <a:path w="7619" h="723900">
                  <a:moveTo>
                    <a:pt x="7619" y="111760"/>
                  </a:moveTo>
                  <a:lnTo>
                    <a:pt x="0" y="111760"/>
                  </a:lnTo>
                  <a:lnTo>
                    <a:pt x="0" y="118110"/>
                  </a:lnTo>
                  <a:lnTo>
                    <a:pt x="7619" y="118110"/>
                  </a:lnTo>
                  <a:lnTo>
                    <a:pt x="7619" y="111760"/>
                  </a:lnTo>
                  <a:close/>
                </a:path>
                <a:path w="7619" h="723900">
                  <a:moveTo>
                    <a:pt x="7619" y="118110"/>
                  </a:moveTo>
                  <a:lnTo>
                    <a:pt x="0" y="118110"/>
                  </a:lnTo>
                  <a:lnTo>
                    <a:pt x="0" y="124460"/>
                  </a:lnTo>
                  <a:lnTo>
                    <a:pt x="7619" y="124460"/>
                  </a:lnTo>
                  <a:lnTo>
                    <a:pt x="7619" y="118110"/>
                  </a:lnTo>
                  <a:close/>
                </a:path>
                <a:path w="7619" h="723900">
                  <a:moveTo>
                    <a:pt x="7619" y="124460"/>
                  </a:moveTo>
                  <a:lnTo>
                    <a:pt x="0" y="124460"/>
                  </a:lnTo>
                  <a:lnTo>
                    <a:pt x="0" y="130810"/>
                  </a:lnTo>
                  <a:lnTo>
                    <a:pt x="7619" y="130810"/>
                  </a:lnTo>
                  <a:lnTo>
                    <a:pt x="7619" y="124460"/>
                  </a:lnTo>
                  <a:close/>
                </a:path>
                <a:path w="7619" h="723900">
                  <a:moveTo>
                    <a:pt x="7619" y="130810"/>
                  </a:moveTo>
                  <a:lnTo>
                    <a:pt x="0" y="130810"/>
                  </a:lnTo>
                  <a:lnTo>
                    <a:pt x="0" y="137160"/>
                  </a:lnTo>
                  <a:lnTo>
                    <a:pt x="7619" y="137160"/>
                  </a:lnTo>
                  <a:lnTo>
                    <a:pt x="7619" y="130810"/>
                  </a:lnTo>
                  <a:close/>
                </a:path>
                <a:path w="7619" h="723900">
                  <a:moveTo>
                    <a:pt x="7619" y="137160"/>
                  </a:moveTo>
                  <a:lnTo>
                    <a:pt x="0" y="137160"/>
                  </a:lnTo>
                  <a:lnTo>
                    <a:pt x="0" y="143510"/>
                  </a:lnTo>
                  <a:lnTo>
                    <a:pt x="7619" y="143510"/>
                  </a:lnTo>
                  <a:lnTo>
                    <a:pt x="7619" y="137160"/>
                  </a:lnTo>
                  <a:close/>
                </a:path>
                <a:path w="7619" h="723900">
                  <a:moveTo>
                    <a:pt x="7619" y="143510"/>
                  </a:moveTo>
                  <a:lnTo>
                    <a:pt x="0" y="143510"/>
                  </a:lnTo>
                  <a:lnTo>
                    <a:pt x="0" y="149860"/>
                  </a:lnTo>
                  <a:lnTo>
                    <a:pt x="7619" y="149860"/>
                  </a:lnTo>
                  <a:lnTo>
                    <a:pt x="7619" y="143510"/>
                  </a:lnTo>
                  <a:close/>
                </a:path>
                <a:path w="7619" h="723900">
                  <a:moveTo>
                    <a:pt x="7619" y="149860"/>
                  </a:moveTo>
                  <a:lnTo>
                    <a:pt x="0" y="149860"/>
                  </a:lnTo>
                  <a:lnTo>
                    <a:pt x="0" y="156210"/>
                  </a:lnTo>
                  <a:lnTo>
                    <a:pt x="7619" y="156210"/>
                  </a:lnTo>
                  <a:lnTo>
                    <a:pt x="7619" y="149860"/>
                  </a:lnTo>
                  <a:close/>
                </a:path>
                <a:path w="7619" h="723900">
                  <a:moveTo>
                    <a:pt x="7619" y="156210"/>
                  </a:moveTo>
                  <a:lnTo>
                    <a:pt x="0" y="156210"/>
                  </a:lnTo>
                  <a:lnTo>
                    <a:pt x="0" y="158750"/>
                  </a:lnTo>
                  <a:lnTo>
                    <a:pt x="1269" y="158750"/>
                  </a:lnTo>
                  <a:lnTo>
                    <a:pt x="1269" y="157480"/>
                  </a:lnTo>
                  <a:lnTo>
                    <a:pt x="7619" y="157480"/>
                  </a:lnTo>
                  <a:lnTo>
                    <a:pt x="7619" y="156210"/>
                  </a:lnTo>
                  <a:close/>
                </a:path>
                <a:path w="7619" h="723900">
                  <a:moveTo>
                    <a:pt x="7619" y="300990"/>
                  </a:moveTo>
                  <a:lnTo>
                    <a:pt x="0" y="300990"/>
                  </a:lnTo>
                  <a:lnTo>
                    <a:pt x="0" y="308610"/>
                  </a:lnTo>
                  <a:lnTo>
                    <a:pt x="7619" y="308610"/>
                  </a:lnTo>
                  <a:lnTo>
                    <a:pt x="7619" y="300990"/>
                  </a:lnTo>
                  <a:close/>
                </a:path>
                <a:path w="7619" h="723900">
                  <a:moveTo>
                    <a:pt x="7619" y="308610"/>
                  </a:moveTo>
                  <a:lnTo>
                    <a:pt x="0" y="308610"/>
                  </a:lnTo>
                  <a:lnTo>
                    <a:pt x="0" y="353060"/>
                  </a:lnTo>
                  <a:lnTo>
                    <a:pt x="7619" y="353060"/>
                  </a:lnTo>
                  <a:lnTo>
                    <a:pt x="7619" y="308610"/>
                  </a:lnTo>
                  <a:close/>
                </a:path>
                <a:path w="7619" h="723900">
                  <a:moveTo>
                    <a:pt x="7619" y="353060"/>
                  </a:moveTo>
                  <a:lnTo>
                    <a:pt x="0" y="353060"/>
                  </a:lnTo>
                  <a:lnTo>
                    <a:pt x="0" y="426720"/>
                  </a:lnTo>
                  <a:lnTo>
                    <a:pt x="7619" y="426720"/>
                  </a:lnTo>
                  <a:lnTo>
                    <a:pt x="7619" y="353060"/>
                  </a:lnTo>
                  <a:close/>
                </a:path>
                <a:path w="7619" h="723900">
                  <a:moveTo>
                    <a:pt x="3809" y="566420"/>
                  </a:moveTo>
                  <a:lnTo>
                    <a:pt x="0" y="566420"/>
                  </a:lnTo>
                  <a:lnTo>
                    <a:pt x="0" y="568960"/>
                  </a:lnTo>
                  <a:lnTo>
                    <a:pt x="7619" y="568960"/>
                  </a:lnTo>
                  <a:lnTo>
                    <a:pt x="7619" y="567690"/>
                  </a:lnTo>
                  <a:lnTo>
                    <a:pt x="3809" y="567690"/>
                  </a:lnTo>
                  <a:lnTo>
                    <a:pt x="3809" y="566420"/>
                  </a:lnTo>
                  <a:close/>
                </a:path>
                <a:path w="7619" h="723900">
                  <a:moveTo>
                    <a:pt x="7619" y="568960"/>
                  </a:moveTo>
                  <a:lnTo>
                    <a:pt x="0" y="568960"/>
                  </a:lnTo>
                  <a:lnTo>
                    <a:pt x="0" y="575310"/>
                  </a:lnTo>
                  <a:lnTo>
                    <a:pt x="7619" y="575310"/>
                  </a:lnTo>
                  <a:lnTo>
                    <a:pt x="7619" y="568960"/>
                  </a:lnTo>
                  <a:close/>
                </a:path>
                <a:path w="7619" h="723900">
                  <a:moveTo>
                    <a:pt x="7619" y="575310"/>
                  </a:moveTo>
                  <a:lnTo>
                    <a:pt x="0" y="575310"/>
                  </a:lnTo>
                  <a:lnTo>
                    <a:pt x="0" y="581660"/>
                  </a:lnTo>
                  <a:lnTo>
                    <a:pt x="7619" y="581660"/>
                  </a:lnTo>
                  <a:lnTo>
                    <a:pt x="7619" y="575310"/>
                  </a:lnTo>
                  <a:close/>
                </a:path>
                <a:path w="7619" h="723900">
                  <a:moveTo>
                    <a:pt x="7619" y="581660"/>
                  </a:moveTo>
                  <a:lnTo>
                    <a:pt x="0" y="581660"/>
                  </a:lnTo>
                  <a:lnTo>
                    <a:pt x="0" y="588010"/>
                  </a:lnTo>
                  <a:lnTo>
                    <a:pt x="7619" y="588010"/>
                  </a:lnTo>
                  <a:lnTo>
                    <a:pt x="7619" y="581660"/>
                  </a:lnTo>
                  <a:close/>
                </a:path>
                <a:path w="7619" h="723900">
                  <a:moveTo>
                    <a:pt x="7619" y="588010"/>
                  </a:moveTo>
                  <a:lnTo>
                    <a:pt x="0" y="588010"/>
                  </a:lnTo>
                  <a:lnTo>
                    <a:pt x="0" y="594360"/>
                  </a:lnTo>
                  <a:lnTo>
                    <a:pt x="7619" y="594360"/>
                  </a:lnTo>
                  <a:lnTo>
                    <a:pt x="7619" y="588010"/>
                  </a:lnTo>
                  <a:close/>
                </a:path>
                <a:path w="7619" h="723900">
                  <a:moveTo>
                    <a:pt x="7619" y="594360"/>
                  </a:moveTo>
                  <a:lnTo>
                    <a:pt x="0" y="594360"/>
                  </a:lnTo>
                  <a:lnTo>
                    <a:pt x="0" y="600710"/>
                  </a:lnTo>
                  <a:lnTo>
                    <a:pt x="7619" y="600710"/>
                  </a:lnTo>
                  <a:lnTo>
                    <a:pt x="7619" y="594360"/>
                  </a:lnTo>
                  <a:close/>
                </a:path>
                <a:path w="7619" h="723900">
                  <a:moveTo>
                    <a:pt x="7619" y="600710"/>
                  </a:moveTo>
                  <a:lnTo>
                    <a:pt x="0" y="600710"/>
                  </a:lnTo>
                  <a:lnTo>
                    <a:pt x="0" y="607060"/>
                  </a:lnTo>
                  <a:lnTo>
                    <a:pt x="7619" y="607060"/>
                  </a:lnTo>
                  <a:lnTo>
                    <a:pt x="7619" y="600710"/>
                  </a:lnTo>
                  <a:close/>
                </a:path>
                <a:path w="7619" h="723900">
                  <a:moveTo>
                    <a:pt x="7619" y="607060"/>
                  </a:moveTo>
                  <a:lnTo>
                    <a:pt x="0" y="607060"/>
                  </a:lnTo>
                  <a:lnTo>
                    <a:pt x="0" y="613410"/>
                  </a:lnTo>
                  <a:lnTo>
                    <a:pt x="7619" y="613410"/>
                  </a:lnTo>
                  <a:lnTo>
                    <a:pt x="7619" y="607060"/>
                  </a:lnTo>
                  <a:close/>
                </a:path>
                <a:path w="7619" h="723900">
                  <a:moveTo>
                    <a:pt x="7619" y="613410"/>
                  </a:moveTo>
                  <a:lnTo>
                    <a:pt x="0" y="613410"/>
                  </a:lnTo>
                  <a:lnTo>
                    <a:pt x="0" y="619760"/>
                  </a:lnTo>
                  <a:lnTo>
                    <a:pt x="7619" y="619760"/>
                  </a:lnTo>
                  <a:lnTo>
                    <a:pt x="7619" y="613410"/>
                  </a:lnTo>
                  <a:close/>
                </a:path>
                <a:path w="7619" h="723900">
                  <a:moveTo>
                    <a:pt x="7619" y="619760"/>
                  </a:moveTo>
                  <a:lnTo>
                    <a:pt x="0" y="619760"/>
                  </a:lnTo>
                  <a:lnTo>
                    <a:pt x="0" y="626110"/>
                  </a:lnTo>
                  <a:lnTo>
                    <a:pt x="7619" y="626110"/>
                  </a:lnTo>
                  <a:lnTo>
                    <a:pt x="7619" y="619760"/>
                  </a:lnTo>
                  <a:close/>
                </a:path>
                <a:path w="7619" h="723900">
                  <a:moveTo>
                    <a:pt x="7619" y="626110"/>
                  </a:moveTo>
                  <a:lnTo>
                    <a:pt x="0" y="626110"/>
                  </a:lnTo>
                  <a:lnTo>
                    <a:pt x="0" y="632460"/>
                  </a:lnTo>
                  <a:lnTo>
                    <a:pt x="7619" y="632460"/>
                  </a:lnTo>
                  <a:lnTo>
                    <a:pt x="7619" y="626110"/>
                  </a:lnTo>
                  <a:close/>
                </a:path>
                <a:path w="7619" h="723900">
                  <a:moveTo>
                    <a:pt x="7619" y="632460"/>
                  </a:moveTo>
                  <a:lnTo>
                    <a:pt x="0" y="632460"/>
                  </a:lnTo>
                  <a:lnTo>
                    <a:pt x="0" y="638810"/>
                  </a:lnTo>
                  <a:lnTo>
                    <a:pt x="7619" y="638810"/>
                  </a:lnTo>
                  <a:lnTo>
                    <a:pt x="7619" y="632460"/>
                  </a:lnTo>
                  <a:close/>
                </a:path>
                <a:path w="7619" h="723900">
                  <a:moveTo>
                    <a:pt x="7619" y="638810"/>
                  </a:moveTo>
                  <a:lnTo>
                    <a:pt x="0" y="638810"/>
                  </a:lnTo>
                  <a:lnTo>
                    <a:pt x="0" y="645160"/>
                  </a:lnTo>
                  <a:lnTo>
                    <a:pt x="7619" y="645160"/>
                  </a:lnTo>
                  <a:lnTo>
                    <a:pt x="7619" y="638810"/>
                  </a:lnTo>
                  <a:close/>
                </a:path>
                <a:path w="7619" h="723900">
                  <a:moveTo>
                    <a:pt x="7619" y="645160"/>
                  </a:moveTo>
                  <a:lnTo>
                    <a:pt x="0" y="645160"/>
                  </a:lnTo>
                  <a:lnTo>
                    <a:pt x="0" y="651510"/>
                  </a:lnTo>
                  <a:lnTo>
                    <a:pt x="7619" y="651510"/>
                  </a:lnTo>
                  <a:lnTo>
                    <a:pt x="7619" y="645160"/>
                  </a:lnTo>
                  <a:close/>
                </a:path>
                <a:path w="7619" h="723900">
                  <a:moveTo>
                    <a:pt x="7619" y="651510"/>
                  </a:moveTo>
                  <a:lnTo>
                    <a:pt x="0" y="651510"/>
                  </a:lnTo>
                  <a:lnTo>
                    <a:pt x="0" y="657860"/>
                  </a:lnTo>
                  <a:lnTo>
                    <a:pt x="7619" y="657860"/>
                  </a:lnTo>
                  <a:lnTo>
                    <a:pt x="7619" y="651510"/>
                  </a:lnTo>
                  <a:close/>
                </a:path>
                <a:path w="7619" h="723900">
                  <a:moveTo>
                    <a:pt x="7619" y="657860"/>
                  </a:moveTo>
                  <a:lnTo>
                    <a:pt x="0" y="657860"/>
                  </a:lnTo>
                  <a:lnTo>
                    <a:pt x="0" y="664210"/>
                  </a:lnTo>
                  <a:lnTo>
                    <a:pt x="7619" y="664210"/>
                  </a:lnTo>
                  <a:lnTo>
                    <a:pt x="7619" y="657860"/>
                  </a:lnTo>
                  <a:close/>
                </a:path>
                <a:path w="7619" h="723900">
                  <a:moveTo>
                    <a:pt x="7619" y="664210"/>
                  </a:moveTo>
                  <a:lnTo>
                    <a:pt x="0" y="664210"/>
                  </a:lnTo>
                  <a:lnTo>
                    <a:pt x="0" y="670560"/>
                  </a:lnTo>
                  <a:lnTo>
                    <a:pt x="7619" y="670560"/>
                  </a:lnTo>
                  <a:lnTo>
                    <a:pt x="7619" y="664210"/>
                  </a:lnTo>
                  <a:close/>
                </a:path>
                <a:path w="7619" h="723900">
                  <a:moveTo>
                    <a:pt x="7619" y="670560"/>
                  </a:moveTo>
                  <a:lnTo>
                    <a:pt x="0" y="670560"/>
                  </a:lnTo>
                  <a:lnTo>
                    <a:pt x="0" y="676910"/>
                  </a:lnTo>
                  <a:lnTo>
                    <a:pt x="7619" y="676910"/>
                  </a:lnTo>
                  <a:lnTo>
                    <a:pt x="7619" y="670560"/>
                  </a:lnTo>
                  <a:close/>
                </a:path>
                <a:path w="7619" h="723900">
                  <a:moveTo>
                    <a:pt x="7619" y="676910"/>
                  </a:moveTo>
                  <a:lnTo>
                    <a:pt x="0" y="676910"/>
                  </a:lnTo>
                  <a:lnTo>
                    <a:pt x="0" y="683260"/>
                  </a:lnTo>
                  <a:lnTo>
                    <a:pt x="7619" y="683260"/>
                  </a:lnTo>
                  <a:lnTo>
                    <a:pt x="7619" y="676910"/>
                  </a:lnTo>
                  <a:close/>
                </a:path>
                <a:path w="7619" h="723900">
                  <a:moveTo>
                    <a:pt x="7619" y="683260"/>
                  </a:moveTo>
                  <a:lnTo>
                    <a:pt x="0" y="683260"/>
                  </a:lnTo>
                  <a:lnTo>
                    <a:pt x="0" y="689610"/>
                  </a:lnTo>
                  <a:lnTo>
                    <a:pt x="7619" y="689610"/>
                  </a:lnTo>
                  <a:lnTo>
                    <a:pt x="7619" y="683260"/>
                  </a:lnTo>
                  <a:close/>
                </a:path>
                <a:path w="7619" h="723900">
                  <a:moveTo>
                    <a:pt x="7619" y="689610"/>
                  </a:moveTo>
                  <a:lnTo>
                    <a:pt x="0" y="689610"/>
                  </a:lnTo>
                  <a:lnTo>
                    <a:pt x="0" y="695960"/>
                  </a:lnTo>
                  <a:lnTo>
                    <a:pt x="7619" y="695960"/>
                  </a:lnTo>
                  <a:lnTo>
                    <a:pt x="7619" y="689610"/>
                  </a:lnTo>
                  <a:close/>
                </a:path>
                <a:path w="7619" h="723900">
                  <a:moveTo>
                    <a:pt x="7619" y="695960"/>
                  </a:moveTo>
                  <a:lnTo>
                    <a:pt x="0" y="695960"/>
                  </a:lnTo>
                  <a:lnTo>
                    <a:pt x="0" y="702310"/>
                  </a:lnTo>
                  <a:lnTo>
                    <a:pt x="7619" y="702310"/>
                  </a:lnTo>
                  <a:lnTo>
                    <a:pt x="7619" y="695960"/>
                  </a:lnTo>
                  <a:close/>
                </a:path>
                <a:path w="7619" h="723900">
                  <a:moveTo>
                    <a:pt x="7619" y="702310"/>
                  </a:moveTo>
                  <a:lnTo>
                    <a:pt x="0" y="702310"/>
                  </a:lnTo>
                  <a:lnTo>
                    <a:pt x="0" y="708660"/>
                  </a:lnTo>
                  <a:lnTo>
                    <a:pt x="7619" y="708660"/>
                  </a:lnTo>
                  <a:lnTo>
                    <a:pt x="7619" y="702310"/>
                  </a:lnTo>
                  <a:close/>
                </a:path>
                <a:path w="7619" h="723900">
                  <a:moveTo>
                    <a:pt x="7619" y="708660"/>
                  </a:moveTo>
                  <a:lnTo>
                    <a:pt x="0" y="708660"/>
                  </a:lnTo>
                  <a:lnTo>
                    <a:pt x="0" y="715010"/>
                  </a:lnTo>
                  <a:lnTo>
                    <a:pt x="7619" y="715010"/>
                  </a:lnTo>
                  <a:lnTo>
                    <a:pt x="7619" y="708660"/>
                  </a:lnTo>
                  <a:close/>
                </a:path>
                <a:path w="7619" h="723900">
                  <a:moveTo>
                    <a:pt x="7619" y="715010"/>
                  </a:moveTo>
                  <a:lnTo>
                    <a:pt x="0" y="715010"/>
                  </a:lnTo>
                  <a:lnTo>
                    <a:pt x="0" y="721360"/>
                  </a:lnTo>
                  <a:lnTo>
                    <a:pt x="7619" y="721360"/>
                  </a:lnTo>
                  <a:lnTo>
                    <a:pt x="7619" y="715010"/>
                  </a:lnTo>
                  <a:close/>
                </a:path>
                <a:path w="7619" h="723900">
                  <a:moveTo>
                    <a:pt x="7619" y="721360"/>
                  </a:moveTo>
                  <a:lnTo>
                    <a:pt x="0" y="721360"/>
                  </a:lnTo>
                  <a:lnTo>
                    <a:pt x="0" y="723900"/>
                  </a:lnTo>
                  <a:lnTo>
                    <a:pt x="7619" y="723900"/>
                  </a:lnTo>
                  <a:lnTo>
                    <a:pt x="7619" y="721360"/>
                  </a:lnTo>
                  <a:close/>
                </a:path>
              </a:pathLst>
            </a:custGeom>
            <a:solidFill>
              <a:srgbClr val="4700F5"/>
            </a:solidFill>
          </p:spPr>
          <p:txBody>
            <a:bodyPr bIns="0" lIns="0" rIns="0" rtlCol="0" tIns="0" wrap="square"/>
            <a:p/>
          </p:txBody>
        </p:sp>
        <p:sp>
          <p:nvSpPr>
            <p:cNvPr id="1049441" name="object 735"/>
            <p:cNvSpPr/>
            <p:nvPr/>
          </p:nvSpPr>
          <p:spPr>
            <a:xfrm>
              <a:off x="3178809" y="4456429"/>
              <a:ext cx="7620" cy="723900"/>
            </a:xfrm>
            <a:custGeom>
              <a:avLst/>
              <a:ahLst/>
              <a:rect l="l" t="t" r="r" b="b"/>
              <a:pathLst>
                <a:path w="7619" h="723900">
                  <a:moveTo>
                    <a:pt x="7619" y="0"/>
                  </a:moveTo>
                  <a:lnTo>
                    <a:pt x="0" y="0"/>
                  </a:lnTo>
                  <a:lnTo>
                    <a:pt x="0" y="3810"/>
                  </a:lnTo>
                  <a:lnTo>
                    <a:pt x="7619" y="3810"/>
                  </a:lnTo>
                  <a:lnTo>
                    <a:pt x="7619" y="0"/>
                  </a:lnTo>
                  <a:close/>
                </a:path>
                <a:path w="7619" h="723900">
                  <a:moveTo>
                    <a:pt x="7619" y="3810"/>
                  </a:moveTo>
                  <a:lnTo>
                    <a:pt x="0" y="3810"/>
                  </a:lnTo>
                  <a:lnTo>
                    <a:pt x="0" y="10160"/>
                  </a:lnTo>
                  <a:lnTo>
                    <a:pt x="7619" y="10160"/>
                  </a:lnTo>
                  <a:lnTo>
                    <a:pt x="7619" y="3810"/>
                  </a:lnTo>
                  <a:close/>
                </a:path>
                <a:path w="7619" h="723900">
                  <a:moveTo>
                    <a:pt x="7619" y="10160"/>
                  </a:moveTo>
                  <a:lnTo>
                    <a:pt x="0" y="10160"/>
                  </a:lnTo>
                  <a:lnTo>
                    <a:pt x="0" y="16510"/>
                  </a:lnTo>
                  <a:lnTo>
                    <a:pt x="7619" y="16510"/>
                  </a:lnTo>
                  <a:lnTo>
                    <a:pt x="7619" y="10160"/>
                  </a:lnTo>
                  <a:close/>
                </a:path>
                <a:path w="7619" h="723900">
                  <a:moveTo>
                    <a:pt x="7619" y="16510"/>
                  </a:moveTo>
                  <a:lnTo>
                    <a:pt x="0" y="16510"/>
                  </a:lnTo>
                  <a:lnTo>
                    <a:pt x="0" y="22860"/>
                  </a:lnTo>
                  <a:lnTo>
                    <a:pt x="7619" y="22860"/>
                  </a:lnTo>
                  <a:lnTo>
                    <a:pt x="7619" y="16510"/>
                  </a:lnTo>
                  <a:close/>
                </a:path>
                <a:path w="7619" h="723900">
                  <a:moveTo>
                    <a:pt x="7619" y="22860"/>
                  </a:moveTo>
                  <a:lnTo>
                    <a:pt x="0" y="22860"/>
                  </a:lnTo>
                  <a:lnTo>
                    <a:pt x="0" y="29210"/>
                  </a:lnTo>
                  <a:lnTo>
                    <a:pt x="7619" y="29210"/>
                  </a:lnTo>
                  <a:lnTo>
                    <a:pt x="7619" y="22860"/>
                  </a:lnTo>
                  <a:close/>
                </a:path>
                <a:path w="7619" h="723900">
                  <a:moveTo>
                    <a:pt x="7619" y="29210"/>
                  </a:moveTo>
                  <a:lnTo>
                    <a:pt x="0" y="29210"/>
                  </a:lnTo>
                  <a:lnTo>
                    <a:pt x="0" y="35560"/>
                  </a:lnTo>
                  <a:lnTo>
                    <a:pt x="7619" y="35560"/>
                  </a:lnTo>
                  <a:lnTo>
                    <a:pt x="7619" y="29210"/>
                  </a:lnTo>
                  <a:close/>
                </a:path>
                <a:path w="7619" h="723900">
                  <a:moveTo>
                    <a:pt x="7619" y="35560"/>
                  </a:moveTo>
                  <a:lnTo>
                    <a:pt x="0" y="35560"/>
                  </a:lnTo>
                  <a:lnTo>
                    <a:pt x="0" y="41910"/>
                  </a:lnTo>
                  <a:lnTo>
                    <a:pt x="7619" y="41910"/>
                  </a:lnTo>
                  <a:lnTo>
                    <a:pt x="7619" y="35560"/>
                  </a:lnTo>
                  <a:close/>
                </a:path>
                <a:path w="7619" h="723900">
                  <a:moveTo>
                    <a:pt x="7619" y="41910"/>
                  </a:moveTo>
                  <a:lnTo>
                    <a:pt x="0" y="41910"/>
                  </a:lnTo>
                  <a:lnTo>
                    <a:pt x="0" y="48260"/>
                  </a:lnTo>
                  <a:lnTo>
                    <a:pt x="7619" y="48260"/>
                  </a:lnTo>
                  <a:lnTo>
                    <a:pt x="7619" y="41910"/>
                  </a:lnTo>
                  <a:close/>
                </a:path>
                <a:path w="7619" h="723900">
                  <a:moveTo>
                    <a:pt x="7619" y="48260"/>
                  </a:moveTo>
                  <a:lnTo>
                    <a:pt x="0" y="48260"/>
                  </a:lnTo>
                  <a:lnTo>
                    <a:pt x="0" y="54610"/>
                  </a:lnTo>
                  <a:lnTo>
                    <a:pt x="7619" y="54610"/>
                  </a:lnTo>
                  <a:lnTo>
                    <a:pt x="7619" y="48260"/>
                  </a:lnTo>
                  <a:close/>
                </a:path>
                <a:path w="7619" h="723900">
                  <a:moveTo>
                    <a:pt x="7619" y="54610"/>
                  </a:moveTo>
                  <a:lnTo>
                    <a:pt x="0" y="54610"/>
                  </a:lnTo>
                  <a:lnTo>
                    <a:pt x="0" y="60960"/>
                  </a:lnTo>
                  <a:lnTo>
                    <a:pt x="7619" y="60960"/>
                  </a:lnTo>
                  <a:lnTo>
                    <a:pt x="7619" y="54610"/>
                  </a:lnTo>
                  <a:close/>
                </a:path>
                <a:path w="7619" h="723900">
                  <a:moveTo>
                    <a:pt x="7619" y="60960"/>
                  </a:moveTo>
                  <a:lnTo>
                    <a:pt x="0" y="60960"/>
                  </a:lnTo>
                  <a:lnTo>
                    <a:pt x="0" y="67310"/>
                  </a:lnTo>
                  <a:lnTo>
                    <a:pt x="7619" y="67310"/>
                  </a:lnTo>
                  <a:lnTo>
                    <a:pt x="7619" y="60960"/>
                  </a:lnTo>
                  <a:close/>
                </a:path>
                <a:path w="7619" h="723900">
                  <a:moveTo>
                    <a:pt x="7619" y="67310"/>
                  </a:moveTo>
                  <a:lnTo>
                    <a:pt x="0" y="67310"/>
                  </a:lnTo>
                  <a:lnTo>
                    <a:pt x="0" y="73660"/>
                  </a:lnTo>
                  <a:lnTo>
                    <a:pt x="7619" y="73660"/>
                  </a:lnTo>
                  <a:lnTo>
                    <a:pt x="7619" y="67310"/>
                  </a:lnTo>
                  <a:close/>
                </a:path>
                <a:path w="7619" h="723900">
                  <a:moveTo>
                    <a:pt x="7619" y="73660"/>
                  </a:moveTo>
                  <a:lnTo>
                    <a:pt x="0" y="73660"/>
                  </a:lnTo>
                  <a:lnTo>
                    <a:pt x="0" y="80010"/>
                  </a:lnTo>
                  <a:lnTo>
                    <a:pt x="7619" y="80010"/>
                  </a:lnTo>
                  <a:lnTo>
                    <a:pt x="7619" y="73660"/>
                  </a:lnTo>
                  <a:close/>
                </a:path>
                <a:path w="7619" h="723900">
                  <a:moveTo>
                    <a:pt x="7619" y="80010"/>
                  </a:moveTo>
                  <a:lnTo>
                    <a:pt x="0" y="80010"/>
                  </a:lnTo>
                  <a:lnTo>
                    <a:pt x="0" y="86360"/>
                  </a:lnTo>
                  <a:lnTo>
                    <a:pt x="7619" y="86360"/>
                  </a:lnTo>
                  <a:lnTo>
                    <a:pt x="7619" y="80010"/>
                  </a:lnTo>
                  <a:close/>
                </a:path>
                <a:path w="7619" h="723900">
                  <a:moveTo>
                    <a:pt x="7619" y="86360"/>
                  </a:moveTo>
                  <a:lnTo>
                    <a:pt x="0" y="86360"/>
                  </a:lnTo>
                  <a:lnTo>
                    <a:pt x="0" y="92710"/>
                  </a:lnTo>
                  <a:lnTo>
                    <a:pt x="7619" y="92710"/>
                  </a:lnTo>
                  <a:lnTo>
                    <a:pt x="7619" y="86360"/>
                  </a:lnTo>
                  <a:close/>
                </a:path>
                <a:path w="7619" h="723900">
                  <a:moveTo>
                    <a:pt x="7619" y="92710"/>
                  </a:moveTo>
                  <a:lnTo>
                    <a:pt x="0" y="92710"/>
                  </a:lnTo>
                  <a:lnTo>
                    <a:pt x="0" y="99060"/>
                  </a:lnTo>
                  <a:lnTo>
                    <a:pt x="7619" y="99060"/>
                  </a:lnTo>
                  <a:lnTo>
                    <a:pt x="7619" y="92710"/>
                  </a:lnTo>
                  <a:close/>
                </a:path>
                <a:path w="7619" h="723900">
                  <a:moveTo>
                    <a:pt x="7619" y="99060"/>
                  </a:moveTo>
                  <a:lnTo>
                    <a:pt x="0" y="99060"/>
                  </a:lnTo>
                  <a:lnTo>
                    <a:pt x="0" y="105410"/>
                  </a:lnTo>
                  <a:lnTo>
                    <a:pt x="7619" y="105410"/>
                  </a:lnTo>
                  <a:lnTo>
                    <a:pt x="7619" y="99060"/>
                  </a:lnTo>
                  <a:close/>
                </a:path>
                <a:path w="7619" h="723900">
                  <a:moveTo>
                    <a:pt x="7619" y="105410"/>
                  </a:moveTo>
                  <a:lnTo>
                    <a:pt x="0" y="105410"/>
                  </a:lnTo>
                  <a:lnTo>
                    <a:pt x="0" y="111760"/>
                  </a:lnTo>
                  <a:lnTo>
                    <a:pt x="7619" y="111760"/>
                  </a:lnTo>
                  <a:lnTo>
                    <a:pt x="7619" y="105410"/>
                  </a:lnTo>
                  <a:close/>
                </a:path>
                <a:path w="7619" h="723900">
                  <a:moveTo>
                    <a:pt x="7619" y="111760"/>
                  </a:moveTo>
                  <a:lnTo>
                    <a:pt x="0" y="111760"/>
                  </a:lnTo>
                  <a:lnTo>
                    <a:pt x="0" y="118110"/>
                  </a:lnTo>
                  <a:lnTo>
                    <a:pt x="7619" y="118110"/>
                  </a:lnTo>
                  <a:lnTo>
                    <a:pt x="7619" y="111760"/>
                  </a:lnTo>
                  <a:close/>
                </a:path>
                <a:path w="7619" h="723900">
                  <a:moveTo>
                    <a:pt x="7619" y="118110"/>
                  </a:moveTo>
                  <a:lnTo>
                    <a:pt x="0" y="118110"/>
                  </a:lnTo>
                  <a:lnTo>
                    <a:pt x="0" y="124460"/>
                  </a:lnTo>
                  <a:lnTo>
                    <a:pt x="7619" y="124460"/>
                  </a:lnTo>
                  <a:lnTo>
                    <a:pt x="7619" y="118110"/>
                  </a:lnTo>
                  <a:close/>
                </a:path>
                <a:path w="7619" h="723900">
                  <a:moveTo>
                    <a:pt x="7619" y="124460"/>
                  </a:moveTo>
                  <a:lnTo>
                    <a:pt x="0" y="124460"/>
                  </a:lnTo>
                  <a:lnTo>
                    <a:pt x="0" y="130810"/>
                  </a:lnTo>
                  <a:lnTo>
                    <a:pt x="7619" y="130810"/>
                  </a:lnTo>
                  <a:lnTo>
                    <a:pt x="7619" y="124460"/>
                  </a:lnTo>
                  <a:close/>
                </a:path>
                <a:path w="7619" h="723900">
                  <a:moveTo>
                    <a:pt x="7619" y="130810"/>
                  </a:moveTo>
                  <a:lnTo>
                    <a:pt x="0" y="130810"/>
                  </a:lnTo>
                  <a:lnTo>
                    <a:pt x="0" y="137160"/>
                  </a:lnTo>
                  <a:lnTo>
                    <a:pt x="7619" y="137160"/>
                  </a:lnTo>
                  <a:lnTo>
                    <a:pt x="7619" y="130810"/>
                  </a:lnTo>
                  <a:close/>
                </a:path>
                <a:path w="7619" h="723900">
                  <a:moveTo>
                    <a:pt x="7619" y="137160"/>
                  </a:moveTo>
                  <a:lnTo>
                    <a:pt x="0" y="137160"/>
                  </a:lnTo>
                  <a:lnTo>
                    <a:pt x="0" y="143510"/>
                  </a:lnTo>
                  <a:lnTo>
                    <a:pt x="7619" y="143510"/>
                  </a:lnTo>
                  <a:lnTo>
                    <a:pt x="7619" y="137160"/>
                  </a:lnTo>
                  <a:close/>
                </a:path>
                <a:path w="7619" h="723900">
                  <a:moveTo>
                    <a:pt x="7619" y="143510"/>
                  </a:moveTo>
                  <a:lnTo>
                    <a:pt x="0" y="143510"/>
                  </a:lnTo>
                  <a:lnTo>
                    <a:pt x="0" y="149860"/>
                  </a:lnTo>
                  <a:lnTo>
                    <a:pt x="7619" y="149860"/>
                  </a:lnTo>
                  <a:lnTo>
                    <a:pt x="7619" y="143510"/>
                  </a:lnTo>
                  <a:close/>
                </a:path>
                <a:path w="7619" h="723900">
                  <a:moveTo>
                    <a:pt x="7619" y="149860"/>
                  </a:moveTo>
                  <a:lnTo>
                    <a:pt x="0" y="149860"/>
                  </a:lnTo>
                  <a:lnTo>
                    <a:pt x="0" y="156210"/>
                  </a:lnTo>
                  <a:lnTo>
                    <a:pt x="7619" y="156210"/>
                  </a:lnTo>
                  <a:lnTo>
                    <a:pt x="7619" y="149860"/>
                  </a:lnTo>
                  <a:close/>
                </a:path>
                <a:path w="7619" h="723900">
                  <a:moveTo>
                    <a:pt x="7619" y="156210"/>
                  </a:moveTo>
                  <a:lnTo>
                    <a:pt x="0" y="156210"/>
                  </a:lnTo>
                  <a:lnTo>
                    <a:pt x="0" y="160020"/>
                  </a:lnTo>
                  <a:lnTo>
                    <a:pt x="2539" y="160020"/>
                  </a:lnTo>
                  <a:lnTo>
                    <a:pt x="2539" y="158750"/>
                  </a:lnTo>
                  <a:lnTo>
                    <a:pt x="7619" y="158750"/>
                  </a:lnTo>
                  <a:lnTo>
                    <a:pt x="7619" y="156210"/>
                  </a:lnTo>
                  <a:close/>
                </a:path>
                <a:path w="7619" h="723900">
                  <a:moveTo>
                    <a:pt x="7619" y="300990"/>
                  </a:moveTo>
                  <a:lnTo>
                    <a:pt x="0" y="300990"/>
                  </a:lnTo>
                  <a:lnTo>
                    <a:pt x="0" y="308610"/>
                  </a:lnTo>
                  <a:lnTo>
                    <a:pt x="7619" y="308610"/>
                  </a:lnTo>
                  <a:lnTo>
                    <a:pt x="7619" y="300990"/>
                  </a:lnTo>
                  <a:close/>
                </a:path>
                <a:path w="7619" h="723900">
                  <a:moveTo>
                    <a:pt x="7619" y="308610"/>
                  </a:moveTo>
                  <a:lnTo>
                    <a:pt x="0" y="308610"/>
                  </a:lnTo>
                  <a:lnTo>
                    <a:pt x="0" y="353060"/>
                  </a:lnTo>
                  <a:lnTo>
                    <a:pt x="7619" y="353060"/>
                  </a:lnTo>
                  <a:lnTo>
                    <a:pt x="7619" y="308610"/>
                  </a:lnTo>
                  <a:close/>
                </a:path>
                <a:path w="7619" h="723900">
                  <a:moveTo>
                    <a:pt x="7619" y="353060"/>
                  </a:moveTo>
                  <a:lnTo>
                    <a:pt x="0" y="353060"/>
                  </a:lnTo>
                  <a:lnTo>
                    <a:pt x="0" y="426720"/>
                  </a:lnTo>
                  <a:lnTo>
                    <a:pt x="7619" y="426720"/>
                  </a:lnTo>
                  <a:lnTo>
                    <a:pt x="7619" y="353060"/>
                  </a:lnTo>
                  <a:close/>
                </a:path>
                <a:path w="7619" h="723900">
                  <a:moveTo>
                    <a:pt x="1269" y="563880"/>
                  </a:moveTo>
                  <a:lnTo>
                    <a:pt x="0" y="563880"/>
                  </a:lnTo>
                  <a:lnTo>
                    <a:pt x="0" y="568960"/>
                  </a:lnTo>
                  <a:lnTo>
                    <a:pt x="7619" y="568960"/>
                  </a:lnTo>
                  <a:lnTo>
                    <a:pt x="7619" y="566420"/>
                  </a:lnTo>
                  <a:lnTo>
                    <a:pt x="5079" y="566420"/>
                  </a:lnTo>
                  <a:lnTo>
                    <a:pt x="5079" y="565150"/>
                  </a:lnTo>
                  <a:lnTo>
                    <a:pt x="1269" y="565150"/>
                  </a:lnTo>
                  <a:lnTo>
                    <a:pt x="1269" y="563880"/>
                  </a:lnTo>
                  <a:close/>
                </a:path>
                <a:path w="7619" h="723900">
                  <a:moveTo>
                    <a:pt x="7619" y="568960"/>
                  </a:moveTo>
                  <a:lnTo>
                    <a:pt x="0" y="568960"/>
                  </a:lnTo>
                  <a:lnTo>
                    <a:pt x="0" y="575310"/>
                  </a:lnTo>
                  <a:lnTo>
                    <a:pt x="7619" y="575310"/>
                  </a:lnTo>
                  <a:lnTo>
                    <a:pt x="7619" y="568960"/>
                  </a:lnTo>
                  <a:close/>
                </a:path>
                <a:path w="7619" h="723900">
                  <a:moveTo>
                    <a:pt x="7619" y="575310"/>
                  </a:moveTo>
                  <a:lnTo>
                    <a:pt x="0" y="575310"/>
                  </a:lnTo>
                  <a:lnTo>
                    <a:pt x="0" y="581660"/>
                  </a:lnTo>
                  <a:lnTo>
                    <a:pt x="7619" y="581660"/>
                  </a:lnTo>
                  <a:lnTo>
                    <a:pt x="7619" y="575310"/>
                  </a:lnTo>
                  <a:close/>
                </a:path>
                <a:path w="7619" h="723900">
                  <a:moveTo>
                    <a:pt x="7619" y="581660"/>
                  </a:moveTo>
                  <a:lnTo>
                    <a:pt x="0" y="581660"/>
                  </a:lnTo>
                  <a:lnTo>
                    <a:pt x="0" y="588010"/>
                  </a:lnTo>
                  <a:lnTo>
                    <a:pt x="7619" y="588010"/>
                  </a:lnTo>
                  <a:lnTo>
                    <a:pt x="7619" y="581660"/>
                  </a:lnTo>
                  <a:close/>
                </a:path>
                <a:path w="7619" h="723900">
                  <a:moveTo>
                    <a:pt x="7619" y="588010"/>
                  </a:moveTo>
                  <a:lnTo>
                    <a:pt x="0" y="588010"/>
                  </a:lnTo>
                  <a:lnTo>
                    <a:pt x="0" y="594360"/>
                  </a:lnTo>
                  <a:lnTo>
                    <a:pt x="7619" y="594360"/>
                  </a:lnTo>
                  <a:lnTo>
                    <a:pt x="7619" y="588010"/>
                  </a:lnTo>
                  <a:close/>
                </a:path>
                <a:path w="7619" h="723900">
                  <a:moveTo>
                    <a:pt x="7619" y="594360"/>
                  </a:moveTo>
                  <a:lnTo>
                    <a:pt x="0" y="594360"/>
                  </a:lnTo>
                  <a:lnTo>
                    <a:pt x="0" y="600710"/>
                  </a:lnTo>
                  <a:lnTo>
                    <a:pt x="7619" y="600710"/>
                  </a:lnTo>
                  <a:lnTo>
                    <a:pt x="7619" y="594360"/>
                  </a:lnTo>
                  <a:close/>
                </a:path>
                <a:path w="7619" h="723900">
                  <a:moveTo>
                    <a:pt x="7619" y="600710"/>
                  </a:moveTo>
                  <a:lnTo>
                    <a:pt x="0" y="600710"/>
                  </a:lnTo>
                  <a:lnTo>
                    <a:pt x="0" y="607060"/>
                  </a:lnTo>
                  <a:lnTo>
                    <a:pt x="7619" y="607060"/>
                  </a:lnTo>
                  <a:lnTo>
                    <a:pt x="7619" y="600710"/>
                  </a:lnTo>
                  <a:close/>
                </a:path>
                <a:path w="7619" h="723900">
                  <a:moveTo>
                    <a:pt x="7619" y="607060"/>
                  </a:moveTo>
                  <a:lnTo>
                    <a:pt x="0" y="607060"/>
                  </a:lnTo>
                  <a:lnTo>
                    <a:pt x="0" y="613410"/>
                  </a:lnTo>
                  <a:lnTo>
                    <a:pt x="7619" y="613410"/>
                  </a:lnTo>
                  <a:lnTo>
                    <a:pt x="7619" y="607060"/>
                  </a:lnTo>
                  <a:close/>
                </a:path>
                <a:path w="7619" h="723900">
                  <a:moveTo>
                    <a:pt x="7619" y="613410"/>
                  </a:moveTo>
                  <a:lnTo>
                    <a:pt x="0" y="613410"/>
                  </a:lnTo>
                  <a:lnTo>
                    <a:pt x="0" y="619760"/>
                  </a:lnTo>
                  <a:lnTo>
                    <a:pt x="7619" y="619760"/>
                  </a:lnTo>
                  <a:lnTo>
                    <a:pt x="7619" y="613410"/>
                  </a:lnTo>
                  <a:close/>
                </a:path>
                <a:path w="7619" h="723900">
                  <a:moveTo>
                    <a:pt x="7619" y="619760"/>
                  </a:moveTo>
                  <a:lnTo>
                    <a:pt x="0" y="619760"/>
                  </a:lnTo>
                  <a:lnTo>
                    <a:pt x="0" y="626110"/>
                  </a:lnTo>
                  <a:lnTo>
                    <a:pt x="7619" y="626110"/>
                  </a:lnTo>
                  <a:lnTo>
                    <a:pt x="7619" y="619760"/>
                  </a:lnTo>
                  <a:close/>
                </a:path>
                <a:path w="7619" h="723900">
                  <a:moveTo>
                    <a:pt x="7619" y="626110"/>
                  </a:moveTo>
                  <a:lnTo>
                    <a:pt x="0" y="626110"/>
                  </a:lnTo>
                  <a:lnTo>
                    <a:pt x="0" y="632460"/>
                  </a:lnTo>
                  <a:lnTo>
                    <a:pt x="7619" y="632460"/>
                  </a:lnTo>
                  <a:lnTo>
                    <a:pt x="7619" y="626110"/>
                  </a:lnTo>
                  <a:close/>
                </a:path>
                <a:path w="7619" h="723900">
                  <a:moveTo>
                    <a:pt x="7619" y="632460"/>
                  </a:moveTo>
                  <a:lnTo>
                    <a:pt x="0" y="632460"/>
                  </a:lnTo>
                  <a:lnTo>
                    <a:pt x="0" y="638810"/>
                  </a:lnTo>
                  <a:lnTo>
                    <a:pt x="7619" y="638810"/>
                  </a:lnTo>
                  <a:lnTo>
                    <a:pt x="7619" y="632460"/>
                  </a:lnTo>
                  <a:close/>
                </a:path>
                <a:path w="7619" h="723900">
                  <a:moveTo>
                    <a:pt x="7619" y="638810"/>
                  </a:moveTo>
                  <a:lnTo>
                    <a:pt x="0" y="638810"/>
                  </a:lnTo>
                  <a:lnTo>
                    <a:pt x="0" y="645160"/>
                  </a:lnTo>
                  <a:lnTo>
                    <a:pt x="7619" y="645160"/>
                  </a:lnTo>
                  <a:lnTo>
                    <a:pt x="7619" y="638810"/>
                  </a:lnTo>
                  <a:close/>
                </a:path>
                <a:path w="7619" h="723900">
                  <a:moveTo>
                    <a:pt x="7619" y="645160"/>
                  </a:moveTo>
                  <a:lnTo>
                    <a:pt x="0" y="645160"/>
                  </a:lnTo>
                  <a:lnTo>
                    <a:pt x="0" y="651510"/>
                  </a:lnTo>
                  <a:lnTo>
                    <a:pt x="7619" y="651510"/>
                  </a:lnTo>
                  <a:lnTo>
                    <a:pt x="7619" y="645160"/>
                  </a:lnTo>
                  <a:close/>
                </a:path>
                <a:path w="7619" h="723900">
                  <a:moveTo>
                    <a:pt x="7619" y="651510"/>
                  </a:moveTo>
                  <a:lnTo>
                    <a:pt x="0" y="651510"/>
                  </a:lnTo>
                  <a:lnTo>
                    <a:pt x="0" y="657860"/>
                  </a:lnTo>
                  <a:lnTo>
                    <a:pt x="7619" y="657860"/>
                  </a:lnTo>
                  <a:lnTo>
                    <a:pt x="7619" y="651510"/>
                  </a:lnTo>
                  <a:close/>
                </a:path>
                <a:path w="7619" h="723900">
                  <a:moveTo>
                    <a:pt x="7619" y="657860"/>
                  </a:moveTo>
                  <a:lnTo>
                    <a:pt x="0" y="657860"/>
                  </a:lnTo>
                  <a:lnTo>
                    <a:pt x="0" y="664210"/>
                  </a:lnTo>
                  <a:lnTo>
                    <a:pt x="7619" y="664210"/>
                  </a:lnTo>
                  <a:lnTo>
                    <a:pt x="7619" y="657860"/>
                  </a:lnTo>
                  <a:close/>
                </a:path>
                <a:path w="7619" h="723900">
                  <a:moveTo>
                    <a:pt x="7619" y="664210"/>
                  </a:moveTo>
                  <a:lnTo>
                    <a:pt x="0" y="664210"/>
                  </a:lnTo>
                  <a:lnTo>
                    <a:pt x="0" y="670560"/>
                  </a:lnTo>
                  <a:lnTo>
                    <a:pt x="7619" y="670560"/>
                  </a:lnTo>
                  <a:lnTo>
                    <a:pt x="7619" y="664210"/>
                  </a:lnTo>
                  <a:close/>
                </a:path>
                <a:path w="7619" h="723900">
                  <a:moveTo>
                    <a:pt x="7619" y="670560"/>
                  </a:moveTo>
                  <a:lnTo>
                    <a:pt x="0" y="670560"/>
                  </a:lnTo>
                  <a:lnTo>
                    <a:pt x="0" y="676910"/>
                  </a:lnTo>
                  <a:lnTo>
                    <a:pt x="7619" y="676910"/>
                  </a:lnTo>
                  <a:lnTo>
                    <a:pt x="7619" y="670560"/>
                  </a:lnTo>
                  <a:close/>
                </a:path>
                <a:path w="7619" h="723900">
                  <a:moveTo>
                    <a:pt x="7619" y="676910"/>
                  </a:moveTo>
                  <a:lnTo>
                    <a:pt x="0" y="676910"/>
                  </a:lnTo>
                  <a:lnTo>
                    <a:pt x="0" y="683260"/>
                  </a:lnTo>
                  <a:lnTo>
                    <a:pt x="7619" y="683260"/>
                  </a:lnTo>
                  <a:lnTo>
                    <a:pt x="7619" y="676910"/>
                  </a:lnTo>
                  <a:close/>
                </a:path>
                <a:path w="7619" h="723900">
                  <a:moveTo>
                    <a:pt x="7619" y="683260"/>
                  </a:moveTo>
                  <a:lnTo>
                    <a:pt x="0" y="683260"/>
                  </a:lnTo>
                  <a:lnTo>
                    <a:pt x="0" y="689610"/>
                  </a:lnTo>
                  <a:lnTo>
                    <a:pt x="7619" y="689610"/>
                  </a:lnTo>
                  <a:lnTo>
                    <a:pt x="7619" y="683260"/>
                  </a:lnTo>
                  <a:close/>
                </a:path>
                <a:path w="7619" h="723900">
                  <a:moveTo>
                    <a:pt x="7619" y="689610"/>
                  </a:moveTo>
                  <a:lnTo>
                    <a:pt x="0" y="689610"/>
                  </a:lnTo>
                  <a:lnTo>
                    <a:pt x="0" y="695960"/>
                  </a:lnTo>
                  <a:lnTo>
                    <a:pt x="7619" y="695960"/>
                  </a:lnTo>
                  <a:lnTo>
                    <a:pt x="7619" y="689610"/>
                  </a:lnTo>
                  <a:close/>
                </a:path>
                <a:path w="7619" h="723900">
                  <a:moveTo>
                    <a:pt x="7619" y="695960"/>
                  </a:moveTo>
                  <a:lnTo>
                    <a:pt x="0" y="695960"/>
                  </a:lnTo>
                  <a:lnTo>
                    <a:pt x="0" y="702310"/>
                  </a:lnTo>
                  <a:lnTo>
                    <a:pt x="7619" y="702310"/>
                  </a:lnTo>
                  <a:lnTo>
                    <a:pt x="7619" y="695960"/>
                  </a:lnTo>
                  <a:close/>
                </a:path>
                <a:path w="7619" h="723900">
                  <a:moveTo>
                    <a:pt x="7619" y="702310"/>
                  </a:moveTo>
                  <a:lnTo>
                    <a:pt x="0" y="702310"/>
                  </a:lnTo>
                  <a:lnTo>
                    <a:pt x="0" y="708660"/>
                  </a:lnTo>
                  <a:lnTo>
                    <a:pt x="7619" y="708660"/>
                  </a:lnTo>
                  <a:lnTo>
                    <a:pt x="7619" y="702310"/>
                  </a:lnTo>
                  <a:close/>
                </a:path>
                <a:path w="7619" h="723900">
                  <a:moveTo>
                    <a:pt x="7619" y="708660"/>
                  </a:moveTo>
                  <a:lnTo>
                    <a:pt x="0" y="708660"/>
                  </a:lnTo>
                  <a:lnTo>
                    <a:pt x="0" y="715010"/>
                  </a:lnTo>
                  <a:lnTo>
                    <a:pt x="7619" y="715010"/>
                  </a:lnTo>
                  <a:lnTo>
                    <a:pt x="7619" y="708660"/>
                  </a:lnTo>
                  <a:close/>
                </a:path>
                <a:path w="7619" h="723900">
                  <a:moveTo>
                    <a:pt x="7619" y="715010"/>
                  </a:moveTo>
                  <a:lnTo>
                    <a:pt x="0" y="715010"/>
                  </a:lnTo>
                  <a:lnTo>
                    <a:pt x="0" y="721360"/>
                  </a:lnTo>
                  <a:lnTo>
                    <a:pt x="7619" y="721360"/>
                  </a:lnTo>
                  <a:lnTo>
                    <a:pt x="7619" y="715010"/>
                  </a:lnTo>
                  <a:close/>
                </a:path>
                <a:path w="7619" h="723900">
                  <a:moveTo>
                    <a:pt x="7619" y="721360"/>
                  </a:moveTo>
                  <a:lnTo>
                    <a:pt x="0" y="721360"/>
                  </a:lnTo>
                  <a:lnTo>
                    <a:pt x="0" y="723900"/>
                  </a:lnTo>
                  <a:lnTo>
                    <a:pt x="7619" y="723900"/>
                  </a:lnTo>
                  <a:lnTo>
                    <a:pt x="7619" y="721360"/>
                  </a:lnTo>
                  <a:close/>
                </a:path>
              </a:pathLst>
            </a:custGeom>
            <a:solidFill>
              <a:srgbClr val="4600F5"/>
            </a:solidFill>
          </p:spPr>
          <p:txBody>
            <a:bodyPr bIns="0" lIns="0" rIns="0" rtlCol="0" tIns="0" wrap="square"/>
            <a:p/>
          </p:txBody>
        </p:sp>
        <p:sp>
          <p:nvSpPr>
            <p:cNvPr id="1049442" name="object 736"/>
            <p:cNvSpPr/>
            <p:nvPr/>
          </p:nvSpPr>
          <p:spPr>
            <a:xfrm>
              <a:off x="3172459" y="4456429"/>
              <a:ext cx="6350" cy="723900"/>
            </a:xfrm>
            <a:custGeom>
              <a:avLst/>
              <a:ahLst/>
              <a:rect l="l" t="t" r="r" b="b"/>
              <a:pathLst>
                <a:path w="6350" h="723900">
                  <a:moveTo>
                    <a:pt x="6350" y="0"/>
                  </a:moveTo>
                  <a:lnTo>
                    <a:pt x="0" y="0"/>
                  </a:lnTo>
                  <a:lnTo>
                    <a:pt x="0" y="3810"/>
                  </a:lnTo>
                  <a:lnTo>
                    <a:pt x="6350" y="3810"/>
                  </a:lnTo>
                  <a:lnTo>
                    <a:pt x="6350" y="0"/>
                  </a:lnTo>
                  <a:close/>
                </a:path>
                <a:path w="6350" h="723900">
                  <a:moveTo>
                    <a:pt x="6350" y="3810"/>
                  </a:moveTo>
                  <a:lnTo>
                    <a:pt x="0" y="3810"/>
                  </a:lnTo>
                  <a:lnTo>
                    <a:pt x="0" y="10160"/>
                  </a:lnTo>
                  <a:lnTo>
                    <a:pt x="6350" y="10160"/>
                  </a:lnTo>
                  <a:lnTo>
                    <a:pt x="6350" y="3810"/>
                  </a:lnTo>
                  <a:close/>
                </a:path>
                <a:path w="6350" h="723900">
                  <a:moveTo>
                    <a:pt x="6350" y="10160"/>
                  </a:moveTo>
                  <a:lnTo>
                    <a:pt x="0" y="10160"/>
                  </a:lnTo>
                  <a:lnTo>
                    <a:pt x="0" y="16510"/>
                  </a:lnTo>
                  <a:lnTo>
                    <a:pt x="6350" y="16510"/>
                  </a:lnTo>
                  <a:lnTo>
                    <a:pt x="6350" y="10160"/>
                  </a:lnTo>
                  <a:close/>
                </a:path>
                <a:path w="6350" h="723900">
                  <a:moveTo>
                    <a:pt x="6350" y="16510"/>
                  </a:moveTo>
                  <a:lnTo>
                    <a:pt x="0" y="16510"/>
                  </a:lnTo>
                  <a:lnTo>
                    <a:pt x="0" y="22860"/>
                  </a:lnTo>
                  <a:lnTo>
                    <a:pt x="6350" y="22860"/>
                  </a:lnTo>
                  <a:lnTo>
                    <a:pt x="6350" y="16510"/>
                  </a:lnTo>
                  <a:close/>
                </a:path>
                <a:path w="6350" h="723900">
                  <a:moveTo>
                    <a:pt x="6350" y="22860"/>
                  </a:moveTo>
                  <a:lnTo>
                    <a:pt x="0" y="22860"/>
                  </a:lnTo>
                  <a:lnTo>
                    <a:pt x="0" y="29210"/>
                  </a:lnTo>
                  <a:lnTo>
                    <a:pt x="6350" y="29210"/>
                  </a:lnTo>
                  <a:lnTo>
                    <a:pt x="6350" y="22860"/>
                  </a:lnTo>
                  <a:close/>
                </a:path>
                <a:path w="6350" h="723900">
                  <a:moveTo>
                    <a:pt x="6350" y="29210"/>
                  </a:moveTo>
                  <a:lnTo>
                    <a:pt x="0" y="29210"/>
                  </a:lnTo>
                  <a:lnTo>
                    <a:pt x="0" y="35560"/>
                  </a:lnTo>
                  <a:lnTo>
                    <a:pt x="6350" y="35560"/>
                  </a:lnTo>
                  <a:lnTo>
                    <a:pt x="6350" y="29210"/>
                  </a:lnTo>
                  <a:close/>
                </a:path>
                <a:path w="6350" h="723900">
                  <a:moveTo>
                    <a:pt x="6350" y="35560"/>
                  </a:moveTo>
                  <a:lnTo>
                    <a:pt x="0" y="35560"/>
                  </a:lnTo>
                  <a:lnTo>
                    <a:pt x="0" y="41910"/>
                  </a:lnTo>
                  <a:lnTo>
                    <a:pt x="6350" y="41910"/>
                  </a:lnTo>
                  <a:lnTo>
                    <a:pt x="6350" y="35560"/>
                  </a:lnTo>
                  <a:close/>
                </a:path>
                <a:path w="6350" h="723900">
                  <a:moveTo>
                    <a:pt x="6350" y="41910"/>
                  </a:moveTo>
                  <a:lnTo>
                    <a:pt x="0" y="41910"/>
                  </a:lnTo>
                  <a:lnTo>
                    <a:pt x="0" y="48260"/>
                  </a:lnTo>
                  <a:lnTo>
                    <a:pt x="6350" y="48260"/>
                  </a:lnTo>
                  <a:lnTo>
                    <a:pt x="6350" y="41910"/>
                  </a:lnTo>
                  <a:close/>
                </a:path>
                <a:path w="6350" h="723900">
                  <a:moveTo>
                    <a:pt x="6350" y="48260"/>
                  </a:moveTo>
                  <a:lnTo>
                    <a:pt x="0" y="48260"/>
                  </a:lnTo>
                  <a:lnTo>
                    <a:pt x="0" y="54610"/>
                  </a:lnTo>
                  <a:lnTo>
                    <a:pt x="6350" y="54610"/>
                  </a:lnTo>
                  <a:lnTo>
                    <a:pt x="6350" y="48260"/>
                  </a:lnTo>
                  <a:close/>
                </a:path>
                <a:path w="6350" h="723900">
                  <a:moveTo>
                    <a:pt x="6350" y="54610"/>
                  </a:moveTo>
                  <a:lnTo>
                    <a:pt x="0" y="54610"/>
                  </a:lnTo>
                  <a:lnTo>
                    <a:pt x="0" y="60960"/>
                  </a:lnTo>
                  <a:lnTo>
                    <a:pt x="6350" y="60960"/>
                  </a:lnTo>
                  <a:lnTo>
                    <a:pt x="6350" y="54610"/>
                  </a:lnTo>
                  <a:close/>
                </a:path>
                <a:path w="6350" h="723900">
                  <a:moveTo>
                    <a:pt x="6350" y="60960"/>
                  </a:moveTo>
                  <a:lnTo>
                    <a:pt x="0" y="60960"/>
                  </a:lnTo>
                  <a:lnTo>
                    <a:pt x="0" y="67310"/>
                  </a:lnTo>
                  <a:lnTo>
                    <a:pt x="6350" y="67310"/>
                  </a:lnTo>
                  <a:lnTo>
                    <a:pt x="6350" y="60960"/>
                  </a:lnTo>
                  <a:close/>
                </a:path>
                <a:path w="6350" h="723900">
                  <a:moveTo>
                    <a:pt x="6350" y="67310"/>
                  </a:moveTo>
                  <a:lnTo>
                    <a:pt x="0" y="67310"/>
                  </a:lnTo>
                  <a:lnTo>
                    <a:pt x="0" y="73660"/>
                  </a:lnTo>
                  <a:lnTo>
                    <a:pt x="6350" y="73660"/>
                  </a:lnTo>
                  <a:lnTo>
                    <a:pt x="6350" y="67310"/>
                  </a:lnTo>
                  <a:close/>
                </a:path>
                <a:path w="6350" h="723900">
                  <a:moveTo>
                    <a:pt x="6350" y="73660"/>
                  </a:moveTo>
                  <a:lnTo>
                    <a:pt x="0" y="73660"/>
                  </a:lnTo>
                  <a:lnTo>
                    <a:pt x="0" y="80010"/>
                  </a:lnTo>
                  <a:lnTo>
                    <a:pt x="6350" y="80010"/>
                  </a:lnTo>
                  <a:lnTo>
                    <a:pt x="6350" y="73660"/>
                  </a:lnTo>
                  <a:close/>
                </a:path>
                <a:path w="6350" h="723900">
                  <a:moveTo>
                    <a:pt x="6350" y="80010"/>
                  </a:moveTo>
                  <a:lnTo>
                    <a:pt x="0" y="80010"/>
                  </a:lnTo>
                  <a:lnTo>
                    <a:pt x="0" y="86360"/>
                  </a:lnTo>
                  <a:lnTo>
                    <a:pt x="6350" y="86360"/>
                  </a:lnTo>
                  <a:lnTo>
                    <a:pt x="6350" y="80010"/>
                  </a:lnTo>
                  <a:close/>
                </a:path>
                <a:path w="6350" h="723900">
                  <a:moveTo>
                    <a:pt x="6350" y="86360"/>
                  </a:moveTo>
                  <a:lnTo>
                    <a:pt x="0" y="86360"/>
                  </a:lnTo>
                  <a:lnTo>
                    <a:pt x="0" y="92710"/>
                  </a:lnTo>
                  <a:lnTo>
                    <a:pt x="6350" y="92710"/>
                  </a:lnTo>
                  <a:lnTo>
                    <a:pt x="6350" y="86360"/>
                  </a:lnTo>
                  <a:close/>
                </a:path>
                <a:path w="6350" h="723900">
                  <a:moveTo>
                    <a:pt x="6350" y="92710"/>
                  </a:moveTo>
                  <a:lnTo>
                    <a:pt x="0" y="92710"/>
                  </a:lnTo>
                  <a:lnTo>
                    <a:pt x="0" y="99060"/>
                  </a:lnTo>
                  <a:lnTo>
                    <a:pt x="6350" y="99060"/>
                  </a:lnTo>
                  <a:lnTo>
                    <a:pt x="6350" y="92710"/>
                  </a:lnTo>
                  <a:close/>
                </a:path>
                <a:path w="6350" h="723900">
                  <a:moveTo>
                    <a:pt x="6350" y="99060"/>
                  </a:moveTo>
                  <a:lnTo>
                    <a:pt x="0" y="99060"/>
                  </a:lnTo>
                  <a:lnTo>
                    <a:pt x="0" y="105410"/>
                  </a:lnTo>
                  <a:lnTo>
                    <a:pt x="6350" y="105410"/>
                  </a:lnTo>
                  <a:lnTo>
                    <a:pt x="6350" y="99060"/>
                  </a:lnTo>
                  <a:close/>
                </a:path>
                <a:path w="6350" h="723900">
                  <a:moveTo>
                    <a:pt x="6350" y="105410"/>
                  </a:moveTo>
                  <a:lnTo>
                    <a:pt x="0" y="105410"/>
                  </a:lnTo>
                  <a:lnTo>
                    <a:pt x="0" y="111760"/>
                  </a:lnTo>
                  <a:lnTo>
                    <a:pt x="6350" y="111760"/>
                  </a:lnTo>
                  <a:lnTo>
                    <a:pt x="6350" y="105410"/>
                  </a:lnTo>
                  <a:close/>
                </a:path>
                <a:path w="6350" h="723900">
                  <a:moveTo>
                    <a:pt x="6350" y="111760"/>
                  </a:moveTo>
                  <a:lnTo>
                    <a:pt x="0" y="111760"/>
                  </a:lnTo>
                  <a:lnTo>
                    <a:pt x="0" y="118110"/>
                  </a:lnTo>
                  <a:lnTo>
                    <a:pt x="6350" y="118110"/>
                  </a:lnTo>
                  <a:lnTo>
                    <a:pt x="6350" y="111760"/>
                  </a:lnTo>
                  <a:close/>
                </a:path>
                <a:path w="6350" h="723900">
                  <a:moveTo>
                    <a:pt x="6350" y="118110"/>
                  </a:moveTo>
                  <a:lnTo>
                    <a:pt x="0" y="118110"/>
                  </a:lnTo>
                  <a:lnTo>
                    <a:pt x="0" y="124460"/>
                  </a:lnTo>
                  <a:lnTo>
                    <a:pt x="6350" y="124460"/>
                  </a:lnTo>
                  <a:lnTo>
                    <a:pt x="6350" y="118110"/>
                  </a:lnTo>
                  <a:close/>
                </a:path>
                <a:path w="6350" h="723900">
                  <a:moveTo>
                    <a:pt x="6350" y="124460"/>
                  </a:moveTo>
                  <a:lnTo>
                    <a:pt x="0" y="124460"/>
                  </a:lnTo>
                  <a:lnTo>
                    <a:pt x="0" y="130810"/>
                  </a:lnTo>
                  <a:lnTo>
                    <a:pt x="6350" y="130810"/>
                  </a:lnTo>
                  <a:lnTo>
                    <a:pt x="6350" y="124460"/>
                  </a:lnTo>
                  <a:close/>
                </a:path>
                <a:path w="6350" h="723900">
                  <a:moveTo>
                    <a:pt x="6350" y="130810"/>
                  </a:moveTo>
                  <a:lnTo>
                    <a:pt x="0" y="130810"/>
                  </a:lnTo>
                  <a:lnTo>
                    <a:pt x="0" y="137160"/>
                  </a:lnTo>
                  <a:lnTo>
                    <a:pt x="6350" y="137160"/>
                  </a:lnTo>
                  <a:lnTo>
                    <a:pt x="6350" y="130810"/>
                  </a:lnTo>
                  <a:close/>
                </a:path>
                <a:path w="6350" h="723900">
                  <a:moveTo>
                    <a:pt x="6350" y="137160"/>
                  </a:moveTo>
                  <a:lnTo>
                    <a:pt x="0" y="137160"/>
                  </a:lnTo>
                  <a:lnTo>
                    <a:pt x="0" y="143510"/>
                  </a:lnTo>
                  <a:lnTo>
                    <a:pt x="6350" y="143510"/>
                  </a:lnTo>
                  <a:lnTo>
                    <a:pt x="6350" y="137160"/>
                  </a:lnTo>
                  <a:close/>
                </a:path>
                <a:path w="6350" h="723900">
                  <a:moveTo>
                    <a:pt x="6350" y="143510"/>
                  </a:moveTo>
                  <a:lnTo>
                    <a:pt x="0" y="143510"/>
                  </a:lnTo>
                  <a:lnTo>
                    <a:pt x="0" y="149860"/>
                  </a:lnTo>
                  <a:lnTo>
                    <a:pt x="6350" y="149860"/>
                  </a:lnTo>
                  <a:lnTo>
                    <a:pt x="6350" y="143510"/>
                  </a:lnTo>
                  <a:close/>
                </a:path>
                <a:path w="6350" h="723900">
                  <a:moveTo>
                    <a:pt x="6350" y="149860"/>
                  </a:moveTo>
                  <a:lnTo>
                    <a:pt x="0" y="149860"/>
                  </a:lnTo>
                  <a:lnTo>
                    <a:pt x="0" y="156210"/>
                  </a:lnTo>
                  <a:lnTo>
                    <a:pt x="6350" y="156210"/>
                  </a:lnTo>
                  <a:lnTo>
                    <a:pt x="6350" y="149860"/>
                  </a:lnTo>
                  <a:close/>
                </a:path>
                <a:path w="6350" h="723900">
                  <a:moveTo>
                    <a:pt x="6350" y="156210"/>
                  </a:moveTo>
                  <a:lnTo>
                    <a:pt x="0" y="156210"/>
                  </a:lnTo>
                  <a:lnTo>
                    <a:pt x="0" y="162560"/>
                  </a:lnTo>
                  <a:lnTo>
                    <a:pt x="2539" y="162560"/>
                  </a:lnTo>
                  <a:lnTo>
                    <a:pt x="2539" y="161290"/>
                  </a:lnTo>
                  <a:lnTo>
                    <a:pt x="6350" y="161290"/>
                  </a:lnTo>
                  <a:lnTo>
                    <a:pt x="6350" y="156210"/>
                  </a:lnTo>
                  <a:close/>
                </a:path>
                <a:path w="6350" h="723900">
                  <a:moveTo>
                    <a:pt x="6350" y="300990"/>
                  </a:moveTo>
                  <a:lnTo>
                    <a:pt x="0" y="300990"/>
                  </a:lnTo>
                  <a:lnTo>
                    <a:pt x="0" y="308610"/>
                  </a:lnTo>
                  <a:lnTo>
                    <a:pt x="6350" y="308610"/>
                  </a:lnTo>
                  <a:lnTo>
                    <a:pt x="6350" y="300990"/>
                  </a:lnTo>
                  <a:close/>
                </a:path>
                <a:path w="6350" h="723900">
                  <a:moveTo>
                    <a:pt x="6350" y="308610"/>
                  </a:moveTo>
                  <a:lnTo>
                    <a:pt x="0" y="308610"/>
                  </a:lnTo>
                  <a:lnTo>
                    <a:pt x="0" y="353060"/>
                  </a:lnTo>
                  <a:lnTo>
                    <a:pt x="6350" y="353060"/>
                  </a:lnTo>
                  <a:lnTo>
                    <a:pt x="6350" y="308610"/>
                  </a:lnTo>
                  <a:close/>
                </a:path>
                <a:path w="6350" h="723900">
                  <a:moveTo>
                    <a:pt x="6350" y="353060"/>
                  </a:moveTo>
                  <a:lnTo>
                    <a:pt x="0" y="353060"/>
                  </a:lnTo>
                  <a:lnTo>
                    <a:pt x="0" y="426720"/>
                  </a:lnTo>
                  <a:lnTo>
                    <a:pt x="6350" y="426720"/>
                  </a:lnTo>
                  <a:lnTo>
                    <a:pt x="6350" y="353060"/>
                  </a:lnTo>
                  <a:close/>
                </a:path>
                <a:path w="6350" h="723900">
                  <a:moveTo>
                    <a:pt x="5079" y="562610"/>
                  </a:moveTo>
                  <a:lnTo>
                    <a:pt x="0" y="562610"/>
                  </a:lnTo>
                  <a:lnTo>
                    <a:pt x="0" y="568960"/>
                  </a:lnTo>
                  <a:lnTo>
                    <a:pt x="6350" y="568960"/>
                  </a:lnTo>
                  <a:lnTo>
                    <a:pt x="6350" y="563880"/>
                  </a:lnTo>
                  <a:lnTo>
                    <a:pt x="5079" y="563880"/>
                  </a:lnTo>
                  <a:lnTo>
                    <a:pt x="5079" y="562610"/>
                  </a:lnTo>
                  <a:close/>
                </a:path>
                <a:path w="6350" h="723900">
                  <a:moveTo>
                    <a:pt x="6350" y="568960"/>
                  </a:moveTo>
                  <a:lnTo>
                    <a:pt x="0" y="568960"/>
                  </a:lnTo>
                  <a:lnTo>
                    <a:pt x="0" y="575310"/>
                  </a:lnTo>
                  <a:lnTo>
                    <a:pt x="6350" y="575310"/>
                  </a:lnTo>
                  <a:lnTo>
                    <a:pt x="6350" y="568960"/>
                  </a:lnTo>
                  <a:close/>
                </a:path>
                <a:path w="6350" h="723900">
                  <a:moveTo>
                    <a:pt x="6350" y="575310"/>
                  </a:moveTo>
                  <a:lnTo>
                    <a:pt x="0" y="575310"/>
                  </a:lnTo>
                  <a:lnTo>
                    <a:pt x="0" y="581660"/>
                  </a:lnTo>
                  <a:lnTo>
                    <a:pt x="6350" y="581660"/>
                  </a:lnTo>
                  <a:lnTo>
                    <a:pt x="6350" y="575310"/>
                  </a:lnTo>
                  <a:close/>
                </a:path>
                <a:path w="6350" h="723900">
                  <a:moveTo>
                    <a:pt x="6350" y="581660"/>
                  </a:moveTo>
                  <a:lnTo>
                    <a:pt x="0" y="581660"/>
                  </a:lnTo>
                  <a:lnTo>
                    <a:pt x="0" y="588010"/>
                  </a:lnTo>
                  <a:lnTo>
                    <a:pt x="6350" y="588010"/>
                  </a:lnTo>
                  <a:lnTo>
                    <a:pt x="6350" y="581660"/>
                  </a:lnTo>
                  <a:close/>
                </a:path>
                <a:path w="6350" h="723900">
                  <a:moveTo>
                    <a:pt x="6350" y="588010"/>
                  </a:moveTo>
                  <a:lnTo>
                    <a:pt x="0" y="588010"/>
                  </a:lnTo>
                  <a:lnTo>
                    <a:pt x="0" y="594360"/>
                  </a:lnTo>
                  <a:lnTo>
                    <a:pt x="6350" y="594360"/>
                  </a:lnTo>
                  <a:lnTo>
                    <a:pt x="6350" y="588010"/>
                  </a:lnTo>
                  <a:close/>
                </a:path>
                <a:path w="6350" h="723900">
                  <a:moveTo>
                    <a:pt x="6350" y="594360"/>
                  </a:moveTo>
                  <a:lnTo>
                    <a:pt x="0" y="594360"/>
                  </a:lnTo>
                  <a:lnTo>
                    <a:pt x="0" y="600710"/>
                  </a:lnTo>
                  <a:lnTo>
                    <a:pt x="6350" y="600710"/>
                  </a:lnTo>
                  <a:lnTo>
                    <a:pt x="6350" y="594360"/>
                  </a:lnTo>
                  <a:close/>
                </a:path>
                <a:path w="6350" h="723900">
                  <a:moveTo>
                    <a:pt x="6350" y="600710"/>
                  </a:moveTo>
                  <a:lnTo>
                    <a:pt x="0" y="600710"/>
                  </a:lnTo>
                  <a:lnTo>
                    <a:pt x="0" y="607060"/>
                  </a:lnTo>
                  <a:lnTo>
                    <a:pt x="6350" y="607060"/>
                  </a:lnTo>
                  <a:lnTo>
                    <a:pt x="6350" y="600710"/>
                  </a:lnTo>
                  <a:close/>
                </a:path>
                <a:path w="6350" h="723900">
                  <a:moveTo>
                    <a:pt x="6350" y="607060"/>
                  </a:moveTo>
                  <a:lnTo>
                    <a:pt x="0" y="607060"/>
                  </a:lnTo>
                  <a:lnTo>
                    <a:pt x="0" y="613410"/>
                  </a:lnTo>
                  <a:lnTo>
                    <a:pt x="6350" y="613410"/>
                  </a:lnTo>
                  <a:lnTo>
                    <a:pt x="6350" y="607060"/>
                  </a:lnTo>
                  <a:close/>
                </a:path>
                <a:path w="6350" h="723900">
                  <a:moveTo>
                    <a:pt x="6350" y="613410"/>
                  </a:moveTo>
                  <a:lnTo>
                    <a:pt x="0" y="613410"/>
                  </a:lnTo>
                  <a:lnTo>
                    <a:pt x="0" y="619760"/>
                  </a:lnTo>
                  <a:lnTo>
                    <a:pt x="6350" y="619760"/>
                  </a:lnTo>
                  <a:lnTo>
                    <a:pt x="6350" y="613410"/>
                  </a:lnTo>
                  <a:close/>
                </a:path>
                <a:path w="6350" h="723900">
                  <a:moveTo>
                    <a:pt x="6350" y="619760"/>
                  </a:moveTo>
                  <a:lnTo>
                    <a:pt x="0" y="619760"/>
                  </a:lnTo>
                  <a:lnTo>
                    <a:pt x="0" y="626110"/>
                  </a:lnTo>
                  <a:lnTo>
                    <a:pt x="6350" y="626110"/>
                  </a:lnTo>
                  <a:lnTo>
                    <a:pt x="6350" y="619760"/>
                  </a:lnTo>
                  <a:close/>
                </a:path>
                <a:path w="6350" h="723900">
                  <a:moveTo>
                    <a:pt x="6350" y="626110"/>
                  </a:moveTo>
                  <a:lnTo>
                    <a:pt x="0" y="626110"/>
                  </a:lnTo>
                  <a:lnTo>
                    <a:pt x="0" y="632460"/>
                  </a:lnTo>
                  <a:lnTo>
                    <a:pt x="6350" y="632460"/>
                  </a:lnTo>
                  <a:lnTo>
                    <a:pt x="6350" y="626110"/>
                  </a:lnTo>
                  <a:close/>
                </a:path>
                <a:path w="6350" h="723900">
                  <a:moveTo>
                    <a:pt x="6350" y="632460"/>
                  </a:moveTo>
                  <a:lnTo>
                    <a:pt x="0" y="632460"/>
                  </a:lnTo>
                  <a:lnTo>
                    <a:pt x="0" y="638810"/>
                  </a:lnTo>
                  <a:lnTo>
                    <a:pt x="6350" y="638810"/>
                  </a:lnTo>
                  <a:lnTo>
                    <a:pt x="6350" y="632460"/>
                  </a:lnTo>
                  <a:close/>
                </a:path>
                <a:path w="6350" h="723900">
                  <a:moveTo>
                    <a:pt x="6350" y="638810"/>
                  </a:moveTo>
                  <a:lnTo>
                    <a:pt x="0" y="638810"/>
                  </a:lnTo>
                  <a:lnTo>
                    <a:pt x="0" y="645160"/>
                  </a:lnTo>
                  <a:lnTo>
                    <a:pt x="6350" y="645160"/>
                  </a:lnTo>
                  <a:lnTo>
                    <a:pt x="6350" y="638810"/>
                  </a:lnTo>
                  <a:close/>
                </a:path>
                <a:path w="6350" h="723900">
                  <a:moveTo>
                    <a:pt x="6350" y="645160"/>
                  </a:moveTo>
                  <a:lnTo>
                    <a:pt x="0" y="645160"/>
                  </a:lnTo>
                  <a:lnTo>
                    <a:pt x="0" y="651510"/>
                  </a:lnTo>
                  <a:lnTo>
                    <a:pt x="6350" y="651510"/>
                  </a:lnTo>
                  <a:lnTo>
                    <a:pt x="6350" y="645160"/>
                  </a:lnTo>
                  <a:close/>
                </a:path>
                <a:path w="6350" h="723900">
                  <a:moveTo>
                    <a:pt x="6350" y="651510"/>
                  </a:moveTo>
                  <a:lnTo>
                    <a:pt x="0" y="651510"/>
                  </a:lnTo>
                  <a:lnTo>
                    <a:pt x="0" y="657860"/>
                  </a:lnTo>
                  <a:lnTo>
                    <a:pt x="6350" y="657860"/>
                  </a:lnTo>
                  <a:lnTo>
                    <a:pt x="6350" y="651510"/>
                  </a:lnTo>
                  <a:close/>
                </a:path>
                <a:path w="6350" h="723900">
                  <a:moveTo>
                    <a:pt x="6350" y="657860"/>
                  </a:moveTo>
                  <a:lnTo>
                    <a:pt x="0" y="657860"/>
                  </a:lnTo>
                  <a:lnTo>
                    <a:pt x="0" y="664210"/>
                  </a:lnTo>
                  <a:lnTo>
                    <a:pt x="6350" y="664210"/>
                  </a:lnTo>
                  <a:lnTo>
                    <a:pt x="6350" y="657860"/>
                  </a:lnTo>
                  <a:close/>
                </a:path>
                <a:path w="6350" h="723900">
                  <a:moveTo>
                    <a:pt x="6350" y="664210"/>
                  </a:moveTo>
                  <a:lnTo>
                    <a:pt x="0" y="664210"/>
                  </a:lnTo>
                  <a:lnTo>
                    <a:pt x="0" y="670560"/>
                  </a:lnTo>
                  <a:lnTo>
                    <a:pt x="6350" y="670560"/>
                  </a:lnTo>
                  <a:lnTo>
                    <a:pt x="6350" y="664210"/>
                  </a:lnTo>
                  <a:close/>
                </a:path>
                <a:path w="6350" h="723900">
                  <a:moveTo>
                    <a:pt x="6350" y="670560"/>
                  </a:moveTo>
                  <a:lnTo>
                    <a:pt x="0" y="670560"/>
                  </a:lnTo>
                  <a:lnTo>
                    <a:pt x="0" y="676910"/>
                  </a:lnTo>
                  <a:lnTo>
                    <a:pt x="6350" y="676910"/>
                  </a:lnTo>
                  <a:lnTo>
                    <a:pt x="6350" y="670560"/>
                  </a:lnTo>
                  <a:close/>
                </a:path>
                <a:path w="6350" h="723900">
                  <a:moveTo>
                    <a:pt x="6350" y="676910"/>
                  </a:moveTo>
                  <a:lnTo>
                    <a:pt x="0" y="676910"/>
                  </a:lnTo>
                  <a:lnTo>
                    <a:pt x="0" y="683260"/>
                  </a:lnTo>
                  <a:lnTo>
                    <a:pt x="6350" y="683260"/>
                  </a:lnTo>
                  <a:lnTo>
                    <a:pt x="6350" y="676910"/>
                  </a:lnTo>
                  <a:close/>
                </a:path>
                <a:path w="6350" h="723900">
                  <a:moveTo>
                    <a:pt x="6350" y="683260"/>
                  </a:moveTo>
                  <a:lnTo>
                    <a:pt x="0" y="683260"/>
                  </a:lnTo>
                  <a:lnTo>
                    <a:pt x="0" y="689610"/>
                  </a:lnTo>
                  <a:lnTo>
                    <a:pt x="6350" y="689610"/>
                  </a:lnTo>
                  <a:lnTo>
                    <a:pt x="6350" y="683260"/>
                  </a:lnTo>
                  <a:close/>
                </a:path>
                <a:path w="6350" h="723900">
                  <a:moveTo>
                    <a:pt x="6350" y="689610"/>
                  </a:moveTo>
                  <a:lnTo>
                    <a:pt x="0" y="689610"/>
                  </a:lnTo>
                  <a:lnTo>
                    <a:pt x="0" y="695960"/>
                  </a:lnTo>
                  <a:lnTo>
                    <a:pt x="6350" y="695960"/>
                  </a:lnTo>
                  <a:lnTo>
                    <a:pt x="6350" y="689610"/>
                  </a:lnTo>
                  <a:close/>
                </a:path>
                <a:path w="6350" h="723900">
                  <a:moveTo>
                    <a:pt x="6350" y="695960"/>
                  </a:moveTo>
                  <a:lnTo>
                    <a:pt x="0" y="695960"/>
                  </a:lnTo>
                  <a:lnTo>
                    <a:pt x="0" y="702310"/>
                  </a:lnTo>
                  <a:lnTo>
                    <a:pt x="6350" y="702310"/>
                  </a:lnTo>
                  <a:lnTo>
                    <a:pt x="6350" y="695960"/>
                  </a:lnTo>
                  <a:close/>
                </a:path>
                <a:path w="6350" h="723900">
                  <a:moveTo>
                    <a:pt x="6350" y="702310"/>
                  </a:moveTo>
                  <a:lnTo>
                    <a:pt x="0" y="702310"/>
                  </a:lnTo>
                  <a:lnTo>
                    <a:pt x="0" y="708660"/>
                  </a:lnTo>
                  <a:lnTo>
                    <a:pt x="6350" y="708660"/>
                  </a:lnTo>
                  <a:lnTo>
                    <a:pt x="6350" y="702310"/>
                  </a:lnTo>
                  <a:close/>
                </a:path>
                <a:path w="6350" h="723900">
                  <a:moveTo>
                    <a:pt x="6350" y="708660"/>
                  </a:moveTo>
                  <a:lnTo>
                    <a:pt x="0" y="708660"/>
                  </a:lnTo>
                  <a:lnTo>
                    <a:pt x="0" y="715010"/>
                  </a:lnTo>
                  <a:lnTo>
                    <a:pt x="6350" y="715010"/>
                  </a:lnTo>
                  <a:lnTo>
                    <a:pt x="6350" y="708660"/>
                  </a:lnTo>
                  <a:close/>
                </a:path>
                <a:path w="6350" h="723900">
                  <a:moveTo>
                    <a:pt x="6350" y="715010"/>
                  </a:moveTo>
                  <a:lnTo>
                    <a:pt x="0" y="715010"/>
                  </a:lnTo>
                  <a:lnTo>
                    <a:pt x="0" y="721360"/>
                  </a:lnTo>
                  <a:lnTo>
                    <a:pt x="6350" y="721360"/>
                  </a:lnTo>
                  <a:lnTo>
                    <a:pt x="6350" y="715010"/>
                  </a:lnTo>
                  <a:close/>
                </a:path>
                <a:path w="6350" h="723900">
                  <a:moveTo>
                    <a:pt x="6350" y="721360"/>
                  </a:moveTo>
                  <a:lnTo>
                    <a:pt x="0" y="721360"/>
                  </a:lnTo>
                  <a:lnTo>
                    <a:pt x="0" y="722630"/>
                  </a:lnTo>
                  <a:lnTo>
                    <a:pt x="1269" y="722630"/>
                  </a:lnTo>
                  <a:lnTo>
                    <a:pt x="1269" y="723900"/>
                  </a:lnTo>
                  <a:lnTo>
                    <a:pt x="6350" y="723900"/>
                  </a:lnTo>
                  <a:lnTo>
                    <a:pt x="6350" y="721360"/>
                  </a:lnTo>
                  <a:close/>
                </a:path>
              </a:pathLst>
            </a:custGeom>
            <a:solidFill>
              <a:srgbClr val="4500F5"/>
            </a:solidFill>
          </p:spPr>
          <p:txBody>
            <a:bodyPr bIns="0" lIns="0" rIns="0" rtlCol="0" tIns="0" wrap="square"/>
            <a:p/>
          </p:txBody>
        </p:sp>
        <p:sp>
          <p:nvSpPr>
            <p:cNvPr id="1049443" name="object 737"/>
            <p:cNvSpPr/>
            <p:nvPr/>
          </p:nvSpPr>
          <p:spPr>
            <a:xfrm>
              <a:off x="3164840" y="4456429"/>
              <a:ext cx="7620" cy="722630"/>
            </a:xfrm>
            <a:custGeom>
              <a:avLst/>
              <a:ahLst/>
              <a:rect l="l" t="t" r="r" b="b"/>
              <a:pathLst>
                <a:path w="7619" h="722629">
                  <a:moveTo>
                    <a:pt x="7620" y="0"/>
                  </a:moveTo>
                  <a:lnTo>
                    <a:pt x="0" y="0"/>
                  </a:lnTo>
                  <a:lnTo>
                    <a:pt x="0" y="3810"/>
                  </a:lnTo>
                  <a:lnTo>
                    <a:pt x="7620" y="3810"/>
                  </a:lnTo>
                  <a:lnTo>
                    <a:pt x="7620" y="0"/>
                  </a:lnTo>
                  <a:close/>
                </a:path>
                <a:path w="7619" h="722629">
                  <a:moveTo>
                    <a:pt x="7620" y="3810"/>
                  </a:moveTo>
                  <a:lnTo>
                    <a:pt x="0" y="3810"/>
                  </a:lnTo>
                  <a:lnTo>
                    <a:pt x="0" y="10160"/>
                  </a:lnTo>
                  <a:lnTo>
                    <a:pt x="7620" y="10160"/>
                  </a:lnTo>
                  <a:lnTo>
                    <a:pt x="7620" y="3810"/>
                  </a:lnTo>
                  <a:close/>
                </a:path>
                <a:path w="7619" h="722629">
                  <a:moveTo>
                    <a:pt x="7620" y="10160"/>
                  </a:moveTo>
                  <a:lnTo>
                    <a:pt x="0" y="10160"/>
                  </a:lnTo>
                  <a:lnTo>
                    <a:pt x="0" y="16510"/>
                  </a:lnTo>
                  <a:lnTo>
                    <a:pt x="7620" y="16510"/>
                  </a:lnTo>
                  <a:lnTo>
                    <a:pt x="7620" y="10160"/>
                  </a:lnTo>
                  <a:close/>
                </a:path>
                <a:path w="7619" h="722629">
                  <a:moveTo>
                    <a:pt x="7620" y="16510"/>
                  </a:moveTo>
                  <a:lnTo>
                    <a:pt x="0" y="16510"/>
                  </a:lnTo>
                  <a:lnTo>
                    <a:pt x="0" y="22860"/>
                  </a:lnTo>
                  <a:lnTo>
                    <a:pt x="7620" y="22860"/>
                  </a:lnTo>
                  <a:lnTo>
                    <a:pt x="7620" y="16510"/>
                  </a:lnTo>
                  <a:close/>
                </a:path>
                <a:path w="7619" h="722629">
                  <a:moveTo>
                    <a:pt x="7620" y="22860"/>
                  </a:moveTo>
                  <a:lnTo>
                    <a:pt x="0" y="22860"/>
                  </a:lnTo>
                  <a:lnTo>
                    <a:pt x="0" y="29210"/>
                  </a:lnTo>
                  <a:lnTo>
                    <a:pt x="7620" y="29210"/>
                  </a:lnTo>
                  <a:lnTo>
                    <a:pt x="7620" y="22860"/>
                  </a:lnTo>
                  <a:close/>
                </a:path>
                <a:path w="7619" h="722629">
                  <a:moveTo>
                    <a:pt x="7620" y="29210"/>
                  </a:moveTo>
                  <a:lnTo>
                    <a:pt x="0" y="29210"/>
                  </a:lnTo>
                  <a:lnTo>
                    <a:pt x="0" y="35560"/>
                  </a:lnTo>
                  <a:lnTo>
                    <a:pt x="7620" y="35560"/>
                  </a:lnTo>
                  <a:lnTo>
                    <a:pt x="7620" y="29210"/>
                  </a:lnTo>
                  <a:close/>
                </a:path>
                <a:path w="7619" h="722629">
                  <a:moveTo>
                    <a:pt x="7620" y="35560"/>
                  </a:moveTo>
                  <a:lnTo>
                    <a:pt x="0" y="35560"/>
                  </a:lnTo>
                  <a:lnTo>
                    <a:pt x="0" y="41910"/>
                  </a:lnTo>
                  <a:lnTo>
                    <a:pt x="7620" y="41910"/>
                  </a:lnTo>
                  <a:lnTo>
                    <a:pt x="7620" y="35560"/>
                  </a:lnTo>
                  <a:close/>
                </a:path>
                <a:path w="7619" h="722629">
                  <a:moveTo>
                    <a:pt x="7620" y="41910"/>
                  </a:moveTo>
                  <a:lnTo>
                    <a:pt x="0" y="41910"/>
                  </a:lnTo>
                  <a:lnTo>
                    <a:pt x="0" y="48260"/>
                  </a:lnTo>
                  <a:lnTo>
                    <a:pt x="7620" y="48260"/>
                  </a:lnTo>
                  <a:lnTo>
                    <a:pt x="7620" y="41910"/>
                  </a:lnTo>
                  <a:close/>
                </a:path>
                <a:path w="7619" h="722629">
                  <a:moveTo>
                    <a:pt x="7620" y="48260"/>
                  </a:moveTo>
                  <a:lnTo>
                    <a:pt x="0" y="48260"/>
                  </a:lnTo>
                  <a:lnTo>
                    <a:pt x="0" y="54610"/>
                  </a:lnTo>
                  <a:lnTo>
                    <a:pt x="7620" y="54610"/>
                  </a:lnTo>
                  <a:lnTo>
                    <a:pt x="7620" y="48260"/>
                  </a:lnTo>
                  <a:close/>
                </a:path>
                <a:path w="7619" h="722629">
                  <a:moveTo>
                    <a:pt x="7620" y="54610"/>
                  </a:moveTo>
                  <a:lnTo>
                    <a:pt x="0" y="54610"/>
                  </a:lnTo>
                  <a:lnTo>
                    <a:pt x="0" y="60960"/>
                  </a:lnTo>
                  <a:lnTo>
                    <a:pt x="7620" y="60960"/>
                  </a:lnTo>
                  <a:lnTo>
                    <a:pt x="7620" y="54610"/>
                  </a:lnTo>
                  <a:close/>
                </a:path>
                <a:path w="7619" h="722629">
                  <a:moveTo>
                    <a:pt x="7620" y="60960"/>
                  </a:moveTo>
                  <a:lnTo>
                    <a:pt x="0" y="60960"/>
                  </a:lnTo>
                  <a:lnTo>
                    <a:pt x="0" y="67310"/>
                  </a:lnTo>
                  <a:lnTo>
                    <a:pt x="7620" y="67310"/>
                  </a:lnTo>
                  <a:lnTo>
                    <a:pt x="7620" y="60960"/>
                  </a:lnTo>
                  <a:close/>
                </a:path>
                <a:path w="7619" h="722629">
                  <a:moveTo>
                    <a:pt x="7620" y="67310"/>
                  </a:moveTo>
                  <a:lnTo>
                    <a:pt x="0" y="67310"/>
                  </a:lnTo>
                  <a:lnTo>
                    <a:pt x="0" y="73660"/>
                  </a:lnTo>
                  <a:lnTo>
                    <a:pt x="7620" y="73660"/>
                  </a:lnTo>
                  <a:lnTo>
                    <a:pt x="7620" y="67310"/>
                  </a:lnTo>
                  <a:close/>
                </a:path>
                <a:path w="7619" h="722629">
                  <a:moveTo>
                    <a:pt x="7620" y="73660"/>
                  </a:moveTo>
                  <a:lnTo>
                    <a:pt x="0" y="73660"/>
                  </a:lnTo>
                  <a:lnTo>
                    <a:pt x="0" y="80010"/>
                  </a:lnTo>
                  <a:lnTo>
                    <a:pt x="7620" y="80010"/>
                  </a:lnTo>
                  <a:lnTo>
                    <a:pt x="7620" y="73660"/>
                  </a:lnTo>
                  <a:close/>
                </a:path>
                <a:path w="7619" h="722629">
                  <a:moveTo>
                    <a:pt x="7620" y="80010"/>
                  </a:moveTo>
                  <a:lnTo>
                    <a:pt x="0" y="80010"/>
                  </a:lnTo>
                  <a:lnTo>
                    <a:pt x="0" y="86360"/>
                  </a:lnTo>
                  <a:lnTo>
                    <a:pt x="7620" y="86360"/>
                  </a:lnTo>
                  <a:lnTo>
                    <a:pt x="7620" y="80010"/>
                  </a:lnTo>
                  <a:close/>
                </a:path>
                <a:path w="7619" h="722629">
                  <a:moveTo>
                    <a:pt x="7620" y="86360"/>
                  </a:moveTo>
                  <a:lnTo>
                    <a:pt x="0" y="86360"/>
                  </a:lnTo>
                  <a:lnTo>
                    <a:pt x="0" y="92710"/>
                  </a:lnTo>
                  <a:lnTo>
                    <a:pt x="7620" y="92710"/>
                  </a:lnTo>
                  <a:lnTo>
                    <a:pt x="7620" y="86360"/>
                  </a:lnTo>
                  <a:close/>
                </a:path>
                <a:path w="7619" h="722629">
                  <a:moveTo>
                    <a:pt x="7620" y="92710"/>
                  </a:moveTo>
                  <a:lnTo>
                    <a:pt x="0" y="92710"/>
                  </a:lnTo>
                  <a:lnTo>
                    <a:pt x="0" y="99060"/>
                  </a:lnTo>
                  <a:lnTo>
                    <a:pt x="7620" y="99060"/>
                  </a:lnTo>
                  <a:lnTo>
                    <a:pt x="7620" y="92710"/>
                  </a:lnTo>
                  <a:close/>
                </a:path>
                <a:path w="7619" h="722629">
                  <a:moveTo>
                    <a:pt x="7620" y="99060"/>
                  </a:moveTo>
                  <a:lnTo>
                    <a:pt x="0" y="99060"/>
                  </a:lnTo>
                  <a:lnTo>
                    <a:pt x="0" y="105410"/>
                  </a:lnTo>
                  <a:lnTo>
                    <a:pt x="7620" y="105410"/>
                  </a:lnTo>
                  <a:lnTo>
                    <a:pt x="7620" y="99060"/>
                  </a:lnTo>
                  <a:close/>
                </a:path>
                <a:path w="7619" h="722629">
                  <a:moveTo>
                    <a:pt x="7620" y="105410"/>
                  </a:moveTo>
                  <a:lnTo>
                    <a:pt x="0" y="105410"/>
                  </a:lnTo>
                  <a:lnTo>
                    <a:pt x="0" y="111760"/>
                  </a:lnTo>
                  <a:lnTo>
                    <a:pt x="7620" y="111760"/>
                  </a:lnTo>
                  <a:lnTo>
                    <a:pt x="7620" y="105410"/>
                  </a:lnTo>
                  <a:close/>
                </a:path>
                <a:path w="7619" h="722629">
                  <a:moveTo>
                    <a:pt x="7620" y="111760"/>
                  </a:moveTo>
                  <a:lnTo>
                    <a:pt x="0" y="111760"/>
                  </a:lnTo>
                  <a:lnTo>
                    <a:pt x="0" y="118110"/>
                  </a:lnTo>
                  <a:lnTo>
                    <a:pt x="7620" y="118110"/>
                  </a:lnTo>
                  <a:lnTo>
                    <a:pt x="7620" y="111760"/>
                  </a:lnTo>
                  <a:close/>
                </a:path>
                <a:path w="7619" h="722629">
                  <a:moveTo>
                    <a:pt x="7620" y="118110"/>
                  </a:moveTo>
                  <a:lnTo>
                    <a:pt x="0" y="118110"/>
                  </a:lnTo>
                  <a:lnTo>
                    <a:pt x="0" y="124460"/>
                  </a:lnTo>
                  <a:lnTo>
                    <a:pt x="7620" y="124460"/>
                  </a:lnTo>
                  <a:lnTo>
                    <a:pt x="7620" y="118110"/>
                  </a:lnTo>
                  <a:close/>
                </a:path>
                <a:path w="7619" h="722629">
                  <a:moveTo>
                    <a:pt x="7620" y="124460"/>
                  </a:moveTo>
                  <a:lnTo>
                    <a:pt x="0" y="124460"/>
                  </a:lnTo>
                  <a:lnTo>
                    <a:pt x="0" y="130810"/>
                  </a:lnTo>
                  <a:lnTo>
                    <a:pt x="7620" y="130810"/>
                  </a:lnTo>
                  <a:lnTo>
                    <a:pt x="7620" y="124460"/>
                  </a:lnTo>
                  <a:close/>
                </a:path>
                <a:path w="7619" h="722629">
                  <a:moveTo>
                    <a:pt x="7620" y="130810"/>
                  </a:moveTo>
                  <a:lnTo>
                    <a:pt x="0" y="130810"/>
                  </a:lnTo>
                  <a:lnTo>
                    <a:pt x="0" y="137160"/>
                  </a:lnTo>
                  <a:lnTo>
                    <a:pt x="7620" y="137160"/>
                  </a:lnTo>
                  <a:lnTo>
                    <a:pt x="7620" y="130810"/>
                  </a:lnTo>
                  <a:close/>
                </a:path>
                <a:path w="7619" h="722629">
                  <a:moveTo>
                    <a:pt x="7620" y="137160"/>
                  </a:moveTo>
                  <a:lnTo>
                    <a:pt x="0" y="137160"/>
                  </a:lnTo>
                  <a:lnTo>
                    <a:pt x="0" y="143510"/>
                  </a:lnTo>
                  <a:lnTo>
                    <a:pt x="7620" y="143510"/>
                  </a:lnTo>
                  <a:lnTo>
                    <a:pt x="7620" y="137160"/>
                  </a:lnTo>
                  <a:close/>
                </a:path>
                <a:path w="7619" h="722629">
                  <a:moveTo>
                    <a:pt x="7620" y="143510"/>
                  </a:moveTo>
                  <a:lnTo>
                    <a:pt x="0" y="143510"/>
                  </a:lnTo>
                  <a:lnTo>
                    <a:pt x="0" y="149860"/>
                  </a:lnTo>
                  <a:lnTo>
                    <a:pt x="7620" y="149860"/>
                  </a:lnTo>
                  <a:lnTo>
                    <a:pt x="7620" y="143510"/>
                  </a:lnTo>
                  <a:close/>
                </a:path>
                <a:path w="7619" h="722629">
                  <a:moveTo>
                    <a:pt x="7620" y="149860"/>
                  </a:moveTo>
                  <a:lnTo>
                    <a:pt x="0" y="149860"/>
                  </a:lnTo>
                  <a:lnTo>
                    <a:pt x="0" y="156210"/>
                  </a:lnTo>
                  <a:lnTo>
                    <a:pt x="7620" y="156210"/>
                  </a:lnTo>
                  <a:lnTo>
                    <a:pt x="7620" y="149860"/>
                  </a:lnTo>
                  <a:close/>
                </a:path>
                <a:path w="7619" h="722629">
                  <a:moveTo>
                    <a:pt x="7620" y="156210"/>
                  </a:moveTo>
                  <a:lnTo>
                    <a:pt x="0" y="156210"/>
                  </a:lnTo>
                  <a:lnTo>
                    <a:pt x="0" y="162560"/>
                  </a:lnTo>
                  <a:lnTo>
                    <a:pt x="7620" y="162560"/>
                  </a:lnTo>
                  <a:lnTo>
                    <a:pt x="7620" y="156210"/>
                  </a:lnTo>
                  <a:close/>
                </a:path>
                <a:path w="7619" h="722629">
                  <a:moveTo>
                    <a:pt x="3810" y="162560"/>
                  </a:moveTo>
                  <a:lnTo>
                    <a:pt x="0" y="162560"/>
                  </a:lnTo>
                  <a:lnTo>
                    <a:pt x="0" y="165100"/>
                  </a:lnTo>
                  <a:lnTo>
                    <a:pt x="2540" y="165100"/>
                  </a:lnTo>
                  <a:lnTo>
                    <a:pt x="2540" y="163830"/>
                  </a:lnTo>
                  <a:lnTo>
                    <a:pt x="3810" y="163830"/>
                  </a:lnTo>
                  <a:lnTo>
                    <a:pt x="3810" y="162560"/>
                  </a:lnTo>
                  <a:close/>
                </a:path>
                <a:path w="7619" h="722629">
                  <a:moveTo>
                    <a:pt x="7620" y="300990"/>
                  </a:moveTo>
                  <a:lnTo>
                    <a:pt x="0" y="300990"/>
                  </a:lnTo>
                  <a:lnTo>
                    <a:pt x="0" y="308610"/>
                  </a:lnTo>
                  <a:lnTo>
                    <a:pt x="7620" y="308610"/>
                  </a:lnTo>
                  <a:lnTo>
                    <a:pt x="7620" y="300990"/>
                  </a:lnTo>
                  <a:close/>
                </a:path>
                <a:path w="7619" h="722629">
                  <a:moveTo>
                    <a:pt x="7620" y="308610"/>
                  </a:moveTo>
                  <a:lnTo>
                    <a:pt x="0" y="308610"/>
                  </a:lnTo>
                  <a:lnTo>
                    <a:pt x="0" y="353060"/>
                  </a:lnTo>
                  <a:lnTo>
                    <a:pt x="7620" y="353060"/>
                  </a:lnTo>
                  <a:lnTo>
                    <a:pt x="7620" y="308610"/>
                  </a:lnTo>
                  <a:close/>
                </a:path>
                <a:path w="7619" h="722629">
                  <a:moveTo>
                    <a:pt x="7620" y="353060"/>
                  </a:moveTo>
                  <a:lnTo>
                    <a:pt x="0" y="353060"/>
                  </a:lnTo>
                  <a:lnTo>
                    <a:pt x="0" y="426720"/>
                  </a:lnTo>
                  <a:lnTo>
                    <a:pt x="7620" y="426720"/>
                  </a:lnTo>
                  <a:lnTo>
                    <a:pt x="7620" y="353060"/>
                  </a:lnTo>
                  <a:close/>
                </a:path>
                <a:path w="7619" h="722629">
                  <a:moveTo>
                    <a:pt x="2540" y="560070"/>
                  </a:moveTo>
                  <a:lnTo>
                    <a:pt x="0" y="560070"/>
                  </a:lnTo>
                  <a:lnTo>
                    <a:pt x="0" y="562610"/>
                  </a:lnTo>
                  <a:lnTo>
                    <a:pt x="6350" y="562610"/>
                  </a:lnTo>
                  <a:lnTo>
                    <a:pt x="6350" y="561340"/>
                  </a:lnTo>
                  <a:lnTo>
                    <a:pt x="2540" y="561340"/>
                  </a:lnTo>
                  <a:lnTo>
                    <a:pt x="2540" y="560070"/>
                  </a:lnTo>
                  <a:close/>
                </a:path>
                <a:path w="7619" h="722629">
                  <a:moveTo>
                    <a:pt x="7620" y="562610"/>
                  </a:moveTo>
                  <a:lnTo>
                    <a:pt x="0" y="562610"/>
                  </a:lnTo>
                  <a:lnTo>
                    <a:pt x="0" y="568960"/>
                  </a:lnTo>
                  <a:lnTo>
                    <a:pt x="7620" y="568960"/>
                  </a:lnTo>
                  <a:lnTo>
                    <a:pt x="7620" y="562610"/>
                  </a:lnTo>
                  <a:close/>
                </a:path>
                <a:path w="7619" h="722629">
                  <a:moveTo>
                    <a:pt x="7620" y="568960"/>
                  </a:moveTo>
                  <a:lnTo>
                    <a:pt x="0" y="568960"/>
                  </a:lnTo>
                  <a:lnTo>
                    <a:pt x="0" y="575310"/>
                  </a:lnTo>
                  <a:lnTo>
                    <a:pt x="7620" y="575310"/>
                  </a:lnTo>
                  <a:lnTo>
                    <a:pt x="7620" y="568960"/>
                  </a:lnTo>
                  <a:close/>
                </a:path>
                <a:path w="7619" h="722629">
                  <a:moveTo>
                    <a:pt x="7620" y="575310"/>
                  </a:moveTo>
                  <a:lnTo>
                    <a:pt x="0" y="575310"/>
                  </a:lnTo>
                  <a:lnTo>
                    <a:pt x="0" y="581660"/>
                  </a:lnTo>
                  <a:lnTo>
                    <a:pt x="7620" y="581660"/>
                  </a:lnTo>
                  <a:lnTo>
                    <a:pt x="7620" y="575310"/>
                  </a:lnTo>
                  <a:close/>
                </a:path>
                <a:path w="7619" h="722629">
                  <a:moveTo>
                    <a:pt x="7620" y="581660"/>
                  </a:moveTo>
                  <a:lnTo>
                    <a:pt x="0" y="581660"/>
                  </a:lnTo>
                  <a:lnTo>
                    <a:pt x="0" y="588010"/>
                  </a:lnTo>
                  <a:lnTo>
                    <a:pt x="7620" y="588010"/>
                  </a:lnTo>
                  <a:lnTo>
                    <a:pt x="7620" y="581660"/>
                  </a:lnTo>
                  <a:close/>
                </a:path>
                <a:path w="7619" h="722629">
                  <a:moveTo>
                    <a:pt x="7620" y="588010"/>
                  </a:moveTo>
                  <a:lnTo>
                    <a:pt x="0" y="588010"/>
                  </a:lnTo>
                  <a:lnTo>
                    <a:pt x="0" y="594360"/>
                  </a:lnTo>
                  <a:lnTo>
                    <a:pt x="7620" y="594360"/>
                  </a:lnTo>
                  <a:lnTo>
                    <a:pt x="7620" y="588010"/>
                  </a:lnTo>
                  <a:close/>
                </a:path>
                <a:path w="7619" h="722629">
                  <a:moveTo>
                    <a:pt x="7620" y="594360"/>
                  </a:moveTo>
                  <a:lnTo>
                    <a:pt x="0" y="594360"/>
                  </a:lnTo>
                  <a:lnTo>
                    <a:pt x="0" y="600710"/>
                  </a:lnTo>
                  <a:lnTo>
                    <a:pt x="7620" y="600710"/>
                  </a:lnTo>
                  <a:lnTo>
                    <a:pt x="7620" y="594360"/>
                  </a:lnTo>
                  <a:close/>
                </a:path>
                <a:path w="7619" h="722629">
                  <a:moveTo>
                    <a:pt x="7620" y="600710"/>
                  </a:moveTo>
                  <a:lnTo>
                    <a:pt x="0" y="600710"/>
                  </a:lnTo>
                  <a:lnTo>
                    <a:pt x="0" y="607060"/>
                  </a:lnTo>
                  <a:lnTo>
                    <a:pt x="7620" y="607060"/>
                  </a:lnTo>
                  <a:lnTo>
                    <a:pt x="7620" y="600710"/>
                  </a:lnTo>
                  <a:close/>
                </a:path>
                <a:path w="7619" h="722629">
                  <a:moveTo>
                    <a:pt x="7620" y="607060"/>
                  </a:moveTo>
                  <a:lnTo>
                    <a:pt x="0" y="607060"/>
                  </a:lnTo>
                  <a:lnTo>
                    <a:pt x="0" y="613410"/>
                  </a:lnTo>
                  <a:lnTo>
                    <a:pt x="7620" y="613410"/>
                  </a:lnTo>
                  <a:lnTo>
                    <a:pt x="7620" y="607060"/>
                  </a:lnTo>
                  <a:close/>
                </a:path>
                <a:path w="7619" h="722629">
                  <a:moveTo>
                    <a:pt x="7620" y="613410"/>
                  </a:moveTo>
                  <a:lnTo>
                    <a:pt x="0" y="613410"/>
                  </a:lnTo>
                  <a:lnTo>
                    <a:pt x="0" y="619760"/>
                  </a:lnTo>
                  <a:lnTo>
                    <a:pt x="7620" y="619760"/>
                  </a:lnTo>
                  <a:lnTo>
                    <a:pt x="7620" y="613410"/>
                  </a:lnTo>
                  <a:close/>
                </a:path>
                <a:path w="7619" h="722629">
                  <a:moveTo>
                    <a:pt x="7620" y="619760"/>
                  </a:moveTo>
                  <a:lnTo>
                    <a:pt x="0" y="619760"/>
                  </a:lnTo>
                  <a:lnTo>
                    <a:pt x="0" y="626110"/>
                  </a:lnTo>
                  <a:lnTo>
                    <a:pt x="7620" y="626110"/>
                  </a:lnTo>
                  <a:lnTo>
                    <a:pt x="7620" y="619760"/>
                  </a:lnTo>
                  <a:close/>
                </a:path>
                <a:path w="7619" h="722629">
                  <a:moveTo>
                    <a:pt x="7620" y="626110"/>
                  </a:moveTo>
                  <a:lnTo>
                    <a:pt x="0" y="626110"/>
                  </a:lnTo>
                  <a:lnTo>
                    <a:pt x="0" y="632460"/>
                  </a:lnTo>
                  <a:lnTo>
                    <a:pt x="7620" y="632460"/>
                  </a:lnTo>
                  <a:lnTo>
                    <a:pt x="7620" y="626110"/>
                  </a:lnTo>
                  <a:close/>
                </a:path>
                <a:path w="7619" h="722629">
                  <a:moveTo>
                    <a:pt x="7620" y="632460"/>
                  </a:moveTo>
                  <a:lnTo>
                    <a:pt x="0" y="632460"/>
                  </a:lnTo>
                  <a:lnTo>
                    <a:pt x="0" y="638810"/>
                  </a:lnTo>
                  <a:lnTo>
                    <a:pt x="7620" y="638810"/>
                  </a:lnTo>
                  <a:lnTo>
                    <a:pt x="7620" y="632460"/>
                  </a:lnTo>
                  <a:close/>
                </a:path>
                <a:path w="7619" h="722629">
                  <a:moveTo>
                    <a:pt x="7620" y="638810"/>
                  </a:moveTo>
                  <a:lnTo>
                    <a:pt x="0" y="638810"/>
                  </a:lnTo>
                  <a:lnTo>
                    <a:pt x="0" y="645160"/>
                  </a:lnTo>
                  <a:lnTo>
                    <a:pt x="7620" y="645160"/>
                  </a:lnTo>
                  <a:lnTo>
                    <a:pt x="7620" y="638810"/>
                  </a:lnTo>
                  <a:close/>
                </a:path>
                <a:path w="7619" h="722629">
                  <a:moveTo>
                    <a:pt x="7620" y="645160"/>
                  </a:moveTo>
                  <a:lnTo>
                    <a:pt x="0" y="645160"/>
                  </a:lnTo>
                  <a:lnTo>
                    <a:pt x="0" y="651510"/>
                  </a:lnTo>
                  <a:lnTo>
                    <a:pt x="7620" y="651510"/>
                  </a:lnTo>
                  <a:lnTo>
                    <a:pt x="7620" y="645160"/>
                  </a:lnTo>
                  <a:close/>
                </a:path>
                <a:path w="7619" h="722629">
                  <a:moveTo>
                    <a:pt x="7620" y="651510"/>
                  </a:moveTo>
                  <a:lnTo>
                    <a:pt x="0" y="651510"/>
                  </a:lnTo>
                  <a:lnTo>
                    <a:pt x="0" y="657860"/>
                  </a:lnTo>
                  <a:lnTo>
                    <a:pt x="7620" y="657860"/>
                  </a:lnTo>
                  <a:lnTo>
                    <a:pt x="7620" y="651510"/>
                  </a:lnTo>
                  <a:close/>
                </a:path>
                <a:path w="7619" h="722629">
                  <a:moveTo>
                    <a:pt x="7620" y="657860"/>
                  </a:moveTo>
                  <a:lnTo>
                    <a:pt x="0" y="657860"/>
                  </a:lnTo>
                  <a:lnTo>
                    <a:pt x="0" y="664210"/>
                  </a:lnTo>
                  <a:lnTo>
                    <a:pt x="7620" y="664210"/>
                  </a:lnTo>
                  <a:lnTo>
                    <a:pt x="7620" y="657860"/>
                  </a:lnTo>
                  <a:close/>
                </a:path>
                <a:path w="7619" h="722629">
                  <a:moveTo>
                    <a:pt x="7620" y="664210"/>
                  </a:moveTo>
                  <a:lnTo>
                    <a:pt x="0" y="664210"/>
                  </a:lnTo>
                  <a:lnTo>
                    <a:pt x="0" y="670560"/>
                  </a:lnTo>
                  <a:lnTo>
                    <a:pt x="7620" y="670560"/>
                  </a:lnTo>
                  <a:lnTo>
                    <a:pt x="7620" y="664210"/>
                  </a:lnTo>
                  <a:close/>
                </a:path>
                <a:path w="7619" h="722629">
                  <a:moveTo>
                    <a:pt x="7620" y="670560"/>
                  </a:moveTo>
                  <a:lnTo>
                    <a:pt x="0" y="670560"/>
                  </a:lnTo>
                  <a:lnTo>
                    <a:pt x="0" y="676910"/>
                  </a:lnTo>
                  <a:lnTo>
                    <a:pt x="7620" y="676910"/>
                  </a:lnTo>
                  <a:lnTo>
                    <a:pt x="7620" y="670560"/>
                  </a:lnTo>
                  <a:close/>
                </a:path>
                <a:path w="7619" h="722629">
                  <a:moveTo>
                    <a:pt x="7620" y="676910"/>
                  </a:moveTo>
                  <a:lnTo>
                    <a:pt x="0" y="676910"/>
                  </a:lnTo>
                  <a:lnTo>
                    <a:pt x="0" y="683260"/>
                  </a:lnTo>
                  <a:lnTo>
                    <a:pt x="7620" y="683260"/>
                  </a:lnTo>
                  <a:lnTo>
                    <a:pt x="7620" y="676910"/>
                  </a:lnTo>
                  <a:close/>
                </a:path>
                <a:path w="7619" h="722629">
                  <a:moveTo>
                    <a:pt x="7620" y="683260"/>
                  </a:moveTo>
                  <a:lnTo>
                    <a:pt x="0" y="683260"/>
                  </a:lnTo>
                  <a:lnTo>
                    <a:pt x="0" y="689610"/>
                  </a:lnTo>
                  <a:lnTo>
                    <a:pt x="7620" y="689610"/>
                  </a:lnTo>
                  <a:lnTo>
                    <a:pt x="7620" y="683260"/>
                  </a:lnTo>
                  <a:close/>
                </a:path>
                <a:path w="7619" h="722629">
                  <a:moveTo>
                    <a:pt x="7620" y="689610"/>
                  </a:moveTo>
                  <a:lnTo>
                    <a:pt x="0" y="689610"/>
                  </a:lnTo>
                  <a:lnTo>
                    <a:pt x="0" y="695960"/>
                  </a:lnTo>
                  <a:lnTo>
                    <a:pt x="7620" y="695960"/>
                  </a:lnTo>
                  <a:lnTo>
                    <a:pt x="7620" y="689610"/>
                  </a:lnTo>
                  <a:close/>
                </a:path>
                <a:path w="7619" h="722629">
                  <a:moveTo>
                    <a:pt x="7620" y="695960"/>
                  </a:moveTo>
                  <a:lnTo>
                    <a:pt x="0" y="695960"/>
                  </a:lnTo>
                  <a:lnTo>
                    <a:pt x="0" y="702310"/>
                  </a:lnTo>
                  <a:lnTo>
                    <a:pt x="7620" y="702310"/>
                  </a:lnTo>
                  <a:lnTo>
                    <a:pt x="7620" y="695960"/>
                  </a:lnTo>
                  <a:close/>
                </a:path>
                <a:path w="7619" h="722629">
                  <a:moveTo>
                    <a:pt x="7620" y="702310"/>
                  </a:moveTo>
                  <a:lnTo>
                    <a:pt x="0" y="702310"/>
                  </a:lnTo>
                  <a:lnTo>
                    <a:pt x="0" y="708660"/>
                  </a:lnTo>
                  <a:lnTo>
                    <a:pt x="7620" y="708660"/>
                  </a:lnTo>
                  <a:lnTo>
                    <a:pt x="7620" y="702310"/>
                  </a:lnTo>
                  <a:close/>
                </a:path>
                <a:path w="7619" h="722629">
                  <a:moveTo>
                    <a:pt x="7620" y="708660"/>
                  </a:moveTo>
                  <a:lnTo>
                    <a:pt x="0" y="708660"/>
                  </a:lnTo>
                  <a:lnTo>
                    <a:pt x="0" y="715010"/>
                  </a:lnTo>
                  <a:lnTo>
                    <a:pt x="7620" y="715010"/>
                  </a:lnTo>
                  <a:lnTo>
                    <a:pt x="7620" y="708660"/>
                  </a:lnTo>
                  <a:close/>
                </a:path>
                <a:path w="7619" h="722629">
                  <a:moveTo>
                    <a:pt x="7620" y="715010"/>
                  </a:moveTo>
                  <a:lnTo>
                    <a:pt x="0" y="715010"/>
                  </a:lnTo>
                  <a:lnTo>
                    <a:pt x="0" y="721360"/>
                  </a:lnTo>
                  <a:lnTo>
                    <a:pt x="7620" y="721360"/>
                  </a:lnTo>
                  <a:lnTo>
                    <a:pt x="7620" y="715010"/>
                  </a:lnTo>
                  <a:close/>
                </a:path>
                <a:path w="7619" h="722629">
                  <a:moveTo>
                    <a:pt x="7620" y="721360"/>
                  </a:moveTo>
                  <a:lnTo>
                    <a:pt x="0" y="721360"/>
                  </a:lnTo>
                  <a:lnTo>
                    <a:pt x="0" y="722630"/>
                  </a:lnTo>
                  <a:lnTo>
                    <a:pt x="7620" y="722630"/>
                  </a:lnTo>
                  <a:lnTo>
                    <a:pt x="7620" y="721360"/>
                  </a:lnTo>
                  <a:close/>
                </a:path>
              </a:pathLst>
            </a:custGeom>
            <a:solidFill>
              <a:srgbClr val="4300F5"/>
            </a:solidFill>
          </p:spPr>
          <p:txBody>
            <a:bodyPr bIns="0" lIns="0" rIns="0" rtlCol="0" tIns="0" wrap="square"/>
            <a:p/>
          </p:txBody>
        </p:sp>
        <p:sp>
          <p:nvSpPr>
            <p:cNvPr id="1049444" name="object 738"/>
            <p:cNvSpPr/>
            <p:nvPr/>
          </p:nvSpPr>
          <p:spPr>
            <a:xfrm>
              <a:off x="3157220" y="4456429"/>
              <a:ext cx="7620" cy="722630"/>
            </a:xfrm>
            <a:custGeom>
              <a:avLst/>
              <a:ahLst/>
              <a:rect l="l" t="t" r="r" b="b"/>
              <a:pathLst>
                <a:path w="7619" h="722629">
                  <a:moveTo>
                    <a:pt x="7619" y="0"/>
                  </a:moveTo>
                  <a:lnTo>
                    <a:pt x="0" y="0"/>
                  </a:lnTo>
                  <a:lnTo>
                    <a:pt x="0" y="3810"/>
                  </a:lnTo>
                  <a:lnTo>
                    <a:pt x="7619" y="3810"/>
                  </a:lnTo>
                  <a:lnTo>
                    <a:pt x="7619" y="0"/>
                  </a:lnTo>
                  <a:close/>
                </a:path>
                <a:path w="7619" h="722629">
                  <a:moveTo>
                    <a:pt x="7619" y="3810"/>
                  </a:moveTo>
                  <a:lnTo>
                    <a:pt x="0" y="3810"/>
                  </a:lnTo>
                  <a:lnTo>
                    <a:pt x="0" y="10160"/>
                  </a:lnTo>
                  <a:lnTo>
                    <a:pt x="7619" y="10160"/>
                  </a:lnTo>
                  <a:lnTo>
                    <a:pt x="7619" y="3810"/>
                  </a:lnTo>
                  <a:close/>
                </a:path>
                <a:path w="7619" h="722629">
                  <a:moveTo>
                    <a:pt x="7619" y="10160"/>
                  </a:moveTo>
                  <a:lnTo>
                    <a:pt x="0" y="10160"/>
                  </a:lnTo>
                  <a:lnTo>
                    <a:pt x="0" y="16510"/>
                  </a:lnTo>
                  <a:lnTo>
                    <a:pt x="7619" y="16510"/>
                  </a:lnTo>
                  <a:lnTo>
                    <a:pt x="7619" y="10160"/>
                  </a:lnTo>
                  <a:close/>
                </a:path>
                <a:path w="7619" h="722629">
                  <a:moveTo>
                    <a:pt x="7619" y="16510"/>
                  </a:moveTo>
                  <a:lnTo>
                    <a:pt x="0" y="16510"/>
                  </a:lnTo>
                  <a:lnTo>
                    <a:pt x="0" y="22860"/>
                  </a:lnTo>
                  <a:lnTo>
                    <a:pt x="7619" y="22860"/>
                  </a:lnTo>
                  <a:lnTo>
                    <a:pt x="7619" y="16510"/>
                  </a:lnTo>
                  <a:close/>
                </a:path>
                <a:path w="7619" h="722629">
                  <a:moveTo>
                    <a:pt x="7619" y="22860"/>
                  </a:moveTo>
                  <a:lnTo>
                    <a:pt x="0" y="22860"/>
                  </a:lnTo>
                  <a:lnTo>
                    <a:pt x="0" y="29210"/>
                  </a:lnTo>
                  <a:lnTo>
                    <a:pt x="7619" y="29210"/>
                  </a:lnTo>
                  <a:lnTo>
                    <a:pt x="7619" y="22860"/>
                  </a:lnTo>
                  <a:close/>
                </a:path>
                <a:path w="7619" h="722629">
                  <a:moveTo>
                    <a:pt x="7619" y="29210"/>
                  </a:moveTo>
                  <a:lnTo>
                    <a:pt x="0" y="29210"/>
                  </a:lnTo>
                  <a:lnTo>
                    <a:pt x="0" y="35560"/>
                  </a:lnTo>
                  <a:lnTo>
                    <a:pt x="7619" y="35560"/>
                  </a:lnTo>
                  <a:lnTo>
                    <a:pt x="7619" y="29210"/>
                  </a:lnTo>
                  <a:close/>
                </a:path>
                <a:path w="7619" h="722629">
                  <a:moveTo>
                    <a:pt x="7619" y="35560"/>
                  </a:moveTo>
                  <a:lnTo>
                    <a:pt x="0" y="35560"/>
                  </a:lnTo>
                  <a:lnTo>
                    <a:pt x="0" y="41910"/>
                  </a:lnTo>
                  <a:lnTo>
                    <a:pt x="7619" y="41910"/>
                  </a:lnTo>
                  <a:lnTo>
                    <a:pt x="7619" y="35560"/>
                  </a:lnTo>
                  <a:close/>
                </a:path>
                <a:path w="7619" h="722629">
                  <a:moveTo>
                    <a:pt x="7619" y="41910"/>
                  </a:moveTo>
                  <a:lnTo>
                    <a:pt x="0" y="41910"/>
                  </a:lnTo>
                  <a:lnTo>
                    <a:pt x="0" y="48260"/>
                  </a:lnTo>
                  <a:lnTo>
                    <a:pt x="7619" y="48260"/>
                  </a:lnTo>
                  <a:lnTo>
                    <a:pt x="7619" y="41910"/>
                  </a:lnTo>
                  <a:close/>
                </a:path>
                <a:path w="7619" h="722629">
                  <a:moveTo>
                    <a:pt x="7619" y="48260"/>
                  </a:moveTo>
                  <a:lnTo>
                    <a:pt x="0" y="48260"/>
                  </a:lnTo>
                  <a:lnTo>
                    <a:pt x="0" y="54610"/>
                  </a:lnTo>
                  <a:lnTo>
                    <a:pt x="7619" y="54610"/>
                  </a:lnTo>
                  <a:lnTo>
                    <a:pt x="7619" y="48260"/>
                  </a:lnTo>
                  <a:close/>
                </a:path>
                <a:path w="7619" h="722629">
                  <a:moveTo>
                    <a:pt x="7619" y="54610"/>
                  </a:moveTo>
                  <a:lnTo>
                    <a:pt x="0" y="54610"/>
                  </a:lnTo>
                  <a:lnTo>
                    <a:pt x="0" y="60960"/>
                  </a:lnTo>
                  <a:lnTo>
                    <a:pt x="7619" y="60960"/>
                  </a:lnTo>
                  <a:lnTo>
                    <a:pt x="7619" y="54610"/>
                  </a:lnTo>
                  <a:close/>
                </a:path>
                <a:path w="7619" h="722629">
                  <a:moveTo>
                    <a:pt x="7619" y="60960"/>
                  </a:moveTo>
                  <a:lnTo>
                    <a:pt x="0" y="60960"/>
                  </a:lnTo>
                  <a:lnTo>
                    <a:pt x="0" y="67310"/>
                  </a:lnTo>
                  <a:lnTo>
                    <a:pt x="7619" y="67310"/>
                  </a:lnTo>
                  <a:lnTo>
                    <a:pt x="7619" y="60960"/>
                  </a:lnTo>
                  <a:close/>
                </a:path>
                <a:path w="7619" h="722629">
                  <a:moveTo>
                    <a:pt x="7619" y="67310"/>
                  </a:moveTo>
                  <a:lnTo>
                    <a:pt x="0" y="67310"/>
                  </a:lnTo>
                  <a:lnTo>
                    <a:pt x="0" y="73660"/>
                  </a:lnTo>
                  <a:lnTo>
                    <a:pt x="7619" y="73660"/>
                  </a:lnTo>
                  <a:lnTo>
                    <a:pt x="7619" y="67310"/>
                  </a:lnTo>
                  <a:close/>
                </a:path>
                <a:path w="7619" h="722629">
                  <a:moveTo>
                    <a:pt x="7619" y="73660"/>
                  </a:moveTo>
                  <a:lnTo>
                    <a:pt x="0" y="73660"/>
                  </a:lnTo>
                  <a:lnTo>
                    <a:pt x="0" y="80010"/>
                  </a:lnTo>
                  <a:lnTo>
                    <a:pt x="7619" y="80010"/>
                  </a:lnTo>
                  <a:lnTo>
                    <a:pt x="7619" y="73660"/>
                  </a:lnTo>
                  <a:close/>
                </a:path>
                <a:path w="7619" h="722629">
                  <a:moveTo>
                    <a:pt x="7619" y="80010"/>
                  </a:moveTo>
                  <a:lnTo>
                    <a:pt x="0" y="80010"/>
                  </a:lnTo>
                  <a:lnTo>
                    <a:pt x="0" y="86360"/>
                  </a:lnTo>
                  <a:lnTo>
                    <a:pt x="7619" y="86360"/>
                  </a:lnTo>
                  <a:lnTo>
                    <a:pt x="7619" y="80010"/>
                  </a:lnTo>
                  <a:close/>
                </a:path>
                <a:path w="7619" h="722629">
                  <a:moveTo>
                    <a:pt x="7619" y="86360"/>
                  </a:moveTo>
                  <a:lnTo>
                    <a:pt x="0" y="86360"/>
                  </a:lnTo>
                  <a:lnTo>
                    <a:pt x="0" y="92710"/>
                  </a:lnTo>
                  <a:lnTo>
                    <a:pt x="7619" y="92710"/>
                  </a:lnTo>
                  <a:lnTo>
                    <a:pt x="7619" y="86360"/>
                  </a:lnTo>
                  <a:close/>
                </a:path>
                <a:path w="7619" h="722629">
                  <a:moveTo>
                    <a:pt x="7619" y="92710"/>
                  </a:moveTo>
                  <a:lnTo>
                    <a:pt x="0" y="92710"/>
                  </a:lnTo>
                  <a:lnTo>
                    <a:pt x="0" y="99060"/>
                  </a:lnTo>
                  <a:lnTo>
                    <a:pt x="7619" y="99060"/>
                  </a:lnTo>
                  <a:lnTo>
                    <a:pt x="7619" y="92710"/>
                  </a:lnTo>
                  <a:close/>
                </a:path>
                <a:path w="7619" h="722629">
                  <a:moveTo>
                    <a:pt x="7619" y="99060"/>
                  </a:moveTo>
                  <a:lnTo>
                    <a:pt x="0" y="99060"/>
                  </a:lnTo>
                  <a:lnTo>
                    <a:pt x="0" y="105410"/>
                  </a:lnTo>
                  <a:lnTo>
                    <a:pt x="7619" y="105410"/>
                  </a:lnTo>
                  <a:lnTo>
                    <a:pt x="7619" y="99060"/>
                  </a:lnTo>
                  <a:close/>
                </a:path>
                <a:path w="7619" h="722629">
                  <a:moveTo>
                    <a:pt x="7619" y="105410"/>
                  </a:moveTo>
                  <a:lnTo>
                    <a:pt x="0" y="105410"/>
                  </a:lnTo>
                  <a:lnTo>
                    <a:pt x="0" y="111760"/>
                  </a:lnTo>
                  <a:lnTo>
                    <a:pt x="7619" y="111760"/>
                  </a:lnTo>
                  <a:lnTo>
                    <a:pt x="7619" y="105410"/>
                  </a:lnTo>
                  <a:close/>
                </a:path>
                <a:path w="7619" h="722629">
                  <a:moveTo>
                    <a:pt x="7619" y="111760"/>
                  </a:moveTo>
                  <a:lnTo>
                    <a:pt x="0" y="111760"/>
                  </a:lnTo>
                  <a:lnTo>
                    <a:pt x="0" y="118110"/>
                  </a:lnTo>
                  <a:lnTo>
                    <a:pt x="7619" y="118110"/>
                  </a:lnTo>
                  <a:lnTo>
                    <a:pt x="7619" y="111760"/>
                  </a:lnTo>
                  <a:close/>
                </a:path>
                <a:path w="7619" h="722629">
                  <a:moveTo>
                    <a:pt x="7619" y="118110"/>
                  </a:moveTo>
                  <a:lnTo>
                    <a:pt x="0" y="118110"/>
                  </a:lnTo>
                  <a:lnTo>
                    <a:pt x="0" y="124460"/>
                  </a:lnTo>
                  <a:lnTo>
                    <a:pt x="7619" y="124460"/>
                  </a:lnTo>
                  <a:lnTo>
                    <a:pt x="7619" y="118110"/>
                  </a:lnTo>
                  <a:close/>
                </a:path>
                <a:path w="7619" h="722629">
                  <a:moveTo>
                    <a:pt x="7619" y="124460"/>
                  </a:moveTo>
                  <a:lnTo>
                    <a:pt x="0" y="124460"/>
                  </a:lnTo>
                  <a:lnTo>
                    <a:pt x="0" y="130810"/>
                  </a:lnTo>
                  <a:lnTo>
                    <a:pt x="7619" y="130810"/>
                  </a:lnTo>
                  <a:lnTo>
                    <a:pt x="7619" y="124460"/>
                  </a:lnTo>
                  <a:close/>
                </a:path>
                <a:path w="7619" h="722629">
                  <a:moveTo>
                    <a:pt x="7619" y="130810"/>
                  </a:moveTo>
                  <a:lnTo>
                    <a:pt x="0" y="130810"/>
                  </a:lnTo>
                  <a:lnTo>
                    <a:pt x="0" y="137160"/>
                  </a:lnTo>
                  <a:lnTo>
                    <a:pt x="7619" y="137160"/>
                  </a:lnTo>
                  <a:lnTo>
                    <a:pt x="7619" y="130810"/>
                  </a:lnTo>
                  <a:close/>
                </a:path>
                <a:path w="7619" h="722629">
                  <a:moveTo>
                    <a:pt x="7619" y="137160"/>
                  </a:moveTo>
                  <a:lnTo>
                    <a:pt x="0" y="137160"/>
                  </a:lnTo>
                  <a:lnTo>
                    <a:pt x="0" y="143510"/>
                  </a:lnTo>
                  <a:lnTo>
                    <a:pt x="7619" y="143510"/>
                  </a:lnTo>
                  <a:lnTo>
                    <a:pt x="7619" y="137160"/>
                  </a:lnTo>
                  <a:close/>
                </a:path>
                <a:path w="7619" h="722629">
                  <a:moveTo>
                    <a:pt x="7619" y="143510"/>
                  </a:moveTo>
                  <a:lnTo>
                    <a:pt x="0" y="143510"/>
                  </a:lnTo>
                  <a:lnTo>
                    <a:pt x="0" y="149860"/>
                  </a:lnTo>
                  <a:lnTo>
                    <a:pt x="7619" y="149860"/>
                  </a:lnTo>
                  <a:lnTo>
                    <a:pt x="7619" y="143510"/>
                  </a:lnTo>
                  <a:close/>
                </a:path>
                <a:path w="7619" h="722629">
                  <a:moveTo>
                    <a:pt x="7619" y="149860"/>
                  </a:moveTo>
                  <a:lnTo>
                    <a:pt x="0" y="149860"/>
                  </a:lnTo>
                  <a:lnTo>
                    <a:pt x="0" y="156210"/>
                  </a:lnTo>
                  <a:lnTo>
                    <a:pt x="7619" y="156210"/>
                  </a:lnTo>
                  <a:lnTo>
                    <a:pt x="7619" y="149860"/>
                  </a:lnTo>
                  <a:close/>
                </a:path>
                <a:path w="7619" h="722629">
                  <a:moveTo>
                    <a:pt x="7619" y="156210"/>
                  </a:moveTo>
                  <a:lnTo>
                    <a:pt x="0" y="156210"/>
                  </a:lnTo>
                  <a:lnTo>
                    <a:pt x="0" y="162560"/>
                  </a:lnTo>
                  <a:lnTo>
                    <a:pt x="7619" y="162560"/>
                  </a:lnTo>
                  <a:lnTo>
                    <a:pt x="7619" y="156210"/>
                  </a:lnTo>
                  <a:close/>
                </a:path>
                <a:path w="7619" h="722629">
                  <a:moveTo>
                    <a:pt x="7619" y="162560"/>
                  </a:moveTo>
                  <a:lnTo>
                    <a:pt x="0" y="162560"/>
                  </a:lnTo>
                  <a:lnTo>
                    <a:pt x="0" y="168910"/>
                  </a:lnTo>
                  <a:lnTo>
                    <a:pt x="1270" y="168910"/>
                  </a:lnTo>
                  <a:lnTo>
                    <a:pt x="1270" y="167640"/>
                  </a:lnTo>
                  <a:lnTo>
                    <a:pt x="3810" y="167640"/>
                  </a:lnTo>
                  <a:lnTo>
                    <a:pt x="3810" y="166370"/>
                  </a:lnTo>
                  <a:lnTo>
                    <a:pt x="7619" y="166370"/>
                  </a:lnTo>
                  <a:lnTo>
                    <a:pt x="7619" y="162560"/>
                  </a:lnTo>
                  <a:close/>
                </a:path>
                <a:path w="7619" h="722629">
                  <a:moveTo>
                    <a:pt x="7619" y="300990"/>
                  </a:moveTo>
                  <a:lnTo>
                    <a:pt x="0" y="300990"/>
                  </a:lnTo>
                  <a:lnTo>
                    <a:pt x="0" y="308610"/>
                  </a:lnTo>
                  <a:lnTo>
                    <a:pt x="7619" y="308610"/>
                  </a:lnTo>
                  <a:lnTo>
                    <a:pt x="7619" y="300990"/>
                  </a:lnTo>
                  <a:close/>
                </a:path>
                <a:path w="7619" h="722629">
                  <a:moveTo>
                    <a:pt x="7619" y="308610"/>
                  </a:moveTo>
                  <a:lnTo>
                    <a:pt x="0" y="308610"/>
                  </a:lnTo>
                  <a:lnTo>
                    <a:pt x="0" y="353060"/>
                  </a:lnTo>
                  <a:lnTo>
                    <a:pt x="7619" y="353060"/>
                  </a:lnTo>
                  <a:lnTo>
                    <a:pt x="7619" y="308610"/>
                  </a:lnTo>
                  <a:close/>
                </a:path>
                <a:path w="7619" h="722629">
                  <a:moveTo>
                    <a:pt x="7619" y="353060"/>
                  </a:moveTo>
                  <a:lnTo>
                    <a:pt x="0" y="353060"/>
                  </a:lnTo>
                  <a:lnTo>
                    <a:pt x="0" y="426720"/>
                  </a:lnTo>
                  <a:lnTo>
                    <a:pt x="7619" y="426720"/>
                  </a:lnTo>
                  <a:lnTo>
                    <a:pt x="7619" y="353060"/>
                  </a:lnTo>
                  <a:close/>
                </a:path>
                <a:path w="7619" h="722629">
                  <a:moveTo>
                    <a:pt x="1270" y="556260"/>
                  </a:moveTo>
                  <a:lnTo>
                    <a:pt x="0" y="556260"/>
                  </a:lnTo>
                  <a:lnTo>
                    <a:pt x="0" y="562610"/>
                  </a:lnTo>
                  <a:lnTo>
                    <a:pt x="7619" y="562610"/>
                  </a:lnTo>
                  <a:lnTo>
                    <a:pt x="7619" y="558800"/>
                  </a:lnTo>
                  <a:lnTo>
                    <a:pt x="3810" y="558800"/>
                  </a:lnTo>
                  <a:lnTo>
                    <a:pt x="3810" y="557530"/>
                  </a:lnTo>
                  <a:lnTo>
                    <a:pt x="1270" y="557530"/>
                  </a:lnTo>
                  <a:lnTo>
                    <a:pt x="1270" y="556260"/>
                  </a:lnTo>
                  <a:close/>
                </a:path>
                <a:path w="7619" h="722629">
                  <a:moveTo>
                    <a:pt x="7619" y="562610"/>
                  </a:moveTo>
                  <a:lnTo>
                    <a:pt x="0" y="562610"/>
                  </a:lnTo>
                  <a:lnTo>
                    <a:pt x="0" y="568960"/>
                  </a:lnTo>
                  <a:lnTo>
                    <a:pt x="7619" y="568960"/>
                  </a:lnTo>
                  <a:lnTo>
                    <a:pt x="7619" y="562610"/>
                  </a:lnTo>
                  <a:close/>
                </a:path>
                <a:path w="7619" h="722629">
                  <a:moveTo>
                    <a:pt x="7619" y="568960"/>
                  </a:moveTo>
                  <a:lnTo>
                    <a:pt x="0" y="568960"/>
                  </a:lnTo>
                  <a:lnTo>
                    <a:pt x="0" y="575310"/>
                  </a:lnTo>
                  <a:lnTo>
                    <a:pt x="7619" y="575310"/>
                  </a:lnTo>
                  <a:lnTo>
                    <a:pt x="7619" y="568960"/>
                  </a:lnTo>
                  <a:close/>
                </a:path>
                <a:path w="7619" h="722629">
                  <a:moveTo>
                    <a:pt x="7619" y="575310"/>
                  </a:moveTo>
                  <a:lnTo>
                    <a:pt x="0" y="575310"/>
                  </a:lnTo>
                  <a:lnTo>
                    <a:pt x="0" y="581660"/>
                  </a:lnTo>
                  <a:lnTo>
                    <a:pt x="7619" y="581660"/>
                  </a:lnTo>
                  <a:lnTo>
                    <a:pt x="7619" y="575310"/>
                  </a:lnTo>
                  <a:close/>
                </a:path>
                <a:path w="7619" h="722629">
                  <a:moveTo>
                    <a:pt x="7619" y="581660"/>
                  </a:moveTo>
                  <a:lnTo>
                    <a:pt x="0" y="581660"/>
                  </a:lnTo>
                  <a:lnTo>
                    <a:pt x="0" y="588010"/>
                  </a:lnTo>
                  <a:lnTo>
                    <a:pt x="7619" y="588010"/>
                  </a:lnTo>
                  <a:lnTo>
                    <a:pt x="7619" y="581660"/>
                  </a:lnTo>
                  <a:close/>
                </a:path>
                <a:path w="7619" h="722629">
                  <a:moveTo>
                    <a:pt x="7619" y="588010"/>
                  </a:moveTo>
                  <a:lnTo>
                    <a:pt x="0" y="588010"/>
                  </a:lnTo>
                  <a:lnTo>
                    <a:pt x="0" y="594360"/>
                  </a:lnTo>
                  <a:lnTo>
                    <a:pt x="7619" y="594360"/>
                  </a:lnTo>
                  <a:lnTo>
                    <a:pt x="7619" y="588010"/>
                  </a:lnTo>
                  <a:close/>
                </a:path>
                <a:path w="7619" h="722629">
                  <a:moveTo>
                    <a:pt x="7619" y="594360"/>
                  </a:moveTo>
                  <a:lnTo>
                    <a:pt x="0" y="594360"/>
                  </a:lnTo>
                  <a:lnTo>
                    <a:pt x="0" y="600710"/>
                  </a:lnTo>
                  <a:lnTo>
                    <a:pt x="7619" y="600710"/>
                  </a:lnTo>
                  <a:lnTo>
                    <a:pt x="7619" y="594360"/>
                  </a:lnTo>
                  <a:close/>
                </a:path>
                <a:path w="7619" h="722629">
                  <a:moveTo>
                    <a:pt x="7619" y="600710"/>
                  </a:moveTo>
                  <a:lnTo>
                    <a:pt x="0" y="600710"/>
                  </a:lnTo>
                  <a:lnTo>
                    <a:pt x="0" y="607060"/>
                  </a:lnTo>
                  <a:lnTo>
                    <a:pt x="7619" y="607060"/>
                  </a:lnTo>
                  <a:lnTo>
                    <a:pt x="7619" y="600710"/>
                  </a:lnTo>
                  <a:close/>
                </a:path>
                <a:path w="7619" h="722629">
                  <a:moveTo>
                    <a:pt x="7619" y="607060"/>
                  </a:moveTo>
                  <a:lnTo>
                    <a:pt x="0" y="607060"/>
                  </a:lnTo>
                  <a:lnTo>
                    <a:pt x="0" y="613410"/>
                  </a:lnTo>
                  <a:lnTo>
                    <a:pt x="7619" y="613410"/>
                  </a:lnTo>
                  <a:lnTo>
                    <a:pt x="7619" y="607060"/>
                  </a:lnTo>
                  <a:close/>
                </a:path>
                <a:path w="7619" h="722629">
                  <a:moveTo>
                    <a:pt x="7619" y="613410"/>
                  </a:moveTo>
                  <a:lnTo>
                    <a:pt x="0" y="613410"/>
                  </a:lnTo>
                  <a:lnTo>
                    <a:pt x="0" y="619760"/>
                  </a:lnTo>
                  <a:lnTo>
                    <a:pt x="7619" y="619760"/>
                  </a:lnTo>
                  <a:lnTo>
                    <a:pt x="7619" y="613410"/>
                  </a:lnTo>
                  <a:close/>
                </a:path>
                <a:path w="7619" h="722629">
                  <a:moveTo>
                    <a:pt x="7619" y="619760"/>
                  </a:moveTo>
                  <a:lnTo>
                    <a:pt x="0" y="619760"/>
                  </a:lnTo>
                  <a:lnTo>
                    <a:pt x="0" y="626110"/>
                  </a:lnTo>
                  <a:lnTo>
                    <a:pt x="7619" y="626110"/>
                  </a:lnTo>
                  <a:lnTo>
                    <a:pt x="7619" y="619760"/>
                  </a:lnTo>
                  <a:close/>
                </a:path>
                <a:path w="7619" h="722629">
                  <a:moveTo>
                    <a:pt x="7619" y="626110"/>
                  </a:moveTo>
                  <a:lnTo>
                    <a:pt x="0" y="626110"/>
                  </a:lnTo>
                  <a:lnTo>
                    <a:pt x="0" y="632460"/>
                  </a:lnTo>
                  <a:lnTo>
                    <a:pt x="7619" y="632460"/>
                  </a:lnTo>
                  <a:lnTo>
                    <a:pt x="7619" y="626110"/>
                  </a:lnTo>
                  <a:close/>
                </a:path>
                <a:path w="7619" h="722629">
                  <a:moveTo>
                    <a:pt x="7619" y="632460"/>
                  </a:moveTo>
                  <a:lnTo>
                    <a:pt x="0" y="632460"/>
                  </a:lnTo>
                  <a:lnTo>
                    <a:pt x="0" y="638810"/>
                  </a:lnTo>
                  <a:lnTo>
                    <a:pt x="7619" y="638810"/>
                  </a:lnTo>
                  <a:lnTo>
                    <a:pt x="7619" y="632460"/>
                  </a:lnTo>
                  <a:close/>
                </a:path>
                <a:path w="7619" h="722629">
                  <a:moveTo>
                    <a:pt x="7619" y="638810"/>
                  </a:moveTo>
                  <a:lnTo>
                    <a:pt x="0" y="638810"/>
                  </a:lnTo>
                  <a:lnTo>
                    <a:pt x="0" y="645160"/>
                  </a:lnTo>
                  <a:lnTo>
                    <a:pt x="7619" y="645160"/>
                  </a:lnTo>
                  <a:lnTo>
                    <a:pt x="7619" y="638810"/>
                  </a:lnTo>
                  <a:close/>
                </a:path>
                <a:path w="7619" h="722629">
                  <a:moveTo>
                    <a:pt x="7619" y="645160"/>
                  </a:moveTo>
                  <a:lnTo>
                    <a:pt x="0" y="645160"/>
                  </a:lnTo>
                  <a:lnTo>
                    <a:pt x="0" y="651510"/>
                  </a:lnTo>
                  <a:lnTo>
                    <a:pt x="7619" y="651510"/>
                  </a:lnTo>
                  <a:lnTo>
                    <a:pt x="7619" y="645160"/>
                  </a:lnTo>
                  <a:close/>
                </a:path>
                <a:path w="7619" h="722629">
                  <a:moveTo>
                    <a:pt x="7619" y="651510"/>
                  </a:moveTo>
                  <a:lnTo>
                    <a:pt x="0" y="651510"/>
                  </a:lnTo>
                  <a:lnTo>
                    <a:pt x="0" y="657860"/>
                  </a:lnTo>
                  <a:lnTo>
                    <a:pt x="7619" y="657860"/>
                  </a:lnTo>
                  <a:lnTo>
                    <a:pt x="7619" y="651510"/>
                  </a:lnTo>
                  <a:close/>
                </a:path>
                <a:path w="7619" h="722629">
                  <a:moveTo>
                    <a:pt x="7619" y="657860"/>
                  </a:moveTo>
                  <a:lnTo>
                    <a:pt x="0" y="657860"/>
                  </a:lnTo>
                  <a:lnTo>
                    <a:pt x="0" y="664210"/>
                  </a:lnTo>
                  <a:lnTo>
                    <a:pt x="7619" y="664210"/>
                  </a:lnTo>
                  <a:lnTo>
                    <a:pt x="7619" y="657860"/>
                  </a:lnTo>
                  <a:close/>
                </a:path>
                <a:path w="7619" h="722629">
                  <a:moveTo>
                    <a:pt x="7619" y="664210"/>
                  </a:moveTo>
                  <a:lnTo>
                    <a:pt x="0" y="664210"/>
                  </a:lnTo>
                  <a:lnTo>
                    <a:pt x="0" y="670560"/>
                  </a:lnTo>
                  <a:lnTo>
                    <a:pt x="7619" y="670560"/>
                  </a:lnTo>
                  <a:lnTo>
                    <a:pt x="7619" y="664210"/>
                  </a:lnTo>
                  <a:close/>
                </a:path>
                <a:path w="7619" h="722629">
                  <a:moveTo>
                    <a:pt x="7619" y="670560"/>
                  </a:moveTo>
                  <a:lnTo>
                    <a:pt x="0" y="670560"/>
                  </a:lnTo>
                  <a:lnTo>
                    <a:pt x="0" y="676910"/>
                  </a:lnTo>
                  <a:lnTo>
                    <a:pt x="7619" y="676910"/>
                  </a:lnTo>
                  <a:lnTo>
                    <a:pt x="7619" y="670560"/>
                  </a:lnTo>
                  <a:close/>
                </a:path>
                <a:path w="7619" h="722629">
                  <a:moveTo>
                    <a:pt x="7619" y="676910"/>
                  </a:moveTo>
                  <a:lnTo>
                    <a:pt x="0" y="676910"/>
                  </a:lnTo>
                  <a:lnTo>
                    <a:pt x="0" y="683260"/>
                  </a:lnTo>
                  <a:lnTo>
                    <a:pt x="7619" y="683260"/>
                  </a:lnTo>
                  <a:lnTo>
                    <a:pt x="7619" y="676910"/>
                  </a:lnTo>
                  <a:close/>
                </a:path>
                <a:path w="7619" h="722629">
                  <a:moveTo>
                    <a:pt x="7619" y="683260"/>
                  </a:moveTo>
                  <a:lnTo>
                    <a:pt x="0" y="683260"/>
                  </a:lnTo>
                  <a:lnTo>
                    <a:pt x="0" y="689610"/>
                  </a:lnTo>
                  <a:lnTo>
                    <a:pt x="7619" y="689610"/>
                  </a:lnTo>
                  <a:lnTo>
                    <a:pt x="7619" y="683260"/>
                  </a:lnTo>
                  <a:close/>
                </a:path>
                <a:path w="7619" h="722629">
                  <a:moveTo>
                    <a:pt x="7619" y="689610"/>
                  </a:moveTo>
                  <a:lnTo>
                    <a:pt x="0" y="689610"/>
                  </a:lnTo>
                  <a:lnTo>
                    <a:pt x="0" y="695960"/>
                  </a:lnTo>
                  <a:lnTo>
                    <a:pt x="7619" y="695960"/>
                  </a:lnTo>
                  <a:lnTo>
                    <a:pt x="7619" y="689610"/>
                  </a:lnTo>
                  <a:close/>
                </a:path>
                <a:path w="7619" h="722629">
                  <a:moveTo>
                    <a:pt x="7619" y="695960"/>
                  </a:moveTo>
                  <a:lnTo>
                    <a:pt x="0" y="695960"/>
                  </a:lnTo>
                  <a:lnTo>
                    <a:pt x="0" y="702310"/>
                  </a:lnTo>
                  <a:lnTo>
                    <a:pt x="7619" y="702310"/>
                  </a:lnTo>
                  <a:lnTo>
                    <a:pt x="7619" y="695960"/>
                  </a:lnTo>
                  <a:close/>
                </a:path>
                <a:path w="7619" h="722629">
                  <a:moveTo>
                    <a:pt x="7619" y="702310"/>
                  </a:moveTo>
                  <a:lnTo>
                    <a:pt x="0" y="702310"/>
                  </a:lnTo>
                  <a:lnTo>
                    <a:pt x="0" y="708660"/>
                  </a:lnTo>
                  <a:lnTo>
                    <a:pt x="7619" y="708660"/>
                  </a:lnTo>
                  <a:lnTo>
                    <a:pt x="7619" y="702310"/>
                  </a:lnTo>
                  <a:close/>
                </a:path>
                <a:path w="7619" h="722629">
                  <a:moveTo>
                    <a:pt x="7619" y="708660"/>
                  </a:moveTo>
                  <a:lnTo>
                    <a:pt x="0" y="708660"/>
                  </a:lnTo>
                  <a:lnTo>
                    <a:pt x="0" y="715010"/>
                  </a:lnTo>
                  <a:lnTo>
                    <a:pt x="7619" y="715010"/>
                  </a:lnTo>
                  <a:lnTo>
                    <a:pt x="7619" y="708660"/>
                  </a:lnTo>
                  <a:close/>
                </a:path>
                <a:path w="7619" h="722629">
                  <a:moveTo>
                    <a:pt x="7619" y="715010"/>
                  </a:moveTo>
                  <a:lnTo>
                    <a:pt x="0" y="715010"/>
                  </a:lnTo>
                  <a:lnTo>
                    <a:pt x="0" y="721360"/>
                  </a:lnTo>
                  <a:lnTo>
                    <a:pt x="7619" y="721360"/>
                  </a:lnTo>
                  <a:lnTo>
                    <a:pt x="7619" y="715010"/>
                  </a:lnTo>
                  <a:close/>
                </a:path>
                <a:path w="7619" h="722629">
                  <a:moveTo>
                    <a:pt x="7619" y="721360"/>
                  </a:moveTo>
                  <a:lnTo>
                    <a:pt x="0" y="721360"/>
                  </a:lnTo>
                  <a:lnTo>
                    <a:pt x="0" y="722630"/>
                  </a:lnTo>
                  <a:lnTo>
                    <a:pt x="7619" y="722630"/>
                  </a:lnTo>
                  <a:lnTo>
                    <a:pt x="7619" y="721360"/>
                  </a:lnTo>
                  <a:close/>
                </a:path>
              </a:pathLst>
            </a:custGeom>
            <a:solidFill>
              <a:srgbClr val="4200F5"/>
            </a:solidFill>
          </p:spPr>
          <p:txBody>
            <a:bodyPr bIns="0" lIns="0" rIns="0" rtlCol="0" tIns="0" wrap="square"/>
            <a:p/>
          </p:txBody>
        </p:sp>
        <p:sp>
          <p:nvSpPr>
            <p:cNvPr id="1049445" name="object 739"/>
            <p:cNvSpPr/>
            <p:nvPr/>
          </p:nvSpPr>
          <p:spPr>
            <a:xfrm>
              <a:off x="3150870" y="4456429"/>
              <a:ext cx="6350" cy="722630"/>
            </a:xfrm>
            <a:custGeom>
              <a:avLst/>
              <a:ahLst/>
              <a:rect l="l" t="t" r="r" b="b"/>
              <a:pathLst>
                <a:path w="6350" h="722629">
                  <a:moveTo>
                    <a:pt x="6350" y="0"/>
                  </a:moveTo>
                  <a:lnTo>
                    <a:pt x="3810" y="0"/>
                  </a:lnTo>
                  <a:lnTo>
                    <a:pt x="3810" y="1270"/>
                  </a:lnTo>
                  <a:lnTo>
                    <a:pt x="0" y="1270"/>
                  </a:lnTo>
                  <a:lnTo>
                    <a:pt x="0" y="3810"/>
                  </a:lnTo>
                  <a:lnTo>
                    <a:pt x="6350" y="3810"/>
                  </a:lnTo>
                  <a:lnTo>
                    <a:pt x="6350" y="0"/>
                  </a:lnTo>
                  <a:close/>
                </a:path>
                <a:path w="6350" h="722629">
                  <a:moveTo>
                    <a:pt x="6350" y="3810"/>
                  </a:moveTo>
                  <a:lnTo>
                    <a:pt x="0" y="3810"/>
                  </a:lnTo>
                  <a:lnTo>
                    <a:pt x="0" y="10160"/>
                  </a:lnTo>
                  <a:lnTo>
                    <a:pt x="6350" y="10160"/>
                  </a:lnTo>
                  <a:lnTo>
                    <a:pt x="6350" y="3810"/>
                  </a:lnTo>
                  <a:close/>
                </a:path>
                <a:path w="6350" h="722629">
                  <a:moveTo>
                    <a:pt x="6350" y="10160"/>
                  </a:moveTo>
                  <a:lnTo>
                    <a:pt x="0" y="10160"/>
                  </a:lnTo>
                  <a:lnTo>
                    <a:pt x="0" y="16510"/>
                  </a:lnTo>
                  <a:lnTo>
                    <a:pt x="6350" y="16510"/>
                  </a:lnTo>
                  <a:lnTo>
                    <a:pt x="6350" y="10160"/>
                  </a:lnTo>
                  <a:close/>
                </a:path>
                <a:path w="6350" h="722629">
                  <a:moveTo>
                    <a:pt x="6350" y="16510"/>
                  </a:moveTo>
                  <a:lnTo>
                    <a:pt x="0" y="16510"/>
                  </a:lnTo>
                  <a:lnTo>
                    <a:pt x="0" y="22860"/>
                  </a:lnTo>
                  <a:lnTo>
                    <a:pt x="6350" y="22860"/>
                  </a:lnTo>
                  <a:lnTo>
                    <a:pt x="6350" y="16510"/>
                  </a:lnTo>
                  <a:close/>
                </a:path>
                <a:path w="6350" h="722629">
                  <a:moveTo>
                    <a:pt x="6350" y="22860"/>
                  </a:moveTo>
                  <a:lnTo>
                    <a:pt x="0" y="22860"/>
                  </a:lnTo>
                  <a:lnTo>
                    <a:pt x="0" y="29210"/>
                  </a:lnTo>
                  <a:lnTo>
                    <a:pt x="6350" y="29210"/>
                  </a:lnTo>
                  <a:lnTo>
                    <a:pt x="6350" y="22860"/>
                  </a:lnTo>
                  <a:close/>
                </a:path>
                <a:path w="6350" h="722629">
                  <a:moveTo>
                    <a:pt x="6350" y="29210"/>
                  </a:moveTo>
                  <a:lnTo>
                    <a:pt x="0" y="29210"/>
                  </a:lnTo>
                  <a:lnTo>
                    <a:pt x="0" y="35560"/>
                  </a:lnTo>
                  <a:lnTo>
                    <a:pt x="6350" y="35560"/>
                  </a:lnTo>
                  <a:lnTo>
                    <a:pt x="6350" y="29210"/>
                  </a:lnTo>
                  <a:close/>
                </a:path>
                <a:path w="6350" h="722629">
                  <a:moveTo>
                    <a:pt x="6350" y="35560"/>
                  </a:moveTo>
                  <a:lnTo>
                    <a:pt x="0" y="35560"/>
                  </a:lnTo>
                  <a:lnTo>
                    <a:pt x="0" y="41910"/>
                  </a:lnTo>
                  <a:lnTo>
                    <a:pt x="6350" y="41910"/>
                  </a:lnTo>
                  <a:lnTo>
                    <a:pt x="6350" y="35560"/>
                  </a:lnTo>
                  <a:close/>
                </a:path>
                <a:path w="6350" h="722629">
                  <a:moveTo>
                    <a:pt x="6350" y="41910"/>
                  </a:moveTo>
                  <a:lnTo>
                    <a:pt x="0" y="41910"/>
                  </a:lnTo>
                  <a:lnTo>
                    <a:pt x="0" y="48260"/>
                  </a:lnTo>
                  <a:lnTo>
                    <a:pt x="6350" y="48260"/>
                  </a:lnTo>
                  <a:lnTo>
                    <a:pt x="6350" y="41910"/>
                  </a:lnTo>
                  <a:close/>
                </a:path>
                <a:path w="6350" h="722629">
                  <a:moveTo>
                    <a:pt x="6350" y="48260"/>
                  </a:moveTo>
                  <a:lnTo>
                    <a:pt x="0" y="48260"/>
                  </a:lnTo>
                  <a:lnTo>
                    <a:pt x="0" y="54610"/>
                  </a:lnTo>
                  <a:lnTo>
                    <a:pt x="6350" y="54610"/>
                  </a:lnTo>
                  <a:lnTo>
                    <a:pt x="6350" y="48260"/>
                  </a:lnTo>
                  <a:close/>
                </a:path>
                <a:path w="6350" h="722629">
                  <a:moveTo>
                    <a:pt x="6350" y="54610"/>
                  </a:moveTo>
                  <a:lnTo>
                    <a:pt x="0" y="54610"/>
                  </a:lnTo>
                  <a:lnTo>
                    <a:pt x="0" y="60960"/>
                  </a:lnTo>
                  <a:lnTo>
                    <a:pt x="6350" y="60960"/>
                  </a:lnTo>
                  <a:lnTo>
                    <a:pt x="6350" y="54610"/>
                  </a:lnTo>
                  <a:close/>
                </a:path>
                <a:path w="6350" h="722629">
                  <a:moveTo>
                    <a:pt x="6350" y="60960"/>
                  </a:moveTo>
                  <a:lnTo>
                    <a:pt x="0" y="60960"/>
                  </a:lnTo>
                  <a:lnTo>
                    <a:pt x="0" y="67310"/>
                  </a:lnTo>
                  <a:lnTo>
                    <a:pt x="6350" y="67310"/>
                  </a:lnTo>
                  <a:lnTo>
                    <a:pt x="6350" y="60960"/>
                  </a:lnTo>
                  <a:close/>
                </a:path>
                <a:path w="6350" h="722629">
                  <a:moveTo>
                    <a:pt x="6350" y="67310"/>
                  </a:moveTo>
                  <a:lnTo>
                    <a:pt x="0" y="67310"/>
                  </a:lnTo>
                  <a:lnTo>
                    <a:pt x="0" y="73660"/>
                  </a:lnTo>
                  <a:lnTo>
                    <a:pt x="6350" y="73660"/>
                  </a:lnTo>
                  <a:lnTo>
                    <a:pt x="6350" y="67310"/>
                  </a:lnTo>
                  <a:close/>
                </a:path>
                <a:path w="6350" h="722629">
                  <a:moveTo>
                    <a:pt x="6350" y="73660"/>
                  </a:moveTo>
                  <a:lnTo>
                    <a:pt x="0" y="73660"/>
                  </a:lnTo>
                  <a:lnTo>
                    <a:pt x="0" y="80010"/>
                  </a:lnTo>
                  <a:lnTo>
                    <a:pt x="6350" y="80010"/>
                  </a:lnTo>
                  <a:lnTo>
                    <a:pt x="6350" y="73660"/>
                  </a:lnTo>
                  <a:close/>
                </a:path>
                <a:path w="6350" h="722629">
                  <a:moveTo>
                    <a:pt x="6350" y="80010"/>
                  </a:moveTo>
                  <a:lnTo>
                    <a:pt x="0" y="80010"/>
                  </a:lnTo>
                  <a:lnTo>
                    <a:pt x="0" y="86360"/>
                  </a:lnTo>
                  <a:lnTo>
                    <a:pt x="6350" y="86360"/>
                  </a:lnTo>
                  <a:lnTo>
                    <a:pt x="6350" y="80010"/>
                  </a:lnTo>
                  <a:close/>
                </a:path>
                <a:path w="6350" h="722629">
                  <a:moveTo>
                    <a:pt x="6350" y="86360"/>
                  </a:moveTo>
                  <a:lnTo>
                    <a:pt x="0" y="86360"/>
                  </a:lnTo>
                  <a:lnTo>
                    <a:pt x="0" y="92710"/>
                  </a:lnTo>
                  <a:lnTo>
                    <a:pt x="6350" y="92710"/>
                  </a:lnTo>
                  <a:lnTo>
                    <a:pt x="6350" y="86360"/>
                  </a:lnTo>
                  <a:close/>
                </a:path>
                <a:path w="6350" h="722629">
                  <a:moveTo>
                    <a:pt x="6350" y="92710"/>
                  </a:moveTo>
                  <a:lnTo>
                    <a:pt x="0" y="92710"/>
                  </a:lnTo>
                  <a:lnTo>
                    <a:pt x="0" y="99060"/>
                  </a:lnTo>
                  <a:lnTo>
                    <a:pt x="6350" y="99060"/>
                  </a:lnTo>
                  <a:lnTo>
                    <a:pt x="6350" y="92710"/>
                  </a:lnTo>
                  <a:close/>
                </a:path>
                <a:path w="6350" h="722629">
                  <a:moveTo>
                    <a:pt x="6350" y="99060"/>
                  </a:moveTo>
                  <a:lnTo>
                    <a:pt x="0" y="99060"/>
                  </a:lnTo>
                  <a:lnTo>
                    <a:pt x="0" y="105410"/>
                  </a:lnTo>
                  <a:lnTo>
                    <a:pt x="6350" y="105410"/>
                  </a:lnTo>
                  <a:lnTo>
                    <a:pt x="6350" y="99060"/>
                  </a:lnTo>
                  <a:close/>
                </a:path>
                <a:path w="6350" h="722629">
                  <a:moveTo>
                    <a:pt x="6350" y="105410"/>
                  </a:moveTo>
                  <a:lnTo>
                    <a:pt x="0" y="105410"/>
                  </a:lnTo>
                  <a:lnTo>
                    <a:pt x="0" y="111760"/>
                  </a:lnTo>
                  <a:lnTo>
                    <a:pt x="6350" y="111760"/>
                  </a:lnTo>
                  <a:lnTo>
                    <a:pt x="6350" y="105410"/>
                  </a:lnTo>
                  <a:close/>
                </a:path>
                <a:path w="6350" h="722629">
                  <a:moveTo>
                    <a:pt x="6350" y="111760"/>
                  </a:moveTo>
                  <a:lnTo>
                    <a:pt x="0" y="111760"/>
                  </a:lnTo>
                  <a:lnTo>
                    <a:pt x="0" y="118110"/>
                  </a:lnTo>
                  <a:lnTo>
                    <a:pt x="6350" y="118110"/>
                  </a:lnTo>
                  <a:lnTo>
                    <a:pt x="6350" y="111760"/>
                  </a:lnTo>
                  <a:close/>
                </a:path>
                <a:path w="6350" h="722629">
                  <a:moveTo>
                    <a:pt x="6350" y="118110"/>
                  </a:moveTo>
                  <a:lnTo>
                    <a:pt x="0" y="118110"/>
                  </a:lnTo>
                  <a:lnTo>
                    <a:pt x="0" y="124460"/>
                  </a:lnTo>
                  <a:lnTo>
                    <a:pt x="6350" y="124460"/>
                  </a:lnTo>
                  <a:lnTo>
                    <a:pt x="6350" y="118110"/>
                  </a:lnTo>
                  <a:close/>
                </a:path>
                <a:path w="6350" h="722629">
                  <a:moveTo>
                    <a:pt x="6350" y="124460"/>
                  </a:moveTo>
                  <a:lnTo>
                    <a:pt x="0" y="124460"/>
                  </a:lnTo>
                  <a:lnTo>
                    <a:pt x="0" y="130810"/>
                  </a:lnTo>
                  <a:lnTo>
                    <a:pt x="6350" y="130810"/>
                  </a:lnTo>
                  <a:lnTo>
                    <a:pt x="6350" y="124460"/>
                  </a:lnTo>
                  <a:close/>
                </a:path>
                <a:path w="6350" h="722629">
                  <a:moveTo>
                    <a:pt x="6350" y="130810"/>
                  </a:moveTo>
                  <a:lnTo>
                    <a:pt x="0" y="130810"/>
                  </a:lnTo>
                  <a:lnTo>
                    <a:pt x="0" y="137160"/>
                  </a:lnTo>
                  <a:lnTo>
                    <a:pt x="6350" y="137160"/>
                  </a:lnTo>
                  <a:lnTo>
                    <a:pt x="6350" y="130810"/>
                  </a:lnTo>
                  <a:close/>
                </a:path>
                <a:path w="6350" h="722629">
                  <a:moveTo>
                    <a:pt x="6350" y="137160"/>
                  </a:moveTo>
                  <a:lnTo>
                    <a:pt x="0" y="137160"/>
                  </a:lnTo>
                  <a:lnTo>
                    <a:pt x="0" y="143510"/>
                  </a:lnTo>
                  <a:lnTo>
                    <a:pt x="6350" y="143510"/>
                  </a:lnTo>
                  <a:lnTo>
                    <a:pt x="6350" y="137160"/>
                  </a:lnTo>
                  <a:close/>
                </a:path>
                <a:path w="6350" h="722629">
                  <a:moveTo>
                    <a:pt x="6350" y="143510"/>
                  </a:moveTo>
                  <a:lnTo>
                    <a:pt x="0" y="143510"/>
                  </a:lnTo>
                  <a:lnTo>
                    <a:pt x="0" y="149860"/>
                  </a:lnTo>
                  <a:lnTo>
                    <a:pt x="6350" y="149860"/>
                  </a:lnTo>
                  <a:lnTo>
                    <a:pt x="6350" y="143510"/>
                  </a:lnTo>
                  <a:close/>
                </a:path>
                <a:path w="6350" h="722629">
                  <a:moveTo>
                    <a:pt x="6350" y="149860"/>
                  </a:moveTo>
                  <a:lnTo>
                    <a:pt x="0" y="149860"/>
                  </a:lnTo>
                  <a:lnTo>
                    <a:pt x="0" y="156210"/>
                  </a:lnTo>
                  <a:lnTo>
                    <a:pt x="6350" y="156210"/>
                  </a:lnTo>
                  <a:lnTo>
                    <a:pt x="6350" y="149860"/>
                  </a:lnTo>
                  <a:close/>
                </a:path>
                <a:path w="6350" h="722629">
                  <a:moveTo>
                    <a:pt x="6350" y="156210"/>
                  </a:moveTo>
                  <a:lnTo>
                    <a:pt x="0" y="156210"/>
                  </a:lnTo>
                  <a:lnTo>
                    <a:pt x="0" y="162560"/>
                  </a:lnTo>
                  <a:lnTo>
                    <a:pt x="6350" y="162560"/>
                  </a:lnTo>
                  <a:lnTo>
                    <a:pt x="6350" y="156210"/>
                  </a:lnTo>
                  <a:close/>
                </a:path>
                <a:path w="6350" h="722629">
                  <a:moveTo>
                    <a:pt x="6350" y="162560"/>
                  </a:moveTo>
                  <a:lnTo>
                    <a:pt x="0" y="162560"/>
                  </a:lnTo>
                  <a:lnTo>
                    <a:pt x="0" y="168910"/>
                  </a:lnTo>
                  <a:lnTo>
                    <a:pt x="6350" y="168910"/>
                  </a:lnTo>
                  <a:lnTo>
                    <a:pt x="6350" y="162560"/>
                  </a:lnTo>
                  <a:close/>
                </a:path>
                <a:path w="6350" h="722629">
                  <a:moveTo>
                    <a:pt x="3809" y="168910"/>
                  </a:moveTo>
                  <a:lnTo>
                    <a:pt x="0" y="168910"/>
                  </a:lnTo>
                  <a:lnTo>
                    <a:pt x="0" y="172720"/>
                  </a:lnTo>
                  <a:lnTo>
                    <a:pt x="1269" y="172720"/>
                  </a:lnTo>
                  <a:lnTo>
                    <a:pt x="1269" y="171450"/>
                  </a:lnTo>
                  <a:lnTo>
                    <a:pt x="2539" y="171450"/>
                  </a:lnTo>
                  <a:lnTo>
                    <a:pt x="2539" y="170180"/>
                  </a:lnTo>
                  <a:lnTo>
                    <a:pt x="3809" y="170180"/>
                  </a:lnTo>
                  <a:lnTo>
                    <a:pt x="3809" y="168910"/>
                  </a:lnTo>
                  <a:close/>
                </a:path>
                <a:path w="6350" h="722629">
                  <a:moveTo>
                    <a:pt x="6350" y="300990"/>
                  </a:moveTo>
                  <a:lnTo>
                    <a:pt x="0" y="300990"/>
                  </a:lnTo>
                  <a:lnTo>
                    <a:pt x="0" y="308610"/>
                  </a:lnTo>
                  <a:lnTo>
                    <a:pt x="6350" y="308610"/>
                  </a:lnTo>
                  <a:lnTo>
                    <a:pt x="6350" y="300990"/>
                  </a:lnTo>
                  <a:close/>
                </a:path>
                <a:path w="6350" h="722629">
                  <a:moveTo>
                    <a:pt x="6350" y="308610"/>
                  </a:moveTo>
                  <a:lnTo>
                    <a:pt x="0" y="308610"/>
                  </a:lnTo>
                  <a:lnTo>
                    <a:pt x="0" y="353060"/>
                  </a:lnTo>
                  <a:lnTo>
                    <a:pt x="6350" y="353060"/>
                  </a:lnTo>
                  <a:lnTo>
                    <a:pt x="6350" y="308610"/>
                  </a:lnTo>
                  <a:close/>
                </a:path>
                <a:path w="6350" h="722629">
                  <a:moveTo>
                    <a:pt x="6350" y="353060"/>
                  </a:moveTo>
                  <a:lnTo>
                    <a:pt x="0" y="353060"/>
                  </a:lnTo>
                  <a:lnTo>
                    <a:pt x="0" y="426720"/>
                  </a:lnTo>
                  <a:lnTo>
                    <a:pt x="6350" y="426720"/>
                  </a:lnTo>
                  <a:lnTo>
                    <a:pt x="6350" y="353060"/>
                  </a:lnTo>
                  <a:close/>
                </a:path>
                <a:path w="6350" h="722629">
                  <a:moveTo>
                    <a:pt x="1269" y="553720"/>
                  </a:moveTo>
                  <a:lnTo>
                    <a:pt x="0" y="553720"/>
                  </a:lnTo>
                  <a:lnTo>
                    <a:pt x="0" y="556260"/>
                  </a:lnTo>
                  <a:lnTo>
                    <a:pt x="3809" y="556260"/>
                  </a:lnTo>
                  <a:lnTo>
                    <a:pt x="3809" y="554990"/>
                  </a:lnTo>
                  <a:lnTo>
                    <a:pt x="1269" y="554990"/>
                  </a:lnTo>
                  <a:lnTo>
                    <a:pt x="1269" y="553720"/>
                  </a:lnTo>
                  <a:close/>
                </a:path>
                <a:path w="6350" h="722629">
                  <a:moveTo>
                    <a:pt x="6350" y="556260"/>
                  </a:moveTo>
                  <a:lnTo>
                    <a:pt x="0" y="556260"/>
                  </a:lnTo>
                  <a:lnTo>
                    <a:pt x="0" y="562610"/>
                  </a:lnTo>
                  <a:lnTo>
                    <a:pt x="6350" y="562610"/>
                  </a:lnTo>
                  <a:lnTo>
                    <a:pt x="6350" y="556260"/>
                  </a:lnTo>
                  <a:close/>
                </a:path>
                <a:path w="6350" h="722629">
                  <a:moveTo>
                    <a:pt x="6350" y="562610"/>
                  </a:moveTo>
                  <a:lnTo>
                    <a:pt x="0" y="562610"/>
                  </a:lnTo>
                  <a:lnTo>
                    <a:pt x="0" y="568960"/>
                  </a:lnTo>
                  <a:lnTo>
                    <a:pt x="6350" y="568960"/>
                  </a:lnTo>
                  <a:lnTo>
                    <a:pt x="6350" y="562610"/>
                  </a:lnTo>
                  <a:close/>
                </a:path>
                <a:path w="6350" h="722629">
                  <a:moveTo>
                    <a:pt x="6350" y="568960"/>
                  </a:moveTo>
                  <a:lnTo>
                    <a:pt x="0" y="568960"/>
                  </a:lnTo>
                  <a:lnTo>
                    <a:pt x="0" y="575310"/>
                  </a:lnTo>
                  <a:lnTo>
                    <a:pt x="6350" y="575310"/>
                  </a:lnTo>
                  <a:lnTo>
                    <a:pt x="6350" y="568960"/>
                  </a:lnTo>
                  <a:close/>
                </a:path>
                <a:path w="6350" h="722629">
                  <a:moveTo>
                    <a:pt x="6350" y="575310"/>
                  </a:moveTo>
                  <a:lnTo>
                    <a:pt x="0" y="575310"/>
                  </a:lnTo>
                  <a:lnTo>
                    <a:pt x="0" y="581660"/>
                  </a:lnTo>
                  <a:lnTo>
                    <a:pt x="6350" y="581660"/>
                  </a:lnTo>
                  <a:lnTo>
                    <a:pt x="6350" y="575310"/>
                  </a:lnTo>
                  <a:close/>
                </a:path>
                <a:path w="6350" h="722629">
                  <a:moveTo>
                    <a:pt x="6350" y="581660"/>
                  </a:moveTo>
                  <a:lnTo>
                    <a:pt x="0" y="581660"/>
                  </a:lnTo>
                  <a:lnTo>
                    <a:pt x="0" y="588010"/>
                  </a:lnTo>
                  <a:lnTo>
                    <a:pt x="6350" y="588010"/>
                  </a:lnTo>
                  <a:lnTo>
                    <a:pt x="6350" y="581660"/>
                  </a:lnTo>
                  <a:close/>
                </a:path>
                <a:path w="6350" h="722629">
                  <a:moveTo>
                    <a:pt x="6350" y="588010"/>
                  </a:moveTo>
                  <a:lnTo>
                    <a:pt x="0" y="588010"/>
                  </a:lnTo>
                  <a:lnTo>
                    <a:pt x="0" y="594360"/>
                  </a:lnTo>
                  <a:lnTo>
                    <a:pt x="6350" y="594360"/>
                  </a:lnTo>
                  <a:lnTo>
                    <a:pt x="6350" y="588010"/>
                  </a:lnTo>
                  <a:close/>
                </a:path>
                <a:path w="6350" h="722629">
                  <a:moveTo>
                    <a:pt x="6350" y="594360"/>
                  </a:moveTo>
                  <a:lnTo>
                    <a:pt x="0" y="594360"/>
                  </a:lnTo>
                  <a:lnTo>
                    <a:pt x="0" y="600710"/>
                  </a:lnTo>
                  <a:lnTo>
                    <a:pt x="6350" y="600710"/>
                  </a:lnTo>
                  <a:lnTo>
                    <a:pt x="6350" y="594360"/>
                  </a:lnTo>
                  <a:close/>
                </a:path>
                <a:path w="6350" h="722629">
                  <a:moveTo>
                    <a:pt x="6350" y="600710"/>
                  </a:moveTo>
                  <a:lnTo>
                    <a:pt x="0" y="600710"/>
                  </a:lnTo>
                  <a:lnTo>
                    <a:pt x="0" y="607060"/>
                  </a:lnTo>
                  <a:lnTo>
                    <a:pt x="6350" y="607060"/>
                  </a:lnTo>
                  <a:lnTo>
                    <a:pt x="6350" y="600710"/>
                  </a:lnTo>
                  <a:close/>
                </a:path>
                <a:path w="6350" h="722629">
                  <a:moveTo>
                    <a:pt x="6350" y="607060"/>
                  </a:moveTo>
                  <a:lnTo>
                    <a:pt x="0" y="607060"/>
                  </a:lnTo>
                  <a:lnTo>
                    <a:pt x="0" y="613410"/>
                  </a:lnTo>
                  <a:lnTo>
                    <a:pt x="6350" y="613410"/>
                  </a:lnTo>
                  <a:lnTo>
                    <a:pt x="6350" y="607060"/>
                  </a:lnTo>
                  <a:close/>
                </a:path>
                <a:path w="6350" h="722629">
                  <a:moveTo>
                    <a:pt x="6350" y="613410"/>
                  </a:moveTo>
                  <a:lnTo>
                    <a:pt x="0" y="613410"/>
                  </a:lnTo>
                  <a:lnTo>
                    <a:pt x="0" y="619760"/>
                  </a:lnTo>
                  <a:lnTo>
                    <a:pt x="6350" y="619760"/>
                  </a:lnTo>
                  <a:lnTo>
                    <a:pt x="6350" y="613410"/>
                  </a:lnTo>
                  <a:close/>
                </a:path>
                <a:path w="6350" h="722629">
                  <a:moveTo>
                    <a:pt x="6350" y="619760"/>
                  </a:moveTo>
                  <a:lnTo>
                    <a:pt x="0" y="619760"/>
                  </a:lnTo>
                  <a:lnTo>
                    <a:pt x="0" y="626110"/>
                  </a:lnTo>
                  <a:lnTo>
                    <a:pt x="6350" y="626110"/>
                  </a:lnTo>
                  <a:lnTo>
                    <a:pt x="6350" y="619760"/>
                  </a:lnTo>
                  <a:close/>
                </a:path>
                <a:path w="6350" h="722629">
                  <a:moveTo>
                    <a:pt x="6350" y="626110"/>
                  </a:moveTo>
                  <a:lnTo>
                    <a:pt x="0" y="626110"/>
                  </a:lnTo>
                  <a:lnTo>
                    <a:pt x="0" y="632460"/>
                  </a:lnTo>
                  <a:lnTo>
                    <a:pt x="6350" y="632460"/>
                  </a:lnTo>
                  <a:lnTo>
                    <a:pt x="6350" y="626110"/>
                  </a:lnTo>
                  <a:close/>
                </a:path>
                <a:path w="6350" h="722629">
                  <a:moveTo>
                    <a:pt x="6350" y="632460"/>
                  </a:moveTo>
                  <a:lnTo>
                    <a:pt x="0" y="632460"/>
                  </a:lnTo>
                  <a:lnTo>
                    <a:pt x="0" y="638810"/>
                  </a:lnTo>
                  <a:lnTo>
                    <a:pt x="6350" y="638810"/>
                  </a:lnTo>
                  <a:lnTo>
                    <a:pt x="6350" y="632460"/>
                  </a:lnTo>
                  <a:close/>
                </a:path>
                <a:path w="6350" h="722629">
                  <a:moveTo>
                    <a:pt x="6350" y="638810"/>
                  </a:moveTo>
                  <a:lnTo>
                    <a:pt x="0" y="638810"/>
                  </a:lnTo>
                  <a:lnTo>
                    <a:pt x="0" y="645160"/>
                  </a:lnTo>
                  <a:lnTo>
                    <a:pt x="6350" y="645160"/>
                  </a:lnTo>
                  <a:lnTo>
                    <a:pt x="6350" y="638810"/>
                  </a:lnTo>
                  <a:close/>
                </a:path>
                <a:path w="6350" h="722629">
                  <a:moveTo>
                    <a:pt x="6350" y="645160"/>
                  </a:moveTo>
                  <a:lnTo>
                    <a:pt x="0" y="645160"/>
                  </a:lnTo>
                  <a:lnTo>
                    <a:pt x="0" y="651510"/>
                  </a:lnTo>
                  <a:lnTo>
                    <a:pt x="6350" y="651510"/>
                  </a:lnTo>
                  <a:lnTo>
                    <a:pt x="6350" y="645160"/>
                  </a:lnTo>
                  <a:close/>
                </a:path>
                <a:path w="6350" h="722629">
                  <a:moveTo>
                    <a:pt x="6350" y="651510"/>
                  </a:moveTo>
                  <a:lnTo>
                    <a:pt x="0" y="651510"/>
                  </a:lnTo>
                  <a:lnTo>
                    <a:pt x="0" y="657860"/>
                  </a:lnTo>
                  <a:lnTo>
                    <a:pt x="6350" y="657860"/>
                  </a:lnTo>
                  <a:lnTo>
                    <a:pt x="6350" y="651510"/>
                  </a:lnTo>
                  <a:close/>
                </a:path>
                <a:path w="6350" h="722629">
                  <a:moveTo>
                    <a:pt x="6350" y="657860"/>
                  </a:moveTo>
                  <a:lnTo>
                    <a:pt x="0" y="657860"/>
                  </a:lnTo>
                  <a:lnTo>
                    <a:pt x="0" y="664210"/>
                  </a:lnTo>
                  <a:lnTo>
                    <a:pt x="6350" y="664210"/>
                  </a:lnTo>
                  <a:lnTo>
                    <a:pt x="6350" y="657860"/>
                  </a:lnTo>
                  <a:close/>
                </a:path>
                <a:path w="6350" h="722629">
                  <a:moveTo>
                    <a:pt x="6350" y="664210"/>
                  </a:moveTo>
                  <a:lnTo>
                    <a:pt x="0" y="664210"/>
                  </a:lnTo>
                  <a:lnTo>
                    <a:pt x="0" y="670560"/>
                  </a:lnTo>
                  <a:lnTo>
                    <a:pt x="6350" y="670560"/>
                  </a:lnTo>
                  <a:lnTo>
                    <a:pt x="6350" y="664210"/>
                  </a:lnTo>
                  <a:close/>
                </a:path>
                <a:path w="6350" h="722629">
                  <a:moveTo>
                    <a:pt x="6350" y="670560"/>
                  </a:moveTo>
                  <a:lnTo>
                    <a:pt x="0" y="670560"/>
                  </a:lnTo>
                  <a:lnTo>
                    <a:pt x="0" y="676910"/>
                  </a:lnTo>
                  <a:lnTo>
                    <a:pt x="6350" y="676910"/>
                  </a:lnTo>
                  <a:lnTo>
                    <a:pt x="6350" y="670560"/>
                  </a:lnTo>
                  <a:close/>
                </a:path>
                <a:path w="6350" h="722629">
                  <a:moveTo>
                    <a:pt x="6350" y="676910"/>
                  </a:moveTo>
                  <a:lnTo>
                    <a:pt x="0" y="676910"/>
                  </a:lnTo>
                  <a:lnTo>
                    <a:pt x="0" y="683260"/>
                  </a:lnTo>
                  <a:lnTo>
                    <a:pt x="6350" y="683260"/>
                  </a:lnTo>
                  <a:lnTo>
                    <a:pt x="6350" y="676910"/>
                  </a:lnTo>
                  <a:close/>
                </a:path>
                <a:path w="6350" h="722629">
                  <a:moveTo>
                    <a:pt x="6350" y="683260"/>
                  </a:moveTo>
                  <a:lnTo>
                    <a:pt x="0" y="683260"/>
                  </a:lnTo>
                  <a:lnTo>
                    <a:pt x="0" y="689610"/>
                  </a:lnTo>
                  <a:lnTo>
                    <a:pt x="6350" y="689610"/>
                  </a:lnTo>
                  <a:lnTo>
                    <a:pt x="6350" y="683260"/>
                  </a:lnTo>
                  <a:close/>
                </a:path>
                <a:path w="6350" h="722629">
                  <a:moveTo>
                    <a:pt x="6350" y="689610"/>
                  </a:moveTo>
                  <a:lnTo>
                    <a:pt x="0" y="689610"/>
                  </a:lnTo>
                  <a:lnTo>
                    <a:pt x="0" y="695960"/>
                  </a:lnTo>
                  <a:lnTo>
                    <a:pt x="6350" y="695960"/>
                  </a:lnTo>
                  <a:lnTo>
                    <a:pt x="6350" y="689610"/>
                  </a:lnTo>
                  <a:close/>
                </a:path>
                <a:path w="6350" h="722629">
                  <a:moveTo>
                    <a:pt x="6350" y="695960"/>
                  </a:moveTo>
                  <a:lnTo>
                    <a:pt x="0" y="695960"/>
                  </a:lnTo>
                  <a:lnTo>
                    <a:pt x="0" y="702310"/>
                  </a:lnTo>
                  <a:lnTo>
                    <a:pt x="6350" y="702310"/>
                  </a:lnTo>
                  <a:lnTo>
                    <a:pt x="6350" y="695960"/>
                  </a:lnTo>
                  <a:close/>
                </a:path>
                <a:path w="6350" h="722629">
                  <a:moveTo>
                    <a:pt x="6350" y="702310"/>
                  </a:moveTo>
                  <a:lnTo>
                    <a:pt x="0" y="702310"/>
                  </a:lnTo>
                  <a:lnTo>
                    <a:pt x="0" y="708660"/>
                  </a:lnTo>
                  <a:lnTo>
                    <a:pt x="6350" y="708660"/>
                  </a:lnTo>
                  <a:lnTo>
                    <a:pt x="6350" y="702310"/>
                  </a:lnTo>
                  <a:close/>
                </a:path>
                <a:path w="6350" h="722629">
                  <a:moveTo>
                    <a:pt x="6350" y="708660"/>
                  </a:moveTo>
                  <a:lnTo>
                    <a:pt x="0" y="708660"/>
                  </a:lnTo>
                  <a:lnTo>
                    <a:pt x="0" y="715010"/>
                  </a:lnTo>
                  <a:lnTo>
                    <a:pt x="6350" y="715010"/>
                  </a:lnTo>
                  <a:lnTo>
                    <a:pt x="6350" y="708660"/>
                  </a:lnTo>
                  <a:close/>
                </a:path>
                <a:path w="6350" h="722629">
                  <a:moveTo>
                    <a:pt x="6350" y="715010"/>
                  </a:moveTo>
                  <a:lnTo>
                    <a:pt x="0" y="715010"/>
                  </a:lnTo>
                  <a:lnTo>
                    <a:pt x="0" y="721360"/>
                  </a:lnTo>
                  <a:lnTo>
                    <a:pt x="6350" y="721360"/>
                  </a:lnTo>
                  <a:lnTo>
                    <a:pt x="6350" y="715010"/>
                  </a:lnTo>
                  <a:close/>
                </a:path>
                <a:path w="6350" h="722629">
                  <a:moveTo>
                    <a:pt x="6350" y="721360"/>
                  </a:moveTo>
                  <a:lnTo>
                    <a:pt x="0" y="721360"/>
                  </a:lnTo>
                  <a:lnTo>
                    <a:pt x="0" y="722630"/>
                  </a:lnTo>
                  <a:lnTo>
                    <a:pt x="6350" y="722630"/>
                  </a:lnTo>
                  <a:lnTo>
                    <a:pt x="6350" y="721360"/>
                  </a:lnTo>
                  <a:close/>
                </a:path>
              </a:pathLst>
            </a:custGeom>
            <a:solidFill>
              <a:srgbClr val="4100F6"/>
            </a:solidFill>
          </p:spPr>
          <p:txBody>
            <a:bodyPr bIns="0" lIns="0" rIns="0" rtlCol="0" tIns="0" wrap="square"/>
            <a:p/>
          </p:txBody>
        </p:sp>
        <p:sp>
          <p:nvSpPr>
            <p:cNvPr id="1049446" name="object 740"/>
            <p:cNvSpPr/>
            <p:nvPr/>
          </p:nvSpPr>
          <p:spPr>
            <a:xfrm>
              <a:off x="3143250" y="4457699"/>
              <a:ext cx="7620" cy="721360"/>
            </a:xfrm>
            <a:custGeom>
              <a:avLst/>
              <a:ahLst/>
              <a:rect l="l" t="t" r="r" b="b"/>
              <a:pathLst>
                <a:path w="7619" h="721360">
                  <a:moveTo>
                    <a:pt x="7619" y="0"/>
                  </a:moveTo>
                  <a:lnTo>
                    <a:pt x="0" y="0"/>
                  </a:lnTo>
                  <a:lnTo>
                    <a:pt x="0" y="2539"/>
                  </a:lnTo>
                  <a:lnTo>
                    <a:pt x="7619" y="2539"/>
                  </a:lnTo>
                  <a:lnTo>
                    <a:pt x="7619" y="0"/>
                  </a:lnTo>
                  <a:close/>
                </a:path>
                <a:path w="7619" h="721360">
                  <a:moveTo>
                    <a:pt x="7619" y="2540"/>
                  </a:moveTo>
                  <a:lnTo>
                    <a:pt x="0" y="2540"/>
                  </a:lnTo>
                  <a:lnTo>
                    <a:pt x="0" y="8889"/>
                  </a:lnTo>
                  <a:lnTo>
                    <a:pt x="7619" y="8889"/>
                  </a:lnTo>
                  <a:lnTo>
                    <a:pt x="7619" y="2540"/>
                  </a:lnTo>
                  <a:close/>
                </a:path>
                <a:path w="7619" h="721360">
                  <a:moveTo>
                    <a:pt x="7619" y="8890"/>
                  </a:moveTo>
                  <a:lnTo>
                    <a:pt x="0" y="8890"/>
                  </a:lnTo>
                  <a:lnTo>
                    <a:pt x="0" y="15239"/>
                  </a:lnTo>
                  <a:lnTo>
                    <a:pt x="7619" y="15239"/>
                  </a:lnTo>
                  <a:lnTo>
                    <a:pt x="7619" y="8890"/>
                  </a:lnTo>
                  <a:close/>
                </a:path>
                <a:path w="7619" h="721360">
                  <a:moveTo>
                    <a:pt x="7619" y="15240"/>
                  </a:moveTo>
                  <a:lnTo>
                    <a:pt x="0" y="15240"/>
                  </a:lnTo>
                  <a:lnTo>
                    <a:pt x="0" y="21589"/>
                  </a:lnTo>
                  <a:lnTo>
                    <a:pt x="7619" y="21589"/>
                  </a:lnTo>
                  <a:lnTo>
                    <a:pt x="7619" y="15240"/>
                  </a:lnTo>
                  <a:close/>
                </a:path>
                <a:path w="7619" h="721360">
                  <a:moveTo>
                    <a:pt x="7619" y="21590"/>
                  </a:moveTo>
                  <a:lnTo>
                    <a:pt x="0" y="21590"/>
                  </a:lnTo>
                  <a:lnTo>
                    <a:pt x="0" y="27939"/>
                  </a:lnTo>
                  <a:lnTo>
                    <a:pt x="7619" y="27939"/>
                  </a:lnTo>
                  <a:lnTo>
                    <a:pt x="7619" y="21590"/>
                  </a:lnTo>
                  <a:close/>
                </a:path>
                <a:path w="7619" h="721360">
                  <a:moveTo>
                    <a:pt x="7619" y="27940"/>
                  </a:moveTo>
                  <a:lnTo>
                    <a:pt x="0" y="27940"/>
                  </a:lnTo>
                  <a:lnTo>
                    <a:pt x="0" y="34289"/>
                  </a:lnTo>
                  <a:lnTo>
                    <a:pt x="7619" y="34289"/>
                  </a:lnTo>
                  <a:lnTo>
                    <a:pt x="7619" y="27940"/>
                  </a:lnTo>
                  <a:close/>
                </a:path>
                <a:path w="7619" h="721360">
                  <a:moveTo>
                    <a:pt x="7619" y="34290"/>
                  </a:moveTo>
                  <a:lnTo>
                    <a:pt x="0" y="34290"/>
                  </a:lnTo>
                  <a:lnTo>
                    <a:pt x="0" y="40639"/>
                  </a:lnTo>
                  <a:lnTo>
                    <a:pt x="7619" y="40639"/>
                  </a:lnTo>
                  <a:lnTo>
                    <a:pt x="7619" y="34290"/>
                  </a:lnTo>
                  <a:close/>
                </a:path>
                <a:path w="7619" h="721360">
                  <a:moveTo>
                    <a:pt x="7619" y="40640"/>
                  </a:moveTo>
                  <a:lnTo>
                    <a:pt x="0" y="40640"/>
                  </a:lnTo>
                  <a:lnTo>
                    <a:pt x="0" y="46989"/>
                  </a:lnTo>
                  <a:lnTo>
                    <a:pt x="7619" y="46989"/>
                  </a:lnTo>
                  <a:lnTo>
                    <a:pt x="7619" y="40640"/>
                  </a:lnTo>
                  <a:close/>
                </a:path>
                <a:path w="7619" h="721360">
                  <a:moveTo>
                    <a:pt x="7619" y="46990"/>
                  </a:moveTo>
                  <a:lnTo>
                    <a:pt x="0" y="46990"/>
                  </a:lnTo>
                  <a:lnTo>
                    <a:pt x="0" y="53339"/>
                  </a:lnTo>
                  <a:lnTo>
                    <a:pt x="7619" y="53339"/>
                  </a:lnTo>
                  <a:lnTo>
                    <a:pt x="7619" y="46990"/>
                  </a:lnTo>
                  <a:close/>
                </a:path>
                <a:path w="7619" h="721360">
                  <a:moveTo>
                    <a:pt x="7619" y="53340"/>
                  </a:moveTo>
                  <a:lnTo>
                    <a:pt x="0" y="53340"/>
                  </a:lnTo>
                  <a:lnTo>
                    <a:pt x="0" y="59689"/>
                  </a:lnTo>
                  <a:lnTo>
                    <a:pt x="7619" y="59689"/>
                  </a:lnTo>
                  <a:lnTo>
                    <a:pt x="7619" y="53340"/>
                  </a:lnTo>
                  <a:close/>
                </a:path>
                <a:path w="7619" h="721360">
                  <a:moveTo>
                    <a:pt x="7619" y="59690"/>
                  </a:moveTo>
                  <a:lnTo>
                    <a:pt x="0" y="59690"/>
                  </a:lnTo>
                  <a:lnTo>
                    <a:pt x="0" y="66039"/>
                  </a:lnTo>
                  <a:lnTo>
                    <a:pt x="7619" y="66039"/>
                  </a:lnTo>
                  <a:lnTo>
                    <a:pt x="7619" y="59690"/>
                  </a:lnTo>
                  <a:close/>
                </a:path>
                <a:path w="7619" h="721360">
                  <a:moveTo>
                    <a:pt x="7619" y="66040"/>
                  </a:moveTo>
                  <a:lnTo>
                    <a:pt x="0" y="66040"/>
                  </a:lnTo>
                  <a:lnTo>
                    <a:pt x="0" y="72389"/>
                  </a:lnTo>
                  <a:lnTo>
                    <a:pt x="7619" y="72389"/>
                  </a:lnTo>
                  <a:lnTo>
                    <a:pt x="7619" y="66040"/>
                  </a:lnTo>
                  <a:close/>
                </a:path>
                <a:path w="7619" h="721360">
                  <a:moveTo>
                    <a:pt x="7619" y="72390"/>
                  </a:moveTo>
                  <a:lnTo>
                    <a:pt x="0" y="72390"/>
                  </a:lnTo>
                  <a:lnTo>
                    <a:pt x="0" y="78739"/>
                  </a:lnTo>
                  <a:lnTo>
                    <a:pt x="7619" y="78739"/>
                  </a:lnTo>
                  <a:lnTo>
                    <a:pt x="7619" y="72390"/>
                  </a:lnTo>
                  <a:close/>
                </a:path>
                <a:path w="7619" h="721360">
                  <a:moveTo>
                    <a:pt x="7619" y="78740"/>
                  </a:moveTo>
                  <a:lnTo>
                    <a:pt x="0" y="78740"/>
                  </a:lnTo>
                  <a:lnTo>
                    <a:pt x="0" y="85089"/>
                  </a:lnTo>
                  <a:lnTo>
                    <a:pt x="7619" y="85089"/>
                  </a:lnTo>
                  <a:lnTo>
                    <a:pt x="7619" y="78740"/>
                  </a:lnTo>
                  <a:close/>
                </a:path>
                <a:path w="7619" h="721360">
                  <a:moveTo>
                    <a:pt x="7619" y="85090"/>
                  </a:moveTo>
                  <a:lnTo>
                    <a:pt x="0" y="85090"/>
                  </a:lnTo>
                  <a:lnTo>
                    <a:pt x="0" y="91439"/>
                  </a:lnTo>
                  <a:lnTo>
                    <a:pt x="7619" y="91439"/>
                  </a:lnTo>
                  <a:lnTo>
                    <a:pt x="7619" y="85090"/>
                  </a:lnTo>
                  <a:close/>
                </a:path>
                <a:path w="7619" h="721360">
                  <a:moveTo>
                    <a:pt x="7619" y="91440"/>
                  </a:moveTo>
                  <a:lnTo>
                    <a:pt x="0" y="91440"/>
                  </a:lnTo>
                  <a:lnTo>
                    <a:pt x="0" y="97789"/>
                  </a:lnTo>
                  <a:lnTo>
                    <a:pt x="7619" y="97789"/>
                  </a:lnTo>
                  <a:lnTo>
                    <a:pt x="7619" y="91440"/>
                  </a:lnTo>
                  <a:close/>
                </a:path>
                <a:path w="7619" h="721360">
                  <a:moveTo>
                    <a:pt x="7619" y="97790"/>
                  </a:moveTo>
                  <a:lnTo>
                    <a:pt x="0" y="97790"/>
                  </a:lnTo>
                  <a:lnTo>
                    <a:pt x="0" y="104139"/>
                  </a:lnTo>
                  <a:lnTo>
                    <a:pt x="7619" y="104139"/>
                  </a:lnTo>
                  <a:lnTo>
                    <a:pt x="7619" y="97790"/>
                  </a:lnTo>
                  <a:close/>
                </a:path>
                <a:path w="7619" h="721360">
                  <a:moveTo>
                    <a:pt x="7619" y="104140"/>
                  </a:moveTo>
                  <a:lnTo>
                    <a:pt x="0" y="104140"/>
                  </a:lnTo>
                  <a:lnTo>
                    <a:pt x="0" y="110489"/>
                  </a:lnTo>
                  <a:lnTo>
                    <a:pt x="7619" y="110489"/>
                  </a:lnTo>
                  <a:lnTo>
                    <a:pt x="7619" y="104140"/>
                  </a:lnTo>
                  <a:close/>
                </a:path>
                <a:path w="7619" h="721360">
                  <a:moveTo>
                    <a:pt x="7619" y="110490"/>
                  </a:moveTo>
                  <a:lnTo>
                    <a:pt x="0" y="110490"/>
                  </a:lnTo>
                  <a:lnTo>
                    <a:pt x="0" y="116839"/>
                  </a:lnTo>
                  <a:lnTo>
                    <a:pt x="7619" y="116839"/>
                  </a:lnTo>
                  <a:lnTo>
                    <a:pt x="7619" y="110490"/>
                  </a:lnTo>
                  <a:close/>
                </a:path>
                <a:path w="7619" h="721360">
                  <a:moveTo>
                    <a:pt x="7619" y="116840"/>
                  </a:moveTo>
                  <a:lnTo>
                    <a:pt x="0" y="116840"/>
                  </a:lnTo>
                  <a:lnTo>
                    <a:pt x="0" y="123189"/>
                  </a:lnTo>
                  <a:lnTo>
                    <a:pt x="7619" y="123189"/>
                  </a:lnTo>
                  <a:lnTo>
                    <a:pt x="7619" y="116840"/>
                  </a:lnTo>
                  <a:close/>
                </a:path>
                <a:path w="7619" h="721360">
                  <a:moveTo>
                    <a:pt x="7619" y="123190"/>
                  </a:moveTo>
                  <a:lnTo>
                    <a:pt x="0" y="123190"/>
                  </a:lnTo>
                  <a:lnTo>
                    <a:pt x="0" y="129539"/>
                  </a:lnTo>
                  <a:lnTo>
                    <a:pt x="7619" y="129539"/>
                  </a:lnTo>
                  <a:lnTo>
                    <a:pt x="7619" y="123190"/>
                  </a:lnTo>
                  <a:close/>
                </a:path>
                <a:path w="7619" h="721360">
                  <a:moveTo>
                    <a:pt x="7619" y="129540"/>
                  </a:moveTo>
                  <a:lnTo>
                    <a:pt x="0" y="129540"/>
                  </a:lnTo>
                  <a:lnTo>
                    <a:pt x="0" y="135889"/>
                  </a:lnTo>
                  <a:lnTo>
                    <a:pt x="7619" y="135889"/>
                  </a:lnTo>
                  <a:lnTo>
                    <a:pt x="7619" y="129540"/>
                  </a:lnTo>
                  <a:close/>
                </a:path>
                <a:path w="7619" h="721360">
                  <a:moveTo>
                    <a:pt x="7619" y="135890"/>
                  </a:moveTo>
                  <a:lnTo>
                    <a:pt x="0" y="135890"/>
                  </a:lnTo>
                  <a:lnTo>
                    <a:pt x="0" y="142239"/>
                  </a:lnTo>
                  <a:lnTo>
                    <a:pt x="7619" y="142239"/>
                  </a:lnTo>
                  <a:lnTo>
                    <a:pt x="7619" y="135890"/>
                  </a:lnTo>
                  <a:close/>
                </a:path>
                <a:path w="7619" h="721360">
                  <a:moveTo>
                    <a:pt x="7619" y="142240"/>
                  </a:moveTo>
                  <a:lnTo>
                    <a:pt x="0" y="142240"/>
                  </a:lnTo>
                  <a:lnTo>
                    <a:pt x="0" y="148589"/>
                  </a:lnTo>
                  <a:lnTo>
                    <a:pt x="7619" y="148589"/>
                  </a:lnTo>
                  <a:lnTo>
                    <a:pt x="7619" y="142240"/>
                  </a:lnTo>
                  <a:close/>
                </a:path>
                <a:path w="7619" h="721360">
                  <a:moveTo>
                    <a:pt x="7619" y="148590"/>
                  </a:moveTo>
                  <a:lnTo>
                    <a:pt x="0" y="148590"/>
                  </a:lnTo>
                  <a:lnTo>
                    <a:pt x="0" y="154939"/>
                  </a:lnTo>
                  <a:lnTo>
                    <a:pt x="7619" y="154939"/>
                  </a:lnTo>
                  <a:lnTo>
                    <a:pt x="7619" y="148590"/>
                  </a:lnTo>
                  <a:close/>
                </a:path>
                <a:path w="7619" h="721360">
                  <a:moveTo>
                    <a:pt x="7619" y="154940"/>
                  </a:moveTo>
                  <a:lnTo>
                    <a:pt x="0" y="154940"/>
                  </a:lnTo>
                  <a:lnTo>
                    <a:pt x="0" y="161289"/>
                  </a:lnTo>
                  <a:lnTo>
                    <a:pt x="7619" y="161289"/>
                  </a:lnTo>
                  <a:lnTo>
                    <a:pt x="7619" y="154940"/>
                  </a:lnTo>
                  <a:close/>
                </a:path>
                <a:path w="7619" h="721360">
                  <a:moveTo>
                    <a:pt x="7619" y="161290"/>
                  </a:moveTo>
                  <a:lnTo>
                    <a:pt x="0" y="161290"/>
                  </a:lnTo>
                  <a:lnTo>
                    <a:pt x="0" y="167639"/>
                  </a:lnTo>
                  <a:lnTo>
                    <a:pt x="7619" y="167639"/>
                  </a:lnTo>
                  <a:lnTo>
                    <a:pt x="7619" y="161290"/>
                  </a:lnTo>
                  <a:close/>
                </a:path>
                <a:path w="7619" h="721360">
                  <a:moveTo>
                    <a:pt x="7619" y="167640"/>
                  </a:moveTo>
                  <a:lnTo>
                    <a:pt x="0" y="167640"/>
                  </a:lnTo>
                  <a:lnTo>
                    <a:pt x="0" y="173989"/>
                  </a:lnTo>
                  <a:lnTo>
                    <a:pt x="3810" y="173989"/>
                  </a:lnTo>
                  <a:lnTo>
                    <a:pt x="3810" y="172719"/>
                  </a:lnTo>
                  <a:lnTo>
                    <a:pt x="6350" y="172719"/>
                  </a:lnTo>
                  <a:lnTo>
                    <a:pt x="6350" y="171450"/>
                  </a:lnTo>
                  <a:lnTo>
                    <a:pt x="7619" y="171450"/>
                  </a:lnTo>
                  <a:lnTo>
                    <a:pt x="7619" y="167640"/>
                  </a:lnTo>
                  <a:close/>
                </a:path>
                <a:path w="7619" h="721360">
                  <a:moveTo>
                    <a:pt x="7619" y="299719"/>
                  </a:moveTo>
                  <a:lnTo>
                    <a:pt x="0" y="299719"/>
                  </a:lnTo>
                  <a:lnTo>
                    <a:pt x="0" y="307339"/>
                  </a:lnTo>
                  <a:lnTo>
                    <a:pt x="7619" y="307339"/>
                  </a:lnTo>
                  <a:lnTo>
                    <a:pt x="7619" y="299719"/>
                  </a:lnTo>
                  <a:close/>
                </a:path>
                <a:path w="7619" h="721360">
                  <a:moveTo>
                    <a:pt x="7619" y="307340"/>
                  </a:moveTo>
                  <a:lnTo>
                    <a:pt x="0" y="307340"/>
                  </a:lnTo>
                  <a:lnTo>
                    <a:pt x="0" y="351789"/>
                  </a:lnTo>
                  <a:lnTo>
                    <a:pt x="7619" y="351789"/>
                  </a:lnTo>
                  <a:lnTo>
                    <a:pt x="7619" y="307340"/>
                  </a:lnTo>
                  <a:close/>
                </a:path>
                <a:path w="7619" h="721360">
                  <a:moveTo>
                    <a:pt x="7619" y="351790"/>
                  </a:moveTo>
                  <a:lnTo>
                    <a:pt x="0" y="351790"/>
                  </a:lnTo>
                  <a:lnTo>
                    <a:pt x="0" y="425450"/>
                  </a:lnTo>
                  <a:lnTo>
                    <a:pt x="7619" y="425450"/>
                  </a:lnTo>
                  <a:lnTo>
                    <a:pt x="7619" y="351790"/>
                  </a:lnTo>
                  <a:close/>
                </a:path>
                <a:path w="7619" h="721360">
                  <a:moveTo>
                    <a:pt x="1269" y="547369"/>
                  </a:moveTo>
                  <a:lnTo>
                    <a:pt x="0" y="547369"/>
                  </a:lnTo>
                  <a:lnTo>
                    <a:pt x="0" y="548639"/>
                  </a:lnTo>
                  <a:lnTo>
                    <a:pt x="1269" y="548639"/>
                  </a:lnTo>
                  <a:lnTo>
                    <a:pt x="1269" y="547369"/>
                  </a:lnTo>
                  <a:close/>
                </a:path>
                <a:path w="7619" h="721360">
                  <a:moveTo>
                    <a:pt x="3810" y="548640"/>
                  </a:moveTo>
                  <a:lnTo>
                    <a:pt x="0" y="548640"/>
                  </a:lnTo>
                  <a:lnTo>
                    <a:pt x="0" y="554989"/>
                  </a:lnTo>
                  <a:lnTo>
                    <a:pt x="7619" y="554989"/>
                  </a:lnTo>
                  <a:lnTo>
                    <a:pt x="7619" y="552450"/>
                  </a:lnTo>
                  <a:lnTo>
                    <a:pt x="6350" y="552450"/>
                  </a:lnTo>
                  <a:lnTo>
                    <a:pt x="6350" y="551180"/>
                  </a:lnTo>
                  <a:lnTo>
                    <a:pt x="5080" y="551180"/>
                  </a:lnTo>
                  <a:lnTo>
                    <a:pt x="5080" y="549910"/>
                  </a:lnTo>
                  <a:lnTo>
                    <a:pt x="3810" y="549910"/>
                  </a:lnTo>
                  <a:lnTo>
                    <a:pt x="3810" y="548640"/>
                  </a:lnTo>
                  <a:close/>
                </a:path>
                <a:path w="7619" h="721360">
                  <a:moveTo>
                    <a:pt x="7619" y="554990"/>
                  </a:moveTo>
                  <a:lnTo>
                    <a:pt x="0" y="554990"/>
                  </a:lnTo>
                  <a:lnTo>
                    <a:pt x="0" y="561339"/>
                  </a:lnTo>
                  <a:lnTo>
                    <a:pt x="7619" y="561339"/>
                  </a:lnTo>
                  <a:lnTo>
                    <a:pt x="7619" y="554990"/>
                  </a:lnTo>
                  <a:close/>
                </a:path>
                <a:path w="7619" h="721360">
                  <a:moveTo>
                    <a:pt x="7619" y="561340"/>
                  </a:moveTo>
                  <a:lnTo>
                    <a:pt x="0" y="561340"/>
                  </a:lnTo>
                  <a:lnTo>
                    <a:pt x="0" y="567689"/>
                  </a:lnTo>
                  <a:lnTo>
                    <a:pt x="7619" y="567689"/>
                  </a:lnTo>
                  <a:lnTo>
                    <a:pt x="7619" y="561340"/>
                  </a:lnTo>
                  <a:close/>
                </a:path>
                <a:path w="7619" h="721360">
                  <a:moveTo>
                    <a:pt x="7619" y="567690"/>
                  </a:moveTo>
                  <a:lnTo>
                    <a:pt x="0" y="567690"/>
                  </a:lnTo>
                  <a:lnTo>
                    <a:pt x="0" y="574039"/>
                  </a:lnTo>
                  <a:lnTo>
                    <a:pt x="7619" y="574039"/>
                  </a:lnTo>
                  <a:lnTo>
                    <a:pt x="7619" y="567690"/>
                  </a:lnTo>
                  <a:close/>
                </a:path>
                <a:path w="7619" h="721360">
                  <a:moveTo>
                    <a:pt x="7619" y="574040"/>
                  </a:moveTo>
                  <a:lnTo>
                    <a:pt x="0" y="574040"/>
                  </a:lnTo>
                  <a:lnTo>
                    <a:pt x="0" y="580389"/>
                  </a:lnTo>
                  <a:lnTo>
                    <a:pt x="7619" y="580389"/>
                  </a:lnTo>
                  <a:lnTo>
                    <a:pt x="7619" y="574040"/>
                  </a:lnTo>
                  <a:close/>
                </a:path>
                <a:path w="7619" h="721360">
                  <a:moveTo>
                    <a:pt x="7619" y="580390"/>
                  </a:moveTo>
                  <a:lnTo>
                    <a:pt x="0" y="580390"/>
                  </a:lnTo>
                  <a:lnTo>
                    <a:pt x="0" y="586739"/>
                  </a:lnTo>
                  <a:lnTo>
                    <a:pt x="7619" y="586739"/>
                  </a:lnTo>
                  <a:lnTo>
                    <a:pt x="7619" y="580390"/>
                  </a:lnTo>
                  <a:close/>
                </a:path>
                <a:path w="7619" h="721360">
                  <a:moveTo>
                    <a:pt x="7619" y="586740"/>
                  </a:moveTo>
                  <a:lnTo>
                    <a:pt x="0" y="586740"/>
                  </a:lnTo>
                  <a:lnTo>
                    <a:pt x="0" y="593089"/>
                  </a:lnTo>
                  <a:lnTo>
                    <a:pt x="7619" y="593089"/>
                  </a:lnTo>
                  <a:lnTo>
                    <a:pt x="7619" y="586740"/>
                  </a:lnTo>
                  <a:close/>
                </a:path>
                <a:path w="7619" h="721360">
                  <a:moveTo>
                    <a:pt x="7619" y="593090"/>
                  </a:moveTo>
                  <a:lnTo>
                    <a:pt x="0" y="593090"/>
                  </a:lnTo>
                  <a:lnTo>
                    <a:pt x="0" y="599439"/>
                  </a:lnTo>
                  <a:lnTo>
                    <a:pt x="7619" y="599439"/>
                  </a:lnTo>
                  <a:lnTo>
                    <a:pt x="7619" y="593090"/>
                  </a:lnTo>
                  <a:close/>
                </a:path>
                <a:path w="7619" h="721360">
                  <a:moveTo>
                    <a:pt x="7619" y="599440"/>
                  </a:moveTo>
                  <a:lnTo>
                    <a:pt x="0" y="599440"/>
                  </a:lnTo>
                  <a:lnTo>
                    <a:pt x="0" y="605789"/>
                  </a:lnTo>
                  <a:lnTo>
                    <a:pt x="7619" y="605789"/>
                  </a:lnTo>
                  <a:lnTo>
                    <a:pt x="7619" y="599440"/>
                  </a:lnTo>
                  <a:close/>
                </a:path>
                <a:path w="7619" h="721360">
                  <a:moveTo>
                    <a:pt x="7619" y="605790"/>
                  </a:moveTo>
                  <a:lnTo>
                    <a:pt x="0" y="605790"/>
                  </a:lnTo>
                  <a:lnTo>
                    <a:pt x="0" y="612139"/>
                  </a:lnTo>
                  <a:lnTo>
                    <a:pt x="7619" y="612139"/>
                  </a:lnTo>
                  <a:lnTo>
                    <a:pt x="7619" y="605790"/>
                  </a:lnTo>
                  <a:close/>
                </a:path>
                <a:path w="7619" h="721360">
                  <a:moveTo>
                    <a:pt x="7619" y="612140"/>
                  </a:moveTo>
                  <a:lnTo>
                    <a:pt x="0" y="612140"/>
                  </a:lnTo>
                  <a:lnTo>
                    <a:pt x="0" y="618489"/>
                  </a:lnTo>
                  <a:lnTo>
                    <a:pt x="7619" y="618489"/>
                  </a:lnTo>
                  <a:lnTo>
                    <a:pt x="7619" y="612140"/>
                  </a:lnTo>
                  <a:close/>
                </a:path>
                <a:path w="7619" h="721360">
                  <a:moveTo>
                    <a:pt x="7619" y="618490"/>
                  </a:moveTo>
                  <a:lnTo>
                    <a:pt x="0" y="618490"/>
                  </a:lnTo>
                  <a:lnTo>
                    <a:pt x="0" y="624839"/>
                  </a:lnTo>
                  <a:lnTo>
                    <a:pt x="7619" y="624839"/>
                  </a:lnTo>
                  <a:lnTo>
                    <a:pt x="7619" y="618490"/>
                  </a:lnTo>
                  <a:close/>
                </a:path>
                <a:path w="7619" h="721360">
                  <a:moveTo>
                    <a:pt x="7619" y="624840"/>
                  </a:moveTo>
                  <a:lnTo>
                    <a:pt x="0" y="624840"/>
                  </a:lnTo>
                  <a:lnTo>
                    <a:pt x="0" y="631189"/>
                  </a:lnTo>
                  <a:lnTo>
                    <a:pt x="7619" y="631189"/>
                  </a:lnTo>
                  <a:lnTo>
                    <a:pt x="7619" y="624840"/>
                  </a:lnTo>
                  <a:close/>
                </a:path>
                <a:path w="7619" h="721360">
                  <a:moveTo>
                    <a:pt x="7619" y="631190"/>
                  </a:moveTo>
                  <a:lnTo>
                    <a:pt x="0" y="631190"/>
                  </a:lnTo>
                  <a:lnTo>
                    <a:pt x="0" y="637539"/>
                  </a:lnTo>
                  <a:lnTo>
                    <a:pt x="7619" y="637539"/>
                  </a:lnTo>
                  <a:lnTo>
                    <a:pt x="7619" y="631190"/>
                  </a:lnTo>
                  <a:close/>
                </a:path>
                <a:path w="7619" h="721360">
                  <a:moveTo>
                    <a:pt x="7619" y="637540"/>
                  </a:moveTo>
                  <a:lnTo>
                    <a:pt x="0" y="637540"/>
                  </a:lnTo>
                  <a:lnTo>
                    <a:pt x="0" y="643889"/>
                  </a:lnTo>
                  <a:lnTo>
                    <a:pt x="7619" y="643889"/>
                  </a:lnTo>
                  <a:lnTo>
                    <a:pt x="7619" y="637540"/>
                  </a:lnTo>
                  <a:close/>
                </a:path>
                <a:path w="7619" h="721360">
                  <a:moveTo>
                    <a:pt x="7619" y="643890"/>
                  </a:moveTo>
                  <a:lnTo>
                    <a:pt x="0" y="643890"/>
                  </a:lnTo>
                  <a:lnTo>
                    <a:pt x="0" y="650239"/>
                  </a:lnTo>
                  <a:lnTo>
                    <a:pt x="7619" y="650239"/>
                  </a:lnTo>
                  <a:lnTo>
                    <a:pt x="7619" y="643890"/>
                  </a:lnTo>
                  <a:close/>
                </a:path>
                <a:path w="7619" h="721360">
                  <a:moveTo>
                    <a:pt x="7619" y="650240"/>
                  </a:moveTo>
                  <a:lnTo>
                    <a:pt x="0" y="650240"/>
                  </a:lnTo>
                  <a:lnTo>
                    <a:pt x="0" y="656589"/>
                  </a:lnTo>
                  <a:lnTo>
                    <a:pt x="7619" y="656589"/>
                  </a:lnTo>
                  <a:lnTo>
                    <a:pt x="7619" y="650240"/>
                  </a:lnTo>
                  <a:close/>
                </a:path>
                <a:path w="7619" h="721360">
                  <a:moveTo>
                    <a:pt x="7619" y="656590"/>
                  </a:moveTo>
                  <a:lnTo>
                    <a:pt x="0" y="656590"/>
                  </a:lnTo>
                  <a:lnTo>
                    <a:pt x="0" y="662939"/>
                  </a:lnTo>
                  <a:lnTo>
                    <a:pt x="7619" y="662939"/>
                  </a:lnTo>
                  <a:lnTo>
                    <a:pt x="7619" y="656590"/>
                  </a:lnTo>
                  <a:close/>
                </a:path>
                <a:path w="7619" h="721360">
                  <a:moveTo>
                    <a:pt x="7619" y="662940"/>
                  </a:moveTo>
                  <a:lnTo>
                    <a:pt x="0" y="662940"/>
                  </a:lnTo>
                  <a:lnTo>
                    <a:pt x="0" y="669289"/>
                  </a:lnTo>
                  <a:lnTo>
                    <a:pt x="7619" y="669289"/>
                  </a:lnTo>
                  <a:lnTo>
                    <a:pt x="7619" y="662940"/>
                  </a:lnTo>
                  <a:close/>
                </a:path>
                <a:path w="7619" h="721360">
                  <a:moveTo>
                    <a:pt x="7619" y="669290"/>
                  </a:moveTo>
                  <a:lnTo>
                    <a:pt x="0" y="669290"/>
                  </a:lnTo>
                  <a:lnTo>
                    <a:pt x="0" y="675639"/>
                  </a:lnTo>
                  <a:lnTo>
                    <a:pt x="7619" y="675639"/>
                  </a:lnTo>
                  <a:lnTo>
                    <a:pt x="7619" y="669290"/>
                  </a:lnTo>
                  <a:close/>
                </a:path>
                <a:path w="7619" h="721360">
                  <a:moveTo>
                    <a:pt x="7619" y="675640"/>
                  </a:moveTo>
                  <a:lnTo>
                    <a:pt x="0" y="675640"/>
                  </a:lnTo>
                  <a:lnTo>
                    <a:pt x="0" y="681989"/>
                  </a:lnTo>
                  <a:lnTo>
                    <a:pt x="7619" y="681989"/>
                  </a:lnTo>
                  <a:lnTo>
                    <a:pt x="7619" y="675640"/>
                  </a:lnTo>
                  <a:close/>
                </a:path>
                <a:path w="7619" h="721360">
                  <a:moveTo>
                    <a:pt x="7619" y="681990"/>
                  </a:moveTo>
                  <a:lnTo>
                    <a:pt x="0" y="681990"/>
                  </a:lnTo>
                  <a:lnTo>
                    <a:pt x="0" y="688339"/>
                  </a:lnTo>
                  <a:lnTo>
                    <a:pt x="7619" y="688339"/>
                  </a:lnTo>
                  <a:lnTo>
                    <a:pt x="7619" y="681990"/>
                  </a:lnTo>
                  <a:close/>
                </a:path>
                <a:path w="7619" h="721360">
                  <a:moveTo>
                    <a:pt x="7619" y="688340"/>
                  </a:moveTo>
                  <a:lnTo>
                    <a:pt x="0" y="688340"/>
                  </a:lnTo>
                  <a:lnTo>
                    <a:pt x="0" y="694689"/>
                  </a:lnTo>
                  <a:lnTo>
                    <a:pt x="7619" y="694689"/>
                  </a:lnTo>
                  <a:lnTo>
                    <a:pt x="7619" y="688340"/>
                  </a:lnTo>
                  <a:close/>
                </a:path>
                <a:path w="7619" h="721360">
                  <a:moveTo>
                    <a:pt x="7619" y="694690"/>
                  </a:moveTo>
                  <a:lnTo>
                    <a:pt x="0" y="694690"/>
                  </a:lnTo>
                  <a:lnTo>
                    <a:pt x="0" y="701039"/>
                  </a:lnTo>
                  <a:lnTo>
                    <a:pt x="7619" y="701039"/>
                  </a:lnTo>
                  <a:lnTo>
                    <a:pt x="7619" y="694690"/>
                  </a:lnTo>
                  <a:close/>
                </a:path>
                <a:path w="7619" h="721360">
                  <a:moveTo>
                    <a:pt x="7619" y="701040"/>
                  </a:moveTo>
                  <a:lnTo>
                    <a:pt x="0" y="701040"/>
                  </a:lnTo>
                  <a:lnTo>
                    <a:pt x="0" y="707389"/>
                  </a:lnTo>
                  <a:lnTo>
                    <a:pt x="7619" y="707389"/>
                  </a:lnTo>
                  <a:lnTo>
                    <a:pt x="7619" y="701040"/>
                  </a:lnTo>
                  <a:close/>
                </a:path>
                <a:path w="7619" h="721360">
                  <a:moveTo>
                    <a:pt x="7619" y="707390"/>
                  </a:moveTo>
                  <a:lnTo>
                    <a:pt x="0" y="707390"/>
                  </a:lnTo>
                  <a:lnTo>
                    <a:pt x="0" y="713739"/>
                  </a:lnTo>
                  <a:lnTo>
                    <a:pt x="7619" y="713739"/>
                  </a:lnTo>
                  <a:lnTo>
                    <a:pt x="7619" y="707390"/>
                  </a:lnTo>
                  <a:close/>
                </a:path>
                <a:path w="7619" h="721360">
                  <a:moveTo>
                    <a:pt x="7619" y="713740"/>
                  </a:moveTo>
                  <a:lnTo>
                    <a:pt x="0" y="713740"/>
                  </a:lnTo>
                  <a:lnTo>
                    <a:pt x="0" y="720089"/>
                  </a:lnTo>
                  <a:lnTo>
                    <a:pt x="7619" y="720089"/>
                  </a:lnTo>
                  <a:lnTo>
                    <a:pt x="7619" y="713740"/>
                  </a:lnTo>
                  <a:close/>
                </a:path>
                <a:path w="7619" h="721360">
                  <a:moveTo>
                    <a:pt x="7619" y="720090"/>
                  </a:moveTo>
                  <a:lnTo>
                    <a:pt x="0" y="720090"/>
                  </a:lnTo>
                  <a:lnTo>
                    <a:pt x="0" y="721360"/>
                  </a:lnTo>
                  <a:lnTo>
                    <a:pt x="7619" y="721360"/>
                  </a:lnTo>
                  <a:lnTo>
                    <a:pt x="7619" y="720090"/>
                  </a:lnTo>
                  <a:close/>
                </a:path>
              </a:pathLst>
            </a:custGeom>
            <a:solidFill>
              <a:srgbClr val="3F00F6"/>
            </a:solidFill>
          </p:spPr>
          <p:txBody>
            <a:bodyPr bIns="0" lIns="0" rIns="0" rtlCol="0" tIns="0" wrap="square"/>
            <a:p/>
          </p:txBody>
        </p:sp>
        <p:sp>
          <p:nvSpPr>
            <p:cNvPr id="1049447" name="object 741"/>
            <p:cNvSpPr/>
            <p:nvPr/>
          </p:nvSpPr>
          <p:spPr>
            <a:xfrm>
              <a:off x="3135629" y="4457699"/>
              <a:ext cx="7620" cy="720090"/>
            </a:xfrm>
            <a:custGeom>
              <a:avLst/>
              <a:ahLst/>
              <a:rect l="l" t="t" r="r" b="b"/>
              <a:pathLst>
                <a:path w="7619" h="720089">
                  <a:moveTo>
                    <a:pt x="7619" y="0"/>
                  </a:moveTo>
                  <a:lnTo>
                    <a:pt x="5080" y="0"/>
                  </a:lnTo>
                  <a:lnTo>
                    <a:pt x="5080" y="1269"/>
                  </a:lnTo>
                  <a:lnTo>
                    <a:pt x="0" y="1269"/>
                  </a:lnTo>
                  <a:lnTo>
                    <a:pt x="0" y="2539"/>
                  </a:lnTo>
                  <a:lnTo>
                    <a:pt x="7619" y="2539"/>
                  </a:lnTo>
                  <a:lnTo>
                    <a:pt x="7619" y="0"/>
                  </a:lnTo>
                  <a:close/>
                </a:path>
                <a:path w="7619" h="720089">
                  <a:moveTo>
                    <a:pt x="7619" y="2540"/>
                  </a:moveTo>
                  <a:lnTo>
                    <a:pt x="0" y="2540"/>
                  </a:lnTo>
                  <a:lnTo>
                    <a:pt x="0" y="8889"/>
                  </a:lnTo>
                  <a:lnTo>
                    <a:pt x="7619" y="8889"/>
                  </a:lnTo>
                  <a:lnTo>
                    <a:pt x="7619" y="2540"/>
                  </a:lnTo>
                  <a:close/>
                </a:path>
                <a:path w="7619" h="720089">
                  <a:moveTo>
                    <a:pt x="7619" y="8890"/>
                  </a:moveTo>
                  <a:lnTo>
                    <a:pt x="0" y="8890"/>
                  </a:lnTo>
                  <a:lnTo>
                    <a:pt x="0" y="15239"/>
                  </a:lnTo>
                  <a:lnTo>
                    <a:pt x="7619" y="15239"/>
                  </a:lnTo>
                  <a:lnTo>
                    <a:pt x="7619" y="8890"/>
                  </a:lnTo>
                  <a:close/>
                </a:path>
                <a:path w="7619" h="720089">
                  <a:moveTo>
                    <a:pt x="7619" y="15240"/>
                  </a:moveTo>
                  <a:lnTo>
                    <a:pt x="0" y="15240"/>
                  </a:lnTo>
                  <a:lnTo>
                    <a:pt x="0" y="21589"/>
                  </a:lnTo>
                  <a:lnTo>
                    <a:pt x="7619" y="21589"/>
                  </a:lnTo>
                  <a:lnTo>
                    <a:pt x="7619" y="15240"/>
                  </a:lnTo>
                  <a:close/>
                </a:path>
                <a:path w="7619" h="720089">
                  <a:moveTo>
                    <a:pt x="7619" y="21590"/>
                  </a:moveTo>
                  <a:lnTo>
                    <a:pt x="0" y="21590"/>
                  </a:lnTo>
                  <a:lnTo>
                    <a:pt x="0" y="27939"/>
                  </a:lnTo>
                  <a:lnTo>
                    <a:pt x="7619" y="27939"/>
                  </a:lnTo>
                  <a:lnTo>
                    <a:pt x="7619" y="21590"/>
                  </a:lnTo>
                  <a:close/>
                </a:path>
                <a:path w="7619" h="720089">
                  <a:moveTo>
                    <a:pt x="7619" y="27940"/>
                  </a:moveTo>
                  <a:lnTo>
                    <a:pt x="0" y="27940"/>
                  </a:lnTo>
                  <a:lnTo>
                    <a:pt x="0" y="34289"/>
                  </a:lnTo>
                  <a:lnTo>
                    <a:pt x="7619" y="34289"/>
                  </a:lnTo>
                  <a:lnTo>
                    <a:pt x="7619" y="27940"/>
                  </a:lnTo>
                  <a:close/>
                </a:path>
                <a:path w="7619" h="720089">
                  <a:moveTo>
                    <a:pt x="7619" y="34290"/>
                  </a:moveTo>
                  <a:lnTo>
                    <a:pt x="0" y="34290"/>
                  </a:lnTo>
                  <a:lnTo>
                    <a:pt x="0" y="40639"/>
                  </a:lnTo>
                  <a:lnTo>
                    <a:pt x="7619" y="40639"/>
                  </a:lnTo>
                  <a:lnTo>
                    <a:pt x="7619" y="34290"/>
                  </a:lnTo>
                  <a:close/>
                </a:path>
                <a:path w="7619" h="720089">
                  <a:moveTo>
                    <a:pt x="7619" y="40640"/>
                  </a:moveTo>
                  <a:lnTo>
                    <a:pt x="0" y="40640"/>
                  </a:lnTo>
                  <a:lnTo>
                    <a:pt x="0" y="46989"/>
                  </a:lnTo>
                  <a:lnTo>
                    <a:pt x="7619" y="46989"/>
                  </a:lnTo>
                  <a:lnTo>
                    <a:pt x="7619" y="40640"/>
                  </a:lnTo>
                  <a:close/>
                </a:path>
                <a:path w="7619" h="720089">
                  <a:moveTo>
                    <a:pt x="7619" y="46990"/>
                  </a:moveTo>
                  <a:lnTo>
                    <a:pt x="0" y="46990"/>
                  </a:lnTo>
                  <a:lnTo>
                    <a:pt x="0" y="53339"/>
                  </a:lnTo>
                  <a:lnTo>
                    <a:pt x="7619" y="53339"/>
                  </a:lnTo>
                  <a:lnTo>
                    <a:pt x="7619" y="46990"/>
                  </a:lnTo>
                  <a:close/>
                </a:path>
                <a:path w="7619" h="720089">
                  <a:moveTo>
                    <a:pt x="7619" y="53340"/>
                  </a:moveTo>
                  <a:lnTo>
                    <a:pt x="0" y="53340"/>
                  </a:lnTo>
                  <a:lnTo>
                    <a:pt x="0" y="59689"/>
                  </a:lnTo>
                  <a:lnTo>
                    <a:pt x="7619" y="59689"/>
                  </a:lnTo>
                  <a:lnTo>
                    <a:pt x="7619" y="53340"/>
                  </a:lnTo>
                  <a:close/>
                </a:path>
                <a:path w="7619" h="720089">
                  <a:moveTo>
                    <a:pt x="7619" y="59690"/>
                  </a:moveTo>
                  <a:lnTo>
                    <a:pt x="0" y="59690"/>
                  </a:lnTo>
                  <a:lnTo>
                    <a:pt x="0" y="66039"/>
                  </a:lnTo>
                  <a:lnTo>
                    <a:pt x="7619" y="66039"/>
                  </a:lnTo>
                  <a:lnTo>
                    <a:pt x="7619" y="59690"/>
                  </a:lnTo>
                  <a:close/>
                </a:path>
                <a:path w="7619" h="720089">
                  <a:moveTo>
                    <a:pt x="7619" y="66040"/>
                  </a:moveTo>
                  <a:lnTo>
                    <a:pt x="0" y="66040"/>
                  </a:lnTo>
                  <a:lnTo>
                    <a:pt x="0" y="72389"/>
                  </a:lnTo>
                  <a:lnTo>
                    <a:pt x="7619" y="72389"/>
                  </a:lnTo>
                  <a:lnTo>
                    <a:pt x="7619" y="66040"/>
                  </a:lnTo>
                  <a:close/>
                </a:path>
                <a:path w="7619" h="720089">
                  <a:moveTo>
                    <a:pt x="7619" y="72390"/>
                  </a:moveTo>
                  <a:lnTo>
                    <a:pt x="0" y="72390"/>
                  </a:lnTo>
                  <a:lnTo>
                    <a:pt x="0" y="78739"/>
                  </a:lnTo>
                  <a:lnTo>
                    <a:pt x="7619" y="78739"/>
                  </a:lnTo>
                  <a:lnTo>
                    <a:pt x="7619" y="72390"/>
                  </a:lnTo>
                  <a:close/>
                </a:path>
                <a:path w="7619" h="720089">
                  <a:moveTo>
                    <a:pt x="7619" y="78740"/>
                  </a:moveTo>
                  <a:lnTo>
                    <a:pt x="0" y="78740"/>
                  </a:lnTo>
                  <a:lnTo>
                    <a:pt x="0" y="85089"/>
                  </a:lnTo>
                  <a:lnTo>
                    <a:pt x="7619" y="85089"/>
                  </a:lnTo>
                  <a:lnTo>
                    <a:pt x="7619" y="78740"/>
                  </a:lnTo>
                  <a:close/>
                </a:path>
                <a:path w="7619" h="720089">
                  <a:moveTo>
                    <a:pt x="7619" y="85090"/>
                  </a:moveTo>
                  <a:lnTo>
                    <a:pt x="0" y="85090"/>
                  </a:lnTo>
                  <a:lnTo>
                    <a:pt x="0" y="91439"/>
                  </a:lnTo>
                  <a:lnTo>
                    <a:pt x="7619" y="91439"/>
                  </a:lnTo>
                  <a:lnTo>
                    <a:pt x="7619" y="85090"/>
                  </a:lnTo>
                  <a:close/>
                </a:path>
                <a:path w="7619" h="720089">
                  <a:moveTo>
                    <a:pt x="7619" y="91440"/>
                  </a:moveTo>
                  <a:lnTo>
                    <a:pt x="0" y="91440"/>
                  </a:lnTo>
                  <a:lnTo>
                    <a:pt x="0" y="97789"/>
                  </a:lnTo>
                  <a:lnTo>
                    <a:pt x="7619" y="97789"/>
                  </a:lnTo>
                  <a:lnTo>
                    <a:pt x="7619" y="91440"/>
                  </a:lnTo>
                  <a:close/>
                </a:path>
                <a:path w="7619" h="720089">
                  <a:moveTo>
                    <a:pt x="7619" y="97790"/>
                  </a:moveTo>
                  <a:lnTo>
                    <a:pt x="0" y="97790"/>
                  </a:lnTo>
                  <a:lnTo>
                    <a:pt x="0" y="104139"/>
                  </a:lnTo>
                  <a:lnTo>
                    <a:pt x="7619" y="104139"/>
                  </a:lnTo>
                  <a:lnTo>
                    <a:pt x="7619" y="97790"/>
                  </a:lnTo>
                  <a:close/>
                </a:path>
                <a:path w="7619" h="720089">
                  <a:moveTo>
                    <a:pt x="7619" y="104140"/>
                  </a:moveTo>
                  <a:lnTo>
                    <a:pt x="0" y="104140"/>
                  </a:lnTo>
                  <a:lnTo>
                    <a:pt x="0" y="110489"/>
                  </a:lnTo>
                  <a:lnTo>
                    <a:pt x="7619" y="110489"/>
                  </a:lnTo>
                  <a:lnTo>
                    <a:pt x="7619" y="104140"/>
                  </a:lnTo>
                  <a:close/>
                </a:path>
                <a:path w="7619" h="720089">
                  <a:moveTo>
                    <a:pt x="7619" y="110490"/>
                  </a:moveTo>
                  <a:lnTo>
                    <a:pt x="0" y="110490"/>
                  </a:lnTo>
                  <a:lnTo>
                    <a:pt x="0" y="116839"/>
                  </a:lnTo>
                  <a:lnTo>
                    <a:pt x="7619" y="116839"/>
                  </a:lnTo>
                  <a:lnTo>
                    <a:pt x="7619" y="110490"/>
                  </a:lnTo>
                  <a:close/>
                </a:path>
                <a:path w="7619" h="720089">
                  <a:moveTo>
                    <a:pt x="7619" y="116840"/>
                  </a:moveTo>
                  <a:lnTo>
                    <a:pt x="0" y="116840"/>
                  </a:lnTo>
                  <a:lnTo>
                    <a:pt x="0" y="123189"/>
                  </a:lnTo>
                  <a:lnTo>
                    <a:pt x="7619" y="123189"/>
                  </a:lnTo>
                  <a:lnTo>
                    <a:pt x="7619" y="116840"/>
                  </a:lnTo>
                  <a:close/>
                </a:path>
                <a:path w="7619" h="720089">
                  <a:moveTo>
                    <a:pt x="7619" y="123190"/>
                  </a:moveTo>
                  <a:lnTo>
                    <a:pt x="0" y="123190"/>
                  </a:lnTo>
                  <a:lnTo>
                    <a:pt x="0" y="129539"/>
                  </a:lnTo>
                  <a:lnTo>
                    <a:pt x="7619" y="129539"/>
                  </a:lnTo>
                  <a:lnTo>
                    <a:pt x="7619" y="123190"/>
                  </a:lnTo>
                  <a:close/>
                </a:path>
                <a:path w="7619" h="720089">
                  <a:moveTo>
                    <a:pt x="7619" y="129540"/>
                  </a:moveTo>
                  <a:lnTo>
                    <a:pt x="0" y="129540"/>
                  </a:lnTo>
                  <a:lnTo>
                    <a:pt x="0" y="135889"/>
                  </a:lnTo>
                  <a:lnTo>
                    <a:pt x="7619" y="135889"/>
                  </a:lnTo>
                  <a:lnTo>
                    <a:pt x="7619" y="129540"/>
                  </a:lnTo>
                  <a:close/>
                </a:path>
                <a:path w="7619" h="720089">
                  <a:moveTo>
                    <a:pt x="7619" y="135890"/>
                  </a:moveTo>
                  <a:lnTo>
                    <a:pt x="0" y="135890"/>
                  </a:lnTo>
                  <a:lnTo>
                    <a:pt x="0" y="142239"/>
                  </a:lnTo>
                  <a:lnTo>
                    <a:pt x="7619" y="142239"/>
                  </a:lnTo>
                  <a:lnTo>
                    <a:pt x="7619" y="135890"/>
                  </a:lnTo>
                  <a:close/>
                </a:path>
                <a:path w="7619" h="720089">
                  <a:moveTo>
                    <a:pt x="7619" y="142240"/>
                  </a:moveTo>
                  <a:lnTo>
                    <a:pt x="0" y="142240"/>
                  </a:lnTo>
                  <a:lnTo>
                    <a:pt x="0" y="148589"/>
                  </a:lnTo>
                  <a:lnTo>
                    <a:pt x="7619" y="148589"/>
                  </a:lnTo>
                  <a:lnTo>
                    <a:pt x="7619" y="142240"/>
                  </a:lnTo>
                  <a:close/>
                </a:path>
                <a:path w="7619" h="720089">
                  <a:moveTo>
                    <a:pt x="7619" y="148590"/>
                  </a:moveTo>
                  <a:lnTo>
                    <a:pt x="0" y="148590"/>
                  </a:lnTo>
                  <a:lnTo>
                    <a:pt x="0" y="154939"/>
                  </a:lnTo>
                  <a:lnTo>
                    <a:pt x="7619" y="154939"/>
                  </a:lnTo>
                  <a:lnTo>
                    <a:pt x="7619" y="148590"/>
                  </a:lnTo>
                  <a:close/>
                </a:path>
                <a:path w="7619" h="720089">
                  <a:moveTo>
                    <a:pt x="7619" y="154940"/>
                  </a:moveTo>
                  <a:lnTo>
                    <a:pt x="0" y="154940"/>
                  </a:lnTo>
                  <a:lnTo>
                    <a:pt x="0" y="161289"/>
                  </a:lnTo>
                  <a:lnTo>
                    <a:pt x="7619" y="161289"/>
                  </a:lnTo>
                  <a:lnTo>
                    <a:pt x="7619" y="154940"/>
                  </a:lnTo>
                  <a:close/>
                </a:path>
                <a:path w="7619" h="720089">
                  <a:moveTo>
                    <a:pt x="7619" y="161290"/>
                  </a:moveTo>
                  <a:lnTo>
                    <a:pt x="0" y="161290"/>
                  </a:lnTo>
                  <a:lnTo>
                    <a:pt x="0" y="167639"/>
                  </a:lnTo>
                  <a:lnTo>
                    <a:pt x="7619" y="167639"/>
                  </a:lnTo>
                  <a:lnTo>
                    <a:pt x="7619" y="161290"/>
                  </a:lnTo>
                  <a:close/>
                </a:path>
                <a:path w="7619" h="720089">
                  <a:moveTo>
                    <a:pt x="7619" y="167640"/>
                  </a:moveTo>
                  <a:lnTo>
                    <a:pt x="0" y="167640"/>
                  </a:lnTo>
                  <a:lnTo>
                    <a:pt x="0" y="173989"/>
                  </a:lnTo>
                  <a:lnTo>
                    <a:pt x="7619" y="173989"/>
                  </a:lnTo>
                  <a:lnTo>
                    <a:pt x="7619" y="167640"/>
                  </a:lnTo>
                  <a:close/>
                </a:path>
                <a:path w="7619" h="720089">
                  <a:moveTo>
                    <a:pt x="7619" y="173990"/>
                  </a:moveTo>
                  <a:lnTo>
                    <a:pt x="0" y="173990"/>
                  </a:lnTo>
                  <a:lnTo>
                    <a:pt x="0" y="180339"/>
                  </a:lnTo>
                  <a:lnTo>
                    <a:pt x="1269" y="180339"/>
                  </a:lnTo>
                  <a:lnTo>
                    <a:pt x="1269" y="179069"/>
                  </a:lnTo>
                  <a:lnTo>
                    <a:pt x="2540" y="179069"/>
                  </a:lnTo>
                  <a:lnTo>
                    <a:pt x="2540" y="177800"/>
                  </a:lnTo>
                  <a:lnTo>
                    <a:pt x="5080" y="177800"/>
                  </a:lnTo>
                  <a:lnTo>
                    <a:pt x="5080" y="176530"/>
                  </a:lnTo>
                  <a:lnTo>
                    <a:pt x="6350" y="176530"/>
                  </a:lnTo>
                  <a:lnTo>
                    <a:pt x="6350" y="175260"/>
                  </a:lnTo>
                  <a:lnTo>
                    <a:pt x="7619" y="175260"/>
                  </a:lnTo>
                  <a:lnTo>
                    <a:pt x="7619" y="173990"/>
                  </a:lnTo>
                  <a:close/>
                </a:path>
                <a:path w="7619" h="720089">
                  <a:moveTo>
                    <a:pt x="7619" y="299719"/>
                  </a:moveTo>
                  <a:lnTo>
                    <a:pt x="0" y="299719"/>
                  </a:lnTo>
                  <a:lnTo>
                    <a:pt x="0" y="307339"/>
                  </a:lnTo>
                  <a:lnTo>
                    <a:pt x="7619" y="307339"/>
                  </a:lnTo>
                  <a:lnTo>
                    <a:pt x="7619" y="299719"/>
                  </a:lnTo>
                  <a:close/>
                </a:path>
                <a:path w="7619" h="720089">
                  <a:moveTo>
                    <a:pt x="7619" y="307340"/>
                  </a:moveTo>
                  <a:lnTo>
                    <a:pt x="0" y="307340"/>
                  </a:lnTo>
                  <a:lnTo>
                    <a:pt x="0" y="351789"/>
                  </a:lnTo>
                  <a:lnTo>
                    <a:pt x="7619" y="351789"/>
                  </a:lnTo>
                  <a:lnTo>
                    <a:pt x="7619" y="307340"/>
                  </a:lnTo>
                  <a:close/>
                </a:path>
                <a:path w="7619" h="720089">
                  <a:moveTo>
                    <a:pt x="7619" y="351790"/>
                  </a:moveTo>
                  <a:lnTo>
                    <a:pt x="0" y="351790"/>
                  </a:lnTo>
                  <a:lnTo>
                    <a:pt x="0" y="425450"/>
                  </a:lnTo>
                  <a:lnTo>
                    <a:pt x="7619" y="425450"/>
                  </a:lnTo>
                  <a:lnTo>
                    <a:pt x="7619" y="351790"/>
                  </a:lnTo>
                  <a:close/>
                </a:path>
                <a:path w="7619" h="720089">
                  <a:moveTo>
                    <a:pt x="1269" y="542290"/>
                  </a:moveTo>
                  <a:lnTo>
                    <a:pt x="0" y="542290"/>
                  </a:lnTo>
                  <a:lnTo>
                    <a:pt x="0" y="548639"/>
                  </a:lnTo>
                  <a:lnTo>
                    <a:pt x="7619" y="548639"/>
                  </a:lnTo>
                  <a:lnTo>
                    <a:pt x="7619" y="547369"/>
                  </a:lnTo>
                  <a:lnTo>
                    <a:pt x="6350" y="547369"/>
                  </a:lnTo>
                  <a:lnTo>
                    <a:pt x="6350" y="546100"/>
                  </a:lnTo>
                  <a:lnTo>
                    <a:pt x="5080" y="546100"/>
                  </a:lnTo>
                  <a:lnTo>
                    <a:pt x="5080" y="544830"/>
                  </a:lnTo>
                  <a:lnTo>
                    <a:pt x="2540" y="544830"/>
                  </a:lnTo>
                  <a:lnTo>
                    <a:pt x="2540" y="543560"/>
                  </a:lnTo>
                  <a:lnTo>
                    <a:pt x="1269" y="543560"/>
                  </a:lnTo>
                  <a:lnTo>
                    <a:pt x="1269" y="542290"/>
                  </a:lnTo>
                  <a:close/>
                </a:path>
                <a:path w="7619" h="720089">
                  <a:moveTo>
                    <a:pt x="7619" y="548640"/>
                  </a:moveTo>
                  <a:lnTo>
                    <a:pt x="0" y="548640"/>
                  </a:lnTo>
                  <a:lnTo>
                    <a:pt x="0" y="554989"/>
                  </a:lnTo>
                  <a:lnTo>
                    <a:pt x="7619" y="554989"/>
                  </a:lnTo>
                  <a:lnTo>
                    <a:pt x="7619" y="548640"/>
                  </a:lnTo>
                  <a:close/>
                </a:path>
                <a:path w="7619" h="720089">
                  <a:moveTo>
                    <a:pt x="7619" y="554990"/>
                  </a:moveTo>
                  <a:lnTo>
                    <a:pt x="0" y="554990"/>
                  </a:lnTo>
                  <a:lnTo>
                    <a:pt x="0" y="561339"/>
                  </a:lnTo>
                  <a:lnTo>
                    <a:pt x="7619" y="561339"/>
                  </a:lnTo>
                  <a:lnTo>
                    <a:pt x="7619" y="554990"/>
                  </a:lnTo>
                  <a:close/>
                </a:path>
                <a:path w="7619" h="720089">
                  <a:moveTo>
                    <a:pt x="7619" y="561340"/>
                  </a:moveTo>
                  <a:lnTo>
                    <a:pt x="0" y="561340"/>
                  </a:lnTo>
                  <a:lnTo>
                    <a:pt x="0" y="567689"/>
                  </a:lnTo>
                  <a:lnTo>
                    <a:pt x="7619" y="567689"/>
                  </a:lnTo>
                  <a:lnTo>
                    <a:pt x="7619" y="561340"/>
                  </a:lnTo>
                  <a:close/>
                </a:path>
                <a:path w="7619" h="720089">
                  <a:moveTo>
                    <a:pt x="7619" y="567690"/>
                  </a:moveTo>
                  <a:lnTo>
                    <a:pt x="0" y="567690"/>
                  </a:lnTo>
                  <a:lnTo>
                    <a:pt x="0" y="574039"/>
                  </a:lnTo>
                  <a:lnTo>
                    <a:pt x="7619" y="574039"/>
                  </a:lnTo>
                  <a:lnTo>
                    <a:pt x="7619" y="567690"/>
                  </a:lnTo>
                  <a:close/>
                </a:path>
                <a:path w="7619" h="720089">
                  <a:moveTo>
                    <a:pt x="7619" y="574040"/>
                  </a:moveTo>
                  <a:lnTo>
                    <a:pt x="0" y="574040"/>
                  </a:lnTo>
                  <a:lnTo>
                    <a:pt x="0" y="580389"/>
                  </a:lnTo>
                  <a:lnTo>
                    <a:pt x="7619" y="580389"/>
                  </a:lnTo>
                  <a:lnTo>
                    <a:pt x="7619" y="574040"/>
                  </a:lnTo>
                  <a:close/>
                </a:path>
                <a:path w="7619" h="720089">
                  <a:moveTo>
                    <a:pt x="7619" y="580390"/>
                  </a:moveTo>
                  <a:lnTo>
                    <a:pt x="0" y="580390"/>
                  </a:lnTo>
                  <a:lnTo>
                    <a:pt x="0" y="586739"/>
                  </a:lnTo>
                  <a:lnTo>
                    <a:pt x="7619" y="586739"/>
                  </a:lnTo>
                  <a:lnTo>
                    <a:pt x="7619" y="580390"/>
                  </a:lnTo>
                  <a:close/>
                </a:path>
                <a:path w="7619" h="720089">
                  <a:moveTo>
                    <a:pt x="7619" y="586740"/>
                  </a:moveTo>
                  <a:lnTo>
                    <a:pt x="0" y="586740"/>
                  </a:lnTo>
                  <a:lnTo>
                    <a:pt x="0" y="593089"/>
                  </a:lnTo>
                  <a:lnTo>
                    <a:pt x="7619" y="593089"/>
                  </a:lnTo>
                  <a:lnTo>
                    <a:pt x="7619" y="586740"/>
                  </a:lnTo>
                  <a:close/>
                </a:path>
                <a:path w="7619" h="720089">
                  <a:moveTo>
                    <a:pt x="7619" y="593090"/>
                  </a:moveTo>
                  <a:lnTo>
                    <a:pt x="0" y="593090"/>
                  </a:lnTo>
                  <a:lnTo>
                    <a:pt x="0" y="599439"/>
                  </a:lnTo>
                  <a:lnTo>
                    <a:pt x="7619" y="599439"/>
                  </a:lnTo>
                  <a:lnTo>
                    <a:pt x="7619" y="593090"/>
                  </a:lnTo>
                  <a:close/>
                </a:path>
                <a:path w="7619" h="720089">
                  <a:moveTo>
                    <a:pt x="7619" y="599440"/>
                  </a:moveTo>
                  <a:lnTo>
                    <a:pt x="0" y="599440"/>
                  </a:lnTo>
                  <a:lnTo>
                    <a:pt x="0" y="605789"/>
                  </a:lnTo>
                  <a:lnTo>
                    <a:pt x="7619" y="605789"/>
                  </a:lnTo>
                  <a:lnTo>
                    <a:pt x="7619" y="599440"/>
                  </a:lnTo>
                  <a:close/>
                </a:path>
                <a:path w="7619" h="720089">
                  <a:moveTo>
                    <a:pt x="7619" y="605790"/>
                  </a:moveTo>
                  <a:lnTo>
                    <a:pt x="0" y="605790"/>
                  </a:lnTo>
                  <a:lnTo>
                    <a:pt x="0" y="612139"/>
                  </a:lnTo>
                  <a:lnTo>
                    <a:pt x="7619" y="612139"/>
                  </a:lnTo>
                  <a:lnTo>
                    <a:pt x="7619" y="605790"/>
                  </a:lnTo>
                  <a:close/>
                </a:path>
                <a:path w="7619" h="720089">
                  <a:moveTo>
                    <a:pt x="7619" y="612140"/>
                  </a:moveTo>
                  <a:lnTo>
                    <a:pt x="0" y="612140"/>
                  </a:lnTo>
                  <a:lnTo>
                    <a:pt x="0" y="618489"/>
                  </a:lnTo>
                  <a:lnTo>
                    <a:pt x="7619" y="618489"/>
                  </a:lnTo>
                  <a:lnTo>
                    <a:pt x="7619" y="612140"/>
                  </a:lnTo>
                  <a:close/>
                </a:path>
                <a:path w="7619" h="720089">
                  <a:moveTo>
                    <a:pt x="7619" y="618490"/>
                  </a:moveTo>
                  <a:lnTo>
                    <a:pt x="0" y="618490"/>
                  </a:lnTo>
                  <a:lnTo>
                    <a:pt x="0" y="624839"/>
                  </a:lnTo>
                  <a:lnTo>
                    <a:pt x="7619" y="624839"/>
                  </a:lnTo>
                  <a:lnTo>
                    <a:pt x="7619" y="618490"/>
                  </a:lnTo>
                  <a:close/>
                </a:path>
                <a:path w="7619" h="720089">
                  <a:moveTo>
                    <a:pt x="7619" y="624840"/>
                  </a:moveTo>
                  <a:lnTo>
                    <a:pt x="0" y="624840"/>
                  </a:lnTo>
                  <a:lnTo>
                    <a:pt x="0" y="631189"/>
                  </a:lnTo>
                  <a:lnTo>
                    <a:pt x="7619" y="631189"/>
                  </a:lnTo>
                  <a:lnTo>
                    <a:pt x="7619" y="624840"/>
                  </a:lnTo>
                  <a:close/>
                </a:path>
                <a:path w="7619" h="720089">
                  <a:moveTo>
                    <a:pt x="7619" y="631190"/>
                  </a:moveTo>
                  <a:lnTo>
                    <a:pt x="0" y="631190"/>
                  </a:lnTo>
                  <a:lnTo>
                    <a:pt x="0" y="637539"/>
                  </a:lnTo>
                  <a:lnTo>
                    <a:pt x="7619" y="637539"/>
                  </a:lnTo>
                  <a:lnTo>
                    <a:pt x="7619" y="631190"/>
                  </a:lnTo>
                  <a:close/>
                </a:path>
                <a:path w="7619" h="720089">
                  <a:moveTo>
                    <a:pt x="7619" y="637540"/>
                  </a:moveTo>
                  <a:lnTo>
                    <a:pt x="0" y="637540"/>
                  </a:lnTo>
                  <a:lnTo>
                    <a:pt x="0" y="643889"/>
                  </a:lnTo>
                  <a:lnTo>
                    <a:pt x="7619" y="643889"/>
                  </a:lnTo>
                  <a:lnTo>
                    <a:pt x="7619" y="637540"/>
                  </a:lnTo>
                  <a:close/>
                </a:path>
                <a:path w="7619" h="720089">
                  <a:moveTo>
                    <a:pt x="7619" y="643890"/>
                  </a:moveTo>
                  <a:lnTo>
                    <a:pt x="0" y="643890"/>
                  </a:lnTo>
                  <a:lnTo>
                    <a:pt x="0" y="650239"/>
                  </a:lnTo>
                  <a:lnTo>
                    <a:pt x="7619" y="650239"/>
                  </a:lnTo>
                  <a:lnTo>
                    <a:pt x="7619" y="643890"/>
                  </a:lnTo>
                  <a:close/>
                </a:path>
                <a:path w="7619" h="720089">
                  <a:moveTo>
                    <a:pt x="7619" y="650240"/>
                  </a:moveTo>
                  <a:lnTo>
                    <a:pt x="0" y="650240"/>
                  </a:lnTo>
                  <a:lnTo>
                    <a:pt x="0" y="656589"/>
                  </a:lnTo>
                  <a:lnTo>
                    <a:pt x="7619" y="656589"/>
                  </a:lnTo>
                  <a:lnTo>
                    <a:pt x="7619" y="650240"/>
                  </a:lnTo>
                  <a:close/>
                </a:path>
                <a:path w="7619" h="720089">
                  <a:moveTo>
                    <a:pt x="7619" y="656590"/>
                  </a:moveTo>
                  <a:lnTo>
                    <a:pt x="0" y="656590"/>
                  </a:lnTo>
                  <a:lnTo>
                    <a:pt x="0" y="662939"/>
                  </a:lnTo>
                  <a:lnTo>
                    <a:pt x="7619" y="662939"/>
                  </a:lnTo>
                  <a:lnTo>
                    <a:pt x="7619" y="656590"/>
                  </a:lnTo>
                  <a:close/>
                </a:path>
                <a:path w="7619" h="720089">
                  <a:moveTo>
                    <a:pt x="7619" y="662940"/>
                  </a:moveTo>
                  <a:lnTo>
                    <a:pt x="0" y="662940"/>
                  </a:lnTo>
                  <a:lnTo>
                    <a:pt x="0" y="669289"/>
                  </a:lnTo>
                  <a:lnTo>
                    <a:pt x="7619" y="669289"/>
                  </a:lnTo>
                  <a:lnTo>
                    <a:pt x="7619" y="662940"/>
                  </a:lnTo>
                  <a:close/>
                </a:path>
                <a:path w="7619" h="720089">
                  <a:moveTo>
                    <a:pt x="7619" y="669290"/>
                  </a:moveTo>
                  <a:lnTo>
                    <a:pt x="0" y="669290"/>
                  </a:lnTo>
                  <a:lnTo>
                    <a:pt x="0" y="675639"/>
                  </a:lnTo>
                  <a:lnTo>
                    <a:pt x="7619" y="675639"/>
                  </a:lnTo>
                  <a:lnTo>
                    <a:pt x="7619" y="669290"/>
                  </a:lnTo>
                  <a:close/>
                </a:path>
                <a:path w="7619" h="720089">
                  <a:moveTo>
                    <a:pt x="7619" y="675640"/>
                  </a:moveTo>
                  <a:lnTo>
                    <a:pt x="0" y="675640"/>
                  </a:lnTo>
                  <a:lnTo>
                    <a:pt x="0" y="681989"/>
                  </a:lnTo>
                  <a:lnTo>
                    <a:pt x="7619" y="681989"/>
                  </a:lnTo>
                  <a:lnTo>
                    <a:pt x="7619" y="675640"/>
                  </a:lnTo>
                  <a:close/>
                </a:path>
                <a:path w="7619" h="720089">
                  <a:moveTo>
                    <a:pt x="7619" y="681990"/>
                  </a:moveTo>
                  <a:lnTo>
                    <a:pt x="0" y="681990"/>
                  </a:lnTo>
                  <a:lnTo>
                    <a:pt x="0" y="688339"/>
                  </a:lnTo>
                  <a:lnTo>
                    <a:pt x="7619" y="688339"/>
                  </a:lnTo>
                  <a:lnTo>
                    <a:pt x="7619" y="681990"/>
                  </a:lnTo>
                  <a:close/>
                </a:path>
                <a:path w="7619" h="720089">
                  <a:moveTo>
                    <a:pt x="7619" y="688340"/>
                  </a:moveTo>
                  <a:lnTo>
                    <a:pt x="0" y="688340"/>
                  </a:lnTo>
                  <a:lnTo>
                    <a:pt x="0" y="694689"/>
                  </a:lnTo>
                  <a:lnTo>
                    <a:pt x="7619" y="694689"/>
                  </a:lnTo>
                  <a:lnTo>
                    <a:pt x="7619" y="688340"/>
                  </a:lnTo>
                  <a:close/>
                </a:path>
                <a:path w="7619" h="720089">
                  <a:moveTo>
                    <a:pt x="7619" y="694690"/>
                  </a:moveTo>
                  <a:lnTo>
                    <a:pt x="0" y="694690"/>
                  </a:lnTo>
                  <a:lnTo>
                    <a:pt x="0" y="701039"/>
                  </a:lnTo>
                  <a:lnTo>
                    <a:pt x="7619" y="701039"/>
                  </a:lnTo>
                  <a:lnTo>
                    <a:pt x="7619" y="694690"/>
                  </a:lnTo>
                  <a:close/>
                </a:path>
                <a:path w="7619" h="720089">
                  <a:moveTo>
                    <a:pt x="7619" y="701040"/>
                  </a:moveTo>
                  <a:lnTo>
                    <a:pt x="0" y="701040"/>
                  </a:lnTo>
                  <a:lnTo>
                    <a:pt x="0" y="707389"/>
                  </a:lnTo>
                  <a:lnTo>
                    <a:pt x="7619" y="707389"/>
                  </a:lnTo>
                  <a:lnTo>
                    <a:pt x="7619" y="701040"/>
                  </a:lnTo>
                  <a:close/>
                </a:path>
                <a:path w="7619" h="720089">
                  <a:moveTo>
                    <a:pt x="7619" y="707390"/>
                  </a:moveTo>
                  <a:lnTo>
                    <a:pt x="0" y="707390"/>
                  </a:lnTo>
                  <a:lnTo>
                    <a:pt x="0" y="713739"/>
                  </a:lnTo>
                  <a:lnTo>
                    <a:pt x="7619" y="713739"/>
                  </a:lnTo>
                  <a:lnTo>
                    <a:pt x="7619" y="707390"/>
                  </a:lnTo>
                  <a:close/>
                </a:path>
                <a:path w="7619" h="720089">
                  <a:moveTo>
                    <a:pt x="7619" y="713740"/>
                  </a:moveTo>
                  <a:lnTo>
                    <a:pt x="0" y="713740"/>
                  </a:lnTo>
                  <a:lnTo>
                    <a:pt x="0" y="720089"/>
                  </a:lnTo>
                  <a:lnTo>
                    <a:pt x="7619" y="720089"/>
                  </a:lnTo>
                  <a:lnTo>
                    <a:pt x="7619" y="713740"/>
                  </a:lnTo>
                  <a:close/>
                </a:path>
              </a:pathLst>
            </a:custGeom>
            <a:solidFill>
              <a:srgbClr val="3E00F6"/>
            </a:solidFill>
          </p:spPr>
          <p:txBody>
            <a:bodyPr bIns="0" lIns="0" rIns="0" rtlCol="0" tIns="0" wrap="square"/>
            <a:p/>
          </p:txBody>
        </p:sp>
        <p:sp>
          <p:nvSpPr>
            <p:cNvPr id="1049448" name="object 742"/>
            <p:cNvSpPr/>
            <p:nvPr/>
          </p:nvSpPr>
          <p:spPr>
            <a:xfrm>
              <a:off x="3129279" y="4458969"/>
              <a:ext cx="6350" cy="717550"/>
            </a:xfrm>
            <a:custGeom>
              <a:avLst/>
              <a:ahLst/>
              <a:rect l="l" t="t" r="r" b="b"/>
              <a:pathLst>
                <a:path w="6350" h="717550">
                  <a:moveTo>
                    <a:pt x="6350" y="0"/>
                  </a:moveTo>
                  <a:lnTo>
                    <a:pt x="1269" y="0"/>
                  </a:lnTo>
                  <a:lnTo>
                    <a:pt x="1269" y="1269"/>
                  </a:lnTo>
                  <a:lnTo>
                    <a:pt x="6350" y="1269"/>
                  </a:lnTo>
                  <a:lnTo>
                    <a:pt x="6350" y="0"/>
                  </a:lnTo>
                  <a:close/>
                </a:path>
                <a:path w="6350" h="717550">
                  <a:moveTo>
                    <a:pt x="6350" y="1269"/>
                  </a:moveTo>
                  <a:lnTo>
                    <a:pt x="0" y="1269"/>
                  </a:lnTo>
                  <a:lnTo>
                    <a:pt x="0" y="7619"/>
                  </a:lnTo>
                  <a:lnTo>
                    <a:pt x="6350" y="7619"/>
                  </a:lnTo>
                  <a:lnTo>
                    <a:pt x="6350" y="1269"/>
                  </a:lnTo>
                  <a:close/>
                </a:path>
                <a:path w="6350" h="717550">
                  <a:moveTo>
                    <a:pt x="6350" y="7619"/>
                  </a:moveTo>
                  <a:lnTo>
                    <a:pt x="0" y="7619"/>
                  </a:lnTo>
                  <a:lnTo>
                    <a:pt x="0" y="13969"/>
                  </a:lnTo>
                  <a:lnTo>
                    <a:pt x="6350" y="13969"/>
                  </a:lnTo>
                  <a:lnTo>
                    <a:pt x="6350" y="7619"/>
                  </a:lnTo>
                  <a:close/>
                </a:path>
                <a:path w="6350" h="717550">
                  <a:moveTo>
                    <a:pt x="6350" y="13969"/>
                  </a:moveTo>
                  <a:lnTo>
                    <a:pt x="0" y="13969"/>
                  </a:lnTo>
                  <a:lnTo>
                    <a:pt x="0" y="20319"/>
                  </a:lnTo>
                  <a:lnTo>
                    <a:pt x="6350" y="20319"/>
                  </a:lnTo>
                  <a:lnTo>
                    <a:pt x="6350" y="13969"/>
                  </a:lnTo>
                  <a:close/>
                </a:path>
                <a:path w="6350" h="717550">
                  <a:moveTo>
                    <a:pt x="6350" y="20319"/>
                  </a:moveTo>
                  <a:lnTo>
                    <a:pt x="0" y="20319"/>
                  </a:lnTo>
                  <a:lnTo>
                    <a:pt x="0" y="26669"/>
                  </a:lnTo>
                  <a:lnTo>
                    <a:pt x="6350" y="26669"/>
                  </a:lnTo>
                  <a:lnTo>
                    <a:pt x="6350" y="20319"/>
                  </a:lnTo>
                  <a:close/>
                </a:path>
                <a:path w="6350" h="717550">
                  <a:moveTo>
                    <a:pt x="6350" y="26669"/>
                  </a:moveTo>
                  <a:lnTo>
                    <a:pt x="0" y="26669"/>
                  </a:lnTo>
                  <a:lnTo>
                    <a:pt x="0" y="33019"/>
                  </a:lnTo>
                  <a:lnTo>
                    <a:pt x="6350" y="33019"/>
                  </a:lnTo>
                  <a:lnTo>
                    <a:pt x="6350" y="26669"/>
                  </a:lnTo>
                  <a:close/>
                </a:path>
                <a:path w="6350" h="717550">
                  <a:moveTo>
                    <a:pt x="6350" y="33019"/>
                  </a:moveTo>
                  <a:lnTo>
                    <a:pt x="0" y="33019"/>
                  </a:lnTo>
                  <a:lnTo>
                    <a:pt x="0" y="39369"/>
                  </a:lnTo>
                  <a:lnTo>
                    <a:pt x="6350" y="39369"/>
                  </a:lnTo>
                  <a:lnTo>
                    <a:pt x="6350" y="33019"/>
                  </a:lnTo>
                  <a:close/>
                </a:path>
                <a:path w="6350" h="717550">
                  <a:moveTo>
                    <a:pt x="6350" y="39369"/>
                  </a:moveTo>
                  <a:lnTo>
                    <a:pt x="0" y="39369"/>
                  </a:lnTo>
                  <a:lnTo>
                    <a:pt x="0" y="45719"/>
                  </a:lnTo>
                  <a:lnTo>
                    <a:pt x="6350" y="45719"/>
                  </a:lnTo>
                  <a:lnTo>
                    <a:pt x="6350" y="39369"/>
                  </a:lnTo>
                  <a:close/>
                </a:path>
                <a:path w="6350" h="717550">
                  <a:moveTo>
                    <a:pt x="6350" y="45719"/>
                  </a:moveTo>
                  <a:lnTo>
                    <a:pt x="0" y="45719"/>
                  </a:lnTo>
                  <a:lnTo>
                    <a:pt x="0" y="52069"/>
                  </a:lnTo>
                  <a:lnTo>
                    <a:pt x="6350" y="52069"/>
                  </a:lnTo>
                  <a:lnTo>
                    <a:pt x="6350" y="45719"/>
                  </a:lnTo>
                  <a:close/>
                </a:path>
                <a:path w="6350" h="717550">
                  <a:moveTo>
                    <a:pt x="6350" y="52069"/>
                  </a:moveTo>
                  <a:lnTo>
                    <a:pt x="0" y="52069"/>
                  </a:lnTo>
                  <a:lnTo>
                    <a:pt x="0" y="58419"/>
                  </a:lnTo>
                  <a:lnTo>
                    <a:pt x="6350" y="58419"/>
                  </a:lnTo>
                  <a:lnTo>
                    <a:pt x="6350" y="52069"/>
                  </a:lnTo>
                  <a:close/>
                </a:path>
                <a:path w="6350" h="717550">
                  <a:moveTo>
                    <a:pt x="6350" y="58419"/>
                  </a:moveTo>
                  <a:lnTo>
                    <a:pt x="0" y="58419"/>
                  </a:lnTo>
                  <a:lnTo>
                    <a:pt x="0" y="64769"/>
                  </a:lnTo>
                  <a:lnTo>
                    <a:pt x="6350" y="64769"/>
                  </a:lnTo>
                  <a:lnTo>
                    <a:pt x="6350" y="58419"/>
                  </a:lnTo>
                  <a:close/>
                </a:path>
                <a:path w="6350" h="717550">
                  <a:moveTo>
                    <a:pt x="6350" y="64769"/>
                  </a:moveTo>
                  <a:lnTo>
                    <a:pt x="0" y="64769"/>
                  </a:lnTo>
                  <a:lnTo>
                    <a:pt x="0" y="71119"/>
                  </a:lnTo>
                  <a:lnTo>
                    <a:pt x="6350" y="71119"/>
                  </a:lnTo>
                  <a:lnTo>
                    <a:pt x="6350" y="64769"/>
                  </a:lnTo>
                  <a:close/>
                </a:path>
                <a:path w="6350" h="717550">
                  <a:moveTo>
                    <a:pt x="6350" y="71119"/>
                  </a:moveTo>
                  <a:lnTo>
                    <a:pt x="0" y="71119"/>
                  </a:lnTo>
                  <a:lnTo>
                    <a:pt x="0" y="77469"/>
                  </a:lnTo>
                  <a:lnTo>
                    <a:pt x="6350" y="77469"/>
                  </a:lnTo>
                  <a:lnTo>
                    <a:pt x="6350" y="71119"/>
                  </a:lnTo>
                  <a:close/>
                </a:path>
                <a:path w="6350" h="717550">
                  <a:moveTo>
                    <a:pt x="6350" y="77469"/>
                  </a:moveTo>
                  <a:lnTo>
                    <a:pt x="0" y="77469"/>
                  </a:lnTo>
                  <a:lnTo>
                    <a:pt x="0" y="83819"/>
                  </a:lnTo>
                  <a:lnTo>
                    <a:pt x="6350" y="83819"/>
                  </a:lnTo>
                  <a:lnTo>
                    <a:pt x="6350" y="77469"/>
                  </a:lnTo>
                  <a:close/>
                </a:path>
                <a:path w="6350" h="717550">
                  <a:moveTo>
                    <a:pt x="6350" y="83819"/>
                  </a:moveTo>
                  <a:lnTo>
                    <a:pt x="0" y="83819"/>
                  </a:lnTo>
                  <a:lnTo>
                    <a:pt x="0" y="90169"/>
                  </a:lnTo>
                  <a:lnTo>
                    <a:pt x="6350" y="90169"/>
                  </a:lnTo>
                  <a:lnTo>
                    <a:pt x="6350" y="83819"/>
                  </a:lnTo>
                  <a:close/>
                </a:path>
                <a:path w="6350" h="717550">
                  <a:moveTo>
                    <a:pt x="6350" y="90169"/>
                  </a:moveTo>
                  <a:lnTo>
                    <a:pt x="0" y="90169"/>
                  </a:lnTo>
                  <a:lnTo>
                    <a:pt x="0" y="96519"/>
                  </a:lnTo>
                  <a:lnTo>
                    <a:pt x="6350" y="96519"/>
                  </a:lnTo>
                  <a:lnTo>
                    <a:pt x="6350" y="90169"/>
                  </a:lnTo>
                  <a:close/>
                </a:path>
                <a:path w="6350" h="717550">
                  <a:moveTo>
                    <a:pt x="6350" y="96519"/>
                  </a:moveTo>
                  <a:lnTo>
                    <a:pt x="0" y="96519"/>
                  </a:lnTo>
                  <a:lnTo>
                    <a:pt x="0" y="102869"/>
                  </a:lnTo>
                  <a:lnTo>
                    <a:pt x="6350" y="102869"/>
                  </a:lnTo>
                  <a:lnTo>
                    <a:pt x="6350" y="96519"/>
                  </a:lnTo>
                  <a:close/>
                </a:path>
                <a:path w="6350" h="717550">
                  <a:moveTo>
                    <a:pt x="6350" y="102869"/>
                  </a:moveTo>
                  <a:lnTo>
                    <a:pt x="0" y="102869"/>
                  </a:lnTo>
                  <a:lnTo>
                    <a:pt x="0" y="109219"/>
                  </a:lnTo>
                  <a:lnTo>
                    <a:pt x="6350" y="109219"/>
                  </a:lnTo>
                  <a:lnTo>
                    <a:pt x="6350" y="102869"/>
                  </a:lnTo>
                  <a:close/>
                </a:path>
                <a:path w="6350" h="717550">
                  <a:moveTo>
                    <a:pt x="6350" y="109219"/>
                  </a:moveTo>
                  <a:lnTo>
                    <a:pt x="0" y="109219"/>
                  </a:lnTo>
                  <a:lnTo>
                    <a:pt x="0" y="115569"/>
                  </a:lnTo>
                  <a:lnTo>
                    <a:pt x="6350" y="115569"/>
                  </a:lnTo>
                  <a:lnTo>
                    <a:pt x="6350" y="109219"/>
                  </a:lnTo>
                  <a:close/>
                </a:path>
                <a:path w="6350" h="717550">
                  <a:moveTo>
                    <a:pt x="6350" y="115569"/>
                  </a:moveTo>
                  <a:lnTo>
                    <a:pt x="0" y="115569"/>
                  </a:lnTo>
                  <a:lnTo>
                    <a:pt x="0" y="121919"/>
                  </a:lnTo>
                  <a:lnTo>
                    <a:pt x="6350" y="121919"/>
                  </a:lnTo>
                  <a:lnTo>
                    <a:pt x="6350" y="115569"/>
                  </a:lnTo>
                  <a:close/>
                </a:path>
                <a:path w="6350" h="717550">
                  <a:moveTo>
                    <a:pt x="6350" y="121919"/>
                  </a:moveTo>
                  <a:lnTo>
                    <a:pt x="0" y="121919"/>
                  </a:lnTo>
                  <a:lnTo>
                    <a:pt x="0" y="128269"/>
                  </a:lnTo>
                  <a:lnTo>
                    <a:pt x="6350" y="128269"/>
                  </a:lnTo>
                  <a:lnTo>
                    <a:pt x="6350" y="121919"/>
                  </a:lnTo>
                  <a:close/>
                </a:path>
                <a:path w="6350" h="717550">
                  <a:moveTo>
                    <a:pt x="6350" y="128269"/>
                  </a:moveTo>
                  <a:lnTo>
                    <a:pt x="0" y="128269"/>
                  </a:lnTo>
                  <a:lnTo>
                    <a:pt x="0" y="134619"/>
                  </a:lnTo>
                  <a:lnTo>
                    <a:pt x="6350" y="134619"/>
                  </a:lnTo>
                  <a:lnTo>
                    <a:pt x="6350" y="128269"/>
                  </a:lnTo>
                  <a:close/>
                </a:path>
                <a:path w="6350" h="717550">
                  <a:moveTo>
                    <a:pt x="6350" y="134619"/>
                  </a:moveTo>
                  <a:lnTo>
                    <a:pt x="0" y="134619"/>
                  </a:lnTo>
                  <a:lnTo>
                    <a:pt x="0" y="140969"/>
                  </a:lnTo>
                  <a:lnTo>
                    <a:pt x="6350" y="140969"/>
                  </a:lnTo>
                  <a:lnTo>
                    <a:pt x="6350" y="134619"/>
                  </a:lnTo>
                  <a:close/>
                </a:path>
                <a:path w="6350" h="717550">
                  <a:moveTo>
                    <a:pt x="6350" y="140969"/>
                  </a:moveTo>
                  <a:lnTo>
                    <a:pt x="0" y="140969"/>
                  </a:lnTo>
                  <a:lnTo>
                    <a:pt x="0" y="147319"/>
                  </a:lnTo>
                  <a:lnTo>
                    <a:pt x="6350" y="147319"/>
                  </a:lnTo>
                  <a:lnTo>
                    <a:pt x="6350" y="140969"/>
                  </a:lnTo>
                  <a:close/>
                </a:path>
                <a:path w="6350" h="717550">
                  <a:moveTo>
                    <a:pt x="6350" y="147319"/>
                  </a:moveTo>
                  <a:lnTo>
                    <a:pt x="0" y="147319"/>
                  </a:lnTo>
                  <a:lnTo>
                    <a:pt x="0" y="153669"/>
                  </a:lnTo>
                  <a:lnTo>
                    <a:pt x="6350" y="153669"/>
                  </a:lnTo>
                  <a:lnTo>
                    <a:pt x="6350" y="147319"/>
                  </a:lnTo>
                  <a:close/>
                </a:path>
                <a:path w="6350" h="717550">
                  <a:moveTo>
                    <a:pt x="6350" y="153669"/>
                  </a:moveTo>
                  <a:lnTo>
                    <a:pt x="0" y="153669"/>
                  </a:lnTo>
                  <a:lnTo>
                    <a:pt x="0" y="160019"/>
                  </a:lnTo>
                  <a:lnTo>
                    <a:pt x="6350" y="160019"/>
                  </a:lnTo>
                  <a:lnTo>
                    <a:pt x="6350" y="153669"/>
                  </a:lnTo>
                  <a:close/>
                </a:path>
                <a:path w="6350" h="717550">
                  <a:moveTo>
                    <a:pt x="6350" y="160019"/>
                  </a:moveTo>
                  <a:lnTo>
                    <a:pt x="0" y="160019"/>
                  </a:lnTo>
                  <a:lnTo>
                    <a:pt x="0" y="166369"/>
                  </a:lnTo>
                  <a:lnTo>
                    <a:pt x="6350" y="166369"/>
                  </a:lnTo>
                  <a:lnTo>
                    <a:pt x="6350" y="160019"/>
                  </a:lnTo>
                  <a:close/>
                </a:path>
                <a:path w="6350" h="717550">
                  <a:moveTo>
                    <a:pt x="6350" y="166369"/>
                  </a:moveTo>
                  <a:lnTo>
                    <a:pt x="0" y="166369"/>
                  </a:lnTo>
                  <a:lnTo>
                    <a:pt x="0" y="172719"/>
                  </a:lnTo>
                  <a:lnTo>
                    <a:pt x="6350" y="172719"/>
                  </a:lnTo>
                  <a:lnTo>
                    <a:pt x="6350" y="166369"/>
                  </a:lnTo>
                  <a:close/>
                </a:path>
                <a:path w="6350" h="717550">
                  <a:moveTo>
                    <a:pt x="6350" y="172719"/>
                  </a:moveTo>
                  <a:lnTo>
                    <a:pt x="0" y="172719"/>
                  </a:lnTo>
                  <a:lnTo>
                    <a:pt x="0" y="179069"/>
                  </a:lnTo>
                  <a:lnTo>
                    <a:pt x="6350" y="179069"/>
                  </a:lnTo>
                  <a:lnTo>
                    <a:pt x="6350" y="172719"/>
                  </a:lnTo>
                  <a:close/>
                </a:path>
                <a:path w="6350" h="717550">
                  <a:moveTo>
                    <a:pt x="6350" y="179070"/>
                  </a:moveTo>
                  <a:lnTo>
                    <a:pt x="0" y="179070"/>
                  </a:lnTo>
                  <a:lnTo>
                    <a:pt x="0" y="184149"/>
                  </a:lnTo>
                  <a:lnTo>
                    <a:pt x="1269" y="184149"/>
                  </a:lnTo>
                  <a:lnTo>
                    <a:pt x="1269" y="182879"/>
                  </a:lnTo>
                  <a:lnTo>
                    <a:pt x="2539" y="182879"/>
                  </a:lnTo>
                  <a:lnTo>
                    <a:pt x="2539" y="181609"/>
                  </a:lnTo>
                  <a:lnTo>
                    <a:pt x="3809" y="181609"/>
                  </a:lnTo>
                  <a:lnTo>
                    <a:pt x="3809" y="180340"/>
                  </a:lnTo>
                  <a:lnTo>
                    <a:pt x="6350" y="180340"/>
                  </a:lnTo>
                  <a:lnTo>
                    <a:pt x="6350" y="179070"/>
                  </a:lnTo>
                  <a:close/>
                </a:path>
                <a:path w="6350" h="717550">
                  <a:moveTo>
                    <a:pt x="6350" y="298449"/>
                  </a:moveTo>
                  <a:lnTo>
                    <a:pt x="0" y="298449"/>
                  </a:lnTo>
                  <a:lnTo>
                    <a:pt x="0" y="306069"/>
                  </a:lnTo>
                  <a:lnTo>
                    <a:pt x="6350" y="306069"/>
                  </a:lnTo>
                  <a:lnTo>
                    <a:pt x="6350" y="298449"/>
                  </a:lnTo>
                  <a:close/>
                </a:path>
                <a:path w="6350" h="717550">
                  <a:moveTo>
                    <a:pt x="6350" y="306069"/>
                  </a:moveTo>
                  <a:lnTo>
                    <a:pt x="0" y="306069"/>
                  </a:lnTo>
                  <a:lnTo>
                    <a:pt x="0" y="350519"/>
                  </a:lnTo>
                  <a:lnTo>
                    <a:pt x="6350" y="350519"/>
                  </a:lnTo>
                  <a:lnTo>
                    <a:pt x="6350" y="306069"/>
                  </a:lnTo>
                  <a:close/>
                </a:path>
                <a:path w="6350" h="717550">
                  <a:moveTo>
                    <a:pt x="6350" y="350519"/>
                  </a:moveTo>
                  <a:lnTo>
                    <a:pt x="0" y="350519"/>
                  </a:lnTo>
                  <a:lnTo>
                    <a:pt x="0" y="424179"/>
                  </a:lnTo>
                  <a:lnTo>
                    <a:pt x="6350" y="424179"/>
                  </a:lnTo>
                  <a:lnTo>
                    <a:pt x="6350" y="350519"/>
                  </a:lnTo>
                  <a:close/>
                </a:path>
                <a:path w="6350" h="717550">
                  <a:moveTo>
                    <a:pt x="1269" y="535939"/>
                  </a:moveTo>
                  <a:lnTo>
                    <a:pt x="0" y="535939"/>
                  </a:lnTo>
                  <a:lnTo>
                    <a:pt x="0" y="547369"/>
                  </a:lnTo>
                  <a:lnTo>
                    <a:pt x="6350" y="547369"/>
                  </a:lnTo>
                  <a:lnTo>
                    <a:pt x="6350" y="539749"/>
                  </a:lnTo>
                  <a:lnTo>
                    <a:pt x="3809" y="539749"/>
                  </a:lnTo>
                  <a:lnTo>
                    <a:pt x="3809" y="538479"/>
                  </a:lnTo>
                  <a:lnTo>
                    <a:pt x="2539" y="538479"/>
                  </a:lnTo>
                  <a:lnTo>
                    <a:pt x="2539" y="537209"/>
                  </a:lnTo>
                  <a:lnTo>
                    <a:pt x="1269" y="537209"/>
                  </a:lnTo>
                  <a:lnTo>
                    <a:pt x="1269" y="535939"/>
                  </a:lnTo>
                  <a:close/>
                </a:path>
                <a:path w="6350" h="717550">
                  <a:moveTo>
                    <a:pt x="6350" y="547369"/>
                  </a:moveTo>
                  <a:lnTo>
                    <a:pt x="0" y="547369"/>
                  </a:lnTo>
                  <a:lnTo>
                    <a:pt x="0" y="553719"/>
                  </a:lnTo>
                  <a:lnTo>
                    <a:pt x="6350" y="553719"/>
                  </a:lnTo>
                  <a:lnTo>
                    <a:pt x="6350" y="547369"/>
                  </a:lnTo>
                  <a:close/>
                </a:path>
                <a:path w="6350" h="717550">
                  <a:moveTo>
                    <a:pt x="6350" y="553719"/>
                  </a:moveTo>
                  <a:lnTo>
                    <a:pt x="0" y="553719"/>
                  </a:lnTo>
                  <a:lnTo>
                    <a:pt x="0" y="560069"/>
                  </a:lnTo>
                  <a:lnTo>
                    <a:pt x="6350" y="560069"/>
                  </a:lnTo>
                  <a:lnTo>
                    <a:pt x="6350" y="553719"/>
                  </a:lnTo>
                  <a:close/>
                </a:path>
                <a:path w="6350" h="717550">
                  <a:moveTo>
                    <a:pt x="6350" y="560069"/>
                  </a:moveTo>
                  <a:lnTo>
                    <a:pt x="0" y="560069"/>
                  </a:lnTo>
                  <a:lnTo>
                    <a:pt x="0" y="566419"/>
                  </a:lnTo>
                  <a:lnTo>
                    <a:pt x="6350" y="566419"/>
                  </a:lnTo>
                  <a:lnTo>
                    <a:pt x="6350" y="560069"/>
                  </a:lnTo>
                  <a:close/>
                </a:path>
                <a:path w="6350" h="717550">
                  <a:moveTo>
                    <a:pt x="6350" y="566419"/>
                  </a:moveTo>
                  <a:lnTo>
                    <a:pt x="0" y="566419"/>
                  </a:lnTo>
                  <a:lnTo>
                    <a:pt x="0" y="572769"/>
                  </a:lnTo>
                  <a:lnTo>
                    <a:pt x="6350" y="572769"/>
                  </a:lnTo>
                  <a:lnTo>
                    <a:pt x="6350" y="566419"/>
                  </a:lnTo>
                  <a:close/>
                </a:path>
                <a:path w="6350" h="717550">
                  <a:moveTo>
                    <a:pt x="6350" y="572769"/>
                  </a:moveTo>
                  <a:lnTo>
                    <a:pt x="0" y="572769"/>
                  </a:lnTo>
                  <a:lnTo>
                    <a:pt x="0" y="579119"/>
                  </a:lnTo>
                  <a:lnTo>
                    <a:pt x="6350" y="579119"/>
                  </a:lnTo>
                  <a:lnTo>
                    <a:pt x="6350" y="572769"/>
                  </a:lnTo>
                  <a:close/>
                </a:path>
                <a:path w="6350" h="717550">
                  <a:moveTo>
                    <a:pt x="6350" y="579119"/>
                  </a:moveTo>
                  <a:lnTo>
                    <a:pt x="0" y="579119"/>
                  </a:lnTo>
                  <a:lnTo>
                    <a:pt x="0" y="585469"/>
                  </a:lnTo>
                  <a:lnTo>
                    <a:pt x="6350" y="585469"/>
                  </a:lnTo>
                  <a:lnTo>
                    <a:pt x="6350" y="579119"/>
                  </a:lnTo>
                  <a:close/>
                </a:path>
                <a:path w="6350" h="717550">
                  <a:moveTo>
                    <a:pt x="6350" y="585469"/>
                  </a:moveTo>
                  <a:lnTo>
                    <a:pt x="0" y="585469"/>
                  </a:lnTo>
                  <a:lnTo>
                    <a:pt x="0" y="591819"/>
                  </a:lnTo>
                  <a:lnTo>
                    <a:pt x="6350" y="591819"/>
                  </a:lnTo>
                  <a:lnTo>
                    <a:pt x="6350" y="585469"/>
                  </a:lnTo>
                  <a:close/>
                </a:path>
                <a:path w="6350" h="717550">
                  <a:moveTo>
                    <a:pt x="6350" y="591819"/>
                  </a:moveTo>
                  <a:lnTo>
                    <a:pt x="0" y="591819"/>
                  </a:lnTo>
                  <a:lnTo>
                    <a:pt x="0" y="598169"/>
                  </a:lnTo>
                  <a:lnTo>
                    <a:pt x="6350" y="598169"/>
                  </a:lnTo>
                  <a:lnTo>
                    <a:pt x="6350" y="591819"/>
                  </a:lnTo>
                  <a:close/>
                </a:path>
                <a:path w="6350" h="717550">
                  <a:moveTo>
                    <a:pt x="6350" y="598169"/>
                  </a:moveTo>
                  <a:lnTo>
                    <a:pt x="0" y="598169"/>
                  </a:lnTo>
                  <a:lnTo>
                    <a:pt x="0" y="604519"/>
                  </a:lnTo>
                  <a:lnTo>
                    <a:pt x="6350" y="604519"/>
                  </a:lnTo>
                  <a:lnTo>
                    <a:pt x="6350" y="598169"/>
                  </a:lnTo>
                  <a:close/>
                </a:path>
                <a:path w="6350" h="717550">
                  <a:moveTo>
                    <a:pt x="6350" y="604519"/>
                  </a:moveTo>
                  <a:lnTo>
                    <a:pt x="0" y="604519"/>
                  </a:lnTo>
                  <a:lnTo>
                    <a:pt x="0" y="610869"/>
                  </a:lnTo>
                  <a:lnTo>
                    <a:pt x="6350" y="610869"/>
                  </a:lnTo>
                  <a:lnTo>
                    <a:pt x="6350" y="604519"/>
                  </a:lnTo>
                  <a:close/>
                </a:path>
                <a:path w="6350" h="717550">
                  <a:moveTo>
                    <a:pt x="6350" y="610869"/>
                  </a:moveTo>
                  <a:lnTo>
                    <a:pt x="0" y="610869"/>
                  </a:lnTo>
                  <a:lnTo>
                    <a:pt x="0" y="617219"/>
                  </a:lnTo>
                  <a:lnTo>
                    <a:pt x="6350" y="617219"/>
                  </a:lnTo>
                  <a:lnTo>
                    <a:pt x="6350" y="610869"/>
                  </a:lnTo>
                  <a:close/>
                </a:path>
                <a:path w="6350" h="717550">
                  <a:moveTo>
                    <a:pt x="6350" y="617219"/>
                  </a:moveTo>
                  <a:lnTo>
                    <a:pt x="0" y="617219"/>
                  </a:lnTo>
                  <a:lnTo>
                    <a:pt x="0" y="623569"/>
                  </a:lnTo>
                  <a:lnTo>
                    <a:pt x="6350" y="623569"/>
                  </a:lnTo>
                  <a:lnTo>
                    <a:pt x="6350" y="617219"/>
                  </a:lnTo>
                  <a:close/>
                </a:path>
                <a:path w="6350" h="717550">
                  <a:moveTo>
                    <a:pt x="6350" y="623569"/>
                  </a:moveTo>
                  <a:lnTo>
                    <a:pt x="0" y="623569"/>
                  </a:lnTo>
                  <a:lnTo>
                    <a:pt x="0" y="629919"/>
                  </a:lnTo>
                  <a:lnTo>
                    <a:pt x="6350" y="629919"/>
                  </a:lnTo>
                  <a:lnTo>
                    <a:pt x="6350" y="623569"/>
                  </a:lnTo>
                  <a:close/>
                </a:path>
                <a:path w="6350" h="717550">
                  <a:moveTo>
                    <a:pt x="6350" y="629919"/>
                  </a:moveTo>
                  <a:lnTo>
                    <a:pt x="0" y="629919"/>
                  </a:lnTo>
                  <a:lnTo>
                    <a:pt x="0" y="636269"/>
                  </a:lnTo>
                  <a:lnTo>
                    <a:pt x="6350" y="636269"/>
                  </a:lnTo>
                  <a:lnTo>
                    <a:pt x="6350" y="629919"/>
                  </a:lnTo>
                  <a:close/>
                </a:path>
                <a:path w="6350" h="717550">
                  <a:moveTo>
                    <a:pt x="6350" y="636269"/>
                  </a:moveTo>
                  <a:lnTo>
                    <a:pt x="0" y="636269"/>
                  </a:lnTo>
                  <a:lnTo>
                    <a:pt x="0" y="642619"/>
                  </a:lnTo>
                  <a:lnTo>
                    <a:pt x="6350" y="642619"/>
                  </a:lnTo>
                  <a:lnTo>
                    <a:pt x="6350" y="636269"/>
                  </a:lnTo>
                  <a:close/>
                </a:path>
                <a:path w="6350" h="717550">
                  <a:moveTo>
                    <a:pt x="6350" y="642619"/>
                  </a:moveTo>
                  <a:lnTo>
                    <a:pt x="0" y="642619"/>
                  </a:lnTo>
                  <a:lnTo>
                    <a:pt x="0" y="648969"/>
                  </a:lnTo>
                  <a:lnTo>
                    <a:pt x="6350" y="648969"/>
                  </a:lnTo>
                  <a:lnTo>
                    <a:pt x="6350" y="642619"/>
                  </a:lnTo>
                  <a:close/>
                </a:path>
                <a:path w="6350" h="717550">
                  <a:moveTo>
                    <a:pt x="6350" y="648969"/>
                  </a:moveTo>
                  <a:lnTo>
                    <a:pt x="0" y="648969"/>
                  </a:lnTo>
                  <a:lnTo>
                    <a:pt x="0" y="655319"/>
                  </a:lnTo>
                  <a:lnTo>
                    <a:pt x="6350" y="655319"/>
                  </a:lnTo>
                  <a:lnTo>
                    <a:pt x="6350" y="648969"/>
                  </a:lnTo>
                  <a:close/>
                </a:path>
                <a:path w="6350" h="717550">
                  <a:moveTo>
                    <a:pt x="6350" y="655319"/>
                  </a:moveTo>
                  <a:lnTo>
                    <a:pt x="0" y="655319"/>
                  </a:lnTo>
                  <a:lnTo>
                    <a:pt x="0" y="661669"/>
                  </a:lnTo>
                  <a:lnTo>
                    <a:pt x="6350" y="661669"/>
                  </a:lnTo>
                  <a:lnTo>
                    <a:pt x="6350" y="655319"/>
                  </a:lnTo>
                  <a:close/>
                </a:path>
                <a:path w="6350" h="717550">
                  <a:moveTo>
                    <a:pt x="6350" y="661669"/>
                  </a:moveTo>
                  <a:lnTo>
                    <a:pt x="0" y="661669"/>
                  </a:lnTo>
                  <a:lnTo>
                    <a:pt x="0" y="668019"/>
                  </a:lnTo>
                  <a:lnTo>
                    <a:pt x="6350" y="668019"/>
                  </a:lnTo>
                  <a:lnTo>
                    <a:pt x="6350" y="661669"/>
                  </a:lnTo>
                  <a:close/>
                </a:path>
                <a:path w="6350" h="717550">
                  <a:moveTo>
                    <a:pt x="6350" y="668019"/>
                  </a:moveTo>
                  <a:lnTo>
                    <a:pt x="0" y="668019"/>
                  </a:lnTo>
                  <a:lnTo>
                    <a:pt x="0" y="674369"/>
                  </a:lnTo>
                  <a:lnTo>
                    <a:pt x="6350" y="674369"/>
                  </a:lnTo>
                  <a:lnTo>
                    <a:pt x="6350" y="668019"/>
                  </a:lnTo>
                  <a:close/>
                </a:path>
                <a:path w="6350" h="717550">
                  <a:moveTo>
                    <a:pt x="6350" y="674369"/>
                  </a:moveTo>
                  <a:lnTo>
                    <a:pt x="0" y="674369"/>
                  </a:lnTo>
                  <a:lnTo>
                    <a:pt x="0" y="680719"/>
                  </a:lnTo>
                  <a:lnTo>
                    <a:pt x="6350" y="680719"/>
                  </a:lnTo>
                  <a:lnTo>
                    <a:pt x="6350" y="674369"/>
                  </a:lnTo>
                  <a:close/>
                </a:path>
                <a:path w="6350" h="717550">
                  <a:moveTo>
                    <a:pt x="6350" y="680719"/>
                  </a:moveTo>
                  <a:lnTo>
                    <a:pt x="0" y="680719"/>
                  </a:lnTo>
                  <a:lnTo>
                    <a:pt x="0" y="687069"/>
                  </a:lnTo>
                  <a:lnTo>
                    <a:pt x="6350" y="687069"/>
                  </a:lnTo>
                  <a:lnTo>
                    <a:pt x="6350" y="680719"/>
                  </a:lnTo>
                  <a:close/>
                </a:path>
                <a:path w="6350" h="717550">
                  <a:moveTo>
                    <a:pt x="6350" y="687069"/>
                  </a:moveTo>
                  <a:lnTo>
                    <a:pt x="0" y="687069"/>
                  </a:lnTo>
                  <a:lnTo>
                    <a:pt x="0" y="693419"/>
                  </a:lnTo>
                  <a:lnTo>
                    <a:pt x="6350" y="693419"/>
                  </a:lnTo>
                  <a:lnTo>
                    <a:pt x="6350" y="687069"/>
                  </a:lnTo>
                  <a:close/>
                </a:path>
                <a:path w="6350" h="717550">
                  <a:moveTo>
                    <a:pt x="6350" y="693419"/>
                  </a:moveTo>
                  <a:lnTo>
                    <a:pt x="0" y="693419"/>
                  </a:lnTo>
                  <a:lnTo>
                    <a:pt x="0" y="699769"/>
                  </a:lnTo>
                  <a:lnTo>
                    <a:pt x="6350" y="699769"/>
                  </a:lnTo>
                  <a:lnTo>
                    <a:pt x="6350" y="693419"/>
                  </a:lnTo>
                  <a:close/>
                </a:path>
                <a:path w="6350" h="717550">
                  <a:moveTo>
                    <a:pt x="6350" y="699769"/>
                  </a:moveTo>
                  <a:lnTo>
                    <a:pt x="0" y="699769"/>
                  </a:lnTo>
                  <a:lnTo>
                    <a:pt x="0" y="706119"/>
                  </a:lnTo>
                  <a:lnTo>
                    <a:pt x="6350" y="706119"/>
                  </a:lnTo>
                  <a:lnTo>
                    <a:pt x="6350" y="699769"/>
                  </a:lnTo>
                  <a:close/>
                </a:path>
                <a:path w="6350" h="717550">
                  <a:moveTo>
                    <a:pt x="6350" y="706119"/>
                  </a:moveTo>
                  <a:lnTo>
                    <a:pt x="0" y="706119"/>
                  </a:lnTo>
                  <a:lnTo>
                    <a:pt x="0" y="712469"/>
                  </a:lnTo>
                  <a:lnTo>
                    <a:pt x="6350" y="712469"/>
                  </a:lnTo>
                  <a:lnTo>
                    <a:pt x="6350" y="706119"/>
                  </a:lnTo>
                  <a:close/>
                </a:path>
                <a:path w="6350" h="717550">
                  <a:moveTo>
                    <a:pt x="6350" y="712469"/>
                  </a:moveTo>
                  <a:lnTo>
                    <a:pt x="0" y="712469"/>
                  </a:lnTo>
                  <a:lnTo>
                    <a:pt x="0" y="717549"/>
                  </a:lnTo>
                  <a:lnTo>
                    <a:pt x="6350" y="717549"/>
                  </a:lnTo>
                  <a:lnTo>
                    <a:pt x="6350" y="712469"/>
                  </a:lnTo>
                  <a:close/>
                </a:path>
              </a:pathLst>
            </a:custGeom>
            <a:solidFill>
              <a:srgbClr val="3D00F6"/>
            </a:solidFill>
          </p:spPr>
          <p:txBody>
            <a:bodyPr bIns="0" lIns="0" rIns="0" rtlCol="0" tIns="0" wrap="square"/>
            <a:p/>
          </p:txBody>
        </p:sp>
        <p:sp>
          <p:nvSpPr>
            <p:cNvPr id="1049449" name="object 743"/>
            <p:cNvSpPr/>
            <p:nvPr/>
          </p:nvSpPr>
          <p:spPr>
            <a:xfrm>
              <a:off x="3121659" y="4460239"/>
              <a:ext cx="7620" cy="716280"/>
            </a:xfrm>
            <a:custGeom>
              <a:avLst/>
              <a:ahLst/>
              <a:rect l="l" t="t" r="r" b="b"/>
              <a:pathLst>
                <a:path w="7619" h="716279">
                  <a:moveTo>
                    <a:pt x="7619" y="0"/>
                  </a:moveTo>
                  <a:lnTo>
                    <a:pt x="0" y="0"/>
                  </a:lnTo>
                  <a:lnTo>
                    <a:pt x="0" y="6349"/>
                  </a:lnTo>
                  <a:lnTo>
                    <a:pt x="7619" y="6349"/>
                  </a:lnTo>
                  <a:lnTo>
                    <a:pt x="7619" y="0"/>
                  </a:lnTo>
                  <a:close/>
                </a:path>
                <a:path w="7619" h="716279">
                  <a:moveTo>
                    <a:pt x="7619" y="6349"/>
                  </a:moveTo>
                  <a:lnTo>
                    <a:pt x="0" y="6349"/>
                  </a:lnTo>
                  <a:lnTo>
                    <a:pt x="0" y="12699"/>
                  </a:lnTo>
                  <a:lnTo>
                    <a:pt x="7619" y="12699"/>
                  </a:lnTo>
                  <a:lnTo>
                    <a:pt x="7619" y="6349"/>
                  </a:lnTo>
                  <a:close/>
                </a:path>
                <a:path w="7619" h="716279">
                  <a:moveTo>
                    <a:pt x="7619" y="12699"/>
                  </a:moveTo>
                  <a:lnTo>
                    <a:pt x="0" y="12699"/>
                  </a:lnTo>
                  <a:lnTo>
                    <a:pt x="0" y="19049"/>
                  </a:lnTo>
                  <a:lnTo>
                    <a:pt x="7619" y="19049"/>
                  </a:lnTo>
                  <a:lnTo>
                    <a:pt x="7619" y="12699"/>
                  </a:lnTo>
                  <a:close/>
                </a:path>
                <a:path w="7619" h="716279">
                  <a:moveTo>
                    <a:pt x="7619" y="19049"/>
                  </a:moveTo>
                  <a:lnTo>
                    <a:pt x="0" y="19049"/>
                  </a:lnTo>
                  <a:lnTo>
                    <a:pt x="0" y="25399"/>
                  </a:lnTo>
                  <a:lnTo>
                    <a:pt x="7619" y="25399"/>
                  </a:lnTo>
                  <a:lnTo>
                    <a:pt x="7619" y="19049"/>
                  </a:lnTo>
                  <a:close/>
                </a:path>
                <a:path w="7619" h="716279">
                  <a:moveTo>
                    <a:pt x="7619" y="25399"/>
                  </a:moveTo>
                  <a:lnTo>
                    <a:pt x="0" y="25399"/>
                  </a:lnTo>
                  <a:lnTo>
                    <a:pt x="0" y="31749"/>
                  </a:lnTo>
                  <a:lnTo>
                    <a:pt x="7619" y="31749"/>
                  </a:lnTo>
                  <a:lnTo>
                    <a:pt x="7619" y="25399"/>
                  </a:lnTo>
                  <a:close/>
                </a:path>
                <a:path w="7619" h="716279">
                  <a:moveTo>
                    <a:pt x="7619" y="31749"/>
                  </a:moveTo>
                  <a:lnTo>
                    <a:pt x="0" y="31749"/>
                  </a:lnTo>
                  <a:lnTo>
                    <a:pt x="0" y="38099"/>
                  </a:lnTo>
                  <a:lnTo>
                    <a:pt x="7619" y="38099"/>
                  </a:lnTo>
                  <a:lnTo>
                    <a:pt x="7619" y="31749"/>
                  </a:lnTo>
                  <a:close/>
                </a:path>
                <a:path w="7619" h="716279">
                  <a:moveTo>
                    <a:pt x="7619" y="38099"/>
                  </a:moveTo>
                  <a:lnTo>
                    <a:pt x="0" y="38099"/>
                  </a:lnTo>
                  <a:lnTo>
                    <a:pt x="0" y="44449"/>
                  </a:lnTo>
                  <a:lnTo>
                    <a:pt x="7619" y="44449"/>
                  </a:lnTo>
                  <a:lnTo>
                    <a:pt x="7619" y="38099"/>
                  </a:lnTo>
                  <a:close/>
                </a:path>
                <a:path w="7619" h="716279">
                  <a:moveTo>
                    <a:pt x="7619" y="44449"/>
                  </a:moveTo>
                  <a:lnTo>
                    <a:pt x="0" y="44449"/>
                  </a:lnTo>
                  <a:lnTo>
                    <a:pt x="0" y="50799"/>
                  </a:lnTo>
                  <a:lnTo>
                    <a:pt x="7619" y="50799"/>
                  </a:lnTo>
                  <a:lnTo>
                    <a:pt x="7619" y="44449"/>
                  </a:lnTo>
                  <a:close/>
                </a:path>
                <a:path w="7619" h="716279">
                  <a:moveTo>
                    <a:pt x="7619" y="50799"/>
                  </a:moveTo>
                  <a:lnTo>
                    <a:pt x="0" y="50799"/>
                  </a:lnTo>
                  <a:lnTo>
                    <a:pt x="0" y="57149"/>
                  </a:lnTo>
                  <a:lnTo>
                    <a:pt x="7619" y="57149"/>
                  </a:lnTo>
                  <a:lnTo>
                    <a:pt x="7619" y="50799"/>
                  </a:lnTo>
                  <a:close/>
                </a:path>
                <a:path w="7619" h="716279">
                  <a:moveTo>
                    <a:pt x="7619" y="57149"/>
                  </a:moveTo>
                  <a:lnTo>
                    <a:pt x="0" y="57149"/>
                  </a:lnTo>
                  <a:lnTo>
                    <a:pt x="0" y="63499"/>
                  </a:lnTo>
                  <a:lnTo>
                    <a:pt x="7619" y="63499"/>
                  </a:lnTo>
                  <a:lnTo>
                    <a:pt x="7619" y="57149"/>
                  </a:lnTo>
                  <a:close/>
                </a:path>
                <a:path w="7619" h="716279">
                  <a:moveTo>
                    <a:pt x="7619" y="63499"/>
                  </a:moveTo>
                  <a:lnTo>
                    <a:pt x="0" y="63499"/>
                  </a:lnTo>
                  <a:lnTo>
                    <a:pt x="0" y="69849"/>
                  </a:lnTo>
                  <a:lnTo>
                    <a:pt x="7619" y="69849"/>
                  </a:lnTo>
                  <a:lnTo>
                    <a:pt x="7619" y="63499"/>
                  </a:lnTo>
                  <a:close/>
                </a:path>
                <a:path w="7619" h="716279">
                  <a:moveTo>
                    <a:pt x="7619" y="69849"/>
                  </a:moveTo>
                  <a:lnTo>
                    <a:pt x="0" y="69849"/>
                  </a:lnTo>
                  <a:lnTo>
                    <a:pt x="0" y="76199"/>
                  </a:lnTo>
                  <a:lnTo>
                    <a:pt x="7619" y="76199"/>
                  </a:lnTo>
                  <a:lnTo>
                    <a:pt x="7619" y="69849"/>
                  </a:lnTo>
                  <a:close/>
                </a:path>
                <a:path w="7619" h="716279">
                  <a:moveTo>
                    <a:pt x="7619" y="76199"/>
                  </a:moveTo>
                  <a:lnTo>
                    <a:pt x="0" y="76199"/>
                  </a:lnTo>
                  <a:lnTo>
                    <a:pt x="0" y="82549"/>
                  </a:lnTo>
                  <a:lnTo>
                    <a:pt x="7619" y="82549"/>
                  </a:lnTo>
                  <a:lnTo>
                    <a:pt x="7619" y="76199"/>
                  </a:lnTo>
                  <a:close/>
                </a:path>
                <a:path w="7619" h="716279">
                  <a:moveTo>
                    <a:pt x="7619" y="82549"/>
                  </a:moveTo>
                  <a:lnTo>
                    <a:pt x="0" y="82549"/>
                  </a:lnTo>
                  <a:lnTo>
                    <a:pt x="0" y="88899"/>
                  </a:lnTo>
                  <a:lnTo>
                    <a:pt x="7619" y="88899"/>
                  </a:lnTo>
                  <a:lnTo>
                    <a:pt x="7619" y="82549"/>
                  </a:lnTo>
                  <a:close/>
                </a:path>
                <a:path w="7619" h="716279">
                  <a:moveTo>
                    <a:pt x="7619" y="88899"/>
                  </a:moveTo>
                  <a:lnTo>
                    <a:pt x="0" y="88899"/>
                  </a:lnTo>
                  <a:lnTo>
                    <a:pt x="0" y="95249"/>
                  </a:lnTo>
                  <a:lnTo>
                    <a:pt x="7619" y="95249"/>
                  </a:lnTo>
                  <a:lnTo>
                    <a:pt x="7619" y="88899"/>
                  </a:lnTo>
                  <a:close/>
                </a:path>
                <a:path w="7619" h="716279">
                  <a:moveTo>
                    <a:pt x="7619" y="95249"/>
                  </a:moveTo>
                  <a:lnTo>
                    <a:pt x="0" y="95249"/>
                  </a:lnTo>
                  <a:lnTo>
                    <a:pt x="0" y="101599"/>
                  </a:lnTo>
                  <a:lnTo>
                    <a:pt x="7619" y="101599"/>
                  </a:lnTo>
                  <a:lnTo>
                    <a:pt x="7619" y="95249"/>
                  </a:lnTo>
                  <a:close/>
                </a:path>
                <a:path w="7619" h="716279">
                  <a:moveTo>
                    <a:pt x="7619" y="101599"/>
                  </a:moveTo>
                  <a:lnTo>
                    <a:pt x="0" y="101599"/>
                  </a:lnTo>
                  <a:lnTo>
                    <a:pt x="0" y="107949"/>
                  </a:lnTo>
                  <a:lnTo>
                    <a:pt x="7619" y="107949"/>
                  </a:lnTo>
                  <a:lnTo>
                    <a:pt x="7619" y="101599"/>
                  </a:lnTo>
                  <a:close/>
                </a:path>
                <a:path w="7619" h="716279">
                  <a:moveTo>
                    <a:pt x="7619" y="107949"/>
                  </a:moveTo>
                  <a:lnTo>
                    <a:pt x="0" y="107949"/>
                  </a:lnTo>
                  <a:lnTo>
                    <a:pt x="0" y="114299"/>
                  </a:lnTo>
                  <a:lnTo>
                    <a:pt x="7619" y="114299"/>
                  </a:lnTo>
                  <a:lnTo>
                    <a:pt x="7619" y="107949"/>
                  </a:lnTo>
                  <a:close/>
                </a:path>
                <a:path w="7619" h="716279">
                  <a:moveTo>
                    <a:pt x="7619" y="114299"/>
                  </a:moveTo>
                  <a:lnTo>
                    <a:pt x="0" y="114299"/>
                  </a:lnTo>
                  <a:lnTo>
                    <a:pt x="0" y="120649"/>
                  </a:lnTo>
                  <a:lnTo>
                    <a:pt x="7619" y="120649"/>
                  </a:lnTo>
                  <a:lnTo>
                    <a:pt x="7619" y="114299"/>
                  </a:lnTo>
                  <a:close/>
                </a:path>
                <a:path w="7619" h="716279">
                  <a:moveTo>
                    <a:pt x="7619" y="120649"/>
                  </a:moveTo>
                  <a:lnTo>
                    <a:pt x="0" y="120649"/>
                  </a:lnTo>
                  <a:lnTo>
                    <a:pt x="0" y="126999"/>
                  </a:lnTo>
                  <a:lnTo>
                    <a:pt x="7619" y="126999"/>
                  </a:lnTo>
                  <a:lnTo>
                    <a:pt x="7619" y="120649"/>
                  </a:lnTo>
                  <a:close/>
                </a:path>
                <a:path w="7619" h="716279">
                  <a:moveTo>
                    <a:pt x="7619" y="126999"/>
                  </a:moveTo>
                  <a:lnTo>
                    <a:pt x="0" y="126999"/>
                  </a:lnTo>
                  <a:lnTo>
                    <a:pt x="0" y="133349"/>
                  </a:lnTo>
                  <a:lnTo>
                    <a:pt x="7619" y="133349"/>
                  </a:lnTo>
                  <a:lnTo>
                    <a:pt x="7619" y="126999"/>
                  </a:lnTo>
                  <a:close/>
                </a:path>
                <a:path w="7619" h="716279">
                  <a:moveTo>
                    <a:pt x="7619" y="133349"/>
                  </a:moveTo>
                  <a:lnTo>
                    <a:pt x="0" y="133349"/>
                  </a:lnTo>
                  <a:lnTo>
                    <a:pt x="0" y="139699"/>
                  </a:lnTo>
                  <a:lnTo>
                    <a:pt x="7619" y="139699"/>
                  </a:lnTo>
                  <a:lnTo>
                    <a:pt x="7619" y="133349"/>
                  </a:lnTo>
                  <a:close/>
                </a:path>
                <a:path w="7619" h="716279">
                  <a:moveTo>
                    <a:pt x="7619" y="139699"/>
                  </a:moveTo>
                  <a:lnTo>
                    <a:pt x="0" y="139699"/>
                  </a:lnTo>
                  <a:lnTo>
                    <a:pt x="0" y="146049"/>
                  </a:lnTo>
                  <a:lnTo>
                    <a:pt x="7619" y="146049"/>
                  </a:lnTo>
                  <a:lnTo>
                    <a:pt x="7619" y="139699"/>
                  </a:lnTo>
                  <a:close/>
                </a:path>
                <a:path w="7619" h="716279">
                  <a:moveTo>
                    <a:pt x="7619" y="146049"/>
                  </a:moveTo>
                  <a:lnTo>
                    <a:pt x="0" y="146049"/>
                  </a:lnTo>
                  <a:lnTo>
                    <a:pt x="0" y="152399"/>
                  </a:lnTo>
                  <a:lnTo>
                    <a:pt x="7619" y="152399"/>
                  </a:lnTo>
                  <a:lnTo>
                    <a:pt x="7619" y="146049"/>
                  </a:lnTo>
                  <a:close/>
                </a:path>
                <a:path w="7619" h="716279">
                  <a:moveTo>
                    <a:pt x="7619" y="152399"/>
                  </a:moveTo>
                  <a:lnTo>
                    <a:pt x="0" y="152399"/>
                  </a:lnTo>
                  <a:lnTo>
                    <a:pt x="0" y="158749"/>
                  </a:lnTo>
                  <a:lnTo>
                    <a:pt x="7619" y="158749"/>
                  </a:lnTo>
                  <a:lnTo>
                    <a:pt x="7619" y="152399"/>
                  </a:lnTo>
                  <a:close/>
                </a:path>
                <a:path w="7619" h="716279">
                  <a:moveTo>
                    <a:pt x="7619" y="158749"/>
                  </a:moveTo>
                  <a:lnTo>
                    <a:pt x="0" y="158749"/>
                  </a:lnTo>
                  <a:lnTo>
                    <a:pt x="0" y="165099"/>
                  </a:lnTo>
                  <a:lnTo>
                    <a:pt x="7619" y="165099"/>
                  </a:lnTo>
                  <a:lnTo>
                    <a:pt x="7619" y="158749"/>
                  </a:lnTo>
                  <a:close/>
                </a:path>
                <a:path w="7619" h="716279">
                  <a:moveTo>
                    <a:pt x="7619" y="165099"/>
                  </a:moveTo>
                  <a:lnTo>
                    <a:pt x="0" y="165099"/>
                  </a:lnTo>
                  <a:lnTo>
                    <a:pt x="0" y="171449"/>
                  </a:lnTo>
                  <a:lnTo>
                    <a:pt x="7619" y="171449"/>
                  </a:lnTo>
                  <a:lnTo>
                    <a:pt x="7619" y="165099"/>
                  </a:lnTo>
                  <a:close/>
                </a:path>
                <a:path w="7619" h="716279">
                  <a:moveTo>
                    <a:pt x="7619" y="171449"/>
                  </a:moveTo>
                  <a:lnTo>
                    <a:pt x="0" y="171449"/>
                  </a:lnTo>
                  <a:lnTo>
                    <a:pt x="0" y="177799"/>
                  </a:lnTo>
                  <a:lnTo>
                    <a:pt x="7619" y="177799"/>
                  </a:lnTo>
                  <a:lnTo>
                    <a:pt x="7619" y="171449"/>
                  </a:lnTo>
                  <a:close/>
                </a:path>
                <a:path w="7619" h="716279">
                  <a:moveTo>
                    <a:pt x="7619" y="177799"/>
                  </a:moveTo>
                  <a:lnTo>
                    <a:pt x="0" y="177799"/>
                  </a:lnTo>
                  <a:lnTo>
                    <a:pt x="0" y="184149"/>
                  </a:lnTo>
                  <a:lnTo>
                    <a:pt x="7619" y="184149"/>
                  </a:lnTo>
                  <a:lnTo>
                    <a:pt x="7619" y="177799"/>
                  </a:lnTo>
                  <a:close/>
                </a:path>
                <a:path w="7619" h="716279">
                  <a:moveTo>
                    <a:pt x="6350" y="184149"/>
                  </a:moveTo>
                  <a:lnTo>
                    <a:pt x="0" y="184149"/>
                  </a:lnTo>
                  <a:lnTo>
                    <a:pt x="0" y="190499"/>
                  </a:lnTo>
                  <a:lnTo>
                    <a:pt x="1269" y="190499"/>
                  </a:lnTo>
                  <a:lnTo>
                    <a:pt x="1269" y="189229"/>
                  </a:lnTo>
                  <a:lnTo>
                    <a:pt x="2539" y="189229"/>
                  </a:lnTo>
                  <a:lnTo>
                    <a:pt x="2539" y="187959"/>
                  </a:lnTo>
                  <a:lnTo>
                    <a:pt x="3810" y="187959"/>
                  </a:lnTo>
                  <a:lnTo>
                    <a:pt x="3810" y="186689"/>
                  </a:lnTo>
                  <a:lnTo>
                    <a:pt x="5080" y="186689"/>
                  </a:lnTo>
                  <a:lnTo>
                    <a:pt x="5080" y="185419"/>
                  </a:lnTo>
                  <a:lnTo>
                    <a:pt x="6350" y="185419"/>
                  </a:lnTo>
                  <a:lnTo>
                    <a:pt x="6350" y="184149"/>
                  </a:lnTo>
                  <a:close/>
                </a:path>
                <a:path w="7619" h="716279">
                  <a:moveTo>
                    <a:pt x="7619" y="297179"/>
                  </a:moveTo>
                  <a:lnTo>
                    <a:pt x="0" y="297179"/>
                  </a:lnTo>
                  <a:lnTo>
                    <a:pt x="0" y="304799"/>
                  </a:lnTo>
                  <a:lnTo>
                    <a:pt x="7619" y="304799"/>
                  </a:lnTo>
                  <a:lnTo>
                    <a:pt x="7619" y="297179"/>
                  </a:lnTo>
                  <a:close/>
                </a:path>
                <a:path w="7619" h="716279">
                  <a:moveTo>
                    <a:pt x="7619" y="304799"/>
                  </a:moveTo>
                  <a:lnTo>
                    <a:pt x="0" y="304799"/>
                  </a:lnTo>
                  <a:lnTo>
                    <a:pt x="0" y="349249"/>
                  </a:lnTo>
                  <a:lnTo>
                    <a:pt x="7619" y="349249"/>
                  </a:lnTo>
                  <a:lnTo>
                    <a:pt x="7619" y="304799"/>
                  </a:lnTo>
                  <a:close/>
                </a:path>
                <a:path w="7619" h="716279">
                  <a:moveTo>
                    <a:pt x="7619" y="349249"/>
                  </a:moveTo>
                  <a:lnTo>
                    <a:pt x="0" y="349249"/>
                  </a:lnTo>
                  <a:lnTo>
                    <a:pt x="0" y="422909"/>
                  </a:lnTo>
                  <a:lnTo>
                    <a:pt x="7619" y="422909"/>
                  </a:lnTo>
                  <a:lnTo>
                    <a:pt x="7619" y="349249"/>
                  </a:lnTo>
                  <a:close/>
                </a:path>
                <a:path w="7619" h="716279">
                  <a:moveTo>
                    <a:pt x="1269" y="527049"/>
                  </a:moveTo>
                  <a:lnTo>
                    <a:pt x="0" y="527049"/>
                  </a:lnTo>
                  <a:lnTo>
                    <a:pt x="0" y="533399"/>
                  </a:lnTo>
                  <a:lnTo>
                    <a:pt x="6350" y="533399"/>
                  </a:lnTo>
                  <a:lnTo>
                    <a:pt x="6350" y="532129"/>
                  </a:lnTo>
                  <a:lnTo>
                    <a:pt x="5080" y="532129"/>
                  </a:lnTo>
                  <a:lnTo>
                    <a:pt x="5080" y="530859"/>
                  </a:lnTo>
                  <a:lnTo>
                    <a:pt x="3809" y="530859"/>
                  </a:lnTo>
                  <a:lnTo>
                    <a:pt x="3809" y="529589"/>
                  </a:lnTo>
                  <a:lnTo>
                    <a:pt x="2539" y="529589"/>
                  </a:lnTo>
                  <a:lnTo>
                    <a:pt x="2539" y="528319"/>
                  </a:lnTo>
                  <a:lnTo>
                    <a:pt x="1269" y="528319"/>
                  </a:lnTo>
                  <a:lnTo>
                    <a:pt x="1269" y="527049"/>
                  </a:lnTo>
                  <a:close/>
                </a:path>
                <a:path w="7619" h="716279">
                  <a:moveTo>
                    <a:pt x="7619" y="533399"/>
                  </a:moveTo>
                  <a:lnTo>
                    <a:pt x="0" y="533399"/>
                  </a:lnTo>
                  <a:lnTo>
                    <a:pt x="0" y="539749"/>
                  </a:lnTo>
                  <a:lnTo>
                    <a:pt x="7619" y="539749"/>
                  </a:lnTo>
                  <a:lnTo>
                    <a:pt x="7619" y="533399"/>
                  </a:lnTo>
                  <a:close/>
                </a:path>
                <a:path w="7619" h="716279">
                  <a:moveTo>
                    <a:pt x="7619" y="539749"/>
                  </a:moveTo>
                  <a:lnTo>
                    <a:pt x="0" y="539749"/>
                  </a:lnTo>
                  <a:lnTo>
                    <a:pt x="0" y="546099"/>
                  </a:lnTo>
                  <a:lnTo>
                    <a:pt x="7619" y="546099"/>
                  </a:lnTo>
                  <a:lnTo>
                    <a:pt x="7619" y="539749"/>
                  </a:lnTo>
                  <a:close/>
                </a:path>
                <a:path w="7619" h="716279">
                  <a:moveTo>
                    <a:pt x="7619" y="546099"/>
                  </a:moveTo>
                  <a:lnTo>
                    <a:pt x="0" y="546099"/>
                  </a:lnTo>
                  <a:lnTo>
                    <a:pt x="0" y="552449"/>
                  </a:lnTo>
                  <a:lnTo>
                    <a:pt x="7619" y="552449"/>
                  </a:lnTo>
                  <a:lnTo>
                    <a:pt x="7619" y="546099"/>
                  </a:lnTo>
                  <a:close/>
                </a:path>
                <a:path w="7619" h="716279">
                  <a:moveTo>
                    <a:pt x="7619" y="552449"/>
                  </a:moveTo>
                  <a:lnTo>
                    <a:pt x="0" y="552449"/>
                  </a:lnTo>
                  <a:lnTo>
                    <a:pt x="0" y="558799"/>
                  </a:lnTo>
                  <a:lnTo>
                    <a:pt x="7619" y="558799"/>
                  </a:lnTo>
                  <a:lnTo>
                    <a:pt x="7619" y="552449"/>
                  </a:lnTo>
                  <a:close/>
                </a:path>
                <a:path w="7619" h="716279">
                  <a:moveTo>
                    <a:pt x="7619" y="558799"/>
                  </a:moveTo>
                  <a:lnTo>
                    <a:pt x="0" y="558799"/>
                  </a:lnTo>
                  <a:lnTo>
                    <a:pt x="0" y="565149"/>
                  </a:lnTo>
                  <a:lnTo>
                    <a:pt x="7619" y="565149"/>
                  </a:lnTo>
                  <a:lnTo>
                    <a:pt x="7619" y="558799"/>
                  </a:lnTo>
                  <a:close/>
                </a:path>
                <a:path w="7619" h="716279">
                  <a:moveTo>
                    <a:pt x="7619" y="565149"/>
                  </a:moveTo>
                  <a:lnTo>
                    <a:pt x="0" y="565149"/>
                  </a:lnTo>
                  <a:lnTo>
                    <a:pt x="0" y="571499"/>
                  </a:lnTo>
                  <a:lnTo>
                    <a:pt x="7619" y="571499"/>
                  </a:lnTo>
                  <a:lnTo>
                    <a:pt x="7619" y="565149"/>
                  </a:lnTo>
                  <a:close/>
                </a:path>
                <a:path w="7619" h="716279">
                  <a:moveTo>
                    <a:pt x="7619" y="571499"/>
                  </a:moveTo>
                  <a:lnTo>
                    <a:pt x="0" y="571499"/>
                  </a:lnTo>
                  <a:lnTo>
                    <a:pt x="0" y="577849"/>
                  </a:lnTo>
                  <a:lnTo>
                    <a:pt x="7619" y="577849"/>
                  </a:lnTo>
                  <a:lnTo>
                    <a:pt x="7619" y="571499"/>
                  </a:lnTo>
                  <a:close/>
                </a:path>
                <a:path w="7619" h="716279">
                  <a:moveTo>
                    <a:pt x="7619" y="577849"/>
                  </a:moveTo>
                  <a:lnTo>
                    <a:pt x="0" y="577849"/>
                  </a:lnTo>
                  <a:lnTo>
                    <a:pt x="0" y="584199"/>
                  </a:lnTo>
                  <a:lnTo>
                    <a:pt x="7619" y="584199"/>
                  </a:lnTo>
                  <a:lnTo>
                    <a:pt x="7619" y="577849"/>
                  </a:lnTo>
                  <a:close/>
                </a:path>
                <a:path w="7619" h="716279">
                  <a:moveTo>
                    <a:pt x="7619" y="584199"/>
                  </a:moveTo>
                  <a:lnTo>
                    <a:pt x="0" y="584199"/>
                  </a:lnTo>
                  <a:lnTo>
                    <a:pt x="0" y="590549"/>
                  </a:lnTo>
                  <a:lnTo>
                    <a:pt x="7619" y="590549"/>
                  </a:lnTo>
                  <a:lnTo>
                    <a:pt x="7619" y="584199"/>
                  </a:lnTo>
                  <a:close/>
                </a:path>
                <a:path w="7619" h="716279">
                  <a:moveTo>
                    <a:pt x="7619" y="590549"/>
                  </a:moveTo>
                  <a:lnTo>
                    <a:pt x="0" y="590549"/>
                  </a:lnTo>
                  <a:lnTo>
                    <a:pt x="0" y="596899"/>
                  </a:lnTo>
                  <a:lnTo>
                    <a:pt x="7619" y="596899"/>
                  </a:lnTo>
                  <a:lnTo>
                    <a:pt x="7619" y="590549"/>
                  </a:lnTo>
                  <a:close/>
                </a:path>
                <a:path w="7619" h="716279">
                  <a:moveTo>
                    <a:pt x="7619" y="596899"/>
                  </a:moveTo>
                  <a:lnTo>
                    <a:pt x="0" y="596899"/>
                  </a:lnTo>
                  <a:lnTo>
                    <a:pt x="0" y="603249"/>
                  </a:lnTo>
                  <a:lnTo>
                    <a:pt x="7619" y="603249"/>
                  </a:lnTo>
                  <a:lnTo>
                    <a:pt x="7619" y="596899"/>
                  </a:lnTo>
                  <a:close/>
                </a:path>
                <a:path w="7619" h="716279">
                  <a:moveTo>
                    <a:pt x="7619" y="603249"/>
                  </a:moveTo>
                  <a:lnTo>
                    <a:pt x="0" y="603249"/>
                  </a:lnTo>
                  <a:lnTo>
                    <a:pt x="0" y="609599"/>
                  </a:lnTo>
                  <a:lnTo>
                    <a:pt x="7619" y="609599"/>
                  </a:lnTo>
                  <a:lnTo>
                    <a:pt x="7619" y="603249"/>
                  </a:lnTo>
                  <a:close/>
                </a:path>
                <a:path w="7619" h="716279">
                  <a:moveTo>
                    <a:pt x="7619" y="609599"/>
                  </a:moveTo>
                  <a:lnTo>
                    <a:pt x="0" y="609599"/>
                  </a:lnTo>
                  <a:lnTo>
                    <a:pt x="0" y="615949"/>
                  </a:lnTo>
                  <a:lnTo>
                    <a:pt x="7619" y="615949"/>
                  </a:lnTo>
                  <a:lnTo>
                    <a:pt x="7619" y="609599"/>
                  </a:lnTo>
                  <a:close/>
                </a:path>
                <a:path w="7619" h="716279">
                  <a:moveTo>
                    <a:pt x="7619" y="615949"/>
                  </a:moveTo>
                  <a:lnTo>
                    <a:pt x="0" y="615949"/>
                  </a:lnTo>
                  <a:lnTo>
                    <a:pt x="0" y="622299"/>
                  </a:lnTo>
                  <a:lnTo>
                    <a:pt x="7619" y="622299"/>
                  </a:lnTo>
                  <a:lnTo>
                    <a:pt x="7619" y="615949"/>
                  </a:lnTo>
                  <a:close/>
                </a:path>
                <a:path w="7619" h="716279">
                  <a:moveTo>
                    <a:pt x="7619" y="622299"/>
                  </a:moveTo>
                  <a:lnTo>
                    <a:pt x="0" y="622299"/>
                  </a:lnTo>
                  <a:lnTo>
                    <a:pt x="0" y="628649"/>
                  </a:lnTo>
                  <a:lnTo>
                    <a:pt x="7619" y="628649"/>
                  </a:lnTo>
                  <a:lnTo>
                    <a:pt x="7619" y="622299"/>
                  </a:lnTo>
                  <a:close/>
                </a:path>
                <a:path w="7619" h="716279">
                  <a:moveTo>
                    <a:pt x="7619" y="628649"/>
                  </a:moveTo>
                  <a:lnTo>
                    <a:pt x="0" y="628649"/>
                  </a:lnTo>
                  <a:lnTo>
                    <a:pt x="0" y="634999"/>
                  </a:lnTo>
                  <a:lnTo>
                    <a:pt x="7619" y="634999"/>
                  </a:lnTo>
                  <a:lnTo>
                    <a:pt x="7619" y="628649"/>
                  </a:lnTo>
                  <a:close/>
                </a:path>
                <a:path w="7619" h="716279">
                  <a:moveTo>
                    <a:pt x="7619" y="634999"/>
                  </a:moveTo>
                  <a:lnTo>
                    <a:pt x="0" y="634999"/>
                  </a:lnTo>
                  <a:lnTo>
                    <a:pt x="0" y="641349"/>
                  </a:lnTo>
                  <a:lnTo>
                    <a:pt x="7619" y="641349"/>
                  </a:lnTo>
                  <a:lnTo>
                    <a:pt x="7619" y="634999"/>
                  </a:lnTo>
                  <a:close/>
                </a:path>
                <a:path w="7619" h="716279">
                  <a:moveTo>
                    <a:pt x="7619" y="641349"/>
                  </a:moveTo>
                  <a:lnTo>
                    <a:pt x="0" y="641349"/>
                  </a:lnTo>
                  <a:lnTo>
                    <a:pt x="0" y="647699"/>
                  </a:lnTo>
                  <a:lnTo>
                    <a:pt x="7619" y="647699"/>
                  </a:lnTo>
                  <a:lnTo>
                    <a:pt x="7619" y="641349"/>
                  </a:lnTo>
                  <a:close/>
                </a:path>
                <a:path w="7619" h="716279">
                  <a:moveTo>
                    <a:pt x="7619" y="647699"/>
                  </a:moveTo>
                  <a:lnTo>
                    <a:pt x="0" y="647699"/>
                  </a:lnTo>
                  <a:lnTo>
                    <a:pt x="0" y="654049"/>
                  </a:lnTo>
                  <a:lnTo>
                    <a:pt x="7619" y="654049"/>
                  </a:lnTo>
                  <a:lnTo>
                    <a:pt x="7619" y="647699"/>
                  </a:lnTo>
                  <a:close/>
                </a:path>
                <a:path w="7619" h="716279">
                  <a:moveTo>
                    <a:pt x="7619" y="654049"/>
                  </a:moveTo>
                  <a:lnTo>
                    <a:pt x="0" y="654049"/>
                  </a:lnTo>
                  <a:lnTo>
                    <a:pt x="0" y="660399"/>
                  </a:lnTo>
                  <a:lnTo>
                    <a:pt x="7619" y="660399"/>
                  </a:lnTo>
                  <a:lnTo>
                    <a:pt x="7619" y="654049"/>
                  </a:lnTo>
                  <a:close/>
                </a:path>
                <a:path w="7619" h="716279">
                  <a:moveTo>
                    <a:pt x="7619" y="660399"/>
                  </a:moveTo>
                  <a:lnTo>
                    <a:pt x="0" y="660399"/>
                  </a:lnTo>
                  <a:lnTo>
                    <a:pt x="0" y="666749"/>
                  </a:lnTo>
                  <a:lnTo>
                    <a:pt x="7619" y="666749"/>
                  </a:lnTo>
                  <a:lnTo>
                    <a:pt x="7619" y="660399"/>
                  </a:lnTo>
                  <a:close/>
                </a:path>
                <a:path w="7619" h="716279">
                  <a:moveTo>
                    <a:pt x="7619" y="666749"/>
                  </a:moveTo>
                  <a:lnTo>
                    <a:pt x="0" y="666749"/>
                  </a:lnTo>
                  <a:lnTo>
                    <a:pt x="0" y="673099"/>
                  </a:lnTo>
                  <a:lnTo>
                    <a:pt x="7619" y="673099"/>
                  </a:lnTo>
                  <a:lnTo>
                    <a:pt x="7619" y="666749"/>
                  </a:lnTo>
                  <a:close/>
                </a:path>
                <a:path w="7619" h="716279">
                  <a:moveTo>
                    <a:pt x="7619" y="673099"/>
                  </a:moveTo>
                  <a:lnTo>
                    <a:pt x="0" y="673099"/>
                  </a:lnTo>
                  <a:lnTo>
                    <a:pt x="0" y="679449"/>
                  </a:lnTo>
                  <a:lnTo>
                    <a:pt x="7619" y="679449"/>
                  </a:lnTo>
                  <a:lnTo>
                    <a:pt x="7619" y="673099"/>
                  </a:lnTo>
                  <a:close/>
                </a:path>
                <a:path w="7619" h="716279">
                  <a:moveTo>
                    <a:pt x="7619" y="679449"/>
                  </a:moveTo>
                  <a:lnTo>
                    <a:pt x="0" y="679449"/>
                  </a:lnTo>
                  <a:lnTo>
                    <a:pt x="0" y="685799"/>
                  </a:lnTo>
                  <a:lnTo>
                    <a:pt x="7619" y="685799"/>
                  </a:lnTo>
                  <a:lnTo>
                    <a:pt x="7619" y="679449"/>
                  </a:lnTo>
                  <a:close/>
                </a:path>
                <a:path w="7619" h="716279">
                  <a:moveTo>
                    <a:pt x="7619" y="685799"/>
                  </a:moveTo>
                  <a:lnTo>
                    <a:pt x="0" y="685799"/>
                  </a:lnTo>
                  <a:lnTo>
                    <a:pt x="0" y="692149"/>
                  </a:lnTo>
                  <a:lnTo>
                    <a:pt x="7619" y="692149"/>
                  </a:lnTo>
                  <a:lnTo>
                    <a:pt x="7619" y="685799"/>
                  </a:lnTo>
                  <a:close/>
                </a:path>
                <a:path w="7619" h="716279">
                  <a:moveTo>
                    <a:pt x="7619" y="692149"/>
                  </a:moveTo>
                  <a:lnTo>
                    <a:pt x="0" y="692149"/>
                  </a:lnTo>
                  <a:lnTo>
                    <a:pt x="0" y="698499"/>
                  </a:lnTo>
                  <a:lnTo>
                    <a:pt x="7619" y="698499"/>
                  </a:lnTo>
                  <a:lnTo>
                    <a:pt x="7619" y="692149"/>
                  </a:lnTo>
                  <a:close/>
                </a:path>
                <a:path w="7619" h="716279">
                  <a:moveTo>
                    <a:pt x="7619" y="698499"/>
                  </a:moveTo>
                  <a:lnTo>
                    <a:pt x="0" y="698499"/>
                  </a:lnTo>
                  <a:lnTo>
                    <a:pt x="0" y="704849"/>
                  </a:lnTo>
                  <a:lnTo>
                    <a:pt x="7619" y="704849"/>
                  </a:lnTo>
                  <a:lnTo>
                    <a:pt x="7619" y="698499"/>
                  </a:lnTo>
                  <a:close/>
                </a:path>
                <a:path w="7619" h="716279">
                  <a:moveTo>
                    <a:pt x="7619" y="704849"/>
                  </a:moveTo>
                  <a:lnTo>
                    <a:pt x="0" y="704849"/>
                  </a:lnTo>
                  <a:lnTo>
                    <a:pt x="0" y="711199"/>
                  </a:lnTo>
                  <a:lnTo>
                    <a:pt x="7619" y="711199"/>
                  </a:lnTo>
                  <a:lnTo>
                    <a:pt x="7619" y="704849"/>
                  </a:lnTo>
                  <a:close/>
                </a:path>
                <a:path w="7619" h="716279">
                  <a:moveTo>
                    <a:pt x="7619" y="711199"/>
                  </a:moveTo>
                  <a:lnTo>
                    <a:pt x="0" y="711199"/>
                  </a:lnTo>
                  <a:lnTo>
                    <a:pt x="0" y="716279"/>
                  </a:lnTo>
                  <a:lnTo>
                    <a:pt x="7619" y="716279"/>
                  </a:lnTo>
                  <a:lnTo>
                    <a:pt x="7619" y="711199"/>
                  </a:lnTo>
                  <a:close/>
                </a:path>
              </a:pathLst>
            </a:custGeom>
            <a:solidFill>
              <a:srgbClr val="3B00F6"/>
            </a:solidFill>
          </p:spPr>
          <p:txBody>
            <a:bodyPr bIns="0" lIns="0" rIns="0" rtlCol="0" tIns="0" wrap="square"/>
            <a:p/>
          </p:txBody>
        </p:sp>
        <p:sp>
          <p:nvSpPr>
            <p:cNvPr id="1049450" name="object 744"/>
            <p:cNvSpPr/>
            <p:nvPr/>
          </p:nvSpPr>
          <p:spPr>
            <a:xfrm>
              <a:off x="3114040" y="4460239"/>
              <a:ext cx="7620" cy="716280"/>
            </a:xfrm>
            <a:custGeom>
              <a:avLst/>
              <a:ahLst/>
              <a:rect l="l" t="t" r="r" b="b"/>
              <a:pathLst>
                <a:path w="7619" h="716279">
                  <a:moveTo>
                    <a:pt x="7620" y="0"/>
                  </a:moveTo>
                  <a:lnTo>
                    <a:pt x="6350" y="0"/>
                  </a:lnTo>
                  <a:lnTo>
                    <a:pt x="6350" y="1269"/>
                  </a:lnTo>
                  <a:lnTo>
                    <a:pt x="1270" y="1269"/>
                  </a:lnTo>
                  <a:lnTo>
                    <a:pt x="1270" y="2539"/>
                  </a:lnTo>
                  <a:lnTo>
                    <a:pt x="0" y="2539"/>
                  </a:lnTo>
                  <a:lnTo>
                    <a:pt x="0" y="6349"/>
                  </a:lnTo>
                  <a:lnTo>
                    <a:pt x="7620" y="6349"/>
                  </a:lnTo>
                  <a:lnTo>
                    <a:pt x="7620" y="0"/>
                  </a:lnTo>
                  <a:close/>
                </a:path>
                <a:path w="7619" h="716279">
                  <a:moveTo>
                    <a:pt x="7620" y="6349"/>
                  </a:moveTo>
                  <a:lnTo>
                    <a:pt x="0" y="6349"/>
                  </a:lnTo>
                  <a:lnTo>
                    <a:pt x="0" y="12699"/>
                  </a:lnTo>
                  <a:lnTo>
                    <a:pt x="7620" y="12699"/>
                  </a:lnTo>
                  <a:lnTo>
                    <a:pt x="7620" y="6349"/>
                  </a:lnTo>
                  <a:close/>
                </a:path>
                <a:path w="7619" h="716279">
                  <a:moveTo>
                    <a:pt x="7620" y="12699"/>
                  </a:moveTo>
                  <a:lnTo>
                    <a:pt x="0" y="12699"/>
                  </a:lnTo>
                  <a:lnTo>
                    <a:pt x="0" y="19049"/>
                  </a:lnTo>
                  <a:lnTo>
                    <a:pt x="7620" y="19049"/>
                  </a:lnTo>
                  <a:lnTo>
                    <a:pt x="7620" y="12699"/>
                  </a:lnTo>
                  <a:close/>
                </a:path>
                <a:path w="7619" h="716279">
                  <a:moveTo>
                    <a:pt x="7620" y="19049"/>
                  </a:moveTo>
                  <a:lnTo>
                    <a:pt x="0" y="19049"/>
                  </a:lnTo>
                  <a:lnTo>
                    <a:pt x="0" y="25399"/>
                  </a:lnTo>
                  <a:lnTo>
                    <a:pt x="7620" y="25399"/>
                  </a:lnTo>
                  <a:lnTo>
                    <a:pt x="7620" y="19049"/>
                  </a:lnTo>
                  <a:close/>
                </a:path>
                <a:path w="7619" h="716279">
                  <a:moveTo>
                    <a:pt x="7620" y="25399"/>
                  </a:moveTo>
                  <a:lnTo>
                    <a:pt x="0" y="25399"/>
                  </a:lnTo>
                  <a:lnTo>
                    <a:pt x="0" y="31749"/>
                  </a:lnTo>
                  <a:lnTo>
                    <a:pt x="7620" y="31749"/>
                  </a:lnTo>
                  <a:lnTo>
                    <a:pt x="7620" y="25399"/>
                  </a:lnTo>
                  <a:close/>
                </a:path>
                <a:path w="7619" h="716279">
                  <a:moveTo>
                    <a:pt x="7620" y="31749"/>
                  </a:moveTo>
                  <a:lnTo>
                    <a:pt x="0" y="31749"/>
                  </a:lnTo>
                  <a:lnTo>
                    <a:pt x="0" y="38099"/>
                  </a:lnTo>
                  <a:lnTo>
                    <a:pt x="7620" y="38099"/>
                  </a:lnTo>
                  <a:lnTo>
                    <a:pt x="7620" y="31749"/>
                  </a:lnTo>
                  <a:close/>
                </a:path>
                <a:path w="7619" h="716279">
                  <a:moveTo>
                    <a:pt x="7620" y="38099"/>
                  </a:moveTo>
                  <a:lnTo>
                    <a:pt x="0" y="38099"/>
                  </a:lnTo>
                  <a:lnTo>
                    <a:pt x="0" y="44449"/>
                  </a:lnTo>
                  <a:lnTo>
                    <a:pt x="7620" y="44449"/>
                  </a:lnTo>
                  <a:lnTo>
                    <a:pt x="7620" y="38099"/>
                  </a:lnTo>
                  <a:close/>
                </a:path>
                <a:path w="7619" h="716279">
                  <a:moveTo>
                    <a:pt x="7620" y="44449"/>
                  </a:moveTo>
                  <a:lnTo>
                    <a:pt x="0" y="44449"/>
                  </a:lnTo>
                  <a:lnTo>
                    <a:pt x="0" y="50799"/>
                  </a:lnTo>
                  <a:lnTo>
                    <a:pt x="7620" y="50799"/>
                  </a:lnTo>
                  <a:lnTo>
                    <a:pt x="7620" y="44449"/>
                  </a:lnTo>
                  <a:close/>
                </a:path>
                <a:path w="7619" h="716279">
                  <a:moveTo>
                    <a:pt x="7620" y="50799"/>
                  </a:moveTo>
                  <a:lnTo>
                    <a:pt x="0" y="50799"/>
                  </a:lnTo>
                  <a:lnTo>
                    <a:pt x="0" y="57149"/>
                  </a:lnTo>
                  <a:lnTo>
                    <a:pt x="7620" y="57149"/>
                  </a:lnTo>
                  <a:lnTo>
                    <a:pt x="7620" y="50799"/>
                  </a:lnTo>
                  <a:close/>
                </a:path>
                <a:path w="7619" h="716279">
                  <a:moveTo>
                    <a:pt x="7620" y="57149"/>
                  </a:moveTo>
                  <a:lnTo>
                    <a:pt x="0" y="57149"/>
                  </a:lnTo>
                  <a:lnTo>
                    <a:pt x="0" y="63499"/>
                  </a:lnTo>
                  <a:lnTo>
                    <a:pt x="7620" y="63499"/>
                  </a:lnTo>
                  <a:lnTo>
                    <a:pt x="7620" y="57149"/>
                  </a:lnTo>
                  <a:close/>
                </a:path>
                <a:path w="7619" h="716279">
                  <a:moveTo>
                    <a:pt x="7620" y="63499"/>
                  </a:moveTo>
                  <a:lnTo>
                    <a:pt x="0" y="63499"/>
                  </a:lnTo>
                  <a:lnTo>
                    <a:pt x="0" y="69849"/>
                  </a:lnTo>
                  <a:lnTo>
                    <a:pt x="7620" y="69849"/>
                  </a:lnTo>
                  <a:lnTo>
                    <a:pt x="7620" y="63499"/>
                  </a:lnTo>
                  <a:close/>
                </a:path>
                <a:path w="7619" h="716279">
                  <a:moveTo>
                    <a:pt x="7620" y="69849"/>
                  </a:moveTo>
                  <a:lnTo>
                    <a:pt x="0" y="69849"/>
                  </a:lnTo>
                  <a:lnTo>
                    <a:pt x="0" y="76199"/>
                  </a:lnTo>
                  <a:lnTo>
                    <a:pt x="7620" y="76199"/>
                  </a:lnTo>
                  <a:lnTo>
                    <a:pt x="7620" y="69849"/>
                  </a:lnTo>
                  <a:close/>
                </a:path>
                <a:path w="7619" h="716279">
                  <a:moveTo>
                    <a:pt x="7620" y="76199"/>
                  </a:moveTo>
                  <a:lnTo>
                    <a:pt x="0" y="76199"/>
                  </a:lnTo>
                  <a:lnTo>
                    <a:pt x="0" y="82549"/>
                  </a:lnTo>
                  <a:lnTo>
                    <a:pt x="7620" y="82549"/>
                  </a:lnTo>
                  <a:lnTo>
                    <a:pt x="7620" y="76199"/>
                  </a:lnTo>
                  <a:close/>
                </a:path>
                <a:path w="7619" h="716279">
                  <a:moveTo>
                    <a:pt x="7620" y="82549"/>
                  </a:moveTo>
                  <a:lnTo>
                    <a:pt x="0" y="82549"/>
                  </a:lnTo>
                  <a:lnTo>
                    <a:pt x="0" y="88899"/>
                  </a:lnTo>
                  <a:lnTo>
                    <a:pt x="7620" y="88899"/>
                  </a:lnTo>
                  <a:lnTo>
                    <a:pt x="7620" y="82549"/>
                  </a:lnTo>
                  <a:close/>
                </a:path>
                <a:path w="7619" h="716279">
                  <a:moveTo>
                    <a:pt x="7620" y="88899"/>
                  </a:moveTo>
                  <a:lnTo>
                    <a:pt x="0" y="88899"/>
                  </a:lnTo>
                  <a:lnTo>
                    <a:pt x="0" y="95249"/>
                  </a:lnTo>
                  <a:lnTo>
                    <a:pt x="7620" y="95249"/>
                  </a:lnTo>
                  <a:lnTo>
                    <a:pt x="7620" y="88899"/>
                  </a:lnTo>
                  <a:close/>
                </a:path>
                <a:path w="7619" h="716279">
                  <a:moveTo>
                    <a:pt x="7620" y="95249"/>
                  </a:moveTo>
                  <a:lnTo>
                    <a:pt x="0" y="95249"/>
                  </a:lnTo>
                  <a:lnTo>
                    <a:pt x="0" y="101599"/>
                  </a:lnTo>
                  <a:lnTo>
                    <a:pt x="7620" y="101599"/>
                  </a:lnTo>
                  <a:lnTo>
                    <a:pt x="7620" y="95249"/>
                  </a:lnTo>
                  <a:close/>
                </a:path>
                <a:path w="7619" h="716279">
                  <a:moveTo>
                    <a:pt x="7620" y="101599"/>
                  </a:moveTo>
                  <a:lnTo>
                    <a:pt x="0" y="101599"/>
                  </a:lnTo>
                  <a:lnTo>
                    <a:pt x="0" y="107949"/>
                  </a:lnTo>
                  <a:lnTo>
                    <a:pt x="7620" y="107949"/>
                  </a:lnTo>
                  <a:lnTo>
                    <a:pt x="7620" y="101599"/>
                  </a:lnTo>
                  <a:close/>
                </a:path>
                <a:path w="7619" h="716279">
                  <a:moveTo>
                    <a:pt x="7620" y="107949"/>
                  </a:moveTo>
                  <a:lnTo>
                    <a:pt x="0" y="107949"/>
                  </a:lnTo>
                  <a:lnTo>
                    <a:pt x="0" y="114299"/>
                  </a:lnTo>
                  <a:lnTo>
                    <a:pt x="7620" y="114299"/>
                  </a:lnTo>
                  <a:lnTo>
                    <a:pt x="7620" y="107949"/>
                  </a:lnTo>
                  <a:close/>
                </a:path>
                <a:path w="7619" h="716279">
                  <a:moveTo>
                    <a:pt x="7620" y="114299"/>
                  </a:moveTo>
                  <a:lnTo>
                    <a:pt x="0" y="114299"/>
                  </a:lnTo>
                  <a:lnTo>
                    <a:pt x="0" y="120649"/>
                  </a:lnTo>
                  <a:lnTo>
                    <a:pt x="7620" y="120649"/>
                  </a:lnTo>
                  <a:lnTo>
                    <a:pt x="7620" y="114299"/>
                  </a:lnTo>
                  <a:close/>
                </a:path>
                <a:path w="7619" h="716279">
                  <a:moveTo>
                    <a:pt x="7620" y="120649"/>
                  </a:moveTo>
                  <a:lnTo>
                    <a:pt x="0" y="120649"/>
                  </a:lnTo>
                  <a:lnTo>
                    <a:pt x="0" y="126999"/>
                  </a:lnTo>
                  <a:lnTo>
                    <a:pt x="7620" y="126999"/>
                  </a:lnTo>
                  <a:lnTo>
                    <a:pt x="7620" y="120649"/>
                  </a:lnTo>
                  <a:close/>
                </a:path>
                <a:path w="7619" h="716279">
                  <a:moveTo>
                    <a:pt x="7620" y="126999"/>
                  </a:moveTo>
                  <a:lnTo>
                    <a:pt x="0" y="126999"/>
                  </a:lnTo>
                  <a:lnTo>
                    <a:pt x="0" y="133349"/>
                  </a:lnTo>
                  <a:lnTo>
                    <a:pt x="7620" y="133349"/>
                  </a:lnTo>
                  <a:lnTo>
                    <a:pt x="7620" y="126999"/>
                  </a:lnTo>
                  <a:close/>
                </a:path>
                <a:path w="7619" h="716279">
                  <a:moveTo>
                    <a:pt x="7620" y="133349"/>
                  </a:moveTo>
                  <a:lnTo>
                    <a:pt x="0" y="133349"/>
                  </a:lnTo>
                  <a:lnTo>
                    <a:pt x="0" y="139699"/>
                  </a:lnTo>
                  <a:lnTo>
                    <a:pt x="7620" y="139699"/>
                  </a:lnTo>
                  <a:lnTo>
                    <a:pt x="7620" y="133349"/>
                  </a:lnTo>
                  <a:close/>
                </a:path>
                <a:path w="7619" h="716279">
                  <a:moveTo>
                    <a:pt x="7620" y="139699"/>
                  </a:moveTo>
                  <a:lnTo>
                    <a:pt x="0" y="139699"/>
                  </a:lnTo>
                  <a:lnTo>
                    <a:pt x="0" y="146049"/>
                  </a:lnTo>
                  <a:lnTo>
                    <a:pt x="7620" y="146049"/>
                  </a:lnTo>
                  <a:lnTo>
                    <a:pt x="7620" y="139699"/>
                  </a:lnTo>
                  <a:close/>
                </a:path>
                <a:path w="7619" h="716279">
                  <a:moveTo>
                    <a:pt x="7620" y="146049"/>
                  </a:moveTo>
                  <a:lnTo>
                    <a:pt x="0" y="146049"/>
                  </a:lnTo>
                  <a:lnTo>
                    <a:pt x="0" y="152399"/>
                  </a:lnTo>
                  <a:lnTo>
                    <a:pt x="7620" y="152399"/>
                  </a:lnTo>
                  <a:lnTo>
                    <a:pt x="7620" y="146049"/>
                  </a:lnTo>
                  <a:close/>
                </a:path>
                <a:path w="7619" h="716279">
                  <a:moveTo>
                    <a:pt x="7620" y="152399"/>
                  </a:moveTo>
                  <a:lnTo>
                    <a:pt x="0" y="152399"/>
                  </a:lnTo>
                  <a:lnTo>
                    <a:pt x="0" y="158749"/>
                  </a:lnTo>
                  <a:lnTo>
                    <a:pt x="7620" y="158749"/>
                  </a:lnTo>
                  <a:lnTo>
                    <a:pt x="7620" y="152399"/>
                  </a:lnTo>
                  <a:close/>
                </a:path>
                <a:path w="7619" h="716279">
                  <a:moveTo>
                    <a:pt x="7620" y="158749"/>
                  </a:moveTo>
                  <a:lnTo>
                    <a:pt x="0" y="158749"/>
                  </a:lnTo>
                  <a:lnTo>
                    <a:pt x="0" y="165099"/>
                  </a:lnTo>
                  <a:lnTo>
                    <a:pt x="7620" y="165099"/>
                  </a:lnTo>
                  <a:lnTo>
                    <a:pt x="7620" y="158749"/>
                  </a:lnTo>
                  <a:close/>
                </a:path>
                <a:path w="7619" h="716279">
                  <a:moveTo>
                    <a:pt x="7620" y="165099"/>
                  </a:moveTo>
                  <a:lnTo>
                    <a:pt x="0" y="165099"/>
                  </a:lnTo>
                  <a:lnTo>
                    <a:pt x="0" y="171449"/>
                  </a:lnTo>
                  <a:lnTo>
                    <a:pt x="7620" y="171449"/>
                  </a:lnTo>
                  <a:lnTo>
                    <a:pt x="7620" y="165099"/>
                  </a:lnTo>
                  <a:close/>
                </a:path>
                <a:path w="7619" h="716279">
                  <a:moveTo>
                    <a:pt x="7620" y="171449"/>
                  </a:moveTo>
                  <a:lnTo>
                    <a:pt x="0" y="171449"/>
                  </a:lnTo>
                  <a:lnTo>
                    <a:pt x="0" y="177799"/>
                  </a:lnTo>
                  <a:lnTo>
                    <a:pt x="7620" y="177799"/>
                  </a:lnTo>
                  <a:lnTo>
                    <a:pt x="7620" y="171449"/>
                  </a:lnTo>
                  <a:close/>
                </a:path>
                <a:path w="7619" h="716279">
                  <a:moveTo>
                    <a:pt x="7620" y="177799"/>
                  </a:moveTo>
                  <a:lnTo>
                    <a:pt x="0" y="177799"/>
                  </a:lnTo>
                  <a:lnTo>
                    <a:pt x="0" y="184149"/>
                  </a:lnTo>
                  <a:lnTo>
                    <a:pt x="7620" y="184149"/>
                  </a:lnTo>
                  <a:lnTo>
                    <a:pt x="7620" y="177799"/>
                  </a:lnTo>
                  <a:close/>
                </a:path>
                <a:path w="7619" h="716279">
                  <a:moveTo>
                    <a:pt x="7620" y="184149"/>
                  </a:moveTo>
                  <a:lnTo>
                    <a:pt x="0" y="184149"/>
                  </a:lnTo>
                  <a:lnTo>
                    <a:pt x="0" y="190499"/>
                  </a:lnTo>
                  <a:lnTo>
                    <a:pt x="7620" y="190499"/>
                  </a:lnTo>
                  <a:lnTo>
                    <a:pt x="7620" y="184149"/>
                  </a:lnTo>
                  <a:close/>
                </a:path>
                <a:path w="7619" h="716279">
                  <a:moveTo>
                    <a:pt x="7620" y="190499"/>
                  </a:moveTo>
                  <a:lnTo>
                    <a:pt x="0" y="190499"/>
                  </a:lnTo>
                  <a:lnTo>
                    <a:pt x="0" y="196849"/>
                  </a:lnTo>
                  <a:lnTo>
                    <a:pt x="5080" y="196849"/>
                  </a:lnTo>
                  <a:lnTo>
                    <a:pt x="5080" y="194309"/>
                  </a:lnTo>
                  <a:lnTo>
                    <a:pt x="6350" y="194309"/>
                  </a:lnTo>
                  <a:lnTo>
                    <a:pt x="6350" y="191769"/>
                  </a:lnTo>
                  <a:lnTo>
                    <a:pt x="7620" y="191769"/>
                  </a:lnTo>
                  <a:lnTo>
                    <a:pt x="7620" y="190499"/>
                  </a:lnTo>
                  <a:close/>
                </a:path>
                <a:path w="7619" h="716279">
                  <a:moveTo>
                    <a:pt x="3810" y="196849"/>
                  </a:moveTo>
                  <a:lnTo>
                    <a:pt x="0" y="196849"/>
                  </a:lnTo>
                  <a:lnTo>
                    <a:pt x="0" y="201929"/>
                  </a:lnTo>
                  <a:lnTo>
                    <a:pt x="1270" y="201929"/>
                  </a:lnTo>
                  <a:lnTo>
                    <a:pt x="1270" y="199389"/>
                  </a:lnTo>
                  <a:lnTo>
                    <a:pt x="2540" y="199389"/>
                  </a:lnTo>
                  <a:lnTo>
                    <a:pt x="2540" y="198119"/>
                  </a:lnTo>
                  <a:lnTo>
                    <a:pt x="3810" y="198119"/>
                  </a:lnTo>
                  <a:lnTo>
                    <a:pt x="3810" y="196849"/>
                  </a:lnTo>
                  <a:close/>
                </a:path>
                <a:path w="7619" h="716279">
                  <a:moveTo>
                    <a:pt x="7620" y="297179"/>
                  </a:moveTo>
                  <a:lnTo>
                    <a:pt x="0" y="297179"/>
                  </a:lnTo>
                  <a:lnTo>
                    <a:pt x="0" y="304799"/>
                  </a:lnTo>
                  <a:lnTo>
                    <a:pt x="7620" y="304799"/>
                  </a:lnTo>
                  <a:lnTo>
                    <a:pt x="7620" y="297179"/>
                  </a:lnTo>
                  <a:close/>
                </a:path>
                <a:path w="7619" h="716279">
                  <a:moveTo>
                    <a:pt x="7620" y="304799"/>
                  </a:moveTo>
                  <a:lnTo>
                    <a:pt x="0" y="304799"/>
                  </a:lnTo>
                  <a:lnTo>
                    <a:pt x="0" y="349249"/>
                  </a:lnTo>
                  <a:lnTo>
                    <a:pt x="7620" y="349249"/>
                  </a:lnTo>
                  <a:lnTo>
                    <a:pt x="7620" y="304799"/>
                  </a:lnTo>
                  <a:close/>
                </a:path>
                <a:path w="7619" h="716279">
                  <a:moveTo>
                    <a:pt x="7620" y="349249"/>
                  </a:moveTo>
                  <a:lnTo>
                    <a:pt x="0" y="349249"/>
                  </a:lnTo>
                  <a:lnTo>
                    <a:pt x="0" y="422909"/>
                  </a:lnTo>
                  <a:lnTo>
                    <a:pt x="7620" y="422909"/>
                  </a:lnTo>
                  <a:lnTo>
                    <a:pt x="7620" y="349249"/>
                  </a:lnTo>
                  <a:close/>
                </a:path>
                <a:path w="7619" h="716279">
                  <a:moveTo>
                    <a:pt x="1270" y="518159"/>
                  </a:moveTo>
                  <a:lnTo>
                    <a:pt x="0" y="518159"/>
                  </a:lnTo>
                  <a:lnTo>
                    <a:pt x="0" y="520699"/>
                  </a:lnTo>
                  <a:lnTo>
                    <a:pt x="2540" y="520699"/>
                  </a:lnTo>
                  <a:lnTo>
                    <a:pt x="2540" y="519429"/>
                  </a:lnTo>
                  <a:lnTo>
                    <a:pt x="1270" y="519429"/>
                  </a:lnTo>
                  <a:lnTo>
                    <a:pt x="1270" y="518159"/>
                  </a:lnTo>
                  <a:close/>
                </a:path>
                <a:path w="7619" h="716279">
                  <a:moveTo>
                    <a:pt x="3810" y="520699"/>
                  </a:moveTo>
                  <a:lnTo>
                    <a:pt x="0" y="520699"/>
                  </a:lnTo>
                  <a:lnTo>
                    <a:pt x="0" y="527049"/>
                  </a:lnTo>
                  <a:lnTo>
                    <a:pt x="7620" y="527049"/>
                  </a:lnTo>
                  <a:lnTo>
                    <a:pt x="7620" y="525779"/>
                  </a:lnTo>
                  <a:lnTo>
                    <a:pt x="6350" y="525779"/>
                  </a:lnTo>
                  <a:lnTo>
                    <a:pt x="6350" y="524509"/>
                  </a:lnTo>
                  <a:lnTo>
                    <a:pt x="5080" y="524509"/>
                  </a:lnTo>
                  <a:lnTo>
                    <a:pt x="5080" y="523239"/>
                  </a:lnTo>
                  <a:lnTo>
                    <a:pt x="3810" y="523239"/>
                  </a:lnTo>
                  <a:lnTo>
                    <a:pt x="3810" y="520699"/>
                  </a:lnTo>
                  <a:close/>
                </a:path>
                <a:path w="7619" h="716279">
                  <a:moveTo>
                    <a:pt x="7620" y="527049"/>
                  </a:moveTo>
                  <a:lnTo>
                    <a:pt x="0" y="527049"/>
                  </a:lnTo>
                  <a:lnTo>
                    <a:pt x="0" y="533399"/>
                  </a:lnTo>
                  <a:lnTo>
                    <a:pt x="7620" y="533399"/>
                  </a:lnTo>
                  <a:lnTo>
                    <a:pt x="7620" y="527049"/>
                  </a:lnTo>
                  <a:close/>
                </a:path>
                <a:path w="7619" h="716279">
                  <a:moveTo>
                    <a:pt x="7620" y="533399"/>
                  </a:moveTo>
                  <a:lnTo>
                    <a:pt x="0" y="533399"/>
                  </a:lnTo>
                  <a:lnTo>
                    <a:pt x="0" y="539749"/>
                  </a:lnTo>
                  <a:lnTo>
                    <a:pt x="7620" y="539749"/>
                  </a:lnTo>
                  <a:lnTo>
                    <a:pt x="7620" y="533399"/>
                  </a:lnTo>
                  <a:close/>
                </a:path>
                <a:path w="7619" h="716279">
                  <a:moveTo>
                    <a:pt x="7620" y="539749"/>
                  </a:moveTo>
                  <a:lnTo>
                    <a:pt x="0" y="539749"/>
                  </a:lnTo>
                  <a:lnTo>
                    <a:pt x="0" y="546099"/>
                  </a:lnTo>
                  <a:lnTo>
                    <a:pt x="7620" y="546099"/>
                  </a:lnTo>
                  <a:lnTo>
                    <a:pt x="7620" y="539749"/>
                  </a:lnTo>
                  <a:close/>
                </a:path>
                <a:path w="7619" h="716279">
                  <a:moveTo>
                    <a:pt x="7620" y="546099"/>
                  </a:moveTo>
                  <a:lnTo>
                    <a:pt x="0" y="546099"/>
                  </a:lnTo>
                  <a:lnTo>
                    <a:pt x="0" y="552449"/>
                  </a:lnTo>
                  <a:lnTo>
                    <a:pt x="7620" y="552449"/>
                  </a:lnTo>
                  <a:lnTo>
                    <a:pt x="7620" y="546099"/>
                  </a:lnTo>
                  <a:close/>
                </a:path>
                <a:path w="7619" h="716279">
                  <a:moveTo>
                    <a:pt x="7620" y="552449"/>
                  </a:moveTo>
                  <a:lnTo>
                    <a:pt x="0" y="552449"/>
                  </a:lnTo>
                  <a:lnTo>
                    <a:pt x="0" y="558799"/>
                  </a:lnTo>
                  <a:lnTo>
                    <a:pt x="7620" y="558799"/>
                  </a:lnTo>
                  <a:lnTo>
                    <a:pt x="7620" y="552449"/>
                  </a:lnTo>
                  <a:close/>
                </a:path>
                <a:path w="7619" h="716279">
                  <a:moveTo>
                    <a:pt x="7620" y="558799"/>
                  </a:moveTo>
                  <a:lnTo>
                    <a:pt x="0" y="558799"/>
                  </a:lnTo>
                  <a:lnTo>
                    <a:pt x="0" y="565149"/>
                  </a:lnTo>
                  <a:lnTo>
                    <a:pt x="7620" y="565149"/>
                  </a:lnTo>
                  <a:lnTo>
                    <a:pt x="7620" y="558799"/>
                  </a:lnTo>
                  <a:close/>
                </a:path>
                <a:path w="7619" h="716279">
                  <a:moveTo>
                    <a:pt x="7620" y="565149"/>
                  </a:moveTo>
                  <a:lnTo>
                    <a:pt x="0" y="565149"/>
                  </a:lnTo>
                  <a:lnTo>
                    <a:pt x="0" y="571499"/>
                  </a:lnTo>
                  <a:lnTo>
                    <a:pt x="7620" y="571499"/>
                  </a:lnTo>
                  <a:lnTo>
                    <a:pt x="7620" y="565149"/>
                  </a:lnTo>
                  <a:close/>
                </a:path>
                <a:path w="7619" h="716279">
                  <a:moveTo>
                    <a:pt x="7620" y="571499"/>
                  </a:moveTo>
                  <a:lnTo>
                    <a:pt x="0" y="571499"/>
                  </a:lnTo>
                  <a:lnTo>
                    <a:pt x="0" y="577849"/>
                  </a:lnTo>
                  <a:lnTo>
                    <a:pt x="7620" y="577849"/>
                  </a:lnTo>
                  <a:lnTo>
                    <a:pt x="7620" y="571499"/>
                  </a:lnTo>
                  <a:close/>
                </a:path>
                <a:path w="7619" h="716279">
                  <a:moveTo>
                    <a:pt x="7620" y="577849"/>
                  </a:moveTo>
                  <a:lnTo>
                    <a:pt x="0" y="577849"/>
                  </a:lnTo>
                  <a:lnTo>
                    <a:pt x="0" y="584199"/>
                  </a:lnTo>
                  <a:lnTo>
                    <a:pt x="7620" y="584199"/>
                  </a:lnTo>
                  <a:lnTo>
                    <a:pt x="7620" y="577849"/>
                  </a:lnTo>
                  <a:close/>
                </a:path>
                <a:path w="7619" h="716279">
                  <a:moveTo>
                    <a:pt x="7620" y="584199"/>
                  </a:moveTo>
                  <a:lnTo>
                    <a:pt x="0" y="584199"/>
                  </a:lnTo>
                  <a:lnTo>
                    <a:pt x="0" y="590549"/>
                  </a:lnTo>
                  <a:lnTo>
                    <a:pt x="7620" y="590549"/>
                  </a:lnTo>
                  <a:lnTo>
                    <a:pt x="7620" y="584199"/>
                  </a:lnTo>
                  <a:close/>
                </a:path>
                <a:path w="7619" h="716279">
                  <a:moveTo>
                    <a:pt x="7620" y="590549"/>
                  </a:moveTo>
                  <a:lnTo>
                    <a:pt x="0" y="590549"/>
                  </a:lnTo>
                  <a:lnTo>
                    <a:pt x="0" y="596899"/>
                  </a:lnTo>
                  <a:lnTo>
                    <a:pt x="7620" y="596899"/>
                  </a:lnTo>
                  <a:lnTo>
                    <a:pt x="7620" y="590549"/>
                  </a:lnTo>
                  <a:close/>
                </a:path>
                <a:path w="7619" h="716279">
                  <a:moveTo>
                    <a:pt x="7620" y="596899"/>
                  </a:moveTo>
                  <a:lnTo>
                    <a:pt x="0" y="596899"/>
                  </a:lnTo>
                  <a:lnTo>
                    <a:pt x="0" y="603249"/>
                  </a:lnTo>
                  <a:lnTo>
                    <a:pt x="7620" y="603249"/>
                  </a:lnTo>
                  <a:lnTo>
                    <a:pt x="7620" y="596899"/>
                  </a:lnTo>
                  <a:close/>
                </a:path>
                <a:path w="7619" h="716279">
                  <a:moveTo>
                    <a:pt x="7620" y="603249"/>
                  </a:moveTo>
                  <a:lnTo>
                    <a:pt x="0" y="603249"/>
                  </a:lnTo>
                  <a:lnTo>
                    <a:pt x="0" y="609599"/>
                  </a:lnTo>
                  <a:lnTo>
                    <a:pt x="7620" y="609599"/>
                  </a:lnTo>
                  <a:lnTo>
                    <a:pt x="7620" y="603249"/>
                  </a:lnTo>
                  <a:close/>
                </a:path>
                <a:path w="7619" h="716279">
                  <a:moveTo>
                    <a:pt x="7620" y="609599"/>
                  </a:moveTo>
                  <a:lnTo>
                    <a:pt x="0" y="609599"/>
                  </a:lnTo>
                  <a:lnTo>
                    <a:pt x="0" y="615949"/>
                  </a:lnTo>
                  <a:lnTo>
                    <a:pt x="7620" y="615949"/>
                  </a:lnTo>
                  <a:lnTo>
                    <a:pt x="7620" y="609599"/>
                  </a:lnTo>
                  <a:close/>
                </a:path>
                <a:path w="7619" h="716279">
                  <a:moveTo>
                    <a:pt x="7620" y="615949"/>
                  </a:moveTo>
                  <a:lnTo>
                    <a:pt x="0" y="615949"/>
                  </a:lnTo>
                  <a:lnTo>
                    <a:pt x="0" y="622299"/>
                  </a:lnTo>
                  <a:lnTo>
                    <a:pt x="7620" y="622299"/>
                  </a:lnTo>
                  <a:lnTo>
                    <a:pt x="7620" y="615949"/>
                  </a:lnTo>
                  <a:close/>
                </a:path>
                <a:path w="7619" h="716279">
                  <a:moveTo>
                    <a:pt x="7620" y="622299"/>
                  </a:moveTo>
                  <a:lnTo>
                    <a:pt x="0" y="622299"/>
                  </a:lnTo>
                  <a:lnTo>
                    <a:pt x="0" y="628649"/>
                  </a:lnTo>
                  <a:lnTo>
                    <a:pt x="7620" y="628649"/>
                  </a:lnTo>
                  <a:lnTo>
                    <a:pt x="7620" y="622299"/>
                  </a:lnTo>
                  <a:close/>
                </a:path>
                <a:path w="7619" h="716279">
                  <a:moveTo>
                    <a:pt x="7620" y="628649"/>
                  </a:moveTo>
                  <a:lnTo>
                    <a:pt x="0" y="628649"/>
                  </a:lnTo>
                  <a:lnTo>
                    <a:pt x="0" y="634999"/>
                  </a:lnTo>
                  <a:lnTo>
                    <a:pt x="7620" y="634999"/>
                  </a:lnTo>
                  <a:lnTo>
                    <a:pt x="7620" y="628649"/>
                  </a:lnTo>
                  <a:close/>
                </a:path>
                <a:path w="7619" h="716279">
                  <a:moveTo>
                    <a:pt x="7620" y="634999"/>
                  </a:moveTo>
                  <a:lnTo>
                    <a:pt x="0" y="634999"/>
                  </a:lnTo>
                  <a:lnTo>
                    <a:pt x="0" y="641349"/>
                  </a:lnTo>
                  <a:lnTo>
                    <a:pt x="7620" y="641349"/>
                  </a:lnTo>
                  <a:lnTo>
                    <a:pt x="7620" y="634999"/>
                  </a:lnTo>
                  <a:close/>
                </a:path>
                <a:path w="7619" h="716279">
                  <a:moveTo>
                    <a:pt x="7620" y="641349"/>
                  </a:moveTo>
                  <a:lnTo>
                    <a:pt x="0" y="641349"/>
                  </a:lnTo>
                  <a:lnTo>
                    <a:pt x="0" y="647699"/>
                  </a:lnTo>
                  <a:lnTo>
                    <a:pt x="7620" y="647699"/>
                  </a:lnTo>
                  <a:lnTo>
                    <a:pt x="7620" y="641349"/>
                  </a:lnTo>
                  <a:close/>
                </a:path>
                <a:path w="7619" h="716279">
                  <a:moveTo>
                    <a:pt x="7620" y="647699"/>
                  </a:moveTo>
                  <a:lnTo>
                    <a:pt x="0" y="647699"/>
                  </a:lnTo>
                  <a:lnTo>
                    <a:pt x="0" y="654049"/>
                  </a:lnTo>
                  <a:lnTo>
                    <a:pt x="7620" y="654049"/>
                  </a:lnTo>
                  <a:lnTo>
                    <a:pt x="7620" y="647699"/>
                  </a:lnTo>
                  <a:close/>
                </a:path>
                <a:path w="7619" h="716279">
                  <a:moveTo>
                    <a:pt x="7620" y="654049"/>
                  </a:moveTo>
                  <a:lnTo>
                    <a:pt x="0" y="654049"/>
                  </a:lnTo>
                  <a:lnTo>
                    <a:pt x="0" y="660399"/>
                  </a:lnTo>
                  <a:lnTo>
                    <a:pt x="7620" y="660399"/>
                  </a:lnTo>
                  <a:lnTo>
                    <a:pt x="7620" y="654049"/>
                  </a:lnTo>
                  <a:close/>
                </a:path>
                <a:path w="7619" h="716279">
                  <a:moveTo>
                    <a:pt x="7620" y="660399"/>
                  </a:moveTo>
                  <a:lnTo>
                    <a:pt x="0" y="660399"/>
                  </a:lnTo>
                  <a:lnTo>
                    <a:pt x="0" y="666749"/>
                  </a:lnTo>
                  <a:lnTo>
                    <a:pt x="7620" y="666749"/>
                  </a:lnTo>
                  <a:lnTo>
                    <a:pt x="7620" y="660399"/>
                  </a:lnTo>
                  <a:close/>
                </a:path>
                <a:path w="7619" h="716279">
                  <a:moveTo>
                    <a:pt x="7620" y="666749"/>
                  </a:moveTo>
                  <a:lnTo>
                    <a:pt x="0" y="666749"/>
                  </a:lnTo>
                  <a:lnTo>
                    <a:pt x="0" y="673099"/>
                  </a:lnTo>
                  <a:lnTo>
                    <a:pt x="7620" y="673099"/>
                  </a:lnTo>
                  <a:lnTo>
                    <a:pt x="7620" y="666749"/>
                  </a:lnTo>
                  <a:close/>
                </a:path>
                <a:path w="7619" h="716279">
                  <a:moveTo>
                    <a:pt x="7620" y="673099"/>
                  </a:moveTo>
                  <a:lnTo>
                    <a:pt x="0" y="673099"/>
                  </a:lnTo>
                  <a:lnTo>
                    <a:pt x="0" y="679449"/>
                  </a:lnTo>
                  <a:lnTo>
                    <a:pt x="7620" y="679449"/>
                  </a:lnTo>
                  <a:lnTo>
                    <a:pt x="7620" y="673099"/>
                  </a:lnTo>
                  <a:close/>
                </a:path>
                <a:path w="7619" h="716279">
                  <a:moveTo>
                    <a:pt x="7620" y="679449"/>
                  </a:moveTo>
                  <a:lnTo>
                    <a:pt x="0" y="679449"/>
                  </a:lnTo>
                  <a:lnTo>
                    <a:pt x="0" y="685799"/>
                  </a:lnTo>
                  <a:lnTo>
                    <a:pt x="7620" y="685799"/>
                  </a:lnTo>
                  <a:lnTo>
                    <a:pt x="7620" y="679449"/>
                  </a:lnTo>
                  <a:close/>
                </a:path>
                <a:path w="7619" h="716279">
                  <a:moveTo>
                    <a:pt x="7620" y="685799"/>
                  </a:moveTo>
                  <a:lnTo>
                    <a:pt x="0" y="685799"/>
                  </a:lnTo>
                  <a:lnTo>
                    <a:pt x="0" y="692149"/>
                  </a:lnTo>
                  <a:lnTo>
                    <a:pt x="7620" y="692149"/>
                  </a:lnTo>
                  <a:lnTo>
                    <a:pt x="7620" y="685799"/>
                  </a:lnTo>
                  <a:close/>
                </a:path>
                <a:path w="7619" h="716279">
                  <a:moveTo>
                    <a:pt x="7620" y="692149"/>
                  </a:moveTo>
                  <a:lnTo>
                    <a:pt x="0" y="692149"/>
                  </a:lnTo>
                  <a:lnTo>
                    <a:pt x="0" y="698499"/>
                  </a:lnTo>
                  <a:lnTo>
                    <a:pt x="7620" y="698499"/>
                  </a:lnTo>
                  <a:lnTo>
                    <a:pt x="7620" y="692149"/>
                  </a:lnTo>
                  <a:close/>
                </a:path>
                <a:path w="7619" h="716279">
                  <a:moveTo>
                    <a:pt x="7620" y="698499"/>
                  </a:moveTo>
                  <a:lnTo>
                    <a:pt x="0" y="698499"/>
                  </a:lnTo>
                  <a:lnTo>
                    <a:pt x="0" y="704849"/>
                  </a:lnTo>
                  <a:lnTo>
                    <a:pt x="7620" y="704849"/>
                  </a:lnTo>
                  <a:lnTo>
                    <a:pt x="7620" y="698499"/>
                  </a:lnTo>
                  <a:close/>
                </a:path>
                <a:path w="7619" h="716279">
                  <a:moveTo>
                    <a:pt x="7620" y="704849"/>
                  </a:moveTo>
                  <a:lnTo>
                    <a:pt x="0" y="704849"/>
                  </a:lnTo>
                  <a:lnTo>
                    <a:pt x="0" y="711199"/>
                  </a:lnTo>
                  <a:lnTo>
                    <a:pt x="7620" y="711199"/>
                  </a:lnTo>
                  <a:lnTo>
                    <a:pt x="7620" y="704849"/>
                  </a:lnTo>
                  <a:close/>
                </a:path>
                <a:path w="7619" h="716279">
                  <a:moveTo>
                    <a:pt x="7620" y="711199"/>
                  </a:moveTo>
                  <a:lnTo>
                    <a:pt x="0" y="711199"/>
                  </a:lnTo>
                  <a:lnTo>
                    <a:pt x="0" y="716279"/>
                  </a:lnTo>
                  <a:lnTo>
                    <a:pt x="7620" y="716279"/>
                  </a:lnTo>
                  <a:lnTo>
                    <a:pt x="7620" y="711199"/>
                  </a:lnTo>
                  <a:close/>
                </a:path>
              </a:pathLst>
            </a:custGeom>
            <a:solidFill>
              <a:srgbClr val="3A00F6"/>
            </a:solidFill>
          </p:spPr>
          <p:txBody>
            <a:bodyPr bIns="0" lIns="0" rIns="0" rtlCol="0" tIns="0" wrap="square"/>
            <a:p/>
          </p:txBody>
        </p:sp>
        <p:sp>
          <p:nvSpPr>
            <p:cNvPr id="1049451" name="object 745"/>
            <p:cNvSpPr/>
            <p:nvPr/>
          </p:nvSpPr>
          <p:spPr>
            <a:xfrm>
              <a:off x="3107690" y="4462779"/>
              <a:ext cx="6350" cy="712470"/>
            </a:xfrm>
            <a:custGeom>
              <a:avLst/>
              <a:ahLst/>
              <a:rect l="l" t="t" r="r" b="b"/>
              <a:pathLst>
                <a:path w="6350" h="712470">
                  <a:moveTo>
                    <a:pt x="6350" y="0"/>
                  </a:moveTo>
                  <a:lnTo>
                    <a:pt x="0" y="0"/>
                  </a:lnTo>
                  <a:lnTo>
                    <a:pt x="0" y="3810"/>
                  </a:lnTo>
                  <a:lnTo>
                    <a:pt x="6350" y="3810"/>
                  </a:lnTo>
                  <a:lnTo>
                    <a:pt x="6350" y="0"/>
                  </a:lnTo>
                  <a:close/>
                </a:path>
                <a:path w="6350" h="712470">
                  <a:moveTo>
                    <a:pt x="6350" y="3810"/>
                  </a:moveTo>
                  <a:lnTo>
                    <a:pt x="0" y="3810"/>
                  </a:lnTo>
                  <a:lnTo>
                    <a:pt x="0" y="10160"/>
                  </a:lnTo>
                  <a:lnTo>
                    <a:pt x="6350" y="10160"/>
                  </a:lnTo>
                  <a:lnTo>
                    <a:pt x="6350" y="3810"/>
                  </a:lnTo>
                  <a:close/>
                </a:path>
                <a:path w="6350" h="712470">
                  <a:moveTo>
                    <a:pt x="6350" y="10160"/>
                  </a:moveTo>
                  <a:lnTo>
                    <a:pt x="0" y="10160"/>
                  </a:lnTo>
                  <a:lnTo>
                    <a:pt x="0" y="16510"/>
                  </a:lnTo>
                  <a:lnTo>
                    <a:pt x="6350" y="16510"/>
                  </a:lnTo>
                  <a:lnTo>
                    <a:pt x="6350" y="10160"/>
                  </a:lnTo>
                  <a:close/>
                </a:path>
                <a:path w="6350" h="712470">
                  <a:moveTo>
                    <a:pt x="6350" y="16510"/>
                  </a:moveTo>
                  <a:lnTo>
                    <a:pt x="0" y="16510"/>
                  </a:lnTo>
                  <a:lnTo>
                    <a:pt x="0" y="22860"/>
                  </a:lnTo>
                  <a:lnTo>
                    <a:pt x="6350" y="22860"/>
                  </a:lnTo>
                  <a:lnTo>
                    <a:pt x="6350" y="16510"/>
                  </a:lnTo>
                  <a:close/>
                </a:path>
                <a:path w="6350" h="712470">
                  <a:moveTo>
                    <a:pt x="6350" y="22860"/>
                  </a:moveTo>
                  <a:lnTo>
                    <a:pt x="0" y="22860"/>
                  </a:lnTo>
                  <a:lnTo>
                    <a:pt x="0" y="29210"/>
                  </a:lnTo>
                  <a:lnTo>
                    <a:pt x="6350" y="29210"/>
                  </a:lnTo>
                  <a:lnTo>
                    <a:pt x="6350" y="22860"/>
                  </a:lnTo>
                  <a:close/>
                </a:path>
                <a:path w="6350" h="712470">
                  <a:moveTo>
                    <a:pt x="6350" y="29210"/>
                  </a:moveTo>
                  <a:lnTo>
                    <a:pt x="0" y="29210"/>
                  </a:lnTo>
                  <a:lnTo>
                    <a:pt x="0" y="35560"/>
                  </a:lnTo>
                  <a:lnTo>
                    <a:pt x="6350" y="35560"/>
                  </a:lnTo>
                  <a:lnTo>
                    <a:pt x="6350" y="29210"/>
                  </a:lnTo>
                  <a:close/>
                </a:path>
                <a:path w="6350" h="712470">
                  <a:moveTo>
                    <a:pt x="6350" y="35560"/>
                  </a:moveTo>
                  <a:lnTo>
                    <a:pt x="0" y="35560"/>
                  </a:lnTo>
                  <a:lnTo>
                    <a:pt x="0" y="41910"/>
                  </a:lnTo>
                  <a:lnTo>
                    <a:pt x="6350" y="41910"/>
                  </a:lnTo>
                  <a:lnTo>
                    <a:pt x="6350" y="35560"/>
                  </a:lnTo>
                  <a:close/>
                </a:path>
                <a:path w="6350" h="712470">
                  <a:moveTo>
                    <a:pt x="6350" y="41910"/>
                  </a:moveTo>
                  <a:lnTo>
                    <a:pt x="0" y="41910"/>
                  </a:lnTo>
                  <a:lnTo>
                    <a:pt x="0" y="48260"/>
                  </a:lnTo>
                  <a:lnTo>
                    <a:pt x="6350" y="48260"/>
                  </a:lnTo>
                  <a:lnTo>
                    <a:pt x="6350" y="41910"/>
                  </a:lnTo>
                  <a:close/>
                </a:path>
                <a:path w="6350" h="712470">
                  <a:moveTo>
                    <a:pt x="6350" y="48260"/>
                  </a:moveTo>
                  <a:lnTo>
                    <a:pt x="0" y="48260"/>
                  </a:lnTo>
                  <a:lnTo>
                    <a:pt x="0" y="54610"/>
                  </a:lnTo>
                  <a:lnTo>
                    <a:pt x="6350" y="54610"/>
                  </a:lnTo>
                  <a:lnTo>
                    <a:pt x="6350" y="48260"/>
                  </a:lnTo>
                  <a:close/>
                </a:path>
                <a:path w="6350" h="712470">
                  <a:moveTo>
                    <a:pt x="6350" y="54610"/>
                  </a:moveTo>
                  <a:lnTo>
                    <a:pt x="0" y="54610"/>
                  </a:lnTo>
                  <a:lnTo>
                    <a:pt x="0" y="60960"/>
                  </a:lnTo>
                  <a:lnTo>
                    <a:pt x="6350" y="60960"/>
                  </a:lnTo>
                  <a:lnTo>
                    <a:pt x="6350" y="54610"/>
                  </a:lnTo>
                  <a:close/>
                </a:path>
                <a:path w="6350" h="712470">
                  <a:moveTo>
                    <a:pt x="6350" y="60960"/>
                  </a:moveTo>
                  <a:lnTo>
                    <a:pt x="0" y="60960"/>
                  </a:lnTo>
                  <a:lnTo>
                    <a:pt x="0" y="67310"/>
                  </a:lnTo>
                  <a:lnTo>
                    <a:pt x="6350" y="67310"/>
                  </a:lnTo>
                  <a:lnTo>
                    <a:pt x="6350" y="60960"/>
                  </a:lnTo>
                  <a:close/>
                </a:path>
                <a:path w="6350" h="712470">
                  <a:moveTo>
                    <a:pt x="6350" y="67310"/>
                  </a:moveTo>
                  <a:lnTo>
                    <a:pt x="0" y="67310"/>
                  </a:lnTo>
                  <a:lnTo>
                    <a:pt x="0" y="73660"/>
                  </a:lnTo>
                  <a:lnTo>
                    <a:pt x="6350" y="73660"/>
                  </a:lnTo>
                  <a:lnTo>
                    <a:pt x="6350" y="67310"/>
                  </a:lnTo>
                  <a:close/>
                </a:path>
                <a:path w="6350" h="712470">
                  <a:moveTo>
                    <a:pt x="6350" y="73660"/>
                  </a:moveTo>
                  <a:lnTo>
                    <a:pt x="0" y="73660"/>
                  </a:lnTo>
                  <a:lnTo>
                    <a:pt x="0" y="80010"/>
                  </a:lnTo>
                  <a:lnTo>
                    <a:pt x="6350" y="80010"/>
                  </a:lnTo>
                  <a:lnTo>
                    <a:pt x="6350" y="73660"/>
                  </a:lnTo>
                  <a:close/>
                </a:path>
                <a:path w="6350" h="712470">
                  <a:moveTo>
                    <a:pt x="6350" y="80010"/>
                  </a:moveTo>
                  <a:lnTo>
                    <a:pt x="0" y="80010"/>
                  </a:lnTo>
                  <a:lnTo>
                    <a:pt x="0" y="86360"/>
                  </a:lnTo>
                  <a:lnTo>
                    <a:pt x="6350" y="86360"/>
                  </a:lnTo>
                  <a:lnTo>
                    <a:pt x="6350" y="80010"/>
                  </a:lnTo>
                  <a:close/>
                </a:path>
                <a:path w="6350" h="712470">
                  <a:moveTo>
                    <a:pt x="6350" y="86360"/>
                  </a:moveTo>
                  <a:lnTo>
                    <a:pt x="0" y="86360"/>
                  </a:lnTo>
                  <a:lnTo>
                    <a:pt x="0" y="92710"/>
                  </a:lnTo>
                  <a:lnTo>
                    <a:pt x="6350" y="92710"/>
                  </a:lnTo>
                  <a:lnTo>
                    <a:pt x="6350" y="86360"/>
                  </a:lnTo>
                  <a:close/>
                </a:path>
                <a:path w="6350" h="712470">
                  <a:moveTo>
                    <a:pt x="6350" y="92710"/>
                  </a:moveTo>
                  <a:lnTo>
                    <a:pt x="0" y="92710"/>
                  </a:lnTo>
                  <a:lnTo>
                    <a:pt x="0" y="99060"/>
                  </a:lnTo>
                  <a:lnTo>
                    <a:pt x="6350" y="99060"/>
                  </a:lnTo>
                  <a:lnTo>
                    <a:pt x="6350" y="92710"/>
                  </a:lnTo>
                  <a:close/>
                </a:path>
                <a:path w="6350" h="712470">
                  <a:moveTo>
                    <a:pt x="6350" y="99060"/>
                  </a:moveTo>
                  <a:lnTo>
                    <a:pt x="0" y="99060"/>
                  </a:lnTo>
                  <a:lnTo>
                    <a:pt x="0" y="105410"/>
                  </a:lnTo>
                  <a:lnTo>
                    <a:pt x="6350" y="105410"/>
                  </a:lnTo>
                  <a:lnTo>
                    <a:pt x="6350" y="99060"/>
                  </a:lnTo>
                  <a:close/>
                </a:path>
                <a:path w="6350" h="712470">
                  <a:moveTo>
                    <a:pt x="6350" y="105410"/>
                  </a:moveTo>
                  <a:lnTo>
                    <a:pt x="0" y="105410"/>
                  </a:lnTo>
                  <a:lnTo>
                    <a:pt x="0" y="111760"/>
                  </a:lnTo>
                  <a:lnTo>
                    <a:pt x="6350" y="111760"/>
                  </a:lnTo>
                  <a:lnTo>
                    <a:pt x="6350" y="105410"/>
                  </a:lnTo>
                  <a:close/>
                </a:path>
                <a:path w="6350" h="712470">
                  <a:moveTo>
                    <a:pt x="6350" y="111760"/>
                  </a:moveTo>
                  <a:lnTo>
                    <a:pt x="0" y="111760"/>
                  </a:lnTo>
                  <a:lnTo>
                    <a:pt x="0" y="118110"/>
                  </a:lnTo>
                  <a:lnTo>
                    <a:pt x="6350" y="118110"/>
                  </a:lnTo>
                  <a:lnTo>
                    <a:pt x="6350" y="111760"/>
                  </a:lnTo>
                  <a:close/>
                </a:path>
                <a:path w="6350" h="712470">
                  <a:moveTo>
                    <a:pt x="6350" y="118110"/>
                  </a:moveTo>
                  <a:lnTo>
                    <a:pt x="0" y="118110"/>
                  </a:lnTo>
                  <a:lnTo>
                    <a:pt x="0" y="124460"/>
                  </a:lnTo>
                  <a:lnTo>
                    <a:pt x="6350" y="124460"/>
                  </a:lnTo>
                  <a:lnTo>
                    <a:pt x="6350" y="118110"/>
                  </a:lnTo>
                  <a:close/>
                </a:path>
                <a:path w="6350" h="712470">
                  <a:moveTo>
                    <a:pt x="6350" y="124460"/>
                  </a:moveTo>
                  <a:lnTo>
                    <a:pt x="0" y="124460"/>
                  </a:lnTo>
                  <a:lnTo>
                    <a:pt x="0" y="130810"/>
                  </a:lnTo>
                  <a:lnTo>
                    <a:pt x="6350" y="130810"/>
                  </a:lnTo>
                  <a:lnTo>
                    <a:pt x="6350" y="124460"/>
                  </a:lnTo>
                  <a:close/>
                </a:path>
                <a:path w="6350" h="712470">
                  <a:moveTo>
                    <a:pt x="6350" y="130810"/>
                  </a:moveTo>
                  <a:lnTo>
                    <a:pt x="0" y="130810"/>
                  </a:lnTo>
                  <a:lnTo>
                    <a:pt x="0" y="137160"/>
                  </a:lnTo>
                  <a:lnTo>
                    <a:pt x="6350" y="137160"/>
                  </a:lnTo>
                  <a:lnTo>
                    <a:pt x="6350" y="130810"/>
                  </a:lnTo>
                  <a:close/>
                </a:path>
                <a:path w="6350" h="712470">
                  <a:moveTo>
                    <a:pt x="6350" y="137160"/>
                  </a:moveTo>
                  <a:lnTo>
                    <a:pt x="0" y="137160"/>
                  </a:lnTo>
                  <a:lnTo>
                    <a:pt x="0" y="143510"/>
                  </a:lnTo>
                  <a:lnTo>
                    <a:pt x="6350" y="143510"/>
                  </a:lnTo>
                  <a:lnTo>
                    <a:pt x="6350" y="137160"/>
                  </a:lnTo>
                  <a:close/>
                </a:path>
                <a:path w="6350" h="712470">
                  <a:moveTo>
                    <a:pt x="6350" y="143510"/>
                  </a:moveTo>
                  <a:lnTo>
                    <a:pt x="0" y="143510"/>
                  </a:lnTo>
                  <a:lnTo>
                    <a:pt x="0" y="149860"/>
                  </a:lnTo>
                  <a:lnTo>
                    <a:pt x="6350" y="149860"/>
                  </a:lnTo>
                  <a:lnTo>
                    <a:pt x="6350" y="143510"/>
                  </a:lnTo>
                  <a:close/>
                </a:path>
                <a:path w="6350" h="712470">
                  <a:moveTo>
                    <a:pt x="6350" y="149860"/>
                  </a:moveTo>
                  <a:lnTo>
                    <a:pt x="0" y="149860"/>
                  </a:lnTo>
                  <a:lnTo>
                    <a:pt x="0" y="156210"/>
                  </a:lnTo>
                  <a:lnTo>
                    <a:pt x="6350" y="156210"/>
                  </a:lnTo>
                  <a:lnTo>
                    <a:pt x="6350" y="149860"/>
                  </a:lnTo>
                  <a:close/>
                </a:path>
                <a:path w="6350" h="712470">
                  <a:moveTo>
                    <a:pt x="6350" y="156210"/>
                  </a:moveTo>
                  <a:lnTo>
                    <a:pt x="0" y="156210"/>
                  </a:lnTo>
                  <a:lnTo>
                    <a:pt x="0" y="162560"/>
                  </a:lnTo>
                  <a:lnTo>
                    <a:pt x="6350" y="162560"/>
                  </a:lnTo>
                  <a:lnTo>
                    <a:pt x="6350" y="156210"/>
                  </a:lnTo>
                  <a:close/>
                </a:path>
                <a:path w="6350" h="712470">
                  <a:moveTo>
                    <a:pt x="6350" y="162560"/>
                  </a:moveTo>
                  <a:lnTo>
                    <a:pt x="0" y="162560"/>
                  </a:lnTo>
                  <a:lnTo>
                    <a:pt x="0" y="168910"/>
                  </a:lnTo>
                  <a:lnTo>
                    <a:pt x="6350" y="168910"/>
                  </a:lnTo>
                  <a:lnTo>
                    <a:pt x="6350" y="162560"/>
                  </a:lnTo>
                  <a:close/>
                </a:path>
                <a:path w="6350" h="712470">
                  <a:moveTo>
                    <a:pt x="6350" y="168910"/>
                  </a:moveTo>
                  <a:lnTo>
                    <a:pt x="0" y="168910"/>
                  </a:lnTo>
                  <a:lnTo>
                    <a:pt x="0" y="175260"/>
                  </a:lnTo>
                  <a:lnTo>
                    <a:pt x="6350" y="175260"/>
                  </a:lnTo>
                  <a:lnTo>
                    <a:pt x="6350" y="168910"/>
                  </a:lnTo>
                  <a:close/>
                </a:path>
                <a:path w="6350" h="712470">
                  <a:moveTo>
                    <a:pt x="6350" y="175260"/>
                  </a:moveTo>
                  <a:lnTo>
                    <a:pt x="0" y="175260"/>
                  </a:lnTo>
                  <a:lnTo>
                    <a:pt x="0" y="181610"/>
                  </a:lnTo>
                  <a:lnTo>
                    <a:pt x="6350" y="181610"/>
                  </a:lnTo>
                  <a:lnTo>
                    <a:pt x="6350" y="175260"/>
                  </a:lnTo>
                  <a:close/>
                </a:path>
                <a:path w="6350" h="712470">
                  <a:moveTo>
                    <a:pt x="6350" y="181610"/>
                  </a:moveTo>
                  <a:lnTo>
                    <a:pt x="0" y="181610"/>
                  </a:lnTo>
                  <a:lnTo>
                    <a:pt x="0" y="187960"/>
                  </a:lnTo>
                  <a:lnTo>
                    <a:pt x="6350" y="187960"/>
                  </a:lnTo>
                  <a:lnTo>
                    <a:pt x="6350" y="181610"/>
                  </a:lnTo>
                  <a:close/>
                </a:path>
                <a:path w="6350" h="712470">
                  <a:moveTo>
                    <a:pt x="6350" y="187960"/>
                  </a:moveTo>
                  <a:lnTo>
                    <a:pt x="0" y="187960"/>
                  </a:lnTo>
                  <a:lnTo>
                    <a:pt x="0" y="194310"/>
                  </a:lnTo>
                  <a:lnTo>
                    <a:pt x="6350" y="194310"/>
                  </a:lnTo>
                  <a:lnTo>
                    <a:pt x="6350" y="187960"/>
                  </a:lnTo>
                  <a:close/>
                </a:path>
                <a:path w="6350" h="712470">
                  <a:moveTo>
                    <a:pt x="6350" y="194310"/>
                  </a:moveTo>
                  <a:lnTo>
                    <a:pt x="0" y="194310"/>
                  </a:lnTo>
                  <a:lnTo>
                    <a:pt x="0" y="200660"/>
                  </a:lnTo>
                  <a:lnTo>
                    <a:pt x="6350" y="200660"/>
                  </a:lnTo>
                  <a:lnTo>
                    <a:pt x="6350" y="194310"/>
                  </a:lnTo>
                  <a:close/>
                </a:path>
                <a:path w="6350" h="712470">
                  <a:moveTo>
                    <a:pt x="5080" y="200660"/>
                  </a:moveTo>
                  <a:lnTo>
                    <a:pt x="0" y="200660"/>
                  </a:lnTo>
                  <a:lnTo>
                    <a:pt x="0" y="207010"/>
                  </a:lnTo>
                  <a:lnTo>
                    <a:pt x="1269" y="207010"/>
                  </a:lnTo>
                  <a:lnTo>
                    <a:pt x="1269" y="205740"/>
                  </a:lnTo>
                  <a:lnTo>
                    <a:pt x="2539" y="205740"/>
                  </a:lnTo>
                  <a:lnTo>
                    <a:pt x="2539" y="204470"/>
                  </a:lnTo>
                  <a:lnTo>
                    <a:pt x="3810" y="204470"/>
                  </a:lnTo>
                  <a:lnTo>
                    <a:pt x="3810" y="201930"/>
                  </a:lnTo>
                  <a:lnTo>
                    <a:pt x="5080" y="201930"/>
                  </a:lnTo>
                  <a:lnTo>
                    <a:pt x="5080" y="200660"/>
                  </a:lnTo>
                  <a:close/>
                </a:path>
                <a:path w="6350" h="712470">
                  <a:moveTo>
                    <a:pt x="1269" y="207010"/>
                  </a:moveTo>
                  <a:lnTo>
                    <a:pt x="0" y="207010"/>
                  </a:lnTo>
                  <a:lnTo>
                    <a:pt x="0" y="208280"/>
                  </a:lnTo>
                  <a:lnTo>
                    <a:pt x="1269" y="208280"/>
                  </a:lnTo>
                  <a:lnTo>
                    <a:pt x="1269" y="207010"/>
                  </a:lnTo>
                  <a:close/>
                </a:path>
                <a:path w="6350" h="712470">
                  <a:moveTo>
                    <a:pt x="6350" y="294640"/>
                  </a:moveTo>
                  <a:lnTo>
                    <a:pt x="0" y="294640"/>
                  </a:lnTo>
                  <a:lnTo>
                    <a:pt x="0" y="302260"/>
                  </a:lnTo>
                  <a:lnTo>
                    <a:pt x="6350" y="302260"/>
                  </a:lnTo>
                  <a:lnTo>
                    <a:pt x="6350" y="294640"/>
                  </a:lnTo>
                  <a:close/>
                </a:path>
                <a:path w="6350" h="712470">
                  <a:moveTo>
                    <a:pt x="6350" y="302260"/>
                  </a:moveTo>
                  <a:lnTo>
                    <a:pt x="0" y="302260"/>
                  </a:lnTo>
                  <a:lnTo>
                    <a:pt x="0" y="346710"/>
                  </a:lnTo>
                  <a:lnTo>
                    <a:pt x="6350" y="346710"/>
                  </a:lnTo>
                  <a:lnTo>
                    <a:pt x="6350" y="302260"/>
                  </a:lnTo>
                  <a:close/>
                </a:path>
                <a:path w="6350" h="712470">
                  <a:moveTo>
                    <a:pt x="6350" y="346710"/>
                  </a:moveTo>
                  <a:lnTo>
                    <a:pt x="0" y="346710"/>
                  </a:lnTo>
                  <a:lnTo>
                    <a:pt x="0" y="420370"/>
                  </a:lnTo>
                  <a:lnTo>
                    <a:pt x="6350" y="420370"/>
                  </a:lnTo>
                  <a:lnTo>
                    <a:pt x="6350" y="346710"/>
                  </a:lnTo>
                  <a:close/>
                </a:path>
                <a:path w="6350" h="712470">
                  <a:moveTo>
                    <a:pt x="1269" y="506730"/>
                  </a:moveTo>
                  <a:lnTo>
                    <a:pt x="0" y="506730"/>
                  </a:lnTo>
                  <a:lnTo>
                    <a:pt x="0" y="511810"/>
                  </a:lnTo>
                  <a:lnTo>
                    <a:pt x="3810" y="511810"/>
                  </a:lnTo>
                  <a:lnTo>
                    <a:pt x="3810" y="510540"/>
                  </a:lnTo>
                  <a:lnTo>
                    <a:pt x="2540" y="510540"/>
                  </a:lnTo>
                  <a:lnTo>
                    <a:pt x="2540" y="509270"/>
                  </a:lnTo>
                  <a:lnTo>
                    <a:pt x="1269" y="509270"/>
                  </a:lnTo>
                  <a:lnTo>
                    <a:pt x="1269" y="506730"/>
                  </a:lnTo>
                  <a:close/>
                </a:path>
                <a:path w="6350" h="712470">
                  <a:moveTo>
                    <a:pt x="5080" y="511810"/>
                  </a:moveTo>
                  <a:lnTo>
                    <a:pt x="0" y="511810"/>
                  </a:lnTo>
                  <a:lnTo>
                    <a:pt x="0" y="518160"/>
                  </a:lnTo>
                  <a:lnTo>
                    <a:pt x="6350" y="518160"/>
                  </a:lnTo>
                  <a:lnTo>
                    <a:pt x="6350" y="513080"/>
                  </a:lnTo>
                  <a:lnTo>
                    <a:pt x="5080" y="513080"/>
                  </a:lnTo>
                  <a:lnTo>
                    <a:pt x="5080" y="511810"/>
                  </a:lnTo>
                  <a:close/>
                </a:path>
                <a:path w="6350" h="712470">
                  <a:moveTo>
                    <a:pt x="6350" y="518160"/>
                  </a:moveTo>
                  <a:lnTo>
                    <a:pt x="0" y="518160"/>
                  </a:lnTo>
                  <a:lnTo>
                    <a:pt x="0" y="524510"/>
                  </a:lnTo>
                  <a:lnTo>
                    <a:pt x="6350" y="524510"/>
                  </a:lnTo>
                  <a:lnTo>
                    <a:pt x="6350" y="518160"/>
                  </a:lnTo>
                  <a:close/>
                </a:path>
                <a:path w="6350" h="712470">
                  <a:moveTo>
                    <a:pt x="6350" y="524510"/>
                  </a:moveTo>
                  <a:lnTo>
                    <a:pt x="0" y="524510"/>
                  </a:lnTo>
                  <a:lnTo>
                    <a:pt x="0" y="530860"/>
                  </a:lnTo>
                  <a:lnTo>
                    <a:pt x="6350" y="530860"/>
                  </a:lnTo>
                  <a:lnTo>
                    <a:pt x="6350" y="524510"/>
                  </a:lnTo>
                  <a:close/>
                </a:path>
                <a:path w="6350" h="712470">
                  <a:moveTo>
                    <a:pt x="6350" y="530860"/>
                  </a:moveTo>
                  <a:lnTo>
                    <a:pt x="0" y="530860"/>
                  </a:lnTo>
                  <a:lnTo>
                    <a:pt x="0" y="537210"/>
                  </a:lnTo>
                  <a:lnTo>
                    <a:pt x="6350" y="537210"/>
                  </a:lnTo>
                  <a:lnTo>
                    <a:pt x="6350" y="530860"/>
                  </a:lnTo>
                  <a:close/>
                </a:path>
                <a:path w="6350" h="712470">
                  <a:moveTo>
                    <a:pt x="6350" y="537210"/>
                  </a:moveTo>
                  <a:lnTo>
                    <a:pt x="0" y="537210"/>
                  </a:lnTo>
                  <a:lnTo>
                    <a:pt x="0" y="543560"/>
                  </a:lnTo>
                  <a:lnTo>
                    <a:pt x="6350" y="543560"/>
                  </a:lnTo>
                  <a:lnTo>
                    <a:pt x="6350" y="537210"/>
                  </a:lnTo>
                  <a:close/>
                </a:path>
                <a:path w="6350" h="712470">
                  <a:moveTo>
                    <a:pt x="6350" y="543560"/>
                  </a:moveTo>
                  <a:lnTo>
                    <a:pt x="0" y="543560"/>
                  </a:lnTo>
                  <a:lnTo>
                    <a:pt x="0" y="549910"/>
                  </a:lnTo>
                  <a:lnTo>
                    <a:pt x="6350" y="549910"/>
                  </a:lnTo>
                  <a:lnTo>
                    <a:pt x="6350" y="543560"/>
                  </a:lnTo>
                  <a:close/>
                </a:path>
                <a:path w="6350" h="712470">
                  <a:moveTo>
                    <a:pt x="6350" y="549910"/>
                  </a:moveTo>
                  <a:lnTo>
                    <a:pt x="0" y="549910"/>
                  </a:lnTo>
                  <a:lnTo>
                    <a:pt x="0" y="556260"/>
                  </a:lnTo>
                  <a:lnTo>
                    <a:pt x="6350" y="556260"/>
                  </a:lnTo>
                  <a:lnTo>
                    <a:pt x="6350" y="549910"/>
                  </a:lnTo>
                  <a:close/>
                </a:path>
                <a:path w="6350" h="712470">
                  <a:moveTo>
                    <a:pt x="6350" y="556260"/>
                  </a:moveTo>
                  <a:lnTo>
                    <a:pt x="0" y="556260"/>
                  </a:lnTo>
                  <a:lnTo>
                    <a:pt x="0" y="562610"/>
                  </a:lnTo>
                  <a:lnTo>
                    <a:pt x="6350" y="562610"/>
                  </a:lnTo>
                  <a:lnTo>
                    <a:pt x="6350" y="556260"/>
                  </a:lnTo>
                  <a:close/>
                </a:path>
                <a:path w="6350" h="712470">
                  <a:moveTo>
                    <a:pt x="6350" y="562610"/>
                  </a:moveTo>
                  <a:lnTo>
                    <a:pt x="0" y="562610"/>
                  </a:lnTo>
                  <a:lnTo>
                    <a:pt x="0" y="568960"/>
                  </a:lnTo>
                  <a:lnTo>
                    <a:pt x="6350" y="568960"/>
                  </a:lnTo>
                  <a:lnTo>
                    <a:pt x="6350" y="562610"/>
                  </a:lnTo>
                  <a:close/>
                </a:path>
                <a:path w="6350" h="712470">
                  <a:moveTo>
                    <a:pt x="6350" y="568960"/>
                  </a:moveTo>
                  <a:lnTo>
                    <a:pt x="0" y="568960"/>
                  </a:lnTo>
                  <a:lnTo>
                    <a:pt x="0" y="575310"/>
                  </a:lnTo>
                  <a:lnTo>
                    <a:pt x="6350" y="575310"/>
                  </a:lnTo>
                  <a:lnTo>
                    <a:pt x="6350" y="568960"/>
                  </a:lnTo>
                  <a:close/>
                </a:path>
                <a:path w="6350" h="712470">
                  <a:moveTo>
                    <a:pt x="6350" y="575310"/>
                  </a:moveTo>
                  <a:lnTo>
                    <a:pt x="0" y="575310"/>
                  </a:lnTo>
                  <a:lnTo>
                    <a:pt x="0" y="581660"/>
                  </a:lnTo>
                  <a:lnTo>
                    <a:pt x="6350" y="581660"/>
                  </a:lnTo>
                  <a:lnTo>
                    <a:pt x="6350" y="575310"/>
                  </a:lnTo>
                  <a:close/>
                </a:path>
                <a:path w="6350" h="712470">
                  <a:moveTo>
                    <a:pt x="6350" y="581660"/>
                  </a:moveTo>
                  <a:lnTo>
                    <a:pt x="0" y="581660"/>
                  </a:lnTo>
                  <a:lnTo>
                    <a:pt x="0" y="588010"/>
                  </a:lnTo>
                  <a:lnTo>
                    <a:pt x="6350" y="588010"/>
                  </a:lnTo>
                  <a:lnTo>
                    <a:pt x="6350" y="581660"/>
                  </a:lnTo>
                  <a:close/>
                </a:path>
                <a:path w="6350" h="712470">
                  <a:moveTo>
                    <a:pt x="6350" y="588010"/>
                  </a:moveTo>
                  <a:lnTo>
                    <a:pt x="0" y="588010"/>
                  </a:lnTo>
                  <a:lnTo>
                    <a:pt x="0" y="594360"/>
                  </a:lnTo>
                  <a:lnTo>
                    <a:pt x="6350" y="594360"/>
                  </a:lnTo>
                  <a:lnTo>
                    <a:pt x="6350" y="588010"/>
                  </a:lnTo>
                  <a:close/>
                </a:path>
                <a:path w="6350" h="712470">
                  <a:moveTo>
                    <a:pt x="6350" y="594360"/>
                  </a:moveTo>
                  <a:lnTo>
                    <a:pt x="0" y="594360"/>
                  </a:lnTo>
                  <a:lnTo>
                    <a:pt x="0" y="600710"/>
                  </a:lnTo>
                  <a:lnTo>
                    <a:pt x="6350" y="600710"/>
                  </a:lnTo>
                  <a:lnTo>
                    <a:pt x="6350" y="594360"/>
                  </a:lnTo>
                  <a:close/>
                </a:path>
                <a:path w="6350" h="712470">
                  <a:moveTo>
                    <a:pt x="6350" y="600710"/>
                  </a:moveTo>
                  <a:lnTo>
                    <a:pt x="0" y="600710"/>
                  </a:lnTo>
                  <a:lnTo>
                    <a:pt x="0" y="607060"/>
                  </a:lnTo>
                  <a:lnTo>
                    <a:pt x="6350" y="607060"/>
                  </a:lnTo>
                  <a:lnTo>
                    <a:pt x="6350" y="600710"/>
                  </a:lnTo>
                  <a:close/>
                </a:path>
                <a:path w="6350" h="712470">
                  <a:moveTo>
                    <a:pt x="6350" y="607060"/>
                  </a:moveTo>
                  <a:lnTo>
                    <a:pt x="0" y="607060"/>
                  </a:lnTo>
                  <a:lnTo>
                    <a:pt x="0" y="613410"/>
                  </a:lnTo>
                  <a:lnTo>
                    <a:pt x="6350" y="613410"/>
                  </a:lnTo>
                  <a:lnTo>
                    <a:pt x="6350" y="607060"/>
                  </a:lnTo>
                  <a:close/>
                </a:path>
                <a:path w="6350" h="712470">
                  <a:moveTo>
                    <a:pt x="6350" y="613410"/>
                  </a:moveTo>
                  <a:lnTo>
                    <a:pt x="0" y="613410"/>
                  </a:lnTo>
                  <a:lnTo>
                    <a:pt x="0" y="619760"/>
                  </a:lnTo>
                  <a:lnTo>
                    <a:pt x="6350" y="619760"/>
                  </a:lnTo>
                  <a:lnTo>
                    <a:pt x="6350" y="613410"/>
                  </a:lnTo>
                  <a:close/>
                </a:path>
                <a:path w="6350" h="712470">
                  <a:moveTo>
                    <a:pt x="6350" y="619760"/>
                  </a:moveTo>
                  <a:lnTo>
                    <a:pt x="0" y="619760"/>
                  </a:lnTo>
                  <a:lnTo>
                    <a:pt x="0" y="626110"/>
                  </a:lnTo>
                  <a:lnTo>
                    <a:pt x="6350" y="626110"/>
                  </a:lnTo>
                  <a:lnTo>
                    <a:pt x="6350" y="619760"/>
                  </a:lnTo>
                  <a:close/>
                </a:path>
                <a:path w="6350" h="712470">
                  <a:moveTo>
                    <a:pt x="6350" y="626110"/>
                  </a:moveTo>
                  <a:lnTo>
                    <a:pt x="0" y="626110"/>
                  </a:lnTo>
                  <a:lnTo>
                    <a:pt x="0" y="632460"/>
                  </a:lnTo>
                  <a:lnTo>
                    <a:pt x="6350" y="632460"/>
                  </a:lnTo>
                  <a:lnTo>
                    <a:pt x="6350" y="626110"/>
                  </a:lnTo>
                  <a:close/>
                </a:path>
                <a:path w="6350" h="712470">
                  <a:moveTo>
                    <a:pt x="6350" y="632460"/>
                  </a:moveTo>
                  <a:lnTo>
                    <a:pt x="0" y="632460"/>
                  </a:lnTo>
                  <a:lnTo>
                    <a:pt x="0" y="638810"/>
                  </a:lnTo>
                  <a:lnTo>
                    <a:pt x="6350" y="638810"/>
                  </a:lnTo>
                  <a:lnTo>
                    <a:pt x="6350" y="632460"/>
                  </a:lnTo>
                  <a:close/>
                </a:path>
                <a:path w="6350" h="712470">
                  <a:moveTo>
                    <a:pt x="6350" y="638810"/>
                  </a:moveTo>
                  <a:lnTo>
                    <a:pt x="0" y="638810"/>
                  </a:lnTo>
                  <a:lnTo>
                    <a:pt x="0" y="645160"/>
                  </a:lnTo>
                  <a:lnTo>
                    <a:pt x="6350" y="645160"/>
                  </a:lnTo>
                  <a:lnTo>
                    <a:pt x="6350" y="638810"/>
                  </a:lnTo>
                  <a:close/>
                </a:path>
                <a:path w="6350" h="712470">
                  <a:moveTo>
                    <a:pt x="6350" y="645160"/>
                  </a:moveTo>
                  <a:lnTo>
                    <a:pt x="0" y="645160"/>
                  </a:lnTo>
                  <a:lnTo>
                    <a:pt x="0" y="651510"/>
                  </a:lnTo>
                  <a:lnTo>
                    <a:pt x="6350" y="651510"/>
                  </a:lnTo>
                  <a:lnTo>
                    <a:pt x="6350" y="645160"/>
                  </a:lnTo>
                  <a:close/>
                </a:path>
                <a:path w="6350" h="712470">
                  <a:moveTo>
                    <a:pt x="6350" y="651510"/>
                  </a:moveTo>
                  <a:lnTo>
                    <a:pt x="0" y="651510"/>
                  </a:lnTo>
                  <a:lnTo>
                    <a:pt x="0" y="657860"/>
                  </a:lnTo>
                  <a:lnTo>
                    <a:pt x="6350" y="657860"/>
                  </a:lnTo>
                  <a:lnTo>
                    <a:pt x="6350" y="651510"/>
                  </a:lnTo>
                  <a:close/>
                </a:path>
                <a:path w="6350" h="712470">
                  <a:moveTo>
                    <a:pt x="6350" y="657860"/>
                  </a:moveTo>
                  <a:lnTo>
                    <a:pt x="0" y="657860"/>
                  </a:lnTo>
                  <a:lnTo>
                    <a:pt x="0" y="664210"/>
                  </a:lnTo>
                  <a:lnTo>
                    <a:pt x="6350" y="664210"/>
                  </a:lnTo>
                  <a:lnTo>
                    <a:pt x="6350" y="657860"/>
                  </a:lnTo>
                  <a:close/>
                </a:path>
                <a:path w="6350" h="712470">
                  <a:moveTo>
                    <a:pt x="6350" y="664210"/>
                  </a:moveTo>
                  <a:lnTo>
                    <a:pt x="0" y="664210"/>
                  </a:lnTo>
                  <a:lnTo>
                    <a:pt x="0" y="670560"/>
                  </a:lnTo>
                  <a:lnTo>
                    <a:pt x="6350" y="670560"/>
                  </a:lnTo>
                  <a:lnTo>
                    <a:pt x="6350" y="664210"/>
                  </a:lnTo>
                  <a:close/>
                </a:path>
                <a:path w="6350" h="712470">
                  <a:moveTo>
                    <a:pt x="6350" y="670560"/>
                  </a:moveTo>
                  <a:lnTo>
                    <a:pt x="0" y="670560"/>
                  </a:lnTo>
                  <a:lnTo>
                    <a:pt x="0" y="676910"/>
                  </a:lnTo>
                  <a:lnTo>
                    <a:pt x="6350" y="676910"/>
                  </a:lnTo>
                  <a:lnTo>
                    <a:pt x="6350" y="670560"/>
                  </a:lnTo>
                  <a:close/>
                </a:path>
                <a:path w="6350" h="712470">
                  <a:moveTo>
                    <a:pt x="6350" y="676910"/>
                  </a:moveTo>
                  <a:lnTo>
                    <a:pt x="0" y="676910"/>
                  </a:lnTo>
                  <a:lnTo>
                    <a:pt x="0" y="683260"/>
                  </a:lnTo>
                  <a:lnTo>
                    <a:pt x="6350" y="683260"/>
                  </a:lnTo>
                  <a:lnTo>
                    <a:pt x="6350" y="676910"/>
                  </a:lnTo>
                  <a:close/>
                </a:path>
                <a:path w="6350" h="712470">
                  <a:moveTo>
                    <a:pt x="6350" y="683260"/>
                  </a:moveTo>
                  <a:lnTo>
                    <a:pt x="0" y="683260"/>
                  </a:lnTo>
                  <a:lnTo>
                    <a:pt x="0" y="689610"/>
                  </a:lnTo>
                  <a:lnTo>
                    <a:pt x="6350" y="689610"/>
                  </a:lnTo>
                  <a:lnTo>
                    <a:pt x="6350" y="683260"/>
                  </a:lnTo>
                  <a:close/>
                </a:path>
                <a:path w="6350" h="712470">
                  <a:moveTo>
                    <a:pt x="6350" y="689610"/>
                  </a:moveTo>
                  <a:lnTo>
                    <a:pt x="0" y="689610"/>
                  </a:lnTo>
                  <a:lnTo>
                    <a:pt x="0" y="695960"/>
                  </a:lnTo>
                  <a:lnTo>
                    <a:pt x="6350" y="695960"/>
                  </a:lnTo>
                  <a:lnTo>
                    <a:pt x="6350" y="689610"/>
                  </a:lnTo>
                  <a:close/>
                </a:path>
                <a:path w="6350" h="712470">
                  <a:moveTo>
                    <a:pt x="6350" y="695960"/>
                  </a:moveTo>
                  <a:lnTo>
                    <a:pt x="0" y="695960"/>
                  </a:lnTo>
                  <a:lnTo>
                    <a:pt x="0" y="702310"/>
                  </a:lnTo>
                  <a:lnTo>
                    <a:pt x="6350" y="702310"/>
                  </a:lnTo>
                  <a:lnTo>
                    <a:pt x="6350" y="695960"/>
                  </a:lnTo>
                  <a:close/>
                </a:path>
                <a:path w="6350" h="712470">
                  <a:moveTo>
                    <a:pt x="6350" y="702310"/>
                  </a:moveTo>
                  <a:lnTo>
                    <a:pt x="0" y="702310"/>
                  </a:lnTo>
                  <a:lnTo>
                    <a:pt x="0" y="708660"/>
                  </a:lnTo>
                  <a:lnTo>
                    <a:pt x="6350" y="708660"/>
                  </a:lnTo>
                  <a:lnTo>
                    <a:pt x="6350" y="702310"/>
                  </a:lnTo>
                  <a:close/>
                </a:path>
                <a:path w="6350" h="712470">
                  <a:moveTo>
                    <a:pt x="6350" y="708660"/>
                  </a:moveTo>
                  <a:lnTo>
                    <a:pt x="0" y="708660"/>
                  </a:lnTo>
                  <a:lnTo>
                    <a:pt x="0" y="711200"/>
                  </a:lnTo>
                  <a:lnTo>
                    <a:pt x="2540" y="711200"/>
                  </a:lnTo>
                  <a:lnTo>
                    <a:pt x="2540" y="712470"/>
                  </a:lnTo>
                  <a:lnTo>
                    <a:pt x="6350" y="712470"/>
                  </a:lnTo>
                  <a:lnTo>
                    <a:pt x="6350" y="708660"/>
                  </a:lnTo>
                  <a:close/>
                </a:path>
              </a:pathLst>
            </a:custGeom>
            <a:solidFill>
              <a:srgbClr val="3900F7"/>
            </a:solidFill>
          </p:spPr>
          <p:txBody>
            <a:bodyPr bIns="0" lIns="0" rIns="0" rtlCol="0" tIns="0" wrap="square"/>
            <a:p/>
          </p:txBody>
        </p:sp>
        <p:sp>
          <p:nvSpPr>
            <p:cNvPr id="1049452" name="object 746"/>
            <p:cNvSpPr/>
            <p:nvPr/>
          </p:nvSpPr>
          <p:spPr>
            <a:xfrm>
              <a:off x="3100070" y="4462779"/>
              <a:ext cx="7620" cy="711200"/>
            </a:xfrm>
            <a:custGeom>
              <a:avLst/>
              <a:ahLst/>
              <a:rect l="l" t="t" r="r" b="b"/>
              <a:pathLst>
                <a:path w="7619" h="711200">
                  <a:moveTo>
                    <a:pt x="7619" y="0"/>
                  </a:moveTo>
                  <a:lnTo>
                    <a:pt x="6350" y="0"/>
                  </a:lnTo>
                  <a:lnTo>
                    <a:pt x="6350" y="1270"/>
                  </a:lnTo>
                  <a:lnTo>
                    <a:pt x="0" y="1270"/>
                  </a:lnTo>
                  <a:lnTo>
                    <a:pt x="0" y="3810"/>
                  </a:lnTo>
                  <a:lnTo>
                    <a:pt x="7619" y="3810"/>
                  </a:lnTo>
                  <a:lnTo>
                    <a:pt x="7619" y="0"/>
                  </a:lnTo>
                  <a:close/>
                </a:path>
                <a:path w="7619" h="711200">
                  <a:moveTo>
                    <a:pt x="7619" y="3810"/>
                  </a:moveTo>
                  <a:lnTo>
                    <a:pt x="0" y="3810"/>
                  </a:lnTo>
                  <a:lnTo>
                    <a:pt x="0" y="10160"/>
                  </a:lnTo>
                  <a:lnTo>
                    <a:pt x="7619" y="10160"/>
                  </a:lnTo>
                  <a:lnTo>
                    <a:pt x="7619" y="3810"/>
                  </a:lnTo>
                  <a:close/>
                </a:path>
                <a:path w="7619" h="711200">
                  <a:moveTo>
                    <a:pt x="7619" y="10160"/>
                  </a:moveTo>
                  <a:lnTo>
                    <a:pt x="0" y="10160"/>
                  </a:lnTo>
                  <a:lnTo>
                    <a:pt x="0" y="16510"/>
                  </a:lnTo>
                  <a:lnTo>
                    <a:pt x="7619" y="16510"/>
                  </a:lnTo>
                  <a:lnTo>
                    <a:pt x="7619" y="10160"/>
                  </a:lnTo>
                  <a:close/>
                </a:path>
                <a:path w="7619" h="711200">
                  <a:moveTo>
                    <a:pt x="7619" y="16510"/>
                  </a:moveTo>
                  <a:lnTo>
                    <a:pt x="0" y="16510"/>
                  </a:lnTo>
                  <a:lnTo>
                    <a:pt x="0" y="22860"/>
                  </a:lnTo>
                  <a:lnTo>
                    <a:pt x="7619" y="22860"/>
                  </a:lnTo>
                  <a:lnTo>
                    <a:pt x="7619" y="16510"/>
                  </a:lnTo>
                  <a:close/>
                </a:path>
                <a:path w="7619" h="711200">
                  <a:moveTo>
                    <a:pt x="7619" y="22860"/>
                  </a:moveTo>
                  <a:lnTo>
                    <a:pt x="0" y="22860"/>
                  </a:lnTo>
                  <a:lnTo>
                    <a:pt x="0" y="29210"/>
                  </a:lnTo>
                  <a:lnTo>
                    <a:pt x="7619" y="29210"/>
                  </a:lnTo>
                  <a:lnTo>
                    <a:pt x="7619" y="22860"/>
                  </a:lnTo>
                  <a:close/>
                </a:path>
                <a:path w="7619" h="711200">
                  <a:moveTo>
                    <a:pt x="7619" y="29210"/>
                  </a:moveTo>
                  <a:lnTo>
                    <a:pt x="0" y="29210"/>
                  </a:lnTo>
                  <a:lnTo>
                    <a:pt x="0" y="35560"/>
                  </a:lnTo>
                  <a:lnTo>
                    <a:pt x="7619" y="35560"/>
                  </a:lnTo>
                  <a:lnTo>
                    <a:pt x="7619" y="29210"/>
                  </a:lnTo>
                  <a:close/>
                </a:path>
                <a:path w="7619" h="711200">
                  <a:moveTo>
                    <a:pt x="7619" y="35560"/>
                  </a:moveTo>
                  <a:lnTo>
                    <a:pt x="0" y="35560"/>
                  </a:lnTo>
                  <a:lnTo>
                    <a:pt x="0" y="41910"/>
                  </a:lnTo>
                  <a:lnTo>
                    <a:pt x="7619" y="41910"/>
                  </a:lnTo>
                  <a:lnTo>
                    <a:pt x="7619" y="35560"/>
                  </a:lnTo>
                  <a:close/>
                </a:path>
                <a:path w="7619" h="711200">
                  <a:moveTo>
                    <a:pt x="7619" y="41910"/>
                  </a:moveTo>
                  <a:lnTo>
                    <a:pt x="0" y="41910"/>
                  </a:lnTo>
                  <a:lnTo>
                    <a:pt x="0" y="48260"/>
                  </a:lnTo>
                  <a:lnTo>
                    <a:pt x="7619" y="48260"/>
                  </a:lnTo>
                  <a:lnTo>
                    <a:pt x="7619" y="41910"/>
                  </a:lnTo>
                  <a:close/>
                </a:path>
                <a:path w="7619" h="711200">
                  <a:moveTo>
                    <a:pt x="7619" y="48260"/>
                  </a:moveTo>
                  <a:lnTo>
                    <a:pt x="0" y="48260"/>
                  </a:lnTo>
                  <a:lnTo>
                    <a:pt x="0" y="54610"/>
                  </a:lnTo>
                  <a:lnTo>
                    <a:pt x="7619" y="54610"/>
                  </a:lnTo>
                  <a:lnTo>
                    <a:pt x="7619" y="48260"/>
                  </a:lnTo>
                  <a:close/>
                </a:path>
                <a:path w="7619" h="711200">
                  <a:moveTo>
                    <a:pt x="7619" y="54610"/>
                  </a:moveTo>
                  <a:lnTo>
                    <a:pt x="0" y="54610"/>
                  </a:lnTo>
                  <a:lnTo>
                    <a:pt x="0" y="60960"/>
                  </a:lnTo>
                  <a:lnTo>
                    <a:pt x="7619" y="60960"/>
                  </a:lnTo>
                  <a:lnTo>
                    <a:pt x="7619" y="54610"/>
                  </a:lnTo>
                  <a:close/>
                </a:path>
                <a:path w="7619" h="711200">
                  <a:moveTo>
                    <a:pt x="7619" y="60960"/>
                  </a:moveTo>
                  <a:lnTo>
                    <a:pt x="0" y="60960"/>
                  </a:lnTo>
                  <a:lnTo>
                    <a:pt x="0" y="67310"/>
                  </a:lnTo>
                  <a:lnTo>
                    <a:pt x="7619" y="67310"/>
                  </a:lnTo>
                  <a:lnTo>
                    <a:pt x="7619" y="60960"/>
                  </a:lnTo>
                  <a:close/>
                </a:path>
                <a:path w="7619" h="711200">
                  <a:moveTo>
                    <a:pt x="7619" y="67310"/>
                  </a:moveTo>
                  <a:lnTo>
                    <a:pt x="0" y="67310"/>
                  </a:lnTo>
                  <a:lnTo>
                    <a:pt x="0" y="73660"/>
                  </a:lnTo>
                  <a:lnTo>
                    <a:pt x="7619" y="73660"/>
                  </a:lnTo>
                  <a:lnTo>
                    <a:pt x="7619" y="67310"/>
                  </a:lnTo>
                  <a:close/>
                </a:path>
                <a:path w="7619" h="711200">
                  <a:moveTo>
                    <a:pt x="7619" y="73660"/>
                  </a:moveTo>
                  <a:lnTo>
                    <a:pt x="0" y="73660"/>
                  </a:lnTo>
                  <a:lnTo>
                    <a:pt x="0" y="80010"/>
                  </a:lnTo>
                  <a:lnTo>
                    <a:pt x="7619" y="80010"/>
                  </a:lnTo>
                  <a:lnTo>
                    <a:pt x="7619" y="73660"/>
                  </a:lnTo>
                  <a:close/>
                </a:path>
                <a:path w="7619" h="711200">
                  <a:moveTo>
                    <a:pt x="7619" y="80010"/>
                  </a:moveTo>
                  <a:lnTo>
                    <a:pt x="0" y="80010"/>
                  </a:lnTo>
                  <a:lnTo>
                    <a:pt x="0" y="86360"/>
                  </a:lnTo>
                  <a:lnTo>
                    <a:pt x="7619" y="86360"/>
                  </a:lnTo>
                  <a:lnTo>
                    <a:pt x="7619" y="80010"/>
                  </a:lnTo>
                  <a:close/>
                </a:path>
                <a:path w="7619" h="711200">
                  <a:moveTo>
                    <a:pt x="7619" y="86360"/>
                  </a:moveTo>
                  <a:lnTo>
                    <a:pt x="0" y="86360"/>
                  </a:lnTo>
                  <a:lnTo>
                    <a:pt x="0" y="92710"/>
                  </a:lnTo>
                  <a:lnTo>
                    <a:pt x="7619" y="92710"/>
                  </a:lnTo>
                  <a:lnTo>
                    <a:pt x="7619" y="86360"/>
                  </a:lnTo>
                  <a:close/>
                </a:path>
                <a:path w="7619" h="711200">
                  <a:moveTo>
                    <a:pt x="7619" y="92710"/>
                  </a:moveTo>
                  <a:lnTo>
                    <a:pt x="0" y="92710"/>
                  </a:lnTo>
                  <a:lnTo>
                    <a:pt x="0" y="99060"/>
                  </a:lnTo>
                  <a:lnTo>
                    <a:pt x="7619" y="99060"/>
                  </a:lnTo>
                  <a:lnTo>
                    <a:pt x="7619" y="92710"/>
                  </a:lnTo>
                  <a:close/>
                </a:path>
                <a:path w="7619" h="711200">
                  <a:moveTo>
                    <a:pt x="7619" y="99060"/>
                  </a:moveTo>
                  <a:lnTo>
                    <a:pt x="0" y="99060"/>
                  </a:lnTo>
                  <a:lnTo>
                    <a:pt x="0" y="105410"/>
                  </a:lnTo>
                  <a:lnTo>
                    <a:pt x="7619" y="105410"/>
                  </a:lnTo>
                  <a:lnTo>
                    <a:pt x="7619" y="99060"/>
                  </a:lnTo>
                  <a:close/>
                </a:path>
                <a:path w="7619" h="711200">
                  <a:moveTo>
                    <a:pt x="7619" y="105410"/>
                  </a:moveTo>
                  <a:lnTo>
                    <a:pt x="0" y="105410"/>
                  </a:lnTo>
                  <a:lnTo>
                    <a:pt x="0" y="111760"/>
                  </a:lnTo>
                  <a:lnTo>
                    <a:pt x="7619" y="111760"/>
                  </a:lnTo>
                  <a:lnTo>
                    <a:pt x="7619" y="105410"/>
                  </a:lnTo>
                  <a:close/>
                </a:path>
                <a:path w="7619" h="711200">
                  <a:moveTo>
                    <a:pt x="7619" y="111760"/>
                  </a:moveTo>
                  <a:lnTo>
                    <a:pt x="0" y="111760"/>
                  </a:lnTo>
                  <a:lnTo>
                    <a:pt x="0" y="118110"/>
                  </a:lnTo>
                  <a:lnTo>
                    <a:pt x="7619" y="118110"/>
                  </a:lnTo>
                  <a:lnTo>
                    <a:pt x="7619" y="111760"/>
                  </a:lnTo>
                  <a:close/>
                </a:path>
                <a:path w="7619" h="711200">
                  <a:moveTo>
                    <a:pt x="7619" y="118110"/>
                  </a:moveTo>
                  <a:lnTo>
                    <a:pt x="0" y="118110"/>
                  </a:lnTo>
                  <a:lnTo>
                    <a:pt x="0" y="124460"/>
                  </a:lnTo>
                  <a:lnTo>
                    <a:pt x="7619" y="124460"/>
                  </a:lnTo>
                  <a:lnTo>
                    <a:pt x="7619" y="118110"/>
                  </a:lnTo>
                  <a:close/>
                </a:path>
                <a:path w="7619" h="711200">
                  <a:moveTo>
                    <a:pt x="7619" y="124460"/>
                  </a:moveTo>
                  <a:lnTo>
                    <a:pt x="0" y="124460"/>
                  </a:lnTo>
                  <a:lnTo>
                    <a:pt x="0" y="130810"/>
                  </a:lnTo>
                  <a:lnTo>
                    <a:pt x="7619" y="130810"/>
                  </a:lnTo>
                  <a:lnTo>
                    <a:pt x="7619" y="124460"/>
                  </a:lnTo>
                  <a:close/>
                </a:path>
                <a:path w="7619" h="711200">
                  <a:moveTo>
                    <a:pt x="7619" y="130810"/>
                  </a:moveTo>
                  <a:lnTo>
                    <a:pt x="0" y="130810"/>
                  </a:lnTo>
                  <a:lnTo>
                    <a:pt x="0" y="137160"/>
                  </a:lnTo>
                  <a:lnTo>
                    <a:pt x="7619" y="137160"/>
                  </a:lnTo>
                  <a:lnTo>
                    <a:pt x="7619" y="130810"/>
                  </a:lnTo>
                  <a:close/>
                </a:path>
                <a:path w="7619" h="711200">
                  <a:moveTo>
                    <a:pt x="7619" y="137160"/>
                  </a:moveTo>
                  <a:lnTo>
                    <a:pt x="0" y="137160"/>
                  </a:lnTo>
                  <a:lnTo>
                    <a:pt x="0" y="143510"/>
                  </a:lnTo>
                  <a:lnTo>
                    <a:pt x="7619" y="143510"/>
                  </a:lnTo>
                  <a:lnTo>
                    <a:pt x="7619" y="137160"/>
                  </a:lnTo>
                  <a:close/>
                </a:path>
                <a:path w="7619" h="711200">
                  <a:moveTo>
                    <a:pt x="7619" y="143510"/>
                  </a:moveTo>
                  <a:lnTo>
                    <a:pt x="0" y="143510"/>
                  </a:lnTo>
                  <a:lnTo>
                    <a:pt x="0" y="149860"/>
                  </a:lnTo>
                  <a:lnTo>
                    <a:pt x="7619" y="149860"/>
                  </a:lnTo>
                  <a:lnTo>
                    <a:pt x="7619" y="143510"/>
                  </a:lnTo>
                  <a:close/>
                </a:path>
                <a:path w="7619" h="711200">
                  <a:moveTo>
                    <a:pt x="7619" y="149860"/>
                  </a:moveTo>
                  <a:lnTo>
                    <a:pt x="0" y="149860"/>
                  </a:lnTo>
                  <a:lnTo>
                    <a:pt x="0" y="156210"/>
                  </a:lnTo>
                  <a:lnTo>
                    <a:pt x="7619" y="156210"/>
                  </a:lnTo>
                  <a:lnTo>
                    <a:pt x="7619" y="149860"/>
                  </a:lnTo>
                  <a:close/>
                </a:path>
                <a:path w="7619" h="711200">
                  <a:moveTo>
                    <a:pt x="7619" y="156210"/>
                  </a:moveTo>
                  <a:lnTo>
                    <a:pt x="0" y="156210"/>
                  </a:lnTo>
                  <a:lnTo>
                    <a:pt x="0" y="162560"/>
                  </a:lnTo>
                  <a:lnTo>
                    <a:pt x="7619" y="162560"/>
                  </a:lnTo>
                  <a:lnTo>
                    <a:pt x="7619" y="156210"/>
                  </a:lnTo>
                  <a:close/>
                </a:path>
                <a:path w="7619" h="711200">
                  <a:moveTo>
                    <a:pt x="7619" y="162560"/>
                  </a:moveTo>
                  <a:lnTo>
                    <a:pt x="0" y="162560"/>
                  </a:lnTo>
                  <a:lnTo>
                    <a:pt x="0" y="168910"/>
                  </a:lnTo>
                  <a:lnTo>
                    <a:pt x="7619" y="168910"/>
                  </a:lnTo>
                  <a:lnTo>
                    <a:pt x="7619" y="162560"/>
                  </a:lnTo>
                  <a:close/>
                </a:path>
                <a:path w="7619" h="711200">
                  <a:moveTo>
                    <a:pt x="7619" y="168910"/>
                  </a:moveTo>
                  <a:lnTo>
                    <a:pt x="0" y="168910"/>
                  </a:lnTo>
                  <a:lnTo>
                    <a:pt x="0" y="175260"/>
                  </a:lnTo>
                  <a:lnTo>
                    <a:pt x="7619" y="175260"/>
                  </a:lnTo>
                  <a:lnTo>
                    <a:pt x="7619" y="168910"/>
                  </a:lnTo>
                  <a:close/>
                </a:path>
                <a:path w="7619" h="711200">
                  <a:moveTo>
                    <a:pt x="7619" y="175260"/>
                  </a:moveTo>
                  <a:lnTo>
                    <a:pt x="0" y="175260"/>
                  </a:lnTo>
                  <a:lnTo>
                    <a:pt x="0" y="181610"/>
                  </a:lnTo>
                  <a:lnTo>
                    <a:pt x="7619" y="181610"/>
                  </a:lnTo>
                  <a:lnTo>
                    <a:pt x="7619" y="175260"/>
                  </a:lnTo>
                  <a:close/>
                </a:path>
                <a:path w="7619" h="711200">
                  <a:moveTo>
                    <a:pt x="7619" y="181610"/>
                  </a:moveTo>
                  <a:lnTo>
                    <a:pt x="0" y="181610"/>
                  </a:lnTo>
                  <a:lnTo>
                    <a:pt x="0" y="187960"/>
                  </a:lnTo>
                  <a:lnTo>
                    <a:pt x="7619" y="187960"/>
                  </a:lnTo>
                  <a:lnTo>
                    <a:pt x="7619" y="181610"/>
                  </a:lnTo>
                  <a:close/>
                </a:path>
                <a:path w="7619" h="711200">
                  <a:moveTo>
                    <a:pt x="7619" y="187960"/>
                  </a:moveTo>
                  <a:lnTo>
                    <a:pt x="0" y="187960"/>
                  </a:lnTo>
                  <a:lnTo>
                    <a:pt x="0" y="194310"/>
                  </a:lnTo>
                  <a:lnTo>
                    <a:pt x="7619" y="194310"/>
                  </a:lnTo>
                  <a:lnTo>
                    <a:pt x="7619" y="187960"/>
                  </a:lnTo>
                  <a:close/>
                </a:path>
                <a:path w="7619" h="711200">
                  <a:moveTo>
                    <a:pt x="7619" y="194310"/>
                  </a:moveTo>
                  <a:lnTo>
                    <a:pt x="0" y="194310"/>
                  </a:lnTo>
                  <a:lnTo>
                    <a:pt x="0" y="200660"/>
                  </a:lnTo>
                  <a:lnTo>
                    <a:pt x="7619" y="200660"/>
                  </a:lnTo>
                  <a:lnTo>
                    <a:pt x="7619" y="194310"/>
                  </a:lnTo>
                  <a:close/>
                </a:path>
                <a:path w="7619" h="711200">
                  <a:moveTo>
                    <a:pt x="7619" y="200660"/>
                  </a:moveTo>
                  <a:lnTo>
                    <a:pt x="0" y="200660"/>
                  </a:lnTo>
                  <a:lnTo>
                    <a:pt x="0" y="207010"/>
                  </a:lnTo>
                  <a:lnTo>
                    <a:pt x="7619" y="207010"/>
                  </a:lnTo>
                  <a:lnTo>
                    <a:pt x="7619" y="200660"/>
                  </a:lnTo>
                  <a:close/>
                </a:path>
                <a:path w="7619" h="711200">
                  <a:moveTo>
                    <a:pt x="7619" y="207010"/>
                  </a:moveTo>
                  <a:lnTo>
                    <a:pt x="0" y="207010"/>
                  </a:lnTo>
                  <a:lnTo>
                    <a:pt x="0" y="213360"/>
                  </a:lnTo>
                  <a:lnTo>
                    <a:pt x="5080" y="213360"/>
                  </a:lnTo>
                  <a:lnTo>
                    <a:pt x="5080" y="212090"/>
                  </a:lnTo>
                  <a:lnTo>
                    <a:pt x="6350" y="212090"/>
                  </a:lnTo>
                  <a:lnTo>
                    <a:pt x="6350" y="209550"/>
                  </a:lnTo>
                  <a:lnTo>
                    <a:pt x="7619" y="209550"/>
                  </a:lnTo>
                  <a:lnTo>
                    <a:pt x="7619" y="207010"/>
                  </a:lnTo>
                  <a:close/>
                </a:path>
                <a:path w="7619" h="711200">
                  <a:moveTo>
                    <a:pt x="5080" y="213360"/>
                  </a:moveTo>
                  <a:lnTo>
                    <a:pt x="0" y="213360"/>
                  </a:lnTo>
                  <a:lnTo>
                    <a:pt x="0" y="219710"/>
                  </a:lnTo>
                  <a:lnTo>
                    <a:pt x="2540" y="219710"/>
                  </a:lnTo>
                  <a:lnTo>
                    <a:pt x="2540" y="217170"/>
                  </a:lnTo>
                  <a:lnTo>
                    <a:pt x="3810" y="217170"/>
                  </a:lnTo>
                  <a:lnTo>
                    <a:pt x="3810" y="214630"/>
                  </a:lnTo>
                  <a:lnTo>
                    <a:pt x="5080" y="214630"/>
                  </a:lnTo>
                  <a:lnTo>
                    <a:pt x="5080" y="213360"/>
                  </a:lnTo>
                  <a:close/>
                </a:path>
                <a:path w="7619" h="711200">
                  <a:moveTo>
                    <a:pt x="1270" y="219710"/>
                  </a:moveTo>
                  <a:lnTo>
                    <a:pt x="0" y="219710"/>
                  </a:lnTo>
                  <a:lnTo>
                    <a:pt x="0" y="222250"/>
                  </a:lnTo>
                  <a:lnTo>
                    <a:pt x="1269" y="222250"/>
                  </a:lnTo>
                  <a:lnTo>
                    <a:pt x="1270" y="219710"/>
                  </a:lnTo>
                  <a:close/>
                </a:path>
                <a:path w="7619" h="711200">
                  <a:moveTo>
                    <a:pt x="7619" y="294640"/>
                  </a:moveTo>
                  <a:lnTo>
                    <a:pt x="0" y="294640"/>
                  </a:lnTo>
                  <a:lnTo>
                    <a:pt x="0" y="302260"/>
                  </a:lnTo>
                  <a:lnTo>
                    <a:pt x="7619" y="302260"/>
                  </a:lnTo>
                  <a:lnTo>
                    <a:pt x="7619" y="294640"/>
                  </a:lnTo>
                  <a:close/>
                </a:path>
                <a:path w="7619" h="711200">
                  <a:moveTo>
                    <a:pt x="7619" y="302260"/>
                  </a:moveTo>
                  <a:lnTo>
                    <a:pt x="0" y="302260"/>
                  </a:lnTo>
                  <a:lnTo>
                    <a:pt x="0" y="346710"/>
                  </a:lnTo>
                  <a:lnTo>
                    <a:pt x="7619" y="346710"/>
                  </a:lnTo>
                  <a:lnTo>
                    <a:pt x="7619" y="302260"/>
                  </a:lnTo>
                  <a:close/>
                </a:path>
                <a:path w="7619" h="711200">
                  <a:moveTo>
                    <a:pt x="7619" y="346710"/>
                  </a:moveTo>
                  <a:lnTo>
                    <a:pt x="0" y="346710"/>
                  </a:lnTo>
                  <a:lnTo>
                    <a:pt x="0" y="420370"/>
                  </a:lnTo>
                  <a:lnTo>
                    <a:pt x="7619" y="420370"/>
                  </a:lnTo>
                  <a:lnTo>
                    <a:pt x="7619" y="346710"/>
                  </a:lnTo>
                  <a:close/>
                </a:path>
                <a:path w="7619" h="711200">
                  <a:moveTo>
                    <a:pt x="1269" y="491490"/>
                  </a:moveTo>
                  <a:lnTo>
                    <a:pt x="0" y="491490"/>
                  </a:lnTo>
                  <a:lnTo>
                    <a:pt x="0" y="492760"/>
                  </a:lnTo>
                  <a:lnTo>
                    <a:pt x="1269" y="492760"/>
                  </a:lnTo>
                  <a:lnTo>
                    <a:pt x="1269" y="491490"/>
                  </a:lnTo>
                  <a:close/>
                </a:path>
                <a:path w="7619" h="711200">
                  <a:moveTo>
                    <a:pt x="1270" y="492760"/>
                  </a:moveTo>
                  <a:lnTo>
                    <a:pt x="0" y="492760"/>
                  </a:lnTo>
                  <a:lnTo>
                    <a:pt x="0" y="499110"/>
                  </a:lnTo>
                  <a:lnTo>
                    <a:pt x="3810" y="499110"/>
                  </a:lnTo>
                  <a:lnTo>
                    <a:pt x="3810" y="496570"/>
                  </a:lnTo>
                  <a:lnTo>
                    <a:pt x="2540" y="496570"/>
                  </a:lnTo>
                  <a:lnTo>
                    <a:pt x="2540" y="494030"/>
                  </a:lnTo>
                  <a:lnTo>
                    <a:pt x="1270" y="494030"/>
                  </a:lnTo>
                  <a:lnTo>
                    <a:pt x="1270" y="492760"/>
                  </a:lnTo>
                  <a:close/>
                </a:path>
                <a:path w="7619" h="711200">
                  <a:moveTo>
                    <a:pt x="5080" y="499110"/>
                  </a:moveTo>
                  <a:lnTo>
                    <a:pt x="0" y="499110"/>
                  </a:lnTo>
                  <a:lnTo>
                    <a:pt x="0" y="505460"/>
                  </a:lnTo>
                  <a:lnTo>
                    <a:pt x="7619" y="505460"/>
                  </a:lnTo>
                  <a:lnTo>
                    <a:pt x="7619" y="504190"/>
                  </a:lnTo>
                  <a:lnTo>
                    <a:pt x="6350" y="504190"/>
                  </a:lnTo>
                  <a:lnTo>
                    <a:pt x="6350" y="501650"/>
                  </a:lnTo>
                  <a:lnTo>
                    <a:pt x="5080" y="501650"/>
                  </a:lnTo>
                  <a:lnTo>
                    <a:pt x="5080" y="499110"/>
                  </a:lnTo>
                  <a:close/>
                </a:path>
                <a:path w="7619" h="711200">
                  <a:moveTo>
                    <a:pt x="7619" y="505460"/>
                  </a:moveTo>
                  <a:lnTo>
                    <a:pt x="0" y="505460"/>
                  </a:lnTo>
                  <a:lnTo>
                    <a:pt x="0" y="511810"/>
                  </a:lnTo>
                  <a:lnTo>
                    <a:pt x="7619" y="511810"/>
                  </a:lnTo>
                  <a:lnTo>
                    <a:pt x="7619" y="505460"/>
                  </a:lnTo>
                  <a:close/>
                </a:path>
                <a:path w="7619" h="711200">
                  <a:moveTo>
                    <a:pt x="7619" y="511810"/>
                  </a:moveTo>
                  <a:lnTo>
                    <a:pt x="0" y="511810"/>
                  </a:lnTo>
                  <a:lnTo>
                    <a:pt x="0" y="518160"/>
                  </a:lnTo>
                  <a:lnTo>
                    <a:pt x="7619" y="518160"/>
                  </a:lnTo>
                  <a:lnTo>
                    <a:pt x="7619" y="511810"/>
                  </a:lnTo>
                  <a:close/>
                </a:path>
                <a:path w="7619" h="711200">
                  <a:moveTo>
                    <a:pt x="7619" y="518160"/>
                  </a:moveTo>
                  <a:lnTo>
                    <a:pt x="0" y="518160"/>
                  </a:lnTo>
                  <a:lnTo>
                    <a:pt x="0" y="524510"/>
                  </a:lnTo>
                  <a:lnTo>
                    <a:pt x="7619" y="524510"/>
                  </a:lnTo>
                  <a:lnTo>
                    <a:pt x="7619" y="518160"/>
                  </a:lnTo>
                  <a:close/>
                </a:path>
                <a:path w="7619" h="711200">
                  <a:moveTo>
                    <a:pt x="7619" y="524510"/>
                  </a:moveTo>
                  <a:lnTo>
                    <a:pt x="0" y="524510"/>
                  </a:lnTo>
                  <a:lnTo>
                    <a:pt x="0" y="530860"/>
                  </a:lnTo>
                  <a:lnTo>
                    <a:pt x="7619" y="530860"/>
                  </a:lnTo>
                  <a:lnTo>
                    <a:pt x="7619" y="524510"/>
                  </a:lnTo>
                  <a:close/>
                </a:path>
                <a:path w="7619" h="711200">
                  <a:moveTo>
                    <a:pt x="7619" y="530860"/>
                  </a:moveTo>
                  <a:lnTo>
                    <a:pt x="0" y="530860"/>
                  </a:lnTo>
                  <a:lnTo>
                    <a:pt x="0" y="537210"/>
                  </a:lnTo>
                  <a:lnTo>
                    <a:pt x="7619" y="537210"/>
                  </a:lnTo>
                  <a:lnTo>
                    <a:pt x="7619" y="530860"/>
                  </a:lnTo>
                  <a:close/>
                </a:path>
                <a:path w="7619" h="711200">
                  <a:moveTo>
                    <a:pt x="7619" y="537210"/>
                  </a:moveTo>
                  <a:lnTo>
                    <a:pt x="0" y="537210"/>
                  </a:lnTo>
                  <a:lnTo>
                    <a:pt x="0" y="543560"/>
                  </a:lnTo>
                  <a:lnTo>
                    <a:pt x="7619" y="543560"/>
                  </a:lnTo>
                  <a:lnTo>
                    <a:pt x="7619" y="537210"/>
                  </a:lnTo>
                  <a:close/>
                </a:path>
                <a:path w="7619" h="711200">
                  <a:moveTo>
                    <a:pt x="7619" y="543560"/>
                  </a:moveTo>
                  <a:lnTo>
                    <a:pt x="0" y="543560"/>
                  </a:lnTo>
                  <a:lnTo>
                    <a:pt x="0" y="549910"/>
                  </a:lnTo>
                  <a:lnTo>
                    <a:pt x="7619" y="549910"/>
                  </a:lnTo>
                  <a:lnTo>
                    <a:pt x="7619" y="543560"/>
                  </a:lnTo>
                  <a:close/>
                </a:path>
                <a:path w="7619" h="711200">
                  <a:moveTo>
                    <a:pt x="7619" y="549910"/>
                  </a:moveTo>
                  <a:lnTo>
                    <a:pt x="0" y="549910"/>
                  </a:lnTo>
                  <a:lnTo>
                    <a:pt x="0" y="556260"/>
                  </a:lnTo>
                  <a:lnTo>
                    <a:pt x="7619" y="556260"/>
                  </a:lnTo>
                  <a:lnTo>
                    <a:pt x="7619" y="549910"/>
                  </a:lnTo>
                  <a:close/>
                </a:path>
                <a:path w="7619" h="711200">
                  <a:moveTo>
                    <a:pt x="7619" y="556260"/>
                  </a:moveTo>
                  <a:lnTo>
                    <a:pt x="0" y="556260"/>
                  </a:lnTo>
                  <a:lnTo>
                    <a:pt x="0" y="562610"/>
                  </a:lnTo>
                  <a:lnTo>
                    <a:pt x="7619" y="562610"/>
                  </a:lnTo>
                  <a:lnTo>
                    <a:pt x="7619" y="556260"/>
                  </a:lnTo>
                  <a:close/>
                </a:path>
                <a:path w="7619" h="711200">
                  <a:moveTo>
                    <a:pt x="7619" y="562610"/>
                  </a:moveTo>
                  <a:lnTo>
                    <a:pt x="0" y="562610"/>
                  </a:lnTo>
                  <a:lnTo>
                    <a:pt x="0" y="568960"/>
                  </a:lnTo>
                  <a:lnTo>
                    <a:pt x="7619" y="568960"/>
                  </a:lnTo>
                  <a:lnTo>
                    <a:pt x="7619" y="562610"/>
                  </a:lnTo>
                  <a:close/>
                </a:path>
                <a:path w="7619" h="711200">
                  <a:moveTo>
                    <a:pt x="7619" y="568960"/>
                  </a:moveTo>
                  <a:lnTo>
                    <a:pt x="0" y="568960"/>
                  </a:lnTo>
                  <a:lnTo>
                    <a:pt x="0" y="575310"/>
                  </a:lnTo>
                  <a:lnTo>
                    <a:pt x="7619" y="575310"/>
                  </a:lnTo>
                  <a:lnTo>
                    <a:pt x="7619" y="568960"/>
                  </a:lnTo>
                  <a:close/>
                </a:path>
                <a:path w="7619" h="711200">
                  <a:moveTo>
                    <a:pt x="7619" y="575310"/>
                  </a:moveTo>
                  <a:lnTo>
                    <a:pt x="0" y="575310"/>
                  </a:lnTo>
                  <a:lnTo>
                    <a:pt x="0" y="581660"/>
                  </a:lnTo>
                  <a:lnTo>
                    <a:pt x="7619" y="581660"/>
                  </a:lnTo>
                  <a:lnTo>
                    <a:pt x="7619" y="575310"/>
                  </a:lnTo>
                  <a:close/>
                </a:path>
                <a:path w="7619" h="711200">
                  <a:moveTo>
                    <a:pt x="7619" y="581660"/>
                  </a:moveTo>
                  <a:lnTo>
                    <a:pt x="0" y="581660"/>
                  </a:lnTo>
                  <a:lnTo>
                    <a:pt x="0" y="588010"/>
                  </a:lnTo>
                  <a:lnTo>
                    <a:pt x="7619" y="588010"/>
                  </a:lnTo>
                  <a:lnTo>
                    <a:pt x="7619" y="581660"/>
                  </a:lnTo>
                  <a:close/>
                </a:path>
                <a:path w="7619" h="711200">
                  <a:moveTo>
                    <a:pt x="7619" y="588010"/>
                  </a:moveTo>
                  <a:lnTo>
                    <a:pt x="0" y="588010"/>
                  </a:lnTo>
                  <a:lnTo>
                    <a:pt x="0" y="594360"/>
                  </a:lnTo>
                  <a:lnTo>
                    <a:pt x="7619" y="594360"/>
                  </a:lnTo>
                  <a:lnTo>
                    <a:pt x="7619" y="588010"/>
                  </a:lnTo>
                  <a:close/>
                </a:path>
                <a:path w="7619" h="711200">
                  <a:moveTo>
                    <a:pt x="7619" y="594360"/>
                  </a:moveTo>
                  <a:lnTo>
                    <a:pt x="0" y="594360"/>
                  </a:lnTo>
                  <a:lnTo>
                    <a:pt x="0" y="600710"/>
                  </a:lnTo>
                  <a:lnTo>
                    <a:pt x="7619" y="600710"/>
                  </a:lnTo>
                  <a:lnTo>
                    <a:pt x="7619" y="594360"/>
                  </a:lnTo>
                  <a:close/>
                </a:path>
                <a:path w="7619" h="711200">
                  <a:moveTo>
                    <a:pt x="7619" y="600710"/>
                  </a:moveTo>
                  <a:lnTo>
                    <a:pt x="0" y="600710"/>
                  </a:lnTo>
                  <a:lnTo>
                    <a:pt x="0" y="607060"/>
                  </a:lnTo>
                  <a:lnTo>
                    <a:pt x="7619" y="607060"/>
                  </a:lnTo>
                  <a:lnTo>
                    <a:pt x="7619" y="600710"/>
                  </a:lnTo>
                  <a:close/>
                </a:path>
                <a:path w="7619" h="711200">
                  <a:moveTo>
                    <a:pt x="7619" y="607060"/>
                  </a:moveTo>
                  <a:lnTo>
                    <a:pt x="0" y="607060"/>
                  </a:lnTo>
                  <a:lnTo>
                    <a:pt x="0" y="613410"/>
                  </a:lnTo>
                  <a:lnTo>
                    <a:pt x="7619" y="613410"/>
                  </a:lnTo>
                  <a:lnTo>
                    <a:pt x="7619" y="607060"/>
                  </a:lnTo>
                  <a:close/>
                </a:path>
                <a:path w="7619" h="711200">
                  <a:moveTo>
                    <a:pt x="7619" y="613410"/>
                  </a:moveTo>
                  <a:lnTo>
                    <a:pt x="0" y="613410"/>
                  </a:lnTo>
                  <a:lnTo>
                    <a:pt x="0" y="619760"/>
                  </a:lnTo>
                  <a:lnTo>
                    <a:pt x="7619" y="619760"/>
                  </a:lnTo>
                  <a:lnTo>
                    <a:pt x="7619" y="613410"/>
                  </a:lnTo>
                  <a:close/>
                </a:path>
                <a:path w="7619" h="711200">
                  <a:moveTo>
                    <a:pt x="7619" y="619760"/>
                  </a:moveTo>
                  <a:lnTo>
                    <a:pt x="0" y="619760"/>
                  </a:lnTo>
                  <a:lnTo>
                    <a:pt x="0" y="626110"/>
                  </a:lnTo>
                  <a:lnTo>
                    <a:pt x="7619" y="626110"/>
                  </a:lnTo>
                  <a:lnTo>
                    <a:pt x="7619" y="619760"/>
                  </a:lnTo>
                  <a:close/>
                </a:path>
                <a:path w="7619" h="711200">
                  <a:moveTo>
                    <a:pt x="7619" y="626110"/>
                  </a:moveTo>
                  <a:lnTo>
                    <a:pt x="0" y="626110"/>
                  </a:lnTo>
                  <a:lnTo>
                    <a:pt x="0" y="632460"/>
                  </a:lnTo>
                  <a:lnTo>
                    <a:pt x="7619" y="632460"/>
                  </a:lnTo>
                  <a:lnTo>
                    <a:pt x="7619" y="626110"/>
                  </a:lnTo>
                  <a:close/>
                </a:path>
                <a:path w="7619" h="711200">
                  <a:moveTo>
                    <a:pt x="7619" y="632460"/>
                  </a:moveTo>
                  <a:lnTo>
                    <a:pt x="0" y="632460"/>
                  </a:lnTo>
                  <a:lnTo>
                    <a:pt x="0" y="638810"/>
                  </a:lnTo>
                  <a:lnTo>
                    <a:pt x="7619" y="638810"/>
                  </a:lnTo>
                  <a:lnTo>
                    <a:pt x="7619" y="632460"/>
                  </a:lnTo>
                  <a:close/>
                </a:path>
                <a:path w="7619" h="711200">
                  <a:moveTo>
                    <a:pt x="7619" y="638810"/>
                  </a:moveTo>
                  <a:lnTo>
                    <a:pt x="0" y="638810"/>
                  </a:lnTo>
                  <a:lnTo>
                    <a:pt x="0" y="645160"/>
                  </a:lnTo>
                  <a:lnTo>
                    <a:pt x="7619" y="645160"/>
                  </a:lnTo>
                  <a:lnTo>
                    <a:pt x="7619" y="638810"/>
                  </a:lnTo>
                  <a:close/>
                </a:path>
                <a:path w="7619" h="711200">
                  <a:moveTo>
                    <a:pt x="7619" y="645160"/>
                  </a:moveTo>
                  <a:lnTo>
                    <a:pt x="0" y="645160"/>
                  </a:lnTo>
                  <a:lnTo>
                    <a:pt x="0" y="651510"/>
                  </a:lnTo>
                  <a:lnTo>
                    <a:pt x="7619" y="651510"/>
                  </a:lnTo>
                  <a:lnTo>
                    <a:pt x="7619" y="645160"/>
                  </a:lnTo>
                  <a:close/>
                </a:path>
                <a:path w="7619" h="711200">
                  <a:moveTo>
                    <a:pt x="7619" y="651510"/>
                  </a:moveTo>
                  <a:lnTo>
                    <a:pt x="0" y="651510"/>
                  </a:lnTo>
                  <a:lnTo>
                    <a:pt x="0" y="657860"/>
                  </a:lnTo>
                  <a:lnTo>
                    <a:pt x="7619" y="657860"/>
                  </a:lnTo>
                  <a:lnTo>
                    <a:pt x="7619" y="651510"/>
                  </a:lnTo>
                  <a:close/>
                </a:path>
                <a:path w="7619" h="711200">
                  <a:moveTo>
                    <a:pt x="7619" y="657860"/>
                  </a:moveTo>
                  <a:lnTo>
                    <a:pt x="0" y="657860"/>
                  </a:lnTo>
                  <a:lnTo>
                    <a:pt x="0" y="664210"/>
                  </a:lnTo>
                  <a:lnTo>
                    <a:pt x="7619" y="664210"/>
                  </a:lnTo>
                  <a:lnTo>
                    <a:pt x="7619" y="657860"/>
                  </a:lnTo>
                  <a:close/>
                </a:path>
                <a:path w="7619" h="711200">
                  <a:moveTo>
                    <a:pt x="7619" y="664210"/>
                  </a:moveTo>
                  <a:lnTo>
                    <a:pt x="0" y="664210"/>
                  </a:lnTo>
                  <a:lnTo>
                    <a:pt x="0" y="670560"/>
                  </a:lnTo>
                  <a:lnTo>
                    <a:pt x="7619" y="670560"/>
                  </a:lnTo>
                  <a:lnTo>
                    <a:pt x="7619" y="664210"/>
                  </a:lnTo>
                  <a:close/>
                </a:path>
                <a:path w="7619" h="711200">
                  <a:moveTo>
                    <a:pt x="7619" y="670560"/>
                  </a:moveTo>
                  <a:lnTo>
                    <a:pt x="0" y="670560"/>
                  </a:lnTo>
                  <a:lnTo>
                    <a:pt x="0" y="676910"/>
                  </a:lnTo>
                  <a:lnTo>
                    <a:pt x="7619" y="676910"/>
                  </a:lnTo>
                  <a:lnTo>
                    <a:pt x="7619" y="670560"/>
                  </a:lnTo>
                  <a:close/>
                </a:path>
                <a:path w="7619" h="711200">
                  <a:moveTo>
                    <a:pt x="7619" y="676910"/>
                  </a:moveTo>
                  <a:lnTo>
                    <a:pt x="0" y="676910"/>
                  </a:lnTo>
                  <a:lnTo>
                    <a:pt x="0" y="683260"/>
                  </a:lnTo>
                  <a:lnTo>
                    <a:pt x="7619" y="683260"/>
                  </a:lnTo>
                  <a:lnTo>
                    <a:pt x="7619" y="676910"/>
                  </a:lnTo>
                  <a:close/>
                </a:path>
                <a:path w="7619" h="711200">
                  <a:moveTo>
                    <a:pt x="7619" y="683260"/>
                  </a:moveTo>
                  <a:lnTo>
                    <a:pt x="0" y="683260"/>
                  </a:lnTo>
                  <a:lnTo>
                    <a:pt x="0" y="689610"/>
                  </a:lnTo>
                  <a:lnTo>
                    <a:pt x="7619" y="689610"/>
                  </a:lnTo>
                  <a:lnTo>
                    <a:pt x="7619" y="683260"/>
                  </a:lnTo>
                  <a:close/>
                </a:path>
                <a:path w="7619" h="711200">
                  <a:moveTo>
                    <a:pt x="7619" y="689610"/>
                  </a:moveTo>
                  <a:lnTo>
                    <a:pt x="0" y="689610"/>
                  </a:lnTo>
                  <a:lnTo>
                    <a:pt x="0" y="695960"/>
                  </a:lnTo>
                  <a:lnTo>
                    <a:pt x="7619" y="695960"/>
                  </a:lnTo>
                  <a:lnTo>
                    <a:pt x="7619" y="689610"/>
                  </a:lnTo>
                  <a:close/>
                </a:path>
                <a:path w="7619" h="711200">
                  <a:moveTo>
                    <a:pt x="7619" y="695960"/>
                  </a:moveTo>
                  <a:lnTo>
                    <a:pt x="0" y="695960"/>
                  </a:lnTo>
                  <a:lnTo>
                    <a:pt x="0" y="702310"/>
                  </a:lnTo>
                  <a:lnTo>
                    <a:pt x="7619" y="702310"/>
                  </a:lnTo>
                  <a:lnTo>
                    <a:pt x="7619" y="695960"/>
                  </a:lnTo>
                  <a:close/>
                </a:path>
                <a:path w="7619" h="711200">
                  <a:moveTo>
                    <a:pt x="7619" y="702310"/>
                  </a:moveTo>
                  <a:lnTo>
                    <a:pt x="0" y="702310"/>
                  </a:lnTo>
                  <a:lnTo>
                    <a:pt x="0" y="708660"/>
                  </a:lnTo>
                  <a:lnTo>
                    <a:pt x="7619" y="708660"/>
                  </a:lnTo>
                  <a:lnTo>
                    <a:pt x="7619" y="702310"/>
                  </a:lnTo>
                  <a:close/>
                </a:path>
                <a:path w="7619" h="711200">
                  <a:moveTo>
                    <a:pt x="7619" y="708660"/>
                  </a:moveTo>
                  <a:lnTo>
                    <a:pt x="0" y="708660"/>
                  </a:lnTo>
                  <a:lnTo>
                    <a:pt x="0" y="709930"/>
                  </a:lnTo>
                  <a:lnTo>
                    <a:pt x="3810" y="709930"/>
                  </a:lnTo>
                  <a:lnTo>
                    <a:pt x="3810" y="711200"/>
                  </a:lnTo>
                  <a:lnTo>
                    <a:pt x="7619" y="711200"/>
                  </a:lnTo>
                  <a:lnTo>
                    <a:pt x="7619" y="708660"/>
                  </a:lnTo>
                  <a:close/>
                </a:path>
              </a:pathLst>
            </a:custGeom>
            <a:solidFill>
              <a:srgbClr val="3700F7"/>
            </a:solidFill>
          </p:spPr>
          <p:txBody>
            <a:bodyPr bIns="0" lIns="0" rIns="0" rtlCol="0" tIns="0" wrap="square"/>
            <a:p/>
          </p:txBody>
        </p:sp>
        <p:sp>
          <p:nvSpPr>
            <p:cNvPr id="1049453" name="object 747"/>
            <p:cNvSpPr/>
            <p:nvPr/>
          </p:nvSpPr>
          <p:spPr>
            <a:xfrm>
              <a:off x="3092450" y="4465319"/>
              <a:ext cx="7620" cy="707390"/>
            </a:xfrm>
            <a:custGeom>
              <a:avLst/>
              <a:ahLst/>
              <a:rect l="l" t="t" r="r" b="b"/>
              <a:pathLst>
                <a:path w="7619" h="707389">
                  <a:moveTo>
                    <a:pt x="7619" y="0"/>
                  </a:moveTo>
                  <a:lnTo>
                    <a:pt x="0" y="0"/>
                  </a:lnTo>
                  <a:lnTo>
                    <a:pt x="0" y="1269"/>
                  </a:lnTo>
                  <a:lnTo>
                    <a:pt x="7619" y="1269"/>
                  </a:lnTo>
                  <a:lnTo>
                    <a:pt x="7619" y="0"/>
                  </a:lnTo>
                  <a:close/>
                </a:path>
                <a:path w="7619" h="707389">
                  <a:moveTo>
                    <a:pt x="7619" y="1269"/>
                  </a:moveTo>
                  <a:lnTo>
                    <a:pt x="0" y="1269"/>
                  </a:lnTo>
                  <a:lnTo>
                    <a:pt x="0" y="7619"/>
                  </a:lnTo>
                  <a:lnTo>
                    <a:pt x="7619" y="7619"/>
                  </a:lnTo>
                  <a:lnTo>
                    <a:pt x="7619" y="1269"/>
                  </a:lnTo>
                  <a:close/>
                </a:path>
                <a:path w="7619" h="707389">
                  <a:moveTo>
                    <a:pt x="7619" y="7619"/>
                  </a:moveTo>
                  <a:lnTo>
                    <a:pt x="0" y="7619"/>
                  </a:lnTo>
                  <a:lnTo>
                    <a:pt x="0" y="13969"/>
                  </a:lnTo>
                  <a:lnTo>
                    <a:pt x="7619" y="13969"/>
                  </a:lnTo>
                  <a:lnTo>
                    <a:pt x="7619" y="7619"/>
                  </a:lnTo>
                  <a:close/>
                </a:path>
                <a:path w="7619" h="707389">
                  <a:moveTo>
                    <a:pt x="7619" y="13969"/>
                  </a:moveTo>
                  <a:lnTo>
                    <a:pt x="0" y="13969"/>
                  </a:lnTo>
                  <a:lnTo>
                    <a:pt x="0" y="20319"/>
                  </a:lnTo>
                  <a:lnTo>
                    <a:pt x="7619" y="20319"/>
                  </a:lnTo>
                  <a:lnTo>
                    <a:pt x="7619" y="13969"/>
                  </a:lnTo>
                  <a:close/>
                </a:path>
                <a:path w="7619" h="707389">
                  <a:moveTo>
                    <a:pt x="7619" y="20319"/>
                  </a:moveTo>
                  <a:lnTo>
                    <a:pt x="0" y="20319"/>
                  </a:lnTo>
                  <a:lnTo>
                    <a:pt x="0" y="26669"/>
                  </a:lnTo>
                  <a:lnTo>
                    <a:pt x="7619" y="26669"/>
                  </a:lnTo>
                  <a:lnTo>
                    <a:pt x="7619" y="20319"/>
                  </a:lnTo>
                  <a:close/>
                </a:path>
                <a:path w="7619" h="707389">
                  <a:moveTo>
                    <a:pt x="7619" y="26669"/>
                  </a:moveTo>
                  <a:lnTo>
                    <a:pt x="0" y="26669"/>
                  </a:lnTo>
                  <a:lnTo>
                    <a:pt x="0" y="33019"/>
                  </a:lnTo>
                  <a:lnTo>
                    <a:pt x="7619" y="33019"/>
                  </a:lnTo>
                  <a:lnTo>
                    <a:pt x="7619" y="26669"/>
                  </a:lnTo>
                  <a:close/>
                </a:path>
                <a:path w="7619" h="707389">
                  <a:moveTo>
                    <a:pt x="7619" y="33019"/>
                  </a:moveTo>
                  <a:lnTo>
                    <a:pt x="0" y="33019"/>
                  </a:lnTo>
                  <a:lnTo>
                    <a:pt x="0" y="39369"/>
                  </a:lnTo>
                  <a:lnTo>
                    <a:pt x="7619" y="39369"/>
                  </a:lnTo>
                  <a:lnTo>
                    <a:pt x="7619" y="33019"/>
                  </a:lnTo>
                  <a:close/>
                </a:path>
                <a:path w="7619" h="707389">
                  <a:moveTo>
                    <a:pt x="7619" y="39369"/>
                  </a:moveTo>
                  <a:lnTo>
                    <a:pt x="0" y="39369"/>
                  </a:lnTo>
                  <a:lnTo>
                    <a:pt x="0" y="45719"/>
                  </a:lnTo>
                  <a:lnTo>
                    <a:pt x="7619" y="45719"/>
                  </a:lnTo>
                  <a:lnTo>
                    <a:pt x="7619" y="39369"/>
                  </a:lnTo>
                  <a:close/>
                </a:path>
                <a:path w="7619" h="707389">
                  <a:moveTo>
                    <a:pt x="7619" y="45719"/>
                  </a:moveTo>
                  <a:lnTo>
                    <a:pt x="0" y="45719"/>
                  </a:lnTo>
                  <a:lnTo>
                    <a:pt x="0" y="52069"/>
                  </a:lnTo>
                  <a:lnTo>
                    <a:pt x="7619" y="52069"/>
                  </a:lnTo>
                  <a:lnTo>
                    <a:pt x="7619" y="45719"/>
                  </a:lnTo>
                  <a:close/>
                </a:path>
                <a:path w="7619" h="707389">
                  <a:moveTo>
                    <a:pt x="7619" y="52069"/>
                  </a:moveTo>
                  <a:lnTo>
                    <a:pt x="0" y="52069"/>
                  </a:lnTo>
                  <a:lnTo>
                    <a:pt x="0" y="58419"/>
                  </a:lnTo>
                  <a:lnTo>
                    <a:pt x="7619" y="58419"/>
                  </a:lnTo>
                  <a:lnTo>
                    <a:pt x="7619" y="52069"/>
                  </a:lnTo>
                  <a:close/>
                </a:path>
                <a:path w="7619" h="707389">
                  <a:moveTo>
                    <a:pt x="7619" y="58419"/>
                  </a:moveTo>
                  <a:lnTo>
                    <a:pt x="0" y="58419"/>
                  </a:lnTo>
                  <a:lnTo>
                    <a:pt x="0" y="64769"/>
                  </a:lnTo>
                  <a:lnTo>
                    <a:pt x="7619" y="64769"/>
                  </a:lnTo>
                  <a:lnTo>
                    <a:pt x="7619" y="58419"/>
                  </a:lnTo>
                  <a:close/>
                </a:path>
                <a:path w="7619" h="707389">
                  <a:moveTo>
                    <a:pt x="7619" y="64769"/>
                  </a:moveTo>
                  <a:lnTo>
                    <a:pt x="0" y="64769"/>
                  </a:lnTo>
                  <a:lnTo>
                    <a:pt x="0" y="71119"/>
                  </a:lnTo>
                  <a:lnTo>
                    <a:pt x="7619" y="71119"/>
                  </a:lnTo>
                  <a:lnTo>
                    <a:pt x="7619" y="64769"/>
                  </a:lnTo>
                  <a:close/>
                </a:path>
                <a:path w="7619" h="707389">
                  <a:moveTo>
                    <a:pt x="7619" y="71119"/>
                  </a:moveTo>
                  <a:lnTo>
                    <a:pt x="0" y="71119"/>
                  </a:lnTo>
                  <a:lnTo>
                    <a:pt x="0" y="77469"/>
                  </a:lnTo>
                  <a:lnTo>
                    <a:pt x="7619" y="77469"/>
                  </a:lnTo>
                  <a:lnTo>
                    <a:pt x="7619" y="71119"/>
                  </a:lnTo>
                  <a:close/>
                </a:path>
                <a:path w="7619" h="707389">
                  <a:moveTo>
                    <a:pt x="7619" y="77469"/>
                  </a:moveTo>
                  <a:lnTo>
                    <a:pt x="0" y="77469"/>
                  </a:lnTo>
                  <a:lnTo>
                    <a:pt x="0" y="83819"/>
                  </a:lnTo>
                  <a:lnTo>
                    <a:pt x="7619" y="83819"/>
                  </a:lnTo>
                  <a:lnTo>
                    <a:pt x="7619" y="77469"/>
                  </a:lnTo>
                  <a:close/>
                </a:path>
                <a:path w="7619" h="707389">
                  <a:moveTo>
                    <a:pt x="7619" y="83819"/>
                  </a:moveTo>
                  <a:lnTo>
                    <a:pt x="0" y="83819"/>
                  </a:lnTo>
                  <a:lnTo>
                    <a:pt x="0" y="90169"/>
                  </a:lnTo>
                  <a:lnTo>
                    <a:pt x="7619" y="90169"/>
                  </a:lnTo>
                  <a:lnTo>
                    <a:pt x="7619" y="83819"/>
                  </a:lnTo>
                  <a:close/>
                </a:path>
                <a:path w="7619" h="707389">
                  <a:moveTo>
                    <a:pt x="7619" y="90169"/>
                  </a:moveTo>
                  <a:lnTo>
                    <a:pt x="0" y="90169"/>
                  </a:lnTo>
                  <a:lnTo>
                    <a:pt x="0" y="96519"/>
                  </a:lnTo>
                  <a:lnTo>
                    <a:pt x="7619" y="96519"/>
                  </a:lnTo>
                  <a:lnTo>
                    <a:pt x="7619" y="90169"/>
                  </a:lnTo>
                  <a:close/>
                </a:path>
                <a:path w="7619" h="707389">
                  <a:moveTo>
                    <a:pt x="7619" y="96519"/>
                  </a:moveTo>
                  <a:lnTo>
                    <a:pt x="0" y="96519"/>
                  </a:lnTo>
                  <a:lnTo>
                    <a:pt x="0" y="102869"/>
                  </a:lnTo>
                  <a:lnTo>
                    <a:pt x="7619" y="102869"/>
                  </a:lnTo>
                  <a:lnTo>
                    <a:pt x="7619" y="96519"/>
                  </a:lnTo>
                  <a:close/>
                </a:path>
                <a:path w="7619" h="707389">
                  <a:moveTo>
                    <a:pt x="7619" y="102869"/>
                  </a:moveTo>
                  <a:lnTo>
                    <a:pt x="0" y="102869"/>
                  </a:lnTo>
                  <a:lnTo>
                    <a:pt x="0" y="109219"/>
                  </a:lnTo>
                  <a:lnTo>
                    <a:pt x="7619" y="109219"/>
                  </a:lnTo>
                  <a:lnTo>
                    <a:pt x="7619" y="102869"/>
                  </a:lnTo>
                  <a:close/>
                </a:path>
                <a:path w="7619" h="707389">
                  <a:moveTo>
                    <a:pt x="7619" y="109219"/>
                  </a:moveTo>
                  <a:lnTo>
                    <a:pt x="0" y="109219"/>
                  </a:lnTo>
                  <a:lnTo>
                    <a:pt x="0" y="115569"/>
                  </a:lnTo>
                  <a:lnTo>
                    <a:pt x="7619" y="115569"/>
                  </a:lnTo>
                  <a:lnTo>
                    <a:pt x="7619" y="109219"/>
                  </a:lnTo>
                  <a:close/>
                </a:path>
                <a:path w="7619" h="707389">
                  <a:moveTo>
                    <a:pt x="7619" y="115569"/>
                  </a:moveTo>
                  <a:lnTo>
                    <a:pt x="0" y="115569"/>
                  </a:lnTo>
                  <a:lnTo>
                    <a:pt x="0" y="121919"/>
                  </a:lnTo>
                  <a:lnTo>
                    <a:pt x="7619" y="121919"/>
                  </a:lnTo>
                  <a:lnTo>
                    <a:pt x="7619" y="115569"/>
                  </a:lnTo>
                  <a:close/>
                </a:path>
                <a:path w="7619" h="707389">
                  <a:moveTo>
                    <a:pt x="7619" y="121919"/>
                  </a:moveTo>
                  <a:lnTo>
                    <a:pt x="0" y="121919"/>
                  </a:lnTo>
                  <a:lnTo>
                    <a:pt x="0" y="128269"/>
                  </a:lnTo>
                  <a:lnTo>
                    <a:pt x="7619" y="128269"/>
                  </a:lnTo>
                  <a:lnTo>
                    <a:pt x="7619" y="121919"/>
                  </a:lnTo>
                  <a:close/>
                </a:path>
                <a:path w="7619" h="707389">
                  <a:moveTo>
                    <a:pt x="7619" y="128269"/>
                  </a:moveTo>
                  <a:lnTo>
                    <a:pt x="0" y="128269"/>
                  </a:lnTo>
                  <a:lnTo>
                    <a:pt x="0" y="134619"/>
                  </a:lnTo>
                  <a:lnTo>
                    <a:pt x="7619" y="134619"/>
                  </a:lnTo>
                  <a:lnTo>
                    <a:pt x="7619" y="128269"/>
                  </a:lnTo>
                  <a:close/>
                </a:path>
                <a:path w="7619" h="707389">
                  <a:moveTo>
                    <a:pt x="7619" y="134619"/>
                  </a:moveTo>
                  <a:lnTo>
                    <a:pt x="0" y="134619"/>
                  </a:lnTo>
                  <a:lnTo>
                    <a:pt x="0" y="140969"/>
                  </a:lnTo>
                  <a:lnTo>
                    <a:pt x="7619" y="140969"/>
                  </a:lnTo>
                  <a:lnTo>
                    <a:pt x="7619" y="134619"/>
                  </a:lnTo>
                  <a:close/>
                </a:path>
                <a:path w="7619" h="707389">
                  <a:moveTo>
                    <a:pt x="7619" y="140969"/>
                  </a:moveTo>
                  <a:lnTo>
                    <a:pt x="0" y="140969"/>
                  </a:lnTo>
                  <a:lnTo>
                    <a:pt x="0" y="147319"/>
                  </a:lnTo>
                  <a:lnTo>
                    <a:pt x="7619" y="147319"/>
                  </a:lnTo>
                  <a:lnTo>
                    <a:pt x="7619" y="140969"/>
                  </a:lnTo>
                  <a:close/>
                </a:path>
                <a:path w="7619" h="707389">
                  <a:moveTo>
                    <a:pt x="7619" y="147319"/>
                  </a:moveTo>
                  <a:lnTo>
                    <a:pt x="0" y="147319"/>
                  </a:lnTo>
                  <a:lnTo>
                    <a:pt x="0" y="153669"/>
                  </a:lnTo>
                  <a:lnTo>
                    <a:pt x="7619" y="153669"/>
                  </a:lnTo>
                  <a:lnTo>
                    <a:pt x="7619" y="147319"/>
                  </a:lnTo>
                  <a:close/>
                </a:path>
                <a:path w="7619" h="707389">
                  <a:moveTo>
                    <a:pt x="7619" y="153669"/>
                  </a:moveTo>
                  <a:lnTo>
                    <a:pt x="0" y="153669"/>
                  </a:lnTo>
                  <a:lnTo>
                    <a:pt x="0" y="160019"/>
                  </a:lnTo>
                  <a:lnTo>
                    <a:pt x="7619" y="160019"/>
                  </a:lnTo>
                  <a:lnTo>
                    <a:pt x="7619" y="153669"/>
                  </a:lnTo>
                  <a:close/>
                </a:path>
                <a:path w="7619" h="707389">
                  <a:moveTo>
                    <a:pt x="7619" y="160019"/>
                  </a:moveTo>
                  <a:lnTo>
                    <a:pt x="0" y="160019"/>
                  </a:lnTo>
                  <a:lnTo>
                    <a:pt x="0" y="166369"/>
                  </a:lnTo>
                  <a:lnTo>
                    <a:pt x="7619" y="166369"/>
                  </a:lnTo>
                  <a:lnTo>
                    <a:pt x="7619" y="160019"/>
                  </a:lnTo>
                  <a:close/>
                </a:path>
                <a:path w="7619" h="707389">
                  <a:moveTo>
                    <a:pt x="7619" y="166369"/>
                  </a:moveTo>
                  <a:lnTo>
                    <a:pt x="0" y="166369"/>
                  </a:lnTo>
                  <a:lnTo>
                    <a:pt x="0" y="172719"/>
                  </a:lnTo>
                  <a:lnTo>
                    <a:pt x="7619" y="172719"/>
                  </a:lnTo>
                  <a:lnTo>
                    <a:pt x="7619" y="166369"/>
                  </a:lnTo>
                  <a:close/>
                </a:path>
                <a:path w="7619" h="707389">
                  <a:moveTo>
                    <a:pt x="7619" y="172719"/>
                  </a:moveTo>
                  <a:lnTo>
                    <a:pt x="0" y="172719"/>
                  </a:lnTo>
                  <a:lnTo>
                    <a:pt x="0" y="179069"/>
                  </a:lnTo>
                  <a:lnTo>
                    <a:pt x="7619" y="179069"/>
                  </a:lnTo>
                  <a:lnTo>
                    <a:pt x="7619" y="172719"/>
                  </a:lnTo>
                  <a:close/>
                </a:path>
                <a:path w="7619" h="707389">
                  <a:moveTo>
                    <a:pt x="7619" y="179069"/>
                  </a:moveTo>
                  <a:lnTo>
                    <a:pt x="0" y="179069"/>
                  </a:lnTo>
                  <a:lnTo>
                    <a:pt x="0" y="185419"/>
                  </a:lnTo>
                  <a:lnTo>
                    <a:pt x="7619" y="185419"/>
                  </a:lnTo>
                  <a:lnTo>
                    <a:pt x="7619" y="179069"/>
                  </a:lnTo>
                  <a:close/>
                </a:path>
                <a:path w="7619" h="707389">
                  <a:moveTo>
                    <a:pt x="7619" y="185419"/>
                  </a:moveTo>
                  <a:lnTo>
                    <a:pt x="0" y="185419"/>
                  </a:lnTo>
                  <a:lnTo>
                    <a:pt x="0" y="191769"/>
                  </a:lnTo>
                  <a:lnTo>
                    <a:pt x="7619" y="191769"/>
                  </a:lnTo>
                  <a:lnTo>
                    <a:pt x="7619" y="185419"/>
                  </a:lnTo>
                  <a:close/>
                </a:path>
                <a:path w="7619" h="707389">
                  <a:moveTo>
                    <a:pt x="7619" y="191769"/>
                  </a:moveTo>
                  <a:lnTo>
                    <a:pt x="0" y="191769"/>
                  </a:lnTo>
                  <a:lnTo>
                    <a:pt x="0" y="198119"/>
                  </a:lnTo>
                  <a:lnTo>
                    <a:pt x="7619" y="198119"/>
                  </a:lnTo>
                  <a:lnTo>
                    <a:pt x="7619" y="191769"/>
                  </a:lnTo>
                  <a:close/>
                </a:path>
                <a:path w="7619" h="707389">
                  <a:moveTo>
                    <a:pt x="7619" y="198119"/>
                  </a:moveTo>
                  <a:lnTo>
                    <a:pt x="0" y="198119"/>
                  </a:lnTo>
                  <a:lnTo>
                    <a:pt x="0" y="204469"/>
                  </a:lnTo>
                  <a:lnTo>
                    <a:pt x="7619" y="204469"/>
                  </a:lnTo>
                  <a:lnTo>
                    <a:pt x="7619" y="198119"/>
                  </a:lnTo>
                  <a:close/>
                </a:path>
                <a:path w="7619" h="707389">
                  <a:moveTo>
                    <a:pt x="7619" y="204469"/>
                  </a:moveTo>
                  <a:lnTo>
                    <a:pt x="0" y="204469"/>
                  </a:lnTo>
                  <a:lnTo>
                    <a:pt x="0" y="210819"/>
                  </a:lnTo>
                  <a:lnTo>
                    <a:pt x="7619" y="210819"/>
                  </a:lnTo>
                  <a:lnTo>
                    <a:pt x="7619" y="204469"/>
                  </a:lnTo>
                  <a:close/>
                </a:path>
                <a:path w="7619" h="707389">
                  <a:moveTo>
                    <a:pt x="7619" y="210819"/>
                  </a:moveTo>
                  <a:lnTo>
                    <a:pt x="0" y="210819"/>
                  </a:lnTo>
                  <a:lnTo>
                    <a:pt x="0" y="217169"/>
                  </a:lnTo>
                  <a:lnTo>
                    <a:pt x="7619" y="217169"/>
                  </a:lnTo>
                  <a:lnTo>
                    <a:pt x="7619" y="210819"/>
                  </a:lnTo>
                  <a:close/>
                </a:path>
                <a:path w="7619" h="707389">
                  <a:moveTo>
                    <a:pt x="7619" y="217169"/>
                  </a:moveTo>
                  <a:lnTo>
                    <a:pt x="0" y="217169"/>
                  </a:lnTo>
                  <a:lnTo>
                    <a:pt x="0" y="222249"/>
                  </a:lnTo>
                  <a:lnTo>
                    <a:pt x="7619" y="222249"/>
                  </a:lnTo>
                  <a:lnTo>
                    <a:pt x="7619" y="217169"/>
                  </a:lnTo>
                  <a:close/>
                </a:path>
                <a:path w="7619" h="707389">
                  <a:moveTo>
                    <a:pt x="6350" y="222250"/>
                  </a:moveTo>
                  <a:lnTo>
                    <a:pt x="0" y="222250"/>
                  </a:lnTo>
                  <a:lnTo>
                    <a:pt x="0" y="228599"/>
                  </a:lnTo>
                  <a:lnTo>
                    <a:pt x="5080" y="228599"/>
                  </a:lnTo>
                  <a:lnTo>
                    <a:pt x="5080" y="224789"/>
                  </a:lnTo>
                  <a:lnTo>
                    <a:pt x="6350" y="224789"/>
                  </a:lnTo>
                  <a:lnTo>
                    <a:pt x="6350" y="222250"/>
                  </a:lnTo>
                  <a:close/>
                </a:path>
                <a:path w="7619" h="707389">
                  <a:moveTo>
                    <a:pt x="3810" y="228600"/>
                  </a:moveTo>
                  <a:lnTo>
                    <a:pt x="0" y="228600"/>
                  </a:lnTo>
                  <a:lnTo>
                    <a:pt x="0" y="236219"/>
                  </a:lnTo>
                  <a:lnTo>
                    <a:pt x="1270" y="236219"/>
                  </a:lnTo>
                  <a:lnTo>
                    <a:pt x="1270" y="234949"/>
                  </a:lnTo>
                  <a:lnTo>
                    <a:pt x="2540" y="234949"/>
                  </a:lnTo>
                  <a:lnTo>
                    <a:pt x="2540" y="231139"/>
                  </a:lnTo>
                  <a:lnTo>
                    <a:pt x="3810" y="231139"/>
                  </a:lnTo>
                  <a:lnTo>
                    <a:pt x="3810" y="228600"/>
                  </a:lnTo>
                  <a:close/>
                </a:path>
                <a:path w="7619" h="707389">
                  <a:moveTo>
                    <a:pt x="1269" y="236219"/>
                  </a:moveTo>
                  <a:lnTo>
                    <a:pt x="0" y="236219"/>
                  </a:lnTo>
                  <a:lnTo>
                    <a:pt x="0" y="238759"/>
                  </a:lnTo>
                  <a:lnTo>
                    <a:pt x="1269" y="238759"/>
                  </a:lnTo>
                  <a:lnTo>
                    <a:pt x="1269" y="236219"/>
                  </a:lnTo>
                  <a:close/>
                </a:path>
                <a:path w="7619" h="707389">
                  <a:moveTo>
                    <a:pt x="7619" y="292099"/>
                  </a:moveTo>
                  <a:lnTo>
                    <a:pt x="0" y="292099"/>
                  </a:lnTo>
                  <a:lnTo>
                    <a:pt x="0" y="299719"/>
                  </a:lnTo>
                  <a:lnTo>
                    <a:pt x="7619" y="299719"/>
                  </a:lnTo>
                  <a:lnTo>
                    <a:pt x="7619" y="292099"/>
                  </a:lnTo>
                  <a:close/>
                </a:path>
                <a:path w="7619" h="707389">
                  <a:moveTo>
                    <a:pt x="7619" y="299719"/>
                  </a:moveTo>
                  <a:lnTo>
                    <a:pt x="0" y="299719"/>
                  </a:lnTo>
                  <a:lnTo>
                    <a:pt x="0" y="344169"/>
                  </a:lnTo>
                  <a:lnTo>
                    <a:pt x="7619" y="344169"/>
                  </a:lnTo>
                  <a:lnTo>
                    <a:pt x="7619" y="299719"/>
                  </a:lnTo>
                  <a:close/>
                </a:path>
                <a:path w="7619" h="707389">
                  <a:moveTo>
                    <a:pt x="7619" y="344169"/>
                  </a:moveTo>
                  <a:lnTo>
                    <a:pt x="0" y="344169"/>
                  </a:lnTo>
                  <a:lnTo>
                    <a:pt x="0" y="417829"/>
                  </a:lnTo>
                  <a:lnTo>
                    <a:pt x="7619" y="417829"/>
                  </a:lnTo>
                  <a:lnTo>
                    <a:pt x="7619" y="344169"/>
                  </a:lnTo>
                  <a:close/>
                </a:path>
                <a:path w="7619" h="707389">
                  <a:moveTo>
                    <a:pt x="1270" y="472439"/>
                  </a:moveTo>
                  <a:lnTo>
                    <a:pt x="0" y="472439"/>
                  </a:lnTo>
                  <a:lnTo>
                    <a:pt x="0" y="476249"/>
                  </a:lnTo>
                  <a:lnTo>
                    <a:pt x="1269" y="476249"/>
                  </a:lnTo>
                  <a:lnTo>
                    <a:pt x="1270" y="472439"/>
                  </a:lnTo>
                  <a:close/>
                </a:path>
                <a:path w="7619" h="707389">
                  <a:moveTo>
                    <a:pt x="2540" y="476250"/>
                  </a:moveTo>
                  <a:lnTo>
                    <a:pt x="0" y="476250"/>
                  </a:lnTo>
                  <a:lnTo>
                    <a:pt x="0" y="483869"/>
                  </a:lnTo>
                  <a:lnTo>
                    <a:pt x="5080" y="483869"/>
                  </a:lnTo>
                  <a:lnTo>
                    <a:pt x="5080" y="481329"/>
                  </a:lnTo>
                  <a:lnTo>
                    <a:pt x="3810" y="481329"/>
                  </a:lnTo>
                  <a:lnTo>
                    <a:pt x="3810" y="478789"/>
                  </a:lnTo>
                  <a:lnTo>
                    <a:pt x="2540" y="478789"/>
                  </a:lnTo>
                  <a:lnTo>
                    <a:pt x="2540" y="476250"/>
                  </a:lnTo>
                  <a:close/>
                </a:path>
                <a:path w="7619" h="707389">
                  <a:moveTo>
                    <a:pt x="6350" y="483869"/>
                  </a:moveTo>
                  <a:lnTo>
                    <a:pt x="0" y="483869"/>
                  </a:lnTo>
                  <a:lnTo>
                    <a:pt x="0" y="490219"/>
                  </a:lnTo>
                  <a:lnTo>
                    <a:pt x="7619" y="490219"/>
                  </a:lnTo>
                  <a:lnTo>
                    <a:pt x="7619" y="486409"/>
                  </a:lnTo>
                  <a:lnTo>
                    <a:pt x="6350" y="486409"/>
                  </a:lnTo>
                  <a:lnTo>
                    <a:pt x="6350" y="483869"/>
                  </a:lnTo>
                  <a:close/>
                </a:path>
                <a:path w="7619" h="707389">
                  <a:moveTo>
                    <a:pt x="7619" y="490219"/>
                  </a:moveTo>
                  <a:lnTo>
                    <a:pt x="0" y="490219"/>
                  </a:lnTo>
                  <a:lnTo>
                    <a:pt x="0" y="496569"/>
                  </a:lnTo>
                  <a:lnTo>
                    <a:pt x="7619" y="496569"/>
                  </a:lnTo>
                  <a:lnTo>
                    <a:pt x="7619" y="490219"/>
                  </a:lnTo>
                  <a:close/>
                </a:path>
                <a:path w="7619" h="707389">
                  <a:moveTo>
                    <a:pt x="7619" y="496569"/>
                  </a:moveTo>
                  <a:lnTo>
                    <a:pt x="0" y="496569"/>
                  </a:lnTo>
                  <a:lnTo>
                    <a:pt x="0" y="502919"/>
                  </a:lnTo>
                  <a:lnTo>
                    <a:pt x="7619" y="502919"/>
                  </a:lnTo>
                  <a:lnTo>
                    <a:pt x="7619" y="496569"/>
                  </a:lnTo>
                  <a:close/>
                </a:path>
                <a:path w="7619" h="707389">
                  <a:moveTo>
                    <a:pt x="7619" y="502919"/>
                  </a:moveTo>
                  <a:lnTo>
                    <a:pt x="0" y="502919"/>
                  </a:lnTo>
                  <a:lnTo>
                    <a:pt x="0" y="509269"/>
                  </a:lnTo>
                  <a:lnTo>
                    <a:pt x="7619" y="509269"/>
                  </a:lnTo>
                  <a:lnTo>
                    <a:pt x="7619" y="502919"/>
                  </a:lnTo>
                  <a:close/>
                </a:path>
                <a:path w="7619" h="707389">
                  <a:moveTo>
                    <a:pt x="7619" y="509269"/>
                  </a:moveTo>
                  <a:lnTo>
                    <a:pt x="0" y="509269"/>
                  </a:lnTo>
                  <a:lnTo>
                    <a:pt x="0" y="515619"/>
                  </a:lnTo>
                  <a:lnTo>
                    <a:pt x="7619" y="515619"/>
                  </a:lnTo>
                  <a:lnTo>
                    <a:pt x="7619" y="509269"/>
                  </a:lnTo>
                  <a:close/>
                </a:path>
                <a:path w="7619" h="707389">
                  <a:moveTo>
                    <a:pt x="7619" y="515619"/>
                  </a:moveTo>
                  <a:lnTo>
                    <a:pt x="0" y="515619"/>
                  </a:lnTo>
                  <a:lnTo>
                    <a:pt x="0" y="521969"/>
                  </a:lnTo>
                  <a:lnTo>
                    <a:pt x="7619" y="521969"/>
                  </a:lnTo>
                  <a:lnTo>
                    <a:pt x="7619" y="515619"/>
                  </a:lnTo>
                  <a:close/>
                </a:path>
                <a:path w="7619" h="707389">
                  <a:moveTo>
                    <a:pt x="7619" y="521969"/>
                  </a:moveTo>
                  <a:lnTo>
                    <a:pt x="0" y="521969"/>
                  </a:lnTo>
                  <a:lnTo>
                    <a:pt x="0" y="528319"/>
                  </a:lnTo>
                  <a:lnTo>
                    <a:pt x="7619" y="528319"/>
                  </a:lnTo>
                  <a:lnTo>
                    <a:pt x="7619" y="521969"/>
                  </a:lnTo>
                  <a:close/>
                </a:path>
                <a:path w="7619" h="707389">
                  <a:moveTo>
                    <a:pt x="7619" y="528319"/>
                  </a:moveTo>
                  <a:lnTo>
                    <a:pt x="0" y="528319"/>
                  </a:lnTo>
                  <a:lnTo>
                    <a:pt x="0" y="534669"/>
                  </a:lnTo>
                  <a:lnTo>
                    <a:pt x="7619" y="534669"/>
                  </a:lnTo>
                  <a:lnTo>
                    <a:pt x="7619" y="528319"/>
                  </a:lnTo>
                  <a:close/>
                </a:path>
                <a:path w="7619" h="707389">
                  <a:moveTo>
                    <a:pt x="7619" y="534669"/>
                  </a:moveTo>
                  <a:lnTo>
                    <a:pt x="0" y="534669"/>
                  </a:lnTo>
                  <a:lnTo>
                    <a:pt x="0" y="541019"/>
                  </a:lnTo>
                  <a:lnTo>
                    <a:pt x="7619" y="541019"/>
                  </a:lnTo>
                  <a:lnTo>
                    <a:pt x="7619" y="534669"/>
                  </a:lnTo>
                  <a:close/>
                </a:path>
                <a:path w="7619" h="707389">
                  <a:moveTo>
                    <a:pt x="7619" y="541019"/>
                  </a:moveTo>
                  <a:lnTo>
                    <a:pt x="0" y="541019"/>
                  </a:lnTo>
                  <a:lnTo>
                    <a:pt x="0" y="547369"/>
                  </a:lnTo>
                  <a:lnTo>
                    <a:pt x="7619" y="547369"/>
                  </a:lnTo>
                  <a:lnTo>
                    <a:pt x="7619" y="541019"/>
                  </a:lnTo>
                  <a:close/>
                </a:path>
                <a:path w="7619" h="707389">
                  <a:moveTo>
                    <a:pt x="7619" y="547369"/>
                  </a:moveTo>
                  <a:lnTo>
                    <a:pt x="0" y="547369"/>
                  </a:lnTo>
                  <a:lnTo>
                    <a:pt x="0" y="553719"/>
                  </a:lnTo>
                  <a:lnTo>
                    <a:pt x="7619" y="553719"/>
                  </a:lnTo>
                  <a:lnTo>
                    <a:pt x="7619" y="547369"/>
                  </a:lnTo>
                  <a:close/>
                </a:path>
                <a:path w="7619" h="707389">
                  <a:moveTo>
                    <a:pt x="7619" y="553719"/>
                  </a:moveTo>
                  <a:lnTo>
                    <a:pt x="0" y="553719"/>
                  </a:lnTo>
                  <a:lnTo>
                    <a:pt x="0" y="560069"/>
                  </a:lnTo>
                  <a:lnTo>
                    <a:pt x="7619" y="560069"/>
                  </a:lnTo>
                  <a:lnTo>
                    <a:pt x="7619" y="553719"/>
                  </a:lnTo>
                  <a:close/>
                </a:path>
                <a:path w="7619" h="707389">
                  <a:moveTo>
                    <a:pt x="7619" y="560069"/>
                  </a:moveTo>
                  <a:lnTo>
                    <a:pt x="0" y="560069"/>
                  </a:lnTo>
                  <a:lnTo>
                    <a:pt x="0" y="566419"/>
                  </a:lnTo>
                  <a:lnTo>
                    <a:pt x="7619" y="566419"/>
                  </a:lnTo>
                  <a:lnTo>
                    <a:pt x="7619" y="560069"/>
                  </a:lnTo>
                  <a:close/>
                </a:path>
                <a:path w="7619" h="707389">
                  <a:moveTo>
                    <a:pt x="7619" y="566419"/>
                  </a:moveTo>
                  <a:lnTo>
                    <a:pt x="0" y="566419"/>
                  </a:lnTo>
                  <a:lnTo>
                    <a:pt x="0" y="572769"/>
                  </a:lnTo>
                  <a:lnTo>
                    <a:pt x="7619" y="572769"/>
                  </a:lnTo>
                  <a:lnTo>
                    <a:pt x="7619" y="566419"/>
                  </a:lnTo>
                  <a:close/>
                </a:path>
                <a:path w="7619" h="707389">
                  <a:moveTo>
                    <a:pt x="7619" y="572769"/>
                  </a:moveTo>
                  <a:lnTo>
                    <a:pt x="0" y="572769"/>
                  </a:lnTo>
                  <a:lnTo>
                    <a:pt x="0" y="579119"/>
                  </a:lnTo>
                  <a:lnTo>
                    <a:pt x="7619" y="579119"/>
                  </a:lnTo>
                  <a:lnTo>
                    <a:pt x="7619" y="572769"/>
                  </a:lnTo>
                  <a:close/>
                </a:path>
                <a:path w="7619" h="707389">
                  <a:moveTo>
                    <a:pt x="7619" y="579119"/>
                  </a:moveTo>
                  <a:lnTo>
                    <a:pt x="0" y="579119"/>
                  </a:lnTo>
                  <a:lnTo>
                    <a:pt x="0" y="585469"/>
                  </a:lnTo>
                  <a:lnTo>
                    <a:pt x="7619" y="585469"/>
                  </a:lnTo>
                  <a:lnTo>
                    <a:pt x="7619" y="579119"/>
                  </a:lnTo>
                  <a:close/>
                </a:path>
                <a:path w="7619" h="707389">
                  <a:moveTo>
                    <a:pt x="7619" y="585469"/>
                  </a:moveTo>
                  <a:lnTo>
                    <a:pt x="0" y="585469"/>
                  </a:lnTo>
                  <a:lnTo>
                    <a:pt x="0" y="591819"/>
                  </a:lnTo>
                  <a:lnTo>
                    <a:pt x="7619" y="591819"/>
                  </a:lnTo>
                  <a:lnTo>
                    <a:pt x="7619" y="585469"/>
                  </a:lnTo>
                  <a:close/>
                </a:path>
                <a:path w="7619" h="707389">
                  <a:moveTo>
                    <a:pt x="7619" y="591819"/>
                  </a:moveTo>
                  <a:lnTo>
                    <a:pt x="0" y="591819"/>
                  </a:lnTo>
                  <a:lnTo>
                    <a:pt x="0" y="598169"/>
                  </a:lnTo>
                  <a:lnTo>
                    <a:pt x="7619" y="598169"/>
                  </a:lnTo>
                  <a:lnTo>
                    <a:pt x="7619" y="591819"/>
                  </a:lnTo>
                  <a:close/>
                </a:path>
                <a:path w="7619" h="707389">
                  <a:moveTo>
                    <a:pt x="7619" y="598169"/>
                  </a:moveTo>
                  <a:lnTo>
                    <a:pt x="0" y="598169"/>
                  </a:lnTo>
                  <a:lnTo>
                    <a:pt x="0" y="604519"/>
                  </a:lnTo>
                  <a:lnTo>
                    <a:pt x="7619" y="604519"/>
                  </a:lnTo>
                  <a:lnTo>
                    <a:pt x="7619" y="598169"/>
                  </a:lnTo>
                  <a:close/>
                </a:path>
                <a:path w="7619" h="707389">
                  <a:moveTo>
                    <a:pt x="7619" y="604519"/>
                  </a:moveTo>
                  <a:lnTo>
                    <a:pt x="0" y="604519"/>
                  </a:lnTo>
                  <a:lnTo>
                    <a:pt x="0" y="610869"/>
                  </a:lnTo>
                  <a:lnTo>
                    <a:pt x="7619" y="610869"/>
                  </a:lnTo>
                  <a:lnTo>
                    <a:pt x="7619" y="604519"/>
                  </a:lnTo>
                  <a:close/>
                </a:path>
                <a:path w="7619" h="707389">
                  <a:moveTo>
                    <a:pt x="7619" y="610869"/>
                  </a:moveTo>
                  <a:lnTo>
                    <a:pt x="0" y="610869"/>
                  </a:lnTo>
                  <a:lnTo>
                    <a:pt x="0" y="617219"/>
                  </a:lnTo>
                  <a:lnTo>
                    <a:pt x="7619" y="617219"/>
                  </a:lnTo>
                  <a:lnTo>
                    <a:pt x="7619" y="610869"/>
                  </a:lnTo>
                  <a:close/>
                </a:path>
                <a:path w="7619" h="707389">
                  <a:moveTo>
                    <a:pt x="7619" y="617219"/>
                  </a:moveTo>
                  <a:lnTo>
                    <a:pt x="0" y="617219"/>
                  </a:lnTo>
                  <a:lnTo>
                    <a:pt x="0" y="623569"/>
                  </a:lnTo>
                  <a:lnTo>
                    <a:pt x="7619" y="623569"/>
                  </a:lnTo>
                  <a:lnTo>
                    <a:pt x="7619" y="617219"/>
                  </a:lnTo>
                  <a:close/>
                </a:path>
                <a:path w="7619" h="707389">
                  <a:moveTo>
                    <a:pt x="7619" y="623569"/>
                  </a:moveTo>
                  <a:lnTo>
                    <a:pt x="0" y="623569"/>
                  </a:lnTo>
                  <a:lnTo>
                    <a:pt x="0" y="629919"/>
                  </a:lnTo>
                  <a:lnTo>
                    <a:pt x="7619" y="629919"/>
                  </a:lnTo>
                  <a:lnTo>
                    <a:pt x="7619" y="623569"/>
                  </a:lnTo>
                  <a:close/>
                </a:path>
                <a:path w="7619" h="707389">
                  <a:moveTo>
                    <a:pt x="7619" y="629919"/>
                  </a:moveTo>
                  <a:lnTo>
                    <a:pt x="0" y="629919"/>
                  </a:lnTo>
                  <a:lnTo>
                    <a:pt x="0" y="636269"/>
                  </a:lnTo>
                  <a:lnTo>
                    <a:pt x="7619" y="636269"/>
                  </a:lnTo>
                  <a:lnTo>
                    <a:pt x="7619" y="629919"/>
                  </a:lnTo>
                  <a:close/>
                </a:path>
                <a:path w="7619" h="707389">
                  <a:moveTo>
                    <a:pt x="7619" y="636269"/>
                  </a:moveTo>
                  <a:lnTo>
                    <a:pt x="0" y="636269"/>
                  </a:lnTo>
                  <a:lnTo>
                    <a:pt x="0" y="642619"/>
                  </a:lnTo>
                  <a:lnTo>
                    <a:pt x="7619" y="642619"/>
                  </a:lnTo>
                  <a:lnTo>
                    <a:pt x="7619" y="636269"/>
                  </a:lnTo>
                  <a:close/>
                </a:path>
                <a:path w="7619" h="707389">
                  <a:moveTo>
                    <a:pt x="7619" y="642619"/>
                  </a:moveTo>
                  <a:lnTo>
                    <a:pt x="0" y="642619"/>
                  </a:lnTo>
                  <a:lnTo>
                    <a:pt x="0" y="648969"/>
                  </a:lnTo>
                  <a:lnTo>
                    <a:pt x="7619" y="648969"/>
                  </a:lnTo>
                  <a:lnTo>
                    <a:pt x="7619" y="642619"/>
                  </a:lnTo>
                  <a:close/>
                </a:path>
                <a:path w="7619" h="707389">
                  <a:moveTo>
                    <a:pt x="7619" y="648969"/>
                  </a:moveTo>
                  <a:lnTo>
                    <a:pt x="0" y="648969"/>
                  </a:lnTo>
                  <a:lnTo>
                    <a:pt x="0" y="655319"/>
                  </a:lnTo>
                  <a:lnTo>
                    <a:pt x="7619" y="655319"/>
                  </a:lnTo>
                  <a:lnTo>
                    <a:pt x="7619" y="648969"/>
                  </a:lnTo>
                  <a:close/>
                </a:path>
                <a:path w="7619" h="707389">
                  <a:moveTo>
                    <a:pt x="7619" y="655319"/>
                  </a:moveTo>
                  <a:lnTo>
                    <a:pt x="0" y="655319"/>
                  </a:lnTo>
                  <a:lnTo>
                    <a:pt x="0" y="661669"/>
                  </a:lnTo>
                  <a:lnTo>
                    <a:pt x="7619" y="661669"/>
                  </a:lnTo>
                  <a:lnTo>
                    <a:pt x="7619" y="655319"/>
                  </a:lnTo>
                  <a:close/>
                </a:path>
                <a:path w="7619" h="707389">
                  <a:moveTo>
                    <a:pt x="7619" y="661669"/>
                  </a:moveTo>
                  <a:lnTo>
                    <a:pt x="0" y="661669"/>
                  </a:lnTo>
                  <a:lnTo>
                    <a:pt x="0" y="668019"/>
                  </a:lnTo>
                  <a:lnTo>
                    <a:pt x="7619" y="668019"/>
                  </a:lnTo>
                  <a:lnTo>
                    <a:pt x="7619" y="661669"/>
                  </a:lnTo>
                  <a:close/>
                </a:path>
                <a:path w="7619" h="707389">
                  <a:moveTo>
                    <a:pt x="7619" y="668019"/>
                  </a:moveTo>
                  <a:lnTo>
                    <a:pt x="0" y="668019"/>
                  </a:lnTo>
                  <a:lnTo>
                    <a:pt x="0" y="674369"/>
                  </a:lnTo>
                  <a:lnTo>
                    <a:pt x="7619" y="674369"/>
                  </a:lnTo>
                  <a:lnTo>
                    <a:pt x="7619" y="668019"/>
                  </a:lnTo>
                  <a:close/>
                </a:path>
                <a:path w="7619" h="707389">
                  <a:moveTo>
                    <a:pt x="7619" y="674369"/>
                  </a:moveTo>
                  <a:lnTo>
                    <a:pt x="0" y="674369"/>
                  </a:lnTo>
                  <a:lnTo>
                    <a:pt x="0" y="680719"/>
                  </a:lnTo>
                  <a:lnTo>
                    <a:pt x="7619" y="680719"/>
                  </a:lnTo>
                  <a:lnTo>
                    <a:pt x="7619" y="674369"/>
                  </a:lnTo>
                  <a:close/>
                </a:path>
                <a:path w="7619" h="707389">
                  <a:moveTo>
                    <a:pt x="7619" y="680719"/>
                  </a:moveTo>
                  <a:lnTo>
                    <a:pt x="0" y="680719"/>
                  </a:lnTo>
                  <a:lnTo>
                    <a:pt x="0" y="687069"/>
                  </a:lnTo>
                  <a:lnTo>
                    <a:pt x="7619" y="687069"/>
                  </a:lnTo>
                  <a:lnTo>
                    <a:pt x="7619" y="680719"/>
                  </a:lnTo>
                  <a:close/>
                </a:path>
                <a:path w="7619" h="707389">
                  <a:moveTo>
                    <a:pt x="7619" y="687069"/>
                  </a:moveTo>
                  <a:lnTo>
                    <a:pt x="0" y="687069"/>
                  </a:lnTo>
                  <a:lnTo>
                    <a:pt x="0" y="693419"/>
                  </a:lnTo>
                  <a:lnTo>
                    <a:pt x="7619" y="693419"/>
                  </a:lnTo>
                  <a:lnTo>
                    <a:pt x="7619" y="687069"/>
                  </a:lnTo>
                  <a:close/>
                </a:path>
                <a:path w="7619" h="707389">
                  <a:moveTo>
                    <a:pt x="7619" y="693419"/>
                  </a:moveTo>
                  <a:lnTo>
                    <a:pt x="0" y="693419"/>
                  </a:lnTo>
                  <a:lnTo>
                    <a:pt x="0" y="699769"/>
                  </a:lnTo>
                  <a:lnTo>
                    <a:pt x="7619" y="699769"/>
                  </a:lnTo>
                  <a:lnTo>
                    <a:pt x="7619" y="693419"/>
                  </a:lnTo>
                  <a:close/>
                </a:path>
                <a:path w="7619" h="707389">
                  <a:moveTo>
                    <a:pt x="7619" y="699769"/>
                  </a:moveTo>
                  <a:lnTo>
                    <a:pt x="0" y="699769"/>
                  </a:lnTo>
                  <a:lnTo>
                    <a:pt x="0" y="706119"/>
                  </a:lnTo>
                  <a:lnTo>
                    <a:pt x="7619" y="706119"/>
                  </a:lnTo>
                  <a:lnTo>
                    <a:pt x="7619" y="699769"/>
                  </a:lnTo>
                  <a:close/>
                </a:path>
                <a:path w="7619" h="707389">
                  <a:moveTo>
                    <a:pt x="7619" y="706119"/>
                  </a:moveTo>
                  <a:lnTo>
                    <a:pt x="3810" y="706119"/>
                  </a:lnTo>
                  <a:lnTo>
                    <a:pt x="3810" y="707389"/>
                  </a:lnTo>
                  <a:lnTo>
                    <a:pt x="7619" y="707389"/>
                  </a:lnTo>
                  <a:lnTo>
                    <a:pt x="7619" y="706119"/>
                  </a:lnTo>
                  <a:close/>
                </a:path>
              </a:pathLst>
            </a:custGeom>
            <a:solidFill>
              <a:srgbClr val="3600F7"/>
            </a:solidFill>
          </p:spPr>
          <p:txBody>
            <a:bodyPr bIns="0" lIns="0" rIns="0" rtlCol="0" tIns="0" wrap="square"/>
            <a:p/>
          </p:txBody>
        </p:sp>
        <p:sp>
          <p:nvSpPr>
            <p:cNvPr id="1049454" name="object 748"/>
            <p:cNvSpPr/>
            <p:nvPr/>
          </p:nvSpPr>
          <p:spPr>
            <a:xfrm>
              <a:off x="3086100" y="4466589"/>
              <a:ext cx="6350" cy="704850"/>
            </a:xfrm>
            <a:custGeom>
              <a:avLst/>
              <a:ahLst/>
              <a:rect l="l" t="t" r="r" b="b"/>
              <a:pathLst>
                <a:path w="6350" h="704850">
                  <a:moveTo>
                    <a:pt x="6350" y="0"/>
                  </a:moveTo>
                  <a:lnTo>
                    <a:pt x="0" y="0"/>
                  </a:lnTo>
                  <a:lnTo>
                    <a:pt x="0" y="6349"/>
                  </a:lnTo>
                  <a:lnTo>
                    <a:pt x="6350" y="6349"/>
                  </a:lnTo>
                  <a:lnTo>
                    <a:pt x="6350" y="0"/>
                  </a:lnTo>
                  <a:close/>
                </a:path>
                <a:path w="6350" h="704850">
                  <a:moveTo>
                    <a:pt x="6350" y="6349"/>
                  </a:moveTo>
                  <a:lnTo>
                    <a:pt x="0" y="6349"/>
                  </a:lnTo>
                  <a:lnTo>
                    <a:pt x="0" y="12699"/>
                  </a:lnTo>
                  <a:lnTo>
                    <a:pt x="6350" y="12699"/>
                  </a:lnTo>
                  <a:lnTo>
                    <a:pt x="6350" y="6349"/>
                  </a:lnTo>
                  <a:close/>
                </a:path>
                <a:path w="6350" h="704850">
                  <a:moveTo>
                    <a:pt x="6350" y="12699"/>
                  </a:moveTo>
                  <a:lnTo>
                    <a:pt x="0" y="12699"/>
                  </a:lnTo>
                  <a:lnTo>
                    <a:pt x="0" y="19049"/>
                  </a:lnTo>
                  <a:lnTo>
                    <a:pt x="6350" y="19049"/>
                  </a:lnTo>
                  <a:lnTo>
                    <a:pt x="6350" y="12699"/>
                  </a:lnTo>
                  <a:close/>
                </a:path>
                <a:path w="6350" h="704850">
                  <a:moveTo>
                    <a:pt x="6350" y="19049"/>
                  </a:moveTo>
                  <a:lnTo>
                    <a:pt x="0" y="19049"/>
                  </a:lnTo>
                  <a:lnTo>
                    <a:pt x="0" y="25399"/>
                  </a:lnTo>
                  <a:lnTo>
                    <a:pt x="6350" y="25399"/>
                  </a:lnTo>
                  <a:lnTo>
                    <a:pt x="6350" y="19049"/>
                  </a:lnTo>
                  <a:close/>
                </a:path>
                <a:path w="6350" h="704850">
                  <a:moveTo>
                    <a:pt x="6350" y="25399"/>
                  </a:moveTo>
                  <a:lnTo>
                    <a:pt x="0" y="25399"/>
                  </a:lnTo>
                  <a:lnTo>
                    <a:pt x="0" y="31749"/>
                  </a:lnTo>
                  <a:lnTo>
                    <a:pt x="6350" y="31749"/>
                  </a:lnTo>
                  <a:lnTo>
                    <a:pt x="6350" y="25399"/>
                  </a:lnTo>
                  <a:close/>
                </a:path>
                <a:path w="6350" h="704850">
                  <a:moveTo>
                    <a:pt x="6350" y="31749"/>
                  </a:moveTo>
                  <a:lnTo>
                    <a:pt x="0" y="31749"/>
                  </a:lnTo>
                  <a:lnTo>
                    <a:pt x="0" y="38099"/>
                  </a:lnTo>
                  <a:lnTo>
                    <a:pt x="6350" y="38099"/>
                  </a:lnTo>
                  <a:lnTo>
                    <a:pt x="6350" y="31749"/>
                  </a:lnTo>
                  <a:close/>
                </a:path>
                <a:path w="6350" h="704850">
                  <a:moveTo>
                    <a:pt x="6350" y="38099"/>
                  </a:moveTo>
                  <a:lnTo>
                    <a:pt x="0" y="38099"/>
                  </a:lnTo>
                  <a:lnTo>
                    <a:pt x="0" y="44449"/>
                  </a:lnTo>
                  <a:lnTo>
                    <a:pt x="6350" y="44449"/>
                  </a:lnTo>
                  <a:lnTo>
                    <a:pt x="6350" y="38099"/>
                  </a:lnTo>
                  <a:close/>
                </a:path>
                <a:path w="6350" h="704850">
                  <a:moveTo>
                    <a:pt x="6350" y="44449"/>
                  </a:moveTo>
                  <a:lnTo>
                    <a:pt x="0" y="44449"/>
                  </a:lnTo>
                  <a:lnTo>
                    <a:pt x="0" y="50799"/>
                  </a:lnTo>
                  <a:lnTo>
                    <a:pt x="6350" y="50799"/>
                  </a:lnTo>
                  <a:lnTo>
                    <a:pt x="6350" y="44449"/>
                  </a:lnTo>
                  <a:close/>
                </a:path>
                <a:path w="6350" h="704850">
                  <a:moveTo>
                    <a:pt x="6350" y="50799"/>
                  </a:moveTo>
                  <a:lnTo>
                    <a:pt x="0" y="50799"/>
                  </a:lnTo>
                  <a:lnTo>
                    <a:pt x="0" y="57149"/>
                  </a:lnTo>
                  <a:lnTo>
                    <a:pt x="6350" y="57149"/>
                  </a:lnTo>
                  <a:lnTo>
                    <a:pt x="6350" y="50799"/>
                  </a:lnTo>
                  <a:close/>
                </a:path>
                <a:path w="6350" h="704850">
                  <a:moveTo>
                    <a:pt x="6350" y="57149"/>
                  </a:moveTo>
                  <a:lnTo>
                    <a:pt x="0" y="57149"/>
                  </a:lnTo>
                  <a:lnTo>
                    <a:pt x="0" y="63499"/>
                  </a:lnTo>
                  <a:lnTo>
                    <a:pt x="6350" y="63499"/>
                  </a:lnTo>
                  <a:lnTo>
                    <a:pt x="6350" y="57149"/>
                  </a:lnTo>
                  <a:close/>
                </a:path>
                <a:path w="6350" h="704850">
                  <a:moveTo>
                    <a:pt x="6350" y="63499"/>
                  </a:moveTo>
                  <a:lnTo>
                    <a:pt x="0" y="63499"/>
                  </a:lnTo>
                  <a:lnTo>
                    <a:pt x="0" y="69849"/>
                  </a:lnTo>
                  <a:lnTo>
                    <a:pt x="6350" y="69849"/>
                  </a:lnTo>
                  <a:lnTo>
                    <a:pt x="6350" y="63499"/>
                  </a:lnTo>
                  <a:close/>
                </a:path>
                <a:path w="6350" h="704850">
                  <a:moveTo>
                    <a:pt x="6350" y="69849"/>
                  </a:moveTo>
                  <a:lnTo>
                    <a:pt x="0" y="69849"/>
                  </a:lnTo>
                  <a:lnTo>
                    <a:pt x="0" y="76199"/>
                  </a:lnTo>
                  <a:lnTo>
                    <a:pt x="6350" y="76199"/>
                  </a:lnTo>
                  <a:lnTo>
                    <a:pt x="6350" y="69849"/>
                  </a:lnTo>
                  <a:close/>
                </a:path>
                <a:path w="6350" h="704850">
                  <a:moveTo>
                    <a:pt x="6350" y="76199"/>
                  </a:moveTo>
                  <a:lnTo>
                    <a:pt x="0" y="76199"/>
                  </a:lnTo>
                  <a:lnTo>
                    <a:pt x="0" y="82549"/>
                  </a:lnTo>
                  <a:lnTo>
                    <a:pt x="6350" y="82549"/>
                  </a:lnTo>
                  <a:lnTo>
                    <a:pt x="6350" y="76199"/>
                  </a:lnTo>
                  <a:close/>
                </a:path>
                <a:path w="6350" h="704850">
                  <a:moveTo>
                    <a:pt x="6350" y="82549"/>
                  </a:moveTo>
                  <a:lnTo>
                    <a:pt x="0" y="82549"/>
                  </a:lnTo>
                  <a:lnTo>
                    <a:pt x="0" y="88899"/>
                  </a:lnTo>
                  <a:lnTo>
                    <a:pt x="6350" y="88899"/>
                  </a:lnTo>
                  <a:lnTo>
                    <a:pt x="6350" y="82549"/>
                  </a:lnTo>
                  <a:close/>
                </a:path>
                <a:path w="6350" h="704850">
                  <a:moveTo>
                    <a:pt x="6350" y="88899"/>
                  </a:moveTo>
                  <a:lnTo>
                    <a:pt x="0" y="88899"/>
                  </a:lnTo>
                  <a:lnTo>
                    <a:pt x="0" y="95249"/>
                  </a:lnTo>
                  <a:lnTo>
                    <a:pt x="6350" y="95249"/>
                  </a:lnTo>
                  <a:lnTo>
                    <a:pt x="6350" y="88899"/>
                  </a:lnTo>
                  <a:close/>
                </a:path>
                <a:path w="6350" h="704850">
                  <a:moveTo>
                    <a:pt x="6350" y="95249"/>
                  </a:moveTo>
                  <a:lnTo>
                    <a:pt x="0" y="95249"/>
                  </a:lnTo>
                  <a:lnTo>
                    <a:pt x="0" y="101599"/>
                  </a:lnTo>
                  <a:lnTo>
                    <a:pt x="6350" y="101599"/>
                  </a:lnTo>
                  <a:lnTo>
                    <a:pt x="6350" y="95249"/>
                  </a:lnTo>
                  <a:close/>
                </a:path>
                <a:path w="6350" h="704850">
                  <a:moveTo>
                    <a:pt x="6350" y="101599"/>
                  </a:moveTo>
                  <a:lnTo>
                    <a:pt x="0" y="101599"/>
                  </a:lnTo>
                  <a:lnTo>
                    <a:pt x="0" y="107949"/>
                  </a:lnTo>
                  <a:lnTo>
                    <a:pt x="6350" y="107949"/>
                  </a:lnTo>
                  <a:lnTo>
                    <a:pt x="6350" y="101599"/>
                  </a:lnTo>
                  <a:close/>
                </a:path>
                <a:path w="6350" h="704850">
                  <a:moveTo>
                    <a:pt x="6350" y="107949"/>
                  </a:moveTo>
                  <a:lnTo>
                    <a:pt x="0" y="107949"/>
                  </a:lnTo>
                  <a:lnTo>
                    <a:pt x="0" y="114299"/>
                  </a:lnTo>
                  <a:lnTo>
                    <a:pt x="6350" y="114299"/>
                  </a:lnTo>
                  <a:lnTo>
                    <a:pt x="6350" y="107949"/>
                  </a:lnTo>
                  <a:close/>
                </a:path>
                <a:path w="6350" h="704850">
                  <a:moveTo>
                    <a:pt x="6350" y="114299"/>
                  </a:moveTo>
                  <a:lnTo>
                    <a:pt x="0" y="114299"/>
                  </a:lnTo>
                  <a:lnTo>
                    <a:pt x="0" y="120649"/>
                  </a:lnTo>
                  <a:lnTo>
                    <a:pt x="6350" y="120649"/>
                  </a:lnTo>
                  <a:lnTo>
                    <a:pt x="6350" y="114299"/>
                  </a:lnTo>
                  <a:close/>
                </a:path>
                <a:path w="6350" h="704850">
                  <a:moveTo>
                    <a:pt x="6350" y="120649"/>
                  </a:moveTo>
                  <a:lnTo>
                    <a:pt x="0" y="120649"/>
                  </a:lnTo>
                  <a:lnTo>
                    <a:pt x="0" y="126999"/>
                  </a:lnTo>
                  <a:lnTo>
                    <a:pt x="6350" y="126999"/>
                  </a:lnTo>
                  <a:lnTo>
                    <a:pt x="6350" y="120649"/>
                  </a:lnTo>
                  <a:close/>
                </a:path>
                <a:path w="6350" h="704850">
                  <a:moveTo>
                    <a:pt x="6350" y="126999"/>
                  </a:moveTo>
                  <a:lnTo>
                    <a:pt x="0" y="126999"/>
                  </a:lnTo>
                  <a:lnTo>
                    <a:pt x="0" y="133349"/>
                  </a:lnTo>
                  <a:lnTo>
                    <a:pt x="6350" y="133349"/>
                  </a:lnTo>
                  <a:lnTo>
                    <a:pt x="6350" y="126999"/>
                  </a:lnTo>
                  <a:close/>
                </a:path>
                <a:path w="6350" h="704850">
                  <a:moveTo>
                    <a:pt x="6350" y="133349"/>
                  </a:moveTo>
                  <a:lnTo>
                    <a:pt x="0" y="133349"/>
                  </a:lnTo>
                  <a:lnTo>
                    <a:pt x="0" y="139699"/>
                  </a:lnTo>
                  <a:lnTo>
                    <a:pt x="6350" y="139699"/>
                  </a:lnTo>
                  <a:lnTo>
                    <a:pt x="6350" y="133349"/>
                  </a:lnTo>
                  <a:close/>
                </a:path>
                <a:path w="6350" h="704850">
                  <a:moveTo>
                    <a:pt x="6350" y="139699"/>
                  </a:moveTo>
                  <a:lnTo>
                    <a:pt x="0" y="139699"/>
                  </a:lnTo>
                  <a:lnTo>
                    <a:pt x="0" y="146049"/>
                  </a:lnTo>
                  <a:lnTo>
                    <a:pt x="6350" y="146049"/>
                  </a:lnTo>
                  <a:lnTo>
                    <a:pt x="6350" y="139699"/>
                  </a:lnTo>
                  <a:close/>
                </a:path>
                <a:path w="6350" h="704850">
                  <a:moveTo>
                    <a:pt x="6350" y="146049"/>
                  </a:moveTo>
                  <a:lnTo>
                    <a:pt x="0" y="146049"/>
                  </a:lnTo>
                  <a:lnTo>
                    <a:pt x="0" y="152399"/>
                  </a:lnTo>
                  <a:lnTo>
                    <a:pt x="6350" y="152399"/>
                  </a:lnTo>
                  <a:lnTo>
                    <a:pt x="6350" y="146049"/>
                  </a:lnTo>
                  <a:close/>
                </a:path>
                <a:path w="6350" h="704850">
                  <a:moveTo>
                    <a:pt x="6350" y="152399"/>
                  </a:moveTo>
                  <a:lnTo>
                    <a:pt x="0" y="152399"/>
                  </a:lnTo>
                  <a:lnTo>
                    <a:pt x="0" y="158749"/>
                  </a:lnTo>
                  <a:lnTo>
                    <a:pt x="6350" y="158749"/>
                  </a:lnTo>
                  <a:lnTo>
                    <a:pt x="6350" y="152399"/>
                  </a:lnTo>
                  <a:close/>
                </a:path>
                <a:path w="6350" h="704850">
                  <a:moveTo>
                    <a:pt x="6350" y="158749"/>
                  </a:moveTo>
                  <a:lnTo>
                    <a:pt x="0" y="158749"/>
                  </a:lnTo>
                  <a:lnTo>
                    <a:pt x="0" y="165099"/>
                  </a:lnTo>
                  <a:lnTo>
                    <a:pt x="6350" y="165099"/>
                  </a:lnTo>
                  <a:lnTo>
                    <a:pt x="6350" y="158749"/>
                  </a:lnTo>
                  <a:close/>
                </a:path>
                <a:path w="6350" h="704850">
                  <a:moveTo>
                    <a:pt x="6350" y="165099"/>
                  </a:moveTo>
                  <a:lnTo>
                    <a:pt x="0" y="165099"/>
                  </a:lnTo>
                  <a:lnTo>
                    <a:pt x="0" y="171449"/>
                  </a:lnTo>
                  <a:lnTo>
                    <a:pt x="6350" y="171449"/>
                  </a:lnTo>
                  <a:lnTo>
                    <a:pt x="6350" y="165099"/>
                  </a:lnTo>
                  <a:close/>
                </a:path>
                <a:path w="6350" h="704850">
                  <a:moveTo>
                    <a:pt x="6350" y="171449"/>
                  </a:moveTo>
                  <a:lnTo>
                    <a:pt x="0" y="171449"/>
                  </a:lnTo>
                  <a:lnTo>
                    <a:pt x="0" y="177799"/>
                  </a:lnTo>
                  <a:lnTo>
                    <a:pt x="6350" y="177799"/>
                  </a:lnTo>
                  <a:lnTo>
                    <a:pt x="6350" y="171449"/>
                  </a:lnTo>
                  <a:close/>
                </a:path>
                <a:path w="6350" h="704850">
                  <a:moveTo>
                    <a:pt x="6350" y="177799"/>
                  </a:moveTo>
                  <a:lnTo>
                    <a:pt x="0" y="177799"/>
                  </a:lnTo>
                  <a:lnTo>
                    <a:pt x="0" y="184149"/>
                  </a:lnTo>
                  <a:lnTo>
                    <a:pt x="6350" y="184149"/>
                  </a:lnTo>
                  <a:lnTo>
                    <a:pt x="6350" y="177799"/>
                  </a:lnTo>
                  <a:close/>
                </a:path>
                <a:path w="6350" h="704850">
                  <a:moveTo>
                    <a:pt x="6350" y="184149"/>
                  </a:moveTo>
                  <a:lnTo>
                    <a:pt x="0" y="184149"/>
                  </a:lnTo>
                  <a:lnTo>
                    <a:pt x="0" y="190499"/>
                  </a:lnTo>
                  <a:lnTo>
                    <a:pt x="6350" y="190499"/>
                  </a:lnTo>
                  <a:lnTo>
                    <a:pt x="6350" y="184149"/>
                  </a:lnTo>
                  <a:close/>
                </a:path>
                <a:path w="6350" h="704850">
                  <a:moveTo>
                    <a:pt x="6350" y="190499"/>
                  </a:moveTo>
                  <a:lnTo>
                    <a:pt x="0" y="190499"/>
                  </a:lnTo>
                  <a:lnTo>
                    <a:pt x="0" y="196849"/>
                  </a:lnTo>
                  <a:lnTo>
                    <a:pt x="6350" y="196849"/>
                  </a:lnTo>
                  <a:lnTo>
                    <a:pt x="6350" y="190499"/>
                  </a:lnTo>
                  <a:close/>
                </a:path>
                <a:path w="6350" h="704850">
                  <a:moveTo>
                    <a:pt x="6350" y="196849"/>
                  </a:moveTo>
                  <a:lnTo>
                    <a:pt x="0" y="196849"/>
                  </a:lnTo>
                  <a:lnTo>
                    <a:pt x="0" y="203199"/>
                  </a:lnTo>
                  <a:lnTo>
                    <a:pt x="6350" y="203199"/>
                  </a:lnTo>
                  <a:lnTo>
                    <a:pt x="6350" y="196849"/>
                  </a:lnTo>
                  <a:close/>
                </a:path>
                <a:path w="6350" h="704850">
                  <a:moveTo>
                    <a:pt x="6350" y="203199"/>
                  </a:moveTo>
                  <a:lnTo>
                    <a:pt x="0" y="203199"/>
                  </a:lnTo>
                  <a:lnTo>
                    <a:pt x="0" y="209549"/>
                  </a:lnTo>
                  <a:lnTo>
                    <a:pt x="6350" y="209549"/>
                  </a:lnTo>
                  <a:lnTo>
                    <a:pt x="6350" y="203199"/>
                  </a:lnTo>
                  <a:close/>
                </a:path>
                <a:path w="6350" h="704850">
                  <a:moveTo>
                    <a:pt x="6350" y="209549"/>
                  </a:moveTo>
                  <a:lnTo>
                    <a:pt x="0" y="209549"/>
                  </a:lnTo>
                  <a:lnTo>
                    <a:pt x="0" y="215899"/>
                  </a:lnTo>
                  <a:lnTo>
                    <a:pt x="6350" y="215899"/>
                  </a:lnTo>
                  <a:lnTo>
                    <a:pt x="6350" y="209549"/>
                  </a:lnTo>
                  <a:close/>
                </a:path>
                <a:path w="6350" h="704850">
                  <a:moveTo>
                    <a:pt x="6350" y="215899"/>
                  </a:moveTo>
                  <a:lnTo>
                    <a:pt x="0" y="215899"/>
                  </a:lnTo>
                  <a:lnTo>
                    <a:pt x="0" y="220979"/>
                  </a:lnTo>
                  <a:lnTo>
                    <a:pt x="6350" y="220979"/>
                  </a:lnTo>
                  <a:lnTo>
                    <a:pt x="6350" y="215899"/>
                  </a:lnTo>
                  <a:close/>
                </a:path>
                <a:path w="6350" h="704850">
                  <a:moveTo>
                    <a:pt x="6350" y="220979"/>
                  </a:moveTo>
                  <a:lnTo>
                    <a:pt x="0" y="220979"/>
                  </a:lnTo>
                  <a:lnTo>
                    <a:pt x="0" y="227329"/>
                  </a:lnTo>
                  <a:lnTo>
                    <a:pt x="6350" y="227329"/>
                  </a:lnTo>
                  <a:lnTo>
                    <a:pt x="6350" y="220979"/>
                  </a:lnTo>
                  <a:close/>
                </a:path>
                <a:path w="6350" h="704850">
                  <a:moveTo>
                    <a:pt x="6350" y="227329"/>
                  </a:moveTo>
                  <a:lnTo>
                    <a:pt x="0" y="227329"/>
                  </a:lnTo>
                  <a:lnTo>
                    <a:pt x="0" y="234949"/>
                  </a:lnTo>
                  <a:lnTo>
                    <a:pt x="6350" y="234949"/>
                  </a:lnTo>
                  <a:lnTo>
                    <a:pt x="6350" y="227329"/>
                  </a:lnTo>
                  <a:close/>
                </a:path>
                <a:path w="6350" h="704850">
                  <a:moveTo>
                    <a:pt x="6350" y="234949"/>
                  </a:moveTo>
                  <a:lnTo>
                    <a:pt x="0" y="234949"/>
                  </a:lnTo>
                  <a:lnTo>
                    <a:pt x="0" y="241299"/>
                  </a:lnTo>
                  <a:lnTo>
                    <a:pt x="6350" y="241299"/>
                  </a:lnTo>
                  <a:lnTo>
                    <a:pt x="6350" y="234949"/>
                  </a:lnTo>
                  <a:close/>
                </a:path>
                <a:path w="6350" h="704850">
                  <a:moveTo>
                    <a:pt x="5080" y="241299"/>
                  </a:moveTo>
                  <a:lnTo>
                    <a:pt x="0" y="241299"/>
                  </a:lnTo>
                  <a:lnTo>
                    <a:pt x="0" y="247649"/>
                  </a:lnTo>
                  <a:lnTo>
                    <a:pt x="3810" y="247649"/>
                  </a:lnTo>
                  <a:lnTo>
                    <a:pt x="3810" y="246379"/>
                  </a:lnTo>
                  <a:lnTo>
                    <a:pt x="5080" y="246379"/>
                  </a:lnTo>
                  <a:lnTo>
                    <a:pt x="5080" y="241299"/>
                  </a:lnTo>
                  <a:close/>
                </a:path>
                <a:path w="6350" h="704850">
                  <a:moveTo>
                    <a:pt x="3810" y="247649"/>
                  </a:moveTo>
                  <a:lnTo>
                    <a:pt x="0" y="247649"/>
                  </a:lnTo>
                  <a:lnTo>
                    <a:pt x="0" y="253999"/>
                  </a:lnTo>
                  <a:lnTo>
                    <a:pt x="2540" y="253999"/>
                  </a:lnTo>
                  <a:lnTo>
                    <a:pt x="2540" y="251459"/>
                  </a:lnTo>
                  <a:lnTo>
                    <a:pt x="3810" y="251459"/>
                  </a:lnTo>
                  <a:lnTo>
                    <a:pt x="3810" y="247649"/>
                  </a:lnTo>
                  <a:close/>
                </a:path>
                <a:path w="6350" h="704850">
                  <a:moveTo>
                    <a:pt x="2540" y="253999"/>
                  </a:moveTo>
                  <a:lnTo>
                    <a:pt x="0" y="253999"/>
                  </a:lnTo>
                  <a:lnTo>
                    <a:pt x="0" y="260349"/>
                  </a:lnTo>
                  <a:lnTo>
                    <a:pt x="1270" y="260349"/>
                  </a:lnTo>
                  <a:lnTo>
                    <a:pt x="1270" y="257809"/>
                  </a:lnTo>
                  <a:lnTo>
                    <a:pt x="2540" y="257809"/>
                  </a:lnTo>
                  <a:lnTo>
                    <a:pt x="2540" y="253999"/>
                  </a:lnTo>
                  <a:close/>
                </a:path>
                <a:path w="6350" h="704850">
                  <a:moveTo>
                    <a:pt x="1269" y="260349"/>
                  </a:moveTo>
                  <a:lnTo>
                    <a:pt x="0" y="260349"/>
                  </a:lnTo>
                  <a:lnTo>
                    <a:pt x="0" y="264159"/>
                  </a:lnTo>
                  <a:lnTo>
                    <a:pt x="1269" y="264159"/>
                  </a:lnTo>
                  <a:lnTo>
                    <a:pt x="1269" y="260349"/>
                  </a:lnTo>
                  <a:close/>
                </a:path>
                <a:path w="6350" h="704850">
                  <a:moveTo>
                    <a:pt x="6350" y="290829"/>
                  </a:moveTo>
                  <a:lnTo>
                    <a:pt x="0" y="290829"/>
                  </a:lnTo>
                  <a:lnTo>
                    <a:pt x="0" y="298449"/>
                  </a:lnTo>
                  <a:lnTo>
                    <a:pt x="6350" y="298449"/>
                  </a:lnTo>
                  <a:lnTo>
                    <a:pt x="6350" y="290829"/>
                  </a:lnTo>
                  <a:close/>
                </a:path>
                <a:path w="6350" h="704850">
                  <a:moveTo>
                    <a:pt x="6350" y="298449"/>
                  </a:moveTo>
                  <a:lnTo>
                    <a:pt x="0" y="298449"/>
                  </a:lnTo>
                  <a:lnTo>
                    <a:pt x="0" y="342899"/>
                  </a:lnTo>
                  <a:lnTo>
                    <a:pt x="6350" y="342899"/>
                  </a:lnTo>
                  <a:lnTo>
                    <a:pt x="6350" y="298449"/>
                  </a:lnTo>
                  <a:close/>
                </a:path>
                <a:path w="6350" h="704850">
                  <a:moveTo>
                    <a:pt x="1270" y="443229"/>
                  </a:moveTo>
                  <a:lnTo>
                    <a:pt x="0" y="443229"/>
                  </a:lnTo>
                  <a:lnTo>
                    <a:pt x="0" y="469899"/>
                  </a:lnTo>
                  <a:lnTo>
                    <a:pt x="6350" y="469899"/>
                  </a:lnTo>
                  <a:lnTo>
                    <a:pt x="6350" y="466089"/>
                  </a:lnTo>
                  <a:lnTo>
                    <a:pt x="5080" y="466089"/>
                  </a:lnTo>
                  <a:lnTo>
                    <a:pt x="5080" y="462279"/>
                  </a:lnTo>
                  <a:lnTo>
                    <a:pt x="3810" y="462279"/>
                  </a:lnTo>
                  <a:lnTo>
                    <a:pt x="3810" y="457199"/>
                  </a:lnTo>
                  <a:lnTo>
                    <a:pt x="2540" y="457199"/>
                  </a:lnTo>
                  <a:lnTo>
                    <a:pt x="2540" y="450849"/>
                  </a:lnTo>
                  <a:lnTo>
                    <a:pt x="1270" y="450849"/>
                  </a:lnTo>
                  <a:lnTo>
                    <a:pt x="1270" y="443229"/>
                  </a:lnTo>
                  <a:close/>
                </a:path>
                <a:path w="6350" h="704850">
                  <a:moveTo>
                    <a:pt x="6350" y="342899"/>
                  </a:moveTo>
                  <a:lnTo>
                    <a:pt x="0" y="342899"/>
                  </a:lnTo>
                  <a:lnTo>
                    <a:pt x="0" y="416559"/>
                  </a:lnTo>
                  <a:lnTo>
                    <a:pt x="6350" y="416559"/>
                  </a:lnTo>
                  <a:lnTo>
                    <a:pt x="6350" y="342899"/>
                  </a:lnTo>
                  <a:close/>
                </a:path>
                <a:path w="6350" h="704850">
                  <a:moveTo>
                    <a:pt x="6350" y="469899"/>
                  </a:moveTo>
                  <a:lnTo>
                    <a:pt x="0" y="469899"/>
                  </a:lnTo>
                  <a:lnTo>
                    <a:pt x="0" y="474979"/>
                  </a:lnTo>
                  <a:lnTo>
                    <a:pt x="6350" y="474979"/>
                  </a:lnTo>
                  <a:lnTo>
                    <a:pt x="6350" y="469899"/>
                  </a:lnTo>
                  <a:close/>
                </a:path>
                <a:path w="6350" h="704850">
                  <a:moveTo>
                    <a:pt x="6350" y="474979"/>
                  </a:moveTo>
                  <a:lnTo>
                    <a:pt x="0" y="474979"/>
                  </a:lnTo>
                  <a:lnTo>
                    <a:pt x="0" y="482599"/>
                  </a:lnTo>
                  <a:lnTo>
                    <a:pt x="6350" y="482599"/>
                  </a:lnTo>
                  <a:lnTo>
                    <a:pt x="6350" y="474979"/>
                  </a:lnTo>
                  <a:close/>
                </a:path>
                <a:path w="6350" h="704850">
                  <a:moveTo>
                    <a:pt x="6350" y="482599"/>
                  </a:moveTo>
                  <a:lnTo>
                    <a:pt x="0" y="482599"/>
                  </a:lnTo>
                  <a:lnTo>
                    <a:pt x="0" y="488949"/>
                  </a:lnTo>
                  <a:lnTo>
                    <a:pt x="6350" y="488949"/>
                  </a:lnTo>
                  <a:lnTo>
                    <a:pt x="6350" y="482599"/>
                  </a:lnTo>
                  <a:close/>
                </a:path>
                <a:path w="6350" h="704850">
                  <a:moveTo>
                    <a:pt x="6350" y="488949"/>
                  </a:moveTo>
                  <a:lnTo>
                    <a:pt x="0" y="488949"/>
                  </a:lnTo>
                  <a:lnTo>
                    <a:pt x="0" y="495299"/>
                  </a:lnTo>
                  <a:lnTo>
                    <a:pt x="6350" y="495299"/>
                  </a:lnTo>
                  <a:lnTo>
                    <a:pt x="6350" y="488949"/>
                  </a:lnTo>
                  <a:close/>
                </a:path>
                <a:path w="6350" h="704850">
                  <a:moveTo>
                    <a:pt x="6350" y="495299"/>
                  </a:moveTo>
                  <a:lnTo>
                    <a:pt x="0" y="495299"/>
                  </a:lnTo>
                  <a:lnTo>
                    <a:pt x="0" y="501649"/>
                  </a:lnTo>
                  <a:lnTo>
                    <a:pt x="6350" y="501649"/>
                  </a:lnTo>
                  <a:lnTo>
                    <a:pt x="6350" y="495299"/>
                  </a:lnTo>
                  <a:close/>
                </a:path>
                <a:path w="6350" h="704850">
                  <a:moveTo>
                    <a:pt x="6350" y="501649"/>
                  </a:moveTo>
                  <a:lnTo>
                    <a:pt x="0" y="501649"/>
                  </a:lnTo>
                  <a:lnTo>
                    <a:pt x="0" y="507999"/>
                  </a:lnTo>
                  <a:lnTo>
                    <a:pt x="6350" y="507999"/>
                  </a:lnTo>
                  <a:lnTo>
                    <a:pt x="6350" y="501649"/>
                  </a:lnTo>
                  <a:close/>
                </a:path>
                <a:path w="6350" h="704850">
                  <a:moveTo>
                    <a:pt x="6350" y="507999"/>
                  </a:moveTo>
                  <a:lnTo>
                    <a:pt x="0" y="507999"/>
                  </a:lnTo>
                  <a:lnTo>
                    <a:pt x="0" y="514349"/>
                  </a:lnTo>
                  <a:lnTo>
                    <a:pt x="6350" y="514349"/>
                  </a:lnTo>
                  <a:lnTo>
                    <a:pt x="6350" y="507999"/>
                  </a:lnTo>
                  <a:close/>
                </a:path>
                <a:path w="6350" h="704850">
                  <a:moveTo>
                    <a:pt x="6350" y="514349"/>
                  </a:moveTo>
                  <a:lnTo>
                    <a:pt x="0" y="514349"/>
                  </a:lnTo>
                  <a:lnTo>
                    <a:pt x="0" y="520699"/>
                  </a:lnTo>
                  <a:lnTo>
                    <a:pt x="6350" y="520699"/>
                  </a:lnTo>
                  <a:lnTo>
                    <a:pt x="6350" y="514349"/>
                  </a:lnTo>
                  <a:close/>
                </a:path>
                <a:path w="6350" h="704850">
                  <a:moveTo>
                    <a:pt x="6350" y="520699"/>
                  </a:moveTo>
                  <a:lnTo>
                    <a:pt x="0" y="520699"/>
                  </a:lnTo>
                  <a:lnTo>
                    <a:pt x="0" y="527049"/>
                  </a:lnTo>
                  <a:lnTo>
                    <a:pt x="6350" y="527049"/>
                  </a:lnTo>
                  <a:lnTo>
                    <a:pt x="6350" y="520699"/>
                  </a:lnTo>
                  <a:close/>
                </a:path>
                <a:path w="6350" h="704850">
                  <a:moveTo>
                    <a:pt x="6350" y="527049"/>
                  </a:moveTo>
                  <a:lnTo>
                    <a:pt x="0" y="527049"/>
                  </a:lnTo>
                  <a:lnTo>
                    <a:pt x="0" y="533399"/>
                  </a:lnTo>
                  <a:lnTo>
                    <a:pt x="6350" y="533399"/>
                  </a:lnTo>
                  <a:lnTo>
                    <a:pt x="6350" y="527049"/>
                  </a:lnTo>
                  <a:close/>
                </a:path>
                <a:path w="6350" h="704850">
                  <a:moveTo>
                    <a:pt x="6350" y="533399"/>
                  </a:moveTo>
                  <a:lnTo>
                    <a:pt x="0" y="533399"/>
                  </a:lnTo>
                  <a:lnTo>
                    <a:pt x="0" y="539749"/>
                  </a:lnTo>
                  <a:lnTo>
                    <a:pt x="6350" y="539749"/>
                  </a:lnTo>
                  <a:lnTo>
                    <a:pt x="6350" y="533399"/>
                  </a:lnTo>
                  <a:close/>
                </a:path>
                <a:path w="6350" h="704850">
                  <a:moveTo>
                    <a:pt x="6350" y="539749"/>
                  </a:moveTo>
                  <a:lnTo>
                    <a:pt x="0" y="539749"/>
                  </a:lnTo>
                  <a:lnTo>
                    <a:pt x="0" y="546099"/>
                  </a:lnTo>
                  <a:lnTo>
                    <a:pt x="6350" y="546099"/>
                  </a:lnTo>
                  <a:lnTo>
                    <a:pt x="6350" y="539749"/>
                  </a:lnTo>
                  <a:close/>
                </a:path>
                <a:path w="6350" h="704850">
                  <a:moveTo>
                    <a:pt x="6350" y="546099"/>
                  </a:moveTo>
                  <a:lnTo>
                    <a:pt x="0" y="546099"/>
                  </a:lnTo>
                  <a:lnTo>
                    <a:pt x="0" y="552449"/>
                  </a:lnTo>
                  <a:lnTo>
                    <a:pt x="6350" y="552449"/>
                  </a:lnTo>
                  <a:lnTo>
                    <a:pt x="6350" y="546099"/>
                  </a:lnTo>
                  <a:close/>
                </a:path>
                <a:path w="6350" h="704850">
                  <a:moveTo>
                    <a:pt x="6350" y="552449"/>
                  </a:moveTo>
                  <a:lnTo>
                    <a:pt x="0" y="552449"/>
                  </a:lnTo>
                  <a:lnTo>
                    <a:pt x="0" y="558799"/>
                  </a:lnTo>
                  <a:lnTo>
                    <a:pt x="6350" y="558799"/>
                  </a:lnTo>
                  <a:lnTo>
                    <a:pt x="6350" y="552449"/>
                  </a:lnTo>
                  <a:close/>
                </a:path>
                <a:path w="6350" h="704850">
                  <a:moveTo>
                    <a:pt x="6350" y="558799"/>
                  </a:moveTo>
                  <a:lnTo>
                    <a:pt x="0" y="558799"/>
                  </a:lnTo>
                  <a:lnTo>
                    <a:pt x="0" y="565149"/>
                  </a:lnTo>
                  <a:lnTo>
                    <a:pt x="6350" y="565149"/>
                  </a:lnTo>
                  <a:lnTo>
                    <a:pt x="6350" y="558799"/>
                  </a:lnTo>
                  <a:close/>
                </a:path>
                <a:path w="6350" h="704850">
                  <a:moveTo>
                    <a:pt x="6350" y="565149"/>
                  </a:moveTo>
                  <a:lnTo>
                    <a:pt x="0" y="565149"/>
                  </a:lnTo>
                  <a:lnTo>
                    <a:pt x="0" y="571499"/>
                  </a:lnTo>
                  <a:lnTo>
                    <a:pt x="6350" y="571499"/>
                  </a:lnTo>
                  <a:lnTo>
                    <a:pt x="6350" y="565149"/>
                  </a:lnTo>
                  <a:close/>
                </a:path>
                <a:path w="6350" h="704850">
                  <a:moveTo>
                    <a:pt x="6350" y="571499"/>
                  </a:moveTo>
                  <a:lnTo>
                    <a:pt x="0" y="571499"/>
                  </a:lnTo>
                  <a:lnTo>
                    <a:pt x="0" y="577849"/>
                  </a:lnTo>
                  <a:lnTo>
                    <a:pt x="6350" y="577849"/>
                  </a:lnTo>
                  <a:lnTo>
                    <a:pt x="6350" y="571499"/>
                  </a:lnTo>
                  <a:close/>
                </a:path>
                <a:path w="6350" h="704850">
                  <a:moveTo>
                    <a:pt x="6350" y="577849"/>
                  </a:moveTo>
                  <a:lnTo>
                    <a:pt x="0" y="577849"/>
                  </a:lnTo>
                  <a:lnTo>
                    <a:pt x="0" y="584199"/>
                  </a:lnTo>
                  <a:lnTo>
                    <a:pt x="6350" y="584199"/>
                  </a:lnTo>
                  <a:lnTo>
                    <a:pt x="6350" y="577849"/>
                  </a:lnTo>
                  <a:close/>
                </a:path>
                <a:path w="6350" h="704850">
                  <a:moveTo>
                    <a:pt x="6350" y="584199"/>
                  </a:moveTo>
                  <a:lnTo>
                    <a:pt x="0" y="584199"/>
                  </a:lnTo>
                  <a:lnTo>
                    <a:pt x="0" y="590549"/>
                  </a:lnTo>
                  <a:lnTo>
                    <a:pt x="6350" y="590549"/>
                  </a:lnTo>
                  <a:lnTo>
                    <a:pt x="6350" y="584199"/>
                  </a:lnTo>
                  <a:close/>
                </a:path>
                <a:path w="6350" h="704850">
                  <a:moveTo>
                    <a:pt x="6350" y="590549"/>
                  </a:moveTo>
                  <a:lnTo>
                    <a:pt x="0" y="590549"/>
                  </a:lnTo>
                  <a:lnTo>
                    <a:pt x="0" y="596899"/>
                  </a:lnTo>
                  <a:lnTo>
                    <a:pt x="6350" y="596899"/>
                  </a:lnTo>
                  <a:lnTo>
                    <a:pt x="6350" y="590549"/>
                  </a:lnTo>
                  <a:close/>
                </a:path>
                <a:path w="6350" h="704850">
                  <a:moveTo>
                    <a:pt x="6350" y="596899"/>
                  </a:moveTo>
                  <a:lnTo>
                    <a:pt x="0" y="596899"/>
                  </a:lnTo>
                  <a:lnTo>
                    <a:pt x="0" y="603249"/>
                  </a:lnTo>
                  <a:lnTo>
                    <a:pt x="6350" y="603249"/>
                  </a:lnTo>
                  <a:lnTo>
                    <a:pt x="6350" y="596899"/>
                  </a:lnTo>
                  <a:close/>
                </a:path>
                <a:path w="6350" h="704850">
                  <a:moveTo>
                    <a:pt x="6350" y="603249"/>
                  </a:moveTo>
                  <a:lnTo>
                    <a:pt x="0" y="603249"/>
                  </a:lnTo>
                  <a:lnTo>
                    <a:pt x="0" y="609599"/>
                  </a:lnTo>
                  <a:lnTo>
                    <a:pt x="6350" y="609599"/>
                  </a:lnTo>
                  <a:lnTo>
                    <a:pt x="6350" y="603249"/>
                  </a:lnTo>
                  <a:close/>
                </a:path>
                <a:path w="6350" h="704850">
                  <a:moveTo>
                    <a:pt x="6350" y="609599"/>
                  </a:moveTo>
                  <a:lnTo>
                    <a:pt x="0" y="609599"/>
                  </a:lnTo>
                  <a:lnTo>
                    <a:pt x="0" y="615949"/>
                  </a:lnTo>
                  <a:lnTo>
                    <a:pt x="6350" y="615949"/>
                  </a:lnTo>
                  <a:lnTo>
                    <a:pt x="6350" y="609599"/>
                  </a:lnTo>
                  <a:close/>
                </a:path>
                <a:path w="6350" h="704850">
                  <a:moveTo>
                    <a:pt x="6350" y="615949"/>
                  </a:moveTo>
                  <a:lnTo>
                    <a:pt x="0" y="615949"/>
                  </a:lnTo>
                  <a:lnTo>
                    <a:pt x="0" y="622299"/>
                  </a:lnTo>
                  <a:lnTo>
                    <a:pt x="6350" y="622299"/>
                  </a:lnTo>
                  <a:lnTo>
                    <a:pt x="6350" y="615949"/>
                  </a:lnTo>
                  <a:close/>
                </a:path>
                <a:path w="6350" h="704850">
                  <a:moveTo>
                    <a:pt x="6350" y="622299"/>
                  </a:moveTo>
                  <a:lnTo>
                    <a:pt x="0" y="622299"/>
                  </a:lnTo>
                  <a:lnTo>
                    <a:pt x="0" y="628649"/>
                  </a:lnTo>
                  <a:lnTo>
                    <a:pt x="6350" y="628649"/>
                  </a:lnTo>
                  <a:lnTo>
                    <a:pt x="6350" y="622299"/>
                  </a:lnTo>
                  <a:close/>
                </a:path>
                <a:path w="6350" h="704850">
                  <a:moveTo>
                    <a:pt x="6350" y="628649"/>
                  </a:moveTo>
                  <a:lnTo>
                    <a:pt x="0" y="628649"/>
                  </a:lnTo>
                  <a:lnTo>
                    <a:pt x="0" y="634999"/>
                  </a:lnTo>
                  <a:lnTo>
                    <a:pt x="6350" y="634999"/>
                  </a:lnTo>
                  <a:lnTo>
                    <a:pt x="6350" y="628649"/>
                  </a:lnTo>
                  <a:close/>
                </a:path>
                <a:path w="6350" h="704850">
                  <a:moveTo>
                    <a:pt x="6350" y="634999"/>
                  </a:moveTo>
                  <a:lnTo>
                    <a:pt x="0" y="634999"/>
                  </a:lnTo>
                  <a:lnTo>
                    <a:pt x="0" y="641349"/>
                  </a:lnTo>
                  <a:lnTo>
                    <a:pt x="6350" y="641349"/>
                  </a:lnTo>
                  <a:lnTo>
                    <a:pt x="6350" y="634999"/>
                  </a:lnTo>
                  <a:close/>
                </a:path>
                <a:path w="6350" h="704850">
                  <a:moveTo>
                    <a:pt x="6350" y="641349"/>
                  </a:moveTo>
                  <a:lnTo>
                    <a:pt x="0" y="641349"/>
                  </a:lnTo>
                  <a:lnTo>
                    <a:pt x="0" y="647699"/>
                  </a:lnTo>
                  <a:lnTo>
                    <a:pt x="6350" y="647699"/>
                  </a:lnTo>
                  <a:lnTo>
                    <a:pt x="6350" y="641349"/>
                  </a:lnTo>
                  <a:close/>
                </a:path>
                <a:path w="6350" h="704850">
                  <a:moveTo>
                    <a:pt x="6350" y="647699"/>
                  </a:moveTo>
                  <a:lnTo>
                    <a:pt x="0" y="647699"/>
                  </a:lnTo>
                  <a:lnTo>
                    <a:pt x="0" y="654049"/>
                  </a:lnTo>
                  <a:lnTo>
                    <a:pt x="6350" y="654049"/>
                  </a:lnTo>
                  <a:lnTo>
                    <a:pt x="6350" y="647699"/>
                  </a:lnTo>
                  <a:close/>
                </a:path>
                <a:path w="6350" h="704850">
                  <a:moveTo>
                    <a:pt x="6350" y="654049"/>
                  </a:moveTo>
                  <a:lnTo>
                    <a:pt x="0" y="654049"/>
                  </a:lnTo>
                  <a:lnTo>
                    <a:pt x="0" y="660399"/>
                  </a:lnTo>
                  <a:lnTo>
                    <a:pt x="6350" y="660399"/>
                  </a:lnTo>
                  <a:lnTo>
                    <a:pt x="6350" y="654049"/>
                  </a:lnTo>
                  <a:close/>
                </a:path>
                <a:path w="6350" h="704850">
                  <a:moveTo>
                    <a:pt x="6350" y="660399"/>
                  </a:moveTo>
                  <a:lnTo>
                    <a:pt x="0" y="660399"/>
                  </a:lnTo>
                  <a:lnTo>
                    <a:pt x="0" y="666749"/>
                  </a:lnTo>
                  <a:lnTo>
                    <a:pt x="6350" y="666749"/>
                  </a:lnTo>
                  <a:lnTo>
                    <a:pt x="6350" y="660399"/>
                  </a:lnTo>
                  <a:close/>
                </a:path>
                <a:path w="6350" h="704850">
                  <a:moveTo>
                    <a:pt x="6350" y="666749"/>
                  </a:moveTo>
                  <a:lnTo>
                    <a:pt x="0" y="666749"/>
                  </a:lnTo>
                  <a:lnTo>
                    <a:pt x="0" y="673099"/>
                  </a:lnTo>
                  <a:lnTo>
                    <a:pt x="6350" y="673099"/>
                  </a:lnTo>
                  <a:lnTo>
                    <a:pt x="6350" y="666749"/>
                  </a:lnTo>
                  <a:close/>
                </a:path>
                <a:path w="6350" h="704850">
                  <a:moveTo>
                    <a:pt x="6350" y="673099"/>
                  </a:moveTo>
                  <a:lnTo>
                    <a:pt x="0" y="673099"/>
                  </a:lnTo>
                  <a:lnTo>
                    <a:pt x="0" y="679449"/>
                  </a:lnTo>
                  <a:lnTo>
                    <a:pt x="6350" y="679449"/>
                  </a:lnTo>
                  <a:lnTo>
                    <a:pt x="6350" y="673099"/>
                  </a:lnTo>
                  <a:close/>
                </a:path>
                <a:path w="6350" h="704850">
                  <a:moveTo>
                    <a:pt x="6350" y="679449"/>
                  </a:moveTo>
                  <a:lnTo>
                    <a:pt x="0" y="679449"/>
                  </a:lnTo>
                  <a:lnTo>
                    <a:pt x="0" y="685799"/>
                  </a:lnTo>
                  <a:lnTo>
                    <a:pt x="6350" y="685799"/>
                  </a:lnTo>
                  <a:lnTo>
                    <a:pt x="6350" y="679449"/>
                  </a:lnTo>
                  <a:close/>
                </a:path>
                <a:path w="6350" h="704850">
                  <a:moveTo>
                    <a:pt x="6350" y="685799"/>
                  </a:moveTo>
                  <a:lnTo>
                    <a:pt x="0" y="685799"/>
                  </a:lnTo>
                  <a:lnTo>
                    <a:pt x="0" y="692149"/>
                  </a:lnTo>
                  <a:lnTo>
                    <a:pt x="6350" y="692149"/>
                  </a:lnTo>
                  <a:lnTo>
                    <a:pt x="6350" y="685799"/>
                  </a:lnTo>
                  <a:close/>
                </a:path>
                <a:path w="6350" h="704850">
                  <a:moveTo>
                    <a:pt x="6350" y="692149"/>
                  </a:moveTo>
                  <a:lnTo>
                    <a:pt x="0" y="692149"/>
                  </a:lnTo>
                  <a:lnTo>
                    <a:pt x="0" y="698499"/>
                  </a:lnTo>
                  <a:lnTo>
                    <a:pt x="6350" y="698499"/>
                  </a:lnTo>
                  <a:lnTo>
                    <a:pt x="6350" y="692149"/>
                  </a:lnTo>
                  <a:close/>
                </a:path>
                <a:path w="6350" h="704850">
                  <a:moveTo>
                    <a:pt x="6350" y="698499"/>
                  </a:moveTo>
                  <a:lnTo>
                    <a:pt x="0" y="698499"/>
                  </a:lnTo>
                  <a:lnTo>
                    <a:pt x="0" y="703579"/>
                  </a:lnTo>
                  <a:lnTo>
                    <a:pt x="1269" y="703579"/>
                  </a:lnTo>
                  <a:lnTo>
                    <a:pt x="1269" y="704849"/>
                  </a:lnTo>
                  <a:lnTo>
                    <a:pt x="6350" y="704849"/>
                  </a:lnTo>
                  <a:lnTo>
                    <a:pt x="6350" y="698499"/>
                  </a:lnTo>
                  <a:close/>
                </a:path>
              </a:pathLst>
            </a:custGeom>
            <a:solidFill>
              <a:srgbClr val="3400F7"/>
            </a:solidFill>
          </p:spPr>
          <p:txBody>
            <a:bodyPr bIns="0" lIns="0" rIns="0" rtlCol="0" tIns="0" wrap="square"/>
            <a:p/>
          </p:txBody>
        </p:sp>
        <p:sp>
          <p:nvSpPr>
            <p:cNvPr id="1049455" name="object 749"/>
            <p:cNvSpPr/>
            <p:nvPr/>
          </p:nvSpPr>
          <p:spPr>
            <a:xfrm>
              <a:off x="3070860" y="4467859"/>
              <a:ext cx="15240" cy="702310"/>
            </a:xfrm>
            <a:custGeom>
              <a:avLst/>
              <a:ahLst/>
              <a:rect l="l" t="t" r="r" b="b"/>
              <a:pathLst>
                <a:path w="15239" h="702310">
                  <a:moveTo>
                    <a:pt x="12700" y="276872"/>
                  </a:moveTo>
                  <a:lnTo>
                    <a:pt x="7620" y="276872"/>
                  </a:lnTo>
                  <a:lnTo>
                    <a:pt x="0" y="276872"/>
                  </a:lnTo>
                  <a:lnTo>
                    <a:pt x="0" y="284480"/>
                  </a:lnTo>
                  <a:lnTo>
                    <a:pt x="7620" y="284480"/>
                  </a:lnTo>
                  <a:lnTo>
                    <a:pt x="12700" y="284480"/>
                  </a:lnTo>
                  <a:lnTo>
                    <a:pt x="12700" y="276872"/>
                  </a:lnTo>
                  <a:close/>
                </a:path>
                <a:path w="15239" h="702310">
                  <a:moveTo>
                    <a:pt x="13970" y="270522"/>
                  </a:moveTo>
                  <a:lnTo>
                    <a:pt x="7620" y="270522"/>
                  </a:lnTo>
                  <a:lnTo>
                    <a:pt x="0" y="270522"/>
                  </a:lnTo>
                  <a:lnTo>
                    <a:pt x="0" y="276860"/>
                  </a:lnTo>
                  <a:lnTo>
                    <a:pt x="7620" y="276860"/>
                  </a:lnTo>
                  <a:lnTo>
                    <a:pt x="13970" y="276860"/>
                  </a:lnTo>
                  <a:lnTo>
                    <a:pt x="13970" y="270522"/>
                  </a:lnTo>
                  <a:close/>
                </a:path>
                <a:path w="15239" h="702310">
                  <a:moveTo>
                    <a:pt x="15240" y="697242"/>
                  </a:moveTo>
                  <a:lnTo>
                    <a:pt x="7620" y="697242"/>
                  </a:lnTo>
                  <a:lnTo>
                    <a:pt x="0" y="697242"/>
                  </a:lnTo>
                  <a:lnTo>
                    <a:pt x="0" y="699770"/>
                  </a:lnTo>
                  <a:lnTo>
                    <a:pt x="6350" y="699770"/>
                  </a:lnTo>
                  <a:lnTo>
                    <a:pt x="6350" y="701040"/>
                  </a:lnTo>
                  <a:lnTo>
                    <a:pt x="7620" y="701040"/>
                  </a:lnTo>
                  <a:lnTo>
                    <a:pt x="12700" y="701040"/>
                  </a:lnTo>
                  <a:lnTo>
                    <a:pt x="12700" y="702310"/>
                  </a:lnTo>
                  <a:lnTo>
                    <a:pt x="15240" y="702310"/>
                  </a:lnTo>
                  <a:lnTo>
                    <a:pt x="15240" y="697242"/>
                  </a:lnTo>
                  <a:close/>
                </a:path>
                <a:path w="15239" h="702310">
                  <a:moveTo>
                    <a:pt x="15240" y="690892"/>
                  </a:moveTo>
                  <a:lnTo>
                    <a:pt x="7620" y="690892"/>
                  </a:lnTo>
                  <a:lnTo>
                    <a:pt x="0" y="690892"/>
                  </a:lnTo>
                  <a:lnTo>
                    <a:pt x="0" y="697230"/>
                  </a:lnTo>
                  <a:lnTo>
                    <a:pt x="7620" y="697230"/>
                  </a:lnTo>
                  <a:lnTo>
                    <a:pt x="15240" y="697230"/>
                  </a:lnTo>
                  <a:lnTo>
                    <a:pt x="15240" y="690892"/>
                  </a:lnTo>
                  <a:close/>
                </a:path>
                <a:path w="15239" h="702310">
                  <a:moveTo>
                    <a:pt x="15240" y="684542"/>
                  </a:moveTo>
                  <a:lnTo>
                    <a:pt x="7620" y="684542"/>
                  </a:lnTo>
                  <a:lnTo>
                    <a:pt x="0" y="684542"/>
                  </a:lnTo>
                  <a:lnTo>
                    <a:pt x="0" y="690880"/>
                  </a:lnTo>
                  <a:lnTo>
                    <a:pt x="7620" y="690880"/>
                  </a:lnTo>
                  <a:lnTo>
                    <a:pt x="15240" y="690880"/>
                  </a:lnTo>
                  <a:lnTo>
                    <a:pt x="15240" y="684542"/>
                  </a:lnTo>
                  <a:close/>
                </a:path>
                <a:path w="15239" h="702310">
                  <a:moveTo>
                    <a:pt x="15240" y="678192"/>
                  </a:moveTo>
                  <a:lnTo>
                    <a:pt x="7620" y="678192"/>
                  </a:lnTo>
                  <a:lnTo>
                    <a:pt x="0" y="678192"/>
                  </a:lnTo>
                  <a:lnTo>
                    <a:pt x="0" y="684530"/>
                  </a:lnTo>
                  <a:lnTo>
                    <a:pt x="7620" y="684530"/>
                  </a:lnTo>
                  <a:lnTo>
                    <a:pt x="15240" y="684530"/>
                  </a:lnTo>
                  <a:lnTo>
                    <a:pt x="15240" y="678192"/>
                  </a:lnTo>
                  <a:close/>
                </a:path>
                <a:path w="15239" h="702310">
                  <a:moveTo>
                    <a:pt x="15240" y="671842"/>
                  </a:moveTo>
                  <a:lnTo>
                    <a:pt x="7620" y="671842"/>
                  </a:lnTo>
                  <a:lnTo>
                    <a:pt x="0" y="671842"/>
                  </a:lnTo>
                  <a:lnTo>
                    <a:pt x="0" y="678180"/>
                  </a:lnTo>
                  <a:lnTo>
                    <a:pt x="7620" y="678180"/>
                  </a:lnTo>
                  <a:lnTo>
                    <a:pt x="15240" y="678180"/>
                  </a:lnTo>
                  <a:lnTo>
                    <a:pt x="15240" y="671842"/>
                  </a:lnTo>
                  <a:close/>
                </a:path>
                <a:path w="15239" h="702310">
                  <a:moveTo>
                    <a:pt x="15240" y="665492"/>
                  </a:moveTo>
                  <a:lnTo>
                    <a:pt x="7620" y="665492"/>
                  </a:lnTo>
                  <a:lnTo>
                    <a:pt x="0" y="665492"/>
                  </a:lnTo>
                  <a:lnTo>
                    <a:pt x="0" y="671830"/>
                  </a:lnTo>
                  <a:lnTo>
                    <a:pt x="7620" y="671830"/>
                  </a:lnTo>
                  <a:lnTo>
                    <a:pt x="15240" y="671830"/>
                  </a:lnTo>
                  <a:lnTo>
                    <a:pt x="15240" y="665492"/>
                  </a:lnTo>
                  <a:close/>
                </a:path>
                <a:path w="15239" h="702310">
                  <a:moveTo>
                    <a:pt x="15240" y="659142"/>
                  </a:moveTo>
                  <a:lnTo>
                    <a:pt x="7620" y="659142"/>
                  </a:lnTo>
                  <a:lnTo>
                    <a:pt x="0" y="659142"/>
                  </a:lnTo>
                  <a:lnTo>
                    <a:pt x="0" y="665480"/>
                  </a:lnTo>
                  <a:lnTo>
                    <a:pt x="7620" y="665480"/>
                  </a:lnTo>
                  <a:lnTo>
                    <a:pt x="15240" y="665480"/>
                  </a:lnTo>
                  <a:lnTo>
                    <a:pt x="15240" y="659142"/>
                  </a:lnTo>
                  <a:close/>
                </a:path>
                <a:path w="15239" h="702310">
                  <a:moveTo>
                    <a:pt x="15240" y="652792"/>
                  </a:moveTo>
                  <a:lnTo>
                    <a:pt x="7620" y="652792"/>
                  </a:lnTo>
                  <a:lnTo>
                    <a:pt x="0" y="652792"/>
                  </a:lnTo>
                  <a:lnTo>
                    <a:pt x="0" y="659130"/>
                  </a:lnTo>
                  <a:lnTo>
                    <a:pt x="7620" y="659130"/>
                  </a:lnTo>
                  <a:lnTo>
                    <a:pt x="15240" y="659130"/>
                  </a:lnTo>
                  <a:lnTo>
                    <a:pt x="15240" y="652792"/>
                  </a:lnTo>
                  <a:close/>
                </a:path>
                <a:path w="15239" h="702310">
                  <a:moveTo>
                    <a:pt x="15240" y="646442"/>
                  </a:moveTo>
                  <a:lnTo>
                    <a:pt x="7620" y="646442"/>
                  </a:lnTo>
                  <a:lnTo>
                    <a:pt x="0" y="646442"/>
                  </a:lnTo>
                  <a:lnTo>
                    <a:pt x="0" y="652780"/>
                  </a:lnTo>
                  <a:lnTo>
                    <a:pt x="7620" y="652780"/>
                  </a:lnTo>
                  <a:lnTo>
                    <a:pt x="15240" y="652780"/>
                  </a:lnTo>
                  <a:lnTo>
                    <a:pt x="15240" y="646442"/>
                  </a:lnTo>
                  <a:close/>
                </a:path>
                <a:path w="15239" h="702310">
                  <a:moveTo>
                    <a:pt x="15240" y="640092"/>
                  </a:moveTo>
                  <a:lnTo>
                    <a:pt x="7620" y="640092"/>
                  </a:lnTo>
                  <a:lnTo>
                    <a:pt x="0" y="640092"/>
                  </a:lnTo>
                  <a:lnTo>
                    <a:pt x="0" y="646430"/>
                  </a:lnTo>
                  <a:lnTo>
                    <a:pt x="7620" y="646430"/>
                  </a:lnTo>
                  <a:lnTo>
                    <a:pt x="15240" y="646430"/>
                  </a:lnTo>
                  <a:lnTo>
                    <a:pt x="15240" y="640092"/>
                  </a:lnTo>
                  <a:close/>
                </a:path>
                <a:path w="15239" h="702310">
                  <a:moveTo>
                    <a:pt x="15240" y="633742"/>
                  </a:moveTo>
                  <a:lnTo>
                    <a:pt x="7620" y="633742"/>
                  </a:lnTo>
                  <a:lnTo>
                    <a:pt x="0" y="633742"/>
                  </a:lnTo>
                  <a:lnTo>
                    <a:pt x="0" y="640080"/>
                  </a:lnTo>
                  <a:lnTo>
                    <a:pt x="7620" y="640080"/>
                  </a:lnTo>
                  <a:lnTo>
                    <a:pt x="15240" y="640080"/>
                  </a:lnTo>
                  <a:lnTo>
                    <a:pt x="15240" y="633742"/>
                  </a:lnTo>
                  <a:close/>
                </a:path>
                <a:path w="15239" h="702310">
                  <a:moveTo>
                    <a:pt x="15240" y="627392"/>
                  </a:moveTo>
                  <a:lnTo>
                    <a:pt x="7620" y="627392"/>
                  </a:lnTo>
                  <a:lnTo>
                    <a:pt x="0" y="627392"/>
                  </a:lnTo>
                  <a:lnTo>
                    <a:pt x="0" y="633730"/>
                  </a:lnTo>
                  <a:lnTo>
                    <a:pt x="7620" y="633730"/>
                  </a:lnTo>
                  <a:lnTo>
                    <a:pt x="15240" y="633730"/>
                  </a:lnTo>
                  <a:lnTo>
                    <a:pt x="15240" y="627392"/>
                  </a:lnTo>
                  <a:close/>
                </a:path>
                <a:path w="15239" h="702310">
                  <a:moveTo>
                    <a:pt x="15240" y="621042"/>
                  </a:moveTo>
                  <a:lnTo>
                    <a:pt x="7620" y="621042"/>
                  </a:lnTo>
                  <a:lnTo>
                    <a:pt x="0" y="621042"/>
                  </a:lnTo>
                  <a:lnTo>
                    <a:pt x="0" y="627380"/>
                  </a:lnTo>
                  <a:lnTo>
                    <a:pt x="7620" y="627380"/>
                  </a:lnTo>
                  <a:lnTo>
                    <a:pt x="15240" y="627380"/>
                  </a:lnTo>
                  <a:lnTo>
                    <a:pt x="15240" y="621042"/>
                  </a:lnTo>
                  <a:close/>
                </a:path>
                <a:path w="15239" h="702310">
                  <a:moveTo>
                    <a:pt x="15240" y="614692"/>
                  </a:moveTo>
                  <a:lnTo>
                    <a:pt x="7620" y="614692"/>
                  </a:lnTo>
                  <a:lnTo>
                    <a:pt x="0" y="614692"/>
                  </a:lnTo>
                  <a:lnTo>
                    <a:pt x="0" y="621030"/>
                  </a:lnTo>
                  <a:lnTo>
                    <a:pt x="7620" y="621030"/>
                  </a:lnTo>
                  <a:lnTo>
                    <a:pt x="15240" y="621030"/>
                  </a:lnTo>
                  <a:lnTo>
                    <a:pt x="15240" y="614692"/>
                  </a:lnTo>
                  <a:close/>
                </a:path>
                <a:path w="15239" h="702310">
                  <a:moveTo>
                    <a:pt x="15240" y="608342"/>
                  </a:moveTo>
                  <a:lnTo>
                    <a:pt x="7620" y="608342"/>
                  </a:lnTo>
                  <a:lnTo>
                    <a:pt x="0" y="608342"/>
                  </a:lnTo>
                  <a:lnTo>
                    <a:pt x="0" y="614680"/>
                  </a:lnTo>
                  <a:lnTo>
                    <a:pt x="7620" y="614680"/>
                  </a:lnTo>
                  <a:lnTo>
                    <a:pt x="15240" y="614680"/>
                  </a:lnTo>
                  <a:lnTo>
                    <a:pt x="15240" y="608342"/>
                  </a:lnTo>
                  <a:close/>
                </a:path>
                <a:path w="15239" h="702310">
                  <a:moveTo>
                    <a:pt x="15240" y="601992"/>
                  </a:moveTo>
                  <a:lnTo>
                    <a:pt x="7620" y="601992"/>
                  </a:lnTo>
                  <a:lnTo>
                    <a:pt x="0" y="601992"/>
                  </a:lnTo>
                  <a:lnTo>
                    <a:pt x="0" y="608330"/>
                  </a:lnTo>
                  <a:lnTo>
                    <a:pt x="7620" y="608330"/>
                  </a:lnTo>
                  <a:lnTo>
                    <a:pt x="15240" y="608330"/>
                  </a:lnTo>
                  <a:lnTo>
                    <a:pt x="15240" y="601992"/>
                  </a:lnTo>
                  <a:close/>
                </a:path>
                <a:path w="15239" h="702310">
                  <a:moveTo>
                    <a:pt x="15240" y="595642"/>
                  </a:moveTo>
                  <a:lnTo>
                    <a:pt x="7620" y="595642"/>
                  </a:lnTo>
                  <a:lnTo>
                    <a:pt x="0" y="595642"/>
                  </a:lnTo>
                  <a:lnTo>
                    <a:pt x="0" y="601980"/>
                  </a:lnTo>
                  <a:lnTo>
                    <a:pt x="7620" y="601980"/>
                  </a:lnTo>
                  <a:lnTo>
                    <a:pt x="15240" y="601980"/>
                  </a:lnTo>
                  <a:lnTo>
                    <a:pt x="15240" y="595642"/>
                  </a:lnTo>
                  <a:close/>
                </a:path>
                <a:path w="15239" h="702310">
                  <a:moveTo>
                    <a:pt x="15240" y="589292"/>
                  </a:moveTo>
                  <a:lnTo>
                    <a:pt x="7620" y="589292"/>
                  </a:lnTo>
                  <a:lnTo>
                    <a:pt x="0" y="589292"/>
                  </a:lnTo>
                  <a:lnTo>
                    <a:pt x="0" y="595630"/>
                  </a:lnTo>
                  <a:lnTo>
                    <a:pt x="7620" y="595630"/>
                  </a:lnTo>
                  <a:lnTo>
                    <a:pt x="15240" y="595630"/>
                  </a:lnTo>
                  <a:lnTo>
                    <a:pt x="15240" y="589292"/>
                  </a:lnTo>
                  <a:close/>
                </a:path>
                <a:path w="15239" h="702310">
                  <a:moveTo>
                    <a:pt x="15240" y="582942"/>
                  </a:moveTo>
                  <a:lnTo>
                    <a:pt x="7620" y="582942"/>
                  </a:lnTo>
                  <a:lnTo>
                    <a:pt x="0" y="582942"/>
                  </a:lnTo>
                  <a:lnTo>
                    <a:pt x="0" y="589280"/>
                  </a:lnTo>
                  <a:lnTo>
                    <a:pt x="7620" y="589280"/>
                  </a:lnTo>
                  <a:lnTo>
                    <a:pt x="15240" y="589280"/>
                  </a:lnTo>
                  <a:lnTo>
                    <a:pt x="15240" y="582942"/>
                  </a:lnTo>
                  <a:close/>
                </a:path>
                <a:path w="15239" h="702310">
                  <a:moveTo>
                    <a:pt x="15240" y="576592"/>
                  </a:moveTo>
                  <a:lnTo>
                    <a:pt x="7620" y="576592"/>
                  </a:lnTo>
                  <a:lnTo>
                    <a:pt x="0" y="576592"/>
                  </a:lnTo>
                  <a:lnTo>
                    <a:pt x="0" y="582930"/>
                  </a:lnTo>
                  <a:lnTo>
                    <a:pt x="7620" y="582930"/>
                  </a:lnTo>
                  <a:lnTo>
                    <a:pt x="15240" y="582930"/>
                  </a:lnTo>
                  <a:lnTo>
                    <a:pt x="15240" y="576592"/>
                  </a:lnTo>
                  <a:close/>
                </a:path>
                <a:path w="15239" h="702310">
                  <a:moveTo>
                    <a:pt x="15240" y="570242"/>
                  </a:moveTo>
                  <a:lnTo>
                    <a:pt x="7620" y="570242"/>
                  </a:lnTo>
                  <a:lnTo>
                    <a:pt x="0" y="570242"/>
                  </a:lnTo>
                  <a:lnTo>
                    <a:pt x="0" y="576580"/>
                  </a:lnTo>
                  <a:lnTo>
                    <a:pt x="7620" y="576580"/>
                  </a:lnTo>
                  <a:lnTo>
                    <a:pt x="15240" y="576580"/>
                  </a:lnTo>
                  <a:lnTo>
                    <a:pt x="15240" y="570242"/>
                  </a:lnTo>
                  <a:close/>
                </a:path>
                <a:path w="15239" h="702310">
                  <a:moveTo>
                    <a:pt x="15240" y="563892"/>
                  </a:moveTo>
                  <a:lnTo>
                    <a:pt x="7620" y="563892"/>
                  </a:lnTo>
                  <a:lnTo>
                    <a:pt x="0" y="563892"/>
                  </a:lnTo>
                  <a:lnTo>
                    <a:pt x="0" y="570230"/>
                  </a:lnTo>
                  <a:lnTo>
                    <a:pt x="7620" y="570230"/>
                  </a:lnTo>
                  <a:lnTo>
                    <a:pt x="15240" y="570230"/>
                  </a:lnTo>
                  <a:lnTo>
                    <a:pt x="15240" y="563892"/>
                  </a:lnTo>
                  <a:close/>
                </a:path>
                <a:path w="15239" h="702310">
                  <a:moveTo>
                    <a:pt x="15240" y="557542"/>
                  </a:moveTo>
                  <a:lnTo>
                    <a:pt x="7620" y="557542"/>
                  </a:lnTo>
                  <a:lnTo>
                    <a:pt x="0" y="557542"/>
                  </a:lnTo>
                  <a:lnTo>
                    <a:pt x="0" y="563880"/>
                  </a:lnTo>
                  <a:lnTo>
                    <a:pt x="7620" y="563880"/>
                  </a:lnTo>
                  <a:lnTo>
                    <a:pt x="15240" y="563880"/>
                  </a:lnTo>
                  <a:lnTo>
                    <a:pt x="15240" y="557542"/>
                  </a:lnTo>
                  <a:close/>
                </a:path>
                <a:path w="15239" h="702310">
                  <a:moveTo>
                    <a:pt x="15240" y="551192"/>
                  </a:moveTo>
                  <a:lnTo>
                    <a:pt x="7620" y="551192"/>
                  </a:lnTo>
                  <a:lnTo>
                    <a:pt x="0" y="551192"/>
                  </a:lnTo>
                  <a:lnTo>
                    <a:pt x="0" y="557530"/>
                  </a:lnTo>
                  <a:lnTo>
                    <a:pt x="7620" y="557530"/>
                  </a:lnTo>
                  <a:lnTo>
                    <a:pt x="15240" y="557530"/>
                  </a:lnTo>
                  <a:lnTo>
                    <a:pt x="15240" y="551192"/>
                  </a:lnTo>
                  <a:close/>
                </a:path>
                <a:path w="15239" h="702310">
                  <a:moveTo>
                    <a:pt x="15240" y="544842"/>
                  </a:moveTo>
                  <a:lnTo>
                    <a:pt x="7620" y="544842"/>
                  </a:lnTo>
                  <a:lnTo>
                    <a:pt x="0" y="544842"/>
                  </a:lnTo>
                  <a:lnTo>
                    <a:pt x="0" y="551180"/>
                  </a:lnTo>
                  <a:lnTo>
                    <a:pt x="7620" y="551180"/>
                  </a:lnTo>
                  <a:lnTo>
                    <a:pt x="15240" y="551180"/>
                  </a:lnTo>
                  <a:lnTo>
                    <a:pt x="15240" y="544842"/>
                  </a:lnTo>
                  <a:close/>
                </a:path>
                <a:path w="15239" h="702310">
                  <a:moveTo>
                    <a:pt x="15240" y="538492"/>
                  </a:moveTo>
                  <a:lnTo>
                    <a:pt x="7620" y="538492"/>
                  </a:lnTo>
                  <a:lnTo>
                    <a:pt x="0" y="538492"/>
                  </a:lnTo>
                  <a:lnTo>
                    <a:pt x="0" y="544830"/>
                  </a:lnTo>
                  <a:lnTo>
                    <a:pt x="7620" y="544830"/>
                  </a:lnTo>
                  <a:lnTo>
                    <a:pt x="15240" y="544830"/>
                  </a:lnTo>
                  <a:lnTo>
                    <a:pt x="15240" y="538492"/>
                  </a:lnTo>
                  <a:close/>
                </a:path>
                <a:path w="15239" h="702310">
                  <a:moveTo>
                    <a:pt x="15240" y="532142"/>
                  </a:moveTo>
                  <a:lnTo>
                    <a:pt x="7620" y="532142"/>
                  </a:lnTo>
                  <a:lnTo>
                    <a:pt x="0" y="532142"/>
                  </a:lnTo>
                  <a:lnTo>
                    <a:pt x="0" y="538480"/>
                  </a:lnTo>
                  <a:lnTo>
                    <a:pt x="7620" y="538480"/>
                  </a:lnTo>
                  <a:lnTo>
                    <a:pt x="15240" y="538480"/>
                  </a:lnTo>
                  <a:lnTo>
                    <a:pt x="15240" y="532142"/>
                  </a:lnTo>
                  <a:close/>
                </a:path>
                <a:path w="15239" h="702310">
                  <a:moveTo>
                    <a:pt x="15240" y="525792"/>
                  </a:moveTo>
                  <a:lnTo>
                    <a:pt x="7620" y="525792"/>
                  </a:lnTo>
                  <a:lnTo>
                    <a:pt x="0" y="525792"/>
                  </a:lnTo>
                  <a:lnTo>
                    <a:pt x="0" y="532130"/>
                  </a:lnTo>
                  <a:lnTo>
                    <a:pt x="7620" y="532130"/>
                  </a:lnTo>
                  <a:lnTo>
                    <a:pt x="15240" y="532130"/>
                  </a:lnTo>
                  <a:lnTo>
                    <a:pt x="15240" y="525792"/>
                  </a:lnTo>
                  <a:close/>
                </a:path>
                <a:path w="15239" h="702310">
                  <a:moveTo>
                    <a:pt x="15240" y="519442"/>
                  </a:moveTo>
                  <a:lnTo>
                    <a:pt x="7620" y="519442"/>
                  </a:lnTo>
                  <a:lnTo>
                    <a:pt x="0" y="519442"/>
                  </a:lnTo>
                  <a:lnTo>
                    <a:pt x="0" y="525780"/>
                  </a:lnTo>
                  <a:lnTo>
                    <a:pt x="7620" y="525780"/>
                  </a:lnTo>
                  <a:lnTo>
                    <a:pt x="15240" y="525780"/>
                  </a:lnTo>
                  <a:lnTo>
                    <a:pt x="15240" y="519442"/>
                  </a:lnTo>
                  <a:close/>
                </a:path>
                <a:path w="15239" h="702310">
                  <a:moveTo>
                    <a:pt x="15240" y="513092"/>
                  </a:moveTo>
                  <a:lnTo>
                    <a:pt x="7620" y="513092"/>
                  </a:lnTo>
                  <a:lnTo>
                    <a:pt x="0" y="513092"/>
                  </a:lnTo>
                  <a:lnTo>
                    <a:pt x="0" y="519430"/>
                  </a:lnTo>
                  <a:lnTo>
                    <a:pt x="7620" y="519430"/>
                  </a:lnTo>
                  <a:lnTo>
                    <a:pt x="15240" y="519430"/>
                  </a:lnTo>
                  <a:lnTo>
                    <a:pt x="15240" y="513092"/>
                  </a:lnTo>
                  <a:close/>
                </a:path>
                <a:path w="15239" h="702310">
                  <a:moveTo>
                    <a:pt x="15240" y="506742"/>
                  </a:moveTo>
                  <a:lnTo>
                    <a:pt x="7620" y="506742"/>
                  </a:lnTo>
                  <a:lnTo>
                    <a:pt x="0" y="506742"/>
                  </a:lnTo>
                  <a:lnTo>
                    <a:pt x="0" y="513080"/>
                  </a:lnTo>
                  <a:lnTo>
                    <a:pt x="7620" y="513080"/>
                  </a:lnTo>
                  <a:lnTo>
                    <a:pt x="15240" y="513080"/>
                  </a:lnTo>
                  <a:lnTo>
                    <a:pt x="15240" y="506742"/>
                  </a:lnTo>
                  <a:close/>
                </a:path>
                <a:path w="15239" h="702310">
                  <a:moveTo>
                    <a:pt x="15240" y="500392"/>
                  </a:moveTo>
                  <a:lnTo>
                    <a:pt x="7620" y="500392"/>
                  </a:lnTo>
                  <a:lnTo>
                    <a:pt x="0" y="500392"/>
                  </a:lnTo>
                  <a:lnTo>
                    <a:pt x="0" y="506730"/>
                  </a:lnTo>
                  <a:lnTo>
                    <a:pt x="7620" y="506730"/>
                  </a:lnTo>
                  <a:lnTo>
                    <a:pt x="15240" y="506730"/>
                  </a:lnTo>
                  <a:lnTo>
                    <a:pt x="15240" y="500392"/>
                  </a:lnTo>
                  <a:close/>
                </a:path>
                <a:path w="15239" h="702310">
                  <a:moveTo>
                    <a:pt x="15240" y="494042"/>
                  </a:moveTo>
                  <a:lnTo>
                    <a:pt x="7620" y="494042"/>
                  </a:lnTo>
                  <a:lnTo>
                    <a:pt x="0" y="494042"/>
                  </a:lnTo>
                  <a:lnTo>
                    <a:pt x="0" y="500380"/>
                  </a:lnTo>
                  <a:lnTo>
                    <a:pt x="7620" y="500380"/>
                  </a:lnTo>
                  <a:lnTo>
                    <a:pt x="15240" y="500380"/>
                  </a:lnTo>
                  <a:lnTo>
                    <a:pt x="15240" y="494042"/>
                  </a:lnTo>
                  <a:close/>
                </a:path>
                <a:path w="15239" h="702310">
                  <a:moveTo>
                    <a:pt x="15240" y="487692"/>
                  </a:moveTo>
                  <a:lnTo>
                    <a:pt x="7620" y="487692"/>
                  </a:lnTo>
                  <a:lnTo>
                    <a:pt x="0" y="487692"/>
                  </a:lnTo>
                  <a:lnTo>
                    <a:pt x="0" y="494030"/>
                  </a:lnTo>
                  <a:lnTo>
                    <a:pt x="7620" y="494030"/>
                  </a:lnTo>
                  <a:lnTo>
                    <a:pt x="15240" y="494030"/>
                  </a:lnTo>
                  <a:lnTo>
                    <a:pt x="15240" y="487692"/>
                  </a:lnTo>
                  <a:close/>
                </a:path>
                <a:path w="15239" h="702310">
                  <a:moveTo>
                    <a:pt x="15240" y="481342"/>
                  </a:moveTo>
                  <a:lnTo>
                    <a:pt x="7620" y="481342"/>
                  </a:lnTo>
                  <a:lnTo>
                    <a:pt x="0" y="481342"/>
                  </a:lnTo>
                  <a:lnTo>
                    <a:pt x="0" y="487680"/>
                  </a:lnTo>
                  <a:lnTo>
                    <a:pt x="7620" y="487680"/>
                  </a:lnTo>
                  <a:lnTo>
                    <a:pt x="15240" y="487680"/>
                  </a:lnTo>
                  <a:lnTo>
                    <a:pt x="15240" y="481342"/>
                  </a:lnTo>
                  <a:close/>
                </a:path>
                <a:path w="15239" h="702310">
                  <a:moveTo>
                    <a:pt x="15240" y="473722"/>
                  </a:moveTo>
                  <a:lnTo>
                    <a:pt x="7620" y="473722"/>
                  </a:lnTo>
                  <a:lnTo>
                    <a:pt x="0" y="473722"/>
                  </a:lnTo>
                  <a:lnTo>
                    <a:pt x="0" y="481330"/>
                  </a:lnTo>
                  <a:lnTo>
                    <a:pt x="7620" y="481330"/>
                  </a:lnTo>
                  <a:lnTo>
                    <a:pt x="15240" y="481330"/>
                  </a:lnTo>
                  <a:lnTo>
                    <a:pt x="15240" y="473722"/>
                  </a:lnTo>
                  <a:close/>
                </a:path>
                <a:path w="15239" h="702310">
                  <a:moveTo>
                    <a:pt x="15240" y="468642"/>
                  </a:moveTo>
                  <a:lnTo>
                    <a:pt x="7620" y="468642"/>
                  </a:lnTo>
                  <a:lnTo>
                    <a:pt x="0" y="468642"/>
                  </a:lnTo>
                  <a:lnTo>
                    <a:pt x="0" y="473710"/>
                  </a:lnTo>
                  <a:lnTo>
                    <a:pt x="7620" y="473710"/>
                  </a:lnTo>
                  <a:lnTo>
                    <a:pt x="15240" y="473710"/>
                  </a:lnTo>
                  <a:lnTo>
                    <a:pt x="15240" y="468642"/>
                  </a:lnTo>
                  <a:close/>
                </a:path>
                <a:path w="15239" h="702310">
                  <a:moveTo>
                    <a:pt x="15240" y="341642"/>
                  </a:moveTo>
                  <a:lnTo>
                    <a:pt x="7620" y="341642"/>
                  </a:lnTo>
                  <a:lnTo>
                    <a:pt x="0" y="341642"/>
                  </a:lnTo>
                  <a:lnTo>
                    <a:pt x="0" y="468630"/>
                  </a:lnTo>
                  <a:lnTo>
                    <a:pt x="7620" y="468630"/>
                  </a:lnTo>
                  <a:lnTo>
                    <a:pt x="15240" y="468630"/>
                  </a:lnTo>
                  <a:lnTo>
                    <a:pt x="15240" y="434340"/>
                  </a:lnTo>
                  <a:lnTo>
                    <a:pt x="13970" y="434340"/>
                  </a:lnTo>
                  <a:lnTo>
                    <a:pt x="13970" y="426720"/>
                  </a:lnTo>
                  <a:lnTo>
                    <a:pt x="12700" y="426720"/>
                  </a:lnTo>
                  <a:lnTo>
                    <a:pt x="12700" y="419100"/>
                  </a:lnTo>
                  <a:lnTo>
                    <a:pt x="11430" y="419100"/>
                  </a:lnTo>
                  <a:lnTo>
                    <a:pt x="11430" y="415290"/>
                  </a:lnTo>
                  <a:lnTo>
                    <a:pt x="15240" y="415290"/>
                  </a:lnTo>
                  <a:lnTo>
                    <a:pt x="15240" y="341642"/>
                  </a:lnTo>
                  <a:close/>
                </a:path>
                <a:path w="15239" h="702310">
                  <a:moveTo>
                    <a:pt x="15240" y="297192"/>
                  </a:moveTo>
                  <a:lnTo>
                    <a:pt x="7620" y="297192"/>
                  </a:lnTo>
                  <a:lnTo>
                    <a:pt x="0" y="297192"/>
                  </a:lnTo>
                  <a:lnTo>
                    <a:pt x="0" y="341630"/>
                  </a:lnTo>
                  <a:lnTo>
                    <a:pt x="7620" y="341630"/>
                  </a:lnTo>
                  <a:lnTo>
                    <a:pt x="15240" y="341630"/>
                  </a:lnTo>
                  <a:lnTo>
                    <a:pt x="15240" y="297192"/>
                  </a:lnTo>
                  <a:close/>
                </a:path>
                <a:path w="15239" h="702310">
                  <a:moveTo>
                    <a:pt x="15240" y="289560"/>
                  </a:moveTo>
                  <a:lnTo>
                    <a:pt x="11430" y="289560"/>
                  </a:lnTo>
                  <a:lnTo>
                    <a:pt x="11430" y="284492"/>
                  </a:lnTo>
                  <a:lnTo>
                    <a:pt x="7620" y="284492"/>
                  </a:lnTo>
                  <a:lnTo>
                    <a:pt x="0" y="284492"/>
                  </a:lnTo>
                  <a:lnTo>
                    <a:pt x="0" y="297180"/>
                  </a:lnTo>
                  <a:lnTo>
                    <a:pt x="7620" y="297180"/>
                  </a:lnTo>
                  <a:lnTo>
                    <a:pt x="15240" y="297180"/>
                  </a:lnTo>
                  <a:lnTo>
                    <a:pt x="15240" y="289560"/>
                  </a:lnTo>
                  <a:close/>
                </a:path>
                <a:path w="15239" h="702310">
                  <a:moveTo>
                    <a:pt x="15240" y="265442"/>
                  </a:moveTo>
                  <a:lnTo>
                    <a:pt x="7620" y="265442"/>
                  </a:lnTo>
                  <a:lnTo>
                    <a:pt x="0" y="265442"/>
                  </a:lnTo>
                  <a:lnTo>
                    <a:pt x="0" y="270510"/>
                  </a:lnTo>
                  <a:lnTo>
                    <a:pt x="7620" y="270510"/>
                  </a:lnTo>
                  <a:lnTo>
                    <a:pt x="15240" y="270510"/>
                  </a:lnTo>
                  <a:lnTo>
                    <a:pt x="15240" y="265442"/>
                  </a:lnTo>
                  <a:close/>
                </a:path>
                <a:path w="15239" h="702310">
                  <a:moveTo>
                    <a:pt x="15240" y="259092"/>
                  </a:moveTo>
                  <a:lnTo>
                    <a:pt x="7620" y="259092"/>
                  </a:lnTo>
                  <a:lnTo>
                    <a:pt x="0" y="259092"/>
                  </a:lnTo>
                  <a:lnTo>
                    <a:pt x="0" y="265430"/>
                  </a:lnTo>
                  <a:lnTo>
                    <a:pt x="7620" y="265430"/>
                  </a:lnTo>
                  <a:lnTo>
                    <a:pt x="15240" y="265430"/>
                  </a:lnTo>
                  <a:lnTo>
                    <a:pt x="15240" y="259092"/>
                  </a:lnTo>
                  <a:close/>
                </a:path>
                <a:path w="15239" h="702310">
                  <a:moveTo>
                    <a:pt x="15240" y="252742"/>
                  </a:moveTo>
                  <a:lnTo>
                    <a:pt x="7620" y="252742"/>
                  </a:lnTo>
                  <a:lnTo>
                    <a:pt x="0" y="252742"/>
                  </a:lnTo>
                  <a:lnTo>
                    <a:pt x="0" y="259080"/>
                  </a:lnTo>
                  <a:lnTo>
                    <a:pt x="7620" y="259080"/>
                  </a:lnTo>
                  <a:lnTo>
                    <a:pt x="15240" y="259080"/>
                  </a:lnTo>
                  <a:lnTo>
                    <a:pt x="15240" y="252742"/>
                  </a:lnTo>
                  <a:close/>
                </a:path>
                <a:path w="15239" h="702310">
                  <a:moveTo>
                    <a:pt x="15240" y="246392"/>
                  </a:moveTo>
                  <a:lnTo>
                    <a:pt x="7620" y="246392"/>
                  </a:lnTo>
                  <a:lnTo>
                    <a:pt x="0" y="246392"/>
                  </a:lnTo>
                  <a:lnTo>
                    <a:pt x="0" y="252730"/>
                  </a:lnTo>
                  <a:lnTo>
                    <a:pt x="7620" y="252730"/>
                  </a:lnTo>
                  <a:lnTo>
                    <a:pt x="15240" y="252730"/>
                  </a:lnTo>
                  <a:lnTo>
                    <a:pt x="15240" y="246392"/>
                  </a:lnTo>
                  <a:close/>
                </a:path>
                <a:path w="15239" h="702310">
                  <a:moveTo>
                    <a:pt x="15240" y="240042"/>
                  </a:moveTo>
                  <a:lnTo>
                    <a:pt x="7620" y="240042"/>
                  </a:lnTo>
                  <a:lnTo>
                    <a:pt x="0" y="240042"/>
                  </a:lnTo>
                  <a:lnTo>
                    <a:pt x="0" y="246380"/>
                  </a:lnTo>
                  <a:lnTo>
                    <a:pt x="7620" y="246380"/>
                  </a:lnTo>
                  <a:lnTo>
                    <a:pt x="15240" y="246380"/>
                  </a:lnTo>
                  <a:lnTo>
                    <a:pt x="15240" y="240042"/>
                  </a:lnTo>
                  <a:close/>
                </a:path>
                <a:path w="15239" h="702310">
                  <a:moveTo>
                    <a:pt x="15240" y="233692"/>
                  </a:moveTo>
                  <a:lnTo>
                    <a:pt x="7620" y="233692"/>
                  </a:lnTo>
                  <a:lnTo>
                    <a:pt x="0" y="233692"/>
                  </a:lnTo>
                  <a:lnTo>
                    <a:pt x="0" y="240030"/>
                  </a:lnTo>
                  <a:lnTo>
                    <a:pt x="7620" y="240030"/>
                  </a:lnTo>
                  <a:lnTo>
                    <a:pt x="15240" y="240030"/>
                  </a:lnTo>
                  <a:lnTo>
                    <a:pt x="15240" y="233692"/>
                  </a:lnTo>
                  <a:close/>
                </a:path>
                <a:path w="15239" h="702310">
                  <a:moveTo>
                    <a:pt x="15240" y="226072"/>
                  </a:moveTo>
                  <a:lnTo>
                    <a:pt x="7620" y="226072"/>
                  </a:lnTo>
                  <a:lnTo>
                    <a:pt x="0" y="226072"/>
                  </a:lnTo>
                  <a:lnTo>
                    <a:pt x="0" y="233680"/>
                  </a:lnTo>
                  <a:lnTo>
                    <a:pt x="7620" y="233680"/>
                  </a:lnTo>
                  <a:lnTo>
                    <a:pt x="15240" y="233680"/>
                  </a:lnTo>
                  <a:lnTo>
                    <a:pt x="15240" y="226072"/>
                  </a:lnTo>
                  <a:close/>
                </a:path>
                <a:path w="15239" h="702310">
                  <a:moveTo>
                    <a:pt x="15240" y="219722"/>
                  </a:moveTo>
                  <a:lnTo>
                    <a:pt x="7620" y="219722"/>
                  </a:lnTo>
                  <a:lnTo>
                    <a:pt x="0" y="219722"/>
                  </a:lnTo>
                  <a:lnTo>
                    <a:pt x="0" y="226060"/>
                  </a:lnTo>
                  <a:lnTo>
                    <a:pt x="7620" y="226060"/>
                  </a:lnTo>
                  <a:lnTo>
                    <a:pt x="15240" y="226060"/>
                  </a:lnTo>
                  <a:lnTo>
                    <a:pt x="15240" y="219722"/>
                  </a:lnTo>
                  <a:close/>
                </a:path>
                <a:path w="15239" h="702310">
                  <a:moveTo>
                    <a:pt x="15240" y="214642"/>
                  </a:moveTo>
                  <a:lnTo>
                    <a:pt x="7620" y="214642"/>
                  </a:lnTo>
                  <a:lnTo>
                    <a:pt x="0" y="214642"/>
                  </a:lnTo>
                  <a:lnTo>
                    <a:pt x="0" y="219710"/>
                  </a:lnTo>
                  <a:lnTo>
                    <a:pt x="7620" y="219710"/>
                  </a:lnTo>
                  <a:lnTo>
                    <a:pt x="15240" y="219710"/>
                  </a:lnTo>
                  <a:lnTo>
                    <a:pt x="15240" y="214642"/>
                  </a:lnTo>
                  <a:close/>
                </a:path>
                <a:path w="15239" h="702310">
                  <a:moveTo>
                    <a:pt x="15240" y="208292"/>
                  </a:moveTo>
                  <a:lnTo>
                    <a:pt x="7620" y="208292"/>
                  </a:lnTo>
                  <a:lnTo>
                    <a:pt x="0" y="208292"/>
                  </a:lnTo>
                  <a:lnTo>
                    <a:pt x="0" y="214630"/>
                  </a:lnTo>
                  <a:lnTo>
                    <a:pt x="7620" y="214630"/>
                  </a:lnTo>
                  <a:lnTo>
                    <a:pt x="15240" y="214630"/>
                  </a:lnTo>
                  <a:lnTo>
                    <a:pt x="15240" y="208292"/>
                  </a:lnTo>
                  <a:close/>
                </a:path>
                <a:path w="15239" h="702310">
                  <a:moveTo>
                    <a:pt x="15240" y="201942"/>
                  </a:moveTo>
                  <a:lnTo>
                    <a:pt x="7620" y="201942"/>
                  </a:lnTo>
                  <a:lnTo>
                    <a:pt x="0" y="201942"/>
                  </a:lnTo>
                  <a:lnTo>
                    <a:pt x="0" y="208280"/>
                  </a:lnTo>
                  <a:lnTo>
                    <a:pt x="7620" y="208280"/>
                  </a:lnTo>
                  <a:lnTo>
                    <a:pt x="15240" y="208280"/>
                  </a:lnTo>
                  <a:lnTo>
                    <a:pt x="15240" y="201942"/>
                  </a:lnTo>
                  <a:close/>
                </a:path>
                <a:path w="15239" h="702310">
                  <a:moveTo>
                    <a:pt x="15240" y="195592"/>
                  </a:moveTo>
                  <a:lnTo>
                    <a:pt x="7620" y="195592"/>
                  </a:lnTo>
                  <a:lnTo>
                    <a:pt x="0" y="195592"/>
                  </a:lnTo>
                  <a:lnTo>
                    <a:pt x="0" y="201930"/>
                  </a:lnTo>
                  <a:lnTo>
                    <a:pt x="7620" y="201930"/>
                  </a:lnTo>
                  <a:lnTo>
                    <a:pt x="15240" y="201930"/>
                  </a:lnTo>
                  <a:lnTo>
                    <a:pt x="15240" y="195592"/>
                  </a:lnTo>
                  <a:close/>
                </a:path>
                <a:path w="15239" h="702310">
                  <a:moveTo>
                    <a:pt x="15240" y="189242"/>
                  </a:moveTo>
                  <a:lnTo>
                    <a:pt x="7620" y="189242"/>
                  </a:lnTo>
                  <a:lnTo>
                    <a:pt x="0" y="189242"/>
                  </a:lnTo>
                  <a:lnTo>
                    <a:pt x="0" y="195580"/>
                  </a:lnTo>
                  <a:lnTo>
                    <a:pt x="7620" y="195580"/>
                  </a:lnTo>
                  <a:lnTo>
                    <a:pt x="15240" y="195580"/>
                  </a:lnTo>
                  <a:lnTo>
                    <a:pt x="15240" y="189242"/>
                  </a:lnTo>
                  <a:close/>
                </a:path>
                <a:path w="15239" h="702310">
                  <a:moveTo>
                    <a:pt x="15240" y="182892"/>
                  </a:moveTo>
                  <a:lnTo>
                    <a:pt x="7620" y="182892"/>
                  </a:lnTo>
                  <a:lnTo>
                    <a:pt x="0" y="182892"/>
                  </a:lnTo>
                  <a:lnTo>
                    <a:pt x="0" y="189230"/>
                  </a:lnTo>
                  <a:lnTo>
                    <a:pt x="7620" y="189230"/>
                  </a:lnTo>
                  <a:lnTo>
                    <a:pt x="15240" y="189230"/>
                  </a:lnTo>
                  <a:lnTo>
                    <a:pt x="15240" y="182892"/>
                  </a:lnTo>
                  <a:close/>
                </a:path>
                <a:path w="15239" h="702310">
                  <a:moveTo>
                    <a:pt x="15240" y="176542"/>
                  </a:moveTo>
                  <a:lnTo>
                    <a:pt x="7620" y="176542"/>
                  </a:lnTo>
                  <a:lnTo>
                    <a:pt x="0" y="176542"/>
                  </a:lnTo>
                  <a:lnTo>
                    <a:pt x="0" y="182880"/>
                  </a:lnTo>
                  <a:lnTo>
                    <a:pt x="7620" y="182880"/>
                  </a:lnTo>
                  <a:lnTo>
                    <a:pt x="15240" y="182880"/>
                  </a:lnTo>
                  <a:lnTo>
                    <a:pt x="15240" y="176542"/>
                  </a:lnTo>
                  <a:close/>
                </a:path>
                <a:path w="15239" h="702310">
                  <a:moveTo>
                    <a:pt x="15240" y="170192"/>
                  </a:moveTo>
                  <a:lnTo>
                    <a:pt x="7620" y="170192"/>
                  </a:lnTo>
                  <a:lnTo>
                    <a:pt x="0" y="170192"/>
                  </a:lnTo>
                  <a:lnTo>
                    <a:pt x="0" y="176530"/>
                  </a:lnTo>
                  <a:lnTo>
                    <a:pt x="7620" y="176530"/>
                  </a:lnTo>
                  <a:lnTo>
                    <a:pt x="15240" y="176530"/>
                  </a:lnTo>
                  <a:lnTo>
                    <a:pt x="15240" y="170192"/>
                  </a:lnTo>
                  <a:close/>
                </a:path>
                <a:path w="15239" h="702310">
                  <a:moveTo>
                    <a:pt x="15240" y="163842"/>
                  </a:moveTo>
                  <a:lnTo>
                    <a:pt x="7620" y="163842"/>
                  </a:lnTo>
                  <a:lnTo>
                    <a:pt x="0" y="163842"/>
                  </a:lnTo>
                  <a:lnTo>
                    <a:pt x="0" y="170180"/>
                  </a:lnTo>
                  <a:lnTo>
                    <a:pt x="7620" y="170180"/>
                  </a:lnTo>
                  <a:lnTo>
                    <a:pt x="15240" y="170180"/>
                  </a:lnTo>
                  <a:lnTo>
                    <a:pt x="15240" y="163842"/>
                  </a:lnTo>
                  <a:close/>
                </a:path>
                <a:path w="15239" h="702310">
                  <a:moveTo>
                    <a:pt x="15240" y="157492"/>
                  </a:moveTo>
                  <a:lnTo>
                    <a:pt x="7620" y="157492"/>
                  </a:lnTo>
                  <a:lnTo>
                    <a:pt x="0" y="157492"/>
                  </a:lnTo>
                  <a:lnTo>
                    <a:pt x="0" y="163830"/>
                  </a:lnTo>
                  <a:lnTo>
                    <a:pt x="7620" y="163830"/>
                  </a:lnTo>
                  <a:lnTo>
                    <a:pt x="15240" y="163830"/>
                  </a:lnTo>
                  <a:lnTo>
                    <a:pt x="15240" y="157492"/>
                  </a:lnTo>
                  <a:close/>
                </a:path>
                <a:path w="15239" h="702310">
                  <a:moveTo>
                    <a:pt x="15240" y="151142"/>
                  </a:moveTo>
                  <a:lnTo>
                    <a:pt x="7620" y="151142"/>
                  </a:lnTo>
                  <a:lnTo>
                    <a:pt x="0" y="151142"/>
                  </a:lnTo>
                  <a:lnTo>
                    <a:pt x="0" y="157480"/>
                  </a:lnTo>
                  <a:lnTo>
                    <a:pt x="7620" y="157480"/>
                  </a:lnTo>
                  <a:lnTo>
                    <a:pt x="15240" y="157480"/>
                  </a:lnTo>
                  <a:lnTo>
                    <a:pt x="15240" y="151142"/>
                  </a:lnTo>
                  <a:close/>
                </a:path>
                <a:path w="15239" h="702310">
                  <a:moveTo>
                    <a:pt x="15240" y="144792"/>
                  </a:moveTo>
                  <a:lnTo>
                    <a:pt x="7620" y="144792"/>
                  </a:lnTo>
                  <a:lnTo>
                    <a:pt x="0" y="144792"/>
                  </a:lnTo>
                  <a:lnTo>
                    <a:pt x="0" y="151130"/>
                  </a:lnTo>
                  <a:lnTo>
                    <a:pt x="7620" y="151130"/>
                  </a:lnTo>
                  <a:lnTo>
                    <a:pt x="15240" y="151130"/>
                  </a:lnTo>
                  <a:lnTo>
                    <a:pt x="15240" y="144792"/>
                  </a:lnTo>
                  <a:close/>
                </a:path>
                <a:path w="15239" h="702310">
                  <a:moveTo>
                    <a:pt x="15240" y="138442"/>
                  </a:moveTo>
                  <a:lnTo>
                    <a:pt x="7620" y="138442"/>
                  </a:lnTo>
                  <a:lnTo>
                    <a:pt x="0" y="138442"/>
                  </a:lnTo>
                  <a:lnTo>
                    <a:pt x="0" y="144780"/>
                  </a:lnTo>
                  <a:lnTo>
                    <a:pt x="7620" y="144780"/>
                  </a:lnTo>
                  <a:lnTo>
                    <a:pt x="15240" y="144780"/>
                  </a:lnTo>
                  <a:lnTo>
                    <a:pt x="15240" y="138442"/>
                  </a:lnTo>
                  <a:close/>
                </a:path>
                <a:path w="15239" h="702310">
                  <a:moveTo>
                    <a:pt x="15240" y="132092"/>
                  </a:moveTo>
                  <a:lnTo>
                    <a:pt x="7620" y="132092"/>
                  </a:lnTo>
                  <a:lnTo>
                    <a:pt x="0" y="132092"/>
                  </a:lnTo>
                  <a:lnTo>
                    <a:pt x="0" y="138430"/>
                  </a:lnTo>
                  <a:lnTo>
                    <a:pt x="7620" y="138430"/>
                  </a:lnTo>
                  <a:lnTo>
                    <a:pt x="15240" y="138430"/>
                  </a:lnTo>
                  <a:lnTo>
                    <a:pt x="15240" y="132092"/>
                  </a:lnTo>
                  <a:close/>
                </a:path>
                <a:path w="15239" h="702310">
                  <a:moveTo>
                    <a:pt x="15240" y="125742"/>
                  </a:moveTo>
                  <a:lnTo>
                    <a:pt x="7620" y="125742"/>
                  </a:lnTo>
                  <a:lnTo>
                    <a:pt x="0" y="125742"/>
                  </a:lnTo>
                  <a:lnTo>
                    <a:pt x="0" y="132080"/>
                  </a:lnTo>
                  <a:lnTo>
                    <a:pt x="7620" y="132080"/>
                  </a:lnTo>
                  <a:lnTo>
                    <a:pt x="15240" y="132080"/>
                  </a:lnTo>
                  <a:lnTo>
                    <a:pt x="15240" y="125742"/>
                  </a:lnTo>
                  <a:close/>
                </a:path>
                <a:path w="15239" h="702310">
                  <a:moveTo>
                    <a:pt x="15240" y="119392"/>
                  </a:moveTo>
                  <a:lnTo>
                    <a:pt x="7620" y="119392"/>
                  </a:lnTo>
                  <a:lnTo>
                    <a:pt x="0" y="119392"/>
                  </a:lnTo>
                  <a:lnTo>
                    <a:pt x="0" y="125730"/>
                  </a:lnTo>
                  <a:lnTo>
                    <a:pt x="7620" y="125730"/>
                  </a:lnTo>
                  <a:lnTo>
                    <a:pt x="15240" y="125730"/>
                  </a:lnTo>
                  <a:lnTo>
                    <a:pt x="15240" y="119392"/>
                  </a:lnTo>
                  <a:close/>
                </a:path>
                <a:path w="15239" h="702310">
                  <a:moveTo>
                    <a:pt x="15240" y="113042"/>
                  </a:moveTo>
                  <a:lnTo>
                    <a:pt x="7620" y="113042"/>
                  </a:lnTo>
                  <a:lnTo>
                    <a:pt x="0" y="113042"/>
                  </a:lnTo>
                  <a:lnTo>
                    <a:pt x="0" y="119380"/>
                  </a:lnTo>
                  <a:lnTo>
                    <a:pt x="7620" y="119380"/>
                  </a:lnTo>
                  <a:lnTo>
                    <a:pt x="15240" y="119380"/>
                  </a:lnTo>
                  <a:lnTo>
                    <a:pt x="15240" y="113042"/>
                  </a:lnTo>
                  <a:close/>
                </a:path>
                <a:path w="15239" h="702310">
                  <a:moveTo>
                    <a:pt x="15240" y="106692"/>
                  </a:moveTo>
                  <a:lnTo>
                    <a:pt x="7620" y="106692"/>
                  </a:lnTo>
                  <a:lnTo>
                    <a:pt x="0" y="106692"/>
                  </a:lnTo>
                  <a:lnTo>
                    <a:pt x="0" y="113030"/>
                  </a:lnTo>
                  <a:lnTo>
                    <a:pt x="7620" y="113030"/>
                  </a:lnTo>
                  <a:lnTo>
                    <a:pt x="15240" y="113030"/>
                  </a:lnTo>
                  <a:lnTo>
                    <a:pt x="15240" y="106692"/>
                  </a:lnTo>
                  <a:close/>
                </a:path>
                <a:path w="15239" h="702310">
                  <a:moveTo>
                    <a:pt x="15240" y="100342"/>
                  </a:moveTo>
                  <a:lnTo>
                    <a:pt x="7620" y="100342"/>
                  </a:lnTo>
                  <a:lnTo>
                    <a:pt x="0" y="100342"/>
                  </a:lnTo>
                  <a:lnTo>
                    <a:pt x="0" y="106680"/>
                  </a:lnTo>
                  <a:lnTo>
                    <a:pt x="7620" y="106680"/>
                  </a:lnTo>
                  <a:lnTo>
                    <a:pt x="15240" y="106680"/>
                  </a:lnTo>
                  <a:lnTo>
                    <a:pt x="15240" y="100342"/>
                  </a:lnTo>
                  <a:close/>
                </a:path>
                <a:path w="15239" h="702310">
                  <a:moveTo>
                    <a:pt x="15240" y="93992"/>
                  </a:moveTo>
                  <a:lnTo>
                    <a:pt x="7620" y="93992"/>
                  </a:lnTo>
                  <a:lnTo>
                    <a:pt x="0" y="93992"/>
                  </a:lnTo>
                  <a:lnTo>
                    <a:pt x="0" y="100330"/>
                  </a:lnTo>
                  <a:lnTo>
                    <a:pt x="7620" y="100330"/>
                  </a:lnTo>
                  <a:lnTo>
                    <a:pt x="15240" y="100330"/>
                  </a:lnTo>
                  <a:lnTo>
                    <a:pt x="15240" y="93992"/>
                  </a:lnTo>
                  <a:close/>
                </a:path>
                <a:path w="15239" h="702310">
                  <a:moveTo>
                    <a:pt x="15240" y="87642"/>
                  </a:moveTo>
                  <a:lnTo>
                    <a:pt x="7620" y="87642"/>
                  </a:lnTo>
                  <a:lnTo>
                    <a:pt x="0" y="87642"/>
                  </a:lnTo>
                  <a:lnTo>
                    <a:pt x="0" y="93980"/>
                  </a:lnTo>
                  <a:lnTo>
                    <a:pt x="7620" y="93980"/>
                  </a:lnTo>
                  <a:lnTo>
                    <a:pt x="15240" y="93980"/>
                  </a:lnTo>
                  <a:lnTo>
                    <a:pt x="15240" y="87642"/>
                  </a:lnTo>
                  <a:close/>
                </a:path>
                <a:path w="15239" h="702310">
                  <a:moveTo>
                    <a:pt x="15240" y="81292"/>
                  </a:moveTo>
                  <a:lnTo>
                    <a:pt x="7620" y="81292"/>
                  </a:lnTo>
                  <a:lnTo>
                    <a:pt x="0" y="81292"/>
                  </a:lnTo>
                  <a:lnTo>
                    <a:pt x="0" y="87630"/>
                  </a:lnTo>
                  <a:lnTo>
                    <a:pt x="7620" y="87630"/>
                  </a:lnTo>
                  <a:lnTo>
                    <a:pt x="15240" y="87630"/>
                  </a:lnTo>
                  <a:lnTo>
                    <a:pt x="15240" y="81292"/>
                  </a:lnTo>
                  <a:close/>
                </a:path>
                <a:path w="15239" h="702310">
                  <a:moveTo>
                    <a:pt x="15240" y="74942"/>
                  </a:moveTo>
                  <a:lnTo>
                    <a:pt x="7620" y="74942"/>
                  </a:lnTo>
                  <a:lnTo>
                    <a:pt x="0" y="74942"/>
                  </a:lnTo>
                  <a:lnTo>
                    <a:pt x="0" y="81280"/>
                  </a:lnTo>
                  <a:lnTo>
                    <a:pt x="7620" y="81280"/>
                  </a:lnTo>
                  <a:lnTo>
                    <a:pt x="15240" y="81280"/>
                  </a:lnTo>
                  <a:lnTo>
                    <a:pt x="15240" y="74942"/>
                  </a:lnTo>
                  <a:close/>
                </a:path>
                <a:path w="15239" h="702310">
                  <a:moveTo>
                    <a:pt x="15240" y="68592"/>
                  </a:moveTo>
                  <a:lnTo>
                    <a:pt x="7620" y="68592"/>
                  </a:lnTo>
                  <a:lnTo>
                    <a:pt x="0" y="68592"/>
                  </a:lnTo>
                  <a:lnTo>
                    <a:pt x="0" y="74930"/>
                  </a:lnTo>
                  <a:lnTo>
                    <a:pt x="7620" y="74930"/>
                  </a:lnTo>
                  <a:lnTo>
                    <a:pt x="15240" y="74930"/>
                  </a:lnTo>
                  <a:lnTo>
                    <a:pt x="15240" y="68592"/>
                  </a:lnTo>
                  <a:close/>
                </a:path>
                <a:path w="15239" h="702310">
                  <a:moveTo>
                    <a:pt x="15240" y="62242"/>
                  </a:moveTo>
                  <a:lnTo>
                    <a:pt x="7620" y="62242"/>
                  </a:lnTo>
                  <a:lnTo>
                    <a:pt x="0" y="62242"/>
                  </a:lnTo>
                  <a:lnTo>
                    <a:pt x="0" y="68580"/>
                  </a:lnTo>
                  <a:lnTo>
                    <a:pt x="7620" y="68580"/>
                  </a:lnTo>
                  <a:lnTo>
                    <a:pt x="15240" y="68580"/>
                  </a:lnTo>
                  <a:lnTo>
                    <a:pt x="15240" y="62242"/>
                  </a:lnTo>
                  <a:close/>
                </a:path>
                <a:path w="15239" h="702310">
                  <a:moveTo>
                    <a:pt x="15240" y="55892"/>
                  </a:moveTo>
                  <a:lnTo>
                    <a:pt x="7620" y="55892"/>
                  </a:lnTo>
                  <a:lnTo>
                    <a:pt x="0" y="55892"/>
                  </a:lnTo>
                  <a:lnTo>
                    <a:pt x="0" y="62230"/>
                  </a:lnTo>
                  <a:lnTo>
                    <a:pt x="7620" y="62230"/>
                  </a:lnTo>
                  <a:lnTo>
                    <a:pt x="15240" y="62230"/>
                  </a:lnTo>
                  <a:lnTo>
                    <a:pt x="15240" y="55892"/>
                  </a:lnTo>
                  <a:close/>
                </a:path>
                <a:path w="15239" h="702310">
                  <a:moveTo>
                    <a:pt x="15240" y="49542"/>
                  </a:moveTo>
                  <a:lnTo>
                    <a:pt x="7620" y="49542"/>
                  </a:lnTo>
                  <a:lnTo>
                    <a:pt x="0" y="49542"/>
                  </a:lnTo>
                  <a:lnTo>
                    <a:pt x="0" y="55880"/>
                  </a:lnTo>
                  <a:lnTo>
                    <a:pt x="7620" y="55880"/>
                  </a:lnTo>
                  <a:lnTo>
                    <a:pt x="15240" y="55880"/>
                  </a:lnTo>
                  <a:lnTo>
                    <a:pt x="15240" y="49542"/>
                  </a:lnTo>
                  <a:close/>
                </a:path>
                <a:path w="15239" h="702310">
                  <a:moveTo>
                    <a:pt x="15240" y="43192"/>
                  </a:moveTo>
                  <a:lnTo>
                    <a:pt x="7620" y="43192"/>
                  </a:lnTo>
                  <a:lnTo>
                    <a:pt x="0" y="43192"/>
                  </a:lnTo>
                  <a:lnTo>
                    <a:pt x="0" y="49530"/>
                  </a:lnTo>
                  <a:lnTo>
                    <a:pt x="7620" y="49530"/>
                  </a:lnTo>
                  <a:lnTo>
                    <a:pt x="15240" y="49530"/>
                  </a:lnTo>
                  <a:lnTo>
                    <a:pt x="15240" y="43192"/>
                  </a:lnTo>
                  <a:close/>
                </a:path>
                <a:path w="15239" h="702310">
                  <a:moveTo>
                    <a:pt x="15240" y="36842"/>
                  </a:moveTo>
                  <a:lnTo>
                    <a:pt x="7620" y="36842"/>
                  </a:lnTo>
                  <a:lnTo>
                    <a:pt x="0" y="36842"/>
                  </a:lnTo>
                  <a:lnTo>
                    <a:pt x="0" y="43180"/>
                  </a:lnTo>
                  <a:lnTo>
                    <a:pt x="7620" y="43180"/>
                  </a:lnTo>
                  <a:lnTo>
                    <a:pt x="15240" y="43180"/>
                  </a:lnTo>
                  <a:lnTo>
                    <a:pt x="15240" y="36842"/>
                  </a:lnTo>
                  <a:close/>
                </a:path>
                <a:path w="15239" h="702310">
                  <a:moveTo>
                    <a:pt x="15240" y="30492"/>
                  </a:moveTo>
                  <a:lnTo>
                    <a:pt x="7620" y="30492"/>
                  </a:lnTo>
                  <a:lnTo>
                    <a:pt x="0" y="30492"/>
                  </a:lnTo>
                  <a:lnTo>
                    <a:pt x="0" y="36830"/>
                  </a:lnTo>
                  <a:lnTo>
                    <a:pt x="7620" y="36830"/>
                  </a:lnTo>
                  <a:lnTo>
                    <a:pt x="15240" y="36830"/>
                  </a:lnTo>
                  <a:lnTo>
                    <a:pt x="15240" y="30492"/>
                  </a:lnTo>
                  <a:close/>
                </a:path>
                <a:path w="15239" h="702310">
                  <a:moveTo>
                    <a:pt x="15240" y="24142"/>
                  </a:moveTo>
                  <a:lnTo>
                    <a:pt x="7620" y="24142"/>
                  </a:lnTo>
                  <a:lnTo>
                    <a:pt x="0" y="24142"/>
                  </a:lnTo>
                  <a:lnTo>
                    <a:pt x="0" y="30480"/>
                  </a:lnTo>
                  <a:lnTo>
                    <a:pt x="7620" y="30480"/>
                  </a:lnTo>
                  <a:lnTo>
                    <a:pt x="15240" y="30480"/>
                  </a:lnTo>
                  <a:lnTo>
                    <a:pt x="15240" y="24142"/>
                  </a:lnTo>
                  <a:close/>
                </a:path>
                <a:path w="15239" h="702310">
                  <a:moveTo>
                    <a:pt x="15240" y="17792"/>
                  </a:moveTo>
                  <a:lnTo>
                    <a:pt x="7620" y="17792"/>
                  </a:lnTo>
                  <a:lnTo>
                    <a:pt x="0" y="17792"/>
                  </a:lnTo>
                  <a:lnTo>
                    <a:pt x="0" y="24130"/>
                  </a:lnTo>
                  <a:lnTo>
                    <a:pt x="7620" y="24130"/>
                  </a:lnTo>
                  <a:lnTo>
                    <a:pt x="15240" y="24130"/>
                  </a:lnTo>
                  <a:lnTo>
                    <a:pt x="15240" y="17792"/>
                  </a:lnTo>
                  <a:close/>
                </a:path>
                <a:path w="15239" h="702310">
                  <a:moveTo>
                    <a:pt x="15240" y="11442"/>
                  </a:moveTo>
                  <a:lnTo>
                    <a:pt x="7620" y="11442"/>
                  </a:lnTo>
                  <a:lnTo>
                    <a:pt x="0" y="11442"/>
                  </a:lnTo>
                  <a:lnTo>
                    <a:pt x="0" y="17780"/>
                  </a:lnTo>
                  <a:lnTo>
                    <a:pt x="7620" y="17780"/>
                  </a:lnTo>
                  <a:lnTo>
                    <a:pt x="15240" y="17780"/>
                  </a:lnTo>
                  <a:lnTo>
                    <a:pt x="15240" y="11442"/>
                  </a:lnTo>
                  <a:close/>
                </a:path>
                <a:path w="15239" h="702310">
                  <a:moveTo>
                    <a:pt x="15240" y="5092"/>
                  </a:moveTo>
                  <a:lnTo>
                    <a:pt x="7620" y="5092"/>
                  </a:lnTo>
                  <a:lnTo>
                    <a:pt x="0" y="5092"/>
                  </a:lnTo>
                  <a:lnTo>
                    <a:pt x="0" y="11430"/>
                  </a:lnTo>
                  <a:lnTo>
                    <a:pt x="7620" y="11430"/>
                  </a:lnTo>
                  <a:lnTo>
                    <a:pt x="15240" y="11430"/>
                  </a:lnTo>
                  <a:lnTo>
                    <a:pt x="15240" y="5092"/>
                  </a:lnTo>
                  <a:close/>
                </a:path>
                <a:path w="15239" h="702310">
                  <a:moveTo>
                    <a:pt x="15240" y="0"/>
                  </a:moveTo>
                  <a:lnTo>
                    <a:pt x="8890" y="0"/>
                  </a:lnTo>
                  <a:lnTo>
                    <a:pt x="8890" y="1270"/>
                  </a:lnTo>
                  <a:lnTo>
                    <a:pt x="7620" y="1270"/>
                  </a:lnTo>
                  <a:lnTo>
                    <a:pt x="5080" y="1270"/>
                  </a:lnTo>
                  <a:lnTo>
                    <a:pt x="5080" y="2540"/>
                  </a:lnTo>
                  <a:lnTo>
                    <a:pt x="0" y="2540"/>
                  </a:lnTo>
                  <a:lnTo>
                    <a:pt x="0" y="5080"/>
                  </a:lnTo>
                  <a:lnTo>
                    <a:pt x="7620" y="5080"/>
                  </a:lnTo>
                  <a:lnTo>
                    <a:pt x="15240" y="5080"/>
                  </a:lnTo>
                  <a:lnTo>
                    <a:pt x="15240" y="0"/>
                  </a:lnTo>
                  <a:close/>
                </a:path>
              </a:pathLst>
            </a:custGeom>
            <a:solidFill>
              <a:srgbClr val="3300F7"/>
            </a:solidFill>
          </p:spPr>
          <p:txBody>
            <a:bodyPr bIns="0" lIns="0" rIns="0" rtlCol="0" tIns="0" wrap="square"/>
            <a:p/>
          </p:txBody>
        </p:sp>
        <p:sp>
          <p:nvSpPr>
            <p:cNvPr id="1049456" name="object 750"/>
            <p:cNvSpPr/>
            <p:nvPr/>
          </p:nvSpPr>
          <p:spPr>
            <a:xfrm>
              <a:off x="3067684" y="4471669"/>
              <a:ext cx="0" cy="694690"/>
            </a:xfrm>
            <a:custGeom>
              <a:avLst/>
              <a:ahLst/>
              <a:rect l="l" t="t" r="r" b="b"/>
              <a:pathLst>
                <a:path w="0" h="694689">
                  <a:moveTo>
                    <a:pt x="0" y="0"/>
                  </a:moveTo>
                  <a:lnTo>
                    <a:pt x="0" y="694689"/>
                  </a:lnTo>
                </a:path>
              </a:pathLst>
            </a:custGeom>
            <a:ln w="6350">
              <a:solidFill>
                <a:srgbClr val="3000F8"/>
              </a:solidFill>
            </a:ln>
          </p:spPr>
          <p:txBody>
            <a:bodyPr bIns="0" lIns="0" rIns="0" rtlCol="0" tIns="0" wrap="square"/>
            <a:p/>
          </p:txBody>
        </p:sp>
        <p:sp>
          <p:nvSpPr>
            <p:cNvPr id="1049457" name="object 751"/>
            <p:cNvSpPr/>
            <p:nvPr/>
          </p:nvSpPr>
          <p:spPr>
            <a:xfrm>
              <a:off x="3056890" y="4472939"/>
              <a:ext cx="7620" cy="693420"/>
            </a:xfrm>
            <a:custGeom>
              <a:avLst/>
              <a:ahLst/>
              <a:rect l="l" t="t" r="r" b="b"/>
              <a:pathLst>
                <a:path w="7619" h="693420">
                  <a:moveTo>
                    <a:pt x="7620" y="0"/>
                  </a:moveTo>
                  <a:lnTo>
                    <a:pt x="6350" y="0"/>
                  </a:lnTo>
                  <a:lnTo>
                    <a:pt x="6350" y="1269"/>
                  </a:lnTo>
                  <a:lnTo>
                    <a:pt x="1270" y="1269"/>
                  </a:lnTo>
                  <a:lnTo>
                    <a:pt x="1270" y="2539"/>
                  </a:lnTo>
                  <a:lnTo>
                    <a:pt x="0" y="2539"/>
                  </a:lnTo>
                  <a:lnTo>
                    <a:pt x="0" y="6349"/>
                  </a:lnTo>
                  <a:lnTo>
                    <a:pt x="7620" y="6349"/>
                  </a:lnTo>
                  <a:lnTo>
                    <a:pt x="7620" y="0"/>
                  </a:lnTo>
                  <a:close/>
                </a:path>
                <a:path w="7619" h="693420">
                  <a:moveTo>
                    <a:pt x="7620" y="6349"/>
                  </a:moveTo>
                  <a:lnTo>
                    <a:pt x="0" y="6349"/>
                  </a:lnTo>
                  <a:lnTo>
                    <a:pt x="0" y="12699"/>
                  </a:lnTo>
                  <a:lnTo>
                    <a:pt x="7620" y="12699"/>
                  </a:lnTo>
                  <a:lnTo>
                    <a:pt x="7620" y="6349"/>
                  </a:lnTo>
                  <a:close/>
                </a:path>
                <a:path w="7619" h="693420">
                  <a:moveTo>
                    <a:pt x="7620" y="12699"/>
                  </a:moveTo>
                  <a:lnTo>
                    <a:pt x="0" y="12699"/>
                  </a:lnTo>
                  <a:lnTo>
                    <a:pt x="0" y="19049"/>
                  </a:lnTo>
                  <a:lnTo>
                    <a:pt x="7620" y="19049"/>
                  </a:lnTo>
                  <a:lnTo>
                    <a:pt x="7620" y="12699"/>
                  </a:lnTo>
                  <a:close/>
                </a:path>
                <a:path w="7619" h="693420">
                  <a:moveTo>
                    <a:pt x="7620" y="19049"/>
                  </a:moveTo>
                  <a:lnTo>
                    <a:pt x="0" y="19049"/>
                  </a:lnTo>
                  <a:lnTo>
                    <a:pt x="0" y="25399"/>
                  </a:lnTo>
                  <a:lnTo>
                    <a:pt x="7620" y="25399"/>
                  </a:lnTo>
                  <a:lnTo>
                    <a:pt x="7620" y="19049"/>
                  </a:lnTo>
                  <a:close/>
                </a:path>
                <a:path w="7619" h="693420">
                  <a:moveTo>
                    <a:pt x="7620" y="25399"/>
                  </a:moveTo>
                  <a:lnTo>
                    <a:pt x="0" y="25399"/>
                  </a:lnTo>
                  <a:lnTo>
                    <a:pt x="0" y="31749"/>
                  </a:lnTo>
                  <a:lnTo>
                    <a:pt x="7620" y="31749"/>
                  </a:lnTo>
                  <a:lnTo>
                    <a:pt x="7620" y="25399"/>
                  </a:lnTo>
                  <a:close/>
                </a:path>
                <a:path w="7619" h="693420">
                  <a:moveTo>
                    <a:pt x="7620" y="31749"/>
                  </a:moveTo>
                  <a:lnTo>
                    <a:pt x="0" y="31749"/>
                  </a:lnTo>
                  <a:lnTo>
                    <a:pt x="0" y="38099"/>
                  </a:lnTo>
                  <a:lnTo>
                    <a:pt x="7620" y="38099"/>
                  </a:lnTo>
                  <a:lnTo>
                    <a:pt x="7620" y="31749"/>
                  </a:lnTo>
                  <a:close/>
                </a:path>
                <a:path w="7619" h="693420">
                  <a:moveTo>
                    <a:pt x="7620" y="38099"/>
                  </a:moveTo>
                  <a:lnTo>
                    <a:pt x="0" y="38099"/>
                  </a:lnTo>
                  <a:lnTo>
                    <a:pt x="0" y="44449"/>
                  </a:lnTo>
                  <a:lnTo>
                    <a:pt x="7620" y="44449"/>
                  </a:lnTo>
                  <a:lnTo>
                    <a:pt x="7620" y="38099"/>
                  </a:lnTo>
                  <a:close/>
                </a:path>
                <a:path w="7619" h="693420">
                  <a:moveTo>
                    <a:pt x="7620" y="44449"/>
                  </a:moveTo>
                  <a:lnTo>
                    <a:pt x="0" y="44449"/>
                  </a:lnTo>
                  <a:lnTo>
                    <a:pt x="0" y="50799"/>
                  </a:lnTo>
                  <a:lnTo>
                    <a:pt x="7620" y="50799"/>
                  </a:lnTo>
                  <a:lnTo>
                    <a:pt x="7620" y="44449"/>
                  </a:lnTo>
                  <a:close/>
                </a:path>
                <a:path w="7619" h="693420">
                  <a:moveTo>
                    <a:pt x="7620" y="50799"/>
                  </a:moveTo>
                  <a:lnTo>
                    <a:pt x="0" y="50799"/>
                  </a:lnTo>
                  <a:lnTo>
                    <a:pt x="0" y="57149"/>
                  </a:lnTo>
                  <a:lnTo>
                    <a:pt x="7620" y="57149"/>
                  </a:lnTo>
                  <a:lnTo>
                    <a:pt x="7620" y="50799"/>
                  </a:lnTo>
                  <a:close/>
                </a:path>
                <a:path w="7619" h="693420">
                  <a:moveTo>
                    <a:pt x="7620" y="57149"/>
                  </a:moveTo>
                  <a:lnTo>
                    <a:pt x="0" y="57149"/>
                  </a:lnTo>
                  <a:lnTo>
                    <a:pt x="0" y="63499"/>
                  </a:lnTo>
                  <a:lnTo>
                    <a:pt x="7620" y="63499"/>
                  </a:lnTo>
                  <a:lnTo>
                    <a:pt x="7620" y="57149"/>
                  </a:lnTo>
                  <a:close/>
                </a:path>
                <a:path w="7619" h="693420">
                  <a:moveTo>
                    <a:pt x="7620" y="63499"/>
                  </a:moveTo>
                  <a:lnTo>
                    <a:pt x="0" y="63499"/>
                  </a:lnTo>
                  <a:lnTo>
                    <a:pt x="0" y="69849"/>
                  </a:lnTo>
                  <a:lnTo>
                    <a:pt x="7620" y="69849"/>
                  </a:lnTo>
                  <a:lnTo>
                    <a:pt x="7620" y="63499"/>
                  </a:lnTo>
                  <a:close/>
                </a:path>
                <a:path w="7619" h="693420">
                  <a:moveTo>
                    <a:pt x="7620" y="69849"/>
                  </a:moveTo>
                  <a:lnTo>
                    <a:pt x="0" y="69849"/>
                  </a:lnTo>
                  <a:lnTo>
                    <a:pt x="0" y="76199"/>
                  </a:lnTo>
                  <a:lnTo>
                    <a:pt x="7620" y="76199"/>
                  </a:lnTo>
                  <a:lnTo>
                    <a:pt x="7620" y="69849"/>
                  </a:lnTo>
                  <a:close/>
                </a:path>
                <a:path w="7619" h="693420">
                  <a:moveTo>
                    <a:pt x="7620" y="76199"/>
                  </a:moveTo>
                  <a:lnTo>
                    <a:pt x="0" y="76199"/>
                  </a:lnTo>
                  <a:lnTo>
                    <a:pt x="0" y="82549"/>
                  </a:lnTo>
                  <a:lnTo>
                    <a:pt x="7620" y="82549"/>
                  </a:lnTo>
                  <a:lnTo>
                    <a:pt x="7620" y="76199"/>
                  </a:lnTo>
                  <a:close/>
                </a:path>
                <a:path w="7619" h="693420">
                  <a:moveTo>
                    <a:pt x="7620" y="82549"/>
                  </a:moveTo>
                  <a:lnTo>
                    <a:pt x="0" y="82549"/>
                  </a:lnTo>
                  <a:lnTo>
                    <a:pt x="0" y="88899"/>
                  </a:lnTo>
                  <a:lnTo>
                    <a:pt x="7620" y="88899"/>
                  </a:lnTo>
                  <a:lnTo>
                    <a:pt x="7620" y="82549"/>
                  </a:lnTo>
                  <a:close/>
                </a:path>
                <a:path w="7619" h="693420">
                  <a:moveTo>
                    <a:pt x="7620" y="88899"/>
                  </a:moveTo>
                  <a:lnTo>
                    <a:pt x="0" y="88899"/>
                  </a:lnTo>
                  <a:lnTo>
                    <a:pt x="0" y="95249"/>
                  </a:lnTo>
                  <a:lnTo>
                    <a:pt x="7620" y="95249"/>
                  </a:lnTo>
                  <a:lnTo>
                    <a:pt x="7620" y="88899"/>
                  </a:lnTo>
                  <a:close/>
                </a:path>
                <a:path w="7619" h="693420">
                  <a:moveTo>
                    <a:pt x="7620" y="95249"/>
                  </a:moveTo>
                  <a:lnTo>
                    <a:pt x="0" y="95249"/>
                  </a:lnTo>
                  <a:lnTo>
                    <a:pt x="0" y="101599"/>
                  </a:lnTo>
                  <a:lnTo>
                    <a:pt x="7620" y="101599"/>
                  </a:lnTo>
                  <a:lnTo>
                    <a:pt x="7620" y="95249"/>
                  </a:lnTo>
                  <a:close/>
                </a:path>
                <a:path w="7619" h="693420">
                  <a:moveTo>
                    <a:pt x="7620" y="101599"/>
                  </a:moveTo>
                  <a:lnTo>
                    <a:pt x="0" y="101599"/>
                  </a:lnTo>
                  <a:lnTo>
                    <a:pt x="0" y="107949"/>
                  </a:lnTo>
                  <a:lnTo>
                    <a:pt x="7620" y="107949"/>
                  </a:lnTo>
                  <a:lnTo>
                    <a:pt x="7620" y="101599"/>
                  </a:lnTo>
                  <a:close/>
                </a:path>
                <a:path w="7619" h="693420">
                  <a:moveTo>
                    <a:pt x="7620" y="107949"/>
                  </a:moveTo>
                  <a:lnTo>
                    <a:pt x="0" y="107949"/>
                  </a:lnTo>
                  <a:lnTo>
                    <a:pt x="0" y="114299"/>
                  </a:lnTo>
                  <a:lnTo>
                    <a:pt x="7620" y="114299"/>
                  </a:lnTo>
                  <a:lnTo>
                    <a:pt x="7620" y="107949"/>
                  </a:lnTo>
                  <a:close/>
                </a:path>
                <a:path w="7619" h="693420">
                  <a:moveTo>
                    <a:pt x="7620" y="114299"/>
                  </a:moveTo>
                  <a:lnTo>
                    <a:pt x="0" y="114299"/>
                  </a:lnTo>
                  <a:lnTo>
                    <a:pt x="0" y="120649"/>
                  </a:lnTo>
                  <a:lnTo>
                    <a:pt x="7620" y="120649"/>
                  </a:lnTo>
                  <a:lnTo>
                    <a:pt x="7620" y="114299"/>
                  </a:lnTo>
                  <a:close/>
                </a:path>
                <a:path w="7619" h="693420">
                  <a:moveTo>
                    <a:pt x="7620" y="120649"/>
                  </a:moveTo>
                  <a:lnTo>
                    <a:pt x="0" y="120649"/>
                  </a:lnTo>
                  <a:lnTo>
                    <a:pt x="0" y="126999"/>
                  </a:lnTo>
                  <a:lnTo>
                    <a:pt x="7620" y="126999"/>
                  </a:lnTo>
                  <a:lnTo>
                    <a:pt x="7620" y="120649"/>
                  </a:lnTo>
                  <a:close/>
                </a:path>
                <a:path w="7619" h="693420">
                  <a:moveTo>
                    <a:pt x="7620" y="126999"/>
                  </a:moveTo>
                  <a:lnTo>
                    <a:pt x="0" y="126999"/>
                  </a:lnTo>
                  <a:lnTo>
                    <a:pt x="0" y="133349"/>
                  </a:lnTo>
                  <a:lnTo>
                    <a:pt x="7620" y="133349"/>
                  </a:lnTo>
                  <a:lnTo>
                    <a:pt x="7620" y="126999"/>
                  </a:lnTo>
                  <a:close/>
                </a:path>
                <a:path w="7619" h="693420">
                  <a:moveTo>
                    <a:pt x="7620" y="133349"/>
                  </a:moveTo>
                  <a:lnTo>
                    <a:pt x="0" y="133349"/>
                  </a:lnTo>
                  <a:lnTo>
                    <a:pt x="0" y="139699"/>
                  </a:lnTo>
                  <a:lnTo>
                    <a:pt x="7620" y="139699"/>
                  </a:lnTo>
                  <a:lnTo>
                    <a:pt x="7620" y="133349"/>
                  </a:lnTo>
                  <a:close/>
                </a:path>
                <a:path w="7619" h="693420">
                  <a:moveTo>
                    <a:pt x="7620" y="139699"/>
                  </a:moveTo>
                  <a:lnTo>
                    <a:pt x="0" y="139699"/>
                  </a:lnTo>
                  <a:lnTo>
                    <a:pt x="0" y="146049"/>
                  </a:lnTo>
                  <a:lnTo>
                    <a:pt x="7620" y="146049"/>
                  </a:lnTo>
                  <a:lnTo>
                    <a:pt x="7620" y="139699"/>
                  </a:lnTo>
                  <a:close/>
                </a:path>
                <a:path w="7619" h="693420">
                  <a:moveTo>
                    <a:pt x="7620" y="146049"/>
                  </a:moveTo>
                  <a:lnTo>
                    <a:pt x="0" y="146049"/>
                  </a:lnTo>
                  <a:lnTo>
                    <a:pt x="0" y="152399"/>
                  </a:lnTo>
                  <a:lnTo>
                    <a:pt x="7620" y="152399"/>
                  </a:lnTo>
                  <a:lnTo>
                    <a:pt x="7620" y="146049"/>
                  </a:lnTo>
                  <a:close/>
                </a:path>
                <a:path w="7619" h="693420">
                  <a:moveTo>
                    <a:pt x="7620" y="152399"/>
                  </a:moveTo>
                  <a:lnTo>
                    <a:pt x="0" y="152399"/>
                  </a:lnTo>
                  <a:lnTo>
                    <a:pt x="0" y="158749"/>
                  </a:lnTo>
                  <a:lnTo>
                    <a:pt x="7620" y="158749"/>
                  </a:lnTo>
                  <a:lnTo>
                    <a:pt x="7620" y="152399"/>
                  </a:lnTo>
                  <a:close/>
                </a:path>
                <a:path w="7619" h="693420">
                  <a:moveTo>
                    <a:pt x="7620" y="158749"/>
                  </a:moveTo>
                  <a:lnTo>
                    <a:pt x="0" y="158749"/>
                  </a:lnTo>
                  <a:lnTo>
                    <a:pt x="0" y="165099"/>
                  </a:lnTo>
                  <a:lnTo>
                    <a:pt x="7620" y="165099"/>
                  </a:lnTo>
                  <a:lnTo>
                    <a:pt x="7620" y="158749"/>
                  </a:lnTo>
                  <a:close/>
                </a:path>
                <a:path w="7619" h="693420">
                  <a:moveTo>
                    <a:pt x="7620" y="165099"/>
                  </a:moveTo>
                  <a:lnTo>
                    <a:pt x="0" y="165099"/>
                  </a:lnTo>
                  <a:lnTo>
                    <a:pt x="0" y="171449"/>
                  </a:lnTo>
                  <a:lnTo>
                    <a:pt x="7620" y="171449"/>
                  </a:lnTo>
                  <a:lnTo>
                    <a:pt x="7620" y="165099"/>
                  </a:lnTo>
                  <a:close/>
                </a:path>
                <a:path w="7619" h="693420">
                  <a:moveTo>
                    <a:pt x="7620" y="171449"/>
                  </a:moveTo>
                  <a:lnTo>
                    <a:pt x="0" y="171449"/>
                  </a:lnTo>
                  <a:lnTo>
                    <a:pt x="0" y="177799"/>
                  </a:lnTo>
                  <a:lnTo>
                    <a:pt x="7620" y="177799"/>
                  </a:lnTo>
                  <a:lnTo>
                    <a:pt x="7620" y="171449"/>
                  </a:lnTo>
                  <a:close/>
                </a:path>
                <a:path w="7619" h="693420">
                  <a:moveTo>
                    <a:pt x="7620" y="177799"/>
                  </a:moveTo>
                  <a:lnTo>
                    <a:pt x="0" y="177799"/>
                  </a:lnTo>
                  <a:lnTo>
                    <a:pt x="0" y="184149"/>
                  </a:lnTo>
                  <a:lnTo>
                    <a:pt x="7620" y="184149"/>
                  </a:lnTo>
                  <a:lnTo>
                    <a:pt x="7620" y="177799"/>
                  </a:lnTo>
                  <a:close/>
                </a:path>
                <a:path w="7619" h="693420">
                  <a:moveTo>
                    <a:pt x="7620" y="184149"/>
                  </a:moveTo>
                  <a:lnTo>
                    <a:pt x="0" y="184149"/>
                  </a:lnTo>
                  <a:lnTo>
                    <a:pt x="0" y="190499"/>
                  </a:lnTo>
                  <a:lnTo>
                    <a:pt x="7620" y="190499"/>
                  </a:lnTo>
                  <a:lnTo>
                    <a:pt x="7620" y="184149"/>
                  </a:lnTo>
                  <a:close/>
                </a:path>
                <a:path w="7619" h="693420">
                  <a:moveTo>
                    <a:pt x="7620" y="190499"/>
                  </a:moveTo>
                  <a:lnTo>
                    <a:pt x="0" y="190499"/>
                  </a:lnTo>
                  <a:lnTo>
                    <a:pt x="0" y="196849"/>
                  </a:lnTo>
                  <a:lnTo>
                    <a:pt x="7620" y="196849"/>
                  </a:lnTo>
                  <a:lnTo>
                    <a:pt x="7620" y="190499"/>
                  </a:lnTo>
                  <a:close/>
                </a:path>
                <a:path w="7619" h="693420">
                  <a:moveTo>
                    <a:pt x="7620" y="196849"/>
                  </a:moveTo>
                  <a:lnTo>
                    <a:pt x="0" y="196849"/>
                  </a:lnTo>
                  <a:lnTo>
                    <a:pt x="0" y="203199"/>
                  </a:lnTo>
                  <a:lnTo>
                    <a:pt x="7620" y="203199"/>
                  </a:lnTo>
                  <a:lnTo>
                    <a:pt x="7620" y="196849"/>
                  </a:lnTo>
                  <a:close/>
                </a:path>
                <a:path w="7619" h="693420">
                  <a:moveTo>
                    <a:pt x="7620" y="203199"/>
                  </a:moveTo>
                  <a:lnTo>
                    <a:pt x="0" y="203199"/>
                  </a:lnTo>
                  <a:lnTo>
                    <a:pt x="0" y="209549"/>
                  </a:lnTo>
                  <a:lnTo>
                    <a:pt x="7620" y="209549"/>
                  </a:lnTo>
                  <a:lnTo>
                    <a:pt x="7620" y="203199"/>
                  </a:lnTo>
                  <a:close/>
                </a:path>
                <a:path w="7619" h="693420">
                  <a:moveTo>
                    <a:pt x="7620" y="209549"/>
                  </a:moveTo>
                  <a:lnTo>
                    <a:pt x="0" y="209549"/>
                  </a:lnTo>
                  <a:lnTo>
                    <a:pt x="0" y="214629"/>
                  </a:lnTo>
                  <a:lnTo>
                    <a:pt x="7620" y="214629"/>
                  </a:lnTo>
                  <a:lnTo>
                    <a:pt x="7620" y="209549"/>
                  </a:lnTo>
                  <a:close/>
                </a:path>
                <a:path w="7619" h="693420">
                  <a:moveTo>
                    <a:pt x="7620" y="214629"/>
                  </a:moveTo>
                  <a:lnTo>
                    <a:pt x="0" y="214629"/>
                  </a:lnTo>
                  <a:lnTo>
                    <a:pt x="0" y="220979"/>
                  </a:lnTo>
                  <a:lnTo>
                    <a:pt x="7620" y="220979"/>
                  </a:lnTo>
                  <a:lnTo>
                    <a:pt x="7620" y="214629"/>
                  </a:lnTo>
                  <a:close/>
                </a:path>
                <a:path w="7619" h="693420">
                  <a:moveTo>
                    <a:pt x="7620" y="220979"/>
                  </a:moveTo>
                  <a:lnTo>
                    <a:pt x="0" y="220979"/>
                  </a:lnTo>
                  <a:lnTo>
                    <a:pt x="0" y="228599"/>
                  </a:lnTo>
                  <a:lnTo>
                    <a:pt x="7620" y="228599"/>
                  </a:lnTo>
                  <a:lnTo>
                    <a:pt x="7620" y="220979"/>
                  </a:lnTo>
                  <a:close/>
                </a:path>
                <a:path w="7619" h="693420">
                  <a:moveTo>
                    <a:pt x="7620" y="228599"/>
                  </a:moveTo>
                  <a:lnTo>
                    <a:pt x="0" y="228599"/>
                  </a:lnTo>
                  <a:lnTo>
                    <a:pt x="0" y="234949"/>
                  </a:lnTo>
                  <a:lnTo>
                    <a:pt x="7620" y="234949"/>
                  </a:lnTo>
                  <a:lnTo>
                    <a:pt x="7620" y="228599"/>
                  </a:lnTo>
                  <a:close/>
                </a:path>
                <a:path w="7619" h="693420">
                  <a:moveTo>
                    <a:pt x="7620" y="234949"/>
                  </a:moveTo>
                  <a:lnTo>
                    <a:pt x="0" y="234949"/>
                  </a:lnTo>
                  <a:lnTo>
                    <a:pt x="0" y="241299"/>
                  </a:lnTo>
                  <a:lnTo>
                    <a:pt x="7620" y="241299"/>
                  </a:lnTo>
                  <a:lnTo>
                    <a:pt x="7620" y="234949"/>
                  </a:lnTo>
                  <a:close/>
                </a:path>
                <a:path w="7619" h="693420">
                  <a:moveTo>
                    <a:pt x="7620" y="241299"/>
                  </a:moveTo>
                  <a:lnTo>
                    <a:pt x="0" y="241299"/>
                  </a:lnTo>
                  <a:lnTo>
                    <a:pt x="0" y="247649"/>
                  </a:lnTo>
                  <a:lnTo>
                    <a:pt x="7620" y="247649"/>
                  </a:lnTo>
                  <a:lnTo>
                    <a:pt x="7620" y="241299"/>
                  </a:lnTo>
                  <a:close/>
                </a:path>
                <a:path w="7619" h="693420">
                  <a:moveTo>
                    <a:pt x="7620" y="247649"/>
                  </a:moveTo>
                  <a:lnTo>
                    <a:pt x="0" y="247649"/>
                  </a:lnTo>
                  <a:lnTo>
                    <a:pt x="0" y="253999"/>
                  </a:lnTo>
                  <a:lnTo>
                    <a:pt x="7620" y="253999"/>
                  </a:lnTo>
                  <a:lnTo>
                    <a:pt x="7620" y="247649"/>
                  </a:lnTo>
                  <a:close/>
                </a:path>
                <a:path w="7619" h="693420">
                  <a:moveTo>
                    <a:pt x="7620" y="253999"/>
                  </a:moveTo>
                  <a:lnTo>
                    <a:pt x="0" y="253999"/>
                  </a:lnTo>
                  <a:lnTo>
                    <a:pt x="0" y="260349"/>
                  </a:lnTo>
                  <a:lnTo>
                    <a:pt x="7620" y="260349"/>
                  </a:lnTo>
                  <a:lnTo>
                    <a:pt x="7620" y="253999"/>
                  </a:lnTo>
                  <a:close/>
                </a:path>
                <a:path w="7619" h="693420">
                  <a:moveTo>
                    <a:pt x="7620" y="260349"/>
                  </a:moveTo>
                  <a:lnTo>
                    <a:pt x="0" y="260349"/>
                  </a:lnTo>
                  <a:lnTo>
                    <a:pt x="0" y="265429"/>
                  </a:lnTo>
                  <a:lnTo>
                    <a:pt x="7620" y="265429"/>
                  </a:lnTo>
                  <a:lnTo>
                    <a:pt x="7620" y="260349"/>
                  </a:lnTo>
                  <a:close/>
                </a:path>
                <a:path w="7619" h="693420">
                  <a:moveTo>
                    <a:pt x="7620" y="265429"/>
                  </a:moveTo>
                  <a:lnTo>
                    <a:pt x="0" y="265429"/>
                  </a:lnTo>
                  <a:lnTo>
                    <a:pt x="0" y="271779"/>
                  </a:lnTo>
                  <a:lnTo>
                    <a:pt x="7620" y="271779"/>
                  </a:lnTo>
                  <a:lnTo>
                    <a:pt x="7620" y="265429"/>
                  </a:lnTo>
                  <a:close/>
                </a:path>
                <a:path w="7619" h="693420">
                  <a:moveTo>
                    <a:pt x="7620" y="271779"/>
                  </a:moveTo>
                  <a:lnTo>
                    <a:pt x="0" y="271779"/>
                  </a:lnTo>
                  <a:lnTo>
                    <a:pt x="0" y="279399"/>
                  </a:lnTo>
                  <a:lnTo>
                    <a:pt x="7620" y="279399"/>
                  </a:lnTo>
                  <a:lnTo>
                    <a:pt x="7620" y="271779"/>
                  </a:lnTo>
                  <a:close/>
                </a:path>
                <a:path w="7619" h="693420">
                  <a:moveTo>
                    <a:pt x="7620" y="279399"/>
                  </a:moveTo>
                  <a:lnTo>
                    <a:pt x="0" y="279399"/>
                  </a:lnTo>
                  <a:lnTo>
                    <a:pt x="0" y="292099"/>
                  </a:lnTo>
                  <a:lnTo>
                    <a:pt x="7620" y="292099"/>
                  </a:lnTo>
                  <a:lnTo>
                    <a:pt x="7620" y="279399"/>
                  </a:lnTo>
                  <a:close/>
                </a:path>
                <a:path w="7619" h="693420">
                  <a:moveTo>
                    <a:pt x="7620" y="292099"/>
                  </a:moveTo>
                  <a:lnTo>
                    <a:pt x="0" y="292099"/>
                  </a:lnTo>
                  <a:lnTo>
                    <a:pt x="0" y="336549"/>
                  </a:lnTo>
                  <a:lnTo>
                    <a:pt x="7620" y="336549"/>
                  </a:lnTo>
                  <a:lnTo>
                    <a:pt x="7620" y="292099"/>
                  </a:lnTo>
                  <a:close/>
                </a:path>
                <a:path w="7619" h="693420">
                  <a:moveTo>
                    <a:pt x="7620" y="336549"/>
                  </a:moveTo>
                  <a:lnTo>
                    <a:pt x="0" y="336549"/>
                  </a:lnTo>
                  <a:lnTo>
                    <a:pt x="0" y="463549"/>
                  </a:lnTo>
                  <a:lnTo>
                    <a:pt x="7620" y="463549"/>
                  </a:lnTo>
                  <a:lnTo>
                    <a:pt x="7620" y="336549"/>
                  </a:lnTo>
                  <a:close/>
                </a:path>
                <a:path w="7619" h="693420">
                  <a:moveTo>
                    <a:pt x="7620" y="463549"/>
                  </a:moveTo>
                  <a:lnTo>
                    <a:pt x="0" y="463549"/>
                  </a:lnTo>
                  <a:lnTo>
                    <a:pt x="0" y="468629"/>
                  </a:lnTo>
                  <a:lnTo>
                    <a:pt x="7620" y="468629"/>
                  </a:lnTo>
                  <a:lnTo>
                    <a:pt x="7620" y="463549"/>
                  </a:lnTo>
                  <a:close/>
                </a:path>
                <a:path w="7619" h="693420">
                  <a:moveTo>
                    <a:pt x="7620" y="468629"/>
                  </a:moveTo>
                  <a:lnTo>
                    <a:pt x="0" y="468629"/>
                  </a:lnTo>
                  <a:lnTo>
                    <a:pt x="0" y="476249"/>
                  </a:lnTo>
                  <a:lnTo>
                    <a:pt x="7620" y="476249"/>
                  </a:lnTo>
                  <a:lnTo>
                    <a:pt x="7620" y="468629"/>
                  </a:lnTo>
                  <a:close/>
                </a:path>
                <a:path w="7619" h="693420">
                  <a:moveTo>
                    <a:pt x="7620" y="476249"/>
                  </a:moveTo>
                  <a:lnTo>
                    <a:pt x="0" y="476249"/>
                  </a:lnTo>
                  <a:lnTo>
                    <a:pt x="0" y="482599"/>
                  </a:lnTo>
                  <a:lnTo>
                    <a:pt x="7620" y="482599"/>
                  </a:lnTo>
                  <a:lnTo>
                    <a:pt x="7620" y="476249"/>
                  </a:lnTo>
                  <a:close/>
                </a:path>
                <a:path w="7619" h="693420">
                  <a:moveTo>
                    <a:pt x="7620" y="482599"/>
                  </a:moveTo>
                  <a:lnTo>
                    <a:pt x="0" y="482599"/>
                  </a:lnTo>
                  <a:lnTo>
                    <a:pt x="0" y="488949"/>
                  </a:lnTo>
                  <a:lnTo>
                    <a:pt x="7620" y="488949"/>
                  </a:lnTo>
                  <a:lnTo>
                    <a:pt x="7620" y="482599"/>
                  </a:lnTo>
                  <a:close/>
                </a:path>
                <a:path w="7619" h="693420">
                  <a:moveTo>
                    <a:pt x="7620" y="488949"/>
                  </a:moveTo>
                  <a:lnTo>
                    <a:pt x="0" y="488949"/>
                  </a:lnTo>
                  <a:lnTo>
                    <a:pt x="0" y="495299"/>
                  </a:lnTo>
                  <a:lnTo>
                    <a:pt x="7620" y="495299"/>
                  </a:lnTo>
                  <a:lnTo>
                    <a:pt x="7620" y="488949"/>
                  </a:lnTo>
                  <a:close/>
                </a:path>
                <a:path w="7619" h="693420">
                  <a:moveTo>
                    <a:pt x="7620" y="495299"/>
                  </a:moveTo>
                  <a:lnTo>
                    <a:pt x="0" y="495299"/>
                  </a:lnTo>
                  <a:lnTo>
                    <a:pt x="0" y="501649"/>
                  </a:lnTo>
                  <a:lnTo>
                    <a:pt x="7620" y="501649"/>
                  </a:lnTo>
                  <a:lnTo>
                    <a:pt x="7620" y="495299"/>
                  </a:lnTo>
                  <a:close/>
                </a:path>
                <a:path w="7619" h="693420">
                  <a:moveTo>
                    <a:pt x="7620" y="501649"/>
                  </a:moveTo>
                  <a:lnTo>
                    <a:pt x="0" y="501649"/>
                  </a:lnTo>
                  <a:lnTo>
                    <a:pt x="0" y="507999"/>
                  </a:lnTo>
                  <a:lnTo>
                    <a:pt x="7620" y="507999"/>
                  </a:lnTo>
                  <a:lnTo>
                    <a:pt x="7620" y="501649"/>
                  </a:lnTo>
                  <a:close/>
                </a:path>
                <a:path w="7619" h="693420">
                  <a:moveTo>
                    <a:pt x="7620" y="507999"/>
                  </a:moveTo>
                  <a:lnTo>
                    <a:pt x="0" y="507999"/>
                  </a:lnTo>
                  <a:lnTo>
                    <a:pt x="0" y="514349"/>
                  </a:lnTo>
                  <a:lnTo>
                    <a:pt x="7620" y="514349"/>
                  </a:lnTo>
                  <a:lnTo>
                    <a:pt x="7620" y="507999"/>
                  </a:lnTo>
                  <a:close/>
                </a:path>
                <a:path w="7619" h="693420">
                  <a:moveTo>
                    <a:pt x="7620" y="514349"/>
                  </a:moveTo>
                  <a:lnTo>
                    <a:pt x="0" y="514349"/>
                  </a:lnTo>
                  <a:lnTo>
                    <a:pt x="0" y="520699"/>
                  </a:lnTo>
                  <a:lnTo>
                    <a:pt x="7620" y="520699"/>
                  </a:lnTo>
                  <a:lnTo>
                    <a:pt x="7620" y="514349"/>
                  </a:lnTo>
                  <a:close/>
                </a:path>
                <a:path w="7619" h="693420">
                  <a:moveTo>
                    <a:pt x="7620" y="520699"/>
                  </a:moveTo>
                  <a:lnTo>
                    <a:pt x="0" y="520699"/>
                  </a:lnTo>
                  <a:lnTo>
                    <a:pt x="0" y="527049"/>
                  </a:lnTo>
                  <a:lnTo>
                    <a:pt x="7620" y="527049"/>
                  </a:lnTo>
                  <a:lnTo>
                    <a:pt x="7620" y="520699"/>
                  </a:lnTo>
                  <a:close/>
                </a:path>
                <a:path w="7619" h="693420">
                  <a:moveTo>
                    <a:pt x="7620" y="527049"/>
                  </a:moveTo>
                  <a:lnTo>
                    <a:pt x="0" y="527049"/>
                  </a:lnTo>
                  <a:lnTo>
                    <a:pt x="0" y="533399"/>
                  </a:lnTo>
                  <a:lnTo>
                    <a:pt x="7620" y="533399"/>
                  </a:lnTo>
                  <a:lnTo>
                    <a:pt x="7620" y="527049"/>
                  </a:lnTo>
                  <a:close/>
                </a:path>
                <a:path w="7619" h="693420">
                  <a:moveTo>
                    <a:pt x="7620" y="533399"/>
                  </a:moveTo>
                  <a:lnTo>
                    <a:pt x="0" y="533399"/>
                  </a:lnTo>
                  <a:lnTo>
                    <a:pt x="0" y="539749"/>
                  </a:lnTo>
                  <a:lnTo>
                    <a:pt x="7620" y="539749"/>
                  </a:lnTo>
                  <a:lnTo>
                    <a:pt x="7620" y="533399"/>
                  </a:lnTo>
                  <a:close/>
                </a:path>
                <a:path w="7619" h="693420">
                  <a:moveTo>
                    <a:pt x="7620" y="539749"/>
                  </a:moveTo>
                  <a:lnTo>
                    <a:pt x="0" y="539749"/>
                  </a:lnTo>
                  <a:lnTo>
                    <a:pt x="0" y="546099"/>
                  </a:lnTo>
                  <a:lnTo>
                    <a:pt x="7620" y="546099"/>
                  </a:lnTo>
                  <a:lnTo>
                    <a:pt x="7620" y="539749"/>
                  </a:lnTo>
                  <a:close/>
                </a:path>
                <a:path w="7619" h="693420">
                  <a:moveTo>
                    <a:pt x="7620" y="546099"/>
                  </a:moveTo>
                  <a:lnTo>
                    <a:pt x="0" y="546099"/>
                  </a:lnTo>
                  <a:lnTo>
                    <a:pt x="0" y="552449"/>
                  </a:lnTo>
                  <a:lnTo>
                    <a:pt x="7620" y="552449"/>
                  </a:lnTo>
                  <a:lnTo>
                    <a:pt x="7620" y="546099"/>
                  </a:lnTo>
                  <a:close/>
                </a:path>
                <a:path w="7619" h="693420">
                  <a:moveTo>
                    <a:pt x="7620" y="552449"/>
                  </a:moveTo>
                  <a:lnTo>
                    <a:pt x="0" y="552449"/>
                  </a:lnTo>
                  <a:lnTo>
                    <a:pt x="0" y="558799"/>
                  </a:lnTo>
                  <a:lnTo>
                    <a:pt x="7620" y="558799"/>
                  </a:lnTo>
                  <a:lnTo>
                    <a:pt x="7620" y="552449"/>
                  </a:lnTo>
                  <a:close/>
                </a:path>
                <a:path w="7619" h="693420">
                  <a:moveTo>
                    <a:pt x="7620" y="558799"/>
                  </a:moveTo>
                  <a:lnTo>
                    <a:pt x="0" y="558799"/>
                  </a:lnTo>
                  <a:lnTo>
                    <a:pt x="0" y="565149"/>
                  </a:lnTo>
                  <a:lnTo>
                    <a:pt x="7620" y="565149"/>
                  </a:lnTo>
                  <a:lnTo>
                    <a:pt x="7620" y="558799"/>
                  </a:lnTo>
                  <a:close/>
                </a:path>
                <a:path w="7619" h="693420">
                  <a:moveTo>
                    <a:pt x="7620" y="565149"/>
                  </a:moveTo>
                  <a:lnTo>
                    <a:pt x="0" y="565149"/>
                  </a:lnTo>
                  <a:lnTo>
                    <a:pt x="0" y="571499"/>
                  </a:lnTo>
                  <a:lnTo>
                    <a:pt x="7620" y="571499"/>
                  </a:lnTo>
                  <a:lnTo>
                    <a:pt x="7620" y="565149"/>
                  </a:lnTo>
                  <a:close/>
                </a:path>
                <a:path w="7619" h="693420">
                  <a:moveTo>
                    <a:pt x="7620" y="571499"/>
                  </a:moveTo>
                  <a:lnTo>
                    <a:pt x="0" y="571499"/>
                  </a:lnTo>
                  <a:lnTo>
                    <a:pt x="0" y="577849"/>
                  </a:lnTo>
                  <a:lnTo>
                    <a:pt x="7620" y="577849"/>
                  </a:lnTo>
                  <a:lnTo>
                    <a:pt x="7620" y="571499"/>
                  </a:lnTo>
                  <a:close/>
                </a:path>
                <a:path w="7619" h="693420">
                  <a:moveTo>
                    <a:pt x="7620" y="577849"/>
                  </a:moveTo>
                  <a:lnTo>
                    <a:pt x="0" y="577849"/>
                  </a:lnTo>
                  <a:lnTo>
                    <a:pt x="0" y="584199"/>
                  </a:lnTo>
                  <a:lnTo>
                    <a:pt x="7620" y="584199"/>
                  </a:lnTo>
                  <a:lnTo>
                    <a:pt x="7620" y="577849"/>
                  </a:lnTo>
                  <a:close/>
                </a:path>
                <a:path w="7619" h="693420">
                  <a:moveTo>
                    <a:pt x="7620" y="584199"/>
                  </a:moveTo>
                  <a:lnTo>
                    <a:pt x="0" y="584199"/>
                  </a:lnTo>
                  <a:lnTo>
                    <a:pt x="0" y="590549"/>
                  </a:lnTo>
                  <a:lnTo>
                    <a:pt x="7620" y="590549"/>
                  </a:lnTo>
                  <a:lnTo>
                    <a:pt x="7620" y="584199"/>
                  </a:lnTo>
                  <a:close/>
                </a:path>
                <a:path w="7619" h="693420">
                  <a:moveTo>
                    <a:pt x="7620" y="590549"/>
                  </a:moveTo>
                  <a:lnTo>
                    <a:pt x="0" y="590549"/>
                  </a:lnTo>
                  <a:lnTo>
                    <a:pt x="0" y="596899"/>
                  </a:lnTo>
                  <a:lnTo>
                    <a:pt x="7620" y="596899"/>
                  </a:lnTo>
                  <a:lnTo>
                    <a:pt x="7620" y="590549"/>
                  </a:lnTo>
                  <a:close/>
                </a:path>
                <a:path w="7619" h="693420">
                  <a:moveTo>
                    <a:pt x="7620" y="596899"/>
                  </a:moveTo>
                  <a:lnTo>
                    <a:pt x="0" y="596899"/>
                  </a:lnTo>
                  <a:lnTo>
                    <a:pt x="0" y="603249"/>
                  </a:lnTo>
                  <a:lnTo>
                    <a:pt x="7620" y="603249"/>
                  </a:lnTo>
                  <a:lnTo>
                    <a:pt x="7620" y="596899"/>
                  </a:lnTo>
                  <a:close/>
                </a:path>
                <a:path w="7619" h="693420">
                  <a:moveTo>
                    <a:pt x="7620" y="603249"/>
                  </a:moveTo>
                  <a:lnTo>
                    <a:pt x="0" y="603249"/>
                  </a:lnTo>
                  <a:lnTo>
                    <a:pt x="0" y="609599"/>
                  </a:lnTo>
                  <a:lnTo>
                    <a:pt x="7620" y="609599"/>
                  </a:lnTo>
                  <a:lnTo>
                    <a:pt x="7620" y="603249"/>
                  </a:lnTo>
                  <a:close/>
                </a:path>
                <a:path w="7619" h="693420">
                  <a:moveTo>
                    <a:pt x="7620" y="609599"/>
                  </a:moveTo>
                  <a:lnTo>
                    <a:pt x="0" y="609599"/>
                  </a:lnTo>
                  <a:lnTo>
                    <a:pt x="0" y="615949"/>
                  </a:lnTo>
                  <a:lnTo>
                    <a:pt x="7620" y="615949"/>
                  </a:lnTo>
                  <a:lnTo>
                    <a:pt x="7620" y="609599"/>
                  </a:lnTo>
                  <a:close/>
                </a:path>
                <a:path w="7619" h="693420">
                  <a:moveTo>
                    <a:pt x="7620" y="615949"/>
                  </a:moveTo>
                  <a:lnTo>
                    <a:pt x="0" y="615949"/>
                  </a:lnTo>
                  <a:lnTo>
                    <a:pt x="0" y="622299"/>
                  </a:lnTo>
                  <a:lnTo>
                    <a:pt x="7620" y="622299"/>
                  </a:lnTo>
                  <a:lnTo>
                    <a:pt x="7620" y="615949"/>
                  </a:lnTo>
                  <a:close/>
                </a:path>
                <a:path w="7619" h="693420">
                  <a:moveTo>
                    <a:pt x="7620" y="622299"/>
                  </a:moveTo>
                  <a:lnTo>
                    <a:pt x="0" y="622299"/>
                  </a:lnTo>
                  <a:lnTo>
                    <a:pt x="0" y="628649"/>
                  </a:lnTo>
                  <a:lnTo>
                    <a:pt x="7620" y="628649"/>
                  </a:lnTo>
                  <a:lnTo>
                    <a:pt x="7620" y="622299"/>
                  </a:lnTo>
                  <a:close/>
                </a:path>
                <a:path w="7619" h="693420">
                  <a:moveTo>
                    <a:pt x="7620" y="628649"/>
                  </a:moveTo>
                  <a:lnTo>
                    <a:pt x="0" y="628649"/>
                  </a:lnTo>
                  <a:lnTo>
                    <a:pt x="0" y="634999"/>
                  </a:lnTo>
                  <a:lnTo>
                    <a:pt x="7620" y="634999"/>
                  </a:lnTo>
                  <a:lnTo>
                    <a:pt x="7620" y="628649"/>
                  </a:lnTo>
                  <a:close/>
                </a:path>
                <a:path w="7619" h="693420">
                  <a:moveTo>
                    <a:pt x="7620" y="634999"/>
                  </a:moveTo>
                  <a:lnTo>
                    <a:pt x="0" y="634999"/>
                  </a:lnTo>
                  <a:lnTo>
                    <a:pt x="0" y="641349"/>
                  </a:lnTo>
                  <a:lnTo>
                    <a:pt x="7620" y="641349"/>
                  </a:lnTo>
                  <a:lnTo>
                    <a:pt x="7620" y="634999"/>
                  </a:lnTo>
                  <a:close/>
                </a:path>
                <a:path w="7619" h="693420">
                  <a:moveTo>
                    <a:pt x="7620" y="641349"/>
                  </a:moveTo>
                  <a:lnTo>
                    <a:pt x="0" y="641349"/>
                  </a:lnTo>
                  <a:lnTo>
                    <a:pt x="0" y="647699"/>
                  </a:lnTo>
                  <a:lnTo>
                    <a:pt x="7620" y="647699"/>
                  </a:lnTo>
                  <a:lnTo>
                    <a:pt x="7620" y="641349"/>
                  </a:lnTo>
                  <a:close/>
                </a:path>
                <a:path w="7619" h="693420">
                  <a:moveTo>
                    <a:pt x="7620" y="647699"/>
                  </a:moveTo>
                  <a:lnTo>
                    <a:pt x="0" y="647699"/>
                  </a:lnTo>
                  <a:lnTo>
                    <a:pt x="0" y="654049"/>
                  </a:lnTo>
                  <a:lnTo>
                    <a:pt x="7620" y="654049"/>
                  </a:lnTo>
                  <a:lnTo>
                    <a:pt x="7620" y="647699"/>
                  </a:lnTo>
                  <a:close/>
                </a:path>
                <a:path w="7619" h="693420">
                  <a:moveTo>
                    <a:pt x="7620" y="654049"/>
                  </a:moveTo>
                  <a:lnTo>
                    <a:pt x="0" y="654049"/>
                  </a:lnTo>
                  <a:lnTo>
                    <a:pt x="0" y="660399"/>
                  </a:lnTo>
                  <a:lnTo>
                    <a:pt x="7620" y="660399"/>
                  </a:lnTo>
                  <a:lnTo>
                    <a:pt x="7620" y="654049"/>
                  </a:lnTo>
                  <a:close/>
                </a:path>
                <a:path w="7619" h="693420">
                  <a:moveTo>
                    <a:pt x="7620" y="660399"/>
                  </a:moveTo>
                  <a:lnTo>
                    <a:pt x="0" y="660399"/>
                  </a:lnTo>
                  <a:lnTo>
                    <a:pt x="0" y="666749"/>
                  </a:lnTo>
                  <a:lnTo>
                    <a:pt x="7620" y="666749"/>
                  </a:lnTo>
                  <a:lnTo>
                    <a:pt x="7620" y="660399"/>
                  </a:lnTo>
                  <a:close/>
                </a:path>
                <a:path w="7619" h="693420">
                  <a:moveTo>
                    <a:pt x="7620" y="666749"/>
                  </a:moveTo>
                  <a:lnTo>
                    <a:pt x="0" y="666749"/>
                  </a:lnTo>
                  <a:lnTo>
                    <a:pt x="0" y="673099"/>
                  </a:lnTo>
                  <a:lnTo>
                    <a:pt x="7620" y="673099"/>
                  </a:lnTo>
                  <a:lnTo>
                    <a:pt x="7620" y="666749"/>
                  </a:lnTo>
                  <a:close/>
                </a:path>
                <a:path w="7619" h="693420">
                  <a:moveTo>
                    <a:pt x="7620" y="673099"/>
                  </a:moveTo>
                  <a:lnTo>
                    <a:pt x="0" y="673099"/>
                  </a:lnTo>
                  <a:lnTo>
                    <a:pt x="0" y="679449"/>
                  </a:lnTo>
                  <a:lnTo>
                    <a:pt x="7620" y="679449"/>
                  </a:lnTo>
                  <a:lnTo>
                    <a:pt x="7620" y="673099"/>
                  </a:lnTo>
                  <a:close/>
                </a:path>
                <a:path w="7619" h="693420">
                  <a:moveTo>
                    <a:pt x="7620" y="679449"/>
                  </a:moveTo>
                  <a:lnTo>
                    <a:pt x="0" y="679449"/>
                  </a:lnTo>
                  <a:lnTo>
                    <a:pt x="0" y="685799"/>
                  </a:lnTo>
                  <a:lnTo>
                    <a:pt x="7620" y="685799"/>
                  </a:lnTo>
                  <a:lnTo>
                    <a:pt x="7620" y="679449"/>
                  </a:lnTo>
                  <a:close/>
                </a:path>
                <a:path w="7619" h="693420">
                  <a:moveTo>
                    <a:pt x="7620" y="685799"/>
                  </a:moveTo>
                  <a:lnTo>
                    <a:pt x="0" y="685799"/>
                  </a:lnTo>
                  <a:lnTo>
                    <a:pt x="0" y="690879"/>
                  </a:lnTo>
                  <a:lnTo>
                    <a:pt x="2540" y="690879"/>
                  </a:lnTo>
                  <a:lnTo>
                    <a:pt x="2540" y="692149"/>
                  </a:lnTo>
                  <a:lnTo>
                    <a:pt x="7620" y="692149"/>
                  </a:lnTo>
                  <a:lnTo>
                    <a:pt x="7620" y="685799"/>
                  </a:lnTo>
                  <a:close/>
                </a:path>
                <a:path w="7619" h="693420">
                  <a:moveTo>
                    <a:pt x="7620" y="692149"/>
                  </a:moveTo>
                  <a:lnTo>
                    <a:pt x="5080" y="692149"/>
                  </a:lnTo>
                  <a:lnTo>
                    <a:pt x="5080" y="693419"/>
                  </a:lnTo>
                  <a:lnTo>
                    <a:pt x="7620" y="693419"/>
                  </a:lnTo>
                  <a:lnTo>
                    <a:pt x="7620" y="692149"/>
                  </a:lnTo>
                  <a:close/>
                </a:path>
              </a:pathLst>
            </a:custGeom>
            <a:solidFill>
              <a:srgbClr val="2F00F8"/>
            </a:solidFill>
          </p:spPr>
          <p:txBody>
            <a:bodyPr bIns="0" lIns="0" rIns="0" rtlCol="0" tIns="0" wrap="square"/>
            <a:p/>
          </p:txBody>
        </p:sp>
        <p:sp>
          <p:nvSpPr>
            <p:cNvPr id="1049458" name="object 752"/>
            <p:cNvSpPr/>
            <p:nvPr/>
          </p:nvSpPr>
          <p:spPr>
            <a:xfrm>
              <a:off x="3049270" y="4475479"/>
              <a:ext cx="7620" cy="688340"/>
            </a:xfrm>
            <a:custGeom>
              <a:avLst/>
              <a:ahLst/>
              <a:rect l="l" t="t" r="r" b="b"/>
              <a:pathLst>
                <a:path w="7619" h="688339">
                  <a:moveTo>
                    <a:pt x="7619" y="0"/>
                  </a:moveTo>
                  <a:lnTo>
                    <a:pt x="5080" y="0"/>
                  </a:lnTo>
                  <a:lnTo>
                    <a:pt x="5080" y="1270"/>
                  </a:lnTo>
                  <a:lnTo>
                    <a:pt x="1269" y="1270"/>
                  </a:lnTo>
                  <a:lnTo>
                    <a:pt x="1269" y="2540"/>
                  </a:lnTo>
                  <a:lnTo>
                    <a:pt x="0" y="2540"/>
                  </a:lnTo>
                  <a:lnTo>
                    <a:pt x="0" y="3810"/>
                  </a:lnTo>
                  <a:lnTo>
                    <a:pt x="7619" y="3810"/>
                  </a:lnTo>
                  <a:lnTo>
                    <a:pt x="7619" y="0"/>
                  </a:lnTo>
                  <a:close/>
                </a:path>
                <a:path w="7619" h="688339">
                  <a:moveTo>
                    <a:pt x="7619" y="3810"/>
                  </a:moveTo>
                  <a:lnTo>
                    <a:pt x="0" y="3810"/>
                  </a:lnTo>
                  <a:lnTo>
                    <a:pt x="0" y="10160"/>
                  </a:lnTo>
                  <a:lnTo>
                    <a:pt x="7619" y="10160"/>
                  </a:lnTo>
                  <a:lnTo>
                    <a:pt x="7619" y="3810"/>
                  </a:lnTo>
                  <a:close/>
                </a:path>
                <a:path w="7619" h="688339">
                  <a:moveTo>
                    <a:pt x="7619" y="10160"/>
                  </a:moveTo>
                  <a:lnTo>
                    <a:pt x="0" y="10160"/>
                  </a:lnTo>
                  <a:lnTo>
                    <a:pt x="0" y="16510"/>
                  </a:lnTo>
                  <a:lnTo>
                    <a:pt x="7619" y="16510"/>
                  </a:lnTo>
                  <a:lnTo>
                    <a:pt x="7619" y="10160"/>
                  </a:lnTo>
                  <a:close/>
                </a:path>
                <a:path w="7619" h="688339">
                  <a:moveTo>
                    <a:pt x="7619" y="16510"/>
                  </a:moveTo>
                  <a:lnTo>
                    <a:pt x="0" y="16510"/>
                  </a:lnTo>
                  <a:lnTo>
                    <a:pt x="0" y="22860"/>
                  </a:lnTo>
                  <a:lnTo>
                    <a:pt x="7619" y="22860"/>
                  </a:lnTo>
                  <a:lnTo>
                    <a:pt x="7619" y="16510"/>
                  </a:lnTo>
                  <a:close/>
                </a:path>
                <a:path w="7619" h="688339">
                  <a:moveTo>
                    <a:pt x="7619" y="22860"/>
                  </a:moveTo>
                  <a:lnTo>
                    <a:pt x="0" y="22860"/>
                  </a:lnTo>
                  <a:lnTo>
                    <a:pt x="0" y="29210"/>
                  </a:lnTo>
                  <a:lnTo>
                    <a:pt x="7619" y="29210"/>
                  </a:lnTo>
                  <a:lnTo>
                    <a:pt x="7619" y="22860"/>
                  </a:lnTo>
                  <a:close/>
                </a:path>
                <a:path w="7619" h="688339">
                  <a:moveTo>
                    <a:pt x="7619" y="29210"/>
                  </a:moveTo>
                  <a:lnTo>
                    <a:pt x="0" y="29210"/>
                  </a:lnTo>
                  <a:lnTo>
                    <a:pt x="0" y="35560"/>
                  </a:lnTo>
                  <a:lnTo>
                    <a:pt x="7619" y="35560"/>
                  </a:lnTo>
                  <a:lnTo>
                    <a:pt x="7619" y="29210"/>
                  </a:lnTo>
                  <a:close/>
                </a:path>
                <a:path w="7619" h="688339">
                  <a:moveTo>
                    <a:pt x="7619" y="35560"/>
                  </a:moveTo>
                  <a:lnTo>
                    <a:pt x="0" y="35560"/>
                  </a:lnTo>
                  <a:lnTo>
                    <a:pt x="0" y="41910"/>
                  </a:lnTo>
                  <a:lnTo>
                    <a:pt x="7619" y="41910"/>
                  </a:lnTo>
                  <a:lnTo>
                    <a:pt x="7619" y="35560"/>
                  </a:lnTo>
                  <a:close/>
                </a:path>
                <a:path w="7619" h="688339">
                  <a:moveTo>
                    <a:pt x="7619" y="41910"/>
                  </a:moveTo>
                  <a:lnTo>
                    <a:pt x="0" y="41910"/>
                  </a:lnTo>
                  <a:lnTo>
                    <a:pt x="0" y="48260"/>
                  </a:lnTo>
                  <a:lnTo>
                    <a:pt x="7619" y="48260"/>
                  </a:lnTo>
                  <a:lnTo>
                    <a:pt x="7619" y="41910"/>
                  </a:lnTo>
                  <a:close/>
                </a:path>
                <a:path w="7619" h="688339">
                  <a:moveTo>
                    <a:pt x="7619" y="48260"/>
                  </a:moveTo>
                  <a:lnTo>
                    <a:pt x="0" y="48260"/>
                  </a:lnTo>
                  <a:lnTo>
                    <a:pt x="0" y="54610"/>
                  </a:lnTo>
                  <a:lnTo>
                    <a:pt x="7619" y="54610"/>
                  </a:lnTo>
                  <a:lnTo>
                    <a:pt x="7619" y="48260"/>
                  </a:lnTo>
                  <a:close/>
                </a:path>
                <a:path w="7619" h="688339">
                  <a:moveTo>
                    <a:pt x="7619" y="54610"/>
                  </a:moveTo>
                  <a:lnTo>
                    <a:pt x="0" y="54610"/>
                  </a:lnTo>
                  <a:lnTo>
                    <a:pt x="0" y="60960"/>
                  </a:lnTo>
                  <a:lnTo>
                    <a:pt x="7619" y="60960"/>
                  </a:lnTo>
                  <a:lnTo>
                    <a:pt x="7619" y="54610"/>
                  </a:lnTo>
                  <a:close/>
                </a:path>
                <a:path w="7619" h="688339">
                  <a:moveTo>
                    <a:pt x="7619" y="60960"/>
                  </a:moveTo>
                  <a:lnTo>
                    <a:pt x="0" y="60960"/>
                  </a:lnTo>
                  <a:lnTo>
                    <a:pt x="0" y="67310"/>
                  </a:lnTo>
                  <a:lnTo>
                    <a:pt x="7619" y="67310"/>
                  </a:lnTo>
                  <a:lnTo>
                    <a:pt x="7619" y="60960"/>
                  </a:lnTo>
                  <a:close/>
                </a:path>
                <a:path w="7619" h="688339">
                  <a:moveTo>
                    <a:pt x="7619" y="67310"/>
                  </a:moveTo>
                  <a:lnTo>
                    <a:pt x="0" y="67310"/>
                  </a:lnTo>
                  <a:lnTo>
                    <a:pt x="0" y="73660"/>
                  </a:lnTo>
                  <a:lnTo>
                    <a:pt x="7619" y="73660"/>
                  </a:lnTo>
                  <a:lnTo>
                    <a:pt x="7619" y="67310"/>
                  </a:lnTo>
                  <a:close/>
                </a:path>
                <a:path w="7619" h="688339">
                  <a:moveTo>
                    <a:pt x="7619" y="73660"/>
                  </a:moveTo>
                  <a:lnTo>
                    <a:pt x="0" y="73660"/>
                  </a:lnTo>
                  <a:lnTo>
                    <a:pt x="0" y="80010"/>
                  </a:lnTo>
                  <a:lnTo>
                    <a:pt x="7619" y="80010"/>
                  </a:lnTo>
                  <a:lnTo>
                    <a:pt x="7619" y="73660"/>
                  </a:lnTo>
                  <a:close/>
                </a:path>
                <a:path w="7619" h="688339">
                  <a:moveTo>
                    <a:pt x="7619" y="80010"/>
                  </a:moveTo>
                  <a:lnTo>
                    <a:pt x="0" y="80010"/>
                  </a:lnTo>
                  <a:lnTo>
                    <a:pt x="0" y="86360"/>
                  </a:lnTo>
                  <a:lnTo>
                    <a:pt x="7619" y="86360"/>
                  </a:lnTo>
                  <a:lnTo>
                    <a:pt x="7619" y="80010"/>
                  </a:lnTo>
                  <a:close/>
                </a:path>
                <a:path w="7619" h="688339">
                  <a:moveTo>
                    <a:pt x="7619" y="86360"/>
                  </a:moveTo>
                  <a:lnTo>
                    <a:pt x="0" y="86360"/>
                  </a:lnTo>
                  <a:lnTo>
                    <a:pt x="0" y="92710"/>
                  </a:lnTo>
                  <a:lnTo>
                    <a:pt x="7619" y="92710"/>
                  </a:lnTo>
                  <a:lnTo>
                    <a:pt x="7619" y="86360"/>
                  </a:lnTo>
                  <a:close/>
                </a:path>
                <a:path w="7619" h="688339">
                  <a:moveTo>
                    <a:pt x="7619" y="92710"/>
                  </a:moveTo>
                  <a:lnTo>
                    <a:pt x="0" y="92710"/>
                  </a:lnTo>
                  <a:lnTo>
                    <a:pt x="0" y="99060"/>
                  </a:lnTo>
                  <a:lnTo>
                    <a:pt x="7619" y="99060"/>
                  </a:lnTo>
                  <a:lnTo>
                    <a:pt x="7619" y="92710"/>
                  </a:lnTo>
                  <a:close/>
                </a:path>
                <a:path w="7619" h="688339">
                  <a:moveTo>
                    <a:pt x="7619" y="99060"/>
                  </a:moveTo>
                  <a:lnTo>
                    <a:pt x="0" y="99060"/>
                  </a:lnTo>
                  <a:lnTo>
                    <a:pt x="0" y="105410"/>
                  </a:lnTo>
                  <a:lnTo>
                    <a:pt x="7619" y="105410"/>
                  </a:lnTo>
                  <a:lnTo>
                    <a:pt x="7619" y="99060"/>
                  </a:lnTo>
                  <a:close/>
                </a:path>
                <a:path w="7619" h="688339">
                  <a:moveTo>
                    <a:pt x="7619" y="105410"/>
                  </a:moveTo>
                  <a:lnTo>
                    <a:pt x="0" y="105410"/>
                  </a:lnTo>
                  <a:lnTo>
                    <a:pt x="0" y="111760"/>
                  </a:lnTo>
                  <a:lnTo>
                    <a:pt x="7619" y="111760"/>
                  </a:lnTo>
                  <a:lnTo>
                    <a:pt x="7619" y="105410"/>
                  </a:lnTo>
                  <a:close/>
                </a:path>
                <a:path w="7619" h="688339">
                  <a:moveTo>
                    <a:pt x="7619" y="111760"/>
                  </a:moveTo>
                  <a:lnTo>
                    <a:pt x="0" y="111760"/>
                  </a:lnTo>
                  <a:lnTo>
                    <a:pt x="0" y="118110"/>
                  </a:lnTo>
                  <a:lnTo>
                    <a:pt x="7619" y="118110"/>
                  </a:lnTo>
                  <a:lnTo>
                    <a:pt x="7619" y="111760"/>
                  </a:lnTo>
                  <a:close/>
                </a:path>
                <a:path w="7619" h="688339">
                  <a:moveTo>
                    <a:pt x="7619" y="118110"/>
                  </a:moveTo>
                  <a:lnTo>
                    <a:pt x="0" y="118110"/>
                  </a:lnTo>
                  <a:lnTo>
                    <a:pt x="0" y="124460"/>
                  </a:lnTo>
                  <a:lnTo>
                    <a:pt x="7619" y="124460"/>
                  </a:lnTo>
                  <a:lnTo>
                    <a:pt x="7619" y="118110"/>
                  </a:lnTo>
                  <a:close/>
                </a:path>
                <a:path w="7619" h="688339">
                  <a:moveTo>
                    <a:pt x="7619" y="124460"/>
                  </a:moveTo>
                  <a:lnTo>
                    <a:pt x="0" y="124460"/>
                  </a:lnTo>
                  <a:lnTo>
                    <a:pt x="0" y="130810"/>
                  </a:lnTo>
                  <a:lnTo>
                    <a:pt x="7619" y="130810"/>
                  </a:lnTo>
                  <a:lnTo>
                    <a:pt x="7619" y="124460"/>
                  </a:lnTo>
                  <a:close/>
                </a:path>
                <a:path w="7619" h="688339">
                  <a:moveTo>
                    <a:pt x="7619" y="130810"/>
                  </a:moveTo>
                  <a:lnTo>
                    <a:pt x="0" y="130810"/>
                  </a:lnTo>
                  <a:lnTo>
                    <a:pt x="0" y="137160"/>
                  </a:lnTo>
                  <a:lnTo>
                    <a:pt x="7619" y="137160"/>
                  </a:lnTo>
                  <a:lnTo>
                    <a:pt x="7619" y="130810"/>
                  </a:lnTo>
                  <a:close/>
                </a:path>
                <a:path w="7619" h="688339">
                  <a:moveTo>
                    <a:pt x="7619" y="137160"/>
                  </a:moveTo>
                  <a:lnTo>
                    <a:pt x="0" y="137160"/>
                  </a:lnTo>
                  <a:lnTo>
                    <a:pt x="0" y="143510"/>
                  </a:lnTo>
                  <a:lnTo>
                    <a:pt x="7619" y="143510"/>
                  </a:lnTo>
                  <a:lnTo>
                    <a:pt x="7619" y="137160"/>
                  </a:lnTo>
                  <a:close/>
                </a:path>
                <a:path w="7619" h="688339">
                  <a:moveTo>
                    <a:pt x="7619" y="143510"/>
                  </a:moveTo>
                  <a:lnTo>
                    <a:pt x="0" y="143510"/>
                  </a:lnTo>
                  <a:lnTo>
                    <a:pt x="0" y="149860"/>
                  </a:lnTo>
                  <a:lnTo>
                    <a:pt x="7619" y="149860"/>
                  </a:lnTo>
                  <a:lnTo>
                    <a:pt x="7619" y="143510"/>
                  </a:lnTo>
                  <a:close/>
                </a:path>
                <a:path w="7619" h="688339">
                  <a:moveTo>
                    <a:pt x="7619" y="149860"/>
                  </a:moveTo>
                  <a:lnTo>
                    <a:pt x="0" y="149860"/>
                  </a:lnTo>
                  <a:lnTo>
                    <a:pt x="0" y="156210"/>
                  </a:lnTo>
                  <a:lnTo>
                    <a:pt x="7619" y="156210"/>
                  </a:lnTo>
                  <a:lnTo>
                    <a:pt x="7619" y="149860"/>
                  </a:lnTo>
                  <a:close/>
                </a:path>
                <a:path w="7619" h="688339">
                  <a:moveTo>
                    <a:pt x="7619" y="156210"/>
                  </a:moveTo>
                  <a:lnTo>
                    <a:pt x="0" y="156210"/>
                  </a:lnTo>
                  <a:lnTo>
                    <a:pt x="0" y="162560"/>
                  </a:lnTo>
                  <a:lnTo>
                    <a:pt x="7619" y="162560"/>
                  </a:lnTo>
                  <a:lnTo>
                    <a:pt x="7619" y="156210"/>
                  </a:lnTo>
                  <a:close/>
                </a:path>
                <a:path w="7619" h="688339">
                  <a:moveTo>
                    <a:pt x="7619" y="162560"/>
                  </a:moveTo>
                  <a:lnTo>
                    <a:pt x="0" y="162560"/>
                  </a:lnTo>
                  <a:lnTo>
                    <a:pt x="0" y="168910"/>
                  </a:lnTo>
                  <a:lnTo>
                    <a:pt x="7619" y="168910"/>
                  </a:lnTo>
                  <a:lnTo>
                    <a:pt x="7619" y="162560"/>
                  </a:lnTo>
                  <a:close/>
                </a:path>
                <a:path w="7619" h="688339">
                  <a:moveTo>
                    <a:pt x="7619" y="168910"/>
                  </a:moveTo>
                  <a:lnTo>
                    <a:pt x="0" y="168910"/>
                  </a:lnTo>
                  <a:lnTo>
                    <a:pt x="0" y="175260"/>
                  </a:lnTo>
                  <a:lnTo>
                    <a:pt x="7619" y="175260"/>
                  </a:lnTo>
                  <a:lnTo>
                    <a:pt x="7619" y="168910"/>
                  </a:lnTo>
                  <a:close/>
                </a:path>
                <a:path w="7619" h="688339">
                  <a:moveTo>
                    <a:pt x="7619" y="175260"/>
                  </a:moveTo>
                  <a:lnTo>
                    <a:pt x="0" y="175260"/>
                  </a:lnTo>
                  <a:lnTo>
                    <a:pt x="0" y="181610"/>
                  </a:lnTo>
                  <a:lnTo>
                    <a:pt x="7619" y="181610"/>
                  </a:lnTo>
                  <a:lnTo>
                    <a:pt x="7619" y="175260"/>
                  </a:lnTo>
                  <a:close/>
                </a:path>
                <a:path w="7619" h="688339">
                  <a:moveTo>
                    <a:pt x="7619" y="181610"/>
                  </a:moveTo>
                  <a:lnTo>
                    <a:pt x="0" y="181610"/>
                  </a:lnTo>
                  <a:lnTo>
                    <a:pt x="0" y="187960"/>
                  </a:lnTo>
                  <a:lnTo>
                    <a:pt x="7619" y="187960"/>
                  </a:lnTo>
                  <a:lnTo>
                    <a:pt x="7619" y="181610"/>
                  </a:lnTo>
                  <a:close/>
                </a:path>
                <a:path w="7619" h="688339">
                  <a:moveTo>
                    <a:pt x="7619" y="187960"/>
                  </a:moveTo>
                  <a:lnTo>
                    <a:pt x="0" y="187960"/>
                  </a:lnTo>
                  <a:lnTo>
                    <a:pt x="0" y="194310"/>
                  </a:lnTo>
                  <a:lnTo>
                    <a:pt x="7619" y="194310"/>
                  </a:lnTo>
                  <a:lnTo>
                    <a:pt x="7619" y="187960"/>
                  </a:lnTo>
                  <a:close/>
                </a:path>
                <a:path w="7619" h="688339">
                  <a:moveTo>
                    <a:pt x="7619" y="194310"/>
                  </a:moveTo>
                  <a:lnTo>
                    <a:pt x="0" y="194310"/>
                  </a:lnTo>
                  <a:lnTo>
                    <a:pt x="0" y="200660"/>
                  </a:lnTo>
                  <a:lnTo>
                    <a:pt x="7619" y="200660"/>
                  </a:lnTo>
                  <a:lnTo>
                    <a:pt x="7619" y="194310"/>
                  </a:lnTo>
                  <a:close/>
                </a:path>
                <a:path w="7619" h="688339">
                  <a:moveTo>
                    <a:pt x="7619" y="200660"/>
                  </a:moveTo>
                  <a:lnTo>
                    <a:pt x="0" y="200660"/>
                  </a:lnTo>
                  <a:lnTo>
                    <a:pt x="0" y="207010"/>
                  </a:lnTo>
                  <a:lnTo>
                    <a:pt x="7619" y="207010"/>
                  </a:lnTo>
                  <a:lnTo>
                    <a:pt x="7619" y="200660"/>
                  </a:lnTo>
                  <a:close/>
                </a:path>
                <a:path w="7619" h="688339">
                  <a:moveTo>
                    <a:pt x="7619" y="207010"/>
                  </a:moveTo>
                  <a:lnTo>
                    <a:pt x="0" y="207010"/>
                  </a:lnTo>
                  <a:lnTo>
                    <a:pt x="0" y="212090"/>
                  </a:lnTo>
                  <a:lnTo>
                    <a:pt x="7619" y="212090"/>
                  </a:lnTo>
                  <a:lnTo>
                    <a:pt x="7619" y="207010"/>
                  </a:lnTo>
                  <a:close/>
                </a:path>
                <a:path w="7619" h="688339">
                  <a:moveTo>
                    <a:pt x="7619" y="212090"/>
                  </a:moveTo>
                  <a:lnTo>
                    <a:pt x="0" y="212090"/>
                  </a:lnTo>
                  <a:lnTo>
                    <a:pt x="0" y="218440"/>
                  </a:lnTo>
                  <a:lnTo>
                    <a:pt x="7619" y="218440"/>
                  </a:lnTo>
                  <a:lnTo>
                    <a:pt x="7619" y="212090"/>
                  </a:lnTo>
                  <a:close/>
                </a:path>
                <a:path w="7619" h="688339">
                  <a:moveTo>
                    <a:pt x="7619" y="218440"/>
                  </a:moveTo>
                  <a:lnTo>
                    <a:pt x="0" y="218440"/>
                  </a:lnTo>
                  <a:lnTo>
                    <a:pt x="0" y="226060"/>
                  </a:lnTo>
                  <a:lnTo>
                    <a:pt x="7619" y="226060"/>
                  </a:lnTo>
                  <a:lnTo>
                    <a:pt x="7619" y="218440"/>
                  </a:lnTo>
                  <a:close/>
                </a:path>
                <a:path w="7619" h="688339">
                  <a:moveTo>
                    <a:pt x="7619" y="226060"/>
                  </a:moveTo>
                  <a:lnTo>
                    <a:pt x="0" y="226060"/>
                  </a:lnTo>
                  <a:lnTo>
                    <a:pt x="0" y="232410"/>
                  </a:lnTo>
                  <a:lnTo>
                    <a:pt x="7619" y="232410"/>
                  </a:lnTo>
                  <a:lnTo>
                    <a:pt x="7619" y="226060"/>
                  </a:lnTo>
                  <a:close/>
                </a:path>
                <a:path w="7619" h="688339">
                  <a:moveTo>
                    <a:pt x="7619" y="232410"/>
                  </a:moveTo>
                  <a:lnTo>
                    <a:pt x="0" y="232410"/>
                  </a:lnTo>
                  <a:lnTo>
                    <a:pt x="0" y="238760"/>
                  </a:lnTo>
                  <a:lnTo>
                    <a:pt x="7619" y="238760"/>
                  </a:lnTo>
                  <a:lnTo>
                    <a:pt x="7619" y="232410"/>
                  </a:lnTo>
                  <a:close/>
                </a:path>
                <a:path w="7619" h="688339">
                  <a:moveTo>
                    <a:pt x="7619" y="238760"/>
                  </a:moveTo>
                  <a:lnTo>
                    <a:pt x="0" y="238760"/>
                  </a:lnTo>
                  <a:lnTo>
                    <a:pt x="0" y="245110"/>
                  </a:lnTo>
                  <a:lnTo>
                    <a:pt x="7619" y="245110"/>
                  </a:lnTo>
                  <a:lnTo>
                    <a:pt x="7619" y="238760"/>
                  </a:lnTo>
                  <a:close/>
                </a:path>
                <a:path w="7619" h="688339">
                  <a:moveTo>
                    <a:pt x="7619" y="245110"/>
                  </a:moveTo>
                  <a:lnTo>
                    <a:pt x="0" y="245110"/>
                  </a:lnTo>
                  <a:lnTo>
                    <a:pt x="0" y="251460"/>
                  </a:lnTo>
                  <a:lnTo>
                    <a:pt x="7619" y="251460"/>
                  </a:lnTo>
                  <a:lnTo>
                    <a:pt x="7619" y="245110"/>
                  </a:lnTo>
                  <a:close/>
                </a:path>
                <a:path w="7619" h="688339">
                  <a:moveTo>
                    <a:pt x="7619" y="251460"/>
                  </a:moveTo>
                  <a:lnTo>
                    <a:pt x="0" y="251460"/>
                  </a:lnTo>
                  <a:lnTo>
                    <a:pt x="0" y="257810"/>
                  </a:lnTo>
                  <a:lnTo>
                    <a:pt x="7619" y="257810"/>
                  </a:lnTo>
                  <a:lnTo>
                    <a:pt x="7619" y="251460"/>
                  </a:lnTo>
                  <a:close/>
                </a:path>
                <a:path w="7619" h="688339">
                  <a:moveTo>
                    <a:pt x="7619" y="257810"/>
                  </a:moveTo>
                  <a:lnTo>
                    <a:pt x="0" y="257810"/>
                  </a:lnTo>
                  <a:lnTo>
                    <a:pt x="0" y="262890"/>
                  </a:lnTo>
                  <a:lnTo>
                    <a:pt x="7619" y="262890"/>
                  </a:lnTo>
                  <a:lnTo>
                    <a:pt x="7619" y="257810"/>
                  </a:lnTo>
                  <a:close/>
                </a:path>
                <a:path w="7619" h="688339">
                  <a:moveTo>
                    <a:pt x="7619" y="262890"/>
                  </a:moveTo>
                  <a:lnTo>
                    <a:pt x="0" y="262890"/>
                  </a:lnTo>
                  <a:lnTo>
                    <a:pt x="0" y="269240"/>
                  </a:lnTo>
                  <a:lnTo>
                    <a:pt x="7619" y="269240"/>
                  </a:lnTo>
                  <a:lnTo>
                    <a:pt x="7619" y="262890"/>
                  </a:lnTo>
                  <a:close/>
                </a:path>
                <a:path w="7619" h="688339">
                  <a:moveTo>
                    <a:pt x="7619" y="269240"/>
                  </a:moveTo>
                  <a:lnTo>
                    <a:pt x="0" y="269240"/>
                  </a:lnTo>
                  <a:lnTo>
                    <a:pt x="0" y="276860"/>
                  </a:lnTo>
                  <a:lnTo>
                    <a:pt x="7619" y="276860"/>
                  </a:lnTo>
                  <a:lnTo>
                    <a:pt x="7619" y="269240"/>
                  </a:lnTo>
                  <a:close/>
                </a:path>
                <a:path w="7619" h="688339">
                  <a:moveTo>
                    <a:pt x="7619" y="276860"/>
                  </a:moveTo>
                  <a:lnTo>
                    <a:pt x="0" y="276860"/>
                  </a:lnTo>
                  <a:lnTo>
                    <a:pt x="0" y="289560"/>
                  </a:lnTo>
                  <a:lnTo>
                    <a:pt x="7619" y="289560"/>
                  </a:lnTo>
                  <a:lnTo>
                    <a:pt x="7619" y="276860"/>
                  </a:lnTo>
                  <a:close/>
                </a:path>
                <a:path w="7619" h="688339">
                  <a:moveTo>
                    <a:pt x="7619" y="289560"/>
                  </a:moveTo>
                  <a:lnTo>
                    <a:pt x="0" y="289560"/>
                  </a:lnTo>
                  <a:lnTo>
                    <a:pt x="0" y="334010"/>
                  </a:lnTo>
                  <a:lnTo>
                    <a:pt x="7619" y="334010"/>
                  </a:lnTo>
                  <a:lnTo>
                    <a:pt x="7619" y="289560"/>
                  </a:lnTo>
                  <a:close/>
                </a:path>
                <a:path w="7619" h="688339">
                  <a:moveTo>
                    <a:pt x="7619" y="334010"/>
                  </a:moveTo>
                  <a:lnTo>
                    <a:pt x="0" y="334010"/>
                  </a:lnTo>
                  <a:lnTo>
                    <a:pt x="0" y="461010"/>
                  </a:lnTo>
                  <a:lnTo>
                    <a:pt x="7619" y="461010"/>
                  </a:lnTo>
                  <a:lnTo>
                    <a:pt x="7619" y="334010"/>
                  </a:lnTo>
                  <a:close/>
                </a:path>
                <a:path w="7619" h="688339">
                  <a:moveTo>
                    <a:pt x="7619" y="461010"/>
                  </a:moveTo>
                  <a:lnTo>
                    <a:pt x="0" y="461010"/>
                  </a:lnTo>
                  <a:lnTo>
                    <a:pt x="0" y="466090"/>
                  </a:lnTo>
                  <a:lnTo>
                    <a:pt x="7619" y="466090"/>
                  </a:lnTo>
                  <a:lnTo>
                    <a:pt x="7619" y="461010"/>
                  </a:lnTo>
                  <a:close/>
                </a:path>
                <a:path w="7619" h="688339">
                  <a:moveTo>
                    <a:pt x="7619" y="466090"/>
                  </a:moveTo>
                  <a:lnTo>
                    <a:pt x="0" y="466090"/>
                  </a:lnTo>
                  <a:lnTo>
                    <a:pt x="0" y="473710"/>
                  </a:lnTo>
                  <a:lnTo>
                    <a:pt x="7619" y="473710"/>
                  </a:lnTo>
                  <a:lnTo>
                    <a:pt x="7619" y="466090"/>
                  </a:lnTo>
                  <a:close/>
                </a:path>
                <a:path w="7619" h="688339">
                  <a:moveTo>
                    <a:pt x="7619" y="473710"/>
                  </a:moveTo>
                  <a:lnTo>
                    <a:pt x="0" y="473710"/>
                  </a:lnTo>
                  <a:lnTo>
                    <a:pt x="0" y="480060"/>
                  </a:lnTo>
                  <a:lnTo>
                    <a:pt x="7619" y="480060"/>
                  </a:lnTo>
                  <a:lnTo>
                    <a:pt x="7619" y="473710"/>
                  </a:lnTo>
                  <a:close/>
                </a:path>
                <a:path w="7619" h="688339">
                  <a:moveTo>
                    <a:pt x="7619" y="480060"/>
                  </a:moveTo>
                  <a:lnTo>
                    <a:pt x="0" y="480060"/>
                  </a:lnTo>
                  <a:lnTo>
                    <a:pt x="0" y="486410"/>
                  </a:lnTo>
                  <a:lnTo>
                    <a:pt x="7619" y="486410"/>
                  </a:lnTo>
                  <a:lnTo>
                    <a:pt x="7619" y="480060"/>
                  </a:lnTo>
                  <a:close/>
                </a:path>
                <a:path w="7619" h="688339">
                  <a:moveTo>
                    <a:pt x="7619" y="486410"/>
                  </a:moveTo>
                  <a:lnTo>
                    <a:pt x="0" y="486410"/>
                  </a:lnTo>
                  <a:lnTo>
                    <a:pt x="0" y="492760"/>
                  </a:lnTo>
                  <a:lnTo>
                    <a:pt x="7619" y="492760"/>
                  </a:lnTo>
                  <a:lnTo>
                    <a:pt x="7619" y="486410"/>
                  </a:lnTo>
                  <a:close/>
                </a:path>
                <a:path w="7619" h="688339">
                  <a:moveTo>
                    <a:pt x="7619" y="492760"/>
                  </a:moveTo>
                  <a:lnTo>
                    <a:pt x="0" y="492760"/>
                  </a:lnTo>
                  <a:lnTo>
                    <a:pt x="0" y="499110"/>
                  </a:lnTo>
                  <a:lnTo>
                    <a:pt x="7619" y="499110"/>
                  </a:lnTo>
                  <a:lnTo>
                    <a:pt x="7619" y="492760"/>
                  </a:lnTo>
                  <a:close/>
                </a:path>
                <a:path w="7619" h="688339">
                  <a:moveTo>
                    <a:pt x="7619" y="499110"/>
                  </a:moveTo>
                  <a:lnTo>
                    <a:pt x="0" y="499110"/>
                  </a:lnTo>
                  <a:lnTo>
                    <a:pt x="0" y="505460"/>
                  </a:lnTo>
                  <a:lnTo>
                    <a:pt x="7619" y="505460"/>
                  </a:lnTo>
                  <a:lnTo>
                    <a:pt x="7619" y="499110"/>
                  </a:lnTo>
                  <a:close/>
                </a:path>
                <a:path w="7619" h="688339">
                  <a:moveTo>
                    <a:pt x="7619" y="505460"/>
                  </a:moveTo>
                  <a:lnTo>
                    <a:pt x="0" y="505460"/>
                  </a:lnTo>
                  <a:lnTo>
                    <a:pt x="0" y="511810"/>
                  </a:lnTo>
                  <a:lnTo>
                    <a:pt x="7619" y="511810"/>
                  </a:lnTo>
                  <a:lnTo>
                    <a:pt x="7619" y="505460"/>
                  </a:lnTo>
                  <a:close/>
                </a:path>
                <a:path w="7619" h="688339">
                  <a:moveTo>
                    <a:pt x="7619" y="511810"/>
                  </a:moveTo>
                  <a:lnTo>
                    <a:pt x="0" y="511810"/>
                  </a:lnTo>
                  <a:lnTo>
                    <a:pt x="0" y="518160"/>
                  </a:lnTo>
                  <a:lnTo>
                    <a:pt x="7619" y="518160"/>
                  </a:lnTo>
                  <a:lnTo>
                    <a:pt x="7619" y="511810"/>
                  </a:lnTo>
                  <a:close/>
                </a:path>
                <a:path w="7619" h="688339">
                  <a:moveTo>
                    <a:pt x="7619" y="518160"/>
                  </a:moveTo>
                  <a:lnTo>
                    <a:pt x="0" y="518160"/>
                  </a:lnTo>
                  <a:lnTo>
                    <a:pt x="0" y="524510"/>
                  </a:lnTo>
                  <a:lnTo>
                    <a:pt x="7619" y="524510"/>
                  </a:lnTo>
                  <a:lnTo>
                    <a:pt x="7619" y="518160"/>
                  </a:lnTo>
                  <a:close/>
                </a:path>
                <a:path w="7619" h="688339">
                  <a:moveTo>
                    <a:pt x="7619" y="524510"/>
                  </a:moveTo>
                  <a:lnTo>
                    <a:pt x="0" y="524510"/>
                  </a:lnTo>
                  <a:lnTo>
                    <a:pt x="0" y="530860"/>
                  </a:lnTo>
                  <a:lnTo>
                    <a:pt x="7619" y="530860"/>
                  </a:lnTo>
                  <a:lnTo>
                    <a:pt x="7619" y="524510"/>
                  </a:lnTo>
                  <a:close/>
                </a:path>
                <a:path w="7619" h="688339">
                  <a:moveTo>
                    <a:pt x="7619" y="530860"/>
                  </a:moveTo>
                  <a:lnTo>
                    <a:pt x="0" y="530860"/>
                  </a:lnTo>
                  <a:lnTo>
                    <a:pt x="0" y="537210"/>
                  </a:lnTo>
                  <a:lnTo>
                    <a:pt x="7619" y="537210"/>
                  </a:lnTo>
                  <a:lnTo>
                    <a:pt x="7619" y="530860"/>
                  </a:lnTo>
                  <a:close/>
                </a:path>
                <a:path w="7619" h="688339">
                  <a:moveTo>
                    <a:pt x="7619" y="537210"/>
                  </a:moveTo>
                  <a:lnTo>
                    <a:pt x="0" y="537210"/>
                  </a:lnTo>
                  <a:lnTo>
                    <a:pt x="0" y="543560"/>
                  </a:lnTo>
                  <a:lnTo>
                    <a:pt x="7619" y="543560"/>
                  </a:lnTo>
                  <a:lnTo>
                    <a:pt x="7619" y="537210"/>
                  </a:lnTo>
                  <a:close/>
                </a:path>
                <a:path w="7619" h="688339">
                  <a:moveTo>
                    <a:pt x="7619" y="543560"/>
                  </a:moveTo>
                  <a:lnTo>
                    <a:pt x="0" y="543560"/>
                  </a:lnTo>
                  <a:lnTo>
                    <a:pt x="0" y="549910"/>
                  </a:lnTo>
                  <a:lnTo>
                    <a:pt x="7619" y="549910"/>
                  </a:lnTo>
                  <a:lnTo>
                    <a:pt x="7619" y="543560"/>
                  </a:lnTo>
                  <a:close/>
                </a:path>
                <a:path w="7619" h="688339">
                  <a:moveTo>
                    <a:pt x="7619" y="549910"/>
                  </a:moveTo>
                  <a:lnTo>
                    <a:pt x="0" y="549910"/>
                  </a:lnTo>
                  <a:lnTo>
                    <a:pt x="0" y="556260"/>
                  </a:lnTo>
                  <a:lnTo>
                    <a:pt x="7619" y="556260"/>
                  </a:lnTo>
                  <a:lnTo>
                    <a:pt x="7619" y="549910"/>
                  </a:lnTo>
                  <a:close/>
                </a:path>
                <a:path w="7619" h="688339">
                  <a:moveTo>
                    <a:pt x="7619" y="556260"/>
                  </a:moveTo>
                  <a:lnTo>
                    <a:pt x="0" y="556260"/>
                  </a:lnTo>
                  <a:lnTo>
                    <a:pt x="0" y="562610"/>
                  </a:lnTo>
                  <a:lnTo>
                    <a:pt x="7619" y="562610"/>
                  </a:lnTo>
                  <a:lnTo>
                    <a:pt x="7619" y="556260"/>
                  </a:lnTo>
                  <a:close/>
                </a:path>
                <a:path w="7619" h="688339">
                  <a:moveTo>
                    <a:pt x="7619" y="562610"/>
                  </a:moveTo>
                  <a:lnTo>
                    <a:pt x="0" y="562610"/>
                  </a:lnTo>
                  <a:lnTo>
                    <a:pt x="0" y="568960"/>
                  </a:lnTo>
                  <a:lnTo>
                    <a:pt x="7619" y="568960"/>
                  </a:lnTo>
                  <a:lnTo>
                    <a:pt x="7619" y="562610"/>
                  </a:lnTo>
                  <a:close/>
                </a:path>
                <a:path w="7619" h="688339">
                  <a:moveTo>
                    <a:pt x="7619" y="568960"/>
                  </a:moveTo>
                  <a:lnTo>
                    <a:pt x="0" y="568960"/>
                  </a:lnTo>
                  <a:lnTo>
                    <a:pt x="0" y="575310"/>
                  </a:lnTo>
                  <a:lnTo>
                    <a:pt x="7619" y="575310"/>
                  </a:lnTo>
                  <a:lnTo>
                    <a:pt x="7619" y="568960"/>
                  </a:lnTo>
                  <a:close/>
                </a:path>
                <a:path w="7619" h="688339">
                  <a:moveTo>
                    <a:pt x="7619" y="575310"/>
                  </a:moveTo>
                  <a:lnTo>
                    <a:pt x="0" y="575310"/>
                  </a:lnTo>
                  <a:lnTo>
                    <a:pt x="0" y="581660"/>
                  </a:lnTo>
                  <a:lnTo>
                    <a:pt x="7619" y="581660"/>
                  </a:lnTo>
                  <a:lnTo>
                    <a:pt x="7619" y="575310"/>
                  </a:lnTo>
                  <a:close/>
                </a:path>
                <a:path w="7619" h="688339">
                  <a:moveTo>
                    <a:pt x="7619" y="581660"/>
                  </a:moveTo>
                  <a:lnTo>
                    <a:pt x="0" y="581660"/>
                  </a:lnTo>
                  <a:lnTo>
                    <a:pt x="0" y="588010"/>
                  </a:lnTo>
                  <a:lnTo>
                    <a:pt x="7619" y="588010"/>
                  </a:lnTo>
                  <a:lnTo>
                    <a:pt x="7619" y="581660"/>
                  </a:lnTo>
                  <a:close/>
                </a:path>
                <a:path w="7619" h="688339">
                  <a:moveTo>
                    <a:pt x="7619" y="588010"/>
                  </a:moveTo>
                  <a:lnTo>
                    <a:pt x="0" y="588010"/>
                  </a:lnTo>
                  <a:lnTo>
                    <a:pt x="0" y="594360"/>
                  </a:lnTo>
                  <a:lnTo>
                    <a:pt x="7619" y="594360"/>
                  </a:lnTo>
                  <a:lnTo>
                    <a:pt x="7619" y="588010"/>
                  </a:lnTo>
                  <a:close/>
                </a:path>
                <a:path w="7619" h="688339">
                  <a:moveTo>
                    <a:pt x="7619" y="594360"/>
                  </a:moveTo>
                  <a:lnTo>
                    <a:pt x="0" y="594360"/>
                  </a:lnTo>
                  <a:lnTo>
                    <a:pt x="0" y="600710"/>
                  </a:lnTo>
                  <a:lnTo>
                    <a:pt x="7619" y="600710"/>
                  </a:lnTo>
                  <a:lnTo>
                    <a:pt x="7619" y="594360"/>
                  </a:lnTo>
                  <a:close/>
                </a:path>
                <a:path w="7619" h="688339">
                  <a:moveTo>
                    <a:pt x="7619" y="600710"/>
                  </a:moveTo>
                  <a:lnTo>
                    <a:pt x="0" y="600710"/>
                  </a:lnTo>
                  <a:lnTo>
                    <a:pt x="0" y="607060"/>
                  </a:lnTo>
                  <a:lnTo>
                    <a:pt x="7619" y="607060"/>
                  </a:lnTo>
                  <a:lnTo>
                    <a:pt x="7619" y="600710"/>
                  </a:lnTo>
                  <a:close/>
                </a:path>
                <a:path w="7619" h="688339">
                  <a:moveTo>
                    <a:pt x="7619" y="607060"/>
                  </a:moveTo>
                  <a:lnTo>
                    <a:pt x="0" y="607060"/>
                  </a:lnTo>
                  <a:lnTo>
                    <a:pt x="0" y="613410"/>
                  </a:lnTo>
                  <a:lnTo>
                    <a:pt x="7619" y="613410"/>
                  </a:lnTo>
                  <a:lnTo>
                    <a:pt x="7619" y="607060"/>
                  </a:lnTo>
                  <a:close/>
                </a:path>
                <a:path w="7619" h="688339">
                  <a:moveTo>
                    <a:pt x="7619" y="613410"/>
                  </a:moveTo>
                  <a:lnTo>
                    <a:pt x="0" y="613410"/>
                  </a:lnTo>
                  <a:lnTo>
                    <a:pt x="0" y="619760"/>
                  </a:lnTo>
                  <a:lnTo>
                    <a:pt x="7619" y="619760"/>
                  </a:lnTo>
                  <a:lnTo>
                    <a:pt x="7619" y="613410"/>
                  </a:lnTo>
                  <a:close/>
                </a:path>
                <a:path w="7619" h="688339">
                  <a:moveTo>
                    <a:pt x="7619" y="619760"/>
                  </a:moveTo>
                  <a:lnTo>
                    <a:pt x="0" y="619760"/>
                  </a:lnTo>
                  <a:lnTo>
                    <a:pt x="0" y="626110"/>
                  </a:lnTo>
                  <a:lnTo>
                    <a:pt x="7619" y="626110"/>
                  </a:lnTo>
                  <a:lnTo>
                    <a:pt x="7619" y="619760"/>
                  </a:lnTo>
                  <a:close/>
                </a:path>
                <a:path w="7619" h="688339">
                  <a:moveTo>
                    <a:pt x="7619" y="626110"/>
                  </a:moveTo>
                  <a:lnTo>
                    <a:pt x="0" y="626110"/>
                  </a:lnTo>
                  <a:lnTo>
                    <a:pt x="0" y="632460"/>
                  </a:lnTo>
                  <a:lnTo>
                    <a:pt x="7619" y="632460"/>
                  </a:lnTo>
                  <a:lnTo>
                    <a:pt x="7619" y="626110"/>
                  </a:lnTo>
                  <a:close/>
                </a:path>
                <a:path w="7619" h="688339">
                  <a:moveTo>
                    <a:pt x="7619" y="632460"/>
                  </a:moveTo>
                  <a:lnTo>
                    <a:pt x="0" y="632460"/>
                  </a:lnTo>
                  <a:lnTo>
                    <a:pt x="0" y="638810"/>
                  </a:lnTo>
                  <a:lnTo>
                    <a:pt x="7619" y="638810"/>
                  </a:lnTo>
                  <a:lnTo>
                    <a:pt x="7619" y="632460"/>
                  </a:lnTo>
                  <a:close/>
                </a:path>
                <a:path w="7619" h="688339">
                  <a:moveTo>
                    <a:pt x="7619" y="638810"/>
                  </a:moveTo>
                  <a:lnTo>
                    <a:pt x="0" y="638810"/>
                  </a:lnTo>
                  <a:lnTo>
                    <a:pt x="0" y="645160"/>
                  </a:lnTo>
                  <a:lnTo>
                    <a:pt x="7619" y="645160"/>
                  </a:lnTo>
                  <a:lnTo>
                    <a:pt x="7619" y="638810"/>
                  </a:lnTo>
                  <a:close/>
                </a:path>
                <a:path w="7619" h="688339">
                  <a:moveTo>
                    <a:pt x="7619" y="645160"/>
                  </a:moveTo>
                  <a:lnTo>
                    <a:pt x="0" y="645160"/>
                  </a:lnTo>
                  <a:lnTo>
                    <a:pt x="0" y="651510"/>
                  </a:lnTo>
                  <a:lnTo>
                    <a:pt x="7619" y="651510"/>
                  </a:lnTo>
                  <a:lnTo>
                    <a:pt x="7619" y="645160"/>
                  </a:lnTo>
                  <a:close/>
                </a:path>
                <a:path w="7619" h="688339">
                  <a:moveTo>
                    <a:pt x="7619" y="651510"/>
                  </a:moveTo>
                  <a:lnTo>
                    <a:pt x="0" y="651510"/>
                  </a:lnTo>
                  <a:lnTo>
                    <a:pt x="0" y="657860"/>
                  </a:lnTo>
                  <a:lnTo>
                    <a:pt x="7619" y="657860"/>
                  </a:lnTo>
                  <a:lnTo>
                    <a:pt x="7619" y="651510"/>
                  </a:lnTo>
                  <a:close/>
                </a:path>
                <a:path w="7619" h="688339">
                  <a:moveTo>
                    <a:pt x="7619" y="657860"/>
                  </a:moveTo>
                  <a:lnTo>
                    <a:pt x="0" y="657860"/>
                  </a:lnTo>
                  <a:lnTo>
                    <a:pt x="0" y="664210"/>
                  </a:lnTo>
                  <a:lnTo>
                    <a:pt x="7619" y="664210"/>
                  </a:lnTo>
                  <a:lnTo>
                    <a:pt x="7619" y="657860"/>
                  </a:lnTo>
                  <a:close/>
                </a:path>
                <a:path w="7619" h="688339">
                  <a:moveTo>
                    <a:pt x="7619" y="664210"/>
                  </a:moveTo>
                  <a:lnTo>
                    <a:pt x="0" y="664210"/>
                  </a:lnTo>
                  <a:lnTo>
                    <a:pt x="0" y="670560"/>
                  </a:lnTo>
                  <a:lnTo>
                    <a:pt x="7619" y="670560"/>
                  </a:lnTo>
                  <a:lnTo>
                    <a:pt x="7619" y="664210"/>
                  </a:lnTo>
                  <a:close/>
                </a:path>
                <a:path w="7619" h="688339">
                  <a:moveTo>
                    <a:pt x="7619" y="670560"/>
                  </a:moveTo>
                  <a:lnTo>
                    <a:pt x="0" y="670560"/>
                  </a:lnTo>
                  <a:lnTo>
                    <a:pt x="0" y="676910"/>
                  </a:lnTo>
                  <a:lnTo>
                    <a:pt x="7619" y="676910"/>
                  </a:lnTo>
                  <a:lnTo>
                    <a:pt x="7619" y="670560"/>
                  </a:lnTo>
                  <a:close/>
                </a:path>
                <a:path w="7619" h="688339">
                  <a:moveTo>
                    <a:pt x="7619" y="676910"/>
                  </a:moveTo>
                  <a:lnTo>
                    <a:pt x="0" y="676910"/>
                  </a:lnTo>
                  <a:lnTo>
                    <a:pt x="0" y="683260"/>
                  </a:lnTo>
                  <a:lnTo>
                    <a:pt x="7619" y="683260"/>
                  </a:lnTo>
                  <a:lnTo>
                    <a:pt x="7619" y="676910"/>
                  </a:lnTo>
                  <a:close/>
                </a:path>
                <a:path w="7619" h="688339">
                  <a:moveTo>
                    <a:pt x="7619" y="683260"/>
                  </a:moveTo>
                  <a:lnTo>
                    <a:pt x="0" y="683260"/>
                  </a:lnTo>
                  <a:lnTo>
                    <a:pt x="0" y="685800"/>
                  </a:lnTo>
                  <a:lnTo>
                    <a:pt x="2540" y="685800"/>
                  </a:lnTo>
                  <a:lnTo>
                    <a:pt x="2540" y="687070"/>
                  </a:lnTo>
                  <a:lnTo>
                    <a:pt x="6350" y="687070"/>
                  </a:lnTo>
                  <a:lnTo>
                    <a:pt x="6350" y="688340"/>
                  </a:lnTo>
                  <a:lnTo>
                    <a:pt x="7619" y="688340"/>
                  </a:lnTo>
                  <a:lnTo>
                    <a:pt x="7619" y="683260"/>
                  </a:lnTo>
                  <a:close/>
                </a:path>
              </a:pathLst>
            </a:custGeom>
            <a:solidFill>
              <a:srgbClr val="2E00F8"/>
            </a:solidFill>
          </p:spPr>
          <p:txBody>
            <a:bodyPr bIns="0" lIns="0" rIns="0" rtlCol="0" tIns="0" wrap="square"/>
            <a:p/>
          </p:txBody>
        </p:sp>
        <p:sp>
          <p:nvSpPr>
            <p:cNvPr id="1049459" name="object 753"/>
            <p:cNvSpPr/>
            <p:nvPr/>
          </p:nvSpPr>
          <p:spPr>
            <a:xfrm>
              <a:off x="3042920" y="4478019"/>
              <a:ext cx="6350" cy="683260"/>
            </a:xfrm>
            <a:custGeom>
              <a:avLst/>
              <a:ahLst/>
              <a:rect l="l" t="t" r="r" b="b"/>
              <a:pathLst>
                <a:path w="6350" h="683260">
                  <a:moveTo>
                    <a:pt x="6350" y="0"/>
                  </a:moveTo>
                  <a:lnTo>
                    <a:pt x="3810" y="0"/>
                  </a:lnTo>
                  <a:lnTo>
                    <a:pt x="3810" y="1269"/>
                  </a:lnTo>
                  <a:lnTo>
                    <a:pt x="6350" y="1269"/>
                  </a:lnTo>
                  <a:lnTo>
                    <a:pt x="6350" y="0"/>
                  </a:lnTo>
                  <a:close/>
                </a:path>
                <a:path w="6350" h="683260">
                  <a:moveTo>
                    <a:pt x="6350" y="1269"/>
                  </a:moveTo>
                  <a:lnTo>
                    <a:pt x="0" y="1269"/>
                  </a:lnTo>
                  <a:lnTo>
                    <a:pt x="0" y="7619"/>
                  </a:lnTo>
                  <a:lnTo>
                    <a:pt x="6350" y="7619"/>
                  </a:lnTo>
                  <a:lnTo>
                    <a:pt x="6350" y="1269"/>
                  </a:lnTo>
                  <a:close/>
                </a:path>
                <a:path w="6350" h="683260">
                  <a:moveTo>
                    <a:pt x="6350" y="7619"/>
                  </a:moveTo>
                  <a:lnTo>
                    <a:pt x="0" y="7619"/>
                  </a:lnTo>
                  <a:lnTo>
                    <a:pt x="0" y="13969"/>
                  </a:lnTo>
                  <a:lnTo>
                    <a:pt x="6350" y="13969"/>
                  </a:lnTo>
                  <a:lnTo>
                    <a:pt x="6350" y="7619"/>
                  </a:lnTo>
                  <a:close/>
                </a:path>
                <a:path w="6350" h="683260">
                  <a:moveTo>
                    <a:pt x="6350" y="13969"/>
                  </a:moveTo>
                  <a:lnTo>
                    <a:pt x="0" y="13969"/>
                  </a:lnTo>
                  <a:lnTo>
                    <a:pt x="0" y="20319"/>
                  </a:lnTo>
                  <a:lnTo>
                    <a:pt x="6350" y="20319"/>
                  </a:lnTo>
                  <a:lnTo>
                    <a:pt x="6350" y="13969"/>
                  </a:lnTo>
                  <a:close/>
                </a:path>
                <a:path w="6350" h="683260">
                  <a:moveTo>
                    <a:pt x="6350" y="20319"/>
                  </a:moveTo>
                  <a:lnTo>
                    <a:pt x="0" y="20319"/>
                  </a:lnTo>
                  <a:lnTo>
                    <a:pt x="0" y="26669"/>
                  </a:lnTo>
                  <a:lnTo>
                    <a:pt x="6350" y="26669"/>
                  </a:lnTo>
                  <a:lnTo>
                    <a:pt x="6350" y="20319"/>
                  </a:lnTo>
                  <a:close/>
                </a:path>
                <a:path w="6350" h="683260">
                  <a:moveTo>
                    <a:pt x="6350" y="26669"/>
                  </a:moveTo>
                  <a:lnTo>
                    <a:pt x="0" y="26669"/>
                  </a:lnTo>
                  <a:lnTo>
                    <a:pt x="0" y="33019"/>
                  </a:lnTo>
                  <a:lnTo>
                    <a:pt x="6350" y="33019"/>
                  </a:lnTo>
                  <a:lnTo>
                    <a:pt x="6350" y="26669"/>
                  </a:lnTo>
                  <a:close/>
                </a:path>
                <a:path w="6350" h="683260">
                  <a:moveTo>
                    <a:pt x="6350" y="33019"/>
                  </a:moveTo>
                  <a:lnTo>
                    <a:pt x="0" y="33019"/>
                  </a:lnTo>
                  <a:lnTo>
                    <a:pt x="0" y="39369"/>
                  </a:lnTo>
                  <a:lnTo>
                    <a:pt x="6350" y="39369"/>
                  </a:lnTo>
                  <a:lnTo>
                    <a:pt x="6350" y="33019"/>
                  </a:lnTo>
                  <a:close/>
                </a:path>
                <a:path w="6350" h="683260">
                  <a:moveTo>
                    <a:pt x="6350" y="39369"/>
                  </a:moveTo>
                  <a:lnTo>
                    <a:pt x="0" y="39369"/>
                  </a:lnTo>
                  <a:lnTo>
                    <a:pt x="0" y="45719"/>
                  </a:lnTo>
                  <a:lnTo>
                    <a:pt x="6350" y="45719"/>
                  </a:lnTo>
                  <a:lnTo>
                    <a:pt x="6350" y="39369"/>
                  </a:lnTo>
                  <a:close/>
                </a:path>
                <a:path w="6350" h="683260">
                  <a:moveTo>
                    <a:pt x="6350" y="45719"/>
                  </a:moveTo>
                  <a:lnTo>
                    <a:pt x="0" y="45719"/>
                  </a:lnTo>
                  <a:lnTo>
                    <a:pt x="0" y="52069"/>
                  </a:lnTo>
                  <a:lnTo>
                    <a:pt x="6350" y="52069"/>
                  </a:lnTo>
                  <a:lnTo>
                    <a:pt x="6350" y="45719"/>
                  </a:lnTo>
                  <a:close/>
                </a:path>
                <a:path w="6350" h="683260">
                  <a:moveTo>
                    <a:pt x="6350" y="52069"/>
                  </a:moveTo>
                  <a:lnTo>
                    <a:pt x="0" y="52069"/>
                  </a:lnTo>
                  <a:lnTo>
                    <a:pt x="0" y="58419"/>
                  </a:lnTo>
                  <a:lnTo>
                    <a:pt x="6350" y="58419"/>
                  </a:lnTo>
                  <a:lnTo>
                    <a:pt x="6350" y="52069"/>
                  </a:lnTo>
                  <a:close/>
                </a:path>
                <a:path w="6350" h="683260">
                  <a:moveTo>
                    <a:pt x="6350" y="58419"/>
                  </a:moveTo>
                  <a:lnTo>
                    <a:pt x="0" y="58419"/>
                  </a:lnTo>
                  <a:lnTo>
                    <a:pt x="0" y="64769"/>
                  </a:lnTo>
                  <a:lnTo>
                    <a:pt x="6350" y="64769"/>
                  </a:lnTo>
                  <a:lnTo>
                    <a:pt x="6350" y="58419"/>
                  </a:lnTo>
                  <a:close/>
                </a:path>
                <a:path w="6350" h="683260">
                  <a:moveTo>
                    <a:pt x="6350" y="64769"/>
                  </a:moveTo>
                  <a:lnTo>
                    <a:pt x="0" y="64769"/>
                  </a:lnTo>
                  <a:lnTo>
                    <a:pt x="0" y="71119"/>
                  </a:lnTo>
                  <a:lnTo>
                    <a:pt x="6350" y="71119"/>
                  </a:lnTo>
                  <a:lnTo>
                    <a:pt x="6350" y="64769"/>
                  </a:lnTo>
                  <a:close/>
                </a:path>
                <a:path w="6350" h="683260">
                  <a:moveTo>
                    <a:pt x="6350" y="71119"/>
                  </a:moveTo>
                  <a:lnTo>
                    <a:pt x="0" y="71119"/>
                  </a:lnTo>
                  <a:lnTo>
                    <a:pt x="0" y="77469"/>
                  </a:lnTo>
                  <a:lnTo>
                    <a:pt x="6350" y="77469"/>
                  </a:lnTo>
                  <a:lnTo>
                    <a:pt x="6350" y="71119"/>
                  </a:lnTo>
                  <a:close/>
                </a:path>
                <a:path w="6350" h="683260">
                  <a:moveTo>
                    <a:pt x="6350" y="77469"/>
                  </a:moveTo>
                  <a:lnTo>
                    <a:pt x="0" y="77469"/>
                  </a:lnTo>
                  <a:lnTo>
                    <a:pt x="0" y="83819"/>
                  </a:lnTo>
                  <a:lnTo>
                    <a:pt x="6350" y="83819"/>
                  </a:lnTo>
                  <a:lnTo>
                    <a:pt x="6350" y="77469"/>
                  </a:lnTo>
                  <a:close/>
                </a:path>
                <a:path w="6350" h="683260">
                  <a:moveTo>
                    <a:pt x="6350" y="83819"/>
                  </a:moveTo>
                  <a:lnTo>
                    <a:pt x="0" y="83819"/>
                  </a:lnTo>
                  <a:lnTo>
                    <a:pt x="0" y="90169"/>
                  </a:lnTo>
                  <a:lnTo>
                    <a:pt x="6350" y="90169"/>
                  </a:lnTo>
                  <a:lnTo>
                    <a:pt x="6350" y="83819"/>
                  </a:lnTo>
                  <a:close/>
                </a:path>
                <a:path w="6350" h="683260">
                  <a:moveTo>
                    <a:pt x="6350" y="90169"/>
                  </a:moveTo>
                  <a:lnTo>
                    <a:pt x="0" y="90169"/>
                  </a:lnTo>
                  <a:lnTo>
                    <a:pt x="0" y="96519"/>
                  </a:lnTo>
                  <a:lnTo>
                    <a:pt x="6350" y="96519"/>
                  </a:lnTo>
                  <a:lnTo>
                    <a:pt x="6350" y="90169"/>
                  </a:lnTo>
                  <a:close/>
                </a:path>
                <a:path w="6350" h="683260">
                  <a:moveTo>
                    <a:pt x="6350" y="96519"/>
                  </a:moveTo>
                  <a:lnTo>
                    <a:pt x="0" y="96519"/>
                  </a:lnTo>
                  <a:lnTo>
                    <a:pt x="0" y="102869"/>
                  </a:lnTo>
                  <a:lnTo>
                    <a:pt x="6350" y="102869"/>
                  </a:lnTo>
                  <a:lnTo>
                    <a:pt x="6350" y="96519"/>
                  </a:lnTo>
                  <a:close/>
                </a:path>
                <a:path w="6350" h="683260">
                  <a:moveTo>
                    <a:pt x="6350" y="102869"/>
                  </a:moveTo>
                  <a:lnTo>
                    <a:pt x="0" y="102869"/>
                  </a:lnTo>
                  <a:lnTo>
                    <a:pt x="0" y="109219"/>
                  </a:lnTo>
                  <a:lnTo>
                    <a:pt x="6350" y="109219"/>
                  </a:lnTo>
                  <a:lnTo>
                    <a:pt x="6350" y="102869"/>
                  </a:lnTo>
                  <a:close/>
                </a:path>
                <a:path w="6350" h="683260">
                  <a:moveTo>
                    <a:pt x="6350" y="109219"/>
                  </a:moveTo>
                  <a:lnTo>
                    <a:pt x="0" y="109219"/>
                  </a:lnTo>
                  <a:lnTo>
                    <a:pt x="0" y="115569"/>
                  </a:lnTo>
                  <a:lnTo>
                    <a:pt x="6350" y="115569"/>
                  </a:lnTo>
                  <a:lnTo>
                    <a:pt x="6350" y="109219"/>
                  </a:lnTo>
                  <a:close/>
                </a:path>
                <a:path w="6350" h="683260">
                  <a:moveTo>
                    <a:pt x="6350" y="115569"/>
                  </a:moveTo>
                  <a:lnTo>
                    <a:pt x="0" y="115569"/>
                  </a:lnTo>
                  <a:lnTo>
                    <a:pt x="0" y="121919"/>
                  </a:lnTo>
                  <a:lnTo>
                    <a:pt x="6350" y="121919"/>
                  </a:lnTo>
                  <a:lnTo>
                    <a:pt x="6350" y="115569"/>
                  </a:lnTo>
                  <a:close/>
                </a:path>
                <a:path w="6350" h="683260">
                  <a:moveTo>
                    <a:pt x="6350" y="121919"/>
                  </a:moveTo>
                  <a:lnTo>
                    <a:pt x="0" y="121919"/>
                  </a:lnTo>
                  <a:lnTo>
                    <a:pt x="0" y="128269"/>
                  </a:lnTo>
                  <a:lnTo>
                    <a:pt x="6350" y="128269"/>
                  </a:lnTo>
                  <a:lnTo>
                    <a:pt x="6350" y="121919"/>
                  </a:lnTo>
                  <a:close/>
                </a:path>
                <a:path w="6350" h="683260">
                  <a:moveTo>
                    <a:pt x="6350" y="128269"/>
                  </a:moveTo>
                  <a:lnTo>
                    <a:pt x="0" y="128269"/>
                  </a:lnTo>
                  <a:lnTo>
                    <a:pt x="0" y="134619"/>
                  </a:lnTo>
                  <a:lnTo>
                    <a:pt x="6350" y="134619"/>
                  </a:lnTo>
                  <a:lnTo>
                    <a:pt x="6350" y="128269"/>
                  </a:lnTo>
                  <a:close/>
                </a:path>
                <a:path w="6350" h="683260">
                  <a:moveTo>
                    <a:pt x="6350" y="134619"/>
                  </a:moveTo>
                  <a:lnTo>
                    <a:pt x="0" y="134619"/>
                  </a:lnTo>
                  <a:lnTo>
                    <a:pt x="0" y="140969"/>
                  </a:lnTo>
                  <a:lnTo>
                    <a:pt x="6350" y="140969"/>
                  </a:lnTo>
                  <a:lnTo>
                    <a:pt x="6350" y="134619"/>
                  </a:lnTo>
                  <a:close/>
                </a:path>
                <a:path w="6350" h="683260">
                  <a:moveTo>
                    <a:pt x="6350" y="140969"/>
                  </a:moveTo>
                  <a:lnTo>
                    <a:pt x="0" y="140969"/>
                  </a:lnTo>
                  <a:lnTo>
                    <a:pt x="0" y="147319"/>
                  </a:lnTo>
                  <a:lnTo>
                    <a:pt x="6350" y="147319"/>
                  </a:lnTo>
                  <a:lnTo>
                    <a:pt x="6350" y="140969"/>
                  </a:lnTo>
                  <a:close/>
                </a:path>
                <a:path w="6350" h="683260">
                  <a:moveTo>
                    <a:pt x="6350" y="147319"/>
                  </a:moveTo>
                  <a:lnTo>
                    <a:pt x="0" y="147319"/>
                  </a:lnTo>
                  <a:lnTo>
                    <a:pt x="0" y="153669"/>
                  </a:lnTo>
                  <a:lnTo>
                    <a:pt x="6350" y="153669"/>
                  </a:lnTo>
                  <a:lnTo>
                    <a:pt x="6350" y="147319"/>
                  </a:lnTo>
                  <a:close/>
                </a:path>
                <a:path w="6350" h="683260">
                  <a:moveTo>
                    <a:pt x="6350" y="153669"/>
                  </a:moveTo>
                  <a:lnTo>
                    <a:pt x="0" y="153669"/>
                  </a:lnTo>
                  <a:lnTo>
                    <a:pt x="0" y="160019"/>
                  </a:lnTo>
                  <a:lnTo>
                    <a:pt x="6350" y="160019"/>
                  </a:lnTo>
                  <a:lnTo>
                    <a:pt x="6350" y="153669"/>
                  </a:lnTo>
                  <a:close/>
                </a:path>
                <a:path w="6350" h="683260">
                  <a:moveTo>
                    <a:pt x="6350" y="160019"/>
                  </a:moveTo>
                  <a:lnTo>
                    <a:pt x="0" y="160019"/>
                  </a:lnTo>
                  <a:lnTo>
                    <a:pt x="0" y="166369"/>
                  </a:lnTo>
                  <a:lnTo>
                    <a:pt x="6350" y="166369"/>
                  </a:lnTo>
                  <a:lnTo>
                    <a:pt x="6350" y="160019"/>
                  </a:lnTo>
                  <a:close/>
                </a:path>
                <a:path w="6350" h="683260">
                  <a:moveTo>
                    <a:pt x="6350" y="166369"/>
                  </a:moveTo>
                  <a:lnTo>
                    <a:pt x="0" y="166369"/>
                  </a:lnTo>
                  <a:lnTo>
                    <a:pt x="0" y="172719"/>
                  </a:lnTo>
                  <a:lnTo>
                    <a:pt x="6350" y="172719"/>
                  </a:lnTo>
                  <a:lnTo>
                    <a:pt x="6350" y="166369"/>
                  </a:lnTo>
                  <a:close/>
                </a:path>
                <a:path w="6350" h="683260">
                  <a:moveTo>
                    <a:pt x="6350" y="172719"/>
                  </a:moveTo>
                  <a:lnTo>
                    <a:pt x="0" y="172719"/>
                  </a:lnTo>
                  <a:lnTo>
                    <a:pt x="0" y="179069"/>
                  </a:lnTo>
                  <a:lnTo>
                    <a:pt x="6350" y="179069"/>
                  </a:lnTo>
                  <a:lnTo>
                    <a:pt x="6350" y="172719"/>
                  </a:lnTo>
                  <a:close/>
                </a:path>
                <a:path w="6350" h="683260">
                  <a:moveTo>
                    <a:pt x="6350" y="179069"/>
                  </a:moveTo>
                  <a:lnTo>
                    <a:pt x="0" y="179069"/>
                  </a:lnTo>
                  <a:lnTo>
                    <a:pt x="0" y="185419"/>
                  </a:lnTo>
                  <a:lnTo>
                    <a:pt x="6350" y="185419"/>
                  </a:lnTo>
                  <a:lnTo>
                    <a:pt x="6350" y="179069"/>
                  </a:lnTo>
                  <a:close/>
                </a:path>
                <a:path w="6350" h="683260">
                  <a:moveTo>
                    <a:pt x="6350" y="185419"/>
                  </a:moveTo>
                  <a:lnTo>
                    <a:pt x="0" y="185419"/>
                  </a:lnTo>
                  <a:lnTo>
                    <a:pt x="0" y="191769"/>
                  </a:lnTo>
                  <a:lnTo>
                    <a:pt x="6350" y="191769"/>
                  </a:lnTo>
                  <a:lnTo>
                    <a:pt x="6350" y="185419"/>
                  </a:lnTo>
                  <a:close/>
                </a:path>
                <a:path w="6350" h="683260">
                  <a:moveTo>
                    <a:pt x="6350" y="191769"/>
                  </a:moveTo>
                  <a:lnTo>
                    <a:pt x="0" y="191769"/>
                  </a:lnTo>
                  <a:lnTo>
                    <a:pt x="0" y="198119"/>
                  </a:lnTo>
                  <a:lnTo>
                    <a:pt x="6350" y="198119"/>
                  </a:lnTo>
                  <a:lnTo>
                    <a:pt x="6350" y="191769"/>
                  </a:lnTo>
                  <a:close/>
                </a:path>
                <a:path w="6350" h="683260">
                  <a:moveTo>
                    <a:pt x="6350" y="198119"/>
                  </a:moveTo>
                  <a:lnTo>
                    <a:pt x="0" y="198119"/>
                  </a:lnTo>
                  <a:lnTo>
                    <a:pt x="0" y="204469"/>
                  </a:lnTo>
                  <a:lnTo>
                    <a:pt x="6350" y="204469"/>
                  </a:lnTo>
                  <a:lnTo>
                    <a:pt x="6350" y="198119"/>
                  </a:lnTo>
                  <a:close/>
                </a:path>
                <a:path w="6350" h="683260">
                  <a:moveTo>
                    <a:pt x="6350" y="204469"/>
                  </a:moveTo>
                  <a:lnTo>
                    <a:pt x="0" y="204469"/>
                  </a:lnTo>
                  <a:lnTo>
                    <a:pt x="0" y="209549"/>
                  </a:lnTo>
                  <a:lnTo>
                    <a:pt x="6350" y="209549"/>
                  </a:lnTo>
                  <a:lnTo>
                    <a:pt x="6350" y="204469"/>
                  </a:lnTo>
                  <a:close/>
                </a:path>
                <a:path w="6350" h="683260">
                  <a:moveTo>
                    <a:pt x="6350" y="209550"/>
                  </a:moveTo>
                  <a:lnTo>
                    <a:pt x="0" y="209550"/>
                  </a:lnTo>
                  <a:lnTo>
                    <a:pt x="0" y="215899"/>
                  </a:lnTo>
                  <a:lnTo>
                    <a:pt x="6350" y="215899"/>
                  </a:lnTo>
                  <a:lnTo>
                    <a:pt x="6350" y="209550"/>
                  </a:lnTo>
                  <a:close/>
                </a:path>
                <a:path w="6350" h="683260">
                  <a:moveTo>
                    <a:pt x="6350" y="215900"/>
                  </a:moveTo>
                  <a:lnTo>
                    <a:pt x="0" y="215900"/>
                  </a:lnTo>
                  <a:lnTo>
                    <a:pt x="0" y="223519"/>
                  </a:lnTo>
                  <a:lnTo>
                    <a:pt x="6350" y="223519"/>
                  </a:lnTo>
                  <a:lnTo>
                    <a:pt x="6350" y="215900"/>
                  </a:lnTo>
                  <a:close/>
                </a:path>
                <a:path w="6350" h="683260">
                  <a:moveTo>
                    <a:pt x="6350" y="223519"/>
                  </a:moveTo>
                  <a:lnTo>
                    <a:pt x="0" y="223519"/>
                  </a:lnTo>
                  <a:lnTo>
                    <a:pt x="0" y="229869"/>
                  </a:lnTo>
                  <a:lnTo>
                    <a:pt x="6350" y="229869"/>
                  </a:lnTo>
                  <a:lnTo>
                    <a:pt x="6350" y="223519"/>
                  </a:lnTo>
                  <a:close/>
                </a:path>
                <a:path w="6350" h="683260">
                  <a:moveTo>
                    <a:pt x="6350" y="229869"/>
                  </a:moveTo>
                  <a:lnTo>
                    <a:pt x="0" y="229869"/>
                  </a:lnTo>
                  <a:lnTo>
                    <a:pt x="0" y="236219"/>
                  </a:lnTo>
                  <a:lnTo>
                    <a:pt x="6350" y="236219"/>
                  </a:lnTo>
                  <a:lnTo>
                    <a:pt x="6350" y="229869"/>
                  </a:lnTo>
                  <a:close/>
                </a:path>
                <a:path w="6350" h="683260">
                  <a:moveTo>
                    <a:pt x="6350" y="236219"/>
                  </a:moveTo>
                  <a:lnTo>
                    <a:pt x="0" y="236219"/>
                  </a:lnTo>
                  <a:lnTo>
                    <a:pt x="0" y="242569"/>
                  </a:lnTo>
                  <a:lnTo>
                    <a:pt x="6350" y="242569"/>
                  </a:lnTo>
                  <a:lnTo>
                    <a:pt x="6350" y="236219"/>
                  </a:lnTo>
                  <a:close/>
                </a:path>
                <a:path w="6350" h="683260">
                  <a:moveTo>
                    <a:pt x="6350" y="242569"/>
                  </a:moveTo>
                  <a:lnTo>
                    <a:pt x="0" y="242569"/>
                  </a:lnTo>
                  <a:lnTo>
                    <a:pt x="0" y="248919"/>
                  </a:lnTo>
                  <a:lnTo>
                    <a:pt x="6350" y="248919"/>
                  </a:lnTo>
                  <a:lnTo>
                    <a:pt x="6350" y="242569"/>
                  </a:lnTo>
                  <a:close/>
                </a:path>
                <a:path w="6350" h="683260">
                  <a:moveTo>
                    <a:pt x="6350" y="248919"/>
                  </a:moveTo>
                  <a:lnTo>
                    <a:pt x="0" y="248919"/>
                  </a:lnTo>
                  <a:lnTo>
                    <a:pt x="0" y="255269"/>
                  </a:lnTo>
                  <a:lnTo>
                    <a:pt x="6350" y="255269"/>
                  </a:lnTo>
                  <a:lnTo>
                    <a:pt x="6350" y="248919"/>
                  </a:lnTo>
                  <a:close/>
                </a:path>
                <a:path w="6350" h="683260">
                  <a:moveTo>
                    <a:pt x="6350" y="255269"/>
                  </a:moveTo>
                  <a:lnTo>
                    <a:pt x="0" y="255269"/>
                  </a:lnTo>
                  <a:lnTo>
                    <a:pt x="0" y="260349"/>
                  </a:lnTo>
                  <a:lnTo>
                    <a:pt x="6350" y="260349"/>
                  </a:lnTo>
                  <a:lnTo>
                    <a:pt x="6350" y="255269"/>
                  </a:lnTo>
                  <a:close/>
                </a:path>
                <a:path w="6350" h="683260">
                  <a:moveTo>
                    <a:pt x="6350" y="260350"/>
                  </a:moveTo>
                  <a:lnTo>
                    <a:pt x="0" y="260350"/>
                  </a:lnTo>
                  <a:lnTo>
                    <a:pt x="0" y="266699"/>
                  </a:lnTo>
                  <a:lnTo>
                    <a:pt x="6350" y="266699"/>
                  </a:lnTo>
                  <a:lnTo>
                    <a:pt x="6350" y="260350"/>
                  </a:lnTo>
                  <a:close/>
                </a:path>
                <a:path w="6350" h="683260">
                  <a:moveTo>
                    <a:pt x="6350" y="266700"/>
                  </a:moveTo>
                  <a:lnTo>
                    <a:pt x="0" y="266700"/>
                  </a:lnTo>
                  <a:lnTo>
                    <a:pt x="0" y="274319"/>
                  </a:lnTo>
                  <a:lnTo>
                    <a:pt x="6350" y="274319"/>
                  </a:lnTo>
                  <a:lnTo>
                    <a:pt x="6350" y="266700"/>
                  </a:lnTo>
                  <a:close/>
                </a:path>
                <a:path w="6350" h="683260">
                  <a:moveTo>
                    <a:pt x="6350" y="274319"/>
                  </a:moveTo>
                  <a:lnTo>
                    <a:pt x="0" y="274319"/>
                  </a:lnTo>
                  <a:lnTo>
                    <a:pt x="0" y="287019"/>
                  </a:lnTo>
                  <a:lnTo>
                    <a:pt x="6350" y="287019"/>
                  </a:lnTo>
                  <a:lnTo>
                    <a:pt x="6350" y="274319"/>
                  </a:lnTo>
                  <a:close/>
                </a:path>
                <a:path w="6350" h="683260">
                  <a:moveTo>
                    <a:pt x="6350" y="287019"/>
                  </a:moveTo>
                  <a:lnTo>
                    <a:pt x="0" y="287019"/>
                  </a:lnTo>
                  <a:lnTo>
                    <a:pt x="0" y="331469"/>
                  </a:lnTo>
                  <a:lnTo>
                    <a:pt x="6350" y="331469"/>
                  </a:lnTo>
                  <a:lnTo>
                    <a:pt x="6350" y="287019"/>
                  </a:lnTo>
                  <a:close/>
                </a:path>
                <a:path w="6350" h="683260">
                  <a:moveTo>
                    <a:pt x="6350" y="331469"/>
                  </a:moveTo>
                  <a:lnTo>
                    <a:pt x="0" y="331469"/>
                  </a:lnTo>
                  <a:lnTo>
                    <a:pt x="0" y="458469"/>
                  </a:lnTo>
                  <a:lnTo>
                    <a:pt x="6350" y="458469"/>
                  </a:lnTo>
                  <a:lnTo>
                    <a:pt x="6350" y="331469"/>
                  </a:lnTo>
                  <a:close/>
                </a:path>
                <a:path w="6350" h="683260">
                  <a:moveTo>
                    <a:pt x="6350" y="458469"/>
                  </a:moveTo>
                  <a:lnTo>
                    <a:pt x="0" y="458469"/>
                  </a:lnTo>
                  <a:lnTo>
                    <a:pt x="0" y="463549"/>
                  </a:lnTo>
                  <a:lnTo>
                    <a:pt x="6350" y="463549"/>
                  </a:lnTo>
                  <a:lnTo>
                    <a:pt x="6350" y="458469"/>
                  </a:lnTo>
                  <a:close/>
                </a:path>
                <a:path w="6350" h="683260">
                  <a:moveTo>
                    <a:pt x="6350" y="463550"/>
                  </a:moveTo>
                  <a:lnTo>
                    <a:pt x="0" y="463550"/>
                  </a:lnTo>
                  <a:lnTo>
                    <a:pt x="0" y="471169"/>
                  </a:lnTo>
                  <a:lnTo>
                    <a:pt x="6350" y="471169"/>
                  </a:lnTo>
                  <a:lnTo>
                    <a:pt x="6350" y="463550"/>
                  </a:lnTo>
                  <a:close/>
                </a:path>
                <a:path w="6350" h="683260">
                  <a:moveTo>
                    <a:pt x="6350" y="471169"/>
                  </a:moveTo>
                  <a:lnTo>
                    <a:pt x="0" y="471169"/>
                  </a:lnTo>
                  <a:lnTo>
                    <a:pt x="0" y="477519"/>
                  </a:lnTo>
                  <a:lnTo>
                    <a:pt x="6350" y="477519"/>
                  </a:lnTo>
                  <a:lnTo>
                    <a:pt x="6350" y="471169"/>
                  </a:lnTo>
                  <a:close/>
                </a:path>
                <a:path w="6350" h="683260">
                  <a:moveTo>
                    <a:pt x="6350" y="477519"/>
                  </a:moveTo>
                  <a:lnTo>
                    <a:pt x="0" y="477519"/>
                  </a:lnTo>
                  <a:lnTo>
                    <a:pt x="0" y="483869"/>
                  </a:lnTo>
                  <a:lnTo>
                    <a:pt x="6350" y="483869"/>
                  </a:lnTo>
                  <a:lnTo>
                    <a:pt x="6350" y="477519"/>
                  </a:lnTo>
                  <a:close/>
                </a:path>
                <a:path w="6350" h="683260">
                  <a:moveTo>
                    <a:pt x="6350" y="483869"/>
                  </a:moveTo>
                  <a:lnTo>
                    <a:pt x="0" y="483869"/>
                  </a:lnTo>
                  <a:lnTo>
                    <a:pt x="0" y="490219"/>
                  </a:lnTo>
                  <a:lnTo>
                    <a:pt x="6350" y="490219"/>
                  </a:lnTo>
                  <a:lnTo>
                    <a:pt x="6350" y="483869"/>
                  </a:lnTo>
                  <a:close/>
                </a:path>
                <a:path w="6350" h="683260">
                  <a:moveTo>
                    <a:pt x="6350" y="490219"/>
                  </a:moveTo>
                  <a:lnTo>
                    <a:pt x="0" y="490219"/>
                  </a:lnTo>
                  <a:lnTo>
                    <a:pt x="0" y="496569"/>
                  </a:lnTo>
                  <a:lnTo>
                    <a:pt x="6350" y="496569"/>
                  </a:lnTo>
                  <a:lnTo>
                    <a:pt x="6350" y="490219"/>
                  </a:lnTo>
                  <a:close/>
                </a:path>
                <a:path w="6350" h="683260">
                  <a:moveTo>
                    <a:pt x="6350" y="496569"/>
                  </a:moveTo>
                  <a:lnTo>
                    <a:pt x="0" y="496569"/>
                  </a:lnTo>
                  <a:lnTo>
                    <a:pt x="0" y="502919"/>
                  </a:lnTo>
                  <a:lnTo>
                    <a:pt x="6350" y="502919"/>
                  </a:lnTo>
                  <a:lnTo>
                    <a:pt x="6350" y="496569"/>
                  </a:lnTo>
                  <a:close/>
                </a:path>
                <a:path w="6350" h="683260">
                  <a:moveTo>
                    <a:pt x="6350" y="502919"/>
                  </a:moveTo>
                  <a:lnTo>
                    <a:pt x="0" y="502919"/>
                  </a:lnTo>
                  <a:lnTo>
                    <a:pt x="0" y="509269"/>
                  </a:lnTo>
                  <a:lnTo>
                    <a:pt x="6350" y="509269"/>
                  </a:lnTo>
                  <a:lnTo>
                    <a:pt x="6350" y="502919"/>
                  </a:lnTo>
                  <a:close/>
                </a:path>
                <a:path w="6350" h="683260">
                  <a:moveTo>
                    <a:pt x="6350" y="509269"/>
                  </a:moveTo>
                  <a:lnTo>
                    <a:pt x="0" y="509269"/>
                  </a:lnTo>
                  <a:lnTo>
                    <a:pt x="0" y="515619"/>
                  </a:lnTo>
                  <a:lnTo>
                    <a:pt x="6350" y="515619"/>
                  </a:lnTo>
                  <a:lnTo>
                    <a:pt x="6350" y="509269"/>
                  </a:lnTo>
                  <a:close/>
                </a:path>
                <a:path w="6350" h="683260">
                  <a:moveTo>
                    <a:pt x="6350" y="515619"/>
                  </a:moveTo>
                  <a:lnTo>
                    <a:pt x="0" y="515619"/>
                  </a:lnTo>
                  <a:lnTo>
                    <a:pt x="0" y="521969"/>
                  </a:lnTo>
                  <a:lnTo>
                    <a:pt x="6350" y="521969"/>
                  </a:lnTo>
                  <a:lnTo>
                    <a:pt x="6350" y="515619"/>
                  </a:lnTo>
                  <a:close/>
                </a:path>
                <a:path w="6350" h="683260">
                  <a:moveTo>
                    <a:pt x="6350" y="521969"/>
                  </a:moveTo>
                  <a:lnTo>
                    <a:pt x="0" y="521969"/>
                  </a:lnTo>
                  <a:lnTo>
                    <a:pt x="0" y="528319"/>
                  </a:lnTo>
                  <a:lnTo>
                    <a:pt x="6350" y="528319"/>
                  </a:lnTo>
                  <a:lnTo>
                    <a:pt x="6350" y="521969"/>
                  </a:lnTo>
                  <a:close/>
                </a:path>
                <a:path w="6350" h="683260">
                  <a:moveTo>
                    <a:pt x="6350" y="528319"/>
                  </a:moveTo>
                  <a:lnTo>
                    <a:pt x="0" y="528319"/>
                  </a:lnTo>
                  <a:lnTo>
                    <a:pt x="0" y="534669"/>
                  </a:lnTo>
                  <a:lnTo>
                    <a:pt x="6350" y="534669"/>
                  </a:lnTo>
                  <a:lnTo>
                    <a:pt x="6350" y="528319"/>
                  </a:lnTo>
                  <a:close/>
                </a:path>
                <a:path w="6350" h="683260">
                  <a:moveTo>
                    <a:pt x="6350" y="534669"/>
                  </a:moveTo>
                  <a:lnTo>
                    <a:pt x="0" y="534669"/>
                  </a:lnTo>
                  <a:lnTo>
                    <a:pt x="0" y="541019"/>
                  </a:lnTo>
                  <a:lnTo>
                    <a:pt x="6350" y="541019"/>
                  </a:lnTo>
                  <a:lnTo>
                    <a:pt x="6350" y="534669"/>
                  </a:lnTo>
                  <a:close/>
                </a:path>
                <a:path w="6350" h="683260">
                  <a:moveTo>
                    <a:pt x="6350" y="541019"/>
                  </a:moveTo>
                  <a:lnTo>
                    <a:pt x="0" y="541019"/>
                  </a:lnTo>
                  <a:lnTo>
                    <a:pt x="0" y="547369"/>
                  </a:lnTo>
                  <a:lnTo>
                    <a:pt x="6350" y="547369"/>
                  </a:lnTo>
                  <a:lnTo>
                    <a:pt x="6350" y="541019"/>
                  </a:lnTo>
                  <a:close/>
                </a:path>
                <a:path w="6350" h="683260">
                  <a:moveTo>
                    <a:pt x="6350" y="547369"/>
                  </a:moveTo>
                  <a:lnTo>
                    <a:pt x="0" y="547369"/>
                  </a:lnTo>
                  <a:lnTo>
                    <a:pt x="0" y="553719"/>
                  </a:lnTo>
                  <a:lnTo>
                    <a:pt x="6350" y="553719"/>
                  </a:lnTo>
                  <a:lnTo>
                    <a:pt x="6350" y="547369"/>
                  </a:lnTo>
                  <a:close/>
                </a:path>
                <a:path w="6350" h="683260">
                  <a:moveTo>
                    <a:pt x="6350" y="553719"/>
                  </a:moveTo>
                  <a:lnTo>
                    <a:pt x="0" y="553719"/>
                  </a:lnTo>
                  <a:lnTo>
                    <a:pt x="0" y="560069"/>
                  </a:lnTo>
                  <a:lnTo>
                    <a:pt x="6350" y="560069"/>
                  </a:lnTo>
                  <a:lnTo>
                    <a:pt x="6350" y="553719"/>
                  </a:lnTo>
                  <a:close/>
                </a:path>
                <a:path w="6350" h="683260">
                  <a:moveTo>
                    <a:pt x="6350" y="560069"/>
                  </a:moveTo>
                  <a:lnTo>
                    <a:pt x="0" y="560069"/>
                  </a:lnTo>
                  <a:lnTo>
                    <a:pt x="0" y="566419"/>
                  </a:lnTo>
                  <a:lnTo>
                    <a:pt x="6350" y="566419"/>
                  </a:lnTo>
                  <a:lnTo>
                    <a:pt x="6350" y="560069"/>
                  </a:lnTo>
                  <a:close/>
                </a:path>
                <a:path w="6350" h="683260">
                  <a:moveTo>
                    <a:pt x="6350" y="566419"/>
                  </a:moveTo>
                  <a:lnTo>
                    <a:pt x="0" y="566419"/>
                  </a:lnTo>
                  <a:lnTo>
                    <a:pt x="0" y="572769"/>
                  </a:lnTo>
                  <a:lnTo>
                    <a:pt x="6350" y="572769"/>
                  </a:lnTo>
                  <a:lnTo>
                    <a:pt x="6350" y="566419"/>
                  </a:lnTo>
                  <a:close/>
                </a:path>
                <a:path w="6350" h="683260">
                  <a:moveTo>
                    <a:pt x="6350" y="572769"/>
                  </a:moveTo>
                  <a:lnTo>
                    <a:pt x="0" y="572769"/>
                  </a:lnTo>
                  <a:lnTo>
                    <a:pt x="0" y="579119"/>
                  </a:lnTo>
                  <a:lnTo>
                    <a:pt x="6350" y="579119"/>
                  </a:lnTo>
                  <a:lnTo>
                    <a:pt x="6350" y="572769"/>
                  </a:lnTo>
                  <a:close/>
                </a:path>
                <a:path w="6350" h="683260">
                  <a:moveTo>
                    <a:pt x="6350" y="579119"/>
                  </a:moveTo>
                  <a:lnTo>
                    <a:pt x="0" y="579119"/>
                  </a:lnTo>
                  <a:lnTo>
                    <a:pt x="0" y="585469"/>
                  </a:lnTo>
                  <a:lnTo>
                    <a:pt x="6350" y="585469"/>
                  </a:lnTo>
                  <a:lnTo>
                    <a:pt x="6350" y="579119"/>
                  </a:lnTo>
                  <a:close/>
                </a:path>
                <a:path w="6350" h="683260">
                  <a:moveTo>
                    <a:pt x="6350" y="585469"/>
                  </a:moveTo>
                  <a:lnTo>
                    <a:pt x="0" y="585469"/>
                  </a:lnTo>
                  <a:lnTo>
                    <a:pt x="0" y="591819"/>
                  </a:lnTo>
                  <a:lnTo>
                    <a:pt x="6350" y="591819"/>
                  </a:lnTo>
                  <a:lnTo>
                    <a:pt x="6350" y="585469"/>
                  </a:lnTo>
                  <a:close/>
                </a:path>
                <a:path w="6350" h="683260">
                  <a:moveTo>
                    <a:pt x="6350" y="591819"/>
                  </a:moveTo>
                  <a:lnTo>
                    <a:pt x="0" y="591819"/>
                  </a:lnTo>
                  <a:lnTo>
                    <a:pt x="0" y="598169"/>
                  </a:lnTo>
                  <a:lnTo>
                    <a:pt x="6350" y="598169"/>
                  </a:lnTo>
                  <a:lnTo>
                    <a:pt x="6350" y="591819"/>
                  </a:lnTo>
                  <a:close/>
                </a:path>
                <a:path w="6350" h="683260">
                  <a:moveTo>
                    <a:pt x="6350" y="598169"/>
                  </a:moveTo>
                  <a:lnTo>
                    <a:pt x="0" y="598169"/>
                  </a:lnTo>
                  <a:lnTo>
                    <a:pt x="0" y="604519"/>
                  </a:lnTo>
                  <a:lnTo>
                    <a:pt x="6350" y="604519"/>
                  </a:lnTo>
                  <a:lnTo>
                    <a:pt x="6350" y="598169"/>
                  </a:lnTo>
                  <a:close/>
                </a:path>
                <a:path w="6350" h="683260">
                  <a:moveTo>
                    <a:pt x="6350" y="604519"/>
                  </a:moveTo>
                  <a:lnTo>
                    <a:pt x="0" y="604519"/>
                  </a:lnTo>
                  <a:lnTo>
                    <a:pt x="0" y="610869"/>
                  </a:lnTo>
                  <a:lnTo>
                    <a:pt x="6350" y="610869"/>
                  </a:lnTo>
                  <a:lnTo>
                    <a:pt x="6350" y="604519"/>
                  </a:lnTo>
                  <a:close/>
                </a:path>
                <a:path w="6350" h="683260">
                  <a:moveTo>
                    <a:pt x="6350" y="610869"/>
                  </a:moveTo>
                  <a:lnTo>
                    <a:pt x="0" y="610869"/>
                  </a:lnTo>
                  <a:lnTo>
                    <a:pt x="0" y="617219"/>
                  </a:lnTo>
                  <a:lnTo>
                    <a:pt x="6350" y="617219"/>
                  </a:lnTo>
                  <a:lnTo>
                    <a:pt x="6350" y="610869"/>
                  </a:lnTo>
                  <a:close/>
                </a:path>
                <a:path w="6350" h="683260">
                  <a:moveTo>
                    <a:pt x="6350" y="617219"/>
                  </a:moveTo>
                  <a:lnTo>
                    <a:pt x="0" y="617219"/>
                  </a:lnTo>
                  <a:lnTo>
                    <a:pt x="0" y="623569"/>
                  </a:lnTo>
                  <a:lnTo>
                    <a:pt x="6350" y="623569"/>
                  </a:lnTo>
                  <a:lnTo>
                    <a:pt x="6350" y="617219"/>
                  </a:lnTo>
                  <a:close/>
                </a:path>
                <a:path w="6350" h="683260">
                  <a:moveTo>
                    <a:pt x="6350" y="623569"/>
                  </a:moveTo>
                  <a:lnTo>
                    <a:pt x="0" y="623569"/>
                  </a:lnTo>
                  <a:lnTo>
                    <a:pt x="0" y="629919"/>
                  </a:lnTo>
                  <a:lnTo>
                    <a:pt x="6350" y="629919"/>
                  </a:lnTo>
                  <a:lnTo>
                    <a:pt x="6350" y="623569"/>
                  </a:lnTo>
                  <a:close/>
                </a:path>
                <a:path w="6350" h="683260">
                  <a:moveTo>
                    <a:pt x="6350" y="629919"/>
                  </a:moveTo>
                  <a:lnTo>
                    <a:pt x="0" y="629919"/>
                  </a:lnTo>
                  <a:lnTo>
                    <a:pt x="0" y="636269"/>
                  </a:lnTo>
                  <a:lnTo>
                    <a:pt x="6350" y="636269"/>
                  </a:lnTo>
                  <a:lnTo>
                    <a:pt x="6350" y="629919"/>
                  </a:lnTo>
                  <a:close/>
                </a:path>
                <a:path w="6350" h="683260">
                  <a:moveTo>
                    <a:pt x="6350" y="636269"/>
                  </a:moveTo>
                  <a:lnTo>
                    <a:pt x="0" y="636269"/>
                  </a:lnTo>
                  <a:lnTo>
                    <a:pt x="0" y="642619"/>
                  </a:lnTo>
                  <a:lnTo>
                    <a:pt x="6350" y="642619"/>
                  </a:lnTo>
                  <a:lnTo>
                    <a:pt x="6350" y="636269"/>
                  </a:lnTo>
                  <a:close/>
                </a:path>
                <a:path w="6350" h="683260">
                  <a:moveTo>
                    <a:pt x="6350" y="642619"/>
                  </a:moveTo>
                  <a:lnTo>
                    <a:pt x="0" y="642619"/>
                  </a:lnTo>
                  <a:lnTo>
                    <a:pt x="0" y="648969"/>
                  </a:lnTo>
                  <a:lnTo>
                    <a:pt x="6350" y="648969"/>
                  </a:lnTo>
                  <a:lnTo>
                    <a:pt x="6350" y="642619"/>
                  </a:lnTo>
                  <a:close/>
                </a:path>
                <a:path w="6350" h="683260">
                  <a:moveTo>
                    <a:pt x="6350" y="648969"/>
                  </a:moveTo>
                  <a:lnTo>
                    <a:pt x="0" y="648969"/>
                  </a:lnTo>
                  <a:lnTo>
                    <a:pt x="0" y="655319"/>
                  </a:lnTo>
                  <a:lnTo>
                    <a:pt x="6350" y="655319"/>
                  </a:lnTo>
                  <a:lnTo>
                    <a:pt x="6350" y="648969"/>
                  </a:lnTo>
                  <a:close/>
                </a:path>
                <a:path w="6350" h="683260">
                  <a:moveTo>
                    <a:pt x="6350" y="655319"/>
                  </a:moveTo>
                  <a:lnTo>
                    <a:pt x="0" y="655319"/>
                  </a:lnTo>
                  <a:lnTo>
                    <a:pt x="0" y="661669"/>
                  </a:lnTo>
                  <a:lnTo>
                    <a:pt x="6350" y="661669"/>
                  </a:lnTo>
                  <a:lnTo>
                    <a:pt x="6350" y="655319"/>
                  </a:lnTo>
                  <a:close/>
                </a:path>
                <a:path w="6350" h="683260">
                  <a:moveTo>
                    <a:pt x="6350" y="661669"/>
                  </a:moveTo>
                  <a:lnTo>
                    <a:pt x="0" y="661669"/>
                  </a:lnTo>
                  <a:lnTo>
                    <a:pt x="0" y="668019"/>
                  </a:lnTo>
                  <a:lnTo>
                    <a:pt x="6350" y="668019"/>
                  </a:lnTo>
                  <a:lnTo>
                    <a:pt x="6350" y="661669"/>
                  </a:lnTo>
                  <a:close/>
                </a:path>
                <a:path w="6350" h="683260">
                  <a:moveTo>
                    <a:pt x="6350" y="668019"/>
                  </a:moveTo>
                  <a:lnTo>
                    <a:pt x="0" y="668019"/>
                  </a:lnTo>
                  <a:lnTo>
                    <a:pt x="0" y="674369"/>
                  </a:lnTo>
                  <a:lnTo>
                    <a:pt x="6350" y="674369"/>
                  </a:lnTo>
                  <a:lnTo>
                    <a:pt x="6350" y="668019"/>
                  </a:lnTo>
                  <a:close/>
                </a:path>
                <a:path w="6350" h="683260">
                  <a:moveTo>
                    <a:pt x="6350" y="674369"/>
                  </a:moveTo>
                  <a:lnTo>
                    <a:pt x="0" y="674369"/>
                  </a:lnTo>
                  <a:lnTo>
                    <a:pt x="0" y="680719"/>
                  </a:lnTo>
                  <a:lnTo>
                    <a:pt x="6350" y="680719"/>
                  </a:lnTo>
                  <a:lnTo>
                    <a:pt x="6350" y="674369"/>
                  </a:lnTo>
                  <a:close/>
                </a:path>
                <a:path w="6350" h="683260">
                  <a:moveTo>
                    <a:pt x="6350" y="680719"/>
                  </a:moveTo>
                  <a:lnTo>
                    <a:pt x="0" y="680719"/>
                  </a:lnTo>
                  <a:lnTo>
                    <a:pt x="0" y="681989"/>
                  </a:lnTo>
                  <a:lnTo>
                    <a:pt x="3810" y="681989"/>
                  </a:lnTo>
                  <a:lnTo>
                    <a:pt x="3810" y="683259"/>
                  </a:lnTo>
                  <a:lnTo>
                    <a:pt x="6350" y="683259"/>
                  </a:lnTo>
                  <a:lnTo>
                    <a:pt x="6350" y="680719"/>
                  </a:lnTo>
                  <a:close/>
                </a:path>
              </a:pathLst>
            </a:custGeom>
            <a:solidFill>
              <a:srgbClr val="2C00F8"/>
            </a:solidFill>
          </p:spPr>
          <p:txBody>
            <a:bodyPr bIns="0" lIns="0" rIns="0" rtlCol="0" tIns="0" wrap="square"/>
            <a:p/>
          </p:txBody>
        </p:sp>
        <p:sp>
          <p:nvSpPr>
            <p:cNvPr id="1049460" name="object 754"/>
            <p:cNvSpPr/>
            <p:nvPr/>
          </p:nvSpPr>
          <p:spPr>
            <a:xfrm>
              <a:off x="3035300" y="4480559"/>
              <a:ext cx="7620" cy="678180"/>
            </a:xfrm>
            <a:custGeom>
              <a:avLst/>
              <a:ahLst/>
              <a:rect l="l" t="t" r="r" b="b"/>
              <a:pathLst>
                <a:path w="7619" h="678179">
                  <a:moveTo>
                    <a:pt x="7619" y="0"/>
                  </a:moveTo>
                  <a:lnTo>
                    <a:pt x="5080" y="0"/>
                  </a:lnTo>
                  <a:lnTo>
                    <a:pt x="5080" y="1269"/>
                  </a:lnTo>
                  <a:lnTo>
                    <a:pt x="1269" y="1269"/>
                  </a:lnTo>
                  <a:lnTo>
                    <a:pt x="1269" y="2539"/>
                  </a:lnTo>
                  <a:lnTo>
                    <a:pt x="0" y="2539"/>
                  </a:lnTo>
                  <a:lnTo>
                    <a:pt x="0" y="5079"/>
                  </a:lnTo>
                  <a:lnTo>
                    <a:pt x="7619" y="5079"/>
                  </a:lnTo>
                  <a:lnTo>
                    <a:pt x="7619" y="0"/>
                  </a:lnTo>
                  <a:close/>
                </a:path>
                <a:path w="7619" h="678179">
                  <a:moveTo>
                    <a:pt x="7619" y="5080"/>
                  </a:moveTo>
                  <a:lnTo>
                    <a:pt x="0" y="5080"/>
                  </a:lnTo>
                  <a:lnTo>
                    <a:pt x="0" y="11429"/>
                  </a:lnTo>
                  <a:lnTo>
                    <a:pt x="7619" y="11429"/>
                  </a:lnTo>
                  <a:lnTo>
                    <a:pt x="7619" y="5080"/>
                  </a:lnTo>
                  <a:close/>
                </a:path>
                <a:path w="7619" h="678179">
                  <a:moveTo>
                    <a:pt x="7619" y="11430"/>
                  </a:moveTo>
                  <a:lnTo>
                    <a:pt x="0" y="11430"/>
                  </a:lnTo>
                  <a:lnTo>
                    <a:pt x="0" y="17779"/>
                  </a:lnTo>
                  <a:lnTo>
                    <a:pt x="7619" y="17779"/>
                  </a:lnTo>
                  <a:lnTo>
                    <a:pt x="7619" y="11430"/>
                  </a:lnTo>
                  <a:close/>
                </a:path>
                <a:path w="7619" h="678179">
                  <a:moveTo>
                    <a:pt x="7619" y="17780"/>
                  </a:moveTo>
                  <a:lnTo>
                    <a:pt x="0" y="17780"/>
                  </a:lnTo>
                  <a:lnTo>
                    <a:pt x="0" y="24129"/>
                  </a:lnTo>
                  <a:lnTo>
                    <a:pt x="7619" y="24129"/>
                  </a:lnTo>
                  <a:lnTo>
                    <a:pt x="7619" y="17780"/>
                  </a:lnTo>
                  <a:close/>
                </a:path>
                <a:path w="7619" h="678179">
                  <a:moveTo>
                    <a:pt x="7619" y="24130"/>
                  </a:moveTo>
                  <a:lnTo>
                    <a:pt x="0" y="24130"/>
                  </a:lnTo>
                  <a:lnTo>
                    <a:pt x="0" y="30479"/>
                  </a:lnTo>
                  <a:lnTo>
                    <a:pt x="7619" y="30479"/>
                  </a:lnTo>
                  <a:lnTo>
                    <a:pt x="7619" y="24130"/>
                  </a:lnTo>
                  <a:close/>
                </a:path>
                <a:path w="7619" h="678179">
                  <a:moveTo>
                    <a:pt x="7619" y="30480"/>
                  </a:moveTo>
                  <a:lnTo>
                    <a:pt x="0" y="30480"/>
                  </a:lnTo>
                  <a:lnTo>
                    <a:pt x="0" y="36829"/>
                  </a:lnTo>
                  <a:lnTo>
                    <a:pt x="7619" y="36829"/>
                  </a:lnTo>
                  <a:lnTo>
                    <a:pt x="7619" y="30480"/>
                  </a:lnTo>
                  <a:close/>
                </a:path>
                <a:path w="7619" h="678179">
                  <a:moveTo>
                    <a:pt x="7619" y="36830"/>
                  </a:moveTo>
                  <a:lnTo>
                    <a:pt x="0" y="36830"/>
                  </a:lnTo>
                  <a:lnTo>
                    <a:pt x="0" y="43179"/>
                  </a:lnTo>
                  <a:lnTo>
                    <a:pt x="7619" y="43179"/>
                  </a:lnTo>
                  <a:lnTo>
                    <a:pt x="7619" y="36830"/>
                  </a:lnTo>
                  <a:close/>
                </a:path>
                <a:path w="7619" h="678179">
                  <a:moveTo>
                    <a:pt x="7619" y="43180"/>
                  </a:moveTo>
                  <a:lnTo>
                    <a:pt x="0" y="43180"/>
                  </a:lnTo>
                  <a:lnTo>
                    <a:pt x="0" y="49529"/>
                  </a:lnTo>
                  <a:lnTo>
                    <a:pt x="7619" y="49529"/>
                  </a:lnTo>
                  <a:lnTo>
                    <a:pt x="7619" y="43180"/>
                  </a:lnTo>
                  <a:close/>
                </a:path>
                <a:path w="7619" h="678179">
                  <a:moveTo>
                    <a:pt x="7619" y="49530"/>
                  </a:moveTo>
                  <a:lnTo>
                    <a:pt x="0" y="49530"/>
                  </a:lnTo>
                  <a:lnTo>
                    <a:pt x="0" y="55879"/>
                  </a:lnTo>
                  <a:lnTo>
                    <a:pt x="7619" y="55879"/>
                  </a:lnTo>
                  <a:lnTo>
                    <a:pt x="7619" y="49530"/>
                  </a:lnTo>
                  <a:close/>
                </a:path>
                <a:path w="7619" h="678179">
                  <a:moveTo>
                    <a:pt x="7619" y="55880"/>
                  </a:moveTo>
                  <a:lnTo>
                    <a:pt x="0" y="55880"/>
                  </a:lnTo>
                  <a:lnTo>
                    <a:pt x="0" y="62229"/>
                  </a:lnTo>
                  <a:lnTo>
                    <a:pt x="7619" y="62229"/>
                  </a:lnTo>
                  <a:lnTo>
                    <a:pt x="7619" y="55880"/>
                  </a:lnTo>
                  <a:close/>
                </a:path>
                <a:path w="7619" h="678179">
                  <a:moveTo>
                    <a:pt x="7619" y="62230"/>
                  </a:moveTo>
                  <a:lnTo>
                    <a:pt x="0" y="62230"/>
                  </a:lnTo>
                  <a:lnTo>
                    <a:pt x="0" y="68579"/>
                  </a:lnTo>
                  <a:lnTo>
                    <a:pt x="7619" y="68579"/>
                  </a:lnTo>
                  <a:lnTo>
                    <a:pt x="7619" y="62230"/>
                  </a:lnTo>
                  <a:close/>
                </a:path>
                <a:path w="7619" h="678179">
                  <a:moveTo>
                    <a:pt x="7619" y="68580"/>
                  </a:moveTo>
                  <a:lnTo>
                    <a:pt x="0" y="68580"/>
                  </a:lnTo>
                  <a:lnTo>
                    <a:pt x="0" y="74929"/>
                  </a:lnTo>
                  <a:lnTo>
                    <a:pt x="7619" y="74929"/>
                  </a:lnTo>
                  <a:lnTo>
                    <a:pt x="7619" y="68580"/>
                  </a:lnTo>
                  <a:close/>
                </a:path>
                <a:path w="7619" h="678179">
                  <a:moveTo>
                    <a:pt x="7619" y="74930"/>
                  </a:moveTo>
                  <a:lnTo>
                    <a:pt x="0" y="74930"/>
                  </a:lnTo>
                  <a:lnTo>
                    <a:pt x="0" y="81279"/>
                  </a:lnTo>
                  <a:lnTo>
                    <a:pt x="7619" y="81279"/>
                  </a:lnTo>
                  <a:lnTo>
                    <a:pt x="7619" y="74930"/>
                  </a:lnTo>
                  <a:close/>
                </a:path>
                <a:path w="7619" h="678179">
                  <a:moveTo>
                    <a:pt x="7619" y="81280"/>
                  </a:moveTo>
                  <a:lnTo>
                    <a:pt x="0" y="81280"/>
                  </a:lnTo>
                  <a:lnTo>
                    <a:pt x="0" y="87629"/>
                  </a:lnTo>
                  <a:lnTo>
                    <a:pt x="7619" y="87629"/>
                  </a:lnTo>
                  <a:lnTo>
                    <a:pt x="7619" y="81280"/>
                  </a:lnTo>
                  <a:close/>
                </a:path>
                <a:path w="7619" h="678179">
                  <a:moveTo>
                    <a:pt x="7619" y="87630"/>
                  </a:moveTo>
                  <a:lnTo>
                    <a:pt x="0" y="87630"/>
                  </a:lnTo>
                  <a:lnTo>
                    <a:pt x="0" y="93979"/>
                  </a:lnTo>
                  <a:lnTo>
                    <a:pt x="7619" y="93979"/>
                  </a:lnTo>
                  <a:lnTo>
                    <a:pt x="7619" y="87630"/>
                  </a:lnTo>
                  <a:close/>
                </a:path>
                <a:path w="7619" h="678179">
                  <a:moveTo>
                    <a:pt x="7619" y="93980"/>
                  </a:moveTo>
                  <a:lnTo>
                    <a:pt x="0" y="93980"/>
                  </a:lnTo>
                  <a:lnTo>
                    <a:pt x="0" y="100329"/>
                  </a:lnTo>
                  <a:lnTo>
                    <a:pt x="7619" y="100329"/>
                  </a:lnTo>
                  <a:lnTo>
                    <a:pt x="7619" y="93980"/>
                  </a:lnTo>
                  <a:close/>
                </a:path>
                <a:path w="7619" h="678179">
                  <a:moveTo>
                    <a:pt x="7619" y="100330"/>
                  </a:moveTo>
                  <a:lnTo>
                    <a:pt x="0" y="100330"/>
                  </a:lnTo>
                  <a:lnTo>
                    <a:pt x="0" y="106679"/>
                  </a:lnTo>
                  <a:lnTo>
                    <a:pt x="7619" y="106679"/>
                  </a:lnTo>
                  <a:lnTo>
                    <a:pt x="7619" y="100330"/>
                  </a:lnTo>
                  <a:close/>
                </a:path>
                <a:path w="7619" h="678179">
                  <a:moveTo>
                    <a:pt x="7619" y="106680"/>
                  </a:moveTo>
                  <a:lnTo>
                    <a:pt x="0" y="106680"/>
                  </a:lnTo>
                  <a:lnTo>
                    <a:pt x="0" y="113029"/>
                  </a:lnTo>
                  <a:lnTo>
                    <a:pt x="7619" y="113029"/>
                  </a:lnTo>
                  <a:lnTo>
                    <a:pt x="7619" y="106680"/>
                  </a:lnTo>
                  <a:close/>
                </a:path>
                <a:path w="7619" h="678179">
                  <a:moveTo>
                    <a:pt x="7619" y="113030"/>
                  </a:moveTo>
                  <a:lnTo>
                    <a:pt x="0" y="113030"/>
                  </a:lnTo>
                  <a:lnTo>
                    <a:pt x="0" y="119379"/>
                  </a:lnTo>
                  <a:lnTo>
                    <a:pt x="7619" y="119379"/>
                  </a:lnTo>
                  <a:lnTo>
                    <a:pt x="7619" y="113030"/>
                  </a:lnTo>
                  <a:close/>
                </a:path>
                <a:path w="7619" h="678179">
                  <a:moveTo>
                    <a:pt x="7619" y="119380"/>
                  </a:moveTo>
                  <a:lnTo>
                    <a:pt x="0" y="119380"/>
                  </a:lnTo>
                  <a:lnTo>
                    <a:pt x="0" y="125729"/>
                  </a:lnTo>
                  <a:lnTo>
                    <a:pt x="7619" y="125729"/>
                  </a:lnTo>
                  <a:lnTo>
                    <a:pt x="7619" y="119380"/>
                  </a:lnTo>
                  <a:close/>
                </a:path>
                <a:path w="7619" h="678179">
                  <a:moveTo>
                    <a:pt x="7619" y="125730"/>
                  </a:moveTo>
                  <a:lnTo>
                    <a:pt x="0" y="125730"/>
                  </a:lnTo>
                  <a:lnTo>
                    <a:pt x="0" y="132079"/>
                  </a:lnTo>
                  <a:lnTo>
                    <a:pt x="7619" y="132079"/>
                  </a:lnTo>
                  <a:lnTo>
                    <a:pt x="7619" y="125730"/>
                  </a:lnTo>
                  <a:close/>
                </a:path>
                <a:path w="7619" h="678179">
                  <a:moveTo>
                    <a:pt x="7619" y="132080"/>
                  </a:moveTo>
                  <a:lnTo>
                    <a:pt x="0" y="132080"/>
                  </a:lnTo>
                  <a:lnTo>
                    <a:pt x="0" y="138429"/>
                  </a:lnTo>
                  <a:lnTo>
                    <a:pt x="7619" y="138429"/>
                  </a:lnTo>
                  <a:lnTo>
                    <a:pt x="7619" y="132080"/>
                  </a:lnTo>
                  <a:close/>
                </a:path>
                <a:path w="7619" h="678179">
                  <a:moveTo>
                    <a:pt x="7619" y="138430"/>
                  </a:moveTo>
                  <a:lnTo>
                    <a:pt x="0" y="138430"/>
                  </a:lnTo>
                  <a:lnTo>
                    <a:pt x="0" y="144779"/>
                  </a:lnTo>
                  <a:lnTo>
                    <a:pt x="7619" y="144779"/>
                  </a:lnTo>
                  <a:lnTo>
                    <a:pt x="7619" y="138430"/>
                  </a:lnTo>
                  <a:close/>
                </a:path>
                <a:path w="7619" h="678179">
                  <a:moveTo>
                    <a:pt x="7619" y="144780"/>
                  </a:moveTo>
                  <a:lnTo>
                    <a:pt x="0" y="144780"/>
                  </a:lnTo>
                  <a:lnTo>
                    <a:pt x="0" y="151129"/>
                  </a:lnTo>
                  <a:lnTo>
                    <a:pt x="7619" y="151129"/>
                  </a:lnTo>
                  <a:lnTo>
                    <a:pt x="7619" y="144780"/>
                  </a:lnTo>
                  <a:close/>
                </a:path>
                <a:path w="7619" h="678179">
                  <a:moveTo>
                    <a:pt x="7619" y="151130"/>
                  </a:moveTo>
                  <a:lnTo>
                    <a:pt x="0" y="151130"/>
                  </a:lnTo>
                  <a:lnTo>
                    <a:pt x="0" y="157479"/>
                  </a:lnTo>
                  <a:lnTo>
                    <a:pt x="7619" y="157479"/>
                  </a:lnTo>
                  <a:lnTo>
                    <a:pt x="7619" y="151130"/>
                  </a:lnTo>
                  <a:close/>
                </a:path>
                <a:path w="7619" h="678179">
                  <a:moveTo>
                    <a:pt x="7619" y="157480"/>
                  </a:moveTo>
                  <a:lnTo>
                    <a:pt x="0" y="157480"/>
                  </a:lnTo>
                  <a:lnTo>
                    <a:pt x="0" y="163829"/>
                  </a:lnTo>
                  <a:lnTo>
                    <a:pt x="7619" y="163829"/>
                  </a:lnTo>
                  <a:lnTo>
                    <a:pt x="7619" y="157480"/>
                  </a:lnTo>
                  <a:close/>
                </a:path>
                <a:path w="7619" h="678179">
                  <a:moveTo>
                    <a:pt x="7619" y="163830"/>
                  </a:moveTo>
                  <a:lnTo>
                    <a:pt x="0" y="163830"/>
                  </a:lnTo>
                  <a:lnTo>
                    <a:pt x="0" y="170179"/>
                  </a:lnTo>
                  <a:lnTo>
                    <a:pt x="7619" y="170179"/>
                  </a:lnTo>
                  <a:lnTo>
                    <a:pt x="7619" y="163830"/>
                  </a:lnTo>
                  <a:close/>
                </a:path>
                <a:path w="7619" h="678179">
                  <a:moveTo>
                    <a:pt x="7619" y="170180"/>
                  </a:moveTo>
                  <a:lnTo>
                    <a:pt x="0" y="170180"/>
                  </a:lnTo>
                  <a:lnTo>
                    <a:pt x="0" y="176529"/>
                  </a:lnTo>
                  <a:lnTo>
                    <a:pt x="7619" y="176529"/>
                  </a:lnTo>
                  <a:lnTo>
                    <a:pt x="7619" y="170180"/>
                  </a:lnTo>
                  <a:close/>
                </a:path>
                <a:path w="7619" h="678179">
                  <a:moveTo>
                    <a:pt x="7619" y="176530"/>
                  </a:moveTo>
                  <a:lnTo>
                    <a:pt x="0" y="176530"/>
                  </a:lnTo>
                  <a:lnTo>
                    <a:pt x="0" y="182879"/>
                  </a:lnTo>
                  <a:lnTo>
                    <a:pt x="7619" y="182879"/>
                  </a:lnTo>
                  <a:lnTo>
                    <a:pt x="7619" y="176530"/>
                  </a:lnTo>
                  <a:close/>
                </a:path>
                <a:path w="7619" h="678179">
                  <a:moveTo>
                    <a:pt x="7619" y="182880"/>
                  </a:moveTo>
                  <a:lnTo>
                    <a:pt x="0" y="182880"/>
                  </a:lnTo>
                  <a:lnTo>
                    <a:pt x="0" y="189229"/>
                  </a:lnTo>
                  <a:lnTo>
                    <a:pt x="7619" y="189229"/>
                  </a:lnTo>
                  <a:lnTo>
                    <a:pt x="7619" y="182880"/>
                  </a:lnTo>
                  <a:close/>
                </a:path>
                <a:path w="7619" h="678179">
                  <a:moveTo>
                    <a:pt x="7619" y="189230"/>
                  </a:moveTo>
                  <a:lnTo>
                    <a:pt x="0" y="189230"/>
                  </a:lnTo>
                  <a:lnTo>
                    <a:pt x="0" y="195579"/>
                  </a:lnTo>
                  <a:lnTo>
                    <a:pt x="7619" y="195579"/>
                  </a:lnTo>
                  <a:lnTo>
                    <a:pt x="7619" y="189230"/>
                  </a:lnTo>
                  <a:close/>
                </a:path>
                <a:path w="7619" h="678179">
                  <a:moveTo>
                    <a:pt x="7619" y="195580"/>
                  </a:moveTo>
                  <a:lnTo>
                    <a:pt x="0" y="195580"/>
                  </a:lnTo>
                  <a:lnTo>
                    <a:pt x="0" y="201929"/>
                  </a:lnTo>
                  <a:lnTo>
                    <a:pt x="7619" y="201929"/>
                  </a:lnTo>
                  <a:lnTo>
                    <a:pt x="7619" y="195580"/>
                  </a:lnTo>
                  <a:close/>
                </a:path>
                <a:path w="7619" h="678179">
                  <a:moveTo>
                    <a:pt x="7619" y="201930"/>
                  </a:moveTo>
                  <a:lnTo>
                    <a:pt x="0" y="201930"/>
                  </a:lnTo>
                  <a:lnTo>
                    <a:pt x="0" y="207009"/>
                  </a:lnTo>
                  <a:lnTo>
                    <a:pt x="7619" y="207009"/>
                  </a:lnTo>
                  <a:lnTo>
                    <a:pt x="7619" y="201930"/>
                  </a:lnTo>
                  <a:close/>
                </a:path>
                <a:path w="7619" h="678179">
                  <a:moveTo>
                    <a:pt x="7619" y="207010"/>
                  </a:moveTo>
                  <a:lnTo>
                    <a:pt x="0" y="207010"/>
                  </a:lnTo>
                  <a:lnTo>
                    <a:pt x="0" y="213359"/>
                  </a:lnTo>
                  <a:lnTo>
                    <a:pt x="7619" y="213359"/>
                  </a:lnTo>
                  <a:lnTo>
                    <a:pt x="7619" y="207010"/>
                  </a:lnTo>
                  <a:close/>
                </a:path>
                <a:path w="7619" h="678179">
                  <a:moveTo>
                    <a:pt x="7619" y="213360"/>
                  </a:moveTo>
                  <a:lnTo>
                    <a:pt x="0" y="213360"/>
                  </a:lnTo>
                  <a:lnTo>
                    <a:pt x="0" y="220979"/>
                  </a:lnTo>
                  <a:lnTo>
                    <a:pt x="7619" y="220979"/>
                  </a:lnTo>
                  <a:lnTo>
                    <a:pt x="7619" y="213360"/>
                  </a:lnTo>
                  <a:close/>
                </a:path>
                <a:path w="7619" h="678179">
                  <a:moveTo>
                    <a:pt x="7619" y="220980"/>
                  </a:moveTo>
                  <a:lnTo>
                    <a:pt x="0" y="220980"/>
                  </a:lnTo>
                  <a:lnTo>
                    <a:pt x="0" y="227329"/>
                  </a:lnTo>
                  <a:lnTo>
                    <a:pt x="7619" y="227329"/>
                  </a:lnTo>
                  <a:lnTo>
                    <a:pt x="7619" y="220980"/>
                  </a:lnTo>
                  <a:close/>
                </a:path>
                <a:path w="7619" h="678179">
                  <a:moveTo>
                    <a:pt x="7619" y="227330"/>
                  </a:moveTo>
                  <a:lnTo>
                    <a:pt x="0" y="227330"/>
                  </a:lnTo>
                  <a:lnTo>
                    <a:pt x="0" y="233679"/>
                  </a:lnTo>
                  <a:lnTo>
                    <a:pt x="7619" y="233679"/>
                  </a:lnTo>
                  <a:lnTo>
                    <a:pt x="7619" y="227330"/>
                  </a:lnTo>
                  <a:close/>
                </a:path>
                <a:path w="7619" h="678179">
                  <a:moveTo>
                    <a:pt x="7619" y="233680"/>
                  </a:moveTo>
                  <a:lnTo>
                    <a:pt x="0" y="233680"/>
                  </a:lnTo>
                  <a:lnTo>
                    <a:pt x="0" y="240029"/>
                  </a:lnTo>
                  <a:lnTo>
                    <a:pt x="7619" y="240029"/>
                  </a:lnTo>
                  <a:lnTo>
                    <a:pt x="7619" y="233680"/>
                  </a:lnTo>
                  <a:close/>
                </a:path>
                <a:path w="7619" h="678179">
                  <a:moveTo>
                    <a:pt x="7619" y="240030"/>
                  </a:moveTo>
                  <a:lnTo>
                    <a:pt x="0" y="240030"/>
                  </a:lnTo>
                  <a:lnTo>
                    <a:pt x="0" y="246379"/>
                  </a:lnTo>
                  <a:lnTo>
                    <a:pt x="7619" y="246379"/>
                  </a:lnTo>
                  <a:lnTo>
                    <a:pt x="7619" y="240030"/>
                  </a:lnTo>
                  <a:close/>
                </a:path>
                <a:path w="7619" h="678179">
                  <a:moveTo>
                    <a:pt x="7619" y="246380"/>
                  </a:moveTo>
                  <a:lnTo>
                    <a:pt x="0" y="246380"/>
                  </a:lnTo>
                  <a:lnTo>
                    <a:pt x="0" y="252729"/>
                  </a:lnTo>
                  <a:lnTo>
                    <a:pt x="7619" y="252729"/>
                  </a:lnTo>
                  <a:lnTo>
                    <a:pt x="7619" y="246380"/>
                  </a:lnTo>
                  <a:close/>
                </a:path>
                <a:path w="7619" h="678179">
                  <a:moveTo>
                    <a:pt x="7619" y="252730"/>
                  </a:moveTo>
                  <a:lnTo>
                    <a:pt x="0" y="252730"/>
                  </a:lnTo>
                  <a:lnTo>
                    <a:pt x="0" y="257809"/>
                  </a:lnTo>
                  <a:lnTo>
                    <a:pt x="7619" y="257809"/>
                  </a:lnTo>
                  <a:lnTo>
                    <a:pt x="7619" y="252730"/>
                  </a:lnTo>
                  <a:close/>
                </a:path>
                <a:path w="7619" h="678179">
                  <a:moveTo>
                    <a:pt x="7619" y="257810"/>
                  </a:moveTo>
                  <a:lnTo>
                    <a:pt x="0" y="257810"/>
                  </a:lnTo>
                  <a:lnTo>
                    <a:pt x="0" y="264159"/>
                  </a:lnTo>
                  <a:lnTo>
                    <a:pt x="7619" y="264159"/>
                  </a:lnTo>
                  <a:lnTo>
                    <a:pt x="7619" y="257810"/>
                  </a:lnTo>
                  <a:close/>
                </a:path>
                <a:path w="7619" h="678179">
                  <a:moveTo>
                    <a:pt x="7619" y="264160"/>
                  </a:moveTo>
                  <a:lnTo>
                    <a:pt x="0" y="264160"/>
                  </a:lnTo>
                  <a:lnTo>
                    <a:pt x="0" y="271779"/>
                  </a:lnTo>
                  <a:lnTo>
                    <a:pt x="7619" y="271779"/>
                  </a:lnTo>
                  <a:lnTo>
                    <a:pt x="7619" y="264160"/>
                  </a:lnTo>
                  <a:close/>
                </a:path>
                <a:path w="7619" h="678179">
                  <a:moveTo>
                    <a:pt x="7619" y="271780"/>
                  </a:moveTo>
                  <a:lnTo>
                    <a:pt x="0" y="271780"/>
                  </a:lnTo>
                  <a:lnTo>
                    <a:pt x="0" y="284479"/>
                  </a:lnTo>
                  <a:lnTo>
                    <a:pt x="7619" y="284479"/>
                  </a:lnTo>
                  <a:lnTo>
                    <a:pt x="7619" y="271780"/>
                  </a:lnTo>
                  <a:close/>
                </a:path>
                <a:path w="7619" h="678179">
                  <a:moveTo>
                    <a:pt x="7619" y="284480"/>
                  </a:moveTo>
                  <a:lnTo>
                    <a:pt x="0" y="284480"/>
                  </a:lnTo>
                  <a:lnTo>
                    <a:pt x="0" y="328929"/>
                  </a:lnTo>
                  <a:lnTo>
                    <a:pt x="7619" y="328929"/>
                  </a:lnTo>
                  <a:lnTo>
                    <a:pt x="7619" y="284480"/>
                  </a:lnTo>
                  <a:close/>
                </a:path>
                <a:path w="7619" h="678179">
                  <a:moveTo>
                    <a:pt x="7619" y="328930"/>
                  </a:moveTo>
                  <a:lnTo>
                    <a:pt x="0" y="328930"/>
                  </a:lnTo>
                  <a:lnTo>
                    <a:pt x="0" y="455929"/>
                  </a:lnTo>
                  <a:lnTo>
                    <a:pt x="7619" y="455929"/>
                  </a:lnTo>
                  <a:lnTo>
                    <a:pt x="7619" y="328930"/>
                  </a:lnTo>
                  <a:close/>
                </a:path>
                <a:path w="7619" h="678179">
                  <a:moveTo>
                    <a:pt x="7619" y="455930"/>
                  </a:moveTo>
                  <a:lnTo>
                    <a:pt x="0" y="455930"/>
                  </a:lnTo>
                  <a:lnTo>
                    <a:pt x="0" y="461009"/>
                  </a:lnTo>
                  <a:lnTo>
                    <a:pt x="7619" y="461009"/>
                  </a:lnTo>
                  <a:lnTo>
                    <a:pt x="7619" y="455930"/>
                  </a:lnTo>
                  <a:close/>
                </a:path>
                <a:path w="7619" h="678179">
                  <a:moveTo>
                    <a:pt x="7619" y="461010"/>
                  </a:moveTo>
                  <a:lnTo>
                    <a:pt x="0" y="461010"/>
                  </a:lnTo>
                  <a:lnTo>
                    <a:pt x="0" y="468629"/>
                  </a:lnTo>
                  <a:lnTo>
                    <a:pt x="7619" y="468629"/>
                  </a:lnTo>
                  <a:lnTo>
                    <a:pt x="7619" y="461010"/>
                  </a:lnTo>
                  <a:close/>
                </a:path>
                <a:path w="7619" h="678179">
                  <a:moveTo>
                    <a:pt x="7619" y="468630"/>
                  </a:moveTo>
                  <a:lnTo>
                    <a:pt x="0" y="468630"/>
                  </a:lnTo>
                  <a:lnTo>
                    <a:pt x="0" y="474979"/>
                  </a:lnTo>
                  <a:lnTo>
                    <a:pt x="7619" y="474979"/>
                  </a:lnTo>
                  <a:lnTo>
                    <a:pt x="7619" y="468630"/>
                  </a:lnTo>
                  <a:close/>
                </a:path>
                <a:path w="7619" h="678179">
                  <a:moveTo>
                    <a:pt x="7619" y="474980"/>
                  </a:moveTo>
                  <a:lnTo>
                    <a:pt x="0" y="474980"/>
                  </a:lnTo>
                  <a:lnTo>
                    <a:pt x="0" y="481329"/>
                  </a:lnTo>
                  <a:lnTo>
                    <a:pt x="7619" y="481329"/>
                  </a:lnTo>
                  <a:lnTo>
                    <a:pt x="7619" y="474980"/>
                  </a:lnTo>
                  <a:close/>
                </a:path>
                <a:path w="7619" h="678179">
                  <a:moveTo>
                    <a:pt x="7619" y="481330"/>
                  </a:moveTo>
                  <a:lnTo>
                    <a:pt x="0" y="481330"/>
                  </a:lnTo>
                  <a:lnTo>
                    <a:pt x="0" y="487679"/>
                  </a:lnTo>
                  <a:lnTo>
                    <a:pt x="7619" y="487679"/>
                  </a:lnTo>
                  <a:lnTo>
                    <a:pt x="7619" y="481330"/>
                  </a:lnTo>
                  <a:close/>
                </a:path>
                <a:path w="7619" h="678179">
                  <a:moveTo>
                    <a:pt x="7619" y="487680"/>
                  </a:moveTo>
                  <a:lnTo>
                    <a:pt x="0" y="487680"/>
                  </a:lnTo>
                  <a:lnTo>
                    <a:pt x="0" y="494029"/>
                  </a:lnTo>
                  <a:lnTo>
                    <a:pt x="7619" y="494029"/>
                  </a:lnTo>
                  <a:lnTo>
                    <a:pt x="7619" y="487680"/>
                  </a:lnTo>
                  <a:close/>
                </a:path>
                <a:path w="7619" h="678179">
                  <a:moveTo>
                    <a:pt x="7619" y="494030"/>
                  </a:moveTo>
                  <a:lnTo>
                    <a:pt x="0" y="494030"/>
                  </a:lnTo>
                  <a:lnTo>
                    <a:pt x="0" y="500379"/>
                  </a:lnTo>
                  <a:lnTo>
                    <a:pt x="7619" y="500379"/>
                  </a:lnTo>
                  <a:lnTo>
                    <a:pt x="7619" y="494030"/>
                  </a:lnTo>
                  <a:close/>
                </a:path>
                <a:path w="7619" h="678179">
                  <a:moveTo>
                    <a:pt x="7619" y="500380"/>
                  </a:moveTo>
                  <a:lnTo>
                    <a:pt x="0" y="500380"/>
                  </a:lnTo>
                  <a:lnTo>
                    <a:pt x="0" y="506729"/>
                  </a:lnTo>
                  <a:lnTo>
                    <a:pt x="7619" y="506729"/>
                  </a:lnTo>
                  <a:lnTo>
                    <a:pt x="7619" y="500380"/>
                  </a:lnTo>
                  <a:close/>
                </a:path>
                <a:path w="7619" h="678179">
                  <a:moveTo>
                    <a:pt x="7619" y="506730"/>
                  </a:moveTo>
                  <a:lnTo>
                    <a:pt x="0" y="506730"/>
                  </a:lnTo>
                  <a:lnTo>
                    <a:pt x="0" y="513079"/>
                  </a:lnTo>
                  <a:lnTo>
                    <a:pt x="7619" y="513079"/>
                  </a:lnTo>
                  <a:lnTo>
                    <a:pt x="7619" y="506730"/>
                  </a:lnTo>
                  <a:close/>
                </a:path>
                <a:path w="7619" h="678179">
                  <a:moveTo>
                    <a:pt x="7619" y="513080"/>
                  </a:moveTo>
                  <a:lnTo>
                    <a:pt x="0" y="513080"/>
                  </a:lnTo>
                  <a:lnTo>
                    <a:pt x="0" y="519429"/>
                  </a:lnTo>
                  <a:lnTo>
                    <a:pt x="7619" y="519429"/>
                  </a:lnTo>
                  <a:lnTo>
                    <a:pt x="7619" y="513080"/>
                  </a:lnTo>
                  <a:close/>
                </a:path>
                <a:path w="7619" h="678179">
                  <a:moveTo>
                    <a:pt x="7619" y="519430"/>
                  </a:moveTo>
                  <a:lnTo>
                    <a:pt x="0" y="519430"/>
                  </a:lnTo>
                  <a:lnTo>
                    <a:pt x="0" y="525779"/>
                  </a:lnTo>
                  <a:lnTo>
                    <a:pt x="7619" y="525779"/>
                  </a:lnTo>
                  <a:lnTo>
                    <a:pt x="7619" y="519430"/>
                  </a:lnTo>
                  <a:close/>
                </a:path>
                <a:path w="7619" h="678179">
                  <a:moveTo>
                    <a:pt x="7619" y="525780"/>
                  </a:moveTo>
                  <a:lnTo>
                    <a:pt x="0" y="525780"/>
                  </a:lnTo>
                  <a:lnTo>
                    <a:pt x="0" y="532129"/>
                  </a:lnTo>
                  <a:lnTo>
                    <a:pt x="7619" y="532129"/>
                  </a:lnTo>
                  <a:lnTo>
                    <a:pt x="7619" y="525780"/>
                  </a:lnTo>
                  <a:close/>
                </a:path>
                <a:path w="7619" h="678179">
                  <a:moveTo>
                    <a:pt x="7619" y="532130"/>
                  </a:moveTo>
                  <a:lnTo>
                    <a:pt x="0" y="532130"/>
                  </a:lnTo>
                  <a:lnTo>
                    <a:pt x="0" y="538479"/>
                  </a:lnTo>
                  <a:lnTo>
                    <a:pt x="7619" y="538479"/>
                  </a:lnTo>
                  <a:lnTo>
                    <a:pt x="7619" y="532130"/>
                  </a:lnTo>
                  <a:close/>
                </a:path>
                <a:path w="7619" h="678179">
                  <a:moveTo>
                    <a:pt x="7619" y="538480"/>
                  </a:moveTo>
                  <a:lnTo>
                    <a:pt x="0" y="538480"/>
                  </a:lnTo>
                  <a:lnTo>
                    <a:pt x="0" y="544829"/>
                  </a:lnTo>
                  <a:lnTo>
                    <a:pt x="7619" y="544829"/>
                  </a:lnTo>
                  <a:lnTo>
                    <a:pt x="7619" y="538480"/>
                  </a:lnTo>
                  <a:close/>
                </a:path>
                <a:path w="7619" h="678179">
                  <a:moveTo>
                    <a:pt x="7619" y="544830"/>
                  </a:moveTo>
                  <a:lnTo>
                    <a:pt x="0" y="544830"/>
                  </a:lnTo>
                  <a:lnTo>
                    <a:pt x="0" y="551179"/>
                  </a:lnTo>
                  <a:lnTo>
                    <a:pt x="7619" y="551179"/>
                  </a:lnTo>
                  <a:lnTo>
                    <a:pt x="7619" y="544830"/>
                  </a:lnTo>
                  <a:close/>
                </a:path>
                <a:path w="7619" h="678179">
                  <a:moveTo>
                    <a:pt x="7619" y="551180"/>
                  </a:moveTo>
                  <a:lnTo>
                    <a:pt x="0" y="551180"/>
                  </a:lnTo>
                  <a:lnTo>
                    <a:pt x="0" y="557529"/>
                  </a:lnTo>
                  <a:lnTo>
                    <a:pt x="7619" y="557529"/>
                  </a:lnTo>
                  <a:lnTo>
                    <a:pt x="7619" y="551180"/>
                  </a:lnTo>
                  <a:close/>
                </a:path>
                <a:path w="7619" h="678179">
                  <a:moveTo>
                    <a:pt x="7619" y="557530"/>
                  </a:moveTo>
                  <a:lnTo>
                    <a:pt x="0" y="557530"/>
                  </a:lnTo>
                  <a:lnTo>
                    <a:pt x="0" y="563879"/>
                  </a:lnTo>
                  <a:lnTo>
                    <a:pt x="7619" y="563879"/>
                  </a:lnTo>
                  <a:lnTo>
                    <a:pt x="7619" y="557530"/>
                  </a:lnTo>
                  <a:close/>
                </a:path>
                <a:path w="7619" h="678179">
                  <a:moveTo>
                    <a:pt x="7619" y="563880"/>
                  </a:moveTo>
                  <a:lnTo>
                    <a:pt x="0" y="563880"/>
                  </a:lnTo>
                  <a:lnTo>
                    <a:pt x="0" y="570229"/>
                  </a:lnTo>
                  <a:lnTo>
                    <a:pt x="7619" y="570229"/>
                  </a:lnTo>
                  <a:lnTo>
                    <a:pt x="7619" y="563880"/>
                  </a:lnTo>
                  <a:close/>
                </a:path>
                <a:path w="7619" h="678179">
                  <a:moveTo>
                    <a:pt x="7619" y="570230"/>
                  </a:moveTo>
                  <a:lnTo>
                    <a:pt x="0" y="570230"/>
                  </a:lnTo>
                  <a:lnTo>
                    <a:pt x="0" y="576579"/>
                  </a:lnTo>
                  <a:lnTo>
                    <a:pt x="7619" y="576579"/>
                  </a:lnTo>
                  <a:lnTo>
                    <a:pt x="7619" y="570230"/>
                  </a:lnTo>
                  <a:close/>
                </a:path>
                <a:path w="7619" h="678179">
                  <a:moveTo>
                    <a:pt x="7619" y="576580"/>
                  </a:moveTo>
                  <a:lnTo>
                    <a:pt x="0" y="576580"/>
                  </a:lnTo>
                  <a:lnTo>
                    <a:pt x="0" y="582929"/>
                  </a:lnTo>
                  <a:lnTo>
                    <a:pt x="7619" y="582929"/>
                  </a:lnTo>
                  <a:lnTo>
                    <a:pt x="7619" y="576580"/>
                  </a:lnTo>
                  <a:close/>
                </a:path>
                <a:path w="7619" h="678179">
                  <a:moveTo>
                    <a:pt x="7619" y="582930"/>
                  </a:moveTo>
                  <a:lnTo>
                    <a:pt x="0" y="582930"/>
                  </a:lnTo>
                  <a:lnTo>
                    <a:pt x="0" y="589279"/>
                  </a:lnTo>
                  <a:lnTo>
                    <a:pt x="7619" y="589279"/>
                  </a:lnTo>
                  <a:lnTo>
                    <a:pt x="7619" y="582930"/>
                  </a:lnTo>
                  <a:close/>
                </a:path>
                <a:path w="7619" h="678179">
                  <a:moveTo>
                    <a:pt x="7619" y="589280"/>
                  </a:moveTo>
                  <a:lnTo>
                    <a:pt x="0" y="589280"/>
                  </a:lnTo>
                  <a:lnTo>
                    <a:pt x="0" y="595629"/>
                  </a:lnTo>
                  <a:lnTo>
                    <a:pt x="7619" y="595629"/>
                  </a:lnTo>
                  <a:lnTo>
                    <a:pt x="7619" y="589280"/>
                  </a:lnTo>
                  <a:close/>
                </a:path>
                <a:path w="7619" h="678179">
                  <a:moveTo>
                    <a:pt x="7619" y="595630"/>
                  </a:moveTo>
                  <a:lnTo>
                    <a:pt x="0" y="595630"/>
                  </a:lnTo>
                  <a:lnTo>
                    <a:pt x="0" y="601979"/>
                  </a:lnTo>
                  <a:lnTo>
                    <a:pt x="7619" y="601979"/>
                  </a:lnTo>
                  <a:lnTo>
                    <a:pt x="7619" y="595630"/>
                  </a:lnTo>
                  <a:close/>
                </a:path>
                <a:path w="7619" h="678179">
                  <a:moveTo>
                    <a:pt x="7619" y="601980"/>
                  </a:moveTo>
                  <a:lnTo>
                    <a:pt x="0" y="601980"/>
                  </a:lnTo>
                  <a:lnTo>
                    <a:pt x="0" y="608329"/>
                  </a:lnTo>
                  <a:lnTo>
                    <a:pt x="7619" y="608329"/>
                  </a:lnTo>
                  <a:lnTo>
                    <a:pt x="7619" y="601980"/>
                  </a:lnTo>
                  <a:close/>
                </a:path>
                <a:path w="7619" h="678179">
                  <a:moveTo>
                    <a:pt x="7619" y="608330"/>
                  </a:moveTo>
                  <a:lnTo>
                    <a:pt x="0" y="608330"/>
                  </a:lnTo>
                  <a:lnTo>
                    <a:pt x="0" y="614679"/>
                  </a:lnTo>
                  <a:lnTo>
                    <a:pt x="7619" y="614679"/>
                  </a:lnTo>
                  <a:lnTo>
                    <a:pt x="7619" y="608330"/>
                  </a:lnTo>
                  <a:close/>
                </a:path>
                <a:path w="7619" h="678179">
                  <a:moveTo>
                    <a:pt x="7619" y="614680"/>
                  </a:moveTo>
                  <a:lnTo>
                    <a:pt x="0" y="614680"/>
                  </a:lnTo>
                  <a:lnTo>
                    <a:pt x="0" y="621029"/>
                  </a:lnTo>
                  <a:lnTo>
                    <a:pt x="7619" y="621029"/>
                  </a:lnTo>
                  <a:lnTo>
                    <a:pt x="7619" y="614680"/>
                  </a:lnTo>
                  <a:close/>
                </a:path>
                <a:path w="7619" h="678179">
                  <a:moveTo>
                    <a:pt x="7619" y="621030"/>
                  </a:moveTo>
                  <a:lnTo>
                    <a:pt x="0" y="621030"/>
                  </a:lnTo>
                  <a:lnTo>
                    <a:pt x="0" y="627379"/>
                  </a:lnTo>
                  <a:lnTo>
                    <a:pt x="7619" y="627379"/>
                  </a:lnTo>
                  <a:lnTo>
                    <a:pt x="7619" y="621030"/>
                  </a:lnTo>
                  <a:close/>
                </a:path>
                <a:path w="7619" h="678179">
                  <a:moveTo>
                    <a:pt x="7619" y="627380"/>
                  </a:moveTo>
                  <a:lnTo>
                    <a:pt x="0" y="627380"/>
                  </a:lnTo>
                  <a:lnTo>
                    <a:pt x="0" y="633729"/>
                  </a:lnTo>
                  <a:lnTo>
                    <a:pt x="7619" y="633729"/>
                  </a:lnTo>
                  <a:lnTo>
                    <a:pt x="7619" y="627380"/>
                  </a:lnTo>
                  <a:close/>
                </a:path>
                <a:path w="7619" h="678179">
                  <a:moveTo>
                    <a:pt x="7619" y="633730"/>
                  </a:moveTo>
                  <a:lnTo>
                    <a:pt x="0" y="633730"/>
                  </a:lnTo>
                  <a:lnTo>
                    <a:pt x="0" y="640079"/>
                  </a:lnTo>
                  <a:lnTo>
                    <a:pt x="7619" y="640079"/>
                  </a:lnTo>
                  <a:lnTo>
                    <a:pt x="7619" y="633730"/>
                  </a:lnTo>
                  <a:close/>
                </a:path>
                <a:path w="7619" h="678179">
                  <a:moveTo>
                    <a:pt x="7619" y="640080"/>
                  </a:moveTo>
                  <a:lnTo>
                    <a:pt x="0" y="640080"/>
                  </a:lnTo>
                  <a:lnTo>
                    <a:pt x="0" y="646429"/>
                  </a:lnTo>
                  <a:lnTo>
                    <a:pt x="7619" y="646429"/>
                  </a:lnTo>
                  <a:lnTo>
                    <a:pt x="7619" y="640080"/>
                  </a:lnTo>
                  <a:close/>
                </a:path>
                <a:path w="7619" h="678179">
                  <a:moveTo>
                    <a:pt x="7619" y="646430"/>
                  </a:moveTo>
                  <a:lnTo>
                    <a:pt x="0" y="646430"/>
                  </a:lnTo>
                  <a:lnTo>
                    <a:pt x="0" y="652779"/>
                  </a:lnTo>
                  <a:lnTo>
                    <a:pt x="7619" y="652779"/>
                  </a:lnTo>
                  <a:lnTo>
                    <a:pt x="7619" y="646430"/>
                  </a:lnTo>
                  <a:close/>
                </a:path>
                <a:path w="7619" h="678179">
                  <a:moveTo>
                    <a:pt x="7619" y="652780"/>
                  </a:moveTo>
                  <a:lnTo>
                    <a:pt x="0" y="652780"/>
                  </a:lnTo>
                  <a:lnTo>
                    <a:pt x="0" y="659129"/>
                  </a:lnTo>
                  <a:lnTo>
                    <a:pt x="7619" y="659129"/>
                  </a:lnTo>
                  <a:lnTo>
                    <a:pt x="7619" y="652780"/>
                  </a:lnTo>
                  <a:close/>
                </a:path>
                <a:path w="7619" h="678179">
                  <a:moveTo>
                    <a:pt x="7619" y="659130"/>
                  </a:moveTo>
                  <a:lnTo>
                    <a:pt x="0" y="659130"/>
                  </a:lnTo>
                  <a:lnTo>
                    <a:pt x="0" y="665479"/>
                  </a:lnTo>
                  <a:lnTo>
                    <a:pt x="7619" y="665479"/>
                  </a:lnTo>
                  <a:lnTo>
                    <a:pt x="7619" y="659130"/>
                  </a:lnTo>
                  <a:close/>
                </a:path>
                <a:path w="7619" h="678179">
                  <a:moveTo>
                    <a:pt x="7619" y="665480"/>
                  </a:moveTo>
                  <a:lnTo>
                    <a:pt x="0" y="665480"/>
                  </a:lnTo>
                  <a:lnTo>
                    <a:pt x="0" y="671829"/>
                  </a:lnTo>
                  <a:lnTo>
                    <a:pt x="7619" y="671829"/>
                  </a:lnTo>
                  <a:lnTo>
                    <a:pt x="7619" y="665480"/>
                  </a:lnTo>
                  <a:close/>
                </a:path>
                <a:path w="7619" h="678179">
                  <a:moveTo>
                    <a:pt x="7619" y="671830"/>
                  </a:moveTo>
                  <a:lnTo>
                    <a:pt x="0" y="671830"/>
                  </a:lnTo>
                  <a:lnTo>
                    <a:pt x="0" y="676909"/>
                  </a:lnTo>
                  <a:lnTo>
                    <a:pt x="2539" y="676909"/>
                  </a:lnTo>
                  <a:lnTo>
                    <a:pt x="2539" y="678179"/>
                  </a:lnTo>
                  <a:lnTo>
                    <a:pt x="7619" y="678179"/>
                  </a:lnTo>
                  <a:lnTo>
                    <a:pt x="7619" y="671830"/>
                  </a:lnTo>
                  <a:close/>
                </a:path>
              </a:pathLst>
            </a:custGeom>
            <a:solidFill>
              <a:srgbClr val="2B00F8"/>
            </a:solidFill>
          </p:spPr>
          <p:txBody>
            <a:bodyPr bIns="0" lIns="0" rIns="0" rtlCol="0" tIns="0" wrap="square"/>
            <a:p/>
          </p:txBody>
        </p:sp>
        <p:sp>
          <p:nvSpPr>
            <p:cNvPr id="1049461" name="object 755"/>
            <p:cNvSpPr/>
            <p:nvPr/>
          </p:nvSpPr>
          <p:spPr>
            <a:xfrm>
              <a:off x="3027679" y="4483099"/>
              <a:ext cx="7620" cy="673100"/>
            </a:xfrm>
            <a:custGeom>
              <a:avLst/>
              <a:ahLst/>
              <a:rect l="l" t="t" r="r" b="b"/>
              <a:pathLst>
                <a:path w="7619" h="673100">
                  <a:moveTo>
                    <a:pt x="7619" y="0"/>
                  </a:moveTo>
                  <a:lnTo>
                    <a:pt x="5080" y="0"/>
                  </a:lnTo>
                  <a:lnTo>
                    <a:pt x="5080" y="1269"/>
                  </a:lnTo>
                  <a:lnTo>
                    <a:pt x="1269" y="1269"/>
                  </a:lnTo>
                  <a:lnTo>
                    <a:pt x="1269" y="2539"/>
                  </a:lnTo>
                  <a:lnTo>
                    <a:pt x="7619" y="2539"/>
                  </a:lnTo>
                  <a:lnTo>
                    <a:pt x="7619" y="0"/>
                  </a:lnTo>
                  <a:close/>
                </a:path>
                <a:path w="7619" h="673100">
                  <a:moveTo>
                    <a:pt x="7619" y="2540"/>
                  </a:moveTo>
                  <a:lnTo>
                    <a:pt x="0" y="2540"/>
                  </a:lnTo>
                  <a:lnTo>
                    <a:pt x="0" y="8889"/>
                  </a:lnTo>
                  <a:lnTo>
                    <a:pt x="7619" y="8889"/>
                  </a:lnTo>
                  <a:lnTo>
                    <a:pt x="7619" y="2540"/>
                  </a:lnTo>
                  <a:close/>
                </a:path>
                <a:path w="7619" h="673100">
                  <a:moveTo>
                    <a:pt x="7619" y="8890"/>
                  </a:moveTo>
                  <a:lnTo>
                    <a:pt x="0" y="8890"/>
                  </a:lnTo>
                  <a:lnTo>
                    <a:pt x="0" y="15239"/>
                  </a:lnTo>
                  <a:lnTo>
                    <a:pt x="7619" y="15239"/>
                  </a:lnTo>
                  <a:lnTo>
                    <a:pt x="7619" y="8890"/>
                  </a:lnTo>
                  <a:close/>
                </a:path>
                <a:path w="7619" h="673100">
                  <a:moveTo>
                    <a:pt x="7619" y="15240"/>
                  </a:moveTo>
                  <a:lnTo>
                    <a:pt x="0" y="15240"/>
                  </a:lnTo>
                  <a:lnTo>
                    <a:pt x="0" y="21589"/>
                  </a:lnTo>
                  <a:lnTo>
                    <a:pt x="7619" y="21589"/>
                  </a:lnTo>
                  <a:lnTo>
                    <a:pt x="7619" y="15240"/>
                  </a:lnTo>
                  <a:close/>
                </a:path>
                <a:path w="7619" h="673100">
                  <a:moveTo>
                    <a:pt x="7619" y="21590"/>
                  </a:moveTo>
                  <a:lnTo>
                    <a:pt x="0" y="21590"/>
                  </a:lnTo>
                  <a:lnTo>
                    <a:pt x="0" y="27939"/>
                  </a:lnTo>
                  <a:lnTo>
                    <a:pt x="7619" y="27939"/>
                  </a:lnTo>
                  <a:lnTo>
                    <a:pt x="7619" y="21590"/>
                  </a:lnTo>
                  <a:close/>
                </a:path>
                <a:path w="7619" h="673100">
                  <a:moveTo>
                    <a:pt x="7619" y="27940"/>
                  </a:moveTo>
                  <a:lnTo>
                    <a:pt x="0" y="27940"/>
                  </a:lnTo>
                  <a:lnTo>
                    <a:pt x="0" y="34289"/>
                  </a:lnTo>
                  <a:lnTo>
                    <a:pt x="7619" y="34289"/>
                  </a:lnTo>
                  <a:lnTo>
                    <a:pt x="7619" y="27940"/>
                  </a:lnTo>
                  <a:close/>
                </a:path>
                <a:path w="7619" h="673100">
                  <a:moveTo>
                    <a:pt x="7619" y="34290"/>
                  </a:moveTo>
                  <a:lnTo>
                    <a:pt x="0" y="34290"/>
                  </a:lnTo>
                  <a:lnTo>
                    <a:pt x="0" y="40639"/>
                  </a:lnTo>
                  <a:lnTo>
                    <a:pt x="7619" y="40639"/>
                  </a:lnTo>
                  <a:lnTo>
                    <a:pt x="7619" y="34290"/>
                  </a:lnTo>
                  <a:close/>
                </a:path>
                <a:path w="7619" h="673100">
                  <a:moveTo>
                    <a:pt x="7619" y="40640"/>
                  </a:moveTo>
                  <a:lnTo>
                    <a:pt x="0" y="40640"/>
                  </a:lnTo>
                  <a:lnTo>
                    <a:pt x="0" y="46989"/>
                  </a:lnTo>
                  <a:lnTo>
                    <a:pt x="7619" y="46989"/>
                  </a:lnTo>
                  <a:lnTo>
                    <a:pt x="7619" y="40640"/>
                  </a:lnTo>
                  <a:close/>
                </a:path>
                <a:path w="7619" h="673100">
                  <a:moveTo>
                    <a:pt x="7619" y="46990"/>
                  </a:moveTo>
                  <a:lnTo>
                    <a:pt x="0" y="46990"/>
                  </a:lnTo>
                  <a:lnTo>
                    <a:pt x="0" y="53339"/>
                  </a:lnTo>
                  <a:lnTo>
                    <a:pt x="7619" y="53339"/>
                  </a:lnTo>
                  <a:lnTo>
                    <a:pt x="7619" y="46990"/>
                  </a:lnTo>
                  <a:close/>
                </a:path>
                <a:path w="7619" h="673100">
                  <a:moveTo>
                    <a:pt x="7619" y="53340"/>
                  </a:moveTo>
                  <a:lnTo>
                    <a:pt x="0" y="53340"/>
                  </a:lnTo>
                  <a:lnTo>
                    <a:pt x="0" y="59689"/>
                  </a:lnTo>
                  <a:lnTo>
                    <a:pt x="7619" y="59689"/>
                  </a:lnTo>
                  <a:lnTo>
                    <a:pt x="7619" y="53340"/>
                  </a:lnTo>
                  <a:close/>
                </a:path>
                <a:path w="7619" h="673100">
                  <a:moveTo>
                    <a:pt x="7619" y="59690"/>
                  </a:moveTo>
                  <a:lnTo>
                    <a:pt x="0" y="59690"/>
                  </a:lnTo>
                  <a:lnTo>
                    <a:pt x="0" y="66039"/>
                  </a:lnTo>
                  <a:lnTo>
                    <a:pt x="7619" y="66039"/>
                  </a:lnTo>
                  <a:lnTo>
                    <a:pt x="7619" y="59690"/>
                  </a:lnTo>
                  <a:close/>
                </a:path>
                <a:path w="7619" h="673100">
                  <a:moveTo>
                    <a:pt x="7619" y="66040"/>
                  </a:moveTo>
                  <a:lnTo>
                    <a:pt x="0" y="66040"/>
                  </a:lnTo>
                  <a:lnTo>
                    <a:pt x="0" y="72389"/>
                  </a:lnTo>
                  <a:lnTo>
                    <a:pt x="7619" y="72389"/>
                  </a:lnTo>
                  <a:lnTo>
                    <a:pt x="7619" y="66040"/>
                  </a:lnTo>
                  <a:close/>
                </a:path>
                <a:path w="7619" h="673100">
                  <a:moveTo>
                    <a:pt x="7619" y="72390"/>
                  </a:moveTo>
                  <a:lnTo>
                    <a:pt x="0" y="72390"/>
                  </a:lnTo>
                  <a:lnTo>
                    <a:pt x="0" y="78739"/>
                  </a:lnTo>
                  <a:lnTo>
                    <a:pt x="7619" y="78739"/>
                  </a:lnTo>
                  <a:lnTo>
                    <a:pt x="7619" y="72390"/>
                  </a:lnTo>
                  <a:close/>
                </a:path>
                <a:path w="7619" h="673100">
                  <a:moveTo>
                    <a:pt x="7619" y="78740"/>
                  </a:moveTo>
                  <a:lnTo>
                    <a:pt x="0" y="78740"/>
                  </a:lnTo>
                  <a:lnTo>
                    <a:pt x="0" y="85089"/>
                  </a:lnTo>
                  <a:lnTo>
                    <a:pt x="7619" y="85089"/>
                  </a:lnTo>
                  <a:lnTo>
                    <a:pt x="7619" y="78740"/>
                  </a:lnTo>
                  <a:close/>
                </a:path>
                <a:path w="7619" h="673100">
                  <a:moveTo>
                    <a:pt x="7619" y="85090"/>
                  </a:moveTo>
                  <a:lnTo>
                    <a:pt x="0" y="85090"/>
                  </a:lnTo>
                  <a:lnTo>
                    <a:pt x="0" y="91439"/>
                  </a:lnTo>
                  <a:lnTo>
                    <a:pt x="7619" y="91439"/>
                  </a:lnTo>
                  <a:lnTo>
                    <a:pt x="7619" y="85090"/>
                  </a:lnTo>
                  <a:close/>
                </a:path>
                <a:path w="7619" h="673100">
                  <a:moveTo>
                    <a:pt x="7619" y="91440"/>
                  </a:moveTo>
                  <a:lnTo>
                    <a:pt x="0" y="91440"/>
                  </a:lnTo>
                  <a:lnTo>
                    <a:pt x="0" y="97789"/>
                  </a:lnTo>
                  <a:lnTo>
                    <a:pt x="7619" y="97789"/>
                  </a:lnTo>
                  <a:lnTo>
                    <a:pt x="7619" y="91440"/>
                  </a:lnTo>
                  <a:close/>
                </a:path>
                <a:path w="7619" h="673100">
                  <a:moveTo>
                    <a:pt x="7619" y="97790"/>
                  </a:moveTo>
                  <a:lnTo>
                    <a:pt x="0" y="97790"/>
                  </a:lnTo>
                  <a:lnTo>
                    <a:pt x="0" y="104139"/>
                  </a:lnTo>
                  <a:lnTo>
                    <a:pt x="7619" y="104139"/>
                  </a:lnTo>
                  <a:lnTo>
                    <a:pt x="7619" y="97790"/>
                  </a:lnTo>
                  <a:close/>
                </a:path>
                <a:path w="7619" h="673100">
                  <a:moveTo>
                    <a:pt x="7619" y="104140"/>
                  </a:moveTo>
                  <a:lnTo>
                    <a:pt x="0" y="104140"/>
                  </a:lnTo>
                  <a:lnTo>
                    <a:pt x="0" y="110489"/>
                  </a:lnTo>
                  <a:lnTo>
                    <a:pt x="7619" y="110489"/>
                  </a:lnTo>
                  <a:lnTo>
                    <a:pt x="7619" y="104140"/>
                  </a:lnTo>
                  <a:close/>
                </a:path>
                <a:path w="7619" h="673100">
                  <a:moveTo>
                    <a:pt x="7619" y="110490"/>
                  </a:moveTo>
                  <a:lnTo>
                    <a:pt x="0" y="110490"/>
                  </a:lnTo>
                  <a:lnTo>
                    <a:pt x="0" y="116839"/>
                  </a:lnTo>
                  <a:lnTo>
                    <a:pt x="7619" y="116839"/>
                  </a:lnTo>
                  <a:lnTo>
                    <a:pt x="7619" y="110490"/>
                  </a:lnTo>
                  <a:close/>
                </a:path>
                <a:path w="7619" h="673100">
                  <a:moveTo>
                    <a:pt x="7619" y="116840"/>
                  </a:moveTo>
                  <a:lnTo>
                    <a:pt x="0" y="116840"/>
                  </a:lnTo>
                  <a:lnTo>
                    <a:pt x="0" y="123189"/>
                  </a:lnTo>
                  <a:lnTo>
                    <a:pt x="7619" y="123189"/>
                  </a:lnTo>
                  <a:lnTo>
                    <a:pt x="7619" y="116840"/>
                  </a:lnTo>
                  <a:close/>
                </a:path>
                <a:path w="7619" h="673100">
                  <a:moveTo>
                    <a:pt x="7619" y="123190"/>
                  </a:moveTo>
                  <a:lnTo>
                    <a:pt x="0" y="123190"/>
                  </a:lnTo>
                  <a:lnTo>
                    <a:pt x="0" y="129539"/>
                  </a:lnTo>
                  <a:lnTo>
                    <a:pt x="7619" y="129539"/>
                  </a:lnTo>
                  <a:lnTo>
                    <a:pt x="7619" y="123190"/>
                  </a:lnTo>
                  <a:close/>
                </a:path>
                <a:path w="7619" h="673100">
                  <a:moveTo>
                    <a:pt x="7619" y="129540"/>
                  </a:moveTo>
                  <a:lnTo>
                    <a:pt x="0" y="129540"/>
                  </a:lnTo>
                  <a:lnTo>
                    <a:pt x="0" y="135889"/>
                  </a:lnTo>
                  <a:lnTo>
                    <a:pt x="7619" y="135889"/>
                  </a:lnTo>
                  <a:lnTo>
                    <a:pt x="7619" y="129540"/>
                  </a:lnTo>
                  <a:close/>
                </a:path>
                <a:path w="7619" h="673100">
                  <a:moveTo>
                    <a:pt x="7619" y="135890"/>
                  </a:moveTo>
                  <a:lnTo>
                    <a:pt x="0" y="135890"/>
                  </a:lnTo>
                  <a:lnTo>
                    <a:pt x="0" y="142239"/>
                  </a:lnTo>
                  <a:lnTo>
                    <a:pt x="7619" y="142239"/>
                  </a:lnTo>
                  <a:lnTo>
                    <a:pt x="7619" y="135890"/>
                  </a:lnTo>
                  <a:close/>
                </a:path>
                <a:path w="7619" h="673100">
                  <a:moveTo>
                    <a:pt x="7619" y="142240"/>
                  </a:moveTo>
                  <a:lnTo>
                    <a:pt x="0" y="142240"/>
                  </a:lnTo>
                  <a:lnTo>
                    <a:pt x="0" y="148589"/>
                  </a:lnTo>
                  <a:lnTo>
                    <a:pt x="7619" y="148589"/>
                  </a:lnTo>
                  <a:lnTo>
                    <a:pt x="7619" y="142240"/>
                  </a:lnTo>
                  <a:close/>
                </a:path>
                <a:path w="7619" h="673100">
                  <a:moveTo>
                    <a:pt x="7619" y="148590"/>
                  </a:moveTo>
                  <a:lnTo>
                    <a:pt x="0" y="148590"/>
                  </a:lnTo>
                  <a:lnTo>
                    <a:pt x="0" y="154939"/>
                  </a:lnTo>
                  <a:lnTo>
                    <a:pt x="7619" y="154939"/>
                  </a:lnTo>
                  <a:lnTo>
                    <a:pt x="7619" y="148590"/>
                  </a:lnTo>
                  <a:close/>
                </a:path>
                <a:path w="7619" h="673100">
                  <a:moveTo>
                    <a:pt x="7619" y="154940"/>
                  </a:moveTo>
                  <a:lnTo>
                    <a:pt x="0" y="154940"/>
                  </a:lnTo>
                  <a:lnTo>
                    <a:pt x="0" y="161289"/>
                  </a:lnTo>
                  <a:lnTo>
                    <a:pt x="7619" y="161289"/>
                  </a:lnTo>
                  <a:lnTo>
                    <a:pt x="7619" y="154940"/>
                  </a:lnTo>
                  <a:close/>
                </a:path>
                <a:path w="7619" h="673100">
                  <a:moveTo>
                    <a:pt x="7619" y="161290"/>
                  </a:moveTo>
                  <a:lnTo>
                    <a:pt x="0" y="161290"/>
                  </a:lnTo>
                  <a:lnTo>
                    <a:pt x="0" y="167639"/>
                  </a:lnTo>
                  <a:lnTo>
                    <a:pt x="7619" y="167639"/>
                  </a:lnTo>
                  <a:lnTo>
                    <a:pt x="7619" y="161290"/>
                  </a:lnTo>
                  <a:close/>
                </a:path>
                <a:path w="7619" h="673100">
                  <a:moveTo>
                    <a:pt x="7619" y="167640"/>
                  </a:moveTo>
                  <a:lnTo>
                    <a:pt x="0" y="167640"/>
                  </a:lnTo>
                  <a:lnTo>
                    <a:pt x="0" y="173989"/>
                  </a:lnTo>
                  <a:lnTo>
                    <a:pt x="7619" y="173989"/>
                  </a:lnTo>
                  <a:lnTo>
                    <a:pt x="7619" y="167640"/>
                  </a:lnTo>
                  <a:close/>
                </a:path>
                <a:path w="7619" h="673100">
                  <a:moveTo>
                    <a:pt x="7619" y="173990"/>
                  </a:moveTo>
                  <a:lnTo>
                    <a:pt x="0" y="173990"/>
                  </a:lnTo>
                  <a:lnTo>
                    <a:pt x="0" y="180339"/>
                  </a:lnTo>
                  <a:lnTo>
                    <a:pt x="7619" y="180339"/>
                  </a:lnTo>
                  <a:lnTo>
                    <a:pt x="7619" y="173990"/>
                  </a:lnTo>
                  <a:close/>
                </a:path>
                <a:path w="7619" h="673100">
                  <a:moveTo>
                    <a:pt x="7619" y="180340"/>
                  </a:moveTo>
                  <a:lnTo>
                    <a:pt x="0" y="180340"/>
                  </a:lnTo>
                  <a:lnTo>
                    <a:pt x="0" y="186689"/>
                  </a:lnTo>
                  <a:lnTo>
                    <a:pt x="7619" y="186689"/>
                  </a:lnTo>
                  <a:lnTo>
                    <a:pt x="7619" y="180340"/>
                  </a:lnTo>
                  <a:close/>
                </a:path>
                <a:path w="7619" h="673100">
                  <a:moveTo>
                    <a:pt x="7619" y="186690"/>
                  </a:moveTo>
                  <a:lnTo>
                    <a:pt x="0" y="186690"/>
                  </a:lnTo>
                  <a:lnTo>
                    <a:pt x="0" y="193039"/>
                  </a:lnTo>
                  <a:lnTo>
                    <a:pt x="7619" y="193039"/>
                  </a:lnTo>
                  <a:lnTo>
                    <a:pt x="7619" y="186690"/>
                  </a:lnTo>
                  <a:close/>
                </a:path>
                <a:path w="7619" h="673100">
                  <a:moveTo>
                    <a:pt x="7619" y="193040"/>
                  </a:moveTo>
                  <a:lnTo>
                    <a:pt x="0" y="193040"/>
                  </a:lnTo>
                  <a:lnTo>
                    <a:pt x="0" y="199389"/>
                  </a:lnTo>
                  <a:lnTo>
                    <a:pt x="7619" y="199389"/>
                  </a:lnTo>
                  <a:lnTo>
                    <a:pt x="7619" y="193040"/>
                  </a:lnTo>
                  <a:close/>
                </a:path>
                <a:path w="7619" h="673100">
                  <a:moveTo>
                    <a:pt x="7619" y="199390"/>
                  </a:moveTo>
                  <a:lnTo>
                    <a:pt x="0" y="199390"/>
                  </a:lnTo>
                  <a:lnTo>
                    <a:pt x="0" y="204469"/>
                  </a:lnTo>
                  <a:lnTo>
                    <a:pt x="7619" y="204469"/>
                  </a:lnTo>
                  <a:lnTo>
                    <a:pt x="7619" y="199390"/>
                  </a:lnTo>
                  <a:close/>
                </a:path>
                <a:path w="7619" h="673100">
                  <a:moveTo>
                    <a:pt x="7619" y="204470"/>
                  </a:moveTo>
                  <a:lnTo>
                    <a:pt x="0" y="204470"/>
                  </a:lnTo>
                  <a:lnTo>
                    <a:pt x="0" y="210819"/>
                  </a:lnTo>
                  <a:lnTo>
                    <a:pt x="7619" y="210819"/>
                  </a:lnTo>
                  <a:lnTo>
                    <a:pt x="7619" y="204470"/>
                  </a:lnTo>
                  <a:close/>
                </a:path>
                <a:path w="7619" h="673100">
                  <a:moveTo>
                    <a:pt x="7619" y="210820"/>
                  </a:moveTo>
                  <a:lnTo>
                    <a:pt x="0" y="210820"/>
                  </a:lnTo>
                  <a:lnTo>
                    <a:pt x="0" y="218439"/>
                  </a:lnTo>
                  <a:lnTo>
                    <a:pt x="7619" y="218439"/>
                  </a:lnTo>
                  <a:lnTo>
                    <a:pt x="7619" y="210820"/>
                  </a:lnTo>
                  <a:close/>
                </a:path>
                <a:path w="7619" h="673100">
                  <a:moveTo>
                    <a:pt x="7619" y="218440"/>
                  </a:moveTo>
                  <a:lnTo>
                    <a:pt x="0" y="218440"/>
                  </a:lnTo>
                  <a:lnTo>
                    <a:pt x="0" y="224789"/>
                  </a:lnTo>
                  <a:lnTo>
                    <a:pt x="7619" y="224789"/>
                  </a:lnTo>
                  <a:lnTo>
                    <a:pt x="7619" y="218440"/>
                  </a:lnTo>
                  <a:close/>
                </a:path>
                <a:path w="7619" h="673100">
                  <a:moveTo>
                    <a:pt x="7619" y="224790"/>
                  </a:moveTo>
                  <a:lnTo>
                    <a:pt x="0" y="224790"/>
                  </a:lnTo>
                  <a:lnTo>
                    <a:pt x="0" y="231139"/>
                  </a:lnTo>
                  <a:lnTo>
                    <a:pt x="7619" y="231139"/>
                  </a:lnTo>
                  <a:lnTo>
                    <a:pt x="7619" y="224790"/>
                  </a:lnTo>
                  <a:close/>
                </a:path>
                <a:path w="7619" h="673100">
                  <a:moveTo>
                    <a:pt x="7619" y="231140"/>
                  </a:moveTo>
                  <a:lnTo>
                    <a:pt x="0" y="231140"/>
                  </a:lnTo>
                  <a:lnTo>
                    <a:pt x="0" y="237489"/>
                  </a:lnTo>
                  <a:lnTo>
                    <a:pt x="7619" y="237489"/>
                  </a:lnTo>
                  <a:lnTo>
                    <a:pt x="7619" y="231140"/>
                  </a:lnTo>
                  <a:close/>
                </a:path>
                <a:path w="7619" h="673100">
                  <a:moveTo>
                    <a:pt x="7619" y="237490"/>
                  </a:moveTo>
                  <a:lnTo>
                    <a:pt x="0" y="237490"/>
                  </a:lnTo>
                  <a:lnTo>
                    <a:pt x="0" y="243839"/>
                  </a:lnTo>
                  <a:lnTo>
                    <a:pt x="7619" y="243839"/>
                  </a:lnTo>
                  <a:lnTo>
                    <a:pt x="7619" y="237490"/>
                  </a:lnTo>
                  <a:close/>
                </a:path>
                <a:path w="7619" h="673100">
                  <a:moveTo>
                    <a:pt x="7619" y="243840"/>
                  </a:moveTo>
                  <a:lnTo>
                    <a:pt x="0" y="243840"/>
                  </a:lnTo>
                  <a:lnTo>
                    <a:pt x="0" y="250189"/>
                  </a:lnTo>
                  <a:lnTo>
                    <a:pt x="7619" y="250189"/>
                  </a:lnTo>
                  <a:lnTo>
                    <a:pt x="7619" y="243840"/>
                  </a:lnTo>
                  <a:close/>
                </a:path>
                <a:path w="7619" h="673100">
                  <a:moveTo>
                    <a:pt x="7619" y="250190"/>
                  </a:moveTo>
                  <a:lnTo>
                    <a:pt x="0" y="250190"/>
                  </a:lnTo>
                  <a:lnTo>
                    <a:pt x="0" y="255269"/>
                  </a:lnTo>
                  <a:lnTo>
                    <a:pt x="7619" y="255269"/>
                  </a:lnTo>
                  <a:lnTo>
                    <a:pt x="7619" y="250190"/>
                  </a:lnTo>
                  <a:close/>
                </a:path>
                <a:path w="7619" h="673100">
                  <a:moveTo>
                    <a:pt x="7619" y="255270"/>
                  </a:moveTo>
                  <a:lnTo>
                    <a:pt x="0" y="255270"/>
                  </a:lnTo>
                  <a:lnTo>
                    <a:pt x="0" y="261619"/>
                  </a:lnTo>
                  <a:lnTo>
                    <a:pt x="7619" y="261619"/>
                  </a:lnTo>
                  <a:lnTo>
                    <a:pt x="7619" y="255270"/>
                  </a:lnTo>
                  <a:close/>
                </a:path>
                <a:path w="7619" h="673100">
                  <a:moveTo>
                    <a:pt x="7619" y="261620"/>
                  </a:moveTo>
                  <a:lnTo>
                    <a:pt x="0" y="261620"/>
                  </a:lnTo>
                  <a:lnTo>
                    <a:pt x="0" y="269239"/>
                  </a:lnTo>
                  <a:lnTo>
                    <a:pt x="7619" y="269239"/>
                  </a:lnTo>
                  <a:lnTo>
                    <a:pt x="7619" y="261620"/>
                  </a:lnTo>
                  <a:close/>
                </a:path>
                <a:path w="7619" h="673100">
                  <a:moveTo>
                    <a:pt x="7619" y="269240"/>
                  </a:moveTo>
                  <a:lnTo>
                    <a:pt x="0" y="269240"/>
                  </a:lnTo>
                  <a:lnTo>
                    <a:pt x="0" y="281939"/>
                  </a:lnTo>
                  <a:lnTo>
                    <a:pt x="7619" y="281939"/>
                  </a:lnTo>
                  <a:lnTo>
                    <a:pt x="7619" y="269240"/>
                  </a:lnTo>
                  <a:close/>
                </a:path>
                <a:path w="7619" h="673100">
                  <a:moveTo>
                    <a:pt x="7619" y="281940"/>
                  </a:moveTo>
                  <a:lnTo>
                    <a:pt x="0" y="281940"/>
                  </a:lnTo>
                  <a:lnTo>
                    <a:pt x="0" y="326389"/>
                  </a:lnTo>
                  <a:lnTo>
                    <a:pt x="7619" y="326389"/>
                  </a:lnTo>
                  <a:lnTo>
                    <a:pt x="7619" y="281940"/>
                  </a:lnTo>
                  <a:close/>
                </a:path>
                <a:path w="7619" h="673100">
                  <a:moveTo>
                    <a:pt x="7619" y="326390"/>
                  </a:moveTo>
                  <a:lnTo>
                    <a:pt x="0" y="326390"/>
                  </a:lnTo>
                  <a:lnTo>
                    <a:pt x="0" y="453389"/>
                  </a:lnTo>
                  <a:lnTo>
                    <a:pt x="7619" y="453389"/>
                  </a:lnTo>
                  <a:lnTo>
                    <a:pt x="7619" y="326390"/>
                  </a:lnTo>
                  <a:close/>
                </a:path>
                <a:path w="7619" h="673100">
                  <a:moveTo>
                    <a:pt x="7619" y="453390"/>
                  </a:moveTo>
                  <a:lnTo>
                    <a:pt x="0" y="453390"/>
                  </a:lnTo>
                  <a:lnTo>
                    <a:pt x="0" y="458469"/>
                  </a:lnTo>
                  <a:lnTo>
                    <a:pt x="7619" y="458469"/>
                  </a:lnTo>
                  <a:lnTo>
                    <a:pt x="7619" y="453390"/>
                  </a:lnTo>
                  <a:close/>
                </a:path>
                <a:path w="7619" h="673100">
                  <a:moveTo>
                    <a:pt x="7619" y="458470"/>
                  </a:moveTo>
                  <a:lnTo>
                    <a:pt x="0" y="458470"/>
                  </a:lnTo>
                  <a:lnTo>
                    <a:pt x="0" y="466089"/>
                  </a:lnTo>
                  <a:lnTo>
                    <a:pt x="7619" y="466089"/>
                  </a:lnTo>
                  <a:lnTo>
                    <a:pt x="7619" y="458470"/>
                  </a:lnTo>
                  <a:close/>
                </a:path>
                <a:path w="7619" h="673100">
                  <a:moveTo>
                    <a:pt x="7619" y="466090"/>
                  </a:moveTo>
                  <a:lnTo>
                    <a:pt x="0" y="466090"/>
                  </a:lnTo>
                  <a:lnTo>
                    <a:pt x="0" y="472439"/>
                  </a:lnTo>
                  <a:lnTo>
                    <a:pt x="7619" y="472439"/>
                  </a:lnTo>
                  <a:lnTo>
                    <a:pt x="7619" y="466090"/>
                  </a:lnTo>
                  <a:close/>
                </a:path>
                <a:path w="7619" h="673100">
                  <a:moveTo>
                    <a:pt x="7619" y="472440"/>
                  </a:moveTo>
                  <a:lnTo>
                    <a:pt x="0" y="472440"/>
                  </a:lnTo>
                  <a:lnTo>
                    <a:pt x="0" y="478789"/>
                  </a:lnTo>
                  <a:lnTo>
                    <a:pt x="7619" y="478789"/>
                  </a:lnTo>
                  <a:lnTo>
                    <a:pt x="7619" y="472440"/>
                  </a:lnTo>
                  <a:close/>
                </a:path>
                <a:path w="7619" h="673100">
                  <a:moveTo>
                    <a:pt x="7619" y="478790"/>
                  </a:moveTo>
                  <a:lnTo>
                    <a:pt x="0" y="478790"/>
                  </a:lnTo>
                  <a:lnTo>
                    <a:pt x="0" y="485139"/>
                  </a:lnTo>
                  <a:lnTo>
                    <a:pt x="7619" y="485139"/>
                  </a:lnTo>
                  <a:lnTo>
                    <a:pt x="7619" y="478790"/>
                  </a:lnTo>
                  <a:close/>
                </a:path>
                <a:path w="7619" h="673100">
                  <a:moveTo>
                    <a:pt x="7619" y="485140"/>
                  </a:moveTo>
                  <a:lnTo>
                    <a:pt x="0" y="485140"/>
                  </a:lnTo>
                  <a:lnTo>
                    <a:pt x="0" y="491489"/>
                  </a:lnTo>
                  <a:lnTo>
                    <a:pt x="7619" y="491489"/>
                  </a:lnTo>
                  <a:lnTo>
                    <a:pt x="7619" y="485140"/>
                  </a:lnTo>
                  <a:close/>
                </a:path>
                <a:path w="7619" h="673100">
                  <a:moveTo>
                    <a:pt x="7619" y="491490"/>
                  </a:moveTo>
                  <a:lnTo>
                    <a:pt x="0" y="491490"/>
                  </a:lnTo>
                  <a:lnTo>
                    <a:pt x="0" y="497839"/>
                  </a:lnTo>
                  <a:lnTo>
                    <a:pt x="7619" y="497839"/>
                  </a:lnTo>
                  <a:lnTo>
                    <a:pt x="7619" y="491490"/>
                  </a:lnTo>
                  <a:close/>
                </a:path>
                <a:path w="7619" h="673100">
                  <a:moveTo>
                    <a:pt x="7619" y="497840"/>
                  </a:moveTo>
                  <a:lnTo>
                    <a:pt x="0" y="497840"/>
                  </a:lnTo>
                  <a:lnTo>
                    <a:pt x="0" y="504189"/>
                  </a:lnTo>
                  <a:lnTo>
                    <a:pt x="7619" y="504189"/>
                  </a:lnTo>
                  <a:lnTo>
                    <a:pt x="7619" y="497840"/>
                  </a:lnTo>
                  <a:close/>
                </a:path>
                <a:path w="7619" h="673100">
                  <a:moveTo>
                    <a:pt x="7619" y="504190"/>
                  </a:moveTo>
                  <a:lnTo>
                    <a:pt x="0" y="504190"/>
                  </a:lnTo>
                  <a:lnTo>
                    <a:pt x="0" y="510539"/>
                  </a:lnTo>
                  <a:lnTo>
                    <a:pt x="7619" y="510539"/>
                  </a:lnTo>
                  <a:lnTo>
                    <a:pt x="7619" y="504190"/>
                  </a:lnTo>
                  <a:close/>
                </a:path>
                <a:path w="7619" h="673100">
                  <a:moveTo>
                    <a:pt x="7619" y="510540"/>
                  </a:moveTo>
                  <a:lnTo>
                    <a:pt x="0" y="510540"/>
                  </a:lnTo>
                  <a:lnTo>
                    <a:pt x="0" y="516889"/>
                  </a:lnTo>
                  <a:lnTo>
                    <a:pt x="7619" y="516889"/>
                  </a:lnTo>
                  <a:lnTo>
                    <a:pt x="7619" y="510540"/>
                  </a:lnTo>
                  <a:close/>
                </a:path>
                <a:path w="7619" h="673100">
                  <a:moveTo>
                    <a:pt x="7619" y="516890"/>
                  </a:moveTo>
                  <a:lnTo>
                    <a:pt x="0" y="516890"/>
                  </a:lnTo>
                  <a:lnTo>
                    <a:pt x="0" y="523239"/>
                  </a:lnTo>
                  <a:lnTo>
                    <a:pt x="7619" y="523239"/>
                  </a:lnTo>
                  <a:lnTo>
                    <a:pt x="7619" y="516890"/>
                  </a:lnTo>
                  <a:close/>
                </a:path>
                <a:path w="7619" h="673100">
                  <a:moveTo>
                    <a:pt x="7619" y="523240"/>
                  </a:moveTo>
                  <a:lnTo>
                    <a:pt x="0" y="523240"/>
                  </a:lnTo>
                  <a:lnTo>
                    <a:pt x="0" y="529589"/>
                  </a:lnTo>
                  <a:lnTo>
                    <a:pt x="7619" y="529589"/>
                  </a:lnTo>
                  <a:lnTo>
                    <a:pt x="7619" y="523240"/>
                  </a:lnTo>
                  <a:close/>
                </a:path>
                <a:path w="7619" h="673100">
                  <a:moveTo>
                    <a:pt x="7619" y="529590"/>
                  </a:moveTo>
                  <a:lnTo>
                    <a:pt x="0" y="529590"/>
                  </a:lnTo>
                  <a:lnTo>
                    <a:pt x="0" y="535939"/>
                  </a:lnTo>
                  <a:lnTo>
                    <a:pt x="7619" y="535939"/>
                  </a:lnTo>
                  <a:lnTo>
                    <a:pt x="7619" y="529590"/>
                  </a:lnTo>
                  <a:close/>
                </a:path>
                <a:path w="7619" h="673100">
                  <a:moveTo>
                    <a:pt x="7619" y="535940"/>
                  </a:moveTo>
                  <a:lnTo>
                    <a:pt x="0" y="535940"/>
                  </a:lnTo>
                  <a:lnTo>
                    <a:pt x="0" y="542289"/>
                  </a:lnTo>
                  <a:lnTo>
                    <a:pt x="7619" y="542289"/>
                  </a:lnTo>
                  <a:lnTo>
                    <a:pt x="7619" y="535940"/>
                  </a:lnTo>
                  <a:close/>
                </a:path>
                <a:path w="7619" h="673100">
                  <a:moveTo>
                    <a:pt x="7619" y="542290"/>
                  </a:moveTo>
                  <a:lnTo>
                    <a:pt x="0" y="542290"/>
                  </a:lnTo>
                  <a:lnTo>
                    <a:pt x="0" y="548639"/>
                  </a:lnTo>
                  <a:lnTo>
                    <a:pt x="7619" y="548639"/>
                  </a:lnTo>
                  <a:lnTo>
                    <a:pt x="7619" y="542290"/>
                  </a:lnTo>
                  <a:close/>
                </a:path>
                <a:path w="7619" h="673100">
                  <a:moveTo>
                    <a:pt x="7619" y="548640"/>
                  </a:moveTo>
                  <a:lnTo>
                    <a:pt x="0" y="548640"/>
                  </a:lnTo>
                  <a:lnTo>
                    <a:pt x="0" y="554989"/>
                  </a:lnTo>
                  <a:lnTo>
                    <a:pt x="7619" y="554989"/>
                  </a:lnTo>
                  <a:lnTo>
                    <a:pt x="7619" y="548640"/>
                  </a:lnTo>
                  <a:close/>
                </a:path>
                <a:path w="7619" h="673100">
                  <a:moveTo>
                    <a:pt x="7619" y="554990"/>
                  </a:moveTo>
                  <a:lnTo>
                    <a:pt x="0" y="554990"/>
                  </a:lnTo>
                  <a:lnTo>
                    <a:pt x="0" y="561339"/>
                  </a:lnTo>
                  <a:lnTo>
                    <a:pt x="7619" y="561339"/>
                  </a:lnTo>
                  <a:lnTo>
                    <a:pt x="7619" y="554990"/>
                  </a:lnTo>
                  <a:close/>
                </a:path>
                <a:path w="7619" h="673100">
                  <a:moveTo>
                    <a:pt x="7619" y="561340"/>
                  </a:moveTo>
                  <a:lnTo>
                    <a:pt x="0" y="561340"/>
                  </a:lnTo>
                  <a:lnTo>
                    <a:pt x="0" y="567689"/>
                  </a:lnTo>
                  <a:lnTo>
                    <a:pt x="7619" y="567689"/>
                  </a:lnTo>
                  <a:lnTo>
                    <a:pt x="7619" y="561340"/>
                  </a:lnTo>
                  <a:close/>
                </a:path>
                <a:path w="7619" h="673100">
                  <a:moveTo>
                    <a:pt x="7619" y="567690"/>
                  </a:moveTo>
                  <a:lnTo>
                    <a:pt x="0" y="567690"/>
                  </a:lnTo>
                  <a:lnTo>
                    <a:pt x="0" y="574039"/>
                  </a:lnTo>
                  <a:lnTo>
                    <a:pt x="7619" y="574039"/>
                  </a:lnTo>
                  <a:lnTo>
                    <a:pt x="7619" y="567690"/>
                  </a:lnTo>
                  <a:close/>
                </a:path>
                <a:path w="7619" h="673100">
                  <a:moveTo>
                    <a:pt x="7619" y="574040"/>
                  </a:moveTo>
                  <a:lnTo>
                    <a:pt x="0" y="574040"/>
                  </a:lnTo>
                  <a:lnTo>
                    <a:pt x="0" y="580389"/>
                  </a:lnTo>
                  <a:lnTo>
                    <a:pt x="7619" y="580389"/>
                  </a:lnTo>
                  <a:lnTo>
                    <a:pt x="7619" y="574040"/>
                  </a:lnTo>
                  <a:close/>
                </a:path>
                <a:path w="7619" h="673100">
                  <a:moveTo>
                    <a:pt x="7619" y="580390"/>
                  </a:moveTo>
                  <a:lnTo>
                    <a:pt x="0" y="580390"/>
                  </a:lnTo>
                  <a:lnTo>
                    <a:pt x="0" y="586739"/>
                  </a:lnTo>
                  <a:lnTo>
                    <a:pt x="7619" y="586739"/>
                  </a:lnTo>
                  <a:lnTo>
                    <a:pt x="7619" y="580390"/>
                  </a:lnTo>
                  <a:close/>
                </a:path>
                <a:path w="7619" h="673100">
                  <a:moveTo>
                    <a:pt x="7619" y="586740"/>
                  </a:moveTo>
                  <a:lnTo>
                    <a:pt x="0" y="586740"/>
                  </a:lnTo>
                  <a:lnTo>
                    <a:pt x="0" y="593089"/>
                  </a:lnTo>
                  <a:lnTo>
                    <a:pt x="7619" y="593089"/>
                  </a:lnTo>
                  <a:lnTo>
                    <a:pt x="7619" y="586740"/>
                  </a:lnTo>
                  <a:close/>
                </a:path>
                <a:path w="7619" h="673100">
                  <a:moveTo>
                    <a:pt x="7619" y="593090"/>
                  </a:moveTo>
                  <a:lnTo>
                    <a:pt x="0" y="593090"/>
                  </a:lnTo>
                  <a:lnTo>
                    <a:pt x="0" y="599439"/>
                  </a:lnTo>
                  <a:lnTo>
                    <a:pt x="7619" y="599439"/>
                  </a:lnTo>
                  <a:lnTo>
                    <a:pt x="7619" y="593090"/>
                  </a:lnTo>
                  <a:close/>
                </a:path>
                <a:path w="7619" h="673100">
                  <a:moveTo>
                    <a:pt x="7619" y="599440"/>
                  </a:moveTo>
                  <a:lnTo>
                    <a:pt x="0" y="599440"/>
                  </a:lnTo>
                  <a:lnTo>
                    <a:pt x="0" y="605789"/>
                  </a:lnTo>
                  <a:lnTo>
                    <a:pt x="7619" y="605789"/>
                  </a:lnTo>
                  <a:lnTo>
                    <a:pt x="7619" y="599440"/>
                  </a:lnTo>
                  <a:close/>
                </a:path>
                <a:path w="7619" h="673100">
                  <a:moveTo>
                    <a:pt x="7619" y="605790"/>
                  </a:moveTo>
                  <a:lnTo>
                    <a:pt x="0" y="605790"/>
                  </a:lnTo>
                  <a:lnTo>
                    <a:pt x="0" y="612139"/>
                  </a:lnTo>
                  <a:lnTo>
                    <a:pt x="7619" y="612139"/>
                  </a:lnTo>
                  <a:lnTo>
                    <a:pt x="7619" y="605790"/>
                  </a:lnTo>
                  <a:close/>
                </a:path>
                <a:path w="7619" h="673100">
                  <a:moveTo>
                    <a:pt x="7619" y="612140"/>
                  </a:moveTo>
                  <a:lnTo>
                    <a:pt x="0" y="612140"/>
                  </a:lnTo>
                  <a:lnTo>
                    <a:pt x="0" y="618489"/>
                  </a:lnTo>
                  <a:lnTo>
                    <a:pt x="7619" y="618489"/>
                  </a:lnTo>
                  <a:lnTo>
                    <a:pt x="7619" y="612140"/>
                  </a:lnTo>
                  <a:close/>
                </a:path>
                <a:path w="7619" h="673100">
                  <a:moveTo>
                    <a:pt x="7619" y="618490"/>
                  </a:moveTo>
                  <a:lnTo>
                    <a:pt x="0" y="618490"/>
                  </a:lnTo>
                  <a:lnTo>
                    <a:pt x="0" y="624839"/>
                  </a:lnTo>
                  <a:lnTo>
                    <a:pt x="7619" y="624839"/>
                  </a:lnTo>
                  <a:lnTo>
                    <a:pt x="7619" y="618490"/>
                  </a:lnTo>
                  <a:close/>
                </a:path>
                <a:path w="7619" h="673100">
                  <a:moveTo>
                    <a:pt x="7619" y="624840"/>
                  </a:moveTo>
                  <a:lnTo>
                    <a:pt x="0" y="624840"/>
                  </a:lnTo>
                  <a:lnTo>
                    <a:pt x="0" y="631189"/>
                  </a:lnTo>
                  <a:lnTo>
                    <a:pt x="7619" y="631189"/>
                  </a:lnTo>
                  <a:lnTo>
                    <a:pt x="7619" y="624840"/>
                  </a:lnTo>
                  <a:close/>
                </a:path>
                <a:path w="7619" h="673100">
                  <a:moveTo>
                    <a:pt x="7619" y="631190"/>
                  </a:moveTo>
                  <a:lnTo>
                    <a:pt x="0" y="631190"/>
                  </a:lnTo>
                  <a:lnTo>
                    <a:pt x="0" y="637539"/>
                  </a:lnTo>
                  <a:lnTo>
                    <a:pt x="7619" y="637539"/>
                  </a:lnTo>
                  <a:lnTo>
                    <a:pt x="7619" y="631190"/>
                  </a:lnTo>
                  <a:close/>
                </a:path>
                <a:path w="7619" h="673100">
                  <a:moveTo>
                    <a:pt x="7619" y="637540"/>
                  </a:moveTo>
                  <a:lnTo>
                    <a:pt x="0" y="637540"/>
                  </a:lnTo>
                  <a:lnTo>
                    <a:pt x="0" y="643889"/>
                  </a:lnTo>
                  <a:lnTo>
                    <a:pt x="7619" y="643889"/>
                  </a:lnTo>
                  <a:lnTo>
                    <a:pt x="7619" y="637540"/>
                  </a:lnTo>
                  <a:close/>
                </a:path>
                <a:path w="7619" h="673100">
                  <a:moveTo>
                    <a:pt x="7619" y="643890"/>
                  </a:moveTo>
                  <a:lnTo>
                    <a:pt x="0" y="643890"/>
                  </a:lnTo>
                  <a:lnTo>
                    <a:pt x="0" y="650239"/>
                  </a:lnTo>
                  <a:lnTo>
                    <a:pt x="7619" y="650239"/>
                  </a:lnTo>
                  <a:lnTo>
                    <a:pt x="7619" y="643890"/>
                  </a:lnTo>
                  <a:close/>
                </a:path>
                <a:path w="7619" h="673100">
                  <a:moveTo>
                    <a:pt x="7619" y="650240"/>
                  </a:moveTo>
                  <a:lnTo>
                    <a:pt x="0" y="650240"/>
                  </a:lnTo>
                  <a:lnTo>
                    <a:pt x="0" y="656589"/>
                  </a:lnTo>
                  <a:lnTo>
                    <a:pt x="7619" y="656589"/>
                  </a:lnTo>
                  <a:lnTo>
                    <a:pt x="7619" y="650240"/>
                  </a:lnTo>
                  <a:close/>
                </a:path>
                <a:path w="7619" h="673100">
                  <a:moveTo>
                    <a:pt x="7619" y="656590"/>
                  </a:moveTo>
                  <a:lnTo>
                    <a:pt x="0" y="656590"/>
                  </a:lnTo>
                  <a:lnTo>
                    <a:pt x="0" y="662939"/>
                  </a:lnTo>
                  <a:lnTo>
                    <a:pt x="7619" y="662939"/>
                  </a:lnTo>
                  <a:lnTo>
                    <a:pt x="7619" y="656590"/>
                  </a:lnTo>
                  <a:close/>
                </a:path>
                <a:path w="7619" h="673100">
                  <a:moveTo>
                    <a:pt x="7619" y="662940"/>
                  </a:moveTo>
                  <a:lnTo>
                    <a:pt x="0" y="662940"/>
                  </a:lnTo>
                  <a:lnTo>
                    <a:pt x="0" y="669289"/>
                  </a:lnTo>
                  <a:lnTo>
                    <a:pt x="7619" y="669289"/>
                  </a:lnTo>
                  <a:lnTo>
                    <a:pt x="7619" y="662940"/>
                  </a:lnTo>
                  <a:close/>
                </a:path>
                <a:path w="7619" h="673100">
                  <a:moveTo>
                    <a:pt x="7619" y="669290"/>
                  </a:moveTo>
                  <a:lnTo>
                    <a:pt x="0" y="669290"/>
                  </a:lnTo>
                  <a:lnTo>
                    <a:pt x="0" y="671830"/>
                  </a:lnTo>
                  <a:lnTo>
                    <a:pt x="3809" y="671830"/>
                  </a:lnTo>
                  <a:lnTo>
                    <a:pt x="3809" y="673100"/>
                  </a:lnTo>
                  <a:lnTo>
                    <a:pt x="7619" y="673100"/>
                  </a:lnTo>
                  <a:lnTo>
                    <a:pt x="7619" y="669290"/>
                  </a:lnTo>
                  <a:close/>
                </a:path>
              </a:pathLst>
            </a:custGeom>
            <a:solidFill>
              <a:srgbClr val="2A00F8"/>
            </a:solidFill>
          </p:spPr>
          <p:txBody>
            <a:bodyPr bIns="0" lIns="0" rIns="0" rtlCol="0" tIns="0" wrap="square"/>
            <a:p/>
          </p:txBody>
        </p:sp>
        <p:sp>
          <p:nvSpPr>
            <p:cNvPr id="1049462" name="object 756"/>
            <p:cNvSpPr/>
            <p:nvPr/>
          </p:nvSpPr>
          <p:spPr>
            <a:xfrm>
              <a:off x="3021329" y="4485639"/>
              <a:ext cx="6350" cy="668020"/>
            </a:xfrm>
            <a:custGeom>
              <a:avLst/>
              <a:ahLst/>
              <a:rect l="l" t="t" r="r" b="b"/>
              <a:pathLst>
                <a:path w="6350" h="668020">
                  <a:moveTo>
                    <a:pt x="6350" y="0"/>
                  </a:moveTo>
                  <a:lnTo>
                    <a:pt x="5080" y="0"/>
                  </a:lnTo>
                  <a:lnTo>
                    <a:pt x="5080" y="1269"/>
                  </a:lnTo>
                  <a:lnTo>
                    <a:pt x="2539" y="1269"/>
                  </a:lnTo>
                  <a:lnTo>
                    <a:pt x="2539" y="2539"/>
                  </a:lnTo>
                  <a:lnTo>
                    <a:pt x="0" y="2539"/>
                  </a:lnTo>
                  <a:lnTo>
                    <a:pt x="0" y="6349"/>
                  </a:lnTo>
                  <a:lnTo>
                    <a:pt x="6350" y="6349"/>
                  </a:lnTo>
                  <a:lnTo>
                    <a:pt x="6350" y="0"/>
                  </a:lnTo>
                  <a:close/>
                </a:path>
                <a:path w="6350" h="668020">
                  <a:moveTo>
                    <a:pt x="6350" y="6349"/>
                  </a:moveTo>
                  <a:lnTo>
                    <a:pt x="0" y="6349"/>
                  </a:lnTo>
                  <a:lnTo>
                    <a:pt x="0" y="12699"/>
                  </a:lnTo>
                  <a:lnTo>
                    <a:pt x="6350" y="12699"/>
                  </a:lnTo>
                  <a:lnTo>
                    <a:pt x="6350" y="6349"/>
                  </a:lnTo>
                  <a:close/>
                </a:path>
                <a:path w="6350" h="668020">
                  <a:moveTo>
                    <a:pt x="6350" y="12699"/>
                  </a:moveTo>
                  <a:lnTo>
                    <a:pt x="0" y="12699"/>
                  </a:lnTo>
                  <a:lnTo>
                    <a:pt x="0" y="19049"/>
                  </a:lnTo>
                  <a:lnTo>
                    <a:pt x="6350" y="19049"/>
                  </a:lnTo>
                  <a:lnTo>
                    <a:pt x="6350" y="12699"/>
                  </a:lnTo>
                  <a:close/>
                </a:path>
                <a:path w="6350" h="668020">
                  <a:moveTo>
                    <a:pt x="6350" y="19049"/>
                  </a:moveTo>
                  <a:lnTo>
                    <a:pt x="0" y="19049"/>
                  </a:lnTo>
                  <a:lnTo>
                    <a:pt x="0" y="25399"/>
                  </a:lnTo>
                  <a:lnTo>
                    <a:pt x="6350" y="25399"/>
                  </a:lnTo>
                  <a:lnTo>
                    <a:pt x="6350" y="19049"/>
                  </a:lnTo>
                  <a:close/>
                </a:path>
                <a:path w="6350" h="668020">
                  <a:moveTo>
                    <a:pt x="6350" y="25399"/>
                  </a:moveTo>
                  <a:lnTo>
                    <a:pt x="0" y="25399"/>
                  </a:lnTo>
                  <a:lnTo>
                    <a:pt x="0" y="31749"/>
                  </a:lnTo>
                  <a:lnTo>
                    <a:pt x="6350" y="31749"/>
                  </a:lnTo>
                  <a:lnTo>
                    <a:pt x="6350" y="25399"/>
                  </a:lnTo>
                  <a:close/>
                </a:path>
                <a:path w="6350" h="668020">
                  <a:moveTo>
                    <a:pt x="6350" y="31749"/>
                  </a:moveTo>
                  <a:lnTo>
                    <a:pt x="0" y="31749"/>
                  </a:lnTo>
                  <a:lnTo>
                    <a:pt x="0" y="38099"/>
                  </a:lnTo>
                  <a:lnTo>
                    <a:pt x="6350" y="38099"/>
                  </a:lnTo>
                  <a:lnTo>
                    <a:pt x="6350" y="31749"/>
                  </a:lnTo>
                  <a:close/>
                </a:path>
                <a:path w="6350" h="668020">
                  <a:moveTo>
                    <a:pt x="6350" y="38099"/>
                  </a:moveTo>
                  <a:lnTo>
                    <a:pt x="0" y="38099"/>
                  </a:lnTo>
                  <a:lnTo>
                    <a:pt x="0" y="44449"/>
                  </a:lnTo>
                  <a:lnTo>
                    <a:pt x="6350" y="44449"/>
                  </a:lnTo>
                  <a:lnTo>
                    <a:pt x="6350" y="38099"/>
                  </a:lnTo>
                  <a:close/>
                </a:path>
                <a:path w="6350" h="668020">
                  <a:moveTo>
                    <a:pt x="6350" y="44449"/>
                  </a:moveTo>
                  <a:lnTo>
                    <a:pt x="0" y="44449"/>
                  </a:lnTo>
                  <a:lnTo>
                    <a:pt x="0" y="50799"/>
                  </a:lnTo>
                  <a:lnTo>
                    <a:pt x="6350" y="50799"/>
                  </a:lnTo>
                  <a:lnTo>
                    <a:pt x="6350" y="44449"/>
                  </a:lnTo>
                  <a:close/>
                </a:path>
                <a:path w="6350" h="668020">
                  <a:moveTo>
                    <a:pt x="6350" y="50799"/>
                  </a:moveTo>
                  <a:lnTo>
                    <a:pt x="0" y="50799"/>
                  </a:lnTo>
                  <a:lnTo>
                    <a:pt x="0" y="57149"/>
                  </a:lnTo>
                  <a:lnTo>
                    <a:pt x="6350" y="57149"/>
                  </a:lnTo>
                  <a:lnTo>
                    <a:pt x="6350" y="50799"/>
                  </a:lnTo>
                  <a:close/>
                </a:path>
                <a:path w="6350" h="668020">
                  <a:moveTo>
                    <a:pt x="6350" y="57149"/>
                  </a:moveTo>
                  <a:lnTo>
                    <a:pt x="0" y="57149"/>
                  </a:lnTo>
                  <a:lnTo>
                    <a:pt x="0" y="63499"/>
                  </a:lnTo>
                  <a:lnTo>
                    <a:pt x="6350" y="63499"/>
                  </a:lnTo>
                  <a:lnTo>
                    <a:pt x="6350" y="57149"/>
                  </a:lnTo>
                  <a:close/>
                </a:path>
                <a:path w="6350" h="668020">
                  <a:moveTo>
                    <a:pt x="6350" y="63499"/>
                  </a:moveTo>
                  <a:lnTo>
                    <a:pt x="0" y="63499"/>
                  </a:lnTo>
                  <a:lnTo>
                    <a:pt x="0" y="69849"/>
                  </a:lnTo>
                  <a:lnTo>
                    <a:pt x="6350" y="69849"/>
                  </a:lnTo>
                  <a:lnTo>
                    <a:pt x="6350" y="63499"/>
                  </a:lnTo>
                  <a:close/>
                </a:path>
                <a:path w="6350" h="668020">
                  <a:moveTo>
                    <a:pt x="6350" y="69849"/>
                  </a:moveTo>
                  <a:lnTo>
                    <a:pt x="0" y="69849"/>
                  </a:lnTo>
                  <a:lnTo>
                    <a:pt x="0" y="76199"/>
                  </a:lnTo>
                  <a:lnTo>
                    <a:pt x="6350" y="76199"/>
                  </a:lnTo>
                  <a:lnTo>
                    <a:pt x="6350" y="69849"/>
                  </a:lnTo>
                  <a:close/>
                </a:path>
                <a:path w="6350" h="668020">
                  <a:moveTo>
                    <a:pt x="6350" y="76199"/>
                  </a:moveTo>
                  <a:lnTo>
                    <a:pt x="0" y="76199"/>
                  </a:lnTo>
                  <a:lnTo>
                    <a:pt x="0" y="82549"/>
                  </a:lnTo>
                  <a:lnTo>
                    <a:pt x="6350" y="82549"/>
                  </a:lnTo>
                  <a:lnTo>
                    <a:pt x="6350" y="76199"/>
                  </a:lnTo>
                  <a:close/>
                </a:path>
                <a:path w="6350" h="668020">
                  <a:moveTo>
                    <a:pt x="6350" y="82549"/>
                  </a:moveTo>
                  <a:lnTo>
                    <a:pt x="0" y="82549"/>
                  </a:lnTo>
                  <a:lnTo>
                    <a:pt x="0" y="88899"/>
                  </a:lnTo>
                  <a:lnTo>
                    <a:pt x="6350" y="88899"/>
                  </a:lnTo>
                  <a:lnTo>
                    <a:pt x="6350" y="82549"/>
                  </a:lnTo>
                  <a:close/>
                </a:path>
                <a:path w="6350" h="668020">
                  <a:moveTo>
                    <a:pt x="6350" y="88899"/>
                  </a:moveTo>
                  <a:lnTo>
                    <a:pt x="0" y="88899"/>
                  </a:lnTo>
                  <a:lnTo>
                    <a:pt x="0" y="95249"/>
                  </a:lnTo>
                  <a:lnTo>
                    <a:pt x="6350" y="95249"/>
                  </a:lnTo>
                  <a:lnTo>
                    <a:pt x="6350" y="88899"/>
                  </a:lnTo>
                  <a:close/>
                </a:path>
                <a:path w="6350" h="668020">
                  <a:moveTo>
                    <a:pt x="6350" y="95249"/>
                  </a:moveTo>
                  <a:lnTo>
                    <a:pt x="0" y="95249"/>
                  </a:lnTo>
                  <a:lnTo>
                    <a:pt x="0" y="101599"/>
                  </a:lnTo>
                  <a:lnTo>
                    <a:pt x="6350" y="101599"/>
                  </a:lnTo>
                  <a:lnTo>
                    <a:pt x="6350" y="95249"/>
                  </a:lnTo>
                  <a:close/>
                </a:path>
                <a:path w="6350" h="668020">
                  <a:moveTo>
                    <a:pt x="6350" y="101599"/>
                  </a:moveTo>
                  <a:lnTo>
                    <a:pt x="0" y="101599"/>
                  </a:lnTo>
                  <a:lnTo>
                    <a:pt x="0" y="107949"/>
                  </a:lnTo>
                  <a:lnTo>
                    <a:pt x="6350" y="107949"/>
                  </a:lnTo>
                  <a:lnTo>
                    <a:pt x="6350" y="101599"/>
                  </a:lnTo>
                  <a:close/>
                </a:path>
                <a:path w="6350" h="668020">
                  <a:moveTo>
                    <a:pt x="6350" y="107949"/>
                  </a:moveTo>
                  <a:lnTo>
                    <a:pt x="0" y="107949"/>
                  </a:lnTo>
                  <a:lnTo>
                    <a:pt x="0" y="114299"/>
                  </a:lnTo>
                  <a:lnTo>
                    <a:pt x="6350" y="114299"/>
                  </a:lnTo>
                  <a:lnTo>
                    <a:pt x="6350" y="107949"/>
                  </a:lnTo>
                  <a:close/>
                </a:path>
                <a:path w="6350" h="668020">
                  <a:moveTo>
                    <a:pt x="6350" y="114299"/>
                  </a:moveTo>
                  <a:lnTo>
                    <a:pt x="0" y="114299"/>
                  </a:lnTo>
                  <a:lnTo>
                    <a:pt x="0" y="120649"/>
                  </a:lnTo>
                  <a:lnTo>
                    <a:pt x="6350" y="120649"/>
                  </a:lnTo>
                  <a:lnTo>
                    <a:pt x="6350" y="114299"/>
                  </a:lnTo>
                  <a:close/>
                </a:path>
                <a:path w="6350" h="668020">
                  <a:moveTo>
                    <a:pt x="6350" y="120649"/>
                  </a:moveTo>
                  <a:lnTo>
                    <a:pt x="0" y="120649"/>
                  </a:lnTo>
                  <a:lnTo>
                    <a:pt x="0" y="126999"/>
                  </a:lnTo>
                  <a:lnTo>
                    <a:pt x="6350" y="126999"/>
                  </a:lnTo>
                  <a:lnTo>
                    <a:pt x="6350" y="120649"/>
                  </a:lnTo>
                  <a:close/>
                </a:path>
                <a:path w="6350" h="668020">
                  <a:moveTo>
                    <a:pt x="6350" y="126999"/>
                  </a:moveTo>
                  <a:lnTo>
                    <a:pt x="0" y="126999"/>
                  </a:lnTo>
                  <a:lnTo>
                    <a:pt x="0" y="133349"/>
                  </a:lnTo>
                  <a:lnTo>
                    <a:pt x="6350" y="133349"/>
                  </a:lnTo>
                  <a:lnTo>
                    <a:pt x="6350" y="126999"/>
                  </a:lnTo>
                  <a:close/>
                </a:path>
                <a:path w="6350" h="668020">
                  <a:moveTo>
                    <a:pt x="6350" y="133349"/>
                  </a:moveTo>
                  <a:lnTo>
                    <a:pt x="0" y="133349"/>
                  </a:lnTo>
                  <a:lnTo>
                    <a:pt x="0" y="139699"/>
                  </a:lnTo>
                  <a:lnTo>
                    <a:pt x="6350" y="139699"/>
                  </a:lnTo>
                  <a:lnTo>
                    <a:pt x="6350" y="133349"/>
                  </a:lnTo>
                  <a:close/>
                </a:path>
                <a:path w="6350" h="668020">
                  <a:moveTo>
                    <a:pt x="6350" y="139699"/>
                  </a:moveTo>
                  <a:lnTo>
                    <a:pt x="0" y="139699"/>
                  </a:lnTo>
                  <a:lnTo>
                    <a:pt x="0" y="146049"/>
                  </a:lnTo>
                  <a:lnTo>
                    <a:pt x="6350" y="146049"/>
                  </a:lnTo>
                  <a:lnTo>
                    <a:pt x="6350" y="139699"/>
                  </a:lnTo>
                  <a:close/>
                </a:path>
                <a:path w="6350" h="668020">
                  <a:moveTo>
                    <a:pt x="6350" y="146049"/>
                  </a:moveTo>
                  <a:lnTo>
                    <a:pt x="0" y="146049"/>
                  </a:lnTo>
                  <a:lnTo>
                    <a:pt x="0" y="152399"/>
                  </a:lnTo>
                  <a:lnTo>
                    <a:pt x="6350" y="152399"/>
                  </a:lnTo>
                  <a:lnTo>
                    <a:pt x="6350" y="146049"/>
                  </a:lnTo>
                  <a:close/>
                </a:path>
                <a:path w="6350" h="668020">
                  <a:moveTo>
                    <a:pt x="6350" y="152399"/>
                  </a:moveTo>
                  <a:lnTo>
                    <a:pt x="0" y="152399"/>
                  </a:lnTo>
                  <a:lnTo>
                    <a:pt x="0" y="158749"/>
                  </a:lnTo>
                  <a:lnTo>
                    <a:pt x="6350" y="158749"/>
                  </a:lnTo>
                  <a:lnTo>
                    <a:pt x="6350" y="152399"/>
                  </a:lnTo>
                  <a:close/>
                </a:path>
                <a:path w="6350" h="668020">
                  <a:moveTo>
                    <a:pt x="6350" y="158749"/>
                  </a:moveTo>
                  <a:lnTo>
                    <a:pt x="0" y="158749"/>
                  </a:lnTo>
                  <a:lnTo>
                    <a:pt x="0" y="165099"/>
                  </a:lnTo>
                  <a:lnTo>
                    <a:pt x="6350" y="165099"/>
                  </a:lnTo>
                  <a:lnTo>
                    <a:pt x="6350" y="158749"/>
                  </a:lnTo>
                  <a:close/>
                </a:path>
                <a:path w="6350" h="668020">
                  <a:moveTo>
                    <a:pt x="6350" y="165099"/>
                  </a:moveTo>
                  <a:lnTo>
                    <a:pt x="0" y="165099"/>
                  </a:lnTo>
                  <a:lnTo>
                    <a:pt x="0" y="171449"/>
                  </a:lnTo>
                  <a:lnTo>
                    <a:pt x="6350" y="171449"/>
                  </a:lnTo>
                  <a:lnTo>
                    <a:pt x="6350" y="165099"/>
                  </a:lnTo>
                  <a:close/>
                </a:path>
                <a:path w="6350" h="668020">
                  <a:moveTo>
                    <a:pt x="6350" y="171449"/>
                  </a:moveTo>
                  <a:lnTo>
                    <a:pt x="0" y="171449"/>
                  </a:lnTo>
                  <a:lnTo>
                    <a:pt x="0" y="177799"/>
                  </a:lnTo>
                  <a:lnTo>
                    <a:pt x="6350" y="177799"/>
                  </a:lnTo>
                  <a:lnTo>
                    <a:pt x="6350" y="171449"/>
                  </a:lnTo>
                  <a:close/>
                </a:path>
                <a:path w="6350" h="668020">
                  <a:moveTo>
                    <a:pt x="6350" y="177799"/>
                  </a:moveTo>
                  <a:lnTo>
                    <a:pt x="0" y="177799"/>
                  </a:lnTo>
                  <a:lnTo>
                    <a:pt x="0" y="184149"/>
                  </a:lnTo>
                  <a:lnTo>
                    <a:pt x="6350" y="184149"/>
                  </a:lnTo>
                  <a:lnTo>
                    <a:pt x="6350" y="177799"/>
                  </a:lnTo>
                  <a:close/>
                </a:path>
                <a:path w="6350" h="668020">
                  <a:moveTo>
                    <a:pt x="6350" y="184149"/>
                  </a:moveTo>
                  <a:lnTo>
                    <a:pt x="0" y="184149"/>
                  </a:lnTo>
                  <a:lnTo>
                    <a:pt x="0" y="190499"/>
                  </a:lnTo>
                  <a:lnTo>
                    <a:pt x="6350" y="190499"/>
                  </a:lnTo>
                  <a:lnTo>
                    <a:pt x="6350" y="184149"/>
                  </a:lnTo>
                  <a:close/>
                </a:path>
                <a:path w="6350" h="668020">
                  <a:moveTo>
                    <a:pt x="6350" y="190499"/>
                  </a:moveTo>
                  <a:lnTo>
                    <a:pt x="0" y="190499"/>
                  </a:lnTo>
                  <a:lnTo>
                    <a:pt x="0" y="196849"/>
                  </a:lnTo>
                  <a:lnTo>
                    <a:pt x="6350" y="196849"/>
                  </a:lnTo>
                  <a:lnTo>
                    <a:pt x="6350" y="190499"/>
                  </a:lnTo>
                  <a:close/>
                </a:path>
                <a:path w="6350" h="668020">
                  <a:moveTo>
                    <a:pt x="6350" y="196849"/>
                  </a:moveTo>
                  <a:lnTo>
                    <a:pt x="0" y="196849"/>
                  </a:lnTo>
                  <a:lnTo>
                    <a:pt x="0" y="201929"/>
                  </a:lnTo>
                  <a:lnTo>
                    <a:pt x="6350" y="201929"/>
                  </a:lnTo>
                  <a:lnTo>
                    <a:pt x="6350" y="196849"/>
                  </a:lnTo>
                  <a:close/>
                </a:path>
                <a:path w="6350" h="668020">
                  <a:moveTo>
                    <a:pt x="6350" y="201929"/>
                  </a:moveTo>
                  <a:lnTo>
                    <a:pt x="0" y="201929"/>
                  </a:lnTo>
                  <a:lnTo>
                    <a:pt x="0" y="208279"/>
                  </a:lnTo>
                  <a:lnTo>
                    <a:pt x="6350" y="208279"/>
                  </a:lnTo>
                  <a:lnTo>
                    <a:pt x="6350" y="201929"/>
                  </a:lnTo>
                  <a:close/>
                </a:path>
                <a:path w="6350" h="668020">
                  <a:moveTo>
                    <a:pt x="6350" y="208279"/>
                  </a:moveTo>
                  <a:lnTo>
                    <a:pt x="0" y="208279"/>
                  </a:lnTo>
                  <a:lnTo>
                    <a:pt x="0" y="215899"/>
                  </a:lnTo>
                  <a:lnTo>
                    <a:pt x="6350" y="215899"/>
                  </a:lnTo>
                  <a:lnTo>
                    <a:pt x="6350" y="208279"/>
                  </a:lnTo>
                  <a:close/>
                </a:path>
                <a:path w="6350" h="668020">
                  <a:moveTo>
                    <a:pt x="6350" y="215899"/>
                  </a:moveTo>
                  <a:lnTo>
                    <a:pt x="0" y="215899"/>
                  </a:lnTo>
                  <a:lnTo>
                    <a:pt x="0" y="222249"/>
                  </a:lnTo>
                  <a:lnTo>
                    <a:pt x="6350" y="222249"/>
                  </a:lnTo>
                  <a:lnTo>
                    <a:pt x="6350" y="215899"/>
                  </a:lnTo>
                  <a:close/>
                </a:path>
                <a:path w="6350" h="668020">
                  <a:moveTo>
                    <a:pt x="6350" y="222249"/>
                  </a:moveTo>
                  <a:lnTo>
                    <a:pt x="0" y="222249"/>
                  </a:lnTo>
                  <a:lnTo>
                    <a:pt x="0" y="228599"/>
                  </a:lnTo>
                  <a:lnTo>
                    <a:pt x="6350" y="228599"/>
                  </a:lnTo>
                  <a:lnTo>
                    <a:pt x="6350" y="222249"/>
                  </a:lnTo>
                  <a:close/>
                </a:path>
                <a:path w="6350" h="668020">
                  <a:moveTo>
                    <a:pt x="6350" y="228599"/>
                  </a:moveTo>
                  <a:lnTo>
                    <a:pt x="0" y="228599"/>
                  </a:lnTo>
                  <a:lnTo>
                    <a:pt x="0" y="234949"/>
                  </a:lnTo>
                  <a:lnTo>
                    <a:pt x="6350" y="234949"/>
                  </a:lnTo>
                  <a:lnTo>
                    <a:pt x="6350" y="228599"/>
                  </a:lnTo>
                  <a:close/>
                </a:path>
                <a:path w="6350" h="668020">
                  <a:moveTo>
                    <a:pt x="6350" y="234949"/>
                  </a:moveTo>
                  <a:lnTo>
                    <a:pt x="0" y="234949"/>
                  </a:lnTo>
                  <a:lnTo>
                    <a:pt x="0" y="241299"/>
                  </a:lnTo>
                  <a:lnTo>
                    <a:pt x="6350" y="241299"/>
                  </a:lnTo>
                  <a:lnTo>
                    <a:pt x="6350" y="234949"/>
                  </a:lnTo>
                  <a:close/>
                </a:path>
                <a:path w="6350" h="668020">
                  <a:moveTo>
                    <a:pt x="6350" y="241299"/>
                  </a:moveTo>
                  <a:lnTo>
                    <a:pt x="0" y="241299"/>
                  </a:lnTo>
                  <a:lnTo>
                    <a:pt x="0" y="247649"/>
                  </a:lnTo>
                  <a:lnTo>
                    <a:pt x="6350" y="247649"/>
                  </a:lnTo>
                  <a:lnTo>
                    <a:pt x="6350" y="241299"/>
                  </a:lnTo>
                  <a:close/>
                </a:path>
                <a:path w="6350" h="668020">
                  <a:moveTo>
                    <a:pt x="6350" y="247649"/>
                  </a:moveTo>
                  <a:lnTo>
                    <a:pt x="0" y="247649"/>
                  </a:lnTo>
                  <a:lnTo>
                    <a:pt x="0" y="252729"/>
                  </a:lnTo>
                  <a:lnTo>
                    <a:pt x="6350" y="252729"/>
                  </a:lnTo>
                  <a:lnTo>
                    <a:pt x="6350" y="247649"/>
                  </a:lnTo>
                  <a:close/>
                </a:path>
                <a:path w="6350" h="668020">
                  <a:moveTo>
                    <a:pt x="6350" y="252729"/>
                  </a:moveTo>
                  <a:lnTo>
                    <a:pt x="0" y="252729"/>
                  </a:lnTo>
                  <a:lnTo>
                    <a:pt x="0" y="259079"/>
                  </a:lnTo>
                  <a:lnTo>
                    <a:pt x="6350" y="259079"/>
                  </a:lnTo>
                  <a:lnTo>
                    <a:pt x="6350" y="252729"/>
                  </a:lnTo>
                  <a:close/>
                </a:path>
                <a:path w="6350" h="668020">
                  <a:moveTo>
                    <a:pt x="6350" y="259079"/>
                  </a:moveTo>
                  <a:lnTo>
                    <a:pt x="0" y="259079"/>
                  </a:lnTo>
                  <a:lnTo>
                    <a:pt x="0" y="266699"/>
                  </a:lnTo>
                  <a:lnTo>
                    <a:pt x="6350" y="266699"/>
                  </a:lnTo>
                  <a:lnTo>
                    <a:pt x="6350" y="259079"/>
                  </a:lnTo>
                  <a:close/>
                </a:path>
                <a:path w="6350" h="668020">
                  <a:moveTo>
                    <a:pt x="6350" y="266699"/>
                  </a:moveTo>
                  <a:lnTo>
                    <a:pt x="0" y="266699"/>
                  </a:lnTo>
                  <a:lnTo>
                    <a:pt x="0" y="279399"/>
                  </a:lnTo>
                  <a:lnTo>
                    <a:pt x="6350" y="279399"/>
                  </a:lnTo>
                  <a:lnTo>
                    <a:pt x="6350" y="266699"/>
                  </a:lnTo>
                  <a:close/>
                </a:path>
                <a:path w="6350" h="668020">
                  <a:moveTo>
                    <a:pt x="6350" y="279399"/>
                  </a:moveTo>
                  <a:lnTo>
                    <a:pt x="0" y="279399"/>
                  </a:lnTo>
                  <a:lnTo>
                    <a:pt x="0" y="323849"/>
                  </a:lnTo>
                  <a:lnTo>
                    <a:pt x="6350" y="323849"/>
                  </a:lnTo>
                  <a:lnTo>
                    <a:pt x="6350" y="279399"/>
                  </a:lnTo>
                  <a:close/>
                </a:path>
                <a:path w="6350" h="668020">
                  <a:moveTo>
                    <a:pt x="6350" y="323849"/>
                  </a:moveTo>
                  <a:lnTo>
                    <a:pt x="0" y="323849"/>
                  </a:lnTo>
                  <a:lnTo>
                    <a:pt x="0" y="450849"/>
                  </a:lnTo>
                  <a:lnTo>
                    <a:pt x="6350" y="450849"/>
                  </a:lnTo>
                  <a:lnTo>
                    <a:pt x="6350" y="323849"/>
                  </a:lnTo>
                  <a:close/>
                </a:path>
                <a:path w="6350" h="668020">
                  <a:moveTo>
                    <a:pt x="6350" y="450849"/>
                  </a:moveTo>
                  <a:lnTo>
                    <a:pt x="0" y="450849"/>
                  </a:lnTo>
                  <a:lnTo>
                    <a:pt x="0" y="455929"/>
                  </a:lnTo>
                  <a:lnTo>
                    <a:pt x="6350" y="455929"/>
                  </a:lnTo>
                  <a:lnTo>
                    <a:pt x="6350" y="450849"/>
                  </a:lnTo>
                  <a:close/>
                </a:path>
                <a:path w="6350" h="668020">
                  <a:moveTo>
                    <a:pt x="6350" y="455929"/>
                  </a:moveTo>
                  <a:lnTo>
                    <a:pt x="0" y="455929"/>
                  </a:lnTo>
                  <a:lnTo>
                    <a:pt x="0" y="463549"/>
                  </a:lnTo>
                  <a:lnTo>
                    <a:pt x="6350" y="463549"/>
                  </a:lnTo>
                  <a:lnTo>
                    <a:pt x="6350" y="455929"/>
                  </a:lnTo>
                  <a:close/>
                </a:path>
                <a:path w="6350" h="668020">
                  <a:moveTo>
                    <a:pt x="6350" y="463549"/>
                  </a:moveTo>
                  <a:lnTo>
                    <a:pt x="0" y="463549"/>
                  </a:lnTo>
                  <a:lnTo>
                    <a:pt x="0" y="469899"/>
                  </a:lnTo>
                  <a:lnTo>
                    <a:pt x="6350" y="469899"/>
                  </a:lnTo>
                  <a:lnTo>
                    <a:pt x="6350" y="463549"/>
                  </a:lnTo>
                  <a:close/>
                </a:path>
                <a:path w="6350" h="668020">
                  <a:moveTo>
                    <a:pt x="6350" y="469899"/>
                  </a:moveTo>
                  <a:lnTo>
                    <a:pt x="0" y="469899"/>
                  </a:lnTo>
                  <a:lnTo>
                    <a:pt x="0" y="476249"/>
                  </a:lnTo>
                  <a:lnTo>
                    <a:pt x="6350" y="476249"/>
                  </a:lnTo>
                  <a:lnTo>
                    <a:pt x="6350" y="469899"/>
                  </a:lnTo>
                  <a:close/>
                </a:path>
                <a:path w="6350" h="668020">
                  <a:moveTo>
                    <a:pt x="6350" y="476249"/>
                  </a:moveTo>
                  <a:lnTo>
                    <a:pt x="0" y="476249"/>
                  </a:lnTo>
                  <a:lnTo>
                    <a:pt x="0" y="482599"/>
                  </a:lnTo>
                  <a:lnTo>
                    <a:pt x="6350" y="482599"/>
                  </a:lnTo>
                  <a:lnTo>
                    <a:pt x="6350" y="476249"/>
                  </a:lnTo>
                  <a:close/>
                </a:path>
                <a:path w="6350" h="668020">
                  <a:moveTo>
                    <a:pt x="6350" y="482599"/>
                  </a:moveTo>
                  <a:lnTo>
                    <a:pt x="0" y="482599"/>
                  </a:lnTo>
                  <a:lnTo>
                    <a:pt x="0" y="488949"/>
                  </a:lnTo>
                  <a:lnTo>
                    <a:pt x="6350" y="488949"/>
                  </a:lnTo>
                  <a:lnTo>
                    <a:pt x="6350" y="482599"/>
                  </a:lnTo>
                  <a:close/>
                </a:path>
                <a:path w="6350" h="668020">
                  <a:moveTo>
                    <a:pt x="6350" y="488949"/>
                  </a:moveTo>
                  <a:lnTo>
                    <a:pt x="0" y="488949"/>
                  </a:lnTo>
                  <a:lnTo>
                    <a:pt x="0" y="495299"/>
                  </a:lnTo>
                  <a:lnTo>
                    <a:pt x="6350" y="495299"/>
                  </a:lnTo>
                  <a:lnTo>
                    <a:pt x="6350" y="488949"/>
                  </a:lnTo>
                  <a:close/>
                </a:path>
                <a:path w="6350" h="668020">
                  <a:moveTo>
                    <a:pt x="6350" y="495299"/>
                  </a:moveTo>
                  <a:lnTo>
                    <a:pt x="0" y="495299"/>
                  </a:lnTo>
                  <a:lnTo>
                    <a:pt x="0" y="501649"/>
                  </a:lnTo>
                  <a:lnTo>
                    <a:pt x="6350" y="501649"/>
                  </a:lnTo>
                  <a:lnTo>
                    <a:pt x="6350" y="495299"/>
                  </a:lnTo>
                  <a:close/>
                </a:path>
                <a:path w="6350" h="668020">
                  <a:moveTo>
                    <a:pt x="6350" y="501649"/>
                  </a:moveTo>
                  <a:lnTo>
                    <a:pt x="0" y="501649"/>
                  </a:lnTo>
                  <a:lnTo>
                    <a:pt x="0" y="507999"/>
                  </a:lnTo>
                  <a:lnTo>
                    <a:pt x="6350" y="507999"/>
                  </a:lnTo>
                  <a:lnTo>
                    <a:pt x="6350" y="501649"/>
                  </a:lnTo>
                  <a:close/>
                </a:path>
                <a:path w="6350" h="668020">
                  <a:moveTo>
                    <a:pt x="6350" y="507999"/>
                  </a:moveTo>
                  <a:lnTo>
                    <a:pt x="0" y="507999"/>
                  </a:lnTo>
                  <a:lnTo>
                    <a:pt x="0" y="514349"/>
                  </a:lnTo>
                  <a:lnTo>
                    <a:pt x="6350" y="514349"/>
                  </a:lnTo>
                  <a:lnTo>
                    <a:pt x="6350" y="507999"/>
                  </a:lnTo>
                  <a:close/>
                </a:path>
                <a:path w="6350" h="668020">
                  <a:moveTo>
                    <a:pt x="6350" y="514349"/>
                  </a:moveTo>
                  <a:lnTo>
                    <a:pt x="0" y="514349"/>
                  </a:lnTo>
                  <a:lnTo>
                    <a:pt x="0" y="520699"/>
                  </a:lnTo>
                  <a:lnTo>
                    <a:pt x="6350" y="520699"/>
                  </a:lnTo>
                  <a:lnTo>
                    <a:pt x="6350" y="514349"/>
                  </a:lnTo>
                  <a:close/>
                </a:path>
                <a:path w="6350" h="668020">
                  <a:moveTo>
                    <a:pt x="6350" y="520699"/>
                  </a:moveTo>
                  <a:lnTo>
                    <a:pt x="0" y="520699"/>
                  </a:lnTo>
                  <a:lnTo>
                    <a:pt x="0" y="527049"/>
                  </a:lnTo>
                  <a:lnTo>
                    <a:pt x="6350" y="527049"/>
                  </a:lnTo>
                  <a:lnTo>
                    <a:pt x="6350" y="520699"/>
                  </a:lnTo>
                  <a:close/>
                </a:path>
                <a:path w="6350" h="668020">
                  <a:moveTo>
                    <a:pt x="6350" y="527049"/>
                  </a:moveTo>
                  <a:lnTo>
                    <a:pt x="0" y="527049"/>
                  </a:lnTo>
                  <a:lnTo>
                    <a:pt x="0" y="533399"/>
                  </a:lnTo>
                  <a:lnTo>
                    <a:pt x="6350" y="533399"/>
                  </a:lnTo>
                  <a:lnTo>
                    <a:pt x="6350" y="527049"/>
                  </a:lnTo>
                  <a:close/>
                </a:path>
                <a:path w="6350" h="668020">
                  <a:moveTo>
                    <a:pt x="6350" y="533399"/>
                  </a:moveTo>
                  <a:lnTo>
                    <a:pt x="0" y="533399"/>
                  </a:lnTo>
                  <a:lnTo>
                    <a:pt x="0" y="539749"/>
                  </a:lnTo>
                  <a:lnTo>
                    <a:pt x="6350" y="539749"/>
                  </a:lnTo>
                  <a:lnTo>
                    <a:pt x="6350" y="533399"/>
                  </a:lnTo>
                  <a:close/>
                </a:path>
                <a:path w="6350" h="668020">
                  <a:moveTo>
                    <a:pt x="6350" y="539749"/>
                  </a:moveTo>
                  <a:lnTo>
                    <a:pt x="0" y="539749"/>
                  </a:lnTo>
                  <a:lnTo>
                    <a:pt x="0" y="546099"/>
                  </a:lnTo>
                  <a:lnTo>
                    <a:pt x="6350" y="546099"/>
                  </a:lnTo>
                  <a:lnTo>
                    <a:pt x="6350" y="539749"/>
                  </a:lnTo>
                  <a:close/>
                </a:path>
                <a:path w="6350" h="668020">
                  <a:moveTo>
                    <a:pt x="6350" y="546099"/>
                  </a:moveTo>
                  <a:lnTo>
                    <a:pt x="0" y="546099"/>
                  </a:lnTo>
                  <a:lnTo>
                    <a:pt x="0" y="552449"/>
                  </a:lnTo>
                  <a:lnTo>
                    <a:pt x="6350" y="552449"/>
                  </a:lnTo>
                  <a:lnTo>
                    <a:pt x="6350" y="546099"/>
                  </a:lnTo>
                  <a:close/>
                </a:path>
                <a:path w="6350" h="668020">
                  <a:moveTo>
                    <a:pt x="6350" y="552449"/>
                  </a:moveTo>
                  <a:lnTo>
                    <a:pt x="0" y="552449"/>
                  </a:lnTo>
                  <a:lnTo>
                    <a:pt x="0" y="558799"/>
                  </a:lnTo>
                  <a:lnTo>
                    <a:pt x="6350" y="558799"/>
                  </a:lnTo>
                  <a:lnTo>
                    <a:pt x="6350" y="552449"/>
                  </a:lnTo>
                  <a:close/>
                </a:path>
                <a:path w="6350" h="668020">
                  <a:moveTo>
                    <a:pt x="6350" y="558799"/>
                  </a:moveTo>
                  <a:lnTo>
                    <a:pt x="0" y="558799"/>
                  </a:lnTo>
                  <a:lnTo>
                    <a:pt x="0" y="565149"/>
                  </a:lnTo>
                  <a:lnTo>
                    <a:pt x="6350" y="565149"/>
                  </a:lnTo>
                  <a:lnTo>
                    <a:pt x="6350" y="558799"/>
                  </a:lnTo>
                  <a:close/>
                </a:path>
                <a:path w="6350" h="668020">
                  <a:moveTo>
                    <a:pt x="6350" y="565149"/>
                  </a:moveTo>
                  <a:lnTo>
                    <a:pt x="0" y="565149"/>
                  </a:lnTo>
                  <a:lnTo>
                    <a:pt x="0" y="571499"/>
                  </a:lnTo>
                  <a:lnTo>
                    <a:pt x="6350" y="571499"/>
                  </a:lnTo>
                  <a:lnTo>
                    <a:pt x="6350" y="565149"/>
                  </a:lnTo>
                  <a:close/>
                </a:path>
                <a:path w="6350" h="668020">
                  <a:moveTo>
                    <a:pt x="6350" y="571499"/>
                  </a:moveTo>
                  <a:lnTo>
                    <a:pt x="0" y="571499"/>
                  </a:lnTo>
                  <a:lnTo>
                    <a:pt x="0" y="577849"/>
                  </a:lnTo>
                  <a:lnTo>
                    <a:pt x="6350" y="577849"/>
                  </a:lnTo>
                  <a:lnTo>
                    <a:pt x="6350" y="571499"/>
                  </a:lnTo>
                  <a:close/>
                </a:path>
                <a:path w="6350" h="668020">
                  <a:moveTo>
                    <a:pt x="6350" y="577849"/>
                  </a:moveTo>
                  <a:lnTo>
                    <a:pt x="0" y="577849"/>
                  </a:lnTo>
                  <a:lnTo>
                    <a:pt x="0" y="584199"/>
                  </a:lnTo>
                  <a:lnTo>
                    <a:pt x="6350" y="584199"/>
                  </a:lnTo>
                  <a:lnTo>
                    <a:pt x="6350" y="577849"/>
                  </a:lnTo>
                  <a:close/>
                </a:path>
                <a:path w="6350" h="668020">
                  <a:moveTo>
                    <a:pt x="6350" y="584199"/>
                  </a:moveTo>
                  <a:lnTo>
                    <a:pt x="0" y="584199"/>
                  </a:lnTo>
                  <a:lnTo>
                    <a:pt x="0" y="590549"/>
                  </a:lnTo>
                  <a:lnTo>
                    <a:pt x="6350" y="590549"/>
                  </a:lnTo>
                  <a:lnTo>
                    <a:pt x="6350" y="584199"/>
                  </a:lnTo>
                  <a:close/>
                </a:path>
                <a:path w="6350" h="668020">
                  <a:moveTo>
                    <a:pt x="6350" y="590549"/>
                  </a:moveTo>
                  <a:lnTo>
                    <a:pt x="0" y="590549"/>
                  </a:lnTo>
                  <a:lnTo>
                    <a:pt x="0" y="596899"/>
                  </a:lnTo>
                  <a:lnTo>
                    <a:pt x="6350" y="596899"/>
                  </a:lnTo>
                  <a:lnTo>
                    <a:pt x="6350" y="590549"/>
                  </a:lnTo>
                  <a:close/>
                </a:path>
                <a:path w="6350" h="668020">
                  <a:moveTo>
                    <a:pt x="6350" y="596899"/>
                  </a:moveTo>
                  <a:lnTo>
                    <a:pt x="0" y="596899"/>
                  </a:lnTo>
                  <a:lnTo>
                    <a:pt x="0" y="603249"/>
                  </a:lnTo>
                  <a:lnTo>
                    <a:pt x="6350" y="603249"/>
                  </a:lnTo>
                  <a:lnTo>
                    <a:pt x="6350" y="596899"/>
                  </a:lnTo>
                  <a:close/>
                </a:path>
                <a:path w="6350" h="668020">
                  <a:moveTo>
                    <a:pt x="6350" y="603249"/>
                  </a:moveTo>
                  <a:lnTo>
                    <a:pt x="0" y="603249"/>
                  </a:lnTo>
                  <a:lnTo>
                    <a:pt x="0" y="609599"/>
                  </a:lnTo>
                  <a:lnTo>
                    <a:pt x="6350" y="609599"/>
                  </a:lnTo>
                  <a:lnTo>
                    <a:pt x="6350" y="603249"/>
                  </a:lnTo>
                  <a:close/>
                </a:path>
                <a:path w="6350" h="668020">
                  <a:moveTo>
                    <a:pt x="6350" y="609599"/>
                  </a:moveTo>
                  <a:lnTo>
                    <a:pt x="0" y="609599"/>
                  </a:lnTo>
                  <a:lnTo>
                    <a:pt x="0" y="615949"/>
                  </a:lnTo>
                  <a:lnTo>
                    <a:pt x="6350" y="615949"/>
                  </a:lnTo>
                  <a:lnTo>
                    <a:pt x="6350" y="609599"/>
                  </a:lnTo>
                  <a:close/>
                </a:path>
                <a:path w="6350" h="668020">
                  <a:moveTo>
                    <a:pt x="6350" y="615949"/>
                  </a:moveTo>
                  <a:lnTo>
                    <a:pt x="0" y="615949"/>
                  </a:lnTo>
                  <a:lnTo>
                    <a:pt x="0" y="622299"/>
                  </a:lnTo>
                  <a:lnTo>
                    <a:pt x="6350" y="622299"/>
                  </a:lnTo>
                  <a:lnTo>
                    <a:pt x="6350" y="615949"/>
                  </a:lnTo>
                  <a:close/>
                </a:path>
                <a:path w="6350" h="668020">
                  <a:moveTo>
                    <a:pt x="6350" y="622299"/>
                  </a:moveTo>
                  <a:lnTo>
                    <a:pt x="0" y="622299"/>
                  </a:lnTo>
                  <a:lnTo>
                    <a:pt x="0" y="628649"/>
                  </a:lnTo>
                  <a:lnTo>
                    <a:pt x="6350" y="628649"/>
                  </a:lnTo>
                  <a:lnTo>
                    <a:pt x="6350" y="622299"/>
                  </a:lnTo>
                  <a:close/>
                </a:path>
                <a:path w="6350" h="668020">
                  <a:moveTo>
                    <a:pt x="6350" y="628649"/>
                  </a:moveTo>
                  <a:lnTo>
                    <a:pt x="0" y="628649"/>
                  </a:lnTo>
                  <a:lnTo>
                    <a:pt x="0" y="634999"/>
                  </a:lnTo>
                  <a:lnTo>
                    <a:pt x="6350" y="634999"/>
                  </a:lnTo>
                  <a:lnTo>
                    <a:pt x="6350" y="628649"/>
                  </a:lnTo>
                  <a:close/>
                </a:path>
                <a:path w="6350" h="668020">
                  <a:moveTo>
                    <a:pt x="6350" y="634999"/>
                  </a:moveTo>
                  <a:lnTo>
                    <a:pt x="0" y="634999"/>
                  </a:lnTo>
                  <a:lnTo>
                    <a:pt x="0" y="641349"/>
                  </a:lnTo>
                  <a:lnTo>
                    <a:pt x="6350" y="641349"/>
                  </a:lnTo>
                  <a:lnTo>
                    <a:pt x="6350" y="634999"/>
                  </a:lnTo>
                  <a:close/>
                </a:path>
                <a:path w="6350" h="668020">
                  <a:moveTo>
                    <a:pt x="6350" y="641349"/>
                  </a:moveTo>
                  <a:lnTo>
                    <a:pt x="0" y="641349"/>
                  </a:lnTo>
                  <a:lnTo>
                    <a:pt x="0" y="647699"/>
                  </a:lnTo>
                  <a:lnTo>
                    <a:pt x="6350" y="647699"/>
                  </a:lnTo>
                  <a:lnTo>
                    <a:pt x="6350" y="641349"/>
                  </a:lnTo>
                  <a:close/>
                </a:path>
                <a:path w="6350" h="668020">
                  <a:moveTo>
                    <a:pt x="6350" y="647699"/>
                  </a:moveTo>
                  <a:lnTo>
                    <a:pt x="0" y="647699"/>
                  </a:lnTo>
                  <a:lnTo>
                    <a:pt x="0" y="654049"/>
                  </a:lnTo>
                  <a:lnTo>
                    <a:pt x="6350" y="654049"/>
                  </a:lnTo>
                  <a:lnTo>
                    <a:pt x="6350" y="647699"/>
                  </a:lnTo>
                  <a:close/>
                </a:path>
                <a:path w="6350" h="668020">
                  <a:moveTo>
                    <a:pt x="6350" y="654049"/>
                  </a:moveTo>
                  <a:lnTo>
                    <a:pt x="0" y="654049"/>
                  </a:lnTo>
                  <a:lnTo>
                    <a:pt x="0" y="660399"/>
                  </a:lnTo>
                  <a:lnTo>
                    <a:pt x="6350" y="660399"/>
                  </a:lnTo>
                  <a:lnTo>
                    <a:pt x="6350" y="654049"/>
                  </a:lnTo>
                  <a:close/>
                </a:path>
                <a:path w="6350" h="668020">
                  <a:moveTo>
                    <a:pt x="6350" y="660399"/>
                  </a:moveTo>
                  <a:lnTo>
                    <a:pt x="0" y="660399"/>
                  </a:lnTo>
                  <a:lnTo>
                    <a:pt x="0" y="666749"/>
                  </a:lnTo>
                  <a:lnTo>
                    <a:pt x="6350" y="666749"/>
                  </a:lnTo>
                  <a:lnTo>
                    <a:pt x="6350" y="660399"/>
                  </a:lnTo>
                  <a:close/>
                </a:path>
                <a:path w="6350" h="668020">
                  <a:moveTo>
                    <a:pt x="6350" y="666749"/>
                  </a:moveTo>
                  <a:lnTo>
                    <a:pt x="3809" y="666749"/>
                  </a:lnTo>
                  <a:lnTo>
                    <a:pt x="3809" y="668019"/>
                  </a:lnTo>
                  <a:lnTo>
                    <a:pt x="6350" y="668019"/>
                  </a:lnTo>
                  <a:lnTo>
                    <a:pt x="6350" y="666749"/>
                  </a:lnTo>
                  <a:close/>
                </a:path>
              </a:pathLst>
            </a:custGeom>
            <a:solidFill>
              <a:srgbClr val="2800F9"/>
            </a:solidFill>
          </p:spPr>
          <p:txBody>
            <a:bodyPr bIns="0" lIns="0" rIns="0" rtlCol="0" tIns="0" wrap="square"/>
            <a:p/>
          </p:txBody>
        </p:sp>
        <p:sp>
          <p:nvSpPr>
            <p:cNvPr id="1049463" name="object 757"/>
            <p:cNvSpPr/>
            <p:nvPr/>
          </p:nvSpPr>
          <p:spPr>
            <a:xfrm>
              <a:off x="3013710" y="4488179"/>
              <a:ext cx="7620" cy="662940"/>
            </a:xfrm>
            <a:custGeom>
              <a:avLst/>
              <a:ahLst/>
              <a:rect l="l" t="t" r="r" b="b"/>
              <a:pathLst>
                <a:path w="7619" h="662939">
                  <a:moveTo>
                    <a:pt x="7619" y="0"/>
                  </a:moveTo>
                  <a:lnTo>
                    <a:pt x="6350" y="0"/>
                  </a:lnTo>
                  <a:lnTo>
                    <a:pt x="6350" y="1270"/>
                  </a:lnTo>
                  <a:lnTo>
                    <a:pt x="3809" y="1270"/>
                  </a:lnTo>
                  <a:lnTo>
                    <a:pt x="3809" y="2540"/>
                  </a:lnTo>
                  <a:lnTo>
                    <a:pt x="0" y="2540"/>
                  </a:lnTo>
                  <a:lnTo>
                    <a:pt x="0" y="3810"/>
                  </a:lnTo>
                  <a:lnTo>
                    <a:pt x="7619" y="3810"/>
                  </a:lnTo>
                  <a:lnTo>
                    <a:pt x="7619" y="0"/>
                  </a:lnTo>
                  <a:close/>
                </a:path>
                <a:path w="7619" h="662939">
                  <a:moveTo>
                    <a:pt x="7619" y="3810"/>
                  </a:moveTo>
                  <a:lnTo>
                    <a:pt x="0" y="3810"/>
                  </a:lnTo>
                  <a:lnTo>
                    <a:pt x="0" y="10160"/>
                  </a:lnTo>
                  <a:lnTo>
                    <a:pt x="7619" y="10160"/>
                  </a:lnTo>
                  <a:lnTo>
                    <a:pt x="7619" y="3810"/>
                  </a:lnTo>
                  <a:close/>
                </a:path>
                <a:path w="7619" h="662939">
                  <a:moveTo>
                    <a:pt x="7619" y="10160"/>
                  </a:moveTo>
                  <a:lnTo>
                    <a:pt x="0" y="10160"/>
                  </a:lnTo>
                  <a:lnTo>
                    <a:pt x="0" y="16510"/>
                  </a:lnTo>
                  <a:lnTo>
                    <a:pt x="7619" y="16510"/>
                  </a:lnTo>
                  <a:lnTo>
                    <a:pt x="7619" y="10160"/>
                  </a:lnTo>
                  <a:close/>
                </a:path>
                <a:path w="7619" h="662939">
                  <a:moveTo>
                    <a:pt x="7619" y="16510"/>
                  </a:moveTo>
                  <a:lnTo>
                    <a:pt x="0" y="16510"/>
                  </a:lnTo>
                  <a:lnTo>
                    <a:pt x="0" y="22860"/>
                  </a:lnTo>
                  <a:lnTo>
                    <a:pt x="7619" y="22860"/>
                  </a:lnTo>
                  <a:lnTo>
                    <a:pt x="7619" y="16510"/>
                  </a:lnTo>
                  <a:close/>
                </a:path>
                <a:path w="7619" h="662939">
                  <a:moveTo>
                    <a:pt x="7619" y="22860"/>
                  </a:moveTo>
                  <a:lnTo>
                    <a:pt x="0" y="22860"/>
                  </a:lnTo>
                  <a:lnTo>
                    <a:pt x="0" y="29210"/>
                  </a:lnTo>
                  <a:lnTo>
                    <a:pt x="7619" y="29210"/>
                  </a:lnTo>
                  <a:lnTo>
                    <a:pt x="7619" y="22860"/>
                  </a:lnTo>
                  <a:close/>
                </a:path>
                <a:path w="7619" h="662939">
                  <a:moveTo>
                    <a:pt x="7619" y="29210"/>
                  </a:moveTo>
                  <a:lnTo>
                    <a:pt x="0" y="29210"/>
                  </a:lnTo>
                  <a:lnTo>
                    <a:pt x="0" y="35560"/>
                  </a:lnTo>
                  <a:lnTo>
                    <a:pt x="7619" y="35560"/>
                  </a:lnTo>
                  <a:lnTo>
                    <a:pt x="7619" y="29210"/>
                  </a:lnTo>
                  <a:close/>
                </a:path>
                <a:path w="7619" h="662939">
                  <a:moveTo>
                    <a:pt x="7619" y="35560"/>
                  </a:moveTo>
                  <a:lnTo>
                    <a:pt x="0" y="35560"/>
                  </a:lnTo>
                  <a:lnTo>
                    <a:pt x="0" y="41910"/>
                  </a:lnTo>
                  <a:lnTo>
                    <a:pt x="7619" y="41910"/>
                  </a:lnTo>
                  <a:lnTo>
                    <a:pt x="7619" y="35560"/>
                  </a:lnTo>
                  <a:close/>
                </a:path>
                <a:path w="7619" h="662939">
                  <a:moveTo>
                    <a:pt x="7619" y="41910"/>
                  </a:moveTo>
                  <a:lnTo>
                    <a:pt x="0" y="41910"/>
                  </a:lnTo>
                  <a:lnTo>
                    <a:pt x="0" y="48260"/>
                  </a:lnTo>
                  <a:lnTo>
                    <a:pt x="7619" y="48260"/>
                  </a:lnTo>
                  <a:lnTo>
                    <a:pt x="7619" y="41910"/>
                  </a:lnTo>
                  <a:close/>
                </a:path>
                <a:path w="7619" h="662939">
                  <a:moveTo>
                    <a:pt x="7619" y="48260"/>
                  </a:moveTo>
                  <a:lnTo>
                    <a:pt x="0" y="48260"/>
                  </a:lnTo>
                  <a:lnTo>
                    <a:pt x="0" y="54610"/>
                  </a:lnTo>
                  <a:lnTo>
                    <a:pt x="7619" y="54610"/>
                  </a:lnTo>
                  <a:lnTo>
                    <a:pt x="7619" y="48260"/>
                  </a:lnTo>
                  <a:close/>
                </a:path>
                <a:path w="7619" h="662939">
                  <a:moveTo>
                    <a:pt x="7619" y="54610"/>
                  </a:moveTo>
                  <a:lnTo>
                    <a:pt x="0" y="54610"/>
                  </a:lnTo>
                  <a:lnTo>
                    <a:pt x="0" y="60960"/>
                  </a:lnTo>
                  <a:lnTo>
                    <a:pt x="7619" y="60960"/>
                  </a:lnTo>
                  <a:lnTo>
                    <a:pt x="7619" y="54610"/>
                  </a:lnTo>
                  <a:close/>
                </a:path>
                <a:path w="7619" h="662939">
                  <a:moveTo>
                    <a:pt x="7619" y="60960"/>
                  </a:moveTo>
                  <a:lnTo>
                    <a:pt x="0" y="60960"/>
                  </a:lnTo>
                  <a:lnTo>
                    <a:pt x="0" y="67310"/>
                  </a:lnTo>
                  <a:lnTo>
                    <a:pt x="7619" y="67310"/>
                  </a:lnTo>
                  <a:lnTo>
                    <a:pt x="7619" y="60960"/>
                  </a:lnTo>
                  <a:close/>
                </a:path>
                <a:path w="7619" h="662939">
                  <a:moveTo>
                    <a:pt x="7619" y="67310"/>
                  </a:moveTo>
                  <a:lnTo>
                    <a:pt x="0" y="67310"/>
                  </a:lnTo>
                  <a:lnTo>
                    <a:pt x="0" y="73660"/>
                  </a:lnTo>
                  <a:lnTo>
                    <a:pt x="7619" y="73660"/>
                  </a:lnTo>
                  <a:lnTo>
                    <a:pt x="7619" y="67310"/>
                  </a:lnTo>
                  <a:close/>
                </a:path>
                <a:path w="7619" h="662939">
                  <a:moveTo>
                    <a:pt x="7619" y="73660"/>
                  </a:moveTo>
                  <a:lnTo>
                    <a:pt x="0" y="73660"/>
                  </a:lnTo>
                  <a:lnTo>
                    <a:pt x="0" y="80010"/>
                  </a:lnTo>
                  <a:lnTo>
                    <a:pt x="7619" y="80010"/>
                  </a:lnTo>
                  <a:lnTo>
                    <a:pt x="7619" y="73660"/>
                  </a:lnTo>
                  <a:close/>
                </a:path>
                <a:path w="7619" h="662939">
                  <a:moveTo>
                    <a:pt x="7619" y="80010"/>
                  </a:moveTo>
                  <a:lnTo>
                    <a:pt x="0" y="80010"/>
                  </a:lnTo>
                  <a:lnTo>
                    <a:pt x="0" y="86360"/>
                  </a:lnTo>
                  <a:lnTo>
                    <a:pt x="7619" y="86360"/>
                  </a:lnTo>
                  <a:lnTo>
                    <a:pt x="7619" y="80010"/>
                  </a:lnTo>
                  <a:close/>
                </a:path>
                <a:path w="7619" h="662939">
                  <a:moveTo>
                    <a:pt x="7619" y="86360"/>
                  </a:moveTo>
                  <a:lnTo>
                    <a:pt x="0" y="86360"/>
                  </a:lnTo>
                  <a:lnTo>
                    <a:pt x="0" y="92710"/>
                  </a:lnTo>
                  <a:lnTo>
                    <a:pt x="7619" y="92710"/>
                  </a:lnTo>
                  <a:lnTo>
                    <a:pt x="7619" y="86360"/>
                  </a:lnTo>
                  <a:close/>
                </a:path>
                <a:path w="7619" h="662939">
                  <a:moveTo>
                    <a:pt x="7619" y="92710"/>
                  </a:moveTo>
                  <a:lnTo>
                    <a:pt x="0" y="92710"/>
                  </a:lnTo>
                  <a:lnTo>
                    <a:pt x="0" y="99060"/>
                  </a:lnTo>
                  <a:lnTo>
                    <a:pt x="7619" y="99060"/>
                  </a:lnTo>
                  <a:lnTo>
                    <a:pt x="7619" y="92710"/>
                  </a:lnTo>
                  <a:close/>
                </a:path>
                <a:path w="7619" h="662939">
                  <a:moveTo>
                    <a:pt x="7619" y="99060"/>
                  </a:moveTo>
                  <a:lnTo>
                    <a:pt x="0" y="99060"/>
                  </a:lnTo>
                  <a:lnTo>
                    <a:pt x="0" y="105410"/>
                  </a:lnTo>
                  <a:lnTo>
                    <a:pt x="7619" y="105410"/>
                  </a:lnTo>
                  <a:lnTo>
                    <a:pt x="7619" y="99060"/>
                  </a:lnTo>
                  <a:close/>
                </a:path>
                <a:path w="7619" h="662939">
                  <a:moveTo>
                    <a:pt x="7619" y="105410"/>
                  </a:moveTo>
                  <a:lnTo>
                    <a:pt x="0" y="105410"/>
                  </a:lnTo>
                  <a:lnTo>
                    <a:pt x="0" y="111760"/>
                  </a:lnTo>
                  <a:lnTo>
                    <a:pt x="7619" y="111760"/>
                  </a:lnTo>
                  <a:lnTo>
                    <a:pt x="7619" y="105410"/>
                  </a:lnTo>
                  <a:close/>
                </a:path>
                <a:path w="7619" h="662939">
                  <a:moveTo>
                    <a:pt x="7619" y="111760"/>
                  </a:moveTo>
                  <a:lnTo>
                    <a:pt x="0" y="111760"/>
                  </a:lnTo>
                  <a:lnTo>
                    <a:pt x="0" y="118110"/>
                  </a:lnTo>
                  <a:lnTo>
                    <a:pt x="7619" y="118110"/>
                  </a:lnTo>
                  <a:lnTo>
                    <a:pt x="7619" y="111760"/>
                  </a:lnTo>
                  <a:close/>
                </a:path>
                <a:path w="7619" h="662939">
                  <a:moveTo>
                    <a:pt x="7619" y="118110"/>
                  </a:moveTo>
                  <a:lnTo>
                    <a:pt x="0" y="118110"/>
                  </a:lnTo>
                  <a:lnTo>
                    <a:pt x="0" y="124460"/>
                  </a:lnTo>
                  <a:lnTo>
                    <a:pt x="7619" y="124460"/>
                  </a:lnTo>
                  <a:lnTo>
                    <a:pt x="7619" y="118110"/>
                  </a:lnTo>
                  <a:close/>
                </a:path>
                <a:path w="7619" h="662939">
                  <a:moveTo>
                    <a:pt x="7619" y="124460"/>
                  </a:moveTo>
                  <a:lnTo>
                    <a:pt x="0" y="124460"/>
                  </a:lnTo>
                  <a:lnTo>
                    <a:pt x="0" y="130810"/>
                  </a:lnTo>
                  <a:lnTo>
                    <a:pt x="7619" y="130810"/>
                  </a:lnTo>
                  <a:lnTo>
                    <a:pt x="7619" y="124460"/>
                  </a:lnTo>
                  <a:close/>
                </a:path>
                <a:path w="7619" h="662939">
                  <a:moveTo>
                    <a:pt x="7619" y="130810"/>
                  </a:moveTo>
                  <a:lnTo>
                    <a:pt x="0" y="130810"/>
                  </a:lnTo>
                  <a:lnTo>
                    <a:pt x="0" y="137160"/>
                  </a:lnTo>
                  <a:lnTo>
                    <a:pt x="7619" y="137160"/>
                  </a:lnTo>
                  <a:lnTo>
                    <a:pt x="7619" y="130810"/>
                  </a:lnTo>
                  <a:close/>
                </a:path>
                <a:path w="7619" h="662939">
                  <a:moveTo>
                    <a:pt x="7619" y="137160"/>
                  </a:moveTo>
                  <a:lnTo>
                    <a:pt x="0" y="137160"/>
                  </a:lnTo>
                  <a:lnTo>
                    <a:pt x="0" y="143510"/>
                  </a:lnTo>
                  <a:lnTo>
                    <a:pt x="7619" y="143510"/>
                  </a:lnTo>
                  <a:lnTo>
                    <a:pt x="7619" y="137160"/>
                  </a:lnTo>
                  <a:close/>
                </a:path>
                <a:path w="7619" h="662939">
                  <a:moveTo>
                    <a:pt x="7619" y="143510"/>
                  </a:moveTo>
                  <a:lnTo>
                    <a:pt x="0" y="143510"/>
                  </a:lnTo>
                  <a:lnTo>
                    <a:pt x="0" y="149860"/>
                  </a:lnTo>
                  <a:lnTo>
                    <a:pt x="7619" y="149860"/>
                  </a:lnTo>
                  <a:lnTo>
                    <a:pt x="7619" y="143510"/>
                  </a:lnTo>
                  <a:close/>
                </a:path>
                <a:path w="7619" h="662939">
                  <a:moveTo>
                    <a:pt x="7619" y="149860"/>
                  </a:moveTo>
                  <a:lnTo>
                    <a:pt x="0" y="149860"/>
                  </a:lnTo>
                  <a:lnTo>
                    <a:pt x="0" y="156210"/>
                  </a:lnTo>
                  <a:lnTo>
                    <a:pt x="7619" y="156210"/>
                  </a:lnTo>
                  <a:lnTo>
                    <a:pt x="7619" y="149860"/>
                  </a:lnTo>
                  <a:close/>
                </a:path>
                <a:path w="7619" h="662939">
                  <a:moveTo>
                    <a:pt x="7619" y="156210"/>
                  </a:moveTo>
                  <a:lnTo>
                    <a:pt x="0" y="156210"/>
                  </a:lnTo>
                  <a:lnTo>
                    <a:pt x="0" y="162560"/>
                  </a:lnTo>
                  <a:lnTo>
                    <a:pt x="7619" y="162560"/>
                  </a:lnTo>
                  <a:lnTo>
                    <a:pt x="7619" y="156210"/>
                  </a:lnTo>
                  <a:close/>
                </a:path>
                <a:path w="7619" h="662939">
                  <a:moveTo>
                    <a:pt x="7619" y="162560"/>
                  </a:moveTo>
                  <a:lnTo>
                    <a:pt x="0" y="162560"/>
                  </a:lnTo>
                  <a:lnTo>
                    <a:pt x="0" y="168910"/>
                  </a:lnTo>
                  <a:lnTo>
                    <a:pt x="7619" y="168910"/>
                  </a:lnTo>
                  <a:lnTo>
                    <a:pt x="7619" y="162560"/>
                  </a:lnTo>
                  <a:close/>
                </a:path>
                <a:path w="7619" h="662939">
                  <a:moveTo>
                    <a:pt x="7619" y="168910"/>
                  </a:moveTo>
                  <a:lnTo>
                    <a:pt x="0" y="168910"/>
                  </a:lnTo>
                  <a:lnTo>
                    <a:pt x="0" y="175260"/>
                  </a:lnTo>
                  <a:lnTo>
                    <a:pt x="7619" y="175260"/>
                  </a:lnTo>
                  <a:lnTo>
                    <a:pt x="7619" y="168910"/>
                  </a:lnTo>
                  <a:close/>
                </a:path>
                <a:path w="7619" h="662939">
                  <a:moveTo>
                    <a:pt x="7619" y="175260"/>
                  </a:moveTo>
                  <a:lnTo>
                    <a:pt x="0" y="175260"/>
                  </a:lnTo>
                  <a:lnTo>
                    <a:pt x="0" y="181610"/>
                  </a:lnTo>
                  <a:lnTo>
                    <a:pt x="7619" y="181610"/>
                  </a:lnTo>
                  <a:lnTo>
                    <a:pt x="7619" y="175260"/>
                  </a:lnTo>
                  <a:close/>
                </a:path>
                <a:path w="7619" h="662939">
                  <a:moveTo>
                    <a:pt x="7619" y="181610"/>
                  </a:moveTo>
                  <a:lnTo>
                    <a:pt x="0" y="181610"/>
                  </a:lnTo>
                  <a:lnTo>
                    <a:pt x="0" y="187960"/>
                  </a:lnTo>
                  <a:lnTo>
                    <a:pt x="7619" y="187960"/>
                  </a:lnTo>
                  <a:lnTo>
                    <a:pt x="7619" y="181610"/>
                  </a:lnTo>
                  <a:close/>
                </a:path>
                <a:path w="7619" h="662939">
                  <a:moveTo>
                    <a:pt x="7619" y="187960"/>
                  </a:moveTo>
                  <a:lnTo>
                    <a:pt x="0" y="187960"/>
                  </a:lnTo>
                  <a:lnTo>
                    <a:pt x="0" y="194310"/>
                  </a:lnTo>
                  <a:lnTo>
                    <a:pt x="7619" y="194310"/>
                  </a:lnTo>
                  <a:lnTo>
                    <a:pt x="7619" y="187960"/>
                  </a:lnTo>
                  <a:close/>
                </a:path>
                <a:path w="7619" h="662939">
                  <a:moveTo>
                    <a:pt x="7619" y="194310"/>
                  </a:moveTo>
                  <a:lnTo>
                    <a:pt x="0" y="194310"/>
                  </a:lnTo>
                  <a:lnTo>
                    <a:pt x="0" y="199390"/>
                  </a:lnTo>
                  <a:lnTo>
                    <a:pt x="7619" y="199390"/>
                  </a:lnTo>
                  <a:lnTo>
                    <a:pt x="7619" y="194310"/>
                  </a:lnTo>
                  <a:close/>
                </a:path>
                <a:path w="7619" h="662939">
                  <a:moveTo>
                    <a:pt x="7619" y="199390"/>
                  </a:moveTo>
                  <a:lnTo>
                    <a:pt x="0" y="199390"/>
                  </a:lnTo>
                  <a:lnTo>
                    <a:pt x="0" y="205740"/>
                  </a:lnTo>
                  <a:lnTo>
                    <a:pt x="7619" y="205740"/>
                  </a:lnTo>
                  <a:lnTo>
                    <a:pt x="7619" y="199390"/>
                  </a:lnTo>
                  <a:close/>
                </a:path>
                <a:path w="7619" h="662939">
                  <a:moveTo>
                    <a:pt x="7619" y="205740"/>
                  </a:moveTo>
                  <a:lnTo>
                    <a:pt x="0" y="205740"/>
                  </a:lnTo>
                  <a:lnTo>
                    <a:pt x="0" y="213360"/>
                  </a:lnTo>
                  <a:lnTo>
                    <a:pt x="7619" y="213360"/>
                  </a:lnTo>
                  <a:lnTo>
                    <a:pt x="7619" y="205740"/>
                  </a:lnTo>
                  <a:close/>
                </a:path>
                <a:path w="7619" h="662939">
                  <a:moveTo>
                    <a:pt x="7619" y="213360"/>
                  </a:moveTo>
                  <a:lnTo>
                    <a:pt x="0" y="213360"/>
                  </a:lnTo>
                  <a:lnTo>
                    <a:pt x="0" y="219710"/>
                  </a:lnTo>
                  <a:lnTo>
                    <a:pt x="7619" y="219710"/>
                  </a:lnTo>
                  <a:lnTo>
                    <a:pt x="7619" y="213360"/>
                  </a:lnTo>
                  <a:close/>
                </a:path>
                <a:path w="7619" h="662939">
                  <a:moveTo>
                    <a:pt x="7619" y="219710"/>
                  </a:moveTo>
                  <a:lnTo>
                    <a:pt x="0" y="219710"/>
                  </a:lnTo>
                  <a:lnTo>
                    <a:pt x="0" y="226060"/>
                  </a:lnTo>
                  <a:lnTo>
                    <a:pt x="7619" y="226060"/>
                  </a:lnTo>
                  <a:lnTo>
                    <a:pt x="7619" y="219710"/>
                  </a:lnTo>
                  <a:close/>
                </a:path>
                <a:path w="7619" h="662939">
                  <a:moveTo>
                    <a:pt x="7619" y="226060"/>
                  </a:moveTo>
                  <a:lnTo>
                    <a:pt x="0" y="226060"/>
                  </a:lnTo>
                  <a:lnTo>
                    <a:pt x="0" y="232410"/>
                  </a:lnTo>
                  <a:lnTo>
                    <a:pt x="7619" y="232410"/>
                  </a:lnTo>
                  <a:lnTo>
                    <a:pt x="7619" y="226060"/>
                  </a:lnTo>
                  <a:close/>
                </a:path>
                <a:path w="7619" h="662939">
                  <a:moveTo>
                    <a:pt x="7619" y="232410"/>
                  </a:moveTo>
                  <a:lnTo>
                    <a:pt x="0" y="232410"/>
                  </a:lnTo>
                  <a:lnTo>
                    <a:pt x="0" y="238760"/>
                  </a:lnTo>
                  <a:lnTo>
                    <a:pt x="7619" y="238760"/>
                  </a:lnTo>
                  <a:lnTo>
                    <a:pt x="7619" y="232410"/>
                  </a:lnTo>
                  <a:close/>
                </a:path>
                <a:path w="7619" h="662939">
                  <a:moveTo>
                    <a:pt x="7619" y="238760"/>
                  </a:moveTo>
                  <a:lnTo>
                    <a:pt x="0" y="238760"/>
                  </a:lnTo>
                  <a:lnTo>
                    <a:pt x="0" y="245110"/>
                  </a:lnTo>
                  <a:lnTo>
                    <a:pt x="7619" y="245110"/>
                  </a:lnTo>
                  <a:lnTo>
                    <a:pt x="7619" y="238760"/>
                  </a:lnTo>
                  <a:close/>
                </a:path>
                <a:path w="7619" h="662939">
                  <a:moveTo>
                    <a:pt x="7619" y="245110"/>
                  </a:moveTo>
                  <a:lnTo>
                    <a:pt x="0" y="245110"/>
                  </a:lnTo>
                  <a:lnTo>
                    <a:pt x="0" y="250190"/>
                  </a:lnTo>
                  <a:lnTo>
                    <a:pt x="7619" y="250190"/>
                  </a:lnTo>
                  <a:lnTo>
                    <a:pt x="7619" y="245110"/>
                  </a:lnTo>
                  <a:close/>
                </a:path>
                <a:path w="7619" h="662939">
                  <a:moveTo>
                    <a:pt x="7619" y="250190"/>
                  </a:moveTo>
                  <a:lnTo>
                    <a:pt x="0" y="250190"/>
                  </a:lnTo>
                  <a:lnTo>
                    <a:pt x="0" y="256540"/>
                  </a:lnTo>
                  <a:lnTo>
                    <a:pt x="7619" y="256540"/>
                  </a:lnTo>
                  <a:lnTo>
                    <a:pt x="7619" y="250190"/>
                  </a:lnTo>
                  <a:close/>
                </a:path>
                <a:path w="7619" h="662939">
                  <a:moveTo>
                    <a:pt x="7619" y="256540"/>
                  </a:moveTo>
                  <a:lnTo>
                    <a:pt x="0" y="256540"/>
                  </a:lnTo>
                  <a:lnTo>
                    <a:pt x="0" y="264160"/>
                  </a:lnTo>
                  <a:lnTo>
                    <a:pt x="7619" y="264160"/>
                  </a:lnTo>
                  <a:lnTo>
                    <a:pt x="7619" y="256540"/>
                  </a:lnTo>
                  <a:close/>
                </a:path>
                <a:path w="7619" h="662939">
                  <a:moveTo>
                    <a:pt x="7619" y="264160"/>
                  </a:moveTo>
                  <a:lnTo>
                    <a:pt x="0" y="264160"/>
                  </a:lnTo>
                  <a:lnTo>
                    <a:pt x="0" y="276860"/>
                  </a:lnTo>
                  <a:lnTo>
                    <a:pt x="7619" y="276860"/>
                  </a:lnTo>
                  <a:lnTo>
                    <a:pt x="7619" y="264160"/>
                  </a:lnTo>
                  <a:close/>
                </a:path>
                <a:path w="7619" h="662939">
                  <a:moveTo>
                    <a:pt x="7619" y="276860"/>
                  </a:moveTo>
                  <a:lnTo>
                    <a:pt x="0" y="276860"/>
                  </a:lnTo>
                  <a:lnTo>
                    <a:pt x="0" y="321310"/>
                  </a:lnTo>
                  <a:lnTo>
                    <a:pt x="7619" y="321310"/>
                  </a:lnTo>
                  <a:lnTo>
                    <a:pt x="7619" y="276860"/>
                  </a:lnTo>
                  <a:close/>
                </a:path>
                <a:path w="7619" h="662939">
                  <a:moveTo>
                    <a:pt x="7619" y="321310"/>
                  </a:moveTo>
                  <a:lnTo>
                    <a:pt x="0" y="321310"/>
                  </a:lnTo>
                  <a:lnTo>
                    <a:pt x="0" y="448310"/>
                  </a:lnTo>
                  <a:lnTo>
                    <a:pt x="7619" y="448310"/>
                  </a:lnTo>
                  <a:lnTo>
                    <a:pt x="7619" y="321310"/>
                  </a:lnTo>
                  <a:close/>
                </a:path>
                <a:path w="7619" h="662939">
                  <a:moveTo>
                    <a:pt x="7619" y="448310"/>
                  </a:moveTo>
                  <a:lnTo>
                    <a:pt x="0" y="448310"/>
                  </a:lnTo>
                  <a:lnTo>
                    <a:pt x="0" y="453390"/>
                  </a:lnTo>
                  <a:lnTo>
                    <a:pt x="7619" y="453390"/>
                  </a:lnTo>
                  <a:lnTo>
                    <a:pt x="7619" y="448310"/>
                  </a:lnTo>
                  <a:close/>
                </a:path>
                <a:path w="7619" h="662939">
                  <a:moveTo>
                    <a:pt x="7619" y="453390"/>
                  </a:moveTo>
                  <a:lnTo>
                    <a:pt x="0" y="453390"/>
                  </a:lnTo>
                  <a:lnTo>
                    <a:pt x="0" y="461010"/>
                  </a:lnTo>
                  <a:lnTo>
                    <a:pt x="7619" y="461010"/>
                  </a:lnTo>
                  <a:lnTo>
                    <a:pt x="7619" y="453390"/>
                  </a:lnTo>
                  <a:close/>
                </a:path>
                <a:path w="7619" h="662939">
                  <a:moveTo>
                    <a:pt x="7619" y="461010"/>
                  </a:moveTo>
                  <a:lnTo>
                    <a:pt x="0" y="461010"/>
                  </a:lnTo>
                  <a:lnTo>
                    <a:pt x="0" y="467360"/>
                  </a:lnTo>
                  <a:lnTo>
                    <a:pt x="7619" y="467360"/>
                  </a:lnTo>
                  <a:lnTo>
                    <a:pt x="7619" y="461010"/>
                  </a:lnTo>
                  <a:close/>
                </a:path>
                <a:path w="7619" h="662939">
                  <a:moveTo>
                    <a:pt x="7619" y="467360"/>
                  </a:moveTo>
                  <a:lnTo>
                    <a:pt x="0" y="467360"/>
                  </a:lnTo>
                  <a:lnTo>
                    <a:pt x="0" y="473710"/>
                  </a:lnTo>
                  <a:lnTo>
                    <a:pt x="7619" y="473710"/>
                  </a:lnTo>
                  <a:lnTo>
                    <a:pt x="7619" y="467360"/>
                  </a:lnTo>
                  <a:close/>
                </a:path>
                <a:path w="7619" h="662939">
                  <a:moveTo>
                    <a:pt x="7619" y="473710"/>
                  </a:moveTo>
                  <a:lnTo>
                    <a:pt x="0" y="473710"/>
                  </a:lnTo>
                  <a:lnTo>
                    <a:pt x="0" y="480060"/>
                  </a:lnTo>
                  <a:lnTo>
                    <a:pt x="7619" y="480060"/>
                  </a:lnTo>
                  <a:lnTo>
                    <a:pt x="7619" y="473710"/>
                  </a:lnTo>
                  <a:close/>
                </a:path>
                <a:path w="7619" h="662939">
                  <a:moveTo>
                    <a:pt x="7619" y="480060"/>
                  </a:moveTo>
                  <a:lnTo>
                    <a:pt x="0" y="480060"/>
                  </a:lnTo>
                  <a:lnTo>
                    <a:pt x="0" y="486410"/>
                  </a:lnTo>
                  <a:lnTo>
                    <a:pt x="7619" y="486410"/>
                  </a:lnTo>
                  <a:lnTo>
                    <a:pt x="7619" y="480060"/>
                  </a:lnTo>
                  <a:close/>
                </a:path>
                <a:path w="7619" h="662939">
                  <a:moveTo>
                    <a:pt x="7619" y="486410"/>
                  </a:moveTo>
                  <a:lnTo>
                    <a:pt x="0" y="486410"/>
                  </a:lnTo>
                  <a:lnTo>
                    <a:pt x="0" y="492760"/>
                  </a:lnTo>
                  <a:lnTo>
                    <a:pt x="7619" y="492760"/>
                  </a:lnTo>
                  <a:lnTo>
                    <a:pt x="7619" y="486410"/>
                  </a:lnTo>
                  <a:close/>
                </a:path>
                <a:path w="7619" h="662939">
                  <a:moveTo>
                    <a:pt x="7619" y="492760"/>
                  </a:moveTo>
                  <a:lnTo>
                    <a:pt x="0" y="492760"/>
                  </a:lnTo>
                  <a:lnTo>
                    <a:pt x="0" y="499110"/>
                  </a:lnTo>
                  <a:lnTo>
                    <a:pt x="7619" y="499110"/>
                  </a:lnTo>
                  <a:lnTo>
                    <a:pt x="7619" y="492760"/>
                  </a:lnTo>
                  <a:close/>
                </a:path>
                <a:path w="7619" h="662939">
                  <a:moveTo>
                    <a:pt x="7619" y="499110"/>
                  </a:moveTo>
                  <a:lnTo>
                    <a:pt x="0" y="499110"/>
                  </a:lnTo>
                  <a:lnTo>
                    <a:pt x="0" y="505460"/>
                  </a:lnTo>
                  <a:lnTo>
                    <a:pt x="7619" y="505460"/>
                  </a:lnTo>
                  <a:lnTo>
                    <a:pt x="7619" y="499110"/>
                  </a:lnTo>
                  <a:close/>
                </a:path>
                <a:path w="7619" h="662939">
                  <a:moveTo>
                    <a:pt x="7619" y="505460"/>
                  </a:moveTo>
                  <a:lnTo>
                    <a:pt x="0" y="505460"/>
                  </a:lnTo>
                  <a:lnTo>
                    <a:pt x="0" y="511810"/>
                  </a:lnTo>
                  <a:lnTo>
                    <a:pt x="7619" y="511810"/>
                  </a:lnTo>
                  <a:lnTo>
                    <a:pt x="7619" y="505460"/>
                  </a:lnTo>
                  <a:close/>
                </a:path>
                <a:path w="7619" h="662939">
                  <a:moveTo>
                    <a:pt x="7619" y="511810"/>
                  </a:moveTo>
                  <a:lnTo>
                    <a:pt x="0" y="511810"/>
                  </a:lnTo>
                  <a:lnTo>
                    <a:pt x="0" y="518160"/>
                  </a:lnTo>
                  <a:lnTo>
                    <a:pt x="7619" y="518160"/>
                  </a:lnTo>
                  <a:lnTo>
                    <a:pt x="7619" y="511810"/>
                  </a:lnTo>
                  <a:close/>
                </a:path>
                <a:path w="7619" h="662939">
                  <a:moveTo>
                    <a:pt x="7619" y="518160"/>
                  </a:moveTo>
                  <a:lnTo>
                    <a:pt x="0" y="518160"/>
                  </a:lnTo>
                  <a:lnTo>
                    <a:pt x="0" y="524510"/>
                  </a:lnTo>
                  <a:lnTo>
                    <a:pt x="7619" y="524510"/>
                  </a:lnTo>
                  <a:lnTo>
                    <a:pt x="7619" y="518160"/>
                  </a:lnTo>
                  <a:close/>
                </a:path>
                <a:path w="7619" h="662939">
                  <a:moveTo>
                    <a:pt x="7619" y="524510"/>
                  </a:moveTo>
                  <a:lnTo>
                    <a:pt x="0" y="524510"/>
                  </a:lnTo>
                  <a:lnTo>
                    <a:pt x="0" y="530860"/>
                  </a:lnTo>
                  <a:lnTo>
                    <a:pt x="7619" y="530860"/>
                  </a:lnTo>
                  <a:lnTo>
                    <a:pt x="7619" y="524510"/>
                  </a:lnTo>
                  <a:close/>
                </a:path>
                <a:path w="7619" h="662939">
                  <a:moveTo>
                    <a:pt x="7619" y="530860"/>
                  </a:moveTo>
                  <a:lnTo>
                    <a:pt x="0" y="530860"/>
                  </a:lnTo>
                  <a:lnTo>
                    <a:pt x="0" y="537210"/>
                  </a:lnTo>
                  <a:lnTo>
                    <a:pt x="7619" y="537210"/>
                  </a:lnTo>
                  <a:lnTo>
                    <a:pt x="7619" y="530860"/>
                  </a:lnTo>
                  <a:close/>
                </a:path>
                <a:path w="7619" h="662939">
                  <a:moveTo>
                    <a:pt x="7619" y="537210"/>
                  </a:moveTo>
                  <a:lnTo>
                    <a:pt x="0" y="537210"/>
                  </a:lnTo>
                  <a:lnTo>
                    <a:pt x="0" y="543560"/>
                  </a:lnTo>
                  <a:lnTo>
                    <a:pt x="7619" y="543560"/>
                  </a:lnTo>
                  <a:lnTo>
                    <a:pt x="7619" y="537210"/>
                  </a:lnTo>
                  <a:close/>
                </a:path>
                <a:path w="7619" h="662939">
                  <a:moveTo>
                    <a:pt x="7619" y="543560"/>
                  </a:moveTo>
                  <a:lnTo>
                    <a:pt x="0" y="543560"/>
                  </a:lnTo>
                  <a:lnTo>
                    <a:pt x="0" y="549910"/>
                  </a:lnTo>
                  <a:lnTo>
                    <a:pt x="7619" y="549910"/>
                  </a:lnTo>
                  <a:lnTo>
                    <a:pt x="7619" y="543560"/>
                  </a:lnTo>
                  <a:close/>
                </a:path>
                <a:path w="7619" h="662939">
                  <a:moveTo>
                    <a:pt x="7619" y="549910"/>
                  </a:moveTo>
                  <a:lnTo>
                    <a:pt x="0" y="549910"/>
                  </a:lnTo>
                  <a:lnTo>
                    <a:pt x="0" y="556260"/>
                  </a:lnTo>
                  <a:lnTo>
                    <a:pt x="7619" y="556260"/>
                  </a:lnTo>
                  <a:lnTo>
                    <a:pt x="7619" y="549910"/>
                  </a:lnTo>
                  <a:close/>
                </a:path>
                <a:path w="7619" h="662939">
                  <a:moveTo>
                    <a:pt x="7619" y="556260"/>
                  </a:moveTo>
                  <a:lnTo>
                    <a:pt x="0" y="556260"/>
                  </a:lnTo>
                  <a:lnTo>
                    <a:pt x="0" y="562610"/>
                  </a:lnTo>
                  <a:lnTo>
                    <a:pt x="7619" y="562610"/>
                  </a:lnTo>
                  <a:lnTo>
                    <a:pt x="7619" y="556260"/>
                  </a:lnTo>
                  <a:close/>
                </a:path>
                <a:path w="7619" h="662939">
                  <a:moveTo>
                    <a:pt x="7619" y="562610"/>
                  </a:moveTo>
                  <a:lnTo>
                    <a:pt x="0" y="562610"/>
                  </a:lnTo>
                  <a:lnTo>
                    <a:pt x="0" y="568960"/>
                  </a:lnTo>
                  <a:lnTo>
                    <a:pt x="7619" y="568960"/>
                  </a:lnTo>
                  <a:lnTo>
                    <a:pt x="7619" y="562610"/>
                  </a:lnTo>
                  <a:close/>
                </a:path>
                <a:path w="7619" h="662939">
                  <a:moveTo>
                    <a:pt x="7619" y="568960"/>
                  </a:moveTo>
                  <a:lnTo>
                    <a:pt x="0" y="568960"/>
                  </a:lnTo>
                  <a:lnTo>
                    <a:pt x="0" y="575310"/>
                  </a:lnTo>
                  <a:lnTo>
                    <a:pt x="7619" y="575310"/>
                  </a:lnTo>
                  <a:lnTo>
                    <a:pt x="7619" y="568960"/>
                  </a:lnTo>
                  <a:close/>
                </a:path>
                <a:path w="7619" h="662939">
                  <a:moveTo>
                    <a:pt x="7619" y="575310"/>
                  </a:moveTo>
                  <a:lnTo>
                    <a:pt x="0" y="575310"/>
                  </a:lnTo>
                  <a:lnTo>
                    <a:pt x="0" y="581660"/>
                  </a:lnTo>
                  <a:lnTo>
                    <a:pt x="7619" y="581660"/>
                  </a:lnTo>
                  <a:lnTo>
                    <a:pt x="7619" y="575310"/>
                  </a:lnTo>
                  <a:close/>
                </a:path>
                <a:path w="7619" h="662939">
                  <a:moveTo>
                    <a:pt x="7619" y="581660"/>
                  </a:moveTo>
                  <a:lnTo>
                    <a:pt x="0" y="581660"/>
                  </a:lnTo>
                  <a:lnTo>
                    <a:pt x="0" y="588010"/>
                  </a:lnTo>
                  <a:lnTo>
                    <a:pt x="7619" y="588010"/>
                  </a:lnTo>
                  <a:lnTo>
                    <a:pt x="7619" y="581660"/>
                  </a:lnTo>
                  <a:close/>
                </a:path>
                <a:path w="7619" h="662939">
                  <a:moveTo>
                    <a:pt x="7619" y="588010"/>
                  </a:moveTo>
                  <a:lnTo>
                    <a:pt x="0" y="588010"/>
                  </a:lnTo>
                  <a:lnTo>
                    <a:pt x="0" y="594360"/>
                  </a:lnTo>
                  <a:lnTo>
                    <a:pt x="7619" y="594360"/>
                  </a:lnTo>
                  <a:lnTo>
                    <a:pt x="7619" y="588010"/>
                  </a:lnTo>
                  <a:close/>
                </a:path>
                <a:path w="7619" h="662939">
                  <a:moveTo>
                    <a:pt x="7619" y="594360"/>
                  </a:moveTo>
                  <a:lnTo>
                    <a:pt x="0" y="594360"/>
                  </a:lnTo>
                  <a:lnTo>
                    <a:pt x="0" y="600710"/>
                  </a:lnTo>
                  <a:lnTo>
                    <a:pt x="7619" y="600710"/>
                  </a:lnTo>
                  <a:lnTo>
                    <a:pt x="7619" y="594360"/>
                  </a:lnTo>
                  <a:close/>
                </a:path>
                <a:path w="7619" h="662939">
                  <a:moveTo>
                    <a:pt x="7619" y="600710"/>
                  </a:moveTo>
                  <a:lnTo>
                    <a:pt x="0" y="600710"/>
                  </a:lnTo>
                  <a:lnTo>
                    <a:pt x="0" y="607060"/>
                  </a:lnTo>
                  <a:lnTo>
                    <a:pt x="7619" y="607060"/>
                  </a:lnTo>
                  <a:lnTo>
                    <a:pt x="7619" y="600710"/>
                  </a:lnTo>
                  <a:close/>
                </a:path>
                <a:path w="7619" h="662939">
                  <a:moveTo>
                    <a:pt x="7619" y="607060"/>
                  </a:moveTo>
                  <a:lnTo>
                    <a:pt x="0" y="607060"/>
                  </a:lnTo>
                  <a:lnTo>
                    <a:pt x="0" y="613410"/>
                  </a:lnTo>
                  <a:lnTo>
                    <a:pt x="7619" y="613410"/>
                  </a:lnTo>
                  <a:lnTo>
                    <a:pt x="7619" y="607060"/>
                  </a:lnTo>
                  <a:close/>
                </a:path>
                <a:path w="7619" h="662939">
                  <a:moveTo>
                    <a:pt x="7619" y="613410"/>
                  </a:moveTo>
                  <a:lnTo>
                    <a:pt x="0" y="613410"/>
                  </a:lnTo>
                  <a:lnTo>
                    <a:pt x="0" y="619760"/>
                  </a:lnTo>
                  <a:lnTo>
                    <a:pt x="7619" y="619760"/>
                  </a:lnTo>
                  <a:lnTo>
                    <a:pt x="7619" y="613410"/>
                  </a:lnTo>
                  <a:close/>
                </a:path>
                <a:path w="7619" h="662939">
                  <a:moveTo>
                    <a:pt x="7619" y="619760"/>
                  </a:moveTo>
                  <a:lnTo>
                    <a:pt x="0" y="619760"/>
                  </a:lnTo>
                  <a:lnTo>
                    <a:pt x="0" y="626110"/>
                  </a:lnTo>
                  <a:lnTo>
                    <a:pt x="7619" y="626110"/>
                  </a:lnTo>
                  <a:lnTo>
                    <a:pt x="7619" y="619760"/>
                  </a:lnTo>
                  <a:close/>
                </a:path>
                <a:path w="7619" h="662939">
                  <a:moveTo>
                    <a:pt x="7619" y="626110"/>
                  </a:moveTo>
                  <a:lnTo>
                    <a:pt x="0" y="626110"/>
                  </a:lnTo>
                  <a:lnTo>
                    <a:pt x="0" y="632460"/>
                  </a:lnTo>
                  <a:lnTo>
                    <a:pt x="7619" y="632460"/>
                  </a:lnTo>
                  <a:lnTo>
                    <a:pt x="7619" y="626110"/>
                  </a:lnTo>
                  <a:close/>
                </a:path>
                <a:path w="7619" h="662939">
                  <a:moveTo>
                    <a:pt x="7619" y="632460"/>
                  </a:moveTo>
                  <a:lnTo>
                    <a:pt x="0" y="632460"/>
                  </a:lnTo>
                  <a:lnTo>
                    <a:pt x="0" y="638810"/>
                  </a:lnTo>
                  <a:lnTo>
                    <a:pt x="7619" y="638810"/>
                  </a:lnTo>
                  <a:lnTo>
                    <a:pt x="7619" y="632460"/>
                  </a:lnTo>
                  <a:close/>
                </a:path>
                <a:path w="7619" h="662939">
                  <a:moveTo>
                    <a:pt x="7619" y="638810"/>
                  </a:moveTo>
                  <a:lnTo>
                    <a:pt x="0" y="638810"/>
                  </a:lnTo>
                  <a:lnTo>
                    <a:pt x="0" y="645160"/>
                  </a:lnTo>
                  <a:lnTo>
                    <a:pt x="7619" y="645160"/>
                  </a:lnTo>
                  <a:lnTo>
                    <a:pt x="7619" y="638810"/>
                  </a:lnTo>
                  <a:close/>
                </a:path>
                <a:path w="7619" h="662939">
                  <a:moveTo>
                    <a:pt x="7619" y="645160"/>
                  </a:moveTo>
                  <a:lnTo>
                    <a:pt x="0" y="645160"/>
                  </a:lnTo>
                  <a:lnTo>
                    <a:pt x="0" y="651510"/>
                  </a:lnTo>
                  <a:lnTo>
                    <a:pt x="7619" y="651510"/>
                  </a:lnTo>
                  <a:lnTo>
                    <a:pt x="7619" y="645160"/>
                  </a:lnTo>
                  <a:close/>
                </a:path>
                <a:path w="7619" h="662939">
                  <a:moveTo>
                    <a:pt x="7619" y="651510"/>
                  </a:moveTo>
                  <a:lnTo>
                    <a:pt x="0" y="651510"/>
                  </a:lnTo>
                  <a:lnTo>
                    <a:pt x="0" y="657860"/>
                  </a:lnTo>
                  <a:lnTo>
                    <a:pt x="7619" y="657860"/>
                  </a:lnTo>
                  <a:lnTo>
                    <a:pt x="7619" y="651510"/>
                  </a:lnTo>
                  <a:close/>
                </a:path>
                <a:path w="7619" h="662939">
                  <a:moveTo>
                    <a:pt x="7619" y="657860"/>
                  </a:moveTo>
                  <a:lnTo>
                    <a:pt x="0" y="657860"/>
                  </a:lnTo>
                  <a:lnTo>
                    <a:pt x="0" y="661670"/>
                  </a:lnTo>
                  <a:lnTo>
                    <a:pt x="2539" y="661670"/>
                  </a:lnTo>
                  <a:lnTo>
                    <a:pt x="2539" y="662940"/>
                  </a:lnTo>
                  <a:lnTo>
                    <a:pt x="7619" y="662940"/>
                  </a:lnTo>
                  <a:lnTo>
                    <a:pt x="7619" y="657860"/>
                  </a:lnTo>
                  <a:close/>
                </a:path>
              </a:pathLst>
            </a:custGeom>
            <a:solidFill>
              <a:srgbClr val="2700F9"/>
            </a:solidFill>
          </p:spPr>
          <p:txBody>
            <a:bodyPr bIns="0" lIns="0" rIns="0" rtlCol="0" tIns="0" wrap="square"/>
            <a:p/>
          </p:txBody>
        </p:sp>
        <p:sp>
          <p:nvSpPr>
            <p:cNvPr id="1049464" name="object 758"/>
            <p:cNvSpPr/>
            <p:nvPr/>
          </p:nvSpPr>
          <p:spPr>
            <a:xfrm>
              <a:off x="3006089" y="4491989"/>
              <a:ext cx="7620" cy="656590"/>
            </a:xfrm>
            <a:custGeom>
              <a:avLst/>
              <a:ahLst/>
              <a:rect l="l" t="t" r="r" b="b"/>
              <a:pathLst>
                <a:path w="7619" h="656589">
                  <a:moveTo>
                    <a:pt x="7620" y="0"/>
                  </a:moveTo>
                  <a:lnTo>
                    <a:pt x="5080" y="0"/>
                  </a:lnTo>
                  <a:lnTo>
                    <a:pt x="5080" y="1269"/>
                  </a:lnTo>
                  <a:lnTo>
                    <a:pt x="2540" y="1269"/>
                  </a:lnTo>
                  <a:lnTo>
                    <a:pt x="2540" y="2539"/>
                  </a:lnTo>
                  <a:lnTo>
                    <a:pt x="0" y="2539"/>
                  </a:lnTo>
                  <a:lnTo>
                    <a:pt x="0" y="6349"/>
                  </a:lnTo>
                  <a:lnTo>
                    <a:pt x="7620" y="6349"/>
                  </a:lnTo>
                  <a:lnTo>
                    <a:pt x="7620" y="0"/>
                  </a:lnTo>
                  <a:close/>
                </a:path>
                <a:path w="7619" h="656589">
                  <a:moveTo>
                    <a:pt x="7620" y="6349"/>
                  </a:moveTo>
                  <a:lnTo>
                    <a:pt x="0" y="6349"/>
                  </a:lnTo>
                  <a:lnTo>
                    <a:pt x="0" y="12699"/>
                  </a:lnTo>
                  <a:lnTo>
                    <a:pt x="7620" y="12699"/>
                  </a:lnTo>
                  <a:lnTo>
                    <a:pt x="7620" y="6349"/>
                  </a:lnTo>
                  <a:close/>
                </a:path>
                <a:path w="7619" h="656589">
                  <a:moveTo>
                    <a:pt x="7620" y="12699"/>
                  </a:moveTo>
                  <a:lnTo>
                    <a:pt x="0" y="12699"/>
                  </a:lnTo>
                  <a:lnTo>
                    <a:pt x="0" y="19049"/>
                  </a:lnTo>
                  <a:lnTo>
                    <a:pt x="7620" y="19049"/>
                  </a:lnTo>
                  <a:lnTo>
                    <a:pt x="7620" y="12699"/>
                  </a:lnTo>
                  <a:close/>
                </a:path>
                <a:path w="7619" h="656589">
                  <a:moveTo>
                    <a:pt x="7620" y="19049"/>
                  </a:moveTo>
                  <a:lnTo>
                    <a:pt x="0" y="19049"/>
                  </a:lnTo>
                  <a:lnTo>
                    <a:pt x="0" y="25399"/>
                  </a:lnTo>
                  <a:lnTo>
                    <a:pt x="7620" y="25399"/>
                  </a:lnTo>
                  <a:lnTo>
                    <a:pt x="7620" y="19049"/>
                  </a:lnTo>
                  <a:close/>
                </a:path>
                <a:path w="7619" h="656589">
                  <a:moveTo>
                    <a:pt x="7620" y="25399"/>
                  </a:moveTo>
                  <a:lnTo>
                    <a:pt x="0" y="25399"/>
                  </a:lnTo>
                  <a:lnTo>
                    <a:pt x="0" y="31749"/>
                  </a:lnTo>
                  <a:lnTo>
                    <a:pt x="7620" y="31749"/>
                  </a:lnTo>
                  <a:lnTo>
                    <a:pt x="7620" y="25399"/>
                  </a:lnTo>
                  <a:close/>
                </a:path>
                <a:path w="7619" h="656589">
                  <a:moveTo>
                    <a:pt x="7620" y="31749"/>
                  </a:moveTo>
                  <a:lnTo>
                    <a:pt x="0" y="31749"/>
                  </a:lnTo>
                  <a:lnTo>
                    <a:pt x="0" y="38099"/>
                  </a:lnTo>
                  <a:lnTo>
                    <a:pt x="7620" y="38099"/>
                  </a:lnTo>
                  <a:lnTo>
                    <a:pt x="7620" y="31749"/>
                  </a:lnTo>
                  <a:close/>
                </a:path>
                <a:path w="7619" h="656589">
                  <a:moveTo>
                    <a:pt x="7620" y="38099"/>
                  </a:moveTo>
                  <a:lnTo>
                    <a:pt x="0" y="38099"/>
                  </a:lnTo>
                  <a:lnTo>
                    <a:pt x="0" y="44449"/>
                  </a:lnTo>
                  <a:lnTo>
                    <a:pt x="7620" y="44449"/>
                  </a:lnTo>
                  <a:lnTo>
                    <a:pt x="7620" y="38099"/>
                  </a:lnTo>
                  <a:close/>
                </a:path>
                <a:path w="7619" h="656589">
                  <a:moveTo>
                    <a:pt x="7620" y="44449"/>
                  </a:moveTo>
                  <a:lnTo>
                    <a:pt x="0" y="44449"/>
                  </a:lnTo>
                  <a:lnTo>
                    <a:pt x="0" y="50799"/>
                  </a:lnTo>
                  <a:lnTo>
                    <a:pt x="7620" y="50799"/>
                  </a:lnTo>
                  <a:lnTo>
                    <a:pt x="7620" y="44449"/>
                  </a:lnTo>
                  <a:close/>
                </a:path>
                <a:path w="7619" h="656589">
                  <a:moveTo>
                    <a:pt x="7620" y="50799"/>
                  </a:moveTo>
                  <a:lnTo>
                    <a:pt x="0" y="50799"/>
                  </a:lnTo>
                  <a:lnTo>
                    <a:pt x="0" y="57149"/>
                  </a:lnTo>
                  <a:lnTo>
                    <a:pt x="7620" y="57149"/>
                  </a:lnTo>
                  <a:lnTo>
                    <a:pt x="7620" y="50799"/>
                  </a:lnTo>
                  <a:close/>
                </a:path>
                <a:path w="7619" h="656589">
                  <a:moveTo>
                    <a:pt x="7620" y="57149"/>
                  </a:moveTo>
                  <a:lnTo>
                    <a:pt x="0" y="57149"/>
                  </a:lnTo>
                  <a:lnTo>
                    <a:pt x="0" y="63499"/>
                  </a:lnTo>
                  <a:lnTo>
                    <a:pt x="7620" y="63499"/>
                  </a:lnTo>
                  <a:lnTo>
                    <a:pt x="7620" y="57149"/>
                  </a:lnTo>
                  <a:close/>
                </a:path>
                <a:path w="7619" h="656589">
                  <a:moveTo>
                    <a:pt x="7620" y="63499"/>
                  </a:moveTo>
                  <a:lnTo>
                    <a:pt x="0" y="63499"/>
                  </a:lnTo>
                  <a:lnTo>
                    <a:pt x="0" y="69849"/>
                  </a:lnTo>
                  <a:lnTo>
                    <a:pt x="7620" y="69849"/>
                  </a:lnTo>
                  <a:lnTo>
                    <a:pt x="7620" y="63499"/>
                  </a:lnTo>
                  <a:close/>
                </a:path>
                <a:path w="7619" h="656589">
                  <a:moveTo>
                    <a:pt x="7620" y="69849"/>
                  </a:moveTo>
                  <a:lnTo>
                    <a:pt x="0" y="69849"/>
                  </a:lnTo>
                  <a:lnTo>
                    <a:pt x="0" y="76199"/>
                  </a:lnTo>
                  <a:lnTo>
                    <a:pt x="7620" y="76199"/>
                  </a:lnTo>
                  <a:lnTo>
                    <a:pt x="7620" y="69849"/>
                  </a:lnTo>
                  <a:close/>
                </a:path>
                <a:path w="7619" h="656589">
                  <a:moveTo>
                    <a:pt x="7620" y="76199"/>
                  </a:moveTo>
                  <a:lnTo>
                    <a:pt x="0" y="76199"/>
                  </a:lnTo>
                  <a:lnTo>
                    <a:pt x="0" y="82549"/>
                  </a:lnTo>
                  <a:lnTo>
                    <a:pt x="7620" y="82549"/>
                  </a:lnTo>
                  <a:lnTo>
                    <a:pt x="7620" y="76199"/>
                  </a:lnTo>
                  <a:close/>
                </a:path>
                <a:path w="7619" h="656589">
                  <a:moveTo>
                    <a:pt x="7620" y="82549"/>
                  </a:moveTo>
                  <a:lnTo>
                    <a:pt x="0" y="82549"/>
                  </a:lnTo>
                  <a:lnTo>
                    <a:pt x="0" y="88899"/>
                  </a:lnTo>
                  <a:lnTo>
                    <a:pt x="7620" y="88899"/>
                  </a:lnTo>
                  <a:lnTo>
                    <a:pt x="7620" y="82549"/>
                  </a:lnTo>
                  <a:close/>
                </a:path>
                <a:path w="7619" h="656589">
                  <a:moveTo>
                    <a:pt x="7620" y="88899"/>
                  </a:moveTo>
                  <a:lnTo>
                    <a:pt x="0" y="88899"/>
                  </a:lnTo>
                  <a:lnTo>
                    <a:pt x="0" y="95249"/>
                  </a:lnTo>
                  <a:lnTo>
                    <a:pt x="7620" y="95249"/>
                  </a:lnTo>
                  <a:lnTo>
                    <a:pt x="7620" y="88899"/>
                  </a:lnTo>
                  <a:close/>
                </a:path>
                <a:path w="7619" h="656589">
                  <a:moveTo>
                    <a:pt x="7620" y="95249"/>
                  </a:moveTo>
                  <a:lnTo>
                    <a:pt x="0" y="95249"/>
                  </a:lnTo>
                  <a:lnTo>
                    <a:pt x="0" y="101599"/>
                  </a:lnTo>
                  <a:lnTo>
                    <a:pt x="7620" y="101599"/>
                  </a:lnTo>
                  <a:lnTo>
                    <a:pt x="7620" y="95249"/>
                  </a:lnTo>
                  <a:close/>
                </a:path>
                <a:path w="7619" h="656589">
                  <a:moveTo>
                    <a:pt x="7620" y="101599"/>
                  </a:moveTo>
                  <a:lnTo>
                    <a:pt x="0" y="101599"/>
                  </a:lnTo>
                  <a:lnTo>
                    <a:pt x="0" y="107949"/>
                  </a:lnTo>
                  <a:lnTo>
                    <a:pt x="7620" y="107949"/>
                  </a:lnTo>
                  <a:lnTo>
                    <a:pt x="7620" y="101599"/>
                  </a:lnTo>
                  <a:close/>
                </a:path>
                <a:path w="7619" h="656589">
                  <a:moveTo>
                    <a:pt x="7620" y="107949"/>
                  </a:moveTo>
                  <a:lnTo>
                    <a:pt x="0" y="107949"/>
                  </a:lnTo>
                  <a:lnTo>
                    <a:pt x="0" y="114299"/>
                  </a:lnTo>
                  <a:lnTo>
                    <a:pt x="7620" y="114299"/>
                  </a:lnTo>
                  <a:lnTo>
                    <a:pt x="7620" y="107949"/>
                  </a:lnTo>
                  <a:close/>
                </a:path>
                <a:path w="7619" h="656589">
                  <a:moveTo>
                    <a:pt x="7620" y="114299"/>
                  </a:moveTo>
                  <a:lnTo>
                    <a:pt x="0" y="114299"/>
                  </a:lnTo>
                  <a:lnTo>
                    <a:pt x="0" y="120649"/>
                  </a:lnTo>
                  <a:lnTo>
                    <a:pt x="7620" y="120649"/>
                  </a:lnTo>
                  <a:lnTo>
                    <a:pt x="7620" y="114299"/>
                  </a:lnTo>
                  <a:close/>
                </a:path>
                <a:path w="7619" h="656589">
                  <a:moveTo>
                    <a:pt x="7620" y="120649"/>
                  </a:moveTo>
                  <a:lnTo>
                    <a:pt x="0" y="120649"/>
                  </a:lnTo>
                  <a:lnTo>
                    <a:pt x="0" y="126999"/>
                  </a:lnTo>
                  <a:lnTo>
                    <a:pt x="7620" y="126999"/>
                  </a:lnTo>
                  <a:lnTo>
                    <a:pt x="7620" y="120649"/>
                  </a:lnTo>
                  <a:close/>
                </a:path>
                <a:path w="7619" h="656589">
                  <a:moveTo>
                    <a:pt x="7620" y="126999"/>
                  </a:moveTo>
                  <a:lnTo>
                    <a:pt x="0" y="126999"/>
                  </a:lnTo>
                  <a:lnTo>
                    <a:pt x="0" y="133349"/>
                  </a:lnTo>
                  <a:lnTo>
                    <a:pt x="7620" y="133349"/>
                  </a:lnTo>
                  <a:lnTo>
                    <a:pt x="7620" y="126999"/>
                  </a:lnTo>
                  <a:close/>
                </a:path>
                <a:path w="7619" h="656589">
                  <a:moveTo>
                    <a:pt x="7620" y="133349"/>
                  </a:moveTo>
                  <a:lnTo>
                    <a:pt x="0" y="133349"/>
                  </a:lnTo>
                  <a:lnTo>
                    <a:pt x="0" y="139699"/>
                  </a:lnTo>
                  <a:lnTo>
                    <a:pt x="7620" y="139699"/>
                  </a:lnTo>
                  <a:lnTo>
                    <a:pt x="7620" y="133349"/>
                  </a:lnTo>
                  <a:close/>
                </a:path>
                <a:path w="7619" h="656589">
                  <a:moveTo>
                    <a:pt x="7620" y="139699"/>
                  </a:moveTo>
                  <a:lnTo>
                    <a:pt x="0" y="139699"/>
                  </a:lnTo>
                  <a:lnTo>
                    <a:pt x="0" y="146049"/>
                  </a:lnTo>
                  <a:lnTo>
                    <a:pt x="7620" y="146049"/>
                  </a:lnTo>
                  <a:lnTo>
                    <a:pt x="7620" y="139699"/>
                  </a:lnTo>
                  <a:close/>
                </a:path>
                <a:path w="7619" h="656589">
                  <a:moveTo>
                    <a:pt x="7620" y="146049"/>
                  </a:moveTo>
                  <a:lnTo>
                    <a:pt x="0" y="146049"/>
                  </a:lnTo>
                  <a:lnTo>
                    <a:pt x="0" y="152399"/>
                  </a:lnTo>
                  <a:lnTo>
                    <a:pt x="7620" y="152399"/>
                  </a:lnTo>
                  <a:lnTo>
                    <a:pt x="7620" y="146049"/>
                  </a:lnTo>
                  <a:close/>
                </a:path>
                <a:path w="7619" h="656589">
                  <a:moveTo>
                    <a:pt x="7620" y="152399"/>
                  </a:moveTo>
                  <a:lnTo>
                    <a:pt x="0" y="152399"/>
                  </a:lnTo>
                  <a:lnTo>
                    <a:pt x="0" y="158749"/>
                  </a:lnTo>
                  <a:lnTo>
                    <a:pt x="7620" y="158749"/>
                  </a:lnTo>
                  <a:lnTo>
                    <a:pt x="7620" y="152399"/>
                  </a:lnTo>
                  <a:close/>
                </a:path>
                <a:path w="7619" h="656589">
                  <a:moveTo>
                    <a:pt x="7620" y="158749"/>
                  </a:moveTo>
                  <a:lnTo>
                    <a:pt x="0" y="158749"/>
                  </a:lnTo>
                  <a:lnTo>
                    <a:pt x="0" y="165099"/>
                  </a:lnTo>
                  <a:lnTo>
                    <a:pt x="7620" y="165099"/>
                  </a:lnTo>
                  <a:lnTo>
                    <a:pt x="7620" y="158749"/>
                  </a:lnTo>
                  <a:close/>
                </a:path>
                <a:path w="7619" h="656589">
                  <a:moveTo>
                    <a:pt x="7620" y="165099"/>
                  </a:moveTo>
                  <a:lnTo>
                    <a:pt x="0" y="165099"/>
                  </a:lnTo>
                  <a:lnTo>
                    <a:pt x="0" y="171449"/>
                  </a:lnTo>
                  <a:lnTo>
                    <a:pt x="7620" y="171449"/>
                  </a:lnTo>
                  <a:lnTo>
                    <a:pt x="7620" y="165099"/>
                  </a:lnTo>
                  <a:close/>
                </a:path>
                <a:path w="7619" h="656589">
                  <a:moveTo>
                    <a:pt x="7620" y="171449"/>
                  </a:moveTo>
                  <a:lnTo>
                    <a:pt x="0" y="171449"/>
                  </a:lnTo>
                  <a:lnTo>
                    <a:pt x="0" y="177799"/>
                  </a:lnTo>
                  <a:lnTo>
                    <a:pt x="7620" y="177799"/>
                  </a:lnTo>
                  <a:lnTo>
                    <a:pt x="7620" y="171449"/>
                  </a:lnTo>
                  <a:close/>
                </a:path>
                <a:path w="7619" h="656589">
                  <a:moveTo>
                    <a:pt x="7620" y="177799"/>
                  </a:moveTo>
                  <a:lnTo>
                    <a:pt x="0" y="177799"/>
                  </a:lnTo>
                  <a:lnTo>
                    <a:pt x="0" y="184149"/>
                  </a:lnTo>
                  <a:lnTo>
                    <a:pt x="7620" y="184149"/>
                  </a:lnTo>
                  <a:lnTo>
                    <a:pt x="7620" y="177799"/>
                  </a:lnTo>
                  <a:close/>
                </a:path>
                <a:path w="7619" h="656589">
                  <a:moveTo>
                    <a:pt x="7620" y="184149"/>
                  </a:moveTo>
                  <a:lnTo>
                    <a:pt x="0" y="184149"/>
                  </a:lnTo>
                  <a:lnTo>
                    <a:pt x="0" y="190499"/>
                  </a:lnTo>
                  <a:lnTo>
                    <a:pt x="7620" y="190499"/>
                  </a:lnTo>
                  <a:lnTo>
                    <a:pt x="7620" y="184149"/>
                  </a:lnTo>
                  <a:close/>
                </a:path>
                <a:path w="7619" h="656589">
                  <a:moveTo>
                    <a:pt x="7620" y="190499"/>
                  </a:moveTo>
                  <a:lnTo>
                    <a:pt x="0" y="190499"/>
                  </a:lnTo>
                  <a:lnTo>
                    <a:pt x="0" y="195579"/>
                  </a:lnTo>
                  <a:lnTo>
                    <a:pt x="7620" y="195579"/>
                  </a:lnTo>
                  <a:lnTo>
                    <a:pt x="7620" y="190499"/>
                  </a:lnTo>
                  <a:close/>
                </a:path>
                <a:path w="7619" h="656589">
                  <a:moveTo>
                    <a:pt x="7620" y="195579"/>
                  </a:moveTo>
                  <a:lnTo>
                    <a:pt x="0" y="195579"/>
                  </a:lnTo>
                  <a:lnTo>
                    <a:pt x="0" y="201929"/>
                  </a:lnTo>
                  <a:lnTo>
                    <a:pt x="7620" y="201929"/>
                  </a:lnTo>
                  <a:lnTo>
                    <a:pt x="7620" y="195579"/>
                  </a:lnTo>
                  <a:close/>
                </a:path>
                <a:path w="7619" h="656589">
                  <a:moveTo>
                    <a:pt x="7620" y="201929"/>
                  </a:moveTo>
                  <a:lnTo>
                    <a:pt x="0" y="201929"/>
                  </a:lnTo>
                  <a:lnTo>
                    <a:pt x="0" y="209549"/>
                  </a:lnTo>
                  <a:lnTo>
                    <a:pt x="7620" y="209549"/>
                  </a:lnTo>
                  <a:lnTo>
                    <a:pt x="7620" y="201929"/>
                  </a:lnTo>
                  <a:close/>
                </a:path>
                <a:path w="7619" h="656589">
                  <a:moveTo>
                    <a:pt x="7620" y="209549"/>
                  </a:moveTo>
                  <a:lnTo>
                    <a:pt x="0" y="209549"/>
                  </a:lnTo>
                  <a:lnTo>
                    <a:pt x="0" y="215899"/>
                  </a:lnTo>
                  <a:lnTo>
                    <a:pt x="7620" y="215899"/>
                  </a:lnTo>
                  <a:lnTo>
                    <a:pt x="7620" y="209549"/>
                  </a:lnTo>
                  <a:close/>
                </a:path>
                <a:path w="7619" h="656589">
                  <a:moveTo>
                    <a:pt x="7620" y="215899"/>
                  </a:moveTo>
                  <a:lnTo>
                    <a:pt x="0" y="215899"/>
                  </a:lnTo>
                  <a:lnTo>
                    <a:pt x="0" y="222249"/>
                  </a:lnTo>
                  <a:lnTo>
                    <a:pt x="7620" y="222249"/>
                  </a:lnTo>
                  <a:lnTo>
                    <a:pt x="7620" y="215899"/>
                  </a:lnTo>
                  <a:close/>
                </a:path>
                <a:path w="7619" h="656589">
                  <a:moveTo>
                    <a:pt x="7620" y="222249"/>
                  </a:moveTo>
                  <a:lnTo>
                    <a:pt x="0" y="222249"/>
                  </a:lnTo>
                  <a:lnTo>
                    <a:pt x="0" y="228599"/>
                  </a:lnTo>
                  <a:lnTo>
                    <a:pt x="7620" y="228599"/>
                  </a:lnTo>
                  <a:lnTo>
                    <a:pt x="7620" y="222249"/>
                  </a:lnTo>
                  <a:close/>
                </a:path>
                <a:path w="7619" h="656589">
                  <a:moveTo>
                    <a:pt x="7620" y="228599"/>
                  </a:moveTo>
                  <a:lnTo>
                    <a:pt x="0" y="228599"/>
                  </a:lnTo>
                  <a:lnTo>
                    <a:pt x="0" y="234949"/>
                  </a:lnTo>
                  <a:lnTo>
                    <a:pt x="7620" y="234949"/>
                  </a:lnTo>
                  <a:lnTo>
                    <a:pt x="7620" y="228599"/>
                  </a:lnTo>
                  <a:close/>
                </a:path>
                <a:path w="7619" h="656589">
                  <a:moveTo>
                    <a:pt x="7620" y="234949"/>
                  </a:moveTo>
                  <a:lnTo>
                    <a:pt x="0" y="234949"/>
                  </a:lnTo>
                  <a:lnTo>
                    <a:pt x="0" y="241299"/>
                  </a:lnTo>
                  <a:lnTo>
                    <a:pt x="7620" y="241299"/>
                  </a:lnTo>
                  <a:lnTo>
                    <a:pt x="7620" y="234949"/>
                  </a:lnTo>
                  <a:close/>
                </a:path>
                <a:path w="7619" h="656589">
                  <a:moveTo>
                    <a:pt x="7620" y="241299"/>
                  </a:moveTo>
                  <a:lnTo>
                    <a:pt x="0" y="241299"/>
                  </a:lnTo>
                  <a:lnTo>
                    <a:pt x="0" y="246379"/>
                  </a:lnTo>
                  <a:lnTo>
                    <a:pt x="7620" y="246379"/>
                  </a:lnTo>
                  <a:lnTo>
                    <a:pt x="7620" y="241299"/>
                  </a:lnTo>
                  <a:close/>
                </a:path>
                <a:path w="7619" h="656589">
                  <a:moveTo>
                    <a:pt x="7620" y="246379"/>
                  </a:moveTo>
                  <a:lnTo>
                    <a:pt x="0" y="246379"/>
                  </a:lnTo>
                  <a:lnTo>
                    <a:pt x="0" y="252729"/>
                  </a:lnTo>
                  <a:lnTo>
                    <a:pt x="7620" y="252729"/>
                  </a:lnTo>
                  <a:lnTo>
                    <a:pt x="7620" y="246379"/>
                  </a:lnTo>
                  <a:close/>
                </a:path>
                <a:path w="7619" h="656589">
                  <a:moveTo>
                    <a:pt x="7620" y="252729"/>
                  </a:moveTo>
                  <a:lnTo>
                    <a:pt x="0" y="252729"/>
                  </a:lnTo>
                  <a:lnTo>
                    <a:pt x="0" y="260349"/>
                  </a:lnTo>
                  <a:lnTo>
                    <a:pt x="7620" y="260349"/>
                  </a:lnTo>
                  <a:lnTo>
                    <a:pt x="7620" y="252729"/>
                  </a:lnTo>
                  <a:close/>
                </a:path>
                <a:path w="7619" h="656589">
                  <a:moveTo>
                    <a:pt x="7620" y="260349"/>
                  </a:moveTo>
                  <a:lnTo>
                    <a:pt x="0" y="260349"/>
                  </a:lnTo>
                  <a:lnTo>
                    <a:pt x="0" y="273049"/>
                  </a:lnTo>
                  <a:lnTo>
                    <a:pt x="7620" y="273049"/>
                  </a:lnTo>
                  <a:lnTo>
                    <a:pt x="7620" y="260349"/>
                  </a:lnTo>
                  <a:close/>
                </a:path>
                <a:path w="7619" h="656589">
                  <a:moveTo>
                    <a:pt x="7620" y="273049"/>
                  </a:moveTo>
                  <a:lnTo>
                    <a:pt x="0" y="273049"/>
                  </a:lnTo>
                  <a:lnTo>
                    <a:pt x="0" y="317499"/>
                  </a:lnTo>
                  <a:lnTo>
                    <a:pt x="7620" y="317499"/>
                  </a:lnTo>
                  <a:lnTo>
                    <a:pt x="7620" y="273049"/>
                  </a:lnTo>
                  <a:close/>
                </a:path>
                <a:path w="7619" h="656589">
                  <a:moveTo>
                    <a:pt x="7620" y="317499"/>
                  </a:moveTo>
                  <a:lnTo>
                    <a:pt x="0" y="317499"/>
                  </a:lnTo>
                  <a:lnTo>
                    <a:pt x="0" y="444499"/>
                  </a:lnTo>
                  <a:lnTo>
                    <a:pt x="7620" y="444499"/>
                  </a:lnTo>
                  <a:lnTo>
                    <a:pt x="7620" y="317499"/>
                  </a:lnTo>
                  <a:close/>
                </a:path>
                <a:path w="7619" h="656589">
                  <a:moveTo>
                    <a:pt x="7620" y="444499"/>
                  </a:moveTo>
                  <a:lnTo>
                    <a:pt x="0" y="444499"/>
                  </a:lnTo>
                  <a:lnTo>
                    <a:pt x="0" y="449579"/>
                  </a:lnTo>
                  <a:lnTo>
                    <a:pt x="7620" y="449579"/>
                  </a:lnTo>
                  <a:lnTo>
                    <a:pt x="7620" y="444499"/>
                  </a:lnTo>
                  <a:close/>
                </a:path>
                <a:path w="7619" h="656589">
                  <a:moveTo>
                    <a:pt x="7620" y="449579"/>
                  </a:moveTo>
                  <a:lnTo>
                    <a:pt x="0" y="449579"/>
                  </a:lnTo>
                  <a:lnTo>
                    <a:pt x="0" y="457199"/>
                  </a:lnTo>
                  <a:lnTo>
                    <a:pt x="7620" y="457199"/>
                  </a:lnTo>
                  <a:lnTo>
                    <a:pt x="7620" y="449579"/>
                  </a:lnTo>
                  <a:close/>
                </a:path>
                <a:path w="7619" h="656589">
                  <a:moveTo>
                    <a:pt x="7620" y="457199"/>
                  </a:moveTo>
                  <a:lnTo>
                    <a:pt x="0" y="457199"/>
                  </a:lnTo>
                  <a:lnTo>
                    <a:pt x="0" y="463549"/>
                  </a:lnTo>
                  <a:lnTo>
                    <a:pt x="7620" y="463549"/>
                  </a:lnTo>
                  <a:lnTo>
                    <a:pt x="7620" y="457199"/>
                  </a:lnTo>
                  <a:close/>
                </a:path>
                <a:path w="7619" h="656589">
                  <a:moveTo>
                    <a:pt x="7620" y="463549"/>
                  </a:moveTo>
                  <a:lnTo>
                    <a:pt x="0" y="463549"/>
                  </a:lnTo>
                  <a:lnTo>
                    <a:pt x="0" y="469899"/>
                  </a:lnTo>
                  <a:lnTo>
                    <a:pt x="7620" y="469899"/>
                  </a:lnTo>
                  <a:lnTo>
                    <a:pt x="7620" y="463549"/>
                  </a:lnTo>
                  <a:close/>
                </a:path>
                <a:path w="7619" h="656589">
                  <a:moveTo>
                    <a:pt x="7620" y="469899"/>
                  </a:moveTo>
                  <a:lnTo>
                    <a:pt x="0" y="469899"/>
                  </a:lnTo>
                  <a:lnTo>
                    <a:pt x="0" y="476249"/>
                  </a:lnTo>
                  <a:lnTo>
                    <a:pt x="7620" y="476249"/>
                  </a:lnTo>
                  <a:lnTo>
                    <a:pt x="7620" y="469899"/>
                  </a:lnTo>
                  <a:close/>
                </a:path>
                <a:path w="7619" h="656589">
                  <a:moveTo>
                    <a:pt x="7620" y="476249"/>
                  </a:moveTo>
                  <a:lnTo>
                    <a:pt x="0" y="476249"/>
                  </a:lnTo>
                  <a:lnTo>
                    <a:pt x="0" y="482599"/>
                  </a:lnTo>
                  <a:lnTo>
                    <a:pt x="7620" y="482599"/>
                  </a:lnTo>
                  <a:lnTo>
                    <a:pt x="7620" y="476249"/>
                  </a:lnTo>
                  <a:close/>
                </a:path>
                <a:path w="7619" h="656589">
                  <a:moveTo>
                    <a:pt x="7620" y="482599"/>
                  </a:moveTo>
                  <a:lnTo>
                    <a:pt x="0" y="482599"/>
                  </a:lnTo>
                  <a:lnTo>
                    <a:pt x="0" y="488949"/>
                  </a:lnTo>
                  <a:lnTo>
                    <a:pt x="7620" y="488949"/>
                  </a:lnTo>
                  <a:lnTo>
                    <a:pt x="7620" y="482599"/>
                  </a:lnTo>
                  <a:close/>
                </a:path>
                <a:path w="7619" h="656589">
                  <a:moveTo>
                    <a:pt x="7620" y="488949"/>
                  </a:moveTo>
                  <a:lnTo>
                    <a:pt x="0" y="488949"/>
                  </a:lnTo>
                  <a:lnTo>
                    <a:pt x="0" y="495299"/>
                  </a:lnTo>
                  <a:lnTo>
                    <a:pt x="7620" y="495299"/>
                  </a:lnTo>
                  <a:lnTo>
                    <a:pt x="7620" y="488949"/>
                  </a:lnTo>
                  <a:close/>
                </a:path>
                <a:path w="7619" h="656589">
                  <a:moveTo>
                    <a:pt x="7620" y="495299"/>
                  </a:moveTo>
                  <a:lnTo>
                    <a:pt x="0" y="495299"/>
                  </a:lnTo>
                  <a:lnTo>
                    <a:pt x="0" y="501649"/>
                  </a:lnTo>
                  <a:lnTo>
                    <a:pt x="7620" y="501649"/>
                  </a:lnTo>
                  <a:lnTo>
                    <a:pt x="7620" y="495299"/>
                  </a:lnTo>
                  <a:close/>
                </a:path>
                <a:path w="7619" h="656589">
                  <a:moveTo>
                    <a:pt x="7620" y="501649"/>
                  </a:moveTo>
                  <a:lnTo>
                    <a:pt x="0" y="501649"/>
                  </a:lnTo>
                  <a:lnTo>
                    <a:pt x="0" y="507999"/>
                  </a:lnTo>
                  <a:lnTo>
                    <a:pt x="7620" y="507999"/>
                  </a:lnTo>
                  <a:lnTo>
                    <a:pt x="7620" y="501649"/>
                  </a:lnTo>
                  <a:close/>
                </a:path>
                <a:path w="7619" h="656589">
                  <a:moveTo>
                    <a:pt x="7620" y="507999"/>
                  </a:moveTo>
                  <a:lnTo>
                    <a:pt x="0" y="507999"/>
                  </a:lnTo>
                  <a:lnTo>
                    <a:pt x="0" y="514349"/>
                  </a:lnTo>
                  <a:lnTo>
                    <a:pt x="7620" y="514349"/>
                  </a:lnTo>
                  <a:lnTo>
                    <a:pt x="7620" y="507999"/>
                  </a:lnTo>
                  <a:close/>
                </a:path>
                <a:path w="7619" h="656589">
                  <a:moveTo>
                    <a:pt x="7620" y="514349"/>
                  </a:moveTo>
                  <a:lnTo>
                    <a:pt x="0" y="514349"/>
                  </a:lnTo>
                  <a:lnTo>
                    <a:pt x="0" y="520699"/>
                  </a:lnTo>
                  <a:lnTo>
                    <a:pt x="7620" y="520699"/>
                  </a:lnTo>
                  <a:lnTo>
                    <a:pt x="7620" y="514349"/>
                  </a:lnTo>
                  <a:close/>
                </a:path>
                <a:path w="7619" h="656589">
                  <a:moveTo>
                    <a:pt x="7620" y="520699"/>
                  </a:moveTo>
                  <a:lnTo>
                    <a:pt x="0" y="520699"/>
                  </a:lnTo>
                  <a:lnTo>
                    <a:pt x="0" y="527049"/>
                  </a:lnTo>
                  <a:lnTo>
                    <a:pt x="7620" y="527049"/>
                  </a:lnTo>
                  <a:lnTo>
                    <a:pt x="7620" y="520699"/>
                  </a:lnTo>
                  <a:close/>
                </a:path>
                <a:path w="7619" h="656589">
                  <a:moveTo>
                    <a:pt x="7620" y="527049"/>
                  </a:moveTo>
                  <a:lnTo>
                    <a:pt x="0" y="527049"/>
                  </a:lnTo>
                  <a:lnTo>
                    <a:pt x="0" y="533399"/>
                  </a:lnTo>
                  <a:lnTo>
                    <a:pt x="7620" y="533399"/>
                  </a:lnTo>
                  <a:lnTo>
                    <a:pt x="7620" y="527049"/>
                  </a:lnTo>
                  <a:close/>
                </a:path>
                <a:path w="7619" h="656589">
                  <a:moveTo>
                    <a:pt x="7620" y="533399"/>
                  </a:moveTo>
                  <a:lnTo>
                    <a:pt x="0" y="533399"/>
                  </a:lnTo>
                  <a:lnTo>
                    <a:pt x="0" y="539749"/>
                  </a:lnTo>
                  <a:lnTo>
                    <a:pt x="7620" y="539749"/>
                  </a:lnTo>
                  <a:lnTo>
                    <a:pt x="7620" y="533399"/>
                  </a:lnTo>
                  <a:close/>
                </a:path>
                <a:path w="7619" h="656589">
                  <a:moveTo>
                    <a:pt x="7620" y="539749"/>
                  </a:moveTo>
                  <a:lnTo>
                    <a:pt x="0" y="539749"/>
                  </a:lnTo>
                  <a:lnTo>
                    <a:pt x="0" y="546099"/>
                  </a:lnTo>
                  <a:lnTo>
                    <a:pt x="7620" y="546099"/>
                  </a:lnTo>
                  <a:lnTo>
                    <a:pt x="7620" y="539749"/>
                  </a:lnTo>
                  <a:close/>
                </a:path>
                <a:path w="7619" h="656589">
                  <a:moveTo>
                    <a:pt x="7620" y="546099"/>
                  </a:moveTo>
                  <a:lnTo>
                    <a:pt x="0" y="546099"/>
                  </a:lnTo>
                  <a:lnTo>
                    <a:pt x="0" y="552449"/>
                  </a:lnTo>
                  <a:lnTo>
                    <a:pt x="7620" y="552449"/>
                  </a:lnTo>
                  <a:lnTo>
                    <a:pt x="7620" y="546099"/>
                  </a:lnTo>
                  <a:close/>
                </a:path>
                <a:path w="7619" h="656589">
                  <a:moveTo>
                    <a:pt x="7620" y="552449"/>
                  </a:moveTo>
                  <a:lnTo>
                    <a:pt x="0" y="552449"/>
                  </a:lnTo>
                  <a:lnTo>
                    <a:pt x="0" y="558799"/>
                  </a:lnTo>
                  <a:lnTo>
                    <a:pt x="7620" y="558799"/>
                  </a:lnTo>
                  <a:lnTo>
                    <a:pt x="7620" y="552449"/>
                  </a:lnTo>
                  <a:close/>
                </a:path>
                <a:path w="7619" h="656589">
                  <a:moveTo>
                    <a:pt x="7620" y="558799"/>
                  </a:moveTo>
                  <a:lnTo>
                    <a:pt x="0" y="558799"/>
                  </a:lnTo>
                  <a:lnTo>
                    <a:pt x="0" y="565149"/>
                  </a:lnTo>
                  <a:lnTo>
                    <a:pt x="7620" y="565149"/>
                  </a:lnTo>
                  <a:lnTo>
                    <a:pt x="7620" y="558799"/>
                  </a:lnTo>
                  <a:close/>
                </a:path>
                <a:path w="7619" h="656589">
                  <a:moveTo>
                    <a:pt x="7620" y="565149"/>
                  </a:moveTo>
                  <a:lnTo>
                    <a:pt x="0" y="565149"/>
                  </a:lnTo>
                  <a:lnTo>
                    <a:pt x="0" y="571499"/>
                  </a:lnTo>
                  <a:lnTo>
                    <a:pt x="7620" y="571499"/>
                  </a:lnTo>
                  <a:lnTo>
                    <a:pt x="7620" y="565149"/>
                  </a:lnTo>
                  <a:close/>
                </a:path>
                <a:path w="7619" h="656589">
                  <a:moveTo>
                    <a:pt x="7620" y="571499"/>
                  </a:moveTo>
                  <a:lnTo>
                    <a:pt x="0" y="571499"/>
                  </a:lnTo>
                  <a:lnTo>
                    <a:pt x="0" y="577849"/>
                  </a:lnTo>
                  <a:lnTo>
                    <a:pt x="7620" y="577849"/>
                  </a:lnTo>
                  <a:lnTo>
                    <a:pt x="7620" y="571499"/>
                  </a:lnTo>
                  <a:close/>
                </a:path>
                <a:path w="7619" h="656589">
                  <a:moveTo>
                    <a:pt x="7620" y="577849"/>
                  </a:moveTo>
                  <a:lnTo>
                    <a:pt x="0" y="577849"/>
                  </a:lnTo>
                  <a:lnTo>
                    <a:pt x="0" y="584199"/>
                  </a:lnTo>
                  <a:lnTo>
                    <a:pt x="7620" y="584199"/>
                  </a:lnTo>
                  <a:lnTo>
                    <a:pt x="7620" y="577849"/>
                  </a:lnTo>
                  <a:close/>
                </a:path>
                <a:path w="7619" h="656589">
                  <a:moveTo>
                    <a:pt x="7620" y="584199"/>
                  </a:moveTo>
                  <a:lnTo>
                    <a:pt x="0" y="584199"/>
                  </a:lnTo>
                  <a:lnTo>
                    <a:pt x="0" y="590549"/>
                  </a:lnTo>
                  <a:lnTo>
                    <a:pt x="7620" y="590549"/>
                  </a:lnTo>
                  <a:lnTo>
                    <a:pt x="7620" y="584199"/>
                  </a:lnTo>
                  <a:close/>
                </a:path>
                <a:path w="7619" h="656589">
                  <a:moveTo>
                    <a:pt x="7620" y="590549"/>
                  </a:moveTo>
                  <a:lnTo>
                    <a:pt x="0" y="590549"/>
                  </a:lnTo>
                  <a:lnTo>
                    <a:pt x="0" y="596899"/>
                  </a:lnTo>
                  <a:lnTo>
                    <a:pt x="7620" y="596899"/>
                  </a:lnTo>
                  <a:lnTo>
                    <a:pt x="7620" y="590549"/>
                  </a:lnTo>
                  <a:close/>
                </a:path>
                <a:path w="7619" h="656589">
                  <a:moveTo>
                    <a:pt x="7620" y="596899"/>
                  </a:moveTo>
                  <a:lnTo>
                    <a:pt x="0" y="596899"/>
                  </a:lnTo>
                  <a:lnTo>
                    <a:pt x="0" y="603249"/>
                  </a:lnTo>
                  <a:lnTo>
                    <a:pt x="7620" y="603249"/>
                  </a:lnTo>
                  <a:lnTo>
                    <a:pt x="7620" y="596899"/>
                  </a:lnTo>
                  <a:close/>
                </a:path>
                <a:path w="7619" h="656589">
                  <a:moveTo>
                    <a:pt x="7620" y="603249"/>
                  </a:moveTo>
                  <a:lnTo>
                    <a:pt x="0" y="603249"/>
                  </a:lnTo>
                  <a:lnTo>
                    <a:pt x="0" y="609599"/>
                  </a:lnTo>
                  <a:lnTo>
                    <a:pt x="7620" y="609599"/>
                  </a:lnTo>
                  <a:lnTo>
                    <a:pt x="7620" y="603249"/>
                  </a:lnTo>
                  <a:close/>
                </a:path>
                <a:path w="7619" h="656589">
                  <a:moveTo>
                    <a:pt x="7620" y="609599"/>
                  </a:moveTo>
                  <a:lnTo>
                    <a:pt x="0" y="609599"/>
                  </a:lnTo>
                  <a:lnTo>
                    <a:pt x="0" y="615949"/>
                  </a:lnTo>
                  <a:lnTo>
                    <a:pt x="7620" y="615949"/>
                  </a:lnTo>
                  <a:lnTo>
                    <a:pt x="7620" y="609599"/>
                  </a:lnTo>
                  <a:close/>
                </a:path>
                <a:path w="7619" h="656589">
                  <a:moveTo>
                    <a:pt x="7620" y="615949"/>
                  </a:moveTo>
                  <a:lnTo>
                    <a:pt x="0" y="615949"/>
                  </a:lnTo>
                  <a:lnTo>
                    <a:pt x="0" y="622299"/>
                  </a:lnTo>
                  <a:lnTo>
                    <a:pt x="7620" y="622299"/>
                  </a:lnTo>
                  <a:lnTo>
                    <a:pt x="7620" y="615949"/>
                  </a:lnTo>
                  <a:close/>
                </a:path>
                <a:path w="7619" h="656589">
                  <a:moveTo>
                    <a:pt x="7620" y="622299"/>
                  </a:moveTo>
                  <a:lnTo>
                    <a:pt x="0" y="622299"/>
                  </a:lnTo>
                  <a:lnTo>
                    <a:pt x="0" y="628649"/>
                  </a:lnTo>
                  <a:lnTo>
                    <a:pt x="7620" y="628649"/>
                  </a:lnTo>
                  <a:lnTo>
                    <a:pt x="7620" y="622299"/>
                  </a:lnTo>
                  <a:close/>
                </a:path>
                <a:path w="7619" h="656589">
                  <a:moveTo>
                    <a:pt x="7620" y="628649"/>
                  </a:moveTo>
                  <a:lnTo>
                    <a:pt x="0" y="628649"/>
                  </a:lnTo>
                  <a:lnTo>
                    <a:pt x="0" y="634999"/>
                  </a:lnTo>
                  <a:lnTo>
                    <a:pt x="7620" y="634999"/>
                  </a:lnTo>
                  <a:lnTo>
                    <a:pt x="7620" y="628649"/>
                  </a:lnTo>
                  <a:close/>
                </a:path>
                <a:path w="7619" h="656589">
                  <a:moveTo>
                    <a:pt x="7620" y="634999"/>
                  </a:moveTo>
                  <a:lnTo>
                    <a:pt x="0" y="634999"/>
                  </a:lnTo>
                  <a:lnTo>
                    <a:pt x="0" y="641349"/>
                  </a:lnTo>
                  <a:lnTo>
                    <a:pt x="7620" y="641349"/>
                  </a:lnTo>
                  <a:lnTo>
                    <a:pt x="7620" y="634999"/>
                  </a:lnTo>
                  <a:close/>
                </a:path>
                <a:path w="7619" h="656589">
                  <a:moveTo>
                    <a:pt x="7620" y="641349"/>
                  </a:moveTo>
                  <a:lnTo>
                    <a:pt x="0" y="641349"/>
                  </a:lnTo>
                  <a:lnTo>
                    <a:pt x="0" y="647699"/>
                  </a:lnTo>
                  <a:lnTo>
                    <a:pt x="7620" y="647699"/>
                  </a:lnTo>
                  <a:lnTo>
                    <a:pt x="7620" y="641349"/>
                  </a:lnTo>
                  <a:close/>
                </a:path>
                <a:path w="7619" h="656589">
                  <a:moveTo>
                    <a:pt x="7620" y="647699"/>
                  </a:moveTo>
                  <a:lnTo>
                    <a:pt x="0" y="647699"/>
                  </a:lnTo>
                  <a:lnTo>
                    <a:pt x="0" y="654049"/>
                  </a:lnTo>
                  <a:lnTo>
                    <a:pt x="7620" y="654049"/>
                  </a:lnTo>
                  <a:lnTo>
                    <a:pt x="7620" y="647699"/>
                  </a:lnTo>
                  <a:close/>
                </a:path>
                <a:path w="7619" h="656589">
                  <a:moveTo>
                    <a:pt x="7620" y="654049"/>
                  </a:moveTo>
                  <a:lnTo>
                    <a:pt x="2540" y="654049"/>
                  </a:lnTo>
                  <a:lnTo>
                    <a:pt x="2540" y="655319"/>
                  </a:lnTo>
                  <a:lnTo>
                    <a:pt x="5080" y="655319"/>
                  </a:lnTo>
                  <a:lnTo>
                    <a:pt x="5080" y="656589"/>
                  </a:lnTo>
                  <a:lnTo>
                    <a:pt x="7620" y="656589"/>
                  </a:lnTo>
                  <a:lnTo>
                    <a:pt x="7620" y="654049"/>
                  </a:lnTo>
                  <a:close/>
                </a:path>
              </a:pathLst>
            </a:custGeom>
            <a:solidFill>
              <a:srgbClr val="2600F9"/>
            </a:solidFill>
          </p:spPr>
          <p:txBody>
            <a:bodyPr bIns="0" lIns="0" rIns="0" rtlCol="0" tIns="0" wrap="square"/>
            <a:p/>
          </p:txBody>
        </p:sp>
        <p:sp>
          <p:nvSpPr>
            <p:cNvPr id="1049465" name="object 759"/>
            <p:cNvSpPr/>
            <p:nvPr/>
          </p:nvSpPr>
          <p:spPr>
            <a:xfrm>
              <a:off x="2999739" y="4495799"/>
              <a:ext cx="6350" cy="648970"/>
            </a:xfrm>
            <a:custGeom>
              <a:avLst/>
              <a:ahLst/>
              <a:rect l="l" t="t" r="r" b="b"/>
              <a:pathLst>
                <a:path w="6350" h="648970">
                  <a:moveTo>
                    <a:pt x="6350" y="0"/>
                  </a:moveTo>
                  <a:lnTo>
                    <a:pt x="2540" y="0"/>
                  </a:lnTo>
                  <a:lnTo>
                    <a:pt x="2540" y="1269"/>
                  </a:lnTo>
                  <a:lnTo>
                    <a:pt x="0" y="1269"/>
                  </a:lnTo>
                  <a:lnTo>
                    <a:pt x="0" y="2539"/>
                  </a:lnTo>
                  <a:lnTo>
                    <a:pt x="6350" y="2539"/>
                  </a:lnTo>
                  <a:lnTo>
                    <a:pt x="6350" y="0"/>
                  </a:lnTo>
                  <a:close/>
                </a:path>
                <a:path w="6350" h="648970">
                  <a:moveTo>
                    <a:pt x="6350" y="2540"/>
                  </a:moveTo>
                  <a:lnTo>
                    <a:pt x="0" y="2540"/>
                  </a:lnTo>
                  <a:lnTo>
                    <a:pt x="0" y="8889"/>
                  </a:lnTo>
                  <a:lnTo>
                    <a:pt x="6350" y="8889"/>
                  </a:lnTo>
                  <a:lnTo>
                    <a:pt x="6350" y="2540"/>
                  </a:lnTo>
                  <a:close/>
                </a:path>
                <a:path w="6350" h="648970">
                  <a:moveTo>
                    <a:pt x="6350" y="8890"/>
                  </a:moveTo>
                  <a:lnTo>
                    <a:pt x="0" y="8890"/>
                  </a:lnTo>
                  <a:lnTo>
                    <a:pt x="0" y="15239"/>
                  </a:lnTo>
                  <a:lnTo>
                    <a:pt x="6350" y="15239"/>
                  </a:lnTo>
                  <a:lnTo>
                    <a:pt x="6350" y="8890"/>
                  </a:lnTo>
                  <a:close/>
                </a:path>
                <a:path w="6350" h="648970">
                  <a:moveTo>
                    <a:pt x="6350" y="15240"/>
                  </a:moveTo>
                  <a:lnTo>
                    <a:pt x="0" y="15240"/>
                  </a:lnTo>
                  <a:lnTo>
                    <a:pt x="0" y="21589"/>
                  </a:lnTo>
                  <a:lnTo>
                    <a:pt x="6350" y="21589"/>
                  </a:lnTo>
                  <a:lnTo>
                    <a:pt x="6350" y="15240"/>
                  </a:lnTo>
                  <a:close/>
                </a:path>
                <a:path w="6350" h="648970">
                  <a:moveTo>
                    <a:pt x="6350" y="21590"/>
                  </a:moveTo>
                  <a:lnTo>
                    <a:pt x="0" y="21590"/>
                  </a:lnTo>
                  <a:lnTo>
                    <a:pt x="0" y="27939"/>
                  </a:lnTo>
                  <a:lnTo>
                    <a:pt x="6350" y="27939"/>
                  </a:lnTo>
                  <a:lnTo>
                    <a:pt x="6350" y="21590"/>
                  </a:lnTo>
                  <a:close/>
                </a:path>
                <a:path w="6350" h="648970">
                  <a:moveTo>
                    <a:pt x="6350" y="27940"/>
                  </a:moveTo>
                  <a:lnTo>
                    <a:pt x="0" y="27940"/>
                  </a:lnTo>
                  <a:lnTo>
                    <a:pt x="0" y="34289"/>
                  </a:lnTo>
                  <a:lnTo>
                    <a:pt x="6350" y="34289"/>
                  </a:lnTo>
                  <a:lnTo>
                    <a:pt x="6350" y="27940"/>
                  </a:lnTo>
                  <a:close/>
                </a:path>
                <a:path w="6350" h="648970">
                  <a:moveTo>
                    <a:pt x="6350" y="34290"/>
                  </a:moveTo>
                  <a:lnTo>
                    <a:pt x="0" y="34290"/>
                  </a:lnTo>
                  <a:lnTo>
                    <a:pt x="0" y="40639"/>
                  </a:lnTo>
                  <a:lnTo>
                    <a:pt x="6350" y="40639"/>
                  </a:lnTo>
                  <a:lnTo>
                    <a:pt x="6350" y="34290"/>
                  </a:lnTo>
                  <a:close/>
                </a:path>
                <a:path w="6350" h="648970">
                  <a:moveTo>
                    <a:pt x="6350" y="40640"/>
                  </a:moveTo>
                  <a:lnTo>
                    <a:pt x="0" y="40640"/>
                  </a:lnTo>
                  <a:lnTo>
                    <a:pt x="0" y="46989"/>
                  </a:lnTo>
                  <a:lnTo>
                    <a:pt x="6350" y="46989"/>
                  </a:lnTo>
                  <a:lnTo>
                    <a:pt x="6350" y="40640"/>
                  </a:lnTo>
                  <a:close/>
                </a:path>
                <a:path w="6350" h="648970">
                  <a:moveTo>
                    <a:pt x="6350" y="46990"/>
                  </a:moveTo>
                  <a:lnTo>
                    <a:pt x="0" y="46990"/>
                  </a:lnTo>
                  <a:lnTo>
                    <a:pt x="0" y="53339"/>
                  </a:lnTo>
                  <a:lnTo>
                    <a:pt x="6350" y="53339"/>
                  </a:lnTo>
                  <a:lnTo>
                    <a:pt x="6350" y="46990"/>
                  </a:lnTo>
                  <a:close/>
                </a:path>
                <a:path w="6350" h="648970">
                  <a:moveTo>
                    <a:pt x="6350" y="53340"/>
                  </a:moveTo>
                  <a:lnTo>
                    <a:pt x="0" y="53340"/>
                  </a:lnTo>
                  <a:lnTo>
                    <a:pt x="0" y="59689"/>
                  </a:lnTo>
                  <a:lnTo>
                    <a:pt x="6350" y="59689"/>
                  </a:lnTo>
                  <a:lnTo>
                    <a:pt x="6350" y="53340"/>
                  </a:lnTo>
                  <a:close/>
                </a:path>
                <a:path w="6350" h="648970">
                  <a:moveTo>
                    <a:pt x="6350" y="59690"/>
                  </a:moveTo>
                  <a:lnTo>
                    <a:pt x="0" y="59690"/>
                  </a:lnTo>
                  <a:lnTo>
                    <a:pt x="0" y="66039"/>
                  </a:lnTo>
                  <a:lnTo>
                    <a:pt x="6350" y="66039"/>
                  </a:lnTo>
                  <a:lnTo>
                    <a:pt x="6350" y="59690"/>
                  </a:lnTo>
                  <a:close/>
                </a:path>
                <a:path w="6350" h="648970">
                  <a:moveTo>
                    <a:pt x="6350" y="66040"/>
                  </a:moveTo>
                  <a:lnTo>
                    <a:pt x="0" y="66040"/>
                  </a:lnTo>
                  <a:lnTo>
                    <a:pt x="0" y="72389"/>
                  </a:lnTo>
                  <a:lnTo>
                    <a:pt x="6350" y="72389"/>
                  </a:lnTo>
                  <a:lnTo>
                    <a:pt x="6350" y="66040"/>
                  </a:lnTo>
                  <a:close/>
                </a:path>
                <a:path w="6350" h="648970">
                  <a:moveTo>
                    <a:pt x="6350" y="72390"/>
                  </a:moveTo>
                  <a:lnTo>
                    <a:pt x="0" y="72390"/>
                  </a:lnTo>
                  <a:lnTo>
                    <a:pt x="0" y="78739"/>
                  </a:lnTo>
                  <a:lnTo>
                    <a:pt x="6350" y="78739"/>
                  </a:lnTo>
                  <a:lnTo>
                    <a:pt x="6350" y="72390"/>
                  </a:lnTo>
                  <a:close/>
                </a:path>
                <a:path w="6350" h="648970">
                  <a:moveTo>
                    <a:pt x="6350" y="78740"/>
                  </a:moveTo>
                  <a:lnTo>
                    <a:pt x="0" y="78740"/>
                  </a:lnTo>
                  <a:lnTo>
                    <a:pt x="0" y="85089"/>
                  </a:lnTo>
                  <a:lnTo>
                    <a:pt x="6350" y="85089"/>
                  </a:lnTo>
                  <a:lnTo>
                    <a:pt x="6350" y="78740"/>
                  </a:lnTo>
                  <a:close/>
                </a:path>
                <a:path w="6350" h="648970">
                  <a:moveTo>
                    <a:pt x="6350" y="85090"/>
                  </a:moveTo>
                  <a:lnTo>
                    <a:pt x="0" y="85090"/>
                  </a:lnTo>
                  <a:lnTo>
                    <a:pt x="0" y="91439"/>
                  </a:lnTo>
                  <a:lnTo>
                    <a:pt x="6350" y="91439"/>
                  </a:lnTo>
                  <a:lnTo>
                    <a:pt x="6350" y="85090"/>
                  </a:lnTo>
                  <a:close/>
                </a:path>
                <a:path w="6350" h="648970">
                  <a:moveTo>
                    <a:pt x="6350" y="91440"/>
                  </a:moveTo>
                  <a:lnTo>
                    <a:pt x="0" y="91440"/>
                  </a:lnTo>
                  <a:lnTo>
                    <a:pt x="0" y="97789"/>
                  </a:lnTo>
                  <a:lnTo>
                    <a:pt x="6350" y="97789"/>
                  </a:lnTo>
                  <a:lnTo>
                    <a:pt x="6350" y="91440"/>
                  </a:lnTo>
                  <a:close/>
                </a:path>
                <a:path w="6350" h="648970">
                  <a:moveTo>
                    <a:pt x="6350" y="97790"/>
                  </a:moveTo>
                  <a:lnTo>
                    <a:pt x="0" y="97790"/>
                  </a:lnTo>
                  <a:lnTo>
                    <a:pt x="0" y="104139"/>
                  </a:lnTo>
                  <a:lnTo>
                    <a:pt x="6350" y="104139"/>
                  </a:lnTo>
                  <a:lnTo>
                    <a:pt x="6350" y="97790"/>
                  </a:lnTo>
                  <a:close/>
                </a:path>
                <a:path w="6350" h="648970">
                  <a:moveTo>
                    <a:pt x="6350" y="104140"/>
                  </a:moveTo>
                  <a:lnTo>
                    <a:pt x="0" y="104140"/>
                  </a:lnTo>
                  <a:lnTo>
                    <a:pt x="0" y="110489"/>
                  </a:lnTo>
                  <a:lnTo>
                    <a:pt x="6350" y="110489"/>
                  </a:lnTo>
                  <a:lnTo>
                    <a:pt x="6350" y="104140"/>
                  </a:lnTo>
                  <a:close/>
                </a:path>
                <a:path w="6350" h="648970">
                  <a:moveTo>
                    <a:pt x="6350" y="110490"/>
                  </a:moveTo>
                  <a:lnTo>
                    <a:pt x="0" y="110490"/>
                  </a:lnTo>
                  <a:lnTo>
                    <a:pt x="0" y="116839"/>
                  </a:lnTo>
                  <a:lnTo>
                    <a:pt x="6350" y="116839"/>
                  </a:lnTo>
                  <a:lnTo>
                    <a:pt x="6350" y="110490"/>
                  </a:lnTo>
                  <a:close/>
                </a:path>
                <a:path w="6350" h="648970">
                  <a:moveTo>
                    <a:pt x="6350" y="116840"/>
                  </a:moveTo>
                  <a:lnTo>
                    <a:pt x="0" y="116840"/>
                  </a:lnTo>
                  <a:lnTo>
                    <a:pt x="0" y="123189"/>
                  </a:lnTo>
                  <a:lnTo>
                    <a:pt x="6350" y="123189"/>
                  </a:lnTo>
                  <a:lnTo>
                    <a:pt x="6350" y="116840"/>
                  </a:lnTo>
                  <a:close/>
                </a:path>
                <a:path w="6350" h="648970">
                  <a:moveTo>
                    <a:pt x="6350" y="123190"/>
                  </a:moveTo>
                  <a:lnTo>
                    <a:pt x="0" y="123190"/>
                  </a:lnTo>
                  <a:lnTo>
                    <a:pt x="0" y="129539"/>
                  </a:lnTo>
                  <a:lnTo>
                    <a:pt x="6350" y="129539"/>
                  </a:lnTo>
                  <a:lnTo>
                    <a:pt x="6350" y="123190"/>
                  </a:lnTo>
                  <a:close/>
                </a:path>
                <a:path w="6350" h="648970">
                  <a:moveTo>
                    <a:pt x="6350" y="129540"/>
                  </a:moveTo>
                  <a:lnTo>
                    <a:pt x="0" y="129540"/>
                  </a:lnTo>
                  <a:lnTo>
                    <a:pt x="0" y="135889"/>
                  </a:lnTo>
                  <a:lnTo>
                    <a:pt x="6350" y="135889"/>
                  </a:lnTo>
                  <a:lnTo>
                    <a:pt x="6350" y="129540"/>
                  </a:lnTo>
                  <a:close/>
                </a:path>
                <a:path w="6350" h="648970">
                  <a:moveTo>
                    <a:pt x="6350" y="135890"/>
                  </a:moveTo>
                  <a:lnTo>
                    <a:pt x="0" y="135890"/>
                  </a:lnTo>
                  <a:lnTo>
                    <a:pt x="0" y="142239"/>
                  </a:lnTo>
                  <a:lnTo>
                    <a:pt x="6350" y="142239"/>
                  </a:lnTo>
                  <a:lnTo>
                    <a:pt x="6350" y="135890"/>
                  </a:lnTo>
                  <a:close/>
                </a:path>
                <a:path w="6350" h="648970">
                  <a:moveTo>
                    <a:pt x="6350" y="142240"/>
                  </a:moveTo>
                  <a:lnTo>
                    <a:pt x="0" y="142240"/>
                  </a:lnTo>
                  <a:lnTo>
                    <a:pt x="0" y="148589"/>
                  </a:lnTo>
                  <a:lnTo>
                    <a:pt x="6350" y="148589"/>
                  </a:lnTo>
                  <a:lnTo>
                    <a:pt x="6350" y="142240"/>
                  </a:lnTo>
                  <a:close/>
                </a:path>
                <a:path w="6350" h="648970">
                  <a:moveTo>
                    <a:pt x="6350" y="148590"/>
                  </a:moveTo>
                  <a:lnTo>
                    <a:pt x="0" y="148590"/>
                  </a:lnTo>
                  <a:lnTo>
                    <a:pt x="0" y="154939"/>
                  </a:lnTo>
                  <a:lnTo>
                    <a:pt x="6350" y="154939"/>
                  </a:lnTo>
                  <a:lnTo>
                    <a:pt x="6350" y="148590"/>
                  </a:lnTo>
                  <a:close/>
                </a:path>
                <a:path w="6350" h="648970">
                  <a:moveTo>
                    <a:pt x="6350" y="154940"/>
                  </a:moveTo>
                  <a:lnTo>
                    <a:pt x="0" y="154940"/>
                  </a:lnTo>
                  <a:lnTo>
                    <a:pt x="0" y="161289"/>
                  </a:lnTo>
                  <a:lnTo>
                    <a:pt x="6350" y="161289"/>
                  </a:lnTo>
                  <a:lnTo>
                    <a:pt x="6350" y="154940"/>
                  </a:lnTo>
                  <a:close/>
                </a:path>
                <a:path w="6350" h="648970">
                  <a:moveTo>
                    <a:pt x="6350" y="161290"/>
                  </a:moveTo>
                  <a:lnTo>
                    <a:pt x="0" y="161290"/>
                  </a:lnTo>
                  <a:lnTo>
                    <a:pt x="0" y="167639"/>
                  </a:lnTo>
                  <a:lnTo>
                    <a:pt x="6350" y="167639"/>
                  </a:lnTo>
                  <a:lnTo>
                    <a:pt x="6350" y="161290"/>
                  </a:lnTo>
                  <a:close/>
                </a:path>
                <a:path w="6350" h="648970">
                  <a:moveTo>
                    <a:pt x="6350" y="167640"/>
                  </a:moveTo>
                  <a:lnTo>
                    <a:pt x="0" y="167640"/>
                  </a:lnTo>
                  <a:lnTo>
                    <a:pt x="0" y="173989"/>
                  </a:lnTo>
                  <a:lnTo>
                    <a:pt x="6350" y="173989"/>
                  </a:lnTo>
                  <a:lnTo>
                    <a:pt x="6350" y="167640"/>
                  </a:lnTo>
                  <a:close/>
                </a:path>
                <a:path w="6350" h="648970">
                  <a:moveTo>
                    <a:pt x="6350" y="173990"/>
                  </a:moveTo>
                  <a:lnTo>
                    <a:pt x="0" y="173990"/>
                  </a:lnTo>
                  <a:lnTo>
                    <a:pt x="0" y="180339"/>
                  </a:lnTo>
                  <a:lnTo>
                    <a:pt x="6350" y="180339"/>
                  </a:lnTo>
                  <a:lnTo>
                    <a:pt x="6350" y="173990"/>
                  </a:lnTo>
                  <a:close/>
                </a:path>
                <a:path w="6350" h="648970">
                  <a:moveTo>
                    <a:pt x="6350" y="180340"/>
                  </a:moveTo>
                  <a:lnTo>
                    <a:pt x="0" y="180340"/>
                  </a:lnTo>
                  <a:lnTo>
                    <a:pt x="0" y="186689"/>
                  </a:lnTo>
                  <a:lnTo>
                    <a:pt x="6350" y="186689"/>
                  </a:lnTo>
                  <a:lnTo>
                    <a:pt x="6350" y="180340"/>
                  </a:lnTo>
                  <a:close/>
                </a:path>
                <a:path w="6350" h="648970">
                  <a:moveTo>
                    <a:pt x="6350" y="186690"/>
                  </a:moveTo>
                  <a:lnTo>
                    <a:pt x="0" y="186690"/>
                  </a:lnTo>
                  <a:lnTo>
                    <a:pt x="0" y="191769"/>
                  </a:lnTo>
                  <a:lnTo>
                    <a:pt x="6350" y="191769"/>
                  </a:lnTo>
                  <a:lnTo>
                    <a:pt x="6350" y="186690"/>
                  </a:lnTo>
                  <a:close/>
                </a:path>
                <a:path w="6350" h="648970">
                  <a:moveTo>
                    <a:pt x="6350" y="191770"/>
                  </a:moveTo>
                  <a:lnTo>
                    <a:pt x="0" y="191770"/>
                  </a:lnTo>
                  <a:lnTo>
                    <a:pt x="0" y="198119"/>
                  </a:lnTo>
                  <a:lnTo>
                    <a:pt x="6350" y="198119"/>
                  </a:lnTo>
                  <a:lnTo>
                    <a:pt x="6350" y="191770"/>
                  </a:lnTo>
                  <a:close/>
                </a:path>
                <a:path w="6350" h="648970">
                  <a:moveTo>
                    <a:pt x="6350" y="198120"/>
                  </a:moveTo>
                  <a:lnTo>
                    <a:pt x="0" y="198120"/>
                  </a:lnTo>
                  <a:lnTo>
                    <a:pt x="0" y="205739"/>
                  </a:lnTo>
                  <a:lnTo>
                    <a:pt x="6350" y="205739"/>
                  </a:lnTo>
                  <a:lnTo>
                    <a:pt x="6350" y="198120"/>
                  </a:lnTo>
                  <a:close/>
                </a:path>
                <a:path w="6350" h="648970">
                  <a:moveTo>
                    <a:pt x="6350" y="205740"/>
                  </a:moveTo>
                  <a:lnTo>
                    <a:pt x="0" y="205740"/>
                  </a:lnTo>
                  <a:lnTo>
                    <a:pt x="0" y="212089"/>
                  </a:lnTo>
                  <a:lnTo>
                    <a:pt x="6350" y="212089"/>
                  </a:lnTo>
                  <a:lnTo>
                    <a:pt x="6350" y="205740"/>
                  </a:lnTo>
                  <a:close/>
                </a:path>
                <a:path w="6350" h="648970">
                  <a:moveTo>
                    <a:pt x="6350" y="212090"/>
                  </a:moveTo>
                  <a:lnTo>
                    <a:pt x="0" y="212090"/>
                  </a:lnTo>
                  <a:lnTo>
                    <a:pt x="0" y="218439"/>
                  </a:lnTo>
                  <a:lnTo>
                    <a:pt x="6350" y="218439"/>
                  </a:lnTo>
                  <a:lnTo>
                    <a:pt x="6350" y="212090"/>
                  </a:lnTo>
                  <a:close/>
                </a:path>
                <a:path w="6350" h="648970">
                  <a:moveTo>
                    <a:pt x="6350" y="218440"/>
                  </a:moveTo>
                  <a:lnTo>
                    <a:pt x="0" y="218440"/>
                  </a:lnTo>
                  <a:lnTo>
                    <a:pt x="0" y="224789"/>
                  </a:lnTo>
                  <a:lnTo>
                    <a:pt x="6350" y="224789"/>
                  </a:lnTo>
                  <a:lnTo>
                    <a:pt x="6350" y="218440"/>
                  </a:lnTo>
                  <a:close/>
                </a:path>
                <a:path w="6350" h="648970">
                  <a:moveTo>
                    <a:pt x="6350" y="224790"/>
                  </a:moveTo>
                  <a:lnTo>
                    <a:pt x="0" y="224790"/>
                  </a:lnTo>
                  <a:lnTo>
                    <a:pt x="0" y="231139"/>
                  </a:lnTo>
                  <a:lnTo>
                    <a:pt x="6350" y="231139"/>
                  </a:lnTo>
                  <a:lnTo>
                    <a:pt x="6350" y="224790"/>
                  </a:lnTo>
                  <a:close/>
                </a:path>
                <a:path w="6350" h="648970">
                  <a:moveTo>
                    <a:pt x="6350" y="231140"/>
                  </a:moveTo>
                  <a:lnTo>
                    <a:pt x="0" y="231140"/>
                  </a:lnTo>
                  <a:lnTo>
                    <a:pt x="0" y="237489"/>
                  </a:lnTo>
                  <a:lnTo>
                    <a:pt x="6350" y="237489"/>
                  </a:lnTo>
                  <a:lnTo>
                    <a:pt x="6350" y="231140"/>
                  </a:lnTo>
                  <a:close/>
                </a:path>
                <a:path w="6350" h="648970">
                  <a:moveTo>
                    <a:pt x="6350" y="237490"/>
                  </a:moveTo>
                  <a:lnTo>
                    <a:pt x="0" y="237490"/>
                  </a:lnTo>
                  <a:lnTo>
                    <a:pt x="0" y="242569"/>
                  </a:lnTo>
                  <a:lnTo>
                    <a:pt x="6350" y="242569"/>
                  </a:lnTo>
                  <a:lnTo>
                    <a:pt x="6350" y="237490"/>
                  </a:lnTo>
                  <a:close/>
                </a:path>
                <a:path w="6350" h="648970">
                  <a:moveTo>
                    <a:pt x="6350" y="242570"/>
                  </a:moveTo>
                  <a:lnTo>
                    <a:pt x="0" y="242570"/>
                  </a:lnTo>
                  <a:lnTo>
                    <a:pt x="0" y="248919"/>
                  </a:lnTo>
                  <a:lnTo>
                    <a:pt x="6350" y="248919"/>
                  </a:lnTo>
                  <a:lnTo>
                    <a:pt x="6350" y="242570"/>
                  </a:lnTo>
                  <a:close/>
                </a:path>
                <a:path w="6350" h="648970">
                  <a:moveTo>
                    <a:pt x="6350" y="248920"/>
                  </a:moveTo>
                  <a:lnTo>
                    <a:pt x="0" y="248920"/>
                  </a:lnTo>
                  <a:lnTo>
                    <a:pt x="0" y="256539"/>
                  </a:lnTo>
                  <a:lnTo>
                    <a:pt x="6350" y="256539"/>
                  </a:lnTo>
                  <a:lnTo>
                    <a:pt x="6350" y="248920"/>
                  </a:lnTo>
                  <a:close/>
                </a:path>
                <a:path w="6350" h="648970">
                  <a:moveTo>
                    <a:pt x="6350" y="256540"/>
                  </a:moveTo>
                  <a:lnTo>
                    <a:pt x="0" y="256540"/>
                  </a:lnTo>
                  <a:lnTo>
                    <a:pt x="0" y="269239"/>
                  </a:lnTo>
                  <a:lnTo>
                    <a:pt x="6350" y="269239"/>
                  </a:lnTo>
                  <a:lnTo>
                    <a:pt x="6350" y="256540"/>
                  </a:lnTo>
                  <a:close/>
                </a:path>
                <a:path w="6350" h="648970">
                  <a:moveTo>
                    <a:pt x="6350" y="269240"/>
                  </a:moveTo>
                  <a:lnTo>
                    <a:pt x="0" y="269240"/>
                  </a:lnTo>
                  <a:lnTo>
                    <a:pt x="0" y="313689"/>
                  </a:lnTo>
                  <a:lnTo>
                    <a:pt x="6350" y="313689"/>
                  </a:lnTo>
                  <a:lnTo>
                    <a:pt x="6350" y="269240"/>
                  </a:lnTo>
                  <a:close/>
                </a:path>
                <a:path w="6350" h="648970">
                  <a:moveTo>
                    <a:pt x="6350" y="313690"/>
                  </a:moveTo>
                  <a:lnTo>
                    <a:pt x="0" y="313690"/>
                  </a:lnTo>
                  <a:lnTo>
                    <a:pt x="0" y="440689"/>
                  </a:lnTo>
                  <a:lnTo>
                    <a:pt x="6350" y="440689"/>
                  </a:lnTo>
                  <a:lnTo>
                    <a:pt x="6350" y="313690"/>
                  </a:lnTo>
                  <a:close/>
                </a:path>
                <a:path w="6350" h="648970">
                  <a:moveTo>
                    <a:pt x="6350" y="440690"/>
                  </a:moveTo>
                  <a:lnTo>
                    <a:pt x="0" y="440690"/>
                  </a:lnTo>
                  <a:lnTo>
                    <a:pt x="0" y="445769"/>
                  </a:lnTo>
                  <a:lnTo>
                    <a:pt x="6350" y="445769"/>
                  </a:lnTo>
                  <a:lnTo>
                    <a:pt x="6350" y="440690"/>
                  </a:lnTo>
                  <a:close/>
                </a:path>
                <a:path w="6350" h="648970">
                  <a:moveTo>
                    <a:pt x="6350" y="445770"/>
                  </a:moveTo>
                  <a:lnTo>
                    <a:pt x="0" y="445770"/>
                  </a:lnTo>
                  <a:lnTo>
                    <a:pt x="0" y="453389"/>
                  </a:lnTo>
                  <a:lnTo>
                    <a:pt x="6350" y="453389"/>
                  </a:lnTo>
                  <a:lnTo>
                    <a:pt x="6350" y="445770"/>
                  </a:lnTo>
                  <a:close/>
                </a:path>
                <a:path w="6350" h="648970">
                  <a:moveTo>
                    <a:pt x="6350" y="453390"/>
                  </a:moveTo>
                  <a:lnTo>
                    <a:pt x="0" y="453390"/>
                  </a:lnTo>
                  <a:lnTo>
                    <a:pt x="0" y="459739"/>
                  </a:lnTo>
                  <a:lnTo>
                    <a:pt x="6350" y="459739"/>
                  </a:lnTo>
                  <a:lnTo>
                    <a:pt x="6350" y="453390"/>
                  </a:lnTo>
                  <a:close/>
                </a:path>
                <a:path w="6350" h="648970">
                  <a:moveTo>
                    <a:pt x="6350" y="459740"/>
                  </a:moveTo>
                  <a:lnTo>
                    <a:pt x="0" y="459740"/>
                  </a:lnTo>
                  <a:lnTo>
                    <a:pt x="0" y="466089"/>
                  </a:lnTo>
                  <a:lnTo>
                    <a:pt x="6350" y="466089"/>
                  </a:lnTo>
                  <a:lnTo>
                    <a:pt x="6350" y="459740"/>
                  </a:lnTo>
                  <a:close/>
                </a:path>
                <a:path w="6350" h="648970">
                  <a:moveTo>
                    <a:pt x="6350" y="466090"/>
                  </a:moveTo>
                  <a:lnTo>
                    <a:pt x="0" y="466090"/>
                  </a:lnTo>
                  <a:lnTo>
                    <a:pt x="0" y="472439"/>
                  </a:lnTo>
                  <a:lnTo>
                    <a:pt x="6350" y="472439"/>
                  </a:lnTo>
                  <a:lnTo>
                    <a:pt x="6350" y="466090"/>
                  </a:lnTo>
                  <a:close/>
                </a:path>
                <a:path w="6350" h="648970">
                  <a:moveTo>
                    <a:pt x="6350" y="472440"/>
                  </a:moveTo>
                  <a:lnTo>
                    <a:pt x="0" y="472440"/>
                  </a:lnTo>
                  <a:lnTo>
                    <a:pt x="0" y="478789"/>
                  </a:lnTo>
                  <a:lnTo>
                    <a:pt x="6350" y="478789"/>
                  </a:lnTo>
                  <a:lnTo>
                    <a:pt x="6350" y="472440"/>
                  </a:lnTo>
                  <a:close/>
                </a:path>
                <a:path w="6350" h="648970">
                  <a:moveTo>
                    <a:pt x="6350" y="478790"/>
                  </a:moveTo>
                  <a:lnTo>
                    <a:pt x="0" y="478790"/>
                  </a:lnTo>
                  <a:lnTo>
                    <a:pt x="0" y="485139"/>
                  </a:lnTo>
                  <a:lnTo>
                    <a:pt x="6350" y="485139"/>
                  </a:lnTo>
                  <a:lnTo>
                    <a:pt x="6350" y="478790"/>
                  </a:lnTo>
                  <a:close/>
                </a:path>
                <a:path w="6350" h="648970">
                  <a:moveTo>
                    <a:pt x="6350" y="485140"/>
                  </a:moveTo>
                  <a:lnTo>
                    <a:pt x="0" y="485140"/>
                  </a:lnTo>
                  <a:lnTo>
                    <a:pt x="0" y="491489"/>
                  </a:lnTo>
                  <a:lnTo>
                    <a:pt x="6350" y="491489"/>
                  </a:lnTo>
                  <a:lnTo>
                    <a:pt x="6350" y="485140"/>
                  </a:lnTo>
                  <a:close/>
                </a:path>
                <a:path w="6350" h="648970">
                  <a:moveTo>
                    <a:pt x="6350" y="491490"/>
                  </a:moveTo>
                  <a:lnTo>
                    <a:pt x="0" y="491490"/>
                  </a:lnTo>
                  <a:lnTo>
                    <a:pt x="0" y="497839"/>
                  </a:lnTo>
                  <a:lnTo>
                    <a:pt x="6350" y="497839"/>
                  </a:lnTo>
                  <a:lnTo>
                    <a:pt x="6350" y="491490"/>
                  </a:lnTo>
                  <a:close/>
                </a:path>
                <a:path w="6350" h="648970">
                  <a:moveTo>
                    <a:pt x="6350" y="497840"/>
                  </a:moveTo>
                  <a:lnTo>
                    <a:pt x="0" y="497840"/>
                  </a:lnTo>
                  <a:lnTo>
                    <a:pt x="0" y="504189"/>
                  </a:lnTo>
                  <a:lnTo>
                    <a:pt x="6350" y="504189"/>
                  </a:lnTo>
                  <a:lnTo>
                    <a:pt x="6350" y="497840"/>
                  </a:lnTo>
                  <a:close/>
                </a:path>
                <a:path w="6350" h="648970">
                  <a:moveTo>
                    <a:pt x="6350" y="504190"/>
                  </a:moveTo>
                  <a:lnTo>
                    <a:pt x="0" y="504190"/>
                  </a:lnTo>
                  <a:lnTo>
                    <a:pt x="0" y="510539"/>
                  </a:lnTo>
                  <a:lnTo>
                    <a:pt x="6350" y="510539"/>
                  </a:lnTo>
                  <a:lnTo>
                    <a:pt x="6350" y="504190"/>
                  </a:lnTo>
                  <a:close/>
                </a:path>
                <a:path w="6350" h="648970">
                  <a:moveTo>
                    <a:pt x="6350" y="510540"/>
                  </a:moveTo>
                  <a:lnTo>
                    <a:pt x="0" y="510540"/>
                  </a:lnTo>
                  <a:lnTo>
                    <a:pt x="0" y="516889"/>
                  </a:lnTo>
                  <a:lnTo>
                    <a:pt x="6350" y="516889"/>
                  </a:lnTo>
                  <a:lnTo>
                    <a:pt x="6350" y="510540"/>
                  </a:lnTo>
                  <a:close/>
                </a:path>
                <a:path w="6350" h="648970">
                  <a:moveTo>
                    <a:pt x="6350" y="516890"/>
                  </a:moveTo>
                  <a:lnTo>
                    <a:pt x="0" y="516890"/>
                  </a:lnTo>
                  <a:lnTo>
                    <a:pt x="0" y="523239"/>
                  </a:lnTo>
                  <a:lnTo>
                    <a:pt x="6350" y="523239"/>
                  </a:lnTo>
                  <a:lnTo>
                    <a:pt x="6350" y="516890"/>
                  </a:lnTo>
                  <a:close/>
                </a:path>
                <a:path w="6350" h="648970">
                  <a:moveTo>
                    <a:pt x="6350" y="523240"/>
                  </a:moveTo>
                  <a:lnTo>
                    <a:pt x="0" y="523240"/>
                  </a:lnTo>
                  <a:lnTo>
                    <a:pt x="0" y="529589"/>
                  </a:lnTo>
                  <a:lnTo>
                    <a:pt x="6350" y="529589"/>
                  </a:lnTo>
                  <a:lnTo>
                    <a:pt x="6350" y="523240"/>
                  </a:lnTo>
                  <a:close/>
                </a:path>
                <a:path w="6350" h="648970">
                  <a:moveTo>
                    <a:pt x="6350" y="529590"/>
                  </a:moveTo>
                  <a:lnTo>
                    <a:pt x="0" y="529590"/>
                  </a:lnTo>
                  <a:lnTo>
                    <a:pt x="0" y="535939"/>
                  </a:lnTo>
                  <a:lnTo>
                    <a:pt x="6350" y="535939"/>
                  </a:lnTo>
                  <a:lnTo>
                    <a:pt x="6350" y="529590"/>
                  </a:lnTo>
                  <a:close/>
                </a:path>
                <a:path w="6350" h="648970">
                  <a:moveTo>
                    <a:pt x="6350" y="535940"/>
                  </a:moveTo>
                  <a:lnTo>
                    <a:pt x="0" y="535940"/>
                  </a:lnTo>
                  <a:lnTo>
                    <a:pt x="0" y="542289"/>
                  </a:lnTo>
                  <a:lnTo>
                    <a:pt x="6350" y="542289"/>
                  </a:lnTo>
                  <a:lnTo>
                    <a:pt x="6350" y="535940"/>
                  </a:lnTo>
                  <a:close/>
                </a:path>
                <a:path w="6350" h="648970">
                  <a:moveTo>
                    <a:pt x="6350" y="542290"/>
                  </a:moveTo>
                  <a:lnTo>
                    <a:pt x="0" y="542290"/>
                  </a:lnTo>
                  <a:lnTo>
                    <a:pt x="0" y="548639"/>
                  </a:lnTo>
                  <a:lnTo>
                    <a:pt x="6350" y="548639"/>
                  </a:lnTo>
                  <a:lnTo>
                    <a:pt x="6350" y="542290"/>
                  </a:lnTo>
                  <a:close/>
                </a:path>
                <a:path w="6350" h="648970">
                  <a:moveTo>
                    <a:pt x="6350" y="548640"/>
                  </a:moveTo>
                  <a:lnTo>
                    <a:pt x="0" y="548640"/>
                  </a:lnTo>
                  <a:lnTo>
                    <a:pt x="0" y="554989"/>
                  </a:lnTo>
                  <a:lnTo>
                    <a:pt x="6350" y="554989"/>
                  </a:lnTo>
                  <a:lnTo>
                    <a:pt x="6350" y="548640"/>
                  </a:lnTo>
                  <a:close/>
                </a:path>
                <a:path w="6350" h="648970">
                  <a:moveTo>
                    <a:pt x="6350" y="554990"/>
                  </a:moveTo>
                  <a:lnTo>
                    <a:pt x="0" y="554990"/>
                  </a:lnTo>
                  <a:lnTo>
                    <a:pt x="0" y="561339"/>
                  </a:lnTo>
                  <a:lnTo>
                    <a:pt x="6350" y="561339"/>
                  </a:lnTo>
                  <a:lnTo>
                    <a:pt x="6350" y="554990"/>
                  </a:lnTo>
                  <a:close/>
                </a:path>
                <a:path w="6350" h="648970">
                  <a:moveTo>
                    <a:pt x="6350" y="561340"/>
                  </a:moveTo>
                  <a:lnTo>
                    <a:pt x="0" y="561340"/>
                  </a:lnTo>
                  <a:lnTo>
                    <a:pt x="0" y="567689"/>
                  </a:lnTo>
                  <a:lnTo>
                    <a:pt x="6350" y="567689"/>
                  </a:lnTo>
                  <a:lnTo>
                    <a:pt x="6350" y="561340"/>
                  </a:lnTo>
                  <a:close/>
                </a:path>
                <a:path w="6350" h="648970">
                  <a:moveTo>
                    <a:pt x="6350" y="567690"/>
                  </a:moveTo>
                  <a:lnTo>
                    <a:pt x="0" y="567690"/>
                  </a:lnTo>
                  <a:lnTo>
                    <a:pt x="0" y="574039"/>
                  </a:lnTo>
                  <a:lnTo>
                    <a:pt x="6350" y="574039"/>
                  </a:lnTo>
                  <a:lnTo>
                    <a:pt x="6350" y="567690"/>
                  </a:lnTo>
                  <a:close/>
                </a:path>
                <a:path w="6350" h="648970">
                  <a:moveTo>
                    <a:pt x="6350" y="574040"/>
                  </a:moveTo>
                  <a:lnTo>
                    <a:pt x="0" y="574040"/>
                  </a:lnTo>
                  <a:lnTo>
                    <a:pt x="0" y="580389"/>
                  </a:lnTo>
                  <a:lnTo>
                    <a:pt x="6350" y="580389"/>
                  </a:lnTo>
                  <a:lnTo>
                    <a:pt x="6350" y="574040"/>
                  </a:lnTo>
                  <a:close/>
                </a:path>
                <a:path w="6350" h="648970">
                  <a:moveTo>
                    <a:pt x="6350" y="580390"/>
                  </a:moveTo>
                  <a:lnTo>
                    <a:pt x="0" y="580390"/>
                  </a:lnTo>
                  <a:lnTo>
                    <a:pt x="0" y="586739"/>
                  </a:lnTo>
                  <a:lnTo>
                    <a:pt x="6350" y="586739"/>
                  </a:lnTo>
                  <a:lnTo>
                    <a:pt x="6350" y="580390"/>
                  </a:lnTo>
                  <a:close/>
                </a:path>
                <a:path w="6350" h="648970">
                  <a:moveTo>
                    <a:pt x="6350" y="586740"/>
                  </a:moveTo>
                  <a:lnTo>
                    <a:pt x="0" y="586740"/>
                  </a:lnTo>
                  <a:lnTo>
                    <a:pt x="0" y="593089"/>
                  </a:lnTo>
                  <a:lnTo>
                    <a:pt x="6350" y="593089"/>
                  </a:lnTo>
                  <a:lnTo>
                    <a:pt x="6350" y="586740"/>
                  </a:lnTo>
                  <a:close/>
                </a:path>
                <a:path w="6350" h="648970">
                  <a:moveTo>
                    <a:pt x="6350" y="593090"/>
                  </a:moveTo>
                  <a:lnTo>
                    <a:pt x="0" y="593090"/>
                  </a:lnTo>
                  <a:lnTo>
                    <a:pt x="0" y="599439"/>
                  </a:lnTo>
                  <a:lnTo>
                    <a:pt x="6350" y="599439"/>
                  </a:lnTo>
                  <a:lnTo>
                    <a:pt x="6350" y="593090"/>
                  </a:lnTo>
                  <a:close/>
                </a:path>
                <a:path w="6350" h="648970">
                  <a:moveTo>
                    <a:pt x="6350" y="599440"/>
                  </a:moveTo>
                  <a:lnTo>
                    <a:pt x="0" y="599440"/>
                  </a:lnTo>
                  <a:lnTo>
                    <a:pt x="0" y="605789"/>
                  </a:lnTo>
                  <a:lnTo>
                    <a:pt x="6350" y="605789"/>
                  </a:lnTo>
                  <a:lnTo>
                    <a:pt x="6350" y="599440"/>
                  </a:lnTo>
                  <a:close/>
                </a:path>
                <a:path w="6350" h="648970">
                  <a:moveTo>
                    <a:pt x="6350" y="605790"/>
                  </a:moveTo>
                  <a:lnTo>
                    <a:pt x="0" y="605790"/>
                  </a:lnTo>
                  <a:lnTo>
                    <a:pt x="0" y="612139"/>
                  </a:lnTo>
                  <a:lnTo>
                    <a:pt x="6350" y="612139"/>
                  </a:lnTo>
                  <a:lnTo>
                    <a:pt x="6350" y="605790"/>
                  </a:lnTo>
                  <a:close/>
                </a:path>
                <a:path w="6350" h="648970">
                  <a:moveTo>
                    <a:pt x="6350" y="612140"/>
                  </a:moveTo>
                  <a:lnTo>
                    <a:pt x="0" y="612140"/>
                  </a:lnTo>
                  <a:lnTo>
                    <a:pt x="0" y="618489"/>
                  </a:lnTo>
                  <a:lnTo>
                    <a:pt x="6350" y="618489"/>
                  </a:lnTo>
                  <a:lnTo>
                    <a:pt x="6350" y="612140"/>
                  </a:lnTo>
                  <a:close/>
                </a:path>
                <a:path w="6350" h="648970">
                  <a:moveTo>
                    <a:pt x="6350" y="618490"/>
                  </a:moveTo>
                  <a:lnTo>
                    <a:pt x="0" y="618490"/>
                  </a:lnTo>
                  <a:lnTo>
                    <a:pt x="0" y="624839"/>
                  </a:lnTo>
                  <a:lnTo>
                    <a:pt x="6350" y="624839"/>
                  </a:lnTo>
                  <a:lnTo>
                    <a:pt x="6350" y="618490"/>
                  </a:lnTo>
                  <a:close/>
                </a:path>
                <a:path w="6350" h="648970">
                  <a:moveTo>
                    <a:pt x="6350" y="624840"/>
                  </a:moveTo>
                  <a:lnTo>
                    <a:pt x="0" y="624840"/>
                  </a:lnTo>
                  <a:lnTo>
                    <a:pt x="0" y="631189"/>
                  </a:lnTo>
                  <a:lnTo>
                    <a:pt x="6350" y="631189"/>
                  </a:lnTo>
                  <a:lnTo>
                    <a:pt x="6350" y="624840"/>
                  </a:lnTo>
                  <a:close/>
                </a:path>
                <a:path w="6350" h="648970">
                  <a:moveTo>
                    <a:pt x="6350" y="631190"/>
                  </a:moveTo>
                  <a:lnTo>
                    <a:pt x="0" y="631190"/>
                  </a:lnTo>
                  <a:lnTo>
                    <a:pt x="0" y="637539"/>
                  </a:lnTo>
                  <a:lnTo>
                    <a:pt x="6350" y="637539"/>
                  </a:lnTo>
                  <a:lnTo>
                    <a:pt x="6350" y="631190"/>
                  </a:lnTo>
                  <a:close/>
                </a:path>
                <a:path w="6350" h="648970">
                  <a:moveTo>
                    <a:pt x="6350" y="637540"/>
                  </a:moveTo>
                  <a:lnTo>
                    <a:pt x="0" y="637540"/>
                  </a:lnTo>
                  <a:lnTo>
                    <a:pt x="0" y="643889"/>
                  </a:lnTo>
                  <a:lnTo>
                    <a:pt x="6350" y="643889"/>
                  </a:lnTo>
                  <a:lnTo>
                    <a:pt x="6350" y="637540"/>
                  </a:lnTo>
                  <a:close/>
                </a:path>
                <a:path w="6350" h="648970">
                  <a:moveTo>
                    <a:pt x="6350" y="643890"/>
                  </a:moveTo>
                  <a:lnTo>
                    <a:pt x="0" y="643890"/>
                  </a:lnTo>
                  <a:lnTo>
                    <a:pt x="0" y="647700"/>
                  </a:lnTo>
                  <a:lnTo>
                    <a:pt x="2540" y="647700"/>
                  </a:lnTo>
                  <a:lnTo>
                    <a:pt x="2540" y="648969"/>
                  </a:lnTo>
                  <a:lnTo>
                    <a:pt x="6350" y="648969"/>
                  </a:lnTo>
                  <a:lnTo>
                    <a:pt x="6350" y="643890"/>
                  </a:lnTo>
                  <a:close/>
                </a:path>
              </a:pathLst>
            </a:custGeom>
            <a:solidFill>
              <a:srgbClr val="2400F9"/>
            </a:solidFill>
          </p:spPr>
          <p:txBody>
            <a:bodyPr bIns="0" lIns="0" rIns="0" rtlCol="0" tIns="0" wrap="square"/>
            <a:p/>
          </p:txBody>
        </p:sp>
        <p:sp>
          <p:nvSpPr>
            <p:cNvPr id="1049466" name="object 760"/>
            <p:cNvSpPr/>
            <p:nvPr/>
          </p:nvSpPr>
          <p:spPr>
            <a:xfrm>
              <a:off x="2992120" y="4498339"/>
              <a:ext cx="7620" cy="643890"/>
            </a:xfrm>
            <a:custGeom>
              <a:avLst/>
              <a:ahLst/>
              <a:rect l="l" t="t" r="r" b="b"/>
              <a:pathLst>
                <a:path w="7619" h="643889">
                  <a:moveTo>
                    <a:pt x="7619" y="0"/>
                  </a:moveTo>
                  <a:lnTo>
                    <a:pt x="5080" y="0"/>
                  </a:lnTo>
                  <a:lnTo>
                    <a:pt x="5080" y="1269"/>
                  </a:lnTo>
                  <a:lnTo>
                    <a:pt x="2540" y="1269"/>
                  </a:lnTo>
                  <a:lnTo>
                    <a:pt x="2540" y="2539"/>
                  </a:lnTo>
                  <a:lnTo>
                    <a:pt x="0" y="2539"/>
                  </a:lnTo>
                  <a:lnTo>
                    <a:pt x="0" y="6349"/>
                  </a:lnTo>
                  <a:lnTo>
                    <a:pt x="7619" y="6349"/>
                  </a:lnTo>
                  <a:lnTo>
                    <a:pt x="7619" y="0"/>
                  </a:lnTo>
                  <a:close/>
                </a:path>
                <a:path w="7619" h="643889">
                  <a:moveTo>
                    <a:pt x="7619" y="6349"/>
                  </a:moveTo>
                  <a:lnTo>
                    <a:pt x="0" y="6349"/>
                  </a:lnTo>
                  <a:lnTo>
                    <a:pt x="0" y="12699"/>
                  </a:lnTo>
                  <a:lnTo>
                    <a:pt x="7619" y="12699"/>
                  </a:lnTo>
                  <a:lnTo>
                    <a:pt x="7619" y="6349"/>
                  </a:lnTo>
                  <a:close/>
                </a:path>
                <a:path w="7619" h="643889">
                  <a:moveTo>
                    <a:pt x="7619" y="12699"/>
                  </a:moveTo>
                  <a:lnTo>
                    <a:pt x="0" y="12699"/>
                  </a:lnTo>
                  <a:lnTo>
                    <a:pt x="0" y="19049"/>
                  </a:lnTo>
                  <a:lnTo>
                    <a:pt x="7619" y="19049"/>
                  </a:lnTo>
                  <a:lnTo>
                    <a:pt x="7619" y="12699"/>
                  </a:lnTo>
                  <a:close/>
                </a:path>
                <a:path w="7619" h="643889">
                  <a:moveTo>
                    <a:pt x="7619" y="19049"/>
                  </a:moveTo>
                  <a:lnTo>
                    <a:pt x="0" y="19049"/>
                  </a:lnTo>
                  <a:lnTo>
                    <a:pt x="0" y="25399"/>
                  </a:lnTo>
                  <a:lnTo>
                    <a:pt x="7619" y="25399"/>
                  </a:lnTo>
                  <a:lnTo>
                    <a:pt x="7619" y="19049"/>
                  </a:lnTo>
                  <a:close/>
                </a:path>
                <a:path w="7619" h="643889">
                  <a:moveTo>
                    <a:pt x="7619" y="25399"/>
                  </a:moveTo>
                  <a:lnTo>
                    <a:pt x="0" y="25399"/>
                  </a:lnTo>
                  <a:lnTo>
                    <a:pt x="0" y="31749"/>
                  </a:lnTo>
                  <a:lnTo>
                    <a:pt x="7619" y="31749"/>
                  </a:lnTo>
                  <a:lnTo>
                    <a:pt x="7619" y="25399"/>
                  </a:lnTo>
                  <a:close/>
                </a:path>
                <a:path w="7619" h="643889">
                  <a:moveTo>
                    <a:pt x="7619" y="31749"/>
                  </a:moveTo>
                  <a:lnTo>
                    <a:pt x="0" y="31749"/>
                  </a:lnTo>
                  <a:lnTo>
                    <a:pt x="0" y="38099"/>
                  </a:lnTo>
                  <a:lnTo>
                    <a:pt x="7619" y="38099"/>
                  </a:lnTo>
                  <a:lnTo>
                    <a:pt x="7619" y="31749"/>
                  </a:lnTo>
                  <a:close/>
                </a:path>
                <a:path w="7619" h="643889">
                  <a:moveTo>
                    <a:pt x="7619" y="38099"/>
                  </a:moveTo>
                  <a:lnTo>
                    <a:pt x="0" y="38099"/>
                  </a:lnTo>
                  <a:lnTo>
                    <a:pt x="0" y="44449"/>
                  </a:lnTo>
                  <a:lnTo>
                    <a:pt x="7619" y="44449"/>
                  </a:lnTo>
                  <a:lnTo>
                    <a:pt x="7619" y="38099"/>
                  </a:lnTo>
                  <a:close/>
                </a:path>
                <a:path w="7619" h="643889">
                  <a:moveTo>
                    <a:pt x="7619" y="44449"/>
                  </a:moveTo>
                  <a:lnTo>
                    <a:pt x="0" y="44449"/>
                  </a:lnTo>
                  <a:lnTo>
                    <a:pt x="0" y="50799"/>
                  </a:lnTo>
                  <a:lnTo>
                    <a:pt x="7619" y="50799"/>
                  </a:lnTo>
                  <a:lnTo>
                    <a:pt x="7619" y="44449"/>
                  </a:lnTo>
                  <a:close/>
                </a:path>
                <a:path w="7619" h="643889">
                  <a:moveTo>
                    <a:pt x="7619" y="50799"/>
                  </a:moveTo>
                  <a:lnTo>
                    <a:pt x="0" y="50799"/>
                  </a:lnTo>
                  <a:lnTo>
                    <a:pt x="0" y="57149"/>
                  </a:lnTo>
                  <a:lnTo>
                    <a:pt x="7619" y="57149"/>
                  </a:lnTo>
                  <a:lnTo>
                    <a:pt x="7619" y="50799"/>
                  </a:lnTo>
                  <a:close/>
                </a:path>
                <a:path w="7619" h="643889">
                  <a:moveTo>
                    <a:pt x="7619" y="57149"/>
                  </a:moveTo>
                  <a:lnTo>
                    <a:pt x="0" y="57149"/>
                  </a:lnTo>
                  <a:lnTo>
                    <a:pt x="0" y="63499"/>
                  </a:lnTo>
                  <a:lnTo>
                    <a:pt x="7619" y="63499"/>
                  </a:lnTo>
                  <a:lnTo>
                    <a:pt x="7619" y="57149"/>
                  </a:lnTo>
                  <a:close/>
                </a:path>
                <a:path w="7619" h="643889">
                  <a:moveTo>
                    <a:pt x="7619" y="63499"/>
                  </a:moveTo>
                  <a:lnTo>
                    <a:pt x="0" y="63499"/>
                  </a:lnTo>
                  <a:lnTo>
                    <a:pt x="0" y="69849"/>
                  </a:lnTo>
                  <a:lnTo>
                    <a:pt x="7619" y="69849"/>
                  </a:lnTo>
                  <a:lnTo>
                    <a:pt x="7619" y="63499"/>
                  </a:lnTo>
                  <a:close/>
                </a:path>
                <a:path w="7619" h="643889">
                  <a:moveTo>
                    <a:pt x="7619" y="69849"/>
                  </a:moveTo>
                  <a:lnTo>
                    <a:pt x="0" y="69849"/>
                  </a:lnTo>
                  <a:lnTo>
                    <a:pt x="0" y="76199"/>
                  </a:lnTo>
                  <a:lnTo>
                    <a:pt x="7619" y="76199"/>
                  </a:lnTo>
                  <a:lnTo>
                    <a:pt x="7619" y="69849"/>
                  </a:lnTo>
                  <a:close/>
                </a:path>
                <a:path w="7619" h="643889">
                  <a:moveTo>
                    <a:pt x="7619" y="76199"/>
                  </a:moveTo>
                  <a:lnTo>
                    <a:pt x="0" y="76199"/>
                  </a:lnTo>
                  <a:lnTo>
                    <a:pt x="0" y="82549"/>
                  </a:lnTo>
                  <a:lnTo>
                    <a:pt x="7619" y="82549"/>
                  </a:lnTo>
                  <a:lnTo>
                    <a:pt x="7619" y="76199"/>
                  </a:lnTo>
                  <a:close/>
                </a:path>
                <a:path w="7619" h="643889">
                  <a:moveTo>
                    <a:pt x="7619" y="82549"/>
                  </a:moveTo>
                  <a:lnTo>
                    <a:pt x="0" y="82549"/>
                  </a:lnTo>
                  <a:lnTo>
                    <a:pt x="0" y="88899"/>
                  </a:lnTo>
                  <a:lnTo>
                    <a:pt x="7619" y="88899"/>
                  </a:lnTo>
                  <a:lnTo>
                    <a:pt x="7619" y="82549"/>
                  </a:lnTo>
                  <a:close/>
                </a:path>
                <a:path w="7619" h="643889">
                  <a:moveTo>
                    <a:pt x="7619" y="88899"/>
                  </a:moveTo>
                  <a:lnTo>
                    <a:pt x="0" y="88899"/>
                  </a:lnTo>
                  <a:lnTo>
                    <a:pt x="0" y="95249"/>
                  </a:lnTo>
                  <a:lnTo>
                    <a:pt x="7619" y="95249"/>
                  </a:lnTo>
                  <a:lnTo>
                    <a:pt x="7619" y="88899"/>
                  </a:lnTo>
                  <a:close/>
                </a:path>
                <a:path w="7619" h="643889">
                  <a:moveTo>
                    <a:pt x="7619" y="95249"/>
                  </a:moveTo>
                  <a:lnTo>
                    <a:pt x="0" y="95249"/>
                  </a:lnTo>
                  <a:lnTo>
                    <a:pt x="0" y="101599"/>
                  </a:lnTo>
                  <a:lnTo>
                    <a:pt x="7619" y="101599"/>
                  </a:lnTo>
                  <a:lnTo>
                    <a:pt x="7619" y="95249"/>
                  </a:lnTo>
                  <a:close/>
                </a:path>
                <a:path w="7619" h="643889">
                  <a:moveTo>
                    <a:pt x="7619" y="101599"/>
                  </a:moveTo>
                  <a:lnTo>
                    <a:pt x="0" y="101599"/>
                  </a:lnTo>
                  <a:lnTo>
                    <a:pt x="0" y="107949"/>
                  </a:lnTo>
                  <a:lnTo>
                    <a:pt x="7619" y="107949"/>
                  </a:lnTo>
                  <a:lnTo>
                    <a:pt x="7619" y="101599"/>
                  </a:lnTo>
                  <a:close/>
                </a:path>
                <a:path w="7619" h="643889">
                  <a:moveTo>
                    <a:pt x="7619" y="107949"/>
                  </a:moveTo>
                  <a:lnTo>
                    <a:pt x="0" y="107949"/>
                  </a:lnTo>
                  <a:lnTo>
                    <a:pt x="0" y="114299"/>
                  </a:lnTo>
                  <a:lnTo>
                    <a:pt x="7619" y="114299"/>
                  </a:lnTo>
                  <a:lnTo>
                    <a:pt x="7619" y="107949"/>
                  </a:lnTo>
                  <a:close/>
                </a:path>
                <a:path w="7619" h="643889">
                  <a:moveTo>
                    <a:pt x="7619" y="114299"/>
                  </a:moveTo>
                  <a:lnTo>
                    <a:pt x="0" y="114299"/>
                  </a:lnTo>
                  <a:lnTo>
                    <a:pt x="0" y="120649"/>
                  </a:lnTo>
                  <a:lnTo>
                    <a:pt x="7619" y="120649"/>
                  </a:lnTo>
                  <a:lnTo>
                    <a:pt x="7619" y="114299"/>
                  </a:lnTo>
                  <a:close/>
                </a:path>
                <a:path w="7619" h="643889">
                  <a:moveTo>
                    <a:pt x="7619" y="120649"/>
                  </a:moveTo>
                  <a:lnTo>
                    <a:pt x="0" y="120649"/>
                  </a:lnTo>
                  <a:lnTo>
                    <a:pt x="0" y="126999"/>
                  </a:lnTo>
                  <a:lnTo>
                    <a:pt x="7619" y="126999"/>
                  </a:lnTo>
                  <a:lnTo>
                    <a:pt x="7619" y="120649"/>
                  </a:lnTo>
                  <a:close/>
                </a:path>
                <a:path w="7619" h="643889">
                  <a:moveTo>
                    <a:pt x="7619" y="126999"/>
                  </a:moveTo>
                  <a:lnTo>
                    <a:pt x="0" y="126999"/>
                  </a:lnTo>
                  <a:lnTo>
                    <a:pt x="0" y="133349"/>
                  </a:lnTo>
                  <a:lnTo>
                    <a:pt x="7619" y="133349"/>
                  </a:lnTo>
                  <a:lnTo>
                    <a:pt x="7619" y="126999"/>
                  </a:lnTo>
                  <a:close/>
                </a:path>
                <a:path w="7619" h="643889">
                  <a:moveTo>
                    <a:pt x="7619" y="133349"/>
                  </a:moveTo>
                  <a:lnTo>
                    <a:pt x="0" y="133349"/>
                  </a:lnTo>
                  <a:lnTo>
                    <a:pt x="0" y="139699"/>
                  </a:lnTo>
                  <a:lnTo>
                    <a:pt x="7619" y="139699"/>
                  </a:lnTo>
                  <a:lnTo>
                    <a:pt x="7619" y="133349"/>
                  </a:lnTo>
                  <a:close/>
                </a:path>
                <a:path w="7619" h="643889">
                  <a:moveTo>
                    <a:pt x="7619" y="139699"/>
                  </a:moveTo>
                  <a:lnTo>
                    <a:pt x="0" y="139699"/>
                  </a:lnTo>
                  <a:lnTo>
                    <a:pt x="0" y="146049"/>
                  </a:lnTo>
                  <a:lnTo>
                    <a:pt x="7619" y="146049"/>
                  </a:lnTo>
                  <a:lnTo>
                    <a:pt x="7619" y="139699"/>
                  </a:lnTo>
                  <a:close/>
                </a:path>
                <a:path w="7619" h="643889">
                  <a:moveTo>
                    <a:pt x="7619" y="146049"/>
                  </a:moveTo>
                  <a:lnTo>
                    <a:pt x="0" y="146049"/>
                  </a:lnTo>
                  <a:lnTo>
                    <a:pt x="0" y="152399"/>
                  </a:lnTo>
                  <a:lnTo>
                    <a:pt x="7619" y="152399"/>
                  </a:lnTo>
                  <a:lnTo>
                    <a:pt x="7619" y="146049"/>
                  </a:lnTo>
                  <a:close/>
                </a:path>
                <a:path w="7619" h="643889">
                  <a:moveTo>
                    <a:pt x="7619" y="152399"/>
                  </a:moveTo>
                  <a:lnTo>
                    <a:pt x="0" y="152399"/>
                  </a:lnTo>
                  <a:lnTo>
                    <a:pt x="0" y="158749"/>
                  </a:lnTo>
                  <a:lnTo>
                    <a:pt x="7619" y="158749"/>
                  </a:lnTo>
                  <a:lnTo>
                    <a:pt x="7619" y="152399"/>
                  </a:lnTo>
                  <a:close/>
                </a:path>
                <a:path w="7619" h="643889">
                  <a:moveTo>
                    <a:pt x="7619" y="158749"/>
                  </a:moveTo>
                  <a:lnTo>
                    <a:pt x="0" y="158749"/>
                  </a:lnTo>
                  <a:lnTo>
                    <a:pt x="0" y="165099"/>
                  </a:lnTo>
                  <a:lnTo>
                    <a:pt x="7619" y="165099"/>
                  </a:lnTo>
                  <a:lnTo>
                    <a:pt x="7619" y="158749"/>
                  </a:lnTo>
                  <a:close/>
                </a:path>
                <a:path w="7619" h="643889">
                  <a:moveTo>
                    <a:pt x="7619" y="165099"/>
                  </a:moveTo>
                  <a:lnTo>
                    <a:pt x="0" y="165099"/>
                  </a:lnTo>
                  <a:lnTo>
                    <a:pt x="0" y="171449"/>
                  </a:lnTo>
                  <a:lnTo>
                    <a:pt x="7619" y="171449"/>
                  </a:lnTo>
                  <a:lnTo>
                    <a:pt x="7619" y="165099"/>
                  </a:lnTo>
                  <a:close/>
                </a:path>
                <a:path w="7619" h="643889">
                  <a:moveTo>
                    <a:pt x="7619" y="171449"/>
                  </a:moveTo>
                  <a:lnTo>
                    <a:pt x="0" y="171449"/>
                  </a:lnTo>
                  <a:lnTo>
                    <a:pt x="0" y="177799"/>
                  </a:lnTo>
                  <a:lnTo>
                    <a:pt x="7619" y="177799"/>
                  </a:lnTo>
                  <a:lnTo>
                    <a:pt x="7619" y="171449"/>
                  </a:lnTo>
                  <a:close/>
                </a:path>
                <a:path w="7619" h="643889">
                  <a:moveTo>
                    <a:pt x="7619" y="177799"/>
                  </a:moveTo>
                  <a:lnTo>
                    <a:pt x="0" y="177799"/>
                  </a:lnTo>
                  <a:lnTo>
                    <a:pt x="0" y="184149"/>
                  </a:lnTo>
                  <a:lnTo>
                    <a:pt x="7619" y="184149"/>
                  </a:lnTo>
                  <a:lnTo>
                    <a:pt x="7619" y="177799"/>
                  </a:lnTo>
                  <a:close/>
                </a:path>
                <a:path w="7619" h="643889">
                  <a:moveTo>
                    <a:pt x="7619" y="184149"/>
                  </a:moveTo>
                  <a:lnTo>
                    <a:pt x="0" y="184149"/>
                  </a:lnTo>
                  <a:lnTo>
                    <a:pt x="0" y="189229"/>
                  </a:lnTo>
                  <a:lnTo>
                    <a:pt x="7619" y="189229"/>
                  </a:lnTo>
                  <a:lnTo>
                    <a:pt x="7619" y="184149"/>
                  </a:lnTo>
                  <a:close/>
                </a:path>
                <a:path w="7619" h="643889">
                  <a:moveTo>
                    <a:pt x="7619" y="189229"/>
                  </a:moveTo>
                  <a:lnTo>
                    <a:pt x="0" y="189229"/>
                  </a:lnTo>
                  <a:lnTo>
                    <a:pt x="0" y="195579"/>
                  </a:lnTo>
                  <a:lnTo>
                    <a:pt x="7619" y="195579"/>
                  </a:lnTo>
                  <a:lnTo>
                    <a:pt x="7619" y="189229"/>
                  </a:lnTo>
                  <a:close/>
                </a:path>
                <a:path w="7619" h="643889">
                  <a:moveTo>
                    <a:pt x="7619" y="195579"/>
                  </a:moveTo>
                  <a:lnTo>
                    <a:pt x="0" y="195579"/>
                  </a:lnTo>
                  <a:lnTo>
                    <a:pt x="0" y="203199"/>
                  </a:lnTo>
                  <a:lnTo>
                    <a:pt x="7619" y="203199"/>
                  </a:lnTo>
                  <a:lnTo>
                    <a:pt x="7619" y="195579"/>
                  </a:lnTo>
                  <a:close/>
                </a:path>
                <a:path w="7619" h="643889">
                  <a:moveTo>
                    <a:pt x="7619" y="203199"/>
                  </a:moveTo>
                  <a:lnTo>
                    <a:pt x="0" y="203199"/>
                  </a:lnTo>
                  <a:lnTo>
                    <a:pt x="0" y="209549"/>
                  </a:lnTo>
                  <a:lnTo>
                    <a:pt x="7619" y="209549"/>
                  </a:lnTo>
                  <a:lnTo>
                    <a:pt x="7619" y="203199"/>
                  </a:lnTo>
                  <a:close/>
                </a:path>
                <a:path w="7619" h="643889">
                  <a:moveTo>
                    <a:pt x="7619" y="209549"/>
                  </a:moveTo>
                  <a:lnTo>
                    <a:pt x="0" y="209549"/>
                  </a:lnTo>
                  <a:lnTo>
                    <a:pt x="0" y="215899"/>
                  </a:lnTo>
                  <a:lnTo>
                    <a:pt x="7619" y="215899"/>
                  </a:lnTo>
                  <a:lnTo>
                    <a:pt x="7619" y="209549"/>
                  </a:lnTo>
                  <a:close/>
                </a:path>
                <a:path w="7619" h="643889">
                  <a:moveTo>
                    <a:pt x="7619" y="215899"/>
                  </a:moveTo>
                  <a:lnTo>
                    <a:pt x="0" y="215899"/>
                  </a:lnTo>
                  <a:lnTo>
                    <a:pt x="0" y="222249"/>
                  </a:lnTo>
                  <a:lnTo>
                    <a:pt x="7619" y="222249"/>
                  </a:lnTo>
                  <a:lnTo>
                    <a:pt x="7619" y="215899"/>
                  </a:lnTo>
                  <a:close/>
                </a:path>
                <a:path w="7619" h="643889">
                  <a:moveTo>
                    <a:pt x="7619" y="222249"/>
                  </a:moveTo>
                  <a:lnTo>
                    <a:pt x="0" y="222249"/>
                  </a:lnTo>
                  <a:lnTo>
                    <a:pt x="0" y="228599"/>
                  </a:lnTo>
                  <a:lnTo>
                    <a:pt x="7619" y="228599"/>
                  </a:lnTo>
                  <a:lnTo>
                    <a:pt x="7619" y="222249"/>
                  </a:lnTo>
                  <a:close/>
                </a:path>
                <a:path w="7619" h="643889">
                  <a:moveTo>
                    <a:pt x="7619" y="228599"/>
                  </a:moveTo>
                  <a:lnTo>
                    <a:pt x="0" y="228599"/>
                  </a:lnTo>
                  <a:lnTo>
                    <a:pt x="0" y="234949"/>
                  </a:lnTo>
                  <a:lnTo>
                    <a:pt x="7619" y="234949"/>
                  </a:lnTo>
                  <a:lnTo>
                    <a:pt x="7619" y="228599"/>
                  </a:lnTo>
                  <a:close/>
                </a:path>
                <a:path w="7619" h="643889">
                  <a:moveTo>
                    <a:pt x="7619" y="234949"/>
                  </a:moveTo>
                  <a:lnTo>
                    <a:pt x="0" y="234949"/>
                  </a:lnTo>
                  <a:lnTo>
                    <a:pt x="0" y="240029"/>
                  </a:lnTo>
                  <a:lnTo>
                    <a:pt x="7619" y="240029"/>
                  </a:lnTo>
                  <a:lnTo>
                    <a:pt x="7619" y="234949"/>
                  </a:lnTo>
                  <a:close/>
                </a:path>
                <a:path w="7619" h="643889">
                  <a:moveTo>
                    <a:pt x="7619" y="240029"/>
                  </a:moveTo>
                  <a:lnTo>
                    <a:pt x="0" y="240029"/>
                  </a:lnTo>
                  <a:lnTo>
                    <a:pt x="0" y="246379"/>
                  </a:lnTo>
                  <a:lnTo>
                    <a:pt x="7619" y="246379"/>
                  </a:lnTo>
                  <a:lnTo>
                    <a:pt x="7619" y="240029"/>
                  </a:lnTo>
                  <a:close/>
                </a:path>
                <a:path w="7619" h="643889">
                  <a:moveTo>
                    <a:pt x="7619" y="246379"/>
                  </a:moveTo>
                  <a:lnTo>
                    <a:pt x="0" y="246379"/>
                  </a:lnTo>
                  <a:lnTo>
                    <a:pt x="0" y="253999"/>
                  </a:lnTo>
                  <a:lnTo>
                    <a:pt x="7619" y="253999"/>
                  </a:lnTo>
                  <a:lnTo>
                    <a:pt x="7619" y="246379"/>
                  </a:lnTo>
                  <a:close/>
                </a:path>
                <a:path w="7619" h="643889">
                  <a:moveTo>
                    <a:pt x="7619" y="253999"/>
                  </a:moveTo>
                  <a:lnTo>
                    <a:pt x="0" y="253999"/>
                  </a:lnTo>
                  <a:lnTo>
                    <a:pt x="0" y="266699"/>
                  </a:lnTo>
                  <a:lnTo>
                    <a:pt x="7619" y="266699"/>
                  </a:lnTo>
                  <a:lnTo>
                    <a:pt x="7619" y="253999"/>
                  </a:lnTo>
                  <a:close/>
                </a:path>
                <a:path w="7619" h="643889">
                  <a:moveTo>
                    <a:pt x="7619" y="266699"/>
                  </a:moveTo>
                  <a:lnTo>
                    <a:pt x="0" y="266699"/>
                  </a:lnTo>
                  <a:lnTo>
                    <a:pt x="0" y="311149"/>
                  </a:lnTo>
                  <a:lnTo>
                    <a:pt x="7619" y="311149"/>
                  </a:lnTo>
                  <a:lnTo>
                    <a:pt x="7619" y="266699"/>
                  </a:lnTo>
                  <a:close/>
                </a:path>
                <a:path w="7619" h="643889">
                  <a:moveTo>
                    <a:pt x="7619" y="311149"/>
                  </a:moveTo>
                  <a:lnTo>
                    <a:pt x="0" y="311149"/>
                  </a:lnTo>
                  <a:lnTo>
                    <a:pt x="0" y="438149"/>
                  </a:lnTo>
                  <a:lnTo>
                    <a:pt x="7619" y="438149"/>
                  </a:lnTo>
                  <a:lnTo>
                    <a:pt x="7619" y="311149"/>
                  </a:lnTo>
                  <a:close/>
                </a:path>
                <a:path w="7619" h="643889">
                  <a:moveTo>
                    <a:pt x="7619" y="438149"/>
                  </a:moveTo>
                  <a:lnTo>
                    <a:pt x="0" y="438149"/>
                  </a:lnTo>
                  <a:lnTo>
                    <a:pt x="0" y="443229"/>
                  </a:lnTo>
                  <a:lnTo>
                    <a:pt x="7619" y="443229"/>
                  </a:lnTo>
                  <a:lnTo>
                    <a:pt x="7619" y="438149"/>
                  </a:lnTo>
                  <a:close/>
                </a:path>
                <a:path w="7619" h="643889">
                  <a:moveTo>
                    <a:pt x="7619" y="443229"/>
                  </a:moveTo>
                  <a:lnTo>
                    <a:pt x="0" y="443229"/>
                  </a:lnTo>
                  <a:lnTo>
                    <a:pt x="0" y="450849"/>
                  </a:lnTo>
                  <a:lnTo>
                    <a:pt x="7619" y="450849"/>
                  </a:lnTo>
                  <a:lnTo>
                    <a:pt x="7619" y="443229"/>
                  </a:lnTo>
                  <a:close/>
                </a:path>
                <a:path w="7619" h="643889">
                  <a:moveTo>
                    <a:pt x="7619" y="450849"/>
                  </a:moveTo>
                  <a:lnTo>
                    <a:pt x="0" y="450849"/>
                  </a:lnTo>
                  <a:lnTo>
                    <a:pt x="0" y="457199"/>
                  </a:lnTo>
                  <a:lnTo>
                    <a:pt x="7619" y="457199"/>
                  </a:lnTo>
                  <a:lnTo>
                    <a:pt x="7619" y="450849"/>
                  </a:lnTo>
                  <a:close/>
                </a:path>
                <a:path w="7619" h="643889">
                  <a:moveTo>
                    <a:pt x="7619" y="457199"/>
                  </a:moveTo>
                  <a:lnTo>
                    <a:pt x="0" y="457199"/>
                  </a:lnTo>
                  <a:lnTo>
                    <a:pt x="0" y="463549"/>
                  </a:lnTo>
                  <a:lnTo>
                    <a:pt x="7619" y="463549"/>
                  </a:lnTo>
                  <a:lnTo>
                    <a:pt x="7619" y="457199"/>
                  </a:lnTo>
                  <a:close/>
                </a:path>
                <a:path w="7619" h="643889">
                  <a:moveTo>
                    <a:pt x="7619" y="463549"/>
                  </a:moveTo>
                  <a:lnTo>
                    <a:pt x="0" y="463549"/>
                  </a:lnTo>
                  <a:lnTo>
                    <a:pt x="0" y="469899"/>
                  </a:lnTo>
                  <a:lnTo>
                    <a:pt x="7619" y="469899"/>
                  </a:lnTo>
                  <a:lnTo>
                    <a:pt x="7619" y="463549"/>
                  </a:lnTo>
                  <a:close/>
                </a:path>
                <a:path w="7619" h="643889">
                  <a:moveTo>
                    <a:pt x="7619" y="469899"/>
                  </a:moveTo>
                  <a:lnTo>
                    <a:pt x="0" y="469899"/>
                  </a:lnTo>
                  <a:lnTo>
                    <a:pt x="0" y="476249"/>
                  </a:lnTo>
                  <a:lnTo>
                    <a:pt x="7619" y="476249"/>
                  </a:lnTo>
                  <a:lnTo>
                    <a:pt x="7619" y="469899"/>
                  </a:lnTo>
                  <a:close/>
                </a:path>
                <a:path w="7619" h="643889">
                  <a:moveTo>
                    <a:pt x="7619" y="476249"/>
                  </a:moveTo>
                  <a:lnTo>
                    <a:pt x="0" y="476249"/>
                  </a:lnTo>
                  <a:lnTo>
                    <a:pt x="0" y="482599"/>
                  </a:lnTo>
                  <a:lnTo>
                    <a:pt x="7619" y="482599"/>
                  </a:lnTo>
                  <a:lnTo>
                    <a:pt x="7619" y="476249"/>
                  </a:lnTo>
                  <a:close/>
                </a:path>
                <a:path w="7619" h="643889">
                  <a:moveTo>
                    <a:pt x="7619" y="482599"/>
                  </a:moveTo>
                  <a:lnTo>
                    <a:pt x="0" y="482599"/>
                  </a:lnTo>
                  <a:lnTo>
                    <a:pt x="0" y="488949"/>
                  </a:lnTo>
                  <a:lnTo>
                    <a:pt x="7619" y="488949"/>
                  </a:lnTo>
                  <a:lnTo>
                    <a:pt x="7619" y="482599"/>
                  </a:lnTo>
                  <a:close/>
                </a:path>
                <a:path w="7619" h="643889">
                  <a:moveTo>
                    <a:pt x="7619" y="488949"/>
                  </a:moveTo>
                  <a:lnTo>
                    <a:pt x="0" y="488949"/>
                  </a:lnTo>
                  <a:lnTo>
                    <a:pt x="0" y="495299"/>
                  </a:lnTo>
                  <a:lnTo>
                    <a:pt x="7619" y="495299"/>
                  </a:lnTo>
                  <a:lnTo>
                    <a:pt x="7619" y="488949"/>
                  </a:lnTo>
                  <a:close/>
                </a:path>
                <a:path w="7619" h="643889">
                  <a:moveTo>
                    <a:pt x="7619" y="495299"/>
                  </a:moveTo>
                  <a:lnTo>
                    <a:pt x="0" y="495299"/>
                  </a:lnTo>
                  <a:lnTo>
                    <a:pt x="0" y="501649"/>
                  </a:lnTo>
                  <a:lnTo>
                    <a:pt x="7619" y="501649"/>
                  </a:lnTo>
                  <a:lnTo>
                    <a:pt x="7619" y="495299"/>
                  </a:lnTo>
                  <a:close/>
                </a:path>
                <a:path w="7619" h="643889">
                  <a:moveTo>
                    <a:pt x="7619" y="501649"/>
                  </a:moveTo>
                  <a:lnTo>
                    <a:pt x="0" y="501649"/>
                  </a:lnTo>
                  <a:lnTo>
                    <a:pt x="0" y="507999"/>
                  </a:lnTo>
                  <a:lnTo>
                    <a:pt x="7619" y="507999"/>
                  </a:lnTo>
                  <a:lnTo>
                    <a:pt x="7619" y="501649"/>
                  </a:lnTo>
                  <a:close/>
                </a:path>
                <a:path w="7619" h="643889">
                  <a:moveTo>
                    <a:pt x="7619" y="507999"/>
                  </a:moveTo>
                  <a:lnTo>
                    <a:pt x="0" y="507999"/>
                  </a:lnTo>
                  <a:lnTo>
                    <a:pt x="0" y="514349"/>
                  </a:lnTo>
                  <a:lnTo>
                    <a:pt x="7619" y="514349"/>
                  </a:lnTo>
                  <a:lnTo>
                    <a:pt x="7619" y="507999"/>
                  </a:lnTo>
                  <a:close/>
                </a:path>
                <a:path w="7619" h="643889">
                  <a:moveTo>
                    <a:pt x="7619" y="514349"/>
                  </a:moveTo>
                  <a:lnTo>
                    <a:pt x="0" y="514349"/>
                  </a:lnTo>
                  <a:lnTo>
                    <a:pt x="0" y="520699"/>
                  </a:lnTo>
                  <a:lnTo>
                    <a:pt x="7619" y="520699"/>
                  </a:lnTo>
                  <a:lnTo>
                    <a:pt x="7619" y="514349"/>
                  </a:lnTo>
                  <a:close/>
                </a:path>
                <a:path w="7619" h="643889">
                  <a:moveTo>
                    <a:pt x="7619" y="520699"/>
                  </a:moveTo>
                  <a:lnTo>
                    <a:pt x="0" y="520699"/>
                  </a:lnTo>
                  <a:lnTo>
                    <a:pt x="0" y="527049"/>
                  </a:lnTo>
                  <a:lnTo>
                    <a:pt x="7619" y="527049"/>
                  </a:lnTo>
                  <a:lnTo>
                    <a:pt x="7619" y="520699"/>
                  </a:lnTo>
                  <a:close/>
                </a:path>
                <a:path w="7619" h="643889">
                  <a:moveTo>
                    <a:pt x="7619" y="527049"/>
                  </a:moveTo>
                  <a:lnTo>
                    <a:pt x="0" y="527049"/>
                  </a:lnTo>
                  <a:lnTo>
                    <a:pt x="0" y="533399"/>
                  </a:lnTo>
                  <a:lnTo>
                    <a:pt x="7619" y="533399"/>
                  </a:lnTo>
                  <a:lnTo>
                    <a:pt x="7619" y="527049"/>
                  </a:lnTo>
                  <a:close/>
                </a:path>
                <a:path w="7619" h="643889">
                  <a:moveTo>
                    <a:pt x="7619" y="533399"/>
                  </a:moveTo>
                  <a:lnTo>
                    <a:pt x="0" y="533399"/>
                  </a:lnTo>
                  <a:lnTo>
                    <a:pt x="0" y="539749"/>
                  </a:lnTo>
                  <a:lnTo>
                    <a:pt x="7619" y="539749"/>
                  </a:lnTo>
                  <a:lnTo>
                    <a:pt x="7619" y="533399"/>
                  </a:lnTo>
                  <a:close/>
                </a:path>
                <a:path w="7619" h="643889">
                  <a:moveTo>
                    <a:pt x="7619" y="539749"/>
                  </a:moveTo>
                  <a:lnTo>
                    <a:pt x="0" y="539749"/>
                  </a:lnTo>
                  <a:lnTo>
                    <a:pt x="0" y="546099"/>
                  </a:lnTo>
                  <a:lnTo>
                    <a:pt x="7619" y="546099"/>
                  </a:lnTo>
                  <a:lnTo>
                    <a:pt x="7619" y="539749"/>
                  </a:lnTo>
                  <a:close/>
                </a:path>
                <a:path w="7619" h="643889">
                  <a:moveTo>
                    <a:pt x="7619" y="546099"/>
                  </a:moveTo>
                  <a:lnTo>
                    <a:pt x="0" y="546099"/>
                  </a:lnTo>
                  <a:lnTo>
                    <a:pt x="0" y="552449"/>
                  </a:lnTo>
                  <a:lnTo>
                    <a:pt x="7619" y="552449"/>
                  </a:lnTo>
                  <a:lnTo>
                    <a:pt x="7619" y="546099"/>
                  </a:lnTo>
                  <a:close/>
                </a:path>
                <a:path w="7619" h="643889">
                  <a:moveTo>
                    <a:pt x="7619" y="552449"/>
                  </a:moveTo>
                  <a:lnTo>
                    <a:pt x="0" y="552449"/>
                  </a:lnTo>
                  <a:lnTo>
                    <a:pt x="0" y="558799"/>
                  </a:lnTo>
                  <a:lnTo>
                    <a:pt x="7619" y="558799"/>
                  </a:lnTo>
                  <a:lnTo>
                    <a:pt x="7619" y="552449"/>
                  </a:lnTo>
                  <a:close/>
                </a:path>
                <a:path w="7619" h="643889">
                  <a:moveTo>
                    <a:pt x="7619" y="558799"/>
                  </a:moveTo>
                  <a:lnTo>
                    <a:pt x="0" y="558799"/>
                  </a:lnTo>
                  <a:lnTo>
                    <a:pt x="0" y="565149"/>
                  </a:lnTo>
                  <a:lnTo>
                    <a:pt x="7619" y="565149"/>
                  </a:lnTo>
                  <a:lnTo>
                    <a:pt x="7619" y="558799"/>
                  </a:lnTo>
                  <a:close/>
                </a:path>
                <a:path w="7619" h="643889">
                  <a:moveTo>
                    <a:pt x="7619" y="565149"/>
                  </a:moveTo>
                  <a:lnTo>
                    <a:pt x="0" y="565149"/>
                  </a:lnTo>
                  <a:lnTo>
                    <a:pt x="0" y="571499"/>
                  </a:lnTo>
                  <a:lnTo>
                    <a:pt x="7619" y="571499"/>
                  </a:lnTo>
                  <a:lnTo>
                    <a:pt x="7619" y="565149"/>
                  </a:lnTo>
                  <a:close/>
                </a:path>
                <a:path w="7619" h="643889">
                  <a:moveTo>
                    <a:pt x="7619" y="571499"/>
                  </a:moveTo>
                  <a:lnTo>
                    <a:pt x="0" y="571499"/>
                  </a:lnTo>
                  <a:lnTo>
                    <a:pt x="0" y="577849"/>
                  </a:lnTo>
                  <a:lnTo>
                    <a:pt x="7619" y="577849"/>
                  </a:lnTo>
                  <a:lnTo>
                    <a:pt x="7619" y="571499"/>
                  </a:lnTo>
                  <a:close/>
                </a:path>
                <a:path w="7619" h="643889">
                  <a:moveTo>
                    <a:pt x="7619" y="577849"/>
                  </a:moveTo>
                  <a:lnTo>
                    <a:pt x="0" y="577849"/>
                  </a:lnTo>
                  <a:lnTo>
                    <a:pt x="0" y="584199"/>
                  </a:lnTo>
                  <a:lnTo>
                    <a:pt x="7619" y="584199"/>
                  </a:lnTo>
                  <a:lnTo>
                    <a:pt x="7619" y="577849"/>
                  </a:lnTo>
                  <a:close/>
                </a:path>
                <a:path w="7619" h="643889">
                  <a:moveTo>
                    <a:pt x="7619" y="584199"/>
                  </a:moveTo>
                  <a:lnTo>
                    <a:pt x="0" y="584199"/>
                  </a:lnTo>
                  <a:lnTo>
                    <a:pt x="0" y="590549"/>
                  </a:lnTo>
                  <a:lnTo>
                    <a:pt x="7619" y="590549"/>
                  </a:lnTo>
                  <a:lnTo>
                    <a:pt x="7619" y="584199"/>
                  </a:lnTo>
                  <a:close/>
                </a:path>
                <a:path w="7619" h="643889">
                  <a:moveTo>
                    <a:pt x="7619" y="590549"/>
                  </a:moveTo>
                  <a:lnTo>
                    <a:pt x="0" y="590549"/>
                  </a:lnTo>
                  <a:lnTo>
                    <a:pt x="0" y="596899"/>
                  </a:lnTo>
                  <a:lnTo>
                    <a:pt x="7619" y="596899"/>
                  </a:lnTo>
                  <a:lnTo>
                    <a:pt x="7619" y="590549"/>
                  </a:lnTo>
                  <a:close/>
                </a:path>
                <a:path w="7619" h="643889">
                  <a:moveTo>
                    <a:pt x="7619" y="596899"/>
                  </a:moveTo>
                  <a:lnTo>
                    <a:pt x="0" y="596899"/>
                  </a:lnTo>
                  <a:lnTo>
                    <a:pt x="0" y="603249"/>
                  </a:lnTo>
                  <a:lnTo>
                    <a:pt x="7619" y="603249"/>
                  </a:lnTo>
                  <a:lnTo>
                    <a:pt x="7619" y="596899"/>
                  </a:lnTo>
                  <a:close/>
                </a:path>
                <a:path w="7619" h="643889">
                  <a:moveTo>
                    <a:pt x="7619" y="603249"/>
                  </a:moveTo>
                  <a:lnTo>
                    <a:pt x="0" y="603249"/>
                  </a:lnTo>
                  <a:lnTo>
                    <a:pt x="0" y="609599"/>
                  </a:lnTo>
                  <a:lnTo>
                    <a:pt x="7619" y="609599"/>
                  </a:lnTo>
                  <a:lnTo>
                    <a:pt x="7619" y="603249"/>
                  </a:lnTo>
                  <a:close/>
                </a:path>
                <a:path w="7619" h="643889">
                  <a:moveTo>
                    <a:pt x="7619" y="609599"/>
                  </a:moveTo>
                  <a:lnTo>
                    <a:pt x="0" y="609599"/>
                  </a:lnTo>
                  <a:lnTo>
                    <a:pt x="0" y="615949"/>
                  </a:lnTo>
                  <a:lnTo>
                    <a:pt x="7619" y="615949"/>
                  </a:lnTo>
                  <a:lnTo>
                    <a:pt x="7619" y="609599"/>
                  </a:lnTo>
                  <a:close/>
                </a:path>
                <a:path w="7619" h="643889">
                  <a:moveTo>
                    <a:pt x="7619" y="615949"/>
                  </a:moveTo>
                  <a:lnTo>
                    <a:pt x="0" y="615949"/>
                  </a:lnTo>
                  <a:lnTo>
                    <a:pt x="0" y="622299"/>
                  </a:lnTo>
                  <a:lnTo>
                    <a:pt x="7619" y="622299"/>
                  </a:lnTo>
                  <a:lnTo>
                    <a:pt x="7619" y="615949"/>
                  </a:lnTo>
                  <a:close/>
                </a:path>
                <a:path w="7619" h="643889">
                  <a:moveTo>
                    <a:pt x="7619" y="622299"/>
                  </a:moveTo>
                  <a:lnTo>
                    <a:pt x="0" y="622299"/>
                  </a:lnTo>
                  <a:lnTo>
                    <a:pt x="0" y="628649"/>
                  </a:lnTo>
                  <a:lnTo>
                    <a:pt x="7619" y="628649"/>
                  </a:lnTo>
                  <a:lnTo>
                    <a:pt x="7619" y="622299"/>
                  </a:lnTo>
                  <a:close/>
                </a:path>
                <a:path w="7619" h="643889">
                  <a:moveTo>
                    <a:pt x="7619" y="628649"/>
                  </a:moveTo>
                  <a:lnTo>
                    <a:pt x="0" y="628649"/>
                  </a:lnTo>
                  <a:lnTo>
                    <a:pt x="0" y="634999"/>
                  </a:lnTo>
                  <a:lnTo>
                    <a:pt x="7619" y="634999"/>
                  </a:lnTo>
                  <a:lnTo>
                    <a:pt x="7619" y="628649"/>
                  </a:lnTo>
                  <a:close/>
                </a:path>
                <a:path w="7619" h="643889">
                  <a:moveTo>
                    <a:pt x="7619" y="634999"/>
                  </a:moveTo>
                  <a:lnTo>
                    <a:pt x="0" y="634999"/>
                  </a:lnTo>
                  <a:lnTo>
                    <a:pt x="0" y="641349"/>
                  </a:lnTo>
                  <a:lnTo>
                    <a:pt x="7619" y="641349"/>
                  </a:lnTo>
                  <a:lnTo>
                    <a:pt x="7619" y="634999"/>
                  </a:lnTo>
                  <a:close/>
                </a:path>
                <a:path w="7619" h="643889">
                  <a:moveTo>
                    <a:pt x="7619" y="641349"/>
                  </a:moveTo>
                  <a:lnTo>
                    <a:pt x="2540" y="641349"/>
                  </a:lnTo>
                  <a:lnTo>
                    <a:pt x="2540" y="642619"/>
                  </a:lnTo>
                  <a:lnTo>
                    <a:pt x="3810" y="642619"/>
                  </a:lnTo>
                  <a:lnTo>
                    <a:pt x="3810" y="643889"/>
                  </a:lnTo>
                  <a:lnTo>
                    <a:pt x="7619" y="643889"/>
                  </a:lnTo>
                  <a:lnTo>
                    <a:pt x="7619" y="641349"/>
                  </a:lnTo>
                  <a:close/>
                </a:path>
              </a:pathLst>
            </a:custGeom>
            <a:solidFill>
              <a:srgbClr val="2300F9"/>
            </a:solidFill>
          </p:spPr>
          <p:txBody>
            <a:bodyPr bIns="0" lIns="0" rIns="0" rtlCol="0" tIns="0" wrap="square"/>
            <a:p/>
          </p:txBody>
        </p:sp>
        <p:sp>
          <p:nvSpPr>
            <p:cNvPr id="1049467" name="object 761"/>
            <p:cNvSpPr/>
            <p:nvPr/>
          </p:nvSpPr>
          <p:spPr>
            <a:xfrm>
              <a:off x="2984500" y="4502149"/>
              <a:ext cx="7620" cy="636270"/>
            </a:xfrm>
            <a:custGeom>
              <a:avLst/>
              <a:ahLst/>
              <a:rect l="l" t="t" r="r" b="b"/>
              <a:pathLst>
                <a:path w="7619" h="636270">
                  <a:moveTo>
                    <a:pt x="7619" y="0"/>
                  </a:moveTo>
                  <a:lnTo>
                    <a:pt x="6350" y="0"/>
                  </a:lnTo>
                  <a:lnTo>
                    <a:pt x="6350" y="1269"/>
                  </a:lnTo>
                  <a:lnTo>
                    <a:pt x="3810" y="1269"/>
                  </a:lnTo>
                  <a:lnTo>
                    <a:pt x="3810" y="2539"/>
                  </a:lnTo>
                  <a:lnTo>
                    <a:pt x="7619" y="2539"/>
                  </a:lnTo>
                  <a:lnTo>
                    <a:pt x="7619" y="0"/>
                  </a:lnTo>
                  <a:close/>
                </a:path>
                <a:path w="7619" h="636270">
                  <a:moveTo>
                    <a:pt x="7619" y="2540"/>
                  </a:moveTo>
                  <a:lnTo>
                    <a:pt x="1269" y="2540"/>
                  </a:lnTo>
                  <a:lnTo>
                    <a:pt x="1269" y="3810"/>
                  </a:lnTo>
                  <a:lnTo>
                    <a:pt x="0" y="3810"/>
                  </a:lnTo>
                  <a:lnTo>
                    <a:pt x="0" y="8889"/>
                  </a:lnTo>
                  <a:lnTo>
                    <a:pt x="7619" y="8889"/>
                  </a:lnTo>
                  <a:lnTo>
                    <a:pt x="7619" y="2540"/>
                  </a:lnTo>
                  <a:close/>
                </a:path>
                <a:path w="7619" h="636270">
                  <a:moveTo>
                    <a:pt x="7619" y="8890"/>
                  </a:moveTo>
                  <a:lnTo>
                    <a:pt x="0" y="8890"/>
                  </a:lnTo>
                  <a:lnTo>
                    <a:pt x="0" y="15239"/>
                  </a:lnTo>
                  <a:lnTo>
                    <a:pt x="7619" y="15239"/>
                  </a:lnTo>
                  <a:lnTo>
                    <a:pt x="7619" y="8890"/>
                  </a:lnTo>
                  <a:close/>
                </a:path>
                <a:path w="7619" h="636270">
                  <a:moveTo>
                    <a:pt x="7619" y="15240"/>
                  </a:moveTo>
                  <a:lnTo>
                    <a:pt x="0" y="15240"/>
                  </a:lnTo>
                  <a:lnTo>
                    <a:pt x="0" y="21589"/>
                  </a:lnTo>
                  <a:lnTo>
                    <a:pt x="7619" y="21589"/>
                  </a:lnTo>
                  <a:lnTo>
                    <a:pt x="7619" y="15240"/>
                  </a:lnTo>
                  <a:close/>
                </a:path>
                <a:path w="7619" h="636270">
                  <a:moveTo>
                    <a:pt x="7619" y="21590"/>
                  </a:moveTo>
                  <a:lnTo>
                    <a:pt x="0" y="21590"/>
                  </a:lnTo>
                  <a:lnTo>
                    <a:pt x="0" y="27939"/>
                  </a:lnTo>
                  <a:lnTo>
                    <a:pt x="7619" y="27939"/>
                  </a:lnTo>
                  <a:lnTo>
                    <a:pt x="7619" y="21590"/>
                  </a:lnTo>
                  <a:close/>
                </a:path>
                <a:path w="7619" h="636270">
                  <a:moveTo>
                    <a:pt x="7619" y="27940"/>
                  </a:moveTo>
                  <a:lnTo>
                    <a:pt x="0" y="27940"/>
                  </a:lnTo>
                  <a:lnTo>
                    <a:pt x="0" y="34289"/>
                  </a:lnTo>
                  <a:lnTo>
                    <a:pt x="7619" y="34289"/>
                  </a:lnTo>
                  <a:lnTo>
                    <a:pt x="7619" y="27940"/>
                  </a:lnTo>
                  <a:close/>
                </a:path>
                <a:path w="7619" h="636270">
                  <a:moveTo>
                    <a:pt x="7619" y="34290"/>
                  </a:moveTo>
                  <a:lnTo>
                    <a:pt x="0" y="34290"/>
                  </a:lnTo>
                  <a:lnTo>
                    <a:pt x="0" y="40639"/>
                  </a:lnTo>
                  <a:lnTo>
                    <a:pt x="7619" y="40639"/>
                  </a:lnTo>
                  <a:lnTo>
                    <a:pt x="7619" y="34290"/>
                  </a:lnTo>
                  <a:close/>
                </a:path>
                <a:path w="7619" h="636270">
                  <a:moveTo>
                    <a:pt x="7619" y="40640"/>
                  </a:moveTo>
                  <a:lnTo>
                    <a:pt x="0" y="40640"/>
                  </a:lnTo>
                  <a:lnTo>
                    <a:pt x="0" y="46989"/>
                  </a:lnTo>
                  <a:lnTo>
                    <a:pt x="7619" y="46989"/>
                  </a:lnTo>
                  <a:lnTo>
                    <a:pt x="7619" y="40640"/>
                  </a:lnTo>
                  <a:close/>
                </a:path>
                <a:path w="7619" h="636270">
                  <a:moveTo>
                    <a:pt x="7619" y="46990"/>
                  </a:moveTo>
                  <a:lnTo>
                    <a:pt x="0" y="46990"/>
                  </a:lnTo>
                  <a:lnTo>
                    <a:pt x="0" y="53339"/>
                  </a:lnTo>
                  <a:lnTo>
                    <a:pt x="7619" y="53339"/>
                  </a:lnTo>
                  <a:lnTo>
                    <a:pt x="7619" y="46990"/>
                  </a:lnTo>
                  <a:close/>
                </a:path>
                <a:path w="7619" h="636270">
                  <a:moveTo>
                    <a:pt x="7619" y="53340"/>
                  </a:moveTo>
                  <a:lnTo>
                    <a:pt x="0" y="53340"/>
                  </a:lnTo>
                  <a:lnTo>
                    <a:pt x="0" y="59689"/>
                  </a:lnTo>
                  <a:lnTo>
                    <a:pt x="7619" y="59689"/>
                  </a:lnTo>
                  <a:lnTo>
                    <a:pt x="7619" y="53340"/>
                  </a:lnTo>
                  <a:close/>
                </a:path>
                <a:path w="7619" h="636270">
                  <a:moveTo>
                    <a:pt x="7619" y="59690"/>
                  </a:moveTo>
                  <a:lnTo>
                    <a:pt x="0" y="59690"/>
                  </a:lnTo>
                  <a:lnTo>
                    <a:pt x="0" y="66039"/>
                  </a:lnTo>
                  <a:lnTo>
                    <a:pt x="7619" y="66039"/>
                  </a:lnTo>
                  <a:lnTo>
                    <a:pt x="7619" y="59690"/>
                  </a:lnTo>
                  <a:close/>
                </a:path>
                <a:path w="7619" h="636270">
                  <a:moveTo>
                    <a:pt x="7619" y="66040"/>
                  </a:moveTo>
                  <a:lnTo>
                    <a:pt x="0" y="66040"/>
                  </a:lnTo>
                  <a:lnTo>
                    <a:pt x="0" y="72389"/>
                  </a:lnTo>
                  <a:lnTo>
                    <a:pt x="7619" y="72389"/>
                  </a:lnTo>
                  <a:lnTo>
                    <a:pt x="7619" y="66040"/>
                  </a:lnTo>
                  <a:close/>
                </a:path>
                <a:path w="7619" h="636270">
                  <a:moveTo>
                    <a:pt x="7619" y="72390"/>
                  </a:moveTo>
                  <a:lnTo>
                    <a:pt x="0" y="72390"/>
                  </a:lnTo>
                  <a:lnTo>
                    <a:pt x="0" y="78739"/>
                  </a:lnTo>
                  <a:lnTo>
                    <a:pt x="7619" y="78739"/>
                  </a:lnTo>
                  <a:lnTo>
                    <a:pt x="7619" y="72390"/>
                  </a:lnTo>
                  <a:close/>
                </a:path>
                <a:path w="7619" h="636270">
                  <a:moveTo>
                    <a:pt x="7619" y="78740"/>
                  </a:moveTo>
                  <a:lnTo>
                    <a:pt x="0" y="78740"/>
                  </a:lnTo>
                  <a:lnTo>
                    <a:pt x="0" y="85089"/>
                  </a:lnTo>
                  <a:lnTo>
                    <a:pt x="7619" y="85089"/>
                  </a:lnTo>
                  <a:lnTo>
                    <a:pt x="7619" y="78740"/>
                  </a:lnTo>
                  <a:close/>
                </a:path>
                <a:path w="7619" h="636270">
                  <a:moveTo>
                    <a:pt x="7619" y="85090"/>
                  </a:moveTo>
                  <a:lnTo>
                    <a:pt x="0" y="85090"/>
                  </a:lnTo>
                  <a:lnTo>
                    <a:pt x="0" y="91439"/>
                  </a:lnTo>
                  <a:lnTo>
                    <a:pt x="7619" y="91439"/>
                  </a:lnTo>
                  <a:lnTo>
                    <a:pt x="7619" y="85090"/>
                  </a:lnTo>
                  <a:close/>
                </a:path>
                <a:path w="7619" h="636270">
                  <a:moveTo>
                    <a:pt x="7619" y="91440"/>
                  </a:moveTo>
                  <a:lnTo>
                    <a:pt x="0" y="91440"/>
                  </a:lnTo>
                  <a:lnTo>
                    <a:pt x="0" y="97789"/>
                  </a:lnTo>
                  <a:lnTo>
                    <a:pt x="7619" y="97789"/>
                  </a:lnTo>
                  <a:lnTo>
                    <a:pt x="7619" y="91440"/>
                  </a:lnTo>
                  <a:close/>
                </a:path>
                <a:path w="7619" h="636270">
                  <a:moveTo>
                    <a:pt x="7619" y="97790"/>
                  </a:moveTo>
                  <a:lnTo>
                    <a:pt x="0" y="97790"/>
                  </a:lnTo>
                  <a:lnTo>
                    <a:pt x="0" y="104139"/>
                  </a:lnTo>
                  <a:lnTo>
                    <a:pt x="7619" y="104139"/>
                  </a:lnTo>
                  <a:lnTo>
                    <a:pt x="7619" y="97790"/>
                  </a:lnTo>
                  <a:close/>
                </a:path>
                <a:path w="7619" h="636270">
                  <a:moveTo>
                    <a:pt x="7619" y="104140"/>
                  </a:moveTo>
                  <a:lnTo>
                    <a:pt x="0" y="104140"/>
                  </a:lnTo>
                  <a:lnTo>
                    <a:pt x="0" y="110489"/>
                  </a:lnTo>
                  <a:lnTo>
                    <a:pt x="7619" y="110489"/>
                  </a:lnTo>
                  <a:lnTo>
                    <a:pt x="7619" y="104140"/>
                  </a:lnTo>
                  <a:close/>
                </a:path>
                <a:path w="7619" h="636270">
                  <a:moveTo>
                    <a:pt x="7619" y="110490"/>
                  </a:moveTo>
                  <a:lnTo>
                    <a:pt x="0" y="110490"/>
                  </a:lnTo>
                  <a:lnTo>
                    <a:pt x="0" y="116839"/>
                  </a:lnTo>
                  <a:lnTo>
                    <a:pt x="7619" y="116839"/>
                  </a:lnTo>
                  <a:lnTo>
                    <a:pt x="7619" y="110490"/>
                  </a:lnTo>
                  <a:close/>
                </a:path>
                <a:path w="7619" h="636270">
                  <a:moveTo>
                    <a:pt x="7619" y="116840"/>
                  </a:moveTo>
                  <a:lnTo>
                    <a:pt x="0" y="116840"/>
                  </a:lnTo>
                  <a:lnTo>
                    <a:pt x="0" y="123189"/>
                  </a:lnTo>
                  <a:lnTo>
                    <a:pt x="7619" y="123189"/>
                  </a:lnTo>
                  <a:lnTo>
                    <a:pt x="7619" y="116840"/>
                  </a:lnTo>
                  <a:close/>
                </a:path>
                <a:path w="7619" h="636270">
                  <a:moveTo>
                    <a:pt x="7619" y="123190"/>
                  </a:moveTo>
                  <a:lnTo>
                    <a:pt x="0" y="123190"/>
                  </a:lnTo>
                  <a:lnTo>
                    <a:pt x="0" y="129539"/>
                  </a:lnTo>
                  <a:lnTo>
                    <a:pt x="7619" y="129539"/>
                  </a:lnTo>
                  <a:lnTo>
                    <a:pt x="7619" y="123190"/>
                  </a:lnTo>
                  <a:close/>
                </a:path>
                <a:path w="7619" h="636270">
                  <a:moveTo>
                    <a:pt x="7619" y="129540"/>
                  </a:moveTo>
                  <a:lnTo>
                    <a:pt x="0" y="129540"/>
                  </a:lnTo>
                  <a:lnTo>
                    <a:pt x="0" y="135889"/>
                  </a:lnTo>
                  <a:lnTo>
                    <a:pt x="7619" y="135889"/>
                  </a:lnTo>
                  <a:lnTo>
                    <a:pt x="7619" y="129540"/>
                  </a:lnTo>
                  <a:close/>
                </a:path>
                <a:path w="7619" h="636270">
                  <a:moveTo>
                    <a:pt x="7619" y="135890"/>
                  </a:moveTo>
                  <a:lnTo>
                    <a:pt x="0" y="135890"/>
                  </a:lnTo>
                  <a:lnTo>
                    <a:pt x="0" y="142239"/>
                  </a:lnTo>
                  <a:lnTo>
                    <a:pt x="7619" y="142239"/>
                  </a:lnTo>
                  <a:lnTo>
                    <a:pt x="7619" y="135890"/>
                  </a:lnTo>
                  <a:close/>
                </a:path>
                <a:path w="7619" h="636270">
                  <a:moveTo>
                    <a:pt x="7619" y="142240"/>
                  </a:moveTo>
                  <a:lnTo>
                    <a:pt x="0" y="142240"/>
                  </a:lnTo>
                  <a:lnTo>
                    <a:pt x="0" y="148589"/>
                  </a:lnTo>
                  <a:lnTo>
                    <a:pt x="7619" y="148589"/>
                  </a:lnTo>
                  <a:lnTo>
                    <a:pt x="7619" y="142240"/>
                  </a:lnTo>
                  <a:close/>
                </a:path>
                <a:path w="7619" h="636270">
                  <a:moveTo>
                    <a:pt x="7619" y="148590"/>
                  </a:moveTo>
                  <a:lnTo>
                    <a:pt x="0" y="148590"/>
                  </a:lnTo>
                  <a:lnTo>
                    <a:pt x="0" y="154939"/>
                  </a:lnTo>
                  <a:lnTo>
                    <a:pt x="7619" y="154939"/>
                  </a:lnTo>
                  <a:lnTo>
                    <a:pt x="7619" y="148590"/>
                  </a:lnTo>
                  <a:close/>
                </a:path>
                <a:path w="7619" h="636270">
                  <a:moveTo>
                    <a:pt x="7619" y="154940"/>
                  </a:moveTo>
                  <a:lnTo>
                    <a:pt x="0" y="154940"/>
                  </a:lnTo>
                  <a:lnTo>
                    <a:pt x="0" y="161289"/>
                  </a:lnTo>
                  <a:lnTo>
                    <a:pt x="7619" y="161289"/>
                  </a:lnTo>
                  <a:lnTo>
                    <a:pt x="7619" y="154940"/>
                  </a:lnTo>
                  <a:close/>
                </a:path>
                <a:path w="7619" h="636270">
                  <a:moveTo>
                    <a:pt x="7619" y="161290"/>
                  </a:moveTo>
                  <a:lnTo>
                    <a:pt x="0" y="161290"/>
                  </a:lnTo>
                  <a:lnTo>
                    <a:pt x="0" y="167639"/>
                  </a:lnTo>
                  <a:lnTo>
                    <a:pt x="7619" y="167639"/>
                  </a:lnTo>
                  <a:lnTo>
                    <a:pt x="7619" y="161290"/>
                  </a:lnTo>
                  <a:close/>
                </a:path>
                <a:path w="7619" h="636270">
                  <a:moveTo>
                    <a:pt x="7619" y="167640"/>
                  </a:moveTo>
                  <a:lnTo>
                    <a:pt x="0" y="167640"/>
                  </a:lnTo>
                  <a:lnTo>
                    <a:pt x="0" y="173989"/>
                  </a:lnTo>
                  <a:lnTo>
                    <a:pt x="7619" y="173989"/>
                  </a:lnTo>
                  <a:lnTo>
                    <a:pt x="7619" y="167640"/>
                  </a:lnTo>
                  <a:close/>
                </a:path>
                <a:path w="7619" h="636270">
                  <a:moveTo>
                    <a:pt x="7619" y="173990"/>
                  </a:moveTo>
                  <a:lnTo>
                    <a:pt x="0" y="173990"/>
                  </a:lnTo>
                  <a:lnTo>
                    <a:pt x="0" y="180339"/>
                  </a:lnTo>
                  <a:lnTo>
                    <a:pt x="7619" y="180339"/>
                  </a:lnTo>
                  <a:lnTo>
                    <a:pt x="7619" y="173990"/>
                  </a:lnTo>
                  <a:close/>
                </a:path>
                <a:path w="7619" h="636270">
                  <a:moveTo>
                    <a:pt x="7619" y="180340"/>
                  </a:moveTo>
                  <a:lnTo>
                    <a:pt x="0" y="180340"/>
                  </a:lnTo>
                  <a:lnTo>
                    <a:pt x="0" y="185419"/>
                  </a:lnTo>
                  <a:lnTo>
                    <a:pt x="7619" y="185419"/>
                  </a:lnTo>
                  <a:lnTo>
                    <a:pt x="7619" y="180340"/>
                  </a:lnTo>
                  <a:close/>
                </a:path>
                <a:path w="7619" h="636270">
                  <a:moveTo>
                    <a:pt x="7619" y="185420"/>
                  </a:moveTo>
                  <a:lnTo>
                    <a:pt x="0" y="185420"/>
                  </a:lnTo>
                  <a:lnTo>
                    <a:pt x="0" y="191769"/>
                  </a:lnTo>
                  <a:lnTo>
                    <a:pt x="7619" y="191769"/>
                  </a:lnTo>
                  <a:lnTo>
                    <a:pt x="7619" y="185420"/>
                  </a:lnTo>
                  <a:close/>
                </a:path>
                <a:path w="7619" h="636270">
                  <a:moveTo>
                    <a:pt x="7619" y="191770"/>
                  </a:moveTo>
                  <a:lnTo>
                    <a:pt x="0" y="191770"/>
                  </a:lnTo>
                  <a:lnTo>
                    <a:pt x="0" y="199389"/>
                  </a:lnTo>
                  <a:lnTo>
                    <a:pt x="7619" y="199389"/>
                  </a:lnTo>
                  <a:lnTo>
                    <a:pt x="7619" y="191770"/>
                  </a:lnTo>
                  <a:close/>
                </a:path>
                <a:path w="7619" h="636270">
                  <a:moveTo>
                    <a:pt x="7619" y="199390"/>
                  </a:moveTo>
                  <a:lnTo>
                    <a:pt x="0" y="199390"/>
                  </a:lnTo>
                  <a:lnTo>
                    <a:pt x="0" y="205739"/>
                  </a:lnTo>
                  <a:lnTo>
                    <a:pt x="7619" y="205739"/>
                  </a:lnTo>
                  <a:lnTo>
                    <a:pt x="7619" y="199390"/>
                  </a:lnTo>
                  <a:close/>
                </a:path>
                <a:path w="7619" h="636270">
                  <a:moveTo>
                    <a:pt x="7619" y="205740"/>
                  </a:moveTo>
                  <a:lnTo>
                    <a:pt x="0" y="205740"/>
                  </a:lnTo>
                  <a:lnTo>
                    <a:pt x="0" y="212089"/>
                  </a:lnTo>
                  <a:lnTo>
                    <a:pt x="7619" y="212089"/>
                  </a:lnTo>
                  <a:lnTo>
                    <a:pt x="7619" y="205740"/>
                  </a:lnTo>
                  <a:close/>
                </a:path>
                <a:path w="7619" h="636270">
                  <a:moveTo>
                    <a:pt x="7619" y="212090"/>
                  </a:moveTo>
                  <a:lnTo>
                    <a:pt x="0" y="212090"/>
                  </a:lnTo>
                  <a:lnTo>
                    <a:pt x="0" y="218439"/>
                  </a:lnTo>
                  <a:lnTo>
                    <a:pt x="7619" y="218439"/>
                  </a:lnTo>
                  <a:lnTo>
                    <a:pt x="7619" y="212090"/>
                  </a:lnTo>
                  <a:close/>
                </a:path>
                <a:path w="7619" h="636270">
                  <a:moveTo>
                    <a:pt x="7619" y="218440"/>
                  </a:moveTo>
                  <a:lnTo>
                    <a:pt x="0" y="218440"/>
                  </a:lnTo>
                  <a:lnTo>
                    <a:pt x="0" y="224789"/>
                  </a:lnTo>
                  <a:lnTo>
                    <a:pt x="7619" y="224789"/>
                  </a:lnTo>
                  <a:lnTo>
                    <a:pt x="7619" y="218440"/>
                  </a:lnTo>
                  <a:close/>
                </a:path>
                <a:path w="7619" h="636270">
                  <a:moveTo>
                    <a:pt x="7619" y="224790"/>
                  </a:moveTo>
                  <a:lnTo>
                    <a:pt x="0" y="224790"/>
                  </a:lnTo>
                  <a:lnTo>
                    <a:pt x="0" y="231139"/>
                  </a:lnTo>
                  <a:lnTo>
                    <a:pt x="7619" y="231139"/>
                  </a:lnTo>
                  <a:lnTo>
                    <a:pt x="7619" y="224790"/>
                  </a:lnTo>
                  <a:close/>
                </a:path>
                <a:path w="7619" h="636270">
                  <a:moveTo>
                    <a:pt x="7619" y="231140"/>
                  </a:moveTo>
                  <a:lnTo>
                    <a:pt x="0" y="231140"/>
                  </a:lnTo>
                  <a:lnTo>
                    <a:pt x="0" y="236219"/>
                  </a:lnTo>
                  <a:lnTo>
                    <a:pt x="7619" y="236219"/>
                  </a:lnTo>
                  <a:lnTo>
                    <a:pt x="7619" y="231140"/>
                  </a:lnTo>
                  <a:close/>
                </a:path>
                <a:path w="7619" h="636270">
                  <a:moveTo>
                    <a:pt x="7619" y="236220"/>
                  </a:moveTo>
                  <a:lnTo>
                    <a:pt x="0" y="236220"/>
                  </a:lnTo>
                  <a:lnTo>
                    <a:pt x="0" y="242569"/>
                  </a:lnTo>
                  <a:lnTo>
                    <a:pt x="7619" y="242569"/>
                  </a:lnTo>
                  <a:lnTo>
                    <a:pt x="7619" y="236220"/>
                  </a:lnTo>
                  <a:close/>
                </a:path>
                <a:path w="7619" h="636270">
                  <a:moveTo>
                    <a:pt x="7619" y="242570"/>
                  </a:moveTo>
                  <a:lnTo>
                    <a:pt x="0" y="242570"/>
                  </a:lnTo>
                  <a:lnTo>
                    <a:pt x="0" y="250189"/>
                  </a:lnTo>
                  <a:lnTo>
                    <a:pt x="7619" y="250189"/>
                  </a:lnTo>
                  <a:lnTo>
                    <a:pt x="7619" y="242570"/>
                  </a:lnTo>
                  <a:close/>
                </a:path>
                <a:path w="7619" h="636270">
                  <a:moveTo>
                    <a:pt x="7619" y="250190"/>
                  </a:moveTo>
                  <a:lnTo>
                    <a:pt x="0" y="250190"/>
                  </a:lnTo>
                  <a:lnTo>
                    <a:pt x="0" y="262889"/>
                  </a:lnTo>
                  <a:lnTo>
                    <a:pt x="7619" y="262889"/>
                  </a:lnTo>
                  <a:lnTo>
                    <a:pt x="7619" y="250190"/>
                  </a:lnTo>
                  <a:close/>
                </a:path>
                <a:path w="7619" h="636270">
                  <a:moveTo>
                    <a:pt x="7619" y="262890"/>
                  </a:moveTo>
                  <a:lnTo>
                    <a:pt x="0" y="262890"/>
                  </a:lnTo>
                  <a:lnTo>
                    <a:pt x="0" y="307339"/>
                  </a:lnTo>
                  <a:lnTo>
                    <a:pt x="7619" y="307339"/>
                  </a:lnTo>
                  <a:lnTo>
                    <a:pt x="7619" y="262890"/>
                  </a:lnTo>
                  <a:close/>
                </a:path>
                <a:path w="7619" h="636270">
                  <a:moveTo>
                    <a:pt x="7619" y="307340"/>
                  </a:moveTo>
                  <a:lnTo>
                    <a:pt x="0" y="307340"/>
                  </a:lnTo>
                  <a:lnTo>
                    <a:pt x="0" y="434339"/>
                  </a:lnTo>
                  <a:lnTo>
                    <a:pt x="7619" y="434339"/>
                  </a:lnTo>
                  <a:lnTo>
                    <a:pt x="7619" y="307340"/>
                  </a:lnTo>
                  <a:close/>
                </a:path>
                <a:path w="7619" h="636270">
                  <a:moveTo>
                    <a:pt x="7619" y="434340"/>
                  </a:moveTo>
                  <a:lnTo>
                    <a:pt x="0" y="434340"/>
                  </a:lnTo>
                  <a:lnTo>
                    <a:pt x="0" y="439419"/>
                  </a:lnTo>
                  <a:lnTo>
                    <a:pt x="7619" y="439419"/>
                  </a:lnTo>
                  <a:lnTo>
                    <a:pt x="7619" y="434340"/>
                  </a:lnTo>
                  <a:close/>
                </a:path>
                <a:path w="7619" h="636270">
                  <a:moveTo>
                    <a:pt x="7619" y="439420"/>
                  </a:moveTo>
                  <a:lnTo>
                    <a:pt x="0" y="439420"/>
                  </a:lnTo>
                  <a:lnTo>
                    <a:pt x="0" y="447039"/>
                  </a:lnTo>
                  <a:lnTo>
                    <a:pt x="7619" y="447039"/>
                  </a:lnTo>
                  <a:lnTo>
                    <a:pt x="7619" y="439420"/>
                  </a:lnTo>
                  <a:close/>
                </a:path>
                <a:path w="7619" h="636270">
                  <a:moveTo>
                    <a:pt x="7619" y="447040"/>
                  </a:moveTo>
                  <a:lnTo>
                    <a:pt x="0" y="447040"/>
                  </a:lnTo>
                  <a:lnTo>
                    <a:pt x="0" y="453389"/>
                  </a:lnTo>
                  <a:lnTo>
                    <a:pt x="7619" y="453389"/>
                  </a:lnTo>
                  <a:lnTo>
                    <a:pt x="7619" y="447040"/>
                  </a:lnTo>
                  <a:close/>
                </a:path>
                <a:path w="7619" h="636270">
                  <a:moveTo>
                    <a:pt x="7619" y="453390"/>
                  </a:moveTo>
                  <a:lnTo>
                    <a:pt x="0" y="453390"/>
                  </a:lnTo>
                  <a:lnTo>
                    <a:pt x="0" y="459739"/>
                  </a:lnTo>
                  <a:lnTo>
                    <a:pt x="7619" y="459739"/>
                  </a:lnTo>
                  <a:lnTo>
                    <a:pt x="7619" y="453390"/>
                  </a:lnTo>
                  <a:close/>
                </a:path>
                <a:path w="7619" h="636270">
                  <a:moveTo>
                    <a:pt x="7619" y="459740"/>
                  </a:moveTo>
                  <a:lnTo>
                    <a:pt x="0" y="459740"/>
                  </a:lnTo>
                  <a:lnTo>
                    <a:pt x="0" y="466089"/>
                  </a:lnTo>
                  <a:lnTo>
                    <a:pt x="7619" y="466089"/>
                  </a:lnTo>
                  <a:lnTo>
                    <a:pt x="7619" y="459740"/>
                  </a:lnTo>
                  <a:close/>
                </a:path>
                <a:path w="7619" h="636270">
                  <a:moveTo>
                    <a:pt x="7619" y="466090"/>
                  </a:moveTo>
                  <a:lnTo>
                    <a:pt x="0" y="466090"/>
                  </a:lnTo>
                  <a:lnTo>
                    <a:pt x="0" y="472439"/>
                  </a:lnTo>
                  <a:lnTo>
                    <a:pt x="7619" y="472439"/>
                  </a:lnTo>
                  <a:lnTo>
                    <a:pt x="7619" y="466090"/>
                  </a:lnTo>
                  <a:close/>
                </a:path>
                <a:path w="7619" h="636270">
                  <a:moveTo>
                    <a:pt x="7619" y="472440"/>
                  </a:moveTo>
                  <a:lnTo>
                    <a:pt x="0" y="472440"/>
                  </a:lnTo>
                  <a:lnTo>
                    <a:pt x="0" y="478789"/>
                  </a:lnTo>
                  <a:lnTo>
                    <a:pt x="7619" y="478789"/>
                  </a:lnTo>
                  <a:lnTo>
                    <a:pt x="7619" y="472440"/>
                  </a:lnTo>
                  <a:close/>
                </a:path>
                <a:path w="7619" h="636270">
                  <a:moveTo>
                    <a:pt x="7619" y="478790"/>
                  </a:moveTo>
                  <a:lnTo>
                    <a:pt x="0" y="478790"/>
                  </a:lnTo>
                  <a:lnTo>
                    <a:pt x="0" y="485139"/>
                  </a:lnTo>
                  <a:lnTo>
                    <a:pt x="7619" y="485139"/>
                  </a:lnTo>
                  <a:lnTo>
                    <a:pt x="7619" y="478790"/>
                  </a:lnTo>
                  <a:close/>
                </a:path>
                <a:path w="7619" h="636270">
                  <a:moveTo>
                    <a:pt x="7619" y="485140"/>
                  </a:moveTo>
                  <a:lnTo>
                    <a:pt x="0" y="485140"/>
                  </a:lnTo>
                  <a:lnTo>
                    <a:pt x="0" y="491489"/>
                  </a:lnTo>
                  <a:lnTo>
                    <a:pt x="7619" y="491489"/>
                  </a:lnTo>
                  <a:lnTo>
                    <a:pt x="7619" y="485140"/>
                  </a:lnTo>
                  <a:close/>
                </a:path>
                <a:path w="7619" h="636270">
                  <a:moveTo>
                    <a:pt x="7619" y="491490"/>
                  </a:moveTo>
                  <a:lnTo>
                    <a:pt x="0" y="491490"/>
                  </a:lnTo>
                  <a:lnTo>
                    <a:pt x="0" y="497839"/>
                  </a:lnTo>
                  <a:lnTo>
                    <a:pt x="7619" y="497839"/>
                  </a:lnTo>
                  <a:lnTo>
                    <a:pt x="7619" y="491490"/>
                  </a:lnTo>
                  <a:close/>
                </a:path>
                <a:path w="7619" h="636270">
                  <a:moveTo>
                    <a:pt x="7619" y="497840"/>
                  </a:moveTo>
                  <a:lnTo>
                    <a:pt x="0" y="497840"/>
                  </a:lnTo>
                  <a:lnTo>
                    <a:pt x="0" y="504189"/>
                  </a:lnTo>
                  <a:lnTo>
                    <a:pt x="7619" y="504189"/>
                  </a:lnTo>
                  <a:lnTo>
                    <a:pt x="7619" y="497840"/>
                  </a:lnTo>
                  <a:close/>
                </a:path>
                <a:path w="7619" h="636270">
                  <a:moveTo>
                    <a:pt x="7619" y="504190"/>
                  </a:moveTo>
                  <a:lnTo>
                    <a:pt x="0" y="504190"/>
                  </a:lnTo>
                  <a:lnTo>
                    <a:pt x="0" y="510539"/>
                  </a:lnTo>
                  <a:lnTo>
                    <a:pt x="7619" y="510539"/>
                  </a:lnTo>
                  <a:lnTo>
                    <a:pt x="7619" y="504190"/>
                  </a:lnTo>
                  <a:close/>
                </a:path>
                <a:path w="7619" h="636270">
                  <a:moveTo>
                    <a:pt x="7619" y="510540"/>
                  </a:moveTo>
                  <a:lnTo>
                    <a:pt x="0" y="510540"/>
                  </a:lnTo>
                  <a:lnTo>
                    <a:pt x="0" y="516889"/>
                  </a:lnTo>
                  <a:lnTo>
                    <a:pt x="7619" y="516889"/>
                  </a:lnTo>
                  <a:lnTo>
                    <a:pt x="7619" y="510540"/>
                  </a:lnTo>
                  <a:close/>
                </a:path>
                <a:path w="7619" h="636270">
                  <a:moveTo>
                    <a:pt x="7619" y="516890"/>
                  </a:moveTo>
                  <a:lnTo>
                    <a:pt x="0" y="516890"/>
                  </a:lnTo>
                  <a:lnTo>
                    <a:pt x="0" y="523239"/>
                  </a:lnTo>
                  <a:lnTo>
                    <a:pt x="7619" y="523239"/>
                  </a:lnTo>
                  <a:lnTo>
                    <a:pt x="7619" y="516890"/>
                  </a:lnTo>
                  <a:close/>
                </a:path>
                <a:path w="7619" h="636270">
                  <a:moveTo>
                    <a:pt x="7619" y="523240"/>
                  </a:moveTo>
                  <a:lnTo>
                    <a:pt x="0" y="523240"/>
                  </a:lnTo>
                  <a:lnTo>
                    <a:pt x="0" y="529589"/>
                  </a:lnTo>
                  <a:lnTo>
                    <a:pt x="7619" y="529589"/>
                  </a:lnTo>
                  <a:lnTo>
                    <a:pt x="7619" y="523240"/>
                  </a:lnTo>
                  <a:close/>
                </a:path>
                <a:path w="7619" h="636270">
                  <a:moveTo>
                    <a:pt x="7619" y="529590"/>
                  </a:moveTo>
                  <a:lnTo>
                    <a:pt x="0" y="529590"/>
                  </a:lnTo>
                  <a:lnTo>
                    <a:pt x="0" y="535939"/>
                  </a:lnTo>
                  <a:lnTo>
                    <a:pt x="7619" y="535939"/>
                  </a:lnTo>
                  <a:lnTo>
                    <a:pt x="7619" y="529590"/>
                  </a:lnTo>
                  <a:close/>
                </a:path>
                <a:path w="7619" h="636270">
                  <a:moveTo>
                    <a:pt x="7619" y="535940"/>
                  </a:moveTo>
                  <a:lnTo>
                    <a:pt x="0" y="535940"/>
                  </a:lnTo>
                  <a:lnTo>
                    <a:pt x="0" y="542289"/>
                  </a:lnTo>
                  <a:lnTo>
                    <a:pt x="7619" y="542289"/>
                  </a:lnTo>
                  <a:lnTo>
                    <a:pt x="7619" y="535940"/>
                  </a:lnTo>
                  <a:close/>
                </a:path>
                <a:path w="7619" h="636270">
                  <a:moveTo>
                    <a:pt x="7619" y="542290"/>
                  </a:moveTo>
                  <a:lnTo>
                    <a:pt x="0" y="542290"/>
                  </a:lnTo>
                  <a:lnTo>
                    <a:pt x="0" y="548639"/>
                  </a:lnTo>
                  <a:lnTo>
                    <a:pt x="7619" y="548639"/>
                  </a:lnTo>
                  <a:lnTo>
                    <a:pt x="7619" y="542290"/>
                  </a:lnTo>
                  <a:close/>
                </a:path>
                <a:path w="7619" h="636270">
                  <a:moveTo>
                    <a:pt x="7619" y="548640"/>
                  </a:moveTo>
                  <a:lnTo>
                    <a:pt x="0" y="548640"/>
                  </a:lnTo>
                  <a:lnTo>
                    <a:pt x="0" y="554989"/>
                  </a:lnTo>
                  <a:lnTo>
                    <a:pt x="7619" y="554989"/>
                  </a:lnTo>
                  <a:lnTo>
                    <a:pt x="7619" y="548640"/>
                  </a:lnTo>
                  <a:close/>
                </a:path>
                <a:path w="7619" h="636270">
                  <a:moveTo>
                    <a:pt x="7619" y="554990"/>
                  </a:moveTo>
                  <a:lnTo>
                    <a:pt x="0" y="554990"/>
                  </a:lnTo>
                  <a:lnTo>
                    <a:pt x="0" y="561339"/>
                  </a:lnTo>
                  <a:lnTo>
                    <a:pt x="7619" y="561339"/>
                  </a:lnTo>
                  <a:lnTo>
                    <a:pt x="7619" y="554990"/>
                  </a:lnTo>
                  <a:close/>
                </a:path>
                <a:path w="7619" h="636270">
                  <a:moveTo>
                    <a:pt x="7619" y="561340"/>
                  </a:moveTo>
                  <a:lnTo>
                    <a:pt x="0" y="561340"/>
                  </a:lnTo>
                  <a:lnTo>
                    <a:pt x="0" y="567689"/>
                  </a:lnTo>
                  <a:lnTo>
                    <a:pt x="7619" y="567689"/>
                  </a:lnTo>
                  <a:lnTo>
                    <a:pt x="7619" y="561340"/>
                  </a:lnTo>
                  <a:close/>
                </a:path>
                <a:path w="7619" h="636270">
                  <a:moveTo>
                    <a:pt x="7619" y="567690"/>
                  </a:moveTo>
                  <a:lnTo>
                    <a:pt x="0" y="567690"/>
                  </a:lnTo>
                  <a:lnTo>
                    <a:pt x="0" y="574039"/>
                  </a:lnTo>
                  <a:lnTo>
                    <a:pt x="7619" y="574039"/>
                  </a:lnTo>
                  <a:lnTo>
                    <a:pt x="7619" y="567690"/>
                  </a:lnTo>
                  <a:close/>
                </a:path>
                <a:path w="7619" h="636270">
                  <a:moveTo>
                    <a:pt x="7619" y="574040"/>
                  </a:moveTo>
                  <a:lnTo>
                    <a:pt x="0" y="574040"/>
                  </a:lnTo>
                  <a:lnTo>
                    <a:pt x="0" y="580389"/>
                  </a:lnTo>
                  <a:lnTo>
                    <a:pt x="7619" y="580389"/>
                  </a:lnTo>
                  <a:lnTo>
                    <a:pt x="7619" y="574040"/>
                  </a:lnTo>
                  <a:close/>
                </a:path>
                <a:path w="7619" h="636270">
                  <a:moveTo>
                    <a:pt x="7619" y="580390"/>
                  </a:moveTo>
                  <a:lnTo>
                    <a:pt x="0" y="580390"/>
                  </a:lnTo>
                  <a:lnTo>
                    <a:pt x="0" y="586739"/>
                  </a:lnTo>
                  <a:lnTo>
                    <a:pt x="7619" y="586739"/>
                  </a:lnTo>
                  <a:lnTo>
                    <a:pt x="7619" y="580390"/>
                  </a:lnTo>
                  <a:close/>
                </a:path>
                <a:path w="7619" h="636270">
                  <a:moveTo>
                    <a:pt x="7619" y="586740"/>
                  </a:moveTo>
                  <a:lnTo>
                    <a:pt x="0" y="586740"/>
                  </a:lnTo>
                  <a:lnTo>
                    <a:pt x="0" y="593089"/>
                  </a:lnTo>
                  <a:lnTo>
                    <a:pt x="7619" y="593089"/>
                  </a:lnTo>
                  <a:lnTo>
                    <a:pt x="7619" y="586740"/>
                  </a:lnTo>
                  <a:close/>
                </a:path>
                <a:path w="7619" h="636270">
                  <a:moveTo>
                    <a:pt x="7619" y="593090"/>
                  </a:moveTo>
                  <a:lnTo>
                    <a:pt x="0" y="593090"/>
                  </a:lnTo>
                  <a:lnTo>
                    <a:pt x="0" y="599439"/>
                  </a:lnTo>
                  <a:lnTo>
                    <a:pt x="7619" y="599439"/>
                  </a:lnTo>
                  <a:lnTo>
                    <a:pt x="7619" y="593090"/>
                  </a:lnTo>
                  <a:close/>
                </a:path>
                <a:path w="7619" h="636270">
                  <a:moveTo>
                    <a:pt x="7619" y="599440"/>
                  </a:moveTo>
                  <a:lnTo>
                    <a:pt x="0" y="599440"/>
                  </a:lnTo>
                  <a:lnTo>
                    <a:pt x="0" y="605789"/>
                  </a:lnTo>
                  <a:lnTo>
                    <a:pt x="7619" y="605789"/>
                  </a:lnTo>
                  <a:lnTo>
                    <a:pt x="7619" y="599440"/>
                  </a:lnTo>
                  <a:close/>
                </a:path>
                <a:path w="7619" h="636270">
                  <a:moveTo>
                    <a:pt x="7619" y="605790"/>
                  </a:moveTo>
                  <a:lnTo>
                    <a:pt x="0" y="605790"/>
                  </a:lnTo>
                  <a:lnTo>
                    <a:pt x="0" y="612139"/>
                  </a:lnTo>
                  <a:lnTo>
                    <a:pt x="7619" y="612139"/>
                  </a:lnTo>
                  <a:lnTo>
                    <a:pt x="7619" y="605790"/>
                  </a:lnTo>
                  <a:close/>
                </a:path>
                <a:path w="7619" h="636270">
                  <a:moveTo>
                    <a:pt x="7619" y="612140"/>
                  </a:moveTo>
                  <a:lnTo>
                    <a:pt x="0" y="612140"/>
                  </a:lnTo>
                  <a:lnTo>
                    <a:pt x="0" y="618489"/>
                  </a:lnTo>
                  <a:lnTo>
                    <a:pt x="7619" y="618489"/>
                  </a:lnTo>
                  <a:lnTo>
                    <a:pt x="7619" y="612140"/>
                  </a:lnTo>
                  <a:close/>
                </a:path>
                <a:path w="7619" h="636270">
                  <a:moveTo>
                    <a:pt x="7619" y="618490"/>
                  </a:moveTo>
                  <a:lnTo>
                    <a:pt x="0" y="618490"/>
                  </a:lnTo>
                  <a:lnTo>
                    <a:pt x="0" y="624839"/>
                  </a:lnTo>
                  <a:lnTo>
                    <a:pt x="7619" y="624839"/>
                  </a:lnTo>
                  <a:lnTo>
                    <a:pt x="7619" y="618490"/>
                  </a:lnTo>
                  <a:close/>
                </a:path>
                <a:path w="7619" h="636270">
                  <a:moveTo>
                    <a:pt x="7619" y="624840"/>
                  </a:moveTo>
                  <a:lnTo>
                    <a:pt x="0" y="624840"/>
                  </a:lnTo>
                  <a:lnTo>
                    <a:pt x="0" y="631189"/>
                  </a:lnTo>
                  <a:lnTo>
                    <a:pt x="7619" y="631189"/>
                  </a:lnTo>
                  <a:lnTo>
                    <a:pt x="7619" y="624840"/>
                  </a:lnTo>
                  <a:close/>
                </a:path>
                <a:path w="7619" h="636270">
                  <a:moveTo>
                    <a:pt x="7619" y="631190"/>
                  </a:moveTo>
                  <a:lnTo>
                    <a:pt x="0" y="631190"/>
                  </a:lnTo>
                  <a:lnTo>
                    <a:pt x="0" y="632460"/>
                  </a:lnTo>
                  <a:lnTo>
                    <a:pt x="1269" y="632460"/>
                  </a:lnTo>
                  <a:lnTo>
                    <a:pt x="1269" y="633730"/>
                  </a:lnTo>
                  <a:lnTo>
                    <a:pt x="2539" y="633730"/>
                  </a:lnTo>
                  <a:lnTo>
                    <a:pt x="2539" y="635000"/>
                  </a:lnTo>
                  <a:lnTo>
                    <a:pt x="5080" y="635000"/>
                  </a:lnTo>
                  <a:lnTo>
                    <a:pt x="5080" y="636269"/>
                  </a:lnTo>
                  <a:lnTo>
                    <a:pt x="7619" y="636269"/>
                  </a:lnTo>
                  <a:lnTo>
                    <a:pt x="7619" y="631190"/>
                  </a:lnTo>
                  <a:close/>
                </a:path>
              </a:pathLst>
            </a:custGeom>
            <a:solidFill>
              <a:srgbClr val="2100F9"/>
            </a:solidFill>
          </p:spPr>
          <p:txBody>
            <a:bodyPr bIns="0" lIns="0" rIns="0" rtlCol="0" tIns="0" wrap="square"/>
            <a:p/>
          </p:txBody>
        </p:sp>
        <p:sp>
          <p:nvSpPr>
            <p:cNvPr id="1049468" name="object 762"/>
            <p:cNvSpPr/>
            <p:nvPr/>
          </p:nvSpPr>
          <p:spPr>
            <a:xfrm>
              <a:off x="2978150" y="4505959"/>
              <a:ext cx="6350" cy="628650"/>
            </a:xfrm>
            <a:custGeom>
              <a:avLst/>
              <a:ahLst/>
              <a:rect l="l" t="t" r="r" b="b"/>
              <a:pathLst>
                <a:path w="6350" h="628650">
                  <a:moveTo>
                    <a:pt x="6350" y="0"/>
                  </a:moveTo>
                  <a:lnTo>
                    <a:pt x="5080" y="0"/>
                  </a:lnTo>
                  <a:lnTo>
                    <a:pt x="5080" y="1269"/>
                  </a:lnTo>
                  <a:lnTo>
                    <a:pt x="3810" y="1269"/>
                  </a:lnTo>
                  <a:lnTo>
                    <a:pt x="3810" y="2539"/>
                  </a:lnTo>
                  <a:lnTo>
                    <a:pt x="1269" y="2539"/>
                  </a:lnTo>
                  <a:lnTo>
                    <a:pt x="1269" y="3809"/>
                  </a:lnTo>
                  <a:lnTo>
                    <a:pt x="0" y="3809"/>
                  </a:lnTo>
                  <a:lnTo>
                    <a:pt x="0" y="5079"/>
                  </a:lnTo>
                  <a:lnTo>
                    <a:pt x="6350" y="5079"/>
                  </a:lnTo>
                  <a:lnTo>
                    <a:pt x="6350" y="0"/>
                  </a:lnTo>
                  <a:close/>
                </a:path>
                <a:path w="6350" h="628650">
                  <a:moveTo>
                    <a:pt x="6350" y="5080"/>
                  </a:moveTo>
                  <a:lnTo>
                    <a:pt x="0" y="5080"/>
                  </a:lnTo>
                  <a:lnTo>
                    <a:pt x="0" y="11429"/>
                  </a:lnTo>
                  <a:lnTo>
                    <a:pt x="6350" y="11429"/>
                  </a:lnTo>
                  <a:lnTo>
                    <a:pt x="6350" y="5080"/>
                  </a:lnTo>
                  <a:close/>
                </a:path>
                <a:path w="6350" h="628650">
                  <a:moveTo>
                    <a:pt x="6350" y="11430"/>
                  </a:moveTo>
                  <a:lnTo>
                    <a:pt x="0" y="11430"/>
                  </a:lnTo>
                  <a:lnTo>
                    <a:pt x="0" y="17779"/>
                  </a:lnTo>
                  <a:lnTo>
                    <a:pt x="6350" y="17779"/>
                  </a:lnTo>
                  <a:lnTo>
                    <a:pt x="6350" y="11430"/>
                  </a:lnTo>
                  <a:close/>
                </a:path>
                <a:path w="6350" h="628650">
                  <a:moveTo>
                    <a:pt x="6350" y="17780"/>
                  </a:moveTo>
                  <a:lnTo>
                    <a:pt x="0" y="17780"/>
                  </a:lnTo>
                  <a:lnTo>
                    <a:pt x="0" y="24129"/>
                  </a:lnTo>
                  <a:lnTo>
                    <a:pt x="6350" y="24129"/>
                  </a:lnTo>
                  <a:lnTo>
                    <a:pt x="6350" y="17780"/>
                  </a:lnTo>
                  <a:close/>
                </a:path>
                <a:path w="6350" h="628650">
                  <a:moveTo>
                    <a:pt x="6350" y="24130"/>
                  </a:moveTo>
                  <a:lnTo>
                    <a:pt x="0" y="24130"/>
                  </a:lnTo>
                  <a:lnTo>
                    <a:pt x="0" y="30479"/>
                  </a:lnTo>
                  <a:lnTo>
                    <a:pt x="6350" y="30479"/>
                  </a:lnTo>
                  <a:lnTo>
                    <a:pt x="6350" y="24130"/>
                  </a:lnTo>
                  <a:close/>
                </a:path>
                <a:path w="6350" h="628650">
                  <a:moveTo>
                    <a:pt x="6350" y="30480"/>
                  </a:moveTo>
                  <a:lnTo>
                    <a:pt x="0" y="30480"/>
                  </a:lnTo>
                  <a:lnTo>
                    <a:pt x="0" y="36829"/>
                  </a:lnTo>
                  <a:lnTo>
                    <a:pt x="6350" y="36829"/>
                  </a:lnTo>
                  <a:lnTo>
                    <a:pt x="6350" y="30480"/>
                  </a:lnTo>
                  <a:close/>
                </a:path>
                <a:path w="6350" h="628650">
                  <a:moveTo>
                    <a:pt x="6350" y="36830"/>
                  </a:moveTo>
                  <a:lnTo>
                    <a:pt x="0" y="36830"/>
                  </a:lnTo>
                  <a:lnTo>
                    <a:pt x="0" y="43179"/>
                  </a:lnTo>
                  <a:lnTo>
                    <a:pt x="6350" y="43179"/>
                  </a:lnTo>
                  <a:lnTo>
                    <a:pt x="6350" y="36830"/>
                  </a:lnTo>
                  <a:close/>
                </a:path>
                <a:path w="6350" h="628650">
                  <a:moveTo>
                    <a:pt x="6350" y="43180"/>
                  </a:moveTo>
                  <a:lnTo>
                    <a:pt x="0" y="43180"/>
                  </a:lnTo>
                  <a:lnTo>
                    <a:pt x="0" y="49529"/>
                  </a:lnTo>
                  <a:lnTo>
                    <a:pt x="6350" y="49529"/>
                  </a:lnTo>
                  <a:lnTo>
                    <a:pt x="6350" y="43180"/>
                  </a:lnTo>
                  <a:close/>
                </a:path>
                <a:path w="6350" h="628650">
                  <a:moveTo>
                    <a:pt x="6350" y="49530"/>
                  </a:moveTo>
                  <a:lnTo>
                    <a:pt x="0" y="49530"/>
                  </a:lnTo>
                  <a:lnTo>
                    <a:pt x="0" y="55879"/>
                  </a:lnTo>
                  <a:lnTo>
                    <a:pt x="6350" y="55879"/>
                  </a:lnTo>
                  <a:lnTo>
                    <a:pt x="6350" y="49530"/>
                  </a:lnTo>
                  <a:close/>
                </a:path>
                <a:path w="6350" h="628650">
                  <a:moveTo>
                    <a:pt x="6350" y="55880"/>
                  </a:moveTo>
                  <a:lnTo>
                    <a:pt x="0" y="55880"/>
                  </a:lnTo>
                  <a:lnTo>
                    <a:pt x="0" y="62229"/>
                  </a:lnTo>
                  <a:lnTo>
                    <a:pt x="6350" y="62229"/>
                  </a:lnTo>
                  <a:lnTo>
                    <a:pt x="6350" y="55880"/>
                  </a:lnTo>
                  <a:close/>
                </a:path>
                <a:path w="6350" h="628650">
                  <a:moveTo>
                    <a:pt x="6350" y="62230"/>
                  </a:moveTo>
                  <a:lnTo>
                    <a:pt x="0" y="62230"/>
                  </a:lnTo>
                  <a:lnTo>
                    <a:pt x="0" y="68579"/>
                  </a:lnTo>
                  <a:lnTo>
                    <a:pt x="6350" y="68579"/>
                  </a:lnTo>
                  <a:lnTo>
                    <a:pt x="6350" y="62230"/>
                  </a:lnTo>
                  <a:close/>
                </a:path>
                <a:path w="6350" h="628650">
                  <a:moveTo>
                    <a:pt x="6350" y="68580"/>
                  </a:moveTo>
                  <a:lnTo>
                    <a:pt x="0" y="68580"/>
                  </a:lnTo>
                  <a:lnTo>
                    <a:pt x="0" y="74929"/>
                  </a:lnTo>
                  <a:lnTo>
                    <a:pt x="6350" y="74929"/>
                  </a:lnTo>
                  <a:lnTo>
                    <a:pt x="6350" y="68580"/>
                  </a:lnTo>
                  <a:close/>
                </a:path>
                <a:path w="6350" h="628650">
                  <a:moveTo>
                    <a:pt x="6350" y="74930"/>
                  </a:moveTo>
                  <a:lnTo>
                    <a:pt x="0" y="74930"/>
                  </a:lnTo>
                  <a:lnTo>
                    <a:pt x="0" y="81279"/>
                  </a:lnTo>
                  <a:lnTo>
                    <a:pt x="6350" y="81279"/>
                  </a:lnTo>
                  <a:lnTo>
                    <a:pt x="6350" y="74930"/>
                  </a:lnTo>
                  <a:close/>
                </a:path>
                <a:path w="6350" h="628650">
                  <a:moveTo>
                    <a:pt x="6350" y="81280"/>
                  </a:moveTo>
                  <a:lnTo>
                    <a:pt x="0" y="81280"/>
                  </a:lnTo>
                  <a:lnTo>
                    <a:pt x="0" y="87629"/>
                  </a:lnTo>
                  <a:lnTo>
                    <a:pt x="6350" y="87629"/>
                  </a:lnTo>
                  <a:lnTo>
                    <a:pt x="6350" y="81280"/>
                  </a:lnTo>
                  <a:close/>
                </a:path>
                <a:path w="6350" h="628650">
                  <a:moveTo>
                    <a:pt x="6350" y="87630"/>
                  </a:moveTo>
                  <a:lnTo>
                    <a:pt x="0" y="87630"/>
                  </a:lnTo>
                  <a:lnTo>
                    <a:pt x="0" y="93979"/>
                  </a:lnTo>
                  <a:lnTo>
                    <a:pt x="6350" y="93979"/>
                  </a:lnTo>
                  <a:lnTo>
                    <a:pt x="6350" y="87630"/>
                  </a:lnTo>
                  <a:close/>
                </a:path>
                <a:path w="6350" h="628650">
                  <a:moveTo>
                    <a:pt x="6350" y="93980"/>
                  </a:moveTo>
                  <a:lnTo>
                    <a:pt x="0" y="93980"/>
                  </a:lnTo>
                  <a:lnTo>
                    <a:pt x="0" y="100329"/>
                  </a:lnTo>
                  <a:lnTo>
                    <a:pt x="6350" y="100329"/>
                  </a:lnTo>
                  <a:lnTo>
                    <a:pt x="6350" y="93980"/>
                  </a:lnTo>
                  <a:close/>
                </a:path>
                <a:path w="6350" h="628650">
                  <a:moveTo>
                    <a:pt x="6350" y="100330"/>
                  </a:moveTo>
                  <a:lnTo>
                    <a:pt x="0" y="100330"/>
                  </a:lnTo>
                  <a:lnTo>
                    <a:pt x="0" y="106679"/>
                  </a:lnTo>
                  <a:lnTo>
                    <a:pt x="6350" y="106679"/>
                  </a:lnTo>
                  <a:lnTo>
                    <a:pt x="6350" y="100330"/>
                  </a:lnTo>
                  <a:close/>
                </a:path>
                <a:path w="6350" h="628650">
                  <a:moveTo>
                    <a:pt x="6350" y="106680"/>
                  </a:moveTo>
                  <a:lnTo>
                    <a:pt x="0" y="106680"/>
                  </a:lnTo>
                  <a:lnTo>
                    <a:pt x="0" y="113029"/>
                  </a:lnTo>
                  <a:lnTo>
                    <a:pt x="6350" y="113029"/>
                  </a:lnTo>
                  <a:lnTo>
                    <a:pt x="6350" y="106680"/>
                  </a:lnTo>
                  <a:close/>
                </a:path>
                <a:path w="6350" h="628650">
                  <a:moveTo>
                    <a:pt x="6350" y="113030"/>
                  </a:moveTo>
                  <a:lnTo>
                    <a:pt x="0" y="113030"/>
                  </a:lnTo>
                  <a:lnTo>
                    <a:pt x="0" y="119379"/>
                  </a:lnTo>
                  <a:lnTo>
                    <a:pt x="6350" y="119379"/>
                  </a:lnTo>
                  <a:lnTo>
                    <a:pt x="6350" y="113030"/>
                  </a:lnTo>
                  <a:close/>
                </a:path>
                <a:path w="6350" h="628650">
                  <a:moveTo>
                    <a:pt x="6350" y="119380"/>
                  </a:moveTo>
                  <a:lnTo>
                    <a:pt x="0" y="119380"/>
                  </a:lnTo>
                  <a:lnTo>
                    <a:pt x="0" y="125729"/>
                  </a:lnTo>
                  <a:lnTo>
                    <a:pt x="6350" y="125729"/>
                  </a:lnTo>
                  <a:lnTo>
                    <a:pt x="6350" y="119380"/>
                  </a:lnTo>
                  <a:close/>
                </a:path>
                <a:path w="6350" h="628650">
                  <a:moveTo>
                    <a:pt x="6350" y="125730"/>
                  </a:moveTo>
                  <a:lnTo>
                    <a:pt x="0" y="125730"/>
                  </a:lnTo>
                  <a:lnTo>
                    <a:pt x="0" y="132079"/>
                  </a:lnTo>
                  <a:lnTo>
                    <a:pt x="6350" y="132079"/>
                  </a:lnTo>
                  <a:lnTo>
                    <a:pt x="6350" y="125730"/>
                  </a:lnTo>
                  <a:close/>
                </a:path>
                <a:path w="6350" h="628650">
                  <a:moveTo>
                    <a:pt x="6350" y="132080"/>
                  </a:moveTo>
                  <a:lnTo>
                    <a:pt x="0" y="132080"/>
                  </a:lnTo>
                  <a:lnTo>
                    <a:pt x="0" y="138429"/>
                  </a:lnTo>
                  <a:lnTo>
                    <a:pt x="6350" y="138429"/>
                  </a:lnTo>
                  <a:lnTo>
                    <a:pt x="6350" y="132080"/>
                  </a:lnTo>
                  <a:close/>
                </a:path>
                <a:path w="6350" h="628650">
                  <a:moveTo>
                    <a:pt x="6350" y="138430"/>
                  </a:moveTo>
                  <a:lnTo>
                    <a:pt x="0" y="138430"/>
                  </a:lnTo>
                  <a:lnTo>
                    <a:pt x="0" y="144779"/>
                  </a:lnTo>
                  <a:lnTo>
                    <a:pt x="6350" y="144779"/>
                  </a:lnTo>
                  <a:lnTo>
                    <a:pt x="6350" y="138430"/>
                  </a:lnTo>
                  <a:close/>
                </a:path>
                <a:path w="6350" h="628650">
                  <a:moveTo>
                    <a:pt x="6350" y="144780"/>
                  </a:moveTo>
                  <a:lnTo>
                    <a:pt x="0" y="144780"/>
                  </a:lnTo>
                  <a:lnTo>
                    <a:pt x="0" y="151129"/>
                  </a:lnTo>
                  <a:lnTo>
                    <a:pt x="6350" y="151129"/>
                  </a:lnTo>
                  <a:lnTo>
                    <a:pt x="6350" y="144780"/>
                  </a:lnTo>
                  <a:close/>
                </a:path>
                <a:path w="6350" h="628650">
                  <a:moveTo>
                    <a:pt x="6350" y="151130"/>
                  </a:moveTo>
                  <a:lnTo>
                    <a:pt x="0" y="151130"/>
                  </a:lnTo>
                  <a:lnTo>
                    <a:pt x="0" y="157479"/>
                  </a:lnTo>
                  <a:lnTo>
                    <a:pt x="6350" y="157479"/>
                  </a:lnTo>
                  <a:lnTo>
                    <a:pt x="6350" y="151130"/>
                  </a:lnTo>
                  <a:close/>
                </a:path>
                <a:path w="6350" h="628650">
                  <a:moveTo>
                    <a:pt x="6350" y="157480"/>
                  </a:moveTo>
                  <a:lnTo>
                    <a:pt x="0" y="157480"/>
                  </a:lnTo>
                  <a:lnTo>
                    <a:pt x="0" y="163829"/>
                  </a:lnTo>
                  <a:lnTo>
                    <a:pt x="6350" y="163829"/>
                  </a:lnTo>
                  <a:lnTo>
                    <a:pt x="6350" y="157480"/>
                  </a:lnTo>
                  <a:close/>
                </a:path>
                <a:path w="6350" h="628650">
                  <a:moveTo>
                    <a:pt x="6350" y="163830"/>
                  </a:moveTo>
                  <a:lnTo>
                    <a:pt x="0" y="163830"/>
                  </a:lnTo>
                  <a:lnTo>
                    <a:pt x="0" y="170179"/>
                  </a:lnTo>
                  <a:lnTo>
                    <a:pt x="6350" y="170179"/>
                  </a:lnTo>
                  <a:lnTo>
                    <a:pt x="6350" y="163830"/>
                  </a:lnTo>
                  <a:close/>
                </a:path>
                <a:path w="6350" h="628650">
                  <a:moveTo>
                    <a:pt x="6350" y="170180"/>
                  </a:moveTo>
                  <a:lnTo>
                    <a:pt x="0" y="170180"/>
                  </a:lnTo>
                  <a:lnTo>
                    <a:pt x="0" y="176529"/>
                  </a:lnTo>
                  <a:lnTo>
                    <a:pt x="6350" y="176529"/>
                  </a:lnTo>
                  <a:lnTo>
                    <a:pt x="6350" y="170180"/>
                  </a:lnTo>
                  <a:close/>
                </a:path>
                <a:path w="6350" h="628650">
                  <a:moveTo>
                    <a:pt x="6350" y="176530"/>
                  </a:moveTo>
                  <a:lnTo>
                    <a:pt x="0" y="176530"/>
                  </a:lnTo>
                  <a:lnTo>
                    <a:pt x="0" y="181609"/>
                  </a:lnTo>
                  <a:lnTo>
                    <a:pt x="6350" y="181609"/>
                  </a:lnTo>
                  <a:lnTo>
                    <a:pt x="6350" y="176530"/>
                  </a:lnTo>
                  <a:close/>
                </a:path>
                <a:path w="6350" h="628650">
                  <a:moveTo>
                    <a:pt x="6350" y="181610"/>
                  </a:moveTo>
                  <a:lnTo>
                    <a:pt x="0" y="181610"/>
                  </a:lnTo>
                  <a:lnTo>
                    <a:pt x="0" y="187959"/>
                  </a:lnTo>
                  <a:lnTo>
                    <a:pt x="6350" y="187959"/>
                  </a:lnTo>
                  <a:lnTo>
                    <a:pt x="6350" y="181610"/>
                  </a:lnTo>
                  <a:close/>
                </a:path>
                <a:path w="6350" h="628650">
                  <a:moveTo>
                    <a:pt x="6350" y="187960"/>
                  </a:moveTo>
                  <a:lnTo>
                    <a:pt x="0" y="187960"/>
                  </a:lnTo>
                  <a:lnTo>
                    <a:pt x="0" y="195579"/>
                  </a:lnTo>
                  <a:lnTo>
                    <a:pt x="6350" y="195579"/>
                  </a:lnTo>
                  <a:lnTo>
                    <a:pt x="6350" y="187960"/>
                  </a:lnTo>
                  <a:close/>
                </a:path>
                <a:path w="6350" h="628650">
                  <a:moveTo>
                    <a:pt x="6350" y="195580"/>
                  </a:moveTo>
                  <a:lnTo>
                    <a:pt x="0" y="195580"/>
                  </a:lnTo>
                  <a:lnTo>
                    <a:pt x="0" y="201929"/>
                  </a:lnTo>
                  <a:lnTo>
                    <a:pt x="6350" y="201929"/>
                  </a:lnTo>
                  <a:lnTo>
                    <a:pt x="6350" y="195580"/>
                  </a:lnTo>
                  <a:close/>
                </a:path>
                <a:path w="6350" h="628650">
                  <a:moveTo>
                    <a:pt x="6350" y="201930"/>
                  </a:moveTo>
                  <a:lnTo>
                    <a:pt x="0" y="201930"/>
                  </a:lnTo>
                  <a:lnTo>
                    <a:pt x="0" y="208279"/>
                  </a:lnTo>
                  <a:lnTo>
                    <a:pt x="6350" y="208279"/>
                  </a:lnTo>
                  <a:lnTo>
                    <a:pt x="6350" y="201930"/>
                  </a:lnTo>
                  <a:close/>
                </a:path>
                <a:path w="6350" h="628650">
                  <a:moveTo>
                    <a:pt x="6350" y="208280"/>
                  </a:moveTo>
                  <a:lnTo>
                    <a:pt x="0" y="208280"/>
                  </a:lnTo>
                  <a:lnTo>
                    <a:pt x="0" y="214629"/>
                  </a:lnTo>
                  <a:lnTo>
                    <a:pt x="6350" y="214629"/>
                  </a:lnTo>
                  <a:lnTo>
                    <a:pt x="6350" y="208280"/>
                  </a:lnTo>
                  <a:close/>
                </a:path>
                <a:path w="6350" h="628650">
                  <a:moveTo>
                    <a:pt x="6350" y="214630"/>
                  </a:moveTo>
                  <a:lnTo>
                    <a:pt x="0" y="214630"/>
                  </a:lnTo>
                  <a:lnTo>
                    <a:pt x="0" y="220979"/>
                  </a:lnTo>
                  <a:lnTo>
                    <a:pt x="6350" y="220979"/>
                  </a:lnTo>
                  <a:lnTo>
                    <a:pt x="6350" y="214630"/>
                  </a:lnTo>
                  <a:close/>
                </a:path>
                <a:path w="6350" h="628650">
                  <a:moveTo>
                    <a:pt x="6350" y="220980"/>
                  </a:moveTo>
                  <a:lnTo>
                    <a:pt x="0" y="220980"/>
                  </a:lnTo>
                  <a:lnTo>
                    <a:pt x="0" y="227329"/>
                  </a:lnTo>
                  <a:lnTo>
                    <a:pt x="6350" y="227329"/>
                  </a:lnTo>
                  <a:lnTo>
                    <a:pt x="6350" y="220980"/>
                  </a:lnTo>
                  <a:close/>
                </a:path>
                <a:path w="6350" h="628650">
                  <a:moveTo>
                    <a:pt x="6350" y="227330"/>
                  </a:moveTo>
                  <a:lnTo>
                    <a:pt x="0" y="227330"/>
                  </a:lnTo>
                  <a:lnTo>
                    <a:pt x="0" y="232409"/>
                  </a:lnTo>
                  <a:lnTo>
                    <a:pt x="6350" y="232409"/>
                  </a:lnTo>
                  <a:lnTo>
                    <a:pt x="6350" y="227330"/>
                  </a:lnTo>
                  <a:close/>
                </a:path>
                <a:path w="6350" h="628650">
                  <a:moveTo>
                    <a:pt x="6350" y="232410"/>
                  </a:moveTo>
                  <a:lnTo>
                    <a:pt x="0" y="232410"/>
                  </a:lnTo>
                  <a:lnTo>
                    <a:pt x="0" y="238759"/>
                  </a:lnTo>
                  <a:lnTo>
                    <a:pt x="6350" y="238759"/>
                  </a:lnTo>
                  <a:lnTo>
                    <a:pt x="6350" y="232410"/>
                  </a:lnTo>
                  <a:close/>
                </a:path>
                <a:path w="6350" h="628650">
                  <a:moveTo>
                    <a:pt x="6350" y="238760"/>
                  </a:moveTo>
                  <a:lnTo>
                    <a:pt x="0" y="238760"/>
                  </a:lnTo>
                  <a:lnTo>
                    <a:pt x="0" y="246379"/>
                  </a:lnTo>
                  <a:lnTo>
                    <a:pt x="6350" y="246379"/>
                  </a:lnTo>
                  <a:lnTo>
                    <a:pt x="6350" y="238760"/>
                  </a:lnTo>
                  <a:close/>
                </a:path>
                <a:path w="6350" h="628650">
                  <a:moveTo>
                    <a:pt x="6350" y="246380"/>
                  </a:moveTo>
                  <a:lnTo>
                    <a:pt x="0" y="246380"/>
                  </a:lnTo>
                  <a:lnTo>
                    <a:pt x="0" y="259079"/>
                  </a:lnTo>
                  <a:lnTo>
                    <a:pt x="6350" y="259079"/>
                  </a:lnTo>
                  <a:lnTo>
                    <a:pt x="6350" y="246380"/>
                  </a:lnTo>
                  <a:close/>
                </a:path>
                <a:path w="6350" h="628650">
                  <a:moveTo>
                    <a:pt x="6350" y="259080"/>
                  </a:moveTo>
                  <a:lnTo>
                    <a:pt x="0" y="259080"/>
                  </a:lnTo>
                  <a:lnTo>
                    <a:pt x="0" y="303529"/>
                  </a:lnTo>
                  <a:lnTo>
                    <a:pt x="6350" y="303529"/>
                  </a:lnTo>
                  <a:lnTo>
                    <a:pt x="6350" y="259080"/>
                  </a:lnTo>
                  <a:close/>
                </a:path>
                <a:path w="6350" h="628650">
                  <a:moveTo>
                    <a:pt x="6350" y="303530"/>
                  </a:moveTo>
                  <a:lnTo>
                    <a:pt x="0" y="303530"/>
                  </a:lnTo>
                  <a:lnTo>
                    <a:pt x="0" y="430529"/>
                  </a:lnTo>
                  <a:lnTo>
                    <a:pt x="6350" y="430529"/>
                  </a:lnTo>
                  <a:lnTo>
                    <a:pt x="6350" y="303530"/>
                  </a:lnTo>
                  <a:close/>
                </a:path>
                <a:path w="6350" h="628650">
                  <a:moveTo>
                    <a:pt x="6350" y="430530"/>
                  </a:moveTo>
                  <a:lnTo>
                    <a:pt x="0" y="430530"/>
                  </a:lnTo>
                  <a:lnTo>
                    <a:pt x="0" y="435609"/>
                  </a:lnTo>
                  <a:lnTo>
                    <a:pt x="6350" y="435609"/>
                  </a:lnTo>
                  <a:lnTo>
                    <a:pt x="6350" y="430530"/>
                  </a:lnTo>
                  <a:close/>
                </a:path>
                <a:path w="6350" h="628650">
                  <a:moveTo>
                    <a:pt x="6350" y="435610"/>
                  </a:moveTo>
                  <a:lnTo>
                    <a:pt x="0" y="435610"/>
                  </a:lnTo>
                  <a:lnTo>
                    <a:pt x="0" y="443229"/>
                  </a:lnTo>
                  <a:lnTo>
                    <a:pt x="6350" y="443229"/>
                  </a:lnTo>
                  <a:lnTo>
                    <a:pt x="6350" y="435610"/>
                  </a:lnTo>
                  <a:close/>
                </a:path>
                <a:path w="6350" h="628650">
                  <a:moveTo>
                    <a:pt x="6350" y="443230"/>
                  </a:moveTo>
                  <a:lnTo>
                    <a:pt x="0" y="443230"/>
                  </a:lnTo>
                  <a:lnTo>
                    <a:pt x="0" y="449579"/>
                  </a:lnTo>
                  <a:lnTo>
                    <a:pt x="6350" y="449579"/>
                  </a:lnTo>
                  <a:lnTo>
                    <a:pt x="6350" y="443230"/>
                  </a:lnTo>
                  <a:close/>
                </a:path>
                <a:path w="6350" h="628650">
                  <a:moveTo>
                    <a:pt x="6350" y="449580"/>
                  </a:moveTo>
                  <a:lnTo>
                    <a:pt x="0" y="449580"/>
                  </a:lnTo>
                  <a:lnTo>
                    <a:pt x="0" y="455929"/>
                  </a:lnTo>
                  <a:lnTo>
                    <a:pt x="6350" y="455929"/>
                  </a:lnTo>
                  <a:lnTo>
                    <a:pt x="6350" y="449580"/>
                  </a:lnTo>
                  <a:close/>
                </a:path>
                <a:path w="6350" h="628650">
                  <a:moveTo>
                    <a:pt x="6350" y="455930"/>
                  </a:moveTo>
                  <a:lnTo>
                    <a:pt x="0" y="455930"/>
                  </a:lnTo>
                  <a:lnTo>
                    <a:pt x="0" y="462279"/>
                  </a:lnTo>
                  <a:lnTo>
                    <a:pt x="6350" y="462279"/>
                  </a:lnTo>
                  <a:lnTo>
                    <a:pt x="6350" y="455930"/>
                  </a:lnTo>
                  <a:close/>
                </a:path>
                <a:path w="6350" h="628650">
                  <a:moveTo>
                    <a:pt x="6350" y="462280"/>
                  </a:moveTo>
                  <a:lnTo>
                    <a:pt x="0" y="462280"/>
                  </a:lnTo>
                  <a:lnTo>
                    <a:pt x="0" y="468629"/>
                  </a:lnTo>
                  <a:lnTo>
                    <a:pt x="6350" y="468629"/>
                  </a:lnTo>
                  <a:lnTo>
                    <a:pt x="6350" y="462280"/>
                  </a:lnTo>
                  <a:close/>
                </a:path>
                <a:path w="6350" h="628650">
                  <a:moveTo>
                    <a:pt x="6350" y="468630"/>
                  </a:moveTo>
                  <a:lnTo>
                    <a:pt x="0" y="468630"/>
                  </a:lnTo>
                  <a:lnTo>
                    <a:pt x="0" y="474979"/>
                  </a:lnTo>
                  <a:lnTo>
                    <a:pt x="6350" y="474979"/>
                  </a:lnTo>
                  <a:lnTo>
                    <a:pt x="6350" y="468630"/>
                  </a:lnTo>
                  <a:close/>
                </a:path>
                <a:path w="6350" h="628650">
                  <a:moveTo>
                    <a:pt x="6350" y="474980"/>
                  </a:moveTo>
                  <a:lnTo>
                    <a:pt x="0" y="474980"/>
                  </a:lnTo>
                  <a:lnTo>
                    <a:pt x="0" y="481329"/>
                  </a:lnTo>
                  <a:lnTo>
                    <a:pt x="6350" y="481329"/>
                  </a:lnTo>
                  <a:lnTo>
                    <a:pt x="6350" y="474980"/>
                  </a:lnTo>
                  <a:close/>
                </a:path>
                <a:path w="6350" h="628650">
                  <a:moveTo>
                    <a:pt x="6350" y="481330"/>
                  </a:moveTo>
                  <a:lnTo>
                    <a:pt x="0" y="481330"/>
                  </a:lnTo>
                  <a:lnTo>
                    <a:pt x="0" y="487679"/>
                  </a:lnTo>
                  <a:lnTo>
                    <a:pt x="6350" y="487679"/>
                  </a:lnTo>
                  <a:lnTo>
                    <a:pt x="6350" y="481330"/>
                  </a:lnTo>
                  <a:close/>
                </a:path>
                <a:path w="6350" h="628650">
                  <a:moveTo>
                    <a:pt x="6350" y="487680"/>
                  </a:moveTo>
                  <a:lnTo>
                    <a:pt x="0" y="487680"/>
                  </a:lnTo>
                  <a:lnTo>
                    <a:pt x="0" y="494029"/>
                  </a:lnTo>
                  <a:lnTo>
                    <a:pt x="6350" y="494029"/>
                  </a:lnTo>
                  <a:lnTo>
                    <a:pt x="6350" y="487680"/>
                  </a:lnTo>
                  <a:close/>
                </a:path>
                <a:path w="6350" h="628650">
                  <a:moveTo>
                    <a:pt x="6350" y="494030"/>
                  </a:moveTo>
                  <a:lnTo>
                    <a:pt x="0" y="494030"/>
                  </a:lnTo>
                  <a:lnTo>
                    <a:pt x="0" y="500379"/>
                  </a:lnTo>
                  <a:lnTo>
                    <a:pt x="6350" y="500379"/>
                  </a:lnTo>
                  <a:lnTo>
                    <a:pt x="6350" y="494030"/>
                  </a:lnTo>
                  <a:close/>
                </a:path>
                <a:path w="6350" h="628650">
                  <a:moveTo>
                    <a:pt x="6350" y="500380"/>
                  </a:moveTo>
                  <a:lnTo>
                    <a:pt x="0" y="500380"/>
                  </a:lnTo>
                  <a:lnTo>
                    <a:pt x="0" y="506729"/>
                  </a:lnTo>
                  <a:lnTo>
                    <a:pt x="6350" y="506729"/>
                  </a:lnTo>
                  <a:lnTo>
                    <a:pt x="6350" y="500380"/>
                  </a:lnTo>
                  <a:close/>
                </a:path>
                <a:path w="6350" h="628650">
                  <a:moveTo>
                    <a:pt x="6350" y="506730"/>
                  </a:moveTo>
                  <a:lnTo>
                    <a:pt x="0" y="506730"/>
                  </a:lnTo>
                  <a:lnTo>
                    <a:pt x="0" y="513079"/>
                  </a:lnTo>
                  <a:lnTo>
                    <a:pt x="6350" y="513079"/>
                  </a:lnTo>
                  <a:lnTo>
                    <a:pt x="6350" y="506730"/>
                  </a:lnTo>
                  <a:close/>
                </a:path>
                <a:path w="6350" h="628650">
                  <a:moveTo>
                    <a:pt x="6350" y="513080"/>
                  </a:moveTo>
                  <a:lnTo>
                    <a:pt x="0" y="513080"/>
                  </a:lnTo>
                  <a:lnTo>
                    <a:pt x="0" y="519429"/>
                  </a:lnTo>
                  <a:lnTo>
                    <a:pt x="6350" y="519429"/>
                  </a:lnTo>
                  <a:lnTo>
                    <a:pt x="6350" y="513080"/>
                  </a:lnTo>
                  <a:close/>
                </a:path>
                <a:path w="6350" h="628650">
                  <a:moveTo>
                    <a:pt x="6350" y="519430"/>
                  </a:moveTo>
                  <a:lnTo>
                    <a:pt x="0" y="519430"/>
                  </a:lnTo>
                  <a:lnTo>
                    <a:pt x="0" y="525779"/>
                  </a:lnTo>
                  <a:lnTo>
                    <a:pt x="6350" y="525779"/>
                  </a:lnTo>
                  <a:lnTo>
                    <a:pt x="6350" y="519430"/>
                  </a:lnTo>
                  <a:close/>
                </a:path>
                <a:path w="6350" h="628650">
                  <a:moveTo>
                    <a:pt x="6350" y="525780"/>
                  </a:moveTo>
                  <a:lnTo>
                    <a:pt x="0" y="525780"/>
                  </a:lnTo>
                  <a:lnTo>
                    <a:pt x="0" y="532129"/>
                  </a:lnTo>
                  <a:lnTo>
                    <a:pt x="6350" y="532129"/>
                  </a:lnTo>
                  <a:lnTo>
                    <a:pt x="6350" y="525780"/>
                  </a:lnTo>
                  <a:close/>
                </a:path>
                <a:path w="6350" h="628650">
                  <a:moveTo>
                    <a:pt x="6350" y="532130"/>
                  </a:moveTo>
                  <a:lnTo>
                    <a:pt x="0" y="532130"/>
                  </a:lnTo>
                  <a:lnTo>
                    <a:pt x="0" y="538479"/>
                  </a:lnTo>
                  <a:lnTo>
                    <a:pt x="6350" y="538479"/>
                  </a:lnTo>
                  <a:lnTo>
                    <a:pt x="6350" y="532130"/>
                  </a:lnTo>
                  <a:close/>
                </a:path>
                <a:path w="6350" h="628650">
                  <a:moveTo>
                    <a:pt x="6350" y="538480"/>
                  </a:moveTo>
                  <a:lnTo>
                    <a:pt x="0" y="538480"/>
                  </a:lnTo>
                  <a:lnTo>
                    <a:pt x="0" y="544829"/>
                  </a:lnTo>
                  <a:lnTo>
                    <a:pt x="6350" y="544829"/>
                  </a:lnTo>
                  <a:lnTo>
                    <a:pt x="6350" y="538480"/>
                  </a:lnTo>
                  <a:close/>
                </a:path>
                <a:path w="6350" h="628650">
                  <a:moveTo>
                    <a:pt x="6350" y="544830"/>
                  </a:moveTo>
                  <a:lnTo>
                    <a:pt x="0" y="544830"/>
                  </a:lnTo>
                  <a:lnTo>
                    <a:pt x="0" y="551179"/>
                  </a:lnTo>
                  <a:lnTo>
                    <a:pt x="6350" y="551179"/>
                  </a:lnTo>
                  <a:lnTo>
                    <a:pt x="6350" y="544830"/>
                  </a:lnTo>
                  <a:close/>
                </a:path>
                <a:path w="6350" h="628650">
                  <a:moveTo>
                    <a:pt x="6350" y="551180"/>
                  </a:moveTo>
                  <a:lnTo>
                    <a:pt x="0" y="551180"/>
                  </a:lnTo>
                  <a:lnTo>
                    <a:pt x="0" y="557529"/>
                  </a:lnTo>
                  <a:lnTo>
                    <a:pt x="6350" y="557529"/>
                  </a:lnTo>
                  <a:lnTo>
                    <a:pt x="6350" y="551180"/>
                  </a:lnTo>
                  <a:close/>
                </a:path>
                <a:path w="6350" h="628650">
                  <a:moveTo>
                    <a:pt x="6350" y="557530"/>
                  </a:moveTo>
                  <a:lnTo>
                    <a:pt x="0" y="557530"/>
                  </a:lnTo>
                  <a:lnTo>
                    <a:pt x="0" y="563879"/>
                  </a:lnTo>
                  <a:lnTo>
                    <a:pt x="6350" y="563879"/>
                  </a:lnTo>
                  <a:lnTo>
                    <a:pt x="6350" y="557530"/>
                  </a:lnTo>
                  <a:close/>
                </a:path>
                <a:path w="6350" h="628650">
                  <a:moveTo>
                    <a:pt x="6350" y="563880"/>
                  </a:moveTo>
                  <a:lnTo>
                    <a:pt x="0" y="563880"/>
                  </a:lnTo>
                  <a:lnTo>
                    <a:pt x="0" y="570229"/>
                  </a:lnTo>
                  <a:lnTo>
                    <a:pt x="6350" y="570229"/>
                  </a:lnTo>
                  <a:lnTo>
                    <a:pt x="6350" y="563880"/>
                  </a:lnTo>
                  <a:close/>
                </a:path>
                <a:path w="6350" h="628650">
                  <a:moveTo>
                    <a:pt x="6350" y="570230"/>
                  </a:moveTo>
                  <a:lnTo>
                    <a:pt x="0" y="570230"/>
                  </a:lnTo>
                  <a:lnTo>
                    <a:pt x="0" y="576579"/>
                  </a:lnTo>
                  <a:lnTo>
                    <a:pt x="6350" y="576579"/>
                  </a:lnTo>
                  <a:lnTo>
                    <a:pt x="6350" y="570230"/>
                  </a:lnTo>
                  <a:close/>
                </a:path>
                <a:path w="6350" h="628650">
                  <a:moveTo>
                    <a:pt x="6350" y="576580"/>
                  </a:moveTo>
                  <a:lnTo>
                    <a:pt x="0" y="576580"/>
                  </a:lnTo>
                  <a:lnTo>
                    <a:pt x="0" y="582929"/>
                  </a:lnTo>
                  <a:lnTo>
                    <a:pt x="6350" y="582929"/>
                  </a:lnTo>
                  <a:lnTo>
                    <a:pt x="6350" y="576580"/>
                  </a:lnTo>
                  <a:close/>
                </a:path>
                <a:path w="6350" h="628650">
                  <a:moveTo>
                    <a:pt x="6350" y="582930"/>
                  </a:moveTo>
                  <a:lnTo>
                    <a:pt x="0" y="582930"/>
                  </a:lnTo>
                  <a:lnTo>
                    <a:pt x="0" y="589279"/>
                  </a:lnTo>
                  <a:lnTo>
                    <a:pt x="6350" y="589279"/>
                  </a:lnTo>
                  <a:lnTo>
                    <a:pt x="6350" y="582930"/>
                  </a:lnTo>
                  <a:close/>
                </a:path>
                <a:path w="6350" h="628650">
                  <a:moveTo>
                    <a:pt x="6350" y="589280"/>
                  </a:moveTo>
                  <a:lnTo>
                    <a:pt x="0" y="589280"/>
                  </a:lnTo>
                  <a:lnTo>
                    <a:pt x="0" y="595629"/>
                  </a:lnTo>
                  <a:lnTo>
                    <a:pt x="6350" y="595629"/>
                  </a:lnTo>
                  <a:lnTo>
                    <a:pt x="6350" y="589280"/>
                  </a:lnTo>
                  <a:close/>
                </a:path>
                <a:path w="6350" h="628650">
                  <a:moveTo>
                    <a:pt x="6350" y="595630"/>
                  </a:moveTo>
                  <a:lnTo>
                    <a:pt x="0" y="595630"/>
                  </a:lnTo>
                  <a:lnTo>
                    <a:pt x="0" y="601979"/>
                  </a:lnTo>
                  <a:lnTo>
                    <a:pt x="6350" y="601979"/>
                  </a:lnTo>
                  <a:lnTo>
                    <a:pt x="6350" y="595630"/>
                  </a:lnTo>
                  <a:close/>
                </a:path>
                <a:path w="6350" h="628650">
                  <a:moveTo>
                    <a:pt x="6350" y="601980"/>
                  </a:moveTo>
                  <a:lnTo>
                    <a:pt x="0" y="601980"/>
                  </a:lnTo>
                  <a:lnTo>
                    <a:pt x="0" y="608329"/>
                  </a:lnTo>
                  <a:lnTo>
                    <a:pt x="6350" y="608329"/>
                  </a:lnTo>
                  <a:lnTo>
                    <a:pt x="6350" y="601980"/>
                  </a:lnTo>
                  <a:close/>
                </a:path>
                <a:path w="6350" h="628650">
                  <a:moveTo>
                    <a:pt x="6350" y="608330"/>
                  </a:moveTo>
                  <a:lnTo>
                    <a:pt x="0" y="608330"/>
                  </a:lnTo>
                  <a:lnTo>
                    <a:pt x="0" y="614679"/>
                  </a:lnTo>
                  <a:lnTo>
                    <a:pt x="6350" y="614679"/>
                  </a:lnTo>
                  <a:lnTo>
                    <a:pt x="6350" y="608330"/>
                  </a:lnTo>
                  <a:close/>
                </a:path>
                <a:path w="6350" h="628650">
                  <a:moveTo>
                    <a:pt x="6350" y="614680"/>
                  </a:moveTo>
                  <a:lnTo>
                    <a:pt x="0" y="614680"/>
                  </a:lnTo>
                  <a:lnTo>
                    <a:pt x="0" y="621029"/>
                  </a:lnTo>
                  <a:lnTo>
                    <a:pt x="6350" y="621029"/>
                  </a:lnTo>
                  <a:lnTo>
                    <a:pt x="6350" y="614680"/>
                  </a:lnTo>
                  <a:close/>
                </a:path>
                <a:path w="6350" h="628650">
                  <a:moveTo>
                    <a:pt x="6350" y="621030"/>
                  </a:moveTo>
                  <a:lnTo>
                    <a:pt x="0" y="621030"/>
                  </a:lnTo>
                  <a:lnTo>
                    <a:pt x="0" y="626109"/>
                  </a:lnTo>
                  <a:lnTo>
                    <a:pt x="2539" y="626109"/>
                  </a:lnTo>
                  <a:lnTo>
                    <a:pt x="2539" y="627379"/>
                  </a:lnTo>
                  <a:lnTo>
                    <a:pt x="6350" y="627379"/>
                  </a:lnTo>
                  <a:lnTo>
                    <a:pt x="6350" y="621030"/>
                  </a:lnTo>
                  <a:close/>
                </a:path>
                <a:path w="6350" h="628650">
                  <a:moveTo>
                    <a:pt x="6350" y="627380"/>
                  </a:moveTo>
                  <a:lnTo>
                    <a:pt x="5080" y="627380"/>
                  </a:lnTo>
                  <a:lnTo>
                    <a:pt x="5080" y="628650"/>
                  </a:lnTo>
                  <a:lnTo>
                    <a:pt x="6350" y="628650"/>
                  </a:lnTo>
                  <a:lnTo>
                    <a:pt x="6350" y="627380"/>
                  </a:lnTo>
                  <a:close/>
                </a:path>
              </a:pathLst>
            </a:custGeom>
            <a:solidFill>
              <a:srgbClr val="2000FA"/>
            </a:solidFill>
          </p:spPr>
          <p:txBody>
            <a:bodyPr bIns="0" lIns="0" rIns="0" rtlCol="0" tIns="0" wrap="square"/>
            <a:p/>
          </p:txBody>
        </p:sp>
        <p:sp>
          <p:nvSpPr>
            <p:cNvPr id="1049469" name="object 763"/>
            <p:cNvSpPr/>
            <p:nvPr/>
          </p:nvSpPr>
          <p:spPr>
            <a:xfrm>
              <a:off x="2970529" y="4509769"/>
              <a:ext cx="7620" cy="621030"/>
            </a:xfrm>
            <a:custGeom>
              <a:avLst/>
              <a:ahLst/>
              <a:rect l="l" t="t" r="r" b="b"/>
              <a:pathLst>
                <a:path w="7619" h="621029">
                  <a:moveTo>
                    <a:pt x="7619" y="0"/>
                  </a:moveTo>
                  <a:lnTo>
                    <a:pt x="6350" y="0"/>
                  </a:lnTo>
                  <a:lnTo>
                    <a:pt x="6350" y="1269"/>
                  </a:lnTo>
                  <a:lnTo>
                    <a:pt x="7619" y="1269"/>
                  </a:lnTo>
                  <a:lnTo>
                    <a:pt x="7619" y="0"/>
                  </a:lnTo>
                  <a:close/>
                </a:path>
                <a:path w="7619" h="621029">
                  <a:moveTo>
                    <a:pt x="7619" y="1269"/>
                  </a:moveTo>
                  <a:lnTo>
                    <a:pt x="5080" y="1269"/>
                  </a:lnTo>
                  <a:lnTo>
                    <a:pt x="5080" y="2539"/>
                  </a:lnTo>
                  <a:lnTo>
                    <a:pt x="2539" y="2539"/>
                  </a:lnTo>
                  <a:lnTo>
                    <a:pt x="2539" y="3809"/>
                  </a:lnTo>
                  <a:lnTo>
                    <a:pt x="1269" y="3809"/>
                  </a:lnTo>
                  <a:lnTo>
                    <a:pt x="1269" y="5079"/>
                  </a:lnTo>
                  <a:lnTo>
                    <a:pt x="0" y="5079"/>
                  </a:lnTo>
                  <a:lnTo>
                    <a:pt x="0" y="7619"/>
                  </a:lnTo>
                  <a:lnTo>
                    <a:pt x="7619" y="7619"/>
                  </a:lnTo>
                  <a:lnTo>
                    <a:pt x="7619" y="1269"/>
                  </a:lnTo>
                  <a:close/>
                </a:path>
                <a:path w="7619" h="621029">
                  <a:moveTo>
                    <a:pt x="7619" y="7619"/>
                  </a:moveTo>
                  <a:lnTo>
                    <a:pt x="0" y="7619"/>
                  </a:lnTo>
                  <a:lnTo>
                    <a:pt x="0" y="13969"/>
                  </a:lnTo>
                  <a:lnTo>
                    <a:pt x="7619" y="13969"/>
                  </a:lnTo>
                  <a:lnTo>
                    <a:pt x="7619" y="7619"/>
                  </a:lnTo>
                  <a:close/>
                </a:path>
                <a:path w="7619" h="621029">
                  <a:moveTo>
                    <a:pt x="7619" y="13969"/>
                  </a:moveTo>
                  <a:lnTo>
                    <a:pt x="0" y="13969"/>
                  </a:lnTo>
                  <a:lnTo>
                    <a:pt x="0" y="20319"/>
                  </a:lnTo>
                  <a:lnTo>
                    <a:pt x="7619" y="20319"/>
                  </a:lnTo>
                  <a:lnTo>
                    <a:pt x="7619" y="13969"/>
                  </a:lnTo>
                  <a:close/>
                </a:path>
                <a:path w="7619" h="621029">
                  <a:moveTo>
                    <a:pt x="7619" y="20319"/>
                  </a:moveTo>
                  <a:lnTo>
                    <a:pt x="0" y="20319"/>
                  </a:lnTo>
                  <a:lnTo>
                    <a:pt x="0" y="26669"/>
                  </a:lnTo>
                  <a:lnTo>
                    <a:pt x="7619" y="26669"/>
                  </a:lnTo>
                  <a:lnTo>
                    <a:pt x="7619" y="20319"/>
                  </a:lnTo>
                  <a:close/>
                </a:path>
                <a:path w="7619" h="621029">
                  <a:moveTo>
                    <a:pt x="7619" y="26669"/>
                  </a:moveTo>
                  <a:lnTo>
                    <a:pt x="0" y="26669"/>
                  </a:lnTo>
                  <a:lnTo>
                    <a:pt x="0" y="33019"/>
                  </a:lnTo>
                  <a:lnTo>
                    <a:pt x="7619" y="33019"/>
                  </a:lnTo>
                  <a:lnTo>
                    <a:pt x="7619" y="26669"/>
                  </a:lnTo>
                  <a:close/>
                </a:path>
                <a:path w="7619" h="621029">
                  <a:moveTo>
                    <a:pt x="7619" y="33019"/>
                  </a:moveTo>
                  <a:lnTo>
                    <a:pt x="0" y="33019"/>
                  </a:lnTo>
                  <a:lnTo>
                    <a:pt x="0" y="39369"/>
                  </a:lnTo>
                  <a:lnTo>
                    <a:pt x="7619" y="39369"/>
                  </a:lnTo>
                  <a:lnTo>
                    <a:pt x="7619" y="33019"/>
                  </a:lnTo>
                  <a:close/>
                </a:path>
                <a:path w="7619" h="621029">
                  <a:moveTo>
                    <a:pt x="7619" y="39369"/>
                  </a:moveTo>
                  <a:lnTo>
                    <a:pt x="0" y="39369"/>
                  </a:lnTo>
                  <a:lnTo>
                    <a:pt x="0" y="45719"/>
                  </a:lnTo>
                  <a:lnTo>
                    <a:pt x="7619" y="45719"/>
                  </a:lnTo>
                  <a:lnTo>
                    <a:pt x="7619" y="39369"/>
                  </a:lnTo>
                  <a:close/>
                </a:path>
                <a:path w="7619" h="621029">
                  <a:moveTo>
                    <a:pt x="7619" y="45719"/>
                  </a:moveTo>
                  <a:lnTo>
                    <a:pt x="0" y="45719"/>
                  </a:lnTo>
                  <a:lnTo>
                    <a:pt x="0" y="52069"/>
                  </a:lnTo>
                  <a:lnTo>
                    <a:pt x="7619" y="52069"/>
                  </a:lnTo>
                  <a:lnTo>
                    <a:pt x="7619" y="45719"/>
                  </a:lnTo>
                  <a:close/>
                </a:path>
                <a:path w="7619" h="621029">
                  <a:moveTo>
                    <a:pt x="7619" y="52069"/>
                  </a:moveTo>
                  <a:lnTo>
                    <a:pt x="0" y="52069"/>
                  </a:lnTo>
                  <a:lnTo>
                    <a:pt x="0" y="58419"/>
                  </a:lnTo>
                  <a:lnTo>
                    <a:pt x="7619" y="58419"/>
                  </a:lnTo>
                  <a:lnTo>
                    <a:pt x="7619" y="52069"/>
                  </a:lnTo>
                  <a:close/>
                </a:path>
                <a:path w="7619" h="621029">
                  <a:moveTo>
                    <a:pt x="7619" y="58419"/>
                  </a:moveTo>
                  <a:lnTo>
                    <a:pt x="0" y="58419"/>
                  </a:lnTo>
                  <a:lnTo>
                    <a:pt x="0" y="64769"/>
                  </a:lnTo>
                  <a:lnTo>
                    <a:pt x="7619" y="64769"/>
                  </a:lnTo>
                  <a:lnTo>
                    <a:pt x="7619" y="58419"/>
                  </a:lnTo>
                  <a:close/>
                </a:path>
                <a:path w="7619" h="621029">
                  <a:moveTo>
                    <a:pt x="7619" y="64769"/>
                  </a:moveTo>
                  <a:lnTo>
                    <a:pt x="0" y="64769"/>
                  </a:lnTo>
                  <a:lnTo>
                    <a:pt x="0" y="71119"/>
                  </a:lnTo>
                  <a:lnTo>
                    <a:pt x="7619" y="71119"/>
                  </a:lnTo>
                  <a:lnTo>
                    <a:pt x="7619" y="64769"/>
                  </a:lnTo>
                  <a:close/>
                </a:path>
                <a:path w="7619" h="621029">
                  <a:moveTo>
                    <a:pt x="7619" y="71119"/>
                  </a:moveTo>
                  <a:lnTo>
                    <a:pt x="0" y="71119"/>
                  </a:lnTo>
                  <a:lnTo>
                    <a:pt x="0" y="77469"/>
                  </a:lnTo>
                  <a:lnTo>
                    <a:pt x="7619" y="77469"/>
                  </a:lnTo>
                  <a:lnTo>
                    <a:pt x="7619" y="71119"/>
                  </a:lnTo>
                  <a:close/>
                </a:path>
                <a:path w="7619" h="621029">
                  <a:moveTo>
                    <a:pt x="7619" y="77469"/>
                  </a:moveTo>
                  <a:lnTo>
                    <a:pt x="0" y="77469"/>
                  </a:lnTo>
                  <a:lnTo>
                    <a:pt x="0" y="83819"/>
                  </a:lnTo>
                  <a:lnTo>
                    <a:pt x="7619" y="83819"/>
                  </a:lnTo>
                  <a:lnTo>
                    <a:pt x="7619" y="77469"/>
                  </a:lnTo>
                  <a:close/>
                </a:path>
                <a:path w="7619" h="621029">
                  <a:moveTo>
                    <a:pt x="7619" y="83819"/>
                  </a:moveTo>
                  <a:lnTo>
                    <a:pt x="0" y="83819"/>
                  </a:lnTo>
                  <a:lnTo>
                    <a:pt x="0" y="90169"/>
                  </a:lnTo>
                  <a:lnTo>
                    <a:pt x="7619" y="90169"/>
                  </a:lnTo>
                  <a:lnTo>
                    <a:pt x="7619" y="83819"/>
                  </a:lnTo>
                  <a:close/>
                </a:path>
                <a:path w="7619" h="621029">
                  <a:moveTo>
                    <a:pt x="7619" y="90169"/>
                  </a:moveTo>
                  <a:lnTo>
                    <a:pt x="0" y="90169"/>
                  </a:lnTo>
                  <a:lnTo>
                    <a:pt x="0" y="96519"/>
                  </a:lnTo>
                  <a:lnTo>
                    <a:pt x="7619" y="96519"/>
                  </a:lnTo>
                  <a:lnTo>
                    <a:pt x="7619" y="90169"/>
                  </a:lnTo>
                  <a:close/>
                </a:path>
                <a:path w="7619" h="621029">
                  <a:moveTo>
                    <a:pt x="7619" y="96519"/>
                  </a:moveTo>
                  <a:lnTo>
                    <a:pt x="0" y="96519"/>
                  </a:lnTo>
                  <a:lnTo>
                    <a:pt x="0" y="102869"/>
                  </a:lnTo>
                  <a:lnTo>
                    <a:pt x="7619" y="102869"/>
                  </a:lnTo>
                  <a:lnTo>
                    <a:pt x="7619" y="96519"/>
                  </a:lnTo>
                  <a:close/>
                </a:path>
                <a:path w="7619" h="621029">
                  <a:moveTo>
                    <a:pt x="7619" y="102869"/>
                  </a:moveTo>
                  <a:lnTo>
                    <a:pt x="0" y="102869"/>
                  </a:lnTo>
                  <a:lnTo>
                    <a:pt x="0" y="109219"/>
                  </a:lnTo>
                  <a:lnTo>
                    <a:pt x="7619" y="109219"/>
                  </a:lnTo>
                  <a:lnTo>
                    <a:pt x="7619" y="102869"/>
                  </a:lnTo>
                  <a:close/>
                </a:path>
                <a:path w="7619" h="621029">
                  <a:moveTo>
                    <a:pt x="7619" y="109219"/>
                  </a:moveTo>
                  <a:lnTo>
                    <a:pt x="0" y="109219"/>
                  </a:lnTo>
                  <a:lnTo>
                    <a:pt x="0" y="115569"/>
                  </a:lnTo>
                  <a:lnTo>
                    <a:pt x="7619" y="115569"/>
                  </a:lnTo>
                  <a:lnTo>
                    <a:pt x="7619" y="109219"/>
                  </a:lnTo>
                  <a:close/>
                </a:path>
                <a:path w="7619" h="621029">
                  <a:moveTo>
                    <a:pt x="7619" y="115569"/>
                  </a:moveTo>
                  <a:lnTo>
                    <a:pt x="0" y="115569"/>
                  </a:lnTo>
                  <a:lnTo>
                    <a:pt x="0" y="121919"/>
                  </a:lnTo>
                  <a:lnTo>
                    <a:pt x="7619" y="121919"/>
                  </a:lnTo>
                  <a:lnTo>
                    <a:pt x="7619" y="115569"/>
                  </a:lnTo>
                  <a:close/>
                </a:path>
                <a:path w="7619" h="621029">
                  <a:moveTo>
                    <a:pt x="7619" y="121919"/>
                  </a:moveTo>
                  <a:lnTo>
                    <a:pt x="0" y="121919"/>
                  </a:lnTo>
                  <a:lnTo>
                    <a:pt x="0" y="128269"/>
                  </a:lnTo>
                  <a:lnTo>
                    <a:pt x="7619" y="128269"/>
                  </a:lnTo>
                  <a:lnTo>
                    <a:pt x="7619" y="121919"/>
                  </a:lnTo>
                  <a:close/>
                </a:path>
                <a:path w="7619" h="621029">
                  <a:moveTo>
                    <a:pt x="7619" y="128269"/>
                  </a:moveTo>
                  <a:lnTo>
                    <a:pt x="0" y="128269"/>
                  </a:lnTo>
                  <a:lnTo>
                    <a:pt x="0" y="134619"/>
                  </a:lnTo>
                  <a:lnTo>
                    <a:pt x="7619" y="134619"/>
                  </a:lnTo>
                  <a:lnTo>
                    <a:pt x="7619" y="128269"/>
                  </a:lnTo>
                  <a:close/>
                </a:path>
                <a:path w="7619" h="621029">
                  <a:moveTo>
                    <a:pt x="7619" y="134619"/>
                  </a:moveTo>
                  <a:lnTo>
                    <a:pt x="0" y="134619"/>
                  </a:lnTo>
                  <a:lnTo>
                    <a:pt x="0" y="140969"/>
                  </a:lnTo>
                  <a:lnTo>
                    <a:pt x="7619" y="140969"/>
                  </a:lnTo>
                  <a:lnTo>
                    <a:pt x="7619" y="134619"/>
                  </a:lnTo>
                  <a:close/>
                </a:path>
                <a:path w="7619" h="621029">
                  <a:moveTo>
                    <a:pt x="7619" y="140969"/>
                  </a:moveTo>
                  <a:lnTo>
                    <a:pt x="0" y="140969"/>
                  </a:lnTo>
                  <a:lnTo>
                    <a:pt x="0" y="147319"/>
                  </a:lnTo>
                  <a:lnTo>
                    <a:pt x="7619" y="147319"/>
                  </a:lnTo>
                  <a:lnTo>
                    <a:pt x="7619" y="140969"/>
                  </a:lnTo>
                  <a:close/>
                </a:path>
                <a:path w="7619" h="621029">
                  <a:moveTo>
                    <a:pt x="7619" y="147319"/>
                  </a:moveTo>
                  <a:lnTo>
                    <a:pt x="0" y="147319"/>
                  </a:lnTo>
                  <a:lnTo>
                    <a:pt x="0" y="153669"/>
                  </a:lnTo>
                  <a:lnTo>
                    <a:pt x="7619" y="153669"/>
                  </a:lnTo>
                  <a:lnTo>
                    <a:pt x="7619" y="147319"/>
                  </a:lnTo>
                  <a:close/>
                </a:path>
                <a:path w="7619" h="621029">
                  <a:moveTo>
                    <a:pt x="7619" y="153669"/>
                  </a:moveTo>
                  <a:lnTo>
                    <a:pt x="0" y="153669"/>
                  </a:lnTo>
                  <a:lnTo>
                    <a:pt x="0" y="160019"/>
                  </a:lnTo>
                  <a:lnTo>
                    <a:pt x="7619" y="160019"/>
                  </a:lnTo>
                  <a:lnTo>
                    <a:pt x="7619" y="153669"/>
                  </a:lnTo>
                  <a:close/>
                </a:path>
                <a:path w="7619" h="621029">
                  <a:moveTo>
                    <a:pt x="7619" y="160019"/>
                  </a:moveTo>
                  <a:lnTo>
                    <a:pt x="0" y="160019"/>
                  </a:lnTo>
                  <a:lnTo>
                    <a:pt x="0" y="166369"/>
                  </a:lnTo>
                  <a:lnTo>
                    <a:pt x="7619" y="166369"/>
                  </a:lnTo>
                  <a:lnTo>
                    <a:pt x="7619" y="160019"/>
                  </a:lnTo>
                  <a:close/>
                </a:path>
                <a:path w="7619" h="621029">
                  <a:moveTo>
                    <a:pt x="7619" y="166369"/>
                  </a:moveTo>
                  <a:lnTo>
                    <a:pt x="0" y="166369"/>
                  </a:lnTo>
                  <a:lnTo>
                    <a:pt x="0" y="172719"/>
                  </a:lnTo>
                  <a:lnTo>
                    <a:pt x="7619" y="172719"/>
                  </a:lnTo>
                  <a:lnTo>
                    <a:pt x="7619" y="166369"/>
                  </a:lnTo>
                  <a:close/>
                </a:path>
                <a:path w="7619" h="621029">
                  <a:moveTo>
                    <a:pt x="7619" y="172719"/>
                  </a:moveTo>
                  <a:lnTo>
                    <a:pt x="0" y="172719"/>
                  </a:lnTo>
                  <a:lnTo>
                    <a:pt x="0" y="177799"/>
                  </a:lnTo>
                  <a:lnTo>
                    <a:pt x="7619" y="177799"/>
                  </a:lnTo>
                  <a:lnTo>
                    <a:pt x="7619" y="172719"/>
                  </a:lnTo>
                  <a:close/>
                </a:path>
                <a:path w="7619" h="621029">
                  <a:moveTo>
                    <a:pt x="7619" y="177800"/>
                  </a:moveTo>
                  <a:lnTo>
                    <a:pt x="0" y="177800"/>
                  </a:lnTo>
                  <a:lnTo>
                    <a:pt x="0" y="184149"/>
                  </a:lnTo>
                  <a:lnTo>
                    <a:pt x="7619" y="184149"/>
                  </a:lnTo>
                  <a:lnTo>
                    <a:pt x="7619" y="177800"/>
                  </a:lnTo>
                  <a:close/>
                </a:path>
                <a:path w="7619" h="621029">
                  <a:moveTo>
                    <a:pt x="7619" y="184150"/>
                  </a:moveTo>
                  <a:lnTo>
                    <a:pt x="0" y="184150"/>
                  </a:lnTo>
                  <a:lnTo>
                    <a:pt x="0" y="191769"/>
                  </a:lnTo>
                  <a:lnTo>
                    <a:pt x="7619" y="191769"/>
                  </a:lnTo>
                  <a:lnTo>
                    <a:pt x="7619" y="184150"/>
                  </a:lnTo>
                  <a:close/>
                </a:path>
                <a:path w="7619" h="621029">
                  <a:moveTo>
                    <a:pt x="7619" y="191769"/>
                  </a:moveTo>
                  <a:lnTo>
                    <a:pt x="0" y="191769"/>
                  </a:lnTo>
                  <a:lnTo>
                    <a:pt x="0" y="198119"/>
                  </a:lnTo>
                  <a:lnTo>
                    <a:pt x="7619" y="198119"/>
                  </a:lnTo>
                  <a:lnTo>
                    <a:pt x="7619" y="191769"/>
                  </a:lnTo>
                  <a:close/>
                </a:path>
                <a:path w="7619" h="621029">
                  <a:moveTo>
                    <a:pt x="7619" y="198119"/>
                  </a:moveTo>
                  <a:lnTo>
                    <a:pt x="0" y="198119"/>
                  </a:lnTo>
                  <a:lnTo>
                    <a:pt x="0" y="204469"/>
                  </a:lnTo>
                  <a:lnTo>
                    <a:pt x="7619" y="204469"/>
                  </a:lnTo>
                  <a:lnTo>
                    <a:pt x="7619" y="198119"/>
                  </a:lnTo>
                  <a:close/>
                </a:path>
                <a:path w="7619" h="621029">
                  <a:moveTo>
                    <a:pt x="7619" y="204469"/>
                  </a:moveTo>
                  <a:lnTo>
                    <a:pt x="0" y="204469"/>
                  </a:lnTo>
                  <a:lnTo>
                    <a:pt x="0" y="210819"/>
                  </a:lnTo>
                  <a:lnTo>
                    <a:pt x="7619" y="210819"/>
                  </a:lnTo>
                  <a:lnTo>
                    <a:pt x="7619" y="204469"/>
                  </a:lnTo>
                  <a:close/>
                </a:path>
                <a:path w="7619" h="621029">
                  <a:moveTo>
                    <a:pt x="7619" y="210819"/>
                  </a:moveTo>
                  <a:lnTo>
                    <a:pt x="0" y="210819"/>
                  </a:lnTo>
                  <a:lnTo>
                    <a:pt x="0" y="217169"/>
                  </a:lnTo>
                  <a:lnTo>
                    <a:pt x="7619" y="217169"/>
                  </a:lnTo>
                  <a:lnTo>
                    <a:pt x="7619" y="210819"/>
                  </a:lnTo>
                  <a:close/>
                </a:path>
                <a:path w="7619" h="621029">
                  <a:moveTo>
                    <a:pt x="7619" y="217169"/>
                  </a:moveTo>
                  <a:lnTo>
                    <a:pt x="0" y="217169"/>
                  </a:lnTo>
                  <a:lnTo>
                    <a:pt x="0" y="223519"/>
                  </a:lnTo>
                  <a:lnTo>
                    <a:pt x="7619" y="223519"/>
                  </a:lnTo>
                  <a:lnTo>
                    <a:pt x="7619" y="217169"/>
                  </a:lnTo>
                  <a:close/>
                </a:path>
                <a:path w="7619" h="621029">
                  <a:moveTo>
                    <a:pt x="7619" y="223519"/>
                  </a:moveTo>
                  <a:lnTo>
                    <a:pt x="0" y="223519"/>
                  </a:lnTo>
                  <a:lnTo>
                    <a:pt x="0" y="228599"/>
                  </a:lnTo>
                  <a:lnTo>
                    <a:pt x="7619" y="228599"/>
                  </a:lnTo>
                  <a:lnTo>
                    <a:pt x="7619" y="223519"/>
                  </a:lnTo>
                  <a:close/>
                </a:path>
                <a:path w="7619" h="621029">
                  <a:moveTo>
                    <a:pt x="7619" y="228600"/>
                  </a:moveTo>
                  <a:lnTo>
                    <a:pt x="0" y="228600"/>
                  </a:lnTo>
                  <a:lnTo>
                    <a:pt x="0" y="234949"/>
                  </a:lnTo>
                  <a:lnTo>
                    <a:pt x="7619" y="234949"/>
                  </a:lnTo>
                  <a:lnTo>
                    <a:pt x="7619" y="228600"/>
                  </a:lnTo>
                  <a:close/>
                </a:path>
                <a:path w="7619" h="621029">
                  <a:moveTo>
                    <a:pt x="7619" y="234950"/>
                  </a:moveTo>
                  <a:lnTo>
                    <a:pt x="0" y="234950"/>
                  </a:lnTo>
                  <a:lnTo>
                    <a:pt x="0" y="242569"/>
                  </a:lnTo>
                  <a:lnTo>
                    <a:pt x="7619" y="242569"/>
                  </a:lnTo>
                  <a:lnTo>
                    <a:pt x="7619" y="234950"/>
                  </a:lnTo>
                  <a:close/>
                </a:path>
                <a:path w="7619" h="621029">
                  <a:moveTo>
                    <a:pt x="7619" y="242569"/>
                  </a:moveTo>
                  <a:lnTo>
                    <a:pt x="0" y="242569"/>
                  </a:lnTo>
                  <a:lnTo>
                    <a:pt x="0" y="255269"/>
                  </a:lnTo>
                  <a:lnTo>
                    <a:pt x="7619" y="255269"/>
                  </a:lnTo>
                  <a:lnTo>
                    <a:pt x="7619" y="242569"/>
                  </a:lnTo>
                  <a:close/>
                </a:path>
                <a:path w="7619" h="621029">
                  <a:moveTo>
                    <a:pt x="7619" y="255269"/>
                  </a:moveTo>
                  <a:lnTo>
                    <a:pt x="0" y="255269"/>
                  </a:lnTo>
                  <a:lnTo>
                    <a:pt x="0" y="299719"/>
                  </a:lnTo>
                  <a:lnTo>
                    <a:pt x="7619" y="299719"/>
                  </a:lnTo>
                  <a:lnTo>
                    <a:pt x="7619" y="255269"/>
                  </a:lnTo>
                  <a:close/>
                </a:path>
                <a:path w="7619" h="621029">
                  <a:moveTo>
                    <a:pt x="7619" y="299719"/>
                  </a:moveTo>
                  <a:lnTo>
                    <a:pt x="0" y="299719"/>
                  </a:lnTo>
                  <a:lnTo>
                    <a:pt x="0" y="426719"/>
                  </a:lnTo>
                  <a:lnTo>
                    <a:pt x="7619" y="426719"/>
                  </a:lnTo>
                  <a:lnTo>
                    <a:pt x="7619" y="299719"/>
                  </a:lnTo>
                  <a:close/>
                </a:path>
                <a:path w="7619" h="621029">
                  <a:moveTo>
                    <a:pt x="7619" y="426719"/>
                  </a:moveTo>
                  <a:lnTo>
                    <a:pt x="0" y="426719"/>
                  </a:lnTo>
                  <a:lnTo>
                    <a:pt x="0" y="431799"/>
                  </a:lnTo>
                  <a:lnTo>
                    <a:pt x="7619" y="431799"/>
                  </a:lnTo>
                  <a:lnTo>
                    <a:pt x="7619" y="426719"/>
                  </a:lnTo>
                  <a:close/>
                </a:path>
                <a:path w="7619" h="621029">
                  <a:moveTo>
                    <a:pt x="7619" y="431800"/>
                  </a:moveTo>
                  <a:lnTo>
                    <a:pt x="0" y="431800"/>
                  </a:lnTo>
                  <a:lnTo>
                    <a:pt x="0" y="439419"/>
                  </a:lnTo>
                  <a:lnTo>
                    <a:pt x="7619" y="439419"/>
                  </a:lnTo>
                  <a:lnTo>
                    <a:pt x="7619" y="431800"/>
                  </a:lnTo>
                  <a:close/>
                </a:path>
                <a:path w="7619" h="621029">
                  <a:moveTo>
                    <a:pt x="7619" y="439419"/>
                  </a:moveTo>
                  <a:lnTo>
                    <a:pt x="0" y="439419"/>
                  </a:lnTo>
                  <a:lnTo>
                    <a:pt x="0" y="445769"/>
                  </a:lnTo>
                  <a:lnTo>
                    <a:pt x="7619" y="445769"/>
                  </a:lnTo>
                  <a:lnTo>
                    <a:pt x="7619" y="439419"/>
                  </a:lnTo>
                  <a:close/>
                </a:path>
                <a:path w="7619" h="621029">
                  <a:moveTo>
                    <a:pt x="7619" y="445769"/>
                  </a:moveTo>
                  <a:lnTo>
                    <a:pt x="0" y="445769"/>
                  </a:lnTo>
                  <a:lnTo>
                    <a:pt x="0" y="452119"/>
                  </a:lnTo>
                  <a:lnTo>
                    <a:pt x="7619" y="452119"/>
                  </a:lnTo>
                  <a:lnTo>
                    <a:pt x="7619" y="445769"/>
                  </a:lnTo>
                  <a:close/>
                </a:path>
                <a:path w="7619" h="621029">
                  <a:moveTo>
                    <a:pt x="7619" y="452119"/>
                  </a:moveTo>
                  <a:lnTo>
                    <a:pt x="0" y="452119"/>
                  </a:lnTo>
                  <a:lnTo>
                    <a:pt x="0" y="458469"/>
                  </a:lnTo>
                  <a:lnTo>
                    <a:pt x="7619" y="458469"/>
                  </a:lnTo>
                  <a:lnTo>
                    <a:pt x="7619" y="452119"/>
                  </a:lnTo>
                  <a:close/>
                </a:path>
                <a:path w="7619" h="621029">
                  <a:moveTo>
                    <a:pt x="7619" y="458469"/>
                  </a:moveTo>
                  <a:lnTo>
                    <a:pt x="0" y="458469"/>
                  </a:lnTo>
                  <a:lnTo>
                    <a:pt x="0" y="464819"/>
                  </a:lnTo>
                  <a:lnTo>
                    <a:pt x="7619" y="464819"/>
                  </a:lnTo>
                  <a:lnTo>
                    <a:pt x="7619" y="458469"/>
                  </a:lnTo>
                  <a:close/>
                </a:path>
                <a:path w="7619" h="621029">
                  <a:moveTo>
                    <a:pt x="7619" y="464819"/>
                  </a:moveTo>
                  <a:lnTo>
                    <a:pt x="0" y="464819"/>
                  </a:lnTo>
                  <a:lnTo>
                    <a:pt x="0" y="471169"/>
                  </a:lnTo>
                  <a:lnTo>
                    <a:pt x="7619" y="471169"/>
                  </a:lnTo>
                  <a:lnTo>
                    <a:pt x="7619" y="464819"/>
                  </a:lnTo>
                  <a:close/>
                </a:path>
                <a:path w="7619" h="621029">
                  <a:moveTo>
                    <a:pt x="7619" y="471169"/>
                  </a:moveTo>
                  <a:lnTo>
                    <a:pt x="0" y="471169"/>
                  </a:lnTo>
                  <a:lnTo>
                    <a:pt x="0" y="477519"/>
                  </a:lnTo>
                  <a:lnTo>
                    <a:pt x="7619" y="477519"/>
                  </a:lnTo>
                  <a:lnTo>
                    <a:pt x="7619" y="471169"/>
                  </a:lnTo>
                  <a:close/>
                </a:path>
                <a:path w="7619" h="621029">
                  <a:moveTo>
                    <a:pt x="7619" y="477519"/>
                  </a:moveTo>
                  <a:lnTo>
                    <a:pt x="0" y="477519"/>
                  </a:lnTo>
                  <a:lnTo>
                    <a:pt x="0" y="483869"/>
                  </a:lnTo>
                  <a:lnTo>
                    <a:pt x="7619" y="483869"/>
                  </a:lnTo>
                  <a:lnTo>
                    <a:pt x="7619" y="477519"/>
                  </a:lnTo>
                  <a:close/>
                </a:path>
                <a:path w="7619" h="621029">
                  <a:moveTo>
                    <a:pt x="7619" y="483869"/>
                  </a:moveTo>
                  <a:lnTo>
                    <a:pt x="0" y="483869"/>
                  </a:lnTo>
                  <a:lnTo>
                    <a:pt x="0" y="490219"/>
                  </a:lnTo>
                  <a:lnTo>
                    <a:pt x="7619" y="490219"/>
                  </a:lnTo>
                  <a:lnTo>
                    <a:pt x="7619" y="483869"/>
                  </a:lnTo>
                  <a:close/>
                </a:path>
                <a:path w="7619" h="621029">
                  <a:moveTo>
                    <a:pt x="7619" y="490219"/>
                  </a:moveTo>
                  <a:lnTo>
                    <a:pt x="0" y="490219"/>
                  </a:lnTo>
                  <a:lnTo>
                    <a:pt x="0" y="496569"/>
                  </a:lnTo>
                  <a:lnTo>
                    <a:pt x="7619" y="496569"/>
                  </a:lnTo>
                  <a:lnTo>
                    <a:pt x="7619" y="490219"/>
                  </a:lnTo>
                  <a:close/>
                </a:path>
                <a:path w="7619" h="621029">
                  <a:moveTo>
                    <a:pt x="7619" y="496569"/>
                  </a:moveTo>
                  <a:lnTo>
                    <a:pt x="0" y="496569"/>
                  </a:lnTo>
                  <a:lnTo>
                    <a:pt x="0" y="502919"/>
                  </a:lnTo>
                  <a:lnTo>
                    <a:pt x="7619" y="502919"/>
                  </a:lnTo>
                  <a:lnTo>
                    <a:pt x="7619" y="496569"/>
                  </a:lnTo>
                  <a:close/>
                </a:path>
                <a:path w="7619" h="621029">
                  <a:moveTo>
                    <a:pt x="7619" y="502919"/>
                  </a:moveTo>
                  <a:lnTo>
                    <a:pt x="0" y="502919"/>
                  </a:lnTo>
                  <a:lnTo>
                    <a:pt x="0" y="509269"/>
                  </a:lnTo>
                  <a:lnTo>
                    <a:pt x="7619" y="509269"/>
                  </a:lnTo>
                  <a:lnTo>
                    <a:pt x="7619" y="502919"/>
                  </a:lnTo>
                  <a:close/>
                </a:path>
                <a:path w="7619" h="621029">
                  <a:moveTo>
                    <a:pt x="7619" y="509269"/>
                  </a:moveTo>
                  <a:lnTo>
                    <a:pt x="0" y="509269"/>
                  </a:lnTo>
                  <a:lnTo>
                    <a:pt x="0" y="515619"/>
                  </a:lnTo>
                  <a:lnTo>
                    <a:pt x="7619" y="515619"/>
                  </a:lnTo>
                  <a:lnTo>
                    <a:pt x="7619" y="509269"/>
                  </a:lnTo>
                  <a:close/>
                </a:path>
                <a:path w="7619" h="621029">
                  <a:moveTo>
                    <a:pt x="7619" y="515619"/>
                  </a:moveTo>
                  <a:lnTo>
                    <a:pt x="0" y="515619"/>
                  </a:lnTo>
                  <a:lnTo>
                    <a:pt x="0" y="521969"/>
                  </a:lnTo>
                  <a:lnTo>
                    <a:pt x="7619" y="521969"/>
                  </a:lnTo>
                  <a:lnTo>
                    <a:pt x="7619" y="515619"/>
                  </a:lnTo>
                  <a:close/>
                </a:path>
                <a:path w="7619" h="621029">
                  <a:moveTo>
                    <a:pt x="7619" y="521969"/>
                  </a:moveTo>
                  <a:lnTo>
                    <a:pt x="0" y="521969"/>
                  </a:lnTo>
                  <a:lnTo>
                    <a:pt x="0" y="528319"/>
                  </a:lnTo>
                  <a:lnTo>
                    <a:pt x="7619" y="528319"/>
                  </a:lnTo>
                  <a:lnTo>
                    <a:pt x="7619" y="521969"/>
                  </a:lnTo>
                  <a:close/>
                </a:path>
                <a:path w="7619" h="621029">
                  <a:moveTo>
                    <a:pt x="7619" y="528319"/>
                  </a:moveTo>
                  <a:lnTo>
                    <a:pt x="0" y="528319"/>
                  </a:lnTo>
                  <a:lnTo>
                    <a:pt x="0" y="534669"/>
                  </a:lnTo>
                  <a:lnTo>
                    <a:pt x="7619" y="534669"/>
                  </a:lnTo>
                  <a:lnTo>
                    <a:pt x="7619" y="528319"/>
                  </a:lnTo>
                  <a:close/>
                </a:path>
                <a:path w="7619" h="621029">
                  <a:moveTo>
                    <a:pt x="7619" y="534669"/>
                  </a:moveTo>
                  <a:lnTo>
                    <a:pt x="0" y="534669"/>
                  </a:lnTo>
                  <a:lnTo>
                    <a:pt x="0" y="541019"/>
                  </a:lnTo>
                  <a:lnTo>
                    <a:pt x="7619" y="541019"/>
                  </a:lnTo>
                  <a:lnTo>
                    <a:pt x="7619" y="534669"/>
                  </a:lnTo>
                  <a:close/>
                </a:path>
                <a:path w="7619" h="621029">
                  <a:moveTo>
                    <a:pt x="7619" y="541019"/>
                  </a:moveTo>
                  <a:lnTo>
                    <a:pt x="0" y="541019"/>
                  </a:lnTo>
                  <a:lnTo>
                    <a:pt x="0" y="547369"/>
                  </a:lnTo>
                  <a:lnTo>
                    <a:pt x="7619" y="547369"/>
                  </a:lnTo>
                  <a:lnTo>
                    <a:pt x="7619" y="541019"/>
                  </a:lnTo>
                  <a:close/>
                </a:path>
                <a:path w="7619" h="621029">
                  <a:moveTo>
                    <a:pt x="7619" y="547369"/>
                  </a:moveTo>
                  <a:lnTo>
                    <a:pt x="0" y="547369"/>
                  </a:lnTo>
                  <a:lnTo>
                    <a:pt x="0" y="553719"/>
                  </a:lnTo>
                  <a:lnTo>
                    <a:pt x="7619" y="553719"/>
                  </a:lnTo>
                  <a:lnTo>
                    <a:pt x="7619" y="547369"/>
                  </a:lnTo>
                  <a:close/>
                </a:path>
                <a:path w="7619" h="621029">
                  <a:moveTo>
                    <a:pt x="7619" y="553719"/>
                  </a:moveTo>
                  <a:lnTo>
                    <a:pt x="0" y="553719"/>
                  </a:lnTo>
                  <a:lnTo>
                    <a:pt x="0" y="560069"/>
                  </a:lnTo>
                  <a:lnTo>
                    <a:pt x="7619" y="560069"/>
                  </a:lnTo>
                  <a:lnTo>
                    <a:pt x="7619" y="553719"/>
                  </a:lnTo>
                  <a:close/>
                </a:path>
                <a:path w="7619" h="621029">
                  <a:moveTo>
                    <a:pt x="7619" y="560069"/>
                  </a:moveTo>
                  <a:lnTo>
                    <a:pt x="0" y="560069"/>
                  </a:lnTo>
                  <a:lnTo>
                    <a:pt x="0" y="566419"/>
                  </a:lnTo>
                  <a:lnTo>
                    <a:pt x="7619" y="566419"/>
                  </a:lnTo>
                  <a:lnTo>
                    <a:pt x="7619" y="560069"/>
                  </a:lnTo>
                  <a:close/>
                </a:path>
                <a:path w="7619" h="621029">
                  <a:moveTo>
                    <a:pt x="7619" y="566419"/>
                  </a:moveTo>
                  <a:lnTo>
                    <a:pt x="0" y="566419"/>
                  </a:lnTo>
                  <a:lnTo>
                    <a:pt x="0" y="572769"/>
                  </a:lnTo>
                  <a:lnTo>
                    <a:pt x="7619" y="572769"/>
                  </a:lnTo>
                  <a:lnTo>
                    <a:pt x="7619" y="566419"/>
                  </a:lnTo>
                  <a:close/>
                </a:path>
                <a:path w="7619" h="621029">
                  <a:moveTo>
                    <a:pt x="7619" y="572769"/>
                  </a:moveTo>
                  <a:lnTo>
                    <a:pt x="0" y="572769"/>
                  </a:lnTo>
                  <a:lnTo>
                    <a:pt x="0" y="579119"/>
                  </a:lnTo>
                  <a:lnTo>
                    <a:pt x="7619" y="579119"/>
                  </a:lnTo>
                  <a:lnTo>
                    <a:pt x="7619" y="572769"/>
                  </a:lnTo>
                  <a:close/>
                </a:path>
                <a:path w="7619" h="621029">
                  <a:moveTo>
                    <a:pt x="7619" y="579119"/>
                  </a:moveTo>
                  <a:lnTo>
                    <a:pt x="0" y="579119"/>
                  </a:lnTo>
                  <a:lnTo>
                    <a:pt x="0" y="585469"/>
                  </a:lnTo>
                  <a:lnTo>
                    <a:pt x="7619" y="585469"/>
                  </a:lnTo>
                  <a:lnTo>
                    <a:pt x="7619" y="579119"/>
                  </a:lnTo>
                  <a:close/>
                </a:path>
                <a:path w="7619" h="621029">
                  <a:moveTo>
                    <a:pt x="7619" y="585469"/>
                  </a:moveTo>
                  <a:lnTo>
                    <a:pt x="0" y="585469"/>
                  </a:lnTo>
                  <a:lnTo>
                    <a:pt x="0" y="591819"/>
                  </a:lnTo>
                  <a:lnTo>
                    <a:pt x="7619" y="591819"/>
                  </a:lnTo>
                  <a:lnTo>
                    <a:pt x="7619" y="585469"/>
                  </a:lnTo>
                  <a:close/>
                </a:path>
                <a:path w="7619" h="621029">
                  <a:moveTo>
                    <a:pt x="7619" y="591819"/>
                  </a:moveTo>
                  <a:lnTo>
                    <a:pt x="0" y="591819"/>
                  </a:lnTo>
                  <a:lnTo>
                    <a:pt x="0" y="598169"/>
                  </a:lnTo>
                  <a:lnTo>
                    <a:pt x="7619" y="598169"/>
                  </a:lnTo>
                  <a:lnTo>
                    <a:pt x="7619" y="591819"/>
                  </a:lnTo>
                  <a:close/>
                </a:path>
                <a:path w="7619" h="621029">
                  <a:moveTo>
                    <a:pt x="7619" y="598169"/>
                  </a:moveTo>
                  <a:lnTo>
                    <a:pt x="0" y="598169"/>
                  </a:lnTo>
                  <a:lnTo>
                    <a:pt x="0" y="604519"/>
                  </a:lnTo>
                  <a:lnTo>
                    <a:pt x="7619" y="604519"/>
                  </a:lnTo>
                  <a:lnTo>
                    <a:pt x="7619" y="598169"/>
                  </a:lnTo>
                  <a:close/>
                </a:path>
                <a:path w="7619" h="621029">
                  <a:moveTo>
                    <a:pt x="7619" y="604519"/>
                  </a:moveTo>
                  <a:lnTo>
                    <a:pt x="0" y="604519"/>
                  </a:lnTo>
                  <a:lnTo>
                    <a:pt x="0" y="610869"/>
                  </a:lnTo>
                  <a:lnTo>
                    <a:pt x="7619" y="610869"/>
                  </a:lnTo>
                  <a:lnTo>
                    <a:pt x="7619" y="604519"/>
                  </a:lnTo>
                  <a:close/>
                </a:path>
                <a:path w="7619" h="621029">
                  <a:moveTo>
                    <a:pt x="7619" y="610869"/>
                  </a:moveTo>
                  <a:lnTo>
                    <a:pt x="0" y="610869"/>
                  </a:lnTo>
                  <a:lnTo>
                    <a:pt x="0" y="617219"/>
                  </a:lnTo>
                  <a:lnTo>
                    <a:pt x="7619" y="617219"/>
                  </a:lnTo>
                  <a:lnTo>
                    <a:pt x="7619" y="610869"/>
                  </a:lnTo>
                  <a:close/>
                </a:path>
                <a:path w="7619" h="621029">
                  <a:moveTo>
                    <a:pt x="7619" y="617219"/>
                  </a:moveTo>
                  <a:lnTo>
                    <a:pt x="2539" y="617219"/>
                  </a:lnTo>
                  <a:lnTo>
                    <a:pt x="2539" y="618489"/>
                  </a:lnTo>
                  <a:lnTo>
                    <a:pt x="3809" y="618489"/>
                  </a:lnTo>
                  <a:lnTo>
                    <a:pt x="3809" y="619759"/>
                  </a:lnTo>
                  <a:lnTo>
                    <a:pt x="6350" y="619759"/>
                  </a:lnTo>
                  <a:lnTo>
                    <a:pt x="6350" y="621029"/>
                  </a:lnTo>
                  <a:lnTo>
                    <a:pt x="7619" y="621029"/>
                  </a:lnTo>
                  <a:lnTo>
                    <a:pt x="7619" y="617219"/>
                  </a:lnTo>
                  <a:close/>
                </a:path>
              </a:pathLst>
            </a:custGeom>
            <a:solidFill>
              <a:srgbClr val="1F00FA"/>
            </a:solidFill>
          </p:spPr>
          <p:txBody>
            <a:bodyPr bIns="0" lIns="0" rIns="0" rtlCol="0" tIns="0" wrap="square"/>
            <a:p/>
          </p:txBody>
        </p:sp>
        <p:sp>
          <p:nvSpPr>
            <p:cNvPr id="1049470" name="object 764"/>
            <p:cNvSpPr/>
            <p:nvPr/>
          </p:nvSpPr>
          <p:spPr>
            <a:xfrm>
              <a:off x="2962910" y="4514849"/>
              <a:ext cx="7620" cy="610870"/>
            </a:xfrm>
            <a:custGeom>
              <a:avLst/>
              <a:ahLst/>
              <a:rect l="l" t="t" r="r" b="b"/>
              <a:pathLst>
                <a:path w="7619" h="610870">
                  <a:moveTo>
                    <a:pt x="7619" y="0"/>
                  </a:moveTo>
                  <a:lnTo>
                    <a:pt x="6350" y="0"/>
                  </a:lnTo>
                  <a:lnTo>
                    <a:pt x="6350" y="1269"/>
                  </a:lnTo>
                  <a:lnTo>
                    <a:pt x="5079" y="1269"/>
                  </a:lnTo>
                  <a:lnTo>
                    <a:pt x="5079" y="2539"/>
                  </a:lnTo>
                  <a:lnTo>
                    <a:pt x="7619" y="2539"/>
                  </a:lnTo>
                  <a:lnTo>
                    <a:pt x="7619" y="0"/>
                  </a:lnTo>
                  <a:close/>
                </a:path>
                <a:path w="7619" h="610870">
                  <a:moveTo>
                    <a:pt x="7619" y="2540"/>
                  </a:moveTo>
                  <a:lnTo>
                    <a:pt x="2539" y="2540"/>
                  </a:lnTo>
                  <a:lnTo>
                    <a:pt x="2539" y="3810"/>
                  </a:lnTo>
                  <a:lnTo>
                    <a:pt x="1269" y="3810"/>
                  </a:lnTo>
                  <a:lnTo>
                    <a:pt x="1269" y="5080"/>
                  </a:lnTo>
                  <a:lnTo>
                    <a:pt x="0" y="5080"/>
                  </a:lnTo>
                  <a:lnTo>
                    <a:pt x="0" y="8889"/>
                  </a:lnTo>
                  <a:lnTo>
                    <a:pt x="7619" y="8889"/>
                  </a:lnTo>
                  <a:lnTo>
                    <a:pt x="7619" y="2540"/>
                  </a:lnTo>
                  <a:close/>
                </a:path>
                <a:path w="7619" h="610870">
                  <a:moveTo>
                    <a:pt x="7619" y="8890"/>
                  </a:moveTo>
                  <a:lnTo>
                    <a:pt x="0" y="8890"/>
                  </a:lnTo>
                  <a:lnTo>
                    <a:pt x="0" y="15239"/>
                  </a:lnTo>
                  <a:lnTo>
                    <a:pt x="7619" y="15239"/>
                  </a:lnTo>
                  <a:lnTo>
                    <a:pt x="7619" y="8890"/>
                  </a:lnTo>
                  <a:close/>
                </a:path>
                <a:path w="7619" h="610870">
                  <a:moveTo>
                    <a:pt x="7619" y="15240"/>
                  </a:moveTo>
                  <a:lnTo>
                    <a:pt x="0" y="15240"/>
                  </a:lnTo>
                  <a:lnTo>
                    <a:pt x="0" y="21589"/>
                  </a:lnTo>
                  <a:lnTo>
                    <a:pt x="7619" y="21589"/>
                  </a:lnTo>
                  <a:lnTo>
                    <a:pt x="7619" y="15240"/>
                  </a:lnTo>
                  <a:close/>
                </a:path>
                <a:path w="7619" h="610870">
                  <a:moveTo>
                    <a:pt x="7619" y="21590"/>
                  </a:moveTo>
                  <a:lnTo>
                    <a:pt x="0" y="21590"/>
                  </a:lnTo>
                  <a:lnTo>
                    <a:pt x="0" y="27939"/>
                  </a:lnTo>
                  <a:lnTo>
                    <a:pt x="7619" y="27939"/>
                  </a:lnTo>
                  <a:lnTo>
                    <a:pt x="7619" y="21590"/>
                  </a:lnTo>
                  <a:close/>
                </a:path>
                <a:path w="7619" h="610870">
                  <a:moveTo>
                    <a:pt x="7619" y="27940"/>
                  </a:moveTo>
                  <a:lnTo>
                    <a:pt x="0" y="27940"/>
                  </a:lnTo>
                  <a:lnTo>
                    <a:pt x="0" y="34289"/>
                  </a:lnTo>
                  <a:lnTo>
                    <a:pt x="7619" y="34289"/>
                  </a:lnTo>
                  <a:lnTo>
                    <a:pt x="7619" y="27940"/>
                  </a:lnTo>
                  <a:close/>
                </a:path>
                <a:path w="7619" h="610870">
                  <a:moveTo>
                    <a:pt x="7619" y="34290"/>
                  </a:moveTo>
                  <a:lnTo>
                    <a:pt x="0" y="34290"/>
                  </a:lnTo>
                  <a:lnTo>
                    <a:pt x="0" y="40639"/>
                  </a:lnTo>
                  <a:lnTo>
                    <a:pt x="7619" y="40639"/>
                  </a:lnTo>
                  <a:lnTo>
                    <a:pt x="7619" y="34290"/>
                  </a:lnTo>
                  <a:close/>
                </a:path>
                <a:path w="7619" h="610870">
                  <a:moveTo>
                    <a:pt x="7619" y="40640"/>
                  </a:moveTo>
                  <a:lnTo>
                    <a:pt x="0" y="40640"/>
                  </a:lnTo>
                  <a:lnTo>
                    <a:pt x="0" y="46989"/>
                  </a:lnTo>
                  <a:lnTo>
                    <a:pt x="7619" y="46989"/>
                  </a:lnTo>
                  <a:lnTo>
                    <a:pt x="7619" y="40640"/>
                  </a:lnTo>
                  <a:close/>
                </a:path>
                <a:path w="7619" h="610870">
                  <a:moveTo>
                    <a:pt x="7619" y="46990"/>
                  </a:moveTo>
                  <a:lnTo>
                    <a:pt x="0" y="46990"/>
                  </a:lnTo>
                  <a:lnTo>
                    <a:pt x="0" y="53339"/>
                  </a:lnTo>
                  <a:lnTo>
                    <a:pt x="7619" y="53339"/>
                  </a:lnTo>
                  <a:lnTo>
                    <a:pt x="7619" y="46990"/>
                  </a:lnTo>
                  <a:close/>
                </a:path>
                <a:path w="7619" h="610870">
                  <a:moveTo>
                    <a:pt x="7619" y="53340"/>
                  </a:moveTo>
                  <a:lnTo>
                    <a:pt x="0" y="53340"/>
                  </a:lnTo>
                  <a:lnTo>
                    <a:pt x="0" y="59689"/>
                  </a:lnTo>
                  <a:lnTo>
                    <a:pt x="7619" y="59689"/>
                  </a:lnTo>
                  <a:lnTo>
                    <a:pt x="7619" y="53340"/>
                  </a:lnTo>
                  <a:close/>
                </a:path>
                <a:path w="7619" h="610870">
                  <a:moveTo>
                    <a:pt x="7619" y="59690"/>
                  </a:moveTo>
                  <a:lnTo>
                    <a:pt x="0" y="59690"/>
                  </a:lnTo>
                  <a:lnTo>
                    <a:pt x="0" y="66039"/>
                  </a:lnTo>
                  <a:lnTo>
                    <a:pt x="7619" y="66039"/>
                  </a:lnTo>
                  <a:lnTo>
                    <a:pt x="7619" y="59690"/>
                  </a:lnTo>
                  <a:close/>
                </a:path>
                <a:path w="7619" h="610870">
                  <a:moveTo>
                    <a:pt x="7619" y="66040"/>
                  </a:moveTo>
                  <a:lnTo>
                    <a:pt x="0" y="66040"/>
                  </a:lnTo>
                  <a:lnTo>
                    <a:pt x="0" y="72389"/>
                  </a:lnTo>
                  <a:lnTo>
                    <a:pt x="7619" y="72389"/>
                  </a:lnTo>
                  <a:lnTo>
                    <a:pt x="7619" y="66040"/>
                  </a:lnTo>
                  <a:close/>
                </a:path>
                <a:path w="7619" h="610870">
                  <a:moveTo>
                    <a:pt x="7619" y="72390"/>
                  </a:moveTo>
                  <a:lnTo>
                    <a:pt x="0" y="72390"/>
                  </a:lnTo>
                  <a:lnTo>
                    <a:pt x="0" y="78739"/>
                  </a:lnTo>
                  <a:lnTo>
                    <a:pt x="7619" y="78739"/>
                  </a:lnTo>
                  <a:lnTo>
                    <a:pt x="7619" y="72390"/>
                  </a:lnTo>
                  <a:close/>
                </a:path>
                <a:path w="7619" h="610870">
                  <a:moveTo>
                    <a:pt x="7619" y="78740"/>
                  </a:moveTo>
                  <a:lnTo>
                    <a:pt x="0" y="78740"/>
                  </a:lnTo>
                  <a:lnTo>
                    <a:pt x="0" y="85089"/>
                  </a:lnTo>
                  <a:lnTo>
                    <a:pt x="7619" y="85089"/>
                  </a:lnTo>
                  <a:lnTo>
                    <a:pt x="7619" y="78740"/>
                  </a:lnTo>
                  <a:close/>
                </a:path>
                <a:path w="7619" h="610870">
                  <a:moveTo>
                    <a:pt x="7619" y="85090"/>
                  </a:moveTo>
                  <a:lnTo>
                    <a:pt x="0" y="85090"/>
                  </a:lnTo>
                  <a:lnTo>
                    <a:pt x="0" y="91439"/>
                  </a:lnTo>
                  <a:lnTo>
                    <a:pt x="7619" y="91439"/>
                  </a:lnTo>
                  <a:lnTo>
                    <a:pt x="7619" y="85090"/>
                  </a:lnTo>
                  <a:close/>
                </a:path>
                <a:path w="7619" h="610870">
                  <a:moveTo>
                    <a:pt x="7619" y="91440"/>
                  </a:moveTo>
                  <a:lnTo>
                    <a:pt x="0" y="91440"/>
                  </a:lnTo>
                  <a:lnTo>
                    <a:pt x="0" y="97789"/>
                  </a:lnTo>
                  <a:lnTo>
                    <a:pt x="7619" y="97789"/>
                  </a:lnTo>
                  <a:lnTo>
                    <a:pt x="7619" y="91440"/>
                  </a:lnTo>
                  <a:close/>
                </a:path>
                <a:path w="7619" h="610870">
                  <a:moveTo>
                    <a:pt x="7619" y="97790"/>
                  </a:moveTo>
                  <a:lnTo>
                    <a:pt x="0" y="97790"/>
                  </a:lnTo>
                  <a:lnTo>
                    <a:pt x="0" y="104139"/>
                  </a:lnTo>
                  <a:lnTo>
                    <a:pt x="7619" y="104139"/>
                  </a:lnTo>
                  <a:lnTo>
                    <a:pt x="7619" y="97790"/>
                  </a:lnTo>
                  <a:close/>
                </a:path>
                <a:path w="7619" h="610870">
                  <a:moveTo>
                    <a:pt x="7619" y="104140"/>
                  </a:moveTo>
                  <a:lnTo>
                    <a:pt x="0" y="104140"/>
                  </a:lnTo>
                  <a:lnTo>
                    <a:pt x="0" y="110489"/>
                  </a:lnTo>
                  <a:lnTo>
                    <a:pt x="7619" y="110489"/>
                  </a:lnTo>
                  <a:lnTo>
                    <a:pt x="7619" y="104140"/>
                  </a:lnTo>
                  <a:close/>
                </a:path>
                <a:path w="7619" h="610870">
                  <a:moveTo>
                    <a:pt x="7619" y="110490"/>
                  </a:moveTo>
                  <a:lnTo>
                    <a:pt x="0" y="110490"/>
                  </a:lnTo>
                  <a:lnTo>
                    <a:pt x="0" y="116839"/>
                  </a:lnTo>
                  <a:lnTo>
                    <a:pt x="7619" y="116839"/>
                  </a:lnTo>
                  <a:lnTo>
                    <a:pt x="7619" y="110490"/>
                  </a:lnTo>
                  <a:close/>
                </a:path>
                <a:path w="7619" h="610870">
                  <a:moveTo>
                    <a:pt x="7619" y="116840"/>
                  </a:moveTo>
                  <a:lnTo>
                    <a:pt x="0" y="116840"/>
                  </a:lnTo>
                  <a:lnTo>
                    <a:pt x="0" y="123189"/>
                  </a:lnTo>
                  <a:lnTo>
                    <a:pt x="7619" y="123189"/>
                  </a:lnTo>
                  <a:lnTo>
                    <a:pt x="7619" y="116840"/>
                  </a:lnTo>
                  <a:close/>
                </a:path>
                <a:path w="7619" h="610870">
                  <a:moveTo>
                    <a:pt x="7619" y="123190"/>
                  </a:moveTo>
                  <a:lnTo>
                    <a:pt x="0" y="123190"/>
                  </a:lnTo>
                  <a:lnTo>
                    <a:pt x="0" y="129539"/>
                  </a:lnTo>
                  <a:lnTo>
                    <a:pt x="7619" y="129539"/>
                  </a:lnTo>
                  <a:lnTo>
                    <a:pt x="7619" y="123190"/>
                  </a:lnTo>
                  <a:close/>
                </a:path>
                <a:path w="7619" h="610870">
                  <a:moveTo>
                    <a:pt x="7619" y="129540"/>
                  </a:moveTo>
                  <a:lnTo>
                    <a:pt x="0" y="129540"/>
                  </a:lnTo>
                  <a:lnTo>
                    <a:pt x="0" y="135889"/>
                  </a:lnTo>
                  <a:lnTo>
                    <a:pt x="7619" y="135889"/>
                  </a:lnTo>
                  <a:lnTo>
                    <a:pt x="7619" y="129540"/>
                  </a:lnTo>
                  <a:close/>
                </a:path>
                <a:path w="7619" h="610870">
                  <a:moveTo>
                    <a:pt x="7619" y="135890"/>
                  </a:moveTo>
                  <a:lnTo>
                    <a:pt x="0" y="135890"/>
                  </a:lnTo>
                  <a:lnTo>
                    <a:pt x="0" y="142239"/>
                  </a:lnTo>
                  <a:lnTo>
                    <a:pt x="7619" y="142239"/>
                  </a:lnTo>
                  <a:lnTo>
                    <a:pt x="7619" y="135890"/>
                  </a:lnTo>
                  <a:close/>
                </a:path>
                <a:path w="7619" h="610870">
                  <a:moveTo>
                    <a:pt x="7619" y="142240"/>
                  </a:moveTo>
                  <a:lnTo>
                    <a:pt x="0" y="142240"/>
                  </a:lnTo>
                  <a:lnTo>
                    <a:pt x="0" y="148589"/>
                  </a:lnTo>
                  <a:lnTo>
                    <a:pt x="7619" y="148589"/>
                  </a:lnTo>
                  <a:lnTo>
                    <a:pt x="7619" y="142240"/>
                  </a:lnTo>
                  <a:close/>
                </a:path>
                <a:path w="7619" h="610870">
                  <a:moveTo>
                    <a:pt x="7619" y="148590"/>
                  </a:moveTo>
                  <a:lnTo>
                    <a:pt x="0" y="148590"/>
                  </a:lnTo>
                  <a:lnTo>
                    <a:pt x="0" y="154939"/>
                  </a:lnTo>
                  <a:lnTo>
                    <a:pt x="7619" y="154939"/>
                  </a:lnTo>
                  <a:lnTo>
                    <a:pt x="7619" y="148590"/>
                  </a:lnTo>
                  <a:close/>
                </a:path>
                <a:path w="7619" h="610870">
                  <a:moveTo>
                    <a:pt x="7619" y="154940"/>
                  </a:moveTo>
                  <a:lnTo>
                    <a:pt x="0" y="154940"/>
                  </a:lnTo>
                  <a:lnTo>
                    <a:pt x="0" y="161289"/>
                  </a:lnTo>
                  <a:lnTo>
                    <a:pt x="7619" y="161289"/>
                  </a:lnTo>
                  <a:lnTo>
                    <a:pt x="7619" y="154940"/>
                  </a:lnTo>
                  <a:close/>
                </a:path>
                <a:path w="7619" h="610870">
                  <a:moveTo>
                    <a:pt x="7619" y="161290"/>
                  </a:moveTo>
                  <a:lnTo>
                    <a:pt x="0" y="161290"/>
                  </a:lnTo>
                  <a:lnTo>
                    <a:pt x="0" y="167639"/>
                  </a:lnTo>
                  <a:lnTo>
                    <a:pt x="7619" y="167639"/>
                  </a:lnTo>
                  <a:lnTo>
                    <a:pt x="7619" y="161290"/>
                  </a:lnTo>
                  <a:close/>
                </a:path>
                <a:path w="7619" h="610870">
                  <a:moveTo>
                    <a:pt x="7619" y="167640"/>
                  </a:moveTo>
                  <a:lnTo>
                    <a:pt x="0" y="167640"/>
                  </a:lnTo>
                  <a:lnTo>
                    <a:pt x="0" y="172719"/>
                  </a:lnTo>
                  <a:lnTo>
                    <a:pt x="7619" y="172719"/>
                  </a:lnTo>
                  <a:lnTo>
                    <a:pt x="7619" y="167640"/>
                  </a:lnTo>
                  <a:close/>
                </a:path>
                <a:path w="7619" h="610870">
                  <a:moveTo>
                    <a:pt x="7619" y="172720"/>
                  </a:moveTo>
                  <a:lnTo>
                    <a:pt x="0" y="172720"/>
                  </a:lnTo>
                  <a:lnTo>
                    <a:pt x="0" y="179069"/>
                  </a:lnTo>
                  <a:lnTo>
                    <a:pt x="7619" y="179069"/>
                  </a:lnTo>
                  <a:lnTo>
                    <a:pt x="7619" y="172720"/>
                  </a:lnTo>
                  <a:close/>
                </a:path>
                <a:path w="7619" h="610870">
                  <a:moveTo>
                    <a:pt x="7619" y="179070"/>
                  </a:moveTo>
                  <a:lnTo>
                    <a:pt x="0" y="179070"/>
                  </a:lnTo>
                  <a:lnTo>
                    <a:pt x="0" y="186689"/>
                  </a:lnTo>
                  <a:lnTo>
                    <a:pt x="7619" y="186689"/>
                  </a:lnTo>
                  <a:lnTo>
                    <a:pt x="7619" y="179070"/>
                  </a:lnTo>
                  <a:close/>
                </a:path>
                <a:path w="7619" h="610870">
                  <a:moveTo>
                    <a:pt x="7619" y="186690"/>
                  </a:moveTo>
                  <a:lnTo>
                    <a:pt x="0" y="186690"/>
                  </a:lnTo>
                  <a:lnTo>
                    <a:pt x="0" y="193039"/>
                  </a:lnTo>
                  <a:lnTo>
                    <a:pt x="7619" y="193039"/>
                  </a:lnTo>
                  <a:lnTo>
                    <a:pt x="7619" y="186690"/>
                  </a:lnTo>
                  <a:close/>
                </a:path>
                <a:path w="7619" h="610870">
                  <a:moveTo>
                    <a:pt x="7619" y="193040"/>
                  </a:moveTo>
                  <a:lnTo>
                    <a:pt x="0" y="193040"/>
                  </a:lnTo>
                  <a:lnTo>
                    <a:pt x="0" y="199389"/>
                  </a:lnTo>
                  <a:lnTo>
                    <a:pt x="7619" y="199389"/>
                  </a:lnTo>
                  <a:lnTo>
                    <a:pt x="7619" y="193040"/>
                  </a:lnTo>
                  <a:close/>
                </a:path>
                <a:path w="7619" h="610870">
                  <a:moveTo>
                    <a:pt x="7619" y="199390"/>
                  </a:moveTo>
                  <a:lnTo>
                    <a:pt x="0" y="199390"/>
                  </a:lnTo>
                  <a:lnTo>
                    <a:pt x="0" y="205739"/>
                  </a:lnTo>
                  <a:lnTo>
                    <a:pt x="7619" y="205739"/>
                  </a:lnTo>
                  <a:lnTo>
                    <a:pt x="7619" y="199390"/>
                  </a:lnTo>
                  <a:close/>
                </a:path>
                <a:path w="7619" h="610870">
                  <a:moveTo>
                    <a:pt x="7619" y="205740"/>
                  </a:moveTo>
                  <a:lnTo>
                    <a:pt x="0" y="205740"/>
                  </a:lnTo>
                  <a:lnTo>
                    <a:pt x="0" y="212089"/>
                  </a:lnTo>
                  <a:lnTo>
                    <a:pt x="7619" y="212089"/>
                  </a:lnTo>
                  <a:lnTo>
                    <a:pt x="7619" y="205740"/>
                  </a:lnTo>
                  <a:close/>
                </a:path>
                <a:path w="7619" h="610870">
                  <a:moveTo>
                    <a:pt x="7619" y="212090"/>
                  </a:moveTo>
                  <a:lnTo>
                    <a:pt x="0" y="212090"/>
                  </a:lnTo>
                  <a:lnTo>
                    <a:pt x="0" y="218439"/>
                  </a:lnTo>
                  <a:lnTo>
                    <a:pt x="7619" y="218439"/>
                  </a:lnTo>
                  <a:lnTo>
                    <a:pt x="7619" y="212090"/>
                  </a:lnTo>
                  <a:close/>
                </a:path>
                <a:path w="7619" h="610870">
                  <a:moveTo>
                    <a:pt x="7619" y="218440"/>
                  </a:moveTo>
                  <a:lnTo>
                    <a:pt x="0" y="218440"/>
                  </a:lnTo>
                  <a:lnTo>
                    <a:pt x="0" y="223519"/>
                  </a:lnTo>
                  <a:lnTo>
                    <a:pt x="7619" y="223519"/>
                  </a:lnTo>
                  <a:lnTo>
                    <a:pt x="7619" y="218440"/>
                  </a:lnTo>
                  <a:close/>
                </a:path>
                <a:path w="7619" h="610870">
                  <a:moveTo>
                    <a:pt x="7619" y="223520"/>
                  </a:moveTo>
                  <a:lnTo>
                    <a:pt x="0" y="223520"/>
                  </a:lnTo>
                  <a:lnTo>
                    <a:pt x="0" y="229869"/>
                  </a:lnTo>
                  <a:lnTo>
                    <a:pt x="7619" y="229869"/>
                  </a:lnTo>
                  <a:lnTo>
                    <a:pt x="7619" y="223520"/>
                  </a:lnTo>
                  <a:close/>
                </a:path>
                <a:path w="7619" h="610870">
                  <a:moveTo>
                    <a:pt x="7619" y="229870"/>
                  </a:moveTo>
                  <a:lnTo>
                    <a:pt x="0" y="229870"/>
                  </a:lnTo>
                  <a:lnTo>
                    <a:pt x="0" y="237489"/>
                  </a:lnTo>
                  <a:lnTo>
                    <a:pt x="7619" y="237489"/>
                  </a:lnTo>
                  <a:lnTo>
                    <a:pt x="7619" y="229870"/>
                  </a:lnTo>
                  <a:close/>
                </a:path>
                <a:path w="7619" h="610870">
                  <a:moveTo>
                    <a:pt x="7619" y="237490"/>
                  </a:moveTo>
                  <a:lnTo>
                    <a:pt x="0" y="237490"/>
                  </a:lnTo>
                  <a:lnTo>
                    <a:pt x="0" y="250189"/>
                  </a:lnTo>
                  <a:lnTo>
                    <a:pt x="7619" y="250189"/>
                  </a:lnTo>
                  <a:lnTo>
                    <a:pt x="7619" y="237490"/>
                  </a:lnTo>
                  <a:close/>
                </a:path>
                <a:path w="7619" h="610870">
                  <a:moveTo>
                    <a:pt x="7619" y="250190"/>
                  </a:moveTo>
                  <a:lnTo>
                    <a:pt x="0" y="250190"/>
                  </a:lnTo>
                  <a:lnTo>
                    <a:pt x="0" y="294639"/>
                  </a:lnTo>
                  <a:lnTo>
                    <a:pt x="7619" y="294639"/>
                  </a:lnTo>
                  <a:lnTo>
                    <a:pt x="7619" y="250190"/>
                  </a:lnTo>
                  <a:close/>
                </a:path>
                <a:path w="7619" h="610870">
                  <a:moveTo>
                    <a:pt x="7619" y="294640"/>
                  </a:moveTo>
                  <a:lnTo>
                    <a:pt x="0" y="294640"/>
                  </a:lnTo>
                  <a:lnTo>
                    <a:pt x="0" y="421639"/>
                  </a:lnTo>
                  <a:lnTo>
                    <a:pt x="7619" y="421639"/>
                  </a:lnTo>
                  <a:lnTo>
                    <a:pt x="7619" y="294640"/>
                  </a:lnTo>
                  <a:close/>
                </a:path>
                <a:path w="7619" h="610870">
                  <a:moveTo>
                    <a:pt x="7619" y="421640"/>
                  </a:moveTo>
                  <a:lnTo>
                    <a:pt x="0" y="421640"/>
                  </a:lnTo>
                  <a:lnTo>
                    <a:pt x="0" y="426719"/>
                  </a:lnTo>
                  <a:lnTo>
                    <a:pt x="7619" y="426719"/>
                  </a:lnTo>
                  <a:lnTo>
                    <a:pt x="7619" y="421640"/>
                  </a:lnTo>
                  <a:close/>
                </a:path>
                <a:path w="7619" h="610870">
                  <a:moveTo>
                    <a:pt x="7619" y="426720"/>
                  </a:moveTo>
                  <a:lnTo>
                    <a:pt x="0" y="426720"/>
                  </a:lnTo>
                  <a:lnTo>
                    <a:pt x="0" y="434339"/>
                  </a:lnTo>
                  <a:lnTo>
                    <a:pt x="7619" y="434339"/>
                  </a:lnTo>
                  <a:lnTo>
                    <a:pt x="7619" y="426720"/>
                  </a:lnTo>
                  <a:close/>
                </a:path>
                <a:path w="7619" h="610870">
                  <a:moveTo>
                    <a:pt x="7619" y="434340"/>
                  </a:moveTo>
                  <a:lnTo>
                    <a:pt x="0" y="434340"/>
                  </a:lnTo>
                  <a:lnTo>
                    <a:pt x="0" y="440689"/>
                  </a:lnTo>
                  <a:lnTo>
                    <a:pt x="7619" y="440689"/>
                  </a:lnTo>
                  <a:lnTo>
                    <a:pt x="7619" y="434340"/>
                  </a:lnTo>
                  <a:close/>
                </a:path>
                <a:path w="7619" h="610870">
                  <a:moveTo>
                    <a:pt x="7619" y="440690"/>
                  </a:moveTo>
                  <a:lnTo>
                    <a:pt x="0" y="440690"/>
                  </a:lnTo>
                  <a:lnTo>
                    <a:pt x="0" y="447039"/>
                  </a:lnTo>
                  <a:lnTo>
                    <a:pt x="7619" y="447039"/>
                  </a:lnTo>
                  <a:lnTo>
                    <a:pt x="7619" y="440690"/>
                  </a:lnTo>
                  <a:close/>
                </a:path>
                <a:path w="7619" h="610870">
                  <a:moveTo>
                    <a:pt x="7619" y="447040"/>
                  </a:moveTo>
                  <a:lnTo>
                    <a:pt x="0" y="447040"/>
                  </a:lnTo>
                  <a:lnTo>
                    <a:pt x="0" y="453389"/>
                  </a:lnTo>
                  <a:lnTo>
                    <a:pt x="7619" y="453389"/>
                  </a:lnTo>
                  <a:lnTo>
                    <a:pt x="7619" y="447040"/>
                  </a:lnTo>
                  <a:close/>
                </a:path>
                <a:path w="7619" h="610870">
                  <a:moveTo>
                    <a:pt x="7619" y="453390"/>
                  </a:moveTo>
                  <a:lnTo>
                    <a:pt x="0" y="453390"/>
                  </a:lnTo>
                  <a:lnTo>
                    <a:pt x="0" y="459739"/>
                  </a:lnTo>
                  <a:lnTo>
                    <a:pt x="7619" y="459739"/>
                  </a:lnTo>
                  <a:lnTo>
                    <a:pt x="7619" y="453390"/>
                  </a:lnTo>
                  <a:close/>
                </a:path>
                <a:path w="7619" h="610870">
                  <a:moveTo>
                    <a:pt x="7619" y="459740"/>
                  </a:moveTo>
                  <a:lnTo>
                    <a:pt x="0" y="459740"/>
                  </a:lnTo>
                  <a:lnTo>
                    <a:pt x="0" y="466089"/>
                  </a:lnTo>
                  <a:lnTo>
                    <a:pt x="7619" y="466089"/>
                  </a:lnTo>
                  <a:lnTo>
                    <a:pt x="7619" y="459740"/>
                  </a:lnTo>
                  <a:close/>
                </a:path>
                <a:path w="7619" h="610870">
                  <a:moveTo>
                    <a:pt x="7619" y="466090"/>
                  </a:moveTo>
                  <a:lnTo>
                    <a:pt x="0" y="466090"/>
                  </a:lnTo>
                  <a:lnTo>
                    <a:pt x="0" y="472439"/>
                  </a:lnTo>
                  <a:lnTo>
                    <a:pt x="7619" y="472439"/>
                  </a:lnTo>
                  <a:lnTo>
                    <a:pt x="7619" y="466090"/>
                  </a:lnTo>
                  <a:close/>
                </a:path>
                <a:path w="7619" h="610870">
                  <a:moveTo>
                    <a:pt x="7619" y="472440"/>
                  </a:moveTo>
                  <a:lnTo>
                    <a:pt x="0" y="472440"/>
                  </a:lnTo>
                  <a:lnTo>
                    <a:pt x="0" y="478789"/>
                  </a:lnTo>
                  <a:lnTo>
                    <a:pt x="7619" y="478789"/>
                  </a:lnTo>
                  <a:lnTo>
                    <a:pt x="7619" y="472440"/>
                  </a:lnTo>
                  <a:close/>
                </a:path>
                <a:path w="7619" h="610870">
                  <a:moveTo>
                    <a:pt x="7619" y="478790"/>
                  </a:moveTo>
                  <a:lnTo>
                    <a:pt x="0" y="478790"/>
                  </a:lnTo>
                  <a:lnTo>
                    <a:pt x="0" y="485139"/>
                  </a:lnTo>
                  <a:lnTo>
                    <a:pt x="7619" y="485139"/>
                  </a:lnTo>
                  <a:lnTo>
                    <a:pt x="7619" y="478790"/>
                  </a:lnTo>
                  <a:close/>
                </a:path>
                <a:path w="7619" h="610870">
                  <a:moveTo>
                    <a:pt x="7619" y="485140"/>
                  </a:moveTo>
                  <a:lnTo>
                    <a:pt x="0" y="485140"/>
                  </a:lnTo>
                  <a:lnTo>
                    <a:pt x="0" y="491489"/>
                  </a:lnTo>
                  <a:lnTo>
                    <a:pt x="7619" y="491489"/>
                  </a:lnTo>
                  <a:lnTo>
                    <a:pt x="7619" y="485140"/>
                  </a:lnTo>
                  <a:close/>
                </a:path>
                <a:path w="7619" h="610870">
                  <a:moveTo>
                    <a:pt x="7619" y="491490"/>
                  </a:moveTo>
                  <a:lnTo>
                    <a:pt x="0" y="491490"/>
                  </a:lnTo>
                  <a:lnTo>
                    <a:pt x="0" y="497839"/>
                  </a:lnTo>
                  <a:lnTo>
                    <a:pt x="7619" y="497839"/>
                  </a:lnTo>
                  <a:lnTo>
                    <a:pt x="7619" y="491490"/>
                  </a:lnTo>
                  <a:close/>
                </a:path>
                <a:path w="7619" h="610870">
                  <a:moveTo>
                    <a:pt x="7619" y="497840"/>
                  </a:moveTo>
                  <a:lnTo>
                    <a:pt x="0" y="497840"/>
                  </a:lnTo>
                  <a:lnTo>
                    <a:pt x="0" y="504189"/>
                  </a:lnTo>
                  <a:lnTo>
                    <a:pt x="7619" y="504189"/>
                  </a:lnTo>
                  <a:lnTo>
                    <a:pt x="7619" y="497840"/>
                  </a:lnTo>
                  <a:close/>
                </a:path>
                <a:path w="7619" h="610870">
                  <a:moveTo>
                    <a:pt x="7619" y="504190"/>
                  </a:moveTo>
                  <a:lnTo>
                    <a:pt x="0" y="504190"/>
                  </a:lnTo>
                  <a:lnTo>
                    <a:pt x="0" y="510539"/>
                  </a:lnTo>
                  <a:lnTo>
                    <a:pt x="7619" y="510539"/>
                  </a:lnTo>
                  <a:lnTo>
                    <a:pt x="7619" y="504190"/>
                  </a:lnTo>
                  <a:close/>
                </a:path>
                <a:path w="7619" h="610870">
                  <a:moveTo>
                    <a:pt x="7619" y="510540"/>
                  </a:moveTo>
                  <a:lnTo>
                    <a:pt x="0" y="510540"/>
                  </a:lnTo>
                  <a:lnTo>
                    <a:pt x="0" y="516889"/>
                  </a:lnTo>
                  <a:lnTo>
                    <a:pt x="7619" y="516889"/>
                  </a:lnTo>
                  <a:lnTo>
                    <a:pt x="7619" y="510540"/>
                  </a:lnTo>
                  <a:close/>
                </a:path>
                <a:path w="7619" h="610870">
                  <a:moveTo>
                    <a:pt x="7619" y="516890"/>
                  </a:moveTo>
                  <a:lnTo>
                    <a:pt x="0" y="516890"/>
                  </a:lnTo>
                  <a:lnTo>
                    <a:pt x="0" y="523239"/>
                  </a:lnTo>
                  <a:lnTo>
                    <a:pt x="7619" y="523239"/>
                  </a:lnTo>
                  <a:lnTo>
                    <a:pt x="7619" y="516890"/>
                  </a:lnTo>
                  <a:close/>
                </a:path>
                <a:path w="7619" h="610870">
                  <a:moveTo>
                    <a:pt x="7619" y="523240"/>
                  </a:moveTo>
                  <a:lnTo>
                    <a:pt x="0" y="523240"/>
                  </a:lnTo>
                  <a:lnTo>
                    <a:pt x="0" y="529589"/>
                  </a:lnTo>
                  <a:lnTo>
                    <a:pt x="7619" y="529589"/>
                  </a:lnTo>
                  <a:lnTo>
                    <a:pt x="7619" y="523240"/>
                  </a:lnTo>
                  <a:close/>
                </a:path>
                <a:path w="7619" h="610870">
                  <a:moveTo>
                    <a:pt x="7619" y="529590"/>
                  </a:moveTo>
                  <a:lnTo>
                    <a:pt x="0" y="529590"/>
                  </a:lnTo>
                  <a:lnTo>
                    <a:pt x="0" y="535939"/>
                  </a:lnTo>
                  <a:lnTo>
                    <a:pt x="7619" y="535939"/>
                  </a:lnTo>
                  <a:lnTo>
                    <a:pt x="7619" y="529590"/>
                  </a:lnTo>
                  <a:close/>
                </a:path>
                <a:path w="7619" h="610870">
                  <a:moveTo>
                    <a:pt x="7619" y="535940"/>
                  </a:moveTo>
                  <a:lnTo>
                    <a:pt x="0" y="535940"/>
                  </a:lnTo>
                  <a:lnTo>
                    <a:pt x="0" y="542289"/>
                  </a:lnTo>
                  <a:lnTo>
                    <a:pt x="7619" y="542289"/>
                  </a:lnTo>
                  <a:lnTo>
                    <a:pt x="7619" y="535940"/>
                  </a:lnTo>
                  <a:close/>
                </a:path>
                <a:path w="7619" h="610870">
                  <a:moveTo>
                    <a:pt x="7619" y="542290"/>
                  </a:moveTo>
                  <a:lnTo>
                    <a:pt x="0" y="542290"/>
                  </a:lnTo>
                  <a:lnTo>
                    <a:pt x="0" y="548639"/>
                  </a:lnTo>
                  <a:lnTo>
                    <a:pt x="7619" y="548639"/>
                  </a:lnTo>
                  <a:lnTo>
                    <a:pt x="7619" y="542290"/>
                  </a:lnTo>
                  <a:close/>
                </a:path>
                <a:path w="7619" h="610870">
                  <a:moveTo>
                    <a:pt x="7619" y="548640"/>
                  </a:moveTo>
                  <a:lnTo>
                    <a:pt x="0" y="548640"/>
                  </a:lnTo>
                  <a:lnTo>
                    <a:pt x="0" y="554989"/>
                  </a:lnTo>
                  <a:lnTo>
                    <a:pt x="7619" y="554989"/>
                  </a:lnTo>
                  <a:lnTo>
                    <a:pt x="7619" y="548640"/>
                  </a:lnTo>
                  <a:close/>
                </a:path>
                <a:path w="7619" h="610870">
                  <a:moveTo>
                    <a:pt x="7619" y="554990"/>
                  </a:moveTo>
                  <a:lnTo>
                    <a:pt x="0" y="554990"/>
                  </a:lnTo>
                  <a:lnTo>
                    <a:pt x="0" y="561339"/>
                  </a:lnTo>
                  <a:lnTo>
                    <a:pt x="7619" y="561339"/>
                  </a:lnTo>
                  <a:lnTo>
                    <a:pt x="7619" y="554990"/>
                  </a:lnTo>
                  <a:close/>
                </a:path>
                <a:path w="7619" h="610870">
                  <a:moveTo>
                    <a:pt x="7619" y="561340"/>
                  </a:moveTo>
                  <a:lnTo>
                    <a:pt x="0" y="561340"/>
                  </a:lnTo>
                  <a:lnTo>
                    <a:pt x="0" y="567689"/>
                  </a:lnTo>
                  <a:lnTo>
                    <a:pt x="7619" y="567689"/>
                  </a:lnTo>
                  <a:lnTo>
                    <a:pt x="7619" y="561340"/>
                  </a:lnTo>
                  <a:close/>
                </a:path>
                <a:path w="7619" h="610870">
                  <a:moveTo>
                    <a:pt x="7619" y="567690"/>
                  </a:moveTo>
                  <a:lnTo>
                    <a:pt x="0" y="567690"/>
                  </a:lnTo>
                  <a:lnTo>
                    <a:pt x="0" y="574039"/>
                  </a:lnTo>
                  <a:lnTo>
                    <a:pt x="7619" y="574039"/>
                  </a:lnTo>
                  <a:lnTo>
                    <a:pt x="7619" y="567690"/>
                  </a:lnTo>
                  <a:close/>
                </a:path>
                <a:path w="7619" h="610870">
                  <a:moveTo>
                    <a:pt x="7619" y="574040"/>
                  </a:moveTo>
                  <a:lnTo>
                    <a:pt x="0" y="574040"/>
                  </a:lnTo>
                  <a:lnTo>
                    <a:pt x="0" y="580389"/>
                  </a:lnTo>
                  <a:lnTo>
                    <a:pt x="7619" y="580389"/>
                  </a:lnTo>
                  <a:lnTo>
                    <a:pt x="7619" y="574040"/>
                  </a:lnTo>
                  <a:close/>
                </a:path>
                <a:path w="7619" h="610870">
                  <a:moveTo>
                    <a:pt x="7619" y="580390"/>
                  </a:moveTo>
                  <a:lnTo>
                    <a:pt x="0" y="580390"/>
                  </a:lnTo>
                  <a:lnTo>
                    <a:pt x="0" y="586739"/>
                  </a:lnTo>
                  <a:lnTo>
                    <a:pt x="7619" y="586739"/>
                  </a:lnTo>
                  <a:lnTo>
                    <a:pt x="7619" y="580390"/>
                  </a:lnTo>
                  <a:close/>
                </a:path>
                <a:path w="7619" h="610870">
                  <a:moveTo>
                    <a:pt x="7619" y="586740"/>
                  </a:moveTo>
                  <a:lnTo>
                    <a:pt x="0" y="586740"/>
                  </a:lnTo>
                  <a:lnTo>
                    <a:pt x="0" y="593089"/>
                  </a:lnTo>
                  <a:lnTo>
                    <a:pt x="7619" y="593089"/>
                  </a:lnTo>
                  <a:lnTo>
                    <a:pt x="7619" y="586740"/>
                  </a:lnTo>
                  <a:close/>
                </a:path>
                <a:path w="7619" h="610870">
                  <a:moveTo>
                    <a:pt x="7619" y="593090"/>
                  </a:moveTo>
                  <a:lnTo>
                    <a:pt x="0" y="593090"/>
                  </a:lnTo>
                  <a:lnTo>
                    <a:pt x="0" y="599439"/>
                  </a:lnTo>
                  <a:lnTo>
                    <a:pt x="7619" y="599439"/>
                  </a:lnTo>
                  <a:lnTo>
                    <a:pt x="7619" y="593090"/>
                  </a:lnTo>
                  <a:close/>
                </a:path>
                <a:path w="7619" h="610870">
                  <a:moveTo>
                    <a:pt x="7619" y="599440"/>
                  </a:moveTo>
                  <a:lnTo>
                    <a:pt x="0" y="599440"/>
                  </a:lnTo>
                  <a:lnTo>
                    <a:pt x="0" y="605789"/>
                  </a:lnTo>
                  <a:lnTo>
                    <a:pt x="7619" y="605789"/>
                  </a:lnTo>
                  <a:lnTo>
                    <a:pt x="7619" y="599440"/>
                  </a:lnTo>
                  <a:close/>
                </a:path>
                <a:path w="7619" h="610870">
                  <a:moveTo>
                    <a:pt x="7619" y="605790"/>
                  </a:moveTo>
                  <a:lnTo>
                    <a:pt x="0" y="605790"/>
                  </a:lnTo>
                  <a:lnTo>
                    <a:pt x="0" y="607060"/>
                  </a:lnTo>
                  <a:lnTo>
                    <a:pt x="1269" y="607060"/>
                  </a:lnTo>
                  <a:lnTo>
                    <a:pt x="1269" y="608330"/>
                  </a:lnTo>
                  <a:lnTo>
                    <a:pt x="3809" y="608330"/>
                  </a:lnTo>
                  <a:lnTo>
                    <a:pt x="3809" y="609600"/>
                  </a:lnTo>
                  <a:lnTo>
                    <a:pt x="6350" y="609600"/>
                  </a:lnTo>
                  <a:lnTo>
                    <a:pt x="6350" y="610869"/>
                  </a:lnTo>
                  <a:lnTo>
                    <a:pt x="7619" y="610869"/>
                  </a:lnTo>
                  <a:lnTo>
                    <a:pt x="7619" y="605790"/>
                  </a:lnTo>
                  <a:close/>
                </a:path>
              </a:pathLst>
            </a:custGeom>
            <a:solidFill>
              <a:srgbClr val="1D00FA"/>
            </a:solidFill>
          </p:spPr>
          <p:txBody>
            <a:bodyPr bIns="0" lIns="0" rIns="0" rtlCol="0" tIns="0" wrap="square"/>
            <a:p/>
          </p:txBody>
        </p:sp>
        <p:sp>
          <p:nvSpPr>
            <p:cNvPr id="1049471" name="object 765"/>
            <p:cNvSpPr/>
            <p:nvPr/>
          </p:nvSpPr>
          <p:spPr>
            <a:xfrm>
              <a:off x="2956560" y="4519929"/>
              <a:ext cx="6350" cy="600710"/>
            </a:xfrm>
            <a:custGeom>
              <a:avLst/>
              <a:ahLst/>
              <a:rect l="l" t="t" r="r" b="b"/>
              <a:pathLst>
                <a:path w="6350" h="600710">
                  <a:moveTo>
                    <a:pt x="6350" y="0"/>
                  </a:moveTo>
                  <a:lnTo>
                    <a:pt x="5079" y="0"/>
                  </a:lnTo>
                  <a:lnTo>
                    <a:pt x="5079" y="1270"/>
                  </a:lnTo>
                  <a:lnTo>
                    <a:pt x="3809" y="1270"/>
                  </a:lnTo>
                  <a:lnTo>
                    <a:pt x="3809" y="2540"/>
                  </a:lnTo>
                  <a:lnTo>
                    <a:pt x="2539" y="2540"/>
                  </a:lnTo>
                  <a:lnTo>
                    <a:pt x="2539" y="3810"/>
                  </a:lnTo>
                  <a:lnTo>
                    <a:pt x="6350" y="3810"/>
                  </a:lnTo>
                  <a:lnTo>
                    <a:pt x="6350" y="0"/>
                  </a:lnTo>
                  <a:close/>
                </a:path>
                <a:path w="6350" h="600710">
                  <a:moveTo>
                    <a:pt x="6350" y="3810"/>
                  </a:moveTo>
                  <a:lnTo>
                    <a:pt x="0" y="3810"/>
                  </a:lnTo>
                  <a:lnTo>
                    <a:pt x="0" y="10160"/>
                  </a:lnTo>
                  <a:lnTo>
                    <a:pt x="6350" y="10160"/>
                  </a:lnTo>
                  <a:lnTo>
                    <a:pt x="6350" y="3810"/>
                  </a:lnTo>
                  <a:close/>
                </a:path>
                <a:path w="6350" h="600710">
                  <a:moveTo>
                    <a:pt x="6350" y="10160"/>
                  </a:moveTo>
                  <a:lnTo>
                    <a:pt x="0" y="10160"/>
                  </a:lnTo>
                  <a:lnTo>
                    <a:pt x="0" y="16510"/>
                  </a:lnTo>
                  <a:lnTo>
                    <a:pt x="6350" y="16510"/>
                  </a:lnTo>
                  <a:lnTo>
                    <a:pt x="6350" y="10160"/>
                  </a:lnTo>
                  <a:close/>
                </a:path>
                <a:path w="6350" h="600710">
                  <a:moveTo>
                    <a:pt x="6350" y="16510"/>
                  </a:moveTo>
                  <a:lnTo>
                    <a:pt x="0" y="16510"/>
                  </a:lnTo>
                  <a:lnTo>
                    <a:pt x="0" y="22860"/>
                  </a:lnTo>
                  <a:lnTo>
                    <a:pt x="6350" y="22860"/>
                  </a:lnTo>
                  <a:lnTo>
                    <a:pt x="6350" y="16510"/>
                  </a:lnTo>
                  <a:close/>
                </a:path>
                <a:path w="6350" h="600710">
                  <a:moveTo>
                    <a:pt x="6350" y="22860"/>
                  </a:moveTo>
                  <a:lnTo>
                    <a:pt x="0" y="22860"/>
                  </a:lnTo>
                  <a:lnTo>
                    <a:pt x="0" y="29210"/>
                  </a:lnTo>
                  <a:lnTo>
                    <a:pt x="6350" y="29210"/>
                  </a:lnTo>
                  <a:lnTo>
                    <a:pt x="6350" y="22860"/>
                  </a:lnTo>
                  <a:close/>
                </a:path>
                <a:path w="6350" h="600710">
                  <a:moveTo>
                    <a:pt x="6350" y="29210"/>
                  </a:moveTo>
                  <a:lnTo>
                    <a:pt x="0" y="29210"/>
                  </a:lnTo>
                  <a:lnTo>
                    <a:pt x="0" y="35560"/>
                  </a:lnTo>
                  <a:lnTo>
                    <a:pt x="6350" y="35560"/>
                  </a:lnTo>
                  <a:lnTo>
                    <a:pt x="6350" y="29210"/>
                  </a:lnTo>
                  <a:close/>
                </a:path>
                <a:path w="6350" h="600710">
                  <a:moveTo>
                    <a:pt x="6350" y="35560"/>
                  </a:moveTo>
                  <a:lnTo>
                    <a:pt x="0" y="35560"/>
                  </a:lnTo>
                  <a:lnTo>
                    <a:pt x="0" y="41910"/>
                  </a:lnTo>
                  <a:lnTo>
                    <a:pt x="6350" y="41910"/>
                  </a:lnTo>
                  <a:lnTo>
                    <a:pt x="6350" y="35560"/>
                  </a:lnTo>
                  <a:close/>
                </a:path>
                <a:path w="6350" h="600710">
                  <a:moveTo>
                    <a:pt x="6350" y="41910"/>
                  </a:moveTo>
                  <a:lnTo>
                    <a:pt x="0" y="41910"/>
                  </a:lnTo>
                  <a:lnTo>
                    <a:pt x="0" y="48260"/>
                  </a:lnTo>
                  <a:lnTo>
                    <a:pt x="6350" y="48260"/>
                  </a:lnTo>
                  <a:lnTo>
                    <a:pt x="6350" y="41910"/>
                  </a:lnTo>
                  <a:close/>
                </a:path>
                <a:path w="6350" h="600710">
                  <a:moveTo>
                    <a:pt x="6350" y="48260"/>
                  </a:moveTo>
                  <a:lnTo>
                    <a:pt x="0" y="48260"/>
                  </a:lnTo>
                  <a:lnTo>
                    <a:pt x="0" y="54610"/>
                  </a:lnTo>
                  <a:lnTo>
                    <a:pt x="6350" y="54610"/>
                  </a:lnTo>
                  <a:lnTo>
                    <a:pt x="6350" y="48260"/>
                  </a:lnTo>
                  <a:close/>
                </a:path>
                <a:path w="6350" h="600710">
                  <a:moveTo>
                    <a:pt x="6350" y="54610"/>
                  </a:moveTo>
                  <a:lnTo>
                    <a:pt x="0" y="54610"/>
                  </a:lnTo>
                  <a:lnTo>
                    <a:pt x="0" y="60960"/>
                  </a:lnTo>
                  <a:lnTo>
                    <a:pt x="6350" y="60960"/>
                  </a:lnTo>
                  <a:lnTo>
                    <a:pt x="6350" y="54610"/>
                  </a:lnTo>
                  <a:close/>
                </a:path>
                <a:path w="6350" h="600710">
                  <a:moveTo>
                    <a:pt x="6350" y="60960"/>
                  </a:moveTo>
                  <a:lnTo>
                    <a:pt x="0" y="60960"/>
                  </a:lnTo>
                  <a:lnTo>
                    <a:pt x="0" y="67310"/>
                  </a:lnTo>
                  <a:lnTo>
                    <a:pt x="6350" y="67310"/>
                  </a:lnTo>
                  <a:lnTo>
                    <a:pt x="6350" y="60960"/>
                  </a:lnTo>
                  <a:close/>
                </a:path>
                <a:path w="6350" h="600710">
                  <a:moveTo>
                    <a:pt x="6350" y="67310"/>
                  </a:moveTo>
                  <a:lnTo>
                    <a:pt x="0" y="67310"/>
                  </a:lnTo>
                  <a:lnTo>
                    <a:pt x="0" y="73660"/>
                  </a:lnTo>
                  <a:lnTo>
                    <a:pt x="6350" y="73660"/>
                  </a:lnTo>
                  <a:lnTo>
                    <a:pt x="6350" y="67310"/>
                  </a:lnTo>
                  <a:close/>
                </a:path>
                <a:path w="6350" h="600710">
                  <a:moveTo>
                    <a:pt x="6350" y="73660"/>
                  </a:moveTo>
                  <a:lnTo>
                    <a:pt x="0" y="73660"/>
                  </a:lnTo>
                  <a:lnTo>
                    <a:pt x="0" y="80010"/>
                  </a:lnTo>
                  <a:lnTo>
                    <a:pt x="6350" y="80010"/>
                  </a:lnTo>
                  <a:lnTo>
                    <a:pt x="6350" y="73660"/>
                  </a:lnTo>
                  <a:close/>
                </a:path>
                <a:path w="6350" h="600710">
                  <a:moveTo>
                    <a:pt x="6350" y="80010"/>
                  </a:moveTo>
                  <a:lnTo>
                    <a:pt x="0" y="80010"/>
                  </a:lnTo>
                  <a:lnTo>
                    <a:pt x="0" y="86360"/>
                  </a:lnTo>
                  <a:lnTo>
                    <a:pt x="6350" y="86360"/>
                  </a:lnTo>
                  <a:lnTo>
                    <a:pt x="6350" y="80010"/>
                  </a:lnTo>
                  <a:close/>
                </a:path>
                <a:path w="6350" h="600710">
                  <a:moveTo>
                    <a:pt x="6350" y="86360"/>
                  </a:moveTo>
                  <a:lnTo>
                    <a:pt x="0" y="86360"/>
                  </a:lnTo>
                  <a:lnTo>
                    <a:pt x="0" y="92710"/>
                  </a:lnTo>
                  <a:lnTo>
                    <a:pt x="6350" y="92710"/>
                  </a:lnTo>
                  <a:lnTo>
                    <a:pt x="6350" y="86360"/>
                  </a:lnTo>
                  <a:close/>
                </a:path>
                <a:path w="6350" h="600710">
                  <a:moveTo>
                    <a:pt x="6350" y="92710"/>
                  </a:moveTo>
                  <a:lnTo>
                    <a:pt x="0" y="92710"/>
                  </a:lnTo>
                  <a:lnTo>
                    <a:pt x="0" y="99060"/>
                  </a:lnTo>
                  <a:lnTo>
                    <a:pt x="6350" y="99060"/>
                  </a:lnTo>
                  <a:lnTo>
                    <a:pt x="6350" y="92710"/>
                  </a:lnTo>
                  <a:close/>
                </a:path>
                <a:path w="6350" h="600710">
                  <a:moveTo>
                    <a:pt x="6350" y="99060"/>
                  </a:moveTo>
                  <a:lnTo>
                    <a:pt x="0" y="99060"/>
                  </a:lnTo>
                  <a:lnTo>
                    <a:pt x="0" y="105410"/>
                  </a:lnTo>
                  <a:lnTo>
                    <a:pt x="6350" y="105410"/>
                  </a:lnTo>
                  <a:lnTo>
                    <a:pt x="6350" y="99060"/>
                  </a:lnTo>
                  <a:close/>
                </a:path>
                <a:path w="6350" h="600710">
                  <a:moveTo>
                    <a:pt x="6350" y="105410"/>
                  </a:moveTo>
                  <a:lnTo>
                    <a:pt x="0" y="105410"/>
                  </a:lnTo>
                  <a:lnTo>
                    <a:pt x="0" y="111760"/>
                  </a:lnTo>
                  <a:lnTo>
                    <a:pt x="6350" y="111760"/>
                  </a:lnTo>
                  <a:lnTo>
                    <a:pt x="6350" y="105410"/>
                  </a:lnTo>
                  <a:close/>
                </a:path>
                <a:path w="6350" h="600710">
                  <a:moveTo>
                    <a:pt x="6350" y="111760"/>
                  </a:moveTo>
                  <a:lnTo>
                    <a:pt x="0" y="111760"/>
                  </a:lnTo>
                  <a:lnTo>
                    <a:pt x="0" y="118110"/>
                  </a:lnTo>
                  <a:lnTo>
                    <a:pt x="6350" y="118110"/>
                  </a:lnTo>
                  <a:lnTo>
                    <a:pt x="6350" y="111760"/>
                  </a:lnTo>
                  <a:close/>
                </a:path>
                <a:path w="6350" h="600710">
                  <a:moveTo>
                    <a:pt x="6350" y="118110"/>
                  </a:moveTo>
                  <a:lnTo>
                    <a:pt x="0" y="118110"/>
                  </a:lnTo>
                  <a:lnTo>
                    <a:pt x="0" y="124460"/>
                  </a:lnTo>
                  <a:lnTo>
                    <a:pt x="6350" y="124460"/>
                  </a:lnTo>
                  <a:lnTo>
                    <a:pt x="6350" y="118110"/>
                  </a:lnTo>
                  <a:close/>
                </a:path>
                <a:path w="6350" h="600710">
                  <a:moveTo>
                    <a:pt x="6350" y="124460"/>
                  </a:moveTo>
                  <a:lnTo>
                    <a:pt x="0" y="124460"/>
                  </a:lnTo>
                  <a:lnTo>
                    <a:pt x="0" y="130810"/>
                  </a:lnTo>
                  <a:lnTo>
                    <a:pt x="6350" y="130810"/>
                  </a:lnTo>
                  <a:lnTo>
                    <a:pt x="6350" y="124460"/>
                  </a:lnTo>
                  <a:close/>
                </a:path>
                <a:path w="6350" h="600710">
                  <a:moveTo>
                    <a:pt x="6350" y="130810"/>
                  </a:moveTo>
                  <a:lnTo>
                    <a:pt x="0" y="130810"/>
                  </a:lnTo>
                  <a:lnTo>
                    <a:pt x="0" y="137160"/>
                  </a:lnTo>
                  <a:lnTo>
                    <a:pt x="6350" y="137160"/>
                  </a:lnTo>
                  <a:lnTo>
                    <a:pt x="6350" y="130810"/>
                  </a:lnTo>
                  <a:close/>
                </a:path>
                <a:path w="6350" h="600710">
                  <a:moveTo>
                    <a:pt x="6350" y="137160"/>
                  </a:moveTo>
                  <a:lnTo>
                    <a:pt x="0" y="137160"/>
                  </a:lnTo>
                  <a:lnTo>
                    <a:pt x="0" y="143510"/>
                  </a:lnTo>
                  <a:lnTo>
                    <a:pt x="6350" y="143510"/>
                  </a:lnTo>
                  <a:lnTo>
                    <a:pt x="6350" y="137160"/>
                  </a:lnTo>
                  <a:close/>
                </a:path>
                <a:path w="6350" h="600710">
                  <a:moveTo>
                    <a:pt x="6350" y="143510"/>
                  </a:moveTo>
                  <a:lnTo>
                    <a:pt x="0" y="143510"/>
                  </a:lnTo>
                  <a:lnTo>
                    <a:pt x="0" y="149860"/>
                  </a:lnTo>
                  <a:lnTo>
                    <a:pt x="6350" y="149860"/>
                  </a:lnTo>
                  <a:lnTo>
                    <a:pt x="6350" y="143510"/>
                  </a:lnTo>
                  <a:close/>
                </a:path>
                <a:path w="6350" h="600710">
                  <a:moveTo>
                    <a:pt x="6350" y="149860"/>
                  </a:moveTo>
                  <a:lnTo>
                    <a:pt x="0" y="149860"/>
                  </a:lnTo>
                  <a:lnTo>
                    <a:pt x="0" y="156210"/>
                  </a:lnTo>
                  <a:lnTo>
                    <a:pt x="6350" y="156210"/>
                  </a:lnTo>
                  <a:lnTo>
                    <a:pt x="6350" y="149860"/>
                  </a:lnTo>
                  <a:close/>
                </a:path>
                <a:path w="6350" h="600710">
                  <a:moveTo>
                    <a:pt x="6350" y="156210"/>
                  </a:moveTo>
                  <a:lnTo>
                    <a:pt x="0" y="156210"/>
                  </a:lnTo>
                  <a:lnTo>
                    <a:pt x="0" y="162560"/>
                  </a:lnTo>
                  <a:lnTo>
                    <a:pt x="6350" y="162560"/>
                  </a:lnTo>
                  <a:lnTo>
                    <a:pt x="6350" y="156210"/>
                  </a:lnTo>
                  <a:close/>
                </a:path>
                <a:path w="6350" h="600710">
                  <a:moveTo>
                    <a:pt x="6350" y="162560"/>
                  </a:moveTo>
                  <a:lnTo>
                    <a:pt x="0" y="162560"/>
                  </a:lnTo>
                  <a:lnTo>
                    <a:pt x="0" y="167640"/>
                  </a:lnTo>
                  <a:lnTo>
                    <a:pt x="6350" y="167640"/>
                  </a:lnTo>
                  <a:lnTo>
                    <a:pt x="6350" y="162560"/>
                  </a:lnTo>
                  <a:close/>
                </a:path>
                <a:path w="6350" h="600710">
                  <a:moveTo>
                    <a:pt x="6350" y="167640"/>
                  </a:moveTo>
                  <a:lnTo>
                    <a:pt x="0" y="167640"/>
                  </a:lnTo>
                  <a:lnTo>
                    <a:pt x="0" y="173990"/>
                  </a:lnTo>
                  <a:lnTo>
                    <a:pt x="6350" y="173990"/>
                  </a:lnTo>
                  <a:lnTo>
                    <a:pt x="6350" y="167640"/>
                  </a:lnTo>
                  <a:close/>
                </a:path>
                <a:path w="6350" h="600710">
                  <a:moveTo>
                    <a:pt x="6350" y="173990"/>
                  </a:moveTo>
                  <a:lnTo>
                    <a:pt x="0" y="173990"/>
                  </a:lnTo>
                  <a:lnTo>
                    <a:pt x="0" y="181610"/>
                  </a:lnTo>
                  <a:lnTo>
                    <a:pt x="6350" y="181610"/>
                  </a:lnTo>
                  <a:lnTo>
                    <a:pt x="6350" y="173990"/>
                  </a:lnTo>
                  <a:close/>
                </a:path>
                <a:path w="6350" h="600710">
                  <a:moveTo>
                    <a:pt x="6350" y="181610"/>
                  </a:moveTo>
                  <a:lnTo>
                    <a:pt x="0" y="181610"/>
                  </a:lnTo>
                  <a:lnTo>
                    <a:pt x="0" y="187960"/>
                  </a:lnTo>
                  <a:lnTo>
                    <a:pt x="6350" y="187960"/>
                  </a:lnTo>
                  <a:lnTo>
                    <a:pt x="6350" y="181610"/>
                  </a:lnTo>
                  <a:close/>
                </a:path>
                <a:path w="6350" h="600710">
                  <a:moveTo>
                    <a:pt x="6350" y="187960"/>
                  </a:moveTo>
                  <a:lnTo>
                    <a:pt x="0" y="187960"/>
                  </a:lnTo>
                  <a:lnTo>
                    <a:pt x="0" y="194310"/>
                  </a:lnTo>
                  <a:lnTo>
                    <a:pt x="6350" y="194310"/>
                  </a:lnTo>
                  <a:lnTo>
                    <a:pt x="6350" y="187960"/>
                  </a:lnTo>
                  <a:close/>
                </a:path>
                <a:path w="6350" h="600710">
                  <a:moveTo>
                    <a:pt x="6350" y="194310"/>
                  </a:moveTo>
                  <a:lnTo>
                    <a:pt x="0" y="194310"/>
                  </a:lnTo>
                  <a:lnTo>
                    <a:pt x="0" y="200660"/>
                  </a:lnTo>
                  <a:lnTo>
                    <a:pt x="6350" y="200660"/>
                  </a:lnTo>
                  <a:lnTo>
                    <a:pt x="6350" y="194310"/>
                  </a:lnTo>
                  <a:close/>
                </a:path>
                <a:path w="6350" h="600710">
                  <a:moveTo>
                    <a:pt x="6350" y="200660"/>
                  </a:moveTo>
                  <a:lnTo>
                    <a:pt x="0" y="200660"/>
                  </a:lnTo>
                  <a:lnTo>
                    <a:pt x="0" y="207010"/>
                  </a:lnTo>
                  <a:lnTo>
                    <a:pt x="6350" y="207010"/>
                  </a:lnTo>
                  <a:lnTo>
                    <a:pt x="6350" y="200660"/>
                  </a:lnTo>
                  <a:close/>
                </a:path>
                <a:path w="6350" h="600710">
                  <a:moveTo>
                    <a:pt x="6350" y="207010"/>
                  </a:moveTo>
                  <a:lnTo>
                    <a:pt x="0" y="207010"/>
                  </a:lnTo>
                  <a:lnTo>
                    <a:pt x="0" y="213360"/>
                  </a:lnTo>
                  <a:lnTo>
                    <a:pt x="6350" y="213360"/>
                  </a:lnTo>
                  <a:lnTo>
                    <a:pt x="6350" y="207010"/>
                  </a:lnTo>
                  <a:close/>
                </a:path>
                <a:path w="6350" h="600710">
                  <a:moveTo>
                    <a:pt x="6350" y="213360"/>
                  </a:moveTo>
                  <a:lnTo>
                    <a:pt x="0" y="213360"/>
                  </a:lnTo>
                  <a:lnTo>
                    <a:pt x="0" y="218440"/>
                  </a:lnTo>
                  <a:lnTo>
                    <a:pt x="6350" y="218440"/>
                  </a:lnTo>
                  <a:lnTo>
                    <a:pt x="6350" y="213360"/>
                  </a:lnTo>
                  <a:close/>
                </a:path>
                <a:path w="6350" h="600710">
                  <a:moveTo>
                    <a:pt x="6350" y="218440"/>
                  </a:moveTo>
                  <a:lnTo>
                    <a:pt x="0" y="218440"/>
                  </a:lnTo>
                  <a:lnTo>
                    <a:pt x="0" y="224790"/>
                  </a:lnTo>
                  <a:lnTo>
                    <a:pt x="6350" y="224790"/>
                  </a:lnTo>
                  <a:lnTo>
                    <a:pt x="6350" y="218440"/>
                  </a:lnTo>
                  <a:close/>
                </a:path>
                <a:path w="6350" h="600710">
                  <a:moveTo>
                    <a:pt x="6350" y="224790"/>
                  </a:moveTo>
                  <a:lnTo>
                    <a:pt x="0" y="224790"/>
                  </a:lnTo>
                  <a:lnTo>
                    <a:pt x="0" y="232410"/>
                  </a:lnTo>
                  <a:lnTo>
                    <a:pt x="6350" y="232410"/>
                  </a:lnTo>
                  <a:lnTo>
                    <a:pt x="6350" y="224790"/>
                  </a:lnTo>
                  <a:close/>
                </a:path>
                <a:path w="6350" h="600710">
                  <a:moveTo>
                    <a:pt x="6350" y="232410"/>
                  </a:moveTo>
                  <a:lnTo>
                    <a:pt x="0" y="232410"/>
                  </a:lnTo>
                  <a:lnTo>
                    <a:pt x="0" y="245110"/>
                  </a:lnTo>
                  <a:lnTo>
                    <a:pt x="6350" y="245110"/>
                  </a:lnTo>
                  <a:lnTo>
                    <a:pt x="6350" y="232410"/>
                  </a:lnTo>
                  <a:close/>
                </a:path>
                <a:path w="6350" h="600710">
                  <a:moveTo>
                    <a:pt x="6350" y="245110"/>
                  </a:moveTo>
                  <a:lnTo>
                    <a:pt x="0" y="245110"/>
                  </a:lnTo>
                  <a:lnTo>
                    <a:pt x="0" y="289560"/>
                  </a:lnTo>
                  <a:lnTo>
                    <a:pt x="6350" y="289560"/>
                  </a:lnTo>
                  <a:lnTo>
                    <a:pt x="6350" y="245110"/>
                  </a:lnTo>
                  <a:close/>
                </a:path>
                <a:path w="6350" h="600710">
                  <a:moveTo>
                    <a:pt x="6350" y="289560"/>
                  </a:moveTo>
                  <a:lnTo>
                    <a:pt x="0" y="289560"/>
                  </a:lnTo>
                  <a:lnTo>
                    <a:pt x="0" y="416560"/>
                  </a:lnTo>
                  <a:lnTo>
                    <a:pt x="6350" y="416560"/>
                  </a:lnTo>
                  <a:lnTo>
                    <a:pt x="6350" y="289560"/>
                  </a:lnTo>
                  <a:close/>
                </a:path>
                <a:path w="6350" h="600710">
                  <a:moveTo>
                    <a:pt x="6350" y="416560"/>
                  </a:moveTo>
                  <a:lnTo>
                    <a:pt x="0" y="416560"/>
                  </a:lnTo>
                  <a:lnTo>
                    <a:pt x="0" y="421640"/>
                  </a:lnTo>
                  <a:lnTo>
                    <a:pt x="6350" y="421640"/>
                  </a:lnTo>
                  <a:lnTo>
                    <a:pt x="6350" y="416560"/>
                  </a:lnTo>
                  <a:close/>
                </a:path>
                <a:path w="6350" h="600710">
                  <a:moveTo>
                    <a:pt x="6350" y="421640"/>
                  </a:moveTo>
                  <a:lnTo>
                    <a:pt x="0" y="421640"/>
                  </a:lnTo>
                  <a:lnTo>
                    <a:pt x="0" y="429260"/>
                  </a:lnTo>
                  <a:lnTo>
                    <a:pt x="6350" y="429260"/>
                  </a:lnTo>
                  <a:lnTo>
                    <a:pt x="6350" y="421640"/>
                  </a:lnTo>
                  <a:close/>
                </a:path>
                <a:path w="6350" h="600710">
                  <a:moveTo>
                    <a:pt x="6350" y="429260"/>
                  </a:moveTo>
                  <a:lnTo>
                    <a:pt x="0" y="429260"/>
                  </a:lnTo>
                  <a:lnTo>
                    <a:pt x="0" y="435610"/>
                  </a:lnTo>
                  <a:lnTo>
                    <a:pt x="6350" y="435610"/>
                  </a:lnTo>
                  <a:lnTo>
                    <a:pt x="6350" y="429260"/>
                  </a:lnTo>
                  <a:close/>
                </a:path>
                <a:path w="6350" h="600710">
                  <a:moveTo>
                    <a:pt x="6350" y="435610"/>
                  </a:moveTo>
                  <a:lnTo>
                    <a:pt x="0" y="435610"/>
                  </a:lnTo>
                  <a:lnTo>
                    <a:pt x="0" y="441960"/>
                  </a:lnTo>
                  <a:lnTo>
                    <a:pt x="6350" y="441960"/>
                  </a:lnTo>
                  <a:lnTo>
                    <a:pt x="6350" y="435610"/>
                  </a:lnTo>
                  <a:close/>
                </a:path>
                <a:path w="6350" h="600710">
                  <a:moveTo>
                    <a:pt x="6350" y="441960"/>
                  </a:moveTo>
                  <a:lnTo>
                    <a:pt x="0" y="441960"/>
                  </a:lnTo>
                  <a:lnTo>
                    <a:pt x="0" y="448310"/>
                  </a:lnTo>
                  <a:lnTo>
                    <a:pt x="6350" y="448310"/>
                  </a:lnTo>
                  <a:lnTo>
                    <a:pt x="6350" y="441960"/>
                  </a:lnTo>
                  <a:close/>
                </a:path>
                <a:path w="6350" h="600710">
                  <a:moveTo>
                    <a:pt x="6350" y="448310"/>
                  </a:moveTo>
                  <a:lnTo>
                    <a:pt x="0" y="448310"/>
                  </a:lnTo>
                  <a:lnTo>
                    <a:pt x="0" y="454660"/>
                  </a:lnTo>
                  <a:lnTo>
                    <a:pt x="6350" y="454660"/>
                  </a:lnTo>
                  <a:lnTo>
                    <a:pt x="6350" y="448310"/>
                  </a:lnTo>
                  <a:close/>
                </a:path>
                <a:path w="6350" h="600710">
                  <a:moveTo>
                    <a:pt x="6350" y="454660"/>
                  </a:moveTo>
                  <a:lnTo>
                    <a:pt x="0" y="454660"/>
                  </a:lnTo>
                  <a:lnTo>
                    <a:pt x="0" y="461010"/>
                  </a:lnTo>
                  <a:lnTo>
                    <a:pt x="6350" y="461010"/>
                  </a:lnTo>
                  <a:lnTo>
                    <a:pt x="6350" y="454660"/>
                  </a:lnTo>
                  <a:close/>
                </a:path>
                <a:path w="6350" h="600710">
                  <a:moveTo>
                    <a:pt x="6350" y="461010"/>
                  </a:moveTo>
                  <a:lnTo>
                    <a:pt x="0" y="461010"/>
                  </a:lnTo>
                  <a:lnTo>
                    <a:pt x="0" y="467360"/>
                  </a:lnTo>
                  <a:lnTo>
                    <a:pt x="6350" y="467360"/>
                  </a:lnTo>
                  <a:lnTo>
                    <a:pt x="6350" y="461010"/>
                  </a:lnTo>
                  <a:close/>
                </a:path>
                <a:path w="6350" h="600710">
                  <a:moveTo>
                    <a:pt x="6350" y="467360"/>
                  </a:moveTo>
                  <a:lnTo>
                    <a:pt x="0" y="467360"/>
                  </a:lnTo>
                  <a:lnTo>
                    <a:pt x="0" y="473710"/>
                  </a:lnTo>
                  <a:lnTo>
                    <a:pt x="6350" y="473710"/>
                  </a:lnTo>
                  <a:lnTo>
                    <a:pt x="6350" y="467360"/>
                  </a:lnTo>
                  <a:close/>
                </a:path>
                <a:path w="6350" h="600710">
                  <a:moveTo>
                    <a:pt x="6350" y="473710"/>
                  </a:moveTo>
                  <a:lnTo>
                    <a:pt x="0" y="473710"/>
                  </a:lnTo>
                  <a:lnTo>
                    <a:pt x="0" y="480060"/>
                  </a:lnTo>
                  <a:lnTo>
                    <a:pt x="6350" y="480060"/>
                  </a:lnTo>
                  <a:lnTo>
                    <a:pt x="6350" y="473710"/>
                  </a:lnTo>
                  <a:close/>
                </a:path>
                <a:path w="6350" h="600710">
                  <a:moveTo>
                    <a:pt x="6350" y="480060"/>
                  </a:moveTo>
                  <a:lnTo>
                    <a:pt x="0" y="480060"/>
                  </a:lnTo>
                  <a:lnTo>
                    <a:pt x="0" y="486410"/>
                  </a:lnTo>
                  <a:lnTo>
                    <a:pt x="6350" y="486410"/>
                  </a:lnTo>
                  <a:lnTo>
                    <a:pt x="6350" y="480060"/>
                  </a:lnTo>
                  <a:close/>
                </a:path>
                <a:path w="6350" h="600710">
                  <a:moveTo>
                    <a:pt x="6350" y="486410"/>
                  </a:moveTo>
                  <a:lnTo>
                    <a:pt x="0" y="486410"/>
                  </a:lnTo>
                  <a:lnTo>
                    <a:pt x="0" y="492760"/>
                  </a:lnTo>
                  <a:lnTo>
                    <a:pt x="6350" y="492760"/>
                  </a:lnTo>
                  <a:lnTo>
                    <a:pt x="6350" y="486410"/>
                  </a:lnTo>
                  <a:close/>
                </a:path>
                <a:path w="6350" h="600710">
                  <a:moveTo>
                    <a:pt x="6350" y="492760"/>
                  </a:moveTo>
                  <a:lnTo>
                    <a:pt x="0" y="492760"/>
                  </a:lnTo>
                  <a:lnTo>
                    <a:pt x="0" y="499110"/>
                  </a:lnTo>
                  <a:lnTo>
                    <a:pt x="6350" y="499110"/>
                  </a:lnTo>
                  <a:lnTo>
                    <a:pt x="6350" y="492760"/>
                  </a:lnTo>
                  <a:close/>
                </a:path>
                <a:path w="6350" h="600710">
                  <a:moveTo>
                    <a:pt x="6350" y="499110"/>
                  </a:moveTo>
                  <a:lnTo>
                    <a:pt x="0" y="499110"/>
                  </a:lnTo>
                  <a:lnTo>
                    <a:pt x="0" y="505460"/>
                  </a:lnTo>
                  <a:lnTo>
                    <a:pt x="6350" y="505460"/>
                  </a:lnTo>
                  <a:lnTo>
                    <a:pt x="6350" y="499110"/>
                  </a:lnTo>
                  <a:close/>
                </a:path>
                <a:path w="6350" h="600710">
                  <a:moveTo>
                    <a:pt x="6350" y="505460"/>
                  </a:moveTo>
                  <a:lnTo>
                    <a:pt x="0" y="505460"/>
                  </a:lnTo>
                  <a:lnTo>
                    <a:pt x="0" y="511810"/>
                  </a:lnTo>
                  <a:lnTo>
                    <a:pt x="6350" y="511810"/>
                  </a:lnTo>
                  <a:lnTo>
                    <a:pt x="6350" y="505460"/>
                  </a:lnTo>
                  <a:close/>
                </a:path>
                <a:path w="6350" h="600710">
                  <a:moveTo>
                    <a:pt x="6350" y="511810"/>
                  </a:moveTo>
                  <a:lnTo>
                    <a:pt x="0" y="511810"/>
                  </a:lnTo>
                  <a:lnTo>
                    <a:pt x="0" y="518160"/>
                  </a:lnTo>
                  <a:lnTo>
                    <a:pt x="6350" y="518160"/>
                  </a:lnTo>
                  <a:lnTo>
                    <a:pt x="6350" y="511810"/>
                  </a:lnTo>
                  <a:close/>
                </a:path>
                <a:path w="6350" h="600710">
                  <a:moveTo>
                    <a:pt x="6350" y="518160"/>
                  </a:moveTo>
                  <a:lnTo>
                    <a:pt x="0" y="518160"/>
                  </a:lnTo>
                  <a:lnTo>
                    <a:pt x="0" y="524510"/>
                  </a:lnTo>
                  <a:lnTo>
                    <a:pt x="6350" y="524510"/>
                  </a:lnTo>
                  <a:lnTo>
                    <a:pt x="6350" y="518160"/>
                  </a:lnTo>
                  <a:close/>
                </a:path>
                <a:path w="6350" h="600710">
                  <a:moveTo>
                    <a:pt x="6350" y="524510"/>
                  </a:moveTo>
                  <a:lnTo>
                    <a:pt x="0" y="524510"/>
                  </a:lnTo>
                  <a:lnTo>
                    <a:pt x="0" y="530860"/>
                  </a:lnTo>
                  <a:lnTo>
                    <a:pt x="6350" y="530860"/>
                  </a:lnTo>
                  <a:lnTo>
                    <a:pt x="6350" y="524510"/>
                  </a:lnTo>
                  <a:close/>
                </a:path>
                <a:path w="6350" h="600710">
                  <a:moveTo>
                    <a:pt x="6350" y="530860"/>
                  </a:moveTo>
                  <a:lnTo>
                    <a:pt x="0" y="530860"/>
                  </a:lnTo>
                  <a:lnTo>
                    <a:pt x="0" y="537210"/>
                  </a:lnTo>
                  <a:lnTo>
                    <a:pt x="6350" y="537210"/>
                  </a:lnTo>
                  <a:lnTo>
                    <a:pt x="6350" y="530860"/>
                  </a:lnTo>
                  <a:close/>
                </a:path>
                <a:path w="6350" h="600710">
                  <a:moveTo>
                    <a:pt x="6350" y="537210"/>
                  </a:moveTo>
                  <a:lnTo>
                    <a:pt x="0" y="537210"/>
                  </a:lnTo>
                  <a:lnTo>
                    <a:pt x="0" y="543560"/>
                  </a:lnTo>
                  <a:lnTo>
                    <a:pt x="6350" y="543560"/>
                  </a:lnTo>
                  <a:lnTo>
                    <a:pt x="6350" y="537210"/>
                  </a:lnTo>
                  <a:close/>
                </a:path>
                <a:path w="6350" h="600710">
                  <a:moveTo>
                    <a:pt x="6350" y="543560"/>
                  </a:moveTo>
                  <a:lnTo>
                    <a:pt x="0" y="543560"/>
                  </a:lnTo>
                  <a:lnTo>
                    <a:pt x="0" y="549910"/>
                  </a:lnTo>
                  <a:lnTo>
                    <a:pt x="6350" y="549910"/>
                  </a:lnTo>
                  <a:lnTo>
                    <a:pt x="6350" y="543560"/>
                  </a:lnTo>
                  <a:close/>
                </a:path>
                <a:path w="6350" h="600710">
                  <a:moveTo>
                    <a:pt x="6350" y="549910"/>
                  </a:moveTo>
                  <a:lnTo>
                    <a:pt x="0" y="549910"/>
                  </a:lnTo>
                  <a:lnTo>
                    <a:pt x="0" y="556260"/>
                  </a:lnTo>
                  <a:lnTo>
                    <a:pt x="6350" y="556260"/>
                  </a:lnTo>
                  <a:lnTo>
                    <a:pt x="6350" y="549910"/>
                  </a:lnTo>
                  <a:close/>
                </a:path>
                <a:path w="6350" h="600710">
                  <a:moveTo>
                    <a:pt x="6350" y="556260"/>
                  </a:moveTo>
                  <a:lnTo>
                    <a:pt x="0" y="556260"/>
                  </a:lnTo>
                  <a:lnTo>
                    <a:pt x="0" y="562610"/>
                  </a:lnTo>
                  <a:lnTo>
                    <a:pt x="6350" y="562610"/>
                  </a:lnTo>
                  <a:lnTo>
                    <a:pt x="6350" y="556260"/>
                  </a:lnTo>
                  <a:close/>
                </a:path>
                <a:path w="6350" h="600710">
                  <a:moveTo>
                    <a:pt x="6350" y="562610"/>
                  </a:moveTo>
                  <a:lnTo>
                    <a:pt x="0" y="562610"/>
                  </a:lnTo>
                  <a:lnTo>
                    <a:pt x="0" y="568960"/>
                  </a:lnTo>
                  <a:lnTo>
                    <a:pt x="6350" y="568960"/>
                  </a:lnTo>
                  <a:lnTo>
                    <a:pt x="6350" y="562610"/>
                  </a:lnTo>
                  <a:close/>
                </a:path>
                <a:path w="6350" h="600710">
                  <a:moveTo>
                    <a:pt x="6350" y="568960"/>
                  </a:moveTo>
                  <a:lnTo>
                    <a:pt x="0" y="568960"/>
                  </a:lnTo>
                  <a:lnTo>
                    <a:pt x="0" y="575310"/>
                  </a:lnTo>
                  <a:lnTo>
                    <a:pt x="6350" y="575310"/>
                  </a:lnTo>
                  <a:lnTo>
                    <a:pt x="6350" y="568960"/>
                  </a:lnTo>
                  <a:close/>
                </a:path>
                <a:path w="6350" h="600710">
                  <a:moveTo>
                    <a:pt x="6350" y="575310"/>
                  </a:moveTo>
                  <a:lnTo>
                    <a:pt x="0" y="575310"/>
                  </a:lnTo>
                  <a:lnTo>
                    <a:pt x="0" y="581660"/>
                  </a:lnTo>
                  <a:lnTo>
                    <a:pt x="6350" y="581660"/>
                  </a:lnTo>
                  <a:lnTo>
                    <a:pt x="6350" y="575310"/>
                  </a:lnTo>
                  <a:close/>
                </a:path>
                <a:path w="6350" h="600710">
                  <a:moveTo>
                    <a:pt x="6350" y="581660"/>
                  </a:moveTo>
                  <a:lnTo>
                    <a:pt x="0" y="581660"/>
                  </a:lnTo>
                  <a:lnTo>
                    <a:pt x="0" y="588010"/>
                  </a:lnTo>
                  <a:lnTo>
                    <a:pt x="6350" y="588010"/>
                  </a:lnTo>
                  <a:lnTo>
                    <a:pt x="6350" y="581660"/>
                  </a:lnTo>
                  <a:close/>
                </a:path>
                <a:path w="6350" h="600710">
                  <a:moveTo>
                    <a:pt x="6350" y="588010"/>
                  </a:moveTo>
                  <a:lnTo>
                    <a:pt x="0" y="588010"/>
                  </a:lnTo>
                  <a:lnTo>
                    <a:pt x="0" y="594360"/>
                  </a:lnTo>
                  <a:lnTo>
                    <a:pt x="6350" y="594360"/>
                  </a:lnTo>
                  <a:lnTo>
                    <a:pt x="6350" y="588010"/>
                  </a:lnTo>
                  <a:close/>
                </a:path>
                <a:path w="6350" h="600710">
                  <a:moveTo>
                    <a:pt x="6350" y="594360"/>
                  </a:moveTo>
                  <a:lnTo>
                    <a:pt x="0" y="594360"/>
                  </a:lnTo>
                  <a:lnTo>
                    <a:pt x="0" y="596900"/>
                  </a:lnTo>
                  <a:lnTo>
                    <a:pt x="1269" y="596900"/>
                  </a:lnTo>
                  <a:lnTo>
                    <a:pt x="1269" y="598170"/>
                  </a:lnTo>
                  <a:lnTo>
                    <a:pt x="2539" y="598170"/>
                  </a:lnTo>
                  <a:lnTo>
                    <a:pt x="2539" y="599440"/>
                  </a:lnTo>
                  <a:lnTo>
                    <a:pt x="3809" y="599440"/>
                  </a:lnTo>
                  <a:lnTo>
                    <a:pt x="3809" y="600710"/>
                  </a:lnTo>
                  <a:lnTo>
                    <a:pt x="6350" y="600710"/>
                  </a:lnTo>
                  <a:lnTo>
                    <a:pt x="6350" y="594360"/>
                  </a:lnTo>
                  <a:close/>
                </a:path>
              </a:pathLst>
            </a:custGeom>
            <a:solidFill>
              <a:srgbClr val="1C00FA"/>
            </a:solidFill>
          </p:spPr>
          <p:txBody>
            <a:bodyPr bIns="0" lIns="0" rIns="0" rtlCol="0" tIns="0" wrap="square"/>
            <a:p/>
          </p:txBody>
        </p:sp>
        <p:sp>
          <p:nvSpPr>
            <p:cNvPr id="1049472" name="object 766"/>
            <p:cNvSpPr/>
            <p:nvPr/>
          </p:nvSpPr>
          <p:spPr>
            <a:xfrm>
              <a:off x="2948939" y="4525009"/>
              <a:ext cx="7620" cy="591820"/>
            </a:xfrm>
            <a:custGeom>
              <a:avLst/>
              <a:ahLst/>
              <a:rect l="l" t="t" r="r" b="b"/>
              <a:pathLst>
                <a:path w="7619" h="591820">
                  <a:moveTo>
                    <a:pt x="7620" y="0"/>
                  </a:moveTo>
                  <a:lnTo>
                    <a:pt x="6350" y="0"/>
                  </a:lnTo>
                  <a:lnTo>
                    <a:pt x="6350" y="1269"/>
                  </a:lnTo>
                  <a:lnTo>
                    <a:pt x="5080" y="1269"/>
                  </a:lnTo>
                  <a:lnTo>
                    <a:pt x="5080" y="2539"/>
                  </a:lnTo>
                  <a:lnTo>
                    <a:pt x="3810" y="2539"/>
                  </a:lnTo>
                  <a:lnTo>
                    <a:pt x="3810" y="3809"/>
                  </a:lnTo>
                  <a:lnTo>
                    <a:pt x="2540" y="3809"/>
                  </a:lnTo>
                  <a:lnTo>
                    <a:pt x="2540" y="5079"/>
                  </a:lnTo>
                  <a:lnTo>
                    <a:pt x="7620" y="5079"/>
                  </a:lnTo>
                  <a:lnTo>
                    <a:pt x="7620" y="0"/>
                  </a:lnTo>
                  <a:close/>
                </a:path>
                <a:path w="7619" h="591820">
                  <a:moveTo>
                    <a:pt x="7620" y="5080"/>
                  </a:moveTo>
                  <a:lnTo>
                    <a:pt x="0" y="5080"/>
                  </a:lnTo>
                  <a:lnTo>
                    <a:pt x="0" y="11429"/>
                  </a:lnTo>
                  <a:lnTo>
                    <a:pt x="7620" y="11429"/>
                  </a:lnTo>
                  <a:lnTo>
                    <a:pt x="7620" y="5080"/>
                  </a:lnTo>
                  <a:close/>
                </a:path>
                <a:path w="7619" h="591820">
                  <a:moveTo>
                    <a:pt x="7620" y="11430"/>
                  </a:moveTo>
                  <a:lnTo>
                    <a:pt x="0" y="11430"/>
                  </a:lnTo>
                  <a:lnTo>
                    <a:pt x="0" y="17779"/>
                  </a:lnTo>
                  <a:lnTo>
                    <a:pt x="7620" y="17779"/>
                  </a:lnTo>
                  <a:lnTo>
                    <a:pt x="7620" y="11430"/>
                  </a:lnTo>
                  <a:close/>
                </a:path>
                <a:path w="7619" h="591820">
                  <a:moveTo>
                    <a:pt x="7620" y="17780"/>
                  </a:moveTo>
                  <a:lnTo>
                    <a:pt x="0" y="17780"/>
                  </a:lnTo>
                  <a:lnTo>
                    <a:pt x="0" y="24129"/>
                  </a:lnTo>
                  <a:lnTo>
                    <a:pt x="7620" y="24129"/>
                  </a:lnTo>
                  <a:lnTo>
                    <a:pt x="7620" y="17780"/>
                  </a:lnTo>
                  <a:close/>
                </a:path>
                <a:path w="7619" h="591820">
                  <a:moveTo>
                    <a:pt x="7620" y="24130"/>
                  </a:moveTo>
                  <a:lnTo>
                    <a:pt x="0" y="24130"/>
                  </a:lnTo>
                  <a:lnTo>
                    <a:pt x="0" y="30479"/>
                  </a:lnTo>
                  <a:lnTo>
                    <a:pt x="7620" y="30479"/>
                  </a:lnTo>
                  <a:lnTo>
                    <a:pt x="7620" y="24130"/>
                  </a:lnTo>
                  <a:close/>
                </a:path>
                <a:path w="7619" h="591820">
                  <a:moveTo>
                    <a:pt x="7620" y="30480"/>
                  </a:moveTo>
                  <a:lnTo>
                    <a:pt x="0" y="30480"/>
                  </a:lnTo>
                  <a:lnTo>
                    <a:pt x="0" y="36829"/>
                  </a:lnTo>
                  <a:lnTo>
                    <a:pt x="7620" y="36829"/>
                  </a:lnTo>
                  <a:lnTo>
                    <a:pt x="7620" y="30480"/>
                  </a:lnTo>
                  <a:close/>
                </a:path>
                <a:path w="7619" h="591820">
                  <a:moveTo>
                    <a:pt x="7620" y="36830"/>
                  </a:moveTo>
                  <a:lnTo>
                    <a:pt x="0" y="36830"/>
                  </a:lnTo>
                  <a:lnTo>
                    <a:pt x="0" y="43179"/>
                  </a:lnTo>
                  <a:lnTo>
                    <a:pt x="7620" y="43179"/>
                  </a:lnTo>
                  <a:lnTo>
                    <a:pt x="7620" y="36830"/>
                  </a:lnTo>
                  <a:close/>
                </a:path>
                <a:path w="7619" h="591820">
                  <a:moveTo>
                    <a:pt x="7620" y="43180"/>
                  </a:moveTo>
                  <a:lnTo>
                    <a:pt x="0" y="43180"/>
                  </a:lnTo>
                  <a:lnTo>
                    <a:pt x="0" y="49529"/>
                  </a:lnTo>
                  <a:lnTo>
                    <a:pt x="7620" y="49529"/>
                  </a:lnTo>
                  <a:lnTo>
                    <a:pt x="7620" y="43180"/>
                  </a:lnTo>
                  <a:close/>
                </a:path>
                <a:path w="7619" h="591820">
                  <a:moveTo>
                    <a:pt x="7620" y="49530"/>
                  </a:moveTo>
                  <a:lnTo>
                    <a:pt x="0" y="49530"/>
                  </a:lnTo>
                  <a:lnTo>
                    <a:pt x="0" y="55879"/>
                  </a:lnTo>
                  <a:lnTo>
                    <a:pt x="7620" y="55879"/>
                  </a:lnTo>
                  <a:lnTo>
                    <a:pt x="7620" y="49530"/>
                  </a:lnTo>
                  <a:close/>
                </a:path>
                <a:path w="7619" h="591820">
                  <a:moveTo>
                    <a:pt x="7620" y="55880"/>
                  </a:moveTo>
                  <a:lnTo>
                    <a:pt x="0" y="55880"/>
                  </a:lnTo>
                  <a:lnTo>
                    <a:pt x="0" y="62229"/>
                  </a:lnTo>
                  <a:lnTo>
                    <a:pt x="7620" y="62229"/>
                  </a:lnTo>
                  <a:lnTo>
                    <a:pt x="7620" y="55880"/>
                  </a:lnTo>
                  <a:close/>
                </a:path>
                <a:path w="7619" h="591820">
                  <a:moveTo>
                    <a:pt x="7620" y="62230"/>
                  </a:moveTo>
                  <a:lnTo>
                    <a:pt x="0" y="62230"/>
                  </a:lnTo>
                  <a:lnTo>
                    <a:pt x="0" y="68579"/>
                  </a:lnTo>
                  <a:lnTo>
                    <a:pt x="7620" y="68579"/>
                  </a:lnTo>
                  <a:lnTo>
                    <a:pt x="7620" y="62230"/>
                  </a:lnTo>
                  <a:close/>
                </a:path>
                <a:path w="7619" h="591820">
                  <a:moveTo>
                    <a:pt x="7620" y="68580"/>
                  </a:moveTo>
                  <a:lnTo>
                    <a:pt x="0" y="68580"/>
                  </a:lnTo>
                  <a:lnTo>
                    <a:pt x="0" y="74929"/>
                  </a:lnTo>
                  <a:lnTo>
                    <a:pt x="7620" y="74929"/>
                  </a:lnTo>
                  <a:lnTo>
                    <a:pt x="7620" y="68580"/>
                  </a:lnTo>
                  <a:close/>
                </a:path>
                <a:path w="7619" h="591820">
                  <a:moveTo>
                    <a:pt x="7620" y="74930"/>
                  </a:moveTo>
                  <a:lnTo>
                    <a:pt x="0" y="74930"/>
                  </a:lnTo>
                  <a:lnTo>
                    <a:pt x="0" y="81279"/>
                  </a:lnTo>
                  <a:lnTo>
                    <a:pt x="7620" y="81279"/>
                  </a:lnTo>
                  <a:lnTo>
                    <a:pt x="7620" y="74930"/>
                  </a:lnTo>
                  <a:close/>
                </a:path>
                <a:path w="7619" h="591820">
                  <a:moveTo>
                    <a:pt x="7620" y="81280"/>
                  </a:moveTo>
                  <a:lnTo>
                    <a:pt x="0" y="81280"/>
                  </a:lnTo>
                  <a:lnTo>
                    <a:pt x="0" y="87629"/>
                  </a:lnTo>
                  <a:lnTo>
                    <a:pt x="7620" y="87629"/>
                  </a:lnTo>
                  <a:lnTo>
                    <a:pt x="7620" y="81280"/>
                  </a:lnTo>
                  <a:close/>
                </a:path>
                <a:path w="7619" h="591820">
                  <a:moveTo>
                    <a:pt x="7620" y="87630"/>
                  </a:moveTo>
                  <a:lnTo>
                    <a:pt x="0" y="87630"/>
                  </a:lnTo>
                  <a:lnTo>
                    <a:pt x="0" y="93979"/>
                  </a:lnTo>
                  <a:lnTo>
                    <a:pt x="7620" y="93979"/>
                  </a:lnTo>
                  <a:lnTo>
                    <a:pt x="7620" y="87630"/>
                  </a:lnTo>
                  <a:close/>
                </a:path>
                <a:path w="7619" h="591820">
                  <a:moveTo>
                    <a:pt x="7620" y="93980"/>
                  </a:moveTo>
                  <a:lnTo>
                    <a:pt x="0" y="93980"/>
                  </a:lnTo>
                  <a:lnTo>
                    <a:pt x="0" y="100329"/>
                  </a:lnTo>
                  <a:lnTo>
                    <a:pt x="7620" y="100329"/>
                  </a:lnTo>
                  <a:lnTo>
                    <a:pt x="7620" y="93980"/>
                  </a:lnTo>
                  <a:close/>
                </a:path>
                <a:path w="7619" h="591820">
                  <a:moveTo>
                    <a:pt x="7620" y="100330"/>
                  </a:moveTo>
                  <a:lnTo>
                    <a:pt x="0" y="100330"/>
                  </a:lnTo>
                  <a:lnTo>
                    <a:pt x="0" y="106679"/>
                  </a:lnTo>
                  <a:lnTo>
                    <a:pt x="7620" y="106679"/>
                  </a:lnTo>
                  <a:lnTo>
                    <a:pt x="7620" y="100330"/>
                  </a:lnTo>
                  <a:close/>
                </a:path>
                <a:path w="7619" h="591820">
                  <a:moveTo>
                    <a:pt x="7620" y="106680"/>
                  </a:moveTo>
                  <a:lnTo>
                    <a:pt x="0" y="106680"/>
                  </a:lnTo>
                  <a:lnTo>
                    <a:pt x="0" y="113029"/>
                  </a:lnTo>
                  <a:lnTo>
                    <a:pt x="7620" y="113029"/>
                  </a:lnTo>
                  <a:lnTo>
                    <a:pt x="7620" y="106680"/>
                  </a:lnTo>
                  <a:close/>
                </a:path>
                <a:path w="7619" h="591820">
                  <a:moveTo>
                    <a:pt x="7620" y="113030"/>
                  </a:moveTo>
                  <a:lnTo>
                    <a:pt x="0" y="113030"/>
                  </a:lnTo>
                  <a:lnTo>
                    <a:pt x="0" y="119379"/>
                  </a:lnTo>
                  <a:lnTo>
                    <a:pt x="7620" y="119379"/>
                  </a:lnTo>
                  <a:lnTo>
                    <a:pt x="7620" y="113030"/>
                  </a:lnTo>
                  <a:close/>
                </a:path>
                <a:path w="7619" h="591820">
                  <a:moveTo>
                    <a:pt x="7620" y="119380"/>
                  </a:moveTo>
                  <a:lnTo>
                    <a:pt x="0" y="119380"/>
                  </a:lnTo>
                  <a:lnTo>
                    <a:pt x="0" y="125729"/>
                  </a:lnTo>
                  <a:lnTo>
                    <a:pt x="7620" y="125729"/>
                  </a:lnTo>
                  <a:lnTo>
                    <a:pt x="7620" y="119380"/>
                  </a:lnTo>
                  <a:close/>
                </a:path>
                <a:path w="7619" h="591820">
                  <a:moveTo>
                    <a:pt x="7620" y="125730"/>
                  </a:moveTo>
                  <a:lnTo>
                    <a:pt x="0" y="125730"/>
                  </a:lnTo>
                  <a:lnTo>
                    <a:pt x="0" y="132079"/>
                  </a:lnTo>
                  <a:lnTo>
                    <a:pt x="7620" y="132079"/>
                  </a:lnTo>
                  <a:lnTo>
                    <a:pt x="7620" y="125730"/>
                  </a:lnTo>
                  <a:close/>
                </a:path>
                <a:path w="7619" h="591820">
                  <a:moveTo>
                    <a:pt x="7620" y="132080"/>
                  </a:moveTo>
                  <a:lnTo>
                    <a:pt x="0" y="132080"/>
                  </a:lnTo>
                  <a:lnTo>
                    <a:pt x="0" y="138429"/>
                  </a:lnTo>
                  <a:lnTo>
                    <a:pt x="7620" y="138429"/>
                  </a:lnTo>
                  <a:lnTo>
                    <a:pt x="7620" y="132080"/>
                  </a:lnTo>
                  <a:close/>
                </a:path>
                <a:path w="7619" h="591820">
                  <a:moveTo>
                    <a:pt x="7620" y="138430"/>
                  </a:moveTo>
                  <a:lnTo>
                    <a:pt x="0" y="138430"/>
                  </a:lnTo>
                  <a:lnTo>
                    <a:pt x="0" y="144779"/>
                  </a:lnTo>
                  <a:lnTo>
                    <a:pt x="7620" y="144779"/>
                  </a:lnTo>
                  <a:lnTo>
                    <a:pt x="7620" y="138430"/>
                  </a:lnTo>
                  <a:close/>
                </a:path>
                <a:path w="7619" h="591820">
                  <a:moveTo>
                    <a:pt x="7620" y="144780"/>
                  </a:moveTo>
                  <a:lnTo>
                    <a:pt x="0" y="144780"/>
                  </a:lnTo>
                  <a:lnTo>
                    <a:pt x="0" y="151129"/>
                  </a:lnTo>
                  <a:lnTo>
                    <a:pt x="7620" y="151129"/>
                  </a:lnTo>
                  <a:lnTo>
                    <a:pt x="7620" y="144780"/>
                  </a:lnTo>
                  <a:close/>
                </a:path>
                <a:path w="7619" h="591820">
                  <a:moveTo>
                    <a:pt x="7620" y="151130"/>
                  </a:moveTo>
                  <a:lnTo>
                    <a:pt x="0" y="151130"/>
                  </a:lnTo>
                  <a:lnTo>
                    <a:pt x="0" y="157479"/>
                  </a:lnTo>
                  <a:lnTo>
                    <a:pt x="7620" y="157479"/>
                  </a:lnTo>
                  <a:lnTo>
                    <a:pt x="7620" y="151130"/>
                  </a:lnTo>
                  <a:close/>
                </a:path>
                <a:path w="7619" h="591820">
                  <a:moveTo>
                    <a:pt x="7620" y="157480"/>
                  </a:moveTo>
                  <a:lnTo>
                    <a:pt x="0" y="157480"/>
                  </a:lnTo>
                  <a:lnTo>
                    <a:pt x="0" y="162559"/>
                  </a:lnTo>
                  <a:lnTo>
                    <a:pt x="7620" y="162559"/>
                  </a:lnTo>
                  <a:lnTo>
                    <a:pt x="7620" y="157480"/>
                  </a:lnTo>
                  <a:close/>
                </a:path>
                <a:path w="7619" h="591820">
                  <a:moveTo>
                    <a:pt x="7620" y="162560"/>
                  </a:moveTo>
                  <a:lnTo>
                    <a:pt x="0" y="162560"/>
                  </a:lnTo>
                  <a:lnTo>
                    <a:pt x="0" y="168909"/>
                  </a:lnTo>
                  <a:lnTo>
                    <a:pt x="7620" y="168909"/>
                  </a:lnTo>
                  <a:lnTo>
                    <a:pt x="7620" y="162560"/>
                  </a:lnTo>
                  <a:close/>
                </a:path>
                <a:path w="7619" h="591820">
                  <a:moveTo>
                    <a:pt x="7620" y="168910"/>
                  </a:moveTo>
                  <a:lnTo>
                    <a:pt x="0" y="168910"/>
                  </a:lnTo>
                  <a:lnTo>
                    <a:pt x="0" y="176529"/>
                  </a:lnTo>
                  <a:lnTo>
                    <a:pt x="7620" y="176529"/>
                  </a:lnTo>
                  <a:lnTo>
                    <a:pt x="7620" y="168910"/>
                  </a:lnTo>
                  <a:close/>
                </a:path>
                <a:path w="7619" h="591820">
                  <a:moveTo>
                    <a:pt x="7620" y="176530"/>
                  </a:moveTo>
                  <a:lnTo>
                    <a:pt x="0" y="176530"/>
                  </a:lnTo>
                  <a:lnTo>
                    <a:pt x="0" y="182879"/>
                  </a:lnTo>
                  <a:lnTo>
                    <a:pt x="7620" y="182879"/>
                  </a:lnTo>
                  <a:lnTo>
                    <a:pt x="7620" y="176530"/>
                  </a:lnTo>
                  <a:close/>
                </a:path>
                <a:path w="7619" h="591820">
                  <a:moveTo>
                    <a:pt x="7620" y="182880"/>
                  </a:moveTo>
                  <a:lnTo>
                    <a:pt x="0" y="182880"/>
                  </a:lnTo>
                  <a:lnTo>
                    <a:pt x="0" y="189229"/>
                  </a:lnTo>
                  <a:lnTo>
                    <a:pt x="7620" y="189229"/>
                  </a:lnTo>
                  <a:lnTo>
                    <a:pt x="7620" y="182880"/>
                  </a:lnTo>
                  <a:close/>
                </a:path>
                <a:path w="7619" h="591820">
                  <a:moveTo>
                    <a:pt x="7620" y="189230"/>
                  </a:moveTo>
                  <a:lnTo>
                    <a:pt x="0" y="189230"/>
                  </a:lnTo>
                  <a:lnTo>
                    <a:pt x="0" y="195579"/>
                  </a:lnTo>
                  <a:lnTo>
                    <a:pt x="7620" y="195579"/>
                  </a:lnTo>
                  <a:lnTo>
                    <a:pt x="7620" y="189230"/>
                  </a:lnTo>
                  <a:close/>
                </a:path>
                <a:path w="7619" h="591820">
                  <a:moveTo>
                    <a:pt x="7620" y="195580"/>
                  </a:moveTo>
                  <a:lnTo>
                    <a:pt x="0" y="195580"/>
                  </a:lnTo>
                  <a:lnTo>
                    <a:pt x="0" y="201929"/>
                  </a:lnTo>
                  <a:lnTo>
                    <a:pt x="7620" y="201929"/>
                  </a:lnTo>
                  <a:lnTo>
                    <a:pt x="7620" y="195580"/>
                  </a:lnTo>
                  <a:close/>
                </a:path>
                <a:path w="7619" h="591820">
                  <a:moveTo>
                    <a:pt x="7620" y="201930"/>
                  </a:moveTo>
                  <a:lnTo>
                    <a:pt x="0" y="201930"/>
                  </a:lnTo>
                  <a:lnTo>
                    <a:pt x="0" y="208279"/>
                  </a:lnTo>
                  <a:lnTo>
                    <a:pt x="7620" y="208279"/>
                  </a:lnTo>
                  <a:lnTo>
                    <a:pt x="7620" y="201930"/>
                  </a:lnTo>
                  <a:close/>
                </a:path>
                <a:path w="7619" h="591820">
                  <a:moveTo>
                    <a:pt x="7620" y="208280"/>
                  </a:moveTo>
                  <a:lnTo>
                    <a:pt x="0" y="208280"/>
                  </a:lnTo>
                  <a:lnTo>
                    <a:pt x="0" y="213359"/>
                  </a:lnTo>
                  <a:lnTo>
                    <a:pt x="7620" y="213359"/>
                  </a:lnTo>
                  <a:lnTo>
                    <a:pt x="7620" y="208280"/>
                  </a:lnTo>
                  <a:close/>
                </a:path>
                <a:path w="7619" h="591820">
                  <a:moveTo>
                    <a:pt x="7620" y="213360"/>
                  </a:moveTo>
                  <a:lnTo>
                    <a:pt x="0" y="213360"/>
                  </a:lnTo>
                  <a:lnTo>
                    <a:pt x="0" y="219709"/>
                  </a:lnTo>
                  <a:lnTo>
                    <a:pt x="7620" y="219709"/>
                  </a:lnTo>
                  <a:lnTo>
                    <a:pt x="7620" y="213360"/>
                  </a:lnTo>
                  <a:close/>
                </a:path>
                <a:path w="7619" h="591820">
                  <a:moveTo>
                    <a:pt x="7620" y="219710"/>
                  </a:moveTo>
                  <a:lnTo>
                    <a:pt x="0" y="219710"/>
                  </a:lnTo>
                  <a:lnTo>
                    <a:pt x="0" y="227329"/>
                  </a:lnTo>
                  <a:lnTo>
                    <a:pt x="7620" y="227329"/>
                  </a:lnTo>
                  <a:lnTo>
                    <a:pt x="7620" y="219710"/>
                  </a:lnTo>
                  <a:close/>
                </a:path>
                <a:path w="7619" h="591820">
                  <a:moveTo>
                    <a:pt x="7620" y="227330"/>
                  </a:moveTo>
                  <a:lnTo>
                    <a:pt x="0" y="227330"/>
                  </a:lnTo>
                  <a:lnTo>
                    <a:pt x="0" y="240029"/>
                  </a:lnTo>
                  <a:lnTo>
                    <a:pt x="7620" y="240029"/>
                  </a:lnTo>
                  <a:lnTo>
                    <a:pt x="7620" y="227330"/>
                  </a:lnTo>
                  <a:close/>
                </a:path>
                <a:path w="7619" h="591820">
                  <a:moveTo>
                    <a:pt x="7620" y="240030"/>
                  </a:moveTo>
                  <a:lnTo>
                    <a:pt x="0" y="240030"/>
                  </a:lnTo>
                  <a:lnTo>
                    <a:pt x="0" y="284479"/>
                  </a:lnTo>
                  <a:lnTo>
                    <a:pt x="7620" y="284479"/>
                  </a:lnTo>
                  <a:lnTo>
                    <a:pt x="7620" y="240030"/>
                  </a:lnTo>
                  <a:close/>
                </a:path>
                <a:path w="7619" h="591820">
                  <a:moveTo>
                    <a:pt x="7620" y="284480"/>
                  </a:moveTo>
                  <a:lnTo>
                    <a:pt x="0" y="284480"/>
                  </a:lnTo>
                  <a:lnTo>
                    <a:pt x="0" y="411479"/>
                  </a:lnTo>
                  <a:lnTo>
                    <a:pt x="7620" y="411479"/>
                  </a:lnTo>
                  <a:lnTo>
                    <a:pt x="7620" y="284480"/>
                  </a:lnTo>
                  <a:close/>
                </a:path>
                <a:path w="7619" h="591820">
                  <a:moveTo>
                    <a:pt x="7620" y="411480"/>
                  </a:moveTo>
                  <a:lnTo>
                    <a:pt x="0" y="411480"/>
                  </a:lnTo>
                  <a:lnTo>
                    <a:pt x="0" y="416559"/>
                  </a:lnTo>
                  <a:lnTo>
                    <a:pt x="7620" y="416559"/>
                  </a:lnTo>
                  <a:lnTo>
                    <a:pt x="7620" y="411480"/>
                  </a:lnTo>
                  <a:close/>
                </a:path>
                <a:path w="7619" h="591820">
                  <a:moveTo>
                    <a:pt x="7620" y="416560"/>
                  </a:moveTo>
                  <a:lnTo>
                    <a:pt x="0" y="416560"/>
                  </a:lnTo>
                  <a:lnTo>
                    <a:pt x="0" y="424179"/>
                  </a:lnTo>
                  <a:lnTo>
                    <a:pt x="7620" y="424179"/>
                  </a:lnTo>
                  <a:lnTo>
                    <a:pt x="7620" y="416560"/>
                  </a:lnTo>
                  <a:close/>
                </a:path>
                <a:path w="7619" h="591820">
                  <a:moveTo>
                    <a:pt x="7620" y="424180"/>
                  </a:moveTo>
                  <a:lnTo>
                    <a:pt x="0" y="424180"/>
                  </a:lnTo>
                  <a:lnTo>
                    <a:pt x="0" y="430529"/>
                  </a:lnTo>
                  <a:lnTo>
                    <a:pt x="7620" y="430529"/>
                  </a:lnTo>
                  <a:lnTo>
                    <a:pt x="7620" y="424180"/>
                  </a:lnTo>
                  <a:close/>
                </a:path>
                <a:path w="7619" h="591820">
                  <a:moveTo>
                    <a:pt x="7620" y="430530"/>
                  </a:moveTo>
                  <a:lnTo>
                    <a:pt x="0" y="430530"/>
                  </a:lnTo>
                  <a:lnTo>
                    <a:pt x="0" y="436879"/>
                  </a:lnTo>
                  <a:lnTo>
                    <a:pt x="7620" y="436879"/>
                  </a:lnTo>
                  <a:lnTo>
                    <a:pt x="7620" y="430530"/>
                  </a:lnTo>
                  <a:close/>
                </a:path>
                <a:path w="7619" h="591820">
                  <a:moveTo>
                    <a:pt x="7620" y="436880"/>
                  </a:moveTo>
                  <a:lnTo>
                    <a:pt x="0" y="436880"/>
                  </a:lnTo>
                  <a:lnTo>
                    <a:pt x="0" y="443229"/>
                  </a:lnTo>
                  <a:lnTo>
                    <a:pt x="7620" y="443229"/>
                  </a:lnTo>
                  <a:lnTo>
                    <a:pt x="7620" y="436880"/>
                  </a:lnTo>
                  <a:close/>
                </a:path>
                <a:path w="7619" h="591820">
                  <a:moveTo>
                    <a:pt x="7620" y="443230"/>
                  </a:moveTo>
                  <a:lnTo>
                    <a:pt x="0" y="443230"/>
                  </a:lnTo>
                  <a:lnTo>
                    <a:pt x="0" y="449579"/>
                  </a:lnTo>
                  <a:lnTo>
                    <a:pt x="7620" y="449579"/>
                  </a:lnTo>
                  <a:lnTo>
                    <a:pt x="7620" y="443230"/>
                  </a:lnTo>
                  <a:close/>
                </a:path>
                <a:path w="7619" h="591820">
                  <a:moveTo>
                    <a:pt x="7620" y="449580"/>
                  </a:moveTo>
                  <a:lnTo>
                    <a:pt x="0" y="449580"/>
                  </a:lnTo>
                  <a:lnTo>
                    <a:pt x="0" y="455929"/>
                  </a:lnTo>
                  <a:lnTo>
                    <a:pt x="7620" y="455929"/>
                  </a:lnTo>
                  <a:lnTo>
                    <a:pt x="7620" y="449580"/>
                  </a:lnTo>
                  <a:close/>
                </a:path>
                <a:path w="7619" h="591820">
                  <a:moveTo>
                    <a:pt x="7620" y="455930"/>
                  </a:moveTo>
                  <a:lnTo>
                    <a:pt x="0" y="455930"/>
                  </a:lnTo>
                  <a:lnTo>
                    <a:pt x="0" y="462279"/>
                  </a:lnTo>
                  <a:lnTo>
                    <a:pt x="7620" y="462279"/>
                  </a:lnTo>
                  <a:lnTo>
                    <a:pt x="7620" y="455930"/>
                  </a:lnTo>
                  <a:close/>
                </a:path>
                <a:path w="7619" h="591820">
                  <a:moveTo>
                    <a:pt x="7620" y="462280"/>
                  </a:moveTo>
                  <a:lnTo>
                    <a:pt x="0" y="462280"/>
                  </a:lnTo>
                  <a:lnTo>
                    <a:pt x="0" y="468629"/>
                  </a:lnTo>
                  <a:lnTo>
                    <a:pt x="7620" y="468629"/>
                  </a:lnTo>
                  <a:lnTo>
                    <a:pt x="7620" y="462280"/>
                  </a:lnTo>
                  <a:close/>
                </a:path>
                <a:path w="7619" h="591820">
                  <a:moveTo>
                    <a:pt x="7620" y="468630"/>
                  </a:moveTo>
                  <a:lnTo>
                    <a:pt x="0" y="468630"/>
                  </a:lnTo>
                  <a:lnTo>
                    <a:pt x="0" y="474979"/>
                  </a:lnTo>
                  <a:lnTo>
                    <a:pt x="7620" y="474979"/>
                  </a:lnTo>
                  <a:lnTo>
                    <a:pt x="7620" y="468630"/>
                  </a:lnTo>
                  <a:close/>
                </a:path>
                <a:path w="7619" h="591820">
                  <a:moveTo>
                    <a:pt x="7620" y="474980"/>
                  </a:moveTo>
                  <a:lnTo>
                    <a:pt x="0" y="474980"/>
                  </a:lnTo>
                  <a:lnTo>
                    <a:pt x="0" y="481329"/>
                  </a:lnTo>
                  <a:lnTo>
                    <a:pt x="7620" y="481329"/>
                  </a:lnTo>
                  <a:lnTo>
                    <a:pt x="7620" y="474980"/>
                  </a:lnTo>
                  <a:close/>
                </a:path>
                <a:path w="7619" h="591820">
                  <a:moveTo>
                    <a:pt x="7620" y="481330"/>
                  </a:moveTo>
                  <a:lnTo>
                    <a:pt x="0" y="481330"/>
                  </a:lnTo>
                  <a:lnTo>
                    <a:pt x="0" y="487679"/>
                  </a:lnTo>
                  <a:lnTo>
                    <a:pt x="7620" y="487679"/>
                  </a:lnTo>
                  <a:lnTo>
                    <a:pt x="7620" y="481330"/>
                  </a:lnTo>
                  <a:close/>
                </a:path>
                <a:path w="7619" h="591820">
                  <a:moveTo>
                    <a:pt x="7620" y="487680"/>
                  </a:moveTo>
                  <a:lnTo>
                    <a:pt x="0" y="487680"/>
                  </a:lnTo>
                  <a:lnTo>
                    <a:pt x="0" y="494029"/>
                  </a:lnTo>
                  <a:lnTo>
                    <a:pt x="7620" y="494029"/>
                  </a:lnTo>
                  <a:lnTo>
                    <a:pt x="7620" y="487680"/>
                  </a:lnTo>
                  <a:close/>
                </a:path>
                <a:path w="7619" h="591820">
                  <a:moveTo>
                    <a:pt x="7620" y="494030"/>
                  </a:moveTo>
                  <a:lnTo>
                    <a:pt x="0" y="494030"/>
                  </a:lnTo>
                  <a:lnTo>
                    <a:pt x="0" y="500379"/>
                  </a:lnTo>
                  <a:lnTo>
                    <a:pt x="7620" y="500379"/>
                  </a:lnTo>
                  <a:lnTo>
                    <a:pt x="7620" y="494030"/>
                  </a:lnTo>
                  <a:close/>
                </a:path>
                <a:path w="7619" h="591820">
                  <a:moveTo>
                    <a:pt x="7620" y="500380"/>
                  </a:moveTo>
                  <a:lnTo>
                    <a:pt x="0" y="500380"/>
                  </a:lnTo>
                  <a:lnTo>
                    <a:pt x="0" y="506729"/>
                  </a:lnTo>
                  <a:lnTo>
                    <a:pt x="7620" y="506729"/>
                  </a:lnTo>
                  <a:lnTo>
                    <a:pt x="7620" y="500380"/>
                  </a:lnTo>
                  <a:close/>
                </a:path>
                <a:path w="7619" h="591820">
                  <a:moveTo>
                    <a:pt x="7620" y="506730"/>
                  </a:moveTo>
                  <a:lnTo>
                    <a:pt x="0" y="506730"/>
                  </a:lnTo>
                  <a:lnTo>
                    <a:pt x="0" y="513079"/>
                  </a:lnTo>
                  <a:lnTo>
                    <a:pt x="7620" y="513079"/>
                  </a:lnTo>
                  <a:lnTo>
                    <a:pt x="7620" y="506730"/>
                  </a:lnTo>
                  <a:close/>
                </a:path>
                <a:path w="7619" h="591820">
                  <a:moveTo>
                    <a:pt x="7620" y="513080"/>
                  </a:moveTo>
                  <a:lnTo>
                    <a:pt x="0" y="513080"/>
                  </a:lnTo>
                  <a:lnTo>
                    <a:pt x="0" y="519429"/>
                  </a:lnTo>
                  <a:lnTo>
                    <a:pt x="7620" y="519429"/>
                  </a:lnTo>
                  <a:lnTo>
                    <a:pt x="7620" y="513080"/>
                  </a:lnTo>
                  <a:close/>
                </a:path>
                <a:path w="7619" h="591820">
                  <a:moveTo>
                    <a:pt x="7620" y="519430"/>
                  </a:moveTo>
                  <a:lnTo>
                    <a:pt x="0" y="519430"/>
                  </a:lnTo>
                  <a:lnTo>
                    <a:pt x="0" y="525779"/>
                  </a:lnTo>
                  <a:lnTo>
                    <a:pt x="7620" y="525779"/>
                  </a:lnTo>
                  <a:lnTo>
                    <a:pt x="7620" y="519430"/>
                  </a:lnTo>
                  <a:close/>
                </a:path>
                <a:path w="7619" h="591820">
                  <a:moveTo>
                    <a:pt x="7620" y="525780"/>
                  </a:moveTo>
                  <a:lnTo>
                    <a:pt x="0" y="525780"/>
                  </a:lnTo>
                  <a:lnTo>
                    <a:pt x="0" y="532129"/>
                  </a:lnTo>
                  <a:lnTo>
                    <a:pt x="7620" y="532129"/>
                  </a:lnTo>
                  <a:lnTo>
                    <a:pt x="7620" y="525780"/>
                  </a:lnTo>
                  <a:close/>
                </a:path>
                <a:path w="7619" h="591820">
                  <a:moveTo>
                    <a:pt x="7620" y="532130"/>
                  </a:moveTo>
                  <a:lnTo>
                    <a:pt x="0" y="532130"/>
                  </a:lnTo>
                  <a:lnTo>
                    <a:pt x="0" y="538479"/>
                  </a:lnTo>
                  <a:lnTo>
                    <a:pt x="7620" y="538479"/>
                  </a:lnTo>
                  <a:lnTo>
                    <a:pt x="7620" y="532130"/>
                  </a:lnTo>
                  <a:close/>
                </a:path>
                <a:path w="7619" h="591820">
                  <a:moveTo>
                    <a:pt x="7620" y="538480"/>
                  </a:moveTo>
                  <a:lnTo>
                    <a:pt x="0" y="538480"/>
                  </a:lnTo>
                  <a:lnTo>
                    <a:pt x="0" y="544829"/>
                  </a:lnTo>
                  <a:lnTo>
                    <a:pt x="7620" y="544829"/>
                  </a:lnTo>
                  <a:lnTo>
                    <a:pt x="7620" y="538480"/>
                  </a:lnTo>
                  <a:close/>
                </a:path>
                <a:path w="7619" h="591820">
                  <a:moveTo>
                    <a:pt x="7620" y="544830"/>
                  </a:moveTo>
                  <a:lnTo>
                    <a:pt x="0" y="544830"/>
                  </a:lnTo>
                  <a:lnTo>
                    <a:pt x="0" y="551179"/>
                  </a:lnTo>
                  <a:lnTo>
                    <a:pt x="7620" y="551179"/>
                  </a:lnTo>
                  <a:lnTo>
                    <a:pt x="7620" y="544830"/>
                  </a:lnTo>
                  <a:close/>
                </a:path>
                <a:path w="7619" h="591820">
                  <a:moveTo>
                    <a:pt x="7620" y="551180"/>
                  </a:moveTo>
                  <a:lnTo>
                    <a:pt x="0" y="551180"/>
                  </a:lnTo>
                  <a:lnTo>
                    <a:pt x="0" y="557529"/>
                  </a:lnTo>
                  <a:lnTo>
                    <a:pt x="7620" y="557529"/>
                  </a:lnTo>
                  <a:lnTo>
                    <a:pt x="7620" y="551180"/>
                  </a:lnTo>
                  <a:close/>
                </a:path>
                <a:path w="7619" h="591820">
                  <a:moveTo>
                    <a:pt x="7620" y="557530"/>
                  </a:moveTo>
                  <a:lnTo>
                    <a:pt x="0" y="557530"/>
                  </a:lnTo>
                  <a:lnTo>
                    <a:pt x="0" y="563879"/>
                  </a:lnTo>
                  <a:lnTo>
                    <a:pt x="7620" y="563879"/>
                  </a:lnTo>
                  <a:lnTo>
                    <a:pt x="7620" y="557530"/>
                  </a:lnTo>
                  <a:close/>
                </a:path>
                <a:path w="7619" h="591820">
                  <a:moveTo>
                    <a:pt x="7620" y="563880"/>
                  </a:moveTo>
                  <a:lnTo>
                    <a:pt x="0" y="563880"/>
                  </a:lnTo>
                  <a:lnTo>
                    <a:pt x="0" y="570229"/>
                  </a:lnTo>
                  <a:lnTo>
                    <a:pt x="7620" y="570229"/>
                  </a:lnTo>
                  <a:lnTo>
                    <a:pt x="7620" y="563880"/>
                  </a:lnTo>
                  <a:close/>
                </a:path>
                <a:path w="7619" h="591820">
                  <a:moveTo>
                    <a:pt x="7620" y="570230"/>
                  </a:moveTo>
                  <a:lnTo>
                    <a:pt x="0" y="570230"/>
                  </a:lnTo>
                  <a:lnTo>
                    <a:pt x="0" y="576579"/>
                  </a:lnTo>
                  <a:lnTo>
                    <a:pt x="7620" y="576579"/>
                  </a:lnTo>
                  <a:lnTo>
                    <a:pt x="7620" y="570230"/>
                  </a:lnTo>
                  <a:close/>
                </a:path>
                <a:path w="7619" h="591820">
                  <a:moveTo>
                    <a:pt x="7620" y="576580"/>
                  </a:moveTo>
                  <a:lnTo>
                    <a:pt x="0" y="576580"/>
                  </a:lnTo>
                  <a:lnTo>
                    <a:pt x="0" y="582929"/>
                  </a:lnTo>
                  <a:lnTo>
                    <a:pt x="7620" y="582929"/>
                  </a:lnTo>
                  <a:lnTo>
                    <a:pt x="7620" y="576580"/>
                  </a:lnTo>
                  <a:close/>
                </a:path>
                <a:path w="7619" h="591820">
                  <a:moveTo>
                    <a:pt x="7620" y="582930"/>
                  </a:moveTo>
                  <a:lnTo>
                    <a:pt x="0" y="582930"/>
                  </a:lnTo>
                  <a:lnTo>
                    <a:pt x="0" y="586739"/>
                  </a:lnTo>
                  <a:lnTo>
                    <a:pt x="2540" y="586739"/>
                  </a:lnTo>
                  <a:lnTo>
                    <a:pt x="2540" y="588009"/>
                  </a:lnTo>
                  <a:lnTo>
                    <a:pt x="3810" y="588009"/>
                  </a:lnTo>
                  <a:lnTo>
                    <a:pt x="3810" y="589279"/>
                  </a:lnTo>
                  <a:lnTo>
                    <a:pt x="7620" y="589279"/>
                  </a:lnTo>
                  <a:lnTo>
                    <a:pt x="7620" y="582930"/>
                  </a:lnTo>
                  <a:close/>
                </a:path>
                <a:path w="7619" h="591820">
                  <a:moveTo>
                    <a:pt x="7620" y="589280"/>
                  </a:moveTo>
                  <a:lnTo>
                    <a:pt x="5080" y="589280"/>
                  </a:lnTo>
                  <a:lnTo>
                    <a:pt x="5080" y="590550"/>
                  </a:lnTo>
                  <a:lnTo>
                    <a:pt x="6350" y="590550"/>
                  </a:lnTo>
                  <a:lnTo>
                    <a:pt x="6350" y="591819"/>
                  </a:lnTo>
                  <a:lnTo>
                    <a:pt x="7620" y="591819"/>
                  </a:lnTo>
                  <a:lnTo>
                    <a:pt x="7620" y="589280"/>
                  </a:lnTo>
                  <a:close/>
                </a:path>
              </a:pathLst>
            </a:custGeom>
            <a:solidFill>
              <a:srgbClr val="1B00FA"/>
            </a:solidFill>
          </p:spPr>
          <p:txBody>
            <a:bodyPr bIns="0" lIns="0" rIns="0" rtlCol="0" tIns="0" wrap="square"/>
            <a:p/>
          </p:txBody>
        </p:sp>
        <p:sp>
          <p:nvSpPr>
            <p:cNvPr id="1049473" name="object 767"/>
            <p:cNvSpPr/>
            <p:nvPr/>
          </p:nvSpPr>
          <p:spPr>
            <a:xfrm>
              <a:off x="2941320" y="4531359"/>
              <a:ext cx="7620" cy="579120"/>
            </a:xfrm>
            <a:custGeom>
              <a:avLst/>
              <a:ahLst/>
              <a:rect l="l" t="t" r="r" b="b"/>
              <a:pathLst>
                <a:path w="7619" h="579120">
                  <a:moveTo>
                    <a:pt x="7619" y="0"/>
                  </a:moveTo>
                  <a:lnTo>
                    <a:pt x="6350" y="0"/>
                  </a:lnTo>
                  <a:lnTo>
                    <a:pt x="6350" y="1269"/>
                  </a:lnTo>
                  <a:lnTo>
                    <a:pt x="5080" y="1269"/>
                  </a:lnTo>
                  <a:lnTo>
                    <a:pt x="5080" y="2539"/>
                  </a:lnTo>
                  <a:lnTo>
                    <a:pt x="3810" y="2539"/>
                  </a:lnTo>
                  <a:lnTo>
                    <a:pt x="3810" y="3809"/>
                  </a:lnTo>
                  <a:lnTo>
                    <a:pt x="1269" y="3809"/>
                  </a:lnTo>
                  <a:lnTo>
                    <a:pt x="1269" y="5079"/>
                  </a:lnTo>
                  <a:lnTo>
                    <a:pt x="7619" y="5079"/>
                  </a:lnTo>
                  <a:lnTo>
                    <a:pt x="7619" y="0"/>
                  </a:lnTo>
                  <a:close/>
                </a:path>
                <a:path w="7619" h="579120">
                  <a:moveTo>
                    <a:pt x="7619" y="5080"/>
                  </a:moveTo>
                  <a:lnTo>
                    <a:pt x="0" y="5080"/>
                  </a:lnTo>
                  <a:lnTo>
                    <a:pt x="0" y="11429"/>
                  </a:lnTo>
                  <a:lnTo>
                    <a:pt x="7619" y="11429"/>
                  </a:lnTo>
                  <a:lnTo>
                    <a:pt x="7619" y="5080"/>
                  </a:lnTo>
                  <a:close/>
                </a:path>
                <a:path w="7619" h="579120">
                  <a:moveTo>
                    <a:pt x="7619" y="11430"/>
                  </a:moveTo>
                  <a:lnTo>
                    <a:pt x="0" y="11430"/>
                  </a:lnTo>
                  <a:lnTo>
                    <a:pt x="0" y="17779"/>
                  </a:lnTo>
                  <a:lnTo>
                    <a:pt x="7619" y="17779"/>
                  </a:lnTo>
                  <a:lnTo>
                    <a:pt x="7619" y="11430"/>
                  </a:lnTo>
                  <a:close/>
                </a:path>
                <a:path w="7619" h="579120">
                  <a:moveTo>
                    <a:pt x="7619" y="17780"/>
                  </a:moveTo>
                  <a:lnTo>
                    <a:pt x="0" y="17780"/>
                  </a:lnTo>
                  <a:lnTo>
                    <a:pt x="0" y="24129"/>
                  </a:lnTo>
                  <a:lnTo>
                    <a:pt x="7619" y="24129"/>
                  </a:lnTo>
                  <a:lnTo>
                    <a:pt x="7619" y="17780"/>
                  </a:lnTo>
                  <a:close/>
                </a:path>
                <a:path w="7619" h="579120">
                  <a:moveTo>
                    <a:pt x="7619" y="24130"/>
                  </a:moveTo>
                  <a:lnTo>
                    <a:pt x="0" y="24130"/>
                  </a:lnTo>
                  <a:lnTo>
                    <a:pt x="0" y="30479"/>
                  </a:lnTo>
                  <a:lnTo>
                    <a:pt x="7619" y="30479"/>
                  </a:lnTo>
                  <a:lnTo>
                    <a:pt x="7619" y="24130"/>
                  </a:lnTo>
                  <a:close/>
                </a:path>
                <a:path w="7619" h="579120">
                  <a:moveTo>
                    <a:pt x="7619" y="30480"/>
                  </a:moveTo>
                  <a:lnTo>
                    <a:pt x="0" y="30480"/>
                  </a:lnTo>
                  <a:lnTo>
                    <a:pt x="0" y="36829"/>
                  </a:lnTo>
                  <a:lnTo>
                    <a:pt x="7619" y="36829"/>
                  </a:lnTo>
                  <a:lnTo>
                    <a:pt x="7619" y="30480"/>
                  </a:lnTo>
                  <a:close/>
                </a:path>
                <a:path w="7619" h="579120">
                  <a:moveTo>
                    <a:pt x="7619" y="36830"/>
                  </a:moveTo>
                  <a:lnTo>
                    <a:pt x="0" y="36830"/>
                  </a:lnTo>
                  <a:lnTo>
                    <a:pt x="0" y="43179"/>
                  </a:lnTo>
                  <a:lnTo>
                    <a:pt x="7619" y="43179"/>
                  </a:lnTo>
                  <a:lnTo>
                    <a:pt x="7619" y="36830"/>
                  </a:lnTo>
                  <a:close/>
                </a:path>
                <a:path w="7619" h="579120">
                  <a:moveTo>
                    <a:pt x="7619" y="43180"/>
                  </a:moveTo>
                  <a:lnTo>
                    <a:pt x="0" y="43180"/>
                  </a:lnTo>
                  <a:lnTo>
                    <a:pt x="0" y="49529"/>
                  </a:lnTo>
                  <a:lnTo>
                    <a:pt x="7619" y="49529"/>
                  </a:lnTo>
                  <a:lnTo>
                    <a:pt x="7619" y="43180"/>
                  </a:lnTo>
                  <a:close/>
                </a:path>
                <a:path w="7619" h="579120">
                  <a:moveTo>
                    <a:pt x="7619" y="49530"/>
                  </a:moveTo>
                  <a:lnTo>
                    <a:pt x="0" y="49530"/>
                  </a:lnTo>
                  <a:lnTo>
                    <a:pt x="0" y="55879"/>
                  </a:lnTo>
                  <a:lnTo>
                    <a:pt x="7619" y="55879"/>
                  </a:lnTo>
                  <a:lnTo>
                    <a:pt x="7619" y="49530"/>
                  </a:lnTo>
                  <a:close/>
                </a:path>
                <a:path w="7619" h="579120">
                  <a:moveTo>
                    <a:pt x="7619" y="55880"/>
                  </a:moveTo>
                  <a:lnTo>
                    <a:pt x="0" y="55880"/>
                  </a:lnTo>
                  <a:lnTo>
                    <a:pt x="0" y="62229"/>
                  </a:lnTo>
                  <a:lnTo>
                    <a:pt x="7619" y="62229"/>
                  </a:lnTo>
                  <a:lnTo>
                    <a:pt x="7619" y="55880"/>
                  </a:lnTo>
                  <a:close/>
                </a:path>
                <a:path w="7619" h="579120">
                  <a:moveTo>
                    <a:pt x="7619" y="62230"/>
                  </a:moveTo>
                  <a:lnTo>
                    <a:pt x="0" y="62230"/>
                  </a:lnTo>
                  <a:lnTo>
                    <a:pt x="0" y="68579"/>
                  </a:lnTo>
                  <a:lnTo>
                    <a:pt x="7619" y="68579"/>
                  </a:lnTo>
                  <a:lnTo>
                    <a:pt x="7619" y="62230"/>
                  </a:lnTo>
                  <a:close/>
                </a:path>
                <a:path w="7619" h="579120">
                  <a:moveTo>
                    <a:pt x="7619" y="68580"/>
                  </a:moveTo>
                  <a:lnTo>
                    <a:pt x="0" y="68580"/>
                  </a:lnTo>
                  <a:lnTo>
                    <a:pt x="0" y="74929"/>
                  </a:lnTo>
                  <a:lnTo>
                    <a:pt x="7619" y="74929"/>
                  </a:lnTo>
                  <a:lnTo>
                    <a:pt x="7619" y="68580"/>
                  </a:lnTo>
                  <a:close/>
                </a:path>
                <a:path w="7619" h="579120">
                  <a:moveTo>
                    <a:pt x="7619" y="74930"/>
                  </a:moveTo>
                  <a:lnTo>
                    <a:pt x="0" y="74930"/>
                  </a:lnTo>
                  <a:lnTo>
                    <a:pt x="0" y="81279"/>
                  </a:lnTo>
                  <a:lnTo>
                    <a:pt x="7619" y="81279"/>
                  </a:lnTo>
                  <a:lnTo>
                    <a:pt x="7619" y="74930"/>
                  </a:lnTo>
                  <a:close/>
                </a:path>
                <a:path w="7619" h="579120">
                  <a:moveTo>
                    <a:pt x="7619" y="81280"/>
                  </a:moveTo>
                  <a:lnTo>
                    <a:pt x="0" y="81280"/>
                  </a:lnTo>
                  <a:lnTo>
                    <a:pt x="0" y="87629"/>
                  </a:lnTo>
                  <a:lnTo>
                    <a:pt x="7619" y="87629"/>
                  </a:lnTo>
                  <a:lnTo>
                    <a:pt x="7619" y="81280"/>
                  </a:lnTo>
                  <a:close/>
                </a:path>
                <a:path w="7619" h="579120">
                  <a:moveTo>
                    <a:pt x="7619" y="87630"/>
                  </a:moveTo>
                  <a:lnTo>
                    <a:pt x="0" y="87630"/>
                  </a:lnTo>
                  <a:lnTo>
                    <a:pt x="0" y="93979"/>
                  </a:lnTo>
                  <a:lnTo>
                    <a:pt x="7619" y="93979"/>
                  </a:lnTo>
                  <a:lnTo>
                    <a:pt x="7619" y="87630"/>
                  </a:lnTo>
                  <a:close/>
                </a:path>
                <a:path w="7619" h="579120">
                  <a:moveTo>
                    <a:pt x="7619" y="93980"/>
                  </a:moveTo>
                  <a:lnTo>
                    <a:pt x="0" y="93980"/>
                  </a:lnTo>
                  <a:lnTo>
                    <a:pt x="0" y="100329"/>
                  </a:lnTo>
                  <a:lnTo>
                    <a:pt x="7619" y="100329"/>
                  </a:lnTo>
                  <a:lnTo>
                    <a:pt x="7619" y="93980"/>
                  </a:lnTo>
                  <a:close/>
                </a:path>
                <a:path w="7619" h="579120">
                  <a:moveTo>
                    <a:pt x="7619" y="100330"/>
                  </a:moveTo>
                  <a:lnTo>
                    <a:pt x="0" y="100330"/>
                  </a:lnTo>
                  <a:lnTo>
                    <a:pt x="0" y="106679"/>
                  </a:lnTo>
                  <a:lnTo>
                    <a:pt x="7619" y="106679"/>
                  </a:lnTo>
                  <a:lnTo>
                    <a:pt x="7619" y="100330"/>
                  </a:lnTo>
                  <a:close/>
                </a:path>
                <a:path w="7619" h="579120">
                  <a:moveTo>
                    <a:pt x="7619" y="106680"/>
                  </a:moveTo>
                  <a:lnTo>
                    <a:pt x="0" y="106680"/>
                  </a:lnTo>
                  <a:lnTo>
                    <a:pt x="0" y="113029"/>
                  </a:lnTo>
                  <a:lnTo>
                    <a:pt x="7619" y="113029"/>
                  </a:lnTo>
                  <a:lnTo>
                    <a:pt x="7619" y="106680"/>
                  </a:lnTo>
                  <a:close/>
                </a:path>
                <a:path w="7619" h="579120">
                  <a:moveTo>
                    <a:pt x="7619" y="113030"/>
                  </a:moveTo>
                  <a:lnTo>
                    <a:pt x="0" y="113030"/>
                  </a:lnTo>
                  <a:lnTo>
                    <a:pt x="0" y="119379"/>
                  </a:lnTo>
                  <a:lnTo>
                    <a:pt x="7619" y="119379"/>
                  </a:lnTo>
                  <a:lnTo>
                    <a:pt x="7619" y="113030"/>
                  </a:lnTo>
                  <a:close/>
                </a:path>
                <a:path w="7619" h="579120">
                  <a:moveTo>
                    <a:pt x="7619" y="119380"/>
                  </a:moveTo>
                  <a:lnTo>
                    <a:pt x="0" y="119380"/>
                  </a:lnTo>
                  <a:lnTo>
                    <a:pt x="0" y="125729"/>
                  </a:lnTo>
                  <a:lnTo>
                    <a:pt x="7619" y="125729"/>
                  </a:lnTo>
                  <a:lnTo>
                    <a:pt x="7619" y="119380"/>
                  </a:lnTo>
                  <a:close/>
                </a:path>
                <a:path w="7619" h="579120">
                  <a:moveTo>
                    <a:pt x="7619" y="125730"/>
                  </a:moveTo>
                  <a:lnTo>
                    <a:pt x="0" y="125730"/>
                  </a:lnTo>
                  <a:lnTo>
                    <a:pt x="0" y="132079"/>
                  </a:lnTo>
                  <a:lnTo>
                    <a:pt x="7619" y="132079"/>
                  </a:lnTo>
                  <a:lnTo>
                    <a:pt x="7619" y="125730"/>
                  </a:lnTo>
                  <a:close/>
                </a:path>
                <a:path w="7619" h="579120">
                  <a:moveTo>
                    <a:pt x="7619" y="132080"/>
                  </a:moveTo>
                  <a:lnTo>
                    <a:pt x="0" y="132080"/>
                  </a:lnTo>
                  <a:lnTo>
                    <a:pt x="0" y="138429"/>
                  </a:lnTo>
                  <a:lnTo>
                    <a:pt x="7619" y="138429"/>
                  </a:lnTo>
                  <a:lnTo>
                    <a:pt x="7619" y="132080"/>
                  </a:lnTo>
                  <a:close/>
                </a:path>
                <a:path w="7619" h="579120">
                  <a:moveTo>
                    <a:pt x="7619" y="138430"/>
                  </a:moveTo>
                  <a:lnTo>
                    <a:pt x="0" y="138430"/>
                  </a:lnTo>
                  <a:lnTo>
                    <a:pt x="0" y="144779"/>
                  </a:lnTo>
                  <a:lnTo>
                    <a:pt x="7619" y="144779"/>
                  </a:lnTo>
                  <a:lnTo>
                    <a:pt x="7619" y="138430"/>
                  </a:lnTo>
                  <a:close/>
                </a:path>
                <a:path w="7619" h="579120">
                  <a:moveTo>
                    <a:pt x="7619" y="144780"/>
                  </a:moveTo>
                  <a:lnTo>
                    <a:pt x="0" y="144780"/>
                  </a:lnTo>
                  <a:lnTo>
                    <a:pt x="0" y="151129"/>
                  </a:lnTo>
                  <a:lnTo>
                    <a:pt x="7619" y="151129"/>
                  </a:lnTo>
                  <a:lnTo>
                    <a:pt x="7619" y="144780"/>
                  </a:lnTo>
                  <a:close/>
                </a:path>
                <a:path w="7619" h="579120">
                  <a:moveTo>
                    <a:pt x="7619" y="151130"/>
                  </a:moveTo>
                  <a:lnTo>
                    <a:pt x="0" y="151130"/>
                  </a:lnTo>
                  <a:lnTo>
                    <a:pt x="0" y="156209"/>
                  </a:lnTo>
                  <a:lnTo>
                    <a:pt x="7619" y="156209"/>
                  </a:lnTo>
                  <a:lnTo>
                    <a:pt x="7619" y="151130"/>
                  </a:lnTo>
                  <a:close/>
                </a:path>
                <a:path w="7619" h="579120">
                  <a:moveTo>
                    <a:pt x="7619" y="156210"/>
                  </a:moveTo>
                  <a:lnTo>
                    <a:pt x="0" y="156210"/>
                  </a:lnTo>
                  <a:lnTo>
                    <a:pt x="0" y="162559"/>
                  </a:lnTo>
                  <a:lnTo>
                    <a:pt x="7619" y="162559"/>
                  </a:lnTo>
                  <a:lnTo>
                    <a:pt x="7619" y="156210"/>
                  </a:lnTo>
                  <a:close/>
                </a:path>
                <a:path w="7619" h="579120">
                  <a:moveTo>
                    <a:pt x="7619" y="162560"/>
                  </a:moveTo>
                  <a:lnTo>
                    <a:pt x="0" y="162560"/>
                  </a:lnTo>
                  <a:lnTo>
                    <a:pt x="0" y="170179"/>
                  </a:lnTo>
                  <a:lnTo>
                    <a:pt x="7619" y="170179"/>
                  </a:lnTo>
                  <a:lnTo>
                    <a:pt x="7619" y="162560"/>
                  </a:lnTo>
                  <a:close/>
                </a:path>
                <a:path w="7619" h="579120">
                  <a:moveTo>
                    <a:pt x="7619" y="170180"/>
                  </a:moveTo>
                  <a:lnTo>
                    <a:pt x="0" y="170180"/>
                  </a:lnTo>
                  <a:lnTo>
                    <a:pt x="0" y="176529"/>
                  </a:lnTo>
                  <a:lnTo>
                    <a:pt x="7619" y="176529"/>
                  </a:lnTo>
                  <a:lnTo>
                    <a:pt x="7619" y="170180"/>
                  </a:lnTo>
                  <a:close/>
                </a:path>
                <a:path w="7619" h="579120">
                  <a:moveTo>
                    <a:pt x="7619" y="176530"/>
                  </a:moveTo>
                  <a:lnTo>
                    <a:pt x="0" y="176530"/>
                  </a:lnTo>
                  <a:lnTo>
                    <a:pt x="0" y="182879"/>
                  </a:lnTo>
                  <a:lnTo>
                    <a:pt x="7619" y="182879"/>
                  </a:lnTo>
                  <a:lnTo>
                    <a:pt x="7619" y="176530"/>
                  </a:lnTo>
                  <a:close/>
                </a:path>
                <a:path w="7619" h="579120">
                  <a:moveTo>
                    <a:pt x="7619" y="182880"/>
                  </a:moveTo>
                  <a:lnTo>
                    <a:pt x="0" y="182880"/>
                  </a:lnTo>
                  <a:lnTo>
                    <a:pt x="0" y="189229"/>
                  </a:lnTo>
                  <a:lnTo>
                    <a:pt x="7619" y="189229"/>
                  </a:lnTo>
                  <a:lnTo>
                    <a:pt x="7619" y="182880"/>
                  </a:lnTo>
                  <a:close/>
                </a:path>
                <a:path w="7619" h="579120">
                  <a:moveTo>
                    <a:pt x="7619" y="189230"/>
                  </a:moveTo>
                  <a:lnTo>
                    <a:pt x="0" y="189230"/>
                  </a:lnTo>
                  <a:lnTo>
                    <a:pt x="0" y="195579"/>
                  </a:lnTo>
                  <a:lnTo>
                    <a:pt x="7619" y="195579"/>
                  </a:lnTo>
                  <a:lnTo>
                    <a:pt x="7619" y="189230"/>
                  </a:lnTo>
                  <a:close/>
                </a:path>
                <a:path w="7619" h="579120">
                  <a:moveTo>
                    <a:pt x="7619" y="195580"/>
                  </a:moveTo>
                  <a:lnTo>
                    <a:pt x="0" y="195580"/>
                  </a:lnTo>
                  <a:lnTo>
                    <a:pt x="0" y="201929"/>
                  </a:lnTo>
                  <a:lnTo>
                    <a:pt x="7619" y="201929"/>
                  </a:lnTo>
                  <a:lnTo>
                    <a:pt x="7619" y="195580"/>
                  </a:lnTo>
                  <a:close/>
                </a:path>
                <a:path w="7619" h="579120">
                  <a:moveTo>
                    <a:pt x="7619" y="201930"/>
                  </a:moveTo>
                  <a:lnTo>
                    <a:pt x="0" y="201930"/>
                  </a:lnTo>
                  <a:lnTo>
                    <a:pt x="0" y="207009"/>
                  </a:lnTo>
                  <a:lnTo>
                    <a:pt x="7619" y="207009"/>
                  </a:lnTo>
                  <a:lnTo>
                    <a:pt x="7619" y="201930"/>
                  </a:lnTo>
                  <a:close/>
                </a:path>
                <a:path w="7619" h="579120">
                  <a:moveTo>
                    <a:pt x="7619" y="207010"/>
                  </a:moveTo>
                  <a:lnTo>
                    <a:pt x="0" y="207010"/>
                  </a:lnTo>
                  <a:lnTo>
                    <a:pt x="0" y="213359"/>
                  </a:lnTo>
                  <a:lnTo>
                    <a:pt x="7619" y="213359"/>
                  </a:lnTo>
                  <a:lnTo>
                    <a:pt x="7619" y="207010"/>
                  </a:lnTo>
                  <a:close/>
                </a:path>
                <a:path w="7619" h="579120">
                  <a:moveTo>
                    <a:pt x="7619" y="213360"/>
                  </a:moveTo>
                  <a:lnTo>
                    <a:pt x="0" y="213360"/>
                  </a:lnTo>
                  <a:lnTo>
                    <a:pt x="0" y="220979"/>
                  </a:lnTo>
                  <a:lnTo>
                    <a:pt x="7619" y="220979"/>
                  </a:lnTo>
                  <a:lnTo>
                    <a:pt x="7619" y="213360"/>
                  </a:lnTo>
                  <a:close/>
                </a:path>
                <a:path w="7619" h="579120">
                  <a:moveTo>
                    <a:pt x="7619" y="220980"/>
                  </a:moveTo>
                  <a:lnTo>
                    <a:pt x="0" y="220980"/>
                  </a:lnTo>
                  <a:lnTo>
                    <a:pt x="0" y="233679"/>
                  </a:lnTo>
                  <a:lnTo>
                    <a:pt x="7619" y="233679"/>
                  </a:lnTo>
                  <a:lnTo>
                    <a:pt x="7619" y="220980"/>
                  </a:lnTo>
                  <a:close/>
                </a:path>
                <a:path w="7619" h="579120">
                  <a:moveTo>
                    <a:pt x="7619" y="233680"/>
                  </a:moveTo>
                  <a:lnTo>
                    <a:pt x="0" y="233680"/>
                  </a:lnTo>
                  <a:lnTo>
                    <a:pt x="0" y="278129"/>
                  </a:lnTo>
                  <a:lnTo>
                    <a:pt x="7619" y="278129"/>
                  </a:lnTo>
                  <a:lnTo>
                    <a:pt x="7619" y="233680"/>
                  </a:lnTo>
                  <a:close/>
                </a:path>
                <a:path w="7619" h="579120">
                  <a:moveTo>
                    <a:pt x="7619" y="278130"/>
                  </a:moveTo>
                  <a:lnTo>
                    <a:pt x="0" y="278130"/>
                  </a:lnTo>
                  <a:lnTo>
                    <a:pt x="0" y="405129"/>
                  </a:lnTo>
                  <a:lnTo>
                    <a:pt x="7619" y="405129"/>
                  </a:lnTo>
                  <a:lnTo>
                    <a:pt x="7619" y="278130"/>
                  </a:lnTo>
                  <a:close/>
                </a:path>
                <a:path w="7619" h="579120">
                  <a:moveTo>
                    <a:pt x="7619" y="405130"/>
                  </a:moveTo>
                  <a:lnTo>
                    <a:pt x="0" y="405130"/>
                  </a:lnTo>
                  <a:lnTo>
                    <a:pt x="0" y="410209"/>
                  </a:lnTo>
                  <a:lnTo>
                    <a:pt x="7619" y="410209"/>
                  </a:lnTo>
                  <a:lnTo>
                    <a:pt x="7619" y="405130"/>
                  </a:lnTo>
                  <a:close/>
                </a:path>
                <a:path w="7619" h="579120">
                  <a:moveTo>
                    <a:pt x="7619" y="410210"/>
                  </a:moveTo>
                  <a:lnTo>
                    <a:pt x="0" y="410210"/>
                  </a:lnTo>
                  <a:lnTo>
                    <a:pt x="0" y="417829"/>
                  </a:lnTo>
                  <a:lnTo>
                    <a:pt x="7619" y="417829"/>
                  </a:lnTo>
                  <a:lnTo>
                    <a:pt x="7619" y="410210"/>
                  </a:lnTo>
                  <a:close/>
                </a:path>
                <a:path w="7619" h="579120">
                  <a:moveTo>
                    <a:pt x="7619" y="417830"/>
                  </a:moveTo>
                  <a:lnTo>
                    <a:pt x="0" y="417830"/>
                  </a:lnTo>
                  <a:lnTo>
                    <a:pt x="0" y="424179"/>
                  </a:lnTo>
                  <a:lnTo>
                    <a:pt x="7619" y="424179"/>
                  </a:lnTo>
                  <a:lnTo>
                    <a:pt x="7619" y="417830"/>
                  </a:lnTo>
                  <a:close/>
                </a:path>
                <a:path w="7619" h="579120">
                  <a:moveTo>
                    <a:pt x="7619" y="424180"/>
                  </a:moveTo>
                  <a:lnTo>
                    <a:pt x="0" y="424180"/>
                  </a:lnTo>
                  <a:lnTo>
                    <a:pt x="0" y="430529"/>
                  </a:lnTo>
                  <a:lnTo>
                    <a:pt x="7619" y="430529"/>
                  </a:lnTo>
                  <a:lnTo>
                    <a:pt x="7619" y="424180"/>
                  </a:lnTo>
                  <a:close/>
                </a:path>
                <a:path w="7619" h="579120">
                  <a:moveTo>
                    <a:pt x="7619" y="430530"/>
                  </a:moveTo>
                  <a:lnTo>
                    <a:pt x="0" y="430530"/>
                  </a:lnTo>
                  <a:lnTo>
                    <a:pt x="0" y="436879"/>
                  </a:lnTo>
                  <a:lnTo>
                    <a:pt x="7619" y="436879"/>
                  </a:lnTo>
                  <a:lnTo>
                    <a:pt x="7619" y="430530"/>
                  </a:lnTo>
                  <a:close/>
                </a:path>
                <a:path w="7619" h="579120">
                  <a:moveTo>
                    <a:pt x="7619" y="436880"/>
                  </a:moveTo>
                  <a:lnTo>
                    <a:pt x="0" y="436880"/>
                  </a:lnTo>
                  <a:lnTo>
                    <a:pt x="0" y="443229"/>
                  </a:lnTo>
                  <a:lnTo>
                    <a:pt x="7619" y="443229"/>
                  </a:lnTo>
                  <a:lnTo>
                    <a:pt x="7619" y="436880"/>
                  </a:lnTo>
                  <a:close/>
                </a:path>
                <a:path w="7619" h="579120">
                  <a:moveTo>
                    <a:pt x="7619" y="443230"/>
                  </a:moveTo>
                  <a:lnTo>
                    <a:pt x="0" y="443230"/>
                  </a:lnTo>
                  <a:lnTo>
                    <a:pt x="0" y="449579"/>
                  </a:lnTo>
                  <a:lnTo>
                    <a:pt x="7619" y="449579"/>
                  </a:lnTo>
                  <a:lnTo>
                    <a:pt x="7619" y="443230"/>
                  </a:lnTo>
                  <a:close/>
                </a:path>
                <a:path w="7619" h="579120">
                  <a:moveTo>
                    <a:pt x="7619" y="449580"/>
                  </a:moveTo>
                  <a:lnTo>
                    <a:pt x="0" y="449580"/>
                  </a:lnTo>
                  <a:lnTo>
                    <a:pt x="0" y="455929"/>
                  </a:lnTo>
                  <a:lnTo>
                    <a:pt x="7619" y="455929"/>
                  </a:lnTo>
                  <a:lnTo>
                    <a:pt x="7619" y="449580"/>
                  </a:lnTo>
                  <a:close/>
                </a:path>
                <a:path w="7619" h="579120">
                  <a:moveTo>
                    <a:pt x="7619" y="455930"/>
                  </a:moveTo>
                  <a:lnTo>
                    <a:pt x="0" y="455930"/>
                  </a:lnTo>
                  <a:lnTo>
                    <a:pt x="0" y="462279"/>
                  </a:lnTo>
                  <a:lnTo>
                    <a:pt x="7619" y="462279"/>
                  </a:lnTo>
                  <a:lnTo>
                    <a:pt x="7619" y="455930"/>
                  </a:lnTo>
                  <a:close/>
                </a:path>
                <a:path w="7619" h="579120">
                  <a:moveTo>
                    <a:pt x="7619" y="462280"/>
                  </a:moveTo>
                  <a:lnTo>
                    <a:pt x="0" y="462280"/>
                  </a:lnTo>
                  <a:lnTo>
                    <a:pt x="0" y="468629"/>
                  </a:lnTo>
                  <a:lnTo>
                    <a:pt x="7619" y="468629"/>
                  </a:lnTo>
                  <a:lnTo>
                    <a:pt x="7619" y="462280"/>
                  </a:lnTo>
                  <a:close/>
                </a:path>
                <a:path w="7619" h="579120">
                  <a:moveTo>
                    <a:pt x="7619" y="468630"/>
                  </a:moveTo>
                  <a:lnTo>
                    <a:pt x="0" y="468630"/>
                  </a:lnTo>
                  <a:lnTo>
                    <a:pt x="0" y="474979"/>
                  </a:lnTo>
                  <a:lnTo>
                    <a:pt x="7619" y="474979"/>
                  </a:lnTo>
                  <a:lnTo>
                    <a:pt x="7619" y="468630"/>
                  </a:lnTo>
                  <a:close/>
                </a:path>
                <a:path w="7619" h="579120">
                  <a:moveTo>
                    <a:pt x="7619" y="474980"/>
                  </a:moveTo>
                  <a:lnTo>
                    <a:pt x="0" y="474980"/>
                  </a:lnTo>
                  <a:lnTo>
                    <a:pt x="0" y="481329"/>
                  </a:lnTo>
                  <a:lnTo>
                    <a:pt x="7619" y="481329"/>
                  </a:lnTo>
                  <a:lnTo>
                    <a:pt x="7619" y="474980"/>
                  </a:lnTo>
                  <a:close/>
                </a:path>
                <a:path w="7619" h="579120">
                  <a:moveTo>
                    <a:pt x="7619" y="481330"/>
                  </a:moveTo>
                  <a:lnTo>
                    <a:pt x="0" y="481330"/>
                  </a:lnTo>
                  <a:lnTo>
                    <a:pt x="0" y="487679"/>
                  </a:lnTo>
                  <a:lnTo>
                    <a:pt x="7619" y="487679"/>
                  </a:lnTo>
                  <a:lnTo>
                    <a:pt x="7619" y="481330"/>
                  </a:lnTo>
                  <a:close/>
                </a:path>
                <a:path w="7619" h="579120">
                  <a:moveTo>
                    <a:pt x="7619" y="487680"/>
                  </a:moveTo>
                  <a:lnTo>
                    <a:pt x="0" y="487680"/>
                  </a:lnTo>
                  <a:lnTo>
                    <a:pt x="0" y="494029"/>
                  </a:lnTo>
                  <a:lnTo>
                    <a:pt x="7619" y="494029"/>
                  </a:lnTo>
                  <a:lnTo>
                    <a:pt x="7619" y="487680"/>
                  </a:lnTo>
                  <a:close/>
                </a:path>
                <a:path w="7619" h="579120">
                  <a:moveTo>
                    <a:pt x="7619" y="494030"/>
                  </a:moveTo>
                  <a:lnTo>
                    <a:pt x="0" y="494030"/>
                  </a:lnTo>
                  <a:lnTo>
                    <a:pt x="0" y="500379"/>
                  </a:lnTo>
                  <a:lnTo>
                    <a:pt x="7619" y="500379"/>
                  </a:lnTo>
                  <a:lnTo>
                    <a:pt x="7619" y="494030"/>
                  </a:lnTo>
                  <a:close/>
                </a:path>
                <a:path w="7619" h="579120">
                  <a:moveTo>
                    <a:pt x="7619" y="500380"/>
                  </a:moveTo>
                  <a:lnTo>
                    <a:pt x="0" y="500380"/>
                  </a:lnTo>
                  <a:lnTo>
                    <a:pt x="0" y="506729"/>
                  </a:lnTo>
                  <a:lnTo>
                    <a:pt x="7619" y="506729"/>
                  </a:lnTo>
                  <a:lnTo>
                    <a:pt x="7619" y="500380"/>
                  </a:lnTo>
                  <a:close/>
                </a:path>
                <a:path w="7619" h="579120">
                  <a:moveTo>
                    <a:pt x="7619" y="506730"/>
                  </a:moveTo>
                  <a:lnTo>
                    <a:pt x="0" y="506730"/>
                  </a:lnTo>
                  <a:lnTo>
                    <a:pt x="0" y="513079"/>
                  </a:lnTo>
                  <a:lnTo>
                    <a:pt x="7619" y="513079"/>
                  </a:lnTo>
                  <a:lnTo>
                    <a:pt x="7619" y="506730"/>
                  </a:lnTo>
                  <a:close/>
                </a:path>
                <a:path w="7619" h="579120">
                  <a:moveTo>
                    <a:pt x="7619" y="513080"/>
                  </a:moveTo>
                  <a:lnTo>
                    <a:pt x="0" y="513080"/>
                  </a:lnTo>
                  <a:lnTo>
                    <a:pt x="0" y="519429"/>
                  </a:lnTo>
                  <a:lnTo>
                    <a:pt x="7619" y="519429"/>
                  </a:lnTo>
                  <a:lnTo>
                    <a:pt x="7619" y="513080"/>
                  </a:lnTo>
                  <a:close/>
                </a:path>
                <a:path w="7619" h="579120">
                  <a:moveTo>
                    <a:pt x="7619" y="519430"/>
                  </a:moveTo>
                  <a:lnTo>
                    <a:pt x="0" y="519430"/>
                  </a:lnTo>
                  <a:lnTo>
                    <a:pt x="0" y="525779"/>
                  </a:lnTo>
                  <a:lnTo>
                    <a:pt x="7619" y="525779"/>
                  </a:lnTo>
                  <a:lnTo>
                    <a:pt x="7619" y="519430"/>
                  </a:lnTo>
                  <a:close/>
                </a:path>
                <a:path w="7619" h="579120">
                  <a:moveTo>
                    <a:pt x="7619" y="525780"/>
                  </a:moveTo>
                  <a:lnTo>
                    <a:pt x="0" y="525780"/>
                  </a:lnTo>
                  <a:lnTo>
                    <a:pt x="0" y="532129"/>
                  </a:lnTo>
                  <a:lnTo>
                    <a:pt x="7619" y="532129"/>
                  </a:lnTo>
                  <a:lnTo>
                    <a:pt x="7619" y="525780"/>
                  </a:lnTo>
                  <a:close/>
                </a:path>
                <a:path w="7619" h="579120">
                  <a:moveTo>
                    <a:pt x="7619" y="532130"/>
                  </a:moveTo>
                  <a:lnTo>
                    <a:pt x="0" y="532130"/>
                  </a:lnTo>
                  <a:lnTo>
                    <a:pt x="0" y="538479"/>
                  </a:lnTo>
                  <a:lnTo>
                    <a:pt x="7619" y="538479"/>
                  </a:lnTo>
                  <a:lnTo>
                    <a:pt x="7619" y="532130"/>
                  </a:lnTo>
                  <a:close/>
                </a:path>
                <a:path w="7619" h="579120">
                  <a:moveTo>
                    <a:pt x="7619" y="538480"/>
                  </a:moveTo>
                  <a:lnTo>
                    <a:pt x="0" y="538480"/>
                  </a:lnTo>
                  <a:lnTo>
                    <a:pt x="0" y="544829"/>
                  </a:lnTo>
                  <a:lnTo>
                    <a:pt x="7619" y="544829"/>
                  </a:lnTo>
                  <a:lnTo>
                    <a:pt x="7619" y="538480"/>
                  </a:lnTo>
                  <a:close/>
                </a:path>
                <a:path w="7619" h="579120">
                  <a:moveTo>
                    <a:pt x="7619" y="544830"/>
                  </a:moveTo>
                  <a:lnTo>
                    <a:pt x="0" y="544830"/>
                  </a:lnTo>
                  <a:lnTo>
                    <a:pt x="0" y="551179"/>
                  </a:lnTo>
                  <a:lnTo>
                    <a:pt x="7619" y="551179"/>
                  </a:lnTo>
                  <a:lnTo>
                    <a:pt x="7619" y="544830"/>
                  </a:lnTo>
                  <a:close/>
                </a:path>
                <a:path w="7619" h="579120">
                  <a:moveTo>
                    <a:pt x="7619" y="551180"/>
                  </a:moveTo>
                  <a:lnTo>
                    <a:pt x="0" y="551180"/>
                  </a:lnTo>
                  <a:lnTo>
                    <a:pt x="0" y="557529"/>
                  </a:lnTo>
                  <a:lnTo>
                    <a:pt x="7619" y="557529"/>
                  </a:lnTo>
                  <a:lnTo>
                    <a:pt x="7619" y="551180"/>
                  </a:lnTo>
                  <a:close/>
                </a:path>
                <a:path w="7619" h="579120">
                  <a:moveTo>
                    <a:pt x="7619" y="557530"/>
                  </a:moveTo>
                  <a:lnTo>
                    <a:pt x="0" y="557530"/>
                  </a:lnTo>
                  <a:lnTo>
                    <a:pt x="0" y="563879"/>
                  </a:lnTo>
                  <a:lnTo>
                    <a:pt x="7619" y="563879"/>
                  </a:lnTo>
                  <a:lnTo>
                    <a:pt x="7619" y="557530"/>
                  </a:lnTo>
                  <a:close/>
                </a:path>
                <a:path w="7619" h="579120">
                  <a:moveTo>
                    <a:pt x="7619" y="563880"/>
                  </a:moveTo>
                  <a:lnTo>
                    <a:pt x="0" y="563880"/>
                  </a:lnTo>
                  <a:lnTo>
                    <a:pt x="0" y="570229"/>
                  </a:lnTo>
                  <a:lnTo>
                    <a:pt x="7619" y="570229"/>
                  </a:lnTo>
                  <a:lnTo>
                    <a:pt x="7619" y="563880"/>
                  </a:lnTo>
                  <a:close/>
                </a:path>
                <a:path w="7619" h="579120">
                  <a:moveTo>
                    <a:pt x="7619" y="570230"/>
                  </a:moveTo>
                  <a:lnTo>
                    <a:pt x="0" y="570230"/>
                  </a:lnTo>
                  <a:lnTo>
                    <a:pt x="0" y="574039"/>
                  </a:lnTo>
                  <a:lnTo>
                    <a:pt x="1269" y="574039"/>
                  </a:lnTo>
                  <a:lnTo>
                    <a:pt x="1269" y="575309"/>
                  </a:lnTo>
                  <a:lnTo>
                    <a:pt x="2540" y="575309"/>
                  </a:lnTo>
                  <a:lnTo>
                    <a:pt x="2540" y="576579"/>
                  </a:lnTo>
                  <a:lnTo>
                    <a:pt x="7619" y="576579"/>
                  </a:lnTo>
                  <a:lnTo>
                    <a:pt x="7619" y="570230"/>
                  </a:lnTo>
                  <a:close/>
                </a:path>
                <a:path w="7619" h="579120">
                  <a:moveTo>
                    <a:pt x="7619" y="576580"/>
                  </a:moveTo>
                  <a:lnTo>
                    <a:pt x="5080" y="576580"/>
                  </a:lnTo>
                  <a:lnTo>
                    <a:pt x="5080" y="577850"/>
                  </a:lnTo>
                  <a:lnTo>
                    <a:pt x="6350" y="577850"/>
                  </a:lnTo>
                  <a:lnTo>
                    <a:pt x="6350" y="579119"/>
                  </a:lnTo>
                  <a:lnTo>
                    <a:pt x="7619" y="579119"/>
                  </a:lnTo>
                  <a:lnTo>
                    <a:pt x="7619" y="576580"/>
                  </a:lnTo>
                  <a:close/>
                </a:path>
              </a:pathLst>
            </a:custGeom>
            <a:solidFill>
              <a:srgbClr val="1900FA"/>
            </a:solidFill>
          </p:spPr>
          <p:txBody>
            <a:bodyPr bIns="0" lIns="0" rIns="0" rtlCol="0" tIns="0" wrap="square"/>
            <a:p/>
          </p:txBody>
        </p:sp>
        <p:sp>
          <p:nvSpPr>
            <p:cNvPr id="1049474" name="object 768"/>
            <p:cNvSpPr/>
            <p:nvPr/>
          </p:nvSpPr>
          <p:spPr>
            <a:xfrm>
              <a:off x="2934970" y="4537709"/>
              <a:ext cx="6350" cy="566420"/>
            </a:xfrm>
            <a:custGeom>
              <a:avLst/>
              <a:ahLst/>
              <a:rect l="l" t="t" r="r" b="b"/>
              <a:pathLst>
                <a:path w="6350" h="566420">
                  <a:moveTo>
                    <a:pt x="6350" y="0"/>
                  </a:moveTo>
                  <a:lnTo>
                    <a:pt x="5080" y="0"/>
                  </a:lnTo>
                  <a:lnTo>
                    <a:pt x="5080" y="1269"/>
                  </a:lnTo>
                  <a:lnTo>
                    <a:pt x="3810" y="1269"/>
                  </a:lnTo>
                  <a:lnTo>
                    <a:pt x="3810" y="2539"/>
                  </a:lnTo>
                  <a:lnTo>
                    <a:pt x="2540" y="2539"/>
                  </a:lnTo>
                  <a:lnTo>
                    <a:pt x="2540" y="3809"/>
                  </a:lnTo>
                  <a:lnTo>
                    <a:pt x="0" y="3809"/>
                  </a:lnTo>
                  <a:lnTo>
                    <a:pt x="0" y="5079"/>
                  </a:lnTo>
                  <a:lnTo>
                    <a:pt x="6350" y="5079"/>
                  </a:lnTo>
                  <a:lnTo>
                    <a:pt x="6350" y="0"/>
                  </a:lnTo>
                  <a:close/>
                </a:path>
                <a:path w="6350" h="566420">
                  <a:moveTo>
                    <a:pt x="6350" y="5080"/>
                  </a:moveTo>
                  <a:lnTo>
                    <a:pt x="0" y="5080"/>
                  </a:lnTo>
                  <a:lnTo>
                    <a:pt x="0" y="11429"/>
                  </a:lnTo>
                  <a:lnTo>
                    <a:pt x="6350" y="11429"/>
                  </a:lnTo>
                  <a:lnTo>
                    <a:pt x="6350" y="5080"/>
                  </a:lnTo>
                  <a:close/>
                </a:path>
                <a:path w="6350" h="566420">
                  <a:moveTo>
                    <a:pt x="6350" y="11430"/>
                  </a:moveTo>
                  <a:lnTo>
                    <a:pt x="0" y="11430"/>
                  </a:lnTo>
                  <a:lnTo>
                    <a:pt x="0" y="17779"/>
                  </a:lnTo>
                  <a:lnTo>
                    <a:pt x="6350" y="17779"/>
                  </a:lnTo>
                  <a:lnTo>
                    <a:pt x="6350" y="11430"/>
                  </a:lnTo>
                  <a:close/>
                </a:path>
                <a:path w="6350" h="566420">
                  <a:moveTo>
                    <a:pt x="6350" y="17780"/>
                  </a:moveTo>
                  <a:lnTo>
                    <a:pt x="0" y="17780"/>
                  </a:lnTo>
                  <a:lnTo>
                    <a:pt x="0" y="24129"/>
                  </a:lnTo>
                  <a:lnTo>
                    <a:pt x="6350" y="24129"/>
                  </a:lnTo>
                  <a:lnTo>
                    <a:pt x="6350" y="17780"/>
                  </a:lnTo>
                  <a:close/>
                </a:path>
                <a:path w="6350" h="566420">
                  <a:moveTo>
                    <a:pt x="6350" y="24130"/>
                  </a:moveTo>
                  <a:lnTo>
                    <a:pt x="0" y="24130"/>
                  </a:lnTo>
                  <a:lnTo>
                    <a:pt x="0" y="30479"/>
                  </a:lnTo>
                  <a:lnTo>
                    <a:pt x="6350" y="30479"/>
                  </a:lnTo>
                  <a:lnTo>
                    <a:pt x="6350" y="24130"/>
                  </a:lnTo>
                  <a:close/>
                </a:path>
                <a:path w="6350" h="566420">
                  <a:moveTo>
                    <a:pt x="6350" y="30480"/>
                  </a:moveTo>
                  <a:lnTo>
                    <a:pt x="0" y="30480"/>
                  </a:lnTo>
                  <a:lnTo>
                    <a:pt x="0" y="36829"/>
                  </a:lnTo>
                  <a:lnTo>
                    <a:pt x="6350" y="36829"/>
                  </a:lnTo>
                  <a:lnTo>
                    <a:pt x="6350" y="30480"/>
                  </a:lnTo>
                  <a:close/>
                </a:path>
                <a:path w="6350" h="566420">
                  <a:moveTo>
                    <a:pt x="6350" y="36830"/>
                  </a:moveTo>
                  <a:lnTo>
                    <a:pt x="0" y="36830"/>
                  </a:lnTo>
                  <a:lnTo>
                    <a:pt x="0" y="43179"/>
                  </a:lnTo>
                  <a:lnTo>
                    <a:pt x="6350" y="43179"/>
                  </a:lnTo>
                  <a:lnTo>
                    <a:pt x="6350" y="36830"/>
                  </a:lnTo>
                  <a:close/>
                </a:path>
                <a:path w="6350" h="566420">
                  <a:moveTo>
                    <a:pt x="6350" y="43180"/>
                  </a:moveTo>
                  <a:lnTo>
                    <a:pt x="0" y="43180"/>
                  </a:lnTo>
                  <a:lnTo>
                    <a:pt x="0" y="49529"/>
                  </a:lnTo>
                  <a:lnTo>
                    <a:pt x="6350" y="49529"/>
                  </a:lnTo>
                  <a:lnTo>
                    <a:pt x="6350" y="43180"/>
                  </a:lnTo>
                  <a:close/>
                </a:path>
                <a:path w="6350" h="566420">
                  <a:moveTo>
                    <a:pt x="6350" y="49530"/>
                  </a:moveTo>
                  <a:lnTo>
                    <a:pt x="0" y="49530"/>
                  </a:lnTo>
                  <a:lnTo>
                    <a:pt x="0" y="55879"/>
                  </a:lnTo>
                  <a:lnTo>
                    <a:pt x="6350" y="55879"/>
                  </a:lnTo>
                  <a:lnTo>
                    <a:pt x="6350" y="49530"/>
                  </a:lnTo>
                  <a:close/>
                </a:path>
                <a:path w="6350" h="566420">
                  <a:moveTo>
                    <a:pt x="6350" y="55880"/>
                  </a:moveTo>
                  <a:lnTo>
                    <a:pt x="0" y="55880"/>
                  </a:lnTo>
                  <a:lnTo>
                    <a:pt x="0" y="62229"/>
                  </a:lnTo>
                  <a:lnTo>
                    <a:pt x="6350" y="62229"/>
                  </a:lnTo>
                  <a:lnTo>
                    <a:pt x="6350" y="55880"/>
                  </a:lnTo>
                  <a:close/>
                </a:path>
                <a:path w="6350" h="566420">
                  <a:moveTo>
                    <a:pt x="6350" y="62230"/>
                  </a:moveTo>
                  <a:lnTo>
                    <a:pt x="0" y="62230"/>
                  </a:lnTo>
                  <a:lnTo>
                    <a:pt x="0" y="68579"/>
                  </a:lnTo>
                  <a:lnTo>
                    <a:pt x="6350" y="68579"/>
                  </a:lnTo>
                  <a:lnTo>
                    <a:pt x="6350" y="62230"/>
                  </a:lnTo>
                  <a:close/>
                </a:path>
                <a:path w="6350" h="566420">
                  <a:moveTo>
                    <a:pt x="6350" y="68580"/>
                  </a:moveTo>
                  <a:lnTo>
                    <a:pt x="0" y="68580"/>
                  </a:lnTo>
                  <a:lnTo>
                    <a:pt x="0" y="74929"/>
                  </a:lnTo>
                  <a:lnTo>
                    <a:pt x="6350" y="74929"/>
                  </a:lnTo>
                  <a:lnTo>
                    <a:pt x="6350" y="68580"/>
                  </a:lnTo>
                  <a:close/>
                </a:path>
                <a:path w="6350" h="566420">
                  <a:moveTo>
                    <a:pt x="6350" y="74930"/>
                  </a:moveTo>
                  <a:lnTo>
                    <a:pt x="0" y="74930"/>
                  </a:lnTo>
                  <a:lnTo>
                    <a:pt x="0" y="81279"/>
                  </a:lnTo>
                  <a:lnTo>
                    <a:pt x="6350" y="81279"/>
                  </a:lnTo>
                  <a:lnTo>
                    <a:pt x="6350" y="74930"/>
                  </a:lnTo>
                  <a:close/>
                </a:path>
                <a:path w="6350" h="566420">
                  <a:moveTo>
                    <a:pt x="6350" y="81280"/>
                  </a:moveTo>
                  <a:lnTo>
                    <a:pt x="0" y="81280"/>
                  </a:lnTo>
                  <a:lnTo>
                    <a:pt x="0" y="87629"/>
                  </a:lnTo>
                  <a:lnTo>
                    <a:pt x="6350" y="87629"/>
                  </a:lnTo>
                  <a:lnTo>
                    <a:pt x="6350" y="81280"/>
                  </a:lnTo>
                  <a:close/>
                </a:path>
                <a:path w="6350" h="566420">
                  <a:moveTo>
                    <a:pt x="6350" y="87630"/>
                  </a:moveTo>
                  <a:lnTo>
                    <a:pt x="0" y="87630"/>
                  </a:lnTo>
                  <a:lnTo>
                    <a:pt x="0" y="93979"/>
                  </a:lnTo>
                  <a:lnTo>
                    <a:pt x="6350" y="93979"/>
                  </a:lnTo>
                  <a:lnTo>
                    <a:pt x="6350" y="87630"/>
                  </a:lnTo>
                  <a:close/>
                </a:path>
                <a:path w="6350" h="566420">
                  <a:moveTo>
                    <a:pt x="6350" y="93980"/>
                  </a:moveTo>
                  <a:lnTo>
                    <a:pt x="0" y="93980"/>
                  </a:lnTo>
                  <a:lnTo>
                    <a:pt x="0" y="100329"/>
                  </a:lnTo>
                  <a:lnTo>
                    <a:pt x="6350" y="100329"/>
                  </a:lnTo>
                  <a:lnTo>
                    <a:pt x="6350" y="93980"/>
                  </a:lnTo>
                  <a:close/>
                </a:path>
                <a:path w="6350" h="566420">
                  <a:moveTo>
                    <a:pt x="6350" y="100330"/>
                  </a:moveTo>
                  <a:lnTo>
                    <a:pt x="0" y="100330"/>
                  </a:lnTo>
                  <a:lnTo>
                    <a:pt x="0" y="106679"/>
                  </a:lnTo>
                  <a:lnTo>
                    <a:pt x="6350" y="106679"/>
                  </a:lnTo>
                  <a:lnTo>
                    <a:pt x="6350" y="100330"/>
                  </a:lnTo>
                  <a:close/>
                </a:path>
                <a:path w="6350" h="566420">
                  <a:moveTo>
                    <a:pt x="6350" y="106680"/>
                  </a:moveTo>
                  <a:lnTo>
                    <a:pt x="0" y="106680"/>
                  </a:lnTo>
                  <a:lnTo>
                    <a:pt x="0" y="113029"/>
                  </a:lnTo>
                  <a:lnTo>
                    <a:pt x="6350" y="113029"/>
                  </a:lnTo>
                  <a:lnTo>
                    <a:pt x="6350" y="106680"/>
                  </a:lnTo>
                  <a:close/>
                </a:path>
                <a:path w="6350" h="566420">
                  <a:moveTo>
                    <a:pt x="6350" y="113030"/>
                  </a:moveTo>
                  <a:lnTo>
                    <a:pt x="0" y="113030"/>
                  </a:lnTo>
                  <a:lnTo>
                    <a:pt x="0" y="119379"/>
                  </a:lnTo>
                  <a:lnTo>
                    <a:pt x="6350" y="119379"/>
                  </a:lnTo>
                  <a:lnTo>
                    <a:pt x="6350" y="113030"/>
                  </a:lnTo>
                  <a:close/>
                </a:path>
                <a:path w="6350" h="566420">
                  <a:moveTo>
                    <a:pt x="6350" y="119380"/>
                  </a:moveTo>
                  <a:lnTo>
                    <a:pt x="0" y="119380"/>
                  </a:lnTo>
                  <a:lnTo>
                    <a:pt x="0" y="125729"/>
                  </a:lnTo>
                  <a:lnTo>
                    <a:pt x="6350" y="125729"/>
                  </a:lnTo>
                  <a:lnTo>
                    <a:pt x="6350" y="119380"/>
                  </a:lnTo>
                  <a:close/>
                </a:path>
                <a:path w="6350" h="566420">
                  <a:moveTo>
                    <a:pt x="6350" y="125730"/>
                  </a:moveTo>
                  <a:lnTo>
                    <a:pt x="0" y="125730"/>
                  </a:lnTo>
                  <a:lnTo>
                    <a:pt x="0" y="132079"/>
                  </a:lnTo>
                  <a:lnTo>
                    <a:pt x="6350" y="132079"/>
                  </a:lnTo>
                  <a:lnTo>
                    <a:pt x="6350" y="125730"/>
                  </a:lnTo>
                  <a:close/>
                </a:path>
                <a:path w="6350" h="566420">
                  <a:moveTo>
                    <a:pt x="6350" y="132080"/>
                  </a:moveTo>
                  <a:lnTo>
                    <a:pt x="0" y="132080"/>
                  </a:lnTo>
                  <a:lnTo>
                    <a:pt x="0" y="138429"/>
                  </a:lnTo>
                  <a:lnTo>
                    <a:pt x="6350" y="138429"/>
                  </a:lnTo>
                  <a:lnTo>
                    <a:pt x="6350" y="132080"/>
                  </a:lnTo>
                  <a:close/>
                </a:path>
                <a:path w="6350" h="566420">
                  <a:moveTo>
                    <a:pt x="6350" y="138430"/>
                  </a:moveTo>
                  <a:lnTo>
                    <a:pt x="0" y="138430"/>
                  </a:lnTo>
                  <a:lnTo>
                    <a:pt x="0" y="144779"/>
                  </a:lnTo>
                  <a:lnTo>
                    <a:pt x="6350" y="144779"/>
                  </a:lnTo>
                  <a:lnTo>
                    <a:pt x="6350" y="138430"/>
                  </a:lnTo>
                  <a:close/>
                </a:path>
                <a:path w="6350" h="566420">
                  <a:moveTo>
                    <a:pt x="6350" y="144780"/>
                  </a:moveTo>
                  <a:lnTo>
                    <a:pt x="0" y="144780"/>
                  </a:lnTo>
                  <a:lnTo>
                    <a:pt x="0" y="149859"/>
                  </a:lnTo>
                  <a:lnTo>
                    <a:pt x="6350" y="149859"/>
                  </a:lnTo>
                  <a:lnTo>
                    <a:pt x="6350" y="144780"/>
                  </a:lnTo>
                  <a:close/>
                </a:path>
                <a:path w="6350" h="566420">
                  <a:moveTo>
                    <a:pt x="6350" y="149860"/>
                  </a:moveTo>
                  <a:lnTo>
                    <a:pt x="0" y="149860"/>
                  </a:lnTo>
                  <a:lnTo>
                    <a:pt x="0" y="156209"/>
                  </a:lnTo>
                  <a:lnTo>
                    <a:pt x="6350" y="156209"/>
                  </a:lnTo>
                  <a:lnTo>
                    <a:pt x="6350" y="149860"/>
                  </a:lnTo>
                  <a:close/>
                </a:path>
                <a:path w="6350" h="566420">
                  <a:moveTo>
                    <a:pt x="6350" y="156210"/>
                  </a:moveTo>
                  <a:lnTo>
                    <a:pt x="0" y="156210"/>
                  </a:lnTo>
                  <a:lnTo>
                    <a:pt x="0" y="163829"/>
                  </a:lnTo>
                  <a:lnTo>
                    <a:pt x="6350" y="163829"/>
                  </a:lnTo>
                  <a:lnTo>
                    <a:pt x="6350" y="156210"/>
                  </a:lnTo>
                  <a:close/>
                </a:path>
                <a:path w="6350" h="566420">
                  <a:moveTo>
                    <a:pt x="6350" y="163830"/>
                  </a:moveTo>
                  <a:lnTo>
                    <a:pt x="0" y="163830"/>
                  </a:lnTo>
                  <a:lnTo>
                    <a:pt x="0" y="170179"/>
                  </a:lnTo>
                  <a:lnTo>
                    <a:pt x="6350" y="170179"/>
                  </a:lnTo>
                  <a:lnTo>
                    <a:pt x="6350" y="163830"/>
                  </a:lnTo>
                  <a:close/>
                </a:path>
                <a:path w="6350" h="566420">
                  <a:moveTo>
                    <a:pt x="6350" y="170180"/>
                  </a:moveTo>
                  <a:lnTo>
                    <a:pt x="0" y="170180"/>
                  </a:lnTo>
                  <a:lnTo>
                    <a:pt x="0" y="176529"/>
                  </a:lnTo>
                  <a:lnTo>
                    <a:pt x="6350" y="176529"/>
                  </a:lnTo>
                  <a:lnTo>
                    <a:pt x="6350" y="170180"/>
                  </a:lnTo>
                  <a:close/>
                </a:path>
                <a:path w="6350" h="566420">
                  <a:moveTo>
                    <a:pt x="6350" y="176530"/>
                  </a:moveTo>
                  <a:lnTo>
                    <a:pt x="0" y="176530"/>
                  </a:lnTo>
                  <a:lnTo>
                    <a:pt x="0" y="182879"/>
                  </a:lnTo>
                  <a:lnTo>
                    <a:pt x="6350" y="182879"/>
                  </a:lnTo>
                  <a:lnTo>
                    <a:pt x="6350" y="176530"/>
                  </a:lnTo>
                  <a:close/>
                </a:path>
                <a:path w="6350" h="566420">
                  <a:moveTo>
                    <a:pt x="6350" y="182880"/>
                  </a:moveTo>
                  <a:lnTo>
                    <a:pt x="0" y="182880"/>
                  </a:lnTo>
                  <a:lnTo>
                    <a:pt x="0" y="189229"/>
                  </a:lnTo>
                  <a:lnTo>
                    <a:pt x="6350" y="189229"/>
                  </a:lnTo>
                  <a:lnTo>
                    <a:pt x="6350" y="182880"/>
                  </a:lnTo>
                  <a:close/>
                </a:path>
                <a:path w="6350" h="566420">
                  <a:moveTo>
                    <a:pt x="6350" y="189230"/>
                  </a:moveTo>
                  <a:lnTo>
                    <a:pt x="0" y="189230"/>
                  </a:lnTo>
                  <a:lnTo>
                    <a:pt x="0" y="195579"/>
                  </a:lnTo>
                  <a:lnTo>
                    <a:pt x="6350" y="195579"/>
                  </a:lnTo>
                  <a:lnTo>
                    <a:pt x="6350" y="189230"/>
                  </a:lnTo>
                  <a:close/>
                </a:path>
                <a:path w="6350" h="566420">
                  <a:moveTo>
                    <a:pt x="6350" y="195580"/>
                  </a:moveTo>
                  <a:lnTo>
                    <a:pt x="0" y="195580"/>
                  </a:lnTo>
                  <a:lnTo>
                    <a:pt x="0" y="200659"/>
                  </a:lnTo>
                  <a:lnTo>
                    <a:pt x="6350" y="200659"/>
                  </a:lnTo>
                  <a:lnTo>
                    <a:pt x="6350" y="195580"/>
                  </a:lnTo>
                  <a:close/>
                </a:path>
                <a:path w="6350" h="566420">
                  <a:moveTo>
                    <a:pt x="6350" y="200660"/>
                  </a:moveTo>
                  <a:lnTo>
                    <a:pt x="0" y="200660"/>
                  </a:lnTo>
                  <a:lnTo>
                    <a:pt x="0" y="207009"/>
                  </a:lnTo>
                  <a:lnTo>
                    <a:pt x="6350" y="207009"/>
                  </a:lnTo>
                  <a:lnTo>
                    <a:pt x="6350" y="200660"/>
                  </a:lnTo>
                  <a:close/>
                </a:path>
                <a:path w="6350" h="566420">
                  <a:moveTo>
                    <a:pt x="6350" y="207010"/>
                  </a:moveTo>
                  <a:lnTo>
                    <a:pt x="0" y="207010"/>
                  </a:lnTo>
                  <a:lnTo>
                    <a:pt x="0" y="214629"/>
                  </a:lnTo>
                  <a:lnTo>
                    <a:pt x="6350" y="214629"/>
                  </a:lnTo>
                  <a:lnTo>
                    <a:pt x="6350" y="207010"/>
                  </a:lnTo>
                  <a:close/>
                </a:path>
                <a:path w="6350" h="566420">
                  <a:moveTo>
                    <a:pt x="6350" y="214630"/>
                  </a:moveTo>
                  <a:lnTo>
                    <a:pt x="0" y="214630"/>
                  </a:lnTo>
                  <a:lnTo>
                    <a:pt x="0" y="227329"/>
                  </a:lnTo>
                  <a:lnTo>
                    <a:pt x="6350" y="227329"/>
                  </a:lnTo>
                  <a:lnTo>
                    <a:pt x="6350" y="214630"/>
                  </a:lnTo>
                  <a:close/>
                </a:path>
                <a:path w="6350" h="566420">
                  <a:moveTo>
                    <a:pt x="6350" y="227330"/>
                  </a:moveTo>
                  <a:lnTo>
                    <a:pt x="0" y="227330"/>
                  </a:lnTo>
                  <a:lnTo>
                    <a:pt x="0" y="271779"/>
                  </a:lnTo>
                  <a:lnTo>
                    <a:pt x="6350" y="271779"/>
                  </a:lnTo>
                  <a:lnTo>
                    <a:pt x="6350" y="227330"/>
                  </a:lnTo>
                  <a:close/>
                </a:path>
                <a:path w="6350" h="566420">
                  <a:moveTo>
                    <a:pt x="6350" y="271780"/>
                  </a:moveTo>
                  <a:lnTo>
                    <a:pt x="0" y="271780"/>
                  </a:lnTo>
                  <a:lnTo>
                    <a:pt x="0" y="398779"/>
                  </a:lnTo>
                  <a:lnTo>
                    <a:pt x="6350" y="398779"/>
                  </a:lnTo>
                  <a:lnTo>
                    <a:pt x="6350" y="271780"/>
                  </a:lnTo>
                  <a:close/>
                </a:path>
                <a:path w="6350" h="566420">
                  <a:moveTo>
                    <a:pt x="6350" y="398780"/>
                  </a:moveTo>
                  <a:lnTo>
                    <a:pt x="0" y="398780"/>
                  </a:lnTo>
                  <a:lnTo>
                    <a:pt x="0" y="403859"/>
                  </a:lnTo>
                  <a:lnTo>
                    <a:pt x="6350" y="403859"/>
                  </a:lnTo>
                  <a:lnTo>
                    <a:pt x="6350" y="398780"/>
                  </a:lnTo>
                  <a:close/>
                </a:path>
                <a:path w="6350" h="566420">
                  <a:moveTo>
                    <a:pt x="6350" y="403860"/>
                  </a:moveTo>
                  <a:lnTo>
                    <a:pt x="0" y="403860"/>
                  </a:lnTo>
                  <a:lnTo>
                    <a:pt x="0" y="411479"/>
                  </a:lnTo>
                  <a:lnTo>
                    <a:pt x="6350" y="411479"/>
                  </a:lnTo>
                  <a:lnTo>
                    <a:pt x="6350" y="403860"/>
                  </a:lnTo>
                  <a:close/>
                </a:path>
                <a:path w="6350" h="566420">
                  <a:moveTo>
                    <a:pt x="6350" y="411480"/>
                  </a:moveTo>
                  <a:lnTo>
                    <a:pt x="0" y="411480"/>
                  </a:lnTo>
                  <a:lnTo>
                    <a:pt x="0" y="417829"/>
                  </a:lnTo>
                  <a:lnTo>
                    <a:pt x="6350" y="417829"/>
                  </a:lnTo>
                  <a:lnTo>
                    <a:pt x="6350" y="411480"/>
                  </a:lnTo>
                  <a:close/>
                </a:path>
                <a:path w="6350" h="566420">
                  <a:moveTo>
                    <a:pt x="6350" y="417830"/>
                  </a:moveTo>
                  <a:lnTo>
                    <a:pt x="0" y="417830"/>
                  </a:lnTo>
                  <a:lnTo>
                    <a:pt x="0" y="424179"/>
                  </a:lnTo>
                  <a:lnTo>
                    <a:pt x="6350" y="424179"/>
                  </a:lnTo>
                  <a:lnTo>
                    <a:pt x="6350" y="417830"/>
                  </a:lnTo>
                  <a:close/>
                </a:path>
                <a:path w="6350" h="566420">
                  <a:moveTo>
                    <a:pt x="6350" y="424180"/>
                  </a:moveTo>
                  <a:lnTo>
                    <a:pt x="0" y="424180"/>
                  </a:lnTo>
                  <a:lnTo>
                    <a:pt x="0" y="430529"/>
                  </a:lnTo>
                  <a:lnTo>
                    <a:pt x="6350" y="430529"/>
                  </a:lnTo>
                  <a:lnTo>
                    <a:pt x="6350" y="424180"/>
                  </a:lnTo>
                  <a:close/>
                </a:path>
                <a:path w="6350" h="566420">
                  <a:moveTo>
                    <a:pt x="6350" y="430530"/>
                  </a:moveTo>
                  <a:lnTo>
                    <a:pt x="0" y="430530"/>
                  </a:lnTo>
                  <a:lnTo>
                    <a:pt x="0" y="436879"/>
                  </a:lnTo>
                  <a:lnTo>
                    <a:pt x="6350" y="436879"/>
                  </a:lnTo>
                  <a:lnTo>
                    <a:pt x="6350" y="430530"/>
                  </a:lnTo>
                  <a:close/>
                </a:path>
                <a:path w="6350" h="566420">
                  <a:moveTo>
                    <a:pt x="6350" y="436880"/>
                  </a:moveTo>
                  <a:lnTo>
                    <a:pt x="0" y="436880"/>
                  </a:lnTo>
                  <a:lnTo>
                    <a:pt x="0" y="443229"/>
                  </a:lnTo>
                  <a:lnTo>
                    <a:pt x="6350" y="443229"/>
                  </a:lnTo>
                  <a:lnTo>
                    <a:pt x="6350" y="436880"/>
                  </a:lnTo>
                  <a:close/>
                </a:path>
                <a:path w="6350" h="566420">
                  <a:moveTo>
                    <a:pt x="6350" y="443230"/>
                  </a:moveTo>
                  <a:lnTo>
                    <a:pt x="0" y="443230"/>
                  </a:lnTo>
                  <a:lnTo>
                    <a:pt x="0" y="449579"/>
                  </a:lnTo>
                  <a:lnTo>
                    <a:pt x="6350" y="449579"/>
                  </a:lnTo>
                  <a:lnTo>
                    <a:pt x="6350" y="443230"/>
                  </a:lnTo>
                  <a:close/>
                </a:path>
                <a:path w="6350" h="566420">
                  <a:moveTo>
                    <a:pt x="6350" y="449580"/>
                  </a:moveTo>
                  <a:lnTo>
                    <a:pt x="0" y="449580"/>
                  </a:lnTo>
                  <a:lnTo>
                    <a:pt x="0" y="455929"/>
                  </a:lnTo>
                  <a:lnTo>
                    <a:pt x="6350" y="455929"/>
                  </a:lnTo>
                  <a:lnTo>
                    <a:pt x="6350" y="449580"/>
                  </a:lnTo>
                  <a:close/>
                </a:path>
                <a:path w="6350" h="566420">
                  <a:moveTo>
                    <a:pt x="6350" y="455930"/>
                  </a:moveTo>
                  <a:lnTo>
                    <a:pt x="0" y="455930"/>
                  </a:lnTo>
                  <a:lnTo>
                    <a:pt x="0" y="462279"/>
                  </a:lnTo>
                  <a:lnTo>
                    <a:pt x="6350" y="462279"/>
                  </a:lnTo>
                  <a:lnTo>
                    <a:pt x="6350" y="455930"/>
                  </a:lnTo>
                  <a:close/>
                </a:path>
                <a:path w="6350" h="566420">
                  <a:moveTo>
                    <a:pt x="6350" y="462280"/>
                  </a:moveTo>
                  <a:lnTo>
                    <a:pt x="0" y="462280"/>
                  </a:lnTo>
                  <a:lnTo>
                    <a:pt x="0" y="468629"/>
                  </a:lnTo>
                  <a:lnTo>
                    <a:pt x="6350" y="468629"/>
                  </a:lnTo>
                  <a:lnTo>
                    <a:pt x="6350" y="462280"/>
                  </a:lnTo>
                  <a:close/>
                </a:path>
                <a:path w="6350" h="566420">
                  <a:moveTo>
                    <a:pt x="6350" y="468630"/>
                  </a:moveTo>
                  <a:lnTo>
                    <a:pt x="0" y="468630"/>
                  </a:lnTo>
                  <a:lnTo>
                    <a:pt x="0" y="474979"/>
                  </a:lnTo>
                  <a:lnTo>
                    <a:pt x="6350" y="474979"/>
                  </a:lnTo>
                  <a:lnTo>
                    <a:pt x="6350" y="468630"/>
                  </a:lnTo>
                  <a:close/>
                </a:path>
                <a:path w="6350" h="566420">
                  <a:moveTo>
                    <a:pt x="6350" y="474980"/>
                  </a:moveTo>
                  <a:lnTo>
                    <a:pt x="0" y="474980"/>
                  </a:lnTo>
                  <a:lnTo>
                    <a:pt x="0" y="481329"/>
                  </a:lnTo>
                  <a:lnTo>
                    <a:pt x="6350" y="481329"/>
                  </a:lnTo>
                  <a:lnTo>
                    <a:pt x="6350" y="474980"/>
                  </a:lnTo>
                  <a:close/>
                </a:path>
                <a:path w="6350" h="566420">
                  <a:moveTo>
                    <a:pt x="6350" y="481330"/>
                  </a:moveTo>
                  <a:lnTo>
                    <a:pt x="0" y="481330"/>
                  </a:lnTo>
                  <a:lnTo>
                    <a:pt x="0" y="487679"/>
                  </a:lnTo>
                  <a:lnTo>
                    <a:pt x="6350" y="487679"/>
                  </a:lnTo>
                  <a:lnTo>
                    <a:pt x="6350" y="481330"/>
                  </a:lnTo>
                  <a:close/>
                </a:path>
                <a:path w="6350" h="566420">
                  <a:moveTo>
                    <a:pt x="6350" y="487680"/>
                  </a:moveTo>
                  <a:lnTo>
                    <a:pt x="0" y="487680"/>
                  </a:lnTo>
                  <a:lnTo>
                    <a:pt x="0" y="494029"/>
                  </a:lnTo>
                  <a:lnTo>
                    <a:pt x="6350" y="494029"/>
                  </a:lnTo>
                  <a:lnTo>
                    <a:pt x="6350" y="487680"/>
                  </a:lnTo>
                  <a:close/>
                </a:path>
                <a:path w="6350" h="566420">
                  <a:moveTo>
                    <a:pt x="6350" y="494030"/>
                  </a:moveTo>
                  <a:lnTo>
                    <a:pt x="0" y="494030"/>
                  </a:lnTo>
                  <a:lnTo>
                    <a:pt x="0" y="500379"/>
                  </a:lnTo>
                  <a:lnTo>
                    <a:pt x="6350" y="500379"/>
                  </a:lnTo>
                  <a:lnTo>
                    <a:pt x="6350" y="494030"/>
                  </a:lnTo>
                  <a:close/>
                </a:path>
                <a:path w="6350" h="566420">
                  <a:moveTo>
                    <a:pt x="6350" y="500380"/>
                  </a:moveTo>
                  <a:lnTo>
                    <a:pt x="0" y="500380"/>
                  </a:lnTo>
                  <a:lnTo>
                    <a:pt x="0" y="506729"/>
                  </a:lnTo>
                  <a:lnTo>
                    <a:pt x="6350" y="506729"/>
                  </a:lnTo>
                  <a:lnTo>
                    <a:pt x="6350" y="500380"/>
                  </a:lnTo>
                  <a:close/>
                </a:path>
                <a:path w="6350" h="566420">
                  <a:moveTo>
                    <a:pt x="6350" y="506730"/>
                  </a:moveTo>
                  <a:lnTo>
                    <a:pt x="0" y="506730"/>
                  </a:lnTo>
                  <a:lnTo>
                    <a:pt x="0" y="513079"/>
                  </a:lnTo>
                  <a:lnTo>
                    <a:pt x="6350" y="513079"/>
                  </a:lnTo>
                  <a:lnTo>
                    <a:pt x="6350" y="506730"/>
                  </a:lnTo>
                  <a:close/>
                </a:path>
                <a:path w="6350" h="566420">
                  <a:moveTo>
                    <a:pt x="6350" y="513080"/>
                  </a:moveTo>
                  <a:lnTo>
                    <a:pt x="0" y="513080"/>
                  </a:lnTo>
                  <a:lnTo>
                    <a:pt x="0" y="519429"/>
                  </a:lnTo>
                  <a:lnTo>
                    <a:pt x="6350" y="519429"/>
                  </a:lnTo>
                  <a:lnTo>
                    <a:pt x="6350" y="513080"/>
                  </a:lnTo>
                  <a:close/>
                </a:path>
                <a:path w="6350" h="566420">
                  <a:moveTo>
                    <a:pt x="6350" y="519430"/>
                  </a:moveTo>
                  <a:lnTo>
                    <a:pt x="0" y="519430"/>
                  </a:lnTo>
                  <a:lnTo>
                    <a:pt x="0" y="525779"/>
                  </a:lnTo>
                  <a:lnTo>
                    <a:pt x="6350" y="525779"/>
                  </a:lnTo>
                  <a:lnTo>
                    <a:pt x="6350" y="519430"/>
                  </a:lnTo>
                  <a:close/>
                </a:path>
                <a:path w="6350" h="566420">
                  <a:moveTo>
                    <a:pt x="6350" y="525780"/>
                  </a:moveTo>
                  <a:lnTo>
                    <a:pt x="0" y="525780"/>
                  </a:lnTo>
                  <a:lnTo>
                    <a:pt x="0" y="532129"/>
                  </a:lnTo>
                  <a:lnTo>
                    <a:pt x="6350" y="532129"/>
                  </a:lnTo>
                  <a:lnTo>
                    <a:pt x="6350" y="525780"/>
                  </a:lnTo>
                  <a:close/>
                </a:path>
                <a:path w="6350" h="566420">
                  <a:moveTo>
                    <a:pt x="6350" y="532130"/>
                  </a:moveTo>
                  <a:lnTo>
                    <a:pt x="0" y="532130"/>
                  </a:lnTo>
                  <a:lnTo>
                    <a:pt x="0" y="538479"/>
                  </a:lnTo>
                  <a:lnTo>
                    <a:pt x="6350" y="538479"/>
                  </a:lnTo>
                  <a:lnTo>
                    <a:pt x="6350" y="532130"/>
                  </a:lnTo>
                  <a:close/>
                </a:path>
                <a:path w="6350" h="566420">
                  <a:moveTo>
                    <a:pt x="6350" y="538480"/>
                  </a:moveTo>
                  <a:lnTo>
                    <a:pt x="0" y="538480"/>
                  </a:lnTo>
                  <a:lnTo>
                    <a:pt x="0" y="544829"/>
                  </a:lnTo>
                  <a:lnTo>
                    <a:pt x="6350" y="544829"/>
                  </a:lnTo>
                  <a:lnTo>
                    <a:pt x="6350" y="538480"/>
                  </a:lnTo>
                  <a:close/>
                </a:path>
                <a:path w="6350" h="566420">
                  <a:moveTo>
                    <a:pt x="6350" y="544830"/>
                  </a:moveTo>
                  <a:lnTo>
                    <a:pt x="0" y="544830"/>
                  </a:lnTo>
                  <a:lnTo>
                    <a:pt x="0" y="551179"/>
                  </a:lnTo>
                  <a:lnTo>
                    <a:pt x="6350" y="551179"/>
                  </a:lnTo>
                  <a:lnTo>
                    <a:pt x="6350" y="544830"/>
                  </a:lnTo>
                  <a:close/>
                </a:path>
                <a:path w="6350" h="566420">
                  <a:moveTo>
                    <a:pt x="6350" y="551180"/>
                  </a:moveTo>
                  <a:lnTo>
                    <a:pt x="0" y="551180"/>
                  </a:lnTo>
                  <a:lnTo>
                    <a:pt x="0" y="557529"/>
                  </a:lnTo>
                  <a:lnTo>
                    <a:pt x="6350" y="557529"/>
                  </a:lnTo>
                  <a:lnTo>
                    <a:pt x="6350" y="551180"/>
                  </a:lnTo>
                  <a:close/>
                </a:path>
                <a:path w="6350" h="566420">
                  <a:moveTo>
                    <a:pt x="6350" y="557530"/>
                  </a:moveTo>
                  <a:lnTo>
                    <a:pt x="0" y="557530"/>
                  </a:lnTo>
                  <a:lnTo>
                    <a:pt x="0" y="561339"/>
                  </a:lnTo>
                  <a:lnTo>
                    <a:pt x="1269" y="561339"/>
                  </a:lnTo>
                  <a:lnTo>
                    <a:pt x="1269" y="562609"/>
                  </a:lnTo>
                  <a:lnTo>
                    <a:pt x="2540" y="562609"/>
                  </a:lnTo>
                  <a:lnTo>
                    <a:pt x="2540" y="563879"/>
                  </a:lnTo>
                  <a:lnTo>
                    <a:pt x="6350" y="563879"/>
                  </a:lnTo>
                  <a:lnTo>
                    <a:pt x="6350" y="557530"/>
                  </a:lnTo>
                  <a:close/>
                </a:path>
                <a:path w="6350" h="566420">
                  <a:moveTo>
                    <a:pt x="6350" y="563880"/>
                  </a:moveTo>
                  <a:lnTo>
                    <a:pt x="3810" y="563880"/>
                  </a:lnTo>
                  <a:lnTo>
                    <a:pt x="3810" y="565150"/>
                  </a:lnTo>
                  <a:lnTo>
                    <a:pt x="5080" y="565150"/>
                  </a:lnTo>
                  <a:lnTo>
                    <a:pt x="5080" y="566419"/>
                  </a:lnTo>
                  <a:lnTo>
                    <a:pt x="6350" y="566419"/>
                  </a:lnTo>
                  <a:lnTo>
                    <a:pt x="6350" y="563880"/>
                  </a:lnTo>
                  <a:close/>
                </a:path>
              </a:pathLst>
            </a:custGeom>
            <a:solidFill>
              <a:srgbClr val="1800FB"/>
            </a:solidFill>
          </p:spPr>
          <p:txBody>
            <a:bodyPr bIns="0" lIns="0" rIns="0" rtlCol="0" tIns="0" wrap="square"/>
            <a:p/>
          </p:txBody>
        </p:sp>
        <p:sp>
          <p:nvSpPr>
            <p:cNvPr id="1049475" name="object 769"/>
            <p:cNvSpPr/>
            <p:nvPr/>
          </p:nvSpPr>
          <p:spPr>
            <a:xfrm>
              <a:off x="2927350" y="4542789"/>
              <a:ext cx="7620" cy="554990"/>
            </a:xfrm>
            <a:custGeom>
              <a:avLst/>
              <a:ahLst/>
              <a:rect l="l" t="t" r="r" b="b"/>
              <a:pathLst>
                <a:path w="7619" h="554989">
                  <a:moveTo>
                    <a:pt x="7619" y="0"/>
                  </a:moveTo>
                  <a:lnTo>
                    <a:pt x="6350" y="0"/>
                  </a:lnTo>
                  <a:lnTo>
                    <a:pt x="6350" y="1269"/>
                  </a:lnTo>
                  <a:lnTo>
                    <a:pt x="5080" y="1269"/>
                  </a:lnTo>
                  <a:lnTo>
                    <a:pt x="5080" y="2539"/>
                  </a:lnTo>
                  <a:lnTo>
                    <a:pt x="3810" y="2539"/>
                  </a:lnTo>
                  <a:lnTo>
                    <a:pt x="3810" y="3809"/>
                  </a:lnTo>
                  <a:lnTo>
                    <a:pt x="2539" y="3809"/>
                  </a:lnTo>
                  <a:lnTo>
                    <a:pt x="2539" y="5079"/>
                  </a:lnTo>
                  <a:lnTo>
                    <a:pt x="1269" y="5079"/>
                  </a:lnTo>
                  <a:lnTo>
                    <a:pt x="1269" y="6349"/>
                  </a:lnTo>
                  <a:lnTo>
                    <a:pt x="7619" y="6349"/>
                  </a:lnTo>
                  <a:lnTo>
                    <a:pt x="7619" y="0"/>
                  </a:lnTo>
                  <a:close/>
                </a:path>
                <a:path w="7619" h="554989">
                  <a:moveTo>
                    <a:pt x="7619" y="6349"/>
                  </a:moveTo>
                  <a:lnTo>
                    <a:pt x="0" y="6349"/>
                  </a:lnTo>
                  <a:lnTo>
                    <a:pt x="0" y="12699"/>
                  </a:lnTo>
                  <a:lnTo>
                    <a:pt x="7619" y="12699"/>
                  </a:lnTo>
                  <a:lnTo>
                    <a:pt x="7619" y="6349"/>
                  </a:lnTo>
                  <a:close/>
                </a:path>
                <a:path w="7619" h="554989">
                  <a:moveTo>
                    <a:pt x="7619" y="12699"/>
                  </a:moveTo>
                  <a:lnTo>
                    <a:pt x="0" y="12699"/>
                  </a:lnTo>
                  <a:lnTo>
                    <a:pt x="0" y="19049"/>
                  </a:lnTo>
                  <a:lnTo>
                    <a:pt x="7619" y="19049"/>
                  </a:lnTo>
                  <a:lnTo>
                    <a:pt x="7619" y="12699"/>
                  </a:lnTo>
                  <a:close/>
                </a:path>
                <a:path w="7619" h="554989">
                  <a:moveTo>
                    <a:pt x="7619" y="19049"/>
                  </a:moveTo>
                  <a:lnTo>
                    <a:pt x="0" y="19049"/>
                  </a:lnTo>
                  <a:lnTo>
                    <a:pt x="0" y="25399"/>
                  </a:lnTo>
                  <a:lnTo>
                    <a:pt x="7619" y="25399"/>
                  </a:lnTo>
                  <a:lnTo>
                    <a:pt x="7619" y="19049"/>
                  </a:lnTo>
                  <a:close/>
                </a:path>
                <a:path w="7619" h="554989">
                  <a:moveTo>
                    <a:pt x="7619" y="25399"/>
                  </a:moveTo>
                  <a:lnTo>
                    <a:pt x="0" y="25399"/>
                  </a:lnTo>
                  <a:lnTo>
                    <a:pt x="0" y="31749"/>
                  </a:lnTo>
                  <a:lnTo>
                    <a:pt x="7619" y="31749"/>
                  </a:lnTo>
                  <a:lnTo>
                    <a:pt x="7619" y="25399"/>
                  </a:lnTo>
                  <a:close/>
                </a:path>
                <a:path w="7619" h="554989">
                  <a:moveTo>
                    <a:pt x="7619" y="31749"/>
                  </a:moveTo>
                  <a:lnTo>
                    <a:pt x="0" y="31749"/>
                  </a:lnTo>
                  <a:lnTo>
                    <a:pt x="0" y="38099"/>
                  </a:lnTo>
                  <a:lnTo>
                    <a:pt x="7619" y="38099"/>
                  </a:lnTo>
                  <a:lnTo>
                    <a:pt x="7619" y="31749"/>
                  </a:lnTo>
                  <a:close/>
                </a:path>
                <a:path w="7619" h="554989">
                  <a:moveTo>
                    <a:pt x="7619" y="38099"/>
                  </a:moveTo>
                  <a:lnTo>
                    <a:pt x="0" y="38099"/>
                  </a:lnTo>
                  <a:lnTo>
                    <a:pt x="0" y="44449"/>
                  </a:lnTo>
                  <a:lnTo>
                    <a:pt x="7619" y="44449"/>
                  </a:lnTo>
                  <a:lnTo>
                    <a:pt x="7619" y="38099"/>
                  </a:lnTo>
                  <a:close/>
                </a:path>
                <a:path w="7619" h="554989">
                  <a:moveTo>
                    <a:pt x="7619" y="44449"/>
                  </a:moveTo>
                  <a:lnTo>
                    <a:pt x="0" y="44449"/>
                  </a:lnTo>
                  <a:lnTo>
                    <a:pt x="0" y="50799"/>
                  </a:lnTo>
                  <a:lnTo>
                    <a:pt x="7619" y="50799"/>
                  </a:lnTo>
                  <a:lnTo>
                    <a:pt x="7619" y="44449"/>
                  </a:lnTo>
                  <a:close/>
                </a:path>
                <a:path w="7619" h="554989">
                  <a:moveTo>
                    <a:pt x="7619" y="50799"/>
                  </a:moveTo>
                  <a:lnTo>
                    <a:pt x="0" y="50799"/>
                  </a:lnTo>
                  <a:lnTo>
                    <a:pt x="0" y="57149"/>
                  </a:lnTo>
                  <a:lnTo>
                    <a:pt x="7619" y="57149"/>
                  </a:lnTo>
                  <a:lnTo>
                    <a:pt x="7619" y="50799"/>
                  </a:lnTo>
                  <a:close/>
                </a:path>
                <a:path w="7619" h="554989">
                  <a:moveTo>
                    <a:pt x="7619" y="57149"/>
                  </a:moveTo>
                  <a:lnTo>
                    <a:pt x="0" y="57149"/>
                  </a:lnTo>
                  <a:lnTo>
                    <a:pt x="0" y="63499"/>
                  </a:lnTo>
                  <a:lnTo>
                    <a:pt x="7619" y="63499"/>
                  </a:lnTo>
                  <a:lnTo>
                    <a:pt x="7619" y="57149"/>
                  </a:lnTo>
                  <a:close/>
                </a:path>
                <a:path w="7619" h="554989">
                  <a:moveTo>
                    <a:pt x="7619" y="63499"/>
                  </a:moveTo>
                  <a:lnTo>
                    <a:pt x="0" y="63499"/>
                  </a:lnTo>
                  <a:lnTo>
                    <a:pt x="0" y="69849"/>
                  </a:lnTo>
                  <a:lnTo>
                    <a:pt x="7619" y="69849"/>
                  </a:lnTo>
                  <a:lnTo>
                    <a:pt x="7619" y="63499"/>
                  </a:lnTo>
                  <a:close/>
                </a:path>
                <a:path w="7619" h="554989">
                  <a:moveTo>
                    <a:pt x="7619" y="69849"/>
                  </a:moveTo>
                  <a:lnTo>
                    <a:pt x="0" y="69849"/>
                  </a:lnTo>
                  <a:lnTo>
                    <a:pt x="0" y="76199"/>
                  </a:lnTo>
                  <a:lnTo>
                    <a:pt x="7619" y="76199"/>
                  </a:lnTo>
                  <a:lnTo>
                    <a:pt x="7619" y="69849"/>
                  </a:lnTo>
                  <a:close/>
                </a:path>
                <a:path w="7619" h="554989">
                  <a:moveTo>
                    <a:pt x="7619" y="76199"/>
                  </a:moveTo>
                  <a:lnTo>
                    <a:pt x="0" y="76199"/>
                  </a:lnTo>
                  <a:lnTo>
                    <a:pt x="0" y="82549"/>
                  </a:lnTo>
                  <a:lnTo>
                    <a:pt x="7619" y="82549"/>
                  </a:lnTo>
                  <a:lnTo>
                    <a:pt x="7619" y="76199"/>
                  </a:lnTo>
                  <a:close/>
                </a:path>
                <a:path w="7619" h="554989">
                  <a:moveTo>
                    <a:pt x="7619" y="82549"/>
                  </a:moveTo>
                  <a:lnTo>
                    <a:pt x="0" y="82549"/>
                  </a:lnTo>
                  <a:lnTo>
                    <a:pt x="0" y="88899"/>
                  </a:lnTo>
                  <a:lnTo>
                    <a:pt x="7619" y="88899"/>
                  </a:lnTo>
                  <a:lnTo>
                    <a:pt x="7619" y="82549"/>
                  </a:lnTo>
                  <a:close/>
                </a:path>
                <a:path w="7619" h="554989">
                  <a:moveTo>
                    <a:pt x="7619" y="88899"/>
                  </a:moveTo>
                  <a:lnTo>
                    <a:pt x="0" y="88899"/>
                  </a:lnTo>
                  <a:lnTo>
                    <a:pt x="0" y="95249"/>
                  </a:lnTo>
                  <a:lnTo>
                    <a:pt x="7619" y="95249"/>
                  </a:lnTo>
                  <a:lnTo>
                    <a:pt x="7619" y="88899"/>
                  </a:lnTo>
                  <a:close/>
                </a:path>
                <a:path w="7619" h="554989">
                  <a:moveTo>
                    <a:pt x="7619" y="95249"/>
                  </a:moveTo>
                  <a:lnTo>
                    <a:pt x="0" y="95249"/>
                  </a:lnTo>
                  <a:lnTo>
                    <a:pt x="0" y="101599"/>
                  </a:lnTo>
                  <a:lnTo>
                    <a:pt x="7619" y="101599"/>
                  </a:lnTo>
                  <a:lnTo>
                    <a:pt x="7619" y="95249"/>
                  </a:lnTo>
                  <a:close/>
                </a:path>
                <a:path w="7619" h="554989">
                  <a:moveTo>
                    <a:pt x="7619" y="101599"/>
                  </a:moveTo>
                  <a:lnTo>
                    <a:pt x="0" y="101599"/>
                  </a:lnTo>
                  <a:lnTo>
                    <a:pt x="0" y="107949"/>
                  </a:lnTo>
                  <a:lnTo>
                    <a:pt x="7619" y="107949"/>
                  </a:lnTo>
                  <a:lnTo>
                    <a:pt x="7619" y="101599"/>
                  </a:lnTo>
                  <a:close/>
                </a:path>
                <a:path w="7619" h="554989">
                  <a:moveTo>
                    <a:pt x="7619" y="107949"/>
                  </a:moveTo>
                  <a:lnTo>
                    <a:pt x="0" y="107949"/>
                  </a:lnTo>
                  <a:lnTo>
                    <a:pt x="0" y="114299"/>
                  </a:lnTo>
                  <a:lnTo>
                    <a:pt x="7619" y="114299"/>
                  </a:lnTo>
                  <a:lnTo>
                    <a:pt x="7619" y="107949"/>
                  </a:lnTo>
                  <a:close/>
                </a:path>
                <a:path w="7619" h="554989">
                  <a:moveTo>
                    <a:pt x="7619" y="114299"/>
                  </a:moveTo>
                  <a:lnTo>
                    <a:pt x="0" y="114299"/>
                  </a:lnTo>
                  <a:lnTo>
                    <a:pt x="0" y="120649"/>
                  </a:lnTo>
                  <a:lnTo>
                    <a:pt x="7619" y="120649"/>
                  </a:lnTo>
                  <a:lnTo>
                    <a:pt x="7619" y="114299"/>
                  </a:lnTo>
                  <a:close/>
                </a:path>
                <a:path w="7619" h="554989">
                  <a:moveTo>
                    <a:pt x="7619" y="120649"/>
                  </a:moveTo>
                  <a:lnTo>
                    <a:pt x="0" y="120649"/>
                  </a:lnTo>
                  <a:lnTo>
                    <a:pt x="0" y="126999"/>
                  </a:lnTo>
                  <a:lnTo>
                    <a:pt x="7619" y="126999"/>
                  </a:lnTo>
                  <a:lnTo>
                    <a:pt x="7619" y="120649"/>
                  </a:lnTo>
                  <a:close/>
                </a:path>
                <a:path w="7619" h="554989">
                  <a:moveTo>
                    <a:pt x="7619" y="126999"/>
                  </a:moveTo>
                  <a:lnTo>
                    <a:pt x="0" y="126999"/>
                  </a:lnTo>
                  <a:lnTo>
                    <a:pt x="0" y="133349"/>
                  </a:lnTo>
                  <a:lnTo>
                    <a:pt x="7619" y="133349"/>
                  </a:lnTo>
                  <a:lnTo>
                    <a:pt x="7619" y="126999"/>
                  </a:lnTo>
                  <a:close/>
                </a:path>
                <a:path w="7619" h="554989">
                  <a:moveTo>
                    <a:pt x="7619" y="133349"/>
                  </a:moveTo>
                  <a:lnTo>
                    <a:pt x="0" y="133349"/>
                  </a:lnTo>
                  <a:lnTo>
                    <a:pt x="0" y="139699"/>
                  </a:lnTo>
                  <a:lnTo>
                    <a:pt x="7619" y="139699"/>
                  </a:lnTo>
                  <a:lnTo>
                    <a:pt x="7619" y="133349"/>
                  </a:lnTo>
                  <a:close/>
                </a:path>
                <a:path w="7619" h="554989">
                  <a:moveTo>
                    <a:pt x="7619" y="139699"/>
                  </a:moveTo>
                  <a:lnTo>
                    <a:pt x="0" y="139699"/>
                  </a:lnTo>
                  <a:lnTo>
                    <a:pt x="0" y="144779"/>
                  </a:lnTo>
                  <a:lnTo>
                    <a:pt x="7619" y="144779"/>
                  </a:lnTo>
                  <a:lnTo>
                    <a:pt x="7619" y="139699"/>
                  </a:lnTo>
                  <a:close/>
                </a:path>
                <a:path w="7619" h="554989">
                  <a:moveTo>
                    <a:pt x="7619" y="144779"/>
                  </a:moveTo>
                  <a:lnTo>
                    <a:pt x="0" y="144779"/>
                  </a:lnTo>
                  <a:lnTo>
                    <a:pt x="0" y="151129"/>
                  </a:lnTo>
                  <a:lnTo>
                    <a:pt x="7619" y="151129"/>
                  </a:lnTo>
                  <a:lnTo>
                    <a:pt x="7619" y="144779"/>
                  </a:lnTo>
                  <a:close/>
                </a:path>
                <a:path w="7619" h="554989">
                  <a:moveTo>
                    <a:pt x="7619" y="151129"/>
                  </a:moveTo>
                  <a:lnTo>
                    <a:pt x="0" y="151129"/>
                  </a:lnTo>
                  <a:lnTo>
                    <a:pt x="0" y="158749"/>
                  </a:lnTo>
                  <a:lnTo>
                    <a:pt x="7619" y="158749"/>
                  </a:lnTo>
                  <a:lnTo>
                    <a:pt x="7619" y="151129"/>
                  </a:lnTo>
                  <a:close/>
                </a:path>
                <a:path w="7619" h="554989">
                  <a:moveTo>
                    <a:pt x="7619" y="158749"/>
                  </a:moveTo>
                  <a:lnTo>
                    <a:pt x="0" y="158749"/>
                  </a:lnTo>
                  <a:lnTo>
                    <a:pt x="0" y="165099"/>
                  </a:lnTo>
                  <a:lnTo>
                    <a:pt x="7619" y="165099"/>
                  </a:lnTo>
                  <a:lnTo>
                    <a:pt x="7619" y="158749"/>
                  </a:lnTo>
                  <a:close/>
                </a:path>
                <a:path w="7619" h="554989">
                  <a:moveTo>
                    <a:pt x="7619" y="165099"/>
                  </a:moveTo>
                  <a:lnTo>
                    <a:pt x="0" y="165099"/>
                  </a:lnTo>
                  <a:lnTo>
                    <a:pt x="0" y="171449"/>
                  </a:lnTo>
                  <a:lnTo>
                    <a:pt x="7619" y="171449"/>
                  </a:lnTo>
                  <a:lnTo>
                    <a:pt x="7619" y="165099"/>
                  </a:lnTo>
                  <a:close/>
                </a:path>
                <a:path w="7619" h="554989">
                  <a:moveTo>
                    <a:pt x="7619" y="171449"/>
                  </a:moveTo>
                  <a:lnTo>
                    <a:pt x="0" y="171449"/>
                  </a:lnTo>
                  <a:lnTo>
                    <a:pt x="0" y="177799"/>
                  </a:lnTo>
                  <a:lnTo>
                    <a:pt x="7619" y="177799"/>
                  </a:lnTo>
                  <a:lnTo>
                    <a:pt x="7619" y="171449"/>
                  </a:lnTo>
                  <a:close/>
                </a:path>
                <a:path w="7619" h="554989">
                  <a:moveTo>
                    <a:pt x="7619" y="177799"/>
                  </a:moveTo>
                  <a:lnTo>
                    <a:pt x="0" y="177799"/>
                  </a:lnTo>
                  <a:lnTo>
                    <a:pt x="0" y="184149"/>
                  </a:lnTo>
                  <a:lnTo>
                    <a:pt x="7619" y="184149"/>
                  </a:lnTo>
                  <a:lnTo>
                    <a:pt x="7619" y="177799"/>
                  </a:lnTo>
                  <a:close/>
                </a:path>
                <a:path w="7619" h="554989">
                  <a:moveTo>
                    <a:pt x="7619" y="184149"/>
                  </a:moveTo>
                  <a:lnTo>
                    <a:pt x="0" y="184149"/>
                  </a:lnTo>
                  <a:lnTo>
                    <a:pt x="0" y="190499"/>
                  </a:lnTo>
                  <a:lnTo>
                    <a:pt x="7619" y="190499"/>
                  </a:lnTo>
                  <a:lnTo>
                    <a:pt x="7619" y="184149"/>
                  </a:lnTo>
                  <a:close/>
                </a:path>
                <a:path w="7619" h="554989">
                  <a:moveTo>
                    <a:pt x="7619" y="190499"/>
                  </a:moveTo>
                  <a:lnTo>
                    <a:pt x="0" y="190499"/>
                  </a:lnTo>
                  <a:lnTo>
                    <a:pt x="0" y="195579"/>
                  </a:lnTo>
                  <a:lnTo>
                    <a:pt x="7619" y="195579"/>
                  </a:lnTo>
                  <a:lnTo>
                    <a:pt x="7619" y="190499"/>
                  </a:lnTo>
                  <a:close/>
                </a:path>
                <a:path w="7619" h="554989">
                  <a:moveTo>
                    <a:pt x="7619" y="195579"/>
                  </a:moveTo>
                  <a:lnTo>
                    <a:pt x="0" y="195579"/>
                  </a:lnTo>
                  <a:lnTo>
                    <a:pt x="0" y="201929"/>
                  </a:lnTo>
                  <a:lnTo>
                    <a:pt x="7619" y="201929"/>
                  </a:lnTo>
                  <a:lnTo>
                    <a:pt x="7619" y="195579"/>
                  </a:lnTo>
                  <a:close/>
                </a:path>
                <a:path w="7619" h="554989">
                  <a:moveTo>
                    <a:pt x="7619" y="201929"/>
                  </a:moveTo>
                  <a:lnTo>
                    <a:pt x="0" y="201929"/>
                  </a:lnTo>
                  <a:lnTo>
                    <a:pt x="0" y="209549"/>
                  </a:lnTo>
                  <a:lnTo>
                    <a:pt x="7619" y="209549"/>
                  </a:lnTo>
                  <a:lnTo>
                    <a:pt x="7619" y="201929"/>
                  </a:lnTo>
                  <a:close/>
                </a:path>
                <a:path w="7619" h="554989">
                  <a:moveTo>
                    <a:pt x="7619" y="209549"/>
                  </a:moveTo>
                  <a:lnTo>
                    <a:pt x="0" y="209549"/>
                  </a:lnTo>
                  <a:lnTo>
                    <a:pt x="0" y="222249"/>
                  </a:lnTo>
                  <a:lnTo>
                    <a:pt x="7619" y="222249"/>
                  </a:lnTo>
                  <a:lnTo>
                    <a:pt x="7619" y="209549"/>
                  </a:lnTo>
                  <a:close/>
                </a:path>
                <a:path w="7619" h="554989">
                  <a:moveTo>
                    <a:pt x="7619" y="222249"/>
                  </a:moveTo>
                  <a:lnTo>
                    <a:pt x="0" y="222249"/>
                  </a:lnTo>
                  <a:lnTo>
                    <a:pt x="0" y="266699"/>
                  </a:lnTo>
                  <a:lnTo>
                    <a:pt x="7619" y="266699"/>
                  </a:lnTo>
                  <a:lnTo>
                    <a:pt x="7619" y="222249"/>
                  </a:lnTo>
                  <a:close/>
                </a:path>
                <a:path w="7619" h="554989">
                  <a:moveTo>
                    <a:pt x="7619" y="266699"/>
                  </a:moveTo>
                  <a:lnTo>
                    <a:pt x="0" y="266699"/>
                  </a:lnTo>
                  <a:lnTo>
                    <a:pt x="0" y="393699"/>
                  </a:lnTo>
                  <a:lnTo>
                    <a:pt x="7619" y="393699"/>
                  </a:lnTo>
                  <a:lnTo>
                    <a:pt x="7619" y="266699"/>
                  </a:lnTo>
                  <a:close/>
                </a:path>
                <a:path w="7619" h="554989">
                  <a:moveTo>
                    <a:pt x="7619" y="393699"/>
                  </a:moveTo>
                  <a:lnTo>
                    <a:pt x="0" y="393699"/>
                  </a:lnTo>
                  <a:lnTo>
                    <a:pt x="0" y="398779"/>
                  </a:lnTo>
                  <a:lnTo>
                    <a:pt x="7619" y="398779"/>
                  </a:lnTo>
                  <a:lnTo>
                    <a:pt x="7619" y="393699"/>
                  </a:lnTo>
                  <a:close/>
                </a:path>
                <a:path w="7619" h="554989">
                  <a:moveTo>
                    <a:pt x="7619" y="398779"/>
                  </a:moveTo>
                  <a:lnTo>
                    <a:pt x="0" y="398779"/>
                  </a:lnTo>
                  <a:lnTo>
                    <a:pt x="0" y="406399"/>
                  </a:lnTo>
                  <a:lnTo>
                    <a:pt x="7619" y="406399"/>
                  </a:lnTo>
                  <a:lnTo>
                    <a:pt x="7619" y="398779"/>
                  </a:lnTo>
                  <a:close/>
                </a:path>
                <a:path w="7619" h="554989">
                  <a:moveTo>
                    <a:pt x="7619" y="406399"/>
                  </a:moveTo>
                  <a:lnTo>
                    <a:pt x="0" y="406399"/>
                  </a:lnTo>
                  <a:lnTo>
                    <a:pt x="0" y="412749"/>
                  </a:lnTo>
                  <a:lnTo>
                    <a:pt x="7619" y="412749"/>
                  </a:lnTo>
                  <a:lnTo>
                    <a:pt x="7619" y="406399"/>
                  </a:lnTo>
                  <a:close/>
                </a:path>
                <a:path w="7619" h="554989">
                  <a:moveTo>
                    <a:pt x="7619" y="412749"/>
                  </a:moveTo>
                  <a:lnTo>
                    <a:pt x="0" y="412749"/>
                  </a:lnTo>
                  <a:lnTo>
                    <a:pt x="0" y="419099"/>
                  </a:lnTo>
                  <a:lnTo>
                    <a:pt x="7619" y="419099"/>
                  </a:lnTo>
                  <a:lnTo>
                    <a:pt x="7619" y="412749"/>
                  </a:lnTo>
                  <a:close/>
                </a:path>
                <a:path w="7619" h="554989">
                  <a:moveTo>
                    <a:pt x="7619" y="419099"/>
                  </a:moveTo>
                  <a:lnTo>
                    <a:pt x="0" y="419099"/>
                  </a:lnTo>
                  <a:lnTo>
                    <a:pt x="0" y="425449"/>
                  </a:lnTo>
                  <a:lnTo>
                    <a:pt x="7619" y="425449"/>
                  </a:lnTo>
                  <a:lnTo>
                    <a:pt x="7619" y="419099"/>
                  </a:lnTo>
                  <a:close/>
                </a:path>
                <a:path w="7619" h="554989">
                  <a:moveTo>
                    <a:pt x="7619" y="425449"/>
                  </a:moveTo>
                  <a:lnTo>
                    <a:pt x="0" y="425449"/>
                  </a:lnTo>
                  <a:lnTo>
                    <a:pt x="0" y="431799"/>
                  </a:lnTo>
                  <a:lnTo>
                    <a:pt x="7619" y="431799"/>
                  </a:lnTo>
                  <a:lnTo>
                    <a:pt x="7619" y="425449"/>
                  </a:lnTo>
                  <a:close/>
                </a:path>
                <a:path w="7619" h="554989">
                  <a:moveTo>
                    <a:pt x="7619" y="431799"/>
                  </a:moveTo>
                  <a:lnTo>
                    <a:pt x="0" y="431799"/>
                  </a:lnTo>
                  <a:lnTo>
                    <a:pt x="0" y="438149"/>
                  </a:lnTo>
                  <a:lnTo>
                    <a:pt x="7619" y="438149"/>
                  </a:lnTo>
                  <a:lnTo>
                    <a:pt x="7619" y="431799"/>
                  </a:lnTo>
                  <a:close/>
                </a:path>
                <a:path w="7619" h="554989">
                  <a:moveTo>
                    <a:pt x="7619" y="438149"/>
                  </a:moveTo>
                  <a:lnTo>
                    <a:pt x="0" y="438149"/>
                  </a:lnTo>
                  <a:lnTo>
                    <a:pt x="0" y="444499"/>
                  </a:lnTo>
                  <a:lnTo>
                    <a:pt x="7619" y="444499"/>
                  </a:lnTo>
                  <a:lnTo>
                    <a:pt x="7619" y="438149"/>
                  </a:lnTo>
                  <a:close/>
                </a:path>
                <a:path w="7619" h="554989">
                  <a:moveTo>
                    <a:pt x="7619" y="444499"/>
                  </a:moveTo>
                  <a:lnTo>
                    <a:pt x="0" y="444499"/>
                  </a:lnTo>
                  <a:lnTo>
                    <a:pt x="0" y="450849"/>
                  </a:lnTo>
                  <a:lnTo>
                    <a:pt x="7619" y="450849"/>
                  </a:lnTo>
                  <a:lnTo>
                    <a:pt x="7619" y="444499"/>
                  </a:lnTo>
                  <a:close/>
                </a:path>
                <a:path w="7619" h="554989">
                  <a:moveTo>
                    <a:pt x="7619" y="450849"/>
                  </a:moveTo>
                  <a:lnTo>
                    <a:pt x="0" y="450849"/>
                  </a:lnTo>
                  <a:lnTo>
                    <a:pt x="0" y="457199"/>
                  </a:lnTo>
                  <a:lnTo>
                    <a:pt x="7619" y="457199"/>
                  </a:lnTo>
                  <a:lnTo>
                    <a:pt x="7619" y="450849"/>
                  </a:lnTo>
                  <a:close/>
                </a:path>
                <a:path w="7619" h="554989">
                  <a:moveTo>
                    <a:pt x="7619" y="457199"/>
                  </a:moveTo>
                  <a:lnTo>
                    <a:pt x="0" y="457199"/>
                  </a:lnTo>
                  <a:lnTo>
                    <a:pt x="0" y="463549"/>
                  </a:lnTo>
                  <a:lnTo>
                    <a:pt x="7619" y="463549"/>
                  </a:lnTo>
                  <a:lnTo>
                    <a:pt x="7619" y="457199"/>
                  </a:lnTo>
                  <a:close/>
                </a:path>
                <a:path w="7619" h="554989">
                  <a:moveTo>
                    <a:pt x="7619" y="463549"/>
                  </a:moveTo>
                  <a:lnTo>
                    <a:pt x="0" y="463549"/>
                  </a:lnTo>
                  <a:lnTo>
                    <a:pt x="0" y="469899"/>
                  </a:lnTo>
                  <a:lnTo>
                    <a:pt x="7619" y="469899"/>
                  </a:lnTo>
                  <a:lnTo>
                    <a:pt x="7619" y="463549"/>
                  </a:lnTo>
                  <a:close/>
                </a:path>
                <a:path w="7619" h="554989">
                  <a:moveTo>
                    <a:pt x="7619" y="469899"/>
                  </a:moveTo>
                  <a:lnTo>
                    <a:pt x="0" y="469899"/>
                  </a:lnTo>
                  <a:lnTo>
                    <a:pt x="0" y="476249"/>
                  </a:lnTo>
                  <a:lnTo>
                    <a:pt x="7619" y="476249"/>
                  </a:lnTo>
                  <a:lnTo>
                    <a:pt x="7619" y="469899"/>
                  </a:lnTo>
                  <a:close/>
                </a:path>
                <a:path w="7619" h="554989">
                  <a:moveTo>
                    <a:pt x="7619" y="476249"/>
                  </a:moveTo>
                  <a:lnTo>
                    <a:pt x="0" y="476249"/>
                  </a:lnTo>
                  <a:lnTo>
                    <a:pt x="0" y="482599"/>
                  </a:lnTo>
                  <a:lnTo>
                    <a:pt x="7619" y="482599"/>
                  </a:lnTo>
                  <a:lnTo>
                    <a:pt x="7619" y="476249"/>
                  </a:lnTo>
                  <a:close/>
                </a:path>
                <a:path w="7619" h="554989">
                  <a:moveTo>
                    <a:pt x="7619" y="482599"/>
                  </a:moveTo>
                  <a:lnTo>
                    <a:pt x="0" y="482599"/>
                  </a:lnTo>
                  <a:lnTo>
                    <a:pt x="0" y="488949"/>
                  </a:lnTo>
                  <a:lnTo>
                    <a:pt x="7619" y="488949"/>
                  </a:lnTo>
                  <a:lnTo>
                    <a:pt x="7619" y="482599"/>
                  </a:lnTo>
                  <a:close/>
                </a:path>
                <a:path w="7619" h="554989">
                  <a:moveTo>
                    <a:pt x="7619" y="488949"/>
                  </a:moveTo>
                  <a:lnTo>
                    <a:pt x="0" y="488949"/>
                  </a:lnTo>
                  <a:lnTo>
                    <a:pt x="0" y="495299"/>
                  </a:lnTo>
                  <a:lnTo>
                    <a:pt x="7619" y="495299"/>
                  </a:lnTo>
                  <a:lnTo>
                    <a:pt x="7619" y="488949"/>
                  </a:lnTo>
                  <a:close/>
                </a:path>
                <a:path w="7619" h="554989">
                  <a:moveTo>
                    <a:pt x="7619" y="495299"/>
                  </a:moveTo>
                  <a:lnTo>
                    <a:pt x="0" y="495299"/>
                  </a:lnTo>
                  <a:lnTo>
                    <a:pt x="0" y="501649"/>
                  </a:lnTo>
                  <a:lnTo>
                    <a:pt x="7619" y="501649"/>
                  </a:lnTo>
                  <a:lnTo>
                    <a:pt x="7619" y="495299"/>
                  </a:lnTo>
                  <a:close/>
                </a:path>
                <a:path w="7619" h="554989">
                  <a:moveTo>
                    <a:pt x="7619" y="501649"/>
                  </a:moveTo>
                  <a:lnTo>
                    <a:pt x="0" y="501649"/>
                  </a:lnTo>
                  <a:lnTo>
                    <a:pt x="0" y="507999"/>
                  </a:lnTo>
                  <a:lnTo>
                    <a:pt x="7619" y="507999"/>
                  </a:lnTo>
                  <a:lnTo>
                    <a:pt x="7619" y="501649"/>
                  </a:lnTo>
                  <a:close/>
                </a:path>
                <a:path w="7619" h="554989">
                  <a:moveTo>
                    <a:pt x="7619" y="507999"/>
                  </a:moveTo>
                  <a:lnTo>
                    <a:pt x="0" y="507999"/>
                  </a:lnTo>
                  <a:lnTo>
                    <a:pt x="0" y="514349"/>
                  </a:lnTo>
                  <a:lnTo>
                    <a:pt x="7619" y="514349"/>
                  </a:lnTo>
                  <a:lnTo>
                    <a:pt x="7619" y="507999"/>
                  </a:lnTo>
                  <a:close/>
                </a:path>
                <a:path w="7619" h="554989">
                  <a:moveTo>
                    <a:pt x="7619" y="514349"/>
                  </a:moveTo>
                  <a:lnTo>
                    <a:pt x="0" y="514349"/>
                  </a:lnTo>
                  <a:lnTo>
                    <a:pt x="0" y="520699"/>
                  </a:lnTo>
                  <a:lnTo>
                    <a:pt x="7619" y="520699"/>
                  </a:lnTo>
                  <a:lnTo>
                    <a:pt x="7619" y="514349"/>
                  </a:lnTo>
                  <a:close/>
                </a:path>
                <a:path w="7619" h="554989">
                  <a:moveTo>
                    <a:pt x="7619" y="520699"/>
                  </a:moveTo>
                  <a:lnTo>
                    <a:pt x="0" y="520699"/>
                  </a:lnTo>
                  <a:lnTo>
                    <a:pt x="0" y="527049"/>
                  </a:lnTo>
                  <a:lnTo>
                    <a:pt x="7619" y="527049"/>
                  </a:lnTo>
                  <a:lnTo>
                    <a:pt x="7619" y="520699"/>
                  </a:lnTo>
                  <a:close/>
                </a:path>
                <a:path w="7619" h="554989">
                  <a:moveTo>
                    <a:pt x="7619" y="527049"/>
                  </a:moveTo>
                  <a:lnTo>
                    <a:pt x="0" y="527049"/>
                  </a:lnTo>
                  <a:lnTo>
                    <a:pt x="0" y="533399"/>
                  </a:lnTo>
                  <a:lnTo>
                    <a:pt x="7619" y="533399"/>
                  </a:lnTo>
                  <a:lnTo>
                    <a:pt x="7619" y="527049"/>
                  </a:lnTo>
                  <a:close/>
                </a:path>
                <a:path w="7619" h="554989">
                  <a:moveTo>
                    <a:pt x="7619" y="533399"/>
                  </a:moveTo>
                  <a:lnTo>
                    <a:pt x="0" y="533399"/>
                  </a:lnTo>
                  <a:lnTo>
                    <a:pt x="0" y="539749"/>
                  </a:lnTo>
                  <a:lnTo>
                    <a:pt x="7619" y="539749"/>
                  </a:lnTo>
                  <a:lnTo>
                    <a:pt x="7619" y="533399"/>
                  </a:lnTo>
                  <a:close/>
                </a:path>
                <a:path w="7619" h="554989">
                  <a:moveTo>
                    <a:pt x="7619" y="539749"/>
                  </a:moveTo>
                  <a:lnTo>
                    <a:pt x="0" y="539749"/>
                  </a:lnTo>
                  <a:lnTo>
                    <a:pt x="0" y="546099"/>
                  </a:lnTo>
                  <a:lnTo>
                    <a:pt x="7619" y="546099"/>
                  </a:lnTo>
                  <a:lnTo>
                    <a:pt x="7619" y="539749"/>
                  </a:lnTo>
                  <a:close/>
                </a:path>
                <a:path w="7619" h="554989">
                  <a:moveTo>
                    <a:pt x="7619" y="546099"/>
                  </a:moveTo>
                  <a:lnTo>
                    <a:pt x="0" y="546099"/>
                  </a:lnTo>
                  <a:lnTo>
                    <a:pt x="0" y="549909"/>
                  </a:lnTo>
                  <a:lnTo>
                    <a:pt x="1269" y="549909"/>
                  </a:lnTo>
                  <a:lnTo>
                    <a:pt x="1269" y="551179"/>
                  </a:lnTo>
                  <a:lnTo>
                    <a:pt x="2539" y="551179"/>
                  </a:lnTo>
                  <a:lnTo>
                    <a:pt x="2539" y="552449"/>
                  </a:lnTo>
                  <a:lnTo>
                    <a:pt x="7619" y="552449"/>
                  </a:lnTo>
                  <a:lnTo>
                    <a:pt x="7619" y="546099"/>
                  </a:lnTo>
                  <a:close/>
                </a:path>
                <a:path w="7619" h="554989">
                  <a:moveTo>
                    <a:pt x="7619" y="552449"/>
                  </a:moveTo>
                  <a:lnTo>
                    <a:pt x="3810" y="552449"/>
                  </a:lnTo>
                  <a:lnTo>
                    <a:pt x="3810" y="553719"/>
                  </a:lnTo>
                  <a:lnTo>
                    <a:pt x="5080" y="553719"/>
                  </a:lnTo>
                  <a:lnTo>
                    <a:pt x="5080" y="554989"/>
                  </a:lnTo>
                  <a:lnTo>
                    <a:pt x="7619" y="554989"/>
                  </a:lnTo>
                  <a:lnTo>
                    <a:pt x="7619" y="552449"/>
                  </a:lnTo>
                  <a:close/>
                </a:path>
              </a:pathLst>
            </a:custGeom>
            <a:solidFill>
              <a:srgbClr val="1700FB"/>
            </a:solidFill>
          </p:spPr>
          <p:txBody>
            <a:bodyPr bIns="0" lIns="0" rIns="0" rtlCol="0" tIns="0" wrap="square"/>
            <a:p/>
          </p:txBody>
        </p:sp>
        <p:sp>
          <p:nvSpPr>
            <p:cNvPr id="1049476" name="object 770"/>
            <p:cNvSpPr/>
            <p:nvPr/>
          </p:nvSpPr>
          <p:spPr>
            <a:xfrm>
              <a:off x="2919729" y="4549139"/>
              <a:ext cx="7620" cy="542290"/>
            </a:xfrm>
            <a:custGeom>
              <a:avLst/>
              <a:ahLst/>
              <a:rect l="l" t="t" r="r" b="b"/>
              <a:pathLst>
                <a:path w="7619" h="542289">
                  <a:moveTo>
                    <a:pt x="7619" y="0"/>
                  </a:moveTo>
                  <a:lnTo>
                    <a:pt x="6350" y="0"/>
                  </a:lnTo>
                  <a:lnTo>
                    <a:pt x="6350" y="1269"/>
                  </a:lnTo>
                  <a:lnTo>
                    <a:pt x="5080" y="1269"/>
                  </a:lnTo>
                  <a:lnTo>
                    <a:pt x="5080" y="2539"/>
                  </a:lnTo>
                  <a:lnTo>
                    <a:pt x="3809" y="2539"/>
                  </a:lnTo>
                  <a:lnTo>
                    <a:pt x="3809" y="3809"/>
                  </a:lnTo>
                  <a:lnTo>
                    <a:pt x="2539" y="3809"/>
                  </a:lnTo>
                  <a:lnTo>
                    <a:pt x="2539" y="5079"/>
                  </a:lnTo>
                  <a:lnTo>
                    <a:pt x="1269" y="5079"/>
                  </a:lnTo>
                  <a:lnTo>
                    <a:pt x="1269" y="6349"/>
                  </a:lnTo>
                  <a:lnTo>
                    <a:pt x="7619" y="6349"/>
                  </a:lnTo>
                  <a:lnTo>
                    <a:pt x="7619" y="0"/>
                  </a:lnTo>
                  <a:close/>
                </a:path>
                <a:path w="7619" h="542289">
                  <a:moveTo>
                    <a:pt x="7619" y="6349"/>
                  </a:moveTo>
                  <a:lnTo>
                    <a:pt x="0" y="6349"/>
                  </a:lnTo>
                  <a:lnTo>
                    <a:pt x="0" y="12699"/>
                  </a:lnTo>
                  <a:lnTo>
                    <a:pt x="7619" y="12699"/>
                  </a:lnTo>
                  <a:lnTo>
                    <a:pt x="7619" y="6349"/>
                  </a:lnTo>
                  <a:close/>
                </a:path>
                <a:path w="7619" h="542289">
                  <a:moveTo>
                    <a:pt x="7619" y="12699"/>
                  </a:moveTo>
                  <a:lnTo>
                    <a:pt x="0" y="12699"/>
                  </a:lnTo>
                  <a:lnTo>
                    <a:pt x="0" y="19049"/>
                  </a:lnTo>
                  <a:lnTo>
                    <a:pt x="7619" y="19049"/>
                  </a:lnTo>
                  <a:lnTo>
                    <a:pt x="7619" y="12699"/>
                  </a:lnTo>
                  <a:close/>
                </a:path>
                <a:path w="7619" h="542289">
                  <a:moveTo>
                    <a:pt x="7619" y="19049"/>
                  </a:moveTo>
                  <a:lnTo>
                    <a:pt x="0" y="19049"/>
                  </a:lnTo>
                  <a:lnTo>
                    <a:pt x="0" y="25399"/>
                  </a:lnTo>
                  <a:lnTo>
                    <a:pt x="7619" y="25399"/>
                  </a:lnTo>
                  <a:lnTo>
                    <a:pt x="7619" y="19049"/>
                  </a:lnTo>
                  <a:close/>
                </a:path>
                <a:path w="7619" h="542289">
                  <a:moveTo>
                    <a:pt x="7619" y="25399"/>
                  </a:moveTo>
                  <a:lnTo>
                    <a:pt x="0" y="25399"/>
                  </a:lnTo>
                  <a:lnTo>
                    <a:pt x="0" y="31749"/>
                  </a:lnTo>
                  <a:lnTo>
                    <a:pt x="7619" y="31749"/>
                  </a:lnTo>
                  <a:lnTo>
                    <a:pt x="7619" y="25399"/>
                  </a:lnTo>
                  <a:close/>
                </a:path>
                <a:path w="7619" h="542289">
                  <a:moveTo>
                    <a:pt x="7619" y="31749"/>
                  </a:moveTo>
                  <a:lnTo>
                    <a:pt x="0" y="31749"/>
                  </a:lnTo>
                  <a:lnTo>
                    <a:pt x="0" y="38099"/>
                  </a:lnTo>
                  <a:lnTo>
                    <a:pt x="7619" y="38099"/>
                  </a:lnTo>
                  <a:lnTo>
                    <a:pt x="7619" y="31749"/>
                  </a:lnTo>
                  <a:close/>
                </a:path>
                <a:path w="7619" h="542289">
                  <a:moveTo>
                    <a:pt x="7619" y="38099"/>
                  </a:moveTo>
                  <a:lnTo>
                    <a:pt x="0" y="38099"/>
                  </a:lnTo>
                  <a:lnTo>
                    <a:pt x="0" y="44449"/>
                  </a:lnTo>
                  <a:lnTo>
                    <a:pt x="7619" y="44449"/>
                  </a:lnTo>
                  <a:lnTo>
                    <a:pt x="7619" y="38099"/>
                  </a:lnTo>
                  <a:close/>
                </a:path>
                <a:path w="7619" h="542289">
                  <a:moveTo>
                    <a:pt x="7619" y="44449"/>
                  </a:moveTo>
                  <a:lnTo>
                    <a:pt x="0" y="44449"/>
                  </a:lnTo>
                  <a:lnTo>
                    <a:pt x="0" y="50799"/>
                  </a:lnTo>
                  <a:lnTo>
                    <a:pt x="7619" y="50799"/>
                  </a:lnTo>
                  <a:lnTo>
                    <a:pt x="7619" y="44449"/>
                  </a:lnTo>
                  <a:close/>
                </a:path>
                <a:path w="7619" h="542289">
                  <a:moveTo>
                    <a:pt x="7619" y="50799"/>
                  </a:moveTo>
                  <a:lnTo>
                    <a:pt x="0" y="50799"/>
                  </a:lnTo>
                  <a:lnTo>
                    <a:pt x="0" y="57149"/>
                  </a:lnTo>
                  <a:lnTo>
                    <a:pt x="7619" y="57149"/>
                  </a:lnTo>
                  <a:lnTo>
                    <a:pt x="7619" y="50799"/>
                  </a:lnTo>
                  <a:close/>
                </a:path>
                <a:path w="7619" h="542289">
                  <a:moveTo>
                    <a:pt x="7619" y="57149"/>
                  </a:moveTo>
                  <a:lnTo>
                    <a:pt x="0" y="57149"/>
                  </a:lnTo>
                  <a:lnTo>
                    <a:pt x="0" y="63499"/>
                  </a:lnTo>
                  <a:lnTo>
                    <a:pt x="7619" y="63499"/>
                  </a:lnTo>
                  <a:lnTo>
                    <a:pt x="7619" y="57149"/>
                  </a:lnTo>
                  <a:close/>
                </a:path>
                <a:path w="7619" h="542289">
                  <a:moveTo>
                    <a:pt x="7619" y="63499"/>
                  </a:moveTo>
                  <a:lnTo>
                    <a:pt x="0" y="63499"/>
                  </a:lnTo>
                  <a:lnTo>
                    <a:pt x="0" y="69849"/>
                  </a:lnTo>
                  <a:lnTo>
                    <a:pt x="7619" y="69849"/>
                  </a:lnTo>
                  <a:lnTo>
                    <a:pt x="7619" y="63499"/>
                  </a:lnTo>
                  <a:close/>
                </a:path>
                <a:path w="7619" h="542289">
                  <a:moveTo>
                    <a:pt x="7619" y="69849"/>
                  </a:moveTo>
                  <a:lnTo>
                    <a:pt x="0" y="69849"/>
                  </a:lnTo>
                  <a:lnTo>
                    <a:pt x="0" y="76199"/>
                  </a:lnTo>
                  <a:lnTo>
                    <a:pt x="7619" y="76199"/>
                  </a:lnTo>
                  <a:lnTo>
                    <a:pt x="7619" y="69849"/>
                  </a:lnTo>
                  <a:close/>
                </a:path>
                <a:path w="7619" h="542289">
                  <a:moveTo>
                    <a:pt x="7619" y="76199"/>
                  </a:moveTo>
                  <a:lnTo>
                    <a:pt x="0" y="76199"/>
                  </a:lnTo>
                  <a:lnTo>
                    <a:pt x="0" y="82549"/>
                  </a:lnTo>
                  <a:lnTo>
                    <a:pt x="7619" y="82549"/>
                  </a:lnTo>
                  <a:lnTo>
                    <a:pt x="7619" y="76199"/>
                  </a:lnTo>
                  <a:close/>
                </a:path>
                <a:path w="7619" h="542289">
                  <a:moveTo>
                    <a:pt x="7619" y="82549"/>
                  </a:moveTo>
                  <a:lnTo>
                    <a:pt x="0" y="82549"/>
                  </a:lnTo>
                  <a:lnTo>
                    <a:pt x="0" y="88899"/>
                  </a:lnTo>
                  <a:lnTo>
                    <a:pt x="7619" y="88899"/>
                  </a:lnTo>
                  <a:lnTo>
                    <a:pt x="7619" y="82549"/>
                  </a:lnTo>
                  <a:close/>
                </a:path>
                <a:path w="7619" h="542289">
                  <a:moveTo>
                    <a:pt x="7619" y="88899"/>
                  </a:moveTo>
                  <a:lnTo>
                    <a:pt x="0" y="88899"/>
                  </a:lnTo>
                  <a:lnTo>
                    <a:pt x="0" y="95249"/>
                  </a:lnTo>
                  <a:lnTo>
                    <a:pt x="7619" y="95249"/>
                  </a:lnTo>
                  <a:lnTo>
                    <a:pt x="7619" y="88899"/>
                  </a:lnTo>
                  <a:close/>
                </a:path>
                <a:path w="7619" h="542289">
                  <a:moveTo>
                    <a:pt x="7619" y="95249"/>
                  </a:moveTo>
                  <a:lnTo>
                    <a:pt x="0" y="95249"/>
                  </a:lnTo>
                  <a:lnTo>
                    <a:pt x="0" y="101599"/>
                  </a:lnTo>
                  <a:lnTo>
                    <a:pt x="7619" y="101599"/>
                  </a:lnTo>
                  <a:lnTo>
                    <a:pt x="7619" y="95249"/>
                  </a:lnTo>
                  <a:close/>
                </a:path>
                <a:path w="7619" h="542289">
                  <a:moveTo>
                    <a:pt x="7619" y="101599"/>
                  </a:moveTo>
                  <a:lnTo>
                    <a:pt x="0" y="101599"/>
                  </a:lnTo>
                  <a:lnTo>
                    <a:pt x="0" y="107949"/>
                  </a:lnTo>
                  <a:lnTo>
                    <a:pt x="7619" y="107949"/>
                  </a:lnTo>
                  <a:lnTo>
                    <a:pt x="7619" y="101599"/>
                  </a:lnTo>
                  <a:close/>
                </a:path>
                <a:path w="7619" h="542289">
                  <a:moveTo>
                    <a:pt x="7619" y="107949"/>
                  </a:moveTo>
                  <a:lnTo>
                    <a:pt x="0" y="107949"/>
                  </a:lnTo>
                  <a:lnTo>
                    <a:pt x="0" y="114299"/>
                  </a:lnTo>
                  <a:lnTo>
                    <a:pt x="7619" y="114299"/>
                  </a:lnTo>
                  <a:lnTo>
                    <a:pt x="7619" y="107949"/>
                  </a:lnTo>
                  <a:close/>
                </a:path>
                <a:path w="7619" h="542289">
                  <a:moveTo>
                    <a:pt x="7619" y="114299"/>
                  </a:moveTo>
                  <a:lnTo>
                    <a:pt x="0" y="114299"/>
                  </a:lnTo>
                  <a:lnTo>
                    <a:pt x="0" y="120649"/>
                  </a:lnTo>
                  <a:lnTo>
                    <a:pt x="7619" y="120649"/>
                  </a:lnTo>
                  <a:lnTo>
                    <a:pt x="7619" y="114299"/>
                  </a:lnTo>
                  <a:close/>
                </a:path>
                <a:path w="7619" h="542289">
                  <a:moveTo>
                    <a:pt x="7619" y="120649"/>
                  </a:moveTo>
                  <a:lnTo>
                    <a:pt x="0" y="120649"/>
                  </a:lnTo>
                  <a:lnTo>
                    <a:pt x="0" y="126999"/>
                  </a:lnTo>
                  <a:lnTo>
                    <a:pt x="7619" y="126999"/>
                  </a:lnTo>
                  <a:lnTo>
                    <a:pt x="7619" y="120649"/>
                  </a:lnTo>
                  <a:close/>
                </a:path>
                <a:path w="7619" h="542289">
                  <a:moveTo>
                    <a:pt x="7619" y="126999"/>
                  </a:moveTo>
                  <a:lnTo>
                    <a:pt x="0" y="126999"/>
                  </a:lnTo>
                  <a:lnTo>
                    <a:pt x="0" y="133349"/>
                  </a:lnTo>
                  <a:lnTo>
                    <a:pt x="7619" y="133349"/>
                  </a:lnTo>
                  <a:lnTo>
                    <a:pt x="7619" y="126999"/>
                  </a:lnTo>
                  <a:close/>
                </a:path>
                <a:path w="7619" h="542289">
                  <a:moveTo>
                    <a:pt x="7619" y="133349"/>
                  </a:moveTo>
                  <a:lnTo>
                    <a:pt x="0" y="133349"/>
                  </a:lnTo>
                  <a:lnTo>
                    <a:pt x="0" y="138429"/>
                  </a:lnTo>
                  <a:lnTo>
                    <a:pt x="7619" y="138429"/>
                  </a:lnTo>
                  <a:lnTo>
                    <a:pt x="7619" y="133349"/>
                  </a:lnTo>
                  <a:close/>
                </a:path>
                <a:path w="7619" h="542289">
                  <a:moveTo>
                    <a:pt x="7619" y="138429"/>
                  </a:moveTo>
                  <a:lnTo>
                    <a:pt x="0" y="138429"/>
                  </a:lnTo>
                  <a:lnTo>
                    <a:pt x="0" y="144779"/>
                  </a:lnTo>
                  <a:lnTo>
                    <a:pt x="7619" y="144779"/>
                  </a:lnTo>
                  <a:lnTo>
                    <a:pt x="7619" y="138429"/>
                  </a:lnTo>
                  <a:close/>
                </a:path>
                <a:path w="7619" h="542289">
                  <a:moveTo>
                    <a:pt x="7619" y="144779"/>
                  </a:moveTo>
                  <a:lnTo>
                    <a:pt x="0" y="144779"/>
                  </a:lnTo>
                  <a:lnTo>
                    <a:pt x="0" y="152399"/>
                  </a:lnTo>
                  <a:lnTo>
                    <a:pt x="7619" y="152399"/>
                  </a:lnTo>
                  <a:lnTo>
                    <a:pt x="7619" y="144779"/>
                  </a:lnTo>
                  <a:close/>
                </a:path>
                <a:path w="7619" h="542289">
                  <a:moveTo>
                    <a:pt x="7619" y="152399"/>
                  </a:moveTo>
                  <a:lnTo>
                    <a:pt x="0" y="152399"/>
                  </a:lnTo>
                  <a:lnTo>
                    <a:pt x="0" y="158749"/>
                  </a:lnTo>
                  <a:lnTo>
                    <a:pt x="7619" y="158749"/>
                  </a:lnTo>
                  <a:lnTo>
                    <a:pt x="7619" y="152399"/>
                  </a:lnTo>
                  <a:close/>
                </a:path>
                <a:path w="7619" h="542289">
                  <a:moveTo>
                    <a:pt x="7619" y="158749"/>
                  </a:moveTo>
                  <a:lnTo>
                    <a:pt x="0" y="158749"/>
                  </a:lnTo>
                  <a:lnTo>
                    <a:pt x="0" y="165099"/>
                  </a:lnTo>
                  <a:lnTo>
                    <a:pt x="7619" y="165099"/>
                  </a:lnTo>
                  <a:lnTo>
                    <a:pt x="7619" y="158749"/>
                  </a:lnTo>
                  <a:close/>
                </a:path>
                <a:path w="7619" h="542289">
                  <a:moveTo>
                    <a:pt x="7619" y="165099"/>
                  </a:moveTo>
                  <a:lnTo>
                    <a:pt x="0" y="165099"/>
                  </a:lnTo>
                  <a:lnTo>
                    <a:pt x="0" y="171449"/>
                  </a:lnTo>
                  <a:lnTo>
                    <a:pt x="7619" y="171449"/>
                  </a:lnTo>
                  <a:lnTo>
                    <a:pt x="7619" y="165099"/>
                  </a:lnTo>
                  <a:close/>
                </a:path>
                <a:path w="7619" h="542289">
                  <a:moveTo>
                    <a:pt x="7619" y="171449"/>
                  </a:moveTo>
                  <a:lnTo>
                    <a:pt x="0" y="171449"/>
                  </a:lnTo>
                  <a:lnTo>
                    <a:pt x="0" y="177799"/>
                  </a:lnTo>
                  <a:lnTo>
                    <a:pt x="7619" y="177799"/>
                  </a:lnTo>
                  <a:lnTo>
                    <a:pt x="7619" y="171449"/>
                  </a:lnTo>
                  <a:close/>
                </a:path>
                <a:path w="7619" h="542289">
                  <a:moveTo>
                    <a:pt x="7619" y="177799"/>
                  </a:moveTo>
                  <a:lnTo>
                    <a:pt x="0" y="177799"/>
                  </a:lnTo>
                  <a:lnTo>
                    <a:pt x="0" y="184149"/>
                  </a:lnTo>
                  <a:lnTo>
                    <a:pt x="7619" y="184149"/>
                  </a:lnTo>
                  <a:lnTo>
                    <a:pt x="7619" y="177799"/>
                  </a:lnTo>
                  <a:close/>
                </a:path>
                <a:path w="7619" h="542289">
                  <a:moveTo>
                    <a:pt x="7619" y="184149"/>
                  </a:moveTo>
                  <a:lnTo>
                    <a:pt x="0" y="184149"/>
                  </a:lnTo>
                  <a:lnTo>
                    <a:pt x="0" y="189229"/>
                  </a:lnTo>
                  <a:lnTo>
                    <a:pt x="7619" y="189229"/>
                  </a:lnTo>
                  <a:lnTo>
                    <a:pt x="7619" y="184149"/>
                  </a:lnTo>
                  <a:close/>
                </a:path>
                <a:path w="7619" h="542289">
                  <a:moveTo>
                    <a:pt x="7619" y="189229"/>
                  </a:moveTo>
                  <a:lnTo>
                    <a:pt x="0" y="189229"/>
                  </a:lnTo>
                  <a:lnTo>
                    <a:pt x="0" y="195579"/>
                  </a:lnTo>
                  <a:lnTo>
                    <a:pt x="7619" y="195579"/>
                  </a:lnTo>
                  <a:lnTo>
                    <a:pt x="7619" y="189229"/>
                  </a:lnTo>
                  <a:close/>
                </a:path>
                <a:path w="7619" h="542289">
                  <a:moveTo>
                    <a:pt x="7619" y="195579"/>
                  </a:moveTo>
                  <a:lnTo>
                    <a:pt x="0" y="195579"/>
                  </a:lnTo>
                  <a:lnTo>
                    <a:pt x="0" y="203199"/>
                  </a:lnTo>
                  <a:lnTo>
                    <a:pt x="7619" y="203199"/>
                  </a:lnTo>
                  <a:lnTo>
                    <a:pt x="7619" y="195579"/>
                  </a:lnTo>
                  <a:close/>
                </a:path>
                <a:path w="7619" h="542289">
                  <a:moveTo>
                    <a:pt x="7619" y="203199"/>
                  </a:moveTo>
                  <a:lnTo>
                    <a:pt x="0" y="203199"/>
                  </a:lnTo>
                  <a:lnTo>
                    <a:pt x="0" y="215899"/>
                  </a:lnTo>
                  <a:lnTo>
                    <a:pt x="7619" y="215899"/>
                  </a:lnTo>
                  <a:lnTo>
                    <a:pt x="7619" y="203199"/>
                  </a:lnTo>
                  <a:close/>
                </a:path>
                <a:path w="7619" h="542289">
                  <a:moveTo>
                    <a:pt x="7619" y="215899"/>
                  </a:moveTo>
                  <a:lnTo>
                    <a:pt x="0" y="215899"/>
                  </a:lnTo>
                  <a:lnTo>
                    <a:pt x="0" y="260349"/>
                  </a:lnTo>
                  <a:lnTo>
                    <a:pt x="7619" y="260349"/>
                  </a:lnTo>
                  <a:lnTo>
                    <a:pt x="7619" y="215899"/>
                  </a:lnTo>
                  <a:close/>
                </a:path>
                <a:path w="7619" h="542289">
                  <a:moveTo>
                    <a:pt x="7619" y="260349"/>
                  </a:moveTo>
                  <a:lnTo>
                    <a:pt x="0" y="260349"/>
                  </a:lnTo>
                  <a:lnTo>
                    <a:pt x="0" y="387349"/>
                  </a:lnTo>
                  <a:lnTo>
                    <a:pt x="7619" y="387349"/>
                  </a:lnTo>
                  <a:lnTo>
                    <a:pt x="7619" y="260349"/>
                  </a:lnTo>
                  <a:close/>
                </a:path>
                <a:path w="7619" h="542289">
                  <a:moveTo>
                    <a:pt x="7619" y="387349"/>
                  </a:moveTo>
                  <a:lnTo>
                    <a:pt x="0" y="387349"/>
                  </a:lnTo>
                  <a:lnTo>
                    <a:pt x="0" y="392429"/>
                  </a:lnTo>
                  <a:lnTo>
                    <a:pt x="7619" y="392429"/>
                  </a:lnTo>
                  <a:lnTo>
                    <a:pt x="7619" y="387349"/>
                  </a:lnTo>
                  <a:close/>
                </a:path>
                <a:path w="7619" h="542289">
                  <a:moveTo>
                    <a:pt x="7619" y="392429"/>
                  </a:moveTo>
                  <a:lnTo>
                    <a:pt x="0" y="392429"/>
                  </a:lnTo>
                  <a:lnTo>
                    <a:pt x="0" y="400049"/>
                  </a:lnTo>
                  <a:lnTo>
                    <a:pt x="7619" y="400049"/>
                  </a:lnTo>
                  <a:lnTo>
                    <a:pt x="7619" y="392429"/>
                  </a:lnTo>
                  <a:close/>
                </a:path>
                <a:path w="7619" h="542289">
                  <a:moveTo>
                    <a:pt x="7619" y="400049"/>
                  </a:moveTo>
                  <a:lnTo>
                    <a:pt x="0" y="400049"/>
                  </a:lnTo>
                  <a:lnTo>
                    <a:pt x="0" y="406399"/>
                  </a:lnTo>
                  <a:lnTo>
                    <a:pt x="7619" y="406399"/>
                  </a:lnTo>
                  <a:lnTo>
                    <a:pt x="7619" y="400049"/>
                  </a:lnTo>
                  <a:close/>
                </a:path>
                <a:path w="7619" h="542289">
                  <a:moveTo>
                    <a:pt x="7619" y="406399"/>
                  </a:moveTo>
                  <a:lnTo>
                    <a:pt x="0" y="406399"/>
                  </a:lnTo>
                  <a:lnTo>
                    <a:pt x="0" y="412749"/>
                  </a:lnTo>
                  <a:lnTo>
                    <a:pt x="7619" y="412749"/>
                  </a:lnTo>
                  <a:lnTo>
                    <a:pt x="7619" y="406399"/>
                  </a:lnTo>
                  <a:close/>
                </a:path>
                <a:path w="7619" h="542289">
                  <a:moveTo>
                    <a:pt x="7619" y="412749"/>
                  </a:moveTo>
                  <a:lnTo>
                    <a:pt x="0" y="412749"/>
                  </a:lnTo>
                  <a:lnTo>
                    <a:pt x="0" y="419099"/>
                  </a:lnTo>
                  <a:lnTo>
                    <a:pt x="7619" y="419099"/>
                  </a:lnTo>
                  <a:lnTo>
                    <a:pt x="7619" y="412749"/>
                  </a:lnTo>
                  <a:close/>
                </a:path>
                <a:path w="7619" h="542289">
                  <a:moveTo>
                    <a:pt x="7619" y="419099"/>
                  </a:moveTo>
                  <a:lnTo>
                    <a:pt x="0" y="419099"/>
                  </a:lnTo>
                  <a:lnTo>
                    <a:pt x="0" y="425449"/>
                  </a:lnTo>
                  <a:lnTo>
                    <a:pt x="7619" y="425449"/>
                  </a:lnTo>
                  <a:lnTo>
                    <a:pt x="7619" y="419099"/>
                  </a:lnTo>
                  <a:close/>
                </a:path>
                <a:path w="7619" h="542289">
                  <a:moveTo>
                    <a:pt x="7619" y="425449"/>
                  </a:moveTo>
                  <a:lnTo>
                    <a:pt x="0" y="425449"/>
                  </a:lnTo>
                  <a:lnTo>
                    <a:pt x="0" y="431799"/>
                  </a:lnTo>
                  <a:lnTo>
                    <a:pt x="7619" y="431799"/>
                  </a:lnTo>
                  <a:lnTo>
                    <a:pt x="7619" y="425449"/>
                  </a:lnTo>
                  <a:close/>
                </a:path>
                <a:path w="7619" h="542289">
                  <a:moveTo>
                    <a:pt x="7619" y="431799"/>
                  </a:moveTo>
                  <a:lnTo>
                    <a:pt x="0" y="431799"/>
                  </a:lnTo>
                  <a:lnTo>
                    <a:pt x="0" y="438149"/>
                  </a:lnTo>
                  <a:lnTo>
                    <a:pt x="7619" y="438149"/>
                  </a:lnTo>
                  <a:lnTo>
                    <a:pt x="7619" y="431799"/>
                  </a:lnTo>
                  <a:close/>
                </a:path>
                <a:path w="7619" h="542289">
                  <a:moveTo>
                    <a:pt x="7619" y="438149"/>
                  </a:moveTo>
                  <a:lnTo>
                    <a:pt x="0" y="438149"/>
                  </a:lnTo>
                  <a:lnTo>
                    <a:pt x="0" y="444499"/>
                  </a:lnTo>
                  <a:lnTo>
                    <a:pt x="7619" y="444499"/>
                  </a:lnTo>
                  <a:lnTo>
                    <a:pt x="7619" y="438149"/>
                  </a:lnTo>
                  <a:close/>
                </a:path>
                <a:path w="7619" h="542289">
                  <a:moveTo>
                    <a:pt x="7619" y="444499"/>
                  </a:moveTo>
                  <a:lnTo>
                    <a:pt x="0" y="444499"/>
                  </a:lnTo>
                  <a:lnTo>
                    <a:pt x="0" y="450849"/>
                  </a:lnTo>
                  <a:lnTo>
                    <a:pt x="7619" y="450849"/>
                  </a:lnTo>
                  <a:lnTo>
                    <a:pt x="7619" y="444499"/>
                  </a:lnTo>
                  <a:close/>
                </a:path>
                <a:path w="7619" h="542289">
                  <a:moveTo>
                    <a:pt x="7619" y="450849"/>
                  </a:moveTo>
                  <a:lnTo>
                    <a:pt x="0" y="450849"/>
                  </a:lnTo>
                  <a:lnTo>
                    <a:pt x="0" y="457199"/>
                  </a:lnTo>
                  <a:lnTo>
                    <a:pt x="7619" y="457199"/>
                  </a:lnTo>
                  <a:lnTo>
                    <a:pt x="7619" y="450849"/>
                  </a:lnTo>
                  <a:close/>
                </a:path>
                <a:path w="7619" h="542289">
                  <a:moveTo>
                    <a:pt x="7619" y="457199"/>
                  </a:moveTo>
                  <a:lnTo>
                    <a:pt x="0" y="457199"/>
                  </a:lnTo>
                  <a:lnTo>
                    <a:pt x="0" y="463549"/>
                  </a:lnTo>
                  <a:lnTo>
                    <a:pt x="7619" y="463549"/>
                  </a:lnTo>
                  <a:lnTo>
                    <a:pt x="7619" y="457199"/>
                  </a:lnTo>
                  <a:close/>
                </a:path>
                <a:path w="7619" h="542289">
                  <a:moveTo>
                    <a:pt x="7619" y="463549"/>
                  </a:moveTo>
                  <a:lnTo>
                    <a:pt x="0" y="463549"/>
                  </a:lnTo>
                  <a:lnTo>
                    <a:pt x="0" y="469899"/>
                  </a:lnTo>
                  <a:lnTo>
                    <a:pt x="7619" y="469899"/>
                  </a:lnTo>
                  <a:lnTo>
                    <a:pt x="7619" y="463549"/>
                  </a:lnTo>
                  <a:close/>
                </a:path>
                <a:path w="7619" h="542289">
                  <a:moveTo>
                    <a:pt x="7619" y="469899"/>
                  </a:moveTo>
                  <a:lnTo>
                    <a:pt x="0" y="469899"/>
                  </a:lnTo>
                  <a:lnTo>
                    <a:pt x="0" y="476249"/>
                  </a:lnTo>
                  <a:lnTo>
                    <a:pt x="7619" y="476249"/>
                  </a:lnTo>
                  <a:lnTo>
                    <a:pt x="7619" y="469899"/>
                  </a:lnTo>
                  <a:close/>
                </a:path>
                <a:path w="7619" h="542289">
                  <a:moveTo>
                    <a:pt x="7619" y="476249"/>
                  </a:moveTo>
                  <a:lnTo>
                    <a:pt x="0" y="476249"/>
                  </a:lnTo>
                  <a:lnTo>
                    <a:pt x="0" y="482599"/>
                  </a:lnTo>
                  <a:lnTo>
                    <a:pt x="7619" y="482599"/>
                  </a:lnTo>
                  <a:lnTo>
                    <a:pt x="7619" y="476249"/>
                  </a:lnTo>
                  <a:close/>
                </a:path>
                <a:path w="7619" h="542289">
                  <a:moveTo>
                    <a:pt x="7619" y="482599"/>
                  </a:moveTo>
                  <a:lnTo>
                    <a:pt x="0" y="482599"/>
                  </a:lnTo>
                  <a:lnTo>
                    <a:pt x="0" y="488949"/>
                  </a:lnTo>
                  <a:lnTo>
                    <a:pt x="7619" y="488949"/>
                  </a:lnTo>
                  <a:lnTo>
                    <a:pt x="7619" y="482599"/>
                  </a:lnTo>
                  <a:close/>
                </a:path>
                <a:path w="7619" h="542289">
                  <a:moveTo>
                    <a:pt x="7619" y="488949"/>
                  </a:moveTo>
                  <a:lnTo>
                    <a:pt x="0" y="488949"/>
                  </a:lnTo>
                  <a:lnTo>
                    <a:pt x="0" y="495299"/>
                  </a:lnTo>
                  <a:lnTo>
                    <a:pt x="7619" y="495299"/>
                  </a:lnTo>
                  <a:lnTo>
                    <a:pt x="7619" y="488949"/>
                  </a:lnTo>
                  <a:close/>
                </a:path>
                <a:path w="7619" h="542289">
                  <a:moveTo>
                    <a:pt x="7619" y="495299"/>
                  </a:moveTo>
                  <a:lnTo>
                    <a:pt x="0" y="495299"/>
                  </a:lnTo>
                  <a:lnTo>
                    <a:pt x="0" y="501649"/>
                  </a:lnTo>
                  <a:lnTo>
                    <a:pt x="7619" y="501649"/>
                  </a:lnTo>
                  <a:lnTo>
                    <a:pt x="7619" y="495299"/>
                  </a:lnTo>
                  <a:close/>
                </a:path>
                <a:path w="7619" h="542289">
                  <a:moveTo>
                    <a:pt x="7619" y="501649"/>
                  </a:moveTo>
                  <a:lnTo>
                    <a:pt x="0" y="501649"/>
                  </a:lnTo>
                  <a:lnTo>
                    <a:pt x="0" y="507999"/>
                  </a:lnTo>
                  <a:lnTo>
                    <a:pt x="7619" y="507999"/>
                  </a:lnTo>
                  <a:lnTo>
                    <a:pt x="7619" y="501649"/>
                  </a:lnTo>
                  <a:close/>
                </a:path>
                <a:path w="7619" h="542289">
                  <a:moveTo>
                    <a:pt x="7619" y="507999"/>
                  </a:moveTo>
                  <a:lnTo>
                    <a:pt x="0" y="507999"/>
                  </a:lnTo>
                  <a:lnTo>
                    <a:pt x="0" y="514349"/>
                  </a:lnTo>
                  <a:lnTo>
                    <a:pt x="7619" y="514349"/>
                  </a:lnTo>
                  <a:lnTo>
                    <a:pt x="7619" y="507999"/>
                  </a:lnTo>
                  <a:close/>
                </a:path>
                <a:path w="7619" h="542289">
                  <a:moveTo>
                    <a:pt x="7619" y="514349"/>
                  </a:moveTo>
                  <a:lnTo>
                    <a:pt x="0" y="514349"/>
                  </a:lnTo>
                  <a:lnTo>
                    <a:pt x="0" y="520699"/>
                  </a:lnTo>
                  <a:lnTo>
                    <a:pt x="7619" y="520699"/>
                  </a:lnTo>
                  <a:lnTo>
                    <a:pt x="7619" y="514349"/>
                  </a:lnTo>
                  <a:close/>
                </a:path>
                <a:path w="7619" h="542289">
                  <a:moveTo>
                    <a:pt x="7619" y="520699"/>
                  </a:moveTo>
                  <a:lnTo>
                    <a:pt x="0" y="520699"/>
                  </a:lnTo>
                  <a:lnTo>
                    <a:pt x="0" y="527049"/>
                  </a:lnTo>
                  <a:lnTo>
                    <a:pt x="7619" y="527049"/>
                  </a:lnTo>
                  <a:lnTo>
                    <a:pt x="7619" y="520699"/>
                  </a:lnTo>
                  <a:close/>
                </a:path>
                <a:path w="7619" h="542289">
                  <a:moveTo>
                    <a:pt x="7619" y="527049"/>
                  </a:moveTo>
                  <a:lnTo>
                    <a:pt x="0" y="527049"/>
                  </a:lnTo>
                  <a:lnTo>
                    <a:pt x="0" y="533399"/>
                  </a:lnTo>
                  <a:lnTo>
                    <a:pt x="7619" y="533399"/>
                  </a:lnTo>
                  <a:lnTo>
                    <a:pt x="7619" y="527049"/>
                  </a:lnTo>
                  <a:close/>
                </a:path>
                <a:path w="7619" h="542289">
                  <a:moveTo>
                    <a:pt x="7619" y="533399"/>
                  </a:moveTo>
                  <a:lnTo>
                    <a:pt x="0" y="533399"/>
                  </a:lnTo>
                  <a:lnTo>
                    <a:pt x="0" y="535939"/>
                  </a:lnTo>
                  <a:lnTo>
                    <a:pt x="1269" y="535939"/>
                  </a:lnTo>
                  <a:lnTo>
                    <a:pt x="1269" y="537209"/>
                  </a:lnTo>
                  <a:lnTo>
                    <a:pt x="2539" y="537209"/>
                  </a:lnTo>
                  <a:lnTo>
                    <a:pt x="2539" y="538479"/>
                  </a:lnTo>
                  <a:lnTo>
                    <a:pt x="3809" y="538479"/>
                  </a:lnTo>
                  <a:lnTo>
                    <a:pt x="3809" y="539749"/>
                  </a:lnTo>
                  <a:lnTo>
                    <a:pt x="7619" y="539749"/>
                  </a:lnTo>
                  <a:lnTo>
                    <a:pt x="7619" y="533399"/>
                  </a:lnTo>
                  <a:close/>
                </a:path>
                <a:path w="7619" h="542289">
                  <a:moveTo>
                    <a:pt x="7619" y="539749"/>
                  </a:moveTo>
                  <a:lnTo>
                    <a:pt x="5080" y="539749"/>
                  </a:lnTo>
                  <a:lnTo>
                    <a:pt x="5080" y="541019"/>
                  </a:lnTo>
                  <a:lnTo>
                    <a:pt x="6350" y="541019"/>
                  </a:lnTo>
                  <a:lnTo>
                    <a:pt x="6350" y="542289"/>
                  </a:lnTo>
                  <a:lnTo>
                    <a:pt x="7619" y="542289"/>
                  </a:lnTo>
                  <a:lnTo>
                    <a:pt x="7619" y="539749"/>
                  </a:lnTo>
                  <a:close/>
                </a:path>
              </a:pathLst>
            </a:custGeom>
            <a:solidFill>
              <a:srgbClr val="1500FB"/>
            </a:solidFill>
          </p:spPr>
          <p:txBody>
            <a:bodyPr bIns="0" lIns="0" rIns="0" rtlCol="0" tIns="0" wrap="square"/>
            <a:p/>
          </p:txBody>
        </p:sp>
        <p:sp>
          <p:nvSpPr>
            <p:cNvPr id="1049477" name="object 771"/>
            <p:cNvSpPr/>
            <p:nvPr/>
          </p:nvSpPr>
          <p:spPr>
            <a:xfrm>
              <a:off x="2913380" y="4556759"/>
              <a:ext cx="6350" cy="527050"/>
            </a:xfrm>
            <a:custGeom>
              <a:avLst/>
              <a:ahLst/>
              <a:rect l="l" t="t" r="r" b="b"/>
              <a:pathLst>
                <a:path w="6350" h="527050">
                  <a:moveTo>
                    <a:pt x="6350" y="0"/>
                  </a:moveTo>
                  <a:lnTo>
                    <a:pt x="5080" y="0"/>
                  </a:lnTo>
                  <a:lnTo>
                    <a:pt x="5080" y="1269"/>
                  </a:lnTo>
                  <a:lnTo>
                    <a:pt x="3809" y="1269"/>
                  </a:lnTo>
                  <a:lnTo>
                    <a:pt x="3809" y="2539"/>
                  </a:lnTo>
                  <a:lnTo>
                    <a:pt x="2539" y="2539"/>
                  </a:lnTo>
                  <a:lnTo>
                    <a:pt x="2539" y="3809"/>
                  </a:lnTo>
                  <a:lnTo>
                    <a:pt x="1269" y="3809"/>
                  </a:lnTo>
                  <a:lnTo>
                    <a:pt x="1269" y="5079"/>
                  </a:lnTo>
                  <a:lnTo>
                    <a:pt x="6350" y="5079"/>
                  </a:lnTo>
                  <a:lnTo>
                    <a:pt x="6350" y="0"/>
                  </a:lnTo>
                  <a:close/>
                </a:path>
                <a:path w="6350" h="527050">
                  <a:moveTo>
                    <a:pt x="6350" y="5080"/>
                  </a:moveTo>
                  <a:lnTo>
                    <a:pt x="1269" y="5080"/>
                  </a:lnTo>
                  <a:lnTo>
                    <a:pt x="1269" y="6350"/>
                  </a:lnTo>
                  <a:lnTo>
                    <a:pt x="0" y="6350"/>
                  </a:lnTo>
                  <a:lnTo>
                    <a:pt x="0" y="11429"/>
                  </a:lnTo>
                  <a:lnTo>
                    <a:pt x="6350" y="11429"/>
                  </a:lnTo>
                  <a:lnTo>
                    <a:pt x="6350" y="5080"/>
                  </a:lnTo>
                  <a:close/>
                </a:path>
                <a:path w="6350" h="527050">
                  <a:moveTo>
                    <a:pt x="6350" y="11430"/>
                  </a:moveTo>
                  <a:lnTo>
                    <a:pt x="0" y="11430"/>
                  </a:lnTo>
                  <a:lnTo>
                    <a:pt x="0" y="17779"/>
                  </a:lnTo>
                  <a:lnTo>
                    <a:pt x="6350" y="17779"/>
                  </a:lnTo>
                  <a:lnTo>
                    <a:pt x="6350" y="11430"/>
                  </a:lnTo>
                  <a:close/>
                </a:path>
                <a:path w="6350" h="527050">
                  <a:moveTo>
                    <a:pt x="6350" y="17780"/>
                  </a:moveTo>
                  <a:lnTo>
                    <a:pt x="0" y="17780"/>
                  </a:lnTo>
                  <a:lnTo>
                    <a:pt x="0" y="24129"/>
                  </a:lnTo>
                  <a:lnTo>
                    <a:pt x="6350" y="24129"/>
                  </a:lnTo>
                  <a:lnTo>
                    <a:pt x="6350" y="17780"/>
                  </a:lnTo>
                  <a:close/>
                </a:path>
                <a:path w="6350" h="527050">
                  <a:moveTo>
                    <a:pt x="6350" y="24130"/>
                  </a:moveTo>
                  <a:lnTo>
                    <a:pt x="0" y="24130"/>
                  </a:lnTo>
                  <a:lnTo>
                    <a:pt x="0" y="30479"/>
                  </a:lnTo>
                  <a:lnTo>
                    <a:pt x="6350" y="30479"/>
                  </a:lnTo>
                  <a:lnTo>
                    <a:pt x="6350" y="24130"/>
                  </a:lnTo>
                  <a:close/>
                </a:path>
                <a:path w="6350" h="527050">
                  <a:moveTo>
                    <a:pt x="6350" y="30480"/>
                  </a:moveTo>
                  <a:lnTo>
                    <a:pt x="0" y="30480"/>
                  </a:lnTo>
                  <a:lnTo>
                    <a:pt x="0" y="36829"/>
                  </a:lnTo>
                  <a:lnTo>
                    <a:pt x="6350" y="36829"/>
                  </a:lnTo>
                  <a:lnTo>
                    <a:pt x="6350" y="30480"/>
                  </a:lnTo>
                  <a:close/>
                </a:path>
                <a:path w="6350" h="527050">
                  <a:moveTo>
                    <a:pt x="6350" y="36830"/>
                  </a:moveTo>
                  <a:lnTo>
                    <a:pt x="0" y="36830"/>
                  </a:lnTo>
                  <a:lnTo>
                    <a:pt x="0" y="43179"/>
                  </a:lnTo>
                  <a:lnTo>
                    <a:pt x="6350" y="43179"/>
                  </a:lnTo>
                  <a:lnTo>
                    <a:pt x="6350" y="36830"/>
                  </a:lnTo>
                  <a:close/>
                </a:path>
                <a:path w="6350" h="527050">
                  <a:moveTo>
                    <a:pt x="6350" y="43180"/>
                  </a:moveTo>
                  <a:lnTo>
                    <a:pt x="0" y="43180"/>
                  </a:lnTo>
                  <a:lnTo>
                    <a:pt x="0" y="49529"/>
                  </a:lnTo>
                  <a:lnTo>
                    <a:pt x="6350" y="49529"/>
                  </a:lnTo>
                  <a:lnTo>
                    <a:pt x="6350" y="43180"/>
                  </a:lnTo>
                  <a:close/>
                </a:path>
                <a:path w="6350" h="527050">
                  <a:moveTo>
                    <a:pt x="6350" y="49530"/>
                  </a:moveTo>
                  <a:lnTo>
                    <a:pt x="0" y="49530"/>
                  </a:lnTo>
                  <a:lnTo>
                    <a:pt x="0" y="55879"/>
                  </a:lnTo>
                  <a:lnTo>
                    <a:pt x="6350" y="55879"/>
                  </a:lnTo>
                  <a:lnTo>
                    <a:pt x="6350" y="49530"/>
                  </a:lnTo>
                  <a:close/>
                </a:path>
                <a:path w="6350" h="527050">
                  <a:moveTo>
                    <a:pt x="6350" y="55880"/>
                  </a:moveTo>
                  <a:lnTo>
                    <a:pt x="0" y="55880"/>
                  </a:lnTo>
                  <a:lnTo>
                    <a:pt x="0" y="62229"/>
                  </a:lnTo>
                  <a:lnTo>
                    <a:pt x="6350" y="62229"/>
                  </a:lnTo>
                  <a:lnTo>
                    <a:pt x="6350" y="55880"/>
                  </a:lnTo>
                  <a:close/>
                </a:path>
                <a:path w="6350" h="527050">
                  <a:moveTo>
                    <a:pt x="6350" y="62230"/>
                  </a:moveTo>
                  <a:lnTo>
                    <a:pt x="0" y="62230"/>
                  </a:lnTo>
                  <a:lnTo>
                    <a:pt x="0" y="68579"/>
                  </a:lnTo>
                  <a:lnTo>
                    <a:pt x="6350" y="68579"/>
                  </a:lnTo>
                  <a:lnTo>
                    <a:pt x="6350" y="62230"/>
                  </a:lnTo>
                  <a:close/>
                </a:path>
                <a:path w="6350" h="527050">
                  <a:moveTo>
                    <a:pt x="6350" y="68580"/>
                  </a:moveTo>
                  <a:lnTo>
                    <a:pt x="0" y="68580"/>
                  </a:lnTo>
                  <a:lnTo>
                    <a:pt x="0" y="74929"/>
                  </a:lnTo>
                  <a:lnTo>
                    <a:pt x="6350" y="74929"/>
                  </a:lnTo>
                  <a:lnTo>
                    <a:pt x="6350" y="68580"/>
                  </a:lnTo>
                  <a:close/>
                </a:path>
                <a:path w="6350" h="527050">
                  <a:moveTo>
                    <a:pt x="6350" y="74930"/>
                  </a:moveTo>
                  <a:lnTo>
                    <a:pt x="0" y="74930"/>
                  </a:lnTo>
                  <a:lnTo>
                    <a:pt x="0" y="81279"/>
                  </a:lnTo>
                  <a:lnTo>
                    <a:pt x="6350" y="81279"/>
                  </a:lnTo>
                  <a:lnTo>
                    <a:pt x="6350" y="74930"/>
                  </a:lnTo>
                  <a:close/>
                </a:path>
                <a:path w="6350" h="527050">
                  <a:moveTo>
                    <a:pt x="6350" y="81280"/>
                  </a:moveTo>
                  <a:lnTo>
                    <a:pt x="0" y="81280"/>
                  </a:lnTo>
                  <a:lnTo>
                    <a:pt x="0" y="87629"/>
                  </a:lnTo>
                  <a:lnTo>
                    <a:pt x="6350" y="87629"/>
                  </a:lnTo>
                  <a:lnTo>
                    <a:pt x="6350" y="81280"/>
                  </a:lnTo>
                  <a:close/>
                </a:path>
                <a:path w="6350" h="527050">
                  <a:moveTo>
                    <a:pt x="6350" y="87630"/>
                  </a:moveTo>
                  <a:lnTo>
                    <a:pt x="0" y="87630"/>
                  </a:lnTo>
                  <a:lnTo>
                    <a:pt x="0" y="93979"/>
                  </a:lnTo>
                  <a:lnTo>
                    <a:pt x="6350" y="93979"/>
                  </a:lnTo>
                  <a:lnTo>
                    <a:pt x="6350" y="87630"/>
                  </a:lnTo>
                  <a:close/>
                </a:path>
                <a:path w="6350" h="527050">
                  <a:moveTo>
                    <a:pt x="6350" y="93980"/>
                  </a:moveTo>
                  <a:lnTo>
                    <a:pt x="0" y="93980"/>
                  </a:lnTo>
                  <a:lnTo>
                    <a:pt x="0" y="100329"/>
                  </a:lnTo>
                  <a:lnTo>
                    <a:pt x="6350" y="100329"/>
                  </a:lnTo>
                  <a:lnTo>
                    <a:pt x="6350" y="93980"/>
                  </a:lnTo>
                  <a:close/>
                </a:path>
                <a:path w="6350" h="527050">
                  <a:moveTo>
                    <a:pt x="6350" y="100330"/>
                  </a:moveTo>
                  <a:lnTo>
                    <a:pt x="0" y="100330"/>
                  </a:lnTo>
                  <a:lnTo>
                    <a:pt x="0" y="106679"/>
                  </a:lnTo>
                  <a:lnTo>
                    <a:pt x="6350" y="106679"/>
                  </a:lnTo>
                  <a:lnTo>
                    <a:pt x="6350" y="100330"/>
                  </a:lnTo>
                  <a:close/>
                </a:path>
                <a:path w="6350" h="527050">
                  <a:moveTo>
                    <a:pt x="6350" y="106680"/>
                  </a:moveTo>
                  <a:lnTo>
                    <a:pt x="0" y="106680"/>
                  </a:lnTo>
                  <a:lnTo>
                    <a:pt x="0" y="113029"/>
                  </a:lnTo>
                  <a:lnTo>
                    <a:pt x="6350" y="113029"/>
                  </a:lnTo>
                  <a:lnTo>
                    <a:pt x="6350" y="106680"/>
                  </a:lnTo>
                  <a:close/>
                </a:path>
                <a:path w="6350" h="527050">
                  <a:moveTo>
                    <a:pt x="6350" y="113030"/>
                  </a:moveTo>
                  <a:lnTo>
                    <a:pt x="0" y="113030"/>
                  </a:lnTo>
                  <a:lnTo>
                    <a:pt x="0" y="119379"/>
                  </a:lnTo>
                  <a:lnTo>
                    <a:pt x="6350" y="119379"/>
                  </a:lnTo>
                  <a:lnTo>
                    <a:pt x="6350" y="113030"/>
                  </a:lnTo>
                  <a:close/>
                </a:path>
                <a:path w="6350" h="527050">
                  <a:moveTo>
                    <a:pt x="6350" y="119380"/>
                  </a:moveTo>
                  <a:lnTo>
                    <a:pt x="0" y="119380"/>
                  </a:lnTo>
                  <a:lnTo>
                    <a:pt x="0" y="125729"/>
                  </a:lnTo>
                  <a:lnTo>
                    <a:pt x="6350" y="125729"/>
                  </a:lnTo>
                  <a:lnTo>
                    <a:pt x="6350" y="119380"/>
                  </a:lnTo>
                  <a:close/>
                </a:path>
                <a:path w="6350" h="527050">
                  <a:moveTo>
                    <a:pt x="6350" y="125730"/>
                  </a:moveTo>
                  <a:lnTo>
                    <a:pt x="0" y="125730"/>
                  </a:lnTo>
                  <a:lnTo>
                    <a:pt x="0" y="130809"/>
                  </a:lnTo>
                  <a:lnTo>
                    <a:pt x="6350" y="130809"/>
                  </a:lnTo>
                  <a:lnTo>
                    <a:pt x="6350" y="125730"/>
                  </a:lnTo>
                  <a:close/>
                </a:path>
                <a:path w="6350" h="527050">
                  <a:moveTo>
                    <a:pt x="6350" y="130810"/>
                  </a:moveTo>
                  <a:lnTo>
                    <a:pt x="0" y="130810"/>
                  </a:lnTo>
                  <a:lnTo>
                    <a:pt x="0" y="137159"/>
                  </a:lnTo>
                  <a:lnTo>
                    <a:pt x="6350" y="137159"/>
                  </a:lnTo>
                  <a:lnTo>
                    <a:pt x="6350" y="130810"/>
                  </a:lnTo>
                  <a:close/>
                </a:path>
                <a:path w="6350" h="527050">
                  <a:moveTo>
                    <a:pt x="6350" y="137160"/>
                  </a:moveTo>
                  <a:lnTo>
                    <a:pt x="0" y="137160"/>
                  </a:lnTo>
                  <a:lnTo>
                    <a:pt x="0" y="144779"/>
                  </a:lnTo>
                  <a:lnTo>
                    <a:pt x="6350" y="144779"/>
                  </a:lnTo>
                  <a:lnTo>
                    <a:pt x="6350" y="137160"/>
                  </a:lnTo>
                  <a:close/>
                </a:path>
                <a:path w="6350" h="527050">
                  <a:moveTo>
                    <a:pt x="6350" y="144780"/>
                  </a:moveTo>
                  <a:lnTo>
                    <a:pt x="0" y="144780"/>
                  </a:lnTo>
                  <a:lnTo>
                    <a:pt x="0" y="151129"/>
                  </a:lnTo>
                  <a:lnTo>
                    <a:pt x="6350" y="151129"/>
                  </a:lnTo>
                  <a:lnTo>
                    <a:pt x="6350" y="144780"/>
                  </a:lnTo>
                  <a:close/>
                </a:path>
                <a:path w="6350" h="527050">
                  <a:moveTo>
                    <a:pt x="6350" y="151130"/>
                  </a:moveTo>
                  <a:lnTo>
                    <a:pt x="0" y="151130"/>
                  </a:lnTo>
                  <a:lnTo>
                    <a:pt x="0" y="157479"/>
                  </a:lnTo>
                  <a:lnTo>
                    <a:pt x="6350" y="157479"/>
                  </a:lnTo>
                  <a:lnTo>
                    <a:pt x="6350" y="151130"/>
                  </a:lnTo>
                  <a:close/>
                </a:path>
                <a:path w="6350" h="527050">
                  <a:moveTo>
                    <a:pt x="6350" y="157480"/>
                  </a:moveTo>
                  <a:lnTo>
                    <a:pt x="0" y="157480"/>
                  </a:lnTo>
                  <a:lnTo>
                    <a:pt x="0" y="163829"/>
                  </a:lnTo>
                  <a:lnTo>
                    <a:pt x="6350" y="163829"/>
                  </a:lnTo>
                  <a:lnTo>
                    <a:pt x="6350" y="157480"/>
                  </a:lnTo>
                  <a:close/>
                </a:path>
                <a:path w="6350" h="527050">
                  <a:moveTo>
                    <a:pt x="6350" y="163830"/>
                  </a:moveTo>
                  <a:lnTo>
                    <a:pt x="0" y="163830"/>
                  </a:lnTo>
                  <a:lnTo>
                    <a:pt x="0" y="170179"/>
                  </a:lnTo>
                  <a:lnTo>
                    <a:pt x="6350" y="170179"/>
                  </a:lnTo>
                  <a:lnTo>
                    <a:pt x="6350" y="163830"/>
                  </a:lnTo>
                  <a:close/>
                </a:path>
                <a:path w="6350" h="527050">
                  <a:moveTo>
                    <a:pt x="6350" y="170180"/>
                  </a:moveTo>
                  <a:lnTo>
                    <a:pt x="0" y="170180"/>
                  </a:lnTo>
                  <a:lnTo>
                    <a:pt x="0" y="176529"/>
                  </a:lnTo>
                  <a:lnTo>
                    <a:pt x="6350" y="176529"/>
                  </a:lnTo>
                  <a:lnTo>
                    <a:pt x="6350" y="170180"/>
                  </a:lnTo>
                  <a:close/>
                </a:path>
                <a:path w="6350" h="527050">
                  <a:moveTo>
                    <a:pt x="6350" y="176530"/>
                  </a:moveTo>
                  <a:lnTo>
                    <a:pt x="0" y="176530"/>
                  </a:lnTo>
                  <a:lnTo>
                    <a:pt x="0" y="181609"/>
                  </a:lnTo>
                  <a:lnTo>
                    <a:pt x="6350" y="181609"/>
                  </a:lnTo>
                  <a:lnTo>
                    <a:pt x="6350" y="176530"/>
                  </a:lnTo>
                  <a:close/>
                </a:path>
                <a:path w="6350" h="527050">
                  <a:moveTo>
                    <a:pt x="6350" y="181610"/>
                  </a:moveTo>
                  <a:lnTo>
                    <a:pt x="0" y="181610"/>
                  </a:lnTo>
                  <a:lnTo>
                    <a:pt x="0" y="187959"/>
                  </a:lnTo>
                  <a:lnTo>
                    <a:pt x="6350" y="187959"/>
                  </a:lnTo>
                  <a:lnTo>
                    <a:pt x="6350" y="181610"/>
                  </a:lnTo>
                  <a:close/>
                </a:path>
                <a:path w="6350" h="527050">
                  <a:moveTo>
                    <a:pt x="6350" y="187960"/>
                  </a:moveTo>
                  <a:lnTo>
                    <a:pt x="0" y="187960"/>
                  </a:lnTo>
                  <a:lnTo>
                    <a:pt x="0" y="195579"/>
                  </a:lnTo>
                  <a:lnTo>
                    <a:pt x="6350" y="195579"/>
                  </a:lnTo>
                  <a:lnTo>
                    <a:pt x="6350" y="187960"/>
                  </a:lnTo>
                  <a:close/>
                </a:path>
                <a:path w="6350" h="527050">
                  <a:moveTo>
                    <a:pt x="6350" y="195580"/>
                  </a:moveTo>
                  <a:lnTo>
                    <a:pt x="0" y="195580"/>
                  </a:lnTo>
                  <a:lnTo>
                    <a:pt x="0" y="208279"/>
                  </a:lnTo>
                  <a:lnTo>
                    <a:pt x="6350" y="208279"/>
                  </a:lnTo>
                  <a:lnTo>
                    <a:pt x="6350" y="195580"/>
                  </a:lnTo>
                  <a:close/>
                </a:path>
                <a:path w="6350" h="527050">
                  <a:moveTo>
                    <a:pt x="6350" y="208280"/>
                  </a:moveTo>
                  <a:lnTo>
                    <a:pt x="0" y="208280"/>
                  </a:lnTo>
                  <a:lnTo>
                    <a:pt x="0" y="252729"/>
                  </a:lnTo>
                  <a:lnTo>
                    <a:pt x="6350" y="252729"/>
                  </a:lnTo>
                  <a:lnTo>
                    <a:pt x="6350" y="208280"/>
                  </a:lnTo>
                  <a:close/>
                </a:path>
                <a:path w="6350" h="527050">
                  <a:moveTo>
                    <a:pt x="6350" y="252730"/>
                  </a:moveTo>
                  <a:lnTo>
                    <a:pt x="0" y="252730"/>
                  </a:lnTo>
                  <a:lnTo>
                    <a:pt x="0" y="379729"/>
                  </a:lnTo>
                  <a:lnTo>
                    <a:pt x="6350" y="379729"/>
                  </a:lnTo>
                  <a:lnTo>
                    <a:pt x="6350" y="252730"/>
                  </a:lnTo>
                  <a:close/>
                </a:path>
                <a:path w="6350" h="527050">
                  <a:moveTo>
                    <a:pt x="6350" y="379730"/>
                  </a:moveTo>
                  <a:lnTo>
                    <a:pt x="0" y="379730"/>
                  </a:lnTo>
                  <a:lnTo>
                    <a:pt x="0" y="384809"/>
                  </a:lnTo>
                  <a:lnTo>
                    <a:pt x="6350" y="384809"/>
                  </a:lnTo>
                  <a:lnTo>
                    <a:pt x="6350" y="379730"/>
                  </a:lnTo>
                  <a:close/>
                </a:path>
                <a:path w="6350" h="527050">
                  <a:moveTo>
                    <a:pt x="6350" y="384810"/>
                  </a:moveTo>
                  <a:lnTo>
                    <a:pt x="0" y="384810"/>
                  </a:lnTo>
                  <a:lnTo>
                    <a:pt x="0" y="392429"/>
                  </a:lnTo>
                  <a:lnTo>
                    <a:pt x="6350" y="392429"/>
                  </a:lnTo>
                  <a:lnTo>
                    <a:pt x="6350" y="384810"/>
                  </a:lnTo>
                  <a:close/>
                </a:path>
                <a:path w="6350" h="527050">
                  <a:moveTo>
                    <a:pt x="6350" y="392430"/>
                  </a:moveTo>
                  <a:lnTo>
                    <a:pt x="0" y="392430"/>
                  </a:lnTo>
                  <a:lnTo>
                    <a:pt x="0" y="398779"/>
                  </a:lnTo>
                  <a:lnTo>
                    <a:pt x="6350" y="398779"/>
                  </a:lnTo>
                  <a:lnTo>
                    <a:pt x="6350" y="392430"/>
                  </a:lnTo>
                  <a:close/>
                </a:path>
                <a:path w="6350" h="527050">
                  <a:moveTo>
                    <a:pt x="6350" y="398780"/>
                  </a:moveTo>
                  <a:lnTo>
                    <a:pt x="0" y="398780"/>
                  </a:lnTo>
                  <a:lnTo>
                    <a:pt x="0" y="405129"/>
                  </a:lnTo>
                  <a:lnTo>
                    <a:pt x="6350" y="405129"/>
                  </a:lnTo>
                  <a:lnTo>
                    <a:pt x="6350" y="398780"/>
                  </a:lnTo>
                  <a:close/>
                </a:path>
                <a:path w="6350" h="527050">
                  <a:moveTo>
                    <a:pt x="6350" y="405130"/>
                  </a:moveTo>
                  <a:lnTo>
                    <a:pt x="0" y="405130"/>
                  </a:lnTo>
                  <a:lnTo>
                    <a:pt x="0" y="411479"/>
                  </a:lnTo>
                  <a:lnTo>
                    <a:pt x="6350" y="411479"/>
                  </a:lnTo>
                  <a:lnTo>
                    <a:pt x="6350" y="405130"/>
                  </a:lnTo>
                  <a:close/>
                </a:path>
                <a:path w="6350" h="527050">
                  <a:moveTo>
                    <a:pt x="6350" y="411480"/>
                  </a:moveTo>
                  <a:lnTo>
                    <a:pt x="0" y="411480"/>
                  </a:lnTo>
                  <a:lnTo>
                    <a:pt x="0" y="417829"/>
                  </a:lnTo>
                  <a:lnTo>
                    <a:pt x="6350" y="417829"/>
                  </a:lnTo>
                  <a:lnTo>
                    <a:pt x="6350" y="411480"/>
                  </a:lnTo>
                  <a:close/>
                </a:path>
                <a:path w="6350" h="527050">
                  <a:moveTo>
                    <a:pt x="6350" y="417830"/>
                  </a:moveTo>
                  <a:lnTo>
                    <a:pt x="0" y="417830"/>
                  </a:lnTo>
                  <a:lnTo>
                    <a:pt x="0" y="424179"/>
                  </a:lnTo>
                  <a:lnTo>
                    <a:pt x="6350" y="424179"/>
                  </a:lnTo>
                  <a:lnTo>
                    <a:pt x="6350" y="417830"/>
                  </a:lnTo>
                  <a:close/>
                </a:path>
                <a:path w="6350" h="527050">
                  <a:moveTo>
                    <a:pt x="6350" y="424180"/>
                  </a:moveTo>
                  <a:lnTo>
                    <a:pt x="0" y="424180"/>
                  </a:lnTo>
                  <a:lnTo>
                    <a:pt x="0" y="430529"/>
                  </a:lnTo>
                  <a:lnTo>
                    <a:pt x="6350" y="430529"/>
                  </a:lnTo>
                  <a:lnTo>
                    <a:pt x="6350" y="424180"/>
                  </a:lnTo>
                  <a:close/>
                </a:path>
                <a:path w="6350" h="527050">
                  <a:moveTo>
                    <a:pt x="6350" y="430530"/>
                  </a:moveTo>
                  <a:lnTo>
                    <a:pt x="0" y="430530"/>
                  </a:lnTo>
                  <a:lnTo>
                    <a:pt x="0" y="436879"/>
                  </a:lnTo>
                  <a:lnTo>
                    <a:pt x="6350" y="436879"/>
                  </a:lnTo>
                  <a:lnTo>
                    <a:pt x="6350" y="430530"/>
                  </a:lnTo>
                  <a:close/>
                </a:path>
                <a:path w="6350" h="527050">
                  <a:moveTo>
                    <a:pt x="6350" y="436880"/>
                  </a:moveTo>
                  <a:lnTo>
                    <a:pt x="0" y="436880"/>
                  </a:lnTo>
                  <a:lnTo>
                    <a:pt x="0" y="443229"/>
                  </a:lnTo>
                  <a:lnTo>
                    <a:pt x="6350" y="443229"/>
                  </a:lnTo>
                  <a:lnTo>
                    <a:pt x="6350" y="436880"/>
                  </a:lnTo>
                  <a:close/>
                </a:path>
                <a:path w="6350" h="527050">
                  <a:moveTo>
                    <a:pt x="6350" y="443230"/>
                  </a:moveTo>
                  <a:lnTo>
                    <a:pt x="0" y="443230"/>
                  </a:lnTo>
                  <a:lnTo>
                    <a:pt x="0" y="449579"/>
                  </a:lnTo>
                  <a:lnTo>
                    <a:pt x="6350" y="449579"/>
                  </a:lnTo>
                  <a:lnTo>
                    <a:pt x="6350" y="443230"/>
                  </a:lnTo>
                  <a:close/>
                </a:path>
                <a:path w="6350" h="527050">
                  <a:moveTo>
                    <a:pt x="6350" y="449580"/>
                  </a:moveTo>
                  <a:lnTo>
                    <a:pt x="0" y="449580"/>
                  </a:lnTo>
                  <a:lnTo>
                    <a:pt x="0" y="455929"/>
                  </a:lnTo>
                  <a:lnTo>
                    <a:pt x="6350" y="455929"/>
                  </a:lnTo>
                  <a:lnTo>
                    <a:pt x="6350" y="449580"/>
                  </a:lnTo>
                  <a:close/>
                </a:path>
                <a:path w="6350" h="527050">
                  <a:moveTo>
                    <a:pt x="6350" y="455930"/>
                  </a:moveTo>
                  <a:lnTo>
                    <a:pt x="0" y="455930"/>
                  </a:lnTo>
                  <a:lnTo>
                    <a:pt x="0" y="462279"/>
                  </a:lnTo>
                  <a:lnTo>
                    <a:pt x="6350" y="462279"/>
                  </a:lnTo>
                  <a:lnTo>
                    <a:pt x="6350" y="455930"/>
                  </a:lnTo>
                  <a:close/>
                </a:path>
                <a:path w="6350" h="527050">
                  <a:moveTo>
                    <a:pt x="6350" y="462280"/>
                  </a:moveTo>
                  <a:lnTo>
                    <a:pt x="0" y="462280"/>
                  </a:lnTo>
                  <a:lnTo>
                    <a:pt x="0" y="468629"/>
                  </a:lnTo>
                  <a:lnTo>
                    <a:pt x="6350" y="468629"/>
                  </a:lnTo>
                  <a:lnTo>
                    <a:pt x="6350" y="462280"/>
                  </a:lnTo>
                  <a:close/>
                </a:path>
                <a:path w="6350" h="527050">
                  <a:moveTo>
                    <a:pt x="6350" y="468630"/>
                  </a:moveTo>
                  <a:lnTo>
                    <a:pt x="0" y="468630"/>
                  </a:lnTo>
                  <a:lnTo>
                    <a:pt x="0" y="474979"/>
                  </a:lnTo>
                  <a:lnTo>
                    <a:pt x="6350" y="474979"/>
                  </a:lnTo>
                  <a:lnTo>
                    <a:pt x="6350" y="468630"/>
                  </a:lnTo>
                  <a:close/>
                </a:path>
                <a:path w="6350" h="527050">
                  <a:moveTo>
                    <a:pt x="6350" y="474980"/>
                  </a:moveTo>
                  <a:lnTo>
                    <a:pt x="0" y="474980"/>
                  </a:lnTo>
                  <a:lnTo>
                    <a:pt x="0" y="481329"/>
                  </a:lnTo>
                  <a:lnTo>
                    <a:pt x="6350" y="481329"/>
                  </a:lnTo>
                  <a:lnTo>
                    <a:pt x="6350" y="474980"/>
                  </a:lnTo>
                  <a:close/>
                </a:path>
                <a:path w="6350" h="527050">
                  <a:moveTo>
                    <a:pt x="6350" y="481330"/>
                  </a:moveTo>
                  <a:lnTo>
                    <a:pt x="0" y="481330"/>
                  </a:lnTo>
                  <a:lnTo>
                    <a:pt x="0" y="487679"/>
                  </a:lnTo>
                  <a:lnTo>
                    <a:pt x="6350" y="487679"/>
                  </a:lnTo>
                  <a:lnTo>
                    <a:pt x="6350" y="481330"/>
                  </a:lnTo>
                  <a:close/>
                </a:path>
                <a:path w="6350" h="527050">
                  <a:moveTo>
                    <a:pt x="6350" y="487680"/>
                  </a:moveTo>
                  <a:lnTo>
                    <a:pt x="0" y="487680"/>
                  </a:lnTo>
                  <a:lnTo>
                    <a:pt x="0" y="494029"/>
                  </a:lnTo>
                  <a:lnTo>
                    <a:pt x="6350" y="494029"/>
                  </a:lnTo>
                  <a:lnTo>
                    <a:pt x="6350" y="487680"/>
                  </a:lnTo>
                  <a:close/>
                </a:path>
                <a:path w="6350" h="527050">
                  <a:moveTo>
                    <a:pt x="6350" y="494030"/>
                  </a:moveTo>
                  <a:lnTo>
                    <a:pt x="0" y="494030"/>
                  </a:lnTo>
                  <a:lnTo>
                    <a:pt x="0" y="500379"/>
                  </a:lnTo>
                  <a:lnTo>
                    <a:pt x="6350" y="500379"/>
                  </a:lnTo>
                  <a:lnTo>
                    <a:pt x="6350" y="494030"/>
                  </a:lnTo>
                  <a:close/>
                </a:path>
                <a:path w="6350" h="527050">
                  <a:moveTo>
                    <a:pt x="6350" y="500380"/>
                  </a:moveTo>
                  <a:lnTo>
                    <a:pt x="0" y="500380"/>
                  </a:lnTo>
                  <a:lnTo>
                    <a:pt x="0" y="506729"/>
                  </a:lnTo>
                  <a:lnTo>
                    <a:pt x="6350" y="506729"/>
                  </a:lnTo>
                  <a:lnTo>
                    <a:pt x="6350" y="500380"/>
                  </a:lnTo>
                  <a:close/>
                </a:path>
                <a:path w="6350" h="527050">
                  <a:moveTo>
                    <a:pt x="6350" y="506730"/>
                  </a:moveTo>
                  <a:lnTo>
                    <a:pt x="0" y="506730"/>
                  </a:lnTo>
                  <a:lnTo>
                    <a:pt x="0" y="513079"/>
                  </a:lnTo>
                  <a:lnTo>
                    <a:pt x="6350" y="513079"/>
                  </a:lnTo>
                  <a:lnTo>
                    <a:pt x="6350" y="506730"/>
                  </a:lnTo>
                  <a:close/>
                </a:path>
                <a:path w="6350" h="527050">
                  <a:moveTo>
                    <a:pt x="6350" y="513080"/>
                  </a:moveTo>
                  <a:lnTo>
                    <a:pt x="0" y="513080"/>
                  </a:lnTo>
                  <a:lnTo>
                    <a:pt x="0" y="519429"/>
                  </a:lnTo>
                  <a:lnTo>
                    <a:pt x="6350" y="519429"/>
                  </a:lnTo>
                  <a:lnTo>
                    <a:pt x="6350" y="513080"/>
                  </a:lnTo>
                  <a:close/>
                </a:path>
                <a:path w="6350" h="527050">
                  <a:moveTo>
                    <a:pt x="6350" y="519430"/>
                  </a:moveTo>
                  <a:lnTo>
                    <a:pt x="0" y="519430"/>
                  </a:lnTo>
                  <a:lnTo>
                    <a:pt x="0" y="521969"/>
                  </a:lnTo>
                  <a:lnTo>
                    <a:pt x="1269" y="521969"/>
                  </a:lnTo>
                  <a:lnTo>
                    <a:pt x="1269" y="523239"/>
                  </a:lnTo>
                  <a:lnTo>
                    <a:pt x="2539" y="523239"/>
                  </a:lnTo>
                  <a:lnTo>
                    <a:pt x="2539" y="524509"/>
                  </a:lnTo>
                  <a:lnTo>
                    <a:pt x="3809" y="524509"/>
                  </a:lnTo>
                  <a:lnTo>
                    <a:pt x="3809" y="525779"/>
                  </a:lnTo>
                  <a:lnTo>
                    <a:pt x="6350" y="525779"/>
                  </a:lnTo>
                  <a:lnTo>
                    <a:pt x="6350" y="519430"/>
                  </a:lnTo>
                  <a:close/>
                </a:path>
                <a:path w="6350" h="527050">
                  <a:moveTo>
                    <a:pt x="6350" y="525780"/>
                  </a:moveTo>
                  <a:lnTo>
                    <a:pt x="5080" y="525780"/>
                  </a:lnTo>
                  <a:lnTo>
                    <a:pt x="5080" y="527050"/>
                  </a:lnTo>
                  <a:lnTo>
                    <a:pt x="6350" y="527050"/>
                  </a:lnTo>
                  <a:lnTo>
                    <a:pt x="6350" y="525780"/>
                  </a:lnTo>
                  <a:close/>
                </a:path>
              </a:pathLst>
            </a:custGeom>
            <a:solidFill>
              <a:srgbClr val="1400FB"/>
            </a:solidFill>
          </p:spPr>
          <p:txBody>
            <a:bodyPr bIns="0" lIns="0" rIns="0" rtlCol="0" tIns="0" wrap="square"/>
            <a:p/>
          </p:txBody>
        </p:sp>
        <p:sp>
          <p:nvSpPr>
            <p:cNvPr id="1049478" name="object 772"/>
            <p:cNvSpPr/>
            <p:nvPr/>
          </p:nvSpPr>
          <p:spPr>
            <a:xfrm>
              <a:off x="2905760" y="4564379"/>
              <a:ext cx="7620" cy="513080"/>
            </a:xfrm>
            <a:custGeom>
              <a:avLst/>
              <a:ahLst/>
              <a:rect l="l" t="t" r="r" b="b"/>
              <a:pathLst>
                <a:path w="7619" h="513079">
                  <a:moveTo>
                    <a:pt x="7619" y="0"/>
                  </a:moveTo>
                  <a:lnTo>
                    <a:pt x="6350" y="0"/>
                  </a:lnTo>
                  <a:lnTo>
                    <a:pt x="6350" y="1270"/>
                  </a:lnTo>
                  <a:lnTo>
                    <a:pt x="5079" y="1270"/>
                  </a:lnTo>
                  <a:lnTo>
                    <a:pt x="5079" y="2540"/>
                  </a:lnTo>
                  <a:lnTo>
                    <a:pt x="3809" y="2540"/>
                  </a:lnTo>
                  <a:lnTo>
                    <a:pt x="3809" y="3810"/>
                  </a:lnTo>
                  <a:lnTo>
                    <a:pt x="7619" y="3810"/>
                  </a:lnTo>
                  <a:lnTo>
                    <a:pt x="7619" y="0"/>
                  </a:lnTo>
                  <a:close/>
                </a:path>
                <a:path w="7619" h="513079">
                  <a:moveTo>
                    <a:pt x="7619" y="3810"/>
                  </a:moveTo>
                  <a:lnTo>
                    <a:pt x="2539" y="3810"/>
                  </a:lnTo>
                  <a:lnTo>
                    <a:pt x="2539" y="5080"/>
                  </a:lnTo>
                  <a:lnTo>
                    <a:pt x="1269" y="5080"/>
                  </a:lnTo>
                  <a:lnTo>
                    <a:pt x="1269" y="6350"/>
                  </a:lnTo>
                  <a:lnTo>
                    <a:pt x="0" y="6350"/>
                  </a:lnTo>
                  <a:lnTo>
                    <a:pt x="0" y="10160"/>
                  </a:lnTo>
                  <a:lnTo>
                    <a:pt x="7619" y="10160"/>
                  </a:lnTo>
                  <a:lnTo>
                    <a:pt x="7619" y="3810"/>
                  </a:lnTo>
                  <a:close/>
                </a:path>
                <a:path w="7619" h="513079">
                  <a:moveTo>
                    <a:pt x="7619" y="10160"/>
                  </a:moveTo>
                  <a:lnTo>
                    <a:pt x="0" y="10160"/>
                  </a:lnTo>
                  <a:lnTo>
                    <a:pt x="0" y="16510"/>
                  </a:lnTo>
                  <a:lnTo>
                    <a:pt x="7619" y="16510"/>
                  </a:lnTo>
                  <a:lnTo>
                    <a:pt x="7619" y="10160"/>
                  </a:lnTo>
                  <a:close/>
                </a:path>
                <a:path w="7619" h="513079">
                  <a:moveTo>
                    <a:pt x="7619" y="16510"/>
                  </a:moveTo>
                  <a:lnTo>
                    <a:pt x="0" y="16510"/>
                  </a:lnTo>
                  <a:lnTo>
                    <a:pt x="0" y="22860"/>
                  </a:lnTo>
                  <a:lnTo>
                    <a:pt x="7619" y="22860"/>
                  </a:lnTo>
                  <a:lnTo>
                    <a:pt x="7619" y="16510"/>
                  </a:lnTo>
                  <a:close/>
                </a:path>
                <a:path w="7619" h="513079">
                  <a:moveTo>
                    <a:pt x="7619" y="22860"/>
                  </a:moveTo>
                  <a:lnTo>
                    <a:pt x="0" y="22860"/>
                  </a:lnTo>
                  <a:lnTo>
                    <a:pt x="0" y="29210"/>
                  </a:lnTo>
                  <a:lnTo>
                    <a:pt x="7619" y="29210"/>
                  </a:lnTo>
                  <a:lnTo>
                    <a:pt x="7619" y="22860"/>
                  </a:lnTo>
                  <a:close/>
                </a:path>
                <a:path w="7619" h="513079">
                  <a:moveTo>
                    <a:pt x="7619" y="29210"/>
                  </a:moveTo>
                  <a:lnTo>
                    <a:pt x="0" y="29210"/>
                  </a:lnTo>
                  <a:lnTo>
                    <a:pt x="0" y="35560"/>
                  </a:lnTo>
                  <a:lnTo>
                    <a:pt x="7619" y="35560"/>
                  </a:lnTo>
                  <a:lnTo>
                    <a:pt x="7619" y="29210"/>
                  </a:lnTo>
                  <a:close/>
                </a:path>
                <a:path w="7619" h="513079">
                  <a:moveTo>
                    <a:pt x="7619" y="35560"/>
                  </a:moveTo>
                  <a:lnTo>
                    <a:pt x="0" y="35560"/>
                  </a:lnTo>
                  <a:lnTo>
                    <a:pt x="0" y="41910"/>
                  </a:lnTo>
                  <a:lnTo>
                    <a:pt x="7619" y="41910"/>
                  </a:lnTo>
                  <a:lnTo>
                    <a:pt x="7619" y="35560"/>
                  </a:lnTo>
                  <a:close/>
                </a:path>
                <a:path w="7619" h="513079">
                  <a:moveTo>
                    <a:pt x="7619" y="41910"/>
                  </a:moveTo>
                  <a:lnTo>
                    <a:pt x="0" y="41910"/>
                  </a:lnTo>
                  <a:lnTo>
                    <a:pt x="0" y="48260"/>
                  </a:lnTo>
                  <a:lnTo>
                    <a:pt x="7619" y="48260"/>
                  </a:lnTo>
                  <a:lnTo>
                    <a:pt x="7619" y="41910"/>
                  </a:lnTo>
                  <a:close/>
                </a:path>
                <a:path w="7619" h="513079">
                  <a:moveTo>
                    <a:pt x="7619" y="48260"/>
                  </a:moveTo>
                  <a:lnTo>
                    <a:pt x="0" y="48260"/>
                  </a:lnTo>
                  <a:lnTo>
                    <a:pt x="0" y="54610"/>
                  </a:lnTo>
                  <a:lnTo>
                    <a:pt x="7619" y="54610"/>
                  </a:lnTo>
                  <a:lnTo>
                    <a:pt x="7619" y="48260"/>
                  </a:lnTo>
                  <a:close/>
                </a:path>
                <a:path w="7619" h="513079">
                  <a:moveTo>
                    <a:pt x="7619" y="54610"/>
                  </a:moveTo>
                  <a:lnTo>
                    <a:pt x="0" y="54610"/>
                  </a:lnTo>
                  <a:lnTo>
                    <a:pt x="0" y="60960"/>
                  </a:lnTo>
                  <a:lnTo>
                    <a:pt x="7619" y="60960"/>
                  </a:lnTo>
                  <a:lnTo>
                    <a:pt x="7619" y="54610"/>
                  </a:lnTo>
                  <a:close/>
                </a:path>
                <a:path w="7619" h="513079">
                  <a:moveTo>
                    <a:pt x="7619" y="60960"/>
                  </a:moveTo>
                  <a:lnTo>
                    <a:pt x="0" y="60960"/>
                  </a:lnTo>
                  <a:lnTo>
                    <a:pt x="0" y="67310"/>
                  </a:lnTo>
                  <a:lnTo>
                    <a:pt x="7619" y="67310"/>
                  </a:lnTo>
                  <a:lnTo>
                    <a:pt x="7619" y="60960"/>
                  </a:lnTo>
                  <a:close/>
                </a:path>
                <a:path w="7619" h="513079">
                  <a:moveTo>
                    <a:pt x="7619" y="67310"/>
                  </a:moveTo>
                  <a:lnTo>
                    <a:pt x="0" y="67310"/>
                  </a:lnTo>
                  <a:lnTo>
                    <a:pt x="0" y="73660"/>
                  </a:lnTo>
                  <a:lnTo>
                    <a:pt x="7619" y="73660"/>
                  </a:lnTo>
                  <a:lnTo>
                    <a:pt x="7619" y="67310"/>
                  </a:lnTo>
                  <a:close/>
                </a:path>
                <a:path w="7619" h="513079">
                  <a:moveTo>
                    <a:pt x="7619" y="73660"/>
                  </a:moveTo>
                  <a:lnTo>
                    <a:pt x="0" y="73660"/>
                  </a:lnTo>
                  <a:lnTo>
                    <a:pt x="0" y="80010"/>
                  </a:lnTo>
                  <a:lnTo>
                    <a:pt x="7619" y="80010"/>
                  </a:lnTo>
                  <a:lnTo>
                    <a:pt x="7619" y="73660"/>
                  </a:lnTo>
                  <a:close/>
                </a:path>
                <a:path w="7619" h="513079">
                  <a:moveTo>
                    <a:pt x="7619" y="80010"/>
                  </a:moveTo>
                  <a:lnTo>
                    <a:pt x="0" y="80010"/>
                  </a:lnTo>
                  <a:lnTo>
                    <a:pt x="0" y="86360"/>
                  </a:lnTo>
                  <a:lnTo>
                    <a:pt x="7619" y="86360"/>
                  </a:lnTo>
                  <a:lnTo>
                    <a:pt x="7619" y="80010"/>
                  </a:lnTo>
                  <a:close/>
                </a:path>
                <a:path w="7619" h="513079">
                  <a:moveTo>
                    <a:pt x="7619" y="86360"/>
                  </a:moveTo>
                  <a:lnTo>
                    <a:pt x="0" y="86360"/>
                  </a:lnTo>
                  <a:lnTo>
                    <a:pt x="0" y="92710"/>
                  </a:lnTo>
                  <a:lnTo>
                    <a:pt x="7619" y="92710"/>
                  </a:lnTo>
                  <a:lnTo>
                    <a:pt x="7619" y="86360"/>
                  </a:lnTo>
                  <a:close/>
                </a:path>
                <a:path w="7619" h="513079">
                  <a:moveTo>
                    <a:pt x="7619" y="92710"/>
                  </a:moveTo>
                  <a:lnTo>
                    <a:pt x="0" y="92710"/>
                  </a:lnTo>
                  <a:lnTo>
                    <a:pt x="0" y="99060"/>
                  </a:lnTo>
                  <a:lnTo>
                    <a:pt x="7619" y="99060"/>
                  </a:lnTo>
                  <a:lnTo>
                    <a:pt x="7619" y="92710"/>
                  </a:lnTo>
                  <a:close/>
                </a:path>
                <a:path w="7619" h="513079">
                  <a:moveTo>
                    <a:pt x="7619" y="99060"/>
                  </a:moveTo>
                  <a:lnTo>
                    <a:pt x="0" y="99060"/>
                  </a:lnTo>
                  <a:lnTo>
                    <a:pt x="0" y="105410"/>
                  </a:lnTo>
                  <a:lnTo>
                    <a:pt x="7619" y="105410"/>
                  </a:lnTo>
                  <a:lnTo>
                    <a:pt x="7619" y="99060"/>
                  </a:lnTo>
                  <a:close/>
                </a:path>
                <a:path w="7619" h="513079">
                  <a:moveTo>
                    <a:pt x="7619" y="105410"/>
                  </a:moveTo>
                  <a:lnTo>
                    <a:pt x="0" y="105410"/>
                  </a:lnTo>
                  <a:lnTo>
                    <a:pt x="0" y="111760"/>
                  </a:lnTo>
                  <a:lnTo>
                    <a:pt x="7619" y="111760"/>
                  </a:lnTo>
                  <a:lnTo>
                    <a:pt x="7619" y="105410"/>
                  </a:lnTo>
                  <a:close/>
                </a:path>
                <a:path w="7619" h="513079">
                  <a:moveTo>
                    <a:pt x="7619" y="111760"/>
                  </a:moveTo>
                  <a:lnTo>
                    <a:pt x="0" y="111760"/>
                  </a:lnTo>
                  <a:lnTo>
                    <a:pt x="0" y="118110"/>
                  </a:lnTo>
                  <a:lnTo>
                    <a:pt x="7619" y="118110"/>
                  </a:lnTo>
                  <a:lnTo>
                    <a:pt x="7619" y="111760"/>
                  </a:lnTo>
                  <a:close/>
                </a:path>
                <a:path w="7619" h="513079">
                  <a:moveTo>
                    <a:pt x="7619" y="118110"/>
                  </a:moveTo>
                  <a:lnTo>
                    <a:pt x="0" y="118110"/>
                  </a:lnTo>
                  <a:lnTo>
                    <a:pt x="0" y="123190"/>
                  </a:lnTo>
                  <a:lnTo>
                    <a:pt x="7619" y="123190"/>
                  </a:lnTo>
                  <a:lnTo>
                    <a:pt x="7619" y="118110"/>
                  </a:lnTo>
                  <a:close/>
                </a:path>
                <a:path w="7619" h="513079">
                  <a:moveTo>
                    <a:pt x="7619" y="123190"/>
                  </a:moveTo>
                  <a:lnTo>
                    <a:pt x="0" y="123190"/>
                  </a:lnTo>
                  <a:lnTo>
                    <a:pt x="0" y="129540"/>
                  </a:lnTo>
                  <a:lnTo>
                    <a:pt x="7619" y="129540"/>
                  </a:lnTo>
                  <a:lnTo>
                    <a:pt x="7619" y="123190"/>
                  </a:lnTo>
                  <a:close/>
                </a:path>
                <a:path w="7619" h="513079">
                  <a:moveTo>
                    <a:pt x="7619" y="129540"/>
                  </a:moveTo>
                  <a:lnTo>
                    <a:pt x="0" y="129540"/>
                  </a:lnTo>
                  <a:lnTo>
                    <a:pt x="0" y="137160"/>
                  </a:lnTo>
                  <a:lnTo>
                    <a:pt x="7619" y="137160"/>
                  </a:lnTo>
                  <a:lnTo>
                    <a:pt x="7619" y="129540"/>
                  </a:lnTo>
                  <a:close/>
                </a:path>
                <a:path w="7619" h="513079">
                  <a:moveTo>
                    <a:pt x="7619" y="137160"/>
                  </a:moveTo>
                  <a:lnTo>
                    <a:pt x="0" y="137160"/>
                  </a:lnTo>
                  <a:lnTo>
                    <a:pt x="0" y="143510"/>
                  </a:lnTo>
                  <a:lnTo>
                    <a:pt x="7619" y="143510"/>
                  </a:lnTo>
                  <a:lnTo>
                    <a:pt x="7619" y="137160"/>
                  </a:lnTo>
                  <a:close/>
                </a:path>
                <a:path w="7619" h="513079">
                  <a:moveTo>
                    <a:pt x="7619" y="143510"/>
                  </a:moveTo>
                  <a:lnTo>
                    <a:pt x="0" y="143510"/>
                  </a:lnTo>
                  <a:lnTo>
                    <a:pt x="0" y="149860"/>
                  </a:lnTo>
                  <a:lnTo>
                    <a:pt x="7619" y="149860"/>
                  </a:lnTo>
                  <a:lnTo>
                    <a:pt x="7619" y="143510"/>
                  </a:lnTo>
                  <a:close/>
                </a:path>
                <a:path w="7619" h="513079">
                  <a:moveTo>
                    <a:pt x="7619" y="149860"/>
                  </a:moveTo>
                  <a:lnTo>
                    <a:pt x="0" y="149860"/>
                  </a:lnTo>
                  <a:lnTo>
                    <a:pt x="0" y="156210"/>
                  </a:lnTo>
                  <a:lnTo>
                    <a:pt x="7619" y="156210"/>
                  </a:lnTo>
                  <a:lnTo>
                    <a:pt x="7619" y="149860"/>
                  </a:lnTo>
                  <a:close/>
                </a:path>
                <a:path w="7619" h="513079">
                  <a:moveTo>
                    <a:pt x="7619" y="156210"/>
                  </a:moveTo>
                  <a:lnTo>
                    <a:pt x="0" y="156210"/>
                  </a:lnTo>
                  <a:lnTo>
                    <a:pt x="0" y="162560"/>
                  </a:lnTo>
                  <a:lnTo>
                    <a:pt x="7619" y="162560"/>
                  </a:lnTo>
                  <a:lnTo>
                    <a:pt x="7619" y="156210"/>
                  </a:lnTo>
                  <a:close/>
                </a:path>
                <a:path w="7619" h="513079">
                  <a:moveTo>
                    <a:pt x="7619" y="162560"/>
                  </a:moveTo>
                  <a:lnTo>
                    <a:pt x="0" y="162560"/>
                  </a:lnTo>
                  <a:lnTo>
                    <a:pt x="0" y="168910"/>
                  </a:lnTo>
                  <a:lnTo>
                    <a:pt x="7619" y="168910"/>
                  </a:lnTo>
                  <a:lnTo>
                    <a:pt x="7619" y="162560"/>
                  </a:lnTo>
                  <a:close/>
                </a:path>
                <a:path w="7619" h="513079">
                  <a:moveTo>
                    <a:pt x="7619" y="168910"/>
                  </a:moveTo>
                  <a:lnTo>
                    <a:pt x="0" y="168910"/>
                  </a:lnTo>
                  <a:lnTo>
                    <a:pt x="0" y="173990"/>
                  </a:lnTo>
                  <a:lnTo>
                    <a:pt x="7619" y="173990"/>
                  </a:lnTo>
                  <a:lnTo>
                    <a:pt x="7619" y="168910"/>
                  </a:lnTo>
                  <a:close/>
                </a:path>
                <a:path w="7619" h="513079">
                  <a:moveTo>
                    <a:pt x="7619" y="173990"/>
                  </a:moveTo>
                  <a:lnTo>
                    <a:pt x="0" y="173990"/>
                  </a:lnTo>
                  <a:lnTo>
                    <a:pt x="0" y="180340"/>
                  </a:lnTo>
                  <a:lnTo>
                    <a:pt x="7619" y="180340"/>
                  </a:lnTo>
                  <a:lnTo>
                    <a:pt x="7619" y="173990"/>
                  </a:lnTo>
                  <a:close/>
                </a:path>
                <a:path w="7619" h="513079">
                  <a:moveTo>
                    <a:pt x="7619" y="180340"/>
                  </a:moveTo>
                  <a:lnTo>
                    <a:pt x="0" y="180340"/>
                  </a:lnTo>
                  <a:lnTo>
                    <a:pt x="0" y="187960"/>
                  </a:lnTo>
                  <a:lnTo>
                    <a:pt x="7619" y="187960"/>
                  </a:lnTo>
                  <a:lnTo>
                    <a:pt x="7619" y="180340"/>
                  </a:lnTo>
                  <a:close/>
                </a:path>
                <a:path w="7619" h="513079">
                  <a:moveTo>
                    <a:pt x="7619" y="187960"/>
                  </a:moveTo>
                  <a:lnTo>
                    <a:pt x="0" y="187960"/>
                  </a:lnTo>
                  <a:lnTo>
                    <a:pt x="0" y="200660"/>
                  </a:lnTo>
                  <a:lnTo>
                    <a:pt x="7619" y="200660"/>
                  </a:lnTo>
                  <a:lnTo>
                    <a:pt x="7619" y="187960"/>
                  </a:lnTo>
                  <a:close/>
                </a:path>
                <a:path w="7619" h="513079">
                  <a:moveTo>
                    <a:pt x="7619" y="200660"/>
                  </a:moveTo>
                  <a:lnTo>
                    <a:pt x="0" y="200660"/>
                  </a:lnTo>
                  <a:lnTo>
                    <a:pt x="0" y="245110"/>
                  </a:lnTo>
                  <a:lnTo>
                    <a:pt x="7619" y="245110"/>
                  </a:lnTo>
                  <a:lnTo>
                    <a:pt x="7619" y="200660"/>
                  </a:lnTo>
                  <a:close/>
                </a:path>
                <a:path w="7619" h="513079">
                  <a:moveTo>
                    <a:pt x="7619" y="245110"/>
                  </a:moveTo>
                  <a:lnTo>
                    <a:pt x="0" y="245110"/>
                  </a:lnTo>
                  <a:lnTo>
                    <a:pt x="0" y="372110"/>
                  </a:lnTo>
                  <a:lnTo>
                    <a:pt x="7619" y="372110"/>
                  </a:lnTo>
                  <a:lnTo>
                    <a:pt x="7619" y="245110"/>
                  </a:lnTo>
                  <a:close/>
                </a:path>
                <a:path w="7619" h="513079">
                  <a:moveTo>
                    <a:pt x="7619" y="372110"/>
                  </a:moveTo>
                  <a:lnTo>
                    <a:pt x="0" y="372110"/>
                  </a:lnTo>
                  <a:lnTo>
                    <a:pt x="0" y="377190"/>
                  </a:lnTo>
                  <a:lnTo>
                    <a:pt x="7619" y="377190"/>
                  </a:lnTo>
                  <a:lnTo>
                    <a:pt x="7619" y="372110"/>
                  </a:lnTo>
                  <a:close/>
                </a:path>
                <a:path w="7619" h="513079">
                  <a:moveTo>
                    <a:pt x="7619" y="377190"/>
                  </a:moveTo>
                  <a:lnTo>
                    <a:pt x="0" y="377190"/>
                  </a:lnTo>
                  <a:lnTo>
                    <a:pt x="0" y="384810"/>
                  </a:lnTo>
                  <a:lnTo>
                    <a:pt x="7619" y="384810"/>
                  </a:lnTo>
                  <a:lnTo>
                    <a:pt x="7619" y="377190"/>
                  </a:lnTo>
                  <a:close/>
                </a:path>
                <a:path w="7619" h="513079">
                  <a:moveTo>
                    <a:pt x="7619" y="384810"/>
                  </a:moveTo>
                  <a:lnTo>
                    <a:pt x="0" y="384810"/>
                  </a:lnTo>
                  <a:lnTo>
                    <a:pt x="0" y="391160"/>
                  </a:lnTo>
                  <a:lnTo>
                    <a:pt x="7619" y="391160"/>
                  </a:lnTo>
                  <a:lnTo>
                    <a:pt x="7619" y="384810"/>
                  </a:lnTo>
                  <a:close/>
                </a:path>
                <a:path w="7619" h="513079">
                  <a:moveTo>
                    <a:pt x="7619" y="391160"/>
                  </a:moveTo>
                  <a:lnTo>
                    <a:pt x="0" y="391160"/>
                  </a:lnTo>
                  <a:lnTo>
                    <a:pt x="0" y="397510"/>
                  </a:lnTo>
                  <a:lnTo>
                    <a:pt x="7619" y="397510"/>
                  </a:lnTo>
                  <a:lnTo>
                    <a:pt x="7619" y="391160"/>
                  </a:lnTo>
                  <a:close/>
                </a:path>
                <a:path w="7619" h="513079">
                  <a:moveTo>
                    <a:pt x="7619" y="397510"/>
                  </a:moveTo>
                  <a:lnTo>
                    <a:pt x="0" y="397510"/>
                  </a:lnTo>
                  <a:lnTo>
                    <a:pt x="0" y="403860"/>
                  </a:lnTo>
                  <a:lnTo>
                    <a:pt x="7619" y="403860"/>
                  </a:lnTo>
                  <a:lnTo>
                    <a:pt x="7619" y="397510"/>
                  </a:lnTo>
                  <a:close/>
                </a:path>
                <a:path w="7619" h="513079">
                  <a:moveTo>
                    <a:pt x="7619" y="403860"/>
                  </a:moveTo>
                  <a:lnTo>
                    <a:pt x="0" y="403860"/>
                  </a:lnTo>
                  <a:lnTo>
                    <a:pt x="0" y="410210"/>
                  </a:lnTo>
                  <a:lnTo>
                    <a:pt x="7619" y="410210"/>
                  </a:lnTo>
                  <a:lnTo>
                    <a:pt x="7619" y="403860"/>
                  </a:lnTo>
                  <a:close/>
                </a:path>
                <a:path w="7619" h="513079">
                  <a:moveTo>
                    <a:pt x="7619" y="410210"/>
                  </a:moveTo>
                  <a:lnTo>
                    <a:pt x="0" y="410210"/>
                  </a:lnTo>
                  <a:lnTo>
                    <a:pt x="0" y="416560"/>
                  </a:lnTo>
                  <a:lnTo>
                    <a:pt x="7619" y="416560"/>
                  </a:lnTo>
                  <a:lnTo>
                    <a:pt x="7619" y="410210"/>
                  </a:lnTo>
                  <a:close/>
                </a:path>
                <a:path w="7619" h="513079">
                  <a:moveTo>
                    <a:pt x="7619" y="416560"/>
                  </a:moveTo>
                  <a:lnTo>
                    <a:pt x="0" y="416560"/>
                  </a:lnTo>
                  <a:lnTo>
                    <a:pt x="0" y="422910"/>
                  </a:lnTo>
                  <a:lnTo>
                    <a:pt x="7619" y="422910"/>
                  </a:lnTo>
                  <a:lnTo>
                    <a:pt x="7619" y="416560"/>
                  </a:lnTo>
                  <a:close/>
                </a:path>
                <a:path w="7619" h="513079">
                  <a:moveTo>
                    <a:pt x="7619" y="422910"/>
                  </a:moveTo>
                  <a:lnTo>
                    <a:pt x="0" y="422910"/>
                  </a:lnTo>
                  <a:lnTo>
                    <a:pt x="0" y="429260"/>
                  </a:lnTo>
                  <a:lnTo>
                    <a:pt x="7619" y="429260"/>
                  </a:lnTo>
                  <a:lnTo>
                    <a:pt x="7619" y="422910"/>
                  </a:lnTo>
                  <a:close/>
                </a:path>
                <a:path w="7619" h="513079">
                  <a:moveTo>
                    <a:pt x="7619" y="429260"/>
                  </a:moveTo>
                  <a:lnTo>
                    <a:pt x="0" y="429260"/>
                  </a:lnTo>
                  <a:lnTo>
                    <a:pt x="0" y="435610"/>
                  </a:lnTo>
                  <a:lnTo>
                    <a:pt x="7619" y="435610"/>
                  </a:lnTo>
                  <a:lnTo>
                    <a:pt x="7619" y="429260"/>
                  </a:lnTo>
                  <a:close/>
                </a:path>
                <a:path w="7619" h="513079">
                  <a:moveTo>
                    <a:pt x="7619" y="435610"/>
                  </a:moveTo>
                  <a:lnTo>
                    <a:pt x="0" y="435610"/>
                  </a:lnTo>
                  <a:lnTo>
                    <a:pt x="0" y="441960"/>
                  </a:lnTo>
                  <a:lnTo>
                    <a:pt x="7619" y="441960"/>
                  </a:lnTo>
                  <a:lnTo>
                    <a:pt x="7619" y="435610"/>
                  </a:lnTo>
                  <a:close/>
                </a:path>
                <a:path w="7619" h="513079">
                  <a:moveTo>
                    <a:pt x="7619" y="441960"/>
                  </a:moveTo>
                  <a:lnTo>
                    <a:pt x="0" y="441960"/>
                  </a:lnTo>
                  <a:lnTo>
                    <a:pt x="0" y="448310"/>
                  </a:lnTo>
                  <a:lnTo>
                    <a:pt x="7619" y="448310"/>
                  </a:lnTo>
                  <a:lnTo>
                    <a:pt x="7619" y="441960"/>
                  </a:lnTo>
                  <a:close/>
                </a:path>
                <a:path w="7619" h="513079">
                  <a:moveTo>
                    <a:pt x="7619" y="448310"/>
                  </a:moveTo>
                  <a:lnTo>
                    <a:pt x="0" y="448310"/>
                  </a:lnTo>
                  <a:lnTo>
                    <a:pt x="0" y="454660"/>
                  </a:lnTo>
                  <a:lnTo>
                    <a:pt x="7619" y="454660"/>
                  </a:lnTo>
                  <a:lnTo>
                    <a:pt x="7619" y="448310"/>
                  </a:lnTo>
                  <a:close/>
                </a:path>
                <a:path w="7619" h="513079">
                  <a:moveTo>
                    <a:pt x="7619" y="454660"/>
                  </a:moveTo>
                  <a:lnTo>
                    <a:pt x="0" y="454660"/>
                  </a:lnTo>
                  <a:lnTo>
                    <a:pt x="0" y="461010"/>
                  </a:lnTo>
                  <a:lnTo>
                    <a:pt x="7619" y="461010"/>
                  </a:lnTo>
                  <a:lnTo>
                    <a:pt x="7619" y="454660"/>
                  </a:lnTo>
                  <a:close/>
                </a:path>
                <a:path w="7619" h="513079">
                  <a:moveTo>
                    <a:pt x="7619" y="461010"/>
                  </a:moveTo>
                  <a:lnTo>
                    <a:pt x="0" y="461010"/>
                  </a:lnTo>
                  <a:lnTo>
                    <a:pt x="0" y="467360"/>
                  </a:lnTo>
                  <a:lnTo>
                    <a:pt x="7619" y="467360"/>
                  </a:lnTo>
                  <a:lnTo>
                    <a:pt x="7619" y="461010"/>
                  </a:lnTo>
                  <a:close/>
                </a:path>
                <a:path w="7619" h="513079">
                  <a:moveTo>
                    <a:pt x="7619" y="467360"/>
                  </a:moveTo>
                  <a:lnTo>
                    <a:pt x="0" y="467360"/>
                  </a:lnTo>
                  <a:lnTo>
                    <a:pt x="0" y="473710"/>
                  </a:lnTo>
                  <a:lnTo>
                    <a:pt x="7619" y="473710"/>
                  </a:lnTo>
                  <a:lnTo>
                    <a:pt x="7619" y="467360"/>
                  </a:lnTo>
                  <a:close/>
                </a:path>
                <a:path w="7619" h="513079">
                  <a:moveTo>
                    <a:pt x="7619" y="473710"/>
                  </a:moveTo>
                  <a:lnTo>
                    <a:pt x="0" y="473710"/>
                  </a:lnTo>
                  <a:lnTo>
                    <a:pt x="0" y="480060"/>
                  </a:lnTo>
                  <a:lnTo>
                    <a:pt x="7619" y="480060"/>
                  </a:lnTo>
                  <a:lnTo>
                    <a:pt x="7619" y="473710"/>
                  </a:lnTo>
                  <a:close/>
                </a:path>
                <a:path w="7619" h="513079">
                  <a:moveTo>
                    <a:pt x="7619" y="480060"/>
                  </a:moveTo>
                  <a:lnTo>
                    <a:pt x="0" y="480060"/>
                  </a:lnTo>
                  <a:lnTo>
                    <a:pt x="0" y="486410"/>
                  </a:lnTo>
                  <a:lnTo>
                    <a:pt x="7619" y="486410"/>
                  </a:lnTo>
                  <a:lnTo>
                    <a:pt x="7619" y="480060"/>
                  </a:lnTo>
                  <a:close/>
                </a:path>
                <a:path w="7619" h="513079">
                  <a:moveTo>
                    <a:pt x="7619" y="486410"/>
                  </a:moveTo>
                  <a:lnTo>
                    <a:pt x="0" y="486410"/>
                  </a:lnTo>
                  <a:lnTo>
                    <a:pt x="0" y="492760"/>
                  </a:lnTo>
                  <a:lnTo>
                    <a:pt x="7619" y="492760"/>
                  </a:lnTo>
                  <a:lnTo>
                    <a:pt x="7619" y="486410"/>
                  </a:lnTo>
                  <a:close/>
                </a:path>
                <a:path w="7619" h="513079">
                  <a:moveTo>
                    <a:pt x="7619" y="492760"/>
                  </a:moveTo>
                  <a:lnTo>
                    <a:pt x="0" y="492760"/>
                  </a:lnTo>
                  <a:lnTo>
                    <a:pt x="0" y="499110"/>
                  </a:lnTo>
                  <a:lnTo>
                    <a:pt x="7619" y="499110"/>
                  </a:lnTo>
                  <a:lnTo>
                    <a:pt x="7619" y="492760"/>
                  </a:lnTo>
                  <a:close/>
                </a:path>
                <a:path w="7619" h="513079">
                  <a:moveTo>
                    <a:pt x="7619" y="499110"/>
                  </a:moveTo>
                  <a:lnTo>
                    <a:pt x="0" y="499110"/>
                  </a:lnTo>
                  <a:lnTo>
                    <a:pt x="0" y="505460"/>
                  </a:lnTo>
                  <a:lnTo>
                    <a:pt x="7619" y="505460"/>
                  </a:lnTo>
                  <a:lnTo>
                    <a:pt x="7619" y="499110"/>
                  </a:lnTo>
                  <a:close/>
                </a:path>
                <a:path w="7619" h="513079">
                  <a:moveTo>
                    <a:pt x="7619" y="505460"/>
                  </a:moveTo>
                  <a:lnTo>
                    <a:pt x="1269" y="505460"/>
                  </a:lnTo>
                  <a:lnTo>
                    <a:pt x="1269" y="506730"/>
                  </a:lnTo>
                  <a:lnTo>
                    <a:pt x="2539" y="506730"/>
                  </a:lnTo>
                  <a:lnTo>
                    <a:pt x="2539" y="509270"/>
                  </a:lnTo>
                  <a:lnTo>
                    <a:pt x="3809" y="509270"/>
                  </a:lnTo>
                  <a:lnTo>
                    <a:pt x="3809" y="510540"/>
                  </a:lnTo>
                  <a:lnTo>
                    <a:pt x="5079" y="510540"/>
                  </a:lnTo>
                  <a:lnTo>
                    <a:pt x="5079" y="511810"/>
                  </a:lnTo>
                  <a:lnTo>
                    <a:pt x="7619" y="511810"/>
                  </a:lnTo>
                  <a:lnTo>
                    <a:pt x="7619" y="505460"/>
                  </a:lnTo>
                  <a:close/>
                </a:path>
                <a:path w="7619" h="513079">
                  <a:moveTo>
                    <a:pt x="7619" y="511810"/>
                  </a:moveTo>
                  <a:lnTo>
                    <a:pt x="6350" y="511810"/>
                  </a:lnTo>
                  <a:lnTo>
                    <a:pt x="6350" y="513080"/>
                  </a:lnTo>
                  <a:lnTo>
                    <a:pt x="7619" y="513080"/>
                  </a:lnTo>
                  <a:lnTo>
                    <a:pt x="7619" y="511810"/>
                  </a:lnTo>
                  <a:close/>
                </a:path>
              </a:pathLst>
            </a:custGeom>
            <a:solidFill>
              <a:srgbClr val="1300FB"/>
            </a:solidFill>
          </p:spPr>
          <p:txBody>
            <a:bodyPr bIns="0" lIns="0" rIns="0" rtlCol="0" tIns="0" wrap="square"/>
            <a:p/>
          </p:txBody>
        </p:sp>
        <p:sp>
          <p:nvSpPr>
            <p:cNvPr id="1049479" name="object 773"/>
            <p:cNvSpPr/>
            <p:nvPr/>
          </p:nvSpPr>
          <p:spPr>
            <a:xfrm>
              <a:off x="2898139" y="4573269"/>
              <a:ext cx="7620" cy="495300"/>
            </a:xfrm>
            <a:custGeom>
              <a:avLst/>
              <a:ahLst/>
              <a:rect l="l" t="t" r="r" b="b"/>
              <a:pathLst>
                <a:path w="7619" h="495300">
                  <a:moveTo>
                    <a:pt x="7620" y="0"/>
                  </a:moveTo>
                  <a:lnTo>
                    <a:pt x="6350" y="0"/>
                  </a:lnTo>
                  <a:lnTo>
                    <a:pt x="6350" y="1269"/>
                  </a:lnTo>
                  <a:lnTo>
                    <a:pt x="7620" y="1269"/>
                  </a:lnTo>
                  <a:lnTo>
                    <a:pt x="7620" y="0"/>
                  </a:lnTo>
                  <a:close/>
                </a:path>
                <a:path w="7619" h="495300">
                  <a:moveTo>
                    <a:pt x="7620" y="1269"/>
                  </a:moveTo>
                  <a:lnTo>
                    <a:pt x="5080" y="1269"/>
                  </a:lnTo>
                  <a:lnTo>
                    <a:pt x="5080" y="2539"/>
                  </a:lnTo>
                  <a:lnTo>
                    <a:pt x="3810" y="2539"/>
                  </a:lnTo>
                  <a:lnTo>
                    <a:pt x="3810" y="3809"/>
                  </a:lnTo>
                  <a:lnTo>
                    <a:pt x="2540" y="3809"/>
                  </a:lnTo>
                  <a:lnTo>
                    <a:pt x="2540" y="5079"/>
                  </a:lnTo>
                  <a:lnTo>
                    <a:pt x="1270" y="5079"/>
                  </a:lnTo>
                  <a:lnTo>
                    <a:pt x="1270" y="7619"/>
                  </a:lnTo>
                  <a:lnTo>
                    <a:pt x="7620" y="7619"/>
                  </a:lnTo>
                  <a:lnTo>
                    <a:pt x="7620" y="1269"/>
                  </a:lnTo>
                  <a:close/>
                </a:path>
                <a:path w="7619" h="495300">
                  <a:moveTo>
                    <a:pt x="7620" y="7619"/>
                  </a:moveTo>
                  <a:lnTo>
                    <a:pt x="0" y="7619"/>
                  </a:lnTo>
                  <a:lnTo>
                    <a:pt x="0" y="13969"/>
                  </a:lnTo>
                  <a:lnTo>
                    <a:pt x="7620" y="13969"/>
                  </a:lnTo>
                  <a:lnTo>
                    <a:pt x="7620" y="7619"/>
                  </a:lnTo>
                  <a:close/>
                </a:path>
                <a:path w="7619" h="495300">
                  <a:moveTo>
                    <a:pt x="7620" y="13969"/>
                  </a:moveTo>
                  <a:lnTo>
                    <a:pt x="0" y="13969"/>
                  </a:lnTo>
                  <a:lnTo>
                    <a:pt x="0" y="20319"/>
                  </a:lnTo>
                  <a:lnTo>
                    <a:pt x="7620" y="20319"/>
                  </a:lnTo>
                  <a:lnTo>
                    <a:pt x="7620" y="13969"/>
                  </a:lnTo>
                  <a:close/>
                </a:path>
                <a:path w="7619" h="495300">
                  <a:moveTo>
                    <a:pt x="7620" y="20319"/>
                  </a:moveTo>
                  <a:lnTo>
                    <a:pt x="0" y="20319"/>
                  </a:lnTo>
                  <a:lnTo>
                    <a:pt x="0" y="26669"/>
                  </a:lnTo>
                  <a:lnTo>
                    <a:pt x="7620" y="26669"/>
                  </a:lnTo>
                  <a:lnTo>
                    <a:pt x="7620" y="20319"/>
                  </a:lnTo>
                  <a:close/>
                </a:path>
                <a:path w="7619" h="495300">
                  <a:moveTo>
                    <a:pt x="7620" y="26669"/>
                  </a:moveTo>
                  <a:lnTo>
                    <a:pt x="0" y="26669"/>
                  </a:lnTo>
                  <a:lnTo>
                    <a:pt x="0" y="33019"/>
                  </a:lnTo>
                  <a:lnTo>
                    <a:pt x="7620" y="33019"/>
                  </a:lnTo>
                  <a:lnTo>
                    <a:pt x="7620" y="26669"/>
                  </a:lnTo>
                  <a:close/>
                </a:path>
                <a:path w="7619" h="495300">
                  <a:moveTo>
                    <a:pt x="7620" y="33019"/>
                  </a:moveTo>
                  <a:lnTo>
                    <a:pt x="0" y="33019"/>
                  </a:lnTo>
                  <a:lnTo>
                    <a:pt x="0" y="39369"/>
                  </a:lnTo>
                  <a:lnTo>
                    <a:pt x="7620" y="39369"/>
                  </a:lnTo>
                  <a:lnTo>
                    <a:pt x="7620" y="33019"/>
                  </a:lnTo>
                  <a:close/>
                </a:path>
                <a:path w="7619" h="495300">
                  <a:moveTo>
                    <a:pt x="7620" y="39369"/>
                  </a:moveTo>
                  <a:lnTo>
                    <a:pt x="0" y="39369"/>
                  </a:lnTo>
                  <a:lnTo>
                    <a:pt x="0" y="45719"/>
                  </a:lnTo>
                  <a:lnTo>
                    <a:pt x="7620" y="45719"/>
                  </a:lnTo>
                  <a:lnTo>
                    <a:pt x="7620" y="39369"/>
                  </a:lnTo>
                  <a:close/>
                </a:path>
                <a:path w="7619" h="495300">
                  <a:moveTo>
                    <a:pt x="7620" y="45719"/>
                  </a:moveTo>
                  <a:lnTo>
                    <a:pt x="0" y="45719"/>
                  </a:lnTo>
                  <a:lnTo>
                    <a:pt x="0" y="52069"/>
                  </a:lnTo>
                  <a:lnTo>
                    <a:pt x="7620" y="52069"/>
                  </a:lnTo>
                  <a:lnTo>
                    <a:pt x="7620" y="45719"/>
                  </a:lnTo>
                  <a:close/>
                </a:path>
                <a:path w="7619" h="495300">
                  <a:moveTo>
                    <a:pt x="7620" y="52069"/>
                  </a:moveTo>
                  <a:lnTo>
                    <a:pt x="0" y="52069"/>
                  </a:lnTo>
                  <a:lnTo>
                    <a:pt x="0" y="58419"/>
                  </a:lnTo>
                  <a:lnTo>
                    <a:pt x="7620" y="58419"/>
                  </a:lnTo>
                  <a:lnTo>
                    <a:pt x="7620" y="52069"/>
                  </a:lnTo>
                  <a:close/>
                </a:path>
                <a:path w="7619" h="495300">
                  <a:moveTo>
                    <a:pt x="7620" y="58419"/>
                  </a:moveTo>
                  <a:lnTo>
                    <a:pt x="0" y="58419"/>
                  </a:lnTo>
                  <a:lnTo>
                    <a:pt x="0" y="64769"/>
                  </a:lnTo>
                  <a:lnTo>
                    <a:pt x="7620" y="64769"/>
                  </a:lnTo>
                  <a:lnTo>
                    <a:pt x="7620" y="58419"/>
                  </a:lnTo>
                  <a:close/>
                </a:path>
                <a:path w="7619" h="495300">
                  <a:moveTo>
                    <a:pt x="7620" y="64769"/>
                  </a:moveTo>
                  <a:lnTo>
                    <a:pt x="0" y="64769"/>
                  </a:lnTo>
                  <a:lnTo>
                    <a:pt x="0" y="71119"/>
                  </a:lnTo>
                  <a:lnTo>
                    <a:pt x="7620" y="71119"/>
                  </a:lnTo>
                  <a:lnTo>
                    <a:pt x="7620" y="64769"/>
                  </a:lnTo>
                  <a:close/>
                </a:path>
                <a:path w="7619" h="495300">
                  <a:moveTo>
                    <a:pt x="7620" y="71119"/>
                  </a:moveTo>
                  <a:lnTo>
                    <a:pt x="0" y="71119"/>
                  </a:lnTo>
                  <a:lnTo>
                    <a:pt x="0" y="77469"/>
                  </a:lnTo>
                  <a:lnTo>
                    <a:pt x="7620" y="77469"/>
                  </a:lnTo>
                  <a:lnTo>
                    <a:pt x="7620" y="71119"/>
                  </a:lnTo>
                  <a:close/>
                </a:path>
                <a:path w="7619" h="495300">
                  <a:moveTo>
                    <a:pt x="7620" y="77469"/>
                  </a:moveTo>
                  <a:lnTo>
                    <a:pt x="0" y="77469"/>
                  </a:lnTo>
                  <a:lnTo>
                    <a:pt x="0" y="83819"/>
                  </a:lnTo>
                  <a:lnTo>
                    <a:pt x="7620" y="83819"/>
                  </a:lnTo>
                  <a:lnTo>
                    <a:pt x="7620" y="77469"/>
                  </a:lnTo>
                  <a:close/>
                </a:path>
                <a:path w="7619" h="495300">
                  <a:moveTo>
                    <a:pt x="7620" y="83819"/>
                  </a:moveTo>
                  <a:lnTo>
                    <a:pt x="0" y="83819"/>
                  </a:lnTo>
                  <a:lnTo>
                    <a:pt x="0" y="90169"/>
                  </a:lnTo>
                  <a:lnTo>
                    <a:pt x="7620" y="90169"/>
                  </a:lnTo>
                  <a:lnTo>
                    <a:pt x="7620" y="83819"/>
                  </a:lnTo>
                  <a:close/>
                </a:path>
                <a:path w="7619" h="495300">
                  <a:moveTo>
                    <a:pt x="7620" y="90169"/>
                  </a:moveTo>
                  <a:lnTo>
                    <a:pt x="0" y="90169"/>
                  </a:lnTo>
                  <a:lnTo>
                    <a:pt x="0" y="96519"/>
                  </a:lnTo>
                  <a:lnTo>
                    <a:pt x="7620" y="96519"/>
                  </a:lnTo>
                  <a:lnTo>
                    <a:pt x="7620" y="90169"/>
                  </a:lnTo>
                  <a:close/>
                </a:path>
                <a:path w="7619" h="495300">
                  <a:moveTo>
                    <a:pt x="7620" y="96519"/>
                  </a:moveTo>
                  <a:lnTo>
                    <a:pt x="0" y="96519"/>
                  </a:lnTo>
                  <a:lnTo>
                    <a:pt x="0" y="102869"/>
                  </a:lnTo>
                  <a:lnTo>
                    <a:pt x="7620" y="102869"/>
                  </a:lnTo>
                  <a:lnTo>
                    <a:pt x="7620" y="96519"/>
                  </a:lnTo>
                  <a:close/>
                </a:path>
                <a:path w="7619" h="495300">
                  <a:moveTo>
                    <a:pt x="7620" y="102869"/>
                  </a:moveTo>
                  <a:lnTo>
                    <a:pt x="0" y="102869"/>
                  </a:lnTo>
                  <a:lnTo>
                    <a:pt x="0" y="109219"/>
                  </a:lnTo>
                  <a:lnTo>
                    <a:pt x="7620" y="109219"/>
                  </a:lnTo>
                  <a:lnTo>
                    <a:pt x="7620" y="102869"/>
                  </a:lnTo>
                  <a:close/>
                </a:path>
                <a:path w="7619" h="495300">
                  <a:moveTo>
                    <a:pt x="7620" y="109219"/>
                  </a:moveTo>
                  <a:lnTo>
                    <a:pt x="0" y="109219"/>
                  </a:lnTo>
                  <a:lnTo>
                    <a:pt x="0" y="114299"/>
                  </a:lnTo>
                  <a:lnTo>
                    <a:pt x="7620" y="114299"/>
                  </a:lnTo>
                  <a:lnTo>
                    <a:pt x="7620" y="109219"/>
                  </a:lnTo>
                  <a:close/>
                </a:path>
                <a:path w="7619" h="495300">
                  <a:moveTo>
                    <a:pt x="7620" y="114300"/>
                  </a:moveTo>
                  <a:lnTo>
                    <a:pt x="0" y="114300"/>
                  </a:lnTo>
                  <a:lnTo>
                    <a:pt x="0" y="120649"/>
                  </a:lnTo>
                  <a:lnTo>
                    <a:pt x="7620" y="120649"/>
                  </a:lnTo>
                  <a:lnTo>
                    <a:pt x="7620" y="114300"/>
                  </a:lnTo>
                  <a:close/>
                </a:path>
                <a:path w="7619" h="495300">
                  <a:moveTo>
                    <a:pt x="7620" y="120650"/>
                  </a:moveTo>
                  <a:lnTo>
                    <a:pt x="0" y="120650"/>
                  </a:lnTo>
                  <a:lnTo>
                    <a:pt x="0" y="128269"/>
                  </a:lnTo>
                  <a:lnTo>
                    <a:pt x="7620" y="128269"/>
                  </a:lnTo>
                  <a:lnTo>
                    <a:pt x="7620" y="120650"/>
                  </a:lnTo>
                  <a:close/>
                </a:path>
                <a:path w="7619" h="495300">
                  <a:moveTo>
                    <a:pt x="7620" y="128269"/>
                  </a:moveTo>
                  <a:lnTo>
                    <a:pt x="0" y="128269"/>
                  </a:lnTo>
                  <a:lnTo>
                    <a:pt x="0" y="134619"/>
                  </a:lnTo>
                  <a:lnTo>
                    <a:pt x="7620" y="134619"/>
                  </a:lnTo>
                  <a:lnTo>
                    <a:pt x="7620" y="128269"/>
                  </a:lnTo>
                  <a:close/>
                </a:path>
                <a:path w="7619" h="495300">
                  <a:moveTo>
                    <a:pt x="7620" y="134619"/>
                  </a:moveTo>
                  <a:lnTo>
                    <a:pt x="0" y="134619"/>
                  </a:lnTo>
                  <a:lnTo>
                    <a:pt x="0" y="140969"/>
                  </a:lnTo>
                  <a:lnTo>
                    <a:pt x="7620" y="140969"/>
                  </a:lnTo>
                  <a:lnTo>
                    <a:pt x="7620" y="134619"/>
                  </a:lnTo>
                  <a:close/>
                </a:path>
                <a:path w="7619" h="495300">
                  <a:moveTo>
                    <a:pt x="7620" y="140969"/>
                  </a:moveTo>
                  <a:lnTo>
                    <a:pt x="0" y="140969"/>
                  </a:lnTo>
                  <a:lnTo>
                    <a:pt x="0" y="147319"/>
                  </a:lnTo>
                  <a:lnTo>
                    <a:pt x="7620" y="147319"/>
                  </a:lnTo>
                  <a:lnTo>
                    <a:pt x="7620" y="140969"/>
                  </a:lnTo>
                  <a:close/>
                </a:path>
                <a:path w="7619" h="495300">
                  <a:moveTo>
                    <a:pt x="7620" y="147319"/>
                  </a:moveTo>
                  <a:lnTo>
                    <a:pt x="0" y="147319"/>
                  </a:lnTo>
                  <a:lnTo>
                    <a:pt x="0" y="153669"/>
                  </a:lnTo>
                  <a:lnTo>
                    <a:pt x="7620" y="153669"/>
                  </a:lnTo>
                  <a:lnTo>
                    <a:pt x="7620" y="147319"/>
                  </a:lnTo>
                  <a:close/>
                </a:path>
                <a:path w="7619" h="495300">
                  <a:moveTo>
                    <a:pt x="7620" y="153669"/>
                  </a:moveTo>
                  <a:lnTo>
                    <a:pt x="0" y="153669"/>
                  </a:lnTo>
                  <a:lnTo>
                    <a:pt x="0" y="160019"/>
                  </a:lnTo>
                  <a:lnTo>
                    <a:pt x="7620" y="160019"/>
                  </a:lnTo>
                  <a:lnTo>
                    <a:pt x="7620" y="153669"/>
                  </a:lnTo>
                  <a:close/>
                </a:path>
                <a:path w="7619" h="495300">
                  <a:moveTo>
                    <a:pt x="7620" y="160019"/>
                  </a:moveTo>
                  <a:lnTo>
                    <a:pt x="0" y="160019"/>
                  </a:lnTo>
                  <a:lnTo>
                    <a:pt x="0" y="165099"/>
                  </a:lnTo>
                  <a:lnTo>
                    <a:pt x="7620" y="165099"/>
                  </a:lnTo>
                  <a:lnTo>
                    <a:pt x="7620" y="160019"/>
                  </a:lnTo>
                  <a:close/>
                </a:path>
                <a:path w="7619" h="495300">
                  <a:moveTo>
                    <a:pt x="7620" y="165100"/>
                  </a:moveTo>
                  <a:lnTo>
                    <a:pt x="0" y="165100"/>
                  </a:lnTo>
                  <a:lnTo>
                    <a:pt x="0" y="171449"/>
                  </a:lnTo>
                  <a:lnTo>
                    <a:pt x="7620" y="171449"/>
                  </a:lnTo>
                  <a:lnTo>
                    <a:pt x="7620" y="165100"/>
                  </a:lnTo>
                  <a:close/>
                </a:path>
                <a:path w="7619" h="495300">
                  <a:moveTo>
                    <a:pt x="7620" y="171450"/>
                  </a:moveTo>
                  <a:lnTo>
                    <a:pt x="0" y="171450"/>
                  </a:lnTo>
                  <a:lnTo>
                    <a:pt x="0" y="179069"/>
                  </a:lnTo>
                  <a:lnTo>
                    <a:pt x="7620" y="179069"/>
                  </a:lnTo>
                  <a:lnTo>
                    <a:pt x="7620" y="171450"/>
                  </a:lnTo>
                  <a:close/>
                </a:path>
                <a:path w="7619" h="495300">
                  <a:moveTo>
                    <a:pt x="7620" y="179069"/>
                  </a:moveTo>
                  <a:lnTo>
                    <a:pt x="0" y="179069"/>
                  </a:lnTo>
                  <a:lnTo>
                    <a:pt x="0" y="191769"/>
                  </a:lnTo>
                  <a:lnTo>
                    <a:pt x="7620" y="191769"/>
                  </a:lnTo>
                  <a:lnTo>
                    <a:pt x="7620" y="179069"/>
                  </a:lnTo>
                  <a:close/>
                </a:path>
                <a:path w="7619" h="495300">
                  <a:moveTo>
                    <a:pt x="7620" y="191769"/>
                  </a:moveTo>
                  <a:lnTo>
                    <a:pt x="0" y="191769"/>
                  </a:lnTo>
                  <a:lnTo>
                    <a:pt x="0" y="236219"/>
                  </a:lnTo>
                  <a:lnTo>
                    <a:pt x="7620" y="236219"/>
                  </a:lnTo>
                  <a:lnTo>
                    <a:pt x="7620" y="191769"/>
                  </a:lnTo>
                  <a:close/>
                </a:path>
                <a:path w="7619" h="495300">
                  <a:moveTo>
                    <a:pt x="7620" y="236219"/>
                  </a:moveTo>
                  <a:lnTo>
                    <a:pt x="0" y="236219"/>
                  </a:lnTo>
                  <a:lnTo>
                    <a:pt x="0" y="363219"/>
                  </a:lnTo>
                  <a:lnTo>
                    <a:pt x="7620" y="363219"/>
                  </a:lnTo>
                  <a:lnTo>
                    <a:pt x="7620" y="236219"/>
                  </a:lnTo>
                  <a:close/>
                </a:path>
                <a:path w="7619" h="495300">
                  <a:moveTo>
                    <a:pt x="7620" y="363219"/>
                  </a:moveTo>
                  <a:lnTo>
                    <a:pt x="0" y="363219"/>
                  </a:lnTo>
                  <a:lnTo>
                    <a:pt x="0" y="368299"/>
                  </a:lnTo>
                  <a:lnTo>
                    <a:pt x="7620" y="368299"/>
                  </a:lnTo>
                  <a:lnTo>
                    <a:pt x="7620" y="363219"/>
                  </a:lnTo>
                  <a:close/>
                </a:path>
                <a:path w="7619" h="495300">
                  <a:moveTo>
                    <a:pt x="7620" y="368300"/>
                  </a:moveTo>
                  <a:lnTo>
                    <a:pt x="0" y="368300"/>
                  </a:lnTo>
                  <a:lnTo>
                    <a:pt x="0" y="375919"/>
                  </a:lnTo>
                  <a:lnTo>
                    <a:pt x="7620" y="375919"/>
                  </a:lnTo>
                  <a:lnTo>
                    <a:pt x="7620" y="368300"/>
                  </a:lnTo>
                  <a:close/>
                </a:path>
                <a:path w="7619" h="495300">
                  <a:moveTo>
                    <a:pt x="7620" y="375919"/>
                  </a:moveTo>
                  <a:lnTo>
                    <a:pt x="0" y="375919"/>
                  </a:lnTo>
                  <a:lnTo>
                    <a:pt x="0" y="382269"/>
                  </a:lnTo>
                  <a:lnTo>
                    <a:pt x="7620" y="382269"/>
                  </a:lnTo>
                  <a:lnTo>
                    <a:pt x="7620" y="375919"/>
                  </a:lnTo>
                  <a:close/>
                </a:path>
                <a:path w="7619" h="495300">
                  <a:moveTo>
                    <a:pt x="7620" y="382269"/>
                  </a:moveTo>
                  <a:lnTo>
                    <a:pt x="0" y="382269"/>
                  </a:lnTo>
                  <a:lnTo>
                    <a:pt x="0" y="388619"/>
                  </a:lnTo>
                  <a:lnTo>
                    <a:pt x="7620" y="388619"/>
                  </a:lnTo>
                  <a:lnTo>
                    <a:pt x="7620" y="382269"/>
                  </a:lnTo>
                  <a:close/>
                </a:path>
                <a:path w="7619" h="495300">
                  <a:moveTo>
                    <a:pt x="7620" y="388619"/>
                  </a:moveTo>
                  <a:lnTo>
                    <a:pt x="0" y="388619"/>
                  </a:lnTo>
                  <a:lnTo>
                    <a:pt x="0" y="394969"/>
                  </a:lnTo>
                  <a:lnTo>
                    <a:pt x="7620" y="394969"/>
                  </a:lnTo>
                  <a:lnTo>
                    <a:pt x="7620" y="388619"/>
                  </a:lnTo>
                  <a:close/>
                </a:path>
                <a:path w="7619" h="495300">
                  <a:moveTo>
                    <a:pt x="7620" y="394969"/>
                  </a:moveTo>
                  <a:lnTo>
                    <a:pt x="0" y="394969"/>
                  </a:lnTo>
                  <a:lnTo>
                    <a:pt x="0" y="401319"/>
                  </a:lnTo>
                  <a:lnTo>
                    <a:pt x="7620" y="401319"/>
                  </a:lnTo>
                  <a:lnTo>
                    <a:pt x="7620" y="394969"/>
                  </a:lnTo>
                  <a:close/>
                </a:path>
                <a:path w="7619" h="495300">
                  <a:moveTo>
                    <a:pt x="7620" y="401319"/>
                  </a:moveTo>
                  <a:lnTo>
                    <a:pt x="0" y="401319"/>
                  </a:lnTo>
                  <a:lnTo>
                    <a:pt x="0" y="407669"/>
                  </a:lnTo>
                  <a:lnTo>
                    <a:pt x="7620" y="407669"/>
                  </a:lnTo>
                  <a:lnTo>
                    <a:pt x="7620" y="401319"/>
                  </a:lnTo>
                  <a:close/>
                </a:path>
                <a:path w="7619" h="495300">
                  <a:moveTo>
                    <a:pt x="7620" y="407669"/>
                  </a:moveTo>
                  <a:lnTo>
                    <a:pt x="0" y="407669"/>
                  </a:lnTo>
                  <a:lnTo>
                    <a:pt x="0" y="414019"/>
                  </a:lnTo>
                  <a:lnTo>
                    <a:pt x="7620" y="414019"/>
                  </a:lnTo>
                  <a:lnTo>
                    <a:pt x="7620" y="407669"/>
                  </a:lnTo>
                  <a:close/>
                </a:path>
                <a:path w="7619" h="495300">
                  <a:moveTo>
                    <a:pt x="7620" y="414019"/>
                  </a:moveTo>
                  <a:lnTo>
                    <a:pt x="0" y="414019"/>
                  </a:lnTo>
                  <a:lnTo>
                    <a:pt x="0" y="420369"/>
                  </a:lnTo>
                  <a:lnTo>
                    <a:pt x="7620" y="420369"/>
                  </a:lnTo>
                  <a:lnTo>
                    <a:pt x="7620" y="414019"/>
                  </a:lnTo>
                  <a:close/>
                </a:path>
                <a:path w="7619" h="495300">
                  <a:moveTo>
                    <a:pt x="7620" y="420369"/>
                  </a:moveTo>
                  <a:lnTo>
                    <a:pt x="0" y="420369"/>
                  </a:lnTo>
                  <a:lnTo>
                    <a:pt x="0" y="426719"/>
                  </a:lnTo>
                  <a:lnTo>
                    <a:pt x="7620" y="426719"/>
                  </a:lnTo>
                  <a:lnTo>
                    <a:pt x="7620" y="420369"/>
                  </a:lnTo>
                  <a:close/>
                </a:path>
                <a:path w="7619" h="495300">
                  <a:moveTo>
                    <a:pt x="7620" y="426719"/>
                  </a:moveTo>
                  <a:lnTo>
                    <a:pt x="0" y="426719"/>
                  </a:lnTo>
                  <a:lnTo>
                    <a:pt x="0" y="433069"/>
                  </a:lnTo>
                  <a:lnTo>
                    <a:pt x="7620" y="433069"/>
                  </a:lnTo>
                  <a:lnTo>
                    <a:pt x="7620" y="426719"/>
                  </a:lnTo>
                  <a:close/>
                </a:path>
                <a:path w="7619" h="495300">
                  <a:moveTo>
                    <a:pt x="7620" y="433069"/>
                  </a:moveTo>
                  <a:lnTo>
                    <a:pt x="0" y="433069"/>
                  </a:lnTo>
                  <a:lnTo>
                    <a:pt x="0" y="439419"/>
                  </a:lnTo>
                  <a:lnTo>
                    <a:pt x="7620" y="439419"/>
                  </a:lnTo>
                  <a:lnTo>
                    <a:pt x="7620" y="433069"/>
                  </a:lnTo>
                  <a:close/>
                </a:path>
                <a:path w="7619" h="495300">
                  <a:moveTo>
                    <a:pt x="7620" y="439419"/>
                  </a:moveTo>
                  <a:lnTo>
                    <a:pt x="0" y="439419"/>
                  </a:lnTo>
                  <a:lnTo>
                    <a:pt x="0" y="445769"/>
                  </a:lnTo>
                  <a:lnTo>
                    <a:pt x="7620" y="445769"/>
                  </a:lnTo>
                  <a:lnTo>
                    <a:pt x="7620" y="439419"/>
                  </a:lnTo>
                  <a:close/>
                </a:path>
                <a:path w="7619" h="495300">
                  <a:moveTo>
                    <a:pt x="7620" y="445769"/>
                  </a:moveTo>
                  <a:lnTo>
                    <a:pt x="0" y="445769"/>
                  </a:lnTo>
                  <a:lnTo>
                    <a:pt x="0" y="452119"/>
                  </a:lnTo>
                  <a:lnTo>
                    <a:pt x="7620" y="452119"/>
                  </a:lnTo>
                  <a:lnTo>
                    <a:pt x="7620" y="445769"/>
                  </a:lnTo>
                  <a:close/>
                </a:path>
                <a:path w="7619" h="495300">
                  <a:moveTo>
                    <a:pt x="7620" y="452119"/>
                  </a:moveTo>
                  <a:lnTo>
                    <a:pt x="0" y="452119"/>
                  </a:lnTo>
                  <a:lnTo>
                    <a:pt x="0" y="458469"/>
                  </a:lnTo>
                  <a:lnTo>
                    <a:pt x="7620" y="458469"/>
                  </a:lnTo>
                  <a:lnTo>
                    <a:pt x="7620" y="452119"/>
                  </a:lnTo>
                  <a:close/>
                </a:path>
                <a:path w="7619" h="495300">
                  <a:moveTo>
                    <a:pt x="7620" y="458469"/>
                  </a:moveTo>
                  <a:lnTo>
                    <a:pt x="0" y="458469"/>
                  </a:lnTo>
                  <a:lnTo>
                    <a:pt x="0" y="464819"/>
                  </a:lnTo>
                  <a:lnTo>
                    <a:pt x="7620" y="464819"/>
                  </a:lnTo>
                  <a:lnTo>
                    <a:pt x="7620" y="458469"/>
                  </a:lnTo>
                  <a:close/>
                </a:path>
                <a:path w="7619" h="495300">
                  <a:moveTo>
                    <a:pt x="7620" y="464819"/>
                  </a:moveTo>
                  <a:lnTo>
                    <a:pt x="0" y="464819"/>
                  </a:lnTo>
                  <a:lnTo>
                    <a:pt x="0" y="471169"/>
                  </a:lnTo>
                  <a:lnTo>
                    <a:pt x="7620" y="471169"/>
                  </a:lnTo>
                  <a:lnTo>
                    <a:pt x="7620" y="464819"/>
                  </a:lnTo>
                  <a:close/>
                </a:path>
                <a:path w="7619" h="495300">
                  <a:moveTo>
                    <a:pt x="7620" y="471169"/>
                  </a:moveTo>
                  <a:lnTo>
                    <a:pt x="0" y="471169"/>
                  </a:lnTo>
                  <a:lnTo>
                    <a:pt x="0" y="477519"/>
                  </a:lnTo>
                  <a:lnTo>
                    <a:pt x="7620" y="477519"/>
                  </a:lnTo>
                  <a:lnTo>
                    <a:pt x="7620" y="471169"/>
                  </a:lnTo>
                  <a:close/>
                </a:path>
                <a:path w="7619" h="495300">
                  <a:moveTo>
                    <a:pt x="7620" y="477519"/>
                  </a:moveTo>
                  <a:lnTo>
                    <a:pt x="0" y="477519"/>
                  </a:lnTo>
                  <a:lnTo>
                    <a:pt x="0" y="483869"/>
                  </a:lnTo>
                  <a:lnTo>
                    <a:pt x="7620" y="483869"/>
                  </a:lnTo>
                  <a:lnTo>
                    <a:pt x="7620" y="477519"/>
                  </a:lnTo>
                  <a:close/>
                </a:path>
                <a:path w="7619" h="495300">
                  <a:moveTo>
                    <a:pt x="7620" y="483869"/>
                  </a:moveTo>
                  <a:lnTo>
                    <a:pt x="0" y="483869"/>
                  </a:lnTo>
                  <a:lnTo>
                    <a:pt x="0" y="486409"/>
                  </a:lnTo>
                  <a:lnTo>
                    <a:pt x="1270" y="486409"/>
                  </a:lnTo>
                  <a:lnTo>
                    <a:pt x="1270" y="488949"/>
                  </a:lnTo>
                  <a:lnTo>
                    <a:pt x="2540" y="488949"/>
                  </a:lnTo>
                  <a:lnTo>
                    <a:pt x="2540" y="490219"/>
                  </a:lnTo>
                  <a:lnTo>
                    <a:pt x="7620" y="490219"/>
                  </a:lnTo>
                  <a:lnTo>
                    <a:pt x="7620" y="483869"/>
                  </a:lnTo>
                  <a:close/>
                </a:path>
                <a:path w="7619" h="495300">
                  <a:moveTo>
                    <a:pt x="7620" y="490219"/>
                  </a:moveTo>
                  <a:lnTo>
                    <a:pt x="3810" y="490219"/>
                  </a:lnTo>
                  <a:lnTo>
                    <a:pt x="3810" y="491489"/>
                  </a:lnTo>
                  <a:lnTo>
                    <a:pt x="5080" y="491489"/>
                  </a:lnTo>
                  <a:lnTo>
                    <a:pt x="5080" y="494029"/>
                  </a:lnTo>
                  <a:lnTo>
                    <a:pt x="6350" y="494029"/>
                  </a:lnTo>
                  <a:lnTo>
                    <a:pt x="6350" y="495299"/>
                  </a:lnTo>
                  <a:lnTo>
                    <a:pt x="7620" y="495299"/>
                  </a:lnTo>
                  <a:lnTo>
                    <a:pt x="7620" y="490219"/>
                  </a:lnTo>
                  <a:close/>
                </a:path>
              </a:pathLst>
            </a:custGeom>
            <a:solidFill>
              <a:srgbClr val="1100FB"/>
            </a:solidFill>
          </p:spPr>
          <p:txBody>
            <a:bodyPr bIns="0" lIns="0" rIns="0" rtlCol="0" tIns="0" wrap="square"/>
            <a:p/>
          </p:txBody>
        </p:sp>
        <p:sp>
          <p:nvSpPr>
            <p:cNvPr id="1049480" name="object 774"/>
            <p:cNvSpPr/>
            <p:nvPr/>
          </p:nvSpPr>
          <p:spPr>
            <a:xfrm>
              <a:off x="2891789" y="4582159"/>
              <a:ext cx="6350" cy="476250"/>
            </a:xfrm>
            <a:custGeom>
              <a:avLst/>
              <a:ahLst/>
              <a:rect l="l" t="t" r="r" b="b"/>
              <a:pathLst>
                <a:path w="6350" h="476250">
                  <a:moveTo>
                    <a:pt x="6350" y="0"/>
                  </a:moveTo>
                  <a:lnTo>
                    <a:pt x="5080" y="0"/>
                  </a:lnTo>
                  <a:lnTo>
                    <a:pt x="5080" y="1269"/>
                  </a:lnTo>
                  <a:lnTo>
                    <a:pt x="3810" y="1269"/>
                  </a:lnTo>
                  <a:lnTo>
                    <a:pt x="3810" y="3809"/>
                  </a:lnTo>
                  <a:lnTo>
                    <a:pt x="2540" y="3809"/>
                  </a:lnTo>
                  <a:lnTo>
                    <a:pt x="2540" y="5079"/>
                  </a:lnTo>
                  <a:lnTo>
                    <a:pt x="6350" y="5079"/>
                  </a:lnTo>
                  <a:lnTo>
                    <a:pt x="6350" y="0"/>
                  </a:lnTo>
                  <a:close/>
                </a:path>
                <a:path w="6350" h="476250">
                  <a:moveTo>
                    <a:pt x="6350" y="5080"/>
                  </a:moveTo>
                  <a:lnTo>
                    <a:pt x="1270" y="5080"/>
                  </a:lnTo>
                  <a:lnTo>
                    <a:pt x="1270" y="6350"/>
                  </a:lnTo>
                  <a:lnTo>
                    <a:pt x="0" y="6350"/>
                  </a:lnTo>
                  <a:lnTo>
                    <a:pt x="0" y="11429"/>
                  </a:lnTo>
                  <a:lnTo>
                    <a:pt x="6350" y="11429"/>
                  </a:lnTo>
                  <a:lnTo>
                    <a:pt x="6350" y="5080"/>
                  </a:lnTo>
                  <a:close/>
                </a:path>
                <a:path w="6350" h="476250">
                  <a:moveTo>
                    <a:pt x="6350" y="11430"/>
                  </a:moveTo>
                  <a:lnTo>
                    <a:pt x="0" y="11430"/>
                  </a:lnTo>
                  <a:lnTo>
                    <a:pt x="0" y="17779"/>
                  </a:lnTo>
                  <a:lnTo>
                    <a:pt x="6350" y="17779"/>
                  </a:lnTo>
                  <a:lnTo>
                    <a:pt x="6350" y="11430"/>
                  </a:lnTo>
                  <a:close/>
                </a:path>
                <a:path w="6350" h="476250">
                  <a:moveTo>
                    <a:pt x="6350" y="17780"/>
                  </a:moveTo>
                  <a:lnTo>
                    <a:pt x="0" y="17780"/>
                  </a:lnTo>
                  <a:lnTo>
                    <a:pt x="0" y="24129"/>
                  </a:lnTo>
                  <a:lnTo>
                    <a:pt x="6350" y="24129"/>
                  </a:lnTo>
                  <a:lnTo>
                    <a:pt x="6350" y="17780"/>
                  </a:lnTo>
                  <a:close/>
                </a:path>
                <a:path w="6350" h="476250">
                  <a:moveTo>
                    <a:pt x="6350" y="24130"/>
                  </a:moveTo>
                  <a:lnTo>
                    <a:pt x="0" y="24130"/>
                  </a:lnTo>
                  <a:lnTo>
                    <a:pt x="0" y="30479"/>
                  </a:lnTo>
                  <a:lnTo>
                    <a:pt x="6350" y="30479"/>
                  </a:lnTo>
                  <a:lnTo>
                    <a:pt x="6350" y="24130"/>
                  </a:lnTo>
                  <a:close/>
                </a:path>
                <a:path w="6350" h="476250">
                  <a:moveTo>
                    <a:pt x="6350" y="30480"/>
                  </a:moveTo>
                  <a:lnTo>
                    <a:pt x="0" y="30480"/>
                  </a:lnTo>
                  <a:lnTo>
                    <a:pt x="0" y="36829"/>
                  </a:lnTo>
                  <a:lnTo>
                    <a:pt x="6350" y="36829"/>
                  </a:lnTo>
                  <a:lnTo>
                    <a:pt x="6350" y="30480"/>
                  </a:lnTo>
                  <a:close/>
                </a:path>
                <a:path w="6350" h="476250">
                  <a:moveTo>
                    <a:pt x="6350" y="36830"/>
                  </a:moveTo>
                  <a:lnTo>
                    <a:pt x="0" y="36830"/>
                  </a:lnTo>
                  <a:lnTo>
                    <a:pt x="0" y="43179"/>
                  </a:lnTo>
                  <a:lnTo>
                    <a:pt x="6350" y="43179"/>
                  </a:lnTo>
                  <a:lnTo>
                    <a:pt x="6350" y="36830"/>
                  </a:lnTo>
                  <a:close/>
                </a:path>
                <a:path w="6350" h="476250">
                  <a:moveTo>
                    <a:pt x="6350" y="43180"/>
                  </a:moveTo>
                  <a:lnTo>
                    <a:pt x="0" y="43180"/>
                  </a:lnTo>
                  <a:lnTo>
                    <a:pt x="0" y="49529"/>
                  </a:lnTo>
                  <a:lnTo>
                    <a:pt x="6350" y="49529"/>
                  </a:lnTo>
                  <a:lnTo>
                    <a:pt x="6350" y="43180"/>
                  </a:lnTo>
                  <a:close/>
                </a:path>
                <a:path w="6350" h="476250">
                  <a:moveTo>
                    <a:pt x="6350" y="49530"/>
                  </a:moveTo>
                  <a:lnTo>
                    <a:pt x="0" y="49530"/>
                  </a:lnTo>
                  <a:lnTo>
                    <a:pt x="0" y="55879"/>
                  </a:lnTo>
                  <a:lnTo>
                    <a:pt x="6350" y="55879"/>
                  </a:lnTo>
                  <a:lnTo>
                    <a:pt x="6350" y="49530"/>
                  </a:lnTo>
                  <a:close/>
                </a:path>
                <a:path w="6350" h="476250">
                  <a:moveTo>
                    <a:pt x="6350" y="55880"/>
                  </a:moveTo>
                  <a:lnTo>
                    <a:pt x="0" y="55880"/>
                  </a:lnTo>
                  <a:lnTo>
                    <a:pt x="0" y="62229"/>
                  </a:lnTo>
                  <a:lnTo>
                    <a:pt x="6350" y="62229"/>
                  </a:lnTo>
                  <a:lnTo>
                    <a:pt x="6350" y="55880"/>
                  </a:lnTo>
                  <a:close/>
                </a:path>
                <a:path w="6350" h="476250">
                  <a:moveTo>
                    <a:pt x="6350" y="62230"/>
                  </a:moveTo>
                  <a:lnTo>
                    <a:pt x="0" y="62230"/>
                  </a:lnTo>
                  <a:lnTo>
                    <a:pt x="0" y="68579"/>
                  </a:lnTo>
                  <a:lnTo>
                    <a:pt x="6350" y="68579"/>
                  </a:lnTo>
                  <a:lnTo>
                    <a:pt x="6350" y="62230"/>
                  </a:lnTo>
                  <a:close/>
                </a:path>
                <a:path w="6350" h="476250">
                  <a:moveTo>
                    <a:pt x="6350" y="68580"/>
                  </a:moveTo>
                  <a:lnTo>
                    <a:pt x="0" y="68580"/>
                  </a:lnTo>
                  <a:lnTo>
                    <a:pt x="0" y="74929"/>
                  </a:lnTo>
                  <a:lnTo>
                    <a:pt x="6350" y="74929"/>
                  </a:lnTo>
                  <a:lnTo>
                    <a:pt x="6350" y="68580"/>
                  </a:lnTo>
                  <a:close/>
                </a:path>
                <a:path w="6350" h="476250">
                  <a:moveTo>
                    <a:pt x="6350" y="74930"/>
                  </a:moveTo>
                  <a:lnTo>
                    <a:pt x="0" y="74930"/>
                  </a:lnTo>
                  <a:lnTo>
                    <a:pt x="0" y="81279"/>
                  </a:lnTo>
                  <a:lnTo>
                    <a:pt x="6350" y="81279"/>
                  </a:lnTo>
                  <a:lnTo>
                    <a:pt x="6350" y="74930"/>
                  </a:lnTo>
                  <a:close/>
                </a:path>
                <a:path w="6350" h="476250">
                  <a:moveTo>
                    <a:pt x="6350" y="81280"/>
                  </a:moveTo>
                  <a:lnTo>
                    <a:pt x="0" y="81280"/>
                  </a:lnTo>
                  <a:lnTo>
                    <a:pt x="0" y="87629"/>
                  </a:lnTo>
                  <a:lnTo>
                    <a:pt x="6350" y="87629"/>
                  </a:lnTo>
                  <a:lnTo>
                    <a:pt x="6350" y="81280"/>
                  </a:lnTo>
                  <a:close/>
                </a:path>
                <a:path w="6350" h="476250">
                  <a:moveTo>
                    <a:pt x="6350" y="87630"/>
                  </a:moveTo>
                  <a:lnTo>
                    <a:pt x="0" y="87630"/>
                  </a:lnTo>
                  <a:lnTo>
                    <a:pt x="0" y="93979"/>
                  </a:lnTo>
                  <a:lnTo>
                    <a:pt x="6350" y="93979"/>
                  </a:lnTo>
                  <a:lnTo>
                    <a:pt x="6350" y="87630"/>
                  </a:lnTo>
                  <a:close/>
                </a:path>
                <a:path w="6350" h="476250">
                  <a:moveTo>
                    <a:pt x="6350" y="93980"/>
                  </a:moveTo>
                  <a:lnTo>
                    <a:pt x="0" y="93980"/>
                  </a:lnTo>
                  <a:lnTo>
                    <a:pt x="0" y="100329"/>
                  </a:lnTo>
                  <a:lnTo>
                    <a:pt x="6350" y="100329"/>
                  </a:lnTo>
                  <a:lnTo>
                    <a:pt x="6350" y="93980"/>
                  </a:lnTo>
                  <a:close/>
                </a:path>
                <a:path w="6350" h="476250">
                  <a:moveTo>
                    <a:pt x="6350" y="100330"/>
                  </a:moveTo>
                  <a:lnTo>
                    <a:pt x="0" y="100330"/>
                  </a:lnTo>
                  <a:lnTo>
                    <a:pt x="0" y="105409"/>
                  </a:lnTo>
                  <a:lnTo>
                    <a:pt x="6350" y="105409"/>
                  </a:lnTo>
                  <a:lnTo>
                    <a:pt x="6350" y="100330"/>
                  </a:lnTo>
                  <a:close/>
                </a:path>
                <a:path w="6350" h="476250">
                  <a:moveTo>
                    <a:pt x="6350" y="105410"/>
                  </a:moveTo>
                  <a:lnTo>
                    <a:pt x="0" y="105410"/>
                  </a:lnTo>
                  <a:lnTo>
                    <a:pt x="0" y="111759"/>
                  </a:lnTo>
                  <a:lnTo>
                    <a:pt x="6350" y="111759"/>
                  </a:lnTo>
                  <a:lnTo>
                    <a:pt x="6350" y="105410"/>
                  </a:lnTo>
                  <a:close/>
                </a:path>
                <a:path w="6350" h="476250">
                  <a:moveTo>
                    <a:pt x="6350" y="111760"/>
                  </a:moveTo>
                  <a:lnTo>
                    <a:pt x="0" y="111760"/>
                  </a:lnTo>
                  <a:lnTo>
                    <a:pt x="0" y="119379"/>
                  </a:lnTo>
                  <a:lnTo>
                    <a:pt x="6350" y="119379"/>
                  </a:lnTo>
                  <a:lnTo>
                    <a:pt x="6350" y="111760"/>
                  </a:lnTo>
                  <a:close/>
                </a:path>
                <a:path w="6350" h="476250">
                  <a:moveTo>
                    <a:pt x="6350" y="119380"/>
                  </a:moveTo>
                  <a:lnTo>
                    <a:pt x="0" y="119380"/>
                  </a:lnTo>
                  <a:lnTo>
                    <a:pt x="0" y="125729"/>
                  </a:lnTo>
                  <a:lnTo>
                    <a:pt x="6350" y="125729"/>
                  </a:lnTo>
                  <a:lnTo>
                    <a:pt x="6350" y="119380"/>
                  </a:lnTo>
                  <a:close/>
                </a:path>
                <a:path w="6350" h="476250">
                  <a:moveTo>
                    <a:pt x="6350" y="125730"/>
                  </a:moveTo>
                  <a:lnTo>
                    <a:pt x="0" y="125730"/>
                  </a:lnTo>
                  <a:lnTo>
                    <a:pt x="0" y="132079"/>
                  </a:lnTo>
                  <a:lnTo>
                    <a:pt x="6350" y="132079"/>
                  </a:lnTo>
                  <a:lnTo>
                    <a:pt x="6350" y="125730"/>
                  </a:lnTo>
                  <a:close/>
                </a:path>
                <a:path w="6350" h="476250">
                  <a:moveTo>
                    <a:pt x="6350" y="132080"/>
                  </a:moveTo>
                  <a:lnTo>
                    <a:pt x="0" y="132080"/>
                  </a:lnTo>
                  <a:lnTo>
                    <a:pt x="0" y="138429"/>
                  </a:lnTo>
                  <a:lnTo>
                    <a:pt x="6350" y="138429"/>
                  </a:lnTo>
                  <a:lnTo>
                    <a:pt x="6350" y="132080"/>
                  </a:lnTo>
                  <a:close/>
                </a:path>
                <a:path w="6350" h="476250">
                  <a:moveTo>
                    <a:pt x="6350" y="138430"/>
                  </a:moveTo>
                  <a:lnTo>
                    <a:pt x="0" y="138430"/>
                  </a:lnTo>
                  <a:lnTo>
                    <a:pt x="0" y="144779"/>
                  </a:lnTo>
                  <a:lnTo>
                    <a:pt x="6350" y="144779"/>
                  </a:lnTo>
                  <a:lnTo>
                    <a:pt x="6350" y="138430"/>
                  </a:lnTo>
                  <a:close/>
                </a:path>
                <a:path w="6350" h="476250">
                  <a:moveTo>
                    <a:pt x="6350" y="144780"/>
                  </a:moveTo>
                  <a:lnTo>
                    <a:pt x="0" y="144780"/>
                  </a:lnTo>
                  <a:lnTo>
                    <a:pt x="0" y="151129"/>
                  </a:lnTo>
                  <a:lnTo>
                    <a:pt x="6350" y="151129"/>
                  </a:lnTo>
                  <a:lnTo>
                    <a:pt x="6350" y="144780"/>
                  </a:lnTo>
                  <a:close/>
                </a:path>
                <a:path w="6350" h="476250">
                  <a:moveTo>
                    <a:pt x="6350" y="151130"/>
                  </a:moveTo>
                  <a:lnTo>
                    <a:pt x="0" y="151130"/>
                  </a:lnTo>
                  <a:lnTo>
                    <a:pt x="0" y="156209"/>
                  </a:lnTo>
                  <a:lnTo>
                    <a:pt x="6350" y="156209"/>
                  </a:lnTo>
                  <a:lnTo>
                    <a:pt x="6350" y="151130"/>
                  </a:lnTo>
                  <a:close/>
                </a:path>
                <a:path w="6350" h="476250">
                  <a:moveTo>
                    <a:pt x="6350" y="156210"/>
                  </a:moveTo>
                  <a:lnTo>
                    <a:pt x="0" y="156210"/>
                  </a:lnTo>
                  <a:lnTo>
                    <a:pt x="0" y="162559"/>
                  </a:lnTo>
                  <a:lnTo>
                    <a:pt x="6350" y="162559"/>
                  </a:lnTo>
                  <a:lnTo>
                    <a:pt x="6350" y="156210"/>
                  </a:lnTo>
                  <a:close/>
                </a:path>
                <a:path w="6350" h="476250">
                  <a:moveTo>
                    <a:pt x="6350" y="162560"/>
                  </a:moveTo>
                  <a:lnTo>
                    <a:pt x="0" y="162560"/>
                  </a:lnTo>
                  <a:lnTo>
                    <a:pt x="0" y="170179"/>
                  </a:lnTo>
                  <a:lnTo>
                    <a:pt x="6350" y="170179"/>
                  </a:lnTo>
                  <a:lnTo>
                    <a:pt x="6350" y="162560"/>
                  </a:lnTo>
                  <a:close/>
                </a:path>
                <a:path w="6350" h="476250">
                  <a:moveTo>
                    <a:pt x="6350" y="170180"/>
                  </a:moveTo>
                  <a:lnTo>
                    <a:pt x="0" y="170180"/>
                  </a:lnTo>
                  <a:lnTo>
                    <a:pt x="0" y="182879"/>
                  </a:lnTo>
                  <a:lnTo>
                    <a:pt x="6350" y="182879"/>
                  </a:lnTo>
                  <a:lnTo>
                    <a:pt x="6350" y="170180"/>
                  </a:lnTo>
                  <a:close/>
                </a:path>
                <a:path w="6350" h="476250">
                  <a:moveTo>
                    <a:pt x="6350" y="182880"/>
                  </a:moveTo>
                  <a:lnTo>
                    <a:pt x="0" y="182880"/>
                  </a:lnTo>
                  <a:lnTo>
                    <a:pt x="0" y="227329"/>
                  </a:lnTo>
                  <a:lnTo>
                    <a:pt x="6350" y="227329"/>
                  </a:lnTo>
                  <a:lnTo>
                    <a:pt x="6350" y="182880"/>
                  </a:lnTo>
                  <a:close/>
                </a:path>
                <a:path w="6350" h="476250">
                  <a:moveTo>
                    <a:pt x="6350" y="227330"/>
                  </a:moveTo>
                  <a:lnTo>
                    <a:pt x="0" y="227330"/>
                  </a:lnTo>
                  <a:lnTo>
                    <a:pt x="0" y="354329"/>
                  </a:lnTo>
                  <a:lnTo>
                    <a:pt x="6350" y="354329"/>
                  </a:lnTo>
                  <a:lnTo>
                    <a:pt x="6350" y="227330"/>
                  </a:lnTo>
                  <a:close/>
                </a:path>
                <a:path w="6350" h="476250">
                  <a:moveTo>
                    <a:pt x="6350" y="354330"/>
                  </a:moveTo>
                  <a:lnTo>
                    <a:pt x="0" y="354330"/>
                  </a:lnTo>
                  <a:lnTo>
                    <a:pt x="0" y="359409"/>
                  </a:lnTo>
                  <a:lnTo>
                    <a:pt x="6350" y="359409"/>
                  </a:lnTo>
                  <a:lnTo>
                    <a:pt x="6350" y="354330"/>
                  </a:lnTo>
                  <a:close/>
                </a:path>
                <a:path w="6350" h="476250">
                  <a:moveTo>
                    <a:pt x="6350" y="359410"/>
                  </a:moveTo>
                  <a:lnTo>
                    <a:pt x="0" y="359410"/>
                  </a:lnTo>
                  <a:lnTo>
                    <a:pt x="0" y="367029"/>
                  </a:lnTo>
                  <a:lnTo>
                    <a:pt x="6350" y="367029"/>
                  </a:lnTo>
                  <a:lnTo>
                    <a:pt x="6350" y="359410"/>
                  </a:lnTo>
                  <a:close/>
                </a:path>
                <a:path w="6350" h="476250">
                  <a:moveTo>
                    <a:pt x="6350" y="367030"/>
                  </a:moveTo>
                  <a:lnTo>
                    <a:pt x="0" y="367030"/>
                  </a:lnTo>
                  <a:lnTo>
                    <a:pt x="0" y="373379"/>
                  </a:lnTo>
                  <a:lnTo>
                    <a:pt x="6350" y="373379"/>
                  </a:lnTo>
                  <a:lnTo>
                    <a:pt x="6350" y="367030"/>
                  </a:lnTo>
                  <a:close/>
                </a:path>
                <a:path w="6350" h="476250">
                  <a:moveTo>
                    <a:pt x="6350" y="373380"/>
                  </a:moveTo>
                  <a:lnTo>
                    <a:pt x="0" y="373380"/>
                  </a:lnTo>
                  <a:lnTo>
                    <a:pt x="0" y="379729"/>
                  </a:lnTo>
                  <a:lnTo>
                    <a:pt x="6350" y="379729"/>
                  </a:lnTo>
                  <a:lnTo>
                    <a:pt x="6350" y="373380"/>
                  </a:lnTo>
                  <a:close/>
                </a:path>
                <a:path w="6350" h="476250">
                  <a:moveTo>
                    <a:pt x="6350" y="379730"/>
                  </a:moveTo>
                  <a:lnTo>
                    <a:pt x="0" y="379730"/>
                  </a:lnTo>
                  <a:lnTo>
                    <a:pt x="0" y="386079"/>
                  </a:lnTo>
                  <a:lnTo>
                    <a:pt x="6350" y="386079"/>
                  </a:lnTo>
                  <a:lnTo>
                    <a:pt x="6350" y="379730"/>
                  </a:lnTo>
                  <a:close/>
                </a:path>
                <a:path w="6350" h="476250">
                  <a:moveTo>
                    <a:pt x="6350" y="386080"/>
                  </a:moveTo>
                  <a:lnTo>
                    <a:pt x="0" y="386080"/>
                  </a:lnTo>
                  <a:lnTo>
                    <a:pt x="0" y="392429"/>
                  </a:lnTo>
                  <a:lnTo>
                    <a:pt x="6350" y="392429"/>
                  </a:lnTo>
                  <a:lnTo>
                    <a:pt x="6350" y="386080"/>
                  </a:lnTo>
                  <a:close/>
                </a:path>
                <a:path w="6350" h="476250">
                  <a:moveTo>
                    <a:pt x="6350" y="392430"/>
                  </a:moveTo>
                  <a:lnTo>
                    <a:pt x="0" y="392430"/>
                  </a:lnTo>
                  <a:lnTo>
                    <a:pt x="0" y="398779"/>
                  </a:lnTo>
                  <a:lnTo>
                    <a:pt x="6350" y="398779"/>
                  </a:lnTo>
                  <a:lnTo>
                    <a:pt x="6350" y="392430"/>
                  </a:lnTo>
                  <a:close/>
                </a:path>
                <a:path w="6350" h="476250">
                  <a:moveTo>
                    <a:pt x="6350" y="398780"/>
                  </a:moveTo>
                  <a:lnTo>
                    <a:pt x="0" y="398780"/>
                  </a:lnTo>
                  <a:lnTo>
                    <a:pt x="0" y="405129"/>
                  </a:lnTo>
                  <a:lnTo>
                    <a:pt x="6350" y="405129"/>
                  </a:lnTo>
                  <a:lnTo>
                    <a:pt x="6350" y="398780"/>
                  </a:lnTo>
                  <a:close/>
                </a:path>
                <a:path w="6350" h="476250">
                  <a:moveTo>
                    <a:pt x="6350" y="405130"/>
                  </a:moveTo>
                  <a:lnTo>
                    <a:pt x="0" y="405130"/>
                  </a:lnTo>
                  <a:lnTo>
                    <a:pt x="0" y="411479"/>
                  </a:lnTo>
                  <a:lnTo>
                    <a:pt x="6350" y="411479"/>
                  </a:lnTo>
                  <a:lnTo>
                    <a:pt x="6350" y="405130"/>
                  </a:lnTo>
                  <a:close/>
                </a:path>
                <a:path w="6350" h="476250">
                  <a:moveTo>
                    <a:pt x="6350" y="411480"/>
                  </a:moveTo>
                  <a:lnTo>
                    <a:pt x="0" y="411480"/>
                  </a:lnTo>
                  <a:lnTo>
                    <a:pt x="0" y="417829"/>
                  </a:lnTo>
                  <a:lnTo>
                    <a:pt x="6350" y="417829"/>
                  </a:lnTo>
                  <a:lnTo>
                    <a:pt x="6350" y="411480"/>
                  </a:lnTo>
                  <a:close/>
                </a:path>
                <a:path w="6350" h="476250">
                  <a:moveTo>
                    <a:pt x="6350" y="417830"/>
                  </a:moveTo>
                  <a:lnTo>
                    <a:pt x="0" y="417830"/>
                  </a:lnTo>
                  <a:lnTo>
                    <a:pt x="0" y="424179"/>
                  </a:lnTo>
                  <a:lnTo>
                    <a:pt x="6350" y="424179"/>
                  </a:lnTo>
                  <a:lnTo>
                    <a:pt x="6350" y="417830"/>
                  </a:lnTo>
                  <a:close/>
                </a:path>
                <a:path w="6350" h="476250">
                  <a:moveTo>
                    <a:pt x="6350" y="424180"/>
                  </a:moveTo>
                  <a:lnTo>
                    <a:pt x="0" y="424180"/>
                  </a:lnTo>
                  <a:lnTo>
                    <a:pt x="0" y="430529"/>
                  </a:lnTo>
                  <a:lnTo>
                    <a:pt x="6350" y="430529"/>
                  </a:lnTo>
                  <a:lnTo>
                    <a:pt x="6350" y="424180"/>
                  </a:lnTo>
                  <a:close/>
                </a:path>
                <a:path w="6350" h="476250">
                  <a:moveTo>
                    <a:pt x="6350" y="430530"/>
                  </a:moveTo>
                  <a:lnTo>
                    <a:pt x="0" y="430530"/>
                  </a:lnTo>
                  <a:lnTo>
                    <a:pt x="0" y="436879"/>
                  </a:lnTo>
                  <a:lnTo>
                    <a:pt x="6350" y="436879"/>
                  </a:lnTo>
                  <a:lnTo>
                    <a:pt x="6350" y="430530"/>
                  </a:lnTo>
                  <a:close/>
                </a:path>
                <a:path w="6350" h="476250">
                  <a:moveTo>
                    <a:pt x="6350" y="436880"/>
                  </a:moveTo>
                  <a:lnTo>
                    <a:pt x="0" y="436880"/>
                  </a:lnTo>
                  <a:lnTo>
                    <a:pt x="0" y="443229"/>
                  </a:lnTo>
                  <a:lnTo>
                    <a:pt x="6350" y="443229"/>
                  </a:lnTo>
                  <a:lnTo>
                    <a:pt x="6350" y="436880"/>
                  </a:lnTo>
                  <a:close/>
                </a:path>
                <a:path w="6350" h="476250">
                  <a:moveTo>
                    <a:pt x="6350" y="443230"/>
                  </a:moveTo>
                  <a:lnTo>
                    <a:pt x="0" y="443230"/>
                  </a:lnTo>
                  <a:lnTo>
                    <a:pt x="0" y="449579"/>
                  </a:lnTo>
                  <a:lnTo>
                    <a:pt x="6350" y="449579"/>
                  </a:lnTo>
                  <a:lnTo>
                    <a:pt x="6350" y="443230"/>
                  </a:lnTo>
                  <a:close/>
                </a:path>
                <a:path w="6350" h="476250">
                  <a:moveTo>
                    <a:pt x="6350" y="449580"/>
                  </a:moveTo>
                  <a:lnTo>
                    <a:pt x="0" y="449580"/>
                  </a:lnTo>
                  <a:lnTo>
                    <a:pt x="0" y="455929"/>
                  </a:lnTo>
                  <a:lnTo>
                    <a:pt x="6350" y="455929"/>
                  </a:lnTo>
                  <a:lnTo>
                    <a:pt x="6350" y="449580"/>
                  </a:lnTo>
                  <a:close/>
                </a:path>
                <a:path w="6350" h="476250">
                  <a:moveTo>
                    <a:pt x="6350" y="455930"/>
                  </a:moveTo>
                  <a:lnTo>
                    <a:pt x="0" y="455930"/>
                  </a:lnTo>
                  <a:lnTo>
                    <a:pt x="0" y="462279"/>
                  </a:lnTo>
                  <a:lnTo>
                    <a:pt x="6350" y="462279"/>
                  </a:lnTo>
                  <a:lnTo>
                    <a:pt x="6350" y="455930"/>
                  </a:lnTo>
                  <a:close/>
                </a:path>
                <a:path w="6350" h="476250">
                  <a:moveTo>
                    <a:pt x="6350" y="462280"/>
                  </a:moveTo>
                  <a:lnTo>
                    <a:pt x="0" y="462280"/>
                  </a:lnTo>
                  <a:lnTo>
                    <a:pt x="0" y="468629"/>
                  </a:lnTo>
                  <a:lnTo>
                    <a:pt x="6350" y="468629"/>
                  </a:lnTo>
                  <a:lnTo>
                    <a:pt x="6350" y="462280"/>
                  </a:lnTo>
                  <a:close/>
                </a:path>
                <a:path w="6350" h="476250">
                  <a:moveTo>
                    <a:pt x="6350" y="468630"/>
                  </a:moveTo>
                  <a:lnTo>
                    <a:pt x="0" y="468630"/>
                  </a:lnTo>
                  <a:lnTo>
                    <a:pt x="0" y="469900"/>
                  </a:lnTo>
                  <a:lnTo>
                    <a:pt x="1270" y="469900"/>
                  </a:lnTo>
                  <a:lnTo>
                    <a:pt x="1270" y="471169"/>
                  </a:lnTo>
                  <a:lnTo>
                    <a:pt x="2540" y="471169"/>
                  </a:lnTo>
                  <a:lnTo>
                    <a:pt x="2540" y="472439"/>
                  </a:lnTo>
                  <a:lnTo>
                    <a:pt x="3810" y="472439"/>
                  </a:lnTo>
                  <a:lnTo>
                    <a:pt x="3810" y="474979"/>
                  </a:lnTo>
                  <a:lnTo>
                    <a:pt x="6350" y="474979"/>
                  </a:lnTo>
                  <a:lnTo>
                    <a:pt x="6350" y="468630"/>
                  </a:lnTo>
                  <a:close/>
                </a:path>
                <a:path w="6350" h="476250">
                  <a:moveTo>
                    <a:pt x="6350" y="474980"/>
                  </a:moveTo>
                  <a:lnTo>
                    <a:pt x="5080" y="474980"/>
                  </a:lnTo>
                  <a:lnTo>
                    <a:pt x="5080" y="476250"/>
                  </a:lnTo>
                  <a:lnTo>
                    <a:pt x="6350" y="476250"/>
                  </a:lnTo>
                  <a:lnTo>
                    <a:pt x="6350" y="474980"/>
                  </a:lnTo>
                  <a:close/>
                </a:path>
              </a:pathLst>
            </a:custGeom>
            <a:solidFill>
              <a:srgbClr val="1000FC"/>
            </a:solidFill>
          </p:spPr>
          <p:txBody>
            <a:bodyPr bIns="0" lIns="0" rIns="0" rtlCol="0" tIns="0" wrap="square"/>
            <a:p/>
          </p:txBody>
        </p:sp>
        <p:sp>
          <p:nvSpPr>
            <p:cNvPr id="1049481" name="object 775"/>
            <p:cNvSpPr/>
            <p:nvPr/>
          </p:nvSpPr>
          <p:spPr>
            <a:xfrm>
              <a:off x="2884169" y="4591049"/>
              <a:ext cx="7620" cy="458470"/>
            </a:xfrm>
            <a:custGeom>
              <a:avLst/>
              <a:ahLst/>
              <a:rect l="l" t="t" r="r" b="b"/>
              <a:pathLst>
                <a:path w="7619" h="458470">
                  <a:moveTo>
                    <a:pt x="7619" y="0"/>
                  </a:moveTo>
                  <a:lnTo>
                    <a:pt x="6350" y="0"/>
                  </a:lnTo>
                  <a:lnTo>
                    <a:pt x="6350" y="1269"/>
                  </a:lnTo>
                  <a:lnTo>
                    <a:pt x="5080" y="1269"/>
                  </a:lnTo>
                  <a:lnTo>
                    <a:pt x="5080" y="2539"/>
                  </a:lnTo>
                  <a:lnTo>
                    <a:pt x="7619" y="2539"/>
                  </a:lnTo>
                  <a:lnTo>
                    <a:pt x="7619" y="0"/>
                  </a:lnTo>
                  <a:close/>
                </a:path>
                <a:path w="7619" h="458470">
                  <a:moveTo>
                    <a:pt x="7619" y="2540"/>
                  </a:moveTo>
                  <a:lnTo>
                    <a:pt x="3810" y="2540"/>
                  </a:lnTo>
                  <a:lnTo>
                    <a:pt x="3810" y="5080"/>
                  </a:lnTo>
                  <a:lnTo>
                    <a:pt x="2540" y="5080"/>
                  </a:lnTo>
                  <a:lnTo>
                    <a:pt x="2540" y="6350"/>
                  </a:lnTo>
                  <a:lnTo>
                    <a:pt x="1269" y="6350"/>
                  </a:lnTo>
                  <a:lnTo>
                    <a:pt x="1269" y="8889"/>
                  </a:lnTo>
                  <a:lnTo>
                    <a:pt x="7619" y="8889"/>
                  </a:lnTo>
                  <a:lnTo>
                    <a:pt x="7619" y="2540"/>
                  </a:lnTo>
                  <a:close/>
                </a:path>
                <a:path w="7619" h="458470">
                  <a:moveTo>
                    <a:pt x="7619" y="8890"/>
                  </a:moveTo>
                  <a:lnTo>
                    <a:pt x="0" y="8890"/>
                  </a:lnTo>
                  <a:lnTo>
                    <a:pt x="0" y="15239"/>
                  </a:lnTo>
                  <a:lnTo>
                    <a:pt x="7619" y="15239"/>
                  </a:lnTo>
                  <a:lnTo>
                    <a:pt x="7619" y="8890"/>
                  </a:lnTo>
                  <a:close/>
                </a:path>
                <a:path w="7619" h="458470">
                  <a:moveTo>
                    <a:pt x="7619" y="15240"/>
                  </a:moveTo>
                  <a:lnTo>
                    <a:pt x="0" y="15240"/>
                  </a:lnTo>
                  <a:lnTo>
                    <a:pt x="0" y="21589"/>
                  </a:lnTo>
                  <a:lnTo>
                    <a:pt x="7619" y="21589"/>
                  </a:lnTo>
                  <a:lnTo>
                    <a:pt x="7619" y="15240"/>
                  </a:lnTo>
                  <a:close/>
                </a:path>
                <a:path w="7619" h="458470">
                  <a:moveTo>
                    <a:pt x="7619" y="21590"/>
                  </a:moveTo>
                  <a:lnTo>
                    <a:pt x="0" y="21590"/>
                  </a:lnTo>
                  <a:lnTo>
                    <a:pt x="0" y="27939"/>
                  </a:lnTo>
                  <a:lnTo>
                    <a:pt x="7619" y="27939"/>
                  </a:lnTo>
                  <a:lnTo>
                    <a:pt x="7619" y="21590"/>
                  </a:lnTo>
                  <a:close/>
                </a:path>
                <a:path w="7619" h="458470">
                  <a:moveTo>
                    <a:pt x="7619" y="27940"/>
                  </a:moveTo>
                  <a:lnTo>
                    <a:pt x="0" y="27940"/>
                  </a:lnTo>
                  <a:lnTo>
                    <a:pt x="0" y="34289"/>
                  </a:lnTo>
                  <a:lnTo>
                    <a:pt x="7619" y="34289"/>
                  </a:lnTo>
                  <a:lnTo>
                    <a:pt x="7619" y="27940"/>
                  </a:lnTo>
                  <a:close/>
                </a:path>
                <a:path w="7619" h="458470">
                  <a:moveTo>
                    <a:pt x="7619" y="34290"/>
                  </a:moveTo>
                  <a:lnTo>
                    <a:pt x="0" y="34290"/>
                  </a:lnTo>
                  <a:lnTo>
                    <a:pt x="0" y="40639"/>
                  </a:lnTo>
                  <a:lnTo>
                    <a:pt x="7619" y="40639"/>
                  </a:lnTo>
                  <a:lnTo>
                    <a:pt x="7619" y="34290"/>
                  </a:lnTo>
                  <a:close/>
                </a:path>
                <a:path w="7619" h="458470">
                  <a:moveTo>
                    <a:pt x="7619" y="40640"/>
                  </a:moveTo>
                  <a:lnTo>
                    <a:pt x="0" y="40640"/>
                  </a:lnTo>
                  <a:lnTo>
                    <a:pt x="0" y="46989"/>
                  </a:lnTo>
                  <a:lnTo>
                    <a:pt x="7619" y="46989"/>
                  </a:lnTo>
                  <a:lnTo>
                    <a:pt x="7619" y="40640"/>
                  </a:lnTo>
                  <a:close/>
                </a:path>
                <a:path w="7619" h="458470">
                  <a:moveTo>
                    <a:pt x="7619" y="46990"/>
                  </a:moveTo>
                  <a:lnTo>
                    <a:pt x="0" y="46990"/>
                  </a:lnTo>
                  <a:lnTo>
                    <a:pt x="0" y="53339"/>
                  </a:lnTo>
                  <a:lnTo>
                    <a:pt x="7619" y="53339"/>
                  </a:lnTo>
                  <a:lnTo>
                    <a:pt x="7619" y="46990"/>
                  </a:lnTo>
                  <a:close/>
                </a:path>
                <a:path w="7619" h="458470">
                  <a:moveTo>
                    <a:pt x="7619" y="53340"/>
                  </a:moveTo>
                  <a:lnTo>
                    <a:pt x="0" y="53340"/>
                  </a:lnTo>
                  <a:lnTo>
                    <a:pt x="0" y="59689"/>
                  </a:lnTo>
                  <a:lnTo>
                    <a:pt x="7619" y="59689"/>
                  </a:lnTo>
                  <a:lnTo>
                    <a:pt x="7619" y="53340"/>
                  </a:lnTo>
                  <a:close/>
                </a:path>
                <a:path w="7619" h="458470">
                  <a:moveTo>
                    <a:pt x="7619" y="59690"/>
                  </a:moveTo>
                  <a:lnTo>
                    <a:pt x="0" y="59690"/>
                  </a:lnTo>
                  <a:lnTo>
                    <a:pt x="0" y="66039"/>
                  </a:lnTo>
                  <a:lnTo>
                    <a:pt x="7619" y="66039"/>
                  </a:lnTo>
                  <a:lnTo>
                    <a:pt x="7619" y="59690"/>
                  </a:lnTo>
                  <a:close/>
                </a:path>
                <a:path w="7619" h="458470">
                  <a:moveTo>
                    <a:pt x="7619" y="66040"/>
                  </a:moveTo>
                  <a:lnTo>
                    <a:pt x="0" y="66040"/>
                  </a:lnTo>
                  <a:lnTo>
                    <a:pt x="0" y="72389"/>
                  </a:lnTo>
                  <a:lnTo>
                    <a:pt x="7619" y="72389"/>
                  </a:lnTo>
                  <a:lnTo>
                    <a:pt x="7619" y="66040"/>
                  </a:lnTo>
                  <a:close/>
                </a:path>
                <a:path w="7619" h="458470">
                  <a:moveTo>
                    <a:pt x="7619" y="72390"/>
                  </a:moveTo>
                  <a:lnTo>
                    <a:pt x="0" y="72390"/>
                  </a:lnTo>
                  <a:lnTo>
                    <a:pt x="0" y="78739"/>
                  </a:lnTo>
                  <a:lnTo>
                    <a:pt x="7619" y="78739"/>
                  </a:lnTo>
                  <a:lnTo>
                    <a:pt x="7619" y="72390"/>
                  </a:lnTo>
                  <a:close/>
                </a:path>
                <a:path w="7619" h="458470">
                  <a:moveTo>
                    <a:pt x="7619" y="78740"/>
                  </a:moveTo>
                  <a:lnTo>
                    <a:pt x="0" y="78740"/>
                  </a:lnTo>
                  <a:lnTo>
                    <a:pt x="0" y="85089"/>
                  </a:lnTo>
                  <a:lnTo>
                    <a:pt x="7619" y="85089"/>
                  </a:lnTo>
                  <a:lnTo>
                    <a:pt x="7619" y="78740"/>
                  </a:lnTo>
                  <a:close/>
                </a:path>
                <a:path w="7619" h="458470">
                  <a:moveTo>
                    <a:pt x="7619" y="85090"/>
                  </a:moveTo>
                  <a:lnTo>
                    <a:pt x="0" y="85090"/>
                  </a:lnTo>
                  <a:lnTo>
                    <a:pt x="0" y="91439"/>
                  </a:lnTo>
                  <a:lnTo>
                    <a:pt x="7619" y="91439"/>
                  </a:lnTo>
                  <a:lnTo>
                    <a:pt x="7619" y="85090"/>
                  </a:lnTo>
                  <a:close/>
                </a:path>
                <a:path w="7619" h="458470">
                  <a:moveTo>
                    <a:pt x="7619" y="91440"/>
                  </a:moveTo>
                  <a:lnTo>
                    <a:pt x="0" y="91440"/>
                  </a:lnTo>
                  <a:lnTo>
                    <a:pt x="0" y="96519"/>
                  </a:lnTo>
                  <a:lnTo>
                    <a:pt x="7619" y="96519"/>
                  </a:lnTo>
                  <a:lnTo>
                    <a:pt x="7619" y="91440"/>
                  </a:lnTo>
                  <a:close/>
                </a:path>
                <a:path w="7619" h="458470">
                  <a:moveTo>
                    <a:pt x="7619" y="96520"/>
                  </a:moveTo>
                  <a:lnTo>
                    <a:pt x="0" y="96520"/>
                  </a:lnTo>
                  <a:lnTo>
                    <a:pt x="0" y="102869"/>
                  </a:lnTo>
                  <a:lnTo>
                    <a:pt x="7619" y="102869"/>
                  </a:lnTo>
                  <a:lnTo>
                    <a:pt x="7619" y="96520"/>
                  </a:lnTo>
                  <a:close/>
                </a:path>
                <a:path w="7619" h="458470">
                  <a:moveTo>
                    <a:pt x="7619" y="102870"/>
                  </a:moveTo>
                  <a:lnTo>
                    <a:pt x="0" y="102870"/>
                  </a:lnTo>
                  <a:lnTo>
                    <a:pt x="0" y="110489"/>
                  </a:lnTo>
                  <a:lnTo>
                    <a:pt x="7619" y="110489"/>
                  </a:lnTo>
                  <a:lnTo>
                    <a:pt x="7619" y="102870"/>
                  </a:lnTo>
                  <a:close/>
                </a:path>
                <a:path w="7619" h="458470">
                  <a:moveTo>
                    <a:pt x="7619" y="110490"/>
                  </a:moveTo>
                  <a:lnTo>
                    <a:pt x="0" y="110490"/>
                  </a:lnTo>
                  <a:lnTo>
                    <a:pt x="0" y="116839"/>
                  </a:lnTo>
                  <a:lnTo>
                    <a:pt x="7619" y="116839"/>
                  </a:lnTo>
                  <a:lnTo>
                    <a:pt x="7619" y="110490"/>
                  </a:lnTo>
                  <a:close/>
                </a:path>
                <a:path w="7619" h="458470">
                  <a:moveTo>
                    <a:pt x="7619" y="116840"/>
                  </a:moveTo>
                  <a:lnTo>
                    <a:pt x="0" y="116840"/>
                  </a:lnTo>
                  <a:lnTo>
                    <a:pt x="0" y="123189"/>
                  </a:lnTo>
                  <a:lnTo>
                    <a:pt x="7619" y="123189"/>
                  </a:lnTo>
                  <a:lnTo>
                    <a:pt x="7619" y="116840"/>
                  </a:lnTo>
                  <a:close/>
                </a:path>
                <a:path w="7619" h="458470">
                  <a:moveTo>
                    <a:pt x="7619" y="123190"/>
                  </a:moveTo>
                  <a:lnTo>
                    <a:pt x="0" y="123190"/>
                  </a:lnTo>
                  <a:lnTo>
                    <a:pt x="0" y="129539"/>
                  </a:lnTo>
                  <a:lnTo>
                    <a:pt x="7619" y="129539"/>
                  </a:lnTo>
                  <a:lnTo>
                    <a:pt x="7619" y="123190"/>
                  </a:lnTo>
                  <a:close/>
                </a:path>
                <a:path w="7619" h="458470">
                  <a:moveTo>
                    <a:pt x="7619" y="129540"/>
                  </a:moveTo>
                  <a:lnTo>
                    <a:pt x="0" y="129540"/>
                  </a:lnTo>
                  <a:lnTo>
                    <a:pt x="0" y="135889"/>
                  </a:lnTo>
                  <a:lnTo>
                    <a:pt x="7619" y="135889"/>
                  </a:lnTo>
                  <a:lnTo>
                    <a:pt x="7619" y="129540"/>
                  </a:lnTo>
                  <a:close/>
                </a:path>
                <a:path w="7619" h="458470">
                  <a:moveTo>
                    <a:pt x="7619" y="135890"/>
                  </a:moveTo>
                  <a:lnTo>
                    <a:pt x="0" y="135890"/>
                  </a:lnTo>
                  <a:lnTo>
                    <a:pt x="0" y="142239"/>
                  </a:lnTo>
                  <a:lnTo>
                    <a:pt x="7619" y="142239"/>
                  </a:lnTo>
                  <a:lnTo>
                    <a:pt x="7619" y="135890"/>
                  </a:lnTo>
                  <a:close/>
                </a:path>
                <a:path w="7619" h="458470">
                  <a:moveTo>
                    <a:pt x="7619" y="142240"/>
                  </a:moveTo>
                  <a:lnTo>
                    <a:pt x="0" y="142240"/>
                  </a:lnTo>
                  <a:lnTo>
                    <a:pt x="0" y="147319"/>
                  </a:lnTo>
                  <a:lnTo>
                    <a:pt x="7619" y="147319"/>
                  </a:lnTo>
                  <a:lnTo>
                    <a:pt x="7619" y="142240"/>
                  </a:lnTo>
                  <a:close/>
                </a:path>
                <a:path w="7619" h="458470">
                  <a:moveTo>
                    <a:pt x="7619" y="147320"/>
                  </a:moveTo>
                  <a:lnTo>
                    <a:pt x="0" y="147320"/>
                  </a:lnTo>
                  <a:lnTo>
                    <a:pt x="0" y="153669"/>
                  </a:lnTo>
                  <a:lnTo>
                    <a:pt x="7619" y="153669"/>
                  </a:lnTo>
                  <a:lnTo>
                    <a:pt x="7619" y="147320"/>
                  </a:lnTo>
                  <a:close/>
                </a:path>
                <a:path w="7619" h="458470">
                  <a:moveTo>
                    <a:pt x="7619" y="153670"/>
                  </a:moveTo>
                  <a:lnTo>
                    <a:pt x="0" y="153670"/>
                  </a:lnTo>
                  <a:lnTo>
                    <a:pt x="0" y="161289"/>
                  </a:lnTo>
                  <a:lnTo>
                    <a:pt x="7619" y="161289"/>
                  </a:lnTo>
                  <a:lnTo>
                    <a:pt x="7619" y="153670"/>
                  </a:lnTo>
                  <a:close/>
                </a:path>
                <a:path w="7619" h="458470">
                  <a:moveTo>
                    <a:pt x="7619" y="161290"/>
                  </a:moveTo>
                  <a:lnTo>
                    <a:pt x="0" y="161290"/>
                  </a:lnTo>
                  <a:lnTo>
                    <a:pt x="0" y="173989"/>
                  </a:lnTo>
                  <a:lnTo>
                    <a:pt x="7619" y="173989"/>
                  </a:lnTo>
                  <a:lnTo>
                    <a:pt x="7619" y="161290"/>
                  </a:lnTo>
                  <a:close/>
                </a:path>
                <a:path w="7619" h="458470">
                  <a:moveTo>
                    <a:pt x="7619" y="173990"/>
                  </a:moveTo>
                  <a:lnTo>
                    <a:pt x="0" y="173990"/>
                  </a:lnTo>
                  <a:lnTo>
                    <a:pt x="0" y="218439"/>
                  </a:lnTo>
                  <a:lnTo>
                    <a:pt x="7619" y="218439"/>
                  </a:lnTo>
                  <a:lnTo>
                    <a:pt x="7619" y="173990"/>
                  </a:lnTo>
                  <a:close/>
                </a:path>
                <a:path w="7619" h="458470">
                  <a:moveTo>
                    <a:pt x="7619" y="218440"/>
                  </a:moveTo>
                  <a:lnTo>
                    <a:pt x="0" y="218440"/>
                  </a:lnTo>
                  <a:lnTo>
                    <a:pt x="0" y="345439"/>
                  </a:lnTo>
                  <a:lnTo>
                    <a:pt x="7619" y="345439"/>
                  </a:lnTo>
                  <a:lnTo>
                    <a:pt x="7619" y="218440"/>
                  </a:lnTo>
                  <a:close/>
                </a:path>
                <a:path w="7619" h="458470">
                  <a:moveTo>
                    <a:pt x="7619" y="345440"/>
                  </a:moveTo>
                  <a:lnTo>
                    <a:pt x="0" y="345440"/>
                  </a:lnTo>
                  <a:lnTo>
                    <a:pt x="0" y="350519"/>
                  </a:lnTo>
                  <a:lnTo>
                    <a:pt x="7619" y="350519"/>
                  </a:lnTo>
                  <a:lnTo>
                    <a:pt x="7619" y="345440"/>
                  </a:lnTo>
                  <a:close/>
                </a:path>
                <a:path w="7619" h="458470">
                  <a:moveTo>
                    <a:pt x="7619" y="350520"/>
                  </a:moveTo>
                  <a:lnTo>
                    <a:pt x="0" y="350520"/>
                  </a:lnTo>
                  <a:lnTo>
                    <a:pt x="0" y="358139"/>
                  </a:lnTo>
                  <a:lnTo>
                    <a:pt x="7619" y="358139"/>
                  </a:lnTo>
                  <a:lnTo>
                    <a:pt x="7619" y="350520"/>
                  </a:lnTo>
                  <a:close/>
                </a:path>
                <a:path w="7619" h="458470">
                  <a:moveTo>
                    <a:pt x="7619" y="358140"/>
                  </a:moveTo>
                  <a:lnTo>
                    <a:pt x="0" y="358140"/>
                  </a:lnTo>
                  <a:lnTo>
                    <a:pt x="0" y="364489"/>
                  </a:lnTo>
                  <a:lnTo>
                    <a:pt x="7619" y="364489"/>
                  </a:lnTo>
                  <a:lnTo>
                    <a:pt x="7619" y="358140"/>
                  </a:lnTo>
                  <a:close/>
                </a:path>
                <a:path w="7619" h="458470">
                  <a:moveTo>
                    <a:pt x="7619" y="364490"/>
                  </a:moveTo>
                  <a:lnTo>
                    <a:pt x="0" y="364490"/>
                  </a:lnTo>
                  <a:lnTo>
                    <a:pt x="0" y="370839"/>
                  </a:lnTo>
                  <a:lnTo>
                    <a:pt x="7619" y="370839"/>
                  </a:lnTo>
                  <a:lnTo>
                    <a:pt x="7619" y="364490"/>
                  </a:lnTo>
                  <a:close/>
                </a:path>
                <a:path w="7619" h="458470">
                  <a:moveTo>
                    <a:pt x="7619" y="370840"/>
                  </a:moveTo>
                  <a:lnTo>
                    <a:pt x="0" y="370840"/>
                  </a:lnTo>
                  <a:lnTo>
                    <a:pt x="0" y="377189"/>
                  </a:lnTo>
                  <a:lnTo>
                    <a:pt x="7619" y="377189"/>
                  </a:lnTo>
                  <a:lnTo>
                    <a:pt x="7619" y="370840"/>
                  </a:lnTo>
                  <a:close/>
                </a:path>
                <a:path w="7619" h="458470">
                  <a:moveTo>
                    <a:pt x="7619" y="377190"/>
                  </a:moveTo>
                  <a:lnTo>
                    <a:pt x="0" y="377190"/>
                  </a:lnTo>
                  <a:lnTo>
                    <a:pt x="0" y="383539"/>
                  </a:lnTo>
                  <a:lnTo>
                    <a:pt x="7619" y="383539"/>
                  </a:lnTo>
                  <a:lnTo>
                    <a:pt x="7619" y="377190"/>
                  </a:lnTo>
                  <a:close/>
                </a:path>
                <a:path w="7619" h="458470">
                  <a:moveTo>
                    <a:pt x="7619" y="383540"/>
                  </a:moveTo>
                  <a:lnTo>
                    <a:pt x="0" y="383540"/>
                  </a:lnTo>
                  <a:lnTo>
                    <a:pt x="0" y="389889"/>
                  </a:lnTo>
                  <a:lnTo>
                    <a:pt x="7619" y="389889"/>
                  </a:lnTo>
                  <a:lnTo>
                    <a:pt x="7619" y="383540"/>
                  </a:lnTo>
                  <a:close/>
                </a:path>
                <a:path w="7619" h="458470">
                  <a:moveTo>
                    <a:pt x="7619" y="389890"/>
                  </a:moveTo>
                  <a:lnTo>
                    <a:pt x="0" y="389890"/>
                  </a:lnTo>
                  <a:lnTo>
                    <a:pt x="0" y="396239"/>
                  </a:lnTo>
                  <a:lnTo>
                    <a:pt x="7619" y="396239"/>
                  </a:lnTo>
                  <a:lnTo>
                    <a:pt x="7619" y="389890"/>
                  </a:lnTo>
                  <a:close/>
                </a:path>
                <a:path w="7619" h="458470">
                  <a:moveTo>
                    <a:pt x="7619" y="396240"/>
                  </a:moveTo>
                  <a:lnTo>
                    <a:pt x="0" y="396240"/>
                  </a:lnTo>
                  <a:lnTo>
                    <a:pt x="0" y="402589"/>
                  </a:lnTo>
                  <a:lnTo>
                    <a:pt x="7619" y="402589"/>
                  </a:lnTo>
                  <a:lnTo>
                    <a:pt x="7619" y="396240"/>
                  </a:lnTo>
                  <a:close/>
                </a:path>
                <a:path w="7619" h="458470">
                  <a:moveTo>
                    <a:pt x="7619" y="402590"/>
                  </a:moveTo>
                  <a:lnTo>
                    <a:pt x="0" y="402590"/>
                  </a:lnTo>
                  <a:lnTo>
                    <a:pt x="0" y="408939"/>
                  </a:lnTo>
                  <a:lnTo>
                    <a:pt x="7619" y="408939"/>
                  </a:lnTo>
                  <a:lnTo>
                    <a:pt x="7619" y="402590"/>
                  </a:lnTo>
                  <a:close/>
                </a:path>
                <a:path w="7619" h="458470">
                  <a:moveTo>
                    <a:pt x="7619" y="408940"/>
                  </a:moveTo>
                  <a:lnTo>
                    <a:pt x="0" y="408940"/>
                  </a:lnTo>
                  <a:lnTo>
                    <a:pt x="0" y="415289"/>
                  </a:lnTo>
                  <a:lnTo>
                    <a:pt x="7619" y="415289"/>
                  </a:lnTo>
                  <a:lnTo>
                    <a:pt x="7619" y="408940"/>
                  </a:lnTo>
                  <a:close/>
                </a:path>
                <a:path w="7619" h="458470">
                  <a:moveTo>
                    <a:pt x="7619" y="415290"/>
                  </a:moveTo>
                  <a:lnTo>
                    <a:pt x="0" y="415290"/>
                  </a:lnTo>
                  <a:lnTo>
                    <a:pt x="0" y="421639"/>
                  </a:lnTo>
                  <a:lnTo>
                    <a:pt x="7619" y="421639"/>
                  </a:lnTo>
                  <a:lnTo>
                    <a:pt x="7619" y="415290"/>
                  </a:lnTo>
                  <a:close/>
                </a:path>
                <a:path w="7619" h="458470">
                  <a:moveTo>
                    <a:pt x="7619" y="421640"/>
                  </a:moveTo>
                  <a:lnTo>
                    <a:pt x="0" y="421640"/>
                  </a:lnTo>
                  <a:lnTo>
                    <a:pt x="0" y="427989"/>
                  </a:lnTo>
                  <a:lnTo>
                    <a:pt x="7619" y="427989"/>
                  </a:lnTo>
                  <a:lnTo>
                    <a:pt x="7619" y="421640"/>
                  </a:lnTo>
                  <a:close/>
                </a:path>
                <a:path w="7619" h="458470">
                  <a:moveTo>
                    <a:pt x="7619" y="427990"/>
                  </a:moveTo>
                  <a:lnTo>
                    <a:pt x="0" y="427990"/>
                  </a:lnTo>
                  <a:lnTo>
                    <a:pt x="0" y="434339"/>
                  </a:lnTo>
                  <a:lnTo>
                    <a:pt x="7619" y="434339"/>
                  </a:lnTo>
                  <a:lnTo>
                    <a:pt x="7619" y="427990"/>
                  </a:lnTo>
                  <a:close/>
                </a:path>
                <a:path w="7619" h="458470">
                  <a:moveTo>
                    <a:pt x="7619" y="434340"/>
                  </a:moveTo>
                  <a:lnTo>
                    <a:pt x="0" y="434340"/>
                  </a:lnTo>
                  <a:lnTo>
                    <a:pt x="0" y="440689"/>
                  </a:lnTo>
                  <a:lnTo>
                    <a:pt x="7619" y="440689"/>
                  </a:lnTo>
                  <a:lnTo>
                    <a:pt x="7619" y="434340"/>
                  </a:lnTo>
                  <a:close/>
                </a:path>
                <a:path w="7619" h="458470">
                  <a:moveTo>
                    <a:pt x="7619" y="440690"/>
                  </a:moveTo>
                  <a:lnTo>
                    <a:pt x="0" y="440690"/>
                  </a:lnTo>
                  <a:lnTo>
                    <a:pt x="0" y="447039"/>
                  </a:lnTo>
                  <a:lnTo>
                    <a:pt x="7619" y="447039"/>
                  </a:lnTo>
                  <a:lnTo>
                    <a:pt x="7619" y="440690"/>
                  </a:lnTo>
                  <a:close/>
                </a:path>
                <a:path w="7619" h="458470">
                  <a:moveTo>
                    <a:pt x="7619" y="447040"/>
                  </a:moveTo>
                  <a:lnTo>
                    <a:pt x="0" y="447040"/>
                  </a:lnTo>
                  <a:lnTo>
                    <a:pt x="0" y="450850"/>
                  </a:lnTo>
                  <a:lnTo>
                    <a:pt x="1269" y="450850"/>
                  </a:lnTo>
                  <a:lnTo>
                    <a:pt x="1269" y="452119"/>
                  </a:lnTo>
                  <a:lnTo>
                    <a:pt x="2540" y="452119"/>
                  </a:lnTo>
                  <a:lnTo>
                    <a:pt x="2540" y="453389"/>
                  </a:lnTo>
                  <a:lnTo>
                    <a:pt x="7619" y="453389"/>
                  </a:lnTo>
                  <a:lnTo>
                    <a:pt x="7619" y="447040"/>
                  </a:lnTo>
                  <a:close/>
                </a:path>
                <a:path w="7619" h="458470">
                  <a:moveTo>
                    <a:pt x="7619" y="453390"/>
                  </a:moveTo>
                  <a:lnTo>
                    <a:pt x="3810" y="453390"/>
                  </a:lnTo>
                  <a:lnTo>
                    <a:pt x="3810" y="455930"/>
                  </a:lnTo>
                  <a:lnTo>
                    <a:pt x="5080" y="455930"/>
                  </a:lnTo>
                  <a:lnTo>
                    <a:pt x="5080" y="457200"/>
                  </a:lnTo>
                  <a:lnTo>
                    <a:pt x="6350" y="457200"/>
                  </a:lnTo>
                  <a:lnTo>
                    <a:pt x="6350" y="458469"/>
                  </a:lnTo>
                  <a:lnTo>
                    <a:pt x="7619" y="458469"/>
                  </a:lnTo>
                  <a:lnTo>
                    <a:pt x="7619" y="453390"/>
                  </a:lnTo>
                  <a:close/>
                </a:path>
              </a:pathLst>
            </a:custGeom>
            <a:solidFill>
              <a:srgbClr val="0E00FC"/>
            </a:solidFill>
          </p:spPr>
          <p:txBody>
            <a:bodyPr bIns="0" lIns="0" rIns="0" rtlCol="0" tIns="0" wrap="square"/>
            <a:p/>
          </p:txBody>
        </p:sp>
        <p:sp>
          <p:nvSpPr>
            <p:cNvPr id="1049482" name="object 776"/>
            <p:cNvSpPr/>
            <p:nvPr/>
          </p:nvSpPr>
          <p:spPr>
            <a:xfrm>
              <a:off x="2876550" y="4601209"/>
              <a:ext cx="7620" cy="438150"/>
            </a:xfrm>
            <a:custGeom>
              <a:avLst/>
              <a:ahLst/>
              <a:rect l="l" t="t" r="r" b="b"/>
              <a:pathLst>
                <a:path w="7619" h="438150">
                  <a:moveTo>
                    <a:pt x="7619" y="0"/>
                  </a:moveTo>
                  <a:lnTo>
                    <a:pt x="6350" y="0"/>
                  </a:lnTo>
                  <a:lnTo>
                    <a:pt x="6350" y="1269"/>
                  </a:lnTo>
                  <a:lnTo>
                    <a:pt x="5080" y="1269"/>
                  </a:lnTo>
                  <a:lnTo>
                    <a:pt x="5080" y="3809"/>
                  </a:lnTo>
                  <a:lnTo>
                    <a:pt x="3810" y="3809"/>
                  </a:lnTo>
                  <a:lnTo>
                    <a:pt x="3810" y="5079"/>
                  </a:lnTo>
                  <a:lnTo>
                    <a:pt x="7619" y="5079"/>
                  </a:lnTo>
                  <a:lnTo>
                    <a:pt x="7619" y="0"/>
                  </a:lnTo>
                  <a:close/>
                </a:path>
                <a:path w="7619" h="438150">
                  <a:moveTo>
                    <a:pt x="7619" y="5080"/>
                  </a:moveTo>
                  <a:lnTo>
                    <a:pt x="2539" y="5080"/>
                  </a:lnTo>
                  <a:lnTo>
                    <a:pt x="2539" y="6350"/>
                  </a:lnTo>
                  <a:lnTo>
                    <a:pt x="1269" y="6350"/>
                  </a:lnTo>
                  <a:lnTo>
                    <a:pt x="1269" y="8889"/>
                  </a:lnTo>
                  <a:lnTo>
                    <a:pt x="0" y="8889"/>
                  </a:lnTo>
                  <a:lnTo>
                    <a:pt x="0" y="11429"/>
                  </a:lnTo>
                  <a:lnTo>
                    <a:pt x="7619" y="11429"/>
                  </a:lnTo>
                  <a:lnTo>
                    <a:pt x="7619" y="5080"/>
                  </a:lnTo>
                  <a:close/>
                </a:path>
                <a:path w="7619" h="438150">
                  <a:moveTo>
                    <a:pt x="7619" y="11430"/>
                  </a:moveTo>
                  <a:lnTo>
                    <a:pt x="0" y="11430"/>
                  </a:lnTo>
                  <a:lnTo>
                    <a:pt x="0" y="17779"/>
                  </a:lnTo>
                  <a:lnTo>
                    <a:pt x="7619" y="17779"/>
                  </a:lnTo>
                  <a:lnTo>
                    <a:pt x="7619" y="11430"/>
                  </a:lnTo>
                  <a:close/>
                </a:path>
                <a:path w="7619" h="438150">
                  <a:moveTo>
                    <a:pt x="7619" y="17780"/>
                  </a:moveTo>
                  <a:lnTo>
                    <a:pt x="0" y="17780"/>
                  </a:lnTo>
                  <a:lnTo>
                    <a:pt x="0" y="24129"/>
                  </a:lnTo>
                  <a:lnTo>
                    <a:pt x="7619" y="24129"/>
                  </a:lnTo>
                  <a:lnTo>
                    <a:pt x="7619" y="17780"/>
                  </a:lnTo>
                  <a:close/>
                </a:path>
                <a:path w="7619" h="438150">
                  <a:moveTo>
                    <a:pt x="7619" y="24130"/>
                  </a:moveTo>
                  <a:lnTo>
                    <a:pt x="0" y="24130"/>
                  </a:lnTo>
                  <a:lnTo>
                    <a:pt x="0" y="30479"/>
                  </a:lnTo>
                  <a:lnTo>
                    <a:pt x="7619" y="30479"/>
                  </a:lnTo>
                  <a:lnTo>
                    <a:pt x="7619" y="24130"/>
                  </a:lnTo>
                  <a:close/>
                </a:path>
                <a:path w="7619" h="438150">
                  <a:moveTo>
                    <a:pt x="7619" y="30480"/>
                  </a:moveTo>
                  <a:lnTo>
                    <a:pt x="0" y="30480"/>
                  </a:lnTo>
                  <a:lnTo>
                    <a:pt x="0" y="36829"/>
                  </a:lnTo>
                  <a:lnTo>
                    <a:pt x="7619" y="36829"/>
                  </a:lnTo>
                  <a:lnTo>
                    <a:pt x="7619" y="30480"/>
                  </a:lnTo>
                  <a:close/>
                </a:path>
                <a:path w="7619" h="438150">
                  <a:moveTo>
                    <a:pt x="7619" y="36830"/>
                  </a:moveTo>
                  <a:lnTo>
                    <a:pt x="0" y="36830"/>
                  </a:lnTo>
                  <a:lnTo>
                    <a:pt x="0" y="43179"/>
                  </a:lnTo>
                  <a:lnTo>
                    <a:pt x="7619" y="43179"/>
                  </a:lnTo>
                  <a:lnTo>
                    <a:pt x="7619" y="36830"/>
                  </a:lnTo>
                  <a:close/>
                </a:path>
                <a:path w="7619" h="438150">
                  <a:moveTo>
                    <a:pt x="7619" y="43180"/>
                  </a:moveTo>
                  <a:lnTo>
                    <a:pt x="0" y="43180"/>
                  </a:lnTo>
                  <a:lnTo>
                    <a:pt x="0" y="49529"/>
                  </a:lnTo>
                  <a:lnTo>
                    <a:pt x="7619" y="49529"/>
                  </a:lnTo>
                  <a:lnTo>
                    <a:pt x="7619" y="43180"/>
                  </a:lnTo>
                  <a:close/>
                </a:path>
                <a:path w="7619" h="438150">
                  <a:moveTo>
                    <a:pt x="7619" y="49530"/>
                  </a:moveTo>
                  <a:lnTo>
                    <a:pt x="0" y="49530"/>
                  </a:lnTo>
                  <a:lnTo>
                    <a:pt x="0" y="55879"/>
                  </a:lnTo>
                  <a:lnTo>
                    <a:pt x="7619" y="55879"/>
                  </a:lnTo>
                  <a:lnTo>
                    <a:pt x="7619" y="49530"/>
                  </a:lnTo>
                  <a:close/>
                </a:path>
                <a:path w="7619" h="438150">
                  <a:moveTo>
                    <a:pt x="7619" y="55880"/>
                  </a:moveTo>
                  <a:lnTo>
                    <a:pt x="0" y="55880"/>
                  </a:lnTo>
                  <a:lnTo>
                    <a:pt x="0" y="62229"/>
                  </a:lnTo>
                  <a:lnTo>
                    <a:pt x="7619" y="62229"/>
                  </a:lnTo>
                  <a:lnTo>
                    <a:pt x="7619" y="55880"/>
                  </a:lnTo>
                  <a:close/>
                </a:path>
                <a:path w="7619" h="438150">
                  <a:moveTo>
                    <a:pt x="7619" y="62230"/>
                  </a:moveTo>
                  <a:lnTo>
                    <a:pt x="0" y="62230"/>
                  </a:lnTo>
                  <a:lnTo>
                    <a:pt x="0" y="68579"/>
                  </a:lnTo>
                  <a:lnTo>
                    <a:pt x="7619" y="68579"/>
                  </a:lnTo>
                  <a:lnTo>
                    <a:pt x="7619" y="62230"/>
                  </a:lnTo>
                  <a:close/>
                </a:path>
                <a:path w="7619" h="438150">
                  <a:moveTo>
                    <a:pt x="7619" y="68580"/>
                  </a:moveTo>
                  <a:lnTo>
                    <a:pt x="0" y="68580"/>
                  </a:lnTo>
                  <a:lnTo>
                    <a:pt x="0" y="74929"/>
                  </a:lnTo>
                  <a:lnTo>
                    <a:pt x="7619" y="74929"/>
                  </a:lnTo>
                  <a:lnTo>
                    <a:pt x="7619" y="68580"/>
                  </a:lnTo>
                  <a:close/>
                </a:path>
                <a:path w="7619" h="438150">
                  <a:moveTo>
                    <a:pt x="7619" y="74930"/>
                  </a:moveTo>
                  <a:lnTo>
                    <a:pt x="0" y="74930"/>
                  </a:lnTo>
                  <a:lnTo>
                    <a:pt x="0" y="81279"/>
                  </a:lnTo>
                  <a:lnTo>
                    <a:pt x="7619" y="81279"/>
                  </a:lnTo>
                  <a:lnTo>
                    <a:pt x="7619" y="74930"/>
                  </a:lnTo>
                  <a:close/>
                </a:path>
                <a:path w="7619" h="438150">
                  <a:moveTo>
                    <a:pt x="7619" y="81280"/>
                  </a:moveTo>
                  <a:lnTo>
                    <a:pt x="0" y="81280"/>
                  </a:lnTo>
                  <a:lnTo>
                    <a:pt x="0" y="86359"/>
                  </a:lnTo>
                  <a:lnTo>
                    <a:pt x="7619" y="86359"/>
                  </a:lnTo>
                  <a:lnTo>
                    <a:pt x="7619" y="81280"/>
                  </a:lnTo>
                  <a:close/>
                </a:path>
                <a:path w="7619" h="438150">
                  <a:moveTo>
                    <a:pt x="7619" y="86360"/>
                  </a:moveTo>
                  <a:lnTo>
                    <a:pt x="0" y="86360"/>
                  </a:lnTo>
                  <a:lnTo>
                    <a:pt x="0" y="92709"/>
                  </a:lnTo>
                  <a:lnTo>
                    <a:pt x="7619" y="92709"/>
                  </a:lnTo>
                  <a:lnTo>
                    <a:pt x="7619" y="86360"/>
                  </a:lnTo>
                  <a:close/>
                </a:path>
                <a:path w="7619" h="438150">
                  <a:moveTo>
                    <a:pt x="7619" y="92710"/>
                  </a:moveTo>
                  <a:lnTo>
                    <a:pt x="0" y="92710"/>
                  </a:lnTo>
                  <a:lnTo>
                    <a:pt x="0" y="100329"/>
                  </a:lnTo>
                  <a:lnTo>
                    <a:pt x="7619" y="100329"/>
                  </a:lnTo>
                  <a:lnTo>
                    <a:pt x="7619" y="92710"/>
                  </a:lnTo>
                  <a:close/>
                </a:path>
                <a:path w="7619" h="438150">
                  <a:moveTo>
                    <a:pt x="7619" y="100330"/>
                  </a:moveTo>
                  <a:lnTo>
                    <a:pt x="0" y="100330"/>
                  </a:lnTo>
                  <a:lnTo>
                    <a:pt x="0" y="106679"/>
                  </a:lnTo>
                  <a:lnTo>
                    <a:pt x="7619" y="106679"/>
                  </a:lnTo>
                  <a:lnTo>
                    <a:pt x="7619" y="100330"/>
                  </a:lnTo>
                  <a:close/>
                </a:path>
                <a:path w="7619" h="438150">
                  <a:moveTo>
                    <a:pt x="7619" y="106680"/>
                  </a:moveTo>
                  <a:lnTo>
                    <a:pt x="0" y="106680"/>
                  </a:lnTo>
                  <a:lnTo>
                    <a:pt x="0" y="113029"/>
                  </a:lnTo>
                  <a:lnTo>
                    <a:pt x="7619" y="113029"/>
                  </a:lnTo>
                  <a:lnTo>
                    <a:pt x="7619" y="106680"/>
                  </a:lnTo>
                  <a:close/>
                </a:path>
                <a:path w="7619" h="438150">
                  <a:moveTo>
                    <a:pt x="7619" y="113030"/>
                  </a:moveTo>
                  <a:lnTo>
                    <a:pt x="0" y="113030"/>
                  </a:lnTo>
                  <a:lnTo>
                    <a:pt x="0" y="119379"/>
                  </a:lnTo>
                  <a:lnTo>
                    <a:pt x="7619" y="119379"/>
                  </a:lnTo>
                  <a:lnTo>
                    <a:pt x="7619" y="113030"/>
                  </a:lnTo>
                  <a:close/>
                </a:path>
                <a:path w="7619" h="438150">
                  <a:moveTo>
                    <a:pt x="7619" y="119380"/>
                  </a:moveTo>
                  <a:lnTo>
                    <a:pt x="0" y="119380"/>
                  </a:lnTo>
                  <a:lnTo>
                    <a:pt x="0" y="125729"/>
                  </a:lnTo>
                  <a:lnTo>
                    <a:pt x="7619" y="125729"/>
                  </a:lnTo>
                  <a:lnTo>
                    <a:pt x="7619" y="119380"/>
                  </a:lnTo>
                  <a:close/>
                </a:path>
                <a:path w="7619" h="438150">
                  <a:moveTo>
                    <a:pt x="7619" y="125730"/>
                  </a:moveTo>
                  <a:lnTo>
                    <a:pt x="0" y="125730"/>
                  </a:lnTo>
                  <a:lnTo>
                    <a:pt x="0" y="132079"/>
                  </a:lnTo>
                  <a:lnTo>
                    <a:pt x="7619" y="132079"/>
                  </a:lnTo>
                  <a:lnTo>
                    <a:pt x="7619" y="125730"/>
                  </a:lnTo>
                  <a:close/>
                </a:path>
                <a:path w="7619" h="438150">
                  <a:moveTo>
                    <a:pt x="7619" y="132080"/>
                  </a:moveTo>
                  <a:lnTo>
                    <a:pt x="0" y="132080"/>
                  </a:lnTo>
                  <a:lnTo>
                    <a:pt x="0" y="137159"/>
                  </a:lnTo>
                  <a:lnTo>
                    <a:pt x="7619" y="137159"/>
                  </a:lnTo>
                  <a:lnTo>
                    <a:pt x="7619" y="132080"/>
                  </a:lnTo>
                  <a:close/>
                </a:path>
                <a:path w="7619" h="438150">
                  <a:moveTo>
                    <a:pt x="7619" y="137160"/>
                  </a:moveTo>
                  <a:lnTo>
                    <a:pt x="0" y="137160"/>
                  </a:lnTo>
                  <a:lnTo>
                    <a:pt x="0" y="143509"/>
                  </a:lnTo>
                  <a:lnTo>
                    <a:pt x="7619" y="143509"/>
                  </a:lnTo>
                  <a:lnTo>
                    <a:pt x="7619" y="137160"/>
                  </a:lnTo>
                  <a:close/>
                </a:path>
                <a:path w="7619" h="438150">
                  <a:moveTo>
                    <a:pt x="7619" y="143510"/>
                  </a:moveTo>
                  <a:lnTo>
                    <a:pt x="0" y="143510"/>
                  </a:lnTo>
                  <a:lnTo>
                    <a:pt x="0" y="151129"/>
                  </a:lnTo>
                  <a:lnTo>
                    <a:pt x="7619" y="151129"/>
                  </a:lnTo>
                  <a:lnTo>
                    <a:pt x="7619" y="143510"/>
                  </a:lnTo>
                  <a:close/>
                </a:path>
                <a:path w="7619" h="438150">
                  <a:moveTo>
                    <a:pt x="7619" y="151130"/>
                  </a:moveTo>
                  <a:lnTo>
                    <a:pt x="0" y="151130"/>
                  </a:lnTo>
                  <a:lnTo>
                    <a:pt x="0" y="163829"/>
                  </a:lnTo>
                  <a:lnTo>
                    <a:pt x="7619" y="163829"/>
                  </a:lnTo>
                  <a:lnTo>
                    <a:pt x="7619" y="151130"/>
                  </a:lnTo>
                  <a:close/>
                </a:path>
                <a:path w="7619" h="438150">
                  <a:moveTo>
                    <a:pt x="7619" y="163830"/>
                  </a:moveTo>
                  <a:lnTo>
                    <a:pt x="0" y="163830"/>
                  </a:lnTo>
                  <a:lnTo>
                    <a:pt x="0" y="208279"/>
                  </a:lnTo>
                  <a:lnTo>
                    <a:pt x="7619" y="208279"/>
                  </a:lnTo>
                  <a:lnTo>
                    <a:pt x="7619" y="163830"/>
                  </a:lnTo>
                  <a:close/>
                </a:path>
                <a:path w="7619" h="438150">
                  <a:moveTo>
                    <a:pt x="7619" y="208280"/>
                  </a:moveTo>
                  <a:lnTo>
                    <a:pt x="0" y="208280"/>
                  </a:lnTo>
                  <a:lnTo>
                    <a:pt x="0" y="335279"/>
                  </a:lnTo>
                  <a:lnTo>
                    <a:pt x="7619" y="335279"/>
                  </a:lnTo>
                  <a:lnTo>
                    <a:pt x="7619" y="208280"/>
                  </a:lnTo>
                  <a:close/>
                </a:path>
                <a:path w="7619" h="438150">
                  <a:moveTo>
                    <a:pt x="7619" y="335280"/>
                  </a:moveTo>
                  <a:lnTo>
                    <a:pt x="0" y="335280"/>
                  </a:lnTo>
                  <a:lnTo>
                    <a:pt x="0" y="340359"/>
                  </a:lnTo>
                  <a:lnTo>
                    <a:pt x="7619" y="340359"/>
                  </a:lnTo>
                  <a:lnTo>
                    <a:pt x="7619" y="335280"/>
                  </a:lnTo>
                  <a:close/>
                </a:path>
                <a:path w="7619" h="438150">
                  <a:moveTo>
                    <a:pt x="7619" y="340360"/>
                  </a:moveTo>
                  <a:lnTo>
                    <a:pt x="0" y="340360"/>
                  </a:lnTo>
                  <a:lnTo>
                    <a:pt x="0" y="347979"/>
                  </a:lnTo>
                  <a:lnTo>
                    <a:pt x="7619" y="347979"/>
                  </a:lnTo>
                  <a:lnTo>
                    <a:pt x="7619" y="340360"/>
                  </a:lnTo>
                  <a:close/>
                </a:path>
                <a:path w="7619" h="438150">
                  <a:moveTo>
                    <a:pt x="7619" y="347980"/>
                  </a:moveTo>
                  <a:lnTo>
                    <a:pt x="0" y="347980"/>
                  </a:lnTo>
                  <a:lnTo>
                    <a:pt x="0" y="354329"/>
                  </a:lnTo>
                  <a:lnTo>
                    <a:pt x="7619" y="354329"/>
                  </a:lnTo>
                  <a:lnTo>
                    <a:pt x="7619" y="347980"/>
                  </a:lnTo>
                  <a:close/>
                </a:path>
                <a:path w="7619" h="438150">
                  <a:moveTo>
                    <a:pt x="7619" y="354330"/>
                  </a:moveTo>
                  <a:lnTo>
                    <a:pt x="0" y="354330"/>
                  </a:lnTo>
                  <a:lnTo>
                    <a:pt x="0" y="360679"/>
                  </a:lnTo>
                  <a:lnTo>
                    <a:pt x="7619" y="360679"/>
                  </a:lnTo>
                  <a:lnTo>
                    <a:pt x="7619" y="354330"/>
                  </a:lnTo>
                  <a:close/>
                </a:path>
                <a:path w="7619" h="438150">
                  <a:moveTo>
                    <a:pt x="7619" y="360680"/>
                  </a:moveTo>
                  <a:lnTo>
                    <a:pt x="0" y="360680"/>
                  </a:lnTo>
                  <a:lnTo>
                    <a:pt x="0" y="367029"/>
                  </a:lnTo>
                  <a:lnTo>
                    <a:pt x="7619" y="367029"/>
                  </a:lnTo>
                  <a:lnTo>
                    <a:pt x="7619" y="360680"/>
                  </a:lnTo>
                  <a:close/>
                </a:path>
                <a:path w="7619" h="438150">
                  <a:moveTo>
                    <a:pt x="7619" y="367030"/>
                  </a:moveTo>
                  <a:lnTo>
                    <a:pt x="0" y="367030"/>
                  </a:lnTo>
                  <a:lnTo>
                    <a:pt x="0" y="373379"/>
                  </a:lnTo>
                  <a:lnTo>
                    <a:pt x="7619" y="373379"/>
                  </a:lnTo>
                  <a:lnTo>
                    <a:pt x="7619" y="367030"/>
                  </a:lnTo>
                  <a:close/>
                </a:path>
                <a:path w="7619" h="438150">
                  <a:moveTo>
                    <a:pt x="7619" y="373380"/>
                  </a:moveTo>
                  <a:lnTo>
                    <a:pt x="0" y="373380"/>
                  </a:lnTo>
                  <a:lnTo>
                    <a:pt x="0" y="379729"/>
                  </a:lnTo>
                  <a:lnTo>
                    <a:pt x="7619" y="379729"/>
                  </a:lnTo>
                  <a:lnTo>
                    <a:pt x="7619" y="373380"/>
                  </a:lnTo>
                  <a:close/>
                </a:path>
                <a:path w="7619" h="438150">
                  <a:moveTo>
                    <a:pt x="7619" y="379730"/>
                  </a:moveTo>
                  <a:lnTo>
                    <a:pt x="0" y="379730"/>
                  </a:lnTo>
                  <a:lnTo>
                    <a:pt x="0" y="386079"/>
                  </a:lnTo>
                  <a:lnTo>
                    <a:pt x="7619" y="386079"/>
                  </a:lnTo>
                  <a:lnTo>
                    <a:pt x="7619" y="379730"/>
                  </a:lnTo>
                  <a:close/>
                </a:path>
                <a:path w="7619" h="438150">
                  <a:moveTo>
                    <a:pt x="7619" y="386080"/>
                  </a:moveTo>
                  <a:lnTo>
                    <a:pt x="0" y="386080"/>
                  </a:lnTo>
                  <a:lnTo>
                    <a:pt x="0" y="392429"/>
                  </a:lnTo>
                  <a:lnTo>
                    <a:pt x="7619" y="392429"/>
                  </a:lnTo>
                  <a:lnTo>
                    <a:pt x="7619" y="386080"/>
                  </a:lnTo>
                  <a:close/>
                </a:path>
                <a:path w="7619" h="438150">
                  <a:moveTo>
                    <a:pt x="7619" y="392430"/>
                  </a:moveTo>
                  <a:lnTo>
                    <a:pt x="0" y="392430"/>
                  </a:lnTo>
                  <a:lnTo>
                    <a:pt x="0" y="398779"/>
                  </a:lnTo>
                  <a:lnTo>
                    <a:pt x="7619" y="398779"/>
                  </a:lnTo>
                  <a:lnTo>
                    <a:pt x="7619" y="392430"/>
                  </a:lnTo>
                  <a:close/>
                </a:path>
                <a:path w="7619" h="438150">
                  <a:moveTo>
                    <a:pt x="7619" y="398780"/>
                  </a:moveTo>
                  <a:lnTo>
                    <a:pt x="0" y="398780"/>
                  </a:lnTo>
                  <a:lnTo>
                    <a:pt x="0" y="405129"/>
                  </a:lnTo>
                  <a:lnTo>
                    <a:pt x="7619" y="405129"/>
                  </a:lnTo>
                  <a:lnTo>
                    <a:pt x="7619" y="398780"/>
                  </a:lnTo>
                  <a:close/>
                </a:path>
                <a:path w="7619" h="438150">
                  <a:moveTo>
                    <a:pt x="7619" y="405130"/>
                  </a:moveTo>
                  <a:lnTo>
                    <a:pt x="0" y="405130"/>
                  </a:lnTo>
                  <a:lnTo>
                    <a:pt x="0" y="411479"/>
                  </a:lnTo>
                  <a:lnTo>
                    <a:pt x="7619" y="411479"/>
                  </a:lnTo>
                  <a:lnTo>
                    <a:pt x="7619" y="405130"/>
                  </a:lnTo>
                  <a:close/>
                </a:path>
                <a:path w="7619" h="438150">
                  <a:moveTo>
                    <a:pt x="7619" y="411480"/>
                  </a:moveTo>
                  <a:lnTo>
                    <a:pt x="0" y="411480"/>
                  </a:lnTo>
                  <a:lnTo>
                    <a:pt x="0" y="417829"/>
                  </a:lnTo>
                  <a:lnTo>
                    <a:pt x="7619" y="417829"/>
                  </a:lnTo>
                  <a:lnTo>
                    <a:pt x="7619" y="411480"/>
                  </a:lnTo>
                  <a:close/>
                </a:path>
                <a:path w="7619" h="438150">
                  <a:moveTo>
                    <a:pt x="7619" y="417830"/>
                  </a:moveTo>
                  <a:lnTo>
                    <a:pt x="0" y="417830"/>
                  </a:lnTo>
                  <a:lnTo>
                    <a:pt x="0" y="424179"/>
                  </a:lnTo>
                  <a:lnTo>
                    <a:pt x="7619" y="424179"/>
                  </a:lnTo>
                  <a:lnTo>
                    <a:pt x="7619" y="417830"/>
                  </a:lnTo>
                  <a:close/>
                </a:path>
                <a:path w="7619" h="438150">
                  <a:moveTo>
                    <a:pt x="7619" y="424180"/>
                  </a:moveTo>
                  <a:lnTo>
                    <a:pt x="0" y="424180"/>
                  </a:lnTo>
                  <a:lnTo>
                    <a:pt x="0" y="427989"/>
                  </a:lnTo>
                  <a:lnTo>
                    <a:pt x="1269" y="427989"/>
                  </a:lnTo>
                  <a:lnTo>
                    <a:pt x="1269" y="430529"/>
                  </a:lnTo>
                  <a:lnTo>
                    <a:pt x="7619" y="430529"/>
                  </a:lnTo>
                  <a:lnTo>
                    <a:pt x="7619" y="424180"/>
                  </a:lnTo>
                  <a:close/>
                </a:path>
                <a:path w="7619" h="438150">
                  <a:moveTo>
                    <a:pt x="7619" y="430530"/>
                  </a:moveTo>
                  <a:lnTo>
                    <a:pt x="2539" y="430530"/>
                  </a:lnTo>
                  <a:lnTo>
                    <a:pt x="2539" y="433069"/>
                  </a:lnTo>
                  <a:lnTo>
                    <a:pt x="3810" y="433069"/>
                  </a:lnTo>
                  <a:lnTo>
                    <a:pt x="3810" y="434339"/>
                  </a:lnTo>
                  <a:lnTo>
                    <a:pt x="5080" y="434339"/>
                  </a:lnTo>
                  <a:lnTo>
                    <a:pt x="5080" y="436879"/>
                  </a:lnTo>
                  <a:lnTo>
                    <a:pt x="7619" y="436879"/>
                  </a:lnTo>
                  <a:lnTo>
                    <a:pt x="7619" y="430530"/>
                  </a:lnTo>
                  <a:close/>
                </a:path>
                <a:path w="7619" h="438150">
                  <a:moveTo>
                    <a:pt x="7619" y="436880"/>
                  </a:moveTo>
                  <a:lnTo>
                    <a:pt x="6350" y="436880"/>
                  </a:lnTo>
                  <a:lnTo>
                    <a:pt x="6350" y="438150"/>
                  </a:lnTo>
                  <a:lnTo>
                    <a:pt x="7619" y="438150"/>
                  </a:lnTo>
                  <a:lnTo>
                    <a:pt x="7619" y="436880"/>
                  </a:lnTo>
                  <a:close/>
                </a:path>
              </a:pathLst>
            </a:custGeom>
            <a:solidFill>
              <a:srgbClr val="0D00FC"/>
            </a:solidFill>
          </p:spPr>
          <p:txBody>
            <a:bodyPr bIns="0" lIns="0" rIns="0" rtlCol="0" tIns="0" wrap="square"/>
            <a:p/>
          </p:txBody>
        </p:sp>
        <p:sp>
          <p:nvSpPr>
            <p:cNvPr id="1049483" name="object 777"/>
            <p:cNvSpPr/>
            <p:nvPr/>
          </p:nvSpPr>
          <p:spPr>
            <a:xfrm>
              <a:off x="2868930" y="4611369"/>
              <a:ext cx="7620" cy="416559"/>
            </a:xfrm>
            <a:custGeom>
              <a:avLst/>
              <a:ahLst/>
              <a:rect l="l" t="t" r="r" b="b"/>
              <a:pathLst>
                <a:path w="7619" h="416560">
                  <a:moveTo>
                    <a:pt x="7619" y="0"/>
                  </a:moveTo>
                  <a:lnTo>
                    <a:pt x="6350" y="0"/>
                  </a:lnTo>
                  <a:lnTo>
                    <a:pt x="6350" y="1269"/>
                  </a:lnTo>
                  <a:lnTo>
                    <a:pt x="7619" y="1269"/>
                  </a:lnTo>
                  <a:lnTo>
                    <a:pt x="7619" y="0"/>
                  </a:lnTo>
                  <a:close/>
                </a:path>
                <a:path w="7619" h="416560">
                  <a:moveTo>
                    <a:pt x="7619" y="1269"/>
                  </a:moveTo>
                  <a:lnTo>
                    <a:pt x="6350" y="1269"/>
                  </a:lnTo>
                  <a:lnTo>
                    <a:pt x="6350" y="2539"/>
                  </a:lnTo>
                  <a:lnTo>
                    <a:pt x="5080" y="2539"/>
                  </a:lnTo>
                  <a:lnTo>
                    <a:pt x="5080" y="3809"/>
                  </a:lnTo>
                  <a:lnTo>
                    <a:pt x="3809" y="3809"/>
                  </a:lnTo>
                  <a:lnTo>
                    <a:pt x="3809" y="6349"/>
                  </a:lnTo>
                  <a:lnTo>
                    <a:pt x="2539" y="6349"/>
                  </a:lnTo>
                  <a:lnTo>
                    <a:pt x="2539" y="7619"/>
                  </a:lnTo>
                  <a:lnTo>
                    <a:pt x="7619" y="7619"/>
                  </a:lnTo>
                  <a:lnTo>
                    <a:pt x="7619" y="1269"/>
                  </a:lnTo>
                  <a:close/>
                </a:path>
                <a:path w="7619" h="416560">
                  <a:moveTo>
                    <a:pt x="7619" y="7619"/>
                  </a:moveTo>
                  <a:lnTo>
                    <a:pt x="2539" y="7619"/>
                  </a:lnTo>
                  <a:lnTo>
                    <a:pt x="2539" y="8889"/>
                  </a:lnTo>
                  <a:lnTo>
                    <a:pt x="1269" y="8889"/>
                  </a:lnTo>
                  <a:lnTo>
                    <a:pt x="1269" y="10159"/>
                  </a:lnTo>
                  <a:lnTo>
                    <a:pt x="0" y="10159"/>
                  </a:lnTo>
                  <a:lnTo>
                    <a:pt x="0" y="13969"/>
                  </a:lnTo>
                  <a:lnTo>
                    <a:pt x="7619" y="13969"/>
                  </a:lnTo>
                  <a:lnTo>
                    <a:pt x="7619" y="7619"/>
                  </a:lnTo>
                  <a:close/>
                </a:path>
                <a:path w="7619" h="416560">
                  <a:moveTo>
                    <a:pt x="7619" y="13969"/>
                  </a:moveTo>
                  <a:lnTo>
                    <a:pt x="0" y="13969"/>
                  </a:lnTo>
                  <a:lnTo>
                    <a:pt x="0" y="20319"/>
                  </a:lnTo>
                  <a:lnTo>
                    <a:pt x="7619" y="20319"/>
                  </a:lnTo>
                  <a:lnTo>
                    <a:pt x="7619" y="13969"/>
                  </a:lnTo>
                  <a:close/>
                </a:path>
                <a:path w="7619" h="416560">
                  <a:moveTo>
                    <a:pt x="7619" y="20319"/>
                  </a:moveTo>
                  <a:lnTo>
                    <a:pt x="0" y="20319"/>
                  </a:lnTo>
                  <a:lnTo>
                    <a:pt x="0" y="26669"/>
                  </a:lnTo>
                  <a:lnTo>
                    <a:pt x="7619" y="26669"/>
                  </a:lnTo>
                  <a:lnTo>
                    <a:pt x="7619" y="20319"/>
                  </a:lnTo>
                  <a:close/>
                </a:path>
                <a:path w="7619" h="416560">
                  <a:moveTo>
                    <a:pt x="7619" y="26669"/>
                  </a:moveTo>
                  <a:lnTo>
                    <a:pt x="0" y="26669"/>
                  </a:lnTo>
                  <a:lnTo>
                    <a:pt x="0" y="33019"/>
                  </a:lnTo>
                  <a:lnTo>
                    <a:pt x="7619" y="33019"/>
                  </a:lnTo>
                  <a:lnTo>
                    <a:pt x="7619" y="26669"/>
                  </a:lnTo>
                  <a:close/>
                </a:path>
                <a:path w="7619" h="416560">
                  <a:moveTo>
                    <a:pt x="7619" y="33019"/>
                  </a:moveTo>
                  <a:lnTo>
                    <a:pt x="0" y="33019"/>
                  </a:lnTo>
                  <a:lnTo>
                    <a:pt x="0" y="39369"/>
                  </a:lnTo>
                  <a:lnTo>
                    <a:pt x="7619" y="39369"/>
                  </a:lnTo>
                  <a:lnTo>
                    <a:pt x="7619" y="33019"/>
                  </a:lnTo>
                  <a:close/>
                </a:path>
                <a:path w="7619" h="416560">
                  <a:moveTo>
                    <a:pt x="7619" y="39369"/>
                  </a:moveTo>
                  <a:lnTo>
                    <a:pt x="0" y="39369"/>
                  </a:lnTo>
                  <a:lnTo>
                    <a:pt x="0" y="45719"/>
                  </a:lnTo>
                  <a:lnTo>
                    <a:pt x="7619" y="45719"/>
                  </a:lnTo>
                  <a:lnTo>
                    <a:pt x="7619" y="39369"/>
                  </a:lnTo>
                  <a:close/>
                </a:path>
                <a:path w="7619" h="416560">
                  <a:moveTo>
                    <a:pt x="7619" y="45719"/>
                  </a:moveTo>
                  <a:lnTo>
                    <a:pt x="0" y="45719"/>
                  </a:lnTo>
                  <a:lnTo>
                    <a:pt x="0" y="52069"/>
                  </a:lnTo>
                  <a:lnTo>
                    <a:pt x="7619" y="52069"/>
                  </a:lnTo>
                  <a:lnTo>
                    <a:pt x="7619" y="45719"/>
                  </a:lnTo>
                  <a:close/>
                </a:path>
                <a:path w="7619" h="416560">
                  <a:moveTo>
                    <a:pt x="7619" y="52069"/>
                  </a:moveTo>
                  <a:lnTo>
                    <a:pt x="0" y="52069"/>
                  </a:lnTo>
                  <a:lnTo>
                    <a:pt x="0" y="58419"/>
                  </a:lnTo>
                  <a:lnTo>
                    <a:pt x="7619" y="58419"/>
                  </a:lnTo>
                  <a:lnTo>
                    <a:pt x="7619" y="52069"/>
                  </a:lnTo>
                  <a:close/>
                </a:path>
                <a:path w="7619" h="416560">
                  <a:moveTo>
                    <a:pt x="7619" y="58419"/>
                  </a:moveTo>
                  <a:lnTo>
                    <a:pt x="0" y="58419"/>
                  </a:lnTo>
                  <a:lnTo>
                    <a:pt x="0" y="64769"/>
                  </a:lnTo>
                  <a:lnTo>
                    <a:pt x="7619" y="64769"/>
                  </a:lnTo>
                  <a:lnTo>
                    <a:pt x="7619" y="58419"/>
                  </a:lnTo>
                  <a:close/>
                </a:path>
                <a:path w="7619" h="416560">
                  <a:moveTo>
                    <a:pt x="7619" y="64769"/>
                  </a:moveTo>
                  <a:lnTo>
                    <a:pt x="0" y="64769"/>
                  </a:lnTo>
                  <a:lnTo>
                    <a:pt x="0" y="71119"/>
                  </a:lnTo>
                  <a:lnTo>
                    <a:pt x="7619" y="71119"/>
                  </a:lnTo>
                  <a:lnTo>
                    <a:pt x="7619" y="64769"/>
                  </a:lnTo>
                  <a:close/>
                </a:path>
                <a:path w="7619" h="416560">
                  <a:moveTo>
                    <a:pt x="7619" y="71119"/>
                  </a:moveTo>
                  <a:lnTo>
                    <a:pt x="0" y="71119"/>
                  </a:lnTo>
                  <a:lnTo>
                    <a:pt x="0" y="76199"/>
                  </a:lnTo>
                  <a:lnTo>
                    <a:pt x="7619" y="76199"/>
                  </a:lnTo>
                  <a:lnTo>
                    <a:pt x="7619" y="71119"/>
                  </a:lnTo>
                  <a:close/>
                </a:path>
                <a:path w="7619" h="416560">
                  <a:moveTo>
                    <a:pt x="7619" y="76200"/>
                  </a:moveTo>
                  <a:lnTo>
                    <a:pt x="0" y="76200"/>
                  </a:lnTo>
                  <a:lnTo>
                    <a:pt x="0" y="82549"/>
                  </a:lnTo>
                  <a:lnTo>
                    <a:pt x="7619" y="82549"/>
                  </a:lnTo>
                  <a:lnTo>
                    <a:pt x="7619" y="76200"/>
                  </a:lnTo>
                  <a:close/>
                </a:path>
                <a:path w="7619" h="416560">
                  <a:moveTo>
                    <a:pt x="7619" y="82550"/>
                  </a:moveTo>
                  <a:lnTo>
                    <a:pt x="0" y="82550"/>
                  </a:lnTo>
                  <a:lnTo>
                    <a:pt x="0" y="90169"/>
                  </a:lnTo>
                  <a:lnTo>
                    <a:pt x="7619" y="90169"/>
                  </a:lnTo>
                  <a:lnTo>
                    <a:pt x="7619" y="82550"/>
                  </a:lnTo>
                  <a:close/>
                </a:path>
                <a:path w="7619" h="416560">
                  <a:moveTo>
                    <a:pt x="7619" y="90169"/>
                  </a:moveTo>
                  <a:lnTo>
                    <a:pt x="0" y="90169"/>
                  </a:lnTo>
                  <a:lnTo>
                    <a:pt x="0" y="96519"/>
                  </a:lnTo>
                  <a:lnTo>
                    <a:pt x="7619" y="96519"/>
                  </a:lnTo>
                  <a:lnTo>
                    <a:pt x="7619" y="90169"/>
                  </a:lnTo>
                  <a:close/>
                </a:path>
                <a:path w="7619" h="416560">
                  <a:moveTo>
                    <a:pt x="7619" y="96519"/>
                  </a:moveTo>
                  <a:lnTo>
                    <a:pt x="0" y="96519"/>
                  </a:lnTo>
                  <a:lnTo>
                    <a:pt x="0" y="102869"/>
                  </a:lnTo>
                  <a:lnTo>
                    <a:pt x="7619" y="102869"/>
                  </a:lnTo>
                  <a:lnTo>
                    <a:pt x="7619" y="96519"/>
                  </a:lnTo>
                  <a:close/>
                </a:path>
                <a:path w="7619" h="416560">
                  <a:moveTo>
                    <a:pt x="7619" y="102869"/>
                  </a:moveTo>
                  <a:lnTo>
                    <a:pt x="0" y="102869"/>
                  </a:lnTo>
                  <a:lnTo>
                    <a:pt x="0" y="109219"/>
                  </a:lnTo>
                  <a:lnTo>
                    <a:pt x="7619" y="109219"/>
                  </a:lnTo>
                  <a:lnTo>
                    <a:pt x="7619" y="102869"/>
                  </a:lnTo>
                  <a:close/>
                </a:path>
                <a:path w="7619" h="416560">
                  <a:moveTo>
                    <a:pt x="7619" y="109219"/>
                  </a:moveTo>
                  <a:lnTo>
                    <a:pt x="0" y="109219"/>
                  </a:lnTo>
                  <a:lnTo>
                    <a:pt x="0" y="115569"/>
                  </a:lnTo>
                  <a:lnTo>
                    <a:pt x="7619" y="115569"/>
                  </a:lnTo>
                  <a:lnTo>
                    <a:pt x="7619" y="109219"/>
                  </a:lnTo>
                  <a:close/>
                </a:path>
                <a:path w="7619" h="416560">
                  <a:moveTo>
                    <a:pt x="7619" y="115569"/>
                  </a:moveTo>
                  <a:lnTo>
                    <a:pt x="0" y="115569"/>
                  </a:lnTo>
                  <a:lnTo>
                    <a:pt x="0" y="121919"/>
                  </a:lnTo>
                  <a:lnTo>
                    <a:pt x="7619" y="121919"/>
                  </a:lnTo>
                  <a:lnTo>
                    <a:pt x="7619" y="115569"/>
                  </a:lnTo>
                  <a:close/>
                </a:path>
                <a:path w="7619" h="416560">
                  <a:moveTo>
                    <a:pt x="7619" y="121919"/>
                  </a:moveTo>
                  <a:lnTo>
                    <a:pt x="0" y="121919"/>
                  </a:lnTo>
                  <a:lnTo>
                    <a:pt x="0" y="126999"/>
                  </a:lnTo>
                  <a:lnTo>
                    <a:pt x="7619" y="126999"/>
                  </a:lnTo>
                  <a:lnTo>
                    <a:pt x="7619" y="121919"/>
                  </a:lnTo>
                  <a:close/>
                </a:path>
                <a:path w="7619" h="416560">
                  <a:moveTo>
                    <a:pt x="7619" y="127000"/>
                  </a:moveTo>
                  <a:lnTo>
                    <a:pt x="0" y="127000"/>
                  </a:lnTo>
                  <a:lnTo>
                    <a:pt x="0" y="133349"/>
                  </a:lnTo>
                  <a:lnTo>
                    <a:pt x="7619" y="133349"/>
                  </a:lnTo>
                  <a:lnTo>
                    <a:pt x="7619" y="127000"/>
                  </a:lnTo>
                  <a:close/>
                </a:path>
                <a:path w="7619" h="416560">
                  <a:moveTo>
                    <a:pt x="7619" y="133350"/>
                  </a:moveTo>
                  <a:lnTo>
                    <a:pt x="0" y="133350"/>
                  </a:lnTo>
                  <a:lnTo>
                    <a:pt x="0" y="140969"/>
                  </a:lnTo>
                  <a:lnTo>
                    <a:pt x="7619" y="140969"/>
                  </a:lnTo>
                  <a:lnTo>
                    <a:pt x="7619" y="133350"/>
                  </a:lnTo>
                  <a:close/>
                </a:path>
                <a:path w="7619" h="416560">
                  <a:moveTo>
                    <a:pt x="7619" y="140969"/>
                  </a:moveTo>
                  <a:lnTo>
                    <a:pt x="0" y="140969"/>
                  </a:lnTo>
                  <a:lnTo>
                    <a:pt x="0" y="153669"/>
                  </a:lnTo>
                  <a:lnTo>
                    <a:pt x="7619" y="153669"/>
                  </a:lnTo>
                  <a:lnTo>
                    <a:pt x="7619" y="140969"/>
                  </a:lnTo>
                  <a:close/>
                </a:path>
                <a:path w="7619" h="416560">
                  <a:moveTo>
                    <a:pt x="7619" y="153669"/>
                  </a:moveTo>
                  <a:lnTo>
                    <a:pt x="0" y="153669"/>
                  </a:lnTo>
                  <a:lnTo>
                    <a:pt x="0" y="198119"/>
                  </a:lnTo>
                  <a:lnTo>
                    <a:pt x="7619" y="198119"/>
                  </a:lnTo>
                  <a:lnTo>
                    <a:pt x="7619" y="153669"/>
                  </a:lnTo>
                  <a:close/>
                </a:path>
                <a:path w="7619" h="416560">
                  <a:moveTo>
                    <a:pt x="7619" y="198119"/>
                  </a:moveTo>
                  <a:lnTo>
                    <a:pt x="0" y="198119"/>
                  </a:lnTo>
                  <a:lnTo>
                    <a:pt x="0" y="325119"/>
                  </a:lnTo>
                  <a:lnTo>
                    <a:pt x="7619" y="325119"/>
                  </a:lnTo>
                  <a:lnTo>
                    <a:pt x="7619" y="198119"/>
                  </a:lnTo>
                  <a:close/>
                </a:path>
                <a:path w="7619" h="416560">
                  <a:moveTo>
                    <a:pt x="7619" y="325119"/>
                  </a:moveTo>
                  <a:lnTo>
                    <a:pt x="0" y="325119"/>
                  </a:lnTo>
                  <a:lnTo>
                    <a:pt x="0" y="330199"/>
                  </a:lnTo>
                  <a:lnTo>
                    <a:pt x="7619" y="330199"/>
                  </a:lnTo>
                  <a:lnTo>
                    <a:pt x="7619" y="325119"/>
                  </a:lnTo>
                  <a:close/>
                </a:path>
                <a:path w="7619" h="416560">
                  <a:moveTo>
                    <a:pt x="7619" y="330200"/>
                  </a:moveTo>
                  <a:lnTo>
                    <a:pt x="0" y="330200"/>
                  </a:lnTo>
                  <a:lnTo>
                    <a:pt x="0" y="337819"/>
                  </a:lnTo>
                  <a:lnTo>
                    <a:pt x="7619" y="337819"/>
                  </a:lnTo>
                  <a:lnTo>
                    <a:pt x="7619" y="330200"/>
                  </a:lnTo>
                  <a:close/>
                </a:path>
                <a:path w="7619" h="416560">
                  <a:moveTo>
                    <a:pt x="7619" y="337819"/>
                  </a:moveTo>
                  <a:lnTo>
                    <a:pt x="0" y="337819"/>
                  </a:lnTo>
                  <a:lnTo>
                    <a:pt x="0" y="344169"/>
                  </a:lnTo>
                  <a:lnTo>
                    <a:pt x="7619" y="344169"/>
                  </a:lnTo>
                  <a:lnTo>
                    <a:pt x="7619" y="337819"/>
                  </a:lnTo>
                  <a:close/>
                </a:path>
                <a:path w="7619" h="416560">
                  <a:moveTo>
                    <a:pt x="7619" y="344169"/>
                  </a:moveTo>
                  <a:lnTo>
                    <a:pt x="0" y="344169"/>
                  </a:lnTo>
                  <a:lnTo>
                    <a:pt x="0" y="350519"/>
                  </a:lnTo>
                  <a:lnTo>
                    <a:pt x="7619" y="350519"/>
                  </a:lnTo>
                  <a:lnTo>
                    <a:pt x="7619" y="344169"/>
                  </a:lnTo>
                  <a:close/>
                </a:path>
                <a:path w="7619" h="416560">
                  <a:moveTo>
                    <a:pt x="7619" y="350519"/>
                  </a:moveTo>
                  <a:lnTo>
                    <a:pt x="0" y="350519"/>
                  </a:lnTo>
                  <a:lnTo>
                    <a:pt x="0" y="356869"/>
                  </a:lnTo>
                  <a:lnTo>
                    <a:pt x="7619" y="356869"/>
                  </a:lnTo>
                  <a:lnTo>
                    <a:pt x="7619" y="350519"/>
                  </a:lnTo>
                  <a:close/>
                </a:path>
                <a:path w="7619" h="416560">
                  <a:moveTo>
                    <a:pt x="7619" y="356869"/>
                  </a:moveTo>
                  <a:lnTo>
                    <a:pt x="0" y="356869"/>
                  </a:lnTo>
                  <a:lnTo>
                    <a:pt x="0" y="363219"/>
                  </a:lnTo>
                  <a:lnTo>
                    <a:pt x="7619" y="363219"/>
                  </a:lnTo>
                  <a:lnTo>
                    <a:pt x="7619" y="356869"/>
                  </a:lnTo>
                  <a:close/>
                </a:path>
                <a:path w="7619" h="416560">
                  <a:moveTo>
                    <a:pt x="7619" y="363219"/>
                  </a:moveTo>
                  <a:lnTo>
                    <a:pt x="0" y="363219"/>
                  </a:lnTo>
                  <a:lnTo>
                    <a:pt x="0" y="369569"/>
                  </a:lnTo>
                  <a:lnTo>
                    <a:pt x="7619" y="369569"/>
                  </a:lnTo>
                  <a:lnTo>
                    <a:pt x="7619" y="363219"/>
                  </a:lnTo>
                  <a:close/>
                </a:path>
                <a:path w="7619" h="416560">
                  <a:moveTo>
                    <a:pt x="7619" y="369569"/>
                  </a:moveTo>
                  <a:lnTo>
                    <a:pt x="0" y="369569"/>
                  </a:lnTo>
                  <a:lnTo>
                    <a:pt x="0" y="375919"/>
                  </a:lnTo>
                  <a:lnTo>
                    <a:pt x="7619" y="375919"/>
                  </a:lnTo>
                  <a:lnTo>
                    <a:pt x="7619" y="369569"/>
                  </a:lnTo>
                  <a:close/>
                </a:path>
                <a:path w="7619" h="416560">
                  <a:moveTo>
                    <a:pt x="7619" y="375919"/>
                  </a:moveTo>
                  <a:lnTo>
                    <a:pt x="0" y="375919"/>
                  </a:lnTo>
                  <a:lnTo>
                    <a:pt x="0" y="382269"/>
                  </a:lnTo>
                  <a:lnTo>
                    <a:pt x="7619" y="382269"/>
                  </a:lnTo>
                  <a:lnTo>
                    <a:pt x="7619" y="375919"/>
                  </a:lnTo>
                  <a:close/>
                </a:path>
                <a:path w="7619" h="416560">
                  <a:moveTo>
                    <a:pt x="7619" y="382269"/>
                  </a:moveTo>
                  <a:lnTo>
                    <a:pt x="0" y="382269"/>
                  </a:lnTo>
                  <a:lnTo>
                    <a:pt x="0" y="388619"/>
                  </a:lnTo>
                  <a:lnTo>
                    <a:pt x="7619" y="388619"/>
                  </a:lnTo>
                  <a:lnTo>
                    <a:pt x="7619" y="382269"/>
                  </a:lnTo>
                  <a:close/>
                </a:path>
                <a:path w="7619" h="416560">
                  <a:moveTo>
                    <a:pt x="7619" y="388619"/>
                  </a:moveTo>
                  <a:lnTo>
                    <a:pt x="0" y="388619"/>
                  </a:lnTo>
                  <a:lnTo>
                    <a:pt x="0" y="394969"/>
                  </a:lnTo>
                  <a:lnTo>
                    <a:pt x="7619" y="394969"/>
                  </a:lnTo>
                  <a:lnTo>
                    <a:pt x="7619" y="388619"/>
                  </a:lnTo>
                  <a:close/>
                </a:path>
                <a:path w="7619" h="416560">
                  <a:moveTo>
                    <a:pt x="7619" y="394969"/>
                  </a:moveTo>
                  <a:lnTo>
                    <a:pt x="0" y="394969"/>
                  </a:lnTo>
                  <a:lnTo>
                    <a:pt x="0" y="401319"/>
                  </a:lnTo>
                  <a:lnTo>
                    <a:pt x="7619" y="401319"/>
                  </a:lnTo>
                  <a:lnTo>
                    <a:pt x="7619" y="394969"/>
                  </a:lnTo>
                  <a:close/>
                </a:path>
                <a:path w="7619" h="416560">
                  <a:moveTo>
                    <a:pt x="7619" y="401319"/>
                  </a:moveTo>
                  <a:lnTo>
                    <a:pt x="0" y="401319"/>
                  </a:lnTo>
                  <a:lnTo>
                    <a:pt x="0" y="406399"/>
                  </a:lnTo>
                  <a:lnTo>
                    <a:pt x="1269" y="406399"/>
                  </a:lnTo>
                  <a:lnTo>
                    <a:pt x="1269" y="407669"/>
                  </a:lnTo>
                  <a:lnTo>
                    <a:pt x="7619" y="407669"/>
                  </a:lnTo>
                  <a:lnTo>
                    <a:pt x="7619" y="401319"/>
                  </a:lnTo>
                  <a:close/>
                </a:path>
                <a:path w="7619" h="416560">
                  <a:moveTo>
                    <a:pt x="7619" y="407669"/>
                  </a:moveTo>
                  <a:lnTo>
                    <a:pt x="2539" y="407669"/>
                  </a:lnTo>
                  <a:lnTo>
                    <a:pt x="2539" y="410209"/>
                  </a:lnTo>
                  <a:lnTo>
                    <a:pt x="3809" y="410209"/>
                  </a:lnTo>
                  <a:lnTo>
                    <a:pt x="3809" y="412749"/>
                  </a:lnTo>
                  <a:lnTo>
                    <a:pt x="5080" y="412749"/>
                  </a:lnTo>
                  <a:lnTo>
                    <a:pt x="5080" y="414019"/>
                  </a:lnTo>
                  <a:lnTo>
                    <a:pt x="7619" y="414019"/>
                  </a:lnTo>
                  <a:lnTo>
                    <a:pt x="7619" y="407669"/>
                  </a:lnTo>
                  <a:close/>
                </a:path>
                <a:path w="7619" h="416560">
                  <a:moveTo>
                    <a:pt x="7619" y="414019"/>
                  </a:moveTo>
                  <a:lnTo>
                    <a:pt x="6350" y="414019"/>
                  </a:lnTo>
                  <a:lnTo>
                    <a:pt x="6350" y="416559"/>
                  </a:lnTo>
                  <a:lnTo>
                    <a:pt x="7619" y="416559"/>
                  </a:lnTo>
                  <a:lnTo>
                    <a:pt x="7619" y="414019"/>
                  </a:lnTo>
                  <a:close/>
                </a:path>
              </a:pathLst>
            </a:custGeom>
            <a:solidFill>
              <a:srgbClr val="0C00FC"/>
            </a:solidFill>
          </p:spPr>
          <p:txBody>
            <a:bodyPr bIns="0" lIns="0" rIns="0" rtlCol="0" tIns="0" wrap="square"/>
            <a:p/>
          </p:txBody>
        </p:sp>
        <p:sp>
          <p:nvSpPr>
            <p:cNvPr id="1049484" name="object 778"/>
            <p:cNvSpPr/>
            <p:nvPr/>
          </p:nvSpPr>
          <p:spPr>
            <a:xfrm>
              <a:off x="2862580" y="4624069"/>
              <a:ext cx="6350" cy="391160"/>
            </a:xfrm>
            <a:custGeom>
              <a:avLst/>
              <a:ahLst/>
              <a:rect l="l" t="t" r="r" b="b"/>
              <a:pathLst>
                <a:path w="6350" h="391160">
                  <a:moveTo>
                    <a:pt x="6350" y="0"/>
                  </a:moveTo>
                  <a:lnTo>
                    <a:pt x="5080" y="0"/>
                  </a:lnTo>
                  <a:lnTo>
                    <a:pt x="5080" y="1269"/>
                  </a:lnTo>
                  <a:lnTo>
                    <a:pt x="6350" y="1269"/>
                  </a:lnTo>
                  <a:lnTo>
                    <a:pt x="6350" y="0"/>
                  </a:lnTo>
                  <a:close/>
                </a:path>
                <a:path w="6350" h="391160">
                  <a:moveTo>
                    <a:pt x="6350" y="1269"/>
                  </a:moveTo>
                  <a:lnTo>
                    <a:pt x="3809" y="1269"/>
                  </a:lnTo>
                  <a:lnTo>
                    <a:pt x="3809" y="3809"/>
                  </a:lnTo>
                  <a:lnTo>
                    <a:pt x="2539" y="3809"/>
                  </a:lnTo>
                  <a:lnTo>
                    <a:pt x="2539" y="6349"/>
                  </a:lnTo>
                  <a:lnTo>
                    <a:pt x="1269" y="6349"/>
                  </a:lnTo>
                  <a:lnTo>
                    <a:pt x="1269" y="7619"/>
                  </a:lnTo>
                  <a:lnTo>
                    <a:pt x="6350" y="7619"/>
                  </a:lnTo>
                  <a:lnTo>
                    <a:pt x="6350" y="1269"/>
                  </a:lnTo>
                  <a:close/>
                </a:path>
                <a:path w="6350" h="391160">
                  <a:moveTo>
                    <a:pt x="6350" y="7619"/>
                  </a:moveTo>
                  <a:lnTo>
                    <a:pt x="1269" y="7619"/>
                  </a:lnTo>
                  <a:lnTo>
                    <a:pt x="1269" y="8889"/>
                  </a:lnTo>
                  <a:lnTo>
                    <a:pt x="0" y="8889"/>
                  </a:lnTo>
                  <a:lnTo>
                    <a:pt x="0" y="13969"/>
                  </a:lnTo>
                  <a:lnTo>
                    <a:pt x="6350" y="13969"/>
                  </a:lnTo>
                  <a:lnTo>
                    <a:pt x="6350" y="7619"/>
                  </a:lnTo>
                  <a:close/>
                </a:path>
                <a:path w="6350" h="391160">
                  <a:moveTo>
                    <a:pt x="6350" y="13969"/>
                  </a:moveTo>
                  <a:lnTo>
                    <a:pt x="0" y="13969"/>
                  </a:lnTo>
                  <a:lnTo>
                    <a:pt x="0" y="20319"/>
                  </a:lnTo>
                  <a:lnTo>
                    <a:pt x="6350" y="20319"/>
                  </a:lnTo>
                  <a:lnTo>
                    <a:pt x="6350" y="13969"/>
                  </a:lnTo>
                  <a:close/>
                </a:path>
                <a:path w="6350" h="391160">
                  <a:moveTo>
                    <a:pt x="6350" y="20319"/>
                  </a:moveTo>
                  <a:lnTo>
                    <a:pt x="0" y="20319"/>
                  </a:lnTo>
                  <a:lnTo>
                    <a:pt x="0" y="26669"/>
                  </a:lnTo>
                  <a:lnTo>
                    <a:pt x="6350" y="26669"/>
                  </a:lnTo>
                  <a:lnTo>
                    <a:pt x="6350" y="20319"/>
                  </a:lnTo>
                  <a:close/>
                </a:path>
                <a:path w="6350" h="391160">
                  <a:moveTo>
                    <a:pt x="6350" y="26669"/>
                  </a:moveTo>
                  <a:lnTo>
                    <a:pt x="0" y="26669"/>
                  </a:lnTo>
                  <a:lnTo>
                    <a:pt x="0" y="33019"/>
                  </a:lnTo>
                  <a:lnTo>
                    <a:pt x="6350" y="33019"/>
                  </a:lnTo>
                  <a:lnTo>
                    <a:pt x="6350" y="26669"/>
                  </a:lnTo>
                  <a:close/>
                </a:path>
                <a:path w="6350" h="391160">
                  <a:moveTo>
                    <a:pt x="6350" y="33019"/>
                  </a:moveTo>
                  <a:lnTo>
                    <a:pt x="0" y="33019"/>
                  </a:lnTo>
                  <a:lnTo>
                    <a:pt x="0" y="39369"/>
                  </a:lnTo>
                  <a:lnTo>
                    <a:pt x="6350" y="39369"/>
                  </a:lnTo>
                  <a:lnTo>
                    <a:pt x="6350" y="33019"/>
                  </a:lnTo>
                  <a:close/>
                </a:path>
                <a:path w="6350" h="391160">
                  <a:moveTo>
                    <a:pt x="6350" y="39369"/>
                  </a:moveTo>
                  <a:lnTo>
                    <a:pt x="0" y="39369"/>
                  </a:lnTo>
                  <a:lnTo>
                    <a:pt x="0" y="45719"/>
                  </a:lnTo>
                  <a:lnTo>
                    <a:pt x="6350" y="45719"/>
                  </a:lnTo>
                  <a:lnTo>
                    <a:pt x="6350" y="39369"/>
                  </a:lnTo>
                  <a:close/>
                </a:path>
                <a:path w="6350" h="391160">
                  <a:moveTo>
                    <a:pt x="6350" y="45719"/>
                  </a:moveTo>
                  <a:lnTo>
                    <a:pt x="0" y="45719"/>
                  </a:lnTo>
                  <a:lnTo>
                    <a:pt x="0" y="52069"/>
                  </a:lnTo>
                  <a:lnTo>
                    <a:pt x="6350" y="52069"/>
                  </a:lnTo>
                  <a:lnTo>
                    <a:pt x="6350" y="45719"/>
                  </a:lnTo>
                  <a:close/>
                </a:path>
                <a:path w="6350" h="391160">
                  <a:moveTo>
                    <a:pt x="6350" y="52069"/>
                  </a:moveTo>
                  <a:lnTo>
                    <a:pt x="0" y="52069"/>
                  </a:lnTo>
                  <a:lnTo>
                    <a:pt x="0" y="58419"/>
                  </a:lnTo>
                  <a:lnTo>
                    <a:pt x="6350" y="58419"/>
                  </a:lnTo>
                  <a:lnTo>
                    <a:pt x="6350" y="52069"/>
                  </a:lnTo>
                  <a:close/>
                </a:path>
                <a:path w="6350" h="391160">
                  <a:moveTo>
                    <a:pt x="6350" y="58419"/>
                  </a:moveTo>
                  <a:lnTo>
                    <a:pt x="0" y="58419"/>
                  </a:lnTo>
                  <a:lnTo>
                    <a:pt x="0" y="63499"/>
                  </a:lnTo>
                  <a:lnTo>
                    <a:pt x="6350" y="63499"/>
                  </a:lnTo>
                  <a:lnTo>
                    <a:pt x="6350" y="58419"/>
                  </a:lnTo>
                  <a:close/>
                </a:path>
                <a:path w="6350" h="391160">
                  <a:moveTo>
                    <a:pt x="6350" y="63500"/>
                  </a:moveTo>
                  <a:lnTo>
                    <a:pt x="0" y="63500"/>
                  </a:lnTo>
                  <a:lnTo>
                    <a:pt x="0" y="69849"/>
                  </a:lnTo>
                  <a:lnTo>
                    <a:pt x="6350" y="69849"/>
                  </a:lnTo>
                  <a:lnTo>
                    <a:pt x="6350" y="63500"/>
                  </a:lnTo>
                  <a:close/>
                </a:path>
                <a:path w="6350" h="391160">
                  <a:moveTo>
                    <a:pt x="6350" y="69850"/>
                  </a:moveTo>
                  <a:lnTo>
                    <a:pt x="0" y="69850"/>
                  </a:lnTo>
                  <a:lnTo>
                    <a:pt x="0" y="77469"/>
                  </a:lnTo>
                  <a:lnTo>
                    <a:pt x="6350" y="77469"/>
                  </a:lnTo>
                  <a:lnTo>
                    <a:pt x="6350" y="69850"/>
                  </a:lnTo>
                  <a:close/>
                </a:path>
                <a:path w="6350" h="391160">
                  <a:moveTo>
                    <a:pt x="6350" y="77469"/>
                  </a:moveTo>
                  <a:lnTo>
                    <a:pt x="0" y="77469"/>
                  </a:lnTo>
                  <a:lnTo>
                    <a:pt x="0" y="83819"/>
                  </a:lnTo>
                  <a:lnTo>
                    <a:pt x="6350" y="83819"/>
                  </a:lnTo>
                  <a:lnTo>
                    <a:pt x="6350" y="77469"/>
                  </a:lnTo>
                  <a:close/>
                </a:path>
                <a:path w="6350" h="391160">
                  <a:moveTo>
                    <a:pt x="6350" y="83819"/>
                  </a:moveTo>
                  <a:lnTo>
                    <a:pt x="0" y="83819"/>
                  </a:lnTo>
                  <a:lnTo>
                    <a:pt x="0" y="90169"/>
                  </a:lnTo>
                  <a:lnTo>
                    <a:pt x="6350" y="90169"/>
                  </a:lnTo>
                  <a:lnTo>
                    <a:pt x="6350" y="83819"/>
                  </a:lnTo>
                  <a:close/>
                </a:path>
                <a:path w="6350" h="391160">
                  <a:moveTo>
                    <a:pt x="6350" y="90169"/>
                  </a:moveTo>
                  <a:lnTo>
                    <a:pt x="0" y="90169"/>
                  </a:lnTo>
                  <a:lnTo>
                    <a:pt x="0" y="96519"/>
                  </a:lnTo>
                  <a:lnTo>
                    <a:pt x="6350" y="96519"/>
                  </a:lnTo>
                  <a:lnTo>
                    <a:pt x="6350" y="90169"/>
                  </a:lnTo>
                  <a:close/>
                </a:path>
                <a:path w="6350" h="391160">
                  <a:moveTo>
                    <a:pt x="6350" y="96519"/>
                  </a:moveTo>
                  <a:lnTo>
                    <a:pt x="0" y="96519"/>
                  </a:lnTo>
                  <a:lnTo>
                    <a:pt x="0" y="102869"/>
                  </a:lnTo>
                  <a:lnTo>
                    <a:pt x="6350" y="102869"/>
                  </a:lnTo>
                  <a:lnTo>
                    <a:pt x="6350" y="96519"/>
                  </a:lnTo>
                  <a:close/>
                </a:path>
                <a:path w="6350" h="391160">
                  <a:moveTo>
                    <a:pt x="6350" y="102869"/>
                  </a:moveTo>
                  <a:lnTo>
                    <a:pt x="0" y="102869"/>
                  </a:lnTo>
                  <a:lnTo>
                    <a:pt x="0" y="109219"/>
                  </a:lnTo>
                  <a:lnTo>
                    <a:pt x="6350" y="109219"/>
                  </a:lnTo>
                  <a:lnTo>
                    <a:pt x="6350" y="102869"/>
                  </a:lnTo>
                  <a:close/>
                </a:path>
                <a:path w="6350" h="391160">
                  <a:moveTo>
                    <a:pt x="6350" y="109219"/>
                  </a:moveTo>
                  <a:lnTo>
                    <a:pt x="0" y="109219"/>
                  </a:lnTo>
                  <a:lnTo>
                    <a:pt x="0" y="114299"/>
                  </a:lnTo>
                  <a:lnTo>
                    <a:pt x="6350" y="114299"/>
                  </a:lnTo>
                  <a:lnTo>
                    <a:pt x="6350" y="109219"/>
                  </a:lnTo>
                  <a:close/>
                </a:path>
                <a:path w="6350" h="391160">
                  <a:moveTo>
                    <a:pt x="6350" y="114300"/>
                  </a:moveTo>
                  <a:lnTo>
                    <a:pt x="0" y="114300"/>
                  </a:lnTo>
                  <a:lnTo>
                    <a:pt x="0" y="120649"/>
                  </a:lnTo>
                  <a:lnTo>
                    <a:pt x="6350" y="120649"/>
                  </a:lnTo>
                  <a:lnTo>
                    <a:pt x="6350" y="114300"/>
                  </a:lnTo>
                  <a:close/>
                </a:path>
                <a:path w="6350" h="391160">
                  <a:moveTo>
                    <a:pt x="6350" y="120650"/>
                  </a:moveTo>
                  <a:lnTo>
                    <a:pt x="0" y="120650"/>
                  </a:lnTo>
                  <a:lnTo>
                    <a:pt x="0" y="128269"/>
                  </a:lnTo>
                  <a:lnTo>
                    <a:pt x="6350" y="128269"/>
                  </a:lnTo>
                  <a:lnTo>
                    <a:pt x="6350" y="120650"/>
                  </a:lnTo>
                  <a:close/>
                </a:path>
                <a:path w="6350" h="391160">
                  <a:moveTo>
                    <a:pt x="6350" y="128269"/>
                  </a:moveTo>
                  <a:lnTo>
                    <a:pt x="0" y="128269"/>
                  </a:lnTo>
                  <a:lnTo>
                    <a:pt x="0" y="140969"/>
                  </a:lnTo>
                  <a:lnTo>
                    <a:pt x="6350" y="140969"/>
                  </a:lnTo>
                  <a:lnTo>
                    <a:pt x="6350" y="128269"/>
                  </a:lnTo>
                  <a:close/>
                </a:path>
                <a:path w="6350" h="391160">
                  <a:moveTo>
                    <a:pt x="6350" y="140969"/>
                  </a:moveTo>
                  <a:lnTo>
                    <a:pt x="0" y="140969"/>
                  </a:lnTo>
                  <a:lnTo>
                    <a:pt x="0" y="185419"/>
                  </a:lnTo>
                  <a:lnTo>
                    <a:pt x="6350" y="185419"/>
                  </a:lnTo>
                  <a:lnTo>
                    <a:pt x="6350" y="140969"/>
                  </a:lnTo>
                  <a:close/>
                </a:path>
                <a:path w="6350" h="391160">
                  <a:moveTo>
                    <a:pt x="6350" y="185419"/>
                  </a:moveTo>
                  <a:lnTo>
                    <a:pt x="0" y="185419"/>
                  </a:lnTo>
                  <a:lnTo>
                    <a:pt x="0" y="312419"/>
                  </a:lnTo>
                  <a:lnTo>
                    <a:pt x="6350" y="312419"/>
                  </a:lnTo>
                  <a:lnTo>
                    <a:pt x="6350" y="185419"/>
                  </a:lnTo>
                  <a:close/>
                </a:path>
                <a:path w="6350" h="391160">
                  <a:moveTo>
                    <a:pt x="6350" y="312419"/>
                  </a:moveTo>
                  <a:lnTo>
                    <a:pt x="0" y="312419"/>
                  </a:lnTo>
                  <a:lnTo>
                    <a:pt x="0" y="317499"/>
                  </a:lnTo>
                  <a:lnTo>
                    <a:pt x="6350" y="317499"/>
                  </a:lnTo>
                  <a:lnTo>
                    <a:pt x="6350" y="312419"/>
                  </a:lnTo>
                  <a:close/>
                </a:path>
                <a:path w="6350" h="391160">
                  <a:moveTo>
                    <a:pt x="6350" y="317500"/>
                  </a:moveTo>
                  <a:lnTo>
                    <a:pt x="0" y="317500"/>
                  </a:lnTo>
                  <a:lnTo>
                    <a:pt x="0" y="325119"/>
                  </a:lnTo>
                  <a:lnTo>
                    <a:pt x="6350" y="325119"/>
                  </a:lnTo>
                  <a:lnTo>
                    <a:pt x="6350" y="317500"/>
                  </a:lnTo>
                  <a:close/>
                </a:path>
                <a:path w="6350" h="391160">
                  <a:moveTo>
                    <a:pt x="6350" y="325119"/>
                  </a:moveTo>
                  <a:lnTo>
                    <a:pt x="0" y="325119"/>
                  </a:lnTo>
                  <a:lnTo>
                    <a:pt x="0" y="331469"/>
                  </a:lnTo>
                  <a:lnTo>
                    <a:pt x="6350" y="331469"/>
                  </a:lnTo>
                  <a:lnTo>
                    <a:pt x="6350" y="325119"/>
                  </a:lnTo>
                  <a:close/>
                </a:path>
                <a:path w="6350" h="391160">
                  <a:moveTo>
                    <a:pt x="6350" y="331469"/>
                  </a:moveTo>
                  <a:lnTo>
                    <a:pt x="0" y="331469"/>
                  </a:lnTo>
                  <a:lnTo>
                    <a:pt x="0" y="337819"/>
                  </a:lnTo>
                  <a:lnTo>
                    <a:pt x="6350" y="337819"/>
                  </a:lnTo>
                  <a:lnTo>
                    <a:pt x="6350" y="331469"/>
                  </a:lnTo>
                  <a:close/>
                </a:path>
                <a:path w="6350" h="391160">
                  <a:moveTo>
                    <a:pt x="6350" y="337819"/>
                  </a:moveTo>
                  <a:lnTo>
                    <a:pt x="0" y="337819"/>
                  </a:lnTo>
                  <a:lnTo>
                    <a:pt x="0" y="344169"/>
                  </a:lnTo>
                  <a:lnTo>
                    <a:pt x="6350" y="344169"/>
                  </a:lnTo>
                  <a:lnTo>
                    <a:pt x="6350" y="337819"/>
                  </a:lnTo>
                  <a:close/>
                </a:path>
                <a:path w="6350" h="391160">
                  <a:moveTo>
                    <a:pt x="6350" y="344169"/>
                  </a:moveTo>
                  <a:lnTo>
                    <a:pt x="0" y="344169"/>
                  </a:lnTo>
                  <a:lnTo>
                    <a:pt x="0" y="350519"/>
                  </a:lnTo>
                  <a:lnTo>
                    <a:pt x="6350" y="350519"/>
                  </a:lnTo>
                  <a:lnTo>
                    <a:pt x="6350" y="344169"/>
                  </a:lnTo>
                  <a:close/>
                </a:path>
                <a:path w="6350" h="391160">
                  <a:moveTo>
                    <a:pt x="6350" y="350519"/>
                  </a:moveTo>
                  <a:lnTo>
                    <a:pt x="0" y="350519"/>
                  </a:lnTo>
                  <a:lnTo>
                    <a:pt x="0" y="356869"/>
                  </a:lnTo>
                  <a:lnTo>
                    <a:pt x="6350" y="356869"/>
                  </a:lnTo>
                  <a:lnTo>
                    <a:pt x="6350" y="350519"/>
                  </a:lnTo>
                  <a:close/>
                </a:path>
                <a:path w="6350" h="391160">
                  <a:moveTo>
                    <a:pt x="6350" y="356869"/>
                  </a:moveTo>
                  <a:lnTo>
                    <a:pt x="0" y="356869"/>
                  </a:lnTo>
                  <a:lnTo>
                    <a:pt x="0" y="363219"/>
                  </a:lnTo>
                  <a:lnTo>
                    <a:pt x="6350" y="363219"/>
                  </a:lnTo>
                  <a:lnTo>
                    <a:pt x="6350" y="356869"/>
                  </a:lnTo>
                  <a:close/>
                </a:path>
                <a:path w="6350" h="391160">
                  <a:moveTo>
                    <a:pt x="6350" y="363219"/>
                  </a:moveTo>
                  <a:lnTo>
                    <a:pt x="0" y="363219"/>
                  </a:lnTo>
                  <a:lnTo>
                    <a:pt x="0" y="369569"/>
                  </a:lnTo>
                  <a:lnTo>
                    <a:pt x="6350" y="369569"/>
                  </a:lnTo>
                  <a:lnTo>
                    <a:pt x="6350" y="363219"/>
                  </a:lnTo>
                  <a:close/>
                </a:path>
                <a:path w="6350" h="391160">
                  <a:moveTo>
                    <a:pt x="6350" y="369569"/>
                  </a:moveTo>
                  <a:lnTo>
                    <a:pt x="0" y="369569"/>
                  </a:lnTo>
                  <a:lnTo>
                    <a:pt x="0" y="375919"/>
                  </a:lnTo>
                  <a:lnTo>
                    <a:pt x="6350" y="375919"/>
                  </a:lnTo>
                  <a:lnTo>
                    <a:pt x="6350" y="369569"/>
                  </a:lnTo>
                  <a:close/>
                </a:path>
                <a:path w="6350" h="391160">
                  <a:moveTo>
                    <a:pt x="6350" y="375919"/>
                  </a:moveTo>
                  <a:lnTo>
                    <a:pt x="0" y="375919"/>
                  </a:lnTo>
                  <a:lnTo>
                    <a:pt x="0" y="380999"/>
                  </a:lnTo>
                  <a:lnTo>
                    <a:pt x="1269" y="380999"/>
                  </a:lnTo>
                  <a:lnTo>
                    <a:pt x="1269" y="382269"/>
                  </a:lnTo>
                  <a:lnTo>
                    <a:pt x="6350" y="382269"/>
                  </a:lnTo>
                  <a:lnTo>
                    <a:pt x="6350" y="375919"/>
                  </a:lnTo>
                  <a:close/>
                </a:path>
                <a:path w="6350" h="391160">
                  <a:moveTo>
                    <a:pt x="6350" y="382269"/>
                  </a:moveTo>
                  <a:lnTo>
                    <a:pt x="1269" y="382269"/>
                  </a:lnTo>
                  <a:lnTo>
                    <a:pt x="1269" y="383539"/>
                  </a:lnTo>
                  <a:lnTo>
                    <a:pt x="2539" y="383539"/>
                  </a:lnTo>
                  <a:lnTo>
                    <a:pt x="2539" y="386079"/>
                  </a:lnTo>
                  <a:lnTo>
                    <a:pt x="3809" y="386079"/>
                  </a:lnTo>
                  <a:lnTo>
                    <a:pt x="3809" y="388619"/>
                  </a:lnTo>
                  <a:lnTo>
                    <a:pt x="6350" y="388619"/>
                  </a:lnTo>
                  <a:lnTo>
                    <a:pt x="6350" y="382269"/>
                  </a:lnTo>
                  <a:close/>
                </a:path>
                <a:path w="6350" h="391160">
                  <a:moveTo>
                    <a:pt x="6350" y="388619"/>
                  </a:moveTo>
                  <a:lnTo>
                    <a:pt x="5080" y="388619"/>
                  </a:lnTo>
                  <a:lnTo>
                    <a:pt x="5080" y="391159"/>
                  </a:lnTo>
                  <a:lnTo>
                    <a:pt x="6350" y="391159"/>
                  </a:lnTo>
                  <a:lnTo>
                    <a:pt x="6350" y="388619"/>
                  </a:lnTo>
                  <a:close/>
                </a:path>
              </a:pathLst>
            </a:custGeom>
            <a:solidFill>
              <a:srgbClr val="0A00FC"/>
            </a:solidFill>
          </p:spPr>
          <p:txBody>
            <a:bodyPr bIns="0" lIns="0" rIns="0" rtlCol="0" tIns="0" wrap="square"/>
            <a:p/>
          </p:txBody>
        </p:sp>
        <p:sp>
          <p:nvSpPr>
            <p:cNvPr id="1049485" name="object 779"/>
            <p:cNvSpPr/>
            <p:nvPr/>
          </p:nvSpPr>
          <p:spPr>
            <a:xfrm>
              <a:off x="2854959" y="4634229"/>
              <a:ext cx="7620" cy="368300"/>
            </a:xfrm>
            <a:custGeom>
              <a:avLst/>
              <a:ahLst/>
              <a:rect l="l" t="t" r="r" b="b"/>
              <a:pathLst>
                <a:path w="7619" h="368300">
                  <a:moveTo>
                    <a:pt x="7619" y="0"/>
                  </a:moveTo>
                  <a:lnTo>
                    <a:pt x="6350" y="0"/>
                  </a:lnTo>
                  <a:lnTo>
                    <a:pt x="6350" y="2540"/>
                  </a:lnTo>
                  <a:lnTo>
                    <a:pt x="5079" y="2540"/>
                  </a:lnTo>
                  <a:lnTo>
                    <a:pt x="5079" y="3810"/>
                  </a:lnTo>
                  <a:lnTo>
                    <a:pt x="7619" y="3810"/>
                  </a:lnTo>
                  <a:lnTo>
                    <a:pt x="7619" y="0"/>
                  </a:lnTo>
                  <a:close/>
                </a:path>
                <a:path w="7619" h="368300">
                  <a:moveTo>
                    <a:pt x="7619" y="3810"/>
                  </a:moveTo>
                  <a:lnTo>
                    <a:pt x="5079" y="3810"/>
                  </a:lnTo>
                  <a:lnTo>
                    <a:pt x="5079" y="5080"/>
                  </a:lnTo>
                  <a:lnTo>
                    <a:pt x="3809" y="5080"/>
                  </a:lnTo>
                  <a:lnTo>
                    <a:pt x="3809" y="7620"/>
                  </a:lnTo>
                  <a:lnTo>
                    <a:pt x="2539" y="7620"/>
                  </a:lnTo>
                  <a:lnTo>
                    <a:pt x="2539" y="10160"/>
                  </a:lnTo>
                  <a:lnTo>
                    <a:pt x="7619" y="10160"/>
                  </a:lnTo>
                  <a:lnTo>
                    <a:pt x="7619" y="3810"/>
                  </a:lnTo>
                  <a:close/>
                </a:path>
                <a:path w="7619" h="368300">
                  <a:moveTo>
                    <a:pt x="7619" y="10160"/>
                  </a:moveTo>
                  <a:lnTo>
                    <a:pt x="1269" y="10160"/>
                  </a:lnTo>
                  <a:lnTo>
                    <a:pt x="1269" y="12700"/>
                  </a:lnTo>
                  <a:lnTo>
                    <a:pt x="0" y="12700"/>
                  </a:lnTo>
                  <a:lnTo>
                    <a:pt x="0" y="16510"/>
                  </a:lnTo>
                  <a:lnTo>
                    <a:pt x="7619" y="16510"/>
                  </a:lnTo>
                  <a:lnTo>
                    <a:pt x="7619" y="10160"/>
                  </a:lnTo>
                  <a:close/>
                </a:path>
                <a:path w="7619" h="368300">
                  <a:moveTo>
                    <a:pt x="7619" y="16510"/>
                  </a:moveTo>
                  <a:lnTo>
                    <a:pt x="0" y="16510"/>
                  </a:lnTo>
                  <a:lnTo>
                    <a:pt x="0" y="22860"/>
                  </a:lnTo>
                  <a:lnTo>
                    <a:pt x="7619" y="22860"/>
                  </a:lnTo>
                  <a:lnTo>
                    <a:pt x="7619" y="16510"/>
                  </a:lnTo>
                  <a:close/>
                </a:path>
                <a:path w="7619" h="368300">
                  <a:moveTo>
                    <a:pt x="7619" y="22860"/>
                  </a:moveTo>
                  <a:lnTo>
                    <a:pt x="0" y="22860"/>
                  </a:lnTo>
                  <a:lnTo>
                    <a:pt x="0" y="29210"/>
                  </a:lnTo>
                  <a:lnTo>
                    <a:pt x="7619" y="29210"/>
                  </a:lnTo>
                  <a:lnTo>
                    <a:pt x="7619" y="22860"/>
                  </a:lnTo>
                  <a:close/>
                </a:path>
                <a:path w="7619" h="368300">
                  <a:moveTo>
                    <a:pt x="7619" y="29210"/>
                  </a:moveTo>
                  <a:lnTo>
                    <a:pt x="0" y="29210"/>
                  </a:lnTo>
                  <a:lnTo>
                    <a:pt x="0" y="35560"/>
                  </a:lnTo>
                  <a:lnTo>
                    <a:pt x="7619" y="35560"/>
                  </a:lnTo>
                  <a:lnTo>
                    <a:pt x="7619" y="29210"/>
                  </a:lnTo>
                  <a:close/>
                </a:path>
                <a:path w="7619" h="368300">
                  <a:moveTo>
                    <a:pt x="7619" y="35560"/>
                  </a:moveTo>
                  <a:lnTo>
                    <a:pt x="0" y="35560"/>
                  </a:lnTo>
                  <a:lnTo>
                    <a:pt x="0" y="41910"/>
                  </a:lnTo>
                  <a:lnTo>
                    <a:pt x="7619" y="41910"/>
                  </a:lnTo>
                  <a:lnTo>
                    <a:pt x="7619" y="35560"/>
                  </a:lnTo>
                  <a:close/>
                </a:path>
                <a:path w="7619" h="368300">
                  <a:moveTo>
                    <a:pt x="7619" y="41910"/>
                  </a:moveTo>
                  <a:lnTo>
                    <a:pt x="0" y="41910"/>
                  </a:lnTo>
                  <a:lnTo>
                    <a:pt x="0" y="48260"/>
                  </a:lnTo>
                  <a:lnTo>
                    <a:pt x="7619" y="48260"/>
                  </a:lnTo>
                  <a:lnTo>
                    <a:pt x="7619" y="41910"/>
                  </a:lnTo>
                  <a:close/>
                </a:path>
                <a:path w="7619" h="368300">
                  <a:moveTo>
                    <a:pt x="7619" y="48260"/>
                  </a:moveTo>
                  <a:lnTo>
                    <a:pt x="0" y="48260"/>
                  </a:lnTo>
                  <a:lnTo>
                    <a:pt x="0" y="53340"/>
                  </a:lnTo>
                  <a:lnTo>
                    <a:pt x="7619" y="53340"/>
                  </a:lnTo>
                  <a:lnTo>
                    <a:pt x="7619" y="48260"/>
                  </a:lnTo>
                  <a:close/>
                </a:path>
                <a:path w="7619" h="368300">
                  <a:moveTo>
                    <a:pt x="7619" y="53340"/>
                  </a:moveTo>
                  <a:lnTo>
                    <a:pt x="0" y="53340"/>
                  </a:lnTo>
                  <a:lnTo>
                    <a:pt x="0" y="59690"/>
                  </a:lnTo>
                  <a:lnTo>
                    <a:pt x="7619" y="59690"/>
                  </a:lnTo>
                  <a:lnTo>
                    <a:pt x="7619" y="53340"/>
                  </a:lnTo>
                  <a:close/>
                </a:path>
                <a:path w="7619" h="368300">
                  <a:moveTo>
                    <a:pt x="7619" y="59690"/>
                  </a:moveTo>
                  <a:lnTo>
                    <a:pt x="0" y="59690"/>
                  </a:lnTo>
                  <a:lnTo>
                    <a:pt x="0" y="67310"/>
                  </a:lnTo>
                  <a:lnTo>
                    <a:pt x="7619" y="67310"/>
                  </a:lnTo>
                  <a:lnTo>
                    <a:pt x="7619" y="59690"/>
                  </a:lnTo>
                  <a:close/>
                </a:path>
                <a:path w="7619" h="368300">
                  <a:moveTo>
                    <a:pt x="7619" y="67310"/>
                  </a:moveTo>
                  <a:lnTo>
                    <a:pt x="0" y="67310"/>
                  </a:lnTo>
                  <a:lnTo>
                    <a:pt x="0" y="73660"/>
                  </a:lnTo>
                  <a:lnTo>
                    <a:pt x="7619" y="73660"/>
                  </a:lnTo>
                  <a:lnTo>
                    <a:pt x="7619" y="67310"/>
                  </a:lnTo>
                  <a:close/>
                </a:path>
                <a:path w="7619" h="368300">
                  <a:moveTo>
                    <a:pt x="7619" y="73660"/>
                  </a:moveTo>
                  <a:lnTo>
                    <a:pt x="0" y="73660"/>
                  </a:lnTo>
                  <a:lnTo>
                    <a:pt x="0" y="80010"/>
                  </a:lnTo>
                  <a:lnTo>
                    <a:pt x="7619" y="80010"/>
                  </a:lnTo>
                  <a:lnTo>
                    <a:pt x="7619" y="73660"/>
                  </a:lnTo>
                  <a:close/>
                </a:path>
                <a:path w="7619" h="368300">
                  <a:moveTo>
                    <a:pt x="7619" y="80010"/>
                  </a:moveTo>
                  <a:lnTo>
                    <a:pt x="0" y="80010"/>
                  </a:lnTo>
                  <a:lnTo>
                    <a:pt x="0" y="86360"/>
                  </a:lnTo>
                  <a:lnTo>
                    <a:pt x="7619" y="86360"/>
                  </a:lnTo>
                  <a:lnTo>
                    <a:pt x="7619" y="80010"/>
                  </a:lnTo>
                  <a:close/>
                </a:path>
                <a:path w="7619" h="368300">
                  <a:moveTo>
                    <a:pt x="7619" y="86360"/>
                  </a:moveTo>
                  <a:lnTo>
                    <a:pt x="0" y="86360"/>
                  </a:lnTo>
                  <a:lnTo>
                    <a:pt x="0" y="92710"/>
                  </a:lnTo>
                  <a:lnTo>
                    <a:pt x="7619" y="92710"/>
                  </a:lnTo>
                  <a:lnTo>
                    <a:pt x="7619" y="86360"/>
                  </a:lnTo>
                  <a:close/>
                </a:path>
                <a:path w="7619" h="368300">
                  <a:moveTo>
                    <a:pt x="7619" y="92710"/>
                  </a:moveTo>
                  <a:lnTo>
                    <a:pt x="0" y="92710"/>
                  </a:lnTo>
                  <a:lnTo>
                    <a:pt x="0" y="99060"/>
                  </a:lnTo>
                  <a:lnTo>
                    <a:pt x="7619" y="99060"/>
                  </a:lnTo>
                  <a:lnTo>
                    <a:pt x="7619" y="92710"/>
                  </a:lnTo>
                  <a:close/>
                </a:path>
                <a:path w="7619" h="368300">
                  <a:moveTo>
                    <a:pt x="7619" y="99060"/>
                  </a:moveTo>
                  <a:lnTo>
                    <a:pt x="0" y="99060"/>
                  </a:lnTo>
                  <a:lnTo>
                    <a:pt x="0" y="104140"/>
                  </a:lnTo>
                  <a:lnTo>
                    <a:pt x="7619" y="104140"/>
                  </a:lnTo>
                  <a:lnTo>
                    <a:pt x="7619" y="99060"/>
                  </a:lnTo>
                  <a:close/>
                </a:path>
                <a:path w="7619" h="368300">
                  <a:moveTo>
                    <a:pt x="7619" y="104140"/>
                  </a:moveTo>
                  <a:lnTo>
                    <a:pt x="0" y="104140"/>
                  </a:lnTo>
                  <a:lnTo>
                    <a:pt x="0" y="110490"/>
                  </a:lnTo>
                  <a:lnTo>
                    <a:pt x="7619" y="110490"/>
                  </a:lnTo>
                  <a:lnTo>
                    <a:pt x="7619" y="104140"/>
                  </a:lnTo>
                  <a:close/>
                </a:path>
                <a:path w="7619" h="368300">
                  <a:moveTo>
                    <a:pt x="7619" y="110490"/>
                  </a:moveTo>
                  <a:lnTo>
                    <a:pt x="0" y="110490"/>
                  </a:lnTo>
                  <a:lnTo>
                    <a:pt x="0" y="118110"/>
                  </a:lnTo>
                  <a:lnTo>
                    <a:pt x="7619" y="118110"/>
                  </a:lnTo>
                  <a:lnTo>
                    <a:pt x="7619" y="110490"/>
                  </a:lnTo>
                  <a:close/>
                </a:path>
                <a:path w="7619" h="368300">
                  <a:moveTo>
                    <a:pt x="7619" y="118110"/>
                  </a:moveTo>
                  <a:lnTo>
                    <a:pt x="0" y="118110"/>
                  </a:lnTo>
                  <a:lnTo>
                    <a:pt x="0" y="130810"/>
                  </a:lnTo>
                  <a:lnTo>
                    <a:pt x="7619" y="130810"/>
                  </a:lnTo>
                  <a:lnTo>
                    <a:pt x="7619" y="118110"/>
                  </a:lnTo>
                  <a:close/>
                </a:path>
                <a:path w="7619" h="368300">
                  <a:moveTo>
                    <a:pt x="7619" y="130810"/>
                  </a:moveTo>
                  <a:lnTo>
                    <a:pt x="0" y="130810"/>
                  </a:lnTo>
                  <a:lnTo>
                    <a:pt x="0" y="175260"/>
                  </a:lnTo>
                  <a:lnTo>
                    <a:pt x="7619" y="175260"/>
                  </a:lnTo>
                  <a:lnTo>
                    <a:pt x="7619" y="130810"/>
                  </a:lnTo>
                  <a:close/>
                </a:path>
                <a:path w="7619" h="368300">
                  <a:moveTo>
                    <a:pt x="7619" y="175260"/>
                  </a:moveTo>
                  <a:lnTo>
                    <a:pt x="0" y="175260"/>
                  </a:lnTo>
                  <a:lnTo>
                    <a:pt x="0" y="302260"/>
                  </a:lnTo>
                  <a:lnTo>
                    <a:pt x="7619" y="302260"/>
                  </a:lnTo>
                  <a:lnTo>
                    <a:pt x="7619" y="175260"/>
                  </a:lnTo>
                  <a:close/>
                </a:path>
                <a:path w="7619" h="368300">
                  <a:moveTo>
                    <a:pt x="7619" y="302260"/>
                  </a:moveTo>
                  <a:lnTo>
                    <a:pt x="0" y="302260"/>
                  </a:lnTo>
                  <a:lnTo>
                    <a:pt x="0" y="307340"/>
                  </a:lnTo>
                  <a:lnTo>
                    <a:pt x="7619" y="307340"/>
                  </a:lnTo>
                  <a:lnTo>
                    <a:pt x="7619" y="302260"/>
                  </a:lnTo>
                  <a:close/>
                </a:path>
                <a:path w="7619" h="368300">
                  <a:moveTo>
                    <a:pt x="7619" y="307340"/>
                  </a:moveTo>
                  <a:lnTo>
                    <a:pt x="0" y="307340"/>
                  </a:lnTo>
                  <a:lnTo>
                    <a:pt x="0" y="314960"/>
                  </a:lnTo>
                  <a:lnTo>
                    <a:pt x="7619" y="314960"/>
                  </a:lnTo>
                  <a:lnTo>
                    <a:pt x="7619" y="307340"/>
                  </a:lnTo>
                  <a:close/>
                </a:path>
                <a:path w="7619" h="368300">
                  <a:moveTo>
                    <a:pt x="7619" y="314960"/>
                  </a:moveTo>
                  <a:lnTo>
                    <a:pt x="0" y="314960"/>
                  </a:lnTo>
                  <a:lnTo>
                    <a:pt x="0" y="321310"/>
                  </a:lnTo>
                  <a:lnTo>
                    <a:pt x="7619" y="321310"/>
                  </a:lnTo>
                  <a:lnTo>
                    <a:pt x="7619" y="314960"/>
                  </a:lnTo>
                  <a:close/>
                </a:path>
                <a:path w="7619" h="368300">
                  <a:moveTo>
                    <a:pt x="7619" y="321310"/>
                  </a:moveTo>
                  <a:lnTo>
                    <a:pt x="0" y="321310"/>
                  </a:lnTo>
                  <a:lnTo>
                    <a:pt x="0" y="327660"/>
                  </a:lnTo>
                  <a:lnTo>
                    <a:pt x="7619" y="327660"/>
                  </a:lnTo>
                  <a:lnTo>
                    <a:pt x="7619" y="321310"/>
                  </a:lnTo>
                  <a:close/>
                </a:path>
                <a:path w="7619" h="368300">
                  <a:moveTo>
                    <a:pt x="7619" y="327660"/>
                  </a:moveTo>
                  <a:lnTo>
                    <a:pt x="0" y="327660"/>
                  </a:lnTo>
                  <a:lnTo>
                    <a:pt x="0" y="334010"/>
                  </a:lnTo>
                  <a:lnTo>
                    <a:pt x="7619" y="334010"/>
                  </a:lnTo>
                  <a:lnTo>
                    <a:pt x="7619" y="327660"/>
                  </a:lnTo>
                  <a:close/>
                </a:path>
                <a:path w="7619" h="368300">
                  <a:moveTo>
                    <a:pt x="7619" y="334010"/>
                  </a:moveTo>
                  <a:lnTo>
                    <a:pt x="0" y="334010"/>
                  </a:lnTo>
                  <a:lnTo>
                    <a:pt x="0" y="340360"/>
                  </a:lnTo>
                  <a:lnTo>
                    <a:pt x="7619" y="340360"/>
                  </a:lnTo>
                  <a:lnTo>
                    <a:pt x="7619" y="334010"/>
                  </a:lnTo>
                  <a:close/>
                </a:path>
                <a:path w="7619" h="368300">
                  <a:moveTo>
                    <a:pt x="7619" y="340360"/>
                  </a:moveTo>
                  <a:lnTo>
                    <a:pt x="0" y="340360"/>
                  </a:lnTo>
                  <a:lnTo>
                    <a:pt x="0" y="346710"/>
                  </a:lnTo>
                  <a:lnTo>
                    <a:pt x="7619" y="346710"/>
                  </a:lnTo>
                  <a:lnTo>
                    <a:pt x="7619" y="340360"/>
                  </a:lnTo>
                  <a:close/>
                </a:path>
                <a:path w="7619" h="368300">
                  <a:moveTo>
                    <a:pt x="7619" y="346710"/>
                  </a:moveTo>
                  <a:lnTo>
                    <a:pt x="0" y="346710"/>
                  </a:lnTo>
                  <a:lnTo>
                    <a:pt x="0" y="353060"/>
                  </a:lnTo>
                  <a:lnTo>
                    <a:pt x="7619" y="353060"/>
                  </a:lnTo>
                  <a:lnTo>
                    <a:pt x="7619" y="346710"/>
                  </a:lnTo>
                  <a:close/>
                </a:path>
                <a:path w="7619" h="368300">
                  <a:moveTo>
                    <a:pt x="7619" y="353060"/>
                  </a:moveTo>
                  <a:lnTo>
                    <a:pt x="0" y="353060"/>
                  </a:lnTo>
                  <a:lnTo>
                    <a:pt x="0" y="355600"/>
                  </a:lnTo>
                  <a:lnTo>
                    <a:pt x="1269" y="355600"/>
                  </a:lnTo>
                  <a:lnTo>
                    <a:pt x="1269" y="358140"/>
                  </a:lnTo>
                  <a:lnTo>
                    <a:pt x="2539" y="358140"/>
                  </a:lnTo>
                  <a:lnTo>
                    <a:pt x="2539" y="359410"/>
                  </a:lnTo>
                  <a:lnTo>
                    <a:pt x="7619" y="359410"/>
                  </a:lnTo>
                  <a:lnTo>
                    <a:pt x="7619" y="353060"/>
                  </a:lnTo>
                  <a:close/>
                </a:path>
                <a:path w="7619" h="368300">
                  <a:moveTo>
                    <a:pt x="7619" y="359410"/>
                  </a:moveTo>
                  <a:lnTo>
                    <a:pt x="2539" y="359410"/>
                  </a:lnTo>
                  <a:lnTo>
                    <a:pt x="2539" y="360680"/>
                  </a:lnTo>
                  <a:lnTo>
                    <a:pt x="3809" y="360680"/>
                  </a:lnTo>
                  <a:lnTo>
                    <a:pt x="3809" y="363220"/>
                  </a:lnTo>
                  <a:lnTo>
                    <a:pt x="5079" y="363220"/>
                  </a:lnTo>
                  <a:lnTo>
                    <a:pt x="5079" y="365760"/>
                  </a:lnTo>
                  <a:lnTo>
                    <a:pt x="7619" y="365760"/>
                  </a:lnTo>
                  <a:lnTo>
                    <a:pt x="7619" y="359410"/>
                  </a:lnTo>
                  <a:close/>
                </a:path>
                <a:path w="7619" h="368300">
                  <a:moveTo>
                    <a:pt x="7619" y="365760"/>
                  </a:moveTo>
                  <a:lnTo>
                    <a:pt x="6350" y="365760"/>
                  </a:lnTo>
                  <a:lnTo>
                    <a:pt x="6350" y="368300"/>
                  </a:lnTo>
                  <a:lnTo>
                    <a:pt x="7619" y="368300"/>
                  </a:lnTo>
                  <a:lnTo>
                    <a:pt x="7619" y="365760"/>
                  </a:lnTo>
                  <a:close/>
                </a:path>
              </a:pathLst>
            </a:custGeom>
            <a:solidFill>
              <a:srgbClr val="0900FC"/>
            </a:solidFill>
          </p:spPr>
          <p:txBody>
            <a:bodyPr bIns="0" lIns="0" rIns="0" rtlCol="0" tIns="0" wrap="square"/>
            <a:p/>
          </p:txBody>
        </p:sp>
        <p:sp>
          <p:nvSpPr>
            <p:cNvPr id="1049486" name="object 780"/>
            <p:cNvSpPr/>
            <p:nvPr/>
          </p:nvSpPr>
          <p:spPr>
            <a:xfrm>
              <a:off x="2847340" y="4649469"/>
              <a:ext cx="7620" cy="337820"/>
            </a:xfrm>
            <a:custGeom>
              <a:avLst/>
              <a:ahLst/>
              <a:rect l="l" t="t" r="r" b="b"/>
              <a:pathLst>
                <a:path w="7619" h="337820">
                  <a:moveTo>
                    <a:pt x="7620" y="0"/>
                  </a:moveTo>
                  <a:lnTo>
                    <a:pt x="6350" y="0"/>
                  </a:lnTo>
                  <a:lnTo>
                    <a:pt x="6350" y="1269"/>
                  </a:lnTo>
                  <a:lnTo>
                    <a:pt x="7620" y="1269"/>
                  </a:lnTo>
                  <a:lnTo>
                    <a:pt x="7620" y="0"/>
                  </a:lnTo>
                  <a:close/>
                </a:path>
                <a:path w="7619" h="337820">
                  <a:moveTo>
                    <a:pt x="7620" y="1269"/>
                  </a:moveTo>
                  <a:lnTo>
                    <a:pt x="6350" y="1269"/>
                  </a:lnTo>
                  <a:lnTo>
                    <a:pt x="6350" y="2539"/>
                  </a:lnTo>
                  <a:lnTo>
                    <a:pt x="5080" y="2539"/>
                  </a:lnTo>
                  <a:lnTo>
                    <a:pt x="5080" y="5079"/>
                  </a:lnTo>
                  <a:lnTo>
                    <a:pt x="3810" y="5079"/>
                  </a:lnTo>
                  <a:lnTo>
                    <a:pt x="3810" y="7619"/>
                  </a:lnTo>
                  <a:lnTo>
                    <a:pt x="7620" y="7619"/>
                  </a:lnTo>
                  <a:lnTo>
                    <a:pt x="7620" y="1269"/>
                  </a:lnTo>
                  <a:close/>
                </a:path>
                <a:path w="7619" h="337820">
                  <a:moveTo>
                    <a:pt x="7620" y="7619"/>
                  </a:moveTo>
                  <a:lnTo>
                    <a:pt x="3810" y="7619"/>
                  </a:lnTo>
                  <a:lnTo>
                    <a:pt x="3810" y="8889"/>
                  </a:lnTo>
                  <a:lnTo>
                    <a:pt x="2540" y="8889"/>
                  </a:lnTo>
                  <a:lnTo>
                    <a:pt x="2540" y="11429"/>
                  </a:lnTo>
                  <a:lnTo>
                    <a:pt x="1270" y="11429"/>
                  </a:lnTo>
                  <a:lnTo>
                    <a:pt x="1270" y="13969"/>
                  </a:lnTo>
                  <a:lnTo>
                    <a:pt x="7620" y="13969"/>
                  </a:lnTo>
                  <a:lnTo>
                    <a:pt x="7620" y="7619"/>
                  </a:lnTo>
                  <a:close/>
                </a:path>
                <a:path w="7619" h="337820">
                  <a:moveTo>
                    <a:pt x="7620" y="13969"/>
                  </a:moveTo>
                  <a:lnTo>
                    <a:pt x="1270" y="13969"/>
                  </a:lnTo>
                  <a:lnTo>
                    <a:pt x="1270" y="15239"/>
                  </a:lnTo>
                  <a:lnTo>
                    <a:pt x="0" y="15239"/>
                  </a:lnTo>
                  <a:lnTo>
                    <a:pt x="0" y="20319"/>
                  </a:lnTo>
                  <a:lnTo>
                    <a:pt x="7620" y="20319"/>
                  </a:lnTo>
                  <a:lnTo>
                    <a:pt x="7620" y="13969"/>
                  </a:lnTo>
                  <a:close/>
                </a:path>
                <a:path w="7619" h="337820">
                  <a:moveTo>
                    <a:pt x="7620" y="20319"/>
                  </a:moveTo>
                  <a:lnTo>
                    <a:pt x="0" y="20319"/>
                  </a:lnTo>
                  <a:lnTo>
                    <a:pt x="0" y="26669"/>
                  </a:lnTo>
                  <a:lnTo>
                    <a:pt x="7620" y="26669"/>
                  </a:lnTo>
                  <a:lnTo>
                    <a:pt x="7620" y="20319"/>
                  </a:lnTo>
                  <a:close/>
                </a:path>
                <a:path w="7619" h="337820">
                  <a:moveTo>
                    <a:pt x="7620" y="26669"/>
                  </a:moveTo>
                  <a:lnTo>
                    <a:pt x="0" y="26669"/>
                  </a:lnTo>
                  <a:lnTo>
                    <a:pt x="0" y="33019"/>
                  </a:lnTo>
                  <a:lnTo>
                    <a:pt x="7620" y="33019"/>
                  </a:lnTo>
                  <a:lnTo>
                    <a:pt x="7620" y="26669"/>
                  </a:lnTo>
                  <a:close/>
                </a:path>
                <a:path w="7619" h="337820">
                  <a:moveTo>
                    <a:pt x="7620" y="33019"/>
                  </a:moveTo>
                  <a:lnTo>
                    <a:pt x="0" y="33019"/>
                  </a:lnTo>
                  <a:lnTo>
                    <a:pt x="0" y="38099"/>
                  </a:lnTo>
                  <a:lnTo>
                    <a:pt x="7620" y="38099"/>
                  </a:lnTo>
                  <a:lnTo>
                    <a:pt x="7620" y="33019"/>
                  </a:lnTo>
                  <a:close/>
                </a:path>
                <a:path w="7619" h="337820">
                  <a:moveTo>
                    <a:pt x="7620" y="38100"/>
                  </a:moveTo>
                  <a:lnTo>
                    <a:pt x="0" y="38100"/>
                  </a:lnTo>
                  <a:lnTo>
                    <a:pt x="0" y="44449"/>
                  </a:lnTo>
                  <a:lnTo>
                    <a:pt x="7620" y="44449"/>
                  </a:lnTo>
                  <a:lnTo>
                    <a:pt x="7620" y="38100"/>
                  </a:lnTo>
                  <a:close/>
                </a:path>
                <a:path w="7619" h="337820">
                  <a:moveTo>
                    <a:pt x="7620" y="44450"/>
                  </a:moveTo>
                  <a:lnTo>
                    <a:pt x="0" y="44450"/>
                  </a:lnTo>
                  <a:lnTo>
                    <a:pt x="0" y="52069"/>
                  </a:lnTo>
                  <a:lnTo>
                    <a:pt x="7620" y="52069"/>
                  </a:lnTo>
                  <a:lnTo>
                    <a:pt x="7620" y="44450"/>
                  </a:lnTo>
                  <a:close/>
                </a:path>
                <a:path w="7619" h="337820">
                  <a:moveTo>
                    <a:pt x="7620" y="52069"/>
                  </a:moveTo>
                  <a:lnTo>
                    <a:pt x="0" y="52069"/>
                  </a:lnTo>
                  <a:lnTo>
                    <a:pt x="0" y="58419"/>
                  </a:lnTo>
                  <a:lnTo>
                    <a:pt x="7620" y="58419"/>
                  </a:lnTo>
                  <a:lnTo>
                    <a:pt x="7620" y="52069"/>
                  </a:lnTo>
                  <a:close/>
                </a:path>
                <a:path w="7619" h="337820">
                  <a:moveTo>
                    <a:pt x="7620" y="58419"/>
                  </a:moveTo>
                  <a:lnTo>
                    <a:pt x="0" y="58419"/>
                  </a:lnTo>
                  <a:lnTo>
                    <a:pt x="0" y="64769"/>
                  </a:lnTo>
                  <a:lnTo>
                    <a:pt x="7620" y="64769"/>
                  </a:lnTo>
                  <a:lnTo>
                    <a:pt x="7620" y="58419"/>
                  </a:lnTo>
                  <a:close/>
                </a:path>
                <a:path w="7619" h="337820">
                  <a:moveTo>
                    <a:pt x="7620" y="64769"/>
                  </a:moveTo>
                  <a:lnTo>
                    <a:pt x="0" y="64769"/>
                  </a:lnTo>
                  <a:lnTo>
                    <a:pt x="0" y="71119"/>
                  </a:lnTo>
                  <a:lnTo>
                    <a:pt x="7620" y="71119"/>
                  </a:lnTo>
                  <a:lnTo>
                    <a:pt x="7620" y="64769"/>
                  </a:lnTo>
                  <a:close/>
                </a:path>
                <a:path w="7619" h="337820">
                  <a:moveTo>
                    <a:pt x="7620" y="71119"/>
                  </a:moveTo>
                  <a:lnTo>
                    <a:pt x="0" y="71119"/>
                  </a:lnTo>
                  <a:lnTo>
                    <a:pt x="0" y="77469"/>
                  </a:lnTo>
                  <a:lnTo>
                    <a:pt x="7620" y="77469"/>
                  </a:lnTo>
                  <a:lnTo>
                    <a:pt x="7620" y="71119"/>
                  </a:lnTo>
                  <a:close/>
                </a:path>
                <a:path w="7619" h="337820">
                  <a:moveTo>
                    <a:pt x="7620" y="77469"/>
                  </a:moveTo>
                  <a:lnTo>
                    <a:pt x="0" y="77469"/>
                  </a:lnTo>
                  <a:lnTo>
                    <a:pt x="0" y="83819"/>
                  </a:lnTo>
                  <a:lnTo>
                    <a:pt x="7620" y="83819"/>
                  </a:lnTo>
                  <a:lnTo>
                    <a:pt x="7620" y="77469"/>
                  </a:lnTo>
                  <a:close/>
                </a:path>
                <a:path w="7619" h="337820">
                  <a:moveTo>
                    <a:pt x="7620" y="83819"/>
                  </a:moveTo>
                  <a:lnTo>
                    <a:pt x="0" y="83819"/>
                  </a:lnTo>
                  <a:lnTo>
                    <a:pt x="0" y="88899"/>
                  </a:lnTo>
                  <a:lnTo>
                    <a:pt x="7620" y="88899"/>
                  </a:lnTo>
                  <a:lnTo>
                    <a:pt x="7620" y="83819"/>
                  </a:lnTo>
                  <a:close/>
                </a:path>
                <a:path w="7619" h="337820">
                  <a:moveTo>
                    <a:pt x="7620" y="88900"/>
                  </a:moveTo>
                  <a:lnTo>
                    <a:pt x="0" y="88900"/>
                  </a:lnTo>
                  <a:lnTo>
                    <a:pt x="0" y="95249"/>
                  </a:lnTo>
                  <a:lnTo>
                    <a:pt x="7620" y="95249"/>
                  </a:lnTo>
                  <a:lnTo>
                    <a:pt x="7620" y="88900"/>
                  </a:lnTo>
                  <a:close/>
                </a:path>
                <a:path w="7619" h="337820">
                  <a:moveTo>
                    <a:pt x="7620" y="95250"/>
                  </a:moveTo>
                  <a:lnTo>
                    <a:pt x="0" y="95250"/>
                  </a:lnTo>
                  <a:lnTo>
                    <a:pt x="0" y="102869"/>
                  </a:lnTo>
                  <a:lnTo>
                    <a:pt x="7620" y="102869"/>
                  </a:lnTo>
                  <a:lnTo>
                    <a:pt x="7620" y="95250"/>
                  </a:lnTo>
                  <a:close/>
                </a:path>
                <a:path w="7619" h="337820">
                  <a:moveTo>
                    <a:pt x="7620" y="102869"/>
                  </a:moveTo>
                  <a:lnTo>
                    <a:pt x="0" y="102869"/>
                  </a:lnTo>
                  <a:lnTo>
                    <a:pt x="0" y="115569"/>
                  </a:lnTo>
                  <a:lnTo>
                    <a:pt x="7620" y="115569"/>
                  </a:lnTo>
                  <a:lnTo>
                    <a:pt x="7620" y="102869"/>
                  </a:lnTo>
                  <a:close/>
                </a:path>
                <a:path w="7619" h="337820">
                  <a:moveTo>
                    <a:pt x="7620" y="115569"/>
                  </a:moveTo>
                  <a:lnTo>
                    <a:pt x="0" y="115569"/>
                  </a:lnTo>
                  <a:lnTo>
                    <a:pt x="0" y="160019"/>
                  </a:lnTo>
                  <a:lnTo>
                    <a:pt x="7620" y="160019"/>
                  </a:lnTo>
                  <a:lnTo>
                    <a:pt x="7620" y="115569"/>
                  </a:lnTo>
                  <a:close/>
                </a:path>
                <a:path w="7619" h="337820">
                  <a:moveTo>
                    <a:pt x="7620" y="160019"/>
                  </a:moveTo>
                  <a:lnTo>
                    <a:pt x="0" y="160019"/>
                  </a:lnTo>
                  <a:lnTo>
                    <a:pt x="0" y="287019"/>
                  </a:lnTo>
                  <a:lnTo>
                    <a:pt x="7620" y="287019"/>
                  </a:lnTo>
                  <a:lnTo>
                    <a:pt x="7620" y="160019"/>
                  </a:lnTo>
                  <a:close/>
                </a:path>
                <a:path w="7619" h="337820">
                  <a:moveTo>
                    <a:pt x="7620" y="287019"/>
                  </a:moveTo>
                  <a:lnTo>
                    <a:pt x="0" y="287019"/>
                  </a:lnTo>
                  <a:lnTo>
                    <a:pt x="0" y="292099"/>
                  </a:lnTo>
                  <a:lnTo>
                    <a:pt x="7620" y="292099"/>
                  </a:lnTo>
                  <a:lnTo>
                    <a:pt x="7620" y="287019"/>
                  </a:lnTo>
                  <a:close/>
                </a:path>
                <a:path w="7619" h="337820">
                  <a:moveTo>
                    <a:pt x="7620" y="292100"/>
                  </a:moveTo>
                  <a:lnTo>
                    <a:pt x="0" y="292100"/>
                  </a:lnTo>
                  <a:lnTo>
                    <a:pt x="0" y="299719"/>
                  </a:lnTo>
                  <a:lnTo>
                    <a:pt x="7620" y="299719"/>
                  </a:lnTo>
                  <a:lnTo>
                    <a:pt x="7620" y="292100"/>
                  </a:lnTo>
                  <a:close/>
                </a:path>
                <a:path w="7619" h="337820">
                  <a:moveTo>
                    <a:pt x="7620" y="299719"/>
                  </a:moveTo>
                  <a:lnTo>
                    <a:pt x="0" y="299719"/>
                  </a:lnTo>
                  <a:lnTo>
                    <a:pt x="0" y="306069"/>
                  </a:lnTo>
                  <a:lnTo>
                    <a:pt x="7620" y="306069"/>
                  </a:lnTo>
                  <a:lnTo>
                    <a:pt x="7620" y="299719"/>
                  </a:lnTo>
                  <a:close/>
                </a:path>
                <a:path w="7619" h="337820">
                  <a:moveTo>
                    <a:pt x="7620" y="306069"/>
                  </a:moveTo>
                  <a:lnTo>
                    <a:pt x="0" y="306069"/>
                  </a:lnTo>
                  <a:lnTo>
                    <a:pt x="0" y="312419"/>
                  </a:lnTo>
                  <a:lnTo>
                    <a:pt x="7620" y="312419"/>
                  </a:lnTo>
                  <a:lnTo>
                    <a:pt x="7620" y="306069"/>
                  </a:lnTo>
                  <a:close/>
                </a:path>
                <a:path w="7619" h="337820">
                  <a:moveTo>
                    <a:pt x="7620" y="312419"/>
                  </a:moveTo>
                  <a:lnTo>
                    <a:pt x="0" y="312419"/>
                  </a:lnTo>
                  <a:lnTo>
                    <a:pt x="0" y="318769"/>
                  </a:lnTo>
                  <a:lnTo>
                    <a:pt x="7620" y="318769"/>
                  </a:lnTo>
                  <a:lnTo>
                    <a:pt x="7620" y="312419"/>
                  </a:lnTo>
                  <a:close/>
                </a:path>
                <a:path w="7619" h="337820">
                  <a:moveTo>
                    <a:pt x="7620" y="318769"/>
                  </a:moveTo>
                  <a:lnTo>
                    <a:pt x="0" y="318769"/>
                  </a:lnTo>
                  <a:lnTo>
                    <a:pt x="0" y="322579"/>
                  </a:lnTo>
                  <a:lnTo>
                    <a:pt x="1270" y="322579"/>
                  </a:lnTo>
                  <a:lnTo>
                    <a:pt x="1270" y="325119"/>
                  </a:lnTo>
                  <a:lnTo>
                    <a:pt x="7620" y="325119"/>
                  </a:lnTo>
                  <a:lnTo>
                    <a:pt x="7620" y="318769"/>
                  </a:lnTo>
                  <a:close/>
                </a:path>
                <a:path w="7619" h="337820">
                  <a:moveTo>
                    <a:pt x="7620" y="325119"/>
                  </a:moveTo>
                  <a:lnTo>
                    <a:pt x="1270" y="325119"/>
                  </a:lnTo>
                  <a:lnTo>
                    <a:pt x="1270" y="326389"/>
                  </a:lnTo>
                  <a:lnTo>
                    <a:pt x="2540" y="326389"/>
                  </a:lnTo>
                  <a:lnTo>
                    <a:pt x="2540" y="328929"/>
                  </a:lnTo>
                  <a:lnTo>
                    <a:pt x="3810" y="328929"/>
                  </a:lnTo>
                  <a:lnTo>
                    <a:pt x="3810" y="331469"/>
                  </a:lnTo>
                  <a:lnTo>
                    <a:pt x="7620" y="331469"/>
                  </a:lnTo>
                  <a:lnTo>
                    <a:pt x="7620" y="325119"/>
                  </a:lnTo>
                  <a:close/>
                </a:path>
                <a:path w="7619" h="337820">
                  <a:moveTo>
                    <a:pt x="7620" y="331469"/>
                  </a:moveTo>
                  <a:lnTo>
                    <a:pt x="5080" y="331469"/>
                  </a:lnTo>
                  <a:lnTo>
                    <a:pt x="5080" y="334009"/>
                  </a:lnTo>
                  <a:lnTo>
                    <a:pt x="6350" y="334009"/>
                  </a:lnTo>
                  <a:lnTo>
                    <a:pt x="6350" y="337819"/>
                  </a:lnTo>
                  <a:lnTo>
                    <a:pt x="7620" y="337819"/>
                  </a:lnTo>
                  <a:lnTo>
                    <a:pt x="7620" y="331469"/>
                  </a:lnTo>
                  <a:close/>
                </a:path>
              </a:pathLst>
            </a:custGeom>
            <a:solidFill>
              <a:srgbClr val="0800FD"/>
            </a:solidFill>
          </p:spPr>
          <p:txBody>
            <a:bodyPr bIns="0" lIns="0" rIns="0" rtlCol="0" tIns="0" wrap="square"/>
            <a:p/>
          </p:txBody>
        </p:sp>
        <p:sp>
          <p:nvSpPr>
            <p:cNvPr id="1049487" name="object 781"/>
            <p:cNvSpPr/>
            <p:nvPr/>
          </p:nvSpPr>
          <p:spPr>
            <a:xfrm>
              <a:off x="2840990" y="4668519"/>
              <a:ext cx="6350" cy="299720"/>
            </a:xfrm>
            <a:custGeom>
              <a:avLst/>
              <a:ahLst/>
              <a:rect l="l" t="t" r="r" b="b"/>
              <a:pathLst>
                <a:path w="6350" h="299720">
                  <a:moveTo>
                    <a:pt x="6350" y="0"/>
                  </a:moveTo>
                  <a:lnTo>
                    <a:pt x="5080" y="0"/>
                  </a:lnTo>
                  <a:lnTo>
                    <a:pt x="5080" y="1269"/>
                  </a:lnTo>
                  <a:lnTo>
                    <a:pt x="6350" y="1269"/>
                  </a:lnTo>
                  <a:lnTo>
                    <a:pt x="6350" y="0"/>
                  </a:lnTo>
                  <a:close/>
                </a:path>
                <a:path w="6350" h="299720">
                  <a:moveTo>
                    <a:pt x="6350" y="1269"/>
                  </a:moveTo>
                  <a:lnTo>
                    <a:pt x="5080" y="1269"/>
                  </a:lnTo>
                  <a:lnTo>
                    <a:pt x="5080" y="2539"/>
                  </a:lnTo>
                  <a:lnTo>
                    <a:pt x="3810" y="2539"/>
                  </a:lnTo>
                  <a:lnTo>
                    <a:pt x="3810" y="6349"/>
                  </a:lnTo>
                  <a:lnTo>
                    <a:pt x="2540" y="6349"/>
                  </a:lnTo>
                  <a:lnTo>
                    <a:pt x="2540" y="7619"/>
                  </a:lnTo>
                  <a:lnTo>
                    <a:pt x="6350" y="7619"/>
                  </a:lnTo>
                  <a:lnTo>
                    <a:pt x="6350" y="1269"/>
                  </a:lnTo>
                  <a:close/>
                </a:path>
                <a:path w="6350" h="299720">
                  <a:moveTo>
                    <a:pt x="6350" y="7619"/>
                  </a:moveTo>
                  <a:lnTo>
                    <a:pt x="2540" y="7619"/>
                  </a:lnTo>
                  <a:lnTo>
                    <a:pt x="2540" y="10159"/>
                  </a:lnTo>
                  <a:lnTo>
                    <a:pt x="1270" y="10159"/>
                  </a:lnTo>
                  <a:lnTo>
                    <a:pt x="1270" y="13969"/>
                  </a:lnTo>
                  <a:lnTo>
                    <a:pt x="6350" y="13969"/>
                  </a:lnTo>
                  <a:lnTo>
                    <a:pt x="6350" y="7619"/>
                  </a:lnTo>
                  <a:close/>
                </a:path>
                <a:path w="6350" h="299720">
                  <a:moveTo>
                    <a:pt x="6350" y="13969"/>
                  </a:moveTo>
                  <a:lnTo>
                    <a:pt x="1270" y="13969"/>
                  </a:lnTo>
                  <a:lnTo>
                    <a:pt x="1270" y="15239"/>
                  </a:lnTo>
                  <a:lnTo>
                    <a:pt x="0" y="15239"/>
                  </a:lnTo>
                  <a:lnTo>
                    <a:pt x="0" y="19049"/>
                  </a:lnTo>
                  <a:lnTo>
                    <a:pt x="6350" y="19049"/>
                  </a:lnTo>
                  <a:lnTo>
                    <a:pt x="6350" y="13969"/>
                  </a:lnTo>
                  <a:close/>
                </a:path>
                <a:path w="6350" h="299720">
                  <a:moveTo>
                    <a:pt x="6350" y="19050"/>
                  </a:moveTo>
                  <a:lnTo>
                    <a:pt x="0" y="19050"/>
                  </a:lnTo>
                  <a:lnTo>
                    <a:pt x="0" y="25399"/>
                  </a:lnTo>
                  <a:lnTo>
                    <a:pt x="6350" y="25399"/>
                  </a:lnTo>
                  <a:lnTo>
                    <a:pt x="6350" y="19050"/>
                  </a:lnTo>
                  <a:close/>
                </a:path>
                <a:path w="6350" h="299720">
                  <a:moveTo>
                    <a:pt x="6350" y="25400"/>
                  </a:moveTo>
                  <a:lnTo>
                    <a:pt x="0" y="25400"/>
                  </a:lnTo>
                  <a:lnTo>
                    <a:pt x="0" y="33019"/>
                  </a:lnTo>
                  <a:lnTo>
                    <a:pt x="6350" y="33019"/>
                  </a:lnTo>
                  <a:lnTo>
                    <a:pt x="6350" y="25400"/>
                  </a:lnTo>
                  <a:close/>
                </a:path>
                <a:path w="6350" h="299720">
                  <a:moveTo>
                    <a:pt x="6350" y="33019"/>
                  </a:moveTo>
                  <a:lnTo>
                    <a:pt x="0" y="33019"/>
                  </a:lnTo>
                  <a:lnTo>
                    <a:pt x="0" y="39369"/>
                  </a:lnTo>
                  <a:lnTo>
                    <a:pt x="6350" y="39369"/>
                  </a:lnTo>
                  <a:lnTo>
                    <a:pt x="6350" y="33019"/>
                  </a:lnTo>
                  <a:close/>
                </a:path>
                <a:path w="6350" h="299720">
                  <a:moveTo>
                    <a:pt x="6350" y="39369"/>
                  </a:moveTo>
                  <a:lnTo>
                    <a:pt x="0" y="39369"/>
                  </a:lnTo>
                  <a:lnTo>
                    <a:pt x="0" y="45719"/>
                  </a:lnTo>
                  <a:lnTo>
                    <a:pt x="6350" y="45719"/>
                  </a:lnTo>
                  <a:lnTo>
                    <a:pt x="6350" y="39369"/>
                  </a:lnTo>
                  <a:close/>
                </a:path>
                <a:path w="6350" h="299720">
                  <a:moveTo>
                    <a:pt x="6350" y="45719"/>
                  </a:moveTo>
                  <a:lnTo>
                    <a:pt x="0" y="45719"/>
                  </a:lnTo>
                  <a:lnTo>
                    <a:pt x="0" y="52069"/>
                  </a:lnTo>
                  <a:lnTo>
                    <a:pt x="6350" y="52069"/>
                  </a:lnTo>
                  <a:lnTo>
                    <a:pt x="6350" y="45719"/>
                  </a:lnTo>
                  <a:close/>
                </a:path>
                <a:path w="6350" h="299720">
                  <a:moveTo>
                    <a:pt x="6350" y="52069"/>
                  </a:moveTo>
                  <a:lnTo>
                    <a:pt x="0" y="52069"/>
                  </a:lnTo>
                  <a:lnTo>
                    <a:pt x="0" y="58419"/>
                  </a:lnTo>
                  <a:lnTo>
                    <a:pt x="6350" y="58419"/>
                  </a:lnTo>
                  <a:lnTo>
                    <a:pt x="6350" y="52069"/>
                  </a:lnTo>
                  <a:close/>
                </a:path>
                <a:path w="6350" h="299720">
                  <a:moveTo>
                    <a:pt x="6350" y="58419"/>
                  </a:moveTo>
                  <a:lnTo>
                    <a:pt x="0" y="58419"/>
                  </a:lnTo>
                  <a:lnTo>
                    <a:pt x="0" y="64769"/>
                  </a:lnTo>
                  <a:lnTo>
                    <a:pt x="6350" y="64769"/>
                  </a:lnTo>
                  <a:lnTo>
                    <a:pt x="6350" y="58419"/>
                  </a:lnTo>
                  <a:close/>
                </a:path>
                <a:path w="6350" h="299720">
                  <a:moveTo>
                    <a:pt x="6350" y="64769"/>
                  </a:moveTo>
                  <a:lnTo>
                    <a:pt x="0" y="64769"/>
                  </a:lnTo>
                  <a:lnTo>
                    <a:pt x="0" y="69849"/>
                  </a:lnTo>
                  <a:lnTo>
                    <a:pt x="6350" y="69849"/>
                  </a:lnTo>
                  <a:lnTo>
                    <a:pt x="6350" y="64769"/>
                  </a:lnTo>
                  <a:close/>
                </a:path>
                <a:path w="6350" h="299720">
                  <a:moveTo>
                    <a:pt x="6350" y="69850"/>
                  </a:moveTo>
                  <a:lnTo>
                    <a:pt x="0" y="69850"/>
                  </a:lnTo>
                  <a:lnTo>
                    <a:pt x="0" y="76199"/>
                  </a:lnTo>
                  <a:lnTo>
                    <a:pt x="6350" y="76199"/>
                  </a:lnTo>
                  <a:lnTo>
                    <a:pt x="6350" y="69850"/>
                  </a:lnTo>
                  <a:close/>
                </a:path>
                <a:path w="6350" h="299720">
                  <a:moveTo>
                    <a:pt x="6350" y="76200"/>
                  </a:moveTo>
                  <a:lnTo>
                    <a:pt x="0" y="76200"/>
                  </a:lnTo>
                  <a:lnTo>
                    <a:pt x="0" y="83819"/>
                  </a:lnTo>
                  <a:lnTo>
                    <a:pt x="6350" y="83819"/>
                  </a:lnTo>
                  <a:lnTo>
                    <a:pt x="6350" y="76200"/>
                  </a:lnTo>
                  <a:close/>
                </a:path>
                <a:path w="6350" h="299720">
                  <a:moveTo>
                    <a:pt x="6350" y="83819"/>
                  </a:moveTo>
                  <a:lnTo>
                    <a:pt x="0" y="83819"/>
                  </a:lnTo>
                  <a:lnTo>
                    <a:pt x="0" y="96519"/>
                  </a:lnTo>
                  <a:lnTo>
                    <a:pt x="6350" y="96519"/>
                  </a:lnTo>
                  <a:lnTo>
                    <a:pt x="6350" y="83819"/>
                  </a:lnTo>
                  <a:close/>
                </a:path>
                <a:path w="6350" h="299720">
                  <a:moveTo>
                    <a:pt x="6350" y="96519"/>
                  </a:moveTo>
                  <a:lnTo>
                    <a:pt x="0" y="96519"/>
                  </a:lnTo>
                  <a:lnTo>
                    <a:pt x="0" y="140969"/>
                  </a:lnTo>
                  <a:lnTo>
                    <a:pt x="6350" y="140969"/>
                  </a:lnTo>
                  <a:lnTo>
                    <a:pt x="6350" y="96519"/>
                  </a:lnTo>
                  <a:close/>
                </a:path>
                <a:path w="6350" h="299720">
                  <a:moveTo>
                    <a:pt x="6350" y="140969"/>
                  </a:moveTo>
                  <a:lnTo>
                    <a:pt x="0" y="140969"/>
                  </a:lnTo>
                  <a:lnTo>
                    <a:pt x="0" y="267969"/>
                  </a:lnTo>
                  <a:lnTo>
                    <a:pt x="6350" y="267969"/>
                  </a:lnTo>
                  <a:lnTo>
                    <a:pt x="6350" y="140969"/>
                  </a:lnTo>
                  <a:close/>
                </a:path>
                <a:path w="6350" h="299720">
                  <a:moveTo>
                    <a:pt x="6350" y="267969"/>
                  </a:moveTo>
                  <a:lnTo>
                    <a:pt x="0" y="267969"/>
                  </a:lnTo>
                  <a:lnTo>
                    <a:pt x="0" y="273049"/>
                  </a:lnTo>
                  <a:lnTo>
                    <a:pt x="6350" y="273049"/>
                  </a:lnTo>
                  <a:lnTo>
                    <a:pt x="6350" y="267969"/>
                  </a:lnTo>
                  <a:close/>
                </a:path>
                <a:path w="6350" h="299720">
                  <a:moveTo>
                    <a:pt x="6350" y="273050"/>
                  </a:moveTo>
                  <a:lnTo>
                    <a:pt x="0" y="273050"/>
                  </a:lnTo>
                  <a:lnTo>
                    <a:pt x="0" y="280669"/>
                  </a:lnTo>
                  <a:lnTo>
                    <a:pt x="6350" y="280669"/>
                  </a:lnTo>
                  <a:lnTo>
                    <a:pt x="6350" y="273050"/>
                  </a:lnTo>
                  <a:close/>
                </a:path>
                <a:path w="6350" h="299720">
                  <a:moveTo>
                    <a:pt x="6350" y="280669"/>
                  </a:moveTo>
                  <a:lnTo>
                    <a:pt x="0" y="280669"/>
                  </a:lnTo>
                  <a:lnTo>
                    <a:pt x="0" y="287019"/>
                  </a:lnTo>
                  <a:lnTo>
                    <a:pt x="6350" y="287019"/>
                  </a:lnTo>
                  <a:lnTo>
                    <a:pt x="6350" y="280669"/>
                  </a:lnTo>
                  <a:close/>
                </a:path>
                <a:path w="6350" h="299720">
                  <a:moveTo>
                    <a:pt x="6350" y="287019"/>
                  </a:moveTo>
                  <a:lnTo>
                    <a:pt x="1270" y="287019"/>
                  </a:lnTo>
                  <a:lnTo>
                    <a:pt x="1270" y="289559"/>
                  </a:lnTo>
                  <a:lnTo>
                    <a:pt x="2540" y="289559"/>
                  </a:lnTo>
                  <a:lnTo>
                    <a:pt x="2540" y="293369"/>
                  </a:lnTo>
                  <a:lnTo>
                    <a:pt x="6350" y="293369"/>
                  </a:lnTo>
                  <a:lnTo>
                    <a:pt x="6350" y="287019"/>
                  </a:lnTo>
                  <a:close/>
                </a:path>
                <a:path w="6350" h="299720">
                  <a:moveTo>
                    <a:pt x="6350" y="293369"/>
                  </a:moveTo>
                  <a:lnTo>
                    <a:pt x="3810" y="293369"/>
                  </a:lnTo>
                  <a:lnTo>
                    <a:pt x="3810" y="297179"/>
                  </a:lnTo>
                  <a:lnTo>
                    <a:pt x="5080" y="297179"/>
                  </a:lnTo>
                  <a:lnTo>
                    <a:pt x="5080" y="299719"/>
                  </a:lnTo>
                  <a:lnTo>
                    <a:pt x="6350" y="299719"/>
                  </a:lnTo>
                  <a:lnTo>
                    <a:pt x="6350" y="293369"/>
                  </a:lnTo>
                  <a:close/>
                </a:path>
              </a:pathLst>
            </a:custGeom>
            <a:solidFill>
              <a:srgbClr val="0600FD"/>
            </a:solidFill>
          </p:spPr>
          <p:txBody>
            <a:bodyPr bIns="0" lIns="0" rIns="0" rtlCol="0" tIns="0" wrap="square"/>
            <a:p/>
          </p:txBody>
        </p:sp>
        <p:sp>
          <p:nvSpPr>
            <p:cNvPr id="1049488" name="object 782"/>
            <p:cNvSpPr/>
            <p:nvPr/>
          </p:nvSpPr>
          <p:spPr>
            <a:xfrm>
              <a:off x="2833370" y="4687569"/>
              <a:ext cx="7620" cy="264160"/>
            </a:xfrm>
            <a:custGeom>
              <a:avLst/>
              <a:ahLst/>
              <a:rect l="l" t="t" r="r" b="b"/>
              <a:pathLst>
                <a:path w="7619" h="264160">
                  <a:moveTo>
                    <a:pt x="7619" y="0"/>
                  </a:moveTo>
                  <a:lnTo>
                    <a:pt x="6350" y="0"/>
                  </a:lnTo>
                  <a:lnTo>
                    <a:pt x="6350" y="3809"/>
                  </a:lnTo>
                  <a:lnTo>
                    <a:pt x="5080" y="3809"/>
                  </a:lnTo>
                  <a:lnTo>
                    <a:pt x="5080" y="6349"/>
                  </a:lnTo>
                  <a:lnTo>
                    <a:pt x="7619" y="6349"/>
                  </a:lnTo>
                  <a:lnTo>
                    <a:pt x="7619" y="0"/>
                  </a:lnTo>
                  <a:close/>
                </a:path>
                <a:path w="7619" h="264160">
                  <a:moveTo>
                    <a:pt x="7619" y="6350"/>
                  </a:moveTo>
                  <a:lnTo>
                    <a:pt x="3810" y="6350"/>
                  </a:lnTo>
                  <a:lnTo>
                    <a:pt x="3810" y="10159"/>
                  </a:lnTo>
                  <a:lnTo>
                    <a:pt x="2540" y="10159"/>
                  </a:lnTo>
                  <a:lnTo>
                    <a:pt x="2540" y="13969"/>
                  </a:lnTo>
                  <a:lnTo>
                    <a:pt x="7619" y="13969"/>
                  </a:lnTo>
                  <a:lnTo>
                    <a:pt x="7619" y="6350"/>
                  </a:lnTo>
                  <a:close/>
                </a:path>
                <a:path w="7619" h="264160">
                  <a:moveTo>
                    <a:pt x="7619" y="13969"/>
                  </a:moveTo>
                  <a:lnTo>
                    <a:pt x="1269" y="13969"/>
                  </a:lnTo>
                  <a:lnTo>
                    <a:pt x="1269" y="16509"/>
                  </a:lnTo>
                  <a:lnTo>
                    <a:pt x="0" y="16509"/>
                  </a:lnTo>
                  <a:lnTo>
                    <a:pt x="0" y="20319"/>
                  </a:lnTo>
                  <a:lnTo>
                    <a:pt x="7619" y="20319"/>
                  </a:lnTo>
                  <a:lnTo>
                    <a:pt x="7619" y="13969"/>
                  </a:lnTo>
                  <a:close/>
                </a:path>
                <a:path w="7619" h="264160">
                  <a:moveTo>
                    <a:pt x="7619" y="20319"/>
                  </a:moveTo>
                  <a:lnTo>
                    <a:pt x="0" y="20319"/>
                  </a:lnTo>
                  <a:lnTo>
                    <a:pt x="0" y="26669"/>
                  </a:lnTo>
                  <a:lnTo>
                    <a:pt x="7619" y="26669"/>
                  </a:lnTo>
                  <a:lnTo>
                    <a:pt x="7619" y="20319"/>
                  </a:lnTo>
                  <a:close/>
                </a:path>
                <a:path w="7619" h="264160">
                  <a:moveTo>
                    <a:pt x="7619" y="26669"/>
                  </a:moveTo>
                  <a:lnTo>
                    <a:pt x="0" y="26669"/>
                  </a:lnTo>
                  <a:lnTo>
                    <a:pt x="0" y="33019"/>
                  </a:lnTo>
                  <a:lnTo>
                    <a:pt x="7619" y="33019"/>
                  </a:lnTo>
                  <a:lnTo>
                    <a:pt x="7619" y="26669"/>
                  </a:lnTo>
                  <a:close/>
                </a:path>
                <a:path w="7619" h="264160">
                  <a:moveTo>
                    <a:pt x="7619" y="33019"/>
                  </a:moveTo>
                  <a:lnTo>
                    <a:pt x="0" y="33019"/>
                  </a:lnTo>
                  <a:lnTo>
                    <a:pt x="0" y="39369"/>
                  </a:lnTo>
                  <a:lnTo>
                    <a:pt x="7619" y="39369"/>
                  </a:lnTo>
                  <a:lnTo>
                    <a:pt x="7619" y="33019"/>
                  </a:lnTo>
                  <a:close/>
                </a:path>
                <a:path w="7619" h="264160">
                  <a:moveTo>
                    <a:pt x="7619" y="39369"/>
                  </a:moveTo>
                  <a:lnTo>
                    <a:pt x="0" y="39369"/>
                  </a:lnTo>
                  <a:lnTo>
                    <a:pt x="0" y="45719"/>
                  </a:lnTo>
                  <a:lnTo>
                    <a:pt x="7619" y="45719"/>
                  </a:lnTo>
                  <a:lnTo>
                    <a:pt x="7619" y="39369"/>
                  </a:lnTo>
                  <a:close/>
                </a:path>
                <a:path w="7619" h="264160">
                  <a:moveTo>
                    <a:pt x="7619" y="45719"/>
                  </a:moveTo>
                  <a:lnTo>
                    <a:pt x="0" y="45719"/>
                  </a:lnTo>
                  <a:lnTo>
                    <a:pt x="0" y="50799"/>
                  </a:lnTo>
                  <a:lnTo>
                    <a:pt x="7619" y="50799"/>
                  </a:lnTo>
                  <a:lnTo>
                    <a:pt x="7619" y="45719"/>
                  </a:lnTo>
                  <a:close/>
                </a:path>
                <a:path w="7619" h="264160">
                  <a:moveTo>
                    <a:pt x="7619" y="50800"/>
                  </a:moveTo>
                  <a:lnTo>
                    <a:pt x="0" y="50800"/>
                  </a:lnTo>
                  <a:lnTo>
                    <a:pt x="0" y="57149"/>
                  </a:lnTo>
                  <a:lnTo>
                    <a:pt x="7619" y="57149"/>
                  </a:lnTo>
                  <a:lnTo>
                    <a:pt x="7619" y="50800"/>
                  </a:lnTo>
                  <a:close/>
                </a:path>
                <a:path w="7619" h="264160">
                  <a:moveTo>
                    <a:pt x="7619" y="57150"/>
                  </a:moveTo>
                  <a:lnTo>
                    <a:pt x="0" y="57150"/>
                  </a:lnTo>
                  <a:lnTo>
                    <a:pt x="0" y="64769"/>
                  </a:lnTo>
                  <a:lnTo>
                    <a:pt x="7619" y="64769"/>
                  </a:lnTo>
                  <a:lnTo>
                    <a:pt x="7619" y="57150"/>
                  </a:lnTo>
                  <a:close/>
                </a:path>
                <a:path w="7619" h="264160">
                  <a:moveTo>
                    <a:pt x="7619" y="64769"/>
                  </a:moveTo>
                  <a:lnTo>
                    <a:pt x="0" y="64769"/>
                  </a:lnTo>
                  <a:lnTo>
                    <a:pt x="0" y="77469"/>
                  </a:lnTo>
                  <a:lnTo>
                    <a:pt x="7619" y="77469"/>
                  </a:lnTo>
                  <a:lnTo>
                    <a:pt x="7619" y="64769"/>
                  </a:lnTo>
                  <a:close/>
                </a:path>
                <a:path w="7619" h="264160">
                  <a:moveTo>
                    <a:pt x="7619" y="77469"/>
                  </a:moveTo>
                  <a:lnTo>
                    <a:pt x="0" y="77469"/>
                  </a:lnTo>
                  <a:lnTo>
                    <a:pt x="0" y="121919"/>
                  </a:lnTo>
                  <a:lnTo>
                    <a:pt x="7619" y="121919"/>
                  </a:lnTo>
                  <a:lnTo>
                    <a:pt x="7619" y="77469"/>
                  </a:lnTo>
                  <a:close/>
                </a:path>
                <a:path w="7619" h="264160">
                  <a:moveTo>
                    <a:pt x="7619" y="121919"/>
                  </a:moveTo>
                  <a:lnTo>
                    <a:pt x="0" y="121919"/>
                  </a:lnTo>
                  <a:lnTo>
                    <a:pt x="0" y="245109"/>
                  </a:lnTo>
                  <a:lnTo>
                    <a:pt x="1269" y="245109"/>
                  </a:lnTo>
                  <a:lnTo>
                    <a:pt x="1269" y="248919"/>
                  </a:lnTo>
                  <a:lnTo>
                    <a:pt x="7619" y="248919"/>
                  </a:lnTo>
                  <a:lnTo>
                    <a:pt x="7619" y="121919"/>
                  </a:lnTo>
                  <a:close/>
                </a:path>
                <a:path w="7619" h="264160">
                  <a:moveTo>
                    <a:pt x="7619" y="248919"/>
                  </a:moveTo>
                  <a:lnTo>
                    <a:pt x="2540" y="248919"/>
                  </a:lnTo>
                  <a:lnTo>
                    <a:pt x="2540" y="252729"/>
                  </a:lnTo>
                  <a:lnTo>
                    <a:pt x="3810" y="252729"/>
                  </a:lnTo>
                  <a:lnTo>
                    <a:pt x="3810" y="253999"/>
                  </a:lnTo>
                  <a:lnTo>
                    <a:pt x="7619" y="253999"/>
                  </a:lnTo>
                  <a:lnTo>
                    <a:pt x="7619" y="248919"/>
                  </a:lnTo>
                  <a:close/>
                </a:path>
                <a:path w="7619" h="264160">
                  <a:moveTo>
                    <a:pt x="7619" y="254000"/>
                  </a:moveTo>
                  <a:lnTo>
                    <a:pt x="3810" y="254000"/>
                  </a:lnTo>
                  <a:lnTo>
                    <a:pt x="3810" y="256539"/>
                  </a:lnTo>
                  <a:lnTo>
                    <a:pt x="5080" y="256539"/>
                  </a:lnTo>
                  <a:lnTo>
                    <a:pt x="5080" y="260349"/>
                  </a:lnTo>
                  <a:lnTo>
                    <a:pt x="6350" y="260349"/>
                  </a:lnTo>
                  <a:lnTo>
                    <a:pt x="6350" y="261619"/>
                  </a:lnTo>
                  <a:lnTo>
                    <a:pt x="7619" y="261619"/>
                  </a:lnTo>
                  <a:lnTo>
                    <a:pt x="7619" y="254000"/>
                  </a:lnTo>
                  <a:close/>
                </a:path>
                <a:path w="7619" h="264160">
                  <a:moveTo>
                    <a:pt x="7619" y="261619"/>
                  </a:moveTo>
                  <a:lnTo>
                    <a:pt x="6350" y="261619"/>
                  </a:lnTo>
                  <a:lnTo>
                    <a:pt x="6350" y="264159"/>
                  </a:lnTo>
                  <a:lnTo>
                    <a:pt x="7619" y="264159"/>
                  </a:lnTo>
                  <a:lnTo>
                    <a:pt x="7619" y="261619"/>
                  </a:lnTo>
                  <a:close/>
                </a:path>
              </a:pathLst>
            </a:custGeom>
            <a:solidFill>
              <a:srgbClr val="0500FD"/>
            </a:solidFill>
          </p:spPr>
          <p:txBody>
            <a:bodyPr bIns="0" lIns="0" rIns="0" rtlCol="0" tIns="0" wrap="square"/>
            <a:p/>
          </p:txBody>
        </p:sp>
        <p:sp>
          <p:nvSpPr>
            <p:cNvPr id="1049489" name="object 783"/>
            <p:cNvSpPr/>
            <p:nvPr/>
          </p:nvSpPr>
          <p:spPr>
            <a:xfrm>
              <a:off x="2825750" y="4709159"/>
              <a:ext cx="7620" cy="219710"/>
            </a:xfrm>
            <a:custGeom>
              <a:avLst/>
              <a:ahLst/>
              <a:rect l="l" t="t" r="r" b="b"/>
              <a:pathLst>
                <a:path w="7619" h="219710">
                  <a:moveTo>
                    <a:pt x="7619" y="0"/>
                  </a:moveTo>
                  <a:lnTo>
                    <a:pt x="6350" y="0"/>
                  </a:lnTo>
                  <a:lnTo>
                    <a:pt x="6350" y="5079"/>
                  </a:lnTo>
                  <a:lnTo>
                    <a:pt x="7619" y="5079"/>
                  </a:lnTo>
                  <a:lnTo>
                    <a:pt x="7619" y="0"/>
                  </a:lnTo>
                  <a:close/>
                </a:path>
                <a:path w="7619" h="219710">
                  <a:moveTo>
                    <a:pt x="7619" y="5080"/>
                  </a:moveTo>
                  <a:lnTo>
                    <a:pt x="6350" y="5080"/>
                  </a:lnTo>
                  <a:lnTo>
                    <a:pt x="6350" y="6350"/>
                  </a:lnTo>
                  <a:lnTo>
                    <a:pt x="5080" y="6350"/>
                  </a:lnTo>
                  <a:lnTo>
                    <a:pt x="5080" y="11429"/>
                  </a:lnTo>
                  <a:lnTo>
                    <a:pt x="7619" y="11429"/>
                  </a:lnTo>
                  <a:lnTo>
                    <a:pt x="7619" y="5080"/>
                  </a:lnTo>
                  <a:close/>
                </a:path>
                <a:path w="7619" h="219710">
                  <a:moveTo>
                    <a:pt x="7619" y="11430"/>
                  </a:moveTo>
                  <a:lnTo>
                    <a:pt x="3810" y="11430"/>
                  </a:lnTo>
                  <a:lnTo>
                    <a:pt x="3810" y="17779"/>
                  </a:lnTo>
                  <a:lnTo>
                    <a:pt x="7619" y="17779"/>
                  </a:lnTo>
                  <a:lnTo>
                    <a:pt x="7619" y="11430"/>
                  </a:lnTo>
                  <a:close/>
                </a:path>
                <a:path w="7619" h="219710">
                  <a:moveTo>
                    <a:pt x="7619" y="17780"/>
                  </a:moveTo>
                  <a:lnTo>
                    <a:pt x="2539" y="17780"/>
                  </a:lnTo>
                  <a:lnTo>
                    <a:pt x="2539" y="24129"/>
                  </a:lnTo>
                  <a:lnTo>
                    <a:pt x="7619" y="24129"/>
                  </a:lnTo>
                  <a:lnTo>
                    <a:pt x="7619" y="17780"/>
                  </a:lnTo>
                  <a:close/>
                </a:path>
                <a:path w="7619" h="219710">
                  <a:moveTo>
                    <a:pt x="7619" y="24130"/>
                  </a:moveTo>
                  <a:lnTo>
                    <a:pt x="1269" y="24130"/>
                  </a:lnTo>
                  <a:lnTo>
                    <a:pt x="1269" y="29209"/>
                  </a:lnTo>
                  <a:lnTo>
                    <a:pt x="7619" y="29209"/>
                  </a:lnTo>
                  <a:lnTo>
                    <a:pt x="7619" y="24130"/>
                  </a:lnTo>
                  <a:close/>
                </a:path>
                <a:path w="7619" h="219710">
                  <a:moveTo>
                    <a:pt x="7619" y="29210"/>
                  </a:moveTo>
                  <a:lnTo>
                    <a:pt x="0" y="29210"/>
                  </a:lnTo>
                  <a:lnTo>
                    <a:pt x="0" y="35559"/>
                  </a:lnTo>
                  <a:lnTo>
                    <a:pt x="7619" y="35559"/>
                  </a:lnTo>
                  <a:lnTo>
                    <a:pt x="7619" y="29210"/>
                  </a:lnTo>
                  <a:close/>
                </a:path>
                <a:path w="7619" h="219710">
                  <a:moveTo>
                    <a:pt x="7619" y="35560"/>
                  </a:moveTo>
                  <a:lnTo>
                    <a:pt x="0" y="35560"/>
                  </a:lnTo>
                  <a:lnTo>
                    <a:pt x="0" y="43179"/>
                  </a:lnTo>
                  <a:lnTo>
                    <a:pt x="7619" y="43179"/>
                  </a:lnTo>
                  <a:lnTo>
                    <a:pt x="7619" y="35560"/>
                  </a:lnTo>
                  <a:close/>
                </a:path>
                <a:path w="7619" h="219710">
                  <a:moveTo>
                    <a:pt x="7619" y="43180"/>
                  </a:moveTo>
                  <a:lnTo>
                    <a:pt x="0" y="43180"/>
                  </a:lnTo>
                  <a:lnTo>
                    <a:pt x="0" y="55879"/>
                  </a:lnTo>
                  <a:lnTo>
                    <a:pt x="7619" y="55879"/>
                  </a:lnTo>
                  <a:lnTo>
                    <a:pt x="7619" y="43180"/>
                  </a:lnTo>
                  <a:close/>
                </a:path>
                <a:path w="7619" h="219710">
                  <a:moveTo>
                    <a:pt x="7619" y="55880"/>
                  </a:moveTo>
                  <a:lnTo>
                    <a:pt x="0" y="55880"/>
                  </a:lnTo>
                  <a:lnTo>
                    <a:pt x="0" y="100329"/>
                  </a:lnTo>
                  <a:lnTo>
                    <a:pt x="7619" y="100329"/>
                  </a:lnTo>
                  <a:lnTo>
                    <a:pt x="7619" y="55880"/>
                  </a:lnTo>
                  <a:close/>
                </a:path>
                <a:path w="7619" h="219710">
                  <a:moveTo>
                    <a:pt x="7619" y="100330"/>
                  </a:moveTo>
                  <a:lnTo>
                    <a:pt x="0" y="100330"/>
                  </a:lnTo>
                  <a:lnTo>
                    <a:pt x="0" y="186689"/>
                  </a:lnTo>
                  <a:lnTo>
                    <a:pt x="1269" y="186689"/>
                  </a:lnTo>
                  <a:lnTo>
                    <a:pt x="1269" y="194309"/>
                  </a:lnTo>
                  <a:lnTo>
                    <a:pt x="2539" y="194309"/>
                  </a:lnTo>
                  <a:lnTo>
                    <a:pt x="2539" y="200659"/>
                  </a:lnTo>
                  <a:lnTo>
                    <a:pt x="3810" y="200659"/>
                  </a:lnTo>
                  <a:lnTo>
                    <a:pt x="3810" y="208279"/>
                  </a:lnTo>
                  <a:lnTo>
                    <a:pt x="5080" y="208279"/>
                  </a:lnTo>
                  <a:lnTo>
                    <a:pt x="5080" y="214629"/>
                  </a:lnTo>
                  <a:lnTo>
                    <a:pt x="6350" y="214629"/>
                  </a:lnTo>
                  <a:lnTo>
                    <a:pt x="6350" y="219709"/>
                  </a:lnTo>
                  <a:lnTo>
                    <a:pt x="7619" y="219709"/>
                  </a:lnTo>
                  <a:lnTo>
                    <a:pt x="7619" y="100330"/>
                  </a:lnTo>
                  <a:close/>
                </a:path>
              </a:pathLst>
            </a:custGeom>
            <a:solidFill>
              <a:srgbClr val="0400FD"/>
            </a:solidFill>
          </p:spPr>
          <p:txBody>
            <a:bodyPr bIns="0" lIns="0" rIns="0" rtlCol="0" tIns="0" wrap="square"/>
            <a:p/>
          </p:txBody>
        </p:sp>
        <p:sp>
          <p:nvSpPr>
            <p:cNvPr id="1049490" name="object 784"/>
            <p:cNvSpPr/>
            <p:nvPr/>
          </p:nvSpPr>
          <p:spPr>
            <a:xfrm>
              <a:off x="2819400" y="4748529"/>
              <a:ext cx="6350" cy="139700"/>
            </a:xfrm>
            <a:custGeom>
              <a:avLst/>
              <a:ahLst/>
              <a:rect l="l" t="t" r="r" b="b"/>
              <a:pathLst>
                <a:path w="6350" h="139700">
                  <a:moveTo>
                    <a:pt x="6350" y="0"/>
                  </a:moveTo>
                  <a:lnTo>
                    <a:pt x="5080" y="0"/>
                  </a:lnTo>
                  <a:lnTo>
                    <a:pt x="5080" y="3810"/>
                  </a:lnTo>
                  <a:lnTo>
                    <a:pt x="6350" y="3810"/>
                  </a:lnTo>
                  <a:lnTo>
                    <a:pt x="6350" y="0"/>
                  </a:lnTo>
                  <a:close/>
                </a:path>
                <a:path w="6350" h="139700">
                  <a:moveTo>
                    <a:pt x="6350" y="3810"/>
                  </a:moveTo>
                  <a:lnTo>
                    <a:pt x="5080" y="3810"/>
                  </a:lnTo>
                  <a:lnTo>
                    <a:pt x="5080" y="12700"/>
                  </a:lnTo>
                  <a:lnTo>
                    <a:pt x="3810" y="12700"/>
                  </a:lnTo>
                  <a:lnTo>
                    <a:pt x="3810" y="16510"/>
                  </a:lnTo>
                  <a:lnTo>
                    <a:pt x="6350" y="16510"/>
                  </a:lnTo>
                  <a:lnTo>
                    <a:pt x="6350" y="3810"/>
                  </a:lnTo>
                  <a:close/>
                </a:path>
                <a:path w="6350" h="139700">
                  <a:moveTo>
                    <a:pt x="6350" y="16510"/>
                  </a:moveTo>
                  <a:lnTo>
                    <a:pt x="3810" y="16510"/>
                  </a:lnTo>
                  <a:lnTo>
                    <a:pt x="3810" y="25400"/>
                  </a:lnTo>
                  <a:lnTo>
                    <a:pt x="2539" y="25400"/>
                  </a:lnTo>
                  <a:lnTo>
                    <a:pt x="2539" y="40640"/>
                  </a:lnTo>
                  <a:lnTo>
                    <a:pt x="1269" y="40640"/>
                  </a:lnTo>
                  <a:lnTo>
                    <a:pt x="1269" y="60960"/>
                  </a:lnTo>
                  <a:lnTo>
                    <a:pt x="6350" y="60960"/>
                  </a:lnTo>
                  <a:lnTo>
                    <a:pt x="6350" y="16510"/>
                  </a:lnTo>
                  <a:close/>
                </a:path>
                <a:path w="6350" h="139700">
                  <a:moveTo>
                    <a:pt x="6350" y="60960"/>
                  </a:moveTo>
                  <a:lnTo>
                    <a:pt x="0" y="60960"/>
                  </a:lnTo>
                  <a:lnTo>
                    <a:pt x="0" y="85090"/>
                  </a:lnTo>
                  <a:lnTo>
                    <a:pt x="1269" y="85090"/>
                  </a:lnTo>
                  <a:lnTo>
                    <a:pt x="1269" y="106680"/>
                  </a:lnTo>
                  <a:lnTo>
                    <a:pt x="2539" y="106680"/>
                  </a:lnTo>
                  <a:lnTo>
                    <a:pt x="2539" y="119380"/>
                  </a:lnTo>
                  <a:lnTo>
                    <a:pt x="3810" y="119380"/>
                  </a:lnTo>
                  <a:lnTo>
                    <a:pt x="3810" y="130810"/>
                  </a:lnTo>
                  <a:lnTo>
                    <a:pt x="5080" y="130810"/>
                  </a:lnTo>
                  <a:lnTo>
                    <a:pt x="5080" y="139700"/>
                  </a:lnTo>
                  <a:lnTo>
                    <a:pt x="6350" y="139700"/>
                  </a:lnTo>
                  <a:lnTo>
                    <a:pt x="6350" y="60960"/>
                  </a:lnTo>
                  <a:close/>
                </a:path>
              </a:pathLst>
            </a:custGeom>
            <a:solidFill>
              <a:srgbClr val="0200FD"/>
            </a:solidFill>
          </p:spPr>
          <p:txBody>
            <a:bodyPr bIns="0" lIns="0" rIns="0" rtlCol="0" tIns="0" wrap="square"/>
            <a:p/>
          </p:txBody>
        </p:sp>
        <p:sp>
          <p:nvSpPr>
            <p:cNvPr id="1049491" name="object 785"/>
            <p:cNvSpPr/>
            <p:nvPr/>
          </p:nvSpPr>
          <p:spPr>
            <a:xfrm>
              <a:off x="3073400" y="4876799"/>
              <a:ext cx="523240" cy="153670"/>
            </a:xfrm>
            <a:custGeom>
              <a:avLst/>
              <a:ahLst/>
              <a:rect l="l" t="t" r="r" b="b"/>
              <a:pathLst>
                <a:path w="523239" h="153670">
                  <a:moveTo>
                    <a:pt x="523240" y="0"/>
                  </a:moveTo>
                  <a:lnTo>
                    <a:pt x="7620" y="0"/>
                  </a:lnTo>
                  <a:lnTo>
                    <a:pt x="0" y="0"/>
                  </a:lnTo>
                  <a:lnTo>
                    <a:pt x="1270" y="7620"/>
                  </a:lnTo>
                  <a:lnTo>
                    <a:pt x="3810" y="22860"/>
                  </a:lnTo>
                  <a:lnTo>
                    <a:pt x="6350" y="38100"/>
                  </a:lnTo>
                  <a:lnTo>
                    <a:pt x="8890" y="52070"/>
                  </a:lnTo>
                  <a:lnTo>
                    <a:pt x="12700" y="64770"/>
                  </a:lnTo>
                  <a:lnTo>
                    <a:pt x="13970" y="64770"/>
                  </a:lnTo>
                  <a:lnTo>
                    <a:pt x="17780" y="76200"/>
                  </a:lnTo>
                  <a:lnTo>
                    <a:pt x="17780" y="77470"/>
                  </a:lnTo>
                  <a:lnTo>
                    <a:pt x="24130" y="87630"/>
                  </a:lnTo>
                  <a:lnTo>
                    <a:pt x="29210" y="96520"/>
                  </a:lnTo>
                  <a:lnTo>
                    <a:pt x="29210" y="97790"/>
                  </a:lnTo>
                  <a:lnTo>
                    <a:pt x="33020" y="101600"/>
                  </a:lnTo>
                  <a:lnTo>
                    <a:pt x="35560" y="105410"/>
                  </a:lnTo>
                  <a:lnTo>
                    <a:pt x="40640" y="111760"/>
                  </a:lnTo>
                  <a:lnTo>
                    <a:pt x="41910" y="111760"/>
                  </a:lnTo>
                  <a:lnTo>
                    <a:pt x="45720" y="116840"/>
                  </a:lnTo>
                  <a:lnTo>
                    <a:pt x="50800" y="121920"/>
                  </a:lnTo>
                  <a:lnTo>
                    <a:pt x="52070" y="121920"/>
                  </a:lnTo>
                  <a:lnTo>
                    <a:pt x="57150" y="127000"/>
                  </a:lnTo>
                  <a:lnTo>
                    <a:pt x="63500" y="130810"/>
                  </a:lnTo>
                  <a:lnTo>
                    <a:pt x="68580" y="134620"/>
                  </a:lnTo>
                  <a:lnTo>
                    <a:pt x="74930" y="138430"/>
                  </a:lnTo>
                  <a:lnTo>
                    <a:pt x="81280" y="140970"/>
                  </a:lnTo>
                  <a:lnTo>
                    <a:pt x="87630" y="143510"/>
                  </a:lnTo>
                  <a:lnTo>
                    <a:pt x="93980" y="146050"/>
                  </a:lnTo>
                  <a:lnTo>
                    <a:pt x="93980" y="147320"/>
                  </a:lnTo>
                  <a:lnTo>
                    <a:pt x="101600" y="148590"/>
                  </a:lnTo>
                  <a:lnTo>
                    <a:pt x="107950" y="151130"/>
                  </a:lnTo>
                  <a:lnTo>
                    <a:pt x="115570" y="151130"/>
                  </a:lnTo>
                  <a:lnTo>
                    <a:pt x="123190" y="152400"/>
                  </a:lnTo>
                  <a:lnTo>
                    <a:pt x="138430" y="153670"/>
                  </a:lnTo>
                  <a:lnTo>
                    <a:pt x="147320" y="152400"/>
                  </a:lnTo>
                  <a:lnTo>
                    <a:pt x="157480" y="152400"/>
                  </a:lnTo>
                  <a:lnTo>
                    <a:pt x="158750" y="152400"/>
                  </a:lnTo>
                  <a:lnTo>
                    <a:pt x="167640" y="151130"/>
                  </a:lnTo>
                  <a:lnTo>
                    <a:pt x="176530" y="148590"/>
                  </a:lnTo>
                  <a:lnTo>
                    <a:pt x="177800" y="148590"/>
                  </a:lnTo>
                  <a:lnTo>
                    <a:pt x="185420" y="144780"/>
                  </a:lnTo>
                  <a:lnTo>
                    <a:pt x="195567" y="140970"/>
                  </a:lnTo>
                  <a:lnTo>
                    <a:pt x="204470" y="138430"/>
                  </a:lnTo>
                  <a:lnTo>
                    <a:pt x="204470" y="137160"/>
                  </a:lnTo>
                  <a:lnTo>
                    <a:pt x="213360" y="133350"/>
                  </a:lnTo>
                  <a:lnTo>
                    <a:pt x="218440" y="129540"/>
                  </a:lnTo>
                  <a:lnTo>
                    <a:pt x="219710" y="129540"/>
                  </a:lnTo>
                  <a:lnTo>
                    <a:pt x="224790" y="124460"/>
                  </a:lnTo>
                  <a:lnTo>
                    <a:pt x="229870" y="120650"/>
                  </a:lnTo>
                  <a:lnTo>
                    <a:pt x="231140" y="119380"/>
                  </a:lnTo>
                  <a:lnTo>
                    <a:pt x="236220" y="114300"/>
                  </a:lnTo>
                  <a:lnTo>
                    <a:pt x="231140" y="110490"/>
                  </a:lnTo>
                  <a:lnTo>
                    <a:pt x="227317" y="105410"/>
                  </a:lnTo>
                  <a:lnTo>
                    <a:pt x="222732" y="111150"/>
                  </a:lnTo>
                  <a:lnTo>
                    <a:pt x="222250" y="110490"/>
                  </a:lnTo>
                  <a:lnTo>
                    <a:pt x="217170" y="115570"/>
                  </a:lnTo>
                  <a:lnTo>
                    <a:pt x="210820" y="119380"/>
                  </a:lnTo>
                  <a:lnTo>
                    <a:pt x="211162" y="119849"/>
                  </a:lnTo>
                  <a:lnTo>
                    <a:pt x="207010" y="121920"/>
                  </a:lnTo>
                  <a:lnTo>
                    <a:pt x="198120" y="127000"/>
                  </a:lnTo>
                  <a:lnTo>
                    <a:pt x="198335" y="127304"/>
                  </a:lnTo>
                  <a:lnTo>
                    <a:pt x="190500" y="129540"/>
                  </a:lnTo>
                  <a:lnTo>
                    <a:pt x="181610" y="133350"/>
                  </a:lnTo>
                  <a:lnTo>
                    <a:pt x="174117" y="136563"/>
                  </a:lnTo>
                  <a:lnTo>
                    <a:pt x="173990" y="135890"/>
                  </a:lnTo>
                  <a:lnTo>
                    <a:pt x="165100" y="138430"/>
                  </a:lnTo>
                  <a:lnTo>
                    <a:pt x="156210" y="139700"/>
                  </a:lnTo>
                  <a:lnTo>
                    <a:pt x="156235" y="139865"/>
                  </a:lnTo>
                  <a:lnTo>
                    <a:pt x="147320" y="140970"/>
                  </a:lnTo>
                  <a:lnTo>
                    <a:pt x="138430" y="140970"/>
                  </a:lnTo>
                  <a:lnTo>
                    <a:pt x="124460" y="139700"/>
                  </a:lnTo>
                  <a:lnTo>
                    <a:pt x="116840" y="139700"/>
                  </a:lnTo>
                  <a:lnTo>
                    <a:pt x="111658" y="138671"/>
                  </a:lnTo>
                  <a:lnTo>
                    <a:pt x="111760" y="138430"/>
                  </a:lnTo>
                  <a:lnTo>
                    <a:pt x="104140" y="137160"/>
                  </a:lnTo>
                  <a:lnTo>
                    <a:pt x="98882" y="135064"/>
                  </a:lnTo>
                  <a:lnTo>
                    <a:pt x="99060" y="134620"/>
                  </a:lnTo>
                  <a:lnTo>
                    <a:pt x="92710" y="132080"/>
                  </a:lnTo>
                  <a:lnTo>
                    <a:pt x="86360" y="129540"/>
                  </a:lnTo>
                  <a:lnTo>
                    <a:pt x="81026" y="127419"/>
                  </a:lnTo>
                  <a:lnTo>
                    <a:pt x="81280" y="127000"/>
                  </a:lnTo>
                  <a:lnTo>
                    <a:pt x="74930" y="124460"/>
                  </a:lnTo>
                  <a:lnTo>
                    <a:pt x="69850" y="120650"/>
                  </a:lnTo>
                  <a:lnTo>
                    <a:pt x="64770" y="116840"/>
                  </a:lnTo>
                  <a:lnTo>
                    <a:pt x="59690" y="113030"/>
                  </a:lnTo>
                  <a:lnTo>
                    <a:pt x="54610" y="107950"/>
                  </a:lnTo>
                  <a:lnTo>
                    <a:pt x="50800" y="104140"/>
                  </a:lnTo>
                  <a:lnTo>
                    <a:pt x="45720" y="97790"/>
                  </a:lnTo>
                  <a:lnTo>
                    <a:pt x="43180" y="93980"/>
                  </a:lnTo>
                  <a:lnTo>
                    <a:pt x="39839" y="90652"/>
                  </a:lnTo>
                  <a:lnTo>
                    <a:pt x="40640" y="90170"/>
                  </a:lnTo>
                  <a:lnTo>
                    <a:pt x="34290" y="81280"/>
                  </a:lnTo>
                  <a:lnTo>
                    <a:pt x="29210" y="71120"/>
                  </a:lnTo>
                  <a:lnTo>
                    <a:pt x="28867" y="71297"/>
                  </a:lnTo>
                  <a:lnTo>
                    <a:pt x="25400" y="59690"/>
                  </a:lnTo>
                  <a:lnTo>
                    <a:pt x="25057" y="59829"/>
                  </a:lnTo>
                  <a:lnTo>
                    <a:pt x="21590" y="48260"/>
                  </a:lnTo>
                  <a:lnTo>
                    <a:pt x="17780" y="35560"/>
                  </a:lnTo>
                  <a:lnTo>
                    <a:pt x="15240" y="21590"/>
                  </a:lnTo>
                  <a:lnTo>
                    <a:pt x="14490" y="12700"/>
                  </a:lnTo>
                  <a:lnTo>
                    <a:pt x="523240" y="12700"/>
                  </a:lnTo>
                  <a:lnTo>
                    <a:pt x="523240" y="0"/>
                  </a:lnTo>
                  <a:close/>
                </a:path>
              </a:pathLst>
            </a:custGeom>
            <a:solidFill>
              <a:srgbClr val="E9E9E9"/>
            </a:solidFill>
          </p:spPr>
          <p:txBody>
            <a:bodyPr bIns="0" lIns="0" rIns="0" rtlCol="0" tIns="0" wrap="square"/>
            <a:p/>
          </p:txBody>
        </p:sp>
        <p:sp>
          <p:nvSpPr>
            <p:cNvPr id="1049492" name="object 786"/>
            <p:cNvSpPr/>
            <p:nvPr/>
          </p:nvSpPr>
          <p:spPr>
            <a:xfrm>
              <a:off x="2877820" y="4954269"/>
              <a:ext cx="713740" cy="231140"/>
            </a:xfrm>
            <a:custGeom>
              <a:avLst/>
              <a:ahLst/>
              <a:rect l="l" t="t" r="r" b="b"/>
              <a:pathLst>
                <a:path w="713739" h="231139">
                  <a:moveTo>
                    <a:pt x="713740" y="25400"/>
                  </a:moveTo>
                  <a:lnTo>
                    <a:pt x="703580" y="24130"/>
                  </a:lnTo>
                  <a:lnTo>
                    <a:pt x="450850" y="0"/>
                  </a:lnTo>
                  <a:lnTo>
                    <a:pt x="448297" y="0"/>
                  </a:lnTo>
                  <a:lnTo>
                    <a:pt x="445770" y="2540"/>
                  </a:lnTo>
                  <a:lnTo>
                    <a:pt x="434340" y="16510"/>
                  </a:lnTo>
                  <a:lnTo>
                    <a:pt x="427990" y="22860"/>
                  </a:lnTo>
                  <a:lnTo>
                    <a:pt x="428637" y="23355"/>
                  </a:lnTo>
                  <a:lnTo>
                    <a:pt x="422897" y="27940"/>
                  </a:lnTo>
                  <a:lnTo>
                    <a:pt x="417830" y="34290"/>
                  </a:lnTo>
                  <a:lnTo>
                    <a:pt x="421640" y="38100"/>
                  </a:lnTo>
                  <a:lnTo>
                    <a:pt x="426720" y="41910"/>
                  </a:lnTo>
                  <a:lnTo>
                    <a:pt x="431800" y="36830"/>
                  </a:lnTo>
                  <a:lnTo>
                    <a:pt x="436880" y="31750"/>
                  </a:lnTo>
                  <a:lnTo>
                    <a:pt x="438150" y="31750"/>
                  </a:lnTo>
                  <a:lnTo>
                    <a:pt x="443230" y="25400"/>
                  </a:lnTo>
                  <a:lnTo>
                    <a:pt x="453491" y="13081"/>
                  </a:lnTo>
                  <a:lnTo>
                    <a:pt x="693420" y="35991"/>
                  </a:lnTo>
                  <a:lnTo>
                    <a:pt x="683260" y="52070"/>
                  </a:lnTo>
                  <a:lnTo>
                    <a:pt x="668553" y="75349"/>
                  </a:lnTo>
                  <a:lnTo>
                    <a:pt x="668020" y="74930"/>
                  </a:lnTo>
                  <a:lnTo>
                    <a:pt x="651510" y="96520"/>
                  </a:lnTo>
                  <a:lnTo>
                    <a:pt x="635000" y="115570"/>
                  </a:lnTo>
                  <a:lnTo>
                    <a:pt x="617220" y="133350"/>
                  </a:lnTo>
                  <a:lnTo>
                    <a:pt x="599998" y="149339"/>
                  </a:lnTo>
                  <a:lnTo>
                    <a:pt x="599440" y="148590"/>
                  </a:lnTo>
                  <a:lnTo>
                    <a:pt x="580390" y="162560"/>
                  </a:lnTo>
                  <a:lnTo>
                    <a:pt x="560070" y="175260"/>
                  </a:lnTo>
                  <a:lnTo>
                    <a:pt x="538480" y="185420"/>
                  </a:lnTo>
                  <a:lnTo>
                    <a:pt x="538746" y="185788"/>
                  </a:lnTo>
                  <a:lnTo>
                    <a:pt x="515620" y="194310"/>
                  </a:lnTo>
                  <a:lnTo>
                    <a:pt x="515747" y="194640"/>
                  </a:lnTo>
                  <a:lnTo>
                    <a:pt x="490220" y="201930"/>
                  </a:lnTo>
                  <a:lnTo>
                    <a:pt x="462280" y="208280"/>
                  </a:lnTo>
                  <a:lnTo>
                    <a:pt x="431800" y="213360"/>
                  </a:lnTo>
                  <a:lnTo>
                    <a:pt x="400050" y="217170"/>
                  </a:lnTo>
                  <a:lnTo>
                    <a:pt x="364490" y="218440"/>
                  </a:lnTo>
                  <a:lnTo>
                    <a:pt x="295910" y="218440"/>
                  </a:lnTo>
                  <a:lnTo>
                    <a:pt x="237490" y="214630"/>
                  </a:lnTo>
                  <a:lnTo>
                    <a:pt x="210820" y="209550"/>
                  </a:lnTo>
                  <a:lnTo>
                    <a:pt x="185369" y="204711"/>
                  </a:lnTo>
                  <a:lnTo>
                    <a:pt x="185420" y="204470"/>
                  </a:lnTo>
                  <a:lnTo>
                    <a:pt x="162560" y="198120"/>
                  </a:lnTo>
                  <a:lnTo>
                    <a:pt x="140970" y="190500"/>
                  </a:lnTo>
                  <a:lnTo>
                    <a:pt x="121602" y="182029"/>
                  </a:lnTo>
                  <a:lnTo>
                    <a:pt x="121920" y="181610"/>
                  </a:lnTo>
                  <a:lnTo>
                    <a:pt x="102870" y="170180"/>
                  </a:lnTo>
                  <a:lnTo>
                    <a:pt x="85090" y="158750"/>
                  </a:lnTo>
                  <a:lnTo>
                    <a:pt x="85001" y="158965"/>
                  </a:lnTo>
                  <a:lnTo>
                    <a:pt x="68580" y="146050"/>
                  </a:lnTo>
                  <a:lnTo>
                    <a:pt x="52654" y="132588"/>
                  </a:lnTo>
                  <a:lnTo>
                    <a:pt x="53340" y="132080"/>
                  </a:lnTo>
                  <a:lnTo>
                    <a:pt x="38100" y="116840"/>
                  </a:lnTo>
                  <a:lnTo>
                    <a:pt x="24130" y="99060"/>
                  </a:lnTo>
                  <a:lnTo>
                    <a:pt x="10160" y="80010"/>
                  </a:lnTo>
                  <a:lnTo>
                    <a:pt x="5080" y="83820"/>
                  </a:lnTo>
                  <a:lnTo>
                    <a:pt x="0" y="86360"/>
                  </a:lnTo>
                  <a:lnTo>
                    <a:pt x="0" y="87630"/>
                  </a:lnTo>
                  <a:lnTo>
                    <a:pt x="13970" y="106680"/>
                  </a:lnTo>
                  <a:lnTo>
                    <a:pt x="27940" y="124460"/>
                  </a:lnTo>
                  <a:lnTo>
                    <a:pt x="29210" y="124460"/>
                  </a:lnTo>
                  <a:lnTo>
                    <a:pt x="44450" y="140970"/>
                  </a:lnTo>
                  <a:lnTo>
                    <a:pt x="60960" y="154940"/>
                  </a:lnTo>
                  <a:lnTo>
                    <a:pt x="60960" y="156210"/>
                  </a:lnTo>
                  <a:lnTo>
                    <a:pt x="78740" y="170180"/>
                  </a:lnTo>
                  <a:lnTo>
                    <a:pt x="96520" y="181610"/>
                  </a:lnTo>
                  <a:lnTo>
                    <a:pt x="115570" y="191770"/>
                  </a:lnTo>
                  <a:lnTo>
                    <a:pt x="115570" y="193040"/>
                  </a:lnTo>
                  <a:lnTo>
                    <a:pt x="135890" y="201930"/>
                  </a:lnTo>
                  <a:lnTo>
                    <a:pt x="158750" y="209550"/>
                  </a:lnTo>
                  <a:lnTo>
                    <a:pt x="181610" y="217170"/>
                  </a:lnTo>
                  <a:lnTo>
                    <a:pt x="182880" y="217170"/>
                  </a:lnTo>
                  <a:lnTo>
                    <a:pt x="208280" y="222250"/>
                  </a:lnTo>
                  <a:lnTo>
                    <a:pt x="234950" y="226060"/>
                  </a:lnTo>
                  <a:lnTo>
                    <a:pt x="264160" y="229870"/>
                  </a:lnTo>
                  <a:lnTo>
                    <a:pt x="265430" y="229870"/>
                  </a:lnTo>
                  <a:lnTo>
                    <a:pt x="295910" y="231140"/>
                  </a:lnTo>
                  <a:lnTo>
                    <a:pt x="328930" y="231140"/>
                  </a:lnTo>
                  <a:lnTo>
                    <a:pt x="365760" y="231140"/>
                  </a:lnTo>
                  <a:lnTo>
                    <a:pt x="401320" y="228600"/>
                  </a:lnTo>
                  <a:lnTo>
                    <a:pt x="434340" y="224790"/>
                  </a:lnTo>
                  <a:lnTo>
                    <a:pt x="464820" y="220980"/>
                  </a:lnTo>
                  <a:lnTo>
                    <a:pt x="494030" y="213360"/>
                  </a:lnTo>
                  <a:lnTo>
                    <a:pt x="519430" y="205740"/>
                  </a:lnTo>
                  <a:lnTo>
                    <a:pt x="520700" y="205740"/>
                  </a:lnTo>
                  <a:lnTo>
                    <a:pt x="543560" y="196850"/>
                  </a:lnTo>
                  <a:lnTo>
                    <a:pt x="544830" y="196850"/>
                  </a:lnTo>
                  <a:lnTo>
                    <a:pt x="566420" y="186690"/>
                  </a:lnTo>
                  <a:lnTo>
                    <a:pt x="566420" y="185420"/>
                  </a:lnTo>
                  <a:lnTo>
                    <a:pt x="586740" y="172720"/>
                  </a:lnTo>
                  <a:lnTo>
                    <a:pt x="607060" y="158750"/>
                  </a:lnTo>
                  <a:lnTo>
                    <a:pt x="626110" y="142240"/>
                  </a:lnTo>
                  <a:lnTo>
                    <a:pt x="643890" y="124460"/>
                  </a:lnTo>
                  <a:lnTo>
                    <a:pt x="661670" y="105410"/>
                  </a:lnTo>
                  <a:lnTo>
                    <a:pt x="661670" y="104140"/>
                  </a:lnTo>
                  <a:lnTo>
                    <a:pt x="678180" y="83820"/>
                  </a:lnTo>
                  <a:lnTo>
                    <a:pt x="678180" y="82550"/>
                  </a:lnTo>
                  <a:lnTo>
                    <a:pt x="693420" y="59690"/>
                  </a:lnTo>
                  <a:lnTo>
                    <a:pt x="694690" y="59690"/>
                  </a:lnTo>
                  <a:lnTo>
                    <a:pt x="708660" y="34290"/>
                  </a:lnTo>
                  <a:lnTo>
                    <a:pt x="713740" y="25400"/>
                  </a:lnTo>
                  <a:close/>
                </a:path>
              </a:pathLst>
            </a:custGeom>
            <a:solidFill>
              <a:srgbClr val="E9E9E9"/>
            </a:solidFill>
          </p:spPr>
          <p:txBody>
            <a:bodyPr bIns="0" lIns="0" rIns="0" rtlCol="0" tIns="0" wrap="square"/>
            <a:p/>
          </p:txBody>
        </p:sp>
        <p:sp>
          <p:nvSpPr>
            <p:cNvPr id="1049493" name="object 787"/>
            <p:cNvSpPr/>
            <p:nvPr/>
          </p:nvSpPr>
          <p:spPr>
            <a:xfrm>
              <a:off x="2814320" y="4448809"/>
              <a:ext cx="419100" cy="593090"/>
            </a:xfrm>
            <a:custGeom>
              <a:avLst/>
              <a:ahLst/>
              <a:rect l="l" t="t" r="r" b="b"/>
              <a:pathLst>
                <a:path w="419100" h="593089">
                  <a:moveTo>
                    <a:pt x="419100" y="1270"/>
                  </a:moveTo>
                  <a:lnTo>
                    <a:pt x="384810" y="0"/>
                  </a:lnTo>
                  <a:lnTo>
                    <a:pt x="383540" y="0"/>
                  </a:lnTo>
                  <a:lnTo>
                    <a:pt x="340360" y="1270"/>
                  </a:lnTo>
                  <a:lnTo>
                    <a:pt x="299720" y="6350"/>
                  </a:lnTo>
                  <a:lnTo>
                    <a:pt x="298450" y="6350"/>
                  </a:lnTo>
                  <a:lnTo>
                    <a:pt x="260350" y="13970"/>
                  </a:lnTo>
                  <a:lnTo>
                    <a:pt x="224790" y="25400"/>
                  </a:lnTo>
                  <a:lnTo>
                    <a:pt x="223520" y="25400"/>
                  </a:lnTo>
                  <a:lnTo>
                    <a:pt x="207010" y="31750"/>
                  </a:lnTo>
                  <a:lnTo>
                    <a:pt x="190500" y="39370"/>
                  </a:lnTo>
                  <a:lnTo>
                    <a:pt x="189230" y="39370"/>
                  </a:lnTo>
                  <a:lnTo>
                    <a:pt x="173990" y="48260"/>
                  </a:lnTo>
                  <a:lnTo>
                    <a:pt x="172720" y="48260"/>
                  </a:lnTo>
                  <a:lnTo>
                    <a:pt x="158750" y="57150"/>
                  </a:lnTo>
                  <a:lnTo>
                    <a:pt x="157480" y="57150"/>
                  </a:lnTo>
                  <a:lnTo>
                    <a:pt x="142240" y="67310"/>
                  </a:lnTo>
                  <a:lnTo>
                    <a:pt x="128270" y="78740"/>
                  </a:lnTo>
                  <a:lnTo>
                    <a:pt x="114300" y="90170"/>
                  </a:lnTo>
                  <a:lnTo>
                    <a:pt x="101600" y="102870"/>
                  </a:lnTo>
                  <a:lnTo>
                    <a:pt x="88900" y="115570"/>
                  </a:lnTo>
                  <a:lnTo>
                    <a:pt x="77470" y="128270"/>
                  </a:lnTo>
                  <a:lnTo>
                    <a:pt x="77470" y="129540"/>
                  </a:lnTo>
                  <a:lnTo>
                    <a:pt x="67310" y="143510"/>
                  </a:lnTo>
                  <a:lnTo>
                    <a:pt x="57150" y="157480"/>
                  </a:lnTo>
                  <a:lnTo>
                    <a:pt x="46990" y="172720"/>
                  </a:lnTo>
                  <a:lnTo>
                    <a:pt x="39370" y="187960"/>
                  </a:lnTo>
                  <a:lnTo>
                    <a:pt x="31750" y="203200"/>
                  </a:lnTo>
                  <a:lnTo>
                    <a:pt x="31750" y="204470"/>
                  </a:lnTo>
                  <a:lnTo>
                    <a:pt x="25400" y="220980"/>
                  </a:lnTo>
                  <a:lnTo>
                    <a:pt x="24130" y="220980"/>
                  </a:lnTo>
                  <a:lnTo>
                    <a:pt x="19050" y="237490"/>
                  </a:lnTo>
                  <a:lnTo>
                    <a:pt x="13970" y="255270"/>
                  </a:lnTo>
                  <a:lnTo>
                    <a:pt x="5080" y="290830"/>
                  </a:lnTo>
                  <a:lnTo>
                    <a:pt x="5080" y="292100"/>
                  </a:lnTo>
                  <a:lnTo>
                    <a:pt x="1270" y="330200"/>
                  </a:lnTo>
                  <a:lnTo>
                    <a:pt x="0" y="369570"/>
                  </a:lnTo>
                  <a:lnTo>
                    <a:pt x="0" y="398780"/>
                  </a:lnTo>
                  <a:lnTo>
                    <a:pt x="6350" y="452120"/>
                  </a:lnTo>
                  <a:lnTo>
                    <a:pt x="19050" y="502920"/>
                  </a:lnTo>
                  <a:lnTo>
                    <a:pt x="38100" y="549910"/>
                  </a:lnTo>
                  <a:lnTo>
                    <a:pt x="63500" y="591820"/>
                  </a:lnTo>
                  <a:lnTo>
                    <a:pt x="63500" y="593090"/>
                  </a:lnTo>
                  <a:lnTo>
                    <a:pt x="68580" y="589280"/>
                  </a:lnTo>
                  <a:lnTo>
                    <a:pt x="73660" y="585470"/>
                  </a:lnTo>
                  <a:lnTo>
                    <a:pt x="60960" y="565150"/>
                  </a:lnTo>
                  <a:lnTo>
                    <a:pt x="39370" y="521970"/>
                  </a:lnTo>
                  <a:lnTo>
                    <a:pt x="24130" y="474980"/>
                  </a:lnTo>
                  <a:lnTo>
                    <a:pt x="23901" y="475081"/>
                  </a:lnTo>
                  <a:lnTo>
                    <a:pt x="19050" y="449580"/>
                  </a:lnTo>
                  <a:lnTo>
                    <a:pt x="18872" y="449618"/>
                  </a:lnTo>
                  <a:lnTo>
                    <a:pt x="15240" y="424180"/>
                  </a:lnTo>
                  <a:lnTo>
                    <a:pt x="12700" y="397510"/>
                  </a:lnTo>
                  <a:lnTo>
                    <a:pt x="11442" y="370116"/>
                  </a:lnTo>
                  <a:lnTo>
                    <a:pt x="12700" y="331470"/>
                  </a:lnTo>
                  <a:lnTo>
                    <a:pt x="17780" y="293370"/>
                  </a:lnTo>
                  <a:lnTo>
                    <a:pt x="25146" y="258991"/>
                  </a:lnTo>
                  <a:lnTo>
                    <a:pt x="25400" y="259080"/>
                  </a:lnTo>
                  <a:lnTo>
                    <a:pt x="31343" y="242417"/>
                  </a:lnTo>
                  <a:lnTo>
                    <a:pt x="31750" y="242570"/>
                  </a:lnTo>
                  <a:lnTo>
                    <a:pt x="36830" y="224790"/>
                  </a:lnTo>
                  <a:lnTo>
                    <a:pt x="42748" y="209384"/>
                  </a:lnTo>
                  <a:lnTo>
                    <a:pt x="43180" y="209550"/>
                  </a:lnTo>
                  <a:lnTo>
                    <a:pt x="50800" y="194310"/>
                  </a:lnTo>
                  <a:lnTo>
                    <a:pt x="58420" y="179070"/>
                  </a:lnTo>
                  <a:lnTo>
                    <a:pt x="66789" y="164719"/>
                  </a:lnTo>
                  <a:lnTo>
                    <a:pt x="67310" y="165100"/>
                  </a:lnTo>
                  <a:lnTo>
                    <a:pt x="77470" y="151130"/>
                  </a:lnTo>
                  <a:lnTo>
                    <a:pt x="87630" y="135890"/>
                  </a:lnTo>
                  <a:lnTo>
                    <a:pt x="99060" y="124460"/>
                  </a:lnTo>
                  <a:lnTo>
                    <a:pt x="110490" y="111760"/>
                  </a:lnTo>
                  <a:lnTo>
                    <a:pt x="122555" y="99695"/>
                  </a:lnTo>
                  <a:lnTo>
                    <a:pt x="123190" y="100330"/>
                  </a:lnTo>
                  <a:lnTo>
                    <a:pt x="137160" y="88900"/>
                  </a:lnTo>
                  <a:lnTo>
                    <a:pt x="149364" y="77927"/>
                  </a:lnTo>
                  <a:lnTo>
                    <a:pt x="149860" y="78740"/>
                  </a:lnTo>
                  <a:lnTo>
                    <a:pt x="165100" y="68580"/>
                  </a:lnTo>
                  <a:lnTo>
                    <a:pt x="180340" y="59690"/>
                  </a:lnTo>
                  <a:lnTo>
                    <a:pt x="180022" y="59182"/>
                  </a:lnTo>
                  <a:lnTo>
                    <a:pt x="195580" y="50800"/>
                  </a:lnTo>
                  <a:lnTo>
                    <a:pt x="195262" y="50393"/>
                  </a:lnTo>
                  <a:lnTo>
                    <a:pt x="212090" y="43180"/>
                  </a:lnTo>
                  <a:lnTo>
                    <a:pt x="211924" y="42862"/>
                  </a:lnTo>
                  <a:lnTo>
                    <a:pt x="228600" y="38100"/>
                  </a:lnTo>
                  <a:lnTo>
                    <a:pt x="264160" y="26670"/>
                  </a:lnTo>
                  <a:lnTo>
                    <a:pt x="264058" y="26454"/>
                  </a:lnTo>
                  <a:lnTo>
                    <a:pt x="302260" y="19050"/>
                  </a:lnTo>
                  <a:lnTo>
                    <a:pt x="302221" y="18897"/>
                  </a:lnTo>
                  <a:lnTo>
                    <a:pt x="341630" y="13970"/>
                  </a:lnTo>
                  <a:lnTo>
                    <a:pt x="384810" y="12700"/>
                  </a:lnTo>
                  <a:lnTo>
                    <a:pt x="419100" y="13970"/>
                  </a:lnTo>
                  <a:lnTo>
                    <a:pt x="419100" y="7620"/>
                  </a:lnTo>
                  <a:lnTo>
                    <a:pt x="419100" y="1270"/>
                  </a:lnTo>
                  <a:close/>
                </a:path>
              </a:pathLst>
            </a:custGeom>
            <a:solidFill>
              <a:srgbClr val="E9E9E9"/>
            </a:solidFill>
          </p:spPr>
          <p:txBody>
            <a:bodyPr bIns="0" lIns="0" rIns="0" rtlCol="0" tIns="0" wrap="square"/>
            <a:p/>
          </p:txBody>
        </p:sp>
        <p:sp>
          <p:nvSpPr>
            <p:cNvPr id="1049494" name="object 788"/>
            <p:cNvSpPr/>
            <p:nvPr/>
          </p:nvSpPr>
          <p:spPr>
            <a:xfrm>
              <a:off x="3233420" y="4450079"/>
              <a:ext cx="369570" cy="439420"/>
            </a:xfrm>
            <a:custGeom>
              <a:avLst/>
              <a:ahLst/>
              <a:rect l="l" t="t" r="r" b="b"/>
              <a:pathLst>
                <a:path w="369570" h="439420">
                  <a:moveTo>
                    <a:pt x="107950" y="306070"/>
                  </a:moveTo>
                  <a:lnTo>
                    <a:pt x="105410" y="287020"/>
                  </a:lnTo>
                  <a:lnTo>
                    <a:pt x="101600" y="269240"/>
                  </a:lnTo>
                  <a:lnTo>
                    <a:pt x="97790" y="252730"/>
                  </a:lnTo>
                  <a:lnTo>
                    <a:pt x="92697" y="238760"/>
                  </a:lnTo>
                  <a:lnTo>
                    <a:pt x="92697" y="237490"/>
                  </a:lnTo>
                  <a:lnTo>
                    <a:pt x="87630" y="224790"/>
                  </a:lnTo>
                  <a:lnTo>
                    <a:pt x="85090" y="218440"/>
                  </a:lnTo>
                  <a:lnTo>
                    <a:pt x="81280" y="212090"/>
                  </a:lnTo>
                  <a:lnTo>
                    <a:pt x="77470" y="205740"/>
                  </a:lnTo>
                  <a:lnTo>
                    <a:pt x="73647" y="200660"/>
                  </a:lnTo>
                  <a:lnTo>
                    <a:pt x="69850" y="196850"/>
                  </a:lnTo>
                  <a:lnTo>
                    <a:pt x="69850" y="195580"/>
                  </a:lnTo>
                  <a:lnTo>
                    <a:pt x="66040" y="191770"/>
                  </a:lnTo>
                  <a:lnTo>
                    <a:pt x="60947" y="187960"/>
                  </a:lnTo>
                  <a:lnTo>
                    <a:pt x="57150" y="191770"/>
                  </a:lnTo>
                  <a:lnTo>
                    <a:pt x="52070" y="195580"/>
                  </a:lnTo>
                  <a:lnTo>
                    <a:pt x="57150" y="200660"/>
                  </a:lnTo>
                  <a:lnTo>
                    <a:pt x="60401" y="203936"/>
                  </a:lnTo>
                  <a:lnTo>
                    <a:pt x="59690" y="204470"/>
                  </a:lnTo>
                  <a:lnTo>
                    <a:pt x="63500" y="209550"/>
                  </a:lnTo>
                  <a:lnTo>
                    <a:pt x="67297" y="213360"/>
                  </a:lnTo>
                  <a:lnTo>
                    <a:pt x="70091" y="217081"/>
                  </a:lnTo>
                  <a:lnTo>
                    <a:pt x="69850" y="217170"/>
                  </a:lnTo>
                  <a:lnTo>
                    <a:pt x="73647" y="223520"/>
                  </a:lnTo>
                  <a:lnTo>
                    <a:pt x="73647" y="224790"/>
                  </a:lnTo>
                  <a:lnTo>
                    <a:pt x="76200" y="229870"/>
                  </a:lnTo>
                  <a:lnTo>
                    <a:pt x="81280" y="242570"/>
                  </a:lnTo>
                  <a:lnTo>
                    <a:pt x="92697" y="288290"/>
                  </a:lnTo>
                  <a:lnTo>
                    <a:pt x="95250" y="307340"/>
                  </a:lnTo>
                  <a:lnTo>
                    <a:pt x="101600" y="306070"/>
                  </a:lnTo>
                  <a:lnTo>
                    <a:pt x="107950" y="306070"/>
                  </a:lnTo>
                  <a:close/>
                </a:path>
                <a:path w="369570" h="439420">
                  <a:moveTo>
                    <a:pt x="369570" y="403860"/>
                  </a:moveTo>
                  <a:lnTo>
                    <a:pt x="368300" y="403860"/>
                  </a:lnTo>
                  <a:lnTo>
                    <a:pt x="368300" y="369570"/>
                  </a:lnTo>
                  <a:lnTo>
                    <a:pt x="365760" y="337820"/>
                  </a:lnTo>
                  <a:lnTo>
                    <a:pt x="363220" y="307340"/>
                  </a:lnTo>
                  <a:lnTo>
                    <a:pt x="363220" y="306070"/>
                  </a:lnTo>
                  <a:lnTo>
                    <a:pt x="358140" y="278130"/>
                  </a:lnTo>
                  <a:lnTo>
                    <a:pt x="351790" y="250190"/>
                  </a:lnTo>
                  <a:lnTo>
                    <a:pt x="344170" y="224790"/>
                  </a:lnTo>
                  <a:lnTo>
                    <a:pt x="335280" y="200660"/>
                  </a:lnTo>
                  <a:lnTo>
                    <a:pt x="323850" y="179070"/>
                  </a:lnTo>
                  <a:lnTo>
                    <a:pt x="323850" y="177800"/>
                  </a:lnTo>
                  <a:lnTo>
                    <a:pt x="312420" y="157480"/>
                  </a:lnTo>
                  <a:lnTo>
                    <a:pt x="312420" y="156210"/>
                  </a:lnTo>
                  <a:lnTo>
                    <a:pt x="299720" y="137160"/>
                  </a:lnTo>
                  <a:lnTo>
                    <a:pt x="285750" y="118110"/>
                  </a:lnTo>
                  <a:lnTo>
                    <a:pt x="270510" y="101600"/>
                  </a:lnTo>
                  <a:lnTo>
                    <a:pt x="269240" y="101600"/>
                  </a:lnTo>
                  <a:lnTo>
                    <a:pt x="252730" y="85090"/>
                  </a:lnTo>
                  <a:lnTo>
                    <a:pt x="215900" y="57150"/>
                  </a:lnTo>
                  <a:lnTo>
                    <a:pt x="172720" y="34290"/>
                  </a:lnTo>
                  <a:lnTo>
                    <a:pt x="148590" y="25400"/>
                  </a:lnTo>
                  <a:lnTo>
                    <a:pt x="148590" y="24130"/>
                  </a:lnTo>
                  <a:lnTo>
                    <a:pt x="123190" y="16510"/>
                  </a:lnTo>
                  <a:lnTo>
                    <a:pt x="121920" y="16510"/>
                  </a:lnTo>
                  <a:lnTo>
                    <a:pt x="95250" y="10160"/>
                  </a:lnTo>
                  <a:lnTo>
                    <a:pt x="66040" y="5080"/>
                  </a:lnTo>
                  <a:lnTo>
                    <a:pt x="64770" y="5080"/>
                  </a:lnTo>
                  <a:lnTo>
                    <a:pt x="34290" y="2540"/>
                  </a:lnTo>
                  <a:lnTo>
                    <a:pt x="33020" y="2540"/>
                  </a:lnTo>
                  <a:lnTo>
                    <a:pt x="0" y="0"/>
                  </a:lnTo>
                  <a:lnTo>
                    <a:pt x="0" y="6350"/>
                  </a:lnTo>
                  <a:lnTo>
                    <a:pt x="0" y="12700"/>
                  </a:lnTo>
                  <a:lnTo>
                    <a:pt x="33020" y="13970"/>
                  </a:lnTo>
                  <a:lnTo>
                    <a:pt x="63500" y="17780"/>
                  </a:lnTo>
                  <a:lnTo>
                    <a:pt x="119380" y="29210"/>
                  </a:lnTo>
                  <a:lnTo>
                    <a:pt x="167640" y="45720"/>
                  </a:lnTo>
                  <a:lnTo>
                    <a:pt x="208280" y="67310"/>
                  </a:lnTo>
                  <a:lnTo>
                    <a:pt x="245110" y="95250"/>
                  </a:lnTo>
                  <a:lnTo>
                    <a:pt x="245643" y="94526"/>
                  </a:lnTo>
                  <a:lnTo>
                    <a:pt x="260972" y="109867"/>
                  </a:lnTo>
                  <a:lnTo>
                    <a:pt x="260350" y="110490"/>
                  </a:lnTo>
                  <a:lnTo>
                    <a:pt x="275590" y="127000"/>
                  </a:lnTo>
                  <a:lnTo>
                    <a:pt x="289560" y="144780"/>
                  </a:lnTo>
                  <a:lnTo>
                    <a:pt x="302260" y="163830"/>
                  </a:lnTo>
                  <a:lnTo>
                    <a:pt x="302729" y="163474"/>
                  </a:lnTo>
                  <a:lnTo>
                    <a:pt x="312902" y="182689"/>
                  </a:lnTo>
                  <a:lnTo>
                    <a:pt x="312420" y="182880"/>
                  </a:lnTo>
                  <a:lnTo>
                    <a:pt x="323850" y="205740"/>
                  </a:lnTo>
                  <a:lnTo>
                    <a:pt x="339090" y="254000"/>
                  </a:lnTo>
                  <a:lnTo>
                    <a:pt x="350520" y="308610"/>
                  </a:lnTo>
                  <a:lnTo>
                    <a:pt x="355600" y="370840"/>
                  </a:lnTo>
                  <a:lnTo>
                    <a:pt x="356870" y="403860"/>
                  </a:lnTo>
                  <a:lnTo>
                    <a:pt x="356870" y="433070"/>
                  </a:lnTo>
                  <a:lnTo>
                    <a:pt x="363220" y="433070"/>
                  </a:lnTo>
                  <a:lnTo>
                    <a:pt x="363220" y="439420"/>
                  </a:lnTo>
                  <a:lnTo>
                    <a:pt x="369570" y="439420"/>
                  </a:lnTo>
                  <a:lnTo>
                    <a:pt x="369570" y="433070"/>
                  </a:lnTo>
                  <a:lnTo>
                    <a:pt x="369570" y="403860"/>
                  </a:lnTo>
                  <a:close/>
                </a:path>
              </a:pathLst>
            </a:custGeom>
            <a:solidFill>
              <a:srgbClr val="E9E9E9"/>
            </a:solidFill>
          </p:spPr>
          <p:txBody>
            <a:bodyPr bIns="0" lIns="0" rIns="0" rtlCol="0" tIns="0" wrap="square"/>
            <a:p/>
          </p:txBody>
        </p:sp>
        <p:sp>
          <p:nvSpPr>
            <p:cNvPr id="1049495" name="object 789"/>
            <p:cNvSpPr/>
            <p:nvPr/>
          </p:nvSpPr>
          <p:spPr>
            <a:xfrm>
              <a:off x="3075940" y="4606289"/>
              <a:ext cx="223520" cy="151130"/>
            </a:xfrm>
            <a:custGeom>
              <a:avLst/>
              <a:ahLst/>
              <a:rect l="l" t="t" r="r" b="b"/>
              <a:pathLst>
                <a:path w="223520" h="151129">
                  <a:moveTo>
                    <a:pt x="223520" y="35560"/>
                  </a:moveTo>
                  <a:lnTo>
                    <a:pt x="218427" y="31750"/>
                  </a:lnTo>
                  <a:lnTo>
                    <a:pt x="218427" y="30480"/>
                  </a:lnTo>
                  <a:lnTo>
                    <a:pt x="214630" y="26670"/>
                  </a:lnTo>
                  <a:lnTo>
                    <a:pt x="209550" y="22860"/>
                  </a:lnTo>
                  <a:lnTo>
                    <a:pt x="204470" y="20320"/>
                  </a:lnTo>
                  <a:lnTo>
                    <a:pt x="199377" y="16510"/>
                  </a:lnTo>
                  <a:lnTo>
                    <a:pt x="194310" y="13970"/>
                  </a:lnTo>
                  <a:lnTo>
                    <a:pt x="189230" y="11430"/>
                  </a:lnTo>
                  <a:lnTo>
                    <a:pt x="187960" y="11430"/>
                  </a:lnTo>
                  <a:lnTo>
                    <a:pt x="182880" y="8890"/>
                  </a:lnTo>
                  <a:lnTo>
                    <a:pt x="171450" y="5080"/>
                  </a:lnTo>
                  <a:lnTo>
                    <a:pt x="160020" y="2540"/>
                  </a:lnTo>
                  <a:lnTo>
                    <a:pt x="158750" y="2540"/>
                  </a:lnTo>
                  <a:lnTo>
                    <a:pt x="146050" y="0"/>
                  </a:lnTo>
                  <a:lnTo>
                    <a:pt x="133350" y="0"/>
                  </a:lnTo>
                  <a:lnTo>
                    <a:pt x="125730" y="0"/>
                  </a:lnTo>
                  <a:lnTo>
                    <a:pt x="118110" y="1270"/>
                  </a:lnTo>
                  <a:lnTo>
                    <a:pt x="116840" y="1270"/>
                  </a:lnTo>
                  <a:lnTo>
                    <a:pt x="109220" y="2540"/>
                  </a:lnTo>
                  <a:lnTo>
                    <a:pt x="102870" y="2540"/>
                  </a:lnTo>
                  <a:lnTo>
                    <a:pt x="101600" y="2540"/>
                  </a:lnTo>
                  <a:lnTo>
                    <a:pt x="95250" y="5080"/>
                  </a:lnTo>
                  <a:lnTo>
                    <a:pt x="88900" y="7620"/>
                  </a:lnTo>
                  <a:lnTo>
                    <a:pt x="81280" y="10160"/>
                  </a:lnTo>
                  <a:lnTo>
                    <a:pt x="74930" y="12700"/>
                  </a:lnTo>
                  <a:lnTo>
                    <a:pt x="74930" y="13970"/>
                  </a:lnTo>
                  <a:lnTo>
                    <a:pt x="68580" y="17780"/>
                  </a:lnTo>
                  <a:lnTo>
                    <a:pt x="63500" y="20320"/>
                  </a:lnTo>
                  <a:lnTo>
                    <a:pt x="57150" y="24130"/>
                  </a:lnTo>
                  <a:lnTo>
                    <a:pt x="55880" y="25400"/>
                  </a:lnTo>
                  <a:lnTo>
                    <a:pt x="50800" y="30480"/>
                  </a:lnTo>
                  <a:lnTo>
                    <a:pt x="45720" y="35560"/>
                  </a:lnTo>
                  <a:lnTo>
                    <a:pt x="40640" y="40640"/>
                  </a:lnTo>
                  <a:lnTo>
                    <a:pt x="39370" y="40640"/>
                  </a:lnTo>
                  <a:lnTo>
                    <a:pt x="35560" y="46990"/>
                  </a:lnTo>
                  <a:lnTo>
                    <a:pt x="30480" y="53340"/>
                  </a:lnTo>
                  <a:lnTo>
                    <a:pt x="27940" y="57150"/>
                  </a:lnTo>
                  <a:lnTo>
                    <a:pt x="26670" y="57150"/>
                  </a:lnTo>
                  <a:lnTo>
                    <a:pt x="24130" y="62230"/>
                  </a:lnTo>
                  <a:lnTo>
                    <a:pt x="20320" y="71120"/>
                  </a:lnTo>
                  <a:lnTo>
                    <a:pt x="19050" y="71120"/>
                  </a:lnTo>
                  <a:lnTo>
                    <a:pt x="13970" y="81280"/>
                  </a:lnTo>
                  <a:lnTo>
                    <a:pt x="13970" y="82550"/>
                  </a:lnTo>
                  <a:lnTo>
                    <a:pt x="10160" y="92710"/>
                  </a:lnTo>
                  <a:lnTo>
                    <a:pt x="10160" y="93980"/>
                  </a:lnTo>
                  <a:lnTo>
                    <a:pt x="6350" y="106680"/>
                  </a:lnTo>
                  <a:lnTo>
                    <a:pt x="3810" y="119380"/>
                  </a:lnTo>
                  <a:lnTo>
                    <a:pt x="3810" y="120650"/>
                  </a:lnTo>
                  <a:lnTo>
                    <a:pt x="1270" y="133350"/>
                  </a:lnTo>
                  <a:lnTo>
                    <a:pt x="1270" y="134620"/>
                  </a:lnTo>
                  <a:lnTo>
                    <a:pt x="0" y="149860"/>
                  </a:lnTo>
                  <a:lnTo>
                    <a:pt x="5080" y="149860"/>
                  </a:lnTo>
                  <a:lnTo>
                    <a:pt x="11430" y="151130"/>
                  </a:lnTo>
                  <a:lnTo>
                    <a:pt x="13970" y="135890"/>
                  </a:lnTo>
                  <a:lnTo>
                    <a:pt x="16294" y="123113"/>
                  </a:lnTo>
                  <a:lnTo>
                    <a:pt x="16510" y="123190"/>
                  </a:lnTo>
                  <a:lnTo>
                    <a:pt x="19050" y="109220"/>
                  </a:lnTo>
                  <a:lnTo>
                    <a:pt x="21348" y="97675"/>
                  </a:lnTo>
                  <a:lnTo>
                    <a:pt x="21590" y="97790"/>
                  </a:lnTo>
                  <a:lnTo>
                    <a:pt x="25031" y="87452"/>
                  </a:lnTo>
                  <a:lnTo>
                    <a:pt x="25400" y="87630"/>
                  </a:lnTo>
                  <a:lnTo>
                    <a:pt x="30480" y="77470"/>
                  </a:lnTo>
                  <a:lnTo>
                    <a:pt x="35560" y="68580"/>
                  </a:lnTo>
                  <a:lnTo>
                    <a:pt x="37630" y="64427"/>
                  </a:lnTo>
                  <a:lnTo>
                    <a:pt x="38100" y="64770"/>
                  </a:lnTo>
                  <a:lnTo>
                    <a:pt x="40640" y="60960"/>
                  </a:lnTo>
                  <a:lnTo>
                    <a:pt x="45720" y="54610"/>
                  </a:lnTo>
                  <a:lnTo>
                    <a:pt x="49047" y="49060"/>
                  </a:lnTo>
                  <a:lnTo>
                    <a:pt x="49530" y="49530"/>
                  </a:lnTo>
                  <a:lnTo>
                    <a:pt x="54610" y="44450"/>
                  </a:lnTo>
                  <a:lnTo>
                    <a:pt x="59690" y="39370"/>
                  </a:lnTo>
                  <a:lnTo>
                    <a:pt x="64770" y="34290"/>
                  </a:lnTo>
                  <a:lnTo>
                    <a:pt x="69316" y="30886"/>
                  </a:lnTo>
                  <a:lnTo>
                    <a:pt x="69850" y="31750"/>
                  </a:lnTo>
                  <a:lnTo>
                    <a:pt x="74930" y="27940"/>
                  </a:lnTo>
                  <a:lnTo>
                    <a:pt x="81280" y="24130"/>
                  </a:lnTo>
                  <a:lnTo>
                    <a:pt x="80975" y="23749"/>
                  </a:lnTo>
                  <a:lnTo>
                    <a:pt x="86360" y="21590"/>
                  </a:lnTo>
                  <a:lnTo>
                    <a:pt x="93980" y="19050"/>
                  </a:lnTo>
                  <a:lnTo>
                    <a:pt x="93878" y="18821"/>
                  </a:lnTo>
                  <a:lnTo>
                    <a:pt x="99060" y="17780"/>
                  </a:lnTo>
                  <a:lnTo>
                    <a:pt x="105410" y="15240"/>
                  </a:lnTo>
                  <a:lnTo>
                    <a:pt x="111760" y="13970"/>
                  </a:lnTo>
                  <a:lnTo>
                    <a:pt x="119380" y="12700"/>
                  </a:lnTo>
                  <a:lnTo>
                    <a:pt x="125730" y="12700"/>
                  </a:lnTo>
                  <a:lnTo>
                    <a:pt x="133350" y="12700"/>
                  </a:lnTo>
                  <a:lnTo>
                    <a:pt x="144780" y="12700"/>
                  </a:lnTo>
                  <a:lnTo>
                    <a:pt x="157480" y="15240"/>
                  </a:lnTo>
                  <a:lnTo>
                    <a:pt x="167741" y="17526"/>
                  </a:lnTo>
                  <a:lnTo>
                    <a:pt x="167640" y="17780"/>
                  </a:lnTo>
                  <a:lnTo>
                    <a:pt x="179070" y="20320"/>
                  </a:lnTo>
                  <a:lnTo>
                    <a:pt x="183172" y="22377"/>
                  </a:lnTo>
                  <a:lnTo>
                    <a:pt x="182880" y="22860"/>
                  </a:lnTo>
                  <a:lnTo>
                    <a:pt x="187960" y="25400"/>
                  </a:lnTo>
                  <a:lnTo>
                    <a:pt x="188480" y="24536"/>
                  </a:lnTo>
                  <a:lnTo>
                    <a:pt x="193027" y="27940"/>
                  </a:lnTo>
                  <a:lnTo>
                    <a:pt x="198120" y="30480"/>
                  </a:lnTo>
                  <a:lnTo>
                    <a:pt x="201930" y="33020"/>
                  </a:lnTo>
                  <a:lnTo>
                    <a:pt x="205727" y="36830"/>
                  </a:lnTo>
                  <a:lnTo>
                    <a:pt x="210820" y="40640"/>
                  </a:lnTo>
                  <a:lnTo>
                    <a:pt x="214630" y="44450"/>
                  </a:lnTo>
                  <a:lnTo>
                    <a:pt x="218427" y="39370"/>
                  </a:lnTo>
                  <a:lnTo>
                    <a:pt x="223520" y="35560"/>
                  </a:lnTo>
                  <a:close/>
                </a:path>
              </a:pathLst>
            </a:custGeom>
            <a:solidFill>
              <a:srgbClr val="E9E9E9"/>
            </a:solidFill>
          </p:spPr>
          <p:txBody>
            <a:bodyPr bIns="0" lIns="0" rIns="0" rtlCol="0" tIns="0" wrap="square"/>
            <a:p/>
          </p:txBody>
        </p:sp>
        <p:sp>
          <p:nvSpPr>
            <p:cNvPr id="1049496" name="object 790"/>
            <p:cNvSpPr/>
            <p:nvPr/>
          </p:nvSpPr>
          <p:spPr>
            <a:xfrm>
              <a:off x="3074670" y="4740909"/>
              <a:ext cx="266700" cy="21590"/>
            </a:xfrm>
            <a:custGeom>
              <a:avLst/>
              <a:ahLst/>
              <a:rect l="l" t="t" r="r" b="b"/>
              <a:pathLst>
                <a:path w="266700" h="21589">
                  <a:moveTo>
                    <a:pt x="266700" y="15240"/>
                  </a:moveTo>
                  <a:lnTo>
                    <a:pt x="260350" y="15240"/>
                  </a:lnTo>
                  <a:lnTo>
                    <a:pt x="260350" y="8890"/>
                  </a:lnTo>
                  <a:lnTo>
                    <a:pt x="13970" y="8890"/>
                  </a:lnTo>
                  <a:lnTo>
                    <a:pt x="15240" y="1270"/>
                  </a:lnTo>
                  <a:lnTo>
                    <a:pt x="8890" y="0"/>
                  </a:lnTo>
                  <a:lnTo>
                    <a:pt x="2540" y="0"/>
                  </a:lnTo>
                  <a:lnTo>
                    <a:pt x="1270" y="15240"/>
                  </a:lnTo>
                  <a:lnTo>
                    <a:pt x="0" y="21590"/>
                  </a:lnTo>
                  <a:lnTo>
                    <a:pt x="6350" y="21590"/>
                  </a:lnTo>
                  <a:lnTo>
                    <a:pt x="260350" y="21590"/>
                  </a:lnTo>
                  <a:lnTo>
                    <a:pt x="266700" y="21590"/>
                  </a:lnTo>
                  <a:lnTo>
                    <a:pt x="266700" y="15240"/>
                  </a:lnTo>
                  <a:close/>
                </a:path>
              </a:pathLst>
            </a:custGeom>
            <a:solidFill>
              <a:srgbClr val="E9E9E9"/>
            </a:solidFill>
          </p:spPr>
          <p:txBody>
            <a:bodyPr bIns="0" lIns="0" rIns="0" rtlCol="0" tIns="0" wrap="square"/>
            <a:p/>
          </p:txBody>
        </p:sp>
      </p:grpSp>
      <p:grpSp>
        <p:nvGrpSpPr>
          <p:cNvPr id="65" name="object 791"/>
          <p:cNvGrpSpPr/>
          <p:nvPr/>
        </p:nvGrpSpPr>
        <p:grpSpPr>
          <a:xfrm>
            <a:off x="3709730" y="4448870"/>
            <a:ext cx="541020" cy="721360"/>
            <a:chOff x="3709730" y="4448870"/>
            <a:chExt cx="541020" cy="721360"/>
          </a:xfrm>
        </p:grpSpPr>
        <p:pic>
          <p:nvPicPr>
            <p:cNvPr id="2097161" name="object 792"/>
            <p:cNvPicPr>
              <a:picLocks/>
            </p:cNvPicPr>
            <p:nvPr/>
          </p:nvPicPr>
          <p:blipFill>
            <a:blip xmlns:r="http://schemas.openxmlformats.org/officeDocument/2006/relationships" r:embed="rId9" cstate="print"/>
            <a:stretch>
              <a:fillRect/>
            </a:stretch>
          </p:blipFill>
          <p:spPr>
            <a:xfrm>
              <a:off x="3990339" y="4455159"/>
              <a:ext cx="255270" cy="313689"/>
            </a:xfrm>
            <a:prstGeom prst="rect"/>
          </p:spPr>
        </p:pic>
        <p:sp>
          <p:nvSpPr>
            <p:cNvPr id="1049497" name="object 793"/>
            <p:cNvSpPr/>
            <p:nvPr/>
          </p:nvSpPr>
          <p:spPr>
            <a:xfrm>
              <a:off x="3983989" y="4527549"/>
              <a:ext cx="6350" cy="275590"/>
            </a:xfrm>
            <a:custGeom>
              <a:avLst/>
              <a:ahLst/>
              <a:rect l="l" t="t" r="r" b="b"/>
              <a:pathLst>
                <a:path w="6350" h="275589">
                  <a:moveTo>
                    <a:pt x="6350" y="0"/>
                  </a:moveTo>
                  <a:lnTo>
                    <a:pt x="5080" y="0"/>
                  </a:lnTo>
                  <a:lnTo>
                    <a:pt x="5080" y="2539"/>
                  </a:lnTo>
                  <a:lnTo>
                    <a:pt x="6350" y="2539"/>
                  </a:lnTo>
                  <a:lnTo>
                    <a:pt x="6350" y="0"/>
                  </a:lnTo>
                  <a:close/>
                </a:path>
                <a:path w="6350" h="275589">
                  <a:moveTo>
                    <a:pt x="6350" y="2540"/>
                  </a:moveTo>
                  <a:lnTo>
                    <a:pt x="3810" y="2540"/>
                  </a:lnTo>
                  <a:lnTo>
                    <a:pt x="3810" y="3810"/>
                  </a:lnTo>
                  <a:lnTo>
                    <a:pt x="2539" y="3810"/>
                  </a:lnTo>
                  <a:lnTo>
                    <a:pt x="2539" y="5080"/>
                  </a:lnTo>
                  <a:lnTo>
                    <a:pt x="1270" y="5080"/>
                  </a:lnTo>
                  <a:lnTo>
                    <a:pt x="1270" y="7619"/>
                  </a:lnTo>
                  <a:lnTo>
                    <a:pt x="0" y="7619"/>
                  </a:lnTo>
                  <a:lnTo>
                    <a:pt x="0" y="8889"/>
                  </a:lnTo>
                  <a:lnTo>
                    <a:pt x="6350" y="8889"/>
                  </a:lnTo>
                  <a:lnTo>
                    <a:pt x="6350" y="2540"/>
                  </a:lnTo>
                  <a:close/>
                </a:path>
                <a:path w="6350" h="275589">
                  <a:moveTo>
                    <a:pt x="6350" y="8890"/>
                  </a:moveTo>
                  <a:lnTo>
                    <a:pt x="0" y="8890"/>
                  </a:lnTo>
                  <a:lnTo>
                    <a:pt x="0" y="15239"/>
                  </a:lnTo>
                  <a:lnTo>
                    <a:pt x="6350" y="15239"/>
                  </a:lnTo>
                  <a:lnTo>
                    <a:pt x="6350" y="8890"/>
                  </a:lnTo>
                  <a:close/>
                </a:path>
                <a:path w="6350" h="275589">
                  <a:moveTo>
                    <a:pt x="6350" y="15240"/>
                  </a:moveTo>
                  <a:lnTo>
                    <a:pt x="0" y="15240"/>
                  </a:lnTo>
                  <a:lnTo>
                    <a:pt x="0" y="20319"/>
                  </a:lnTo>
                  <a:lnTo>
                    <a:pt x="6350" y="20319"/>
                  </a:lnTo>
                  <a:lnTo>
                    <a:pt x="6350" y="15240"/>
                  </a:lnTo>
                  <a:close/>
                </a:path>
                <a:path w="6350" h="275589">
                  <a:moveTo>
                    <a:pt x="6350" y="20320"/>
                  </a:moveTo>
                  <a:lnTo>
                    <a:pt x="0" y="20320"/>
                  </a:lnTo>
                  <a:lnTo>
                    <a:pt x="0" y="27939"/>
                  </a:lnTo>
                  <a:lnTo>
                    <a:pt x="6350" y="27939"/>
                  </a:lnTo>
                  <a:lnTo>
                    <a:pt x="6350" y="20320"/>
                  </a:lnTo>
                  <a:close/>
                </a:path>
                <a:path w="6350" h="275589">
                  <a:moveTo>
                    <a:pt x="6350" y="27940"/>
                  </a:moveTo>
                  <a:lnTo>
                    <a:pt x="0" y="27940"/>
                  </a:lnTo>
                  <a:lnTo>
                    <a:pt x="0" y="33019"/>
                  </a:lnTo>
                  <a:lnTo>
                    <a:pt x="6350" y="33019"/>
                  </a:lnTo>
                  <a:lnTo>
                    <a:pt x="6350" y="27940"/>
                  </a:lnTo>
                  <a:close/>
                </a:path>
                <a:path w="6350" h="275589">
                  <a:moveTo>
                    <a:pt x="6350" y="33020"/>
                  </a:moveTo>
                  <a:lnTo>
                    <a:pt x="0" y="33020"/>
                  </a:lnTo>
                  <a:lnTo>
                    <a:pt x="0" y="46989"/>
                  </a:lnTo>
                  <a:lnTo>
                    <a:pt x="6350" y="46989"/>
                  </a:lnTo>
                  <a:lnTo>
                    <a:pt x="6350" y="33020"/>
                  </a:lnTo>
                  <a:close/>
                </a:path>
                <a:path w="6350" h="275589">
                  <a:moveTo>
                    <a:pt x="6350" y="46990"/>
                  </a:moveTo>
                  <a:lnTo>
                    <a:pt x="0" y="46990"/>
                  </a:lnTo>
                  <a:lnTo>
                    <a:pt x="0" y="53339"/>
                  </a:lnTo>
                  <a:lnTo>
                    <a:pt x="6350" y="53339"/>
                  </a:lnTo>
                  <a:lnTo>
                    <a:pt x="6350" y="46990"/>
                  </a:lnTo>
                  <a:close/>
                </a:path>
                <a:path w="6350" h="275589">
                  <a:moveTo>
                    <a:pt x="6350" y="53340"/>
                  </a:moveTo>
                  <a:lnTo>
                    <a:pt x="0" y="53340"/>
                  </a:lnTo>
                  <a:lnTo>
                    <a:pt x="0" y="59689"/>
                  </a:lnTo>
                  <a:lnTo>
                    <a:pt x="6350" y="59689"/>
                  </a:lnTo>
                  <a:lnTo>
                    <a:pt x="6350" y="53340"/>
                  </a:lnTo>
                  <a:close/>
                </a:path>
                <a:path w="6350" h="275589">
                  <a:moveTo>
                    <a:pt x="6350" y="59690"/>
                  </a:moveTo>
                  <a:lnTo>
                    <a:pt x="0" y="59690"/>
                  </a:lnTo>
                  <a:lnTo>
                    <a:pt x="0" y="66039"/>
                  </a:lnTo>
                  <a:lnTo>
                    <a:pt x="6350" y="66039"/>
                  </a:lnTo>
                  <a:lnTo>
                    <a:pt x="6350" y="59690"/>
                  </a:lnTo>
                  <a:close/>
                </a:path>
                <a:path w="6350" h="275589">
                  <a:moveTo>
                    <a:pt x="6350" y="66040"/>
                  </a:moveTo>
                  <a:lnTo>
                    <a:pt x="0" y="66040"/>
                  </a:lnTo>
                  <a:lnTo>
                    <a:pt x="0" y="83819"/>
                  </a:lnTo>
                  <a:lnTo>
                    <a:pt x="6350" y="83819"/>
                  </a:lnTo>
                  <a:lnTo>
                    <a:pt x="6350" y="66040"/>
                  </a:lnTo>
                  <a:close/>
                </a:path>
                <a:path w="6350" h="275589">
                  <a:moveTo>
                    <a:pt x="6350" y="83820"/>
                  </a:moveTo>
                  <a:lnTo>
                    <a:pt x="0" y="83820"/>
                  </a:lnTo>
                  <a:lnTo>
                    <a:pt x="0" y="90169"/>
                  </a:lnTo>
                  <a:lnTo>
                    <a:pt x="6350" y="90169"/>
                  </a:lnTo>
                  <a:lnTo>
                    <a:pt x="6350" y="83820"/>
                  </a:lnTo>
                  <a:close/>
                </a:path>
                <a:path w="6350" h="275589">
                  <a:moveTo>
                    <a:pt x="6350" y="90170"/>
                  </a:moveTo>
                  <a:lnTo>
                    <a:pt x="0" y="90170"/>
                  </a:lnTo>
                  <a:lnTo>
                    <a:pt x="0" y="116839"/>
                  </a:lnTo>
                  <a:lnTo>
                    <a:pt x="6350" y="116839"/>
                  </a:lnTo>
                  <a:lnTo>
                    <a:pt x="6350" y="90170"/>
                  </a:lnTo>
                  <a:close/>
                </a:path>
                <a:path w="6350" h="275589">
                  <a:moveTo>
                    <a:pt x="6350" y="116840"/>
                  </a:moveTo>
                  <a:lnTo>
                    <a:pt x="0" y="116840"/>
                  </a:lnTo>
                  <a:lnTo>
                    <a:pt x="0" y="123189"/>
                  </a:lnTo>
                  <a:lnTo>
                    <a:pt x="6350" y="123189"/>
                  </a:lnTo>
                  <a:lnTo>
                    <a:pt x="6350" y="116840"/>
                  </a:lnTo>
                  <a:close/>
                </a:path>
                <a:path w="6350" h="275589">
                  <a:moveTo>
                    <a:pt x="6350" y="123190"/>
                  </a:moveTo>
                  <a:lnTo>
                    <a:pt x="0" y="123190"/>
                  </a:lnTo>
                  <a:lnTo>
                    <a:pt x="0" y="135889"/>
                  </a:lnTo>
                  <a:lnTo>
                    <a:pt x="6350" y="135889"/>
                  </a:lnTo>
                  <a:lnTo>
                    <a:pt x="6350" y="123190"/>
                  </a:lnTo>
                  <a:close/>
                </a:path>
                <a:path w="6350" h="275589">
                  <a:moveTo>
                    <a:pt x="6350" y="135890"/>
                  </a:moveTo>
                  <a:lnTo>
                    <a:pt x="0" y="135890"/>
                  </a:lnTo>
                  <a:lnTo>
                    <a:pt x="0" y="142239"/>
                  </a:lnTo>
                  <a:lnTo>
                    <a:pt x="6350" y="142239"/>
                  </a:lnTo>
                  <a:lnTo>
                    <a:pt x="6350" y="135890"/>
                  </a:lnTo>
                  <a:close/>
                </a:path>
                <a:path w="6350" h="275589">
                  <a:moveTo>
                    <a:pt x="6350" y="142240"/>
                  </a:moveTo>
                  <a:lnTo>
                    <a:pt x="0" y="142240"/>
                  </a:lnTo>
                  <a:lnTo>
                    <a:pt x="0" y="148589"/>
                  </a:lnTo>
                  <a:lnTo>
                    <a:pt x="6350" y="148589"/>
                  </a:lnTo>
                  <a:lnTo>
                    <a:pt x="6350" y="142240"/>
                  </a:lnTo>
                  <a:close/>
                </a:path>
                <a:path w="6350" h="275589">
                  <a:moveTo>
                    <a:pt x="6350" y="148590"/>
                  </a:moveTo>
                  <a:lnTo>
                    <a:pt x="0" y="148590"/>
                  </a:lnTo>
                  <a:lnTo>
                    <a:pt x="0" y="154939"/>
                  </a:lnTo>
                  <a:lnTo>
                    <a:pt x="6350" y="154939"/>
                  </a:lnTo>
                  <a:lnTo>
                    <a:pt x="6350" y="148590"/>
                  </a:lnTo>
                  <a:close/>
                </a:path>
                <a:path w="6350" h="275589">
                  <a:moveTo>
                    <a:pt x="6350" y="154940"/>
                  </a:moveTo>
                  <a:lnTo>
                    <a:pt x="0" y="154940"/>
                  </a:lnTo>
                  <a:lnTo>
                    <a:pt x="0" y="160019"/>
                  </a:lnTo>
                  <a:lnTo>
                    <a:pt x="6350" y="160019"/>
                  </a:lnTo>
                  <a:lnTo>
                    <a:pt x="6350" y="154940"/>
                  </a:lnTo>
                  <a:close/>
                </a:path>
                <a:path w="6350" h="275589">
                  <a:moveTo>
                    <a:pt x="6350" y="160020"/>
                  </a:moveTo>
                  <a:lnTo>
                    <a:pt x="0" y="160020"/>
                  </a:lnTo>
                  <a:lnTo>
                    <a:pt x="0" y="167639"/>
                  </a:lnTo>
                  <a:lnTo>
                    <a:pt x="6350" y="167639"/>
                  </a:lnTo>
                  <a:lnTo>
                    <a:pt x="6350" y="160020"/>
                  </a:lnTo>
                  <a:close/>
                </a:path>
                <a:path w="6350" h="275589">
                  <a:moveTo>
                    <a:pt x="6350" y="167640"/>
                  </a:moveTo>
                  <a:lnTo>
                    <a:pt x="0" y="167640"/>
                  </a:lnTo>
                  <a:lnTo>
                    <a:pt x="0" y="173989"/>
                  </a:lnTo>
                  <a:lnTo>
                    <a:pt x="6350" y="173989"/>
                  </a:lnTo>
                  <a:lnTo>
                    <a:pt x="6350" y="167640"/>
                  </a:lnTo>
                  <a:close/>
                </a:path>
                <a:path w="6350" h="275589">
                  <a:moveTo>
                    <a:pt x="6350" y="173990"/>
                  </a:moveTo>
                  <a:lnTo>
                    <a:pt x="0" y="173990"/>
                  </a:lnTo>
                  <a:lnTo>
                    <a:pt x="0" y="180339"/>
                  </a:lnTo>
                  <a:lnTo>
                    <a:pt x="6350" y="180339"/>
                  </a:lnTo>
                  <a:lnTo>
                    <a:pt x="6350" y="173990"/>
                  </a:lnTo>
                  <a:close/>
                </a:path>
                <a:path w="6350" h="275589">
                  <a:moveTo>
                    <a:pt x="6350" y="180340"/>
                  </a:moveTo>
                  <a:lnTo>
                    <a:pt x="0" y="180340"/>
                  </a:lnTo>
                  <a:lnTo>
                    <a:pt x="0" y="185419"/>
                  </a:lnTo>
                  <a:lnTo>
                    <a:pt x="6350" y="185419"/>
                  </a:lnTo>
                  <a:lnTo>
                    <a:pt x="6350" y="180340"/>
                  </a:lnTo>
                  <a:close/>
                </a:path>
                <a:path w="6350" h="275589">
                  <a:moveTo>
                    <a:pt x="6350" y="185420"/>
                  </a:moveTo>
                  <a:lnTo>
                    <a:pt x="0" y="185420"/>
                  </a:lnTo>
                  <a:lnTo>
                    <a:pt x="0" y="193039"/>
                  </a:lnTo>
                  <a:lnTo>
                    <a:pt x="6350" y="193039"/>
                  </a:lnTo>
                  <a:lnTo>
                    <a:pt x="6350" y="185420"/>
                  </a:lnTo>
                  <a:close/>
                </a:path>
                <a:path w="6350" h="275589">
                  <a:moveTo>
                    <a:pt x="6350" y="193040"/>
                  </a:moveTo>
                  <a:lnTo>
                    <a:pt x="0" y="193040"/>
                  </a:lnTo>
                  <a:lnTo>
                    <a:pt x="0" y="198119"/>
                  </a:lnTo>
                  <a:lnTo>
                    <a:pt x="6350" y="198119"/>
                  </a:lnTo>
                  <a:lnTo>
                    <a:pt x="6350" y="193040"/>
                  </a:lnTo>
                  <a:close/>
                </a:path>
                <a:path w="6350" h="275589">
                  <a:moveTo>
                    <a:pt x="6350" y="198120"/>
                  </a:moveTo>
                  <a:lnTo>
                    <a:pt x="0" y="198120"/>
                  </a:lnTo>
                  <a:lnTo>
                    <a:pt x="0" y="205739"/>
                  </a:lnTo>
                  <a:lnTo>
                    <a:pt x="6350" y="205739"/>
                  </a:lnTo>
                  <a:lnTo>
                    <a:pt x="6350" y="198120"/>
                  </a:lnTo>
                  <a:close/>
                </a:path>
                <a:path w="6350" h="275589">
                  <a:moveTo>
                    <a:pt x="6350" y="205740"/>
                  </a:moveTo>
                  <a:lnTo>
                    <a:pt x="0" y="205740"/>
                  </a:lnTo>
                  <a:lnTo>
                    <a:pt x="0" y="275589"/>
                  </a:lnTo>
                  <a:lnTo>
                    <a:pt x="1270" y="275589"/>
                  </a:lnTo>
                  <a:lnTo>
                    <a:pt x="1270" y="267969"/>
                  </a:lnTo>
                  <a:lnTo>
                    <a:pt x="2540" y="267969"/>
                  </a:lnTo>
                  <a:lnTo>
                    <a:pt x="2540" y="261619"/>
                  </a:lnTo>
                  <a:lnTo>
                    <a:pt x="3810" y="261619"/>
                  </a:lnTo>
                  <a:lnTo>
                    <a:pt x="3810" y="255269"/>
                  </a:lnTo>
                  <a:lnTo>
                    <a:pt x="5080" y="255269"/>
                  </a:lnTo>
                  <a:lnTo>
                    <a:pt x="5080" y="247650"/>
                  </a:lnTo>
                  <a:lnTo>
                    <a:pt x="6350" y="247650"/>
                  </a:lnTo>
                  <a:lnTo>
                    <a:pt x="6350" y="205740"/>
                  </a:lnTo>
                  <a:close/>
                </a:path>
              </a:pathLst>
            </a:custGeom>
            <a:solidFill>
              <a:srgbClr val="4D00F4"/>
            </a:solidFill>
          </p:spPr>
          <p:txBody>
            <a:bodyPr bIns="0" lIns="0" rIns="0" rtlCol="0" tIns="0" wrap="square"/>
            <a:p/>
          </p:txBody>
        </p:sp>
        <p:sp>
          <p:nvSpPr>
            <p:cNvPr id="1049498" name="object 794"/>
            <p:cNvSpPr/>
            <p:nvPr/>
          </p:nvSpPr>
          <p:spPr>
            <a:xfrm>
              <a:off x="3976369" y="4536439"/>
              <a:ext cx="7620" cy="337820"/>
            </a:xfrm>
            <a:custGeom>
              <a:avLst/>
              <a:ahLst/>
              <a:rect l="l" t="t" r="r" b="b"/>
              <a:pathLst>
                <a:path w="7620" h="337820">
                  <a:moveTo>
                    <a:pt x="7619" y="0"/>
                  </a:moveTo>
                  <a:lnTo>
                    <a:pt x="6350" y="0"/>
                  </a:lnTo>
                  <a:lnTo>
                    <a:pt x="6350" y="2539"/>
                  </a:lnTo>
                  <a:lnTo>
                    <a:pt x="5079" y="2539"/>
                  </a:lnTo>
                  <a:lnTo>
                    <a:pt x="5079" y="3809"/>
                  </a:lnTo>
                  <a:lnTo>
                    <a:pt x="3809" y="3809"/>
                  </a:lnTo>
                  <a:lnTo>
                    <a:pt x="3809" y="6349"/>
                  </a:lnTo>
                  <a:lnTo>
                    <a:pt x="7619" y="6349"/>
                  </a:lnTo>
                  <a:lnTo>
                    <a:pt x="7619" y="0"/>
                  </a:lnTo>
                  <a:close/>
                </a:path>
                <a:path w="7620" h="337820">
                  <a:moveTo>
                    <a:pt x="7619" y="6349"/>
                  </a:moveTo>
                  <a:lnTo>
                    <a:pt x="2539" y="6349"/>
                  </a:lnTo>
                  <a:lnTo>
                    <a:pt x="2539" y="7619"/>
                  </a:lnTo>
                  <a:lnTo>
                    <a:pt x="1269" y="7619"/>
                  </a:lnTo>
                  <a:lnTo>
                    <a:pt x="1269" y="10159"/>
                  </a:lnTo>
                  <a:lnTo>
                    <a:pt x="0" y="10159"/>
                  </a:lnTo>
                  <a:lnTo>
                    <a:pt x="0" y="11429"/>
                  </a:lnTo>
                  <a:lnTo>
                    <a:pt x="7619" y="11429"/>
                  </a:lnTo>
                  <a:lnTo>
                    <a:pt x="7619" y="6349"/>
                  </a:lnTo>
                  <a:close/>
                </a:path>
                <a:path w="7620" h="337820">
                  <a:moveTo>
                    <a:pt x="7619" y="11429"/>
                  </a:moveTo>
                  <a:lnTo>
                    <a:pt x="0" y="11429"/>
                  </a:lnTo>
                  <a:lnTo>
                    <a:pt x="0" y="19049"/>
                  </a:lnTo>
                  <a:lnTo>
                    <a:pt x="7619" y="19049"/>
                  </a:lnTo>
                  <a:lnTo>
                    <a:pt x="7619" y="11429"/>
                  </a:lnTo>
                  <a:close/>
                </a:path>
                <a:path w="7620" h="337820">
                  <a:moveTo>
                    <a:pt x="7619" y="19049"/>
                  </a:moveTo>
                  <a:lnTo>
                    <a:pt x="0" y="19049"/>
                  </a:lnTo>
                  <a:lnTo>
                    <a:pt x="0" y="24129"/>
                  </a:lnTo>
                  <a:lnTo>
                    <a:pt x="7619" y="24129"/>
                  </a:lnTo>
                  <a:lnTo>
                    <a:pt x="7619" y="19049"/>
                  </a:lnTo>
                  <a:close/>
                </a:path>
                <a:path w="7620" h="337820">
                  <a:moveTo>
                    <a:pt x="7619" y="24129"/>
                  </a:moveTo>
                  <a:lnTo>
                    <a:pt x="0" y="24129"/>
                  </a:lnTo>
                  <a:lnTo>
                    <a:pt x="0" y="38099"/>
                  </a:lnTo>
                  <a:lnTo>
                    <a:pt x="7619" y="38099"/>
                  </a:lnTo>
                  <a:lnTo>
                    <a:pt x="7619" y="24129"/>
                  </a:lnTo>
                  <a:close/>
                </a:path>
                <a:path w="7620" h="337820">
                  <a:moveTo>
                    <a:pt x="7619" y="38099"/>
                  </a:moveTo>
                  <a:lnTo>
                    <a:pt x="0" y="38099"/>
                  </a:lnTo>
                  <a:lnTo>
                    <a:pt x="0" y="44449"/>
                  </a:lnTo>
                  <a:lnTo>
                    <a:pt x="7619" y="44449"/>
                  </a:lnTo>
                  <a:lnTo>
                    <a:pt x="7619" y="38099"/>
                  </a:lnTo>
                  <a:close/>
                </a:path>
                <a:path w="7620" h="337820">
                  <a:moveTo>
                    <a:pt x="7619" y="44449"/>
                  </a:moveTo>
                  <a:lnTo>
                    <a:pt x="0" y="44449"/>
                  </a:lnTo>
                  <a:lnTo>
                    <a:pt x="0" y="50799"/>
                  </a:lnTo>
                  <a:lnTo>
                    <a:pt x="7619" y="50799"/>
                  </a:lnTo>
                  <a:lnTo>
                    <a:pt x="7619" y="44449"/>
                  </a:lnTo>
                  <a:close/>
                </a:path>
                <a:path w="7620" h="337820">
                  <a:moveTo>
                    <a:pt x="7619" y="50799"/>
                  </a:moveTo>
                  <a:lnTo>
                    <a:pt x="0" y="50799"/>
                  </a:lnTo>
                  <a:lnTo>
                    <a:pt x="0" y="57149"/>
                  </a:lnTo>
                  <a:lnTo>
                    <a:pt x="7619" y="57149"/>
                  </a:lnTo>
                  <a:lnTo>
                    <a:pt x="7619" y="50799"/>
                  </a:lnTo>
                  <a:close/>
                </a:path>
                <a:path w="7620" h="337820">
                  <a:moveTo>
                    <a:pt x="7619" y="57149"/>
                  </a:moveTo>
                  <a:lnTo>
                    <a:pt x="0" y="57149"/>
                  </a:lnTo>
                  <a:lnTo>
                    <a:pt x="0" y="74929"/>
                  </a:lnTo>
                  <a:lnTo>
                    <a:pt x="7619" y="74929"/>
                  </a:lnTo>
                  <a:lnTo>
                    <a:pt x="7619" y="57149"/>
                  </a:lnTo>
                  <a:close/>
                </a:path>
                <a:path w="7620" h="337820">
                  <a:moveTo>
                    <a:pt x="7619" y="74929"/>
                  </a:moveTo>
                  <a:lnTo>
                    <a:pt x="0" y="74929"/>
                  </a:lnTo>
                  <a:lnTo>
                    <a:pt x="0" y="81279"/>
                  </a:lnTo>
                  <a:lnTo>
                    <a:pt x="7619" y="81279"/>
                  </a:lnTo>
                  <a:lnTo>
                    <a:pt x="7619" y="74929"/>
                  </a:lnTo>
                  <a:close/>
                </a:path>
                <a:path w="7620" h="337820">
                  <a:moveTo>
                    <a:pt x="7619" y="81279"/>
                  </a:moveTo>
                  <a:lnTo>
                    <a:pt x="0" y="81279"/>
                  </a:lnTo>
                  <a:lnTo>
                    <a:pt x="0" y="107949"/>
                  </a:lnTo>
                  <a:lnTo>
                    <a:pt x="7619" y="107949"/>
                  </a:lnTo>
                  <a:lnTo>
                    <a:pt x="7619" y="81279"/>
                  </a:lnTo>
                  <a:close/>
                </a:path>
                <a:path w="7620" h="337820">
                  <a:moveTo>
                    <a:pt x="7619" y="107949"/>
                  </a:moveTo>
                  <a:lnTo>
                    <a:pt x="0" y="107949"/>
                  </a:lnTo>
                  <a:lnTo>
                    <a:pt x="0" y="114299"/>
                  </a:lnTo>
                  <a:lnTo>
                    <a:pt x="7619" y="114299"/>
                  </a:lnTo>
                  <a:lnTo>
                    <a:pt x="7619" y="107949"/>
                  </a:lnTo>
                  <a:close/>
                </a:path>
                <a:path w="7620" h="337820">
                  <a:moveTo>
                    <a:pt x="7619" y="114299"/>
                  </a:moveTo>
                  <a:lnTo>
                    <a:pt x="0" y="114299"/>
                  </a:lnTo>
                  <a:lnTo>
                    <a:pt x="0" y="126999"/>
                  </a:lnTo>
                  <a:lnTo>
                    <a:pt x="7619" y="126999"/>
                  </a:lnTo>
                  <a:lnTo>
                    <a:pt x="7619" y="114299"/>
                  </a:lnTo>
                  <a:close/>
                </a:path>
                <a:path w="7620" h="337820">
                  <a:moveTo>
                    <a:pt x="7619" y="126999"/>
                  </a:moveTo>
                  <a:lnTo>
                    <a:pt x="0" y="126999"/>
                  </a:lnTo>
                  <a:lnTo>
                    <a:pt x="0" y="133349"/>
                  </a:lnTo>
                  <a:lnTo>
                    <a:pt x="7619" y="133349"/>
                  </a:lnTo>
                  <a:lnTo>
                    <a:pt x="7619" y="126999"/>
                  </a:lnTo>
                  <a:close/>
                </a:path>
                <a:path w="7620" h="337820">
                  <a:moveTo>
                    <a:pt x="7619" y="133349"/>
                  </a:moveTo>
                  <a:lnTo>
                    <a:pt x="0" y="133349"/>
                  </a:lnTo>
                  <a:lnTo>
                    <a:pt x="0" y="139699"/>
                  </a:lnTo>
                  <a:lnTo>
                    <a:pt x="7619" y="139699"/>
                  </a:lnTo>
                  <a:lnTo>
                    <a:pt x="7619" y="133349"/>
                  </a:lnTo>
                  <a:close/>
                </a:path>
                <a:path w="7620" h="337820">
                  <a:moveTo>
                    <a:pt x="7619" y="139699"/>
                  </a:moveTo>
                  <a:lnTo>
                    <a:pt x="0" y="139699"/>
                  </a:lnTo>
                  <a:lnTo>
                    <a:pt x="0" y="146049"/>
                  </a:lnTo>
                  <a:lnTo>
                    <a:pt x="7619" y="146049"/>
                  </a:lnTo>
                  <a:lnTo>
                    <a:pt x="7619" y="139699"/>
                  </a:lnTo>
                  <a:close/>
                </a:path>
                <a:path w="7620" h="337820">
                  <a:moveTo>
                    <a:pt x="7619" y="146049"/>
                  </a:moveTo>
                  <a:lnTo>
                    <a:pt x="0" y="146049"/>
                  </a:lnTo>
                  <a:lnTo>
                    <a:pt x="0" y="151129"/>
                  </a:lnTo>
                  <a:lnTo>
                    <a:pt x="7619" y="151129"/>
                  </a:lnTo>
                  <a:lnTo>
                    <a:pt x="7619" y="146049"/>
                  </a:lnTo>
                  <a:close/>
                </a:path>
                <a:path w="7620" h="337820">
                  <a:moveTo>
                    <a:pt x="7619" y="151129"/>
                  </a:moveTo>
                  <a:lnTo>
                    <a:pt x="0" y="151129"/>
                  </a:lnTo>
                  <a:lnTo>
                    <a:pt x="0" y="158749"/>
                  </a:lnTo>
                  <a:lnTo>
                    <a:pt x="7619" y="158749"/>
                  </a:lnTo>
                  <a:lnTo>
                    <a:pt x="7619" y="151129"/>
                  </a:lnTo>
                  <a:close/>
                </a:path>
                <a:path w="7620" h="337820">
                  <a:moveTo>
                    <a:pt x="7619" y="158749"/>
                  </a:moveTo>
                  <a:lnTo>
                    <a:pt x="0" y="158749"/>
                  </a:lnTo>
                  <a:lnTo>
                    <a:pt x="0" y="165099"/>
                  </a:lnTo>
                  <a:lnTo>
                    <a:pt x="7619" y="165099"/>
                  </a:lnTo>
                  <a:lnTo>
                    <a:pt x="7619" y="158749"/>
                  </a:lnTo>
                  <a:close/>
                </a:path>
                <a:path w="7620" h="337820">
                  <a:moveTo>
                    <a:pt x="7619" y="165099"/>
                  </a:moveTo>
                  <a:lnTo>
                    <a:pt x="0" y="165099"/>
                  </a:lnTo>
                  <a:lnTo>
                    <a:pt x="0" y="171449"/>
                  </a:lnTo>
                  <a:lnTo>
                    <a:pt x="7619" y="171449"/>
                  </a:lnTo>
                  <a:lnTo>
                    <a:pt x="7619" y="165099"/>
                  </a:lnTo>
                  <a:close/>
                </a:path>
                <a:path w="7620" h="337820">
                  <a:moveTo>
                    <a:pt x="7619" y="171449"/>
                  </a:moveTo>
                  <a:lnTo>
                    <a:pt x="0" y="171449"/>
                  </a:lnTo>
                  <a:lnTo>
                    <a:pt x="0" y="176529"/>
                  </a:lnTo>
                  <a:lnTo>
                    <a:pt x="7619" y="176529"/>
                  </a:lnTo>
                  <a:lnTo>
                    <a:pt x="7619" y="171449"/>
                  </a:lnTo>
                  <a:close/>
                </a:path>
                <a:path w="7620" h="337820">
                  <a:moveTo>
                    <a:pt x="7619" y="176529"/>
                  </a:moveTo>
                  <a:lnTo>
                    <a:pt x="0" y="176529"/>
                  </a:lnTo>
                  <a:lnTo>
                    <a:pt x="0" y="184149"/>
                  </a:lnTo>
                  <a:lnTo>
                    <a:pt x="7619" y="184149"/>
                  </a:lnTo>
                  <a:lnTo>
                    <a:pt x="7619" y="176529"/>
                  </a:lnTo>
                  <a:close/>
                </a:path>
                <a:path w="7620" h="337820">
                  <a:moveTo>
                    <a:pt x="7619" y="184149"/>
                  </a:moveTo>
                  <a:lnTo>
                    <a:pt x="0" y="184149"/>
                  </a:lnTo>
                  <a:lnTo>
                    <a:pt x="0" y="189229"/>
                  </a:lnTo>
                  <a:lnTo>
                    <a:pt x="7619" y="189229"/>
                  </a:lnTo>
                  <a:lnTo>
                    <a:pt x="7619" y="184149"/>
                  </a:lnTo>
                  <a:close/>
                </a:path>
                <a:path w="7620" h="337820">
                  <a:moveTo>
                    <a:pt x="7619" y="189229"/>
                  </a:moveTo>
                  <a:lnTo>
                    <a:pt x="0" y="189229"/>
                  </a:lnTo>
                  <a:lnTo>
                    <a:pt x="0" y="196849"/>
                  </a:lnTo>
                  <a:lnTo>
                    <a:pt x="7619" y="196849"/>
                  </a:lnTo>
                  <a:lnTo>
                    <a:pt x="7619" y="189229"/>
                  </a:lnTo>
                  <a:close/>
                </a:path>
                <a:path w="7620" h="337820">
                  <a:moveTo>
                    <a:pt x="7619" y="196849"/>
                  </a:moveTo>
                  <a:lnTo>
                    <a:pt x="0" y="196849"/>
                  </a:lnTo>
                  <a:lnTo>
                    <a:pt x="0" y="266699"/>
                  </a:lnTo>
                  <a:lnTo>
                    <a:pt x="7619" y="266699"/>
                  </a:lnTo>
                  <a:lnTo>
                    <a:pt x="7619" y="196849"/>
                  </a:lnTo>
                  <a:close/>
                </a:path>
                <a:path w="7620" h="337820">
                  <a:moveTo>
                    <a:pt x="7619" y="266699"/>
                  </a:moveTo>
                  <a:lnTo>
                    <a:pt x="0" y="266699"/>
                  </a:lnTo>
                  <a:lnTo>
                    <a:pt x="0" y="337819"/>
                  </a:lnTo>
                  <a:lnTo>
                    <a:pt x="1270" y="337819"/>
                  </a:lnTo>
                  <a:lnTo>
                    <a:pt x="1270" y="313689"/>
                  </a:lnTo>
                  <a:lnTo>
                    <a:pt x="2539" y="313689"/>
                  </a:lnTo>
                  <a:lnTo>
                    <a:pt x="2539" y="302259"/>
                  </a:lnTo>
                  <a:lnTo>
                    <a:pt x="3810" y="302259"/>
                  </a:lnTo>
                  <a:lnTo>
                    <a:pt x="3810" y="292099"/>
                  </a:lnTo>
                  <a:lnTo>
                    <a:pt x="5079" y="292099"/>
                  </a:lnTo>
                  <a:lnTo>
                    <a:pt x="5079" y="281939"/>
                  </a:lnTo>
                  <a:lnTo>
                    <a:pt x="6350" y="281939"/>
                  </a:lnTo>
                  <a:lnTo>
                    <a:pt x="6350" y="274319"/>
                  </a:lnTo>
                  <a:lnTo>
                    <a:pt x="7619" y="274319"/>
                  </a:lnTo>
                  <a:lnTo>
                    <a:pt x="7619" y="266699"/>
                  </a:lnTo>
                  <a:close/>
                </a:path>
              </a:pathLst>
            </a:custGeom>
            <a:solidFill>
              <a:srgbClr val="4B00F4"/>
            </a:solidFill>
          </p:spPr>
          <p:txBody>
            <a:bodyPr bIns="0" lIns="0" rIns="0" rtlCol="0" tIns="0" wrap="square"/>
            <a:p/>
          </p:txBody>
        </p:sp>
        <p:sp>
          <p:nvSpPr>
            <p:cNvPr id="1049499" name="object 795"/>
            <p:cNvSpPr/>
            <p:nvPr/>
          </p:nvSpPr>
          <p:spPr>
            <a:xfrm>
              <a:off x="3968749" y="4547869"/>
              <a:ext cx="7620" cy="617220"/>
            </a:xfrm>
            <a:custGeom>
              <a:avLst/>
              <a:ahLst/>
              <a:rect l="l" t="t" r="r" b="b"/>
              <a:pathLst>
                <a:path w="7620" h="617220">
                  <a:moveTo>
                    <a:pt x="7620" y="0"/>
                  </a:moveTo>
                  <a:lnTo>
                    <a:pt x="6350" y="0"/>
                  </a:lnTo>
                  <a:lnTo>
                    <a:pt x="6350" y="2539"/>
                  </a:lnTo>
                  <a:lnTo>
                    <a:pt x="5079" y="2539"/>
                  </a:lnTo>
                  <a:lnTo>
                    <a:pt x="5079" y="5079"/>
                  </a:lnTo>
                  <a:lnTo>
                    <a:pt x="3810" y="5079"/>
                  </a:lnTo>
                  <a:lnTo>
                    <a:pt x="3810" y="7619"/>
                  </a:lnTo>
                  <a:lnTo>
                    <a:pt x="7620" y="7619"/>
                  </a:lnTo>
                  <a:lnTo>
                    <a:pt x="7620" y="0"/>
                  </a:lnTo>
                  <a:close/>
                </a:path>
                <a:path w="7620" h="617220">
                  <a:moveTo>
                    <a:pt x="7620" y="7619"/>
                  </a:moveTo>
                  <a:lnTo>
                    <a:pt x="2539" y="7619"/>
                  </a:lnTo>
                  <a:lnTo>
                    <a:pt x="2539" y="10159"/>
                  </a:lnTo>
                  <a:lnTo>
                    <a:pt x="1270" y="10159"/>
                  </a:lnTo>
                  <a:lnTo>
                    <a:pt x="1270" y="12699"/>
                  </a:lnTo>
                  <a:lnTo>
                    <a:pt x="7620" y="12699"/>
                  </a:lnTo>
                  <a:lnTo>
                    <a:pt x="7620" y="7619"/>
                  </a:lnTo>
                  <a:close/>
                </a:path>
                <a:path w="7620" h="617220">
                  <a:moveTo>
                    <a:pt x="7620" y="12700"/>
                  </a:moveTo>
                  <a:lnTo>
                    <a:pt x="0" y="12700"/>
                  </a:lnTo>
                  <a:lnTo>
                    <a:pt x="0" y="26669"/>
                  </a:lnTo>
                  <a:lnTo>
                    <a:pt x="7620" y="26669"/>
                  </a:lnTo>
                  <a:lnTo>
                    <a:pt x="7620" y="12700"/>
                  </a:lnTo>
                  <a:close/>
                </a:path>
                <a:path w="7620" h="617220">
                  <a:moveTo>
                    <a:pt x="7620" y="26669"/>
                  </a:moveTo>
                  <a:lnTo>
                    <a:pt x="0" y="26669"/>
                  </a:lnTo>
                  <a:lnTo>
                    <a:pt x="0" y="33019"/>
                  </a:lnTo>
                  <a:lnTo>
                    <a:pt x="7620" y="33019"/>
                  </a:lnTo>
                  <a:lnTo>
                    <a:pt x="7620" y="26669"/>
                  </a:lnTo>
                  <a:close/>
                </a:path>
                <a:path w="7620" h="617220">
                  <a:moveTo>
                    <a:pt x="7620" y="33019"/>
                  </a:moveTo>
                  <a:lnTo>
                    <a:pt x="0" y="33019"/>
                  </a:lnTo>
                  <a:lnTo>
                    <a:pt x="0" y="39369"/>
                  </a:lnTo>
                  <a:lnTo>
                    <a:pt x="7620" y="39369"/>
                  </a:lnTo>
                  <a:lnTo>
                    <a:pt x="7620" y="33019"/>
                  </a:lnTo>
                  <a:close/>
                </a:path>
                <a:path w="7620" h="617220">
                  <a:moveTo>
                    <a:pt x="7620" y="39369"/>
                  </a:moveTo>
                  <a:lnTo>
                    <a:pt x="0" y="39369"/>
                  </a:lnTo>
                  <a:lnTo>
                    <a:pt x="0" y="45719"/>
                  </a:lnTo>
                  <a:lnTo>
                    <a:pt x="7620" y="45719"/>
                  </a:lnTo>
                  <a:lnTo>
                    <a:pt x="7620" y="39369"/>
                  </a:lnTo>
                  <a:close/>
                </a:path>
                <a:path w="7620" h="617220">
                  <a:moveTo>
                    <a:pt x="7620" y="45719"/>
                  </a:moveTo>
                  <a:lnTo>
                    <a:pt x="0" y="45719"/>
                  </a:lnTo>
                  <a:lnTo>
                    <a:pt x="0" y="63499"/>
                  </a:lnTo>
                  <a:lnTo>
                    <a:pt x="7620" y="63499"/>
                  </a:lnTo>
                  <a:lnTo>
                    <a:pt x="7620" y="45719"/>
                  </a:lnTo>
                  <a:close/>
                </a:path>
                <a:path w="7620" h="617220">
                  <a:moveTo>
                    <a:pt x="7620" y="63500"/>
                  </a:moveTo>
                  <a:lnTo>
                    <a:pt x="0" y="63500"/>
                  </a:lnTo>
                  <a:lnTo>
                    <a:pt x="0" y="69849"/>
                  </a:lnTo>
                  <a:lnTo>
                    <a:pt x="7620" y="69849"/>
                  </a:lnTo>
                  <a:lnTo>
                    <a:pt x="7620" y="63500"/>
                  </a:lnTo>
                  <a:close/>
                </a:path>
                <a:path w="7620" h="617220">
                  <a:moveTo>
                    <a:pt x="7620" y="69850"/>
                  </a:moveTo>
                  <a:lnTo>
                    <a:pt x="0" y="69850"/>
                  </a:lnTo>
                  <a:lnTo>
                    <a:pt x="0" y="96519"/>
                  </a:lnTo>
                  <a:lnTo>
                    <a:pt x="7620" y="96519"/>
                  </a:lnTo>
                  <a:lnTo>
                    <a:pt x="7620" y="69850"/>
                  </a:lnTo>
                  <a:close/>
                </a:path>
                <a:path w="7620" h="617220">
                  <a:moveTo>
                    <a:pt x="7620" y="96519"/>
                  </a:moveTo>
                  <a:lnTo>
                    <a:pt x="0" y="96519"/>
                  </a:lnTo>
                  <a:lnTo>
                    <a:pt x="0" y="102869"/>
                  </a:lnTo>
                  <a:lnTo>
                    <a:pt x="7620" y="102869"/>
                  </a:lnTo>
                  <a:lnTo>
                    <a:pt x="7620" y="96519"/>
                  </a:lnTo>
                  <a:close/>
                </a:path>
                <a:path w="7620" h="617220">
                  <a:moveTo>
                    <a:pt x="7620" y="102869"/>
                  </a:moveTo>
                  <a:lnTo>
                    <a:pt x="0" y="102869"/>
                  </a:lnTo>
                  <a:lnTo>
                    <a:pt x="0" y="115569"/>
                  </a:lnTo>
                  <a:lnTo>
                    <a:pt x="7620" y="115569"/>
                  </a:lnTo>
                  <a:lnTo>
                    <a:pt x="7620" y="102869"/>
                  </a:lnTo>
                  <a:close/>
                </a:path>
                <a:path w="7620" h="617220">
                  <a:moveTo>
                    <a:pt x="7620" y="115569"/>
                  </a:moveTo>
                  <a:lnTo>
                    <a:pt x="0" y="115569"/>
                  </a:lnTo>
                  <a:lnTo>
                    <a:pt x="0" y="121919"/>
                  </a:lnTo>
                  <a:lnTo>
                    <a:pt x="7620" y="121919"/>
                  </a:lnTo>
                  <a:lnTo>
                    <a:pt x="7620" y="115569"/>
                  </a:lnTo>
                  <a:close/>
                </a:path>
                <a:path w="7620" h="617220">
                  <a:moveTo>
                    <a:pt x="7620" y="121919"/>
                  </a:moveTo>
                  <a:lnTo>
                    <a:pt x="0" y="121919"/>
                  </a:lnTo>
                  <a:lnTo>
                    <a:pt x="0" y="128269"/>
                  </a:lnTo>
                  <a:lnTo>
                    <a:pt x="7620" y="128269"/>
                  </a:lnTo>
                  <a:lnTo>
                    <a:pt x="7620" y="121919"/>
                  </a:lnTo>
                  <a:close/>
                </a:path>
                <a:path w="7620" h="617220">
                  <a:moveTo>
                    <a:pt x="7620" y="128269"/>
                  </a:moveTo>
                  <a:lnTo>
                    <a:pt x="0" y="128269"/>
                  </a:lnTo>
                  <a:lnTo>
                    <a:pt x="0" y="134619"/>
                  </a:lnTo>
                  <a:lnTo>
                    <a:pt x="7620" y="134619"/>
                  </a:lnTo>
                  <a:lnTo>
                    <a:pt x="7620" y="128269"/>
                  </a:lnTo>
                  <a:close/>
                </a:path>
                <a:path w="7620" h="617220">
                  <a:moveTo>
                    <a:pt x="7620" y="134619"/>
                  </a:moveTo>
                  <a:lnTo>
                    <a:pt x="0" y="134619"/>
                  </a:lnTo>
                  <a:lnTo>
                    <a:pt x="0" y="139699"/>
                  </a:lnTo>
                  <a:lnTo>
                    <a:pt x="7620" y="139699"/>
                  </a:lnTo>
                  <a:lnTo>
                    <a:pt x="7620" y="134619"/>
                  </a:lnTo>
                  <a:close/>
                </a:path>
                <a:path w="7620" h="617220">
                  <a:moveTo>
                    <a:pt x="7620" y="139700"/>
                  </a:moveTo>
                  <a:lnTo>
                    <a:pt x="0" y="139700"/>
                  </a:lnTo>
                  <a:lnTo>
                    <a:pt x="0" y="147319"/>
                  </a:lnTo>
                  <a:lnTo>
                    <a:pt x="7620" y="147319"/>
                  </a:lnTo>
                  <a:lnTo>
                    <a:pt x="7620" y="139700"/>
                  </a:lnTo>
                  <a:close/>
                </a:path>
                <a:path w="7620" h="617220">
                  <a:moveTo>
                    <a:pt x="7620" y="147319"/>
                  </a:moveTo>
                  <a:lnTo>
                    <a:pt x="0" y="147319"/>
                  </a:lnTo>
                  <a:lnTo>
                    <a:pt x="0" y="153669"/>
                  </a:lnTo>
                  <a:lnTo>
                    <a:pt x="7620" y="153669"/>
                  </a:lnTo>
                  <a:lnTo>
                    <a:pt x="7620" y="147319"/>
                  </a:lnTo>
                  <a:close/>
                </a:path>
                <a:path w="7620" h="617220">
                  <a:moveTo>
                    <a:pt x="7620" y="153669"/>
                  </a:moveTo>
                  <a:lnTo>
                    <a:pt x="0" y="153669"/>
                  </a:lnTo>
                  <a:lnTo>
                    <a:pt x="0" y="160019"/>
                  </a:lnTo>
                  <a:lnTo>
                    <a:pt x="7620" y="160019"/>
                  </a:lnTo>
                  <a:lnTo>
                    <a:pt x="7620" y="153669"/>
                  </a:lnTo>
                  <a:close/>
                </a:path>
                <a:path w="7620" h="617220">
                  <a:moveTo>
                    <a:pt x="7620" y="160019"/>
                  </a:moveTo>
                  <a:lnTo>
                    <a:pt x="0" y="160019"/>
                  </a:lnTo>
                  <a:lnTo>
                    <a:pt x="0" y="165099"/>
                  </a:lnTo>
                  <a:lnTo>
                    <a:pt x="7620" y="165099"/>
                  </a:lnTo>
                  <a:lnTo>
                    <a:pt x="7620" y="160019"/>
                  </a:lnTo>
                  <a:close/>
                </a:path>
                <a:path w="7620" h="617220">
                  <a:moveTo>
                    <a:pt x="7620" y="165100"/>
                  </a:moveTo>
                  <a:lnTo>
                    <a:pt x="0" y="165100"/>
                  </a:lnTo>
                  <a:lnTo>
                    <a:pt x="0" y="172719"/>
                  </a:lnTo>
                  <a:lnTo>
                    <a:pt x="7620" y="172719"/>
                  </a:lnTo>
                  <a:lnTo>
                    <a:pt x="7620" y="165100"/>
                  </a:lnTo>
                  <a:close/>
                </a:path>
                <a:path w="7620" h="617220">
                  <a:moveTo>
                    <a:pt x="7620" y="172719"/>
                  </a:moveTo>
                  <a:lnTo>
                    <a:pt x="0" y="172719"/>
                  </a:lnTo>
                  <a:lnTo>
                    <a:pt x="0" y="177799"/>
                  </a:lnTo>
                  <a:lnTo>
                    <a:pt x="7620" y="177799"/>
                  </a:lnTo>
                  <a:lnTo>
                    <a:pt x="7620" y="172719"/>
                  </a:lnTo>
                  <a:close/>
                </a:path>
                <a:path w="7620" h="617220">
                  <a:moveTo>
                    <a:pt x="7620" y="177800"/>
                  </a:moveTo>
                  <a:lnTo>
                    <a:pt x="0" y="177800"/>
                  </a:lnTo>
                  <a:lnTo>
                    <a:pt x="0" y="185419"/>
                  </a:lnTo>
                  <a:lnTo>
                    <a:pt x="7620" y="185419"/>
                  </a:lnTo>
                  <a:lnTo>
                    <a:pt x="7620" y="177800"/>
                  </a:lnTo>
                  <a:close/>
                </a:path>
                <a:path w="7620" h="617220">
                  <a:moveTo>
                    <a:pt x="7620" y="185419"/>
                  </a:moveTo>
                  <a:lnTo>
                    <a:pt x="0" y="185419"/>
                  </a:lnTo>
                  <a:lnTo>
                    <a:pt x="0" y="255269"/>
                  </a:lnTo>
                  <a:lnTo>
                    <a:pt x="7620" y="255269"/>
                  </a:lnTo>
                  <a:lnTo>
                    <a:pt x="7620" y="185419"/>
                  </a:lnTo>
                  <a:close/>
                </a:path>
                <a:path w="7620" h="617220">
                  <a:moveTo>
                    <a:pt x="7620" y="255269"/>
                  </a:moveTo>
                  <a:lnTo>
                    <a:pt x="0" y="255269"/>
                  </a:lnTo>
                  <a:lnTo>
                    <a:pt x="0" y="617219"/>
                  </a:lnTo>
                  <a:lnTo>
                    <a:pt x="6350" y="617219"/>
                  </a:lnTo>
                  <a:lnTo>
                    <a:pt x="6350" y="364489"/>
                  </a:lnTo>
                  <a:lnTo>
                    <a:pt x="7620" y="364489"/>
                  </a:lnTo>
                  <a:lnTo>
                    <a:pt x="7620" y="255269"/>
                  </a:lnTo>
                  <a:close/>
                </a:path>
              </a:pathLst>
            </a:custGeom>
            <a:solidFill>
              <a:srgbClr val="4900F5"/>
            </a:solidFill>
          </p:spPr>
          <p:txBody>
            <a:bodyPr bIns="0" lIns="0" rIns="0" rtlCol="0" tIns="0" wrap="square"/>
            <a:p/>
          </p:txBody>
        </p:sp>
        <p:sp>
          <p:nvSpPr>
            <p:cNvPr id="1049500" name="object 796"/>
            <p:cNvSpPr/>
            <p:nvPr/>
          </p:nvSpPr>
          <p:spPr>
            <a:xfrm>
              <a:off x="3962399" y="4563109"/>
              <a:ext cx="6350" cy="601980"/>
            </a:xfrm>
            <a:custGeom>
              <a:avLst/>
              <a:ahLst/>
              <a:rect l="l" t="t" r="r" b="b"/>
              <a:pathLst>
                <a:path w="6350" h="601979">
                  <a:moveTo>
                    <a:pt x="6350" y="0"/>
                  </a:moveTo>
                  <a:lnTo>
                    <a:pt x="5079" y="0"/>
                  </a:lnTo>
                  <a:lnTo>
                    <a:pt x="5079" y="2539"/>
                  </a:lnTo>
                  <a:lnTo>
                    <a:pt x="3810" y="2539"/>
                  </a:lnTo>
                  <a:lnTo>
                    <a:pt x="3810" y="6350"/>
                  </a:lnTo>
                  <a:lnTo>
                    <a:pt x="2539" y="6350"/>
                  </a:lnTo>
                  <a:lnTo>
                    <a:pt x="2539" y="8889"/>
                  </a:lnTo>
                  <a:lnTo>
                    <a:pt x="1270" y="8889"/>
                  </a:lnTo>
                  <a:lnTo>
                    <a:pt x="1270" y="11429"/>
                  </a:lnTo>
                  <a:lnTo>
                    <a:pt x="6350" y="11429"/>
                  </a:lnTo>
                  <a:lnTo>
                    <a:pt x="6350" y="0"/>
                  </a:lnTo>
                  <a:close/>
                </a:path>
                <a:path w="6350" h="601979">
                  <a:moveTo>
                    <a:pt x="6350" y="11430"/>
                  </a:moveTo>
                  <a:lnTo>
                    <a:pt x="0" y="11430"/>
                  </a:lnTo>
                  <a:lnTo>
                    <a:pt x="0" y="17779"/>
                  </a:lnTo>
                  <a:lnTo>
                    <a:pt x="6350" y="17779"/>
                  </a:lnTo>
                  <a:lnTo>
                    <a:pt x="6350" y="11430"/>
                  </a:lnTo>
                  <a:close/>
                </a:path>
                <a:path w="6350" h="601979">
                  <a:moveTo>
                    <a:pt x="6350" y="17780"/>
                  </a:moveTo>
                  <a:lnTo>
                    <a:pt x="0" y="17780"/>
                  </a:lnTo>
                  <a:lnTo>
                    <a:pt x="0" y="24129"/>
                  </a:lnTo>
                  <a:lnTo>
                    <a:pt x="6350" y="24129"/>
                  </a:lnTo>
                  <a:lnTo>
                    <a:pt x="6350" y="17780"/>
                  </a:lnTo>
                  <a:close/>
                </a:path>
                <a:path w="6350" h="601979">
                  <a:moveTo>
                    <a:pt x="6350" y="24130"/>
                  </a:moveTo>
                  <a:lnTo>
                    <a:pt x="0" y="24130"/>
                  </a:lnTo>
                  <a:lnTo>
                    <a:pt x="0" y="30479"/>
                  </a:lnTo>
                  <a:lnTo>
                    <a:pt x="6350" y="30479"/>
                  </a:lnTo>
                  <a:lnTo>
                    <a:pt x="6350" y="24130"/>
                  </a:lnTo>
                  <a:close/>
                </a:path>
                <a:path w="6350" h="601979">
                  <a:moveTo>
                    <a:pt x="6350" y="30480"/>
                  </a:moveTo>
                  <a:lnTo>
                    <a:pt x="0" y="30480"/>
                  </a:lnTo>
                  <a:lnTo>
                    <a:pt x="0" y="48259"/>
                  </a:lnTo>
                  <a:lnTo>
                    <a:pt x="6350" y="48259"/>
                  </a:lnTo>
                  <a:lnTo>
                    <a:pt x="6350" y="30480"/>
                  </a:lnTo>
                  <a:close/>
                </a:path>
                <a:path w="6350" h="601979">
                  <a:moveTo>
                    <a:pt x="6350" y="48260"/>
                  </a:moveTo>
                  <a:lnTo>
                    <a:pt x="0" y="48260"/>
                  </a:lnTo>
                  <a:lnTo>
                    <a:pt x="0" y="54609"/>
                  </a:lnTo>
                  <a:lnTo>
                    <a:pt x="6350" y="54609"/>
                  </a:lnTo>
                  <a:lnTo>
                    <a:pt x="6350" y="48260"/>
                  </a:lnTo>
                  <a:close/>
                </a:path>
                <a:path w="6350" h="601979">
                  <a:moveTo>
                    <a:pt x="6350" y="54610"/>
                  </a:moveTo>
                  <a:lnTo>
                    <a:pt x="0" y="54610"/>
                  </a:lnTo>
                  <a:lnTo>
                    <a:pt x="0" y="81279"/>
                  </a:lnTo>
                  <a:lnTo>
                    <a:pt x="6350" y="81279"/>
                  </a:lnTo>
                  <a:lnTo>
                    <a:pt x="6350" y="54610"/>
                  </a:lnTo>
                  <a:close/>
                </a:path>
                <a:path w="6350" h="601979">
                  <a:moveTo>
                    <a:pt x="6350" y="81280"/>
                  </a:moveTo>
                  <a:lnTo>
                    <a:pt x="0" y="81280"/>
                  </a:lnTo>
                  <a:lnTo>
                    <a:pt x="0" y="87629"/>
                  </a:lnTo>
                  <a:lnTo>
                    <a:pt x="6350" y="87629"/>
                  </a:lnTo>
                  <a:lnTo>
                    <a:pt x="6350" y="81280"/>
                  </a:lnTo>
                  <a:close/>
                </a:path>
                <a:path w="6350" h="601979">
                  <a:moveTo>
                    <a:pt x="6350" y="87630"/>
                  </a:moveTo>
                  <a:lnTo>
                    <a:pt x="0" y="87630"/>
                  </a:lnTo>
                  <a:lnTo>
                    <a:pt x="0" y="100329"/>
                  </a:lnTo>
                  <a:lnTo>
                    <a:pt x="6350" y="100329"/>
                  </a:lnTo>
                  <a:lnTo>
                    <a:pt x="6350" y="87630"/>
                  </a:lnTo>
                  <a:close/>
                </a:path>
                <a:path w="6350" h="601979">
                  <a:moveTo>
                    <a:pt x="6350" y="100330"/>
                  </a:moveTo>
                  <a:lnTo>
                    <a:pt x="0" y="100330"/>
                  </a:lnTo>
                  <a:lnTo>
                    <a:pt x="0" y="106679"/>
                  </a:lnTo>
                  <a:lnTo>
                    <a:pt x="6350" y="106679"/>
                  </a:lnTo>
                  <a:lnTo>
                    <a:pt x="6350" y="100330"/>
                  </a:lnTo>
                  <a:close/>
                </a:path>
                <a:path w="6350" h="601979">
                  <a:moveTo>
                    <a:pt x="6350" y="106680"/>
                  </a:moveTo>
                  <a:lnTo>
                    <a:pt x="0" y="106680"/>
                  </a:lnTo>
                  <a:lnTo>
                    <a:pt x="0" y="113029"/>
                  </a:lnTo>
                  <a:lnTo>
                    <a:pt x="6350" y="113029"/>
                  </a:lnTo>
                  <a:lnTo>
                    <a:pt x="6350" y="106680"/>
                  </a:lnTo>
                  <a:close/>
                </a:path>
                <a:path w="6350" h="601979">
                  <a:moveTo>
                    <a:pt x="6350" y="113030"/>
                  </a:moveTo>
                  <a:lnTo>
                    <a:pt x="0" y="113030"/>
                  </a:lnTo>
                  <a:lnTo>
                    <a:pt x="0" y="119379"/>
                  </a:lnTo>
                  <a:lnTo>
                    <a:pt x="6350" y="119379"/>
                  </a:lnTo>
                  <a:lnTo>
                    <a:pt x="6350" y="113030"/>
                  </a:lnTo>
                  <a:close/>
                </a:path>
                <a:path w="6350" h="601979">
                  <a:moveTo>
                    <a:pt x="6350" y="119380"/>
                  </a:moveTo>
                  <a:lnTo>
                    <a:pt x="0" y="119380"/>
                  </a:lnTo>
                  <a:lnTo>
                    <a:pt x="0" y="124459"/>
                  </a:lnTo>
                  <a:lnTo>
                    <a:pt x="6350" y="124459"/>
                  </a:lnTo>
                  <a:lnTo>
                    <a:pt x="6350" y="119380"/>
                  </a:lnTo>
                  <a:close/>
                </a:path>
                <a:path w="6350" h="601979">
                  <a:moveTo>
                    <a:pt x="6350" y="124460"/>
                  </a:moveTo>
                  <a:lnTo>
                    <a:pt x="0" y="124460"/>
                  </a:lnTo>
                  <a:lnTo>
                    <a:pt x="0" y="132079"/>
                  </a:lnTo>
                  <a:lnTo>
                    <a:pt x="6350" y="132079"/>
                  </a:lnTo>
                  <a:lnTo>
                    <a:pt x="6350" y="124460"/>
                  </a:lnTo>
                  <a:close/>
                </a:path>
                <a:path w="6350" h="601979">
                  <a:moveTo>
                    <a:pt x="6350" y="132080"/>
                  </a:moveTo>
                  <a:lnTo>
                    <a:pt x="0" y="132080"/>
                  </a:lnTo>
                  <a:lnTo>
                    <a:pt x="0" y="138429"/>
                  </a:lnTo>
                  <a:lnTo>
                    <a:pt x="6350" y="138429"/>
                  </a:lnTo>
                  <a:lnTo>
                    <a:pt x="6350" y="132080"/>
                  </a:lnTo>
                  <a:close/>
                </a:path>
                <a:path w="6350" h="601979">
                  <a:moveTo>
                    <a:pt x="6350" y="138430"/>
                  </a:moveTo>
                  <a:lnTo>
                    <a:pt x="0" y="138430"/>
                  </a:lnTo>
                  <a:lnTo>
                    <a:pt x="0" y="144779"/>
                  </a:lnTo>
                  <a:lnTo>
                    <a:pt x="6350" y="144779"/>
                  </a:lnTo>
                  <a:lnTo>
                    <a:pt x="6350" y="138430"/>
                  </a:lnTo>
                  <a:close/>
                </a:path>
                <a:path w="6350" h="601979">
                  <a:moveTo>
                    <a:pt x="6350" y="144780"/>
                  </a:moveTo>
                  <a:lnTo>
                    <a:pt x="0" y="144780"/>
                  </a:lnTo>
                  <a:lnTo>
                    <a:pt x="0" y="149859"/>
                  </a:lnTo>
                  <a:lnTo>
                    <a:pt x="6350" y="149859"/>
                  </a:lnTo>
                  <a:lnTo>
                    <a:pt x="6350" y="144780"/>
                  </a:lnTo>
                  <a:close/>
                </a:path>
                <a:path w="6350" h="601979">
                  <a:moveTo>
                    <a:pt x="6350" y="149860"/>
                  </a:moveTo>
                  <a:lnTo>
                    <a:pt x="0" y="149860"/>
                  </a:lnTo>
                  <a:lnTo>
                    <a:pt x="0" y="157479"/>
                  </a:lnTo>
                  <a:lnTo>
                    <a:pt x="6350" y="157479"/>
                  </a:lnTo>
                  <a:lnTo>
                    <a:pt x="6350" y="149860"/>
                  </a:lnTo>
                  <a:close/>
                </a:path>
                <a:path w="6350" h="601979">
                  <a:moveTo>
                    <a:pt x="6350" y="157480"/>
                  </a:moveTo>
                  <a:lnTo>
                    <a:pt x="0" y="157480"/>
                  </a:lnTo>
                  <a:lnTo>
                    <a:pt x="0" y="162559"/>
                  </a:lnTo>
                  <a:lnTo>
                    <a:pt x="6350" y="162559"/>
                  </a:lnTo>
                  <a:lnTo>
                    <a:pt x="6350" y="157480"/>
                  </a:lnTo>
                  <a:close/>
                </a:path>
                <a:path w="6350" h="601979">
                  <a:moveTo>
                    <a:pt x="6350" y="162560"/>
                  </a:moveTo>
                  <a:lnTo>
                    <a:pt x="0" y="162560"/>
                  </a:lnTo>
                  <a:lnTo>
                    <a:pt x="0" y="170179"/>
                  </a:lnTo>
                  <a:lnTo>
                    <a:pt x="6350" y="170179"/>
                  </a:lnTo>
                  <a:lnTo>
                    <a:pt x="6350" y="162560"/>
                  </a:lnTo>
                  <a:close/>
                </a:path>
                <a:path w="6350" h="601979">
                  <a:moveTo>
                    <a:pt x="6350" y="170180"/>
                  </a:moveTo>
                  <a:lnTo>
                    <a:pt x="0" y="170180"/>
                  </a:lnTo>
                  <a:lnTo>
                    <a:pt x="0" y="240029"/>
                  </a:lnTo>
                  <a:lnTo>
                    <a:pt x="6350" y="240029"/>
                  </a:lnTo>
                  <a:lnTo>
                    <a:pt x="6350" y="170180"/>
                  </a:lnTo>
                  <a:close/>
                </a:path>
                <a:path w="6350" h="601979">
                  <a:moveTo>
                    <a:pt x="6350" y="240030"/>
                  </a:moveTo>
                  <a:lnTo>
                    <a:pt x="0" y="240030"/>
                  </a:lnTo>
                  <a:lnTo>
                    <a:pt x="0" y="601979"/>
                  </a:lnTo>
                  <a:lnTo>
                    <a:pt x="6350" y="601979"/>
                  </a:lnTo>
                  <a:lnTo>
                    <a:pt x="6350" y="240030"/>
                  </a:lnTo>
                  <a:close/>
                </a:path>
              </a:pathLst>
            </a:custGeom>
            <a:solidFill>
              <a:srgbClr val="4700F5"/>
            </a:solidFill>
          </p:spPr>
          <p:txBody>
            <a:bodyPr bIns="0" lIns="0" rIns="0" rtlCol="0" tIns="0" wrap="square"/>
            <a:p/>
          </p:txBody>
        </p:sp>
        <p:sp>
          <p:nvSpPr>
            <p:cNvPr id="1049501" name="object 797"/>
            <p:cNvSpPr/>
            <p:nvPr/>
          </p:nvSpPr>
          <p:spPr>
            <a:xfrm>
              <a:off x="3954779" y="4470399"/>
              <a:ext cx="7620" cy="694690"/>
            </a:xfrm>
            <a:custGeom>
              <a:avLst/>
              <a:ahLst/>
              <a:rect l="l" t="t" r="r" b="b"/>
              <a:pathLst>
                <a:path w="7620" h="694689">
                  <a:moveTo>
                    <a:pt x="3810" y="0"/>
                  </a:moveTo>
                  <a:lnTo>
                    <a:pt x="0" y="0"/>
                  </a:lnTo>
                  <a:lnTo>
                    <a:pt x="0" y="2539"/>
                  </a:lnTo>
                  <a:lnTo>
                    <a:pt x="3810" y="2539"/>
                  </a:lnTo>
                  <a:lnTo>
                    <a:pt x="3810" y="0"/>
                  </a:lnTo>
                  <a:close/>
                </a:path>
                <a:path w="7620" h="694689">
                  <a:moveTo>
                    <a:pt x="3810" y="2540"/>
                  </a:moveTo>
                  <a:lnTo>
                    <a:pt x="0" y="2540"/>
                  </a:lnTo>
                  <a:lnTo>
                    <a:pt x="0" y="15239"/>
                  </a:lnTo>
                  <a:lnTo>
                    <a:pt x="3810" y="15239"/>
                  </a:lnTo>
                  <a:lnTo>
                    <a:pt x="3810" y="2540"/>
                  </a:lnTo>
                  <a:close/>
                </a:path>
                <a:path w="7620" h="694689">
                  <a:moveTo>
                    <a:pt x="3810" y="15240"/>
                  </a:moveTo>
                  <a:lnTo>
                    <a:pt x="0" y="15240"/>
                  </a:lnTo>
                  <a:lnTo>
                    <a:pt x="0" y="21589"/>
                  </a:lnTo>
                  <a:lnTo>
                    <a:pt x="3810" y="21589"/>
                  </a:lnTo>
                  <a:lnTo>
                    <a:pt x="3810" y="15240"/>
                  </a:lnTo>
                  <a:close/>
                </a:path>
                <a:path w="7620" h="694689">
                  <a:moveTo>
                    <a:pt x="3810" y="21590"/>
                  </a:moveTo>
                  <a:lnTo>
                    <a:pt x="0" y="21590"/>
                  </a:lnTo>
                  <a:lnTo>
                    <a:pt x="0" y="27939"/>
                  </a:lnTo>
                  <a:lnTo>
                    <a:pt x="3810" y="27939"/>
                  </a:lnTo>
                  <a:lnTo>
                    <a:pt x="3810" y="21590"/>
                  </a:lnTo>
                  <a:close/>
                </a:path>
                <a:path w="7620" h="694689">
                  <a:moveTo>
                    <a:pt x="3810" y="27940"/>
                  </a:moveTo>
                  <a:lnTo>
                    <a:pt x="0" y="27940"/>
                  </a:lnTo>
                  <a:lnTo>
                    <a:pt x="0" y="34289"/>
                  </a:lnTo>
                  <a:lnTo>
                    <a:pt x="3810" y="34289"/>
                  </a:lnTo>
                  <a:lnTo>
                    <a:pt x="3810" y="27940"/>
                  </a:lnTo>
                  <a:close/>
                </a:path>
                <a:path w="7620" h="694689">
                  <a:moveTo>
                    <a:pt x="3810" y="34290"/>
                  </a:moveTo>
                  <a:lnTo>
                    <a:pt x="0" y="34290"/>
                  </a:lnTo>
                  <a:lnTo>
                    <a:pt x="0" y="40639"/>
                  </a:lnTo>
                  <a:lnTo>
                    <a:pt x="3810" y="40639"/>
                  </a:lnTo>
                  <a:lnTo>
                    <a:pt x="3810" y="34290"/>
                  </a:lnTo>
                  <a:close/>
                </a:path>
                <a:path w="7620" h="694689">
                  <a:moveTo>
                    <a:pt x="3810" y="40640"/>
                  </a:moveTo>
                  <a:lnTo>
                    <a:pt x="0" y="40640"/>
                  </a:lnTo>
                  <a:lnTo>
                    <a:pt x="0" y="46989"/>
                  </a:lnTo>
                  <a:lnTo>
                    <a:pt x="3810" y="46989"/>
                  </a:lnTo>
                  <a:lnTo>
                    <a:pt x="3810" y="40640"/>
                  </a:lnTo>
                  <a:close/>
                </a:path>
                <a:path w="7620" h="694689">
                  <a:moveTo>
                    <a:pt x="3810" y="46990"/>
                  </a:moveTo>
                  <a:lnTo>
                    <a:pt x="0" y="46990"/>
                  </a:lnTo>
                  <a:lnTo>
                    <a:pt x="0" y="53339"/>
                  </a:lnTo>
                  <a:lnTo>
                    <a:pt x="3810" y="53339"/>
                  </a:lnTo>
                  <a:lnTo>
                    <a:pt x="3810" y="46990"/>
                  </a:lnTo>
                  <a:close/>
                </a:path>
                <a:path w="7620" h="694689">
                  <a:moveTo>
                    <a:pt x="3810" y="53340"/>
                  </a:moveTo>
                  <a:lnTo>
                    <a:pt x="0" y="53340"/>
                  </a:lnTo>
                  <a:lnTo>
                    <a:pt x="0" y="59689"/>
                  </a:lnTo>
                  <a:lnTo>
                    <a:pt x="3810" y="59689"/>
                  </a:lnTo>
                  <a:lnTo>
                    <a:pt x="3810" y="53340"/>
                  </a:lnTo>
                  <a:close/>
                </a:path>
                <a:path w="7620" h="694689">
                  <a:moveTo>
                    <a:pt x="3810" y="59690"/>
                  </a:moveTo>
                  <a:lnTo>
                    <a:pt x="0" y="59690"/>
                  </a:lnTo>
                  <a:lnTo>
                    <a:pt x="0" y="66039"/>
                  </a:lnTo>
                  <a:lnTo>
                    <a:pt x="3810" y="66039"/>
                  </a:lnTo>
                  <a:lnTo>
                    <a:pt x="3810" y="59690"/>
                  </a:lnTo>
                  <a:close/>
                </a:path>
                <a:path w="7620" h="694689">
                  <a:moveTo>
                    <a:pt x="3810" y="66040"/>
                  </a:moveTo>
                  <a:lnTo>
                    <a:pt x="0" y="66040"/>
                  </a:lnTo>
                  <a:lnTo>
                    <a:pt x="0" y="72389"/>
                  </a:lnTo>
                  <a:lnTo>
                    <a:pt x="3810" y="72389"/>
                  </a:lnTo>
                  <a:lnTo>
                    <a:pt x="3810" y="66040"/>
                  </a:lnTo>
                  <a:close/>
                </a:path>
                <a:path w="7620" h="694689">
                  <a:moveTo>
                    <a:pt x="3810" y="72390"/>
                  </a:moveTo>
                  <a:lnTo>
                    <a:pt x="0" y="72390"/>
                  </a:lnTo>
                  <a:lnTo>
                    <a:pt x="0" y="77469"/>
                  </a:lnTo>
                  <a:lnTo>
                    <a:pt x="3810" y="77469"/>
                  </a:lnTo>
                  <a:lnTo>
                    <a:pt x="3810" y="72390"/>
                  </a:lnTo>
                  <a:close/>
                </a:path>
                <a:path w="7620" h="694689">
                  <a:moveTo>
                    <a:pt x="3810" y="77470"/>
                  </a:moveTo>
                  <a:lnTo>
                    <a:pt x="0" y="77470"/>
                  </a:lnTo>
                  <a:lnTo>
                    <a:pt x="0" y="85089"/>
                  </a:lnTo>
                  <a:lnTo>
                    <a:pt x="3810" y="85089"/>
                  </a:lnTo>
                  <a:lnTo>
                    <a:pt x="3810" y="77470"/>
                  </a:lnTo>
                  <a:close/>
                </a:path>
                <a:path w="7620" h="694689">
                  <a:moveTo>
                    <a:pt x="3810" y="85090"/>
                  </a:moveTo>
                  <a:lnTo>
                    <a:pt x="0" y="85090"/>
                  </a:lnTo>
                  <a:lnTo>
                    <a:pt x="0" y="90169"/>
                  </a:lnTo>
                  <a:lnTo>
                    <a:pt x="3810" y="90169"/>
                  </a:lnTo>
                  <a:lnTo>
                    <a:pt x="3810" y="85090"/>
                  </a:lnTo>
                  <a:close/>
                </a:path>
                <a:path w="7620" h="694689">
                  <a:moveTo>
                    <a:pt x="3810" y="90170"/>
                  </a:moveTo>
                  <a:lnTo>
                    <a:pt x="0" y="90170"/>
                  </a:lnTo>
                  <a:lnTo>
                    <a:pt x="0" y="104139"/>
                  </a:lnTo>
                  <a:lnTo>
                    <a:pt x="3810" y="104139"/>
                  </a:lnTo>
                  <a:lnTo>
                    <a:pt x="3810" y="90170"/>
                  </a:lnTo>
                  <a:close/>
                </a:path>
                <a:path w="7620" h="694689">
                  <a:moveTo>
                    <a:pt x="3810" y="104140"/>
                  </a:moveTo>
                  <a:lnTo>
                    <a:pt x="0" y="104140"/>
                  </a:lnTo>
                  <a:lnTo>
                    <a:pt x="0" y="110489"/>
                  </a:lnTo>
                  <a:lnTo>
                    <a:pt x="3810" y="110489"/>
                  </a:lnTo>
                  <a:lnTo>
                    <a:pt x="3810" y="104140"/>
                  </a:lnTo>
                  <a:close/>
                </a:path>
                <a:path w="7620" h="694689">
                  <a:moveTo>
                    <a:pt x="7620" y="106680"/>
                  </a:moveTo>
                  <a:lnTo>
                    <a:pt x="6350" y="106680"/>
                  </a:lnTo>
                  <a:lnTo>
                    <a:pt x="6350" y="109219"/>
                  </a:lnTo>
                  <a:lnTo>
                    <a:pt x="5080" y="109219"/>
                  </a:lnTo>
                  <a:lnTo>
                    <a:pt x="5080" y="110489"/>
                  </a:lnTo>
                  <a:lnTo>
                    <a:pt x="7620" y="110489"/>
                  </a:lnTo>
                  <a:lnTo>
                    <a:pt x="7620" y="106680"/>
                  </a:lnTo>
                  <a:close/>
                </a:path>
                <a:path w="7620" h="694689">
                  <a:moveTo>
                    <a:pt x="3810" y="110490"/>
                  </a:moveTo>
                  <a:lnTo>
                    <a:pt x="0" y="110490"/>
                  </a:lnTo>
                  <a:lnTo>
                    <a:pt x="0" y="116839"/>
                  </a:lnTo>
                  <a:lnTo>
                    <a:pt x="7620" y="116839"/>
                  </a:lnTo>
                  <a:lnTo>
                    <a:pt x="7620" y="111760"/>
                  </a:lnTo>
                  <a:lnTo>
                    <a:pt x="3810" y="111760"/>
                  </a:lnTo>
                  <a:lnTo>
                    <a:pt x="3810" y="110490"/>
                  </a:lnTo>
                  <a:close/>
                </a:path>
                <a:path w="7620" h="694689">
                  <a:moveTo>
                    <a:pt x="7620" y="110490"/>
                  </a:moveTo>
                  <a:lnTo>
                    <a:pt x="5080" y="110490"/>
                  </a:lnTo>
                  <a:lnTo>
                    <a:pt x="5080" y="111760"/>
                  </a:lnTo>
                  <a:lnTo>
                    <a:pt x="7620" y="111760"/>
                  </a:lnTo>
                  <a:lnTo>
                    <a:pt x="7620" y="110490"/>
                  </a:lnTo>
                  <a:close/>
                </a:path>
                <a:path w="7620" h="694689">
                  <a:moveTo>
                    <a:pt x="7620" y="116840"/>
                  </a:moveTo>
                  <a:lnTo>
                    <a:pt x="0" y="116840"/>
                  </a:lnTo>
                  <a:lnTo>
                    <a:pt x="0" y="123189"/>
                  </a:lnTo>
                  <a:lnTo>
                    <a:pt x="7620" y="123189"/>
                  </a:lnTo>
                  <a:lnTo>
                    <a:pt x="7620" y="116840"/>
                  </a:lnTo>
                  <a:close/>
                </a:path>
                <a:path w="7620" h="694689">
                  <a:moveTo>
                    <a:pt x="7620" y="123190"/>
                  </a:moveTo>
                  <a:lnTo>
                    <a:pt x="0" y="123190"/>
                  </a:lnTo>
                  <a:lnTo>
                    <a:pt x="0" y="140969"/>
                  </a:lnTo>
                  <a:lnTo>
                    <a:pt x="7620" y="140969"/>
                  </a:lnTo>
                  <a:lnTo>
                    <a:pt x="7620" y="123190"/>
                  </a:lnTo>
                  <a:close/>
                </a:path>
                <a:path w="7620" h="694689">
                  <a:moveTo>
                    <a:pt x="7620" y="140970"/>
                  </a:moveTo>
                  <a:lnTo>
                    <a:pt x="0" y="140970"/>
                  </a:lnTo>
                  <a:lnTo>
                    <a:pt x="0" y="147319"/>
                  </a:lnTo>
                  <a:lnTo>
                    <a:pt x="7620" y="147319"/>
                  </a:lnTo>
                  <a:lnTo>
                    <a:pt x="7620" y="140970"/>
                  </a:lnTo>
                  <a:close/>
                </a:path>
                <a:path w="7620" h="694689">
                  <a:moveTo>
                    <a:pt x="7620" y="147320"/>
                  </a:moveTo>
                  <a:lnTo>
                    <a:pt x="0" y="147320"/>
                  </a:lnTo>
                  <a:lnTo>
                    <a:pt x="0" y="173989"/>
                  </a:lnTo>
                  <a:lnTo>
                    <a:pt x="7620" y="173989"/>
                  </a:lnTo>
                  <a:lnTo>
                    <a:pt x="7620" y="147320"/>
                  </a:lnTo>
                  <a:close/>
                </a:path>
                <a:path w="7620" h="694689">
                  <a:moveTo>
                    <a:pt x="7620" y="173990"/>
                  </a:moveTo>
                  <a:lnTo>
                    <a:pt x="0" y="173990"/>
                  </a:lnTo>
                  <a:lnTo>
                    <a:pt x="0" y="180339"/>
                  </a:lnTo>
                  <a:lnTo>
                    <a:pt x="7620" y="180339"/>
                  </a:lnTo>
                  <a:lnTo>
                    <a:pt x="7620" y="173990"/>
                  </a:lnTo>
                  <a:close/>
                </a:path>
                <a:path w="7620" h="694689">
                  <a:moveTo>
                    <a:pt x="7620" y="180340"/>
                  </a:moveTo>
                  <a:lnTo>
                    <a:pt x="0" y="180340"/>
                  </a:lnTo>
                  <a:lnTo>
                    <a:pt x="0" y="193039"/>
                  </a:lnTo>
                  <a:lnTo>
                    <a:pt x="7620" y="193039"/>
                  </a:lnTo>
                  <a:lnTo>
                    <a:pt x="7620" y="180340"/>
                  </a:lnTo>
                  <a:close/>
                </a:path>
                <a:path w="7620" h="694689">
                  <a:moveTo>
                    <a:pt x="7620" y="193040"/>
                  </a:moveTo>
                  <a:lnTo>
                    <a:pt x="0" y="193040"/>
                  </a:lnTo>
                  <a:lnTo>
                    <a:pt x="0" y="199389"/>
                  </a:lnTo>
                  <a:lnTo>
                    <a:pt x="7620" y="199389"/>
                  </a:lnTo>
                  <a:lnTo>
                    <a:pt x="7620" y="193040"/>
                  </a:lnTo>
                  <a:close/>
                </a:path>
                <a:path w="7620" h="694689">
                  <a:moveTo>
                    <a:pt x="7620" y="199390"/>
                  </a:moveTo>
                  <a:lnTo>
                    <a:pt x="0" y="199390"/>
                  </a:lnTo>
                  <a:lnTo>
                    <a:pt x="0" y="205739"/>
                  </a:lnTo>
                  <a:lnTo>
                    <a:pt x="7620" y="205739"/>
                  </a:lnTo>
                  <a:lnTo>
                    <a:pt x="7620" y="199390"/>
                  </a:lnTo>
                  <a:close/>
                </a:path>
                <a:path w="7620" h="694689">
                  <a:moveTo>
                    <a:pt x="7620" y="205740"/>
                  </a:moveTo>
                  <a:lnTo>
                    <a:pt x="0" y="205740"/>
                  </a:lnTo>
                  <a:lnTo>
                    <a:pt x="0" y="212089"/>
                  </a:lnTo>
                  <a:lnTo>
                    <a:pt x="7620" y="212089"/>
                  </a:lnTo>
                  <a:lnTo>
                    <a:pt x="7620" y="205740"/>
                  </a:lnTo>
                  <a:close/>
                </a:path>
                <a:path w="7620" h="694689">
                  <a:moveTo>
                    <a:pt x="7620" y="212090"/>
                  </a:moveTo>
                  <a:lnTo>
                    <a:pt x="0" y="212090"/>
                  </a:lnTo>
                  <a:lnTo>
                    <a:pt x="0" y="217169"/>
                  </a:lnTo>
                  <a:lnTo>
                    <a:pt x="7620" y="217169"/>
                  </a:lnTo>
                  <a:lnTo>
                    <a:pt x="7620" y="212090"/>
                  </a:lnTo>
                  <a:close/>
                </a:path>
                <a:path w="7620" h="694689">
                  <a:moveTo>
                    <a:pt x="7620" y="217170"/>
                  </a:moveTo>
                  <a:lnTo>
                    <a:pt x="0" y="217170"/>
                  </a:lnTo>
                  <a:lnTo>
                    <a:pt x="0" y="224789"/>
                  </a:lnTo>
                  <a:lnTo>
                    <a:pt x="7620" y="224789"/>
                  </a:lnTo>
                  <a:lnTo>
                    <a:pt x="7620" y="217170"/>
                  </a:lnTo>
                  <a:close/>
                </a:path>
                <a:path w="7620" h="694689">
                  <a:moveTo>
                    <a:pt x="7620" y="224790"/>
                  </a:moveTo>
                  <a:lnTo>
                    <a:pt x="0" y="224790"/>
                  </a:lnTo>
                  <a:lnTo>
                    <a:pt x="0" y="231139"/>
                  </a:lnTo>
                  <a:lnTo>
                    <a:pt x="7620" y="231139"/>
                  </a:lnTo>
                  <a:lnTo>
                    <a:pt x="7620" y="224790"/>
                  </a:lnTo>
                  <a:close/>
                </a:path>
                <a:path w="7620" h="694689">
                  <a:moveTo>
                    <a:pt x="7620" y="231140"/>
                  </a:moveTo>
                  <a:lnTo>
                    <a:pt x="0" y="231140"/>
                  </a:lnTo>
                  <a:lnTo>
                    <a:pt x="0" y="237489"/>
                  </a:lnTo>
                  <a:lnTo>
                    <a:pt x="7620" y="237489"/>
                  </a:lnTo>
                  <a:lnTo>
                    <a:pt x="7620" y="231140"/>
                  </a:lnTo>
                  <a:close/>
                </a:path>
                <a:path w="7620" h="694689">
                  <a:moveTo>
                    <a:pt x="7620" y="237490"/>
                  </a:moveTo>
                  <a:lnTo>
                    <a:pt x="0" y="237490"/>
                  </a:lnTo>
                  <a:lnTo>
                    <a:pt x="0" y="242569"/>
                  </a:lnTo>
                  <a:lnTo>
                    <a:pt x="7620" y="242569"/>
                  </a:lnTo>
                  <a:lnTo>
                    <a:pt x="7620" y="237490"/>
                  </a:lnTo>
                  <a:close/>
                </a:path>
                <a:path w="7620" h="694689">
                  <a:moveTo>
                    <a:pt x="7620" y="242570"/>
                  </a:moveTo>
                  <a:lnTo>
                    <a:pt x="0" y="242570"/>
                  </a:lnTo>
                  <a:lnTo>
                    <a:pt x="0" y="250189"/>
                  </a:lnTo>
                  <a:lnTo>
                    <a:pt x="7620" y="250189"/>
                  </a:lnTo>
                  <a:lnTo>
                    <a:pt x="7620" y="242570"/>
                  </a:lnTo>
                  <a:close/>
                </a:path>
                <a:path w="7620" h="694689">
                  <a:moveTo>
                    <a:pt x="7620" y="250190"/>
                  </a:moveTo>
                  <a:lnTo>
                    <a:pt x="0" y="250190"/>
                  </a:lnTo>
                  <a:lnTo>
                    <a:pt x="0" y="255269"/>
                  </a:lnTo>
                  <a:lnTo>
                    <a:pt x="7620" y="255269"/>
                  </a:lnTo>
                  <a:lnTo>
                    <a:pt x="7620" y="250190"/>
                  </a:lnTo>
                  <a:close/>
                </a:path>
                <a:path w="7620" h="694689">
                  <a:moveTo>
                    <a:pt x="7620" y="255270"/>
                  </a:moveTo>
                  <a:lnTo>
                    <a:pt x="0" y="255270"/>
                  </a:lnTo>
                  <a:lnTo>
                    <a:pt x="0" y="262889"/>
                  </a:lnTo>
                  <a:lnTo>
                    <a:pt x="7620" y="262889"/>
                  </a:lnTo>
                  <a:lnTo>
                    <a:pt x="7620" y="255270"/>
                  </a:lnTo>
                  <a:close/>
                </a:path>
                <a:path w="7620" h="694689">
                  <a:moveTo>
                    <a:pt x="7620" y="262890"/>
                  </a:moveTo>
                  <a:lnTo>
                    <a:pt x="0" y="262890"/>
                  </a:lnTo>
                  <a:lnTo>
                    <a:pt x="0" y="332739"/>
                  </a:lnTo>
                  <a:lnTo>
                    <a:pt x="7620" y="332739"/>
                  </a:lnTo>
                  <a:lnTo>
                    <a:pt x="7620" y="262890"/>
                  </a:lnTo>
                  <a:close/>
                </a:path>
                <a:path w="7620" h="694689">
                  <a:moveTo>
                    <a:pt x="7620" y="332740"/>
                  </a:moveTo>
                  <a:lnTo>
                    <a:pt x="0" y="332740"/>
                  </a:lnTo>
                  <a:lnTo>
                    <a:pt x="0" y="694689"/>
                  </a:lnTo>
                  <a:lnTo>
                    <a:pt x="7620" y="694689"/>
                  </a:lnTo>
                  <a:lnTo>
                    <a:pt x="7620" y="332740"/>
                  </a:lnTo>
                  <a:close/>
                </a:path>
              </a:pathLst>
            </a:custGeom>
            <a:solidFill>
              <a:srgbClr val="4500F5"/>
            </a:solidFill>
          </p:spPr>
          <p:txBody>
            <a:bodyPr bIns="0" lIns="0" rIns="0" rtlCol="0" tIns="0" wrap="square"/>
            <a:p/>
          </p:txBody>
        </p:sp>
        <p:sp>
          <p:nvSpPr>
            <p:cNvPr id="1049502" name="object 798"/>
            <p:cNvSpPr/>
            <p:nvPr/>
          </p:nvSpPr>
          <p:spPr>
            <a:xfrm>
              <a:off x="3950969" y="4470399"/>
              <a:ext cx="0" cy="147320"/>
            </a:xfrm>
            <a:custGeom>
              <a:avLst/>
              <a:ahLst/>
              <a:rect l="l" t="t" r="r" b="b"/>
              <a:pathLst>
                <a:path w="0" h="147320">
                  <a:moveTo>
                    <a:pt x="0" y="0"/>
                  </a:moveTo>
                  <a:lnTo>
                    <a:pt x="0" y="147319"/>
                  </a:lnTo>
                </a:path>
              </a:pathLst>
            </a:custGeom>
            <a:ln w="7619">
              <a:solidFill>
                <a:srgbClr val="4300F5"/>
              </a:solidFill>
            </a:ln>
          </p:spPr>
          <p:txBody>
            <a:bodyPr bIns="0" lIns="0" rIns="0" rtlCol="0" tIns="0" wrap="square"/>
            <a:p/>
          </p:txBody>
        </p:sp>
        <p:sp>
          <p:nvSpPr>
            <p:cNvPr id="1049503" name="object 799"/>
            <p:cNvSpPr/>
            <p:nvPr/>
          </p:nvSpPr>
          <p:spPr>
            <a:xfrm>
              <a:off x="3950969" y="4617719"/>
              <a:ext cx="0" cy="185420"/>
            </a:xfrm>
            <a:custGeom>
              <a:avLst/>
              <a:ahLst/>
              <a:rect l="l" t="t" r="r" b="b"/>
              <a:pathLst>
                <a:path w="0" h="185420">
                  <a:moveTo>
                    <a:pt x="0" y="0"/>
                  </a:moveTo>
                  <a:lnTo>
                    <a:pt x="0" y="185419"/>
                  </a:lnTo>
                </a:path>
              </a:pathLst>
            </a:custGeom>
            <a:ln w="7619">
              <a:solidFill>
                <a:srgbClr val="4300F5"/>
              </a:solidFill>
            </a:ln>
          </p:spPr>
          <p:txBody>
            <a:bodyPr bIns="0" lIns="0" rIns="0" rtlCol="0" tIns="0" wrap="square"/>
            <a:p/>
          </p:txBody>
        </p:sp>
        <p:sp>
          <p:nvSpPr>
            <p:cNvPr id="1049504" name="object 800"/>
            <p:cNvSpPr/>
            <p:nvPr/>
          </p:nvSpPr>
          <p:spPr>
            <a:xfrm>
              <a:off x="3947159" y="4803139"/>
              <a:ext cx="7620" cy="361950"/>
            </a:xfrm>
            <a:custGeom>
              <a:avLst/>
              <a:ahLst/>
              <a:rect l="l" t="t" r="r" b="b"/>
              <a:pathLst>
                <a:path w="7620" h="361950">
                  <a:moveTo>
                    <a:pt x="7619" y="0"/>
                  </a:moveTo>
                  <a:lnTo>
                    <a:pt x="0" y="0"/>
                  </a:lnTo>
                  <a:lnTo>
                    <a:pt x="0" y="361949"/>
                  </a:lnTo>
                  <a:lnTo>
                    <a:pt x="7619" y="361949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4300F5"/>
            </a:solidFill>
          </p:spPr>
          <p:txBody>
            <a:bodyPr bIns="0" lIns="0" rIns="0" rtlCol="0" tIns="0" wrap="square"/>
            <a:p/>
          </p:txBody>
        </p:sp>
        <p:sp>
          <p:nvSpPr>
            <p:cNvPr id="1049505" name="object 801"/>
            <p:cNvSpPr/>
            <p:nvPr/>
          </p:nvSpPr>
          <p:spPr>
            <a:xfrm>
              <a:off x="3943984" y="4470399"/>
              <a:ext cx="0" cy="147320"/>
            </a:xfrm>
            <a:custGeom>
              <a:avLst/>
              <a:ahLst/>
              <a:rect l="l" t="t" r="r" b="b"/>
              <a:pathLst>
                <a:path w="0" h="147320">
                  <a:moveTo>
                    <a:pt x="0" y="0"/>
                  </a:moveTo>
                  <a:lnTo>
                    <a:pt x="0" y="147319"/>
                  </a:lnTo>
                </a:path>
              </a:pathLst>
            </a:custGeom>
            <a:ln w="6350">
              <a:solidFill>
                <a:srgbClr val="4100F5"/>
              </a:solidFill>
            </a:ln>
          </p:spPr>
          <p:txBody>
            <a:bodyPr bIns="0" lIns="0" rIns="0" rtlCol="0" tIns="0" wrap="square"/>
            <a:p/>
          </p:txBody>
        </p:sp>
        <p:sp>
          <p:nvSpPr>
            <p:cNvPr id="1049506" name="object 802"/>
            <p:cNvSpPr/>
            <p:nvPr/>
          </p:nvSpPr>
          <p:spPr>
            <a:xfrm>
              <a:off x="3943984" y="4617719"/>
              <a:ext cx="0" cy="185420"/>
            </a:xfrm>
            <a:custGeom>
              <a:avLst/>
              <a:ahLst/>
              <a:rect l="l" t="t" r="r" b="b"/>
              <a:pathLst>
                <a:path w="0" h="185420">
                  <a:moveTo>
                    <a:pt x="0" y="0"/>
                  </a:moveTo>
                  <a:lnTo>
                    <a:pt x="0" y="185419"/>
                  </a:lnTo>
                </a:path>
              </a:pathLst>
            </a:custGeom>
            <a:ln w="6350">
              <a:solidFill>
                <a:srgbClr val="4100F5"/>
              </a:solidFill>
            </a:ln>
          </p:spPr>
          <p:txBody>
            <a:bodyPr bIns="0" lIns="0" rIns="0" rtlCol="0" tIns="0" wrap="square"/>
            <a:p/>
          </p:txBody>
        </p:sp>
        <p:sp>
          <p:nvSpPr>
            <p:cNvPr id="1049507" name="object 803"/>
            <p:cNvSpPr/>
            <p:nvPr/>
          </p:nvSpPr>
          <p:spPr>
            <a:xfrm>
              <a:off x="3940809" y="4803139"/>
              <a:ext cx="6350" cy="361950"/>
            </a:xfrm>
            <a:custGeom>
              <a:avLst/>
              <a:ahLst/>
              <a:rect l="l" t="t" r="r" b="b"/>
              <a:pathLst>
                <a:path w="6350" h="361950">
                  <a:moveTo>
                    <a:pt x="6350" y="0"/>
                  </a:moveTo>
                  <a:lnTo>
                    <a:pt x="0" y="0"/>
                  </a:lnTo>
                  <a:lnTo>
                    <a:pt x="0" y="361949"/>
                  </a:lnTo>
                  <a:lnTo>
                    <a:pt x="6350" y="361949"/>
                  </a:lnTo>
                  <a:lnTo>
                    <a:pt x="6350" y="0"/>
                  </a:lnTo>
                  <a:close/>
                </a:path>
              </a:pathLst>
            </a:custGeom>
            <a:solidFill>
              <a:srgbClr val="4100F5"/>
            </a:solidFill>
          </p:spPr>
          <p:txBody>
            <a:bodyPr bIns="0" lIns="0" rIns="0" rtlCol="0" tIns="0" wrap="square"/>
            <a:p/>
          </p:txBody>
        </p:sp>
        <p:sp>
          <p:nvSpPr>
            <p:cNvPr id="1049508" name="object 804"/>
            <p:cNvSpPr/>
            <p:nvPr/>
          </p:nvSpPr>
          <p:spPr>
            <a:xfrm>
              <a:off x="3936999" y="4470399"/>
              <a:ext cx="0" cy="147320"/>
            </a:xfrm>
            <a:custGeom>
              <a:avLst/>
              <a:ahLst/>
              <a:rect l="l" t="t" r="r" b="b"/>
              <a:pathLst>
                <a:path w="0" h="147320">
                  <a:moveTo>
                    <a:pt x="0" y="0"/>
                  </a:moveTo>
                  <a:lnTo>
                    <a:pt x="0" y="147319"/>
                  </a:lnTo>
                </a:path>
              </a:pathLst>
            </a:custGeom>
            <a:ln w="7620">
              <a:solidFill>
                <a:srgbClr val="3F00F6"/>
              </a:solidFill>
            </a:ln>
          </p:spPr>
          <p:txBody>
            <a:bodyPr bIns="0" lIns="0" rIns="0" rtlCol="0" tIns="0" wrap="square"/>
            <a:p/>
          </p:txBody>
        </p:sp>
        <p:sp>
          <p:nvSpPr>
            <p:cNvPr id="1049509" name="object 805"/>
            <p:cNvSpPr/>
            <p:nvPr/>
          </p:nvSpPr>
          <p:spPr>
            <a:xfrm>
              <a:off x="3936999" y="4617719"/>
              <a:ext cx="0" cy="185420"/>
            </a:xfrm>
            <a:custGeom>
              <a:avLst/>
              <a:ahLst/>
              <a:rect l="l" t="t" r="r" b="b"/>
              <a:pathLst>
                <a:path w="0" h="185420">
                  <a:moveTo>
                    <a:pt x="0" y="0"/>
                  </a:moveTo>
                  <a:lnTo>
                    <a:pt x="0" y="185419"/>
                  </a:lnTo>
                </a:path>
              </a:pathLst>
            </a:custGeom>
            <a:ln w="7620">
              <a:solidFill>
                <a:srgbClr val="3F00F6"/>
              </a:solidFill>
            </a:ln>
          </p:spPr>
          <p:txBody>
            <a:bodyPr bIns="0" lIns="0" rIns="0" rtlCol="0" tIns="0" wrap="square"/>
            <a:p/>
          </p:txBody>
        </p:sp>
        <p:sp>
          <p:nvSpPr>
            <p:cNvPr id="1049510" name="object 806"/>
            <p:cNvSpPr/>
            <p:nvPr/>
          </p:nvSpPr>
          <p:spPr>
            <a:xfrm>
              <a:off x="3933189" y="4803139"/>
              <a:ext cx="7620" cy="361950"/>
            </a:xfrm>
            <a:custGeom>
              <a:avLst/>
              <a:ahLst/>
              <a:rect l="l" t="t" r="r" b="b"/>
              <a:pathLst>
                <a:path w="7620" h="361950">
                  <a:moveTo>
                    <a:pt x="7620" y="0"/>
                  </a:moveTo>
                  <a:lnTo>
                    <a:pt x="0" y="0"/>
                  </a:lnTo>
                  <a:lnTo>
                    <a:pt x="0" y="361949"/>
                  </a:lnTo>
                  <a:lnTo>
                    <a:pt x="7620" y="361949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3F00F6"/>
            </a:solidFill>
          </p:spPr>
          <p:txBody>
            <a:bodyPr bIns="0" lIns="0" rIns="0" rtlCol="0" tIns="0" wrap="square"/>
            <a:p/>
          </p:txBody>
        </p:sp>
        <p:sp>
          <p:nvSpPr>
            <p:cNvPr id="1049511" name="object 807"/>
            <p:cNvSpPr/>
            <p:nvPr/>
          </p:nvSpPr>
          <p:spPr>
            <a:xfrm>
              <a:off x="3929379" y="4470399"/>
              <a:ext cx="0" cy="147320"/>
            </a:xfrm>
            <a:custGeom>
              <a:avLst/>
              <a:ahLst/>
              <a:rect l="l" t="t" r="r" b="b"/>
              <a:pathLst>
                <a:path w="0" h="147320">
                  <a:moveTo>
                    <a:pt x="0" y="0"/>
                  </a:moveTo>
                  <a:lnTo>
                    <a:pt x="0" y="147319"/>
                  </a:lnTo>
                </a:path>
              </a:pathLst>
            </a:custGeom>
            <a:ln w="7619">
              <a:solidFill>
                <a:srgbClr val="3D00F6"/>
              </a:solidFill>
            </a:ln>
          </p:spPr>
          <p:txBody>
            <a:bodyPr bIns="0" lIns="0" rIns="0" rtlCol="0" tIns="0" wrap="square"/>
            <a:p/>
          </p:txBody>
        </p:sp>
        <p:sp>
          <p:nvSpPr>
            <p:cNvPr id="1049512" name="object 808"/>
            <p:cNvSpPr/>
            <p:nvPr/>
          </p:nvSpPr>
          <p:spPr>
            <a:xfrm>
              <a:off x="3929379" y="4617719"/>
              <a:ext cx="0" cy="185420"/>
            </a:xfrm>
            <a:custGeom>
              <a:avLst/>
              <a:ahLst/>
              <a:rect l="l" t="t" r="r" b="b"/>
              <a:pathLst>
                <a:path w="0" h="185420">
                  <a:moveTo>
                    <a:pt x="0" y="0"/>
                  </a:moveTo>
                  <a:lnTo>
                    <a:pt x="0" y="185419"/>
                  </a:lnTo>
                </a:path>
              </a:pathLst>
            </a:custGeom>
            <a:ln w="7619">
              <a:solidFill>
                <a:srgbClr val="3D00F6"/>
              </a:solidFill>
            </a:ln>
          </p:spPr>
          <p:txBody>
            <a:bodyPr bIns="0" lIns="0" rIns="0" rtlCol="0" tIns="0" wrap="square"/>
            <a:p/>
          </p:txBody>
        </p:sp>
        <p:sp>
          <p:nvSpPr>
            <p:cNvPr id="1049513" name="object 809"/>
            <p:cNvSpPr/>
            <p:nvPr/>
          </p:nvSpPr>
          <p:spPr>
            <a:xfrm>
              <a:off x="3925569" y="4803139"/>
              <a:ext cx="7620" cy="361950"/>
            </a:xfrm>
            <a:custGeom>
              <a:avLst/>
              <a:ahLst/>
              <a:rect l="l" t="t" r="r" b="b"/>
              <a:pathLst>
                <a:path w="7620" h="361950">
                  <a:moveTo>
                    <a:pt x="7619" y="0"/>
                  </a:moveTo>
                  <a:lnTo>
                    <a:pt x="0" y="0"/>
                  </a:lnTo>
                  <a:lnTo>
                    <a:pt x="0" y="361949"/>
                  </a:lnTo>
                  <a:lnTo>
                    <a:pt x="7619" y="361949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3D00F6"/>
            </a:solidFill>
          </p:spPr>
          <p:txBody>
            <a:bodyPr bIns="0" lIns="0" rIns="0" rtlCol="0" tIns="0" wrap="square"/>
            <a:p/>
          </p:txBody>
        </p:sp>
        <p:sp>
          <p:nvSpPr>
            <p:cNvPr id="1049514" name="object 810"/>
            <p:cNvSpPr/>
            <p:nvPr/>
          </p:nvSpPr>
          <p:spPr>
            <a:xfrm>
              <a:off x="3921759" y="4470399"/>
              <a:ext cx="0" cy="147320"/>
            </a:xfrm>
            <a:custGeom>
              <a:avLst/>
              <a:ahLst/>
              <a:rect l="l" t="t" r="r" b="b"/>
              <a:pathLst>
                <a:path w="0" h="147320">
                  <a:moveTo>
                    <a:pt x="0" y="0"/>
                  </a:moveTo>
                  <a:lnTo>
                    <a:pt x="0" y="147319"/>
                  </a:lnTo>
                </a:path>
              </a:pathLst>
            </a:custGeom>
            <a:ln w="7620">
              <a:solidFill>
                <a:srgbClr val="3B00F6"/>
              </a:solidFill>
            </a:ln>
          </p:spPr>
          <p:txBody>
            <a:bodyPr bIns="0" lIns="0" rIns="0" rtlCol="0" tIns="0" wrap="square"/>
            <a:p/>
          </p:txBody>
        </p:sp>
        <p:sp>
          <p:nvSpPr>
            <p:cNvPr id="1049515" name="object 811"/>
            <p:cNvSpPr/>
            <p:nvPr/>
          </p:nvSpPr>
          <p:spPr>
            <a:xfrm>
              <a:off x="3921759" y="4617719"/>
              <a:ext cx="0" cy="185420"/>
            </a:xfrm>
            <a:custGeom>
              <a:avLst/>
              <a:ahLst/>
              <a:rect l="l" t="t" r="r" b="b"/>
              <a:pathLst>
                <a:path w="0" h="185420">
                  <a:moveTo>
                    <a:pt x="0" y="0"/>
                  </a:moveTo>
                  <a:lnTo>
                    <a:pt x="0" y="185419"/>
                  </a:lnTo>
                </a:path>
              </a:pathLst>
            </a:custGeom>
            <a:ln w="7620">
              <a:solidFill>
                <a:srgbClr val="3B00F6"/>
              </a:solidFill>
            </a:ln>
          </p:spPr>
          <p:txBody>
            <a:bodyPr bIns="0" lIns="0" rIns="0" rtlCol="0" tIns="0" wrap="square"/>
            <a:p/>
          </p:txBody>
        </p:sp>
        <p:sp>
          <p:nvSpPr>
            <p:cNvPr id="1049516" name="object 812"/>
            <p:cNvSpPr/>
            <p:nvPr/>
          </p:nvSpPr>
          <p:spPr>
            <a:xfrm>
              <a:off x="3917949" y="4803139"/>
              <a:ext cx="7620" cy="361950"/>
            </a:xfrm>
            <a:custGeom>
              <a:avLst/>
              <a:ahLst/>
              <a:rect l="l" t="t" r="r" b="b"/>
              <a:pathLst>
                <a:path w="7620" h="361950">
                  <a:moveTo>
                    <a:pt x="7620" y="0"/>
                  </a:moveTo>
                  <a:lnTo>
                    <a:pt x="0" y="0"/>
                  </a:lnTo>
                  <a:lnTo>
                    <a:pt x="0" y="361949"/>
                  </a:lnTo>
                  <a:lnTo>
                    <a:pt x="7620" y="361949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3B00F6"/>
            </a:solidFill>
          </p:spPr>
          <p:txBody>
            <a:bodyPr bIns="0" lIns="0" rIns="0" rtlCol="0" tIns="0" wrap="square"/>
            <a:p/>
          </p:txBody>
        </p:sp>
        <p:sp>
          <p:nvSpPr>
            <p:cNvPr id="1049517" name="object 813"/>
            <p:cNvSpPr/>
            <p:nvPr/>
          </p:nvSpPr>
          <p:spPr>
            <a:xfrm>
              <a:off x="3914774" y="4470399"/>
              <a:ext cx="0" cy="147320"/>
            </a:xfrm>
            <a:custGeom>
              <a:avLst/>
              <a:ahLst/>
              <a:rect l="l" t="t" r="r" b="b"/>
              <a:pathLst>
                <a:path w="0" h="147320">
                  <a:moveTo>
                    <a:pt x="0" y="0"/>
                  </a:moveTo>
                  <a:lnTo>
                    <a:pt x="0" y="147319"/>
                  </a:lnTo>
                </a:path>
              </a:pathLst>
            </a:custGeom>
            <a:ln w="6350">
              <a:solidFill>
                <a:srgbClr val="3900F6"/>
              </a:solidFill>
            </a:ln>
          </p:spPr>
          <p:txBody>
            <a:bodyPr bIns="0" lIns="0" rIns="0" rtlCol="0" tIns="0" wrap="square"/>
            <a:p/>
          </p:txBody>
        </p:sp>
        <p:sp>
          <p:nvSpPr>
            <p:cNvPr id="1049518" name="object 814"/>
            <p:cNvSpPr/>
            <p:nvPr/>
          </p:nvSpPr>
          <p:spPr>
            <a:xfrm>
              <a:off x="3914774" y="4617719"/>
              <a:ext cx="0" cy="185420"/>
            </a:xfrm>
            <a:custGeom>
              <a:avLst/>
              <a:ahLst/>
              <a:rect l="l" t="t" r="r" b="b"/>
              <a:pathLst>
                <a:path w="0" h="185420">
                  <a:moveTo>
                    <a:pt x="0" y="0"/>
                  </a:moveTo>
                  <a:lnTo>
                    <a:pt x="0" y="185419"/>
                  </a:lnTo>
                </a:path>
              </a:pathLst>
            </a:custGeom>
            <a:ln w="6350">
              <a:solidFill>
                <a:srgbClr val="3900F6"/>
              </a:solidFill>
            </a:ln>
          </p:spPr>
          <p:txBody>
            <a:bodyPr bIns="0" lIns="0" rIns="0" rtlCol="0" tIns="0" wrap="square"/>
            <a:p/>
          </p:txBody>
        </p:sp>
        <p:sp>
          <p:nvSpPr>
            <p:cNvPr id="1049519" name="object 815"/>
            <p:cNvSpPr/>
            <p:nvPr/>
          </p:nvSpPr>
          <p:spPr>
            <a:xfrm>
              <a:off x="3911599" y="4803139"/>
              <a:ext cx="6350" cy="361950"/>
            </a:xfrm>
            <a:custGeom>
              <a:avLst/>
              <a:ahLst/>
              <a:rect l="l" t="t" r="r" b="b"/>
              <a:pathLst>
                <a:path w="6350" h="361950">
                  <a:moveTo>
                    <a:pt x="6350" y="0"/>
                  </a:moveTo>
                  <a:lnTo>
                    <a:pt x="0" y="0"/>
                  </a:lnTo>
                  <a:lnTo>
                    <a:pt x="0" y="361949"/>
                  </a:lnTo>
                  <a:lnTo>
                    <a:pt x="6350" y="361949"/>
                  </a:lnTo>
                  <a:lnTo>
                    <a:pt x="6350" y="0"/>
                  </a:lnTo>
                  <a:close/>
                </a:path>
              </a:pathLst>
            </a:custGeom>
            <a:solidFill>
              <a:srgbClr val="3900F6"/>
            </a:solidFill>
          </p:spPr>
          <p:txBody>
            <a:bodyPr bIns="0" lIns="0" rIns="0" rtlCol="0" tIns="0" wrap="square"/>
            <a:p/>
          </p:txBody>
        </p:sp>
        <p:sp>
          <p:nvSpPr>
            <p:cNvPr id="1049520" name="object 816"/>
            <p:cNvSpPr/>
            <p:nvPr/>
          </p:nvSpPr>
          <p:spPr>
            <a:xfrm>
              <a:off x="3907789" y="4470399"/>
              <a:ext cx="0" cy="147320"/>
            </a:xfrm>
            <a:custGeom>
              <a:avLst/>
              <a:ahLst/>
              <a:rect l="l" t="t" r="r" b="b"/>
              <a:pathLst>
                <a:path w="0" h="147320">
                  <a:moveTo>
                    <a:pt x="0" y="0"/>
                  </a:moveTo>
                  <a:lnTo>
                    <a:pt x="0" y="147319"/>
                  </a:lnTo>
                </a:path>
              </a:pathLst>
            </a:custGeom>
            <a:ln w="7620">
              <a:solidFill>
                <a:srgbClr val="3700F7"/>
              </a:solidFill>
            </a:ln>
          </p:spPr>
          <p:txBody>
            <a:bodyPr bIns="0" lIns="0" rIns="0" rtlCol="0" tIns="0" wrap="square"/>
            <a:p/>
          </p:txBody>
        </p:sp>
        <p:sp>
          <p:nvSpPr>
            <p:cNvPr id="1049521" name="object 817"/>
            <p:cNvSpPr/>
            <p:nvPr/>
          </p:nvSpPr>
          <p:spPr>
            <a:xfrm>
              <a:off x="3907789" y="4617719"/>
              <a:ext cx="0" cy="185420"/>
            </a:xfrm>
            <a:custGeom>
              <a:avLst/>
              <a:ahLst/>
              <a:rect l="l" t="t" r="r" b="b"/>
              <a:pathLst>
                <a:path w="0" h="185420">
                  <a:moveTo>
                    <a:pt x="0" y="0"/>
                  </a:moveTo>
                  <a:lnTo>
                    <a:pt x="0" y="185419"/>
                  </a:lnTo>
                </a:path>
              </a:pathLst>
            </a:custGeom>
            <a:ln w="7620">
              <a:solidFill>
                <a:srgbClr val="3700F7"/>
              </a:solidFill>
            </a:ln>
          </p:spPr>
          <p:txBody>
            <a:bodyPr bIns="0" lIns="0" rIns="0" rtlCol="0" tIns="0" wrap="square"/>
            <a:p/>
          </p:txBody>
        </p:sp>
        <p:sp>
          <p:nvSpPr>
            <p:cNvPr id="1049522" name="object 818"/>
            <p:cNvSpPr/>
            <p:nvPr/>
          </p:nvSpPr>
          <p:spPr>
            <a:xfrm>
              <a:off x="3903979" y="4803139"/>
              <a:ext cx="7620" cy="361950"/>
            </a:xfrm>
            <a:custGeom>
              <a:avLst/>
              <a:ahLst/>
              <a:rect l="l" t="t" r="r" b="b"/>
              <a:pathLst>
                <a:path w="7620" h="361950">
                  <a:moveTo>
                    <a:pt x="7620" y="0"/>
                  </a:moveTo>
                  <a:lnTo>
                    <a:pt x="0" y="0"/>
                  </a:lnTo>
                  <a:lnTo>
                    <a:pt x="0" y="361949"/>
                  </a:lnTo>
                  <a:lnTo>
                    <a:pt x="7620" y="361949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3700F7"/>
            </a:solidFill>
          </p:spPr>
          <p:txBody>
            <a:bodyPr bIns="0" lIns="0" rIns="0" rtlCol="0" tIns="0" wrap="square"/>
            <a:p/>
          </p:txBody>
        </p:sp>
        <p:sp>
          <p:nvSpPr>
            <p:cNvPr id="1049523" name="object 819"/>
            <p:cNvSpPr/>
            <p:nvPr/>
          </p:nvSpPr>
          <p:spPr>
            <a:xfrm>
              <a:off x="3900169" y="4470399"/>
              <a:ext cx="0" cy="147320"/>
            </a:xfrm>
            <a:custGeom>
              <a:avLst/>
              <a:ahLst/>
              <a:rect l="l" t="t" r="r" b="b"/>
              <a:pathLst>
                <a:path w="0" h="147320">
                  <a:moveTo>
                    <a:pt x="0" y="0"/>
                  </a:moveTo>
                  <a:lnTo>
                    <a:pt x="0" y="147319"/>
                  </a:lnTo>
                </a:path>
              </a:pathLst>
            </a:custGeom>
            <a:ln w="7619">
              <a:solidFill>
                <a:srgbClr val="3500F7"/>
              </a:solidFill>
            </a:ln>
          </p:spPr>
          <p:txBody>
            <a:bodyPr bIns="0" lIns="0" rIns="0" rtlCol="0" tIns="0" wrap="square"/>
            <a:p/>
          </p:txBody>
        </p:sp>
        <p:sp>
          <p:nvSpPr>
            <p:cNvPr id="1049524" name="object 820"/>
            <p:cNvSpPr/>
            <p:nvPr/>
          </p:nvSpPr>
          <p:spPr>
            <a:xfrm>
              <a:off x="3900169" y="4617719"/>
              <a:ext cx="0" cy="185420"/>
            </a:xfrm>
            <a:custGeom>
              <a:avLst/>
              <a:ahLst/>
              <a:rect l="l" t="t" r="r" b="b"/>
              <a:pathLst>
                <a:path w="0" h="185420">
                  <a:moveTo>
                    <a:pt x="0" y="0"/>
                  </a:moveTo>
                  <a:lnTo>
                    <a:pt x="0" y="185419"/>
                  </a:lnTo>
                </a:path>
              </a:pathLst>
            </a:custGeom>
            <a:ln w="7619">
              <a:solidFill>
                <a:srgbClr val="3500F7"/>
              </a:solidFill>
            </a:ln>
          </p:spPr>
          <p:txBody>
            <a:bodyPr bIns="0" lIns="0" rIns="0" rtlCol="0" tIns="0" wrap="square"/>
            <a:p/>
          </p:txBody>
        </p:sp>
        <p:sp>
          <p:nvSpPr>
            <p:cNvPr id="1049525" name="object 821"/>
            <p:cNvSpPr/>
            <p:nvPr/>
          </p:nvSpPr>
          <p:spPr>
            <a:xfrm>
              <a:off x="3896359" y="4803139"/>
              <a:ext cx="7620" cy="361950"/>
            </a:xfrm>
            <a:custGeom>
              <a:avLst/>
              <a:ahLst/>
              <a:rect l="l" t="t" r="r" b="b"/>
              <a:pathLst>
                <a:path w="7620" h="361950">
                  <a:moveTo>
                    <a:pt x="7619" y="0"/>
                  </a:moveTo>
                  <a:lnTo>
                    <a:pt x="0" y="0"/>
                  </a:lnTo>
                  <a:lnTo>
                    <a:pt x="0" y="361949"/>
                  </a:lnTo>
                  <a:lnTo>
                    <a:pt x="7619" y="361949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3500F7"/>
            </a:solidFill>
          </p:spPr>
          <p:txBody>
            <a:bodyPr bIns="0" lIns="0" rIns="0" rtlCol="0" tIns="0" wrap="square"/>
            <a:p/>
          </p:txBody>
        </p:sp>
        <p:sp>
          <p:nvSpPr>
            <p:cNvPr id="1049526" name="object 822"/>
            <p:cNvSpPr/>
            <p:nvPr/>
          </p:nvSpPr>
          <p:spPr>
            <a:xfrm>
              <a:off x="3893184" y="4470399"/>
              <a:ext cx="0" cy="147320"/>
            </a:xfrm>
            <a:custGeom>
              <a:avLst/>
              <a:ahLst/>
              <a:rect l="l" t="t" r="r" b="b"/>
              <a:pathLst>
                <a:path w="0" h="147320">
                  <a:moveTo>
                    <a:pt x="0" y="0"/>
                  </a:moveTo>
                  <a:lnTo>
                    <a:pt x="0" y="147319"/>
                  </a:lnTo>
                </a:path>
              </a:pathLst>
            </a:custGeom>
            <a:ln w="6350">
              <a:solidFill>
                <a:srgbClr val="3300F7"/>
              </a:solidFill>
            </a:ln>
          </p:spPr>
          <p:txBody>
            <a:bodyPr bIns="0" lIns="0" rIns="0" rtlCol="0" tIns="0" wrap="square"/>
            <a:p/>
          </p:txBody>
        </p:sp>
        <p:sp>
          <p:nvSpPr>
            <p:cNvPr id="1049527" name="object 823"/>
            <p:cNvSpPr/>
            <p:nvPr/>
          </p:nvSpPr>
          <p:spPr>
            <a:xfrm>
              <a:off x="3893184" y="4617719"/>
              <a:ext cx="0" cy="185420"/>
            </a:xfrm>
            <a:custGeom>
              <a:avLst/>
              <a:ahLst/>
              <a:rect l="l" t="t" r="r" b="b"/>
              <a:pathLst>
                <a:path w="0" h="185420">
                  <a:moveTo>
                    <a:pt x="0" y="0"/>
                  </a:moveTo>
                  <a:lnTo>
                    <a:pt x="0" y="185419"/>
                  </a:lnTo>
                </a:path>
              </a:pathLst>
            </a:custGeom>
            <a:ln w="6350">
              <a:solidFill>
                <a:srgbClr val="3300F7"/>
              </a:solidFill>
            </a:ln>
          </p:spPr>
          <p:txBody>
            <a:bodyPr bIns="0" lIns="0" rIns="0" rtlCol="0" tIns="0" wrap="square"/>
            <a:p/>
          </p:txBody>
        </p:sp>
        <p:sp>
          <p:nvSpPr>
            <p:cNvPr id="1049528" name="object 824"/>
            <p:cNvSpPr/>
            <p:nvPr/>
          </p:nvSpPr>
          <p:spPr>
            <a:xfrm>
              <a:off x="3890009" y="4803139"/>
              <a:ext cx="6350" cy="361950"/>
            </a:xfrm>
            <a:custGeom>
              <a:avLst/>
              <a:ahLst/>
              <a:rect l="l" t="t" r="r" b="b"/>
              <a:pathLst>
                <a:path w="6350" h="361950">
                  <a:moveTo>
                    <a:pt x="6350" y="0"/>
                  </a:moveTo>
                  <a:lnTo>
                    <a:pt x="0" y="0"/>
                  </a:lnTo>
                  <a:lnTo>
                    <a:pt x="0" y="361949"/>
                  </a:lnTo>
                  <a:lnTo>
                    <a:pt x="6350" y="361949"/>
                  </a:lnTo>
                  <a:lnTo>
                    <a:pt x="6350" y="0"/>
                  </a:lnTo>
                  <a:close/>
                </a:path>
              </a:pathLst>
            </a:custGeom>
            <a:solidFill>
              <a:srgbClr val="3300F7"/>
            </a:solidFill>
          </p:spPr>
          <p:txBody>
            <a:bodyPr bIns="0" lIns="0" rIns="0" rtlCol="0" tIns="0" wrap="square"/>
            <a:p/>
          </p:txBody>
        </p:sp>
        <p:sp>
          <p:nvSpPr>
            <p:cNvPr id="1049529" name="object 825"/>
            <p:cNvSpPr/>
            <p:nvPr/>
          </p:nvSpPr>
          <p:spPr>
            <a:xfrm>
              <a:off x="3886199" y="4470399"/>
              <a:ext cx="0" cy="147320"/>
            </a:xfrm>
            <a:custGeom>
              <a:avLst/>
              <a:ahLst/>
              <a:rect l="l" t="t" r="r" b="b"/>
              <a:pathLst>
                <a:path w="0" h="147320">
                  <a:moveTo>
                    <a:pt x="0" y="0"/>
                  </a:moveTo>
                  <a:lnTo>
                    <a:pt x="0" y="147319"/>
                  </a:lnTo>
                </a:path>
              </a:pathLst>
            </a:custGeom>
            <a:ln w="7620">
              <a:solidFill>
                <a:srgbClr val="3100F7"/>
              </a:solidFill>
            </a:ln>
          </p:spPr>
          <p:txBody>
            <a:bodyPr bIns="0" lIns="0" rIns="0" rtlCol="0" tIns="0" wrap="square"/>
            <a:p/>
          </p:txBody>
        </p:sp>
        <p:sp>
          <p:nvSpPr>
            <p:cNvPr id="1049530" name="object 826"/>
            <p:cNvSpPr/>
            <p:nvPr/>
          </p:nvSpPr>
          <p:spPr>
            <a:xfrm>
              <a:off x="3886199" y="4617719"/>
              <a:ext cx="0" cy="185420"/>
            </a:xfrm>
            <a:custGeom>
              <a:avLst/>
              <a:ahLst/>
              <a:rect l="l" t="t" r="r" b="b"/>
              <a:pathLst>
                <a:path w="0" h="185420">
                  <a:moveTo>
                    <a:pt x="0" y="0"/>
                  </a:moveTo>
                  <a:lnTo>
                    <a:pt x="0" y="185419"/>
                  </a:lnTo>
                </a:path>
              </a:pathLst>
            </a:custGeom>
            <a:ln w="7620">
              <a:solidFill>
                <a:srgbClr val="3100F7"/>
              </a:solidFill>
            </a:ln>
          </p:spPr>
          <p:txBody>
            <a:bodyPr bIns="0" lIns="0" rIns="0" rtlCol="0" tIns="0" wrap="square"/>
            <a:p/>
          </p:txBody>
        </p:sp>
        <p:sp>
          <p:nvSpPr>
            <p:cNvPr id="1049531" name="object 827"/>
            <p:cNvSpPr/>
            <p:nvPr/>
          </p:nvSpPr>
          <p:spPr>
            <a:xfrm>
              <a:off x="3882389" y="4803139"/>
              <a:ext cx="7620" cy="361950"/>
            </a:xfrm>
            <a:custGeom>
              <a:avLst/>
              <a:ahLst/>
              <a:rect l="l" t="t" r="r" b="b"/>
              <a:pathLst>
                <a:path w="7620" h="361950">
                  <a:moveTo>
                    <a:pt x="7620" y="0"/>
                  </a:moveTo>
                  <a:lnTo>
                    <a:pt x="0" y="0"/>
                  </a:lnTo>
                  <a:lnTo>
                    <a:pt x="0" y="361949"/>
                  </a:lnTo>
                  <a:lnTo>
                    <a:pt x="7620" y="361949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3100F7"/>
            </a:solidFill>
          </p:spPr>
          <p:txBody>
            <a:bodyPr bIns="0" lIns="0" rIns="0" rtlCol="0" tIns="0" wrap="square"/>
            <a:p/>
          </p:txBody>
        </p:sp>
        <p:sp>
          <p:nvSpPr>
            <p:cNvPr id="1049532" name="object 828"/>
            <p:cNvSpPr/>
            <p:nvPr/>
          </p:nvSpPr>
          <p:spPr>
            <a:xfrm>
              <a:off x="3878579" y="4470399"/>
              <a:ext cx="0" cy="147320"/>
            </a:xfrm>
            <a:custGeom>
              <a:avLst/>
              <a:ahLst/>
              <a:rect l="l" t="t" r="r" b="b"/>
              <a:pathLst>
                <a:path w="0" h="147320">
                  <a:moveTo>
                    <a:pt x="0" y="0"/>
                  </a:moveTo>
                  <a:lnTo>
                    <a:pt x="0" y="147319"/>
                  </a:lnTo>
                </a:path>
              </a:pathLst>
            </a:custGeom>
            <a:ln w="7619">
              <a:solidFill>
                <a:srgbClr val="2F00F8"/>
              </a:solidFill>
            </a:ln>
          </p:spPr>
          <p:txBody>
            <a:bodyPr bIns="0" lIns="0" rIns="0" rtlCol="0" tIns="0" wrap="square"/>
            <a:p/>
          </p:txBody>
        </p:sp>
        <p:sp>
          <p:nvSpPr>
            <p:cNvPr id="1049533" name="object 829"/>
            <p:cNvSpPr/>
            <p:nvPr/>
          </p:nvSpPr>
          <p:spPr>
            <a:xfrm>
              <a:off x="3878579" y="4617719"/>
              <a:ext cx="0" cy="185420"/>
            </a:xfrm>
            <a:custGeom>
              <a:avLst/>
              <a:ahLst/>
              <a:rect l="l" t="t" r="r" b="b"/>
              <a:pathLst>
                <a:path w="0" h="185420">
                  <a:moveTo>
                    <a:pt x="0" y="0"/>
                  </a:moveTo>
                  <a:lnTo>
                    <a:pt x="0" y="185419"/>
                  </a:lnTo>
                </a:path>
              </a:pathLst>
            </a:custGeom>
            <a:ln w="7619">
              <a:solidFill>
                <a:srgbClr val="2F00F8"/>
              </a:solidFill>
            </a:ln>
          </p:spPr>
          <p:txBody>
            <a:bodyPr bIns="0" lIns="0" rIns="0" rtlCol="0" tIns="0" wrap="square"/>
            <a:p/>
          </p:txBody>
        </p:sp>
        <p:sp>
          <p:nvSpPr>
            <p:cNvPr id="1049534" name="object 830"/>
            <p:cNvSpPr/>
            <p:nvPr/>
          </p:nvSpPr>
          <p:spPr>
            <a:xfrm>
              <a:off x="3874769" y="4803139"/>
              <a:ext cx="7620" cy="361950"/>
            </a:xfrm>
            <a:custGeom>
              <a:avLst/>
              <a:ahLst/>
              <a:rect l="l" t="t" r="r" b="b"/>
              <a:pathLst>
                <a:path w="7620" h="361950">
                  <a:moveTo>
                    <a:pt x="7619" y="0"/>
                  </a:moveTo>
                  <a:lnTo>
                    <a:pt x="0" y="0"/>
                  </a:lnTo>
                  <a:lnTo>
                    <a:pt x="0" y="361949"/>
                  </a:lnTo>
                  <a:lnTo>
                    <a:pt x="7619" y="361949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2F00F8"/>
            </a:solidFill>
          </p:spPr>
          <p:txBody>
            <a:bodyPr bIns="0" lIns="0" rIns="0" rtlCol="0" tIns="0" wrap="square"/>
            <a:p/>
          </p:txBody>
        </p:sp>
        <p:sp>
          <p:nvSpPr>
            <p:cNvPr id="1049535" name="object 831"/>
            <p:cNvSpPr/>
            <p:nvPr/>
          </p:nvSpPr>
          <p:spPr>
            <a:xfrm>
              <a:off x="3870959" y="4470399"/>
              <a:ext cx="0" cy="147320"/>
            </a:xfrm>
            <a:custGeom>
              <a:avLst/>
              <a:ahLst/>
              <a:rect l="l" t="t" r="r" b="b"/>
              <a:pathLst>
                <a:path w="0" h="147320">
                  <a:moveTo>
                    <a:pt x="0" y="0"/>
                  </a:moveTo>
                  <a:lnTo>
                    <a:pt x="0" y="147319"/>
                  </a:lnTo>
                </a:path>
              </a:pathLst>
            </a:custGeom>
            <a:ln w="7620">
              <a:solidFill>
                <a:srgbClr val="2D00F8"/>
              </a:solidFill>
            </a:ln>
          </p:spPr>
          <p:txBody>
            <a:bodyPr bIns="0" lIns="0" rIns="0" rtlCol="0" tIns="0" wrap="square"/>
            <a:p/>
          </p:txBody>
        </p:sp>
        <p:sp>
          <p:nvSpPr>
            <p:cNvPr id="1049536" name="object 832"/>
            <p:cNvSpPr/>
            <p:nvPr/>
          </p:nvSpPr>
          <p:spPr>
            <a:xfrm>
              <a:off x="3870959" y="4617719"/>
              <a:ext cx="0" cy="185420"/>
            </a:xfrm>
            <a:custGeom>
              <a:avLst/>
              <a:ahLst/>
              <a:rect l="l" t="t" r="r" b="b"/>
              <a:pathLst>
                <a:path w="0" h="185420">
                  <a:moveTo>
                    <a:pt x="0" y="0"/>
                  </a:moveTo>
                  <a:lnTo>
                    <a:pt x="0" y="185419"/>
                  </a:lnTo>
                </a:path>
              </a:pathLst>
            </a:custGeom>
            <a:ln w="7620">
              <a:solidFill>
                <a:srgbClr val="2D00F8"/>
              </a:solidFill>
            </a:ln>
          </p:spPr>
          <p:txBody>
            <a:bodyPr bIns="0" lIns="0" rIns="0" rtlCol="0" tIns="0" wrap="square"/>
            <a:p/>
          </p:txBody>
        </p:sp>
        <p:sp>
          <p:nvSpPr>
            <p:cNvPr id="1049537" name="object 833"/>
            <p:cNvSpPr/>
            <p:nvPr/>
          </p:nvSpPr>
          <p:spPr>
            <a:xfrm>
              <a:off x="3867149" y="4803139"/>
              <a:ext cx="7620" cy="361950"/>
            </a:xfrm>
            <a:custGeom>
              <a:avLst/>
              <a:ahLst/>
              <a:rect l="l" t="t" r="r" b="b"/>
              <a:pathLst>
                <a:path w="7620" h="361950">
                  <a:moveTo>
                    <a:pt x="7620" y="0"/>
                  </a:moveTo>
                  <a:lnTo>
                    <a:pt x="0" y="0"/>
                  </a:lnTo>
                  <a:lnTo>
                    <a:pt x="0" y="361949"/>
                  </a:lnTo>
                  <a:lnTo>
                    <a:pt x="7620" y="361949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2D00F8"/>
            </a:solidFill>
          </p:spPr>
          <p:txBody>
            <a:bodyPr bIns="0" lIns="0" rIns="0" rtlCol="0" tIns="0" wrap="square"/>
            <a:p/>
          </p:txBody>
        </p:sp>
        <p:sp>
          <p:nvSpPr>
            <p:cNvPr id="1049538" name="object 834"/>
            <p:cNvSpPr/>
            <p:nvPr/>
          </p:nvSpPr>
          <p:spPr>
            <a:xfrm>
              <a:off x="3863974" y="4470399"/>
              <a:ext cx="0" cy="147320"/>
            </a:xfrm>
            <a:custGeom>
              <a:avLst/>
              <a:ahLst/>
              <a:rect l="l" t="t" r="r" b="b"/>
              <a:pathLst>
                <a:path w="0" h="147320">
                  <a:moveTo>
                    <a:pt x="0" y="0"/>
                  </a:moveTo>
                  <a:lnTo>
                    <a:pt x="0" y="147319"/>
                  </a:lnTo>
                </a:path>
              </a:pathLst>
            </a:custGeom>
            <a:ln w="6350">
              <a:solidFill>
                <a:srgbClr val="2B00F8"/>
              </a:solidFill>
            </a:ln>
          </p:spPr>
          <p:txBody>
            <a:bodyPr bIns="0" lIns="0" rIns="0" rtlCol="0" tIns="0" wrap="square"/>
            <a:p/>
          </p:txBody>
        </p:sp>
        <p:sp>
          <p:nvSpPr>
            <p:cNvPr id="1049539" name="object 835"/>
            <p:cNvSpPr/>
            <p:nvPr/>
          </p:nvSpPr>
          <p:spPr>
            <a:xfrm>
              <a:off x="3863974" y="4617719"/>
              <a:ext cx="0" cy="185420"/>
            </a:xfrm>
            <a:custGeom>
              <a:avLst/>
              <a:ahLst/>
              <a:rect l="l" t="t" r="r" b="b"/>
              <a:pathLst>
                <a:path w="0" h="185420">
                  <a:moveTo>
                    <a:pt x="0" y="0"/>
                  </a:moveTo>
                  <a:lnTo>
                    <a:pt x="0" y="185419"/>
                  </a:lnTo>
                </a:path>
              </a:pathLst>
            </a:custGeom>
            <a:ln w="6350">
              <a:solidFill>
                <a:srgbClr val="2B00F8"/>
              </a:solidFill>
            </a:ln>
          </p:spPr>
          <p:txBody>
            <a:bodyPr bIns="0" lIns="0" rIns="0" rtlCol="0" tIns="0" wrap="square"/>
            <a:p/>
          </p:txBody>
        </p:sp>
        <p:sp>
          <p:nvSpPr>
            <p:cNvPr id="1049540" name="object 836"/>
            <p:cNvSpPr/>
            <p:nvPr/>
          </p:nvSpPr>
          <p:spPr>
            <a:xfrm>
              <a:off x="3860799" y="4803139"/>
              <a:ext cx="6350" cy="361950"/>
            </a:xfrm>
            <a:custGeom>
              <a:avLst/>
              <a:ahLst/>
              <a:rect l="l" t="t" r="r" b="b"/>
              <a:pathLst>
                <a:path w="6350" h="361950">
                  <a:moveTo>
                    <a:pt x="6350" y="0"/>
                  </a:moveTo>
                  <a:lnTo>
                    <a:pt x="0" y="0"/>
                  </a:lnTo>
                  <a:lnTo>
                    <a:pt x="0" y="361949"/>
                  </a:lnTo>
                  <a:lnTo>
                    <a:pt x="6350" y="361949"/>
                  </a:lnTo>
                  <a:lnTo>
                    <a:pt x="6350" y="0"/>
                  </a:lnTo>
                  <a:close/>
                </a:path>
              </a:pathLst>
            </a:custGeom>
            <a:solidFill>
              <a:srgbClr val="2B00F8"/>
            </a:solidFill>
          </p:spPr>
          <p:txBody>
            <a:bodyPr bIns="0" lIns="0" rIns="0" rtlCol="0" tIns="0" wrap="square"/>
            <a:p/>
          </p:txBody>
        </p:sp>
        <p:sp>
          <p:nvSpPr>
            <p:cNvPr id="1049541" name="object 837"/>
            <p:cNvSpPr/>
            <p:nvPr/>
          </p:nvSpPr>
          <p:spPr>
            <a:xfrm>
              <a:off x="3856989" y="4470399"/>
              <a:ext cx="0" cy="147320"/>
            </a:xfrm>
            <a:custGeom>
              <a:avLst/>
              <a:ahLst/>
              <a:rect l="l" t="t" r="r" b="b"/>
              <a:pathLst>
                <a:path w="0" h="147320">
                  <a:moveTo>
                    <a:pt x="0" y="0"/>
                  </a:moveTo>
                  <a:lnTo>
                    <a:pt x="0" y="147319"/>
                  </a:lnTo>
                </a:path>
              </a:pathLst>
            </a:custGeom>
            <a:ln w="7620">
              <a:solidFill>
                <a:srgbClr val="2900F8"/>
              </a:solidFill>
            </a:ln>
          </p:spPr>
          <p:txBody>
            <a:bodyPr bIns="0" lIns="0" rIns="0" rtlCol="0" tIns="0" wrap="square"/>
            <a:p/>
          </p:txBody>
        </p:sp>
        <p:sp>
          <p:nvSpPr>
            <p:cNvPr id="1049542" name="object 838"/>
            <p:cNvSpPr/>
            <p:nvPr/>
          </p:nvSpPr>
          <p:spPr>
            <a:xfrm>
              <a:off x="3856989" y="4617719"/>
              <a:ext cx="0" cy="185420"/>
            </a:xfrm>
            <a:custGeom>
              <a:avLst/>
              <a:ahLst/>
              <a:rect l="l" t="t" r="r" b="b"/>
              <a:pathLst>
                <a:path w="0" h="185420">
                  <a:moveTo>
                    <a:pt x="0" y="0"/>
                  </a:moveTo>
                  <a:lnTo>
                    <a:pt x="0" y="185419"/>
                  </a:lnTo>
                </a:path>
              </a:pathLst>
            </a:custGeom>
            <a:ln w="7620">
              <a:solidFill>
                <a:srgbClr val="2900F8"/>
              </a:solidFill>
            </a:ln>
          </p:spPr>
          <p:txBody>
            <a:bodyPr bIns="0" lIns="0" rIns="0" rtlCol="0" tIns="0" wrap="square"/>
            <a:p/>
          </p:txBody>
        </p:sp>
        <p:sp>
          <p:nvSpPr>
            <p:cNvPr id="1049543" name="object 839"/>
            <p:cNvSpPr/>
            <p:nvPr/>
          </p:nvSpPr>
          <p:spPr>
            <a:xfrm>
              <a:off x="3853179" y="4803139"/>
              <a:ext cx="7620" cy="361950"/>
            </a:xfrm>
            <a:custGeom>
              <a:avLst/>
              <a:ahLst/>
              <a:rect l="l" t="t" r="r" b="b"/>
              <a:pathLst>
                <a:path w="7620" h="361950">
                  <a:moveTo>
                    <a:pt x="7620" y="0"/>
                  </a:moveTo>
                  <a:lnTo>
                    <a:pt x="0" y="0"/>
                  </a:lnTo>
                  <a:lnTo>
                    <a:pt x="0" y="361949"/>
                  </a:lnTo>
                  <a:lnTo>
                    <a:pt x="7620" y="361949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2900F8"/>
            </a:solidFill>
          </p:spPr>
          <p:txBody>
            <a:bodyPr bIns="0" lIns="0" rIns="0" rtlCol="0" tIns="0" wrap="square"/>
            <a:p/>
          </p:txBody>
        </p:sp>
        <p:sp>
          <p:nvSpPr>
            <p:cNvPr id="1049544" name="object 840"/>
            <p:cNvSpPr/>
            <p:nvPr/>
          </p:nvSpPr>
          <p:spPr>
            <a:xfrm>
              <a:off x="3849369" y="4470399"/>
              <a:ext cx="0" cy="147320"/>
            </a:xfrm>
            <a:custGeom>
              <a:avLst/>
              <a:ahLst/>
              <a:rect l="l" t="t" r="r" b="b"/>
              <a:pathLst>
                <a:path w="0" h="147320">
                  <a:moveTo>
                    <a:pt x="0" y="0"/>
                  </a:moveTo>
                  <a:lnTo>
                    <a:pt x="0" y="147319"/>
                  </a:lnTo>
                </a:path>
              </a:pathLst>
            </a:custGeom>
            <a:ln w="7619">
              <a:solidFill>
                <a:srgbClr val="2700F9"/>
              </a:solidFill>
            </a:ln>
          </p:spPr>
          <p:txBody>
            <a:bodyPr bIns="0" lIns="0" rIns="0" rtlCol="0" tIns="0" wrap="square"/>
            <a:p/>
          </p:txBody>
        </p:sp>
        <p:sp>
          <p:nvSpPr>
            <p:cNvPr id="1049545" name="object 841"/>
            <p:cNvSpPr/>
            <p:nvPr/>
          </p:nvSpPr>
          <p:spPr>
            <a:xfrm>
              <a:off x="3849369" y="4617719"/>
              <a:ext cx="0" cy="185420"/>
            </a:xfrm>
            <a:custGeom>
              <a:avLst/>
              <a:ahLst/>
              <a:rect l="l" t="t" r="r" b="b"/>
              <a:pathLst>
                <a:path w="0" h="185420">
                  <a:moveTo>
                    <a:pt x="0" y="0"/>
                  </a:moveTo>
                  <a:lnTo>
                    <a:pt x="0" y="185419"/>
                  </a:lnTo>
                </a:path>
              </a:pathLst>
            </a:custGeom>
            <a:ln w="7619">
              <a:solidFill>
                <a:srgbClr val="2700F9"/>
              </a:solidFill>
            </a:ln>
          </p:spPr>
          <p:txBody>
            <a:bodyPr bIns="0" lIns="0" rIns="0" rtlCol="0" tIns="0" wrap="square"/>
            <a:p/>
          </p:txBody>
        </p:sp>
        <p:sp>
          <p:nvSpPr>
            <p:cNvPr id="1049546" name="object 842"/>
            <p:cNvSpPr/>
            <p:nvPr/>
          </p:nvSpPr>
          <p:spPr>
            <a:xfrm>
              <a:off x="3845559" y="4803139"/>
              <a:ext cx="7620" cy="361950"/>
            </a:xfrm>
            <a:custGeom>
              <a:avLst/>
              <a:ahLst/>
              <a:rect l="l" t="t" r="r" b="b"/>
              <a:pathLst>
                <a:path w="7620" h="361950">
                  <a:moveTo>
                    <a:pt x="7619" y="0"/>
                  </a:moveTo>
                  <a:lnTo>
                    <a:pt x="0" y="0"/>
                  </a:lnTo>
                  <a:lnTo>
                    <a:pt x="0" y="361949"/>
                  </a:lnTo>
                  <a:lnTo>
                    <a:pt x="7619" y="361949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2700F9"/>
            </a:solidFill>
          </p:spPr>
          <p:txBody>
            <a:bodyPr bIns="0" lIns="0" rIns="0" rtlCol="0" tIns="0" wrap="square"/>
            <a:p/>
          </p:txBody>
        </p:sp>
        <p:sp>
          <p:nvSpPr>
            <p:cNvPr id="1049547" name="object 843"/>
            <p:cNvSpPr/>
            <p:nvPr/>
          </p:nvSpPr>
          <p:spPr>
            <a:xfrm>
              <a:off x="3842384" y="4470399"/>
              <a:ext cx="0" cy="147320"/>
            </a:xfrm>
            <a:custGeom>
              <a:avLst/>
              <a:ahLst/>
              <a:rect l="l" t="t" r="r" b="b"/>
              <a:pathLst>
                <a:path w="0" h="147320">
                  <a:moveTo>
                    <a:pt x="0" y="0"/>
                  </a:moveTo>
                  <a:lnTo>
                    <a:pt x="0" y="147319"/>
                  </a:lnTo>
                </a:path>
              </a:pathLst>
            </a:custGeom>
            <a:ln w="6350">
              <a:solidFill>
                <a:srgbClr val="2500F9"/>
              </a:solidFill>
            </a:ln>
          </p:spPr>
          <p:txBody>
            <a:bodyPr bIns="0" lIns="0" rIns="0" rtlCol="0" tIns="0" wrap="square"/>
            <a:p/>
          </p:txBody>
        </p:sp>
        <p:sp>
          <p:nvSpPr>
            <p:cNvPr id="1049548" name="object 844"/>
            <p:cNvSpPr/>
            <p:nvPr/>
          </p:nvSpPr>
          <p:spPr>
            <a:xfrm>
              <a:off x="3842384" y="4617719"/>
              <a:ext cx="0" cy="185420"/>
            </a:xfrm>
            <a:custGeom>
              <a:avLst/>
              <a:ahLst/>
              <a:rect l="l" t="t" r="r" b="b"/>
              <a:pathLst>
                <a:path w="0" h="185420">
                  <a:moveTo>
                    <a:pt x="0" y="0"/>
                  </a:moveTo>
                  <a:lnTo>
                    <a:pt x="0" y="185419"/>
                  </a:lnTo>
                </a:path>
              </a:pathLst>
            </a:custGeom>
            <a:ln w="6350">
              <a:solidFill>
                <a:srgbClr val="2500F9"/>
              </a:solidFill>
            </a:ln>
          </p:spPr>
          <p:txBody>
            <a:bodyPr bIns="0" lIns="0" rIns="0" rtlCol="0" tIns="0" wrap="square"/>
            <a:p/>
          </p:txBody>
        </p:sp>
        <p:sp>
          <p:nvSpPr>
            <p:cNvPr id="1049549" name="object 845"/>
            <p:cNvSpPr/>
            <p:nvPr/>
          </p:nvSpPr>
          <p:spPr>
            <a:xfrm>
              <a:off x="3839209" y="4803139"/>
              <a:ext cx="6350" cy="361950"/>
            </a:xfrm>
            <a:custGeom>
              <a:avLst/>
              <a:ahLst/>
              <a:rect l="l" t="t" r="r" b="b"/>
              <a:pathLst>
                <a:path w="6350" h="361950">
                  <a:moveTo>
                    <a:pt x="6350" y="0"/>
                  </a:moveTo>
                  <a:lnTo>
                    <a:pt x="0" y="0"/>
                  </a:lnTo>
                  <a:lnTo>
                    <a:pt x="0" y="361949"/>
                  </a:lnTo>
                  <a:lnTo>
                    <a:pt x="6350" y="361949"/>
                  </a:lnTo>
                  <a:lnTo>
                    <a:pt x="6350" y="0"/>
                  </a:lnTo>
                  <a:close/>
                </a:path>
              </a:pathLst>
            </a:custGeom>
            <a:solidFill>
              <a:srgbClr val="2500F9"/>
            </a:solidFill>
          </p:spPr>
          <p:txBody>
            <a:bodyPr bIns="0" lIns="0" rIns="0" rtlCol="0" tIns="0" wrap="square"/>
            <a:p/>
          </p:txBody>
        </p:sp>
        <p:sp>
          <p:nvSpPr>
            <p:cNvPr id="1049550" name="object 846"/>
            <p:cNvSpPr/>
            <p:nvPr/>
          </p:nvSpPr>
          <p:spPr>
            <a:xfrm>
              <a:off x="3835399" y="4470399"/>
              <a:ext cx="0" cy="147320"/>
            </a:xfrm>
            <a:custGeom>
              <a:avLst/>
              <a:ahLst/>
              <a:rect l="l" t="t" r="r" b="b"/>
              <a:pathLst>
                <a:path w="0" h="147320">
                  <a:moveTo>
                    <a:pt x="0" y="0"/>
                  </a:moveTo>
                  <a:lnTo>
                    <a:pt x="0" y="147319"/>
                  </a:lnTo>
                </a:path>
              </a:pathLst>
            </a:custGeom>
            <a:ln w="7620">
              <a:solidFill>
                <a:srgbClr val="2300F9"/>
              </a:solidFill>
            </a:ln>
          </p:spPr>
          <p:txBody>
            <a:bodyPr bIns="0" lIns="0" rIns="0" rtlCol="0" tIns="0" wrap="square"/>
            <a:p/>
          </p:txBody>
        </p:sp>
        <p:sp>
          <p:nvSpPr>
            <p:cNvPr id="1049551" name="object 847"/>
            <p:cNvSpPr/>
            <p:nvPr/>
          </p:nvSpPr>
          <p:spPr>
            <a:xfrm>
              <a:off x="3835399" y="4617719"/>
              <a:ext cx="0" cy="185420"/>
            </a:xfrm>
            <a:custGeom>
              <a:avLst/>
              <a:ahLst/>
              <a:rect l="l" t="t" r="r" b="b"/>
              <a:pathLst>
                <a:path w="0" h="185420">
                  <a:moveTo>
                    <a:pt x="0" y="0"/>
                  </a:moveTo>
                  <a:lnTo>
                    <a:pt x="0" y="185419"/>
                  </a:lnTo>
                </a:path>
              </a:pathLst>
            </a:custGeom>
            <a:ln w="7620">
              <a:solidFill>
                <a:srgbClr val="2300F9"/>
              </a:solidFill>
            </a:ln>
          </p:spPr>
          <p:txBody>
            <a:bodyPr bIns="0" lIns="0" rIns="0" rtlCol="0" tIns="0" wrap="square"/>
            <a:p/>
          </p:txBody>
        </p:sp>
        <p:sp>
          <p:nvSpPr>
            <p:cNvPr id="1049552" name="object 848"/>
            <p:cNvSpPr/>
            <p:nvPr/>
          </p:nvSpPr>
          <p:spPr>
            <a:xfrm>
              <a:off x="3831589" y="4803139"/>
              <a:ext cx="7620" cy="361950"/>
            </a:xfrm>
            <a:custGeom>
              <a:avLst/>
              <a:ahLst/>
              <a:rect l="l" t="t" r="r" b="b"/>
              <a:pathLst>
                <a:path w="7620" h="361950">
                  <a:moveTo>
                    <a:pt x="7620" y="0"/>
                  </a:moveTo>
                  <a:lnTo>
                    <a:pt x="0" y="0"/>
                  </a:lnTo>
                  <a:lnTo>
                    <a:pt x="0" y="361949"/>
                  </a:lnTo>
                  <a:lnTo>
                    <a:pt x="7620" y="361949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2300F9"/>
            </a:solidFill>
          </p:spPr>
          <p:txBody>
            <a:bodyPr bIns="0" lIns="0" rIns="0" rtlCol="0" tIns="0" wrap="square"/>
            <a:p/>
          </p:txBody>
        </p:sp>
        <p:sp>
          <p:nvSpPr>
            <p:cNvPr id="1049553" name="object 849"/>
            <p:cNvSpPr/>
            <p:nvPr/>
          </p:nvSpPr>
          <p:spPr>
            <a:xfrm>
              <a:off x="3827779" y="4470399"/>
              <a:ext cx="0" cy="147320"/>
            </a:xfrm>
            <a:custGeom>
              <a:avLst/>
              <a:ahLst/>
              <a:rect l="l" t="t" r="r" b="b"/>
              <a:pathLst>
                <a:path w="0" h="147320">
                  <a:moveTo>
                    <a:pt x="0" y="0"/>
                  </a:moveTo>
                  <a:lnTo>
                    <a:pt x="0" y="147319"/>
                  </a:lnTo>
                </a:path>
              </a:pathLst>
            </a:custGeom>
            <a:ln w="7619">
              <a:solidFill>
                <a:srgbClr val="2100F9"/>
              </a:solidFill>
            </a:ln>
          </p:spPr>
          <p:txBody>
            <a:bodyPr bIns="0" lIns="0" rIns="0" rtlCol="0" tIns="0" wrap="square"/>
            <a:p/>
          </p:txBody>
        </p:sp>
        <p:sp>
          <p:nvSpPr>
            <p:cNvPr id="1049554" name="object 850"/>
            <p:cNvSpPr/>
            <p:nvPr/>
          </p:nvSpPr>
          <p:spPr>
            <a:xfrm>
              <a:off x="3827779" y="4617719"/>
              <a:ext cx="0" cy="185420"/>
            </a:xfrm>
            <a:custGeom>
              <a:avLst/>
              <a:ahLst/>
              <a:rect l="l" t="t" r="r" b="b"/>
              <a:pathLst>
                <a:path w="0" h="185420">
                  <a:moveTo>
                    <a:pt x="0" y="0"/>
                  </a:moveTo>
                  <a:lnTo>
                    <a:pt x="0" y="185419"/>
                  </a:lnTo>
                </a:path>
              </a:pathLst>
            </a:custGeom>
            <a:ln w="7619">
              <a:solidFill>
                <a:srgbClr val="2100F9"/>
              </a:solidFill>
            </a:ln>
          </p:spPr>
          <p:txBody>
            <a:bodyPr bIns="0" lIns="0" rIns="0" rtlCol="0" tIns="0" wrap="square"/>
            <a:p/>
          </p:txBody>
        </p:sp>
        <p:sp>
          <p:nvSpPr>
            <p:cNvPr id="1049555" name="object 851"/>
            <p:cNvSpPr/>
            <p:nvPr/>
          </p:nvSpPr>
          <p:spPr>
            <a:xfrm>
              <a:off x="3823969" y="4803139"/>
              <a:ext cx="7620" cy="361950"/>
            </a:xfrm>
            <a:custGeom>
              <a:avLst/>
              <a:ahLst/>
              <a:rect l="l" t="t" r="r" b="b"/>
              <a:pathLst>
                <a:path w="7620" h="361950">
                  <a:moveTo>
                    <a:pt x="7619" y="0"/>
                  </a:moveTo>
                  <a:lnTo>
                    <a:pt x="0" y="0"/>
                  </a:lnTo>
                  <a:lnTo>
                    <a:pt x="0" y="361949"/>
                  </a:lnTo>
                  <a:lnTo>
                    <a:pt x="7619" y="361949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2100F9"/>
            </a:solidFill>
          </p:spPr>
          <p:txBody>
            <a:bodyPr bIns="0" lIns="0" rIns="0" rtlCol="0" tIns="0" wrap="square"/>
            <a:p/>
          </p:txBody>
        </p:sp>
        <p:sp>
          <p:nvSpPr>
            <p:cNvPr id="1049556" name="object 852"/>
            <p:cNvSpPr/>
            <p:nvPr/>
          </p:nvSpPr>
          <p:spPr>
            <a:xfrm>
              <a:off x="3820159" y="4470399"/>
              <a:ext cx="0" cy="147320"/>
            </a:xfrm>
            <a:custGeom>
              <a:avLst/>
              <a:ahLst/>
              <a:rect l="l" t="t" r="r" b="b"/>
              <a:pathLst>
                <a:path w="0" h="147320">
                  <a:moveTo>
                    <a:pt x="0" y="0"/>
                  </a:moveTo>
                  <a:lnTo>
                    <a:pt x="0" y="147319"/>
                  </a:lnTo>
                </a:path>
              </a:pathLst>
            </a:custGeom>
            <a:ln w="7620">
              <a:solidFill>
                <a:srgbClr val="1F00FA"/>
              </a:solidFill>
            </a:ln>
          </p:spPr>
          <p:txBody>
            <a:bodyPr bIns="0" lIns="0" rIns="0" rtlCol="0" tIns="0" wrap="square"/>
            <a:p/>
          </p:txBody>
        </p:sp>
        <p:sp>
          <p:nvSpPr>
            <p:cNvPr id="1049557" name="object 853"/>
            <p:cNvSpPr/>
            <p:nvPr/>
          </p:nvSpPr>
          <p:spPr>
            <a:xfrm>
              <a:off x="3820159" y="4617719"/>
              <a:ext cx="0" cy="185420"/>
            </a:xfrm>
            <a:custGeom>
              <a:avLst/>
              <a:ahLst/>
              <a:rect l="l" t="t" r="r" b="b"/>
              <a:pathLst>
                <a:path w="0" h="185420">
                  <a:moveTo>
                    <a:pt x="0" y="0"/>
                  </a:moveTo>
                  <a:lnTo>
                    <a:pt x="0" y="185419"/>
                  </a:lnTo>
                </a:path>
              </a:pathLst>
            </a:custGeom>
            <a:ln w="7620">
              <a:solidFill>
                <a:srgbClr val="1F00FA"/>
              </a:solidFill>
            </a:ln>
          </p:spPr>
          <p:txBody>
            <a:bodyPr bIns="0" lIns="0" rIns="0" rtlCol="0" tIns="0" wrap="square"/>
            <a:p/>
          </p:txBody>
        </p:sp>
        <p:sp>
          <p:nvSpPr>
            <p:cNvPr id="1049558" name="object 854"/>
            <p:cNvSpPr/>
            <p:nvPr/>
          </p:nvSpPr>
          <p:spPr>
            <a:xfrm>
              <a:off x="3816349" y="4803139"/>
              <a:ext cx="7620" cy="361950"/>
            </a:xfrm>
            <a:custGeom>
              <a:avLst/>
              <a:ahLst/>
              <a:rect l="l" t="t" r="r" b="b"/>
              <a:pathLst>
                <a:path w="7620" h="361950">
                  <a:moveTo>
                    <a:pt x="7620" y="0"/>
                  </a:moveTo>
                  <a:lnTo>
                    <a:pt x="0" y="0"/>
                  </a:lnTo>
                  <a:lnTo>
                    <a:pt x="0" y="361949"/>
                  </a:lnTo>
                  <a:lnTo>
                    <a:pt x="7620" y="361949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1F00FA"/>
            </a:solidFill>
          </p:spPr>
          <p:txBody>
            <a:bodyPr bIns="0" lIns="0" rIns="0" rtlCol="0" tIns="0" wrap="square"/>
            <a:p/>
          </p:txBody>
        </p:sp>
        <p:sp>
          <p:nvSpPr>
            <p:cNvPr id="1049559" name="object 855"/>
            <p:cNvSpPr/>
            <p:nvPr/>
          </p:nvSpPr>
          <p:spPr>
            <a:xfrm>
              <a:off x="3813174" y="4470399"/>
              <a:ext cx="0" cy="147320"/>
            </a:xfrm>
            <a:custGeom>
              <a:avLst/>
              <a:ahLst/>
              <a:rect l="l" t="t" r="r" b="b"/>
              <a:pathLst>
                <a:path w="0" h="147320">
                  <a:moveTo>
                    <a:pt x="0" y="0"/>
                  </a:moveTo>
                  <a:lnTo>
                    <a:pt x="0" y="147319"/>
                  </a:lnTo>
                </a:path>
              </a:pathLst>
            </a:custGeom>
            <a:ln w="6350">
              <a:solidFill>
                <a:srgbClr val="1D00FA"/>
              </a:solidFill>
            </a:ln>
          </p:spPr>
          <p:txBody>
            <a:bodyPr bIns="0" lIns="0" rIns="0" rtlCol="0" tIns="0" wrap="square"/>
            <a:p/>
          </p:txBody>
        </p:sp>
        <p:sp>
          <p:nvSpPr>
            <p:cNvPr id="1049560" name="object 856"/>
            <p:cNvSpPr/>
            <p:nvPr/>
          </p:nvSpPr>
          <p:spPr>
            <a:xfrm>
              <a:off x="3813174" y="4617719"/>
              <a:ext cx="0" cy="185420"/>
            </a:xfrm>
            <a:custGeom>
              <a:avLst/>
              <a:ahLst/>
              <a:rect l="l" t="t" r="r" b="b"/>
              <a:pathLst>
                <a:path w="0" h="185420">
                  <a:moveTo>
                    <a:pt x="0" y="0"/>
                  </a:moveTo>
                  <a:lnTo>
                    <a:pt x="0" y="185419"/>
                  </a:lnTo>
                </a:path>
              </a:pathLst>
            </a:custGeom>
            <a:ln w="6350">
              <a:solidFill>
                <a:srgbClr val="1D00FA"/>
              </a:solidFill>
            </a:ln>
          </p:spPr>
          <p:txBody>
            <a:bodyPr bIns="0" lIns="0" rIns="0" rtlCol="0" tIns="0" wrap="square"/>
            <a:p/>
          </p:txBody>
        </p:sp>
        <p:sp>
          <p:nvSpPr>
            <p:cNvPr id="1049561" name="object 857"/>
            <p:cNvSpPr/>
            <p:nvPr/>
          </p:nvSpPr>
          <p:spPr>
            <a:xfrm>
              <a:off x="3809999" y="4803139"/>
              <a:ext cx="6350" cy="361950"/>
            </a:xfrm>
            <a:custGeom>
              <a:avLst/>
              <a:ahLst/>
              <a:rect l="l" t="t" r="r" b="b"/>
              <a:pathLst>
                <a:path w="6350" h="361950">
                  <a:moveTo>
                    <a:pt x="6350" y="0"/>
                  </a:moveTo>
                  <a:lnTo>
                    <a:pt x="0" y="0"/>
                  </a:lnTo>
                  <a:lnTo>
                    <a:pt x="0" y="361949"/>
                  </a:lnTo>
                  <a:lnTo>
                    <a:pt x="6350" y="361949"/>
                  </a:lnTo>
                  <a:lnTo>
                    <a:pt x="6350" y="0"/>
                  </a:lnTo>
                  <a:close/>
                </a:path>
              </a:pathLst>
            </a:custGeom>
            <a:solidFill>
              <a:srgbClr val="1D00FA"/>
            </a:solidFill>
          </p:spPr>
          <p:txBody>
            <a:bodyPr bIns="0" lIns="0" rIns="0" rtlCol="0" tIns="0" wrap="square"/>
            <a:p/>
          </p:txBody>
        </p:sp>
        <p:sp>
          <p:nvSpPr>
            <p:cNvPr id="1049562" name="object 858"/>
            <p:cNvSpPr/>
            <p:nvPr/>
          </p:nvSpPr>
          <p:spPr>
            <a:xfrm>
              <a:off x="3806189" y="4470399"/>
              <a:ext cx="0" cy="147320"/>
            </a:xfrm>
            <a:custGeom>
              <a:avLst/>
              <a:ahLst/>
              <a:rect l="l" t="t" r="r" b="b"/>
              <a:pathLst>
                <a:path w="0" h="147320">
                  <a:moveTo>
                    <a:pt x="0" y="0"/>
                  </a:moveTo>
                  <a:lnTo>
                    <a:pt x="0" y="147319"/>
                  </a:lnTo>
                </a:path>
              </a:pathLst>
            </a:custGeom>
            <a:ln w="7620">
              <a:solidFill>
                <a:srgbClr val="1B00FA"/>
              </a:solidFill>
            </a:ln>
          </p:spPr>
          <p:txBody>
            <a:bodyPr bIns="0" lIns="0" rIns="0" rtlCol="0" tIns="0" wrap="square"/>
            <a:p/>
          </p:txBody>
        </p:sp>
        <p:sp>
          <p:nvSpPr>
            <p:cNvPr id="1049563" name="object 859"/>
            <p:cNvSpPr/>
            <p:nvPr/>
          </p:nvSpPr>
          <p:spPr>
            <a:xfrm>
              <a:off x="3806189" y="4617719"/>
              <a:ext cx="0" cy="185420"/>
            </a:xfrm>
            <a:custGeom>
              <a:avLst/>
              <a:ahLst/>
              <a:rect l="l" t="t" r="r" b="b"/>
              <a:pathLst>
                <a:path w="0" h="185420">
                  <a:moveTo>
                    <a:pt x="0" y="0"/>
                  </a:moveTo>
                  <a:lnTo>
                    <a:pt x="0" y="185419"/>
                  </a:lnTo>
                </a:path>
              </a:pathLst>
            </a:custGeom>
            <a:ln w="7620">
              <a:solidFill>
                <a:srgbClr val="1B00FA"/>
              </a:solidFill>
            </a:ln>
          </p:spPr>
          <p:txBody>
            <a:bodyPr bIns="0" lIns="0" rIns="0" rtlCol="0" tIns="0" wrap="square"/>
            <a:p/>
          </p:txBody>
        </p:sp>
        <p:sp>
          <p:nvSpPr>
            <p:cNvPr id="1049564" name="object 860"/>
            <p:cNvSpPr/>
            <p:nvPr/>
          </p:nvSpPr>
          <p:spPr>
            <a:xfrm>
              <a:off x="3802379" y="4803139"/>
              <a:ext cx="7620" cy="361950"/>
            </a:xfrm>
            <a:custGeom>
              <a:avLst/>
              <a:ahLst/>
              <a:rect l="l" t="t" r="r" b="b"/>
              <a:pathLst>
                <a:path w="7620" h="361950">
                  <a:moveTo>
                    <a:pt x="7620" y="0"/>
                  </a:moveTo>
                  <a:lnTo>
                    <a:pt x="0" y="0"/>
                  </a:lnTo>
                  <a:lnTo>
                    <a:pt x="0" y="361949"/>
                  </a:lnTo>
                  <a:lnTo>
                    <a:pt x="7620" y="361949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1B00FA"/>
            </a:solidFill>
          </p:spPr>
          <p:txBody>
            <a:bodyPr bIns="0" lIns="0" rIns="0" rtlCol="0" tIns="0" wrap="square"/>
            <a:p/>
          </p:txBody>
        </p:sp>
        <p:sp>
          <p:nvSpPr>
            <p:cNvPr id="1049565" name="object 861"/>
            <p:cNvSpPr/>
            <p:nvPr/>
          </p:nvSpPr>
          <p:spPr>
            <a:xfrm>
              <a:off x="3798569" y="4470399"/>
              <a:ext cx="0" cy="147320"/>
            </a:xfrm>
            <a:custGeom>
              <a:avLst/>
              <a:ahLst/>
              <a:rect l="l" t="t" r="r" b="b"/>
              <a:pathLst>
                <a:path w="0" h="147320">
                  <a:moveTo>
                    <a:pt x="0" y="0"/>
                  </a:moveTo>
                  <a:lnTo>
                    <a:pt x="0" y="147319"/>
                  </a:lnTo>
                </a:path>
              </a:pathLst>
            </a:custGeom>
            <a:ln w="7619">
              <a:solidFill>
                <a:srgbClr val="1900FA"/>
              </a:solidFill>
            </a:ln>
          </p:spPr>
          <p:txBody>
            <a:bodyPr bIns="0" lIns="0" rIns="0" rtlCol="0" tIns="0" wrap="square"/>
            <a:p/>
          </p:txBody>
        </p:sp>
        <p:sp>
          <p:nvSpPr>
            <p:cNvPr id="1049566" name="object 862"/>
            <p:cNvSpPr/>
            <p:nvPr/>
          </p:nvSpPr>
          <p:spPr>
            <a:xfrm>
              <a:off x="3798569" y="4617719"/>
              <a:ext cx="0" cy="185420"/>
            </a:xfrm>
            <a:custGeom>
              <a:avLst/>
              <a:ahLst/>
              <a:rect l="l" t="t" r="r" b="b"/>
              <a:pathLst>
                <a:path w="0" h="185420">
                  <a:moveTo>
                    <a:pt x="0" y="0"/>
                  </a:moveTo>
                  <a:lnTo>
                    <a:pt x="0" y="185419"/>
                  </a:lnTo>
                </a:path>
              </a:pathLst>
            </a:custGeom>
            <a:ln w="7619">
              <a:solidFill>
                <a:srgbClr val="1900FA"/>
              </a:solidFill>
            </a:ln>
          </p:spPr>
          <p:txBody>
            <a:bodyPr bIns="0" lIns="0" rIns="0" rtlCol="0" tIns="0" wrap="square"/>
            <a:p/>
          </p:txBody>
        </p:sp>
        <p:sp>
          <p:nvSpPr>
            <p:cNvPr id="1049567" name="object 863"/>
            <p:cNvSpPr/>
            <p:nvPr/>
          </p:nvSpPr>
          <p:spPr>
            <a:xfrm>
              <a:off x="3794759" y="4803139"/>
              <a:ext cx="7620" cy="361950"/>
            </a:xfrm>
            <a:custGeom>
              <a:avLst/>
              <a:ahLst/>
              <a:rect l="l" t="t" r="r" b="b"/>
              <a:pathLst>
                <a:path w="7620" h="361950">
                  <a:moveTo>
                    <a:pt x="7619" y="0"/>
                  </a:moveTo>
                  <a:lnTo>
                    <a:pt x="0" y="0"/>
                  </a:lnTo>
                  <a:lnTo>
                    <a:pt x="0" y="361949"/>
                  </a:lnTo>
                  <a:lnTo>
                    <a:pt x="7619" y="361949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1900FA"/>
            </a:solidFill>
          </p:spPr>
          <p:txBody>
            <a:bodyPr bIns="0" lIns="0" rIns="0" rtlCol="0" tIns="0" wrap="square"/>
            <a:p/>
          </p:txBody>
        </p:sp>
        <p:sp>
          <p:nvSpPr>
            <p:cNvPr id="1049568" name="object 864"/>
            <p:cNvSpPr/>
            <p:nvPr/>
          </p:nvSpPr>
          <p:spPr>
            <a:xfrm>
              <a:off x="3790949" y="4470399"/>
              <a:ext cx="0" cy="147320"/>
            </a:xfrm>
            <a:custGeom>
              <a:avLst/>
              <a:ahLst/>
              <a:rect l="l" t="t" r="r" b="b"/>
              <a:pathLst>
                <a:path w="0" h="147320">
                  <a:moveTo>
                    <a:pt x="0" y="0"/>
                  </a:moveTo>
                  <a:lnTo>
                    <a:pt x="0" y="147319"/>
                  </a:lnTo>
                </a:path>
              </a:pathLst>
            </a:custGeom>
            <a:ln w="7620">
              <a:solidFill>
                <a:srgbClr val="1700FB"/>
              </a:solidFill>
            </a:ln>
          </p:spPr>
          <p:txBody>
            <a:bodyPr bIns="0" lIns="0" rIns="0" rtlCol="0" tIns="0" wrap="square"/>
            <a:p/>
          </p:txBody>
        </p:sp>
        <p:sp>
          <p:nvSpPr>
            <p:cNvPr id="1049569" name="object 865"/>
            <p:cNvSpPr/>
            <p:nvPr/>
          </p:nvSpPr>
          <p:spPr>
            <a:xfrm>
              <a:off x="3790949" y="4617719"/>
              <a:ext cx="0" cy="185420"/>
            </a:xfrm>
            <a:custGeom>
              <a:avLst/>
              <a:ahLst/>
              <a:rect l="l" t="t" r="r" b="b"/>
              <a:pathLst>
                <a:path w="0" h="185420">
                  <a:moveTo>
                    <a:pt x="0" y="0"/>
                  </a:moveTo>
                  <a:lnTo>
                    <a:pt x="0" y="185419"/>
                  </a:lnTo>
                </a:path>
              </a:pathLst>
            </a:custGeom>
            <a:ln w="7620">
              <a:solidFill>
                <a:srgbClr val="1700FB"/>
              </a:solidFill>
            </a:ln>
          </p:spPr>
          <p:txBody>
            <a:bodyPr bIns="0" lIns="0" rIns="0" rtlCol="0" tIns="0" wrap="square"/>
            <a:p/>
          </p:txBody>
        </p:sp>
        <p:sp>
          <p:nvSpPr>
            <p:cNvPr id="1049570" name="object 866"/>
            <p:cNvSpPr/>
            <p:nvPr/>
          </p:nvSpPr>
          <p:spPr>
            <a:xfrm>
              <a:off x="3787139" y="4803139"/>
              <a:ext cx="7620" cy="361950"/>
            </a:xfrm>
            <a:custGeom>
              <a:avLst/>
              <a:ahLst/>
              <a:rect l="l" t="t" r="r" b="b"/>
              <a:pathLst>
                <a:path w="7620" h="361950">
                  <a:moveTo>
                    <a:pt x="7620" y="0"/>
                  </a:moveTo>
                  <a:lnTo>
                    <a:pt x="0" y="0"/>
                  </a:lnTo>
                  <a:lnTo>
                    <a:pt x="0" y="361949"/>
                  </a:lnTo>
                  <a:lnTo>
                    <a:pt x="7620" y="361949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1700FB"/>
            </a:solidFill>
          </p:spPr>
          <p:txBody>
            <a:bodyPr bIns="0" lIns="0" rIns="0" rtlCol="0" tIns="0" wrap="square"/>
            <a:p/>
          </p:txBody>
        </p:sp>
        <p:sp>
          <p:nvSpPr>
            <p:cNvPr id="1049571" name="object 867"/>
            <p:cNvSpPr/>
            <p:nvPr/>
          </p:nvSpPr>
          <p:spPr>
            <a:xfrm>
              <a:off x="3783964" y="4470399"/>
              <a:ext cx="0" cy="147320"/>
            </a:xfrm>
            <a:custGeom>
              <a:avLst/>
              <a:ahLst/>
              <a:rect l="l" t="t" r="r" b="b"/>
              <a:pathLst>
                <a:path w="0" h="147320">
                  <a:moveTo>
                    <a:pt x="0" y="0"/>
                  </a:moveTo>
                  <a:lnTo>
                    <a:pt x="0" y="147319"/>
                  </a:lnTo>
                </a:path>
              </a:pathLst>
            </a:custGeom>
            <a:ln w="6350">
              <a:solidFill>
                <a:srgbClr val="1500FB"/>
              </a:solidFill>
            </a:ln>
          </p:spPr>
          <p:txBody>
            <a:bodyPr bIns="0" lIns="0" rIns="0" rtlCol="0" tIns="0" wrap="square"/>
            <a:p/>
          </p:txBody>
        </p:sp>
        <p:sp>
          <p:nvSpPr>
            <p:cNvPr id="1049572" name="object 868"/>
            <p:cNvSpPr/>
            <p:nvPr/>
          </p:nvSpPr>
          <p:spPr>
            <a:xfrm>
              <a:off x="3783964" y="4617719"/>
              <a:ext cx="0" cy="185420"/>
            </a:xfrm>
            <a:custGeom>
              <a:avLst/>
              <a:ahLst/>
              <a:rect l="l" t="t" r="r" b="b"/>
              <a:pathLst>
                <a:path w="0" h="185420">
                  <a:moveTo>
                    <a:pt x="0" y="0"/>
                  </a:moveTo>
                  <a:lnTo>
                    <a:pt x="0" y="185419"/>
                  </a:lnTo>
                </a:path>
              </a:pathLst>
            </a:custGeom>
            <a:ln w="6350">
              <a:solidFill>
                <a:srgbClr val="1500FB"/>
              </a:solidFill>
            </a:ln>
          </p:spPr>
          <p:txBody>
            <a:bodyPr bIns="0" lIns="0" rIns="0" rtlCol="0" tIns="0" wrap="square"/>
            <a:p/>
          </p:txBody>
        </p:sp>
        <p:sp>
          <p:nvSpPr>
            <p:cNvPr id="1049573" name="object 869"/>
            <p:cNvSpPr/>
            <p:nvPr/>
          </p:nvSpPr>
          <p:spPr>
            <a:xfrm>
              <a:off x="3780789" y="4803139"/>
              <a:ext cx="6350" cy="361950"/>
            </a:xfrm>
            <a:custGeom>
              <a:avLst/>
              <a:ahLst/>
              <a:rect l="l" t="t" r="r" b="b"/>
              <a:pathLst>
                <a:path w="6350" h="361950">
                  <a:moveTo>
                    <a:pt x="6350" y="0"/>
                  </a:moveTo>
                  <a:lnTo>
                    <a:pt x="0" y="0"/>
                  </a:lnTo>
                  <a:lnTo>
                    <a:pt x="0" y="361949"/>
                  </a:lnTo>
                  <a:lnTo>
                    <a:pt x="6350" y="361949"/>
                  </a:lnTo>
                  <a:lnTo>
                    <a:pt x="6350" y="0"/>
                  </a:lnTo>
                  <a:close/>
                </a:path>
              </a:pathLst>
            </a:custGeom>
            <a:solidFill>
              <a:srgbClr val="1500FB"/>
            </a:solidFill>
          </p:spPr>
          <p:txBody>
            <a:bodyPr bIns="0" lIns="0" rIns="0" rtlCol="0" tIns="0" wrap="square"/>
            <a:p/>
          </p:txBody>
        </p:sp>
        <p:sp>
          <p:nvSpPr>
            <p:cNvPr id="1049574" name="object 870"/>
            <p:cNvSpPr/>
            <p:nvPr/>
          </p:nvSpPr>
          <p:spPr>
            <a:xfrm>
              <a:off x="3776979" y="4470399"/>
              <a:ext cx="0" cy="147320"/>
            </a:xfrm>
            <a:custGeom>
              <a:avLst/>
              <a:ahLst/>
              <a:rect l="l" t="t" r="r" b="b"/>
              <a:pathLst>
                <a:path w="0" h="147320">
                  <a:moveTo>
                    <a:pt x="0" y="0"/>
                  </a:moveTo>
                  <a:lnTo>
                    <a:pt x="0" y="147319"/>
                  </a:lnTo>
                </a:path>
              </a:pathLst>
            </a:custGeom>
            <a:ln w="7619">
              <a:solidFill>
                <a:srgbClr val="1300FB"/>
              </a:solidFill>
            </a:ln>
          </p:spPr>
          <p:txBody>
            <a:bodyPr bIns="0" lIns="0" rIns="0" rtlCol="0" tIns="0" wrap="square"/>
            <a:p/>
          </p:txBody>
        </p:sp>
        <p:sp>
          <p:nvSpPr>
            <p:cNvPr id="1049575" name="object 871"/>
            <p:cNvSpPr/>
            <p:nvPr/>
          </p:nvSpPr>
          <p:spPr>
            <a:xfrm>
              <a:off x="3776979" y="4617719"/>
              <a:ext cx="0" cy="185420"/>
            </a:xfrm>
            <a:custGeom>
              <a:avLst/>
              <a:ahLst/>
              <a:rect l="l" t="t" r="r" b="b"/>
              <a:pathLst>
                <a:path w="0" h="185420">
                  <a:moveTo>
                    <a:pt x="0" y="0"/>
                  </a:moveTo>
                  <a:lnTo>
                    <a:pt x="0" y="185419"/>
                  </a:lnTo>
                </a:path>
              </a:pathLst>
            </a:custGeom>
            <a:ln w="7619">
              <a:solidFill>
                <a:srgbClr val="1300FB"/>
              </a:solidFill>
            </a:ln>
          </p:spPr>
          <p:txBody>
            <a:bodyPr bIns="0" lIns="0" rIns="0" rtlCol="0" tIns="0" wrap="square"/>
            <a:p/>
          </p:txBody>
        </p:sp>
        <p:sp>
          <p:nvSpPr>
            <p:cNvPr id="1049576" name="object 872"/>
            <p:cNvSpPr/>
            <p:nvPr/>
          </p:nvSpPr>
          <p:spPr>
            <a:xfrm>
              <a:off x="3773169" y="4803139"/>
              <a:ext cx="7620" cy="361950"/>
            </a:xfrm>
            <a:custGeom>
              <a:avLst/>
              <a:ahLst/>
              <a:rect l="l" t="t" r="r" b="b"/>
              <a:pathLst>
                <a:path w="7620" h="361950">
                  <a:moveTo>
                    <a:pt x="7619" y="0"/>
                  </a:moveTo>
                  <a:lnTo>
                    <a:pt x="0" y="0"/>
                  </a:lnTo>
                  <a:lnTo>
                    <a:pt x="0" y="361949"/>
                  </a:lnTo>
                  <a:lnTo>
                    <a:pt x="7619" y="361949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1300FB"/>
            </a:solidFill>
          </p:spPr>
          <p:txBody>
            <a:bodyPr bIns="0" lIns="0" rIns="0" rtlCol="0" tIns="0" wrap="square"/>
            <a:p/>
          </p:txBody>
        </p:sp>
        <p:sp>
          <p:nvSpPr>
            <p:cNvPr id="1049577" name="object 873"/>
            <p:cNvSpPr/>
            <p:nvPr/>
          </p:nvSpPr>
          <p:spPr>
            <a:xfrm>
              <a:off x="3769359" y="4470399"/>
              <a:ext cx="0" cy="147320"/>
            </a:xfrm>
            <a:custGeom>
              <a:avLst/>
              <a:ahLst/>
              <a:rect l="l" t="t" r="r" b="b"/>
              <a:pathLst>
                <a:path w="0" h="147320">
                  <a:moveTo>
                    <a:pt x="0" y="0"/>
                  </a:moveTo>
                  <a:lnTo>
                    <a:pt x="0" y="147319"/>
                  </a:lnTo>
                </a:path>
              </a:pathLst>
            </a:custGeom>
            <a:ln w="7620">
              <a:solidFill>
                <a:srgbClr val="1100FB"/>
              </a:solidFill>
            </a:ln>
          </p:spPr>
          <p:txBody>
            <a:bodyPr bIns="0" lIns="0" rIns="0" rtlCol="0" tIns="0" wrap="square"/>
            <a:p/>
          </p:txBody>
        </p:sp>
        <p:sp>
          <p:nvSpPr>
            <p:cNvPr id="1049578" name="object 874"/>
            <p:cNvSpPr/>
            <p:nvPr/>
          </p:nvSpPr>
          <p:spPr>
            <a:xfrm>
              <a:off x="3769359" y="4617719"/>
              <a:ext cx="0" cy="185420"/>
            </a:xfrm>
            <a:custGeom>
              <a:avLst/>
              <a:ahLst/>
              <a:rect l="l" t="t" r="r" b="b"/>
              <a:pathLst>
                <a:path w="0" h="185420">
                  <a:moveTo>
                    <a:pt x="0" y="0"/>
                  </a:moveTo>
                  <a:lnTo>
                    <a:pt x="0" y="185419"/>
                  </a:lnTo>
                </a:path>
              </a:pathLst>
            </a:custGeom>
            <a:ln w="7620">
              <a:solidFill>
                <a:srgbClr val="1100FB"/>
              </a:solidFill>
            </a:ln>
          </p:spPr>
          <p:txBody>
            <a:bodyPr bIns="0" lIns="0" rIns="0" rtlCol="0" tIns="0" wrap="square"/>
            <a:p/>
          </p:txBody>
        </p:sp>
        <p:sp>
          <p:nvSpPr>
            <p:cNvPr id="1049579" name="object 875"/>
            <p:cNvSpPr/>
            <p:nvPr/>
          </p:nvSpPr>
          <p:spPr>
            <a:xfrm>
              <a:off x="3765549" y="4803139"/>
              <a:ext cx="7620" cy="361950"/>
            </a:xfrm>
            <a:custGeom>
              <a:avLst/>
              <a:ahLst/>
              <a:rect l="l" t="t" r="r" b="b"/>
              <a:pathLst>
                <a:path w="7620" h="361950">
                  <a:moveTo>
                    <a:pt x="7620" y="0"/>
                  </a:moveTo>
                  <a:lnTo>
                    <a:pt x="0" y="0"/>
                  </a:lnTo>
                  <a:lnTo>
                    <a:pt x="0" y="361949"/>
                  </a:lnTo>
                  <a:lnTo>
                    <a:pt x="7620" y="361949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1100FB"/>
            </a:solidFill>
          </p:spPr>
          <p:txBody>
            <a:bodyPr bIns="0" lIns="0" rIns="0" rtlCol="0" tIns="0" wrap="square"/>
            <a:p/>
          </p:txBody>
        </p:sp>
        <p:sp>
          <p:nvSpPr>
            <p:cNvPr id="1049580" name="object 876"/>
            <p:cNvSpPr/>
            <p:nvPr/>
          </p:nvSpPr>
          <p:spPr>
            <a:xfrm>
              <a:off x="3762374" y="4470399"/>
              <a:ext cx="0" cy="147320"/>
            </a:xfrm>
            <a:custGeom>
              <a:avLst/>
              <a:ahLst/>
              <a:rect l="l" t="t" r="r" b="b"/>
              <a:pathLst>
                <a:path w="0" h="147320">
                  <a:moveTo>
                    <a:pt x="0" y="0"/>
                  </a:moveTo>
                  <a:lnTo>
                    <a:pt x="0" y="147319"/>
                  </a:lnTo>
                </a:path>
              </a:pathLst>
            </a:custGeom>
            <a:ln w="6350">
              <a:solidFill>
                <a:srgbClr val="0F00FC"/>
              </a:solidFill>
            </a:ln>
          </p:spPr>
          <p:txBody>
            <a:bodyPr bIns="0" lIns="0" rIns="0" rtlCol="0" tIns="0" wrap="square"/>
            <a:p/>
          </p:txBody>
        </p:sp>
        <p:sp>
          <p:nvSpPr>
            <p:cNvPr id="1049581" name="object 877"/>
            <p:cNvSpPr/>
            <p:nvPr/>
          </p:nvSpPr>
          <p:spPr>
            <a:xfrm>
              <a:off x="3762374" y="4617719"/>
              <a:ext cx="0" cy="185420"/>
            </a:xfrm>
            <a:custGeom>
              <a:avLst/>
              <a:ahLst/>
              <a:rect l="l" t="t" r="r" b="b"/>
              <a:pathLst>
                <a:path w="0" h="185420">
                  <a:moveTo>
                    <a:pt x="0" y="0"/>
                  </a:moveTo>
                  <a:lnTo>
                    <a:pt x="0" y="185419"/>
                  </a:lnTo>
                </a:path>
              </a:pathLst>
            </a:custGeom>
            <a:ln w="6350">
              <a:solidFill>
                <a:srgbClr val="0F00FC"/>
              </a:solidFill>
            </a:ln>
          </p:spPr>
          <p:txBody>
            <a:bodyPr bIns="0" lIns="0" rIns="0" rtlCol="0" tIns="0" wrap="square"/>
            <a:p/>
          </p:txBody>
        </p:sp>
        <p:sp>
          <p:nvSpPr>
            <p:cNvPr id="1049582" name="object 878"/>
            <p:cNvSpPr/>
            <p:nvPr/>
          </p:nvSpPr>
          <p:spPr>
            <a:xfrm>
              <a:off x="3759199" y="4803139"/>
              <a:ext cx="6350" cy="361950"/>
            </a:xfrm>
            <a:custGeom>
              <a:avLst/>
              <a:ahLst/>
              <a:rect l="l" t="t" r="r" b="b"/>
              <a:pathLst>
                <a:path w="6350" h="361950">
                  <a:moveTo>
                    <a:pt x="6350" y="0"/>
                  </a:moveTo>
                  <a:lnTo>
                    <a:pt x="0" y="0"/>
                  </a:lnTo>
                  <a:lnTo>
                    <a:pt x="0" y="361949"/>
                  </a:lnTo>
                  <a:lnTo>
                    <a:pt x="6350" y="361949"/>
                  </a:lnTo>
                  <a:lnTo>
                    <a:pt x="6350" y="0"/>
                  </a:lnTo>
                  <a:close/>
                </a:path>
              </a:pathLst>
            </a:custGeom>
            <a:solidFill>
              <a:srgbClr val="0F00FC"/>
            </a:solidFill>
          </p:spPr>
          <p:txBody>
            <a:bodyPr bIns="0" lIns="0" rIns="0" rtlCol="0" tIns="0" wrap="square"/>
            <a:p/>
          </p:txBody>
        </p:sp>
        <p:sp>
          <p:nvSpPr>
            <p:cNvPr id="1049583" name="object 879"/>
            <p:cNvSpPr/>
            <p:nvPr/>
          </p:nvSpPr>
          <p:spPr>
            <a:xfrm>
              <a:off x="3755389" y="4470399"/>
              <a:ext cx="0" cy="147320"/>
            </a:xfrm>
            <a:custGeom>
              <a:avLst/>
              <a:ahLst/>
              <a:rect l="l" t="t" r="r" b="b"/>
              <a:pathLst>
                <a:path w="0" h="147320">
                  <a:moveTo>
                    <a:pt x="0" y="0"/>
                  </a:moveTo>
                  <a:lnTo>
                    <a:pt x="0" y="147319"/>
                  </a:lnTo>
                </a:path>
              </a:pathLst>
            </a:custGeom>
            <a:ln w="7620">
              <a:solidFill>
                <a:srgbClr val="0D00FC"/>
              </a:solidFill>
            </a:ln>
          </p:spPr>
          <p:txBody>
            <a:bodyPr bIns="0" lIns="0" rIns="0" rtlCol="0" tIns="0" wrap="square"/>
            <a:p/>
          </p:txBody>
        </p:sp>
        <p:sp>
          <p:nvSpPr>
            <p:cNvPr id="1049584" name="object 880"/>
            <p:cNvSpPr/>
            <p:nvPr/>
          </p:nvSpPr>
          <p:spPr>
            <a:xfrm>
              <a:off x="3755389" y="4617719"/>
              <a:ext cx="0" cy="185420"/>
            </a:xfrm>
            <a:custGeom>
              <a:avLst/>
              <a:ahLst/>
              <a:rect l="l" t="t" r="r" b="b"/>
              <a:pathLst>
                <a:path w="0" h="185420">
                  <a:moveTo>
                    <a:pt x="0" y="0"/>
                  </a:moveTo>
                  <a:lnTo>
                    <a:pt x="0" y="185419"/>
                  </a:lnTo>
                </a:path>
              </a:pathLst>
            </a:custGeom>
            <a:ln w="7620">
              <a:solidFill>
                <a:srgbClr val="0D00FC"/>
              </a:solidFill>
            </a:ln>
          </p:spPr>
          <p:txBody>
            <a:bodyPr bIns="0" lIns="0" rIns="0" rtlCol="0" tIns="0" wrap="square"/>
            <a:p/>
          </p:txBody>
        </p:sp>
        <p:sp>
          <p:nvSpPr>
            <p:cNvPr id="1049585" name="object 881"/>
            <p:cNvSpPr/>
            <p:nvPr/>
          </p:nvSpPr>
          <p:spPr>
            <a:xfrm>
              <a:off x="3751579" y="4803139"/>
              <a:ext cx="7620" cy="361950"/>
            </a:xfrm>
            <a:custGeom>
              <a:avLst/>
              <a:ahLst/>
              <a:rect l="l" t="t" r="r" b="b"/>
              <a:pathLst>
                <a:path w="7620" h="361950">
                  <a:moveTo>
                    <a:pt x="7620" y="0"/>
                  </a:moveTo>
                  <a:lnTo>
                    <a:pt x="0" y="0"/>
                  </a:lnTo>
                  <a:lnTo>
                    <a:pt x="0" y="361949"/>
                  </a:lnTo>
                  <a:lnTo>
                    <a:pt x="7620" y="361949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0D00FC"/>
            </a:solidFill>
          </p:spPr>
          <p:txBody>
            <a:bodyPr bIns="0" lIns="0" rIns="0" rtlCol="0" tIns="0" wrap="square"/>
            <a:p/>
          </p:txBody>
        </p:sp>
        <p:sp>
          <p:nvSpPr>
            <p:cNvPr id="1049586" name="object 882"/>
            <p:cNvSpPr/>
            <p:nvPr/>
          </p:nvSpPr>
          <p:spPr>
            <a:xfrm>
              <a:off x="3747769" y="4470399"/>
              <a:ext cx="0" cy="147320"/>
            </a:xfrm>
            <a:custGeom>
              <a:avLst/>
              <a:ahLst/>
              <a:rect l="l" t="t" r="r" b="b"/>
              <a:pathLst>
                <a:path w="0" h="147320">
                  <a:moveTo>
                    <a:pt x="0" y="0"/>
                  </a:moveTo>
                  <a:lnTo>
                    <a:pt x="0" y="147319"/>
                  </a:lnTo>
                </a:path>
              </a:pathLst>
            </a:custGeom>
            <a:ln w="7619">
              <a:solidFill>
                <a:srgbClr val="0B00FC"/>
              </a:solidFill>
            </a:ln>
          </p:spPr>
          <p:txBody>
            <a:bodyPr bIns="0" lIns="0" rIns="0" rtlCol="0" tIns="0" wrap="square"/>
            <a:p/>
          </p:txBody>
        </p:sp>
        <p:sp>
          <p:nvSpPr>
            <p:cNvPr id="1049587" name="object 883"/>
            <p:cNvSpPr/>
            <p:nvPr/>
          </p:nvSpPr>
          <p:spPr>
            <a:xfrm>
              <a:off x="3747769" y="4617719"/>
              <a:ext cx="0" cy="185420"/>
            </a:xfrm>
            <a:custGeom>
              <a:avLst/>
              <a:ahLst/>
              <a:rect l="l" t="t" r="r" b="b"/>
              <a:pathLst>
                <a:path w="0" h="185420">
                  <a:moveTo>
                    <a:pt x="0" y="0"/>
                  </a:moveTo>
                  <a:lnTo>
                    <a:pt x="0" y="185419"/>
                  </a:lnTo>
                </a:path>
              </a:pathLst>
            </a:custGeom>
            <a:ln w="7619">
              <a:solidFill>
                <a:srgbClr val="0B00FC"/>
              </a:solidFill>
            </a:ln>
          </p:spPr>
          <p:txBody>
            <a:bodyPr bIns="0" lIns="0" rIns="0" rtlCol="0" tIns="0" wrap="square"/>
            <a:p/>
          </p:txBody>
        </p:sp>
        <p:sp>
          <p:nvSpPr>
            <p:cNvPr id="1049588" name="object 884"/>
            <p:cNvSpPr/>
            <p:nvPr/>
          </p:nvSpPr>
          <p:spPr>
            <a:xfrm>
              <a:off x="3743959" y="4803139"/>
              <a:ext cx="7620" cy="361950"/>
            </a:xfrm>
            <a:custGeom>
              <a:avLst/>
              <a:ahLst/>
              <a:rect l="l" t="t" r="r" b="b"/>
              <a:pathLst>
                <a:path w="7620" h="361950">
                  <a:moveTo>
                    <a:pt x="7619" y="0"/>
                  </a:moveTo>
                  <a:lnTo>
                    <a:pt x="0" y="0"/>
                  </a:lnTo>
                  <a:lnTo>
                    <a:pt x="0" y="361949"/>
                  </a:lnTo>
                  <a:lnTo>
                    <a:pt x="7619" y="361949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0B00FC"/>
            </a:solidFill>
          </p:spPr>
          <p:txBody>
            <a:bodyPr bIns="0" lIns="0" rIns="0" rtlCol="0" tIns="0" wrap="square"/>
            <a:p/>
          </p:txBody>
        </p:sp>
        <p:sp>
          <p:nvSpPr>
            <p:cNvPr id="1049589" name="object 885"/>
            <p:cNvSpPr/>
            <p:nvPr/>
          </p:nvSpPr>
          <p:spPr>
            <a:xfrm>
              <a:off x="3740149" y="4470399"/>
              <a:ext cx="0" cy="147320"/>
            </a:xfrm>
            <a:custGeom>
              <a:avLst/>
              <a:ahLst/>
              <a:rect l="l" t="t" r="r" b="b"/>
              <a:pathLst>
                <a:path w="0" h="147320">
                  <a:moveTo>
                    <a:pt x="0" y="0"/>
                  </a:moveTo>
                  <a:lnTo>
                    <a:pt x="0" y="147319"/>
                  </a:lnTo>
                </a:path>
              </a:pathLst>
            </a:custGeom>
            <a:ln w="7620">
              <a:solidFill>
                <a:srgbClr val="0900FC"/>
              </a:solidFill>
            </a:ln>
          </p:spPr>
          <p:txBody>
            <a:bodyPr bIns="0" lIns="0" rIns="0" rtlCol="0" tIns="0" wrap="square"/>
            <a:p/>
          </p:txBody>
        </p:sp>
        <p:sp>
          <p:nvSpPr>
            <p:cNvPr id="1049590" name="object 886"/>
            <p:cNvSpPr/>
            <p:nvPr/>
          </p:nvSpPr>
          <p:spPr>
            <a:xfrm>
              <a:off x="3740149" y="4617719"/>
              <a:ext cx="0" cy="185420"/>
            </a:xfrm>
            <a:custGeom>
              <a:avLst/>
              <a:ahLst/>
              <a:rect l="l" t="t" r="r" b="b"/>
              <a:pathLst>
                <a:path w="0" h="185420">
                  <a:moveTo>
                    <a:pt x="0" y="0"/>
                  </a:moveTo>
                  <a:lnTo>
                    <a:pt x="0" y="185419"/>
                  </a:lnTo>
                </a:path>
              </a:pathLst>
            </a:custGeom>
            <a:ln w="7620">
              <a:solidFill>
                <a:srgbClr val="0900FC"/>
              </a:solidFill>
            </a:ln>
          </p:spPr>
          <p:txBody>
            <a:bodyPr bIns="0" lIns="0" rIns="0" rtlCol="0" tIns="0" wrap="square"/>
            <a:p/>
          </p:txBody>
        </p:sp>
        <p:sp>
          <p:nvSpPr>
            <p:cNvPr id="1049591" name="object 887"/>
            <p:cNvSpPr/>
            <p:nvPr/>
          </p:nvSpPr>
          <p:spPr>
            <a:xfrm>
              <a:off x="3736339" y="4803139"/>
              <a:ext cx="7620" cy="361950"/>
            </a:xfrm>
            <a:custGeom>
              <a:avLst/>
              <a:ahLst/>
              <a:rect l="l" t="t" r="r" b="b"/>
              <a:pathLst>
                <a:path w="7620" h="361950">
                  <a:moveTo>
                    <a:pt x="7620" y="0"/>
                  </a:moveTo>
                  <a:lnTo>
                    <a:pt x="0" y="0"/>
                  </a:lnTo>
                  <a:lnTo>
                    <a:pt x="0" y="361949"/>
                  </a:lnTo>
                  <a:lnTo>
                    <a:pt x="7620" y="361949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0900FC"/>
            </a:solidFill>
          </p:spPr>
          <p:txBody>
            <a:bodyPr bIns="0" lIns="0" rIns="0" rtlCol="0" tIns="0" wrap="square"/>
            <a:p/>
          </p:txBody>
        </p:sp>
        <p:sp>
          <p:nvSpPr>
            <p:cNvPr id="1049592" name="object 888"/>
            <p:cNvSpPr/>
            <p:nvPr/>
          </p:nvSpPr>
          <p:spPr>
            <a:xfrm>
              <a:off x="3733164" y="4470399"/>
              <a:ext cx="0" cy="147320"/>
            </a:xfrm>
            <a:custGeom>
              <a:avLst/>
              <a:ahLst/>
              <a:rect l="l" t="t" r="r" b="b"/>
              <a:pathLst>
                <a:path w="0" h="147320">
                  <a:moveTo>
                    <a:pt x="0" y="0"/>
                  </a:moveTo>
                  <a:lnTo>
                    <a:pt x="0" y="147319"/>
                  </a:lnTo>
                </a:path>
              </a:pathLst>
            </a:custGeom>
            <a:ln w="6350">
              <a:solidFill>
                <a:srgbClr val="0700FD"/>
              </a:solidFill>
            </a:ln>
          </p:spPr>
          <p:txBody>
            <a:bodyPr bIns="0" lIns="0" rIns="0" rtlCol="0" tIns="0" wrap="square"/>
            <a:p/>
          </p:txBody>
        </p:sp>
        <p:sp>
          <p:nvSpPr>
            <p:cNvPr id="1049593" name="object 889"/>
            <p:cNvSpPr/>
            <p:nvPr/>
          </p:nvSpPr>
          <p:spPr>
            <a:xfrm>
              <a:off x="3733164" y="4617719"/>
              <a:ext cx="0" cy="185420"/>
            </a:xfrm>
            <a:custGeom>
              <a:avLst/>
              <a:ahLst/>
              <a:rect l="l" t="t" r="r" b="b"/>
              <a:pathLst>
                <a:path w="0" h="185420">
                  <a:moveTo>
                    <a:pt x="0" y="0"/>
                  </a:moveTo>
                  <a:lnTo>
                    <a:pt x="0" y="185419"/>
                  </a:lnTo>
                </a:path>
              </a:pathLst>
            </a:custGeom>
            <a:ln w="6350">
              <a:solidFill>
                <a:srgbClr val="0700FD"/>
              </a:solidFill>
            </a:ln>
          </p:spPr>
          <p:txBody>
            <a:bodyPr bIns="0" lIns="0" rIns="0" rtlCol="0" tIns="0" wrap="square"/>
            <a:p/>
          </p:txBody>
        </p:sp>
        <p:sp>
          <p:nvSpPr>
            <p:cNvPr id="1049594" name="object 890"/>
            <p:cNvSpPr/>
            <p:nvPr/>
          </p:nvSpPr>
          <p:spPr>
            <a:xfrm>
              <a:off x="3729989" y="4803139"/>
              <a:ext cx="6350" cy="361950"/>
            </a:xfrm>
            <a:custGeom>
              <a:avLst/>
              <a:ahLst/>
              <a:rect l="l" t="t" r="r" b="b"/>
              <a:pathLst>
                <a:path w="6350" h="361950">
                  <a:moveTo>
                    <a:pt x="6350" y="0"/>
                  </a:moveTo>
                  <a:lnTo>
                    <a:pt x="0" y="0"/>
                  </a:lnTo>
                  <a:lnTo>
                    <a:pt x="0" y="361949"/>
                  </a:lnTo>
                  <a:lnTo>
                    <a:pt x="6350" y="361949"/>
                  </a:lnTo>
                  <a:lnTo>
                    <a:pt x="6350" y="0"/>
                  </a:lnTo>
                  <a:close/>
                </a:path>
              </a:pathLst>
            </a:custGeom>
            <a:solidFill>
              <a:srgbClr val="0700FD"/>
            </a:solidFill>
          </p:spPr>
          <p:txBody>
            <a:bodyPr bIns="0" lIns="0" rIns="0" rtlCol="0" tIns="0" wrap="square"/>
            <a:p/>
          </p:txBody>
        </p:sp>
        <p:sp>
          <p:nvSpPr>
            <p:cNvPr id="1049595" name="object 891"/>
            <p:cNvSpPr/>
            <p:nvPr/>
          </p:nvSpPr>
          <p:spPr>
            <a:xfrm>
              <a:off x="3726179" y="4470399"/>
              <a:ext cx="0" cy="147320"/>
            </a:xfrm>
            <a:custGeom>
              <a:avLst/>
              <a:ahLst/>
              <a:rect l="l" t="t" r="r" b="b"/>
              <a:pathLst>
                <a:path w="0" h="147320">
                  <a:moveTo>
                    <a:pt x="0" y="0"/>
                  </a:moveTo>
                  <a:lnTo>
                    <a:pt x="0" y="147319"/>
                  </a:lnTo>
                </a:path>
              </a:pathLst>
            </a:custGeom>
            <a:ln w="7619">
              <a:solidFill>
                <a:srgbClr val="0500FD"/>
              </a:solidFill>
            </a:ln>
          </p:spPr>
          <p:txBody>
            <a:bodyPr bIns="0" lIns="0" rIns="0" rtlCol="0" tIns="0" wrap="square"/>
            <a:p/>
          </p:txBody>
        </p:sp>
        <p:sp>
          <p:nvSpPr>
            <p:cNvPr id="1049596" name="object 892"/>
            <p:cNvSpPr/>
            <p:nvPr/>
          </p:nvSpPr>
          <p:spPr>
            <a:xfrm>
              <a:off x="3726179" y="4617719"/>
              <a:ext cx="0" cy="185420"/>
            </a:xfrm>
            <a:custGeom>
              <a:avLst/>
              <a:ahLst/>
              <a:rect l="l" t="t" r="r" b="b"/>
              <a:pathLst>
                <a:path w="0" h="185420">
                  <a:moveTo>
                    <a:pt x="0" y="0"/>
                  </a:moveTo>
                  <a:lnTo>
                    <a:pt x="0" y="185419"/>
                  </a:lnTo>
                </a:path>
              </a:pathLst>
            </a:custGeom>
            <a:ln w="7619">
              <a:solidFill>
                <a:srgbClr val="0500FD"/>
              </a:solidFill>
            </a:ln>
          </p:spPr>
          <p:txBody>
            <a:bodyPr bIns="0" lIns="0" rIns="0" rtlCol="0" tIns="0" wrap="square"/>
            <a:p/>
          </p:txBody>
        </p:sp>
        <p:sp>
          <p:nvSpPr>
            <p:cNvPr id="1049597" name="object 893"/>
            <p:cNvSpPr/>
            <p:nvPr/>
          </p:nvSpPr>
          <p:spPr>
            <a:xfrm>
              <a:off x="3722369" y="4803139"/>
              <a:ext cx="7620" cy="361950"/>
            </a:xfrm>
            <a:custGeom>
              <a:avLst/>
              <a:ahLst/>
              <a:rect l="l" t="t" r="r" b="b"/>
              <a:pathLst>
                <a:path w="7620" h="361950">
                  <a:moveTo>
                    <a:pt x="7619" y="0"/>
                  </a:moveTo>
                  <a:lnTo>
                    <a:pt x="0" y="0"/>
                  </a:lnTo>
                  <a:lnTo>
                    <a:pt x="0" y="361949"/>
                  </a:lnTo>
                  <a:lnTo>
                    <a:pt x="7619" y="361949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0500FD"/>
            </a:solidFill>
          </p:spPr>
          <p:txBody>
            <a:bodyPr bIns="0" lIns="0" rIns="0" rtlCol="0" tIns="0" wrap="square"/>
            <a:p/>
          </p:txBody>
        </p:sp>
        <p:sp>
          <p:nvSpPr>
            <p:cNvPr id="1049598" name="object 894"/>
            <p:cNvSpPr/>
            <p:nvPr/>
          </p:nvSpPr>
          <p:spPr>
            <a:xfrm>
              <a:off x="3719194" y="4470399"/>
              <a:ext cx="0" cy="147320"/>
            </a:xfrm>
            <a:custGeom>
              <a:avLst/>
              <a:ahLst/>
              <a:rect l="l" t="t" r="r" b="b"/>
              <a:pathLst>
                <a:path w="0" h="147320">
                  <a:moveTo>
                    <a:pt x="0" y="0"/>
                  </a:moveTo>
                  <a:lnTo>
                    <a:pt x="0" y="147319"/>
                  </a:lnTo>
                </a:path>
              </a:pathLst>
            </a:custGeom>
            <a:ln w="6350">
              <a:solidFill>
                <a:srgbClr val="0300FD"/>
              </a:solidFill>
            </a:ln>
          </p:spPr>
          <p:txBody>
            <a:bodyPr bIns="0" lIns="0" rIns="0" rtlCol="0" tIns="0" wrap="square"/>
            <a:p/>
          </p:txBody>
        </p:sp>
        <p:sp>
          <p:nvSpPr>
            <p:cNvPr id="1049599" name="object 895"/>
            <p:cNvSpPr/>
            <p:nvPr/>
          </p:nvSpPr>
          <p:spPr>
            <a:xfrm>
              <a:off x="3719194" y="4617719"/>
              <a:ext cx="0" cy="185420"/>
            </a:xfrm>
            <a:custGeom>
              <a:avLst/>
              <a:ahLst/>
              <a:rect l="l" t="t" r="r" b="b"/>
              <a:pathLst>
                <a:path w="0" h="185420">
                  <a:moveTo>
                    <a:pt x="0" y="0"/>
                  </a:moveTo>
                  <a:lnTo>
                    <a:pt x="0" y="185419"/>
                  </a:lnTo>
                </a:path>
              </a:pathLst>
            </a:custGeom>
            <a:ln w="6350">
              <a:solidFill>
                <a:srgbClr val="0300FD"/>
              </a:solidFill>
            </a:ln>
          </p:spPr>
          <p:txBody>
            <a:bodyPr bIns="0" lIns="0" rIns="0" rtlCol="0" tIns="0" wrap="square"/>
            <a:p/>
          </p:txBody>
        </p:sp>
        <p:sp>
          <p:nvSpPr>
            <p:cNvPr id="1049600" name="object 896"/>
            <p:cNvSpPr/>
            <p:nvPr/>
          </p:nvSpPr>
          <p:spPr>
            <a:xfrm>
              <a:off x="3716019" y="4803139"/>
              <a:ext cx="6350" cy="361950"/>
            </a:xfrm>
            <a:custGeom>
              <a:avLst/>
              <a:ahLst/>
              <a:rect l="l" t="t" r="r" b="b"/>
              <a:pathLst>
                <a:path w="6350" h="361950">
                  <a:moveTo>
                    <a:pt x="6350" y="0"/>
                  </a:moveTo>
                  <a:lnTo>
                    <a:pt x="0" y="0"/>
                  </a:lnTo>
                  <a:lnTo>
                    <a:pt x="0" y="361949"/>
                  </a:lnTo>
                  <a:lnTo>
                    <a:pt x="6350" y="361949"/>
                  </a:lnTo>
                  <a:lnTo>
                    <a:pt x="6350" y="0"/>
                  </a:lnTo>
                  <a:close/>
                </a:path>
              </a:pathLst>
            </a:custGeom>
            <a:solidFill>
              <a:srgbClr val="0300FD"/>
            </a:solidFill>
          </p:spPr>
          <p:txBody>
            <a:bodyPr bIns="0" lIns="0" rIns="0" rtlCol="0" tIns="0" wrap="square"/>
            <a:p/>
          </p:txBody>
        </p:sp>
        <p:sp>
          <p:nvSpPr>
            <p:cNvPr id="1049601" name="object 897"/>
            <p:cNvSpPr/>
            <p:nvPr/>
          </p:nvSpPr>
          <p:spPr>
            <a:xfrm>
              <a:off x="3716019" y="4455159"/>
              <a:ext cx="528320" cy="708660"/>
            </a:xfrm>
            <a:custGeom>
              <a:avLst/>
              <a:ahLst/>
              <a:rect l="l" t="t" r="r" b="b"/>
              <a:pathLst>
                <a:path w="528320" h="708660">
                  <a:moveTo>
                    <a:pt x="0" y="15239"/>
                  </a:moveTo>
                  <a:lnTo>
                    <a:pt x="241300" y="15239"/>
                  </a:lnTo>
                  <a:lnTo>
                    <a:pt x="241300" y="129539"/>
                  </a:lnTo>
                  <a:lnTo>
                    <a:pt x="250189" y="111759"/>
                  </a:lnTo>
                  <a:lnTo>
                    <a:pt x="257809" y="95250"/>
                  </a:lnTo>
                  <a:lnTo>
                    <a:pt x="267969" y="80009"/>
                  </a:lnTo>
                  <a:lnTo>
                    <a:pt x="276859" y="67309"/>
                  </a:lnTo>
                  <a:lnTo>
                    <a:pt x="284479" y="54609"/>
                  </a:lnTo>
                  <a:lnTo>
                    <a:pt x="294639" y="44450"/>
                  </a:lnTo>
                  <a:lnTo>
                    <a:pt x="303529" y="35559"/>
                  </a:lnTo>
                  <a:lnTo>
                    <a:pt x="312419" y="27939"/>
                  </a:lnTo>
                  <a:lnTo>
                    <a:pt x="353059" y="7619"/>
                  </a:lnTo>
                  <a:lnTo>
                    <a:pt x="377189" y="2539"/>
                  </a:lnTo>
                  <a:lnTo>
                    <a:pt x="389889" y="0"/>
                  </a:lnTo>
                  <a:lnTo>
                    <a:pt x="403859" y="0"/>
                  </a:lnTo>
                  <a:lnTo>
                    <a:pt x="417829" y="1269"/>
                  </a:lnTo>
                  <a:lnTo>
                    <a:pt x="433069" y="2539"/>
                  </a:lnTo>
                  <a:lnTo>
                    <a:pt x="478789" y="13969"/>
                  </a:lnTo>
                  <a:lnTo>
                    <a:pt x="510539" y="27939"/>
                  </a:lnTo>
                  <a:lnTo>
                    <a:pt x="528319" y="36829"/>
                  </a:lnTo>
                  <a:lnTo>
                    <a:pt x="448309" y="226059"/>
                  </a:lnTo>
                  <a:lnTo>
                    <a:pt x="426719" y="217169"/>
                  </a:lnTo>
                  <a:lnTo>
                    <a:pt x="416559" y="213359"/>
                  </a:lnTo>
                  <a:lnTo>
                    <a:pt x="407669" y="210819"/>
                  </a:lnTo>
                  <a:lnTo>
                    <a:pt x="398779" y="209550"/>
                  </a:lnTo>
                  <a:lnTo>
                    <a:pt x="391159" y="207009"/>
                  </a:lnTo>
                  <a:lnTo>
                    <a:pt x="383539" y="207009"/>
                  </a:lnTo>
                  <a:lnTo>
                    <a:pt x="375919" y="207009"/>
                  </a:lnTo>
                  <a:lnTo>
                    <a:pt x="370839" y="207009"/>
                  </a:lnTo>
                  <a:lnTo>
                    <a:pt x="364489" y="207009"/>
                  </a:lnTo>
                  <a:lnTo>
                    <a:pt x="358139" y="208279"/>
                  </a:lnTo>
                  <a:lnTo>
                    <a:pt x="353059" y="209550"/>
                  </a:lnTo>
                  <a:lnTo>
                    <a:pt x="346709" y="210819"/>
                  </a:lnTo>
                  <a:lnTo>
                    <a:pt x="341629" y="212089"/>
                  </a:lnTo>
                  <a:lnTo>
                    <a:pt x="336550" y="214629"/>
                  </a:lnTo>
                  <a:lnTo>
                    <a:pt x="331469" y="217169"/>
                  </a:lnTo>
                  <a:lnTo>
                    <a:pt x="326389" y="219709"/>
                  </a:lnTo>
                  <a:lnTo>
                    <a:pt x="322579" y="223519"/>
                  </a:lnTo>
                  <a:lnTo>
                    <a:pt x="317500" y="226059"/>
                  </a:lnTo>
                  <a:lnTo>
                    <a:pt x="313689" y="229869"/>
                  </a:lnTo>
                  <a:lnTo>
                    <a:pt x="309879" y="234950"/>
                  </a:lnTo>
                  <a:lnTo>
                    <a:pt x="306069" y="238759"/>
                  </a:lnTo>
                  <a:lnTo>
                    <a:pt x="302259" y="243839"/>
                  </a:lnTo>
                  <a:lnTo>
                    <a:pt x="298450" y="248919"/>
                  </a:lnTo>
                  <a:lnTo>
                    <a:pt x="293369" y="257809"/>
                  </a:lnTo>
                  <a:lnTo>
                    <a:pt x="289559" y="266700"/>
                  </a:lnTo>
                  <a:lnTo>
                    <a:pt x="284479" y="275589"/>
                  </a:lnTo>
                  <a:lnTo>
                    <a:pt x="269239" y="336550"/>
                  </a:lnTo>
                  <a:lnTo>
                    <a:pt x="260350" y="400050"/>
                  </a:lnTo>
                  <a:lnTo>
                    <a:pt x="257809" y="476250"/>
                  </a:lnTo>
                  <a:lnTo>
                    <a:pt x="257809" y="708659"/>
                  </a:lnTo>
                  <a:lnTo>
                    <a:pt x="0" y="708659"/>
                  </a:lnTo>
                  <a:lnTo>
                    <a:pt x="0" y="15239"/>
                  </a:lnTo>
                  <a:close/>
                </a:path>
              </a:pathLst>
            </a:custGeom>
            <a:ln w="12579">
              <a:solidFill>
                <a:srgbClr val="E9E9E9"/>
              </a:solidFill>
            </a:ln>
          </p:spPr>
          <p:txBody>
            <a:bodyPr bIns="0" lIns="0" rIns="0" rtlCol="0" tIns="0" wrap="square"/>
            <a:p/>
          </p:txBody>
        </p:sp>
      </p:grpSp>
      <p:grpSp>
        <p:nvGrpSpPr>
          <p:cNvPr id="66" name="object 898"/>
          <p:cNvGrpSpPr/>
          <p:nvPr/>
        </p:nvGrpSpPr>
        <p:grpSpPr>
          <a:xfrm>
            <a:off x="4205030" y="4464110"/>
            <a:ext cx="803910" cy="706120"/>
            <a:chOff x="4205030" y="4464110"/>
            <a:chExt cx="803910" cy="706120"/>
          </a:xfrm>
        </p:grpSpPr>
        <p:pic>
          <p:nvPicPr>
            <p:cNvPr id="2097162" name="object 899"/>
            <p:cNvPicPr>
              <a:picLocks/>
            </p:cNvPicPr>
            <p:nvPr/>
          </p:nvPicPr>
          <p:blipFill>
            <a:blip xmlns:r="http://schemas.openxmlformats.org/officeDocument/2006/relationships" r:embed="rId10" cstate="print"/>
            <a:stretch>
              <a:fillRect/>
            </a:stretch>
          </p:blipFill>
          <p:spPr>
            <a:xfrm>
              <a:off x="4902199" y="4470400"/>
              <a:ext cx="101600" cy="246380"/>
            </a:xfrm>
            <a:prstGeom prst="rect"/>
          </p:spPr>
        </p:pic>
        <p:sp>
          <p:nvSpPr>
            <p:cNvPr id="1049602" name="object 900"/>
            <p:cNvSpPr/>
            <p:nvPr/>
          </p:nvSpPr>
          <p:spPr>
            <a:xfrm>
              <a:off x="4895849" y="4470400"/>
              <a:ext cx="6350" cy="261620"/>
            </a:xfrm>
            <a:custGeom>
              <a:avLst/>
              <a:ahLst/>
              <a:rect l="l" t="t" r="r" b="b"/>
              <a:pathLst>
                <a:path w="6350" h="261620">
                  <a:moveTo>
                    <a:pt x="6350" y="0"/>
                  </a:moveTo>
                  <a:lnTo>
                    <a:pt x="0" y="0"/>
                  </a:lnTo>
                  <a:lnTo>
                    <a:pt x="0" y="2539"/>
                  </a:lnTo>
                  <a:lnTo>
                    <a:pt x="6350" y="2539"/>
                  </a:lnTo>
                  <a:lnTo>
                    <a:pt x="6350" y="0"/>
                  </a:lnTo>
                  <a:close/>
                </a:path>
                <a:path w="6350" h="261620">
                  <a:moveTo>
                    <a:pt x="6350" y="2540"/>
                  </a:moveTo>
                  <a:lnTo>
                    <a:pt x="0" y="2540"/>
                  </a:lnTo>
                  <a:lnTo>
                    <a:pt x="0" y="8889"/>
                  </a:lnTo>
                  <a:lnTo>
                    <a:pt x="6350" y="8889"/>
                  </a:lnTo>
                  <a:lnTo>
                    <a:pt x="6350" y="2540"/>
                  </a:lnTo>
                  <a:close/>
                </a:path>
                <a:path w="6350" h="261620">
                  <a:moveTo>
                    <a:pt x="6350" y="8890"/>
                  </a:moveTo>
                  <a:lnTo>
                    <a:pt x="0" y="8890"/>
                  </a:lnTo>
                  <a:lnTo>
                    <a:pt x="0" y="15239"/>
                  </a:lnTo>
                  <a:lnTo>
                    <a:pt x="6350" y="15239"/>
                  </a:lnTo>
                  <a:lnTo>
                    <a:pt x="6350" y="8890"/>
                  </a:lnTo>
                  <a:close/>
                </a:path>
                <a:path w="6350" h="261620">
                  <a:moveTo>
                    <a:pt x="6350" y="15240"/>
                  </a:moveTo>
                  <a:lnTo>
                    <a:pt x="0" y="15240"/>
                  </a:lnTo>
                  <a:lnTo>
                    <a:pt x="0" y="21589"/>
                  </a:lnTo>
                  <a:lnTo>
                    <a:pt x="6350" y="21589"/>
                  </a:lnTo>
                  <a:lnTo>
                    <a:pt x="6350" y="15240"/>
                  </a:lnTo>
                  <a:close/>
                </a:path>
                <a:path w="6350" h="261620">
                  <a:moveTo>
                    <a:pt x="6350" y="21590"/>
                  </a:moveTo>
                  <a:lnTo>
                    <a:pt x="0" y="21590"/>
                  </a:lnTo>
                  <a:lnTo>
                    <a:pt x="0" y="27939"/>
                  </a:lnTo>
                  <a:lnTo>
                    <a:pt x="6350" y="27939"/>
                  </a:lnTo>
                  <a:lnTo>
                    <a:pt x="6350" y="21590"/>
                  </a:lnTo>
                  <a:close/>
                </a:path>
                <a:path w="6350" h="261620">
                  <a:moveTo>
                    <a:pt x="6350" y="27940"/>
                  </a:moveTo>
                  <a:lnTo>
                    <a:pt x="0" y="27940"/>
                  </a:lnTo>
                  <a:lnTo>
                    <a:pt x="0" y="34289"/>
                  </a:lnTo>
                  <a:lnTo>
                    <a:pt x="6350" y="34289"/>
                  </a:lnTo>
                  <a:lnTo>
                    <a:pt x="6350" y="27940"/>
                  </a:lnTo>
                  <a:close/>
                </a:path>
                <a:path w="6350" h="261620">
                  <a:moveTo>
                    <a:pt x="6350" y="34290"/>
                  </a:moveTo>
                  <a:lnTo>
                    <a:pt x="0" y="34290"/>
                  </a:lnTo>
                  <a:lnTo>
                    <a:pt x="0" y="40639"/>
                  </a:lnTo>
                  <a:lnTo>
                    <a:pt x="6350" y="40639"/>
                  </a:lnTo>
                  <a:lnTo>
                    <a:pt x="6350" y="34290"/>
                  </a:lnTo>
                  <a:close/>
                </a:path>
                <a:path w="6350" h="261620">
                  <a:moveTo>
                    <a:pt x="6350" y="40640"/>
                  </a:moveTo>
                  <a:lnTo>
                    <a:pt x="0" y="40640"/>
                  </a:lnTo>
                  <a:lnTo>
                    <a:pt x="0" y="45719"/>
                  </a:lnTo>
                  <a:lnTo>
                    <a:pt x="6350" y="45719"/>
                  </a:lnTo>
                  <a:lnTo>
                    <a:pt x="6350" y="40640"/>
                  </a:lnTo>
                  <a:close/>
                </a:path>
                <a:path w="6350" h="261620">
                  <a:moveTo>
                    <a:pt x="6350" y="45720"/>
                  </a:moveTo>
                  <a:lnTo>
                    <a:pt x="0" y="45720"/>
                  </a:lnTo>
                  <a:lnTo>
                    <a:pt x="0" y="52069"/>
                  </a:lnTo>
                  <a:lnTo>
                    <a:pt x="6350" y="52069"/>
                  </a:lnTo>
                  <a:lnTo>
                    <a:pt x="6350" y="45720"/>
                  </a:lnTo>
                  <a:close/>
                </a:path>
                <a:path w="6350" h="261620">
                  <a:moveTo>
                    <a:pt x="6350" y="52070"/>
                  </a:moveTo>
                  <a:lnTo>
                    <a:pt x="0" y="52070"/>
                  </a:lnTo>
                  <a:lnTo>
                    <a:pt x="0" y="58419"/>
                  </a:lnTo>
                  <a:lnTo>
                    <a:pt x="6350" y="58419"/>
                  </a:lnTo>
                  <a:lnTo>
                    <a:pt x="6350" y="52070"/>
                  </a:lnTo>
                  <a:close/>
                </a:path>
                <a:path w="6350" h="261620">
                  <a:moveTo>
                    <a:pt x="6350" y="58420"/>
                  </a:moveTo>
                  <a:lnTo>
                    <a:pt x="0" y="58420"/>
                  </a:lnTo>
                  <a:lnTo>
                    <a:pt x="0" y="64769"/>
                  </a:lnTo>
                  <a:lnTo>
                    <a:pt x="6350" y="64769"/>
                  </a:lnTo>
                  <a:lnTo>
                    <a:pt x="6350" y="58420"/>
                  </a:lnTo>
                  <a:close/>
                </a:path>
                <a:path w="6350" h="261620">
                  <a:moveTo>
                    <a:pt x="6350" y="64770"/>
                  </a:moveTo>
                  <a:lnTo>
                    <a:pt x="0" y="64770"/>
                  </a:lnTo>
                  <a:lnTo>
                    <a:pt x="0" y="71119"/>
                  </a:lnTo>
                  <a:lnTo>
                    <a:pt x="6350" y="71119"/>
                  </a:lnTo>
                  <a:lnTo>
                    <a:pt x="6350" y="64770"/>
                  </a:lnTo>
                  <a:close/>
                </a:path>
                <a:path w="6350" h="261620">
                  <a:moveTo>
                    <a:pt x="6350" y="71120"/>
                  </a:moveTo>
                  <a:lnTo>
                    <a:pt x="0" y="71120"/>
                  </a:lnTo>
                  <a:lnTo>
                    <a:pt x="0" y="77469"/>
                  </a:lnTo>
                  <a:lnTo>
                    <a:pt x="6350" y="77469"/>
                  </a:lnTo>
                  <a:lnTo>
                    <a:pt x="6350" y="71120"/>
                  </a:lnTo>
                  <a:close/>
                </a:path>
                <a:path w="6350" h="261620">
                  <a:moveTo>
                    <a:pt x="6350" y="77470"/>
                  </a:moveTo>
                  <a:lnTo>
                    <a:pt x="0" y="77470"/>
                  </a:lnTo>
                  <a:lnTo>
                    <a:pt x="0" y="85089"/>
                  </a:lnTo>
                  <a:lnTo>
                    <a:pt x="6350" y="85089"/>
                  </a:lnTo>
                  <a:lnTo>
                    <a:pt x="6350" y="77470"/>
                  </a:lnTo>
                  <a:close/>
                </a:path>
                <a:path w="6350" h="261620">
                  <a:moveTo>
                    <a:pt x="6350" y="85090"/>
                  </a:moveTo>
                  <a:lnTo>
                    <a:pt x="0" y="85090"/>
                  </a:lnTo>
                  <a:lnTo>
                    <a:pt x="0" y="91439"/>
                  </a:lnTo>
                  <a:lnTo>
                    <a:pt x="6350" y="91439"/>
                  </a:lnTo>
                  <a:lnTo>
                    <a:pt x="6350" y="85090"/>
                  </a:lnTo>
                  <a:close/>
                </a:path>
                <a:path w="6350" h="261620">
                  <a:moveTo>
                    <a:pt x="6350" y="91440"/>
                  </a:moveTo>
                  <a:lnTo>
                    <a:pt x="0" y="91440"/>
                  </a:lnTo>
                  <a:lnTo>
                    <a:pt x="0" y="97789"/>
                  </a:lnTo>
                  <a:lnTo>
                    <a:pt x="6350" y="97789"/>
                  </a:lnTo>
                  <a:lnTo>
                    <a:pt x="6350" y="91440"/>
                  </a:lnTo>
                  <a:close/>
                </a:path>
                <a:path w="6350" h="261620">
                  <a:moveTo>
                    <a:pt x="6350" y="97790"/>
                  </a:moveTo>
                  <a:lnTo>
                    <a:pt x="0" y="97790"/>
                  </a:lnTo>
                  <a:lnTo>
                    <a:pt x="0" y="104139"/>
                  </a:lnTo>
                  <a:lnTo>
                    <a:pt x="6350" y="104139"/>
                  </a:lnTo>
                  <a:lnTo>
                    <a:pt x="6350" y="97790"/>
                  </a:lnTo>
                  <a:close/>
                </a:path>
                <a:path w="6350" h="261620">
                  <a:moveTo>
                    <a:pt x="6350" y="104140"/>
                  </a:moveTo>
                  <a:lnTo>
                    <a:pt x="0" y="104140"/>
                  </a:lnTo>
                  <a:lnTo>
                    <a:pt x="0" y="110489"/>
                  </a:lnTo>
                  <a:lnTo>
                    <a:pt x="6350" y="110489"/>
                  </a:lnTo>
                  <a:lnTo>
                    <a:pt x="6350" y="104140"/>
                  </a:lnTo>
                  <a:close/>
                </a:path>
                <a:path w="6350" h="261620">
                  <a:moveTo>
                    <a:pt x="6350" y="110490"/>
                  </a:moveTo>
                  <a:lnTo>
                    <a:pt x="0" y="110490"/>
                  </a:lnTo>
                  <a:lnTo>
                    <a:pt x="0" y="116839"/>
                  </a:lnTo>
                  <a:lnTo>
                    <a:pt x="6350" y="116839"/>
                  </a:lnTo>
                  <a:lnTo>
                    <a:pt x="6350" y="110490"/>
                  </a:lnTo>
                  <a:close/>
                </a:path>
                <a:path w="6350" h="261620">
                  <a:moveTo>
                    <a:pt x="6350" y="116840"/>
                  </a:moveTo>
                  <a:lnTo>
                    <a:pt x="0" y="116840"/>
                  </a:lnTo>
                  <a:lnTo>
                    <a:pt x="0" y="123189"/>
                  </a:lnTo>
                  <a:lnTo>
                    <a:pt x="6350" y="123189"/>
                  </a:lnTo>
                  <a:lnTo>
                    <a:pt x="6350" y="116840"/>
                  </a:lnTo>
                  <a:close/>
                </a:path>
                <a:path w="6350" h="261620">
                  <a:moveTo>
                    <a:pt x="6350" y="123190"/>
                  </a:moveTo>
                  <a:lnTo>
                    <a:pt x="0" y="123190"/>
                  </a:lnTo>
                  <a:lnTo>
                    <a:pt x="0" y="129539"/>
                  </a:lnTo>
                  <a:lnTo>
                    <a:pt x="6350" y="129539"/>
                  </a:lnTo>
                  <a:lnTo>
                    <a:pt x="6350" y="123190"/>
                  </a:lnTo>
                  <a:close/>
                </a:path>
                <a:path w="6350" h="261620">
                  <a:moveTo>
                    <a:pt x="6350" y="129540"/>
                  </a:moveTo>
                  <a:lnTo>
                    <a:pt x="0" y="129540"/>
                  </a:lnTo>
                  <a:lnTo>
                    <a:pt x="0" y="135889"/>
                  </a:lnTo>
                  <a:lnTo>
                    <a:pt x="6350" y="135889"/>
                  </a:lnTo>
                  <a:lnTo>
                    <a:pt x="6350" y="129540"/>
                  </a:lnTo>
                  <a:close/>
                </a:path>
                <a:path w="6350" h="261620">
                  <a:moveTo>
                    <a:pt x="6350" y="135890"/>
                  </a:moveTo>
                  <a:lnTo>
                    <a:pt x="0" y="135890"/>
                  </a:lnTo>
                  <a:lnTo>
                    <a:pt x="0" y="140969"/>
                  </a:lnTo>
                  <a:lnTo>
                    <a:pt x="6350" y="140969"/>
                  </a:lnTo>
                  <a:lnTo>
                    <a:pt x="6350" y="135890"/>
                  </a:lnTo>
                  <a:close/>
                </a:path>
                <a:path w="6350" h="261620">
                  <a:moveTo>
                    <a:pt x="6350" y="140970"/>
                  </a:moveTo>
                  <a:lnTo>
                    <a:pt x="0" y="140970"/>
                  </a:lnTo>
                  <a:lnTo>
                    <a:pt x="0" y="147319"/>
                  </a:lnTo>
                  <a:lnTo>
                    <a:pt x="6350" y="147319"/>
                  </a:lnTo>
                  <a:lnTo>
                    <a:pt x="6350" y="140970"/>
                  </a:lnTo>
                  <a:close/>
                </a:path>
                <a:path w="6350" h="261620">
                  <a:moveTo>
                    <a:pt x="6350" y="147320"/>
                  </a:moveTo>
                  <a:lnTo>
                    <a:pt x="0" y="147320"/>
                  </a:lnTo>
                  <a:lnTo>
                    <a:pt x="0" y="153669"/>
                  </a:lnTo>
                  <a:lnTo>
                    <a:pt x="6350" y="153669"/>
                  </a:lnTo>
                  <a:lnTo>
                    <a:pt x="6350" y="147320"/>
                  </a:lnTo>
                  <a:close/>
                </a:path>
                <a:path w="6350" h="261620">
                  <a:moveTo>
                    <a:pt x="6350" y="153670"/>
                  </a:moveTo>
                  <a:lnTo>
                    <a:pt x="0" y="153670"/>
                  </a:lnTo>
                  <a:lnTo>
                    <a:pt x="0" y="160019"/>
                  </a:lnTo>
                  <a:lnTo>
                    <a:pt x="6350" y="160019"/>
                  </a:lnTo>
                  <a:lnTo>
                    <a:pt x="6350" y="153670"/>
                  </a:lnTo>
                  <a:close/>
                </a:path>
                <a:path w="6350" h="261620">
                  <a:moveTo>
                    <a:pt x="6350" y="160020"/>
                  </a:moveTo>
                  <a:lnTo>
                    <a:pt x="0" y="160020"/>
                  </a:lnTo>
                  <a:lnTo>
                    <a:pt x="0" y="166369"/>
                  </a:lnTo>
                  <a:lnTo>
                    <a:pt x="6350" y="166369"/>
                  </a:lnTo>
                  <a:lnTo>
                    <a:pt x="6350" y="160020"/>
                  </a:lnTo>
                  <a:close/>
                </a:path>
                <a:path w="6350" h="261620">
                  <a:moveTo>
                    <a:pt x="6350" y="166370"/>
                  </a:moveTo>
                  <a:lnTo>
                    <a:pt x="0" y="166370"/>
                  </a:lnTo>
                  <a:lnTo>
                    <a:pt x="0" y="172719"/>
                  </a:lnTo>
                  <a:lnTo>
                    <a:pt x="6350" y="172719"/>
                  </a:lnTo>
                  <a:lnTo>
                    <a:pt x="6350" y="166370"/>
                  </a:lnTo>
                  <a:close/>
                </a:path>
                <a:path w="6350" h="261620">
                  <a:moveTo>
                    <a:pt x="6350" y="172720"/>
                  </a:moveTo>
                  <a:lnTo>
                    <a:pt x="0" y="172720"/>
                  </a:lnTo>
                  <a:lnTo>
                    <a:pt x="0" y="180339"/>
                  </a:lnTo>
                  <a:lnTo>
                    <a:pt x="6350" y="180339"/>
                  </a:lnTo>
                  <a:lnTo>
                    <a:pt x="6350" y="172720"/>
                  </a:lnTo>
                  <a:close/>
                </a:path>
                <a:path w="6350" h="261620">
                  <a:moveTo>
                    <a:pt x="6350" y="180340"/>
                  </a:moveTo>
                  <a:lnTo>
                    <a:pt x="0" y="180340"/>
                  </a:lnTo>
                  <a:lnTo>
                    <a:pt x="0" y="185419"/>
                  </a:lnTo>
                  <a:lnTo>
                    <a:pt x="6350" y="185419"/>
                  </a:lnTo>
                  <a:lnTo>
                    <a:pt x="6350" y="180340"/>
                  </a:lnTo>
                  <a:close/>
                </a:path>
                <a:path w="6350" h="261620">
                  <a:moveTo>
                    <a:pt x="6350" y="185420"/>
                  </a:moveTo>
                  <a:lnTo>
                    <a:pt x="0" y="185420"/>
                  </a:lnTo>
                  <a:lnTo>
                    <a:pt x="0" y="193039"/>
                  </a:lnTo>
                  <a:lnTo>
                    <a:pt x="6350" y="193039"/>
                  </a:lnTo>
                  <a:lnTo>
                    <a:pt x="6350" y="185420"/>
                  </a:lnTo>
                  <a:close/>
                </a:path>
                <a:path w="6350" h="261620">
                  <a:moveTo>
                    <a:pt x="6350" y="193040"/>
                  </a:moveTo>
                  <a:lnTo>
                    <a:pt x="0" y="193040"/>
                  </a:lnTo>
                  <a:lnTo>
                    <a:pt x="0" y="198119"/>
                  </a:lnTo>
                  <a:lnTo>
                    <a:pt x="6350" y="198119"/>
                  </a:lnTo>
                  <a:lnTo>
                    <a:pt x="6350" y="193040"/>
                  </a:lnTo>
                  <a:close/>
                </a:path>
                <a:path w="6350" h="261620">
                  <a:moveTo>
                    <a:pt x="6350" y="198120"/>
                  </a:moveTo>
                  <a:lnTo>
                    <a:pt x="0" y="198120"/>
                  </a:lnTo>
                  <a:lnTo>
                    <a:pt x="0" y="205739"/>
                  </a:lnTo>
                  <a:lnTo>
                    <a:pt x="6350" y="205739"/>
                  </a:lnTo>
                  <a:lnTo>
                    <a:pt x="6350" y="198120"/>
                  </a:lnTo>
                  <a:close/>
                </a:path>
                <a:path w="6350" h="261620">
                  <a:moveTo>
                    <a:pt x="6350" y="205740"/>
                  </a:moveTo>
                  <a:lnTo>
                    <a:pt x="0" y="205740"/>
                  </a:lnTo>
                  <a:lnTo>
                    <a:pt x="0" y="212089"/>
                  </a:lnTo>
                  <a:lnTo>
                    <a:pt x="6350" y="212089"/>
                  </a:lnTo>
                  <a:lnTo>
                    <a:pt x="6350" y="205740"/>
                  </a:lnTo>
                  <a:close/>
                </a:path>
                <a:path w="6350" h="261620">
                  <a:moveTo>
                    <a:pt x="6350" y="212090"/>
                  </a:moveTo>
                  <a:lnTo>
                    <a:pt x="0" y="212090"/>
                  </a:lnTo>
                  <a:lnTo>
                    <a:pt x="0" y="218439"/>
                  </a:lnTo>
                  <a:lnTo>
                    <a:pt x="6350" y="218439"/>
                  </a:lnTo>
                  <a:lnTo>
                    <a:pt x="6350" y="212090"/>
                  </a:lnTo>
                  <a:close/>
                </a:path>
                <a:path w="6350" h="261620">
                  <a:moveTo>
                    <a:pt x="6350" y="218440"/>
                  </a:moveTo>
                  <a:lnTo>
                    <a:pt x="0" y="218440"/>
                  </a:lnTo>
                  <a:lnTo>
                    <a:pt x="0" y="224789"/>
                  </a:lnTo>
                  <a:lnTo>
                    <a:pt x="6350" y="224789"/>
                  </a:lnTo>
                  <a:lnTo>
                    <a:pt x="6350" y="218440"/>
                  </a:lnTo>
                  <a:close/>
                </a:path>
                <a:path w="6350" h="261620">
                  <a:moveTo>
                    <a:pt x="6350" y="224790"/>
                  </a:moveTo>
                  <a:lnTo>
                    <a:pt x="0" y="224790"/>
                  </a:lnTo>
                  <a:lnTo>
                    <a:pt x="0" y="231139"/>
                  </a:lnTo>
                  <a:lnTo>
                    <a:pt x="6350" y="231139"/>
                  </a:lnTo>
                  <a:lnTo>
                    <a:pt x="6350" y="224790"/>
                  </a:lnTo>
                  <a:close/>
                </a:path>
                <a:path w="6350" h="261620">
                  <a:moveTo>
                    <a:pt x="6350" y="231140"/>
                  </a:moveTo>
                  <a:lnTo>
                    <a:pt x="0" y="231140"/>
                  </a:lnTo>
                  <a:lnTo>
                    <a:pt x="0" y="237489"/>
                  </a:lnTo>
                  <a:lnTo>
                    <a:pt x="6350" y="237489"/>
                  </a:lnTo>
                  <a:lnTo>
                    <a:pt x="6350" y="231140"/>
                  </a:lnTo>
                  <a:close/>
                </a:path>
                <a:path w="6350" h="261620">
                  <a:moveTo>
                    <a:pt x="6350" y="237490"/>
                  </a:moveTo>
                  <a:lnTo>
                    <a:pt x="0" y="237490"/>
                  </a:lnTo>
                  <a:lnTo>
                    <a:pt x="0" y="243839"/>
                  </a:lnTo>
                  <a:lnTo>
                    <a:pt x="6350" y="243839"/>
                  </a:lnTo>
                  <a:lnTo>
                    <a:pt x="6350" y="237490"/>
                  </a:lnTo>
                  <a:close/>
                </a:path>
                <a:path w="6350" h="261620">
                  <a:moveTo>
                    <a:pt x="6350" y="243840"/>
                  </a:moveTo>
                  <a:lnTo>
                    <a:pt x="0" y="243840"/>
                  </a:lnTo>
                  <a:lnTo>
                    <a:pt x="0" y="250189"/>
                  </a:lnTo>
                  <a:lnTo>
                    <a:pt x="6350" y="250189"/>
                  </a:lnTo>
                  <a:lnTo>
                    <a:pt x="6350" y="243840"/>
                  </a:lnTo>
                  <a:close/>
                </a:path>
                <a:path w="6350" h="261620">
                  <a:moveTo>
                    <a:pt x="5079" y="250190"/>
                  </a:moveTo>
                  <a:lnTo>
                    <a:pt x="0" y="250190"/>
                  </a:lnTo>
                  <a:lnTo>
                    <a:pt x="0" y="256539"/>
                  </a:lnTo>
                  <a:lnTo>
                    <a:pt x="3810" y="256539"/>
                  </a:lnTo>
                  <a:lnTo>
                    <a:pt x="3809" y="252730"/>
                  </a:lnTo>
                  <a:lnTo>
                    <a:pt x="5079" y="252730"/>
                  </a:lnTo>
                  <a:lnTo>
                    <a:pt x="5079" y="250190"/>
                  </a:lnTo>
                  <a:close/>
                </a:path>
                <a:path w="6350" h="261620">
                  <a:moveTo>
                    <a:pt x="2539" y="256540"/>
                  </a:moveTo>
                  <a:lnTo>
                    <a:pt x="0" y="256540"/>
                  </a:lnTo>
                  <a:lnTo>
                    <a:pt x="0" y="261619"/>
                  </a:lnTo>
                  <a:lnTo>
                    <a:pt x="1269" y="261619"/>
                  </a:lnTo>
                  <a:lnTo>
                    <a:pt x="1270" y="259080"/>
                  </a:lnTo>
                  <a:lnTo>
                    <a:pt x="2539" y="259080"/>
                  </a:lnTo>
                  <a:lnTo>
                    <a:pt x="2539" y="256540"/>
                  </a:lnTo>
                  <a:close/>
                </a:path>
              </a:pathLst>
            </a:custGeom>
            <a:solidFill>
              <a:srgbClr val="8100EE"/>
            </a:solidFill>
          </p:spPr>
          <p:txBody>
            <a:bodyPr bIns="0" lIns="0" rIns="0" rtlCol="0" tIns="0" wrap="square"/>
            <a:p/>
          </p:txBody>
        </p:sp>
        <p:sp>
          <p:nvSpPr>
            <p:cNvPr id="1049603" name="object 901"/>
            <p:cNvSpPr/>
            <p:nvPr/>
          </p:nvSpPr>
          <p:spPr>
            <a:xfrm>
              <a:off x="4888229" y="4470400"/>
              <a:ext cx="7620" cy="280670"/>
            </a:xfrm>
            <a:custGeom>
              <a:avLst/>
              <a:ahLst/>
              <a:rect l="l" t="t" r="r" b="b"/>
              <a:pathLst>
                <a:path w="7620" h="280670">
                  <a:moveTo>
                    <a:pt x="7620" y="0"/>
                  </a:moveTo>
                  <a:lnTo>
                    <a:pt x="0" y="0"/>
                  </a:lnTo>
                  <a:lnTo>
                    <a:pt x="0" y="2539"/>
                  </a:lnTo>
                  <a:lnTo>
                    <a:pt x="7620" y="2539"/>
                  </a:lnTo>
                  <a:lnTo>
                    <a:pt x="7620" y="0"/>
                  </a:lnTo>
                  <a:close/>
                </a:path>
                <a:path w="7620" h="280670">
                  <a:moveTo>
                    <a:pt x="7620" y="2540"/>
                  </a:moveTo>
                  <a:lnTo>
                    <a:pt x="0" y="2540"/>
                  </a:lnTo>
                  <a:lnTo>
                    <a:pt x="0" y="8889"/>
                  </a:lnTo>
                  <a:lnTo>
                    <a:pt x="7620" y="8889"/>
                  </a:lnTo>
                  <a:lnTo>
                    <a:pt x="7620" y="2540"/>
                  </a:lnTo>
                  <a:close/>
                </a:path>
                <a:path w="7620" h="280670">
                  <a:moveTo>
                    <a:pt x="7620" y="8890"/>
                  </a:moveTo>
                  <a:lnTo>
                    <a:pt x="0" y="8890"/>
                  </a:lnTo>
                  <a:lnTo>
                    <a:pt x="0" y="15239"/>
                  </a:lnTo>
                  <a:lnTo>
                    <a:pt x="7620" y="15239"/>
                  </a:lnTo>
                  <a:lnTo>
                    <a:pt x="7620" y="8890"/>
                  </a:lnTo>
                  <a:close/>
                </a:path>
                <a:path w="7620" h="280670">
                  <a:moveTo>
                    <a:pt x="7620" y="15240"/>
                  </a:moveTo>
                  <a:lnTo>
                    <a:pt x="0" y="15240"/>
                  </a:lnTo>
                  <a:lnTo>
                    <a:pt x="0" y="21589"/>
                  </a:lnTo>
                  <a:lnTo>
                    <a:pt x="7620" y="21589"/>
                  </a:lnTo>
                  <a:lnTo>
                    <a:pt x="7620" y="15240"/>
                  </a:lnTo>
                  <a:close/>
                </a:path>
                <a:path w="7620" h="280670">
                  <a:moveTo>
                    <a:pt x="7620" y="21590"/>
                  </a:moveTo>
                  <a:lnTo>
                    <a:pt x="0" y="21590"/>
                  </a:lnTo>
                  <a:lnTo>
                    <a:pt x="0" y="27939"/>
                  </a:lnTo>
                  <a:lnTo>
                    <a:pt x="7620" y="27939"/>
                  </a:lnTo>
                  <a:lnTo>
                    <a:pt x="7620" y="21590"/>
                  </a:lnTo>
                  <a:close/>
                </a:path>
                <a:path w="7620" h="280670">
                  <a:moveTo>
                    <a:pt x="7620" y="27940"/>
                  </a:moveTo>
                  <a:lnTo>
                    <a:pt x="0" y="27940"/>
                  </a:lnTo>
                  <a:lnTo>
                    <a:pt x="0" y="34289"/>
                  </a:lnTo>
                  <a:lnTo>
                    <a:pt x="7620" y="34289"/>
                  </a:lnTo>
                  <a:lnTo>
                    <a:pt x="7620" y="27940"/>
                  </a:lnTo>
                  <a:close/>
                </a:path>
                <a:path w="7620" h="280670">
                  <a:moveTo>
                    <a:pt x="7620" y="34290"/>
                  </a:moveTo>
                  <a:lnTo>
                    <a:pt x="0" y="34290"/>
                  </a:lnTo>
                  <a:lnTo>
                    <a:pt x="0" y="40639"/>
                  </a:lnTo>
                  <a:lnTo>
                    <a:pt x="7620" y="40639"/>
                  </a:lnTo>
                  <a:lnTo>
                    <a:pt x="7620" y="34290"/>
                  </a:lnTo>
                  <a:close/>
                </a:path>
                <a:path w="7620" h="280670">
                  <a:moveTo>
                    <a:pt x="7620" y="40640"/>
                  </a:moveTo>
                  <a:lnTo>
                    <a:pt x="0" y="40640"/>
                  </a:lnTo>
                  <a:lnTo>
                    <a:pt x="0" y="45719"/>
                  </a:lnTo>
                  <a:lnTo>
                    <a:pt x="7620" y="45719"/>
                  </a:lnTo>
                  <a:lnTo>
                    <a:pt x="7620" y="40640"/>
                  </a:lnTo>
                  <a:close/>
                </a:path>
                <a:path w="7620" h="280670">
                  <a:moveTo>
                    <a:pt x="7620" y="45720"/>
                  </a:moveTo>
                  <a:lnTo>
                    <a:pt x="0" y="45720"/>
                  </a:lnTo>
                  <a:lnTo>
                    <a:pt x="0" y="52069"/>
                  </a:lnTo>
                  <a:lnTo>
                    <a:pt x="7620" y="52069"/>
                  </a:lnTo>
                  <a:lnTo>
                    <a:pt x="7620" y="45720"/>
                  </a:lnTo>
                  <a:close/>
                </a:path>
                <a:path w="7620" h="280670">
                  <a:moveTo>
                    <a:pt x="7620" y="52070"/>
                  </a:moveTo>
                  <a:lnTo>
                    <a:pt x="0" y="52070"/>
                  </a:lnTo>
                  <a:lnTo>
                    <a:pt x="0" y="58419"/>
                  </a:lnTo>
                  <a:lnTo>
                    <a:pt x="7620" y="58419"/>
                  </a:lnTo>
                  <a:lnTo>
                    <a:pt x="7620" y="52070"/>
                  </a:lnTo>
                  <a:close/>
                </a:path>
                <a:path w="7620" h="280670">
                  <a:moveTo>
                    <a:pt x="7620" y="58420"/>
                  </a:moveTo>
                  <a:lnTo>
                    <a:pt x="0" y="58420"/>
                  </a:lnTo>
                  <a:lnTo>
                    <a:pt x="0" y="64769"/>
                  </a:lnTo>
                  <a:lnTo>
                    <a:pt x="7620" y="64769"/>
                  </a:lnTo>
                  <a:lnTo>
                    <a:pt x="7620" y="58420"/>
                  </a:lnTo>
                  <a:close/>
                </a:path>
                <a:path w="7620" h="280670">
                  <a:moveTo>
                    <a:pt x="7620" y="64770"/>
                  </a:moveTo>
                  <a:lnTo>
                    <a:pt x="0" y="64770"/>
                  </a:lnTo>
                  <a:lnTo>
                    <a:pt x="0" y="71119"/>
                  </a:lnTo>
                  <a:lnTo>
                    <a:pt x="7620" y="71119"/>
                  </a:lnTo>
                  <a:lnTo>
                    <a:pt x="7620" y="64770"/>
                  </a:lnTo>
                  <a:close/>
                </a:path>
                <a:path w="7620" h="280670">
                  <a:moveTo>
                    <a:pt x="7620" y="71120"/>
                  </a:moveTo>
                  <a:lnTo>
                    <a:pt x="0" y="71120"/>
                  </a:lnTo>
                  <a:lnTo>
                    <a:pt x="0" y="77469"/>
                  </a:lnTo>
                  <a:lnTo>
                    <a:pt x="7620" y="77469"/>
                  </a:lnTo>
                  <a:lnTo>
                    <a:pt x="7620" y="71120"/>
                  </a:lnTo>
                  <a:close/>
                </a:path>
                <a:path w="7620" h="280670">
                  <a:moveTo>
                    <a:pt x="7620" y="77470"/>
                  </a:moveTo>
                  <a:lnTo>
                    <a:pt x="0" y="77470"/>
                  </a:lnTo>
                  <a:lnTo>
                    <a:pt x="0" y="85089"/>
                  </a:lnTo>
                  <a:lnTo>
                    <a:pt x="7620" y="85089"/>
                  </a:lnTo>
                  <a:lnTo>
                    <a:pt x="7620" y="77470"/>
                  </a:lnTo>
                  <a:close/>
                </a:path>
                <a:path w="7620" h="280670">
                  <a:moveTo>
                    <a:pt x="7620" y="85090"/>
                  </a:moveTo>
                  <a:lnTo>
                    <a:pt x="0" y="85090"/>
                  </a:lnTo>
                  <a:lnTo>
                    <a:pt x="0" y="91439"/>
                  </a:lnTo>
                  <a:lnTo>
                    <a:pt x="7620" y="91439"/>
                  </a:lnTo>
                  <a:lnTo>
                    <a:pt x="7620" y="85090"/>
                  </a:lnTo>
                  <a:close/>
                </a:path>
                <a:path w="7620" h="280670">
                  <a:moveTo>
                    <a:pt x="7620" y="91440"/>
                  </a:moveTo>
                  <a:lnTo>
                    <a:pt x="0" y="91440"/>
                  </a:lnTo>
                  <a:lnTo>
                    <a:pt x="0" y="97789"/>
                  </a:lnTo>
                  <a:lnTo>
                    <a:pt x="7620" y="97789"/>
                  </a:lnTo>
                  <a:lnTo>
                    <a:pt x="7620" y="91440"/>
                  </a:lnTo>
                  <a:close/>
                </a:path>
                <a:path w="7620" h="280670">
                  <a:moveTo>
                    <a:pt x="7620" y="97790"/>
                  </a:moveTo>
                  <a:lnTo>
                    <a:pt x="0" y="97790"/>
                  </a:lnTo>
                  <a:lnTo>
                    <a:pt x="0" y="104139"/>
                  </a:lnTo>
                  <a:lnTo>
                    <a:pt x="7620" y="104139"/>
                  </a:lnTo>
                  <a:lnTo>
                    <a:pt x="7620" y="97790"/>
                  </a:lnTo>
                  <a:close/>
                </a:path>
                <a:path w="7620" h="280670">
                  <a:moveTo>
                    <a:pt x="7620" y="104140"/>
                  </a:moveTo>
                  <a:lnTo>
                    <a:pt x="0" y="104140"/>
                  </a:lnTo>
                  <a:lnTo>
                    <a:pt x="0" y="110489"/>
                  </a:lnTo>
                  <a:lnTo>
                    <a:pt x="7620" y="110489"/>
                  </a:lnTo>
                  <a:lnTo>
                    <a:pt x="7620" y="104140"/>
                  </a:lnTo>
                  <a:close/>
                </a:path>
                <a:path w="7620" h="280670">
                  <a:moveTo>
                    <a:pt x="7620" y="110490"/>
                  </a:moveTo>
                  <a:lnTo>
                    <a:pt x="0" y="110490"/>
                  </a:lnTo>
                  <a:lnTo>
                    <a:pt x="0" y="116839"/>
                  </a:lnTo>
                  <a:lnTo>
                    <a:pt x="7620" y="116839"/>
                  </a:lnTo>
                  <a:lnTo>
                    <a:pt x="7620" y="110490"/>
                  </a:lnTo>
                  <a:close/>
                </a:path>
                <a:path w="7620" h="280670">
                  <a:moveTo>
                    <a:pt x="7620" y="116840"/>
                  </a:moveTo>
                  <a:lnTo>
                    <a:pt x="0" y="116840"/>
                  </a:lnTo>
                  <a:lnTo>
                    <a:pt x="0" y="123189"/>
                  </a:lnTo>
                  <a:lnTo>
                    <a:pt x="7620" y="123189"/>
                  </a:lnTo>
                  <a:lnTo>
                    <a:pt x="7620" y="116840"/>
                  </a:lnTo>
                  <a:close/>
                </a:path>
                <a:path w="7620" h="280670">
                  <a:moveTo>
                    <a:pt x="7620" y="123190"/>
                  </a:moveTo>
                  <a:lnTo>
                    <a:pt x="0" y="123190"/>
                  </a:lnTo>
                  <a:lnTo>
                    <a:pt x="0" y="129539"/>
                  </a:lnTo>
                  <a:lnTo>
                    <a:pt x="7620" y="129539"/>
                  </a:lnTo>
                  <a:lnTo>
                    <a:pt x="7620" y="123190"/>
                  </a:lnTo>
                  <a:close/>
                </a:path>
                <a:path w="7620" h="280670">
                  <a:moveTo>
                    <a:pt x="7620" y="129540"/>
                  </a:moveTo>
                  <a:lnTo>
                    <a:pt x="0" y="129540"/>
                  </a:lnTo>
                  <a:lnTo>
                    <a:pt x="0" y="135889"/>
                  </a:lnTo>
                  <a:lnTo>
                    <a:pt x="7620" y="135889"/>
                  </a:lnTo>
                  <a:lnTo>
                    <a:pt x="7620" y="129540"/>
                  </a:lnTo>
                  <a:close/>
                </a:path>
                <a:path w="7620" h="280670">
                  <a:moveTo>
                    <a:pt x="7620" y="135890"/>
                  </a:moveTo>
                  <a:lnTo>
                    <a:pt x="0" y="135890"/>
                  </a:lnTo>
                  <a:lnTo>
                    <a:pt x="0" y="140969"/>
                  </a:lnTo>
                  <a:lnTo>
                    <a:pt x="7620" y="140969"/>
                  </a:lnTo>
                  <a:lnTo>
                    <a:pt x="7620" y="135890"/>
                  </a:lnTo>
                  <a:close/>
                </a:path>
                <a:path w="7620" h="280670">
                  <a:moveTo>
                    <a:pt x="7620" y="140970"/>
                  </a:moveTo>
                  <a:lnTo>
                    <a:pt x="0" y="140970"/>
                  </a:lnTo>
                  <a:lnTo>
                    <a:pt x="0" y="147319"/>
                  </a:lnTo>
                  <a:lnTo>
                    <a:pt x="7620" y="147319"/>
                  </a:lnTo>
                  <a:lnTo>
                    <a:pt x="7620" y="140970"/>
                  </a:lnTo>
                  <a:close/>
                </a:path>
                <a:path w="7620" h="280670">
                  <a:moveTo>
                    <a:pt x="7620" y="147320"/>
                  </a:moveTo>
                  <a:lnTo>
                    <a:pt x="0" y="147320"/>
                  </a:lnTo>
                  <a:lnTo>
                    <a:pt x="0" y="153669"/>
                  </a:lnTo>
                  <a:lnTo>
                    <a:pt x="7620" y="153669"/>
                  </a:lnTo>
                  <a:lnTo>
                    <a:pt x="7620" y="147320"/>
                  </a:lnTo>
                  <a:close/>
                </a:path>
                <a:path w="7620" h="280670">
                  <a:moveTo>
                    <a:pt x="7620" y="153670"/>
                  </a:moveTo>
                  <a:lnTo>
                    <a:pt x="0" y="153670"/>
                  </a:lnTo>
                  <a:lnTo>
                    <a:pt x="0" y="160019"/>
                  </a:lnTo>
                  <a:lnTo>
                    <a:pt x="7620" y="160019"/>
                  </a:lnTo>
                  <a:lnTo>
                    <a:pt x="7620" y="153670"/>
                  </a:lnTo>
                  <a:close/>
                </a:path>
                <a:path w="7620" h="280670">
                  <a:moveTo>
                    <a:pt x="7620" y="160020"/>
                  </a:moveTo>
                  <a:lnTo>
                    <a:pt x="0" y="160020"/>
                  </a:lnTo>
                  <a:lnTo>
                    <a:pt x="0" y="166369"/>
                  </a:lnTo>
                  <a:lnTo>
                    <a:pt x="7620" y="166369"/>
                  </a:lnTo>
                  <a:lnTo>
                    <a:pt x="7620" y="160020"/>
                  </a:lnTo>
                  <a:close/>
                </a:path>
                <a:path w="7620" h="280670">
                  <a:moveTo>
                    <a:pt x="7620" y="166370"/>
                  </a:moveTo>
                  <a:lnTo>
                    <a:pt x="0" y="166370"/>
                  </a:lnTo>
                  <a:lnTo>
                    <a:pt x="0" y="172719"/>
                  </a:lnTo>
                  <a:lnTo>
                    <a:pt x="7620" y="172719"/>
                  </a:lnTo>
                  <a:lnTo>
                    <a:pt x="7620" y="166370"/>
                  </a:lnTo>
                  <a:close/>
                </a:path>
                <a:path w="7620" h="280670">
                  <a:moveTo>
                    <a:pt x="7620" y="172720"/>
                  </a:moveTo>
                  <a:lnTo>
                    <a:pt x="0" y="172720"/>
                  </a:lnTo>
                  <a:lnTo>
                    <a:pt x="0" y="180339"/>
                  </a:lnTo>
                  <a:lnTo>
                    <a:pt x="7620" y="180339"/>
                  </a:lnTo>
                  <a:lnTo>
                    <a:pt x="7620" y="172720"/>
                  </a:lnTo>
                  <a:close/>
                </a:path>
                <a:path w="7620" h="280670">
                  <a:moveTo>
                    <a:pt x="7620" y="180340"/>
                  </a:moveTo>
                  <a:lnTo>
                    <a:pt x="0" y="180340"/>
                  </a:lnTo>
                  <a:lnTo>
                    <a:pt x="0" y="185419"/>
                  </a:lnTo>
                  <a:lnTo>
                    <a:pt x="7620" y="185419"/>
                  </a:lnTo>
                  <a:lnTo>
                    <a:pt x="7620" y="180340"/>
                  </a:lnTo>
                  <a:close/>
                </a:path>
                <a:path w="7620" h="280670">
                  <a:moveTo>
                    <a:pt x="7620" y="185420"/>
                  </a:moveTo>
                  <a:lnTo>
                    <a:pt x="0" y="185420"/>
                  </a:lnTo>
                  <a:lnTo>
                    <a:pt x="0" y="193039"/>
                  </a:lnTo>
                  <a:lnTo>
                    <a:pt x="7620" y="193039"/>
                  </a:lnTo>
                  <a:lnTo>
                    <a:pt x="7620" y="185420"/>
                  </a:lnTo>
                  <a:close/>
                </a:path>
                <a:path w="7620" h="280670">
                  <a:moveTo>
                    <a:pt x="7620" y="193040"/>
                  </a:moveTo>
                  <a:lnTo>
                    <a:pt x="0" y="193040"/>
                  </a:lnTo>
                  <a:lnTo>
                    <a:pt x="0" y="198119"/>
                  </a:lnTo>
                  <a:lnTo>
                    <a:pt x="7620" y="198119"/>
                  </a:lnTo>
                  <a:lnTo>
                    <a:pt x="7620" y="193040"/>
                  </a:lnTo>
                  <a:close/>
                </a:path>
                <a:path w="7620" h="280670">
                  <a:moveTo>
                    <a:pt x="7620" y="198120"/>
                  </a:moveTo>
                  <a:lnTo>
                    <a:pt x="0" y="198120"/>
                  </a:lnTo>
                  <a:lnTo>
                    <a:pt x="0" y="205739"/>
                  </a:lnTo>
                  <a:lnTo>
                    <a:pt x="7620" y="205739"/>
                  </a:lnTo>
                  <a:lnTo>
                    <a:pt x="7620" y="198120"/>
                  </a:lnTo>
                  <a:close/>
                </a:path>
                <a:path w="7620" h="280670">
                  <a:moveTo>
                    <a:pt x="7620" y="205740"/>
                  </a:moveTo>
                  <a:lnTo>
                    <a:pt x="0" y="205740"/>
                  </a:lnTo>
                  <a:lnTo>
                    <a:pt x="0" y="212089"/>
                  </a:lnTo>
                  <a:lnTo>
                    <a:pt x="7620" y="212089"/>
                  </a:lnTo>
                  <a:lnTo>
                    <a:pt x="7620" y="205740"/>
                  </a:lnTo>
                  <a:close/>
                </a:path>
                <a:path w="7620" h="280670">
                  <a:moveTo>
                    <a:pt x="7620" y="212090"/>
                  </a:moveTo>
                  <a:lnTo>
                    <a:pt x="0" y="212090"/>
                  </a:lnTo>
                  <a:lnTo>
                    <a:pt x="0" y="218439"/>
                  </a:lnTo>
                  <a:lnTo>
                    <a:pt x="7620" y="218439"/>
                  </a:lnTo>
                  <a:lnTo>
                    <a:pt x="7620" y="212090"/>
                  </a:lnTo>
                  <a:close/>
                </a:path>
                <a:path w="7620" h="280670">
                  <a:moveTo>
                    <a:pt x="7620" y="218440"/>
                  </a:moveTo>
                  <a:lnTo>
                    <a:pt x="0" y="218440"/>
                  </a:lnTo>
                  <a:lnTo>
                    <a:pt x="0" y="224789"/>
                  </a:lnTo>
                  <a:lnTo>
                    <a:pt x="7620" y="224789"/>
                  </a:lnTo>
                  <a:lnTo>
                    <a:pt x="7620" y="218440"/>
                  </a:lnTo>
                  <a:close/>
                </a:path>
                <a:path w="7620" h="280670">
                  <a:moveTo>
                    <a:pt x="7620" y="224790"/>
                  </a:moveTo>
                  <a:lnTo>
                    <a:pt x="0" y="224790"/>
                  </a:lnTo>
                  <a:lnTo>
                    <a:pt x="0" y="231139"/>
                  </a:lnTo>
                  <a:lnTo>
                    <a:pt x="7620" y="231139"/>
                  </a:lnTo>
                  <a:lnTo>
                    <a:pt x="7620" y="224790"/>
                  </a:lnTo>
                  <a:close/>
                </a:path>
                <a:path w="7620" h="280670">
                  <a:moveTo>
                    <a:pt x="7620" y="231140"/>
                  </a:moveTo>
                  <a:lnTo>
                    <a:pt x="0" y="231140"/>
                  </a:lnTo>
                  <a:lnTo>
                    <a:pt x="0" y="237489"/>
                  </a:lnTo>
                  <a:lnTo>
                    <a:pt x="7620" y="237489"/>
                  </a:lnTo>
                  <a:lnTo>
                    <a:pt x="7620" y="231140"/>
                  </a:lnTo>
                  <a:close/>
                </a:path>
                <a:path w="7620" h="280670">
                  <a:moveTo>
                    <a:pt x="7620" y="237490"/>
                  </a:moveTo>
                  <a:lnTo>
                    <a:pt x="0" y="237490"/>
                  </a:lnTo>
                  <a:lnTo>
                    <a:pt x="0" y="243839"/>
                  </a:lnTo>
                  <a:lnTo>
                    <a:pt x="7620" y="243839"/>
                  </a:lnTo>
                  <a:lnTo>
                    <a:pt x="7620" y="237490"/>
                  </a:lnTo>
                  <a:close/>
                </a:path>
                <a:path w="7620" h="280670">
                  <a:moveTo>
                    <a:pt x="7620" y="243840"/>
                  </a:moveTo>
                  <a:lnTo>
                    <a:pt x="0" y="243840"/>
                  </a:lnTo>
                  <a:lnTo>
                    <a:pt x="0" y="250189"/>
                  </a:lnTo>
                  <a:lnTo>
                    <a:pt x="7620" y="250189"/>
                  </a:lnTo>
                  <a:lnTo>
                    <a:pt x="7620" y="243840"/>
                  </a:lnTo>
                  <a:close/>
                </a:path>
                <a:path w="7620" h="280670">
                  <a:moveTo>
                    <a:pt x="7620" y="250190"/>
                  </a:moveTo>
                  <a:lnTo>
                    <a:pt x="0" y="250190"/>
                  </a:lnTo>
                  <a:lnTo>
                    <a:pt x="0" y="256539"/>
                  </a:lnTo>
                  <a:lnTo>
                    <a:pt x="7620" y="256539"/>
                  </a:lnTo>
                  <a:lnTo>
                    <a:pt x="7620" y="250190"/>
                  </a:lnTo>
                  <a:close/>
                </a:path>
                <a:path w="7620" h="280670">
                  <a:moveTo>
                    <a:pt x="7620" y="256540"/>
                  </a:moveTo>
                  <a:lnTo>
                    <a:pt x="0" y="256540"/>
                  </a:lnTo>
                  <a:lnTo>
                    <a:pt x="0" y="261619"/>
                  </a:lnTo>
                  <a:lnTo>
                    <a:pt x="7620" y="261619"/>
                  </a:lnTo>
                  <a:lnTo>
                    <a:pt x="7620" y="256540"/>
                  </a:lnTo>
                  <a:close/>
                </a:path>
                <a:path w="7620" h="280670">
                  <a:moveTo>
                    <a:pt x="7620" y="261620"/>
                  </a:moveTo>
                  <a:lnTo>
                    <a:pt x="0" y="261620"/>
                  </a:lnTo>
                  <a:lnTo>
                    <a:pt x="0" y="267969"/>
                  </a:lnTo>
                  <a:lnTo>
                    <a:pt x="6350" y="267969"/>
                  </a:lnTo>
                  <a:lnTo>
                    <a:pt x="6350" y="265430"/>
                  </a:lnTo>
                  <a:lnTo>
                    <a:pt x="7620" y="265430"/>
                  </a:lnTo>
                  <a:lnTo>
                    <a:pt x="7620" y="261620"/>
                  </a:lnTo>
                  <a:close/>
                </a:path>
                <a:path w="7620" h="280670">
                  <a:moveTo>
                    <a:pt x="5080" y="267970"/>
                  </a:moveTo>
                  <a:lnTo>
                    <a:pt x="0" y="267970"/>
                  </a:lnTo>
                  <a:lnTo>
                    <a:pt x="0" y="274319"/>
                  </a:lnTo>
                  <a:lnTo>
                    <a:pt x="3810" y="274319"/>
                  </a:lnTo>
                  <a:lnTo>
                    <a:pt x="3810" y="271780"/>
                  </a:lnTo>
                  <a:lnTo>
                    <a:pt x="5080" y="271780"/>
                  </a:lnTo>
                  <a:lnTo>
                    <a:pt x="5080" y="267970"/>
                  </a:lnTo>
                  <a:close/>
                </a:path>
                <a:path w="7620" h="280670">
                  <a:moveTo>
                    <a:pt x="2539" y="274320"/>
                  </a:moveTo>
                  <a:lnTo>
                    <a:pt x="0" y="274320"/>
                  </a:lnTo>
                  <a:lnTo>
                    <a:pt x="0" y="280669"/>
                  </a:lnTo>
                  <a:lnTo>
                    <a:pt x="1270" y="280669"/>
                  </a:lnTo>
                  <a:lnTo>
                    <a:pt x="1270" y="278130"/>
                  </a:lnTo>
                  <a:lnTo>
                    <a:pt x="2540" y="278130"/>
                  </a:lnTo>
                  <a:lnTo>
                    <a:pt x="2539" y="274320"/>
                  </a:lnTo>
                  <a:close/>
                </a:path>
              </a:pathLst>
            </a:custGeom>
            <a:solidFill>
              <a:srgbClr val="7F00EE"/>
            </a:solidFill>
          </p:spPr>
          <p:txBody>
            <a:bodyPr bIns="0" lIns="0" rIns="0" rtlCol="0" tIns="0" wrap="square"/>
            <a:p/>
          </p:txBody>
        </p:sp>
        <p:sp>
          <p:nvSpPr>
            <p:cNvPr id="1049604" name="object 902"/>
            <p:cNvSpPr/>
            <p:nvPr/>
          </p:nvSpPr>
          <p:spPr>
            <a:xfrm>
              <a:off x="4880609" y="4470400"/>
              <a:ext cx="7620" cy="299720"/>
            </a:xfrm>
            <a:custGeom>
              <a:avLst/>
              <a:ahLst/>
              <a:rect l="l" t="t" r="r" b="b"/>
              <a:pathLst>
                <a:path w="7620" h="299720">
                  <a:moveTo>
                    <a:pt x="7619" y="0"/>
                  </a:moveTo>
                  <a:lnTo>
                    <a:pt x="0" y="0"/>
                  </a:lnTo>
                  <a:lnTo>
                    <a:pt x="0" y="2539"/>
                  </a:lnTo>
                  <a:lnTo>
                    <a:pt x="7619" y="2539"/>
                  </a:lnTo>
                  <a:lnTo>
                    <a:pt x="7619" y="0"/>
                  </a:lnTo>
                  <a:close/>
                </a:path>
                <a:path w="7620" h="299720">
                  <a:moveTo>
                    <a:pt x="7619" y="2540"/>
                  </a:moveTo>
                  <a:lnTo>
                    <a:pt x="0" y="2540"/>
                  </a:lnTo>
                  <a:lnTo>
                    <a:pt x="0" y="8889"/>
                  </a:lnTo>
                  <a:lnTo>
                    <a:pt x="7619" y="8889"/>
                  </a:lnTo>
                  <a:lnTo>
                    <a:pt x="7619" y="2540"/>
                  </a:lnTo>
                  <a:close/>
                </a:path>
                <a:path w="7620" h="299720">
                  <a:moveTo>
                    <a:pt x="7619" y="8890"/>
                  </a:moveTo>
                  <a:lnTo>
                    <a:pt x="0" y="8890"/>
                  </a:lnTo>
                  <a:lnTo>
                    <a:pt x="0" y="15239"/>
                  </a:lnTo>
                  <a:lnTo>
                    <a:pt x="7619" y="15239"/>
                  </a:lnTo>
                  <a:lnTo>
                    <a:pt x="7619" y="8890"/>
                  </a:lnTo>
                  <a:close/>
                </a:path>
                <a:path w="7620" h="299720">
                  <a:moveTo>
                    <a:pt x="7619" y="15240"/>
                  </a:moveTo>
                  <a:lnTo>
                    <a:pt x="0" y="15240"/>
                  </a:lnTo>
                  <a:lnTo>
                    <a:pt x="0" y="21589"/>
                  </a:lnTo>
                  <a:lnTo>
                    <a:pt x="7619" y="21589"/>
                  </a:lnTo>
                  <a:lnTo>
                    <a:pt x="7619" y="15240"/>
                  </a:lnTo>
                  <a:close/>
                </a:path>
                <a:path w="7620" h="299720">
                  <a:moveTo>
                    <a:pt x="7619" y="21590"/>
                  </a:moveTo>
                  <a:lnTo>
                    <a:pt x="0" y="21590"/>
                  </a:lnTo>
                  <a:lnTo>
                    <a:pt x="0" y="27939"/>
                  </a:lnTo>
                  <a:lnTo>
                    <a:pt x="7619" y="27939"/>
                  </a:lnTo>
                  <a:lnTo>
                    <a:pt x="7619" y="21590"/>
                  </a:lnTo>
                  <a:close/>
                </a:path>
                <a:path w="7620" h="299720">
                  <a:moveTo>
                    <a:pt x="7619" y="27940"/>
                  </a:moveTo>
                  <a:lnTo>
                    <a:pt x="0" y="27940"/>
                  </a:lnTo>
                  <a:lnTo>
                    <a:pt x="0" y="34289"/>
                  </a:lnTo>
                  <a:lnTo>
                    <a:pt x="7619" y="34289"/>
                  </a:lnTo>
                  <a:lnTo>
                    <a:pt x="7619" y="27940"/>
                  </a:lnTo>
                  <a:close/>
                </a:path>
                <a:path w="7620" h="299720">
                  <a:moveTo>
                    <a:pt x="7619" y="34290"/>
                  </a:moveTo>
                  <a:lnTo>
                    <a:pt x="0" y="34290"/>
                  </a:lnTo>
                  <a:lnTo>
                    <a:pt x="0" y="40639"/>
                  </a:lnTo>
                  <a:lnTo>
                    <a:pt x="7619" y="40639"/>
                  </a:lnTo>
                  <a:lnTo>
                    <a:pt x="7619" y="34290"/>
                  </a:lnTo>
                  <a:close/>
                </a:path>
                <a:path w="7620" h="299720">
                  <a:moveTo>
                    <a:pt x="7619" y="40640"/>
                  </a:moveTo>
                  <a:lnTo>
                    <a:pt x="0" y="40640"/>
                  </a:lnTo>
                  <a:lnTo>
                    <a:pt x="0" y="45719"/>
                  </a:lnTo>
                  <a:lnTo>
                    <a:pt x="7619" y="45719"/>
                  </a:lnTo>
                  <a:lnTo>
                    <a:pt x="7619" y="40640"/>
                  </a:lnTo>
                  <a:close/>
                </a:path>
                <a:path w="7620" h="299720">
                  <a:moveTo>
                    <a:pt x="7619" y="45720"/>
                  </a:moveTo>
                  <a:lnTo>
                    <a:pt x="0" y="45720"/>
                  </a:lnTo>
                  <a:lnTo>
                    <a:pt x="0" y="52069"/>
                  </a:lnTo>
                  <a:lnTo>
                    <a:pt x="7619" y="52069"/>
                  </a:lnTo>
                  <a:lnTo>
                    <a:pt x="7619" y="45720"/>
                  </a:lnTo>
                  <a:close/>
                </a:path>
                <a:path w="7620" h="299720">
                  <a:moveTo>
                    <a:pt x="7619" y="52070"/>
                  </a:moveTo>
                  <a:lnTo>
                    <a:pt x="0" y="52070"/>
                  </a:lnTo>
                  <a:lnTo>
                    <a:pt x="0" y="58419"/>
                  </a:lnTo>
                  <a:lnTo>
                    <a:pt x="7619" y="58419"/>
                  </a:lnTo>
                  <a:lnTo>
                    <a:pt x="7619" y="52070"/>
                  </a:lnTo>
                  <a:close/>
                </a:path>
                <a:path w="7620" h="299720">
                  <a:moveTo>
                    <a:pt x="7619" y="58420"/>
                  </a:moveTo>
                  <a:lnTo>
                    <a:pt x="0" y="58420"/>
                  </a:lnTo>
                  <a:lnTo>
                    <a:pt x="0" y="64769"/>
                  </a:lnTo>
                  <a:lnTo>
                    <a:pt x="7619" y="64769"/>
                  </a:lnTo>
                  <a:lnTo>
                    <a:pt x="7619" y="58420"/>
                  </a:lnTo>
                  <a:close/>
                </a:path>
                <a:path w="7620" h="299720">
                  <a:moveTo>
                    <a:pt x="7619" y="64770"/>
                  </a:moveTo>
                  <a:lnTo>
                    <a:pt x="0" y="64770"/>
                  </a:lnTo>
                  <a:lnTo>
                    <a:pt x="0" y="71119"/>
                  </a:lnTo>
                  <a:lnTo>
                    <a:pt x="7619" y="71119"/>
                  </a:lnTo>
                  <a:lnTo>
                    <a:pt x="7619" y="64770"/>
                  </a:lnTo>
                  <a:close/>
                </a:path>
                <a:path w="7620" h="299720">
                  <a:moveTo>
                    <a:pt x="7619" y="71120"/>
                  </a:moveTo>
                  <a:lnTo>
                    <a:pt x="0" y="71120"/>
                  </a:lnTo>
                  <a:lnTo>
                    <a:pt x="0" y="77469"/>
                  </a:lnTo>
                  <a:lnTo>
                    <a:pt x="7619" y="77469"/>
                  </a:lnTo>
                  <a:lnTo>
                    <a:pt x="7619" y="71120"/>
                  </a:lnTo>
                  <a:close/>
                </a:path>
                <a:path w="7620" h="299720">
                  <a:moveTo>
                    <a:pt x="7619" y="77470"/>
                  </a:moveTo>
                  <a:lnTo>
                    <a:pt x="0" y="77470"/>
                  </a:lnTo>
                  <a:lnTo>
                    <a:pt x="0" y="85089"/>
                  </a:lnTo>
                  <a:lnTo>
                    <a:pt x="7619" y="85089"/>
                  </a:lnTo>
                  <a:lnTo>
                    <a:pt x="7619" y="77470"/>
                  </a:lnTo>
                  <a:close/>
                </a:path>
                <a:path w="7620" h="299720">
                  <a:moveTo>
                    <a:pt x="7619" y="85090"/>
                  </a:moveTo>
                  <a:lnTo>
                    <a:pt x="0" y="85090"/>
                  </a:lnTo>
                  <a:lnTo>
                    <a:pt x="0" y="91439"/>
                  </a:lnTo>
                  <a:lnTo>
                    <a:pt x="7619" y="91439"/>
                  </a:lnTo>
                  <a:lnTo>
                    <a:pt x="7619" y="85090"/>
                  </a:lnTo>
                  <a:close/>
                </a:path>
                <a:path w="7620" h="299720">
                  <a:moveTo>
                    <a:pt x="7619" y="91440"/>
                  </a:moveTo>
                  <a:lnTo>
                    <a:pt x="0" y="91440"/>
                  </a:lnTo>
                  <a:lnTo>
                    <a:pt x="0" y="97789"/>
                  </a:lnTo>
                  <a:lnTo>
                    <a:pt x="7619" y="97789"/>
                  </a:lnTo>
                  <a:lnTo>
                    <a:pt x="7619" y="91440"/>
                  </a:lnTo>
                  <a:close/>
                </a:path>
                <a:path w="7620" h="299720">
                  <a:moveTo>
                    <a:pt x="7619" y="97790"/>
                  </a:moveTo>
                  <a:lnTo>
                    <a:pt x="0" y="97790"/>
                  </a:lnTo>
                  <a:lnTo>
                    <a:pt x="0" y="104139"/>
                  </a:lnTo>
                  <a:lnTo>
                    <a:pt x="7619" y="104139"/>
                  </a:lnTo>
                  <a:lnTo>
                    <a:pt x="7619" y="97790"/>
                  </a:lnTo>
                  <a:close/>
                </a:path>
                <a:path w="7620" h="299720">
                  <a:moveTo>
                    <a:pt x="7619" y="104140"/>
                  </a:moveTo>
                  <a:lnTo>
                    <a:pt x="0" y="104140"/>
                  </a:lnTo>
                  <a:lnTo>
                    <a:pt x="0" y="110489"/>
                  </a:lnTo>
                  <a:lnTo>
                    <a:pt x="7619" y="110489"/>
                  </a:lnTo>
                  <a:lnTo>
                    <a:pt x="7619" y="104140"/>
                  </a:lnTo>
                  <a:close/>
                </a:path>
                <a:path w="7620" h="299720">
                  <a:moveTo>
                    <a:pt x="7619" y="110490"/>
                  </a:moveTo>
                  <a:lnTo>
                    <a:pt x="0" y="110490"/>
                  </a:lnTo>
                  <a:lnTo>
                    <a:pt x="0" y="116839"/>
                  </a:lnTo>
                  <a:lnTo>
                    <a:pt x="7619" y="116839"/>
                  </a:lnTo>
                  <a:lnTo>
                    <a:pt x="7619" y="110490"/>
                  </a:lnTo>
                  <a:close/>
                </a:path>
                <a:path w="7620" h="299720">
                  <a:moveTo>
                    <a:pt x="7619" y="116840"/>
                  </a:moveTo>
                  <a:lnTo>
                    <a:pt x="0" y="116840"/>
                  </a:lnTo>
                  <a:lnTo>
                    <a:pt x="0" y="123189"/>
                  </a:lnTo>
                  <a:lnTo>
                    <a:pt x="7619" y="123189"/>
                  </a:lnTo>
                  <a:lnTo>
                    <a:pt x="7619" y="116840"/>
                  </a:lnTo>
                  <a:close/>
                </a:path>
                <a:path w="7620" h="299720">
                  <a:moveTo>
                    <a:pt x="7619" y="123190"/>
                  </a:moveTo>
                  <a:lnTo>
                    <a:pt x="0" y="123190"/>
                  </a:lnTo>
                  <a:lnTo>
                    <a:pt x="0" y="129539"/>
                  </a:lnTo>
                  <a:lnTo>
                    <a:pt x="7619" y="129539"/>
                  </a:lnTo>
                  <a:lnTo>
                    <a:pt x="7619" y="123190"/>
                  </a:lnTo>
                  <a:close/>
                </a:path>
                <a:path w="7620" h="299720">
                  <a:moveTo>
                    <a:pt x="7619" y="129540"/>
                  </a:moveTo>
                  <a:lnTo>
                    <a:pt x="0" y="129540"/>
                  </a:lnTo>
                  <a:lnTo>
                    <a:pt x="0" y="135889"/>
                  </a:lnTo>
                  <a:lnTo>
                    <a:pt x="7619" y="135889"/>
                  </a:lnTo>
                  <a:lnTo>
                    <a:pt x="7619" y="129540"/>
                  </a:lnTo>
                  <a:close/>
                </a:path>
                <a:path w="7620" h="299720">
                  <a:moveTo>
                    <a:pt x="7619" y="135890"/>
                  </a:moveTo>
                  <a:lnTo>
                    <a:pt x="0" y="135890"/>
                  </a:lnTo>
                  <a:lnTo>
                    <a:pt x="0" y="140969"/>
                  </a:lnTo>
                  <a:lnTo>
                    <a:pt x="7619" y="140969"/>
                  </a:lnTo>
                  <a:lnTo>
                    <a:pt x="7619" y="135890"/>
                  </a:lnTo>
                  <a:close/>
                </a:path>
                <a:path w="7620" h="299720">
                  <a:moveTo>
                    <a:pt x="7619" y="140970"/>
                  </a:moveTo>
                  <a:lnTo>
                    <a:pt x="0" y="140970"/>
                  </a:lnTo>
                  <a:lnTo>
                    <a:pt x="0" y="147319"/>
                  </a:lnTo>
                  <a:lnTo>
                    <a:pt x="7619" y="147319"/>
                  </a:lnTo>
                  <a:lnTo>
                    <a:pt x="7619" y="140970"/>
                  </a:lnTo>
                  <a:close/>
                </a:path>
                <a:path w="7620" h="299720">
                  <a:moveTo>
                    <a:pt x="7619" y="147320"/>
                  </a:moveTo>
                  <a:lnTo>
                    <a:pt x="0" y="147320"/>
                  </a:lnTo>
                  <a:lnTo>
                    <a:pt x="0" y="153669"/>
                  </a:lnTo>
                  <a:lnTo>
                    <a:pt x="7619" y="153669"/>
                  </a:lnTo>
                  <a:lnTo>
                    <a:pt x="7619" y="147320"/>
                  </a:lnTo>
                  <a:close/>
                </a:path>
                <a:path w="7620" h="299720">
                  <a:moveTo>
                    <a:pt x="7619" y="153670"/>
                  </a:moveTo>
                  <a:lnTo>
                    <a:pt x="0" y="153670"/>
                  </a:lnTo>
                  <a:lnTo>
                    <a:pt x="0" y="160019"/>
                  </a:lnTo>
                  <a:lnTo>
                    <a:pt x="7619" y="160019"/>
                  </a:lnTo>
                  <a:lnTo>
                    <a:pt x="7619" y="153670"/>
                  </a:lnTo>
                  <a:close/>
                </a:path>
                <a:path w="7620" h="299720">
                  <a:moveTo>
                    <a:pt x="7619" y="160020"/>
                  </a:moveTo>
                  <a:lnTo>
                    <a:pt x="0" y="160020"/>
                  </a:lnTo>
                  <a:lnTo>
                    <a:pt x="0" y="166369"/>
                  </a:lnTo>
                  <a:lnTo>
                    <a:pt x="7619" y="166369"/>
                  </a:lnTo>
                  <a:lnTo>
                    <a:pt x="7619" y="160020"/>
                  </a:lnTo>
                  <a:close/>
                </a:path>
                <a:path w="7620" h="299720">
                  <a:moveTo>
                    <a:pt x="7619" y="166370"/>
                  </a:moveTo>
                  <a:lnTo>
                    <a:pt x="0" y="166370"/>
                  </a:lnTo>
                  <a:lnTo>
                    <a:pt x="0" y="172719"/>
                  </a:lnTo>
                  <a:lnTo>
                    <a:pt x="7619" y="172719"/>
                  </a:lnTo>
                  <a:lnTo>
                    <a:pt x="7619" y="166370"/>
                  </a:lnTo>
                  <a:close/>
                </a:path>
                <a:path w="7620" h="299720">
                  <a:moveTo>
                    <a:pt x="7619" y="172720"/>
                  </a:moveTo>
                  <a:lnTo>
                    <a:pt x="0" y="172720"/>
                  </a:lnTo>
                  <a:lnTo>
                    <a:pt x="0" y="180339"/>
                  </a:lnTo>
                  <a:lnTo>
                    <a:pt x="7619" y="180339"/>
                  </a:lnTo>
                  <a:lnTo>
                    <a:pt x="7619" y="172720"/>
                  </a:lnTo>
                  <a:close/>
                </a:path>
                <a:path w="7620" h="299720">
                  <a:moveTo>
                    <a:pt x="7619" y="180340"/>
                  </a:moveTo>
                  <a:lnTo>
                    <a:pt x="0" y="180340"/>
                  </a:lnTo>
                  <a:lnTo>
                    <a:pt x="0" y="185419"/>
                  </a:lnTo>
                  <a:lnTo>
                    <a:pt x="7619" y="185419"/>
                  </a:lnTo>
                  <a:lnTo>
                    <a:pt x="7619" y="180340"/>
                  </a:lnTo>
                  <a:close/>
                </a:path>
                <a:path w="7620" h="299720">
                  <a:moveTo>
                    <a:pt x="7619" y="185420"/>
                  </a:moveTo>
                  <a:lnTo>
                    <a:pt x="0" y="185420"/>
                  </a:lnTo>
                  <a:lnTo>
                    <a:pt x="0" y="193039"/>
                  </a:lnTo>
                  <a:lnTo>
                    <a:pt x="7619" y="193039"/>
                  </a:lnTo>
                  <a:lnTo>
                    <a:pt x="7619" y="185420"/>
                  </a:lnTo>
                  <a:close/>
                </a:path>
                <a:path w="7620" h="299720">
                  <a:moveTo>
                    <a:pt x="7619" y="193040"/>
                  </a:moveTo>
                  <a:lnTo>
                    <a:pt x="0" y="193040"/>
                  </a:lnTo>
                  <a:lnTo>
                    <a:pt x="0" y="198119"/>
                  </a:lnTo>
                  <a:lnTo>
                    <a:pt x="7619" y="198119"/>
                  </a:lnTo>
                  <a:lnTo>
                    <a:pt x="7619" y="193040"/>
                  </a:lnTo>
                  <a:close/>
                </a:path>
                <a:path w="7620" h="299720">
                  <a:moveTo>
                    <a:pt x="7619" y="198120"/>
                  </a:moveTo>
                  <a:lnTo>
                    <a:pt x="0" y="198120"/>
                  </a:lnTo>
                  <a:lnTo>
                    <a:pt x="0" y="205739"/>
                  </a:lnTo>
                  <a:lnTo>
                    <a:pt x="7619" y="205739"/>
                  </a:lnTo>
                  <a:lnTo>
                    <a:pt x="7619" y="198120"/>
                  </a:lnTo>
                  <a:close/>
                </a:path>
                <a:path w="7620" h="299720">
                  <a:moveTo>
                    <a:pt x="7619" y="205740"/>
                  </a:moveTo>
                  <a:lnTo>
                    <a:pt x="0" y="205740"/>
                  </a:lnTo>
                  <a:lnTo>
                    <a:pt x="0" y="212089"/>
                  </a:lnTo>
                  <a:lnTo>
                    <a:pt x="7619" y="212089"/>
                  </a:lnTo>
                  <a:lnTo>
                    <a:pt x="7619" y="205740"/>
                  </a:lnTo>
                  <a:close/>
                </a:path>
                <a:path w="7620" h="299720">
                  <a:moveTo>
                    <a:pt x="7619" y="212090"/>
                  </a:moveTo>
                  <a:lnTo>
                    <a:pt x="0" y="212090"/>
                  </a:lnTo>
                  <a:lnTo>
                    <a:pt x="0" y="218439"/>
                  </a:lnTo>
                  <a:lnTo>
                    <a:pt x="7619" y="218439"/>
                  </a:lnTo>
                  <a:lnTo>
                    <a:pt x="7619" y="212090"/>
                  </a:lnTo>
                  <a:close/>
                </a:path>
                <a:path w="7620" h="299720">
                  <a:moveTo>
                    <a:pt x="7619" y="218440"/>
                  </a:moveTo>
                  <a:lnTo>
                    <a:pt x="0" y="218440"/>
                  </a:lnTo>
                  <a:lnTo>
                    <a:pt x="0" y="224789"/>
                  </a:lnTo>
                  <a:lnTo>
                    <a:pt x="7619" y="224789"/>
                  </a:lnTo>
                  <a:lnTo>
                    <a:pt x="7619" y="218440"/>
                  </a:lnTo>
                  <a:close/>
                </a:path>
                <a:path w="7620" h="299720">
                  <a:moveTo>
                    <a:pt x="7619" y="224790"/>
                  </a:moveTo>
                  <a:lnTo>
                    <a:pt x="0" y="224790"/>
                  </a:lnTo>
                  <a:lnTo>
                    <a:pt x="0" y="231139"/>
                  </a:lnTo>
                  <a:lnTo>
                    <a:pt x="7619" y="231139"/>
                  </a:lnTo>
                  <a:lnTo>
                    <a:pt x="7619" y="224790"/>
                  </a:lnTo>
                  <a:close/>
                </a:path>
                <a:path w="7620" h="299720">
                  <a:moveTo>
                    <a:pt x="7619" y="231140"/>
                  </a:moveTo>
                  <a:lnTo>
                    <a:pt x="0" y="231140"/>
                  </a:lnTo>
                  <a:lnTo>
                    <a:pt x="0" y="237489"/>
                  </a:lnTo>
                  <a:lnTo>
                    <a:pt x="7619" y="237489"/>
                  </a:lnTo>
                  <a:lnTo>
                    <a:pt x="7619" y="231140"/>
                  </a:lnTo>
                  <a:close/>
                </a:path>
                <a:path w="7620" h="299720">
                  <a:moveTo>
                    <a:pt x="7619" y="237490"/>
                  </a:moveTo>
                  <a:lnTo>
                    <a:pt x="0" y="237490"/>
                  </a:lnTo>
                  <a:lnTo>
                    <a:pt x="0" y="243839"/>
                  </a:lnTo>
                  <a:lnTo>
                    <a:pt x="7619" y="243839"/>
                  </a:lnTo>
                  <a:lnTo>
                    <a:pt x="7619" y="237490"/>
                  </a:lnTo>
                  <a:close/>
                </a:path>
                <a:path w="7620" h="299720">
                  <a:moveTo>
                    <a:pt x="7619" y="243840"/>
                  </a:moveTo>
                  <a:lnTo>
                    <a:pt x="0" y="243840"/>
                  </a:lnTo>
                  <a:lnTo>
                    <a:pt x="0" y="250189"/>
                  </a:lnTo>
                  <a:lnTo>
                    <a:pt x="7619" y="250189"/>
                  </a:lnTo>
                  <a:lnTo>
                    <a:pt x="7619" y="243840"/>
                  </a:lnTo>
                  <a:close/>
                </a:path>
                <a:path w="7620" h="299720">
                  <a:moveTo>
                    <a:pt x="7619" y="250190"/>
                  </a:moveTo>
                  <a:lnTo>
                    <a:pt x="0" y="250190"/>
                  </a:lnTo>
                  <a:lnTo>
                    <a:pt x="0" y="256539"/>
                  </a:lnTo>
                  <a:lnTo>
                    <a:pt x="7619" y="256539"/>
                  </a:lnTo>
                  <a:lnTo>
                    <a:pt x="7619" y="250190"/>
                  </a:lnTo>
                  <a:close/>
                </a:path>
                <a:path w="7620" h="299720">
                  <a:moveTo>
                    <a:pt x="7619" y="256540"/>
                  </a:moveTo>
                  <a:lnTo>
                    <a:pt x="0" y="256540"/>
                  </a:lnTo>
                  <a:lnTo>
                    <a:pt x="0" y="261619"/>
                  </a:lnTo>
                  <a:lnTo>
                    <a:pt x="7619" y="261619"/>
                  </a:lnTo>
                  <a:lnTo>
                    <a:pt x="7619" y="256540"/>
                  </a:lnTo>
                  <a:close/>
                </a:path>
                <a:path w="7620" h="299720">
                  <a:moveTo>
                    <a:pt x="7619" y="261620"/>
                  </a:moveTo>
                  <a:lnTo>
                    <a:pt x="0" y="261620"/>
                  </a:lnTo>
                  <a:lnTo>
                    <a:pt x="0" y="267969"/>
                  </a:lnTo>
                  <a:lnTo>
                    <a:pt x="7619" y="267969"/>
                  </a:lnTo>
                  <a:lnTo>
                    <a:pt x="7619" y="261620"/>
                  </a:lnTo>
                  <a:close/>
                </a:path>
                <a:path w="7620" h="299720">
                  <a:moveTo>
                    <a:pt x="7619" y="267970"/>
                  </a:moveTo>
                  <a:lnTo>
                    <a:pt x="0" y="267970"/>
                  </a:lnTo>
                  <a:lnTo>
                    <a:pt x="0" y="274319"/>
                  </a:lnTo>
                  <a:lnTo>
                    <a:pt x="7619" y="274319"/>
                  </a:lnTo>
                  <a:lnTo>
                    <a:pt x="7619" y="267970"/>
                  </a:lnTo>
                  <a:close/>
                </a:path>
                <a:path w="7620" h="299720">
                  <a:moveTo>
                    <a:pt x="7619" y="274320"/>
                  </a:moveTo>
                  <a:lnTo>
                    <a:pt x="0" y="274320"/>
                  </a:lnTo>
                  <a:lnTo>
                    <a:pt x="0" y="280669"/>
                  </a:lnTo>
                  <a:lnTo>
                    <a:pt x="7619" y="280669"/>
                  </a:lnTo>
                  <a:lnTo>
                    <a:pt x="7619" y="274320"/>
                  </a:lnTo>
                  <a:close/>
                </a:path>
                <a:path w="7620" h="299720">
                  <a:moveTo>
                    <a:pt x="7619" y="280670"/>
                  </a:moveTo>
                  <a:lnTo>
                    <a:pt x="0" y="280670"/>
                  </a:lnTo>
                  <a:lnTo>
                    <a:pt x="0" y="288289"/>
                  </a:lnTo>
                  <a:lnTo>
                    <a:pt x="5080" y="288289"/>
                  </a:lnTo>
                  <a:lnTo>
                    <a:pt x="5080" y="287019"/>
                  </a:lnTo>
                  <a:lnTo>
                    <a:pt x="6350" y="287019"/>
                  </a:lnTo>
                  <a:lnTo>
                    <a:pt x="6350" y="284480"/>
                  </a:lnTo>
                  <a:lnTo>
                    <a:pt x="7619" y="284480"/>
                  </a:lnTo>
                  <a:lnTo>
                    <a:pt x="7619" y="280670"/>
                  </a:lnTo>
                  <a:close/>
                </a:path>
                <a:path w="7620" h="299720">
                  <a:moveTo>
                    <a:pt x="5079" y="288290"/>
                  </a:moveTo>
                  <a:lnTo>
                    <a:pt x="0" y="288290"/>
                  </a:lnTo>
                  <a:lnTo>
                    <a:pt x="0" y="293369"/>
                  </a:lnTo>
                  <a:lnTo>
                    <a:pt x="3810" y="293369"/>
                  </a:lnTo>
                  <a:lnTo>
                    <a:pt x="3810" y="289560"/>
                  </a:lnTo>
                  <a:lnTo>
                    <a:pt x="5079" y="289560"/>
                  </a:lnTo>
                  <a:lnTo>
                    <a:pt x="5079" y="288290"/>
                  </a:lnTo>
                  <a:close/>
                </a:path>
                <a:path w="7620" h="299720">
                  <a:moveTo>
                    <a:pt x="2539" y="293370"/>
                  </a:moveTo>
                  <a:lnTo>
                    <a:pt x="0" y="293370"/>
                  </a:lnTo>
                  <a:lnTo>
                    <a:pt x="0" y="299719"/>
                  </a:lnTo>
                  <a:lnTo>
                    <a:pt x="1270" y="299719"/>
                  </a:lnTo>
                  <a:lnTo>
                    <a:pt x="1269" y="295910"/>
                  </a:lnTo>
                  <a:lnTo>
                    <a:pt x="2539" y="295910"/>
                  </a:lnTo>
                  <a:lnTo>
                    <a:pt x="2539" y="293370"/>
                  </a:lnTo>
                  <a:close/>
                </a:path>
              </a:pathLst>
            </a:custGeom>
            <a:solidFill>
              <a:srgbClr val="7E00EE"/>
            </a:solidFill>
          </p:spPr>
          <p:txBody>
            <a:bodyPr bIns="0" lIns="0" rIns="0" rtlCol="0" tIns="0" wrap="square"/>
            <a:p/>
          </p:txBody>
        </p:sp>
        <p:sp>
          <p:nvSpPr>
            <p:cNvPr id="1049605" name="object 903"/>
            <p:cNvSpPr/>
            <p:nvPr/>
          </p:nvSpPr>
          <p:spPr>
            <a:xfrm>
              <a:off x="4874259" y="4470400"/>
              <a:ext cx="6350" cy="314960"/>
            </a:xfrm>
            <a:custGeom>
              <a:avLst/>
              <a:ahLst/>
              <a:rect l="l" t="t" r="r" b="b"/>
              <a:pathLst>
                <a:path w="6350" h="314960">
                  <a:moveTo>
                    <a:pt x="6350" y="0"/>
                  </a:moveTo>
                  <a:lnTo>
                    <a:pt x="0" y="0"/>
                  </a:lnTo>
                  <a:lnTo>
                    <a:pt x="0" y="2539"/>
                  </a:lnTo>
                  <a:lnTo>
                    <a:pt x="6350" y="2539"/>
                  </a:lnTo>
                  <a:lnTo>
                    <a:pt x="6350" y="0"/>
                  </a:lnTo>
                  <a:close/>
                </a:path>
                <a:path w="6350" h="314960">
                  <a:moveTo>
                    <a:pt x="6350" y="2540"/>
                  </a:moveTo>
                  <a:lnTo>
                    <a:pt x="0" y="2540"/>
                  </a:lnTo>
                  <a:lnTo>
                    <a:pt x="0" y="8889"/>
                  </a:lnTo>
                  <a:lnTo>
                    <a:pt x="6350" y="8889"/>
                  </a:lnTo>
                  <a:lnTo>
                    <a:pt x="6350" y="2540"/>
                  </a:lnTo>
                  <a:close/>
                </a:path>
                <a:path w="6350" h="314960">
                  <a:moveTo>
                    <a:pt x="6350" y="8890"/>
                  </a:moveTo>
                  <a:lnTo>
                    <a:pt x="0" y="8890"/>
                  </a:lnTo>
                  <a:lnTo>
                    <a:pt x="0" y="15239"/>
                  </a:lnTo>
                  <a:lnTo>
                    <a:pt x="6350" y="15239"/>
                  </a:lnTo>
                  <a:lnTo>
                    <a:pt x="6350" y="8890"/>
                  </a:lnTo>
                  <a:close/>
                </a:path>
                <a:path w="6350" h="314960">
                  <a:moveTo>
                    <a:pt x="6350" y="15240"/>
                  </a:moveTo>
                  <a:lnTo>
                    <a:pt x="0" y="15240"/>
                  </a:lnTo>
                  <a:lnTo>
                    <a:pt x="0" y="21589"/>
                  </a:lnTo>
                  <a:lnTo>
                    <a:pt x="6350" y="21589"/>
                  </a:lnTo>
                  <a:lnTo>
                    <a:pt x="6350" y="15240"/>
                  </a:lnTo>
                  <a:close/>
                </a:path>
                <a:path w="6350" h="314960">
                  <a:moveTo>
                    <a:pt x="6350" y="21590"/>
                  </a:moveTo>
                  <a:lnTo>
                    <a:pt x="0" y="21590"/>
                  </a:lnTo>
                  <a:lnTo>
                    <a:pt x="0" y="27939"/>
                  </a:lnTo>
                  <a:lnTo>
                    <a:pt x="6350" y="27939"/>
                  </a:lnTo>
                  <a:lnTo>
                    <a:pt x="6350" y="21590"/>
                  </a:lnTo>
                  <a:close/>
                </a:path>
                <a:path w="6350" h="314960">
                  <a:moveTo>
                    <a:pt x="6350" y="27940"/>
                  </a:moveTo>
                  <a:lnTo>
                    <a:pt x="0" y="27940"/>
                  </a:lnTo>
                  <a:lnTo>
                    <a:pt x="0" y="34289"/>
                  </a:lnTo>
                  <a:lnTo>
                    <a:pt x="6350" y="34289"/>
                  </a:lnTo>
                  <a:lnTo>
                    <a:pt x="6350" y="27940"/>
                  </a:lnTo>
                  <a:close/>
                </a:path>
                <a:path w="6350" h="314960">
                  <a:moveTo>
                    <a:pt x="6350" y="34290"/>
                  </a:moveTo>
                  <a:lnTo>
                    <a:pt x="0" y="34290"/>
                  </a:lnTo>
                  <a:lnTo>
                    <a:pt x="0" y="40639"/>
                  </a:lnTo>
                  <a:lnTo>
                    <a:pt x="6350" y="40639"/>
                  </a:lnTo>
                  <a:lnTo>
                    <a:pt x="6350" y="34290"/>
                  </a:lnTo>
                  <a:close/>
                </a:path>
                <a:path w="6350" h="314960">
                  <a:moveTo>
                    <a:pt x="6350" y="40640"/>
                  </a:moveTo>
                  <a:lnTo>
                    <a:pt x="0" y="40640"/>
                  </a:lnTo>
                  <a:lnTo>
                    <a:pt x="0" y="45719"/>
                  </a:lnTo>
                  <a:lnTo>
                    <a:pt x="6350" y="45719"/>
                  </a:lnTo>
                  <a:lnTo>
                    <a:pt x="6350" y="40640"/>
                  </a:lnTo>
                  <a:close/>
                </a:path>
                <a:path w="6350" h="314960">
                  <a:moveTo>
                    <a:pt x="6350" y="45720"/>
                  </a:moveTo>
                  <a:lnTo>
                    <a:pt x="0" y="45720"/>
                  </a:lnTo>
                  <a:lnTo>
                    <a:pt x="0" y="52069"/>
                  </a:lnTo>
                  <a:lnTo>
                    <a:pt x="6350" y="52069"/>
                  </a:lnTo>
                  <a:lnTo>
                    <a:pt x="6350" y="45720"/>
                  </a:lnTo>
                  <a:close/>
                </a:path>
                <a:path w="6350" h="314960">
                  <a:moveTo>
                    <a:pt x="6350" y="52070"/>
                  </a:moveTo>
                  <a:lnTo>
                    <a:pt x="0" y="52070"/>
                  </a:lnTo>
                  <a:lnTo>
                    <a:pt x="0" y="58419"/>
                  </a:lnTo>
                  <a:lnTo>
                    <a:pt x="6350" y="58419"/>
                  </a:lnTo>
                  <a:lnTo>
                    <a:pt x="6350" y="52070"/>
                  </a:lnTo>
                  <a:close/>
                </a:path>
                <a:path w="6350" h="314960">
                  <a:moveTo>
                    <a:pt x="6350" y="58420"/>
                  </a:moveTo>
                  <a:lnTo>
                    <a:pt x="0" y="58420"/>
                  </a:lnTo>
                  <a:lnTo>
                    <a:pt x="0" y="64769"/>
                  </a:lnTo>
                  <a:lnTo>
                    <a:pt x="6350" y="64769"/>
                  </a:lnTo>
                  <a:lnTo>
                    <a:pt x="6350" y="58420"/>
                  </a:lnTo>
                  <a:close/>
                </a:path>
                <a:path w="6350" h="314960">
                  <a:moveTo>
                    <a:pt x="6350" y="64770"/>
                  </a:moveTo>
                  <a:lnTo>
                    <a:pt x="0" y="64770"/>
                  </a:lnTo>
                  <a:lnTo>
                    <a:pt x="0" y="71119"/>
                  </a:lnTo>
                  <a:lnTo>
                    <a:pt x="6350" y="71119"/>
                  </a:lnTo>
                  <a:lnTo>
                    <a:pt x="6350" y="64770"/>
                  </a:lnTo>
                  <a:close/>
                </a:path>
                <a:path w="6350" h="314960">
                  <a:moveTo>
                    <a:pt x="6350" y="71120"/>
                  </a:moveTo>
                  <a:lnTo>
                    <a:pt x="0" y="71120"/>
                  </a:lnTo>
                  <a:lnTo>
                    <a:pt x="0" y="77469"/>
                  </a:lnTo>
                  <a:lnTo>
                    <a:pt x="6350" y="77469"/>
                  </a:lnTo>
                  <a:lnTo>
                    <a:pt x="6350" y="71120"/>
                  </a:lnTo>
                  <a:close/>
                </a:path>
                <a:path w="6350" h="314960">
                  <a:moveTo>
                    <a:pt x="6350" y="77470"/>
                  </a:moveTo>
                  <a:lnTo>
                    <a:pt x="0" y="77470"/>
                  </a:lnTo>
                  <a:lnTo>
                    <a:pt x="0" y="85089"/>
                  </a:lnTo>
                  <a:lnTo>
                    <a:pt x="6350" y="85089"/>
                  </a:lnTo>
                  <a:lnTo>
                    <a:pt x="6350" y="77470"/>
                  </a:lnTo>
                  <a:close/>
                </a:path>
                <a:path w="6350" h="314960">
                  <a:moveTo>
                    <a:pt x="6350" y="85090"/>
                  </a:moveTo>
                  <a:lnTo>
                    <a:pt x="0" y="85090"/>
                  </a:lnTo>
                  <a:lnTo>
                    <a:pt x="0" y="91439"/>
                  </a:lnTo>
                  <a:lnTo>
                    <a:pt x="6350" y="91439"/>
                  </a:lnTo>
                  <a:lnTo>
                    <a:pt x="6350" y="85090"/>
                  </a:lnTo>
                  <a:close/>
                </a:path>
                <a:path w="6350" h="314960">
                  <a:moveTo>
                    <a:pt x="6350" y="91440"/>
                  </a:moveTo>
                  <a:lnTo>
                    <a:pt x="0" y="91440"/>
                  </a:lnTo>
                  <a:lnTo>
                    <a:pt x="0" y="97789"/>
                  </a:lnTo>
                  <a:lnTo>
                    <a:pt x="6350" y="97789"/>
                  </a:lnTo>
                  <a:lnTo>
                    <a:pt x="6350" y="91440"/>
                  </a:lnTo>
                  <a:close/>
                </a:path>
                <a:path w="6350" h="314960">
                  <a:moveTo>
                    <a:pt x="6350" y="97790"/>
                  </a:moveTo>
                  <a:lnTo>
                    <a:pt x="0" y="97790"/>
                  </a:lnTo>
                  <a:lnTo>
                    <a:pt x="0" y="104139"/>
                  </a:lnTo>
                  <a:lnTo>
                    <a:pt x="6350" y="104139"/>
                  </a:lnTo>
                  <a:lnTo>
                    <a:pt x="6350" y="97790"/>
                  </a:lnTo>
                  <a:close/>
                </a:path>
                <a:path w="6350" h="314960">
                  <a:moveTo>
                    <a:pt x="6350" y="104140"/>
                  </a:moveTo>
                  <a:lnTo>
                    <a:pt x="0" y="104140"/>
                  </a:lnTo>
                  <a:lnTo>
                    <a:pt x="0" y="110489"/>
                  </a:lnTo>
                  <a:lnTo>
                    <a:pt x="6350" y="110489"/>
                  </a:lnTo>
                  <a:lnTo>
                    <a:pt x="6350" y="104140"/>
                  </a:lnTo>
                  <a:close/>
                </a:path>
                <a:path w="6350" h="314960">
                  <a:moveTo>
                    <a:pt x="6350" y="110490"/>
                  </a:moveTo>
                  <a:lnTo>
                    <a:pt x="0" y="110490"/>
                  </a:lnTo>
                  <a:lnTo>
                    <a:pt x="0" y="116839"/>
                  </a:lnTo>
                  <a:lnTo>
                    <a:pt x="6350" y="116839"/>
                  </a:lnTo>
                  <a:lnTo>
                    <a:pt x="6350" y="110490"/>
                  </a:lnTo>
                  <a:close/>
                </a:path>
                <a:path w="6350" h="314960">
                  <a:moveTo>
                    <a:pt x="6350" y="116840"/>
                  </a:moveTo>
                  <a:lnTo>
                    <a:pt x="0" y="116840"/>
                  </a:lnTo>
                  <a:lnTo>
                    <a:pt x="0" y="123189"/>
                  </a:lnTo>
                  <a:lnTo>
                    <a:pt x="6350" y="123189"/>
                  </a:lnTo>
                  <a:lnTo>
                    <a:pt x="6350" y="116840"/>
                  </a:lnTo>
                  <a:close/>
                </a:path>
                <a:path w="6350" h="314960">
                  <a:moveTo>
                    <a:pt x="6350" y="123190"/>
                  </a:moveTo>
                  <a:lnTo>
                    <a:pt x="0" y="123190"/>
                  </a:lnTo>
                  <a:lnTo>
                    <a:pt x="0" y="129539"/>
                  </a:lnTo>
                  <a:lnTo>
                    <a:pt x="6350" y="129539"/>
                  </a:lnTo>
                  <a:lnTo>
                    <a:pt x="6350" y="123190"/>
                  </a:lnTo>
                  <a:close/>
                </a:path>
                <a:path w="6350" h="314960">
                  <a:moveTo>
                    <a:pt x="6350" y="129540"/>
                  </a:moveTo>
                  <a:lnTo>
                    <a:pt x="0" y="129540"/>
                  </a:lnTo>
                  <a:lnTo>
                    <a:pt x="0" y="135889"/>
                  </a:lnTo>
                  <a:lnTo>
                    <a:pt x="6350" y="135889"/>
                  </a:lnTo>
                  <a:lnTo>
                    <a:pt x="6350" y="129540"/>
                  </a:lnTo>
                  <a:close/>
                </a:path>
                <a:path w="6350" h="314960">
                  <a:moveTo>
                    <a:pt x="6350" y="135890"/>
                  </a:moveTo>
                  <a:lnTo>
                    <a:pt x="0" y="135890"/>
                  </a:lnTo>
                  <a:lnTo>
                    <a:pt x="0" y="140969"/>
                  </a:lnTo>
                  <a:lnTo>
                    <a:pt x="6350" y="140969"/>
                  </a:lnTo>
                  <a:lnTo>
                    <a:pt x="6350" y="135890"/>
                  </a:lnTo>
                  <a:close/>
                </a:path>
                <a:path w="6350" h="314960">
                  <a:moveTo>
                    <a:pt x="6350" y="140970"/>
                  </a:moveTo>
                  <a:lnTo>
                    <a:pt x="0" y="140970"/>
                  </a:lnTo>
                  <a:lnTo>
                    <a:pt x="0" y="147319"/>
                  </a:lnTo>
                  <a:lnTo>
                    <a:pt x="6350" y="147319"/>
                  </a:lnTo>
                  <a:lnTo>
                    <a:pt x="6350" y="140970"/>
                  </a:lnTo>
                  <a:close/>
                </a:path>
                <a:path w="6350" h="314960">
                  <a:moveTo>
                    <a:pt x="6350" y="147320"/>
                  </a:moveTo>
                  <a:lnTo>
                    <a:pt x="0" y="147320"/>
                  </a:lnTo>
                  <a:lnTo>
                    <a:pt x="0" y="153669"/>
                  </a:lnTo>
                  <a:lnTo>
                    <a:pt x="6350" y="153669"/>
                  </a:lnTo>
                  <a:lnTo>
                    <a:pt x="6350" y="147320"/>
                  </a:lnTo>
                  <a:close/>
                </a:path>
                <a:path w="6350" h="314960">
                  <a:moveTo>
                    <a:pt x="6350" y="153670"/>
                  </a:moveTo>
                  <a:lnTo>
                    <a:pt x="0" y="153670"/>
                  </a:lnTo>
                  <a:lnTo>
                    <a:pt x="0" y="160019"/>
                  </a:lnTo>
                  <a:lnTo>
                    <a:pt x="6350" y="160019"/>
                  </a:lnTo>
                  <a:lnTo>
                    <a:pt x="6350" y="153670"/>
                  </a:lnTo>
                  <a:close/>
                </a:path>
                <a:path w="6350" h="314960">
                  <a:moveTo>
                    <a:pt x="6350" y="160020"/>
                  </a:moveTo>
                  <a:lnTo>
                    <a:pt x="0" y="160020"/>
                  </a:lnTo>
                  <a:lnTo>
                    <a:pt x="0" y="166369"/>
                  </a:lnTo>
                  <a:lnTo>
                    <a:pt x="6350" y="166369"/>
                  </a:lnTo>
                  <a:lnTo>
                    <a:pt x="6350" y="160020"/>
                  </a:lnTo>
                  <a:close/>
                </a:path>
                <a:path w="6350" h="314960">
                  <a:moveTo>
                    <a:pt x="6350" y="166370"/>
                  </a:moveTo>
                  <a:lnTo>
                    <a:pt x="0" y="166370"/>
                  </a:lnTo>
                  <a:lnTo>
                    <a:pt x="0" y="172719"/>
                  </a:lnTo>
                  <a:lnTo>
                    <a:pt x="6350" y="172719"/>
                  </a:lnTo>
                  <a:lnTo>
                    <a:pt x="6350" y="166370"/>
                  </a:lnTo>
                  <a:close/>
                </a:path>
                <a:path w="6350" h="314960">
                  <a:moveTo>
                    <a:pt x="6350" y="172720"/>
                  </a:moveTo>
                  <a:lnTo>
                    <a:pt x="0" y="172720"/>
                  </a:lnTo>
                  <a:lnTo>
                    <a:pt x="0" y="180339"/>
                  </a:lnTo>
                  <a:lnTo>
                    <a:pt x="6350" y="180339"/>
                  </a:lnTo>
                  <a:lnTo>
                    <a:pt x="6350" y="172720"/>
                  </a:lnTo>
                  <a:close/>
                </a:path>
                <a:path w="6350" h="314960">
                  <a:moveTo>
                    <a:pt x="6350" y="180340"/>
                  </a:moveTo>
                  <a:lnTo>
                    <a:pt x="0" y="180340"/>
                  </a:lnTo>
                  <a:lnTo>
                    <a:pt x="0" y="185419"/>
                  </a:lnTo>
                  <a:lnTo>
                    <a:pt x="6350" y="185419"/>
                  </a:lnTo>
                  <a:lnTo>
                    <a:pt x="6350" y="180340"/>
                  </a:lnTo>
                  <a:close/>
                </a:path>
                <a:path w="6350" h="314960">
                  <a:moveTo>
                    <a:pt x="6350" y="185420"/>
                  </a:moveTo>
                  <a:lnTo>
                    <a:pt x="0" y="185420"/>
                  </a:lnTo>
                  <a:lnTo>
                    <a:pt x="0" y="193039"/>
                  </a:lnTo>
                  <a:lnTo>
                    <a:pt x="6350" y="193039"/>
                  </a:lnTo>
                  <a:lnTo>
                    <a:pt x="6350" y="185420"/>
                  </a:lnTo>
                  <a:close/>
                </a:path>
                <a:path w="6350" h="314960">
                  <a:moveTo>
                    <a:pt x="6350" y="193040"/>
                  </a:moveTo>
                  <a:lnTo>
                    <a:pt x="0" y="193040"/>
                  </a:lnTo>
                  <a:lnTo>
                    <a:pt x="0" y="198119"/>
                  </a:lnTo>
                  <a:lnTo>
                    <a:pt x="6350" y="198119"/>
                  </a:lnTo>
                  <a:lnTo>
                    <a:pt x="6350" y="193040"/>
                  </a:lnTo>
                  <a:close/>
                </a:path>
                <a:path w="6350" h="314960">
                  <a:moveTo>
                    <a:pt x="6350" y="198120"/>
                  </a:moveTo>
                  <a:lnTo>
                    <a:pt x="0" y="198120"/>
                  </a:lnTo>
                  <a:lnTo>
                    <a:pt x="0" y="205739"/>
                  </a:lnTo>
                  <a:lnTo>
                    <a:pt x="6350" y="205739"/>
                  </a:lnTo>
                  <a:lnTo>
                    <a:pt x="6350" y="198120"/>
                  </a:lnTo>
                  <a:close/>
                </a:path>
                <a:path w="6350" h="314960">
                  <a:moveTo>
                    <a:pt x="6350" y="205740"/>
                  </a:moveTo>
                  <a:lnTo>
                    <a:pt x="0" y="205740"/>
                  </a:lnTo>
                  <a:lnTo>
                    <a:pt x="0" y="212089"/>
                  </a:lnTo>
                  <a:lnTo>
                    <a:pt x="6350" y="212089"/>
                  </a:lnTo>
                  <a:lnTo>
                    <a:pt x="6350" y="205740"/>
                  </a:lnTo>
                  <a:close/>
                </a:path>
                <a:path w="6350" h="314960">
                  <a:moveTo>
                    <a:pt x="6350" y="212090"/>
                  </a:moveTo>
                  <a:lnTo>
                    <a:pt x="0" y="212090"/>
                  </a:lnTo>
                  <a:lnTo>
                    <a:pt x="0" y="218439"/>
                  </a:lnTo>
                  <a:lnTo>
                    <a:pt x="6350" y="218439"/>
                  </a:lnTo>
                  <a:lnTo>
                    <a:pt x="6350" y="212090"/>
                  </a:lnTo>
                  <a:close/>
                </a:path>
                <a:path w="6350" h="314960">
                  <a:moveTo>
                    <a:pt x="6350" y="218440"/>
                  </a:moveTo>
                  <a:lnTo>
                    <a:pt x="0" y="218440"/>
                  </a:lnTo>
                  <a:lnTo>
                    <a:pt x="0" y="224789"/>
                  </a:lnTo>
                  <a:lnTo>
                    <a:pt x="6350" y="224789"/>
                  </a:lnTo>
                  <a:lnTo>
                    <a:pt x="6350" y="218440"/>
                  </a:lnTo>
                  <a:close/>
                </a:path>
                <a:path w="6350" h="314960">
                  <a:moveTo>
                    <a:pt x="6350" y="224790"/>
                  </a:moveTo>
                  <a:lnTo>
                    <a:pt x="0" y="224790"/>
                  </a:lnTo>
                  <a:lnTo>
                    <a:pt x="0" y="231139"/>
                  </a:lnTo>
                  <a:lnTo>
                    <a:pt x="6350" y="231139"/>
                  </a:lnTo>
                  <a:lnTo>
                    <a:pt x="6350" y="224790"/>
                  </a:lnTo>
                  <a:close/>
                </a:path>
                <a:path w="6350" h="314960">
                  <a:moveTo>
                    <a:pt x="6350" y="231140"/>
                  </a:moveTo>
                  <a:lnTo>
                    <a:pt x="0" y="231140"/>
                  </a:lnTo>
                  <a:lnTo>
                    <a:pt x="0" y="237489"/>
                  </a:lnTo>
                  <a:lnTo>
                    <a:pt x="6350" y="237489"/>
                  </a:lnTo>
                  <a:lnTo>
                    <a:pt x="6350" y="231140"/>
                  </a:lnTo>
                  <a:close/>
                </a:path>
                <a:path w="6350" h="314960">
                  <a:moveTo>
                    <a:pt x="6350" y="237490"/>
                  </a:moveTo>
                  <a:lnTo>
                    <a:pt x="0" y="237490"/>
                  </a:lnTo>
                  <a:lnTo>
                    <a:pt x="0" y="243839"/>
                  </a:lnTo>
                  <a:lnTo>
                    <a:pt x="6350" y="243839"/>
                  </a:lnTo>
                  <a:lnTo>
                    <a:pt x="6350" y="237490"/>
                  </a:lnTo>
                  <a:close/>
                </a:path>
                <a:path w="6350" h="314960">
                  <a:moveTo>
                    <a:pt x="6350" y="243840"/>
                  </a:moveTo>
                  <a:lnTo>
                    <a:pt x="0" y="243840"/>
                  </a:lnTo>
                  <a:lnTo>
                    <a:pt x="0" y="250189"/>
                  </a:lnTo>
                  <a:lnTo>
                    <a:pt x="6350" y="250189"/>
                  </a:lnTo>
                  <a:lnTo>
                    <a:pt x="6350" y="243840"/>
                  </a:lnTo>
                  <a:close/>
                </a:path>
                <a:path w="6350" h="314960">
                  <a:moveTo>
                    <a:pt x="6350" y="250190"/>
                  </a:moveTo>
                  <a:lnTo>
                    <a:pt x="0" y="250190"/>
                  </a:lnTo>
                  <a:lnTo>
                    <a:pt x="0" y="256539"/>
                  </a:lnTo>
                  <a:lnTo>
                    <a:pt x="6350" y="256539"/>
                  </a:lnTo>
                  <a:lnTo>
                    <a:pt x="6350" y="250190"/>
                  </a:lnTo>
                  <a:close/>
                </a:path>
                <a:path w="6350" h="314960">
                  <a:moveTo>
                    <a:pt x="6350" y="256540"/>
                  </a:moveTo>
                  <a:lnTo>
                    <a:pt x="0" y="256540"/>
                  </a:lnTo>
                  <a:lnTo>
                    <a:pt x="0" y="261619"/>
                  </a:lnTo>
                  <a:lnTo>
                    <a:pt x="6350" y="261619"/>
                  </a:lnTo>
                  <a:lnTo>
                    <a:pt x="6350" y="256540"/>
                  </a:lnTo>
                  <a:close/>
                </a:path>
                <a:path w="6350" h="314960">
                  <a:moveTo>
                    <a:pt x="6350" y="261620"/>
                  </a:moveTo>
                  <a:lnTo>
                    <a:pt x="0" y="261620"/>
                  </a:lnTo>
                  <a:lnTo>
                    <a:pt x="0" y="267969"/>
                  </a:lnTo>
                  <a:lnTo>
                    <a:pt x="6350" y="267969"/>
                  </a:lnTo>
                  <a:lnTo>
                    <a:pt x="6350" y="261620"/>
                  </a:lnTo>
                  <a:close/>
                </a:path>
                <a:path w="6350" h="314960">
                  <a:moveTo>
                    <a:pt x="6350" y="267970"/>
                  </a:moveTo>
                  <a:lnTo>
                    <a:pt x="0" y="267970"/>
                  </a:lnTo>
                  <a:lnTo>
                    <a:pt x="0" y="274319"/>
                  </a:lnTo>
                  <a:lnTo>
                    <a:pt x="6350" y="274319"/>
                  </a:lnTo>
                  <a:lnTo>
                    <a:pt x="6350" y="267970"/>
                  </a:lnTo>
                  <a:close/>
                </a:path>
                <a:path w="6350" h="314960">
                  <a:moveTo>
                    <a:pt x="6350" y="274320"/>
                  </a:moveTo>
                  <a:lnTo>
                    <a:pt x="0" y="274320"/>
                  </a:lnTo>
                  <a:lnTo>
                    <a:pt x="0" y="280669"/>
                  </a:lnTo>
                  <a:lnTo>
                    <a:pt x="6350" y="280669"/>
                  </a:lnTo>
                  <a:lnTo>
                    <a:pt x="6350" y="274320"/>
                  </a:lnTo>
                  <a:close/>
                </a:path>
                <a:path w="6350" h="314960">
                  <a:moveTo>
                    <a:pt x="6350" y="280670"/>
                  </a:moveTo>
                  <a:lnTo>
                    <a:pt x="0" y="280670"/>
                  </a:lnTo>
                  <a:lnTo>
                    <a:pt x="0" y="288289"/>
                  </a:lnTo>
                  <a:lnTo>
                    <a:pt x="6350" y="288289"/>
                  </a:lnTo>
                  <a:lnTo>
                    <a:pt x="6350" y="280670"/>
                  </a:lnTo>
                  <a:close/>
                </a:path>
                <a:path w="6350" h="314960">
                  <a:moveTo>
                    <a:pt x="6350" y="288290"/>
                  </a:moveTo>
                  <a:lnTo>
                    <a:pt x="0" y="288290"/>
                  </a:lnTo>
                  <a:lnTo>
                    <a:pt x="0" y="293369"/>
                  </a:lnTo>
                  <a:lnTo>
                    <a:pt x="6350" y="293369"/>
                  </a:lnTo>
                  <a:lnTo>
                    <a:pt x="6350" y="288290"/>
                  </a:lnTo>
                  <a:close/>
                </a:path>
                <a:path w="6350" h="314960">
                  <a:moveTo>
                    <a:pt x="6350" y="293370"/>
                  </a:moveTo>
                  <a:lnTo>
                    <a:pt x="0" y="293370"/>
                  </a:lnTo>
                  <a:lnTo>
                    <a:pt x="0" y="300989"/>
                  </a:lnTo>
                  <a:lnTo>
                    <a:pt x="6350" y="300989"/>
                  </a:lnTo>
                  <a:lnTo>
                    <a:pt x="6350" y="293370"/>
                  </a:lnTo>
                  <a:close/>
                </a:path>
                <a:path w="6350" h="314960">
                  <a:moveTo>
                    <a:pt x="6350" y="300990"/>
                  </a:moveTo>
                  <a:lnTo>
                    <a:pt x="0" y="300990"/>
                  </a:lnTo>
                  <a:lnTo>
                    <a:pt x="0" y="307339"/>
                  </a:lnTo>
                  <a:lnTo>
                    <a:pt x="3810" y="307339"/>
                  </a:lnTo>
                  <a:lnTo>
                    <a:pt x="3810" y="306069"/>
                  </a:lnTo>
                  <a:lnTo>
                    <a:pt x="5080" y="306069"/>
                  </a:lnTo>
                  <a:lnTo>
                    <a:pt x="5079" y="302260"/>
                  </a:lnTo>
                  <a:lnTo>
                    <a:pt x="6350" y="302260"/>
                  </a:lnTo>
                  <a:lnTo>
                    <a:pt x="6350" y="300990"/>
                  </a:lnTo>
                  <a:close/>
                </a:path>
                <a:path w="6350" h="314960">
                  <a:moveTo>
                    <a:pt x="3810" y="307340"/>
                  </a:moveTo>
                  <a:lnTo>
                    <a:pt x="0" y="307340"/>
                  </a:lnTo>
                  <a:lnTo>
                    <a:pt x="0" y="313689"/>
                  </a:lnTo>
                  <a:lnTo>
                    <a:pt x="1269" y="313689"/>
                  </a:lnTo>
                  <a:lnTo>
                    <a:pt x="1269" y="311150"/>
                  </a:lnTo>
                  <a:lnTo>
                    <a:pt x="2539" y="311150"/>
                  </a:lnTo>
                  <a:lnTo>
                    <a:pt x="2539" y="308610"/>
                  </a:lnTo>
                  <a:lnTo>
                    <a:pt x="3810" y="308610"/>
                  </a:lnTo>
                  <a:lnTo>
                    <a:pt x="3810" y="307340"/>
                  </a:lnTo>
                  <a:close/>
                </a:path>
                <a:path w="6350" h="314960">
                  <a:moveTo>
                    <a:pt x="1269" y="313690"/>
                  </a:moveTo>
                  <a:lnTo>
                    <a:pt x="0" y="313690"/>
                  </a:lnTo>
                  <a:lnTo>
                    <a:pt x="0" y="314960"/>
                  </a:lnTo>
                  <a:lnTo>
                    <a:pt x="1269" y="314960"/>
                  </a:lnTo>
                  <a:lnTo>
                    <a:pt x="1269" y="313690"/>
                  </a:lnTo>
                  <a:close/>
                </a:path>
              </a:pathLst>
            </a:custGeom>
            <a:solidFill>
              <a:srgbClr val="7D00EE"/>
            </a:solidFill>
          </p:spPr>
          <p:txBody>
            <a:bodyPr bIns="0" lIns="0" rIns="0" rtlCol="0" tIns="0" wrap="square"/>
            <a:p/>
          </p:txBody>
        </p:sp>
        <p:sp>
          <p:nvSpPr>
            <p:cNvPr id="1049606" name="object 904"/>
            <p:cNvSpPr/>
            <p:nvPr/>
          </p:nvSpPr>
          <p:spPr>
            <a:xfrm>
              <a:off x="4866639" y="4470400"/>
              <a:ext cx="7620" cy="334010"/>
            </a:xfrm>
            <a:custGeom>
              <a:avLst/>
              <a:ahLst/>
              <a:rect l="l" t="t" r="r" b="b"/>
              <a:pathLst>
                <a:path w="7620" h="334010">
                  <a:moveTo>
                    <a:pt x="7620" y="0"/>
                  </a:moveTo>
                  <a:lnTo>
                    <a:pt x="0" y="0"/>
                  </a:lnTo>
                  <a:lnTo>
                    <a:pt x="0" y="2539"/>
                  </a:lnTo>
                  <a:lnTo>
                    <a:pt x="7620" y="2539"/>
                  </a:lnTo>
                  <a:lnTo>
                    <a:pt x="7620" y="0"/>
                  </a:lnTo>
                  <a:close/>
                </a:path>
                <a:path w="7620" h="334010">
                  <a:moveTo>
                    <a:pt x="7620" y="2540"/>
                  </a:moveTo>
                  <a:lnTo>
                    <a:pt x="0" y="2540"/>
                  </a:lnTo>
                  <a:lnTo>
                    <a:pt x="0" y="8889"/>
                  </a:lnTo>
                  <a:lnTo>
                    <a:pt x="7620" y="8889"/>
                  </a:lnTo>
                  <a:lnTo>
                    <a:pt x="7620" y="2540"/>
                  </a:lnTo>
                  <a:close/>
                </a:path>
                <a:path w="7620" h="334010">
                  <a:moveTo>
                    <a:pt x="7620" y="8890"/>
                  </a:moveTo>
                  <a:lnTo>
                    <a:pt x="0" y="8890"/>
                  </a:lnTo>
                  <a:lnTo>
                    <a:pt x="0" y="15239"/>
                  </a:lnTo>
                  <a:lnTo>
                    <a:pt x="7620" y="15239"/>
                  </a:lnTo>
                  <a:lnTo>
                    <a:pt x="7620" y="8890"/>
                  </a:lnTo>
                  <a:close/>
                </a:path>
                <a:path w="7620" h="334010">
                  <a:moveTo>
                    <a:pt x="7620" y="15240"/>
                  </a:moveTo>
                  <a:lnTo>
                    <a:pt x="0" y="15240"/>
                  </a:lnTo>
                  <a:lnTo>
                    <a:pt x="0" y="21589"/>
                  </a:lnTo>
                  <a:lnTo>
                    <a:pt x="7620" y="21589"/>
                  </a:lnTo>
                  <a:lnTo>
                    <a:pt x="7620" y="15240"/>
                  </a:lnTo>
                  <a:close/>
                </a:path>
                <a:path w="7620" h="334010">
                  <a:moveTo>
                    <a:pt x="7620" y="21590"/>
                  </a:moveTo>
                  <a:lnTo>
                    <a:pt x="0" y="21590"/>
                  </a:lnTo>
                  <a:lnTo>
                    <a:pt x="0" y="27939"/>
                  </a:lnTo>
                  <a:lnTo>
                    <a:pt x="7620" y="27939"/>
                  </a:lnTo>
                  <a:lnTo>
                    <a:pt x="7620" y="21590"/>
                  </a:lnTo>
                  <a:close/>
                </a:path>
                <a:path w="7620" h="334010">
                  <a:moveTo>
                    <a:pt x="7620" y="27940"/>
                  </a:moveTo>
                  <a:lnTo>
                    <a:pt x="0" y="27940"/>
                  </a:lnTo>
                  <a:lnTo>
                    <a:pt x="0" y="34289"/>
                  </a:lnTo>
                  <a:lnTo>
                    <a:pt x="7620" y="34289"/>
                  </a:lnTo>
                  <a:lnTo>
                    <a:pt x="7620" y="27940"/>
                  </a:lnTo>
                  <a:close/>
                </a:path>
                <a:path w="7620" h="334010">
                  <a:moveTo>
                    <a:pt x="7620" y="34290"/>
                  </a:moveTo>
                  <a:lnTo>
                    <a:pt x="0" y="34290"/>
                  </a:lnTo>
                  <a:lnTo>
                    <a:pt x="0" y="40639"/>
                  </a:lnTo>
                  <a:lnTo>
                    <a:pt x="7620" y="40639"/>
                  </a:lnTo>
                  <a:lnTo>
                    <a:pt x="7620" y="34290"/>
                  </a:lnTo>
                  <a:close/>
                </a:path>
                <a:path w="7620" h="334010">
                  <a:moveTo>
                    <a:pt x="7620" y="40640"/>
                  </a:moveTo>
                  <a:lnTo>
                    <a:pt x="0" y="40640"/>
                  </a:lnTo>
                  <a:lnTo>
                    <a:pt x="0" y="45719"/>
                  </a:lnTo>
                  <a:lnTo>
                    <a:pt x="7620" y="45719"/>
                  </a:lnTo>
                  <a:lnTo>
                    <a:pt x="7620" y="40640"/>
                  </a:lnTo>
                  <a:close/>
                </a:path>
                <a:path w="7620" h="334010">
                  <a:moveTo>
                    <a:pt x="7620" y="45720"/>
                  </a:moveTo>
                  <a:lnTo>
                    <a:pt x="0" y="45720"/>
                  </a:lnTo>
                  <a:lnTo>
                    <a:pt x="0" y="52069"/>
                  </a:lnTo>
                  <a:lnTo>
                    <a:pt x="7620" y="52069"/>
                  </a:lnTo>
                  <a:lnTo>
                    <a:pt x="7620" y="45720"/>
                  </a:lnTo>
                  <a:close/>
                </a:path>
                <a:path w="7620" h="334010">
                  <a:moveTo>
                    <a:pt x="7620" y="52070"/>
                  </a:moveTo>
                  <a:lnTo>
                    <a:pt x="0" y="52070"/>
                  </a:lnTo>
                  <a:lnTo>
                    <a:pt x="0" y="58419"/>
                  </a:lnTo>
                  <a:lnTo>
                    <a:pt x="7620" y="58419"/>
                  </a:lnTo>
                  <a:lnTo>
                    <a:pt x="7620" y="52070"/>
                  </a:lnTo>
                  <a:close/>
                </a:path>
                <a:path w="7620" h="334010">
                  <a:moveTo>
                    <a:pt x="7620" y="58420"/>
                  </a:moveTo>
                  <a:lnTo>
                    <a:pt x="0" y="58420"/>
                  </a:lnTo>
                  <a:lnTo>
                    <a:pt x="0" y="64769"/>
                  </a:lnTo>
                  <a:lnTo>
                    <a:pt x="7620" y="64769"/>
                  </a:lnTo>
                  <a:lnTo>
                    <a:pt x="7620" y="58420"/>
                  </a:lnTo>
                  <a:close/>
                </a:path>
                <a:path w="7620" h="334010">
                  <a:moveTo>
                    <a:pt x="7620" y="64770"/>
                  </a:moveTo>
                  <a:lnTo>
                    <a:pt x="0" y="64770"/>
                  </a:lnTo>
                  <a:lnTo>
                    <a:pt x="0" y="71119"/>
                  </a:lnTo>
                  <a:lnTo>
                    <a:pt x="7620" y="71119"/>
                  </a:lnTo>
                  <a:lnTo>
                    <a:pt x="7620" y="64770"/>
                  </a:lnTo>
                  <a:close/>
                </a:path>
                <a:path w="7620" h="334010">
                  <a:moveTo>
                    <a:pt x="7620" y="71120"/>
                  </a:moveTo>
                  <a:lnTo>
                    <a:pt x="0" y="71120"/>
                  </a:lnTo>
                  <a:lnTo>
                    <a:pt x="0" y="77469"/>
                  </a:lnTo>
                  <a:lnTo>
                    <a:pt x="7620" y="77469"/>
                  </a:lnTo>
                  <a:lnTo>
                    <a:pt x="7620" y="71120"/>
                  </a:lnTo>
                  <a:close/>
                </a:path>
                <a:path w="7620" h="334010">
                  <a:moveTo>
                    <a:pt x="7620" y="77470"/>
                  </a:moveTo>
                  <a:lnTo>
                    <a:pt x="0" y="77470"/>
                  </a:lnTo>
                  <a:lnTo>
                    <a:pt x="0" y="85089"/>
                  </a:lnTo>
                  <a:lnTo>
                    <a:pt x="7620" y="85089"/>
                  </a:lnTo>
                  <a:lnTo>
                    <a:pt x="7620" y="77470"/>
                  </a:lnTo>
                  <a:close/>
                </a:path>
                <a:path w="7620" h="334010">
                  <a:moveTo>
                    <a:pt x="7620" y="85090"/>
                  </a:moveTo>
                  <a:lnTo>
                    <a:pt x="0" y="85090"/>
                  </a:lnTo>
                  <a:lnTo>
                    <a:pt x="0" y="91439"/>
                  </a:lnTo>
                  <a:lnTo>
                    <a:pt x="7620" y="91439"/>
                  </a:lnTo>
                  <a:lnTo>
                    <a:pt x="7620" y="85090"/>
                  </a:lnTo>
                  <a:close/>
                </a:path>
                <a:path w="7620" h="334010">
                  <a:moveTo>
                    <a:pt x="7620" y="91440"/>
                  </a:moveTo>
                  <a:lnTo>
                    <a:pt x="0" y="91440"/>
                  </a:lnTo>
                  <a:lnTo>
                    <a:pt x="0" y="97789"/>
                  </a:lnTo>
                  <a:lnTo>
                    <a:pt x="7620" y="97789"/>
                  </a:lnTo>
                  <a:lnTo>
                    <a:pt x="7620" y="91440"/>
                  </a:lnTo>
                  <a:close/>
                </a:path>
                <a:path w="7620" h="334010">
                  <a:moveTo>
                    <a:pt x="7620" y="97790"/>
                  </a:moveTo>
                  <a:lnTo>
                    <a:pt x="0" y="97790"/>
                  </a:lnTo>
                  <a:lnTo>
                    <a:pt x="0" y="104139"/>
                  </a:lnTo>
                  <a:lnTo>
                    <a:pt x="7620" y="104139"/>
                  </a:lnTo>
                  <a:lnTo>
                    <a:pt x="7620" y="97790"/>
                  </a:lnTo>
                  <a:close/>
                </a:path>
                <a:path w="7620" h="334010">
                  <a:moveTo>
                    <a:pt x="7620" y="104140"/>
                  </a:moveTo>
                  <a:lnTo>
                    <a:pt x="0" y="104140"/>
                  </a:lnTo>
                  <a:lnTo>
                    <a:pt x="0" y="110489"/>
                  </a:lnTo>
                  <a:lnTo>
                    <a:pt x="7620" y="110489"/>
                  </a:lnTo>
                  <a:lnTo>
                    <a:pt x="7620" y="104140"/>
                  </a:lnTo>
                  <a:close/>
                </a:path>
                <a:path w="7620" h="334010">
                  <a:moveTo>
                    <a:pt x="7620" y="110490"/>
                  </a:moveTo>
                  <a:lnTo>
                    <a:pt x="0" y="110490"/>
                  </a:lnTo>
                  <a:lnTo>
                    <a:pt x="0" y="116839"/>
                  </a:lnTo>
                  <a:lnTo>
                    <a:pt x="7620" y="116839"/>
                  </a:lnTo>
                  <a:lnTo>
                    <a:pt x="7620" y="110490"/>
                  </a:lnTo>
                  <a:close/>
                </a:path>
                <a:path w="7620" h="334010">
                  <a:moveTo>
                    <a:pt x="7620" y="116840"/>
                  </a:moveTo>
                  <a:lnTo>
                    <a:pt x="0" y="116840"/>
                  </a:lnTo>
                  <a:lnTo>
                    <a:pt x="0" y="123189"/>
                  </a:lnTo>
                  <a:lnTo>
                    <a:pt x="7620" y="123189"/>
                  </a:lnTo>
                  <a:lnTo>
                    <a:pt x="7620" y="116840"/>
                  </a:lnTo>
                  <a:close/>
                </a:path>
                <a:path w="7620" h="334010">
                  <a:moveTo>
                    <a:pt x="7620" y="123190"/>
                  </a:moveTo>
                  <a:lnTo>
                    <a:pt x="0" y="123190"/>
                  </a:lnTo>
                  <a:lnTo>
                    <a:pt x="0" y="129539"/>
                  </a:lnTo>
                  <a:lnTo>
                    <a:pt x="7620" y="129539"/>
                  </a:lnTo>
                  <a:lnTo>
                    <a:pt x="7620" y="123190"/>
                  </a:lnTo>
                  <a:close/>
                </a:path>
                <a:path w="7620" h="334010">
                  <a:moveTo>
                    <a:pt x="7620" y="129540"/>
                  </a:moveTo>
                  <a:lnTo>
                    <a:pt x="0" y="129540"/>
                  </a:lnTo>
                  <a:lnTo>
                    <a:pt x="0" y="135889"/>
                  </a:lnTo>
                  <a:lnTo>
                    <a:pt x="7620" y="135889"/>
                  </a:lnTo>
                  <a:lnTo>
                    <a:pt x="7620" y="129540"/>
                  </a:lnTo>
                  <a:close/>
                </a:path>
                <a:path w="7620" h="334010">
                  <a:moveTo>
                    <a:pt x="7620" y="135890"/>
                  </a:moveTo>
                  <a:lnTo>
                    <a:pt x="0" y="135890"/>
                  </a:lnTo>
                  <a:lnTo>
                    <a:pt x="0" y="140969"/>
                  </a:lnTo>
                  <a:lnTo>
                    <a:pt x="7620" y="140969"/>
                  </a:lnTo>
                  <a:lnTo>
                    <a:pt x="7620" y="135890"/>
                  </a:lnTo>
                  <a:close/>
                </a:path>
                <a:path w="7620" h="334010">
                  <a:moveTo>
                    <a:pt x="7620" y="140970"/>
                  </a:moveTo>
                  <a:lnTo>
                    <a:pt x="0" y="140970"/>
                  </a:lnTo>
                  <a:lnTo>
                    <a:pt x="0" y="147319"/>
                  </a:lnTo>
                  <a:lnTo>
                    <a:pt x="7620" y="147319"/>
                  </a:lnTo>
                  <a:lnTo>
                    <a:pt x="7620" y="140970"/>
                  </a:lnTo>
                  <a:close/>
                </a:path>
                <a:path w="7620" h="334010">
                  <a:moveTo>
                    <a:pt x="7620" y="147320"/>
                  </a:moveTo>
                  <a:lnTo>
                    <a:pt x="0" y="147320"/>
                  </a:lnTo>
                  <a:lnTo>
                    <a:pt x="0" y="153669"/>
                  </a:lnTo>
                  <a:lnTo>
                    <a:pt x="7620" y="153669"/>
                  </a:lnTo>
                  <a:lnTo>
                    <a:pt x="7620" y="147320"/>
                  </a:lnTo>
                  <a:close/>
                </a:path>
                <a:path w="7620" h="334010">
                  <a:moveTo>
                    <a:pt x="7620" y="153670"/>
                  </a:moveTo>
                  <a:lnTo>
                    <a:pt x="0" y="153670"/>
                  </a:lnTo>
                  <a:lnTo>
                    <a:pt x="0" y="160019"/>
                  </a:lnTo>
                  <a:lnTo>
                    <a:pt x="7620" y="160019"/>
                  </a:lnTo>
                  <a:lnTo>
                    <a:pt x="7620" y="153670"/>
                  </a:lnTo>
                  <a:close/>
                </a:path>
                <a:path w="7620" h="334010">
                  <a:moveTo>
                    <a:pt x="7620" y="160020"/>
                  </a:moveTo>
                  <a:lnTo>
                    <a:pt x="0" y="160020"/>
                  </a:lnTo>
                  <a:lnTo>
                    <a:pt x="0" y="166369"/>
                  </a:lnTo>
                  <a:lnTo>
                    <a:pt x="7620" y="166369"/>
                  </a:lnTo>
                  <a:lnTo>
                    <a:pt x="7620" y="160020"/>
                  </a:lnTo>
                  <a:close/>
                </a:path>
                <a:path w="7620" h="334010">
                  <a:moveTo>
                    <a:pt x="7620" y="166370"/>
                  </a:moveTo>
                  <a:lnTo>
                    <a:pt x="0" y="166370"/>
                  </a:lnTo>
                  <a:lnTo>
                    <a:pt x="0" y="172719"/>
                  </a:lnTo>
                  <a:lnTo>
                    <a:pt x="7620" y="172719"/>
                  </a:lnTo>
                  <a:lnTo>
                    <a:pt x="7620" y="166370"/>
                  </a:lnTo>
                  <a:close/>
                </a:path>
                <a:path w="7620" h="334010">
                  <a:moveTo>
                    <a:pt x="7620" y="172720"/>
                  </a:moveTo>
                  <a:lnTo>
                    <a:pt x="0" y="172720"/>
                  </a:lnTo>
                  <a:lnTo>
                    <a:pt x="0" y="180339"/>
                  </a:lnTo>
                  <a:lnTo>
                    <a:pt x="7620" y="180339"/>
                  </a:lnTo>
                  <a:lnTo>
                    <a:pt x="7620" y="172720"/>
                  </a:lnTo>
                  <a:close/>
                </a:path>
                <a:path w="7620" h="334010">
                  <a:moveTo>
                    <a:pt x="7620" y="180340"/>
                  </a:moveTo>
                  <a:lnTo>
                    <a:pt x="0" y="180340"/>
                  </a:lnTo>
                  <a:lnTo>
                    <a:pt x="0" y="185419"/>
                  </a:lnTo>
                  <a:lnTo>
                    <a:pt x="7620" y="185419"/>
                  </a:lnTo>
                  <a:lnTo>
                    <a:pt x="7620" y="180340"/>
                  </a:lnTo>
                  <a:close/>
                </a:path>
                <a:path w="7620" h="334010">
                  <a:moveTo>
                    <a:pt x="7620" y="185420"/>
                  </a:moveTo>
                  <a:lnTo>
                    <a:pt x="0" y="185420"/>
                  </a:lnTo>
                  <a:lnTo>
                    <a:pt x="0" y="193039"/>
                  </a:lnTo>
                  <a:lnTo>
                    <a:pt x="7620" y="193039"/>
                  </a:lnTo>
                  <a:lnTo>
                    <a:pt x="7620" y="185420"/>
                  </a:lnTo>
                  <a:close/>
                </a:path>
                <a:path w="7620" h="334010">
                  <a:moveTo>
                    <a:pt x="7620" y="193040"/>
                  </a:moveTo>
                  <a:lnTo>
                    <a:pt x="0" y="193040"/>
                  </a:lnTo>
                  <a:lnTo>
                    <a:pt x="0" y="198119"/>
                  </a:lnTo>
                  <a:lnTo>
                    <a:pt x="7620" y="198119"/>
                  </a:lnTo>
                  <a:lnTo>
                    <a:pt x="7620" y="193040"/>
                  </a:lnTo>
                  <a:close/>
                </a:path>
                <a:path w="7620" h="334010">
                  <a:moveTo>
                    <a:pt x="7620" y="198120"/>
                  </a:moveTo>
                  <a:lnTo>
                    <a:pt x="0" y="198120"/>
                  </a:lnTo>
                  <a:lnTo>
                    <a:pt x="0" y="205739"/>
                  </a:lnTo>
                  <a:lnTo>
                    <a:pt x="7620" y="205739"/>
                  </a:lnTo>
                  <a:lnTo>
                    <a:pt x="7620" y="198120"/>
                  </a:lnTo>
                  <a:close/>
                </a:path>
                <a:path w="7620" h="334010">
                  <a:moveTo>
                    <a:pt x="7620" y="205740"/>
                  </a:moveTo>
                  <a:lnTo>
                    <a:pt x="0" y="205740"/>
                  </a:lnTo>
                  <a:lnTo>
                    <a:pt x="0" y="212089"/>
                  </a:lnTo>
                  <a:lnTo>
                    <a:pt x="7620" y="212089"/>
                  </a:lnTo>
                  <a:lnTo>
                    <a:pt x="7620" y="205740"/>
                  </a:lnTo>
                  <a:close/>
                </a:path>
                <a:path w="7620" h="334010">
                  <a:moveTo>
                    <a:pt x="7620" y="212090"/>
                  </a:moveTo>
                  <a:lnTo>
                    <a:pt x="0" y="212090"/>
                  </a:lnTo>
                  <a:lnTo>
                    <a:pt x="0" y="218439"/>
                  </a:lnTo>
                  <a:lnTo>
                    <a:pt x="7620" y="218439"/>
                  </a:lnTo>
                  <a:lnTo>
                    <a:pt x="7620" y="212090"/>
                  </a:lnTo>
                  <a:close/>
                </a:path>
                <a:path w="7620" h="334010">
                  <a:moveTo>
                    <a:pt x="7620" y="218440"/>
                  </a:moveTo>
                  <a:lnTo>
                    <a:pt x="0" y="218440"/>
                  </a:lnTo>
                  <a:lnTo>
                    <a:pt x="0" y="224789"/>
                  </a:lnTo>
                  <a:lnTo>
                    <a:pt x="7620" y="224789"/>
                  </a:lnTo>
                  <a:lnTo>
                    <a:pt x="7620" y="218440"/>
                  </a:lnTo>
                  <a:close/>
                </a:path>
                <a:path w="7620" h="334010">
                  <a:moveTo>
                    <a:pt x="7620" y="224790"/>
                  </a:moveTo>
                  <a:lnTo>
                    <a:pt x="0" y="224790"/>
                  </a:lnTo>
                  <a:lnTo>
                    <a:pt x="0" y="231139"/>
                  </a:lnTo>
                  <a:lnTo>
                    <a:pt x="7620" y="231139"/>
                  </a:lnTo>
                  <a:lnTo>
                    <a:pt x="7620" y="224790"/>
                  </a:lnTo>
                  <a:close/>
                </a:path>
                <a:path w="7620" h="334010">
                  <a:moveTo>
                    <a:pt x="7620" y="231140"/>
                  </a:moveTo>
                  <a:lnTo>
                    <a:pt x="0" y="231140"/>
                  </a:lnTo>
                  <a:lnTo>
                    <a:pt x="0" y="237489"/>
                  </a:lnTo>
                  <a:lnTo>
                    <a:pt x="7620" y="237489"/>
                  </a:lnTo>
                  <a:lnTo>
                    <a:pt x="7620" y="231140"/>
                  </a:lnTo>
                  <a:close/>
                </a:path>
                <a:path w="7620" h="334010">
                  <a:moveTo>
                    <a:pt x="7620" y="237490"/>
                  </a:moveTo>
                  <a:lnTo>
                    <a:pt x="0" y="237490"/>
                  </a:lnTo>
                  <a:lnTo>
                    <a:pt x="0" y="243839"/>
                  </a:lnTo>
                  <a:lnTo>
                    <a:pt x="7620" y="243839"/>
                  </a:lnTo>
                  <a:lnTo>
                    <a:pt x="7620" y="237490"/>
                  </a:lnTo>
                  <a:close/>
                </a:path>
                <a:path w="7620" h="334010">
                  <a:moveTo>
                    <a:pt x="7620" y="243840"/>
                  </a:moveTo>
                  <a:lnTo>
                    <a:pt x="0" y="243840"/>
                  </a:lnTo>
                  <a:lnTo>
                    <a:pt x="0" y="250189"/>
                  </a:lnTo>
                  <a:lnTo>
                    <a:pt x="7620" y="250189"/>
                  </a:lnTo>
                  <a:lnTo>
                    <a:pt x="7620" y="243840"/>
                  </a:lnTo>
                  <a:close/>
                </a:path>
                <a:path w="7620" h="334010">
                  <a:moveTo>
                    <a:pt x="7620" y="250190"/>
                  </a:moveTo>
                  <a:lnTo>
                    <a:pt x="0" y="250190"/>
                  </a:lnTo>
                  <a:lnTo>
                    <a:pt x="0" y="256539"/>
                  </a:lnTo>
                  <a:lnTo>
                    <a:pt x="7620" y="256539"/>
                  </a:lnTo>
                  <a:lnTo>
                    <a:pt x="7620" y="250190"/>
                  </a:lnTo>
                  <a:close/>
                </a:path>
                <a:path w="7620" h="334010">
                  <a:moveTo>
                    <a:pt x="7620" y="256540"/>
                  </a:moveTo>
                  <a:lnTo>
                    <a:pt x="0" y="256540"/>
                  </a:lnTo>
                  <a:lnTo>
                    <a:pt x="0" y="261619"/>
                  </a:lnTo>
                  <a:lnTo>
                    <a:pt x="7620" y="261619"/>
                  </a:lnTo>
                  <a:lnTo>
                    <a:pt x="7620" y="256540"/>
                  </a:lnTo>
                  <a:close/>
                </a:path>
                <a:path w="7620" h="334010">
                  <a:moveTo>
                    <a:pt x="7620" y="261620"/>
                  </a:moveTo>
                  <a:lnTo>
                    <a:pt x="0" y="261620"/>
                  </a:lnTo>
                  <a:lnTo>
                    <a:pt x="0" y="267969"/>
                  </a:lnTo>
                  <a:lnTo>
                    <a:pt x="7620" y="267969"/>
                  </a:lnTo>
                  <a:lnTo>
                    <a:pt x="7620" y="261620"/>
                  </a:lnTo>
                  <a:close/>
                </a:path>
                <a:path w="7620" h="334010">
                  <a:moveTo>
                    <a:pt x="7620" y="267970"/>
                  </a:moveTo>
                  <a:lnTo>
                    <a:pt x="0" y="267970"/>
                  </a:lnTo>
                  <a:lnTo>
                    <a:pt x="0" y="274319"/>
                  </a:lnTo>
                  <a:lnTo>
                    <a:pt x="7620" y="274319"/>
                  </a:lnTo>
                  <a:lnTo>
                    <a:pt x="7620" y="267970"/>
                  </a:lnTo>
                  <a:close/>
                </a:path>
                <a:path w="7620" h="334010">
                  <a:moveTo>
                    <a:pt x="7620" y="274320"/>
                  </a:moveTo>
                  <a:lnTo>
                    <a:pt x="0" y="274320"/>
                  </a:lnTo>
                  <a:lnTo>
                    <a:pt x="0" y="280669"/>
                  </a:lnTo>
                  <a:lnTo>
                    <a:pt x="7620" y="280669"/>
                  </a:lnTo>
                  <a:lnTo>
                    <a:pt x="7620" y="274320"/>
                  </a:lnTo>
                  <a:close/>
                </a:path>
                <a:path w="7620" h="334010">
                  <a:moveTo>
                    <a:pt x="7620" y="280670"/>
                  </a:moveTo>
                  <a:lnTo>
                    <a:pt x="0" y="280670"/>
                  </a:lnTo>
                  <a:lnTo>
                    <a:pt x="0" y="288289"/>
                  </a:lnTo>
                  <a:lnTo>
                    <a:pt x="7620" y="288289"/>
                  </a:lnTo>
                  <a:lnTo>
                    <a:pt x="7620" y="280670"/>
                  </a:lnTo>
                  <a:close/>
                </a:path>
                <a:path w="7620" h="334010">
                  <a:moveTo>
                    <a:pt x="7620" y="288290"/>
                  </a:moveTo>
                  <a:lnTo>
                    <a:pt x="0" y="288290"/>
                  </a:lnTo>
                  <a:lnTo>
                    <a:pt x="0" y="293369"/>
                  </a:lnTo>
                  <a:lnTo>
                    <a:pt x="7620" y="293369"/>
                  </a:lnTo>
                  <a:lnTo>
                    <a:pt x="7620" y="288290"/>
                  </a:lnTo>
                  <a:close/>
                </a:path>
                <a:path w="7620" h="334010">
                  <a:moveTo>
                    <a:pt x="7620" y="293370"/>
                  </a:moveTo>
                  <a:lnTo>
                    <a:pt x="0" y="293370"/>
                  </a:lnTo>
                  <a:lnTo>
                    <a:pt x="0" y="300989"/>
                  </a:lnTo>
                  <a:lnTo>
                    <a:pt x="7620" y="300989"/>
                  </a:lnTo>
                  <a:lnTo>
                    <a:pt x="7620" y="293370"/>
                  </a:lnTo>
                  <a:close/>
                </a:path>
                <a:path w="7620" h="334010">
                  <a:moveTo>
                    <a:pt x="7620" y="300990"/>
                  </a:moveTo>
                  <a:lnTo>
                    <a:pt x="0" y="300990"/>
                  </a:lnTo>
                  <a:lnTo>
                    <a:pt x="0" y="307339"/>
                  </a:lnTo>
                  <a:lnTo>
                    <a:pt x="7620" y="307339"/>
                  </a:lnTo>
                  <a:lnTo>
                    <a:pt x="7620" y="300990"/>
                  </a:lnTo>
                  <a:close/>
                </a:path>
                <a:path w="7620" h="334010">
                  <a:moveTo>
                    <a:pt x="7620" y="307340"/>
                  </a:moveTo>
                  <a:lnTo>
                    <a:pt x="0" y="307340"/>
                  </a:lnTo>
                  <a:lnTo>
                    <a:pt x="0" y="313689"/>
                  </a:lnTo>
                  <a:lnTo>
                    <a:pt x="7620" y="313689"/>
                  </a:lnTo>
                  <a:lnTo>
                    <a:pt x="7620" y="307340"/>
                  </a:lnTo>
                  <a:close/>
                </a:path>
                <a:path w="7620" h="334010">
                  <a:moveTo>
                    <a:pt x="7620" y="313690"/>
                  </a:moveTo>
                  <a:lnTo>
                    <a:pt x="0" y="313690"/>
                  </a:lnTo>
                  <a:lnTo>
                    <a:pt x="0" y="320039"/>
                  </a:lnTo>
                  <a:lnTo>
                    <a:pt x="6350" y="320039"/>
                  </a:lnTo>
                  <a:lnTo>
                    <a:pt x="6350" y="317500"/>
                  </a:lnTo>
                  <a:lnTo>
                    <a:pt x="7620" y="317500"/>
                  </a:lnTo>
                  <a:lnTo>
                    <a:pt x="7620" y="313690"/>
                  </a:lnTo>
                  <a:close/>
                </a:path>
                <a:path w="7620" h="334010">
                  <a:moveTo>
                    <a:pt x="6350" y="320040"/>
                  </a:moveTo>
                  <a:lnTo>
                    <a:pt x="0" y="320040"/>
                  </a:lnTo>
                  <a:lnTo>
                    <a:pt x="0" y="326389"/>
                  </a:lnTo>
                  <a:lnTo>
                    <a:pt x="3810" y="326389"/>
                  </a:lnTo>
                  <a:lnTo>
                    <a:pt x="3810" y="323850"/>
                  </a:lnTo>
                  <a:lnTo>
                    <a:pt x="5079" y="323850"/>
                  </a:lnTo>
                  <a:lnTo>
                    <a:pt x="5079" y="321310"/>
                  </a:lnTo>
                  <a:lnTo>
                    <a:pt x="6350" y="321310"/>
                  </a:lnTo>
                  <a:lnTo>
                    <a:pt x="6350" y="320040"/>
                  </a:lnTo>
                  <a:close/>
                </a:path>
                <a:path w="7620" h="334010">
                  <a:moveTo>
                    <a:pt x="3810" y="326390"/>
                  </a:moveTo>
                  <a:lnTo>
                    <a:pt x="0" y="326390"/>
                  </a:lnTo>
                  <a:lnTo>
                    <a:pt x="0" y="332739"/>
                  </a:lnTo>
                  <a:lnTo>
                    <a:pt x="1270" y="332739"/>
                  </a:lnTo>
                  <a:lnTo>
                    <a:pt x="1270" y="330200"/>
                  </a:lnTo>
                  <a:lnTo>
                    <a:pt x="2540" y="330200"/>
                  </a:lnTo>
                  <a:lnTo>
                    <a:pt x="2540" y="327660"/>
                  </a:lnTo>
                  <a:lnTo>
                    <a:pt x="3810" y="327660"/>
                  </a:lnTo>
                  <a:lnTo>
                    <a:pt x="3810" y="326390"/>
                  </a:lnTo>
                  <a:close/>
                </a:path>
                <a:path w="7620" h="334010">
                  <a:moveTo>
                    <a:pt x="1270" y="332740"/>
                  </a:moveTo>
                  <a:lnTo>
                    <a:pt x="0" y="332740"/>
                  </a:lnTo>
                  <a:lnTo>
                    <a:pt x="0" y="334010"/>
                  </a:lnTo>
                  <a:lnTo>
                    <a:pt x="1270" y="334010"/>
                  </a:lnTo>
                  <a:lnTo>
                    <a:pt x="1270" y="332740"/>
                  </a:lnTo>
                  <a:close/>
                </a:path>
              </a:pathLst>
            </a:custGeom>
            <a:solidFill>
              <a:srgbClr val="7B00EE"/>
            </a:solidFill>
          </p:spPr>
          <p:txBody>
            <a:bodyPr bIns="0" lIns="0" rIns="0" rtlCol="0" tIns="0" wrap="square"/>
            <a:p/>
          </p:txBody>
        </p:sp>
        <p:sp>
          <p:nvSpPr>
            <p:cNvPr id="1049607" name="object 905"/>
            <p:cNvSpPr/>
            <p:nvPr/>
          </p:nvSpPr>
          <p:spPr>
            <a:xfrm>
              <a:off x="4859019" y="4470400"/>
              <a:ext cx="7620" cy="351790"/>
            </a:xfrm>
            <a:custGeom>
              <a:avLst/>
              <a:ahLst/>
              <a:rect l="l" t="t" r="r" b="b"/>
              <a:pathLst>
                <a:path w="7620" h="351789">
                  <a:moveTo>
                    <a:pt x="7619" y="0"/>
                  </a:moveTo>
                  <a:lnTo>
                    <a:pt x="0" y="0"/>
                  </a:lnTo>
                  <a:lnTo>
                    <a:pt x="0" y="2539"/>
                  </a:lnTo>
                  <a:lnTo>
                    <a:pt x="7619" y="2539"/>
                  </a:lnTo>
                  <a:lnTo>
                    <a:pt x="7619" y="0"/>
                  </a:lnTo>
                  <a:close/>
                </a:path>
                <a:path w="7620" h="351789">
                  <a:moveTo>
                    <a:pt x="7619" y="2540"/>
                  </a:moveTo>
                  <a:lnTo>
                    <a:pt x="0" y="2540"/>
                  </a:lnTo>
                  <a:lnTo>
                    <a:pt x="0" y="8889"/>
                  </a:lnTo>
                  <a:lnTo>
                    <a:pt x="7619" y="8889"/>
                  </a:lnTo>
                  <a:lnTo>
                    <a:pt x="7619" y="2540"/>
                  </a:lnTo>
                  <a:close/>
                </a:path>
                <a:path w="7620" h="351789">
                  <a:moveTo>
                    <a:pt x="7619" y="8890"/>
                  </a:moveTo>
                  <a:lnTo>
                    <a:pt x="0" y="8890"/>
                  </a:lnTo>
                  <a:lnTo>
                    <a:pt x="0" y="15239"/>
                  </a:lnTo>
                  <a:lnTo>
                    <a:pt x="7619" y="15239"/>
                  </a:lnTo>
                  <a:lnTo>
                    <a:pt x="7619" y="8890"/>
                  </a:lnTo>
                  <a:close/>
                </a:path>
                <a:path w="7620" h="351789">
                  <a:moveTo>
                    <a:pt x="7619" y="15240"/>
                  </a:moveTo>
                  <a:lnTo>
                    <a:pt x="0" y="15240"/>
                  </a:lnTo>
                  <a:lnTo>
                    <a:pt x="0" y="21589"/>
                  </a:lnTo>
                  <a:lnTo>
                    <a:pt x="7619" y="21589"/>
                  </a:lnTo>
                  <a:lnTo>
                    <a:pt x="7619" y="15240"/>
                  </a:lnTo>
                  <a:close/>
                </a:path>
                <a:path w="7620" h="351789">
                  <a:moveTo>
                    <a:pt x="7619" y="21590"/>
                  </a:moveTo>
                  <a:lnTo>
                    <a:pt x="0" y="21590"/>
                  </a:lnTo>
                  <a:lnTo>
                    <a:pt x="0" y="27939"/>
                  </a:lnTo>
                  <a:lnTo>
                    <a:pt x="7619" y="27939"/>
                  </a:lnTo>
                  <a:lnTo>
                    <a:pt x="7619" y="21590"/>
                  </a:lnTo>
                  <a:close/>
                </a:path>
                <a:path w="7620" h="351789">
                  <a:moveTo>
                    <a:pt x="7619" y="27940"/>
                  </a:moveTo>
                  <a:lnTo>
                    <a:pt x="0" y="27940"/>
                  </a:lnTo>
                  <a:lnTo>
                    <a:pt x="0" y="34289"/>
                  </a:lnTo>
                  <a:lnTo>
                    <a:pt x="7619" y="34289"/>
                  </a:lnTo>
                  <a:lnTo>
                    <a:pt x="7619" y="27940"/>
                  </a:lnTo>
                  <a:close/>
                </a:path>
                <a:path w="7620" h="351789">
                  <a:moveTo>
                    <a:pt x="7619" y="34290"/>
                  </a:moveTo>
                  <a:lnTo>
                    <a:pt x="0" y="34290"/>
                  </a:lnTo>
                  <a:lnTo>
                    <a:pt x="0" y="40639"/>
                  </a:lnTo>
                  <a:lnTo>
                    <a:pt x="7619" y="40639"/>
                  </a:lnTo>
                  <a:lnTo>
                    <a:pt x="7619" y="34290"/>
                  </a:lnTo>
                  <a:close/>
                </a:path>
                <a:path w="7620" h="351789">
                  <a:moveTo>
                    <a:pt x="7619" y="40640"/>
                  </a:moveTo>
                  <a:lnTo>
                    <a:pt x="0" y="40640"/>
                  </a:lnTo>
                  <a:lnTo>
                    <a:pt x="0" y="45719"/>
                  </a:lnTo>
                  <a:lnTo>
                    <a:pt x="7619" y="45719"/>
                  </a:lnTo>
                  <a:lnTo>
                    <a:pt x="7619" y="40640"/>
                  </a:lnTo>
                  <a:close/>
                </a:path>
                <a:path w="7620" h="351789">
                  <a:moveTo>
                    <a:pt x="7619" y="45720"/>
                  </a:moveTo>
                  <a:lnTo>
                    <a:pt x="0" y="45720"/>
                  </a:lnTo>
                  <a:lnTo>
                    <a:pt x="0" y="52069"/>
                  </a:lnTo>
                  <a:lnTo>
                    <a:pt x="7619" y="52069"/>
                  </a:lnTo>
                  <a:lnTo>
                    <a:pt x="7619" y="45720"/>
                  </a:lnTo>
                  <a:close/>
                </a:path>
                <a:path w="7620" h="351789">
                  <a:moveTo>
                    <a:pt x="7619" y="52070"/>
                  </a:moveTo>
                  <a:lnTo>
                    <a:pt x="0" y="52070"/>
                  </a:lnTo>
                  <a:lnTo>
                    <a:pt x="0" y="58419"/>
                  </a:lnTo>
                  <a:lnTo>
                    <a:pt x="7619" y="58419"/>
                  </a:lnTo>
                  <a:lnTo>
                    <a:pt x="7619" y="52070"/>
                  </a:lnTo>
                  <a:close/>
                </a:path>
                <a:path w="7620" h="351789">
                  <a:moveTo>
                    <a:pt x="7619" y="58420"/>
                  </a:moveTo>
                  <a:lnTo>
                    <a:pt x="0" y="58420"/>
                  </a:lnTo>
                  <a:lnTo>
                    <a:pt x="0" y="64769"/>
                  </a:lnTo>
                  <a:lnTo>
                    <a:pt x="7619" y="64769"/>
                  </a:lnTo>
                  <a:lnTo>
                    <a:pt x="7619" y="58420"/>
                  </a:lnTo>
                  <a:close/>
                </a:path>
                <a:path w="7620" h="351789">
                  <a:moveTo>
                    <a:pt x="7619" y="64770"/>
                  </a:moveTo>
                  <a:lnTo>
                    <a:pt x="0" y="64770"/>
                  </a:lnTo>
                  <a:lnTo>
                    <a:pt x="0" y="71119"/>
                  </a:lnTo>
                  <a:lnTo>
                    <a:pt x="7619" y="71119"/>
                  </a:lnTo>
                  <a:lnTo>
                    <a:pt x="7619" y="64770"/>
                  </a:lnTo>
                  <a:close/>
                </a:path>
                <a:path w="7620" h="351789">
                  <a:moveTo>
                    <a:pt x="7619" y="71120"/>
                  </a:moveTo>
                  <a:lnTo>
                    <a:pt x="0" y="71120"/>
                  </a:lnTo>
                  <a:lnTo>
                    <a:pt x="0" y="77469"/>
                  </a:lnTo>
                  <a:lnTo>
                    <a:pt x="7619" y="77469"/>
                  </a:lnTo>
                  <a:lnTo>
                    <a:pt x="7619" y="71120"/>
                  </a:lnTo>
                  <a:close/>
                </a:path>
                <a:path w="7620" h="351789">
                  <a:moveTo>
                    <a:pt x="7619" y="77470"/>
                  </a:moveTo>
                  <a:lnTo>
                    <a:pt x="0" y="77470"/>
                  </a:lnTo>
                  <a:lnTo>
                    <a:pt x="0" y="85089"/>
                  </a:lnTo>
                  <a:lnTo>
                    <a:pt x="7619" y="85089"/>
                  </a:lnTo>
                  <a:lnTo>
                    <a:pt x="7619" y="77470"/>
                  </a:lnTo>
                  <a:close/>
                </a:path>
                <a:path w="7620" h="351789">
                  <a:moveTo>
                    <a:pt x="7619" y="85090"/>
                  </a:moveTo>
                  <a:lnTo>
                    <a:pt x="0" y="85090"/>
                  </a:lnTo>
                  <a:lnTo>
                    <a:pt x="0" y="91439"/>
                  </a:lnTo>
                  <a:lnTo>
                    <a:pt x="7619" y="91439"/>
                  </a:lnTo>
                  <a:lnTo>
                    <a:pt x="7619" y="85090"/>
                  </a:lnTo>
                  <a:close/>
                </a:path>
                <a:path w="7620" h="351789">
                  <a:moveTo>
                    <a:pt x="7619" y="91440"/>
                  </a:moveTo>
                  <a:lnTo>
                    <a:pt x="0" y="91440"/>
                  </a:lnTo>
                  <a:lnTo>
                    <a:pt x="0" y="97789"/>
                  </a:lnTo>
                  <a:lnTo>
                    <a:pt x="7619" y="97789"/>
                  </a:lnTo>
                  <a:lnTo>
                    <a:pt x="7619" y="91440"/>
                  </a:lnTo>
                  <a:close/>
                </a:path>
                <a:path w="7620" h="351789">
                  <a:moveTo>
                    <a:pt x="7619" y="97790"/>
                  </a:moveTo>
                  <a:lnTo>
                    <a:pt x="0" y="97790"/>
                  </a:lnTo>
                  <a:lnTo>
                    <a:pt x="0" y="104139"/>
                  </a:lnTo>
                  <a:lnTo>
                    <a:pt x="7619" y="104139"/>
                  </a:lnTo>
                  <a:lnTo>
                    <a:pt x="7619" y="97790"/>
                  </a:lnTo>
                  <a:close/>
                </a:path>
                <a:path w="7620" h="351789">
                  <a:moveTo>
                    <a:pt x="7619" y="104140"/>
                  </a:moveTo>
                  <a:lnTo>
                    <a:pt x="0" y="104140"/>
                  </a:lnTo>
                  <a:lnTo>
                    <a:pt x="0" y="110489"/>
                  </a:lnTo>
                  <a:lnTo>
                    <a:pt x="7619" y="110489"/>
                  </a:lnTo>
                  <a:lnTo>
                    <a:pt x="7619" y="104140"/>
                  </a:lnTo>
                  <a:close/>
                </a:path>
                <a:path w="7620" h="351789">
                  <a:moveTo>
                    <a:pt x="7619" y="110490"/>
                  </a:moveTo>
                  <a:lnTo>
                    <a:pt x="0" y="110490"/>
                  </a:lnTo>
                  <a:lnTo>
                    <a:pt x="0" y="116839"/>
                  </a:lnTo>
                  <a:lnTo>
                    <a:pt x="7619" y="116839"/>
                  </a:lnTo>
                  <a:lnTo>
                    <a:pt x="7619" y="110490"/>
                  </a:lnTo>
                  <a:close/>
                </a:path>
                <a:path w="7620" h="351789">
                  <a:moveTo>
                    <a:pt x="7619" y="116840"/>
                  </a:moveTo>
                  <a:lnTo>
                    <a:pt x="0" y="116840"/>
                  </a:lnTo>
                  <a:lnTo>
                    <a:pt x="0" y="123189"/>
                  </a:lnTo>
                  <a:lnTo>
                    <a:pt x="7619" y="123189"/>
                  </a:lnTo>
                  <a:lnTo>
                    <a:pt x="7619" y="116840"/>
                  </a:lnTo>
                  <a:close/>
                </a:path>
                <a:path w="7620" h="351789">
                  <a:moveTo>
                    <a:pt x="7619" y="123190"/>
                  </a:moveTo>
                  <a:lnTo>
                    <a:pt x="0" y="123190"/>
                  </a:lnTo>
                  <a:lnTo>
                    <a:pt x="0" y="129539"/>
                  </a:lnTo>
                  <a:lnTo>
                    <a:pt x="7619" y="129539"/>
                  </a:lnTo>
                  <a:lnTo>
                    <a:pt x="7619" y="123190"/>
                  </a:lnTo>
                  <a:close/>
                </a:path>
                <a:path w="7620" h="351789">
                  <a:moveTo>
                    <a:pt x="7619" y="129540"/>
                  </a:moveTo>
                  <a:lnTo>
                    <a:pt x="0" y="129540"/>
                  </a:lnTo>
                  <a:lnTo>
                    <a:pt x="0" y="135889"/>
                  </a:lnTo>
                  <a:lnTo>
                    <a:pt x="7619" y="135889"/>
                  </a:lnTo>
                  <a:lnTo>
                    <a:pt x="7619" y="129540"/>
                  </a:lnTo>
                  <a:close/>
                </a:path>
                <a:path w="7620" h="351789">
                  <a:moveTo>
                    <a:pt x="7619" y="135890"/>
                  </a:moveTo>
                  <a:lnTo>
                    <a:pt x="0" y="135890"/>
                  </a:lnTo>
                  <a:lnTo>
                    <a:pt x="0" y="140969"/>
                  </a:lnTo>
                  <a:lnTo>
                    <a:pt x="7619" y="140969"/>
                  </a:lnTo>
                  <a:lnTo>
                    <a:pt x="7619" y="135890"/>
                  </a:lnTo>
                  <a:close/>
                </a:path>
                <a:path w="7620" h="351789">
                  <a:moveTo>
                    <a:pt x="7619" y="140970"/>
                  </a:moveTo>
                  <a:lnTo>
                    <a:pt x="0" y="140970"/>
                  </a:lnTo>
                  <a:lnTo>
                    <a:pt x="0" y="147319"/>
                  </a:lnTo>
                  <a:lnTo>
                    <a:pt x="7619" y="147319"/>
                  </a:lnTo>
                  <a:lnTo>
                    <a:pt x="7619" y="140970"/>
                  </a:lnTo>
                  <a:close/>
                </a:path>
                <a:path w="7620" h="351789">
                  <a:moveTo>
                    <a:pt x="7619" y="147320"/>
                  </a:moveTo>
                  <a:lnTo>
                    <a:pt x="0" y="147320"/>
                  </a:lnTo>
                  <a:lnTo>
                    <a:pt x="0" y="153669"/>
                  </a:lnTo>
                  <a:lnTo>
                    <a:pt x="7619" y="153669"/>
                  </a:lnTo>
                  <a:lnTo>
                    <a:pt x="7619" y="147320"/>
                  </a:lnTo>
                  <a:close/>
                </a:path>
                <a:path w="7620" h="351789">
                  <a:moveTo>
                    <a:pt x="7619" y="153670"/>
                  </a:moveTo>
                  <a:lnTo>
                    <a:pt x="0" y="153670"/>
                  </a:lnTo>
                  <a:lnTo>
                    <a:pt x="0" y="160019"/>
                  </a:lnTo>
                  <a:lnTo>
                    <a:pt x="7619" y="160019"/>
                  </a:lnTo>
                  <a:lnTo>
                    <a:pt x="7619" y="153670"/>
                  </a:lnTo>
                  <a:close/>
                </a:path>
                <a:path w="7620" h="351789">
                  <a:moveTo>
                    <a:pt x="7619" y="160020"/>
                  </a:moveTo>
                  <a:lnTo>
                    <a:pt x="0" y="160020"/>
                  </a:lnTo>
                  <a:lnTo>
                    <a:pt x="0" y="166369"/>
                  </a:lnTo>
                  <a:lnTo>
                    <a:pt x="7619" y="166369"/>
                  </a:lnTo>
                  <a:lnTo>
                    <a:pt x="7619" y="160020"/>
                  </a:lnTo>
                  <a:close/>
                </a:path>
                <a:path w="7620" h="351789">
                  <a:moveTo>
                    <a:pt x="7619" y="166370"/>
                  </a:moveTo>
                  <a:lnTo>
                    <a:pt x="0" y="166370"/>
                  </a:lnTo>
                  <a:lnTo>
                    <a:pt x="0" y="172719"/>
                  </a:lnTo>
                  <a:lnTo>
                    <a:pt x="7619" y="172719"/>
                  </a:lnTo>
                  <a:lnTo>
                    <a:pt x="7619" y="166370"/>
                  </a:lnTo>
                  <a:close/>
                </a:path>
                <a:path w="7620" h="351789">
                  <a:moveTo>
                    <a:pt x="7619" y="172720"/>
                  </a:moveTo>
                  <a:lnTo>
                    <a:pt x="0" y="172720"/>
                  </a:lnTo>
                  <a:lnTo>
                    <a:pt x="0" y="180339"/>
                  </a:lnTo>
                  <a:lnTo>
                    <a:pt x="7619" y="180339"/>
                  </a:lnTo>
                  <a:lnTo>
                    <a:pt x="7619" y="172720"/>
                  </a:lnTo>
                  <a:close/>
                </a:path>
                <a:path w="7620" h="351789">
                  <a:moveTo>
                    <a:pt x="7619" y="180340"/>
                  </a:moveTo>
                  <a:lnTo>
                    <a:pt x="0" y="180340"/>
                  </a:lnTo>
                  <a:lnTo>
                    <a:pt x="0" y="185419"/>
                  </a:lnTo>
                  <a:lnTo>
                    <a:pt x="7619" y="185419"/>
                  </a:lnTo>
                  <a:lnTo>
                    <a:pt x="7619" y="180340"/>
                  </a:lnTo>
                  <a:close/>
                </a:path>
                <a:path w="7620" h="351789">
                  <a:moveTo>
                    <a:pt x="7619" y="185420"/>
                  </a:moveTo>
                  <a:lnTo>
                    <a:pt x="0" y="185420"/>
                  </a:lnTo>
                  <a:lnTo>
                    <a:pt x="0" y="193039"/>
                  </a:lnTo>
                  <a:lnTo>
                    <a:pt x="7619" y="193039"/>
                  </a:lnTo>
                  <a:lnTo>
                    <a:pt x="7619" y="185420"/>
                  </a:lnTo>
                  <a:close/>
                </a:path>
                <a:path w="7620" h="351789">
                  <a:moveTo>
                    <a:pt x="7619" y="193040"/>
                  </a:moveTo>
                  <a:lnTo>
                    <a:pt x="0" y="193040"/>
                  </a:lnTo>
                  <a:lnTo>
                    <a:pt x="0" y="198119"/>
                  </a:lnTo>
                  <a:lnTo>
                    <a:pt x="7619" y="198119"/>
                  </a:lnTo>
                  <a:lnTo>
                    <a:pt x="7619" y="193040"/>
                  </a:lnTo>
                  <a:close/>
                </a:path>
                <a:path w="7620" h="351789">
                  <a:moveTo>
                    <a:pt x="7619" y="198120"/>
                  </a:moveTo>
                  <a:lnTo>
                    <a:pt x="0" y="198120"/>
                  </a:lnTo>
                  <a:lnTo>
                    <a:pt x="0" y="205739"/>
                  </a:lnTo>
                  <a:lnTo>
                    <a:pt x="7619" y="205739"/>
                  </a:lnTo>
                  <a:lnTo>
                    <a:pt x="7619" y="198120"/>
                  </a:lnTo>
                  <a:close/>
                </a:path>
                <a:path w="7620" h="351789">
                  <a:moveTo>
                    <a:pt x="7619" y="205740"/>
                  </a:moveTo>
                  <a:lnTo>
                    <a:pt x="0" y="205740"/>
                  </a:lnTo>
                  <a:lnTo>
                    <a:pt x="0" y="212089"/>
                  </a:lnTo>
                  <a:lnTo>
                    <a:pt x="7619" y="212089"/>
                  </a:lnTo>
                  <a:lnTo>
                    <a:pt x="7619" y="205740"/>
                  </a:lnTo>
                  <a:close/>
                </a:path>
                <a:path w="7620" h="351789">
                  <a:moveTo>
                    <a:pt x="7619" y="212090"/>
                  </a:moveTo>
                  <a:lnTo>
                    <a:pt x="0" y="212090"/>
                  </a:lnTo>
                  <a:lnTo>
                    <a:pt x="0" y="218439"/>
                  </a:lnTo>
                  <a:lnTo>
                    <a:pt x="7619" y="218439"/>
                  </a:lnTo>
                  <a:lnTo>
                    <a:pt x="7619" y="212090"/>
                  </a:lnTo>
                  <a:close/>
                </a:path>
                <a:path w="7620" h="351789">
                  <a:moveTo>
                    <a:pt x="7619" y="218440"/>
                  </a:moveTo>
                  <a:lnTo>
                    <a:pt x="0" y="218440"/>
                  </a:lnTo>
                  <a:lnTo>
                    <a:pt x="0" y="224789"/>
                  </a:lnTo>
                  <a:lnTo>
                    <a:pt x="7619" y="224789"/>
                  </a:lnTo>
                  <a:lnTo>
                    <a:pt x="7619" y="218440"/>
                  </a:lnTo>
                  <a:close/>
                </a:path>
                <a:path w="7620" h="351789">
                  <a:moveTo>
                    <a:pt x="7619" y="224790"/>
                  </a:moveTo>
                  <a:lnTo>
                    <a:pt x="0" y="224790"/>
                  </a:lnTo>
                  <a:lnTo>
                    <a:pt x="0" y="231139"/>
                  </a:lnTo>
                  <a:lnTo>
                    <a:pt x="7619" y="231139"/>
                  </a:lnTo>
                  <a:lnTo>
                    <a:pt x="7619" y="224790"/>
                  </a:lnTo>
                  <a:close/>
                </a:path>
                <a:path w="7620" h="351789">
                  <a:moveTo>
                    <a:pt x="7619" y="231140"/>
                  </a:moveTo>
                  <a:lnTo>
                    <a:pt x="0" y="231140"/>
                  </a:lnTo>
                  <a:lnTo>
                    <a:pt x="0" y="237489"/>
                  </a:lnTo>
                  <a:lnTo>
                    <a:pt x="7619" y="237489"/>
                  </a:lnTo>
                  <a:lnTo>
                    <a:pt x="7619" y="231140"/>
                  </a:lnTo>
                  <a:close/>
                </a:path>
                <a:path w="7620" h="351789">
                  <a:moveTo>
                    <a:pt x="7619" y="237490"/>
                  </a:moveTo>
                  <a:lnTo>
                    <a:pt x="0" y="237490"/>
                  </a:lnTo>
                  <a:lnTo>
                    <a:pt x="0" y="243839"/>
                  </a:lnTo>
                  <a:lnTo>
                    <a:pt x="7619" y="243839"/>
                  </a:lnTo>
                  <a:lnTo>
                    <a:pt x="7619" y="237490"/>
                  </a:lnTo>
                  <a:close/>
                </a:path>
                <a:path w="7620" h="351789">
                  <a:moveTo>
                    <a:pt x="7619" y="243840"/>
                  </a:moveTo>
                  <a:lnTo>
                    <a:pt x="0" y="243840"/>
                  </a:lnTo>
                  <a:lnTo>
                    <a:pt x="0" y="250189"/>
                  </a:lnTo>
                  <a:lnTo>
                    <a:pt x="7619" y="250189"/>
                  </a:lnTo>
                  <a:lnTo>
                    <a:pt x="7619" y="243840"/>
                  </a:lnTo>
                  <a:close/>
                </a:path>
                <a:path w="7620" h="351789">
                  <a:moveTo>
                    <a:pt x="7619" y="250190"/>
                  </a:moveTo>
                  <a:lnTo>
                    <a:pt x="0" y="250190"/>
                  </a:lnTo>
                  <a:lnTo>
                    <a:pt x="0" y="256539"/>
                  </a:lnTo>
                  <a:lnTo>
                    <a:pt x="7619" y="256539"/>
                  </a:lnTo>
                  <a:lnTo>
                    <a:pt x="7619" y="250190"/>
                  </a:lnTo>
                  <a:close/>
                </a:path>
                <a:path w="7620" h="351789">
                  <a:moveTo>
                    <a:pt x="7619" y="256540"/>
                  </a:moveTo>
                  <a:lnTo>
                    <a:pt x="0" y="256540"/>
                  </a:lnTo>
                  <a:lnTo>
                    <a:pt x="0" y="261619"/>
                  </a:lnTo>
                  <a:lnTo>
                    <a:pt x="7619" y="261619"/>
                  </a:lnTo>
                  <a:lnTo>
                    <a:pt x="7619" y="256540"/>
                  </a:lnTo>
                  <a:close/>
                </a:path>
                <a:path w="7620" h="351789">
                  <a:moveTo>
                    <a:pt x="7619" y="261620"/>
                  </a:moveTo>
                  <a:lnTo>
                    <a:pt x="0" y="261620"/>
                  </a:lnTo>
                  <a:lnTo>
                    <a:pt x="0" y="267969"/>
                  </a:lnTo>
                  <a:lnTo>
                    <a:pt x="7619" y="267969"/>
                  </a:lnTo>
                  <a:lnTo>
                    <a:pt x="7619" y="261620"/>
                  </a:lnTo>
                  <a:close/>
                </a:path>
                <a:path w="7620" h="351789">
                  <a:moveTo>
                    <a:pt x="7619" y="267970"/>
                  </a:moveTo>
                  <a:lnTo>
                    <a:pt x="0" y="267970"/>
                  </a:lnTo>
                  <a:lnTo>
                    <a:pt x="0" y="274319"/>
                  </a:lnTo>
                  <a:lnTo>
                    <a:pt x="7619" y="274319"/>
                  </a:lnTo>
                  <a:lnTo>
                    <a:pt x="7619" y="267970"/>
                  </a:lnTo>
                  <a:close/>
                </a:path>
                <a:path w="7620" h="351789">
                  <a:moveTo>
                    <a:pt x="7619" y="274320"/>
                  </a:moveTo>
                  <a:lnTo>
                    <a:pt x="0" y="274320"/>
                  </a:lnTo>
                  <a:lnTo>
                    <a:pt x="0" y="280669"/>
                  </a:lnTo>
                  <a:lnTo>
                    <a:pt x="7619" y="280669"/>
                  </a:lnTo>
                  <a:lnTo>
                    <a:pt x="7619" y="274320"/>
                  </a:lnTo>
                  <a:close/>
                </a:path>
                <a:path w="7620" h="351789">
                  <a:moveTo>
                    <a:pt x="7619" y="280670"/>
                  </a:moveTo>
                  <a:lnTo>
                    <a:pt x="0" y="280670"/>
                  </a:lnTo>
                  <a:lnTo>
                    <a:pt x="0" y="288289"/>
                  </a:lnTo>
                  <a:lnTo>
                    <a:pt x="7619" y="288289"/>
                  </a:lnTo>
                  <a:lnTo>
                    <a:pt x="7619" y="280670"/>
                  </a:lnTo>
                  <a:close/>
                </a:path>
                <a:path w="7620" h="351789">
                  <a:moveTo>
                    <a:pt x="7619" y="288290"/>
                  </a:moveTo>
                  <a:lnTo>
                    <a:pt x="0" y="288290"/>
                  </a:lnTo>
                  <a:lnTo>
                    <a:pt x="0" y="293369"/>
                  </a:lnTo>
                  <a:lnTo>
                    <a:pt x="7619" y="293369"/>
                  </a:lnTo>
                  <a:lnTo>
                    <a:pt x="7619" y="288290"/>
                  </a:lnTo>
                  <a:close/>
                </a:path>
                <a:path w="7620" h="351789">
                  <a:moveTo>
                    <a:pt x="7619" y="293370"/>
                  </a:moveTo>
                  <a:lnTo>
                    <a:pt x="0" y="293370"/>
                  </a:lnTo>
                  <a:lnTo>
                    <a:pt x="0" y="300989"/>
                  </a:lnTo>
                  <a:lnTo>
                    <a:pt x="7619" y="300989"/>
                  </a:lnTo>
                  <a:lnTo>
                    <a:pt x="7619" y="293370"/>
                  </a:lnTo>
                  <a:close/>
                </a:path>
                <a:path w="7620" h="351789">
                  <a:moveTo>
                    <a:pt x="7619" y="300990"/>
                  </a:moveTo>
                  <a:lnTo>
                    <a:pt x="0" y="300990"/>
                  </a:lnTo>
                  <a:lnTo>
                    <a:pt x="0" y="307339"/>
                  </a:lnTo>
                  <a:lnTo>
                    <a:pt x="7619" y="307339"/>
                  </a:lnTo>
                  <a:lnTo>
                    <a:pt x="7619" y="300990"/>
                  </a:lnTo>
                  <a:close/>
                </a:path>
                <a:path w="7620" h="351789">
                  <a:moveTo>
                    <a:pt x="7619" y="307340"/>
                  </a:moveTo>
                  <a:lnTo>
                    <a:pt x="0" y="307340"/>
                  </a:lnTo>
                  <a:lnTo>
                    <a:pt x="0" y="313689"/>
                  </a:lnTo>
                  <a:lnTo>
                    <a:pt x="7619" y="313689"/>
                  </a:lnTo>
                  <a:lnTo>
                    <a:pt x="7619" y="307340"/>
                  </a:lnTo>
                  <a:close/>
                </a:path>
                <a:path w="7620" h="351789">
                  <a:moveTo>
                    <a:pt x="7619" y="313690"/>
                  </a:moveTo>
                  <a:lnTo>
                    <a:pt x="0" y="313690"/>
                  </a:lnTo>
                  <a:lnTo>
                    <a:pt x="0" y="320039"/>
                  </a:lnTo>
                  <a:lnTo>
                    <a:pt x="7619" y="320039"/>
                  </a:lnTo>
                  <a:lnTo>
                    <a:pt x="7619" y="313690"/>
                  </a:lnTo>
                  <a:close/>
                </a:path>
                <a:path w="7620" h="351789">
                  <a:moveTo>
                    <a:pt x="7619" y="320040"/>
                  </a:moveTo>
                  <a:lnTo>
                    <a:pt x="0" y="320040"/>
                  </a:lnTo>
                  <a:lnTo>
                    <a:pt x="0" y="326389"/>
                  </a:lnTo>
                  <a:lnTo>
                    <a:pt x="7619" y="326389"/>
                  </a:lnTo>
                  <a:lnTo>
                    <a:pt x="7619" y="320040"/>
                  </a:lnTo>
                  <a:close/>
                </a:path>
                <a:path w="7620" h="351789">
                  <a:moveTo>
                    <a:pt x="7619" y="326390"/>
                  </a:moveTo>
                  <a:lnTo>
                    <a:pt x="0" y="326390"/>
                  </a:lnTo>
                  <a:lnTo>
                    <a:pt x="0" y="332739"/>
                  </a:lnTo>
                  <a:lnTo>
                    <a:pt x="7619" y="332739"/>
                  </a:lnTo>
                  <a:lnTo>
                    <a:pt x="7619" y="326390"/>
                  </a:lnTo>
                  <a:close/>
                </a:path>
                <a:path w="7620" h="351789">
                  <a:moveTo>
                    <a:pt x="7619" y="332740"/>
                  </a:moveTo>
                  <a:lnTo>
                    <a:pt x="0" y="332740"/>
                  </a:lnTo>
                  <a:lnTo>
                    <a:pt x="0" y="345439"/>
                  </a:lnTo>
                  <a:lnTo>
                    <a:pt x="3809" y="345439"/>
                  </a:lnTo>
                  <a:lnTo>
                    <a:pt x="3809" y="342900"/>
                  </a:lnTo>
                  <a:lnTo>
                    <a:pt x="5079" y="342900"/>
                  </a:lnTo>
                  <a:lnTo>
                    <a:pt x="5079" y="339089"/>
                  </a:lnTo>
                  <a:lnTo>
                    <a:pt x="6349" y="339089"/>
                  </a:lnTo>
                  <a:lnTo>
                    <a:pt x="6349" y="336550"/>
                  </a:lnTo>
                  <a:lnTo>
                    <a:pt x="7619" y="336550"/>
                  </a:lnTo>
                  <a:lnTo>
                    <a:pt x="7619" y="332740"/>
                  </a:lnTo>
                  <a:close/>
                </a:path>
                <a:path w="7620" h="351789">
                  <a:moveTo>
                    <a:pt x="2539" y="345440"/>
                  </a:moveTo>
                  <a:lnTo>
                    <a:pt x="0" y="345440"/>
                  </a:lnTo>
                  <a:lnTo>
                    <a:pt x="0" y="351789"/>
                  </a:lnTo>
                  <a:lnTo>
                    <a:pt x="1269" y="351789"/>
                  </a:lnTo>
                  <a:lnTo>
                    <a:pt x="1270" y="349250"/>
                  </a:lnTo>
                  <a:lnTo>
                    <a:pt x="2539" y="349250"/>
                  </a:lnTo>
                  <a:lnTo>
                    <a:pt x="2539" y="345440"/>
                  </a:lnTo>
                  <a:close/>
                </a:path>
              </a:pathLst>
            </a:custGeom>
            <a:solidFill>
              <a:srgbClr val="7A00EF"/>
            </a:solidFill>
          </p:spPr>
          <p:txBody>
            <a:bodyPr bIns="0" lIns="0" rIns="0" rtlCol="0" tIns="0" wrap="square"/>
            <a:p/>
          </p:txBody>
        </p:sp>
        <p:sp>
          <p:nvSpPr>
            <p:cNvPr id="1049608" name="object 906"/>
            <p:cNvSpPr/>
            <p:nvPr/>
          </p:nvSpPr>
          <p:spPr>
            <a:xfrm>
              <a:off x="4852669" y="4470400"/>
              <a:ext cx="6350" cy="367030"/>
            </a:xfrm>
            <a:custGeom>
              <a:avLst/>
              <a:ahLst/>
              <a:rect l="l" t="t" r="r" b="b"/>
              <a:pathLst>
                <a:path w="6350" h="367029">
                  <a:moveTo>
                    <a:pt x="6350" y="0"/>
                  </a:moveTo>
                  <a:lnTo>
                    <a:pt x="0" y="0"/>
                  </a:lnTo>
                  <a:lnTo>
                    <a:pt x="0" y="2539"/>
                  </a:lnTo>
                  <a:lnTo>
                    <a:pt x="6350" y="2539"/>
                  </a:lnTo>
                  <a:lnTo>
                    <a:pt x="6350" y="0"/>
                  </a:lnTo>
                  <a:close/>
                </a:path>
                <a:path w="6350" h="367029">
                  <a:moveTo>
                    <a:pt x="6350" y="2540"/>
                  </a:moveTo>
                  <a:lnTo>
                    <a:pt x="0" y="2540"/>
                  </a:lnTo>
                  <a:lnTo>
                    <a:pt x="0" y="8889"/>
                  </a:lnTo>
                  <a:lnTo>
                    <a:pt x="6350" y="8889"/>
                  </a:lnTo>
                  <a:lnTo>
                    <a:pt x="6350" y="2540"/>
                  </a:lnTo>
                  <a:close/>
                </a:path>
                <a:path w="6350" h="367029">
                  <a:moveTo>
                    <a:pt x="6350" y="8890"/>
                  </a:moveTo>
                  <a:lnTo>
                    <a:pt x="0" y="8890"/>
                  </a:lnTo>
                  <a:lnTo>
                    <a:pt x="0" y="15239"/>
                  </a:lnTo>
                  <a:lnTo>
                    <a:pt x="6350" y="15239"/>
                  </a:lnTo>
                  <a:lnTo>
                    <a:pt x="6350" y="8890"/>
                  </a:lnTo>
                  <a:close/>
                </a:path>
                <a:path w="6350" h="367029">
                  <a:moveTo>
                    <a:pt x="6350" y="15240"/>
                  </a:moveTo>
                  <a:lnTo>
                    <a:pt x="0" y="15240"/>
                  </a:lnTo>
                  <a:lnTo>
                    <a:pt x="0" y="21589"/>
                  </a:lnTo>
                  <a:lnTo>
                    <a:pt x="6350" y="21589"/>
                  </a:lnTo>
                  <a:lnTo>
                    <a:pt x="6350" y="15240"/>
                  </a:lnTo>
                  <a:close/>
                </a:path>
                <a:path w="6350" h="367029">
                  <a:moveTo>
                    <a:pt x="6350" y="21590"/>
                  </a:moveTo>
                  <a:lnTo>
                    <a:pt x="0" y="21590"/>
                  </a:lnTo>
                  <a:lnTo>
                    <a:pt x="0" y="27939"/>
                  </a:lnTo>
                  <a:lnTo>
                    <a:pt x="6350" y="27939"/>
                  </a:lnTo>
                  <a:lnTo>
                    <a:pt x="6350" y="21590"/>
                  </a:lnTo>
                  <a:close/>
                </a:path>
                <a:path w="6350" h="367029">
                  <a:moveTo>
                    <a:pt x="6350" y="27940"/>
                  </a:moveTo>
                  <a:lnTo>
                    <a:pt x="0" y="27940"/>
                  </a:lnTo>
                  <a:lnTo>
                    <a:pt x="0" y="34289"/>
                  </a:lnTo>
                  <a:lnTo>
                    <a:pt x="6350" y="34289"/>
                  </a:lnTo>
                  <a:lnTo>
                    <a:pt x="6350" y="27940"/>
                  </a:lnTo>
                  <a:close/>
                </a:path>
                <a:path w="6350" h="367029">
                  <a:moveTo>
                    <a:pt x="6350" y="34290"/>
                  </a:moveTo>
                  <a:lnTo>
                    <a:pt x="0" y="34290"/>
                  </a:lnTo>
                  <a:lnTo>
                    <a:pt x="0" y="40639"/>
                  </a:lnTo>
                  <a:lnTo>
                    <a:pt x="6350" y="40639"/>
                  </a:lnTo>
                  <a:lnTo>
                    <a:pt x="6350" y="34290"/>
                  </a:lnTo>
                  <a:close/>
                </a:path>
                <a:path w="6350" h="367029">
                  <a:moveTo>
                    <a:pt x="6350" y="40640"/>
                  </a:moveTo>
                  <a:lnTo>
                    <a:pt x="0" y="40640"/>
                  </a:lnTo>
                  <a:lnTo>
                    <a:pt x="0" y="45719"/>
                  </a:lnTo>
                  <a:lnTo>
                    <a:pt x="6350" y="45719"/>
                  </a:lnTo>
                  <a:lnTo>
                    <a:pt x="6350" y="40640"/>
                  </a:lnTo>
                  <a:close/>
                </a:path>
                <a:path w="6350" h="367029">
                  <a:moveTo>
                    <a:pt x="6350" y="45720"/>
                  </a:moveTo>
                  <a:lnTo>
                    <a:pt x="0" y="45720"/>
                  </a:lnTo>
                  <a:lnTo>
                    <a:pt x="0" y="52069"/>
                  </a:lnTo>
                  <a:lnTo>
                    <a:pt x="6350" y="52069"/>
                  </a:lnTo>
                  <a:lnTo>
                    <a:pt x="6350" y="45720"/>
                  </a:lnTo>
                  <a:close/>
                </a:path>
                <a:path w="6350" h="367029">
                  <a:moveTo>
                    <a:pt x="6350" y="52070"/>
                  </a:moveTo>
                  <a:lnTo>
                    <a:pt x="0" y="52070"/>
                  </a:lnTo>
                  <a:lnTo>
                    <a:pt x="0" y="58419"/>
                  </a:lnTo>
                  <a:lnTo>
                    <a:pt x="6350" y="58419"/>
                  </a:lnTo>
                  <a:lnTo>
                    <a:pt x="6350" y="52070"/>
                  </a:lnTo>
                  <a:close/>
                </a:path>
                <a:path w="6350" h="367029">
                  <a:moveTo>
                    <a:pt x="6350" y="58420"/>
                  </a:moveTo>
                  <a:lnTo>
                    <a:pt x="0" y="58420"/>
                  </a:lnTo>
                  <a:lnTo>
                    <a:pt x="0" y="64769"/>
                  </a:lnTo>
                  <a:lnTo>
                    <a:pt x="6350" y="64769"/>
                  </a:lnTo>
                  <a:lnTo>
                    <a:pt x="6350" y="58420"/>
                  </a:lnTo>
                  <a:close/>
                </a:path>
                <a:path w="6350" h="367029">
                  <a:moveTo>
                    <a:pt x="6350" y="64770"/>
                  </a:moveTo>
                  <a:lnTo>
                    <a:pt x="0" y="64770"/>
                  </a:lnTo>
                  <a:lnTo>
                    <a:pt x="0" y="71119"/>
                  </a:lnTo>
                  <a:lnTo>
                    <a:pt x="6350" y="71119"/>
                  </a:lnTo>
                  <a:lnTo>
                    <a:pt x="6350" y="64770"/>
                  </a:lnTo>
                  <a:close/>
                </a:path>
                <a:path w="6350" h="367029">
                  <a:moveTo>
                    <a:pt x="6350" y="71120"/>
                  </a:moveTo>
                  <a:lnTo>
                    <a:pt x="0" y="71120"/>
                  </a:lnTo>
                  <a:lnTo>
                    <a:pt x="0" y="77469"/>
                  </a:lnTo>
                  <a:lnTo>
                    <a:pt x="6350" y="77469"/>
                  </a:lnTo>
                  <a:lnTo>
                    <a:pt x="6350" y="71120"/>
                  </a:lnTo>
                  <a:close/>
                </a:path>
                <a:path w="6350" h="367029">
                  <a:moveTo>
                    <a:pt x="6350" y="77470"/>
                  </a:moveTo>
                  <a:lnTo>
                    <a:pt x="0" y="77470"/>
                  </a:lnTo>
                  <a:lnTo>
                    <a:pt x="0" y="85089"/>
                  </a:lnTo>
                  <a:lnTo>
                    <a:pt x="6350" y="85089"/>
                  </a:lnTo>
                  <a:lnTo>
                    <a:pt x="6350" y="77470"/>
                  </a:lnTo>
                  <a:close/>
                </a:path>
                <a:path w="6350" h="367029">
                  <a:moveTo>
                    <a:pt x="6350" y="85090"/>
                  </a:moveTo>
                  <a:lnTo>
                    <a:pt x="0" y="85090"/>
                  </a:lnTo>
                  <a:lnTo>
                    <a:pt x="0" y="91439"/>
                  </a:lnTo>
                  <a:lnTo>
                    <a:pt x="6350" y="91439"/>
                  </a:lnTo>
                  <a:lnTo>
                    <a:pt x="6350" y="85090"/>
                  </a:lnTo>
                  <a:close/>
                </a:path>
                <a:path w="6350" h="367029">
                  <a:moveTo>
                    <a:pt x="6350" y="91440"/>
                  </a:moveTo>
                  <a:lnTo>
                    <a:pt x="0" y="91440"/>
                  </a:lnTo>
                  <a:lnTo>
                    <a:pt x="0" y="97789"/>
                  </a:lnTo>
                  <a:lnTo>
                    <a:pt x="6350" y="97789"/>
                  </a:lnTo>
                  <a:lnTo>
                    <a:pt x="6350" y="91440"/>
                  </a:lnTo>
                  <a:close/>
                </a:path>
                <a:path w="6350" h="367029">
                  <a:moveTo>
                    <a:pt x="6350" y="97790"/>
                  </a:moveTo>
                  <a:lnTo>
                    <a:pt x="0" y="97790"/>
                  </a:lnTo>
                  <a:lnTo>
                    <a:pt x="0" y="104139"/>
                  </a:lnTo>
                  <a:lnTo>
                    <a:pt x="6350" y="104139"/>
                  </a:lnTo>
                  <a:lnTo>
                    <a:pt x="6350" y="97790"/>
                  </a:lnTo>
                  <a:close/>
                </a:path>
                <a:path w="6350" h="367029">
                  <a:moveTo>
                    <a:pt x="6350" y="104140"/>
                  </a:moveTo>
                  <a:lnTo>
                    <a:pt x="0" y="104140"/>
                  </a:lnTo>
                  <a:lnTo>
                    <a:pt x="0" y="110489"/>
                  </a:lnTo>
                  <a:lnTo>
                    <a:pt x="6350" y="110489"/>
                  </a:lnTo>
                  <a:lnTo>
                    <a:pt x="6350" y="104140"/>
                  </a:lnTo>
                  <a:close/>
                </a:path>
                <a:path w="6350" h="367029">
                  <a:moveTo>
                    <a:pt x="6350" y="110490"/>
                  </a:moveTo>
                  <a:lnTo>
                    <a:pt x="0" y="110490"/>
                  </a:lnTo>
                  <a:lnTo>
                    <a:pt x="0" y="116839"/>
                  </a:lnTo>
                  <a:lnTo>
                    <a:pt x="6350" y="116839"/>
                  </a:lnTo>
                  <a:lnTo>
                    <a:pt x="6350" y="110490"/>
                  </a:lnTo>
                  <a:close/>
                </a:path>
                <a:path w="6350" h="367029">
                  <a:moveTo>
                    <a:pt x="6350" y="116840"/>
                  </a:moveTo>
                  <a:lnTo>
                    <a:pt x="0" y="116840"/>
                  </a:lnTo>
                  <a:lnTo>
                    <a:pt x="0" y="123189"/>
                  </a:lnTo>
                  <a:lnTo>
                    <a:pt x="6350" y="123189"/>
                  </a:lnTo>
                  <a:lnTo>
                    <a:pt x="6350" y="116840"/>
                  </a:lnTo>
                  <a:close/>
                </a:path>
                <a:path w="6350" h="367029">
                  <a:moveTo>
                    <a:pt x="6350" y="123190"/>
                  </a:moveTo>
                  <a:lnTo>
                    <a:pt x="0" y="123190"/>
                  </a:lnTo>
                  <a:lnTo>
                    <a:pt x="0" y="129539"/>
                  </a:lnTo>
                  <a:lnTo>
                    <a:pt x="6350" y="129539"/>
                  </a:lnTo>
                  <a:lnTo>
                    <a:pt x="6350" y="123190"/>
                  </a:lnTo>
                  <a:close/>
                </a:path>
                <a:path w="6350" h="367029">
                  <a:moveTo>
                    <a:pt x="6350" y="129540"/>
                  </a:moveTo>
                  <a:lnTo>
                    <a:pt x="0" y="129540"/>
                  </a:lnTo>
                  <a:lnTo>
                    <a:pt x="0" y="135889"/>
                  </a:lnTo>
                  <a:lnTo>
                    <a:pt x="6350" y="135889"/>
                  </a:lnTo>
                  <a:lnTo>
                    <a:pt x="6350" y="129540"/>
                  </a:lnTo>
                  <a:close/>
                </a:path>
                <a:path w="6350" h="367029">
                  <a:moveTo>
                    <a:pt x="6350" y="135890"/>
                  </a:moveTo>
                  <a:lnTo>
                    <a:pt x="0" y="135890"/>
                  </a:lnTo>
                  <a:lnTo>
                    <a:pt x="0" y="140969"/>
                  </a:lnTo>
                  <a:lnTo>
                    <a:pt x="6350" y="140969"/>
                  </a:lnTo>
                  <a:lnTo>
                    <a:pt x="6350" y="135890"/>
                  </a:lnTo>
                  <a:close/>
                </a:path>
                <a:path w="6350" h="367029">
                  <a:moveTo>
                    <a:pt x="6350" y="140970"/>
                  </a:moveTo>
                  <a:lnTo>
                    <a:pt x="0" y="140970"/>
                  </a:lnTo>
                  <a:lnTo>
                    <a:pt x="0" y="147319"/>
                  </a:lnTo>
                  <a:lnTo>
                    <a:pt x="6350" y="147319"/>
                  </a:lnTo>
                  <a:lnTo>
                    <a:pt x="6350" y="140970"/>
                  </a:lnTo>
                  <a:close/>
                </a:path>
                <a:path w="6350" h="367029">
                  <a:moveTo>
                    <a:pt x="6350" y="147320"/>
                  </a:moveTo>
                  <a:lnTo>
                    <a:pt x="0" y="147320"/>
                  </a:lnTo>
                  <a:lnTo>
                    <a:pt x="0" y="153669"/>
                  </a:lnTo>
                  <a:lnTo>
                    <a:pt x="6350" y="153669"/>
                  </a:lnTo>
                  <a:lnTo>
                    <a:pt x="6350" y="147320"/>
                  </a:lnTo>
                  <a:close/>
                </a:path>
                <a:path w="6350" h="367029">
                  <a:moveTo>
                    <a:pt x="6350" y="153670"/>
                  </a:moveTo>
                  <a:lnTo>
                    <a:pt x="0" y="153670"/>
                  </a:lnTo>
                  <a:lnTo>
                    <a:pt x="0" y="160019"/>
                  </a:lnTo>
                  <a:lnTo>
                    <a:pt x="6350" y="160019"/>
                  </a:lnTo>
                  <a:lnTo>
                    <a:pt x="6350" y="153670"/>
                  </a:lnTo>
                  <a:close/>
                </a:path>
                <a:path w="6350" h="367029">
                  <a:moveTo>
                    <a:pt x="6350" y="160020"/>
                  </a:moveTo>
                  <a:lnTo>
                    <a:pt x="0" y="160020"/>
                  </a:lnTo>
                  <a:lnTo>
                    <a:pt x="0" y="166369"/>
                  </a:lnTo>
                  <a:lnTo>
                    <a:pt x="6350" y="166369"/>
                  </a:lnTo>
                  <a:lnTo>
                    <a:pt x="6350" y="160020"/>
                  </a:lnTo>
                  <a:close/>
                </a:path>
                <a:path w="6350" h="367029">
                  <a:moveTo>
                    <a:pt x="6350" y="166370"/>
                  </a:moveTo>
                  <a:lnTo>
                    <a:pt x="0" y="166370"/>
                  </a:lnTo>
                  <a:lnTo>
                    <a:pt x="0" y="172719"/>
                  </a:lnTo>
                  <a:lnTo>
                    <a:pt x="6350" y="172719"/>
                  </a:lnTo>
                  <a:lnTo>
                    <a:pt x="6350" y="166370"/>
                  </a:lnTo>
                  <a:close/>
                </a:path>
                <a:path w="6350" h="367029">
                  <a:moveTo>
                    <a:pt x="6350" y="172720"/>
                  </a:moveTo>
                  <a:lnTo>
                    <a:pt x="0" y="172720"/>
                  </a:lnTo>
                  <a:lnTo>
                    <a:pt x="0" y="180339"/>
                  </a:lnTo>
                  <a:lnTo>
                    <a:pt x="6350" y="180339"/>
                  </a:lnTo>
                  <a:lnTo>
                    <a:pt x="6350" y="172720"/>
                  </a:lnTo>
                  <a:close/>
                </a:path>
                <a:path w="6350" h="367029">
                  <a:moveTo>
                    <a:pt x="6350" y="180340"/>
                  </a:moveTo>
                  <a:lnTo>
                    <a:pt x="0" y="180340"/>
                  </a:lnTo>
                  <a:lnTo>
                    <a:pt x="0" y="185419"/>
                  </a:lnTo>
                  <a:lnTo>
                    <a:pt x="6350" y="185419"/>
                  </a:lnTo>
                  <a:lnTo>
                    <a:pt x="6350" y="180340"/>
                  </a:lnTo>
                  <a:close/>
                </a:path>
                <a:path w="6350" h="367029">
                  <a:moveTo>
                    <a:pt x="6350" y="185420"/>
                  </a:moveTo>
                  <a:lnTo>
                    <a:pt x="0" y="185420"/>
                  </a:lnTo>
                  <a:lnTo>
                    <a:pt x="0" y="193039"/>
                  </a:lnTo>
                  <a:lnTo>
                    <a:pt x="6350" y="193039"/>
                  </a:lnTo>
                  <a:lnTo>
                    <a:pt x="6350" y="185420"/>
                  </a:lnTo>
                  <a:close/>
                </a:path>
                <a:path w="6350" h="367029">
                  <a:moveTo>
                    <a:pt x="6350" y="193040"/>
                  </a:moveTo>
                  <a:lnTo>
                    <a:pt x="0" y="193040"/>
                  </a:lnTo>
                  <a:lnTo>
                    <a:pt x="0" y="198119"/>
                  </a:lnTo>
                  <a:lnTo>
                    <a:pt x="6350" y="198119"/>
                  </a:lnTo>
                  <a:lnTo>
                    <a:pt x="6350" y="193040"/>
                  </a:lnTo>
                  <a:close/>
                </a:path>
                <a:path w="6350" h="367029">
                  <a:moveTo>
                    <a:pt x="6350" y="198120"/>
                  </a:moveTo>
                  <a:lnTo>
                    <a:pt x="0" y="198120"/>
                  </a:lnTo>
                  <a:lnTo>
                    <a:pt x="0" y="205739"/>
                  </a:lnTo>
                  <a:lnTo>
                    <a:pt x="6350" y="205739"/>
                  </a:lnTo>
                  <a:lnTo>
                    <a:pt x="6350" y="198120"/>
                  </a:lnTo>
                  <a:close/>
                </a:path>
                <a:path w="6350" h="367029">
                  <a:moveTo>
                    <a:pt x="6350" y="205740"/>
                  </a:moveTo>
                  <a:lnTo>
                    <a:pt x="0" y="205740"/>
                  </a:lnTo>
                  <a:lnTo>
                    <a:pt x="0" y="212089"/>
                  </a:lnTo>
                  <a:lnTo>
                    <a:pt x="6350" y="212089"/>
                  </a:lnTo>
                  <a:lnTo>
                    <a:pt x="6350" y="205740"/>
                  </a:lnTo>
                  <a:close/>
                </a:path>
                <a:path w="6350" h="367029">
                  <a:moveTo>
                    <a:pt x="6350" y="212090"/>
                  </a:moveTo>
                  <a:lnTo>
                    <a:pt x="0" y="212090"/>
                  </a:lnTo>
                  <a:lnTo>
                    <a:pt x="0" y="218439"/>
                  </a:lnTo>
                  <a:lnTo>
                    <a:pt x="6350" y="218439"/>
                  </a:lnTo>
                  <a:lnTo>
                    <a:pt x="6350" y="212090"/>
                  </a:lnTo>
                  <a:close/>
                </a:path>
                <a:path w="6350" h="367029">
                  <a:moveTo>
                    <a:pt x="6350" y="218440"/>
                  </a:moveTo>
                  <a:lnTo>
                    <a:pt x="0" y="218440"/>
                  </a:lnTo>
                  <a:lnTo>
                    <a:pt x="0" y="224789"/>
                  </a:lnTo>
                  <a:lnTo>
                    <a:pt x="6350" y="224789"/>
                  </a:lnTo>
                  <a:lnTo>
                    <a:pt x="6350" y="218440"/>
                  </a:lnTo>
                  <a:close/>
                </a:path>
                <a:path w="6350" h="367029">
                  <a:moveTo>
                    <a:pt x="6350" y="224790"/>
                  </a:moveTo>
                  <a:lnTo>
                    <a:pt x="0" y="224790"/>
                  </a:lnTo>
                  <a:lnTo>
                    <a:pt x="0" y="231139"/>
                  </a:lnTo>
                  <a:lnTo>
                    <a:pt x="6350" y="231139"/>
                  </a:lnTo>
                  <a:lnTo>
                    <a:pt x="6350" y="224790"/>
                  </a:lnTo>
                  <a:close/>
                </a:path>
                <a:path w="6350" h="367029">
                  <a:moveTo>
                    <a:pt x="6350" y="231140"/>
                  </a:moveTo>
                  <a:lnTo>
                    <a:pt x="0" y="231140"/>
                  </a:lnTo>
                  <a:lnTo>
                    <a:pt x="0" y="237489"/>
                  </a:lnTo>
                  <a:lnTo>
                    <a:pt x="6350" y="237489"/>
                  </a:lnTo>
                  <a:lnTo>
                    <a:pt x="6350" y="231140"/>
                  </a:lnTo>
                  <a:close/>
                </a:path>
                <a:path w="6350" h="367029">
                  <a:moveTo>
                    <a:pt x="6350" y="237490"/>
                  </a:moveTo>
                  <a:lnTo>
                    <a:pt x="0" y="237490"/>
                  </a:lnTo>
                  <a:lnTo>
                    <a:pt x="0" y="243839"/>
                  </a:lnTo>
                  <a:lnTo>
                    <a:pt x="6350" y="243839"/>
                  </a:lnTo>
                  <a:lnTo>
                    <a:pt x="6350" y="237490"/>
                  </a:lnTo>
                  <a:close/>
                </a:path>
                <a:path w="6350" h="367029">
                  <a:moveTo>
                    <a:pt x="6350" y="243840"/>
                  </a:moveTo>
                  <a:lnTo>
                    <a:pt x="0" y="243840"/>
                  </a:lnTo>
                  <a:lnTo>
                    <a:pt x="0" y="250189"/>
                  </a:lnTo>
                  <a:lnTo>
                    <a:pt x="6350" y="250189"/>
                  </a:lnTo>
                  <a:lnTo>
                    <a:pt x="6350" y="243840"/>
                  </a:lnTo>
                  <a:close/>
                </a:path>
                <a:path w="6350" h="367029">
                  <a:moveTo>
                    <a:pt x="6350" y="250190"/>
                  </a:moveTo>
                  <a:lnTo>
                    <a:pt x="0" y="250190"/>
                  </a:lnTo>
                  <a:lnTo>
                    <a:pt x="0" y="256539"/>
                  </a:lnTo>
                  <a:lnTo>
                    <a:pt x="6350" y="256539"/>
                  </a:lnTo>
                  <a:lnTo>
                    <a:pt x="6350" y="250190"/>
                  </a:lnTo>
                  <a:close/>
                </a:path>
                <a:path w="6350" h="367029">
                  <a:moveTo>
                    <a:pt x="6350" y="256540"/>
                  </a:moveTo>
                  <a:lnTo>
                    <a:pt x="0" y="256540"/>
                  </a:lnTo>
                  <a:lnTo>
                    <a:pt x="0" y="261619"/>
                  </a:lnTo>
                  <a:lnTo>
                    <a:pt x="6350" y="261619"/>
                  </a:lnTo>
                  <a:lnTo>
                    <a:pt x="6350" y="256540"/>
                  </a:lnTo>
                  <a:close/>
                </a:path>
                <a:path w="6350" h="367029">
                  <a:moveTo>
                    <a:pt x="6350" y="261620"/>
                  </a:moveTo>
                  <a:lnTo>
                    <a:pt x="0" y="261620"/>
                  </a:lnTo>
                  <a:lnTo>
                    <a:pt x="0" y="267969"/>
                  </a:lnTo>
                  <a:lnTo>
                    <a:pt x="6350" y="267969"/>
                  </a:lnTo>
                  <a:lnTo>
                    <a:pt x="6350" y="261620"/>
                  </a:lnTo>
                  <a:close/>
                </a:path>
                <a:path w="6350" h="367029">
                  <a:moveTo>
                    <a:pt x="6350" y="267970"/>
                  </a:moveTo>
                  <a:lnTo>
                    <a:pt x="0" y="267970"/>
                  </a:lnTo>
                  <a:lnTo>
                    <a:pt x="0" y="274319"/>
                  </a:lnTo>
                  <a:lnTo>
                    <a:pt x="6350" y="274319"/>
                  </a:lnTo>
                  <a:lnTo>
                    <a:pt x="6350" y="267970"/>
                  </a:lnTo>
                  <a:close/>
                </a:path>
                <a:path w="6350" h="367029">
                  <a:moveTo>
                    <a:pt x="6350" y="274320"/>
                  </a:moveTo>
                  <a:lnTo>
                    <a:pt x="0" y="274320"/>
                  </a:lnTo>
                  <a:lnTo>
                    <a:pt x="0" y="280669"/>
                  </a:lnTo>
                  <a:lnTo>
                    <a:pt x="6350" y="280669"/>
                  </a:lnTo>
                  <a:lnTo>
                    <a:pt x="6350" y="274320"/>
                  </a:lnTo>
                  <a:close/>
                </a:path>
                <a:path w="6350" h="367029">
                  <a:moveTo>
                    <a:pt x="6350" y="280670"/>
                  </a:moveTo>
                  <a:lnTo>
                    <a:pt x="0" y="280670"/>
                  </a:lnTo>
                  <a:lnTo>
                    <a:pt x="0" y="288289"/>
                  </a:lnTo>
                  <a:lnTo>
                    <a:pt x="6350" y="288289"/>
                  </a:lnTo>
                  <a:lnTo>
                    <a:pt x="6350" y="280670"/>
                  </a:lnTo>
                  <a:close/>
                </a:path>
                <a:path w="6350" h="367029">
                  <a:moveTo>
                    <a:pt x="6350" y="288290"/>
                  </a:moveTo>
                  <a:lnTo>
                    <a:pt x="0" y="288290"/>
                  </a:lnTo>
                  <a:lnTo>
                    <a:pt x="0" y="293369"/>
                  </a:lnTo>
                  <a:lnTo>
                    <a:pt x="6350" y="293369"/>
                  </a:lnTo>
                  <a:lnTo>
                    <a:pt x="6350" y="288290"/>
                  </a:lnTo>
                  <a:close/>
                </a:path>
                <a:path w="6350" h="367029">
                  <a:moveTo>
                    <a:pt x="6350" y="293370"/>
                  </a:moveTo>
                  <a:lnTo>
                    <a:pt x="0" y="293370"/>
                  </a:lnTo>
                  <a:lnTo>
                    <a:pt x="0" y="300989"/>
                  </a:lnTo>
                  <a:lnTo>
                    <a:pt x="6350" y="300989"/>
                  </a:lnTo>
                  <a:lnTo>
                    <a:pt x="6350" y="293370"/>
                  </a:lnTo>
                  <a:close/>
                </a:path>
                <a:path w="6350" h="367029">
                  <a:moveTo>
                    <a:pt x="6350" y="300990"/>
                  </a:moveTo>
                  <a:lnTo>
                    <a:pt x="0" y="300990"/>
                  </a:lnTo>
                  <a:lnTo>
                    <a:pt x="0" y="307339"/>
                  </a:lnTo>
                  <a:lnTo>
                    <a:pt x="6350" y="307339"/>
                  </a:lnTo>
                  <a:lnTo>
                    <a:pt x="6350" y="300990"/>
                  </a:lnTo>
                  <a:close/>
                </a:path>
                <a:path w="6350" h="367029">
                  <a:moveTo>
                    <a:pt x="6350" y="307340"/>
                  </a:moveTo>
                  <a:lnTo>
                    <a:pt x="0" y="307340"/>
                  </a:lnTo>
                  <a:lnTo>
                    <a:pt x="0" y="313689"/>
                  </a:lnTo>
                  <a:lnTo>
                    <a:pt x="6350" y="313689"/>
                  </a:lnTo>
                  <a:lnTo>
                    <a:pt x="6350" y="307340"/>
                  </a:lnTo>
                  <a:close/>
                </a:path>
                <a:path w="6350" h="367029">
                  <a:moveTo>
                    <a:pt x="6350" y="313690"/>
                  </a:moveTo>
                  <a:lnTo>
                    <a:pt x="0" y="313690"/>
                  </a:lnTo>
                  <a:lnTo>
                    <a:pt x="0" y="320039"/>
                  </a:lnTo>
                  <a:lnTo>
                    <a:pt x="6350" y="320039"/>
                  </a:lnTo>
                  <a:lnTo>
                    <a:pt x="6350" y="313690"/>
                  </a:lnTo>
                  <a:close/>
                </a:path>
                <a:path w="6350" h="367029">
                  <a:moveTo>
                    <a:pt x="6350" y="320040"/>
                  </a:moveTo>
                  <a:lnTo>
                    <a:pt x="0" y="320040"/>
                  </a:lnTo>
                  <a:lnTo>
                    <a:pt x="0" y="326389"/>
                  </a:lnTo>
                  <a:lnTo>
                    <a:pt x="6350" y="326389"/>
                  </a:lnTo>
                  <a:lnTo>
                    <a:pt x="6350" y="320040"/>
                  </a:lnTo>
                  <a:close/>
                </a:path>
                <a:path w="6350" h="367029">
                  <a:moveTo>
                    <a:pt x="6350" y="326390"/>
                  </a:moveTo>
                  <a:lnTo>
                    <a:pt x="0" y="326390"/>
                  </a:lnTo>
                  <a:lnTo>
                    <a:pt x="0" y="332739"/>
                  </a:lnTo>
                  <a:lnTo>
                    <a:pt x="6350" y="332739"/>
                  </a:lnTo>
                  <a:lnTo>
                    <a:pt x="6350" y="326390"/>
                  </a:lnTo>
                  <a:close/>
                </a:path>
                <a:path w="6350" h="367029">
                  <a:moveTo>
                    <a:pt x="6350" y="332740"/>
                  </a:moveTo>
                  <a:lnTo>
                    <a:pt x="0" y="332740"/>
                  </a:lnTo>
                  <a:lnTo>
                    <a:pt x="0" y="345439"/>
                  </a:lnTo>
                  <a:lnTo>
                    <a:pt x="6350" y="345439"/>
                  </a:lnTo>
                  <a:lnTo>
                    <a:pt x="6350" y="332740"/>
                  </a:lnTo>
                  <a:close/>
                </a:path>
                <a:path w="6350" h="367029">
                  <a:moveTo>
                    <a:pt x="6350" y="345440"/>
                  </a:moveTo>
                  <a:lnTo>
                    <a:pt x="0" y="345440"/>
                  </a:lnTo>
                  <a:lnTo>
                    <a:pt x="0" y="358139"/>
                  </a:lnTo>
                  <a:lnTo>
                    <a:pt x="5079" y="358139"/>
                  </a:lnTo>
                  <a:lnTo>
                    <a:pt x="5079" y="355600"/>
                  </a:lnTo>
                  <a:lnTo>
                    <a:pt x="6350" y="355600"/>
                  </a:lnTo>
                  <a:lnTo>
                    <a:pt x="6350" y="345440"/>
                  </a:lnTo>
                  <a:close/>
                </a:path>
                <a:path w="6350" h="367029">
                  <a:moveTo>
                    <a:pt x="3809" y="358140"/>
                  </a:moveTo>
                  <a:lnTo>
                    <a:pt x="0" y="358140"/>
                  </a:lnTo>
                  <a:lnTo>
                    <a:pt x="0" y="364489"/>
                  </a:lnTo>
                  <a:lnTo>
                    <a:pt x="2539" y="364489"/>
                  </a:lnTo>
                  <a:lnTo>
                    <a:pt x="2539" y="360680"/>
                  </a:lnTo>
                  <a:lnTo>
                    <a:pt x="3810" y="360680"/>
                  </a:lnTo>
                  <a:lnTo>
                    <a:pt x="3809" y="358140"/>
                  </a:lnTo>
                  <a:close/>
                </a:path>
                <a:path w="6350" h="367029">
                  <a:moveTo>
                    <a:pt x="1269" y="364490"/>
                  </a:moveTo>
                  <a:lnTo>
                    <a:pt x="0" y="364490"/>
                  </a:lnTo>
                  <a:lnTo>
                    <a:pt x="0" y="367030"/>
                  </a:lnTo>
                  <a:lnTo>
                    <a:pt x="1269" y="367030"/>
                  </a:lnTo>
                  <a:lnTo>
                    <a:pt x="1269" y="364490"/>
                  </a:lnTo>
                  <a:close/>
                </a:path>
              </a:pathLst>
            </a:custGeom>
            <a:solidFill>
              <a:srgbClr val="7900EF"/>
            </a:solidFill>
          </p:spPr>
          <p:txBody>
            <a:bodyPr bIns="0" lIns="0" rIns="0" rtlCol="0" tIns="0" wrap="square"/>
            <a:p/>
          </p:txBody>
        </p:sp>
        <p:sp>
          <p:nvSpPr>
            <p:cNvPr id="1049609" name="object 907"/>
            <p:cNvSpPr/>
            <p:nvPr/>
          </p:nvSpPr>
          <p:spPr>
            <a:xfrm>
              <a:off x="4845049" y="4470400"/>
              <a:ext cx="7620" cy="386080"/>
            </a:xfrm>
            <a:custGeom>
              <a:avLst/>
              <a:ahLst/>
              <a:rect l="l" t="t" r="r" b="b"/>
              <a:pathLst>
                <a:path w="7620" h="386079">
                  <a:moveTo>
                    <a:pt x="7620" y="0"/>
                  </a:moveTo>
                  <a:lnTo>
                    <a:pt x="0" y="0"/>
                  </a:lnTo>
                  <a:lnTo>
                    <a:pt x="0" y="2539"/>
                  </a:lnTo>
                  <a:lnTo>
                    <a:pt x="7620" y="2539"/>
                  </a:lnTo>
                  <a:lnTo>
                    <a:pt x="7620" y="0"/>
                  </a:lnTo>
                  <a:close/>
                </a:path>
                <a:path w="7620" h="386079">
                  <a:moveTo>
                    <a:pt x="7620" y="2540"/>
                  </a:moveTo>
                  <a:lnTo>
                    <a:pt x="0" y="2540"/>
                  </a:lnTo>
                  <a:lnTo>
                    <a:pt x="0" y="8889"/>
                  </a:lnTo>
                  <a:lnTo>
                    <a:pt x="7620" y="8889"/>
                  </a:lnTo>
                  <a:lnTo>
                    <a:pt x="7620" y="2540"/>
                  </a:lnTo>
                  <a:close/>
                </a:path>
                <a:path w="7620" h="386079">
                  <a:moveTo>
                    <a:pt x="7620" y="8890"/>
                  </a:moveTo>
                  <a:lnTo>
                    <a:pt x="0" y="8890"/>
                  </a:lnTo>
                  <a:lnTo>
                    <a:pt x="0" y="15239"/>
                  </a:lnTo>
                  <a:lnTo>
                    <a:pt x="7620" y="15239"/>
                  </a:lnTo>
                  <a:lnTo>
                    <a:pt x="7620" y="8890"/>
                  </a:lnTo>
                  <a:close/>
                </a:path>
                <a:path w="7620" h="386079">
                  <a:moveTo>
                    <a:pt x="7620" y="15240"/>
                  </a:moveTo>
                  <a:lnTo>
                    <a:pt x="0" y="15240"/>
                  </a:lnTo>
                  <a:lnTo>
                    <a:pt x="0" y="21589"/>
                  </a:lnTo>
                  <a:lnTo>
                    <a:pt x="7620" y="21589"/>
                  </a:lnTo>
                  <a:lnTo>
                    <a:pt x="7620" y="15240"/>
                  </a:lnTo>
                  <a:close/>
                </a:path>
                <a:path w="7620" h="386079">
                  <a:moveTo>
                    <a:pt x="7620" y="21590"/>
                  </a:moveTo>
                  <a:lnTo>
                    <a:pt x="0" y="21590"/>
                  </a:lnTo>
                  <a:lnTo>
                    <a:pt x="0" y="27939"/>
                  </a:lnTo>
                  <a:lnTo>
                    <a:pt x="7620" y="27939"/>
                  </a:lnTo>
                  <a:lnTo>
                    <a:pt x="7620" y="21590"/>
                  </a:lnTo>
                  <a:close/>
                </a:path>
                <a:path w="7620" h="386079">
                  <a:moveTo>
                    <a:pt x="7620" y="27940"/>
                  </a:moveTo>
                  <a:lnTo>
                    <a:pt x="0" y="27940"/>
                  </a:lnTo>
                  <a:lnTo>
                    <a:pt x="0" y="34289"/>
                  </a:lnTo>
                  <a:lnTo>
                    <a:pt x="7620" y="34289"/>
                  </a:lnTo>
                  <a:lnTo>
                    <a:pt x="7620" y="27940"/>
                  </a:lnTo>
                  <a:close/>
                </a:path>
                <a:path w="7620" h="386079">
                  <a:moveTo>
                    <a:pt x="7620" y="34290"/>
                  </a:moveTo>
                  <a:lnTo>
                    <a:pt x="0" y="34290"/>
                  </a:lnTo>
                  <a:lnTo>
                    <a:pt x="0" y="40639"/>
                  </a:lnTo>
                  <a:lnTo>
                    <a:pt x="7620" y="40639"/>
                  </a:lnTo>
                  <a:lnTo>
                    <a:pt x="7620" y="34290"/>
                  </a:lnTo>
                  <a:close/>
                </a:path>
                <a:path w="7620" h="386079">
                  <a:moveTo>
                    <a:pt x="7620" y="40640"/>
                  </a:moveTo>
                  <a:lnTo>
                    <a:pt x="0" y="40640"/>
                  </a:lnTo>
                  <a:lnTo>
                    <a:pt x="0" y="45719"/>
                  </a:lnTo>
                  <a:lnTo>
                    <a:pt x="7620" y="45719"/>
                  </a:lnTo>
                  <a:lnTo>
                    <a:pt x="7620" y="40640"/>
                  </a:lnTo>
                  <a:close/>
                </a:path>
                <a:path w="7620" h="386079">
                  <a:moveTo>
                    <a:pt x="7620" y="45720"/>
                  </a:moveTo>
                  <a:lnTo>
                    <a:pt x="0" y="45720"/>
                  </a:lnTo>
                  <a:lnTo>
                    <a:pt x="0" y="52069"/>
                  </a:lnTo>
                  <a:lnTo>
                    <a:pt x="7620" y="52069"/>
                  </a:lnTo>
                  <a:lnTo>
                    <a:pt x="7620" y="45720"/>
                  </a:lnTo>
                  <a:close/>
                </a:path>
                <a:path w="7620" h="386079">
                  <a:moveTo>
                    <a:pt x="7620" y="52070"/>
                  </a:moveTo>
                  <a:lnTo>
                    <a:pt x="0" y="52070"/>
                  </a:lnTo>
                  <a:lnTo>
                    <a:pt x="0" y="58419"/>
                  </a:lnTo>
                  <a:lnTo>
                    <a:pt x="7620" y="58419"/>
                  </a:lnTo>
                  <a:lnTo>
                    <a:pt x="7620" y="52070"/>
                  </a:lnTo>
                  <a:close/>
                </a:path>
                <a:path w="7620" h="386079">
                  <a:moveTo>
                    <a:pt x="7620" y="58420"/>
                  </a:moveTo>
                  <a:lnTo>
                    <a:pt x="0" y="58420"/>
                  </a:lnTo>
                  <a:lnTo>
                    <a:pt x="0" y="64769"/>
                  </a:lnTo>
                  <a:lnTo>
                    <a:pt x="7620" y="64769"/>
                  </a:lnTo>
                  <a:lnTo>
                    <a:pt x="7620" y="58420"/>
                  </a:lnTo>
                  <a:close/>
                </a:path>
                <a:path w="7620" h="386079">
                  <a:moveTo>
                    <a:pt x="7620" y="64770"/>
                  </a:moveTo>
                  <a:lnTo>
                    <a:pt x="0" y="64770"/>
                  </a:lnTo>
                  <a:lnTo>
                    <a:pt x="0" y="71119"/>
                  </a:lnTo>
                  <a:lnTo>
                    <a:pt x="7620" y="71119"/>
                  </a:lnTo>
                  <a:lnTo>
                    <a:pt x="7620" y="64770"/>
                  </a:lnTo>
                  <a:close/>
                </a:path>
                <a:path w="7620" h="386079">
                  <a:moveTo>
                    <a:pt x="7620" y="71120"/>
                  </a:moveTo>
                  <a:lnTo>
                    <a:pt x="0" y="71120"/>
                  </a:lnTo>
                  <a:lnTo>
                    <a:pt x="0" y="77469"/>
                  </a:lnTo>
                  <a:lnTo>
                    <a:pt x="7620" y="77469"/>
                  </a:lnTo>
                  <a:lnTo>
                    <a:pt x="7620" y="71120"/>
                  </a:lnTo>
                  <a:close/>
                </a:path>
                <a:path w="7620" h="386079">
                  <a:moveTo>
                    <a:pt x="7620" y="77470"/>
                  </a:moveTo>
                  <a:lnTo>
                    <a:pt x="0" y="77470"/>
                  </a:lnTo>
                  <a:lnTo>
                    <a:pt x="0" y="85089"/>
                  </a:lnTo>
                  <a:lnTo>
                    <a:pt x="7620" y="85089"/>
                  </a:lnTo>
                  <a:lnTo>
                    <a:pt x="7620" y="77470"/>
                  </a:lnTo>
                  <a:close/>
                </a:path>
                <a:path w="7620" h="386079">
                  <a:moveTo>
                    <a:pt x="7620" y="85090"/>
                  </a:moveTo>
                  <a:lnTo>
                    <a:pt x="0" y="85090"/>
                  </a:lnTo>
                  <a:lnTo>
                    <a:pt x="0" y="91439"/>
                  </a:lnTo>
                  <a:lnTo>
                    <a:pt x="7620" y="91439"/>
                  </a:lnTo>
                  <a:lnTo>
                    <a:pt x="7620" y="85090"/>
                  </a:lnTo>
                  <a:close/>
                </a:path>
                <a:path w="7620" h="386079">
                  <a:moveTo>
                    <a:pt x="7620" y="91440"/>
                  </a:moveTo>
                  <a:lnTo>
                    <a:pt x="0" y="91440"/>
                  </a:lnTo>
                  <a:lnTo>
                    <a:pt x="0" y="97789"/>
                  </a:lnTo>
                  <a:lnTo>
                    <a:pt x="7620" y="97789"/>
                  </a:lnTo>
                  <a:lnTo>
                    <a:pt x="7620" y="91440"/>
                  </a:lnTo>
                  <a:close/>
                </a:path>
                <a:path w="7620" h="386079">
                  <a:moveTo>
                    <a:pt x="7620" y="97790"/>
                  </a:moveTo>
                  <a:lnTo>
                    <a:pt x="0" y="97790"/>
                  </a:lnTo>
                  <a:lnTo>
                    <a:pt x="0" y="104139"/>
                  </a:lnTo>
                  <a:lnTo>
                    <a:pt x="7620" y="104139"/>
                  </a:lnTo>
                  <a:lnTo>
                    <a:pt x="7620" y="97790"/>
                  </a:lnTo>
                  <a:close/>
                </a:path>
                <a:path w="7620" h="386079">
                  <a:moveTo>
                    <a:pt x="7620" y="104140"/>
                  </a:moveTo>
                  <a:lnTo>
                    <a:pt x="0" y="104140"/>
                  </a:lnTo>
                  <a:lnTo>
                    <a:pt x="0" y="110489"/>
                  </a:lnTo>
                  <a:lnTo>
                    <a:pt x="7620" y="110489"/>
                  </a:lnTo>
                  <a:lnTo>
                    <a:pt x="7620" y="104140"/>
                  </a:lnTo>
                  <a:close/>
                </a:path>
                <a:path w="7620" h="386079">
                  <a:moveTo>
                    <a:pt x="7620" y="110490"/>
                  </a:moveTo>
                  <a:lnTo>
                    <a:pt x="0" y="110490"/>
                  </a:lnTo>
                  <a:lnTo>
                    <a:pt x="0" y="116839"/>
                  </a:lnTo>
                  <a:lnTo>
                    <a:pt x="7620" y="116839"/>
                  </a:lnTo>
                  <a:lnTo>
                    <a:pt x="7620" y="110490"/>
                  </a:lnTo>
                  <a:close/>
                </a:path>
                <a:path w="7620" h="386079">
                  <a:moveTo>
                    <a:pt x="7620" y="116840"/>
                  </a:moveTo>
                  <a:lnTo>
                    <a:pt x="0" y="116840"/>
                  </a:lnTo>
                  <a:lnTo>
                    <a:pt x="0" y="123189"/>
                  </a:lnTo>
                  <a:lnTo>
                    <a:pt x="7620" y="123189"/>
                  </a:lnTo>
                  <a:lnTo>
                    <a:pt x="7620" y="116840"/>
                  </a:lnTo>
                  <a:close/>
                </a:path>
                <a:path w="7620" h="386079">
                  <a:moveTo>
                    <a:pt x="7620" y="123190"/>
                  </a:moveTo>
                  <a:lnTo>
                    <a:pt x="0" y="123190"/>
                  </a:lnTo>
                  <a:lnTo>
                    <a:pt x="0" y="129539"/>
                  </a:lnTo>
                  <a:lnTo>
                    <a:pt x="7620" y="129539"/>
                  </a:lnTo>
                  <a:lnTo>
                    <a:pt x="7620" y="123190"/>
                  </a:lnTo>
                  <a:close/>
                </a:path>
                <a:path w="7620" h="386079">
                  <a:moveTo>
                    <a:pt x="7620" y="129540"/>
                  </a:moveTo>
                  <a:lnTo>
                    <a:pt x="0" y="129540"/>
                  </a:lnTo>
                  <a:lnTo>
                    <a:pt x="0" y="135889"/>
                  </a:lnTo>
                  <a:lnTo>
                    <a:pt x="7620" y="135889"/>
                  </a:lnTo>
                  <a:lnTo>
                    <a:pt x="7620" y="129540"/>
                  </a:lnTo>
                  <a:close/>
                </a:path>
                <a:path w="7620" h="386079">
                  <a:moveTo>
                    <a:pt x="7620" y="135890"/>
                  </a:moveTo>
                  <a:lnTo>
                    <a:pt x="0" y="135890"/>
                  </a:lnTo>
                  <a:lnTo>
                    <a:pt x="0" y="140969"/>
                  </a:lnTo>
                  <a:lnTo>
                    <a:pt x="7620" y="140969"/>
                  </a:lnTo>
                  <a:lnTo>
                    <a:pt x="7620" y="135890"/>
                  </a:lnTo>
                  <a:close/>
                </a:path>
                <a:path w="7620" h="386079">
                  <a:moveTo>
                    <a:pt x="7620" y="140970"/>
                  </a:moveTo>
                  <a:lnTo>
                    <a:pt x="0" y="140970"/>
                  </a:lnTo>
                  <a:lnTo>
                    <a:pt x="0" y="147319"/>
                  </a:lnTo>
                  <a:lnTo>
                    <a:pt x="7620" y="147319"/>
                  </a:lnTo>
                  <a:lnTo>
                    <a:pt x="7620" y="140970"/>
                  </a:lnTo>
                  <a:close/>
                </a:path>
                <a:path w="7620" h="386079">
                  <a:moveTo>
                    <a:pt x="7620" y="147320"/>
                  </a:moveTo>
                  <a:lnTo>
                    <a:pt x="0" y="147320"/>
                  </a:lnTo>
                  <a:lnTo>
                    <a:pt x="0" y="153669"/>
                  </a:lnTo>
                  <a:lnTo>
                    <a:pt x="7620" y="153669"/>
                  </a:lnTo>
                  <a:lnTo>
                    <a:pt x="7620" y="147320"/>
                  </a:lnTo>
                  <a:close/>
                </a:path>
                <a:path w="7620" h="386079">
                  <a:moveTo>
                    <a:pt x="7620" y="153670"/>
                  </a:moveTo>
                  <a:lnTo>
                    <a:pt x="0" y="153670"/>
                  </a:lnTo>
                  <a:lnTo>
                    <a:pt x="0" y="160019"/>
                  </a:lnTo>
                  <a:lnTo>
                    <a:pt x="7620" y="160019"/>
                  </a:lnTo>
                  <a:lnTo>
                    <a:pt x="7620" y="153670"/>
                  </a:lnTo>
                  <a:close/>
                </a:path>
                <a:path w="7620" h="386079">
                  <a:moveTo>
                    <a:pt x="7620" y="160020"/>
                  </a:moveTo>
                  <a:lnTo>
                    <a:pt x="0" y="160020"/>
                  </a:lnTo>
                  <a:lnTo>
                    <a:pt x="0" y="166369"/>
                  </a:lnTo>
                  <a:lnTo>
                    <a:pt x="7620" y="166369"/>
                  </a:lnTo>
                  <a:lnTo>
                    <a:pt x="7620" y="160020"/>
                  </a:lnTo>
                  <a:close/>
                </a:path>
                <a:path w="7620" h="386079">
                  <a:moveTo>
                    <a:pt x="7620" y="166370"/>
                  </a:moveTo>
                  <a:lnTo>
                    <a:pt x="0" y="166370"/>
                  </a:lnTo>
                  <a:lnTo>
                    <a:pt x="0" y="172719"/>
                  </a:lnTo>
                  <a:lnTo>
                    <a:pt x="7620" y="172719"/>
                  </a:lnTo>
                  <a:lnTo>
                    <a:pt x="7620" y="166370"/>
                  </a:lnTo>
                  <a:close/>
                </a:path>
                <a:path w="7620" h="386079">
                  <a:moveTo>
                    <a:pt x="7620" y="172720"/>
                  </a:moveTo>
                  <a:lnTo>
                    <a:pt x="0" y="172720"/>
                  </a:lnTo>
                  <a:lnTo>
                    <a:pt x="0" y="180339"/>
                  </a:lnTo>
                  <a:lnTo>
                    <a:pt x="7620" y="180339"/>
                  </a:lnTo>
                  <a:lnTo>
                    <a:pt x="7620" y="172720"/>
                  </a:lnTo>
                  <a:close/>
                </a:path>
                <a:path w="7620" h="386079">
                  <a:moveTo>
                    <a:pt x="7620" y="180340"/>
                  </a:moveTo>
                  <a:lnTo>
                    <a:pt x="0" y="180340"/>
                  </a:lnTo>
                  <a:lnTo>
                    <a:pt x="0" y="185419"/>
                  </a:lnTo>
                  <a:lnTo>
                    <a:pt x="7620" y="185419"/>
                  </a:lnTo>
                  <a:lnTo>
                    <a:pt x="7620" y="180340"/>
                  </a:lnTo>
                  <a:close/>
                </a:path>
                <a:path w="7620" h="386079">
                  <a:moveTo>
                    <a:pt x="7620" y="185420"/>
                  </a:moveTo>
                  <a:lnTo>
                    <a:pt x="0" y="185420"/>
                  </a:lnTo>
                  <a:lnTo>
                    <a:pt x="0" y="193039"/>
                  </a:lnTo>
                  <a:lnTo>
                    <a:pt x="7620" y="193039"/>
                  </a:lnTo>
                  <a:lnTo>
                    <a:pt x="7620" y="185420"/>
                  </a:lnTo>
                  <a:close/>
                </a:path>
                <a:path w="7620" h="386079">
                  <a:moveTo>
                    <a:pt x="7620" y="193040"/>
                  </a:moveTo>
                  <a:lnTo>
                    <a:pt x="0" y="193040"/>
                  </a:lnTo>
                  <a:lnTo>
                    <a:pt x="0" y="198119"/>
                  </a:lnTo>
                  <a:lnTo>
                    <a:pt x="7620" y="198119"/>
                  </a:lnTo>
                  <a:lnTo>
                    <a:pt x="7620" y="193040"/>
                  </a:lnTo>
                  <a:close/>
                </a:path>
                <a:path w="7620" h="386079">
                  <a:moveTo>
                    <a:pt x="7620" y="198120"/>
                  </a:moveTo>
                  <a:lnTo>
                    <a:pt x="0" y="198120"/>
                  </a:lnTo>
                  <a:lnTo>
                    <a:pt x="0" y="205739"/>
                  </a:lnTo>
                  <a:lnTo>
                    <a:pt x="7620" y="205739"/>
                  </a:lnTo>
                  <a:lnTo>
                    <a:pt x="7620" y="198120"/>
                  </a:lnTo>
                  <a:close/>
                </a:path>
                <a:path w="7620" h="386079">
                  <a:moveTo>
                    <a:pt x="7620" y="205740"/>
                  </a:moveTo>
                  <a:lnTo>
                    <a:pt x="0" y="205740"/>
                  </a:lnTo>
                  <a:lnTo>
                    <a:pt x="0" y="212089"/>
                  </a:lnTo>
                  <a:lnTo>
                    <a:pt x="7620" y="212089"/>
                  </a:lnTo>
                  <a:lnTo>
                    <a:pt x="7620" y="205740"/>
                  </a:lnTo>
                  <a:close/>
                </a:path>
                <a:path w="7620" h="386079">
                  <a:moveTo>
                    <a:pt x="7620" y="212090"/>
                  </a:moveTo>
                  <a:lnTo>
                    <a:pt x="0" y="212090"/>
                  </a:lnTo>
                  <a:lnTo>
                    <a:pt x="0" y="218439"/>
                  </a:lnTo>
                  <a:lnTo>
                    <a:pt x="7620" y="218439"/>
                  </a:lnTo>
                  <a:lnTo>
                    <a:pt x="7620" y="212090"/>
                  </a:lnTo>
                  <a:close/>
                </a:path>
                <a:path w="7620" h="386079">
                  <a:moveTo>
                    <a:pt x="7620" y="218440"/>
                  </a:moveTo>
                  <a:lnTo>
                    <a:pt x="0" y="218440"/>
                  </a:lnTo>
                  <a:lnTo>
                    <a:pt x="0" y="224789"/>
                  </a:lnTo>
                  <a:lnTo>
                    <a:pt x="7620" y="224789"/>
                  </a:lnTo>
                  <a:lnTo>
                    <a:pt x="7620" y="218440"/>
                  </a:lnTo>
                  <a:close/>
                </a:path>
                <a:path w="7620" h="386079">
                  <a:moveTo>
                    <a:pt x="7620" y="224790"/>
                  </a:moveTo>
                  <a:lnTo>
                    <a:pt x="0" y="224790"/>
                  </a:lnTo>
                  <a:lnTo>
                    <a:pt x="0" y="231139"/>
                  </a:lnTo>
                  <a:lnTo>
                    <a:pt x="7620" y="231139"/>
                  </a:lnTo>
                  <a:lnTo>
                    <a:pt x="7620" y="224790"/>
                  </a:lnTo>
                  <a:close/>
                </a:path>
                <a:path w="7620" h="386079">
                  <a:moveTo>
                    <a:pt x="7620" y="231140"/>
                  </a:moveTo>
                  <a:lnTo>
                    <a:pt x="0" y="231140"/>
                  </a:lnTo>
                  <a:lnTo>
                    <a:pt x="0" y="237489"/>
                  </a:lnTo>
                  <a:lnTo>
                    <a:pt x="7620" y="237489"/>
                  </a:lnTo>
                  <a:lnTo>
                    <a:pt x="7620" y="231140"/>
                  </a:lnTo>
                  <a:close/>
                </a:path>
                <a:path w="7620" h="386079">
                  <a:moveTo>
                    <a:pt x="7620" y="237490"/>
                  </a:moveTo>
                  <a:lnTo>
                    <a:pt x="0" y="237490"/>
                  </a:lnTo>
                  <a:lnTo>
                    <a:pt x="0" y="243839"/>
                  </a:lnTo>
                  <a:lnTo>
                    <a:pt x="7620" y="243839"/>
                  </a:lnTo>
                  <a:lnTo>
                    <a:pt x="7620" y="237490"/>
                  </a:lnTo>
                  <a:close/>
                </a:path>
                <a:path w="7620" h="386079">
                  <a:moveTo>
                    <a:pt x="7620" y="243840"/>
                  </a:moveTo>
                  <a:lnTo>
                    <a:pt x="0" y="243840"/>
                  </a:lnTo>
                  <a:lnTo>
                    <a:pt x="0" y="250189"/>
                  </a:lnTo>
                  <a:lnTo>
                    <a:pt x="7620" y="250189"/>
                  </a:lnTo>
                  <a:lnTo>
                    <a:pt x="7620" y="243840"/>
                  </a:lnTo>
                  <a:close/>
                </a:path>
                <a:path w="7620" h="386079">
                  <a:moveTo>
                    <a:pt x="7620" y="250190"/>
                  </a:moveTo>
                  <a:lnTo>
                    <a:pt x="0" y="250190"/>
                  </a:lnTo>
                  <a:lnTo>
                    <a:pt x="0" y="256539"/>
                  </a:lnTo>
                  <a:lnTo>
                    <a:pt x="7620" y="256539"/>
                  </a:lnTo>
                  <a:lnTo>
                    <a:pt x="7620" y="250190"/>
                  </a:lnTo>
                  <a:close/>
                </a:path>
                <a:path w="7620" h="386079">
                  <a:moveTo>
                    <a:pt x="7620" y="256540"/>
                  </a:moveTo>
                  <a:lnTo>
                    <a:pt x="0" y="256540"/>
                  </a:lnTo>
                  <a:lnTo>
                    <a:pt x="0" y="261619"/>
                  </a:lnTo>
                  <a:lnTo>
                    <a:pt x="7620" y="261619"/>
                  </a:lnTo>
                  <a:lnTo>
                    <a:pt x="7620" y="256540"/>
                  </a:lnTo>
                  <a:close/>
                </a:path>
                <a:path w="7620" h="386079">
                  <a:moveTo>
                    <a:pt x="7620" y="261620"/>
                  </a:moveTo>
                  <a:lnTo>
                    <a:pt x="0" y="261620"/>
                  </a:lnTo>
                  <a:lnTo>
                    <a:pt x="0" y="267969"/>
                  </a:lnTo>
                  <a:lnTo>
                    <a:pt x="7620" y="267969"/>
                  </a:lnTo>
                  <a:lnTo>
                    <a:pt x="7620" y="261620"/>
                  </a:lnTo>
                  <a:close/>
                </a:path>
                <a:path w="7620" h="386079">
                  <a:moveTo>
                    <a:pt x="7620" y="267970"/>
                  </a:moveTo>
                  <a:lnTo>
                    <a:pt x="0" y="267970"/>
                  </a:lnTo>
                  <a:lnTo>
                    <a:pt x="0" y="274319"/>
                  </a:lnTo>
                  <a:lnTo>
                    <a:pt x="7620" y="274319"/>
                  </a:lnTo>
                  <a:lnTo>
                    <a:pt x="7620" y="267970"/>
                  </a:lnTo>
                  <a:close/>
                </a:path>
                <a:path w="7620" h="386079">
                  <a:moveTo>
                    <a:pt x="7620" y="274320"/>
                  </a:moveTo>
                  <a:lnTo>
                    <a:pt x="0" y="274320"/>
                  </a:lnTo>
                  <a:lnTo>
                    <a:pt x="0" y="280669"/>
                  </a:lnTo>
                  <a:lnTo>
                    <a:pt x="7620" y="280669"/>
                  </a:lnTo>
                  <a:lnTo>
                    <a:pt x="7620" y="274320"/>
                  </a:lnTo>
                  <a:close/>
                </a:path>
                <a:path w="7620" h="386079">
                  <a:moveTo>
                    <a:pt x="7620" y="280670"/>
                  </a:moveTo>
                  <a:lnTo>
                    <a:pt x="0" y="280670"/>
                  </a:lnTo>
                  <a:lnTo>
                    <a:pt x="0" y="288289"/>
                  </a:lnTo>
                  <a:lnTo>
                    <a:pt x="7620" y="288289"/>
                  </a:lnTo>
                  <a:lnTo>
                    <a:pt x="7620" y="280670"/>
                  </a:lnTo>
                  <a:close/>
                </a:path>
                <a:path w="7620" h="386079">
                  <a:moveTo>
                    <a:pt x="7620" y="288290"/>
                  </a:moveTo>
                  <a:lnTo>
                    <a:pt x="0" y="288290"/>
                  </a:lnTo>
                  <a:lnTo>
                    <a:pt x="0" y="293369"/>
                  </a:lnTo>
                  <a:lnTo>
                    <a:pt x="7620" y="293369"/>
                  </a:lnTo>
                  <a:lnTo>
                    <a:pt x="7620" y="288290"/>
                  </a:lnTo>
                  <a:close/>
                </a:path>
                <a:path w="7620" h="386079">
                  <a:moveTo>
                    <a:pt x="7620" y="293370"/>
                  </a:moveTo>
                  <a:lnTo>
                    <a:pt x="0" y="293370"/>
                  </a:lnTo>
                  <a:lnTo>
                    <a:pt x="0" y="300989"/>
                  </a:lnTo>
                  <a:lnTo>
                    <a:pt x="7620" y="300989"/>
                  </a:lnTo>
                  <a:lnTo>
                    <a:pt x="7620" y="293370"/>
                  </a:lnTo>
                  <a:close/>
                </a:path>
                <a:path w="7620" h="386079">
                  <a:moveTo>
                    <a:pt x="7620" y="300990"/>
                  </a:moveTo>
                  <a:lnTo>
                    <a:pt x="0" y="300990"/>
                  </a:lnTo>
                  <a:lnTo>
                    <a:pt x="0" y="307339"/>
                  </a:lnTo>
                  <a:lnTo>
                    <a:pt x="7620" y="307339"/>
                  </a:lnTo>
                  <a:lnTo>
                    <a:pt x="7620" y="300990"/>
                  </a:lnTo>
                  <a:close/>
                </a:path>
                <a:path w="7620" h="386079">
                  <a:moveTo>
                    <a:pt x="7620" y="307340"/>
                  </a:moveTo>
                  <a:lnTo>
                    <a:pt x="0" y="307340"/>
                  </a:lnTo>
                  <a:lnTo>
                    <a:pt x="0" y="313689"/>
                  </a:lnTo>
                  <a:lnTo>
                    <a:pt x="7620" y="313689"/>
                  </a:lnTo>
                  <a:lnTo>
                    <a:pt x="7620" y="307340"/>
                  </a:lnTo>
                  <a:close/>
                </a:path>
                <a:path w="7620" h="386079">
                  <a:moveTo>
                    <a:pt x="7620" y="313690"/>
                  </a:moveTo>
                  <a:lnTo>
                    <a:pt x="0" y="313690"/>
                  </a:lnTo>
                  <a:lnTo>
                    <a:pt x="0" y="320039"/>
                  </a:lnTo>
                  <a:lnTo>
                    <a:pt x="7620" y="320039"/>
                  </a:lnTo>
                  <a:lnTo>
                    <a:pt x="7620" y="313690"/>
                  </a:lnTo>
                  <a:close/>
                </a:path>
                <a:path w="7620" h="386079">
                  <a:moveTo>
                    <a:pt x="7620" y="320040"/>
                  </a:moveTo>
                  <a:lnTo>
                    <a:pt x="0" y="320040"/>
                  </a:lnTo>
                  <a:lnTo>
                    <a:pt x="0" y="326389"/>
                  </a:lnTo>
                  <a:lnTo>
                    <a:pt x="7620" y="326389"/>
                  </a:lnTo>
                  <a:lnTo>
                    <a:pt x="7620" y="320040"/>
                  </a:lnTo>
                  <a:close/>
                </a:path>
                <a:path w="7620" h="386079">
                  <a:moveTo>
                    <a:pt x="7620" y="326390"/>
                  </a:moveTo>
                  <a:lnTo>
                    <a:pt x="0" y="326390"/>
                  </a:lnTo>
                  <a:lnTo>
                    <a:pt x="0" y="332739"/>
                  </a:lnTo>
                  <a:lnTo>
                    <a:pt x="7620" y="332739"/>
                  </a:lnTo>
                  <a:lnTo>
                    <a:pt x="7620" y="326390"/>
                  </a:lnTo>
                  <a:close/>
                </a:path>
                <a:path w="7620" h="386079">
                  <a:moveTo>
                    <a:pt x="7620" y="332740"/>
                  </a:moveTo>
                  <a:lnTo>
                    <a:pt x="0" y="332740"/>
                  </a:lnTo>
                  <a:lnTo>
                    <a:pt x="0" y="345439"/>
                  </a:lnTo>
                  <a:lnTo>
                    <a:pt x="7620" y="345439"/>
                  </a:lnTo>
                  <a:lnTo>
                    <a:pt x="7620" y="332740"/>
                  </a:lnTo>
                  <a:close/>
                </a:path>
                <a:path w="7620" h="386079">
                  <a:moveTo>
                    <a:pt x="7620" y="345440"/>
                  </a:moveTo>
                  <a:lnTo>
                    <a:pt x="0" y="345440"/>
                  </a:lnTo>
                  <a:lnTo>
                    <a:pt x="0" y="358139"/>
                  </a:lnTo>
                  <a:lnTo>
                    <a:pt x="7620" y="358139"/>
                  </a:lnTo>
                  <a:lnTo>
                    <a:pt x="7620" y="345440"/>
                  </a:lnTo>
                  <a:close/>
                </a:path>
                <a:path w="7620" h="386079">
                  <a:moveTo>
                    <a:pt x="7620" y="358140"/>
                  </a:moveTo>
                  <a:lnTo>
                    <a:pt x="0" y="358140"/>
                  </a:lnTo>
                  <a:lnTo>
                    <a:pt x="0" y="364489"/>
                  </a:lnTo>
                  <a:lnTo>
                    <a:pt x="7620" y="364489"/>
                  </a:lnTo>
                  <a:lnTo>
                    <a:pt x="7620" y="358140"/>
                  </a:lnTo>
                  <a:close/>
                </a:path>
                <a:path w="7620" h="386079">
                  <a:moveTo>
                    <a:pt x="7620" y="364490"/>
                  </a:moveTo>
                  <a:lnTo>
                    <a:pt x="0" y="364490"/>
                  </a:lnTo>
                  <a:lnTo>
                    <a:pt x="0" y="370839"/>
                  </a:lnTo>
                  <a:lnTo>
                    <a:pt x="7620" y="370839"/>
                  </a:lnTo>
                  <a:lnTo>
                    <a:pt x="7620" y="364490"/>
                  </a:lnTo>
                  <a:close/>
                </a:path>
                <a:path w="7620" h="386079">
                  <a:moveTo>
                    <a:pt x="6350" y="370840"/>
                  </a:moveTo>
                  <a:lnTo>
                    <a:pt x="0" y="370840"/>
                  </a:lnTo>
                  <a:lnTo>
                    <a:pt x="0" y="377189"/>
                  </a:lnTo>
                  <a:lnTo>
                    <a:pt x="5079" y="377189"/>
                  </a:lnTo>
                  <a:lnTo>
                    <a:pt x="5079" y="373380"/>
                  </a:lnTo>
                  <a:lnTo>
                    <a:pt x="6350" y="373380"/>
                  </a:lnTo>
                  <a:lnTo>
                    <a:pt x="6350" y="370840"/>
                  </a:lnTo>
                  <a:close/>
                </a:path>
                <a:path w="7620" h="386079">
                  <a:moveTo>
                    <a:pt x="3809" y="377190"/>
                  </a:moveTo>
                  <a:lnTo>
                    <a:pt x="0" y="377190"/>
                  </a:lnTo>
                  <a:lnTo>
                    <a:pt x="0" y="383539"/>
                  </a:lnTo>
                  <a:lnTo>
                    <a:pt x="2539" y="383539"/>
                  </a:lnTo>
                  <a:lnTo>
                    <a:pt x="2539" y="379730"/>
                  </a:lnTo>
                  <a:lnTo>
                    <a:pt x="3809" y="379730"/>
                  </a:lnTo>
                  <a:lnTo>
                    <a:pt x="3809" y="377190"/>
                  </a:lnTo>
                  <a:close/>
                </a:path>
                <a:path w="7620" h="386079">
                  <a:moveTo>
                    <a:pt x="1269" y="383540"/>
                  </a:moveTo>
                  <a:lnTo>
                    <a:pt x="0" y="383540"/>
                  </a:lnTo>
                  <a:lnTo>
                    <a:pt x="0" y="386080"/>
                  </a:lnTo>
                  <a:lnTo>
                    <a:pt x="1269" y="386080"/>
                  </a:lnTo>
                  <a:lnTo>
                    <a:pt x="1269" y="383540"/>
                  </a:lnTo>
                  <a:close/>
                </a:path>
              </a:pathLst>
            </a:custGeom>
            <a:solidFill>
              <a:srgbClr val="7700EF"/>
            </a:solidFill>
          </p:spPr>
          <p:txBody>
            <a:bodyPr bIns="0" lIns="0" rIns="0" rtlCol="0" tIns="0" wrap="square"/>
            <a:p/>
          </p:txBody>
        </p:sp>
        <p:sp>
          <p:nvSpPr>
            <p:cNvPr id="1049610" name="object 908"/>
            <p:cNvSpPr/>
            <p:nvPr/>
          </p:nvSpPr>
          <p:spPr>
            <a:xfrm>
              <a:off x="4837429" y="4470400"/>
              <a:ext cx="7620" cy="405130"/>
            </a:xfrm>
            <a:custGeom>
              <a:avLst/>
              <a:ahLst/>
              <a:rect l="l" t="t" r="r" b="b"/>
              <a:pathLst>
                <a:path w="7620" h="405129">
                  <a:moveTo>
                    <a:pt x="7620" y="0"/>
                  </a:moveTo>
                  <a:lnTo>
                    <a:pt x="0" y="0"/>
                  </a:lnTo>
                  <a:lnTo>
                    <a:pt x="0" y="2539"/>
                  </a:lnTo>
                  <a:lnTo>
                    <a:pt x="7620" y="2539"/>
                  </a:lnTo>
                  <a:lnTo>
                    <a:pt x="7620" y="0"/>
                  </a:lnTo>
                  <a:close/>
                </a:path>
                <a:path w="7620" h="405129">
                  <a:moveTo>
                    <a:pt x="7620" y="2540"/>
                  </a:moveTo>
                  <a:lnTo>
                    <a:pt x="0" y="2540"/>
                  </a:lnTo>
                  <a:lnTo>
                    <a:pt x="0" y="8889"/>
                  </a:lnTo>
                  <a:lnTo>
                    <a:pt x="7620" y="8889"/>
                  </a:lnTo>
                  <a:lnTo>
                    <a:pt x="7620" y="2540"/>
                  </a:lnTo>
                  <a:close/>
                </a:path>
                <a:path w="7620" h="405129">
                  <a:moveTo>
                    <a:pt x="7620" y="8890"/>
                  </a:moveTo>
                  <a:lnTo>
                    <a:pt x="0" y="8890"/>
                  </a:lnTo>
                  <a:lnTo>
                    <a:pt x="0" y="15239"/>
                  </a:lnTo>
                  <a:lnTo>
                    <a:pt x="7620" y="15239"/>
                  </a:lnTo>
                  <a:lnTo>
                    <a:pt x="7620" y="8890"/>
                  </a:lnTo>
                  <a:close/>
                </a:path>
                <a:path w="7620" h="405129">
                  <a:moveTo>
                    <a:pt x="7620" y="15240"/>
                  </a:moveTo>
                  <a:lnTo>
                    <a:pt x="0" y="15240"/>
                  </a:lnTo>
                  <a:lnTo>
                    <a:pt x="0" y="21589"/>
                  </a:lnTo>
                  <a:lnTo>
                    <a:pt x="7620" y="21589"/>
                  </a:lnTo>
                  <a:lnTo>
                    <a:pt x="7620" y="15240"/>
                  </a:lnTo>
                  <a:close/>
                </a:path>
                <a:path w="7620" h="405129">
                  <a:moveTo>
                    <a:pt x="7620" y="21590"/>
                  </a:moveTo>
                  <a:lnTo>
                    <a:pt x="0" y="21590"/>
                  </a:lnTo>
                  <a:lnTo>
                    <a:pt x="0" y="27939"/>
                  </a:lnTo>
                  <a:lnTo>
                    <a:pt x="7620" y="27939"/>
                  </a:lnTo>
                  <a:lnTo>
                    <a:pt x="7620" y="21590"/>
                  </a:lnTo>
                  <a:close/>
                </a:path>
                <a:path w="7620" h="405129">
                  <a:moveTo>
                    <a:pt x="7620" y="27940"/>
                  </a:moveTo>
                  <a:lnTo>
                    <a:pt x="0" y="27940"/>
                  </a:lnTo>
                  <a:lnTo>
                    <a:pt x="0" y="34289"/>
                  </a:lnTo>
                  <a:lnTo>
                    <a:pt x="7620" y="34289"/>
                  </a:lnTo>
                  <a:lnTo>
                    <a:pt x="7620" y="27940"/>
                  </a:lnTo>
                  <a:close/>
                </a:path>
                <a:path w="7620" h="405129">
                  <a:moveTo>
                    <a:pt x="7620" y="34290"/>
                  </a:moveTo>
                  <a:lnTo>
                    <a:pt x="0" y="34290"/>
                  </a:lnTo>
                  <a:lnTo>
                    <a:pt x="0" y="40639"/>
                  </a:lnTo>
                  <a:lnTo>
                    <a:pt x="7620" y="40639"/>
                  </a:lnTo>
                  <a:lnTo>
                    <a:pt x="7620" y="34290"/>
                  </a:lnTo>
                  <a:close/>
                </a:path>
                <a:path w="7620" h="405129">
                  <a:moveTo>
                    <a:pt x="7620" y="40640"/>
                  </a:moveTo>
                  <a:lnTo>
                    <a:pt x="0" y="40640"/>
                  </a:lnTo>
                  <a:lnTo>
                    <a:pt x="0" y="45719"/>
                  </a:lnTo>
                  <a:lnTo>
                    <a:pt x="7620" y="45719"/>
                  </a:lnTo>
                  <a:lnTo>
                    <a:pt x="7620" y="40640"/>
                  </a:lnTo>
                  <a:close/>
                </a:path>
                <a:path w="7620" h="405129">
                  <a:moveTo>
                    <a:pt x="7620" y="45720"/>
                  </a:moveTo>
                  <a:lnTo>
                    <a:pt x="0" y="45720"/>
                  </a:lnTo>
                  <a:lnTo>
                    <a:pt x="0" y="52069"/>
                  </a:lnTo>
                  <a:lnTo>
                    <a:pt x="7620" y="52069"/>
                  </a:lnTo>
                  <a:lnTo>
                    <a:pt x="7620" y="45720"/>
                  </a:lnTo>
                  <a:close/>
                </a:path>
                <a:path w="7620" h="405129">
                  <a:moveTo>
                    <a:pt x="7620" y="52070"/>
                  </a:moveTo>
                  <a:lnTo>
                    <a:pt x="0" y="52070"/>
                  </a:lnTo>
                  <a:lnTo>
                    <a:pt x="0" y="58419"/>
                  </a:lnTo>
                  <a:lnTo>
                    <a:pt x="7620" y="58419"/>
                  </a:lnTo>
                  <a:lnTo>
                    <a:pt x="7620" y="52070"/>
                  </a:lnTo>
                  <a:close/>
                </a:path>
                <a:path w="7620" h="405129">
                  <a:moveTo>
                    <a:pt x="7620" y="58420"/>
                  </a:moveTo>
                  <a:lnTo>
                    <a:pt x="0" y="58420"/>
                  </a:lnTo>
                  <a:lnTo>
                    <a:pt x="0" y="64769"/>
                  </a:lnTo>
                  <a:lnTo>
                    <a:pt x="7620" y="64769"/>
                  </a:lnTo>
                  <a:lnTo>
                    <a:pt x="7620" y="58420"/>
                  </a:lnTo>
                  <a:close/>
                </a:path>
                <a:path w="7620" h="405129">
                  <a:moveTo>
                    <a:pt x="7620" y="64770"/>
                  </a:moveTo>
                  <a:lnTo>
                    <a:pt x="0" y="64770"/>
                  </a:lnTo>
                  <a:lnTo>
                    <a:pt x="0" y="71119"/>
                  </a:lnTo>
                  <a:lnTo>
                    <a:pt x="7620" y="71119"/>
                  </a:lnTo>
                  <a:lnTo>
                    <a:pt x="7620" y="64770"/>
                  </a:lnTo>
                  <a:close/>
                </a:path>
                <a:path w="7620" h="405129">
                  <a:moveTo>
                    <a:pt x="7620" y="71120"/>
                  </a:moveTo>
                  <a:lnTo>
                    <a:pt x="0" y="71120"/>
                  </a:lnTo>
                  <a:lnTo>
                    <a:pt x="0" y="77469"/>
                  </a:lnTo>
                  <a:lnTo>
                    <a:pt x="7620" y="77469"/>
                  </a:lnTo>
                  <a:lnTo>
                    <a:pt x="7620" y="71120"/>
                  </a:lnTo>
                  <a:close/>
                </a:path>
                <a:path w="7620" h="405129">
                  <a:moveTo>
                    <a:pt x="7620" y="77470"/>
                  </a:moveTo>
                  <a:lnTo>
                    <a:pt x="0" y="77470"/>
                  </a:lnTo>
                  <a:lnTo>
                    <a:pt x="0" y="85089"/>
                  </a:lnTo>
                  <a:lnTo>
                    <a:pt x="7620" y="85089"/>
                  </a:lnTo>
                  <a:lnTo>
                    <a:pt x="7620" y="77470"/>
                  </a:lnTo>
                  <a:close/>
                </a:path>
                <a:path w="7620" h="405129">
                  <a:moveTo>
                    <a:pt x="7620" y="85090"/>
                  </a:moveTo>
                  <a:lnTo>
                    <a:pt x="0" y="85090"/>
                  </a:lnTo>
                  <a:lnTo>
                    <a:pt x="0" y="91439"/>
                  </a:lnTo>
                  <a:lnTo>
                    <a:pt x="7620" y="91439"/>
                  </a:lnTo>
                  <a:lnTo>
                    <a:pt x="7620" y="85090"/>
                  </a:lnTo>
                  <a:close/>
                </a:path>
                <a:path w="7620" h="405129">
                  <a:moveTo>
                    <a:pt x="7620" y="91440"/>
                  </a:moveTo>
                  <a:lnTo>
                    <a:pt x="0" y="91440"/>
                  </a:lnTo>
                  <a:lnTo>
                    <a:pt x="0" y="97789"/>
                  </a:lnTo>
                  <a:lnTo>
                    <a:pt x="7620" y="97789"/>
                  </a:lnTo>
                  <a:lnTo>
                    <a:pt x="7620" y="91440"/>
                  </a:lnTo>
                  <a:close/>
                </a:path>
                <a:path w="7620" h="405129">
                  <a:moveTo>
                    <a:pt x="7620" y="97790"/>
                  </a:moveTo>
                  <a:lnTo>
                    <a:pt x="0" y="97790"/>
                  </a:lnTo>
                  <a:lnTo>
                    <a:pt x="0" y="104139"/>
                  </a:lnTo>
                  <a:lnTo>
                    <a:pt x="7620" y="104139"/>
                  </a:lnTo>
                  <a:lnTo>
                    <a:pt x="7620" y="97790"/>
                  </a:lnTo>
                  <a:close/>
                </a:path>
                <a:path w="7620" h="405129">
                  <a:moveTo>
                    <a:pt x="7620" y="104140"/>
                  </a:moveTo>
                  <a:lnTo>
                    <a:pt x="0" y="104140"/>
                  </a:lnTo>
                  <a:lnTo>
                    <a:pt x="0" y="110489"/>
                  </a:lnTo>
                  <a:lnTo>
                    <a:pt x="7620" y="110489"/>
                  </a:lnTo>
                  <a:lnTo>
                    <a:pt x="7620" y="104140"/>
                  </a:lnTo>
                  <a:close/>
                </a:path>
                <a:path w="7620" h="405129">
                  <a:moveTo>
                    <a:pt x="7620" y="110490"/>
                  </a:moveTo>
                  <a:lnTo>
                    <a:pt x="0" y="110490"/>
                  </a:lnTo>
                  <a:lnTo>
                    <a:pt x="0" y="116839"/>
                  </a:lnTo>
                  <a:lnTo>
                    <a:pt x="7620" y="116839"/>
                  </a:lnTo>
                  <a:lnTo>
                    <a:pt x="7620" y="110490"/>
                  </a:lnTo>
                  <a:close/>
                </a:path>
                <a:path w="7620" h="405129">
                  <a:moveTo>
                    <a:pt x="7620" y="116840"/>
                  </a:moveTo>
                  <a:lnTo>
                    <a:pt x="0" y="116840"/>
                  </a:lnTo>
                  <a:lnTo>
                    <a:pt x="0" y="123189"/>
                  </a:lnTo>
                  <a:lnTo>
                    <a:pt x="7620" y="123189"/>
                  </a:lnTo>
                  <a:lnTo>
                    <a:pt x="7620" y="116840"/>
                  </a:lnTo>
                  <a:close/>
                </a:path>
                <a:path w="7620" h="405129">
                  <a:moveTo>
                    <a:pt x="7620" y="123190"/>
                  </a:moveTo>
                  <a:lnTo>
                    <a:pt x="0" y="123190"/>
                  </a:lnTo>
                  <a:lnTo>
                    <a:pt x="0" y="129539"/>
                  </a:lnTo>
                  <a:lnTo>
                    <a:pt x="7620" y="129539"/>
                  </a:lnTo>
                  <a:lnTo>
                    <a:pt x="7620" y="123190"/>
                  </a:lnTo>
                  <a:close/>
                </a:path>
                <a:path w="7620" h="405129">
                  <a:moveTo>
                    <a:pt x="7620" y="129540"/>
                  </a:moveTo>
                  <a:lnTo>
                    <a:pt x="0" y="129540"/>
                  </a:lnTo>
                  <a:lnTo>
                    <a:pt x="0" y="135889"/>
                  </a:lnTo>
                  <a:lnTo>
                    <a:pt x="7620" y="135889"/>
                  </a:lnTo>
                  <a:lnTo>
                    <a:pt x="7620" y="129540"/>
                  </a:lnTo>
                  <a:close/>
                </a:path>
                <a:path w="7620" h="405129">
                  <a:moveTo>
                    <a:pt x="7620" y="135890"/>
                  </a:moveTo>
                  <a:lnTo>
                    <a:pt x="0" y="135890"/>
                  </a:lnTo>
                  <a:lnTo>
                    <a:pt x="0" y="140969"/>
                  </a:lnTo>
                  <a:lnTo>
                    <a:pt x="7620" y="140969"/>
                  </a:lnTo>
                  <a:lnTo>
                    <a:pt x="7620" y="135890"/>
                  </a:lnTo>
                  <a:close/>
                </a:path>
                <a:path w="7620" h="405129">
                  <a:moveTo>
                    <a:pt x="7620" y="140970"/>
                  </a:moveTo>
                  <a:lnTo>
                    <a:pt x="0" y="140970"/>
                  </a:lnTo>
                  <a:lnTo>
                    <a:pt x="0" y="147319"/>
                  </a:lnTo>
                  <a:lnTo>
                    <a:pt x="7620" y="147319"/>
                  </a:lnTo>
                  <a:lnTo>
                    <a:pt x="7620" y="140970"/>
                  </a:lnTo>
                  <a:close/>
                </a:path>
                <a:path w="7620" h="405129">
                  <a:moveTo>
                    <a:pt x="7620" y="147320"/>
                  </a:moveTo>
                  <a:lnTo>
                    <a:pt x="0" y="147320"/>
                  </a:lnTo>
                  <a:lnTo>
                    <a:pt x="0" y="153669"/>
                  </a:lnTo>
                  <a:lnTo>
                    <a:pt x="7620" y="153669"/>
                  </a:lnTo>
                  <a:lnTo>
                    <a:pt x="7620" y="147320"/>
                  </a:lnTo>
                  <a:close/>
                </a:path>
                <a:path w="7620" h="405129">
                  <a:moveTo>
                    <a:pt x="7620" y="153670"/>
                  </a:moveTo>
                  <a:lnTo>
                    <a:pt x="0" y="153670"/>
                  </a:lnTo>
                  <a:lnTo>
                    <a:pt x="0" y="160019"/>
                  </a:lnTo>
                  <a:lnTo>
                    <a:pt x="7620" y="160019"/>
                  </a:lnTo>
                  <a:lnTo>
                    <a:pt x="7620" y="153670"/>
                  </a:lnTo>
                  <a:close/>
                </a:path>
                <a:path w="7620" h="405129">
                  <a:moveTo>
                    <a:pt x="7620" y="160020"/>
                  </a:moveTo>
                  <a:lnTo>
                    <a:pt x="0" y="160020"/>
                  </a:lnTo>
                  <a:lnTo>
                    <a:pt x="0" y="166369"/>
                  </a:lnTo>
                  <a:lnTo>
                    <a:pt x="7620" y="166369"/>
                  </a:lnTo>
                  <a:lnTo>
                    <a:pt x="7620" y="160020"/>
                  </a:lnTo>
                  <a:close/>
                </a:path>
                <a:path w="7620" h="405129">
                  <a:moveTo>
                    <a:pt x="7620" y="166370"/>
                  </a:moveTo>
                  <a:lnTo>
                    <a:pt x="0" y="166370"/>
                  </a:lnTo>
                  <a:lnTo>
                    <a:pt x="0" y="172719"/>
                  </a:lnTo>
                  <a:lnTo>
                    <a:pt x="7620" y="172719"/>
                  </a:lnTo>
                  <a:lnTo>
                    <a:pt x="7620" y="166370"/>
                  </a:lnTo>
                  <a:close/>
                </a:path>
                <a:path w="7620" h="405129">
                  <a:moveTo>
                    <a:pt x="7620" y="172720"/>
                  </a:moveTo>
                  <a:lnTo>
                    <a:pt x="0" y="172720"/>
                  </a:lnTo>
                  <a:lnTo>
                    <a:pt x="0" y="180339"/>
                  </a:lnTo>
                  <a:lnTo>
                    <a:pt x="7620" y="180339"/>
                  </a:lnTo>
                  <a:lnTo>
                    <a:pt x="7620" y="172720"/>
                  </a:lnTo>
                  <a:close/>
                </a:path>
                <a:path w="7620" h="405129">
                  <a:moveTo>
                    <a:pt x="7620" y="180340"/>
                  </a:moveTo>
                  <a:lnTo>
                    <a:pt x="0" y="180340"/>
                  </a:lnTo>
                  <a:lnTo>
                    <a:pt x="0" y="185419"/>
                  </a:lnTo>
                  <a:lnTo>
                    <a:pt x="7620" y="185419"/>
                  </a:lnTo>
                  <a:lnTo>
                    <a:pt x="7620" y="180340"/>
                  </a:lnTo>
                  <a:close/>
                </a:path>
                <a:path w="7620" h="405129">
                  <a:moveTo>
                    <a:pt x="7620" y="185420"/>
                  </a:moveTo>
                  <a:lnTo>
                    <a:pt x="0" y="185420"/>
                  </a:lnTo>
                  <a:lnTo>
                    <a:pt x="0" y="193039"/>
                  </a:lnTo>
                  <a:lnTo>
                    <a:pt x="7620" y="193039"/>
                  </a:lnTo>
                  <a:lnTo>
                    <a:pt x="7620" y="185420"/>
                  </a:lnTo>
                  <a:close/>
                </a:path>
                <a:path w="7620" h="405129">
                  <a:moveTo>
                    <a:pt x="7620" y="193040"/>
                  </a:moveTo>
                  <a:lnTo>
                    <a:pt x="0" y="193040"/>
                  </a:lnTo>
                  <a:lnTo>
                    <a:pt x="0" y="198119"/>
                  </a:lnTo>
                  <a:lnTo>
                    <a:pt x="7620" y="198119"/>
                  </a:lnTo>
                  <a:lnTo>
                    <a:pt x="7620" y="193040"/>
                  </a:lnTo>
                  <a:close/>
                </a:path>
                <a:path w="7620" h="405129">
                  <a:moveTo>
                    <a:pt x="7620" y="198120"/>
                  </a:moveTo>
                  <a:lnTo>
                    <a:pt x="0" y="198120"/>
                  </a:lnTo>
                  <a:lnTo>
                    <a:pt x="0" y="205739"/>
                  </a:lnTo>
                  <a:lnTo>
                    <a:pt x="7620" y="205739"/>
                  </a:lnTo>
                  <a:lnTo>
                    <a:pt x="7620" y="198120"/>
                  </a:lnTo>
                  <a:close/>
                </a:path>
                <a:path w="7620" h="405129">
                  <a:moveTo>
                    <a:pt x="7620" y="205740"/>
                  </a:moveTo>
                  <a:lnTo>
                    <a:pt x="0" y="205740"/>
                  </a:lnTo>
                  <a:lnTo>
                    <a:pt x="0" y="212089"/>
                  </a:lnTo>
                  <a:lnTo>
                    <a:pt x="7620" y="212089"/>
                  </a:lnTo>
                  <a:lnTo>
                    <a:pt x="7620" y="205740"/>
                  </a:lnTo>
                  <a:close/>
                </a:path>
                <a:path w="7620" h="405129">
                  <a:moveTo>
                    <a:pt x="7620" y="212090"/>
                  </a:moveTo>
                  <a:lnTo>
                    <a:pt x="0" y="212090"/>
                  </a:lnTo>
                  <a:lnTo>
                    <a:pt x="0" y="218439"/>
                  </a:lnTo>
                  <a:lnTo>
                    <a:pt x="7620" y="218439"/>
                  </a:lnTo>
                  <a:lnTo>
                    <a:pt x="7620" y="212090"/>
                  </a:lnTo>
                  <a:close/>
                </a:path>
                <a:path w="7620" h="405129">
                  <a:moveTo>
                    <a:pt x="7620" y="218440"/>
                  </a:moveTo>
                  <a:lnTo>
                    <a:pt x="0" y="218440"/>
                  </a:lnTo>
                  <a:lnTo>
                    <a:pt x="0" y="224789"/>
                  </a:lnTo>
                  <a:lnTo>
                    <a:pt x="7620" y="224789"/>
                  </a:lnTo>
                  <a:lnTo>
                    <a:pt x="7620" y="218440"/>
                  </a:lnTo>
                  <a:close/>
                </a:path>
                <a:path w="7620" h="405129">
                  <a:moveTo>
                    <a:pt x="7620" y="224790"/>
                  </a:moveTo>
                  <a:lnTo>
                    <a:pt x="0" y="224790"/>
                  </a:lnTo>
                  <a:lnTo>
                    <a:pt x="0" y="231139"/>
                  </a:lnTo>
                  <a:lnTo>
                    <a:pt x="7620" y="231139"/>
                  </a:lnTo>
                  <a:lnTo>
                    <a:pt x="7620" y="224790"/>
                  </a:lnTo>
                  <a:close/>
                </a:path>
                <a:path w="7620" h="405129">
                  <a:moveTo>
                    <a:pt x="7620" y="231140"/>
                  </a:moveTo>
                  <a:lnTo>
                    <a:pt x="0" y="231140"/>
                  </a:lnTo>
                  <a:lnTo>
                    <a:pt x="0" y="237489"/>
                  </a:lnTo>
                  <a:lnTo>
                    <a:pt x="7620" y="237489"/>
                  </a:lnTo>
                  <a:lnTo>
                    <a:pt x="7620" y="231140"/>
                  </a:lnTo>
                  <a:close/>
                </a:path>
                <a:path w="7620" h="405129">
                  <a:moveTo>
                    <a:pt x="7620" y="237490"/>
                  </a:moveTo>
                  <a:lnTo>
                    <a:pt x="0" y="237490"/>
                  </a:lnTo>
                  <a:lnTo>
                    <a:pt x="0" y="243839"/>
                  </a:lnTo>
                  <a:lnTo>
                    <a:pt x="7620" y="243839"/>
                  </a:lnTo>
                  <a:lnTo>
                    <a:pt x="7620" y="237490"/>
                  </a:lnTo>
                  <a:close/>
                </a:path>
                <a:path w="7620" h="405129">
                  <a:moveTo>
                    <a:pt x="7620" y="243840"/>
                  </a:moveTo>
                  <a:lnTo>
                    <a:pt x="0" y="243840"/>
                  </a:lnTo>
                  <a:lnTo>
                    <a:pt x="0" y="250189"/>
                  </a:lnTo>
                  <a:lnTo>
                    <a:pt x="7620" y="250189"/>
                  </a:lnTo>
                  <a:lnTo>
                    <a:pt x="7620" y="243840"/>
                  </a:lnTo>
                  <a:close/>
                </a:path>
                <a:path w="7620" h="405129">
                  <a:moveTo>
                    <a:pt x="7620" y="250190"/>
                  </a:moveTo>
                  <a:lnTo>
                    <a:pt x="0" y="250190"/>
                  </a:lnTo>
                  <a:lnTo>
                    <a:pt x="0" y="256539"/>
                  </a:lnTo>
                  <a:lnTo>
                    <a:pt x="7620" y="256539"/>
                  </a:lnTo>
                  <a:lnTo>
                    <a:pt x="7620" y="250190"/>
                  </a:lnTo>
                  <a:close/>
                </a:path>
                <a:path w="7620" h="405129">
                  <a:moveTo>
                    <a:pt x="7620" y="256540"/>
                  </a:moveTo>
                  <a:lnTo>
                    <a:pt x="0" y="256540"/>
                  </a:lnTo>
                  <a:lnTo>
                    <a:pt x="0" y="261619"/>
                  </a:lnTo>
                  <a:lnTo>
                    <a:pt x="7620" y="261619"/>
                  </a:lnTo>
                  <a:lnTo>
                    <a:pt x="7620" y="256540"/>
                  </a:lnTo>
                  <a:close/>
                </a:path>
                <a:path w="7620" h="405129">
                  <a:moveTo>
                    <a:pt x="7620" y="261620"/>
                  </a:moveTo>
                  <a:lnTo>
                    <a:pt x="0" y="261620"/>
                  </a:lnTo>
                  <a:lnTo>
                    <a:pt x="0" y="267969"/>
                  </a:lnTo>
                  <a:lnTo>
                    <a:pt x="7620" y="267969"/>
                  </a:lnTo>
                  <a:lnTo>
                    <a:pt x="7620" y="261620"/>
                  </a:lnTo>
                  <a:close/>
                </a:path>
                <a:path w="7620" h="405129">
                  <a:moveTo>
                    <a:pt x="7620" y="267970"/>
                  </a:moveTo>
                  <a:lnTo>
                    <a:pt x="0" y="267970"/>
                  </a:lnTo>
                  <a:lnTo>
                    <a:pt x="0" y="274319"/>
                  </a:lnTo>
                  <a:lnTo>
                    <a:pt x="7620" y="274319"/>
                  </a:lnTo>
                  <a:lnTo>
                    <a:pt x="7620" y="267970"/>
                  </a:lnTo>
                  <a:close/>
                </a:path>
                <a:path w="7620" h="405129">
                  <a:moveTo>
                    <a:pt x="7620" y="274320"/>
                  </a:moveTo>
                  <a:lnTo>
                    <a:pt x="0" y="274320"/>
                  </a:lnTo>
                  <a:lnTo>
                    <a:pt x="0" y="280669"/>
                  </a:lnTo>
                  <a:lnTo>
                    <a:pt x="7620" y="280669"/>
                  </a:lnTo>
                  <a:lnTo>
                    <a:pt x="7620" y="274320"/>
                  </a:lnTo>
                  <a:close/>
                </a:path>
                <a:path w="7620" h="405129">
                  <a:moveTo>
                    <a:pt x="7620" y="280670"/>
                  </a:moveTo>
                  <a:lnTo>
                    <a:pt x="0" y="280670"/>
                  </a:lnTo>
                  <a:lnTo>
                    <a:pt x="0" y="288289"/>
                  </a:lnTo>
                  <a:lnTo>
                    <a:pt x="7620" y="288289"/>
                  </a:lnTo>
                  <a:lnTo>
                    <a:pt x="7620" y="280670"/>
                  </a:lnTo>
                  <a:close/>
                </a:path>
                <a:path w="7620" h="405129">
                  <a:moveTo>
                    <a:pt x="7620" y="288290"/>
                  </a:moveTo>
                  <a:lnTo>
                    <a:pt x="0" y="288290"/>
                  </a:lnTo>
                  <a:lnTo>
                    <a:pt x="0" y="293369"/>
                  </a:lnTo>
                  <a:lnTo>
                    <a:pt x="7620" y="293369"/>
                  </a:lnTo>
                  <a:lnTo>
                    <a:pt x="7620" y="288290"/>
                  </a:lnTo>
                  <a:close/>
                </a:path>
                <a:path w="7620" h="405129">
                  <a:moveTo>
                    <a:pt x="7620" y="293370"/>
                  </a:moveTo>
                  <a:lnTo>
                    <a:pt x="0" y="293370"/>
                  </a:lnTo>
                  <a:lnTo>
                    <a:pt x="0" y="300989"/>
                  </a:lnTo>
                  <a:lnTo>
                    <a:pt x="7620" y="300989"/>
                  </a:lnTo>
                  <a:lnTo>
                    <a:pt x="7620" y="293370"/>
                  </a:lnTo>
                  <a:close/>
                </a:path>
                <a:path w="7620" h="405129">
                  <a:moveTo>
                    <a:pt x="7620" y="300990"/>
                  </a:moveTo>
                  <a:lnTo>
                    <a:pt x="0" y="300990"/>
                  </a:lnTo>
                  <a:lnTo>
                    <a:pt x="0" y="307339"/>
                  </a:lnTo>
                  <a:lnTo>
                    <a:pt x="7620" y="307339"/>
                  </a:lnTo>
                  <a:lnTo>
                    <a:pt x="7620" y="300990"/>
                  </a:lnTo>
                  <a:close/>
                </a:path>
                <a:path w="7620" h="405129">
                  <a:moveTo>
                    <a:pt x="7620" y="307340"/>
                  </a:moveTo>
                  <a:lnTo>
                    <a:pt x="0" y="307340"/>
                  </a:lnTo>
                  <a:lnTo>
                    <a:pt x="0" y="313689"/>
                  </a:lnTo>
                  <a:lnTo>
                    <a:pt x="7620" y="313689"/>
                  </a:lnTo>
                  <a:lnTo>
                    <a:pt x="7620" y="307340"/>
                  </a:lnTo>
                  <a:close/>
                </a:path>
                <a:path w="7620" h="405129">
                  <a:moveTo>
                    <a:pt x="7620" y="313690"/>
                  </a:moveTo>
                  <a:lnTo>
                    <a:pt x="0" y="313690"/>
                  </a:lnTo>
                  <a:lnTo>
                    <a:pt x="0" y="320039"/>
                  </a:lnTo>
                  <a:lnTo>
                    <a:pt x="7620" y="320039"/>
                  </a:lnTo>
                  <a:lnTo>
                    <a:pt x="7620" y="313690"/>
                  </a:lnTo>
                  <a:close/>
                </a:path>
                <a:path w="7620" h="405129">
                  <a:moveTo>
                    <a:pt x="7620" y="320040"/>
                  </a:moveTo>
                  <a:lnTo>
                    <a:pt x="0" y="320040"/>
                  </a:lnTo>
                  <a:lnTo>
                    <a:pt x="0" y="326389"/>
                  </a:lnTo>
                  <a:lnTo>
                    <a:pt x="7620" y="326389"/>
                  </a:lnTo>
                  <a:lnTo>
                    <a:pt x="7620" y="320040"/>
                  </a:lnTo>
                  <a:close/>
                </a:path>
                <a:path w="7620" h="405129">
                  <a:moveTo>
                    <a:pt x="7620" y="326390"/>
                  </a:moveTo>
                  <a:lnTo>
                    <a:pt x="0" y="326390"/>
                  </a:lnTo>
                  <a:lnTo>
                    <a:pt x="0" y="332739"/>
                  </a:lnTo>
                  <a:lnTo>
                    <a:pt x="7620" y="332739"/>
                  </a:lnTo>
                  <a:lnTo>
                    <a:pt x="7620" y="326390"/>
                  </a:lnTo>
                  <a:close/>
                </a:path>
                <a:path w="7620" h="405129">
                  <a:moveTo>
                    <a:pt x="7620" y="332740"/>
                  </a:moveTo>
                  <a:lnTo>
                    <a:pt x="0" y="332740"/>
                  </a:lnTo>
                  <a:lnTo>
                    <a:pt x="0" y="345439"/>
                  </a:lnTo>
                  <a:lnTo>
                    <a:pt x="7620" y="345439"/>
                  </a:lnTo>
                  <a:lnTo>
                    <a:pt x="7620" y="332740"/>
                  </a:lnTo>
                  <a:close/>
                </a:path>
                <a:path w="7620" h="405129">
                  <a:moveTo>
                    <a:pt x="7620" y="345440"/>
                  </a:moveTo>
                  <a:lnTo>
                    <a:pt x="0" y="345440"/>
                  </a:lnTo>
                  <a:lnTo>
                    <a:pt x="0" y="358139"/>
                  </a:lnTo>
                  <a:lnTo>
                    <a:pt x="7620" y="358139"/>
                  </a:lnTo>
                  <a:lnTo>
                    <a:pt x="7620" y="345440"/>
                  </a:lnTo>
                  <a:close/>
                </a:path>
                <a:path w="7620" h="405129">
                  <a:moveTo>
                    <a:pt x="7620" y="358140"/>
                  </a:moveTo>
                  <a:lnTo>
                    <a:pt x="0" y="358140"/>
                  </a:lnTo>
                  <a:lnTo>
                    <a:pt x="0" y="364489"/>
                  </a:lnTo>
                  <a:lnTo>
                    <a:pt x="7620" y="364489"/>
                  </a:lnTo>
                  <a:lnTo>
                    <a:pt x="7620" y="358140"/>
                  </a:lnTo>
                  <a:close/>
                </a:path>
                <a:path w="7620" h="405129">
                  <a:moveTo>
                    <a:pt x="7620" y="364490"/>
                  </a:moveTo>
                  <a:lnTo>
                    <a:pt x="0" y="364490"/>
                  </a:lnTo>
                  <a:lnTo>
                    <a:pt x="0" y="370839"/>
                  </a:lnTo>
                  <a:lnTo>
                    <a:pt x="7620" y="370839"/>
                  </a:lnTo>
                  <a:lnTo>
                    <a:pt x="7620" y="364490"/>
                  </a:lnTo>
                  <a:close/>
                </a:path>
                <a:path w="7620" h="405129">
                  <a:moveTo>
                    <a:pt x="7620" y="370840"/>
                  </a:moveTo>
                  <a:lnTo>
                    <a:pt x="0" y="370840"/>
                  </a:lnTo>
                  <a:lnTo>
                    <a:pt x="0" y="377189"/>
                  </a:lnTo>
                  <a:lnTo>
                    <a:pt x="7620" y="377189"/>
                  </a:lnTo>
                  <a:lnTo>
                    <a:pt x="7620" y="370840"/>
                  </a:lnTo>
                  <a:close/>
                </a:path>
                <a:path w="7620" h="405129">
                  <a:moveTo>
                    <a:pt x="7620" y="377190"/>
                  </a:moveTo>
                  <a:lnTo>
                    <a:pt x="0" y="377190"/>
                  </a:lnTo>
                  <a:lnTo>
                    <a:pt x="0" y="383539"/>
                  </a:lnTo>
                  <a:lnTo>
                    <a:pt x="7620" y="383539"/>
                  </a:lnTo>
                  <a:lnTo>
                    <a:pt x="7620" y="377190"/>
                  </a:lnTo>
                  <a:close/>
                </a:path>
                <a:path w="7620" h="405129">
                  <a:moveTo>
                    <a:pt x="7620" y="383540"/>
                  </a:moveTo>
                  <a:lnTo>
                    <a:pt x="0" y="383540"/>
                  </a:lnTo>
                  <a:lnTo>
                    <a:pt x="0" y="389889"/>
                  </a:lnTo>
                  <a:lnTo>
                    <a:pt x="6350" y="389889"/>
                  </a:lnTo>
                  <a:lnTo>
                    <a:pt x="6350" y="388619"/>
                  </a:lnTo>
                  <a:lnTo>
                    <a:pt x="7620" y="388619"/>
                  </a:lnTo>
                  <a:lnTo>
                    <a:pt x="7620" y="383540"/>
                  </a:lnTo>
                  <a:close/>
                </a:path>
                <a:path w="7620" h="405129">
                  <a:moveTo>
                    <a:pt x="6350" y="389890"/>
                  </a:moveTo>
                  <a:lnTo>
                    <a:pt x="0" y="389890"/>
                  </a:lnTo>
                  <a:lnTo>
                    <a:pt x="0" y="396239"/>
                  </a:lnTo>
                  <a:lnTo>
                    <a:pt x="3810" y="396239"/>
                  </a:lnTo>
                  <a:lnTo>
                    <a:pt x="3810" y="394969"/>
                  </a:lnTo>
                  <a:lnTo>
                    <a:pt x="5080" y="394969"/>
                  </a:lnTo>
                  <a:lnTo>
                    <a:pt x="5080" y="392430"/>
                  </a:lnTo>
                  <a:lnTo>
                    <a:pt x="6350" y="392430"/>
                  </a:lnTo>
                  <a:lnTo>
                    <a:pt x="6350" y="389890"/>
                  </a:lnTo>
                  <a:close/>
                </a:path>
                <a:path w="7620" h="405129">
                  <a:moveTo>
                    <a:pt x="3810" y="396240"/>
                  </a:moveTo>
                  <a:lnTo>
                    <a:pt x="0" y="396240"/>
                  </a:lnTo>
                  <a:lnTo>
                    <a:pt x="0" y="402589"/>
                  </a:lnTo>
                  <a:lnTo>
                    <a:pt x="1270" y="402589"/>
                  </a:lnTo>
                  <a:lnTo>
                    <a:pt x="1270" y="401319"/>
                  </a:lnTo>
                  <a:lnTo>
                    <a:pt x="2540" y="401319"/>
                  </a:lnTo>
                  <a:lnTo>
                    <a:pt x="2539" y="398780"/>
                  </a:lnTo>
                  <a:lnTo>
                    <a:pt x="3810" y="398780"/>
                  </a:lnTo>
                  <a:lnTo>
                    <a:pt x="3810" y="396240"/>
                  </a:lnTo>
                  <a:close/>
                </a:path>
                <a:path w="7620" h="405129">
                  <a:moveTo>
                    <a:pt x="1270" y="402590"/>
                  </a:moveTo>
                  <a:lnTo>
                    <a:pt x="0" y="402590"/>
                  </a:lnTo>
                  <a:lnTo>
                    <a:pt x="0" y="405130"/>
                  </a:lnTo>
                  <a:lnTo>
                    <a:pt x="1270" y="405130"/>
                  </a:lnTo>
                  <a:lnTo>
                    <a:pt x="1270" y="402590"/>
                  </a:lnTo>
                  <a:close/>
                </a:path>
              </a:pathLst>
            </a:custGeom>
            <a:solidFill>
              <a:srgbClr val="7600EF"/>
            </a:solidFill>
          </p:spPr>
          <p:txBody>
            <a:bodyPr bIns="0" lIns="0" rIns="0" rtlCol="0" tIns="0" wrap="square"/>
            <a:p/>
          </p:txBody>
        </p:sp>
        <p:sp>
          <p:nvSpPr>
            <p:cNvPr id="1049611" name="object 909"/>
            <p:cNvSpPr/>
            <p:nvPr/>
          </p:nvSpPr>
          <p:spPr>
            <a:xfrm>
              <a:off x="4831079" y="4470400"/>
              <a:ext cx="6350" cy="420370"/>
            </a:xfrm>
            <a:custGeom>
              <a:avLst/>
              <a:ahLst/>
              <a:rect l="l" t="t" r="r" b="b"/>
              <a:pathLst>
                <a:path w="6350" h="420370">
                  <a:moveTo>
                    <a:pt x="6350" y="0"/>
                  </a:moveTo>
                  <a:lnTo>
                    <a:pt x="0" y="0"/>
                  </a:lnTo>
                  <a:lnTo>
                    <a:pt x="0" y="2539"/>
                  </a:lnTo>
                  <a:lnTo>
                    <a:pt x="6350" y="2539"/>
                  </a:lnTo>
                  <a:lnTo>
                    <a:pt x="6350" y="0"/>
                  </a:lnTo>
                  <a:close/>
                </a:path>
                <a:path w="6350" h="420370">
                  <a:moveTo>
                    <a:pt x="6350" y="2540"/>
                  </a:moveTo>
                  <a:lnTo>
                    <a:pt x="0" y="2540"/>
                  </a:lnTo>
                  <a:lnTo>
                    <a:pt x="0" y="8889"/>
                  </a:lnTo>
                  <a:lnTo>
                    <a:pt x="6350" y="8889"/>
                  </a:lnTo>
                  <a:lnTo>
                    <a:pt x="6350" y="2540"/>
                  </a:lnTo>
                  <a:close/>
                </a:path>
                <a:path w="6350" h="420370">
                  <a:moveTo>
                    <a:pt x="6350" y="8890"/>
                  </a:moveTo>
                  <a:lnTo>
                    <a:pt x="0" y="8890"/>
                  </a:lnTo>
                  <a:lnTo>
                    <a:pt x="0" y="15239"/>
                  </a:lnTo>
                  <a:lnTo>
                    <a:pt x="6350" y="15239"/>
                  </a:lnTo>
                  <a:lnTo>
                    <a:pt x="6350" y="8890"/>
                  </a:lnTo>
                  <a:close/>
                </a:path>
                <a:path w="6350" h="420370">
                  <a:moveTo>
                    <a:pt x="6350" y="15240"/>
                  </a:moveTo>
                  <a:lnTo>
                    <a:pt x="0" y="15240"/>
                  </a:lnTo>
                  <a:lnTo>
                    <a:pt x="0" y="21589"/>
                  </a:lnTo>
                  <a:lnTo>
                    <a:pt x="6350" y="21589"/>
                  </a:lnTo>
                  <a:lnTo>
                    <a:pt x="6350" y="15240"/>
                  </a:lnTo>
                  <a:close/>
                </a:path>
                <a:path w="6350" h="420370">
                  <a:moveTo>
                    <a:pt x="6350" y="21590"/>
                  </a:moveTo>
                  <a:lnTo>
                    <a:pt x="0" y="21590"/>
                  </a:lnTo>
                  <a:lnTo>
                    <a:pt x="0" y="27939"/>
                  </a:lnTo>
                  <a:lnTo>
                    <a:pt x="6350" y="27939"/>
                  </a:lnTo>
                  <a:lnTo>
                    <a:pt x="6350" y="21590"/>
                  </a:lnTo>
                  <a:close/>
                </a:path>
                <a:path w="6350" h="420370">
                  <a:moveTo>
                    <a:pt x="6350" y="27940"/>
                  </a:moveTo>
                  <a:lnTo>
                    <a:pt x="0" y="27940"/>
                  </a:lnTo>
                  <a:lnTo>
                    <a:pt x="0" y="34289"/>
                  </a:lnTo>
                  <a:lnTo>
                    <a:pt x="6350" y="34289"/>
                  </a:lnTo>
                  <a:lnTo>
                    <a:pt x="6350" y="27940"/>
                  </a:lnTo>
                  <a:close/>
                </a:path>
                <a:path w="6350" h="420370">
                  <a:moveTo>
                    <a:pt x="6350" y="34290"/>
                  </a:moveTo>
                  <a:lnTo>
                    <a:pt x="0" y="34290"/>
                  </a:lnTo>
                  <a:lnTo>
                    <a:pt x="0" y="40639"/>
                  </a:lnTo>
                  <a:lnTo>
                    <a:pt x="6350" y="40639"/>
                  </a:lnTo>
                  <a:lnTo>
                    <a:pt x="6350" y="34290"/>
                  </a:lnTo>
                  <a:close/>
                </a:path>
                <a:path w="6350" h="420370">
                  <a:moveTo>
                    <a:pt x="6350" y="40640"/>
                  </a:moveTo>
                  <a:lnTo>
                    <a:pt x="0" y="40640"/>
                  </a:lnTo>
                  <a:lnTo>
                    <a:pt x="0" y="45719"/>
                  </a:lnTo>
                  <a:lnTo>
                    <a:pt x="6350" y="45719"/>
                  </a:lnTo>
                  <a:lnTo>
                    <a:pt x="6350" y="40640"/>
                  </a:lnTo>
                  <a:close/>
                </a:path>
                <a:path w="6350" h="420370">
                  <a:moveTo>
                    <a:pt x="6350" y="45720"/>
                  </a:moveTo>
                  <a:lnTo>
                    <a:pt x="0" y="45720"/>
                  </a:lnTo>
                  <a:lnTo>
                    <a:pt x="0" y="52069"/>
                  </a:lnTo>
                  <a:lnTo>
                    <a:pt x="6350" y="52069"/>
                  </a:lnTo>
                  <a:lnTo>
                    <a:pt x="6350" y="45720"/>
                  </a:lnTo>
                  <a:close/>
                </a:path>
                <a:path w="6350" h="420370">
                  <a:moveTo>
                    <a:pt x="6350" y="52070"/>
                  </a:moveTo>
                  <a:lnTo>
                    <a:pt x="0" y="52070"/>
                  </a:lnTo>
                  <a:lnTo>
                    <a:pt x="0" y="58419"/>
                  </a:lnTo>
                  <a:lnTo>
                    <a:pt x="6350" y="58419"/>
                  </a:lnTo>
                  <a:lnTo>
                    <a:pt x="6350" y="52070"/>
                  </a:lnTo>
                  <a:close/>
                </a:path>
                <a:path w="6350" h="420370">
                  <a:moveTo>
                    <a:pt x="6350" y="58420"/>
                  </a:moveTo>
                  <a:lnTo>
                    <a:pt x="0" y="58420"/>
                  </a:lnTo>
                  <a:lnTo>
                    <a:pt x="0" y="64769"/>
                  </a:lnTo>
                  <a:lnTo>
                    <a:pt x="6350" y="64769"/>
                  </a:lnTo>
                  <a:lnTo>
                    <a:pt x="6350" y="58420"/>
                  </a:lnTo>
                  <a:close/>
                </a:path>
                <a:path w="6350" h="420370">
                  <a:moveTo>
                    <a:pt x="6350" y="64770"/>
                  </a:moveTo>
                  <a:lnTo>
                    <a:pt x="0" y="64770"/>
                  </a:lnTo>
                  <a:lnTo>
                    <a:pt x="0" y="71119"/>
                  </a:lnTo>
                  <a:lnTo>
                    <a:pt x="6350" y="71119"/>
                  </a:lnTo>
                  <a:lnTo>
                    <a:pt x="6350" y="64770"/>
                  </a:lnTo>
                  <a:close/>
                </a:path>
                <a:path w="6350" h="420370">
                  <a:moveTo>
                    <a:pt x="6350" y="71120"/>
                  </a:moveTo>
                  <a:lnTo>
                    <a:pt x="0" y="71120"/>
                  </a:lnTo>
                  <a:lnTo>
                    <a:pt x="0" y="77469"/>
                  </a:lnTo>
                  <a:lnTo>
                    <a:pt x="6350" y="77469"/>
                  </a:lnTo>
                  <a:lnTo>
                    <a:pt x="6350" y="71120"/>
                  </a:lnTo>
                  <a:close/>
                </a:path>
                <a:path w="6350" h="420370">
                  <a:moveTo>
                    <a:pt x="6350" y="77470"/>
                  </a:moveTo>
                  <a:lnTo>
                    <a:pt x="0" y="77470"/>
                  </a:lnTo>
                  <a:lnTo>
                    <a:pt x="0" y="85089"/>
                  </a:lnTo>
                  <a:lnTo>
                    <a:pt x="6350" y="85089"/>
                  </a:lnTo>
                  <a:lnTo>
                    <a:pt x="6350" y="77470"/>
                  </a:lnTo>
                  <a:close/>
                </a:path>
                <a:path w="6350" h="420370">
                  <a:moveTo>
                    <a:pt x="6350" y="85090"/>
                  </a:moveTo>
                  <a:lnTo>
                    <a:pt x="0" y="85090"/>
                  </a:lnTo>
                  <a:lnTo>
                    <a:pt x="0" y="91439"/>
                  </a:lnTo>
                  <a:lnTo>
                    <a:pt x="6350" y="91439"/>
                  </a:lnTo>
                  <a:lnTo>
                    <a:pt x="6350" y="85090"/>
                  </a:lnTo>
                  <a:close/>
                </a:path>
                <a:path w="6350" h="420370">
                  <a:moveTo>
                    <a:pt x="6350" y="91440"/>
                  </a:moveTo>
                  <a:lnTo>
                    <a:pt x="0" y="91440"/>
                  </a:lnTo>
                  <a:lnTo>
                    <a:pt x="0" y="97789"/>
                  </a:lnTo>
                  <a:lnTo>
                    <a:pt x="6350" y="97789"/>
                  </a:lnTo>
                  <a:lnTo>
                    <a:pt x="6350" y="91440"/>
                  </a:lnTo>
                  <a:close/>
                </a:path>
                <a:path w="6350" h="420370">
                  <a:moveTo>
                    <a:pt x="6350" y="97790"/>
                  </a:moveTo>
                  <a:lnTo>
                    <a:pt x="0" y="97790"/>
                  </a:lnTo>
                  <a:lnTo>
                    <a:pt x="0" y="104139"/>
                  </a:lnTo>
                  <a:lnTo>
                    <a:pt x="6350" y="104139"/>
                  </a:lnTo>
                  <a:lnTo>
                    <a:pt x="6350" y="97790"/>
                  </a:lnTo>
                  <a:close/>
                </a:path>
                <a:path w="6350" h="420370">
                  <a:moveTo>
                    <a:pt x="6350" y="104140"/>
                  </a:moveTo>
                  <a:lnTo>
                    <a:pt x="0" y="104140"/>
                  </a:lnTo>
                  <a:lnTo>
                    <a:pt x="0" y="110489"/>
                  </a:lnTo>
                  <a:lnTo>
                    <a:pt x="6350" y="110489"/>
                  </a:lnTo>
                  <a:lnTo>
                    <a:pt x="6350" y="104140"/>
                  </a:lnTo>
                  <a:close/>
                </a:path>
                <a:path w="6350" h="420370">
                  <a:moveTo>
                    <a:pt x="6350" y="110490"/>
                  </a:moveTo>
                  <a:lnTo>
                    <a:pt x="0" y="110490"/>
                  </a:lnTo>
                  <a:lnTo>
                    <a:pt x="0" y="116839"/>
                  </a:lnTo>
                  <a:lnTo>
                    <a:pt x="6350" y="116839"/>
                  </a:lnTo>
                  <a:lnTo>
                    <a:pt x="6350" y="110490"/>
                  </a:lnTo>
                  <a:close/>
                </a:path>
                <a:path w="6350" h="420370">
                  <a:moveTo>
                    <a:pt x="6350" y="116840"/>
                  </a:moveTo>
                  <a:lnTo>
                    <a:pt x="0" y="116840"/>
                  </a:lnTo>
                  <a:lnTo>
                    <a:pt x="0" y="123189"/>
                  </a:lnTo>
                  <a:lnTo>
                    <a:pt x="6350" y="123189"/>
                  </a:lnTo>
                  <a:lnTo>
                    <a:pt x="6350" y="116840"/>
                  </a:lnTo>
                  <a:close/>
                </a:path>
                <a:path w="6350" h="420370">
                  <a:moveTo>
                    <a:pt x="6350" y="123190"/>
                  </a:moveTo>
                  <a:lnTo>
                    <a:pt x="0" y="123190"/>
                  </a:lnTo>
                  <a:lnTo>
                    <a:pt x="0" y="129539"/>
                  </a:lnTo>
                  <a:lnTo>
                    <a:pt x="6350" y="129539"/>
                  </a:lnTo>
                  <a:lnTo>
                    <a:pt x="6350" y="123190"/>
                  </a:lnTo>
                  <a:close/>
                </a:path>
                <a:path w="6350" h="420370">
                  <a:moveTo>
                    <a:pt x="6350" y="129540"/>
                  </a:moveTo>
                  <a:lnTo>
                    <a:pt x="0" y="129540"/>
                  </a:lnTo>
                  <a:lnTo>
                    <a:pt x="0" y="135889"/>
                  </a:lnTo>
                  <a:lnTo>
                    <a:pt x="6350" y="135889"/>
                  </a:lnTo>
                  <a:lnTo>
                    <a:pt x="6350" y="129540"/>
                  </a:lnTo>
                  <a:close/>
                </a:path>
                <a:path w="6350" h="420370">
                  <a:moveTo>
                    <a:pt x="6350" y="135890"/>
                  </a:moveTo>
                  <a:lnTo>
                    <a:pt x="0" y="135890"/>
                  </a:lnTo>
                  <a:lnTo>
                    <a:pt x="0" y="140969"/>
                  </a:lnTo>
                  <a:lnTo>
                    <a:pt x="6350" y="140969"/>
                  </a:lnTo>
                  <a:lnTo>
                    <a:pt x="6350" y="135890"/>
                  </a:lnTo>
                  <a:close/>
                </a:path>
                <a:path w="6350" h="420370">
                  <a:moveTo>
                    <a:pt x="6350" y="140970"/>
                  </a:moveTo>
                  <a:lnTo>
                    <a:pt x="0" y="140970"/>
                  </a:lnTo>
                  <a:lnTo>
                    <a:pt x="0" y="147319"/>
                  </a:lnTo>
                  <a:lnTo>
                    <a:pt x="6350" y="147319"/>
                  </a:lnTo>
                  <a:lnTo>
                    <a:pt x="6350" y="140970"/>
                  </a:lnTo>
                  <a:close/>
                </a:path>
                <a:path w="6350" h="420370">
                  <a:moveTo>
                    <a:pt x="6350" y="147320"/>
                  </a:moveTo>
                  <a:lnTo>
                    <a:pt x="0" y="147320"/>
                  </a:lnTo>
                  <a:lnTo>
                    <a:pt x="0" y="153669"/>
                  </a:lnTo>
                  <a:lnTo>
                    <a:pt x="6350" y="153669"/>
                  </a:lnTo>
                  <a:lnTo>
                    <a:pt x="6350" y="147320"/>
                  </a:lnTo>
                  <a:close/>
                </a:path>
                <a:path w="6350" h="420370">
                  <a:moveTo>
                    <a:pt x="6350" y="153670"/>
                  </a:moveTo>
                  <a:lnTo>
                    <a:pt x="0" y="153670"/>
                  </a:lnTo>
                  <a:lnTo>
                    <a:pt x="0" y="160019"/>
                  </a:lnTo>
                  <a:lnTo>
                    <a:pt x="6350" y="160019"/>
                  </a:lnTo>
                  <a:lnTo>
                    <a:pt x="6350" y="153670"/>
                  </a:lnTo>
                  <a:close/>
                </a:path>
                <a:path w="6350" h="420370">
                  <a:moveTo>
                    <a:pt x="6350" y="160020"/>
                  </a:moveTo>
                  <a:lnTo>
                    <a:pt x="0" y="160020"/>
                  </a:lnTo>
                  <a:lnTo>
                    <a:pt x="0" y="166369"/>
                  </a:lnTo>
                  <a:lnTo>
                    <a:pt x="6350" y="166369"/>
                  </a:lnTo>
                  <a:lnTo>
                    <a:pt x="6350" y="160020"/>
                  </a:lnTo>
                  <a:close/>
                </a:path>
                <a:path w="6350" h="420370">
                  <a:moveTo>
                    <a:pt x="6350" y="166370"/>
                  </a:moveTo>
                  <a:lnTo>
                    <a:pt x="0" y="166370"/>
                  </a:lnTo>
                  <a:lnTo>
                    <a:pt x="0" y="172719"/>
                  </a:lnTo>
                  <a:lnTo>
                    <a:pt x="6350" y="172719"/>
                  </a:lnTo>
                  <a:lnTo>
                    <a:pt x="6350" y="166370"/>
                  </a:lnTo>
                  <a:close/>
                </a:path>
                <a:path w="6350" h="420370">
                  <a:moveTo>
                    <a:pt x="6350" y="172720"/>
                  </a:moveTo>
                  <a:lnTo>
                    <a:pt x="0" y="172720"/>
                  </a:lnTo>
                  <a:lnTo>
                    <a:pt x="0" y="180339"/>
                  </a:lnTo>
                  <a:lnTo>
                    <a:pt x="6350" y="180339"/>
                  </a:lnTo>
                  <a:lnTo>
                    <a:pt x="6350" y="172720"/>
                  </a:lnTo>
                  <a:close/>
                </a:path>
                <a:path w="6350" h="420370">
                  <a:moveTo>
                    <a:pt x="6350" y="180340"/>
                  </a:moveTo>
                  <a:lnTo>
                    <a:pt x="0" y="180340"/>
                  </a:lnTo>
                  <a:lnTo>
                    <a:pt x="0" y="185419"/>
                  </a:lnTo>
                  <a:lnTo>
                    <a:pt x="6350" y="185419"/>
                  </a:lnTo>
                  <a:lnTo>
                    <a:pt x="6350" y="180340"/>
                  </a:lnTo>
                  <a:close/>
                </a:path>
                <a:path w="6350" h="420370">
                  <a:moveTo>
                    <a:pt x="6350" y="185420"/>
                  </a:moveTo>
                  <a:lnTo>
                    <a:pt x="0" y="185420"/>
                  </a:lnTo>
                  <a:lnTo>
                    <a:pt x="0" y="193039"/>
                  </a:lnTo>
                  <a:lnTo>
                    <a:pt x="6350" y="193039"/>
                  </a:lnTo>
                  <a:lnTo>
                    <a:pt x="6350" y="185420"/>
                  </a:lnTo>
                  <a:close/>
                </a:path>
                <a:path w="6350" h="420370">
                  <a:moveTo>
                    <a:pt x="6350" y="193040"/>
                  </a:moveTo>
                  <a:lnTo>
                    <a:pt x="0" y="193040"/>
                  </a:lnTo>
                  <a:lnTo>
                    <a:pt x="0" y="198119"/>
                  </a:lnTo>
                  <a:lnTo>
                    <a:pt x="6350" y="198119"/>
                  </a:lnTo>
                  <a:lnTo>
                    <a:pt x="6350" y="193040"/>
                  </a:lnTo>
                  <a:close/>
                </a:path>
                <a:path w="6350" h="420370">
                  <a:moveTo>
                    <a:pt x="6350" y="198120"/>
                  </a:moveTo>
                  <a:lnTo>
                    <a:pt x="0" y="198120"/>
                  </a:lnTo>
                  <a:lnTo>
                    <a:pt x="0" y="205739"/>
                  </a:lnTo>
                  <a:lnTo>
                    <a:pt x="6350" y="205739"/>
                  </a:lnTo>
                  <a:lnTo>
                    <a:pt x="6350" y="198120"/>
                  </a:lnTo>
                  <a:close/>
                </a:path>
                <a:path w="6350" h="420370">
                  <a:moveTo>
                    <a:pt x="6350" y="205740"/>
                  </a:moveTo>
                  <a:lnTo>
                    <a:pt x="0" y="205740"/>
                  </a:lnTo>
                  <a:lnTo>
                    <a:pt x="0" y="212089"/>
                  </a:lnTo>
                  <a:lnTo>
                    <a:pt x="6350" y="212089"/>
                  </a:lnTo>
                  <a:lnTo>
                    <a:pt x="6350" y="205740"/>
                  </a:lnTo>
                  <a:close/>
                </a:path>
                <a:path w="6350" h="420370">
                  <a:moveTo>
                    <a:pt x="6350" y="212090"/>
                  </a:moveTo>
                  <a:lnTo>
                    <a:pt x="0" y="212090"/>
                  </a:lnTo>
                  <a:lnTo>
                    <a:pt x="0" y="218439"/>
                  </a:lnTo>
                  <a:lnTo>
                    <a:pt x="6350" y="218439"/>
                  </a:lnTo>
                  <a:lnTo>
                    <a:pt x="6350" y="212090"/>
                  </a:lnTo>
                  <a:close/>
                </a:path>
                <a:path w="6350" h="420370">
                  <a:moveTo>
                    <a:pt x="6350" y="218440"/>
                  </a:moveTo>
                  <a:lnTo>
                    <a:pt x="0" y="218440"/>
                  </a:lnTo>
                  <a:lnTo>
                    <a:pt x="0" y="224789"/>
                  </a:lnTo>
                  <a:lnTo>
                    <a:pt x="6350" y="224789"/>
                  </a:lnTo>
                  <a:lnTo>
                    <a:pt x="6350" y="218440"/>
                  </a:lnTo>
                  <a:close/>
                </a:path>
                <a:path w="6350" h="420370">
                  <a:moveTo>
                    <a:pt x="6350" y="224790"/>
                  </a:moveTo>
                  <a:lnTo>
                    <a:pt x="0" y="224790"/>
                  </a:lnTo>
                  <a:lnTo>
                    <a:pt x="0" y="231139"/>
                  </a:lnTo>
                  <a:lnTo>
                    <a:pt x="6350" y="231139"/>
                  </a:lnTo>
                  <a:lnTo>
                    <a:pt x="6350" y="224790"/>
                  </a:lnTo>
                  <a:close/>
                </a:path>
                <a:path w="6350" h="420370">
                  <a:moveTo>
                    <a:pt x="6350" y="231140"/>
                  </a:moveTo>
                  <a:lnTo>
                    <a:pt x="0" y="231140"/>
                  </a:lnTo>
                  <a:lnTo>
                    <a:pt x="0" y="237489"/>
                  </a:lnTo>
                  <a:lnTo>
                    <a:pt x="6350" y="237489"/>
                  </a:lnTo>
                  <a:lnTo>
                    <a:pt x="6350" y="231140"/>
                  </a:lnTo>
                  <a:close/>
                </a:path>
                <a:path w="6350" h="420370">
                  <a:moveTo>
                    <a:pt x="6350" y="237490"/>
                  </a:moveTo>
                  <a:lnTo>
                    <a:pt x="0" y="237490"/>
                  </a:lnTo>
                  <a:lnTo>
                    <a:pt x="0" y="243839"/>
                  </a:lnTo>
                  <a:lnTo>
                    <a:pt x="6350" y="243839"/>
                  </a:lnTo>
                  <a:lnTo>
                    <a:pt x="6350" y="237490"/>
                  </a:lnTo>
                  <a:close/>
                </a:path>
                <a:path w="6350" h="420370">
                  <a:moveTo>
                    <a:pt x="6350" y="243840"/>
                  </a:moveTo>
                  <a:lnTo>
                    <a:pt x="0" y="243840"/>
                  </a:lnTo>
                  <a:lnTo>
                    <a:pt x="0" y="250189"/>
                  </a:lnTo>
                  <a:lnTo>
                    <a:pt x="6350" y="250189"/>
                  </a:lnTo>
                  <a:lnTo>
                    <a:pt x="6350" y="243840"/>
                  </a:lnTo>
                  <a:close/>
                </a:path>
                <a:path w="6350" h="420370">
                  <a:moveTo>
                    <a:pt x="6350" y="250190"/>
                  </a:moveTo>
                  <a:lnTo>
                    <a:pt x="0" y="250190"/>
                  </a:lnTo>
                  <a:lnTo>
                    <a:pt x="0" y="256539"/>
                  </a:lnTo>
                  <a:lnTo>
                    <a:pt x="6350" y="256539"/>
                  </a:lnTo>
                  <a:lnTo>
                    <a:pt x="6350" y="250190"/>
                  </a:lnTo>
                  <a:close/>
                </a:path>
                <a:path w="6350" h="420370">
                  <a:moveTo>
                    <a:pt x="6350" y="256540"/>
                  </a:moveTo>
                  <a:lnTo>
                    <a:pt x="0" y="256540"/>
                  </a:lnTo>
                  <a:lnTo>
                    <a:pt x="0" y="261619"/>
                  </a:lnTo>
                  <a:lnTo>
                    <a:pt x="6350" y="261619"/>
                  </a:lnTo>
                  <a:lnTo>
                    <a:pt x="6350" y="256540"/>
                  </a:lnTo>
                  <a:close/>
                </a:path>
                <a:path w="6350" h="420370">
                  <a:moveTo>
                    <a:pt x="6350" y="261620"/>
                  </a:moveTo>
                  <a:lnTo>
                    <a:pt x="0" y="261620"/>
                  </a:lnTo>
                  <a:lnTo>
                    <a:pt x="0" y="267969"/>
                  </a:lnTo>
                  <a:lnTo>
                    <a:pt x="6350" y="267969"/>
                  </a:lnTo>
                  <a:lnTo>
                    <a:pt x="6350" y="261620"/>
                  </a:lnTo>
                  <a:close/>
                </a:path>
                <a:path w="6350" h="420370">
                  <a:moveTo>
                    <a:pt x="6350" y="267970"/>
                  </a:moveTo>
                  <a:lnTo>
                    <a:pt x="0" y="267970"/>
                  </a:lnTo>
                  <a:lnTo>
                    <a:pt x="0" y="274319"/>
                  </a:lnTo>
                  <a:lnTo>
                    <a:pt x="6350" y="274319"/>
                  </a:lnTo>
                  <a:lnTo>
                    <a:pt x="6350" y="267970"/>
                  </a:lnTo>
                  <a:close/>
                </a:path>
                <a:path w="6350" h="420370">
                  <a:moveTo>
                    <a:pt x="6350" y="274320"/>
                  </a:moveTo>
                  <a:lnTo>
                    <a:pt x="0" y="274320"/>
                  </a:lnTo>
                  <a:lnTo>
                    <a:pt x="0" y="280669"/>
                  </a:lnTo>
                  <a:lnTo>
                    <a:pt x="6350" y="280669"/>
                  </a:lnTo>
                  <a:lnTo>
                    <a:pt x="6350" y="274320"/>
                  </a:lnTo>
                  <a:close/>
                </a:path>
                <a:path w="6350" h="420370">
                  <a:moveTo>
                    <a:pt x="6350" y="280670"/>
                  </a:moveTo>
                  <a:lnTo>
                    <a:pt x="0" y="280670"/>
                  </a:lnTo>
                  <a:lnTo>
                    <a:pt x="0" y="288289"/>
                  </a:lnTo>
                  <a:lnTo>
                    <a:pt x="6350" y="288289"/>
                  </a:lnTo>
                  <a:lnTo>
                    <a:pt x="6350" y="280670"/>
                  </a:lnTo>
                  <a:close/>
                </a:path>
                <a:path w="6350" h="420370">
                  <a:moveTo>
                    <a:pt x="6350" y="288290"/>
                  </a:moveTo>
                  <a:lnTo>
                    <a:pt x="0" y="288290"/>
                  </a:lnTo>
                  <a:lnTo>
                    <a:pt x="0" y="293369"/>
                  </a:lnTo>
                  <a:lnTo>
                    <a:pt x="6350" y="293369"/>
                  </a:lnTo>
                  <a:lnTo>
                    <a:pt x="6350" y="288290"/>
                  </a:lnTo>
                  <a:close/>
                </a:path>
                <a:path w="6350" h="420370">
                  <a:moveTo>
                    <a:pt x="6350" y="293370"/>
                  </a:moveTo>
                  <a:lnTo>
                    <a:pt x="0" y="293370"/>
                  </a:lnTo>
                  <a:lnTo>
                    <a:pt x="0" y="300989"/>
                  </a:lnTo>
                  <a:lnTo>
                    <a:pt x="6350" y="300989"/>
                  </a:lnTo>
                  <a:lnTo>
                    <a:pt x="6350" y="293370"/>
                  </a:lnTo>
                  <a:close/>
                </a:path>
                <a:path w="6350" h="420370">
                  <a:moveTo>
                    <a:pt x="6350" y="300990"/>
                  </a:moveTo>
                  <a:lnTo>
                    <a:pt x="0" y="300990"/>
                  </a:lnTo>
                  <a:lnTo>
                    <a:pt x="0" y="307339"/>
                  </a:lnTo>
                  <a:lnTo>
                    <a:pt x="6350" y="307339"/>
                  </a:lnTo>
                  <a:lnTo>
                    <a:pt x="6350" y="300990"/>
                  </a:lnTo>
                  <a:close/>
                </a:path>
                <a:path w="6350" h="420370">
                  <a:moveTo>
                    <a:pt x="6350" y="307340"/>
                  </a:moveTo>
                  <a:lnTo>
                    <a:pt x="0" y="307340"/>
                  </a:lnTo>
                  <a:lnTo>
                    <a:pt x="0" y="313689"/>
                  </a:lnTo>
                  <a:lnTo>
                    <a:pt x="6350" y="313689"/>
                  </a:lnTo>
                  <a:lnTo>
                    <a:pt x="6350" y="307340"/>
                  </a:lnTo>
                  <a:close/>
                </a:path>
                <a:path w="6350" h="420370">
                  <a:moveTo>
                    <a:pt x="6350" y="313690"/>
                  </a:moveTo>
                  <a:lnTo>
                    <a:pt x="0" y="313690"/>
                  </a:lnTo>
                  <a:lnTo>
                    <a:pt x="0" y="320039"/>
                  </a:lnTo>
                  <a:lnTo>
                    <a:pt x="6350" y="320039"/>
                  </a:lnTo>
                  <a:lnTo>
                    <a:pt x="6350" y="313690"/>
                  </a:lnTo>
                  <a:close/>
                </a:path>
                <a:path w="6350" h="420370">
                  <a:moveTo>
                    <a:pt x="6350" y="320040"/>
                  </a:moveTo>
                  <a:lnTo>
                    <a:pt x="0" y="320040"/>
                  </a:lnTo>
                  <a:lnTo>
                    <a:pt x="0" y="326389"/>
                  </a:lnTo>
                  <a:lnTo>
                    <a:pt x="6350" y="326389"/>
                  </a:lnTo>
                  <a:lnTo>
                    <a:pt x="6350" y="320040"/>
                  </a:lnTo>
                  <a:close/>
                </a:path>
                <a:path w="6350" h="420370">
                  <a:moveTo>
                    <a:pt x="6350" y="326390"/>
                  </a:moveTo>
                  <a:lnTo>
                    <a:pt x="0" y="326390"/>
                  </a:lnTo>
                  <a:lnTo>
                    <a:pt x="0" y="332739"/>
                  </a:lnTo>
                  <a:lnTo>
                    <a:pt x="6350" y="332739"/>
                  </a:lnTo>
                  <a:lnTo>
                    <a:pt x="6350" y="326390"/>
                  </a:lnTo>
                  <a:close/>
                </a:path>
                <a:path w="6350" h="420370">
                  <a:moveTo>
                    <a:pt x="6350" y="332740"/>
                  </a:moveTo>
                  <a:lnTo>
                    <a:pt x="0" y="332740"/>
                  </a:lnTo>
                  <a:lnTo>
                    <a:pt x="0" y="345439"/>
                  </a:lnTo>
                  <a:lnTo>
                    <a:pt x="6350" y="345439"/>
                  </a:lnTo>
                  <a:lnTo>
                    <a:pt x="6350" y="332740"/>
                  </a:lnTo>
                  <a:close/>
                </a:path>
                <a:path w="6350" h="420370">
                  <a:moveTo>
                    <a:pt x="6350" y="345440"/>
                  </a:moveTo>
                  <a:lnTo>
                    <a:pt x="0" y="345440"/>
                  </a:lnTo>
                  <a:lnTo>
                    <a:pt x="0" y="358139"/>
                  </a:lnTo>
                  <a:lnTo>
                    <a:pt x="6350" y="358139"/>
                  </a:lnTo>
                  <a:lnTo>
                    <a:pt x="6350" y="345440"/>
                  </a:lnTo>
                  <a:close/>
                </a:path>
                <a:path w="6350" h="420370">
                  <a:moveTo>
                    <a:pt x="6350" y="358140"/>
                  </a:moveTo>
                  <a:lnTo>
                    <a:pt x="0" y="358140"/>
                  </a:lnTo>
                  <a:lnTo>
                    <a:pt x="0" y="364489"/>
                  </a:lnTo>
                  <a:lnTo>
                    <a:pt x="6350" y="364489"/>
                  </a:lnTo>
                  <a:lnTo>
                    <a:pt x="6350" y="358140"/>
                  </a:lnTo>
                  <a:close/>
                </a:path>
                <a:path w="6350" h="420370">
                  <a:moveTo>
                    <a:pt x="6350" y="364490"/>
                  </a:moveTo>
                  <a:lnTo>
                    <a:pt x="0" y="364490"/>
                  </a:lnTo>
                  <a:lnTo>
                    <a:pt x="0" y="370839"/>
                  </a:lnTo>
                  <a:lnTo>
                    <a:pt x="6350" y="370839"/>
                  </a:lnTo>
                  <a:lnTo>
                    <a:pt x="6350" y="364490"/>
                  </a:lnTo>
                  <a:close/>
                </a:path>
                <a:path w="6350" h="420370">
                  <a:moveTo>
                    <a:pt x="6350" y="370840"/>
                  </a:moveTo>
                  <a:lnTo>
                    <a:pt x="0" y="370840"/>
                  </a:lnTo>
                  <a:lnTo>
                    <a:pt x="0" y="377189"/>
                  </a:lnTo>
                  <a:lnTo>
                    <a:pt x="6350" y="377189"/>
                  </a:lnTo>
                  <a:lnTo>
                    <a:pt x="6350" y="370840"/>
                  </a:lnTo>
                  <a:close/>
                </a:path>
                <a:path w="6350" h="420370">
                  <a:moveTo>
                    <a:pt x="6350" y="377190"/>
                  </a:moveTo>
                  <a:lnTo>
                    <a:pt x="0" y="377190"/>
                  </a:lnTo>
                  <a:lnTo>
                    <a:pt x="0" y="383539"/>
                  </a:lnTo>
                  <a:lnTo>
                    <a:pt x="6350" y="383539"/>
                  </a:lnTo>
                  <a:lnTo>
                    <a:pt x="6350" y="377190"/>
                  </a:lnTo>
                  <a:close/>
                </a:path>
                <a:path w="6350" h="420370">
                  <a:moveTo>
                    <a:pt x="6350" y="383540"/>
                  </a:moveTo>
                  <a:lnTo>
                    <a:pt x="0" y="383540"/>
                  </a:lnTo>
                  <a:lnTo>
                    <a:pt x="0" y="389889"/>
                  </a:lnTo>
                  <a:lnTo>
                    <a:pt x="6350" y="389889"/>
                  </a:lnTo>
                  <a:lnTo>
                    <a:pt x="6350" y="383540"/>
                  </a:lnTo>
                  <a:close/>
                </a:path>
                <a:path w="6350" h="420370">
                  <a:moveTo>
                    <a:pt x="6350" y="389890"/>
                  </a:moveTo>
                  <a:lnTo>
                    <a:pt x="0" y="389890"/>
                  </a:lnTo>
                  <a:lnTo>
                    <a:pt x="0" y="396239"/>
                  </a:lnTo>
                  <a:lnTo>
                    <a:pt x="6350" y="396239"/>
                  </a:lnTo>
                  <a:lnTo>
                    <a:pt x="6350" y="389890"/>
                  </a:lnTo>
                  <a:close/>
                </a:path>
                <a:path w="6350" h="420370">
                  <a:moveTo>
                    <a:pt x="6350" y="396240"/>
                  </a:moveTo>
                  <a:lnTo>
                    <a:pt x="0" y="396240"/>
                  </a:lnTo>
                  <a:lnTo>
                    <a:pt x="0" y="402589"/>
                  </a:lnTo>
                  <a:lnTo>
                    <a:pt x="6350" y="402589"/>
                  </a:lnTo>
                  <a:lnTo>
                    <a:pt x="6350" y="396240"/>
                  </a:lnTo>
                  <a:close/>
                </a:path>
                <a:path w="6350" h="420370">
                  <a:moveTo>
                    <a:pt x="6350" y="402590"/>
                  </a:moveTo>
                  <a:lnTo>
                    <a:pt x="0" y="402590"/>
                  </a:lnTo>
                  <a:lnTo>
                    <a:pt x="0" y="408939"/>
                  </a:lnTo>
                  <a:lnTo>
                    <a:pt x="5080" y="408939"/>
                  </a:lnTo>
                  <a:lnTo>
                    <a:pt x="5080" y="407669"/>
                  </a:lnTo>
                  <a:lnTo>
                    <a:pt x="6350" y="407669"/>
                  </a:lnTo>
                  <a:lnTo>
                    <a:pt x="6350" y="402590"/>
                  </a:lnTo>
                  <a:close/>
                </a:path>
                <a:path w="6350" h="420370">
                  <a:moveTo>
                    <a:pt x="5080" y="408940"/>
                  </a:moveTo>
                  <a:lnTo>
                    <a:pt x="0" y="408940"/>
                  </a:lnTo>
                  <a:lnTo>
                    <a:pt x="0" y="415289"/>
                  </a:lnTo>
                  <a:lnTo>
                    <a:pt x="2540" y="415289"/>
                  </a:lnTo>
                  <a:lnTo>
                    <a:pt x="2540" y="414019"/>
                  </a:lnTo>
                  <a:lnTo>
                    <a:pt x="3810" y="414019"/>
                  </a:lnTo>
                  <a:lnTo>
                    <a:pt x="3810" y="410210"/>
                  </a:lnTo>
                  <a:lnTo>
                    <a:pt x="5080" y="410210"/>
                  </a:lnTo>
                  <a:lnTo>
                    <a:pt x="5080" y="408940"/>
                  </a:lnTo>
                  <a:close/>
                </a:path>
                <a:path w="6350" h="420370">
                  <a:moveTo>
                    <a:pt x="2540" y="415290"/>
                  </a:moveTo>
                  <a:lnTo>
                    <a:pt x="0" y="415290"/>
                  </a:lnTo>
                  <a:lnTo>
                    <a:pt x="0" y="420369"/>
                  </a:lnTo>
                  <a:lnTo>
                    <a:pt x="1270" y="420369"/>
                  </a:lnTo>
                  <a:lnTo>
                    <a:pt x="1270" y="416560"/>
                  </a:lnTo>
                  <a:lnTo>
                    <a:pt x="2540" y="416560"/>
                  </a:lnTo>
                  <a:lnTo>
                    <a:pt x="2540" y="415290"/>
                  </a:lnTo>
                  <a:close/>
                </a:path>
              </a:pathLst>
            </a:custGeom>
            <a:solidFill>
              <a:srgbClr val="7500EF"/>
            </a:solidFill>
          </p:spPr>
          <p:txBody>
            <a:bodyPr bIns="0" lIns="0" rIns="0" rtlCol="0" tIns="0" wrap="square"/>
            <a:p/>
          </p:txBody>
        </p:sp>
        <p:sp>
          <p:nvSpPr>
            <p:cNvPr id="1049612" name="object 910"/>
            <p:cNvSpPr/>
            <p:nvPr/>
          </p:nvSpPr>
          <p:spPr>
            <a:xfrm>
              <a:off x="4823459" y="4470400"/>
              <a:ext cx="7620" cy="438150"/>
            </a:xfrm>
            <a:custGeom>
              <a:avLst/>
              <a:ahLst/>
              <a:rect l="l" t="t" r="r" b="b"/>
              <a:pathLst>
                <a:path w="7620" h="438150">
                  <a:moveTo>
                    <a:pt x="7619" y="0"/>
                  </a:moveTo>
                  <a:lnTo>
                    <a:pt x="0" y="0"/>
                  </a:lnTo>
                  <a:lnTo>
                    <a:pt x="0" y="2539"/>
                  </a:lnTo>
                  <a:lnTo>
                    <a:pt x="7619" y="2539"/>
                  </a:lnTo>
                  <a:lnTo>
                    <a:pt x="7619" y="0"/>
                  </a:lnTo>
                  <a:close/>
                </a:path>
                <a:path w="7620" h="438150">
                  <a:moveTo>
                    <a:pt x="7619" y="2540"/>
                  </a:moveTo>
                  <a:lnTo>
                    <a:pt x="0" y="2540"/>
                  </a:lnTo>
                  <a:lnTo>
                    <a:pt x="0" y="8889"/>
                  </a:lnTo>
                  <a:lnTo>
                    <a:pt x="7619" y="8889"/>
                  </a:lnTo>
                  <a:lnTo>
                    <a:pt x="7619" y="2540"/>
                  </a:lnTo>
                  <a:close/>
                </a:path>
                <a:path w="7620" h="438150">
                  <a:moveTo>
                    <a:pt x="7619" y="8890"/>
                  </a:moveTo>
                  <a:lnTo>
                    <a:pt x="0" y="8890"/>
                  </a:lnTo>
                  <a:lnTo>
                    <a:pt x="0" y="15239"/>
                  </a:lnTo>
                  <a:lnTo>
                    <a:pt x="7619" y="15239"/>
                  </a:lnTo>
                  <a:lnTo>
                    <a:pt x="7619" y="8890"/>
                  </a:lnTo>
                  <a:close/>
                </a:path>
                <a:path w="7620" h="438150">
                  <a:moveTo>
                    <a:pt x="7619" y="15240"/>
                  </a:moveTo>
                  <a:lnTo>
                    <a:pt x="0" y="15240"/>
                  </a:lnTo>
                  <a:lnTo>
                    <a:pt x="0" y="21589"/>
                  </a:lnTo>
                  <a:lnTo>
                    <a:pt x="7619" y="21589"/>
                  </a:lnTo>
                  <a:lnTo>
                    <a:pt x="7619" y="15240"/>
                  </a:lnTo>
                  <a:close/>
                </a:path>
                <a:path w="7620" h="438150">
                  <a:moveTo>
                    <a:pt x="7619" y="21590"/>
                  </a:moveTo>
                  <a:lnTo>
                    <a:pt x="0" y="21590"/>
                  </a:lnTo>
                  <a:lnTo>
                    <a:pt x="0" y="27939"/>
                  </a:lnTo>
                  <a:lnTo>
                    <a:pt x="7619" y="27939"/>
                  </a:lnTo>
                  <a:lnTo>
                    <a:pt x="7619" y="21590"/>
                  </a:lnTo>
                  <a:close/>
                </a:path>
                <a:path w="7620" h="438150">
                  <a:moveTo>
                    <a:pt x="7619" y="27940"/>
                  </a:moveTo>
                  <a:lnTo>
                    <a:pt x="0" y="27940"/>
                  </a:lnTo>
                  <a:lnTo>
                    <a:pt x="0" y="34289"/>
                  </a:lnTo>
                  <a:lnTo>
                    <a:pt x="7619" y="34289"/>
                  </a:lnTo>
                  <a:lnTo>
                    <a:pt x="7619" y="27940"/>
                  </a:lnTo>
                  <a:close/>
                </a:path>
                <a:path w="7620" h="438150">
                  <a:moveTo>
                    <a:pt x="7619" y="34290"/>
                  </a:moveTo>
                  <a:lnTo>
                    <a:pt x="0" y="34290"/>
                  </a:lnTo>
                  <a:lnTo>
                    <a:pt x="0" y="40639"/>
                  </a:lnTo>
                  <a:lnTo>
                    <a:pt x="7619" y="40639"/>
                  </a:lnTo>
                  <a:lnTo>
                    <a:pt x="7619" y="34290"/>
                  </a:lnTo>
                  <a:close/>
                </a:path>
                <a:path w="7620" h="438150">
                  <a:moveTo>
                    <a:pt x="7619" y="40640"/>
                  </a:moveTo>
                  <a:lnTo>
                    <a:pt x="0" y="40640"/>
                  </a:lnTo>
                  <a:lnTo>
                    <a:pt x="0" y="45719"/>
                  </a:lnTo>
                  <a:lnTo>
                    <a:pt x="7619" y="45719"/>
                  </a:lnTo>
                  <a:lnTo>
                    <a:pt x="7619" y="40640"/>
                  </a:lnTo>
                  <a:close/>
                </a:path>
                <a:path w="7620" h="438150">
                  <a:moveTo>
                    <a:pt x="7619" y="45720"/>
                  </a:moveTo>
                  <a:lnTo>
                    <a:pt x="0" y="45720"/>
                  </a:lnTo>
                  <a:lnTo>
                    <a:pt x="0" y="52069"/>
                  </a:lnTo>
                  <a:lnTo>
                    <a:pt x="7619" y="52069"/>
                  </a:lnTo>
                  <a:lnTo>
                    <a:pt x="7619" y="45720"/>
                  </a:lnTo>
                  <a:close/>
                </a:path>
                <a:path w="7620" h="438150">
                  <a:moveTo>
                    <a:pt x="7619" y="52070"/>
                  </a:moveTo>
                  <a:lnTo>
                    <a:pt x="0" y="52070"/>
                  </a:lnTo>
                  <a:lnTo>
                    <a:pt x="0" y="58419"/>
                  </a:lnTo>
                  <a:lnTo>
                    <a:pt x="7619" y="58419"/>
                  </a:lnTo>
                  <a:lnTo>
                    <a:pt x="7619" y="52070"/>
                  </a:lnTo>
                  <a:close/>
                </a:path>
                <a:path w="7620" h="438150">
                  <a:moveTo>
                    <a:pt x="7619" y="58420"/>
                  </a:moveTo>
                  <a:lnTo>
                    <a:pt x="0" y="58420"/>
                  </a:lnTo>
                  <a:lnTo>
                    <a:pt x="0" y="64769"/>
                  </a:lnTo>
                  <a:lnTo>
                    <a:pt x="7619" y="64769"/>
                  </a:lnTo>
                  <a:lnTo>
                    <a:pt x="7619" y="58420"/>
                  </a:lnTo>
                  <a:close/>
                </a:path>
                <a:path w="7620" h="438150">
                  <a:moveTo>
                    <a:pt x="7619" y="64770"/>
                  </a:moveTo>
                  <a:lnTo>
                    <a:pt x="0" y="64770"/>
                  </a:lnTo>
                  <a:lnTo>
                    <a:pt x="0" y="71119"/>
                  </a:lnTo>
                  <a:lnTo>
                    <a:pt x="7619" y="71119"/>
                  </a:lnTo>
                  <a:lnTo>
                    <a:pt x="7619" y="64770"/>
                  </a:lnTo>
                  <a:close/>
                </a:path>
                <a:path w="7620" h="438150">
                  <a:moveTo>
                    <a:pt x="7619" y="71120"/>
                  </a:moveTo>
                  <a:lnTo>
                    <a:pt x="0" y="71120"/>
                  </a:lnTo>
                  <a:lnTo>
                    <a:pt x="0" y="77469"/>
                  </a:lnTo>
                  <a:lnTo>
                    <a:pt x="7619" y="77469"/>
                  </a:lnTo>
                  <a:lnTo>
                    <a:pt x="7619" y="71120"/>
                  </a:lnTo>
                  <a:close/>
                </a:path>
                <a:path w="7620" h="438150">
                  <a:moveTo>
                    <a:pt x="7619" y="77470"/>
                  </a:moveTo>
                  <a:lnTo>
                    <a:pt x="0" y="77470"/>
                  </a:lnTo>
                  <a:lnTo>
                    <a:pt x="0" y="85089"/>
                  </a:lnTo>
                  <a:lnTo>
                    <a:pt x="7619" y="85089"/>
                  </a:lnTo>
                  <a:lnTo>
                    <a:pt x="7619" y="77470"/>
                  </a:lnTo>
                  <a:close/>
                </a:path>
                <a:path w="7620" h="438150">
                  <a:moveTo>
                    <a:pt x="7619" y="85090"/>
                  </a:moveTo>
                  <a:lnTo>
                    <a:pt x="0" y="85090"/>
                  </a:lnTo>
                  <a:lnTo>
                    <a:pt x="0" y="91439"/>
                  </a:lnTo>
                  <a:lnTo>
                    <a:pt x="7619" y="91439"/>
                  </a:lnTo>
                  <a:lnTo>
                    <a:pt x="7619" y="85090"/>
                  </a:lnTo>
                  <a:close/>
                </a:path>
                <a:path w="7620" h="438150">
                  <a:moveTo>
                    <a:pt x="7619" y="91440"/>
                  </a:moveTo>
                  <a:lnTo>
                    <a:pt x="0" y="91440"/>
                  </a:lnTo>
                  <a:lnTo>
                    <a:pt x="0" y="97789"/>
                  </a:lnTo>
                  <a:lnTo>
                    <a:pt x="7619" y="97789"/>
                  </a:lnTo>
                  <a:lnTo>
                    <a:pt x="7619" y="91440"/>
                  </a:lnTo>
                  <a:close/>
                </a:path>
                <a:path w="7620" h="438150">
                  <a:moveTo>
                    <a:pt x="7619" y="97790"/>
                  </a:moveTo>
                  <a:lnTo>
                    <a:pt x="0" y="97790"/>
                  </a:lnTo>
                  <a:lnTo>
                    <a:pt x="0" y="104139"/>
                  </a:lnTo>
                  <a:lnTo>
                    <a:pt x="7619" y="104139"/>
                  </a:lnTo>
                  <a:lnTo>
                    <a:pt x="7619" y="97790"/>
                  </a:lnTo>
                  <a:close/>
                </a:path>
                <a:path w="7620" h="438150">
                  <a:moveTo>
                    <a:pt x="7619" y="104140"/>
                  </a:moveTo>
                  <a:lnTo>
                    <a:pt x="0" y="104140"/>
                  </a:lnTo>
                  <a:lnTo>
                    <a:pt x="0" y="110489"/>
                  </a:lnTo>
                  <a:lnTo>
                    <a:pt x="7619" y="110489"/>
                  </a:lnTo>
                  <a:lnTo>
                    <a:pt x="7619" y="104140"/>
                  </a:lnTo>
                  <a:close/>
                </a:path>
                <a:path w="7620" h="438150">
                  <a:moveTo>
                    <a:pt x="7619" y="110490"/>
                  </a:moveTo>
                  <a:lnTo>
                    <a:pt x="0" y="110490"/>
                  </a:lnTo>
                  <a:lnTo>
                    <a:pt x="0" y="116839"/>
                  </a:lnTo>
                  <a:lnTo>
                    <a:pt x="7619" y="116839"/>
                  </a:lnTo>
                  <a:lnTo>
                    <a:pt x="7619" y="110490"/>
                  </a:lnTo>
                  <a:close/>
                </a:path>
                <a:path w="7620" h="438150">
                  <a:moveTo>
                    <a:pt x="7619" y="116840"/>
                  </a:moveTo>
                  <a:lnTo>
                    <a:pt x="0" y="116840"/>
                  </a:lnTo>
                  <a:lnTo>
                    <a:pt x="0" y="123189"/>
                  </a:lnTo>
                  <a:lnTo>
                    <a:pt x="7619" y="123189"/>
                  </a:lnTo>
                  <a:lnTo>
                    <a:pt x="7619" y="116840"/>
                  </a:lnTo>
                  <a:close/>
                </a:path>
                <a:path w="7620" h="438150">
                  <a:moveTo>
                    <a:pt x="7619" y="123190"/>
                  </a:moveTo>
                  <a:lnTo>
                    <a:pt x="0" y="123190"/>
                  </a:lnTo>
                  <a:lnTo>
                    <a:pt x="0" y="129539"/>
                  </a:lnTo>
                  <a:lnTo>
                    <a:pt x="7619" y="129539"/>
                  </a:lnTo>
                  <a:lnTo>
                    <a:pt x="7619" y="123190"/>
                  </a:lnTo>
                  <a:close/>
                </a:path>
                <a:path w="7620" h="438150">
                  <a:moveTo>
                    <a:pt x="7619" y="129540"/>
                  </a:moveTo>
                  <a:lnTo>
                    <a:pt x="0" y="129540"/>
                  </a:lnTo>
                  <a:lnTo>
                    <a:pt x="0" y="135889"/>
                  </a:lnTo>
                  <a:lnTo>
                    <a:pt x="7619" y="135889"/>
                  </a:lnTo>
                  <a:lnTo>
                    <a:pt x="7619" y="129540"/>
                  </a:lnTo>
                  <a:close/>
                </a:path>
                <a:path w="7620" h="438150">
                  <a:moveTo>
                    <a:pt x="7619" y="135890"/>
                  </a:moveTo>
                  <a:lnTo>
                    <a:pt x="0" y="135890"/>
                  </a:lnTo>
                  <a:lnTo>
                    <a:pt x="0" y="140969"/>
                  </a:lnTo>
                  <a:lnTo>
                    <a:pt x="7619" y="140969"/>
                  </a:lnTo>
                  <a:lnTo>
                    <a:pt x="7619" y="135890"/>
                  </a:lnTo>
                  <a:close/>
                </a:path>
                <a:path w="7620" h="438150">
                  <a:moveTo>
                    <a:pt x="7619" y="140970"/>
                  </a:moveTo>
                  <a:lnTo>
                    <a:pt x="0" y="140970"/>
                  </a:lnTo>
                  <a:lnTo>
                    <a:pt x="0" y="147319"/>
                  </a:lnTo>
                  <a:lnTo>
                    <a:pt x="7619" y="147319"/>
                  </a:lnTo>
                  <a:lnTo>
                    <a:pt x="7619" y="140970"/>
                  </a:lnTo>
                  <a:close/>
                </a:path>
                <a:path w="7620" h="438150">
                  <a:moveTo>
                    <a:pt x="7619" y="147320"/>
                  </a:moveTo>
                  <a:lnTo>
                    <a:pt x="0" y="147320"/>
                  </a:lnTo>
                  <a:lnTo>
                    <a:pt x="0" y="153669"/>
                  </a:lnTo>
                  <a:lnTo>
                    <a:pt x="7619" y="153669"/>
                  </a:lnTo>
                  <a:lnTo>
                    <a:pt x="7619" y="147320"/>
                  </a:lnTo>
                  <a:close/>
                </a:path>
                <a:path w="7620" h="438150">
                  <a:moveTo>
                    <a:pt x="7619" y="153670"/>
                  </a:moveTo>
                  <a:lnTo>
                    <a:pt x="0" y="153670"/>
                  </a:lnTo>
                  <a:lnTo>
                    <a:pt x="0" y="160019"/>
                  </a:lnTo>
                  <a:lnTo>
                    <a:pt x="7619" y="160019"/>
                  </a:lnTo>
                  <a:lnTo>
                    <a:pt x="7619" y="153670"/>
                  </a:lnTo>
                  <a:close/>
                </a:path>
                <a:path w="7620" h="438150">
                  <a:moveTo>
                    <a:pt x="7619" y="160020"/>
                  </a:moveTo>
                  <a:lnTo>
                    <a:pt x="0" y="160020"/>
                  </a:lnTo>
                  <a:lnTo>
                    <a:pt x="0" y="166369"/>
                  </a:lnTo>
                  <a:lnTo>
                    <a:pt x="7619" y="166369"/>
                  </a:lnTo>
                  <a:lnTo>
                    <a:pt x="7619" y="160020"/>
                  </a:lnTo>
                  <a:close/>
                </a:path>
                <a:path w="7620" h="438150">
                  <a:moveTo>
                    <a:pt x="7619" y="166370"/>
                  </a:moveTo>
                  <a:lnTo>
                    <a:pt x="0" y="166370"/>
                  </a:lnTo>
                  <a:lnTo>
                    <a:pt x="0" y="172719"/>
                  </a:lnTo>
                  <a:lnTo>
                    <a:pt x="7619" y="172719"/>
                  </a:lnTo>
                  <a:lnTo>
                    <a:pt x="7619" y="166370"/>
                  </a:lnTo>
                  <a:close/>
                </a:path>
                <a:path w="7620" h="438150">
                  <a:moveTo>
                    <a:pt x="7619" y="172720"/>
                  </a:moveTo>
                  <a:lnTo>
                    <a:pt x="0" y="172720"/>
                  </a:lnTo>
                  <a:lnTo>
                    <a:pt x="0" y="180339"/>
                  </a:lnTo>
                  <a:lnTo>
                    <a:pt x="7619" y="180339"/>
                  </a:lnTo>
                  <a:lnTo>
                    <a:pt x="7619" y="172720"/>
                  </a:lnTo>
                  <a:close/>
                </a:path>
                <a:path w="7620" h="438150">
                  <a:moveTo>
                    <a:pt x="7619" y="180340"/>
                  </a:moveTo>
                  <a:lnTo>
                    <a:pt x="0" y="180340"/>
                  </a:lnTo>
                  <a:lnTo>
                    <a:pt x="0" y="185419"/>
                  </a:lnTo>
                  <a:lnTo>
                    <a:pt x="7619" y="185419"/>
                  </a:lnTo>
                  <a:lnTo>
                    <a:pt x="7619" y="180340"/>
                  </a:lnTo>
                  <a:close/>
                </a:path>
                <a:path w="7620" h="438150">
                  <a:moveTo>
                    <a:pt x="7619" y="185420"/>
                  </a:moveTo>
                  <a:lnTo>
                    <a:pt x="0" y="185420"/>
                  </a:lnTo>
                  <a:lnTo>
                    <a:pt x="0" y="193039"/>
                  </a:lnTo>
                  <a:lnTo>
                    <a:pt x="7619" y="193039"/>
                  </a:lnTo>
                  <a:lnTo>
                    <a:pt x="7619" y="185420"/>
                  </a:lnTo>
                  <a:close/>
                </a:path>
                <a:path w="7620" h="438150">
                  <a:moveTo>
                    <a:pt x="7619" y="193040"/>
                  </a:moveTo>
                  <a:lnTo>
                    <a:pt x="0" y="193040"/>
                  </a:lnTo>
                  <a:lnTo>
                    <a:pt x="0" y="198119"/>
                  </a:lnTo>
                  <a:lnTo>
                    <a:pt x="7619" y="198119"/>
                  </a:lnTo>
                  <a:lnTo>
                    <a:pt x="7619" y="193040"/>
                  </a:lnTo>
                  <a:close/>
                </a:path>
                <a:path w="7620" h="438150">
                  <a:moveTo>
                    <a:pt x="7619" y="198120"/>
                  </a:moveTo>
                  <a:lnTo>
                    <a:pt x="0" y="198120"/>
                  </a:lnTo>
                  <a:lnTo>
                    <a:pt x="0" y="205739"/>
                  </a:lnTo>
                  <a:lnTo>
                    <a:pt x="7619" y="205739"/>
                  </a:lnTo>
                  <a:lnTo>
                    <a:pt x="7619" y="198120"/>
                  </a:lnTo>
                  <a:close/>
                </a:path>
                <a:path w="7620" h="438150">
                  <a:moveTo>
                    <a:pt x="7619" y="205740"/>
                  </a:moveTo>
                  <a:lnTo>
                    <a:pt x="0" y="205740"/>
                  </a:lnTo>
                  <a:lnTo>
                    <a:pt x="0" y="212089"/>
                  </a:lnTo>
                  <a:lnTo>
                    <a:pt x="7619" y="212089"/>
                  </a:lnTo>
                  <a:lnTo>
                    <a:pt x="7619" y="205740"/>
                  </a:lnTo>
                  <a:close/>
                </a:path>
                <a:path w="7620" h="438150">
                  <a:moveTo>
                    <a:pt x="7619" y="212090"/>
                  </a:moveTo>
                  <a:lnTo>
                    <a:pt x="0" y="212090"/>
                  </a:lnTo>
                  <a:lnTo>
                    <a:pt x="0" y="218439"/>
                  </a:lnTo>
                  <a:lnTo>
                    <a:pt x="7619" y="218439"/>
                  </a:lnTo>
                  <a:lnTo>
                    <a:pt x="7619" y="212090"/>
                  </a:lnTo>
                  <a:close/>
                </a:path>
                <a:path w="7620" h="438150">
                  <a:moveTo>
                    <a:pt x="7619" y="218440"/>
                  </a:moveTo>
                  <a:lnTo>
                    <a:pt x="0" y="218440"/>
                  </a:lnTo>
                  <a:lnTo>
                    <a:pt x="0" y="224789"/>
                  </a:lnTo>
                  <a:lnTo>
                    <a:pt x="7619" y="224789"/>
                  </a:lnTo>
                  <a:lnTo>
                    <a:pt x="7619" y="218440"/>
                  </a:lnTo>
                  <a:close/>
                </a:path>
                <a:path w="7620" h="438150">
                  <a:moveTo>
                    <a:pt x="7619" y="224790"/>
                  </a:moveTo>
                  <a:lnTo>
                    <a:pt x="0" y="224790"/>
                  </a:lnTo>
                  <a:lnTo>
                    <a:pt x="0" y="231139"/>
                  </a:lnTo>
                  <a:lnTo>
                    <a:pt x="7619" y="231139"/>
                  </a:lnTo>
                  <a:lnTo>
                    <a:pt x="7619" y="224790"/>
                  </a:lnTo>
                  <a:close/>
                </a:path>
                <a:path w="7620" h="438150">
                  <a:moveTo>
                    <a:pt x="7619" y="231140"/>
                  </a:moveTo>
                  <a:lnTo>
                    <a:pt x="0" y="231140"/>
                  </a:lnTo>
                  <a:lnTo>
                    <a:pt x="0" y="237489"/>
                  </a:lnTo>
                  <a:lnTo>
                    <a:pt x="7619" y="237489"/>
                  </a:lnTo>
                  <a:lnTo>
                    <a:pt x="7619" y="231140"/>
                  </a:lnTo>
                  <a:close/>
                </a:path>
                <a:path w="7620" h="438150">
                  <a:moveTo>
                    <a:pt x="7619" y="237490"/>
                  </a:moveTo>
                  <a:lnTo>
                    <a:pt x="0" y="237490"/>
                  </a:lnTo>
                  <a:lnTo>
                    <a:pt x="0" y="243839"/>
                  </a:lnTo>
                  <a:lnTo>
                    <a:pt x="7619" y="243839"/>
                  </a:lnTo>
                  <a:lnTo>
                    <a:pt x="7619" y="237490"/>
                  </a:lnTo>
                  <a:close/>
                </a:path>
                <a:path w="7620" h="438150">
                  <a:moveTo>
                    <a:pt x="7619" y="243840"/>
                  </a:moveTo>
                  <a:lnTo>
                    <a:pt x="0" y="243840"/>
                  </a:lnTo>
                  <a:lnTo>
                    <a:pt x="0" y="250189"/>
                  </a:lnTo>
                  <a:lnTo>
                    <a:pt x="7619" y="250189"/>
                  </a:lnTo>
                  <a:lnTo>
                    <a:pt x="7619" y="243840"/>
                  </a:lnTo>
                  <a:close/>
                </a:path>
                <a:path w="7620" h="438150">
                  <a:moveTo>
                    <a:pt x="7619" y="250190"/>
                  </a:moveTo>
                  <a:lnTo>
                    <a:pt x="0" y="250190"/>
                  </a:lnTo>
                  <a:lnTo>
                    <a:pt x="0" y="256539"/>
                  </a:lnTo>
                  <a:lnTo>
                    <a:pt x="7619" y="256539"/>
                  </a:lnTo>
                  <a:lnTo>
                    <a:pt x="7619" y="250190"/>
                  </a:lnTo>
                  <a:close/>
                </a:path>
                <a:path w="7620" h="438150">
                  <a:moveTo>
                    <a:pt x="7619" y="256540"/>
                  </a:moveTo>
                  <a:lnTo>
                    <a:pt x="0" y="256540"/>
                  </a:lnTo>
                  <a:lnTo>
                    <a:pt x="0" y="261619"/>
                  </a:lnTo>
                  <a:lnTo>
                    <a:pt x="7619" y="261619"/>
                  </a:lnTo>
                  <a:lnTo>
                    <a:pt x="7619" y="256540"/>
                  </a:lnTo>
                  <a:close/>
                </a:path>
                <a:path w="7620" h="438150">
                  <a:moveTo>
                    <a:pt x="7619" y="261620"/>
                  </a:moveTo>
                  <a:lnTo>
                    <a:pt x="0" y="261620"/>
                  </a:lnTo>
                  <a:lnTo>
                    <a:pt x="0" y="267969"/>
                  </a:lnTo>
                  <a:lnTo>
                    <a:pt x="7619" y="267969"/>
                  </a:lnTo>
                  <a:lnTo>
                    <a:pt x="7619" y="261620"/>
                  </a:lnTo>
                  <a:close/>
                </a:path>
                <a:path w="7620" h="438150">
                  <a:moveTo>
                    <a:pt x="7619" y="267970"/>
                  </a:moveTo>
                  <a:lnTo>
                    <a:pt x="0" y="267970"/>
                  </a:lnTo>
                  <a:lnTo>
                    <a:pt x="0" y="274319"/>
                  </a:lnTo>
                  <a:lnTo>
                    <a:pt x="7619" y="274319"/>
                  </a:lnTo>
                  <a:lnTo>
                    <a:pt x="7619" y="267970"/>
                  </a:lnTo>
                  <a:close/>
                </a:path>
                <a:path w="7620" h="438150">
                  <a:moveTo>
                    <a:pt x="7619" y="274320"/>
                  </a:moveTo>
                  <a:lnTo>
                    <a:pt x="0" y="274320"/>
                  </a:lnTo>
                  <a:lnTo>
                    <a:pt x="0" y="280669"/>
                  </a:lnTo>
                  <a:lnTo>
                    <a:pt x="7619" y="280669"/>
                  </a:lnTo>
                  <a:lnTo>
                    <a:pt x="7619" y="274320"/>
                  </a:lnTo>
                  <a:close/>
                </a:path>
                <a:path w="7620" h="438150">
                  <a:moveTo>
                    <a:pt x="7619" y="280670"/>
                  </a:moveTo>
                  <a:lnTo>
                    <a:pt x="0" y="280670"/>
                  </a:lnTo>
                  <a:lnTo>
                    <a:pt x="0" y="288289"/>
                  </a:lnTo>
                  <a:lnTo>
                    <a:pt x="7619" y="288289"/>
                  </a:lnTo>
                  <a:lnTo>
                    <a:pt x="7619" y="280670"/>
                  </a:lnTo>
                  <a:close/>
                </a:path>
                <a:path w="7620" h="438150">
                  <a:moveTo>
                    <a:pt x="7619" y="288290"/>
                  </a:moveTo>
                  <a:lnTo>
                    <a:pt x="0" y="288290"/>
                  </a:lnTo>
                  <a:lnTo>
                    <a:pt x="0" y="293369"/>
                  </a:lnTo>
                  <a:lnTo>
                    <a:pt x="7619" y="293369"/>
                  </a:lnTo>
                  <a:lnTo>
                    <a:pt x="7619" y="288290"/>
                  </a:lnTo>
                  <a:close/>
                </a:path>
                <a:path w="7620" h="438150">
                  <a:moveTo>
                    <a:pt x="7619" y="293370"/>
                  </a:moveTo>
                  <a:lnTo>
                    <a:pt x="0" y="293370"/>
                  </a:lnTo>
                  <a:lnTo>
                    <a:pt x="0" y="300989"/>
                  </a:lnTo>
                  <a:lnTo>
                    <a:pt x="7619" y="300989"/>
                  </a:lnTo>
                  <a:lnTo>
                    <a:pt x="7619" y="293370"/>
                  </a:lnTo>
                  <a:close/>
                </a:path>
                <a:path w="7620" h="438150">
                  <a:moveTo>
                    <a:pt x="7619" y="300990"/>
                  </a:moveTo>
                  <a:lnTo>
                    <a:pt x="0" y="300990"/>
                  </a:lnTo>
                  <a:lnTo>
                    <a:pt x="0" y="307339"/>
                  </a:lnTo>
                  <a:lnTo>
                    <a:pt x="7619" y="307339"/>
                  </a:lnTo>
                  <a:lnTo>
                    <a:pt x="7619" y="300990"/>
                  </a:lnTo>
                  <a:close/>
                </a:path>
                <a:path w="7620" h="438150">
                  <a:moveTo>
                    <a:pt x="7619" y="307340"/>
                  </a:moveTo>
                  <a:lnTo>
                    <a:pt x="0" y="307340"/>
                  </a:lnTo>
                  <a:lnTo>
                    <a:pt x="0" y="313689"/>
                  </a:lnTo>
                  <a:lnTo>
                    <a:pt x="7619" y="313689"/>
                  </a:lnTo>
                  <a:lnTo>
                    <a:pt x="7619" y="307340"/>
                  </a:lnTo>
                  <a:close/>
                </a:path>
                <a:path w="7620" h="438150">
                  <a:moveTo>
                    <a:pt x="7619" y="313690"/>
                  </a:moveTo>
                  <a:lnTo>
                    <a:pt x="0" y="313690"/>
                  </a:lnTo>
                  <a:lnTo>
                    <a:pt x="0" y="320039"/>
                  </a:lnTo>
                  <a:lnTo>
                    <a:pt x="7619" y="320039"/>
                  </a:lnTo>
                  <a:lnTo>
                    <a:pt x="7619" y="313690"/>
                  </a:lnTo>
                  <a:close/>
                </a:path>
                <a:path w="7620" h="438150">
                  <a:moveTo>
                    <a:pt x="7619" y="320040"/>
                  </a:moveTo>
                  <a:lnTo>
                    <a:pt x="0" y="320040"/>
                  </a:lnTo>
                  <a:lnTo>
                    <a:pt x="0" y="326389"/>
                  </a:lnTo>
                  <a:lnTo>
                    <a:pt x="7619" y="326389"/>
                  </a:lnTo>
                  <a:lnTo>
                    <a:pt x="7619" y="320040"/>
                  </a:lnTo>
                  <a:close/>
                </a:path>
                <a:path w="7620" h="438150">
                  <a:moveTo>
                    <a:pt x="7619" y="326390"/>
                  </a:moveTo>
                  <a:lnTo>
                    <a:pt x="0" y="326390"/>
                  </a:lnTo>
                  <a:lnTo>
                    <a:pt x="0" y="332739"/>
                  </a:lnTo>
                  <a:lnTo>
                    <a:pt x="7619" y="332739"/>
                  </a:lnTo>
                  <a:lnTo>
                    <a:pt x="7619" y="326390"/>
                  </a:lnTo>
                  <a:close/>
                </a:path>
                <a:path w="7620" h="438150">
                  <a:moveTo>
                    <a:pt x="7619" y="332740"/>
                  </a:moveTo>
                  <a:lnTo>
                    <a:pt x="0" y="332740"/>
                  </a:lnTo>
                  <a:lnTo>
                    <a:pt x="0" y="345439"/>
                  </a:lnTo>
                  <a:lnTo>
                    <a:pt x="7619" y="345439"/>
                  </a:lnTo>
                  <a:lnTo>
                    <a:pt x="7619" y="332740"/>
                  </a:lnTo>
                  <a:close/>
                </a:path>
                <a:path w="7620" h="438150">
                  <a:moveTo>
                    <a:pt x="7619" y="345440"/>
                  </a:moveTo>
                  <a:lnTo>
                    <a:pt x="0" y="345440"/>
                  </a:lnTo>
                  <a:lnTo>
                    <a:pt x="0" y="358139"/>
                  </a:lnTo>
                  <a:lnTo>
                    <a:pt x="7619" y="358139"/>
                  </a:lnTo>
                  <a:lnTo>
                    <a:pt x="7619" y="345440"/>
                  </a:lnTo>
                  <a:close/>
                </a:path>
                <a:path w="7620" h="438150">
                  <a:moveTo>
                    <a:pt x="7619" y="358140"/>
                  </a:moveTo>
                  <a:lnTo>
                    <a:pt x="0" y="358140"/>
                  </a:lnTo>
                  <a:lnTo>
                    <a:pt x="0" y="364489"/>
                  </a:lnTo>
                  <a:lnTo>
                    <a:pt x="7619" y="364489"/>
                  </a:lnTo>
                  <a:lnTo>
                    <a:pt x="7619" y="358140"/>
                  </a:lnTo>
                  <a:close/>
                </a:path>
                <a:path w="7620" h="438150">
                  <a:moveTo>
                    <a:pt x="7619" y="364490"/>
                  </a:moveTo>
                  <a:lnTo>
                    <a:pt x="0" y="364490"/>
                  </a:lnTo>
                  <a:lnTo>
                    <a:pt x="0" y="370839"/>
                  </a:lnTo>
                  <a:lnTo>
                    <a:pt x="7619" y="370839"/>
                  </a:lnTo>
                  <a:lnTo>
                    <a:pt x="7619" y="364490"/>
                  </a:lnTo>
                  <a:close/>
                </a:path>
                <a:path w="7620" h="438150">
                  <a:moveTo>
                    <a:pt x="7619" y="370840"/>
                  </a:moveTo>
                  <a:lnTo>
                    <a:pt x="0" y="370840"/>
                  </a:lnTo>
                  <a:lnTo>
                    <a:pt x="0" y="377189"/>
                  </a:lnTo>
                  <a:lnTo>
                    <a:pt x="7619" y="377189"/>
                  </a:lnTo>
                  <a:lnTo>
                    <a:pt x="7619" y="370840"/>
                  </a:lnTo>
                  <a:close/>
                </a:path>
                <a:path w="7620" h="438150">
                  <a:moveTo>
                    <a:pt x="7619" y="377190"/>
                  </a:moveTo>
                  <a:lnTo>
                    <a:pt x="0" y="377190"/>
                  </a:lnTo>
                  <a:lnTo>
                    <a:pt x="0" y="383539"/>
                  </a:lnTo>
                  <a:lnTo>
                    <a:pt x="7619" y="383539"/>
                  </a:lnTo>
                  <a:lnTo>
                    <a:pt x="7619" y="377190"/>
                  </a:lnTo>
                  <a:close/>
                </a:path>
                <a:path w="7620" h="438150">
                  <a:moveTo>
                    <a:pt x="7619" y="383540"/>
                  </a:moveTo>
                  <a:lnTo>
                    <a:pt x="0" y="383540"/>
                  </a:lnTo>
                  <a:lnTo>
                    <a:pt x="0" y="389889"/>
                  </a:lnTo>
                  <a:lnTo>
                    <a:pt x="7619" y="389889"/>
                  </a:lnTo>
                  <a:lnTo>
                    <a:pt x="7619" y="383540"/>
                  </a:lnTo>
                  <a:close/>
                </a:path>
                <a:path w="7620" h="438150">
                  <a:moveTo>
                    <a:pt x="7619" y="389890"/>
                  </a:moveTo>
                  <a:lnTo>
                    <a:pt x="0" y="389890"/>
                  </a:lnTo>
                  <a:lnTo>
                    <a:pt x="0" y="396239"/>
                  </a:lnTo>
                  <a:lnTo>
                    <a:pt x="7619" y="396239"/>
                  </a:lnTo>
                  <a:lnTo>
                    <a:pt x="7619" y="389890"/>
                  </a:lnTo>
                  <a:close/>
                </a:path>
                <a:path w="7620" h="438150">
                  <a:moveTo>
                    <a:pt x="7619" y="396240"/>
                  </a:moveTo>
                  <a:lnTo>
                    <a:pt x="0" y="396240"/>
                  </a:lnTo>
                  <a:lnTo>
                    <a:pt x="0" y="402589"/>
                  </a:lnTo>
                  <a:lnTo>
                    <a:pt x="7619" y="402589"/>
                  </a:lnTo>
                  <a:lnTo>
                    <a:pt x="7619" y="396240"/>
                  </a:lnTo>
                  <a:close/>
                </a:path>
                <a:path w="7620" h="438150">
                  <a:moveTo>
                    <a:pt x="7619" y="402590"/>
                  </a:moveTo>
                  <a:lnTo>
                    <a:pt x="0" y="402590"/>
                  </a:lnTo>
                  <a:lnTo>
                    <a:pt x="0" y="408939"/>
                  </a:lnTo>
                  <a:lnTo>
                    <a:pt x="7619" y="408939"/>
                  </a:lnTo>
                  <a:lnTo>
                    <a:pt x="7619" y="402590"/>
                  </a:lnTo>
                  <a:close/>
                </a:path>
                <a:path w="7620" h="438150">
                  <a:moveTo>
                    <a:pt x="7619" y="408940"/>
                  </a:moveTo>
                  <a:lnTo>
                    <a:pt x="0" y="408940"/>
                  </a:lnTo>
                  <a:lnTo>
                    <a:pt x="0" y="415289"/>
                  </a:lnTo>
                  <a:lnTo>
                    <a:pt x="7619" y="415289"/>
                  </a:lnTo>
                  <a:lnTo>
                    <a:pt x="7619" y="408940"/>
                  </a:lnTo>
                  <a:close/>
                </a:path>
                <a:path w="7620" h="438150">
                  <a:moveTo>
                    <a:pt x="7619" y="415290"/>
                  </a:moveTo>
                  <a:lnTo>
                    <a:pt x="0" y="415290"/>
                  </a:lnTo>
                  <a:lnTo>
                    <a:pt x="0" y="421639"/>
                  </a:lnTo>
                  <a:lnTo>
                    <a:pt x="7619" y="421639"/>
                  </a:lnTo>
                  <a:lnTo>
                    <a:pt x="7619" y="415290"/>
                  </a:lnTo>
                  <a:close/>
                </a:path>
                <a:path w="7620" h="438150">
                  <a:moveTo>
                    <a:pt x="7619" y="421640"/>
                  </a:moveTo>
                  <a:lnTo>
                    <a:pt x="0" y="421640"/>
                  </a:lnTo>
                  <a:lnTo>
                    <a:pt x="0" y="427989"/>
                  </a:lnTo>
                  <a:lnTo>
                    <a:pt x="5079" y="427989"/>
                  </a:lnTo>
                  <a:lnTo>
                    <a:pt x="5079" y="426719"/>
                  </a:lnTo>
                  <a:lnTo>
                    <a:pt x="6350" y="426719"/>
                  </a:lnTo>
                  <a:lnTo>
                    <a:pt x="6350" y="422910"/>
                  </a:lnTo>
                  <a:lnTo>
                    <a:pt x="7619" y="422910"/>
                  </a:lnTo>
                  <a:lnTo>
                    <a:pt x="7619" y="421640"/>
                  </a:lnTo>
                  <a:close/>
                </a:path>
                <a:path w="7620" h="438150">
                  <a:moveTo>
                    <a:pt x="5079" y="427990"/>
                  </a:moveTo>
                  <a:lnTo>
                    <a:pt x="0" y="427990"/>
                  </a:lnTo>
                  <a:lnTo>
                    <a:pt x="0" y="434339"/>
                  </a:lnTo>
                  <a:lnTo>
                    <a:pt x="2539" y="434339"/>
                  </a:lnTo>
                  <a:lnTo>
                    <a:pt x="2539" y="433069"/>
                  </a:lnTo>
                  <a:lnTo>
                    <a:pt x="3810" y="433069"/>
                  </a:lnTo>
                  <a:lnTo>
                    <a:pt x="3810" y="429260"/>
                  </a:lnTo>
                  <a:lnTo>
                    <a:pt x="5079" y="429260"/>
                  </a:lnTo>
                  <a:lnTo>
                    <a:pt x="5079" y="427990"/>
                  </a:lnTo>
                  <a:close/>
                </a:path>
                <a:path w="7620" h="438150">
                  <a:moveTo>
                    <a:pt x="2539" y="434340"/>
                  </a:moveTo>
                  <a:lnTo>
                    <a:pt x="0" y="434340"/>
                  </a:lnTo>
                  <a:lnTo>
                    <a:pt x="0" y="438150"/>
                  </a:lnTo>
                  <a:lnTo>
                    <a:pt x="1269" y="438150"/>
                  </a:lnTo>
                  <a:lnTo>
                    <a:pt x="1269" y="435610"/>
                  </a:lnTo>
                  <a:lnTo>
                    <a:pt x="2539" y="435610"/>
                  </a:lnTo>
                  <a:lnTo>
                    <a:pt x="2539" y="434340"/>
                  </a:lnTo>
                  <a:close/>
                </a:path>
              </a:pathLst>
            </a:custGeom>
            <a:solidFill>
              <a:srgbClr val="7300EF"/>
            </a:solidFill>
          </p:spPr>
          <p:txBody>
            <a:bodyPr bIns="0" lIns="0" rIns="0" rtlCol="0" tIns="0" wrap="square"/>
            <a:p/>
          </p:txBody>
        </p:sp>
        <p:sp>
          <p:nvSpPr>
            <p:cNvPr id="1049613" name="object 911"/>
            <p:cNvSpPr/>
            <p:nvPr/>
          </p:nvSpPr>
          <p:spPr>
            <a:xfrm>
              <a:off x="4815839" y="4470400"/>
              <a:ext cx="7620" cy="457200"/>
            </a:xfrm>
            <a:custGeom>
              <a:avLst/>
              <a:ahLst/>
              <a:rect l="l" t="t" r="r" b="b"/>
              <a:pathLst>
                <a:path w="7620" h="457200">
                  <a:moveTo>
                    <a:pt x="7620" y="0"/>
                  </a:moveTo>
                  <a:lnTo>
                    <a:pt x="0" y="0"/>
                  </a:lnTo>
                  <a:lnTo>
                    <a:pt x="0" y="2539"/>
                  </a:lnTo>
                  <a:lnTo>
                    <a:pt x="7620" y="2539"/>
                  </a:lnTo>
                  <a:lnTo>
                    <a:pt x="7620" y="0"/>
                  </a:lnTo>
                  <a:close/>
                </a:path>
                <a:path w="7620" h="457200">
                  <a:moveTo>
                    <a:pt x="7620" y="2540"/>
                  </a:moveTo>
                  <a:lnTo>
                    <a:pt x="0" y="2540"/>
                  </a:lnTo>
                  <a:lnTo>
                    <a:pt x="0" y="8889"/>
                  </a:lnTo>
                  <a:lnTo>
                    <a:pt x="7620" y="8889"/>
                  </a:lnTo>
                  <a:lnTo>
                    <a:pt x="7620" y="2540"/>
                  </a:lnTo>
                  <a:close/>
                </a:path>
                <a:path w="7620" h="457200">
                  <a:moveTo>
                    <a:pt x="7620" y="8890"/>
                  </a:moveTo>
                  <a:lnTo>
                    <a:pt x="0" y="8890"/>
                  </a:lnTo>
                  <a:lnTo>
                    <a:pt x="0" y="15239"/>
                  </a:lnTo>
                  <a:lnTo>
                    <a:pt x="7620" y="15239"/>
                  </a:lnTo>
                  <a:lnTo>
                    <a:pt x="7620" y="8890"/>
                  </a:lnTo>
                  <a:close/>
                </a:path>
                <a:path w="7620" h="457200">
                  <a:moveTo>
                    <a:pt x="7620" y="15240"/>
                  </a:moveTo>
                  <a:lnTo>
                    <a:pt x="0" y="15240"/>
                  </a:lnTo>
                  <a:lnTo>
                    <a:pt x="0" y="21589"/>
                  </a:lnTo>
                  <a:lnTo>
                    <a:pt x="7620" y="21589"/>
                  </a:lnTo>
                  <a:lnTo>
                    <a:pt x="7620" y="15240"/>
                  </a:lnTo>
                  <a:close/>
                </a:path>
                <a:path w="7620" h="457200">
                  <a:moveTo>
                    <a:pt x="7620" y="21590"/>
                  </a:moveTo>
                  <a:lnTo>
                    <a:pt x="0" y="21590"/>
                  </a:lnTo>
                  <a:lnTo>
                    <a:pt x="0" y="27939"/>
                  </a:lnTo>
                  <a:lnTo>
                    <a:pt x="7620" y="27939"/>
                  </a:lnTo>
                  <a:lnTo>
                    <a:pt x="7620" y="21590"/>
                  </a:lnTo>
                  <a:close/>
                </a:path>
                <a:path w="7620" h="457200">
                  <a:moveTo>
                    <a:pt x="7620" y="27940"/>
                  </a:moveTo>
                  <a:lnTo>
                    <a:pt x="0" y="27940"/>
                  </a:lnTo>
                  <a:lnTo>
                    <a:pt x="0" y="34289"/>
                  </a:lnTo>
                  <a:lnTo>
                    <a:pt x="7620" y="34289"/>
                  </a:lnTo>
                  <a:lnTo>
                    <a:pt x="7620" y="27940"/>
                  </a:lnTo>
                  <a:close/>
                </a:path>
                <a:path w="7620" h="457200">
                  <a:moveTo>
                    <a:pt x="7620" y="34290"/>
                  </a:moveTo>
                  <a:lnTo>
                    <a:pt x="0" y="34290"/>
                  </a:lnTo>
                  <a:lnTo>
                    <a:pt x="0" y="40639"/>
                  </a:lnTo>
                  <a:lnTo>
                    <a:pt x="7620" y="40639"/>
                  </a:lnTo>
                  <a:lnTo>
                    <a:pt x="7620" y="34290"/>
                  </a:lnTo>
                  <a:close/>
                </a:path>
                <a:path w="7620" h="457200">
                  <a:moveTo>
                    <a:pt x="7620" y="40640"/>
                  </a:moveTo>
                  <a:lnTo>
                    <a:pt x="0" y="40640"/>
                  </a:lnTo>
                  <a:lnTo>
                    <a:pt x="0" y="45719"/>
                  </a:lnTo>
                  <a:lnTo>
                    <a:pt x="7620" y="45719"/>
                  </a:lnTo>
                  <a:lnTo>
                    <a:pt x="7620" y="40640"/>
                  </a:lnTo>
                  <a:close/>
                </a:path>
                <a:path w="7620" h="457200">
                  <a:moveTo>
                    <a:pt x="7620" y="45720"/>
                  </a:moveTo>
                  <a:lnTo>
                    <a:pt x="0" y="45720"/>
                  </a:lnTo>
                  <a:lnTo>
                    <a:pt x="0" y="52069"/>
                  </a:lnTo>
                  <a:lnTo>
                    <a:pt x="7620" y="52069"/>
                  </a:lnTo>
                  <a:lnTo>
                    <a:pt x="7620" y="45720"/>
                  </a:lnTo>
                  <a:close/>
                </a:path>
                <a:path w="7620" h="457200">
                  <a:moveTo>
                    <a:pt x="7620" y="52070"/>
                  </a:moveTo>
                  <a:lnTo>
                    <a:pt x="0" y="52070"/>
                  </a:lnTo>
                  <a:lnTo>
                    <a:pt x="0" y="58419"/>
                  </a:lnTo>
                  <a:lnTo>
                    <a:pt x="7620" y="58419"/>
                  </a:lnTo>
                  <a:lnTo>
                    <a:pt x="7620" y="52070"/>
                  </a:lnTo>
                  <a:close/>
                </a:path>
                <a:path w="7620" h="457200">
                  <a:moveTo>
                    <a:pt x="7620" y="58420"/>
                  </a:moveTo>
                  <a:lnTo>
                    <a:pt x="0" y="58420"/>
                  </a:lnTo>
                  <a:lnTo>
                    <a:pt x="0" y="64769"/>
                  </a:lnTo>
                  <a:lnTo>
                    <a:pt x="7620" y="64769"/>
                  </a:lnTo>
                  <a:lnTo>
                    <a:pt x="7620" y="58420"/>
                  </a:lnTo>
                  <a:close/>
                </a:path>
                <a:path w="7620" h="457200">
                  <a:moveTo>
                    <a:pt x="7620" y="64770"/>
                  </a:moveTo>
                  <a:lnTo>
                    <a:pt x="0" y="64770"/>
                  </a:lnTo>
                  <a:lnTo>
                    <a:pt x="0" y="71119"/>
                  </a:lnTo>
                  <a:lnTo>
                    <a:pt x="7620" y="71119"/>
                  </a:lnTo>
                  <a:lnTo>
                    <a:pt x="7620" y="64770"/>
                  </a:lnTo>
                  <a:close/>
                </a:path>
                <a:path w="7620" h="457200">
                  <a:moveTo>
                    <a:pt x="7620" y="71120"/>
                  </a:moveTo>
                  <a:lnTo>
                    <a:pt x="0" y="71120"/>
                  </a:lnTo>
                  <a:lnTo>
                    <a:pt x="0" y="77469"/>
                  </a:lnTo>
                  <a:lnTo>
                    <a:pt x="7620" y="77469"/>
                  </a:lnTo>
                  <a:lnTo>
                    <a:pt x="7620" y="71120"/>
                  </a:lnTo>
                  <a:close/>
                </a:path>
                <a:path w="7620" h="457200">
                  <a:moveTo>
                    <a:pt x="7620" y="77470"/>
                  </a:moveTo>
                  <a:lnTo>
                    <a:pt x="0" y="77470"/>
                  </a:lnTo>
                  <a:lnTo>
                    <a:pt x="0" y="85089"/>
                  </a:lnTo>
                  <a:lnTo>
                    <a:pt x="7620" y="85089"/>
                  </a:lnTo>
                  <a:lnTo>
                    <a:pt x="7620" y="77470"/>
                  </a:lnTo>
                  <a:close/>
                </a:path>
                <a:path w="7620" h="457200">
                  <a:moveTo>
                    <a:pt x="7620" y="85090"/>
                  </a:moveTo>
                  <a:lnTo>
                    <a:pt x="0" y="85090"/>
                  </a:lnTo>
                  <a:lnTo>
                    <a:pt x="0" y="91439"/>
                  </a:lnTo>
                  <a:lnTo>
                    <a:pt x="7620" y="91439"/>
                  </a:lnTo>
                  <a:lnTo>
                    <a:pt x="7620" y="85090"/>
                  </a:lnTo>
                  <a:close/>
                </a:path>
                <a:path w="7620" h="457200">
                  <a:moveTo>
                    <a:pt x="7620" y="91440"/>
                  </a:moveTo>
                  <a:lnTo>
                    <a:pt x="0" y="91440"/>
                  </a:lnTo>
                  <a:lnTo>
                    <a:pt x="0" y="97789"/>
                  </a:lnTo>
                  <a:lnTo>
                    <a:pt x="7620" y="97789"/>
                  </a:lnTo>
                  <a:lnTo>
                    <a:pt x="7620" y="91440"/>
                  </a:lnTo>
                  <a:close/>
                </a:path>
                <a:path w="7620" h="457200">
                  <a:moveTo>
                    <a:pt x="7620" y="97790"/>
                  </a:moveTo>
                  <a:lnTo>
                    <a:pt x="0" y="97790"/>
                  </a:lnTo>
                  <a:lnTo>
                    <a:pt x="0" y="104139"/>
                  </a:lnTo>
                  <a:lnTo>
                    <a:pt x="7620" y="104139"/>
                  </a:lnTo>
                  <a:lnTo>
                    <a:pt x="7620" y="97790"/>
                  </a:lnTo>
                  <a:close/>
                </a:path>
                <a:path w="7620" h="457200">
                  <a:moveTo>
                    <a:pt x="7620" y="104140"/>
                  </a:moveTo>
                  <a:lnTo>
                    <a:pt x="0" y="104140"/>
                  </a:lnTo>
                  <a:lnTo>
                    <a:pt x="0" y="110489"/>
                  </a:lnTo>
                  <a:lnTo>
                    <a:pt x="7620" y="110489"/>
                  </a:lnTo>
                  <a:lnTo>
                    <a:pt x="7620" y="104140"/>
                  </a:lnTo>
                  <a:close/>
                </a:path>
                <a:path w="7620" h="457200">
                  <a:moveTo>
                    <a:pt x="7620" y="110490"/>
                  </a:moveTo>
                  <a:lnTo>
                    <a:pt x="0" y="110490"/>
                  </a:lnTo>
                  <a:lnTo>
                    <a:pt x="0" y="116839"/>
                  </a:lnTo>
                  <a:lnTo>
                    <a:pt x="7620" y="116839"/>
                  </a:lnTo>
                  <a:lnTo>
                    <a:pt x="7620" y="110490"/>
                  </a:lnTo>
                  <a:close/>
                </a:path>
                <a:path w="7620" h="457200">
                  <a:moveTo>
                    <a:pt x="7620" y="116840"/>
                  </a:moveTo>
                  <a:lnTo>
                    <a:pt x="0" y="116840"/>
                  </a:lnTo>
                  <a:lnTo>
                    <a:pt x="0" y="123189"/>
                  </a:lnTo>
                  <a:lnTo>
                    <a:pt x="7620" y="123189"/>
                  </a:lnTo>
                  <a:lnTo>
                    <a:pt x="7620" y="116840"/>
                  </a:lnTo>
                  <a:close/>
                </a:path>
                <a:path w="7620" h="457200">
                  <a:moveTo>
                    <a:pt x="7620" y="123190"/>
                  </a:moveTo>
                  <a:lnTo>
                    <a:pt x="0" y="123190"/>
                  </a:lnTo>
                  <a:lnTo>
                    <a:pt x="0" y="129539"/>
                  </a:lnTo>
                  <a:lnTo>
                    <a:pt x="7620" y="129539"/>
                  </a:lnTo>
                  <a:lnTo>
                    <a:pt x="7620" y="123190"/>
                  </a:lnTo>
                  <a:close/>
                </a:path>
                <a:path w="7620" h="457200">
                  <a:moveTo>
                    <a:pt x="7620" y="129540"/>
                  </a:moveTo>
                  <a:lnTo>
                    <a:pt x="0" y="129540"/>
                  </a:lnTo>
                  <a:lnTo>
                    <a:pt x="0" y="135889"/>
                  </a:lnTo>
                  <a:lnTo>
                    <a:pt x="7620" y="135889"/>
                  </a:lnTo>
                  <a:lnTo>
                    <a:pt x="7620" y="129540"/>
                  </a:lnTo>
                  <a:close/>
                </a:path>
                <a:path w="7620" h="457200">
                  <a:moveTo>
                    <a:pt x="7620" y="135890"/>
                  </a:moveTo>
                  <a:lnTo>
                    <a:pt x="0" y="135890"/>
                  </a:lnTo>
                  <a:lnTo>
                    <a:pt x="0" y="140969"/>
                  </a:lnTo>
                  <a:lnTo>
                    <a:pt x="7620" y="140969"/>
                  </a:lnTo>
                  <a:lnTo>
                    <a:pt x="7620" y="135890"/>
                  </a:lnTo>
                  <a:close/>
                </a:path>
                <a:path w="7620" h="457200">
                  <a:moveTo>
                    <a:pt x="7620" y="140970"/>
                  </a:moveTo>
                  <a:lnTo>
                    <a:pt x="0" y="140970"/>
                  </a:lnTo>
                  <a:lnTo>
                    <a:pt x="0" y="147319"/>
                  </a:lnTo>
                  <a:lnTo>
                    <a:pt x="7620" y="147319"/>
                  </a:lnTo>
                  <a:lnTo>
                    <a:pt x="7620" y="140970"/>
                  </a:lnTo>
                  <a:close/>
                </a:path>
                <a:path w="7620" h="457200">
                  <a:moveTo>
                    <a:pt x="7620" y="147320"/>
                  </a:moveTo>
                  <a:lnTo>
                    <a:pt x="0" y="147320"/>
                  </a:lnTo>
                  <a:lnTo>
                    <a:pt x="0" y="153669"/>
                  </a:lnTo>
                  <a:lnTo>
                    <a:pt x="7620" y="153669"/>
                  </a:lnTo>
                  <a:lnTo>
                    <a:pt x="7620" y="147320"/>
                  </a:lnTo>
                  <a:close/>
                </a:path>
                <a:path w="7620" h="457200">
                  <a:moveTo>
                    <a:pt x="7620" y="153670"/>
                  </a:moveTo>
                  <a:lnTo>
                    <a:pt x="0" y="153670"/>
                  </a:lnTo>
                  <a:lnTo>
                    <a:pt x="0" y="160019"/>
                  </a:lnTo>
                  <a:lnTo>
                    <a:pt x="7620" y="160019"/>
                  </a:lnTo>
                  <a:lnTo>
                    <a:pt x="7620" y="153670"/>
                  </a:lnTo>
                  <a:close/>
                </a:path>
                <a:path w="7620" h="457200">
                  <a:moveTo>
                    <a:pt x="7620" y="160020"/>
                  </a:moveTo>
                  <a:lnTo>
                    <a:pt x="0" y="160020"/>
                  </a:lnTo>
                  <a:lnTo>
                    <a:pt x="0" y="166369"/>
                  </a:lnTo>
                  <a:lnTo>
                    <a:pt x="7620" y="166369"/>
                  </a:lnTo>
                  <a:lnTo>
                    <a:pt x="7620" y="160020"/>
                  </a:lnTo>
                  <a:close/>
                </a:path>
                <a:path w="7620" h="457200">
                  <a:moveTo>
                    <a:pt x="7620" y="166370"/>
                  </a:moveTo>
                  <a:lnTo>
                    <a:pt x="0" y="166370"/>
                  </a:lnTo>
                  <a:lnTo>
                    <a:pt x="0" y="172719"/>
                  </a:lnTo>
                  <a:lnTo>
                    <a:pt x="7620" y="172719"/>
                  </a:lnTo>
                  <a:lnTo>
                    <a:pt x="7620" y="166370"/>
                  </a:lnTo>
                  <a:close/>
                </a:path>
                <a:path w="7620" h="457200">
                  <a:moveTo>
                    <a:pt x="7620" y="172720"/>
                  </a:moveTo>
                  <a:lnTo>
                    <a:pt x="0" y="172720"/>
                  </a:lnTo>
                  <a:lnTo>
                    <a:pt x="0" y="180339"/>
                  </a:lnTo>
                  <a:lnTo>
                    <a:pt x="7620" y="180339"/>
                  </a:lnTo>
                  <a:lnTo>
                    <a:pt x="7620" y="172720"/>
                  </a:lnTo>
                  <a:close/>
                </a:path>
                <a:path w="7620" h="457200">
                  <a:moveTo>
                    <a:pt x="7620" y="180340"/>
                  </a:moveTo>
                  <a:lnTo>
                    <a:pt x="0" y="180340"/>
                  </a:lnTo>
                  <a:lnTo>
                    <a:pt x="0" y="185419"/>
                  </a:lnTo>
                  <a:lnTo>
                    <a:pt x="7620" y="185419"/>
                  </a:lnTo>
                  <a:lnTo>
                    <a:pt x="7620" y="180340"/>
                  </a:lnTo>
                  <a:close/>
                </a:path>
                <a:path w="7620" h="457200">
                  <a:moveTo>
                    <a:pt x="7620" y="185420"/>
                  </a:moveTo>
                  <a:lnTo>
                    <a:pt x="0" y="185420"/>
                  </a:lnTo>
                  <a:lnTo>
                    <a:pt x="0" y="193039"/>
                  </a:lnTo>
                  <a:lnTo>
                    <a:pt x="7620" y="193039"/>
                  </a:lnTo>
                  <a:lnTo>
                    <a:pt x="7620" y="185420"/>
                  </a:lnTo>
                  <a:close/>
                </a:path>
                <a:path w="7620" h="457200">
                  <a:moveTo>
                    <a:pt x="7620" y="193040"/>
                  </a:moveTo>
                  <a:lnTo>
                    <a:pt x="0" y="193040"/>
                  </a:lnTo>
                  <a:lnTo>
                    <a:pt x="0" y="198119"/>
                  </a:lnTo>
                  <a:lnTo>
                    <a:pt x="7620" y="198119"/>
                  </a:lnTo>
                  <a:lnTo>
                    <a:pt x="7620" y="193040"/>
                  </a:lnTo>
                  <a:close/>
                </a:path>
                <a:path w="7620" h="457200">
                  <a:moveTo>
                    <a:pt x="7620" y="198120"/>
                  </a:moveTo>
                  <a:lnTo>
                    <a:pt x="0" y="198120"/>
                  </a:lnTo>
                  <a:lnTo>
                    <a:pt x="0" y="205739"/>
                  </a:lnTo>
                  <a:lnTo>
                    <a:pt x="7620" y="205739"/>
                  </a:lnTo>
                  <a:lnTo>
                    <a:pt x="7620" y="198120"/>
                  </a:lnTo>
                  <a:close/>
                </a:path>
                <a:path w="7620" h="457200">
                  <a:moveTo>
                    <a:pt x="7620" y="205740"/>
                  </a:moveTo>
                  <a:lnTo>
                    <a:pt x="0" y="205740"/>
                  </a:lnTo>
                  <a:lnTo>
                    <a:pt x="0" y="212089"/>
                  </a:lnTo>
                  <a:lnTo>
                    <a:pt x="7620" y="212089"/>
                  </a:lnTo>
                  <a:lnTo>
                    <a:pt x="7620" y="205740"/>
                  </a:lnTo>
                  <a:close/>
                </a:path>
                <a:path w="7620" h="457200">
                  <a:moveTo>
                    <a:pt x="7620" y="212090"/>
                  </a:moveTo>
                  <a:lnTo>
                    <a:pt x="0" y="212090"/>
                  </a:lnTo>
                  <a:lnTo>
                    <a:pt x="0" y="218439"/>
                  </a:lnTo>
                  <a:lnTo>
                    <a:pt x="7620" y="218439"/>
                  </a:lnTo>
                  <a:lnTo>
                    <a:pt x="7620" y="212090"/>
                  </a:lnTo>
                  <a:close/>
                </a:path>
                <a:path w="7620" h="457200">
                  <a:moveTo>
                    <a:pt x="7620" y="218440"/>
                  </a:moveTo>
                  <a:lnTo>
                    <a:pt x="0" y="218440"/>
                  </a:lnTo>
                  <a:lnTo>
                    <a:pt x="0" y="224789"/>
                  </a:lnTo>
                  <a:lnTo>
                    <a:pt x="7620" y="224789"/>
                  </a:lnTo>
                  <a:lnTo>
                    <a:pt x="7620" y="218440"/>
                  </a:lnTo>
                  <a:close/>
                </a:path>
                <a:path w="7620" h="457200">
                  <a:moveTo>
                    <a:pt x="7620" y="224790"/>
                  </a:moveTo>
                  <a:lnTo>
                    <a:pt x="0" y="224790"/>
                  </a:lnTo>
                  <a:lnTo>
                    <a:pt x="0" y="231139"/>
                  </a:lnTo>
                  <a:lnTo>
                    <a:pt x="7620" y="231139"/>
                  </a:lnTo>
                  <a:lnTo>
                    <a:pt x="7620" y="224790"/>
                  </a:lnTo>
                  <a:close/>
                </a:path>
                <a:path w="7620" h="457200">
                  <a:moveTo>
                    <a:pt x="7620" y="231140"/>
                  </a:moveTo>
                  <a:lnTo>
                    <a:pt x="0" y="231140"/>
                  </a:lnTo>
                  <a:lnTo>
                    <a:pt x="0" y="237489"/>
                  </a:lnTo>
                  <a:lnTo>
                    <a:pt x="7620" y="237489"/>
                  </a:lnTo>
                  <a:lnTo>
                    <a:pt x="7620" y="231140"/>
                  </a:lnTo>
                  <a:close/>
                </a:path>
                <a:path w="7620" h="457200">
                  <a:moveTo>
                    <a:pt x="7620" y="237490"/>
                  </a:moveTo>
                  <a:lnTo>
                    <a:pt x="0" y="237490"/>
                  </a:lnTo>
                  <a:lnTo>
                    <a:pt x="0" y="243839"/>
                  </a:lnTo>
                  <a:lnTo>
                    <a:pt x="7620" y="243839"/>
                  </a:lnTo>
                  <a:lnTo>
                    <a:pt x="7620" y="237490"/>
                  </a:lnTo>
                  <a:close/>
                </a:path>
                <a:path w="7620" h="457200">
                  <a:moveTo>
                    <a:pt x="7620" y="243840"/>
                  </a:moveTo>
                  <a:lnTo>
                    <a:pt x="0" y="243840"/>
                  </a:lnTo>
                  <a:lnTo>
                    <a:pt x="0" y="250189"/>
                  </a:lnTo>
                  <a:lnTo>
                    <a:pt x="7620" y="250189"/>
                  </a:lnTo>
                  <a:lnTo>
                    <a:pt x="7620" y="243840"/>
                  </a:lnTo>
                  <a:close/>
                </a:path>
                <a:path w="7620" h="457200">
                  <a:moveTo>
                    <a:pt x="7620" y="250190"/>
                  </a:moveTo>
                  <a:lnTo>
                    <a:pt x="0" y="250190"/>
                  </a:lnTo>
                  <a:lnTo>
                    <a:pt x="0" y="256539"/>
                  </a:lnTo>
                  <a:lnTo>
                    <a:pt x="7620" y="256539"/>
                  </a:lnTo>
                  <a:lnTo>
                    <a:pt x="7620" y="250190"/>
                  </a:lnTo>
                  <a:close/>
                </a:path>
                <a:path w="7620" h="457200">
                  <a:moveTo>
                    <a:pt x="7620" y="256540"/>
                  </a:moveTo>
                  <a:lnTo>
                    <a:pt x="0" y="256540"/>
                  </a:lnTo>
                  <a:lnTo>
                    <a:pt x="0" y="261619"/>
                  </a:lnTo>
                  <a:lnTo>
                    <a:pt x="7620" y="261619"/>
                  </a:lnTo>
                  <a:lnTo>
                    <a:pt x="7620" y="256540"/>
                  </a:lnTo>
                  <a:close/>
                </a:path>
                <a:path w="7620" h="457200">
                  <a:moveTo>
                    <a:pt x="7620" y="261620"/>
                  </a:moveTo>
                  <a:lnTo>
                    <a:pt x="0" y="261620"/>
                  </a:lnTo>
                  <a:lnTo>
                    <a:pt x="0" y="267969"/>
                  </a:lnTo>
                  <a:lnTo>
                    <a:pt x="7620" y="267969"/>
                  </a:lnTo>
                  <a:lnTo>
                    <a:pt x="7620" y="261620"/>
                  </a:lnTo>
                  <a:close/>
                </a:path>
                <a:path w="7620" h="457200">
                  <a:moveTo>
                    <a:pt x="7620" y="267970"/>
                  </a:moveTo>
                  <a:lnTo>
                    <a:pt x="0" y="267970"/>
                  </a:lnTo>
                  <a:lnTo>
                    <a:pt x="0" y="274319"/>
                  </a:lnTo>
                  <a:lnTo>
                    <a:pt x="7620" y="274319"/>
                  </a:lnTo>
                  <a:lnTo>
                    <a:pt x="7620" y="267970"/>
                  </a:lnTo>
                  <a:close/>
                </a:path>
                <a:path w="7620" h="457200">
                  <a:moveTo>
                    <a:pt x="7620" y="274320"/>
                  </a:moveTo>
                  <a:lnTo>
                    <a:pt x="0" y="274320"/>
                  </a:lnTo>
                  <a:lnTo>
                    <a:pt x="0" y="280669"/>
                  </a:lnTo>
                  <a:lnTo>
                    <a:pt x="7620" y="280669"/>
                  </a:lnTo>
                  <a:lnTo>
                    <a:pt x="7620" y="274320"/>
                  </a:lnTo>
                  <a:close/>
                </a:path>
                <a:path w="7620" h="457200">
                  <a:moveTo>
                    <a:pt x="7620" y="280670"/>
                  </a:moveTo>
                  <a:lnTo>
                    <a:pt x="0" y="280670"/>
                  </a:lnTo>
                  <a:lnTo>
                    <a:pt x="0" y="288289"/>
                  </a:lnTo>
                  <a:lnTo>
                    <a:pt x="7620" y="288289"/>
                  </a:lnTo>
                  <a:lnTo>
                    <a:pt x="7620" y="280670"/>
                  </a:lnTo>
                  <a:close/>
                </a:path>
                <a:path w="7620" h="457200">
                  <a:moveTo>
                    <a:pt x="7620" y="288290"/>
                  </a:moveTo>
                  <a:lnTo>
                    <a:pt x="0" y="288290"/>
                  </a:lnTo>
                  <a:lnTo>
                    <a:pt x="0" y="293369"/>
                  </a:lnTo>
                  <a:lnTo>
                    <a:pt x="7620" y="293369"/>
                  </a:lnTo>
                  <a:lnTo>
                    <a:pt x="7620" y="288290"/>
                  </a:lnTo>
                  <a:close/>
                </a:path>
                <a:path w="7620" h="457200">
                  <a:moveTo>
                    <a:pt x="7620" y="293370"/>
                  </a:moveTo>
                  <a:lnTo>
                    <a:pt x="0" y="293370"/>
                  </a:lnTo>
                  <a:lnTo>
                    <a:pt x="0" y="300989"/>
                  </a:lnTo>
                  <a:lnTo>
                    <a:pt x="7620" y="300989"/>
                  </a:lnTo>
                  <a:lnTo>
                    <a:pt x="7620" y="293370"/>
                  </a:lnTo>
                  <a:close/>
                </a:path>
                <a:path w="7620" h="457200">
                  <a:moveTo>
                    <a:pt x="7620" y="300990"/>
                  </a:moveTo>
                  <a:lnTo>
                    <a:pt x="0" y="300990"/>
                  </a:lnTo>
                  <a:lnTo>
                    <a:pt x="0" y="307339"/>
                  </a:lnTo>
                  <a:lnTo>
                    <a:pt x="7620" y="307339"/>
                  </a:lnTo>
                  <a:lnTo>
                    <a:pt x="7620" y="300990"/>
                  </a:lnTo>
                  <a:close/>
                </a:path>
                <a:path w="7620" h="457200">
                  <a:moveTo>
                    <a:pt x="7620" y="307340"/>
                  </a:moveTo>
                  <a:lnTo>
                    <a:pt x="0" y="307340"/>
                  </a:lnTo>
                  <a:lnTo>
                    <a:pt x="0" y="313689"/>
                  </a:lnTo>
                  <a:lnTo>
                    <a:pt x="7620" y="313689"/>
                  </a:lnTo>
                  <a:lnTo>
                    <a:pt x="7620" y="307340"/>
                  </a:lnTo>
                  <a:close/>
                </a:path>
                <a:path w="7620" h="457200">
                  <a:moveTo>
                    <a:pt x="7620" y="313690"/>
                  </a:moveTo>
                  <a:lnTo>
                    <a:pt x="0" y="313690"/>
                  </a:lnTo>
                  <a:lnTo>
                    <a:pt x="0" y="320039"/>
                  </a:lnTo>
                  <a:lnTo>
                    <a:pt x="7620" y="320039"/>
                  </a:lnTo>
                  <a:lnTo>
                    <a:pt x="7620" y="313690"/>
                  </a:lnTo>
                  <a:close/>
                </a:path>
                <a:path w="7620" h="457200">
                  <a:moveTo>
                    <a:pt x="7620" y="320040"/>
                  </a:moveTo>
                  <a:lnTo>
                    <a:pt x="0" y="320040"/>
                  </a:lnTo>
                  <a:lnTo>
                    <a:pt x="0" y="326389"/>
                  </a:lnTo>
                  <a:lnTo>
                    <a:pt x="7620" y="326389"/>
                  </a:lnTo>
                  <a:lnTo>
                    <a:pt x="7620" y="320040"/>
                  </a:lnTo>
                  <a:close/>
                </a:path>
                <a:path w="7620" h="457200">
                  <a:moveTo>
                    <a:pt x="7620" y="326390"/>
                  </a:moveTo>
                  <a:lnTo>
                    <a:pt x="0" y="326390"/>
                  </a:lnTo>
                  <a:lnTo>
                    <a:pt x="0" y="332739"/>
                  </a:lnTo>
                  <a:lnTo>
                    <a:pt x="7620" y="332739"/>
                  </a:lnTo>
                  <a:lnTo>
                    <a:pt x="7620" y="326390"/>
                  </a:lnTo>
                  <a:close/>
                </a:path>
                <a:path w="7620" h="457200">
                  <a:moveTo>
                    <a:pt x="7620" y="332740"/>
                  </a:moveTo>
                  <a:lnTo>
                    <a:pt x="0" y="332740"/>
                  </a:lnTo>
                  <a:lnTo>
                    <a:pt x="0" y="345439"/>
                  </a:lnTo>
                  <a:lnTo>
                    <a:pt x="7620" y="345439"/>
                  </a:lnTo>
                  <a:lnTo>
                    <a:pt x="7620" y="332740"/>
                  </a:lnTo>
                  <a:close/>
                </a:path>
                <a:path w="7620" h="457200">
                  <a:moveTo>
                    <a:pt x="7620" y="345440"/>
                  </a:moveTo>
                  <a:lnTo>
                    <a:pt x="0" y="345440"/>
                  </a:lnTo>
                  <a:lnTo>
                    <a:pt x="0" y="358139"/>
                  </a:lnTo>
                  <a:lnTo>
                    <a:pt x="7620" y="358139"/>
                  </a:lnTo>
                  <a:lnTo>
                    <a:pt x="7620" y="345440"/>
                  </a:lnTo>
                  <a:close/>
                </a:path>
                <a:path w="7620" h="457200">
                  <a:moveTo>
                    <a:pt x="7620" y="358140"/>
                  </a:moveTo>
                  <a:lnTo>
                    <a:pt x="0" y="358140"/>
                  </a:lnTo>
                  <a:lnTo>
                    <a:pt x="0" y="364489"/>
                  </a:lnTo>
                  <a:lnTo>
                    <a:pt x="7620" y="364489"/>
                  </a:lnTo>
                  <a:lnTo>
                    <a:pt x="7620" y="358140"/>
                  </a:lnTo>
                  <a:close/>
                </a:path>
                <a:path w="7620" h="457200">
                  <a:moveTo>
                    <a:pt x="7620" y="364490"/>
                  </a:moveTo>
                  <a:lnTo>
                    <a:pt x="0" y="364490"/>
                  </a:lnTo>
                  <a:lnTo>
                    <a:pt x="0" y="370839"/>
                  </a:lnTo>
                  <a:lnTo>
                    <a:pt x="7620" y="370839"/>
                  </a:lnTo>
                  <a:lnTo>
                    <a:pt x="7620" y="364490"/>
                  </a:lnTo>
                  <a:close/>
                </a:path>
                <a:path w="7620" h="457200">
                  <a:moveTo>
                    <a:pt x="7620" y="370840"/>
                  </a:moveTo>
                  <a:lnTo>
                    <a:pt x="0" y="370840"/>
                  </a:lnTo>
                  <a:lnTo>
                    <a:pt x="0" y="377189"/>
                  </a:lnTo>
                  <a:lnTo>
                    <a:pt x="7620" y="377189"/>
                  </a:lnTo>
                  <a:lnTo>
                    <a:pt x="7620" y="370840"/>
                  </a:lnTo>
                  <a:close/>
                </a:path>
                <a:path w="7620" h="457200">
                  <a:moveTo>
                    <a:pt x="7620" y="377190"/>
                  </a:moveTo>
                  <a:lnTo>
                    <a:pt x="0" y="377190"/>
                  </a:lnTo>
                  <a:lnTo>
                    <a:pt x="0" y="383539"/>
                  </a:lnTo>
                  <a:lnTo>
                    <a:pt x="7620" y="383539"/>
                  </a:lnTo>
                  <a:lnTo>
                    <a:pt x="7620" y="377190"/>
                  </a:lnTo>
                  <a:close/>
                </a:path>
                <a:path w="7620" h="457200">
                  <a:moveTo>
                    <a:pt x="7620" y="383540"/>
                  </a:moveTo>
                  <a:lnTo>
                    <a:pt x="0" y="383540"/>
                  </a:lnTo>
                  <a:lnTo>
                    <a:pt x="0" y="389889"/>
                  </a:lnTo>
                  <a:lnTo>
                    <a:pt x="7620" y="389889"/>
                  </a:lnTo>
                  <a:lnTo>
                    <a:pt x="7620" y="383540"/>
                  </a:lnTo>
                  <a:close/>
                </a:path>
                <a:path w="7620" h="457200">
                  <a:moveTo>
                    <a:pt x="7620" y="389890"/>
                  </a:moveTo>
                  <a:lnTo>
                    <a:pt x="0" y="389890"/>
                  </a:lnTo>
                  <a:lnTo>
                    <a:pt x="0" y="396239"/>
                  </a:lnTo>
                  <a:lnTo>
                    <a:pt x="7620" y="396239"/>
                  </a:lnTo>
                  <a:lnTo>
                    <a:pt x="7620" y="389890"/>
                  </a:lnTo>
                  <a:close/>
                </a:path>
                <a:path w="7620" h="457200">
                  <a:moveTo>
                    <a:pt x="7620" y="396240"/>
                  </a:moveTo>
                  <a:lnTo>
                    <a:pt x="0" y="396240"/>
                  </a:lnTo>
                  <a:lnTo>
                    <a:pt x="0" y="402589"/>
                  </a:lnTo>
                  <a:lnTo>
                    <a:pt x="7620" y="402589"/>
                  </a:lnTo>
                  <a:lnTo>
                    <a:pt x="7620" y="396240"/>
                  </a:lnTo>
                  <a:close/>
                </a:path>
                <a:path w="7620" h="457200">
                  <a:moveTo>
                    <a:pt x="7620" y="402590"/>
                  </a:moveTo>
                  <a:lnTo>
                    <a:pt x="0" y="402590"/>
                  </a:lnTo>
                  <a:lnTo>
                    <a:pt x="0" y="408939"/>
                  </a:lnTo>
                  <a:lnTo>
                    <a:pt x="7620" y="408939"/>
                  </a:lnTo>
                  <a:lnTo>
                    <a:pt x="7620" y="402590"/>
                  </a:lnTo>
                  <a:close/>
                </a:path>
                <a:path w="7620" h="457200">
                  <a:moveTo>
                    <a:pt x="7620" y="408940"/>
                  </a:moveTo>
                  <a:lnTo>
                    <a:pt x="0" y="408940"/>
                  </a:lnTo>
                  <a:lnTo>
                    <a:pt x="0" y="415289"/>
                  </a:lnTo>
                  <a:lnTo>
                    <a:pt x="7620" y="415289"/>
                  </a:lnTo>
                  <a:lnTo>
                    <a:pt x="7620" y="408940"/>
                  </a:lnTo>
                  <a:close/>
                </a:path>
                <a:path w="7620" h="457200">
                  <a:moveTo>
                    <a:pt x="7620" y="415290"/>
                  </a:moveTo>
                  <a:lnTo>
                    <a:pt x="0" y="415290"/>
                  </a:lnTo>
                  <a:lnTo>
                    <a:pt x="0" y="421639"/>
                  </a:lnTo>
                  <a:lnTo>
                    <a:pt x="7620" y="421639"/>
                  </a:lnTo>
                  <a:lnTo>
                    <a:pt x="7620" y="415290"/>
                  </a:lnTo>
                  <a:close/>
                </a:path>
                <a:path w="7620" h="457200">
                  <a:moveTo>
                    <a:pt x="7620" y="421640"/>
                  </a:moveTo>
                  <a:lnTo>
                    <a:pt x="0" y="421640"/>
                  </a:lnTo>
                  <a:lnTo>
                    <a:pt x="0" y="427989"/>
                  </a:lnTo>
                  <a:lnTo>
                    <a:pt x="7620" y="427989"/>
                  </a:lnTo>
                  <a:lnTo>
                    <a:pt x="7620" y="421640"/>
                  </a:lnTo>
                  <a:close/>
                </a:path>
                <a:path w="7620" h="457200">
                  <a:moveTo>
                    <a:pt x="7620" y="427990"/>
                  </a:moveTo>
                  <a:lnTo>
                    <a:pt x="0" y="427990"/>
                  </a:lnTo>
                  <a:lnTo>
                    <a:pt x="0" y="434339"/>
                  </a:lnTo>
                  <a:lnTo>
                    <a:pt x="7620" y="434339"/>
                  </a:lnTo>
                  <a:lnTo>
                    <a:pt x="7620" y="427990"/>
                  </a:lnTo>
                  <a:close/>
                </a:path>
                <a:path w="7620" h="457200">
                  <a:moveTo>
                    <a:pt x="7620" y="434340"/>
                  </a:moveTo>
                  <a:lnTo>
                    <a:pt x="0" y="434340"/>
                  </a:lnTo>
                  <a:lnTo>
                    <a:pt x="0" y="440689"/>
                  </a:lnTo>
                  <a:lnTo>
                    <a:pt x="7620" y="440689"/>
                  </a:lnTo>
                  <a:lnTo>
                    <a:pt x="7620" y="434340"/>
                  </a:lnTo>
                  <a:close/>
                </a:path>
                <a:path w="7620" h="457200">
                  <a:moveTo>
                    <a:pt x="7620" y="440690"/>
                  </a:moveTo>
                  <a:lnTo>
                    <a:pt x="0" y="440690"/>
                  </a:lnTo>
                  <a:lnTo>
                    <a:pt x="0" y="447039"/>
                  </a:lnTo>
                  <a:lnTo>
                    <a:pt x="5079" y="447039"/>
                  </a:lnTo>
                  <a:lnTo>
                    <a:pt x="5079" y="444500"/>
                  </a:lnTo>
                  <a:lnTo>
                    <a:pt x="6350" y="444500"/>
                  </a:lnTo>
                  <a:lnTo>
                    <a:pt x="6350" y="441960"/>
                  </a:lnTo>
                  <a:lnTo>
                    <a:pt x="7620" y="441960"/>
                  </a:lnTo>
                  <a:lnTo>
                    <a:pt x="7620" y="440690"/>
                  </a:lnTo>
                  <a:close/>
                </a:path>
                <a:path w="7620" h="457200">
                  <a:moveTo>
                    <a:pt x="5080" y="447040"/>
                  </a:moveTo>
                  <a:lnTo>
                    <a:pt x="0" y="447040"/>
                  </a:lnTo>
                  <a:lnTo>
                    <a:pt x="0" y="453389"/>
                  </a:lnTo>
                  <a:lnTo>
                    <a:pt x="2539" y="453389"/>
                  </a:lnTo>
                  <a:lnTo>
                    <a:pt x="2539" y="450850"/>
                  </a:lnTo>
                  <a:lnTo>
                    <a:pt x="3810" y="450850"/>
                  </a:lnTo>
                  <a:lnTo>
                    <a:pt x="3810" y="448310"/>
                  </a:lnTo>
                  <a:lnTo>
                    <a:pt x="5080" y="448310"/>
                  </a:lnTo>
                  <a:lnTo>
                    <a:pt x="5080" y="447040"/>
                  </a:lnTo>
                  <a:close/>
                </a:path>
                <a:path w="7620" h="457200">
                  <a:moveTo>
                    <a:pt x="2539" y="453390"/>
                  </a:moveTo>
                  <a:lnTo>
                    <a:pt x="0" y="453390"/>
                  </a:lnTo>
                  <a:lnTo>
                    <a:pt x="0" y="457200"/>
                  </a:lnTo>
                  <a:lnTo>
                    <a:pt x="1270" y="457200"/>
                  </a:lnTo>
                  <a:lnTo>
                    <a:pt x="1270" y="454660"/>
                  </a:lnTo>
                  <a:lnTo>
                    <a:pt x="2539" y="454660"/>
                  </a:lnTo>
                  <a:lnTo>
                    <a:pt x="2539" y="453390"/>
                  </a:lnTo>
                  <a:close/>
                </a:path>
              </a:pathLst>
            </a:custGeom>
            <a:solidFill>
              <a:srgbClr val="7200F0"/>
            </a:solidFill>
          </p:spPr>
          <p:txBody>
            <a:bodyPr bIns="0" lIns="0" rIns="0" rtlCol="0" tIns="0" wrap="square"/>
            <a:p/>
          </p:txBody>
        </p:sp>
        <p:sp>
          <p:nvSpPr>
            <p:cNvPr id="1049614" name="object 912"/>
            <p:cNvSpPr/>
            <p:nvPr/>
          </p:nvSpPr>
          <p:spPr>
            <a:xfrm>
              <a:off x="4809489" y="4470400"/>
              <a:ext cx="6350" cy="472440"/>
            </a:xfrm>
            <a:custGeom>
              <a:avLst/>
              <a:ahLst/>
              <a:rect l="l" t="t" r="r" b="b"/>
              <a:pathLst>
                <a:path w="6350" h="472439">
                  <a:moveTo>
                    <a:pt x="6350" y="0"/>
                  </a:moveTo>
                  <a:lnTo>
                    <a:pt x="0" y="0"/>
                  </a:lnTo>
                  <a:lnTo>
                    <a:pt x="0" y="2539"/>
                  </a:lnTo>
                  <a:lnTo>
                    <a:pt x="6350" y="2539"/>
                  </a:lnTo>
                  <a:lnTo>
                    <a:pt x="6350" y="0"/>
                  </a:lnTo>
                  <a:close/>
                </a:path>
                <a:path w="6350" h="472439">
                  <a:moveTo>
                    <a:pt x="6350" y="2540"/>
                  </a:moveTo>
                  <a:lnTo>
                    <a:pt x="0" y="2540"/>
                  </a:lnTo>
                  <a:lnTo>
                    <a:pt x="0" y="8889"/>
                  </a:lnTo>
                  <a:lnTo>
                    <a:pt x="6350" y="8889"/>
                  </a:lnTo>
                  <a:lnTo>
                    <a:pt x="6350" y="2540"/>
                  </a:lnTo>
                  <a:close/>
                </a:path>
                <a:path w="6350" h="472439">
                  <a:moveTo>
                    <a:pt x="6350" y="8890"/>
                  </a:moveTo>
                  <a:lnTo>
                    <a:pt x="0" y="8890"/>
                  </a:lnTo>
                  <a:lnTo>
                    <a:pt x="0" y="15239"/>
                  </a:lnTo>
                  <a:lnTo>
                    <a:pt x="6350" y="15239"/>
                  </a:lnTo>
                  <a:lnTo>
                    <a:pt x="6350" y="8890"/>
                  </a:lnTo>
                  <a:close/>
                </a:path>
                <a:path w="6350" h="472439">
                  <a:moveTo>
                    <a:pt x="6350" y="15240"/>
                  </a:moveTo>
                  <a:lnTo>
                    <a:pt x="0" y="15240"/>
                  </a:lnTo>
                  <a:lnTo>
                    <a:pt x="0" y="21589"/>
                  </a:lnTo>
                  <a:lnTo>
                    <a:pt x="6350" y="21589"/>
                  </a:lnTo>
                  <a:lnTo>
                    <a:pt x="6350" y="15240"/>
                  </a:lnTo>
                  <a:close/>
                </a:path>
                <a:path w="6350" h="472439">
                  <a:moveTo>
                    <a:pt x="6350" y="21590"/>
                  </a:moveTo>
                  <a:lnTo>
                    <a:pt x="0" y="21590"/>
                  </a:lnTo>
                  <a:lnTo>
                    <a:pt x="0" y="27939"/>
                  </a:lnTo>
                  <a:lnTo>
                    <a:pt x="6350" y="27939"/>
                  </a:lnTo>
                  <a:lnTo>
                    <a:pt x="6350" y="21590"/>
                  </a:lnTo>
                  <a:close/>
                </a:path>
                <a:path w="6350" h="472439">
                  <a:moveTo>
                    <a:pt x="6350" y="27940"/>
                  </a:moveTo>
                  <a:lnTo>
                    <a:pt x="0" y="27940"/>
                  </a:lnTo>
                  <a:lnTo>
                    <a:pt x="0" y="34289"/>
                  </a:lnTo>
                  <a:lnTo>
                    <a:pt x="6350" y="34289"/>
                  </a:lnTo>
                  <a:lnTo>
                    <a:pt x="6350" y="27940"/>
                  </a:lnTo>
                  <a:close/>
                </a:path>
                <a:path w="6350" h="472439">
                  <a:moveTo>
                    <a:pt x="6350" y="34290"/>
                  </a:moveTo>
                  <a:lnTo>
                    <a:pt x="0" y="34290"/>
                  </a:lnTo>
                  <a:lnTo>
                    <a:pt x="0" y="40639"/>
                  </a:lnTo>
                  <a:lnTo>
                    <a:pt x="6350" y="40639"/>
                  </a:lnTo>
                  <a:lnTo>
                    <a:pt x="6350" y="34290"/>
                  </a:lnTo>
                  <a:close/>
                </a:path>
                <a:path w="6350" h="472439">
                  <a:moveTo>
                    <a:pt x="6350" y="40640"/>
                  </a:moveTo>
                  <a:lnTo>
                    <a:pt x="0" y="40640"/>
                  </a:lnTo>
                  <a:lnTo>
                    <a:pt x="0" y="45719"/>
                  </a:lnTo>
                  <a:lnTo>
                    <a:pt x="6350" y="45719"/>
                  </a:lnTo>
                  <a:lnTo>
                    <a:pt x="6350" y="40640"/>
                  </a:lnTo>
                  <a:close/>
                </a:path>
                <a:path w="6350" h="472439">
                  <a:moveTo>
                    <a:pt x="6350" y="45720"/>
                  </a:moveTo>
                  <a:lnTo>
                    <a:pt x="0" y="45720"/>
                  </a:lnTo>
                  <a:lnTo>
                    <a:pt x="0" y="52069"/>
                  </a:lnTo>
                  <a:lnTo>
                    <a:pt x="6350" y="52069"/>
                  </a:lnTo>
                  <a:lnTo>
                    <a:pt x="6350" y="45720"/>
                  </a:lnTo>
                  <a:close/>
                </a:path>
                <a:path w="6350" h="472439">
                  <a:moveTo>
                    <a:pt x="6350" y="52070"/>
                  </a:moveTo>
                  <a:lnTo>
                    <a:pt x="0" y="52070"/>
                  </a:lnTo>
                  <a:lnTo>
                    <a:pt x="0" y="58419"/>
                  </a:lnTo>
                  <a:lnTo>
                    <a:pt x="6350" y="58419"/>
                  </a:lnTo>
                  <a:lnTo>
                    <a:pt x="6350" y="52070"/>
                  </a:lnTo>
                  <a:close/>
                </a:path>
                <a:path w="6350" h="472439">
                  <a:moveTo>
                    <a:pt x="6350" y="58420"/>
                  </a:moveTo>
                  <a:lnTo>
                    <a:pt x="0" y="58420"/>
                  </a:lnTo>
                  <a:lnTo>
                    <a:pt x="0" y="64769"/>
                  </a:lnTo>
                  <a:lnTo>
                    <a:pt x="6350" y="64769"/>
                  </a:lnTo>
                  <a:lnTo>
                    <a:pt x="6350" y="58420"/>
                  </a:lnTo>
                  <a:close/>
                </a:path>
                <a:path w="6350" h="472439">
                  <a:moveTo>
                    <a:pt x="6350" y="64770"/>
                  </a:moveTo>
                  <a:lnTo>
                    <a:pt x="0" y="64770"/>
                  </a:lnTo>
                  <a:lnTo>
                    <a:pt x="0" y="71119"/>
                  </a:lnTo>
                  <a:lnTo>
                    <a:pt x="6350" y="71119"/>
                  </a:lnTo>
                  <a:lnTo>
                    <a:pt x="6350" y="64770"/>
                  </a:lnTo>
                  <a:close/>
                </a:path>
                <a:path w="6350" h="472439">
                  <a:moveTo>
                    <a:pt x="6350" y="71120"/>
                  </a:moveTo>
                  <a:lnTo>
                    <a:pt x="0" y="71120"/>
                  </a:lnTo>
                  <a:lnTo>
                    <a:pt x="0" y="77469"/>
                  </a:lnTo>
                  <a:lnTo>
                    <a:pt x="6350" y="77469"/>
                  </a:lnTo>
                  <a:lnTo>
                    <a:pt x="6350" y="71120"/>
                  </a:lnTo>
                  <a:close/>
                </a:path>
                <a:path w="6350" h="472439">
                  <a:moveTo>
                    <a:pt x="6350" y="77470"/>
                  </a:moveTo>
                  <a:lnTo>
                    <a:pt x="0" y="77470"/>
                  </a:lnTo>
                  <a:lnTo>
                    <a:pt x="0" y="85089"/>
                  </a:lnTo>
                  <a:lnTo>
                    <a:pt x="6350" y="85089"/>
                  </a:lnTo>
                  <a:lnTo>
                    <a:pt x="6350" y="77470"/>
                  </a:lnTo>
                  <a:close/>
                </a:path>
                <a:path w="6350" h="472439">
                  <a:moveTo>
                    <a:pt x="6350" y="85090"/>
                  </a:moveTo>
                  <a:lnTo>
                    <a:pt x="0" y="85090"/>
                  </a:lnTo>
                  <a:lnTo>
                    <a:pt x="0" y="91439"/>
                  </a:lnTo>
                  <a:lnTo>
                    <a:pt x="6350" y="91439"/>
                  </a:lnTo>
                  <a:lnTo>
                    <a:pt x="6350" y="85090"/>
                  </a:lnTo>
                  <a:close/>
                </a:path>
                <a:path w="6350" h="472439">
                  <a:moveTo>
                    <a:pt x="6350" y="91440"/>
                  </a:moveTo>
                  <a:lnTo>
                    <a:pt x="0" y="91440"/>
                  </a:lnTo>
                  <a:lnTo>
                    <a:pt x="0" y="97789"/>
                  </a:lnTo>
                  <a:lnTo>
                    <a:pt x="6350" y="97789"/>
                  </a:lnTo>
                  <a:lnTo>
                    <a:pt x="6350" y="91440"/>
                  </a:lnTo>
                  <a:close/>
                </a:path>
                <a:path w="6350" h="472439">
                  <a:moveTo>
                    <a:pt x="6350" y="97790"/>
                  </a:moveTo>
                  <a:lnTo>
                    <a:pt x="0" y="97790"/>
                  </a:lnTo>
                  <a:lnTo>
                    <a:pt x="0" y="104139"/>
                  </a:lnTo>
                  <a:lnTo>
                    <a:pt x="6350" y="104139"/>
                  </a:lnTo>
                  <a:lnTo>
                    <a:pt x="6350" y="97790"/>
                  </a:lnTo>
                  <a:close/>
                </a:path>
                <a:path w="6350" h="472439">
                  <a:moveTo>
                    <a:pt x="6350" y="104140"/>
                  </a:moveTo>
                  <a:lnTo>
                    <a:pt x="0" y="104140"/>
                  </a:lnTo>
                  <a:lnTo>
                    <a:pt x="0" y="110489"/>
                  </a:lnTo>
                  <a:lnTo>
                    <a:pt x="6350" y="110489"/>
                  </a:lnTo>
                  <a:lnTo>
                    <a:pt x="6350" y="104140"/>
                  </a:lnTo>
                  <a:close/>
                </a:path>
                <a:path w="6350" h="472439">
                  <a:moveTo>
                    <a:pt x="6350" y="110490"/>
                  </a:moveTo>
                  <a:lnTo>
                    <a:pt x="0" y="110490"/>
                  </a:lnTo>
                  <a:lnTo>
                    <a:pt x="0" y="116839"/>
                  </a:lnTo>
                  <a:lnTo>
                    <a:pt x="6350" y="116839"/>
                  </a:lnTo>
                  <a:lnTo>
                    <a:pt x="6350" y="110490"/>
                  </a:lnTo>
                  <a:close/>
                </a:path>
                <a:path w="6350" h="472439">
                  <a:moveTo>
                    <a:pt x="6350" y="116840"/>
                  </a:moveTo>
                  <a:lnTo>
                    <a:pt x="0" y="116840"/>
                  </a:lnTo>
                  <a:lnTo>
                    <a:pt x="0" y="123189"/>
                  </a:lnTo>
                  <a:lnTo>
                    <a:pt x="6350" y="123189"/>
                  </a:lnTo>
                  <a:lnTo>
                    <a:pt x="6350" y="116840"/>
                  </a:lnTo>
                  <a:close/>
                </a:path>
                <a:path w="6350" h="472439">
                  <a:moveTo>
                    <a:pt x="6350" y="123190"/>
                  </a:moveTo>
                  <a:lnTo>
                    <a:pt x="0" y="123190"/>
                  </a:lnTo>
                  <a:lnTo>
                    <a:pt x="0" y="129539"/>
                  </a:lnTo>
                  <a:lnTo>
                    <a:pt x="6350" y="129539"/>
                  </a:lnTo>
                  <a:lnTo>
                    <a:pt x="6350" y="123190"/>
                  </a:lnTo>
                  <a:close/>
                </a:path>
                <a:path w="6350" h="472439">
                  <a:moveTo>
                    <a:pt x="6350" y="129540"/>
                  </a:moveTo>
                  <a:lnTo>
                    <a:pt x="0" y="129540"/>
                  </a:lnTo>
                  <a:lnTo>
                    <a:pt x="0" y="135889"/>
                  </a:lnTo>
                  <a:lnTo>
                    <a:pt x="6350" y="135889"/>
                  </a:lnTo>
                  <a:lnTo>
                    <a:pt x="6350" y="129540"/>
                  </a:lnTo>
                  <a:close/>
                </a:path>
                <a:path w="6350" h="472439">
                  <a:moveTo>
                    <a:pt x="6350" y="135890"/>
                  </a:moveTo>
                  <a:lnTo>
                    <a:pt x="0" y="135890"/>
                  </a:lnTo>
                  <a:lnTo>
                    <a:pt x="0" y="140969"/>
                  </a:lnTo>
                  <a:lnTo>
                    <a:pt x="6350" y="140969"/>
                  </a:lnTo>
                  <a:lnTo>
                    <a:pt x="6350" y="135890"/>
                  </a:lnTo>
                  <a:close/>
                </a:path>
                <a:path w="6350" h="472439">
                  <a:moveTo>
                    <a:pt x="6350" y="140970"/>
                  </a:moveTo>
                  <a:lnTo>
                    <a:pt x="0" y="140970"/>
                  </a:lnTo>
                  <a:lnTo>
                    <a:pt x="0" y="147319"/>
                  </a:lnTo>
                  <a:lnTo>
                    <a:pt x="6350" y="147319"/>
                  </a:lnTo>
                  <a:lnTo>
                    <a:pt x="6350" y="140970"/>
                  </a:lnTo>
                  <a:close/>
                </a:path>
                <a:path w="6350" h="472439">
                  <a:moveTo>
                    <a:pt x="6350" y="147320"/>
                  </a:moveTo>
                  <a:lnTo>
                    <a:pt x="0" y="147320"/>
                  </a:lnTo>
                  <a:lnTo>
                    <a:pt x="0" y="153669"/>
                  </a:lnTo>
                  <a:lnTo>
                    <a:pt x="6350" y="153669"/>
                  </a:lnTo>
                  <a:lnTo>
                    <a:pt x="6350" y="147320"/>
                  </a:lnTo>
                  <a:close/>
                </a:path>
                <a:path w="6350" h="472439">
                  <a:moveTo>
                    <a:pt x="6350" y="153670"/>
                  </a:moveTo>
                  <a:lnTo>
                    <a:pt x="0" y="153670"/>
                  </a:lnTo>
                  <a:lnTo>
                    <a:pt x="0" y="160019"/>
                  </a:lnTo>
                  <a:lnTo>
                    <a:pt x="6350" y="160019"/>
                  </a:lnTo>
                  <a:lnTo>
                    <a:pt x="6350" y="153670"/>
                  </a:lnTo>
                  <a:close/>
                </a:path>
                <a:path w="6350" h="472439">
                  <a:moveTo>
                    <a:pt x="6350" y="160020"/>
                  </a:moveTo>
                  <a:lnTo>
                    <a:pt x="0" y="160020"/>
                  </a:lnTo>
                  <a:lnTo>
                    <a:pt x="0" y="166369"/>
                  </a:lnTo>
                  <a:lnTo>
                    <a:pt x="6350" y="166369"/>
                  </a:lnTo>
                  <a:lnTo>
                    <a:pt x="6350" y="160020"/>
                  </a:lnTo>
                  <a:close/>
                </a:path>
                <a:path w="6350" h="472439">
                  <a:moveTo>
                    <a:pt x="6350" y="166370"/>
                  </a:moveTo>
                  <a:lnTo>
                    <a:pt x="0" y="166370"/>
                  </a:lnTo>
                  <a:lnTo>
                    <a:pt x="0" y="172719"/>
                  </a:lnTo>
                  <a:lnTo>
                    <a:pt x="6350" y="172719"/>
                  </a:lnTo>
                  <a:lnTo>
                    <a:pt x="6350" y="166370"/>
                  </a:lnTo>
                  <a:close/>
                </a:path>
                <a:path w="6350" h="472439">
                  <a:moveTo>
                    <a:pt x="6350" y="172720"/>
                  </a:moveTo>
                  <a:lnTo>
                    <a:pt x="0" y="172720"/>
                  </a:lnTo>
                  <a:lnTo>
                    <a:pt x="0" y="180339"/>
                  </a:lnTo>
                  <a:lnTo>
                    <a:pt x="6350" y="180339"/>
                  </a:lnTo>
                  <a:lnTo>
                    <a:pt x="6350" y="172720"/>
                  </a:lnTo>
                  <a:close/>
                </a:path>
                <a:path w="6350" h="472439">
                  <a:moveTo>
                    <a:pt x="6350" y="180340"/>
                  </a:moveTo>
                  <a:lnTo>
                    <a:pt x="0" y="180340"/>
                  </a:lnTo>
                  <a:lnTo>
                    <a:pt x="0" y="185419"/>
                  </a:lnTo>
                  <a:lnTo>
                    <a:pt x="6350" y="185419"/>
                  </a:lnTo>
                  <a:lnTo>
                    <a:pt x="6350" y="180340"/>
                  </a:lnTo>
                  <a:close/>
                </a:path>
                <a:path w="6350" h="472439">
                  <a:moveTo>
                    <a:pt x="6350" y="185420"/>
                  </a:moveTo>
                  <a:lnTo>
                    <a:pt x="0" y="185420"/>
                  </a:lnTo>
                  <a:lnTo>
                    <a:pt x="0" y="193039"/>
                  </a:lnTo>
                  <a:lnTo>
                    <a:pt x="6350" y="193039"/>
                  </a:lnTo>
                  <a:lnTo>
                    <a:pt x="6350" y="185420"/>
                  </a:lnTo>
                  <a:close/>
                </a:path>
                <a:path w="6350" h="472439">
                  <a:moveTo>
                    <a:pt x="6350" y="193040"/>
                  </a:moveTo>
                  <a:lnTo>
                    <a:pt x="0" y="193040"/>
                  </a:lnTo>
                  <a:lnTo>
                    <a:pt x="0" y="198119"/>
                  </a:lnTo>
                  <a:lnTo>
                    <a:pt x="6350" y="198119"/>
                  </a:lnTo>
                  <a:lnTo>
                    <a:pt x="6350" y="193040"/>
                  </a:lnTo>
                  <a:close/>
                </a:path>
                <a:path w="6350" h="472439">
                  <a:moveTo>
                    <a:pt x="6350" y="198120"/>
                  </a:moveTo>
                  <a:lnTo>
                    <a:pt x="0" y="198120"/>
                  </a:lnTo>
                  <a:lnTo>
                    <a:pt x="0" y="205739"/>
                  </a:lnTo>
                  <a:lnTo>
                    <a:pt x="6350" y="205739"/>
                  </a:lnTo>
                  <a:lnTo>
                    <a:pt x="6350" y="198120"/>
                  </a:lnTo>
                  <a:close/>
                </a:path>
                <a:path w="6350" h="472439">
                  <a:moveTo>
                    <a:pt x="6350" y="205740"/>
                  </a:moveTo>
                  <a:lnTo>
                    <a:pt x="0" y="205740"/>
                  </a:lnTo>
                  <a:lnTo>
                    <a:pt x="0" y="212089"/>
                  </a:lnTo>
                  <a:lnTo>
                    <a:pt x="6350" y="212089"/>
                  </a:lnTo>
                  <a:lnTo>
                    <a:pt x="6350" y="205740"/>
                  </a:lnTo>
                  <a:close/>
                </a:path>
                <a:path w="6350" h="472439">
                  <a:moveTo>
                    <a:pt x="6350" y="212090"/>
                  </a:moveTo>
                  <a:lnTo>
                    <a:pt x="0" y="212090"/>
                  </a:lnTo>
                  <a:lnTo>
                    <a:pt x="0" y="218439"/>
                  </a:lnTo>
                  <a:lnTo>
                    <a:pt x="6350" y="218439"/>
                  </a:lnTo>
                  <a:lnTo>
                    <a:pt x="6350" y="212090"/>
                  </a:lnTo>
                  <a:close/>
                </a:path>
                <a:path w="6350" h="472439">
                  <a:moveTo>
                    <a:pt x="6350" y="218440"/>
                  </a:moveTo>
                  <a:lnTo>
                    <a:pt x="0" y="218440"/>
                  </a:lnTo>
                  <a:lnTo>
                    <a:pt x="0" y="224789"/>
                  </a:lnTo>
                  <a:lnTo>
                    <a:pt x="6350" y="224789"/>
                  </a:lnTo>
                  <a:lnTo>
                    <a:pt x="6350" y="218440"/>
                  </a:lnTo>
                  <a:close/>
                </a:path>
                <a:path w="6350" h="472439">
                  <a:moveTo>
                    <a:pt x="6350" y="224790"/>
                  </a:moveTo>
                  <a:lnTo>
                    <a:pt x="0" y="224790"/>
                  </a:lnTo>
                  <a:lnTo>
                    <a:pt x="0" y="231139"/>
                  </a:lnTo>
                  <a:lnTo>
                    <a:pt x="6350" y="231139"/>
                  </a:lnTo>
                  <a:lnTo>
                    <a:pt x="6350" y="224790"/>
                  </a:lnTo>
                  <a:close/>
                </a:path>
                <a:path w="6350" h="472439">
                  <a:moveTo>
                    <a:pt x="6350" y="231140"/>
                  </a:moveTo>
                  <a:lnTo>
                    <a:pt x="0" y="231140"/>
                  </a:lnTo>
                  <a:lnTo>
                    <a:pt x="0" y="237489"/>
                  </a:lnTo>
                  <a:lnTo>
                    <a:pt x="6350" y="237489"/>
                  </a:lnTo>
                  <a:lnTo>
                    <a:pt x="6350" y="231140"/>
                  </a:lnTo>
                  <a:close/>
                </a:path>
                <a:path w="6350" h="472439">
                  <a:moveTo>
                    <a:pt x="6350" y="237490"/>
                  </a:moveTo>
                  <a:lnTo>
                    <a:pt x="0" y="237490"/>
                  </a:lnTo>
                  <a:lnTo>
                    <a:pt x="0" y="243839"/>
                  </a:lnTo>
                  <a:lnTo>
                    <a:pt x="6350" y="243839"/>
                  </a:lnTo>
                  <a:lnTo>
                    <a:pt x="6350" y="237490"/>
                  </a:lnTo>
                  <a:close/>
                </a:path>
                <a:path w="6350" h="472439">
                  <a:moveTo>
                    <a:pt x="6350" y="243840"/>
                  </a:moveTo>
                  <a:lnTo>
                    <a:pt x="0" y="243840"/>
                  </a:lnTo>
                  <a:lnTo>
                    <a:pt x="0" y="250189"/>
                  </a:lnTo>
                  <a:lnTo>
                    <a:pt x="6350" y="250189"/>
                  </a:lnTo>
                  <a:lnTo>
                    <a:pt x="6350" y="243840"/>
                  </a:lnTo>
                  <a:close/>
                </a:path>
                <a:path w="6350" h="472439">
                  <a:moveTo>
                    <a:pt x="6350" y="250190"/>
                  </a:moveTo>
                  <a:lnTo>
                    <a:pt x="0" y="250190"/>
                  </a:lnTo>
                  <a:lnTo>
                    <a:pt x="0" y="256539"/>
                  </a:lnTo>
                  <a:lnTo>
                    <a:pt x="6350" y="256539"/>
                  </a:lnTo>
                  <a:lnTo>
                    <a:pt x="6350" y="250190"/>
                  </a:lnTo>
                  <a:close/>
                </a:path>
                <a:path w="6350" h="472439">
                  <a:moveTo>
                    <a:pt x="6350" y="256540"/>
                  </a:moveTo>
                  <a:lnTo>
                    <a:pt x="0" y="256540"/>
                  </a:lnTo>
                  <a:lnTo>
                    <a:pt x="0" y="261619"/>
                  </a:lnTo>
                  <a:lnTo>
                    <a:pt x="6350" y="261619"/>
                  </a:lnTo>
                  <a:lnTo>
                    <a:pt x="6350" y="256540"/>
                  </a:lnTo>
                  <a:close/>
                </a:path>
                <a:path w="6350" h="472439">
                  <a:moveTo>
                    <a:pt x="6350" y="261620"/>
                  </a:moveTo>
                  <a:lnTo>
                    <a:pt x="0" y="261620"/>
                  </a:lnTo>
                  <a:lnTo>
                    <a:pt x="0" y="267969"/>
                  </a:lnTo>
                  <a:lnTo>
                    <a:pt x="6350" y="267969"/>
                  </a:lnTo>
                  <a:lnTo>
                    <a:pt x="6350" y="261620"/>
                  </a:lnTo>
                  <a:close/>
                </a:path>
                <a:path w="6350" h="472439">
                  <a:moveTo>
                    <a:pt x="6350" y="267970"/>
                  </a:moveTo>
                  <a:lnTo>
                    <a:pt x="0" y="267970"/>
                  </a:lnTo>
                  <a:lnTo>
                    <a:pt x="0" y="274319"/>
                  </a:lnTo>
                  <a:lnTo>
                    <a:pt x="6350" y="274319"/>
                  </a:lnTo>
                  <a:lnTo>
                    <a:pt x="6350" y="267970"/>
                  </a:lnTo>
                  <a:close/>
                </a:path>
                <a:path w="6350" h="472439">
                  <a:moveTo>
                    <a:pt x="6350" y="274320"/>
                  </a:moveTo>
                  <a:lnTo>
                    <a:pt x="0" y="274320"/>
                  </a:lnTo>
                  <a:lnTo>
                    <a:pt x="0" y="280669"/>
                  </a:lnTo>
                  <a:lnTo>
                    <a:pt x="6350" y="280669"/>
                  </a:lnTo>
                  <a:lnTo>
                    <a:pt x="6350" y="274320"/>
                  </a:lnTo>
                  <a:close/>
                </a:path>
                <a:path w="6350" h="472439">
                  <a:moveTo>
                    <a:pt x="6350" y="280670"/>
                  </a:moveTo>
                  <a:lnTo>
                    <a:pt x="0" y="280670"/>
                  </a:lnTo>
                  <a:lnTo>
                    <a:pt x="0" y="288289"/>
                  </a:lnTo>
                  <a:lnTo>
                    <a:pt x="6350" y="288289"/>
                  </a:lnTo>
                  <a:lnTo>
                    <a:pt x="6350" y="280670"/>
                  </a:lnTo>
                  <a:close/>
                </a:path>
                <a:path w="6350" h="472439">
                  <a:moveTo>
                    <a:pt x="6350" y="288290"/>
                  </a:moveTo>
                  <a:lnTo>
                    <a:pt x="0" y="288290"/>
                  </a:lnTo>
                  <a:lnTo>
                    <a:pt x="0" y="293369"/>
                  </a:lnTo>
                  <a:lnTo>
                    <a:pt x="6350" y="293369"/>
                  </a:lnTo>
                  <a:lnTo>
                    <a:pt x="6350" y="288290"/>
                  </a:lnTo>
                  <a:close/>
                </a:path>
                <a:path w="6350" h="472439">
                  <a:moveTo>
                    <a:pt x="6350" y="293370"/>
                  </a:moveTo>
                  <a:lnTo>
                    <a:pt x="0" y="293370"/>
                  </a:lnTo>
                  <a:lnTo>
                    <a:pt x="0" y="300989"/>
                  </a:lnTo>
                  <a:lnTo>
                    <a:pt x="6350" y="300989"/>
                  </a:lnTo>
                  <a:lnTo>
                    <a:pt x="6350" y="293370"/>
                  </a:lnTo>
                  <a:close/>
                </a:path>
                <a:path w="6350" h="472439">
                  <a:moveTo>
                    <a:pt x="6350" y="300990"/>
                  </a:moveTo>
                  <a:lnTo>
                    <a:pt x="0" y="300990"/>
                  </a:lnTo>
                  <a:lnTo>
                    <a:pt x="0" y="307339"/>
                  </a:lnTo>
                  <a:lnTo>
                    <a:pt x="6350" y="307339"/>
                  </a:lnTo>
                  <a:lnTo>
                    <a:pt x="6350" y="300990"/>
                  </a:lnTo>
                  <a:close/>
                </a:path>
                <a:path w="6350" h="472439">
                  <a:moveTo>
                    <a:pt x="6350" y="307340"/>
                  </a:moveTo>
                  <a:lnTo>
                    <a:pt x="0" y="307340"/>
                  </a:lnTo>
                  <a:lnTo>
                    <a:pt x="0" y="313689"/>
                  </a:lnTo>
                  <a:lnTo>
                    <a:pt x="6350" y="313689"/>
                  </a:lnTo>
                  <a:lnTo>
                    <a:pt x="6350" y="307340"/>
                  </a:lnTo>
                  <a:close/>
                </a:path>
                <a:path w="6350" h="472439">
                  <a:moveTo>
                    <a:pt x="6350" y="313690"/>
                  </a:moveTo>
                  <a:lnTo>
                    <a:pt x="0" y="313690"/>
                  </a:lnTo>
                  <a:lnTo>
                    <a:pt x="0" y="320039"/>
                  </a:lnTo>
                  <a:lnTo>
                    <a:pt x="6350" y="320039"/>
                  </a:lnTo>
                  <a:lnTo>
                    <a:pt x="6350" y="313690"/>
                  </a:lnTo>
                  <a:close/>
                </a:path>
                <a:path w="6350" h="472439">
                  <a:moveTo>
                    <a:pt x="6350" y="320040"/>
                  </a:moveTo>
                  <a:lnTo>
                    <a:pt x="0" y="320040"/>
                  </a:lnTo>
                  <a:lnTo>
                    <a:pt x="0" y="326389"/>
                  </a:lnTo>
                  <a:lnTo>
                    <a:pt x="6350" y="326389"/>
                  </a:lnTo>
                  <a:lnTo>
                    <a:pt x="6350" y="320040"/>
                  </a:lnTo>
                  <a:close/>
                </a:path>
                <a:path w="6350" h="472439">
                  <a:moveTo>
                    <a:pt x="6350" y="326390"/>
                  </a:moveTo>
                  <a:lnTo>
                    <a:pt x="0" y="326390"/>
                  </a:lnTo>
                  <a:lnTo>
                    <a:pt x="0" y="332739"/>
                  </a:lnTo>
                  <a:lnTo>
                    <a:pt x="6350" y="332739"/>
                  </a:lnTo>
                  <a:lnTo>
                    <a:pt x="6350" y="326390"/>
                  </a:lnTo>
                  <a:close/>
                </a:path>
                <a:path w="6350" h="472439">
                  <a:moveTo>
                    <a:pt x="6350" y="332740"/>
                  </a:moveTo>
                  <a:lnTo>
                    <a:pt x="0" y="332740"/>
                  </a:lnTo>
                  <a:lnTo>
                    <a:pt x="0" y="345439"/>
                  </a:lnTo>
                  <a:lnTo>
                    <a:pt x="6350" y="345439"/>
                  </a:lnTo>
                  <a:lnTo>
                    <a:pt x="6350" y="332740"/>
                  </a:lnTo>
                  <a:close/>
                </a:path>
                <a:path w="6350" h="472439">
                  <a:moveTo>
                    <a:pt x="6350" y="345440"/>
                  </a:moveTo>
                  <a:lnTo>
                    <a:pt x="0" y="345440"/>
                  </a:lnTo>
                  <a:lnTo>
                    <a:pt x="0" y="358139"/>
                  </a:lnTo>
                  <a:lnTo>
                    <a:pt x="6350" y="358139"/>
                  </a:lnTo>
                  <a:lnTo>
                    <a:pt x="6350" y="345440"/>
                  </a:lnTo>
                  <a:close/>
                </a:path>
                <a:path w="6350" h="472439">
                  <a:moveTo>
                    <a:pt x="6350" y="358140"/>
                  </a:moveTo>
                  <a:lnTo>
                    <a:pt x="0" y="358140"/>
                  </a:lnTo>
                  <a:lnTo>
                    <a:pt x="0" y="364489"/>
                  </a:lnTo>
                  <a:lnTo>
                    <a:pt x="6350" y="364489"/>
                  </a:lnTo>
                  <a:lnTo>
                    <a:pt x="6350" y="358140"/>
                  </a:lnTo>
                  <a:close/>
                </a:path>
                <a:path w="6350" h="472439">
                  <a:moveTo>
                    <a:pt x="6350" y="364490"/>
                  </a:moveTo>
                  <a:lnTo>
                    <a:pt x="0" y="364490"/>
                  </a:lnTo>
                  <a:lnTo>
                    <a:pt x="0" y="370839"/>
                  </a:lnTo>
                  <a:lnTo>
                    <a:pt x="6350" y="370839"/>
                  </a:lnTo>
                  <a:lnTo>
                    <a:pt x="6350" y="364490"/>
                  </a:lnTo>
                  <a:close/>
                </a:path>
                <a:path w="6350" h="472439">
                  <a:moveTo>
                    <a:pt x="6350" y="370840"/>
                  </a:moveTo>
                  <a:lnTo>
                    <a:pt x="0" y="370840"/>
                  </a:lnTo>
                  <a:lnTo>
                    <a:pt x="0" y="377189"/>
                  </a:lnTo>
                  <a:lnTo>
                    <a:pt x="6350" y="377189"/>
                  </a:lnTo>
                  <a:lnTo>
                    <a:pt x="6350" y="370840"/>
                  </a:lnTo>
                  <a:close/>
                </a:path>
                <a:path w="6350" h="472439">
                  <a:moveTo>
                    <a:pt x="6350" y="377190"/>
                  </a:moveTo>
                  <a:lnTo>
                    <a:pt x="0" y="377190"/>
                  </a:lnTo>
                  <a:lnTo>
                    <a:pt x="0" y="383539"/>
                  </a:lnTo>
                  <a:lnTo>
                    <a:pt x="6350" y="383539"/>
                  </a:lnTo>
                  <a:lnTo>
                    <a:pt x="6350" y="377190"/>
                  </a:lnTo>
                  <a:close/>
                </a:path>
                <a:path w="6350" h="472439">
                  <a:moveTo>
                    <a:pt x="6350" y="383540"/>
                  </a:moveTo>
                  <a:lnTo>
                    <a:pt x="0" y="383540"/>
                  </a:lnTo>
                  <a:lnTo>
                    <a:pt x="0" y="389889"/>
                  </a:lnTo>
                  <a:lnTo>
                    <a:pt x="6350" y="389889"/>
                  </a:lnTo>
                  <a:lnTo>
                    <a:pt x="6350" y="383540"/>
                  </a:lnTo>
                  <a:close/>
                </a:path>
                <a:path w="6350" h="472439">
                  <a:moveTo>
                    <a:pt x="6350" y="389890"/>
                  </a:moveTo>
                  <a:lnTo>
                    <a:pt x="0" y="389890"/>
                  </a:lnTo>
                  <a:lnTo>
                    <a:pt x="0" y="396239"/>
                  </a:lnTo>
                  <a:lnTo>
                    <a:pt x="6350" y="396239"/>
                  </a:lnTo>
                  <a:lnTo>
                    <a:pt x="6350" y="389890"/>
                  </a:lnTo>
                  <a:close/>
                </a:path>
                <a:path w="6350" h="472439">
                  <a:moveTo>
                    <a:pt x="6350" y="396240"/>
                  </a:moveTo>
                  <a:lnTo>
                    <a:pt x="0" y="396240"/>
                  </a:lnTo>
                  <a:lnTo>
                    <a:pt x="0" y="402589"/>
                  </a:lnTo>
                  <a:lnTo>
                    <a:pt x="6350" y="402589"/>
                  </a:lnTo>
                  <a:lnTo>
                    <a:pt x="6350" y="396240"/>
                  </a:lnTo>
                  <a:close/>
                </a:path>
                <a:path w="6350" h="472439">
                  <a:moveTo>
                    <a:pt x="6350" y="402590"/>
                  </a:moveTo>
                  <a:lnTo>
                    <a:pt x="0" y="402590"/>
                  </a:lnTo>
                  <a:lnTo>
                    <a:pt x="0" y="408939"/>
                  </a:lnTo>
                  <a:lnTo>
                    <a:pt x="6350" y="408939"/>
                  </a:lnTo>
                  <a:lnTo>
                    <a:pt x="6350" y="402590"/>
                  </a:lnTo>
                  <a:close/>
                </a:path>
                <a:path w="6350" h="472439">
                  <a:moveTo>
                    <a:pt x="6350" y="408940"/>
                  </a:moveTo>
                  <a:lnTo>
                    <a:pt x="0" y="408940"/>
                  </a:lnTo>
                  <a:lnTo>
                    <a:pt x="0" y="415289"/>
                  </a:lnTo>
                  <a:lnTo>
                    <a:pt x="6350" y="415289"/>
                  </a:lnTo>
                  <a:lnTo>
                    <a:pt x="6350" y="408940"/>
                  </a:lnTo>
                  <a:close/>
                </a:path>
                <a:path w="6350" h="472439">
                  <a:moveTo>
                    <a:pt x="6350" y="415290"/>
                  </a:moveTo>
                  <a:lnTo>
                    <a:pt x="0" y="415290"/>
                  </a:lnTo>
                  <a:lnTo>
                    <a:pt x="0" y="421639"/>
                  </a:lnTo>
                  <a:lnTo>
                    <a:pt x="6350" y="421639"/>
                  </a:lnTo>
                  <a:lnTo>
                    <a:pt x="6350" y="415290"/>
                  </a:lnTo>
                  <a:close/>
                </a:path>
                <a:path w="6350" h="472439">
                  <a:moveTo>
                    <a:pt x="6350" y="421640"/>
                  </a:moveTo>
                  <a:lnTo>
                    <a:pt x="0" y="421640"/>
                  </a:lnTo>
                  <a:lnTo>
                    <a:pt x="0" y="427989"/>
                  </a:lnTo>
                  <a:lnTo>
                    <a:pt x="6350" y="427989"/>
                  </a:lnTo>
                  <a:lnTo>
                    <a:pt x="6350" y="421640"/>
                  </a:lnTo>
                  <a:close/>
                </a:path>
                <a:path w="6350" h="472439">
                  <a:moveTo>
                    <a:pt x="6350" y="427990"/>
                  </a:moveTo>
                  <a:lnTo>
                    <a:pt x="0" y="427990"/>
                  </a:lnTo>
                  <a:lnTo>
                    <a:pt x="0" y="434339"/>
                  </a:lnTo>
                  <a:lnTo>
                    <a:pt x="6350" y="434339"/>
                  </a:lnTo>
                  <a:lnTo>
                    <a:pt x="6350" y="427990"/>
                  </a:lnTo>
                  <a:close/>
                </a:path>
                <a:path w="6350" h="472439">
                  <a:moveTo>
                    <a:pt x="6350" y="434340"/>
                  </a:moveTo>
                  <a:lnTo>
                    <a:pt x="0" y="434340"/>
                  </a:lnTo>
                  <a:lnTo>
                    <a:pt x="0" y="440689"/>
                  </a:lnTo>
                  <a:lnTo>
                    <a:pt x="6350" y="440689"/>
                  </a:lnTo>
                  <a:lnTo>
                    <a:pt x="6350" y="434340"/>
                  </a:lnTo>
                  <a:close/>
                </a:path>
                <a:path w="6350" h="472439">
                  <a:moveTo>
                    <a:pt x="6350" y="440690"/>
                  </a:moveTo>
                  <a:lnTo>
                    <a:pt x="0" y="440690"/>
                  </a:lnTo>
                  <a:lnTo>
                    <a:pt x="0" y="447039"/>
                  </a:lnTo>
                  <a:lnTo>
                    <a:pt x="6350" y="447039"/>
                  </a:lnTo>
                  <a:lnTo>
                    <a:pt x="6350" y="440690"/>
                  </a:lnTo>
                  <a:close/>
                </a:path>
                <a:path w="6350" h="472439">
                  <a:moveTo>
                    <a:pt x="6350" y="447040"/>
                  </a:moveTo>
                  <a:lnTo>
                    <a:pt x="0" y="447040"/>
                  </a:lnTo>
                  <a:lnTo>
                    <a:pt x="0" y="453389"/>
                  </a:lnTo>
                  <a:lnTo>
                    <a:pt x="6350" y="453389"/>
                  </a:lnTo>
                  <a:lnTo>
                    <a:pt x="6350" y="447040"/>
                  </a:lnTo>
                  <a:close/>
                </a:path>
                <a:path w="6350" h="472439">
                  <a:moveTo>
                    <a:pt x="6350" y="453390"/>
                  </a:moveTo>
                  <a:lnTo>
                    <a:pt x="0" y="453390"/>
                  </a:lnTo>
                  <a:lnTo>
                    <a:pt x="0" y="459739"/>
                  </a:lnTo>
                  <a:lnTo>
                    <a:pt x="6350" y="459739"/>
                  </a:lnTo>
                  <a:lnTo>
                    <a:pt x="6350" y="453390"/>
                  </a:lnTo>
                  <a:close/>
                </a:path>
                <a:path w="6350" h="472439">
                  <a:moveTo>
                    <a:pt x="5079" y="459740"/>
                  </a:moveTo>
                  <a:lnTo>
                    <a:pt x="0" y="459740"/>
                  </a:lnTo>
                  <a:lnTo>
                    <a:pt x="0" y="466089"/>
                  </a:lnTo>
                  <a:lnTo>
                    <a:pt x="3810" y="466089"/>
                  </a:lnTo>
                  <a:lnTo>
                    <a:pt x="3810" y="463550"/>
                  </a:lnTo>
                  <a:lnTo>
                    <a:pt x="5080" y="463550"/>
                  </a:lnTo>
                  <a:lnTo>
                    <a:pt x="5079" y="459740"/>
                  </a:lnTo>
                  <a:close/>
                </a:path>
                <a:path w="6350" h="472439">
                  <a:moveTo>
                    <a:pt x="2539" y="466090"/>
                  </a:moveTo>
                  <a:lnTo>
                    <a:pt x="0" y="466090"/>
                  </a:lnTo>
                  <a:lnTo>
                    <a:pt x="0" y="472439"/>
                  </a:lnTo>
                  <a:lnTo>
                    <a:pt x="1270" y="472439"/>
                  </a:lnTo>
                  <a:lnTo>
                    <a:pt x="1270" y="469900"/>
                  </a:lnTo>
                  <a:lnTo>
                    <a:pt x="2539" y="469900"/>
                  </a:lnTo>
                  <a:lnTo>
                    <a:pt x="2539" y="466090"/>
                  </a:lnTo>
                  <a:close/>
                </a:path>
              </a:pathLst>
            </a:custGeom>
            <a:solidFill>
              <a:srgbClr val="7100F0"/>
            </a:solidFill>
          </p:spPr>
          <p:txBody>
            <a:bodyPr bIns="0" lIns="0" rIns="0" rtlCol="0" tIns="0" wrap="square"/>
            <a:p/>
          </p:txBody>
        </p:sp>
        <p:sp>
          <p:nvSpPr>
            <p:cNvPr id="1049615" name="object 913"/>
            <p:cNvSpPr/>
            <p:nvPr/>
          </p:nvSpPr>
          <p:spPr>
            <a:xfrm>
              <a:off x="4801869" y="4470400"/>
              <a:ext cx="7620" cy="491490"/>
            </a:xfrm>
            <a:custGeom>
              <a:avLst/>
              <a:ahLst/>
              <a:rect l="l" t="t" r="r" b="b"/>
              <a:pathLst>
                <a:path w="7620" h="491489">
                  <a:moveTo>
                    <a:pt x="7619" y="0"/>
                  </a:moveTo>
                  <a:lnTo>
                    <a:pt x="0" y="0"/>
                  </a:lnTo>
                  <a:lnTo>
                    <a:pt x="0" y="2539"/>
                  </a:lnTo>
                  <a:lnTo>
                    <a:pt x="7619" y="2539"/>
                  </a:lnTo>
                  <a:lnTo>
                    <a:pt x="7619" y="0"/>
                  </a:lnTo>
                  <a:close/>
                </a:path>
                <a:path w="7620" h="491489">
                  <a:moveTo>
                    <a:pt x="7619" y="2540"/>
                  </a:moveTo>
                  <a:lnTo>
                    <a:pt x="0" y="2540"/>
                  </a:lnTo>
                  <a:lnTo>
                    <a:pt x="0" y="8889"/>
                  </a:lnTo>
                  <a:lnTo>
                    <a:pt x="7619" y="8889"/>
                  </a:lnTo>
                  <a:lnTo>
                    <a:pt x="7619" y="2540"/>
                  </a:lnTo>
                  <a:close/>
                </a:path>
                <a:path w="7620" h="491489">
                  <a:moveTo>
                    <a:pt x="7619" y="8890"/>
                  </a:moveTo>
                  <a:lnTo>
                    <a:pt x="0" y="8890"/>
                  </a:lnTo>
                  <a:lnTo>
                    <a:pt x="0" y="15239"/>
                  </a:lnTo>
                  <a:lnTo>
                    <a:pt x="7619" y="15239"/>
                  </a:lnTo>
                  <a:lnTo>
                    <a:pt x="7619" y="8890"/>
                  </a:lnTo>
                  <a:close/>
                </a:path>
                <a:path w="7620" h="491489">
                  <a:moveTo>
                    <a:pt x="7619" y="15240"/>
                  </a:moveTo>
                  <a:lnTo>
                    <a:pt x="0" y="15240"/>
                  </a:lnTo>
                  <a:lnTo>
                    <a:pt x="0" y="21589"/>
                  </a:lnTo>
                  <a:lnTo>
                    <a:pt x="7619" y="21589"/>
                  </a:lnTo>
                  <a:lnTo>
                    <a:pt x="7619" y="15240"/>
                  </a:lnTo>
                  <a:close/>
                </a:path>
                <a:path w="7620" h="491489">
                  <a:moveTo>
                    <a:pt x="7619" y="21590"/>
                  </a:moveTo>
                  <a:lnTo>
                    <a:pt x="0" y="21590"/>
                  </a:lnTo>
                  <a:lnTo>
                    <a:pt x="0" y="27939"/>
                  </a:lnTo>
                  <a:lnTo>
                    <a:pt x="7619" y="27939"/>
                  </a:lnTo>
                  <a:lnTo>
                    <a:pt x="7619" y="21590"/>
                  </a:lnTo>
                  <a:close/>
                </a:path>
                <a:path w="7620" h="491489">
                  <a:moveTo>
                    <a:pt x="7619" y="27940"/>
                  </a:moveTo>
                  <a:lnTo>
                    <a:pt x="0" y="27940"/>
                  </a:lnTo>
                  <a:lnTo>
                    <a:pt x="0" y="34289"/>
                  </a:lnTo>
                  <a:lnTo>
                    <a:pt x="7619" y="34289"/>
                  </a:lnTo>
                  <a:lnTo>
                    <a:pt x="7619" y="27940"/>
                  </a:lnTo>
                  <a:close/>
                </a:path>
                <a:path w="7620" h="491489">
                  <a:moveTo>
                    <a:pt x="7619" y="34290"/>
                  </a:moveTo>
                  <a:lnTo>
                    <a:pt x="0" y="34290"/>
                  </a:lnTo>
                  <a:lnTo>
                    <a:pt x="0" y="40639"/>
                  </a:lnTo>
                  <a:lnTo>
                    <a:pt x="7619" y="40639"/>
                  </a:lnTo>
                  <a:lnTo>
                    <a:pt x="7619" y="34290"/>
                  </a:lnTo>
                  <a:close/>
                </a:path>
                <a:path w="7620" h="491489">
                  <a:moveTo>
                    <a:pt x="7619" y="40640"/>
                  </a:moveTo>
                  <a:lnTo>
                    <a:pt x="0" y="40640"/>
                  </a:lnTo>
                  <a:lnTo>
                    <a:pt x="0" y="45719"/>
                  </a:lnTo>
                  <a:lnTo>
                    <a:pt x="7619" y="45719"/>
                  </a:lnTo>
                  <a:lnTo>
                    <a:pt x="7619" y="40640"/>
                  </a:lnTo>
                  <a:close/>
                </a:path>
                <a:path w="7620" h="491489">
                  <a:moveTo>
                    <a:pt x="7619" y="45720"/>
                  </a:moveTo>
                  <a:lnTo>
                    <a:pt x="0" y="45720"/>
                  </a:lnTo>
                  <a:lnTo>
                    <a:pt x="0" y="52069"/>
                  </a:lnTo>
                  <a:lnTo>
                    <a:pt x="7619" y="52069"/>
                  </a:lnTo>
                  <a:lnTo>
                    <a:pt x="7619" y="45720"/>
                  </a:lnTo>
                  <a:close/>
                </a:path>
                <a:path w="7620" h="491489">
                  <a:moveTo>
                    <a:pt x="7619" y="52070"/>
                  </a:moveTo>
                  <a:lnTo>
                    <a:pt x="0" y="52070"/>
                  </a:lnTo>
                  <a:lnTo>
                    <a:pt x="0" y="58419"/>
                  </a:lnTo>
                  <a:lnTo>
                    <a:pt x="7619" y="58419"/>
                  </a:lnTo>
                  <a:lnTo>
                    <a:pt x="7619" y="52070"/>
                  </a:lnTo>
                  <a:close/>
                </a:path>
                <a:path w="7620" h="491489">
                  <a:moveTo>
                    <a:pt x="7619" y="58420"/>
                  </a:moveTo>
                  <a:lnTo>
                    <a:pt x="0" y="58420"/>
                  </a:lnTo>
                  <a:lnTo>
                    <a:pt x="0" y="64769"/>
                  </a:lnTo>
                  <a:lnTo>
                    <a:pt x="7619" y="64769"/>
                  </a:lnTo>
                  <a:lnTo>
                    <a:pt x="7619" y="58420"/>
                  </a:lnTo>
                  <a:close/>
                </a:path>
                <a:path w="7620" h="491489">
                  <a:moveTo>
                    <a:pt x="7619" y="64770"/>
                  </a:moveTo>
                  <a:lnTo>
                    <a:pt x="0" y="64770"/>
                  </a:lnTo>
                  <a:lnTo>
                    <a:pt x="0" y="71119"/>
                  </a:lnTo>
                  <a:lnTo>
                    <a:pt x="7619" y="71119"/>
                  </a:lnTo>
                  <a:lnTo>
                    <a:pt x="7619" y="64770"/>
                  </a:lnTo>
                  <a:close/>
                </a:path>
                <a:path w="7620" h="491489">
                  <a:moveTo>
                    <a:pt x="7619" y="71120"/>
                  </a:moveTo>
                  <a:lnTo>
                    <a:pt x="0" y="71120"/>
                  </a:lnTo>
                  <a:lnTo>
                    <a:pt x="0" y="77469"/>
                  </a:lnTo>
                  <a:lnTo>
                    <a:pt x="7619" y="77469"/>
                  </a:lnTo>
                  <a:lnTo>
                    <a:pt x="7619" y="71120"/>
                  </a:lnTo>
                  <a:close/>
                </a:path>
                <a:path w="7620" h="491489">
                  <a:moveTo>
                    <a:pt x="7619" y="77470"/>
                  </a:moveTo>
                  <a:lnTo>
                    <a:pt x="0" y="77470"/>
                  </a:lnTo>
                  <a:lnTo>
                    <a:pt x="0" y="85089"/>
                  </a:lnTo>
                  <a:lnTo>
                    <a:pt x="7619" y="85089"/>
                  </a:lnTo>
                  <a:lnTo>
                    <a:pt x="7619" y="77470"/>
                  </a:lnTo>
                  <a:close/>
                </a:path>
                <a:path w="7620" h="491489">
                  <a:moveTo>
                    <a:pt x="7619" y="85090"/>
                  </a:moveTo>
                  <a:lnTo>
                    <a:pt x="0" y="85090"/>
                  </a:lnTo>
                  <a:lnTo>
                    <a:pt x="0" y="91439"/>
                  </a:lnTo>
                  <a:lnTo>
                    <a:pt x="7619" y="91439"/>
                  </a:lnTo>
                  <a:lnTo>
                    <a:pt x="7619" y="85090"/>
                  </a:lnTo>
                  <a:close/>
                </a:path>
                <a:path w="7620" h="491489">
                  <a:moveTo>
                    <a:pt x="7619" y="91440"/>
                  </a:moveTo>
                  <a:lnTo>
                    <a:pt x="0" y="91440"/>
                  </a:lnTo>
                  <a:lnTo>
                    <a:pt x="0" y="97789"/>
                  </a:lnTo>
                  <a:lnTo>
                    <a:pt x="7619" y="97789"/>
                  </a:lnTo>
                  <a:lnTo>
                    <a:pt x="7619" y="91440"/>
                  </a:lnTo>
                  <a:close/>
                </a:path>
                <a:path w="7620" h="491489">
                  <a:moveTo>
                    <a:pt x="7619" y="97790"/>
                  </a:moveTo>
                  <a:lnTo>
                    <a:pt x="0" y="97790"/>
                  </a:lnTo>
                  <a:lnTo>
                    <a:pt x="0" y="104139"/>
                  </a:lnTo>
                  <a:lnTo>
                    <a:pt x="7619" y="104139"/>
                  </a:lnTo>
                  <a:lnTo>
                    <a:pt x="7619" y="97790"/>
                  </a:lnTo>
                  <a:close/>
                </a:path>
                <a:path w="7620" h="491489">
                  <a:moveTo>
                    <a:pt x="7619" y="104140"/>
                  </a:moveTo>
                  <a:lnTo>
                    <a:pt x="0" y="104140"/>
                  </a:lnTo>
                  <a:lnTo>
                    <a:pt x="0" y="110489"/>
                  </a:lnTo>
                  <a:lnTo>
                    <a:pt x="7619" y="110489"/>
                  </a:lnTo>
                  <a:lnTo>
                    <a:pt x="7619" y="104140"/>
                  </a:lnTo>
                  <a:close/>
                </a:path>
                <a:path w="7620" h="491489">
                  <a:moveTo>
                    <a:pt x="7619" y="110490"/>
                  </a:moveTo>
                  <a:lnTo>
                    <a:pt x="0" y="110490"/>
                  </a:lnTo>
                  <a:lnTo>
                    <a:pt x="0" y="116839"/>
                  </a:lnTo>
                  <a:lnTo>
                    <a:pt x="7619" y="116839"/>
                  </a:lnTo>
                  <a:lnTo>
                    <a:pt x="7619" y="110490"/>
                  </a:lnTo>
                  <a:close/>
                </a:path>
                <a:path w="7620" h="491489">
                  <a:moveTo>
                    <a:pt x="7619" y="116840"/>
                  </a:moveTo>
                  <a:lnTo>
                    <a:pt x="0" y="116840"/>
                  </a:lnTo>
                  <a:lnTo>
                    <a:pt x="0" y="123189"/>
                  </a:lnTo>
                  <a:lnTo>
                    <a:pt x="7619" y="123189"/>
                  </a:lnTo>
                  <a:lnTo>
                    <a:pt x="7619" y="116840"/>
                  </a:lnTo>
                  <a:close/>
                </a:path>
                <a:path w="7620" h="491489">
                  <a:moveTo>
                    <a:pt x="7619" y="123190"/>
                  </a:moveTo>
                  <a:lnTo>
                    <a:pt x="0" y="123190"/>
                  </a:lnTo>
                  <a:lnTo>
                    <a:pt x="0" y="129539"/>
                  </a:lnTo>
                  <a:lnTo>
                    <a:pt x="7619" y="129539"/>
                  </a:lnTo>
                  <a:lnTo>
                    <a:pt x="7619" y="123190"/>
                  </a:lnTo>
                  <a:close/>
                </a:path>
                <a:path w="7620" h="491489">
                  <a:moveTo>
                    <a:pt x="7619" y="129540"/>
                  </a:moveTo>
                  <a:lnTo>
                    <a:pt x="0" y="129540"/>
                  </a:lnTo>
                  <a:lnTo>
                    <a:pt x="0" y="135889"/>
                  </a:lnTo>
                  <a:lnTo>
                    <a:pt x="7619" y="135889"/>
                  </a:lnTo>
                  <a:lnTo>
                    <a:pt x="7619" y="129540"/>
                  </a:lnTo>
                  <a:close/>
                </a:path>
                <a:path w="7620" h="491489">
                  <a:moveTo>
                    <a:pt x="7619" y="135890"/>
                  </a:moveTo>
                  <a:lnTo>
                    <a:pt x="0" y="135890"/>
                  </a:lnTo>
                  <a:lnTo>
                    <a:pt x="0" y="140969"/>
                  </a:lnTo>
                  <a:lnTo>
                    <a:pt x="7619" y="140969"/>
                  </a:lnTo>
                  <a:lnTo>
                    <a:pt x="7619" y="135890"/>
                  </a:lnTo>
                  <a:close/>
                </a:path>
                <a:path w="7620" h="491489">
                  <a:moveTo>
                    <a:pt x="7619" y="140970"/>
                  </a:moveTo>
                  <a:lnTo>
                    <a:pt x="0" y="140970"/>
                  </a:lnTo>
                  <a:lnTo>
                    <a:pt x="0" y="147319"/>
                  </a:lnTo>
                  <a:lnTo>
                    <a:pt x="7619" y="147319"/>
                  </a:lnTo>
                  <a:lnTo>
                    <a:pt x="7619" y="140970"/>
                  </a:lnTo>
                  <a:close/>
                </a:path>
                <a:path w="7620" h="491489">
                  <a:moveTo>
                    <a:pt x="7619" y="147320"/>
                  </a:moveTo>
                  <a:lnTo>
                    <a:pt x="0" y="147320"/>
                  </a:lnTo>
                  <a:lnTo>
                    <a:pt x="0" y="153669"/>
                  </a:lnTo>
                  <a:lnTo>
                    <a:pt x="7619" y="153669"/>
                  </a:lnTo>
                  <a:lnTo>
                    <a:pt x="7619" y="147320"/>
                  </a:lnTo>
                  <a:close/>
                </a:path>
                <a:path w="7620" h="491489">
                  <a:moveTo>
                    <a:pt x="7619" y="153670"/>
                  </a:moveTo>
                  <a:lnTo>
                    <a:pt x="0" y="153670"/>
                  </a:lnTo>
                  <a:lnTo>
                    <a:pt x="0" y="160019"/>
                  </a:lnTo>
                  <a:lnTo>
                    <a:pt x="7619" y="160019"/>
                  </a:lnTo>
                  <a:lnTo>
                    <a:pt x="7619" y="153670"/>
                  </a:lnTo>
                  <a:close/>
                </a:path>
                <a:path w="7620" h="491489">
                  <a:moveTo>
                    <a:pt x="7619" y="160020"/>
                  </a:moveTo>
                  <a:lnTo>
                    <a:pt x="0" y="160020"/>
                  </a:lnTo>
                  <a:lnTo>
                    <a:pt x="0" y="166369"/>
                  </a:lnTo>
                  <a:lnTo>
                    <a:pt x="7619" y="166369"/>
                  </a:lnTo>
                  <a:lnTo>
                    <a:pt x="7619" y="160020"/>
                  </a:lnTo>
                  <a:close/>
                </a:path>
                <a:path w="7620" h="491489">
                  <a:moveTo>
                    <a:pt x="7619" y="166370"/>
                  </a:moveTo>
                  <a:lnTo>
                    <a:pt x="0" y="166370"/>
                  </a:lnTo>
                  <a:lnTo>
                    <a:pt x="0" y="172719"/>
                  </a:lnTo>
                  <a:lnTo>
                    <a:pt x="7619" y="172719"/>
                  </a:lnTo>
                  <a:lnTo>
                    <a:pt x="7619" y="166370"/>
                  </a:lnTo>
                  <a:close/>
                </a:path>
                <a:path w="7620" h="491489">
                  <a:moveTo>
                    <a:pt x="7619" y="172720"/>
                  </a:moveTo>
                  <a:lnTo>
                    <a:pt x="0" y="172720"/>
                  </a:lnTo>
                  <a:lnTo>
                    <a:pt x="0" y="180339"/>
                  </a:lnTo>
                  <a:lnTo>
                    <a:pt x="7619" y="180339"/>
                  </a:lnTo>
                  <a:lnTo>
                    <a:pt x="7619" y="172720"/>
                  </a:lnTo>
                  <a:close/>
                </a:path>
                <a:path w="7620" h="491489">
                  <a:moveTo>
                    <a:pt x="7619" y="180340"/>
                  </a:moveTo>
                  <a:lnTo>
                    <a:pt x="0" y="180340"/>
                  </a:lnTo>
                  <a:lnTo>
                    <a:pt x="0" y="185419"/>
                  </a:lnTo>
                  <a:lnTo>
                    <a:pt x="7619" y="185419"/>
                  </a:lnTo>
                  <a:lnTo>
                    <a:pt x="7619" y="180340"/>
                  </a:lnTo>
                  <a:close/>
                </a:path>
                <a:path w="7620" h="491489">
                  <a:moveTo>
                    <a:pt x="7619" y="185420"/>
                  </a:moveTo>
                  <a:lnTo>
                    <a:pt x="0" y="185420"/>
                  </a:lnTo>
                  <a:lnTo>
                    <a:pt x="0" y="193039"/>
                  </a:lnTo>
                  <a:lnTo>
                    <a:pt x="7619" y="193039"/>
                  </a:lnTo>
                  <a:lnTo>
                    <a:pt x="7619" y="185420"/>
                  </a:lnTo>
                  <a:close/>
                </a:path>
                <a:path w="7620" h="491489">
                  <a:moveTo>
                    <a:pt x="7619" y="193040"/>
                  </a:moveTo>
                  <a:lnTo>
                    <a:pt x="0" y="193040"/>
                  </a:lnTo>
                  <a:lnTo>
                    <a:pt x="0" y="198119"/>
                  </a:lnTo>
                  <a:lnTo>
                    <a:pt x="7619" y="198119"/>
                  </a:lnTo>
                  <a:lnTo>
                    <a:pt x="7619" y="193040"/>
                  </a:lnTo>
                  <a:close/>
                </a:path>
                <a:path w="7620" h="491489">
                  <a:moveTo>
                    <a:pt x="7619" y="198120"/>
                  </a:moveTo>
                  <a:lnTo>
                    <a:pt x="0" y="198120"/>
                  </a:lnTo>
                  <a:lnTo>
                    <a:pt x="0" y="205739"/>
                  </a:lnTo>
                  <a:lnTo>
                    <a:pt x="7619" y="205739"/>
                  </a:lnTo>
                  <a:lnTo>
                    <a:pt x="7619" y="198120"/>
                  </a:lnTo>
                  <a:close/>
                </a:path>
                <a:path w="7620" h="491489">
                  <a:moveTo>
                    <a:pt x="7619" y="205740"/>
                  </a:moveTo>
                  <a:lnTo>
                    <a:pt x="0" y="205740"/>
                  </a:lnTo>
                  <a:lnTo>
                    <a:pt x="0" y="212089"/>
                  </a:lnTo>
                  <a:lnTo>
                    <a:pt x="7619" y="212089"/>
                  </a:lnTo>
                  <a:lnTo>
                    <a:pt x="7619" y="205740"/>
                  </a:lnTo>
                  <a:close/>
                </a:path>
                <a:path w="7620" h="491489">
                  <a:moveTo>
                    <a:pt x="7619" y="212090"/>
                  </a:moveTo>
                  <a:lnTo>
                    <a:pt x="0" y="212090"/>
                  </a:lnTo>
                  <a:lnTo>
                    <a:pt x="0" y="218439"/>
                  </a:lnTo>
                  <a:lnTo>
                    <a:pt x="7619" y="218439"/>
                  </a:lnTo>
                  <a:lnTo>
                    <a:pt x="7619" y="212090"/>
                  </a:lnTo>
                  <a:close/>
                </a:path>
                <a:path w="7620" h="491489">
                  <a:moveTo>
                    <a:pt x="7619" y="218440"/>
                  </a:moveTo>
                  <a:lnTo>
                    <a:pt x="0" y="218440"/>
                  </a:lnTo>
                  <a:lnTo>
                    <a:pt x="0" y="224789"/>
                  </a:lnTo>
                  <a:lnTo>
                    <a:pt x="7619" y="224789"/>
                  </a:lnTo>
                  <a:lnTo>
                    <a:pt x="7619" y="218440"/>
                  </a:lnTo>
                  <a:close/>
                </a:path>
                <a:path w="7620" h="491489">
                  <a:moveTo>
                    <a:pt x="7619" y="224790"/>
                  </a:moveTo>
                  <a:lnTo>
                    <a:pt x="0" y="224790"/>
                  </a:lnTo>
                  <a:lnTo>
                    <a:pt x="0" y="231139"/>
                  </a:lnTo>
                  <a:lnTo>
                    <a:pt x="7619" y="231139"/>
                  </a:lnTo>
                  <a:lnTo>
                    <a:pt x="7619" y="224790"/>
                  </a:lnTo>
                  <a:close/>
                </a:path>
                <a:path w="7620" h="491489">
                  <a:moveTo>
                    <a:pt x="7619" y="231140"/>
                  </a:moveTo>
                  <a:lnTo>
                    <a:pt x="0" y="231140"/>
                  </a:lnTo>
                  <a:lnTo>
                    <a:pt x="0" y="237489"/>
                  </a:lnTo>
                  <a:lnTo>
                    <a:pt x="7619" y="237489"/>
                  </a:lnTo>
                  <a:lnTo>
                    <a:pt x="7619" y="231140"/>
                  </a:lnTo>
                  <a:close/>
                </a:path>
                <a:path w="7620" h="491489">
                  <a:moveTo>
                    <a:pt x="7619" y="237490"/>
                  </a:moveTo>
                  <a:lnTo>
                    <a:pt x="0" y="237490"/>
                  </a:lnTo>
                  <a:lnTo>
                    <a:pt x="0" y="243839"/>
                  </a:lnTo>
                  <a:lnTo>
                    <a:pt x="7619" y="243839"/>
                  </a:lnTo>
                  <a:lnTo>
                    <a:pt x="7619" y="237490"/>
                  </a:lnTo>
                  <a:close/>
                </a:path>
                <a:path w="7620" h="491489">
                  <a:moveTo>
                    <a:pt x="7619" y="243840"/>
                  </a:moveTo>
                  <a:lnTo>
                    <a:pt x="0" y="243840"/>
                  </a:lnTo>
                  <a:lnTo>
                    <a:pt x="0" y="250189"/>
                  </a:lnTo>
                  <a:lnTo>
                    <a:pt x="7619" y="250189"/>
                  </a:lnTo>
                  <a:lnTo>
                    <a:pt x="7619" y="243840"/>
                  </a:lnTo>
                  <a:close/>
                </a:path>
                <a:path w="7620" h="491489">
                  <a:moveTo>
                    <a:pt x="7619" y="250190"/>
                  </a:moveTo>
                  <a:lnTo>
                    <a:pt x="0" y="250190"/>
                  </a:lnTo>
                  <a:lnTo>
                    <a:pt x="0" y="256539"/>
                  </a:lnTo>
                  <a:lnTo>
                    <a:pt x="7619" y="256539"/>
                  </a:lnTo>
                  <a:lnTo>
                    <a:pt x="7619" y="250190"/>
                  </a:lnTo>
                  <a:close/>
                </a:path>
                <a:path w="7620" h="491489">
                  <a:moveTo>
                    <a:pt x="7619" y="256540"/>
                  </a:moveTo>
                  <a:lnTo>
                    <a:pt x="0" y="256540"/>
                  </a:lnTo>
                  <a:lnTo>
                    <a:pt x="0" y="261619"/>
                  </a:lnTo>
                  <a:lnTo>
                    <a:pt x="7619" y="261619"/>
                  </a:lnTo>
                  <a:lnTo>
                    <a:pt x="7619" y="256540"/>
                  </a:lnTo>
                  <a:close/>
                </a:path>
                <a:path w="7620" h="491489">
                  <a:moveTo>
                    <a:pt x="7619" y="261620"/>
                  </a:moveTo>
                  <a:lnTo>
                    <a:pt x="0" y="261620"/>
                  </a:lnTo>
                  <a:lnTo>
                    <a:pt x="0" y="267969"/>
                  </a:lnTo>
                  <a:lnTo>
                    <a:pt x="7619" y="267969"/>
                  </a:lnTo>
                  <a:lnTo>
                    <a:pt x="7619" y="261620"/>
                  </a:lnTo>
                  <a:close/>
                </a:path>
                <a:path w="7620" h="491489">
                  <a:moveTo>
                    <a:pt x="7619" y="267970"/>
                  </a:moveTo>
                  <a:lnTo>
                    <a:pt x="0" y="267970"/>
                  </a:lnTo>
                  <a:lnTo>
                    <a:pt x="0" y="274319"/>
                  </a:lnTo>
                  <a:lnTo>
                    <a:pt x="7619" y="274319"/>
                  </a:lnTo>
                  <a:lnTo>
                    <a:pt x="7619" y="267970"/>
                  </a:lnTo>
                  <a:close/>
                </a:path>
                <a:path w="7620" h="491489">
                  <a:moveTo>
                    <a:pt x="7619" y="274320"/>
                  </a:moveTo>
                  <a:lnTo>
                    <a:pt x="0" y="274320"/>
                  </a:lnTo>
                  <a:lnTo>
                    <a:pt x="0" y="280669"/>
                  </a:lnTo>
                  <a:lnTo>
                    <a:pt x="7619" y="280669"/>
                  </a:lnTo>
                  <a:lnTo>
                    <a:pt x="7619" y="274320"/>
                  </a:lnTo>
                  <a:close/>
                </a:path>
                <a:path w="7620" h="491489">
                  <a:moveTo>
                    <a:pt x="7619" y="280670"/>
                  </a:moveTo>
                  <a:lnTo>
                    <a:pt x="0" y="280670"/>
                  </a:lnTo>
                  <a:lnTo>
                    <a:pt x="0" y="288289"/>
                  </a:lnTo>
                  <a:lnTo>
                    <a:pt x="7619" y="288289"/>
                  </a:lnTo>
                  <a:lnTo>
                    <a:pt x="7619" y="280670"/>
                  </a:lnTo>
                  <a:close/>
                </a:path>
                <a:path w="7620" h="491489">
                  <a:moveTo>
                    <a:pt x="7619" y="288290"/>
                  </a:moveTo>
                  <a:lnTo>
                    <a:pt x="0" y="288290"/>
                  </a:lnTo>
                  <a:lnTo>
                    <a:pt x="0" y="293369"/>
                  </a:lnTo>
                  <a:lnTo>
                    <a:pt x="7619" y="293369"/>
                  </a:lnTo>
                  <a:lnTo>
                    <a:pt x="7619" y="288290"/>
                  </a:lnTo>
                  <a:close/>
                </a:path>
                <a:path w="7620" h="491489">
                  <a:moveTo>
                    <a:pt x="7619" y="293370"/>
                  </a:moveTo>
                  <a:lnTo>
                    <a:pt x="0" y="293370"/>
                  </a:lnTo>
                  <a:lnTo>
                    <a:pt x="0" y="300989"/>
                  </a:lnTo>
                  <a:lnTo>
                    <a:pt x="7619" y="300989"/>
                  </a:lnTo>
                  <a:lnTo>
                    <a:pt x="7619" y="293370"/>
                  </a:lnTo>
                  <a:close/>
                </a:path>
                <a:path w="7620" h="491489">
                  <a:moveTo>
                    <a:pt x="7619" y="300990"/>
                  </a:moveTo>
                  <a:lnTo>
                    <a:pt x="0" y="300990"/>
                  </a:lnTo>
                  <a:lnTo>
                    <a:pt x="0" y="307339"/>
                  </a:lnTo>
                  <a:lnTo>
                    <a:pt x="7619" y="307339"/>
                  </a:lnTo>
                  <a:lnTo>
                    <a:pt x="7619" y="300990"/>
                  </a:lnTo>
                  <a:close/>
                </a:path>
                <a:path w="7620" h="491489">
                  <a:moveTo>
                    <a:pt x="7619" y="307340"/>
                  </a:moveTo>
                  <a:lnTo>
                    <a:pt x="0" y="307340"/>
                  </a:lnTo>
                  <a:lnTo>
                    <a:pt x="0" y="313689"/>
                  </a:lnTo>
                  <a:lnTo>
                    <a:pt x="7619" y="313689"/>
                  </a:lnTo>
                  <a:lnTo>
                    <a:pt x="7619" y="307340"/>
                  </a:lnTo>
                  <a:close/>
                </a:path>
                <a:path w="7620" h="491489">
                  <a:moveTo>
                    <a:pt x="7619" y="313690"/>
                  </a:moveTo>
                  <a:lnTo>
                    <a:pt x="0" y="313690"/>
                  </a:lnTo>
                  <a:lnTo>
                    <a:pt x="0" y="320039"/>
                  </a:lnTo>
                  <a:lnTo>
                    <a:pt x="7619" y="320039"/>
                  </a:lnTo>
                  <a:lnTo>
                    <a:pt x="7619" y="313690"/>
                  </a:lnTo>
                  <a:close/>
                </a:path>
                <a:path w="7620" h="491489">
                  <a:moveTo>
                    <a:pt x="7619" y="320040"/>
                  </a:moveTo>
                  <a:lnTo>
                    <a:pt x="0" y="320040"/>
                  </a:lnTo>
                  <a:lnTo>
                    <a:pt x="0" y="326389"/>
                  </a:lnTo>
                  <a:lnTo>
                    <a:pt x="7619" y="326389"/>
                  </a:lnTo>
                  <a:lnTo>
                    <a:pt x="7619" y="320040"/>
                  </a:lnTo>
                  <a:close/>
                </a:path>
                <a:path w="7620" h="491489">
                  <a:moveTo>
                    <a:pt x="7619" y="326390"/>
                  </a:moveTo>
                  <a:lnTo>
                    <a:pt x="0" y="326390"/>
                  </a:lnTo>
                  <a:lnTo>
                    <a:pt x="0" y="332739"/>
                  </a:lnTo>
                  <a:lnTo>
                    <a:pt x="7619" y="332739"/>
                  </a:lnTo>
                  <a:lnTo>
                    <a:pt x="7619" y="326390"/>
                  </a:lnTo>
                  <a:close/>
                </a:path>
                <a:path w="7620" h="491489">
                  <a:moveTo>
                    <a:pt x="7619" y="332740"/>
                  </a:moveTo>
                  <a:lnTo>
                    <a:pt x="0" y="332740"/>
                  </a:lnTo>
                  <a:lnTo>
                    <a:pt x="0" y="345439"/>
                  </a:lnTo>
                  <a:lnTo>
                    <a:pt x="7619" y="345439"/>
                  </a:lnTo>
                  <a:lnTo>
                    <a:pt x="7619" y="332740"/>
                  </a:lnTo>
                  <a:close/>
                </a:path>
                <a:path w="7620" h="491489">
                  <a:moveTo>
                    <a:pt x="7619" y="345440"/>
                  </a:moveTo>
                  <a:lnTo>
                    <a:pt x="0" y="345440"/>
                  </a:lnTo>
                  <a:lnTo>
                    <a:pt x="0" y="358139"/>
                  </a:lnTo>
                  <a:lnTo>
                    <a:pt x="7619" y="358139"/>
                  </a:lnTo>
                  <a:lnTo>
                    <a:pt x="7619" y="345440"/>
                  </a:lnTo>
                  <a:close/>
                </a:path>
                <a:path w="7620" h="491489">
                  <a:moveTo>
                    <a:pt x="7619" y="358140"/>
                  </a:moveTo>
                  <a:lnTo>
                    <a:pt x="0" y="358140"/>
                  </a:lnTo>
                  <a:lnTo>
                    <a:pt x="0" y="364489"/>
                  </a:lnTo>
                  <a:lnTo>
                    <a:pt x="7619" y="364489"/>
                  </a:lnTo>
                  <a:lnTo>
                    <a:pt x="7619" y="358140"/>
                  </a:lnTo>
                  <a:close/>
                </a:path>
                <a:path w="7620" h="491489">
                  <a:moveTo>
                    <a:pt x="7619" y="364490"/>
                  </a:moveTo>
                  <a:lnTo>
                    <a:pt x="0" y="364490"/>
                  </a:lnTo>
                  <a:lnTo>
                    <a:pt x="0" y="370839"/>
                  </a:lnTo>
                  <a:lnTo>
                    <a:pt x="7619" y="370839"/>
                  </a:lnTo>
                  <a:lnTo>
                    <a:pt x="7619" y="364490"/>
                  </a:lnTo>
                  <a:close/>
                </a:path>
                <a:path w="7620" h="491489">
                  <a:moveTo>
                    <a:pt x="7619" y="370840"/>
                  </a:moveTo>
                  <a:lnTo>
                    <a:pt x="0" y="370840"/>
                  </a:lnTo>
                  <a:lnTo>
                    <a:pt x="0" y="377189"/>
                  </a:lnTo>
                  <a:lnTo>
                    <a:pt x="7619" y="377189"/>
                  </a:lnTo>
                  <a:lnTo>
                    <a:pt x="7619" y="370840"/>
                  </a:lnTo>
                  <a:close/>
                </a:path>
                <a:path w="7620" h="491489">
                  <a:moveTo>
                    <a:pt x="7619" y="377190"/>
                  </a:moveTo>
                  <a:lnTo>
                    <a:pt x="0" y="377190"/>
                  </a:lnTo>
                  <a:lnTo>
                    <a:pt x="0" y="383539"/>
                  </a:lnTo>
                  <a:lnTo>
                    <a:pt x="7619" y="383539"/>
                  </a:lnTo>
                  <a:lnTo>
                    <a:pt x="7619" y="377190"/>
                  </a:lnTo>
                  <a:close/>
                </a:path>
                <a:path w="7620" h="491489">
                  <a:moveTo>
                    <a:pt x="7619" y="383540"/>
                  </a:moveTo>
                  <a:lnTo>
                    <a:pt x="0" y="383540"/>
                  </a:lnTo>
                  <a:lnTo>
                    <a:pt x="0" y="389889"/>
                  </a:lnTo>
                  <a:lnTo>
                    <a:pt x="7619" y="389889"/>
                  </a:lnTo>
                  <a:lnTo>
                    <a:pt x="7619" y="383540"/>
                  </a:lnTo>
                  <a:close/>
                </a:path>
                <a:path w="7620" h="491489">
                  <a:moveTo>
                    <a:pt x="7619" y="389890"/>
                  </a:moveTo>
                  <a:lnTo>
                    <a:pt x="0" y="389890"/>
                  </a:lnTo>
                  <a:lnTo>
                    <a:pt x="0" y="396239"/>
                  </a:lnTo>
                  <a:lnTo>
                    <a:pt x="7619" y="396239"/>
                  </a:lnTo>
                  <a:lnTo>
                    <a:pt x="7619" y="389890"/>
                  </a:lnTo>
                  <a:close/>
                </a:path>
                <a:path w="7620" h="491489">
                  <a:moveTo>
                    <a:pt x="7619" y="396240"/>
                  </a:moveTo>
                  <a:lnTo>
                    <a:pt x="0" y="396240"/>
                  </a:lnTo>
                  <a:lnTo>
                    <a:pt x="0" y="402589"/>
                  </a:lnTo>
                  <a:lnTo>
                    <a:pt x="7619" y="402589"/>
                  </a:lnTo>
                  <a:lnTo>
                    <a:pt x="7619" y="396240"/>
                  </a:lnTo>
                  <a:close/>
                </a:path>
                <a:path w="7620" h="491489">
                  <a:moveTo>
                    <a:pt x="7619" y="402590"/>
                  </a:moveTo>
                  <a:lnTo>
                    <a:pt x="0" y="402590"/>
                  </a:lnTo>
                  <a:lnTo>
                    <a:pt x="0" y="408939"/>
                  </a:lnTo>
                  <a:lnTo>
                    <a:pt x="7619" y="408939"/>
                  </a:lnTo>
                  <a:lnTo>
                    <a:pt x="7619" y="402590"/>
                  </a:lnTo>
                  <a:close/>
                </a:path>
                <a:path w="7620" h="491489">
                  <a:moveTo>
                    <a:pt x="7619" y="408940"/>
                  </a:moveTo>
                  <a:lnTo>
                    <a:pt x="0" y="408940"/>
                  </a:lnTo>
                  <a:lnTo>
                    <a:pt x="0" y="415289"/>
                  </a:lnTo>
                  <a:lnTo>
                    <a:pt x="7619" y="415289"/>
                  </a:lnTo>
                  <a:lnTo>
                    <a:pt x="7619" y="408940"/>
                  </a:lnTo>
                  <a:close/>
                </a:path>
                <a:path w="7620" h="491489">
                  <a:moveTo>
                    <a:pt x="7619" y="415290"/>
                  </a:moveTo>
                  <a:lnTo>
                    <a:pt x="0" y="415290"/>
                  </a:lnTo>
                  <a:lnTo>
                    <a:pt x="0" y="421639"/>
                  </a:lnTo>
                  <a:lnTo>
                    <a:pt x="7619" y="421639"/>
                  </a:lnTo>
                  <a:lnTo>
                    <a:pt x="7619" y="415290"/>
                  </a:lnTo>
                  <a:close/>
                </a:path>
                <a:path w="7620" h="491489">
                  <a:moveTo>
                    <a:pt x="7619" y="421640"/>
                  </a:moveTo>
                  <a:lnTo>
                    <a:pt x="0" y="421640"/>
                  </a:lnTo>
                  <a:lnTo>
                    <a:pt x="0" y="427989"/>
                  </a:lnTo>
                  <a:lnTo>
                    <a:pt x="7619" y="427989"/>
                  </a:lnTo>
                  <a:lnTo>
                    <a:pt x="7619" y="421640"/>
                  </a:lnTo>
                  <a:close/>
                </a:path>
                <a:path w="7620" h="491489">
                  <a:moveTo>
                    <a:pt x="7619" y="427990"/>
                  </a:moveTo>
                  <a:lnTo>
                    <a:pt x="0" y="427990"/>
                  </a:lnTo>
                  <a:lnTo>
                    <a:pt x="0" y="434339"/>
                  </a:lnTo>
                  <a:lnTo>
                    <a:pt x="7619" y="434339"/>
                  </a:lnTo>
                  <a:lnTo>
                    <a:pt x="7619" y="427990"/>
                  </a:lnTo>
                  <a:close/>
                </a:path>
                <a:path w="7620" h="491489">
                  <a:moveTo>
                    <a:pt x="7619" y="434340"/>
                  </a:moveTo>
                  <a:lnTo>
                    <a:pt x="0" y="434340"/>
                  </a:lnTo>
                  <a:lnTo>
                    <a:pt x="0" y="440689"/>
                  </a:lnTo>
                  <a:lnTo>
                    <a:pt x="7619" y="440689"/>
                  </a:lnTo>
                  <a:lnTo>
                    <a:pt x="7619" y="434340"/>
                  </a:lnTo>
                  <a:close/>
                </a:path>
                <a:path w="7620" h="491489">
                  <a:moveTo>
                    <a:pt x="7619" y="440690"/>
                  </a:moveTo>
                  <a:lnTo>
                    <a:pt x="0" y="440690"/>
                  </a:lnTo>
                  <a:lnTo>
                    <a:pt x="0" y="447039"/>
                  </a:lnTo>
                  <a:lnTo>
                    <a:pt x="7619" y="447039"/>
                  </a:lnTo>
                  <a:lnTo>
                    <a:pt x="7619" y="440690"/>
                  </a:lnTo>
                  <a:close/>
                </a:path>
                <a:path w="7620" h="491489">
                  <a:moveTo>
                    <a:pt x="7619" y="447040"/>
                  </a:moveTo>
                  <a:lnTo>
                    <a:pt x="0" y="447040"/>
                  </a:lnTo>
                  <a:lnTo>
                    <a:pt x="0" y="453389"/>
                  </a:lnTo>
                  <a:lnTo>
                    <a:pt x="7619" y="453389"/>
                  </a:lnTo>
                  <a:lnTo>
                    <a:pt x="7619" y="447040"/>
                  </a:lnTo>
                  <a:close/>
                </a:path>
                <a:path w="7620" h="491489">
                  <a:moveTo>
                    <a:pt x="7619" y="453390"/>
                  </a:moveTo>
                  <a:lnTo>
                    <a:pt x="0" y="453390"/>
                  </a:lnTo>
                  <a:lnTo>
                    <a:pt x="0" y="459739"/>
                  </a:lnTo>
                  <a:lnTo>
                    <a:pt x="7619" y="459739"/>
                  </a:lnTo>
                  <a:lnTo>
                    <a:pt x="7619" y="453390"/>
                  </a:lnTo>
                  <a:close/>
                </a:path>
                <a:path w="7620" h="491489">
                  <a:moveTo>
                    <a:pt x="7619" y="459740"/>
                  </a:moveTo>
                  <a:lnTo>
                    <a:pt x="0" y="459740"/>
                  </a:lnTo>
                  <a:lnTo>
                    <a:pt x="0" y="466089"/>
                  </a:lnTo>
                  <a:lnTo>
                    <a:pt x="7619" y="466089"/>
                  </a:lnTo>
                  <a:lnTo>
                    <a:pt x="7619" y="459740"/>
                  </a:lnTo>
                  <a:close/>
                </a:path>
                <a:path w="7620" h="491489">
                  <a:moveTo>
                    <a:pt x="7619" y="466090"/>
                  </a:moveTo>
                  <a:lnTo>
                    <a:pt x="0" y="466090"/>
                  </a:lnTo>
                  <a:lnTo>
                    <a:pt x="0" y="472439"/>
                  </a:lnTo>
                  <a:lnTo>
                    <a:pt x="7619" y="472439"/>
                  </a:lnTo>
                  <a:lnTo>
                    <a:pt x="7619" y="466090"/>
                  </a:lnTo>
                  <a:close/>
                </a:path>
                <a:path w="7620" h="491489">
                  <a:moveTo>
                    <a:pt x="7619" y="472440"/>
                  </a:moveTo>
                  <a:lnTo>
                    <a:pt x="0" y="472440"/>
                  </a:lnTo>
                  <a:lnTo>
                    <a:pt x="0" y="478789"/>
                  </a:lnTo>
                  <a:lnTo>
                    <a:pt x="6350" y="478789"/>
                  </a:lnTo>
                  <a:lnTo>
                    <a:pt x="6349" y="476250"/>
                  </a:lnTo>
                  <a:lnTo>
                    <a:pt x="7619" y="476250"/>
                  </a:lnTo>
                  <a:lnTo>
                    <a:pt x="7619" y="472440"/>
                  </a:lnTo>
                  <a:close/>
                </a:path>
                <a:path w="7620" h="491489">
                  <a:moveTo>
                    <a:pt x="5079" y="478790"/>
                  </a:moveTo>
                  <a:lnTo>
                    <a:pt x="0" y="478790"/>
                  </a:lnTo>
                  <a:lnTo>
                    <a:pt x="0" y="485139"/>
                  </a:lnTo>
                  <a:lnTo>
                    <a:pt x="3809" y="485139"/>
                  </a:lnTo>
                  <a:lnTo>
                    <a:pt x="3809" y="482600"/>
                  </a:lnTo>
                  <a:lnTo>
                    <a:pt x="5079" y="482600"/>
                  </a:lnTo>
                  <a:lnTo>
                    <a:pt x="5079" y="478790"/>
                  </a:lnTo>
                  <a:close/>
                </a:path>
                <a:path w="7620" h="491489">
                  <a:moveTo>
                    <a:pt x="2539" y="485140"/>
                  </a:moveTo>
                  <a:lnTo>
                    <a:pt x="0" y="485140"/>
                  </a:lnTo>
                  <a:lnTo>
                    <a:pt x="0" y="491489"/>
                  </a:lnTo>
                  <a:lnTo>
                    <a:pt x="1269" y="491489"/>
                  </a:lnTo>
                  <a:lnTo>
                    <a:pt x="1270" y="487680"/>
                  </a:lnTo>
                  <a:lnTo>
                    <a:pt x="2539" y="487680"/>
                  </a:lnTo>
                  <a:lnTo>
                    <a:pt x="2539" y="485140"/>
                  </a:lnTo>
                  <a:close/>
                </a:path>
              </a:pathLst>
            </a:custGeom>
            <a:solidFill>
              <a:srgbClr val="6F00F0"/>
            </a:solidFill>
          </p:spPr>
          <p:txBody>
            <a:bodyPr bIns="0" lIns="0" rIns="0" rtlCol="0" tIns="0" wrap="square"/>
            <a:p/>
          </p:txBody>
        </p:sp>
        <p:sp>
          <p:nvSpPr>
            <p:cNvPr id="1049616" name="object 914"/>
            <p:cNvSpPr/>
            <p:nvPr/>
          </p:nvSpPr>
          <p:spPr>
            <a:xfrm>
              <a:off x="4794249" y="4470400"/>
              <a:ext cx="7620" cy="509270"/>
            </a:xfrm>
            <a:custGeom>
              <a:avLst/>
              <a:ahLst/>
              <a:rect l="l" t="t" r="r" b="b"/>
              <a:pathLst>
                <a:path w="7620" h="509270">
                  <a:moveTo>
                    <a:pt x="7620" y="0"/>
                  </a:moveTo>
                  <a:lnTo>
                    <a:pt x="0" y="0"/>
                  </a:lnTo>
                  <a:lnTo>
                    <a:pt x="0" y="2539"/>
                  </a:lnTo>
                  <a:lnTo>
                    <a:pt x="7620" y="2539"/>
                  </a:lnTo>
                  <a:lnTo>
                    <a:pt x="7620" y="0"/>
                  </a:lnTo>
                  <a:close/>
                </a:path>
                <a:path w="7620" h="509270">
                  <a:moveTo>
                    <a:pt x="7620" y="2540"/>
                  </a:moveTo>
                  <a:lnTo>
                    <a:pt x="0" y="2540"/>
                  </a:lnTo>
                  <a:lnTo>
                    <a:pt x="0" y="8889"/>
                  </a:lnTo>
                  <a:lnTo>
                    <a:pt x="7620" y="8889"/>
                  </a:lnTo>
                  <a:lnTo>
                    <a:pt x="7620" y="2540"/>
                  </a:lnTo>
                  <a:close/>
                </a:path>
                <a:path w="7620" h="509270">
                  <a:moveTo>
                    <a:pt x="7620" y="8890"/>
                  </a:moveTo>
                  <a:lnTo>
                    <a:pt x="0" y="8890"/>
                  </a:lnTo>
                  <a:lnTo>
                    <a:pt x="0" y="15239"/>
                  </a:lnTo>
                  <a:lnTo>
                    <a:pt x="7620" y="15239"/>
                  </a:lnTo>
                  <a:lnTo>
                    <a:pt x="7620" y="8890"/>
                  </a:lnTo>
                  <a:close/>
                </a:path>
                <a:path w="7620" h="509270">
                  <a:moveTo>
                    <a:pt x="7620" y="15240"/>
                  </a:moveTo>
                  <a:lnTo>
                    <a:pt x="0" y="15240"/>
                  </a:lnTo>
                  <a:lnTo>
                    <a:pt x="0" y="21589"/>
                  </a:lnTo>
                  <a:lnTo>
                    <a:pt x="7620" y="21589"/>
                  </a:lnTo>
                  <a:lnTo>
                    <a:pt x="7620" y="15240"/>
                  </a:lnTo>
                  <a:close/>
                </a:path>
                <a:path w="7620" h="509270">
                  <a:moveTo>
                    <a:pt x="7620" y="21590"/>
                  </a:moveTo>
                  <a:lnTo>
                    <a:pt x="0" y="21590"/>
                  </a:lnTo>
                  <a:lnTo>
                    <a:pt x="0" y="27939"/>
                  </a:lnTo>
                  <a:lnTo>
                    <a:pt x="7620" y="27939"/>
                  </a:lnTo>
                  <a:lnTo>
                    <a:pt x="7620" y="21590"/>
                  </a:lnTo>
                  <a:close/>
                </a:path>
                <a:path w="7620" h="509270">
                  <a:moveTo>
                    <a:pt x="7620" y="27940"/>
                  </a:moveTo>
                  <a:lnTo>
                    <a:pt x="0" y="27940"/>
                  </a:lnTo>
                  <a:lnTo>
                    <a:pt x="0" y="34289"/>
                  </a:lnTo>
                  <a:lnTo>
                    <a:pt x="7620" y="34289"/>
                  </a:lnTo>
                  <a:lnTo>
                    <a:pt x="7620" y="27940"/>
                  </a:lnTo>
                  <a:close/>
                </a:path>
                <a:path w="7620" h="509270">
                  <a:moveTo>
                    <a:pt x="7620" y="34290"/>
                  </a:moveTo>
                  <a:lnTo>
                    <a:pt x="0" y="34290"/>
                  </a:lnTo>
                  <a:lnTo>
                    <a:pt x="0" y="40639"/>
                  </a:lnTo>
                  <a:lnTo>
                    <a:pt x="7620" y="40639"/>
                  </a:lnTo>
                  <a:lnTo>
                    <a:pt x="7620" y="34290"/>
                  </a:lnTo>
                  <a:close/>
                </a:path>
                <a:path w="7620" h="509270">
                  <a:moveTo>
                    <a:pt x="7620" y="40640"/>
                  </a:moveTo>
                  <a:lnTo>
                    <a:pt x="0" y="40640"/>
                  </a:lnTo>
                  <a:lnTo>
                    <a:pt x="0" y="45719"/>
                  </a:lnTo>
                  <a:lnTo>
                    <a:pt x="7620" y="45719"/>
                  </a:lnTo>
                  <a:lnTo>
                    <a:pt x="7620" y="40640"/>
                  </a:lnTo>
                  <a:close/>
                </a:path>
                <a:path w="7620" h="509270">
                  <a:moveTo>
                    <a:pt x="7620" y="45720"/>
                  </a:moveTo>
                  <a:lnTo>
                    <a:pt x="0" y="45720"/>
                  </a:lnTo>
                  <a:lnTo>
                    <a:pt x="0" y="52069"/>
                  </a:lnTo>
                  <a:lnTo>
                    <a:pt x="7620" y="52069"/>
                  </a:lnTo>
                  <a:lnTo>
                    <a:pt x="7620" y="45720"/>
                  </a:lnTo>
                  <a:close/>
                </a:path>
                <a:path w="7620" h="509270">
                  <a:moveTo>
                    <a:pt x="7620" y="52070"/>
                  </a:moveTo>
                  <a:lnTo>
                    <a:pt x="0" y="52070"/>
                  </a:lnTo>
                  <a:lnTo>
                    <a:pt x="0" y="58419"/>
                  </a:lnTo>
                  <a:lnTo>
                    <a:pt x="7620" y="58419"/>
                  </a:lnTo>
                  <a:lnTo>
                    <a:pt x="7620" y="52070"/>
                  </a:lnTo>
                  <a:close/>
                </a:path>
                <a:path w="7620" h="509270">
                  <a:moveTo>
                    <a:pt x="7620" y="58420"/>
                  </a:moveTo>
                  <a:lnTo>
                    <a:pt x="0" y="58420"/>
                  </a:lnTo>
                  <a:lnTo>
                    <a:pt x="0" y="64769"/>
                  </a:lnTo>
                  <a:lnTo>
                    <a:pt x="7620" y="64769"/>
                  </a:lnTo>
                  <a:lnTo>
                    <a:pt x="7620" y="58420"/>
                  </a:lnTo>
                  <a:close/>
                </a:path>
                <a:path w="7620" h="509270">
                  <a:moveTo>
                    <a:pt x="7620" y="64770"/>
                  </a:moveTo>
                  <a:lnTo>
                    <a:pt x="0" y="64770"/>
                  </a:lnTo>
                  <a:lnTo>
                    <a:pt x="0" y="71119"/>
                  </a:lnTo>
                  <a:lnTo>
                    <a:pt x="7620" y="71119"/>
                  </a:lnTo>
                  <a:lnTo>
                    <a:pt x="7620" y="64770"/>
                  </a:lnTo>
                  <a:close/>
                </a:path>
                <a:path w="7620" h="509270">
                  <a:moveTo>
                    <a:pt x="7620" y="71120"/>
                  </a:moveTo>
                  <a:lnTo>
                    <a:pt x="0" y="71120"/>
                  </a:lnTo>
                  <a:lnTo>
                    <a:pt x="0" y="77469"/>
                  </a:lnTo>
                  <a:lnTo>
                    <a:pt x="7620" y="77469"/>
                  </a:lnTo>
                  <a:lnTo>
                    <a:pt x="7620" y="71120"/>
                  </a:lnTo>
                  <a:close/>
                </a:path>
                <a:path w="7620" h="509270">
                  <a:moveTo>
                    <a:pt x="7620" y="77470"/>
                  </a:moveTo>
                  <a:lnTo>
                    <a:pt x="0" y="77470"/>
                  </a:lnTo>
                  <a:lnTo>
                    <a:pt x="0" y="85089"/>
                  </a:lnTo>
                  <a:lnTo>
                    <a:pt x="7620" y="85089"/>
                  </a:lnTo>
                  <a:lnTo>
                    <a:pt x="7620" y="77470"/>
                  </a:lnTo>
                  <a:close/>
                </a:path>
                <a:path w="7620" h="509270">
                  <a:moveTo>
                    <a:pt x="7620" y="85090"/>
                  </a:moveTo>
                  <a:lnTo>
                    <a:pt x="0" y="85090"/>
                  </a:lnTo>
                  <a:lnTo>
                    <a:pt x="0" y="91439"/>
                  </a:lnTo>
                  <a:lnTo>
                    <a:pt x="7620" y="91439"/>
                  </a:lnTo>
                  <a:lnTo>
                    <a:pt x="7620" y="85090"/>
                  </a:lnTo>
                  <a:close/>
                </a:path>
                <a:path w="7620" h="509270">
                  <a:moveTo>
                    <a:pt x="7620" y="91440"/>
                  </a:moveTo>
                  <a:lnTo>
                    <a:pt x="0" y="91440"/>
                  </a:lnTo>
                  <a:lnTo>
                    <a:pt x="0" y="97789"/>
                  </a:lnTo>
                  <a:lnTo>
                    <a:pt x="7620" y="97789"/>
                  </a:lnTo>
                  <a:lnTo>
                    <a:pt x="7620" y="91440"/>
                  </a:lnTo>
                  <a:close/>
                </a:path>
                <a:path w="7620" h="509270">
                  <a:moveTo>
                    <a:pt x="7620" y="97790"/>
                  </a:moveTo>
                  <a:lnTo>
                    <a:pt x="0" y="97790"/>
                  </a:lnTo>
                  <a:lnTo>
                    <a:pt x="0" y="104139"/>
                  </a:lnTo>
                  <a:lnTo>
                    <a:pt x="7620" y="104139"/>
                  </a:lnTo>
                  <a:lnTo>
                    <a:pt x="7620" y="97790"/>
                  </a:lnTo>
                  <a:close/>
                </a:path>
                <a:path w="7620" h="509270">
                  <a:moveTo>
                    <a:pt x="7620" y="104140"/>
                  </a:moveTo>
                  <a:lnTo>
                    <a:pt x="0" y="104140"/>
                  </a:lnTo>
                  <a:lnTo>
                    <a:pt x="0" y="110489"/>
                  </a:lnTo>
                  <a:lnTo>
                    <a:pt x="7620" y="110489"/>
                  </a:lnTo>
                  <a:lnTo>
                    <a:pt x="7620" y="104140"/>
                  </a:lnTo>
                  <a:close/>
                </a:path>
                <a:path w="7620" h="509270">
                  <a:moveTo>
                    <a:pt x="7620" y="110490"/>
                  </a:moveTo>
                  <a:lnTo>
                    <a:pt x="0" y="110490"/>
                  </a:lnTo>
                  <a:lnTo>
                    <a:pt x="0" y="116839"/>
                  </a:lnTo>
                  <a:lnTo>
                    <a:pt x="7620" y="116839"/>
                  </a:lnTo>
                  <a:lnTo>
                    <a:pt x="7620" y="110490"/>
                  </a:lnTo>
                  <a:close/>
                </a:path>
                <a:path w="7620" h="509270">
                  <a:moveTo>
                    <a:pt x="7620" y="116840"/>
                  </a:moveTo>
                  <a:lnTo>
                    <a:pt x="0" y="116840"/>
                  </a:lnTo>
                  <a:lnTo>
                    <a:pt x="0" y="123189"/>
                  </a:lnTo>
                  <a:lnTo>
                    <a:pt x="7620" y="123189"/>
                  </a:lnTo>
                  <a:lnTo>
                    <a:pt x="7620" y="116840"/>
                  </a:lnTo>
                  <a:close/>
                </a:path>
                <a:path w="7620" h="509270">
                  <a:moveTo>
                    <a:pt x="7620" y="123190"/>
                  </a:moveTo>
                  <a:lnTo>
                    <a:pt x="0" y="123190"/>
                  </a:lnTo>
                  <a:lnTo>
                    <a:pt x="0" y="129539"/>
                  </a:lnTo>
                  <a:lnTo>
                    <a:pt x="7620" y="129539"/>
                  </a:lnTo>
                  <a:lnTo>
                    <a:pt x="7620" y="123190"/>
                  </a:lnTo>
                  <a:close/>
                </a:path>
                <a:path w="7620" h="509270">
                  <a:moveTo>
                    <a:pt x="7620" y="129540"/>
                  </a:moveTo>
                  <a:lnTo>
                    <a:pt x="0" y="129540"/>
                  </a:lnTo>
                  <a:lnTo>
                    <a:pt x="0" y="135889"/>
                  </a:lnTo>
                  <a:lnTo>
                    <a:pt x="7620" y="135889"/>
                  </a:lnTo>
                  <a:lnTo>
                    <a:pt x="7620" y="129540"/>
                  </a:lnTo>
                  <a:close/>
                </a:path>
                <a:path w="7620" h="509270">
                  <a:moveTo>
                    <a:pt x="7620" y="135890"/>
                  </a:moveTo>
                  <a:lnTo>
                    <a:pt x="0" y="135890"/>
                  </a:lnTo>
                  <a:lnTo>
                    <a:pt x="0" y="140969"/>
                  </a:lnTo>
                  <a:lnTo>
                    <a:pt x="7620" y="140969"/>
                  </a:lnTo>
                  <a:lnTo>
                    <a:pt x="7620" y="135890"/>
                  </a:lnTo>
                  <a:close/>
                </a:path>
                <a:path w="7620" h="509270">
                  <a:moveTo>
                    <a:pt x="7620" y="140970"/>
                  </a:moveTo>
                  <a:lnTo>
                    <a:pt x="0" y="140970"/>
                  </a:lnTo>
                  <a:lnTo>
                    <a:pt x="0" y="147319"/>
                  </a:lnTo>
                  <a:lnTo>
                    <a:pt x="7620" y="147319"/>
                  </a:lnTo>
                  <a:lnTo>
                    <a:pt x="7620" y="140970"/>
                  </a:lnTo>
                  <a:close/>
                </a:path>
                <a:path w="7620" h="509270">
                  <a:moveTo>
                    <a:pt x="7620" y="147320"/>
                  </a:moveTo>
                  <a:lnTo>
                    <a:pt x="0" y="147320"/>
                  </a:lnTo>
                  <a:lnTo>
                    <a:pt x="0" y="153669"/>
                  </a:lnTo>
                  <a:lnTo>
                    <a:pt x="7620" y="153669"/>
                  </a:lnTo>
                  <a:lnTo>
                    <a:pt x="7620" y="147320"/>
                  </a:lnTo>
                  <a:close/>
                </a:path>
                <a:path w="7620" h="509270">
                  <a:moveTo>
                    <a:pt x="7620" y="153670"/>
                  </a:moveTo>
                  <a:lnTo>
                    <a:pt x="0" y="153670"/>
                  </a:lnTo>
                  <a:lnTo>
                    <a:pt x="0" y="160019"/>
                  </a:lnTo>
                  <a:lnTo>
                    <a:pt x="7620" y="160019"/>
                  </a:lnTo>
                  <a:lnTo>
                    <a:pt x="7620" y="153670"/>
                  </a:lnTo>
                  <a:close/>
                </a:path>
                <a:path w="7620" h="509270">
                  <a:moveTo>
                    <a:pt x="7620" y="160020"/>
                  </a:moveTo>
                  <a:lnTo>
                    <a:pt x="0" y="160020"/>
                  </a:lnTo>
                  <a:lnTo>
                    <a:pt x="0" y="166369"/>
                  </a:lnTo>
                  <a:lnTo>
                    <a:pt x="7620" y="166369"/>
                  </a:lnTo>
                  <a:lnTo>
                    <a:pt x="7620" y="160020"/>
                  </a:lnTo>
                  <a:close/>
                </a:path>
                <a:path w="7620" h="509270">
                  <a:moveTo>
                    <a:pt x="7620" y="166370"/>
                  </a:moveTo>
                  <a:lnTo>
                    <a:pt x="0" y="166370"/>
                  </a:lnTo>
                  <a:lnTo>
                    <a:pt x="0" y="172719"/>
                  </a:lnTo>
                  <a:lnTo>
                    <a:pt x="7620" y="172719"/>
                  </a:lnTo>
                  <a:lnTo>
                    <a:pt x="7620" y="166370"/>
                  </a:lnTo>
                  <a:close/>
                </a:path>
                <a:path w="7620" h="509270">
                  <a:moveTo>
                    <a:pt x="7620" y="172720"/>
                  </a:moveTo>
                  <a:lnTo>
                    <a:pt x="0" y="172720"/>
                  </a:lnTo>
                  <a:lnTo>
                    <a:pt x="0" y="180339"/>
                  </a:lnTo>
                  <a:lnTo>
                    <a:pt x="7620" y="180339"/>
                  </a:lnTo>
                  <a:lnTo>
                    <a:pt x="7620" y="172720"/>
                  </a:lnTo>
                  <a:close/>
                </a:path>
                <a:path w="7620" h="509270">
                  <a:moveTo>
                    <a:pt x="7620" y="180340"/>
                  </a:moveTo>
                  <a:lnTo>
                    <a:pt x="0" y="180340"/>
                  </a:lnTo>
                  <a:lnTo>
                    <a:pt x="0" y="185419"/>
                  </a:lnTo>
                  <a:lnTo>
                    <a:pt x="7620" y="185419"/>
                  </a:lnTo>
                  <a:lnTo>
                    <a:pt x="7620" y="180340"/>
                  </a:lnTo>
                  <a:close/>
                </a:path>
                <a:path w="7620" h="509270">
                  <a:moveTo>
                    <a:pt x="7620" y="185420"/>
                  </a:moveTo>
                  <a:lnTo>
                    <a:pt x="0" y="185420"/>
                  </a:lnTo>
                  <a:lnTo>
                    <a:pt x="0" y="193039"/>
                  </a:lnTo>
                  <a:lnTo>
                    <a:pt x="7620" y="193039"/>
                  </a:lnTo>
                  <a:lnTo>
                    <a:pt x="7620" y="185420"/>
                  </a:lnTo>
                  <a:close/>
                </a:path>
                <a:path w="7620" h="509270">
                  <a:moveTo>
                    <a:pt x="7620" y="193040"/>
                  </a:moveTo>
                  <a:lnTo>
                    <a:pt x="0" y="193040"/>
                  </a:lnTo>
                  <a:lnTo>
                    <a:pt x="0" y="198119"/>
                  </a:lnTo>
                  <a:lnTo>
                    <a:pt x="7620" y="198119"/>
                  </a:lnTo>
                  <a:lnTo>
                    <a:pt x="7620" y="193040"/>
                  </a:lnTo>
                  <a:close/>
                </a:path>
                <a:path w="7620" h="509270">
                  <a:moveTo>
                    <a:pt x="7620" y="198120"/>
                  </a:moveTo>
                  <a:lnTo>
                    <a:pt x="0" y="198120"/>
                  </a:lnTo>
                  <a:lnTo>
                    <a:pt x="0" y="205739"/>
                  </a:lnTo>
                  <a:lnTo>
                    <a:pt x="7620" y="205739"/>
                  </a:lnTo>
                  <a:lnTo>
                    <a:pt x="7620" y="198120"/>
                  </a:lnTo>
                  <a:close/>
                </a:path>
                <a:path w="7620" h="509270">
                  <a:moveTo>
                    <a:pt x="7620" y="205740"/>
                  </a:moveTo>
                  <a:lnTo>
                    <a:pt x="0" y="205740"/>
                  </a:lnTo>
                  <a:lnTo>
                    <a:pt x="0" y="212089"/>
                  </a:lnTo>
                  <a:lnTo>
                    <a:pt x="7620" y="212089"/>
                  </a:lnTo>
                  <a:lnTo>
                    <a:pt x="7620" y="205740"/>
                  </a:lnTo>
                  <a:close/>
                </a:path>
                <a:path w="7620" h="509270">
                  <a:moveTo>
                    <a:pt x="7620" y="212090"/>
                  </a:moveTo>
                  <a:lnTo>
                    <a:pt x="0" y="212090"/>
                  </a:lnTo>
                  <a:lnTo>
                    <a:pt x="0" y="218439"/>
                  </a:lnTo>
                  <a:lnTo>
                    <a:pt x="7620" y="218439"/>
                  </a:lnTo>
                  <a:lnTo>
                    <a:pt x="7620" y="212090"/>
                  </a:lnTo>
                  <a:close/>
                </a:path>
                <a:path w="7620" h="509270">
                  <a:moveTo>
                    <a:pt x="7620" y="218440"/>
                  </a:moveTo>
                  <a:lnTo>
                    <a:pt x="0" y="218440"/>
                  </a:lnTo>
                  <a:lnTo>
                    <a:pt x="0" y="224789"/>
                  </a:lnTo>
                  <a:lnTo>
                    <a:pt x="7620" y="224789"/>
                  </a:lnTo>
                  <a:lnTo>
                    <a:pt x="7620" y="218440"/>
                  </a:lnTo>
                  <a:close/>
                </a:path>
                <a:path w="7620" h="509270">
                  <a:moveTo>
                    <a:pt x="7620" y="224790"/>
                  </a:moveTo>
                  <a:lnTo>
                    <a:pt x="0" y="224790"/>
                  </a:lnTo>
                  <a:lnTo>
                    <a:pt x="0" y="231139"/>
                  </a:lnTo>
                  <a:lnTo>
                    <a:pt x="7620" y="231139"/>
                  </a:lnTo>
                  <a:lnTo>
                    <a:pt x="7620" y="224790"/>
                  </a:lnTo>
                  <a:close/>
                </a:path>
                <a:path w="7620" h="509270">
                  <a:moveTo>
                    <a:pt x="7620" y="231140"/>
                  </a:moveTo>
                  <a:lnTo>
                    <a:pt x="0" y="231140"/>
                  </a:lnTo>
                  <a:lnTo>
                    <a:pt x="0" y="237489"/>
                  </a:lnTo>
                  <a:lnTo>
                    <a:pt x="7620" y="237489"/>
                  </a:lnTo>
                  <a:lnTo>
                    <a:pt x="7620" y="231140"/>
                  </a:lnTo>
                  <a:close/>
                </a:path>
                <a:path w="7620" h="509270">
                  <a:moveTo>
                    <a:pt x="7620" y="237490"/>
                  </a:moveTo>
                  <a:lnTo>
                    <a:pt x="0" y="237490"/>
                  </a:lnTo>
                  <a:lnTo>
                    <a:pt x="0" y="243839"/>
                  </a:lnTo>
                  <a:lnTo>
                    <a:pt x="7620" y="243839"/>
                  </a:lnTo>
                  <a:lnTo>
                    <a:pt x="7620" y="237490"/>
                  </a:lnTo>
                  <a:close/>
                </a:path>
                <a:path w="7620" h="509270">
                  <a:moveTo>
                    <a:pt x="7620" y="243840"/>
                  </a:moveTo>
                  <a:lnTo>
                    <a:pt x="0" y="243840"/>
                  </a:lnTo>
                  <a:lnTo>
                    <a:pt x="0" y="250189"/>
                  </a:lnTo>
                  <a:lnTo>
                    <a:pt x="7620" y="250189"/>
                  </a:lnTo>
                  <a:lnTo>
                    <a:pt x="7620" y="243840"/>
                  </a:lnTo>
                  <a:close/>
                </a:path>
                <a:path w="7620" h="509270">
                  <a:moveTo>
                    <a:pt x="7620" y="250190"/>
                  </a:moveTo>
                  <a:lnTo>
                    <a:pt x="0" y="250190"/>
                  </a:lnTo>
                  <a:lnTo>
                    <a:pt x="0" y="256539"/>
                  </a:lnTo>
                  <a:lnTo>
                    <a:pt x="7620" y="256539"/>
                  </a:lnTo>
                  <a:lnTo>
                    <a:pt x="7620" y="250190"/>
                  </a:lnTo>
                  <a:close/>
                </a:path>
                <a:path w="7620" h="509270">
                  <a:moveTo>
                    <a:pt x="7620" y="256540"/>
                  </a:moveTo>
                  <a:lnTo>
                    <a:pt x="0" y="256540"/>
                  </a:lnTo>
                  <a:lnTo>
                    <a:pt x="0" y="261619"/>
                  </a:lnTo>
                  <a:lnTo>
                    <a:pt x="7620" y="261619"/>
                  </a:lnTo>
                  <a:lnTo>
                    <a:pt x="7620" y="256540"/>
                  </a:lnTo>
                  <a:close/>
                </a:path>
                <a:path w="7620" h="509270">
                  <a:moveTo>
                    <a:pt x="7620" y="261620"/>
                  </a:moveTo>
                  <a:lnTo>
                    <a:pt x="0" y="261620"/>
                  </a:lnTo>
                  <a:lnTo>
                    <a:pt x="0" y="267969"/>
                  </a:lnTo>
                  <a:lnTo>
                    <a:pt x="7620" y="267969"/>
                  </a:lnTo>
                  <a:lnTo>
                    <a:pt x="7620" y="261620"/>
                  </a:lnTo>
                  <a:close/>
                </a:path>
                <a:path w="7620" h="509270">
                  <a:moveTo>
                    <a:pt x="7620" y="267970"/>
                  </a:moveTo>
                  <a:lnTo>
                    <a:pt x="0" y="267970"/>
                  </a:lnTo>
                  <a:lnTo>
                    <a:pt x="0" y="274319"/>
                  </a:lnTo>
                  <a:lnTo>
                    <a:pt x="7620" y="274319"/>
                  </a:lnTo>
                  <a:lnTo>
                    <a:pt x="7620" y="267970"/>
                  </a:lnTo>
                  <a:close/>
                </a:path>
                <a:path w="7620" h="509270">
                  <a:moveTo>
                    <a:pt x="7620" y="274320"/>
                  </a:moveTo>
                  <a:lnTo>
                    <a:pt x="0" y="274320"/>
                  </a:lnTo>
                  <a:lnTo>
                    <a:pt x="0" y="280669"/>
                  </a:lnTo>
                  <a:lnTo>
                    <a:pt x="7620" y="280669"/>
                  </a:lnTo>
                  <a:lnTo>
                    <a:pt x="7620" y="274320"/>
                  </a:lnTo>
                  <a:close/>
                </a:path>
                <a:path w="7620" h="509270">
                  <a:moveTo>
                    <a:pt x="7620" y="280670"/>
                  </a:moveTo>
                  <a:lnTo>
                    <a:pt x="0" y="280670"/>
                  </a:lnTo>
                  <a:lnTo>
                    <a:pt x="0" y="288289"/>
                  </a:lnTo>
                  <a:lnTo>
                    <a:pt x="7620" y="288289"/>
                  </a:lnTo>
                  <a:lnTo>
                    <a:pt x="7620" y="280670"/>
                  </a:lnTo>
                  <a:close/>
                </a:path>
                <a:path w="7620" h="509270">
                  <a:moveTo>
                    <a:pt x="7620" y="288290"/>
                  </a:moveTo>
                  <a:lnTo>
                    <a:pt x="0" y="288290"/>
                  </a:lnTo>
                  <a:lnTo>
                    <a:pt x="0" y="293369"/>
                  </a:lnTo>
                  <a:lnTo>
                    <a:pt x="7620" y="293369"/>
                  </a:lnTo>
                  <a:lnTo>
                    <a:pt x="7620" y="288290"/>
                  </a:lnTo>
                  <a:close/>
                </a:path>
                <a:path w="7620" h="509270">
                  <a:moveTo>
                    <a:pt x="7620" y="293370"/>
                  </a:moveTo>
                  <a:lnTo>
                    <a:pt x="0" y="293370"/>
                  </a:lnTo>
                  <a:lnTo>
                    <a:pt x="0" y="300989"/>
                  </a:lnTo>
                  <a:lnTo>
                    <a:pt x="7620" y="300989"/>
                  </a:lnTo>
                  <a:lnTo>
                    <a:pt x="7620" y="293370"/>
                  </a:lnTo>
                  <a:close/>
                </a:path>
                <a:path w="7620" h="509270">
                  <a:moveTo>
                    <a:pt x="7620" y="300990"/>
                  </a:moveTo>
                  <a:lnTo>
                    <a:pt x="0" y="300990"/>
                  </a:lnTo>
                  <a:lnTo>
                    <a:pt x="0" y="307339"/>
                  </a:lnTo>
                  <a:lnTo>
                    <a:pt x="7620" y="307339"/>
                  </a:lnTo>
                  <a:lnTo>
                    <a:pt x="7620" y="300990"/>
                  </a:lnTo>
                  <a:close/>
                </a:path>
                <a:path w="7620" h="509270">
                  <a:moveTo>
                    <a:pt x="7620" y="307340"/>
                  </a:moveTo>
                  <a:lnTo>
                    <a:pt x="0" y="307340"/>
                  </a:lnTo>
                  <a:lnTo>
                    <a:pt x="0" y="313689"/>
                  </a:lnTo>
                  <a:lnTo>
                    <a:pt x="7620" y="313689"/>
                  </a:lnTo>
                  <a:lnTo>
                    <a:pt x="7620" y="307340"/>
                  </a:lnTo>
                  <a:close/>
                </a:path>
                <a:path w="7620" h="509270">
                  <a:moveTo>
                    <a:pt x="7620" y="313690"/>
                  </a:moveTo>
                  <a:lnTo>
                    <a:pt x="0" y="313690"/>
                  </a:lnTo>
                  <a:lnTo>
                    <a:pt x="0" y="320039"/>
                  </a:lnTo>
                  <a:lnTo>
                    <a:pt x="7620" y="320039"/>
                  </a:lnTo>
                  <a:lnTo>
                    <a:pt x="7620" y="313690"/>
                  </a:lnTo>
                  <a:close/>
                </a:path>
                <a:path w="7620" h="509270">
                  <a:moveTo>
                    <a:pt x="7620" y="320040"/>
                  </a:moveTo>
                  <a:lnTo>
                    <a:pt x="0" y="320040"/>
                  </a:lnTo>
                  <a:lnTo>
                    <a:pt x="0" y="326389"/>
                  </a:lnTo>
                  <a:lnTo>
                    <a:pt x="7620" y="326389"/>
                  </a:lnTo>
                  <a:lnTo>
                    <a:pt x="7620" y="320040"/>
                  </a:lnTo>
                  <a:close/>
                </a:path>
                <a:path w="7620" h="509270">
                  <a:moveTo>
                    <a:pt x="7620" y="326390"/>
                  </a:moveTo>
                  <a:lnTo>
                    <a:pt x="0" y="326390"/>
                  </a:lnTo>
                  <a:lnTo>
                    <a:pt x="0" y="332739"/>
                  </a:lnTo>
                  <a:lnTo>
                    <a:pt x="7620" y="332739"/>
                  </a:lnTo>
                  <a:lnTo>
                    <a:pt x="7620" y="326390"/>
                  </a:lnTo>
                  <a:close/>
                </a:path>
                <a:path w="7620" h="509270">
                  <a:moveTo>
                    <a:pt x="7620" y="332740"/>
                  </a:moveTo>
                  <a:lnTo>
                    <a:pt x="0" y="332740"/>
                  </a:lnTo>
                  <a:lnTo>
                    <a:pt x="0" y="345439"/>
                  </a:lnTo>
                  <a:lnTo>
                    <a:pt x="7620" y="345439"/>
                  </a:lnTo>
                  <a:lnTo>
                    <a:pt x="7620" y="332740"/>
                  </a:lnTo>
                  <a:close/>
                </a:path>
                <a:path w="7620" h="509270">
                  <a:moveTo>
                    <a:pt x="7620" y="345440"/>
                  </a:moveTo>
                  <a:lnTo>
                    <a:pt x="0" y="345440"/>
                  </a:lnTo>
                  <a:lnTo>
                    <a:pt x="0" y="358139"/>
                  </a:lnTo>
                  <a:lnTo>
                    <a:pt x="7620" y="358139"/>
                  </a:lnTo>
                  <a:lnTo>
                    <a:pt x="7620" y="345440"/>
                  </a:lnTo>
                  <a:close/>
                </a:path>
                <a:path w="7620" h="509270">
                  <a:moveTo>
                    <a:pt x="7620" y="358140"/>
                  </a:moveTo>
                  <a:lnTo>
                    <a:pt x="0" y="358140"/>
                  </a:lnTo>
                  <a:lnTo>
                    <a:pt x="0" y="364489"/>
                  </a:lnTo>
                  <a:lnTo>
                    <a:pt x="7620" y="364489"/>
                  </a:lnTo>
                  <a:lnTo>
                    <a:pt x="7620" y="358140"/>
                  </a:lnTo>
                  <a:close/>
                </a:path>
                <a:path w="7620" h="509270">
                  <a:moveTo>
                    <a:pt x="7620" y="364490"/>
                  </a:moveTo>
                  <a:lnTo>
                    <a:pt x="0" y="364490"/>
                  </a:lnTo>
                  <a:lnTo>
                    <a:pt x="0" y="370839"/>
                  </a:lnTo>
                  <a:lnTo>
                    <a:pt x="7620" y="370839"/>
                  </a:lnTo>
                  <a:lnTo>
                    <a:pt x="7620" y="364490"/>
                  </a:lnTo>
                  <a:close/>
                </a:path>
                <a:path w="7620" h="509270">
                  <a:moveTo>
                    <a:pt x="7620" y="370840"/>
                  </a:moveTo>
                  <a:lnTo>
                    <a:pt x="0" y="370840"/>
                  </a:lnTo>
                  <a:lnTo>
                    <a:pt x="0" y="377189"/>
                  </a:lnTo>
                  <a:lnTo>
                    <a:pt x="7620" y="377189"/>
                  </a:lnTo>
                  <a:lnTo>
                    <a:pt x="7620" y="370840"/>
                  </a:lnTo>
                  <a:close/>
                </a:path>
                <a:path w="7620" h="509270">
                  <a:moveTo>
                    <a:pt x="7620" y="377190"/>
                  </a:moveTo>
                  <a:lnTo>
                    <a:pt x="0" y="377190"/>
                  </a:lnTo>
                  <a:lnTo>
                    <a:pt x="0" y="383539"/>
                  </a:lnTo>
                  <a:lnTo>
                    <a:pt x="7620" y="383539"/>
                  </a:lnTo>
                  <a:lnTo>
                    <a:pt x="7620" y="377190"/>
                  </a:lnTo>
                  <a:close/>
                </a:path>
                <a:path w="7620" h="509270">
                  <a:moveTo>
                    <a:pt x="7620" y="383540"/>
                  </a:moveTo>
                  <a:lnTo>
                    <a:pt x="0" y="383540"/>
                  </a:lnTo>
                  <a:lnTo>
                    <a:pt x="0" y="389889"/>
                  </a:lnTo>
                  <a:lnTo>
                    <a:pt x="7620" y="389889"/>
                  </a:lnTo>
                  <a:lnTo>
                    <a:pt x="7620" y="383540"/>
                  </a:lnTo>
                  <a:close/>
                </a:path>
                <a:path w="7620" h="509270">
                  <a:moveTo>
                    <a:pt x="7620" y="389890"/>
                  </a:moveTo>
                  <a:lnTo>
                    <a:pt x="0" y="389890"/>
                  </a:lnTo>
                  <a:lnTo>
                    <a:pt x="0" y="396239"/>
                  </a:lnTo>
                  <a:lnTo>
                    <a:pt x="7620" y="396239"/>
                  </a:lnTo>
                  <a:lnTo>
                    <a:pt x="7620" y="389890"/>
                  </a:lnTo>
                  <a:close/>
                </a:path>
                <a:path w="7620" h="509270">
                  <a:moveTo>
                    <a:pt x="7620" y="396240"/>
                  </a:moveTo>
                  <a:lnTo>
                    <a:pt x="0" y="396240"/>
                  </a:lnTo>
                  <a:lnTo>
                    <a:pt x="0" y="402589"/>
                  </a:lnTo>
                  <a:lnTo>
                    <a:pt x="7620" y="402589"/>
                  </a:lnTo>
                  <a:lnTo>
                    <a:pt x="7620" y="396240"/>
                  </a:lnTo>
                  <a:close/>
                </a:path>
                <a:path w="7620" h="509270">
                  <a:moveTo>
                    <a:pt x="7620" y="402590"/>
                  </a:moveTo>
                  <a:lnTo>
                    <a:pt x="0" y="402590"/>
                  </a:lnTo>
                  <a:lnTo>
                    <a:pt x="0" y="408939"/>
                  </a:lnTo>
                  <a:lnTo>
                    <a:pt x="7620" y="408939"/>
                  </a:lnTo>
                  <a:lnTo>
                    <a:pt x="7620" y="402590"/>
                  </a:lnTo>
                  <a:close/>
                </a:path>
                <a:path w="7620" h="509270">
                  <a:moveTo>
                    <a:pt x="7620" y="408940"/>
                  </a:moveTo>
                  <a:lnTo>
                    <a:pt x="0" y="408940"/>
                  </a:lnTo>
                  <a:lnTo>
                    <a:pt x="0" y="415289"/>
                  </a:lnTo>
                  <a:lnTo>
                    <a:pt x="7620" y="415289"/>
                  </a:lnTo>
                  <a:lnTo>
                    <a:pt x="7620" y="408940"/>
                  </a:lnTo>
                  <a:close/>
                </a:path>
                <a:path w="7620" h="509270">
                  <a:moveTo>
                    <a:pt x="7620" y="415290"/>
                  </a:moveTo>
                  <a:lnTo>
                    <a:pt x="0" y="415290"/>
                  </a:lnTo>
                  <a:lnTo>
                    <a:pt x="0" y="421639"/>
                  </a:lnTo>
                  <a:lnTo>
                    <a:pt x="7620" y="421639"/>
                  </a:lnTo>
                  <a:lnTo>
                    <a:pt x="7620" y="415290"/>
                  </a:lnTo>
                  <a:close/>
                </a:path>
                <a:path w="7620" h="509270">
                  <a:moveTo>
                    <a:pt x="7620" y="421640"/>
                  </a:moveTo>
                  <a:lnTo>
                    <a:pt x="0" y="421640"/>
                  </a:lnTo>
                  <a:lnTo>
                    <a:pt x="0" y="427989"/>
                  </a:lnTo>
                  <a:lnTo>
                    <a:pt x="7620" y="427989"/>
                  </a:lnTo>
                  <a:lnTo>
                    <a:pt x="7620" y="421640"/>
                  </a:lnTo>
                  <a:close/>
                </a:path>
                <a:path w="7620" h="509270">
                  <a:moveTo>
                    <a:pt x="7620" y="427990"/>
                  </a:moveTo>
                  <a:lnTo>
                    <a:pt x="0" y="427990"/>
                  </a:lnTo>
                  <a:lnTo>
                    <a:pt x="0" y="434339"/>
                  </a:lnTo>
                  <a:lnTo>
                    <a:pt x="7620" y="434339"/>
                  </a:lnTo>
                  <a:lnTo>
                    <a:pt x="7620" y="427990"/>
                  </a:lnTo>
                  <a:close/>
                </a:path>
                <a:path w="7620" h="509270">
                  <a:moveTo>
                    <a:pt x="7620" y="434340"/>
                  </a:moveTo>
                  <a:lnTo>
                    <a:pt x="0" y="434340"/>
                  </a:lnTo>
                  <a:lnTo>
                    <a:pt x="0" y="440689"/>
                  </a:lnTo>
                  <a:lnTo>
                    <a:pt x="7620" y="440689"/>
                  </a:lnTo>
                  <a:lnTo>
                    <a:pt x="7620" y="434340"/>
                  </a:lnTo>
                  <a:close/>
                </a:path>
                <a:path w="7620" h="509270">
                  <a:moveTo>
                    <a:pt x="7620" y="440690"/>
                  </a:moveTo>
                  <a:lnTo>
                    <a:pt x="0" y="440690"/>
                  </a:lnTo>
                  <a:lnTo>
                    <a:pt x="0" y="447039"/>
                  </a:lnTo>
                  <a:lnTo>
                    <a:pt x="7620" y="447039"/>
                  </a:lnTo>
                  <a:lnTo>
                    <a:pt x="7620" y="440690"/>
                  </a:lnTo>
                  <a:close/>
                </a:path>
                <a:path w="7620" h="509270">
                  <a:moveTo>
                    <a:pt x="7620" y="447040"/>
                  </a:moveTo>
                  <a:lnTo>
                    <a:pt x="0" y="447040"/>
                  </a:lnTo>
                  <a:lnTo>
                    <a:pt x="0" y="453389"/>
                  </a:lnTo>
                  <a:lnTo>
                    <a:pt x="7620" y="453389"/>
                  </a:lnTo>
                  <a:lnTo>
                    <a:pt x="7620" y="447040"/>
                  </a:lnTo>
                  <a:close/>
                </a:path>
                <a:path w="7620" h="509270">
                  <a:moveTo>
                    <a:pt x="7620" y="453390"/>
                  </a:moveTo>
                  <a:lnTo>
                    <a:pt x="0" y="453390"/>
                  </a:lnTo>
                  <a:lnTo>
                    <a:pt x="0" y="459739"/>
                  </a:lnTo>
                  <a:lnTo>
                    <a:pt x="7620" y="459739"/>
                  </a:lnTo>
                  <a:lnTo>
                    <a:pt x="7620" y="453390"/>
                  </a:lnTo>
                  <a:close/>
                </a:path>
                <a:path w="7620" h="509270">
                  <a:moveTo>
                    <a:pt x="7620" y="459740"/>
                  </a:moveTo>
                  <a:lnTo>
                    <a:pt x="0" y="459740"/>
                  </a:lnTo>
                  <a:lnTo>
                    <a:pt x="0" y="466089"/>
                  </a:lnTo>
                  <a:lnTo>
                    <a:pt x="7620" y="466089"/>
                  </a:lnTo>
                  <a:lnTo>
                    <a:pt x="7620" y="459740"/>
                  </a:lnTo>
                  <a:close/>
                </a:path>
                <a:path w="7620" h="509270">
                  <a:moveTo>
                    <a:pt x="7620" y="466090"/>
                  </a:moveTo>
                  <a:lnTo>
                    <a:pt x="0" y="466090"/>
                  </a:lnTo>
                  <a:lnTo>
                    <a:pt x="0" y="472439"/>
                  </a:lnTo>
                  <a:lnTo>
                    <a:pt x="7620" y="472439"/>
                  </a:lnTo>
                  <a:lnTo>
                    <a:pt x="7620" y="466090"/>
                  </a:lnTo>
                  <a:close/>
                </a:path>
                <a:path w="7620" h="509270">
                  <a:moveTo>
                    <a:pt x="7620" y="472440"/>
                  </a:moveTo>
                  <a:lnTo>
                    <a:pt x="0" y="472440"/>
                  </a:lnTo>
                  <a:lnTo>
                    <a:pt x="0" y="478789"/>
                  </a:lnTo>
                  <a:lnTo>
                    <a:pt x="7620" y="478789"/>
                  </a:lnTo>
                  <a:lnTo>
                    <a:pt x="7620" y="472440"/>
                  </a:lnTo>
                  <a:close/>
                </a:path>
                <a:path w="7620" h="509270">
                  <a:moveTo>
                    <a:pt x="7620" y="478790"/>
                  </a:moveTo>
                  <a:lnTo>
                    <a:pt x="0" y="478790"/>
                  </a:lnTo>
                  <a:lnTo>
                    <a:pt x="0" y="485139"/>
                  </a:lnTo>
                  <a:lnTo>
                    <a:pt x="7620" y="485139"/>
                  </a:lnTo>
                  <a:lnTo>
                    <a:pt x="7620" y="478790"/>
                  </a:lnTo>
                  <a:close/>
                </a:path>
                <a:path w="7620" h="509270">
                  <a:moveTo>
                    <a:pt x="7620" y="485140"/>
                  </a:moveTo>
                  <a:lnTo>
                    <a:pt x="0" y="485140"/>
                  </a:lnTo>
                  <a:lnTo>
                    <a:pt x="0" y="491489"/>
                  </a:lnTo>
                  <a:lnTo>
                    <a:pt x="7620" y="491489"/>
                  </a:lnTo>
                  <a:lnTo>
                    <a:pt x="7620" y="485140"/>
                  </a:lnTo>
                  <a:close/>
                </a:path>
                <a:path w="7620" h="509270">
                  <a:moveTo>
                    <a:pt x="7620" y="491490"/>
                  </a:moveTo>
                  <a:lnTo>
                    <a:pt x="0" y="491490"/>
                  </a:lnTo>
                  <a:lnTo>
                    <a:pt x="0" y="497839"/>
                  </a:lnTo>
                  <a:lnTo>
                    <a:pt x="6350" y="497839"/>
                  </a:lnTo>
                  <a:lnTo>
                    <a:pt x="6350" y="494030"/>
                  </a:lnTo>
                  <a:lnTo>
                    <a:pt x="7620" y="494030"/>
                  </a:lnTo>
                  <a:lnTo>
                    <a:pt x="7620" y="491490"/>
                  </a:lnTo>
                  <a:close/>
                </a:path>
                <a:path w="7620" h="509270">
                  <a:moveTo>
                    <a:pt x="5079" y="497840"/>
                  </a:moveTo>
                  <a:lnTo>
                    <a:pt x="0" y="497840"/>
                  </a:lnTo>
                  <a:lnTo>
                    <a:pt x="0" y="504189"/>
                  </a:lnTo>
                  <a:lnTo>
                    <a:pt x="3810" y="504189"/>
                  </a:lnTo>
                  <a:lnTo>
                    <a:pt x="3810" y="500380"/>
                  </a:lnTo>
                  <a:lnTo>
                    <a:pt x="5079" y="500380"/>
                  </a:lnTo>
                  <a:lnTo>
                    <a:pt x="5079" y="497840"/>
                  </a:lnTo>
                  <a:close/>
                </a:path>
                <a:path w="7620" h="509270">
                  <a:moveTo>
                    <a:pt x="2540" y="504190"/>
                  </a:moveTo>
                  <a:lnTo>
                    <a:pt x="0" y="504190"/>
                  </a:lnTo>
                  <a:lnTo>
                    <a:pt x="0" y="509269"/>
                  </a:lnTo>
                  <a:lnTo>
                    <a:pt x="1269" y="509269"/>
                  </a:lnTo>
                  <a:lnTo>
                    <a:pt x="1269" y="506730"/>
                  </a:lnTo>
                  <a:lnTo>
                    <a:pt x="2540" y="506730"/>
                  </a:lnTo>
                  <a:lnTo>
                    <a:pt x="2540" y="504190"/>
                  </a:lnTo>
                  <a:close/>
                </a:path>
              </a:pathLst>
            </a:custGeom>
            <a:solidFill>
              <a:srgbClr val="6E00F0"/>
            </a:solidFill>
          </p:spPr>
          <p:txBody>
            <a:bodyPr bIns="0" lIns="0" rIns="0" rtlCol="0" tIns="0" wrap="square"/>
            <a:p/>
          </p:txBody>
        </p:sp>
        <p:sp>
          <p:nvSpPr>
            <p:cNvPr id="1049617" name="object 915"/>
            <p:cNvSpPr/>
            <p:nvPr/>
          </p:nvSpPr>
          <p:spPr>
            <a:xfrm>
              <a:off x="4786629" y="4470400"/>
              <a:ext cx="7620" cy="528320"/>
            </a:xfrm>
            <a:custGeom>
              <a:avLst/>
              <a:ahLst/>
              <a:rect l="l" t="t" r="r" b="b"/>
              <a:pathLst>
                <a:path w="7620" h="528320">
                  <a:moveTo>
                    <a:pt x="7620" y="0"/>
                  </a:moveTo>
                  <a:lnTo>
                    <a:pt x="0" y="0"/>
                  </a:lnTo>
                  <a:lnTo>
                    <a:pt x="0" y="2539"/>
                  </a:lnTo>
                  <a:lnTo>
                    <a:pt x="7620" y="2539"/>
                  </a:lnTo>
                  <a:lnTo>
                    <a:pt x="7620" y="0"/>
                  </a:lnTo>
                  <a:close/>
                </a:path>
                <a:path w="7620" h="528320">
                  <a:moveTo>
                    <a:pt x="7620" y="2540"/>
                  </a:moveTo>
                  <a:lnTo>
                    <a:pt x="0" y="2540"/>
                  </a:lnTo>
                  <a:lnTo>
                    <a:pt x="0" y="8889"/>
                  </a:lnTo>
                  <a:lnTo>
                    <a:pt x="7620" y="8889"/>
                  </a:lnTo>
                  <a:lnTo>
                    <a:pt x="7620" y="2540"/>
                  </a:lnTo>
                  <a:close/>
                </a:path>
                <a:path w="7620" h="528320">
                  <a:moveTo>
                    <a:pt x="7620" y="8890"/>
                  </a:moveTo>
                  <a:lnTo>
                    <a:pt x="0" y="8890"/>
                  </a:lnTo>
                  <a:lnTo>
                    <a:pt x="0" y="15239"/>
                  </a:lnTo>
                  <a:lnTo>
                    <a:pt x="7620" y="15239"/>
                  </a:lnTo>
                  <a:lnTo>
                    <a:pt x="7620" y="8890"/>
                  </a:lnTo>
                  <a:close/>
                </a:path>
                <a:path w="7620" h="528320">
                  <a:moveTo>
                    <a:pt x="7620" y="15240"/>
                  </a:moveTo>
                  <a:lnTo>
                    <a:pt x="0" y="15240"/>
                  </a:lnTo>
                  <a:lnTo>
                    <a:pt x="0" y="21589"/>
                  </a:lnTo>
                  <a:lnTo>
                    <a:pt x="7620" y="21589"/>
                  </a:lnTo>
                  <a:lnTo>
                    <a:pt x="7620" y="15240"/>
                  </a:lnTo>
                  <a:close/>
                </a:path>
                <a:path w="7620" h="528320">
                  <a:moveTo>
                    <a:pt x="7620" y="21590"/>
                  </a:moveTo>
                  <a:lnTo>
                    <a:pt x="0" y="21590"/>
                  </a:lnTo>
                  <a:lnTo>
                    <a:pt x="0" y="27939"/>
                  </a:lnTo>
                  <a:lnTo>
                    <a:pt x="7620" y="27939"/>
                  </a:lnTo>
                  <a:lnTo>
                    <a:pt x="7620" y="21590"/>
                  </a:lnTo>
                  <a:close/>
                </a:path>
                <a:path w="7620" h="528320">
                  <a:moveTo>
                    <a:pt x="7620" y="27940"/>
                  </a:moveTo>
                  <a:lnTo>
                    <a:pt x="0" y="27940"/>
                  </a:lnTo>
                  <a:lnTo>
                    <a:pt x="0" y="34289"/>
                  </a:lnTo>
                  <a:lnTo>
                    <a:pt x="7620" y="34289"/>
                  </a:lnTo>
                  <a:lnTo>
                    <a:pt x="7620" y="27940"/>
                  </a:lnTo>
                  <a:close/>
                </a:path>
                <a:path w="7620" h="528320">
                  <a:moveTo>
                    <a:pt x="7620" y="34290"/>
                  </a:moveTo>
                  <a:lnTo>
                    <a:pt x="0" y="34290"/>
                  </a:lnTo>
                  <a:lnTo>
                    <a:pt x="0" y="40639"/>
                  </a:lnTo>
                  <a:lnTo>
                    <a:pt x="7620" y="40639"/>
                  </a:lnTo>
                  <a:lnTo>
                    <a:pt x="7620" y="34290"/>
                  </a:lnTo>
                  <a:close/>
                </a:path>
                <a:path w="7620" h="528320">
                  <a:moveTo>
                    <a:pt x="7620" y="40640"/>
                  </a:moveTo>
                  <a:lnTo>
                    <a:pt x="0" y="40640"/>
                  </a:lnTo>
                  <a:lnTo>
                    <a:pt x="0" y="45719"/>
                  </a:lnTo>
                  <a:lnTo>
                    <a:pt x="7620" y="45719"/>
                  </a:lnTo>
                  <a:lnTo>
                    <a:pt x="7620" y="40640"/>
                  </a:lnTo>
                  <a:close/>
                </a:path>
                <a:path w="7620" h="528320">
                  <a:moveTo>
                    <a:pt x="7620" y="45720"/>
                  </a:moveTo>
                  <a:lnTo>
                    <a:pt x="0" y="45720"/>
                  </a:lnTo>
                  <a:lnTo>
                    <a:pt x="0" y="52069"/>
                  </a:lnTo>
                  <a:lnTo>
                    <a:pt x="7620" y="52069"/>
                  </a:lnTo>
                  <a:lnTo>
                    <a:pt x="7620" y="45720"/>
                  </a:lnTo>
                  <a:close/>
                </a:path>
                <a:path w="7620" h="528320">
                  <a:moveTo>
                    <a:pt x="7620" y="52070"/>
                  </a:moveTo>
                  <a:lnTo>
                    <a:pt x="0" y="52070"/>
                  </a:lnTo>
                  <a:lnTo>
                    <a:pt x="0" y="58419"/>
                  </a:lnTo>
                  <a:lnTo>
                    <a:pt x="7620" y="58419"/>
                  </a:lnTo>
                  <a:lnTo>
                    <a:pt x="7620" y="52070"/>
                  </a:lnTo>
                  <a:close/>
                </a:path>
                <a:path w="7620" h="528320">
                  <a:moveTo>
                    <a:pt x="7620" y="58420"/>
                  </a:moveTo>
                  <a:lnTo>
                    <a:pt x="0" y="58420"/>
                  </a:lnTo>
                  <a:lnTo>
                    <a:pt x="0" y="64769"/>
                  </a:lnTo>
                  <a:lnTo>
                    <a:pt x="7620" y="64769"/>
                  </a:lnTo>
                  <a:lnTo>
                    <a:pt x="7620" y="58420"/>
                  </a:lnTo>
                  <a:close/>
                </a:path>
                <a:path w="7620" h="528320">
                  <a:moveTo>
                    <a:pt x="7620" y="64770"/>
                  </a:moveTo>
                  <a:lnTo>
                    <a:pt x="0" y="64770"/>
                  </a:lnTo>
                  <a:lnTo>
                    <a:pt x="0" y="71119"/>
                  </a:lnTo>
                  <a:lnTo>
                    <a:pt x="7620" y="71119"/>
                  </a:lnTo>
                  <a:lnTo>
                    <a:pt x="7620" y="64770"/>
                  </a:lnTo>
                  <a:close/>
                </a:path>
                <a:path w="7620" h="528320">
                  <a:moveTo>
                    <a:pt x="7620" y="71120"/>
                  </a:moveTo>
                  <a:lnTo>
                    <a:pt x="0" y="71120"/>
                  </a:lnTo>
                  <a:lnTo>
                    <a:pt x="0" y="77469"/>
                  </a:lnTo>
                  <a:lnTo>
                    <a:pt x="7620" y="77469"/>
                  </a:lnTo>
                  <a:lnTo>
                    <a:pt x="7620" y="71120"/>
                  </a:lnTo>
                  <a:close/>
                </a:path>
                <a:path w="7620" h="528320">
                  <a:moveTo>
                    <a:pt x="7620" y="77470"/>
                  </a:moveTo>
                  <a:lnTo>
                    <a:pt x="0" y="77470"/>
                  </a:lnTo>
                  <a:lnTo>
                    <a:pt x="0" y="85089"/>
                  </a:lnTo>
                  <a:lnTo>
                    <a:pt x="7620" y="85089"/>
                  </a:lnTo>
                  <a:lnTo>
                    <a:pt x="7620" y="77470"/>
                  </a:lnTo>
                  <a:close/>
                </a:path>
                <a:path w="7620" h="528320">
                  <a:moveTo>
                    <a:pt x="7620" y="85090"/>
                  </a:moveTo>
                  <a:lnTo>
                    <a:pt x="0" y="85090"/>
                  </a:lnTo>
                  <a:lnTo>
                    <a:pt x="0" y="91439"/>
                  </a:lnTo>
                  <a:lnTo>
                    <a:pt x="7620" y="91439"/>
                  </a:lnTo>
                  <a:lnTo>
                    <a:pt x="7620" y="85090"/>
                  </a:lnTo>
                  <a:close/>
                </a:path>
                <a:path w="7620" h="528320">
                  <a:moveTo>
                    <a:pt x="7620" y="91440"/>
                  </a:moveTo>
                  <a:lnTo>
                    <a:pt x="0" y="91440"/>
                  </a:lnTo>
                  <a:lnTo>
                    <a:pt x="0" y="97789"/>
                  </a:lnTo>
                  <a:lnTo>
                    <a:pt x="7620" y="97789"/>
                  </a:lnTo>
                  <a:lnTo>
                    <a:pt x="7620" y="91440"/>
                  </a:lnTo>
                  <a:close/>
                </a:path>
                <a:path w="7620" h="528320">
                  <a:moveTo>
                    <a:pt x="7620" y="97790"/>
                  </a:moveTo>
                  <a:lnTo>
                    <a:pt x="0" y="97790"/>
                  </a:lnTo>
                  <a:lnTo>
                    <a:pt x="0" y="104139"/>
                  </a:lnTo>
                  <a:lnTo>
                    <a:pt x="7620" y="104139"/>
                  </a:lnTo>
                  <a:lnTo>
                    <a:pt x="7620" y="97790"/>
                  </a:lnTo>
                  <a:close/>
                </a:path>
                <a:path w="7620" h="528320">
                  <a:moveTo>
                    <a:pt x="7620" y="104140"/>
                  </a:moveTo>
                  <a:lnTo>
                    <a:pt x="0" y="104140"/>
                  </a:lnTo>
                  <a:lnTo>
                    <a:pt x="0" y="110489"/>
                  </a:lnTo>
                  <a:lnTo>
                    <a:pt x="7620" y="110489"/>
                  </a:lnTo>
                  <a:lnTo>
                    <a:pt x="7620" y="104140"/>
                  </a:lnTo>
                  <a:close/>
                </a:path>
                <a:path w="7620" h="528320">
                  <a:moveTo>
                    <a:pt x="7620" y="110490"/>
                  </a:moveTo>
                  <a:lnTo>
                    <a:pt x="0" y="110490"/>
                  </a:lnTo>
                  <a:lnTo>
                    <a:pt x="0" y="116839"/>
                  </a:lnTo>
                  <a:lnTo>
                    <a:pt x="7620" y="116839"/>
                  </a:lnTo>
                  <a:lnTo>
                    <a:pt x="7620" y="110490"/>
                  </a:lnTo>
                  <a:close/>
                </a:path>
                <a:path w="7620" h="528320">
                  <a:moveTo>
                    <a:pt x="7620" y="116840"/>
                  </a:moveTo>
                  <a:lnTo>
                    <a:pt x="0" y="116840"/>
                  </a:lnTo>
                  <a:lnTo>
                    <a:pt x="0" y="123189"/>
                  </a:lnTo>
                  <a:lnTo>
                    <a:pt x="7620" y="123189"/>
                  </a:lnTo>
                  <a:lnTo>
                    <a:pt x="7620" y="116840"/>
                  </a:lnTo>
                  <a:close/>
                </a:path>
                <a:path w="7620" h="528320">
                  <a:moveTo>
                    <a:pt x="7620" y="123190"/>
                  </a:moveTo>
                  <a:lnTo>
                    <a:pt x="0" y="123190"/>
                  </a:lnTo>
                  <a:lnTo>
                    <a:pt x="0" y="129539"/>
                  </a:lnTo>
                  <a:lnTo>
                    <a:pt x="7620" y="129539"/>
                  </a:lnTo>
                  <a:lnTo>
                    <a:pt x="7620" y="123190"/>
                  </a:lnTo>
                  <a:close/>
                </a:path>
                <a:path w="7620" h="528320">
                  <a:moveTo>
                    <a:pt x="7620" y="129540"/>
                  </a:moveTo>
                  <a:lnTo>
                    <a:pt x="0" y="129540"/>
                  </a:lnTo>
                  <a:lnTo>
                    <a:pt x="0" y="135889"/>
                  </a:lnTo>
                  <a:lnTo>
                    <a:pt x="7620" y="135889"/>
                  </a:lnTo>
                  <a:lnTo>
                    <a:pt x="7620" y="129540"/>
                  </a:lnTo>
                  <a:close/>
                </a:path>
                <a:path w="7620" h="528320">
                  <a:moveTo>
                    <a:pt x="7620" y="135890"/>
                  </a:moveTo>
                  <a:lnTo>
                    <a:pt x="0" y="135890"/>
                  </a:lnTo>
                  <a:lnTo>
                    <a:pt x="0" y="140969"/>
                  </a:lnTo>
                  <a:lnTo>
                    <a:pt x="7620" y="140969"/>
                  </a:lnTo>
                  <a:lnTo>
                    <a:pt x="7620" y="135890"/>
                  </a:lnTo>
                  <a:close/>
                </a:path>
                <a:path w="7620" h="528320">
                  <a:moveTo>
                    <a:pt x="7620" y="140970"/>
                  </a:moveTo>
                  <a:lnTo>
                    <a:pt x="0" y="140970"/>
                  </a:lnTo>
                  <a:lnTo>
                    <a:pt x="0" y="147319"/>
                  </a:lnTo>
                  <a:lnTo>
                    <a:pt x="7620" y="147319"/>
                  </a:lnTo>
                  <a:lnTo>
                    <a:pt x="7620" y="140970"/>
                  </a:lnTo>
                  <a:close/>
                </a:path>
                <a:path w="7620" h="528320">
                  <a:moveTo>
                    <a:pt x="7620" y="147320"/>
                  </a:moveTo>
                  <a:lnTo>
                    <a:pt x="0" y="147320"/>
                  </a:lnTo>
                  <a:lnTo>
                    <a:pt x="0" y="153669"/>
                  </a:lnTo>
                  <a:lnTo>
                    <a:pt x="7620" y="153669"/>
                  </a:lnTo>
                  <a:lnTo>
                    <a:pt x="7620" y="147320"/>
                  </a:lnTo>
                  <a:close/>
                </a:path>
                <a:path w="7620" h="528320">
                  <a:moveTo>
                    <a:pt x="7620" y="153670"/>
                  </a:moveTo>
                  <a:lnTo>
                    <a:pt x="0" y="153670"/>
                  </a:lnTo>
                  <a:lnTo>
                    <a:pt x="0" y="160019"/>
                  </a:lnTo>
                  <a:lnTo>
                    <a:pt x="7620" y="160019"/>
                  </a:lnTo>
                  <a:lnTo>
                    <a:pt x="7620" y="153670"/>
                  </a:lnTo>
                  <a:close/>
                </a:path>
                <a:path w="7620" h="528320">
                  <a:moveTo>
                    <a:pt x="7620" y="160020"/>
                  </a:moveTo>
                  <a:lnTo>
                    <a:pt x="0" y="160020"/>
                  </a:lnTo>
                  <a:lnTo>
                    <a:pt x="0" y="166369"/>
                  </a:lnTo>
                  <a:lnTo>
                    <a:pt x="7620" y="166369"/>
                  </a:lnTo>
                  <a:lnTo>
                    <a:pt x="7620" y="160020"/>
                  </a:lnTo>
                  <a:close/>
                </a:path>
                <a:path w="7620" h="528320">
                  <a:moveTo>
                    <a:pt x="7620" y="166370"/>
                  </a:moveTo>
                  <a:lnTo>
                    <a:pt x="0" y="166370"/>
                  </a:lnTo>
                  <a:lnTo>
                    <a:pt x="0" y="172719"/>
                  </a:lnTo>
                  <a:lnTo>
                    <a:pt x="7620" y="172719"/>
                  </a:lnTo>
                  <a:lnTo>
                    <a:pt x="7620" y="166370"/>
                  </a:lnTo>
                  <a:close/>
                </a:path>
                <a:path w="7620" h="528320">
                  <a:moveTo>
                    <a:pt x="7620" y="172720"/>
                  </a:moveTo>
                  <a:lnTo>
                    <a:pt x="0" y="172720"/>
                  </a:lnTo>
                  <a:lnTo>
                    <a:pt x="0" y="180339"/>
                  </a:lnTo>
                  <a:lnTo>
                    <a:pt x="7620" y="180339"/>
                  </a:lnTo>
                  <a:lnTo>
                    <a:pt x="7620" y="172720"/>
                  </a:lnTo>
                  <a:close/>
                </a:path>
                <a:path w="7620" h="528320">
                  <a:moveTo>
                    <a:pt x="7620" y="180340"/>
                  </a:moveTo>
                  <a:lnTo>
                    <a:pt x="0" y="180340"/>
                  </a:lnTo>
                  <a:lnTo>
                    <a:pt x="0" y="185419"/>
                  </a:lnTo>
                  <a:lnTo>
                    <a:pt x="7620" y="185419"/>
                  </a:lnTo>
                  <a:lnTo>
                    <a:pt x="7620" y="180340"/>
                  </a:lnTo>
                  <a:close/>
                </a:path>
                <a:path w="7620" h="528320">
                  <a:moveTo>
                    <a:pt x="7620" y="185420"/>
                  </a:moveTo>
                  <a:lnTo>
                    <a:pt x="0" y="185420"/>
                  </a:lnTo>
                  <a:lnTo>
                    <a:pt x="0" y="193039"/>
                  </a:lnTo>
                  <a:lnTo>
                    <a:pt x="7620" y="193039"/>
                  </a:lnTo>
                  <a:lnTo>
                    <a:pt x="7620" y="185420"/>
                  </a:lnTo>
                  <a:close/>
                </a:path>
                <a:path w="7620" h="528320">
                  <a:moveTo>
                    <a:pt x="7620" y="193040"/>
                  </a:moveTo>
                  <a:lnTo>
                    <a:pt x="0" y="193040"/>
                  </a:lnTo>
                  <a:lnTo>
                    <a:pt x="0" y="198119"/>
                  </a:lnTo>
                  <a:lnTo>
                    <a:pt x="7620" y="198119"/>
                  </a:lnTo>
                  <a:lnTo>
                    <a:pt x="7620" y="193040"/>
                  </a:lnTo>
                  <a:close/>
                </a:path>
                <a:path w="7620" h="528320">
                  <a:moveTo>
                    <a:pt x="7620" y="198120"/>
                  </a:moveTo>
                  <a:lnTo>
                    <a:pt x="0" y="198120"/>
                  </a:lnTo>
                  <a:lnTo>
                    <a:pt x="0" y="205739"/>
                  </a:lnTo>
                  <a:lnTo>
                    <a:pt x="7620" y="205739"/>
                  </a:lnTo>
                  <a:lnTo>
                    <a:pt x="7620" y="198120"/>
                  </a:lnTo>
                  <a:close/>
                </a:path>
                <a:path w="7620" h="528320">
                  <a:moveTo>
                    <a:pt x="7620" y="205740"/>
                  </a:moveTo>
                  <a:lnTo>
                    <a:pt x="0" y="205740"/>
                  </a:lnTo>
                  <a:lnTo>
                    <a:pt x="0" y="212089"/>
                  </a:lnTo>
                  <a:lnTo>
                    <a:pt x="7620" y="212089"/>
                  </a:lnTo>
                  <a:lnTo>
                    <a:pt x="7620" y="205740"/>
                  </a:lnTo>
                  <a:close/>
                </a:path>
                <a:path w="7620" h="528320">
                  <a:moveTo>
                    <a:pt x="7620" y="212090"/>
                  </a:moveTo>
                  <a:lnTo>
                    <a:pt x="0" y="212090"/>
                  </a:lnTo>
                  <a:lnTo>
                    <a:pt x="0" y="218439"/>
                  </a:lnTo>
                  <a:lnTo>
                    <a:pt x="7620" y="218439"/>
                  </a:lnTo>
                  <a:lnTo>
                    <a:pt x="7620" y="212090"/>
                  </a:lnTo>
                  <a:close/>
                </a:path>
                <a:path w="7620" h="528320">
                  <a:moveTo>
                    <a:pt x="7620" y="218440"/>
                  </a:moveTo>
                  <a:lnTo>
                    <a:pt x="0" y="218440"/>
                  </a:lnTo>
                  <a:lnTo>
                    <a:pt x="0" y="224789"/>
                  </a:lnTo>
                  <a:lnTo>
                    <a:pt x="7620" y="224789"/>
                  </a:lnTo>
                  <a:lnTo>
                    <a:pt x="7620" y="218440"/>
                  </a:lnTo>
                  <a:close/>
                </a:path>
                <a:path w="7620" h="528320">
                  <a:moveTo>
                    <a:pt x="7620" y="224790"/>
                  </a:moveTo>
                  <a:lnTo>
                    <a:pt x="0" y="224790"/>
                  </a:lnTo>
                  <a:lnTo>
                    <a:pt x="0" y="231139"/>
                  </a:lnTo>
                  <a:lnTo>
                    <a:pt x="7620" y="231139"/>
                  </a:lnTo>
                  <a:lnTo>
                    <a:pt x="7620" y="224790"/>
                  </a:lnTo>
                  <a:close/>
                </a:path>
                <a:path w="7620" h="528320">
                  <a:moveTo>
                    <a:pt x="7620" y="231140"/>
                  </a:moveTo>
                  <a:lnTo>
                    <a:pt x="0" y="231140"/>
                  </a:lnTo>
                  <a:lnTo>
                    <a:pt x="0" y="237489"/>
                  </a:lnTo>
                  <a:lnTo>
                    <a:pt x="7620" y="237489"/>
                  </a:lnTo>
                  <a:lnTo>
                    <a:pt x="7620" y="231140"/>
                  </a:lnTo>
                  <a:close/>
                </a:path>
                <a:path w="7620" h="528320">
                  <a:moveTo>
                    <a:pt x="7620" y="237490"/>
                  </a:moveTo>
                  <a:lnTo>
                    <a:pt x="0" y="237490"/>
                  </a:lnTo>
                  <a:lnTo>
                    <a:pt x="0" y="243839"/>
                  </a:lnTo>
                  <a:lnTo>
                    <a:pt x="7620" y="243839"/>
                  </a:lnTo>
                  <a:lnTo>
                    <a:pt x="7620" y="237490"/>
                  </a:lnTo>
                  <a:close/>
                </a:path>
                <a:path w="7620" h="528320">
                  <a:moveTo>
                    <a:pt x="7620" y="243840"/>
                  </a:moveTo>
                  <a:lnTo>
                    <a:pt x="0" y="243840"/>
                  </a:lnTo>
                  <a:lnTo>
                    <a:pt x="0" y="250189"/>
                  </a:lnTo>
                  <a:lnTo>
                    <a:pt x="7620" y="250189"/>
                  </a:lnTo>
                  <a:lnTo>
                    <a:pt x="7620" y="243840"/>
                  </a:lnTo>
                  <a:close/>
                </a:path>
                <a:path w="7620" h="528320">
                  <a:moveTo>
                    <a:pt x="7620" y="250190"/>
                  </a:moveTo>
                  <a:lnTo>
                    <a:pt x="0" y="250190"/>
                  </a:lnTo>
                  <a:lnTo>
                    <a:pt x="0" y="256539"/>
                  </a:lnTo>
                  <a:lnTo>
                    <a:pt x="7620" y="256539"/>
                  </a:lnTo>
                  <a:lnTo>
                    <a:pt x="7620" y="250190"/>
                  </a:lnTo>
                  <a:close/>
                </a:path>
                <a:path w="7620" h="528320">
                  <a:moveTo>
                    <a:pt x="7620" y="256540"/>
                  </a:moveTo>
                  <a:lnTo>
                    <a:pt x="0" y="256540"/>
                  </a:lnTo>
                  <a:lnTo>
                    <a:pt x="0" y="261619"/>
                  </a:lnTo>
                  <a:lnTo>
                    <a:pt x="7620" y="261619"/>
                  </a:lnTo>
                  <a:lnTo>
                    <a:pt x="7620" y="256540"/>
                  </a:lnTo>
                  <a:close/>
                </a:path>
                <a:path w="7620" h="528320">
                  <a:moveTo>
                    <a:pt x="7620" y="261620"/>
                  </a:moveTo>
                  <a:lnTo>
                    <a:pt x="0" y="261620"/>
                  </a:lnTo>
                  <a:lnTo>
                    <a:pt x="0" y="267969"/>
                  </a:lnTo>
                  <a:lnTo>
                    <a:pt x="7620" y="267969"/>
                  </a:lnTo>
                  <a:lnTo>
                    <a:pt x="7620" y="261620"/>
                  </a:lnTo>
                  <a:close/>
                </a:path>
                <a:path w="7620" h="528320">
                  <a:moveTo>
                    <a:pt x="7620" y="267970"/>
                  </a:moveTo>
                  <a:lnTo>
                    <a:pt x="0" y="267970"/>
                  </a:lnTo>
                  <a:lnTo>
                    <a:pt x="0" y="274319"/>
                  </a:lnTo>
                  <a:lnTo>
                    <a:pt x="7620" y="274319"/>
                  </a:lnTo>
                  <a:lnTo>
                    <a:pt x="7620" y="267970"/>
                  </a:lnTo>
                  <a:close/>
                </a:path>
                <a:path w="7620" h="528320">
                  <a:moveTo>
                    <a:pt x="7620" y="274320"/>
                  </a:moveTo>
                  <a:lnTo>
                    <a:pt x="0" y="274320"/>
                  </a:lnTo>
                  <a:lnTo>
                    <a:pt x="0" y="280669"/>
                  </a:lnTo>
                  <a:lnTo>
                    <a:pt x="7620" y="280669"/>
                  </a:lnTo>
                  <a:lnTo>
                    <a:pt x="7620" y="274320"/>
                  </a:lnTo>
                  <a:close/>
                </a:path>
                <a:path w="7620" h="528320">
                  <a:moveTo>
                    <a:pt x="7620" y="280670"/>
                  </a:moveTo>
                  <a:lnTo>
                    <a:pt x="0" y="280670"/>
                  </a:lnTo>
                  <a:lnTo>
                    <a:pt x="0" y="288289"/>
                  </a:lnTo>
                  <a:lnTo>
                    <a:pt x="7620" y="288289"/>
                  </a:lnTo>
                  <a:lnTo>
                    <a:pt x="7620" y="280670"/>
                  </a:lnTo>
                  <a:close/>
                </a:path>
                <a:path w="7620" h="528320">
                  <a:moveTo>
                    <a:pt x="7620" y="288290"/>
                  </a:moveTo>
                  <a:lnTo>
                    <a:pt x="0" y="288290"/>
                  </a:lnTo>
                  <a:lnTo>
                    <a:pt x="0" y="293369"/>
                  </a:lnTo>
                  <a:lnTo>
                    <a:pt x="7620" y="293369"/>
                  </a:lnTo>
                  <a:lnTo>
                    <a:pt x="7620" y="288290"/>
                  </a:lnTo>
                  <a:close/>
                </a:path>
                <a:path w="7620" h="528320">
                  <a:moveTo>
                    <a:pt x="7620" y="293370"/>
                  </a:moveTo>
                  <a:lnTo>
                    <a:pt x="0" y="293370"/>
                  </a:lnTo>
                  <a:lnTo>
                    <a:pt x="0" y="300989"/>
                  </a:lnTo>
                  <a:lnTo>
                    <a:pt x="7620" y="300989"/>
                  </a:lnTo>
                  <a:lnTo>
                    <a:pt x="7620" y="293370"/>
                  </a:lnTo>
                  <a:close/>
                </a:path>
                <a:path w="7620" h="528320">
                  <a:moveTo>
                    <a:pt x="7620" y="300990"/>
                  </a:moveTo>
                  <a:lnTo>
                    <a:pt x="0" y="300990"/>
                  </a:lnTo>
                  <a:lnTo>
                    <a:pt x="0" y="307339"/>
                  </a:lnTo>
                  <a:lnTo>
                    <a:pt x="7620" y="307339"/>
                  </a:lnTo>
                  <a:lnTo>
                    <a:pt x="7620" y="300990"/>
                  </a:lnTo>
                  <a:close/>
                </a:path>
                <a:path w="7620" h="528320">
                  <a:moveTo>
                    <a:pt x="7620" y="307340"/>
                  </a:moveTo>
                  <a:lnTo>
                    <a:pt x="0" y="307340"/>
                  </a:lnTo>
                  <a:lnTo>
                    <a:pt x="0" y="313689"/>
                  </a:lnTo>
                  <a:lnTo>
                    <a:pt x="7620" y="313689"/>
                  </a:lnTo>
                  <a:lnTo>
                    <a:pt x="7620" y="307340"/>
                  </a:lnTo>
                  <a:close/>
                </a:path>
                <a:path w="7620" h="528320">
                  <a:moveTo>
                    <a:pt x="7620" y="313690"/>
                  </a:moveTo>
                  <a:lnTo>
                    <a:pt x="0" y="313690"/>
                  </a:lnTo>
                  <a:lnTo>
                    <a:pt x="0" y="320039"/>
                  </a:lnTo>
                  <a:lnTo>
                    <a:pt x="7620" y="320039"/>
                  </a:lnTo>
                  <a:lnTo>
                    <a:pt x="7620" y="313690"/>
                  </a:lnTo>
                  <a:close/>
                </a:path>
                <a:path w="7620" h="528320">
                  <a:moveTo>
                    <a:pt x="7620" y="320040"/>
                  </a:moveTo>
                  <a:lnTo>
                    <a:pt x="0" y="320040"/>
                  </a:lnTo>
                  <a:lnTo>
                    <a:pt x="0" y="326389"/>
                  </a:lnTo>
                  <a:lnTo>
                    <a:pt x="7620" y="326389"/>
                  </a:lnTo>
                  <a:lnTo>
                    <a:pt x="7620" y="320040"/>
                  </a:lnTo>
                  <a:close/>
                </a:path>
                <a:path w="7620" h="528320">
                  <a:moveTo>
                    <a:pt x="7620" y="326390"/>
                  </a:moveTo>
                  <a:lnTo>
                    <a:pt x="0" y="326390"/>
                  </a:lnTo>
                  <a:lnTo>
                    <a:pt x="0" y="332739"/>
                  </a:lnTo>
                  <a:lnTo>
                    <a:pt x="7620" y="332739"/>
                  </a:lnTo>
                  <a:lnTo>
                    <a:pt x="7620" y="326390"/>
                  </a:lnTo>
                  <a:close/>
                </a:path>
                <a:path w="7620" h="528320">
                  <a:moveTo>
                    <a:pt x="7620" y="332740"/>
                  </a:moveTo>
                  <a:lnTo>
                    <a:pt x="0" y="332740"/>
                  </a:lnTo>
                  <a:lnTo>
                    <a:pt x="0" y="345439"/>
                  </a:lnTo>
                  <a:lnTo>
                    <a:pt x="7620" y="345439"/>
                  </a:lnTo>
                  <a:lnTo>
                    <a:pt x="7620" y="332740"/>
                  </a:lnTo>
                  <a:close/>
                </a:path>
                <a:path w="7620" h="528320">
                  <a:moveTo>
                    <a:pt x="7620" y="345440"/>
                  </a:moveTo>
                  <a:lnTo>
                    <a:pt x="0" y="345440"/>
                  </a:lnTo>
                  <a:lnTo>
                    <a:pt x="0" y="358139"/>
                  </a:lnTo>
                  <a:lnTo>
                    <a:pt x="7620" y="358139"/>
                  </a:lnTo>
                  <a:lnTo>
                    <a:pt x="7620" y="345440"/>
                  </a:lnTo>
                  <a:close/>
                </a:path>
                <a:path w="7620" h="528320">
                  <a:moveTo>
                    <a:pt x="7620" y="358140"/>
                  </a:moveTo>
                  <a:lnTo>
                    <a:pt x="0" y="358140"/>
                  </a:lnTo>
                  <a:lnTo>
                    <a:pt x="0" y="364489"/>
                  </a:lnTo>
                  <a:lnTo>
                    <a:pt x="7620" y="364489"/>
                  </a:lnTo>
                  <a:lnTo>
                    <a:pt x="7620" y="358140"/>
                  </a:lnTo>
                  <a:close/>
                </a:path>
                <a:path w="7620" h="528320">
                  <a:moveTo>
                    <a:pt x="7620" y="364490"/>
                  </a:moveTo>
                  <a:lnTo>
                    <a:pt x="0" y="364490"/>
                  </a:lnTo>
                  <a:lnTo>
                    <a:pt x="0" y="370839"/>
                  </a:lnTo>
                  <a:lnTo>
                    <a:pt x="7620" y="370839"/>
                  </a:lnTo>
                  <a:lnTo>
                    <a:pt x="7620" y="364490"/>
                  </a:lnTo>
                  <a:close/>
                </a:path>
                <a:path w="7620" h="528320">
                  <a:moveTo>
                    <a:pt x="7620" y="370840"/>
                  </a:moveTo>
                  <a:lnTo>
                    <a:pt x="0" y="370840"/>
                  </a:lnTo>
                  <a:lnTo>
                    <a:pt x="0" y="377189"/>
                  </a:lnTo>
                  <a:lnTo>
                    <a:pt x="7620" y="377189"/>
                  </a:lnTo>
                  <a:lnTo>
                    <a:pt x="7620" y="370840"/>
                  </a:lnTo>
                  <a:close/>
                </a:path>
                <a:path w="7620" h="528320">
                  <a:moveTo>
                    <a:pt x="7620" y="377190"/>
                  </a:moveTo>
                  <a:lnTo>
                    <a:pt x="0" y="377190"/>
                  </a:lnTo>
                  <a:lnTo>
                    <a:pt x="0" y="383539"/>
                  </a:lnTo>
                  <a:lnTo>
                    <a:pt x="7620" y="383539"/>
                  </a:lnTo>
                  <a:lnTo>
                    <a:pt x="7620" y="377190"/>
                  </a:lnTo>
                  <a:close/>
                </a:path>
                <a:path w="7620" h="528320">
                  <a:moveTo>
                    <a:pt x="7620" y="383540"/>
                  </a:moveTo>
                  <a:lnTo>
                    <a:pt x="0" y="383540"/>
                  </a:lnTo>
                  <a:lnTo>
                    <a:pt x="0" y="389889"/>
                  </a:lnTo>
                  <a:lnTo>
                    <a:pt x="7620" y="389889"/>
                  </a:lnTo>
                  <a:lnTo>
                    <a:pt x="7620" y="383540"/>
                  </a:lnTo>
                  <a:close/>
                </a:path>
                <a:path w="7620" h="528320">
                  <a:moveTo>
                    <a:pt x="7620" y="389890"/>
                  </a:moveTo>
                  <a:lnTo>
                    <a:pt x="0" y="389890"/>
                  </a:lnTo>
                  <a:lnTo>
                    <a:pt x="0" y="396239"/>
                  </a:lnTo>
                  <a:lnTo>
                    <a:pt x="7620" y="396239"/>
                  </a:lnTo>
                  <a:lnTo>
                    <a:pt x="7620" y="389890"/>
                  </a:lnTo>
                  <a:close/>
                </a:path>
                <a:path w="7620" h="528320">
                  <a:moveTo>
                    <a:pt x="7620" y="396240"/>
                  </a:moveTo>
                  <a:lnTo>
                    <a:pt x="0" y="396240"/>
                  </a:lnTo>
                  <a:lnTo>
                    <a:pt x="0" y="402589"/>
                  </a:lnTo>
                  <a:lnTo>
                    <a:pt x="7620" y="402589"/>
                  </a:lnTo>
                  <a:lnTo>
                    <a:pt x="7620" y="396240"/>
                  </a:lnTo>
                  <a:close/>
                </a:path>
                <a:path w="7620" h="528320">
                  <a:moveTo>
                    <a:pt x="7620" y="402590"/>
                  </a:moveTo>
                  <a:lnTo>
                    <a:pt x="0" y="402590"/>
                  </a:lnTo>
                  <a:lnTo>
                    <a:pt x="0" y="408939"/>
                  </a:lnTo>
                  <a:lnTo>
                    <a:pt x="7620" y="408939"/>
                  </a:lnTo>
                  <a:lnTo>
                    <a:pt x="7620" y="402590"/>
                  </a:lnTo>
                  <a:close/>
                </a:path>
                <a:path w="7620" h="528320">
                  <a:moveTo>
                    <a:pt x="7620" y="408940"/>
                  </a:moveTo>
                  <a:lnTo>
                    <a:pt x="0" y="408940"/>
                  </a:lnTo>
                  <a:lnTo>
                    <a:pt x="0" y="415289"/>
                  </a:lnTo>
                  <a:lnTo>
                    <a:pt x="7620" y="415289"/>
                  </a:lnTo>
                  <a:lnTo>
                    <a:pt x="7620" y="408940"/>
                  </a:lnTo>
                  <a:close/>
                </a:path>
                <a:path w="7620" h="528320">
                  <a:moveTo>
                    <a:pt x="7620" y="415290"/>
                  </a:moveTo>
                  <a:lnTo>
                    <a:pt x="0" y="415290"/>
                  </a:lnTo>
                  <a:lnTo>
                    <a:pt x="0" y="421639"/>
                  </a:lnTo>
                  <a:lnTo>
                    <a:pt x="7620" y="421639"/>
                  </a:lnTo>
                  <a:lnTo>
                    <a:pt x="7620" y="415290"/>
                  </a:lnTo>
                  <a:close/>
                </a:path>
                <a:path w="7620" h="528320">
                  <a:moveTo>
                    <a:pt x="7620" y="421640"/>
                  </a:moveTo>
                  <a:lnTo>
                    <a:pt x="0" y="421640"/>
                  </a:lnTo>
                  <a:lnTo>
                    <a:pt x="0" y="427989"/>
                  </a:lnTo>
                  <a:lnTo>
                    <a:pt x="7620" y="427989"/>
                  </a:lnTo>
                  <a:lnTo>
                    <a:pt x="7620" y="421640"/>
                  </a:lnTo>
                  <a:close/>
                </a:path>
                <a:path w="7620" h="528320">
                  <a:moveTo>
                    <a:pt x="7620" y="427990"/>
                  </a:moveTo>
                  <a:lnTo>
                    <a:pt x="0" y="427990"/>
                  </a:lnTo>
                  <a:lnTo>
                    <a:pt x="0" y="434339"/>
                  </a:lnTo>
                  <a:lnTo>
                    <a:pt x="7620" y="434339"/>
                  </a:lnTo>
                  <a:lnTo>
                    <a:pt x="7620" y="427990"/>
                  </a:lnTo>
                  <a:close/>
                </a:path>
                <a:path w="7620" h="528320">
                  <a:moveTo>
                    <a:pt x="7620" y="434340"/>
                  </a:moveTo>
                  <a:lnTo>
                    <a:pt x="0" y="434340"/>
                  </a:lnTo>
                  <a:lnTo>
                    <a:pt x="0" y="440689"/>
                  </a:lnTo>
                  <a:lnTo>
                    <a:pt x="7620" y="440689"/>
                  </a:lnTo>
                  <a:lnTo>
                    <a:pt x="7620" y="434340"/>
                  </a:lnTo>
                  <a:close/>
                </a:path>
                <a:path w="7620" h="528320">
                  <a:moveTo>
                    <a:pt x="7620" y="440690"/>
                  </a:moveTo>
                  <a:lnTo>
                    <a:pt x="0" y="440690"/>
                  </a:lnTo>
                  <a:lnTo>
                    <a:pt x="0" y="447039"/>
                  </a:lnTo>
                  <a:lnTo>
                    <a:pt x="7620" y="447039"/>
                  </a:lnTo>
                  <a:lnTo>
                    <a:pt x="7620" y="440690"/>
                  </a:lnTo>
                  <a:close/>
                </a:path>
                <a:path w="7620" h="528320">
                  <a:moveTo>
                    <a:pt x="7620" y="447040"/>
                  </a:moveTo>
                  <a:lnTo>
                    <a:pt x="0" y="447040"/>
                  </a:lnTo>
                  <a:lnTo>
                    <a:pt x="0" y="453389"/>
                  </a:lnTo>
                  <a:lnTo>
                    <a:pt x="7620" y="453389"/>
                  </a:lnTo>
                  <a:lnTo>
                    <a:pt x="7620" y="447040"/>
                  </a:lnTo>
                  <a:close/>
                </a:path>
                <a:path w="7620" h="528320">
                  <a:moveTo>
                    <a:pt x="7620" y="453390"/>
                  </a:moveTo>
                  <a:lnTo>
                    <a:pt x="0" y="453390"/>
                  </a:lnTo>
                  <a:lnTo>
                    <a:pt x="0" y="459739"/>
                  </a:lnTo>
                  <a:lnTo>
                    <a:pt x="7620" y="459739"/>
                  </a:lnTo>
                  <a:lnTo>
                    <a:pt x="7620" y="453390"/>
                  </a:lnTo>
                  <a:close/>
                </a:path>
                <a:path w="7620" h="528320">
                  <a:moveTo>
                    <a:pt x="7620" y="459740"/>
                  </a:moveTo>
                  <a:lnTo>
                    <a:pt x="0" y="459740"/>
                  </a:lnTo>
                  <a:lnTo>
                    <a:pt x="0" y="466089"/>
                  </a:lnTo>
                  <a:lnTo>
                    <a:pt x="7620" y="466089"/>
                  </a:lnTo>
                  <a:lnTo>
                    <a:pt x="7620" y="459740"/>
                  </a:lnTo>
                  <a:close/>
                </a:path>
                <a:path w="7620" h="528320">
                  <a:moveTo>
                    <a:pt x="7620" y="466090"/>
                  </a:moveTo>
                  <a:lnTo>
                    <a:pt x="0" y="466090"/>
                  </a:lnTo>
                  <a:lnTo>
                    <a:pt x="0" y="472439"/>
                  </a:lnTo>
                  <a:lnTo>
                    <a:pt x="7620" y="472439"/>
                  </a:lnTo>
                  <a:lnTo>
                    <a:pt x="7620" y="466090"/>
                  </a:lnTo>
                  <a:close/>
                </a:path>
                <a:path w="7620" h="528320">
                  <a:moveTo>
                    <a:pt x="7620" y="472440"/>
                  </a:moveTo>
                  <a:lnTo>
                    <a:pt x="0" y="472440"/>
                  </a:lnTo>
                  <a:lnTo>
                    <a:pt x="0" y="478789"/>
                  </a:lnTo>
                  <a:lnTo>
                    <a:pt x="7620" y="478789"/>
                  </a:lnTo>
                  <a:lnTo>
                    <a:pt x="7620" y="472440"/>
                  </a:lnTo>
                  <a:close/>
                </a:path>
                <a:path w="7620" h="528320">
                  <a:moveTo>
                    <a:pt x="7620" y="478790"/>
                  </a:moveTo>
                  <a:lnTo>
                    <a:pt x="0" y="478790"/>
                  </a:lnTo>
                  <a:lnTo>
                    <a:pt x="0" y="485139"/>
                  </a:lnTo>
                  <a:lnTo>
                    <a:pt x="7620" y="485139"/>
                  </a:lnTo>
                  <a:lnTo>
                    <a:pt x="7620" y="478790"/>
                  </a:lnTo>
                  <a:close/>
                </a:path>
                <a:path w="7620" h="528320">
                  <a:moveTo>
                    <a:pt x="7620" y="485140"/>
                  </a:moveTo>
                  <a:lnTo>
                    <a:pt x="0" y="485140"/>
                  </a:lnTo>
                  <a:lnTo>
                    <a:pt x="0" y="491489"/>
                  </a:lnTo>
                  <a:lnTo>
                    <a:pt x="7620" y="491489"/>
                  </a:lnTo>
                  <a:lnTo>
                    <a:pt x="7620" y="485140"/>
                  </a:lnTo>
                  <a:close/>
                </a:path>
                <a:path w="7620" h="528320">
                  <a:moveTo>
                    <a:pt x="7620" y="491490"/>
                  </a:moveTo>
                  <a:lnTo>
                    <a:pt x="0" y="491490"/>
                  </a:lnTo>
                  <a:lnTo>
                    <a:pt x="0" y="497839"/>
                  </a:lnTo>
                  <a:lnTo>
                    <a:pt x="7620" y="497839"/>
                  </a:lnTo>
                  <a:lnTo>
                    <a:pt x="7620" y="491490"/>
                  </a:lnTo>
                  <a:close/>
                </a:path>
                <a:path w="7620" h="528320">
                  <a:moveTo>
                    <a:pt x="7620" y="497840"/>
                  </a:moveTo>
                  <a:lnTo>
                    <a:pt x="0" y="497840"/>
                  </a:lnTo>
                  <a:lnTo>
                    <a:pt x="0" y="504189"/>
                  </a:lnTo>
                  <a:lnTo>
                    <a:pt x="7620" y="504189"/>
                  </a:lnTo>
                  <a:lnTo>
                    <a:pt x="7620" y="497840"/>
                  </a:lnTo>
                  <a:close/>
                </a:path>
                <a:path w="7620" h="528320">
                  <a:moveTo>
                    <a:pt x="7620" y="504190"/>
                  </a:moveTo>
                  <a:lnTo>
                    <a:pt x="0" y="504190"/>
                  </a:lnTo>
                  <a:lnTo>
                    <a:pt x="0" y="528319"/>
                  </a:lnTo>
                  <a:lnTo>
                    <a:pt x="1270" y="528319"/>
                  </a:lnTo>
                  <a:lnTo>
                    <a:pt x="1270" y="525780"/>
                  </a:lnTo>
                  <a:lnTo>
                    <a:pt x="2539" y="525780"/>
                  </a:lnTo>
                  <a:lnTo>
                    <a:pt x="2539" y="521969"/>
                  </a:lnTo>
                  <a:lnTo>
                    <a:pt x="3810" y="521969"/>
                  </a:lnTo>
                  <a:lnTo>
                    <a:pt x="3810" y="519430"/>
                  </a:lnTo>
                  <a:lnTo>
                    <a:pt x="5080" y="519430"/>
                  </a:lnTo>
                  <a:lnTo>
                    <a:pt x="5080" y="515619"/>
                  </a:lnTo>
                  <a:lnTo>
                    <a:pt x="6350" y="515619"/>
                  </a:lnTo>
                  <a:lnTo>
                    <a:pt x="6350" y="513080"/>
                  </a:lnTo>
                  <a:lnTo>
                    <a:pt x="7620" y="513080"/>
                  </a:lnTo>
                  <a:lnTo>
                    <a:pt x="7620" y="504190"/>
                  </a:lnTo>
                  <a:close/>
                </a:path>
              </a:pathLst>
            </a:custGeom>
            <a:solidFill>
              <a:srgbClr val="6D00F0"/>
            </a:solidFill>
          </p:spPr>
          <p:txBody>
            <a:bodyPr bIns="0" lIns="0" rIns="0" rtlCol="0" tIns="0" wrap="square"/>
            <a:p/>
          </p:txBody>
        </p:sp>
        <p:sp>
          <p:nvSpPr>
            <p:cNvPr id="1049618" name="object 916"/>
            <p:cNvSpPr/>
            <p:nvPr/>
          </p:nvSpPr>
          <p:spPr>
            <a:xfrm>
              <a:off x="4780279" y="4470400"/>
              <a:ext cx="6350" cy="543560"/>
            </a:xfrm>
            <a:custGeom>
              <a:avLst/>
              <a:ahLst/>
              <a:rect l="l" t="t" r="r" b="b"/>
              <a:pathLst>
                <a:path w="6350" h="543560">
                  <a:moveTo>
                    <a:pt x="6350" y="0"/>
                  </a:moveTo>
                  <a:lnTo>
                    <a:pt x="0" y="0"/>
                  </a:lnTo>
                  <a:lnTo>
                    <a:pt x="0" y="2539"/>
                  </a:lnTo>
                  <a:lnTo>
                    <a:pt x="6350" y="2539"/>
                  </a:lnTo>
                  <a:lnTo>
                    <a:pt x="6350" y="0"/>
                  </a:lnTo>
                  <a:close/>
                </a:path>
                <a:path w="6350" h="543560">
                  <a:moveTo>
                    <a:pt x="6350" y="2540"/>
                  </a:moveTo>
                  <a:lnTo>
                    <a:pt x="0" y="2540"/>
                  </a:lnTo>
                  <a:lnTo>
                    <a:pt x="0" y="8889"/>
                  </a:lnTo>
                  <a:lnTo>
                    <a:pt x="6350" y="8889"/>
                  </a:lnTo>
                  <a:lnTo>
                    <a:pt x="6350" y="2540"/>
                  </a:lnTo>
                  <a:close/>
                </a:path>
                <a:path w="6350" h="543560">
                  <a:moveTo>
                    <a:pt x="6350" y="8890"/>
                  </a:moveTo>
                  <a:lnTo>
                    <a:pt x="0" y="8890"/>
                  </a:lnTo>
                  <a:lnTo>
                    <a:pt x="0" y="15239"/>
                  </a:lnTo>
                  <a:lnTo>
                    <a:pt x="6350" y="15239"/>
                  </a:lnTo>
                  <a:lnTo>
                    <a:pt x="6350" y="8890"/>
                  </a:lnTo>
                  <a:close/>
                </a:path>
                <a:path w="6350" h="543560">
                  <a:moveTo>
                    <a:pt x="6350" y="15240"/>
                  </a:moveTo>
                  <a:lnTo>
                    <a:pt x="0" y="15240"/>
                  </a:lnTo>
                  <a:lnTo>
                    <a:pt x="0" y="21589"/>
                  </a:lnTo>
                  <a:lnTo>
                    <a:pt x="6350" y="21589"/>
                  </a:lnTo>
                  <a:lnTo>
                    <a:pt x="6350" y="15240"/>
                  </a:lnTo>
                  <a:close/>
                </a:path>
                <a:path w="6350" h="543560">
                  <a:moveTo>
                    <a:pt x="6350" y="21590"/>
                  </a:moveTo>
                  <a:lnTo>
                    <a:pt x="0" y="21590"/>
                  </a:lnTo>
                  <a:lnTo>
                    <a:pt x="0" y="27939"/>
                  </a:lnTo>
                  <a:lnTo>
                    <a:pt x="6350" y="27939"/>
                  </a:lnTo>
                  <a:lnTo>
                    <a:pt x="6350" y="21590"/>
                  </a:lnTo>
                  <a:close/>
                </a:path>
                <a:path w="6350" h="543560">
                  <a:moveTo>
                    <a:pt x="6350" y="27940"/>
                  </a:moveTo>
                  <a:lnTo>
                    <a:pt x="0" y="27940"/>
                  </a:lnTo>
                  <a:lnTo>
                    <a:pt x="0" y="34289"/>
                  </a:lnTo>
                  <a:lnTo>
                    <a:pt x="6350" y="34289"/>
                  </a:lnTo>
                  <a:lnTo>
                    <a:pt x="6350" y="27940"/>
                  </a:lnTo>
                  <a:close/>
                </a:path>
                <a:path w="6350" h="543560">
                  <a:moveTo>
                    <a:pt x="6350" y="34290"/>
                  </a:moveTo>
                  <a:lnTo>
                    <a:pt x="0" y="34290"/>
                  </a:lnTo>
                  <a:lnTo>
                    <a:pt x="0" y="40639"/>
                  </a:lnTo>
                  <a:lnTo>
                    <a:pt x="6350" y="40639"/>
                  </a:lnTo>
                  <a:lnTo>
                    <a:pt x="6350" y="34290"/>
                  </a:lnTo>
                  <a:close/>
                </a:path>
                <a:path w="6350" h="543560">
                  <a:moveTo>
                    <a:pt x="6350" y="40640"/>
                  </a:moveTo>
                  <a:lnTo>
                    <a:pt x="0" y="40640"/>
                  </a:lnTo>
                  <a:lnTo>
                    <a:pt x="0" y="45719"/>
                  </a:lnTo>
                  <a:lnTo>
                    <a:pt x="6350" y="45719"/>
                  </a:lnTo>
                  <a:lnTo>
                    <a:pt x="6350" y="40640"/>
                  </a:lnTo>
                  <a:close/>
                </a:path>
                <a:path w="6350" h="543560">
                  <a:moveTo>
                    <a:pt x="6350" y="45720"/>
                  </a:moveTo>
                  <a:lnTo>
                    <a:pt x="0" y="45720"/>
                  </a:lnTo>
                  <a:lnTo>
                    <a:pt x="0" y="52069"/>
                  </a:lnTo>
                  <a:lnTo>
                    <a:pt x="6350" y="52069"/>
                  </a:lnTo>
                  <a:lnTo>
                    <a:pt x="6350" y="45720"/>
                  </a:lnTo>
                  <a:close/>
                </a:path>
                <a:path w="6350" h="543560">
                  <a:moveTo>
                    <a:pt x="6350" y="52070"/>
                  </a:moveTo>
                  <a:lnTo>
                    <a:pt x="0" y="52070"/>
                  </a:lnTo>
                  <a:lnTo>
                    <a:pt x="0" y="58419"/>
                  </a:lnTo>
                  <a:lnTo>
                    <a:pt x="6350" y="58419"/>
                  </a:lnTo>
                  <a:lnTo>
                    <a:pt x="6350" y="52070"/>
                  </a:lnTo>
                  <a:close/>
                </a:path>
                <a:path w="6350" h="543560">
                  <a:moveTo>
                    <a:pt x="6350" y="58420"/>
                  </a:moveTo>
                  <a:lnTo>
                    <a:pt x="0" y="58420"/>
                  </a:lnTo>
                  <a:lnTo>
                    <a:pt x="0" y="64769"/>
                  </a:lnTo>
                  <a:lnTo>
                    <a:pt x="6350" y="64769"/>
                  </a:lnTo>
                  <a:lnTo>
                    <a:pt x="6350" y="58420"/>
                  </a:lnTo>
                  <a:close/>
                </a:path>
                <a:path w="6350" h="543560">
                  <a:moveTo>
                    <a:pt x="6350" y="64770"/>
                  </a:moveTo>
                  <a:lnTo>
                    <a:pt x="0" y="64770"/>
                  </a:lnTo>
                  <a:lnTo>
                    <a:pt x="0" y="71119"/>
                  </a:lnTo>
                  <a:lnTo>
                    <a:pt x="6350" y="71119"/>
                  </a:lnTo>
                  <a:lnTo>
                    <a:pt x="6350" y="64770"/>
                  </a:lnTo>
                  <a:close/>
                </a:path>
                <a:path w="6350" h="543560">
                  <a:moveTo>
                    <a:pt x="6350" y="71120"/>
                  </a:moveTo>
                  <a:lnTo>
                    <a:pt x="0" y="71120"/>
                  </a:lnTo>
                  <a:lnTo>
                    <a:pt x="0" y="77469"/>
                  </a:lnTo>
                  <a:lnTo>
                    <a:pt x="6350" y="77469"/>
                  </a:lnTo>
                  <a:lnTo>
                    <a:pt x="6350" y="71120"/>
                  </a:lnTo>
                  <a:close/>
                </a:path>
                <a:path w="6350" h="543560">
                  <a:moveTo>
                    <a:pt x="6350" y="77470"/>
                  </a:moveTo>
                  <a:lnTo>
                    <a:pt x="0" y="77470"/>
                  </a:lnTo>
                  <a:lnTo>
                    <a:pt x="0" y="85089"/>
                  </a:lnTo>
                  <a:lnTo>
                    <a:pt x="6350" y="85089"/>
                  </a:lnTo>
                  <a:lnTo>
                    <a:pt x="6350" y="77470"/>
                  </a:lnTo>
                  <a:close/>
                </a:path>
                <a:path w="6350" h="543560">
                  <a:moveTo>
                    <a:pt x="6350" y="85090"/>
                  </a:moveTo>
                  <a:lnTo>
                    <a:pt x="0" y="85090"/>
                  </a:lnTo>
                  <a:lnTo>
                    <a:pt x="0" y="91439"/>
                  </a:lnTo>
                  <a:lnTo>
                    <a:pt x="6350" y="91439"/>
                  </a:lnTo>
                  <a:lnTo>
                    <a:pt x="6350" y="85090"/>
                  </a:lnTo>
                  <a:close/>
                </a:path>
                <a:path w="6350" h="543560">
                  <a:moveTo>
                    <a:pt x="6350" y="91440"/>
                  </a:moveTo>
                  <a:lnTo>
                    <a:pt x="0" y="91440"/>
                  </a:lnTo>
                  <a:lnTo>
                    <a:pt x="0" y="97789"/>
                  </a:lnTo>
                  <a:lnTo>
                    <a:pt x="6350" y="97789"/>
                  </a:lnTo>
                  <a:lnTo>
                    <a:pt x="6350" y="91440"/>
                  </a:lnTo>
                  <a:close/>
                </a:path>
                <a:path w="6350" h="543560">
                  <a:moveTo>
                    <a:pt x="6350" y="97790"/>
                  </a:moveTo>
                  <a:lnTo>
                    <a:pt x="0" y="97790"/>
                  </a:lnTo>
                  <a:lnTo>
                    <a:pt x="0" y="104139"/>
                  </a:lnTo>
                  <a:lnTo>
                    <a:pt x="6350" y="104139"/>
                  </a:lnTo>
                  <a:lnTo>
                    <a:pt x="6350" y="97790"/>
                  </a:lnTo>
                  <a:close/>
                </a:path>
                <a:path w="6350" h="543560">
                  <a:moveTo>
                    <a:pt x="6350" y="104140"/>
                  </a:moveTo>
                  <a:lnTo>
                    <a:pt x="0" y="104140"/>
                  </a:lnTo>
                  <a:lnTo>
                    <a:pt x="0" y="110489"/>
                  </a:lnTo>
                  <a:lnTo>
                    <a:pt x="6350" y="110489"/>
                  </a:lnTo>
                  <a:lnTo>
                    <a:pt x="6350" y="104140"/>
                  </a:lnTo>
                  <a:close/>
                </a:path>
                <a:path w="6350" h="543560">
                  <a:moveTo>
                    <a:pt x="6350" y="110490"/>
                  </a:moveTo>
                  <a:lnTo>
                    <a:pt x="0" y="110490"/>
                  </a:lnTo>
                  <a:lnTo>
                    <a:pt x="0" y="116839"/>
                  </a:lnTo>
                  <a:lnTo>
                    <a:pt x="6350" y="116839"/>
                  </a:lnTo>
                  <a:lnTo>
                    <a:pt x="6350" y="110490"/>
                  </a:lnTo>
                  <a:close/>
                </a:path>
                <a:path w="6350" h="543560">
                  <a:moveTo>
                    <a:pt x="6350" y="116840"/>
                  </a:moveTo>
                  <a:lnTo>
                    <a:pt x="0" y="116840"/>
                  </a:lnTo>
                  <a:lnTo>
                    <a:pt x="0" y="123189"/>
                  </a:lnTo>
                  <a:lnTo>
                    <a:pt x="6350" y="123189"/>
                  </a:lnTo>
                  <a:lnTo>
                    <a:pt x="6350" y="116840"/>
                  </a:lnTo>
                  <a:close/>
                </a:path>
                <a:path w="6350" h="543560">
                  <a:moveTo>
                    <a:pt x="6350" y="123190"/>
                  </a:moveTo>
                  <a:lnTo>
                    <a:pt x="0" y="123190"/>
                  </a:lnTo>
                  <a:lnTo>
                    <a:pt x="0" y="129539"/>
                  </a:lnTo>
                  <a:lnTo>
                    <a:pt x="6350" y="129539"/>
                  </a:lnTo>
                  <a:lnTo>
                    <a:pt x="6350" y="123190"/>
                  </a:lnTo>
                  <a:close/>
                </a:path>
                <a:path w="6350" h="543560">
                  <a:moveTo>
                    <a:pt x="6350" y="129540"/>
                  </a:moveTo>
                  <a:lnTo>
                    <a:pt x="0" y="129540"/>
                  </a:lnTo>
                  <a:lnTo>
                    <a:pt x="0" y="135889"/>
                  </a:lnTo>
                  <a:lnTo>
                    <a:pt x="6350" y="135889"/>
                  </a:lnTo>
                  <a:lnTo>
                    <a:pt x="6350" y="129540"/>
                  </a:lnTo>
                  <a:close/>
                </a:path>
                <a:path w="6350" h="543560">
                  <a:moveTo>
                    <a:pt x="6350" y="135890"/>
                  </a:moveTo>
                  <a:lnTo>
                    <a:pt x="0" y="135890"/>
                  </a:lnTo>
                  <a:lnTo>
                    <a:pt x="0" y="140969"/>
                  </a:lnTo>
                  <a:lnTo>
                    <a:pt x="6350" y="140969"/>
                  </a:lnTo>
                  <a:lnTo>
                    <a:pt x="6350" y="135890"/>
                  </a:lnTo>
                  <a:close/>
                </a:path>
                <a:path w="6350" h="543560">
                  <a:moveTo>
                    <a:pt x="6350" y="140970"/>
                  </a:moveTo>
                  <a:lnTo>
                    <a:pt x="0" y="140970"/>
                  </a:lnTo>
                  <a:lnTo>
                    <a:pt x="0" y="147319"/>
                  </a:lnTo>
                  <a:lnTo>
                    <a:pt x="6350" y="147319"/>
                  </a:lnTo>
                  <a:lnTo>
                    <a:pt x="6350" y="140970"/>
                  </a:lnTo>
                  <a:close/>
                </a:path>
                <a:path w="6350" h="543560">
                  <a:moveTo>
                    <a:pt x="6350" y="147320"/>
                  </a:moveTo>
                  <a:lnTo>
                    <a:pt x="0" y="147320"/>
                  </a:lnTo>
                  <a:lnTo>
                    <a:pt x="0" y="153669"/>
                  </a:lnTo>
                  <a:lnTo>
                    <a:pt x="6350" y="153669"/>
                  </a:lnTo>
                  <a:lnTo>
                    <a:pt x="6350" y="147320"/>
                  </a:lnTo>
                  <a:close/>
                </a:path>
                <a:path w="6350" h="543560">
                  <a:moveTo>
                    <a:pt x="6350" y="153670"/>
                  </a:moveTo>
                  <a:lnTo>
                    <a:pt x="0" y="153670"/>
                  </a:lnTo>
                  <a:lnTo>
                    <a:pt x="0" y="160019"/>
                  </a:lnTo>
                  <a:lnTo>
                    <a:pt x="6350" y="160019"/>
                  </a:lnTo>
                  <a:lnTo>
                    <a:pt x="6350" y="153670"/>
                  </a:lnTo>
                  <a:close/>
                </a:path>
                <a:path w="6350" h="543560">
                  <a:moveTo>
                    <a:pt x="6350" y="160020"/>
                  </a:moveTo>
                  <a:lnTo>
                    <a:pt x="0" y="160020"/>
                  </a:lnTo>
                  <a:lnTo>
                    <a:pt x="0" y="166369"/>
                  </a:lnTo>
                  <a:lnTo>
                    <a:pt x="6350" y="166369"/>
                  </a:lnTo>
                  <a:lnTo>
                    <a:pt x="6350" y="160020"/>
                  </a:lnTo>
                  <a:close/>
                </a:path>
                <a:path w="6350" h="543560">
                  <a:moveTo>
                    <a:pt x="6350" y="166370"/>
                  </a:moveTo>
                  <a:lnTo>
                    <a:pt x="0" y="166370"/>
                  </a:lnTo>
                  <a:lnTo>
                    <a:pt x="0" y="172719"/>
                  </a:lnTo>
                  <a:lnTo>
                    <a:pt x="6350" y="172719"/>
                  </a:lnTo>
                  <a:lnTo>
                    <a:pt x="6350" y="166370"/>
                  </a:lnTo>
                  <a:close/>
                </a:path>
                <a:path w="6350" h="543560">
                  <a:moveTo>
                    <a:pt x="6350" y="172720"/>
                  </a:moveTo>
                  <a:lnTo>
                    <a:pt x="0" y="172720"/>
                  </a:lnTo>
                  <a:lnTo>
                    <a:pt x="0" y="180339"/>
                  </a:lnTo>
                  <a:lnTo>
                    <a:pt x="6350" y="180339"/>
                  </a:lnTo>
                  <a:lnTo>
                    <a:pt x="6350" y="172720"/>
                  </a:lnTo>
                  <a:close/>
                </a:path>
                <a:path w="6350" h="543560">
                  <a:moveTo>
                    <a:pt x="6350" y="180340"/>
                  </a:moveTo>
                  <a:lnTo>
                    <a:pt x="0" y="180340"/>
                  </a:lnTo>
                  <a:lnTo>
                    <a:pt x="0" y="185419"/>
                  </a:lnTo>
                  <a:lnTo>
                    <a:pt x="6350" y="185419"/>
                  </a:lnTo>
                  <a:lnTo>
                    <a:pt x="6350" y="180340"/>
                  </a:lnTo>
                  <a:close/>
                </a:path>
                <a:path w="6350" h="543560">
                  <a:moveTo>
                    <a:pt x="6350" y="185420"/>
                  </a:moveTo>
                  <a:lnTo>
                    <a:pt x="0" y="185420"/>
                  </a:lnTo>
                  <a:lnTo>
                    <a:pt x="0" y="193039"/>
                  </a:lnTo>
                  <a:lnTo>
                    <a:pt x="6350" y="193039"/>
                  </a:lnTo>
                  <a:lnTo>
                    <a:pt x="6350" y="185420"/>
                  </a:lnTo>
                  <a:close/>
                </a:path>
                <a:path w="6350" h="543560">
                  <a:moveTo>
                    <a:pt x="6350" y="193040"/>
                  </a:moveTo>
                  <a:lnTo>
                    <a:pt x="0" y="193040"/>
                  </a:lnTo>
                  <a:lnTo>
                    <a:pt x="0" y="198119"/>
                  </a:lnTo>
                  <a:lnTo>
                    <a:pt x="6350" y="198119"/>
                  </a:lnTo>
                  <a:lnTo>
                    <a:pt x="6350" y="193040"/>
                  </a:lnTo>
                  <a:close/>
                </a:path>
                <a:path w="6350" h="543560">
                  <a:moveTo>
                    <a:pt x="6350" y="198120"/>
                  </a:moveTo>
                  <a:lnTo>
                    <a:pt x="0" y="198120"/>
                  </a:lnTo>
                  <a:lnTo>
                    <a:pt x="0" y="205739"/>
                  </a:lnTo>
                  <a:lnTo>
                    <a:pt x="6350" y="205739"/>
                  </a:lnTo>
                  <a:lnTo>
                    <a:pt x="6350" y="198120"/>
                  </a:lnTo>
                  <a:close/>
                </a:path>
                <a:path w="6350" h="543560">
                  <a:moveTo>
                    <a:pt x="6350" y="205740"/>
                  </a:moveTo>
                  <a:lnTo>
                    <a:pt x="0" y="205740"/>
                  </a:lnTo>
                  <a:lnTo>
                    <a:pt x="0" y="212089"/>
                  </a:lnTo>
                  <a:lnTo>
                    <a:pt x="6350" y="212089"/>
                  </a:lnTo>
                  <a:lnTo>
                    <a:pt x="6350" y="205740"/>
                  </a:lnTo>
                  <a:close/>
                </a:path>
                <a:path w="6350" h="543560">
                  <a:moveTo>
                    <a:pt x="6350" y="212090"/>
                  </a:moveTo>
                  <a:lnTo>
                    <a:pt x="0" y="212090"/>
                  </a:lnTo>
                  <a:lnTo>
                    <a:pt x="0" y="218439"/>
                  </a:lnTo>
                  <a:lnTo>
                    <a:pt x="6350" y="218439"/>
                  </a:lnTo>
                  <a:lnTo>
                    <a:pt x="6350" y="212090"/>
                  </a:lnTo>
                  <a:close/>
                </a:path>
                <a:path w="6350" h="543560">
                  <a:moveTo>
                    <a:pt x="6350" y="218440"/>
                  </a:moveTo>
                  <a:lnTo>
                    <a:pt x="0" y="218440"/>
                  </a:lnTo>
                  <a:lnTo>
                    <a:pt x="0" y="224789"/>
                  </a:lnTo>
                  <a:lnTo>
                    <a:pt x="6350" y="224789"/>
                  </a:lnTo>
                  <a:lnTo>
                    <a:pt x="6350" y="218440"/>
                  </a:lnTo>
                  <a:close/>
                </a:path>
                <a:path w="6350" h="543560">
                  <a:moveTo>
                    <a:pt x="6350" y="224790"/>
                  </a:moveTo>
                  <a:lnTo>
                    <a:pt x="0" y="224790"/>
                  </a:lnTo>
                  <a:lnTo>
                    <a:pt x="0" y="231139"/>
                  </a:lnTo>
                  <a:lnTo>
                    <a:pt x="6350" y="231139"/>
                  </a:lnTo>
                  <a:lnTo>
                    <a:pt x="6350" y="224790"/>
                  </a:lnTo>
                  <a:close/>
                </a:path>
                <a:path w="6350" h="543560">
                  <a:moveTo>
                    <a:pt x="6350" y="231140"/>
                  </a:moveTo>
                  <a:lnTo>
                    <a:pt x="0" y="231140"/>
                  </a:lnTo>
                  <a:lnTo>
                    <a:pt x="0" y="237489"/>
                  </a:lnTo>
                  <a:lnTo>
                    <a:pt x="6350" y="237489"/>
                  </a:lnTo>
                  <a:lnTo>
                    <a:pt x="6350" y="231140"/>
                  </a:lnTo>
                  <a:close/>
                </a:path>
                <a:path w="6350" h="543560">
                  <a:moveTo>
                    <a:pt x="6350" y="237490"/>
                  </a:moveTo>
                  <a:lnTo>
                    <a:pt x="0" y="237490"/>
                  </a:lnTo>
                  <a:lnTo>
                    <a:pt x="0" y="243839"/>
                  </a:lnTo>
                  <a:lnTo>
                    <a:pt x="6350" y="243839"/>
                  </a:lnTo>
                  <a:lnTo>
                    <a:pt x="6350" y="237490"/>
                  </a:lnTo>
                  <a:close/>
                </a:path>
                <a:path w="6350" h="543560">
                  <a:moveTo>
                    <a:pt x="6350" y="243840"/>
                  </a:moveTo>
                  <a:lnTo>
                    <a:pt x="0" y="243840"/>
                  </a:lnTo>
                  <a:lnTo>
                    <a:pt x="0" y="250189"/>
                  </a:lnTo>
                  <a:lnTo>
                    <a:pt x="6350" y="250189"/>
                  </a:lnTo>
                  <a:lnTo>
                    <a:pt x="6350" y="243840"/>
                  </a:lnTo>
                  <a:close/>
                </a:path>
                <a:path w="6350" h="543560">
                  <a:moveTo>
                    <a:pt x="6350" y="250190"/>
                  </a:moveTo>
                  <a:lnTo>
                    <a:pt x="0" y="250190"/>
                  </a:lnTo>
                  <a:lnTo>
                    <a:pt x="0" y="256539"/>
                  </a:lnTo>
                  <a:lnTo>
                    <a:pt x="6350" y="256539"/>
                  </a:lnTo>
                  <a:lnTo>
                    <a:pt x="6350" y="250190"/>
                  </a:lnTo>
                  <a:close/>
                </a:path>
                <a:path w="6350" h="543560">
                  <a:moveTo>
                    <a:pt x="6350" y="256540"/>
                  </a:moveTo>
                  <a:lnTo>
                    <a:pt x="0" y="256540"/>
                  </a:lnTo>
                  <a:lnTo>
                    <a:pt x="0" y="261619"/>
                  </a:lnTo>
                  <a:lnTo>
                    <a:pt x="6350" y="261619"/>
                  </a:lnTo>
                  <a:lnTo>
                    <a:pt x="6350" y="256540"/>
                  </a:lnTo>
                  <a:close/>
                </a:path>
                <a:path w="6350" h="543560">
                  <a:moveTo>
                    <a:pt x="6350" y="261620"/>
                  </a:moveTo>
                  <a:lnTo>
                    <a:pt x="0" y="261620"/>
                  </a:lnTo>
                  <a:lnTo>
                    <a:pt x="0" y="267969"/>
                  </a:lnTo>
                  <a:lnTo>
                    <a:pt x="6350" y="267969"/>
                  </a:lnTo>
                  <a:lnTo>
                    <a:pt x="6350" y="261620"/>
                  </a:lnTo>
                  <a:close/>
                </a:path>
                <a:path w="6350" h="543560">
                  <a:moveTo>
                    <a:pt x="6350" y="267970"/>
                  </a:moveTo>
                  <a:lnTo>
                    <a:pt x="0" y="267970"/>
                  </a:lnTo>
                  <a:lnTo>
                    <a:pt x="0" y="274319"/>
                  </a:lnTo>
                  <a:lnTo>
                    <a:pt x="6350" y="274319"/>
                  </a:lnTo>
                  <a:lnTo>
                    <a:pt x="6350" y="267970"/>
                  </a:lnTo>
                  <a:close/>
                </a:path>
                <a:path w="6350" h="543560">
                  <a:moveTo>
                    <a:pt x="6350" y="274320"/>
                  </a:moveTo>
                  <a:lnTo>
                    <a:pt x="0" y="274320"/>
                  </a:lnTo>
                  <a:lnTo>
                    <a:pt x="0" y="280669"/>
                  </a:lnTo>
                  <a:lnTo>
                    <a:pt x="6350" y="280669"/>
                  </a:lnTo>
                  <a:lnTo>
                    <a:pt x="6350" y="274320"/>
                  </a:lnTo>
                  <a:close/>
                </a:path>
                <a:path w="6350" h="543560">
                  <a:moveTo>
                    <a:pt x="6350" y="280670"/>
                  </a:moveTo>
                  <a:lnTo>
                    <a:pt x="0" y="280670"/>
                  </a:lnTo>
                  <a:lnTo>
                    <a:pt x="0" y="288289"/>
                  </a:lnTo>
                  <a:lnTo>
                    <a:pt x="6350" y="288289"/>
                  </a:lnTo>
                  <a:lnTo>
                    <a:pt x="6350" y="280670"/>
                  </a:lnTo>
                  <a:close/>
                </a:path>
                <a:path w="6350" h="543560">
                  <a:moveTo>
                    <a:pt x="6350" y="288290"/>
                  </a:moveTo>
                  <a:lnTo>
                    <a:pt x="0" y="288290"/>
                  </a:lnTo>
                  <a:lnTo>
                    <a:pt x="0" y="293369"/>
                  </a:lnTo>
                  <a:lnTo>
                    <a:pt x="6350" y="293369"/>
                  </a:lnTo>
                  <a:lnTo>
                    <a:pt x="6350" y="288290"/>
                  </a:lnTo>
                  <a:close/>
                </a:path>
                <a:path w="6350" h="543560">
                  <a:moveTo>
                    <a:pt x="6350" y="293370"/>
                  </a:moveTo>
                  <a:lnTo>
                    <a:pt x="0" y="293370"/>
                  </a:lnTo>
                  <a:lnTo>
                    <a:pt x="0" y="300989"/>
                  </a:lnTo>
                  <a:lnTo>
                    <a:pt x="6350" y="300989"/>
                  </a:lnTo>
                  <a:lnTo>
                    <a:pt x="6350" y="293370"/>
                  </a:lnTo>
                  <a:close/>
                </a:path>
                <a:path w="6350" h="543560">
                  <a:moveTo>
                    <a:pt x="6350" y="300990"/>
                  </a:moveTo>
                  <a:lnTo>
                    <a:pt x="0" y="300990"/>
                  </a:lnTo>
                  <a:lnTo>
                    <a:pt x="0" y="307339"/>
                  </a:lnTo>
                  <a:lnTo>
                    <a:pt x="6350" y="307339"/>
                  </a:lnTo>
                  <a:lnTo>
                    <a:pt x="6350" y="300990"/>
                  </a:lnTo>
                  <a:close/>
                </a:path>
                <a:path w="6350" h="543560">
                  <a:moveTo>
                    <a:pt x="6350" y="307340"/>
                  </a:moveTo>
                  <a:lnTo>
                    <a:pt x="0" y="307340"/>
                  </a:lnTo>
                  <a:lnTo>
                    <a:pt x="0" y="313689"/>
                  </a:lnTo>
                  <a:lnTo>
                    <a:pt x="6350" y="313689"/>
                  </a:lnTo>
                  <a:lnTo>
                    <a:pt x="6350" y="307340"/>
                  </a:lnTo>
                  <a:close/>
                </a:path>
                <a:path w="6350" h="543560">
                  <a:moveTo>
                    <a:pt x="6350" y="313690"/>
                  </a:moveTo>
                  <a:lnTo>
                    <a:pt x="0" y="313690"/>
                  </a:lnTo>
                  <a:lnTo>
                    <a:pt x="0" y="320039"/>
                  </a:lnTo>
                  <a:lnTo>
                    <a:pt x="6350" y="320039"/>
                  </a:lnTo>
                  <a:lnTo>
                    <a:pt x="6350" y="313690"/>
                  </a:lnTo>
                  <a:close/>
                </a:path>
                <a:path w="6350" h="543560">
                  <a:moveTo>
                    <a:pt x="6350" y="320040"/>
                  </a:moveTo>
                  <a:lnTo>
                    <a:pt x="0" y="320040"/>
                  </a:lnTo>
                  <a:lnTo>
                    <a:pt x="0" y="326389"/>
                  </a:lnTo>
                  <a:lnTo>
                    <a:pt x="6350" y="326389"/>
                  </a:lnTo>
                  <a:lnTo>
                    <a:pt x="6350" y="320040"/>
                  </a:lnTo>
                  <a:close/>
                </a:path>
                <a:path w="6350" h="543560">
                  <a:moveTo>
                    <a:pt x="6350" y="326390"/>
                  </a:moveTo>
                  <a:lnTo>
                    <a:pt x="0" y="326390"/>
                  </a:lnTo>
                  <a:lnTo>
                    <a:pt x="0" y="332739"/>
                  </a:lnTo>
                  <a:lnTo>
                    <a:pt x="6350" y="332739"/>
                  </a:lnTo>
                  <a:lnTo>
                    <a:pt x="6350" y="326390"/>
                  </a:lnTo>
                  <a:close/>
                </a:path>
                <a:path w="6350" h="543560">
                  <a:moveTo>
                    <a:pt x="6350" y="332740"/>
                  </a:moveTo>
                  <a:lnTo>
                    <a:pt x="0" y="332740"/>
                  </a:lnTo>
                  <a:lnTo>
                    <a:pt x="0" y="345439"/>
                  </a:lnTo>
                  <a:lnTo>
                    <a:pt x="6350" y="345439"/>
                  </a:lnTo>
                  <a:lnTo>
                    <a:pt x="6350" y="332740"/>
                  </a:lnTo>
                  <a:close/>
                </a:path>
                <a:path w="6350" h="543560">
                  <a:moveTo>
                    <a:pt x="6350" y="345440"/>
                  </a:moveTo>
                  <a:lnTo>
                    <a:pt x="0" y="345440"/>
                  </a:lnTo>
                  <a:lnTo>
                    <a:pt x="0" y="358139"/>
                  </a:lnTo>
                  <a:lnTo>
                    <a:pt x="6350" y="358139"/>
                  </a:lnTo>
                  <a:lnTo>
                    <a:pt x="6350" y="345440"/>
                  </a:lnTo>
                  <a:close/>
                </a:path>
                <a:path w="6350" h="543560">
                  <a:moveTo>
                    <a:pt x="6350" y="358140"/>
                  </a:moveTo>
                  <a:lnTo>
                    <a:pt x="0" y="358140"/>
                  </a:lnTo>
                  <a:lnTo>
                    <a:pt x="0" y="364489"/>
                  </a:lnTo>
                  <a:lnTo>
                    <a:pt x="6350" y="364489"/>
                  </a:lnTo>
                  <a:lnTo>
                    <a:pt x="6350" y="358140"/>
                  </a:lnTo>
                  <a:close/>
                </a:path>
                <a:path w="6350" h="543560">
                  <a:moveTo>
                    <a:pt x="6350" y="364490"/>
                  </a:moveTo>
                  <a:lnTo>
                    <a:pt x="0" y="364490"/>
                  </a:lnTo>
                  <a:lnTo>
                    <a:pt x="0" y="370839"/>
                  </a:lnTo>
                  <a:lnTo>
                    <a:pt x="6350" y="370839"/>
                  </a:lnTo>
                  <a:lnTo>
                    <a:pt x="6350" y="364490"/>
                  </a:lnTo>
                  <a:close/>
                </a:path>
                <a:path w="6350" h="543560">
                  <a:moveTo>
                    <a:pt x="6350" y="370840"/>
                  </a:moveTo>
                  <a:lnTo>
                    <a:pt x="0" y="370840"/>
                  </a:lnTo>
                  <a:lnTo>
                    <a:pt x="0" y="377189"/>
                  </a:lnTo>
                  <a:lnTo>
                    <a:pt x="6350" y="377189"/>
                  </a:lnTo>
                  <a:lnTo>
                    <a:pt x="6350" y="370840"/>
                  </a:lnTo>
                  <a:close/>
                </a:path>
                <a:path w="6350" h="543560">
                  <a:moveTo>
                    <a:pt x="6350" y="377190"/>
                  </a:moveTo>
                  <a:lnTo>
                    <a:pt x="0" y="377190"/>
                  </a:lnTo>
                  <a:lnTo>
                    <a:pt x="0" y="383539"/>
                  </a:lnTo>
                  <a:lnTo>
                    <a:pt x="6350" y="383539"/>
                  </a:lnTo>
                  <a:lnTo>
                    <a:pt x="6350" y="377190"/>
                  </a:lnTo>
                  <a:close/>
                </a:path>
                <a:path w="6350" h="543560">
                  <a:moveTo>
                    <a:pt x="6350" y="383540"/>
                  </a:moveTo>
                  <a:lnTo>
                    <a:pt x="0" y="383540"/>
                  </a:lnTo>
                  <a:lnTo>
                    <a:pt x="0" y="389889"/>
                  </a:lnTo>
                  <a:lnTo>
                    <a:pt x="6350" y="389889"/>
                  </a:lnTo>
                  <a:lnTo>
                    <a:pt x="6350" y="383540"/>
                  </a:lnTo>
                  <a:close/>
                </a:path>
                <a:path w="6350" h="543560">
                  <a:moveTo>
                    <a:pt x="6350" y="389890"/>
                  </a:moveTo>
                  <a:lnTo>
                    <a:pt x="0" y="389890"/>
                  </a:lnTo>
                  <a:lnTo>
                    <a:pt x="0" y="396239"/>
                  </a:lnTo>
                  <a:lnTo>
                    <a:pt x="6350" y="396239"/>
                  </a:lnTo>
                  <a:lnTo>
                    <a:pt x="6350" y="389890"/>
                  </a:lnTo>
                  <a:close/>
                </a:path>
                <a:path w="6350" h="543560">
                  <a:moveTo>
                    <a:pt x="6350" y="396240"/>
                  </a:moveTo>
                  <a:lnTo>
                    <a:pt x="0" y="396240"/>
                  </a:lnTo>
                  <a:lnTo>
                    <a:pt x="0" y="402589"/>
                  </a:lnTo>
                  <a:lnTo>
                    <a:pt x="6350" y="402589"/>
                  </a:lnTo>
                  <a:lnTo>
                    <a:pt x="6350" y="396240"/>
                  </a:lnTo>
                  <a:close/>
                </a:path>
                <a:path w="6350" h="543560">
                  <a:moveTo>
                    <a:pt x="6350" y="402590"/>
                  </a:moveTo>
                  <a:lnTo>
                    <a:pt x="0" y="402590"/>
                  </a:lnTo>
                  <a:lnTo>
                    <a:pt x="0" y="408939"/>
                  </a:lnTo>
                  <a:lnTo>
                    <a:pt x="6350" y="408939"/>
                  </a:lnTo>
                  <a:lnTo>
                    <a:pt x="6350" y="402590"/>
                  </a:lnTo>
                  <a:close/>
                </a:path>
                <a:path w="6350" h="543560">
                  <a:moveTo>
                    <a:pt x="6350" y="408940"/>
                  </a:moveTo>
                  <a:lnTo>
                    <a:pt x="0" y="408940"/>
                  </a:lnTo>
                  <a:lnTo>
                    <a:pt x="0" y="415289"/>
                  </a:lnTo>
                  <a:lnTo>
                    <a:pt x="6350" y="415289"/>
                  </a:lnTo>
                  <a:lnTo>
                    <a:pt x="6350" y="408940"/>
                  </a:lnTo>
                  <a:close/>
                </a:path>
                <a:path w="6350" h="543560">
                  <a:moveTo>
                    <a:pt x="6350" y="415290"/>
                  </a:moveTo>
                  <a:lnTo>
                    <a:pt x="0" y="415290"/>
                  </a:lnTo>
                  <a:lnTo>
                    <a:pt x="0" y="421639"/>
                  </a:lnTo>
                  <a:lnTo>
                    <a:pt x="6350" y="421639"/>
                  </a:lnTo>
                  <a:lnTo>
                    <a:pt x="6350" y="415290"/>
                  </a:lnTo>
                  <a:close/>
                </a:path>
                <a:path w="6350" h="543560">
                  <a:moveTo>
                    <a:pt x="6350" y="421640"/>
                  </a:moveTo>
                  <a:lnTo>
                    <a:pt x="0" y="421640"/>
                  </a:lnTo>
                  <a:lnTo>
                    <a:pt x="0" y="427989"/>
                  </a:lnTo>
                  <a:lnTo>
                    <a:pt x="6350" y="427989"/>
                  </a:lnTo>
                  <a:lnTo>
                    <a:pt x="6350" y="421640"/>
                  </a:lnTo>
                  <a:close/>
                </a:path>
                <a:path w="6350" h="543560">
                  <a:moveTo>
                    <a:pt x="6350" y="427990"/>
                  </a:moveTo>
                  <a:lnTo>
                    <a:pt x="0" y="427990"/>
                  </a:lnTo>
                  <a:lnTo>
                    <a:pt x="0" y="434339"/>
                  </a:lnTo>
                  <a:lnTo>
                    <a:pt x="6350" y="434339"/>
                  </a:lnTo>
                  <a:lnTo>
                    <a:pt x="6350" y="427990"/>
                  </a:lnTo>
                  <a:close/>
                </a:path>
                <a:path w="6350" h="543560">
                  <a:moveTo>
                    <a:pt x="6350" y="434340"/>
                  </a:moveTo>
                  <a:lnTo>
                    <a:pt x="0" y="434340"/>
                  </a:lnTo>
                  <a:lnTo>
                    <a:pt x="0" y="440689"/>
                  </a:lnTo>
                  <a:lnTo>
                    <a:pt x="6350" y="440689"/>
                  </a:lnTo>
                  <a:lnTo>
                    <a:pt x="6350" y="434340"/>
                  </a:lnTo>
                  <a:close/>
                </a:path>
                <a:path w="6350" h="543560">
                  <a:moveTo>
                    <a:pt x="6350" y="440690"/>
                  </a:moveTo>
                  <a:lnTo>
                    <a:pt x="0" y="440690"/>
                  </a:lnTo>
                  <a:lnTo>
                    <a:pt x="0" y="447039"/>
                  </a:lnTo>
                  <a:lnTo>
                    <a:pt x="6350" y="447039"/>
                  </a:lnTo>
                  <a:lnTo>
                    <a:pt x="6350" y="440690"/>
                  </a:lnTo>
                  <a:close/>
                </a:path>
                <a:path w="6350" h="543560">
                  <a:moveTo>
                    <a:pt x="6350" y="447040"/>
                  </a:moveTo>
                  <a:lnTo>
                    <a:pt x="0" y="447040"/>
                  </a:lnTo>
                  <a:lnTo>
                    <a:pt x="0" y="453389"/>
                  </a:lnTo>
                  <a:lnTo>
                    <a:pt x="6350" y="453389"/>
                  </a:lnTo>
                  <a:lnTo>
                    <a:pt x="6350" y="447040"/>
                  </a:lnTo>
                  <a:close/>
                </a:path>
                <a:path w="6350" h="543560">
                  <a:moveTo>
                    <a:pt x="6350" y="453390"/>
                  </a:moveTo>
                  <a:lnTo>
                    <a:pt x="0" y="453390"/>
                  </a:lnTo>
                  <a:lnTo>
                    <a:pt x="0" y="459739"/>
                  </a:lnTo>
                  <a:lnTo>
                    <a:pt x="6350" y="459739"/>
                  </a:lnTo>
                  <a:lnTo>
                    <a:pt x="6350" y="453390"/>
                  </a:lnTo>
                  <a:close/>
                </a:path>
                <a:path w="6350" h="543560">
                  <a:moveTo>
                    <a:pt x="6350" y="459740"/>
                  </a:moveTo>
                  <a:lnTo>
                    <a:pt x="0" y="459740"/>
                  </a:lnTo>
                  <a:lnTo>
                    <a:pt x="0" y="466089"/>
                  </a:lnTo>
                  <a:lnTo>
                    <a:pt x="6350" y="466089"/>
                  </a:lnTo>
                  <a:lnTo>
                    <a:pt x="6350" y="459740"/>
                  </a:lnTo>
                  <a:close/>
                </a:path>
                <a:path w="6350" h="543560">
                  <a:moveTo>
                    <a:pt x="6350" y="466090"/>
                  </a:moveTo>
                  <a:lnTo>
                    <a:pt x="0" y="466090"/>
                  </a:lnTo>
                  <a:lnTo>
                    <a:pt x="0" y="472439"/>
                  </a:lnTo>
                  <a:lnTo>
                    <a:pt x="6350" y="472439"/>
                  </a:lnTo>
                  <a:lnTo>
                    <a:pt x="6350" y="466090"/>
                  </a:lnTo>
                  <a:close/>
                </a:path>
                <a:path w="6350" h="543560">
                  <a:moveTo>
                    <a:pt x="6350" y="472440"/>
                  </a:moveTo>
                  <a:lnTo>
                    <a:pt x="0" y="472440"/>
                  </a:lnTo>
                  <a:lnTo>
                    <a:pt x="0" y="478789"/>
                  </a:lnTo>
                  <a:lnTo>
                    <a:pt x="6350" y="478789"/>
                  </a:lnTo>
                  <a:lnTo>
                    <a:pt x="6350" y="472440"/>
                  </a:lnTo>
                  <a:close/>
                </a:path>
                <a:path w="6350" h="543560">
                  <a:moveTo>
                    <a:pt x="6350" y="478790"/>
                  </a:moveTo>
                  <a:lnTo>
                    <a:pt x="0" y="478790"/>
                  </a:lnTo>
                  <a:lnTo>
                    <a:pt x="0" y="485139"/>
                  </a:lnTo>
                  <a:lnTo>
                    <a:pt x="6350" y="485139"/>
                  </a:lnTo>
                  <a:lnTo>
                    <a:pt x="6350" y="478790"/>
                  </a:lnTo>
                  <a:close/>
                </a:path>
                <a:path w="6350" h="543560">
                  <a:moveTo>
                    <a:pt x="6350" y="485140"/>
                  </a:moveTo>
                  <a:lnTo>
                    <a:pt x="0" y="485140"/>
                  </a:lnTo>
                  <a:lnTo>
                    <a:pt x="0" y="491489"/>
                  </a:lnTo>
                  <a:lnTo>
                    <a:pt x="6350" y="491489"/>
                  </a:lnTo>
                  <a:lnTo>
                    <a:pt x="6350" y="485140"/>
                  </a:lnTo>
                  <a:close/>
                </a:path>
                <a:path w="6350" h="543560">
                  <a:moveTo>
                    <a:pt x="6350" y="491490"/>
                  </a:moveTo>
                  <a:lnTo>
                    <a:pt x="0" y="491490"/>
                  </a:lnTo>
                  <a:lnTo>
                    <a:pt x="0" y="497839"/>
                  </a:lnTo>
                  <a:lnTo>
                    <a:pt x="6350" y="497839"/>
                  </a:lnTo>
                  <a:lnTo>
                    <a:pt x="6350" y="491490"/>
                  </a:lnTo>
                  <a:close/>
                </a:path>
                <a:path w="6350" h="543560">
                  <a:moveTo>
                    <a:pt x="6350" y="497840"/>
                  </a:moveTo>
                  <a:lnTo>
                    <a:pt x="0" y="497840"/>
                  </a:lnTo>
                  <a:lnTo>
                    <a:pt x="0" y="504189"/>
                  </a:lnTo>
                  <a:lnTo>
                    <a:pt x="6350" y="504189"/>
                  </a:lnTo>
                  <a:lnTo>
                    <a:pt x="6350" y="497840"/>
                  </a:lnTo>
                  <a:close/>
                </a:path>
                <a:path w="6350" h="543560">
                  <a:moveTo>
                    <a:pt x="6350" y="504190"/>
                  </a:moveTo>
                  <a:lnTo>
                    <a:pt x="0" y="504190"/>
                  </a:lnTo>
                  <a:lnTo>
                    <a:pt x="0" y="534669"/>
                  </a:lnTo>
                  <a:lnTo>
                    <a:pt x="5080" y="534669"/>
                  </a:lnTo>
                  <a:lnTo>
                    <a:pt x="5080" y="532130"/>
                  </a:lnTo>
                  <a:lnTo>
                    <a:pt x="6350" y="532130"/>
                  </a:lnTo>
                  <a:lnTo>
                    <a:pt x="6350" y="504190"/>
                  </a:lnTo>
                  <a:close/>
                </a:path>
                <a:path w="6350" h="543560">
                  <a:moveTo>
                    <a:pt x="3810" y="534670"/>
                  </a:moveTo>
                  <a:lnTo>
                    <a:pt x="0" y="534670"/>
                  </a:lnTo>
                  <a:lnTo>
                    <a:pt x="0" y="541019"/>
                  </a:lnTo>
                  <a:lnTo>
                    <a:pt x="2539" y="541019"/>
                  </a:lnTo>
                  <a:lnTo>
                    <a:pt x="2540" y="537210"/>
                  </a:lnTo>
                  <a:lnTo>
                    <a:pt x="3810" y="537210"/>
                  </a:lnTo>
                  <a:lnTo>
                    <a:pt x="3810" y="534670"/>
                  </a:lnTo>
                  <a:close/>
                </a:path>
                <a:path w="6350" h="543560">
                  <a:moveTo>
                    <a:pt x="1270" y="541020"/>
                  </a:moveTo>
                  <a:lnTo>
                    <a:pt x="0" y="541020"/>
                  </a:lnTo>
                  <a:lnTo>
                    <a:pt x="0" y="543560"/>
                  </a:lnTo>
                  <a:lnTo>
                    <a:pt x="1270" y="543560"/>
                  </a:lnTo>
                  <a:lnTo>
                    <a:pt x="1270" y="541020"/>
                  </a:lnTo>
                  <a:close/>
                </a:path>
              </a:pathLst>
            </a:custGeom>
            <a:solidFill>
              <a:srgbClr val="6B00F0"/>
            </a:solidFill>
          </p:spPr>
          <p:txBody>
            <a:bodyPr bIns="0" lIns="0" rIns="0" rtlCol="0" tIns="0" wrap="square"/>
            <a:p/>
          </p:txBody>
        </p:sp>
        <p:sp>
          <p:nvSpPr>
            <p:cNvPr id="1049619" name="object 917"/>
            <p:cNvSpPr/>
            <p:nvPr/>
          </p:nvSpPr>
          <p:spPr>
            <a:xfrm>
              <a:off x="4772659" y="4470400"/>
              <a:ext cx="7620" cy="562610"/>
            </a:xfrm>
            <a:custGeom>
              <a:avLst/>
              <a:ahLst/>
              <a:rect l="l" t="t" r="r" b="b"/>
              <a:pathLst>
                <a:path w="7620" h="562610">
                  <a:moveTo>
                    <a:pt x="7619" y="0"/>
                  </a:moveTo>
                  <a:lnTo>
                    <a:pt x="0" y="0"/>
                  </a:lnTo>
                  <a:lnTo>
                    <a:pt x="0" y="2539"/>
                  </a:lnTo>
                  <a:lnTo>
                    <a:pt x="7619" y="2539"/>
                  </a:lnTo>
                  <a:lnTo>
                    <a:pt x="7619" y="0"/>
                  </a:lnTo>
                  <a:close/>
                </a:path>
                <a:path w="7620" h="562610">
                  <a:moveTo>
                    <a:pt x="7619" y="2540"/>
                  </a:moveTo>
                  <a:lnTo>
                    <a:pt x="0" y="2540"/>
                  </a:lnTo>
                  <a:lnTo>
                    <a:pt x="0" y="8889"/>
                  </a:lnTo>
                  <a:lnTo>
                    <a:pt x="7619" y="8889"/>
                  </a:lnTo>
                  <a:lnTo>
                    <a:pt x="7619" y="2540"/>
                  </a:lnTo>
                  <a:close/>
                </a:path>
                <a:path w="7620" h="562610">
                  <a:moveTo>
                    <a:pt x="7619" y="8890"/>
                  </a:moveTo>
                  <a:lnTo>
                    <a:pt x="0" y="8890"/>
                  </a:lnTo>
                  <a:lnTo>
                    <a:pt x="0" y="15239"/>
                  </a:lnTo>
                  <a:lnTo>
                    <a:pt x="7619" y="15239"/>
                  </a:lnTo>
                  <a:lnTo>
                    <a:pt x="7619" y="8890"/>
                  </a:lnTo>
                  <a:close/>
                </a:path>
                <a:path w="7620" h="562610">
                  <a:moveTo>
                    <a:pt x="7619" y="15240"/>
                  </a:moveTo>
                  <a:lnTo>
                    <a:pt x="0" y="15240"/>
                  </a:lnTo>
                  <a:lnTo>
                    <a:pt x="0" y="21589"/>
                  </a:lnTo>
                  <a:lnTo>
                    <a:pt x="7619" y="21589"/>
                  </a:lnTo>
                  <a:lnTo>
                    <a:pt x="7619" y="15240"/>
                  </a:lnTo>
                  <a:close/>
                </a:path>
                <a:path w="7620" h="562610">
                  <a:moveTo>
                    <a:pt x="7619" y="21590"/>
                  </a:moveTo>
                  <a:lnTo>
                    <a:pt x="0" y="21590"/>
                  </a:lnTo>
                  <a:lnTo>
                    <a:pt x="0" y="27939"/>
                  </a:lnTo>
                  <a:lnTo>
                    <a:pt x="7619" y="27939"/>
                  </a:lnTo>
                  <a:lnTo>
                    <a:pt x="7619" y="21590"/>
                  </a:lnTo>
                  <a:close/>
                </a:path>
                <a:path w="7620" h="562610">
                  <a:moveTo>
                    <a:pt x="7619" y="27940"/>
                  </a:moveTo>
                  <a:lnTo>
                    <a:pt x="0" y="27940"/>
                  </a:lnTo>
                  <a:lnTo>
                    <a:pt x="0" y="34289"/>
                  </a:lnTo>
                  <a:lnTo>
                    <a:pt x="7619" y="34289"/>
                  </a:lnTo>
                  <a:lnTo>
                    <a:pt x="7619" y="27940"/>
                  </a:lnTo>
                  <a:close/>
                </a:path>
                <a:path w="7620" h="562610">
                  <a:moveTo>
                    <a:pt x="7619" y="34290"/>
                  </a:moveTo>
                  <a:lnTo>
                    <a:pt x="0" y="34290"/>
                  </a:lnTo>
                  <a:lnTo>
                    <a:pt x="0" y="40639"/>
                  </a:lnTo>
                  <a:lnTo>
                    <a:pt x="7619" y="40639"/>
                  </a:lnTo>
                  <a:lnTo>
                    <a:pt x="7619" y="34290"/>
                  </a:lnTo>
                  <a:close/>
                </a:path>
                <a:path w="7620" h="562610">
                  <a:moveTo>
                    <a:pt x="7619" y="40640"/>
                  </a:moveTo>
                  <a:lnTo>
                    <a:pt x="0" y="40640"/>
                  </a:lnTo>
                  <a:lnTo>
                    <a:pt x="0" y="45719"/>
                  </a:lnTo>
                  <a:lnTo>
                    <a:pt x="7619" y="45719"/>
                  </a:lnTo>
                  <a:lnTo>
                    <a:pt x="7619" y="40640"/>
                  </a:lnTo>
                  <a:close/>
                </a:path>
                <a:path w="7620" h="562610">
                  <a:moveTo>
                    <a:pt x="7619" y="45720"/>
                  </a:moveTo>
                  <a:lnTo>
                    <a:pt x="0" y="45720"/>
                  </a:lnTo>
                  <a:lnTo>
                    <a:pt x="0" y="52069"/>
                  </a:lnTo>
                  <a:lnTo>
                    <a:pt x="7619" y="52069"/>
                  </a:lnTo>
                  <a:lnTo>
                    <a:pt x="7619" y="45720"/>
                  </a:lnTo>
                  <a:close/>
                </a:path>
                <a:path w="7620" h="562610">
                  <a:moveTo>
                    <a:pt x="7619" y="52070"/>
                  </a:moveTo>
                  <a:lnTo>
                    <a:pt x="0" y="52070"/>
                  </a:lnTo>
                  <a:lnTo>
                    <a:pt x="0" y="58419"/>
                  </a:lnTo>
                  <a:lnTo>
                    <a:pt x="7619" y="58419"/>
                  </a:lnTo>
                  <a:lnTo>
                    <a:pt x="7619" y="52070"/>
                  </a:lnTo>
                  <a:close/>
                </a:path>
                <a:path w="7620" h="562610">
                  <a:moveTo>
                    <a:pt x="7619" y="58420"/>
                  </a:moveTo>
                  <a:lnTo>
                    <a:pt x="0" y="58420"/>
                  </a:lnTo>
                  <a:lnTo>
                    <a:pt x="0" y="64769"/>
                  </a:lnTo>
                  <a:lnTo>
                    <a:pt x="7619" y="64769"/>
                  </a:lnTo>
                  <a:lnTo>
                    <a:pt x="7619" y="58420"/>
                  </a:lnTo>
                  <a:close/>
                </a:path>
                <a:path w="7620" h="562610">
                  <a:moveTo>
                    <a:pt x="7619" y="64770"/>
                  </a:moveTo>
                  <a:lnTo>
                    <a:pt x="0" y="64770"/>
                  </a:lnTo>
                  <a:lnTo>
                    <a:pt x="0" y="71119"/>
                  </a:lnTo>
                  <a:lnTo>
                    <a:pt x="7619" y="71119"/>
                  </a:lnTo>
                  <a:lnTo>
                    <a:pt x="7619" y="64770"/>
                  </a:lnTo>
                  <a:close/>
                </a:path>
                <a:path w="7620" h="562610">
                  <a:moveTo>
                    <a:pt x="7619" y="71120"/>
                  </a:moveTo>
                  <a:lnTo>
                    <a:pt x="0" y="71120"/>
                  </a:lnTo>
                  <a:lnTo>
                    <a:pt x="0" y="77469"/>
                  </a:lnTo>
                  <a:lnTo>
                    <a:pt x="7619" y="77469"/>
                  </a:lnTo>
                  <a:lnTo>
                    <a:pt x="7619" y="71120"/>
                  </a:lnTo>
                  <a:close/>
                </a:path>
                <a:path w="7620" h="562610">
                  <a:moveTo>
                    <a:pt x="7619" y="77470"/>
                  </a:moveTo>
                  <a:lnTo>
                    <a:pt x="0" y="77470"/>
                  </a:lnTo>
                  <a:lnTo>
                    <a:pt x="0" y="85089"/>
                  </a:lnTo>
                  <a:lnTo>
                    <a:pt x="7619" y="85089"/>
                  </a:lnTo>
                  <a:lnTo>
                    <a:pt x="7619" y="77470"/>
                  </a:lnTo>
                  <a:close/>
                </a:path>
                <a:path w="7620" h="562610">
                  <a:moveTo>
                    <a:pt x="7619" y="85090"/>
                  </a:moveTo>
                  <a:lnTo>
                    <a:pt x="0" y="85090"/>
                  </a:lnTo>
                  <a:lnTo>
                    <a:pt x="0" y="91439"/>
                  </a:lnTo>
                  <a:lnTo>
                    <a:pt x="7619" y="91439"/>
                  </a:lnTo>
                  <a:lnTo>
                    <a:pt x="7619" y="85090"/>
                  </a:lnTo>
                  <a:close/>
                </a:path>
                <a:path w="7620" h="562610">
                  <a:moveTo>
                    <a:pt x="7619" y="91440"/>
                  </a:moveTo>
                  <a:lnTo>
                    <a:pt x="0" y="91440"/>
                  </a:lnTo>
                  <a:lnTo>
                    <a:pt x="0" y="97789"/>
                  </a:lnTo>
                  <a:lnTo>
                    <a:pt x="7619" y="97789"/>
                  </a:lnTo>
                  <a:lnTo>
                    <a:pt x="7619" y="91440"/>
                  </a:lnTo>
                  <a:close/>
                </a:path>
                <a:path w="7620" h="562610">
                  <a:moveTo>
                    <a:pt x="7619" y="97790"/>
                  </a:moveTo>
                  <a:lnTo>
                    <a:pt x="0" y="97790"/>
                  </a:lnTo>
                  <a:lnTo>
                    <a:pt x="0" y="104139"/>
                  </a:lnTo>
                  <a:lnTo>
                    <a:pt x="7619" y="104139"/>
                  </a:lnTo>
                  <a:lnTo>
                    <a:pt x="7619" y="97790"/>
                  </a:lnTo>
                  <a:close/>
                </a:path>
                <a:path w="7620" h="562610">
                  <a:moveTo>
                    <a:pt x="7619" y="104140"/>
                  </a:moveTo>
                  <a:lnTo>
                    <a:pt x="0" y="104140"/>
                  </a:lnTo>
                  <a:lnTo>
                    <a:pt x="0" y="110489"/>
                  </a:lnTo>
                  <a:lnTo>
                    <a:pt x="7619" y="110489"/>
                  </a:lnTo>
                  <a:lnTo>
                    <a:pt x="7619" y="104140"/>
                  </a:lnTo>
                  <a:close/>
                </a:path>
                <a:path w="7620" h="562610">
                  <a:moveTo>
                    <a:pt x="7619" y="110490"/>
                  </a:moveTo>
                  <a:lnTo>
                    <a:pt x="0" y="110490"/>
                  </a:lnTo>
                  <a:lnTo>
                    <a:pt x="0" y="116839"/>
                  </a:lnTo>
                  <a:lnTo>
                    <a:pt x="7619" y="116839"/>
                  </a:lnTo>
                  <a:lnTo>
                    <a:pt x="7619" y="110490"/>
                  </a:lnTo>
                  <a:close/>
                </a:path>
                <a:path w="7620" h="562610">
                  <a:moveTo>
                    <a:pt x="7619" y="116840"/>
                  </a:moveTo>
                  <a:lnTo>
                    <a:pt x="0" y="116840"/>
                  </a:lnTo>
                  <a:lnTo>
                    <a:pt x="0" y="123189"/>
                  </a:lnTo>
                  <a:lnTo>
                    <a:pt x="7619" y="123189"/>
                  </a:lnTo>
                  <a:lnTo>
                    <a:pt x="7619" y="116840"/>
                  </a:lnTo>
                  <a:close/>
                </a:path>
                <a:path w="7620" h="562610">
                  <a:moveTo>
                    <a:pt x="7619" y="123190"/>
                  </a:moveTo>
                  <a:lnTo>
                    <a:pt x="0" y="123190"/>
                  </a:lnTo>
                  <a:lnTo>
                    <a:pt x="0" y="129539"/>
                  </a:lnTo>
                  <a:lnTo>
                    <a:pt x="7619" y="129539"/>
                  </a:lnTo>
                  <a:lnTo>
                    <a:pt x="7619" y="123190"/>
                  </a:lnTo>
                  <a:close/>
                </a:path>
                <a:path w="7620" h="562610">
                  <a:moveTo>
                    <a:pt x="7619" y="129540"/>
                  </a:moveTo>
                  <a:lnTo>
                    <a:pt x="0" y="129540"/>
                  </a:lnTo>
                  <a:lnTo>
                    <a:pt x="0" y="135889"/>
                  </a:lnTo>
                  <a:lnTo>
                    <a:pt x="7619" y="135889"/>
                  </a:lnTo>
                  <a:lnTo>
                    <a:pt x="7619" y="129540"/>
                  </a:lnTo>
                  <a:close/>
                </a:path>
                <a:path w="7620" h="562610">
                  <a:moveTo>
                    <a:pt x="7619" y="135890"/>
                  </a:moveTo>
                  <a:lnTo>
                    <a:pt x="0" y="135890"/>
                  </a:lnTo>
                  <a:lnTo>
                    <a:pt x="0" y="140969"/>
                  </a:lnTo>
                  <a:lnTo>
                    <a:pt x="7619" y="140969"/>
                  </a:lnTo>
                  <a:lnTo>
                    <a:pt x="7619" y="135890"/>
                  </a:lnTo>
                  <a:close/>
                </a:path>
                <a:path w="7620" h="562610">
                  <a:moveTo>
                    <a:pt x="7619" y="140970"/>
                  </a:moveTo>
                  <a:lnTo>
                    <a:pt x="0" y="140970"/>
                  </a:lnTo>
                  <a:lnTo>
                    <a:pt x="0" y="147319"/>
                  </a:lnTo>
                  <a:lnTo>
                    <a:pt x="7619" y="147319"/>
                  </a:lnTo>
                  <a:lnTo>
                    <a:pt x="7619" y="140970"/>
                  </a:lnTo>
                  <a:close/>
                </a:path>
                <a:path w="7620" h="562610">
                  <a:moveTo>
                    <a:pt x="7619" y="147320"/>
                  </a:moveTo>
                  <a:lnTo>
                    <a:pt x="0" y="147320"/>
                  </a:lnTo>
                  <a:lnTo>
                    <a:pt x="0" y="153669"/>
                  </a:lnTo>
                  <a:lnTo>
                    <a:pt x="7619" y="153669"/>
                  </a:lnTo>
                  <a:lnTo>
                    <a:pt x="7619" y="147320"/>
                  </a:lnTo>
                  <a:close/>
                </a:path>
                <a:path w="7620" h="562610">
                  <a:moveTo>
                    <a:pt x="7619" y="153670"/>
                  </a:moveTo>
                  <a:lnTo>
                    <a:pt x="0" y="153670"/>
                  </a:lnTo>
                  <a:lnTo>
                    <a:pt x="0" y="160019"/>
                  </a:lnTo>
                  <a:lnTo>
                    <a:pt x="7619" y="160019"/>
                  </a:lnTo>
                  <a:lnTo>
                    <a:pt x="7619" y="153670"/>
                  </a:lnTo>
                  <a:close/>
                </a:path>
                <a:path w="7620" h="562610">
                  <a:moveTo>
                    <a:pt x="7619" y="160020"/>
                  </a:moveTo>
                  <a:lnTo>
                    <a:pt x="0" y="160020"/>
                  </a:lnTo>
                  <a:lnTo>
                    <a:pt x="0" y="166369"/>
                  </a:lnTo>
                  <a:lnTo>
                    <a:pt x="7619" y="166369"/>
                  </a:lnTo>
                  <a:lnTo>
                    <a:pt x="7619" y="160020"/>
                  </a:lnTo>
                  <a:close/>
                </a:path>
                <a:path w="7620" h="562610">
                  <a:moveTo>
                    <a:pt x="7619" y="166370"/>
                  </a:moveTo>
                  <a:lnTo>
                    <a:pt x="0" y="166370"/>
                  </a:lnTo>
                  <a:lnTo>
                    <a:pt x="0" y="172719"/>
                  </a:lnTo>
                  <a:lnTo>
                    <a:pt x="7619" y="172719"/>
                  </a:lnTo>
                  <a:lnTo>
                    <a:pt x="7619" y="166370"/>
                  </a:lnTo>
                  <a:close/>
                </a:path>
                <a:path w="7620" h="562610">
                  <a:moveTo>
                    <a:pt x="7619" y="172720"/>
                  </a:moveTo>
                  <a:lnTo>
                    <a:pt x="0" y="172720"/>
                  </a:lnTo>
                  <a:lnTo>
                    <a:pt x="0" y="180339"/>
                  </a:lnTo>
                  <a:lnTo>
                    <a:pt x="7619" y="180339"/>
                  </a:lnTo>
                  <a:lnTo>
                    <a:pt x="7619" y="172720"/>
                  </a:lnTo>
                  <a:close/>
                </a:path>
                <a:path w="7620" h="562610">
                  <a:moveTo>
                    <a:pt x="7619" y="180340"/>
                  </a:moveTo>
                  <a:lnTo>
                    <a:pt x="0" y="180340"/>
                  </a:lnTo>
                  <a:lnTo>
                    <a:pt x="0" y="185419"/>
                  </a:lnTo>
                  <a:lnTo>
                    <a:pt x="7619" y="185419"/>
                  </a:lnTo>
                  <a:lnTo>
                    <a:pt x="7619" y="180340"/>
                  </a:lnTo>
                  <a:close/>
                </a:path>
                <a:path w="7620" h="562610">
                  <a:moveTo>
                    <a:pt x="7619" y="185420"/>
                  </a:moveTo>
                  <a:lnTo>
                    <a:pt x="0" y="185420"/>
                  </a:lnTo>
                  <a:lnTo>
                    <a:pt x="0" y="193039"/>
                  </a:lnTo>
                  <a:lnTo>
                    <a:pt x="7619" y="193039"/>
                  </a:lnTo>
                  <a:lnTo>
                    <a:pt x="7619" y="185420"/>
                  </a:lnTo>
                  <a:close/>
                </a:path>
                <a:path w="7620" h="562610">
                  <a:moveTo>
                    <a:pt x="7619" y="193040"/>
                  </a:moveTo>
                  <a:lnTo>
                    <a:pt x="0" y="193040"/>
                  </a:lnTo>
                  <a:lnTo>
                    <a:pt x="0" y="198119"/>
                  </a:lnTo>
                  <a:lnTo>
                    <a:pt x="7619" y="198119"/>
                  </a:lnTo>
                  <a:lnTo>
                    <a:pt x="7619" y="193040"/>
                  </a:lnTo>
                  <a:close/>
                </a:path>
                <a:path w="7620" h="562610">
                  <a:moveTo>
                    <a:pt x="7619" y="198120"/>
                  </a:moveTo>
                  <a:lnTo>
                    <a:pt x="0" y="198120"/>
                  </a:lnTo>
                  <a:lnTo>
                    <a:pt x="0" y="205739"/>
                  </a:lnTo>
                  <a:lnTo>
                    <a:pt x="7619" y="205739"/>
                  </a:lnTo>
                  <a:lnTo>
                    <a:pt x="7619" y="198120"/>
                  </a:lnTo>
                  <a:close/>
                </a:path>
                <a:path w="7620" h="562610">
                  <a:moveTo>
                    <a:pt x="7619" y="205740"/>
                  </a:moveTo>
                  <a:lnTo>
                    <a:pt x="0" y="205740"/>
                  </a:lnTo>
                  <a:lnTo>
                    <a:pt x="0" y="212089"/>
                  </a:lnTo>
                  <a:lnTo>
                    <a:pt x="7619" y="212089"/>
                  </a:lnTo>
                  <a:lnTo>
                    <a:pt x="7619" y="205740"/>
                  </a:lnTo>
                  <a:close/>
                </a:path>
                <a:path w="7620" h="562610">
                  <a:moveTo>
                    <a:pt x="7619" y="212090"/>
                  </a:moveTo>
                  <a:lnTo>
                    <a:pt x="0" y="212090"/>
                  </a:lnTo>
                  <a:lnTo>
                    <a:pt x="0" y="218439"/>
                  </a:lnTo>
                  <a:lnTo>
                    <a:pt x="7619" y="218439"/>
                  </a:lnTo>
                  <a:lnTo>
                    <a:pt x="7619" y="212090"/>
                  </a:lnTo>
                  <a:close/>
                </a:path>
                <a:path w="7620" h="562610">
                  <a:moveTo>
                    <a:pt x="7619" y="218440"/>
                  </a:moveTo>
                  <a:lnTo>
                    <a:pt x="0" y="218440"/>
                  </a:lnTo>
                  <a:lnTo>
                    <a:pt x="0" y="224789"/>
                  </a:lnTo>
                  <a:lnTo>
                    <a:pt x="7619" y="224789"/>
                  </a:lnTo>
                  <a:lnTo>
                    <a:pt x="7619" y="218440"/>
                  </a:lnTo>
                  <a:close/>
                </a:path>
                <a:path w="7620" h="562610">
                  <a:moveTo>
                    <a:pt x="7619" y="224790"/>
                  </a:moveTo>
                  <a:lnTo>
                    <a:pt x="0" y="224790"/>
                  </a:lnTo>
                  <a:lnTo>
                    <a:pt x="0" y="231139"/>
                  </a:lnTo>
                  <a:lnTo>
                    <a:pt x="7619" y="231139"/>
                  </a:lnTo>
                  <a:lnTo>
                    <a:pt x="7619" y="224790"/>
                  </a:lnTo>
                  <a:close/>
                </a:path>
                <a:path w="7620" h="562610">
                  <a:moveTo>
                    <a:pt x="7619" y="231140"/>
                  </a:moveTo>
                  <a:lnTo>
                    <a:pt x="0" y="231140"/>
                  </a:lnTo>
                  <a:lnTo>
                    <a:pt x="0" y="237489"/>
                  </a:lnTo>
                  <a:lnTo>
                    <a:pt x="7619" y="237489"/>
                  </a:lnTo>
                  <a:lnTo>
                    <a:pt x="7619" y="231140"/>
                  </a:lnTo>
                  <a:close/>
                </a:path>
                <a:path w="7620" h="562610">
                  <a:moveTo>
                    <a:pt x="7619" y="237490"/>
                  </a:moveTo>
                  <a:lnTo>
                    <a:pt x="0" y="237490"/>
                  </a:lnTo>
                  <a:lnTo>
                    <a:pt x="0" y="243839"/>
                  </a:lnTo>
                  <a:lnTo>
                    <a:pt x="7619" y="243839"/>
                  </a:lnTo>
                  <a:lnTo>
                    <a:pt x="7619" y="237490"/>
                  </a:lnTo>
                  <a:close/>
                </a:path>
                <a:path w="7620" h="562610">
                  <a:moveTo>
                    <a:pt x="7619" y="243840"/>
                  </a:moveTo>
                  <a:lnTo>
                    <a:pt x="0" y="243840"/>
                  </a:lnTo>
                  <a:lnTo>
                    <a:pt x="0" y="250189"/>
                  </a:lnTo>
                  <a:lnTo>
                    <a:pt x="7619" y="250189"/>
                  </a:lnTo>
                  <a:lnTo>
                    <a:pt x="7619" y="243840"/>
                  </a:lnTo>
                  <a:close/>
                </a:path>
                <a:path w="7620" h="562610">
                  <a:moveTo>
                    <a:pt x="7619" y="250190"/>
                  </a:moveTo>
                  <a:lnTo>
                    <a:pt x="0" y="250190"/>
                  </a:lnTo>
                  <a:lnTo>
                    <a:pt x="0" y="256539"/>
                  </a:lnTo>
                  <a:lnTo>
                    <a:pt x="7619" y="256539"/>
                  </a:lnTo>
                  <a:lnTo>
                    <a:pt x="7619" y="250190"/>
                  </a:lnTo>
                  <a:close/>
                </a:path>
                <a:path w="7620" h="562610">
                  <a:moveTo>
                    <a:pt x="7619" y="256540"/>
                  </a:moveTo>
                  <a:lnTo>
                    <a:pt x="0" y="256540"/>
                  </a:lnTo>
                  <a:lnTo>
                    <a:pt x="0" y="261619"/>
                  </a:lnTo>
                  <a:lnTo>
                    <a:pt x="7619" y="261619"/>
                  </a:lnTo>
                  <a:lnTo>
                    <a:pt x="7619" y="256540"/>
                  </a:lnTo>
                  <a:close/>
                </a:path>
                <a:path w="7620" h="562610">
                  <a:moveTo>
                    <a:pt x="7619" y="261620"/>
                  </a:moveTo>
                  <a:lnTo>
                    <a:pt x="0" y="261620"/>
                  </a:lnTo>
                  <a:lnTo>
                    <a:pt x="0" y="267969"/>
                  </a:lnTo>
                  <a:lnTo>
                    <a:pt x="7619" y="267969"/>
                  </a:lnTo>
                  <a:lnTo>
                    <a:pt x="7619" y="261620"/>
                  </a:lnTo>
                  <a:close/>
                </a:path>
                <a:path w="7620" h="562610">
                  <a:moveTo>
                    <a:pt x="7619" y="267970"/>
                  </a:moveTo>
                  <a:lnTo>
                    <a:pt x="0" y="267970"/>
                  </a:lnTo>
                  <a:lnTo>
                    <a:pt x="0" y="274319"/>
                  </a:lnTo>
                  <a:lnTo>
                    <a:pt x="7619" y="274319"/>
                  </a:lnTo>
                  <a:lnTo>
                    <a:pt x="7619" y="267970"/>
                  </a:lnTo>
                  <a:close/>
                </a:path>
                <a:path w="7620" h="562610">
                  <a:moveTo>
                    <a:pt x="7619" y="274320"/>
                  </a:moveTo>
                  <a:lnTo>
                    <a:pt x="0" y="274320"/>
                  </a:lnTo>
                  <a:lnTo>
                    <a:pt x="0" y="280669"/>
                  </a:lnTo>
                  <a:lnTo>
                    <a:pt x="7619" y="280669"/>
                  </a:lnTo>
                  <a:lnTo>
                    <a:pt x="7619" y="274320"/>
                  </a:lnTo>
                  <a:close/>
                </a:path>
                <a:path w="7620" h="562610">
                  <a:moveTo>
                    <a:pt x="7619" y="280670"/>
                  </a:moveTo>
                  <a:lnTo>
                    <a:pt x="0" y="280670"/>
                  </a:lnTo>
                  <a:lnTo>
                    <a:pt x="0" y="288289"/>
                  </a:lnTo>
                  <a:lnTo>
                    <a:pt x="7619" y="288289"/>
                  </a:lnTo>
                  <a:lnTo>
                    <a:pt x="7619" y="280670"/>
                  </a:lnTo>
                  <a:close/>
                </a:path>
                <a:path w="7620" h="562610">
                  <a:moveTo>
                    <a:pt x="7619" y="288290"/>
                  </a:moveTo>
                  <a:lnTo>
                    <a:pt x="0" y="288290"/>
                  </a:lnTo>
                  <a:lnTo>
                    <a:pt x="0" y="293369"/>
                  </a:lnTo>
                  <a:lnTo>
                    <a:pt x="7619" y="293369"/>
                  </a:lnTo>
                  <a:lnTo>
                    <a:pt x="7619" y="288290"/>
                  </a:lnTo>
                  <a:close/>
                </a:path>
                <a:path w="7620" h="562610">
                  <a:moveTo>
                    <a:pt x="7619" y="293370"/>
                  </a:moveTo>
                  <a:lnTo>
                    <a:pt x="0" y="293370"/>
                  </a:lnTo>
                  <a:lnTo>
                    <a:pt x="0" y="300989"/>
                  </a:lnTo>
                  <a:lnTo>
                    <a:pt x="7619" y="300989"/>
                  </a:lnTo>
                  <a:lnTo>
                    <a:pt x="7619" y="293370"/>
                  </a:lnTo>
                  <a:close/>
                </a:path>
                <a:path w="7620" h="562610">
                  <a:moveTo>
                    <a:pt x="7619" y="300990"/>
                  </a:moveTo>
                  <a:lnTo>
                    <a:pt x="0" y="300990"/>
                  </a:lnTo>
                  <a:lnTo>
                    <a:pt x="0" y="307339"/>
                  </a:lnTo>
                  <a:lnTo>
                    <a:pt x="7619" y="307339"/>
                  </a:lnTo>
                  <a:lnTo>
                    <a:pt x="7619" y="300990"/>
                  </a:lnTo>
                  <a:close/>
                </a:path>
                <a:path w="7620" h="562610">
                  <a:moveTo>
                    <a:pt x="7619" y="307340"/>
                  </a:moveTo>
                  <a:lnTo>
                    <a:pt x="0" y="307340"/>
                  </a:lnTo>
                  <a:lnTo>
                    <a:pt x="0" y="313689"/>
                  </a:lnTo>
                  <a:lnTo>
                    <a:pt x="7619" y="313689"/>
                  </a:lnTo>
                  <a:lnTo>
                    <a:pt x="7619" y="307340"/>
                  </a:lnTo>
                  <a:close/>
                </a:path>
                <a:path w="7620" h="562610">
                  <a:moveTo>
                    <a:pt x="7619" y="313690"/>
                  </a:moveTo>
                  <a:lnTo>
                    <a:pt x="0" y="313690"/>
                  </a:lnTo>
                  <a:lnTo>
                    <a:pt x="0" y="320039"/>
                  </a:lnTo>
                  <a:lnTo>
                    <a:pt x="7619" y="320039"/>
                  </a:lnTo>
                  <a:lnTo>
                    <a:pt x="7619" y="313690"/>
                  </a:lnTo>
                  <a:close/>
                </a:path>
                <a:path w="7620" h="562610">
                  <a:moveTo>
                    <a:pt x="7619" y="320040"/>
                  </a:moveTo>
                  <a:lnTo>
                    <a:pt x="0" y="320040"/>
                  </a:lnTo>
                  <a:lnTo>
                    <a:pt x="0" y="326389"/>
                  </a:lnTo>
                  <a:lnTo>
                    <a:pt x="7619" y="326389"/>
                  </a:lnTo>
                  <a:lnTo>
                    <a:pt x="7619" y="320040"/>
                  </a:lnTo>
                  <a:close/>
                </a:path>
                <a:path w="7620" h="562610">
                  <a:moveTo>
                    <a:pt x="7619" y="326390"/>
                  </a:moveTo>
                  <a:lnTo>
                    <a:pt x="0" y="326390"/>
                  </a:lnTo>
                  <a:lnTo>
                    <a:pt x="0" y="332739"/>
                  </a:lnTo>
                  <a:lnTo>
                    <a:pt x="7619" y="332739"/>
                  </a:lnTo>
                  <a:lnTo>
                    <a:pt x="7619" y="326390"/>
                  </a:lnTo>
                  <a:close/>
                </a:path>
                <a:path w="7620" h="562610">
                  <a:moveTo>
                    <a:pt x="7619" y="332740"/>
                  </a:moveTo>
                  <a:lnTo>
                    <a:pt x="0" y="332740"/>
                  </a:lnTo>
                  <a:lnTo>
                    <a:pt x="0" y="345439"/>
                  </a:lnTo>
                  <a:lnTo>
                    <a:pt x="7619" y="345439"/>
                  </a:lnTo>
                  <a:lnTo>
                    <a:pt x="7619" y="332740"/>
                  </a:lnTo>
                  <a:close/>
                </a:path>
                <a:path w="7620" h="562610">
                  <a:moveTo>
                    <a:pt x="7619" y="345440"/>
                  </a:moveTo>
                  <a:lnTo>
                    <a:pt x="0" y="345440"/>
                  </a:lnTo>
                  <a:lnTo>
                    <a:pt x="0" y="358139"/>
                  </a:lnTo>
                  <a:lnTo>
                    <a:pt x="7619" y="358139"/>
                  </a:lnTo>
                  <a:lnTo>
                    <a:pt x="7619" y="345440"/>
                  </a:lnTo>
                  <a:close/>
                </a:path>
                <a:path w="7620" h="562610">
                  <a:moveTo>
                    <a:pt x="7619" y="358140"/>
                  </a:moveTo>
                  <a:lnTo>
                    <a:pt x="0" y="358140"/>
                  </a:lnTo>
                  <a:lnTo>
                    <a:pt x="0" y="364489"/>
                  </a:lnTo>
                  <a:lnTo>
                    <a:pt x="7619" y="364489"/>
                  </a:lnTo>
                  <a:lnTo>
                    <a:pt x="7619" y="358140"/>
                  </a:lnTo>
                  <a:close/>
                </a:path>
                <a:path w="7620" h="562610">
                  <a:moveTo>
                    <a:pt x="7619" y="364490"/>
                  </a:moveTo>
                  <a:lnTo>
                    <a:pt x="0" y="364490"/>
                  </a:lnTo>
                  <a:lnTo>
                    <a:pt x="0" y="370839"/>
                  </a:lnTo>
                  <a:lnTo>
                    <a:pt x="7619" y="370839"/>
                  </a:lnTo>
                  <a:lnTo>
                    <a:pt x="7619" y="364490"/>
                  </a:lnTo>
                  <a:close/>
                </a:path>
                <a:path w="7620" h="562610">
                  <a:moveTo>
                    <a:pt x="7619" y="370840"/>
                  </a:moveTo>
                  <a:lnTo>
                    <a:pt x="0" y="370840"/>
                  </a:lnTo>
                  <a:lnTo>
                    <a:pt x="0" y="377189"/>
                  </a:lnTo>
                  <a:lnTo>
                    <a:pt x="7619" y="377189"/>
                  </a:lnTo>
                  <a:lnTo>
                    <a:pt x="7619" y="370840"/>
                  </a:lnTo>
                  <a:close/>
                </a:path>
                <a:path w="7620" h="562610">
                  <a:moveTo>
                    <a:pt x="7619" y="377190"/>
                  </a:moveTo>
                  <a:lnTo>
                    <a:pt x="0" y="377190"/>
                  </a:lnTo>
                  <a:lnTo>
                    <a:pt x="0" y="383539"/>
                  </a:lnTo>
                  <a:lnTo>
                    <a:pt x="7619" y="383539"/>
                  </a:lnTo>
                  <a:lnTo>
                    <a:pt x="7619" y="377190"/>
                  </a:lnTo>
                  <a:close/>
                </a:path>
                <a:path w="7620" h="562610">
                  <a:moveTo>
                    <a:pt x="7619" y="383540"/>
                  </a:moveTo>
                  <a:lnTo>
                    <a:pt x="0" y="383540"/>
                  </a:lnTo>
                  <a:lnTo>
                    <a:pt x="0" y="389889"/>
                  </a:lnTo>
                  <a:lnTo>
                    <a:pt x="7619" y="389889"/>
                  </a:lnTo>
                  <a:lnTo>
                    <a:pt x="7619" y="383540"/>
                  </a:lnTo>
                  <a:close/>
                </a:path>
                <a:path w="7620" h="562610">
                  <a:moveTo>
                    <a:pt x="7619" y="389890"/>
                  </a:moveTo>
                  <a:lnTo>
                    <a:pt x="0" y="389890"/>
                  </a:lnTo>
                  <a:lnTo>
                    <a:pt x="0" y="396239"/>
                  </a:lnTo>
                  <a:lnTo>
                    <a:pt x="7619" y="396239"/>
                  </a:lnTo>
                  <a:lnTo>
                    <a:pt x="7619" y="389890"/>
                  </a:lnTo>
                  <a:close/>
                </a:path>
                <a:path w="7620" h="562610">
                  <a:moveTo>
                    <a:pt x="7619" y="396240"/>
                  </a:moveTo>
                  <a:lnTo>
                    <a:pt x="0" y="396240"/>
                  </a:lnTo>
                  <a:lnTo>
                    <a:pt x="0" y="402589"/>
                  </a:lnTo>
                  <a:lnTo>
                    <a:pt x="7619" y="402589"/>
                  </a:lnTo>
                  <a:lnTo>
                    <a:pt x="7619" y="396240"/>
                  </a:lnTo>
                  <a:close/>
                </a:path>
                <a:path w="7620" h="562610">
                  <a:moveTo>
                    <a:pt x="7619" y="402590"/>
                  </a:moveTo>
                  <a:lnTo>
                    <a:pt x="0" y="402590"/>
                  </a:lnTo>
                  <a:lnTo>
                    <a:pt x="0" y="408939"/>
                  </a:lnTo>
                  <a:lnTo>
                    <a:pt x="7619" y="408939"/>
                  </a:lnTo>
                  <a:lnTo>
                    <a:pt x="7619" y="402590"/>
                  </a:lnTo>
                  <a:close/>
                </a:path>
                <a:path w="7620" h="562610">
                  <a:moveTo>
                    <a:pt x="7619" y="408940"/>
                  </a:moveTo>
                  <a:lnTo>
                    <a:pt x="0" y="408940"/>
                  </a:lnTo>
                  <a:lnTo>
                    <a:pt x="0" y="415289"/>
                  </a:lnTo>
                  <a:lnTo>
                    <a:pt x="7619" y="415289"/>
                  </a:lnTo>
                  <a:lnTo>
                    <a:pt x="7619" y="408940"/>
                  </a:lnTo>
                  <a:close/>
                </a:path>
                <a:path w="7620" h="562610">
                  <a:moveTo>
                    <a:pt x="7619" y="415290"/>
                  </a:moveTo>
                  <a:lnTo>
                    <a:pt x="0" y="415290"/>
                  </a:lnTo>
                  <a:lnTo>
                    <a:pt x="0" y="421639"/>
                  </a:lnTo>
                  <a:lnTo>
                    <a:pt x="7619" y="421639"/>
                  </a:lnTo>
                  <a:lnTo>
                    <a:pt x="7619" y="415290"/>
                  </a:lnTo>
                  <a:close/>
                </a:path>
                <a:path w="7620" h="562610">
                  <a:moveTo>
                    <a:pt x="7619" y="421640"/>
                  </a:moveTo>
                  <a:lnTo>
                    <a:pt x="0" y="421640"/>
                  </a:lnTo>
                  <a:lnTo>
                    <a:pt x="0" y="427989"/>
                  </a:lnTo>
                  <a:lnTo>
                    <a:pt x="7619" y="427989"/>
                  </a:lnTo>
                  <a:lnTo>
                    <a:pt x="7619" y="421640"/>
                  </a:lnTo>
                  <a:close/>
                </a:path>
                <a:path w="7620" h="562610">
                  <a:moveTo>
                    <a:pt x="7619" y="427990"/>
                  </a:moveTo>
                  <a:lnTo>
                    <a:pt x="0" y="427990"/>
                  </a:lnTo>
                  <a:lnTo>
                    <a:pt x="0" y="434339"/>
                  </a:lnTo>
                  <a:lnTo>
                    <a:pt x="7619" y="434339"/>
                  </a:lnTo>
                  <a:lnTo>
                    <a:pt x="7619" y="427990"/>
                  </a:lnTo>
                  <a:close/>
                </a:path>
                <a:path w="7620" h="562610">
                  <a:moveTo>
                    <a:pt x="7619" y="434340"/>
                  </a:moveTo>
                  <a:lnTo>
                    <a:pt x="0" y="434340"/>
                  </a:lnTo>
                  <a:lnTo>
                    <a:pt x="0" y="440689"/>
                  </a:lnTo>
                  <a:lnTo>
                    <a:pt x="7619" y="440689"/>
                  </a:lnTo>
                  <a:lnTo>
                    <a:pt x="7619" y="434340"/>
                  </a:lnTo>
                  <a:close/>
                </a:path>
                <a:path w="7620" h="562610">
                  <a:moveTo>
                    <a:pt x="7619" y="440690"/>
                  </a:moveTo>
                  <a:lnTo>
                    <a:pt x="0" y="440690"/>
                  </a:lnTo>
                  <a:lnTo>
                    <a:pt x="0" y="447039"/>
                  </a:lnTo>
                  <a:lnTo>
                    <a:pt x="7619" y="447039"/>
                  </a:lnTo>
                  <a:lnTo>
                    <a:pt x="7619" y="440690"/>
                  </a:lnTo>
                  <a:close/>
                </a:path>
                <a:path w="7620" h="562610">
                  <a:moveTo>
                    <a:pt x="7619" y="447040"/>
                  </a:moveTo>
                  <a:lnTo>
                    <a:pt x="0" y="447040"/>
                  </a:lnTo>
                  <a:lnTo>
                    <a:pt x="0" y="453389"/>
                  </a:lnTo>
                  <a:lnTo>
                    <a:pt x="7619" y="453389"/>
                  </a:lnTo>
                  <a:lnTo>
                    <a:pt x="7619" y="447040"/>
                  </a:lnTo>
                  <a:close/>
                </a:path>
                <a:path w="7620" h="562610">
                  <a:moveTo>
                    <a:pt x="7619" y="453390"/>
                  </a:moveTo>
                  <a:lnTo>
                    <a:pt x="0" y="453390"/>
                  </a:lnTo>
                  <a:lnTo>
                    <a:pt x="0" y="459739"/>
                  </a:lnTo>
                  <a:lnTo>
                    <a:pt x="7619" y="459739"/>
                  </a:lnTo>
                  <a:lnTo>
                    <a:pt x="7619" y="453390"/>
                  </a:lnTo>
                  <a:close/>
                </a:path>
                <a:path w="7620" h="562610">
                  <a:moveTo>
                    <a:pt x="7619" y="459740"/>
                  </a:moveTo>
                  <a:lnTo>
                    <a:pt x="0" y="459740"/>
                  </a:lnTo>
                  <a:lnTo>
                    <a:pt x="0" y="466089"/>
                  </a:lnTo>
                  <a:lnTo>
                    <a:pt x="7619" y="466089"/>
                  </a:lnTo>
                  <a:lnTo>
                    <a:pt x="7619" y="459740"/>
                  </a:lnTo>
                  <a:close/>
                </a:path>
                <a:path w="7620" h="562610">
                  <a:moveTo>
                    <a:pt x="7619" y="466090"/>
                  </a:moveTo>
                  <a:lnTo>
                    <a:pt x="0" y="466090"/>
                  </a:lnTo>
                  <a:lnTo>
                    <a:pt x="0" y="472439"/>
                  </a:lnTo>
                  <a:lnTo>
                    <a:pt x="7619" y="472439"/>
                  </a:lnTo>
                  <a:lnTo>
                    <a:pt x="7619" y="466090"/>
                  </a:lnTo>
                  <a:close/>
                </a:path>
                <a:path w="7620" h="562610">
                  <a:moveTo>
                    <a:pt x="7619" y="472440"/>
                  </a:moveTo>
                  <a:lnTo>
                    <a:pt x="0" y="472440"/>
                  </a:lnTo>
                  <a:lnTo>
                    <a:pt x="0" y="478789"/>
                  </a:lnTo>
                  <a:lnTo>
                    <a:pt x="7619" y="478789"/>
                  </a:lnTo>
                  <a:lnTo>
                    <a:pt x="7619" y="472440"/>
                  </a:lnTo>
                  <a:close/>
                </a:path>
                <a:path w="7620" h="562610">
                  <a:moveTo>
                    <a:pt x="7619" y="478790"/>
                  </a:moveTo>
                  <a:lnTo>
                    <a:pt x="0" y="478790"/>
                  </a:lnTo>
                  <a:lnTo>
                    <a:pt x="0" y="485139"/>
                  </a:lnTo>
                  <a:lnTo>
                    <a:pt x="7619" y="485139"/>
                  </a:lnTo>
                  <a:lnTo>
                    <a:pt x="7619" y="478790"/>
                  </a:lnTo>
                  <a:close/>
                </a:path>
                <a:path w="7620" h="562610">
                  <a:moveTo>
                    <a:pt x="7619" y="485140"/>
                  </a:moveTo>
                  <a:lnTo>
                    <a:pt x="0" y="485140"/>
                  </a:lnTo>
                  <a:lnTo>
                    <a:pt x="0" y="491489"/>
                  </a:lnTo>
                  <a:lnTo>
                    <a:pt x="7619" y="491489"/>
                  </a:lnTo>
                  <a:lnTo>
                    <a:pt x="7619" y="485140"/>
                  </a:lnTo>
                  <a:close/>
                </a:path>
                <a:path w="7620" h="562610">
                  <a:moveTo>
                    <a:pt x="7619" y="491490"/>
                  </a:moveTo>
                  <a:lnTo>
                    <a:pt x="0" y="491490"/>
                  </a:lnTo>
                  <a:lnTo>
                    <a:pt x="0" y="497839"/>
                  </a:lnTo>
                  <a:lnTo>
                    <a:pt x="7619" y="497839"/>
                  </a:lnTo>
                  <a:lnTo>
                    <a:pt x="7619" y="491490"/>
                  </a:lnTo>
                  <a:close/>
                </a:path>
                <a:path w="7620" h="562610">
                  <a:moveTo>
                    <a:pt x="7619" y="497840"/>
                  </a:moveTo>
                  <a:lnTo>
                    <a:pt x="0" y="497840"/>
                  </a:lnTo>
                  <a:lnTo>
                    <a:pt x="0" y="504189"/>
                  </a:lnTo>
                  <a:lnTo>
                    <a:pt x="7619" y="504189"/>
                  </a:lnTo>
                  <a:lnTo>
                    <a:pt x="7619" y="497840"/>
                  </a:lnTo>
                  <a:close/>
                </a:path>
                <a:path w="7620" h="562610">
                  <a:moveTo>
                    <a:pt x="7619" y="504190"/>
                  </a:moveTo>
                  <a:lnTo>
                    <a:pt x="0" y="504190"/>
                  </a:lnTo>
                  <a:lnTo>
                    <a:pt x="0" y="534669"/>
                  </a:lnTo>
                  <a:lnTo>
                    <a:pt x="7619" y="534669"/>
                  </a:lnTo>
                  <a:lnTo>
                    <a:pt x="7619" y="504190"/>
                  </a:lnTo>
                  <a:close/>
                </a:path>
                <a:path w="7620" h="562610">
                  <a:moveTo>
                    <a:pt x="7619" y="534670"/>
                  </a:moveTo>
                  <a:lnTo>
                    <a:pt x="0" y="534670"/>
                  </a:lnTo>
                  <a:lnTo>
                    <a:pt x="0" y="541019"/>
                  </a:lnTo>
                  <a:lnTo>
                    <a:pt x="7619" y="541019"/>
                  </a:lnTo>
                  <a:lnTo>
                    <a:pt x="7619" y="534670"/>
                  </a:lnTo>
                  <a:close/>
                </a:path>
                <a:path w="7620" h="562610">
                  <a:moveTo>
                    <a:pt x="7619" y="541020"/>
                  </a:moveTo>
                  <a:lnTo>
                    <a:pt x="0" y="541020"/>
                  </a:lnTo>
                  <a:lnTo>
                    <a:pt x="0" y="547369"/>
                  </a:lnTo>
                  <a:lnTo>
                    <a:pt x="7619" y="547369"/>
                  </a:lnTo>
                  <a:lnTo>
                    <a:pt x="7619" y="541020"/>
                  </a:lnTo>
                  <a:close/>
                </a:path>
                <a:path w="7620" h="562610">
                  <a:moveTo>
                    <a:pt x="6350" y="547370"/>
                  </a:moveTo>
                  <a:lnTo>
                    <a:pt x="0" y="547370"/>
                  </a:lnTo>
                  <a:lnTo>
                    <a:pt x="0" y="553719"/>
                  </a:lnTo>
                  <a:lnTo>
                    <a:pt x="5080" y="553719"/>
                  </a:lnTo>
                  <a:lnTo>
                    <a:pt x="5079" y="549910"/>
                  </a:lnTo>
                  <a:lnTo>
                    <a:pt x="6350" y="549910"/>
                  </a:lnTo>
                  <a:lnTo>
                    <a:pt x="6350" y="547370"/>
                  </a:lnTo>
                  <a:close/>
                </a:path>
                <a:path w="7620" h="562610">
                  <a:moveTo>
                    <a:pt x="3809" y="553720"/>
                  </a:moveTo>
                  <a:lnTo>
                    <a:pt x="0" y="553720"/>
                  </a:lnTo>
                  <a:lnTo>
                    <a:pt x="0" y="560069"/>
                  </a:lnTo>
                  <a:lnTo>
                    <a:pt x="1270" y="560069"/>
                  </a:lnTo>
                  <a:lnTo>
                    <a:pt x="1270" y="558800"/>
                  </a:lnTo>
                  <a:lnTo>
                    <a:pt x="2539" y="558800"/>
                  </a:lnTo>
                  <a:lnTo>
                    <a:pt x="2539" y="556260"/>
                  </a:lnTo>
                  <a:lnTo>
                    <a:pt x="3809" y="556260"/>
                  </a:lnTo>
                  <a:lnTo>
                    <a:pt x="3809" y="553720"/>
                  </a:lnTo>
                  <a:close/>
                </a:path>
                <a:path w="7620" h="562610">
                  <a:moveTo>
                    <a:pt x="1269" y="560070"/>
                  </a:moveTo>
                  <a:lnTo>
                    <a:pt x="0" y="560070"/>
                  </a:lnTo>
                  <a:lnTo>
                    <a:pt x="0" y="562610"/>
                  </a:lnTo>
                  <a:lnTo>
                    <a:pt x="1269" y="562610"/>
                  </a:lnTo>
                  <a:lnTo>
                    <a:pt x="1269" y="560070"/>
                  </a:lnTo>
                  <a:close/>
                </a:path>
              </a:pathLst>
            </a:custGeom>
            <a:solidFill>
              <a:srgbClr val="6A00F1"/>
            </a:solidFill>
          </p:spPr>
          <p:txBody>
            <a:bodyPr bIns="0" lIns="0" rIns="0" rtlCol="0" tIns="0" wrap="square"/>
            <a:p/>
          </p:txBody>
        </p:sp>
        <p:sp>
          <p:nvSpPr>
            <p:cNvPr id="1049620" name="object 918"/>
            <p:cNvSpPr/>
            <p:nvPr/>
          </p:nvSpPr>
          <p:spPr>
            <a:xfrm>
              <a:off x="4765039" y="4470400"/>
              <a:ext cx="7620" cy="581660"/>
            </a:xfrm>
            <a:custGeom>
              <a:avLst/>
              <a:ahLst/>
              <a:rect l="l" t="t" r="r" b="b"/>
              <a:pathLst>
                <a:path w="7620" h="581660">
                  <a:moveTo>
                    <a:pt x="7620" y="0"/>
                  </a:moveTo>
                  <a:lnTo>
                    <a:pt x="0" y="0"/>
                  </a:lnTo>
                  <a:lnTo>
                    <a:pt x="0" y="2539"/>
                  </a:lnTo>
                  <a:lnTo>
                    <a:pt x="7620" y="2539"/>
                  </a:lnTo>
                  <a:lnTo>
                    <a:pt x="7620" y="0"/>
                  </a:lnTo>
                  <a:close/>
                </a:path>
                <a:path w="7620" h="581660">
                  <a:moveTo>
                    <a:pt x="7620" y="2540"/>
                  </a:moveTo>
                  <a:lnTo>
                    <a:pt x="0" y="2540"/>
                  </a:lnTo>
                  <a:lnTo>
                    <a:pt x="0" y="8889"/>
                  </a:lnTo>
                  <a:lnTo>
                    <a:pt x="7620" y="8889"/>
                  </a:lnTo>
                  <a:lnTo>
                    <a:pt x="7620" y="2540"/>
                  </a:lnTo>
                  <a:close/>
                </a:path>
                <a:path w="7620" h="581660">
                  <a:moveTo>
                    <a:pt x="7620" y="8890"/>
                  </a:moveTo>
                  <a:lnTo>
                    <a:pt x="0" y="8890"/>
                  </a:lnTo>
                  <a:lnTo>
                    <a:pt x="0" y="15239"/>
                  </a:lnTo>
                  <a:lnTo>
                    <a:pt x="7620" y="15239"/>
                  </a:lnTo>
                  <a:lnTo>
                    <a:pt x="7620" y="8890"/>
                  </a:lnTo>
                  <a:close/>
                </a:path>
                <a:path w="7620" h="581660">
                  <a:moveTo>
                    <a:pt x="7620" y="15240"/>
                  </a:moveTo>
                  <a:lnTo>
                    <a:pt x="0" y="15240"/>
                  </a:lnTo>
                  <a:lnTo>
                    <a:pt x="0" y="21589"/>
                  </a:lnTo>
                  <a:lnTo>
                    <a:pt x="7620" y="21589"/>
                  </a:lnTo>
                  <a:lnTo>
                    <a:pt x="7620" y="15240"/>
                  </a:lnTo>
                  <a:close/>
                </a:path>
                <a:path w="7620" h="581660">
                  <a:moveTo>
                    <a:pt x="7620" y="21590"/>
                  </a:moveTo>
                  <a:lnTo>
                    <a:pt x="0" y="21590"/>
                  </a:lnTo>
                  <a:lnTo>
                    <a:pt x="0" y="27939"/>
                  </a:lnTo>
                  <a:lnTo>
                    <a:pt x="7620" y="27939"/>
                  </a:lnTo>
                  <a:lnTo>
                    <a:pt x="7620" y="21590"/>
                  </a:lnTo>
                  <a:close/>
                </a:path>
                <a:path w="7620" h="581660">
                  <a:moveTo>
                    <a:pt x="7620" y="27940"/>
                  </a:moveTo>
                  <a:lnTo>
                    <a:pt x="0" y="27940"/>
                  </a:lnTo>
                  <a:lnTo>
                    <a:pt x="0" y="34289"/>
                  </a:lnTo>
                  <a:lnTo>
                    <a:pt x="7620" y="34289"/>
                  </a:lnTo>
                  <a:lnTo>
                    <a:pt x="7620" y="27940"/>
                  </a:lnTo>
                  <a:close/>
                </a:path>
                <a:path w="7620" h="581660">
                  <a:moveTo>
                    <a:pt x="7620" y="34290"/>
                  </a:moveTo>
                  <a:lnTo>
                    <a:pt x="0" y="34290"/>
                  </a:lnTo>
                  <a:lnTo>
                    <a:pt x="0" y="40639"/>
                  </a:lnTo>
                  <a:lnTo>
                    <a:pt x="7620" y="40639"/>
                  </a:lnTo>
                  <a:lnTo>
                    <a:pt x="7620" y="34290"/>
                  </a:lnTo>
                  <a:close/>
                </a:path>
                <a:path w="7620" h="581660">
                  <a:moveTo>
                    <a:pt x="7620" y="40640"/>
                  </a:moveTo>
                  <a:lnTo>
                    <a:pt x="0" y="40640"/>
                  </a:lnTo>
                  <a:lnTo>
                    <a:pt x="0" y="45719"/>
                  </a:lnTo>
                  <a:lnTo>
                    <a:pt x="7620" y="45719"/>
                  </a:lnTo>
                  <a:lnTo>
                    <a:pt x="7620" y="40640"/>
                  </a:lnTo>
                  <a:close/>
                </a:path>
                <a:path w="7620" h="581660">
                  <a:moveTo>
                    <a:pt x="7620" y="45720"/>
                  </a:moveTo>
                  <a:lnTo>
                    <a:pt x="0" y="45720"/>
                  </a:lnTo>
                  <a:lnTo>
                    <a:pt x="0" y="52069"/>
                  </a:lnTo>
                  <a:lnTo>
                    <a:pt x="7620" y="52069"/>
                  </a:lnTo>
                  <a:lnTo>
                    <a:pt x="7620" y="45720"/>
                  </a:lnTo>
                  <a:close/>
                </a:path>
                <a:path w="7620" h="581660">
                  <a:moveTo>
                    <a:pt x="7620" y="52070"/>
                  </a:moveTo>
                  <a:lnTo>
                    <a:pt x="0" y="52070"/>
                  </a:lnTo>
                  <a:lnTo>
                    <a:pt x="0" y="58419"/>
                  </a:lnTo>
                  <a:lnTo>
                    <a:pt x="7620" y="58419"/>
                  </a:lnTo>
                  <a:lnTo>
                    <a:pt x="7620" y="52070"/>
                  </a:lnTo>
                  <a:close/>
                </a:path>
                <a:path w="7620" h="581660">
                  <a:moveTo>
                    <a:pt x="7620" y="58420"/>
                  </a:moveTo>
                  <a:lnTo>
                    <a:pt x="0" y="58420"/>
                  </a:lnTo>
                  <a:lnTo>
                    <a:pt x="0" y="64769"/>
                  </a:lnTo>
                  <a:lnTo>
                    <a:pt x="7620" y="64769"/>
                  </a:lnTo>
                  <a:lnTo>
                    <a:pt x="7620" y="58420"/>
                  </a:lnTo>
                  <a:close/>
                </a:path>
                <a:path w="7620" h="581660">
                  <a:moveTo>
                    <a:pt x="7620" y="64770"/>
                  </a:moveTo>
                  <a:lnTo>
                    <a:pt x="0" y="64770"/>
                  </a:lnTo>
                  <a:lnTo>
                    <a:pt x="0" y="71119"/>
                  </a:lnTo>
                  <a:lnTo>
                    <a:pt x="7620" y="71119"/>
                  </a:lnTo>
                  <a:lnTo>
                    <a:pt x="7620" y="64770"/>
                  </a:lnTo>
                  <a:close/>
                </a:path>
                <a:path w="7620" h="581660">
                  <a:moveTo>
                    <a:pt x="7620" y="71120"/>
                  </a:moveTo>
                  <a:lnTo>
                    <a:pt x="0" y="71120"/>
                  </a:lnTo>
                  <a:lnTo>
                    <a:pt x="0" y="77469"/>
                  </a:lnTo>
                  <a:lnTo>
                    <a:pt x="7620" y="77469"/>
                  </a:lnTo>
                  <a:lnTo>
                    <a:pt x="7620" y="71120"/>
                  </a:lnTo>
                  <a:close/>
                </a:path>
                <a:path w="7620" h="581660">
                  <a:moveTo>
                    <a:pt x="7620" y="77470"/>
                  </a:moveTo>
                  <a:lnTo>
                    <a:pt x="0" y="77470"/>
                  </a:lnTo>
                  <a:lnTo>
                    <a:pt x="0" y="85089"/>
                  </a:lnTo>
                  <a:lnTo>
                    <a:pt x="7620" y="85089"/>
                  </a:lnTo>
                  <a:lnTo>
                    <a:pt x="7620" y="77470"/>
                  </a:lnTo>
                  <a:close/>
                </a:path>
                <a:path w="7620" h="581660">
                  <a:moveTo>
                    <a:pt x="7620" y="85090"/>
                  </a:moveTo>
                  <a:lnTo>
                    <a:pt x="0" y="85090"/>
                  </a:lnTo>
                  <a:lnTo>
                    <a:pt x="0" y="91439"/>
                  </a:lnTo>
                  <a:lnTo>
                    <a:pt x="7620" y="91439"/>
                  </a:lnTo>
                  <a:lnTo>
                    <a:pt x="7620" y="85090"/>
                  </a:lnTo>
                  <a:close/>
                </a:path>
                <a:path w="7620" h="581660">
                  <a:moveTo>
                    <a:pt x="7620" y="91440"/>
                  </a:moveTo>
                  <a:lnTo>
                    <a:pt x="0" y="91440"/>
                  </a:lnTo>
                  <a:lnTo>
                    <a:pt x="0" y="97789"/>
                  </a:lnTo>
                  <a:lnTo>
                    <a:pt x="7620" y="97789"/>
                  </a:lnTo>
                  <a:lnTo>
                    <a:pt x="7620" y="91440"/>
                  </a:lnTo>
                  <a:close/>
                </a:path>
                <a:path w="7620" h="581660">
                  <a:moveTo>
                    <a:pt x="7620" y="97790"/>
                  </a:moveTo>
                  <a:lnTo>
                    <a:pt x="0" y="97790"/>
                  </a:lnTo>
                  <a:lnTo>
                    <a:pt x="0" y="104139"/>
                  </a:lnTo>
                  <a:lnTo>
                    <a:pt x="7620" y="104139"/>
                  </a:lnTo>
                  <a:lnTo>
                    <a:pt x="7620" y="97790"/>
                  </a:lnTo>
                  <a:close/>
                </a:path>
                <a:path w="7620" h="581660">
                  <a:moveTo>
                    <a:pt x="7620" y="104140"/>
                  </a:moveTo>
                  <a:lnTo>
                    <a:pt x="0" y="104140"/>
                  </a:lnTo>
                  <a:lnTo>
                    <a:pt x="0" y="110489"/>
                  </a:lnTo>
                  <a:lnTo>
                    <a:pt x="7620" y="110489"/>
                  </a:lnTo>
                  <a:lnTo>
                    <a:pt x="7620" y="104140"/>
                  </a:lnTo>
                  <a:close/>
                </a:path>
                <a:path w="7620" h="581660">
                  <a:moveTo>
                    <a:pt x="7620" y="110490"/>
                  </a:moveTo>
                  <a:lnTo>
                    <a:pt x="0" y="110490"/>
                  </a:lnTo>
                  <a:lnTo>
                    <a:pt x="0" y="116839"/>
                  </a:lnTo>
                  <a:lnTo>
                    <a:pt x="7620" y="116839"/>
                  </a:lnTo>
                  <a:lnTo>
                    <a:pt x="7620" y="110490"/>
                  </a:lnTo>
                  <a:close/>
                </a:path>
                <a:path w="7620" h="581660">
                  <a:moveTo>
                    <a:pt x="7620" y="116840"/>
                  </a:moveTo>
                  <a:lnTo>
                    <a:pt x="0" y="116840"/>
                  </a:lnTo>
                  <a:lnTo>
                    <a:pt x="0" y="123189"/>
                  </a:lnTo>
                  <a:lnTo>
                    <a:pt x="7620" y="123189"/>
                  </a:lnTo>
                  <a:lnTo>
                    <a:pt x="7620" y="116840"/>
                  </a:lnTo>
                  <a:close/>
                </a:path>
                <a:path w="7620" h="581660">
                  <a:moveTo>
                    <a:pt x="7620" y="123190"/>
                  </a:moveTo>
                  <a:lnTo>
                    <a:pt x="0" y="123190"/>
                  </a:lnTo>
                  <a:lnTo>
                    <a:pt x="0" y="129539"/>
                  </a:lnTo>
                  <a:lnTo>
                    <a:pt x="7620" y="129539"/>
                  </a:lnTo>
                  <a:lnTo>
                    <a:pt x="7620" y="123190"/>
                  </a:lnTo>
                  <a:close/>
                </a:path>
                <a:path w="7620" h="581660">
                  <a:moveTo>
                    <a:pt x="7620" y="129540"/>
                  </a:moveTo>
                  <a:lnTo>
                    <a:pt x="0" y="129540"/>
                  </a:lnTo>
                  <a:lnTo>
                    <a:pt x="0" y="135889"/>
                  </a:lnTo>
                  <a:lnTo>
                    <a:pt x="7620" y="135889"/>
                  </a:lnTo>
                  <a:lnTo>
                    <a:pt x="7620" y="129540"/>
                  </a:lnTo>
                  <a:close/>
                </a:path>
                <a:path w="7620" h="581660">
                  <a:moveTo>
                    <a:pt x="7620" y="135890"/>
                  </a:moveTo>
                  <a:lnTo>
                    <a:pt x="0" y="135890"/>
                  </a:lnTo>
                  <a:lnTo>
                    <a:pt x="0" y="140969"/>
                  </a:lnTo>
                  <a:lnTo>
                    <a:pt x="7620" y="140969"/>
                  </a:lnTo>
                  <a:lnTo>
                    <a:pt x="7620" y="135890"/>
                  </a:lnTo>
                  <a:close/>
                </a:path>
                <a:path w="7620" h="581660">
                  <a:moveTo>
                    <a:pt x="7620" y="140970"/>
                  </a:moveTo>
                  <a:lnTo>
                    <a:pt x="0" y="140970"/>
                  </a:lnTo>
                  <a:lnTo>
                    <a:pt x="0" y="147319"/>
                  </a:lnTo>
                  <a:lnTo>
                    <a:pt x="7620" y="147319"/>
                  </a:lnTo>
                  <a:lnTo>
                    <a:pt x="7620" y="140970"/>
                  </a:lnTo>
                  <a:close/>
                </a:path>
                <a:path w="7620" h="581660">
                  <a:moveTo>
                    <a:pt x="7620" y="147320"/>
                  </a:moveTo>
                  <a:lnTo>
                    <a:pt x="0" y="147320"/>
                  </a:lnTo>
                  <a:lnTo>
                    <a:pt x="0" y="153669"/>
                  </a:lnTo>
                  <a:lnTo>
                    <a:pt x="7620" y="153669"/>
                  </a:lnTo>
                  <a:lnTo>
                    <a:pt x="7620" y="147320"/>
                  </a:lnTo>
                  <a:close/>
                </a:path>
                <a:path w="7620" h="581660">
                  <a:moveTo>
                    <a:pt x="7620" y="153670"/>
                  </a:moveTo>
                  <a:lnTo>
                    <a:pt x="0" y="153670"/>
                  </a:lnTo>
                  <a:lnTo>
                    <a:pt x="0" y="160019"/>
                  </a:lnTo>
                  <a:lnTo>
                    <a:pt x="7620" y="160019"/>
                  </a:lnTo>
                  <a:lnTo>
                    <a:pt x="7620" y="153670"/>
                  </a:lnTo>
                  <a:close/>
                </a:path>
                <a:path w="7620" h="581660">
                  <a:moveTo>
                    <a:pt x="7620" y="160020"/>
                  </a:moveTo>
                  <a:lnTo>
                    <a:pt x="0" y="160020"/>
                  </a:lnTo>
                  <a:lnTo>
                    <a:pt x="0" y="166369"/>
                  </a:lnTo>
                  <a:lnTo>
                    <a:pt x="7620" y="166369"/>
                  </a:lnTo>
                  <a:lnTo>
                    <a:pt x="7620" y="160020"/>
                  </a:lnTo>
                  <a:close/>
                </a:path>
                <a:path w="7620" h="581660">
                  <a:moveTo>
                    <a:pt x="7620" y="166370"/>
                  </a:moveTo>
                  <a:lnTo>
                    <a:pt x="0" y="166370"/>
                  </a:lnTo>
                  <a:lnTo>
                    <a:pt x="0" y="172719"/>
                  </a:lnTo>
                  <a:lnTo>
                    <a:pt x="7620" y="172719"/>
                  </a:lnTo>
                  <a:lnTo>
                    <a:pt x="7620" y="166370"/>
                  </a:lnTo>
                  <a:close/>
                </a:path>
                <a:path w="7620" h="581660">
                  <a:moveTo>
                    <a:pt x="7620" y="172720"/>
                  </a:moveTo>
                  <a:lnTo>
                    <a:pt x="0" y="172720"/>
                  </a:lnTo>
                  <a:lnTo>
                    <a:pt x="0" y="180339"/>
                  </a:lnTo>
                  <a:lnTo>
                    <a:pt x="7620" y="180339"/>
                  </a:lnTo>
                  <a:lnTo>
                    <a:pt x="7620" y="172720"/>
                  </a:lnTo>
                  <a:close/>
                </a:path>
                <a:path w="7620" h="581660">
                  <a:moveTo>
                    <a:pt x="7620" y="180340"/>
                  </a:moveTo>
                  <a:lnTo>
                    <a:pt x="0" y="180340"/>
                  </a:lnTo>
                  <a:lnTo>
                    <a:pt x="0" y="185419"/>
                  </a:lnTo>
                  <a:lnTo>
                    <a:pt x="7620" y="185419"/>
                  </a:lnTo>
                  <a:lnTo>
                    <a:pt x="7620" y="180340"/>
                  </a:lnTo>
                  <a:close/>
                </a:path>
                <a:path w="7620" h="581660">
                  <a:moveTo>
                    <a:pt x="7620" y="185420"/>
                  </a:moveTo>
                  <a:lnTo>
                    <a:pt x="0" y="185420"/>
                  </a:lnTo>
                  <a:lnTo>
                    <a:pt x="0" y="193039"/>
                  </a:lnTo>
                  <a:lnTo>
                    <a:pt x="7620" y="193039"/>
                  </a:lnTo>
                  <a:lnTo>
                    <a:pt x="7620" y="185420"/>
                  </a:lnTo>
                  <a:close/>
                </a:path>
                <a:path w="7620" h="581660">
                  <a:moveTo>
                    <a:pt x="7620" y="193040"/>
                  </a:moveTo>
                  <a:lnTo>
                    <a:pt x="0" y="193040"/>
                  </a:lnTo>
                  <a:lnTo>
                    <a:pt x="0" y="198119"/>
                  </a:lnTo>
                  <a:lnTo>
                    <a:pt x="7620" y="198119"/>
                  </a:lnTo>
                  <a:lnTo>
                    <a:pt x="7620" y="193040"/>
                  </a:lnTo>
                  <a:close/>
                </a:path>
                <a:path w="7620" h="581660">
                  <a:moveTo>
                    <a:pt x="7620" y="198120"/>
                  </a:moveTo>
                  <a:lnTo>
                    <a:pt x="0" y="198120"/>
                  </a:lnTo>
                  <a:lnTo>
                    <a:pt x="0" y="205739"/>
                  </a:lnTo>
                  <a:lnTo>
                    <a:pt x="7620" y="205739"/>
                  </a:lnTo>
                  <a:lnTo>
                    <a:pt x="7620" y="198120"/>
                  </a:lnTo>
                  <a:close/>
                </a:path>
                <a:path w="7620" h="581660">
                  <a:moveTo>
                    <a:pt x="7620" y="205740"/>
                  </a:moveTo>
                  <a:lnTo>
                    <a:pt x="0" y="205740"/>
                  </a:lnTo>
                  <a:lnTo>
                    <a:pt x="0" y="212089"/>
                  </a:lnTo>
                  <a:lnTo>
                    <a:pt x="7620" y="212089"/>
                  </a:lnTo>
                  <a:lnTo>
                    <a:pt x="7620" y="205740"/>
                  </a:lnTo>
                  <a:close/>
                </a:path>
                <a:path w="7620" h="581660">
                  <a:moveTo>
                    <a:pt x="7620" y="212090"/>
                  </a:moveTo>
                  <a:lnTo>
                    <a:pt x="0" y="212090"/>
                  </a:lnTo>
                  <a:lnTo>
                    <a:pt x="0" y="218439"/>
                  </a:lnTo>
                  <a:lnTo>
                    <a:pt x="7620" y="218439"/>
                  </a:lnTo>
                  <a:lnTo>
                    <a:pt x="7620" y="212090"/>
                  </a:lnTo>
                  <a:close/>
                </a:path>
                <a:path w="7620" h="581660">
                  <a:moveTo>
                    <a:pt x="7620" y="218440"/>
                  </a:moveTo>
                  <a:lnTo>
                    <a:pt x="0" y="218440"/>
                  </a:lnTo>
                  <a:lnTo>
                    <a:pt x="0" y="224789"/>
                  </a:lnTo>
                  <a:lnTo>
                    <a:pt x="7620" y="224789"/>
                  </a:lnTo>
                  <a:lnTo>
                    <a:pt x="7620" y="218440"/>
                  </a:lnTo>
                  <a:close/>
                </a:path>
                <a:path w="7620" h="581660">
                  <a:moveTo>
                    <a:pt x="7620" y="224790"/>
                  </a:moveTo>
                  <a:lnTo>
                    <a:pt x="0" y="224790"/>
                  </a:lnTo>
                  <a:lnTo>
                    <a:pt x="0" y="231139"/>
                  </a:lnTo>
                  <a:lnTo>
                    <a:pt x="7620" y="231139"/>
                  </a:lnTo>
                  <a:lnTo>
                    <a:pt x="7620" y="224790"/>
                  </a:lnTo>
                  <a:close/>
                </a:path>
                <a:path w="7620" h="581660">
                  <a:moveTo>
                    <a:pt x="7620" y="231140"/>
                  </a:moveTo>
                  <a:lnTo>
                    <a:pt x="0" y="231140"/>
                  </a:lnTo>
                  <a:lnTo>
                    <a:pt x="0" y="237489"/>
                  </a:lnTo>
                  <a:lnTo>
                    <a:pt x="7620" y="237489"/>
                  </a:lnTo>
                  <a:lnTo>
                    <a:pt x="7620" y="231140"/>
                  </a:lnTo>
                  <a:close/>
                </a:path>
                <a:path w="7620" h="581660">
                  <a:moveTo>
                    <a:pt x="7620" y="237490"/>
                  </a:moveTo>
                  <a:lnTo>
                    <a:pt x="0" y="237490"/>
                  </a:lnTo>
                  <a:lnTo>
                    <a:pt x="0" y="243839"/>
                  </a:lnTo>
                  <a:lnTo>
                    <a:pt x="7620" y="243839"/>
                  </a:lnTo>
                  <a:lnTo>
                    <a:pt x="7620" y="237490"/>
                  </a:lnTo>
                  <a:close/>
                </a:path>
                <a:path w="7620" h="581660">
                  <a:moveTo>
                    <a:pt x="7620" y="243840"/>
                  </a:moveTo>
                  <a:lnTo>
                    <a:pt x="0" y="243840"/>
                  </a:lnTo>
                  <a:lnTo>
                    <a:pt x="0" y="250189"/>
                  </a:lnTo>
                  <a:lnTo>
                    <a:pt x="7620" y="250189"/>
                  </a:lnTo>
                  <a:lnTo>
                    <a:pt x="7620" y="243840"/>
                  </a:lnTo>
                  <a:close/>
                </a:path>
                <a:path w="7620" h="581660">
                  <a:moveTo>
                    <a:pt x="7620" y="250190"/>
                  </a:moveTo>
                  <a:lnTo>
                    <a:pt x="0" y="250190"/>
                  </a:lnTo>
                  <a:lnTo>
                    <a:pt x="0" y="256539"/>
                  </a:lnTo>
                  <a:lnTo>
                    <a:pt x="7620" y="256539"/>
                  </a:lnTo>
                  <a:lnTo>
                    <a:pt x="7620" y="250190"/>
                  </a:lnTo>
                  <a:close/>
                </a:path>
                <a:path w="7620" h="581660">
                  <a:moveTo>
                    <a:pt x="7620" y="256540"/>
                  </a:moveTo>
                  <a:lnTo>
                    <a:pt x="0" y="256540"/>
                  </a:lnTo>
                  <a:lnTo>
                    <a:pt x="0" y="261619"/>
                  </a:lnTo>
                  <a:lnTo>
                    <a:pt x="7620" y="261619"/>
                  </a:lnTo>
                  <a:lnTo>
                    <a:pt x="7620" y="256540"/>
                  </a:lnTo>
                  <a:close/>
                </a:path>
                <a:path w="7620" h="581660">
                  <a:moveTo>
                    <a:pt x="7620" y="261620"/>
                  </a:moveTo>
                  <a:lnTo>
                    <a:pt x="0" y="261620"/>
                  </a:lnTo>
                  <a:lnTo>
                    <a:pt x="0" y="267969"/>
                  </a:lnTo>
                  <a:lnTo>
                    <a:pt x="7620" y="267969"/>
                  </a:lnTo>
                  <a:lnTo>
                    <a:pt x="7620" y="261620"/>
                  </a:lnTo>
                  <a:close/>
                </a:path>
                <a:path w="7620" h="581660">
                  <a:moveTo>
                    <a:pt x="7620" y="267970"/>
                  </a:moveTo>
                  <a:lnTo>
                    <a:pt x="0" y="267970"/>
                  </a:lnTo>
                  <a:lnTo>
                    <a:pt x="0" y="274319"/>
                  </a:lnTo>
                  <a:lnTo>
                    <a:pt x="7620" y="274319"/>
                  </a:lnTo>
                  <a:lnTo>
                    <a:pt x="7620" y="267970"/>
                  </a:lnTo>
                  <a:close/>
                </a:path>
                <a:path w="7620" h="581660">
                  <a:moveTo>
                    <a:pt x="7620" y="274320"/>
                  </a:moveTo>
                  <a:lnTo>
                    <a:pt x="0" y="274320"/>
                  </a:lnTo>
                  <a:lnTo>
                    <a:pt x="0" y="280669"/>
                  </a:lnTo>
                  <a:lnTo>
                    <a:pt x="7620" y="280669"/>
                  </a:lnTo>
                  <a:lnTo>
                    <a:pt x="7620" y="274320"/>
                  </a:lnTo>
                  <a:close/>
                </a:path>
                <a:path w="7620" h="581660">
                  <a:moveTo>
                    <a:pt x="7620" y="280670"/>
                  </a:moveTo>
                  <a:lnTo>
                    <a:pt x="0" y="280670"/>
                  </a:lnTo>
                  <a:lnTo>
                    <a:pt x="0" y="288289"/>
                  </a:lnTo>
                  <a:lnTo>
                    <a:pt x="7620" y="288289"/>
                  </a:lnTo>
                  <a:lnTo>
                    <a:pt x="7620" y="280670"/>
                  </a:lnTo>
                  <a:close/>
                </a:path>
                <a:path w="7620" h="581660">
                  <a:moveTo>
                    <a:pt x="7620" y="288290"/>
                  </a:moveTo>
                  <a:lnTo>
                    <a:pt x="0" y="288290"/>
                  </a:lnTo>
                  <a:lnTo>
                    <a:pt x="0" y="293369"/>
                  </a:lnTo>
                  <a:lnTo>
                    <a:pt x="7620" y="293369"/>
                  </a:lnTo>
                  <a:lnTo>
                    <a:pt x="7620" y="288290"/>
                  </a:lnTo>
                  <a:close/>
                </a:path>
                <a:path w="7620" h="581660">
                  <a:moveTo>
                    <a:pt x="7620" y="293370"/>
                  </a:moveTo>
                  <a:lnTo>
                    <a:pt x="0" y="293370"/>
                  </a:lnTo>
                  <a:lnTo>
                    <a:pt x="0" y="300989"/>
                  </a:lnTo>
                  <a:lnTo>
                    <a:pt x="7620" y="300989"/>
                  </a:lnTo>
                  <a:lnTo>
                    <a:pt x="7620" y="293370"/>
                  </a:lnTo>
                  <a:close/>
                </a:path>
                <a:path w="7620" h="581660">
                  <a:moveTo>
                    <a:pt x="7620" y="300990"/>
                  </a:moveTo>
                  <a:lnTo>
                    <a:pt x="0" y="300990"/>
                  </a:lnTo>
                  <a:lnTo>
                    <a:pt x="0" y="307339"/>
                  </a:lnTo>
                  <a:lnTo>
                    <a:pt x="7620" y="307339"/>
                  </a:lnTo>
                  <a:lnTo>
                    <a:pt x="7620" y="300990"/>
                  </a:lnTo>
                  <a:close/>
                </a:path>
                <a:path w="7620" h="581660">
                  <a:moveTo>
                    <a:pt x="7620" y="307340"/>
                  </a:moveTo>
                  <a:lnTo>
                    <a:pt x="0" y="307340"/>
                  </a:lnTo>
                  <a:lnTo>
                    <a:pt x="0" y="313689"/>
                  </a:lnTo>
                  <a:lnTo>
                    <a:pt x="7620" y="313689"/>
                  </a:lnTo>
                  <a:lnTo>
                    <a:pt x="7620" y="307340"/>
                  </a:lnTo>
                  <a:close/>
                </a:path>
                <a:path w="7620" h="581660">
                  <a:moveTo>
                    <a:pt x="7620" y="313690"/>
                  </a:moveTo>
                  <a:lnTo>
                    <a:pt x="0" y="313690"/>
                  </a:lnTo>
                  <a:lnTo>
                    <a:pt x="0" y="320039"/>
                  </a:lnTo>
                  <a:lnTo>
                    <a:pt x="7620" y="320039"/>
                  </a:lnTo>
                  <a:lnTo>
                    <a:pt x="7620" y="313690"/>
                  </a:lnTo>
                  <a:close/>
                </a:path>
                <a:path w="7620" h="581660">
                  <a:moveTo>
                    <a:pt x="7620" y="320040"/>
                  </a:moveTo>
                  <a:lnTo>
                    <a:pt x="0" y="320040"/>
                  </a:lnTo>
                  <a:lnTo>
                    <a:pt x="0" y="326389"/>
                  </a:lnTo>
                  <a:lnTo>
                    <a:pt x="7620" y="326389"/>
                  </a:lnTo>
                  <a:lnTo>
                    <a:pt x="7620" y="320040"/>
                  </a:lnTo>
                  <a:close/>
                </a:path>
                <a:path w="7620" h="581660">
                  <a:moveTo>
                    <a:pt x="7620" y="326390"/>
                  </a:moveTo>
                  <a:lnTo>
                    <a:pt x="0" y="326390"/>
                  </a:lnTo>
                  <a:lnTo>
                    <a:pt x="0" y="332739"/>
                  </a:lnTo>
                  <a:lnTo>
                    <a:pt x="7620" y="332739"/>
                  </a:lnTo>
                  <a:lnTo>
                    <a:pt x="7620" y="326390"/>
                  </a:lnTo>
                  <a:close/>
                </a:path>
                <a:path w="7620" h="581660">
                  <a:moveTo>
                    <a:pt x="7620" y="332740"/>
                  </a:moveTo>
                  <a:lnTo>
                    <a:pt x="0" y="332740"/>
                  </a:lnTo>
                  <a:lnTo>
                    <a:pt x="0" y="345439"/>
                  </a:lnTo>
                  <a:lnTo>
                    <a:pt x="7620" y="345439"/>
                  </a:lnTo>
                  <a:lnTo>
                    <a:pt x="7620" y="332740"/>
                  </a:lnTo>
                  <a:close/>
                </a:path>
                <a:path w="7620" h="581660">
                  <a:moveTo>
                    <a:pt x="7620" y="345440"/>
                  </a:moveTo>
                  <a:lnTo>
                    <a:pt x="0" y="345440"/>
                  </a:lnTo>
                  <a:lnTo>
                    <a:pt x="0" y="358139"/>
                  </a:lnTo>
                  <a:lnTo>
                    <a:pt x="7620" y="358139"/>
                  </a:lnTo>
                  <a:lnTo>
                    <a:pt x="7620" y="345440"/>
                  </a:lnTo>
                  <a:close/>
                </a:path>
                <a:path w="7620" h="581660">
                  <a:moveTo>
                    <a:pt x="7620" y="358140"/>
                  </a:moveTo>
                  <a:lnTo>
                    <a:pt x="0" y="358140"/>
                  </a:lnTo>
                  <a:lnTo>
                    <a:pt x="0" y="364489"/>
                  </a:lnTo>
                  <a:lnTo>
                    <a:pt x="7620" y="364489"/>
                  </a:lnTo>
                  <a:lnTo>
                    <a:pt x="7620" y="358140"/>
                  </a:lnTo>
                  <a:close/>
                </a:path>
                <a:path w="7620" h="581660">
                  <a:moveTo>
                    <a:pt x="7620" y="364490"/>
                  </a:moveTo>
                  <a:lnTo>
                    <a:pt x="0" y="364490"/>
                  </a:lnTo>
                  <a:lnTo>
                    <a:pt x="0" y="370839"/>
                  </a:lnTo>
                  <a:lnTo>
                    <a:pt x="7620" y="370839"/>
                  </a:lnTo>
                  <a:lnTo>
                    <a:pt x="7620" y="364490"/>
                  </a:lnTo>
                  <a:close/>
                </a:path>
                <a:path w="7620" h="581660">
                  <a:moveTo>
                    <a:pt x="7620" y="370840"/>
                  </a:moveTo>
                  <a:lnTo>
                    <a:pt x="0" y="370840"/>
                  </a:lnTo>
                  <a:lnTo>
                    <a:pt x="0" y="377189"/>
                  </a:lnTo>
                  <a:lnTo>
                    <a:pt x="7620" y="377189"/>
                  </a:lnTo>
                  <a:lnTo>
                    <a:pt x="7620" y="370840"/>
                  </a:lnTo>
                  <a:close/>
                </a:path>
                <a:path w="7620" h="581660">
                  <a:moveTo>
                    <a:pt x="7620" y="377190"/>
                  </a:moveTo>
                  <a:lnTo>
                    <a:pt x="0" y="377190"/>
                  </a:lnTo>
                  <a:lnTo>
                    <a:pt x="0" y="383539"/>
                  </a:lnTo>
                  <a:lnTo>
                    <a:pt x="7620" y="383539"/>
                  </a:lnTo>
                  <a:lnTo>
                    <a:pt x="7620" y="377190"/>
                  </a:lnTo>
                  <a:close/>
                </a:path>
                <a:path w="7620" h="581660">
                  <a:moveTo>
                    <a:pt x="7620" y="383540"/>
                  </a:moveTo>
                  <a:lnTo>
                    <a:pt x="0" y="383540"/>
                  </a:lnTo>
                  <a:lnTo>
                    <a:pt x="0" y="389889"/>
                  </a:lnTo>
                  <a:lnTo>
                    <a:pt x="7620" y="389889"/>
                  </a:lnTo>
                  <a:lnTo>
                    <a:pt x="7620" y="383540"/>
                  </a:lnTo>
                  <a:close/>
                </a:path>
                <a:path w="7620" h="581660">
                  <a:moveTo>
                    <a:pt x="7620" y="389890"/>
                  </a:moveTo>
                  <a:lnTo>
                    <a:pt x="0" y="389890"/>
                  </a:lnTo>
                  <a:lnTo>
                    <a:pt x="0" y="396239"/>
                  </a:lnTo>
                  <a:lnTo>
                    <a:pt x="7620" y="396239"/>
                  </a:lnTo>
                  <a:lnTo>
                    <a:pt x="7620" y="389890"/>
                  </a:lnTo>
                  <a:close/>
                </a:path>
                <a:path w="7620" h="581660">
                  <a:moveTo>
                    <a:pt x="7620" y="396240"/>
                  </a:moveTo>
                  <a:lnTo>
                    <a:pt x="0" y="396240"/>
                  </a:lnTo>
                  <a:lnTo>
                    <a:pt x="0" y="402589"/>
                  </a:lnTo>
                  <a:lnTo>
                    <a:pt x="7620" y="402589"/>
                  </a:lnTo>
                  <a:lnTo>
                    <a:pt x="7620" y="396240"/>
                  </a:lnTo>
                  <a:close/>
                </a:path>
                <a:path w="7620" h="581660">
                  <a:moveTo>
                    <a:pt x="7620" y="402590"/>
                  </a:moveTo>
                  <a:lnTo>
                    <a:pt x="0" y="402590"/>
                  </a:lnTo>
                  <a:lnTo>
                    <a:pt x="0" y="408939"/>
                  </a:lnTo>
                  <a:lnTo>
                    <a:pt x="7620" y="408939"/>
                  </a:lnTo>
                  <a:lnTo>
                    <a:pt x="7620" y="402590"/>
                  </a:lnTo>
                  <a:close/>
                </a:path>
                <a:path w="7620" h="581660">
                  <a:moveTo>
                    <a:pt x="7620" y="408940"/>
                  </a:moveTo>
                  <a:lnTo>
                    <a:pt x="0" y="408940"/>
                  </a:lnTo>
                  <a:lnTo>
                    <a:pt x="0" y="415289"/>
                  </a:lnTo>
                  <a:lnTo>
                    <a:pt x="7620" y="415289"/>
                  </a:lnTo>
                  <a:lnTo>
                    <a:pt x="7620" y="408940"/>
                  </a:lnTo>
                  <a:close/>
                </a:path>
                <a:path w="7620" h="581660">
                  <a:moveTo>
                    <a:pt x="7620" y="415290"/>
                  </a:moveTo>
                  <a:lnTo>
                    <a:pt x="0" y="415290"/>
                  </a:lnTo>
                  <a:lnTo>
                    <a:pt x="0" y="421639"/>
                  </a:lnTo>
                  <a:lnTo>
                    <a:pt x="7620" y="421639"/>
                  </a:lnTo>
                  <a:lnTo>
                    <a:pt x="7620" y="415290"/>
                  </a:lnTo>
                  <a:close/>
                </a:path>
                <a:path w="7620" h="581660">
                  <a:moveTo>
                    <a:pt x="7620" y="421640"/>
                  </a:moveTo>
                  <a:lnTo>
                    <a:pt x="0" y="421640"/>
                  </a:lnTo>
                  <a:lnTo>
                    <a:pt x="0" y="427989"/>
                  </a:lnTo>
                  <a:lnTo>
                    <a:pt x="7620" y="427989"/>
                  </a:lnTo>
                  <a:lnTo>
                    <a:pt x="7620" y="421640"/>
                  </a:lnTo>
                  <a:close/>
                </a:path>
                <a:path w="7620" h="581660">
                  <a:moveTo>
                    <a:pt x="7620" y="427990"/>
                  </a:moveTo>
                  <a:lnTo>
                    <a:pt x="0" y="427990"/>
                  </a:lnTo>
                  <a:lnTo>
                    <a:pt x="0" y="434339"/>
                  </a:lnTo>
                  <a:lnTo>
                    <a:pt x="7620" y="434339"/>
                  </a:lnTo>
                  <a:lnTo>
                    <a:pt x="7620" y="427990"/>
                  </a:lnTo>
                  <a:close/>
                </a:path>
                <a:path w="7620" h="581660">
                  <a:moveTo>
                    <a:pt x="7620" y="434340"/>
                  </a:moveTo>
                  <a:lnTo>
                    <a:pt x="0" y="434340"/>
                  </a:lnTo>
                  <a:lnTo>
                    <a:pt x="0" y="440689"/>
                  </a:lnTo>
                  <a:lnTo>
                    <a:pt x="7620" y="440689"/>
                  </a:lnTo>
                  <a:lnTo>
                    <a:pt x="7620" y="434340"/>
                  </a:lnTo>
                  <a:close/>
                </a:path>
                <a:path w="7620" h="581660">
                  <a:moveTo>
                    <a:pt x="7620" y="440690"/>
                  </a:moveTo>
                  <a:lnTo>
                    <a:pt x="0" y="440690"/>
                  </a:lnTo>
                  <a:lnTo>
                    <a:pt x="0" y="447039"/>
                  </a:lnTo>
                  <a:lnTo>
                    <a:pt x="7620" y="447039"/>
                  </a:lnTo>
                  <a:lnTo>
                    <a:pt x="7620" y="440690"/>
                  </a:lnTo>
                  <a:close/>
                </a:path>
                <a:path w="7620" h="581660">
                  <a:moveTo>
                    <a:pt x="7620" y="447040"/>
                  </a:moveTo>
                  <a:lnTo>
                    <a:pt x="0" y="447040"/>
                  </a:lnTo>
                  <a:lnTo>
                    <a:pt x="0" y="453389"/>
                  </a:lnTo>
                  <a:lnTo>
                    <a:pt x="7620" y="453389"/>
                  </a:lnTo>
                  <a:lnTo>
                    <a:pt x="7620" y="447040"/>
                  </a:lnTo>
                  <a:close/>
                </a:path>
                <a:path w="7620" h="581660">
                  <a:moveTo>
                    <a:pt x="7620" y="453390"/>
                  </a:moveTo>
                  <a:lnTo>
                    <a:pt x="0" y="453390"/>
                  </a:lnTo>
                  <a:lnTo>
                    <a:pt x="0" y="459739"/>
                  </a:lnTo>
                  <a:lnTo>
                    <a:pt x="7620" y="459739"/>
                  </a:lnTo>
                  <a:lnTo>
                    <a:pt x="7620" y="453390"/>
                  </a:lnTo>
                  <a:close/>
                </a:path>
                <a:path w="7620" h="581660">
                  <a:moveTo>
                    <a:pt x="7620" y="459740"/>
                  </a:moveTo>
                  <a:lnTo>
                    <a:pt x="0" y="459740"/>
                  </a:lnTo>
                  <a:lnTo>
                    <a:pt x="0" y="466089"/>
                  </a:lnTo>
                  <a:lnTo>
                    <a:pt x="7620" y="466089"/>
                  </a:lnTo>
                  <a:lnTo>
                    <a:pt x="7620" y="459740"/>
                  </a:lnTo>
                  <a:close/>
                </a:path>
                <a:path w="7620" h="581660">
                  <a:moveTo>
                    <a:pt x="7620" y="466090"/>
                  </a:moveTo>
                  <a:lnTo>
                    <a:pt x="0" y="466090"/>
                  </a:lnTo>
                  <a:lnTo>
                    <a:pt x="0" y="472439"/>
                  </a:lnTo>
                  <a:lnTo>
                    <a:pt x="7620" y="472439"/>
                  </a:lnTo>
                  <a:lnTo>
                    <a:pt x="7620" y="466090"/>
                  </a:lnTo>
                  <a:close/>
                </a:path>
                <a:path w="7620" h="581660">
                  <a:moveTo>
                    <a:pt x="7620" y="472440"/>
                  </a:moveTo>
                  <a:lnTo>
                    <a:pt x="0" y="472440"/>
                  </a:lnTo>
                  <a:lnTo>
                    <a:pt x="0" y="478789"/>
                  </a:lnTo>
                  <a:lnTo>
                    <a:pt x="7620" y="478789"/>
                  </a:lnTo>
                  <a:lnTo>
                    <a:pt x="7620" y="472440"/>
                  </a:lnTo>
                  <a:close/>
                </a:path>
                <a:path w="7620" h="581660">
                  <a:moveTo>
                    <a:pt x="7620" y="478790"/>
                  </a:moveTo>
                  <a:lnTo>
                    <a:pt x="0" y="478790"/>
                  </a:lnTo>
                  <a:lnTo>
                    <a:pt x="0" y="485139"/>
                  </a:lnTo>
                  <a:lnTo>
                    <a:pt x="7620" y="485139"/>
                  </a:lnTo>
                  <a:lnTo>
                    <a:pt x="7620" y="478790"/>
                  </a:lnTo>
                  <a:close/>
                </a:path>
                <a:path w="7620" h="581660">
                  <a:moveTo>
                    <a:pt x="7620" y="485140"/>
                  </a:moveTo>
                  <a:lnTo>
                    <a:pt x="0" y="485140"/>
                  </a:lnTo>
                  <a:lnTo>
                    <a:pt x="0" y="491489"/>
                  </a:lnTo>
                  <a:lnTo>
                    <a:pt x="7620" y="491489"/>
                  </a:lnTo>
                  <a:lnTo>
                    <a:pt x="7620" y="485140"/>
                  </a:lnTo>
                  <a:close/>
                </a:path>
                <a:path w="7620" h="581660">
                  <a:moveTo>
                    <a:pt x="7620" y="491490"/>
                  </a:moveTo>
                  <a:lnTo>
                    <a:pt x="0" y="491490"/>
                  </a:lnTo>
                  <a:lnTo>
                    <a:pt x="0" y="497839"/>
                  </a:lnTo>
                  <a:lnTo>
                    <a:pt x="7620" y="497839"/>
                  </a:lnTo>
                  <a:lnTo>
                    <a:pt x="7620" y="491490"/>
                  </a:lnTo>
                  <a:close/>
                </a:path>
                <a:path w="7620" h="581660">
                  <a:moveTo>
                    <a:pt x="7620" y="497840"/>
                  </a:moveTo>
                  <a:lnTo>
                    <a:pt x="0" y="497840"/>
                  </a:lnTo>
                  <a:lnTo>
                    <a:pt x="0" y="504189"/>
                  </a:lnTo>
                  <a:lnTo>
                    <a:pt x="7620" y="504189"/>
                  </a:lnTo>
                  <a:lnTo>
                    <a:pt x="7620" y="497840"/>
                  </a:lnTo>
                  <a:close/>
                </a:path>
                <a:path w="7620" h="581660">
                  <a:moveTo>
                    <a:pt x="7620" y="504190"/>
                  </a:moveTo>
                  <a:lnTo>
                    <a:pt x="0" y="504190"/>
                  </a:lnTo>
                  <a:lnTo>
                    <a:pt x="0" y="534669"/>
                  </a:lnTo>
                  <a:lnTo>
                    <a:pt x="7620" y="534669"/>
                  </a:lnTo>
                  <a:lnTo>
                    <a:pt x="7620" y="504190"/>
                  </a:lnTo>
                  <a:close/>
                </a:path>
                <a:path w="7620" h="581660">
                  <a:moveTo>
                    <a:pt x="7620" y="534670"/>
                  </a:moveTo>
                  <a:lnTo>
                    <a:pt x="0" y="534670"/>
                  </a:lnTo>
                  <a:lnTo>
                    <a:pt x="0" y="541019"/>
                  </a:lnTo>
                  <a:lnTo>
                    <a:pt x="7620" y="541019"/>
                  </a:lnTo>
                  <a:lnTo>
                    <a:pt x="7620" y="534670"/>
                  </a:lnTo>
                  <a:close/>
                </a:path>
                <a:path w="7620" h="581660">
                  <a:moveTo>
                    <a:pt x="7620" y="541020"/>
                  </a:moveTo>
                  <a:lnTo>
                    <a:pt x="0" y="541020"/>
                  </a:lnTo>
                  <a:lnTo>
                    <a:pt x="0" y="547369"/>
                  </a:lnTo>
                  <a:lnTo>
                    <a:pt x="7620" y="547369"/>
                  </a:lnTo>
                  <a:lnTo>
                    <a:pt x="7620" y="541020"/>
                  </a:lnTo>
                  <a:close/>
                </a:path>
                <a:path w="7620" h="581660">
                  <a:moveTo>
                    <a:pt x="7620" y="547370"/>
                  </a:moveTo>
                  <a:lnTo>
                    <a:pt x="0" y="547370"/>
                  </a:lnTo>
                  <a:lnTo>
                    <a:pt x="0" y="553719"/>
                  </a:lnTo>
                  <a:lnTo>
                    <a:pt x="7620" y="553719"/>
                  </a:lnTo>
                  <a:lnTo>
                    <a:pt x="7620" y="547370"/>
                  </a:lnTo>
                  <a:close/>
                </a:path>
                <a:path w="7620" h="581660">
                  <a:moveTo>
                    <a:pt x="7620" y="553720"/>
                  </a:moveTo>
                  <a:lnTo>
                    <a:pt x="0" y="553720"/>
                  </a:lnTo>
                  <a:lnTo>
                    <a:pt x="0" y="560069"/>
                  </a:lnTo>
                  <a:lnTo>
                    <a:pt x="7620" y="560069"/>
                  </a:lnTo>
                  <a:lnTo>
                    <a:pt x="7620" y="553720"/>
                  </a:lnTo>
                  <a:close/>
                </a:path>
                <a:path w="7620" h="581660">
                  <a:moveTo>
                    <a:pt x="7620" y="560070"/>
                  </a:moveTo>
                  <a:lnTo>
                    <a:pt x="0" y="560070"/>
                  </a:lnTo>
                  <a:lnTo>
                    <a:pt x="0" y="566419"/>
                  </a:lnTo>
                  <a:lnTo>
                    <a:pt x="6350" y="566419"/>
                  </a:lnTo>
                  <a:lnTo>
                    <a:pt x="6350" y="565150"/>
                  </a:lnTo>
                  <a:lnTo>
                    <a:pt x="7620" y="565150"/>
                  </a:lnTo>
                  <a:lnTo>
                    <a:pt x="7620" y="560070"/>
                  </a:lnTo>
                  <a:close/>
                </a:path>
                <a:path w="7620" h="581660">
                  <a:moveTo>
                    <a:pt x="6350" y="566420"/>
                  </a:moveTo>
                  <a:lnTo>
                    <a:pt x="0" y="566420"/>
                  </a:lnTo>
                  <a:lnTo>
                    <a:pt x="0" y="572769"/>
                  </a:lnTo>
                  <a:lnTo>
                    <a:pt x="3810" y="572769"/>
                  </a:lnTo>
                  <a:lnTo>
                    <a:pt x="3810" y="571500"/>
                  </a:lnTo>
                  <a:lnTo>
                    <a:pt x="5079" y="571500"/>
                  </a:lnTo>
                  <a:lnTo>
                    <a:pt x="5079" y="568960"/>
                  </a:lnTo>
                  <a:lnTo>
                    <a:pt x="6350" y="568960"/>
                  </a:lnTo>
                  <a:lnTo>
                    <a:pt x="6350" y="566420"/>
                  </a:lnTo>
                  <a:close/>
                </a:path>
                <a:path w="7620" h="581660">
                  <a:moveTo>
                    <a:pt x="3810" y="572770"/>
                  </a:moveTo>
                  <a:lnTo>
                    <a:pt x="0" y="572770"/>
                  </a:lnTo>
                  <a:lnTo>
                    <a:pt x="0" y="579119"/>
                  </a:lnTo>
                  <a:lnTo>
                    <a:pt x="1269" y="579119"/>
                  </a:lnTo>
                  <a:lnTo>
                    <a:pt x="1269" y="577850"/>
                  </a:lnTo>
                  <a:lnTo>
                    <a:pt x="2539" y="577850"/>
                  </a:lnTo>
                  <a:lnTo>
                    <a:pt x="2539" y="575310"/>
                  </a:lnTo>
                  <a:lnTo>
                    <a:pt x="3810" y="575310"/>
                  </a:lnTo>
                  <a:lnTo>
                    <a:pt x="3810" y="572770"/>
                  </a:lnTo>
                  <a:close/>
                </a:path>
                <a:path w="7620" h="581660">
                  <a:moveTo>
                    <a:pt x="1270" y="579120"/>
                  </a:moveTo>
                  <a:lnTo>
                    <a:pt x="0" y="579120"/>
                  </a:lnTo>
                  <a:lnTo>
                    <a:pt x="0" y="581660"/>
                  </a:lnTo>
                  <a:lnTo>
                    <a:pt x="1270" y="581660"/>
                  </a:lnTo>
                  <a:lnTo>
                    <a:pt x="1270" y="579120"/>
                  </a:lnTo>
                  <a:close/>
                </a:path>
              </a:pathLst>
            </a:custGeom>
            <a:solidFill>
              <a:srgbClr val="6900F1"/>
            </a:solidFill>
          </p:spPr>
          <p:txBody>
            <a:bodyPr bIns="0" lIns="0" rIns="0" rtlCol="0" tIns="0" wrap="square"/>
            <a:p/>
          </p:txBody>
        </p:sp>
        <p:sp>
          <p:nvSpPr>
            <p:cNvPr id="1049621" name="object 919"/>
            <p:cNvSpPr/>
            <p:nvPr/>
          </p:nvSpPr>
          <p:spPr>
            <a:xfrm>
              <a:off x="4758689" y="4470400"/>
              <a:ext cx="6350" cy="596900"/>
            </a:xfrm>
            <a:custGeom>
              <a:avLst/>
              <a:ahLst/>
              <a:rect l="l" t="t" r="r" b="b"/>
              <a:pathLst>
                <a:path w="6350" h="596900">
                  <a:moveTo>
                    <a:pt x="6350" y="0"/>
                  </a:moveTo>
                  <a:lnTo>
                    <a:pt x="0" y="0"/>
                  </a:lnTo>
                  <a:lnTo>
                    <a:pt x="0" y="2539"/>
                  </a:lnTo>
                  <a:lnTo>
                    <a:pt x="6350" y="2539"/>
                  </a:lnTo>
                  <a:lnTo>
                    <a:pt x="6350" y="0"/>
                  </a:lnTo>
                  <a:close/>
                </a:path>
                <a:path w="6350" h="596900">
                  <a:moveTo>
                    <a:pt x="6350" y="2540"/>
                  </a:moveTo>
                  <a:lnTo>
                    <a:pt x="0" y="2540"/>
                  </a:lnTo>
                  <a:lnTo>
                    <a:pt x="0" y="8889"/>
                  </a:lnTo>
                  <a:lnTo>
                    <a:pt x="6350" y="8889"/>
                  </a:lnTo>
                  <a:lnTo>
                    <a:pt x="6350" y="2540"/>
                  </a:lnTo>
                  <a:close/>
                </a:path>
                <a:path w="6350" h="596900">
                  <a:moveTo>
                    <a:pt x="6350" y="8890"/>
                  </a:moveTo>
                  <a:lnTo>
                    <a:pt x="0" y="8890"/>
                  </a:lnTo>
                  <a:lnTo>
                    <a:pt x="0" y="15239"/>
                  </a:lnTo>
                  <a:lnTo>
                    <a:pt x="6350" y="15239"/>
                  </a:lnTo>
                  <a:lnTo>
                    <a:pt x="6350" y="8890"/>
                  </a:lnTo>
                  <a:close/>
                </a:path>
                <a:path w="6350" h="596900">
                  <a:moveTo>
                    <a:pt x="6350" y="15240"/>
                  </a:moveTo>
                  <a:lnTo>
                    <a:pt x="0" y="15240"/>
                  </a:lnTo>
                  <a:lnTo>
                    <a:pt x="0" y="21589"/>
                  </a:lnTo>
                  <a:lnTo>
                    <a:pt x="6350" y="21589"/>
                  </a:lnTo>
                  <a:lnTo>
                    <a:pt x="6350" y="15240"/>
                  </a:lnTo>
                  <a:close/>
                </a:path>
                <a:path w="6350" h="596900">
                  <a:moveTo>
                    <a:pt x="6350" y="21590"/>
                  </a:moveTo>
                  <a:lnTo>
                    <a:pt x="0" y="21590"/>
                  </a:lnTo>
                  <a:lnTo>
                    <a:pt x="0" y="27939"/>
                  </a:lnTo>
                  <a:lnTo>
                    <a:pt x="6350" y="27939"/>
                  </a:lnTo>
                  <a:lnTo>
                    <a:pt x="6350" y="21590"/>
                  </a:lnTo>
                  <a:close/>
                </a:path>
                <a:path w="6350" h="596900">
                  <a:moveTo>
                    <a:pt x="6350" y="27940"/>
                  </a:moveTo>
                  <a:lnTo>
                    <a:pt x="0" y="27940"/>
                  </a:lnTo>
                  <a:lnTo>
                    <a:pt x="0" y="34289"/>
                  </a:lnTo>
                  <a:lnTo>
                    <a:pt x="6350" y="34289"/>
                  </a:lnTo>
                  <a:lnTo>
                    <a:pt x="6350" y="27940"/>
                  </a:lnTo>
                  <a:close/>
                </a:path>
                <a:path w="6350" h="596900">
                  <a:moveTo>
                    <a:pt x="6350" y="34290"/>
                  </a:moveTo>
                  <a:lnTo>
                    <a:pt x="0" y="34290"/>
                  </a:lnTo>
                  <a:lnTo>
                    <a:pt x="0" y="40639"/>
                  </a:lnTo>
                  <a:lnTo>
                    <a:pt x="6350" y="40639"/>
                  </a:lnTo>
                  <a:lnTo>
                    <a:pt x="6350" y="34290"/>
                  </a:lnTo>
                  <a:close/>
                </a:path>
                <a:path w="6350" h="596900">
                  <a:moveTo>
                    <a:pt x="6350" y="40640"/>
                  </a:moveTo>
                  <a:lnTo>
                    <a:pt x="0" y="40640"/>
                  </a:lnTo>
                  <a:lnTo>
                    <a:pt x="0" y="45719"/>
                  </a:lnTo>
                  <a:lnTo>
                    <a:pt x="6350" y="45719"/>
                  </a:lnTo>
                  <a:lnTo>
                    <a:pt x="6350" y="40640"/>
                  </a:lnTo>
                  <a:close/>
                </a:path>
                <a:path w="6350" h="596900">
                  <a:moveTo>
                    <a:pt x="6350" y="45720"/>
                  </a:moveTo>
                  <a:lnTo>
                    <a:pt x="0" y="45720"/>
                  </a:lnTo>
                  <a:lnTo>
                    <a:pt x="0" y="52069"/>
                  </a:lnTo>
                  <a:lnTo>
                    <a:pt x="6350" y="52069"/>
                  </a:lnTo>
                  <a:lnTo>
                    <a:pt x="6350" y="45720"/>
                  </a:lnTo>
                  <a:close/>
                </a:path>
                <a:path w="6350" h="596900">
                  <a:moveTo>
                    <a:pt x="6350" y="52070"/>
                  </a:moveTo>
                  <a:lnTo>
                    <a:pt x="0" y="52070"/>
                  </a:lnTo>
                  <a:lnTo>
                    <a:pt x="0" y="58419"/>
                  </a:lnTo>
                  <a:lnTo>
                    <a:pt x="6350" y="58419"/>
                  </a:lnTo>
                  <a:lnTo>
                    <a:pt x="6350" y="52070"/>
                  </a:lnTo>
                  <a:close/>
                </a:path>
                <a:path w="6350" h="596900">
                  <a:moveTo>
                    <a:pt x="6350" y="58420"/>
                  </a:moveTo>
                  <a:lnTo>
                    <a:pt x="0" y="58420"/>
                  </a:lnTo>
                  <a:lnTo>
                    <a:pt x="0" y="64769"/>
                  </a:lnTo>
                  <a:lnTo>
                    <a:pt x="6350" y="64769"/>
                  </a:lnTo>
                  <a:lnTo>
                    <a:pt x="6350" y="58420"/>
                  </a:lnTo>
                  <a:close/>
                </a:path>
                <a:path w="6350" h="596900">
                  <a:moveTo>
                    <a:pt x="6350" y="64770"/>
                  </a:moveTo>
                  <a:lnTo>
                    <a:pt x="0" y="64770"/>
                  </a:lnTo>
                  <a:lnTo>
                    <a:pt x="0" y="71119"/>
                  </a:lnTo>
                  <a:lnTo>
                    <a:pt x="6350" y="71119"/>
                  </a:lnTo>
                  <a:lnTo>
                    <a:pt x="6350" y="64770"/>
                  </a:lnTo>
                  <a:close/>
                </a:path>
                <a:path w="6350" h="596900">
                  <a:moveTo>
                    <a:pt x="6350" y="71120"/>
                  </a:moveTo>
                  <a:lnTo>
                    <a:pt x="0" y="71120"/>
                  </a:lnTo>
                  <a:lnTo>
                    <a:pt x="0" y="77469"/>
                  </a:lnTo>
                  <a:lnTo>
                    <a:pt x="6350" y="77469"/>
                  </a:lnTo>
                  <a:lnTo>
                    <a:pt x="6350" y="71120"/>
                  </a:lnTo>
                  <a:close/>
                </a:path>
                <a:path w="6350" h="596900">
                  <a:moveTo>
                    <a:pt x="6350" y="77470"/>
                  </a:moveTo>
                  <a:lnTo>
                    <a:pt x="0" y="77470"/>
                  </a:lnTo>
                  <a:lnTo>
                    <a:pt x="0" y="85089"/>
                  </a:lnTo>
                  <a:lnTo>
                    <a:pt x="6350" y="85089"/>
                  </a:lnTo>
                  <a:lnTo>
                    <a:pt x="6350" y="77470"/>
                  </a:lnTo>
                  <a:close/>
                </a:path>
                <a:path w="6350" h="596900">
                  <a:moveTo>
                    <a:pt x="6350" y="85090"/>
                  </a:moveTo>
                  <a:lnTo>
                    <a:pt x="0" y="85090"/>
                  </a:lnTo>
                  <a:lnTo>
                    <a:pt x="0" y="91439"/>
                  </a:lnTo>
                  <a:lnTo>
                    <a:pt x="6350" y="91439"/>
                  </a:lnTo>
                  <a:lnTo>
                    <a:pt x="6350" y="85090"/>
                  </a:lnTo>
                  <a:close/>
                </a:path>
                <a:path w="6350" h="596900">
                  <a:moveTo>
                    <a:pt x="6350" y="91440"/>
                  </a:moveTo>
                  <a:lnTo>
                    <a:pt x="0" y="91440"/>
                  </a:lnTo>
                  <a:lnTo>
                    <a:pt x="0" y="97789"/>
                  </a:lnTo>
                  <a:lnTo>
                    <a:pt x="6350" y="97789"/>
                  </a:lnTo>
                  <a:lnTo>
                    <a:pt x="6350" y="91440"/>
                  </a:lnTo>
                  <a:close/>
                </a:path>
                <a:path w="6350" h="596900">
                  <a:moveTo>
                    <a:pt x="6350" y="97790"/>
                  </a:moveTo>
                  <a:lnTo>
                    <a:pt x="0" y="97790"/>
                  </a:lnTo>
                  <a:lnTo>
                    <a:pt x="0" y="104139"/>
                  </a:lnTo>
                  <a:lnTo>
                    <a:pt x="6350" y="104139"/>
                  </a:lnTo>
                  <a:lnTo>
                    <a:pt x="6350" y="97790"/>
                  </a:lnTo>
                  <a:close/>
                </a:path>
                <a:path w="6350" h="596900">
                  <a:moveTo>
                    <a:pt x="6350" y="104140"/>
                  </a:moveTo>
                  <a:lnTo>
                    <a:pt x="0" y="104140"/>
                  </a:lnTo>
                  <a:lnTo>
                    <a:pt x="0" y="110489"/>
                  </a:lnTo>
                  <a:lnTo>
                    <a:pt x="6350" y="110489"/>
                  </a:lnTo>
                  <a:lnTo>
                    <a:pt x="6350" y="104140"/>
                  </a:lnTo>
                  <a:close/>
                </a:path>
                <a:path w="6350" h="596900">
                  <a:moveTo>
                    <a:pt x="6350" y="110490"/>
                  </a:moveTo>
                  <a:lnTo>
                    <a:pt x="0" y="110490"/>
                  </a:lnTo>
                  <a:lnTo>
                    <a:pt x="0" y="116839"/>
                  </a:lnTo>
                  <a:lnTo>
                    <a:pt x="6350" y="116839"/>
                  </a:lnTo>
                  <a:lnTo>
                    <a:pt x="6350" y="110490"/>
                  </a:lnTo>
                  <a:close/>
                </a:path>
                <a:path w="6350" h="596900">
                  <a:moveTo>
                    <a:pt x="6350" y="116840"/>
                  </a:moveTo>
                  <a:lnTo>
                    <a:pt x="0" y="116840"/>
                  </a:lnTo>
                  <a:lnTo>
                    <a:pt x="0" y="123189"/>
                  </a:lnTo>
                  <a:lnTo>
                    <a:pt x="6350" y="123189"/>
                  </a:lnTo>
                  <a:lnTo>
                    <a:pt x="6350" y="116840"/>
                  </a:lnTo>
                  <a:close/>
                </a:path>
                <a:path w="6350" h="596900">
                  <a:moveTo>
                    <a:pt x="6350" y="123190"/>
                  </a:moveTo>
                  <a:lnTo>
                    <a:pt x="0" y="123190"/>
                  </a:lnTo>
                  <a:lnTo>
                    <a:pt x="0" y="129539"/>
                  </a:lnTo>
                  <a:lnTo>
                    <a:pt x="6350" y="129539"/>
                  </a:lnTo>
                  <a:lnTo>
                    <a:pt x="6350" y="123190"/>
                  </a:lnTo>
                  <a:close/>
                </a:path>
                <a:path w="6350" h="596900">
                  <a:moveTo>
                    <a:pt x="6350" y="129540"/>
                  </a:moveTo>
                  <a:lnTo>
                    <a:pt x="0" y="129540"/>
                  </a:lnTo>
                  <a:lnTo>
                    <a:pt x="0" y="135889"/>
                  </a:lnTo>
                  <a:lnTo>
                    <a:pt x="6350" y="135889"/>
                  </a:lnTo>
                  <a:lnTo>
                    <a:pt x="6350" y="129540"/>
                  </a:lnTo>
                  <a:close/>
                </a:path>
                <a:path w="6350" h="596900">
                  <a:moveTo>
                    <a:pt x="6350" y="135890"/>
                  </a:moveTo>
                  <a:lnTo>
                    <a:pt x="0" y="135890"/>
                  </a:lnTo>
                  <a:lnTo>
                    <a:pt x="0" y="140969"/>
                  </a:lnTo>
                  <a:lnTo>
                    <a:pt x="6350" y="140969"/>
                  </a:lnTo>
                  <a:lnTo>
                    <a:pt x="6350" y="135890"/>
                  </a:lnTo>
                  <a:close/>
                </a:path>
                <a:path w="6350" h="596900">
                  <a:moveTo>
                    <a:pt x="6350" y="140970"/>
                  </a:moveTo>
                  <a:lnTo>
                    <a:pt x="0" y="140970"/>
                  </a:lnTo>
                  <a:lnTo>
                    <a:pt x="0" y="147319"/>
                  </a:lnTo>
                  <a:lnTo>
                    <a:pt x="6350" y="147319"/>
                  </a:lnTo>
                  <a:lnTo>
                    <a:pt x="6350" y="140970"/>
                  </a:lnTo>
                  <a:close/>
                </a:path>
                <a:path w="6350" h="596900">
                  <a:moveTo>
                    <a:pt x="6350" y="147320"/>
                  </a:moveTo>
                  <a:lnTo>
                    <a:pt x="0" y="147320"/>
                  </a:lnTo>
                  <a:lnTo>
                    <a:pt x="0" y="153669"/>
                  </a:lnTo>
                  <a:lnTo>
                    <a:pt x="6350" y="153669"/>
                  </a:lnTo>
                  <a:lnTo>
                    <a:pt x="6350" y="147320"/>
                  </a:lnTo>
                  <a:close/>
                </a:path>
                <a:path w="6350" h="596900">
                  <a:moveTo>
                    <a:pt x="6350" y="153670"/>
                  </a:moveTo>
                  <a:lnTo>
                    <a:pt x="0" y="153670"/>
                  </a:lnTo>
                  <a:lnTo>
                    <a:pt x="0" y="160019"/>
                  </a:lnTo>
                  <a:lnTo>
                    <a:pt x="6350" y="160019"/>
                  </a:lnTo>
                  <a:lnTo>
                    <a:pt x="6350" y="153670"/>
                  </a:lnTo>
                  <a:close/>
                </a:path>
                <a:path w="6350" h="596900">
                  <a:moveTo>
                    <a:pt x="6350" y="160020"/>
                  </a:moveTo>
                  <a:lnTo>
                    <a:pt x="0" y="160020"/>
                  </a:lnTo>
                  <a:lnTo>
                    <a:pt x="0" y="166369"/>
                  </a:lnTo>
                  <a:lnTo>
                    <a:pt x="6350" y="166369"/>
                  </a:lnTo>
                  <a:lnTo>
                    <a:pt x="6350" y="160020"/>
                  </a:lnTo>
                  <a:close/>
                </a:path>
                <a:path w="6350" h="596900">
                  <a:moveTo>
                    <a:pt x="6350" y="166370"/>
                  </a:moveTo>
                  <a:lnTo>
                    <a:pt x="0" y="166370"/>
                  </a:lnTo>
                  <a:lnTo>
                    <a:pt x="0" y="172719"/>
                  </a:lnTo>
                  <a:lnTo>
                    <a:pt x="6350" y="172719"/>
                  </a:lnTo>
                  <a:lnTo>
                    <a:pt x="6350" y="166370"/>
                  </a:lnTo>
                  <a:close/>
                </a:path>
                <a:path w="6350" h="596900">
                  <a:moveTo>
                    <a:pt x="6350" y="172720"/>
                  </a:moveTo>
                  <a:lnTo>
                    <a:pt x="0" y="172720"/>
                  </a:lnTo>
                  <a:lnTo>
                    <a:pt x="0" y="180339"/>
                  </a:lnTo>
                  <a:lnTo>
                    <a:pt x="6350" y="180339"/>
                  </a:lnTo>
                  <a:lnTo>
                    <a:pt x="6350" y="172720"/>
                  </a:lnTo>
                  <a:close/>
                </a:path>
                <a:path w="6350" h="596900">
                  <a:moveTo>
                    <a:pt x="6350" y="180340"/>
                  </a:moveTo>
                  <a:lnTo>
                    <a:pt x="0" y="180340"/>
                  </a:lnTo>
                  <a:lnTo>
                    <a:pt x="0" y="185419"/>
                  </a:lnTo>
                  <a:lnTo>
                    <a:pt x="6350" y="185419"/>
                  </a:lnTo>
                  <a:lnTo>
                    <a:pt x="6350" y="180340"/>
                  </a:lnTo>
                  <a:close/>
                </a:path>
                <a:path w="6350" h="596900">
                  <a:moveTo>
                    <a:pt x="6350" y="185420"/>
                  </a:moveTo>
                  <a:lnTo>
                    <a:pt x="0" y="185420"/>
                  </a:lnTo>
                  <a:lnTo>
                    <a:pt x="0" y="193039"/>
                  </a:lnTo>
                  <a:lnTo>
                    <a:pt x="6350" y="193039"/>
                  </a:lnTo>
                  <a:lnTo>
                    <a:pt x="6350" y="185420"/>
                  </a:lnTo>
                  <a:close/>
                </a:path>
                <a:path w="6350" h="596900">
                  <a:moveTo>
                    <a:pt x="6350" y="193040"/>
                  </a:moveTo>
                  <a:lnTo>
                    <a:pt x="0" y="193040"/>
                  </a:lnTo>
                  <a:lnTo>
                    <a:pt x="0" y="198119"/>
                  </a:lnTo>
                  <a:lnTo>
                    <a:pt x="6350" y="198119"/>
                  </a:lnTo>
                  <a:lnTo>
                    <a:pt x="6350" y="193040"/>
                  </a:lnTo>
                  <a:close/>
                </a:path>
                <a:path w="6350" h="596900">
                  <a:moveTo>
                    <a:pt x="6350" y="198120"/>
                  </a:moveTo>
                  <a:lnTo>
                    <a:pt x="0" y="198120"/>
                  </a:lnTo>
                  <a:lnTo>
                    <a:pt x="0" y="205739"/>
                  </a:lnTo>
                  <a:lnTo>
                    <a:pt x="6350" y="205739"/>
                  </a:lnTo>
                  <a:lnTo>
                    <a:pt x="6350" y="198120"/>
                  </a:lnTo>
                  <a:close/>
                </a:path>
                <a:path w="6350" h="596900">
                  <a:moveTo>
                    <a:pt x="6350" y="205740"/>
                  </a:moveTo>
                  <a:lnTo>
                    <a:pt x="0" y="205740"/>
                  </a:lnTo>
                  <a:lnTo>
                    <a:pt x="0" y="212089"/>
                  </a:lnTo>
                  <a:lnTo>
                    <a:pt x="6350" y="212089"/>
                  </a:lnTo>
                  <a:lnTo>
                    <a:pt x="6350" y="205740"/>
                  </a:lnTo>
                  <a:close/>
                </a:path>
                <a:path w="6350" h="596900">
                  <a:moveTo>
                    <a:pt x="6350" y="212090"/>
                  </a:moveTo>
                  <a:lnTo>
                    <a:pt x="0" y="212090"/>
                  </a:lnTo>
                  <a:lnTo>
                    <a:pt x="0" y="218439"/>
                  </a:lnTo>
                  <a:lnTo>
                    <a:pt x="6350" y="218439"/>
                  </a:lnTo>
                  <a:lnTo>
                    <a:pt x="6350" y="212090"/>
                  </a:lnTo>
                  <a:close/>
                </a:path>
                <a:path w="6350" h="596900">
                  <a:moveTo>
                    <a:pt x="6350" y="218440"/>
                  </a:moveTo>
                  <a:lnTo>
                    <a:pt x="0" y="218440"/>
                  </a:lnTo>
                  <a:lnTo>
                    <a:pt x="0" y="224789"/>
                  </a:lnTo>
                  <a:lnTo>
                    <a:pt x="6350" y="224789"/>
                  </a:lnTo>
                  <a:lnTo>
                    <a:pt x="6350" y="218440"/>
                  </a:lnTo>
                  <a:close/>
                </a:path>
                <a:path w="6350" h="596900">
                  <a:moveTo>
                    <a:pt x="6350" y="224790"/>
                  </a:moveTo>
                  <a:lnTo>
                    <a:pt x="0" y="224790"/>
                  </a:lnTo>
                  <a:lnTo>
                    <a:pt x="0" y="231139"/>
                  </a:lnTo>
                  <a:lnTo>
                    <a:pt x="6350" y="231139"/>
                  </a:lnTo>
                  <a:lnTo>
                    <a:pt x="6350" y="224790"/>
                  </a:lnTo>
                  <a:close/>
                </a:path>
                <a:path w="6350" h="596900">
                  <a:moveTo>
                    <a:pt x="6350" y="231140"/>
                  </a:moveTo>
                  <a:lnTo>
                    <a:pt x="0" y="231140"/>
                  </a:lnTo>
                  <a:lnTo>
                    <a:pt x="0" y="237489"/>
                  </a:lnTo>
                  <a:lnTo>
                    <a:pt x="6350" y="237489"/>
                  </a:lnTo>
                  <a:lnTo>
                    <a:pt x="6350" y="231140"/>
                  </a:lnTo>
                  <a:close/>
                </a:path>
                <a:path w="6350" h="596900">
                  <a:moveTo>
                    <a:pt x="6350" y="237490"/>
                  </a:moveTo>
                  <a:lnTo>
                    <a:pt x="0" y="237490"/>
                  </a:lnTo>
                  <a:lnTo>
                    <a:pt x="0" y="243839"/>
                  </a:lnTo>
                  <a:lnTo>
                    <a:pt x="6350" y="243839"/>
                  </a:lnTo>
                  <a:lnTo>
                    <a:pt x="6350" y="237490"/>
                  </a:lnTo>
                  <a:close/>
                </a:path>
                <a:path w="6350" h="596900">
                  <a:moveTo>
                    <a:pt x="6350" y="243840"/>
                  </a:moveTo>
                  <a:lnTo>
                    <a:pt x="0" y="243840"/>
                  </a:lnTo>
                  <a:lnTo>
                    <a:pt x="0" y="250189"/>
                  </a:lnTo>
                  <a:lnTo>
                    <a:pt x="6350" y="250189"/>
                  </a:lnTo>
                  <a:lnTo>
                    <a:pt x="6350" y="243840"/>
                  </a:lnTo>
                  <a:close/>
                </a:path>
                <a:path w="6350" h="596900">
                  <a:moveTo>
                    <a:pt x="6350" y="250190"/>
                  </a:moveTo>
                  <a:lnTo>
                    <a:pt x="0" y="250190"/>
                  </a:lnTo>
                  <a:lnTo>
                    <a:pt x="0" y="256539"/>
                  </a:lnTo>
                  <a:lnTo>
                    <a:pt x="6350" y="256539"/>
                  </a:lnTo>
                  <a:lnTo>
                    <a:pt x="6350" y="250190"/>
                  </a:lnTo>
                  <a:close/>
                </a:path>
                <a:path w="6350" h="596900">
                  <a:moveTo>
                    <a:pt x="6350" y="256540"/>
                  </a:moveTo>
                  <a:lnTo>
                    <a:pt x="0" y="256540"/>
                  </a:lnTo>
                  <a:lnTo>
                    <a:pt x="0" y="261619"/>
                  </a:lnTo>
                  <a:lnTo>
                    <a:pt x="6350" y="261619"/>
                  </a:lnTo>
                  <a:lnTo>
                    <a:pt x="6350" y="256540"/>
                  </a:lnTo>
                  <a:close/>
                </a:path>
                <a:path w="6350" h="596900">
                  <a:moveTo>
                    <a:pt x="6350" y="261620"/>
                  </a:moveTo>
                  <a:lnTo>
                    <a:pt x="0" y="261620"/>
                  </a:lnTo>
                  <a:lnTo>
                    <a:pt x="0" y="267969"/>
                  </a:lnTo>
                  <a:lnTo>
                    <a:pt x="6350" y="267969"/>
                  </a:lnTo>
                  <a:lnTo>
                    <a:pt x="6350" y="261620"/>
                  </a:lnTo>
                  <a:close/>
                </a:path>
                <a:path w="6350" h="596900">
                  <a:moveTo>
                    <a:pt x="6350" y="267970"/>
                  </a:moveTo>
                  <a:lnTo>
                    <a:pt x="0" y="267970"/>
                  </a:lnTo>
                  <a:lnTo>
                    <a:pt x="0" y="274319"/>
                  </a:lnTo>
                  <a:lnTo>
                    <a:pt x="6350" y="274319"/>
                  </a:lnTo>
                  <a:lnTo>
                    <a:pt x="6350" y="267970"/>
                  </a:lnTo>
                  <a:close/>
                </a:path>
                <a:path w="6350" h="596900">
                  <a:moveTo>
                    <a:pt x="6350" y="274320"/>
                  </a:moveTo>
                  <a:lnTo>
                    <a:pt x="0" y="274320"/>
                  </a:lnTo>
                  <a:lnTo>
                    <a:pt x="0" y="280669"/>
                  </a:lnTo>
                  <a:lnTo>
                    <a:pt x="6350" y="280669"/>
                  </a:lnTo>
                  <a:lnTo>
                    <a:pt x="6350" y="274320"/>
                  </a:lnTo>
                  <a:close/>
                </a:path>
                <a:path w="6350" h="596900">
                  <a:moveTo>
                    <a:pt x="6350" y="280670"/>
                  </a:moveTo>
                  <a:lnTo>
                    <a:pt x="0" y="280670"/>
                  </a:lnTo>
                  <a:lnTo>
                    <a:pt x="0" y="288289"/>
                  </a:lnTo>
                  <a:lnTo>
                    <a:pt x="6350" y="288289"/>
                  </a:lnTo>
                  <a:lnTo>
                    <a:pt x="6350" y="280670"/>
                  </a:lnTo>
                  <a:close/>
                </a:path>
                <a:path w="6350" h="596900">
                  <a:moveTo>
                    <a:pt x="6350" y="288290"/>
                  </a:moveTo>
                  <a:lnTo>
                    <a:pt x="0" y="288290"/>
                  </a:lnTo>
                  <a:lnTo>
                    <a:pt x="0" y="293369"/>
                  </a:lnTo>
                  <a:lnTo>
                    <a:pt x="6350" y="293369"/>
                  </a:lnTo>
                  <a:lnTo>
                    <a:pt x="6350" y="288290"/>
                  </a:lnTo>
                  <a:close/>
                </a:path>
                <a:path w="6350" h="596900">
                  <a:moveTo>
                    <a:pt x="6350" y="293370"/>
                  </a:moveTo>
                  <a:lnTo>
                    <a:pt x="0" y="293370"/>
                  </a:lnTo>
                  <a:lnTo>
                    <a:pt x="0" y="300989"/>
                  </a:lnTo>
                  <a:lnTo>
                    <a:pt x="6350" y="300989"/>
                  </a:lnTo>
                  <a:lnTo>
                    <a:pt x="6350" y="293370"/>
                  </a:lnTo>
                  <a:close/>
                </a:path>
                <a:path w="6350" h="596900">
                  <a:moveTo>
                    <a:pt x="6350" y="300990"/>
                  </a:moveTo>
                  <a:lnTo>
                    <a:pt x="0" y="300990"/>
                  </a:lnTo>
                  <a:lnTo>
                    <a:pt x="0" y="307339"/>
                  </a:lnTo>
                  <a:lnTo>
                    <a:pt x="6350" y="307339"/>
                  </a:lnTo>
                  <a:lnTo>
                    <a:pt x="6350" y="300990"/>
                  </a:lnTo>
                  <a:close/>
                </a:path>
                <a:path w="6350" h="596900">
                  <a:moveTo>
                    <a:pt x="6350" y="307340"/>
                  </a:moveTo>
                  <a:lnTo>
                    <a:pt x="0" y="307340"/>
                  </a:lnTo>
                  <a:lnTo>
                    <a:pt x="0" y="313689"/>
                  </a:lnTo>
                  <a:lnTo>
                    <a:pt x="6350" y="313689"/>
                  </a:lnTo>
                  <a:lnTo>
                    <a:pt x="6350" y="307340"/>
                  </a:lnTo>
                  <a:close/>
                </a:path>
                <a:path w="6350" h="596900">
                  <a:moveTo>
                    <a:pt x="6350" y="313690"/>
                  </a:moveTo>
                  <a:lnTo>
                    <a:pt x="0" y="313690"/>
                  </a:lnTo>
                  <a:lnTo>
                    <a:pt x="0" y="320039"/>
                  </a:lnTo>
                  <a:lnTo>
                    <a:pt x="6350" y="320039"/>
                  </a:lnTo>
                  <a:lnTo>
                    <a:pt x="6350" y="313690"/>
                  </a:lnTo>
                  <a:close/>
                </a:path>
                <a:path w="6350" h="596900">
                  <a:moveTo>
                    <a:pt x="6350" y="320040"/>
                  </a:moveTo>
                  <a:lnTo>
                    <a:pt x="0" y="320040"/>
                  </a:lnTo>
                  <a:lnTo>
                    <a:pt x="0" y="326389"/>
                  </a:lnTo>
                  <a:lnTo>
                    <a:pt x="6350" y="326389"/>
                  </a:lnTo>
                  <a:lnTo>
                    <a:pt x="6350" y="320040"/>
                  </a:lnTo>
                  <a:close/>
                </a:path>
                <a:path w="6350" h="596900">
                  <a:moveTo>
                    <a:pt x="6350" y="326390"/>
                  </a:moveTo>
                  <a:lnTo>
                    <a:pt x="0" y="326390"/>
                  </a:lnTo>
                  <a:lnTo>
                    <a:pt x="0" y="332739"/>
                  </a:lnTo>
                  <a:lnTo>
                    <a:pt x="6350" y="332739"/>
                  </a:lnTo>
                  <a:lnTo>
                    <a:pt x="6350" y="326390"/>
                  </a:lnTo>
                  <a:close/>
                </a:path>
                <a:path w="6350" h="596900">
                  <a:moveTo>
                    <a:pt x="6350" y="332740"/>
                  </a:moveTo>
                  <a:lnTo>
                    <a:pt x="0" y="332740"/>
                  </a:lnTo>
                  <a:lnTo>
                    <a:pt x="0" y="345439"/>
                  </a:lnTo>
                  <a:lnTo>
                    <a:pt x="6350" y="345439"/>
                  </a:lnTo>
                  <a:lnTo>
                    <a:pt x="6350" y="332740"/>
                  </a:lnTo>
                  <a:close/>
                </a:path>
                <a:path w="6350" h="596900">
                  <a:moveTo>
                    <a:pt x="6350" y="345440"/>
                  </a:moveTo>
                  <a:lnTo>
                    <a:pt x="0" y="345440"/>
                  </a:lnTo>
                  <a:lnTo>
                    <a:pt x="0" y="358139"/>
                  </a:lnTo>
                  <a:lnTo>
                    <a:pt x="6350" y="358139"/>
                  </a:lnTo>
                  <a:lnTo>
                    <a:pt x="6350" y="345440"/>
                  </a:lnTo>
                  <a:close/>
                </a:path>
                <a:path w="6350" h="596900">
                  <a:moveTo>
                    <a:pt x="6350" y="358140"/>
                  </a:moveTo>
                  <a:lnTo>
                    <a:pt x="0" y="358140"/>
                  </a:lnTo>
                  <a:lnTo>
                    <a:pt x="0" y="364489"/>
                  </a:lnTo>
                  <a:lnTo>
                    <a:pt x="6350" y="364489"/>
                  </a:lnTo>
                  <a:lnTo>
                    <a:pt x="6350" y="358140"/>
                  </a:lnTo>
                  <a:close/>
                </a:path>
                <a:path w="6350" h="596900">
                  <a:moveTo>
                    <a:pt x="6350" y="364490"/>
                  </a:moveTo>
                  <a:lnTo>
                    <a:pt x="0" y="364490"/>
                  </a:lnTo>
                  <a:lnTo>
                    <a:pt x="0" y="370839"/>
                  </a:lnTo>
                  <a:lnTo>
                    <a:pt x="6350" y="370839"/>
                  </a:lnTo>
                  <a:lnTo>
                    <a:pt x="6350" y="364490"/>
                  </a:lnTo>
                  <a:close/>
                </a:path>
                <a:path w="6350" h="596900">
                  <a:moveTo>
                    <a:pt x="6350" y="370840"/>
                  </a:moveTo>
                  <a:lnTo>
                    <a:pt x="0" y="370840"/>
                  </a:lnTo>
                  <a:lnTo>
                    <a:pt x="0" y="377189"/>
                  </a:lnTo>
                  <a:lnTo>
                    <a:pt x="6350" y="377189"/>
                  </a:lnTo>
                  <a:lnTo>
                    <a:pt x="6350" y="370840"/>
                  </a:lnTo>
                  <a:close/>
                </a:path>
                <a:path w="6350" h="596900">
                  <a:moveTo>
                    <a:pt x="6350" y="377190"/>
                  </a:moveTo>
                  <a:lnTo>
                    <a:pt x="0" y="377190"/>
                  </a:lnTo>
                  <a:lnTo>
                    <a:pt x="0" y="383539"/>
                  </a:lnTo>
                  <a:lnTo>
                    <a:pt x="6350" y="383539"/>
                  </a:lnTo>
                  <a:lnTo>
                    <a:pt x="6350" y="377190"/>
                  </a:lnTo>
                  <a:close/>
                </a:path>
                <a:path w="6350" h="596900">
                  <a:moveTo>
                    <a:pt x="6350" y="383540"/>
                  </a:moveTo>
                  <a:lnTo>
                    <a:pt x="0" y="383540"/>
                  </a:lnTo>
                  <a:lnTo>
                    <a:pt x="0" y="389889"/>
                  </a:lnTo>
                  <a:lnTo>
                    <a:pt x="6350" y="389889"/>
                  </a:lnTo>
                  <a:lnTo>
                    <a:pt x="6350" y="383540"/>
                  </a:lnTo>
                  <a:close/>
                </a:path>
                <a:path w="6350" h="596900">
                  <a:moveTo>
                    <a:pt x="6350" y="389890"/>
                  </a:moveTo>
                  <a:lnTo>
                    <a:pt x="0" y="389890"/>
                  </a:lnTo>
                  <a:lnTo>
                    <a:pt x="0" y="396239"/>
                  </a:lnTo>
                  <a:lnTo>
                    <a:pt x="6350" y="396239"/>
                  </a:lnTo>
                  <a:lnTo>
                    <a:pt x="6350" y="389890"/>
                  </a:lnTo>
                  <a:close/>
                </a:path>
                <a:path w="6350" h="596900">
                  <a:moveTo>
                    <a:pt x="6350" y="396240"/>
                  </a:moveTo>
                  <a:lnTo>
                    <a:pt x="0" y="396240"/>
                  </a:lnTo>
                  <a:lnTo>
                    <a:pt x="0" y="402589"/>
                  </a:lnTo>
                  <a:lnTo>
                    <a:pt x="6350" y="402589"/>
                  </a:lnTo>
                  <a:lnTo>
                    <a:pt x="6350" y="396240"/>
                  </a:lnTo>
                  <a:close/>
                </a:path>
                <a:path w="6350" h="596900">
                  <a:moveTo>
                    <a:pt x="6350" y="402590"/>
                  </a:moveTo>
                  <a:lnTo>
                    <a:pt x="0" y="402590"/>
                  </a:lnTo>
                  <a:lnTo>
                    <a:pt x="0" y="408939"/>
                  </a:lnTo>
                  <a:lnTo>
                    <a:pt x="6350" y="408939"/>
                  </a:lnTo>
                  <a:lnTo>
                    <a:pt x="6350" y="402590"/>
                  </a:lnTo>
                  <a:close/>
                </a:path>
                <a:path w="6350" h="596900">
                  <a:moveTo>
                    <a:pt x="6350" y="408940"/>
                  </a:moveTo>
                  <a:lnTo>
                    <a:pt x="0" y="408940"/>
                  </a:lnTo>
                  <a:lnTo>
                    <a:pt x="0" y="415289"/>
                  </a:lnTo>
                  <a:lnTo>
                    <a:pt x="6350" y="415289"/>
                  </a:lnTo>
                  <a:lnTo>
                    <a:pt x="6350" y="408940"/>
                  </a:lnTo>
                  <a:close/>
                </a:path>
                <a:path w="6350" h="596900">
                  <a:moveTo>
                    <a:pt x="6350" y="415290"/>
                  </a:moveTo>
                  <a:lnTo>
                    <a:pt x="0" y="415290"/>
                  </a:lnTo>
                  <a:lnTo>
                    <a:pt x="0" y="421639"/>
                  </a:lnTo>
                  <a:lnTo>
                    <a:pt x="6350" y="421639"/>
                  </a:lnTo>
                  <a:lnTo>
                    <a:pt x="6350" y="415290"/>
                  </a:lnTo>
                  <a:close/>
                </a:path>
                <a:path w="6350" h="596900">
                  <a:moveTo>
                    <a:pt x="6350" y="421640"/>
                  </a:moveTo>
                  <a:lnTo>
                    <a:pt x="0" y="421640"/>
                  </a:lnTo>
                  <a:lnTo>
                    <a:pt x="0" y="427989"/>
                  </a:lnTo>
                  <a:lnTo>
                    <a:pt x="6350" y="427989"/>
                  </a:lnTo>
                  <a:lnTo>
                    <a:pt x="6350" y="421640"/>
                  </a:lnTo>
                  <a:close/>
                </a:path>
                <a:path w="6350" h="596900">
                  <a:moveTo>
                    <a:pt x="6350" y="427990"/>
                  </a:moveTo>
                  <a:lnTo>
                    <a:pt x="0" y="427990"/>
                  </a:lnTo>
                  <a:lnTo>
                    <a:pt x="0" y="434339"/>
                  </a:lnTo>
                  <a:lnTo>
                    <a:pt x="6350" y="434339"/>
                  </a:lnTo>
                  <a:lnTo>
                    <a:pt x="6350" y="427990"/>
                  </a:lnTo>
                  <a:close/>
                </a:path>
                <a:path w="6350" h="596900">
                  <a:moveTo>
                    <a:pt x="6350" y="434340"/>
                  </a:moveTo>
                  <a:lnTo>
                    <a:pt x="0" y="434340"/>
                  </a:lnTo>
                  <a:lnTo>
                    <a:pt x="0" y="440689"/>
                  </a:lnTo>
                  <a:lnTo>
                    <a:pt x="6350" y="440689"/>
                  </a:lnTo>
                  <a:lnTo>
                    <a:pt x="6350" y="434340"/>
                  </a:lnTo>
                  <a:close/>
                </a:path>
                <a:path w="6350" h="596900">
                  <a:moveTo>
                    <a:pt x="6350" y="440690"/>
                  </a:moveTo>
                  <a:lnTo>
                    <a:pt x="0" y="440690"/>
                  </a:lnTo>
                  <a:lnTo>
                    <a:pt x="0" y="447039"/>
                  </a:lnTo>
                  <a:lnTo>
                    <a:pt x="6350" y="447039"/>
                  </a:lnTo>
                  <a:lnTo>
                    <a:pt x="6350" y="440690"/>
                  </a:lnTo>
                  <a:close/>
                </a:path>
                <a:path w="6350" h="596900">
                  <a:moveTo>
                    <a:pt x="6350" y="447040"/>
                  </a:moveTo>
                  <a:lnTo>
                    <a:pt x="0" y="447040"/>
                  </a:lnTo>
                  <a:lnTo>
                    <a:pt x="0" y="453389"/>
                  </a:lnTo>
                  <a:lnTo>
                    <a:pt x="6350" y="453389"/>
                  </a:lnTo>
                  <a:lnTo>
                    <a:pt x="6350" y="447040"/>
                  </a:lnTo>
                  <a:close/>
                </a:path>
                <a:path w="6350" h="596900">
                  <a:moveTo>
                    <a:pt x="6350" y="453390"/>
                  </a:moveTo>
                  <a:lnTo>
                    <a:pt x="0" y="453390"/>
                  </a:lnTo>
                  <a:lnTo>
                    <a:pt x="0" y="459739"/>
                  </a:lnTo>
                  <a:lnTo>
                    <a:pt x="6350" y="459739"/>
                  </a:lnTo>
                  <a:lnTo>
                    <a:pt x="6350" y="453390"/>
                  </a:lnTo>
                  <a:close/>
                </a:path>
                <a:path w="6350" h="596900">
                  <a:moveTo>
                    <a:pt x="6350" y="459740"/>
                  </a:moveTo>
                  <a:lnTo>
                    <a:pt x="0" y="459740"/>
                  </a:lnTo>
                  <a:lnTo>
                    <a:pt x="0" y="466089"/>
                  </a:lnTo>
                  <a:lnTo>
                    <a:pt x="6350" y="466089"/>
                  </a:lnTo>
                  <a:lnTo>
                    <a:pt x="6350" y="459740"/>
                  </a:lnTo>
                  <a:close/>
                </a:path>
                <a:path w="6350" h="596900">
                  <a:moveTo>
                    <a:pt x="6350" y="466090"/>
                  </a:moveTo>
                  <a:lnTo>
                    <a:pt x="0" y="466090"/>
                  </a:lnTo>
                  <a:lnTo>
                    <a:pt x="0" y="472439"/>
                  </a:lnTo>
                  <a:lnTo>
                    <a:pt x="6350" y="472439"/>
                  </a:lnTo>
                  <a:lnTo>
                    <a:pt x="6350" y="466090"/>
                  </a:lnTo>
                  <a:close/>
                </a:path>
                <a:path w="6350" h="596900">
                  <a:moveTo>
                    <a:pt x="6350" y="472440"/>
                  </a:moveTo>
                  <a:lnTo>
                    <a:pt x="0" y="472440"/>
                  </a:lnTo>
                  <a:lnTo>
                    <a:pt x="0" y="478789"/>
                  </a:lnTo>
                  <a:lnTo>
                    <a:pt x="6350" y="478789"/>
                  </a:lnTo>
                  <a:lnTo>
                    <a:pt x="6350" y="472440"/>
                  </a:lnTo>
                  <a:close/>
                </a:path>
                <a:path w="6350" h="596900">
                  <a:moveTo>
                    <a:pt x="6350" y="478790"/>
                  </a:moveTo>
                  <a:lnTo>
                    <a:pt x="0" y="478790"/>
                  </a:lnTo>
                  <a:lnTo>
                    <a:pt x="0" y="485139"/>
                  </a:lnTo>
                  <a:lnTo>
                    <a:pt x="6350" y="485139"/>
                  </a:lnTo>
                  <a:lnTo>
                    <a:pt x="6350" y="478790"/>
                  </a:lnTo>
                  <a:close/>
                </a:path>
                <a:path w="6350" h="596900">
                  <a:moveTo>
                    <a:pt x="6350" y="485140"/>
                  </a:moveTo>
                  <a:lnTo>
                    <a:pt x="0" y="485140"/>
                  </a:lnTo>
                  <a:lnTo>
                    <a:pt x="0" y="491489"/>
                  </a:lnTo>
                  <a:lnTo>
                    <a:pt x="6350" y="491489"/>
                  </a:lnTo>
                  <a:lnTo>
                    <a:pt x="6350" y="485140"/>
                  </a:lnTo>
                  <a:close/>
                </a:path>
                <a:path w="6350" h="596900">
                  <a:moveTo>
                    <a:pt x="6350" y="491490"/>
                  </a:moveTo>
                  <a:lnTo>
                    <a:pt x="0" y="491490"/>
                  </a:lnTo>
                  <a:lnTo>
                    <a:pt x="0" y="497839"/>
                  </a:lnTo>
                  <a:lnTo>
                    <a:pt x="6350" y="497839"/>
                  </a:lnTo>
                  <a:lnTo>
                    <a:pt x="6350" y="491490"/>
                  </a:lnTo>
                  <a:close/>
                </a:path>
                <a:path w="6350" h="596900">
                  <a:moveTo>
                    <a:pt x="6350" y="497840"/>
                  </a:moveTo>
                  <a:lnTo>
                    <a:pt x="0" y="497840"/>
                  </a:lnTo>
                  <a:lnTo>
                    <a:pt x="0" y="504189"/>
                  </a:lnTo>
                  <a:lnTo>
                    <a:pt x="6350" y="504189"/>
                  </a:lnTo>
                  <a:lnTo>
                    <a:pt x="6350" y="497840"/>
                  </a:lnTo>
                  <a:close/>
                </a:path>
                <a:path w="6350" h="596900">
                  <a:moveTo>
                    <a:pt x="6350" y="504190"/>
                  </a:moveTo>
                  <a:lnTo>
                    <a:pt x="0" y="504190"/>
                  </a:lnTo>
                  <a:lnTo>
                    <a:pt x="0" y="534669"/>
                  </a:lnTo>
                  <a:lnTo>
                    <a:pt x="6350" y="534669"/>
                  </a:lnTo>
                  <a:lnTo>
                    <a:pt x="6350" y="504190"/>
                  </a:lnTo>
                  <a:close/>
                </a:path>
                <a:path w="6350" h="596900">
                  <a:moveTo>
                    <a:pt x="6350" y="534670"/>
                  </a:moveTo>
                  <a:lnTo>
                    <a:pt x="0" y="534670"/>
                  </a:lnTo>
                  <a:lnTo>
                    <a:pt x="0" y="541019"/>
                  </a:lnTo>
                  <a:lnTo>
                    <a:pt x="6350" y="541019"/>
                  </a:lnTo>
                  <a:lnTo>
                    <a:pt x="6350" y="534670"/>
                  </a:lnTo>
                  <a:close/>
                </a:path>
                <a:path w="6350" h="596900">
                  <a:moveTo>
                    <a:pt x="6350" y="541020"/>
                  </a:moveTo>
                  <a:lnTo>
                    <a:pt x="0" y="541020"/>
                  </a:lnTo>
                  <a:lnTo>
                    <a:pt x="0" y="547369"/>
                  </a:lnTo>
                  <a:lnTo>
                    <a:pt x="6350" y="547369"/>
                  </a:lnTo>
                  <a:lnTo>
                    <a:pt x="6350" y="541020"/>
                  </a:lnTo>
                  <a:close/>
                </a:path>
                <a:path w="6350" h="596900">
                  <a:moveTo>
                    <a:pt x="6350" y="547370"/>
                  </a:moveTo>
                  <a:lnTo>
                    <a:pt x="0" y="547370"/>
                  </a:lnTo>
                  <a:lnTo>
                    <a:pt x="0" y="553719"/>
                  </a:lnTo>
                  <a:lnTo>
                    <a:pt x="6350" y="553719"/>
                  </a:lnTo>
                  <a:lnTo>
                    <a:pt x="6350" y="547370"/>
                  </a:lnTo>
                  <a:close/>
                </a:path>
                <a:path w="6350" h="596900">
                  <a:moveTo>
                    <a:pt x="6350" y="553720"/>
                  </a:moveTo>
                  <a:lnTo>
                    <a:pt x="0" y="553720"/>
                  </a:lnTo>
                  <a:lnTo>
                    <a:pt x="0" y="560069"/>
                  </a:lnTo>
                  <a:lnTo>
                    <a:pt x="6350" y="560069"/>
                  </a:lnTo>
                  <a:lnTo>
                    <a:pt x="6350" y="553720"/>
                  </a:lnTo>
                  <a:close/>
                </a:path>
                <a:path w="6350" h="596900">
                  <a:moveTo>
                    <a:pt x="6350" y="560070"/>
                  </a:moveTo>
                  <a:lnTo>
                    <a:pt x="0" y="560070"/>
                  </a:lnTo>
                  <a:lnTo>
                    <a:pt x="0" y="566419"/>
                  </a:lnTo>
                  <a:lnTo>
                    <a:pt x="6350" y="566419"/>
                  </a:lnTo>
                  <a:lnTo>
                    <a:pt x="6350" y="560070"/>
                  </a:lnTo>
                  <a:close/>
                </a:path>
                <a:path w="6350" h="596900">
                  <a:moveTo>
                    <a:pt x="6350" y="566420"/>
                  </a:moveTo>
                  <a:lnTo>
                    <a:pt x="0" y="566420"/>
                  </a:lnTo>
                  <a:lnTo>
                    <a:pt x="0" y="572769"/>
                  </a:lnTo>
                  <a:lnTo>
                    <a:pt x="6350" y="572769"/>
                  </a:lnTo>
                  <a:lnTo>
                    <a:pt x="6350" y="566420"/>
                  </a:lnTo>
                  <a:close/>
                </a:path>
                <a:path w="6350" h="596900">
                  <a:moveTo>
                    <a:pt x="6350" y="572770"/>
                  </a:moveTo>
                  <a:lnTo>
                    <a:pt x="0" y="572770"/>
                  </a:lnTo>
                  <a:lnTo>
                    <a:pt x="0" y="579119"/>
                  </a:lnTo>
                  <a:lnTo>
                    <a:pt x="6350" y="579119"/>
                  </a:lnTo>
                  <a:lnTo>
                    <a:pt x="6350" y="572770"/>
                  </a:lnTo>
                  <a:close/>
                </a:path>
                <a:path w="6350" h="596900">
                  <a:moveTo>
                    <a:pt x="6350" y="579120"/>
                  </a:moveTo>
                  <a:lnTo>
                    <a:pt x="0" y="579120"/>
                  </a:lnTo>
                  <a:lnTo>
                    <a:pt x="0" y="586739"/>
                  </a:lnTo>
                  <a:lnTo>
                    <a:pt x="5079" y="586739"/>
                  </a:lnTo>
                  <a:lnTo>
                    <a:pt x="5080" y="584200"/>
                  </a:lnTo>
                  <a:lnTo>
                    <a:pt x="6350" y="584200"/>
                  </a:lnTo>
                  <a:lnTo>
                    <a:pt x="6350" y="579120"/>
                  </a:lnTo>
                  <a:close/>
                </a:path>
                <a:path w="6350" h="596900">
                  <a:moveTo>
                    <a:pt x="3810" y="586740"/>
                  </a:moveTo>
                  <a:lnTo>
                    <a:pt x="0" y="586740"/>
                  </a:lnTo>
                  <a:lnTo>
                    <a:pt x="0" y="593089"/>
                  </a:lnTo>
                  <a:lnTo>
                    <a:pt x="2539" y="593089"/>
                  </a:lnTo>
                  <a:lnTo>
                    <a:pt x="2540" y="590550"/>
                  </a:lnTo>
                  <a:lnTo>
                    <a:pt x="3810" y="590550"/>
                  </a:lnTo>
                  <a:lnTo>
                    <a:pt x="3810" y="586740"/>
                  </a:lnTo>
                  <a:close/>
                </a:path>
                <a:path w="6350" h="596900">
                  <a:moveTo>
                    <a:pt x="1269" y="593090"/>
                  </a:moveTo>
                  <a:lnTo>
                    <a:pt x="0" y="593090"/>
                  </a:lnTo>
                  <a:lnTo>
                    <a:pt x="0" y="596900"/>
                  </a:lnTo>
                  <a:lnTo>
                    <a:pt x="1270" y="596900"/>
                  </a:lnTo>
                  <a:lnTo>
                    <a:pt x="1269" y="593090"/>
                  </a:lnTo>
                  <a:close/>
                </a:path>
              </a:pathLst>
            </a:custGeom>
            <a:solidFill>
              <a:srgbClr val="6700F1"/>
            </a:solidFill>
          </p:spPr>
          <p:txBody>
            <a:bodyPr bIns="0" lIns="0" rIns="0" rtlCol="0" tIns="0" wrap="square"/>
            <a:p/>
          </p:txBody>
        </p:sp>
        <p:sp>
          <p:nvSpPr>
            <p:cNvPr id="1049622" name="object 920"/>
            <p:cNvSpPr/>
            <p:nvPr/>
          </p:nvSpPr>
          <p:spPr>
            <a:xfrm>
              <a:off x="4743450" y="4470400"/>
              <a:ext cx="15240" cy="633730"/>
            </a:xfrm>
            <a:custGeom>
              <a:avLst/>
              <a:ahLst/>
              <a:rect l="l" t="t" r="r" b="b"/>
              <a:pathLst>
                <a:path w="15239" h="633729">
                  <a:moveTo>
                    <a:pt x="1270" y="631202"/>
                  </a:moveTo>
                  <a:lnTo>
                    <a:pt x="0" y="631202"/>
                  </a:lnTo>
                  <a:lnTo>
                    <a:pt x="0" y="633730"/>
                  </a:lnTo>
                  <a:lnTo>
                    <a:pt x="1257" y="633730"/>
                  </a:lnTo>
                  <a:lnTo>
                    <a:pt x="1270" y="631202"/>
                  </a:lnTo>
                  <a:close/>
                </a:path>
                <a:path w="15239" h="633729">
                  <a:moveTo>
                    <a:pt x="3810" y="627380"/>
                  </a:moveTo>
                  <a:lnTo>
                    <a:pt x="3797" y="624852"/>
                  </a:lnTo>
                  <a:lnTo>
                    <a:pt x="0" y="624852"/>
                  </a:lnTo>
                  <a:lnTo>
                    <a:pt x="0" y="631190"/>
                  </a:lnTo>
                  <a:lnTo>
                    <a:pt x="2540" y="631190"/>
                  </a:lnTo>
                  <a:lnTo>
                    <a:pt x="2540" y="627380"/>
                  </a:lnTo>
                  <a:lnTo>
                    <a:pt x="3810" y="627380"/>
                  </a:lnTo>
                  <a:close/>
                </a:path>
                <a:path w="15239" h="633729">
                  <a:moveTo>
                    <a:pt x="6350" y="618502"/>
                  </a:moveTo>
                  <a:lnTo>
                    <a:pt x="0" y="618502"/>
                  </a:lnTo>
                  <a:lnTo>
                    <a:pt x="0" y="624840"/>
                  </a:lnTo>
                  <a:lnTo>
                    <a:pt x="5080" y="624840"/>
                  </a:lnTo>
                  <a:lnTo>
                    <a:pt x="5080" y="621030"/>
                  </a:lnTo>
                  <a:lnTo>
                    <a:pt x="6350" y="621030"/>
                  </a:lnTo>
                  <a:lnTo>
                    <a:pt x="6350" y="618502"/>
                  </a:lnTo>
                  <a:close/>
                </a:path>
                <a:path w="15239" h="633729">
                  <a:moveTo>
                    <a:pt x="8890" y="612152"/>
                  </a:moveTo>
                  <a:lnTo>
                    <a:pt x="7620" y="612152"/>
                  </a:lnTo>
                  <a:lnTo>
                    <a:pt x="0" y="612152"/>
                  </a:lnTo>
                  <a:lnTo>
                    <a:pt x="0" y="618490"/>
                  </a:lnTo>
                  <a:lnTo>
                    <a:pt x="7620" y="618490"/>
                  </a:lnTo>
                  <a:lnTo>
                    <a:pt x="7620" y="614680"/>
                  </a:lnTo>
                  <a:lnTo>
                    <a:pt x="8890" y="614680"/>
                  </a:lnTo>
                  <a:lnTo>
                    <a:pt x="8890" y="612152"/>
                  </a:lnTo>
                  <a:close/>
                </a:path>
                <a:path w="15239" h="633729">
                  <a:moveTo>
                    <a:pt x="11430" y="605802"/>
                  </a:moveTo>
                  <a:lnTo>
                    <a:pt x="7620" y="605802"/>
                  </a:lnTo>
                  <a:lnTo>
                    <a:pt x="0" y="605802"/>
                  </a:lnTo>
                  <a:lnTo>
                    <a:pt x="0" y="612140"/>
                  </a:lnTo>
                  <a:lnTo>
                    <a:pt x="7620" y="612140"/>
                  </a:lnTo>
                  <a:lnTo>
                    <a:pt x="10160" y="612140"/>
                  </a:lnTo>
                  <a:lnTo>
                    <a:pt x="10147" y="608330"/>
                  </a:lnTo>
                  <a:lnTo>
                    <a:pt x="11430" y="608330"/>
                  </a:lnTo>
                  <a:lnTo>
                    <a:pt x="11430" y="605802"/>
                  </a:lnTo>
                  <a:close/>
                </a:path>
                <a:path w="15239" h="633729">
                  <a:moveTo>
                    <a:pt x="13970" y="599452"/>
                  </a:moveTo>
                  <a:lnTo>
                    <a:pt x="7620" y="599452"/>
                  </a:lnTo>
                  <a:lnTo>
                    <a:pt x="0" y="599452"/>
                  </a:lnTo>
                  <a:lnTo>
                    <a:pt x="0" y="605790"/>
                  </a:lnTo>
                  <a:lnTo>
                    <a:pt x="7620" y="605790"/>
                  </a:lnTo>
                  <a:lnTo>
                    <a:pt x="12700" y="605790"/>
                  </a:lnTo>
                  <a:lnTo>
                    <a:pt x="12700" y="603250"/>
                  </a:lnTo>
                  <a:lnTo>
                    <a:pt x="13957" y="603250"/>
                  </a:lnTo>
                  <a:lnTo>
                    <a:pt x="13970" y="599452"/>
                  </a:lnTo>
                  <a:close/>
                </a:path>
                <a:path w="15239" h="633729">
                  <a:moveTo>
                    <a:pt x="15240" y="593102"/>
                  </a:moveTo>
                  <a:lnTo>
                    <a:pt x="7620" y="593102"/>
                  </a:lnTo>
                  <a:lnTo>
                    <a:pt x="0" y="593102"/>
                  </a:lnTo>
                  <a:lnTo>
                    <a:pt x="0" y="599440"/>
                  </a:lnTo>
                  <a:lnTo>
                    <a:pt x="7620" y="599440"/>
                  </a:lnTo>
                  <a:lnTo>
                    <a:pt x="15240" y="599440"/>
                  </a:lnTo>
                  <a:lnTo>
                    <a:pt x="15240" y="593102"/>
                  </a:lnTo>
                  <a:close/>
                </a:path>
                <a:path w="15239" h="633729">
                  <a:moveTo>
                    <a:pt x="15240" y="586752"/>
                  </a:moveTo>
                  <a:lnTo>
                    <a:pt x="7620" y="586752"/>
                  </a:lnTo>
                  <a:lnTo>
                    <a:pt x="0" y="586752"/>
                  </a:lnTo>
                  <a:lnTo>
                    <a:pt x="0" y="593090"/>
                  </a:lnTo>
                  <a:lnTo>
                    <a:pt x="7620" y="593090"/>
                  </a:lnTo>
                  <a:lnTo>
                    <a:pt x="15240" y="593090"/>
                  </a:lnTo>
                  <a:lnTo>
                    <a:pt x="15240" y="586752"/>
                  </a:lnTo>
                  <a:close/>
                </a:path>
                <a:path w="15239" h="633729">
                  <a:moveTo>
                    <a:pt x="15240" y="579132"/>
                  </a:moveTo>
                  <a:lnTo>
                    <a:pt x="7620" y="579132"/>
                  </a:lnTo>
                  <a:lnTo>
                    <a:pt x="0" y="579132"/>
                  </a:lnTo>
                  <a:lnTo>
                    <a:pt x="0" y="586740"/>
                  </a:lnTo>
                  <a:lnTo>
                    <a:pt x="7620" y="586740"/>
                  </a:lnTo>
                  <a:lnTo>
                    <a:pt x="15240" y="586740"/>
                  </a:lnTo>
                  <a:lnTo>
                    <a:pt x="15240" y="579132"/>
                  </a:lnTo>
                  <a:close/>
                </a:path>
                <a:path w="15239" h="633729">
                  <a:moveTo>
                    <a:pt x="15240" y="572782"/>
                  </a:moveTo>
                  <a:lnTo>
                    <a:pt x="7620" y="572782"/>
                  </a:lnTo>
                  <a:lnTo>
                    <a:pt x="0" y="572782"/>
                  </a:lnTo>
                  <a:lnTo>
                    <a:pt x="0" y="579120"/>
                  </a:lnTo>
                  <a:lnTo>
                    <a:pt x="7620" y="579120"/>
                  </a:lnTo>
                  <a:lnTo>
                    <a:pt x="15240" y="579120"/>
                  </a:lnTo>
                  <a:lnTo>
                    <a:pt x="15240" y="572782"/>
                  </a:lnTo>
                  <a:close/>
                </a:path>
                <a:path w="15239" h="633729">
                  <a:moveTo>
                    <a:pt x="15240" y="566432"/>
                  </a:moveTo>
                  <a:lnTo>
                    <a:pt x="7620" y="566432"/>
                  </a:lnTo>
                  <a:lnTo>
                    <a:pt x="0" y="566432"/>
                  </a:lnTo>
                  <a:lnTo>
                    <a:pt x="0" y="572770"/>
                  </a:lnTo>
                  <a:lnTo>
                    <a:pt x="7620" y="572770"/>
                  </a:lnTo>
                  <a:lnTo>
                    <a:pt x="15240" y="572770"/>
                  </a:lnTo>
                  <a:lnTo>
                    <a:pt x="15240" y="566432"/>
                  </a:lnTo>
                  <a:close/>
                </a:path>
                <a:path w="15239" h="633729">
                  <a:moveTo>
                    <a:pt x="15240" y="560082"/>
                  </a:moveTo>
                  <a:lnTo>
                    <a:pt x="7620" y="560082"/>
                  </a:lnTo>
                  <a:lnTo>
                    <a:pt x="0" y="560082"/>
                  </a:lnTo>
                  <a:lnTo>
                    <a:pt x="0" y="566420"/>
                  </a:lnTo>
                  <a:lnTo>
                    <a:pt x="7620" y="566420"/>
                  </a:lnTo>
                  <a:lnTo>
                    <a:pt x="15240" y="566420"/>
                  </a:lnTo>
                  <a:lnTo>
                    <a:pt x="15240" y="560082"/>
                  </a:lnTo>
                  <a:close/>
                </a:path>
                <a:path w="15239" h="633729">
                  <a:moveTo>
                    <a:pt x="15240" y="553732"/>
                  </a:moveTo>
                  <a:lnTo>
                    <a:pt x="7620" y="553732"/>
                  </a:lnTo>
                  <a:lnTo>
                    <a:pt x="0" y="553732"/>
                  </a:lnTo>
                  <a:lnTo>
                    <a:pt x="0" y="560070"/>
                  </a:lnTo>
                  <a:lnTo>
                    <a:pt x="7620" y="560070"/>
                  </a:lnTo>
                  <a:lnTo>
                    <a:pt x="15240" y="560070"/>
                  </a:lnTo>
                  <a:lnTo>
                    <a:pt x="15240" y="553732"/>
                  </a:lnTo>
                  <a:close/>
                </a:path>
                <a:path w="15239" h="633729">
                  <a:moveTo>
                    <a:pt x="15240" y="547382"/>
                  </a:moveTo>
                  <a:lnTo>
                    <a:pt x="7620" y="547382"/>
                  </a:lnTo>
                  <a:lnTo>
                    <a:pt x="0" y="547382"/>
                  </a:lnTo>
                  <a:lnTo>
                    <a:pt x="0" y="553720"/>
                  </a:lnTo>
                  <a:lnTo>
                    <a:pt x="7620" y="553720"/>
                  </a:lnTo>
                  <a:lnTo>
                    <a:pt x="15240" y="553720"/>
                  </a:lnTo>
                  <a:lnTo>
                    <a:pt x="15240" y="547382"/>
                  </a:lnTo>
                  <a:close/>
                </a:path>
                <a:path w="15239" h="633729">
                  <a:moveTo>
                    <a:pt x="15240" y="541032"/>
                  </a:moveTo>
                  <a:lnTo>
                    <a:pt x="7620" y="541032"/>
                  </a:lnTo>
                  <a:lnTo>
                    <a:pt x="0" y="541032"/>
                  </a:lnTo>
                  <a:lnTo>
                    <a:pt x="0" y="547370"/>
                  </a:lnTo>
                  <a:lnTo>
                    <a:pt x="7620" y="547370"/>
                  </a:lnTo>
                  <a:lnTo>
                    <a:pt x="15240" y="547370"/>
                  </a:lnTo>
                  <a:lnTo>
                    <a:pt x="15240" y="541032"/>
                  </a:lnTo>
                  <a:close/>
                </a:path>
                <a:path w="15239" h="633729">
                  <a:moveTo>
                    <a:pt x="15240" y="534682"/>
                  </a:moveTo>
                  <a:lnTo>
                    <a:pt x="7620" y="534682"/>
                  </a:lnTo>
                  <a:lnTo>
                    <a:pt x="0" y="534682"/>
                  </a:lnTo>
                  <a:lnTo>
                    <a:pt x="0" y="541020"/>
                  </a:lnTo>
                  <a:lnTo>
                    <a:pt x="7620" y="541020"/>
                  </a:lnTo>
                  <a:lnTo>
                    <a:pt x="15240" y="541020"/>
                  </a:lnTo>
                  <a:lnTo>
                    <a:pt x="15240" y="534682"/>
                  </a:lnTo>
                  <a:close/>
                </a:path>
                <a:path w="15239" h="633729">
                  <a:moveTo>
                    <a:pt x="15240" y="504202"/>
                  </a:moveTo>
                  <a:lnTo>
                    <a:pt x="7620" y="504202"/>
                  </a:lnTo>
                  <a:lnTo>
                    <a:pt x="0" y="504202"/>
                  </a:lnTo>
                  <a:lnTo>
                    <a:pt x="0" y="534670"/>
                  </a:lnTo>
                  <a:lnTo>
                    <a:pt x="7620" y="534670"/>
                  </a:lnTo>
                  <a:lnTo>
                    <a:pt x="15240" y="534670"/>
                  </a:lnTo>
                  <a:lnTo>
                    <a:pt x="15240" y="504202"/>
                  </a:lnTo>
                  <a:close/>
                </a:path>
                <a:path w="15239" h="633729">
                  <a:moveTo>
                    <a:pt x="15240" y="497852"/>
                  </a:moveTo>
                  <a:lnTo>
                    <a:pt x="7620" y="497852"/>
                  </a:lnTo>
                  <a:lnTo>
                    <a:pt x="0" y="497852"/>
                  </a:lnTo>
                  <a:lnTo>
                    <a:pt x="0" y="504190"/>
                  </a:lnTo>
                  <a:lnTo>
                    <a:pt x="7620" y="504190"/>
                  </a:lnTo>
                  <a:lnTo>
                    <a:pt x="15240" y="504190"/>
                  </a:lnTo>
                  <a:lnTo>
                    <a:pt x="15240" y="497852"/>
                  </a:lnTo>
                  <a:close/>
                </a:path>
                <a:path w="15239" h="633729">
                  <a:moveTo>
                    <a:pt x="15240" y="491502"/>
                  </a:moveTo>
                  <a:lnTo>
                    <a:pt x="7620" y="491502"/>
                  </a:lnTo>
                  <a:lnTo>
                    <a:pt x="0" y="491502"/>
                  </a:lnTo>
                  <a:lnTo>
                    <a:pt x="0" y="497840"/>
                  </a:lnTo>
                  <a:lnTo>
                    <a:pt x="7620" y="497840"/>
                  </a:lnTo>
                  <a:lnTo>
                    <a:pt x="15240" y="497840"/>
                  </a:lnTo>
                  <a:lnTo>
                    <a:pt x="15240" y="491502"/>
                  </a:lnTo>
                  <a:close/>
                </a:path>
                <a:path w="15239" h="633729">
                  <a:moveTo>
                    <a:pt x="15240" y="485152"/>
                  </a:moveTo>
                  <a:lnTo>
                    <a:pt x="7620" y="485152"/>
                  </a:lnTo>
                  <a:lnTo>
                    <a:pt x="0" y="485152"/>
                  </a:lnTo>
                  <a:lnTo>
                    <a:pt x="0" y="491490"/>
                  </a:lnTo>
                  <a:lnTo>
                    <a:pt x="7620" y="491490"/>
                  </a:lnTo>
                  <a:lnTo>
                    <a:pt x="15240" y="491490"/>
                  </a:lnTo>
                  <a:lnTo>
                    <a:pt x="15240" y="485152"/>
                  </a:lnTo>
                  <a:close/>
                </a:path>
                <a:path w="15239" h="633729">
                  <a:moveTo>
                    <a:pt x="15240" y="478802"/>
                  </a:moveTo>
                  <a:lnTo>
                    <a:pt x="7620" y="478802"/>
                  </a:lnTo>
                  <a:lnTo>
                    <a:pt x="0" y="478802"/>
                  </a:lnTo>
                  <a:lnTo>
                    <a:pt x="0" y="485140"/>
                  </a:lnTo>
                  <a:lnTo>
                    <a:pt x="7620" y="485140"/>
                  </a:lnTo>
                  <a:lnTo>
                    <a:pt x="15240" y="485140"/>
                  </a:lnTo>
                  <a:lnTo>
                    <a:pt x="15240" y="478802"/>
                  </a:lnTo>
                  <a:close/>
                </a:path>
                <a:path w="15239" h="633729">
                  <a:moveTo>
                    <a:pt x="15240" y="472452"/>
                  </a:moveTo>
                  <a:lnTo>
                    <a:pt x="7620" y="472452"/>
                  </a:lnTo>
                  <a:lnTo>
                    <a:pt x="0" y="472452"/>
                  </a:lnTo>
                  <a:lnTo>
                    <a:pt x="0" y="478790"/>
                  </a:lnTo>
                  <a:lnTo>
                    <a:pt x="7620" y="478790"/>
                  </a:lnTo>
                  <a:lnTo>
                    <a:pt x="15240" y="478790"/>
                  </a:lnTo>
                  <a:lnTo>
                    <a:pt x="15240" y="472452"/>
                  </a:lnTo>
                  <a:close/>
                </a:path>
                <a:path w="15239" h="633729">
                  <a:moveTo>
                    <a:pt x="15240" y="466102"/>
                  </a:moveTo>
                  <a:lnTo>
                    <a:pt x="7620" y="466102"/>
                  </a:lnTo>
                  <a:lnTo>
                    <a:pt x="0" y="466102"/>
                  </a:lnTo>
                  <a:lnTo>
                    <a:pt x="0" y="472440"/>
                  </a:lnTo>
                  <a:lnTo>
                    <a:pt x="7620" y="472440"/>
                  </a:lnTo>
                  <a:lnTo>
                    <a:pt x="15240" y="472440"/>
                  </a:lnTo>
                  <a:lnTo>
                    <a:pt x="15240" y="466102"/>
                  </a:lnTo>
                  <a:close/>
                </a:path>
                <a:path w="15239" h="633729">
                  <a:moveTo>
                    <a:pt x="15240" y="459752"/>
                  </a:moveTo>
                  <a:lnTo>
                    <a:pt x="7620" y="459752"/>
                  </a:lnTo>
                  <a:lnTo>
                    <a:pt x="0" y="459752"/>
                  </a:lnTo>
                  <a:lnTo>
                    <a:pt x="0" y="466090"/>
                  </a:lnTo>
                  <a:lnTo>
                    <a:pt x="7620" y="466090"/>
                  </a:lnTo>
                  <a:lnTo>
                    <a:pt x="15240" y="466090"/>
                  </a:lnTo>
                  <a:lnTo>
                    <a:pt x="15240" y="459752"/>
                  </a:lnTo>
                  <a:close/>
                </a:path>
                <a:path w="15239" h="633729">
                  <a:moveTo>
                    <a:pt x="15240" y="453402"/>
                  </a:moveTo>
                  <a:lnTo>
                    <a:pt x="7620" y="453402"/>
                  </a:lnTo>
                  <a:lnTo>
                    <a:pt x="0" y="453402"/>
                  </a:lnTo>
                  <a:lnTo>
                    <a:pt x="0" y="459740"/>
                  </a:lnTo>
                  <a:lnTo>
                    <a:pt x="7620" y="459740"/>
                  </a:lnTo>
                  <a:lnTo>
                    <a:pt x="15240" y="459740"/>
                  </a:lnTo>
                  <a:lnTo>
                    <a:pt x="15240" y="453402"/>
                  </a:lnTo>
                  <a:close/>
                </a:path>
                <a:path w="15239" h="633729">
                  <a:moveTo>
                    <a:pt x="15240" y="447052"/>
                  </a:moveTo>
                  <a:lnTo>
                    <a:pt x="7620" y="447052"/>
                  </a:lnTo>
                  <a:lnTo>
                    <a:pt x="0" y="447052"/>
                  </a:lnTo>
                  <a:lnTo>
                    <a:pt x="0" y="453390"/>
                  </a:lnTo>
                  <a:lnTo>
                    <a:pt x="7620" y="453390"/>
                  </a:lnTo>
                  <a:lnTo>
                    <a:pt x="15240" y="453390"/>
                  </a:lnTo>
                  <a:lnTo>
                    <a:pt x="15240" y="447052"/>
                  </a:lnTo>
                  <a:close/>
                </a:path>
                <a:path w="15239" h="633729">
                  <a:moveTo>
                    <a:pt x="15240" y="440702"/>
                  </a:moveTo>
                  <a:lnTo>
                    <a:pt x="7620" y="440702"/>
                  </a:lnTo>
                  <a:lnTo>
                    <a:pt x="0" y="440702"/>
                  </a:lnTo>
                  <a:lnTo>
                    <a:pt x="0" y="447040"/>
                  </a:lnTo>
                  <a:lnTo>
                    <a:pt x="7620" y="447040"/>
                  </a:lnTo>
                  <a:lnTo>
                    <a:pt x="15240" y="447040"/>
                  </a:lnTo>
                  <a:lnTo>
                    <a:pt x="15240" y="440702"/>
                  </a:lnTo>
                  <a:close/>
                </a:path>
                <a:path w="15239" h="633729">
                  <a:moveTo>
                    <a:pt x="15240" y="434352"/>
                  </a:moveTo>
                  <a:lnTo>
                    <a:pt x="7620" y="434352"/>
                  </a:lnTo>
                  <a:lnTo>
                    <a:pt x="0" y="434352"/>
                  </a:lnTo>
                  <a:lnTo>
                    <a:pt x="0" y="440690"/>
                  </a:lnTo>
                  <a:lnTo>
                    <a:pt x="7620" y="440690"/>
                  </a:lnTo>
                  <a:lnTo>
                    <a:pt x="15240" y="440690"/>
                  </a:lnTo>
                  <a:lnTo>
                    <a:pt x="15240" y="434352"/>
                  </a:lnTo>
                  <a:close/>
                </a:path>
                <a:path w="15239" h="633729">
                  <a:moveTo>
                    <a:pt x="15240" y="428002"/>
                  </a:moveTo>
                  <a:lnTo>
                    <a:pt x="7620" y="428002"/>
                  </a:lnTo>
                  <a:lnTo>
                    <a:pt x="0" y="428002"/>
                  </a:lnTo>
                  <a:lnTo>
                    <a:pt x="0" y="434340"/>
                  </a:lnTo>
                  <a:lnTo>
                    <a:pt x="7620" y="434340"/>
                  </a:lnTo>
                  <a:lnTo>
                    <a:pt x="15240" y="434340"/>
                  </a:lnTo>
                  <a:lnTo>
                    <a:pt x="15240" y="428002"/>
                  </a:lnTo>
                  <a:close/>
                </a:path>
                <a:path w="15239" h="633729">
                  <a:moveTo>
                    <a:pt x="15240" y="421652"/>
                  </a:moveTo>
                  <a:lnTo>
                    <a:pt x="7620" y="421652"/>
                  </a:lnTo>
                  <a:lnTo>
                    <a:pt x="0" y="421652"/>
                  </a:lnTo>
                  <a:lnTo>
                    <a:pt x="0" y="427990"/>
                  </a:lnTo>
                  <a:lnTo>
                    <a:pt x="7620" y="427990"/>
                  </a:lnTo>
                  <a:lnTo>
                    <a:pt x="15240" y="427990"/>
                  </a:lnTo>
                  <a:lnTo>
                    <a:pt x="15240" y="421652"/>
                  </a:lnTo>
                  <a:close/>
                </a:path>
                <a:path w="15239" h="633729">
                  <a:moveTo>
                    <a:pt x="15240" y="415302"/>
                  </a:moveTo>
                  <a:lnTo>
                    <a:pt x="7620" y="415302"/>
                  </a:lnTo>
                  <a:lnTo>
                    <a:pt x="0" y="415302"/>
                  </a:lnTo>
                  <a:lnTo>
                    <a:pt x="0" y="421640"/>
                  </a:lnTo>
                  <a:lnTo>
                    <a:pt x="7620" y="421640"/>
                  </a:lnTo>
                  <a:lnTo>
                    <a:pt x="15240" y="421640"/>
                  </a:lnTo>
                  <a:lnTo>
                    <a:pt x="15240" y="415302"/>
                  </a:lnTo>
                  <a:close/>
                </a:path>
                <a:path w="15239" h="633729">
                  <a:moveTo>
                    <a:pt x="15240" y="408952"/>
                  </a:moveTo>
                  <a:lnTo>
                    <a:pt x="7620" y="408952"/>
                  </a:lnTo>
                  <a:lnTo>
                    <a:pt x="0" y="408952"/>
                  </a:lnTo>
                  <a:lnTo>
                    <a:pt x="0" y="415290"/>
                  </a:lnTo>
                  <a:lnTo>
                    <a:pt x="7620" y="415290"/>
                  </a:lnTo>
                  <a:lnTo>
                    <a:pt x="15240" y="415290"/>
                  </a:lnTo>
                  <a:lnTo>
                    <a:pt x="15240" y="408952"/>
                  </a:lnTo>
                  <a:close/>
                </a:path>
                <a:path w="15239" h="633729">
                  <a:moveTo>
                    <a:pt x="15240" y="402602"/>
                  </a:moveTo>
                  <a:lnTo>
                    <a:pt x="7620" y="402602"/>
                  </a:lnTo>
                  <a:lnTo>
                    <a:pt x="0" y="402602"/>
                  </a:lnTo>
                  <a:lnTo>
                    <a:pt x="0" y="408940"/>
                  </a:lnTo>
                  <a:lnTo>
                    <a:pt x="7620" y="408940"/>
                  </a:lnTo>
                  <a:lnTo>
                    <a:pt x="15240" y="408940"/>
                  </a:lnTo>
                  <a:lnTo>
                    <a:pt x="15240" y="402602"/>
                  </a:lnTo>
                  <a:close/>
                </a:path>
                <a:path w="15239" h="633729">
                  <a:moveTo>
                    <a:pt x="15240" y="396252"/>
                  </a:moveTo>
                  <a:lnTo>
                    <a:pt x="7620" y="396252"/>
                  </a:lnTo>
                  <a:lnTo>
                    <a:pt x="0" y="396252"/>
                  </a:lnTo>
                  <a:lnTo>
                    <a:pt x="0" y="402590"/>
                  </a:lnTo>
                  <a:lnTo>
                    <a:pt x="7620" y="402590"/>
                  </a:lnTo>
                  <a:lnTo>
                    <a:pt x="15240" y="402590"/>
                  </a:lnTo>
                  <a:lnTo>
                    <a:pt x="15240" y="396252"/>
                  </a:lnTo>
                  <a:close/>
                </a:path>
                <a:path w="15239" h="633729">
                  <a:moveTo>
                    <a:pt x="15240" y="389902"/>
                  </a:moveTo>
                  <a:lnTo>
                    <a:pt x="7620" y="389902"/>
                  </a:lnTo>
                  <a:lnTo>
                    <a:pt x="0" y="389902"/>
                  </a:lnTo>
                  <a:lnTo>
                    <a:pt x="0" y="396240"/>
                  </a:lnTo>
                  <a:lnTo>
                    <a:pt x="7620" y="396240"/>
                  </a:lnTo>
                  <a:lnTo>
                    <a:pt x="15240" y="396240"/>
                  </a:lnTo>
                  <a:lnTo>
                    <a:pt x="15240" y="389902"/>
                  </a:lnTo>
                  <a:close/>
                </a:path>
                <a:path w="15239" h="633729">
                  <a:moveTo>
                    <a:pt x="15240" y="383552"/>
                  </a:moveTo>
                  <a:lnTo>
                    <a:pt x="7620" y="383552"/>
                  </a:lnTo>
                  <a:lnTo>
                    <a:pt x="0" y="383552"/>
                  </a:lnTo>
                  <a:lnTo>
                    <a:pt x="0" y="389890"/>
                  </a:lnTo>
                  <a:lnTo>
                    <a:pt x="7620" y="389890"/>
                  </a:lnTo>
                  <a:lnTo>
                    <a:pt x="15240" y="389890"/>
                  </a:lnTo>
                  <a:lnTo>
                    <a:pt x="15240" y="383552"/>
                  </a:lnTo>
                  <a:close/>
                </a:path>
                <a:path w="15239" h="633729">
                  <a:moveTo>
                    <a:pt x="15240" y="377202"/>
                  </a:moveTo>
                  <a:lnTo>
                    <a:pt x="7620" y="377202"/>
                  </a:lnTo>
                  <a:lnTo>
                    <a:pt x="0" y="377202"/>
                  </a:lnTo>
                  <a:lnTo>
                    <a:pt x="0" y="383540"/>
                  </a:lnTo>
                  <a:lnTo>
                    <a:pt x="7620" y="383540"/>
                  </a:lnTo>
                  <a:lnTo>
                    <a:pt x="15240" y="383540"/>
                  </a:lnTo>
                  <a:lnTo>
                    <a:pt x="15240" y="377202"/>
                  </a:lnTo>
                  <a:close/>
                </a:path>
                <a:path w="15239" h="633729">
                  <a:moveTo>
                    <a:pt x="15240" y="370852"/>
                  </a:moveTo>
                  <a:lnTo>
                    <a:pt x="7620" y="370852"/>
                  </a:lnTo>
                  <a:lnTo>
                    <a:pt x="0" y="370852"/>
                  </a:lnTo>
                  <a:lnTo>
                    <a:pt x="0" y="377190"/>
                  </a:lnTo>
                  <a:lnTo>
                    <a:pt x="7620" y="377190"/>
                  </a:lnTo>
                  <a:lnTo>
                    <a:pt x="15240" y="377190"/>
                  </a:lnTo>
                  <a:lnTo>
                    <a:pt x="15240" y="370852"/>
                  </a:lnTo>
                  <a:close/>
                </a:path>
                <a:path w="15239" h="633729">
                  <a:moveTo>
                    <a:pt x="15240" y="364502"/>
                  </a:moveTo>
                  <a:lnTo>
                    <a:pt x="7620" y="364502"/>
                  </a:lnTo>
                  <a:lnTo>
                    <a:pt x="0" y="364502"/>
                  </a:lnTo>
                  <a:lnTo>
                    <a:pt x="0" y="370840"/>
                  </a:lnTo>
                  <a:lnTo>
                    <a:pt x="7620" y="370840"/>
                  </a:lnTo>
                  <a:lnTo>
                    <a:pt x="15240" y="370840"/>
                  </a:lnTo>
                  <a:lnTo>
                    <a:pt x="15240" y="364502"/>
                  </a:lnTo>
                  <a:close/>
                </a:path>
                <a:path w="15239" h="633729">
                  <a:moveTo>
                    <a:pt x="15240" y="358152"/>
                  </a:moveTo>
                  <a:lnTo>
                    <a:pt x="7620" y="358152"/>
                  </a:lnTo>
                  <a:lnTo>
                    <a:pt x="0" y="358152"/>
                  </a:lnTo>
                  <a:lnTo>
                    <a:pt x="0" y="364490"/>
                  </a:lnTo>
                  <a:lnTo>
                    <a:pt x="7620" y="364490"/>
                  </a:lnTo>
                  <a:lnTo>
                    <a:pt x="15240" y="364490"/>
                  </a:lnTo>
                  <a:lnTo>
                    <a:pt x="15240" y="358152"/>
                  </a:lnTo>
                  <a:close/>
                </a:path>
                <a:path w="15239" h="633729">
                  <a:moveTo>
                    <a:pt x="15240" y="345452"/>
                  </a:moveTo>
                  <a:lnTo>
                    <a:pt x="7620" y="345452"/>
                  </a:lnTo>
                  <a:lnTo>
                    <a:pt x="0" y="345452"/>
                  </a:lnTo>
                  <a:lnTo>
                    <a:pt x="0" y="358140"/>
                  </a:lnTo>
                  <a:lnTo>
                    <a:pt x="7620" y="358140"/>
                  </a:lnTo>
                  <a:lnTo>
                    <a:pt x="15240" y="358140"/>
                  </a:lnTo>
                  <a:lnTo>
                    <a:pt x="15240" y="345452"/>
                  </a:lnTo>
                  <a:close/>
                </a:path>
                <a:path w="15239" h="633729">
                  <a:moveTo>
                    <a:pt x="15240" y="332752"/>
                  </a:moveTo>
                  <a:lnTo>
                    <a:pt x="7620" y="332752"/>
                  </a:lnTo>
                  <a:lnTo>
                    <a:pt x="0" y="332752"/>
                  </a:lnTo>
                  <a:lnTo>
                    <a:pt x="0" y="345440"/>
                  </a:lnTo>
                  <a:lnTo>
                    <a:pt x="7620" y="345440"/>
                  </a:lnTo>
                  <a:lnTo>
                    <a:pt x="15240" y="345440"/>
                  </a:lnTo>
                  <a:lnTo>
                    <a:pt x="15240" y="332752"/>
                  </a:lnTo>
                  <a:close/>
                </a:path>
                <a:path w="15239" h="633729">
                  <a:moveTo>
                    <a:pt x="15240" y="326402"/>
                  </a:moveTo>
                  <a:lnTo>
                    <a:pt x="7620" y="326402"/>
                  </a:lnTo>
                  <a:lnTo>
                    <a:pt x="0" y="326402"/>
                  </a:lnTo>
                  <a:lnTo>
                    <a:pt x="0" y="332740"/>
                  </a:lnTo>
                  <a:lnTo>
                    <a:pt x="7620" y="332740"/>
                  </a:lnTo>
                  <a:lnTo>
                    <a:pt x="15240" y="332740"/>
                  </a:lnTo>
                  <a:lnTo>
                    <a:pt x="15240" y="326402"/>
                  </a:lnTo>
                  <a:close/>
                </a:path>
                <a:path w="15239" h="633729">
                  <a:moveTo>
                    <a:pt x="15240" y="320052"/>
                  </a:moveTo>
                  <a:lnTo>
                    <a:pt x="7620" y="320052"/>
                  </a:lnTo>
                  <a:lnTo>
                    <a:pt x="0" y="320052"/>
                  </a:lnTo>
                  <a:lnTo>
                    <a:pt x="0" y="326390"/>
                  </a:lnTo>
                  <a:lnTo>
                    <a:pt x="7620" y="326390"/>
                  </a:lnTo>
                  <a:lnTo>
                    <a:pt x="15240" y="326390"/>
                  </a:lnTo>
                  <a:lnTo>
                    <a:pt x="15240" y="320052"/>
                  </a:lnTo>
                  <a:close/>
                </a:path>
                <a:path w="15239" h="633729">
                  <a:moveTo>
                    <a:pt x="15240" y="313702"/>
                  </a:moveTo>
                  <a:lnTo>
                    <a:pt x="7620" y="313702"/>
                  </a:lnTo>
                  <a:lnTo>
                    <a:pt x="0" y="313702"/>
                  </a:lnTo>
                  <a:lnTo>
                    <a:pt x="0" y="320040"/>
                  </a:lnTo>
                  <a:lnTo>
                    <a:pt x="7620" y="320040"/>
                  </a:lnTo>
                  <a:lnTo>
                    <a:pt x="15240" y="320040"/>
                  </a:lnTo>
                  <a:lnTo>
                    <a:pt x="15240" y="313702"/>
                  </a:lnTo>
                  <a:close/>
                </a:path>
                <a:path w="15239" h="633729">
                  <a:moveTo>
                    <a:pt x="15240" y="307352"/>
                  </a:moveTo>
                  <a:lnTo>
                    <a:pt x="7620" y="307352"/>
                  </a:lnTo>
                  <a:lnTo>
                    <a:pt x="0" y="307352"/>
                  </a:lnTo>
                  <a:lnTo>
                    <a:pt x="0" y="313690"/>
                  </a:lnTo>
                  <a:lnTo>
                    <a:pt x="7620" y="313690"/>
                  </a:lnTo>
                  <a:lnTo>
                    <a:pt x="15240" y="313690"/>
                  </a:lnTo>
                  <a:lnTo>
                    <a:pt x="15240" y="307352"/>
                  </a:lnTo>
                  <a:close/>
                </a:path>
                <a:path w="15239" h="633729">
                  <a:moveTo>
                    <a:pt x="15240" y="301002"/>
                  </a:moveTo>
                  <a:lnTo>
                    <a:pt x="7620" y="301002"/>
                  </a:lnTo>
                  <a:lnTo>
                    <a:pt x="0" y="301002"/>
                  </a:lnTo>
                  <a:lnTo>
                    <a:pt x="0" y="307340"/>
                  </a:lnTo>
                  <a:lnTo>
                    <a:pt x="7620" y="307340"/>
                  </a:lnTo>
                  <a:lnTo>
                    <a:pt x="15240" y="307340"/>
                  </a:lnTo>
                  <a:lnTo>
                    <a:pt x="15240" y="301002"/>
                  </a:lnTo>
                  <a:close/>
                </a:path>
                <a:path w="15239" h="633729">
                  <a:moveTo>
                    <a:pt x="15240" y="293382"/>
                  </a:moveTo>
                  <a:lnTo>
                    <a:pt x="7620" y="293382"/>
                  </a:lnTo>
                  <a:lnTo>
                    <a:pt x="0" y="293382"/>
                  </a:lnTo>
                  <a:lnTo>
                    <a:pt x="0" y="300990"/>
                  </a:lnTo>
                  <a:lnTo>
                    <a:pt x="7620" y="300990"/>
                  </a:lnTo>
                  <a:lnTo>
                    <a:pt x="15240" y="300990"/>
                  </a:lnTo>
                  <a:lnTo>
                    <a:pt x="15240" y="293382"/>
                  </a:lnTo>
                  <a:close/>
                </a:path>
                <a:path w="15239" h="633729">
                  <a:moveTo>
                    <a:pt x="15240" y="288302"/>
                  </a:moveTo>
                  <a:lnTo>
                    <a:pt x="7620" y="288302"/>
                  </a:lnTo>
                  <a:lnTo>
                    <a:pt x="0" y="288302"/>
                  </a:lnTo>
                  <a:lnTo>
                    <a:pt x="0" y="293370"/>
                  </a:lnTo>
                  <a:lnTo>
                    <a:pt x="7620" y="293370"/>
                  </a:lnTo>
                  <a:lnTo>
                    <a:pt x="15240" y="293370"/>
                  </a:lnTo>
                  <a:lnTo>
                    <a:pt x="15240" y="288302"/>
                  </a:lnTo>
                  <a:close/>
                </a:path>
                <a:path w="15239" h="633729">
                  <a:moveTo>
                    <a:pt x="15240" y="280682"/>
                  </a:moveTo>
                  <a:lnTo>
                    <a:pt x="7620" y="280682"/>
                  </a:lnTo>
                  <a:lnTo>
                    <a:pt x="0" y="280682"/>
                  </a:lnTo>
                  <a:lnTo>
                    <a:pt x="0" y="288290"/>
                  </a:lnTo>
                  <a:lnTo>
                    <a:pt x="7620" y="288290"/>
                  </a:lnTo>
                  <a:lnTo>
                    <a:pt x="15240" y="288290"/>
                  </a:lnTo>
                  <a:lnTo>
                    <a:pt x="15240" y="280682"/>
                  </a:lnTo>
                  <a:close/>
                </a:path>
                <a:path w="15239" h="633729">
                  <a:moveTo>
                    <a:pt x="15240" y="274332"/>
                  </a:moveTo>
                  <a:lnTo>
                    <a:pt x="7620" y="274332"/>
                  </a:lnTo>
                  <a:lnTo>
                    <a:pt x="0" y="274332"/>
                  </a:lnTo>
                  <a:lnTo>
                    <a:pt x="0" y="280670"/>
                  </a:lnTo>
                  <a:lnTo>
                    <a:pt x="7620" y="280670"/>
                  </a:lnTo>
                  <a:lnTo>
                    <a:pt x="15240" y="280670"/>
                  </a:lnTo>
                  <a:lnTo>
                    <a:pt x="15240" y="274332"/>
                  </a:lnTo>
                  <a:close/>
                </a:path>
                <a:path w="15239" h="633729">
                  <a:moveTo>
                    <a:pt x="15240" y="267982"/>
                  </a:moveTo>
                  <a:lnTo>
                    <a:pt x="7620" y="267982"/>
                  </a:lnTo>
                  <a:lnTo>
                    <a:pt x="0" y="267982"/>
                  </a:lnTo>
                  <a:lnTo>
                    <a:pt x="0" y="274320"/>
                  </a:lnTo>
                  <a:lnTo>
                    <a:pt x="7620" y="274320"/>
                  </a:lnTo>
                  <a:lnTo>
                    <a:pt x="15240" y="274320"/>
                  </a:lnTo>
                  <a:lnTo>
                    <a:pt x="15240" y="267982"/>
                  </a:lnTo>
                  <a:close/>
                </a:path>
                <a:path w="15239" h="633729">
                  <a:moveTo>
                    <a:pt x="15240" y="261632"/>
                  </a:moveTo>
                  <a:lnTo>
                    <a:pt x="7620" y="261632"/>
                  </a:lnTo>
                  <a:lnTo>
                    <a:pt x="0" y="261632"/>
                  </a:lnTo>
                  <a:lnTo>
                    <a:pt x="0" y="267970"/>
                  </a:lnTo>
                  <a:lnTo>
                    <a:pt x="7620" y="267970"/>
                  </a:lnTo>
                  <a:lnTo>
                    <a:pt x="15240" y="267970"/>
                  </a:lnTo>
                  <a:lnTo>
                    <a:pt x="15240" y="261632"/>
                  </a:lnTo>
                  <a:close/>
                </a:path>
                <a:path w="15239" h="633729">
                  <a:moveTo>
                    <a:pt x="15240" y="256552"/>
                  </a:moveTo>
                  <a:lnTo>
                    <a:pt x="7620" y="256552"/>
                  </a:lnTo>
                  <a:lnTo>
                    <a:pt x="0" y="256552"/>
                  </a:lnTo>
                  <a:lnTo>
                    <a:pt x="0" y="261620"/>
                  </a:lnTo>
                  <a:lnTo>
                    <a:pt x="7620" y="261620"/>
                  </a:lnTo>
                  <a:lnTo>
                    <a:pt x="15240" y="261620"/>
                  </a:lnTo>
                  <a:lnTo>
                    <a:pt x="15240" y="256552"/>
                  </a:lnTo>
                  <a:close/>
                </a:path>
                <a:path w="15239" h="633729">
                  <a:moveTo>
                    <a:pt x="15240" y="250202"/>
                  </a:moveTo>
                  <a:lnTo>
                    <a:pt x="7620" y="250202"/>
                  </a:lnTo>
                  <a:lnTo>
                    <a:pt x="0" y="250202"/>
                  </a:lnTo>
                  <a:lnTo>
                    <a:pt x="0" y="256540"/>
                  </a:lnTo>
                  <a:lnTo>
                    <a:pt x="7620" y="256540"/>
                  </a:lnTo>
                  <a:lnTo>
                    <a:pt x="15240" y="256540"/>
                  </a:lnTo>
                  <a:lnTo>
                    <a:pt x="15240" y="250202"/>
                  </a:lnTo>
                  <a:close/>
                </a:path>
                <a:path w="15239" h="633729">
                  <a:moveTo>
                    <a:pt x="15240" y="243852"/>
                  </a:moveTo>
                  <a:lnTo>
                    <a:pt x="7620" y="243852"/>
                  </a:lnTo>
                  <a:lnTo>
                    <a:pt x="0" y="243852"/>
                  </a:lnTo>
                  <a:lnTo>
                    <a:pt x="0" y="250190"/>
                  </a:lnTo>
                  <a:lnTo>
                    <a:pt x="7620" y="250190"/>
                  </a:lnTo>
                  <a:lnTo>
                    <a:pt x="15240" y="250190"/>
                  </a:lnTo>
                  <a:lnTo>
                    <a:pt x="15240" y="243852"/>
                  </a:lnTo>
                  <a:close/>
                </a:path>
                <a:path w="15239" h="633729">
                  <a:moveTo>
                    <a:pt x="15240" y="237502"/>
                  </a:moveTo>
                  <a:lnTo>
                    <a:pt x="7620" y="237502"/>
                  </a:lnTo>
                  <a:lnTo>
                    <a:pt x="0" y="237502"/>
                  </a:lnTo>
                  <a:lnTo>
                    <a:pt x="0" y="243840"/>
                  </a:lnTo>
                  <a:lnTo>
                    <a:pt x="7620" y="243840"/>
                  </a:lnTo>
                  <a:lnTo>
                    <a:pt x="15240" y="243840"/>
                  </a:lnTo>
                  <a:lnTo>
                    <a:pt x="15240" y="237502"/>
                  </a:lnTo>
                  <a:close/>
                </a:path>
                <a:path w="15239" h="633729">
                  <a:moveTo>
                    <a:pt x="15240" y="231152"/>
                  </a:moveTo>
                  <a:lnTo>
                    <a:pt x="7620" y="231152"/>
                  </a:lnTo>
                  <a:lnTo>
                    <a:pt x="0" y="231152"/>
                  </a:lnTo>
                  <a:lnTo>
                    <a:pt x="0" y="237490"/>
                  </a:lnTo>
                  <a:lnTo>
                    <a:pt x="7620" y="237490"/>
                  </a:lnTo>
                  <a:lnTo>
                    <a:pt x="15240" y="237490"/>
                  </a:lnTo>
                  <a:lnTo>
                    <a:pt x="15240" y="231152"/>
                  </a:lnTo>
                  <a:close/>
                </a:path>
                <a:path w="15239" h="633729">
                  <a:moveTo>
                    <a:pt x="15240" y="224802"/>
                  </a:moveTo>
                  <a:lnTo>
                    <a:pt x="7620" y="224802"/>
                  </a:lnTo>
                  <a:lnTo>
                    <a:pt x="0" y="224802"/>
                  </a:lnTo>
                  <a:lnTo>
                    <a:pt x="0" y="231140"/>
                  </a:lnTo>
                  <a:lnTo>
                    <a:pt x="7620" y="231140"/>
                  </a:lnTo>
                  <a:lnTo>
                    <a:pt x="15240" y="231140"/>
                  </a:lnTo>
                  <a:lnTo>
                    <a:pt x="15240" y="224802"/>
                  </a:lnTo>
                  <a:close/>
                </a:path>
                <a:path w="15239" h="633729">
                  <a:moveTo>
                    <a:pt x="15240" y="218452"/>
                  </a:moveTo>
                  <a:lnTo>
                    <a:pt x="7620" y="218452"/>
                  </a:lnTo>
                  <a:lnTo>
                    <a:pt x="0" y="218452"/>
                  </a:lnTo>
                  <a:lnTo>
                    <a:pt x="0" y="224790"/>
                  </a:lnTo>
                  <a:lnTo>
                    <a:pt x="7620" y="224790"/>
                  </a:lnTo>
                  <a:lnTo>
                    <a:pt x="15240" y="224790"/>
                  </a:lnTo>
                  <a:lnTo>
                    <a:pt x="15240" y="218452"/>
                  </a:lnTo>
                  <a:close/>
                </a:path>
                <a:path w="15239" h="633729">
                  <a:moveTo>
                    <a:pt x="15240" y="212102"/>
                  </a:moveTo>
                  <a:lnTo>
                    <a:pt x="7620" y="212102"/>
                  </a:lnTo>
                  <a:lnTo>
                    <a:pt x="0" y="212102"/>
                  </a:lnTo>
                  <a:lnTo>
                    <a:pt x="0" y="218440"/>
                  </a:lnTo>
                  <a:lnTo>
                    <a:pt x="7620" y="218440"/>
                  </a:lnTo>
                  <a:lnTo>
                    <a:pt x="15240" y="218440"/>
                  </a:lnTo>
                  <a:lnTo>
                    <a:pt x="15240" y="212102"/>
                  </a:lnTo>
                  <a:close/>
                </a:path>
                <a:path w="15239" h="633729">
                  <a:moveTo>
                    <a:pt x="15240" y="205752"/>
                  </a:moveTo>
                  <a:lnTo>
                    <a:pt x="7620" y="205752"/>
                  </a:lnTo>
                  <a:lnTo>
                    <a:pt x="0" y="205752"/>
                  </a:lnTo>
                  <a:lnTo>
                    <a:pt x="0" y="212090"/>
                  </a:lnTo>
                  <a:lnTo>
                    <a:pt x="7620" y="212090"/>
                  </a:lnTo>
                  <a:lnTo>
                    <a:pt x="15240" y="212090"/>
                  </a:lnTo>
                  <a:lnTo>
                    <a:pt x="15240" y="205752"/>
                  </a:lnTo>
                  <a:close/>
                </a:path>
                <a:path w="15239" h="633729">
                  <a:moveTo>
                    <a:pt x="15240" y="198132"/>
                  </a:moveTo>
                  <a:lnTo>
                    <a:pt x="7620" y="198132"/>
                  </a:lnTo>
                  <a:lnTo>
                    <a:pt x="0" y="198132"/>
                  </a:lnTo>
                  <a:lnTo>
                    <a:pt x="0" y="205740"/>
                  </a:lnTo>
                  <a:lnTo>
                    <a:pt x="7620" y="205740"/>
                  </a:lnTo>
                  <a:lnTo>
                    <a:pt x="15240" y="205740"/>
                  </a:lnTo>
                  <a:lnTo>
                    <a:pt x="15240" y="198132"/>
                  </a:lnTo>
                  <a:close/>
                </a:path>
                <a:path w="15239" h="633729">
                  <a:moveTo>
                    <a:pt x="15240" y="193052"/>
                  </a:moveTo>
                  <a:lnTo>
                    <a:pt x="7620" y="193052"/>
                  </a:lnTo>
                  <a:lnTo>
                    <a:pt x="0" y="193052"/>
                  </a:lnTo>
                  <a:lnTo>
                    <a:pt x="0" y="198120"/>
                  </a:lnTo>
                  <a:lnTo>
                    <a:pt x="7620" y="198120"/>
                  </a:lnTo>
                  <a:lnTo>
                    <a:pt x="15240" y="198120"/>
                  </a:lnTo>
                  <a:lnTo>
                    <a:pt x="15240" y="193052"/>
                  </a:lnTo>
                  <a:close/>
                </a:path>
                <a:path w="15239" h="633729">
                  <a:moveTo>
                    <a:pt x="15240" y="185432"/>
                  </a:moveTo>
                  <a:lnTo>
                    <a:pt x="7620" y="185432"/>
                  </a:lnTo>
                  <a:lnTo>
                    <a:pt x="0" y="185432"/>
                  </a:lnTo>
                  <a:lnTo>
                    <a:pt x="0" y="193040"/>
                  </a:lnTo>
                  <a:lnTo>
                    <a:pt x="7620" y="193040"/>
                  </a:lnTo>
                  <a:lnTo>
                    <a:pt x="15240" y="193040"/>
                  </a:lnTo>
                  <a:lnTo>
                    <a:pt x="15240" y="185432"/>
                  </a:lnTo>
                  <a:close/>
                </a:path>
                <a:path w="15239" h="633729">
                  <a:moveTo>
                    <a:pt x="15240" y="180352"/>
                  </a:moveTo>
                  <a:lnTo>
                    <a:pt x="7620" y="180352"/>
                  </a:lnTo>
                  <a:lnTo>
                    <a:pt x="0" y="180352"/>
                  </a:lnTo>
                  <a:lnTo>
                    <a:pt x="0" y="185420"/>
                  </a:lnTo>
                  <a:lnTo>
                    <a:pt x="7620" y="185420"/>
                  </a:lnTo>
                  <a:lnTo>
                    <a:pt x="15240" y="185420"/>
                  </a:lnTo>
                  <a:lnTo>
                    <a:pt x="15240" y="180352"/>
                  </a:lnTo>
                  <a:close/>
                </a:path>
                <a:path w="15239" h="633729">
                  <a:moveTo>
                    <a:pt x="15240" y="172732"/>
                  </a:moveTo>
                  <a:lnTo>
                    <a:pt x="7620" y="172732"/>
                  </a:lnTo>
                  <a:lnTo>
                    <a:pt x="0" y="172732"/>
                  </a:lnTo>
                  <a:lnTo>
                    <a:pt x="0" y="180340"/>
                  </a:lnTo>
                  <a:lnTo>
                    <a:pt x="7620" y="180340"/>
                  </a:lnTo>
                  <a:lnTo>
                    <a:pt x="15240" y="180340"/>
                  </a:lnTo>
                  <a:lnTo>
                    <a:pt x="15240" y="172732"/>
                  </a:lnTo>
                  <a:close/>
                </a:path>
                <a:path w="15239" h="633729">
                  <a:moveTo>
                    <a:pt x="15240" y="166382"/>
                  </a:moveTo>
                  <a:lnTo>
                    <a:pt x="7620" y="166382"/>
                  </a:lnTo>
                  <a:lnTo>
                    <a:pt x="0" y="166382"/>
                  </a:lnTo>
                  <a:lnTo>
                    <a:pt x="0" y="172720"/>
                  </a:lnTo>
                  <a:lnTo>
                    <a:pt x="7620" y="172720"/>
                  </a:lnTo>
                  <a:lnTo>
                    <a:pt x="15240" y="172720"/>
                  </a:lnTo>
                  <a:lnTo>
                    <a:pt x="15240" y="166382"/>
                  </a:lnTo>
                  <a:close/>
                </a:path>
                <a:path w="15239" h="633729">
                  <a:moveTo>
                    <a:pt x="15240" y="160032"/>
                  </a:moveTo>
                  <a:lnTo>
                    <a:pt x="7620" y="160032"/>
                  </a:lnTo>
                  <a:lnTo>
                    <a:pt x="0" y="160032"/>
                  </a:lnTo>
                  <a:lnTo>
                    <a:pt x="0" y="166370"/>
                  </a:lnTo>
                  <a:lnTo>
                    <a:pt x="7620" y="166370"/>
                  </a:lnTo>
                  <a:lnTo>
                    <a:pt x="15240" y="166370"/>
                  </a:lnTo>
                  <a:lnTo>
                    <a:pt x="15240" y="160032"/>
                  </a:lnTo>
                  <a:close/>
                </a:path>
                <a:path w="15239" h="633729">
                  <a:moveTo>
                    <a:pt x="15240" y="153682"/>
                  </a:moveTo>
                  <a:lnTo>
                    <a:pt x="7620" y="153682"/>
                  </a:lnTo>
                  <a:lnTo>
                    <a:pt x="0" y="153682"/>
                  </a:lnTo>
                  <a:lnTo>
                    <a:pt x="0" y="160020"/>
                  </a:lnTo>
                  <a:lnTo>
                    <a:pt x="7620" y="160020"/>
                  </a:lnTo>
                  <a:lnTo>
                    <a:pt x="15240" y="160020"/>
                  </a:lnTo>
                  <a:lnTo>
                    <a:pt x="15240" y="153682"/>
                  </a:lnTo>
                  <a:close/>
                </a:path>
                <a:path w="15239" h="633729">
                  <a:moveTo>
                    <a:pt x="15240" y="147332"/>
                  </a:moveTo>
                  <a:lnTo>
                    <a:pt x="7620" y="147332"/>
                  </a:lnTo>
                  <a:lnTo>
                    <a:pt x="0" y="147332"/>
                  </a:lnTo>
                  <a:lnTo>
                    <a:pt x="0" y="153670"/>
                  </a:lnTo>
                  <a:lnTo>
                    <a:pt x="7620" y="153670"/>
                  </a:lnTo>
                  <a:lnTo>
                    <a:pt x="15240" y="153670"/>
                  </a:lnTo>
                  <a:lnTo>
                    <a:pt x="15240" y="147332"/>
                  </a:lnTo>
                  <a:close/>
                </a:path>
                <a:path w="15239" h="633729">
                  <a:moveTo>
                    <a:pt x="15240" y="140982"/>
                  </a:moveTo>
                  <a:lnTo>
                    <a:pt x="7620" y="140982"/>
                  </a:lnTo>
                  <a:lnTo>
                    <a:pt x="0" y="140982"/>
                  </a:lnTo>
                  <a:lnTo>
                    <a:pt x="0" y="147320"/>
                  </a:lnTo>
                  <a:lnTo>
                    <a:pt x="7620" y="147320"/>
                  </a:lnTo>
                  <a:lnTo>
                    <a:pt x="15240" y="147320"/>
                  </a:lnTo>
                  <a:lnTo>
                    <a:pt x="15240" y="140982"/>
                  </a:lnTo>
                  <a:close/>
                </a:path>
                <a:path w="15239" h="633729">
                  <a:moveTo>
                    <a:pt x="15240" y="135902"/>
                  </a:moveTo>
                  <a:lnTo>
                    <a:pt x="7620" y="135902"/>
                  </a:lnTo>
                  <a:lnTo>
                    <a:pt x="0" y="135902"/>
                  </a:lnTo>
                  <a:lnTo>
                    <a:pt x="0" y="140970"/>
                  </a:lnTo>
                  <a:lnTo>
                    <a:pt x="7620" y="140970"/>
                  </a:lnTo>
                  <a:lnTo>
                    <a:pt x="15240" y="140970"/>
                  </a:lnTo>
                  <a:lnTo>
                    <a:pt x="15240" y="135902"/>
                  </a:lnTo>
                  <a:close/>
                </a:path>
                <a:path w="15239" h="633729">
                  <a:moveTo>
                    <a:pt x="15240" y="129552"/>
                  </a:moveTo>
                  <a:lnTo>
                    <a:pt x="7620" y="129552"/>
                  </a:lnTo>
                  <a:lnTo>
                    <a:pt x="0" y="129552"/>
                  </a:lnTo>
                  <a:lnTo>
                    <a:pt x="0" y="135890"/>
                  </a:lnTo>
                  <a:lnTo>
                    <a:pt x="7620" y="135890"/>
                  </a:lnTo>
                  <a:lnTo>
                    <a:pt x="15240" y="135890"/>
                  </a:lnTo>
                  <a:lnTo>
                    <a:pt x="15240" y="129552"/>
                  </a:lnTo>
                  <a:close/>
                </a:path>
                <a:path w="15239" h="633729">
                  <a:moveTo>
                    <a:pt x="15240" y="123202"/>
                  </a:moveTo>
                  <a:lnTo>
                    <a:pt x="7620" y="123202"/>
                  </a:lnTo>
                  <a:lnTo>
                    <a:pt x="0" y="123202"/>
                  </a:lnTo>
                  <a:lnTo>
                    <a:pt x="0" y="129540"/>
                  </a:lnTo>
                  <a:lnTo>
                    <a:pt x="7620" y="129540"/>
                  </a:lnTo>
                  <a:lnTo>
                    <a:pt x="15240" y="129540"/>
                  </a:lnTo>
                  <a:lnTo>
                    <a:pt x="15240" y="123202"/>
                  </a:lnTo>
                  <a:close/>
                </a:path>
                <a:path w="15239" h="633729">
                  <a:moveTo>
                    <a:pt x="15240" y="116852"/>
                  </a:moveTo>
                  <a:lnTo>
                    <a:pt x="7620" y="116852"/>
                  </a:lnTo>
                  <a:lnTo>
                    <a:pt x="0" y="116852"/>
                  </a:lnTo>
                  <a:lnTo>
                    <a:pt x="0" y="123190"/>
                  </a:lnTo>
                  <a:lnTo>
                    <a:pt x="7620" y="123190"/>
                  </a:lnTo>
                  <a:lnTo>
                    <a:pt x="15240" y="123190"/>
                  </a:lnTo>
                  <a:lnTo>
                    <a:pt x="15240" y="116852"/>
                  </a:lnTo>
                  <a:close/>
                </a:path>
                <a:path w="15239" h="633729">
                  <a:moveTo>
                    <a:pt x="15240" y="110502"/>
                  </a:moveTo>
                  <a:lnTo>
                    <a:pt x="7620" y="110502"/>
                  </a:lnTo>
                  <a:lnTo>
                    <a:pt x="0" y="110502"/>
                  </a:lnTo>
                  <a:lnTo>
                    <a:pt x="0" y="116840"/>
                  </a:lnTo>
                  <a:lnTo>
                    <a:pt x="7620" y="116840"/>
                  </a:lnTo>
                  <a:lnTo>
                    <a:pt x="15240" y="116840"/>
                  </a:lnTo>
                  <a:lnTo>
                    <a:pt x="15240" y="110502"/>
                  </a:lnTo>
                  <a:close/>
                </a:path>
                <a:path w="15239" h="633729">
                  <a:moveTo>
                    <a:pt x="15240" y="104152"/>
                  </a:moveTo>
                  <a:lnTo>
                    <a:pt x="7620" y="104152"/>
                  </a:lnTo>
                  <a:lnTo>
                    <a:pt x="0" y="104152"/>
                  </a:lnTo>
                  <a:lnTo>
                    <a:pt x="0" y="110490"/>
                  </a:lnTo>
                  <a:lnTo>
                    <a:pt x="7620" y="110490"/>
                  </a:lnTo>
                  <a:lnTo>
                    <a:pt x="15240" y="110490"/>
                  </a:lnTo>
                  <a:lnTo>
                    <a:pt x="15240" y="104152"/>
                  </a:lnTo>
                  <a:close/>
                </a:path>
                <a:path w="15239" h="633729">
                  <a:moveTo>
                    <a:pt x="15240" y="97802"/>
                  </a:moveTo>
                  <a:lnTo>
                    <a:pt x="7620" y="97802"/>
                  </a:lnTo>
                  <a:lnTo>
                    <a:pt x="0" y="97802"/>
                  </a:lnTo>
                  <a:lnTo>
                    <a:pt x="0" y="104140"/>
                  </a:lnTo>
                  <a:lnTo>
                    <a:pt x="7620" y="104140"/>
                  </a:lnTo>
                  <a:lnTo>
                    <a:pt x="15240" y="104140"/>
                  </a:lnTo>
                  <a:lnTo>
                    <a:pt x="15240" y="97802"/>
                  </a:lnTo>
                  <a:close/>
                </a:path>
                <a:path w="15239" h="633729">
                  <a:moveTo>
                    <a:pt x="15240" y="91452"/>
                  </a:moveTo>
                  <a:lnTo>
                    <a:pt x="7620" y="91452"/>
                  </a:lnTo>
                  <a:lnTo>
                    <a:pt x="0" y="91452"/>
                  </a:lnTo>
                  <a:lnTo>
                    <a:pt x="0" y="97790"/>
                  </a:lnTo>
                  <a:lnTo>
                    <a:pt x="7620" y="97790"/>
                  </a:lnTo>
                  <a:lnTo>
                    <a:pt x="15240" y="97790"/>
                  </a:lnTo>
                  <a:lnTo>
                    <a:pt x="15240" y="91452"/>
                  </a:lnTo>
                  <a:close/>
                </a:path>
                <a:path w="15239" h="633729">
                  <a:moveTo>
                    <a:pt x="15240" y="85102"/>
                  </a:moveTo>
                  <a:lnTo>
                    <a:pt x="7620" y="85102"/>
                  </a:lnTo>
                  <a:lnTo>
                    <a:pt x="0" y="85102"/>
                  </a:lnTo>
                  <a:lnTo>
                    <a:pt x="0" y="91440"/>
                  </a:lnTo>
                  <a:lnTo>
                    <a:pt x="7620" y="91440"/>
                  </a:lnTo>
                  <a:lnTo>
                    <a:pt x="15240" y="91440"/>
                  </a:lnTo>
                  <a:lnTo>
                    <a:pt x="15240" y="85102"/>
                  </a:lnTo>
                  <a:close/>
                </a:path>
                <a:path w="15239" h="633729">
                  <a:moveTo>
                    <a:pt x="15240" y="77482"/>
                  </a:moveTo>
                  <a:lnTo>
                    <a:pt x="7620" y="77482"/>
                  </a:lnTo>
                  <a:lnTo>
                    <a:pt x="0" y="77482"/>
                  </a:lnTo>
                  <a:lnTo>
                    <a:pt x="0" y="85090"/>
                  </a:lnTo>
                  <a:lnTo>
                    <a:pt x="7620" y="85090"/>
                  </a:lnTo>
                  <a:lnTo>
                    <a:pt x="15240" y="85090"/>
                  </a:lnTo>
                  <a:lnTo>
                    <a:pt x="15240" y="77482"/>
                  </a:lnTo>
                  <a:close/>
                </a:path>
                <a:path w="15239" h="633729">
                  <a:moveTo>
                    <a:pt x="15240" y="71132"/>
                  </a:moveTo>
                  <a:lnTo>
                    <a:pt x="7620" y="71132"/>
                  </a:lnTo>
                  <a:lnTo>
                    <a:pt x="0" y="71132"/>
                  </a:lnTo>
                  <a:lnTo>
                    <a:pt x="0" y="77470"/>
                  </a:lnTo>
                  <a:lnTo>
                    <a:pt x="7620" y="77470"/>
                  </a:lnTo>
                  <a:lnTo>
                    <a:pt x="15240" y="77470"/>
                  </a:lnTo>
                  <a:lnTo>
                    <a:pt x="15240" y="71132"/>
                  </a:lnTo>
                  <a:close/>
                </a:path>
                <a:path w="15239" h="633729">
                  <a:moveTo>
                    <a:pt x="15240" y="64782"/>
                  </a:moveTo>
                  <a:lnTo>
                    <a:pt x="7620" y="64782"/>
                  </a:lnTo>
                  <a:lnTo>
                    <a:pt x="0" y="64782"/>
                  </a:lnTo>
                  <a:lnTo>
                    <a:pt x="0" y="71120"/>
                  </a:lnTo>
                  <a:lnTo>
                    <a:pt x="7620" y="71120"/>
                  </a:lnTo>
                  <a:lnTo>
                    <a:pt x="15240" y="71120"/>
                  </a:lnTo>
                  <a:lnTo>
                    <a:pt x="15240" y="64782"/>
                  </a:lnTo>
                  <a:close/>
                </a:path>
                <a:path w="15239" h="633729">
                  <a:moveTo>
                    <a:pt x="15240" y="58432"/>
                  </a:moveTo>
                  <a:lnTo>
                    <a:pt x="7620" y="58432"/>
                  </a:lnTo>
                  <a:lnTo>
                    <a:pt x="0" y="58432"/>
                  </a:lnTo>
                  <a:lnTo>
                    <a:pt x="0" y="64770"/>
                  </a:lnTo>
                  <a:lnTo>
                    <a:pt x="7620" y="64770"/>
                  </a:lnTo>
                  <a:lnTo>
                    <a:pt x="15240" y="64770"/>
                  </a:lnTo>
                  <a:lnTo>
                    <a:pt x="15240" y="58432"/>
                  </a:lnTo>
                  <a:close/>
                </a:path>
                <a:path w="15239" h="633729">
                  <a:moveTo>
                    <a:pt x="15240" y="52082"/>
                  </a:moveTo>
                  <a:lnTo>
                    <a:pt x="7620" y="52082"/>
                  </a:lnTo>
                  <a:lnTo>
                    <a:pt x="0" y="52082"/>
                  </a:lnTo>
                  <a:lnTo>
                    <a:pt x="0" y="58420"/>
                  </a:lnTo>
                  <a:lnTo>
                    <a:pt x="7620" y="58420"/>
                  </a:lnTo>
                  <a:lnTo>
                    <a:pt x="15240" y="58420"/>
                  </a:lnTo>
                  <a:lnTo>
                    <a:pt x="15240" y="52082"/>
                  </a:lnTo>
                  <a:close/>
                </a:path>
                <a:path w="15239" h="633729">
                  <a:moveTo>
                    <a:pt x="15240" y="45732"/>
                  </a:moveTo>
                  <a:lnTo>
                    <a:pt x="7620" y="45732"/>
                  </a:lnTo>
                  <a:lnTo>
                    <a:pt x="0" y="45732"/>
                  </a:lnTo>
                  <a:lnTo>
                    <a:pt x="0" y="52070"/>
                  </a:lnTo>
                  <a:lnTo>
                    <a:pt x="7620" y="52070"/>
                  </a:lnTo>
                  <a:lnTo>
                    <a:pt x="15240" y="52070"/>
                  </a:lnTo>
                  <a:lnTo>
                    <a:pt x="15240" y="45732"/>
                  </a:lnTo>
                  <a:close/>
                </a:path>
                <a:path w="15239" h="633729">
                  <a:moveTo>
                    <a:pt x="15240" y="40652"/>
                  </a:moveTo>
                  <a:lnTo>
                    <a:pt x="7620" y="40652"/>
                  </a:lnTo>
                  <a:lnTo>
                    <a:pt x="0" y="40652"/>
                  </a:lnTo>
                  <a:lnTo>
                    <a:pt x="0" y="45720"/>
                  </a:lnTo>
                  <a:lnTo>
                    <a:pt x="7620" y="45720"/>
                  </a:lnTo>
                  <a:lnTo>
                    <a:pt x="15240" y="45720"/>
                  </a:lnTo>
                  <a:lnTo>
                    <a:pt x="15240" y="40652"/>
                  </a:lnTo>
                  <a:close/>
                </a:path>
                <a:path w="15239" h="633729">
                  <a:moveTo>
                    <a:pt x="15240" y="34302"/>
                  </a:moveTo>
                  <a:lnTo>
                    <a:pt x="7620" y="34302"/>
                  </a:lnTo>
                  <a:lnTo>
                    <a:pt x="0" y="34302"/>
                  </a:lnTo>
                  <a:lnTo>
                    <a:pt x="0" y="40640"/>
                  </a:lnTo>
                  <a:lnTo>
                    <a:pt x="7620" y="40640"/>
                  </a:lnTo>
                  <a:lnTo>
                    <a:pt x="15240" y="40640"/>
                  </a:lnTo>
                  <a:lnTo>
                    <a:pt x="15240" y="34302"/>
                  </a:lnTo>
                  <a:close/>
                </a:path>
                <a:path w="15239" h="633729">
                  <a:moveTo>
                    <a:pt x="15240" y="27952"/>
                  </a:moveTo>
                  <a:lnTo>
                    <a:pt x="7620" y="27952"/>
                  </a:lnTo>
                  <a:lnTo>
                    <a:pt x="0" y="27952"/>
                  </a:lnTo>
                  <a:lnTo>
                    <a:pt x="0" y="34290"/>
                  </a:lnTo>
                  <a:lnTo>
                    <a:pt x="7620" y="34290"/>
                  </a:lnTo>
                  <a:lnTo>
                    <a:pt x="15240" y="34290"/>
                  </a:lnTo>
                  <a:lnTo>
                    <a:pt x="15240" y="27952"/>
                  </a:lnTo>
                  <a:close/>
                </a:path>
                <a:path w="15239" h="633729">
                  <a:moveTo>
                    <a:pt x="15240" y="21602"/>
                  </a:moveTo>
                  <a:lnTo>
                    <a:pt x="7620" y="21602"/>
                  </a:lnTo>
                  <a:lnTo>
                    <a:pt x="0" y="21602"/>
                  </a:lnTo>
                  <a:lnTo>
                    <a:pt x="0" y="27940"/>
                  </a:lnTo>
                  <a:lnTo>
                    <a:pt x="7620" y="27940"/>
                  </a:lnTo>
                  <a:lnTo>
                    <a:pt x="15240" y="27940"/>
                  </a:lnTo>
                  <a:lnTo>
                    <a:pt x="15240" y="21602"/>
                  </a:lnTo>
                  <a:close/>
                </a:path>
                <a:path w="15239" h="633729">
                  <a:moveTo>
                    <a:pt x="15240" y="15252"/>
                  </a:moveTo>
                  <a:lnTo>
                    <a:pt x="7620" y="15252"/>
                  </a:lnTo>
                  <a:lnTo>
                    <a:pt x="0" y="15252"/>
                  </a:lnTo>
                  <a:lnTo>
                    <a:pt x="0" y="21590"/>
                  </a:lnTo>
                  <a:lnTo>
                    <a:pt x="7620" y="21590"/>
                  </a:lnTo>
                  <a:lnTo>
                    <a:pt x="15240" y="21590"/>
                  </a:lnTo>
                  <a:lnTo>
                    <a:pt x="15240" y="15252"/>
                  </a:lnTo>
                  <a:close/>
                </a:path>
                <a:path w="15239" h="633729">
                  <a:moveTo>
                    <a:pt x="15240" y="8902"/>
                  </a:moveTo>
                  <a:lnTo>
                    <a:pt x="7620" y="8902"/>
                  </a:lnTo>
                  <a:lnTo>
                    <a:pt x="0" y="8902"/>
                  </a:lnTo>
                  <a:lnTo>
                    <a:pt x="0" y="15240"/>
                  </a:lnTo>
                  <a:lnTo>
                    <a:pt x="7620" y="15240"/>
                  </a:lnTo>
                  <a:lnTo>
                    <a:pt x="15240" y="15240"/>
                  </a:lnTo>
                  <a:lnTo>
                    <a:pt x="15240" y="8902"/>
                  </a:lnTo>
                  <a:close/>
                </a:path>
                <a:path w="15239" h="633729">
                  <a:moveTo>
                    <a:pt x="15240" y="2552"/>
                  </a:moveTo>
                  <a:lnTo>
                    <a:pt x="7620" y="2552"/>
                  </a:lnTo>
                  <a:lnTo>
                    <a:pt x="0" y="2552"/>
                  </a:lnTo>
                  <a:lnTo>
                    <a:pt x="0" y="8890"/>
                  </a:lnTo>
                  <a:lnTo>
                    <a:pt x="7620" y="8890"/>
                  </a:lnTo>
                  <a:lnTo>
                    <a:pt x="15240" y="8890"/>
                  </a:lnTo>
                  <a:lnTo>
                    <a:pt x="15240" y="2552"/>
                  </a:lnTo>
                  <a:close/>
                </a:path>
                <a:path w="15239" h="633729">
                  <a:moveTo>
                    <a:pt x="15240" y="0"/>
                  </a:moveTo>
                  <a:lnTo>
                    <a:pt x="7620" y="0"/>
                  </a:lnTo>
                  <a:lnTo>
                    <a:pt x="0" y="0"/>
                  </a:lnTo>
                  <a:lnTo>
                    <a:pt x="0" y="2540"/>
                  </a:lnTo>
                  <a:lnTo>
                    <a:pt x="7620" y="2540"/>
                  </a:lnTo>
                  <a:lnTo>
                    <a:pt x="15240" y="2540"/>
                  </a:lnTo>
                  <a:lnTo>
                    <a:pt x="15240" y="0"/>
                  </a:lnTo>
                  <a:close/>
                </a:path>
              </a:pathLst>
            </a:custGeom>
            <a:solidFill>
              <a:srgbClr val="6600F1"/>
            </a:solidFill>
          </p:spPr>
          <p:txBody>
            <a:bodyPr bIns="0" lIns="0" rIns="0" rtlCol="0" tIns="0" wrap="square"/>
            <a:p/>
          </p:txBody>
        </p:sp>
        <p:sp>
          <p:nvSpPr>
            <p:cNvPr id="1049623" name="object 921"/>
            <p:cNvSpPr/>
            <p:nvPr/>
          </p:nvSpPr>
          <p:spPr>
            <a:xfrm>
              <a:off x="4737099" y="4472940"/>
              <a:ext cx="6350" cy="646430"/>
            </a:xfrm>
            <a:custGeom>
              <a:avLst/>
              <a:ahLst/>
              <a:rect l="l" t="t" r="r" b="b"/>
              <a:pathLst>
                <a:path w="6350" h="646429">
                  <a:moveTo>
                    <a:pt x="6350" y="0"/>
                  </a:moveTo>
                  <a:lnTo>
                    <a:pt x="5079" y="0"/>
                  </a:lnTo>
                  <a:lnTo>
                    <a:pt x="5079" y="3809"/>
                  </a:lnTo>
                  <a:lnTo>
                    <a:pt x="3810" y="3809"/>
                  </a:lnTo>
                  <a:lnTo>
                    <a:pt x="3810" y="6349"/>
                  </a:lnTo>
                  <a:lnTo>
                    <a:pt x="6350" y="6349"/>
                  </a:lnTo>
                  <a:lnTo>
                    <a:pt x="6350" y="0"/>
                  </a:lnTo>
                  <a:close/>
                </a:path>
                <a:path w="6350" h="646429">
                  <a:moveTo>
                    <a:pt x="6350" y="6349"/>
                  </a:moveTo>
                  <a:lnTo>
                    <a:pt x="3810" y="6349"/>
                  </a:lnTo>
                  <a:lnTo>
                    <a:pt x="3810" y="8889"/>
                  </a:lnTo>
                  <a:lnTo>
                    <a:pt x="2539" y="8889"/>
                  </a:lnTo>
                  <a:lnTo>
                    <a:pt x="2539" y="12699"/>
                  </a:lnTo>
                  <a:lnTo>
                    <a:pt x="6350" y="12699"/>
                  </a:lnTo>
                  <a:lnTo>
                    <a:pt x="6350" y="6349"/>
                  </a:lnTo>
                  <a:close/>
                </a:path>
                <a:path w="6350" h="646429">
                  <a:moveTo>
                    <a:pt x="6350" y="12699"/>
                  </a:moveTo>
                  <a:lnTo>
                    <a:pt x="1270" y="12699"/>
                  </a:lnTo>
                  <a:lnTo>
                    <a:pt x="1270" y="16509"/>
                  </a:lnTo>
                  <a:lnTo>
                    <a:pt x="0" y="16509"/>
                  </a:lnTo>
                  <a:lnTo>
                    <a:pt x="0" y="19049"/>
                  </a:lnTo>
                  <a:lnTo>
                    <a:pt x="6350" y="19049"/>
                  </a:lnTo>
                  <a:lnTo>
                    <a:pt x="6350" y="12699"/>
                  </a:lnTo>
                  <a:close/>
                </a:path>
                <a:path w="6350" h="646429">
                  <a:moveTo>
                    <a:pt x="6350" y="19049"/>
                  </a:moveTo>
                  <a:lnTo>
                    <a:pt x="0" y="19049"/>
                  </a:lnTo>
                  <a:lnTo>
                    <a:pt x="0" y="25399"/>
                  </a:lnTo>
                  <a:lnTo>
                    <a:pt x="6350" y="25399"/>
                  </a:lnTo>
                  <a:lnTo>
                    <a:pt x="6350" y="19049"/>
                  </a:lnTo>
                  <a:close/>
                </a:path>
                <a:path w="6350" h="646429">
                  <a:moveTo>
                    <a:pt x="6350" y="25399"/>
                  </a:moveTo>
                  <a:lnTo>
                    <a:pt x="0" y="25399"/>
                  </a:lnTo>
                  <a:lnTo>
                    <a:pt x="0" y="31749"/>
                  </a:lnTo>
                  <a:lnTo>
                    <a:pt x="6350" y="31749"/>
                  </a:lnTo>
                  <a:lnTo>
                    <a:pt x="6350" y="25399"/>
                  </a:lnTo>
                  <a:close/>
                </a:path>
                <a:path w="6350" h="646429">
                  <a:moveTo>
                    <a:pt x="6350" y="31749"/>
                  </a:moveTo>
                  <a:lnTo>
                    <a:pt x="0" y="31749"/>
                  </a:lnTo>
                  <a:lnTo>
                    <a:pt x="0" y="38099"/>
                  </a:lnTo>
                  <a:lnTo>
                    <a:pt x="6350" y="38099"/>
                  </a:lnTo>
                  <a:lnTo>
                    <a:pt x="6350" y="31749"/>
                  </a:lnTo>
                  <a:close/>
                </a:path>
                <a:path w="6350" h="646429">
                  <a:moveTo>
                    <a:pt x="6350" y="38099"/>
                  </a:moveTo>
                  <a:lnTo>
                    <a:pt x="0" y="38099"/>
                  </a:lnTo>
                  <a:lnTo>
                    <a:pt x="0" y="43179"/>
                  </a:lnTo>
                  <a:lnTo>
                    <a:pt x="6350" y="43179"/>
                  </a:lnTo>
                  <a:lnTo>
                    <a:pt x="6350" y="38099"/>
                  </a:lnTo>
                  <a:close/>
                </a:path>
                <a:path w="6350" h="646429">
                  <a:moveTo>
                    <a:pt x="6350" y="43179"/>
                  </a:moveTo>
                  <a:lnTo>
                    <a:pt x="0" y="43179"/>
                  </a:lnTo>
                  <a:lnTo>
                    <a:pt x="0" y="49529"/>
                  </a:lnTo>
                  <a:lnTo>
                    <a:pt x="6350" y="49529"/>
                  </a:lnTo>
                  <a:lnTo>
                    <a:pt x="6350" y="43179"/>
                  </a:lnTo>
                  <a:close/>
                </a:path>
                <a:path w="6350" h="646429">
                  <a:moveTo>
                    <a:pt x="6350" y="49529"/>
                  </a:moveTo>
                  <a:lnTo>
                    <a:pt x="0" y="49529"/>
                  </a:lnTo>
                  <a:lnTo>
                    <a:pt x="0" y="55879"/>
                  </a:lnTo>
                  <a:lnTo>
                    <a:pt x="6350" y="55879"/>
                  </a:lnTo>
                  <a:lnTo>
                    <a:pt x="6350" y="49529"/>
                  </a:lnTo>
                  <a:close/>
                </a:path>
                <a:path w="6350" h="646429">
                  <a:moveTo>
                    <a:pt x="6350" y="55879"/>
                  </a:moveTo>
                  <a:lnTo>
                    <a:pt x="0" y="55879"/>
                  </a:lnTo>
                  <a:lnTo>
                    <a:pt x="0" y="62229"/>
                  </a:lnTo>
                  <a:lnTo>
                    <a:pt x="6350" y="62229"/>
                  </a:lnTo>
                  <a:lnTo>
                    <a:pt x="6350" y="55879"/>
                  </a:lnTo>
                  <a:close/>
                </a:path>
                <a:path w="6350" h="646429">
                  <a:moveTo>
                    <a:pt x="6350" y="62229"/>
                  </a:moveTo>
                  <a:lnTo>
                    <a:pt x="0" y="62229"/>
                  </a:lnTo>
                  <a:lnTo>
                    <a:pt x="0" y="68579"/>
                  </a:lnTo>
                  <a:lnTo>
                    <a:pt x="6350" y="68579"/>
                  </a:lnTo>
                  <a:lnTo>
                    <a:pt x="6350" y="62229"/>
                  </a:lnTo>
                  <a:close/>
                </a:path>
                <a:path w="6350" h="646429">
                  <a:moveTo>
                    <a:pt x="6350" y="68579"/>
                  </a:moveTo>
                  <a:lnTo>
                    <a:pt x="0" y="68579"/>
                  </a:lnTo>
                  <a:lnTo>
                    <a:pt x="0" y="74929"/>
                  </a:lnTo>
                  <a:lnTo>
                    <a:pt x="6350" y="74929"/>
                  </a:lnTo>
                  <a:lnTo>
                    <a:pt x="6350" y="68579"/>
                  </a:lnTo>
                  <a:close/>
                </a:path>
                <a:path w="6350" h="646429">
                  <a:moveTo>
                    <a:pt x="6350" y="74929"/>
                  </a:moveTo>
                  <a:lnTo>
                    <a:pt x="0" y="74929"/>
                  </a:lnTo>
                  <a:lnTo>
                    <a:pt x="0" y="82549"/>
                  </a:lnTo>
                  <a:lnTo>
                    <a:pt x="6350" y="82549"/>
                  </a:lnTo>
                  <a:lnTo>
                    <a:pt x="6350" y="74929"/>
                  </a:lnTo>
                  <a:close/>
                </a:path>
                <a:path w="6350" h="646429">
                  <a:moveTo>
                    <a:pt x="6350" y="82549"/>
                  </a:moveTo>
                  <a:lnTo>
                    <a:pt x="0" y="82549"/>
                  </a:lnTo>
                  <a:lnTo>
                    <a:pt x="0" y="88899"/>
                  </a:lnTo>
                  <a:lnTo>
                    <a:pt x="6350" y="88899"/>
                  </a:lnTo>
                  <a:lnTo>
                    <a:pt x="6350" y="82549"/>
                  </a:lnTo>
                  <a:close/>
                </a:path>
                <a:path w="6350" h="646429">
                  <a:moveTo>
                    <a:pt x="6350" y="88899"/>
                  </a:moveTo>
                  <a:lnTo>
                    <a:pt x="0" y="88899"/>
                  </a:lnTo>
                  <a:lnTo>
                    <a:pt x="0" y="95249"/>
                  </a:lnTo>
                  <a:lnTo>
                    <a:pt x="6350" y="95249"/>
                  </a:lnTo>
                  <a:lnTo>
                    <a:pt x="6350" y="88899"/>
                  </a:lnTo>
                  <a:close/>
                </a:path>
                <a:path w="6350" h="646429">
                  <a:moveTo>
                    <a:pt x="6350" y="95249"/>
                  </a:moveTo>
                  <a:lnTo>
                    <a:pt x="0" y="95249"/>
                  </a:lnTo>
                  <a:lnTo>
                    <a:pt x="0" y="101599"/>
                  </a:lnTo>
                  <a:lnTo>
                    <a:pt x="6350" y="101599"/>
                  </a:lnTo>
                  <a:lnTo>
                    <a:pt x="6350" y="95249"/>
                  </a:lnTo>
                  <a:close/>
                </a:path>
                <a:path w="6350" h="646429">
                  <a:moveTo>
                    <a:pt x="6350" y="101599"/>
                  </a:moveTo>
                  <a:lnTo>
                    <a:pt x="0" y="101599"/>
                  </a:lnTo>
                  <a:lnTo>
                    <a:pt x="0" y="107949"/>
                  </a:lnTo>
                  <a:lnTo>
                    <a:pt x="6350" y="107949"/>
                  </a:lnTo>
                  <a:lnTo>
                    <a:pt x="6350" y="101599"/>
                  </a:lnTo>
                  <a:close/>
                </a:path>
                <a:path w="6350" h="646429">
                  <a:moveTo>
                    <a:pt x="6350" y="107949"/>
                  </a:moveTo>
                  <a:lnTo>
                    <a:pt x="0" y="107949"/>
                  </a:lnTo>
                  <a:lnTo>
                    <a:pt x="0" y="114299"/>
                  </a:lnTo>
                  <a:lnTo>
                    <a:pt x="6350" y="114299"/>
                  </a:lnTo>
                  <a:lnTo>
                    <a:pt x="6350" y="107949"/>
                  </a:lnTo>
                  <a:close/>
                </a:path>
                <a:path w="6350" h="646429">
                  <a:moveTo>
                    <a:pt x="6350" y="114299"/>
                  </a:moveTo>
                  <a:lnTo>
                    <a:pt x="0" y="114299"/>
                  </a:lnTo>
                  <a:lnTo>
                    <a:pt x="0" y="120649"/>
                  </a:lnTo>
                  <a:lnTo>
                    <a:pt x="6350" y="120649"/>
                  </a:lnTo>
                  <a:lnTo>
                    <a:pt x="6350" y="114299"/>
                  </a:lnTo>
                  <a:close/>
                </a:path>
                <a:path w="6350" h="646429">
                  <a:moveTo>
                    <a:pt x="6350" y="120649"/>
                  </a:moveTo>
                  <a:lnTo>
                    <a:pt x="0" y="120649"/>
                  </a:lnTo>
                  <a:lnTo>
                    <a:pt x="0" y="126999"/>
                  </a:lnTo>
                  <a:lnTo>
                    <a:pt x="6350" y="126999"/>
                  </a:lnTo>
                  <a:lnTo>
                    <a:pt x="6350" y="120649"/>
                  </a:lnTo>
                  <a:close/>
                </a:path>
                <a:path w="6350" h="646429">
                  <a:moveTo>
                    <a:pt x="6350" y="126999"/>
                  </a:moveTo>
                  <a:lnTo>
                    <a:pt x="0" y="126999"/>
                  </a:lnTo>
                  <a:lnTo>
                    <a:pt x="0" y="133349"/>
                  </a:lnTo>
                  <a:lnTo>
                    <a:pt x="6350" y="133349"/>
                  </a:lnTo>
                  <a:lnTo>
                    <a:pt x="6350" y="126999"/>
                  </a:lnTo>
                  <a:close/>
                </a:path>
                <a:path w="6350" h="646429">
                  <a:moveTo>
                    <a:pt x="6350" y="133349"/>
                  </a:moveTo>
                  <a:lnTo>
                    <a:pt x="0" y="133349"/>
                  </a:lnTo>
                  <a:lnTo>
                    <a:pt x="0" y="138429"/>
                  </a:lnTo>
                  <a:lnTo>
                    <a:pt x="6350" y="138429"/>
                  </a:lnTo>
                  <a:lnTo>
                    <a:pt x="6350" y="133349"/>
                  </a:lnTo>
                  <a:close/>
                </a:path>
                <a:path w="6350" h="646429">
                  <a:moveTo>
                    <a:pt x="6350" y="138429"/>
                  </a:moveTo>
                  <a:lnTo>
                    <a:pt x="0" y="138429"/>
                  </a:lnTo>
                  <a:lnTo>
                    <a:pt x="0" y="144779"/>
                  </a:lnTo>
                  <a:lnTo>
                    <a:pt x="6350" y="144779"/>
                  </a:lnTo>
                  <a:lnTo>
                    <a:pt x="6350" y="138429"/>
                  </a:lnTo>
                  <a:close/>
                </a:path>
                <a:path w="6350" h="646429">
                  <a:moveTo>
                    <a:pt x="6350" y="144779"/>
                  </a:moveTo>
                  <a:lnTo>
                    <a:pt x="0" y="144779"/>
                  </a:lnTo>
                  <a:lnTo>
                    <a:pt x="0" y="151129"/>
                  </a:lnTo>
                  <a:lnTo>
                    <a:pt x="6350" y="151129"/>
                  </a:lnTo>
                  <a:lnTo>
                    <a:pt x="6350" y="144779"/>
                  </a:lnTo>
                  <a:close/>
                </a:path>
                <a:path w="6350" h="646429">
                  <a:moveTo>
                    <a:pt x="6350" y="151129"/>
                  </a:moveTo>
                  <a:lnTo>
                    <a:pt x="0" y="151129"/>
                  </a:lnTo>
                  <a:lnTo>
                    <a:pt x="0" y="157479"/>
                  </a:lnTo>
                  <a:lnTo>
                    <a:pt x="6350" y="157479"/>
                  </a:lnTo>
                  <a:lnTo>
                    <a:pt x="6350" y="151129"/>
                  </a:lnTo>
                  <a:close/>
                </a:path>
                <a:path w="6350" h="646429">
                  <a:moveTo>
                    <a:pt x="6350" y="157479"/>
                  </a:moveTo>
                  <a:lnTo>
                    <a:pt x="0" y="157479"/>
                  </a:lnTo>
                  <a:lnTo>
                    <a:pt x="0" y="163829"/>
                  </a:lnTo>
                  <a:lnTo>
                    <a:pt x="6350" y="163829"/>
                  </a:lnTo>
                  <a:lnTo>
                    <a:pt x="6350" y="157479"/>
                  </a:lnTo>
                  <a:close/>
                </a:path>
                <a:path w="6350" h="646429">
                  <a:moveTo>
                    <a:pt x="6350" y="163829"/>
                  </a:moveTo>
                  <a:lnTo>
                    <a:pt x="0" y="163829"/>
                  </a:lnTo>
                  <a:lnTo>
                    <a:pt x="0" y="170179"/>
                  </a:lnTo>
                  <a:lnTo>
                    <a:pt x="6350" y="170179"/>
                  </a:lnTo>
                  <a:lnTo>
                    <a:pt x="6350" y="163829"/>
                  </a:lnTo>
                  <a:close/>
                </a:path>
                <a:path w="6350" h="646429">
                  <a:moveTo>
                    <a:pt x="6350" y="170179"/>
                  </a:moveTo>
                  <a:lnTo>
                    <a:pt x="0" y="170179"/>
                  </a:lnTo>
                  <a:lnTo>
                    <a:pt x="0" y="177799"/>
                  </a:lnTo>
                  <a:lnTo>
                    <a:pt x="6350" y="177799"/>
                  </a:lnTo>
                  <a:lnTo>
                    <a:pt x="6350" y="170179"/>
                  </a:lnTo>
                  <a:close/>
                </a:path>
                <a:path w="6350" h="646429">
                  <a:moveTo>
                    <a:pt x="6350" y="177799"/>
                  </a:moveTo>
                  <a:lnTo>
                    <a:pt x="0" y="177799"/>
                  </a:lnTo>
                  <a:lnTo>
                    <a:pt x="0" y="182879"/>
                  </a:lnTo>
                  <a:lnTo>
                    <a:pt x="6350" y="182879"/>
                  </a:lnTo>
                  <a:lnTo>
                    <a:pt x="6350" y="177799"/>
                  </a:lnTo>
                  <a:close/>
                </a:path>
                <a:path w="6350" h="646429">
                  <a:moveTo>
                    <a:pt x="6350" y="182879"/>
                  </a:moveTo>
                  <a:lnTo>
                    <a:pt x="0" y="182879"/>
                  </a:lnTo>
                  <a:lnTo>
                    <a:pt x="0" y="190499"/>
                  </a:lnTo>
                  <a:lnTo>
                    <a:pt x="6350" y="190499"/>
                  </a:lnTo>
                  <a:lnTo>
                    <a:pt x="6350" y="182879"/>
                  </a:lnTo>
                  <a:close/>
                </a:path>
                <a:path w="6350" h="646429">
                  <a:moveTo>
                    <a:pt x="6350" y="190499"/>
                  </a:moveTo>
                  <a:lnTo>
                    <a:pt x="0" y="190499"/>
                  </a:lnTo>
                  <a:lnTo>
                    <a:pt x="0" y="195579"/>
                  </a:lnTo>
                  <a:lnTo>
                    <a:pt x="6350" y="195579"/>
                  </a:lnTo>
                  <a:lnTo>
                    <a:pt x="6350" y="190499"/>
                  </a:lnTo>
                  <a:close/>
                </a:path>
                <a:path w="6350" h="646429">
                  <a:moveTo>
                    <a:pt x="6350" y="195579"/>
                  </a:moveTo>
                  <a:lnTo>
                    <a:pt x="0" y="195579"/>
                  </a:lnTo>
                  <a:lnTo>
                    <a:pt x="0" y="203199"/>
                  </a:lnTo>
                  <a:lnTo>
                    <a:pt x="6350" y="203199"/>
                  </a:lnTo>
                  <a:lnTo>
                    <a:pt x="6350" y="195579"/>
                  </a:lnTo>
                  <a:close/>
                </a:path>
                <a:path w="6350" h="646429">
                  <a:moveTo>
                    <a:pt x="6350" y="203199"/>
                  </a:moveTo>
                  <a:lnTo>
                    <a:pt x="0" y="203199"/>
                  </a:lnTo>
                  <a:lnTo>
                    <a:pt x="0" y="209549"/>
                  </a:lnTo>
                  <a:lnTo>
                    <a:pt x="6350" y="209549"/>
                  </a:lnTo>
                  <a:lnTo>
                    <a:pt x="6350" y="203199"/>
                  </a:lnTo>
                  <a:close/>
                </a:path>
                <a:path w="6350" h="646429">
                  <a:moveTo>
                    <a:pt x="6350" y="209549"/>
                  </a:moveTo>
                  <a:lnTo>
                    <a:pt x="0" y="209549"/>
                  </a:lnTo>
                  <a:lnTo>
                    <a:pt x="0" y="215899"/>
                  </a:lnTo>
                  <a:lnTo>
                    <a:pt x="6350" y="215899"/>
                  </a:lnTo>
                  <a:lnTo>
                    <a:pt x="6350" y="209549"/>
                  </a:lnTo>
                  <a:close/>
                </a:path>
                <a:path w="6350" h="646429">
                  <a:moveTo>
                    <a:pt x="6350" y="215899"/>
                  </a:moveTo>
                  <a:lnTo>
                    <a:pt x="0" y="215899"/>
                  </a:lnTo>
                  <a:lnTo>
                    <a:pt x="0" y="222249"/>
                  </a:lnTo>
                  <a:lnTo>
                    <a:pt x="6350" y="222249"/>
                  </a:lnTo>
                  <a:lnTo>
                    <a:pt x="6350" y="215899"/>
                  </a:lnTo>
                  <a:close/>
                </a:path>
                <a:path w="6350" h="646429">
                  <a:moveTo>
                    <a:pt x="6350" y="222249"/>
                  </a:moveTo>
                  <a:lnTo>
                    <a:pt x="0" y="222249"/>
                  </a:lnTo>
                  <a:lnTo>
                    <a:pt x="0" y="228599"/>
                  </a:lnTo>
                  <a:lnTo>
                    <a:pt x="6350" y="228599"/>
                  </a:lnTo>
                  <a:lnTo>
                    <a:pt x="6350" y="222249"/>
                  </a:lnTo>
                  <a:close/>
                </a:path>
                <a:path w="6350" h="646429">
                  <a:moveTo>
                    <a:pt x="6350" y="228599"/>
                  </a:moveTo>
                  <a:lnTo>
                    <a:pt x="0" y="228599"/>
                  </a:lnTo>
                  <a:lnTo>
                    <a:pt x="0" y="234949"/>
                  </a:lnTo>
                  <a:lnTo>
                    <a:pt x="6350" y="234949"/>
                  </a:lnTo>
                  <a:lnTo>
                    <a:pt x="6350" y="228599"/>
                  </a:lnTo>
                  <a:close/>
                </a:path>
                <a:path w="6350" h="646429">
                  <a:moveTo>
                    <a:pt x="6350" y="234949"/>
                  </a:moveTo>
                  <a:lnTo>
                    <a:pt x="0" y="234949"/>
                  </a:lnTo>
                  <a:lnTo>
                    <a:pt x="0" y="241299"/>
                  </a:lnTo>
                  <a:lnTo>
                    <a:pt x="6350" y="241299"/>
                  </a:lnTo>
                  <a:lnTo>
                    <a:pt x="6350" y="234949"/>
                  </a:lnTo>
                  <a:close/>
                </a:path>
                <a:path w="6350" h="646429">
                  <a:moveTo>
                    <a:pt x="6350" y="241299"/>
                  </a:moveTo>
                  <a:lnTo>
                    <a:pt x="0" y="241299"/>
                  </a:lnTo>
                  <a:lnTo>
                    <a:pt x="0" y="247649"/>
                  </a:lnTo>
                  <a:lnTo>
                    <a:pt x="6350" y="247649"/>
                  </a:lnTo>
                  <a:lnTo>
                    <a:pt x="6350" y="241299"/>
                  </a:lnTo>
                  <a:close/>
                </a:path>
                <a:path w="6350" h="646429">
                  <a:moveTo>
                    <a:pt x="6350" y="247649"/>
                  </a:moveTo>
                  <a:lnTo>
                    <a:pt x="0" y="247649"/>
                  </a:lnTo>
                  <a:lnTo>
                    <a:pt x="0" y="253999"/>
                  </a:lnTo>
                  <a:lnTo>
                    <a:pt x="6350" y="253999"/>
                  </a:lnTo>
                  <a:lnTo>
                    <a:pt x="6350" y="247649"/>
                  </a:lnTo>
                  <a:close/>
                </a:path>
                <a:path w="6350" h="646429">
                  <a:moveTo>
                    <a:pt x="6350" y="253999"/>
                  </a:moveTo>
                  <a:lnTo>
                    <a:pt x="0" y="253999"/>
                  </a:lnTo>
                  <a:lnTo>
                    <a:pt x="0" y="259079"/>
                  </a:lnTo>
                  <a:lnTo>
                    <a:pt x="6350" y="259079"/>
                  </a:lnTo>
                  <a:lnTo>
                    <a:pt x="6350" y="253999"/>
                  </a:lnTo>
                  <a:close/>
                </a:path>
                <a:path w="6350" h="646429">
                  <a:moveTo>
                    <a:pt x="6350" y="259079"/>
                  </a:moveTo>
                  <a:lnTo>
                    <a:pt x="0" y="259079"/>
                  </a:lnTo>
                  <a:lnTo>
                    <a:pt x="0" y="265429"/>
                  </a:lnTo>
                  <a:lnTo>
                    <a:pt x="6350" y="265429"/>
                  </a:lnTo>
                  <a:lnTo>
                    <a:pt x="6350" y="259079"/>
                  </a:lnTo>
                  <a:close/>
                </a:path>
                <a:path w="6350" h="646429">
                  <a:moveTo>
                    <a:pt x="6350" y="265429"/>
                  </a:moveTo>
                  <a:lnTo>
                    <a:pt x="0" y="265429"/>
                  </a:lnTo>
                  <a:lnTo>
                    <a:pt x="0" y="271779"/>
                  </a:lnTo>
                  <a:lnTo>
                    <a:pt x="6350" y="271779"/>
                  </a:lnTo>
                  <a:lnTo>
                    <a:pt x="6350" y="265429"/>
                  </a:lnTo>
                  <a:close/>
                </a:path>
                <a:path w="6350" h="646429">
                  <a:moveTo>
                    <a:pt x="6350" y="271779"/>
                  </a:moveTo>
                  <a:lnTo>
                    <a:pt x="0" y="271779"/>
                  </a:lnTo>
                  <a:lnTo>
                    <a:pt x="0" y="278129"/>
                  </a:lnTo>
                  <a:lnTo>
                    <a:pt x="6350" y="278129"/>
                  </a:lnTo>
                  <a:lnTo>
                    <a:pt x="6350" y="271779"/>
                  </a:lnTo>
                  <a:close/>
                </a:path>
                <a:path w="6350" h="646429">
                  <a:moveTo>
                    <a:pt x="6350" y="278129"/>
                  </a:moveTo>
                  <a:lnTo>
                    <a:pt x="0" y="278129"/>
                  </a:lnTo>
                  <a:lnTo>
                    <a:pt x="0" y="285749"/>
                  </a:lnTo>
                  <a:lnTo>
                    <a:pt x="6350" y="285749"/>
                  </a:lnTo>
                  <a:lnTo>
                    <a:pt x="6350" y="278129"/>
                  </a:lnTo>
                  <a:close/>
                </a:path>
                <a:path w="6350" h="646429">
                  <a:moveTo>
                    <a:pt x="6350" y="285749"/>
                  </a:moveTo>
                  <a:lnTo>
                    <a:pt x="0" y="285749"/>
                  </a:lnTo>
                  <a:lnTo>
                    <a:pt x="0" y="290829"/>
                  </a:lnTo>
                  <a:lnTo>
                    <a:pt x="6350" y="290829"/>
                  </a:lnTo>
                  <a:lnTo>
                    <a:pt x="6350" y="285749"/>
                  </a:lnTo>
                  <a:close/>
                </a:path>
                <a:path w="6350" h="646429">
                  <a:moveTo>
                    <a:pt x="6350" y="290829"/>
                  </a:moveTo>
                  <a:lnTo>
                    <a:pt x="0" y="290829"/>
                  </a:lnTo>
                  <a:lnTo>
                    <a:pt x="0" y="298449"/>
                  </a:lnTo>
                  <a:lnTo>
                    <a:pt x="6350" y="298449"/>
                  </a:lnTo>
                  <a:lnTo>
                    <a:pt x="6350" y="290829"/>
                  </a:lnTo>
                  <a:close/>
                </a:path>
                <a:path w="6350" h="646429">
                  <a:moveTo>
                    <a:pt x="6350" y="298449"/>
                  </a:moveTo>
                  <a:lnTo>
                    <a:pt x="0" y="298449"/>
                  </a:lnTo>
                  <a:lnTo>
                    <a:pt x="0" y="304799"/>
                  </a:lnTo>
                  <a:lnTo>
                    <a:pt x="6350" y="304799"/>
                  </a:lnTo>
                  <a:lnTo>
                    <a:pt x="6350" y="298449"/>
                  </a:lnTo>
                  <a:close/>
                </a:path>
                <a:path w="6350" h="646429">
                  <a:moveTo>
                    <a:pt x="6350" y="304799"/>
                  </a:moveTo>
                  <a:lnTo>
                    <a:pt x="0" y="304799"/>
                  </a:lnTo>
                  <a:lnTo>
                    <a:pt x="0" y="311149"/>
                  </a:lnTo>
                  <a:lnTo>
                    <a:pt x="6350" y="311149"/>
                  </a:lnTo>
                  <a:lnTo>
                    <a:pt x="6350" y="304799"/>
                  </a:lnTo>
                  <a:close/>
                </a:path>
                <a:path w="6350" h="646429">
                  <a:moveTo>
                    <a:pt x="6350" y="311149"/>
                  </a:moveTo>
                  <a:lnTo>
                    <a:pt x="0" y="311149"/>
                  </a:lnTo>
                  <a:lnTo>
                    <a:pt x="0" y="317499"/>
                  </a:lnTo>
                  <a:lnTo>
                    <a:pt x="6350" y="317499"/>
                  </a:lnTo>
                  <a:lnTo>
                    <a:pt x="6350" y="311149"/>
                  </a:lnTo>
                  <a:close/>
                </a:path>
                <a:path w="6350" h="646429">
                  <a:moveTo>
                    <a:pt x="6350" y="317499"/>
                  </a:moveTo>
                  <a:lnTo>
                    <a:pt x="0" y="317499"/>
                  </a:lnTo>
                  <a:lnTo>
                    <a:pt x="0" y="323849"/>
                  </a:lnTo>
                  <a:lnTo>
                    <a:pt x="6350" y="323849"/>
                  </a:lnTo>
                  <a:lnTo>
                    <a:pt x="6350" y="317499"/>
                  </a:lnTo>
                  <a:close/>
                </a:path>
                <a:path w="6350" h="646429">
                  <a:moveTo>
                    <a:pt x="6350" y="323849"/>
                  </a:moveTo>
                  <a:lnTo>
                    <a:pt x="0" y="323849"/>
                  </a:lnTo>
                  <a:lnTo>
                    <a:pt x="0" y="330199"/>
                  </a:lnTo>
                  <a:lnTo>
                    <a:pt x="6350" y="330199"/>
                  </a:lnTo>
                  <a:lnTo>
                    <a:pt x="6350" y="323849"/>
                  </a:lnTo>
                  <a:close/>
                </a:path>
                <a:path w="6350" h="646429">
                  <a:moveTo>
                    <a:pt x="6350" y="330199"/>
                  </a:moveTo>
                  <a:lnTo>
                    <a:pt x="0" y="330199"/>
                  </a:lnTo>
                  <a:lnTo>
                    <a:pt x="0" y="342899"/>
                  </a:lnTo>
                  <a:lnTo>
                    <a:pt x="6350" y="342899"/>
                  </a:lnTo>
                  <a:lnTo>
                    <a:pt x="6350" y="330199"/>
                  </a:lnTo>
                  <a:close/>
                </a:path>
                <a:path w="6350" h="646429">
                  <a:moveTo>
                    <a:pt x="6350" y="342899"/>
                  </a:moveTo>
                  <a:lnTo>
                    <a:pt x="0" y="342899"/>
                  </a:lnTo>
                  <a:lnTo>
                    <a:pt x="0" y="355599"/>
                  </a:lnTo>
                  <a:lnTo>
                    <a:pt x="6350" y="355599"/>
                  </a:lnTo>
                  <a:lnTo>
                    <a:pt x="6350" y="342899"/>
                  </a:lnTo>
                  <a:close/>
                </a:path>
                <a:path w="6350" h="646429">
                  <a:moveTo>
                    <a:pt x="6350" y="355599"/>
                  </a:moveTo>
                  <a:lnTo>
                    <a:pt x="0" y="355599"/>
                  </a:lnTo>
                  <a:lnTo>
                    <a:pt x="0" y="361949"/>
                  </a:lnTo>
                  <a:lnTo>
                    <a:pt x="6350" y="361949"/>
                  </a:lnTo>
                  <a:lnTo>
                    <a:pt x="6350" y="355599"/>
                  </a:lnTo>
                  <a:close/>
                </a:path>
                <a:path w="6350" h="646429">
                  <a:moveTo>
                    <a:pt x="6350" y="361949"/>
                  </a:moveTo>
                  <a:lnTo>
                    <a:pt x="0" y="361949"/>
                  </a:lnTo>
                  <a:lnTo>
                    <a:pt x="0" y="368299"/>
                  </a:lnTo>
                  <a:lnTo>
                    <a:pt x="6350" y="368299"/>
                  </a:lnTo>
                  <a:lnTo>
                    <a:pt x="6350" y="361949"/>
                  </a:lnTo>
                  <a:close/>
                </a:path>
                <a:path w="6350" h="646429">
                  <a:moveTo>
                    <a:pt x="6350" y="368299"/>
                  </a:moveTo>
                  <a:lnTo>
                    <a:pt x="0" y="368299"/>
                  </a:lnTo>
                  <a:lnTo>
                    <a:pt x="0" y="374649"/>
                  </a:lnTo>
                  <a:lnTo>
                    <a:pt x="6350" y="374649"/>
                  </a:lnTo>
                  <a:lnTo>
                    <a:pt x="6350" y="368299"/>
                  </a:lnTo>
                  <a:close/>
                </a:path>
                <a:path w="6350" h="646429">
                  <a:moveTo>
                    <a:pt x="6350" y="374649"/>
                  </a:moveTo>
                  <a:lnTo>
                    <a:pt x="0" y="374649"/>
                  </a:lnTo>
                  <a:lnTo>
                    <a:pt x="0" y="380999"/>
                  </a:lnTo>
                  <a:lnTo>
                    <a:pt x="6350" y="380999"/>
                  </a:lnTo>
                  <a:lnTo>
                    <a:pt x="6350" y="374649"/>
                  </a:lnTo>
                  <a:close/>
                </a:path>
                <a:path w="6350" h="646429">
                  <a:moveTo>
                    <a:pt x="6350" y="380999"/>
                  </a:moveTo>
                  <a:lnTo>
                    <a:pt x="0" y="380999"/>
                  </a:lnTo>
                  <a:lnTo>
                    <a:pt x="0" y="387349"/>
                  </a:lnTo>
                  <a:lnTo>
                    <a:pt x="6350" y="387349"/>
                  </a:lnTo>
                  <a:lnTo>
                    <a:pt x="6350" y="380999"/>
                  </a:lnTo>
                  <a:close/>
                </a:path>
                <a:path w="6350" h="646429">
                  <a:moveTo>
                    <a:pt x="6350" y="387349"/>
                  </a:moveTo>
                  <a:lnTo>
                    <a:pt x="0" y="387349"/>
                  </a:lnTo>
                  <a:lnTo>
                    <a:pt x="0" y="393699"/>
                  </a:lnTo>
                  <a:lnTo>
                    <a:pt x="6350" y="393699"/>
                  </a:lnTo>
                  <a:lnTo>
                    <a:pt x="6350" y="387349"/>
                  </a:lnTo>
                  <a:close/>
                </a:path>
                <a:path w="6350" h="646429">
                  <a:moveTo>
                    <a:pt x="6350" y="393699"/>
                  </a:moveTo>
                  <a:lnTo>
                    <a:pt x="0" y="393699"/>
                  </a:lnTo>
                  <a:lnTo>
                    <a:pt x="0" y="400049"/>
                  </a:lnTo>
                  <a:lnTo>
                    <a:pt x="6350" y="400049"/>
                  </a:lnTo>
                  <a:lnTo>
                    <a:pt x="6350" y="393699"/>
                  </a:lnTo>
                  <a:close/>
                </a:path>
                <a:path w="6350" h="646429">
                  <a:moveTo>
                    <a:pt x="6350" y="400049"/>
                  </a:moveTo>
                  <a:lnTo>
                    <a:pt x="0" y="400049"/>
                  </a:lnTo>
                  <a:lnTo>
                    <a:pt x="0" y="406399"/>
                  </a:lnTo>
                  <a:lnTo>
                    <a:pt x="6350" y="406399"/>
                  </a:lnTo>
                  <a:lnTo>
                    <a:pt x="6350" y="400049"/>
                  </a:lnTo>
                  <a:close/>
                </a:path>
                <a:path w="6350" h="646429">
                  <a:moveTo>
                    <a:pt x="6350" y="406399"/>
                  </a:moveTo>
                  <a:lnTo>
                    <a:pt x="0" y="406399"/>
                  </a:lnTo>
                  <a:lnTo>
                    <a:pt x="0" y="412749"/>
                  </a:lnTo>
                  <a:lnTo>
                    <a:pt x="6350" y="412749"/>
                  </a:lnTo>
                  <a:lnTo>
                    <a:pt x="6350" y="406399"/>
                  </a:lnTo>
                  <a:close/>
                </a:path>
                <a:path w="6350" h="646429">
                  <a:moveTo>
                    <a:pt x="6350" y="412749"/>
                  </a:moveTo>
                  <a:lnTo>
                    <a:pt x="0" y="412749"/>
                  </a:lnTo>
                  <a:lnTo>
                    <a:pt x="0" y="419099"/>
                  </a:lnTo>
                  <a:lnTo>
                    <a:pt x="6350" y="419099"/>
                  </a:lnTo>
                  <a:lnTo>
                    <a:pt x="6350" y="412749"/>
                  </a:lnTo>
                  <a:close/>
                </a:path>
                <a:path w="6350" h="646429">
                  <a:moveTo>
                    <a:pt x="6350" y="419099"/>
                  </a:moveTo>
                  <a:lnTo>
                    <a:pt x="0" y="419099"/>
                  </a:lnTo>
                  <a:lnTo>
                    <a:pt x="0" y="425449"/>
                  </a:lnTo>
                  <a:lnTo>
                    <a:pt x="6350" y="425449"/>
                  </a:lnTo>
                  <a:lnTo>
                    <a:pt x="6350" y="419099"/>
                  </a:lnTo>
                  <a:close/>
                </a:path>
                <a:path w="6350" h="646429">
                  <a:moveTo>
                    <a:pt x="6350" y="425449"/>
                  </a:moveTo>
                  <a:lnTo>
                    <a:pt x="0" y="425449"/>
                  </a:lnTo>
                  <a:lnTo>
                    <a:pt x="0" y="431799"/>
                  </a:lnTo>
                  <a:lnTo>
                    <a:pt x="6350" y="431799"/>
                  </a:lnTo>
                  <a:lnTo>
                    <a:pt x="6350" y="425449"/>
                  </a:lnTo>
                  <a:close/>
                </a:path>
                <a:path w="6350" h="646429">
                  <a:moveTo>
                    <a:pt x="6350" y="431799"/>
                  </a:moveTo>
                  <a:lnTo>
                    <a:pt x="0" y="431799"/>
                  </a:lnTo>
                  <a:lnTo>
                    <a:pt x="0" y="438149"/>
                  </a:lnTo>
                  <a:lnTo>
                    <a:pt x="6350" y="438149"/>
                  </a:lnTo>
                  <a:lnTo>
                    <a:pt x="6350" y="431799"/>
                  </a:lnTo>
                  <a:close/>
                </a:path>
                <a:path w="6350" h="646429">
                  <a:moveTo>
                    <a:pt x="6350" y="438149"/>
                  </a:moveTo>
                  <a:lnTo>
                    <a:pt x="0" y="438149"/>
                  </a:lnTo>
                  <a:lnTo>
                    <a:pt x="0" y="444499"/>
                  </a:lnTo>
                  <a:lnTo>
                    <a:pt x="6350" y="444499"/>
                  </a:lnTo>
                  <a:lnTo>
                    <a:pt x="6350" y="438149"/>
                  </a:lnTo>
                  <a:close/>
                </a:path>
                <a:path w="6350" h="646429">
                  <a:moveTo>
                    <a:pt x="6350" y="444499"/>
                  </a:moveTo>
                  <a:lnTo>
                    <a:pt x="0" y="444499"/>
                  </a:lnTo>
                  <a:lnTo>
                    <a:pt x="0" y="450849"/>
                  </a:lnTo>
                  <a:lnTo>
                    <a:pt x="6350" y="450849"/>
                  </a:lnTo>
                  <a:lnTo>
                    <a:pt x="6350" y="444499"/>
                  </a:lnTo>
                  <a:close/>
                </a:path>
                <a:path w="6350" h="646429">
                  <a:moveTo>
                    <a:pt x="6350" y="450849"/>
                  </a:moveTo>
                  <a:lnTo>
                    <a:pt x="0" y="450849"/>
                  </a:lnTo>
                  <a:lnTo>
                    <a:pt x="0" y="457199"/>
                  </a:lnTo>
                  <a:lnTo>
                    <a:pt x="6350" y="457199"/>
                  </a:lnTo>
                  <a:lnTo>
                    <a:pt x="6350" y="450849"/>
                  </a:lnTo>
                  <a:close/>
                </a:path>
                <a:path w="6350" h="646429">
                  <a:moveTo>
                    <a:pt x="6350" y="457199"/>
                  </a:moveTo>
                  <a:lnTo>
                    <a:pt x="0" y="457199"/>
                  </a:lnTo>
                  <a:lnTo>
                    <a:pt x="0" y="463549"/>
                  </a:lnTo>
                  <a:lnTo>
                    <a:pt x="6350" y="463549"/>
                  </a:lnTo>
                  <a:lnTo>
                    <a:pt x="6350" y="457199"/>
                  </a:lnTo>
                  <a:close/>
                </a:path>
                <a:path w="6350" h="646429">
                  <a:moveTo>
                    <a:pt x="6350" y="463549"/>
                  </a:moveTo>
                  <a:lnTo>
                    <a:pt x="0" y="463549"/>
                  </a:lnTo>
                  <a:lnTo>
                    <a:pt x="0" y="469899"/>
                  </a:lnTo>
                  <a:lnTo>
                    <a:pt x="6350" y="469899"/>
                  </a:lnTo>
                  <a:lnTo>
                    <a:pt x="6350" y="463549"/>
                  </a:lnTo>
                  <a:close/>
                </a:path>
                <a:path w="6350" h="646429">
                  <a:moveTo>
                    <a:pt x="6350" y="469899"/>
                  </a:moveTo>
                  <a:lnTo>
                    <a:pt x="0" y="469899"/>
                  </a:lnTo>
                  <a:lnTo>
                    <a:pt x="0" y="476249"/>
                  </a:lnTo>
                  <a:lnTo>
                    <a:pt x="6350" y="476249"/>
                  </a:lnTo>
                  <a:lnTo>
                    <a:pt x="6350" y="469899"/>
                  </a:lnTo>
                  <a:close/>
                </a:path>
                <a:path w="6350" h="646429">
                  <a:moveTo>
                    <a:pt x="6350" y="476249"/>
                  </a:moveTo>
                  <a:lnTo>
                    <a:pt x="0" y="476249"/>
                  </a:lnTo>
                  <a:lnTo>
                    <a:pt x="0" y="482599"/>
                  </a:lnTo>
                  <a:lnTo>
                    <a:pt x="6350" y="482599"/>
                  </a:lnTo>
                  <a:lnTo>
                    <a:pt x="6350" y="476249"/>
                  </a:lnTo>
                  <a:close/>
                </a:path>
                <a:path w="6350" h="646429">
                  <a:moveTo>
                    <a:pt x="6350" y="482599"/>
                  </a:moveTo>
                  <a:lnTo>
                    <a:pt x="0" y="482599"/>
                  </a:lnTo>
                  <a:lnTo>
                    <a:pt x="0" y="488949"/>
                  </a:lnTo>
                  <a:lnTo>
                    <a:pt x="6350" y="488949"/>
                  </a:lnTo>
                  <a:lnTo>
                    <a:pt x="6350" y="482599"/>
                  </a:lnTo>
                  <a:close/>
                </a:path>
                <a:path w="6350" h="646429">
                  <a:moveTo>
                    <a:pt x="6350" y="488949"/>
                  </a:moveTo>
                  <a:lnTo>
                    <a:pt x="0" y="488949"/>
                  </a:lnTo>
                  <a:lnTo>
                    <a:pt x="0" y="495299"/>
                  </a:lnTo>
                  <a:lnTo>
                    <a:pt x="6350" y="495299"/>
                  </a:lnTo>
                  <a:lnTo>
                    <a:pt x="6350" y="488949"/>
                  </a:lnTo>
                  <a:close/>
                </a:path>
                <a:path w="6350" h="646429">
                  <a:moveTo>
                    <a:pt x="6350" y="495299"/>
                  </a:moveTo>
                  <a:lnTo>
                    <a:pt x="0" y="495299"/>
                  </a:lnTo>
                  <a:lnTo>
                    <a:pt x="0" y="501649"/>
                  </a:lnTo>
                  <a:lnTo>
                    <a:pt x="6350" y="501649"/>
                  </a:lnTo>
                  <a:lnTo>
                    <a:pt x="6350" y="495299"/>
                  </a:lnTo>
                  <a:close/>
                </a:path>
                <a:path w="6350" h="646429">
                  <a:moveTo>
                    <a:pt x="6350" y="501649"/>
                  </a:moveTo>
                  <a:lnTo>
                    <a:pt x="0" y="501649"/>
                  </a:lnTo>
                  <a:lnTo>
                    <a:pt x="0" y="532129"/>
                  </a:lnTo>
                  <a:lnTo>
                    <a:pt x="6350" y="532129"/>
                  </a:lnTo>
                  <a:lnTo>
                    <a:pt x="6350" y="501649"/>
                  </a:lnTo>
                  <a:close/>
                </a:path>
                <a:path w="6350" h="646429">
                  <a:moveTo>
                    <a:pt x="6350" y="532129"/>
                  </a:moveTo>
                  <a:lnTo>
                    <a:pt x="0" y="532129"/>
                  </a:lnTo>
                  <a:lnTo>
                    <a:pt x="0" y="538479"/>
                  </a:lnTo>
                  <a:lnTo>
                    <a:pt x="6350" y="538479"/>
                  </a:lnTo>
                  <a:lnTo>
                    <a:pt x="6350" y="532129"/>
                  </a:lnTo>
                  <a:close/>
                </a:path>
                <a:path w="6350" h="646429">
                  <a:moveTo>
                    <a:pt x="6350" y="538479"/>
                  </a:moveTo>
                  <a:lnTo>
                    <a:pt x="0" y="538479"/>
                  </a:lnTo>
                  <a:lnTo>
                    <a:pt x="0" y="544829"/>
                  </a:lnTo>
                  <a:lnTo>
                    <a:pt x="6350" y="544829"/>
                  </a:lnTo>
                  <a:lnTo>
                    <a:pt x="6350" y="538479"/>
                  </a:lnTo>
                  <a:close/>
                </a:path>
                <a:path w="6350" h="646429">
                  <a:moveTo>
                    <a:pt x="6350" y="544829"/>
                  </a:moveTo>
                  <a:lnTo>
                    <a:pt x="0" y="544829"/>
                  </a:lnTo>
                  <a:lnTo>
                    <a:pt x="0" y="551179"/>
                  </a:lnTo>
                  <a:lnTo>
                    <a:pt x="6350" y="551179"/>
                  </a:lnTo>
                  <a:lnTo>
                    <a:pt x="6350" y="544829"/>
                  </a:lnTo>
                  <a:close/>
                </a:path>
                <a:path w="6350" h="646429">
                  <a:moveTo>
                    <a:pt x="6350" y="551179"/>
                  </a:moveTo>
                  <a:lnTo>
                    <a:pt x="0" y="551179"/>
                  </a:lnTo>
                  <a:lnTo>
                    <a:pt x="0" y="557529"/>
                  </a:lnTo>
                  <a:lnTo>
                    <a:pt x="6350" y="557529"/>
                  </a:lnTo>
                  <a:lnTo>
                    <a:pt x="6350" y="551179"/>
                  </a:lnTo>
                  <a:close/>
                </a:path>
                <a:path w="6350" h="646429">
                  <a:moveTo>
                    <a:pt x="6350" y="557529"/>
                  </a:moveTo>
                  <a:lnTo>
                    <a:pt x="0" y="557529"/>
                  </a:lnTo>
                  <a:lnTo>
                    <a:pt x="0" y="563879"/>
                  </a:lnTo>
                  <a:lnTo>
                    <a:pt x="6350" y="563879"/>
                  </a:lnTo>
                  <a:lnTo>
                    <a:pt x="6350" y="557529"/>
                  </a:lnTo>
                  <a:close/>
                </a:path>
                <a:path w="6350" h="646429">
                  <a:moveTo>
                    <a:pt x="6350" y="563879"/>
                  </a:moveTo>
                  <a:lnTo>
                    <a:pt x="0" y="563879"/>
                  </a:lnTo>
                  <a:lnTo>
                    <a:pt x="0" y="570229"/>
                  </a:lnTo>
                  <a:lnTo>
                    <a:pt x="6350" y="570229"/>
                  </a:lnTo>
                  <a:lnTo>
                    <a:pt x="6350" y="563879"/>
                  </a:lnTo>
                  <a:close/>
                </a:path>
                <a:path w="6350" h="646429">
                  <a:moveTo>
                    <a:pt x="6350" y="570229"/>
                  </a:moveTo>
                  <a:lnTo>
                    <a:pt x="0" y="570229"/>
                  </a:lnTo>
                  <a:lnTo>
                    <a:pt x="0" y="576579"/>
                  </a:lnTo>
                  <a:lnTo>
                    <a:pt x="6350" y="576579"/>
                  </a:lnTo>
                  <a:lnTo>
                    <a:pt x="6350" y="570229"/>
                  </a:lnTo>
                  <a:close/>
                </a:path>
                <a:path w="6350" h="646429">
                  <a:moveTo>
                    <a:pt x="6350" y="576579"/>
                  </a:moveTo>
                  <a:lnTo>
                    <a:pt x="0" y="576579"/>
                  </a:lnTo>
                  <a:lnTo>
                    <a:pt x="0" y="584199"/>
                  </a:lnTo>
                  <a:lnTo>
                    <a:pt x="6350" y="584199"/>
                  </a:lnTo>
                  <a:lnTo>
                    <a:pt x="6350" y="576579"/>
                  </a:lnTo>
                  <a:close/>
                </a:path>
                <a:path w="6350" h="646429">
                  <a:moveTo>
                    <a:pt x="6350" y="584199"/>
                  </a:moveTo>
                  <a:lnTo>
                    <a:pt x="0" y="584199"/>
                  </a:lnTo>
                  <a:lnTo>
                    <a:pt x="0" y="590549"/>
                  </a:lnTo>
                  <a:lnTo>
                    <a:pt x="6350" y="590549"/>
                  </a:lnTo>
                  <a:lnTo>
                    <a:pt x="6350" y="584199"/>
                  </a:lnTo>
                  <a:close/>
                </a:path>
                <a:path w="6350" h="646429">
                  <a:moveTo>
                    <a:pt x="6350" y="590549"/>
                  </a:moveTo>
                  <a:lnTo>
                    <a:pt x="0" y="590549"/>
                  </a:lnTo>
                  <a:lnTo>
                    <a:pt x="0" y="596899"/>
                  </a:lnTo>
                  <a:lnTo>
                    <a:pt x="6350" y="596899"/>
                  </a:lnTo>
                  <a:lnTo>
                    <a:pt x="6350" y="590549"/>
                  </a:lnTo>
                  <a:close/>
                </a:path>
                <a:path w="6350" h="646429">
                  <a:moveTo>
                    <a:pt x="6350" y="596899"/>
                  </a:moveTo>
                  <a:lnTo>
                    <a:pt x="0" y="596899"/>
                  </a:lnTo>
                  <a:lnTo>
                    <a:pt x="0" y="603249"/>
                  </a:lnTo>
                  <a:lnTo>
                    <a:pt x="6350" y="603249"/>
                  </a:lnTo>
                  <a:lnTo>
                    <a:pt x="6350" y="596899"/>
                  </a:lnTo>
                  <a:close/>
                </a:path>
                <a:path w="6350" h="646429">
                  <a:moveTo>
                    <a:pt x="6350" y="603249"/>
                  </a:moveTo>
                  <a:lnTo>
                    <a:pt x="0" y="603249"/>
                  </a:lnTo>
                  <a:lnTo>
                    <a:pt x="0" y="609599"/>
                  </a:lnTo>
                  <a:lnTo>
                    <a:pt x="6350" y="609599"/>
                  </a:lnTo>
                  <a:lnTo>
                    <a:pt x="6350" y="603249"/>
                  </a:lnTo>
                  <a:close/>
                </a:path>
                <a:path w="6350" h="646429">
                  <a:moveTo>
                    <a:pt x="6350" y="609599"/>
                  </a:moveTo>
                  <a:lnTo>
                    <a:pt x="0" y="609599"/>
                  </a:lnTo>
                  <a:lnTo>
                    <a:pt x="0" y="615949"/>
                  </a:lnTo>
                  <a:lnTo>
                    <a:pt x="6350" y="615949"/>
                  </a:lnTo>
                  <a:lnTo>
                    <a:pt x="6350" y="609599"/>
                  </a:lnTo>
                  <a:close/>
                </a:path>
                <a:path w="6350" h="646429">
                  <a:moveTo>
                    <a:pt x="6350" y="615949"/>
                  </a:moveTo>
                  <a:lnTo>
                    <a:pt x="0" y="615949"/>
                  </a:lnTo>
                  <a:lnTo>
                    <a:pt x="0" y="622299"/>
                  </a:lnTo>
                  <a:lnTo>
                    <a:pt x="6350" y="622299"/>
                  </a:lnTo>
                  <a:lnTo>
                    <a:pt x="6350" y="615949"/>
                  </a:lnTo>
                  <a:close/>
                </a:path>
                <a:path w="6350" h="646429">
                  <a:moveTo>
                    <a:pt x="6350" y="622299"/>
                  </a:moveTo>
                  <a:lnTo>
                    <a:pt x="0" y="622299"/>
                  </a:lnTo>
                  <a:lnTo>
                    <a:pt x="0" y="628649"/>
                  </a:lnTo>
                  <a:lnTo>
                    <a:pt x="6350" y="628649"/>
                  </a:lnTo>
                  <a:lnTo>
                    <a:pt x="6350" y="622299"/>
                  </a:lnTo>
                  <a:close/>
                </a:path>
                <a:path w="6350" h="646429">
                  <a:moveTo>
                    <a:pt x="6350" y="628649"/>
                  </a:moveTo>
                  <a:lnTo>
                    <a:pt x="0" y="628649"/>
                  </a:lnTo>
                  <a:lnTo>
                    <a:pt x="0" y="633729"/>
                  </a:lnTo>
                  <a:lnTo>
                    <a:pt x="6350" y="633729"/>
                  </a:lnTo>
                  <a:lnTo>
                    <a:pt x="6350" y="628649"/>
                  </a:lnTo>
                  <a:close/>
                </a:path>
                <a:path w="6350" h="646429">
                  <a:moveTo>
                    <a:pt x="5080" y="633729"/>
                  </a:moveTo>
                  <a:lnTo>
                    <a:pt x="0" y="633729"/>
                  </a:lnTo>
                  <a:lnTo>
                    <a:pt x="0" y="640079"/>
                  </a:lnTo>
                  <a:lnTo>
                    <a:pt x="3809" y="640079"/>
                  </a:lnTo>
                  <a:lnTo>
                    <a:pt x="3809" y="637539"/>
                  </a:lnTo>
                  <a:lnTo>
                    <a:pt x="5079" y="637539"/>
                  </a:lnTo>
                  <a:lnTo>
                    <a:pt x="5080" y="633729"/>
                  </a:lnTo>
                  <a:close/>
                </a:path>
                <a:path w="6350" h="646429">
                  <a:moveTo>
                    <a:pt x="2539" y="640079"/>
                  </a:moveTo>
                  <a:lnTo>
                    <a:pt x="0" y="640079"/>
                  </a:lnTo>
                  <a:lnTo>
                    <a:pt x="0" y="646429"/>
                  </a:lnTo>
                  <a:lnTo>
                    <a:pt x="1270" y="646429"/>
                  </a:lnTo>
                  <a:lnTo>
                    <a:pt x="1270" y="643889"/>
                  </a:lnTo>
                  <a:lnTo>
                    <a:pt x="2540" y="643889"/>
                  </a:lnTo>
                  <a:lnTo>
                    <a:pt x="2539" y="640079"/>
                  </a:lnTo>
                  <a:close/>
                </a:path>
              </a:pathLst>
            </a:custGeom>
            <a:solidFill>
              <a:srgbClr val="6300F1"/>
            </a:solidFill>
          </p:spPr>
          <p:txBody>
            <a:bodyPr bIns="0" lIns="0" rIns="0" rtlCol="0" tIns="0" wrap="square"/>
            <a:p/>
          </p:txBody>
        </p:sp>
        <p:sp>
          <p:nvSpPr>
            <p:cNvPr id="1049624" name="object 922"/>
            <p:cNvSpPr/>
            <p:nvPr/>
          </p:nvSpPr>
          <p:spPr>
            <a:xfrm>
              <a:off x="4729479" y="4493260"/>
              <a:ext cx="7620" cy="645160"/>
            </a:xfrm>
            <a:custGeom>
              <a:avLst/>
              <a:ahLst/>
              <a:rect l="l" t="t" r="r" b="b"/>
              <a:pathLst>
                <a:path w="7620" h="645160">
                  <a:moveTo>
                    <a:pt x="7620" y="0"/>
                  </a:moveTo>
                  <a:lnTo>
                    <a:pt x="6350" y="0"/>
                  </a:lnTo>
                  <a:lnTo>
                    <a:pt x="6350" y="5079"/>
                  </a:lnTo>
                  <a:lnTo>
                    <a:pt x="7620" y="5079"/>
                  </a:lnTo>
                  <a:lnTo>
                    <a:pt x="7620" y="0"/>
                  </a:lnTo>
                  <a:close/>
                </a:path>
                <a:path w="7620" h="645160">
                  <a:moveTo>
                    <a:pt x="7620" y="5080"/>
                  </a:moveTo>
                  <a:lnTo>
                    <a:pt x="5080" y="5080"/>
                  </a:lnTo>
                  <a:lnTo>
                    <a:pt x="5080" y="8889"/>
                  </a:lnTo>
                  <a:lnTo>
                    <a:pt x="3810" y="8889"/>
                  </a:lnTo>
                  <a:lnTo>
                    <a:pt x="3810" y="11429"/>
                  </a:lnTo>
                  <a:lnTo>
                    <a:pt x="7620" y="11429"/>
                  </a:lnTo>
                  <a:lnTo>
                    <a:pt x="7620" y="5080"/>
                  </a:lnTo>
                  <a:close/>
                </a:path>
                <a:path w="7620" h="645160">
                  <a:moveTo>
                    <a:pt x="7620" y="11430"/>
                  </a:moveTo>
                  <a:lnTo>
                    <a:pt x="3810" y="11430"/>
                  </a:lnTo>
                  <a:lnTo>
                    <a:pt x="3810" y="12700"/>
                  </a:lnTo>
                  <a:lnTo>
                    <a:pt x="2540" y="12700"/>
                  </a:lnTo>
                  <a:lnTo>
                    <a:pt x="2540" y="17779"/>
                  </a:lnTo>
                  <a:lnTo>
                    <a:pt x="7620" y="17779"/>
                  </a:lnTo>
                  <a:lnTo>
                    <a:pt x="7620" y="11430"/>
                  </a:lnTo>
                  <a:close/>
                </a:path>
                <a:path w="7620" h="645160">
                  <a:moveTo>
                    <a:pt x="7620" y="17780"/>
                  </a:moveTo>
                  <a:lnTo>
                    <a:pt x="1270" y="17780"/>
                  </a:lnTo>
                  <a:lnTo>
                    <a:pt x="1270" y="21589"/>
                  </a:lnTo>
                  <a:lnTo>
                    <a:pt x="0" y="21589"/>
                  </a:lnTo>
                  <a:lnTo>
                    <a:pt x="0" y="22859"/>
                  </a:lnTo>
                  <a:lnTo>
                    <a:pt x="7620" y="22859"/>
                  </a:lnTo>
                  <a:lnTo>
                    <a:pt x="7620" y="17780"/>
                  </a:lnTo>
                  <a:close/>
                </a:path>
                <a:path w="7620" h="645160">
                  <a:moveTo>
                    <a:pt x="7620" y="22860"/>
                  </a:moveTo>
                  <a:lnTo>
                    <a:pt x="0" y="22860"/>
                  </a:lnTo>
                  <a:lnTo>
                    <a:pt x="0" y="29209"/>
                  </a:lnTo>
                  <a:lnTo>
                    <a:pt x="7620" y="29209"/>
                  </a:lnTo>
                  <a:lnTo>
                    <a:pt x="7620" y="22860"/>
                  </a:lnTo>
                  <a:close/>
                </a:path>
                <a:path w="7620" h="645160">
                  <a:moveTo>
                    <a:pt x="7620" y="29210"/>
                  </a:moveTo>
                  <a:lnTo>
                    <a:pt x="0" y="29210"/>
                  </a:lnTo>
                  <a:lnTo>
                    <a:pt x="0" y="35559"/>
                  </a:lnTo>
                  <a:lnTo>
                    <a:pt x="7620" y="35559"/>
                  </a:lnTo>
                  <a:lnTo>
                    <a:pt x="7620" y="29210"/>
                  </a:lnTo>
                  <a:close/>
                </a:path>
                <a:path w="7620" h="645160">
                  <a:moveTo>
                    <a:pt x="7620" y="35560"/>
                  </a:moveTo>
                  <a:lnTo>
                    <a:pt x="0" y="35560"/>
                  </a:lnTo>
                  <a:lnTo>
                    <a:pt x="0" y="41909"/>
                  </a:lnTo>
                  <a:lnTo>
                    <a:pt x="7620" y="41909"/>
                  </a:lnTo>
                  <a:lnTo>
                    <a:pt x="7620" y="35560"/>
                  </a:lnTo>
                  <a:close/>
                </a:path>
                <a:path w="7620" h="645160">
                  <a:moveTo>
                    <a:pt x="7620" y="41910"/>
                  </a:moveTo>
                  <a:lnTo>
                    <a:pt x="0" y="41910"/>
                  </a:lnTo>
                  <a:lnTo>
                    <a:pt x="0" y="48259"/>
                  </a:lnTo>
                  <a:lnTo>
                    <a:pt x="7620" y="48259"/>
                  </a:lnTo>
                  <a:lnTo>
                    <a:pt x="7620" y="41910"/>
                  </a:lnTo>
                  <a:close/>
                </a:path>
                <a:path w="7620" h="645160">
                  <a:moveTo>
                    <a:pt x="7620" y="48260"/>
                  </a:moveTo>
                  <a:lnTo>
                    <a:pt x="0" y="48260"/>
                  </a:lnTo>
                  <a:lnTo>
                    <a:pt x="0" y="54609"/>
                  </a:lnTo>
                  <a:lnTo>
                    <a:pt x="7620" y="54609"/>
                  </a:lnTo>
                  <a:lnTo>
                    <a:pt x="7620" y="48260"/>
                  </a:lnTo>
                  <a:close/>
                </a:path>
                <a:path w="7620" h="645160">
                  <a:moveTo>
                    <a:pt x="7620" y="54610"/>
                  </a:moveTo>
                  <a:lnTo>
                    <a:pt x="0" y="54610"/>
                  </a:lnTo>
                  <a:lnTo>
                    <a:pt x="0" y="62229"/>
                  </a:lnTo>
                  <a:lnTo>
                    <a:pt x="7620" y="62229"/>
                  </a:lnTo>
                  <a:lnTo>
                    <a:pt x="7620" y="54610"/>
                  </a:lnTo>
                  <a:close/>
                </a:path>
                <a:path w="7620" h="645160">
                  <a:moveTo>
                    <a:pt x="7620" y="62230"/>
                  </a:moveTo>
                  <a:lnTo>
                    <a:pt x="0" y="62230"/>
                  </a:lnTo>
                  <a:lnTo>
                    <a:pt x="0" y="68579"/>
                  </a:lnTo>
                  <a:lnTo>
                    <a:pt x="7620" y="68579"/>
                  </a:lnTo>
                  <a:lnTo>
                    <a:pt x="7620" y="62230"/>
                  </a:lnTo>
                  <a:close/>
                </a:path>
                <a:path w="7620" h="645160">
                  <a:moveTo>
                    <a:pt x="7620" y="68580"/>
                  </a:moveTo>
                  <a:lnTo>
                    <a:pt x="0" y="68580"/>
                  </a:lnTo>
                  <a:lnTo>
                    <a:pt x="0" y="74929"/>
                  </a:lnTo>
                  <a:lnTo>
                    <a:pt x="7620" y="74929"/>
                  </a:lnTo>
                  <a:lnTo>
                    <a:pt x="7620" y="68580"/>
                  </a:lnTo>
                  <a:close/>
                </a:path>
                <a:path w="7620" h="645160">
                  <a:moveTo>
                    <a:pt x="7620" y="74930"/>
                  </a:moveTo>
                  <a:lnTo>
                    <a:pt x="0" y="74930"/>
                  </a:lnTo>
                  <a:lnTo>
                    <a:pt x="0" y="81279"/>
                  </a:lnTo>
                  <a:lnTo>
                    <a:pt x="7620" y="81279"/>
                  </a:lnTo>
                  <a:lnTo>
                    <a:pt x="7620" y="74930"/>
                  </a:lnTo>
                  <a:close/>
                </a:path>
                <a:path w="7620" h="645160">
                  <a:moveTo>
                    <a:pt x="7620" y="81280"/>
                  </a:moveTo>
                  <a:lnTo>
                    <a:pt x="0" y="81280"/>
                  </a:lnTo>
                  <a:lnTo>
                    <a:pt x="0" y="87629"/>
                  </a:lnTo>
                  <a:lnTo>
                    <a:pt x="7620" y="87629"/>
                  </a:lnTo>
                  <a:lnTo>
                    <a:pt x="7620" y="81280"/>
                  </a:lnTo>
                  <a:close/>
                </a:path>
                <a:path w="7620" h="645160">
                  <a:moveTo>
                    <a:pt x="7620" y="87630"/>
                  </a:moveTo>
                  <a:lnTo>
                    <a:pt x="0" y="87630"/>
                  </a:lnTo>
                  <a:lnTo>
                    <a:pt x="0" y="93979"/>
                  </a:lnTo>
                  <a:lnTo>
                    <a:pt x="7620" y="93979"/>
                  </a:lnTo>
                  <a:lnTo>
                    <a:pt x="7620" y="87630"/>
                  </a:lnTo>
                  <a:close/>
                </a:path>
                <a:path w="7620" h="645160">
                  <a:moveTo>
                    <a:pt x="7620" y="93980"/>
                  </a:moveTo>
                  <a:lnTo>
                    <a:pt x="0" y="93980"/>
                  </a:lnTo>
                  <a:lnTo>
                    <a:pt x="0" y="100329"/>
                  </a:lnTo>
                  <a:lnTo>
                    <a:pt x="7620" y="100329"/>
                  </a:lnTo>
                  <a:lnTo>
                    <a:pt x="7620" y="93980"/>
                  </a:lnTo>
                  <a:close/>
                </a:path>
                <a:path w="7620" h="645160">
                  <a:moveTo>
                    <a:pt x="7620" y="100330"/>
                  </a:moveTo>
                  <a:lnTo>
                    <a:pt x="0" y="100330"/>
                  </a:lnTo>
                  <a:lnTo>
                    <a:pt x="0" y="106679"/>
                  </a:lnTo>
                  <a:lnTo>
                    <a:pt x="7620" y="106679"/>
                  </a:lnTo>
                  <a:lnTo>
                    <a:pt x="7620" y="100330"/>
                  </a:lnTo>
                  <a:close/>
                </a:path>
                <a:path w="7620" h="645160">
                  <a:moveTo>
                    <a:pt x="7620" y="106680"/>
                  </a:moveTo>
                  <a:lnTo>
                    <a:pt x="0" y="106680"/>
                  </a:lnTo>
                  <a:lnTo>
                    <a:pt x="0" y="113029"/>
                  </a:lnTo>
                  <a:lnTo>
                    <a:pt x="7620" y="113029"/>
                  </a:lnTo>
                  <a:lnTo>
                    <a:pt x="7620" y="106680"/>
                  </a:lnTo>
                  <a:close/>
                </a:path>
                <a:path w="7620" h="645160">
                  <a:moveTo>
                    <a:pt x="7620" y="113030"/>
                  </a:moveTo>
                  <a:lnTo>
                    <a:pt x="0" y="113030"/>
                  </a:lnTo>
                  <a:lnTo>
                    <a:pt x="0" y="118109"/>
                  </a:lnTo>
                  <a:lnTo>
                    <a:pt x="7620" y="118109"/>
                  </a:lnTo>
                  <a:lnTo>
                    <a:pt x="7620" y="113030"/>
                  </a:lnTo>
                  <a:close/>
                </a:path>
                <a:path w="7620" h="645160">
                  <a:moveTo>
                    <a:pt x="7620" y="118110"/>
                  </a:moveTo>
                  <a:lnTo>
                    <a:pt x="0" y="118110"/>
                  </a:lnTo>
                  <a:lnTo>
                    <a:pt x="0" y="124459"/>
                  </a:lnTo>
                  <a:lnTo>
                    <a:pt x="7620" y="124459"/>
                  </a:lnTo>
                  <a:lnTo>
                    <a:pt x="7620" y="118110"/>
                  </a:lnTo>
                  <a:close/>
                </a:path>
                <a:path w="7620" h="645160">
                  <a:moveTo>
                    <a:pt x="7620" y="124460"/>
                  </a:moveTo>
                  <a:lnTo>
                    <a:pt x="0" y="124460"/>
                  </a:lnTo>
                  <a:lnTo>
                    <a:pt x="0" y="130809"/>
                  </a:lnTo>
                  <a:lnTo>
                    <a:pt x="7620" y="130809"/>
                  </a:lnTo>
                  <a:lnTo>
                    <a:pt x="7620" y="124460"/>
                  </a:lnTo>
                  <a:close/>
                </a:path>
                <a:path w="7620" h="645160">
                  <a:moveTo>
                    <a:pt x="7620" y="130810"/>
                  </a:moveTo>
                  <a:lnTo>
                    <a:pt x="0" y="130810"/>
                  </a:lnTo>
                  <a:lnTo>
                    <a:pt x="0" y="137159"/>
                  </a:lnTo>
                  <a:lnTo>
                    <a:pt x="7620" y="137159"/>
                  </a:lnTo>
                  <a:lnTo>
                    <a:pt x="7620" y="130810"/>
                  </a:lnTo>
                  <a:close/>
                </a:path>
                <a:path w="7620" h="645160">
                  <a:moveTo>
                    <a:pt x="7620" y="137160"/>
                  </a:moveTo>
                  <a:lnTo>
                    <a:pt x="0" y="137160"/>
                  </a:lnTo>
                  <a:lnTo>
                    <a:pt x="0" y="143509"/>
                  </a:lnTo>
                  <a:lnTo>
                    <a:pt x="7620" y="143509"/>
                  </a:lnTo>
                  <a:lnTo>
                    <a:pt x="7620" y="137160"/>
                  </a:lnTo>
                  <a:close/>
                </a:path>
                <a:path w="7620" h="645160">
                  <a:moveTo>
                    <a:pt x="7620" y="143510"/>
                  </a:moveTo>
                  <a:lnTo>
                    <a:pt x="0" y="143510"/>
                  </a:lnTo>
                  <a:lnTo>
                    <a:pt x="0" y="149859"/>
                  </a:lnTo>
                  <a:lnTo>
                    <a:pt x="7620" y="149859"/>
                  </a:lnTo>
                  <a:lnTo>
                    <a:pt x="7620" y="143510"/>
                  </a:lnTo>
                  <a:close/>
                </a:path>
                <a:path w="7620" h="645160">
                  <a:moveTo>
                    <a:pt x="7620" y="149860"/>
                  </a:moveTo>
                  <a:lnTo>
                    <a:pt x="0" y="149860"/>
                  </a:lnTo>
                  <a:lnTo>
                    <a:pt x="0" y="157479"/>
                  </a:lnTo>
                  <a:lnTo>
                    <a:pt x="7620" y="157479"/>
                  </a:lnTo>
                  <a:lnTo>
                    <a:pt x="7620" y="149860"/>
                  </a:lnTo>
                  <a:close/>
                </a:path>
                <a:path w="7620" h="645160">
                  <a:moveTo>
                    <a:pt x="7620" y="157480"/>
                  </a:moveTo>
                  <a:lnTo>
                    <a:pt x="0" y="157480"/>
                  </a:lnTo>
                  <a:lnTo>
                    <a:pt x="0" y="162559"/>
                  </a:lnTo>
                  <a:lnTo>
                    <a:pt x="7620" y="162559"/>
                  </a:lnTo>
                  <a:lnTo>
                    <a:pt x="7620" y="157480"/>
                  </a:lnTo>
                  <a:close/>
                </a:path>
                <a:path w="7620" h="645160">
                  <a:moveTo>
                    <a:pt x="7620" y="162560"/>
                  </a:moveTo>
                  <a:lnTo>
                    <a:pt x="0" y="162560"/>
                  </a:lnTo>
                  <a:lnTo>
                    <a:pt x="0" y="170179"/>
                  </a:lnTo>
                  <a:lnTo>
                    <a:pt x="7620" y="170179"/>
                  </a:lnTo>
                  <a:lnTo>
                    <a:pt x="7620" y="162560"/>
                  </a:lnTo>
                  <a:close/>
                </a:path>
                <a:path w="7620" h="645160">
                  <a:moveTo>
                    <a:pt x="7620" y="170180"/>
                  </a:moveTo>
                  <a:lnTo>
                    <a:pt x="0" y="170180"/>
                  </a:lnTo>
                  <a:lnTo>
                    <a:pt x="0" y="175259"/>
                  </a:lnTo>
                  <a:lnTo>
                    <a:pt x="7620" y="175259"/>
                  </a:lnTo>
                  <a:lnTo>
                    <a:pt x="7620" y="170180"/>
                  </a:lnTo>
                  <a:close/>
                </a:path>
                <a:path w="7620" h="645160">
                  <a:moveTo>
                    <a:pt x="7620" y="175260"/>
                  </a:moveTo>
                  <a:lnTo>
                    <a:pt x="0" y="175260"/>
                  </a:lnTo>
                  <a:lnTo>
                    <a:pt x="0" y="182879"/>
                  </a:lnTo>
                  <a:lnTo>
                    <a:pt x="7620" y="182879"/>
                  </a:lnTo>
                  <a:lnTo>
                    <a:pt x="7620" y="175260"/>
                  </a:lnTo>
                  <a:close/>
                </a:path>
                <a:path w="7620" h="645160">
                  <a:moveTo>
                    <a:pt x="7620" y="182880"/>
                  </a:moveTo>
                  <a:lnTo>
                    <a:pt x="0" y="182880"/>
                  </a:lnTo>
                  <a:lnTo>
                    <a:pt x="0" y="189229"/>
                  </a:lnTo>
                  <a:lnTo>
                    <a:pt x="7620" y="189229"/>
                  </a:lnTo>
                  <a:lnTo>
                    <a:pt x="7620" y="182880"/>
                  </a:lnTo>
                  <a:close/>
                </a:path>
                <a:path w="7620" h="645160">
                  <a:moveTo>
                    <a:pt x="7620" y="189230"/>
                  </a:moveTo>
                  <a:lnTo>
                    <a:pt x="0" y="189230"/>
                  </a:lnTo>
                  <a:lnTo>
                    <a:pt x="0" y="195579"/>
                  </a:lnTo>
                  <a:lnTo>
                    <a:pt x="7620" y="195579"/>
                  </a:lnTo>
                  <a:lnTo>
                    <a:pt x="7620" y="189230"/>
                  </a:lnTo>
                  <a:close/>
                </a:path>
                <a:path w="7620" h="645160">
                  <a:moveTo>
                    <a:pt x="7620" y="195580"/>
                  </a:moveTo>
                  <a:lnTo>
                    <a:pt x="0" y="195580"/>
                  </a:lnTo>
                  <a:lnTo>
                    <a:pt x="0" y="201929"/>
                  </a:lnTo>
                  <a:lnTo>
                    <a:pt x="7620" y="201929"/>
                  </a:lnTo>
                  <a:lnTo>
                    <a:pt x="7620" y="195580"/>
                  </a:lnTo>
                  <a:close/>
                </a:path>
                <a:path w="7620" h="645160">
                  <a:moveTo>
                    <a:pt x="7620" y="201930"/>
                  </a:moveTo>
                  <a:lnTo>
                    <a:pt x="0" y="201930"/>
                  </a:lnTo>
                  <a:lnTo>
                    <a:pt x="0" y="208279"/>
                  </a:lnTo>
                  <a:lnTo>
                    <a:pt x="7620" y="208279"/>
                  </a:lnTo>
                  <a:lnTo>
                    <a:pt x="7620" y="201930"/>
                  </a:lnTo>
                  <a:close/>
                </a:path>
                <a:path w="7620" h="645160">
                  <a:moveTo>
                    <a:pt x="7620" y="208280"/>
                  </a:moveTo>
                  <a:lnTo>
                    <a:pt x="0" y="208280"/>
                  </a:lnTo>
                  <a:lnTo>
                    <a:pt x="0" y="214629"/>
                  </a:lnTo>
                  <a:lnTo>
                    <a:pt x="7620" y="214629"/>
                  </a:lnTo>
                  <a:lnTo>
                    <a:pt x="7620" y="208280"/>
                  </a:lnTo>
                  <a:close/>
                </a:path>
                <a:path w="7620" h="645160">
                  <a:moveTo>
                    <a:pt x="7620" y="214630"/>
                  </a:moveTo>
                  <a:lnTo>
                    <a:pt x="0" y="214630"/>
                  </a:lnTo>
                  <a:lnTo>
                    <a:pt x="0" y="220979"/>
                  </a:lnTo>
                  <a:lnTo>
                    <a:pt x="7620" y="220979"/>
                  </a:lnTo>
                  <a:lnTo>
                    <a:pt x="7620" y="214630"/>
                  </a:lnTo>
                  <a:close/>
                </a:path>
                <a:path w="7620" h="645160">
                  <a:moveTo>
                    <a:pt x="7620" y="220980"/>
                  </a:moveTo>
                  <a:lnTo>
                    <a:pt x="0" y="220980"/>
                  </a:lnTo>
                  <a:lnTo>
                    <a:pt x="0" y="227329"/>
                  </a:lnTo>
                  <a:lnTo>
                    <a:pt x="7620" y="227329"/>
                  </a:lnTo>
                  <a:lnTo>
                    <a:pt x="7620" y="220980"/>
                  </a:lnTo>
                  <a:close/>
                </a:path>
                <a:path w="7620" h="645160">
                  <a:moveTo>
                    <a:pt x="7620" y="227330"/>
                  </a:moveTo>
                  <a:lnTo>
                    <a:pt x="0" y="227330"/>
                  </a:lnTo>
                  <a:lnTo>
                    <a:pt x="0" y="233679"/>
                  </a:lnTo>
                  <a:lnTo>
                    <a:pt x="7620" y="233679"/>
                  </a:lnTo>
                  <a:lnTo>
                    <a:pt x="7620" y="227330"/>
                  </a:lnTo>
                  <a:close/>
                </a:path>
                <a:path w="7620" h="645160">
                  <a:moveTo>
                    <a:pt x="7620" y="233680"/>
                  </a:moveTo>
                  <a:lnTo>
                    <a:pt x="0" y="233680"/>
                  </a:lnTo>
                  <a:lnTo>
                    <a:pt x="0" y="238759"/>
                  </a:lnTo>
                  <a:lnTo>
                    <a:pt x="7620" y="238759"/>
                  </a:lnTo>
                  <a:lnTo>
                    <a:pt x="7620" y="233680"/>
                  </a:lnTo>
                  <a:close/>
                </a:path>
                <a:path w="7620" h="645160">
                  <a:moveTo>
                    <a:pt x="7620" y="238760"/>
                  </a:moveTo>
                  <a:lnTo>
                    <a:pt x="0" y="238760"/>
                  </a:lnTo>
                  <a:lnTo>
                    <a:pt x="0" y="245109"/>
                  </a:lnTo>
                  <a:lnTo>
                    <a:pt x="7620" y="245109"/>
                  </a:lnTo>
                  <a:lnTo>
                    <a:pt x="7620" y="238760"/>
                  </a:lnTo>
                  <a:close/>
                </a:path>
                <a:path w="7620" h="645160">
                  <a:moveTo>
                    <a:pt x="7620" y="245110"/>
                  </a:moveTo>
                  <a:lnTo>
                    <a:pt x="0" y="245110"/>
                  </a:lnTo>
                  <a:lnTo>
                    <a:pt x="0" y="251459"/>
                  </a:lnTo>
                  <a:lnTo>
                    <a:pt x="7620" y="251459"/>
                  </a:lnTo>
                  <a:lnTo>
                    <a:pt x="7620" y="245110"/>
                  </a:lnTo>
                  <a:close/>
                </a:path>
                <a:path w="7620" h="645160">
                  <a:moveTo>
                    <a:pt x="7620" y="251460"/>
                  </a:moveTo>
                  <a:lnTo>
                    <a:pt x="0" y="251460"/>
                  </a:lnTo>
                  <a:lnTo>
                    <a:pt x="0" y="257809"/>
                  </a:lnTo>
                  <a:lnTo>
                    <a:pt x="7620" y="257809"/>
                  </a:lnTo>
                  <a:lnTo>
                    <a:pt x="7620" y="251460"/>
                  </a:lnTo>
                  <a:close/>
                </a:path>
                <a:path w="7620" h="645160">
                  <a:moveTo>
                    <a:pt x="7620" y="257810"/>
                  </a:moveTo>
                  <a:lnTo>
                    <a:pt x="0" y="257810"/>
                  </a:lnTo>
                  <a:lnTo>
                    <a:pt x="0" y="265429"/>
                  </a:lnTo>
                  <a:lnTo>
                    <a:pt x="7620" y="265429"/>
                  </a:lnTo>
                  <a:lnTo>
                    <a:pt x="7620" y="257810"/>
                  </a:lnTo>
                  <a:close/>
                </a:path>
                <a:path w="7620" h="645160">
                  <a:moveTo>
                    <a:pt x="7620" y="265430"/>
                  </a:moveTo>
                  <a:lnTo>
                    <a:pt x="0" y="265430"/>
                  </a:lnTo>
                  <a:lnTo>
                    <a:pt x="0" y="270509"/>
                  </a:lnTo>
                  <a:lnTo>
                    <a:pt x="7620" y="270509"/>
                  </a:lnTo>
                  <a:lnTo>
                    <a:pt x="7620" y="265430"/>
                  </a:lnTo>
                  <a:close/>
                </a:path>
                <a:path w="7620" h="645160">
                  <a:moveTo>
                    <a:pt x="7620" y="270510"/>
                  </a:moveTo>
                  <a:lnTo>
                    <a:pt x="0" y="270510"/>
                  </a:lnTo>
                  <a:lnTo>
                    <a:pt x="0" y="278129"/>
                  </a:lnTo>
                  <a:lnTo>
                    <a:pt x="7620" y="278129"/>
                  </a:lnTo>
                  <a:lnTo>
                    <a:pt x="7620" y="270510"/>
                  </a:lnTo>
                  <a:close/>
                </a:path>
                <a:path w="7620" h="645160">
                  <a:moveTo>
                    <a:pt x="7620" y="278130"/>
                  </a:moveTo>
                  <a:lnTo>
                    <a:pt x="0" y="278130"/>
                  </a:lnTo>
                  <a:lnTo>
                    <a:pt x="0" y="284479"/>
                  </a:lnTo>
                  <a:lnTo>
                    <a:pt x="7620" y="284479"/>
                  </a:lnTo>
                  <a:lnTo>
                    <a:pt x="7620" y="278130"/>
                  </a:lnTo>
                  <a:close/>
                </a:path>
                <a:path w="7620" h="645160">
                  <a:moveTo>
                    <a:pt x="7620" y="284480"/>
                  </a:moveTo>
                  <a:lnTo>
                    <a:pt x="0" y="284480"/>
                  </a:lnTo>
                  <a:lnTo>
                    <a:pt x="0" y="290829"/>
                  </a:lnTo>
                  <a:lnTo>
                    <a:pt x="7620" y="290829"/>
                  </a:lnTo>
                  <a:lnTo>
                    <a:pt x="7620" y="284480"/>
                  </a:lnTo>
                  <a:close/>
                </a:path>
                <a:path w="7620" h="645160">
                  <a:moveTo>
                    <a:pt x="7620" y="290830"/>
                  </a:moveTo>
                  <a:lnTo>
                    <a:pt x="0" y="290830"/>
                  </a:lnTo>
                  <a:lnTo>
                    <a:pt x="0" y="297179"/>
                  </a:lnTo>
                  <a:lnTo>
                    <a:pt x="7620" y="297179"/>
                  </a:lnTo>
                  <a:lnTo>
                    <a:pt x="7620" y="290830"/>
                  </a:lnTo>
                  <a:close/>
                </a:path>
                <a:path w="7620" h="645160">
                  <a:moveTo>
                    <a:pt x="7620" y="297180"/>
                  </a:moveTo>
                  <a:lnTo>
                    <a:pt x="0" y="297180"/>
                  </a:lnTo>
                  <a:lnTo>
                    <a:pt x="0" y="303529"/>
                  </a:lnTo>
                  <a:lnTo>
                    <a:pt x="7620" y="303529"/>
                  </a:lnTo>
                  <a:lnTo>
                    <a:pt x="7620" y="297180"/>
                  </a:lnTo>
                  <a:close/>
                </a:path>
                <a:path w="7620" h="645160">
                  <a:moveTo>
                    <a:pt x="7620" y="303530"/>
                  </a:moveTo>
                  <a:lnTo>
                    <a:pt x="0" y="303530"/>
                  </a:lnTo>
                  <a:lnTo>
                    <a:pt x="0" y="309879"/>
                  </a:lnTo>
                  <a:lnTo>
                    <a:pt x="7620" y="309879"/>
                  </a:lnTo>
                  <a:lnTo>
                    <a:pt x="7620" y="303530"/>
                  </a:lnTo>
                  <a:close/>
                </a:path>
                <a:path w="7620" h="645160">
                  <a:moveTo>
                    <a:pt x="7620" y="309880"/>
                  </a:moveTo>
                  <a:lnTo>
                    <a:pt x="0" y="309880"/>
                  </a:lnTo>
                  <a:lnTo>
                    <a:pt x="0" y="322579"/>
                  </a:lnTo>
                  <a:lnTo>
                    <a:pt x="7620" y="322579"/>
                  </a:lnTo>
                  <a:lnTo>
                    <a:pt x="7620" y="309880"/>
                  </a:lnTo>
                  <a:close/>
                </a:path>
                <a:path w="7620" h="645160">
                  <a:moveTo>
                    <a:pt x="7620" y="322580"/>
                  </a:moveTo>
                  <a:lnTo>
                    <a:pt x="0" y="322580"/>
                  </a:lnTo>
                  <a:lnTo>
                    <a:pt x="0" y="335279"/>
                  </a:lnTo>
                  <a:lnTo>
                    <a:pt x="7620" y="335279"/>
                  </a:lnTo>
                  <a:lnTo>
                    <a:pt x="7620" y="322580"/>
                  </a:lnTo>
                  <a:close/>
                </a:path>
                <a:path w="7620" h="645160">
                  <a:moveTo>
                    <a:pt x="7620" y="335280"/>
                  </a:moveTo>
                  <a:lnTo>
                    <a:pt x="0" y="335280"/>
                  </a:lnTo>
                  <a:lnTo>
                    <a:pt x="0" y="341629"/>
                  </a:lnTo>
                  <a:lnTo>
                    <a:pt x="7620" y="341629"/>
                  </a:lnTo>
                  <a:lnTo>
                    <a:pt x="7620" y="335280"/>
                  </a:lnTo>
                  <a:close/>
                </a:path>
                <a:path w="7620" h="645160">
                  <a:moveTo>
                    <a:pt x="7620" y="341630"/>
                  </a:moveTo>
                  <a:lnTo>
                    <a:pt x="0" y="341630"/>
                  </a:lnTo>
                  <a:lnTo>
                    <a:pt x="0" y="347979"/>
                  </a:lnTo>
                  <a:lnTo>
                    <a:pt x="7620" y="347979"/>
                  </a:lnTo>
                  <a:lnTo>
                    <a:pt x="7620" y="341630"/>
                  </a:lnTo>
                  <a:close/>
                </a:path>
                <a:path w="7620" h="645160">
                  <a:moveTo>
                    <a:pt x="7620" y="347980"/>
                  </a:moveTo>
                  <a:lnTo>
                    <a:pt x="0" y="347980"/>
                  </a:lnTo>
                  <a:lnTo>
                    <a:pt x="0" y="354329"/>
                  </a:lnTo>
                  <a:lnTo>
                    <a:pt x="7620" y="354329"/>
                  </a:lnTo>
                  <a:lnTo>
                    <a:pt x="7620" y="347980"/>
                  </a:lnTo>
                  <a:close/>
                </a:path>
                <a:path w="7620" h="645160">
                  <a:moveTo>
                    <a:pt x="7620" y="354330"/>
                  </a:moveTo>
                  <a:lnTo>
                    <a:pt x="0" y="354330"/>
                  </a:lnTo>
                  <a:lnTo>
                    <a:pt x="0" y="360679"/>
                  </a:lnTo>
                  <a:lnTo>
                    <a:pt x="7620" y="360679"/>
                  </a:lnTo>
                  <a:lnTo>
                    <a:pt x="7620" y="354330"/>
                  </a:lnTo>
                  <a:close/>
                </a:path>
                <a:path w="7620" h="645160">
                  <a:moveTo>
                    <a:pt x="7620" y="360680"/>
                  </a:moveTo>
                  <a:lnTo>
                    <a:pt x="0" y="360680"/>
                  </a:lnTo>
                  <a:lnTo>
                    <a:pt x="0" y="367029"/>
                  </a:lnTo>
                  <a:lnTo>
                    <a:pt x="7620" y="367029"/>
                  </a:lnTo>
                  <a:lnTo>
                    <a:pt x="7620" y="360680"/>
                  </a:lnTo>
                  <a:close/>
                </a:path>
                <a:path w="7620" h="645160">
                  <a:moveTo>
                    <a:pt x="7620" y="367030"/>
                  </a:moveTo>
                  <a:lnTo>
                    <a:pt x="0" y="367030"/>
                  </a:lnTo>
                  <a:lnTo>
                    <a:pt x="0" y="373379"/>
                  </a:lnTo>
                  <a:lnTo>
                    <a:pt x="7620" y="373379"/>
                  </a:lnTo>
                  <a:lnTo>
                    <a:pt x="7620" y="367030"/>
                  </a:lnTo>
                  <a:close/>
                </a:path>
                <a:path w="7620" h="645160">
                  <a:moveTo>
                    <a:pt x="7620" y="373380"/>
                  </a:moveTo>
                  <a:lnTo>
                    <a:pt x="0" y="373380"/>
                  </a:lnTo>
                  <a:lnTo>
                    <a:pt x="0" y="379729"/>
                  </a:lnTo>
                  <a:lnTo>
                    <a:pt x="7620" y="379729"/>
                  </a:lnTo>
                  <a:lnTo>
                    <a:pt x="7620" y="373380"/>
                  </a:lnTo>
                  <a:close/>
                </a:path>
                <a:path w="7620" h="645160">
                  <a:moveTo>
                    <a:pt x="7620" y="379730"/>
                  </a:moveTo>
                  <a:lnTo>
                    <a:pt x="0" y="379730"/>
                  </a:lnTo>
                  <a:lnTo>
                    <a:pt x="0" y="386079"/>
                  </a:lnTo>
                  <a:lnTo>
                    <a:pt x="7620" y="386079"/>
                  </a:lnTo>
                  <a:lnTo>
                    <a:pt x="7620" y="379730"/>
                  </a:lnTo>
                  <a:close/>
                </a:path>
                <a:path w="7620" h="645160">
                  <a:moveTo>
                    <a:pt x="7620" y="386080"/>
                  </a:moveTo>
                  <a:lnTo>
                    <a:pt x="0" y="386080"/>
                  </a:lnTo>
                  <a:lnTo>
                    <a:pt x="0" y="392429"/>
                  </a:lnTo>
                  <a:lnTo>
                    <a:pt x="7620" y="392429"/>
                  </a:lnTo>
                  <a:lnTo>
                    <a:pt x="7620" y="386080"/>
                  </a:lnTo>
                  <a:close/>
                </a:path>
                <a:path w="7620" h="645160">
                  <a:moveTo>
                    <a:pt x="7620" y="392430"/>
                  </a:moveTo>
                  <a:lnTo>
                    <a:pt x="0" y="392430"/>
                  </a:lnTo>
                  <a:lnTo>
                    <a:pt x="0" y="398779"/>
                  </a:lnTo>
                  <a:lnTo>
                    <a:pt x="7620" y="398779"/>
                  </a:lnTo>
                  <a:lnTo>
                    <a:pt x="7620" y="392430"/>
                  </a:lnTo>
                  <a:close/>
                </a:path>
                <a:path w="7620" h="645160">
                  <a:moveTo>
                    <a:pt x="7620" y="398780"/>
                  </a:moveTo>
                  <a:lnTo>
                    <a:pt x="0" y="398780"/>
                  </a:lnTo>
                  <a:lnTo>
                    <a:pt x="0" y="405129"/>
                  </a:lnTo>
                  <a:lnTo>
                    <a:pt x="7620" y="405129"/>
                  </a:lnTo>
                  <a:lnTo>
                    <a:pt x="7620" y="398780"/>
                  </a:lnTo>
                  <a:close/>
                </a:path>
                <a:path w="7620" h="645160">
                  <a:moveTo>
                    <a:pt x="7620" y="405130"/>
                  </a:moveTo>
                  <a:lnTo>
                    <a:pt x="0" y="405130"/>
                  </a:lnTo>
                  <a:lnTo>
                    <a:pt x="0" y="411479"/>
                  </a:lnTo>
                  <a:lnTo>
                    <a:pt x="7620" y="411479"/>
                  </a:lnTo>
                  <a:lnTo>
                    <a:pt x="7620" y="405130"/>
                  </a:lnTo>
                  <a:close/>
                </a:path>
                <a:path w="7620" h="645160">
                  <a:moveTo>
                    <a:pt x="7620" y="411480"/>
                  </a:moveTo>
                  <a:lnTo>
                    <a:pt x="0" y="411480"/>
                  </a:lnTo>
                  <a:lnTo>
                    <a:pt x="0" y="417829"/>
                  </a:lnTo>
                  <a:lnTo>
                    <a:pt x="7620" y="417829"/>
                  </a:lnTo>
                  <a:lnTo>
                    <a:pt x="7620" y="411480"/>
                  </a:lnTo>
                  <a:close/>
                </a:path>
                <a:path w="7620" h="645160">
                  <a:moveTo>
                    <a:pt x="7620" y="417830"/>
                  </a:moveTo>
                  <a:lnTo>
                    <a:pt x="0" y="417830"/>
                  </a:lnTo>
                  <a:lnTo>
                    <a:pt x="0" y="424179"/>
                  </a:lnTo>
                  <a:lnTo>
                    <a:pt x="7620" y="424179"/>
                  </a:lnTo>
                  <a:lnTo>
                    <a:pt x="7620" y="417830"/>
                  </a:lnTo>
                  <a:close/>
                </a:path>
                <a:path w="7620" h="645160">
                  <a:moveTo>
                    <a:pt x="7620" y="424180"/>
                  </a:moveTo>
                  <a:lnTo>
                    <a:pt x="0" y="424180"/>
                  </a:lnTo>
                  <a:lnTo>
                    <a:pt x="0" y="430529"/>
                  </a:lnTo>
                  <a:lnTo>
                    <a:pt x="7620" y="430529"/>
                  </a:lnTo>
                  <a:lnTo>
                    <a:pt x="7620" y="424180"/>
                  </a:lnTo>
                  <a:close/>
                </a:path>
                <a:path w="7620" h="645160">
                  <a:moveTo>
                    <a:pt x="7620" y="430530"/>
                  </a:moveTo>
                  <a:lnTo>
                    <a:pt x="0" y="430530"/>
                  </a:lnTo>
                  <a:lnTo>
                    <a:pt x="0" y="436879"/>
                  </a:lnTo>
                  <a:lnTo>
                    <a:pt x="7620" y="436879"/>
                  </a:lnTo>
                  <a:lnTo>
                    <a:pt x="7620" y="430530"/>
                  </a:lnTo>
                  <a:close/>
                </a:path>
                <a:path w="7620" h="645160">
                  <a:moveTo>
                    <a:pt x="7620" y="436880"/>
                  </a:moveTo>
                  <a:lnTo>
                    <a:pt x="0" y="436880"/>
                  </a:lnTo>
                  <a:lnTo>
                    <a:pt x="0" y="443229"/>
                  </a:lnTo>
                  <a:lnTo>
                    <a:pt x="7620" y="443229"/>
                  </a:lnTo>
                  <a:lnTo>
                    <a:pt x="7620" y="436880"/>
                  </a:lnTo>
                  <a:close/>
                </a:path>
                <a:path w="7620" h="645160">
                  <a:moveTo>
                    <a:pt x="7620" y="443230"/>
                  </a:moveTo>
                  <a:lnTo>
                    <a:pt x="0" y="443230"/>
                  </a:lnTo>
                  <a:lnTo>
                    <a:pt x="0" y="449579"/>
                  </a:lnTo>
                  <a:lnTo>
                    <a:pt x="7620" y="449579"/>
                  </a:lnTo>
                  <a:lnTo>
                    <a:pt x="7620" y="443230"/>
                  </a:lnTo>
                  <a:close/>
                </a:path>
                <a:path w="7620" h="645160">
                  <a:moveTo>
                    <a:pt x="7620" y="449580"/>
                  </a:moveTo>
                  <a:lnTo>
                    <a:pt x="0" y="449580"/>
                  </a:lnTo>
                  <a:lnTo>
                    <a:pt x="0" y="455929"/>
                  </a:lnTo>
                  <a:lnTo>
                    <a:pt x="7620" y="455929"/>
                  </a:lnTo>
                  <a:lnTo>
                    <a:pt x="7620" y="449580"/>
                  </a:lnTo>
                  <a:close/>
                </a:path>
                <a:path w="7620" h="645160">
                  <a:moveTo>
                    <a:pt x="7620" y="455930"/>
                  </a:moveTo>
                  <a:lnTo>
                    <a:pt x="0" y="455930"/>
                  </a:lnTo>
                  <a:lnTo>
                    <a:pt x="0" y="462279"/>
                  </a:lnTo>
                  <a:lnTo>
                    <a:pt x="7620" y="462279"/>
                  </a:lnTo>
                  <a:lnTo>
                    <a:pt x="7620" y="455930"/>
                  </a:lnTo>
                  <a:close/>
                </a:path>
                <a:path w="7620" h="645160">
                  <a:moveTo>
                    <a:pt x="7620" y="462280"/>
                  </a:moveTo>
                  <a:lnTo>
                    <a:pt x="0" y="462280"/>
                  </a:lnTo>
                  <a:lnTo>
                    <a:pt x="0" y="468629"/>
                  </a:lnTo>
                  <a:lnTo>
                    <a:pt x="7620" y="468629"/>
                  </a:lnTo>
                  <a:lnTo>
                    <a:pt x="7620" y="462280"/>
                  </a:lnTo>
                  <a:close/>
                </a:path>
                <a:path w="7620" h="645160">
                  <a:moveTo>
                    <a:pt x="7620" y="468630"/>
                  </a:moveTo>
                  <a:lnTo>
                    <a:pt x="0" y="468630"/>
                  </a:lnTo>
                  <a:lnTo>
                    <a:pt x="0" y="474979"/>
                  </a:lnTo>
                  <a:lnTo>
                    <a:pt x="7620" y="474979"/>
                  </a:lnTo>
                  <a:lnTo>
                    <a:pt x="7620" y="468630"/>
                  </a:lnTo>
                  <a:close/>
                </a:path>
                <a:path w="7620" h="645160">
                  <a:moveTo>
                    <a:pt x="7620" y="474980"/>
                  </a:moveTo>
                  <a:lnTo>
                    <a:pt x="0" y="474980"/>
                  </a:lnTo>
                  <a:lnTo>
                    <a:pt x="0" y="481329"/>
                  </a:lnTo>
                  <a:lnTo>
                    <a:pt x="7620" y="481329"/>
                  </a:lnTo>
                  <a:lnTo>
                    <a:pt x="7620" y="474980"/>
                  </a:lnTo>
                  <a:close/>
                </a:path>
                <a:path w="7620" h="645160">
                  <a:moveTo>
                    <a:pt x="7620" y="481330"/>
                  </a:moveTo>
                  <a:lnTo>
                    <a:pt x="0" y="481330"/>
                  </a:lnTo>
                  <a:lnTo>
                    <a:pt x="0" y="511809"/>
                  </a:lnTo>
                  <a:lnTo>
                    <a:pt x="7620" y="511809"/>
                  </a:lnTo>
                  <a:lnTo>
                    <a:pt x="7620" y="481330"/>
                  </a:lnTo>
                  <a:close/>
                </a:path>
                <a:path w="7620" h="645160">
                  <a:moveTo>
                    <a:pt x="7620" y="511810"/>
                  </a:moveTo>
                  <a:lnTo>
                    <a:pt x="0" y="511810"/>
                  </a:lnTo>
                  <a:lnTo>
                    <a:pt x="0" y="518159"/>
                  </a:lnTo>
                  <a:lnTo>
                    <a:pt x="7620" y="518159"/>
                  </a:lnTo>
                  <a:lnTo>
                    <a:pt x="7620" y="511810"/>
                  </a:lnTo>
                  <a:close/>
                </a:path>
                <a:path w="7620" h="645160">
                  <a:moveTo>
                    <a:pt x="7620" y="518160"/>
                  </a:moveTo>
                  <a:lnTo>
                    <a:pt x="0" y="518160"/>
                  </a:lnTo>
                  <a:lnTo>
                    <a:pt x="0" y="524509"/>
                  </a:lnTo>
                  <a:lnTo>
                    <a:pt x="7620" y="524509"/>
                  </a:lnTo>
                  <a:lnTo>
                    <a:pt x="7620" y="518160"/>
                  </a:lnTo>
                  <a:close/>
                </a:path>
                <a:path w="7620" h="645160">
                  <a:moveTo>
                    <a:pt x="7620" y="524510"/>
                  </a:moveTo>
                  <a:lnTo>
                    <a:pt x="0" y="524510"/>
                  </a:lnTo>
                  <a:lnTo>
                    <a:pt x="0" y="530859"/>
                  </a:lnTo>
                  <a:lnTo>
                    <a:pt x="7620" y="530859"/>
                  </a:lnTo>
                  <a:lnTo>
                    <a:pt x="7620" y="524510"/>
                  </a:lnTo>
                  <a:close/>
                </a:path>
                <a:path w="7620" h="645160">
                  <a:moveTo>
                    <a:pt x="7620" y="530860"/>
                  </a:moveTo>
                  <a:lnTo>
                    <a:pt x="0" y="530860"/>
                  </a:lnTo>
                  <a:lnTo>
                    <a:pt x="0" y="537209"/>
                  </a:lnTo>
                  <a:lnTo>
                    <a:pt x="7620" y="537209"/>
                  </a:lnTo>
                  <a:lnTo>
                    <a:pt x="7620" y="530860"/>
                  </a:lnTo>
                  <a:close/>
                </a:path>
                <a:path w="7620" h="645160">
                  <a:moveTo>
                    <a:pt x="7620" y="537210"/>
                  </a:moveTo>
                  <a:lnTo>
                    <a:pt x="0" y="537210"/>
                  </a:lnTo>
                  <a:lnTo>
                    <a:pt x="0" y="543559"/>
                  </a:lnTo>
                  <a:lnTo>
                    <a:pt x="7620" y="543559"/>
                  </a:lnTo>
                  <a:lnTo>
                    <a:pt x="7620" y="537210"/>
                  </a:lnTo>
                  <a:close/>
                </a:path>
                <a:path w="7620" h="645160">
                  <a:moveTo>
                    <a:pt x="7620" y="543560"/>
                  </a:moveTo>
                  <a:lnTo>
                    <a:pt x="0" y="543560"/>
                  </a:lnTo>
                  <a:lnTo>
                    <a:pt x="0" y="549909"/>
                  </a:lnTo>
                  <a:lnTo>
                    <a:pt x="7620" y="549909"/>
                  </a:lnTo>
                  <a:lnTo>
                    <a:pt x="7620" y="543560"/>
                  </a:lnTo>
                  <a:close/>
                </a:path>
                <a:path w="7620" h="645160">
                  <a:moveTo>
                    <a:pt x="7620" y="549910"/>
                  </a:moveTo>
                  <a:lnTo>
                    <a:pt x="0" y="549910"/>
                  </a:lnTo>
                  <a:lnTo>
                    <a:pt x="0" y="556259"/>
                  </a:lnTo>
                  <a:lnTo>
                    <a:pt x="7620" y="556259"/>
                  </a:lnTo>
                  <a:lnTo>
                    <a:pt x="7620" y="549910"/>
                  </a:lnTo>
                  <a:close/>
                </a:path>
                <a:path w="7620" h="645160">
                  <a:moveTo>
                    <a:pt x="7620" y="556260"/>
                  </a:moveTo>
                  <a:lnTo>
                    <a:pt x="0" y="556260"/>
                  </a:lnTo>
                  <a:lnTo>
                    <a:pt x="0" y="563879"/>
                  </a:lnTo>
                  <a:lnTo>
                    <a:pt x="7620" y="563879"/>
                  </a:lnTo>
                  <a:lnTo>
                    <a:pt x="7620" y="556260"/>
                  </a:lnTo>
                  <a:close/>
                </a:path>
                <a:path w="7620" h="645160">
                  <a:moveTo>
                    <a:pt x="7620" y="563880"/>
                  </a:moveTo>
                  <a:lnTo>
                    <a:pt x="0" y="563880"/>
                  </a:lnTo>
                  <a:lnTo>
                    <a:pt x="0" y="570229"/>
                  </a:lnTo>
                  <a:lnTo>
                    <a:pt x="7620" y="570229"/>
                  </a:lnTo>
                  <a:lnTo>
                    <a:pt x="7620" y="563880"/>
                  </a:lnTo>
                  <a:close/>
                </a:path>
                <a:path w="7620" h="645160">
                  <a:moveTo>
                    <a:pt x="7620" y="570230"/>
                  </a:moveTo>
                  <a:lnTo>
                    <a:pt x="0" y="570230"/>
                  </a:lnTo>
                  <a:lnTo>
                    <a:pt x="0" y="576579"/>
                  </a:lnTo>
                  <a:lnTo>
                    <a:pt x="7620" y="576579"/>
                  </a:lnTo>
                  <a:lnTo>
                    <a:pt x="7620" y="570230"/>
                  </a:lnTo>
                  <a:close/>
                </a:path>
                <a:path w="7620" h="645160">
                  <a:moveTo>
                    <a:pt x="7620" y="576580"/>
                  </a:moveTo>
                  <a:lnTo>
                    <a:pt x="0" y="576580"/>
                  </a:lnTo>
                  <a:lnTo>
                    <a:pt x="0" y="582929"/>
                  </a:lnTo>
                  <a:lnTo>
                    <a:pt x="7620" y="582929"/>
                  </a:lnTo>
                  <a:lnTo>
                    <a:pt x="7620" y="576580"/>
                  </a:lnTo>
                  <a:close/>
                </a:path>
                <a:path w="7620" h="645160">
                  <a:moveTo>
                    <a:pt x="7620" y="582930"/>
                  </a:moveTo>
                  <a:lnTo>
                    <a:pt x="0" y="582930"/>
                  </a:lnTo>
                  <a:lnTo>
                    <a:pt x="0" y="589279"/>
                  </a:lnTo>
                  <a:lnTo>
                    <a:pt x="7620" y="589279"/>
                  </a:lnTo>
                  <a:lnTo>
                    <a:pt x="7620" y="582930"/>
                  </a:lnTo>
                  <a:close/>
                </a:path>
                <a:path w="7620" h="645160">
                  <a:moveTo>
                    <a:pt x="7620" y="589280"/>
                  </a:moveTo>
                  <a:lnTo>
                    <a:pt x="0" y="589280"/>
                  </a:lnTo>
                  <a:lnTo>
                    <a:pt x="0" y="595629"/>
                  </a:lnTo>
                  <a:lnTo>
                    <a:pt x="7620" y="595629"/>
                  </a:lnTo>
                  <a:lnTo>
                    <a:pt x="7620" y="589280"/>
                  </a:lnTo>
                  <a:close/>
                </a:path>
                <a:path w="7620" h="645160">
                  <a:moveTo>
                    <a:pt x="7620" y="595630"/>
                  </a:moveTo>
                  <a:lnTo>
                    <a:pt x="0" y="595630"/>
                  </a:lnTo>
                  <a:lnTo>
                    <a:pt x="0" y="601979"/>
                  </a:lnTo>
                  <a:lnTo>
                    <a:pt x="7620" y="601979"/>
                  </a:lnTo>
                  <a:lnTo>
                    <a:pt x="7620" y="595630"/>
                  </a:lnTo>
                  <a:close/>
                </a:path>
                <a:path w="7620" h="645160">
                  <a:moveTo>
                    <a:pt x="7620" y="601980"/>
                  </a:moveTo>
                  <a:lnTo>
                    <a:pt x="0" y="601980"/>
                  </a:lnTo>
                  <a:lnTo>
                    <a:pt x="0" y="608329"/>
                  </a:lnTo>
                  <a:lnTo>
                    <a:pt x="7620" y="608329"/>
                  </a:lnTo>
                  <a:lnTo>
                    <a:pt x="7620" y="601980"/>
                  </a:lnTo>
                  <a:close/>
                </a:path>
                <a:path w="7620" h="645160">
                  <a:moveTo>
                    <a:pt x="7620" y="608330"/>
                  </a:moveTo>
                  <a:lnTo>
                    <a:pt x="0" y="608330"/>
                  </a:lnTo>
                  <a:lnTo>
                    <a:pt x="0" y="613409"/>
                  </a:lnTo>
                  <a:lnTo>
                    <a:pt x="7620" y="613409"/>
                  </a:lnTo>
                  <a:lnTo>
                    <a:pt x="7620" y="608330"/>
                  </a:lnTo>
                  <a:close/>
                </a:path>
                <a:path w="7620" h="645160">
                  <a:moveTo>
                    <a:pt x="7620" y="613410"/>
                  </a:moveTo>
                  <a:lnTo>
                    <a:pt x="0" y="613410"/>
                  </a:lnTo>
                  <a:lnTo>
                    <a:pt x="0" y="619759"/>
                  </a:lnTo>
                  <a:lnTo>
                    <a:pt x="7620" y="619759"/>
                  </a:lnTo>
                  <a:lnTo>
                    <a:pt x="7620" y="613410"/>
                  </a:lnTo>
                  <a:close/>
                </a:path>
                <a:path w="7620" h="645160">
                  <a:moveTo>
                    <a:pt x="7620" y="619760"/>
                  </a:moveTo>
                  <a:lnTo>
                    <a:pt x="0" y="619760"/>
                  </a:lnTo>
                  <a:lnTo>
                    <a:pt x="0" y="626109"/>
                  </a:lnTo>
                  <a:lnTo>
                    <a:pt x="7620" y="626109"/>
                  </a:lnTo>
                  <a:lnTo>
                    <a:pt x="7620" y="619760"/>
                  </a:lnTo>
                  <a:close/>
                </a:path>
                <a:path w="7620" h="645160">
                  <a:moveTo>
                    <a:pt x="7620" y="626110"/>
                  </a:moveTo>
                  <a:lnTo>
                    <a:pt x="0" y="626110"/>
                  </a:lnTo>
                  <a:lnTo>
                    <a:pt x="0" y="632459"/>
                  </a:lnTo>
                  <a:lnTo>
                    <a:pt x="6350" y="632459"/>
                  </a:lnTo>
                  <a:lnTo>
                    <a:pt x="6350" y="629919"/>
                  </a:lnTo>
                  <a:lnTo>
                    <a:pt x="7620" y="629919"/>
                  </a:lnTo>
                  <a:lnTo>
                    <a:pt x="7620" y="626110"/>
                  </a:lnTo>
                  <a:close/>
                </a:path>
                <a:path w="7620" h="645160">
                  <a:moveTo>
                    <a:pt x="5079" y="632460"/>
                  </a:moveTo>
                  <a:lnTo>
                    <a:pt x="0" y="632460"/>
                  </a:lnTo>
                  <a:lnTo>
                    <a:pt x="0" y="638809"/>
                  </a:lnTo>
                  <a:lnTo>
                    <a:pt x="3810" y="638809"/>
                  </a:lnTo>
                  <a:lnTo>
                    <a:pt x="3810" y="635000"/>
                  </a:lnTo>
                  <a:lnTo>
                    <a:pt x="5079" y="635000"/>
                  </a:lnTo>
                  <a:lnTo>
                    <a:pt x="5079" y="632460"/>
                  </a:lnTo>
                  <a:close/>
                </a:path>
                <a:path w="7620" h="645160">
                  <a:moveTo>
                    <a:pt x="2540" y="638810"/>
                  </a:moveTo>
                  <a:lnTo>
                    <a:pt x="0" y="638810"/>
                  </a:lnTo>
                  <a:lnTo>
                    <a:pt x="0" y="645159"/>
                  </a:lnTo>
                  <a:lnTo>
                    <a:pt x="1270" y="645159"/>
                  </a:lnTo>
                  <a:lnTo>
                    <a:pt x="1270" y="641350"/>
                  </a:lnTo>
                  <a:lnTo>
                    <a:pt x="2540" y="641350"/>
                  </a:lnTo>
                  <a:lnTo>
                    <a:pt x="2540" y="638810"/>
                  </a:lnTo>
                  <a:close/>
                </a:path>
              </a:pathLst>
            </a:custGeom>
            <a:solidFill>
              <a:srgbClr val="6200F2"/>
            </a:solidFill>
          </p:spPr>
          <p:txBody>
            <a:bodyPr bIns="0" lIns="0" rIns="0" rtlCol="0" tIns="0" wrap="square"/>
            <a:p/>
          </p:txBody>
        </p:sp>
        <p:sp>
          <p:nvSpPr>
            <p:cNvPr id="1049625" name="object 923"/>
            <p:cNvSpPr/>
            <p:nvPr/>
          </p:nvSpPr>
          <p:spPr>
            <a:xfrm>
              <a:off x="4721859" y="4518660"/>
              <a:ext cx="7620" cy="637540"/>
            </a:xfrm>
            <a:custGeom>
              <a:avLst/>
              <a:ahLst/>
              <a:rect l="l" t="t" r="r" b="b"/>
              <a:pathLst>
                <a:path w="7620" h="637539">
                  <a:moveTo>
                    <a:pt x="7619" y="0"/>
                  </a:moveTo>
                  <a:lnTo>
                    <a:pt x="6350" y="0"/>
                  </a:lnTo>
                  <a:lnTo>
                    <a:pt x="6350" y="3809"/>
                  </a:lnTo>
                  <a:lnTo>
                    <a:pt x="7619" y="3809"/>
                  </a:lnTo>
                  <a:lnTo>
                    <a:pt x="7619" y="0"/>
                  </a:lnTo>
                  <a:close/>
                </a:path>
                <a:path w="7620" h="637539">
                  <a:moveTo>
                    <a:pt x="7619" y="3810"/>
                  </a:moveTo>
                  <a:lnTo>
                    <a:pt x="5079" y="3810"/>
                  </a:lnTo>
                  <a:lnTo>
                    <a:pt x="5079" y="8889"/>
                  </a:lnTo>
                  <a:lnTo>
                    <a:pt x="3810" y="8889"/>
                  </a:lnTo>
                  <a:lnTo>
                    <a:pt x="3810" y="10159"/>
                  </a:lnTo>
                  <a:lnTo>
                    <a:pt x="7619" y="10159"/>
                  </a:lnTo>
                  <a:lnTo>
                    <a:pt x="7619" y="3810"/>
                  </a:lnTo>
                  <a:close/>
                </a:path>
                <a:path w="7620" h="637539">
                  <a:moveTo>
                    <a:pt x="7619" y="10160"/>
                  </a:moveTo>
                  <a:lnTo>
                    <a:pt x="3810" y="10160"/>
                  </a:lnTo>
                  <a:lnTo>
                    <a:pt x="3810" y="12700"/>
                  </a:lnTo>
                  <a:lnTo>
                    <a:pt x="2539" y="12700"/>
                  </a:lnTo>
                  <a:lnTo>
                    <a:pt x="2539" y="16509"/>
                  </a:lnTo>
                  <a:lnTo>
                    <a:pt x="7619" y="16509"/>
                  </a:lnTo>
                  <a:lnTo>
                    <a:pt x="7619" y="10160"/>
                  </a:lnTo>
                  <a:close/>
                </a:path>
                <a:path w="7620" h="637539">
                  <a:moveTo>
                    <a:pt x="7619" y="16510"/>
                  </a:moveTo>
                  <a:lnTo>
                    <a:pt x="1269" y="16510"/>
                  </a:lnTo>
                  <a:lnTo>
                    <a:pt x="1269" y="20319"/>
                  </a:lnTo>
                  <a:lnTo>
                    <a:pt x="0" y="20319"/>
                  </a:lnTo>
                  <a:lnTo>
                    <a:pt x="0" y="22859"/>
                  </a:lnTo>
                  <a:lnTo>
                    <a:pt x="7619" y="22859"/>
                  </a:lnTo>
                  <a:lnTo>
                    <a:pt x="7619" y="16510"/>
                  </a:lnTo>
                  <a:close/>
                </a:path>
                <a:path w="7620" h="637539">
                  <a:moveTo>
                    <a:pt x="7619" y="22860"/>
                  </a:moveTo>
                  <a:lnTo>
                    <a:pt x="0" y="22860"/>
                  </a:lnTo>
                  <a:lnTo>
                    <a:pt x="0" y="29209"/>
                  </a:lnTo>
                  <a:lnTo>
                    <a:pt x="7619" y="29209"/>
                  </a:lnTo>
                  <a:lnTo>
                    <a:pt x="7619" y="22860"/>
                  </a:lnTo>
                  <a:close/>
                </a:path>
                <a:path w="7620" h="637539">
                  <a:moveTo>
                    <a:pt x="7619" y="29210"/>
                  </a:moveTo>
                  <a:lnTo>
                    <a:pt x="0" y="29210"/>
                  </a:lnTo>
                  <a:lnTo>
                    <a:pt x="0" y="36829"/>
                  </a:lnTo>
                  <a:lnTo>
                    <a:pt x="7619" y="36829"/>
                  </a:lnTo>
                  <a:lnTo>
                    <a:pt x="7619" y="29210"/>
                  </a:lnTo>
                  <a:close/>
                </a:path>
                <a:path w="7620" h="637539">
                  <a:moveTo>
                    <a:pt x="7619" y="36830"/>
                  </a:moveTo>
                  <a:lnTo>
                    <a:pt x="0" y="36830"/>
                  </a:lnTo>
                  <a:lnTo>
                    <a:pt x="0" y="43179"/>
                  </a:lnTo>
                  <a:lnTo>
                    <a:pt x="7619" y="43179"/>
                  </a:lnTo>
                  <a:lnTo>
                    <a:pt x="7619" y="36830"/>
                  </a:lnTo>
                  <a:close/>
                </a:path>
                <a:path w="7620" h="637539">
                  <a:moveTo>
                    <a:pt x="7619" y="43180"/>
                  </a:moveTo>
                  <a:lnTo>
                    <a:pt x="0" y="43180"/>
                  </a:lnTo>
                  <a:lnTo>
                    <a:pt x="0" y="49529"/>
                  </a:lnTo>
                  <a:lnTo>
                    <a:pt x="7619" y="49529"/>
                  </a:lnTo>
                  <a:lnTo>
                    <a:pt x="7619" y="43180"/>
                  </a:lnTo>
                  <a:close/>
                </a:path>
                <a:path w="7620" h="637539">
                  <a:moveTo>
                    <a:pt x="7619" y="49530"/>
                  </a:moveTo>
                  <a:lnTo>
                    <a:pt x="0" y="49530"/>
                  </a:lnTo>
                  <a:lnTo>
                    <a:pt x="0" y="55879"/>
                  </a:lnTo>
                  <a:lnTo>
                    <a:pt x="7619" y="55879"/>
                  </a:lnTo>
                  <a:lnTo>
                    <a:pt x="7619" y="49530"/>
                  </a:lnTo>
                  <a:close/>
                </a:path>
                <a:path w="7620" h="637539">
                  <a:moveTo>
                    <a:pt x="7619" y="55880"/>
                  </a:moveTo>
                  <a:lnTo>
                    <a:pt x="0" y="55880"/>
                  </a:lnTo>
                  <a:lnTo>
                    <a:pt x="0" y="62229"/>
                  </a:lnTo>
                  <a:lnTo>
                    <a:pt x="7619" y="62229"/>
                  </a:lnTo>
                  <a:lnTo>
                    <a:pt x="7619" y="55880"/>
                  </a:lnTo>
                  <a:close/>
                </a:path>
                <a:path w="7620" h="637539">
                  <a:moveTo>
                    <a:pt x="7619" y="62230"/>
                  </a:moveTo>
                  <a:lnTo>
                    <a:pt x="0" y="62230"/>
                  </a:lnTo>
                  <a:lnTo>
                    <a:pt x="0" y="68579"/>
                  </a:lnTo>
                  <a:lnTo>
                    <a:pt x="7619" y="68579"/>
                  </a:lnTo>
                  <a:lnTo>
                    <a:pt x="7619" y="62230"/>
                  </a:lnTo>
                  <a:close/>
                </a:path>
                <a:path w="7620" h="637539">
                  <a:moveTo>
                    <a:pt x="7619" y="68580"/>
                  </a:moveTo>
                  <a:lnTo>
                    <a:pt x="0" y="68580"/>
                  </a:lnTo>
                  <a:lnTo>
                    <a:pt x="0" y="74929"/>
                  </a:lnTo>
                  <a:lnTo>
                    <a:pt x="7619" y="74929"/>
                  </a:lnTo>
                  <a:lnTo>
                    <a:pt x="7619" y="68580"/>
                  </a:lnTo>
                  <a:close/>
                </a:path>
                <a:path w="7620" h="637539">
                  <a:moveTo>
                    <a:pt x="7619" y="74930"/>
                  </a:moveTo>
                  <a:lnTo>
                    <a:pt x="0" y="74930"/>
                  </a:lnTo>
                  <a:lnTo>
                    <a:pt x="0" y="81279"/>
                  </a:lnTo>
                  <a:lnTo>
                    <a:pt x="7619" y="81279"/>
                  </a:lnTo>
                  <a:lnTo>
                    <a:pt x="7619" y="74930"/>
                  </a:lnTo>
                  <a:close/>
                </a:path>
                <a:path w="7620" h="637539">
                  <a:moveTo>
                    <a:pt x="7619" y="81280"/>
                  </a:moveTo>
                  <a:lnTo>
                    <a:pt x="0" y="81280"/>
                  </a:lnTo>
                  <a:lnTo>
                    <a:pt x="0" y="87629"/>
                  </a:lnTo>
                  <a:lnTo>
                    <a:pt x="7619" y="87629"/>
                  </a:lnTo>
                  <a:lnTo>
                    <a:pt x="7619" y="81280"/>
                  </a:lnTo>
                  <a:close/>
                </a:path>
                <a:path w="7620" h="637539">
                  <a:moveTo>
                    <a:pt x="7619" y="87630"/>
                  </a:moveTo>
                  <a:lnTo>
                    <a:pt x="0" y="87630"/>
                  </a:lnTo>
                  <a:lnTo>
                    <a:pt x="0" y="92709"/>
                  </a:lnTo>
                  <a:lnTo>
                    <a:pt x="7619" y="92709"/>
                  </a:lnTo>
                  <a:lnTo>
                    <a:pt x="7619" y="87630"/>
                  </a:lnTo>
                  <a:close/>
                </a:path>
                <a:path w="7620" h="637539">
                  <a:moveTo>
                    <a:pt x="7619" y="92710"/>
                  </a:moveTo>
                  <a:lnTo>
                    <a:pt x="0" y="92710"/>
                  </a:lnTo>
                  <a:lnTo>
                    <a:pt x="0" y="99059"/>
                  </a:lnTo>
                  <a:lnTo>
                    <a:pt x="7619" y="99059"/>
                  </a:lnTo>
                  <a:lnTo>
                    <a:pt x="7619" y="92710"/>
                  </a:lnTo>
                  <a:close/>
                </a:path>
                <a:path w="7620" h="637539">
                  <a:moveTo>
                    <a:pt x="7619" y="99060"/>
                  </a:moveTo>
                  <a:lnTo>
                    <a:pt x="0" y="99060"/>
                  </a:lnTo>
                  <a:lnTo>
                    <a:pt x="0" y="105409"/>
                  </a:lnTo>
                  <a:lnTo>
                    <a:pt x="7619" y="105409"/>
                  </a:lnTo>
                  <a:lnTo>
                    <a:pt x="7619" y="99060"/>
                  </a:lnTo>
                  <a:close/>
                </a:path>
                <a:path w="7620" h="637539">
                  <a:moveTo>
                    <a:pt x="7619" y="105410"/>
                  </a:moveTo>
                  <a:lnTo>
                    <a:pt x="0" y="105410"/>
                  </a:lnTo>
                  <a:lnTo>
                    <a:pt x="0" y="111759"/>
                  </a:lnTo>
                  <a:lnTo>
                    <a:pt x="7619" y="111759"/>
                  </a:lnTo>
                  <a:lnTo>
                    <a:pt x="7619" y="105410"/>
                  </a:lnTo>
                  <a:close/>
                </a:path>
                <a:path w="7620" h="637539">
                  <a:moveTo>
                    <a:pt x="7619" y="111760"/>
                  </a:moveTo>
                  <a:lnTo>
                    <a:pt x="0" y="111760"/>
                  </a:lnTo>
                  <a:lnTo>
                    <a:pt x="0" y="118109"/>
                  </a:lnTo>
                  <a:lnTo>
                    <a:pt x="7619" y="118109"/>
                  </a:lnTo>
                  <a:lnTo>
                    <a:pt x="7619" y="111760"/>
                  </a:lnTo>
                  <a:close/>
                </a:path>
                <a:path w="7620" h="637539">
                  <a:moveTo>
                    <a:pt x="7619" y="118110"/>
                  </a:moveTo>
                  <a:lnTo>
                    <a:pt x="0" y="118110"/>
                  </a:lnTo>
                  <a:lnTo>
                    <a:pt x="0" y="124459"/>
                  </a:lnTo>
                  <a:lnTo>
                    <a:pt x="7619" y="124459"/>
                  </a:lnTo>
                  <a:lnTo>
                    <a:pt x="7619" y="118110"/>
                  </a:lnTo>
                  <a:close/>
                </a:path>
                <a:path w="7620" h="637539">
                  <a:moveTo>
                    <a:pt x="7619" y="124460"/>
                  </a:moveTo>
                  <a:lnTo>
                    <a:pt x="0" y="124460"/>
                  </a:lnTo>
                  <a:lnTo>
                    <a:pt x="0" y="132079"/>
                  </a:lnTo>
                  <a:lnTo>
                    <a:pt x="7619" y="132079"/>
                  </a:lnTo>
                  <a:lnTo>
                    <a:pt x="7619" y="124460"/>
                  </a:lnTo>
                  <a:close/>
                </a:path>
                <a:path w="7620" h="637539">
                  <a:moveTo>
                    <a:pt x="7619" y="132080"/>
                  </a:moveTo>
                  <a:lnTo>
                    <a:pt x="0" y="132080"/>
                  </a:lnTo>
                  <a:lnTo>
                    <a:pt x="0" y="137159"/>
                  </a:lnTo>
                  <a:lnTo>
                    <a:pt x="7619" y="137159"/>
                  </a:lnTo>
                  <a:lnTo>
                    <a:pt x="7619" y="132080"/>
                  </a:lnTo>
                  <a:close/>
                </a:path>
                <a:path w="7620" h="637539">
                  <a:moveTo>
                    <a:pt x="7619" y="137160"/>
                  </a:moveTo>
                  <a:lnTo>
                    <a:pt x="0" y="137160"/>
                  </a:lnTo>
                  <a:lnTo>
                    <a:pt x="0" y="144779"/>
                  </a:lnTo>
                  <a:lnTo>
                    <a:pt x="7619" y="144779"/>
                  </a:lnTo>
                  <a:lnTo>
                    <a:pt x="7619" y="137160"/>
                  </a:lnTo>
                  <a:close/>
                </a:path>
                <a:path w="7620" h="637539">
                  <a:moveTo>
                    <a:pt x="7619" y="144780"/>
                  </a:moveTo>
                  <a:lnTo>
                    <a:pt x="0" y="144780"/>
                  </a:lnTo>
                  <a:lnTo>
                    <a:pt x="0" y="149859"/>
                  </a:lnTo>
                  <a:lnTo>
                    <a:pt x="7619" y="149859"/>
                  </a:lnTo>
                  <a:lnTo>
                    <a:pt x="7619" y="144780"/>
                  </a:lnTo>
                  <a:close/>
                </a:path>
                <a:path w="7620" h="637539">
                  <a:moveTo>
                    <a:pt x="7619" y="149860"/>
                  </a:moveTo>
                  <a:lnTo>
                    <a:pt x="0" y="149860"/>
                  </a:lnTo>
                  <a:lnTo>
                    <a:pt x="0" y="157479"/>
                  </a:lnTo>
                  <a:lnTo>
                    <a:pt x="7619" y="157479"/>
                  </a:lnTo>
                  <a:lnTo>
                    <a:pt x="7619" y="149860"/>
                  </a:lnTo>
                  <a:close/>
                </a:path>
                <a:path w="7620" h="637539">
                  <a:moveTo>
                    <a:pt x="7619" y="157480"/>
                  </a:moveTo>
                  <a:lnTo>
                    <a:pt x="0" y="157480"/>
                  </a:lnTo>
                  <a:lnTo>
                    <a:pt x="0" y="163829"/>
                  </a:lnTo>
                  <a:lnTo>
                    <a:pt x="7619" y="163829"/>
                  </a:lnTo>
                  <a:lnTo>
                    <a:pt x="7619" y="157480"/>
                  </a:lnTo>
                  <a:close/>
                </a:path>
                <a:path w="7620" h="637539">
                  <a:moveTo>
                    <a:pt x="7619" y="163830"/>
                  </a:moveTo>
                  <a:lnTo>
                    <a:pt x="0" y="163830"/>
                  </a:lnTo>
                  <a:lnTo>
                    <a:pt x="0" y="170179"/>
                  </a:lnTo>
                  <a:lnTo>
                    <a:pt x="7619" y="170179"/>
                  </a:lnTo>
                  <a:lnTo>
                    <a:pt x="7619" y="163830"/>
                  </a:lnTo>
                  <a:close/>
                </a:path>
                <a:path w="7620" h="637539">
                  <a:moveTo>
                    <a:pt x="7619" y="170180"/>
                  </a:moveTo>
                  <a:lnTo>
                    <a:pt x="0" y="170180"/>
                  </a:lnTo>
                  <a:lnTo>
                    <a:pt x="0" y="176529"/>
                  </a:lnTo>
                  <a:lnTo>
                    <a:pt x="7619" y="176529"/>
                  </a:lnTo>
                  <a:lnTo>
                    <a:pt x="7619" y="170180"/>
                  </a:lnTo>
                  <a:close/>
                </a:path>
                <a:path w="7620" h="637539">
                  <a:moveTo>
                    <a:pt x="7619" y="176530"/>
                  </a:moveTo>
                  <a:lnTo>
                    <a:pt x="0" y="176530"/>
                  </a:lnTo>
                  <a:lnTo>
                    <a:pt x="0" y="182879"/>
                  </a:lnTo>
                  <a:lnTo>
                    <a:pt x="7619" y="182879"/>
                  </a:lnTo>
                  <a:lnTo>
                    <a:pt x="7619" y="176530"/>
                  </a:lnTo>
                  <a:close/>
                </a:path>
                <a:path w="7620" h="637539">
                  <a:moveTo>
                    <a:pt x="7619" y="182880"/>
                  </a:moveTo>
                  <a:lnTo>
                    <a:pt x="0" y="182880"/>
                  </a:lnTo>
                  <a:lnTo>
                    <a:pt x="0" y="189229"/>
                  </a:lnTo>
                  <a:lnTo>
                    <a:pt x="7619" y="189229"/>
                  </a:lnTo>
                  <a:lnTo>
                    <a:pt x="7619" y="182880"/>
                  </a:lnTo>
                  <a:close/>
                </a:path>
                <a:path w="7620" h="637539">
                  <a:moveTo>
                    <a:pt x="7619" y="189230"/>
                  </a:moveTo>
                  <a:lnTo>
                    <a:pt x="0" y="189230"/>
                  </a:lnTo>
                  <a:lnTo>
                    <a:pt x="0" y="195579"/>
                  </a:lnTo>
                  <a:lnTo>
                    <a:pt x="7619" y="195579"/>
                  </a:lnTo>
                  <a:lnTo>
                    <a:pt x="7619" y="189230"/>
                  </a:lnTo>
                  <a:close/>
                </a:path>
                <a:path w="7620" h="637539">
                  <a:moveTo>
                    <a:pt x="7619" y="195580"/>
                  </a:moveTo>
                  <a:lnTo>
                    <a:pt x="0" y="195580"/>
                  </a:lnTo>
                  <a:lnTo>
                    <a:pt x="0" y="201929"/>
                  </a:lnTo>
                  <a:lnTo>
                    <a:pt x="7619" y="201929"/>
                  </a:lnTo>
                  <a:lnTo>
                    <a:pt x="7619" y="195580"/>
                  </a:lnTo>
                  <a:close/>
                </a:path>
                <a:path w="7620" h="637539">
                  <a:moveTo>
                    <a:pt x="7619" y="201930"/>
                  </a:moveTo>
                  <a:lnTo>
                    <a:pt x="0" y="201930"/>
                  </a:lnTo>
                  <a:lnTo>
                    <a:pt x="0" y="208279"/>
                  </a:lnTo>
                  <a:lnTo>
                    <a:pt x="7619" y="208279"/>
                  </a:lnTo>
                  <a:lnTo>
                    <a:pt x="7619" y="201930"/>
                  </a:lnTo>
                  <a:close/>
                </a:path>
                <a:path w="7620" h="637539">
                  <a:moveTo>
                    <a:pt x="7619" y="208280"/>
                  </a:moveTo>
                  <a:lnTo>
                    <a:pt x="0" y="208280"/>
                  </a:lnTo>
                  <a:lnTo>
                    <a:pt x="0" y="213359"/>
                  </a:lnTo>
                  <a:lnTo>
                    <a:pt x="7619" y="213359"/>
                  </a:lnTo>
                  <a:lnTo>
                    <a:pt x="7619" y="208280"/>
                  </a:lnTo>
                  <a:close/>
                </a:path>
                <a:path w="7620" h="637539">
                  <a:moveTo>
                    <a:pt x="7619" y="213360"/>
                  </a:moveTo>
                  <a:lnTo>
                    <a:pt x="0" y="213360"/>
                  </a:lnTo>
                  <a:lnTo>
                    <a:pt x="0" y="219709"/>
                  </a:lnTo>
                  <a:lnTo>
                    <a:pt x="7619" y="219709"/>
                  </a:lnTo>
                  <a:lnTo>
                    <a:pt x="7619" y="213360"/>
                  </a:lnTo>
                  <a:close/>
                </a:path>
                <a:path w="7620" h="637539">
                  <a:moveTo>
                    <a:pt x="7619" y="219710"/>
                  </a:moveTo>
                  <a:lnTo>
                    <a:pt x="0" y="219710"/>
                  </a:lnTo>
                  <a:lnTo>
                    <a:pt x="0" y="226059"/>
                  </a:lnTo>
                  <a:lnTo>
                    <a:pt x="7619" y="226059"/>
                  </a:lnTo>
                  <a:lnTo>
                    <a:pt x="7619" y="219710"/>
                  </a:lnTo>
                  <a:close/>
                </a:path>
                <a:path w="7620" h="637539">
                  <a:moveTo>
                    <a:pt x="7619" y="226060"/>
                  </a:moveTo>
                  <a:lnTo>
                    <a:pt x="0" y="226060"/>
                  </a:lnTo>
                  <a:lnTo>
                    <a:pt x="0" y="232409"/>
                  </a:lnTo>
                  <a:lnTo>
                    <a:pt x="7619" y="232409"/>
                  </a:lnTo>
                  <a:lnTo>
                    <a:pt x="7619" y="226060"/>
                  </a:lnTo>
                  <a:close/>
                </a:path>
                <a:path w="7620" h="637539">
                  <a:moveTo>
                    <a:pt x="7619" y="232410"/>
                  </a:moveTo>
                  <a:lnTo>
                    <a:pt x="0" y="232410"/>
                  </a:lnTo>
                  <a:lnTo>
                    <a:pt x="0" y="240029"/>
                  </a:lnTo>
                  <a:lnTo>
                    <a:pt x="7619" y="240029"/>
                  </a:lnTo>
                  <a:lnTo>
                    <a:pt x="7619" y="232410"/>
                  </a:lnTo>
                  <a:close/>
                </a:path>
                <a:path w="7620" h="637539">
                  <a:moveTo>
                    <a:pt x="7619" y="240030"/>
                  </a:moveTo>
                  <a:lnTo>
                    <a:pt x="0" y="240030"/>
                  </a:lnTo>
                  <a:lnTo>
                    <a:pt x="0" y="245109"/>
                  </a:lnTo>
                  <a:lnTo>
                    <a:pt x="7619" y="245109"/>
                  </a:lnTo>
                  <a:lnTo>
                    <a:pt x="7619" y="240030"/>
                  </a:lnTo>
                  <a:close/>
                </a:path>
                <a:path w="7620" h="637539">
                  <a:moveTo>
                    <a:pt x="7619" y="245110"/>
                  </a:moveTo>
                  <a:lnTo>
                    <a:pt x="0" y="245110"/>
                  </a:lnTo>
                  <a:lnTo>
                    <a:pt x="0" y="252729"/>
                  </a:lnTo>
                  <a:lnTo>
                    <a:pt x="7619" y="252729"/>
                  </a:lnTo>
                  <a:lnTo>
                    <a:pt x="7619" y="245110"/>
                  </a:lnTo>
                  <a:close/>
                </a:path>
                <a:path w="7620" h="637539">
                  <a:moveTo>
                    <a:pt x="7619" y="252730"/>
                  </a:moveTo>
                  <a:lnTo>
                    <a:pt x="0" y="252730"/>
                  </a:lnTo>
                  <a:lnTo>
                    <a:pt x="0" y="259079"/>
                  </a:lnTo>
                  <a:lnTo>
                    <a:pt x="7619" y="259079"/>
                  </a:lnTo>
                  <a:lnTo>
                    <a:pt x="7619" y="252730"/>
                  </a:lnTo>
                  <a:close/>
                </a:path>
                <a:path w="7620" h="637539">
                  <a:moveTo>
                    <a:pt x="7619" y="259080"/>
                  </a:moveTo>
                  <a:lnTo>
                    <a:pt x="0" y="259080"/>
                  </a:lnTo>
                  <a:lnTo>
                    <a:pt x="0" y="265429"/>
                  </a:lnTo>
                  <a:lnTo>
                    <a:pt x="7619" y="265429"/>
                  </a:lnTo>
                  <a:lnTo>
                    <a:pt x="7619" y="259080"/>
                  </a:lnTo>
                  <a:close/>
                </a:path>
                <a:path w="7620" h="637539">
                  <a:moveTo>
                    <a:pt x="7619" y="265430"/>
                  </a:moveTo>
                  <a:lnTo>
                    <a:pt x="0" y="265430"/>
                  </a:lnTo>
                  <a:lnTo>
                    <a:pt x="0" y="271779"/>
                  </a:lnTo>
                  <a:lnTo>
                    <a:pt x="7619" y="271779"/>
                  </a:lnTo>
                  <a:lnTo>
                    <a:pt x="7619" y="265430"/>
                  </a:lnTo>
                  <a:close/>
                </a:path>
                <a:path w="7620" h="637539">
                  <a:moveTo>
                    <a:pt x="7619" y="271780"/>
                  </a:moveTo>
                  <a:lnTo>
                    <a:pt x="0" y="271780"/>
                  </a:lnTo>
                  <a:lnTo>
                    <a:pt x="0" y="278129"/>
                  </a:lnTo>
                  <a:lnTo>
                    <a:pt x="7619" y="278129"/>
                  </a:lnTo>
                  <a:lnTo>
                    <a:pt x="7619" y="271780"/>
                  </a:lnTo>
                  <a:close/>
                </a:path>
                <a:path w="7620" h="637539">
                  <a:moveTo>
                    <a:pt x="7619" y="278130"/>
                  </a:moveTo>
                  <a:lnTo>
                    <a:pt x="0" y="278130"/>
                  </a:lnTo>
                  <a:lnTo>
                    <a:pt x="0" y="284479"/>
                  </a:lnTo>
                  <a:lnTo>
                    <a:pt x="7619" y="284479"/>
                  </a:lnTo>
                  <a:lnTo>
                    <a:pt x="7619" y="278130"/>
                  </a:lnTo>
                  <a:close/>
                </a:path>
                <a:path w="7620" h="637539">
                  <a:moveTo>
                    <a:pt x="7619" y="284480"/>
                  </a:moveTo>
                  <a:lnTo>
                    <a:pt x="0" y="284480"/>
                  </a:lnTo>
                  <a:lnTo>
                    <a:pt x="0" y="297179"/>
                  </a:lnTo>
                  <a:lnTo>
                    <a:pt x="7619" y="297179"/>
                  </a:lnTo>
                  <a:lnTo>
                    <a:pt x="7619" y="284480"/>
                  </a:lnTo>
                  <a:close/>
                </a:path>
                <a:path w="7620" h="637539">
                  <a:moveTo>
                    <a:pt x="7619" y="297180"/>
                  </a:moveTo>
                  <a:lnTo>
                    <a:pt x="0" y="297180"/>
                  </a:lnTo>
                  <a:lnTo>
                    <a:pt x="0" y="309879"/>
                  </a:lnTo>
                  <a:lnTo>
                    <a:pt x="7619" y="309879"/>
                  </a:lnTo>
                  <a:lnTo>
                    <a:pt x="7619" y="297180"/>
                  </a:lnTo>
                  <a:close/>
                </a:path>
                <a:path w="7620" h="637539">
                  <a:moveTo>
                    <a:pt x="7619" y="309880"/>
                  </a:moveTo>
                  <a:lnTo>
                    <a:pt x="0" y="309880"/>
                  </a:lnTo>
                  <a:lnTo>
                    <a:pt x="0" y="316229"/>
                  </a:lnTo>
                  <a:lnTo>
                    <a:pt x="7619" y="316229"/>
                  </a:lnTo>
                  <a:lnTo>
                    <a:pt x="7619" y="309880"/>
                  </a:lnTo>
                  <a:close/>
                </a:path>
                <a:path w="7620" h="637539">
                  <a:moveTo>
                    <a:pt x="7619" y="316230"/>
                  </a:moveTo>
                  <a:lnTo>
                    <a:pt x="0" y="316230"/>
                  </a:lnTo>
                  <a:lnTo>
                    <a:pt x="0" y="322579"/>
                  </a:lnTo>
                  <a:lnTo>
                    <a:pt x="7619" y="322579"/>
                  </a:lnTo>
                  <a:lnTo>
                    <a:pt x="7619" y="316230"/>
                  </a:lnTo>
                  <a:close/>
                </a:path>
                <a:path w="7620" h="637539">
                  <a:moveTo>
                    <a:pt x="7619" y="322580"/>
                  </a:moveTo>
                  <a:lnTo>
                    <a:pt x="0" y="322580"/>
                  </a:lnTo>
                  <a:lnTo>
                    <a:pt x="0" y="328929"/>
                  </a:lnTo>
                  <a:lnTo>
                    <a:pt x="7619" y="328929"/>
                  </a:lnTo>
                  <a:lnTo>
                    <a:pt x="7619" y="322580"/>
                  </a:lnTo>
                  <a:close/>
                </a:path>
                <a:path w="7620" h="637539">
                  <a:moveTo>
                    <a:pt x="7619" y="328930"/>
                  </a:moveTo>
                  <a:lnTo>
                    <a:pt x="0" y="328930"/>
                  </a:lnTo>
                  <a:lnTo>
                    <a:pt x="0" y="335279"/>
                  </a:lnTo>
                  <a:lnTo>
                    <a:pt x="7619" y="335279"/>
                  </a:lnTo>
                  <a:lnTo>
                    <a:pt x="7619" y="328930"/>
                  </a:lnTo>
                  <a:close/>
                </a:path>
                <a:path w="7620" h="637539">
                  <a:moveTo>
                    <a:pt x="7619" y="335280"/>
                  </a:moveTo>
                  <a:lnTo>
                    <a:pt x="0" y="335280"/>
                  </a:lnTo>
                  <a:lnTo>
                    <a:pt x="0" y="341629"/>
                  </a:lnTo>
                  <a:lnTo>
                    <a:pt x="7619" y="341629"/>
                  </a:lnTo>
                  <a:lnTo>
                    <a:pt x="7619" y="335280"/>
                  </a:lnTo>
                  <a:close/>
                </a:path>
                <a:path w="7620" h="637539">
                  <a:moveTo>
                    <a:pt x="7619" y="341630"/>
                  </a:moveTo>
                  <a:lnTo>
                    <a:pt x="0" y="341630"/>
                  </a:lnTo>
                  <a:lnTo>
                    <a:pt x="0" y="347979"/>
                  </a:lnTo>
                  <a:lnTo>
                    <a:pt x="7619" y="347979"/>
                  </a:lnTo>
                  <a:lnTo>
                    <a:pt x="7619" y="341630"/>
                  </a:lnTo>
                  <a:close/>
                </a:path>
                <a:path w="7620" h="637539">
                  <a:moveTo>
                    <a:pt x="7619" y="347980"/>
                  </a:moveTo>
                  <a:lnTo>
                    <a:pt x="0" y="347980"/>
                  </a:lnTo>
                  <a:lnTo>
                    <a:pt x="0" y="354329"/>
                  </a:lnTo>
                  <a:lnTo>
                    <a:pt x="7619" y="354329"/>
                  </a:lnTo>
                  <a:lnTo>
                    <a:pt x="7619" y="347980"/>
                  </a:lnTo>
                  <a:close/>
                </a:path>
                <a:path w="7620" h="637539">
                  <a:moveTo>
                    <a:pt x="7619" y="354330"/>
                  </a:moveTo>
                  <a:lnTo>
                    <a:pt x="0" y="354330"/>
                  </a:lnTo>
                  <a:lnTo>
                    <a:pt x="0" y="360679"/>
                  </a:lnTo>
                  <a:lnTo>
                    <a:pt x="7619" y="360679"/>
                  </a:lnTo>
                  <a:lnTo>
                    <a:pt x="7619" y="354330"/>
                  </a:lnTo>
                  <a:close/>
                </a:path>
                <a:path w="7620" h="637539">
                  <a:moveTo>
                    <a:pt x="7619" y="360680"/>
                  </a:moveTo>
                  <a:lnTo>
                    <a:pt x="0" y="360680"/>
                  </a:lnTo>
                  <a:lnTo>
                    <a:pt x="0" y="367029"/>
                  </a:lnTo>
                  <a:lnTo>
                    <a:pt x="7619" y="367029"/>
                  </a:lnTo>
                  <a:lnTo>
                    <a:pt x="7619" y="360680"/>
                  </a:lnTo>
                  <a:close/>
                </a:path>
                <a:path w="7620" h="637539">
                  <a:moveTo>
                    <a:pt x="7619" y="367030"/>
                  </a:moveTo>
                  <a:lnTo>
                    <a:pt x="0" y="367030"/>
                  </a:lnTo>
                  <a:lnTo>
                    <a:pt x="0" y="373379"/>
                  </a:lnTo>
                  <a:lnTo>
                    <a:pt x="7619" y="373379"/>
                  </a:lnTo>
                  <a:lnTo>
                    <a:pt x="7619" y="367030"/>
                  </a:lnTo>
                  <a:close/>
                </a:path>
                <a:path w="7620" h="637539">
                  <a:moveTo>
                    <a:pt x="7619" y="373380"/>
                  </a:moveTo>
                  <a:lnTo>
                    <a:pt x="0" y="373380"/>
                  </a:lnTo>
                  <a:lnTo>
                    <a:pt x="0" y="379729"/>
                  </a:lnTo>
                  <a:lnTo>
                    <a:pt x="7619" y="379729"/>
                  </a:lnTo>
                  <a:lnTo>
                    <a:pt x="7619" y="373380"/>
                  </a:lnTo>
                  <a:close/>
                </a:path>
                <a:path w="7620" h="637539">
                  <a:moveTo>
                    <a:pt x="7619" y="379730"/>
                  </a:moveTo>
                  <a:lnTo>
                    <a:pt x="0" y="379730"/>
                  </a:lnTo>
                  <a:lnTo>
                    <a:pt x="0" y="386079"/>
                  </a:lnTo>
                  <a:lnTo>
                    <a:pt x="7619" y="386079"/>
                  </a:lnTo>
                  <a:lnTo>
                    <a:pt x="7619" y="379730"/>
                  </a:lnTo>
                  <a:close/>
                </a:path>
                <a:path w="7620" h="637539">
                  <a:moveTo>
                    <a:pt x="7619" y="386080"/>
                  </a:moveTo>
                  <a:lnTo>
                    <a:pt x="0" y="386080"/>
                  </a:lnTo>
                  <a:lnTo>
                    <a:pt x="0" y="392429"/>
                  </a:lnTo>
                  <a:lnTo>
                    <a:pt x="7619" y="392429"/>
                  </a:lnTo>
                  <a:lnTo>
                    <a:pt x="7619" y="386080"/>
                  </a:lnTo>
                  <a:close/>
                </a:path>
                <a:path w="7620" h="637539">
                  <a:moveTo>
                    <a:pt x="7619" y="392430"/>
                  </a:moveTo>
                  <a:lnTo>
                    <a:pt x="0" y="392430"/>
                  </a:lnTo>
                  <a:lnTo>
                    <a:pt x="0" y="398779"/>
                  </a:lnTo>
                  <a:lnTo>
                    <a:pt x="7619" y="398779"/>
                  </a:lnTo>
                  <a:lnTo>
                    <a:pt x="7619" y="392430"/>
                  </a:lnTo>
                  <a:close/>
                </a:path>
                <a:path w="7620" h="637539">
                  <a:moveTo>
                    <a:pt x="7619" y="398780"/>
                  </a:moveTo>
                  <a:lnTo>
                    <a:pt x="0" y="398780"/>
                  </a:lnTo>
                  <a:lnTo>
                    <a:pt x="0" y="405129"/>
                  </a:lnTo>
                  <a:lnTo>
                    <a:pt x="7619" y="405129"/>
                  </a:lnTo>
                  <a:lnTo>
                    <a:pt x="7619" y="398780"/>
                  </a:lnTo>
                  <a:close/>
                </a:path>
                <a:path w="7620" h="637539">
                  <a:moveTo>
                    <a:pt x="7619" y="405130"/>
                  </a:moveTo>
                  <a:lnTo>
                    <a:pt x="0" y="405130"/>
                  </a:lnTo>
                  <a:lnTo>
                    <a:pt x="0" y="411479"/>
                  </a:lnTo>
                  <a:lnTo>
                    <a:pt x="7619" y="411479"/>
                  </a:lnTo>
                  <a:lnTo>
                    <a:pt x="7619" y="405130"/>
                  </a:lnTo>
                  <a:close/>
                </a:path>
                <a:path w="7620" h="637539">
                  <a:moveTo>
                    <a:pt x="7619" y="411480"/>
                  </a:moveTo>
                  <a:lnTo>
                    <a:pt x="0" y="411480"/>
                  </a:lnTo>
                  <a:lnTo>
                    <a:pt x="0" y="417829"/>
                  </a:lnTo>
                  <a:lnTo>
                    <a:pt x="7619" y="417829"/>
                  </a:lnTo>
                  <a:lnTo>
                    <a:pt x="7619" y="411480"/>
                  </a:lnTo>
                  <a:close/>
                </a:path>
                <a:path w="7620" h="637539">
                  <a:moveTo>
                    <a:pt x="7619" y="417830"/>
                  </a:moveTo>
                  <a:lnTo>
                    <a:pt x="0" y="417830"/>
                  </a:lnTo>
                  <a:lnTo>
                    <a:pt x="0" y="424179"/>
                  </a:lnTo>
                  <a:lnTo>
                    <a:pt x="7619" y="424179"/>
                  </a:lnTo>
                  <a:lnTo>
                    <a:pt x="7619" y="417830"/>
                  </a:lnTo>
                  <a:close/>
                </a:path>
                <a:path w="7620" h="637539">
                  <a:moveTo>
                    <a:pt x="7619" y="424180"/>
                  </a:moveTo>
                  <a:lnTo>
                    <a:pt x="0" y="424180"/>
                  </a:lnTo>
                  <a:lnTo>
                    <a:pt x="0" y="430529"/>
                  </a:lnTo>
                  <a:lnTo>
                    <a:pt x="7619" y="430529"/>
                  </a:lnTo>
                  <a:lnTo>
                    <a:pt x="7619" y="424180"/>
                  </a:lnTo>
                  <a:close/>
                </a:path>
                <a:path w="7620" h="637539">
                  <a:moveTo>
                    <a:pt x="7619" y="430530"/>
                  </a:moveTo>
                  <a:lnTo>
                    <a:pt x="0" y="430530"/>
                  </a:lnTo>
                  <a:lnTo>
                    <a:pt x="0" y="436879"/>
                  </a:lnTo>
                  <a:lnTo>
                    <a:pt x="7619" y="436879"/>
                  </a:lnTo>
                  <a:lnTo>
                    <a:pt x="7619" y="430530"/>
                  </a:lnTo>
                  <a:close/>
                </a:path>
                <a:path w="7620" h="637539">
                  <a:moveTo>
                    <a:pt x="7619" y="436880"/>
                  </a:moveTo>
                  <a:lnTo>
                    <a:pt x="0" y="436880"/>
                  </a:lnTo>
                  <a:lnTo>
                    <a:pt x="0" y="443229"/>
                  </a:lnTo>
                  <a:lnTo>
                    <a:pt x="7619" y="443229"/>
                  </a:lnTo>
                  <a:lnTo>
                    <a:pt x="7619" y="436880"/>
                  </a:lnTo>
                  <a:close/>
                </a:path>
                <a:path w="7620" h="637539">
                  <a:moveTo>
                    <a:pt x="7619" y="443230"/>
                  </a:moveTo>
                  <a:lnTo>
                    <a:pt x="0" y="443230"/>
                  </a:lnTo>
                  <a:lnTo>
                    <a:pt x="0" y="449579"/>
                  </a:lnTo>
                  <a:lnTo>
                    <a:pt x="7619" y="449579"/>
                  </a:lnTo>
                  <a:lnTo>
                    <a:pt x="7619" y="443230"/>
                  </a:lnTo>
                  <a:close/>
                </a:path>
                <a:path w="7620" h="637539">
                  <a:moveTo>
                    <a:pt x="7619" y="449580"/>
                  </a:moveTo>
                  <a:lnTo>
                    <a:pt x="0" y="449580"/>
                  </a:lnTo>
                  <a:lnTo>
                    <a:pt x="0" y="455929"/>
                  </a:lnTo>
                  <a:lnTo>
                    <a:pt x="7619" y="455929"/>
                  </a:lnTo>
                  <a:lnTo>
                    <a:pt x="7619" y="449580"/>
                  </a:lnTo>
                  <a:close/>
                </a:path>
                <a:path w="7620" h="637539">
                  <a:moveTo>
                    <a:pt x="7619" y="455930"/>
                  </a:moveTo>
                  <a:lnTo>
                    <a:pt x="0" y="455930"/>
                  </a:lnTo>
                  <a:lnTo>
                    <a:pt x="0" y="486409"/>
                  </a:lnTo>
                  <a:lnTo>
                    <a:pt x="7619" y="486409"/>
                  </a:lnTo>
                  <a:lnTo>
                    <a:pt x="7619" y="455930"/>
                  </a:lnTo>
                  <a:close/>
                </a:path>
                <a:path w="7620" h="637539">
                  <a:moveTo>
                    <a:pt x="7619" y="486410"/>
                  </a:moveTo>
                  <a:lnTo>
                    <a:pt x="0" y="486410"/>
                  </a:lnTo>
                  <a:lnTo>
                    <a:pt x="0" y="492759"/>
                  </a:lnTo>
                  <a:lnTo>
                    <a:pt x="7619" y="492759"/>
                  </a:lnTo>
                  <a:lnTo>
                    <a:pt x="7619" y="486410"/>
                  </a:lnTo>
                  <a:close/>
                </a:path>
                <a:path w="7620" h="637539">
                  <a:moveTo>
                    <a:pt x="7619" y="492760"/>
                  </a:moveTo>
                  <a:lnTo>
                    <a:pt x="0" y="492760"/>
                  </a:lnTo>
                  <a:lnTo>
                    <a:pt x="0" y="499109"/>
                  </a:lnTo>
                  <a:lnTo>
                    <a:pt x="7619" y="499109"/>
                  </a:lnTo>
                  <a:lnTo>
                    <a:pt x="7619" y="492760"/>
                  </a:lnTo>
                  <a:close/>
                </a:path>
                <a:path w="7620" h="637539">
                  <a:moveTo>
                    <a:pt x="7619" y="499110"/>
                  </a:moveTo>
                  <a:lnTo>
                    <a:pt x="0" y="499110"/>
                  </a:lnTo>
                  <a:lnTo>
                    <a:pt x="0" y="505459"/>
                  </a:lnTo>
                  <a:lnTo>
                    <a:pt x="7619" y="505459"/>
                  </a:lnTo>
                  <a:lnTo>
                    <a:pt x="7619" y="499110"/>
                  </a:lnTo>
                  <a:close/>
                </a:path>
                <a:path w="7620" h="637539">
                  <a:moveTo>
                    <a:pt x="7619" y="505460"/>
                  </a:moveTo>
                  <a:lnTo>
                    <a:pt x="0" y="505460"/>
                  </a:lnTo>
                  <a:lnTo>
                    <a:pt x="0" y="511809"/>
                  </a:lnTo>
                  <a:lnTo>
                    <a:pt x="7619" y="511809"/>
                  </a:lnTo>
                  <a:lnTo>
                    <a:pt x="7619" y="505460"/>
                  </a:lnTo>
                  <a:close/>
                </a:path>
                <a:path w="7620" h="637539">
                  <a:moveTo>
                    <a:pt x="7619" y="511810"/>
                  </a:moveTo>
                  <a:lnTo>
                    <a:pt x="0" y="511810"/>
                  </a:lnTo>
                  <a:lnTo>
                    <a:pt x="0" y="518159"/>
                  </a:lnTo>
                  <a:lnTo>
                    <a:pt x="7619" y="518159"/>
                  </a:lnTo>
                  <a:lnTo>
                    <a:pt x="7619" y="511810"/>
                  </a:lnTo>
                  <a:close/>
                </a:path>
                <a:path w="7620" h="637539">
                  <a:moveTo>
                    <a:pt x="7619" y="518160"/>
                  </a:moveTo>
                  <a:lnTo>
                    <a:pt x="0" y="518160"/>
                  </a:lnTo>
                  <a:lnTo>
                    <a:pt x="0" y="524509"/>
                  </a:lnTo>
                  <a:lnTo>
                    <a:pt x="7619" y="524509"/>
                  </a:lnTo>
                  <a:lnTo>
                    <a:pt x="7619" y="518160"/>
                  </a:lnTo>
                  <a:close/>
                </a:path>
                <a:path w="7620" h="637539">
                  <a:moveTo>
                    <a:pt x="7619" y="524510"/>
                  </a:moveTo>
                  <a:lnTo>
                    <a:pt x="0" y="524510"/>
                  </a:lnTo>
                  <a:lnTo>
                    <a:pt x="0" y="530859"/>
                  </a:lnTo>
                  <a:lnTo>
                    <a:pt x="7619" y="530859"/>
                  </a:lnTo>
                  <a:lnTo>
                    <a:pt x="7619" y="524510"/>
                  </a:lnTo>
                  <a:close/>
                </a:path>
                <a:path w="7620" h="637539">
                  <a:moveTo>
                    <a:pt x="7619" y="530860"/>
                  </a:moveTo>
                  <a:lnTo>
                    <a:pt x="0" y="530860"/>
                  </a:lnTo>
                  <a:lnTo>
                    <a:pt x="0" y="538479"/>
                  </a:lnTo>
                  <a:lnTo>
                    <a:pt x="7619" y="538479"/>
                  </a:lnTo>
                  <a:lnTo>
                    <a:pt x="7619" y="530860"/>
                  </a:lnTo>
                  <a:close/>
                </a:path>
                <a:path w="7620" h="637539">
                  <a:moveTo>
                    <a:pt x="7619" y="538480"/>
                  </a:moveTo>
                  <a:lnTo>
                    <a:pt x="0" y="538480"/>
                  </a:lnTo>
                  <a:lnTo>
                    <a:pt x="0" y="544829"/>
                  </a:lnTo>
                  <a:lnTo>
                    <a:pt x="7619" y="544829"/>
                  </a:lnTo>
                  <a:lnTo>
                    <a:pt x="7619" y="538480"/>
                  </a:lnTo>
                  <a:close/>
                </a:path>
                <a:path w="7620" h="637539">
                  <a:moveTo>
                    <a:pt x="7619" y="544830"/>
                  </a:moveTo>
                  <a:lnTo>
                    <a:pt x="0" y="544830"/>
                  </a:lnTo>
                  <a:lnTo>
                    <a:pt x="0" y="551179"/>
                  </a:lnTo>
                  <a:lnTo>
                    <a:pt x="7619" y="551179"/>
                  </a:lnTo>
                  <a:lnTo>
                    <a:pt x="7619" y="544830"/>
                  </a:lnTo>
                  <a:close/>
                </a:path>
                <a:path w="7620" h="637539">
                  <a:moveTo>
                    <a:pt x="7619" y="551180"/>
                  </a:moveTo>
                  <a:lnTo>
                    <a:pt x="0" y="551180"/>
                  </a:lnTo>
                  <a:lnTo>
                    <a:pt x="0" y="557529"/>
                  </a:lnTo>
                  <a:lnTo>
                    <a:pt x="7619" y="557529"/>
                  </a:lnTo>
                  <a:lnTo>
                    <a:pt x="7619" y="551180"/>
                  </a:lnTo>
                  <a:close/>
                </a:path>
                <a:path w="7620" h="637539">
                  <a:moveTo>
                    <a:pt x="7619" y="557530"/>
                  </a:moveTo>
                  <a:lnTo>
                    <a:pt x="0" y="557530"/>
                  </a:lnTo>
                  <a:lnTo>
                    <a:pt x="0" y="563879"/>
                  </a:lnTo>
                  <a:lnTo>
                    <a:pt x="7619" y="563879"/>
                  </a:lnTo>
                  <a:lnTo>
                    <a:pt x="7619" y="557530"/>
                  </a:lnTo>
                  <a:close/>
                </a:path>
                <a:path w="7620" h="637539">
                  <a:moveTo>
                    <a:pt x="7619" y="563880"/>
                  </a:moveTo>
                  <a:lnTo>
                    <a:pt x="0" y="563880"/>
                  </a:lnTo>
                  <a:lnTo>
                    <a:pt x="0" y="570229"/>
                  </a:lnTo>
                  <a:lnTo>
                    <a:pt x="7619" y="570229"/>
                  </a:lnTo>
                  <a:lnTo>
                    <a:pt x="7619" y="563880"/>
                  </a:lnTo>
                  <a:close/>
                </a:path>
                <a:path w="7620" h="637539">
                  <a:moveTo>
                    <a:pt x="7619" y="570230"/>
                  </a:moveTo>
                  <a:lnTo>
                    <a:pt x="0" y="570230"/>
                  </a:lnTo>
                  <a:lnTo>
                    <a:pt x="0" y="576579"/>
                  </a:lnTo>
                  <a:lnTo>
                    <a:pt x="7619" y="576579"/>
                  </a:lnTo>
                  <a:lnTo>
                    <a:pt x="7619" y="570230"/>
                  </a:lnTo>
                  <a:close/>
                </a:path>
                <a:path w="7620" h="637539">
                  <a:moveTo>
                    <a:pt x="7619" y="576580"/>
                  </a:moveTo>
                  <a:lnTo>
                    <a:pt x="0" y="576580"/>
                  </a:lnTo>
                  <a:lnTo>
                    <a:pt x="0" y="582929"/>
                  </a:lnTo>
                  <a:lnTo>
                    <a:pt x="7619" y="582929"/>
                  </a:lnTo>
                  <a:lnTo>
                    <a:pt x="7619" y="576580"/>
                  </a:lnTo>
                  <a:close/>
                </a:path>
                <a:path w="7620" h="637539">
                  <a:moveTo>
                    <a:pt x="7619" y="582930"/>
                  </a:moveTo>
                  <a:lnTo>
                    <a:pt x="0" y="582930"/>
                  </a:lnTo>
                  <a:lnTo>
                    <a:pt x="0" y="588009"/>
                  </a:lnTo>
                  <a:lnTo>
                    <a:pt x="7619" y="588009"/>
                  </a:lnTo>
                  <a:lnTo>
                    <a:pt x="7619" y="582930"/>
                  </a:lnTo>
                  <a:close/>
                </a:path>
                <a:path w="7620" h="637539">
                  <a:moveTo>
                    <a:pt x="7619" y="588010"/>
                  </a:moveTo>
                  <a:lnTo>
                    <a:pt x="0" y="588010"/>
                  </a:lnTo>
                  <a:lnTo>
                    <a:pt x="0" y="594359"/>
                  </a:lnTo>
                  <a:lnTo>
                    <a:pt x="7619" y="594359"/>
                  </a:lnTo>
                  <a:lnTo>
                    <a:pt x="7619" y="588010"/>
                  </a:lnTo>
                  <a:close/>
                </a:path>
                <a:path w="7620" h="637539">
                  <a:moveTo>
                    <a:pt x="7619" y="594360"/>
                  </a:moveTo>
                  <a:lnTo>
                    <a:pt x="0" y="594360"/>
                  </a:lnTo>
                  <a:lnTo>
                    <a:pt x="0" y="600709"/>
                  </a:lnTo>
                  <a:lnTo>
                    <a:pt x="7619" y="600709"/>
                  </a:lnTo>
                  <a:lnTo>
                    <a:pt x="7619" y="594360"/>
                  </a:lnTo>
                  <a:close/>
                </a:path>
                <a:path w="7620" h="637539">
                  <a:moveTo>
                    <a:pt x="7619" y="600710"/>
                  </a:moveTo>
                  <a:lnTo>
                    <a:pt x="0" y="600710"/>
                  </a:lnTo>
                  <a:lnTo>
                    <a:pt x="0" y="607059"/>
                  </a:lnTo>
                  <a:lnTo>
                    <a:pt x="7619" y="607059"/>
                  </a:lnTo>
                  <a:lnTo>
                    <a:pt x="7619" y="600710"/>
                  </a:lnTo>
                  <a:close/>
                </a:path>
                <a:path w="7620" h="637539">
                  <a:moveTo>
                    <a:pt x="7619" y="607060"/>
                  </a:moveTo>
                  <a:lnTo>
                    <a:pt x="0" y="607060"/>
                  </a:lnTo>
                  <a:lnTo>
                    <a:pt x="0" y="613409"/>
                  </a:lnTo>
                  <a:lnTo>
                    <a:pt x="7619" y="613409"/>
                  </a:lnTo>
                  <a:lnTo>
                    <a:pt x="7619" y="607060"/>
                  </a:lnTo>
                  <a:close/>
                </a:path>
                <a:path w="7620" h="637539">
                  <a:moveTo>
                    <a:pt x="7619" y="613410"/>
                  </a:moveTo>
                  <a:lnTo>
                    <a:pt x="0" y="613410"/>
                  </a:lnTo>
                  <a:lnTo>
                    <a:pt x="0" y="619759"/>
                  </a:lnTo>
                  <a:lnTo>
                    <a:pt x="7619" y="619759"/>
                  </a:lnTo>
                  <a:lnTo>
                    <a:pt x="7619" y="613410"/>
                  </a:lnTo>
                  <a:close/>
                </a:path>
                <a:path w="7620" h="637539">
                  <a:moveTo>
                    <a:pt x="7619" y="619760"/>
                  </a:moveTo>
                  <a:lnTo>
                    <a:pt x="0" y="619760"/>
                  </a:lnTo>
                  <a:lnTo>
                    <a:pt x="0" y="626109"/>
                  </a:lnTo>
                  <a:lnTo>
                    <a:pt x="6350" y="626109"/>
                  </a:lnTo>
                  <a:lnTo>
                    <a:pt x="6349" y="622300"/>
                  </a:lnTo>
                  <a:lnTo>
                    <a:pt x="7619" y="622300"/>
                  </a:lnTo>
                  <a:lnTo>
                    <a:pt x="7619" y="619760"/>
                  </a:lnTo>
                  <a:close/>
                </a:path>
                <a:path w="7620" h="637539">
                  <a:moveTo>
                    <a:pt x="5079" y="626110"/>
                  </a:moveTo>
                  <a:lnTo>
                    <a:pt x="0" y="626110"/>
                  </a:lnTo>
                  <a:lnTo>
                    <a:pt x="0" y="632459"/>
                  </a:lnTo>
                  <a:lnTo>
                    <a:pt x="3809" y="632459"/>
                  </a:lnTo>
                  <a:lnTo>
                    <a:pt x="3810" y="628650"/>
                  </a:lnTo>
                  <a:lnTo>
                    <a:pt x="5079" y="628650"/>
                  </a:lnTo>
                  <a:lnTo>
                    <a:pt x="5079" y="626110"/>
                  </a:lnTo>
                  <a:close/>
                </a:path>
                <a:path w="7620" h="637539">
                  <a:moveTo>
                    <a:pt x="2539" y="632460"/>
                  </a:moveTo>
                  <a:lnTo>
                    <a:pt x="0" y="632460"/>
                  </a:lnTo>
                  <a:lnTo>
                    <a:pt x="0" y="637539"/>
                  </a:lnTo>
                  <a:lnTo>
                    <a:pt x="1270" y="637539"/>
                  </a:lnTo>
                  <a:lnTo>
                    <a:pt x="1270" y="635000"/>
                  </a:lnTo>
                  <a:lnTo>
                    <a:pt x="2539" y="635000"/>
                  </a:lnTo>
                  <a:lnTo>
                    <a:pt x="2539" y="632460"/>
                  </a:lnTo>
                  <a:close/>
                </a:path>
              </a:pathLst>
            </a:custGeom>
            <a:solidFill>
              <a:srgbClr val="6100F2"/>
            </a:solidFill>
          </p:spPr>
          <p:txBody>
            <a:bodyPr bIns="0" lIns="0" rIns="0" rtlCol="0" tIns="0" wrap="square"/>
            <a:p/>
          </p:txBody>
        </p:sp>
        <p:sp>
          <p:nvSpPr>
            <p:cNvPr id="1049626" name="object 924"/>
            <p:cNvSpPr/>
            <p:nvPr/>
          </p:nvSpPr>
          <p:spPr>
            <a:xfrm>
              <a:off x="4715509" y="4544060"/>
              <a:ext cx="6350" cy="621030"/>
            </a:xfrm>
            <a:custGeom>
              <a:avLst/>
              <a:ahLst/>
              <a:rect l="l" t="t" r="r" b="b"/>
              <a:pathLst>
                <a:path w="6350" h="621029">
                  <a:moveTo>
                    <a:pt x="6350" y="0"/>
                  </a:moveTo>
                  <a:lnTo>
                    <a:pt x="5079" y="0"/>
                  </a:lnTo>
                  <a:lnTo>
                    <a:pt x="5079" y="3809"/>
                  </a:lnTo>
                  <a:lnTo>
                    <a:pt x="6350" y="3809"/>
                  </a:lnTo>
                  <a:lnTo>
                    <a:pt x="6350" y="0"/>
                  </a:lnTo>
                  <a:close/>
                </a:path>
                <a:path w="6350" h="621029">
                  <a:moveTo>
                    <a:pt x="6350" y="3810"/>
                  </a:moveTo>
                  <a:lnTo>
                    <a:pt x="3810" y="3810"/>
                  </a:lnTo>
                  <a:lnTo>
                    <a:pt x="3810" y="7619"/>
                  </a:lnTo>
                  <a:lnTo>
                    <a:pt x="2539" y="7619"/>
                  </a:lnTo>
                  <a:lnTo>
                    <a:pt x="2539" y="11429"/>
                  </a:lnTo>
                  <a:lnTo>
                    <a:pt x="6350" y="11429"/>
                  </a:lnTo>
                  <a:lnTo>
                    <a:pt x="6350" y="3810"/>
                  </a:lnTo>
                  <a:close/>
                </a:path>
                <a:path w="6350" h="621029">
                  <a:moveTo>
                    <a:pt x="6350" y="11430"/>
                  </a:moveTo>
                  <a:lnTo>
                    <a:pt x="1269" y="11430"/>
                  </a:lnTo>
                  <a:lnTo>
                    <a:pt x="1269" y="16509"/>
                  </a:lnTo>
                  <a:lnTo>
                    <a:pt x="0" y="16509"/>
                  </a:lnTo>
                  <a:lnTo>
                    <a:pt x="0" y="17779"/>
                  </a:lnTo>
                  <a:lnTo>
                    <a:pt x="6350" y="17779"/>
                  </a:lnTo>
                  <a:lnTo>
                    <a:pt x="6350" y="11430"/>
                  </a:lnTo>
                  <a:close/>
                </a:path>
                <a:path w="6350" h="621029">
                  <a:moveTo>
                    <a:pt x="6350" y="17780"/>
                  </a:moveTo>
                  <a:lnTo>
                    <a:pt x="0" y="17780"/>
                  </a:lnTo>
                  <a:lnTo>
                    <a:pt x="0" y="24129"/>
                  </a:lnTo>
                  <a:lnTo>
                    <a:pt x="6350" y="24129"/>
                  </a:lnTo>
                  <a:lnTo>
                    <a:pt x="6350" y="17780"/>
                  </a:lnTo>
                  <a:close/>
                </a:path>
                <a:path w="6350" h="621029">
                  <a:moveTo>
                    <a:pt x="6350" y="24130"/>
                  </a:moveTo>
                  <a:lnTo>
                    <a:pt x="0" y="24130"/>
                  </a:lnTo>
                  <a:lnTo>
                    <a:pt x="0" y="30479"/>
                  </a:lnTo>
                  <a:lnTo>
                    <a:pt x="6350" y="30479"/>
                  </a:lnTo>
                  <a:lnTo>
                    <a:pt x="6350" y="24130"/>
                  </a:lnTo>
                  <a:close/>
                </a:path>
                <a:path w="6350" h="621029">
                  <a:moveTo>
                    <a:pt x="6350" y="30480"/>
                  </a:moveTo>
                  <a:lnTo>
                    <a:pt x="0" y="30480"/>
                  </a:lnTo>
                  <a:lnTo>
                    <a:pt x="0" y="36829"/>
                  </a:lnTo>
                  <a:lnTo>
                    <a:pt x="6350" y="36829"/>
                  </a:lnTo>
                  <a:lnTo>
                    <a:pt x="6350" y="30480"/>
                  </a:lnTo>
                  <a:close/>
                </a:path>
                <a:path w="6350" h="621029">
                  <a:moveTo>
                    <a:pt x="6350" y="36830"/>
                  </a:moveTo>
                  <a:lnTo>
                    <a:pt x="0" y="36830"/>
                  </a:lnTo>
                  <a:lnTo>
                    <a:pt x="0" y="43179"/>
                  </a:lnTo>
                  <a:lnTo>
                    <a:pt x="6350" y="43179"/>
                  </a:lnTo>
                  <a:lnTo>
                    <a:pt x="6350" y="36830"/>
                  </a:lnTo>
                  <a:close/>
                </a:path>
                <a:path w="6350" h="621029">
                  <a:moveTo>
                    <a:pt x="6350" y="43180"/>
                  </a:moveTo>
                  <a:lnTo>
                    <a:pt x="0" y="43180"/>
                  </a:lnTo>
                  <a:lnTo>
                    <a:pt x="0" y="49529"/>
                  </a:lnTo>
                  <a:lnTo>
                    <a:pt x="6350" y="49529"/>
                  </a:lnTo>
                  <a:lnTo>
                    <a:pt x="6350" y="43180"/>
                  </a:lnTo>
                  <a:close/>
                </a:path>
                <a:path w="6350" h="621029">
                  <a:moveTo>
                    <a:pt x="6350" y="49530"/>
                  </a:moveTo>
                  <a:lnTo>
                    <a:pt x="0" y="49530"/>
                  </a:lnTo>
                  <a:lnTo>
                    <a:pt x="0" y="55879"/>
                  </a:lnTo>
                  <a:lnTo>
                    <a:pt x="6350" y="55879"/>
                  </a:lnTo>
                  <a:lnTo>
                    <a:pt x="6350" y="49530"/>
                  </a:lnTo>
                  <a:close/>
                </a:path>
                <a:path w="6350" h="621029">
                  <a:moveTo>
                    <a:pt x="6350" y="55880"/>
                  </a:moveTo>
                  <a:lnTo>
                    <a:pt x="0" y="55880"/>
                  </a:lnTo>
                  <a:lnTo>
                    <a:pt x="0" y="62229"/>
                  </a:lnTo>
                  <a:lnTo>
                    <a:pt x="6350" y="62229"/>
                  </a:lnTo>
                  <a:lnTo>
                    <a:pt x="6350" y="55880"/>
                  </a:lnTo>
                  <a:close/>
                </a:path>
                <a:path w="6350" h="621029">
                  <a:moveTo>
                    <a:pt x="6350" y="62230"/>
                  </a:moveTo>
                  <a:lnTo>
                    <a:pt x="0" y="62230"/>
                  </a:lnTo>
                  <a:lnTo>
                    <a:pt x="0" y="67309"/>
                  </a:lnTo>
                  <a:lnTo>
                    <a:pt x="6350" y="67309"/>
                  </a:lnTo>
                  <a:lnTo>
                    <a:pt x="6350" y="62230"/>
                  </a:lnTo>
                  <a:close/>
                </a:path>
                <a:path w="6350" h="621029">
                  <a:moveTo>
                    <a:pt x="6350" y="67310"/>
                  </a:moveTo>
                  <a:lnTo>
                    <a:pt x="0" y="67310"/>
                  </a:lnTo>
                  <a:lnTo>
                    <a:pt x="0" y="73659"/>
                  </a:lnTo>
                  <a:lnTo>
                    <a:pt x="6350" y="73659"/>
                  </a:lnTo>
                  <a:lnTo>
                    <a:pt x="6350" y="67310"/>
                  </a:lnTo>
                  <a:close/>
                </a:path>
                <a:path w="6350" h="621029">
                  <a:moveTo>
                    <a:pt x="6350" y="73660"/>
                  </a:moveTo>
                  <a:lnTo>
                    <a:pt x="0" y="73660"/>
                  </a:lnTo>
                  <a:lnTo>
                    <a:pt x="0" y="80009"/>
                  </a:lnTo>
                  <a:lnTo>
                    <a:pt x="6350" y="80009"/>
                  </a:lnTo>
                  <a:lnTo>
                    <a:pt x="6350" y="73660"/>
                  </a:lnTo>
                  <a:close/>
                </a:path>
                <a:path w="6350" h="621029">
                  <a:moveTo>
                    <a:pt x="6350" y="80010"/>
                  </a:moveTo>
                  <a:lnTo>
                    <a:pt x="0" y="80010"/>
                  </a:lnTo>
                  <a:lnTo>
                    <a:pt x="0" y="86359"/>
                  </a:lnTo>
                  <a:lnTo>
                    <a:pt x="6350" y="86359"/>
                  </a:lnTo>
                  <a:lnTo>
                    <a:pt x="6350" y="80010"/>
                  </a:lnTo>
                  <a:close/>
                </a:path>
                <a:path w="6350" h="621029">
                  <a:moveTo>
                    <a:pt x="6350" y="86360"/>
                  </a:moveTo>
                  <a:lnTo>
                    <a:pt x="0" y="86360"/>
                  </a:lnTo>
                  <a:lnTo>
                    <a:pt x="0" y="92709"/>
                  </a:lnTo>
                  <a:lnTo>
                    <a:pt x="6350" y="92709"/>
                  </a:lnTo>
                  <a:lnTo>
                    <a:pt x="6350" y="86360"/>
                  </a:lnTo>
                  <a:close/>
                </a:path>
                <a:path w="6350" h="621029">
                  <a:moveTo>
                    <a:pt x="6350" y="92710"/>
                  </a:moveTo>
                  <a:lnTo>
                    <a:pt x="0" y="92710"/>
                  </a:lnTo>
                  <a:lnTo>
                    <a:pt x="0" y="99059"/>
                  </a:lnTo>
                  <a:lnTo>
                    <a:pt x="6350" y="99059"/>
                  </a:lnTo>
                  <a:lnTo>
                    <a:pt x="6350" y="92710"/>
                  </a:lnTo>
                  <a:close/>
                </a:path>
                <a:path w="6350" h="621029">
                  <a:moveTo>
                    <a:pt x="6350" y="99060"/>
                  </a:moveTo>
                  <a:lnTo>
                    <a:pt x="0" y="99060"/>
                  </a:lnTo>
                  <a:lnTo>
                    <a:pt x="0" y="106679"/>
                  </a:lnTo>
                  <a:lnTo>
                    <a:pt x="6350" y="106679"/>
                  </a:lnTo>
                  <a:lnTo>
                    <a:pt x="6350" y="99060"/>
                  </a:lnTo>
                  <a:close/>
                </a:path>
                <a:path w="6350" h="621029">
                  <a:moveTo>
                    <a:pt x="6350" y="106680"/>
                  </a:moveTo>
                  <a:lnTo>
                    <a:pt x="0" y="106680"/>
                  </a:lnTo>
                  <a:lnTo>
                    <a:pt x="0" y="111759"/>
                  </a:lnTo>
                  <a:lnTo>
                    <a:pt x="6350" y="111759"/>
                  </a:lnTo>
                  <a:lnTo>
                    <a:pt x="6350" y="106680"/>
                  </a:lnTo>
                  <a:close/>
                </a:path>
                <a:path w="6350" h="621029">
                  <a:moveTo>
                    <a:pt x="6350" y="111760"/>
                  </a:moveTo>
                  <a:lnTo>
                    <a:pt x="0" y="111760"/>
                  </a:lnTo>
                  <a:lnTo>
                    <a:pt x="0" y="119379"/>
                  </a:lnTo>
                  <a:lnTo>
                    <a:pt x="6350" y="119379"/>
                  </a:lnTo>
                  <a:lnTo>
                    <a:pt x="6350" y="111760"/>
                  </a:lnTo>
                  <a:close/>
                </a:path>
                <a:path w="6350" h="621029">
                  <a:moveTo>
                    <a:pt x="6350" y="119380"/>
                  </a:moveTo>
                  <a:lnTo>
                    <a:pt x="0" y="119380"/>
                  </a:lnTo>
                  <a:lnTo>
                    <a:pt x="0" y="124459"/>
                  </a:lnTo>
                  <a:lnTo>
                    <a:pt x="6350" y="124459"/>
                  </a:lnTo>
                  <a:lnTo>
                    <a:pt x="6350" y="119380"/>
                  </a:lnTo>
                  <a:close/>
                </a:path>
                <a:path w="6350" h="621029">
                  <a:moveTo>
                    <a:pt x="6350" y="124460"/>
                  </a:moveTo>
                  <a:lnTo>
                    <a:pt x="0" y="124460"/>
                  </a:lnTo>
                  <a:lnTo>
                    <a:pt x="0" y="132079"/>
                  </a:lnTo>
                  <a:lnTo>
                    <a:pt x="6350" y="132079"/>
                  </a:lnTo>
                  <a:lnTo>
                    <a:pt x="6350" y="124460"/>
                  </a:lnTo>
                  <a:close/>
                </a:path>
                <a:path w="6350" h="621029">
                  <a:moveTo>
                    <a:pt x="6350" y="132080"/>
                  </a:moveTo>
                  <a:lnTo>
                    <a:pt x="0" y="132080"/>
                  </a:lnTo>
                  <a:lnTo>
                    <a:pt x="0" y="138429"/>
                  </a:lnTo>
                  <a:lnTo>
                    <a:pt x="6350" y="138429"/>
                  </a:lnTo>
                  <a:lnTo>
                    <a:pt x="6350" y="132080"/>
                  </a:lnTo>
                  <a:close/>
                </a:path>
                <a:path w="6350" h="621029">
                  <a:moveTo>
                    <a:pt x="6350" y="138430"/>
                  </a:moveTo>
                  <a:lnTo>
                    <a:pt x="0" y="138430"/>
                  </a:lnTo>
                  <a:lnTo>
                    <a:pt x="0" y="144779"/>
                  </a:lnTo>
                  <a:lnTo>
                    <a:pt x="6350" y="144779"/>
                  </a:lnTo>
                  <a:lnTo>
                    <a:pt x="6350" y="138430"/>
                  </a:lnTo>
                  <a:close/>
                </a:path>
                <a:path w="6350" h="621029">
                  <a:moveTo>
                    <a:pt x="6350" y="144780"/>
                  </a:moveTo>
                  <a:lnTo>
                    <a:pt x="0" y="144780"/>
                  </a:lnTo>
                  <a:lnTo>
                    <a:pt x="0" y="151129"/>
                  </a:lnTo>
                  <a:lnTo>
                    <a:pt x="6350" y="151129"/>
                  </a:lnTo>
                  <a:lnTo>
                    <a:pt x="6350" y="144780"/>
                  </a:lnTo>
                  <a:close/>
                </a:path>
                <a:path w="6350" h="621029">
                  <a:moveTo>
                    <a:pt x="6350" y="151130"/>
                  </a:moveTo>
                  <a:lnTo>
                    <a:pt x="0" y="151130"/>
                  </a:lnTo>
                  <a:lnTo>
                    <a:pt x="0" y="157479"/>
                  </a:lnTo>
                  <a:lnTo>
                    <a:pt x="6350" y="157479"/>
                  </a:lnTo>
                  <a:lnTo>
                    <a:pt x="6350" y="151130"/>
                  </a:lnTo>
                  <a:close/>
                </a:path>
                <a:path w="6350" h="621029">
                  <a:moveTo>
                    <a:pt x="6350" y="157480"/>
                  </a:moveTo>
                  <a:lnTo>
                    <a:pt x="0" y="157480"/>
                  </a:lnTo>
                  <a:lnTo>
                    <a:pt x="0" y="163829"/>
                  </a:lnTo>
                  <a:lnTo>
                    <a:pt x="6350" y="163829"/>
                  </a:lnTo>
                  <a:lnTo>
                    <a:pt x="6350" y="157480"/>
                  </a:lnTo>
                  <a:close/>
                </a:path>
                <a:path w="6350" h="621029">
                  <a:moveTo>
                    <a:pt x="6350" y="163830"/>
                  </a:moveTo>
                  <a:lnTo>
                    <a:pt x="0" y="163830"/>
                  </a:lnTo>
                  <a:lnTo>
                    <a:pt x="0" y="170179"/>
                  </a:lnTo>
                  <a:lnTo>
                    <a:pt x="6350" y="170179"/>
                  </a:lnTo>
                  <a:lnTo>
                    <a:pt x="6350" y="163830"/>
                  </a:lnTo>
                  <a:close/>
                </a:path>
                <a:path w="6350" h="621029">
                  <a:moveTo>
                    <a:pt x="6350" y="170180"/>
                  </a:moveTo>
                  <a:lnTo>
                    <a:pt x="0" y="170180"/>
                  </a:lnTo>
                  <a:lnTo>
                    <a:pt x="0" y="176529"/>
                  </a:lnTo>
                  <a:lnTo>
                    <a:pt x="6350" y="176529"/>
                  </a:lnTo>
                  <a:lnTo>
                    <a:pt x="6350" y="170180"/>
                  </a:lnTo>
                  <a:close/>
                </a:path>
                <a:path w="6350" h="621029">
                  <a:moveTo>
                    <a:pt x="6350" y="176530"/>
                  </a:moveTo>
                  <a:lnTo>
                    <a:pt x="0" y="176530"/>
                  </a:lnTo>
                  <a:lnTo>
                    <a:pt x="0" y="182879"/>
                  </a:lnTo>
                  <a:lnTo>
                    <a:pt x="6350" y="182879"/>
                  </a:lnTo>
                  <a:lnTo>
                    <a:pt x="6350" y="176530"/>
                  </a:lnTo>
                  <a:close/>
                </a:path>
                <a:path w="6350" h="621029">
                  <a:moveTo>
                    <a:pt x="6350" y="182880"/>
                  </a:moveTo>
                  <a:lnTo>
                    <a:pt x="0" y="182880"/>
                  </a:lnTo>
                  <a:lnTo>
                    <a:pt x="0" y="187959"/>
                  </a:lnTo>
                  <a:lnTo>
                    <a:pt x="6350" y="187959"/>
                  </a:lnTo>
                  <a:lnTo>
                    <a:pt x="6350" y="182880"/>
                  </a:lnTo>
                  <a:close/>
                </a:path>
                <a:path w="6350" h="621029">
                  <a:moveTo>
                    <a:pt x="6350" y="187960"/>
                  </a:moveTo>
                  <a:lnTo>
                    <a:pt x="0" y="187960"/>
                  </a:lnTo>
                  <a:lnTo>
                    <a:pt x="0" y="194309"/>
                  </a:lnTo>
                  <a:lnTo>
                    <a:pt x="6350" y="194309"/>
                  </a:lnTo>
                  <a:lnTo>
                    <a:pt x="6350" y="187960"/>
                  </a:lnTo>
                  <a:close/>
                </a:path>
                <a:path w="6350" h="621029">
                  <a:moveTo>
                    <a:pt x="6350" y="194310"/>
                  </a:moveTo>
                  <a:lnTo>
                    <a:pt x="0" y="194310"/>
                  </a:lnTo>
                  <a:lnTo>
                    <a:pt x="0" y="200659"/>
                  </a:lnTo>
                  <a:lnTo>
                    <a:pt x="6350" y="200659"/>
                  </a:lnTo>
                  <a:lnTo>
                    <a:pt x="6350" y="194310"/>
                  </a:lnTo>
                  <a:close/>
                </a:path>
                <a:path w="6350" h="621029">
                  <a:moveTo>
                    <a:pt x="6350" y="200660"/>
                  </a:moveTo>
                  <a:lnTo>
                    <a:pt x="0" y="200660"/>
                  </a:lnTo>
                  <a:lnTo>
                    <a:pt x="0" y="207009"/>
                  </a:lnTo>
                  <a:lnTo>
                    <a:pt x="6350" y="207009"/>
                  </a:lnTo>
                  <a:lnTo>
                    <a:pt x="6350" y="200660"/>
                  </a:lnTo>
                  <a:close/>
                </a:path>
                <a:path w="6350" h="621029">
                  <a:moveTo>
                    <a:pt x="6350" y="207010"/>
                  </a:moveTo>
                  <a:lnTo>
                    <a:pt x="0" y="207010"/>
                  </a:lnTo>
                  <a:lnTo>
                    <a:pt x="0" y="214629"/>
                  </a:lnTo>
                  <a:lnTo>
                    <a:pt x="6350" y="214629"/>
                  </a:lnTo>
                  <a:lnTo>
                    <a:pt x="6350" y="207010"/>
                  </a:lnTo>
                  <a:close/>
                </a:path>
                <a:path w="6350" h="621029">
                  <a:moveTo>
                    <a:pt x="6350" y="214630"/>
                  </a:moveTo>
                  <a:lnTo>
                    <a:pt x="0" y="214630"/>
                  </a:lnTo>
                  <a:lnTo>
                    <a:pt x="0" y="219709"/>
                  </a:lnTo>
                  <a:lnTo>
                    <a:pt x="6350" y="219709"/>
                  </a:lnTo>
                  <a:lnTo>
                    <a:pt x="6350" y="214630"/>
                  </a:lnTo>
                  <a:close/>
                </a:path>
                <a:path w="6350" h="621029">
                  <a:moveTo>
                    <a:pt x="6350" y="219710"/>
                  </a:moveTo>
                  <a:lnTo>
                    <a:pt x="0" y="219710"/>
                  </a:lnTo>
                  <a:lnTo>
                    <a:pt x="0" y="227329"/>
                  </a:lnTo>
                  <a:lnTo>
                    <a:pt x="6350" y="227329"/>
                  </a:lnTo>
                  <a:lnTo>
                    <a:pt x="6350" y="219710"/>
                  </a:lnTo>
                  <a:close/>
                </a:path>
                <a:path w="6350" h="621029">
                  <a:moveTo>
                    <a:pt x="6350" y="227330"/>
                  </a:moveTo>
                  <a:lnTo>
                    <a:pt x="0" y="227330"/>
                  </a:lnTo>
                  <a:lnTo>
                    <a:pt x="0" y="233679"/>
                  </a:lnTo>
                  <a:lnTo>
                    <a:pt x="6350" y="233679"/>
                  </a:lnTo>
                  <a:lnTo>
                    <a:pt x="6350" y="227330"/>
                  </a:lnTo>
                  <a:close/>
                </a:path>
                <a:path w="6350" h="621029">
                  <a:moveTo>
                    <a:pt x="6350" y="233680"/>
                  </a:moveTo>
                  <a:lnTo>
                    <a:pt x="0" y="233680"/>
                  </a:lnTo>
                  <a:lnTo>
                    <a:pt x="0" y="240029"/>
                  </a:lnTo>
                  <a:lnTo>
                    <a:pt x="6350" y="240029"/>
                  </a:lnTo>
                  <a:lnTo>
                    <a:pt x="6350" y="233680"/>
                  </a:lnTo>
                  <a:close/>
                </a:path>
                <a:path w="6350" h="621029">
                  <a:moveTo>
                    <a:pt x="6350" y="240030"/>
                  </a:moveTo>
                  <a:lnTo>
                    <a:pt x="0" y="240030"/>
                  </a:lnTo>
                  <a:lnTo>
                    <a:pt x="0" y="246379"/>
                  </a:lnTo>
                  <a:lnTo>
                    <a:pt x="6350" y="246379"/>
                  </a:lnTo>
                  <a:lnTo>
                    <a:pt x="6350" y="240030"/>
                  </a:lnTo>
                  <a:close/>
                </a:path>
                <a:path w="6350" h="621029">
                  <a:moveTo>
                    <a:pt x="6350" y="246380"/>
                  </a:moveTo>
                  <a:lnTo>
                    <a:pt x="0" y="246380"/>
                  </a:lnTo>
                  <a:lnTo>
                    <a:pt x="0" y="252729"/>
                  </a:lnTo>
                  <a:lnTo>
                    <a:pt x="6350" y="252729"/>
                  </a:lnTo>
                  <a:lnTo>
                    <a:pt x="6350" y="246380"/>
                  </a:lnTo>
                  <a:close/>
                </a:path>
                <a:path w="6350" h="621029">
                  <a:moveTo>
                    <a:pt x="6350" y="252730"/>
                  </a:moveTo>
                  <a:lnTo>
                    <a:pt x="0" y="252730"/>
                  </a:lnTo>
                  <a:lnTo>
                    <a:pt x="0" y="259079"/>
                  </a:lnTo>
                  <a:lnTo>
                    <a:pt x="6350" y="259079"/>
                  </a:lnTo>
                  <a:lnTo>
                    <a:pt x="6350" y="252730"/>
                  </a:lnTo>
                  <a:close/>
                </a:path>
                <a:path w="6350" h="621029">
                  <a:moveTo>
                    <a:pt x="6350" y="259080"/>
                  </a:moveTo>
                  <a:lnTo>
                    <a:pt x="0" y="259080"/>
                  </a:lnTo>
                  <a:lnTo>
                    <a:pt x="0" y="271779"/>
                  </a:lnTo>
                  <a:lnTo>
                    <a:pt x="6350" y="271779"/>
                  </a:lnTo>
                  <a:lnTo>
                    <a:pt x="6350" y="259080"/>
                  </a:lnTo>
                  <a:close/>
                </a:path>
                <a:path w="6350" h="621029">
                  <a:moveTo>
                    <a:pt x="6350" y="271780"/>
                  </a:moveTo>
                  <a:lnTo>
                    <a:pt x="0" y="271780"/>
                  </a:lnTo>
                  <a:lnTo>
                    <a:pt x="0" y="284479"/>
                  </a:lnTo>
                  <a:lnTo>
                    <a:pt x="6350" y="284479"/>
                  </a:lnTo>
                  <a:lnTo>
                    <a:pt x="6350" y="271780"/>
                  </a:lnTo>
                  <a:close/>
                </a:path>
                <a:path w="6350" h="621029">
                  <a:moveTo>
                    <a:pt x="6350" y="284480"/>
                  </a:moveTo>
                  <a:lnTo>
                    <a:pt x="0" y="284480"/>
                  </a:lnTo>
                  <a:lnTo>
                    <a:pt x="0" y="290829"/>
                  </a:lnTo>
                  <a:lnTo>
                    <a:pt x="6350" y="290829"/>
                  </a:lnTo>
                  <a:lnTo>
                    <a:pt x="6350" y="284480"/>
                  </a:lnTo>
                  <a:close/>
                </a:path>
                <a:path w="6350" h="621029">
                  <a:moveTo>
                    <a:pt x="6350" y="290830"/>
                  </a:moveTo>
                  <a:lnTo>
                    <a:pt x="0" y="290830"/>
                  </a:lnTo>
                  <a:lnTo>
                    <a:pt x="0" y="297179"/>
                  </a:lnTo>
                  <a:lnTo>
                    <a:pt x="6350" y="297179"/>
                  </a:lnTo>
                  <a:lnTo>
                    <a:pt x="6350" y="290830"/>
                  </a:lnTo>
                  <a:close/>
                </a:path>
                <a:path w="6350" h="621029">
                  <a:moveTo>
                    <a:pt x="6350" y="297180"/>
                  </a:moveTo>
                  <a:lnTo>
                    <a:pt x="0" y="297180"/>
                  </a:lnTo>
                  <a:lnTo>
                    <a:pt x="0" y="303529"/>
                  </a:lnTo>
                  <a:lnTo>
                    <a:pt x="6350" y="303529"/>
                  </a:lnTo>
                  <a:lnTo>
                    <a:pt x="6350" y="297180"/>
                  </a:lnTo>
                  <a:close/>
                </a:path>
                <a:path w="6350" h="621029">
                  <a:moveTo>
                    <a:pt x="6350" y="303530"/>
                  </a:moveTo>
                  <a:lnTo>
                    <a:pt x="0" y="303530"/>
                  </a:lnTo>
                  <a:lnTo>
                    <a:pt x="0" y="309879"/>
                  </a:lnTo>
                  <a:lnTo>
                    <a:pt x="6350" y="309879"/>
                  </a:lnTo>
                  <a:lnTo>
                    <a:pt x="6350" y="303530"/>
                  </a:lnTo>
                  <a:close/>
                </a:path>
                <a:path w="6350" h="621029">
                  <a:moveTo>
                    <a:pt x="6350" y="309880"/>
                  </a:moveTo>
                  <a:lnTo>
                    <a:pt x="0" y="309880"/>
                  </a:lnTo>
                  <a:lnTo>
                    <a:pt x="0" y="316229"/>
                  </a:lnTo>
                  <a:lnTo>
                    <a:pt x="6350" y="316229"/>
                  </a:lnTo>
                  <a:lnTo>
                    <a:pt x="6350" y="309880"/>
                  </a:lnTo>
                  <a:close/>
                </a:path>
                <a:path w="6350" h="621029">
                  <a:moveTo>
                    <a:pt x="6350" y="316230"/>
                  </a:moveTo>
                  <a:lnTo>
                    <a:pt x="0" y="316230"/>
                  </a:lnTo>
                  <a:lnTo>
                    <a:pt x="0" y="322579"/>
                  </a:lnTo>
                  <a:lnTo>
                    <a:pt x="6350" y="322579"/>
                  </a:lnTo>
                  <a:lnTo>
                    <a:pt x="6350" y="316230"/>
                  </a:lnTo>
                  <a:close/>
                </a:path>
                <a:path w="6350" h="621029">
                  <a:moveTo>
                    <a:pt x="6350" y="322580"/>
                  </a:moveTo>
                  <a:lnTo>
                    <a:pt x="0" y="322580"/>
                  </a:lnTo>
                  <a:lnTo>
                    <a:pt x="0" y="328929"/>
                  </a:lnTo>
                  <a:lnTo>
                    <a:pt x="6350" y="328929"/>
                  </a:lnTo>
                  <a:lnTo>
                    <a:pt x="6350" y="322580"/>
                  </a:lnTo>
                  <a:close/>
                </a:path>
                <a:path w="6350" h="621029">
                  <a:moveTo>
                    <a:pt x="6350" y="328930"/>
                  </a:moveTo>
                  <a:lnTo>
                    <a:pt x="0" y="328930"/>
                  </a:lnTo>
                  <a:lnTo>
                    <a:pt x="0" y="335279"/>
                  </a:lnTo>
                  <a:lnTo>
                    <a:pt x="6350" y="335279"/>
                  </a:lnTo>
                  <a:lnTo>
                    <a:pt x="6350" y="328930"/>
                  </a:lnTo>
                  <a:close/>
                </a:path>
                <a:path w="6350" h="621029">
                  <a:moveTo>
                    <a:pt x="6350" y="335280"/>
                  </a:moveTo>
                  <a:lnTo>
                    <a:pt x="0" y="335280"/>
                  </a:lnTo>
                  <a:lnTo>
                    <a:pt x="0" y="341629"/>
                  </a:lnTo>
                  <a:lnTo>
                    <a:pt x="6350" y="341629"/>
                  </a:lnTo>
                  <a:lnTo>
                    <a:pt x="6350" y="335280"/>
                  </a:lnTo>
                  <a:close/>
                </a:path>
                <a:path w="6350" h="621029">
                  <a:moveTo>
                    <a:pt x="6350" y="341630"/>
                  </a:moveTo>
                  <a:lnTo>
                    <a:pt x="0" y="341630"/>
                  </a:lnTo>
                  <a:lnTo>
                    <a:pt x="0" y="347979"/>
                  </a:lnTo>
                  <a:lnTo>
                    <a:pt x="6350" y="347979"/>
                  </a:lnTo>
                  <a:lnTo>
                    <a:pt x="6350" y="341630"/>
                  </a:lnTo>
                  <a:close/>
                </a:path>
                <a:path w="6350" h="621029">
                  <a:moveTo>
                    <a:pt x="6350" y="347980"/>
                  </a:moveTo>
                  <a:lnTo>
                    <a:pt x="0" y="347980"/>
                  </a:lnTo>
                  <a:lnTo>
                    <a:pt x="0" y="354329"/>
                  </a:lnTo>
                  <a:lnTo>
                    <a:pt x="6350" y="354329"/>
                  </a:lnTo>
                  <a:lnTo>
                    <a:pt x="6350" y="347980"/>
                  </a:lnTo>
                  <a:close/>
                </a:path>
                <a:path w="6350" h="621029">
                  <a:moveTo>
                    <a:pt x="6350" y="354330"/>
                  </a:moveTo>
                  <a:lnTo>
                    <a:pt x="0" y="354330"/>
                  </a:lnTo>
                  <a:lnTo>
                    <a:pt x="0" y="360679"/>
                  </a:lnTo>
                  <a:lnTo>
                    <a:pt x="6350" y="360679"/>
                  </a:lnTo>
                  <a:lnTo>
                    <a:pt x="6350" y="354330"/>
                  </a:lnTo>
                  <a:close/>
                </a:path>
                <a:path w="6350" h="621029">
                  <a:moveTo>
                    <a:pt x="6350" y="360680"/>
                  </a:moveTo>
                  <a:lnTo>
                    <a:pt x="0" y="360680"/>
                  </a:lnTo>
                  <a:lnTo>
                    <a:pt x="0" y="367029"/>
                  </a:lnTo>
                  <a:lnTo>
                    <a:pt x="6350" y="367029"/>
                  </a:lnTo>
                  <a:lnTo>
                    <a:pt x="6350" y="360680"/>
                  </a:lnTo>
                  <a:close/>
                </a:path>
                <a:path w="6350" h="621029">
                  <a:moveTo>
                    <a:pt x="6350" y="367030"/>
                  </a:moveTo>
                  <a:lnTo>
                    <a:pt x="0" y="367030"/>
                  </a:lnTo>
                  <a:lnTo>
                    <a:pt x="0" y="373379"/>
                  </a:lnTo>
                  <a:lnTo>
                    <a:pt x="6350" y="373379"/>
                  </a:lnTo>
                  <a:lnTo>
                    <a:pt x="6350" y="367030"/>
                  </a:lnTo>
                  <a:close/>
                </a:path>
                <a:path w="6350" h="621029">
                  <a:moveTo>
                    <a:pt x="6350" y="373380"/>
                  </a:moveTo>
                  <a:lnTo>
                    <a:pt x="0" y="373380"/>
                  </a:lnTo>
                  <a:lnTo>
                    <a:pt x="0" y="379729"/>
                  </a:lnTo>
                  <a:lnTo>
                    <a:pt x="6350" y="379729"/>
                  </a:lnTo>
                  <a:lnTo>
                    <a:pt x="6350" y="373380"/>
                  </a:lnTo>
                  <a:close/>
                </a:path>
                <a:path w="6350" h="621029">
                  <a:moveTo>
                    <a:pt x="6350" y="379730"/>
                  </a:moveTo>
                  <a:lnTo>
                    <a:pt x="0" y="379730"/>
                  </a:lnTo>
                  <a:lnTo>
                    <a:pt x="0" y="386079"/>
                  </a:lnTo>
                  <a:lnTo>
                    <a:pt x="6350" y="386079"/>
                  </a:lnTo>
                  <a:lnTo>
                    <a:pt x="6350" y="379730"/>
                  </a:lnTo>
                  <a:close/>
                </a:path>
                <a:path w="6350" h="621029">
                  <a:moveTo>
                    <a:pt x="6350" y="386080"/>
                  </a:moveTo>
                  <a:lnTo>
                    <a:pt x="0" y="386080"/>
                  </a:lnTo>
                  <a:lnTo>
                    <a:pt x="0" y="392429"/>
                  </a:lnTo>
                  <a:lnTo>
                    <a:pt x="6350" y="392429"/>
                  </a:lnTo>
                  <a:lnTo>
                    <a:pt x="6350" y="386080"/>
                  </a:lnTo>
                  <a:close/>
                </a:path>
                <a:path w="6350" h="621029">
                  <a:moveTo>
                    <a:pt x="6350" y="392430"/>
                  </a:moveTo>
                  <a:lnTo>
                    <a:pt x="0" y="392430"/>
                  </a:lnTo>
                  <a:lnTo>
                    <a:pt x="0" y="398779"/>
                  </a:lnTo>
                  <a:lnTo>
                    <a:pt x="6350" y="398779"/>
                  </a:lnTo>
                  <a:lnTo>
                    <a:pt x="6350" y="392430"/>
                  </a:lnTo>
                  <a:close/>
                </a:path>
                <a:path w="6350" h="621029">
                  <a:moveTo>
                    <a:pt x="6350" y="398780"/>
                  </a:moveTo>
                  <a:lnTo>
                    <a:pt x="0" y="398780"/>
                  </a:lnTo>
                  <a:lnTo>
                    <a:pt x="0" y="405129"/>
                  </a:lnTo>
                  <a:lnTo>
                    <a:pt x="6350" y="405129"/>
                  </a:lnTo>
                  <a:lnTo>
                    <a:pt x="6350" y="398780"/>
                  </a:lnTo>
                  <a:close/>
                </a:path>
                <a:path w="6350" h="621029">
                  <a:moveTo>
                    <a:pt x="6350" y="405130"/>
                  </a:moveTo>
                  <a:lnTo>
                    <a:pt x="0" y="405130"/>
                  </a:lnTo>
                  <a:lnTo>
                    <a:pt x="0" y="411479"/>
                  </a:lnTo>
                  <a:lnTo>
                    <a:pt x="6350" y="411479"/>
                  </a:lnTo>
                  <a:lnTo>
                    <a:pt x="6350" y="405130"/>
                  </a:lnTo>
                  <a:close/>
                </a:path>
                <a:path w="6350" h="621029">
                  <a:moveTo>
                    <a:pt x="6350" y="411480"/>
                  </a:moveTo>
                  <a:lnTo>
                    <a:pt x="0" y="411480"/>
                  </a:lnTo>
                  <a:lnTo>
                    <a:pt x="0" y="417829"/>
                  </a:lnTo>
                  <a:lnTo>
                    <a:pt x="6350" y="417829"/>
                  </a:lnTo>
                  <a:lnTo>
                    <a:pt x="6350" y="411480"/>
                  </a:lnTo>
                  <a:close/>
                </a:path>
                <a:path w="6350" h="621029">
                  <a:moveTo>
                    <a:pt x="6350" y="417830"/>
                  </a:moveTo>
                  <a:lnTo>
                    <a:pt x="0" y="417830"/>
                  </a:lnTo>
                  <a:lnTo>
                    <a:pt x="0" y="424179"/>
                  </a:lnTo>
                  <a:lnTo>
                    <a:pt x="6350" y="424179"/>
                  </a:lnTo>
                  <a:lnTo>
                    <a:pt x="6350" y="417830"/>
                  </a:lnTo>
                  <a:close/>
                </a:path>
                <a:path w="6350" h="621029">
                  <a:moveTo>
                    <a:pt x="6350" y="424180"/>
                  </a:moveTo>
                  <a:lnTo>
                    <a:pt x="0" y="424180"/>
                  </a:lnTo>
                  <a:lnTo>
                    <a:pt x="0" y="430529"/>
                  </a:lnTo>
                  <a:lnTo>
                    <a:pt x="6350" y="430529"/>
                  </a:lnTo>
                  <a:lnTo>
                    <a:pt x="6350" y="424180"/>
                  </a:lnTo>
                  <a:close/>
                </a:path>
                <a:path w="6350" h="621029">
                  <a:moveTo>
                    <a:pt x="6350" y="430530"/>
                  </a:moveTo>
                  <a:lnTo>
                    <a:pt x="0" y="430530"/>
                  </a:lnTo>
                  <a:lnTo>
                    <a:pt x="0" y="461009"/>
                  </a:lnTo>
                  <a:lnTo>
                    <a:pt x="6350" y="461009"/>
                  </a:lnTo>
                  <a:lnTo>
                    <a:pt x="6350" y="430530"/>
                  </a:lnTo>
                  <a:close/>
                </a:path>
                <a:path w="6350" h="621029">
                  <a:moveTo>
                    <a:pt x="6350" y="461010"/>
                  </a:moveTo>
                  <a:lnTo>
                    <a:pt x="0" y="461010"/>
                  </a:lnTo>
                  <a:lnTo>
                    <a:pt x="0" y="467359"/>
                  </a:lnTo>
                  <a:lnTo>
                    <a:pt x="6350" y="467359"/>
                  </a:lnTo>
                  <a:lnTo>
                    <a:pt x="6350" y="461010"/>
                  </a:lnTo>
                  <a:close/>
                </a:path>
                <a:path w="6350" h="621029">
                  <a:moveTo>
                    <a:pt x="6350" y="467360"/>
                  </a:moveTo>
                  <a:lnTo>
                    <a:pt x="0" y="467360"/>
                  </a:lnTo>
                  <a:lnTo>
                    <a:pt x="0" y="473709"/>
                  </a:lnTo>
                  <a:lnTo>
                    <a:pt x="6350" y="473709"/>
                  </a:lnTo>
                  <a:lnTo>
                    <a:pt x="6350" y="467360"/>
                  </a:lnTo>
                  <a:close/>
                </a:path>
                <a:path w="6350" h="621029">
                  <a:moveTo>
                    <a:pt x="6350" y="473710"/>
                  </a:moveTo>
                  <a:lnTo>
                    <a:pt x="0" y="473710"/>
                  </a:lnTo>
                  <a:lnTo>
                    <a:pt x="0" y="480059"/>
                  </a:lnTo>
                  <a:lnTo>
                    <a:pt x="6350" y="480059"/>
                  </a:lnTo>
                  <a:lnTo>
                    <a:pt x="6350" y="473710"/>
                  </a:lnTo>
                  <a:close/>
                </a:path>
                <a:path w="6350" h="621029">
                  <a:moveTo>
                    <a:pt x="6350" y="480060"/>
                  </a:moveTo>
                  <a:lnTo>
                    <a:pt x="0" y="480060"/>
                  </a:lnTo>
                  <a:lnTo>
                    <a:pt x="0" y="486409"/>
                  </a:lnTo>
                  <a:lnTo>
                    <a:pt x="6350" y="486409"/>
                  </a:lnTo>
                  <a:lnTo>
                    <a:pt x="6350" y="480060"/>
                  </a:lnTo>
                  <a:close/>
                </a:path>
                <a:path w="6350" h="621029">
                  <a:moveTo>
                    <a:pt x="6350" y="486410"/>
                  </a:moveTo>
                  <a:lnTo>
                    <a:pt x="0" y="486410"/>
                  </a:lnTo>
                  <a:lnTo>
                    <a:pt x="0" y="492759"/>
                  </a:lnTo>
                  <a:lnTo>
                    <a:pt x="6350" y="492759"/>
                  </a:lnTo>
                  <a:lnTo>
                    <a:pt x="6350" y="486410"/>
                  </a:lnTo>
                  <a:close/>
                </a:path>
                <a:path w="6350" h="621029">
                  <a:moveTo>
                    <a:pt x="6350" y="492760"/>
                  </a:moveTo>
                  <a:lnTo>
                    <a:pt x="0" y="492760"/>
                  </a:lnTo>
                  <a:lnTo>
                    <a:pt x="0" y="499109"/>
                  </a:lnTo>
                  <a:lnTo>
                    <a:pt x="6350" y="499109"/>
                  </a:lnTo>
                  <a:lnTo>
                    <a:pt x="6350" y="492760"/>
                  </a:lnTo>
                  <a:close/>
                </a:path>
                <a:path w="6350" h="621029">
                  <a:moveTo>
                    <a:pt x="6350" y="499110"/>
                  </a:moveTo>
                  <a:lnTo>
                    <a:pt x="0" y="499110"/>
                  </a:lnTo>
                  <a:lnTo>
                    <a:pt x="0" y="505459"/>
                  </a:lnTo>
                  <a:lnTo>
                    <a:pt x="6350" y="505459"/>
                  </a:lnTo>
                  <a:lnTo>
                    <a:pt x="6350" y="499110"/>
                  </a:lnTo>
                  <a:close/>
                </a:path>
                <a:path w="6350" h="621029">
                  <a:moveTo>
                    <a:pt x="6350" y="505460"/>
                  </a:moveTo>
                  <a:lnTo>
                    <a:pt x="0" y="505460"/>
                  </a:lnTo>
                  <a:lnTo>
                    <a:pt x="0" y="513079"/>
                  </a:lnTo>
                  <a:lnTo>
                    <a:pt x="6350" y="513079"/>
                  </a:lnTo>
                  <a:lnTo>
                    <a:pt x="6350" y="505460"/>
                  </a:lnTo>
                  <a:close/>
                </a:path>
                <a:path w="6350" h="621029">
                  <a:moveTo>
                    <a:pt x="6350" y="513080"/>
                  </a:moveTo>
                  <a:lnTo>
                    <a:pt x="0" y="513080"/>
                  </a:lnTo>
                  <a:lnTo>
                    <a:pt x="0" y="519429"/>
                  </a:lnTo>
                  <a:lnTo>
                    <a:pt x="6350" y="519429"/>
                  </a:lnTo>
                  <a:lnTo>
                    <a:pt x="6350" y="513080"/>
                  </a:lnTo>
                  <a:close/>
                </a:path>
                <a:path w="6350" h="621029">
                  <a:moveTo>
                    <a:pt x="6350" y="519430"/>
                  </a:moveTo>
                  <a:lnTo>
                    <a:pt x="0" y="519430"/>
                  </a:lnTo>
                  <a:lnTo>
                    <a:pt x="0" y="525779"/>
                  </a:lnTo>
                  <a:lnTo>
                    <a:pt x="6350" y="525779"/>
                  </a:lnTo>
                  <a:lnTo>
                    <a:pt x="6350" y="519430"/>
                  </a:lnTo>
                  <a:close/>
                </a:path>
                <a:path w="6350" h="621029">
                  <a:moveTo>
                    <a:pt x="6350" y="525780"/>
                  </a:moveTo>
                  <a:lnTo>
                    <a:pt x="0" y="525780"/>
                  </a:lnTo>
                  <a:lnTo>
                    <a:pt x="0" y="532129"/>
                  </a:lnTo>
                  <a:lnTo>
                    <a:pt x="6350" y="532129"/>
                  </a:lnTo>
                  <a:lnTo>
                    <a:pt x="6350" y="525780"/>
                  </a:lnTo>
                  <a:close/>
                </a:path>
                <a:path w="6350" h="621029">
                  <a:moveTo>
                    <a:pt x="6350" y="532130"/>
                  </a:moveTo>
                  <a:lnTo>
                    <a:pt x="0" y="532130"/>
                  </a:lnTo>
                  <a:lnTo>
                    <a:pt x="0" y="538479"/>
                  </a:lnTo>
                  <a:lnTo>
                    <a:pt x="6350" y="538479"/>
                  </a:lnTo>
                  <a:lnTo>
                    <a:pt x="6350" y="532130"/>
                  </a:lnTo>
                  <a:close/>
                </a:path>
                <a:path w="6350" h="621029">
                  <a:moveTo>
                    <a:pt x="6350" y="538480"/>
                  </a:moveTo>
                  <a:lnTo>
                    <a:pt x="0" y="538480"/>
                  </a:lnTo>
                  <a:lnTo>
                    <a:pt x="0" y="544829"/>
                  </a:lnTo>
                  <a:lnTo>
                    <a:pt x="6350" y="544829"/>
                  </a:lnTo>
                  <a:lnTo>
                    <a:pt x="6350" y="538480"/>
                  </a:lnTo>
                  <a:close/>
                </a:path>
                <a:path w="6350" h="621029">
                  <a:moveTo>
                    <a:pt x="6350" y="544830"/>
                  </a:moveTo>
                  <a:lnTo>
                    <a:pt x="0" y="544830"/>
                  </a:lnTo>
                  <a:lnTo>
                    <a:pt x="0" y="551179"/>
                  </a:lnTo>
                  <a:lnTo>
                    <a:pt x="6350" y="551179"/>
                  </a:lnTo>
                  <a:lnTo>
                    <a:pt x="6350" y="544830"/>
                  </a:lnTo>
                  <a:close/>
                </a:path>
                <a:path w="6350" h="621029">
                  <a:moveTo>
                    <a:pt x="6350" y="551180"/>
                  </a:moveTo>
                  <a:lnTo>
                    <a:pt x="0" y="551180"/>
                  </a:lnTo>
                  <a:lnTo>
                    <a:pt x="0" y="557529"/>
                  </a:lnTo>
                  <a:lnTo>
                    <a:pt x="6350" y="557529"/>
                  </a:lnTo>
                  <a:lnTo>
                    <a:pt x="6350" y="551180"/>
                  </a:lnTo>
                  <a:close/>
                </a:path>
                <a:path w="6350" h="621029">
                  <a:moveTo>
                    <a:pt x="6350" y="557530"/>
                  </a:moveTo>
                  <a:lnTo>
                    <a:pt x="0" y="557530"/>
                  </a:lnTo>
                  <a:lnTo>
                    <a:pt x="0" y="562609"/>
                  </a:lnTo>
                  <a:lnTo>
                    <a:pt x="6350" y="562609"/>
                  </a:lnTo>
                  <a:lnTo>
                    <a:pt x="6350" y="557530"/>
                  </a:lnTo>
                  <a:close/>
                </a:path>
                <a:path w="6350" h="621029">
                  <a:moveTo>
                    <a:pt x="6350" y="562610"/>
                  </a:moveTo>
                  <a:lnTo>
                    <a:pt x="0" y="562610"/>
                  </a:lnTo>
                  <a:lnTo>
                    <a:pt x="0" y="568959"/>
                  </a:lnTo>
                  <a:lnTo>
                    <a:pt x="6350" y="568959"/>
                  </a:lnTo>
                  <a:lnTo>
                    <a:pt x="6350" y="562610"/>
                  </a:lnTo>
                  <a:close/>
                </a:path>
                <a:path w="6350" h="621029">
                  <a:moveTo>
                    <a:pt x="6350" y="568960"/>
                  </a:moveTo>
                  <a:lnTo>
                    <a:pt x="0" y="568960"/>
                  </a:lnTo>
                  <a:lnTo>
                    <a:pt x="0" y="575309"/>
                  </a:lnTo>
                  <a:lnTo>
                    <a:pt x="6350" y="575309"/>
                  </a:lnTo>
                  <a:lnTo>
                    <a:pt x="6350" y="568960"/>
                  </a:lnTo>
                  <a:close/>
                </a:path>
                <a:path w="6350" h="621029">
                  <a:moveTo>
                    <a:pt x="6350" y="575310"/>
                  </a:moveTo>
                  <a:lnTo>
                    <a:pt x="0" y="575310"/>
                  </a:lnTo>
                  <a:lnTo>
                    <a:pt x="0" y="581659"/>
                  </a:lnTo>
                  <a:lnTo>
                    <a:pt x="6350" y="581659"/>
                  </a:lnTo>
                  <a:lnTo>
                    <a:pt x="6350" y="575310"/>
                  </a:lnTo>
                  <a:close/>
                </a:path>
                <a:path w="6350" h="621029">
                  <a:moveTo>
                    <a:pt x="6350" y="581660"/>
                  </a:moveTo>
                  <a:lnTo>
                    <a:pt x="0" y="581660"/>
                  </a:lnTo>
                  <a:lnTo>
                    <a:pt x="0" y="588009"/>
                  </a:lnTo>
                  <a:lnTo>
                    <a:pt x="6350" y="588009"/>
                  </a:lnTo>
                  <a:lnTo>
                    <a:pt x="6350" y="581660"/>
                  </a:lnTo>
                  <a:close/>
                </a:path>
                <a:path w="6350" h="621029">
                  <a:moveTo>
                    <a:pt x="6350" y="588010"/>
                  </a:moveTo>
                  <a:lnTo>
                    <a:pt x="0" y="588010"/>
                  </a:lnTo>
                  <a:lnTo>
                    <a:pt x="0" y="594359"/>
                  </a:lnTo>
                  <a:lnTo>
                    <a:pt x="6350" y="594359"/>
                  </a:lnTo>
                  <a:lnTo>
                    <a:pt x="6350" y="588010"/>
                  </a:lnTo>
                  <a:close/>
                </a:path>
                <a:path w="6350" h="621029">
                  <a:moveTo>
                    <a:pt x="6350" y="594360"/>
                  </a:moveTo>
                  <a:lnTo>
                    <a:pt x="0" y="594360"/>
                  </a:lnTo>
                  <a:lnTo>
                    <a:pt x="0" y="600709"/>
                  </a:lnTo>
                  <a:lnTo>
                    <a:pt x="6350" y="600709"/>
                  </a:lnTo>
                  <a:lnTo>
                    <a:pt x="6350" y="594360"/>
                  </a:lnTo>
                  <a:close/>
                </a:path>
                <a:path w="6350" h="621029">
                  <a:moveTo>
                    <a:pt x="6350" y="600710"/>
                  </a:moveTo>
                  <a:lnTo>
                    <a:pt x="0" y="600710"/>
                  </a:lnTo>
                  <a:lnTo>
                    <a:pt x="0" y="607059"/>
                  </a:lnTo>
                  <a:lnTo>
                    <a:pt x="6350" y="607059"/>
                  </a:lnTo>
                  <a:lnTo>
                    <a:pt x="6350" y="600710"/>
                  </a:lnTo>
                  <a:close/>
                </a:path>
                <a:path w="6350" h="621029">
                  <a:moveTo>
                    <a:pt x="6350" y="607060"/>
                  </a:moveTo>
                  <a:lnTo>
                    <a:pt x="0" y="607060"/>
                  </a:lnTo>
                  <a:lnTo>
                    <a:pt x="0" y="621029"/>
                  </a:lnTo>
                  <a:lnTo>
                    <a:pt x="3810" y="621029"/>
                  </a:lnTo>
                  <a:lnTo>
                    <a:pt x="3810" y="618489"/>
                  </a:lnTo>
                  <a:lnTo>
                    <a:pt x="5079" y="618489"/>
                  </a:lnTo>
                  <a:lnTo>
                    <a:pt x="5079" y="615950"/>
                  </a:lnTo>
                  <a:lnTo>
                    <a:pt x="6350" y="615950"/>
                  </a:lnTo>
                  <a:lnTo>
                    <a:pt x="6350" y="607060"/>
                  </a:lnTo>
                  <a:close/>
                </a:path>
              </a:pathLst>
            </a:custGeom>
            <a:solidFill>
              <a:srgbClr val="5F00F2"/>
            </a:solidFill>
          </p:spPr>
          <p:txBody>
            <a:bodyPr bIns="0" lIns="0" rIns="0" rtlCol="0" tIns="0" wrap="square"/>
            <a:p/>
          </p:txBody>
        </p:sp>
        <p:sp>
          <p:nvSpPr>
            <p:cNvPr id="1049627" name="object 925"/>
            <p:cNvSpPr/>
            <p:nvPr/>
          </p:nvSpPr>
          <p:spPr>
            <a:xfrm>
              <a:off x="4707889" y="4564380"/>
              <a:ext cx="7620" cy="600710"/>
            </a:xfrm>
            <a:custGeom>
              <a:avLst/>
              <a:ahLst/>
              <a:rect l="l" t="t" r="r" b="b"/>
              <a:pathLst>
                <a:path w="7620" h="600710">
                  <a:moveTo>
                    <a:pt x="7620" y="0"/>
                  </a:moveTo>
                  <a:lnTo>
                    <a:pt x="6350" y="0"/>
                  </a:lnTo>
                  <a:lnTo>
                    <a:pt x="6350" y="3810"/>
                  </a:lnTo>
                  <a:lnTo>
                    <a:pt x="7620" y="3810"/>
                  </a:lnTo>
                  <a:lnTo>
                    <a:pt x="7620" y="0"/>
                  </a:lnTo>
                  <a:close/>
                </a:path>
                <a:path w="7620" h="600710">
                  <a:moveTo>
                    <a:pt x="7620" y="3810"/>
                  </a:moveTo>
                  <a:lnTo>
                    <a:pt x="5080" y="3810"/>
                  </a:lnTo>
                  <a:lnTo>
                    <a:pt x="5080" y="7620"/>
                  </a:lnTo>
                  <a:lnTo>
                    <a:pt x="3810" y="7620"/>
                  </a:lnTo>
                  <a:lnTo>
                    <a:pt x="3810" y="10160"/>
                  </a:lnTo>
                  <a:lnTo>
                    <a:pt x="7620" y="10160"/>
                  </a:lnTo>
                  <a:lnTo>
                    <a:pt x="7620" y="3810"/>
                  </a:lnTo>
                  <a:close/>
                </a:path>
                <a:path w="7620" h="600710">
                  <a:moveTo>
                    <a:pt x="7620" y="10160"/>
                  </a:moveTo>
                  <a:lnTo>
                    <a:pt x="3810" y="10160"/>
                  </a:lnTo>
                  <a:lnTo>
                    <a:pt x="3810" y="12700"/>
                  </a:lnTo>
                  <a:lnTo>
                    <a:pt x="2539" y="12700"/>
                  </a:lnTo>
                  <a:lnTo>
                    <a:pt x="2539" y="16510"/>
                  </a:lnTo>
                  <a:lnTo>
                    <a:pt x="7620" y="16510"/>
                  </a:lnTo>
                  <a:lnTo>
                    <a:pt x="7620" y="10160"/>
                  </a:lnTo>
                  <a:close/>
                </a:path>
                <a:path w="7620" h="600710">
                  <a:moveTo>
                    <a:pt x="7620" y="16510"/>
                  </a:moveTo>
                  <a:lnTo>
                    <a:pt x="1270" y="16510"/>
                  </a:lnTo>
                  <a:lnTo>
                    <a:pt x="1270" y="20320"/>
                  </a:lnTo>
                  <a:lnTo>
                    <a:pt x="0" y="20320"/>
                  </a:lnTo>
                  <a:lnTo>
                    <a:pt x="0" y="22860"/>
                  </a:lnTo>
                  <a:lnTo>
                    <a:pt x="7620" y="22860"/>
                  </a:lnTo>
                  <a:lnTo>
                    <a:pt x="7620" y="16510"/>
                  </a:lnTo>
                  <a:close/>
                </a:path>
                <a:path w="7620" h="600710">
                  <a:moveTo>
                    <a:pt x="7620" y="22860"/>
                  </a:moveTo>
                  <a:lnTo>
                    <a:pt x="0" y="22860"/>
                  </a:lnTo>
                  <a:lnTo>
                    <a:pt x="0" y="29210"/>
                  </a:lnTo>
                  <a:lnTo>
                    <a:pt x="7620" y="29210"/>
                  </a:lnTo>
                  <a:lnTo>
                    <a:pt x="7620" y="22860"/>
                  </a:lnTo>
                  <a:close/>
                </a:path>
                <a:path w="7620" h="600710">
                  <a:moveTo>
                    <a:pt x="7620" y="29210"/>
                  </a:moveTo>
                  <a:lnTo>
                    <a:pt x="0" y="29210"/>
                  </a:lnTo>
                  <a:lnTo>
                    <a:pt x="0" y="35560"/>
                  </a:lnTo>
                  <a:lnTo>
                    <a:pt x="7620" y="35560"/>
                  </a:lnTo>
                  <a:lnTo>
                    <a:pt x="7620" y="29210"/>
                  </a:lnTo>
                  <a:close/>
                </a:path>
                <a:path w="7620" h="600710">
                  <a:moveTo>
                    <a:pt x="7620" y="35560"/>
                  </a:moveTo>
                  <a:lnTo>
                    <a:pt x="0" y="35560"/>
                  </a:lnTo>
                  <a:lnTo>
                    <a:pt x="0" y="41910"/>
                  </a:lnTo>
                  <a:lnTo>
                    <a:pt x="7620" y="41910"/>
                  </a:lnTo>
                  <a:lnTo>
                    <a:pt x="7620" y="35560"/>
                  </a:lnTo>
                  <a:close/>
                </a:path>
                <a:path w="7620" h="600710">
                  <a:moveTo>
                    <a:pt x="7620" y="41910"/>
                  </a:moveTo>
                  <a:lnTo>
                    <a:pt x="0" y="41910"/>
                  </a:lnTo>
                  <a:lnTo>
                    <a:pt x="0" y="46990"/>
                  </a:lnTo>
                  <a:lnTo>
                    <a:pt x="7620" y="46990"/>
                  </a:lnTo>
                  <a:lnTo>
                    <a:pt x="7620" y="41910"/>
                  </a:lnTo>
                  <a:close/>
                </a:path>
                <a:path w="7620" h="600710">
                  <a:moveTo>
                    <a:pt x="7620" y="46990"/>
                  </a:moveTo>
                  <a:lnTo>
                    <a:pt x="0" y="46990"/>
                  </a:lnTo>
                  <a:lnTo>
                    <a:pt x="0" y="53340"/>
                  </a:lnTo>
                  <a:lnTo>
                    <a:pt x="7620" y="53340"/>
                  </a:lnTo>
                  <a:lnTo>
                    <a:pt x="7620" y="46990"/>
                  </a:lnTo>
                  <a:close/>
                </a:path>
                <a:path w="7620" h="600710">
                  <a:moveTo>
                    <a:pt x="7620" y="53340"/>
                  </a:moveTo>
                  <a:lnTo>
                    <a:pt x="0" y="53340"/>
                  </a:lnTo>
                  <a:lnTo>
                    <a:pt x="0" y="59690"/>
                  </a:lnTo>
                  <a:lnTo>
                    <a:pt x="7620" y="59690"/>
                  </a:lnTo>
                  <a:lnTo>
                    <a:pt x="7620" y="53340"/>
                  </a:lnTo>
                  <a:close/>
                </a:path>
                <a:path w="7620" h="600710">
                  <a:moveTo>
                    <a:pt x="7620" y="59690"/>
                  </a:moveTo>
                  <a:lnTo>
                    <a:pt x="0" y="59690"/>
                  </a:lnTo>
                  <a:lnTo>
                    <a:pt x="0" y="66040"/>
                  </a:lnTo>
                  <a:lnTo>
                    <a:pt x="7620" y="66040"/>
                  </a:lnTo>
                  <a:lnTo>
                    <a:pt x="7620" y="59690"/>
                  </a:lnTo>
                  <a:close/>
                </a:path>
                <a:path w="7620" h="600710">
                  <a:moveTo>
                    <a:pt x="7620" y="66040"/>
                  </a:moveTo>
                  <a:lnTo>
                    <a:pt x="0" y="66040"/>
                  </a:lnTo>
                  <a:lnTo>
                    <a:pt x="0" y="72390"/>
                  </a:lnTo>
                  <a:lnTo>
                    <a:pt x="7620" y="72390"/>
                  </a:lnTo>
                  <a:lnTo>
                    <a:pt x="7620" y="66040"/>
                  </a:lnTo>
                  <a:close/>
                </a:path>
                <a:path w="7620" h="600710">
                  <a:moveTo>
                    <a:pt x="7620" y="72390"/>
                  </a:moveTo>
                  <a:lnTo>
                    <a:pt x="0" y="72390"/>
                  </a:lnTo>
                  <a:lnTo>
                    <a:pt x="0" y="78740"/>
                  </a:lnTo>
                  <a:lnTo>
                    <a:pt x="7620" y="78740"/>
                  </a:lnTo>
                  <a:lnTo>
                    <a:pt x="7620" y="72390"/>
                  </a:lnTo>
                  <a:close/>
                </a:path>
                <a:path w="7620" h="600710">
                  <a:moveTo>
                    <a:pt x="7620" y="78740"/>
                  </a:moveTo>
                  <a:lnTo>
                    <a:pt x="0" y="78740"/>
                  </a:lnTo>
                  <a:lnTo>
                    <a:pt x="0" y="86360"/>
                  </a:lnTo>
                  <a:lnTo>
                    <a:pt x="7620" y="86360"/>
                  </a:lnTo>
                  <a:lnTo>
                    <a:pt x="7620" y="78740"/>
                  </a:lnTo>
                  <a:close/>
                </a:path>
                <a:path w="7620" h="600710">
                  <a:moveTo>
                    <a:pt x="7620" y="86360"/>
                  </a:moveTo>
                  <a:lnTo>
                    <a:pt x="0" y="86360"/>
                  </a:lnTo>
                  <a:lnTo>
                    <a:pt x="0" y="91440"/>
                  </a:lnTo>
                  <a:lnTo>
                    <a:pt x="7620" y="91440"/>
                  </a:lnTo>
                  <a:lnTo>
                    <a:pt x="7620" y="86360"/>
                  </a:lnTo>
                  <a:close/>
                </a:path>
                <a:path w="7620" h="600710">
                  <a:moveTo>
                    <a:pt x="7620" y="91440"/>
                  </a:moveTo>
                  <a:lnTo>
                    <a:pt x="0" y="91440"/>
                  </a:lnTo>
                  <a:lnTo>
                    <a:pt x="0" y="99060"/>
                  </a:lnTo>
                  <a:lnTo>
                    <a:pt x="7620" y="99060"/>
                  </a:lnTo>
                  <a:lnTo>
                    <a:pt x="7620" y="91440"/>
                  </a:lnTo>
                  <a:close/>
                </a:path>
                <a:path w="7620" h="600710">
                  <a:moveTo>
                    <a:pt x="7620" y="99060"/>
                  </a:moveTo>
                  <a:lnTo>
                    <a:pt x="0" y="99060"/>
                  </a:lnTo>
                  <a:lnTo>
                    <a:pt x="0" y="104140"/>
                  </a:lnTo>
                  <a:lnTo>
                    <a:pt x="7620" y="104140"/>
                  </a:lnTo>
                  <a:lnTo>
                    <a:pt x="7620" y="99060"/>
                  </a:lnTo>
                  <a:close/>
                </a:path>
                <a:path w="7620" h="600710">
                  <a:moveTo>
                    <a:pt x="7620" y="104140"/>
                  </a:moveTo>
                  <a:lnTo>
                    <a:pt x="0" y="104140"/>
                  </a:lnTo>
                  <a:lnTo>
                    <a:pt x="0" y="111760"/>
                  </a:lnTo>
                  <a:lnTo>
                    <a:pt x="7620" y="111760"/>
                  </a:lnTo>
                  <a:lnTo>
                    <a:pt x="7620" y="104140"/>
                  </a:lnTo>
                  <a:close/>
                </a:path>
                <a:path w="7620" h="600710">
                  <a:moveTo>
                    <a:pt x="7620" y="111760"/>
                  </a:moveTo>
                  <a:lnTo>
                    <a:pt x="0" y="111760"/>
                  </a:lnTo>
                  <a:lnTo>
                    <a:pt x="0" y="118110"/>
                  </a:lnTo>
                  <a:lnTo>
                    <a:pt x="7620" y="118110"/>
                  </a:lnTo>
                  <a:lnTo>
                    <a:pt x="7620" y="111760"/>
                  </a:lnTo>
                  <a:close/>
                </a:path>
                <a:path w="7620" h="600710">
                  <a:moveTo>
                    <a:pt x="7620" y="118110"/>
                  </a:moveTo>
                  <a:lnTo>
                    <a:pt x="0" y="118110"/>
                  </a:lnTo>
                  <a:lnTo>
                    <a:pt x="0" y="124460"/>
                  </a:lnTo>
                  <a:lnTo>
                    <a:pt x="7620" y="124460"/>
                  </a:lnTo>
                  <a:lnTo>
                    <a:pt x="7620" y="118110"/>
                  </a:lnTo>
                  <a:close/>
                </a:path>
                <a:path w="7620" h="600710">
                  <a:moveTo>
                    <a:pt x="7620" y="124460"/>
                  </a:moveTo>
                  <a:lnTo>
                    <a:pt x="0" y="124460"/>
                  </a:lnTo>
                  <a:lnTo>
                    <a:pt x="0" y="130810"/>
                  </a:lnTo>
                  <a:lnTo>
                    <a:pt x="7620" y="130810"/>
                  </a:lnTo>
                  <a:lnTo>
                    <a:pt x="7620" y="124460"/>
                  </a:lnTo>
                  <a:close/>
                </a:path>
                <a:path w="7620" h="600710">
                  <a:moveTo>
                    <a:pt x="7620" y="130810"/>
                  </a:moveTo>
                  <a:lnTo>
                    <a:pt x="0" y="130810"/>
                  </a:lnTo>
                  <a:lnTo>
                    <a:pt x="0" y="137160"/>
                  </a:lnTo>
                  <a:lnTo>
                    <a:pt x="7620" y="137160"/>
                  </a:lnTo>
                  <a:lnTo>
                    <a:pt x="7620" y="130810"/>
                  </a:lnTo>
                  <a:close/>
                </a:path>
                <a:path w="7620" h="600710">
                  <a:moveTo>
                    <a:pt x="7620" y="137160"/>
                  </a:moveTo>
                  <a:lnTo>
                    <a:pt x="0" y="137160"/>
                  </a:lnTo>
                  <a:lnTo>
                    <a:pt x="0" y="143510"/>
                  </a:lnTo>
                  <a:lnTo>
                    <a:pt x="7620" y="143510"/>
                  </a:lnTo>
                  <a:lnTo>
                    <a:pt x="7620" y="137160"/>
                  </a:lnTo>
                  <a:close/>
                </a:path>
                <a:path w="7620" h="600710">
                  <a:moveTo>
                    <a:pt x="7620" y="143510"/>
                  </a:moveTo>
                  <a:lnTo>
                    <a:pt x="0" y="143510"/>
                  </a:lnTo>
                  <a:lnTo>
                    <a:pt x="0" y="149860"/>
                  </a:lnTo>
                  <a:lnTo>
                    <a:pt x="7620" y="149860"/>
                  </a:lnTo>
                  <a:lnTo>
                    <a:pt x="7620" y="143510"/>
                  </a:lnTo>
                  <a:close/>
                </a:path>
                <a:path w="7620" h="600710">
                  <a:moveTo>
                    <a:pt x="7620" y="149860"/>
                  </a:moveTo>
                  <a:lnTo>
                    <a:pt x="0" y="149860"/>
                  </a:lnTo>
                  <a:lnTo>
                    <a:pt x="0" y="156210"/>
                  </a:lnTo>
                  <a:lnTo>
                    <a:pt x="7620" y="156210"/>
                  </a:lnTo>
                  <a:lnTo>
                    <a:pt x="7620" y="149860"/>
                  </a:lnTo>
                  <a:close/>
                </a:path>
                <a:path w="7620" h="600710">
                  <a:moveTo>
                    <a:pt x="7620" y="156210"/>
                  </a:moveTo>
                  <a:lnTo>
                    <a:pt x="0" y="156210"/>
                  </a:lnTo>
                  <a:lnTo>
                    <a:pt x="0" y="162560"/>
                  </a:lnTo>
                  <a:lnTo>
                    <a:pt x="7620" y="162560"/>
                  </a:lnTo>
                  <a:lnTo>
                    <a:pt x="7620" y="156210"/>
                  </a:lnTo>
                  <a:close/>
                </a:path>
                <a:path w="7620" h="600710">
                  <a:moveTo>
                    <a:pt x="7620" y="162560"/>
                  </a:moveTo>
                  <a:lnTo>
                    <a:pt x="0" y="162560"/>
                  </a:lnTo>
                  <a:lnTo>
                    <a:pt x="0" y="167640"/>
                  </a:lnTo>
                  <a:lnTo>
                    <a:pt x="7620" y="167640"/>
                  </a:lnTo>
                  <a:lnTo>
                    <a:pt x="7620" y="162560"/>
                  </a:lnTo>
                  <a:close/>
                </a:path>
                <a:path w="7620" h="600710">
                  <a:moveTo>
                    <a:pt x="7620" y="167640"/>
                  </a:moveTo>
                  <a:lnTo>
                    <a:pt x="0" y="167640"/>
                  </a:lnTo>
                  <a:lnTo>
                    <a:pt x="0" y="173990"/>
                  </a:lnTo>
                  <a:lnTo>
                    <a:pt x="7620" y="173990"/>
                  </a:lnTo>
                  <a:lnTo>
                    <a:pt x="7620" y="167640"/>
                  </a:lnTo>
                  <a:close/>
                </a:path>
                <a:path w="7620" h="600710">
                  <a:moveTo>
                    <a:pt x="7620" y="173990"/>
                  </a:moveTo>
                  <a:lnTo>
                    <a:pt x="0" y="173990"/>
                  </a:lnTo>
                  <a:lnTo>
                    <a:pt x="0" y="180340"/>
                  </a:lnTo>
                  <a:lnTo>
                    <a:pt x="7620" y="180340"/>
                  </a:lnTo>
                  <a:lnTo>
                    <a:pt x="7620" y="173990"/>
                  </a:lnTo>
                  <a:close/>
                </a:path>
                <a:path w="7620" h="600710">
                  <a:moveTo>
                    <a:pt x="7620" y="180340"/>
                  </a:moveTo>
                  <a:lnTo>
                    <a:pt x="0" y="180340"/>
                  </a:lnTo>
                  <a:lnTo>
                    <a:pt x="0" y="186690"/>
                  </a:lnTo>
                  <a:lnTo>
                    <a:pt x="7620" y="186690"/>
                  </a:lnTo>
                  <a:lnTo>
                    <a:pt x="7620" y="180340"/>
                  </a:lnTo>
                  <a:close/>
                </a:path>
                <a:path w="7620" h="600710">
                  <a:moveTo>
                    <a:pt x="7620" y="186690"/>
                  </a:moveTo>
                  <a:lnTo>
                    <a:pt x="0" y="186690"/>
                  </a:lnTo>
                  <a:lnTo>
                    <a:pt x="0" y="194310"/>
                  </a:lnTo>
                  <a:lnTo>
                    <a:pt x="7620" y="194310"/>
                  </a:lnTo>
                  <a:lnTo>
                    <a:pt x="7620" y="186690"/>
                  </a:lnTo>
                  <a:close/>
                </a:path>
                <a:path w="7620" h="600710">
                  <a:moveTo>
                    <a:pt x="7620" y="194310"/>
                  </a:moveTo>
                  <a:lnTo>
                    <a:pt x="0" y="194310"/>
                  </a:lnTo>
                  <a:lnTo>
                    <a:pt x="0" y="199390"/>
                  </a:lnTo>
                  <a:lnTo>
                    <a:pt x="7620" y="199390"/>
                  </a:lnTo>
                  <a:lnTo>
                    <a:pt x="7620" y="194310"/>
                  </a:lnTo>
                  <a:close/>
                </a:path>
                <a:path w="7620" h="600710">
                  <a:moveTo>
                    <a:pt x="7620" y="199390"/>
                  </a:moveTo>
                  <a:lnTo>
                    <a:pt x="0" y="199390"/>
                  </a:lnTo>
                  <a:lnTo>
                    <a:pt x="0" y="207010"/>
                  </a:lnTo>
                  <a:lnTo>
                    <a:pt x="7620" y="207010"/>
                  </a:lnTo>
                  <a:lnTo>
                    <a:pt x="7620" y="199390"/>
                  </a:lnTo>
                  <a:close/>
                </a:path>
                <a:path w="7620" h="600710">
                  <a:moveTo>
                    <a:pt x="7620" y="207010"/>
                  </a:moveTo>
                  <a:lnTo>
                    <a:pt x="0" y="207010"/>
                  </a:lnTo>
                  <a:lnTo>
                    <a:pt x="0" y="213360"/>
                  </a:lnTo>
                  <a:lnTo>
                    <a:pt x="7620" y="213360"/>
                  </a:lnTo>
                  <a:lnTo>
                    <a:pt x="7620" y="207010"/>
                  </a:lnTo>
                  <a:close/>
                </a:path>
                <a:path w="7620" h="600710">
                  <a:moveTo>
                    <a:pt x="7620" y="213360"/>
                  </a:moveTo>
                  <a:lnTo>
                    <a:pt x="0" y="213360"/>
                  </a:lnTo>
                  <a:lnTo>
                    <a:pt x="0" y="219710"/>
                  </a:lnTo>
                  <a:lnTo>
                    <a:pt x="7620" y="219710"/>
                  </a:lnTo>
                  <a:lnTo>
                    <a:pt x="7620" y="213360"/>
                  </a:lnTo>
                  <a:close/>
                </a:path>
                <a:path w="7620" h="600710">
                  <a:moveTo>
                    <a:pt x="7620" y="219710"/>
                  </a:moveTo>
                  <a:lnTo>
                    <a:pt x="0" y="219710"/>
                  </a:lnTo>
                  <a:lnTo>
                    <a:pt x="0" y="226060"/>
                  </a:lnTo>
                  <a:lnTo>
                    <a:pt x="7620" y="226060"/>
                  </a:lnTo>
                  <a:lnTo>
                    <a:pt x="7620" y="219710"/>
                  </a:lnTo>
                  <a:close/>
                </a:path>
                <a:path w="7620" h="600710">
                  <a:moveTo>
                    <a:pt x="7620" y="226060"/>
                  </a:moveTo>
                  <a:lnTo>
                    <a:pt x="0" y="226060"/>
                  </a:lnTo>
                  <a:lnTo>
                    <a:pt x="0" y="232410"/>
                  </a:lnTo>
                  <a:lnTo>
                    <a:pt x="7620" y="232410"/>
                  </a:lnTo>
                  <a:lnTo>
                    <a:pt x="7620" y="226060"/>
                  </a:lnTo>
                  <a:close/>
                </a:path>
                <a:path w="7620" h="600710">
                  <a:moveTo>
                    <a:pt x="7620" y="232410"/>
                  </a:moveTo>
                  <a:lnTo>
                    <a:pt x="0" y="232410"/>
                  </a:lnTo>
                  <a:lnTo>
                    <a:pt x="0" y="238760"/>
                  </a:lnTo>
                  <a:lnTo>
                    <a:pt x="7620" y="238760"/>
                  </a:lnTo>
                  <a:lnTo>
                    <a:pt x="7620" y="232410"/>
                  </a:lnTo>
                  <a:close/>
                </a:path>
                <a:path w="7620" h="600710">
                  <a:moveTo>
                    <a:pt x="7620" y="238760"/>
                  </a:moveTo>
                  <a:lnTo>
                    <a:pt x="0" y="238760"/>
                  </a:lnTo>
                  <a:lnTo>
                    <a:pt x="0" y="251460"/>
                  </a:lnTo>
                  <a:lnTo>
                    <a:pt x="7620" y="251460"/>
                  </a:lnTo>
                  <a:lnTo>
                    <a:pt x="7620" y="238760"/>
                  </a:lnTo>
                  <a:close/>
                </a:path>
                <a:path w="7620" h="600710">
                  <a:moveTo>
                    <a:pt x="7620" y="251460"/>
                  </a:moveTo>
                  <a:lnTo>
                    <a:pt x="0" y="251460"/>
                  </a:lnTo>
                  <a:lnTo>
                    <a:pt x="0" y="264160"/>
                  </a:lnTo>
                  <a:lnTo>
                    <a:pt x="7620" y="264160"/>
                  </a:lnTo>
                  <a:lnTo>
                    <a:pt x="7620" y="251460"/>
                  </a:lnTo>
                  <a:close/>
                </a:path>
                <a:path w="7620" h="600710">
                  <a:moveTo>
                    <a:pt x="7620" y="264160"/>
                  </a:moveTo>
                  <a:lnTo>
                    <a:pt x="0" y="264160"/>
                  </a:lnTo>
                  <a:lnTo>
                    <a:pt x="0" y="270510"/>
                  </a:lnTo>
                  <a:lnTo>
                    <a:pt x="7620" y="270510"/>
                  </a:lnTo>
                  <a:lnTo>
                    <a:pt x="7620" y="264160"/>
                  </a:lnTo>
                  <a:close/>
                </a:path>
                <a:path w="7620" h="600710">
                  <a:moveTo>
                    <a:pt x="7620" y="270510"/>
                  </a:moveTo>
                  <a:lnTo>
                    <a:pt x="0" y="270510"/>
                  </a:lnTo>
                  <a:lnTo>
                    <a:pt x="0" y="276860"/>
                  </a:lnTo>
                  <a:lnTo>
                    <a:pt x="7620" y="276860"/>
                  </a:lnTo>
                  <a:lnTo>
                    <a:pt x="7620" y="270510"/>
                  </a:lnTo>
                  <a:close/>
                </a:path>
                <a:path w="7620" h="600710">
                  <a:moveTo>
                    <a:pt x="7620" y="276860"/>
                  </a:moveTo>
                  <a:lnTo>
                    <a:pt x="0" y="276860"/>
                  </a:lnTo>
                  <a:lnTo>
                    <a:pt x="0" y="283210"/>
                  </a:lnTo>
                  <a:lnTo>
                    <a:pt x="7620" y="283210"/>
                  </a:lnTo>
                  <a:lnTo>
                    <a:pt x="7620" y="276860"/>
                  </a:lnTo>
                  <a:close/>
                </a:path>
                <a:path w="7620" h="600710">
                  <a:moveTo>
                    <a:pt x="7620" y="283210"/>
                  </a:moveTo>
                  <a:lnTo>
                    <a:pt x="0" y="283210"/>
                  </a:lnTo>
                  <a:lnTo>
                    <a:pt x="0" y="289560"/>
                  </a:lnTo>
                  <a:lnTo>
                    <a:pt x="7620" y="289560"/>
                  </a:lnTo>
                  <a:lnTo>
                    <a:pt x="7620" y="283210"/>
                  </a:lnTo>
                  <a:close/>
                </a:path>
                <a:path w="7620" h="600710">
                  <a:moveTo>
                    <a:pt x="7620" y="289560"/>
                  </a:moveTo>
                  <a:lnTo>
                    <a:pt x="0" y="289560"/>
                  </a:lnTo>
                  <a:lnTo>
                    <a:pt x="0" y="295910"/>
                  </a:lnTo>
                  <a:lnTo>
                    <a:pt x="7620" y="295910"/>
                  </a:lnTo>
                  <a:lnTo>
                    <a:pt x="7620" y="289560"/>
                  </a:lnTo>
                  <a:close/>
                </a:path>
                <a:path w="7620" h="600710">
                  <a:moveTo>
                    <a:pt x="7620" y="295910"/>
                  </a:moveTo>
                  <a:lnTo>
                    <a:pt x="0" y="295910"/>
                  </a:lnTo>
                  <a:lnTo>
                    <a:pt x="0" y="302260"/>
                  </a:lnTo>
                  <a:lnTo>
                    <a:pt x="7620" y="302260"/>
                  </a:lnTo>
                  <a:lnTo>
                    <a:pt x="7620" y="295910"/>
                  </a:lnTo>
                  <a:close/>
                </a:path>
                <a:path w="7620" h="600710">
                  <a:moveTo>
                    <a:pt x="7620" y="302260"/>
                  </a:moveTo>
                  <a:lnTo>
                    <a:pt x="0" y="302260"/>
                  </a:lnTo>
                  <a:lnTo>
                    <a:pt x="0" y="308610"/>
                  </a:lnTo>
                  <a:lnTo>
                    <a:pt x="7620" y="308610"/>
                  </a:lnTo>
                  <a:lnTo>
                    <a:pt x="7620" y="302260"/>
                  </a:lnTo>
                  <a:close/>
                </a:path>
                <a:path w="7620" h="600710">
                  <a:moveTo>
                    <a:pt x="7620" y="308610"/>
                  </a:moveTo>
                  <a:lnTo>
                    <a:pt x="0" y="308610"/>
                  </a:lnTo>
                  <a:lnTo>
                    <a:pt x="0" y="314960"/>
                  </a:lnTo>
                  <a:lnTo>
                    <a:pt x="7620" y="314960"/>
                  </a:lnTo>
                  <a:lnTo>
                    <a:pt x="7620" y="308610"/>
                  </a:lnTo>
                  <a:close/>
                </a:path>
                <a:path w="7620" h="600710">
                  <a:moveTo>
                    <a:pt x="7620" y="314960"/>
                  </a:moveTo>
                  <a:lnTo>
                    <a:pt x="0" y="314960"/>
                  </a:lnTo>
                  <a:lnTo>
                    <a:pt x="0" y="321310"/>
                  </a:lnTo>
                  <a:lnTo>
                    <a:pt x="7620" y="321310"/>
                  </a:lnTo>
                  <a:lnTo>
                    <a:pt x="7620" y="314960"/>
                  </a:lnTo>
                  <a:close/>
                </a:path>
                <a:path w="7620" h="600710">
                  <a:moveTo>
                    <a:pt x="7620" y="321310"/>
                  </a:moveTo>
                  <a:lnTo>
                    <a:pt x="0" y="321310"/>
                  </a:lnTo>
                  <a:lnTo>
                    <a:pt x="0" y="327660"/>
                  </a:lnTo>
                  <a:lnTo>
                    <a:pt x="7620" y="327660"/>
                  </a:lnTo>
                  <a:lnTo>
                    <a:pt x="7620" y="321310"/>
                  </a:lnTo>
                  <a:close/>
                </a:path>
                <a:path w="7620" h="600710">
                  <a:moveTo>
                    <a:pt x="7620" y="327660"/>
                  </a:moveTo>
                  <a:lnTo>
                    <a:pt x="0" y="327660"/>
                  </a:lnTo>
                  <a:lnTo>
                    <a:pt x="0" y="334010"/>
                  </a:lnTo>
                  <a:lnTo>
                    <a:pt x="7620" y="334010"/>
                  </a:lnTo>
                  <a:lnTo>
                    <a:pt x="7620" y="327660"/>
                  </a:lnTo>
                  <a:close/>
                </a:path>
                <a:path w="7620" h="600710">
                  <a:moveTo>
                    <a:pt x="7620" y="334010"/>
                  </a:moveTo>
                  <a:lnTo>
                    <a:pt x="0" y="334010"/>
                  </a:lnTo>
                  <a:lnTo>
                    <a:pt x="0" y="340360"/>
                  </a:lnTo>
                  <a:lnTo>
                    <a:pt x="7620" y="340360"/>
                  </a:lnTo>
                  <a:lnTo>
                    <a:pt x="7620" y="334010"/>
                  </a:lnTo>
                  <a:close/>
                </a:path>
                <a:path w="7620" h="600710">
                  <a:moveTo>
                    <a:pt x="7620" y="340360"/>
                  </a:moveTo>
                  <a:lnTo>
                    <a:pt x="0" y="340360"/>
                  </a:lnTo>
                  <a:lnTo>
                    <a:pt x="0" y="346710"/>
                  </a:lnTo>
                  <a:lnTo>
                    <a:pt x="7620" y="346710"/>
                  </a:lnTo>
                  <a:lnTo>
                    <a:pt x="7620" y="340360"/>
                  </a:lnTo>
                  <a:close/>
                </a:path>
                <a:path w="7620" h="600710">
                  <a:moveTo>
                    <a:pt x="7620" y="346710"/>
                  </a:moveTo>
                  <a:lnTo>
                    <a:pt x="0" y="346710"/>
                  </a:lnTo>
                  <a:lnTo>
                    <a:pt x="0" y="353060"/>
                  </a:lnTo>
                  <a:lnTo>
                    <a:pt x="7620" y="353060"/>
                  </a:lnTo>
                  <a:lnTo>
                    <a:pt x="7620" y="346710"/>
                  </a:lnTo>
                  <a:close/>
                </a:path>
                <a:path w="7620" h="600710">
                  <a:moveTo>
                    <a:pt x="7620" y="353060"/>
                  </a:moveTo>
                  <a:lnTo>
                    <a:pt x="0" y="353060"/>
                  </a:lnTo>
                  <a:lnTo>
                    <a:pt x="0" y="359410"/>
                  </a:lnTo>
                  <a:lnTo>
                    <a:pt x="7620" y="359410"/>
                  </a:lnTo>
                  <a:lnTo>
                    <a:pt x="7620" y="353060"/>
                  </a:lnTo>
                  <a:close/>
                </a:path>
                <a:path w="7620" h="600710">
                  <a:moveTo>
                    <a:pt x="7620" y="359410"/>
                  </a:moveTo>
                  <a:lnTo>
                    <a:pt x="0" y="359410"/>
                  </a:lnTo>
                  <a:lnTo>
                    <a:pt x="0" y="365760"/>
                  </a:lnTo>
                  <a:lnTo>
                    <a:pt x="7620" y="365760"/>
                  </a:lnTo>
                  <a:lnTo>
                    <a:pt x="7620" y="359410"/>
                  </a:lnTo>
                  <a:close/>
                </a:path>
                <a:path w="7620" h="600710">
                  <a:moveTo>
                    <a:pt x="7620" y="365760"/>
                  </a:moveTo>
                  <a:lnTo>
                    <a:pt x="0" y="365760"/>
                  </a:lnTo>
                  <a:lnTo>
                    <a:pt x="0" y="372110"/>
                  </a:lnTo>
                  <a:lnTo>
                    <a:pt x="7620" y="372110"/>
                  </a:lnTo>
                  <a:lnTo>
                    <a:pt x="7620" y="365760"/>
                  </a:lnTo>
                  <a:close/>
                </a:path>
                <a:path w="7620" h="600710">
                  <a:moveTo>
                    <a:pt x="7620" y="372110"/>
                  </a:moveTo>
                  <a:lnTo>
                    <a:pt x="0" y="372110"/>
                  </a:lnTo>
                  <a:lnTo>
                    <a:pt x="0" y="378460"/>
                  </a:lnTo>
                  <a:lnTo>
                    <a:pt x="7620" y="378460"/>
                  </a:lnTo>
                  <a:lnTo>
                    <a:pt x="7620" y="372110"/>
                  </a:lnTo>
                  <a:close/>
                </a:path>
                <a:path w="7620" h="600710">
                  <a:moveTo>
                    <a:pt x="7620" y="378460"/>
                  </a:moveTo>
                  <a:lnTo>
                    <a:pt x="0" y="378460"/>
                  </a:lnTo>
                  <a:lnTo>
                    <a:pt x="0" y="384810"/>
                  </a:lnTo>
                  <a:lnTo>
                    <a:pt x="7620" y="384810"/>
                  </a:lnTo>
                  <a:lnTo>
                    <a:pt x="7620" y="378460"/>
                  </a:lnTo>
                  <a:close/>
                </a:path>
                <a:path w="7620" h="600710">
                  <a:moveTo>
                    <a:pt x="7620" y="384810"/>
                  </a:moveTo>
                  <a:lnTo>
                    <a:pt x="0" y="384810"/>
                  </a:lnTo>
                  <a:lnTo>
                    <a:pt x="0" y="391160"/>
                  </a:lnTo>
                  <a:lnTo>
                    <a:pt x="7620" y="391160"/>
                  </a:lnTo>
                  <a:lnTo>
                    <a:pt x="7620" y="384810"/>
                  </a:lnTo>
                  <a:close/>
                </a:path>
                <a:path w="7620" h="600710">
                  <a:moveTo>
                    <a:pt x="7620" y="391160"/>
                  </a:moveTo>
                  <a:lnTo>
                    <a:pt x="0" y="391160"/>
                  </a:lnTo>
                  <a:lnTo>
                    <a:pt x="0" y="397510"/>
                  </a:lnTo>
                  <a:lnTo>
                    <a:pt x="7620" y="397510"/>
                  </a:lnTo>
                  <a:lnTo>
                    <a:pt x="7620" y="391160"/>
                  </a:lnTo>
                  <a:close/>
                </a:path>
                <a:path w="7620" h="600710">
                  <a:moveTo>
                    <a:pt x="7620" y="397510"/>
                  </a:moveTo>
                  <a:lnTo>
                    <a:pt x="0" y="397510"/>
                  </a:lnTo>
                  <a:lnTo>
                    <a:pt x="0" y="403860"/>
                  </a:lnTo>
                  <a:lnTo>
                    <a:pt x="7620" y="403860"/>
                  </a:lnTo>
                  <a:lnTo>
                    <a:pt x="7620" y="397510"/>
                  </a:lnTo>
                  <a:close/>
                </a:path>
                <a:path w="7620" h="600710">
                  <a:moveTo>
                    <a:pt x="7620" y="403860"/>
                  </a:moveTo>
                  <a:lnTo>
                    <a:pt x="0" y="403860"/>
                  </a:lnTo>
                  <a:lnTo>
                    <a:pt x="0" y="410210"/>
                  </a:lnTo>
                  <a:lnTo>
                    <a:pt x="7620" y="410210"/>
                  </a:lnTo>
                  <a:lnTo>
                    <a:pt x="7620" y="403860"/>
                  </a:lnTo>
                  <a:close/>
                </a:path>
                <a:path w="7620" h="600710">
                  <a:moveTo>
                    <a:pt x="7620" y="410210"/>
                  </a:moveTo>
                  <a:lnTo>
                    <a:pt x="0" y="410210"/>
                  </a:lnTo>
                  <a:lnTo>
                    <a:pt x="0" y="440690"/>
                  </a:lnTo>
                  <a:lnTo>
                    <a:pt x="7620" y="440690"/>
                  </a:lnTo>
                  <a:lnTo>
                    <a:pt x="7620" y="410210"/>
                  </a:lnTo>
                  <a:close/>
                </a:path>
                <a:path w="7620" h="600710">
                  <a:moveTo>
                    <a:pt x="7620" y="440690"/>
                  </a:moveTo>
                  <a:lnTo>
                    <a:pt x="0" y="440690"/>
                  </a:lnTo>
                  <a:lnTo>
                    <a:pt x="0" y="447040"/>
                  </a:lnTo>
                  <a:lnTo>
                    <a:pt x="7620" y="447040"/>
                  </a:lnTo>
                  <a:lnTo>
                    <a:pt x="7620" y="440690"/>
                  </a:lnTo>
                  <a:close/>
                </a:path>
                <a:path w="7620" h="600710">
                  <a:moveTo>
                    <a:pt x="7620" y="447040"/>
                  </a:moveTo>
                  <a:lnTo>
                    <a:pt x="0" y="447040"/>
                  </a:lnTo>
                  <a:lnTo>
                    <a:pt x="0" y="453390"/>
                  </a:lnTo>
                  <a:lnTo>
                    <a:pt x="7620" y="453390"/>
                  </a:lnTo>
                  <a:lnTo>
                    <a:pt x="7620" y="447040"/>
                  </a:lnTo>
                  <a:close/>
                </a:path>
                <a:path w="7620" h="600710">
                  <a:moveTo>
                    <a:pt x="7620" y="453390"/>
                  </a:moveTo>
                  <a:lnTo>
                    <a:pt x="0" y="453390"/>
                  </a:lnTo>
                  <a:lnTo>
                    <a:pt x="0" y="459740"/>
                  </a:lnTo>
                  <a:lnTo>
                    <a:pt x="7620" y="459740"/>
                  </a:lnTo>
                  <a:lnTo>
                    <a:pt x="7620" y="453390"/>
                  </a:lnTo>
                  <a:close/>
                </a:path>
                <a:path w="7620" h="600710">
                  <a:moveTo>
                    <a:pt x="7620" y="459740"/>
                  </a:moveTo>
                  <a:lnTo>
                    <a:pt x="0" y="459740"/>
                  </a:lnTo>
                  <a:lnTo>
                    <a:pt x="0" y="466090"/>
                  </a:lnTo>
                  <a:lnTo>
                    <a:pt x="7620" y="466090"/>
                  </a:lnTo>
                  <a:lnTo>
                    <a:pt x="7620" y="459740"/>
                  </a:lnTo>
                  <a:close/>
                </a:path>
                <a:path w="7620" h="600710">
                  <a:moveTo>
                    <a:pt x="7620" y="466090"/>
                  </a:moveTo>
                  <a:lnTo>
                    <a:pt x="0" y="466090"/>
                  </a:lnTo>
                  <a:lnTo>
                    <a:pt x="0" y="472440"/>
                  </a:lnTo>
                  <a:lnTo>
                    <a:pt x="7620" y="472440"/>
                  </a:lnTo>
                  <a:lnTo>
                    <a:pt x="7620" y="466090"/>
                  </a:lnTo>
                  <a:close/>
                </a:path>
                <a:path w="7620" h="600710">
                  <a:moveTo>
                    <a:pt x="7620" y="472440"/>
                  </a:moveTo>
                  <a:lnTo>
                    <a:pt x="0" y="472440"/>
                  </a:lnTo>
                  <a:lnTo>
                    <a:pt x="0" y="478790"/>
                  </a:lnTo>
                  <a:lnTo>
                    <a:pt x="7620" y="478790"/>
                  </a:lnTo>
                  <a:lnTo>
                    <a:pt x="7620" y="472440"/>
                  </a:lnTo>
                  <a:close/>
                </a:path>
                <a:path w="7620" h="600710">
                  <a:moveTo>
                    <a:pt x="7620" y="478790"/>
                  </a:moveTo>
                  <a:lnTo>
                    <a:pt x="0" y="478790"/>
                  </a:lnTo>
                  <a:lnTo>
                    <a:pt x="0" y="485140"/>
                  </a:lnTo>
                  <a:lnTo>
                    <a:pt x="7620" y="485140"/>
                  </a:lnTo>
                  <a:lnTo>
                    <a:pt x="7620" y="478790"/>
                  </a:lnTo>
                  <a:close/>
                </a:path>
                <a:path w="7620" h="600710">
                  <a:moveTo>
                    <a:pt x="7620" y="485140"/>
                  </a:moveTo>
                  <a:lnTo>
                    <a:pt x="0" y="485140"/>
                  </a:lnTo>
                  <a:lnTo>
                    <a:pt x="0" y="492760"/>
                  </a:lnTo>
                  <a:lnTo>
                    <a:pt x="7620" y="492760"/>
                  </a:lnTo>
                  <a:lnTo>
                    <a:pt x="7620" y="485140"/>
                  </a:lnTo>
                  <a:close/>
                </a:path>
                <a:path w="7620" h="600710">
                  <a:moveTo>
                    <a:pt x="7620" y="492760"/>
                  </a:moveTo>
                  <a:lnTo>
                    <a:pt x="0" y="492760"/>
                  </a:lnTo>
                  <a:lnTo>
                    <a:pt x="0" y="499110"/>
                  </a:lnTo>
                  <a:lnTo>
                    <a:pt x="7620" y="499110"/>
                  </a:lnTo>
                  <a:lnTo>
                    <a:pt x="7620" y="492760"/>
                  </a:lnTo>
                  <a:close/>
                </a:path>
                <a:path w="7620" h="600710">
                  <a:moveTo>
                    <a:pt x="7620" y="499110"/>
                  </a:moveTo>
                  <a:lnTo>
                    <a:pt x="0" y="499110"/>
                  </a:lnTo>
                  <a:lnTo>
                    <a:pt x="0" y="505460"/>
                  </a:lnTo>
                  <a:lnTo>
                    <a:pt x="7620" y="505460"/>
                  </a:lnTo>
                  <a:lnTo>
                    <a:pt x="7620" y="499110"/>
                  </a:lnTo>
                  <a:close/>
                </a:path>
                <a:path w="7620" h="600710">
                  <a:moveTo>
                    <a:pt x="7620" y="505460"/>
                  </a:moveTo>
                  <a:lnTo>
                    <a:pt x="0" y="505460"/>
                  </a:lnTo>
                  <a:lnTo>
                    <a:pt x="0" y="511810"/>
                  </a:lnTo>
                  <a:lnTo>
                    <a:pt x="7620" y="511810"/>
                  </a:lnTo>
                  <a:lnTo>
                    <a:pt x="7620" y="505460"/>
                  </a:lnTo>
                  <a:close/>
                </a:path>
                <a:path w="7620" h="600710">
                  <a:moveTo>
                    <a:pt x="7620" y="511810"/>
                  </a:moveTo>
                  <a:lnTo>
                    <a:pt x="0" y="511810"/>
                  </a:lnTo>
                  <a:lnTo>
                    <a:pt x="0" y="518160"/>
                  </a:lnTo>
                  <a:lnTo>
                    <a:pt x="7620" y="518160"/>
                  </a:lnTo>
                  <a:lnTo>
                    <a:pt x="7620" y="511810"/>
                  </a:lnTo>
                  <a:close/>
                </a:path>
                <a:path w="7620" h="600710">
                  <a:moveTo>
                    <a:pt x="7620" y="518160"/>
                  </a:moveTo>
                  <a:lnTo>
                    <a:pt x="0" y="518160"/>
                  </a:lnTo>
                  <a:lnTo>
                    <a:pt x="0" y="524510"/>
                  </a:lnTo>
                  <a:lnTo>
                    <a:pt x="7620" y="524510"/>
                  </a:lnTo>
                  <a:lnTo>
                    <a:pt x="7620" y="518160"/>
                  </a:lnTo>
                  <a:close/>
                </a:path>
                <a:path w="7620" h="600710">
                  <a:moveTo>
                    <a:pt x="7620" y="524510"/>
                  </a:moveTo>
                  <a:lnTo>
                    <a:pt x="0" y="524510"/>
                  </a:lnTo>
                  <a:lnTo>
                    <a:pt x="0" y="530860"/>
                  </a:lnTo>
                  <a:lnTo>
                    <a:pt x="7620" y="530860"/>
                  </a:lnTo>
                  <a:lnTo>
                    <a:pt x="7620" y="524510"/>
                  </a:lnTo>
                  <a:close/>
                </a:path>
                <a:path w="7620" h="600710">
                  <a:moveTo>
                    <a:pt x="7620" y="530860"/>
                  </a:moveTo>
                  <a:lnTo>
                    <a:pt x="0" y="530860"/>
                  </a:lnTo>
                  <a:lnTo>
                    <a:pt x="0" y="537210"/>
                  </a:lnTo>
                  <a:lnTo>
                    <a:pt x="7620" y="537210"/>
                  </a:lnTo>
                  <a:lnTo>
                    <a:pt x="7620" y="530860"/>
                  </a:lnTo>
                  <a:close/>
                </a:path>
                <a:path w="7620" h="600710">
                  <a:moveTo>
                    <a:pt x="7620" y="537210"/>
                  </a:moveTo>
                  <a:lnTo>
                    <a:pt x="0" y="537210"/>
                  </a:lnTo>
                  <a:lnTo>
                    <a:pt x="0" y="542290"/>
                  </a:lnTo>
                  <a:lnTo>
                    <a:pt x="7620" y="542290"/>
                  </a:lnTo>
                  <a:lnTo>
                    <a:pt x="7620" y="537210"/>
                  </a:lnTo>
                  <a:close/>
                </a:path>
                <a:path w="7620" h="600710">
                  <a:moveTo>
                    <a:pt x="7620" y="542290"/>
                  </a:moveTo>
                  <a:lnTo>
                    <a:pt x="0" y="542290"/>
                  </a:lnTo>
                  <a:lnTo>
                    <a:pt x="0" y="548640"/>
                  </a:lnTo>
                  <a:lnTo>
                    <a:pt x="7620" y="548640"/>
                  </a:lnTo>
                  <a:lnTo>
                    <a:pt x="7620" y="542290"/>
                  </a:lnTo>
                  <a:close/>
                </a:path>
                <a:path w="7620" h="600710">
                  <a:moveTo>
                    <a:pt x="7620" y="548640"/>
                  </a:moveTo>
                  <a:lnTo>
                    <a:pt x="0" y="548640"/>
                  </a:lnTo>
                  <a:lnTo>
                    <a:pt x="0" y="554990"/>
                  </a:lnTo>
                  <a:lnTo>
                    <a:pt x="7620" y="554990"/>
                  </a:lnTo>
                  <a:lnTo>
                    <a:pt x="7620" y="548640"/>
                  </a:lnTo>
                  <a:close/>
                </a:path>
                <a:path w="7620" h="600710">
                  <a:moveTo>
                    <a:pt x="7620" y="554990"/>
                  </a:moveTo>
                  <a:lnTo>
                    <a:pt x="0" y="554990"/>
                  </a:lnTo>
                  <a:lnTo>
                    <a:pt x="0" y="561340"/>
                  </a:lnTo>
                  <a:lnTo>
                    <a:pt x="7620" y="561340"/>
                  </a:lnTo>
                  <a:lnTo>
                    <a:pt x="7620" y="554990"/>
                  </a:lnTo>
                  <a:close/>
                </a:path>
                <a:path w="7620" h="600710">
                  <a:moveTo>
                    <a:pt x="7620" y="561340"/>
                  </a:moveTo>
                  <a:lnTo>
                    <a:pt x="0" y="561340"/>
                  </a:lnTo>
                  <a:lnTo>
                    <a:pt x="0" y="567690"/>
                  </a:lnTo>
                  <a:lnTo>
                    <a:pt x="7620" y="567690"/>
                  </a:lnTo>
                  <a:lnTo>
                    <a:pt x="7620" y="561340"/>
                  </a:lnTo>
                  <a:close/>
                </a:path>
                <a:path w="7620" h="600710">
                  <a:moveTo>
                    <a:pt x="7620" y="567690"/>
                  </a:moveTo>
                  <a:lnTo>
                    <a:pt x="0" y="567690"/>
                  </a:lnTo>
                  <a:lnTo>
                    <a:pt x="0" y="574040"/>
                  </a:lnTo>
                  <a:lnTo>
                    <a:pt x="7620" y="574040"/>
                  </a:lnTo>
                  <a:lnTo>
                    <a:pt x="7620" y="567690"/>
                  </a:lnTo>
                  <a:close/>
                </a:path>
                <a:path w="7620" h="600710">
                  <a:moveTo>
                    <a:pt x="7620" y="574040"/>
                  </a:moveTo>
                  <a:lnTo>
                    <a:pt x="0" y="574040"/>
                  </a:lnTo>
                  <a:lnTo>
                    <a:pt x="0" y="580390"/>
                  </a:lnTo>
                  <a:lnTo>
                    <a:pt x="7620" y="580390"/>
                  </a:lnTo>
                  <a:lnTo>
                    <a:pt x="7620" y="574040"/>
                  </a:lnTo>
                  <a:close/>
                </a:path>
                <a:path w="7620" h="600710">
                  <a:moveTo>
                    <a:pt x="7620" y="580390"/>
                  </a:moveTo>
                  <a:lnTo>
                    <a:pt x="0" y="580390"/>
                  </a:lnTo>
                  <a:lnTo>
                    <a:pt x="0" y="586740"/>
                  </a:lnTo>
                  <a:lnTo>
                    <a:pt x="7620" y="586740"/>
                  </a:lnTo>
                  <a:lnTo>
                    <a:pt x="7620" y="580390"/>
                  </a:lnTo>
                  <a:close/>
                </a:path>
                <a:path w="7620" h="600710">
                  <a:moveTo>
                    <a:pt x="7620" y="586740"/>
                  </a:moveTo>
                  <a:lnTo>
                    <a:pt x="0" y="586740"/>
                  </a:lnTo>
                  <a:lnTo>
                    <a:pt x="0" y="600710"/>
                  </a:lnTo>
                  <a:lnTo>
                    <a:pt x="7620" y="600710"/>
                  </a:lnTo>
                  <a:lnTo>
                    <a:pt x="7620" y="586740"/>
                  </a:lnTo>
                  <a:close/>
                </a:path>
              </a:pathLst>
            </a:custGeom>
            <a:solidFill>
              <a:srgbClr val="5E00F2"/>
            </a:solidFill>
          </p:spPr>
          <p:txBody>
            <a:bodyPr bIns="0" lIns="0" rIns="0" rtlCol="0" tIns="0" wrap="square"/>
            <a:p/>
          </p:txBody>
        </p:sp>
        <p:sp>
          <p:nvSpPr>
            <p:cNvPr id="1049628" name="object 926"/>
            <p:cNvSpPr/>
            <p:nvPr/>
          </p:nvSpPr>
          <p:spPr>
            <a:xfrm>
              <a:off x="4700269" y="4589780"/>
              <a:ext cx="7620" cy="575310"/>
            </a:xfrm>
            <a:custGeom>
              <a:avLst/>
              <a:ahLst/>
              <a:rect l="l" t="t" r="r" b="b"/>
              <a:pathLst>
                <a:path w="7620" h="575310">
                  <a:moveTo>
                    <a:pt x="7619" y="0"/>
                  </a:moveTo>
                  <a:lnTo>
                    <a:pt x="6350" y="0"/>
                  </a:lnTo>
                  <a:lnTo>
                    <a:pt x="6350" y="3810"/>
                  </a:lnTo>
                  <a:lnTo>
                    <a:pt x="7619" y="3810"/>
                  </a:lnTo>
                  <a:lnTo>
                    <a:pt x="7619" y="0"/>
                  </a:lnTo>
                  <a:close/>
                </a:path>
                <a:path w="7620" h="575310">
                  <a:moveTo>
                    <a:pt x="7619" y="3810"/>
                  </a:moveTo>
                  <a:lnTo>
                    <a:pt x="5079" y="3810"/>
                  </a:lnTo>
                  <a:lnTo>
                    <a:pt x="5079" y="7620"/>
                  </a:lnTo>
                  <a:lnTo>
                    <a:pt x="3809" y="7620"/>
                  </a:lnTo>
                  <a:lnTo>
                    <a:pt x="3809" y="10160"/>
                  </a:lnTo>
                  <a:lnTo>
                    <a:pt x="7619" y="10160"/>
                  </a:lnTo>
                  <a:lnTo>
                    <a:pt x="7619" y="3810"/>
                  </a:lnTo>
                  <a:close/>
                </a:path>
                <a:path w="7620" h="575310">
                  <a:moveTo>
                    <a:pt x="7619" y="10160"/>
                  </a:moveTo>
                  <a:lnTo>
                    <a:pt x="3809" y="10160"/>
                  </a:lnTo>
                  <a:lnTo>
                    <a:pt x="3809" y="11430"/>
                  </a:lnTo>
                  <a:lnTo>
                    <a:pt x="2539" y="11430"/>
                  </a:lnTo>
                  <a:lnTo>
                    <a:pt x="2539" y="16510"/>
                  </a:lnTo>
                  <a:lnTo>
                    <a:pt x="7619" y="16510"/>
                  </a:lnTo>
                  <a:lnTo>
                    <a:pt x="7619" y="10160"/>
                  </a:lnTo>
                  <a:close/>
                </a:path>
                <a:path w="7620" h="575310">
                  <a:moveTo>
                    <a:pt x="7619" y="16510"/>
                  </a:moveTo>
                  <a:lnTo>
                    <a:pt x="1269" y="16510"/>
                  </a:lnTo>
                  <a:lnTo>
                    <a:pt x="1269" y="20320"/>
                  </a:lnTo>
                  <a:lnTo>
                    <a:pt x="0" y="20320"/>
                  </a:lnTo>
                  <a:lnTo>
                    <a:pt x="0" y="21590"/>
                  </a:lnTo>
                  <a:lnTo>
                    <a:pt x="7619" y="21590"/>
                  </a:lnTo>
                  <a:lnTo>
                    <a:pt x="7619" y="16510"/>
                  </a:lnTo>
                  <a:close/>
                </a:path>
                <a:path w="7620" h="575310">
                  <a:moveTo>
                    <a:pt x="7619" y="21590"/>
                  </a:moveTo>
                  <a:lnTo>
                    <a:pt x="0" y="21590"/>
                  </a:lnTo>
                  <a:lnTo>
                    <a:pt x="0" y="27940"/>
                  </a:lnTo>
                  <a:lnTo>
                    <a:pt x="7619" y="27940"/>
                  </a:lnTo>
                  <a:lnTo>
                    <a:pt x="7619" y="21590"/>
                  </a:lnTo>
                  <a:close/>
                </a:path>
                <a:path w="7620" h="575310">
                  <a:moveTo>
                    <a:pt x="7619" y="27940"/>
                  </a:moveTo>
                  <a:lnTo>
                    <a:pt x="0" y="27940"/>
                  </a:lnTo>
                  <a:lnTo>
                    <a:pt x="0" y="34290"/>
                  </a:lnTo>
                  <a:lnTo>
                    <a:pt x="7619" y="34290"/>
                  </a:lnTo>
                  <a:lnTo>
                    <a:pt x="7619" y="27940"/>
                  </a:lnTo>
                  <a:close/>
                </a:path>
                <a:path w="7620" h="575310">
                  <a:moveTo>
                    <a:pt x="7619" y="34290"/>
                  </a:moveTo>
                  <a:lnTo>
                    <a:pt x="0" y="34290"/>
                  </a:lnTo>
                  <a:lnTo>
                    <a:pt x="0" y="40640"/>
                  </a:lnTo>
                  <a:lnTo>
                    <a:pt x="7619" y="40640"/>
                  </a:lnTo>
                  <a:lnTo>
                    <a:pt x="7619" y="34290"/>
                  </a:lnTo>
                  <a:close/>
                </a:path>
                <a:path w="7620" h="575310">
                  <a:moveTo>
                    <a:pt x="7619" y="40640"/>
                  </a:moveTo>
                  <a:lnTo>
                    <a:pt x="0" y="40640"/>
                  </a:lnTo>
                  <a:lnTo>
                    <a:pt x="0" y="46990"/>
                  </a:lnTo>
                  <a:lnTo>
                    <a:pt x="7619" y="46990"/>
                  </a:lnTo>
                  <a:lnTo>
                    <a:pt x="7619" y="40640"/>
                  </a:lnTo>
                  <a:close/>
                </a:path>
                <a:path w="7620" h="575310">
                  <a:moveTo>
                    <a:pt x="7619" y="46990"/>
                  </a:moveTo>
                  <a:lnTo>
                    <a:pt x="0" y="46990"/>
                  </a:lnTo>
                  <a:lnTo>
                    <a:pt x="0" y="53340"/>
                  </a:lnTo>
                  <a:lnTo>
                    <a:pt x="7619" y="53340"/>
                  </a:lnTo>
                  <a:lnTo>
                    <a:pt x="7619" y="46990"/>
                  </a:lnTo>
                  <a:close/>
                </a:path>
                <a:path w="7620" h="575310">
                  <a:moveTo>
                    <a:pt x="7619" y="53340"/>
                  </a:moveTo>
                  <a:lnTo>
                    <a:pt x="0" y="53340"/>
                  </a:lnTo>
                  <a:lnTo>
                    <a:pt x="0" y="60960"/>
                  </a:lnTo>
                  <a:lnTo>
                    <a:pt x="7619" y="60960"/>
                  </a:lnTo>
                  <a:lnTo>
                    <a:pt x="7619" y="53340"/>
                  </a:lnTo>
                  <a:close/>
                </a:path>
                <a:path w="7620" h="575310">
                  <a:moveTo>
                    <a:pt x="7619" y="60960"/>
                  </a:moveTo>
                  <a:lnTo>
                    <a:pt x="0" y="60960"/>
                  </a:lnTo>
                  <a:lnTo>
                    <a:pt x="0" y="66040"/>
                  </a:lnTo>
                  <a:lnTo>
                    <a:pt x="7619" y="66040"/>
                  </a:lnTo>
                  <a:lnTo>
                    <a:pt x="7619" y="60960"/>
                  </a:lnTo>
                  <a:close/>
                </a:path>
                <a:path w="7620" h="575310">
                  <a:moveTo>
                    <a:pt x="7619" y="66040"/>
                  </a:moveTo>
                  <a:lnTo>
                    <a:pt x="0" y="66040"/>
                  </a:lnTo>
                  <a:lnTo>
                    <a:pt x="0" y="73660"/>
                  </a:lnTo>
                  <a:lnTo>
                    <a:pt x="7619" y="73660"/>
                  </a:lnTo>
                  <a:lnTo>
                    <a:pt x="7619" y="66040"/>
                  </a:lnTo>
                  <a:close/>
                </a:path>
                <a:path w="7620" h="575310">
                  <a:moveTo>
                    <a:pt x="7619" y="73660"/>
                  </a:moveTo>
                  <a:lnTo>
                    <a:pt x="0" y="73660"/>
                  </a:lnTo>
                  <a:lnTo>
                    <a:pt x="0" y="78740"/>
                  </a:lnTo>
                  <a:lnTo>
                    <a:pt x="7619" y="78740"/>
                  </a:lnTo>
                  <a:lnTo>
                    <a:pt x="7619" y="73660"/>
                  </a:lnTo>
                  <a:close/>
                </a:path>
                <a:path w="7620" h="575310">
                  <a:moveTo>
                    <a:pt x="7619" y="78740"/>
                  </a:moveTo>
                  <a:lnTo>
                    <a:pt x="0" y="78740"/>
                  </a:lnTo>
                  <a:lnTo>
                    <a:pt x="0" y="86360"/>
                  </a:lnTo>
                  <a:lnTo>
                    <a:pt x="7619" y="86360"/>
                  </a:lnTo>
                  <a:lnTo>
                    <a:pt x="7619" y="78740"/>
                  </a:lnTo>
                  <a:close/>
                </a:path>
                <a:path w="7620" h="575310">
                  <a:moveTo>
                    <a:pt x="7619" y="86360"/>
                  </a:moveTo>
                  <a:lnTo>
                    <a:pt x="0" y="86360"/>
                  </a:lnTo>
                  <a:lnTo>
                    <a:pt x="0" y="92710"/>
                  </a:lnTo>
                  <a:lnTo>
                    <a:pt x="7619" y="92710"/>
                  </a:lnTo>
                  <a:lnTo>
                    <a:pt x="7619" y="86360"/>
                  </a:lnTo>
                  <a:close/>
                </a:path>
                <a:path w="7620" h="575310">
                  <a:moveTo>
                    <a:pt x="7619" y="92710"/>
                  </a:moveTo>
                  <a:lnTo>
                    <a:pt x="0" y="92710"/>
                  </a:lnTo>
                  <a:lnTo>
                    <a:pt x="0" y="99060"/>
                  </a:lnTo>
                  <a:lnTo>
                    <a:pt x="7619" y="99060"/>
                  </a:lnTo>
                  <a:lnTo>
                    <a:pt x="7619" y="92710"/>
                  </a:lnTo>
                  <a:close/>
                </a:path>
                <a:path w="7620" h="575310">
                  <a:moveTo>
                    <a:pt x="7619" y="99060"/>
                  </a:moveTo>
                  <a:lnTo>
                    <a:pt x="0" y="99060"/>
                  </a:lnTo>
                  <a:lnTo>
                    <a:pt x="0" y="105410"/>
                  </a:lnTo>
                  <a:lnTo>
                    <a:pt x="7619" y="105410"/>
                  </a:lnTo>
                  <a:lnTo>
                    <a:pt x="7619" y="99060"/>
                  </a:lnTo>
                  <a:close/>
                </a:path>
                <a:path w="7620" h="575310">
                  <a:moveTo>
                    <a:pt x="7619" y="105410"/>
                  </a:moveTo>
                  <a:lnTo>
                    <a:pt x="0" y="105410"/>
                  </a:lnTo>
                  <a:lnTo>
                    <a:pt x="0" y="111760"/>
                  </a:lnTo>
                  <a:lnTo>
                    <a:pt x="7619" y="111760"/>
                  </a:lnTo>
                  <a:lnTo>
                    <a:pt x="7619" y="105410"/>
                  </a:lnTo>
                  <a:close/>
                </a:path>
                <a:path w="7620" h="575310">
                  <a:moveTo>
                    <a:pt x="7619" y="111760"/>
                  </a:moveTo>
                  <a:lnTo>
                    <a:pt x="0" y="111760"/>
                  </a:lnTo>
                  <a:lnTo>
                    <a:pt x="0" y="118110"/>
                  </a:lnTo>
                  <a:lnTo>
                    <a:pt x="7619" y="118110"/>
                  </a:lnTo>
                  <a:lnTo>
                    <a:pt x="7619" y="111760"/>
                  </a:lnTo>
                  <a:close/>
                </a:path>
                <a:path w="7620" h="575310">
                  <a:moveTo>
                    <a:pt x="7619" y="118110"/>
                  </a:moveTo>
                  <a:lnTo>
                    <a:pt x="0" y="118110"/>
                  </a:lnTo>
                  <a:lnTo>
                    <a:pt x="0" y="124460"/>
                  </a:lnTo>
                  <a:lnTo>
                    <a:pt x="7619" y="124460"/>
                  </a:lnTo>
                  <a:lnTo>
                    <a:pt x="7619" y="118110"/>
                  </a:lnTo>
                  <a:close/>
                </a:path>
                <a:path w="7620" h="575310">
                  <a:moveTo>
                    <a:pt x="7619" y="124460"/>
                  </a:moveTo>
                  <a:lnTo>
                    <a:pt x="0" y="124460"/>
                  </a:lnTo>
                  <a:lnTo>
                    <a:pt x="0" y="130810"/>
                  </a:lnTo>
                  <a:lnTo>
                    <a:pt x="7619" y="130810"/>
                  </a:lnTo>
                  <a:lnTo>
                    <a:pt x="7619" y="124460"/>
                  </a:lnTo>
                  <a:close/>
                </a:path>
                <a:path w="7620" h="575310">
                  <a:moveTo>
                    <a:pt x="7619" y="130810"/>
                  </a:moveTo>
                  <a:lnTo>
                    <a:pt x="0" y="130810"/>
                  </a:lnTo>
                  <a:lnTo>
                    <a:pt x="0" y="137160"/>
                  </a:lnTo>
                  <a:lnTo>
                    <a:pt x="7619" y="137160"/>
                  </a:lnTo>
                  <a:lnTo>
                    <a:pt x="7619" y="130810"/>
                  </a:lnTo>
                  <a:close/>
                </a:path>
                <a:path w="7620" h="575310">
                  <a:moveTo>
                    <a:pt x="7619" y="137160"/>
                  </a:moveTo>
                  <a:lnTo>
                    <a:pt x="0" y="137160"/>
                  </a:lnTo>
                  <a:lnTo>
                    <a:pt x="0" y="142240"/>
                  </a:lnTo>
                  <a:lnTo>
                    <a:pt x="7619" y="142240"/>
                  </a:lnTo>
                  <a:lnTo>
                    <a:pt x="7619" y="137160"/>
                  </a:lnTo>
                  <a:close/>
                </a:path>
                <a:path w="7620" h="575310">
                  <a:moveTo>
                    <a:pt x="7619" y="142240"/>
                  </a:moveTo>
                  <a:lnTo>
                    <a:pt x="0" y="142240"/>
                  </a:lnTo>
                  <a:lnTo>
                    <a:pt x="0" y="148590"/>
                  </a:lnTo>
                  <a:lnTo>
                    <a:pt x="7619" y="148590"/>
                  </a:lnTo>
                  <a:lnTo>
                    <a:pt x="7619" y="142240"/>
                  </a:lnTo>
                  <a:close/>
                </a:path>
                <a:path w="7620" h="575310">
                  <a:moveTo>
                    <a:pt x="7619" y="148590"/>
                  </a:moveTo>
                  <a:lnTo>
                    <a:pt x="0" y="148590"/>
                  </a:lnTo>
                  <a:lnTo>
                    <a:pt x="0" y="154940"/>
                  </a:lnTo>
                  <a:lnTo>
                    <a:pt x="7619" y="154940"/>
                  </a:lnTo>
                  <a:lnTo>
                    <a:pt x="7619" y="148590"/>
                  </a:lnTo>
                  <a:close/>
                </a:path>
                <a:path w="7620" h="575310">
                  <a:moveTo>
                    <a:pt x="7619" y="154940"/>
                  </a:moveTo>
                  <a:lnTo>
                    <a:pt x="0" y="154940"/>
                  </a:lnTo>
                  <a:lnTo>
                    <a:pt x="0" y="161290"/>
                  </a:lnTo>
                  <a:lnTo>
                    <a:pt x="7619" y="161290"/>
                  </a:lnTo>
                  <a:lnTo>
                    <a:pt x="7619" y="154940"/>
                  </a:lnTo>
                  <a:close/>
                </a:path>
                <a:path w="7620" h="575310">
                  <a:moveTo>
                    <a:pt x="7619" y="161290"/>
                  </a:moveTo>
                  <a:lnTo>
                    <a:pt x="0" y="161290"/>
                  </a:lnTo>
                  <a:lnTo>
                    <a:pt x="0" y="168910"/>
                  </a:lnTo>
                  <a:lnTo>
                    <a:pt x="7619" y="168910"/>
                  </a:lnTo>
                  <a:lnTo>
                    <a:pt x="7619" y="161290"/>
                  </a:lnTo>
                  <a:close/>
                </a:path>
                <a:path w="7620" h="575310">
                  <a:moveTo>
                    <a:pt x="7619" y="168910"/>
                  </a:moveTo>
                  <a:lnTo>
                    <a:pt x="0" y="168910"/>
                  </a:lnTo>
                  <a:lnTo>
                    <a:pt x="0" y="173990"/>
                  </a:lnTo>
                  <a:lnTo>
                    <a:pt x="7619" y="173990"/>
                  </a:lnTo>
                  <a:lnTo>
                    <a:pt x="7619" y="168910"/>
                  </a:lnTo>
                  <a:close/>
                </a:path>
                <a:path w="7620" h="575310">
                  <a:moveTo>
                    <a:pt x="7619" y="173990"/>
                  </a:moveTo>
                  <a:lnTo>
                    <a:pt x="0" y="173990"/>
                  </a:lnTo>
                  <a:lnTo>
                    <a:pt x="0" y="181610"/>
                  </a:lnTo>
                  <a:lnTo>
                    <a:pt x="7619" y="181610"/>
                  </a:lnTo>
                  <a:lnTo>
                    <a:pt x="7619" y="173990"/>
                  </a:lnTo>
                  <a:close/>
                </a:path>
                <a:path w="7620" h="575310">
                  <a:moveTo>
                    <a:pt x="7619" y="181610"/>
                  </a:moveTo>
                  <a:lnTo>
                    <a:pt x="0" y="181610"/>
                  </a:lnTo>
                  <a:lnTo>
                    <a:pt x="0" y="187960"/>
                  </a:lnTo>
                  <a:lnTo>
                    <a:pt x="7619" y="187960"/>
                  </a:lnTo>
                  <a:lnTo>
                    <a:pt x="7619" y="181610"/>
                  </a:lnTo>
                  <a:close/>
                </a:path>
                <a:path w="7620" h="575310">
                  <a:moveTo>
                    <a:pt x="7619" y="187960"/>
                  </a:moveTo>
                  <a:lnTo>
                    <a:pt x="0" y="187960"/>
                  </a:lnTo>
                  <a:lnTo>
                    <a:pt x="0" y="194310"/>
                  </a:lnTo>
                  <a:lnTo>
                    <a:pt x="7619" y="194310"/>
                  </a:lnTo>
                  <a:lnTo>
                    <a:pt x="7619" y="187960"/>
                  </a:lnTo>
                  <a:close/>
                </a:path>
                <a:path w="7620" h="575310">
                  <a:moveTo>
                    <a:pt x="7619" y="194310"/>
                  </a:moveTo>
                  <a:lnTo>
                    <a:pt x="0" y="194310"/>
                  </a:lnTo>
                  <a:lnTo>
                    <a:pt x="0" y="200660"/>
                  </a:lnTo>
                  <a:lnTo>
                    <a:pt x="7619" y="200660"/>
                  </a:lnTo>
                  <a:lnTo>
                    <a:pt x="7619" y="194310"/>
                  </a:lnTo>
                  <a:close/>
                </a:path>
                <a:path w="7620" h="575310">
                  <a:moveTo>
                    <a:pt x="7619" y="200660"/>
                  </a:moveTo>
                  <a:lnTo>
                    <a:pt x="0" y="200660"/>
                  </a:lnTo>
                  <a:lnTo>
                    <a:pt x="0" y="207010"/>
                  </a:lnTo>
                  <a:lnTo>
                    <a:pt x="7619" y="207010"/>
                  </a:lnTo>
                  <a:lnTo>
                    <a:pt x="7619" y="200660"/>
                  </a:lnTo>
                  <a:close/>
                </a:path>
                <a:path w="7620" h="575310">
                  <a:moveTo>
                    <a:pt x="7619" y="207010"/>
                  </a:moveTo>
                  <a:lnTo>
                    <a:pt x="0" y="207010"/>
                  </a:lnTo>
                  <a:lnTo>
                    <a:pt x="0" y="213360"/>
                  </a:lnTo>
                  <a:lnTo>
                    <a:pt x="7619" y="213360"/>
                  </a:lnTo>
                  <a:lnTo>
                    <a:pt x="7619" y="207010"/>
                  </a:lnTo>
                  <a:close/>
                </a:path>
                <a:path w="7620" h="575310">
                  <a:moveTo>
                    <a:pt x="7619" y="213360"/>
                  </a:moveTo>
                  <a:lnTo>
                    <a:pt x="0" y="213360"/>
                  </a:lnTo>
                  <a:lnTo>
                    <a:pt x="0" y="226060"/>
                  </a:lnTo>
                  <a:lnTo>
                    <a:pt x="7619" y="226060"/>
                  </a:lnTo>
                  <a:lnTo>
                    <a:pt x="7619" y="213360"/>
                  </a:lnTo>
                  <a:close/>
                </a:path>
                <a:path w="7620" h="575310">
                  <a:moveTo>
                    <a:pt x="7619" y="226060"/>
                  </a:moveTo>
                  <a:lnTo>
                    <a:pt x="0" y="226060"/>
                  </a:lnTo>
                  <a:lnTo>
                    <a:pt x="0" y="238760"/>
                  </a:lnTo>
                  <a:lnTo>
                    <a:pt x="7619" y="238760"/>
                  </a:lnTo>
                  <a:lnTo>
                    <a:pt x="7619" y="226060"/>
                  </a:lnTo>
                  <a:close/>
                </a:path>
                <a:path w="7620" h="575310">
                  <a:moveTo>
                    <a:pt x="7619" y="238760"/>
                  </a:moveTo>
                  <a:lnTo>
                    <a:pt x="0" y="238760"/>
                  </a:lnTo>
                  <a:lnTo>
                    <a:pt x="0" y="245110"/>
                  </a:lnTo>
                  <a:lnTo>
                    <a:pt x="7619" y="245110"/>
                  </a:lnTo>
                  <a:lnTo>
                    <a:pt x="7619" y="238760"/>
                  </a:lnTo>
                  <a:close/>
                </a:path>
                <a:path w="7620" h="575310">
                  <a:moveTo>
                    <a:pt x="7619" y="245110"/>
                  </a:moveTo>
                  <a:lnTo>
                    <a:pt x="0" y="245110"/>
                  </a:lnTo>
                  <a:lnTo>
                    <a:pt x="0" y="251460"/>
                  </a:lnTo>
                  <a:lnTo>
                    <a:pt x="7619" y="251460"/>
                  </a:lnTo>
                  <a:lnTo>
                    <a:pt x="7619" y="245110"/>
                  </a:lnTo>
                  <a:close/>
                </a:path>
                <a:path w="7620" h="575310">
                  <a:moveTo>
                    <a:pt x="7619" y="251460"/>
                  </a:moveTo>
                  <a:lnTo>
                    <a:pt x="0" y="251460"/>
                  </a:lnTo>
                  <a:lnTo>
                    <a:pt x="0" y="257810"/>
                  </a:lnTo>
                  <a:lnTo>
                    <a:pt x="7619" y="257810"/>
                  </a:lnTo>
                  <a:lnTo>
                    <a:pt x="7619" y="251460"/>
                  </a:lnTo>
                  <a:close/>
                </a:path>
                <a:path w="7620" h="575310">
                  <a:moveTo>
                    <a:pt x="7619" y="257810"/>
                  </a:moveTo>
                  <a:lnTo>
                    <a:pt x="0" y="257810"/>
                  </a:lnTo>
                  <a:lnTo>
                    <a:pt x="0" y="264160"/>
                  </a:lnTo>
                  <a:lnTo>
                    <a:pt x="7619" y="264160"/>
                  </a:lnTo>
                  <a:lnTo>
                    <a:pt x="7619" y="257810"/>
                  </a:lnTo>
                  <a:close/>
                </a:path>
                <a:path w="7620" h="575310">
                  <a:moveTo>
                    <a:pt x="7619" y="264160"/>
                  </a:moveTo>
                  <a:lnTo>
                    <a:pt x="0" y="264160"/>
                  </a:lnTo>
                  <a:lnTo>
                    <a:pt x="0" y="270510"/>
                  </a:lnTo>
                  <a:lnTo>
                    <a:pt x="7619" y="270510"/>
                  </a:lnTo>
                  <a:lnTo>
                    <a:pt x="7619" y="264160"/>
                  </a:lnTo>
                  <a:close/>
                </a:path>
                <a:path w="7620" h="575310">
                  <a:moveTo>
                    <a:pt x="7619" y="270510"/>
                  </a:moveTo>
                  <a:lnTo>
                    <a:pt x="0" y="270510"/>
                  </a:lnTo>
                  <a:lnTo>
                    <a:pt x="0" y="276860"/>
                  </a:lnTo>
                  <a:lnTo>
                    <a:pt x="7619" y="276860"/>
                  </a:lnTo>
                  <a:lnTo>
                    <a:pt x="7619" y="270510"/>
                  </a:lnTo>
                  <a:close/>
                </a:path>
                <a:path w="7620" h="575310">
                  <a:moveTo>
                    <a:pt x="7619" y="276860"/>
                  </a:moveTo>
                  <a:lnTo>
                    <a:pt x="0" y="276860"/>
                  </a:lnTo>
                  <a:lnTo>
                    <a:pt x="0" y="283210"/>
                  </a:lnTo>
                  <a:lnTo>
                    <a:pt x="7619" y="283210"/>
                  </a:lnTo>
                  <a:lnTo>
                    <a:pt x="7619" y="276860"/>
                  </a:lnTo>
                  <a:close/>
                </a:path>
                <a:path w="7620" h="575310">
                  <a:moveTo>
                    <a:pt x="7619" y="283210"/>
                  </a:moveTo>
                  <a:lnTo>
                    <a:pt x="0" y="283210"/>
                  </a:lnTo>
                  <a:lnTo>
                    <a:pt x="0" y="289560"/>
                  </a:lnTo>
                  <a:lnTo>
                    <a:pt x="7619" y="289560"/>
                  </a:lnTo>
                  <a:lnTo>
                    <a:pt x="7619" y="283210"/>
                  </a:lnTo>
                  <a:close/>
                </a:path>
                <a:path w="7620" h="575310">
                  <a:moveTo>
                    <a:pt x="7619" y="289560"/>
                  </a:moveTo>
                  <a:lnTo>
                    <a:pt x="0" y="289560"/>
                  </a:lnTo>
                  <a:lnTo>
                    <a:pt x="0" y="295910"/>
                  </a:lnTo>
                  <a:lnTo>
                    <a:pt x="7619" y="295910"/>
                  </a:lnTo>
                  <a:lnTo>
                    <a:pt x="7619" y="289560"/>
                  </a:lnTo>
                  <a:close/>
                </a:path>
                <a:path w="7620" h="575310">
                  <a:moveTo>
                    <a:pt x="7619" y="295910"/>
                  </a:moveTo>
                  <a:lnTo>
                    <a:pt x="0" y="295910"/>
                  </a:lnTo>
                  <a:lnTo>
                    <a:pt x="0" y="302260"/>
                  </a:lnTo>
                  <a:lnTo>
                    <a:pt x="7619" y="302260"/>
                  </a:lnTo>
                  <a:lnTo>
                    <a:pt x="7619" y="295910"/>
                  </a:lnTo>
                  <a:close/>
                </a:path>
                <a:path w="7620" h="575310">
                  <a:moveTo>
                    <a:pt x="7619" y="302260"/>
                  </a:moveTo>
                  <a:lnTo>
                    <a:pt x="0" y="302260"/>
                  </a:lnTo>
                  <a:lnTo>
                    <a:pt x="0" y="308610"/>
                  </a:lnTo>
                  <a:lnTo>
                    <a:pt x="7619" y="308610"/>
                  </a:lnTo>
                  <a:lnTo>
                    <a:pt x="7619" y="302260"/>
                  </a:lnTo>
                  <a:close/>
                </a:path>
                <a:path w="7620" h="575310">
                  <a:moveTo>
                    <a:pt x="7619" y="308610"/>
                  </a:moveTo>
                  <a:lnTo>
                    <a:pt x="0" y="308610"/>
                  </a:lnTo>
                  <a:lnTo>
                    <a:pt x="0" y="314960"/>
                  </a:lnTo>
                  <a:lnTo>
                    <a:pt x="7619" y="314960"/>
                  </a:lnTo>
                  <a:lnTo>
                    <a:pt x="7619" y="308610"/>
                  </a:lnTo>
                  <a:close/>
                </a:path>
                <a:path w="7620" h="575310">
                  <a:moveTo>
                    <a:pt x="7619" y="314960"/>
                  </a:moveTo>
                  <a:lnTo>
                    <a:pt x="0" y="314960"/>
                  </a:lnTo>
                  <a:lnTo>
                    <a:pt x="0" y="321310"/>
                  </a:lnTo>
                  <a:lnTo>
                    <a:pt x="7619" y="321310"/>
                  </a:lnTo>
                  <a:lnTo>
                    <a:pt x="7619" y="314960"/>
                  </a:lnTo>
                  <a:close/>
                </a:path>
                <a:path w="7620" h="575310">
                  <a:moveTo>
                    <a:pt x="7619" y="321310"/>
                  </a:moveTo>
                  <a:lnTo>
                    <a:pt x="0" y="321310"/>
                  </a:lnTo>
                  <a:lnTo>
                    <a:pt x="0" y="327660"/>
                  </a:lnTo>
                  <a:lnTo>
                    <a:pt x="7619" y="327660"/>
                  </a:lnTo>
                  <a:lnTo>
                    <a:pt x="7619" y="321310"/>
                  </a:lnTo>
                  <a:close/>
                </a:path>
                <a:path w="7620" h="575310">
                  <a:moveTo>
                    <a:pt x="7619" y="327660"/>
                  </a:moveTo>
                  <a:lnTo>
                    <a:pt x="0" y="327660"/>
                  </a:lnTo>
                  <a:lnTo>
                    <a:pt x="0" y="334010"/>
                  </a:lnTo>
                  <a:lnTo>
                    <a:pt x="7619" y="334010"/>
                  </a:lnTo>
                  <a:lnTo>
                    <a:pt x="7619" y="327660"/>
                  </a:lnTo>
                  <a:close/>
                </a:path>
                <a:path w="7620" h="575310">
                  <a:moveTo>
                    <a:pt x="7619" y="334010"/>
                  </a:moveTo>
                  <a:lnTo>
                    <a:pt x="0" y="334010"/>
                  </a:lnTo>
                  <a:lnTo>
                    <a:pt x="0" y="340360"/>
                  </a:lnTo>
                  <a:lnTo>
                    <a:pt x="7619" y="340360"/>
                  </a:lnTo>
                  <a:lnTo>
                    <a:pt x="7619" y="334010"/>
                  </a:lnTo>
                  <a:close/>
                </a:path>
                <a:path w="7620" h="575310">
                  <a:moveTo>
                    <a:pt x="7619" y="340360"/>
                  </a:moveTo>
                  <a:lnTo>
                    <a:pt x="0" y="340360"/>
                  </a:lnTo>
                  <a:lnTo>
                    <a:pt x="0" y="346710"/>
                  </a:lnTo>
                  <a:lnTo>
                    <a:pt x="7619" y="346710"/>
                  </a:lnTo>
                  <a:lnTo>
                    <a:pt x="7619" y="340360"/>
                  </a:lnTo>
                  <a:close/>
                </a:path>
                <a:path w="7620" h="575310">
                  <a:moveTo>
                    <a:pt x="7619" y="346710"/>
                  </a:moveTo>
                  <a:lnTo>
                    <a:pt x="0" y="346710"/>
                  </a:lnTo>
                  <a:lnTo>
                    <a:pt x="0" y="353060"/>
                  </a:lnTo>
                  <a:lnTo>
                    <a:pt x="7619" y="353060"/>
                  </a:lnTo>
                  <a:lnTo>
                    <a:pt x="7619" y="346710"/>
                  </a:lnTo>
                  <a:close/>
                </a:path>
                <a:path w="7620" h="575310">
                  <a:moveTo>
                    <a:pt x="7619" y="353060"/>
                  </a:moveTo>
                  <a:lnTo>
                    <a:pt x="0" y="353060"/>
                  </a:lnTo>
                  <a:lnTo>
                    <a:pt x="0" y="359410"/>
                  </a:lnTo>
                  <a:lnTo>
                    <a:pt x="7619" y="359410"/>
                  </a:lnTo>
                  <a:lnTo>
                    <a:pt x="7619" y="353060"/>
                  </a:lnTo>
                  <a:close/>
                </a:path>
                <a:path w="7620" h="575310">
                  <a:moveTo>
                    <a:pt x="7619" y="359410"/>
                  </a:moveTo>
                  <a:lnTo>
                    <a:pt x="0" y="359410"/>
                  </a:lnTo>
                  <a:lnTo>
                    <a:pt x="0" y="365760"/>
                  </a:lnTo>
                  <a:lnTo>
                    <a:pt x="7619" y="365760"/>
                  </a:lnTo>
                  <a:lnTo>
                    <a:pt x="7619" y="359410"/>
                  </a:lnTo>
                  <a:close/>
                </a:path>
                <a:path w="7620" h="575310">
                  <a:moveTo>
                    <a:pt x="7619" y="365760"/>
                  </a:moveTo>
                  <a:lnTo>
                    <a:pt x="0" y="365760"/>
                  </a:lnTo>
                  <a:lnTo>
                    <a:pt x="0" y="372110"/>
                  </a:lnTo>
                  <a:lnTo>
                    <a:pt x="7619" y="372110"/>
                  </a:lnTo>
                  <a:lnTo>
                    <a:pt x="7619" y="365760"/>
                  </a:lnTo>
                  <a:close/>
                </a:path>
                <a:path w="7620" h="575310">
                  <a:moveTo>
                    <a:pt x="7619" y="372110"/>
                  </a:moveTo>
                  <a:lnTo>
                    <a:pt x="0" y="372110"/>
                  </a:lnTo>
                  <a:lnTo>
                    <a:pt x="0" y="378460"/>
                  </a:lnTo>
                  <a:lnTo>
                    <a:pt x="7619" y="378460"/>
                  </a:lnTo>
                  <a:lnTo>
                    <a:pt x="7619" y="372110"/>
                  </a:lnTo>
                  <a:close/>
                </a:path>
                <a:path w="7620" h="575310">
                  <a:moveTo>
                    <a:pt x="7619" y="378460"/>
                  </a:moveTo>
                  <a:lnTo>
                    <a:pt x="0" y="378460"/>
                  </a:lnTo>
                  <a:lnTo>
                    <a:pt x="0" y="384810"/>
                  </a:lnTo>
                  <a:lnTo>
                    <a:pt x="7619" y="384810"/>
                  </a:lnTo>
                  <a:lnTo>
                    <a:pt x="7619" y="378460"/>
                  </a:lnTo>
                  <a:close/>
                </a:path>
                <a:path w="7620" h="575310">
                  <a:moveTo>
                    <a:pt x="7619" y="384810"/>
                  </a:moveTo>
                  <a:lnTo>
                    <a:pt x="0" y="384810"/>
                  </a:lnTo>
                  <a:lnTo>
                    <a:pt x="0" y="415290"/>
                  </a:lnTo>
                  <a:lnTo>
                    <a:pt x="7619" y="415290"/>
                  </a:lnTo>
                  <a:lnTo>
                    <a:pt x="7619" y="384810"/>
                  </a:lnTo>
                  <a:close/>
                </a:path>
                <a:path w="7620" h="575310">
                  <a:moveTo>
                    <a:pt x="7619" y="415290"/>
                  </a:moveTo>
                  <a:lnTo>
                    <a:pt x="0" y="415290"/>
                  </a:lnTo>
                  <a:lnTo>
                    <a:pt x="0" y="421640"/>
                  </a:lnTo>
                  <a:lnTo>
                    <a:pt x="7619" y="421640"/>
                  </a:lnTo>
                  <a:lnTo>
                    <a:pt x="7619" y="415290"/>
                  </a:lnTo>
                  <a:close/>
                </a:path>
                <a:path w="7620" h="575310">
                  <a:moveTo>
                    <a:pt x="7619" y="421640"/>
                  </a:moveTo>
                  <a:lnTo>
                    <a:pt x="0" y="421640"/>
                  </a:lnTo>
                  <a:lnTo>
                    <a:pt x="0" y="427990"/>
                  </a:lnTo>
                  <a:lnTo>
                    <a:pt x="7619" y="427990"/>
                  </a:lnTo>
                  <a:lnTo>
                    <a:pt x="7619" y="421640"/>
                  </a:lnTo>
                  <a:close/>
                </a:path>
                <a:path w="7620" h="575310">
                  <a:moveTo>
                    <a:pt x="7619" y="427990"/>
                  </a:moveTo>
                  <a:lnTo>
                    <a:pt x="0" y="427990"/>
                  </a:lnTo>
                  <a:lnTo>
                    <a:pt x="0" y="434340"/>
                  </a:lnTo>
                  <a:lnTo>
                    <a:pt x="7619" y="434340"/>
                  </a:lnTo>
                  <a:lnTo>
                    <a:pt x="7619" y="427990"/>
                  </a:lnTo>
                  <a:close/>
                </a:path>
                <a:path w="7620" h="575310">
                  <a:moveTo>
                    <a:pt x="7619" y="434340"/>
                  </a:moveTo>
                  <a:lnTo>
                    <a:pt x="0" y="434340"/>
                  </a:lnTo>
                  <a:lnTo>
                    <a:pt x="0" y="440690"/>
                  </a:lnTo>
                  <a:lnTo>
                    <a:pt x="7619" y="440690"/>
                  </a:lnTo>
                  <a:lnTo>
                    <a:pt x="7619" y="434340"/>
                  </a:lnTo>
                  <a:close/>
                </a:path>
                <a:path w="7620" h="575310">
                  <a:moveTo>
                    <a:pt x="7619" y="440690"/>
                  </a:moveTo>
                  <a:lnTo>
                    <a:pt x="0" y="440690"/>
                  </a:lnTo>
                  <a:lnTo>
                    <a:pt x="0" y="447040"/>
                  </a:lnTo>
                  <a:lnTo>
                    <a:pt x="7619" y="447040"/>
                  </a:lnTo>
                  <a:lnTo>
                    <a:pt x="7619" y="440690"/>
                  </a:lnTo>
                  <a:close/>
                </a:path>
                <a:path w="7620" h="575310">
                  <a:moveTo>
                    <a:pt x="7619" y="447040"/>
                  </a:moveTo>
                  <a:lnTo>
                    <a:pt x="0" y="447040"/>
                  </a:lnTo>
                  <a:lnTo>
                    <a:pt x="0" y="453390"/>
                  </a:lnTo>
                  <a:lnTo>
                    <a:pt x="7619" y="453390"/>
                  </a:lnTo>
                  <a:lnTo>
                    <a:pt x="7619" y="447040"/>
                  </a:lnTo>
                  <a:close/>
                </a:path>
                <a:path w="7620" h="575310">
                  <a:moveTo>
                    <a:pt x="7619" y="453390"/>
                  </a:moveTo>
                  <a:lnTo>
                    <a:pt x="0" y="453390"/>
                  </a:lnTo>
                  <a:lnTo>
                    <a:pt x="0" y="459740"/>
                  </a:lnTo>
                  <a:lnTo>
                    <a:pt x="7619" y="459740"/>
                  </a:lnTo>
                  <a:lnTo>
                    <a:pt x="7619" y="453390"/>
                  </a:lnTo>
                  <a:close/>
                </a:path>
                <a:path w="7620" h="575310">
                  <a:moveTo>
                    <a:pt x="7619" y="459740"/>
                  </a:moveTo>
                  <a:lnTo>
                    <a:pt x="0" y="459740"/>
                  </a:lnTo>
                  <a:lnTo>
                    <a:pt x="0" y="467360"/>
                  </a:lnTo>
                  <a:lnTo>
                    <a:pt x="7619" y="467360"/>
                  </a:lnTo>
                  <a:lnTo>
                    <a:pt x="7619" y="459740"/>
                  </a:lnTo>
                  <a:close/>
                </a:path>
                <a:path w="7620" h="575310">
                  <a:moveTo>
                    <a:pt x="7619" y="467360"/>
                  </a:moveTo>
                  <a:lnTo>
                    <a:pt x="0" y="467360"/>
                  </a:lnTo>
                  <a:lnTo>
                    <a:pt x="0" y="473710"/>
                  </a:lnTo>
                  <a:lnTo>
                    <a:pt x="7619" y="473710"/>
                  </a:lnTo>
                  <a:lnTo>
                    <a:pt x="7619" y="467360"/>
                  </a:lnTo>
                  <a:close/>
                </a:path>
                <a:path w="7620" h="575310">
                  <a:moveTo>
                    <a:pt x="7619" y="473710"/>
                  </a:moveTo>
                  <a:lnTo>
                    <a:pt x="0" y="473710"/>
                  </a:lnTo>
                  <a:lnTo>
                    <a:pt x="0" y="480060"/>
                  </a:lnTo>
                  <a:lnTo>
                    <a:pt x="7619" y="480060"/>
                  </a:lnTo>
                  <a:lnTo>
                    <a:pt x="7619" y="473710"/>
                  </a:lnTo>
                  <a:close/>
                </a:path>
                <a:path w="7620" h="575310">
                  <a:moveTo>
                    <a:pt x="7619" y="480060"/>
                  </a:moveTo>
                  <a:lnTo>
                    <a:pt x="0" y="480060"/>
                  </a:lnTo>
                  <a:lnTo>
                    <a:pt x="0" y="486410"/>
                  </a:lnTo>
                  <a:lnTo>
                    <a:pt x="7619" y="486410"/>
                  </a:lnTo>
                  <a:lnTo>
                    <a:pt x="7619" y="480060"/>
                  </a:lnTo>
                  <a:close/>
                </a:path>
                <a:path w="7620" h="575310">
                  <a:moveTo>
                    <a:pt x="7619" y="486410"/>
                  </a:moveTo>
                  <a:lnTo>
                    <a:pt x="0" y="486410"/>
                  </a:lnTo>
                  <a:lnTo>
                    <a:pt x="0" y="492760"/>
                  </a:lnTo>
                  <a:lnTo>
                    <a:pt x="7619" y="492760"/>
                  </a:lnTo>
                  <a:lnTo>
                    <a:pt x="7619" y="486410"/>
                  </a:lnTo>
                  <a:close/>
                </a:path>
                <a:path w="7620" h="575310">
                  <a:moveTo>
                    <a:pt x="7619" y="492760"/>
                  </a:moveTo>
                  <a:lnTo>
                    <a:pt x="0" y="492760"/>
                  </a:lnTo>
                  <a:lnTo>
                    <a:pt x="0" y="499110"/>
                  </a:lnTo>
                  <a:lnTo>
                    <a:pt x="7619" y="499110"/>
                  </a:lnTo>
                  <a:lnTo>
                    <a:pt x="7619" y="492760"/>
                  </a:lnTo>
                  <a:close/>
                </a:path>
                <a:path w="7620" h="575310">
                  <a:moveTo>
                    <a:pt x="7619" y="499110"/>
                  </a:moveTo>
                  <a:lnTo>
                    <a:pt x="0" y="499110"/>
                  </a:lnTo>
                  <a:lnTo>
                    <a:pt x="0" y="505460"/>
                  </a:lnTo>
                  <a:lnTo>
                    <a:pt x="7619" y="505460"/>
                  </a:lnTo>
                  <a:lnTo>
                    <a:pt x="7619" y="499110"/>
                  </a:lnTo>
                  <a:close/>
                </a:path>
                <a:path w="7620" h="575310">
                  <a:moveTo>
                    <a:pt x="7619" y="505460"/>
                  </a:moveTo>
                  <a:lnTo>
                    <a:pt x="0" y="505460"/>
                  </a:lnTo>
                  <a:lnTo>
                    <a:pt x="0" y="511810"/>
                  </a:lnTo>
                  <a:lnTo>
                    <a:pt x="7619" y="511810"/>
                  </a:lnTo>
                  <a:lnTo>
                    <a:pt x="7619" y="505460"/>
                  </a:lnTo>
                  <a:close/>
                </a:path>
                <a:path w="7620" h="575310">
                  <a:moveTo>
                    <a:pt x="7619" y="511810"/>
                  </a:moveTo>
                  <a:lnTo>
                    <a:pt x="0" y="511810"/>
                  </a:lnTo>
                  <a:lnTo>
                    <a:pt x="0" y="516890"/>
                  </a:lnTo>
                  <a:lnTo>
                    <a:pt x="7619" y="516890"/>
                  </a:lnTo>
                  <a:lnTo>
                    <a:pt x="7619" y="511810"/>
                  </a:lnTo>
                  <a:close/>
                </a:path>
                <a:path w="7620" h="575310">
                  <a:moveTo>
                    <a:pt x="7619" y="516890"/>
                  </a:moveTo>
                  <a:lnTo>
                    <a:pt x="0" y="516890"/>
                  </a:lnTo>
                  <a:lnTo>
                    <a:pt x="0" y="523240"/>
                  </a:lnTo>
                  <a:lnTo>
                    <a:pt x="7619" y="523240"/>
                  </a:lnTo>
                  <a:lnTo>
                    <a:pt x="7619" y="516890"/>
                  </a:lnTo>
                  <a:close/>
                </a:path>
                <a:path w="7620" h="575310">
                  <a:moveTo>
                    <a:pt x="7619" y="523240"/>
                  </a:moveTo>
                  <a:lnTo>
                    <a:pt x="0" y="523240"/>
                  </a:lnTo>
                  <a:lnTo>
                    <a:pt x="0" y="529590"/>
                  </a:lnTo>
                  <a:lnTo>
                    <a:pt x="7619" y="529590"/>
                  </a:lnTo>
                  <a:lnTo>
                    <a:pt x="7619" y="523240"/>
                  </a:lnTo>
                  <a:close/>
                </a:path>
                <a:path w="7620" h="575310">
                  <a:moveTo>
                    <a:pt x="7619" y="529590"/>
                  </a:moveTo>
                  <a:lnTo>
                    <a:pt x="0" y="529590"/>
                  </a:lnTo>
                  <a:lnTo>
                    <a:pt x="0" y="535940"/>
                  </a:lnTo>
                  <a:lnTo>
                    <a:pt x="7619" y="535940"/>
                  </a:lnTo>
                  <a:lnTo>
                    <a:pt x="7619" y="529590"/>
                  </a:lnTo>
                  <a:close/>
                </a:path>
                <a:path w="7620" h="575310">
                  <a:moveTo>
                    <a:pt x="7619" y="535940"/>
                  </a:moveTo>
                  <a:lnTo>
                    <a:pt x="0" y="535940"/>
                  </a:lnTo>
                  <a:lnTo>
                    <a:pt x="0" y="542290"/>
                  </a:lnTo>
                  <a:lnTo>
                    <a:pt x="7619" y="542290"/>
                  </a:lnTo>
                  <a:lnTo>
                    <a:pt x="7619" y="535940"/>
                  </a:lnTo>
                  <a:close/>
                </a:path>
                <a:path w="7620" h="575310">
                  <a:moveTo>
                    <a:pt x="7619" y="542290"/>
                  </a:moveTo>
                  <a:lnTo>
                    <a:pt x="0" y="542290"/>
                  </a:lnTo>
                  <a:lnTo>
                    <a:pt x="0" y="548640"/>
                  </a:lnTo>
                  <a:lnTo>
                    <a:pt x="7619" y="548640"/>
                  </a:lnTo>
                  <a:lnTo>
                    <a:pt x="7619" y="542290"/>
                  </a:lnTo>
                  <a:close/>
                </a:path>
                <a:path w="7620" h="575310">
                  <a:moveTo>
                    <a:pt x="7619" y="548640"/>
                  </a:moveTo>
                  <a:lnTo>
                    <a:pt x="0" y="548640"/>
                  </a:lnTo>
                  <a:lnTo>
                    <a:pt x="0" y="554990"/>
                  </a:lnTo>
                  <a:lnTo>
                    <a:pt x="7619" y="554990"/>
                  </a:lnTo>
                  <a:lnTo>
                    <a:pt x="7619" y="548640"/>
                  </a:lnTo>
                  <a:close/>
                </a:path>
                <a:path w="7620" h="575310">
                  <a:moveTo>
                    <a:pt x="7619" y="554990"/>
                  </a:moveTo>
                  <a:lnTo>
                    <a:pt x="0" y="554990"/>
                  </a:lnTo>
                  <a:lnTo>
                    <a:pt x="0" y="561340"/>
                  </a:lnTo>
                  <a:lnTo>
                    <a:pt x="7619" y="561340"/>
                  </a:lnTo>
                  <a:lnTo>
                    <a:pt x="7619" y="554990"/>
                  </a:lnTo>
                  <a:close/>
                </a:path>
                <a:path w="7620" h="575310">
                  <a:moveTo>
                    <a:pt x="7619" y="561340"/>
                  </a:moveTo>
                  <a:lnTo>
                    <a:pt x="0" y="561340"/>
                  </a:lnTo>
                  <a:lnTo>
                    <a:pt x="0" y="575310"/>
                  </a:lnTo>
                  <a:lnTo>
                    <a:pt x="7619" y="575310"/>
                  </a:lnTo>
                  <a:lnTo>
                    <a:pt x="7619" y="561340"/>
                  </a:lnTo>
                  <a:close/>
                </a:path>
              </a:pathLst>
            </a:custGeom>
            <a:solidFill>
              <a:srgbClr val="5D00F2"/>
            </a:solidFill>
          </p:spPr>
          <p:txBody>
            <a:bodyPr bIns="0" lIns="0" rIns="0" rtlCol="0" tIns="0" wrap="square"/>
            <a:p/>
          </p:txBody>
        </p:sp>
        <p:sp>
          <p:nvSpPr>
            <p:cNvPr id="1049629" name="object 927"/>
            <p:cNvSpPr/>
            <p:nvPr/>
          </p:nvSpPr>
          <p:spPr>
            <a:xfrm>
              <a:off x="4693919" y="4613910"/>
              <a:ext cx="6350" cy="551180"/>
            </a:xfrm>
            <a:custGeom>
              <a:avLst/>
              <a:ahLst/>
              <a:rect l="l" t="t" r="r" b="b"/>
              <a:pathLst>
                <a:path w="6350" h="551179">
                  <a:moveTo>
                    <a:pt x="6350" y="0"/>
                  </a:moveTo>
                  <a:lnTo>
                    <a:pt x="5079" y="0"/>
                  </a:lnTo>
                  <a:lnTo>
                    <a:pt x="5079" y="3809"/>
                  </a:lnTo>
                  <a:lnTo>
                    <a:pt x="6350" y="3809"/>
                  </a:lnTo>
                  <a:lnTo>
                    <a:pt x="6350" y="0"/>
                  </a:lnTo>
                  <a:close/>
                </a:path>
                <a:path w="6350" h="551179">
                  <a:moveTo>
                    <a:pt x="6350" y="3810"/>
                  </a:moveTo>
                  <a:lnTo>
                    <a:pt x="3809" y="3810"/>
                  </a:lnTo>
                  <a:lnTo>
                    <a:pt x="3809" y="8889"/>
                  </a:lnTo>
                  <a:lnTo>
                    <a:pt x="2539" y="8889"/>
                  </a:lnTo>
                  <a:lnTo>
                    <a:pt x="2539" y="10159"/>
                  </a:lnTo>
                  <a:lnTo>
                    <a:pt x="6350" y="10159"/>
                  </a:lnTo>
                  <a:lnTo>
                    <a:pt x="6350" y="3810"/>
                  </a:lnTo>
                  <a:close/>
                </a:path>
                <a:path w="6350" h="551179">
                  <a:moveTo>
                    <a:pt x="6350" y="10160"/>
                  </a:moveTo>
                  <a:lnTo>
                    <a:pt x="2539" y="10160"/>
                  </a:lnTo>
                  <a:lnTo>
                    <a:pt x="2539" y="12700"/>
                  </a:lnTo>
                  <a:lnTo>
                    <a:pt x="1269" y="12700"/>
                  </a:lnTo>
                  <a:lnTo>
                    <a:pt x="1269" y="16509"/>
                  </a:lnTo>
                  <a:lnTo>
                    <a:pt x="6350" y="16509"/>
                  </a:lnTo>
                  <a:lnTo>
                    <a:pt x="6350" y="10160"/>
                  </a:lnTo>
                  <a:close/>
                </a:path>
                <a:path w="6350" h="551179">
                  <a:moveTo>
                    <a:pt x="6350" y="16510"/>
                  </a:moveTo>
                  <a:lnTo>
                    <a:pt x="0" y="16510"/>
                  </a:lnTo>
                  <a:lnTo>
                    <a:pt x="0" y="22859"/>
                  </a:lnTo>
                  <a:lnTo>
                    <a:pt x="6350" y="22859"/>
                  </a:lnTo>
                  <a:lnTo>
                    <a:pt x="6350" y="16510"/>
                  </a:lnTo>
                  <a:close/>
                </a:path>
                <a:path w="6350" h="551179">
                  <a:moveTo>
                    <a:pt x="6350" y="22860"/>
                  </a:moveTo>
                  <a:lnTo>
                    <a:pt x="0" y="22860"/>
                  </a:lnTo>
                  <a:lnTo>
                    <a:pt x="0" y="29209"/>
                  </a:lnTo>
                  <a:lnTo>
                    <a:pt x="6350" y="29209"/>
                  </a:lnTo>
                  <a:lnTo>
                    <a:pt x="6350" y="22860"/>
                  </a:lnTo>
                  <a:close/>
                </a:path>
                <a:path w="6350" h="551179">
                  <a:moveTo>
                    <a:pt x="6350" y="29210"/>
                  </a:moveTo>
                  <a:lnTo>
                    <a:pt x="0" y="29210"/>
                  </a:lnTo>
                  <a:lnTo>
                    <a:pt x="0" y="36829"/>
                  </a:lnTo>
                  <a:lnTo>
                    <a:pt x="6350" y="36829"/>
                  </a:lnTo>
                  <a:lnTo>
                    <a:pt x="6350" y="29210"/>
                  </a:lnTo>
                  <a:close/>
                </a:path>
                <a:path w="6350" h="551179">
                  <a:moveTo>
                    <a:pt x="6350" y="36830"/>
                  </a:moveTo>
                  <a:lnTo>
                    <a:pt x="0" y="36830"/>
                  </a:lnTo>
                  <a:lnTo>
                    <a:pt x="0" y="41909"/>
                  </a:lnTo>
                  <a:lnTo>
                    <a:pt x="6350" y="41909"/>
                  </a:lnTo>
                  <a:lnTo>
                    <a:pt x="6350" y="36830"/>
                  </a:lnTo>
                  <a:close/>
                </a:path>
                <a:path w="6350" h="551179">
                  <a:moveTo>
                    <a:pt x="6350" y="41910"/>
                  </a:moveTo>
                  <a:lnTo>
                    <a:pt x="0" y="41910"/>
                  </a:lnTo>
                  <a:lnTo>
                    <a:pt x="0" y="49529"/>
                  </a:lnTo>
                  <a:lnTo>
                    <a:pt x="6350" y="49529"/>
                  </a:lnTo>
                  <a:lnTo>
                    <a:pt x="6350" y="41910"/>
                  </a:lnTo>
                  <a:close/>
                </a:path>
                <a:path w="6350" h="551179">
                  <a:moveTo>
                    <a:pt x="6350" y="49530"/>
                  </a:moveTo>
                  <a:lnTo>
                    <a:pt x="0" y="49530"/>
                  </a:lnTo>
                  <a:lnTo>
                    <a:pt x="0" y="54609"/>
                  </a:lnTo>
                  <a:lnTo>
                    <a:pt x="6350" y="54609"/>
                  </a:lnTo>
                  <a:lnTo>
                    <a:pt x="6350" y="49530"/>
                  </a:lnTo>
                  <a:close/>
                </a:path>
                <a:path w="6350" h="551179">
                  <a:moveTo>
                    <a:pt x="6350" y="54610"/>
                  </a:moveTo>
                  <a:lnTo>
                    <a:pt x="0" y="54610"/>
                  </a:lnTo>
                  <a:lnTo>
                    <a:pt x="0" y="62229"/>
                  </a:lnTo>
                  <a:lnTo>
                    <a:pt x="6350" y="62229"/>
                  </a:lnTo>
                  <a:lnTo>
                    <a:pt x="6350" y="54610"/>
                  </a:lnTo>
                  <a:close/>
                </a:path>
                <a:path w="6350" h="551179">
                  <a:moveTo>
                    <a:pt x="6350" y="62230"/>
                  </a:moveTo>
                  <a:lnTo>
                    <a:pt x="0" y="62230"/>
                  </a:lnTo>
                  <a:lnTo>
                    <a:pt x="0" y="68579"/>
                  </a:lnTo>
                  <a:lnTo>
                    <a:pt x="6350" y="68579"/>
                  </a:lnTo>
                  <a:lnTo>
                    <a:pt x="6350" y="62230"/>
                  </a:lnTo>
                  <a:close/>
                </a:path>
                <a:path w="6350" h="551179">
                  <a:moveTo>
                    <a:pt x="6350" y="68580"/>
                  </a:moveTo>
                  <a:lnTo>
                    <a:pt x="0" y="68580"/>
                  </a:lnTo>
                  <a:lnTo>
                    <a:pt x="0" y="74929"/>
                  </a:lnTo>
                  <a:lnTo>
                    <a:pt x="6350" y="74929"/>
                  </a:lnTo>
                  <a:lnTo>
                    <a:pt x="6350" y="68580"/>
                  </a:lnTo>
                  <a:close/>
                </a:path>
                <a:path w="6350" h="551179">
                  <a:moveTo>
                    <a:pt x="6350" y="74930"/>
                  </a:moveTo>
                  <a:lnTo>
                    <a:pt x="0" y="74930"/>
                  </a:lnTo>
                  <a:lnTo>
                    <a:pt x="0" y="81279"/>
                  </a:lnTo>
                  <a:lnTo>
                    <a:pt x="6350" y="81279"/>
                  </a:lnTo>
                  <a:lnTo>
                    <a:pt x="6350" y="74930"/>
                  </a:lnTo>
                  <a:close/>
                </a:path>
                <a:path w="6350" h="551179">
                  <a:moveTo>
                    <a:pt x="6350" y="81280"/>
                  </a:moveTo>
                  <a:lnTo>
                    <a:pt x="0" y="81280"/>
                  </a:lnTo>
                  <a:lnTo>
                    <a:pt x="0" y="87629"/>
                  </a:lnTo>
                  <a:lnTo>
                    <a:pt x="6350" y="87629"/>
                  </a:lnTo>
                  <a:lnTo>
                    <a:pt x="6350" y="81280"/>
                  </a:lnTo>
                  <a:close/>
                </a:path>
                <a:path w="6350" h="551179">
                  <a:moveTo>
                    <a:pt x="6350" y="87630"/>
                  </a:moveTo>
                  <a:lnTo>
                    <a:pt x="0" y="87630"/>
                  </a:lnTo>
                  <a:lnTo>
                    <a:pt x="0" y="93979"/>
                  </a:lnTo>
                  <a:lnTo>
                    <a:pt x="6350" y="93979"/>
                  </a:lnTo>
                  <a:lnTo>
                    <a:pt x="6350" y="87630"/>
                  </a:lnTo>
                  <a:close/>
                </a:path>
                <a:path w="6350" h="551179">
                  <a:moveTo>
                    <a:pt x="6350" y="93980"/>
                  </a:moveTo>
                  <a:lnTo>
                    <a:pt x="0" y="93980"/>
                  </a:lnTo>
                  <a:lnTo>
                    <a:pt x="0" y="100329"/>
                  </a:lnTo>
                  <a:lnTo>
                    <a:pt x="6350" y="100329"/>
                  </a:lnTo>
                  <a:lnTo>
                    <a:pt x="6350" y="93980"/>
                  </a:lnTo>
                  <a:close/>
                </a:path>
                <a:path w="6350" h="551179">
                  <a:moveTo>
                    <a:pt x="6350" y="100330"/>
                  </a:moveTo>
                  <a:lnTo>
                    <a:pt x="0" y="100330"/>
                  </a:lnTo>
                  <a:lnTo>
                    <a:pt x="0" y="106679"/>
                  </a:lnTo>
                  <a:lnTo>
                    <a:pt x="6350" y="106679"/>
                  </a:lnTo>
                  <a:lnTo>
                    <a:pt x="6350" y="100330"/>
                  </a:lnTo>
                  <a:close/>
                </a:path>
                <a:path w="6350" h="551179">
                  <a:moveTo>
                    <a:pt x="6350" y="106680"/>
                  </a:moveTo>
                  <a:lnTo>
                    <a:pt x="0" y="106680"/>
                  </a:lnTo>
                  <a:lnTo>
                    <a:pt x="0" y="113029"/>
                  </a:lnTo>
                  <a:lnTo>
                    <a:pt x="6350" y="113029"/>
                  </a:lnTo>
                  <a:lnTo>
                    <a:pt x="6350" y="106680"/>
                  </a:lnTo>
                  <a:close/>
                </a:path>
                <a:path w="6350" h="551179">
                  <a:moveTo>
                    <a:pt x="6350" y="113030"/>
                  </a:moveTo>
                  <a:lnTo>
                    <a:pt x="0" y="113030"/>
                  </a:lnTo>
                  <a:lnTo>
                    <a:pt x="0" y="118109"/>
                  </a:lnTo>
                  <a:lnTo>
                    <a:pt x="6350" y="118109"/>
                  </a:lnTo>
                  <a:lnTo>
                    <a:pt x="6350" y="113030"/>
                  </a:lnTo>
                  <a:close/>
                </a:path>
                <a:path w="6350" h="551179">
                  <a:moveTo>
                    <a:pt x="6350" y="118110"/>
                  </a:moveTo>
                  <a:lnTo>
                    <a:pt x="0" y="118110"/>
                  </a:lnTo>
                  <a:lnTo>
                    <a:pt x="0" y="124459"/>
                  </a:lnTo>
                  <a:lnTo>
                    <a:pt x="6350" y="124459"/>
                  </a:lnTo>
                  <a:lnTo>
                    <a:pt x="6350" y="118110"/>
                  </a:lnTo>
                  <a:close/>
                </a:path>
                <a:path w="6350" h="551179">
                  <a:moveTo>
                    <a:pt x="6350" y="124460"/>
                  </a:moveTo>
                  <a:lnTo>
                    <a:pt x="0" y="124460"/>
                  </a:lnTo>
                  <a:lnTo>
                    <a:pt x="0" y="130809"/>
                  </a:lnTo>
                  <a:lnTo>
                    <a:pt x="6350" y="130809"/>
                  </a:lnTo>
                  <a:lnTo>
                    <a:pt x="6350" y="124460"/>
                  </a:lnTo>
                  <a:close/>
                </a:path>
                <a:path w="6350" h="551179">
                  <a:moveTo>
                    <a:pt x="6350" y="130810"/>
                  </a:moveTo>
                  <a:lnTo>
                    <a:pt x="0" y="130810"/>
                  </a:lnTo>
                  <a:lnTo>
                    <a:pt x="0" y="137159"/>
                  </a:lnTo>
                  <a:lnTo>
                    <a:pt x="6350" y="137159"/>
                  </a:lnTo>
                  <a:lnTo>
                    <a:pt x="6350" y="130810"/>
                  </a:lnTo>
                  <a:close/>
                </a:path>
                <a:path w="6350" h="551179">
                  <a:moveTo>
                    <a:pt x="6350" y="137160"/>
                  </a:moveTo>
                  <a:lnTo>
                    <a:pt x="0" y="137160"/>
                  </a:lnTo>
                  <a:lnTo>
                    <a:pt x="0" y="144779"/>
                  </a:lnTo>
                  <a:lnTo>
                    <a:pt x="6350" y="144779"/>
                  </a:lnTo>
                  <a:lnTo>
                    <a:pt x="6350" y="137160"/>
                  </a:lnTo>
                  <a:close/>
                </a:path>
                <a:path w="6350" h="551179">
                  <a:moveTo>
                    <a:pt x="6350" y="144780"/>
                  </a:moveTo>
                  <a:lnTo>
                    <a:pt x="0" y="144780"/>
                  </a:lnTo>
                  <a:lnTo>
                    <a:pt x="0" y="149859"/>
                  </a:lnTo>
                  <a:lnTo>
                    <a:pt x="6350" y="149859"/>
                  </a:lnTo>
                  <a:lnTo>
                    <a:pt x="6350" y="144780"/>
                  </a:lnTo>
                  <a:close/>
                </a:path>
                <a:path w="6350" h="551179">
                  <a:moveTo>
                    <a:pt x="6350" y="149860"/>
                  </a:moveTo>
                  <a:lnTo>
                    <a:pt x="0" y="149860"/>
                  </a:lnTo>
                  <a:lnTo>
                    <a:pt x="0" y="157479"/>
                  </a:lnTo>
                  <a:lnTo>
                    <a:pt x="6350" y="157479"/>
                  </a:lnTo>
                  <a:lnTo>
                    <a:pt x="6350" y="149860"/>
                  </a:lnTo>
                  <a:close/>
                </a:path>
                <a:path w="6350" h="551179">
                  <a:moveTo>
                    <a:pt x="6350" y="157480"/>
                  </a:moveTo>
                  <a:lnTo>
                    <a:pt x="0" y="157480"/>
                  </a:lnTo>
                  <a:lnTo>
                    <a:pt x="0" y="163829"/>
                  </a:lnTo>
                  <a:lnTo>
                    <a:pt x="6350" y="163829"/>
                  </a:lnTo>
                  <a:lnTo>
                    <a:pt x="6350" y="157480"/>
                  </a:lnTo>
                  <a:close/>
                </a:path>
                <a:path w="6350" h="551179">
                  <a:moveTo>
                    <a:pt x="6350" y="163830"/>
                  </a:moveTo>
                  <a:lnTo>
                    <a:pt x="0" y="163830"/>
                  </a:lnTo>
                  <a:lnTo>
                    <a:pt x="0" y="170179"/>
                  </a:lnTo>
                  <a:lnTo>
                    <a:pt x="6350" y="170179"/>
                  </a:lnTo>
                  <a:lnTo>
                    <a:pt x="6350" y="163830"/>
                  </a:lnTo>
                  <a:close/>
                </a:path>
                <a:path w="6350" h="551179">
                  <a:moveTo>
                    <a:pt x="6350" y="170180"/>
                  </a:moveTo>
                  <a:lnTo>
                    <a:pt x="0" y="170180"/>
                  </a:lnTo>
                  <a:lnTo>
                    <a:pt x="0" y="176529"/>
                  </a:lnTo>
                  <a:lnTo>
                    <a:pt x="6350" y="176529"/>
                  </a:lnTo>
                  <a:lnTo>
                    <a:pt x="6350" y="170180"/>
                  </a:lnTo>
                  <a:close/>
                </a:path>
                <a:path w="6350" h="551179">
                  <a:moveTo>
                    <a:pt x="6350" y="176530"/>
                  </a:moveTo>
                  <a:lnTo>
                    <a:pt x="0" y="176530"/>
                  </a:lnTo>
                  <a:lnTo>
                    <a:pt x="0" y="182879"/>
                  </a:lnTo>
                  <a:lnTo>
                    <a:pt x="6350" y="182879"/>
                  </a:lnTo>
                  <a:lnTo>
                    <a:pt x="6350" y="176530"/>
                  </a:lnTo>
                  <a:close/>
                </a:path>
                <a:path w="6350" h="551179">
                  <a:moveTo>
                    <a:pt x="6350" y="182880"/>
                  </a:moveTo>
                  <a:lnTo>
                    <a:pt x="0" y="182880"/>
                  </a:lnTo>
                  <a:lnTo>
                    <a:pt x="0" y="189229"/>
                  </a:lnTo>
                  <a:lnTo>
                    <a:pt x="6350" y="189229"/>
                  </a:lnTo>
                  <a:lnTo>
                    <a:pt x="6350" y="182880"/>
                  </a:lnTo>
                  <a:close/>
                </a:path>
                <a:path w="6350" h="551179">
                  <a:moveTo>
                    <a:pt x="6350" y="189230"/>
                  </a:moveTo>
                  <a:lnTo>
                    <a:pt x="0" y="189230"/>
                  </a:lnTo>
                  <a:lnTo>
                    <a:pt x="0" y="201929"/>
                  </a:lnTo>
                  <a:lnTo>
                    <a:pt x="6350" y="201929"/>
                  </a:lnTo>
                  <a:lnTo>
                    <a:pt x="6350" y="189230"/>
                  </a:lnTo>
                  <a:close/>
                </a:path>
                <a:path w="6350" h="551179">
                  <a:moveTo>
                    <a:pt x="6350" y="201930"/>
                  </a:moveTo>
                  <a:lnTo>
                    <a:pt x="0" y="201930"/>
                  </a:lnTo>
                  <a:lnTo>
                    <a:pt x="0" y="214629"/>
                  </a:lnTo>
                  <a:lnTo>
                    <a:pt x="6350" y="214629"/>
                  </a:lnTo>
                  <a:lnTo>
                    <a:pt x="6350" y="201930"/>
                  </a:lnTo>
                  <a:close/>
                </a:path>
                <a:path w="6350" h="551179">
                  <a:moveTo>
                    <a:pt x="6350" y="214630"/>
                  </a:moveTo>
                  <a:lnTo>
                    <a:pt x="0" y="214630"/>
                  </a:lnTo>
                  <a:lnTo>
                    <a:pt x="0" y="220979"/>
                  </a:lnTo>
                  <a:lnTo>
                    <a:pt x="6350" y="220979"/>
                  </a:lnTo>
                  <a:lnTo>
                    <a:pt x="6350" y="214630"/>
                  </a:lnTo>
                  <a:close/>
                </a:path>
                <a:path w="6350" h="551179">
                  <a:moveTo>
                    <a:pt x="6350" y="220980"/>
                  </a:moveTo>
                  <a:lnTo>
                    <a:pt x="0" y="220980"/>
                  </a:lnTo>
                  <a:lnTo>
                    <a:pt x="0" y="227329"/>
                  </a:lnTo>
                  <a:lnTo>
                    <a:pt x="6350" y="227329"/>
                  </a:lnTo>
                  <a:lnTo>
                    <a:pt x="6350" y="220980"/>
                  </a:lnTo>
                  <a:close/>
                </a:path>
                <a:path w="6350" h="551179">
                  <a:moveTo>
                    <a:pt x="6350" y="227330"/>
                  </a:moveTo>
                  <a:lnTo>
                    <a:pt x="0" y="227330"/>
                  </a:lnTo>
                  <a:lnTo>
                    <a:pt x="0" y="233679"/>
                  </a:lnTo>
                  <a:lnTo>
                    <a:pt x="6350" y="233679"/>
                  </a:lnTo>
                  <a:lnTo>
                    <a:pt x="6350" y="227330"/>
                  </a:lnTo>
                  <a:close/>
                </a:path>
                <a:path w="6350" h="551179">
                  <a:moveTo>
                    <a:pt x="6350" y="233680"/>
                  </a:moveTo>
                  <a:lnTo>
                    <a:pt x="0" y="233680"/>
                  </a:lnTo>
                  <a:lnTo>
                    <a:pt x="0" y="240029"/>
                  </a:lnTo>
                  <a:lnTo>
                    <a:pt x="6350" y="240029"/>
                  </a:lnTo>
                  <a:lnTo>
                    <a:pt x="6350" y="233680"/>
                  </a:lnTo>
                  <a:close/>
                </a:path>
                <a:path w="6350" h="551179">
                  <a:moveTo>
                    <a:pt x="6350" y="240030"/>
                  </a:moveTo>
                  <a:lnTo>
                    <a:pt x="0" y="240030"/>
                  </a:lnTo>
                  <a:lnTo>
                    <a:pt x="0" y="246379"/>
                  </a:lnTo>
                  <a:lnTo>
                    <a:pt x="6350" y="246379"/>
                  </a:lnTo>
                  <a:lnTo>
                    <a:pt x="6350" y="240030"/>
                  </a:lnTo>
                  <a:close/>
                </a:path>
                <a:path w="6350" h="551179">
                  <a:moveTo>
                    <a:pt x="6350" y="246380"/>
                  </a:moveTo>
                  <a:lnTo>
                    <a:pt x="0" y="246380"/>
                  </a:lnTo>
                  <a:lnTo>
                    <a:pt x="0" y="252729"/>
                  </a:lnTo>
                  <a:lnTo>
                    <a:pt x="6350" y="252729"/>
                  </a:lnTo>
                  <a:lnTo>
                    <a:pt x="6350" y="246380"/>
                  </a:lnTo>
                  <a:close/>
                </a:path>
                <a:path w="6350" h="551179">
                  <a:moveTo>
                    <a:pt x="6350" y="252730"/>
                  </a:moveTo>
                  <a:lnTo>
                    <a:pt x="0" y="252730"/>
                  </a:lnTo>
                  <a:lnTo>
                    <a:pt x="0" y="259079"/>
                  </a:lnTo>
                  <a:lnTo>
                    <a:pt x="6350" y="259079"/>
                  </a:lnTo>
                  <a:lnTo>
                    <a:pt x="6350" y="252730"/>
                  </a:lnTo>
                  <a:close/>
                </a:path>
                <a:path w="6350" h="551179">
                  <a:moveTo>
                    <a:pt x="6350" y="259080"/>
                  </a:moveTo>
                  <a:lnTo>
                    <a:pt x="0" y="259080"/>
                  </a:lnTo>
                  <a:lnTo>
                    <a:pt x="0" y="265429"/>
                  </a:lnTo>
                  <a:lnTo>
                    <a:pt x="6350" y="265429"/>
                  </a:lnTo>
                  <a:lnTo>
                    <a:pt x="6350" y="259080"/>
                  </a:lnTo>
                  <a:close/>
                </a:path>
                <a:path w="6350" h="551179">
                  <a:moveTo>
                    <a:pt x="6350" y="265430"/>
                  </a:moveTo>
                  <a:lnTo>
                    <a:pt x="0" y="265430"/>
                  </a:lnTo>
                  <a:lnTo>
                    <a:pt x="0" y="271779"/>
                  </a:lnTo>
                  <a:lnTo>
                    <a:pt x="6350" y="271779"/>
                  </a:lnTo>
                  <a:lnTo>
                    <a:pt x="6350" y="265430"/>
                  </a:lnTo>
                  <a:close/>
                </a:path>
                <a:path w="6350" h="551179">
                  <a:moveTo>
                    <a:pt x="6350" y="271780"/>
                  </a:moveTo>
                  <a:lnTo>
                    <a:pt x="0" y="271780"/>
                  </a:lnTo>
                  <a:lnTo>
                    <a:pt x="0" y="278129"/>
                  </a:lnTo>
                  <a:lnTo>
                    <a:pt x="6350" y="278129"/>
                  </a:lnTo>
                  <a:lnTo>
                    <a:pt x="6350" y="271780"/>
                  </a:lnTo>
                  <a:close/>
                </a:path>
                <a:path w="6350" h="551179">
                  <a:moveTo>
                    <a:pt x="6350" y="278130"/>
                  </a:moveTo>
                  <a:lnTo>
                    <a:pt x="0" y="278130"/>
                  </a:lnTo>
                  <a:lnTo>
                    <a:pt x="0" y="284479"/>
                  </a:lnTo>
                  <a:lnTo>
                    <a:pt x="6350" y="284479"/>
                  </a:lnTo>
                  <a:lnTo>
                    <a:pt x="6350" y="278130"/>
                  </a:lnTo>
                  <a:close/>
                </a:path>
                <a:path w="6350" h="551179">
                  <a:moveTo>
                    <a:pt x="6350" y="284480"/>
                  </a:moveTo>
                  <a:lnTo>
                    <a:pt x="0" y="284480"/>
                  </a:lnTo>
                  <a:lnTo>
                    <a:pt x="0" y="290829"/>
                  </a:lnTo>
                  <a:lnTo>
                    <a:pt x="6350" y="290829"/>
                  </a:lnTo>
                  <a:lnTo>
                    <a:pt x="6350" y="284480"/>
                  </a:lnTo>
                  <a:close/>
                </a:path>
                <a:path w="6350" h="551179">
                  <a:moveTo>
                    <a:pt x="6350" y="290830"/>
                  </a:moveTo>
                  <a:lnTo>
                    <a:pt x="0" y="290830"/>
                  </a:lnTo>
                  <a:lnTo>
                    <a:pt x="0" y="297179"/>
                  </a:lnTo>
                  <a:lnTo>
                    <a:pt x="6350" y="297179"/>
                  </a:lnTo>
                  <a:lnTo>
                    <a:pt x="6350" y="290830"/>
                  </a:lnTo>
                  <a:close/>
                </a:path>
                <a:path w="6350" h="551179">
                  <a:moveTo>
                    <a:pt x="6350" y="297180"/>
                  </a:moveTo>
                  <a:lnTo>
                    <a:pt x="0" y="297180"/>
                  </a:lnTo>
                  <a:lnTo>
                    <a:pt x="0" y="303529"/>
                  </a:lnTo>
                  <a:lnTo>
                    <a:pt x="6350" y="303529"/>
                  </a:lnTo>
                  <a:lnTo>
                    <a:pt x="6350" y="297180"/>
                  </a:lnTo>
                  <a:close/>
                </a:path>
                <a:path w="6350" h="551179">
                  <a:moveTo>
                    <a:pt x="6350" y="303530"/>
                  </a:moveTo>
                  <a:lnTo>
                    <a:pt x="0" y="303530"/>
                  </a:lnTo>
                  <a:lnTo>
                    <a:pt x="0" y="309879"/>
                  </a:lnTo>
                  <a:lnTo>
                    <a:pt x="6350" y="309879"/>
                  </a:lnTo>
                  <a:lnTo>
                    <a:pt x="6350" y="303530"/>
                  </a:lnTo>
                  <a:close/>
                </a:path>
                <a:path w="6350" h="551179">
                  <a:moveTo>
                    <a:pt x="6350" y="309880"/>
                  </a:moveTo>
                  <a:lnTo>
                    <a:pt x="0" y="309880"/>
                  </a:lnTo>
                  <a:lnTo>
                    <a:pt x="0" y="316229"/>
                  </a:lnTo>
                  <a:lnTo>
                    <a:pt x="6350" y="316229"/>
                  </a:lnTo>
                  <a:lnTo>
                    <a:pt x="6350" y="309880"/>
                  </a:lnTo>
                  <a:close/>
                </a:path>
                <a:path w="6350" h="551179">
                  <a:moveTo>
                    <a:pt x="6350" y="316230"/>
                  </a:moveTo>
                  <a:lnTo>
                    <a:pt x="0" y="316230"/>
                  </a:lnTo>
                  <a:lnTo>
                    <a:pt x="0" y="322579"/>
                  </a:lnTo>
                  <a:lnTo>
                    <a:pt x="6350" y="322579"/>
                  </a:lnTo>
                  <a:lnTo>
                    <a:pt x="6350" y="316230"/>
                  </a:lnTo>
                  <a:close/>
                </a:path>
                <a:path w="6350" h="551179">
                  <a:moveTo>
                    <a:pt x="6350" y="322580"/>
                  </a:moveTo>
                  <a:lnTo>
                    <a:pt x="0" y="322580"/>
                  </a:lnTo>
                  <a:lnTo>
                    <a:pt x="0" y="328929"/>
                  </a:lnTo>
                  <a:lnTo>
                    <a:pt x="6350" y="328929"/>
                  </a:lnTo>
                  <a:lnTo>
                    <a:pt x="6350" y="322580"/>
                  </a:lnTo>
                  <a:close/>
                </a:path>
                <a:path w="6350" h="551179">
                  <a:moveTo>
                    <a:pt x="6350" y="328930"/>
                  </a:moveTo>
                  <a:lnTo>
                    <a:pt x="0" y="328930"/>
                  </a:lnTo>
                  <a:lnTo>
                    <a:pt x="0" y="335279"/>
                  </a:lnTo>
                  <a:lnTo>
                    <a:pt x="6350" y="335279"/>
                  </a:lnTo>
                  <a:lnTo>
                    <a:pt x="6350" y="328930"/>
                  </a:lnTo>
                  <a:close/>
                </a:path>
                <a:path w="6350" h="551179">
                  <a:moveTo>
                    <a:pt x="6350" y="335280"/>
                  </a:moveTo>
                  <a:lnTo>
                    <a:pt x="0" y="335280"/>
                  </a:lnTo>
                  <a:lnTo>
                    <a:pt x="0" y="341629"/>
                  </a:lnTo>
                  <a:lnTo>
                    <a:pt x="6350" y="341629"/>
                  </a:lnTo>
                  <a:lnTo>
                    <a:pt x="6350" y="335280"/>
                  </a:lnTo>
                  <a:close/>
                </a:path>
                <a:path w="6350" h="551179">
                  <a:moveTo>
                    <a:pt x="6350" y="341630"/>
                  </a:moveTo>
                  <a:lnTo>
                    <a:pt x="0" y="341630"/>
                  </a:lnTo>
                  <a:lnTo>
                    <a:pt x="0" y="347979"/>
                  </a:lnTo>
                  <a:lnTo>
                    <a:pt x="6350" y="347979"/>
                  </a:lnTo>
                  <a:lnTo>
                    <a:pt x="6350" y="341630"/>
                  </a:lnTo>
                  <a:close/>
                </a:path>
                <a:path w="6350" h="551179">
                  <a:moveTo>
                    <a:pt x="6350" y="347980"/>
                  </a:moveTo>
                  <a:lnTo>
                    <a:pt x="0" y="347980"/>
                  </a:lnTo>
                  <a:lnTo>
                    <a:pt x="0" y="354329"/>
                  </a:lnTo>
                  <a:lnTo>
                    <a:pt x="6350" y="354329"/>
                  </a:lnTo>
                  <a:lnTo>
                    <a:pt x="6350" y="347980"/>
                  </a:lnTo>
                  <a:close/>
                </a:path>
                <a:path w="6350" h="551179">
                  <a:moveTo>
                    <a:pt x="6350" y="354330"/>
                  </a:moveTo>
                  <a:lnTo>
                    <a:pt x="0" y="354330"/>
                  </a:lnTo>
                  <a:lnTo>
                    <a:pt x="0" y="360679"/>
                  </a:lnTo>
                  <a:lnTo>
                    <a:pt x="6350" y="360679"/>
                  </a:lnTo>
                  <a:lnTo>
                    <a:pt x="6350" y="354330"/>
                  </a:lnTo>
                  <a:close/>
                </a:path>
                <a:path w="6350" h="551179">
                  <a:moveTo>
                    <a:pt x="6350" y="360680"/>
                  </a:moveTo>
                  <a:lnTo>
                    <a:pt x="0" y="360680"/>
                  </a:lnTo>
                  <a:lnTo>
                    <a:pt x="0" y="391159"/>
                  </a:lnTo>
                  <a:lnTo>
                    <a:pt x="6350" y="391159"/>
                  </a:lnTo>
                  <a:lnTo>
                    <a:pt x="6350" y="360680"/>
                  </a:lnTo>
                  <a:close/>
                </a:path>
                <a:path w="6350" h="551179">
                  <a:moveTo>
                    <a:pt x="6350" y="391160"/>
                  </a:moveTo>
                  <a:lnTo>
                    <a:pt x="0" y="391160"/>
                  </a:lnTo>
                  <a:lnTo>
                    <a:pt x="0" y="397509"/>
                  </a:lnTo>
                  <a:lnTo>
                    <a:pt x="6350" y="397509"/>
                  </a:lnTo>
                  <a:lnTo>
                    <a:pt x="6350" y="391160"/>
                  </a:lnTo>
                  <a:close/>
                </a:path>
                <a:path w="6350" h="551179">
                  <a:moveTo>
                    <a:pt x="6350" y="397510"/>
                  </a:moveTo>
                  <a:lnTo>
                    <a:pt x="0" y="397510"/>
                  </a:lnTo>
                  <a:lnTo>
                    <a:pt x="0" y="403859"/>
                  </a:lnTo>
                  <a:lnTo>
                    <a:pt x="6350" y="403859"/>
                  </a:lnTo>
                  <a:lnTo>
                    <a:pt x="6350" y="397510"/>
                  </a:lnTo>
                  <a:close/>
                </a:path>
                <a:path w="6350" h="551179">
                  <a:moveTo>
                    <a:pt x="6350" y="403860"/>
                  </a:moveTo>
                  <a:lnTo>
                    <a:pt x="0" y="403860"/>
                  </a:lnTo>
                  <a:lnTo>
                    <a:pt x="0" y="410209"/>
                  </a:lnTo>
                  <a:lnTo>
                    <a:pt x="6350" y="410209"/>
                  </a:lnTo>
                  <a:lnTo>
                    <a:pt x="6350" y="403860"/>
                  </a:lnTo>
                  <a:close/>
                </a:path>
                <a:path w="6350" h="551179">
                  <a:moveTo>
                    <a:pt x="6350" y="410210"/>
                  </a:moveTo>
                  <a:lnTo>
                    <a:pt x="0" y="410210"/>
                  </a:lnTo>
                  <a:lnTo>
                    <a:pt x="0" y="416559"/>
                  </a:lnTo>
                  <a:lnTo>
                    <a:pt x="6350" y="416559"/>
                  </a:lnTo>
                  <a:lnTo>
                    <a:pt x="6350" y="410210"/>
                  </a:lnTo>
                  <a:close/>
                </a:path>
                <a:path w="6350" h="551179">
                  <a:moveTo>
                    <a:pt x="6350" y="416560"/>
                  </a:moveTo>
                  <a:lnTo>
                    <a:pt x="0" y="416560"/>
                  </a:lnTo>
                  <a:lnTo>
                    <a:pt x="0" y="422909"/>
                  </a:lnTo>
                  <a:lnTo>
                    <a:pt x="6350" y="422909"/>
                  </a:lnTo>
                  <a:lnTo>
                    <a:pt x="6350" y="416560"/>
                  </a:lnTo>
                  <a:close/>
                </a:path>
                <a:path w="6350" h="551179">
                  <a:moveTo>
                    <a:pt x="6350" y="422910"/>
                  </a:moveTo>
                  <a:lnTo>
                    <a:pt x="0" y="422910"/>
                  </a:lnTo>
                  <a:lnTo>
                    <a:pt x="0" y="429259"/>
                  </a:lnTo>
                  <a:lnTo>
                    <a:pt x="6350" y="429259"/>
                  </a:lnTo>
                  <a:lnTo>
                    <a:pt x="6350" y="422910"/>
                  </a:lnTo>
                  <a:close/>
                </a:path>
                <a:path w="6350" h="551179">
                  <a:moveTo>
                    <a:pt x="6350" y="429260"/>
                  </a:moveTo>
                  <a:lnTo>
                    <a:pt x="0" y="429260"/>
                  </a:lnTo>
                  <a:lnTo>
                    <a:pt x="0" y="435609"/>
                  </a:lnTo>
                  <a:lnTo>
                    <a:pt x="6350" y="435609"/>
                  </a:lnTo>
                  <a:lnTo>
                    <a:pt x="6350" y="429260"/>
                  </a:lnTo>
                  <a:close/>
                </a:path>
                <a:path w="6350" h="551179">
                  <a:moveTo>
                    <a:pt x="6350" y="435610"/>
                  </a:moveTo>
                  <a:lnTo>
                    <a:pt x="0" y="435610"/>
                  </a:lnTo>
                  <a:lnTo>
                    <a:pt x="0" y="443229"/>
                  </a:lnTo>
                  <a:lnTo>
                    <a:pt x="6350" y="443229"/>
                  </a:lnTo>
                  <a:lnTo>
                    <a:pt x="6350" y="435610"/>
                  </a:lnTo>
                  <a:close/>
                </a:path>
                <a:path w="6350" h="551179">
                  <a:moveTo>
                    <a:pt x="6350" y="443230"/>
                  </a:moveTo>
                  <a:lnTo>
                    <a:pt x="0" y="443230"/>
                  </a:lnTo>
                  <a:lnTo>
                    <a:pt x="0" y="449579"/>
                  </a:lnTo>
                  <a:lnTo>
                    <a:pt x="6350" y="449579"/>
                  </a:lnTo>
                  <a:lnTo>
                    <a:pt x="6350" y="443230"/>
                  </a:lnTo>
                  <a:close/>
                </a:path>
                <a:path w="6350" h="551179">
                  <a:moveTo>
                    <a:pt x="6350" y="449580"/>
                  </a:moveTo>
                  <a:lnTo>
                    <a:pt x="0" y="449580"/>
                  </a:lnTo>
                  <a:lnTo>
                    <a:pt x="0" y="455929"/>
                  </a:lnTo>
                  <a:lnTo>
                    <a:pt x="6350" y="455929"/>
                  </a:lnTo>
                  <a:lnTo>
                    <a:pt x="6350" y="449580"/>
                  </a:lnTo>
                  <a:close/>
                </a:path>
                <a:path w="6350" h="551179">
                  <a:moveTo>
                    <a:pt x="6350" y="455930"/>
                  </a:moveTo>
                  <a:lnTo>
                    <a:pt x="0" y="455930"/>
                  </a:lnTo>
                  <a:lnTo>
                    <a:pt x="0" y="462279"/>
                  </a:lnTo>
                  <a:lnTo>
                    <a:pt x="6350" y="462279"/>
                  </a:lnTo>
                  <a:lnTo>
                    <a:pt x="6350" y="455930"/>
                  </a:lnTo>
                  <a:close/>
                </a:path>
                <a:path w="6350" h="551179">
                  <a:moveTo>
                    <a:pt x="6350" y="462280"/>
                  </a:moveTo>
                  <a:lnTo>
                    <a:pt x="0" y="462280"/>
                  </a:lnTo>
                  <a:lnTo>
                    <a:pt x="0" y="468629"/>
                  </a:lnTo>
                  <a:lnTo>
                    <a:pt x="6350" y="468629"/>
                  </a:lnTo>
                  <a:lnTo>
                    <a:pt x="6350" y="462280"/>
                  </a:lnTo>
                  <a:close/>
                </a:path>
                <a:path w="6350" h="551179">
                  <a:moveTo>
                    <a:pt x="6350" y="468630"/>
                  </a:moveTo>
                  <a:lnTo>
                    <a:pt x="0" y="468630"/>
                  </a:lnTo>
                  <a:lnTo>
                    <a:pt x="0" y="474979"/>
                  </a:lnTo>
                  <a:lnTo>
                    <a:pt x="6350" y="474979"/>
                  </a:lnTo>
                  <a:lnTo>
                    <a:pt x="6350" y="468630"/>
                  </a:lnTo>
                  <a:close/>
                </a:path>
                <a:path w="6350" h="551179">
                  <a:moveTo>
                    <a:pt x="6350" y="474980"/>
                  </a:moveTo>
                  <a:lnTo>
                    <a:pt x="0" y="474980"/>
                  </a:lnTo>
                  <a:lnTo>
                    <a:pt x="0" y="481329"/>
                  </a:lnTo>
                  <a:lnTo>
                    <a:pt x="6350" y="481329"/>
                  </a:lnTo>
                  <a:lnTo>
                    <a:pt x="6350" y="474980"/>
                  </a:lnTo>
                  <a:close/>
                </a:path>
                <a:path w="6350" h="551179">
                  <a:moveTo>
                    <a:pt x="6350" y="481330"/>
                  </a:moveTo>
                  <a:lnTo>
                    <a:pt x="0" y="481330"/>
                  </a:lnTo>
                  <a:lnTo>
                    <a:pt x="0" y="487679"/>
                  </a:lnTo>
                  <a:lnTo>
                    <a:pt x="6350" y="487679"/>
                  </a:lnTo>
                  <a:lnTo>
                    <a:pt x="6350" y="481330"/>
                  </a:lnTo>
                  <a:close/>
                </a:path>
                <a:path w="6350" h="551179">
                  <a:moveTo>
                    <a:pt x="6350" y="487680"/>
                  </a:moveTo>
                  <a:lnTo>
                    <a:pt x="0" y="487680"/>
                  </a:lnTo>
                  <a:lnTo>
                    <a:pt x="0" y="492759"/>
                  </a:lnTo>
                  <a:lnTo>
                    <a:pt x="6350" y="492759"/>
                  </a:lnTo>
                  <a:lnTo>
                    <a:pt x="6350" y="487680"/>
                  </a:lnTo>
                  <a:close/>
                </a:path>
                <a:path w="6350" h="551179">
                  <a:moveTo>
                    <a:pt x="6350" y="492760"/>
                  </a:moveTo>
                  <a:lnTo>
                    <a:pt x="0" y="492760"/>
                  </a:lnTo>
                  <a:lnTo>
                    <a:pt x="0" y="499109"/>
                  </a:lnTo>
                  <a:lnTo>
                    <a:pt x="6350" y="499109"/>
                  </a:lnTo>
                  <a:lnTo>
                    <a:pt x="6350" y="492760"/>
                  </a:lnTo>
                  <a:close/>
                </a:path>
                <a:path w="6350" h="551179">
                  <a:moveTo>
                    <a:pt x="6350" y="499110"/>
                  </a:moveTo>
                  <a:lnTo>
                    <a:pt x="0" y="499110"/>
                  </a:lnTo>
                  <a:lnTo>
                    <a:pt x="0" y="505459"/>
                  </a:lnTo>
                  <a:lnTo>
                    <a:pt x="6350" y="505459"/>
                  </a:lnTo>
                  <a:lnTo>
                    <a:pt x="6350" y="499110"/>
                  </a:lnTo>
                  <a:close/>
                </a:path>
                <a:path w="6350" h="551179">
                  <a:moveTo>
                    <a:pt x="6350" y="505460"/>
                  </a:moveTo>
                  <a:lnTo>
                    <a:pt x="0" y="505460"/>
                  </a:lnTo>
                  <a:lnTo>
                    <a:pt x="0" y="511809"/>
                  </a:lnTo>
                  <a:lnTo>
                    <a:pt x="6350" y="511809"/>
                  </a:lnTo>
                  <a:lnTo>
                    <a:pt x="6350" y="505460"/>
                  </a:lnTo>
                  <a:close/>
                </a:path>
                <a:path w="6350" h="551179">
                  <a:moveTo>
                    <a:pt x="6350" y="511810"/>
                  </a:moveTo>
                  <a:lnTo>
                    <a:pt x="0" y="511810"/>
                  </a:lnTo>
                  <a:lnTo>
                    <a:pt x="0" y="518159"/>
                  </a:lnTo>
                  <a:lnTo>
                    <a:pt x="6350" y="518159"/>
                  </a:lnTo>
                  <a:lnTo>
                    <a:pt x="6350" y="511810"/>
                  </a:lnTo>
                  <a:close/>
                </a:path>
                <a:path w="6350" h="551179">
                  <a:moveTo>
                    <a:pt x="6350" y="518160"/>
                  </a:moveTo>
                  <a:lnTo>
                    <a:pt x="0" y="518160"/>
                  </a:lnTo>
                  <a:lnTo>
                    <a:pt x="0" y="524509"/>
                  </a:lnTo>
                  <a:lnTo>
                    <a:pt x="6350" y="524509"/>
                  </a:lnTo>
                  <a:lnTo>
                    <a:pt x="6350" y="518160"/>
                  </a:lnTo>
                  <a:close/>
                </a:path>
                <a:path w="6350" h="551179">
                  <a:moveTo>
                    <a:pt x="6350" y="524510"/>
                  </a:moveTo>
                  <a:lnTo>
                    <a:pt x="0" y="524510"/>
                  </a:lnTo>
                  <a:lnTo>
                    <a:pt x="0" y="530859"/>
                  </a:lnTo>
                  <a:lnTo>
                    <a:pt x="6350" y="530859"/>
                  </a:lnTo>
                  <a:lnTo>
                    <a:pt x="6350" y="524510"/>
                  </a:lnTo>
                  <a:close/>
                </a:path>
                <a:path w="6350" h="551179">
                  <a:moveTo>
                    <a:pt x="6350" y="530860"/>
                  </a:moveTo>
                  <a:lnTo>
                    <a:pt x="0" y="530860"/>
                  </a:lnTo>
                  <a:lnTo>
                    <a:pt x="0" y="537209"/>
                  </a:lnTo>
                  <a:lnTo>
                    <a:pt x="6350" y="537209"/>
                  </a:lnTo>
                  <a:lnTo>
                    <a:pt x="6350" y="530860"/>
                  </a:lnTo>
                  <a:close/>
                </a:path>
                <a:path w="6350" h="551179">
                  <a:moveTo>
                    <a:pt x="6350" y="537210"/>
                  </a:moveTo>
                  <a:lnTo>
                    <a:pt x="0" y="537210"/>
                  </a:lnTo>
                  <a:lnTo>
                    <a:pt x="0" y="551179"/>
                  </a:lnTo>
                  <a:lnTo>
                    <a:pt x="6350" y="551179"/>
                  </a:lnTo>
                  <a:lnTo>
                    <a:pt x="6350" y="537210"/>
                  </a:lnTo>
                  <a:close/>
                </a:path>
              </a:pathLst>
            </a:custGeom>
            <a:solidFill>
              <a:srgbClr val="5B00F2"/>
            </a:solidFill>
          </p:spPr>
          <p:txBody>
            <a:bodyPr bIns="0" lIns="0" rIns="0" rtlCol="0" tIns="0" wrap="square"/>
            <a:p/>
          </p:txBody>
        </p:sp>
        <p:sp>
          <p:nvSpPr>
            <p:cNvPr id="1049630" name="object 928"/>
            <p:cNvSpPr/>
            <p:nvPr/>
          </p:nvSpPr>
          <p:spPr>
            <a:xfrm>
              <a:off x="4686299" y="4634230"/>
              <a:ext cx="7620" cy="530860"/>
            </a:xfrm>
            <a:custGeom>
              <a:avLst/>
              <a:ahLst/>
              <a:rect l="l" t="t" r="r" b="b"/>
              <a:pathLst>
                <a:path w="7620" h="530860">
                  <a:moveTo>
                    <a:pt x="7620" y="0"/>
                  </a:moveTo>
                  <a:lnTo>
                    <a:pt x="6350" y="0"/>
                  </a:lnTo>
                  <a:lnTo>
                    <a:pt x="6350" y="2540"/>
                  </a:lnTo>
                  <a:lnTo>
                    <a:pt x="7620" y="2540"/>
                  </a:lnTo>
                  <a:lnTo>
                    <a:pt x="7620" y="0"/>
                  </a:lnTo>
                  <a:close/>
                </a:path>
                <a:path w="7620" h="530860">
                  <a:moveTo>
                    <a:pt x="7620" y="2540"/>
                  </a:moveTo>
                  <a:lnTo>
                    <a:pt x="6350" y="2540"/>
                  </a:lnTo>
                  <a:lnTo>
                    <a:pt x="6350" y="5080"/>
                  </a:lnTo>
                  <a:lnTo>
                    <a:pt x="5079" y="5080"/>
                  </a:lnTo>
                  <a:lnTo>
                    <a:pt x="5079" y="8890"/>
                  </a:lnTo>
                  <a:lnTo>
                    <a:pt x="7620" y="8890"/>
                  </a:lnTo>
                  <a:lnTo>
                    <a:pt x="7620" y="2540"/>
                  </a:lnTo>
                  <a:close/>
                </a:path>
                <a:path w="7620" h="530860">
                  <a:moveTo>
                    <a:pt x="7620" y="8890"/>
                  </a:moveTo>
                  <a:lnTo>
                    <a:pt x="3810" y="8890"/>
                  </a:lnTo>
                  <a:lnTo>
                    <a:pt x="3810" y="12700"/>
                  </a:lnTo>
                  <a:lnTo>
                    <a:pt x="2539" y="12700"/>
                  </a:lnTo>
                  <a:lnTo>
                    <a:pt x="2539" y="16510"/>
                  </a:lnTo>
                  <a:lnTo>
                    <a:pt x="7620" y="16510"/>
                  </a:lnTo>
                  <a:lnTo>
                    <a:pt x="7620" y="8890"/>
                  </a:lnTo>
                  <a:close/>
                </a:path>
                <a:path w="7620" h="530860">
                  <a:moveTo>
                    <a:pt x="7620" y="16510"/>
                  </a:moveTo>
                  <a:lnTo>
                    <a:pt x="1270" y="16510"/>
                  </a:lnTo>
                  <a:lnTo>
                    <a:pt x="1270" y="21590"/>
                  </a:lnTo>
                  <a:lnTo>
                    <a:pt x="7620" y="21590"/>
                  </a:lnTo>
                  <a:lnTo>
                    <a:pt x="7620" y="16510"/>
                  </a:lnTo>
                  <a:close/>
                </a:path>
                <a:path w="7620" h="530860">
                  <a:moveTo>
                    <a:pt x="7620" y="21590"/>
                  </a:moveTo>
                  <a:lnTo>
                    <a:pt x="0" y="21590"/>
                  </a:lnTo>
                  <a:lnTo>
                    <a:pt x="0" y="29210"/>
                  </a:lnTo>
                  <a:lnTo>
                    <a:pt x="7620" y="29210"/>
                  </a:lnTo>
                  <a:lnTo>
                    <a:pt x="7620" y="21590"/>
                  </a:lnTo>
                  <a:close/>
                </a:path>
                <a:path w="7620" h="530860">
                  <a:moveTo>
                    <a:pt x="7620" y="29210"/>
                  </a:moveTo>
                  <a:lnTo>
                    <a:pt x="0" y="29210"/>
                  </a:lnTo>
                  <a:lnTo>
                    <a:pt x="0" y="34290"/>
                  </a:lnTo>
                  <a:lnTo>
                    <a:pt x="7620" y="34290"/>
                  </a:lnTo>
                  <a:lnTo>
                    <a:pt x="7620" y="29210"/>
                  </a:lnTo>
                  <a:close/>
                </a:path>
                <a:path w="7620" h="530860">
                  <a:moveTo>
                    <a:pt x="7620" y="34290"/>
                  </a:moveTo>
                  <a:lnTo>
                    <a:pt x="0" y="34290"/>
                  </a:lnTo>
                  <a:lnTo>
                    <a:pt x="0" y="41910"/>
                  </a:lnTo>
                  <a:lnTo>
                    <a:pt x="7620" y="41910"/>
                  </a:lnTo>
                  <a:lnTo>
                    <a:pt x="7620" y="34290"/>
                  </a:lnTo>
                  <a:close/>
                </a:path>
                <a:path w="7620" h="530860">
                  <a:moveTo>
                    <a:pt x="7620" y="41910"/>
                  </a:moveTo>
                  <a:lnTo>
                    <a:pt x="0" y="41910"/>
                  </a:lnTo>
                  <a:lnTo>
                    <a:pt x="0" y="48260"/>
                  </a:lnTo>
                  <a:lnTo>
                    <a:pt x="7620" y="48260"/>
                  </a:lnTo>
                  <a:lnTo>
                    <a:pt x="7620" y="41910"/>
                  </a:lnTo>
                  <a:close/>
                </a:path>
                <a:path w="7620" h="530860">
                  <a:moveTo>
                    <a:pt x="7620" y="48260"/>
                  </a:moveTo>
                  <a:lnTo>
                    <a:pt x="0" y="48260"/>
                  </a:lnTo>
                  <a:lnTo>
                    <a:pt x="0" y="54610"/>
                  </a:lnTo>
                  <a:lnTo>
                    <a:pt x="7620" y="54610"/>
                  </a:lnTo>
                  <a:lnTo>
                    <a:pt x="7620" y="48260"/>
                  </a:lnTo>
                  <a:close/>
                </a:path>
                <a:path w="7620" h="530860">
                  <a:moveTo>
                    <a:pt x="7620" y="54610"/>
                  </a:moveTo>
                  <a:lnTo>
                    <a:pt x="0" y="54610"/>
                  </a:lnTo>
                  <a:lnTo>
                    <a:pt x="0" y="60960"/>
                  </a:lnTo>
                  <a:lnTo>
                    <a:pt x="7620" y="60960"/>
                  </a:lnTo>
                  <a:lnTo>
                    <a:pt x="7620" y="54610"/>
                  </a:lnTo>
                  <a:close/>
                </a:path>
                <a:path w="7620" h="530860">
                  <a:moveTo>
                    <a:pt x="7620" y="60960"/>
                  </a:moveTo>
                  <a:lnTo>
                    <a:pt x="0" y="60960"/>
                  </a:lnTo>
                  <a:lnTo>
                    <a:pt x="0" y="67310"/>
                  </a:lnTo>
                  <a:lnTo>
                    <a:pt x="7620" y="67310"/>
                  </a:lnTo>
                  <a:lnTo>
                    <a:pt x="7620" y="60960"/>
                  </a:lnTo>
                  <a:close/>
                </a:path>
                <a:path w="7620" h="530860">
                  <a:moveTo>
                    <a:pt x="7620" y="67310"/>
                  </a:moveTo>
                  <a:lnTo>
                    <a:pt x="0" y="67310"/>
                  </a:lnTo>
                  <a:lnTo>
                    <a:pt x="0" y="73660"/>
                  </a:lnTo>
                  <a:lnTo>
                    <a:pt x="7620" y="73660"/>
                  </a:lnTo>
                  <a:lnTo>
                    <a:pt x="7620" y="67310"/>
                  </a:lnTo>
                  <a:close/>
                </a:path>
                <a:path w="7620" h="530860">
                  <a:moveTo>
                    <a:pt x="7620" y="73660"/>
                  </a:moveTo>
                  <a:lnTo>
                    <a:pt x="0" y="73660"/>
                  </a:lnTo>
                  <a:lnTo>
                    <a:pt x="0" y="80010"/>
                  </a:lnTo>
                  <a:lnTo>
                    <a:pt x="7620" y="80010"/>
                  </a:lnTo>
                  <a:lnTo>
                    <a:pt x="7620" y="73660"/>
                  </a:lnTo>
                  <a:close/>
                </a:path>
                <a:path w="7620" h="530860">
                  <a:moveTo>
                    <a:pt x="7620" y="80010"/>
                  </a:moveTo>
                  <a:lnTo>
                    <a:pt x="0" y="80010"/>
                  </a:lnTo>
                  <a:lnTo>
                    <a:pt x="0" y="86360"/>
                  </a:lnTo>
                  <a:lnTo>
                    <a:pt x="7620" y="86360"/>
                  </a:lnTo>
                  <a:lnTo>
                    <a:pt x="7620" y="80010"/>
                  </a:lnTo>
                  <a:close/>
                </a:path>
                <a:path w="7620" h="530860">
                  <a:moveTo>
                    <a:pt x="7620" y="86360"/>
                  </a:moveTo>
                  <a:lnTo>
                    <a:pt x="0" y="86360"/>
                  </a:lnTo>
                  <a:lnTo>
                    <a:pt x="0" y="92710"/>
                  </a:lnTo>
                  <a:lnTo>
                    <a:pt x="7620" y="92710"/>
                  </a:lnTo>
                  <a:lnTo>
                    <a:pt x="7620" y="86360"/>
                  </a:lnTo>
                  <a:close/>
                </a:path>
                <a:path w="7620" h="530860">
                  <a:moveTo>
                    <a:pt x="7620" y="92710"/>
                  </a:moveTo>
                  <a:lnTo>
                    <a:pt x="0" y="92710"/>
                  </a:lnTo>
                  <a:lnTo>
                    <a:pt x="0" y="97790"/>
                  </a:lnTo>
                  <a:lnTo>
                    <a:pt x="7620" y="97790"/>
                  </a:lnTo>
                  <a:lnTo>
                    <a:pt x="7620" y="92710"/>
                  </a:lnTo>
                  <a:close/>
                </a:path>
                <a:path w="7620" h="530860">
                  <a:moveTo>
                    <a:pt x="7620" y="97790"/>
                  </a:moveTo>
                  <a:lnTo>
                    <a:pt x="0" y="97790"/>
                  </a:lnTo>
                  <a:lnTo>
                    <a:pt x="0" y="104140"/>
                  </a:lnTo>
                  <a:lnTo>
                    <a:pt x="7620" y="104140"/>
                  </a:lnTo>
                  <a:lnTo>
                    <a:pt x="7620" y="97790"/>
                  </a:lnTo>
                  <a:close/>
                </a:path>
                <a:path w="7620" h="530860">
                  <a:moveTo>
                    <a:pt x="7620" y="104140"/>
                  </a:moveTo>
                  <a:lnTo>
                    <a:pt x="0" y="104140"/>
                  </a:lnTo>
                  <a:lnTo>
                    <a:pt x="0" y="110490"/>
                  </a:lnTo>
                  <a:lnTo>
                    <a:pt x="7620" y="110490"/>
                  </a:lnTo>
                  <a:lnTo>
                    <a:pt x="7620" y="104140"/>
                  </a:lnTo>
                  <a:close/>
                </a:path>
                <a:path w="7620" h="530860">
                  <a:moveTo>
                    <a:pt x="7620" y="110490"/>
                  </a:moveTo>
                  <a:lnTo>
                    <a:pt x="0" y="110490"/>
                  </a:lnTo>
                  <a:lnTo>
                    <a:pt x="0" y="116840"/>
                  </a:lnTo>
                  <a:lnTo>
                    <a:pt x="7620" y="116840"/>
                  </a:lnTo>
                  <a:lnTo>
                    <a:pt x="7620" y="110490"/>
                  </a:lnTo>
                  <a:close/>
                </a:path>
                <a:path w="7620" h="530860">
                  <a:moveTo>
                    <a:pt x="7620" y="116840"/>
                  </a:moveTo>
                  <a:lnTo>
                    <a:pt x="0" y="116840"/>
                  </a:lnTo>
                  <a:lnTo>
                    <a:pt x="0" y="124460"/>
                  </a:lnTo>
                  <a:lnTo>
                    <a:pt x="7620" y="124460"/>
                  </a:lnTo>
                  <a:lnTo>
                    <a:pt x="7620" y="116840"/>
                  </a:lnTo>
                  <a:close/>
                </a:path>
                <a:path w="7620" h="530860">
                  <a:moveTo>
                    <a:pt x="7620" y="124460"/>
                  </a:moveTo>
                  <a:lnTo>
                    <a:pt x="0" y="124460"/>
                  </a:lnTo>
                  <a:lnTo>
                    <a:pt x="0" y="129540"/>
                  </a:lnTo>
                  <a:lnTo>
                    <a:pt x="7620" y="129540"/>
                  </a:lnTo>
                  <a:lnTo>
                    <a:pt x="7620" y="124460"/>
                  </a:lnTo>
                  <a:close/>
                </a:path>
                <a:path w="7620" h="530860">
                  <a:moveTo>
                    <a:pt x="7620" y="129540"/>
                  </a:moveTo>
                  <a:lnTo>
                    <a:pt x="0" y="129540"/>
                  </a:lnTo>
                  <a:lnTo>
                    <a:pt x="0" y="137160"/>
                  </a:lnTo>
                  <a:lnTo>
                    <a:pt x="7620" y="137160"/>
                  </a:lnTo>
                  <a:lnTo>
                    <a:pt x="7620" y="129540"/>
                  </a:lnTo>
                  <a:close/>
                </a:path>
                <a:path w="7620" h="530860">
                  <a:moveTo>
                    <a:pt x="7620" y="137160"/>
                  </a:moveTo>
                  <a:lnTo>
                    <a:pt x="0" y="137160"/>
                  </a:lnTo>
                  <a:lnTo>
                    <a:pt x="0" y="143510"/>
                  </a:lnTo>
                  <a:lnTo>
                    <a:pt x="7620" y="143510"/>
                  </a:lnTo>
                  <a:lnTo>
                    <a:pt x="7620" y="137160"/>
                  </a:lnTo>
                  <a:close/>
                </a:path>
                <a:path w="7620" h="530860">
                  <a:moveTo>
                    <a:pt x="7620" y="143510"/>
                  </a:moveTo>
                  <a:lnTo>
                    <a:pt x="0" y="143510"/>
                  </a:lnTo>
                  <a:lnTo>
                    <a:pt x="0" y="149860"/>
                  </a:lnTo>
                  <a:lnTo>
                    <a:pt x="7620" y="149860"/>
                  </a:lnTo>
                  <a:lnTo>
                    <a:pt x="7620" y="143510"/>
                  </a:lnTo>
                  <a:close/>
                </a:path>
                <a:path w="7620" h="530860">
                  <a:moveTo>
                    <a:pt x="7620" y="149860"/>
                  </a:moveTo>
                  <a:lnTo>
                    <a:pt x="0" y="149860"/>
                  </a:lnTo>
                  <a:lnTo>
                    <a:pt x="0" y="156210"/>
                  </a:lnTo>
                  <a:lnTo>
                    <a:pt x="7620" y="156210"/>
                  </a:lnTo>
                  <a:lnTo>
                    <a:pt x="7620" y="149860"/>
                  </a:lnTo>
                  <a:close/>
                </a:path>
                <a:path w="7620" h="530860">
                  <a:moveTo>
                    <a:pt x="7620" y="156210"/>
                  </a:moveTo>
                  <a:lnTo>
                    <a:pt x="0" y="156210"/>
                  </a:lnTo>
                  <a:lnTo>
                    <a:pt x="0" y="162560"/>
                  </a:lnTo>
                  <a:lnTo>
                    <a:pt x="7620" y="162560"/>
                  </a:lnTo>
                  <a:lnTo>
                    <a:pt x="7620" y="156210"/>
                  </a:lnTo>
                  <a:close/>
                </a:path>
                <a:path w="7620" h="530860">
                  <a:moveTo>
                    <a:pt x="7620" y="162560"/>
                  </a:moveTo>
                  <a:lnTo>
                    <a:pt x="0" y="162560"/>
                  </a:lnTo>
                  <a:lnTo>
                    <a:pt x="0" y="168910"/>
                  </a:lnTo>
                  <a:lnTo>
                    <a:pt x="7620" y="168910"/>
                  </a:lnTo>
                  <a:lnTo>
                    <a:pt x="7620" y="162560"/>
                  </a:lnTo>
                  <a:close/>
                </a:path>
                <a:path w="7620" h="530860">
                  <a:moveTo>
                    <a:pt x="7620" y="168910"/>
                  </a:moveTo>
                  <a:lnTo>
                    <a:pt x="0" y="168910"/>
                  </a:lnTo>
                  <a:lnTo>
                    <a:pt x="0" y="181610"/>
                  </a:lnTo>
                  <a:lnTo>
                    <a:pt x="7620" y="181610"/>
                  </a:lnTo>
                  <a:lnTo>
                    <a:pt x="7620" y="168910"/>
                  </a:lnTo>
                  <a:close/>
                </a:path>
                <a:path w="7620" h="530860">
                  <a:moveTo>
                    <a:pt x="7620" y="181610"/>
                  </a:moveTo>
                  <a:lnTo>
                    <a:pt x="0" y="181610"/>
                  </a:lnTo>
                  <a:lnTo>
                    <a:pt x="0" y="194310"/>
                  </a:lnTo>
                  <a:lnTo>
                    <a:pt x="7620" y="194310"/>
                  </a:lnTo>
                  <a:lnTo>
                    <a:pt x="7620" y="181610"/>
                  </a:lnTo>
                  <a:close/>
                </a:path>
                <a:path w="7620" h="530860">
                  <a:moveTo>
                    <a:pt x="7620" y="194310"/>
                  </a:moveTo>
                  <a:lnTo>
                    <a:pt x="0" y="194310"/>
                  </a:lnTo>
                  <a:lnTo>
                    <a:pt x="0" y="200660"/>
                  </a:lnTo>
                  <a:lnTo>
                    <a:pt x="7620" y="200660"/>
                  </a:lnTo>
                  <a:lnTo>
                    <a:pt x="7620" y="194310"/>
                  </a:lnTo>
                  <a:close/>
                </a:path>
                <a:path w="7620" h="530860">
                  <a:moveTo>
                    <a:pt x="7620" y="200660"/>
                  </a:moveTo>
                  <a:lnTo>
                    <a:pt x="0" y="200660"/>
                  </a:lnTo>
                  <a:lnTo>
                    <a:pt x="0" y="207010"/>
                  </a:lnTo>
                  <a:lnTo>
                    <a:pt x="7620" y="207010"/>
                  </a:lnTo>
                  <a:lnTo>
                    <a:pt x="7620" y="200660"/>
                  </a:lnTo>
                  <a:close/>
                </a:path>
                <a:path w="7620" h="530860">
                  <a:moveTo>
                    <a:pt x="7620" y="207010"/>
                  </a:moveTo>
                  <a:lnTo>
                    <a:pt x="0" y="207010"/>
                  </a:lnTo>
                  <a:lnTo>
                    <a:pt x="0" y="213360"/>
                  </a:lnTo>
                  <a:lnTo>
                    <a:pt x="7620" y="213360"/>
                  </a:lnTo>
                  <a:lnTo>
                    <a:pt x="7620" y="207010"/>
                  </a:lnTo>
                  <a:close/>
                </a:path>
                <a:path w="7620" h="530860">
                  <a:moveTo>
                    <a:pt x="7620" y="213360"/>
                  </a:moveTo>
                  <a:lnTo>
                    <a:pt x="0" y="213360"/>
                  </a:lnTo>
                  <a:lnTo>
                    <a:pt x="0" y="219710"/>
                  </a:lnTo>
                  <a:lnTo>
                    <a:pt x="7620" y="219710"/>
                  </a:lnTo>
                  <a:lnTo>
                    <a:pt x="7620" y="213360"/>
                  </a:lnTo>
                  <a:close/>
                </a:path>
                <a:path w="7620" h="530860">
                  <a:moveTo>
                    <a:pt x="7620" y="219710"/>
                  </a:moveTo>
                  <a:lnTo>
                    <a:pt x="0" y="219710"/>
                  </a:lnTo>
                  <a:lnTo>
                    <a:pt x="0" y="226060"/>
                  </a:lnTo>
                  <a:lnTo>
                    <a:pt x="7620" y="226060"/>
                  </a:lnTo>
                  <a:lnTo>
                    <a:pt x="7620" y="219710"/>
                  </a:lnTo>
                  <a:close/>
                </a:path>
                <a:path w="7620" h="530860">
                  <a:moveTo>
                    <a:pt x="7620" y="226060"/>
                  </a:moveTo>
                  <a:lnTo>
                    <a:pt x="0" y="226060"/>
                  </a:lnTo>
                  <a:lnTo>
                    <a:pt x="0" y="232410"/>
                  </a:lnTo>
                  <a:lnTo>
                    <a:pt x="7620" y="232410"/>
                  </a:lnTo>
                  <a:lnTo>
                    <a:pt x="7620" y="226060"/>
                  </a:lnTo>
                  <a:close/>
                </a:path>
                <a:path w="7620" h="530860">
                  <a:moveTo>
                    <a:pt x="7620" y="232410"/>
                  </a:moveTo>
                  <a:lnTo>
                    <a:pt x="0" y="232410"/>
                  </a:lnTo>
                  <a:lnTo>
                    <a:pt x="0" y="238760"/>
                  </a:lnTo>
                  <a:lnTo>
                    <a:pt x="7620" y="238760"/>
                  </a:lnTo>
                  <a:lnTo>
                    <a:pt x="7620" y="232410"/>
                  </a:lnTo>
                  <a:close/>
                </a:path>
                <a:path w="7620" h="530860">
                  <a:moveTo>
                    <a:pt x="7620" y="238760"/>
                  </a:moveTo>
                  <a:lnTo>
                    <a:pt x="0" y="238760"/>
                  </a:lnTo>
                  <a:lnTo>
                    <a:pt x="0" y="245110"/>
                  </a:lnTo>
                  <a:lnTo>
                    <a:pt x="7620" y="245110"/>
                  </a:lnTo>
                  <a:lnTo>
                    <a:pt x="7620" y="238760"/>
                  </a:lnTo>
                  <a:close/>
                </a:path>
                <a:path w="7620" h="530860">
                  <a:moveTo>
                    <a:pt x="7620" y="245110"/>
                  </a:moveTo>
                  <a:lnTo>
                    <a:pt x="0" y="245110"/>
                  </a:lnTo>
                  <a:lnTo>
                    <a:pt x="0" y="251460"/>
                  </a:lnTo>
                  <a:lnTo>
                    <a:pt x="7620" y="251460"/>
                  </a:lnTo>
                  <a:lnTo>
                    <a:pt x="7620" y="245110"/>
                  </a:lnTo>
                  <a:close/>
                </a:path>
                <a:path w="7620" h="530860">
                  <a:moveTo>
                    <a:pt x="7620" y="251460"/>
                  </a:moveTo>
                  <a:lnTo>
                    <a:pt x="0" y="251460"/>
                  </a:lnTo>
                  <a:lnTo>
                    <a:pt x="0" y="257810"/>
                  </a:lnTo>
                  <a:lnTo>
                    <a:pt x="7620" y="257810"/>
                  </a:lnTo>
                  <a:lnTo>
                    <a:pt x="7620" y="251460"/>
                  </a:lnTo>
                  <a:close/>
                </a:path>
                <a:path w="7620" h="530860">
                  <a:moveTo>
                    <a:pt x="7620" y="257810"/>
                  </a:moveTo>
                  <a:lnTo>
                    <a:pt x="0" y="257810"/>
                  </a:lnTo>
                  <a:lnTo>
                    <a:pt x="0" y="264160"/>
                  </a:lnTo>
                  <a:lnTo>
                    <a:pt x="7620" y="264160"/>
                  </a:lnTo>
                  <a:lnTo>
                    <a:pt x="7620" y="257810"/>
                  </a:lnTo>
                  <a:close/>
                </a:path>
                <a:path w="7620" h="530860">
                  <a:moveTo>
                    <a:pt x="7620" y="264160"/>
                  </a:moveTo>
                  <a:lnTo>
                    <a:pt x="0" y="264160"/>
                  </a:lnTo>
                  <a:lnTo>
                    <a:pt x="0" y="270510"/>
                  </a:lnTo>
                  <a:lnTo>
                    <a:pt x="7620" y="270510"/>
                  </a:lnTo>
                  <a:lnTo>
                    <a:pt x="7620" y="264160"/>
                  </a:lnTo>
                  <a:close/>
                </a:path>
                <a:path w="7620" h="530860">
                  <a:moveTo>
                    <a:pt x="7620" y="270510"/>
                  </a:moveTo>
                  <a:lnTo>
                    <a:pt x="0" y="270510"/>
                  </a:lnTo>
                  <a:lnTo>
                    <a:pt x="0" y="276860"/>
                  </a:lnTo>
                  <a:lnTo>
                    <a:pt x="7620" y="276860"/>
                  </a:lnTo>
                  <a:lnTo>
                    <a:pt x="7620" y="270510"/>
                  </a:lnTo>
                  <a:close/>
                </a:path>
                <a:path w="7620" h="530860">
                  <a:moveTo>
                    <a:pt x="7620" y="276860"/>
                  </a:moveTo>
                  <a:lnTo>
                    <a:pt x="0" y="276860"/>
                  </a:lnTo>
                  <a:lnTo>
                    <a:pt x="0" y="283210"/>
                  </a:lnTo>
                  <a:lnTo>
                    <a:pt x="7620" y="283210"/>
                  </a:lnTo>
                  <a:lnTo>
                    <a:pt x="7620" y="276860"/>
                  </a:lnTo>
                  <a:close/>
                </a:path>
                <a:path w="7620" h="530860">
                  <a:moveTo>
                    <a:pt x="7620" y="283210"/>
                  </a:moveTo>
                  <a:lnTo>
                    <a:pt x="0" y="283210"/>
                  </a:lnTo>
                  <a:lnTo>
                    <a:pt x="0" y="289560"/>
                  </a:lnTo>
                  <a:lnTo>
                    <a:pt x="7620" y="289560"/>
                  </a:lnTo>
                  <a:lnTo>
                    <a:pt x="7620" y="283210"/>
                  </a:lnTo>
                  <a:close/>
                </a:path>
                <a:path w="7620" h="530860">
                  <a:moveTo>
                    <a:pt x="7620" y="289560"/>
                  </a:moveTo>
                  <a:lnTo>
                    <a:pt x="0" y="289560"/>
                  </a:lnTo>
                  <a:lnTo>
                    <a:pt x="0" y="295910"/>
                  </a:lnTo>
                  <a:lnTo>
                    <a:pt x="7620" y="295910"/>
                  </a:lnTo>
                  <a:lnTo>
                    <a:pt x="7620" y="289560"/>
                  </a:lnTo>
                  <a:close/>
                </a:path>
                <a:path w="7620" h="530860">
                  <a:moveTo>
                    <a:pt x="7620" y="295910"/>
                  </a:moveTo>
                  <a:lnTo>
                    <a:pt x="0" y="295910"/>
                  </a:lnTo>
                  <a:lnTo>
                    <a:pt x="0" y="302260"/>
                  </a:lnTo>
                  <a:lnTo>
                    <a:pt x="7620" y="302260"/>
                  </a:lnTo>
                  <a:lnTo>
                    <a:pt x="7620" y="295910"/>
                  </a:lnTo>
                  <a:close/>
                </a:path>
                <a:path w="7620" h="530860">
                  <a:moveTo>
                    <a:pt x="7620" y="302260"/>
                  </a:moveTo>
                  <a:lnTo>
                    <a:pt x="0" y="302260"/>
                  </a:lnTo>
                  <a:lnTo>
                    <a:pt x="0" y="308610"/>
                  </a:lnTo>
                  <a:lnTo>
                    <a:pt x="7620" y="308610"/>
                  </a:lnTo>
                  <a:lnTo>
                    <a:pt x="7620" y="302260"/>
                  </a:lnTo>
                  <a:close/>
                </a:path>
                <a:path w="7620" h="530860">
                  <a:moveTo>
                    <a:pt x="7620" y="308610"/>
                  </a:moveTo>
                  <a:lnTo>
                    <a:pt x="0" y="308610"/>
                  </a:lnTo>
                  <a:lnTo>
                    <a:pt x="0" y="314960"/>
                  </a:lnTo>
                  <a:lnTo>
                    <a:pt x="7620" y="314960"/>
                  </a:lnTo>
                  <a:lnTo>
                    <a:pt x="7620" y="308610"/>
                  </a:lnTo>
                  <a:close/>
                </a:path>
                <a:path w="7620" h="530860">
                  <a:moveTo>
                    <a:pt x="7620" y="314960"/>
                  </a:moveTo>
                  <a:lnTo>
                    <a:pt x="0" y="314960"/>
                  </a:lnTo>
                  <a:lnTo>
                    <a:pt x="0" y="321310"/>
                  </a:lnTo>
                  <a:lnTo>
                    <a:pt x="7620" y="321310"/>
                  </a:lnTo>
                  <a:lnTo>
                    <a:pt x="7620" y="314960"/>
                  </a:lnTo>
                  <a:close/>
                </a:path>
                <a:path w="7620" h="530860">
                  <a:moveTo>
                    <a:pt x="7620" y="321310"/>
                  </a:moveTo>
                  <a:lnTo>
                    <a:pt x="0" y="321310"/>
                  </a:lnTo>
                  <a:lnTo>
                    <a:pt x="0" y="327660"/>
                  </a:lnTo>
                  <a:lnTo>
                    <a:pt x="7620" y="327660"/>
                  </a:lnTo>
                  <a:lnTo>
                    <a:pt x="7620" y="321310"/>
                  </a:lnTo>
                  <a:close/>
                </a:path>
                <a:path w="7620" h="530860">
                  <a:moveTo>
                    <a:pt x="7620" y="327660"/>
                  </a:moveTo>
                  <a:lnTo>
                    <a:pt x="0" y="327660"/>
                  </a:lnTo>
                  <a:lnTo>
                    <a:pt x="0" y="334010"/>
                  </a:lnTo>
                  <a:lnTo>
                    <a:pt x="7620" y="334010"/>
                  </a:lnTo>
                  <a:lnTo>
                    <a:pt x="7620" y="327660"/>
                  </a:lnTo>
                  <a:close/>
                </a:path>
                <a:path w="7620" h="530860">
                  <a:moveTo>
                    <a:pt x="7620" y="334010"/>
                  </a:moveTo>
                  <a:lnTo>
                    <a:pt x="0" y="334010"/>
                  </a:lnTo>
                  <a:lnTo>
                    <a:pt x="0" y="340360"/>
                  </a:lnTo>
                  <a:lnTo>
                    <a:pt x="7620" y="340360"/>
                  </a:lnTo>
                  <a:lnTo>
                    <a:pt x="7620" y="334010"/>
                  </a:lnTo>
                  <a:close/>
                </a:path>
                <a:path w="7620" h="530860">
                  <a:moveTo>
                    <a:pt x="7620" y="340360"/>
                  </a:moveTo>
                  <a:lnTo>
                    <a:pt x="0" y="340360"/>
                  </a:lnTo>
                  <a:lnTo>
                    <a:pt x="0" y="370840"/>
                  </a:lnTo>
                  <a:lnTo>
                    <a:pt x="7620" y="370840"/>
                  </a:lnTo>
                  <a:lnTo>
                    <a:pt x="7620" y="340360"/>
                  </a:lnTo>
                  <a:close/>
                </a:path>
                <a:path w="7620" h="530860">
                  <a:moveTo>
                    <a:pt x="7620" y="370840"/>
                  </a:moveTo>
                  <a:lnTo>
                    <a:pt x="0" y="370840"/>
                  </a:lnTo>
                  <a:lnTo>
                    <a:pt x="0" y="377190"/>
                  </a:lnTo>
                  <a:lnTo>
                    <a:pt x="7620" y="377190"/>
                  </a:lnTo>
                  <a:lnTo>
                    <a:pt x="7620" y="370840"/>
                  </a:lnTo>
                  <a:close/>
                </a:path>
                <a:path w="7620" h="530860">
                  <a:moveTo>
                    <a:pt x="7620" y="377190"/>
                  </a:moveTo>
                  <a:lnTo>
                    <a:pt x="0" y="377190"/>
                  </a:lnTo>
                  <a:lnTo>
                    <a:pt x="0" y="383540"/>
                  </a:lnTo>
                  <a:lnTo>
                    <a:pt x="7620" y="383540"/>
                  </a:lnTo>
                  <a:lnTo>
                    <a:pt x="7620" y="377190"/>
                  </a:lnTo>
                  <a:close/>
                </a:path>
                <a:path w="7620" h="530860">
                  <a:moveTo>
                    <a:pt x="7620" y="383540"/>
                  </a:moveTo>
                  <a:lnTo>
                    <a:pt x="0" y="383540"/>
                  </a:lnTo>
                  <a:lnTo>
                    <a:pt x="0" y="389890"/>
                  </a:lnTo>
                  <a:lnTo>
                    <a:pt x="7620" y="389890"/>
                  </a:lnTo>
                  <a:lnTo>
                    <a:pt x="7620" y="383540"/>
                  </a:lnTo>
                  <a:close/>
                </a:path>
                <a:path w="7620" h="530860">
                  <a:moveTo>
                    <a:pt x="7620" y="389890"/>
                  </a:moveTo>
                  <a:lnTo>
                    <a:pt x="0" y="389890"/>
                  </a:lnTo>
                  <a:lnTo>
                    <a:pt x="0" y="396240"/>
                  </a:lnTo>
                  <a:lnTo>
                    <a:pt x="7620" y="396240"/>
                  </a:lnTo>
                  <a:lnTo>
                    <a:pt x="7620" y="389890"/>
                  </a:lnTo>
                  <a:close/>
                </a:path>
                <a:path w="7620" h="530860">
                  <a:moveTo>
                    <a:pt x="7620" y="396240"/>
                  </a:moveTo>
                  <a:lnTo>
                    <a:pt x="0" y="396240"/>
                  </a:lnTo>
                  <a:lnTo>
                    <a:pt x="0" y="402590"/>
                  </a:lnTo>
                  <a:lnTo>
                    <a:pt x="7620" y="402590"/>
                  </a:lnTo>
                  <a:lnTo>
                    <a:pt x="7620" y="396240"/>
                  </a:lnTo>
                  <a:close/>
                </a:path>
                <a:path w="7620" h="530860">
                  <a:moveTo>
                    <a:pt x="7620" y="402590"/>
                  </a:moveTo>
                  <a:lnTo>
                    <a:pt x="0" y="402590"/>
                  </a:lnTo>
                  <a:lnTo>
                    <a:pt x="0" y="408940"/>
                  </a:lnTo>
                  <a:lnTo>
                    <a:pt x="7620" y="408940"/>
                  </a:lnTo>
                  <a:lnTo>
                    <a:pt x="7620" y="402590"/>
                  </a:lnTo>
                  <a:close/>
                </a:path>
                <a:path w="7620" h="530860">
                  <a:moveTo>
                    <a:pt x="7620" y="408940"/>
                  </a:moveTo>
                  <a:lnTo>
                    <a:pt x="0" y="408940"/>
                  </a:lnTo>
                  <a:lnTo>
                    <a:pt x="0" y="415290"/>
                  </a:lnTo>
                  <a:lnTo>
                    <a:pt x="7620" y="415290"/>
                  </a:lnTo>
                  <a:lnTo>
                    <a:pt x="7620" y="408940"/>
                  </a:lnTo>
                  <a:close/>
                </a:path>
                <a:path w="7620" h="530860">
                  <a:moveTo>
                    <a:pt x="7620" y="415290"/>
                  </a:moveTo>
                  <a:lnTo>
                    <a:pt x="0" y="415290"/>
                  </a:lnTo>
                  <a:lnTo>
                    <a:pt x="0" y="422910"/>
                  </a:lnTo>
                  <a:lnTo>
                    <a:pt x="7620" y="422910"/>
                  </a:lnTo>
                  <a:lnTo>
                    <a:pt x="7620" y="415290"/>
                  </a:lnTo>
                  <a:close/>
                </a:path>
                <a:path w="7620" h="530860">
                  <a:moveTo>
                    <a:pt x="7620" y="422910"/>
                  </a:moveTo>
                  <a:lnTo>
                    <a:pt x="0" y="422910"/>
                  </a:lnTo>
                  <a:lnTo>
                    <a:pt x="0" y="429260"/>
                  </a:lnTo>
                  <a:lnTo>
                    <a:pt x="7620" y="429260"/>
                  </a:lnTo>
                  <a:lnTo>
                    <a:pt x="7620" y="422910"/>
                  </a:lnTo>
                  <a:close/>
                </a:path>
                <a:path w="7620" h="530860">
                  <a:moveTo>
                    <a:pt x="7620" y="429260"/>
                  </a:moveTo>
                  <a:lnTo>
                    <a:pt x="0" y="429260"/>
                  </a:lnTo>
                  <a:lnTo>
                    <a:pt x="0" y="435610"/>
                  </a:lnTo>
                  <a:lnTo>
                    <a:pt x="7620" y="435610"/>
                  </a:lnTo>
                  <a:lnTo>
                    <a:pt x="7620" y="429260"/>
                  </a:lnTo>
                  <a:close/>
                </a:path>
                <a:path w="7620" h="530860">
                  <a:moveTo>
                    <a:pt x="7620" y="435610"/>
                  </a:moveTo>
                  <a:lnTo>
                    <a:pt x="0" y="435610"/>
                  </a:lnTo>
                  <a:lnTo>
                    <a:pt x="0" y="441960"/>
                  </a:lnTo>
                  <a:lnTo>
                    <a:pt x="7620" y="441960"/>
                  </a:lnTo>
                  <a:lnTo>
                    <a:pt x="7620" y="435610"/>
                  </a:lnTo>
                  <a:close/>
                </a:path>
                <a:path w="7620" h="530860">
                  <a:moveTo>
                    <a:pt x="7620" y="441960"/>
                  </a:moveTo>
                  <a:lnTo>
                    <a:pt x="0" y="441960"/>
                  </a:lnTo>
                  <a:lnTo>
                    <a:pt x="0" y="448310"/>
                  </a:lnTo>
                  <a:lnTo>
                    <a:pt x="7620" y="448310"/>
                  </a:lnTo>
                  <a:lnTo>
                    <a:pt x="7620" y="441960"/>
                  </a:lnTo>
                  <a:close/>
                </a:path>
                <a:path w="7620" h="530860">
                  <a:moveTo>
                    <a:pt x="7620" y="448310"/>
                  </a:moveTo>
                  <a:lnTo>
                    <a:pt x="0" y="448310"/>
                  </a:lnTo>
                  <a:lnTo>
                    <a:pt x="0" y="454660"/>
                  </a:lnTo>
                  <a:lnTo>
                    <a:pt x="7620" y="454660"/>
                  </a:lnTo>
                  <a:lnTo>
                    <a:pt x="7620" y="448310"/>
                  </a:lnTo>
                  <a:close/>
                </a:path>
                <a:path w="7620" h="530860">
                  <a:moveTo>
                    <a:pt x="7620" y="454660"/>
                  </a:moveTo>
                  <a:lnTo>
                    <a:pt x="0" y="454660"/>
                  </a:lnTo>
                  <a:lnTo>
                    <a:pt x="0" y="461010"/>
                  </a:lnTo>
                  <a:lnTo>
                    <a:pt x="7620" y="461010"/>
                  </a:lnTo>
                  <a:lnTo>
                    <a:pt x="7620" y="454660"/>
                  </a:lnTo>
                  <a:close/>
                </a:path>
                <a:path w="7620" h="530860">
                  <a:moveTo>
                    <a:pt x="7620" y="461010"/>
                  </a:moveTo>
                  <a:lnTo>
                    <a:pt x="0" y="461010"/>
                  </a:lnTo>
                  <a:lnTo>
                    <a:pt x="0" y="467360"/>
                  </a:lnTo>
                  <a:lnTo>
                    <a:pt x="7620" y="467360"/>
                  </a:lnTo>
                  <a:lnTo>
                    <a:pt x="7620" y="461010"/>
                  </a:lnTo>
                  <a:close/>
                </a:path>
                <a:path w="7620" h="530860">
                  <a:moveTo>
                    <a:pt x="7620" y="467360"/>
                  </a:moveTo>
                  <a:lnTo>
                    <a:pt x="0" y="467360"/>
                  </a:lnTo>
                  <a:lnTo>
                    <a:pt x="0" y="472440"/>
                  </a:lnTo>
                  <a:lnTo>
                    <a:pt x="7620" y="472440"/>
                  </a:lnTo>
                  <a:lnTo>
                    <a:pt x="7620" y="467360"/>
                  </a:lnTo>
                  <a:close/>
                </a:path>
                <a:path w="7620" h="530860">
                  <a:moveTo>
                    <a:pt x="7620" y="472440"/>
                  </a:moveTo>
                  <a:lnTo>
                    <a:pt x="0" y="472440"/>
                  </a:lnTo>
                  <a:lnTo>
                    <a:pt x="0" y="478790"/>
                  </a:lnTo>
                  <a:lnTo>
                    <a:pt x="7620" y="478790"/>
                  </a:lnTo>
                  <a:lnTo>
                    <a:pt x="7620" y="472440"/>
                  </a:lnTo>
                  <a:close/>
                </a:path>
                <a:path w="7620" h="530860">
                  <a:moveTo>
                    <a:pt x="7620" y="478790"/>
                  </a:moveTo>
                  <a:lnTo>
                    <a:pt x="0" y="478790"/>
                  </a:lnTo>
                  <a:lnTo>
                    <a:pt x="0" y="485140"/>
                  </a:lnTo>
                  <a:lnTo>
                    <a:pt x="7620" y="485140"/>
                  </a:lnTo>
                  <a:lnTo>
                    <a:pt x="7620" y="478790"/>
                  </a:lnTo>
                  <a:close/>
                </a:path>
                <a:path w="7620" h="530860">
                  <a:moveTo>
                    <a:pt x="7620" y="485140"/>
                  </a:moveTo>
                  <a:lnTo>
                    <a:pt x="0" y="485140"/>
                  </a:lnTo>
                  <a:lnTo>
                    <a:pt x="0" y="491490"/>
                  </a:lnTo>
                  <a:lnTo>
                    <a:pt x="7620" y="491490"/>
                  </a:lnTo>
                  <a:lnTo>
                    <a:pt x="7620" y="485140"/>
                  </a:lnTo>
                  <a:close/>
                </a:path>
                <a:path w="7620" h="530860">
                  <a:moveTo>
                    <a:pt x="7620" y="491490"/>
                  </a:moveTo>
                  <a:lnTo>
                    <a:pt x="0" y="491490"/>
                  </a:lnTo>
                  <a:lnTo>
                    <a:pt x="0" y="497840"/>
                  </a:lnTo>
                  <a:lnTo>
                    <a:pt x="7620" y="497840"/>
                  </a:lnTo>
                  <a:lnTo>
                    <a:pt x="7620" y="491490"/>
                  </a:lnTo>
                  <a:close/>
                </a:path>
                <a:path w="7620" h="530860">
                  <a:moveTo>
                    <a:pt x="7620" y="497840"/>
                  </a:moveTo>
                  <a:lnTo>
                    <a:pt x="0" y="497840"/>
                  </a:lnTo>
                  <a:lnTo>
                    <a:pt x="0" y="504190"/>
                  </a:lnTo>
                  <a:lnTo>
                    <a:pt x="7620" y="504190"/>
                  </a:lnTo>
                  <a:lnTo>
                    <a:pt x="7620" y="497840"/>
                  </a:lnTo>
                  <a:close/>
                </a:path>
                <a:path w="7620" h="530860">
                  <a:moveTo>
                    <a:pt x="7620" y="504190"/>
                  </a:moveTo>
                  <a:lnTo>
                    <a:pt x="0" y="504190"/>
                  </a:lnTo>
                  <a:lnTo>
                    <a:pt x="0" y="510540"/>
                  </a:lnTo>
                  <a:lnTo>
                    <a:pt x="7620" y="510540"/>
                  </a:lnTo>
                  <a:lnTo>
                    <a:pt x="7620" y="504190"/>
                  </a:lnTo>
                  <a:close/>
                </a:path>
                <a:path w="7620" h="530860">
                  <a:moveTo>
                    <a:pt x="7620" y="510540"/>
                  </a:moveTo>
                  <a:lnTo>
                    <a:pt x="0" y="510540"/>
                  </a:lnTo>
                  <a:lnTo>
                    <a:pt x="0" y="516890"/>
                  </a:lnTo>
                  <a:lnTo>
                    <a:pt x="7620" y="516890"/>
                  </a:lnTo>
                  <a:lnTo>
                    <a:pt x="7620" y="510540"/>
                  </a:lnTo>
                  <a:close/>
                </a:path>
                <a:path w="7620" h="530860">
                  <a:moveTo>
                    <a:pt x="7620" y="516890"/>
                  </a:moveTo>
                  <a:lnTo>
                    <a:pt x="0" y="516890"/>
                  </a:lnTo>
                  <a:lnTo>
                    <a:pt x="0" y="530860"/>
                  </a:lnTo>
                  <a:lnTo>
                    <a:pt x="7620" y="530860"/>
                  </a:lnTo>
                  <a:lnTo>
                    <a:pt x="7620" y="516890"/>
                  </a:lnTo>
                  <a:close/>
                </a:path>
              </a:pathLst>
            </a:custGeom>
            <a:solidFill>
              <a:srgbClr val="5A00F2"/>
            </a:solidFill>
          </p:spPr>
          <p:txBody>
            <a:bodyPr bIns="0" lIns="0" rIns="0" rtlCol="0" tIns="0" wrap="square"/>
            <a:p/>
          </p:txBody>
        </p:sp>
        <p:sp>
          <p:nvSpPr>
            <p:cNvPr id="1049631" name="object 929"/>
            <p:cNvSpPr/>
            <p:nvPr/>
          </p:nvSpPr>
          <p:spPr>
            <a:xfrm>
              <a:off x="4678679" y="4659630"/>
              <a:ext cx="7620" cy="505459"/>
            </a:xfrm>
            <a:custGeom>
              <a:avLst/>
              <a:ahLst/>
              <a:rect l="l" t="t" r="r" b="b"/>
              <a:pathLst>
                <a:path w="7620" h="505460">
                  <a:moveTo>
                    <a:pt x="7620" y="0"/>
                  </a:moveTo>
                  <a:lnTo>
                    <a:pt x="6350" y="0"/>
                  </a:lnTo>
                  <a:lnTo>
                    <a:pt x="6350" y="3810"/>
                  </a:lnTo>
                  <a:lnTo>
                    <a:pt x="7620" y="3810"/>
                  </a:lnTo>
                  <a:lnTo>
                    <a:pt x="7620" y="0"/>
                  </a:lnTo>
                  <a:close/>
                </a:path>
                <a:path w="7620" h="505460">
                  <a:moveTo>
                    <a:pt x="7620" y="3810"/>
                  </a:moveTo>
                  <a:lnTo>
                    <a:pt x="5080" y="3810"/>
                  </a:lnTo>
                  <a:lnTo>
                    <a:pt x="5080" y="8890"/>
                  </a:lnTo>
                  <a:lnTo>
                    <a:pt x="7620" y="8890"/>
                  </a:lnTo>
                  <a:lnTo>
                    <a:pt x="7620" y="3810"/>
                  </a:lnTo>
                  <a:close/>
                </a:path>
                <a:path w="7620" h="505460">
                  <a:moveTo>
                    <a:pt x="7620" y="8890"/>
                  </a:moveTo>
                  <a:lnTo>
                    <a:pt x="3810" y="8890"/>
                  </a:lnTo>
                  <a:lnTo>
                    <a:pt x="3810" y="12700"/>
                  </a:lnTo>
                  <a:lnTo>
                    <a:pt x="2540" y="12700"/>
                  </a:lnTo>
                  <a:lnTo>
                    <a:pt x="2540" y="16510"/>
                  </a:lnTo>
                  <a:lnTo>
                    <a:pt x="7620" y="16510"/>
                  </a:lnTo>
                  <a:lnTo>
                    <a:pt x="7620" y="8890"/>
                  </a:lnTo>
                  <a:close/>
                </a:path>
                <a:path w="7620" h="505460">
                  <a:moveTo>
                    <a:pt x="7620" y="16510"/>
                  </a:moveTo>
                  <a:lnTo>
                    <a:pt x="1270" y="16510"/>
                  </a:lnTo>
                  <a:lnTo>
                    <a:pt x="1270" y="20320"/>
                  </a:lnTo>
                  <a:lnTo>
                    <a:pt x="0" y="20320"/>
                  </a:lnTo>
                  <a:lnTo>
                    <a:pt x="0" y="22860"/>
                  </a:lnTo>
                  <a:lnTo>
                    <a:pt x="7620" y="22860"/>
                  </a:lnTo>
                  <a:lnTo>
                    <a:pt x="7620" y="16510"/>
                  </a:lnTo>
                  <a:close/>
                </a:path>
                <a:path w="7620" h="505460">
                  <a:moveTo>
                    <a:pt x="7620" y="22860"/>
                  </a:moveTo>
                  <a:lnTo>
                    <a:pt x="0" y="22860"/>
                  </a:lnTo>
                  <a:lnTo>
                    <a:pt x="0" y="29210"/>
                  </a:lnTo>
                  <a:lnTo>
                    <a:pt x="7620" y="29210"/>
                  </a:lnTo>
                  <a:lnTo>
                    <a:pt x="7620" y="22860"/>
                  </a:lnTo>
                  <a:close/>
                </a:path>
                <a:path w="7620" h="505460">
                  <a:moveTo>
                    <a:pt x="7620" y="29210"/>
                  </a:moveTo>
                  <a:lnTo>
                    <a:pt x="0" y="29210"/>
                  </a:lnTo>
                  <a:lnTo>
                    <a:pt x="0" y="35560"/>
                  </a:lnTo>
                  <a:lnTo>
                    <a:pt x="7620" y="35560"/>
                  </a:lnTo>
                  <a:lnTo>
                    <a:pt x="7620" y="29210"/>
                  </a:lnTo>
                  <a:close/>
                </a:path>
                <a:path w="7620" h="505460">
                  <a:moveTo>
                    <a:pt x="7620" y="35560"/>
                  </a:moveTo>
                  <a:lnTo>
                    <a:pt x="0" y="35560"/>
                  </a:lnTo>
                  <a:lnTo>
                    <a:pt x="0" y="41910"/>
                  </a:lnTo>
                  <a:lnTo>
                    <a:pt x="7620" y="41910"/>
                  </a:lnTo>
                  <a:lnTo>
                    <a:pt x="7620" y="35560"/>
                  </a:lnTo>
                  <a:close/>
                </a:path>
                <a:path w="7620" h="505460">
                  <a:moveTo>
                    <a:pt x="7620" y="41910"/>
                  </a:moveTo>
                  <a:lnTo>
                    <a:pt x="0" y="41910"/>
                  </a:lnTo>
                  <a:lnTo>
                    <a:pt x="0" y="48260"/>
                  </a:lnTo>
                  <a:lnTo>
                    <a:pt x="7620" y="48260"/>
                  </a:lnTo>
                  <a:lnTo>
                    <a:pt x="7620" y="41910"/>
                  </a:lnTo>
                  <a:close/>
                </a:path>
                <a:path w="7620" h="505460">
                  <a:moveTo>
                    <a:pt x="7620" y="48260"/>
                  </a:moveTo>
                  <a:lnTo>
                    <a:pt x="0" y="48260"/>
                  </a:lnTo>
                  <a:lnTo>
                    <a:pt x="0" y="54610"/>
                  </a:lnTo>
                  <a:lnTo>
                    <a:pt x="7620" y="54610"/>
                  </a:lnTo>
                  <a:lnTo>
                    <a:pt x="7620" y="48260"/>
                  </a:lnTo>
                  <a:close/>
                </a:path>
                <a:path w="7620" h="505460">
                  <a:moveTo>
                    <a:pt x="7620" y="54610"/>
                  </a:moveTo>
                  <a:lnTo>
                    <a:pt x="0" y="54610"/>
                  </a:lnTo>
                  <a:lnTo>
                    <a:pt x="0" y="60960"/>
                  </a:lnTo>
                  <a:lnTo>
                    <a:pt x="7620" y="60960"/>
                  </a:lnTo>
                  <a:lnTo>
                    <a:pt x="7620" y="54610"/>
                  </a:lnTo>
                  <a:close/>
                </a:path>
                <a:path w="7620" h="505460">
                  <a:moveTo>
                    <a:pt x="7620" y="60960"/>
                  </a:moveTo>
                  <a:lnTo>
                    <a:pt x="0" y="60960"/>
                  </a:lnTo>
                  <a:lnTo>
                    <a:pt x="0" y="67310"/>
                  </a:lnTo>
                  <a:lnTo>
                    <a:pt x="7620" y="67310"/>
                  </a:lnTo>
                  <a:lnTo>
                    <a:pt x="7620" y="60960"/>
                  </a:lnTo>
                  <a:close/>
                </a:path>
                <a:path w="7620" h="505460">
                  <a:moveTo>
                    <a:pt x="7620" y="67310"/>
                  </a:moveTo>
                  <a:lnTo>
                    <a:pt x="0" y="67310"/>
                  </a:lnTo>
                  <a:lnTo>
                    <a:pt x="0" y="72390"/>
                  </a:lnTo>
                  <a:lnTo>
                    <a:pt x="7620" y="72390"/>
                  </a:lnTo>
                  <a:lnTo>
                    <a:pt x="7620" y="67310"/>
                  </a:lnTo>
                  <a:close/>
                </a:path>
                <a:path w="7620" h="505460">
                  <a:moveTo>
                    <a:pt x="7620" y="72390"/>
                  </a:moveTo>
                  <a:lnTo>
                    <a:pt x="0" y="72390"/>
                  </a:lnTo>
                  <a:lnTo>
                    <a:pt x="0" y="78740"/>
                  </a:lnTo>
                  <a:lnTo>
                    <a:pt x="7620" y="78740"/>
                  </a:lnTo>
                  <a:lnTo>
                    <a:pt x="7620" y="72390"/>
                  </a:lnTo>
                  <a:close/>
                </a:path>
                <a:path w="7620" h="505460">
                  <a:moveTo>
                    <a:pt x="7620" y="78740"/>
                  </a:moveTo>
                  <a:lnTo>
                    <a:pt x="0" y="78740"/>
                  </a:lnTo>
                  <a:lnTo>
                    <a:pt x="0" y="85090"/>
                  </a:lnTo>
                  <a:lnTo>
                    <a:pt x="7620" y="85090"/>
                  </a:lnTo>
                  <a:lnTo>
                    <a:pt x="7620" y="78740"/>
                  </a:lnTo>
                  <a:close/>
                </a:path>
                <a:path w="7620" h="505460">
                  <a:moveTo>
                    <a:pt x="7620" y="85090"/>
                  </a:moveTo>
                  <a:lnTo>
                    <a:pt x="0" y="85090"/>
                  </a:lnTo>
                  <a:lnTo>
                    <a:pt x="0" y="91440"/>
                  </a:lnTo>
                  <a:lnTo>
                    <a:pt x="7620" y="91440"/>
                  </a:lnTo>
                  <a:lnTo>
                    <a:pt x="7620" y="85090"/>
                  </a:lnTo>
                  <a:close/>
                </a:path>
                <a:path w="7620" h="505460">
                  <a:moveTo>
                    <a:pt x="7620" y="91440"/>
                  </a:moveTo>
                  <a:lnTo>
                    <a:pt x="0" y="91440"/>
                  </a:lnTo>
                  <a:lnTo>
                    <a:pt x="0" y="99060"/>
                  </a:lnTo>
                  <a:lnTo>
                    <a:pt x="7620" y="99060"/>
                  </a:lnTo>
                  <a:lnTo>
                    <a:pt x="7620" y="91440"/>
                  </a:lnTo>
                  <a:close/>
                </a:path>
                <a:path w="7620" h="505460">
                  <a:moveTo>
                    <a:pt x="7620" y="99060"/>
                  </a:moveTo>
                  <a:lnTo>
                    <a:pt x="0" y="99060"/>
                  </a:lnTo>
                  <a:lnTo>
                    <a:pt x="0" y="104140"/>
                  </a:lnTo>
                  <a:lnTo>
                    <a:pt x="7620" y="104140"/>
                  </a:lnTo>
                  <a:lnTo>
                    <a:pt x="7620" y="99060"/>
                  </a:lnTo>
                  <a:close/>
                </a:path>
                <a:path w="7620" h="505460">
                  <a:moveTo>
                    <a:pt x="7620" y="104140"/>
                  </a:moveTo>
                  <a:lnTo>
                    <a:pt x="0" y="104140"/>
                  </a:lnTo>
                  <a:lnTo>
                    <a:pt x="0" y="111760"/>
                  </a:lnTo>
                  <a:lnTo>
                    <a:pt x="7620" y="111760"/>
                  </a:lnTo>
                  <a:lnTo>
                    <a:pt x="7620" y="104140"/>
                  </a:lnTo>
                  <a:close/>
                </a:path>
                <a:path w="7620" h="505460">
                  <a:moveTo>
                    <a:pt x="7620" y="111760"/>
                  </a:moveTo>
                  <a:lnTo>
                    <a:pt x="0" y="111760"/>
                  </a:lnTo>
                  <a:lnTo>
                    <a:pt x="0" y="118110"/>
                  </a:lnTo>
                  <a:lnTo>
                    <a:pt x="7620" y="118110"/>
                  </a:lnTo>
                  <a:lnTo>
                    <a:pt x="7620" y="111760"/>
                  </a:lnTo>
                  <a:close/>
                </a:path>
                <a:path w="7620" h="505460">
                  <a:moveTo>
                    <a:pt x="7620" y="118110"/>
                  </a:moveTo>
                  <a:lnTo>
                    <a:pt x="0" y="118110"/>
                  </a:lnTo>
                  <a:lnTo>
                    <a:pt x="0" y="124460"/>
                  </a:lnTo>
                  <a:lnTo>
                    <a:pt x="7620" y="124460"/>
                  </a:lnTo>
                  <a:lnTo>
                    <a:pt x="7620" y="118110"/>
                  </a:lnTo>
                  <a:close/>
                </a:path>
                <a:path w="7620" h="505460">
                  <a:moveTo>
                    <a:pt x="7620" y="124460"/>
                  </a:moveTo>
                  <a:lnTo>
                    <a:pt x="0" y="124460"/>
                  </a:lnTo>
                  <a:lnTo>
                    <a:pt x="0" y="130810"/>
                  </a:lnTo>
                  <a:lnTo>
                    <a:pt x="7620" y="130810"/>
                  </a:lnTo>
                  <a:lnTo>
                    <a:pt x="7620" y="124460"/>
                  </a:lnTo>
                  <a:close/>
                </a:path>
                <a:path w="7620" h="505460">
                  <a:moveTo>
                    <a:pt x="7620" y="130810"/>
                  </a:moveTo>
                  <a:lnTo>
                    <a:pt x="0" y="130810"/>
                  </a:lnTo>
                  <a:lnTo>
                    <a:pt x="0" y="137160"/>
                  </a:lnTo>
                  <a:lnTo>
                    <a:pt x="7620" y="137160"/>
                  </a:lnTo>
                  <a:lnTo>
                    <a:pt x="7620" y="130810"/>
                  </a:lnTo>
                  <a:close/>
                </a:path>
                <a:path w="7620" h="505460">
                  <a:moveTo>
                    <a:pt x="7620" y="137160"/>
                  </a:moveTo>
                  <a:lnTo>
                    <a:pt x="0" y="137160"/>
                  </a:lnTo>
                  <a:lnTo>
                    <a:pt x="0" y="143510"/>
                  </a:lnTo>
                  <a:lnTo>
                    <a:pt x="7620" y="143510"/>
                  </a:lnTo>
                  <a:lnTo>
                    <a:pt x="7620" y="137160"/>
                  </a:lnTo>
                  <a:close/>
                </a:path>
                <a:path w="7620" h="505460">
                  <a:moveTo>
                    <a:pt x="7620" y="143510"/>
                  </a:moveTo>
                  <a:lnTo>
                    <a:pt x="0" y="143510"/>
                  </a:lnTo>
                  <a:lnTo>
                    <a:pt x="0" y="156210"/>
                  </a:lnTo>
                  <a:lnTo>
                    <a:pt x="7620" y="156210"/>
                  </a:lnTo>
                  <a:lnTo>
                    <a:pt x="7620" y="143510"/>
                  </a:lnTo>
                  <a:close/>
                </a:path>
                <a:path w="7620" h="505460">
                  <a:moveTo>
                    <a:pt x="7620" y="156210"/>
                  </a:moveTo>
                  <a:lnTo>
                    <a:pt x="0" y="156210"/>
                  </a:lnTo>
                  <a:lnTo>
                    <a:pt x="0" y="168910"/>
                  </a:lnTo>
                  <a:lnTo>
                    <a:pt x="7620" y="168910"/>
                  </a:lnTo>
                  <a:lnTo>
                    <a:pt x="7620" y="156210"/>
                  </a:lnTo>
                  <a:close/>
                </a:path>
                <a:path w="7620" h="505460">
                  <a:moveTo>
                    <a:pt x="7620" y="168910"/>
                  </a:moveTo>
                  <a:lnTo>
                    <a:pt x="0" y="168910"/>
                  </a:lnTo>
                  <a:lnTo>
                    <a:pt x="0" y="175260"/>
                  </a:lnTo>
                  <a:lnTo>
                    <a:pt x="7620" y="175260"/>
                  </a:lnTo>
                  <a:lnTo>
                    <a:pt x="7620" y="168910"/>
                  </a:lnTo>
                  <a:close/>
                </a:path>
                <a:path w="7620" h="505460">
                  <a:moveTo>
                    <a:pt x="7620" y="175260"/>
                  </a:moveTo>
                  <a:lnTo>
                    <a:pt x="0" y="175260"/>
                  </a:lnTo>
                  <a:lnTo>
                    <a:pt x="0" y="181610"/>
                  </a:lnTo>
                  <a:lnTo>
                    <a:pt x="7620" y="181610"/>
                  </a:lnTo>
                  <a:lnTo>
                    <a:pt x="7620" y="175260"/>
                  </a:lnTo>
                  <a:close/>
                </a:path>
                <a:path w="7620" h="505460">
                  <a:moveTo>
                    <a:pt x="7620" y="181610"/>
                  </a:moveTo>
                  <a:lnTo>
                    <a:pt x="0" y="181610"/>
                  </a:lnTo>
                  <a:lnTo>
                    <a:pt x="0" y="187960"/>
                  </a:lnTo>
                  <a:lnTo>
                    <a:pt x="7620" y="187960"/>
                  </a:lnTo>
                  <a:lnTo>
                    <a:pt x="7620" y="181610"/>
                  </a:lnTo>
                  <a:close/>
                </a:path>
                <a:path w="7620" h="505460">
                  <a:moveTo>
                    <a:pt x="7620" y="187960"/>
                  </a:moveTo>
                  <a:lnTo>
                    <a:pt x="0" y="187960"/>
                  </a:lnTo>
                  <a:lnTo>
                    <a:pt x="0" y="194310"/>
                  </a:lnTo>
                  <a:lnTo>
                    <a:pt x="7620" y="194310"/>
                  </a:lnTo>
                  <a:lnTo>
                    <a:pt x="7620" y="187960"/>
                  </a:lnTo>
                  <a:close/>
                </a:path>
                <a:path w="7620" h="505460">
                  <a:moveTo>
                    <a:pt x="7620" y="194310"/>
                  </a:moveTo>
                  <a:lnTo>
                    <a:pt x="0" y="194310"/>
                  </a:lnTo>
                  <a:lnTo>
                    <a:pt x="0" y="200660"/>
                  </a:lnTo>
                  <a:lnTo>
                    <a:pt x="7620" y="200660"/>
                  </a:lnTo>
                  <a:lnTo>
                    <a:pt x="7620" y="194310"/>
                  </a:lnTo>
                  <a:close/>
                </a:path>
                <a:path w="7620" h="505460">
                  <a:moveTo>
                    <a:pt x="7620" y="200660"/>
                  </a:moveTo>
                  <a:lnTo>
                    <a:pt x="0" y="200660"/>
                  </a:lnTo>
                  <a:lnTo>
                    <a:pt x="0" y="207010"/>
                  </a:lnTo>
                  <a:lnTo>
                    <a:pt x="7620" y="207010"/>
                  </a:lnTo>
                  <a:lnTo>
                    <a:pt x="7620" y="200660"/>
                  </a:lnTo>
                  <a:close/>
                </a:path>
                <a:path w="7620" h="505460">
                  <a:moveTo>
                    <a:pt x="7620" y="207010"/>
                  </a:moveTo>
                  <a:lnTo>
                    <a:pt x="0" y="207010"/>
                  </a:lnTo>
                  <a:lnTo>
                    <a:pt x="0" y="213360"/>
                  </a:lnTo>
                  <a:lnTo>
                    <a:pt x="7620" y="213360"/>
                  </a:lnTo>
                  <a:lnTo>
                    <a:pt x="7620" y="207010"/>
                  </a:lnTo>
                  <a:close/>
                </a:path>
                <a:path w="7620" h="505460">
                  <a:moveTo>
                    <a:pt x="7620" y="213360"/>
                  </a:moveTo>
                  <a:lnTo>
                    <a:pt x="0" y="213360"/>
                  </a:lnTo>
                  <a:lnTo>
                    <a:pt x="0" y="219710"/>
                  </a:lnTo>
                  <a:lnTo>
                    <a:pt x="7620" y="219710"/>
                  </a:lnTo>
                  <a:lnTo>
                    <a:pt x="7620" y="213360"/>
                  </a:lnTo>
                  <a:close/>
                </a:path>
                <a:path w="7620" h="505460">
                  <a:moveTo>
                    <a:pt x="7620" y="219710"/>
                  </a:moveTo>
                  <a:lnTo>
                    <a:pt x="0" y="219710"/>
                  </a:lnTo>
                  <a:lnTo>
                    <a:pt x="0" y="226060"/>
                  </a:lnTo>
                  <a:lnTo>
                    <a:pt x="7620" y="226060"/>
                  </a:lnTo>
                  <a:lnTo>
                    <a:pt x="7620" y="219710"/>
                  </a:lnTo>
                  <a:close/>
                </a:path>
                <a:path w="7620" h="505460">
                  <a:moveTo>
                    <a:pt x="7620" y="226060"/>
                  </a:moveTo>
                  <a:lnTo>
                    <a:pt x="0" y="226060"/>
                  </a:lnTo>
                  <a:lnTo>
                    <a:pt x="0" y="232410"/>
                  </a:lnTo>
                  <a:lnTo>
                    <a:pt x="7620" y="232410"/>
                  </a:lnTo>
                  <a:lnTo>
                    <a:pt x="7620" y="226060"/>
                  </a:lnTo>
                  <a:close/>
                </a:path>
                <a:path w="7620" h="505460">
                  <a:moveTo>
                    <a:pt x="7620" y="232410"/>
                  </a:moveTo>
                  <a:lnTo>
                    <a:pt x="0" y="232410"/>
                  </a:lnTo>
                  <a:lnTo>
                    <a:pt x="0" y="238760"/>
                  </a:lnTo>
                  <a:lnTo>
                    <a:pt x="7620" y="238760"/>
                  </a:lnTo>
                  <a:lnTo>
                    <a:pt x="7620" y="232410"/>
                  </a:lnTo>
                  <a:close/>
                </a:path>
                <a:path w="7620" h="505460">
                  <a:moveTo>
                    <a:pt x="7620" y="238760"/>
                  </a:moveTo>
                  <a:lnTo>
                    <a:pt x="0" y="238760"/>
                  </a:lnTo>
                  <a:lnTo>
                    <a:pt x="0" y="245110"/>
                  </a:lnTo>
                  <a:lnTo>
                    <a:pt x="7620" y="245110"/>
                  </a:lnTo>
                  <a:lnTo>
                    <a:pt x="7620" y="238760"/>
                  </a:lnTo>
                  <a:close/>
                </a:path>
                <a:path w="7620" h="505460">
                  <a:moveTo>
                    <a:pt x="7620" y="245110"/>
                  </a:moveTo>
                  <a:lnTo>
                    <a:pt x="0" y="245110"/>
                  </a:lnTo>
                  <a:lnTo>
                    <a:pt x="0" y="251460"/>
                  </a:lnTo>
                  <a:lnTo>
                    <a:pt x="7620" y="251460"/>
                  </a:lnTo>
                  <a:lnTo>
                    <a:pt x="7620" y="245110"/>
                  </a:lnTo>
                  <a:close/>
                </a:path>
                <a:path w="7620" h="505460">
                  <a:moveTo>
                    <a:pt x="7620" y="251460"/>
                  </a:moveTo>
                  <a:lnTo>
                    <a:pt x="0" y="251460"/>
                  </a:lnTo>
                  <a:lnTo>
                    <a:pt x="0" y="257810"/>
                  </a:lnTo>
                  <a:lnTo>
                    <a:pt x="7620" y="257810"/>
                  </a:lnTo>
                  <a:lnTo>
                    <a:pt x="7620" y="251460"/>
                  </a:lnTo>
                  <a:close/>
                </a:path>
                <a:path w="7620" h="505460">
                  <a:moveTo>
                    <a:pt x="7620" y="257810"/>
                  </a:moveTo>
                  <a:lnTo>
                    <a:pt x="0" y="257810"/>
                  </a:lnTo>
                  <a:lnTo>
                    <a:pt x="0" y="264160"/>
                  </a:lnTo>
                  <a:lnTo>
                    <a:pt x="7620" y="264160"/>
                  </a:lnTo>
                  <a:lnTo>
                    <a:pt x="7620" y="257810"/>
                  </a:lnTo>
                  <a:close/>
                </a:path>
                <a:path w="7620" h="505460">
                  <a:moveTo>
                    <a:pt x="7620" y="264160"/>
                  </a:moveTo>
                  <a:lnTo>
                    <a:pt x="0" y="264160"/>
                  </a:lnTo>
                  <a:lnTo>
                    <a:pt x="0" y="270510"/>
                  </a:lnTo>
                  <a:lnTo>
                    <a:pt x="7620" y="270510"/>
                  </a:lnTo>
                  <a:lnTo>
                    <a:pt x="7620" y="264160"/>
                  </a:lnTo>
                  <a:close/>
                </a:path>
                <a:path w="7620" h="505460">
                  <a:moveTo>
                    <a:pt x="7620" y="270510"/>
                  </a:moveTo>
                  <a:lnTo>
                    <a:pt x="0" y="270510"/>
                  </a:lnTo>
                  <a:lnTo>
                    <a:pt x="0" y="276860"/>
                  </a:lnTo>
                  <a:lnTo>
                    <a:pt x="7620" y="276860"/>
                  </a:lnTo>
                  <a:lnTo>
                    <a:pt x="7620" y="270510"/>
                  </a:lnTo>
                  <a:close/>
                </a:path>
                <a:path w="7620" h="505460">
                  <a:moveTo>
                    <a:pt x="7620" y="276860"/>
                  </a:moveTo>
                  <a:lnTo>
                    <a:pt x="0" y="276860"/>
                  </a:lnTo>
                  <a:lnTo>
                    <a:pt x="0" y="283210"/>
                  </a:lnTo>
                  <a:lnTo>
                    <a:pt x="7620" y="283210"/>
                  </a:lnTo>
                  <a:lnTo>
                    <a:pt x="7620" y="276860"/>
                  </a:lnTo>
                  <a:close/>
                </a:path>
                <a:path w="7620" h="505460">
                  <a:moveTo>
                    <a:pt x="7620" y="283210"/>
                  </a:moveTo>
                  <a:lnTo>
                    <a:pt x="0" y="283210"/>
                  </a:lnTo>
                  <a:lnTo>
                    <a:pt x="0" y="289560"/>
                  </a:lnTo>
                  <a:lnTo>
                    <a:pt x="7620" y="289560"/>
                  </a:lnTo>
                  <a:lnTo>
                    <a:pt x="7620" y="283210"/>
                  </a:lnTo>
                  <a:close/>
                </a:path>
                <a:path w="7620" h="505460">
                  <a:moveTo>
                    <a:pt x="7620" y="289560"/>
                  </a:moveTo>
                  <a:lnTo>
                    <a:pt x="0" y="289560"/>
                  </a:lnTo>
                  <a:lnTo>
                    <a:pt x="0" y="295910"/>
                  </a:lnTo>
                  <a:lnTo>
                    <a:pt x="7620" y="295910"/>
                  </a:lnTo>
                  <a:lnTo>
                    <a:pt x="7620" y="289560"/>
                  </a:lnTo>
                  <a:close/>
                </a:path>
                <a:path w="7620" h="505460">
                  <a:moveTo>
                    <a:pt x="7620" y="295910"/>
                  </a:moveTo>
                  <a:lnTo>
                    <a:pt x="0" y="295910"/>
                  </a:lnTo>
                  <a:lnTo>
                    <a:pt x="0" y="302260"/>
                  </a:lnTo>
                  <a:lnTo>
                    <a:pt x="7620" y="302260"/>
                  </a:lnTo>
                  <a:lnTo>
                    <a:pt x="7620" y="295910"/>
                  </a:lnTo>
                  <a:close/>
                </a:path>
                <a:path w="7620" h="505460">
                  <a:moveTo>
                    <a:pt x="7620" y="302260"/>
                  </a:moveTo>
                  <a:lnTo>
                    <a:pt x="0" y="302260"/>
                  </a:lnTo>
                  <a:lnTo>
                    <a:pt x="0" y="308610"/>
                  </a:lnTo>
                  <a:lnTo>
                    <a:pt x="7620" y="308610"/>
                  </a:lnTo>
                  <a:lnTo>
                    <a:pt x="7620" y="302260"/>
                  </a:lnTo>
                  <a:close/>
                </a:path>
                <a:path w="7620" h="505460">
                  <a:moveTo>
                    <a:pt x="7620" y="308610"/>
                  </a:moveTo>
                  <a:lnTo>
                    <a:pt x="0" y="308610"/>
                  </a:lnTo>
                  <a:lnTo>
                    <a:pt x="0" y="314960"/>
                  </a:lnTo>
                  <a:lnTo>
                    <a:pt x="7620" y="314960"/>
                  </a:lnTo>
                  <a:lnTo>
                    <a:pt x="7620" y="308610"/>
                  </a:lnTo>
                  <a:close/>
                </a:path>
                <a:path w="7620" h="505460">
                  <a:moveTo>
                    <a:pt x="7620" y="314960"/>
                  </a:moveTo>
                  <a:lnTo>
                    <a:pt x="0" y="314960"/>
                  </a:lnTo>
                  <a:lnTo>
                    <a:pt x="0" y="345440"/>
                  </a:lnTo>
                  <a:lnTo>
                    <a:pt x="7620" y="345440"/>
                  </a:lnTo>
                  <a:lnTo>
                    <a:pt x="7620" y="314960"/>
                  </a:lnTo>
                  <a:close/>
                </a:path>
                <a:path w="7620" h="505460">
                  <a:moveTo>
                    <a:pt x="7620" y="345440"/>
                  </a:moveTo>
                  <a:lnTo>
                    <a:pt x="0" y="345440"/>
                  </a:lnTo>
                  <a:lnTo>
                    <a:pt x="0" y="351790"/>
                  </a:lnTo>
                  <a:lnTo>
                    <a:pt x="7620" y="351790"/>
                  </a:lnTo>
                  <a:lnTo>
                    <a:pt x="7620" y="345440"/>
                  </a:lnTo>
                  <a:close/>
                </a:path>
                <a:path w="7620" h="505460">
                  <a:moveTo>
                    <a:pt x="7620" y="351790"/>
                  </a:moveTo>
                  <a:lnTo>
                    <a:pt x="0" y="351790"/>
                  </a:lnTo>
                  <a:lnTo>
                    <a:pt x="0" y="358140"/>
                  </a:lnTo>
                  <a:lnTo>
                    <a:pt x="7620" y="358140"/>
                  </a:lnTo>
                  <a:lnTo>
                    <a:pt x="7620" y="351790"/>
                  </a:lnTo>
                  <a:close/>
                </a:path>
                <a:path w="7620" h="505460">
                  <a:moveTo>
                    <a:pt x="7620" y="358140"/>
                  </a:moveTo>
                  <a:lnTo>
                    <a:pt x="0" y="358140"/>
                  </a:lnTo>
                  <a:lnTo>
                    <a:pt x="0" y="364490"/>
                  </a:lnTo>
                  <a:lnTo>
                    <a:pt x="7620" y="364490"/>
                  </a:lnTo>
                  <a:lnTo>
                    <a:pt x="7620" y="358140"/>
                  </a:lnTo>
                  <a:close/>
                </a:path>
                <a:path w="7620" h="505460">
                  <a:moveTo>
                    <a:pt x="7620" y="364490"/>
                  </a:moveTo>
                  <a:lnTo>
                    <a:pt x="0" y="364490"/>
                  </a:lnTo>
                  <a:lnTo>
                    <a:pt x="0" y="370840"/>
                  </a:lnTo>
                  <a:lnTo>
                    <a:pt x="7620" y="370840"/>
                  </a:lnTo>
                  <a:lnTo>
                    <a:pt x="7620" y="364490"/>
                  </a:lnTo>
                  <a:close/>
                </a:path>
                <a:path w="7620" h="505460">
                  <a:moveTo>
                    <a:pt x="7620" y="370840"/>
                  </a:moveTo>
                  <a:lnTo>
                    <a:pt x="0" y="370840"/>
                  </a:lnTo>
                  <a:lnTo>
                    <a:pt x="0" y="377190"/>
                  </a:lnTo>
                  <a:lnTo>
                    <a:pt x="7620" y="377190"/>
                  </a:lnTo>
                  <a:lnTo>
                    <a:pt x="7620" y="370840"/>
                  </a:lnTo>
                  <a:close/>
                </a:path>
                <a:path w="7620" h="505460">
                  <a:moveTo>
                    <a:pt x="7620" y="377190"/>
                  </a:moveTo>
                  <a:lnTo>
                    <a:pt x="0" y="377190"/>
                  </a:lnTo>
                  <a:lnTo>
                    <a:pt x="0" y="383540"/>
                  </a:lnTo>
                  <a:lnTo>
                    <a:pt x="7620" y="383540"/>
                  </a:lnTo>
                  <a:lnTo>
                    <a:pt x="7620" y="377190"/>
                  </a:lnTo>
                  <a:close/>
                </a:path>
                <a:path w="7620" h="505460">
                  <a:moveTo>
                    <a:pt x="7620" y="383540"/>
                  </a:moveTo>
                  <a:lnTo>
                    <a:pt x="0" y="383540"/>
                  </a:lnTo>
                  <a:lnTo>
                    <a:pt x="0" y="389890"/>
                  </a:lnTo>
                  <a:lnTo>
                    <a:pt x="7620" y="389890"/>
                  </a:lnTo>
                  <a:lnTo>
                    <a:pt x="7620" y="383540"/>
                  </a:lnTo>
                  <a:close/>
                </a:path>
                <a:path w="7620" h="505460">
                  <a:moveTo>
                    <a:pt x="7620" y="389890"/>
                  </a:moveTo>
                  <a:lnTo>
                    <a:pt x="0" y="389890"/>
                  </a:lnTo>
                  <a:lnTo>
                    <a:pt x="0" y="397510"/>
                  </a:lnTo>
                  <a:lnTo>
                    <a:pt x="7620" y="397510"/>
                  </a:lnTo>
                  <a:lnTo>
                    <a:pt x="7620" y="389890"/>
                  </a:lnTo>
                  <a:close/>
                </a:path>
                <a:path w="7620" h="505460">
                  <a:moveTo>
                    <a:pt x="7620" y="397510"/>
                  </a:moveTo>
                  <a:lnTo>
                    <a:pt x="0" y="397510"/>
                  </a:lnTo>
                  <a:lnTo>
                    <a:pt x="0" y="403860"/>
                  </a:lnTo>
                  <a:lnTo>
                    <a:pt x="7620" y="403860"/>
                  </a:lnTo>
                  <a:lnTo>
                    <a:pt x="7620" y="397510"/>
                  </a:lnTo>
                  <a:close/>
                </a:path>
                <a:path w="7620" h="505460">
                  <a:moveTo>
                    <a:pt x="7620" y="403860"/>
                  </a:moveTo>
                  <a:lnTo>
                    <a:pt x="0" y="403860"/>
                  </a:lnTo>
                  <a:lnTo>
                    <a:pt x="0" y="410210"/>
                  </a:lnTo>
                  <a:lnTo>
                    <a:pt x="7620" y="410210"/>
                  </a:lnTo>
                  <a:lnTo>
                    <a:pt x="7620" y="403860"/>
                  </a:lnTo>
                  <a:close/>
                </a:path>
                <a:path w="7620" h="505460">
                  <a:moveTo>
                    <a:pt x="7620" y="410210"/>
                  </a:moveTo>
                  <a:lnTo>
                    <a:pt x="0" y="410210"/>
                  </a:lnTo>
                  <a:lnTo>
                    <a:pt x="0" y="416560"/>
                  </a:lnTo>
                  <a:lnTo>
                    <a:pt x="7620" y="416560"/>
                  </a:lnTo>
                  <a:lnTo>
                    <a:pt x="7620" y="410210"/>
                  </a:lnTo>
                  <a:close/>
                </a:path>
                <a:path w="7620" h="505460">
                  <a:moveTo>
                    <a:pt x="7620" y="416560"/>
                  </a:moveTo>
                  <a:lnTo>
                    <a:pt x="0" y="416560"/>
                  </a:lnTo>
                  <a:lnTo>
                    <a:pt x="0" y="422910"/>
                  </a:lnTo>
                  <a:lnTo>
                    <a:pt x="7620" y="422910"/>
                  </a:lnTo>
                  <a:lnTo>
                    <a:pt x="7620" y="416560"/>
                  </a:lnTo>
                  <a:close/>
                </a:path>
                <a:path w="7620" h="505460">
                  <a:moveTo>
                    <a:pt x="7620" y="422910"/>
                  </a:moveTo>
                  <a:lnTo>
                    <a:pt x="0" y="422910"/>
                  </a:lnTo>
                  <a:lnTo>
                    <a:pt x="0" y="429260"/>
                  </a:lnTo>
                  <a:lnTo>
                    <a:pt x="7620" y="429260"/>
                  </a:lnTo>
                  <a:lnTo>
                    <a:pt x="7620" y="422910"/>
                  </a:lnTo>
                  <a:close/>
                </a:path>
                <a:path w="7620" h="505460">
                  <a:moveTo>
                    <a:pt x="7620" y="429260"/>
                  </a:moveTo>
                  <a:lnTo>
                    <a:pt x="0" y="429260"/>
                  </a:lnTo>
                  <a:lnTo>
                    <a:pt x="0" y="435610"/>
                  </a:lnTo>
                  <a:lnTo>
                    <a:pt x="7620" y="435610"/>
                  </a:lnTo>
                  <a:lnTo>
                    <a:pt x="7620" y="429260"/>
                  </a:lnTo>
                  <a:close/>
                </a:path>
                <a:path w="7620" h="505460">
                  <a:moveTo>
                    <a:pt x="7620" y="435610"/>
                  </a:moveTo>
                  <a:lnTo>
                    <a:pt x="0" y="435610"/>
                  </a:lnTo>
                  <a:lnTo>
                    <a:pt x="0" y="441960"/>
                  </a:lnTo>
                  <a:lnTo>
                    <a:pt x="7620" y="441960"/>
                  </a:lnTo>
                  <a:lnTo>
                    <a:pt x="7620" y="435610"/>
                  </a:lnTo>
                  <a:close/>
                </a:path>
                <a:path w="7620" h="505460">
                  <a:moveTo>
                    <a:pt x="7620" y="441960"/>
                  </a:moveTo>
                  <a:lnTo>
                    <a:pt x="0" y="441960"/>
                  </a:lnTo>
                  <a:lnTo>
                    <a:pt x="0" y="447040"/>
                  </a:lnTo>
                  <a:lnTo>
                    <a:pt x="7620" y="447040"/>
                  </a:lnTo>
                  <a:lnTo>
                    <a:pt x="7620" y="441960"/>
                  </a:lnTo>
                  <a:close/>
                </a:path>
                <a:path w="7620" h="505460">
                  <a:moveTo>
                    <a:pt x="7620" y="447040"/>
                  </a:moveTo>
                  <a:lnTo>
                    <a:pt x="0" y="447040"/>
                  </a:lnTo>
                  <a:lnTo>
                    <a:pt x="0" y="453390"/>
                  </a:lnTo>
                  <a:lnTo>
                    <a:pt x="7620" y="453390"/>
                  </a:lnTo>
                  <a:lnTo>
                    <a:pt x="7620" y="447040"/>
                  </a:lnTo>
                  <a:close/>
                </a:path>
                <a:path w="7620" h="505460">
                  <a:moveTo>
                    <a:pt x="7620" y="453390"/>
                  </a:moveTo>
                  <a:lnTo>
                    <a:pt x="0" y="453390"/>
                  </a:lnTo>
                  <a:lnTo>
                    <a:pt x="0" y="459740"/>
                  </a:lnTo>
                  <a:lnTo>
                    <a:pt x="7620" y="459740"/>
                  </a:lnTo>
                  <a:lnTo>
                    <a:pt x="7620" y="453390"/>
                  </a:lnTo>
                  <a:close/>
                </a:path>
                <a:path w="7620" h="505460">
                  <a:moveTo>
                    <a:pt x="7620" y="459740"/>
                  </a:moveTo>
                  <a:lnTo>
                    <a:pt x="0" y="459740"/>
                  </a:lnTo>
                  <a:lnTo>
                    <a:pt x="0" y="466090"/>
                  </a:lnTo>
                  <a:lnTo>
                    <a:pt x="7620" y="466090"/>
                  </a:lnTo>
                  <a:lnTo>
                    <a:pt x="7620" y="459740"/>
                  </a:lnTo>
                  <a:close/>
                </a:path>
                <a:path w="7620" h="505460">
                  <a:moveTo>
                    <a:pt x="7620" y="466090"/>
                  </a:moveTo>
                  <a:lnTo>
                    <a:pt x="0" y="466090"/>
                  </a:lnTo>
                  <a:lnTo>
                    <a:pt x="0" y="472440"/>
                  </a:lnTo>
                  <a:lnTo>
                    <a:pt x="7620" y="472440"/>
                  </a:lnTo>
                  <a:lnTo>
                    <a:pt x="7620" y="466090"/>
                  </a:lnTo>
                  <a:close/>
                </a:path>
                <a:path w="7620" h="505460">
                  <a:moveTo>
                    <a:pt x="7620" y="472440"/>
                  </a:moveTo>
                  <a:lnTo>
                    <a:pt x="0" y="472440"/>
                  </a:lnTo>
                  <a:lnTo>
                    <a:pt x="0" y="478790"/>
                  </a:lnTo>
                  <a:lnTo>
                    <a:pt x="7620" y="478790"/>
                  </a:lnTo>
                  <a:lnTo>
                    <a:pt x="7620" y="472440"/>
                  </a:lnTo>
                  <a:close/>
                </a:path>
                <a:path w="7620" h="505460">
                  <a:moveTo>
                    <a:pt x="7620" y="478790"/>
                  </a:moveTo>
                  <a:lnTo>
                    <a:pt x="0" y="478790"/>
                  </a:lnTo>
                  <a:lnTo>
                    <a:pt x="0" y="485140"/>
                  </a:lnTo>
                  <a:lnTo>
                    <a:pt x="7620" y="485140"/>
                  </a:lnTo>
                  <a:lnTo>
                    <a:pt x="7620" y="478790"/>
                  </a:lnTo>
                  <a:close/>
                </a:path>
                <a:path w="7620" h="505460">
                  <a:moveTo>
                    <a:pt x="7620" y="485140"/>
                  </a:moveTo>
                  <a:lnTo>
                    <a:pt x="0" y="485140"/>
                  </a:lnTo>
                  <a:lnTo>
                    <a:pt x="0" y="491490"/>
                  </a:lnTo>
                  <a:lnTo>
                    <a:pt x="7620" y="491490"/>
                  </a:lnTo>
                  <a:lnTo>
                    <a:pt x="7620" y="485140"/>
                  </a:lnTo>
                  <a:close/>
                </a:path>
                <a:path w="7620" h="505460">
                  <a:moveTo>
                    <a:pt x="7620" y="491490"/>
                  </a:moveTo>
                  <a:lnTo>
                    <a:pt x="0" y="491490"/>
                  </a:lnTo>
                  <a:lnTo>
                    <a:pt x="0" y="505460"/>
                  </a:lnTo>
                  <a:lnTo>
                    <a:pt x="7620" y="505460"/>
                  </a:lnTo>
                  <a:lnTo>
                    <a:pt x="7620" y="491490"/>
                  </a:lnTo>
                  <a:close/>
                </a:path>
              </a:pathLst>
            </a:custGeom>
            <a:solidFill>
              <a:srgbClr val="5900F3"/>
            </a:solidFill>
          </p:spPr>
          <p:txBody>
            <a:bodyPr bIns="0" lIns="0" rIns="0" rtlCol="0" tIns="0" wrap="square"/>
            <a:p/>
          </p:txBody>
        </p:sp>
        <p:sp>
          <p:nvSpPr>
            <p:cNvPr id="1049632" name="object 930"/>
            <p:cNvSpPr/>
            <p:nvPr/>
          </p:nvSpPr>
          <p:spPr>
            <a:xfrm>
              <a:off x="4672329" y="4685030"/>
              <a:ext cx="6350" cy="480059"/>
            </a:xfrm>
            <a:custGeom>
              <a:avLst/>
              <a:ahLst/>
              <a:rect l="l" t="t" r="r" b="b"/>
              <a:pathLst>
                <a:path w="6350" h="480060">
                  <a:moveTo>
                    <a:pt x="6350" y="0"/>
                  </a:moveTo>
                  <a:lnTo>
                    <a:pt x="5080" y="0"/>
                  </a:lnTo>
                  <a:lnTo>
                    <a:pt x="5080" y="3810"/>
                  </a:lnTo>
                  <a:lnTo>
                    <a:pt x="6350" y="3810"/>
                  </a:lnTo>
                  <a:lnTo>
                    <a:pt x="6350" y="0"/>
                  </a:lnTo>
                  <a:close/>
                </a:path>
                <a:path w="6350" h="480060">
                  <a:moveTo>
                    <a:pt x="6350" y="3810"/>
                  </a:moveTo>
                  <a:lnTo>
                    <a:pt x="3810" y="3810"/>
                  </a:lnTo>
                  <a:lnTo>
                    <a:pt x="3810" y="7620"/>
                  </a:lnTo>
                  <a:lnTo>
                    <a:pt x="2540" y="7620"/>
                  </a:lnTo>
                  <a:lnTo>
                    <a:pt x="2540" y="10160"/>
                  </a:lnTo>
                  <a:lnTo>
                    <a:pt x="6350" y="10160"/>
                  </a:lnTo>
                  <a:lnTo>
                    <a:pt x="6350" y="3810"/>
                  </a:lnTo>
                  <a:close/>
                </a:path>
                <a:path w="6350" h="480060">
                  <a:moveTo>
                    <a:pt x="6350" y="10160"/>
                  </a:moveTo>
                  <a:lnTo>
                    <a:pt x="2540" y="10160"/>
                  </a:lnTo>
                  <a:lnTo>
                    <a:pt x="2540" y="11430"/>
                  </a:lnTo>
                  <a:lnTo>
                    <a:pt x="1270" y="11430"/>
                  </a:lnTo>
                  <a:lnTo>
                    <a:pt x="1270" y="16510"/>
                  </a:lnTo>
                  <a:lnTo>
                    <a:pt x="6350" y="16510"/>
                  </a:lnTo>
                  <a:lnTo>
                    <a:pt x="6350" y="10160"/>
                  </a:lnTo>
                  <a:close/>
                </a:path>
                <a:path w="6350" h="480060">
                  <a:moveTo>
                    <a:pt x="6350" y="16510"/>
                  </a:moveTo>
                  <a:lnTo>
                    <a:pt x="0" y="16510"/>
                  </a:lnTo>
                  <a:lnTo>
                    <a:pt x="0" y="22860"/>
                  </a:lnTo>
                  <a:lnTo>
                    <a:pt x="6350" y="22860"/>
                  </a:lnTo>
                  <a:lnTo>
                    <a:pt x="6350" y="16510"/>
                  </a:lnTo>
                  <a:close/>
                </a:path>
                <a:path w="6350" h="480060">
                  <a:moveTo>
                    <a:pt x="6350" y="22860"/>
                  </a:moveTo>
                  <a:lnTo>
                    <a:pt x="0" y="22860"/>
                  </a:lnTo>
                  <a:lnTo>
                    <a:pt x="0" y="29210"/>
                  </a:lnTo>
                  <a:lnTo>
                    <a:pt x="6350" y="29210"/>
                  </a:lnTo>
                  <a:lnTo>
                    <a:pt x="6350" y="22860"/>
                  </a:lnTo>
                  <a:close/>
                </a:path>
                <a:path w="6350" h="480060">
                  <a:moveTo>
                    <a:pt x="6350" y="29210"/>
                  </a:moveTo>
                  <a:lnTo>
                    <a:pt x="0" y="29210"/>
                  </a:lnTo>
                  <a:lnTo>
                    <a:pt x="0" y="35560"/>
                  </a:lnTo>
                  <a:lnTo>
                    <a:pt x="6350" y="35560"/>
                  </a:lnTo>
                  <a:lnTo>
                    <a:pt x="6350" y="29210"/>
                  </a:lnTo>
                  <a:close/>
                </a:path>
                <a:path w="6350" h="480060">
                  <a:moveTo>
                    <a:pt x="6350" y="35560"/>
                  </a:moveTo>
                  <a:lnTo>
                    <a:pt x="0" y="35560"/>
                  </a:lnTo>
                  <a:lnTo>
                    <a:pt x="0" y="41910"/>
                  </a:lnTo>
                  <a:lnTo>
                    <a:pt x="6350" y="41910"/>
                  </a:lnTo>
                  <a:lnTo>
                    <a:pt x="6350" y="35560"/>
                  </a:lnTo>
                  <a:close/>
                </a:path>
                <a:path w="6350" h="480060">
                  <a:moveTo>
                    <a:pt x="6350" y="41910"/>
                  </a:moveTo>
                  <a:lnTo>
                    <a:pt x="0" y="41910"/>
                  </a:lnTo>
                  <a:lnTo>
                    <a:pt x="0" y="46990"/>
                  </a:lnTo>
                  <a:lnTo>
                    <a:pt x="6350" y="46990"/>
                  </a:lnTo>
                  <a:lnTo>
                    <a:pt x="6350" y="41910"/>
                  </a:lnTo>
                  <a:close/>
                </a:path>
                <a:path w="6350" h="480060">
                  <a:moveTo>
                    <a:pt x="6350" y="46990"/>
                  </a:moveTo>
                  <a:lnTo>
                    <a:pt x="0" y="46990"/>
                  </a:lnTo>
                  <a:lnTo>
                    <a:pt x="0" y="53340"/>
                  </a:lnTo>
                  <a:lnTo>
                    <a:pt x="6350" y="53340"/>
                  </a:lnTo>
                  <a:lnTo>
                    <a:pt x="6350" y="46990"/>
                  </a:lnTo>
                  <a:close/>
                </a:path>
                <a:path w="6350" h="480060">
                  <a:moveTo>
                    <a:pt x="6350" y="53340"/>
                  </a:moveTo>
                  <a:lnTo>
                    <a:pt x="0" y="53340"/>
                  </a:lnTo>
                  <a:lnTo>
                    <a:pt x="0" y="59690"/>
                  </a:lnTo>
                  <a:lnTo>
                    <a:pt x="6350" y="59690"/>
                  </a:lnTo>
                  <a:lnTo>
                    <a:pt x="6350" y="53340"/>
                  </a:lnTo>
                  <a:close/>
                </a:path>
                <a:path w="6350" h="480060">
                  <a:moveTo>
                    <a:pt x="6350" y="59690"/>
                  </a:moveTo>
                  <a:lnTo>
                    <a:pt x="0" y="59690"/>
                  </a:lnTo>
                  <a:lnTo>
                    <a:pt x="0" y="66040"/>
                  </a:lnTo>
                  <a:lnTo>
                    <a:pt x="6350" y="66040"/>
                  </a:lnTo>
                  <a:lnTo>
                    <a:pt x="6350" y="59690"/>
                  </a:lnTo>
                  <a:close/>
                </a:path>
                <a:path w="6350" h="480060">
                  <a:moveTo>
                    <a:pt x="6350" y="66040"/>
                  </a:moveTo>
                  <a:lnTo>
                    <a:pt x="0" y="66040"/>
                  </a:lnTo>
                  <a:lnTo>
                    <a:pt x="0" y="73660"/>
                  </a:lnTo>
                  <a:lnTo>
                    <a:pt x="6350" y="73660"/>
                  </a:lnTo>
                  <a:lnTo>
                    <a:pt x="6350" y="66040"/>
                  </a:lnTo>
                  <a:close/>
                </a:path>
                <a:path w="6350" h="480060">
                  <a:moveTo>
                    <a:pt x="6350" y="73660"/>
                  </a:moveTo>
                  <a:lnTo>
                    <a:pt x="0" y="73660"/>
                  </a:lnTo>
                  <a:lnTo>
                    <a:pt x="0" y="78740"/>
                  </a:lnTo>
                  <a:lnTo>
                    <a:pt x="6350" y="78740"/>
                  </a:lnTo>
                  <a:lnTo>
                    <a:pt x="6350" y="73660"/>
                  </a:lnTo>
                  <a:close/>
                </a:path>
                <a:path w="6350" h="480060">
                  <a:moveTo>
                    <a:pt x="6350" y="78740"/>
                  </a:moveTo>
                  <a:lnTo>
                    <a:pt x="0" y="78740"/>
                  </a:lnTo>
                  <a:lnTo>
                    <a:pt x="0" y="86360"/>
                  </a:lnTo>
                  <a:lnTo>
                    <a:pt x="6350" y="86360"/>
                  </a:lnTo>
                  <a:lnTo>
                    <a:pt x="6350" y="78740"/>
                  </a:lnTo>
                  <a:close/>
                </a:path>
                <a:path w="6350" h="480060">
                  <a:moveTo>
                    <a:pt x="6350" y="86360"/>
                  </a:moveTo>
                  <a:lnTo>
                    <a:pt x="0" y="86360"/>
                  </a:lnTo>
                  <a:lnTo>
                    <a:pt x="0" y="92710"/>
                  </a:lnTo>
                  <a:lnTo>
                    <a:pt x="6350" y="92710"/>
                  </a:lnTo>
                  <a:lnTo>
                    <a:pt x="6350" y="86360"/>
                  </a:lnTo>
                  <a:close/>
                </a:path>
                <a:path w="6350" h="480060">
                  <a:moveTo>
                    <a:pt x="6350" y="92710"/>
                  </a:moveTo>
                  <a:lnTo>
                    <a:pt x="0" y="92710"/>
                  </a:lnTo>
                  <a:lnTo>
                    <a:pt x="0" y="99060"/>
                  </a:lnTo>
                  <a:lnTo>
                    <a:pt x="6350" y="99060"/>
                  </a:lnTo>
                  <a:lnTo>
                    <a:pt x="6350" y="92710"/>
                  </a:lnTo>
                  <a:close/>
                </a:path>
                <a:path w="6350" h="480060">
                  <a:moveTo>
                    <a:pt x="6350" y="99060"/>
                  </a:moveTo>
                  <a:lnTo>
                    <a:pt x="0" y="99060"/>
                  </a:lnTo>
                  <a:lnTo>
                    <a:pt x="0" y="105410"/>
                  </a:lnTo>
                  <a:lnTo>
                    <a:pt x="6350" y="105410"/>
                  </a:lnTo>
                  <a:lnTo>
                    <a:pt x="6350" y="99060"/>
                  </a:lnTo>
                  <a:close/>
                </a:path>
                <a:path w="6350" h="480060">
                  <a:moveTo>
                    <a:pt x="6350" y="105410"/>
                  </a:moveTo>
                  <a:lnTo>
                    <a:pt x="0" y="105410"/>
                  </a:lnTo>
                  <a:lnTo>
                    <a:pt x="0" y="111760"/>
                  </a:lnTo>
                  <a:lnTo>
                    <a:pt x="6350" y="111760"/>
                  </a:lnTo>
                  <a:lnTo>
                    <a:pt x="6350" y="105410"/>
                  </a:lnTo>
                  <a:close/>
                </a:path>
                <a:path w="6350" h="480060">
                  <a:moveTo>
                    <a:pt x="6350" y="111760"/>
                  </a:moveTo>
                  <a:lnTo>
                    <a:pt x="0" y="111760"/>
                  </a:lnTo>
                  <a:lnTo>
                    <a:pt x="0" y="118110"/>
                  </a:lnTo>
                  <a:lnTo>
                    <a:pt x="6350" y="118110"/>
                  </a:lnTo>
                  <a:lnTo>
                    <a:pt x="6350" y="111760"/>
                  </a:lnTo>
                  <a:close/>
                </a:path>
                <a:path w="6350" h="480060">
                  <a:moveTo>
                    <a:pt x="6350" y="118110"/>
                  </a:moveTo>
                  <a:lnTo>
                    <a:pt x="0" y="118110"/>
                  </a:lnTo>
                  <a:lnTo>
                    <a:pt x="0" y="130810"/>
                  </a:lnTo>
                  <a:lnTo>
                    <a:pt x="6350" y="130810"/>
                  </a:lnTo>
                  <a:lnTo>
                    <a:pt x="6350" y="118110"/>
                  </a:lnTo>
                  <a:close/>
                </a:path>
                <a:path w="6350" h="480060">
                  <a:moveTo>
                    <a:pt x="6350" y="130810"/>
                  </a:moveTo>
                  <a:lnTo>
                    <a:pt x="0" y="130810"/>
                  </a:lnTo>
                  <a:lnTo>
                    <a:pt x="0" y="143510"/>
                  </a:lnTo>
                  <a:lnTo>
                    <a:pt x="6350" y="143510"/>
                  </a:lnTo>
                  <a:lnTo>
                    <a:pt x="6350" y="130810"/>
                  </a:lnTo>
                  <a:close/>
                </a:path>
                <a:path w="6350" h="480060">
                  <a:moveTo>
                    <a:pt x="6350" y="143510"/>
                  </a:moveTo>
                  <a:lnTo>
                    <a:pt x="0" y="143510"/>
                  </a:lnTo>
                  <a:lnTo>
                    <a:pt x="0" y="149860"/>
                  </a:lnTo>
                  <a:lnTo>
                    <a:pt x="6350" y="149860"/>
                  </a:lnTo>
                  <a:lnTo>
                    <a:pt x="6350" y="143510"/>
                  </a:lnTo>
                  <a:close/>
                </a:path>
                <a:path w="6350" h="480060">
                  <a:moveTo>
                    <a:pt x="6350" y="149860"/>
                  </a:moveTo>
                  <a:lnTo>
                    <a:pt x="0" y="149860"/>
                  </a:lnTo>
                  <a:lnTo>
                    <a:pt x="0" y="156210"/>
                  </a:lnTo>
                  <a:lnTo>
                    <a:pt x="6350" y="156210"/>
                  </a:lnTo>
                  <a:lnTo>
                    <a:pt x="6350" y="149860"/>
                  </a:lnTo>
                  <a:close/>
                </a:path>
                <a:path w="6350" h="480060">
                  <a:moveTo>
                    <a:pt x="6350" y="156210"/>
                  </a:moveTo>
                  <a:lnTo>
                    <a:pt x="0" y="156210"/>
                  </a:lnTo>
                  <a:lnTo>
                    <a:pt x="0" y="162560"/>
                  </a:lnTo>
                  <a:lnTo>
                    <a:pt x="6350" y="162560"/>
                  </a:lnTo>
                  <a:lnTo>
                    <a:pt x="6350" y="156210"/>
                  </a:lnTo>
                  <a:close/>
                </a:path>
                <a:path w="6350" h="480060">
                  <a:moveTo>
                    <a:pt x="6350" y="162560"/>
                  </a:moveTo>
                  <a:lnTo>
                    <a:pt x="0" y="162560"/>
                  </a:lnTo>
                  <a:lnTo>
                    <a:pt x="0" y="168910"/>
                  </a:lnTo>
                  <a:lnTo>
                    <a:pt x="6350" y="168910"/>
                  </a:lnTo>
                  <a:lnTo>
                    <a:pt x="6350" y="162560"/>
                  </a:lnTo>
                  <a:close/>
                </a:path>
                <a:path w="6350" h="480060">
                  <a:moveTo>
                    <a:pt x="6350" y="168910"/>
                  </a:moveTo>
                  <a:lnTo>
                    <a:pt x="0" y="168910"/>
                  </a:lnTo>
                  <a:lnTo>
                    <a:pt x="0" y="175260"/>
                  </a:lnTo>
                  <a:lnTo>
                    <a:pt x="6350" y="175260"/>
                  </a:lnTo>
                  <a:lnTo>
                    <a:pt x="6350" y="168910"/>
                  </a:lnTo>
                  <a:close/>
                </a:path>
                <a:path w="6350" h="480060">
                  <a:moveTo>
                    <a:pt x="6350" y="175260"/>
                  </a:moveTo>
                  <a:lnTo>
                    <a:pt x="0" y="175260"/>
                  </a:lnTo>
                  <a:lnTo>
                    <a:pt x="0" y="181610"/>
                  </a:lnTo>
                  <a:lnTo>
                    <a:pt x="6350" y="181610"/>
                  </a:lnTo>
                  <a:lnTo>
                    <a:pt x="6350" y="175260"/>
                  </a:lnTo>
                  <a:close/>
                </a:path>
                <a:path w="6350" h="480060">
                  <a:moveTo>
                    <a:pt x="6350" y="181610"/>
                  </a:moveTo>
                  <a:lnTo>
                    <a:pt x="0" y="181610"/>
                  </a:lnTo>
                  <a:lnTo>
                    <a:pt x="0" y="187960"/>
                  </a:lnTo>
                  <a:lnTo>
                    <a:pt x="6350" y="187960"/>
                  </a:lnTo>
                  <a:lnTo>
                    <a:pt x="6350" y="181610"/>
                  </a:lnTo>
                  <a:close/>
                </a:path>
                <a:path w="6350" h="480060">
                  <a:moveTo>
                    <a:pt x="6350" y="187960"/>
                  </a:moveTo>
                  <a:lnTo>
                    <a:pt x="0" y="187960"/>
                  </a:lnTo>
                  <a:lnTo>
                    <a:pt x="0" y="194310"/>
                  </a:lnTo>
                  <a:lnTo>
                    <a:pt x="6350" y="194310"/>
                  </a:lnTo>
                  <a:lnTo>
                    <a:pt x="6350" y="187960"/>
                  </a:lnTo>
                  <a:close/>
                </a:path>
                <a:path w="6350" h="480060">
                  <a:moveTo>
                    <a:pt x="6350" y="194310"/>
                  </a:moveTo>
                  <a:lnTo>
                    <a:pt x="0" y="194310"/>
                  </a:lnTo>
                  <a:lnTo>
                    <a:pt x="0" y="200660"/>
                  </a:lnTo>
                  <a:lnTo>
                    <a:pt x="6350" y="200660"/>
                  </a:lnTo>
                  <a:lnTo>
                    <a:pt x="6350" y="194310"/>
                  </a:lnTo>
                  <a:close/>
                </a:path>
                <a:path w="6350" h="480060">
                  <a:moveTo>
                    <a:pt x="6350" y="200660"/>
                  </a:moveTo>
                  <a:lnTo>
                    <a:pt x="0" y="200660"/>
                  </a:lnTo>
                  <a:lnTo>
                    <a:pt x="0" y="207010"/>
                  </a:lnTo>
                  <a:lnTo>
                    <a:pt x="6350" y="207010"/>
                  </a:lnTo>
                  <a:lnTo>
                    <a:pt x="6350" y="200660"/>
                  </a:lnTo>
                  <a:close/>
                </a:path>
                <a:path w="6350" h="480060">
                  <a:moveTo>
                    <a:pt x="6350" y="207010"/>
                  </a:moveTo>
                  <a:lnTo>
                    <a:pt x="0" y="207010"/>
                  </a:lnTo>
                  <a:lnTo>
                    <a:pt x="0" y="213360"/>
                  </a:lnTo>
                  <a:lnTo>
                    <a:pt x="6350" y="213360"/>
                  </a:lnTo>
                  <a:lnTo>
                    <a:pt x="6350" y="207010"/>
                  </a:lnTo>
                  <a:close/>
                </a:path>
                <a:path w="6350" h="480060">
                  <a:moveTo>
                    <a:pt x="6350" y="213360"/>
                  </a:moveTo>
                  <a:lnTo>
                    <a:pt x="0" y="213360"/>
                  </a:lnTo>
                  <a:lnTo>
                    <a:pt x="0" y="219710"/>
                  </a:lnTo>
                  <a:lnTo>
                    <a:pt x="6350" y="219710"/>
                  </a:lnTo>
                  <a:lnTo>
                    <a:pt x="6350" y="213360"/>
                  </a:lnTo>
                  <a:close/>
                </a:path>
                <a:path w="6350" h="480060">
                  <a:moveTo>
                    <a:pt x="6350" y="219710"/>
                  </a:moveTo>
                  <a:lnTo>
                    <a:pt x="0" y="219710"/>
                  </a:lnTo>
                  <a:lnTo>
                    <a:pt x="0" y="226060"/>
                  </a:lnTo>
                  <a:lnTo>
                    <a:pt x="6350" y="226060"/>
                  </a:lnTo>
                  <a:lnTo>
                    <a:pt x="6350" y="219710"/>
                  </a:lnTo>
                  <a:close/>
                </a:path>
                <a:path w="6350" h="480060">
                  <a:moveTo>
                    <a:pt x="6350" y="226060"/>
                  </a:moveTo>
                  <a:lnTo>
                    <a:pt x="0" y="226060"/>
                  </a:lnTo>
                  <a:lnTo>
                    <a:pt x="0" y="232410"/>
                  </a:lnTo>
                  <a:lnTo>
                    <a:pt x="6350" y="232410"/>
                  </a:lnTo>
                  <a:lnTo>
                    <a:pt x="6350" y="226060"/>
                  </a:lnTo>
                  <a:close/>
                </a:path>
                <a:path w="6350" h="480060">
                  <a:moveTo>
                    <a:pt x="6350" y="232410"/>
                  </a:moveTo>
                  <a:lnTo>
                    <a:pt x="0" y="232410"/>
                  </a:lnTo>
                  <a:lnTo>
                    <a:pt x="0" y="238760"/>
                  </a:lnTo>
                  <a:lnTo>
                    <a:pt x="6350" y="238760"/>
                  </a:lnTo>
                  <a:lnTo>
                    <a:pt x="6350" y="232410"/>
                  </a:lnTo>
                  <a:close/>
                </a:path>
                <a:path w="6350" h="480060">
                  <a:moveTo>
                    <a:pt x="6350" y="238760"/>
                  </a:moveTo>
                  <a:lnTo>
                    <a:pt x="0" y="238760"/>
                  </a:lnTo>
                  <a:lnTo>
                    <a:pt x="0" y="245110"/>
                  </a:lnTo>
                  <a:lnTo>
                    <a:pt x="6350" y="245110"/>
                  </a:lnTo>
                  <a:lnTo>
                    <a:pt x="6350" y="238760"/>
                  </a:lnTo>
                  <a:close/>
                </a:path>
                <a:path w="6350" h="480060">
                  <a:moveTo>
                    <a:pt x="6350" y="245110"/>
                  </a:moveTo>
                  <a:lnTo>
                    <a:pt x="0" y="245110"/>
                  </a:lnTo>
                  <a:lnTo>
                    <a:pt x="0" y="251460"/>
                  </a:lnTo>
                  <a:lnTo>
                    <a:pt x="6350" y="251460"/>
                  </a:lnTo>
                  <a:lnTo>
                    <a:pt x="6350" y="245110"/>
                  </a:lnTo>
                  <a:close/>
                </a:path>
                <a:path w="6350" h="480060">
                  <a:moveTo>
                    <a:pt x="6350" y="251460"/>
                  </a:moveTo>
                  <a:lnTo>
                    <a:pt x="0" y="251460"/>
                  </a:lnTo>
                  <a:lnTo>
                    <a:pt x="0" y="257810"/>
                  </a:lnTo>
                  <a:lnTo>
                    <a:pt x="6350" y="257810"/>
                  </a:lnTo>
                  <a:lnTo>
                    <a:pt x="6350" y="251460"/>
                  </a:lnTo>
                  <a:close/>
                </a:path>
                <a:path w="6350" h="480060">
                  <a:moveTo>
                    <a:pt x="6350" y="257810"/>
                  </a:moveTo>
                  <a:lnTo>
                    <a:pt x="0" y="257810"/>
                  </a:lnTo>
                  <a:lnTo>
                    <a:pt x="0" y="264160"/>
                  </a:lnTo>
                  <a:lnTo>
                    <a:pt x="6350" y="264160"/>
                  </a:lnTo>
                  <a:lnTo>
                    <a:pt x="6350" y="257810"/>
                  </a:lnTo>
                  <a:close/>
                </a:path>
                <a:path w="6350" h="480060">
                  <a:moveTo>
                    <a:pt x="6350" y="264160"/>
                  </a:moveTo>
                  <a:lnTo>
                    <a:pt x="0" y="264160"/>
                  </a:lnTo>
                  <a:lnTo>
                    <a:pt x="0" y="270510"/>
                  </a:lnTo>
                  <a:lnTo>
                    <a:pt x="6350" y="270510"/>
                  </a:lnTo>
                  <a:lnTo>
                    <a:pt x="6350" y="264160"/>
                  </a:lnTo>
                  <a:close/>
                </a:path>
                <a:path w="6350" h="480060">
                  <a:moveTo>
                    <a:pt x="6350" y="270510"/>
                  </a:moveTo>
                  <a:lnTo>
                    <a:pt x="0" y="270510"/>
                  </a:lnTo>
                  <a:lnTo>
                    <a:pt x="0" y="276860"/>
                  </a:lnTo>
                  <a:lnTo>
                    <a:pt x="6350" y="276860"/>
                  </a:lnTo>
                  <a:lnTo>
                    <a:pt x="6350" y="270510"/>
                  </a:lnTo>
                  <a:close/>
                </a:path>
                <a:path w="6350" h="480060">
                  <a:moveTo>
                    <a:pt x="6350" y="276860"/>
                  </a:moveTo>
                  <a:lnTo>
                    <a:pt x="0" y="276860"/>
                  </a:lnTo>
                  <a:lnTo>
                    <a:pt x="0" y="283210"/>
                  </a:lnTo>
                  <a:lnTo>
                    <a:pt x="6350" y="283210"/>
                  </a:lnTo>
                  <a:lnTo>
                    <a:pt x="6350" y="276860"/>
                  </a:lnTo>
                  <a:close/>
                </a:path>
                <a:path w="6350" h="480060">
                  <a:moveTo>
                    <a:pt x="6350" y="283210"/>
                  </a:moveTo>
                  <a:lnTo>
                    <a:pt x="0" y="283210"/>
                  </a:lnTo>
                  <a:lnTo>
                    <a:pt x="0" y="289560"/>
                  </a:lnTo>
                  <a:lnTo>
                    <a:pt x="6350" y="289560"/>
                  </a:lnTo>
                  <a:lnTo>
                    <a:pt x="6350" y="283210"/>
                  </a:lnTo>
                  <a:close/>
                </a:path>
                <a:path w="6350" h="480060">
                  <a:moveTo>
                    <a:pt x="6350" y="289560"/>
                  </a:moveTo>
                  <a:lnTo>
                    <a:pt x="0" y="289560"/>
                  </a:lnTo>
                  <a:lnTo>
                    <a:pt x="0" y="320040"/>
                  </a:lnTo>
                  <a:lnTo>
                    <a:pt x="6350" y="320040"/>
                  </a:lnTo>
                  <a:lnTo>
                    <a:pt x="6350" y="289560"/>
                  </a:lnTo>
                  <a:close/>
                </a:path>
                <a:path w="6350" h="480060">
                  <a:moveTo>
                    <a:pt x="6350" y="320040"/>
                  </a:moveTo>
                  <a:lnTo>
                    <a:pt x="0" y="320040"/>
                  </a:lnTo>
                  <a:lnTo>
                    <a:pt x="0" y="326390"/>
                  </a:lnTo>
                  <a:lnTo>
                    <a:pt x="6350" y="326390"/>
                  </a:lnTo>
                  <a:lnTo>
                    <a:pt x="6350" y="320040"/>
                  </a:lnTo>
                  <a:close/>
                </a:path>
                <a:path w="6350" h="480060">
                  <a:moveTo>
                    <a:pt x="6350" y="326390"/>
                  </a:moveTo>
                  <a:lnTo>
                    <a:pt x="0" y="326390"/>
                  </a:lnTo>
                  <a:lnTo>
                    <a:pt x="0" y="332740"/>
                  </a:lnTo>
                  <a:lnTo>
                    <a:pt x="6350" y="332740"/>
                  </a:lnTo>
                  <a:lnTo>
                    <a:pt x="6350" y="326390"/>
                  </a:lnTo>
                  <a:close/>
                </a:path>
                <a:path w="6350" h="480060">
                  <a:moveTo>
                    <a:pt x="6350" y="332740"/>
                  </a:moveTo>
                  <a:lnTo>
                    <a:pt x="0" y="332740"/>
                  </a:lnTo>
                  <a:lnTo>
                    <a:pt x="0" y="339090"/>
                  </a:lnTo>
                  <a:lnTo>
                    <a:pt x="6350" y="339090"/>
                  </a:lnTo>
                  <a:lnTo>
                    <a:pt x="6350" y="332740"/>
                  </a:lnTo>
                  <a:close/>
                </a:path>
                <a:path w="6350" h="480060">
                  <a:moveTo>
                    <a:pt x="6350" y="339090"/>
                  </a:moveTo>
                  <a:lnTo>
                    <a:pt x="0" y="339090"/>
                  </a:lnTo>
                  <a:lnTo>
                    <a:pt x="0" y="345440"/>
                  </a:lnTo>
                  <a:lnTo>
                    <a:pt x="6350" y="345440"/>
                  </a:lnTo>
                  <a:lnTo>
                    <a:pt x="6350" y="339090"/>
                  </a:lnTo>
                  <a:close/>
                </a:path>
                <a:path w="6350" h="480060">
                  <a:moveTo>
                    <a:pt x="6350" y="345440"/>
                  </a:moveTo>
                  <a:lnTo>
                    <a:pt x="0" y="345440"/>
                  </a:lnTo>
                  <a:lnTo>
                    <a:pt x="0" y="351790"/>
                  </a:lnTo>
                  <a:lnTo>
                    <a:pt x="6350" y="351790"/>
                  </a:lnTo>
                  <a:lnTo>
                    <a:pt x="6350" y="345440"/>
                  </a:lnTo>
                  <a:close/>
                </a:path>
                <a:path w="6350" h="480060">
                  <a:moveTo>
                    <a:pt x="6350" y="351790"/>
                  </a:moveTo>
                  <a:lnTo>
                    <a:pt x="0" y="351790"/>
                  </a:lnTo>
                  <a:lnTo>
                    <a:pt x="0" y="358140"/>
                  </a:lnTo>
                  <a:lnTo>
                    <a:pt x="6350" y="358140"/>
                  </a:lnTo>
                  <a:lnTo>
                    <a:pt x="6350" y="351790"/>
                  </a:lnTo>
                  <a:close/>
                </a:path>
                <a:path w="6350" h="480060">
                  <a:moveTo>
                    <a:pt x="6350" y="358140"/>
                  </a:moveTo>
                  <a:lnTo>
                    <a:pt x="0" y="358140"/>
                  </a:lnTo>
                  <a:lnTo>
                    <a:pt x="0" y="364490"/>
                  </a:lnTo>
                  <a:lnTo>
                    <a:pt x="6350" y="364490"/>
                  </a:lnTo>
                  <a:lnTo>
                    <a:pt x="6350" y="358140"/>
                  </a:lnTo>
                  <a:close/>
                </a:path>
                <a:path w="6350" h="480060">
                  <a:moveTo>
                    <a:pt x="6350" y="364490"/>
                  </a:moveTo>
                  <a:lnTo>
                    <a:pt x="0" y="364490"/>
                  </a:lnTo>
                  <a:lnTo>
                    <a:pt x="0" y="372110"/>
                  </a:lnTo>
                  <a:lnTo>
                    <a:pt x="6350" y="372110"/>
                  </a:lnTo>
                  <a:lnTo>
                    <a:pt x="6350" y="364490"/>
                  </a:lnTo>
                  <a:close/>
                </a:path>
                <a:path w="6350" h="480060">
                  <a:moveTo>
                    <a:pt x="6350" y="372110"/>
                  </a:moveTo>
                  <a:lnTo>
                    <a:pt x="0" y="372110"/>
                  </a:lnTo>
                  <a:lnTo>
                    <a:pt x="0" y="378460"/>
                  </a:lnTo>
                  <a:lnTo>
                    <a:pt x="6350" y="378460"/>
                  </a:lnTo>
                  <a:lnTo>
                    <a:pt x="6350" y="372110"/>
                  </a:lnTo>
                  <a:close/>
                </a:path>
                <a:path w="6350" h="480060">
                  <a:moveTo>
                    <a:pt x="6350" y="378460"/>
                  </a:moveTo>
                  <a:lnTo>
                    <a:pt x="0" y="378460"/>
                  </a:lnTo>
                  <a:lnTo>
                    <a:pt x="0" y="384810"/>
                  </a:lnTo>
                  <a:lnTo>
                    <a:pt x="6350" y="384810"/>
                  </a:lnTo>
                  <a:lnTo>
                    <a:pt x="6350" y="378460"/>
                  </a:lnTo>
                  <a:close/>
                </a:path>
                <a:path w="6350" h="480060">
                  <a:moveTo>
                    <a:pt x="6350" y="384810"/>
                  </a:moveTo>
                  <a:lnTo>
                    <a:pt x="0" y="384810"/>
                  </a:lnTo>
                  <a:lnTo>
                    <a:pt x="0" y="391160"/>
                  </a:lnTo>
                  <a:lnTo>
                    <a:pt x="6350" y="391160"/>
                  </a:lnTo>
                  <a:lnTo>
                    <a:pt x="6350" y="384810"/>
                  </a:lnTo>
                  <a:close/>
                </a:path>
                <a:path w="6350" h="480060">
                  <a:moveTo>
                    <a:pt x="6350" y="391160"/>
                  </a:moveTo>
                  <a:lnTo>
                    <a:pt x="0" y="391160"/>
                  </a:lnTo>
                  <a:lnTo>
                    <a:pt x="0" y="397510"/>
                  </a:lnTo>
                  <a:lnTo>
                    <a:pt x="6350" y="397510"/>
                  </a:lnTo>
                  <a:lnTo>
                    <a:pt x="6350" y="391160"/>
                  </a:lnTo>
                  <a:close/>
                </a:path>
                <a:path w="6350" h="480060">
                  <a:moveTo>
                    <a:pt x="6350" y="397510"/>
                  </a:moveTo>
                  <a:lnTo>
                    <a:pt x="0" y="397510"/>
                  </a:lnTo>
                  <a:lnTo>
                    <a:pt x="0" y="403860"/>
                  </a:lnTo>
                  <a:lnTo>
                    <a:pt x="6350" y="403860"/>
                  </a:lnTo>
                  <a:lnTo>
                    <a:pt x="6350" y="397510"/>
                  </a:lnTo>
                  <a:close/>
                </a:path>
                <a:path w="6350" h="480060">
                  <a:moveTo>
                    <a:pt x="6350" y="403860"/>
                  </a:moveTo>
                  <a:lnTo>
                    <a:pt x="0" y="403860"/>
                  </a:lnTo>
                  <a:lnTo>
                    <a:pt x="0" y="410210"/>
                  </a:lnTo>
                  <a:lnTo>
                    <a:pt x="6350" y="410210"/>
                  </a:lnTo>
                  <a:lnTo>
                    <a:pt x="6350" y="403860"/>
                  </a:lnTo>
                  <a:close/>
                </a:path>
                <a:path w="6350" h="480060">
                  <a:moveTo>
                    <a:pt x="6350" y="410210"/>
                  </a:moveTo>
                  <a:lnTo>
                    <a:pt x="0" y="410210"/>
                  </a:lnTo>
                  <a:lnTo>
                    <a:pt x="0" y="416560"/>
                  </a:lnTo>
                  <a:lnTo>
                    <a:pt x="6350" y="416560"/>
                  </a:lnTo>
                  <a:lnTo>
                    <a:pt x="6350" y="410210"/>
                  </a:lnTo>
                  <a:close/>
                </a:path>
                <a:path w="6350" h="480060">
                  <a:moveTo>
                    <a:pt x="6350" y="416560"/>
                  </a:moveTo>
                  <a:lnTo>
                    <a:pt x="0" y="416560"/>
                  </a:lnTo>
                  <a:lnTo>
                    <a:pt x="0" y="421640"/>
                  </a:lnTo>
                  <a:lnTo>
                    <a:pt x="6350" y="421640"/>
                  </a:lnTo>
                  <a:lnTo>
                    <a:pt x="6350" y="416560"/>
                  </a:lnTo>
                  <a:close/>
                </a:path>
                <a:path w="6350" h="480060">
                  <a:moveTo>
                    <a:pt x="6350" y="421640"/>
                  </a:moveTo>
                  <a:lnTo>
                    <a:pt x="0" y="421640"/>
                  </a:lnTo>
                  <a:lnTo>
                    <a:pt x="0" y="427990"/>
                  </a:lnTo>
                  <a:lnTo>
                    <a:pt x="6350" y="427990"/>
                  </a:lnTo>
                  <a:lnTo>
                    <a:pt x="6350" y="421640"/>
                  </a:lnTo>
                  <a:close/>
                </a:path>
                <a:path w="6350" h="480060">
                  <a:moveTo>
                    <a:pt x="6350" y="427990"/>
                  </a:moveTo>
                  <a:lnTo>
                    <a:pt x="0" y="427990"/>
                  </a:lnTo>
                  <a:lnTo>
                    <a:pt x="0" y="434340"/>
                  </a:lnTo>
                  <a:lnTo>
                    <a:pt x="6350" y="434340"/>
                  </a:lnTo>
                  <a:lnTo>
                    <a:pt x="6350" y="427990"/>
                  </a:lnTo>
                  <a:close/>
                </a:path>
                <a:path w="6350" h="480060">
                  <a:moveTo>
                    <a:pt x="6350" y="434340"/>
                  </a:moveTo>
                  <a:lnTo>
                    <a:pt x="0" y="434340"/>
                  </a:lnTo>
                  <a:lnTo>
                    <a:pt x="0" y="440690"/>
                  </a:lnTo>
                  <a:lnTo>
                    <a:pt x="6350" y="440690"/>
                  </a:lnTo>
                  <a:lnTo>
                    <a:pt x="6350" y="434340"/>
                  </a:lnTo>
                  <a:close/>
                </a:path>
                <a:path w="6350" h="480060">
                  <a:moveTo>
                    <a:pt x="6350" y="440690"/>
                  </a:moveTo>
                  <a:lnTo>
                    <a:pt x="0" y="440690"/>
                  </a:lnTo>
                  <a:lnTo>
                    <a:pt x="0" y="447040"/>
                  </a:lnTo>
                  <a:lnTo>
                    <a:pt x="6350" y="447040"/>
                  </a:lnTo>
                  <a:lnTo>
                    <a:pt x="6350" y="440690"/>
                  </a:lnTo>
                  <a:close/>
                </a:path>
                <a:path w="6350" h="480060">
                  <a:moveTo>
                    <a:pt x="6350" y="447040"/>
                  </a:moveTo>
                  <a:lnTo>
                    <a:pt x="0" y="447040"/>
                  </a:lnTo>
                  <a:lnTo>
                    <a:pt x="0" y="453390"/>
                  </a:lnTo>
                  <a:lnTo>
                    <a:pt x="6350" y="453390"/>
                  </a:lnTo>
                  <a:lnTo>
                    <a:pt x="6350" y="447040"/>
                  </a:lnTo>
                  <a:close/>
                </a:path>
                <a:path w="6350" h="480060">
                  <a:moveTo>
                    <a:pt x="6350" y="453390"/>
                  </a:moveTo>
                  <a:lnTo>
                    <a:pt x="0" y="453390"/>
                  </a:lnTo>
                  <a:lnTo>
                    <a:pt x="0" y="459740"/>
                  </a:lnTo>
                  <a:lnTo>
                    <a:pt x="6350" y="459740"/>
                  </a:lnTo>
                  <a:lnTo>
                    <a:pt x="6350" y="453390"/>
                  </a:lnTo>
                  <a:close/>
                </a:path>
                <a:path w="6350" h="480060">
                  <a:moveTo>
                    <a:pt x="6350" y="459740"/>
                  </a:moveTo>
                  <a:lnTo>
                    <a:pt x="0" y="459740"/>
                  </a:lnTo>
                  <a:lnTo>
                    <a:pt x="0" y="466090"/>
                  </a:lnTo>
                  <a:lnTo>
                    <a:pt x="6350" y="466090"/>
                  </a:lnTo>
                  <a:lnTo>
                    <a:pt x="6350" y="459740"/>
                  </a:lnTo>
                  <a:close/>
                </a:path>
                <a:path w="6350" h="480060">
                  <a:moveTo>
                    <a:pt x="6350" y="466090"/>
                  </a:moveTo>
                  <a:lnTo>
                    <a:pt x="0" y="466090"/>
                  </a:lnTo>
                  <a:lnTo>
                    <a:pt x="0" y="480060"/>
                  </a:lnTo>
                  <a:lnTo>
                    <a:pt x="6350" y="480060"/>
                  </a:lnTo>
                  <a:lnTo>
                    <a:pt x="6350" y="466090"/>
                  </a:lnTo>
                  <a:close/>
                </a:path>
              </a:pathLst>
            </a:custGeom>
            <a:solidFill>
              <a:srgbClr val="5700F3"/>
            </a:solidFill>
          </p:spPr>
          <p:txBody>
            <a:bodyPr bIns="0" lIns="0" rIns="0" rtlCol="0" tIns="0" wrap="square"/>
            <a:p/>
          </p:txBody>
        </p:sp>
        <p:sp>
          <p:nvSpPr>
            <p:cNvPr id="1049633" name="object 931"/>
            <p:cNvSpPr/>
            <p:nvPr/>
          </p:nvSpPr>
          <p:spPr>
            <a:xfrm>
              <a:off x="4664709" y="4705350"/>
              <a:ext cx="7620" cy="459740"/>
            </a:xfrm>
            <a:custGeom>
              <a:avLst/>
              <a:ahLst/>
              <a:rect l="l" t="t" r="r" b="b"/>
              <a:pathLst>
                <a:path w="7620" h="459739">
                  <a:moveTo>
                    <a:pt x="7619" y="0"/>
                  </a:moveTo>
                  <a:lnTo>
                    <a:pt x="6350" y="0"/>
                  </a:lnTo>
                  <a:lnTo>
                    <a:pt x="6350" y="2539"/>
                  </a:lnTo>
                  <a:lnTo>
                    <a:pt x="7619" y="2539"/>
                  </a:lnTo>
                  <a:lnTo>
                    <a:pt x="7619" y="0"/>
                  </a:lnTo>
                  <a:close/>
                </a:path>
                <a:path w="7620" h="459739">
                  <a:moveTo>
                    <a:pt x="7619" y="2540"/>
                  </a:moveTo>
                  <a:lnTo>
                    <a:pt x="6350" y="2540"/>
                  </a:lnTo>
                  <a:lnTo>
                    <a:pt x="6350" y="3810"/>
                  </a:lnTo>
                  <a:lnTo>
                    <a:pt x="5079" y="3810"/>
                  </a:lnTo>
                  <a:lnTo>
                    <a:pt x="5079" y="7619"/>
                  </a:lnTo>
                  <a:lnTo>
                    <a:pt x="3810" y="7619"/>
                  </a:lnTo>
                  <a:lnTo>
                    <a:pt x="3810" y="8889"/>
                  </a:lnTo>
                  <a:lnTo>
                    <a:pt x="7619" y="8889"/>
                  </a:lnTo>
                  <a:lnTo>
                    <a:pt x="7619" y="2540"/>
                  </a:lnTo>
                  <a:close/>
                </a:path>
                <a:path w="7620" h="459739">
                  <a:moveTo>
                    <a:pt x="7619" y="8890"/>
                  </a:moveTo>
                  <a:lnTo>
                    <a:pt x="3810" y="8890"/>
                  </a:lnTo>
                  <a:lnTo>
                    <a:pt x="3810" y="12700"/>
                  </a:lnTo>
                  <a:lnTo>
                    <a:pt x="2539" y="12700"/>
                  </a:lnTo>
                  <a:lnTo>
                    <a:pt x="2539" y="15239"/>
                  </a:lnTo>
                  <a:lnTo>
                    <a:pt x="7619" y="15239"/>
                  </a:lnTo>
                  <a:lnTo>
                    <a:pt x="7619" y="8890"/>
                  </a:lnTo>
                  <a:close/>
                </a:path>
                <a:path w="7620" h="459739">
                  <a:moveTo>
                    <a:pt x="7619" y="15240"/>
                  </a:moveTo>
                  <a:lnTo>
                    <a:pt x="2539" y="15240"/>
                  </a:lnTo>
                  <a:lnTo>
                    <a:pt x="2539" y="16510"/>
                  </a:lnTo>
                  <a:lnTo>
                    <a:pt x="1269" y="16510"/>
                  </a:lnTo>
                  <a:lnTo>
                    <a:pt x="1269" y="20319"/>
                  </a:lnTo>
                  <a:lnTo>
                    <a:pt x="0" y="20319"/>
                  </a:lnTo>
                  <a:lnTo>
                    <a:pt x="0" y="21589"/>
                  </a:lnTo>
                  <a:lnTo>
                    <a:pt x="7619" y="21589"/>
                  </a:lnTo>
                  <a:lnTo>
                    <a:pt x="7619" y="15240"/>
                  </a:lnTo>
                  <a:close/>
                </a:path>
                <a:path w="7620" h="459739">
                  <a:moveTo>
                    <a:pt x="7619" y="21590"/>
                  </a:moveTo>
                  <a:lnTo>
                    <a:pt x="0" y="21590"/>
                  </a:lnTo>
                  <a:lnTo>
                    <a:pt x="0" y="26669"/>
                  </a:lnTo>
                  <a:lnTo>
                    <a:pt x="7619" y="26669"/>
                  </a:lnTo>
                  <a:lnTo>
                    <a:pt x="7619" y="21590"/>
                  </a:lnTo>
                  <a:close/>
                </a:path>
                <a:path w="7620" h="459739">
                  <a:moveTo>
                    <a:pt x="7619" y="26670"/>
                  </a:moveTo>
                  <a:lnTo>
                    <a:pt x="0" y="26670"/>
                  </a:lnTo>
                  <a:lnTo>
                    <a:pt x="0" y="33019"/>
                  </a:lnTo>
                  <a:lnTo>
                    <a:pt x="7619" y="33019"/>
                  </a:lnTo>
                  <a:lnTo>
                    <a:pt x="7619" y="26670"/>
                  </a:lnTo>
                  <a:close/>
                </a:path>
                <a:path w="7620" h="459739">
                  <a:moveTo>
                    <a:pt x="7619" y="33020"/>
                  </a:moveTo>
                  <a:lnTo>
                    <a:pt x="0" y="33020"/>
                  </a:lnTo>
                  <a:lnTo>
                    <a:pt x="0" y="39369"/>
                  </a:lnTo>
                  <a:lnTo>
                    <a:pt x="7619" y="39369"/>
                  </a:lnTo>
                  <a:lnTo>
                    <a:pt x="7619" y="33020"/>
                  </a:lnTo>
                  <a:close/>
                </a:path>
                <a:path w="7620" h="459739">
                  <a:moveTo>
                    <a:pt x="7619" y="39370"/>
                  </a:moveTo>
                  <a:lnTo>
                    <a:pt x="0" y="39370"/>
                  </a:lnTo>
                  <a:lnTo>
                    <a:pt x="0" y="45719"/>
                  </a:lnTo>
                  <a:lnTo>
                    <a:pt x="7619" y="45719"/>
                  </a:lnTo>
                  <a:lnTo>
                    <a:pt x="7619" y="39370"/>
                  </a:lnTo>
                  <a:close/>
                </a:path>
                <a:path w="7620" h="459739">
                  <a:moveTo>
                    <a:pt x="7619" y="45720"/>
                  </a:moveTo>
                  <a:lnTo>
                    <a:pt x="0" y="45720"/>
                  </a:lnTo>
                  <a:lnTo>
                    <a:pt x="0" y="53339"/>
                  </a:lnTo>
                  <a:lnTo>
                    <a:pt x="7619" y="53339"/>
                  </a:lnTo>
                  <a:lnTo>
                    <a:pt x="7619" y="45720"/>
                  </a:lnTo>
                  <a:close/>
                </a:path>
                <a:path w="7620" h="459739">
                  <a:moveTo>
                    <a:pt x="7619" y="53340"/>
                  </a:moveTo>
                  <a:lnTo>
                    <a:pt x="0" y="53340"/>
                  </a:lnTo>
                  <a:lnTo>
                    <a:pt x="0" y="58419"/>
                  </a:lnTo>
                  <a:lnTo>
                    <a:pt x="7619" y="58419"/>
                  </a:lnTo>
                  <a:lnTo>
                    <a:pt x="7619" y="53340"/>
                  </a:lnTo>
                  <a:close/>
                </a:path>
                <a:path w="7620" h="459739">
                  <a:moveTo>
                    <a:pt x="7619" y="58420"/>
                  </a:moveTo>
                  <a:lnTo>
                    <a:pt x="0" y="58420"/>
                  </a:lnTo>
                  <a:lnTo>
                    <a:pt x="0" y="66039"/>
                  </a:lnTo>
                  <a:lnTo>
                    <a:pt x="7619" y="66039"/>
                  </a:lnTo>
                  <a:lnTo>
                    <a:pt x="7619" y="58420"/>
                  </a:lnTo>
                  <a:close/>
                </a:path>
                <a:path w="7620" h="459739">
                  <a:moveTo>
                    <a:pt x="7619" y="66040"/>
                  </a:moveTo>
                  <a:lnTo>
                    <a:pt x="0" y="66040"/>
                  </a:lnTo>
                  <a:lnTo>
                    <a:pt x="0" y="72389"/>
                  </a:lnTo>
                  <a:lnTo>
                    <a:pt x="7619" y="72389"/>
                  </a:lnTo>
                  <a:lnTo>
                    <a:pt x="7619" y="66040"/>
                  </a:lnTo>
                  <a:close/>
                </a:path>
                <a:path w="7620" h="459739">
                  <a:moveTo>
                    <a:pt x="7619" y="72390"/>
                  </a:moveTo>
                  <a:lnTo>
                    <a:pt x="0" y="72390"/>
                  </a:lnTo>
                  <a:lnTo>
                    <a:pt x="0" y="78739"/>
                  </a:lnTo>
                  <a:lnTo>
                    <a:pt x="7619" y="78739"/>
                  </a:lnTo>
                  <a:lnTo>
                    <a:pt x="7619" y="72390"/>
                  </a:lnTo>
                  <a:close/>
                </a:path>
                <a:path w="7620" h="459739">
                  <a:moveTo>
                    <a:pt x="7619" y="78740"/>
                  </a:moveTo>
                  <a:lnTo>
                    <a:pt x="0" y="78740"/>
                  </a:lnTo>
                  <a:lnTo>
                    <a:pt x="0" y="85089"/>
                  </a:lnTo>
                  <a:lnTo>
                    <a:pt x="7619" y="85089"/>
                  </a:lnTo>
                  <a:lnTo>
                    <a:pt x="7619" y="78740"/>
                  </a:lnTo>
                  <a:close/>
                </a:path>
                <a:path w="7620" h="459739">
                  <a:moveTo>
                    <a:pt x="7619" y="85090"/>
                  </a:moveTo>
                  <a:lnTo>
                    <a:pt x="0" y="85090"/>
                  </a:lnTo>
                  <a:lnTo>
                    <a:pt x="0" y="91439"/>
                  </a:lnTo>
                  <a:lnTo>
                    <a:pt x="7619" y="91439"/>
                  </a:lnTo>
                  <a:lnTo>
                    <a:pt x="7619" y="85090"/>
                  </a:lnTo>
                  <a:close/>
                </a:path>
                <a:path w="7620" h="459739">
                  <a:moveTo>
                    <a:pt x="7619" y="91440"/>
                  </a:moveTo>
                  <a:lnTo>
                    <a:pt x="0" y="91440"/>
                  </a:lnTo>
                  <a:lnTo>
                    <a:pt x="0" y="97789"/>
                  </a:lnTo>
                  <a:lnTo>
                    <a:pt x="7619" y="97789"/>
                  </a:lnTo>
                  <a:lnTo>
                    <a:pt x="7619" y="91440"/>
                  </a:lnTo>
                  <a:close/>
                </a:path>
                <a:path w="7620" h="459739">
                  <a:moveTo>
                    <a:pt x="7619" y="97790"/>
                  </a:moveTo>
                  <a:lnTo>
                    <a:pt x="0" y="97790"/>
                  </a:lnTo>
                  <a:lnTo>
                    <a:pt x="0" y="110489"/>
                  </a:lnTo>
                  <a:lnTo>
                    <a:pt x="7619" y="110489"/>
                  </a:lnTo>
                  <a:lnTo>
                    <a:pt x="7619" y="97790"/>
                  </a:lnTo>
                  <a:close/>
                </a:path>
                <a:path w="7620" h="459739">
                  <a:moveTo>
                    <a:pt x="7619" y="110490"/>
                  </a:moveTo>
                  <a:lnTo>
                    <a:pt x="0" y="110490"/>
                  </a:lnTo>
                  <a:lnTo>
                    <a:pt x="0" y="123189"/>
                  </a:lnTo>
                  <a:lnTo>
                    <a:pt x="7619" y="123189"/>
                  </a:lnTo>
                  <a:lnTo>
                    <a:pt x="7619" y="110490"/>
                  </a:lnTo>
                  <a:close/>
                </a:path>
                <a:path w="7620" h="459739">
                  <a:moveTo>
                    <a:pt x="7619" y="123190"/>
                  </a:moveTo>
                  <a:lnTo>
                    <a:pt x="0" y="123190"/>
                  </a:lnTo>
                  <a:lnTo>
                    <a:pt x="0" y="129539"/>
                  </a:lnTo>
                  <a:lnTo>
                    <a:pt x="7619" y="129539"/>
                  </a:lnTo>
                  <a:lnTo>
                    <a:pt x="7619" y="123190"/>
                  </a:lnTo>
                  <a:close/>
                </a:path>
                <a:path w="7620" h="459739">
                  <a:moveTo>
                    <a:pt x="7619" y="129540"/>
                  </a:moveTo>
                  <a:lnTo>
                    <a:pt x="0" y="129540"/>
                  </a:lnTo>
                  <a:lnTo>
                    <a:pt x="0" y="135889"/>
                  </a:lnTo>
                  <a:lnTo>
                    <a:pt x="7619" y="135889"/>
                  </a:lnTo>
                  <a:lnTo>
                    <a:pt x="7619" y="129540"/>
                  </a:lnTo>
                  <a:close/>
                </a:path>
                <a:path w="7620" h="459739">
                  <a:moveTo>
                    <a:pt x="7619" y="135890"/>
                  </a:moveTo>
                  <a:lnTo>
                    <a:pt x="0" y="135890"/>
                  </a:lnTo>
                  <a:lnTo>
                    <a:pt x="0" y="142239"/>
                  </a:lnTo>
                  <a:lnTo>
                    <a:pt x="7619" y="142239"/>
                  </a:lnTo>
                  <a:lnTo>
                    <a:pt x="7619" y="135890"/>
                  </a:lnTo>
                  <a:close/>
                </a:path>
                <a:path w="7620" h="459739">
                  <a:moveTo>
                    <a:pt x="7619" y="142240"/>
                  </a:moveTo>
                  <a:lnTo>
                    <a:pt x="0" y="142240"/>
                  </a:lnTo>
                  <a:lnTo>
                    <a:pt x="0" y="148589"/>
                  </a:lnTo>
                  <a:lnTo>
                    <a:pt x="7619" y="148589"/>
                  </a:lnTo>
                  <a:lnTo>
                    <a:pt x="7619" y="142240"/>
                  </a:lnTo>
                  <a:close/>
                </a:path>
                <a:path w="7620" h="459739">
                  <a:moveTo>
                    <a:pt x="7619" y="148590"/>
                  </a:moveTo>
                  <a:lnTo>
                    <a:pt x="0" y="148590"/>
                  </a:lnTo>
                  <a:lnTo>
                    <a:pt x="0" y="154939"/>
                  </a:lnTo>
                  <a:lnTo>
                    <a:pt x="7619" y="154939"/>
                  </a:lnTo>
                  <a:lnTo>
                    <a:pt x="7619" y="148590"/>
                  </a:lnTo>
                  <a:close/>
                </a:path>
                <a:path w="7620" h="459739">
                  <a:moveTo>
                    <a:pt x="7619" y="154940"/>
                  </a:moveTo>
                  <a:lnTo>
                    <a:pt x="0" y="154940"/>
                  </a:lnTo>
                  <a:lnTo>
                    <a:pt x="0" y="161289"/>
                  </a:lnTo>
                  <a:lnTo>
                    <a:pt x="7619" y="161289"/>
                  </a:lnTo>
                  <a:lnTo>
                    <a:pt x="7619" y="154940"/>
                  </a:lnTo>
                  <a:close/>
                </a:path>
                <a:path w="7620" h="459739">
                  <a:moveTo>
                    <a:pt x="7619" y="161290"/>
                  </a:moveTo>
                  <a:lnTo>
                    <a:pt x="0" y="161290"/>
                  </a:lnTo>
                  <a:lnTo>
                    <a:pt x="0" y="167639"/>
                  </a:lnTo>
                  <a:lnTo>
                    <a:pt x="7619" y="167639"/>
                  </a:lnTo>
                  <a:lnTo>
                    <a:pt x="7619" y="161290"/>
                  </a:lnTo>
                  <a:close/>
                </a:path>
                <a:path w="7620" h="459739">
                  <a:moveTo>
                    <a:pt x="7619" y="167640"/>
                  </a:moveTo>
                  <a:lnTo>
                    <a:pt x="0" y="167640"/>
                  </a:lnTo>
                  <a:lnTo>
                    <a:pt x="0" y="173989"/>
                  </a:lnTo>
                  <a:lnTo>
                    <a:pt x="7619" y="173989"/>
                  </a:lnTo>
                  <a:lnTo>
                    <a:pt x="7619" y="167640"/>
                  </a:lnTo>
                  <a:close/>
                </a:path>
                <a:path w="7620" h="459739">
                  <a:moveTo>
                    <a:pt x="7619" y="173990"/>
                  </a:moveTo>
                  <a:lnTo>
                    <a:pt x="0" y="173990"/>
                  </a:lnTo>
                  <a:lnTo>
                    <a:pt x="0" y="180339"/>
                  </a:lnTo>
                  <a:lnTo>
                    <a:pt x="7619" y="180339"/>
                  </a:lnTo>
                  <a:lnTo>
                    <a:pt x="7619" y="173990"/>
                  </a:lnTo>
                  <a:close/>
                </a:path>
                <a:path w="7620" h="459739">
                  <a:moveTo>
                    <a:pt x="7619" y="180340"/>
                  </a:moveTo>
                  <a:lnTo>
                    <a:pt x="0" y="180340"/>
                  </a:lnTo>
                  <a:lnTo>
                    <a:pt x="0" y="186689"/>
                  </a:lnTo>
                  <a:lnTo>
                    <a:pt x="7619" y="186689"/>
                  </a:lnTo>
                  <a:lnTo>
                    <a:pt x="7619" y="180340"/>
                  </a:lnTo>
                  <a:close/>
                </a:path>
                <a:path w="7620" h="459739">
                  <a:moveTo>
                    <a:pt x="7619" y="186690"/>
                  </a:moveTo>
                  <a:lnTo>
                    <a:pt x="0" y="186690"/>
                  </a:lnTo>
                  <a:lnTo>
                    <a:pt x="0" y="193039"/>
                  </a:lnTo>
                  <a:lnTo>
                    <a:pt x="7619" y="193039"/>
                  </a:lnTo>
                  <a:lnTo>
                    <a:pt x="7619" y="186690"/>
                  </a:lnTo>
                  <a:close/>
                </a:path>
                <a:path w="7620" h="459739">
                  <a:moveTo>
                    <a:pt x="7619" y="193040"/>
                  </a:moveTo>
                  <a:lnTo>
                    <a:pt x="0" y="193040"/>
                  </a:lnTo>
                  <a:lnTo>
                    <a:pt x="0" y="199389"/>
                  </a:lnTo>
                  <a:lnTo>
                    <a:pt x="7619" y="199389"/>
                  </a:lnTo>
                  <a:lnTo>
                    <a:pt x="7619" y="193040"/>
                  </a:lnTo>
                  <a:close/>
                </a:path>
                <a:path w="7620" h="459739">
                  <a:moveTo>
                    <a:pt x="7619" y="199390"/>
                  </a:moveTo>
                  <a:lnTo>
                    <a:pt x="0" y="199390"/>
                  </a:lnTo>
                  <a:lnTo>
                    <a:pt x="0" y="205739"/>
                  </a:lnTo>
                  <a:lnTo>
                    <a:pt x="7619" y="205739"/>
                  </a:lnTo>
                  <a:lnTo>
                    <a:pt x="7619" y="199390"/>
                  </a:lnTo>
                  <a:close/>
                </a:path>
                <a:path w="7620" h="459739">
                  <a:moveTo>
                    <a:pt x="7619" y="205740"/>
                  </a:moveTo>
                  <a:lnTo>
                    <a:pt x="0" y="205740"/>
                  </a:lnTo>
                  <a:lnTo>
                    <a:pt x="0" y="212089"/>
                  </a:lnTo>
                  <a:lnTo>
                    <a:pt x="7619" y="212089"/>
                  </a:lnTo>
                  <a:lnTo>
                    <a:pt x="7619" y="205740"/>
                  </a:lnTo>
                  <a:close/>
                </a:path>
                <a:path w="7620" h="459739">
                  <a:moveTo>
                    <a:pt x="7619" y="212090"/>
                  </a:moveTo>
                  <a:lnTo>
                    <a:pt x="0" y="212090"/>
                  </a:lnTo>
                  <a:lnTo>
                    <a:pt x="0" y="218439"/>
                  </a:lnTo>
                  <a:lnTo>
                    <a:pt x="7619" y="218439"/>
                  </a:lnTo>
                  <a:lnTo>
                    <a:pt x="7619" y="212090"/>
                  </a:lnTo>
                  <a:close/>
                </a:path>
                <a:path w="7620" h="459739">
                  <a:moveTo>
                    <a:pt x="7619" y="218440"/>
                  </a:moveTo>
                  <a:lnTo>
                    <a:pt x="0" y="218440"/>
                  </a:lnTo>
                  <a:lnTo>
                    <a:pt x="0" y="224789"/>
                  </a:lnTo>
                  <a:lnTo>
                    <a:pt x="7619" y="224789"/>
                  </a:lnTo>
                  <a:lnTo>
                    <a:pt x="7619" y="218440"/>
                  </a:lnTo>
                  <a:close/>
                </a:path>
                <a:path w="7620" h="459739">
                  <a:moveTo>
                    <a:pt x="7619" y="224790"/>
                  </a:moveTo>
                  <a:lnTo>
                    <a:pt x="0" y="224790"/>
                  </a:lnTo>
                  <a:lnTo>
                    <a:pt x="0" y="231139"/>
                  </a:lnTo>
                  <a:lnTo>
                    <a:pt x="7619" y="231139"/>
                  </a:lnTo>
                  <a:lnTo>
                    <a:pt x="7619" y="224790"/>
                  </a:lnTo>
                  <a:close/>
                </a:path>
                <a:path w="7620" h="459739">
                  <a:moveTo>
                    <a:pt x="7619" y="231140"/>
                  </a:moveTo>
                  <a:lnTo>
                    <a:pt x="0" y="231140"/>
                  </a:lnTo>
                  <a:lnTo>
                    <a:pt x="0" y="237489"/>
                  </a:lnTo>
                  <a:lnTo>
                    <a:pt x="7619" y="237489"/>
                  </a:lnTo>
                  <a:lnTo>
                    <a:pt x="7619" y="231140"/>
                  </a:lnTo>
                  <a:close/>
                </a:path>
                <a:path w="7620" h="459739">
                  <a:moveTo>
                    <a:pt x="7619" y="237490"/>
                  </a:moveTo>
                  <a:lnTo>
                    <a:pt x="0" y="237490"/>
                  </a:lnTo>
                  <a:lnTo>
                    <a:pt x="0" y="243839"/>
                  </a:lnTo>
                  <a:lnTo>
                    <a:pt x="7619" y="243839"/>
                  </a:lnTo>
                  <a:lnTo>
                    <a:pt x="7619" y="237490"/>
                  </a:lnTo>
                  <a:close/>
                </a:path>
                <a:path w="7620" h="459739">
                  <a:moveTo>
                    <a:pt x="7619" y="243840"/>
                  </a:moveTo>
                  <a:lnTo>
                    <a:pt x="0" y="243840"/>
                  </a:lnTo>
                  <a:lnTo>
                    <a:pt x="0" y="250189"/>
                  </a:lnTo>
                  <a:lnTo>
                    <a:pt x="7619" y="250189"/>
                  </a:lnTo>
                  <a:lnTo>
                    <a:pt x="7619" y="243840"/>
                  </a:lnTo>
                  <a:close/>
                </a:path>
                <a:path w="7620" h="459739">
                  <a:moveTo>
                    <a:pt x="7619" y="250190"/>
                  </a:moveTo>
                  <a:lnTo>
                    <a:pt x="0" y="250190"/>
                  </a:lnTo>
                  <a:lnTo>
                    <a:pt x="0" y="256539"/>
                  </a:lnTo>
                  <a:lnTo>
                    <a:pt x="7619" y="256539"/>
                  </a:lnTo>
                  <a:lnTo>
                    <a:pt x="7619" y="250190"/>
                  </a:lnTo>
                  <a:close/>
                </a:path>
                <a:path w="7620" h="459739">
                  <a:moveTo>
                    <a:pt x="7619" y="256540"/>
                  </a:moveTo>
                  <a:lnTo>
                    <a:pt x="0" y="256540"/>
                  </a:lnTo>
                  <a:lnTo>
                    <a:pt x="0" y="262889"/>
                  </a:lnTo>
                  <a:lnTo>
                    <a:pt x="7619" y="262889"/>
                  </a:lnTo>
                  <a:lnTo>
                    <a:pt x="7619" y="256540"/>
                  </a:lnTo>
                  <a:close/>
                </a:path>
                <a:path w="7620" h="459739">
                  <a:moveTo>
                    <a:pt x="7619" y="262890"/>
                  </a:moveTo>
                  <a:lnTo>
                    <a:pt x="0" y="262890"/>
                  </a:lnTo>
                  <a:lnTo>
                    <a:pt x="0" y="269239"/>
                  </a:lnTo>
                  <a:lnTo>
                    <a:pt x="7619" y="269239"/>
                  </a:lnTo>
                  <a:lnTo>
                    <a:pt x="7619" y="262890"/>
                  </a:lnTo>
                  <a:close/>
                </a:path>
                <a:path w="7620" h="459739">
                  <a:moveTo>
                    <a:pt x="7619" y="269240"/>
                  </a:moveTo>
                  <a:lnTo>
                    <a:pt x="0" y="269240"/>
                  </a:lnTo>
                  <a:lnTo>
                    <a:pt x="0" y="299719"/>
                  </a:lnTo>
                  <a:lnTo>
                    <a:pt x="7619" y="299719"/>
                  </a:lnTo>
                  <a:lnTo>
                    <a:pt x="7619" y="269240"/>
                  </a:lnTo>
                  <a:close/>
                </a:path>
                <a:path w="7620" h="459739">
                  <a:moveTo>
                    <a:pt x="7619" y="299720"/>
                  </a:moveTo>
                  <a:lnTo>
                    <a:pt x="0" y="299720"/>
                  </a:lnTo>
                  <a:lnTo>
                    <a:pt x="0" y="306069"/>
                  </a:lnTo>
                  <a:lnTo>
                    <a:pt x="7619" y="306069"/>
                  </a:lnTo>
                  <a:lnTo>
                    <a:pt x="7619" y="299720"/>
                  </a:lnTo>
                  <a:close/>
                </a:path>
                <a:path w="7620" h="459739">
                  <a:moveTo>
                    <a:pt x="7619" y="306070"/>
                  </a:moveTo>
                  <a:lnTo>
                    <a:pt x="0" y="306070"/>
                  </a:lnTo>
                  <a:lnTo>
                    <a:pt x="0" y="312419"/>
                  </a:lnTo>
                  <a:lnTo>
                    <a:pt x="7619" y="312419"/>
                  </a:lnTo>
                  <a:lnTo>
                    <a:pt x="7619" y="306070"/>
                  </a:lnTo>
                  <a:close/>
                </a:path>
                <a:path w="7620" h="459739">
                  <a:moveTo>
                    <a:pt x="7619" y="312420"/>
                  </a:moveTo>
                  <a:lnTo>
                    <a:pt x="0" y="312420"/>
                  </a:lnTo>
                  <a:lnTo>
                    <a:pt x="0" y="318769"/>
                  </a:lnTo>
                  <a:lnTo>
                    <a:pt x="7619" y="318769"/>
                  </a:lnTo>
                  <a:lnTo>
                    <a:pt x="7619" y="312420"/>
                  </a:lnTo>
                  <a:close/>
                </a:path>
                <a:path w="7620" h="459739">
                  <a:moveTo>
                    <a:pt x="7619" y="318770"/>
                  </a:moveTo>
                  <a:lnTo>
                    <a:pt x="0" y="318770"/>
                  </a:lnTo>
                  <a:lnTo>
                    <a:pt x="0" y="325119"/>
                  </a:lnTo>
                  <a:lnTo>
                    <a:pt x="7619" y="325119"/>
                  </a:lnTo>
                  <a:lnTo>
                    <a:pt x="7619" y="318770"/>
                  </a:lnTo>
                  <a:close/>
                </a:path>
                <a:path w="7620" h="459739">
                  <a:moveTo>
                    <a:pt x="7619" y="325120"/>
                  </a:moveTo>
                  <a:lnTo>
                    <a:pt x="0" y="325120"/>
                  </a:lnTo>
                  <a:lnTo>
                    <a:pt x="0" y="331469"/>
                  </a:lnTo>
                  <a:lnTo>
                    <a:pt x="7619" y="331469"/>
                  </a:lnTo>
                  <a:lnTo>
                    <a:pt x="7619" y="325120"/>
                  </a:lnTo>
                  <a:close/>
                </a:path>
                <a:path w="7620" h="459739">
                  <a:moveTo>
                    <a:pt x="7619" y="331470"/>
                  </a:moveTo>
                  <a:lnTo>
                    <a:pt x="0" y="331470"/>
                  </a:lnTo>
                  <a:lnTo>
                    <a:pt x="0" y="337819"/>
                  </a:lnTo>
                  <a:lnTo>
                    <a:pt x="7619" y="337819"/>
                  </a:lnTo>
                  <a:lnTo>
                    <a:pt x="7619" y="331470"/>
                  </a:lnTo>
                  <a:close/>
                </a:path>
                <a:path w="7620" h="459739">
                  <a:moveTo>
                    <a:pt x="7619" y="337820"/>
                  </a:moveTo>
                  <a:lnTo>
                    <a:pt x="0" y="337820"/>
                  </a:lnTo>
                  <a:lnTo>
                    <a:pt x="0" y="344169"/>
                  </a:lnTo>
                  <a:lnTo>
                    <a:pt x="7619" y="344169"/>
                  </a:lnTo>
                  <a:lnTo>
                    <a:pt x="7619" y="337820"/>
                  </a:lnTo>
                  <a:close/>
                </a:path>
                <a:path w="7620" h="459739">
                  <a:moveTo>
                    <a:pt x="7619" y="344170"/>
                  </a:moveTo>
                  <a:lnTo>
                    <a:pt x="0" y="344170"/>
                  </a:lnTo>
                  <a:lnTo>
                    <a:pt x="0" y="351789"/>
                  </a:lnTo>
                  <a:lnTo>
                    <a:pt x="7619" y="351789"/>
                  </a:lnTo>
                  <a:lnTo>
                    <a:pt x="7619" y="344170"/>
                  </a:lnTo>
                  <a:close/>
                </a:path>
                <a:path w="7620" h="459739">
                  <a:moveTo>
                    <a:pt x="7619" y="351790"/>
                  </a:moveTo>
                  <a:lnTo>
                    <a:pt x="0" y="351790"/>
                  </a:lnTo>
                  <a:lnTo>
                    <a:pt x="0" y="358139"/>
                  </a:lnTo>
                  <a:lnTo>
                    <a:pt x="7619" y="358139"/>
                  </a:lnTo>
                  <a:lnTo>
                    <a:pt x="7619" y="351790"/>
                  </a:lnTo>
                  <a:close/>
                </a:path>
                <a:path w="7620" h="459739">
                  <a:moveTo>
                    <a:pt x="7619" y="358140"/>
                  </a:moveTo>
                  <a:lnTo>
                    <a:pt x="0" y="358140"/>
                  </a:lnTo>
                  <a:lnTo>
                    <a:pt x="0" y="364489"/>
                  </a:lnTo>
                  <a:lnTo>
                    <a:pt x="7619" y="364489"/>
                  </a:lnTo>
                  <a:lnTo>
                    <a:pt x="7619" y="358140"/>
                  </a:lnTo>
                  <a:close/>
                </a:path>
                <a:path w="7620" h="459739">
                  <a:moveTo>
                    <a:pt x="7619" y="364490"/>
                  </a:moveTo>
                  <a:lnTo>
                    <a:pt x="0" y="364490"/>
                  </a:lnTo>
                  <a:lnTo>
                    <a:pt x="0" y="370839"/>
                  </a:lnTo>
                  <a:lnTo>
                    <a:pt x="7619" y="370839"/>
                  </a:lnTo>
                  <a:lnTo>
                    <a:pt x="7619" y="364490"/>
                  </a:lnTo>
                  <a:close/>
                </a:path>
                <a:path w="7620" h="459739">
                  <a:moveTo>
                    <a:pt x="7619" y="370840"/>
                  </a:moveTo>
                  <a:lnTo>
                    <a:pt x="0" y="370840"/>
                  </a:lnTo>
                  <a:lnTo>
                    <a:pt x="0" y="377189"/>
                  </a:lnTo>
                  <a:lnTo>
                    <a:pt x="7619" y="377189"/>
                  </a:lnTo>
                  <a:lnTo>
                    <a:pt x="7619" y="370840"/>
                  </a:lnTo>
                  <a:close/>
                </a:path>
                <a:path w="7620" h="459739">
                  <a:moveTo>
                    <a:pt x="7619" y="377190"/>
                  </a:moveTo>
                  <a:lnTo>
                    <a:pt x="0" y="377190"/>
                  </a:lnTo>
                  <a:lnTo>
                    <a:pt x="0" y="383539"/>
                  </a:lnTo>
                  <a:lnTo>
                    <a:pt x="7619" y="383539"/>
                  </a:lnTo>
                  <a:lnTo>
                    <a:pt x="7619" y="377190"/>
                  </a:lnTo>
                  <a:close/>
                </a:path>
                <a:path w="7620" h="459739">
                  <a:moveTo>
                    <a:pt x="7619" y="383540"/>
                  </a:moveTo>
                  <a:lnTo>
                    <a:pt x="0" y="383540"/>
                  </a:lnTo>
                  <a:lnTo>
                    <a:pt x="0" y="389889"/>
                  </a:lnTo>
                  <a:lnTo>
                    <a:pt x="7619" y="389889"/>
                  </a:lnTo>
                  <a:lnTo>
                    <a:pt x="7619" y="383540"/>
                  </a:lnTo>
                  <a:close/>
                </a:path>
                <a:path w="7620" h="459739">
                  <a:moveTo>
                    <a:pt x="7619" y="389890"/>
                  </a:moveTo>
                  <a:lnTo>
                    <a:pt x="0" y="389890"/>
                  </a:lnTo>
                  <a:lnTo>
                    <a:pt x="0" y="396239"/>
                  </a:lnTo>
                  <a:lnTo>
                    <a:pt x="7619" y="396239"/>
                  </a:lnTo>
                  <a:lnTo>
                    <a:pt x="7619" y="389890"/>
                  </a:lnTo>
                  <a:close/>
                </a:path>
                <a:path w="7620" h="459739">
                  <a:moveTo>
                    <a:pt x="7619" y="396240"/>
                  </a:moveTo>
                  <a:lnTo>
                    <a:pt x="0" y="396240"/>
                  </a:lnTo>
                  <a:lnTo>
                    <a:pt x="0" y="401319"/>
                  </a:lnTo>
                  <a:lnTo>
                    <a:pt x="7619" y="401319"/>
                  </a:lnTo>
                  <a:lnTo>
                    <a:pt x="7619" y="396240"/>
                  </a:lnTo>
                  <a:close/>
                </a:path>
                <a:path w="7620" h="459739">
                  <a:moveTo>
                    <a:pt x="7619" y="401320"/>
                  </a:moveTo>
                  <a:lnTo>
                    <a:pt x="0" y="401320"/>
                  </a:lnTo>
                  <a:lnTo>
                    <a:pt x="0" y="407669"/>
                  </a:lnTo>
                  <a:lnTo>
                    <a:pt x="7619" y="407669"/>
                  </a:lnTo>
                  <a:lnTo>
                    <a:pt x="7619" y="401320"/>
                  </a:lnTo>
                  <a:close/>
                </a:path>
                <a:path w="7620" h="459739">
                  <a:moveTo>
                    <a:pt x="7619" y="407670"/>
                  </a:moveTo>
                  <a:lnTo>
                    <a:pt x="0" y="407670"/>
                  </a:lnTo>
                  <a:lnTo>
                    <a:pt x="0" y="414019"/>
                  </a:lnTo>
                  <a:lnTo>
                    <a:pt x="7619" y="414019"/>
                  </a:lnTo>
                  <a:lnTo>
                    <a:pt x="7619" y="407670"/>
                  </a:lnTo>
                  <a:close/>
                </a:path>
                <a:path w="7620" h="459739">
                  <a:moveTo>
                    <a:pt x="7619" y="414020"/>
                  </a:moveTo>
                  <a:lnTo>
                    <a:pt x="0" y="414020"/>
                  </a:lnTo>
                  <a:lnTo>
                    <a:pt x="0" y="420369"/>
                  </a:lnTo>
                  <a:lnTo>
                    <a:pt x="7619" y="420369"/>
                  </a:lnTo>
                  <a:lnTo>
                    <a:pt x="7619" y="414020"/>
                  </a:lnTo>
                  <a:close/>
                </a:path>
                <a:path w="7620" h="459739">
                  <a:moveTo>
                    <a:pt x="7619" y="420370"/>
                  </a:moveTo>
                  <a:lnTo>
                    <a:pt x="0" y="420370"/>
                  </a:lnTo>
                  <a:lnTo>
                    <a:pt x="0" y="426719"/>
                  </a:lnTo>
                  <a:lnTo>
                    <a:pt x="7619" y="426719"/>
                  </a:lnTo>
                  <a:lnTo>
                    <a:pt x="7619" y="420370"/>
                  </a:lnTo>
                  <a:close/>
                </a:path>
                <a:path w="7620" h="459739">
                  <a:moveTo>
                    <a:pt x="7619" y="426720"/>
                  </a:moveTo>
                  <a:lnTo>
                    <a:pt x="0" y="426720"/>
                  </a:lnTo>
                  <a:lnTo>
                    <a:pt x="0" y="433069"/>
                  </a:lnTo>
                  <a:lnTo>
                    <a:pt x="7619" y="433069"/>
                  </a:lnTo>
                  <a:lnTo>
                    <a:pt x="7619" y="426720"/>
                  </a:lnTo>
                  <a:close/>
                </a:path>
                <a:path w="7620" h="459739">
                  <a:moveTo>
                    <a:pt x="7619" y="433070"/>
                  </a:moveTo>
                  <a:lnTo>
                    <a:pt x="0" y="433070"/>
                  </a:lnTo>
                  <a:lnTo>
                    <a:pt x="0" y="439419"/>
                  </a:lnTo>
                  <a:lnTo>
                    <a:pt x="7619" y="439419"/>
                  </a:lnTo>
                  <a:lnTo>
                    <a:pt x="7619" y="433070"/>
                  </a:lnTo>
                  <a:close/>
                </a:path>
                <a:path w="7620" h="459739">
                  <a:moveTo>
                    <a:pt x="7619" y="439420"/>
                  </a:moveTo>
                  <a:lnTo>
                    <a:pt x="0" y="439420"/>
                  </a:lnTo>
                  <a:lnTo>
                    <a:pt x="0" y="445769"/>
                  </a:lnTo>
                  <a:lnTo>
                    <a:pt x="7619" y="445769"/>
                  </a:lnTo>
                  <a:lnTo>
                    <a:pt x="7619" y="439420"/>
                  </a:lnTo>
                  <a:close/>
                </a:path>
                <a:path w="7620" h="459739">
                  <a:moveTo>
                    <a:pt x="7619" y="445770"/>
                  </a:moveTo>
                  <a:lnTo>
                    <a:pt x="0" y="445770"/>
                  </a:lnTo>
                  <a:lnTo>
                    <a:pt x="0" y="459739"/>
                  </a:lnTo>
                  <a:lnTo>
                    <a:pt x="7619" y="459739"/>
                  </a:lnTo>
                  <a:lnTo>
                    <a:pt x="7619" y="445770"/>
                  </a:lnTo>
                  <a:close/>
                </a:path>
              </a:pathLst>
            </a:custGeom>
            <a:solidFill>
              <a:srgbClr val="5600F3"/>
            </a:solidFill>
          </p:spPr>
          <p:txBody>
            <a:bodyPr bIns="0" lIns="0" rIns="0" rtlCol="0" tIns="0" wrap="square"/>
            <a:p/>
          </p:txBody>
        </p:sp>
        <p:sp>
          <p:nvSpPr>
            <p:cNvPr id="1049634" name="object 932"/>
            <p:cNvSpPr/>
            <p:nvPr/>
          </p:nvSpPr>
          <p:spPr>
            <a:xfrm>
              <a:off x="4657089" y="4730750"/>
              <a:ext cx="7620" cy="434340"/>
            </a:xfrm>
            <a:custGeom>
              <a:avLst/>
              <a:ahLst/>
              <a:rect l="l" t="t" r="r" b="b"/>
              <a:pathLst>
                <a:path w="7620" h="434339">
                  <a:moveTo>
                    <a:pt x="7620" y="0"/>
                  </a:moveTo>
                  <a:lnTo>
                    <a:pt x="6350" y="0"/>
                  </a:lnTo>
                  <a:lnTo>
                    <a:pt x="6350" y="1269"/>
                  </a:lnTo>
                  <a:lnTo>
                    <a:pt x="7620" y="1269"/>
                  </a:lnTo>
                  <a:lnTo>
                    <a:pt x="7620" y="0"/>
                  </a:lnTo>
                  <a:close/>
                </a:path>
                <a:path w="7620" h="434339">
                  <a:moveTo>
                    <a:pt x="7620" y="1270"/>
                  </a:moveTo>
                  <a:lnTo>
                    <a:pt x="6350" y="1270"/>
                  </a:lnTo>
                  <a:lnTo>
                    <a:pt x="6350" y="3810"/>
                  </a:lnTo>
                  <a:lnTo>
                    <a:pt x="5080" y="3810"/>
                  </a:lnTo>
                  <a:lnTo>
                    <a:pt x="5080" y="7619"/>
                  </a:lnTo>
                  <a:lnTo>
                    <a:pt x="7620" y="7619"/>
                  </a:lnTo>
                  <a:lnTo>
                    <a:pt x="7620" y="1270"/>
                  </a:lnTo>
                  <a:close/>
                </a:path>
                <a:path w="7620" h="434339">
                  <a:moveTo>
                    <a:pt x="7620" y="7620"/>
                  </a:moveTo>
                  <a:lnTo>
                    <a:pt x="3810" y="7620"/>
                  </a:lnTo>
                  <a:lnTo>
                    <a:pt x="3810" y="11430"/>
                  </a:lnTo>
                  <a:lnTo>
                    <a:pt x="2539" y="11430"/>
                  </a:lnTo>
                  <a:lnTo>
                    <a:pt x="2539" y="13969"/>
                  </a:lnTo>
                  <a:lnTo>
                    <a:pt x="7620" y="13969"/>
                  </a:lnTo>
                  <a:lnTo>
                    <a:pt x="7620" y="7620"/>
                  </a:lnTo>
                  <a:close/>
                </a:path>
                <a:path w="7620" h="434339">
                  <a:moveTo>
                    <a:pt x="7620" y="13970"/>
                  </a:moveTo>
                  <a:lnTo>
                    <a:pt x="2539" y="13970"/>
                  </a:lnTo>
                  <a:lnTo>
                    <a:pt x="2539" y="16510"/>
                  </a:lnTo>
                  <a:lnTo>
                    <a:pt x="1270" y="16510"/>
                  </a:lnTo>
                  <a:lnTo>
                    <a:pt x="1270" y="20319"/>
                  </a:lnTo>
                  <a:lnTo>
                    <a:pt x="7620" y="20319"/>
                  </a:lnTo>
                  <a:lnTo>
                    <a:pt x="7620" y="13970"/>
                  </a:lnTo>
                  <a:close/>
                </a:path>
                <a:path w="7620" h="434339">
                  <a:moveTo>
                    <a:pt x="7620" y="20320"/>
                  </a:moveTo>
                  <a:lnTo>
                    <a:pt x="0" y="20320"/>
                  </a:lnTo>
                  <a:lnTo>
                    <a:pt x="0" y="27939"/>
                  </a:lnTo>
                  <a:lnTo>
                    <a:pt x="7620" y="27939"/>
                  </a:lnTo>
                  <a:lnTo>
                    <a:pt x="7620" y="20320"/>
                  </a:lnTo>
                  <a:close/>
                </a:path>
                <a:path w="7620" h="434339">
                  <a:moveTo>
                    <a:pt x="7620" y="27940"/>
                  </a:moveTo>
                  <a:lnTo>
                    <a:pt x="0" y="27940"/>
                  </a:lnTo>
                  <a:lnTo>
                    <a:pt x="0" y="33019"/>
                  </a:lnTo>
                  <a:lnTo>
                    <a:pt x="7620" y="33019"/>
                  </a:lnTo>
                  <a:lnTo>
                    <a:pt x="7620" y="27940"/>
                  </a:lnTo>
                  <a:close/>
                </a:path>
                <a:path w="7620" h="434339">
                  <a:moveTo>
                    <a:pt x="7620" y="33020"/>
                  </a:moveTo>
                  <a:lnTo>
                    <a:pt x="0" y="33020"/>
                  </a:lnTo>
                  <a:lnTo>
                    <a:pt x="0" y="40639"/>
                  </a:lnTo>
                  <a:lnTo>
                    <a:pt x="7620" y="40639"/>
                  </a:lnTo>
                  <a:lnTo>
                    <a:pt x="7620" y="33020"/>
                  </a:lnTo>
                  <a:close/>
                </a:path>
                <a:path w="7620" h="434339">
                  <a:moveTo>
                    <a:pt x="7620" y="40640"/>
                  </a:moveTo>
                  <a:lnTo>
                    <a:pt x="0" y="40640"/>
                  </a:lnTo>
                  <a:lnTo>
                    <a:pt x="0" y="46989"/>
                  </a:lnTo>
                  <a:lnTo>
                    <a:pt x="7620" y="46989"/>
                  </a:lnTo>
                  <a:lnTo>
                    <a:pt x="7620" y="40640"/>
                  </a:lnTo>
                  <a:close/>
                </a:path>
                <a:path w="7620" h="434339">
                  <a:moveTo>
                    <a:pt x="7620" y="46990"/>
                  </a:moveTo>
                  <a:lnTo>
                    <a:pt x="0" y="46990"/>
                  </a:lnTo>
                  <a:lnTo>
                    <a:pt x="0" y="53339"/>
                  </a:lnTo>
                  <a:lnTo>
                    <a:pt x="7620" y="53339"/>
                  </a:lnTo>
                  <a:lnTo>
                    <a:pt x="7620" y="46990"/>
                  </a:lnTo>
                  <a:close/>
                </a:path>
                <a:path w="7620" h="434339">
                  <a:moveTo>
                    <a:pt x="7620" y="53340"/>
                  </a:moveTo>
                  <a:lnTo>
                    <a:pt x="0" y="53340"/>
                  </a:lnTo>
                  <a:lnTo>
                    <a:pt x="0" y="59689"/>
                  </a:lnTo>
                  <a:lnTo>
                    <a:pt x="7620" y="59689"/>
                  </a:lnTo>
                  <a:lnTo>
                    <a:pt x="7620" y="53340"/>
                  </a:lnTo>
                  <a:close/>
                </a:path>
                <a:path w="7620" h="434339">
                  <a:moveTo>
                    <a:pt x="7620" y="59690"/>
                  </a:moveTo>
                  <a:lnTo>
                    <a:pt x="0" y="59690"/>
                  </a:lnTo>
                  <a:lnTo>
                    <a:pt x="0" y="66039"/>
                  </a:lnTo>
                  <a:lnTo>
                    <a:pt x="7620" y="66039"/>
                  </a:lnTo>
                  <a:lnTo>
                    <a:pt x="7620" y="59690"/>
                  </a:lnTo>
                  <a:close/>
                </a:path>
                <a:path w="7620" h="434339">
                  <a:moveTo>
                    <a:pt x="7620" y="66040"/>
                  </a:moveTo>
                  <a:lnTo>
                    <a:pt x="0" y="66040"/>
                  </a:lnTo>
                  <a:lnTo>
                    <a:pt x="0" y="72389"/>
                  </a:lnTo>
                  <a:lnTo>
                    <a:pt x="7620" y="72389"/>
                  </a:lnTo>
                  <a:lnTo>
                    <a:pt x="7620" y="66040"/>
                  </a:lnTo>
                  <a:close/>
                </a:path>
                <a:path w="7620" h="434339">
                  <a:moveTo>
                    <a:pt x="7620" y="72390"/>
                  </a:moveTo>
                  <a:lnTo>
                    <a:pt x="0" y="72390"/>
                  </a:lnTo>
                  <a:lnTo>
                    <a:pt x="0" y="85089"/>
                  </a:lnTo>
                  <a:lnTo>
                    <a:pt x="7620" y="85089"/>
                  </a:lnTo>
                  <a:lnTo>
                    <a:pt x="7620" y="72390"/>
                  </a:lnTo>
                  <a:close/>
                </a:path>
                <a:path w="7620" h="434339">
                  <a:moveTo>
                    <a:pt x="7620" y="85090"/>
                  </a:moveTo>
                  <a:lnTo>
                    <a:pt x="0" y="85090"/>
                  </a:lnTo>
                  <a:lnTo>
                    <a:pt x="0" y="97789"/>
                  </a:lnTo>
                  <a:lnTo>
                    <a:pt x="7620" y="97789"/>
                  </a:lnTo>
                  <a:lnTo>
                    <a:pt x="7620" y="85090"/>
                  </a:lnTo>
                  <a:close/>
                </a:path>
                <a:path w="7620" h="434339">
                  <a:moveTo>
                    <a:pt x="7620" y="97790"/>
                  </a:moveTo>
                  <a:lnTo>
                    <a:pt x="0" y="97790"/>
                  </a:lnTo>
                  <a:lnTo>
                    <a:pt x="0" y="104139"/>
                  </a:lnTo>
                  <a:lnTo>
                    <a:pt x="7620" y="104139"/>
                  </a:lnTo>
                  <a:lnTo>
                    <a:pt x="7620" y="97790"/>
                  </a:lnTo>
                  <a:close/>
                </a:path>
                <a:path w="7620" h="434339">
                  <a:moveTo>
                    <a:pt x="7620" y="104140"/>
                  </a:moveTo>
                  <a:lnTo>
                    <a:pt x="0" y="104140"/>
                  </a:lnTo>
                  <a:lnTo>
                    <a:pt x="0" y="110489"/>
                  </a:lnTo>
                  <a:lnTo>
                    <a:pt x="7620" y="110489"/>
                  </a:lnTo>
                  <a:lnTo>
                    <a:pt x="7620" y="104140"/>
                  </a:lnTo>
                  <a:close/>
                </a:path>
                <a:path w="7620" h="434339">
                  <a:moveTo>
                    <a:pt x="7620" y="110490"/>
                  </a:moveTo>
                  <a:lnTo>
                    <a:pt x="0" y="110490"/>
                  </a:lnTo>
                  <a:lnTo>
                    <a:pt x="0" y="116839"/>
                  </a:lnTo>
                  <a:lnTo>
                    <a:pt x="7620" y="116839"/>
                  </a:lnTo>
                  <a:lnTo>
                    <a:pt x="7620" y="110490"/>
                  </a:lnTo>
                  <a:close/>
                </a:path>
                <a:path w="7620" h="434339">
                  <a:moveTo>
                    <a:pt x="7620" y="116840"/>
                  </a:moveTo>
                  <a:lnTo>
                    <a:pt x="0" y="116840"/>
                  </a:lnTo>
                  <a:lnTo>
                    <a:pt x="0" y="123189"/>
                  </a:lnTo>
                  <a:lnTo>
                    <a:pt x="7620" y="123189"/>
                  </a:lnTo>
                  <a:lnTo>
                    <a:pt x="7620" y="116840"/>
                  </a:lnTo>
                  <a:close/>
                </a:path>
                <a:path w="7620" h="434339">
                  <a:moveTo>
                    <a:pt x="7620" y="123190"/>
                  </a:moveTo>
                  <a:lnTo>
                    <a:pt x="0" y="123190"/>
                  </a:lnTo>
                  <a:lnTo>
                    <a:pt x="0" y="129539"/>
                  </a:lnTo>
                  <a:lnTo>
                    <a:pt x="7620" y="129539"/>
                  </a:lnTo>
                  <a:lnTo>
                    <a:pt x="7620" y="123190"/>
                  </a:lnTo>
                  <a:close/>
                </a:path>
                <a:path w="7620" h="434339">
                  <a:moveTo>
                    <a:pt x="7620" y="129540"/>
                  </a:moveTo>
                  <a:lnTo>
                    <a:pt x="0" y="129540"/>
                  </a:lnTo>
                  <a:lnTo>
                    <a:pt x="0" y="135889"/>
                  </a:lnTo>
                  <a:lnTo>
                    <a:pt x="7620" y="135889"/>
                  </a:lnTo>
                  <a:lnTo>
                    <a:pt x="7620" y="129540"/>
                  </a:lnTo>
                  <a:close/>
                </a:path>
                <a:path w="7620" h="434339">
                  <a:moveTo>
                    <a:pt x="7620" y="135890"/>
                  </a:moveTo>
                  <a:lnTo>
                    <a:pt x="0" y="135890"/>
                  </a:lnTo>
                  <a:lnTo>
                    <a:pt x="0" y="142239"/>
                  </a:lnTo>
                  <a:lnTo>
                    <a:pt x="7620" y="142239"/>
                  </a:lnTo>
                  <a:lnTo>
                    <a:pt x="7620" y="135890"/>
                  </a:lnTo>
                  <a:close/>
                </a:path>
                <a:path w="7620" h="434339">
                  <a:moveTo>
                    <a:pt x="7620" y="142240"/>
                  </a:moveTo>
                  <a:lnTo>
                    <a:pt x="0" y="142240"/>
                  </a:lnTo>
                  <a:lnTo>
                    <a:pt x="0" y="148589"/>
                  </a:lnTo>
                  <a:lnTo>
                    <a:pt x="7620" y="148589"/>
                  </a:lnTo>
                  <a:lnTo>
                    <a:pt x="7620" y="142240"/>
                  </a:lnTo>
                  <a:close/>
                </a:path>
                <a:path w="7620" h="434339">
                  <a:moveTo>
                    <a:pt x="7620" y="148590"/>
                  </a:moveTo>
                  <a:lnTo>
                    <a:pt x="0" y="148590"/>
                  </a:lnTo>
                  <a:lnTo>
                    <a:pt x="0" y="154939"/>
                  </a:lnTo>
                  <a:lnTo>
                    <a:pt x="7620" y="154939"/>
                  </a:lnTo>
                  <a:lnTo>
                    <a:pt x="7620" y="148590"/>
                  </a:lnTo>
                  <a:close/>
                </a:path>
                <a:path w="7620" h="434339">
                  <a:moveTo>
                    <a:pt x="7620" y="154940"/>
                  </a:moveTo>
                  <a:lnTo>
                    <a:pt x="0" y="154940"/>
                  </a:lnTo>
                  <a:lnTo>
                    <a:pt x="0" y="161289"/>
                  </a:lnTo>
                  <a:lnTo>
                    <a:pt x="7620" y="161289"/>
                  </a:lnTo>
                  <a:lnTo>
                    <a:pt x="7620" y="154940"/>
                  </a:lnTo>
                  <a:close/>
                </a:path>
                <a:path w="7620" h="434339">
                  <a:moveTo>
                    <a:pt x="7620" y="161290"/>
                  </a:moveTo>
                  <a:lnTo>
                    <a:pt x="0" y="161290"/>
                  </a:lnTo>
                  <a:lnTo>
                    <a:pt x="0" y="167639"/>
                  </a:lnTo>
                  <a:lnTo>
                    <a:pt x="7620" y="167639"/>
                  </a:lnTo>
                  <a:lnTo>
                    <a:pt x="7620" y="161290"/>
                  </a:lnTo>
                  <a:close/>
                </a:path>
                <a:path w="7620" h="434339">
                  <a:moveTo>
                    <a:pt x="7620" y="167640"/>
                  </a:moveTo>
                  <a:lnTo>
                    <a:pt x="0" y="167640"/>
                  </a:lnTo>
                  <a:lnTo>
                    <a:pt x="0" y="173989"/>
                  </a:lnTo>
                  <a:lnTo>
                    <a:pt x="7620" y="173989"/>
                  </a:lnTo>
                  <a:lnTo>
                    <a:pt x="7620" y="167640"/>
                  </a:lnTo>
                  <a:close/>
                </a:path>
                <a:path w="7620" h="434339">
                  <a:moveTo>
                    <a:pt x="7620" y="173990"/>
                  </a:moveTo>
                  <a:lnTo>
                    <a:pt x="0" y="173990"/>
                  </a:lnTo>
                  <a:lnTo>
                    <a:pt x="0" y="180339"/>
                  </a:lnTo>
                  <a:lnTo>
                    <a:pt x="7620" y="180339"/>
                  </a:lnTo>
                  <a:lnTo>
                    <a:pt x="7620" y="173990"/>
                  </a:lnTo>
                  <a:close/>
                </a:path>
                <a:path w="7620" h="434339">
                  <a:moveTo>
                    <a:pt x="7620" y="180340"/>
                  </a:moveTo>
                  <a:lnTo>
                    <a:pt x="0" y="180340"/>
                  </a:lnTo>
                  <a:lnTo>
                    <a:pt x="0" y="186689"/>
                  </a:lnTo>
                  <a:lnTo>
                    <a:pt x="7620" y="186689"/>
                  </a:lnTo>
                  <a:lnTo>
                    <a:pt x="7620" y="180340"/>
                  </a:lnTo>
                  <a:close/>
                </a:path>
                <a:path w="7620" h="434339">
                  <a:moveTo>
                    <a:pt x="7620" y="186690"/>
                  </a:moveTo>
                  <a:lnTo>
                    <a:pt x="0" y="186690"/>
                  </a:lnTo>
                  <a:lnTo>
                    <a:pt x="0" y="193039"/>
                  </a:lnTo>
                  <a:lnTo>
                    <a:pt x="7620" y="193039"/>
                  </a:lnTo>
                  <a:lnTo>
                    <a:pt x="7620" y="186690"/>
                  </a:lnTo>
                  <a:close/>
                </a:path>
                <a:path w="7620" h="434339">
                  <a:moveTo>
                    <a:pt x="7620" y="193040"/>
                  </a:moveTo>
                  <a:lnTo>
                    <a:pt x="0" y="193040"/>
                  </a:lnTo>
                  <a:lnTo>
                    <a:pt x="0" y="199389"/>
                  </a:lnTo>
                  <a:lnTo>
                    <a:pt x="7620" y="199389"/>
                  </a:lnTo>
                  <a:lnTo>
                    <a:pt x="7620" y="193040"/>
                  </a:lnTo>
                  <a:close/>
                </a:path>
                <a:path w="7620" h="434339">
                  <a:moveTo>
                    <a:pt x="7620" y="199390"/>
                  </a:moveTo>
                  <a:lnTo>
                    <a:pt x="0" y="199390"/>
                  </a:lnTo>
                  <a:lnTo>
                    <a:pt x="0" y="205739"/>
                  </a:lnTo>
                  <a:lnTo>
                    <a:pt x="7620" y="205739"/>
                  </a:lnTo>
                  <a:lnTo>
                    <a:pt x="7620" y="199390"/>
                  </a:lnTo>
                  <a:close/>
                </a:path>
                <a:path w="7620" h="434339">
                  <a:moveTo>
                    <a:pt x="7620" y="205740"/>
                  </a:moveTo>
                  <a:lnTo>
                    <a:pt x="0" y="205740"/>
                  </a:lnTo>
                  <a:lnTo>
                    <a:pt x="0" y="212089"/>
                  </a:lnTo>
                  <a:lnTo>
                    <a:pt x="7620" y="212089"/>
                  </a:lnTo>
                  <a:lnTo>
                    <a:pt x="7620" y="205740"/>
                  </a:lnTo>
                  <a:close/>
                </a:path>
                <a:path w="7620" h="434339">
                  <a:moveTo>
                    <a:pt x="7620" y="212090"/>
                  </a:moveTo>
                  <a:lnTo>
                    <a:pt x="0" y="212090"/>
                  </a:lnTo>
                  <a:lnTo>
                    <a:pt x="0" y="218439"/>
                  </a:lnTo>
                  <a:lnTo>
                    <a:pt x="7620" y="218439"/>
                  </a:lnTo>
                  <a:lnTo>
                    <a:pt x="7620" y="212090"/>
                  </a:lnTo>
                  <a:close/>
                </a:path>
                <a:path w="7620" h="434339">
                  <a:moveTo>
                    <a:pt x="7620" y="218440"/>
                  </a:moveTo>
                  <a:lnTo>
                    <a:pt x="0" y="218440"/>
                  </a:lnTo>
                  <a:lnTo>
                    <a:pt x="0" y="224789"/>
                  </a:lnTo>
                  <a:lnTo>
                    <a:pt x="7620" y="224789"/>
                  </a:lnTo>
                  <a:lnTo>
                    <a:pt x="7620" y="218440"/>
                  </a:lnTo>
                  <a:close/>
                </a:path>
                <a:path w="7620" h="434339">
                  <a:moveTo>
                    <a:pt x="7620" y="224790"/>
                  </a:moveTo>
                  <a:lnTo>
                    <a:pt x="0" y="224790"/>
                  </a:lnTo>
                  <a:lnTo>
                    <a:pt x="0" y="231139"/>
                  </a:lnTo>
                  <a:lnTo>
                    <a:pt x="7620" y="231139"/>
                  </a:lnTo>
                  <a:lnTo>
                    <a:pt x="7620" y="224790"/>
                  </a:lnTo>
                  <a:close/>
                </a:path>
                <a:path w="7620" h="434339">
                  <a:moveTo>
                    <a:pt x="7620" y="231140"/>
                  </a:moveTo>
                  <a:lnTo>
                    <a:pt x="0" y="231140"/>
                  </a:lnTo>
                  <a:lnTo>
                    <a:pt x="0" y="237489"/>
                  </a:lnTo>
                  <a:lnTo>
                    <a:pt x="7620" y="237489"/>
                  </a:lnTo>
                  <a:lnTo>
                    <a:pt x="7620" y="231140"/>
                  </a:lnTo>
                  <a:close/>
                </a:path>
                <a:path w="7620" h="434339">
                  <a:moveTo>
                    <a:pt x="7620" y="237490"/>
                  </a:moveTo>
                  <a:lnTo>
                    <a:pt x="0" y="237490"/>
                  </a:lnTo>
                  <a:lnTo>
                    <a:pt x="0" y="243839"/>
                  </a:lnTo>
                  <a:lnTo>
                    <a:pt x="7620" y="243839"/>
                  </a:lnTo>
                  <a:lnTo>
                    <a:pt x="7620" y="237490"/>
                  </a:lnTo>
                  <a:close/>
                </a:path>
                <a:path w="7620" h="434339">
                  <a:moveTo>
                    <a:pt x="7620" y="243840"/>
                  </a:moveTo>
                  <a:lnTo>
                    <a:pt x="0" y="243840"/>
                  </a:lnTo>
                  <a:lnTo>
                    <a:pt x="0" y="274319"/>
                  </a:lnTo>
                  <a:lnTo>
                    <a:pt x="7620" y="274319"/>
                  </a:lnTo>
                  <a:lnTo>
                    <a:pt x="7620" y="243840"/>
                  </a:lnTo>
                  <a:close/>
                </a:path>
                <a:path w="7620" h="434339">
                  <a:moveTo>
                    <a:pt x="7620" y="274320"/>
                  </a:moveTo>
                  <a:lnTo>
                    <a:pt x="0" y="274320"/>
                  </a:lnTo>
                  <a:lnTo>
                    <a:pt x="0" y="280669"/>
                  </a:lnTo>
                  <a:lnTo>
                    <a:pt x="7620" y="280669"/>
                  </a:lnTo>
                  <a:lnTo>
                    <a:pt x="7620" y="274320"/>
                  </a:lnTo>
                  <a:close/>
                </a:path>
                <a:path w="7620" h="434339">
                  <a:moveTo>
                    <a:pt x="7620" y="280670"/>
                  </a:moveTo>
                  <a:lnTo>
                    <a:pt x="0" y="280670"/>
                  </a:lnTo>
                  <a:lnTo>
                    <a:pt x="0" y="287019"/>
                  </a:lnTo>
                  <a:lnTo>
                    <a:pt x="7620" y="287019"/>
                  </a:lnTo>
                  <a:lnTo>
                    <a:pt x="7620" y="280670"/>
                  </a:lnTo>
                  <a:close/>
                </a:path>
                <a:path w="7620" h="434339">
                  <a:moveTo>
                    <a:pt x="7620" y="287020"/>
                  </a:moveTo>
                  <a:lnTo>
                    <a:pt x="0" y="287020"/>
                  </a:lnTo>
                  <a:lnTo>
                    <a:pt x="0" y="293369"/>
                  </a:lnTo>
                  <a:lnTo>
                    <a:pt x="7620" y="293369"/>
                  </a:lnTo>
                  <a:lnTo>
                    <a:pt x="7620" y="287020"/>
                  </a:lnTo>
                  <a:close/>
                </a:path>
                <a:path w="7620" h="434339">
                  <a:moveTo>
                    <a:pt x="7620" y="293370"/>
                  </a:moveTo>
                  <a:lnTo>
                    <a:pt x="0" y="293370"/>
                  </a:lnTo>
                  <a:lnTo>
                    <a:pt x="0" y="299719"/>
                  </a:lnTo>
                  <a:lnTo>
                    <a:pt x="7620" y="299719"/>
                  </a:lnTo>
                  <a:lnTo>
                    <a:pt x="7620" y="293370"/>
                  </a:lnTo>
                  <a:close/>
                </a:path>
                <a:path w="7620" h="434339">
                  <a:moveTo>
                    <a:pt x="7620" y="299720"/>
                  </a:moveTo>
                  <a:lnTo>
                    <a:pt x="0" y="299720"/>
                  </a:lnTo>
                  <a:lnTo>
                    <a:pt x="0" y="306069"/>
                  </a:lnTo>
                  <a:lnTo>
                    <a:pt x="7620" y="306069"/>
                  </a:lnTo>
                  <a:lnTo>
                    <a:pt x="7620" y="299720"/>
                  </a:lnTo>
                  <a:close/>
                </a:path>
                <a:path w="7620" h="434339">
                  <a:moveTo>
                    <a:pt x="7620" y="306070"/>
                  </a:moveTo>
                  <a:lnTo>
                    <a:pt x="0" y="306070"/>
                  </a:lnTo>
                  <a:lnTo>
                    <a:pt x="0" y="312419"/>
                  </a:lnTo>
                  <a:lnTo>
                    <a:pt x="7620" y="312419"/>
                  </a:lnTo>
                  <a:lnTo>
                    <a:pt x="7620" y="306070"/>
                  </a:lnTo>
                  <a:close/>
                </a:path>
                <a:path w="7620" h="434339">
                  <a:moveTo>
                    <a:pt x="7620" y="312420"/>
                  </a:moveTo>
                  <a:lnTo>
                    <a:pt x="0" y="312420"/>
                  </a:lnTo>
                  <a:lnTo>
                    <a:pt x="0" y="318769"/>
                  </a:lnTo>
                  <a:lnTo>
                    <a:pt x="7620" y="318769"/>
                  </a:lnTo>
                  <a:lnTo>
                    <a:pt x="7620" y="312420"/>
                  </a:lnTo>
                  <a:close/>
                </a:path>
                <a:path w="7620" h="434339">
                  <a:moveTo>
                    <a:pt x="7620" y="318770"/>
                  </a:moveTo>
                  <a:lnTo>
                    <a:pt x="0" y="318770"/>
                  </a:lnTo>
                  <a:lnTo>
                    <a:pt x="0" y="326389"/>
                  </a:lnTo>
                  <a:lnTo>
                    <a:pt x="7620" y="326389"/>
                  </a:lnTo>
                  <a:lnTo>
                    <a:pt x="7620" y="318770"/>
                  </a:lnTo>
                  <a:close/>
                </a:path>
                <a:path w="7620" h="434339">
                  <a:moveTo>
                    <a:pt x="7620" y="326390"/>
                  </a:moveTo>
                  <a:lnTo>
                    <a:pt x="0" y="326390"/>
                  </a:lnTo>
                  <a:lnTo>
                    <a:pt x="0" y="332739"/>
                  </a:lnTo>
                  <a:lnTo>
                    <a:pt x="7620" y="332739"/>
                  </a:lnTo>
                  <a:lnTo>
                    <a:pt x="7620" y="326390"/>
                  </a:lnTo>
                  <a:close/>
                </a:path>
                <a:path w="7620" h="434339">
                  <a:moveTo>
                    <a:pt x="7620" y="332740"/>
                  </a:moveTo>
                  <a:lnTo>
                    <a:pt x="0" y="332740"/>
                  </a:lnTo>
                  <a:lnTo>
                    <a:pt x="0" y="339089"/>
                  </a:lnTo>
                  <a:lnTo>
                    <a:pt x="7620" y="339089"/>
                  </a:lnTo>
                  <a:lnTo>
                    <a:pt x="7620" y="332740"/>
                  </a:lnTo>
                  <a:close/>
                </a:path>
                <a:path w="7620" h="434339">
                  <a:moveTo>
                    <a:pt x="7620" y="339090"/>
                  </a:moveTo>
                  <a:lnTo>
                    <a:pt x="0" y="339090"/>
                  </a:lnTo>
                  <a:lnTo>
                    <a:pt x="0" y="345439"/>
                  </a:lnTo>
                  <a:lnTo>
                    <a:pt x="7620" y="345439"/>
                  </a:lnTo>
                  <a:lnTo>
                    <a:pt x="7620" y="339090"/>
                  </a:lnTo>
                  <a:close/>
                </a:path>
                <a:path w="7620" h="434339">
                  <a:moveTo>
                    <a:pt x="7620" y="345440"/>
                  </a:moveTo>
                  <a:lnTo>
                    <a:pt x="0" y="345440"/>
                  </a:lnTo>
                  <a:lnTo>
                    <a:pt x="0" y="351789"/>
                  </a:lnTo>
                  <a:lnTo>
                    <a:pt x="7620" y="351789"/>
                  </a:lnTo>
                  <a:lnTo>
                    <a:pt x="7620" y="345440"/>
                  </a:lnTo>
                  <a:close/>
                </a:path>
                <a:path w="7620" h="434339">
                  <a:moveTo>
                    <a:pt x="7620" y="351790"/>
                  </a:moveTo>
                  <a:lnTo>
                    <a:pt x="0" y="351790"/>
                  </a:lnTo>
                  <a:lnTo>
                    <a:pt x="0" y="358139"/>
                  </a:lnTo>
                  <a:lnTo>
                    <a:pt x="7620" y="358139"/>
                  </a:lnTo>
                  <a:lnTo>
                    <a:pt x="7620" y="351790"/>
                  </a:lnTo>
                  <a:close/>
                </a:path>
                <a:path w="7620" h="434339">
                  <a:moveTo>
                    <a:pt x="7620" y="358140"/>
                  </a:moveTo>
                  <a:lnTo>
                    <a:pt x="0" y="358140"/>
                  </a:lnTo>
                  <a:lnTo>
                    <a:pt x="0" y="364489"/>
                  </a:lnTo>
                  <a:lnTo>
                    <a:pt x="7620" y="364489"/>
                  </a:lnTo>
                  <a:lnTo>
                    <a:pt x="7620" y="358140"/>
                  </a:lnTo>
                  <a:close/>
                </a:path>
                <a:path w="7620" h="434339">
                  <a:moveTo>
                    <a:pt x="7620" y="364490"/>
                  </a:moveTo>
                  <a:lnTo>
                    <a:pt x="0" y="364490"/>
                  </a:lnTo>
                  <a:lnTo>
                    <a:pt x="0" y="370839"/>
                  </a:lnTo>
                  <a:lnTo>
                    <a:pt x="7620" y="370839"/>
                  </a:lnTo>
                  <a:lnTo>
                    <a:pt x="7620" y="364490"/>
                  </a:lnTo>
                  <a:close/>
                </a:path>
                <a:path w="7620" h="434339">
                  <a:moveTo>
                    <a:pt x="7620" y="370840"/>
                  </a:moveTo>
                  <a:lnTo>
                    <a:pt x="0" y="370840"/>
                  </a:lnTo>
                  <a:lnTo>
                    <a:pt x="0" y="375919"/>
                  </a:lnTo>
                  <a:lnTo>
                    <a:pt x="7620" y="375919"/>
                  </a:lnTo>
                  <a:lnTo>
                    <a:pt x="7620" y="370840"/>
                  </a:lnTo>
                  <a:close/>
                </a:path>
                <a:path w="7620" h="434339">
                  <a:moveTo>
                    <a:pt x="7620" y="375920"/>
                  </a:moveTo>
                  <a:lnTo>
                    <a:pt x="0" y="375920"/>
                  </a:lnTo>
                  <a:lnTo>
                    <a:pt x="0" y="382269"/>
                  </a:lnTo>
                  <a:lnTo>
                    <a:pt x="7620" y="382269"/>
                  </a:lnTo>
                  <a:lnTo>
                    <a:pt x="7620" y="375920"/>
                  </a:lnTo>
                  <a:close/>
                </a:path>
                <a:path w="7620" h="434339">
                  <a:moveTo>
                    <a:pt x="7620" y="382270"/>
                  </a:moveTo>
                  <a:lnTo>
                    <a:pt x="0" y="382270"/>
                  </a:lnTo>
                  <a:lnTo>
                    <a:pt x="0" y="388619"/>
                  </a:lnTo>
                  <a:lnTo>
                    <a:pt x="7620" y="388619"/>
                  </a:lnTo>
                  <a:lnTo>
                    <a:pt x="7620" y="382270"/>
                  </a:lnTo>
                  <a:close/>
                </a:path>
                <a:path w="7620" h="434339">
                  <a:moveTo>
                    <a:pt x="7620" y="388620"/>
                  </a:moveTo>
                  <a:lnTo>
                    <a:pt x="0" y="388620"/>
                  </a:lnTo>
                  <a:lnTo>
                    <a:pt x="0" y="394969"/>
                  </a:lnTo>
                  <a:lnTo>
                    <a:pt x="7620" y="394969"/>
                  </a:lnTo>
                  <a:lnTo>
                    <a:pt x="7620" y="388620"/>
                  </a:lnTo>
                  <a:close/>
                </a:path>
                <a:path w="7620" h="434339">
                  <a:moveTo>
                    <a:pt x="7620" y="394970"/>
                  </a:moveTo>
                  <a:lnTo>
                    <a:pt x="0" y="394970"/>
                  </a:lnTo>
                  <a:lnTo>
                    <a:pt x="0" y="401319"/>
                  </a:lnTo>
                  <a:lnTo>
                    <a:pt x="7620" y="401319"/>
                  </a:lnTo>
                  <a:lnTo>
                    <a:pt x="7620" y="394970"/>
                  </a:lnTo>
                  <a:close/>
                </a:path>
                <a:path w="7620" h="434339">
                  <a:moveTo>
                    <a:pt x="7620" y="401320"/>
                  </a:moveTo>
                  <a:lnTo>
                    <a:pt x="0" y="401320"/>
                  </a:lnTo>
                  <a:lnTo>
                    <a:pt x="0" y="407669"/>
                  </a:lnTo>
                  <a:lnTo>
                    <a:pt x="7620" y="407669"/>
                  </a:lnTo>
                  <a:lnTo>
                    <a:pt x="7620" y="401320"/>
                  </a:lnTo>
                  <a:close/>
                </a:path>
                <a:path w="7620" h="434339">
                  <a:moveTo>
                    <a:pt x="7620" y="407670"/>
                  </a:moveTo>
                  <a:lnTo>
                    <a:pt x="0" y="407670"/>
                  </a:lnTo>
                  <a:lnTo>
                    <a:pt x="0" y="414019"/>
                  </a:lnTo>
                  <a:lnTo>
                    <a:pt x="7620" y="414019"/>
                  </a:lnTo>
                  <a:lnTo>
                    <a:pt x="7620" y="407670"/>
                  </a:lnTo>
                  <a:close/>
                </a:path>
                <a:path w="7620" h="434339">
                  <a:moveTo>
                    <a:pt x="7620" y="414020"/>
                  </a:moveTo>
                  <a:lnTo>
                    <a:pt x="0" y="414020"/>
                  </a:lnTo>
                  <a:lnTo>
                    <a:pt x="0" y="420369"/>
                  </a:lnTo>
                  <a:lnTo>
                    <a:pt x="7620" y="420369"/>
                  </a:lnTo>
                  <a:lnTo>
                    <a:pt x="7620" y="414020"/>
                  </a:lnTo>
                  <a:close/>
                </a:path>
                <a:path w="7620" h="434339">
                  <a:moveTo>
                    <a:pt x="7620" y="420370"/>
                  </a:moveTo>
                  <a:lnTo>
                    <a:pt x="0" y="420370"/>
                  </a:lnTo>
                  <a:lnTo>
                    <a:pt x="0" y="434339"/>
                  </a:lnTo>
                  <a:lnTo>
                    <a:pt x="7620" y="434339"/>
                  </a:lnTo>
                  <a:lnTo>
                    <a:pt x="7620" y="420370"/>
                  </a:lnTo>
                  <a:close/>
                </a:path>
              </a:pathLst>
            </a:custGeom>
            <a:solidFill>
              <a:srgbClr val="5500F3"/>
            </a:solidFill>
          </p:spPr>
          <p:txBody>
            <a:bodyPr bIns="0" lIns="0" rIns="0" rtlCol="0" tIns="0" wrap="square"/>
            <a:p/>
          </p:txBody>
        </p:sp>
        <p:sp>
          <p:nvSpPr>
            <p:cNvPr id="1049635" name="object 933"/>
            <p:cNvSpPr/>
            <p:nvPr/>
          </p:nvSpPr>
          <p:spPr>
            <a:xfrm>
              <a:off x="4650739" y="4754880"/>
              <a:ext cx="6350" cy="410209"/>
            </a:xfrm>
            <a:custGeom>
              <a:avLst/>
              <a:ahLst/>
              <a:rect l="l" t="t" r="r" b="b"/>
              <a:pathLst>
                <a:path w="6350" h="410210">
                  <a:moveTo>
                    <a:pt x="6350" y="0"/>
                  </a:moveTo>
                  <a:lnTo>
                    <a:pt x="5080" y="0"/>
                  </a:lnTo>
                  <a:lnTo>
                    <a:pt x="5080" y="3810"/>
                  </a:lnTo>
                  <a:lnTo>
                    <a:pt x="6350" y="3810"/>
                  </a:lnTo>
                  <a:lnTo>
                    <a:pt x="6350" y="0"/>
                  </a:lnTo>
                  <a:close/>
                </a:path>
                <a:path w="6350" h="410210">
                  <a:moveTo>
                    <a:pt x="6350" y="3810"/>
                  </a:moveTo>
                  <a:lnTo>
                    <a:pt x="3810" y="3810"/>
                  </a:lnTo>
                  <a:lnTo>
                    <a:pt x="3810" y="8890"/>
                  </a:lnTo>
                  <a:lnTo>
                    <a:pt x="6350" y="8890"/>
                  </a:lnTo>
                  <a:lnTo>
                    <a:pt x="6350" y="3810"/>
                  </a:lnTo>
                  <a:close/>
                </a:path>
                <a:path w="6350" h="410210">
                  <a:moveTo>
                    <a:pt x="6350" y="8890"/>
                  </a:moveTo>
                  <a:lnTo>
                    <a:pt x="2539" y="8890"/>
                  </a:lnTo>
                  <a:lnTo>
                    <a:pt x="2539" y="12700"/>
                  </a:lnTo>
                  <a:lnTo>
                    <a:pt x="1270" y="12700"/>
                  </a:lnTo>
                  <a:lnTo>
                    <a:pt x="1270" y="16510"/>
                  </a:lnTo>
                  <a:lnTo>
                    <a:pt x="6350" y="16510"/>
                  </a:lnTo>
                  <a:lnTo>
                    <a:pt x="6350" y="8890"/>
                  </a:lnTo>
                  <a:close/>
                </a:path>
                <a:path w="6350" h="410210">
                  <a:moveTo>
                    <a:pt x="6350" y="16510"/>
                  </a:moveTo>
                  <a:lnTo>
                    <a:pt x="0" y="16510"/>
                  </a:lnTo>
                  <a:lnTo>
                    <a:pt x="0" y="22860"/>
                  </a:lnTo>
                  <a:lnTo>
                    <a:pt x="6350" y="22860"/>
                  </a:lnTo>
                  <a:lnTo>
                    <a:pt x="6350" y="16510"/>
                  </a:lnTo>
                  <a:close/>
                </a:path>
                <a:path w="6350" h="410210">
                  <a:moveTo>
                    <a:pt x="6350" y="22860"/>
                  </a:moveTo>
                  <a:lnTo>
                    <a:pt x="0" y="22860"/>
                  </a:lnTo>
                  <a:lnTo>
                    <a:pt x="0" y="29210"/>
                  </a:lnTo>
                  <a:lnTo>
                    <a:pt x="6350" y="29210"/>
                  </a:lnTo>
                  <a:lnTo>
                    <a:pt x="6350" y="22860"/>
                  </a:lnTo>
                  <a:close/>
                </a:path>
                <a:path w="6350" h="410210">
                  <a:moveTo>
                    <a:pt x="6350" y="29210"/>
                  </a:moveTo>
                  <a:lnTo>
                    <a:pt x="0" y="29210"/>
                  </a:lnTo>
                  <a:lnTo>
                    <a:pt x="0" y="35560"/>
                  </a:lnTo>
                  <a:lnTo>
                    <a:pt x="6350" y="35560"/>
                  </a:lnTo>
                  <a:lnTo>
                    <a:pt x="6350" y="29210"/>
                  </a:lnTo>
                  <a:close/>
                </a:path>
                <a:path w="6350" h="410210">
                  <a:moveTo>
                    <a:pt x="6350" y="35560"/>
                  </a:moveTo>
                  <a:lnTo>
                    <a:pt x="0" y="35560"/>
                  </a:lnTo>
                  <a:lnTo>
                    <a:pt x="0" y="41910"/>
                  </a:lnTo>
                  <a:lnTo>
                    <a:pt x="6350" y="41910"/>
                  </a:lnTo>
                  <a:lnTo>
                    <a:pt x="6350" y="35560"/>
                  </a:lnTo>
                  <a:close/>
                </a:path>
                <a:path w="6350" h="410210">
                  <a:moveTo>
                    <a:pt x="6350" y="41910"/>
                  </a:moveTo>
                  <a:lnTo>
                    <a:pt x="0" y="41910"/>
                  </a:lnTo>
                  <a:lnTo>
                    <a:pt x="0" y="48260"/>
                  </a:lnTo>
                  <a:lnTo>
                    <a:pt x="6350" y="48260"/>
                  </a:lnTo>
                  <a:lnTo>
                    <a:pt x="6350" y="41910"/>
                  </a:lnTo>
                  <a:close/>
                </a:path>
                <a:path w="6350" h="410210">
                  <a:moveTo>
                    <a:pt x="6350" y="48260"/>
                  </a:moveTo>
                  <a:lnTo>
                    <a:pt x="0" y="48260"/>
                  </a:lnTo>
                  <a:lnTo>
                    <a:pt x="0" y="60960"/>
                  </a:lnTo>
                  <a:lnTo>
                    <a:pt x="6350" y="60960"/>
                  </a:lnTo>
                  <a:lnTo>
                    <a:pt x="6350" y="48260"/>
                  </a:lnTo>
                  <a:close/>
                </a:path>
                <a:path w="6350" h="410210">
                  <a:moveTo>
                    <a:pt x="6350" y="60960"/>
                  </a:moveTo>
                  <a:lnTo>
                    <a:pt x="0" y="60960"/>
                  </a:lnTo>
                  <a:lnTo>
                    <a:pt x="0" y="73660"/>
                  </a:lnTo>
                  <a:lnTo>
                    <a:pt x="6350" y="73660"/>
                  </a:lnTo>
                  <a:lnTo>
                    <a:pt x="6350" y="60960"/>
                  </a:lnTo>
                  <a:close/>
                </a:path>
                <a:path w="6350" h="410210">
                  <a:moveTo>
                    <a:pt x="6350" y="73660"/>
                  </a:moveTo>
                  <a:lnTo>
                    <a:pt x="0" y="73660"/>
                  </a:lnTo>
                  <a:lnTo>
                    <a:pt x="0" y="80010"/>
                  </a:lnTo>
                  <a:lnTo>
                    <a:pt x="6350" y="80010"/>
                  </a:lnTo>
                  <a:lnTo>
                    <a:pt x="6350" y="73660"/>
                  </a:lnTo>
                  <a:close/>
                </a:path>
                <a:path w="6350" h="410210">
                  <a:moveTo>
                    <a:pt x="6350" y="80010"/>
                  </a:moveTo>
                  <a:lnTo>
                    <a:pt x="0" y="80010"/>
                  </a:lnTo>
                  <a:lnTo>
                    <a:pt x="0" y="86360"/>
                  </a:lnTo>
                  <a:lnTo>
                    <a:pt x="6350" y="86360"/>
                  </a:lnTo>
                  <a:lnTo>
                    <a:pt x="6350" y="80010"/>
                  </a:lnTo>
                  <a:close/>
                </a:path>
                <a:path w="6350" h="410210">
                  <a:moveTo>
                    <a:pt x="6350" y="86360"/>
                  </a:moveTo>
                  <a:lnTo>
                    <a:pt x="0" y="86360"/>
                  </a:lnTo>
                  <a:lnTo>
                    <a:pt x="0" y="92710"/>
                  </a:lnTo>
                  <a:lnTo>
                    <a:pt x="6350" y="92710"/>
                  </a:lnTo>
                  <a:lnTo>
                    <a:pt x="6350" y="86360"/>
                  </a:lnTo>
                  <a:close/>
                </a:path>
                <a:path w="6350" h="410210">
                  <a:moveTo>
                    <a:pt x="6350" y="92710"/>
                  </a:moveTo>
                  <a:lnTo>
                    <a:pt x="0" y="92710"/>
                  </a:lnTo>
                  <a:lnTo>
                    <a:pt x="0" y="99060"/>
                  </a:lnTo>
                  <a:lnTo>
                    <a:pt x="6350" y="99060"/>
                  </a:lnTo>
                  <a:lnTo>
                    <a:pt x="6350" y="92710"/>
                  </a:lnTo>
                  <a:close/>
                </a:path>
                <a:path w="6350" h="410210">
                  <a:moveTo>
                    <a:pt x="6350" y="99060"/>
                  </a:moveTo>
                  <a:lnTo>
                    <a:pt x="0" y="99060"/>
                  </a:lnTo>
                  <a:lnTo>
                    <a:pt x="0" y="105410"/>
                  </a:lnTo>
                  <a:lnTo>
                    <a:pt x="6350" y="105410"/>
                  </a:lnTo>
                  <a:lnTo>
                    <a:pt x="6350" y="99060"/>
                  </a:lnTo>
                  <a:close/>
                </a:path>
                <a:path w="6350" h="410210">
                  <a:moveTo>
                    <a:pt x="6350" y="105410"/>
                  </a:moveTo>
                  <a:lnTo>
                    <a:pt x="0" y="105410"/>
                  </a:lnTo>
                  <a:lnTo>
                    <a:pt x="0" y="111760"/>
                  </a:lnTo>
                  <a:lnTo>
                    <a:pt x="6350" y="111760"/>
                  </a:lnTo>
                  <a:lnTo>
                    <a:pt x="6350" y="105410"/>
                  </a:lnTo>
                  <a:close/>
                </a:path>
                <a:path w="6350" h="410210">
                  <a:moveTo>
                    <a:pt x="6350" y="111760"/>
                  </a:moveTo>
                  <a:lnTo>
                    <a:pt x="0" y="111760"/>
                  </a:lnTo>
                  <a:lnTo>
                    <a:pt x="0" y="118110"/>
                  </a:lnTo>
                  <a:lnTo>
                    <a:pt x="6350" y="118110"/>
                  </a:lnTo>
                  <a:lnTo>
                    <a:pt x="6350" y="111760"/>
                  </a:lnTo>
                  <a:close/>
                </a:path>
                <a:path w="6350" h="410210">
                  <a:moveTo>
                    <a:pt x="6350" y="118110"/>
                  </a:moveTo>
                  <a:lnTo>
                    <a:pt x="0" y="118110"/>
                  </a:lnTo>
                  <a:lnTo>
                    <a:pt x="0" y="124460"/>
                  </a:lnTo>
                  <a:lnTo>
                    <a:pt x="6350" y="124460"/>
                  </a:lnTo>
                  <a:lnTo>
                    <a:pt x="6350" y="118110"/>
                  </a:lnTo>
                  <a:close/>
                </a:path>
                <a:path w="6350" h="410210">
                  <a:moveTo>
                    <a:pt x="6350" y="124460"/>
                  </a:moveTo>
                  <a:lnTo>
                    <a:pt x="0" y="124460"/>
                  </a:lnTo>
                  <a:lnTo>
                    <a:pt x="0" y="130810"/>
                  </a:lnTo>
                  <a:lnTo>
                    <a:pt x="6350" y="130810"/>
                  </a:lnTo>
                  <a:lnTo>
                    <a:pt x="6350" y="124460"/>
                  </a:lnTo>
                  <a:close/>
                </a:path>
                <a:path w="6350" h="410210">
                  <a:moveTo>
                    <a:pt x="6350" y="130810"/>
                  </a:moveTo>
                  <a:lnTo>
                    <a:pt x="0" y="130810"/>
                  </a:lnTo>
                  <a:lnTo>
                    <a:pt x="0" y="137160"/>
                  </a:lnTo>
                  <a:lnTo>
                    <a:pt x="6350" y="137160"/>
                  </a:lnTo>
                  <a:lnTo>
                    <a:pt x="6350" y="130810"/>
                  </a:lnTo>
                  <a:close/>
                </a:path>
                <a:path w="6350" h="410210">
                  <a:moveTo>
                    <a:pt x="6350" y="137160"/>
                  </a:moveTo>
                  <a:lnTo>
                    <a:pt x="0" y="137160"/>
                  </a:lnTo>
                  <a:lnTo>
                    <a:pt x="0" y="143510"/>
                  </a:lnTo>
                  <a:lnTo>
                    <a:pt x="6350" y="143510"/>
                  </a:lnTo>
                  <a:lnTo>
                    <a:pt x="6350" y="137160"/>
                  </a:lnTo>
                  <a:close/>
                </a:path>
                <a:path w="6350" h="410210">
                  <a:moveTo>
                    <a:pt x="6350" y="143510"/>
                  </a:moveTo>
                  <a:lnTo>
                    <a:pt x="0" y="143510"/>
                  </a:lnTo>
                  <a:lnTo>
                    <a:pt x="0" y="149860"/>
                  </a:lnTo>
                  <a:lnTo>
                    <a:pt x="6350" y="149860"/>
                  </a:lnTo>
                  <a:lnTo>
                    <a:pt x="6350" y="143510"/>
                  </a:lnTo>
                  <a:close/>
                </a:path>
                <a:path w="6350" h="410210">
                  <a:moveTo>
                    <a:pt x="6350" y="149860"/>
                  </a:moveTo>
                  <a:lnTo>
                    <a:pt x="0" y="149860"/>
                  </a:lnTo>
                  <a:lnTo>
                    <a:pt x="0" y="156210"/>
                  </a:lnTo>
                  <a:lnTo>
                    <a:pt x="6350" y="156210"/>
                  </a:lnTo>
                  <a:lnTo>
                    <a:pt x="6350" y="149860"/>
                  </a:lnTo>
                  <a:close/>
                </a:path>
                <a:path w="6350" h="410210">
                  <a:moveTo>
                    <a:pt x="6350" y="156210"/>
                  </a:moveTo>
                  <a:lnTo>
                    <a:pt x="0" y="156210"/>
                  </a:lnTo>
                  <a:lnTo>
                    <a:pt x="0" y="162560"/>
                  </a:lnTo>
                  <a:lnTo>
                    <a:pt x="6350" y="162560"/>
                  </a:lnTo>
                  <a:lnTo>
                    <a:pt x="6350" y="156210"/>
                  </a:lnTo>
                  <a:close/>
                </a:path>
                <a:path w="6350" h="410210">
                  <a:moveTo>
                    <a:pt x="6350" y="162560"/>
                  </a:moveTo>
                  <a:lnTo>
                    <a:pt x="0" y="162560"/>
                  </a:lnTo>
                  <a:lnTo>
                    <a:pt x="0" y="168910"/>
                  </a:lnTo>
                  <a:lnTo>
                    <a:pt x="6350" y="168910"/>
                  </a:lnTo>
                  <a:lnTo>
                    <a:pt x="6350" y="162560"/>
                  </a:lnTo>
                  <a:close/>
                </a:path>
                <a:path w="6350" h="410210">
                  <a:moveTo>
                    <a:pt x="6350" y="168910"/>
                  </a:moveTo>
                  <a:lnTo>
                    <a:pt x="0" y="168910"/>
                  </a:lnTo>
                  <a:lnTo>
                    <a:pt x="0" y="175260"/>
                  </a:lnTo>
                  <a:lnTo>
                    <a:pt x="6350" y="175260"/>
                  </a:lnTo>
                  <a:lnTo>
                    <a:pt x="6350" y="168910"/>
                  </a:lnTo>
                  <a:close/>
                </a:path>
                <a:path w="6350" h="410210">
                  <a:moveTo>
                    <a:pt x="6350" y="175260"/>
                  </a:moveTo>
                  <a:lnTo>
                    <a:pt x="0" y="175260"/>
                  </a:lnTo>
                  <a:lnTo>
                    <a:pt x="0" y="181610"/>
                  </a:lnTo>
                  <a:lnTo>
                    <a:pt x="6350" y="181610"/>
                  </a:lnTo>
                  <a:lnTo>
                    <a:pt x="6350" y="175260"/>
                  </a:lnTo>
                  <a:close/>
                </a:path>
                <a:path w="6350" h="410210">
                  <a:moveTo>
                    <a:pt x="6350" y="181610"/>
                  </a:moveTo>
                  <a:lnTo>
                    <a:pt x="0" y="181610"/>
                  </a:lnTo>
                  <a:lnTo>
                    <a:pt x="0" y="187960"/>
                  </a:lnTo>
                  <a:lnTo>
                    <a:pt x="6350" y="187960"/>
                  </a:lnTo>
                  <a:lnTo>
                    <a:pt x="6350" y="181610"/>
                  </a:lnTo>
                  <a:close/>
                </a:path>
                <a:path w="6350" h="410210">
                  <a:moveTo>
                    <a:pt x="6350" y="187960"/>
                  </a:moveTo>
                  <a:lnTo>
                    <a:pt x="0" y="187960"/>
                  </a:lnTo>
                  <a:lnTo>
                    <a:pt x="0" y="194310"/>
                  </a:lnTo>
                  <a:lnTo>
                    <a:pt x="6350" y="194310"/>
                  </a:lnTo>
                  <a:lnTo>
                    <a:pt x="6350" y="187960"/>
                  </a:lnTo>
                  <a:close/>
                </a:path>
                <a:path w="6350" h="410210">
                  <a:moveTo>
                    <a:pt x="6350" y="194310"/>
                  </a:moveTo>
                  <a:lnTo>
                    <a:pt x="0" y="194310"/>
                  </a:lnTo>
                  <a:lnTo>
                    <a:pt x="0" y="200660"/>
                  </a:lnTo>
                  <a:lnTo>
                    <a:pt x="6350" y="200660"/>
                  </a:lnTo>
                  <a:lnTo>
                    <a:pt x="6350" y="194310"/>
                  </a:lnTo>
                  <a:close/>
                </a:path>
                <a:path w="6350" h="410210">
                  <a:moveTo>
                    <a:pt x="6350" y="200660"/>
                  </a:moveTo>
                  <a:lnTo>
                    <a:pt x="0" y="200660"/>
                  </a:lnTo>
                  <a:lnTo>
                    <a:pt x="0" y="207010"/>
                  </a:lnTo>
                  <a:lnTo>
                    <a:pt x="6350" y="207010"/>
                  </a:lnTo>
                  <a:lnTo>
                    <a:pt x="6350" y="200660"/>
                  </a:lnTo>
                  <a:close/>
                </a:path>
                <a:path w="6350" h="410210">
                  <a:moveTo>
                    <a:pt x="6350" y="207010"/>
                  </a:moveTo>
                  <a:lnTo>
                    <a:pt x="0" y="207010"/>
                  </a:lnTo>
                  <a:lnTo>
                    <a:pt x="0" y="213360"/>
                  </a:lnTo>
                  <a:lnTo>
                    <a:pt x="6350" y="213360"/>
                  </a:lnTo>
                  <a:lnTo>
                    <a:pt x="6350" y="207010"/>
                  </a:lnTo>
                  <a:close/>
                </a:path>
                <a:path w="6350" h="410210">
                  <a:moveTo>
                    <a:pt x="6350" y="213360"/>
                  </a:moveTo>
                  <a:lnTo>
                    <a:pt x="0" y="213360"/>
                  </a:lnTo>
                  <a:lnTo>
                    <a:pt x="0" y="219710"/>
                  </a:lnTo>
                  <a:lnTo>
                    <a:pt x="6350" y="219710"/>
                  </a:lnTo>
                  <a:lnTo>
                    <a:pt x="6350" y="213360"/>
                  </a:lnTo>
                  <a:close/>
                </a:path>
                <a:path w="6350" h="410210">
                  <a:moveTo>
                    <a:pt x="6350" y="219710"/>
                  </a:moveTo>
                  <a:lnTo>
                    <a:pt x="0" y="219710"/>
                  </a:lnTo>
                  <a:lnTo>
                    <a:pt x="0" y="250190"/>
                  </a:lnTo>
                  <a:lnTo>
                    <a:pt x="6350" y="250190"/>
                  </a:lnTo>
                  <a:lnTo>
                    <a:pt x="6350" y="219710"/>
                  </a:lnTo>
                  <a:close/>
                </a:path>
                <a:path w="6350" h="410210">
                  <a:moveTo>
                    <a:pt x="6350" y="250190"/>
                  </a:moveTo>
                  <a:lnTo>
                    <a:pt x="0" y="250190"/>
                  </a:lnTo>
                  <a:lnTo>
                    <a:pt x="0" y="256540"/>
                  </a:lnTo>
                  <a:lnTo>
                    <a:pt x="6350" y="256540"/>
                  </a:lnTo>
                  <a:lnTo>
                    <a:pt x="6350" y="250190"/>
                  </a:lnTo>
                  <a:close/>
                </a:path>
                <a:path w="6350" h="410210">
                  <a:moveTo>
                    <a:pt x="6350" y="256540"/>
                  </a:moveTo>
                  <a:lnTo>
                    <a:pt x="0" y="256540"/>
                  </a:lnTo>
                  <a:lnTo>
                    <a:pt x="0" y="262890"/>
                  </a:lnTo>
                  <a:lnTo>
                    <a:pt x="6350" y="262890"/>
                  </a:lnTo>
                  <a:lnTo>
                    <a:pt x="6350" y="256540"/>
                  </a:lnTo>
                  <a:close/>
                </a:path>
                <a:path w="6350" h="410210">
                  <a:moveTo>
                    <a:pt x="6350" y="262890"/>
                  </a:moveTo>
                  <a:lnTo>
                    <a:pt x="0" y="262890"/>
                  </a:lnTo>
                  <a:lnTo>
                    <a:pt x="0" y="269240"/>
                  </a:lnTo>
                  <a:lnTo>
                    <a:pt x="6350" y="269240"/>
                  </a:lnTo>
                  <a:lnTo>
                    <a:pt x="6350" y="262890"/>
                  </a:lnTo>
                  <a:close/>
                </a:path>
                <a:path w="6350" h="410210">
                  <a:moveTo>
                    <a:pt x="6350" y="269240"/>
                  </a:moveTo>
                  <a:lnTo>
                    <a:pt x="0" y="269240"/>
                  </a:lnTo>
                  <a:lnTo>
                    <a:pt x="0" y="275590"/>
                  </a:lnTo>
                  <a:lnTo>
                    <a:pt x="6350" y="275590"/>
                  </a:lnTo>
                  <a:lnTo>
                    <a:pt x="6350" y="269240"/>
                  </a:lnTo>
                  <a:close/>
                </a:path>
                <a:path w="6350" h="410210">
                  <a:moveTo>
                    <a:pt x="6350" y="275590"/>
                  </a:moveTo>
                  <a:lnTo>
                    <a:pt x="0" y="275590"/>
                  </a:lnTo>
                  <a:lnTo>
                    <a:pt x="0" y="281940"/>
                  </a:lnTo>
                  <a:lnTo>
                    <a:pt x="6350" y="281940"/>
                  </a:lnTo>
                  <a:lnTo>
                    <a:pt x="6350" y="275590"/>
                  </a:lnTo>
                  <a:close/>
                </a:path>
                <a:path w="6350" h="410210">
                  <a:moveTo>
                    <a:pt x="6350" y="281940"/>
                  </a:moveTo>
                  <a:lnTo>
                    <a:pt x="0" y="281940"/>
                  </a:lnTo>
                  <a:lnTo>
                    <a:pt x="0" y="288290"/>
                  </a:lnTo>
                  <a:lnTo>
                    <a:pt x="6350" y="288290"/>
                  </a:lnTo>
                  <a:lnTo>
                    <a:pt x="6350" y="281940"/>
                  </a:lnTo>
                  <a:close/>
                </a:path>
                <a:path w="6350" h="410210">
                  <a:moveTo>
                    <a:pt x="6350" y="288290"/>
                  </a:moveTo>
                  <a:lnTo>
                    <a:pt x="0" y="288290"/>
                  </a:lnTo>
                  <a:lnTo>
                    <a:pt x="0" y="294640"/>
                  </a:lnTo>
                  <a:lnTo>
                    <a:pt x="6350" y="294640"/>
                  </a:lnTo>
                  <a:lnTo>
                    <a:pt x="6350" y="288290"/>
                  </a:lnTo>
                  <a:close/>
                </a:path>
                <a:path w="6350" h="410210">
                  <a:moveTo>
                    <a:pt x="6350" y="294640"/>
                  </a:moveTo>
                  <a:lnTo>
                    <a:pt x="0" y="294640"/>
                  </a:lnTo>
                  <a:lnTo>
                    <a:pt x="0" y="302260"/>
                  </a:lnTo>
                  <a:lnTo>
                    <a:pt x="6350" y="302260"/>
                  </a:lnTo>
                  <a:lnTo>
                    <a:pt x="6350" y="294640"/>
                  </a:lnTo>
                  <a:close/>
                </a:path>
                <a:path w="6350" h="410210">
                  <a:moveTo>
                    <a:pt x="6350" y="302260"/>
                  </a:moveTo>
                  <a:lnTo>
                    <a:pt x="0" y="302260"/>
                  </a:lnTo>
                  <a:lnTo>
                    <a:pt x="0" y="308610"/>
                  </a:lnTo>
                  <a:lnTo>
                    <a:pt x="6350" y="308610"/>
                  </a:lnTo>
                  <a:lnTo>
                    <a:pt x="6350" y="302260"/>
                  </a:lnTo>
                  <a:close/>
                </a:path>
                <a:path w="6350" h="410210">
                  <a:moveTo>
                    <a:pt x="6350" y="308610"/>
                  </a:moveTo>
                  <a:lnTo>
                    <a:pt x="0" y="308610"/>
                  </a:lnTo>
                  <a:lnTo>
                    <a:pt x="0" y="314960"/>
                  </a:lnTo>
                  <a:lnTo>
                    <a:pt x="6350" y="314960"/>
                  </a:lnTo>
                  <a:lnTo>
                    <a:pt x="6350" y="308610"/>
                  </a:lnTo>
                  <a:close/>
                </a:path>
                <a:path w="6350" h="410210">
                  <a:moveTo>
                    <a:pt x="6350" y="314960"/>
                  </a:moveTo>
                  <a:lnTo>
                    <a:pt x="0" y="314960"/>
                  </a:lnTo>
                  <a:lnTo>
                    <a:pt x="0" y="321310"/>
                  </a:lnTo>
                  <a:lnTo>
                    <a:pt x="6350" y="321310"/>
                  </a:lnTo>
                  <a:lnTo>
                    <a:pt x="6350" y="314960"/>
                  </a:lnTo>
                  <a:close/>
                </a:path>
                <a:path w="6350" h="410210">
                  <a:moveTo>
                    <a:pt x="6350" y="321310"/>
                  </a:moveTo>
                  <a:lnTo>
                    <a:pt x="0" y="321310"/>
                  </a:lnTo>
                  <a:lnTo>
                    <a:pt x="0" y="327660"/>
                  </a:lnTo>
                  <a:lnTo>
                    <a:pt x="6350" y="327660"/>
                  </a:lnTo>
                  <a:lnTo>
                    <a:pt x="6350" y="321310"/>
                  </a:lnTo>
                  <a:close/>
                </a:path>
                <a:path w="6350" h="410210">
                  <a:moveTo>
                    <a:pt x="6350" y="327660"/>
                  </a:moveTo>
                  <a:lnTo>
                    <a:pt x="0" y="327660"/>
                  </a:lnTo>
                  <a:lnTo>
                    <a:pt x="0" y="334010"/>
                  </a:lnTo>
                  <a:lnTo>
                    <a:pt x="6350" y="334010"/>
                  </a:lnTo>
                  <a:lnTo>
                    <a:pt x="6350" y="327660"/>
                  </a:lnTo>
                  <a:close/>
                </a:path>
                <a:path w="6350" h="410210">
                  <a:moveTo>
                    <a:pt x="6350" y="334010"/>
                  </a:moveTo>
                  <a:lnTo>
                    <a:pt x="0" y="334010"/>
                  </a:lnTo>
                  <a:lnTo>
                    <a:pt x="0" y="340360"/>
                  </a:lnTo>
                  <a:lnTo>
                    <a:pt x="6350" y="340360"/>
                  </a:lnTo>
                  <a:lnTo>
                    <a:pt x="6350" y="334010"/>
                  </a:lnTo>
                  <a:close/>
                </a:path>
                <a:path w="6350" h="410210">
                  <a:moveTo>
                    <a:pt x="6350" y="340360"/>
                  </a:moveTo>
                  <a:lnTo>
                    <a:pt x="0" y="340360"/>
                  </a:lnTo>
                  <a:lnTo>
                    <a:pt x="0" y="346710"/>
                  </a:lnTo>
                  <a:lnTo>
                    <a:pt x="6350" y="346710"/>
                  </a:lnTo>
                  <a:lnTo>
                    <a:pt x="6350" y="340360"/>
                  </a:lnTo>
                  <a:close/>
                </a:path>
                <a:path w="6350" h="410210">
                  <a:moveTo>
                    <a:pt x="6350" y="346710"/>
                  </a:moveTo>
                  <a:lnTo>
                    <a:pt x="0" y="346710"/>
                  </a:lnTo>
                  <a:lnTo>
                    <a:pt x="0" y="351790"/>
                  </a:lnTo>
                  <a:lnTo>
                    <a:pt x="6350" y="351790"/>
                  </a:lnTo>
                  <a:lnTo>
                    <a:pt x="6350" y="346710"/>
                  </a:lnTo>
                  <a:close/>
                </a:path>
                <a:path w="6350" h="410210">
                  <a:moveTo>
                    <a:pt x="6350" y="351790"/>
                  </a:moveTo>
                  <a:lnTo>
                    <a:pt x="0" y="351790"/>
                  </a:lnTo>
                  <a:lnTo>
                    <a:pt x="0" y="358140"/>
                  </a:lnTo>
                  <a:lnTo>
                    <a:pt x="6350" y="358140"/>
                  </a:lnTo>
                  <a:lnTo>
                    <a:pt x="6350" y="351790"/>
                  </a:lnTo>
                  <a:close/>
                </a:path>
                <a:path w="6350" h="410210">
                  <a:moveTo>
                    <a:pt x="6350" y="358140"/>
                  </a:moveTo>
                  <a:lnTo>
                    <a:pt x="0" y="358140"/>
                  </a:lnTo>
                  <a:lnTo>
                    <a:pt x="0" y="364490"/>
                  </a:lnTo>
                  <a:lnTo>
                    <a:pt x="6350" y="364490"/>
                  </a:lnTo>
                  <a:lnTo>
                    <a:pt x="6350" y="358140"/>
                  </a:lnTo>
                  <a:close/>
                </a:path>
                <a:path w="6350" h="410210">
                  <a:moveTo>
                    <a:pt x="6350" y="364490"/>
                  </a:moveTo>
                  <a:lnTo>
                    <a:pt x="0" y="364490"/>
                  </a:lnTo>
                  <a:lnTo>
                    <a:pt x="0" y="370840"/>
                  </a:lnTo>
                  <a:lnTo>
                    <a:pt x="6350" y="370840"/>
                  </a:lnTo>
                  <a:lnTo>
                    <a:pt x="6350" y="364490"/>
                  </a:lnTo>
                  <a:close/>
                </a:path>
                <a:path w="6350" h="410210">
                  <a:moveTo>
                    <a:pt x="6350" y="370840"/>
                  </a:moveTo>
                  <a:lnTo>
                    <a:pt x="0" y="370840"/>
                  </a:lnTo>
                  <a:lnTo>
                    <a:pt x="0" y="377190"/>
                  </a:lnTo>
                  <a:lnTo>
                    <a:pt x="6350" y="377190"/>
                  </a:lnTo>
                  <a:lnTo>
                    <a:pt x="6350" y="370840"/>
                  </a:lnTo>
                  <a:close/>
                </a:path>
                <a:path w="6350" h="410210">
                  <a:moveTo>
                    <a:pt x="6350" y="377190"/>
                  </a:moveTo>
                  <a:lnTo>
                    <a:pt x="0" y="377190"/>
                  </a:lnTo>
                  <a:lnTo>
                    <a:pt x="0" y="383540"/>
                  </a:lnTo>
                  <a:lnTo>
                    <a:pt x="6350" y="383540"/>
                  </a:lnTo>
                  <a:lnTo>
                    <a:pt x="6350" y="377190"/>
                  </a:lnTo>
                  <a:close/>
                </a:path>
                <a:path w="6350" h="410210">
                  <a:moveTo>
                    <a:pt x="6350" y="383540"/>
                  </a:moveTo>
                  <a:lnTo>
                    <a:pt x="0" y="383540"/>
                  </a:lnTo>
                  <a:lnTo>
                    <a:pt x="0" y="389890"/>
                  </a:lnTo>
                  <a:lnTo>
                    <a:pt x="6350" y="389890"/>
                  </a:lnTo>
                  <a:lnTo>
                    <a:pt x="6350" y="383540"/>
                  </a:lnTo>
                  <a:close/>
                </a:path>
                <a:path w="6350" h="410210">
                  <a:moveTo>
                    <a:pt x="6350" y="389890"/>
                  </a:moveTo>
                  <a:lnTo>
                    <a:pt x="0" y="389890"/>
                  </a:lnTo>
                  <a:lnTo>
                    <a:pt x="0" y="396240"/>
                  </a:lnTo>
                  <a:lnTo>
                    <a:pt x="6350" y="396240"/>
                  </a:lnTo>
                  <a:lnTo>
                    <a:pt x="6350" y="389890"/>
                  </a:lnTo>
                  <a:close/>
                </a:path>
                <a:path w="6350" h="410210">
                  <a:moveTo>
                    <a:pt x="6350" y="396240"/>
                  </a:moveTo>
                  <a:lnTo>
                    <a:pt x="0" y="396240"/>
                  </a:lnTo>
                  <a:lnTo>
                    <a:pt x="0" y="410210"/>
                  </a:lnTo>
                  <a:lnTo>
                    <a:pt x="6350" y="410210"/>
                  </a:lnTo>
                  <a:lnTo>
                    <a:pt x="6350" y="396240"/>
                  </a:lnTo>
                  <a:close/>
                </a:path>
              </a:pathLst>
            </a:custGeom>
            <a:solidFill>
              <a:srgbClr val="5300F3"/>
            </a:solidFill>
          </p:spPr>
          <p:txBody>
            <a:bodyPr bIns="0" lIns="0" rIns="0" rtlCol="0" tIns="0" wrap="square"/>
            <a:p/>
          </p:txBody>
        </p:sp>
        <p:sp>
          <p:nvSpPr>
            <p:cNvPr id="1049636" name="object 934"/>
            <p:cNvSpPr/>
            <p:nvPr/>
          </p:nvSpPr>
          <p:spPr>
            <a:xfrm>
              <a:off x="4643119" y="4775200"/>
              <a:ext cx="7620" cy="389890"/>
            </a:xfrm>
            <a:custGeom>
              <a:avLst/>
              <a:ahLst/>
              <a:rect l="l" t="t" r="r" b="b"/>
              <a:pathLst>
                <a:path w="7620" h="389889">
                  <a:moveTo>
                    <a:pt x="7619" y="0"/>
                  </a:moveTo>
                  <a:lnTo>
                    <a:pt x="6350" y="0"/>
                  </a:lnTo>
                  <a:lnTo>
                    <a:pt x="6350" y="2539"/>
                  </a:lnTo>
                  <a:lnTo>
                    <a:pt x="7619" y="2539"/>
                  </a:lnTo>
                  <a:lnTo>
                    <a:pt x="7619" y="0"/>
                  </a:lnTo>
                  <a:close/>
                </a:path>
                <a:path w="7620" h="389889">
                  <a:moveTo>
                    <a:pt x="7619" y="2540"/>
                  </a:moveTo>
                  <a:lnTo>
                    <a:pt x="6350" y="2540"/>
                  </a:lnTo>
                  <a:lnTo>
                    <a:pt x="6350" y="5080"/>
                  </a:lnTo>
                  <a:lnTo>
                    <a:pt x="5079" y="5080"/>
                  </a:lnTo>
                  <a:lnTo>
                    <a:pt x="5079" y="8889"/>
                  </a:lnTo>
                  <a:lnTo>
                    <a:pt x="7619" y="8889"/>
                  </a:lnTo>
                  <a:lnTo>
                    <a:pt x="7619" y="2540"/>
                  </a:lnTo>
                  <a:close/>
                </a:path>
                <a:path w="7620" h="389889">
                  <a:moveTo>
                    <a:pt x="7619" y="8890"/>
                  </a:moveTo>
                  <a:lnTo>
                    <a:pt x="3809" y="8890"/>
                  </a:lnTo>
                  <a:lnTo>
                    <a:pt x="3809" y="12700"/>
                  </a:lnTo>
                  <a:lnTo>
                    <a:pt x="2539" y="12700"/>
                  </a:lnTo>
                  <a:lnTo>
                    <a:pt x="2539" y="15239"/>
                  </a:lnTo>
                  <a:lnTo>
                    <a:pt x="7619" y="15239"/>
                  </a:lnTo>
                  <a:lnTo>
                    <a:pt x="7619" y="8890"/>
                  </a:lnTo>
                  <a:close/>
                </a:path>
                <a:path w="7620" h="389889">
                  <a:moveTo>
                    <a:pt x="7619" y="15240"/>
                  </a:moveTo>
                  <a:lnTo>
                    <a:pt x="2539" y="15240"/>
                  </a:lnTo>
                  <a:lnTo>
                    <a:pt x="2539" y="16510"/>
                  </a:lnTo>
                  <a:lnTo>
                    <a:pt x="1269" y="16510"/>
                  </a:lnTo>
                  <a:lnTo>
                    <a:pt x="1269" y="21589"/>
                  </a:lnTo>
                  <a:lnTo>
                    <a:pt x="7619" y="21589"/>
                  </a:lnTo>
                  <a:lnTo>
                    <a:pt x="7619" y="15240"/>
                  </a:lnTo>
                  <a:close/>
                </a:path>
                <a:path w="7620" h="389889">
                  <a:moveTo>
                    <a:pt x="7619" y="21590"/>
                  </a:moveTo>
                  <a:lnTo>
                    <a:pt x="0" y="21590"/>
                  </a:lnTo>
                  <a:lnTo>
                    <a:pt x="0" y="27939"/>
                  </a:lnTo>
                  <a:lnTo>
                    <a:pt x="7619" y="27939"/>
                  </a:lnTo>
                  <a:lnTo>
                    <a:pt x="7619" y="21590"/>
                  </a:lnTo>
                  <a:close/>
                </a:path>
                <a:path w="7620" h="389889">
                  <a:moveTo>
                    <a:pt x="7619" y="27940"/>
                  </a:moveTo>
                  <a:lnTo>
                    <a:pt x="0" y="27940"/>
                  </a:lnTo>
                  <a:lnTo>
                    <a:pt x="0" y="40639"/>
                  </a:lnTo>
                  <a:lnTo>
                    <a:pt x="7619" y="40639"/>
                  </a:lnTo>
                  <a:lnTo>
                    <a:pt x="7619" y="27940"/>
                  </a:lnTo>
                  <a:close/>
                </a:path>
                <a:path w="7620" h="389889">
                  <a:moveTo>
                    <a:pt x="7619" y="40640"/>
                  </a:moveTo>
                  <a:lnTo>
                    <a:pt x="0" y="40640"/>
                  </a:lnTo>
                  <a:lnTo>
                    <a:pt x="0" y="53339"/>
                  </a:lnTo>
                  <a:lnTo>
                    <a:pt x="7619" y="53339"/>
                  </a:lnTo>
                  <a:lnTo>
                    <a:pt x="7619" y="40640"/>
                  </a:lnTo>
                  <a:close/>
                </a:path>
                <a:path w="7620" h="389889">
                  <a:moveTo>
                    <a:pt x="7619" y="53340"/>
                  </a:moveTo>
                  <a:lnTo>
                    <a:pt x="0" y="53340"/>
                  </a:lnTo>
                  <a:lnTo>
                    <a:pt x="0" y="59689"/>
                  </a:lnTo>
                  <a:lnTo>
                    <a:pt x="7619" y="59689"/>
                  </a:lnTo>
                  <a:lnTo>
                    <a:pt x="7619" y="53340"/>
                  </a:lnTo>
                  <a:close/>
                </a:path>
                <a:path w="7620" h="389889">
                  <a:moveTo>
                    <a:pt x="7619" y="59690"/>
                  </a:moveTo>
                  <a:lnTo>
                    <a:pt x="0" y="59690"/>
                  </a:lnTo>
                  <a:lnTo>
                    <a:pt x="0" y="66039"/>
                  </a:lnTo>
                  <a:lnTo>
                    <a:pt x="7619" y="66039"/>
                  </a:lnTo>
                  <a:lnTo>
                    <a:pt x="7619" y="59690"/>
                  </a:lnTo>
                  <a:close/>
                </a:path>
                <a:path w="7620" h="389889">
                  <a:moveTo>
                    <a:pt x="7619" y="66040"/>
                  </a:moveTo>
                  <a:lnTo>
                    <a:pt x="0" y="66040"/>
                  </a:lnTo>
                  <a:lnTo>
                    <a:pt x="0" y="72389"/>
                  </a:lnTo>
                  <a:lnTo>
                    <a:pt x="7619" y="72389"/>
                  </a:lnTo>
                  <a:lnTo>
                    <a:pt x="7619" y="66040"/>
                  </a:lnTo>
                  <a:close/>
                </a:path>
                <a:path w="7620" h="389889">
                  <a:moveTo>
                    <a:pt x="7619" y="72390"/>
                  </a:moveTo>
                  <a:lnTo>
                    <a:pt x="0" y="72390"/>
                  </a:lnTo>
                  <a:lnTo>
                    <a:pt x="0" y="78739"/>
                  </a:lnTo>
                  <a:lnTo>
                    <a:pt x="7619" y="78739"/>
                  </a:lnTo>
                  <a:lnTo>
                    <a:pt x="7619" y="72390"/>
                  </a:lnTo>
                  <a:close/>
                </a:path>
                <a:path w="7620" h="389889">
                  <a:moveTo>
                    <a:pt x="7619" y="78740"/>
                  </a:moveTo>
                  <a:lnTo>
                    <a:pt x="0" y="78740"/>
                  </a:lnTo>
                  <a:lnTo>
                    <a:pt x="0" y="85089"/>
                  </a:lnTo>
                  <a:lnTo>
                    <a:pt x="7619" y="85089"/>
                  </a:lnTo>
                  <a:lnTo>
                    <a:pt x="7619" y="78740"/>
                  </a:lnTo>
                  <a:close/>
                </a:path>
                <a:path w="7620" h="389889">
                  <a:moveTo>
                    <a:pt x="7619" y="85090"/>
                  </a:moveTo>
                  <a:lnTo>
                    <a:pt x="0" y="85090"/>
                  </a:lnTo>
                  <a:lnTo>
                    <a:pt x="0" y="91439"/>
                  </a:lnTo>
                  <a:lnTo>
                    <a:pt x="7619" y="91439"/>
                  </a:lnTo>
                  <a:lnTo>
                    <a:pt x="7619" y="85090"/>
                  </a:lnTo>
                  <a:close/>
                </a:path>
                <a:path w="7620" h="389889">
                  <a:moveTo>
                    <a:pt x="7619" y="91440"/>
                  </a:moveTo>
                  <a:lnTo>
                    <a:pt x="0" y="91440"/>
                  </a:lnTo>
                  <a:lnTo>
                    <a:pt x="0" y="97789"/>
                  </a:lnTo>
                  <a:lnTo>
                    <a:pt x="7619" y="97789"/>
                  </a:lnTo>
                  <a:lnTo>
                    <a:pt x="7619" y="91440"/>
                  </a:lnTo>
                  <a:close/>
                </a:path>
                <a:path w="7620" h="389889">
                  <a:moveTo>
                    <a:pt x="7619" y="97790"/>
                  </a:moveTo>
                  <a:lnTo>
                    <a:pt x="0" y="97790"/>
                  </a:lnTo>
                  <a:lnTo>
                    <a:pt x="0" y="104139"/>
                  </a:lnTo>
                  <a:lnTo>
                    <a:pt x="7619" y="104139"/>
                  </a:lnTo>
                  <a:lnTo>
                    <a:pt x="7619" y="97790"/>
                  </a:lnTo>
                  <a:close/>
                </a:path>
                <a:path w="7620" h="389889">
                  <a:moveTo>
                    <a:pt x="7619" y="104140"/>
                  </a:moveTo>
                  <a:lnTo>
                    <a:pt x="0" y="104140"/>
                  </a:lnTo>
                  <a:lnTo>
                    <a:pt x="0" y="110489"/>
                  </a:lnTo>
                  <a:lnTo>
                    <a:pt x="7619" y="110489"/>
                  </a:lnTo>
                  <a:lnTo>
                    <a:pt x="7619" y="104140"/>
                  </a:lnTo>
                  <a:close/>
                </a:path>
                <a:path w="7620" h="389889">
                  <a:moveTo>
                    <a:pt x="7619" y="110490"/>
                  </a:moveTo>
                  <a:lnTo>
                    <a:pt x="0" y="110490"/>
                  </a:lnTo>
                  <a:lnTo>
                    <a:pt x="0" y="116839"/>
                  </a:lnTo>
                  <a:lnTo>
                    <a:pt x="7619" y="116839"/>
                  </a:lnTo>
                  <a:lnTo>
                    <a:pt x="7619" y="110490"/>
                  </a:lnTo>
                  <a:close/>
                </a:path>
                <a:path w="7620" h="389889">
                  <a:moveTo>
                    <a:pt x="7619" y="116840"/>
                  </a:moveTo>
                  <a:lnTo>
                    <a:pt x="0" y="116840"/>
                  </a:lnTo>
                  <a:lnTo>
                    <a:pt x="0" y="123189"/>
                  </a:lnTo>
                  <a:lnTo>
                    <a:pt x="7619" y="123189"/>
                  </a:lnTo>
                  <a:lnTo>
                    <a:pt x="7619" y="116840"/>
                  </a:lnTo>
                  <a:close/>
                </a:path>
                <a:path w="7620" h="389889">
                  <a:moveTo>
                    <a:pt x="7619" y="123190"/>
                  </a:moveTo>
                  <a:lnTo>
                    <a:pt x="0" y="123190"/>
                  </a:lnTo>
                  <a:lnTo>
                    <a:pt x="0" y="129539"/>
                  </a:lnTo>
                  <a:lnTo>
                    <a:pt x="7619" y="129539"/>
                  </a:lnTo>
                  <a:lnTo>
                    <a:pt x="7619" y="123190"/>
                  </a:lnTo>
                  <a:close/>
                </a:path>
                <a:path w="7620" h="389889">
                  <a:moveTo>
                    <a:pt x="7619" y="129540"/>
                  </a:moveTo>
                  <a:lnTo>
                    <a:pt x="0" y="129540"/>
                  </a:lnTo>
                  <a:lnTo>
                    <a:pt x="0" y="135889"/>
                  </a:lnTo>
                  <a:lnTo>
                    <a:pt x="7619" y="135889"/>
                  </a:lnTo>
                  <a:lnTo>
                    <a:pt x="7619" y="129540"/>
                  </a:lnTo>
                  <a:close/>
                </a:path>
                <a:path w="7620" h="389889">
                  <a:moveTo>
                    <a:pt x="7619" y="135890"/>
                  </a:moveTo>
                  <a:lnTo>
                    <a:pt x="0" y="135890"/>
                  </a:lnTo>
                  <a:lnTo>
                    <a:pt x="0" y="142239"/>
                  </a:lnTo>
                  <a:lnTo>
                    <a:pt x="7619" y="142239"/>
                  </a:lnTo>
                  <a:lnTo>
                    <a:pt x="7619" y="135890"/>
                  </a:lnTo>
                  <a:close/>
                </a:path>
                <a:path w="7620" h="389889">
                  <a:moveTo>
                    <a:pt x="7619" y="142240"/>
                  </a:moveTo>
                  <a:lnTo>
                    <a:pt x="0" y="142240"/>
                  </a:lnTo>
                  <a:lnTo>
                    <a:pt x="0" y="148589"/>
                  </a:lnTo>
                  <a:lnTo>
                    <a:pt x="7619" y="148589"/>
                  </a:lnTo>
                  <a:lnTo>
                    <a:pt x="7619" y="142240"/>
                  </a:lnTo>
                  <a:close/>
                </a:path>
                <a:path w="7620" h="389889">
                  <a:moveTo>
                    <a:pt x="7619" y="148590"/>
                  </a:moveTo>
                  <a:lnTo>
                    <a:pt x="0" y="148590"/>
                  </a:lnTo>
                  <a:lnTo>
                    <a:pt x="0" y="154939"/>
                  </a:lnTo>
                  <a:lnTo>
                    <a:pt x="7619" y="154939"/>
                  </a:lnTo>
                  <a:lnTo>
                    <a:pt x="7619" y="148590"/>
                  </a:lnTo>
                  <a:close/>
                </a:path>
                <a:path w="7620" h="389889">
                  <a:moveTo>
                    <a:pt x="7619" y="154940"/>
                  </a:moveTo>
                  <a:lnTo>
                    <a:pt x="0" y="154940"/>
                  </a:lnTo>
                  <a:lnTo>
                    <a:pt x="0" y="161289"/>
                  </a:lnTo>
                  <a:lnTo>
                    <a:pt x="7619" y="161289"/>
                  </a:lnTo>
                  <a:lnTo>
                    <a:pt x="7619" y="154940"/>
                  </a:lnTo>
                  <a:close/>
                </a:path>
                <a:path w="7620" h="389889">
                  <a:moveTo>
                    <a:pt x="7619" y="161290"/>
                  </a:moveTo>
                  <a:lnTo>
                    <a:pt x="0" y="161290"/>
                  </a:lnTo>
                  <a:lnTo>
                    <a:pt x="0" y="167639"/>
                  </a:lnTo>
                  <a:lnTo>
                    <a:pt x="7619" y="167639"/>
                  </a:lnTo>
                  <a:lnTo>
                    <a:pt x="7619" y="161290"/>
                  </a:lnTo>
                  <a:close/>
                </a:path>
                <a:path w="7620" h="389889">
                  <a:moveTo>
                    <a:pt x="7619" y="167640"/>
                  </a:moveTo>
                  <a:lnTo>
                    <a:pt x="0" y="167640"/>
                  </a:lnTo>
                  <a:lnTo>
                    <a:pt x="0" y="173989"/>
                  </a:lnTo>
                  <a:lnTo>
                    <a:pt x="7619" y="173989"/>
                  </a:lnTo>
                  <a:lnTo>
                    <a:pt x="7619" y="167640"/>
                  </a:lnTo>
                  <a:close/>
                </a:path>
                <a:path w="7620" h="389889">
                  <a:moveTo>
                    <a:pt x="7619" y="173990"/>
                  </a:moveTo>
                  <a:lnTo>
                    <a:pt x="0" y="173990"/>
                  </a:lnTo>
                  <a:lnTo>
                    <a:pt x="0" y="180339"/>
                  </a:lnTo>
                  <a:lnTo>
                    <a:pt x="7619" y="180339"/>
                  </a:lnTo>
                  <a:lnTo>
                    <a:pt x="7619" y="173990"/>
                  </a:lnTo>
                  <a:close/>
                </a:path>
                <a:path w="7620" h="389889">
                  <a:moveTo>
                    <a:pt x="7619" y="180340"/>
                  </a:moveTo>
                  <a:lnTo>
                    <a:pt x="0" y="180340"/>
                  </a:lnTo>
                  <a:lnTo>
                    <a:pt x="0" y="186689"/>
                  </a:lnTo>
                  <a:lnTo>
                    <a:pt x="7619" y="186689"/>
                  </a:lnTo>
                  <a:lnTo>
                    <a:pt x="7619" y="180340"/>
                  </a:lnTo>
                  <a:close/>
                </a:path>
                <a:path w="7620" h="389889">
                  <a:moveTo>
                    <a:pt x="7619" y="186690"/>
                  </a:moveTo>
                  <a:lnTo>
                    <a:pt x="0" y="186690"/>
                  </a:lnTo>
                  <a:lnTo>
                    <a:pt x="0" y="193039"/>
                  </a:lnTo>
                  <a:lnTo>
                    <a:pt x="7619" y="193039"/>
                  </a:lnTo>
                  <a:lnTo>
                    <a:pt x="7619" y="186690"/>
                  </a:lnTo>
                  <a:close/>
                </a:path>
                <a:path w="7620" h="389889">
                  <a:moveTo>
                    <a:pt x="7619" y="193040"/>
                  </a:moveTo>
                  <a:lnTo>
                    <a:pt x="0" y="193040"/>
                  </a:lnTo>
                  <a:lnTo>
                    <a:pt x="0" y="199389"/>
                  </a:lnTo>
                  <a:lnTo>
                    <a:pt x="7619" y="199389"/>
                  </a:lnTo>
                  <a:lnTo>
                    <a:pt x="7619" y="193040"/>
                  </a:lnTo>
                  <a:close/>
                </a:path>
                <a:path w="7620" h="389889">
                  <a:moveTo>
                    <a:pt x="7619" y="199390"/>
                  </a:moveTo>
                  <a:lnTo>
                    <a:pt x="0" y="199390"/>
                  </a:lnTo>
                  <a:lnTo>
                    <a:pt x="0" y="229869"/>
                  </a:lnTo>
                  <a:lnTo>
                    <a:pt x="7619" y="229869"/>
                  </a:lnTo>
                  <a:lnTo>
                    <a:pt x="7619" y="199390"/>
                  </a:lnTo>
                  <a:close/>
                </a:path>
                <a:path w="7620" h="389889">
                  <a:moveTo>
                    <a:pt x="7619" y="229870"/>
                  </a:moveTo>
                  <a:lnTo>
                    <a:pt x="0" y="229870"/>
                  </a:lnTo>
                  <a:lnTo>
                    <a:pt x="0" y="236219"/>
                  </a:lnTo>
                  <a:lnTo>
                    <a:pt x="7619" y="236219"/>
                  </a:lnTo>
                  <a:lnTo>
                    <a:pt x="7619" y="229870"/>
                  </a:lnTo>
                  <a:close/>
                </a:path>
                <a:path w="7620" h="389889">
                  <a:moveTo>
                    <a:pt x="7619" y="236220"/>
                  </a:moveTo>
                  <a:lnTo>
                    <a:pt x="0" y="236220"/>
                  </a:lnTo>
                  <a:lnTo>
                    <a:pt x="0" y="242569"/>
                  </a:lnTo>
                  <a:lnTo>
                    <a:pt x="7619" y="242569"/>
                  </a:lnTo>
                  <a:lnTo>
                    <a:pt x="7619" y="236220"/>
                  </a:lnTo>
                  <a:close/>
                </a:path>
                <a:path w="7620" h="389889">
                  <a:moveTo>
                    <a:pt x="7619" y="242570"/>
                  </a:moveTo>
                  <a:lnTo>
                    <a:pt x="0" y="242570"/>
                  </a:lnTo>
                  <a:lnTo>
                    <a:pt x="0" y="248919"/>
                  </a:lnTo>
                  <a:lnTo>
                    <a:pt x="7619" y="248919"/>
                  </a:lnTo>
                  <a:lnTo>
                    <a:pt x="7619" y="242570"/>
                  </a:lnTo>
                  <a:close/>
                </a:path>
                <a:path w="7620" h="389889">
                  <a:moveTo>
                    <a:pt x="7619" y="248920"/>
                  </a:moveTo>
                  <a:lnTo>
                    <a:pt x="0" y="248920"/>
                  </a:lnTo>
                  <a:lnTo>
                    <a:pt x="0" y="255269"/>
                  </a:lnTo>
                  <a:lnTo>
                    <a:pt x="7619" y="255269"/>
                  </a:lnTo>
                  <a:lnTo>
                    <a:pt x="7619" y="248920"/>
                  </a:lnTo>
                  <a:close/>
                </a:path>
                <a:path w="7620" h="389889">
                  <a:moveTo>
                    <a:pt x="7619" y="255270"/>
                  </a:moveTo>
                  <a:lnTo>
                    <a:pt x="0" y="255270"/>
                  </a:lnTo>
                  <a:lnTo>
                    <a:pt x="0" y="261619"/>
                  </a:lnTo>
                  <a:lnTo>
                    <a:pt x="7619" y="261619"/>
                  </a:lnTo>
                  <a:lnTo>
                    <a:pt x="7619" y="255270"/>
                  </a:lnTo>
                  <a:close/>
                </a:path>
                <a:path w="7620" h="389889">
                  <a:moveTo>
                    <a:pt x="7619" y="261620"/>
                  </a:moveTo>
                  <a:lnTo>
                    <a:pt x="0" y="261620"/>
                  </a:lnTo>
                  <a:lnTo>
                    <a:pt x="0" y="267969"/>
                  </a:lnTo>
                  <a:lnTo>
                    <a:pt x="7619" y="267969"/>
                  </a:lnTo>
                  <a:lnTo>
                    <a:pt x="7619" y="261620"/>
                  </a:lnTo>
                  <a:close/>
                </a:path>
                <a:path w="7620" h="389889">
                  <a:moveTo>
                    <a:pt x="7619" y="267970"/>
                  </a:moveTo>
                  <a:lnTo>
                    <a:pt x="0" y="267970"/>
                  </a:lnTo>
                  <a:lnTo>
                    <a:pt x="0" y="274319"/>
                  </a:lnTo>
                  <a:lnTo>
                    <a:pt x="7619" y="274319"/>
                  </a:lnTo>
                  <a:lnTo>
                    <a:pt x="7619" y="267970"/>
                  </a:lnTo>
                  <a:close/>
                </a:path>
                <a:path w="7620" h="389889">
                  <a:moveTo>
                    <a:pt x="7619" y="274320"/>
                  </a:moveTo>
                  <a:lnTo>
                    <a:pt x="0" y="274320"/>
                  </a:lnTo>
                  <a:lnTo>
                    <a:pt x="0" y="281939"/>
                  </a:lnTo>
                  <a:lnTo>
                    <a:pt x="7619" y="281939"/>
                  </a:lnTo>
                  <a:lnTo>
                    <a:pt x="7619" y="274320"/>
                  </a:lnTo>
                  <a:close/>
                </a:path>
                <a:path w="7620" h="389889">
                  <a:moveTo>
                    <a:pt x="7619" y="281940"/>
                  </a:moveTo>
                  <a:lnTo>
                    <a:pt x="0" y="281940"/>
                  </a:lnTo>
                  <a:lnTo>
                    <a:pt x="0" y="288289"/>
                  </a:lnTo>
                  <a:lnTo>
                    <a:pt x="7619" y="288289"/>
                  </a:lnTo>
                  <a:lnTo>
                    <a:pt x="7619" y="281940"/>
                  </a:lnTo>
                  <a:close/>
                </a:path>
                <a:path w="7620" h="389889">
                  <a:moveTo>
                    <a:pt x="7619" y="288290"/>
                  </a:moveTo>
                  <a:lnTo>
                    <a:pt x="0" y="288290"/>
                  </a:lnTo>
                  <a:lnTo>
                    <a:pt x="0" y="294639"/>
                  </a:lnTo>
                  <a:lnTo>
                    <a:pt x="7619" y="294639"/>
                  </a:lnTo>
                  <a:lnTo>
                    <a:pt x="7619" y="288290"/>
                  </a:lnTo>
                  <a:close/>
                </a:path>
                <a:path w="7620" h="389889">
                  <a:moveTo>
                    <a:pt x="7619" y="294640"/>
                  </a:moveTo>
                  <a:lnTo>
                    <a:pt x="0" y="294640"/>
                  </a:lnTo>
                  <a:lnTo>
                    <a:pt x="0" y="300989"/>
                  </a:lnTo>
                  <a:lnTo>
                    <a:pt x="7619" y="300989"/>
                  </a:lnTo>
                  <a:lnTo>
                    <a:pt x="7619" y="294640"/>
                  </a:lnTo>
                  <a:close/>
                </a:path>
                <a:path w="7620" h="389889">
                  <a:moveTo>
                    <a:pt x="7619" y="300990"/>
                  </a:moveTo>
                  <a:lnTo>
                    <a:pt x="0" y="300990"/>
                  </a:lnTo>
                  <a:lnTo>
                    <a:pt x="0" y="307339"/>
                  </a:lnTo>
                  <a:lnTo>
                    <a:pt x="7619" y="307339"/>
                  </a:lnTo>
                  <a:lnTo>
                    <a:pt x="7619" y="300990"/>
                  </a:lnTo>
                  <a:close/>
                </a:path>
                <a:path w="7620" h="389889">
                  <a:moveTo>
                    <a:pt x="7619" y="307340"/>
                  </a:moveTo>
                  <a:lnTo>
                    <a:pt x="0" y="307340"/>
                  </a:lnTo>
                  <a:lnTo>
                    <a:pt x="0" y="313689"/>
                  </a:lnTo>
                  <a:lnTo>
                    <a:pt x="7619" y="313689"/>
                  </a:lnTo>
                  <a:lnTo>
                    <a:pt x="7619" y="307340"/>
                  </a:lnTo>
                  <a:close/>
                </a:path>
                <a:path w="7620" h="389889">
                  <a:moveTo>
                    <a:pt x="7619" y="313690"/>
                  </a:moveTo>
                  <a:lnTo>
                    <a:pt x="0" y="313690"/>
                  </a:lnTo>
                  <a:lnTo>
                    <a:pt x="0" y="320039"/>
                  </a:lnTo>
                  <a:lnTo>
                    <a:pt x="7619" y="320039"/>
                  </a:lnTo>
                  <a:lnTo>
                    <a:pt x="7619" y="313690"/>
                  </a:lnTo>
                  <a:close/>
                </a:path>
                <a:path w="7620" h="389889">
                  <a:moveTo>
                    <a:pt x="7619" y="320040"/>
                  </a:moveTo>
                  <a:lnTo>
                    <a:pt x="0" y="320040"/>
                  </a:lnTo>
                  <a:lnTo>
                    <a:pt x="0" y="326389"/>
                  </a:lnTo>
                  <a:lnTo>
                    <a:pt x="7619" y="326389"/>
                  </a:lnTo>
                  <a:lnTo>
                    <a:pt x="7619" y="320040"/>
                  </a:lnTo>
                  <a:close/>
                </a:path>
                <a:path w="7620" h="389889">
                  <a:moveTo>
                    <a:pt x="7619" y="326390"/>
                  </a:moveTo>
                  <a:lnTo>
                    <a:pt x="0" y="326390"/>
                  </a:lnTo>
                  <a:lnTo>
                    <a:pt x="0" y="331469"/>
                  </a:lnTo>
                  <a:lnTo>
                    <a:pt x="7619" y="331469"/>
                  </a:lnTo>
                  <a:lnTo>
                    <a:pt x="7619" y="326390"/>
                  </a:lnTo>
                  <a:close/>
                </a:path>
                <a:path w="7620" h="389889">
                  <a:moveTo>
                    <a:pt x="7619" y="331470"/>
                  </a:moveTo>
                  <a:lnTo>
                    <a:pt x="0" y="331470"/>
                  </a:lnTo>
                  <a:lnTo>
                    <a:pt x="0" y="337819"/>
                  </a:lnTo>
                  <a:lnTo>
                    <a:pt x="7619" y="337819"/>
                  </a:lnTo>
                  <a:lnTo>
                    <a:pt x="7619" y="331470"/>
                  </a:lnTo>
                  <a:close/>
                </a:path>
                <a:path w="7620" h="389889">
                  <a:moveTo>
                    <a:pt x="7619" y="337820"/>
                  </a:moveTo>
                  <a:lnTo>
                    <a:pt x="0" y="337820"/>
                  </a:lnTo>
                  <a:lnTo>
                    <a:pt x="0" y="344169"/>
                  </a:lnTo>
                  <a:lnTo>
                    <a:pt x="7619" y="344169"/>
                  </a:lnTo>
                  <a:lnTo>
                    <a:pt x="7619" y="337820"/>
                  </a:lnTo>
                  <a:close/>
                </a:path>
                <a:path w="7620" h="389889">
                  <a:moveTo>
                    <a:pt x="7619" y="344170"/>
                  </a:moveTo>
                  <a:lnTo>
                    <a:pt x="0" y="344170"/>
                  </a:lnTo>
                  <a:lnTo>
                    <a:pt x="0" y="350519"/>
                  </a:lnTo>
                  <a:lnTo>
                    <a:pt x="7619" y="350519"/>
                  </a:lnTo>
                  <a:lnTo>
                    <a:pt x="7619" y="344170"/>
                  </a:lnTo>
                  <a:close/>
                </a:path>
                <a:path w="7620" h="389889">
                  <a:moveTo>
                    <a:pt x="7619" y="350520"/>
                  </a:moveTo>
                  <a:lnTo>
                    <a:pt x="0" y="350520"/>
                  </a:lnTo>
                  <a:lnTo>
                    <a:pt x="0" y="356869"/>
                  </a:lnTo>
                  <a:lnTo>
                    <a:pt x="7619" y="356869"/>
                  </a:lnTo>
                  <a:lnTo>
                    <a:pt x="7619" y="350520"/>
                  </a:lnTo>
                  <a:close/>
                </a:path>
                <a:path w="7620" h="389889">
                  <a:moveTo>
                    <a:pt x="7619" y="356870"/>
                  </a:moveTo>
                  <a:lnTo>
                    <a:pt x="0" y="356870"/>
                  </a:lnTo>
                  <a:lnTo>
                    <a:pt x="0" y="363219"/>
                  </a:lnTo>
                  <a:lnTo>
                    <a:pt x="7619" y="363219"/>
                  </a:lnTo>
                  <a:lnTo>
                    <a:pt x="7619" y="356870"/>
                  </a:lnTo>
                  <a:close/>
                </a:path>
                <a:path w="7620" h="389889">
                  <a:moveTo>
                    <a:pt x="7619" y="363220"/>
                  </a:moveTo>
                  <a:lnTo>
                    <a:pt x="0" y="363220"/>
                  </a:lnTo>
                  <a:lnTo>
                    <a:pt x="0" y="369569"/>
                  </a:lnTo>
                  <a:lnTo>
                    <a:pt x="7619" y="369569"/>
                  </a:lnTo>
                  <a:lnTo>
                    <a:pt x="7619" y="363220"/>
                  </a:lnTo>
                  <a:close/>
                </a:path>
                <a:path w="7620" h="389889">
                  <a:moveTo>
                    <a:pt x="7619" y="369570"/>
                  </a:moveTo>
                  <a:lnTo>
                    <a:pt x="0" y="369570"/>
                  </a:lnTo>
                  <a:lnTo>
                    <a:pt x="0" y="375919"/>
                  </a:lnTo>
                  <a:lnTo>
                    <a:pt x="7619" y="375919"/>
                  </a:lnTo>
                  <a:lnTo>
                    <a:pt x="7619" y="369570"/>
                  </a:lnTo>
                  <a:close/>
                </a:path>
                <a:path w="7620" h="389889">
                  <a:moveTo>
                    <a:pt x="7619" y="375920"/>
                  </a:moveTo>
                  <a:lnTo>
                    <a:pt x="0" y="375920"/>
                  </a:lnTo>
                  <a:lnTo>
                    <a:pt x="0" y="389889"/>
                  </a:lnTo>
                  <a:lnTo>
                    <a:pt x="7619" y="389889"/>
                  </a:lnTo>
                  <a:lnTo>
                    <a:pt x="7619" y="375920"/>
                  </a:lnTo>
                  <a:close/>
                </a:path>
              </a:pathLst>
            </a:custGeom>
            <a:solidFill>
              <a:srgbClr val="5200F3"/>
            </a:solidFill>
          </p:spPr>
          <p:txBody>
            <a:bodyPr bIns="0" lIns="0" rIns="0" rtlCol="0" tIns="0" wrap="square"/>
            <a:p/>
          </p:txBody>
        </p:sp>
        <p:sp>
          <p:nvSpPr>
            <p:cNvPr id="1049637" name="object 935"/>
            <p:cNvSpPr/>
            <p:nvPr/>
          </p:nvSpPr>
          <p:spPr>
            <a:xfrm>
              <a:off x="4635499" y="4800600"/>
              <a:ext cx="7620" cy="364490"/>
            </a:xfrm>
            <a:custGeom>
              <a:avLst/>
              <a:ahLst/>
              <a:rect l="l" t="t" r="r" b="b"/>
              <a:pathLst>
                <a:path w="7620" h="364489">
                  <a:moveTo>
                    <a:pt x="7620" y="0"/>
                  </a:moveTo>
                  <a:lnTo>
                    <a:pt x="6350" y="0"/>
                  </a:lnTo>
                  <a:lnTo>
                    <a:pt x="6350" y="2539"/>
                  </a:lnTo>
                  <a:lnTo>
                    <a:pt x="7620" y="2539"/>
                  </a:lnTo>
                  <a:lnTo>
                    <a:pt x="7620" y="0"/>
                  </a:lnTo>
                  <a:close/>
                </a:path>
                <a:path w="7620" h="364489">
                  <a:moveTo>
                    <a:pt x="7620" y="2540"/>
                  </a:moveTo>
                  <a:lnTo>
                    <a:pt x="6350" y="2540"/>
                  </a:lnTo>
                  <a:lnTo>
                    <a:pt x="6350" y="3810"/>
                  </a:lnTo>
                  <a:lnTo>
                    <a:pt x="5079" y="3810"/>
                  </a:lnTo>
                  <a:lnTo>
                    <a:pt x="5079" y="8889"/>
                  </a:lnTo>
                  <a:lnTo>
                    <a:pt x="3810" y="8889"/>
                  </a:lnTo>
                  <a:lnTo>
                    <a:pt x="3810" y="12700"/>
                  </a:lnTo>
                  <a:lnTo>
                    <a:pt x="2539" y="12700"/>
                  </a:lnTo>
                  <a:lnTo>
                    <a:pt x="2539" y="15239"/>
                  </a:lnTo>
                  <a:lnTo>
                    <a:pt x="7620" y="15239"/>
                  </a:lnTo>
                  <a:lnTo>
                    <a:pt x="7620" y="2540"/>
                  </a:lnTo>
                  <a:close/>
                </a:path>
                <a:path w="7620" h="364489">
                  <a:moveTo>
                    <a:pt x="7620" y="15240"/>
                  </a:moveTo>
                  <a:lnTo>
                    <a:pt x="2539" y="15240"/>
                  </a:lnTo>
                  <a:lnTo>
                    <a:pt x="2539" y="16510"/>
                  </a:lnTo>
                  <a:lnTo>
                    <a:pt x="1270" y="16510"/>
                  </a:lnTo>
                  <a:lnTo>
                    <a:pt x="1270" y="20319"/>
                  </a:lnTo>
                  <a:lnTo>
                    <a:pt x="0" y="20319"/>
                  </a:lnTo>
                  <a:lnTo>
                    <a:pt x="0" y="27939"/>
                  </a:lnTo>
                  <a:lnTo>
                    <a:pt x="7620" y="27939"/>
                  </a:lnTo>
                  <a:lnTo>
                    <a:pt x="7620" y="15240"/>
                  </a:lnTo>
                  <a:close/>
                </a:path>
                <a:path w="7620" h="364489">
                  <a:moveTo>
                    <a:pt x="7620" y="27940"/>
                  </a:moveTo>
                  <a:lnTo>
                    <a:pt x="0" y="27940"/>
                  </a:lnTo>
                  <a:lnTo>
                    <a:pt x="0" y="34289"/>
                  </a:lnTo>
                  <a:lnTo>
                    <a:pt x="7620" y="34289"/>
                  </a:lnTo>
                  <a:lnTo>
                    <a:pt x="7620" y="27940"/>
                  </a:lnTo>
                  <a:close/>
                </a:path>
                <a:path w="7620" h="364489">
                  <a:moveTo>
                    <a:pt x="7620" y="34290"/>
                  </a:moveTo>
                  <a:lnTo>
                    <a:pt x="0" y="34290"/>
                  </a:lnTo>
                  <a:lnTo>
                    <a:pt x="0" y="40639"/>
                  </a:lnTo>
                  <a:lnTo>
                    <a:pt x="7620" y="40639"/>
                  </a:lnTo>
                  <a:lnTo>
                    <a:pt x="7620" y="34290"/>
                  </a:lnTo>
                  <a:close/>
                </a:path>
                <a:path w="7620" h="364489">
                  <a:moveTo>
                    <a:pt x="7620" y="40640"/>
                  </a:moveTo>
                  <a:lnTo>
                    <a:pt x="0" y="40640"/>
                  </a:lnTo>
                  <a:lnTo>
                    <a:pt x="0" y="46989"/>
                  </a:lnTo>
                  <a:lnTo>
                    <a:pt x="7620" y="46989"/>
                  </a:lnTo>
                  <a:lnTo>
                    <a:pt x="7620" y="40640"/>
                  </a:lnTo>
                  <a:close/>
                </a:path>
                <a:path w="7620" h="364489">
                  <a:moveTo>
                    <a:pt x="7620" y="46990"/>
                  </a:moveTo>
                  <a:lnTo>
                    <a:pt x="0" y="46990"/>
                  </a:lnTo>
                  <a:lnTo>
                    <a:pt x="0" y="53339"/>
                  </a:lnTo>
                  <a:lnTo>
                    <a:pt x="7620" y="53339"/>
                  </a:lnTo>
                  <a:lnTo>
                    <a:pt x="7620" y="46990"/>
                  </a:lnTo>
                  <a:close/>
                </a:path>
                <a:path w="7620" h="364489">
                  <a:moveTo>
                    <a:pt x="7620" y="53340"/>
                  </a:moveTo>
                  <a:lnTo>
                    <a:pt x="0" y="53340"/>
                  </a:lnTo>
                  <a:lnTo>
                    <a:pt x="0" y="59689"/>
                  </a:lnTo>
                  <a:lnTo>
                    <a:pt x="7620" y="59689"/>
                  </a:lnTo>
                  <a:lnTo>
                    <a:pt x="7620" y="53340"/>
                  </a:lnTo>
                  <a:close/>
                </a:path>
                <a:path w="7620" h="364489">
                  <a:moveTo>
                    <a:pt x="7620" y="59690"/>
                  </a:moveTo>
                  <a:lnTo>
                    <a:pt x="0" y="59690"/>
                  </a:lnTo>
                  <a:lnTo>
                    <a:pt x="0" y="66039"/>
                  </a:lnTo>
                  <a:lnTo>
                    <a:pt x="7620" y="66039"/>
                  </a:lnTo>
                  <a:lnTo>
                    <a:pt x="7620" y="59690"/>
                  </a:lnTo>
                  <a:close/>
                </a:path>
                <a:path w="7620" h="364489">
                  <a:moveTo>
                    <a:pt x="7620" y="66040"/>
                  </a:moveTo>
                  <a:lnTo>
                    <a:pt x="0" y="66040"/>
                  </a:lnTo>
                  <a:lnTo>
                    <a:pt x="0" y="72389"/>
                  </a:lnTo>
                  <a:lnTo>
                    <a:pt x="7620" y="72389"/>
                  </a:lnTo>
                  <a:lnTo>
                    <a:pt x="7620" y="66040"/>
                  </a:lnTo>
                  <a:close/>
                </a:path>
                <a:path w="7620" h="364489">
                  <a:moveTo>
                    <a:pt x="7620" y="72390"/>
                  </a:moveTo>
                  <a:lnTo>
                    <a:pt x="0" y="72390"/>
                  </a:lnTo>
                  <a:lnTo>
                    <a:pt x="0" y="78739"/>
                  </a:lnTo>
                  <a:lnTo>
                    <a:pt x="7620" y="78739"/>
                  </a:lnTo>
                  <a:lnTo>
                    <a:pt x="7620" y="72390"/>
                  </a:lnTo>
                  <a:close/>
                </a:path>
                <a:path w="7620" h="364489">
                  <a:moveTo>
                    <a:pt x="7620" y="78740"/>
                  </a:moveTo>
                  <a:lnTo>
                    <a:pt x="0" y="78740"/>
                  </a:lnTo>
                  <a:lnTo>
                    <a:pt x="0" y="85089"/>
                  </a:lnTo>
                  <a:lnTo>
                    <a:pt x="7620" y="85089"/>
                  </a:lnTo>
                  <a:lnTo>
                    <a:pt x="7620" y="78740"/>
                  </a:lnTo>
                  <a:close/>
                </a:path>
                <a:path w="7620" h="364489">
                  <a:moveTo>
                    <a:pt x="7620" y="85090"/>
                  </a:moveTo>
                  <a:lnTo>
                    <a:pt x="0" y="85090"/>
                  </a:lnTo>
                  <a:lnTo>
                    <a:pt x="0" y="91439"/>
                  </a:lnTo>
                  <a:lnTo>
                    <a:pt x="7620" y="91439"/>
                  </a:lnTo>
                  <a:lnTo>
                    <a:pt x="7620" y="85090"/>
                  </a:lnTo>
                  <a:close/>
                </a:path>
                <a:path w="7620" h="364489">
                  <a:moveTo>
                    <a:pt x="7620" y="91440"/>
                  </a:moveTo>
                  <a:lnTo>
                    <a:pt x="0" y="91440"/>
                  </a:lnTo>
                  <a:lnTo>
                    <a:pt x="0" y="97789"/>
                  </a:lnTo>
                  <a:lnTo>
                    <a:pt x="7620" y="97789"/>
                  </a:lnTo>
                  <a:lnTo>
                    <a:pt x="7620" y="91440"/>
                  </a:lnTo>
                  <a:close/>
                </a:path>
                <a:path w="7620" h="364489">
                  <a:moveTo>
                    <a:pt x="7620" y="97790"/>
                  </a:moveTo>
                  <a:lnTo>
                    <a:pt x="0" y="97790"/>
                  </a:lnTo>
                  <a:lnTo>
                    <a:pt x="0" y="104139"/>
                  </a:lnTo>
                  <a:lnTo>
                    <a:pt x="7620" y="104139"/>
                  </a:lnTo>
                  <a:lnTo>
                    <a:pt x="7620" y="97790"/>
                  </a:lnTo>
                  <a:close/>
                </a:path>
                <a:path w="7620" h="364489">
                  <a:moveTo>
                    <a:pt x="7620" y="104140"/>
                  </a:moveTo>
                  <a:lnTo>
                    <a:pt x="0" y="104140"/>
                  </a:lnTo>
                  <a:lnTo>
                    <a:pt x="0" y="110489"/>
                  </a:lnTo>
                  <a:lnTo>
                    <a:pt x="7620" y="110489"/>
                  </a:lnTo>
                  <a:lnTo>
                    <a:pt x="7620" y="104140"/>
                  </a:lnTo>
                  <a:close/>
                </a:path>
                <a:path w="7620" h="364489">
                  <a:moveTo>
                    <a:pt x="7620" y="110490"/>
                  </a:moveTo>
                  <a:lnTo>
                    <a:pt x="0" y="110490"/>
                  </a:lnTo>
                  <a:lnTo>
                    <a:pt x="0" y="116839"/>
                  </a:lnTo>
                  <a:lnTo>
                    <a:pt x="7620" y="116839"/>
                  </a:lnTo>
                  <a:lnTo>
                    <a:pt x="7620" y="110490"/>
                  </a:lnTo>
                  <a:close/>
                </a:path>
                <a:path w="7620" h="364489">
                  <a:moveTo>
                    <a:pt x="7620" y="116840"/>
                  </a:moveTo>
                  <a:lnTo>
                    <a:pt x="0" y="116840"/>
                  </a:lnTo>
                  <a:lnTo>
                    <a:pt x="0" y="123189"/>
                  </a:lnTo>
                  <a:lnTo>
                    <a:pt x="7620" y="123189"/>
                  </a:lnTo>
                  <a:lnTo>
                    <a:pt x="7620" y="116840"/>
                  </a:lnTo>
                  <a:close/>
                </a:path>
                <a:path w="7620" h="364489">
                  <a:moveTo>
                    <a:pt x="7620" y="123190"/>
                  </a:moveTo>
                  <a:lnTo>
                    <a:pt x="0" y="123190"/>
                  </a:lnTo>
                  <a:lnTo>
                    <a:pt x="0" y="129539"/>
                  </a:lnTo>
                  <a:lnTo>
                    <a:pt x="7620" y="129539"/>
                  </a:lnTo>
                  <a:lnTo>
                    <a:pt x="7620" y="123190"/>
                  </a:lnTo>
                  <a:close/>
                </a:path>
                <a:path w="7620" h="364489">
                  <a:moveTo>
                    <a:pt x="7620" y="129540"/>
                  </a:moveTo>
                  <a:lnTo>
                    <a:pt x="0" y="129540"/>
                  </a:lnTo>
                  <a:lnTo>
                    <a:pt x="0" y="135889"/>
                  </a:lnTo>
                  <a:lnTo>
                    <a:pt x="7620" y="135889"/>
                  </a:lnTo>
                  <a:lnTo>
                    <a:pt x="7620" y="129540"/>
                  </a:lnTo>
                  <a:close/>
                </a:path>
                <a:path w="7620" h="364489">
                  <a:moveTo>
                    <a:pt x="7620" y="135890"/>
                  </a:moveTo>
                  <a:lnTo>
                    <a:pt x="0" y="135890"/>
                  </a:lnTo>
                  <a:lnTo>
                    <a:pt x="0" y="142239"/>
                  </a:lnTo>
                  <a:lnTo>
                    <a:pt x="7620" y="142239"/>
                  </a:lnTo>
                  <a:lnTo>
                    <a:pt x="7620" y="135890"/>
                  </a:lnTo>
                  <a:close/>
                </a:path>
                <a:path w="7620" h="364489">
                  <a:moveTo>
                    <a:pt x="7620" y="142240"/>
                  </a:moveTo>
                  <a:lnTo>
                    <a:pt x="0" y="142240"/>
                  </a:lnTo>
                  <a:lnTo>
                    <a:pt x="0" y="148589"/>
                  </a:lnTo>
                  <a:lnTo>
                    <a:pt x="7620" y="148589"/>
                  </a:lnTo>
                  <a:lnTo>
                    <a:pt x="7620" y="142240"/>
                  </a:lnTo>
                  <a:close/>
                </a:path>
                <a:path w="7620" h="364489">
                  <a:moveTo>
                    <a:pt x="7620" y="148590"/>
                  </a:moveTo>
                  <a:lnTo>
                    <a:pt x="0" y="148590"/>
                  </a:lnTo>
                  <a:lnTo>
                    <a:pt x="0" y="154939"/>
                  </a:lnTo>
                  <a:lnTo>
                    <a:pt x="7620" y="154939"/>
                  </a:lnTo>
                  <a:lnTo>
                    <a:pt x="7620" y="148590"/>
                  </a:lnTo>
                  <a:close/>
                </a:path>
                <a:path w="7620" h="364489">
                  <a:moveTo>
                    <a:pt x="7620" y="154940"/>
                  </a:moveTo>
                  <a:lnTo>
                    <a:pt x="0" y="154940"/>
                  </a:lnTo>
                  <a:lnTo>
                    <a:pt x="0" y="161289"/>
                  </a:lnTo>
                  <a:lnTo>
                    <a:pt x="7620" y="161289"/>
                  </a:lnTo>
                  <a:lnTo>
                    <a:pt x="7620" y="154940"/>
                  </a:lnTo>
                  <a:close/>
                </a:path>
                <a:path w="7620" h="364489">
                  <a:moveTo>
                    <a:pt x="7620" y="161290"/>
                  </a:moveTo>
                  <a:lnTo>
                    <a:pt x="0" y="161290"/>
                  </a:lnTo>
                  <a:lnTo>
                    <a:pt x="0" y="167639"/>
                  </a:lnTo>
                  <a:lnTo>
                    <a:pt x="7620" y="167639"/>
                  </a:lnTo>
                  <a:lnTo>
                    <a:pt x="7620" y="161290"/>
                  </a:lnTo>
                  <a:close/>
                </a:path>
                <a:path w="7620" h="364489">
                  <a:moveTo>
                    <a:pt x="7620" y="167640"/>
                  </a:moveTo>
                  <a:lnTo>
                    <a:pt x="0" y="167640"/>
                  </a:lnTo>
                  <a:lnTo>
                    <a:pt x="0" y="173989"/>
                  </a:lnTo>
                  <a:lnTo>
                    <a:pt x="7620" y="173989"/>
                  </a:lnTo>
                  <a:lnTo>
                    <a:pt x="7620" y="167640"/>
                  </a:lnTo>
                  <a:close/>
                </a:path>
                <a:path w="7620" h="364489">
                  <a:moveTo>
                    <a:pt x="7620" y="173990"/>
                  </a:moveTo>
                  <a:lnTo>
                    <a:pt x="0" y="173990"/>
                  </a:lnTo>
                  <a:lnTo>
                    <a:pt x="0" y="204469"/>
                  </a:lnTo>
                  <a:lnTo>
                    <a:pt x="7620" y="204469"/>
                  </a:lnTo>
                  <a:lnTo>
                    <a:pt x="7620" y="173990"/>
                  </a:lnTo>
                  <a:close/>
                </a:path>
                <a:path w="7620" h="364489">
                  <a:moveTo>
                    <a:pt x="7620" y="204470"/>
                  </a:moveTo>
                  <a:lnTo>
                    <a:pt x="0" y="204470"/>
                  </a:lnTo>
                  <a:lnTo>
                    <a:pt x="0" y="210819"/>
                  </a:lnTo>
                  <a:lnTo>
                    <a:pt x="7620" y="210819"/>
                  </a:lnTo>
                  <a:lnTo>
                    <a:pt x="7620" y="204470"/>
                  </a:lnTo>
                  <a:close/>
                </a:path>
                <a:path w="7620" h="364489">
                  <a:moveTo>
                    <a:pt x="7620" y="210820"/>
                  </a:moveTo>
                  <a:lnTo>
                    <a:pt x="0" y="210820"/>
                  </a:lnTo>
                  <a:lnTo>
                    <a:pt x="0" y="217169"/>
                  </a:lnTo>
                  <a:lnTo>
                    <a:pt x="7620" y="217169"/>
                  </a:lnTo>
                  <a:lnTo>
                    <a:pt x="7620" y="210820"/>
                  </a:lnTo>
                  <a:close/>
                </a:path>
                <a:path w="7620" h="364489">
                  <a:moveTo>
                    <a:pt x="7620" y="217170"/>
                  </a:moveTo>
                  <a:lnTo>
                    <a:pt x="0" y="217170"/>
                  </a:lnTo>
                  <a:lnTo>
                    <a:pt x="0" y="223519"/>
                  </a:lnTo>
                  <a:lnTo>
                    <a:pt x="7620" y="223519"/>
                  </a:lnTo>
                  <a:lnTo>
                    <a:pt x="7620" y="217170"/>
                  </a:lnTo>
                  <a:close/>
                </a:path>
                <a:path w="7620" h="364489">
                  <a:moveTo>
                    <a:pt x="7620" y="223520"/>
                  </a:moveTo>
                  <a:lnTo>
                    <a:pt x="0" y="223520"/>
                  </a:lnTo>
                  <a:lnTo>
                    <a:pt x="0" y="229869"/>
                  </a:lnTo>
                  <a:lnTo>
                    <a:pt x="7620" y="229869"/>
                  </a:lnTo>
                  <a:lnTo>
                    <a:pt x="7620" y="223520"/>
                  </a:lnTo>
                  <a:close/>
                </a:path>
                <a:path w="7620" h="364489">
                  <a:moveTo>
                    <a:pt x="7620" y="229870"/>
                  </a:moveTo>
                  <a:lnTo>
                    <a:pt x="0" y="229870"/>
                  </a:lnTo>
                  <a:lnTo>
                    <a:pt x="0" y="236219"/>
                  </a:lnTo>
                  <a:lnTo>
                    <a:pt x="7620" y="236219"/>
                  </a:lnTo>
                  <a:lnTo>
                    <a:pt x="7620" y="229870"/>
                  </a:lnTo>
                  <a:close/>
                </a:path>
                <a:path w="7620" h="364489">
                  <a:moveTo>
                    <a:pt x="7620" y="236220"/>
                  </a:moveTo>
                  <a:lnTo>
                    <a:pt x="0" y="236220"/>
                  </a:lnTo>
                  <a:lnTo>
                    <a:pt x="0" y="242569"/>
                  </a:lnTo>
                  <a:lnTo>
                    <a:pt x="7620" y="242569"/>
                  </a:lnTo>
                  <a:lnTo>
                    <a:pt x="7620" y="236220"/>
                  </a:lnTo>
                  <a:close/>
                </a:path>
                <a:path w="7620" h="364489">
                  <a:moveTo>
                    <a:pt x="7620" y="242570"/>
                  </a:moveTo>
                  <a:lnTo>
                    <a:pt x="0" y="242570"/>
                  </a:lnTo>
                  <a:lnTo>
                    <a:pt x="0" y="248919"/>
                  </a:lnTo>
                  <a:lnTo>
                    <a:pt x="7620" y="248919"/>
                  </a:lnTo>
                  <a:lnTo>
                    <a:pt x="7620" y="242570"/>
                  </a:lnTo>
                  <a:close/>
                </a:path>
                <a:path w="7620" h="364489">
                  <a:moveTo>
                    <a:pt x="7620" y="248920"/>
                  </a:moveTo>
                  <a:lnTo>
                    <a:pt x="0" y="248920"/>
                  </a:lnTo>
                  <a:lnTo>
                    <a:pt x="0" y="256539"/>
                  </a:lnTo>
                  <a:lnTo>
                    <a:pt x="7620" y="256539"/>
                  </a:lnTo>
                  <a:lnTo>
                    <a:pt x="7620" y="248920"/>
                  </a:lnTo>
                  <a:close/>
                </a:path>
                <a:path w="7620" h="364489">
                  <a:moveTo>
                    <a:pt x="7620" y="256540"/>
                  </a:moveTo>
                  <a:lnTo>
                    <a:pt x="0" y="256540"/>
                  </a:lnTo>
                  <a:lnTo>
                    <a:pt x="0" y="262889"/>
                  </a:lnTo>
                  <a:lnTo>
                    <a:pt x="7620" y="262889"/>
                  </a:lnTo>
                  <a:lnTo>
                    <a:pt x="7620" y="256540"/>
                  </a:lnTo>
                  <a:close/>
                </a:path>
                <a:path w="7620" h="364489">
                  <a:moveTo>
                    <a:pt x="7620" y="262890"/>
                  </a:moveTo>
                  <a:lnTo>
                    <a:pt x="0" y="262890"/>
                  </a:lnTo>
                  <a:lnTo>
                    <a:pt x="0" y="269239"/>
                  </a:lnTo>
                  <a:lnTo>
                    <a:pt x="7620" y="269239"/>
                  </a:lnTo>
                  <a:lnTo>
                    <a:pt x="7620" y="262890"/>
                  </a:lnTo>
                  <a:close/>
                </a:path>
                <a:path w="7620" h="364489">
                  <a:moveTo>
                    <a:pt x="7620" y="269240"/>
                  </a:moveTo>
                  <a:lnTo>
                    <a:pt x="0" y="269240"/>
                  </a:lnTo>
                  <a:lnTo>
                    <a:pt x="0" y="275589"/>
                  </a:lnTo>
                  <a:lnTo>
                    <a:pt x="7620" y="275589"/>
                  </a:lnTo>
                  <a:lnTo>
                    <a:pt x="7620" y="269240"/>
                  </a:lnTo>
                  <a:close/>
                </a:path>
                <a:path w="7620" h="364489">
                  <a:moveTo>
                    <a:pt x="7620" y="275590"/>
                  </a:moveTo>
                  <a:lnTo>
                    <a:pt x="0" y="275590"/>
                  </a:lnTo>
                  <a:lnTo>
                    <a:pt x="0" y="281939"/>
                  </a:lnTo>
                  <a:lnTo>
                    <a:pt x="7620" y="281939"/>
                  </a:lnTo>
                  <a:lnTo>
                    <a:pt x="7620" y="275590"/>
                  </a:lnTo>
                  <a:close/>
                </a:path>
                <a:path w="7620" h="364489">
                  <a:moveTo>
                    <a:pt x="7620" y="281940"/>
                  </a:moveTo>
                  <a:lnTo>
                    <a:pt x="0" y="281940"/>
                  </a:lnTo>
                  <a:lnTo>
                    <a:pt x="0" y="288289"/>
                  </a:lnTo>
                  <a:lnTo>
                    <a:pt x="7620" y="288289"/>
                  </a:lnTo>
                  <a:lnTo>
                    <a:pt x="7620" y="281940"/>
                  </a:lnTo>
                  <a:close/>
                </a:path>
                <a:path w="7620" h="364489">
                  <a:moveTo>
                    <a:pt x="7620" y="288290"/>
                  </a:moveTo>
                  <a:lnTo>
                    <a:pt x="0" y="288290"/>
                  </a:lnTo>
                  <a:lnTo>
                    <a:pt x="0" y="294639"/>
                  </a:lnTo>
                  <a:lnTo>
                    <a:pt x="7620" y="294639"/>
                  </a:lnTo>
                  <a:lnTo>
                    <a:pt x="7620" y="288290"/>
                  </a:lnTo>
                  <a:close/>
                </a:path>
                <a:path w="7620" h="364489">
                  <a:moveTo>
                    <a:pt x="7620" y="294640"/>
                  </a:moveTo>
                  <a:lnTo>
                    <a:pt x="0" y="294640"/>
                  </a:lnTo>
                  <a:lnTo>
                    <a:pt x="0" y="300989"/>
                  </a:lnTo>
                  <a:lnTo>
                    <a:pt x="7620" y="300989"/>
                  </a:lnTo>
                  <a:lnTo>
                    <a:pt x="7620" y="294640"/>
                  </a:lnTo>
                  <a:close/>
                </a:path>
                <a:path w="7620" h="364489">
                  <a:moveTo>
                    <a:pt x="7620" y="300990"/>
                  </a:moveTo>
                  <a:lnTo>
                    <a:pt x="0" y="300990"/>
                  </a:lnTo>
                  <a:lnTo>
                    <a:pt x="0" y="306069"/>
                  </a:lnTo>
                  <a:lnTo>
                    <a:pt x="7620" y="306069"/>
                  </a:lnTo>
                  <a:lnTo>
                    <a:pt x="7620" y="300990"/>
                  </a:lnTo>
                  <a:close/>
                </a:path>
                <a:path w="7620" h="364489">
                  <a:moveTo>
                    <a:pt x="7620" y="306070"/>
                  </a:moveTo>
                  <a:lnTo>
                    <a:pt x="0" y="306070"/>
                  </a:lnTo>
                  <a:lnTo>
                    <a:pt x="0" y="312419"/>
                  </a:lnTo>
                  <a:lnTo>
                    <a:pt x="7620" y="312419"/>
                  </a:lnTo>
                  <a:lnTo>
                    <a:pt x="7620" y="306070"/>
                  </a:lnTo>
                  <a:close/>
                </a:path>
                <a:path w="7620" h="364489">
                  <a:moveTo>
                    <a:pt x="7620" y="312420"/>
                  </a:moveTo>
                  <a:lnTo>
                    <a:pt x="0" y="312420"/>
                  </a:lnTo>
                  <a:lnTo>
                    <a:pt x="0" y="318769"/>
                  </a:lnTo>
                  <a:lnTo>
                    <a:pt x="7620" y="318769"/>
                  </a:lnTo>
                  <a:lnTo>
                    <a:pt x="7620" y="312420"/>
                  </a:lnTo>
                  <a:close/>
                </a:path>
                <a:path w="7620" h="364489">
                  <a:moveTo>
                    <a:pt x="7620" y="318770"/>
                  </a:moveTo>
                  <a:lnTo>
                    <a:pt x="0" y="318770"/>
                  </a:lnTo>
                  <a:lnTo>
                    <a:pt x="0" y="325119"/>
                  </a:lnTo>
                  <a:lnTo>
                    <a:pt x="7620" y="325119"/>
                  </a:lnTo>
                  <a:lnTo>
                    <a:pt x="7620" y="318770"/>
                  </a:lnTo>
                  <a:close/>
                </a:path>
                <a:path w="7620" h="364489">
                  <a:moveTo>
                    <a:pt x="7620" y="325120"/>
                  </a:moveTo>
                  <a:lnTo>
                    <a:pt x="0" y="325120"/>
                  </a:lnTo>
                  <a:lnTo>
                    <a:pt x="0" y="331469"/>
                  </a:lnTo>
                  <a:lnTo>
                    <a:pt x="7620" y="331469"/>
                  </a:lnTo>
                  <a:lnTo>
                    <a:pt x="7620" y="325120"/>
                  </a:lnTo>
                  <a:close/>
                </a:path>
                <a:path w="7620" h="364489">
                  <a:moveTo>
                    <a:pt x="7620" y="331470"/>
                  </a:moveTo>
                  <a:lnTo>
                    <a:pt x="0" y="331470"/>
                  </a:lnTo>
                  <a:lnTo>
                    <a:pt x="0" y="337819"/>
                  </a:lnTo>
                  <a:lnTo>
                    <a:pt x="7620" y="337819"/>
                  </a:lnTo>
                  <a:lnTo>
                    <a:pt x="7620" y="331470"/>
                  </a:lnTo>
                  <a:close/>
                </a:path>
                <a:path w="7620" h="364489">
                  <a:moveTo>
                    <a:pt x="7620" y="337820"/>
                  </a:moveTo>
                  <a:lnTo>
                    <a:pt x="0" y="337820"/>
                  </a:lnTo>
                  <a:lnTo>
                    <a:pt x="0" y="344169"/>
                  </a:lnTo>
                  <a:lnTo>
                    <a:pt x="7620" y="344169"/>
                  </a:lnTo>
                  <a:lnTo>
                    <a:pt x="7620" y="337820"/>
                  </a:lnTo>
                  <a:close/>
                </a:path>
                <a:path w="7620" h="364489">
                  <a:moveTo>
                    <a:pt x="7620" y="344170"/>
                  </a:moveTo>
                  <a:lnTo>
                    <a:pt x="0" y="344170"/>
                  </a:lnTo>
                  <a:lnTo>
                    <a:pt x="0" y="350519"/>
                  </a:lnTo>
                  <a:lnTo>
                    <a:pt x="7620" y="350519"/>
                  </a:lnTo>
                  <a:lnTo>
                    <a:pt x="7620" y="344170"/>
                  </a:lnTo>
                  <a:close/>
                </a:path>
                <a:path w="7620" h="364489">
                  <a:moveTo>
                    <a:pt x="7620" y="350520"/>
                  </a:moveTo>
                  <a:lnTo>
                    <a:pt x="0" y="350520"/>
                  </a:lnTo>
                  <a:lnTo>
                    <a:pt x="0" y="364489"/>
                  </a:lnTo>
                  <a:lnTo>
                    <a:pt x="7620" y="364489"/>
                  </a:lnTo>
                  <a:lnTo>
                    <a:pt x="7620" y="350520"/>
                  </a:lnTo>
                  <a:close/>
                </a:path>
              </a:pathLst>
            </a:custGeom>
            <a:solidFill>
              <a:srgbClr val="5100F4"/>
            </a:solidFill>
          </p:spPr>
          <p:txBody>
            <a:bodyPr bIns="0" lIns="0" rIns="0" rtlCol="0" tIns="0" wrap="square"/>
            <a:p/>
          </p:txBody>
        </p:sp>
        <p:sp>
          <p:nvSpPr>
            <p:cNvPr id="1049638" name="object 936"/>
            <p:cNvSpPr/>
            <p:nvPr/>
          </p:nvSpPr>
          <p:spPr>
            <a:xfrm>
              <a:off x="4629149" y="4826000"/>
              <a:ext cx="6350" cy="339090"/>
            </a:xfrm>
            <a:custGeom>
              <a:avLst/>
              <a:ahLst/>
              <a:rect l="l" t="t" r="r" b="b"/>
              <a:pathLst>
                <a:path w="6350" h="339089">
                  <a:moveTo>
                    <a:pt x="6350" y="0"/>
                  </a:moveTo>
                  <a:lnTo>
                    <a:pt x="5079" y="0"/>
                  </a:lnTo>
                  <a:lnTo>
                    <a:pt x="5079" y="2539"/>
                  </a:lnTo>
                  <a:lnTo>
                    <a:pt x="6350" y="2539"/>
                  </a:lnTo>
                  <a:lnTo>
                    <a:pt x="6350" y="0"/>
                  </a:lnTo>
                  <a:close/>
                </a:path>
                <a:path w="6350" h="339089">
                  <a:moveTo>
                    <a:pt x="6350" y="2540"/>
                  </a:moveTo>
                  <a:lnTo>
                    <a:pt x="5079" y="2540"/>
                  </a:lnTo>
                  <a:lnTo>
                    <a:pt x="5079" y="3810"/>
                  </a:lnTo>
                  <a:lnTo>
                    <a:pt x="3810" y="3810"/>
                  </a:lnTo>
                  <a:lnTo>
                    <a:pt x="3810" y="7619"/>
                  </a:lnTo>
                  <a:lnTo>
                    <a:pt x="2539" y="7619"/>
                  </a:lnTo>
                  <a:lnTo>
                    <a:pt x="2539" y="8889"/>
                  </a:lnTo>
                  <a:lnTo>
                    <a:pt x="6350" y="8889"/>
                  </a:lnTo>
                  <a:lnTo>
                    <a:pt x="6350" y="2540"/>
                  </a:lnTo>
                  <a:close/>
                </a:path>
                <a:path w="6350" h="339089">
                  <a:moveTo>
                    <a:pt x="6350" y="8890"/>
                  </a:moveTo>
                  <a:lnTo>
                    <a:pt x="2539" y="8890"/>
                  </a:lnTo>
                  <a:lnTo>
                    <a:pt x="2539" y="11430"/>
                  </a:lnTo>
                  <a:lnTo>
                    <a:pt x="1270" y="11430"/>
                  </a:lnTo>
                  <a:lnTo>
                    <a:pt x="1270" y="15239"/>
                  </a:lnTo>
                  <a:lnTo>
                    <a:pt x="6350" y="15239"/>
                  </a:lnTo>
                  <a:lnTo>
                    <a:pt x="6350" y="8890"/>
                  </a:lnTo>
                  <a:close/>
                </a:path>
                <a:path w="6350" h="339089">
                  <a:moveTo>
                    <a:pt x="6350" y="15240"/>
                  </a:moveTo>
                  <a:lnTo>
                    <a:pt x="1270" y="15240"/>
                  </a:lnTo>
                  <a:lnTo>
                    <a:pt x="1270" y="16510"/>
                  </a:lnTo>
                  <a:lnTo>
                    <a:pt x="0" y="16510"/>
                  </a:lnTo>
                  <a:lnTo>
                    <a:pt x="0" y="21589"/>
                  </a:lnTo>
                  <a:lnTo>
                    <a:pt x="6350" y="21589"/>
                  </a:lnTo>
                  <a:lnTo>
                    <a:pt x="6350" y="15240"/>
                  </a:lnTo>
                  <a:close/>
                </a:path>
                <a:path w="6350" h="339089">
                  <a:moveTo>
                    <a:pt x="6350" y="21590"/>
                  </a:moveTo>
                  <a:lnTo>
                    <a:pt x="0" y="21590"/>
                  </a:lnTo>
                  <a:lnTo>
                    <a:pt x="0" y="27939"/>
                  </a:lnTo>
                  <a:lnTo>
                    <a:pt x="6350" y="27939"/>
                  </a:lnTo>
                  <a:lnTo>
                    <a:pt x="6350" y="21590"/>
                  </a:lnTo>
                  <a:close/>
                </a:path>
                <a:path w="6350" h="339089">
                  <a:moveTo>
                    <a:pt x="6350" y="27940"/>
                  </a:moveTo>
                  <a:lnTo>
                    <a:pt x="0" y="27940"/>
                  </a:lnTo>
                  <a:lnTo>
                    <a:pt x="0" y="34289"/>
                  </a:lnTo>
                  <a:lnTo>
                    <a:pt x="6350" y="34289"/>
                  </a:lnTo>
                  <a:lnTo>
                    <a:pt x="6350" y="27940"/>
                  </a:lnTo>
                  <a:close/>
                </a:path>
                <a:path w="6350" h="339089">
                  <a:moveTo>
                    <a:pt x="6350" y="34290"/>
                  </a:moveTo>
                  <a:lnTo>
                    <a:pt x="0" y="34290"/>
                  </a:lnTo>
                  <a:lnTo>
                    <a:pt x="0" y="40639"/>
                  </a:lnTo>
                  <a:lnTo>
                    <a:pt x="6350" y="40639"/>
                  </a:lnTo>
                  <a:lnTo>
                    <a:pt x="6350" y="34290"/>
                  </a:lnTo>
                  <a:close/>
                </a:path>
                <a:path w="6350" h="339089">
                  <a:moveTo>
                    <a:pt x="6350" y="40640"/>
                  </a:moveTo>
                  <a:lnTo>
                    <a:pt x="0" y="40640"/>
                  </a:lnTo>
                  <a:lnTo>
                    <a:pt x="0" y="46989"/>
                  </a:lnTo>
                  <a:lnTo>
                    <a:pt x="6350" y="46989"/>
                  </a:lnTo>
                  <a:lnTo>
                    <a:pt x="6350" y="40640"/>
                  </a:lnTo>
                  <a:close/>
                </a:path>
                <a:path w="6350" h="339089">
                  <a:moveTo>
                    <a:pt x="6350" y="46990"/>
                  </a:moveTo>
                  <a:lnTo>
                    <a:pt x="0" y="46990"/>
                  </a:lnTo>
                  <a:lnTo>
                    <a:pt x="0" y="53339"/>
                  </a:lnTo>
                  <a:lnTo>
                    <a:pt x="6350" y="53339"/>
                  </a:lnTo>
                  <a:lnTo>
                    <a:pt x="6350" y="46990"/>
                  </a:lnTo>
                  <a:close/>
                </a:path>
                <a:path w="6350" h="339089">
                  <a:moveTo>
                    <a:pt x="6350" y="53340"/>
                  </a:moveTo>
                  <a:lnTo>
                    <a:pt x="0" y="53340"/>
                  </a:lnTo>
                  <a:lnTo>
                    <a:pt x="0" y="59689"/>
                  </a:lnTo>
                  <a:lnTo>
                    <a:pt x="6350" y="59689"/>
                  </a:lnTo>
                  <a:lnTo>
                    <a:pt x="6350" y="53340"/>
                  </a:lnTo>
                  <a:close/>
                </a:path>
                <a:path w="6350" h="339089">
                  <a:moveTo>
                    <a:pt x="6350" y="59690"/>
                  </a:moveTo>
                  <a:lnTo>
                    <a:pt x="0" y="59690"/>
                  </a:lnTo>
                  <a:lnTo>
                    <a:pt x="0" y="66039"/>
                  </a:lnTo>
                  <a:lnTo>
                    <a:pt x="6350" y="66039"/>
                  </a:lnTo>
                  <a:lnTo>
                    <a:pt x="6350" y="59690"/>
                  </a:lnTo>
                  <a:close/>
                </a:path>
                <a:path w="6350" h="339089">
                  <a:moveTo>
                    <a:pt x="6350" y="66040"/>
                  </a:moveTo>
                  <a:lnTo>
                    <a:pt x="0" y="66040"/>
                  </a:lnTo>
                  <a:lnTo>
                    <a:pt x="0" y="72389"/>
                  </a:lnTo>
                  <a:lnTo>
                    <a:pt x="6350" y="72389"/>
                  </a:lnTo>
                  <a:lnTo>
                    <a:pt x="6350" y="66040"/>
                  </a:lnTo>
                  <a:close/>
                </a:path>
                <a:path w="6350" h="339089">
                  <a:moveTo>
                    <a:pt x="6350" y="72390"/>
                  </a:moveTo>
                  <a:lnTo>
                    <a:pt x="0" y="72390"/>
                  </a:lnTo>
                  <a:lnTo>
                    <a:pt x="0" y="78739"/>
                  </a:lnTo>
                  <a:lnTo>
                    <a:pt x="6350" y="78739"/>
                  </a:lnTo>
                  <a:lnTo>
                    <a:pt x="6350" y="72390"/>
                  </a:lnTo>
                  <a:close/>
                </a:path>
                <a:path w="6350" h="339089">
                  <a:moveTo>
                    <a:pt x="6350" y="78740"/>
                  </a:moveTo>
                  <a:lnTo>
                    <a:pt x="0" y="78740"/>
                  </a:lnTo>
                  <a:lnTo>
                    <a:pt x="0" y="85089"/>
                  </a:lnTo>
                  <a:lnTo>
                    <a:pt x="6350" y="85089"/>
                  </a:lnTo>
                  <a:lnTo>
                    <a:pt x="6350" y="78740"/>
                  </a:lnTo>
                  <a:close/>
                </a:path>
                <a:path w="6350" h="339089">
                  <a:moveTo>
                    <a:pt x="6350" y="85090"/>
                  </a:moveTo>
                  <a:lnTo>
                    <a:pt x="0" y="85090"/>
                  </a:lnTo>
                  <a:lnTo>
                    <a:pt x="0" y="91439"/>
                  </a:lnTo>
                  <a:lnTo>
                    <a:pt x="6350" y="91439"/>
                  </a:lnTo>
                  <a:lnTo>
                    <a:pt x="6350" y="85090"/>
                  </a:lnTo>
                  <a:close/>
                </a:path>
                <a:path w="6350" h="339089">
                  <a:moveTo>
                    <a:pt x="6350" y="91440"/>
                  </a:moveTo>
                  <a:lnTo>
                    <a:pt x="0" y="91440"/>
                  </a:lnTo>
                  <a:lnTo>
                    <a:pt x="0" y="97789"/>
                  </a:lnTo>
                  <a:lnTo>
                    <a:pt x="6350" y="97789"/>
                  </a:lnTo>
                  <a:lnTo>
                    <a:pt x="6350" y="91440"/>
                  </a:lnTo>
                  <a:close/>
                </a:path>
                <a:path w="6350" h="339089">
                  <a:moveTo>
                    <a:pt x="6350" y="97790"/>
                  </a:moveTo>
                  <a:lnTo>
                    <a:pt x="0" y="97790"/>
                  </a:lnTo>
                  <a:lnTo>
                    <a:pt x="0" y="104139"/>
                  </a:lnTo>
                  <a:lnTo>
                    <a:pt x="6350" y="104139"/>
                  </a:lnTo>
                  <a:lnTo>
                    <a:pt x="6350" y="97790"/>
                  </a:lnTo>
                  <a:close/>
                </a:path>
                <a:path w="6350" h="339089">
                  <a:moveTo>
                    <a:pt x="6350" y="104140"/>
                  </a:moveTo>
                  <a:lnTo>
                    <a:pt x="0" y="104140"/>
                  </a:lnTo>
                  <a:lnTo>
                    <a:pt x="0" y="110489"/>
                  </a:lnTo>
                  <a:lnTo>
                    <a:pt x="6350" y="110489"/>
                  </a:lnTo>
                  <a:lnTo>
                    <a:pt x="6350" y="104140"/>
                  </a:lnTo>
                  <a:close/>
                </a:path>
                <a:path w="6350" h="339089">
                  <a:moveTo>
                    <a:pt x="6350" y="110490"/>
                  </a:moveTo>
                  <a:lnTo>
                    <a:pt x="0" y="110490"/>
                  </a:lnTo>
                  <a:lnTo>
                    <a:pt x="0" y="116839"/>
                  </a:lnTo>
                  <a:lnTo>
                    <a:pt x="6350" y="116839"/>
                  </a:lnTo>
                  <a:lnTo>
                    <a:pt x="6350" y="110490"/>
                  </a:lnTo>
                  <a:close/>
                </a:path>
                <a:path w="6350" h="339089">
                  <a:moveTo>
                    <a:pt x="6350" y="116840"/>
                  </a:moveTo>
                  <a:lnTo>
                    <a:pt x="0" y="116840"/>
                  </a:lnTo>
                  <a:lnTo>
                    <a:pt x="0" y="123189"/>
                  </a:lnTo>
                  <a:lnTo>
                    <a:pt x="6350" y="123189"/>
                  </a:lnTo>
                  <a:lnTo>
                    <a:pt x="6350" y="116840"/>
                  </a:lnTo>
                  <a:close/>
                </a:path>
                <a:path w="6350" h="339089">
                  <a:moveTo>
                    <a:pt x="6350" y="123190"/>
                  </a:moveTo>
                  <a:lnTo>
                    <a:pt x="0" y="123190"/>
                  </a:lnTo>
                  <a:lnTo>
                    <a:pt x="0" y="129539"/>
                  </a:lnTo>
                  <a:lnTo>
                    <a:pt x="6350" y="129539"/>
                  </a:lnTo>
                  <a:lnTo>
                    <a:pt x="6350" y="123190"/>
                  </a:lnTo>
                  <a:close/>
                </a:path>
                <a:path w="6350" h="339089">
                  <a:moveTo>
                    <a:pt x="6350" y="129540"/>
                  </a:moveTo>
                  <a:lnTo>
                    <a:pt x="0" y="129540"/>
                  </a:lnTo>
                  <a:lnTo>
                    <a:pt x="0" y="135889"/>
                  </a:lnTo>
                  <a:lnTo>
                    <a:pt x="6350" y="135889"/>
                  </a:lnTo>
                  <a:lnTo>
                    <a:pt x="6350" y="129540"/>
                  </a:lnTo>
                  <a:close/>
                </a:path>
                <a:path w="6350" h="339089">
                  <a:moveTo>
                    <a:pt x="6350" y="135890"/>
                  </a:moveTo>
                  <a:lnTo>
                    <a:pt x="0" y="135890"/>
                  </a:lnTo>
                  <a:lnTo>
                    <a:pt x="0" y="142239"/>
                  </a:lnTo>
                  <a:lnTo>
                    <a:pt x="6350" y="142239"/>
                  </a:lnTo>
                  <a:lnTo>
                    <a:pt x="6350" y="135890"/>
                  </a:lnTo>
                  <a:close/>
                </a:path>
                <a:path w="6350" h="339089">
                  <a:moveTo>
                    <a:pt x="6350" y="142240"/>
                  </a:moveTo>
                  <a:lnTo>
                    <a:pt x="0" y="142240"/>
                  </a:lnTo>
                  <a:lnTo>
                    <a:pt x="0" y="148589"/>
                  </a:lnTo>
                  <a:lnTo>
                    <a:pt x="6350" y="148589"/>
                  </a:lnTo>
                  <a:lnTo>
                    <a:pt x="6350" y="142240"/>
                  </a:lnTo>
                  <a:close/>
                </a:path>
                <a:path w="6350" h="339089">
                  <a:moveTo>
                    <a:pt x="6350" y="148590"/>
                  </a:moveTo>
                  <a:lnTo>
                    <a:pt x="0" y="148590"/>
                  </a:lnTo>
                  <a:lnTo>
                    <a:pt x="0" y="179069"/>
                  </a:lnTo>
                  <a:lnTo>
                    <a:pt x="6350" y="179069"/>
                  </a:lnTo>
                  <a:lnTo>
                    <a:pt x="6350" y="148590"/>
                  </a:lnTo>
                  <a:close/>
                </a:path>
                <a:path w="6350" h="339089">
                  <a:moveTo>
                    <a:pt x="6350" y="179070"/>
                  </a:moveTo>
                  <a:lnTo>
                    <a:pt x="0" y="179070"/>
                  </a:lnTo>
                  <a:lnTo>
                    <a:pt x="0" y="185419"/>
                  </a:lnTo>
                  <a:lnTo>
                    <a:pt x="6350" y="185419"/>
                  </a:lnTo>
                  <a:lnTo>
                    <a:pt x="6350" y="179070"/>
                  </a:lnTo>
                  <a:close/>
                </a:path>
                <a:path w="6350" h="339089">
                  <a:moveTo>
                    <a:pt x="6350" y="185420"/>
                  </a:moveTo>
                  <a:lnTo>
                    <a:pt x="0" y="185420"/>
                  </a:lnTo>
                  <a:lnTo>
                    <a:pt x="0" y="191769"/>
                  </a:lnTo>
                  <a:lnTo>
                    <a:pt x="6350" y="191769"/>
                  </a:lnTo>
                  <a:lnTo>
                    <a:pt x="6350" y="185420"/>
                  </a:lnTo>
                  <a:close/>
                </a:path>
                <a:path w="6350" h="339089">
                  <a:moveTo>
                    <a:pt x="6350" y="191770"/>
                  </a:moveTo>
                  <a:lnTo>
                    <a:pt x="0" y="191770"/>
                  </a:lnTo>
                  <a:lnTo>
                    <a:pt x="0" y="198119"/>
                  </a:lnTo>
                  <a:lnTo>
                    <a:pt x="6350" y="198119"/>
                  </a:lnTo>
                  <a:lnTo>
                    <a:pt x="6350" y="191770"/>
                  </a:lnTo>
                  <a:close/>
                </a:path>
                <a:path w="6350" h="339089">
                  <a:moveTo>
                    <a:pt x="6350" y="198120"/>
                  </a:moveTo>
                  <a:lnTo>
                    <a:pt x="0" y="198120"/>
                  </a:lnTo>
                  <a:lnTo>
                    <a:pt x="0" y="204469"/>
                  </a:lnTo>
                  <a:lnTo>
                    <a:pt x="6350" y="204469"/>
                  </a:lnTo>
                  <a:lnTo>
                    <a:pt x="6350" y="198120"/>
                  </a:lnTo>
                  <a:close/>
                </a:path>
                <a:path w="6350" h="339089">
                  <a:moveTo>
                    <a:pt x="6350" y="204470"/>
                  </a:moveTo>
                  <a:lnTo>
                    <a:pt x="0" y="204470"/>
                  </a:lnTo>
                  <a:lnTo>
                    <a:pt x="0" y="210819"/>
                  </a:lnTo>
                  <a:lnTo>
                    <a:pt x="6350" y="210819"/>
                  </a:lnTo>
                  <a:lnTo>
                    <a:pt x="6350" y="204470"/>
                  </a:lnTo>
                  <a:close/>
                </a:path>
                <a:path w="6350" h="339089">
                  <a:moveTo>
                    <a:pt x="6350" y="210820"/>
                  </a:moveTo>
                  <a:lnTo>
                    <a:pt x="0" y="210820"/>
                  </a:lnTo>
                  <a:lnTo>
                    <a:pt x="0" y="217169"/>
                  </a:lnTo>
                  <a:lnTo>
                    <a:pt x="6350" y="217169"/>
                  </a:lnTo>
                  <a:lnTo>
                    <a:pt x="6350" y="210820"/>
                  </a:lnTo>
                  <a:close/>
                </a:path>
                <a:path w="6350" h="339089">
                  <a:moveTo>
                    <a:pt x="6350" y="217170"/>
                  </a:moveTo>
                  <a:lnTo>
                    <a:pt x="0" y="217170"/>
                  </a:lnTo>
                  <a:lnTo>
                    <a:pt x="0" y="223519"/>
                  </a:lnTo>
                  <a:lnTo>
                    <a:pt x="6350" y="223519"/>
                  </a:lnTo>
                  <a:lnTo>
                    <a:pt x="6350" y="217170"/>
                  </a:lnTo>
                  <a:close/>
                </a:path>
                <a:path w="6350" h="339089">
                  <a:moveTo>
                    <a:pt x="6350" y="223520"/>
                  </a:moveTo>
                  <a:lnTo>
                    <a:pt x="0" y="223520"/>
                  </a:lnTo>
                  <a:lnTo>
                    <a:pt x="0" y="231139"/>
                  </a:lnTo>
                  <a:lnTo>
                    <a:pt x="6350" y="231139"/>
                  </a:lnTo>
                  <a:lnTo>
                    <a:pt x="6350" y="223520"/>
                  </a:lnTo>
                  <a:close/>
                </a:path>
                <a:path w="6350" h="339089">
                  <a:moveTo>
                    <a:pt x="6350" y="231140"/>
                  </a:moveTo>
                  <a:lnTo>
                    <a:pt x="0" y="231140"/>
                  </a:lnTo>
                  <a:lnTo>
                    <a:pt x="0" y="237489"/>
                  </a:lnTo>
                  <a:lnTo>
                    <a:pt x="6350" y="237489"/>
                  </a:lnTo>
                  <a:lnTo>
                    <a:pt x="6350" y="231140"/>
                  </a:lnTo>
                  <a:close/>
                </a:path>
                <a:path w="6350" h="339089">
                  <a:moveTo>
                    <a:pt x="6350" y="237490"/>
                  </a:moveTo>
                  <a:lnTo>
                    <a:pt x="0" y="237490"/>
                  </a:lnTo>
                  <a:lnTo>
                    <a:pt x="0" y="243839"/>
                  </a:lnTo>
                  <a:lnTo>
                    <a:pt x="6350" y="243839"/>
                  </a:lnTo>
                  <a:lnTo>
                    <a:pt x="6350" y="237490"/>
                  </a:lnTo>
                  <a:close/>
                </a:path>
                <a:path w="6350" h="339089">
                  <a:moveTo>
                    <a:pt x="6350" y="243840"/>
                  </a:moveTo>
                  <a:lnTo>
                    <a:pt x="0" y="243840"/>
                  </a:lnTo>
                  <a:lnTo>
                    <a:pt x="0" y="250189"/>
                  </a:lnTo>
                  <a:lnTo>
                    <a:pt x="6350" y="250189"/>
                  </a:lnTo>
                  <a:lnTo>
                    <a:pt x="6350" y="243840"/>
                  </a:lnTo>
                  <a:close/>
                </a:path>
                <a:path w="6350" h="339089">
                  <a:moveTo>
                    <a:pt x="6350" y="250190"/>
                  </a:moveTo>
                  <a:lnTo>
                    <a:pt x="0" y="250190"/>
                  </a:lnTo>
                  <a:lnTo>
                    <a:pt x="0" y="256539"/>
                  </a:lnTo>
                  <a:lnTo>
                    <a:pt x="6350" y="256539"/>
                  </a:lnTo>
                  <a:lnTo>
                    <a:pt x="6350" y="250190"/>
                  </a:lnTo>
                  <a:close/>
                </a:path>
                <a:path w="6350" h="339089">
                  <a:moveTo>
                    <a:pt x="6350" y="256540"/>
                  </a:moveTo>
                  <a:lnTo>
                    <a:pt x="0" y="256540"/>
                  </a:lnTo>
                  <a:lnTo>
                    <a:pt x="0" y="262889"/>
                  </a:lnTo>
                  <a:lnTo>
                    <a:pt x="6350" y="262889"/>
                  </a:lnTo>
                  <a:lnTo>
                    <a:pt x="6350" y="256540"/>
                  </a:lnTo>
                  <a:close/>
                </a:path>
                <a:path w="6350" h="339089">
                  <a:moveTo>
                    <a:pt x="6350" y="262890"/>
                  </a:moveTo>
                  <a:lnTo>
                    <a:pt x="0" y="262890"/>
                  </a:lnTo>
                  <a:lnTo>
                    <a:pt x="0" y="269239"/>
                  </a:lnTo>
                  <a:lnTo>
                    <a:pt x="6350" y="269239"/>
                  </a:lnTo>
                  <a:lnTo>
                    <a:pt x="6350" y="262890"/>
                  </a:lnTo>
                  <a:close/>
                </a:path>
                <a:path w="6350" h="339089">
                  <a:moveTo>
                    <a:pt x="6350" y="269240"/>
                  </a:moveTo>
                  <a:lnTo>
                    <a:pt x="0" y="269240"/>
                  </a:lnTo>
                  <a:lnTo>
                    <a:pt x="0" y="275589"/>
                  </a:lnTo>
                  <a:lnTo>
                    <a:pt x="6350" y="275589"/>
                  </a:lnTo>
                  <a:lnTo>
                    <a:pt x="6350" y="269240"/>
                  </a:lnTo>
                  <a:close/>
                </a:path>
                <a:path w="6350" h="339089">
                  <a:moveTo>
                    <a:pt x="6350" y="275590"/>
                  </a:moveTo>
                  <a:lnTo>
                    <a:pt x="0" y="275590"/>
                  </a:lnTo>
                  <a:lnTo>
                    <a:pt x="0" y="280669"/>
                  </a:lnTo>
                  <a:lnTo>
                    <a:pt x="6350" y="280669"/>
                  </a:lnTo>
                  <a:lnTo>
                    <a:pt x="6350" y="275590"/>
                  </a:lnTo>
                  <a:close/>
                </a:path>
                <a:path w="6350" h="339089">
                  <a:moveTo>
                    <a:pt x="6350" y="280670"/>
                  </a:moveTo>
                  <a:lnTo>
                    <a:pt x="0" y="280670"/>
                  </a:lnTo>
                  <a:lnTo>
                    <a:pt x="0" y="287019"/>
                  </a:lnTo>
                  <a:lnTo>
                    <a:pt x="6350" y="287019"/>
                  </a:lnTo>
                  <a:lnTo>
                    <a:pt x="6350" y="280670"/>
                  </a:lnTo>
                  <a:close/>
                </a:path>
                <a:path w="6350" h="339089">
                  <a:moveTo>
                    <a:pt x="6350" y="287020"/>
                  </a:moveTo>
                  <a:lnTo>
                    <a:pt x="0" y="287020"/>
                  </a:lnTo>
                  <a:lnTo>
                    <a:pt x="0" y="293369"/>
                  </a:lnTo>
                  <a:lnTo>
                    <a:pt x="6350" y="293369"/>
                  </a:lnTo>
                  <a:lnTo>
                    <a:pt x="6350" y="287020"/>
                  </a:lnTo>
                  <a:close/>
                </a:path>
                <a:path w="6350" h="339089">
                  <a:moveTo>
                    <a:pt x="6350" y="293370"/>
                  </a:moveTo>
                  <a:lnTo>
                    <a:pt x="0" y="293370"/>
                  </a:lnTo>
                  <a:lnTo>
                    <a:pt x="0" y="299719"/>
                  </a:lnTo>
                  <a:lnTo>
                    <a:pt x="6350" y="299719"/>
                  </a:lnTo>
                  <a:lnTo>
                    <a:pt x="6350" y="293370"/>
                  </a:lnTo>
                  <a:close/>
                </a:path>
                <a:path w="6350" h="339089">
                  <a:moveTo>
                    <a:pt x="6350" y="299720"/>
                  </a:moveTo>
                  <a:lnTo>
                    <a:pt x="0" y="299720"/>
                  </a:lnTo>
                  <a:lnTo>
                    <a:pt x="0" y="306069"/>
                  </a:lnTo>
                  <a:lnTo>
                    <a:pt x="6350" y="306069"/>
                  </a:lnTo>
                  <a:lnTo>
                    <a:pt x="6350" y="299720"/>
                  </a:lnTo>
                  <a:close/>
                </a:path>
                <a:path w="6350" h="339089">
                  <a:moveTo>
                    <a:pt x="6350" y="306070"/>
                  </a:moveTo>
                  <a:lnTo>
                    <a:pt x="0" y="306070"/>
                  </a:lnTo>
                  <a:lnTo>
                    <a:pt x="0" y="312419"/>
                  </a:lnTo>
                  <a:lnTo>
                    <a:pt x="6350" y="312419"/>
                  </a:lnTo>
                  <a:lnTo>
                    <a:pt x="6350" y="306070"/>
                  </a:lnTo>
                  <a:close/>
                </a:path>
                <a:path w="6350" h="339089">
                  <a:moveTo>
                    <a:pt x="6350" y="312420"/>
                  </a:moveTo>
                  <a:lnTo>
                    <a:pt x="0" y="312420"/>
                  </a:lnTo>
                  <a:lnTo>
                    <a:pt x="0" y="318769"/>
                  </a:lnTo>
                  <a:lnTo>
                    <a:pt x="6350" y="318769"/>
                  </a:lnTo>
                  <a:lnTo>
                    <a:pt x="6350" y="312420"/>
                  </a:lnTo>
                  <a:close/>
                </a:path>
                <a:path w="6350" h="339089">
                  <a:moveTo>
                    <a:pt x="6350" y="318770"/>
                  </a:moveTo>
                  <a:lnTo>
                    <a:pt x="0" y="318770"/>
                  </a:lnTo>
                  <a:lnTo>
                    <a:pt x="0" y="325119"/>
                  </a:lnTo>
                  <a:lnTo>
                    <a:pt x="6350" y="325119"/>
                  </a:lnTo>
                  <a:lnTo>
                    <a:pt x="6350" y="318770"/>
                  </a:lnTo>
                  <a:close/>
                </a:path>
                <a:path w="6350" h="339089">
                  <a:moveTo>
                    <a:pt x="6350" y="325120"/>
                  </a:moveTo>
                  <a:lnTo>
                    <a:pt x="0" y="325120"/>
                  </a:lnTo>
                  <a:lnTo>
                    <a:pt x="0" y="339089"/>
                  </a:lnTo>
                  <a:lnTo>
                    <a:pt x="6350" y="339089"/>
                  </a:lnTo>
                  <a:lnTo>
                    <a:pt x="6350" y="325120"/>
                  </a:lnTo>
                  <a:close/>
                </a:path>
              </a:pathLst>
            </a:custGeom>
            <a:solidFill>
              <a:srgbClr val="4F00F4"/>
            </a:solidFill>
          </p:spPr>
          <p:txBody>
            <a:bodyPr bIns="0" lIns="0" rIns="0" rtlCol="0" tIns="0" wrap="square"/>
            <a:p/>
          </p:txBody>
        </p:sp>
        <p:sp>
          <p:nvSpPr>
            <p:cNvPr id="1049639" name="object 937"/>
            <p:cNvSpPr/>
            <p:nvPr/>
          </p:nvSpPr>
          <p:spPr>
            <a:xfrm>
              <a:off x="4621529" y="4846320"/>
              <a:ext cx="7620" cy="318770"/>
            </a:xfrm>
            <a:custGeom>
              <a:avLst/>
              <a:ahLst/>
              <a:rect l="l" t="t" r="r" b="b"/>
              <a:pathLst>
                <a:path w="7620" h="318770">
                  <a:moveTo>
                    <a:pt x="7620" y="0"/>
                  </a:moveTo>
                  <a:lnTo>
                    <a:pt x="6350" y="0"/>
                  </a:lnTo>
                  <a:lnTo>
                    <a:pt x="6350" y="1269"/>
                  </a:lnTo>
                  <a:lnTo>
                    <a:pt x="7620" y="1269"/>
                  </a:lnTo>
                  <a:lnTo>
                    <a:pt x="7620" y="0"/>
                  </a:lnTo>
                  <a:close/>
                </a:path>
                <a:path w="7620" h="318770">
                  <a:moveTo>
                    <a:pt x="7620" y="1269"/>
                  </a:moveTo>
                  <a:lnTo>
                    <a:pt x="6350" y="1269"/>
                  </a:lnTo>
                  <a:lnTo>
                    <a:pt x="6350" y="3809"/>
                  </a:lnTo>
                  <a:lnTo>
                    <a:pt x="5080" y="3809"/>
                  </a:lnTo>
                  <a:lnTo>
                    <a:pt x="5080" y="7619"/>
                  </a:lnTo>
                  <a:lnTo>
                    <a:pt x="7620" y="7619"/>
                  </a:lnTo>
                  <a:lnTo>
                    <a:pt x="7620" y="1269"/>
                  </a:lnTo>
                  <a:close/>
                </a:path>
                <a:path w="7620" h="318770">
                  <a:moveTo>
                    <a:pt x="7620" y="7619"/>
                  </a:moveTo>
                  <a:lnTo>
                    <a:pt x="3810" y="7619"/>
                  </a:lnTo>
                  <a:lnTo>
                    <a:pt x="3810" y="12699"/>
                  </a:lnTo>
                  <a:lnTo>
                    <a:pt x="2540" y="12699"/>
                  </a:lnTo>
                  <a:lnTo>
                    <a:pt x="2540" y="13969"/>
                  </a:lnTo>
                  <a:lnTo>
                    <a:pt x="7620" y="13969"/>
                  </a:lnTo>
                  <a:lnTo>
                    <a:pt x="7620" y="7619"/>
                  </a:lnTo>
                  <a:close/>
                </a:path>
                <a:path w="7620" h="318770">
                  <a:moveTo>
                    <a:pt x="7620" y="13969"/>
                  </a:moveTo>
                  <a:lnTo>
                    <a:pt x="2540" y="13969"/>
                  </a:lnTo>
                  <a:lnTo>
                    <a:pt x="2540" y="16509"/>
                  </a:lnTo>
                  <a:lnTo>
                    <a:pt x="1270" y="16509"/>
                  </a:lnTo>
                  <a:lnTo>
                    <a:pt x="1270" y="20319"/>
                  </a:lnTo>
                  <a:lnTo>
                    <a:pt x="7620" y="20319"/>
                  </a:lnTo>
                  <a:lnTo>
                    <a:pt x="7620" y="13969"/>
                  </a:lnTo>
                  <a:close/>
                </a:path>
                <a:path w="7620" h="318770">
                  <a:moveTo>
                    <a:pt x="7620" y="20319"/>
                  </a:moveTo>
                  <a:lnTo>
                    <a:pt x="0" y="20319"/>
                  </a:lnTo>
                  <a:lnTo>
                    <a:pt x="0" y="26669"/>
                  </a:lnTo>
                  <a:lnTo>
                    <a:pt x="7620" y="26669"/>
                  </a:lnTo>
                  <a:lnTo>
                    <a:pt x="7620" y="20319"/>
                  </a:lnTo>
                  <a:close/>
                </a:path>
                <a:path w="7620" h="318770">
                  <a:moveTo>
                    <a:pt x="7620" y="26669"/>
                  </a:moveTo>
                  <a:lnTo>
                    <a:pt x="0" y="26669"/>
                  </a:lnTo>
                  <a:lnTo>
                    <a:pt x="0" y="33019"/>
                  </a:lnTo>
                  <a:lnTo>
                    <a:pt x="7620" y="33019"/>
                  </a:lnTo>
                  <a:lnTo>
                    <a:pt x="7620" y="26669"/>
                  </a:lnTo>
                  <a:close/>
                </a:path>
                <a:path w="7620" h="318770">
                  <a:moveTo>
                    <a:pt x="7620" y="33019"/>
                  </a:moveTo>
                  <a:lnTo>
                    <a:pt x="0" y="33019"/>
                  </a:lnTo>
                  <a:lnTo>
                    <a:pt x="0" y="39369"/>
                  </a:lnTo>
                  <a:lnTo>
                    <a:pt x="7620" y="39369"/>
                  </a:lnTo>
                  <a:lnTo>
                    <a:pt x="7620" y="33019"/>
                  </a:lnTo>
                  <a:close/>
                </a:path>
                <a:path w="7620" h="318770">
                  <a:moveTo>
                    <a:pt x="7620" y="39369"/>
                  </a:moveTo>
                  <a:lnTo>
                    <a:pt x="0" y="39369"/>
                  </a:lnTo>
                  <a:lnTo>
                    <a:pt x="0" y="45719"/>
                  </a:lnTo>
                  <a:lnTo>
                    <a:pt x="7620" y="45719"/>
                  </a:lnTo>
                  <a:lnTo>
                    <a:pt x="7620" y="39369"/>
                  </a:lnTo>
                  <a:close/>
                </a:path>
                <a:path w="7620" h="318770">
                  <a:moveTo>
                    <a:pt x="7620" y="45719"/>
                  </a:moveTo>
                  <a:lnTo>
                    <a:pt x="0" y="45719"/>
                  </a:lnTo>
                  <a:lnTo>
                    <a:pt x="0" y="52069"/>
                  </a:lnTo>
                  <a:lnTo>
                    <a:pt x="7620" y="52069"/>
                  </a:lnTo>
                  <a:lnTo>
                    <a:pt x="7620" y="45719"/>
                  </a:lnTo>
                  <a:close/>
                </a:path>
                <a:path w="7620" h="318770">
                  <a:moveTo>
                    <a:pt x="7620" y="52069"/>
                  </a:moveTo>
                  <a:lnTo>
                    <a:pt x="0" y="52069"/>
                  </a:lnTo>
                  <a:lnTo>
                    <a:pt x="0" y="58419"/>
                  </a:lnTo>
                  <a:lnTo>
                    <a:pt x="7620" y="58419"/>
                  </a:lnTo>
                  <a:lnTo>
                    <a:pt x="7620" y="52069"/>
                  </a:lnTo>
                  <a:close/>
                </a:path>
                <a:path w="7620" h="318770">
                  <a:moveTo>
                    <a:pt x="7620" y="58419"/>
                  </a:moveTo>
                  <a:lnTo>
                    <a:pt x="0" y="58419"/>
                  </a:lnTo>
                  <a:lnTo>
                    <a:pt x="0" y="64769"/>
                  </a:lnTo>
                  <a:lnTo>
                    <a:pt x="7620" y="64769"/>
                  </a:lnTo>
                  <a:lnTo>
                    <a:pt x="7620" y="58419"/>
                  </a:lnTo>
                  <a:close/>
                </a:path>
                <a:path w="7620" h="318770">
                  <a:moveTo>
                    <a:pt x="7620" y="64769"/>
                  </a:moveTo>
                  <a:lnTo>
                    <a:pt x="0" y="64769"/>
                  </a:lnTo>
                  <a:lnTo>
                    <a:pt x="0" y="71119"/>
                  </a:lnTo>
                  <a:lnTo>
                    <a:pt x="7620" y="71119"/>
                  </a:lnTo>
                  <a:lnTo>
                    <a:pt x="7620" y="64769"/>
                  </a:lnTo>
                  <a:close/>
                </a:path>
                <a:path w="7620" h="318770">
                  <a:moveTo>
                    <a:pt x="7620" y="71119"/>
                  </a:moveTo>
                  <a:lnTo>
                    <a:pt x="0" y="71119"/>
                  </a:lnTo>
                  <a:lnTo>
                    <a:pt x="0" y="77469"/>
                  </a:lnTo>
                  <a:lnTo>
                    <a:pt x="7620" y="77469"/>
                  </a:lnTo>
                  <a:lnTo>
                    <a:pt x="7620" y="71119"/>
                  </a:lnTo>
                  <a:close/>
                </a:path>
                <a:path w="7620" h="318770">
                  <a:moveTo>
                    <a:pt x="7620" y="77469"/>
                  </a:moveTo>
                  <a:lnTo>
                    <a:pt x="0" y="77469"/>
                  </a:lnTo>
                  <a:lnTo>
                    <a:pt x="0" y="83819"/>
                  </a:lnTo>
                  <a:lnTo>
                    <a:pt x="7620" y="83819"/>
                  </a:lnTo>
                  <a:lnTo>
                    <a:pt x="7620" y="77469"/>
                  </a:lnTo>
                  <a:close/>
                </a:path>
                <a:path w="7620" h="318770">
                  <a:moveTo>
                    <a:pt x="7620" y="83819"/>
                  </a:moveTo>
                  <a:lnTo>
                    <a:pt x="0" y="83819"/>
                  </a:lnTo>
                  <a:lnTo>
                    <a:pt x="0" y="90169"/>
                  </a:lnTo>
                  <a:lnTo>
                    <a:pt x="7620" y="90169"/>
                  </a:lnTo>
                  <a:lnTo>
                    <a:pt x="7620" y="83819"/>
                  </a:lnTo>
                  <a:close/>
                </a:path>
                <a:path w="7620" h="318770">
                  <a:moveTo>
                    <a:pt x="7620" y="90169"/>
                  </a:moveTo>
                  <a:lnTo>
                    <a:pt x="0" y="90169"/>
                  </a:lnTo>
                  <a:lnTo>
                    <a:pt x="0" y="96519"/>
                  </a:lnTo>
                  <a:lnTo>
                    <a:pt x="7620" y="96519"/>
                  </a:lnTo>
                  <a:lnTo>
                    <a:pt x="7620" y="90169"/>
                  </a:lnTo>
                  <a:close/>
                </a:path>
                <a:path w="7620" h="318770">
                  <a:moveTo>
                    <a:pt x="7620" y="96519"/>
                  </a:moveTo>
                  <a:lnTo>
                    <a:pt x="0" y="96519"/>
                  </a:lnTo>
                  <a:lnTo>
                    <a:pt x="0" y="102869"/>
                  </a:lnTo>
                  <a:lnTo>
                    <a:pt x="7620" y="102869"/>
                  </a:lnTo>
                  <a:lnTo>
                    <a:pt x="7620" y="96519"/>
                  </a:lnTo>
                  <a:close/>
                </a:path>
                <a:path w="7620" h="318770">
                  <a:moveTo>
                    <a:pt x="7620" y="102869"/>
                  </a:moveTo>
                  <a:lnTo>
                    <a:pt x="0" y="102869"/>
                  </a:lnTo>
                  <a:lnTo>
                    <a:pt x="0" y="109219"/>
                  </a:lnTo>
                  <a:lnTo>
                    <a:pt x="7620" y="109219"/>
                  </a:lnTo>
                  <a:lnTo>
                    <a:pt x="7620" y="102869"/>
                  </a:lnTo>
                  <a:close/>
                </a:path>
                <a:path w="7620" h="318770">
                  <a:moveTo>
                    <a:pt x="7620" y="109219"/>
                  </a:moveTo>
                  <a:lnTo>
                    <a:pt x="0" y="109219"/>
                  </a:lnTo>
                  <a:lnTo>
                    <a:pt x="0" y="115569"/>
                  </a:lnTo>
                  <a:lnTo>
                    <a:pt x="7620" y="115569"/>
                  </a:lnTo>
                  <a:lnTo>
                    <a:pt x="7620" y="109219"/>
                  </a:lnTo>
                  <a:close/>
                </a:path>
                <a:path w="7620" h="318770">
                  <a:moveTo>
                    <a:pt x="7620" y="115569"/>
                  </a:moveTo>
                  <a:lnTo>
                    <a:pt x="0" y="115569"/>
                  </a:lnTo>
                  <a:lnTo>
                    <a:pt x="0" y="121919"/>
                  </a:lnTo>
                  <a:lnTo>
                    <a:pt x="7620" y="121919"/>
                  </a:lnTo>
                  <a:lnTo>
                    <a:pt x="7620" y="115569"/>
                  </a:lnTo>
                  <a:close/>
                </a:path>
                <a:path w="7620" h="318770">
                  <a:moveTo>
                    <a:pt x="7620" y="121919"/>
                  </a:moveTo>
                  <a:lnTo>
                    <a:pt x="0" y="121919"/>
                  </a:lnTo>
                  <a:lnTo>
                    <a:pt x="0" y="128269"/>
                  </a:lnTo>
                  <a:lnTo>
                    <a:pt x="7620" y="128269"/>
                  </a:lnTo>
                  <a:lnTo>
                    <a:pt x="7620" y="121919"/>
                  </a:lnTo>
                  <a:close/>
                </a:path>
                <a:path w="7620" h="318770">
                  <a:moveTo>
                    <a:pt x="7620" y="128269"/>
                  </a:moveTo>
                  <a:lnTo>
                    <a:pt x="0" y="128269"/>
                  </a:lnTo>
                  <a:lnTo>
                    <a:pt x="0" y="158749"/>
                  </a:lnTo>
                  <a:lnTo>
                    <a:pt x="7620" y="158749"/>
                  </a:lnTo>
                  <a:lnTo>
                    <a:pt x="7620" y="128269"/>
                  </a:lnTo>
                  <a:close/>
                </a:path>
                <a:path w="7620" h="318770">
                  <a:moveTo>
                    <a:pt x="7620" y="158750"/>
                  </a:moveTo>
                  <a:lnTo>
                    <a:pt x="0" y="158750"/>
                  </a:lnTo>
                  <a:lnTo>
                    <a:pt x="0" y="165099"/>
                  </a:lnTo>
                  <a:lnTo>
                    <a:pt x="7620" y="165099"/>
                  </a:lnTo>
                  <a:lnTo>
                    <a:pt x="7620" y="158750"/>
                  </a:lnTo>
                  <a:close/>
                </a:path>
                <a:path w="7620" h="318770">
                  <a:moveTo>
                    <a:pt x="7620" y="165100"/>
                  </a:moveTo>
                  <a:lnTo>
                    <a:pt x="0" y="165100"/>
                  </a:lnTo>
                  <a:lnTo>
                    <a:pt x="0" y="171449"/>
                  </a:lnTo>
                  <a:lnTo>
                    <a:pt x="7620" y="171449"/>
                  </a:lnTo>
                  <a:lnTo>
                    <a:pt x="7620" y="165100"/>
                  </a:lnTo>
                  <a:close/>
                </a:path>
                <a:path w="7620" h="318770">
                  <a:moveTo>
                    <a:pt x="7620" y="171450"/>
                  </a:moveTo>
                  <a:lnTo>
                    <a:pt x="0" y="171450"/>
                  </a:lnTo>
                  <a:lnTo>
                    <a:pt x="0" y="177799"/>
                  </a:lnTo>
                  <a:lnTo>
                    <a:pt x="7620" y="177799"/>
                  </a:lnTo>
                  <a:lnTo>
                    <a:pt x="7620" y="171450"/>
                  </a:lnTo>
                  <a:close/>
                </a:path>
                <a:path w="7620" h="318770">
                  <a:moveTo>
                    <a:pt x="7620" y="177800"/>
                  </a:moveTo>
                  <a:lnTo>
                    <a:pt x="0" y="177800"/>
                  </a:lnTo>
                  <a:lnTo>
                    <a:pt x="0" y="184149"/>
                  </a:lnTo>
                  <a:lnTo>
                    <a:pt x="7620" y="184149"/>
                  </a:lnTo>
                  <a:lnTo>
                    <a:pt x="7620" y="177800"/>
                  </a:lnTo>
                  <a:close/>
                </a:path>
                <a:path w="7620" h="318770">
                  <a:moveTo>
                    <a:pt x="7620" y="184150"/>
                  </a:moveTo>
                  <a:lnTo>
                    <a:pt x="0" y="184150"/>
                  </a:lnTo>
                  <a:lnTo>
                    <a:pt x="0" y="190499"/>
                  </a:lnTo>
                  <a:lnTo>
                    <a:pt x="7620" y="190499"/>
                  </a:lnTo>
                  <a:lnTo>
                    <a:pt x="7620" y="184150"/>
                  </a:lnTo>
                  <a:close/>
                </a:path>
                <a:path w="7620" h="318770">
                  <a:moveTo>
                    <a:pt x="7620" y="190500"/>
                  </a:moveTo>
                  <a:lnTo>
                    <a:pt x="0" y="190500"/>
                  </a:lnTo>
                  <a:lnTo>
                    <a:pt x="0" y="196849"/>
                  </a:lnTo>
                  <a:lnTo>
                    <a:pt x="7620" y="196849"/>
                  </a:lnTo>
                  <a:lnTo>
                    <a:pt x="7620" y="190500"/>
                  </a:lnTo>
                  <a:close/>
                </a:path>
                <a:path w="7620" h="318770">
                  <a:moveTo>
                    <a:pt x="7620" y="196850"/>
                  </a:moveTo>
                  <a:lnTo>
                    <a:pt x="0" y="196850"/>
                  </a:lnTo>
                  <a:lnTo>
                    <a:pt x="0" y="203199"/>
                  </a:lnTo>
                  <a:lnTo>
                    <a:pt x="7620" y="203199"/>
                  </a:lnTo>
                  <a:lnTo>
                    <a:pt x="7620" y="196850"/>
                  </a:lnTo>
                  <a:close/>
                </a:path>
                <a:path w="7620" h="318770">
                  <a:moveTo>
                    <a:pt x="7620" y="203200"/>
                  </a:moveTo>
                  <a:lnTo>
                    <a:pt x="0" y="203200"/>
                  </a:lnTo>
                  <a:lnTo>
                    <a:pt x="0" y="210819"/>
                  </a:lnTo>
                  <a:lnTo>
                    <a:pt x="7620" y="210819"/>
                  </a:lnTo>
                  <a:lnTo>
                    <a:pt x="7620" y="203200"/>
                  </a:lnTo>
                  <a:close/>
                </a:path>
                <a:path w="7620" h="318770">
                  <a:moveTo>
                    <a:pt x="7620" y="210819"/>
                  </a:moveTo>
                  <a:lnTo>
                    <a:pt x="0" y="210819"/>
                  </a:lnTo>
                  <a:lnTo>
                    <a:pt x="0" y="217169"/>
                  </a:lnTo>
                  <a:lnTo>
                    <a:pt x="7620" y="217169"/>
                  </a:lnTo>
                  <a:lnTo>
                    <a:pt x="7620" y="210819"/>
                  </a:lnTo>
                  <a:close/>
                </a:path>
                <a:path w="7620" h="318770">
                  <a:moveTo>
                    <a:pt x="7620" y="217169"/>
                  </a:moveTo>
                  <a:lnTo>
                    <a:pt x="0" y="217169"/>
                  </a:lnTo>
                  <a:lnTo>
                    <a:pt x="0" y="223519"/>
                  </a:lnTo>
                  <a:lnTo>
                    <a:pt x="7620" y="223519"/>
                  </a:lnTo>
                  <a:lnTo>
                    <a:pt x="7620" y="217169"/>
                  </a:lnTo>
                  <a:close/>
                </a:path>
                <a:path w="7620" h="318770">
                  <a:moveTo>
                    <a:pt x="7620" y="223519"/>
                  </a:moveTo>
                  <a:lnTo>
                    <a:pt x="0" y="223519"/>
                  </a:lnTo>
                  <a:lnTo>
                    <a:pt x="0" y="229869"/>
                  </a:lnTo>
                  <a:lnTo>
                    <a:pt x="7620" y="229869"/>
                  </a:lnTo>
                  <a:lnTo>
                    <a:pt x="7620" y="223519"/>
                  </a:lnTo>
                  <a:close/>
                </a:path>
                <a:path w="7620" h="318770">
                  <a:moveTo>
                    <a:pt x="7620" y="229869"/>
                  </a:moveTo>
                  <a:lnTo>
                    <a:pt x="0" y="229869"/>
                  </a:lnTo>
                  <a:lnTo>
                    <a:pt x="0" y="236219"/>
                  </a:lnTo>
                  <a:lnTo>
                    <a:pt x="7620" y="236219"/>
                  </a:lnTo>
                  <a:lnTo>
                    <a:pt x="7620" y="229869"/>
                  </a:lnTo>
                  <a:close/>
                </a:path>
                <a:path w="7620" h="318770">
                  <a:moveTo>
                    <a:pt x="7620" y="236219"/>
                  </a:moveTo>
                  <a:lnTo>
                    <a:pt x="0" y="236219"/>
                  </a:lnTo>
                  <a:lnTo>
                    <a:pt x="0" y="242569"/>
                  </a:lnTo>
                  <a:lnTo>
                    <a:pt x="7620" y="242569"/>
                  </a:lnTo>
                  <a:lnTo>
                    <a:pt x="7620" y="236219"/>
                  </a:lnTo>
                  <a:close/>
                </a:path>
                <a:path w="7620" h="318770">
                  <a:moveTo>
                    <a:pt x="7620" y="242569"/>
                  </a:moveTo>
                  <a:lnTo>
                    <a:pt x="0" y="242569"/>
                  </a:lnTo>
                  <a:lnTo>
                    <a:pt x="0" y="248919"/>
                  </a:lnTo>
                  <a:lnTo>
                    <a:pt x="7620" y="248919"/>
                  </a:lnTo>
                  <a:lnTo>
                    <a:pt x="7620" y="242569"/>
                  </a:lnTo>
                  <a:close/>
                </a:path>
                <a:path w="7620" h="318770">
                  <a:moveTo>
                    <a:pt x="7620" y="248919"/>
                  </a:moveTo>
                  <a:lnTo>
                    <a:pt x="0" y="248919"/>
                  </a:lnTo>
                  <a:lnTo>
                    <a:pt x="0" y="255269"/>
                  </a:lnTo>
                  <a:lnTo>
                    <a:pt x="7620" y="255269"/>
                  </a:lnTo>
                  <a:lnTo>
                    <a:pt x="7620" y="248919"/>
                  </a:lnTo>
                  <a:close/>
                </a:path>
                <a:path w="7620" h="318770">
                  <a:moveTo>
                    <a:pt x="7620" y="255269"/>
                  </a:moveTo>
                  <a:lnTo>
                    <a:pt x="0" y="255269"/>
                  </a:lnTo>
                  <a:lnTo>
                    <a:pt x="0" y="260349"/>
                  </a:lnTo>
                  <a:lnTo>
                    <a:pt x="7620" y="260349"/>
                  </a:lnTo>
                  <a:lnTo>
                    <a:pt x="7620" y="255269"/>
                  </a:lnTo>
                  <a:close/>
                </a:path>
                <a:path w="7620" h="318770">
                  <a:moveTo>
                    <a:pt x="7620" y="260350"/>
                  </a:moveTo>
                  <a:lnTo>
                    <a:pt x="0" y="260350"/>
                  </a:lnTo>
                  <a:lnTo>
                    <a:pt x="0" y="266699"/>
                  </a:lnTo>
                  <a:lnTo>
                    <a:pt x="7620" y="266699"/>
                  </a:lnTo>
                  <a:lnTo>
                    <a:pt x="7620" y="260350"/>
                  </a:lnTo>
                  <a:close/>
                </a:path>
                <a:path w="7620" h="318770">
                  <a:moveTo>
                    <a:pt x="7620" y="266700"/>
                  </a:moveTo>
                  <a:lnTo>
                    <a:pt x="0" y="266700"/>
                  </a:lnTo>
                  <a:lnTo>
                    <a:pt x="0" y="273049"/>
                  </a:lnTo>
                  <a:lnTo>
                    <a:pt x="7620" y="273049"/>
                  </a:lnTo>
                  <a:lnTo>
                    <a:pt x="7620" y="266700"/>
                  </a:lnTo>
                  <a:close/>
                </a:path>
                <a:path w="7620" h="318770">
                  <a:moveTo>
                    <a:pt x="7620" y="273050"/>
                  </a:moveTo>
                  <a:lnTo>
                    <a:pt x="0" y="273050"/>
                  </a:lnTo>
                  <a:lnTo>
                    <a:pt x="0" y="279399"/>
                  </a:lnTo>
                  <a:lnTo>
                    <a:pt x="7620" y="279399"/>
                  </a:lnTo>
                  <a:lnTo>
                    <a:pt x="7620" y="273050"/>
                  </a:lnTo>
                  <a:close/>
                </a:path>
                <a:path w="7620" h="318770">
                  <a:moveTo>
                    <a:pt x="7620" y="279400"/>
                  </a:moveTo>
                  <a:lnTo>
                    <a:pt x="0" y="279400"/>
                  </a:lnTo>
                  <a:lnTo>
                    <a:pt x="0" y="285749"/>
                  </a:lnTo>
                  <a:lnTo>
                    <a:pt x="7620" y="285749"/>
                  </a:lnTo>
                  <a:lnTo>
                    <a:pt x="7620" y="279400"/>
                  </a:lnTo>
                  <a:close/>
                </a:path>
                <a:path w="7620" h="318770">
                  <a:moveTo>
                    <a:pt x="7620" y="285750"/>
                  </a:moveTo>
                  <a:lnTo>
                    <a:pt x="0" y="285750"/>
                  </a:lnTo>
                  <a:lnTo>
                    <a:pt x="0" y="292099"/>
                  </a:lnTo>
                  <a:lnTo>
                    <a:pt x="7620" y="292099"/>
                  </a:lnTo>
                  <a:lnTo>
                    <a:pt x="7620" y="285750"/>
                  </a:lnTo>
                  <a:close/>
                </a:path>
                <a:path w="7620" h="318770">
                  <a:moveTo>
                    <a:pt x="7620" y="292100"/>
                  </a:moveTo>
                  <a:lnTo>
                    <a:pt x="0" y="292100"/>
                  </a:lnTo>
                  <a:lnTo>
                    <a:pt x="0" y="298449"/>
                  </a:lnTo>
                  <a:lnTo>
                    <a:pt x="7620" y="298449"/>
                  </a:lnTo>
                  <a:lnTo>
                    <a:pt x="7620" y="292100"/>
                  </a:lnTo>
                  <a:close/>
                </a:path>
                <a:path w="7620" h="318770">
                  <a:moveTo>
                    <a:pt x="7620" y="298450"/>
                  </a:moveTo>
                  <a:lnTo>
                    <a:pt x="0" y="298450"/>
                  </a:lnTo>
                  <a:lnTo>
                    <a:pt x="0" y="304799"/>
                  </a:lnTo>
                  <a:lnTo>
                    <a:pt x="7620" y="304799"/>
                  </a:lnTo>
                  <a:lnTo>
                    <a:pt x="7620" y="298450"/>
                  </a:lnTo>
                  <a:close/>
                </a:path>
                <a:path w="7620" h="318770">
                  <a:moveTo>
                    <a:pt x="7620" y="304800"/>
                  </a:moveTo>
                  <a:lnTo>
                    <a:pt x="0" y="304800"/>
                  </a:lnTo>
                  <a:lnTo>
                    <a:pt x="0" y="318769"/>
                  </a:lnTo>
                  <a:lnTo>
                    <a:pt x="7620" y="318769"/>
                  </a:lnTo>
                  <a:lnTo>
                    <a:pt x="7620" y="304800"/>
                  </a:lnTo>
                  <a:close/>
                </a:path>
              </a:pathLst>
            </a:custGeom>
            <a:solidFill>
              <a:srgbClr val="4E00F4"/>
            </a:solidFill>
          </p:spPr>
          <p:txBody>
            <a:bodyPr bIns="0" lIns="0" rIns="0" rtlCol="0" tIns="0" wrap="square"/>
            <a:p/>
          </p:txBody>
        </p:sp>
        <p:sp>
          <p:nvSpPr>
            <p:cNvPr id="1049640" name="object 938"/>
            <p:cNvSpPr/>
            <p:nvPr/>
          </p:nvSpPr>
          <p:spPr>
            <a:xfrm>
              <a:off x="4613909" y="4870450"/>
              <a:ext cx="7620" cy="294640"/>
            </a:xfrm>
            <a:custGeom>
              <a:avLst/>
              <a:ahLst/>
              <a:rect l="l" t="t" r="r" b="b"/>
              <a:pathLst>
                <a:path w="7620" h="294639">
                  <a:moveTo>
                    <a:pt x="7619" y="0"/>
                  </a:moveTo>
                  <a:lnTo>
                    <a:pt x="6350" y="0"/>
                  </a:lnTo>
                  <a:lnTo>
                    <a:pt x="6350" y="2539"/>
                  </a:lnTo>
                  <a:lnTo>
                    <a:pt x="7619" y="2539"/>
                  </a:lnTo>
                  <a:lnTo>
                    <a:pt x="7619" y="0"/>
                  </a:lnTo>
                  <a:close/>
                </a:path>
                <a:path w="7620" h="294639">
                  <a:moveTo>
                    <a:pt x="7619" y="2540"/>
                  </a:moveTo>
                  <a:lnTo>
                    <a:pt x="6350" y="2540"/>
                  </a:lnTo>
                  <a:lnTo>
                    <a:pt x="6350" y="5080"/>
                  </a:lnTo>
                  <a:lnTo>
                    <a:pt x="5079" y="5080"/>
                  </a:lnTo>
                  <a:lnTo>
                    <a:pt x="5079" y="8889"/>
                  </a:lnTo>
                  <a:lnTo>
                    <a:pt x="7619" y="8889"/>
                  </a:lnTo>
                  <a:lnTo>
                    <a:pt x="7619" y="2540"/>
                  </a:lnTo>
                  <a:close/>
                </a:path>
                <a:path w="7620" h="294639">
                  <a:moveTo>
                    <a:pt x="7619" y="8890"/>
                  </a:moveTo>
                  <a:lnTo>
                    <a:pt x="3810" y="8890"/>
                  </a:lnTo>
                  <a:lnTo>
                    <a:pt x="3810" y="12700"/>
                  </a:lnTo>
                  <a:lnTo>
                    <a:pt x="2539" y="12700"/>
                  </a:lnTo>
                  <a:lnTo>
                    <a:pt x="2539" y="15239"/>
                  </a:lnTo>
                  <a:lnTo>
                    <a:pt x="7619" y="15239"/>
                  </a:lnTo>
                  <a:lnTo>
                    <a:pt x="7619" y="8890"/>
                  </a:lnTo>
                  <a:close/>
                </a:path>
                <a:path w="7620" h="294639">
                  <a:moveTo>
                    <a:pt x="7619" y="15240"/>
                  </a:moveTo>
                  <a:lnTo>
                    <a:pt x="2539" y="15240"/>
                  </a:lnTo>
                  <a:lnTo>
                    <a:pt x="2539" y="17780"/>
                  </a:lnTo>
                  <a:lnTo>
                    <a:pt x="1269" y="17780"/>
                  </a:lnTo>
                  <a:lnTo>
                    <a:pt x="1269" y="21589"/>
                  </a:lnTo>
                  <a:lnTo>
                    <a:pt x="7619" y="21589"/>
                  </a:lnTo>
                  <a:lnTo>
                    <a:pt x="7619" y="15240"/>
                  </a:lnTo>
                  <a:close/>
                </a:path>
                <a:path w="7620" h="294639">
                  <a:moveTo>
                    <a:pt x="7619" y="21590"/>
                  </a:moveTo>
                  <a:lnTo>
                    <a:pt x="0" y="21590"/>
                  </a:lnTo>
                  <a:lnTo>
                    <a:pt x="0" y="27939"/>
                  </a:lnTo>
                  <a:lnTo>
                    <a:pt x="7619" y="27939"/>
                  </a:lnTo>
                  <a:lnTo>
                    <a:pt x="7619" y="21590"/>
                  </a:lnTo>
                  <a:close/>
                </a:path>
                <a:path w="7620" h="294639">
                  <a:moveTo>
                    <a:pt x="7619" y="27940"/>
                  </a:moveTo>
                  <a:lnTo>
                    <a:pt x="0" y="27940"/>
                  </a:lnTo>
                  <a:lnTo>
                    <a:pt x="0" y="34289"/>
                  </a:lnTo>
                  <a:lnTo>
                    <a:pt x="7619" y="34289"/>
                  </a:lnTo>
                  <a:lnTo>
                    <a:pt x="7619" y="27940"/>
                  </a:lnTo>
                  <a:close/>
                </a:path>
                <a:path w="7620" h="294639">
                  <a:moveTo>
                    <a:pt x="7619" y="34290"/>
                  </a:moveTo>
                  <a:lnTo>
                    <a:pt x="0" y="34290"/>
                  </a:lnTo>
                  <a:lnTo>
                    <a:pt x="0" y="40639"/>
                  </a:lnTo>
                  <a:lnTo>
                    <a:pt x="7619" y="40639"/>
                  </a:lnTo>
                  <a:lnTo>
                    <a:pt x="7619" y="34290"/>
                  </a:lnTo>
                  <a:close/>
                </a:path>
                <a:path w="7620" h="294639">
                  <a:moveTo>
                    <a:pt x="7619" y="40640"/>
                  </a:moveTo>
                  <a:lnTo>
                    <a:pt x="0" y="40640"/>
                  </a:lnTo>
                  <a:lnTo>
                    <a:pt x="0" y="46989"/>
                  </a:lnTo>
                  <a:lnTo>
                    <a:pt x="7619" y="46989"/>
                  </a:lnTo>
                  <a:lnTo>
                    <a:pt x="7619" y="40640"/>
                  </a:lnTo>
                  <a:close/>
                </a:path>
                <a:path w="7620" h="294639">
                  <a:moveTo>
                    <a:pt x="7619" y="46990"/>
                  </a:moveTo>
                  <a:lnTo>
                    <a:pt x="0" y="46990"/>
                  </a:lnTo>
                  <a:lnTo>
                    <a:pt x="0" y="53339"/>
                  </a:lnTo>
                  <a:lnTo>
                    <a:pt x="7619" y="53339"/>
                  </a:lnTo>
                  <a:lnTo>
                    <a:pt x="7619" y="46990"/>
                  </a:lnTo>
                  <a:close/>
                </a:path>
                <a:path w="7620" h="294639">
                  <a:moveTo>
                    <a:pt x="7619" y="53340"/>
                  </a:moveTo>
                  <a:lnTo>
                    <a:pt x="0" y="53340"/>
                  </a:lnTo>
                  <a:lnTo>
                    <a:pt x="0" y="59689"/>
                  </a:lnTo>
                  <a:lnTo>
                    <a:pt x="7619" y="59689"/>
                  </a:lnTo>
                  <a:lnTo>
                    <a:pt x="7619" y="53340"/>
                  </a:lnTo>
                  <a:close/>
                </a:path>
                <a:path w="7620" h="294639">
                  <a:moveTo>
                    <a:pt x="7619" y="59690"/>
                  </a:moveTo>
                  <a:lnTo>
                    <a:pt x="0" y="59690"/>
                  </a:lnTo>
                  <a:lnTo>
                    <a:pt x="0" y="66039"/>
                  </a:lnTo>
                  <a:lnTo>
                    <a:pt x="7619" y="66039"/>
                  </a:lnTo>
                  <a:lnTo>
                    <a:pt x="7619" y="59690"/>
                  </a:lnTo>
                  <a:close/>
                </a:path>
                <a:path w="7620" h="294639">
                  <a:moveTo>
                    <a:pt x="7619" y="66040"/>
                  </a:moveTo>
                  <a:lnTo>
                    <a:pt x="0" y="66040"/>
                  </a:lnTo>
                  <a:lnTo>
                    <a:pt x="0" y="72389"/>
                  </a:lnTo>
                  <a:lnTo>
                    <a:pt x="7619" y="72389"/>
                  </a:lnTo>
                  <a:lnTo>
                    <a:pt x="7619" y="66040"/>
                  </a:lnTo>
                  <a:close/>
                </a:path>
                <a:path w="7620" h="294639">
                  <a:moveTo>
                    <a:pt x="7619" y="72390"/>
                  </a:moveTo>
                  <a:lnTo>
                    <a:pt x="0" y="72390"/>
                  </a:lnTo>
                  <a:lnTo>
                    <a:pt x="0" y="78739"/>
                  </a:lnTo>
                  <a:lnTo>
                    <a:pt x="7619" y="78739"/>
                  </a:lnTo>
                  <a:lnTo>
                    <a:pt x="7619" y="72390"/>
                  </a:lnTo>
                  <a:close/>
                </a:path>
                <a:path w="7620" h="294639">
                  <a:moveTo>
                    <a:pt x="7619" y="78740"/>
                  </a:moveTo>
                  <a:lnTo>
                    <a:pt x="0" y="78740"/>
                  </a:lnTo>
                  <a:lnTo>
                    <a:pt x="0" y="85089"/>
                  </a:lnTo>
                  <a:lnTo>
                    <a:pt x="7619" y="85089"/>
                  </a:lnTo>
                  <a:lnTo>
                    <a:pt x="7619" y="78740"/>
                  </a:lnTo>
                  <a:close/>
                </a:path>
                <a:path w="7620" h="294639">
                  <a:moveTo>
                    <a:pt x="7619" y="85090"/>
                  </a:moveTo>
                  <a:lnTo>
                    <a:pt x="0" y="85090"/>
                  </a:lnTo>
                  <a:lnTo>
                    <a:pt x="0" y="91439"/>
                  </a:lnTo>
                  <a:lnTo>
                    <a:pt x="7619" y="91439"/>
                  </a:lnTo>
                  <a:lnTo>
                    <a:pt x="7619" y="85090"/>
                  </a:lnTo>
                  <a:close/>
                </a:path>
                <a:path w="7620" h="294639">
                  <a:moveTo>
                    <a:pt x="7619" y="91440"/>
                  </a:moveTo>
                  <a:lnTo>
                    <a:pt x="0" y="91440"/>
                  </a:lnTo>
                  <a:lnTo>
                    <a:pt x="0" y="97789"/>
                  </a:lnTo>
                  <a:lnTo>
                    <a:pt x="7619" y="97789"/>
                  </a:lnTo>
                  <a:lnTo>
                    <a:pt x="7619" y="91440"/>
                  </a:lnTo>
                  <a:close/>
                </a:path>
                <a:path w="7620" h="294639">
                  <a:moveTo>
                    <a:pt x="7619" y="97790"/>
                  </a:moveTo>
                  <a:lnTo>
                    <a:pt x="0" y="97790"/>
                  </a:lnTo>
                  <a:lnTo>
                    <a:pt x="0" y="104139"/>
                  </a:lnTo>
                  <a:lnTo>
                    <a:pt x="7619" y="104139"/>
                  </a:lnTo>
                  <a:lnTo>
                    <a:pt x="7619" y="97790"/>
                  </a:lnTo>
                  <a:close/>
                </a:path>
                <a:path w="7620" h="294639">
                  <a:moveTo>
                    <a:pt x="7619" y="104140"/>
                  </a:moveTo>
                  <a:lnTo>
                    <a:pt x="0" y="104140"/>
                  </a:lnTo>
                  <a:lnTo>
                    <a:pt x="0" y="134619"/>
                  </a:lnTo>
                  <a:lnTo>
                    <a:pt x="7619" y="134619"/>
                  </a:lnTo>
                  <a:lnTo>
                    <a:pt x="7619" y="104140"/>
                  </a:lnTo>
                  <a:close/>
                </a:path>
                <a:path w="7620" h="294639">
                  <a:moveTo>
                    <a:pt x="7619" y="134620"/>
                  </a:moveTo>
                  <a:lnTo>
                    <a:pt x="0" y="134620"/>
                  </a:lnTo>
                  <a:lnTo>
                    <a:pt x="0" y="140969"/>
                  </a:lnTo>
                  <a:lnTo>
                    <a:pt x="7619" y="140969"/>
                  </a:lnTo>
                  <a:lnTo>
                    <a:pt x="7619" y="134620"/>
                  </a:lnTo>
                  <a:close/>
                </a:path>
                <a:path w="7620" h="294639">
                  <a:moveTo>
                    <a:pt x="7619" y="140970"/>
                  </a:moveTo>
                  <a:lnTo>
                    <a:pt x="0" y="140970"/>
                  </a:lnTo>
                  <a:lnTo>
                    <a:pt x="0" y="147319"/>
                  </a:lnTo>
                  <a:lnTo>
                    <a:pt x="7619" y="147319"/>
                  </a:lnTo>
                  <a:lnTo>
                    <a:pt x="7619" y="140970"/>
                  </a:lnTo>
                  <a:close/>
                </a:path>
                <a:path w="7620" h="294639">
                  <a:moveTo>
                    <a:pt x="7619" y="147320"/>
                  </a:moveTo>
                  <a:lnTo>
                    <a:pt x="0" y="147320"/>
                  </a:lnTo>
                  <a:lnTo>
                    <a:pt x="0" y="153669"/>
                  </a:lnTo>
                  <a:lnTo>
                    <a:pt x="7619" y="153669"/>
                  </a:lnTo>
                  <a:lnTo>
                    <a:pt x="7619" y="147320"/>
                  </a:lnTo>
                  <a:close/>
                </a:path>
                <a:path w="7620" h="294639">
                  <a:moveTo>
                    <a:pt x="7619" y="153670"/>
                  </a:moveTo>
                  <a:lnTo>
                    <a:pt x="0" y="153670"/>
                  </a:lnTo>
                  <a:lnTo>
                    <a:pt x="0" y="160019"/>
                  </a:lnTo>
                  <a:lnTo>
                    <a:pt x="7619" y="160019"/>
                  </a:lnTo>
                  <a:lnTo>
                    <a:pt x="7619" y="153670"/>
                  </a:lnTo>
                  <a:close/>
                </a:path>
                <a:path w="7620" h="294639">
                  <a:moveTo>
                    <a:pt x="7619" y="160020"/>
                  </a:moveTo>
                  <a:lnTo>
                    <a:pt x="0" y="160020"/>
                  </a:lnTo>
                  <a:lnTo>
                    <a:pt x="0" y="166369"/>
                  </a:lnTo>
                  <a:lnTo>
                    <a:pt x="7619" y="166369"/>
                  </a:lnTo>
                  <a:lnTo>
                    <a:pt x="7619" y="160020"/>
                  </a:lnTo>
                  <a:close/>
                </a:path>
                <a:path w="7620" h="294639">
                  <a:moveTo>
                    <a:pt x="7619" y="166370"/>
                  </a:moveTo>
                  <a:lnTo>
                    <a:pt x="0" y="166370"/>
                  </a:lnTo>
                  <a:lnTo>
                    <a:pt x="0" y="172719"/>
                  </a:lnTo>
                  <a:lnTo>
                    <a:pt x="7619" y="172719"/>
                  </a:lnTo>
                  <a:lnTo>
                    <a:pt x="7619" y="166370"/>
                  </a:lnTo>
                  <a:close/>
                </a:path>
                <a:path w="7620" h="294639">
                  <a:moveTo>
                    <a:pt x="7619" y="172720"/>
                  </a:moveTo>
                  <a:lnTo>
                    <a:pt x="0" y="172720"/>
                  </a:lnTo>
                  <a:lnTo>
                    <a:pt x="0" y="179069"/>
                  </a:lnTo>
                  <a:lnTo>
                    <a:pt x="7619" y="179069"/>
                  </a:lnTo>
                  <a:lnTo>
                    <a:pt x="7619" y="172720"/>
                  </a:lnTo>
                  <a:close/>
                </a:path>
                <a:path w="7620" h="294639">
                  <a:moveTo>
                    <a:pt x="7619" y="179070"/>
                  </a:moveTo>
                  <a:lnTo>
                    <a:pt x="0" y="179070"/>
                  </a:lnTo>
                  <a:lnTo>
                    <a:pt x="0" y="186689"/>
                  </a:lnTo>
                  <a:lnTo>
                    <a:pt x="7619" y="186689"/>
                  </a:lnTo>
                  <a:lnTo>
                    <a:pt x="7619" y="179070"/>
                  </a:lnTo>
                  <a:close/>
                </a:path>
                <a:path w="7620" h="294639">
                  <a:moveTo>
                    <a:pt x="7619" y="186690"/>
                  </a:moveTo>
                  <a:lnTo>
                    <a:pt x="0" y="186690"/>
                  </a:lnTo>
                  <a:lnTo>
                    <a:pt x="0" y="193039"/>
                  </a:lnTo>
                  <a:lnTo>
                    <a:pt x="7619" y="193039"/>
                  </a:lnTo>
                  <a:lnTo>
                    <a:pt x="7619" y="186690"/>
                  </a:lnTo>
                  <a:close/>
                </a:path>
                <a:path w="7620" h="294639">
                  <a:moveTo>
                    <a:pt x="7619" y="193040"/>
                  </a:moveTo>
                  <a:lnTo>
                    <a:pt x="0" y="193040"/>
                  </a:lnTo>
                  <a:lnTo>
                    <a:pt x="0" y="199389"/>
                  </a:lnTo>
                  <a:lnTo>
                    <a:pt x="7619" y="199389"/>
                  </a:lnTo>
                  <a:lnTo>
                    <a:pt x="7619" y="193040"/>
                  </a:lnTo>
                  <a:close/>
                </a:path>
                <a:path w="7620" h="294639">
                  <a:moveTo>
                    <a:pt x="7619" y="199390"/>
                  </a:moveTo>
                  <a:lnTo>
                    <a:pt x="0" y="199390"/>
                  </a:lnTo>
                  <a:lnTo>
                    <a:pt x="0" y="205739"/>
                  </a:lnTo>
                  <a:lnTo>
                    <a:pt x="7619" y="205739"/>
                  </a:lnTo>
                  <a:lnTo>
                    <a:pt x="7619" y="199390"/>
                  </a:lnTo>
                  <a:close/>
                </a:path>
                <a:path w="7620" h="294639">
                  <a:moveTo>
                    <a:pt x="7619" y="205740"/>
                  </a:moveTo>
                  <a:lnTo>
                    <a:pt x="0" y="205740"/>
                  </a:lnTo>
                  <a:lnTo>
                    <a:pt x="0" y="212089"/>
                  </a:lnTo>
                  <a:lnTo>
                    <a:pt x="7619" y="212089"/>
                  </a:lnTo>
                  <a:lnTo>
                    <a:pt x="7619" y="205740"/>
                  </a:lnTo>
                  <a:close/>
                </a:path>
                <a:path w="7620" h="294639">
                  <a:moveTo>
                    <a:pt x="7619" y="212090"/>
                  </a:moveTo>
                  <a:lnTo>
                    <a:pt x="0" y="212090"/>
                  </a:lnTo>
                  <a:lnTo>
                    <a:pt x="0" y="218439"/>
                  </a:lnTo>
                  <a:lnTo>
                    <a:pt x="7619" y="218439"/>
                  </a:lnTo>
                  <a:lnTo>
                    <a:pt x="7619" y="212090"/>
                  </a:lnTo>
                  <a:close/>
                </a:path>
                <a:path w="7620" h="294639">
                  <a:moveTo>
                    <a:pt x="7619" y="218440"/>
                  </a:moveTo>
                  <a:lnTo>
                    <a:pt x="0" y="218440"/>
                  </a:lnTo>
                  <a:lnTo>
                    <a:pt x="0" y="224789"/>
                  </a:lnTo>
                  <a:lnTo>
                    <a:pt x="7619" y="224789"/>
                  </a:lnTo>
                  <a:lnTo>
                    <a:pt x="7619" y="218440"/>
                  </a:lnTo>
                  <a:close/>
                </a:path>
                <a:path w="7620" h="294639">
                  <a:moveTo>
                    <a:pt x="7619" y="224790"/>
                  </a:moveTo>
                  <a:lnTo>
                    <a:pt x="0" y="224790"/>
                  </a:lnTo>
                  <a:lnTo>
                    <a:pt x="0" y="231139"/>
                  </a:lnTo>
                  <a:lnTo>
                    <a:pt x="7619" y="231139"/>
                  </a:lnTo>
                  <a:lnTo>
                    <a:pt x="7619" y="224790"/>
                  </a:lnTo>
                  <a:close/>
                </a:path>
                <a:path w="7620" h="294639">
                  <a:moveTo>
                    <a:pt x="7619" y="231140"/>
                  </a:moveTo>
                  <a:lnTo>
                    <a:pt x="0" y="231140"/>
                  </a:lnTo>
                  <a:lnTo>
                    <a:pt x="0" y="236219"/>
                  </a:lnTo>
                  <a:lnTo>
                    <a:pt x="7619" y="236219"/>
                  </a:lnTo>
                  <a:lnTo>
                    <a:pt x="7619" y="231140"/>
                  </a:lnTo>
                  <a:close/>
                </a:path>
                <a:path w="7620" h="294639">
                  <a:moveTo>
                    <a:pt x="7619" y="236220"/>
                  </a:moveTo>
                  <a:lnTo>
                    <a:pt x="0" y="236220"/>
                  </a:lnTo>
                  <a:lnTo>
                    <a:pt x="0" y="242569"/>
                  </a:lnTo>
                  <a:lnTo>
                    <a:pt x="7619" y="242569"/>
                  </a:lnTo>
                  <a:lnTo>
                    <a:pt x="7619" y="236220"/>
                  </a:lnTo>
                  <a:close/>
                </a:path>
                <a:path w="7620" h="294639">
                  <a:moveTo>
                    <a:pt x="7619" y="242570"/>
                  </a:moveTo>
                  <a:lnTo>
                    <a:pt x="0" y="242570"/>
                  </a:lnTo>
                  <a:lnTo>
                    <a:pt x="0" y="248919"/>
                  </a:lnTo>
                  <a:lnTo>
                    <a:pt x="7619" y="248919"/>
                  </a:lnTo>
                  <a:lnTo>
                    <a:pt x="7619" y="242570"/>
                  </a:lnTo>
                  <a:close/>
                </a:path>
                <a:path w="7620" h="294639">
                  <a:moveTo>
                    <a:pt x="7619" y="248920"/>
                  </a:moveTo>
                  <a:lnTo>
                    <a:pt x="0" y="248920"/>
                  </a:lnTo>
                  <a:lnTo>
                    <a:pt x="0" y="255269"/>
                  </a:lnTo>
                  <a:lnTo>
                    <a:pt x="7619" y="255269"/>
                  </a:lnTo>
                  <a:lnTo>
                    <a:pt x="7619" y="248920"/>
                  </a:lnTo>
                  <a:close/>
                </a:path>
                <a:path w="7620" h="294639">
                  <a:moveTo>
                    <a:pt x="7619" y="255270"/>
                  </a:moveTo>
                  <a:lnTo>
                    <a:pt x="0" y="255270"/>
                  </a:lnTo>
                  <a:lnTo>
                    <a:pt x="0" y="261619"/>
                  </a:lnTo>
                  <a:lnTo>
                    <a:pt x="7619" y="261619"/>
                  </a:lnTo>
                  <a:lnTo>
                    <a:pt x="7619" y="255270"/>
                  </a:lnTo>
                  <a:close/>
                </a:path>
                <a:path w="7620" h="294639">
                  <a:moveTo>
                    <a:pt x="7619" y="261620"/>
                  </a:moveTo>
                  <a:lnTo>
                    <a:pt x="0" y="261620"/>
                  </a:lnTo>
                  <a:lnTo>
                    <a:pt x="0" y="267969"/>
                  </a:lnTo>
                  <a:lnTo>
                    <a:pt x="7619" y="267969"/>
                  </a:lnTo>
                  <a:lnTo>
                    <a:pt x="7619" y="261620"/>
                  </a:lnTo>
                  <a:close/>
                </a:path>
                <a:path w="7620" h="294639">
                  <a:moveTo>
                    <a:pt x="7619" y="267970"/>
                  </a:moveTo>
                  <a:lnTo>
                    <a:pt x="0" y="267970"/>
                  </a:lnTo>
                  <a:lnTo>
                    <a:pt x="0" y="274319"/>
                  </a:lnTo>
                  <a:lnTo>
                    <a:pt x="7619" y="274319"/>
                  </a:lnTo>
                  <a:lnTo>
                    <a:pt x="7619" y="267970"/>
                  </a:lnTo>
                  <a:close/>
                </a:path>
                <a:path w="7620" h="294639">
                  <a:moveTo>
                    <a:pt x="7619" y="274320"/>
                  </a:moveTo>
                  <a:lnTo>
                    <a:pt x="0" y="274320"/>
                  </a:lnTo>
                  <a:lnTo>
                    <a:pt x="0" y="280669"/>
                  </a:lnTo>
                  <a:lnTo>
                    <a:pt x="7619" y="280669"/>
                  </a:lnTo>
                  <a:lnTo>
                    <a:pt x="7619" y="274320"/>
                  </a:lnTo>
                  <a:close/>
                </a:path>
                <a:path w="7620" h="294639">
                  <a:moveTo>
                    <a:pt x="7619" y="280670"/>
                  </a:moveTo>
                  <a:lnTo>
                    <a:pt x="0" y="280670"/>
                  </a:lnTo>
                  <a:lnTo>
                    <a:pt x="0" y="294639"/>
                  </a:lnTo>
                  <a:lnTo>
                    <a:pt x="7619" y="294639"/>
                  </a:lnTo>
                  <a:lnTo>
                    <a:pt x="7619" y="280670"/>
                  </a:lnTo>
                  <a:close/>
                </a:path>
              </a:pathLst>
            </a:custGeom>
            <a:solidFill>
              <a:srgbClr val="4D00F4"/>
            </a:solidFill>
          </p:spPr>
          <p:txBody>
            <a:bodyPr bIns="0" lIns="0" rIns="0" rtlCol="0" tIns="0" wrap="square"/>
            <a:p/>
          </p:txBody>
        </p:sp>
        <p:sp>
          <p:nvSpPr>
            <p:cNvPr id="1049641" name="object 939"/>
            <p:cNvSpPr/>
            <p:nvPr/>
          </p:nvSpPr>
          <p:spPr>
            <a:xfrm>
              <a:off x="4606289" y="4895850"/>
              <a:ext cx="7620" cy="269240"/>
            </a:xfrm>
            <a:custGeom>
              <a:avLst/>
              <a:ahLst/>
              <a:rect l="l" t="t" r="r" b="b"/>
              <a:pathLst>
                <a:path w="7620" h="269239">
                  <a:moveTo>
                    <a:pt x="7620" y="0"/>
                  </a:moveTo>
                  <a:lnTo>
                    <a:pt x="6350" y="0"/>
                  </a:lnTo>
                  <a:lnTo>
                    <a:pt x="6350" y="2539"/>
                  </a:lnTo>
                  <a:lnTo>
                    <a:pt x="7620" y="2539"/>
                  </a:lnTo>
                  <a:lnTo>
                    <a:pt x="7620" y="0"/>
                  </a:lnTo>
                  <a:close/>
                </a:path>
                <a:path w="7620" h="269239">
                  <a:moveTo>
                    <a:pt x="1270" y="3810"/>
                  </a:moveTo>
                  <a:lnTo>
                    <a:pt x="0" y="3810"/>
                  </a:lnTo>
                  <a:lnTo>
                    <a:pt x="0" y="8889"/>
                  </a:lnTo>
                  <a:lnTo>
                    <a:pt x="2540" y="8889"/>
                  </a:lnTo>
                  <a:lnTo>
                    <a:pt x="2540" y="7619"/>
                  </a:lnTo>
                  <a:lnTo>
                    <a:pt x="1270" y="7619"/>
                  </a:lnTo>
                  <a:lnTo>
                    <a:pt x="1270" y="3810"/>
                  </a:lnTo>
                  <a:close/>
                </a:path>
                <a:path w="7620" h="269239">
                  <a:moveTo>
                    <a:pt x="7620" y="2540"/>
                  </a:moveTo>
                  <a:lnTo>
                    <a:pt x="6350" y="2540"/>
                  </a:lnTo>
                  <a:lnTo>
                    <a:pt x="6350" y="3810"/>
                  </a:lnTo>
                  <a:lnTo>
                    <a:pt x="5080" y="3810"/>
                  </a:lnTo>
                  <a:lnTo>
                    <a:pt x="5080" y="8889"/>
                  </a:lnTo>
                  <a:lnTo>
                    <a:pt x="7620" y="8889"/>
                  </a:lnTo>
                  <a:lnTo>
                    <a:pt x="7620" y="2540"/>
                  </a:lnTo>
                  <a:close/>
                </a:path>
                <a:path w="7620" h="269239">
                  <a:moveTo>
                    <a:pt x="2539" y="8890"/>
                  </a:moveTo>
                  <a:lnTo>
                    <a:pt x="0" y="8890"/>
                  </a:lnTo>
                  <a:lnTo>
                    <a:pt x="0" y="15239"/>
                  </a:lnTo>
                  <a:lnTo>
                    <a:pt x="7620" y="15239"/>
                  </a:lnTo>
                  <a:lnTo>
                    <a:pt x="7620" y="12700"/>
                  </a:lnTo>
                  <a:lnTo>
                    <a:pt x="2539" y="12700"/>
                  </a:lnTo>
                  <a:lnTo>
                    <a:pt x="2539" y="8890"/>
                  </a:lnTo>
                  <a:close/>
                </a:path>
                <a:path w="7620" h="269239">
                  <a:moveTo>
                    <a:pt x="7620" y="8890"/>
                  </a:moveTo>
                  <a:lnTo>
                    <a:pt x="3810" y="8890"/>
                  </a:lnTo>
                  <a:lnTo>
                    <a:pt x="3810" y="12700"/>
                  </a:lnTo>
                  <a:lnTo>
                    <a:pt x="7620" y="12700"/>
                  </a:lnTo>
                  <a:lnTo>
                    <a:pt x="7620" y="8890"/>
                  </a:lnTo>
                  <a:close/>
                </a:path>
                <a:path w="7620" h="269239">
                  <a:moveTo>
                    <a:pt x="7620" y="15240"/>
                  </a:moveTo>
                  <a:lnTo>
                    <a:pt x="0" y="15240"/>
                  </a:lnTo>
                  <a:lnTo>
                    <a:pt x="0" y="21589"/>
                  </a:lnTo>
                  <a:lnTo>
                    <a:pt x="7620" y="21589"/>
                  </a:lnTo>
                  <a:lnTo>
                    <a:pt x="7620" y="15240"/>
                  </a:lnTo>
                  <a:close/>
                </a:path>
                <a:path w="7620" h="269239">
                  <a:moveTo>
                    <a:pt x="7620" y="21590"/>
                  </a:moveTo>
                  <a:lnTo>
                    <a:pt x="0" y="21590"/>
                  </a:lnTo>
                  <a:lnTo>
                    <a:pt x="0" y="27939"/>
                  </a:lnTo>
                  <a:lnTo>
                    <a:pt x="7620" y="27939"/>
                  </a:lnTo>
                  <a:lnTo>
                    <a:pt x="7620" y="21590"/>
                  </a:lnTo>
                  <a:close/>
                </a:path>
                <a:path w="7620" h="269239">
                  <a:moveTo>
                    <a:pt x="7620" y="27940"/>
                  </a:moveTo>
                  <a:lnTo>
                    <a:pt x="0" y="27940"/>
                  </a:lnTo>
                  <a:lnTo>
                    <a:pt x="0" y="34289"/>
                  </a:lnTo>
                  <a:lnTo>
                    <a:pt x="7620" y="34289"/>
                  </a:lnTo>
                  <a:lnTo>
                    <a:pt x="7620" y="27940"/>
                  </a:lnTo>
                  <a:close/>
                </a:path>
                <a:path w="7620" h="269239">
                  <a:moveTo>
                    <a:pt x="7620" y="34290"/>
                  </a:moveTo>
                  <a:lnTo>
                    <a:pt x="0" y="34290"/>
                  </a:lnTo>
                  <a:lnTo>
                    <a:pt x="0" y="40639"/>
                  </a:lnTo>
                  <a:lnTo>
                    <a:pt x="7620" y="40639"/>
                  </a:lnTo>
                  <a:lnTo>
                    <a:pt x="7620" y="34290"/>
                  </a:lnTo>
                  <a:close/>
                </a:path>
                <a:path w="7620" h="269239">
                  <a:moveTo>
                    <a:pt x="7620" y="40640"/>
                  </a:moveTo>
                  <a:lnTo>
                    <a:pt x="0" y="40640"/>
                  </a:lnTo>
                  <a:lnTo>
                    <a:pt x="0" y="46989"/>
                  </a:lnTo>
                  <a:lnTo>
                    <a:pt x="7620" y="46989"/>
                  </a:lnTo>
                  <a:lnTo>
                    <a:pt x="7620" y="40640"/>
                  </a:lnTo>
                  <a:close/>
                </a:path>
                <a:path w="7620" h="269239">
                  <a:moveTo>
                    <a:pt x="7620" y="46990"/>
                  </a:moveTo>
                  <a:lnTo>
                    <a:pt x="0" y="46990"/>
                  </a:lnTo>
                  <a:lnTo>
                    <a:pt x="0" y="53339"/>
                  </a:lnTo>
                  <a:lnTo>
                    <a:pt x="7620" y="53339"/>
                  </a:lnTo>
                  <a:lnTo>
                    <a:pt x="7620" y="46990"/>
                  </a:lnTo>
                  <a:close/>
                </a:path>
                <a:path w="7620" h="269239">
                  <a:moveTo>
                    <a:pt x="7620" y="53340"/>
                  </a:moveTo>
                  <a:lnTo>
                    <a:pt x="0" y="53340"/>
                  </a:lnTo>
                  <a:lnTo>
                    <a:pt x="0" y="59689"/>
                  </a:lnTo>
                  <a:lnTo>
                    <a:pt x="7620" y="59689"/>
                  </a:lnTo>
                  <a:lnTo>
                    <a:pt x="7620" y="53340"/>
                  </a:lnTo>
                  <a:close/>
                </a:path>
                <a:path w="7620" h="269239">
                  <a:moveTo>
                    <a:pt x="7620" y="59690"/>
                  </a:moveTo>
                  <a:lnTo>
                    <a:pt x="0" y="59690"/>
                  </a:lnTo>
                  <a:lnTo>
                    <a:pt x="0" y="66039"/>
                  </a:lnTo>
                  <a:lnTo>
                    <a:pt x="7620" y="66039"/>
                  </a:lnTo>
                  <a:lnTo>
                    <a:pt x="7620" y="59690"/>
                  </a:lnTo>
                  <a:close/>
                </a:path>
                <a:path w="7620" h="269239">
                  <a:moveTo>
                    <a:pt x="7620" y="66040"/>
                  </a:moveTo>
                  <a:lnTo>
                    <a:pt x="0" y="66040"/>
                  </a:lnTo>
                  <a:lnTo>
                    <a:pt x="0" y="72389"/>
                  </a:lnTo>
                  <a:lnTo>
                    <a:pt x="7620" y="72389"/>
                  </a:lnTo>
                  <a:lnTo>
                    <a:pt x="7620" y="66040"/>
                  </a:lnTo>
                  <a:close/>
                </a:path>
                <a:path w="7620" h="269239">
                  <a:moveTo>
                    <a:pt x="7620" y="72390"/>
                  </a:moveTo>
                  <a:lnTo>
                    <a:pt x="0" y="72390"/>
                  </a:lnTo>
                  <a:lnTo>
                    <a:pt x="0" y="78739"/>
                  </a:lnTo>
                  <a:lnTo>
                    <a:pt x="7620" y="78739"/>
                  </a:lnTo>
                  <a:lnTo>
                    <a:pt x="7620" y="72390"/>
                  </a:lnTo>
                  <a:close/>
                </a:path>
                <a:path w="7620" h="269239">
                  <a:moveTo>
                    <a:pt x="7620" y="78740"/>
                  </a:moveTo>
                  <a:lnTo>
                    <a:pt x="0" y="78740"/>
                  </a:lnTo>
                  <a:lnTo>
                    <a:pt x="0" y="109219"/>
                  </a:lnTo>
                  <a:lnTo>
                    <a:pt x="7620" y="109219"/>
                  </a:lnTo>
                  <a:lnTo>
                    <a:pt x="7620" y="78740"/>
                  </a:lnTo>
                  <a:close/>
                </a:path>
                <a:path w="7620" h="269239">
                  <a:moveTo>
                    <a:pt x="7620" y="109220"/>
                  </a:moveTo>
                  <a:lnTo>
                    <a:pt x="0" y="109220"/>
                  </a:lnTo>
                  <a:lnTo>
                    <a:pt x="0" y="115569"/>
                  </a:lnTo>
                  <a:lnTo>
                    <a:pt x="7620" y="115569"/>
                  </a:lnTo>
                  <a:lnTo>
                    <a:pt x="7620" y="109220"/>
                  </a:lnTo>
                  <a:close/>
                </a:path>
                <a:path w="7620" h="269239">
                  <a:moveTo>
                    <a:pt x="7620" y="115570"/>
                  </a:moveTo>
                  <a:lnTo>
                    <a:pt x="0" y="115570"/>
                  </a:lnTo>
                  <a:lnTo>
                    <a:pt x="0" y="121919"/>
                  </a:lnTo>
                  <a:lnTo>
                    <a:pt x="7620" y="121919"/>
                  </a:lnTo>
                  <a:lnTo>
                    <a:pt x="7620" y="115570"/>
                  </a:lnTo>
                  <a:close/>
                </a:path>
                <a:path w="7620" h="269239">
                  <a:moveTo>
                    <a:pt x="7620" y="121920"/>
                  </a:moveTo>
                  <a:lnTo>
                    <a:pt x="0" y="121920"/>
                  </a:lnTo>
                  <a:lnTo>
                    <a:pt x="0" y="128269"/>
                  </a:lnTo>
                  <a:lnTo>
                    <a:pt x="7620" y="128269"/>
                  </a:lnTo>
                  <a:lnTo>
                    <a:pt x="7620" y="121920"/>
                  </a:lnTo>
                  <a:close/>
                </a:path>
                <a:path w="7620" h="269239">
                  <a:moveTo>
                    <a:pt x="7620" y="128270"/>
                  </a:moveTo>
                  <a:lnTo>
                    <a:pt x="0" y="128270"/>
                  </a:lnTo>
                  <a:lnTo>
                    <a:pt x="0" y="134619"/>
                  </a:lnTo>
                  <a:lnTo>
                    <a:pt x="7620" y="134619"/>
                  </a:lnTo>
                  <a:lnTo>
                    <a:pt x="7620" y="128270"/>
                  </a:lnTo>
                  <a:close/>
                </a:path>
                <a:path w="7620" h="269239">
                  <a:moveTo>
                    <a:pt x="7620" y="134620"/>
                  </a:moveTo>
                  <a:lnTo>
                    <a:pt x="0" y="134620"/>
                  </a:lnTo>
                  <a:lnTo>
                    <a:pt x="0" y="140969"/>
                  </a:lnTo>
                  <a:lnTo>
                    <a:pt x="7620" y="140969"/>
                  </a:lnTo>
                  <a:lnTo>
                    <a:pt x="7620" y="134620"/>
                  </a:lnTo>
                  <a:close/>
                </a:path>
                <a:path w="7620" h="269239">
                  <a:moveTo>
                    <a:pt x="7620" y="140970"/>
                  </a:moveTo>
                  <a:lnTo>
                    <a:pt x="0" y="140970"/>
                  </a:lnTo>
                  <a:lnTo>
                    <a:pt x="0" y="147319"/>
                  </a:lnTo>
                  <a:lnTo>
                    <a:pt x="7620" y="147319"/>
                  </a:lnTo>
                  <a:lnTo>
                    <a:pt x="7620" y="140970"/>
                  </a:lnTo>
                  <a:close/>
                </a:path>
                <a:path w="7620" h="269239">
                  <a:moveTo>
                    <a:pt x="7620" y="147320"/>
                  </a:moveTo>
                  <a:lnTo>
                    <a:pt x="0" y="147320"/>
                  </a:lnTo>
                  <a:lnTo>
                    <a:pt x="0" y="153669"/>
                  </a:lnTo>
                  <a:lnTo>
                    <a:pt x="7620" y="153669"/>
                  </a:lnTo>
                  <a:lnTo>
                    <a:pt x="7620" y="147320"/>
                  </a:lnTo>
                  <a:close/>
                </a:path>
                <a:path w="7620" h="269239">
                  <a:moveTo>
                    <a:pt x="7620" y="153670"/>
                  </a:moveTo>
                  <a:lnTo>
                    <a:pt x="0" y="153670"/>
                  </a:lnTo>
                  <a:lnTo>
                    <a:pt x="0" y="161289"/>
                  </a:lnTo>
                  <a:lnTo>
                    <a:pt x="7620" y="161289"/>
                  </a:lnTo>
                  <a:lnTo>
                    <a:pt x="7620" y="153670"/>
                  </a:lnTo>
                  <a:close/>
                </a:path>
                <a:path w="7620" h="269239">
                  <a:moveTo>
                    <a:pt x="7620" y="161290"/>
                  </a:moveTo>
                  <a:lnTo>
                    <a:pt x="0" y="161290"/>
                  </a:lnTo>
                  <a:lnTo>
                    <a:pt x="0" y="167639"/>
                  </a:lnTo>
                  <a:lnTo>
                    <a:pt x="7620" y="167639"/>
                  </a:lnTo>
                  <a:lnTo>
                    <a:pt x="7620" y="161290"/>
                  </a:lnTo>
                  <a:close/>
                </a:path>
                <a:path w="7620" h="269239">
                  <a:moveTo>
                    <a:pt x="7620" y="167640"/>
                  </a:moveTo>
                  <a:lnTo>
                    <a:pt x="0" y="167640"/>
                  </a:lnTo>
                  <a:lnTo>
                    <a:pt x="0" y="173989"/>
                  </a:lnTo>
                  <a:lnTo>
                    <a:pt x="7620" y="173989"/>
                  </a:lnTo>
                  <a:lnTo>
                    <a:pt x="7620" y="167640"/>
                  </a:lnTo>
                  <a:close/>
                </a:path>
                <a:path w="7620" h="269239">
                  <a:moveTo>
                    <a:pt x="7620" y="173990"/>
                  </a:moveTo>
                  <a:lnTo>
                    <a:pt x="0" y="173990"/>
                  </a:lnTo>
                  <a:lnTo>
                    <a:pt x="0" y="180339"/>
                  </a:lnTo>
                  <a:lnTo>
                    <a:pt x="7620" y="180339"/>
                  </a:lnTo>
                  <a:lnTo>
                    <a:pt x="7620" y="173990"/>
                  </a:lnTo>
                  <a:close/>
                </a:path>
                <a:path w="7620" h="269239">
                  <a:moveTo>
                    <a:pt x="7620" y="180340"/>
                  </a:moveTo>
                  <a:lnTo>
                    <a:pt x="0" y="180340"/>
                  </a:lnTo>
                  <a:lnTo>
                    <a:pt x="0" y="186689"/>
                  </a:lnTo>
                  <a:lnTo>
                    <a:pt x="7620" y="186689"/>
                  </a:lnTo>
                  <a:lnTo>
                    <a:pt x="7620" y="180340"/>
                  </a:lnTo>
                  <a:close/>
                </a:path>
                <a:path w="7620" h="269239">
                  <a:moveTo>
                    <a:pt x="7620" y="186690"/>
                  </a:moveTo>
                  <a:lnTo>
                    <a:pt x="0" y="186690"/>
                  </a:lnTo>
                  <a:lnTo>
                    <a:pt x="0" y="193039"/>
                  </a:lnTo>
                  <a:lnTo>
                    <a:pt x="7620" y="193039"/>
                  </a:lnTo>
                  <a:lnTo>
                    <a:pt x="7620" y="186690"/>
                  </a:lnTo>
                  <a:close/>
                </a:path>
                <a:path w="7620" h="269239">
                  <a:moveTo>
                    <a:pt x="7620" y="193040"/>
                  </a:moveTo>
                  <a:lnTo>
                    <a:pt x="0" y="193040"/>
                  </a:lnTo>
                  <a:lnTo>
                    <a:pt x="0" y="199389"/>
                  </a:lnTo>
                  <a:lnTo>
                    <a:pt x="7620" y="199389"/>
                  </a:lnTo>
                  <a:lnTo>
                    <a:pt x="7620" y="193040"/>
                  </a:lnTo>
                  <a:close/>
                </a:path>
                <a:path w="7620" h="269239">
                  <a:moveTo>
                    <a:pt x="7620" y="199390"/>
                  </a:moveTo>
                  <a:lnTo>
                    <a:pt x="0" y="199390"/>
                  </a:lnTo>
                  <a:lnTo>
                    <a:pt x="0" y="205739"/>
                  </a:lnTo>
                  <a:lnTo>
                    <a:pt x="7620" y="205739"/>
                  </a:lnTo>
                  <a:lnTo>
                    <a:pt x="7620" y="199390"/>
                  </a:lnTo>
                  <a:close/>
                </a:path>
                <a:path w="7620" h="269239">
                  <a:moveTo>
                    <a:pt x="7620" y="205740"/>
                  </a:moveTo>
                  <a:lnTo>
                    <a:pt x="0" y="205740"/>
                  </a:lnTo>
                  <a:lnTo>
                    <a:pt x="0" y="210819"/>
                  </a:lnTo>
                  <a:lnTo>
                    <a:pt x="7620" y="210819"/>
                  </a:lnTo>
                  <a:lnTo>
                    <a:pt x="7620" y="205740"/>
                  </a:lnTo>
                  <a:close/>
                </a:path>
                <a:path w="7620" h="269239">
                  <a:moveTo>
                    <a:pt x="7620" y="210820"/>
                  </a:moveTo>
                  <a:lnTo>
                    <a:pt x="0" y="210820"/>
                  </a:lnTo>
                  <a:lnTo>
                    <a:pt x="0" y="217169"/>
                  </a:lnTo>
                  <a:lnTo>
                    <a:pt x="7620" y="217169"/>
                  </a:lnTo>
                  <a:lnTo>
                    <a:pt x="7620" y="210820"/>
                  </a:lnTo>
                  <a:close/>
                </a:path>
                <a:path w="7620" h="269239">
                  <a:moveTo>
                    <a:pt x="7620" y="217170"/>
                  </a:moveTo>
                  <a:lnTo>
                    <a:pt x="0" y="217170"/>
                  </a:lnTo>
                  <a:lnTo>
                    <a:pt x="0" y="223519"/>
                  </a:lnTo>
                  <a:lnTo>
                    <a:pt x="7620" y="223519"/>
                  </a:lnTo>
                  <a:lnTo>
                    <a:pt x="7620" y="217170"/>
                  </a:lnTo>
                  <a:close/>
                </a:path>
                <a:path w="7620" h="269239">
                  <a:moveTo>
                    <a:pt x="7620" y="223520"/>
                  </a:moveTo>
                  <a:lnTo>
                    <a:pt x="0" y="223520"/>
                  </a:lnTo>
                  <a:lnTo>
                    <a:pt x="0" y="229869"/>
                  </a:lnTo>
                  <a:lnTo>
                    <a:pt x="7620" y="229869"/>
                  </a:lnTo>
                  <a:lnTo>
                    <a:pt x="7620" y="223520"/>
                  </a:lnTo>
                  <a:close/>
                </a:path>
                <a:path w="7620" h="269239">
                  <a:moveTo>
                    <a:pt x="7620" y="229870"/>
                  </a:moveTo>
                  <a:lnTo>
                    <a:pt x="0" y="229870"/>
                  </a:lnTo>
                  <a:lnTo>
                    <a:pt x="0" y="236219"/>
                  </a:lnTo>
                  <a:lnTo>
                    <a:pt x="7620" y="236219"/>
                  </a:lnTo>
                  <a:lnTo>
                    <a:pt x="7620" y="229870"/>
                  </a:lnTo>
                  <a:close/>
                </a:path>
                <a:path w="7620" h="269239">
                  <a:moveTo>
                    <a:pt x="7620" y="236220"/>
                  </a:moveTo>
                  <a:lnTo>
                    <a:pt x="0" y="236220"/>
                  </a:lnTo>
                  <a:lnTo>
                    <a:pt x="0" y="242569"/>
                  </a:lnTo>
                  <a:lnTo>
                    <a:pt x="7620" y="242569"/>
                  </a:lnTo>
                  <a:lnTo>
                    <a:pt x="7620" y="236220"/>
                  </a:lnTo>
                  <a:close/>
                </a:path>
                <a:path w="7620" h="269239">
                  <a:moveTo>
                    <a:pt x="7620" y="242570"/>
                  </a:moveTo>
                  <a:lnTo>
                    <a:pt x="0" y="242570"/>
                  </a:lnTo>
                  <a:lnTo>
                    <a:pt x="0" y="248919"/>
                  </a:lnTo>
                  <a:lnTo>
                    <a:pt x="7620" y="248919"/>
                  </a:lnTo>
                  <a:lnTo>
                    <a:pt x="7620" y="242570"/>
                  </a:lnTo>
                  <a:close/>
                </a:path>
                <a:path w="7620" h="269239">
                  <a:moveTo>
                    <a:pt x="7620" y="248920"/>
                  </a:moveTo>
                  <a:lnTo>
                    <a:pt x="0" y="248920"/>
                  </a:lnTo>
                  <a:lnTo>
                    <a:pt x="0" y="255269"/>
                  </a:lnTo>
                  <a:lnTo>
                    <a:pt x="7620" y="255269"/>
                  </a:lnTo>
                  <a:lnTo>
                    <a:pt x="7620" y="248920"/>
                  </a:lnTo>
                  <a:close/>
                </a:path>
                <a:path w="7620" h="269239">
                  <a:moveTo>
                    <a:pt x="7620" y="255270"/>
                  </a:moveTo>
                  <a:lnTo>
                    <a:pt x="0" y="255270"/>
                  </a:lnTo>
                  <a:lnTo>
                    <a:pt x="0" y="269239"/>
                  </a:lnTo>
                  <a:lnTo>
                    <a:pt x="7620" y="269239"/>
                  </a:lnTo>
                  <a:lnTo>
                    <a:pt x="7620" y="255270"/>
                  </a:lnTo>
                  <a:close/>
                </a:path>
              </a:pathLst>
            </a:custGeom>
            <a:solidFill>
              <a:srgbClr val="4B00F4"/>
            </a:solidFill>
          </p:spPr>
          <p:txBody>
            <a:bodyPr bIns="0" lIns="0" rIns="0" rtlCol="0" tIns="0" wrap="square"/>
            <a:p/>
          </p:txBody>
        </p:sp>
        <p:sp>
          <p:nvSpPr>
            <p:cNvPr id="1049642" name="object 940"/>
            <p:cNvSpPr/>
            <p:nvPr/>
          </p:nvSpPr>
          <p:spPr>
            <a:xfrm>
              <a:off x="4599939" y="4878070"/>
              <a:ext cx="6350" cy="287020"/>
            </a:xfrm>
            <a:custGeom>
              <a:avLst/>
              <a:ahLst/>
              <a:rect l="l" t="t" r="r" b="b"/>
              <a:pathLst>
                <a:path w="6350" h="287020">
                  <a:moveTo>
                    <a:pt x="1270" y="0"/>
                  </a:moveTo>
                  <a:lnTo>
                    <a:pt x="0" y="0"/>
                  </a:lnTo>
                  <a:lnTo>
                    <a:pt x="0" y="1269"/>
                  </a:lnTo>
                  <a:lnTo>
                    <a:pt x="1270" y="1269"/>
                  </a:lnTo>
                  <a:lnTo>
                    <a:pt x="1270" y="0"/>
                  </a:lnTo>
                  <a:close/>
                </a:path>
                <a:path w="6350" h="287020">
                  <a:moveTo>
                    <a:pt x="1270" y="1269"/>
                  </a:moveTo>
                  <a:lnTo>
                    <a:pt x="0" y="1269"/>
                  </a:lnTo>
                  <a:lnTo>
                    <a:pt x="0" y="7619"/>
                  </a:lnTo>
                  <a:lnTo>
                    <a:pt x="2539" y="7619"/>
                  </a:lnTo>
                  <a:lnTo>
                    <a:pt x="2539" y="3809"/>
                  </a:lnTo>
                  <a:lnTo>
                    <a:pt x="1270" y="3809"/>
                  </a:lnTo>
                  <a:lnTo>
                    <a:pt x="1270" y="1269"/>
                  </a:lnTo>
                  <a:close/>
                </a:path>
                <a:path w="6350" h="287020">
                  <a:moveTo>
                    <a:pt x="2540" y="7619"/>
                  </a:moveTo>
                  <a:lnTo>
                    <a:pt x="0" y="7619"/>
                  </a:lnTo>
                  <a:lnTo>
                    <a:pt x="0" y="13969"/>
                  </a:lnTo>
                  <a:lnTo>
                    <a:pt x="5079" y="13969"/>
                  </a:lnTo>
                  <a:lnTo>
                    <a:pt x="5079" y="12699"/>
                  </a:lnTo>
                  <a:lnTo>
                    <a:pt x="3810" y="12699"/>
                  </a:lnTo>
                  <a:lnTo>
                    <a:pt x="3810" y="8889"/>
                  </a:lnTo>
                  <a:lnTo>
                    <a:pt x="2540" y="8889"/>
                  </a:lnTo>
                  <a:lnTo>
                    <a:pt x="2540" y="7619"/>
                  </a:lnTo>
                  <a:close/>
                </a:path>
                <a:path w="6350" h="287020">
                  <a:moveTo>
                    <a:pt x="5080" y="13969"/>
                  </a:moveTo>
                  <a:lnTo>
                    <a:pt x="0" y="13969"/>
                  </a:lnTo>
                  <a:lnTo>
                    <a:pt x="0" y="20319"/>
                  </a:lnTo>
                  <a:lnTo>
                    <a:pt x="6350" y="20319"/>
                  </a:lnTo>
                  <a:lnTo>
                    <a:pt x="6350" y="17779"/>
                  </a:lnTo>
                  <a:lnTo>
                    <a:pt x="5080" y="17779"/>
                  </a:lnTo>
                  <a:lnTo>
                    <a:pt x="5080" y="13969"/>
                  </a:lnTo>
                  <a:close/>
                </a:path>
                <a:path w="6350" h="287020">
                  <a:moveTo>
                    <a:pt x="6350" y="20319"/>
                  </a:moveTo>
                  <a:lnTo>
                    <a:pt x="0" y="20319"/>
                  </a:lnTo>
                  <a:lnTo>
                    <a:pt x="0" y="26669"/>
                  </a:lnTo>
                  <a:lnTo>
                    <a:pt x="6350" y="26669"/>
                  </a:lnTo>
                  <a:lnTo>
                    <a:pt x="6350" y="20319"/>
                  </a:lnTo>
                  <a:close/>
                </a:path>
                <a:path w="6350" h="287020">
                  <a:moveTo>
                    <a:pt x="6350" y="26669"/>
                  </a:moveTo>
                  <a:lnTo>
                    <a:pt x="0" y="26669"/>
                  </a:lnTo>
                  <a:lnTo>
                    <a:pt x="0" y="33019"/>
                  </a:lnTo>
                  <a:lnTo>
                    <a:pt x="6350" y="33019"/>
                  </a:lnTo>
                  <a:lnTo>
                    <a:pt x="6350" y="26669"/>
                  </a:lnTo>
                  <a:close/>
                </a:path>
                <a:path w="6350" h="287020">
                  <a:moveTo>
                    <a:pt x="6350" y="33019"/>
                  </a:moveTo>
                  <a:lnTo>
                    <a:pt x="0" y="33019"/>
                  </a:lnTo>
                  <a:lnTo>
                    <a:pt x="0" y="39369"/>
                  </a:lnTo>
                  <a:lnTo>
                    <a:pt x="6350" y="39369"/>
                  </a:lnTo>
                  <a:lnTo>
                    <a:pt x="6350" y="33019"/>
                  </a:lnTo>
                  <a:close/>
                </a:path>
                <a:path w="6350" h="287020">
                  <a:moveTo>
                    <a:pt x="6350" y="39369"/>
                  </a:moveTo>
                  <a:lnTo>
                    <a:pt x="0" y="39369"/>
                  </a:lnTo>
                  <a:lnTo>
                    <a:pt x="0" y="45719"/>
                  </a:lnTo>
                  <a:lnTo>
                    <a:pt x="6350" y="45719"/>
                  </a:lnTo>
                  <a:lnTo>
                    <a:pt x="6350" y="39369"/>
                  </a:lnTo>
                  <a:close/>
                </a:path>
                <a:path w="6350" h="287020">
                  <a:moveTo>
                    <a:pt x="6350" y="45719"/>
                  </a:moveTo>
                  <a:lnTo>
                    <a:pt x="0" y="45719"/>
                  </a:lnTo>
                  <a:lnTo>
                    <a:pt x="0" y="52069"/>
                  </a:lnTo>
                  <a:lnTo>
                    <a:pt x="6350" y="52069"/>
                  </a:lnTo>
                  <a:lnTo>
                    <a:pt x="6350" y="45719"/>
                  </a:lnTo>
                  <a:close/>
                </a:path>
                <a:path w="6350" h="287020">
                  <a:moveTo>
                    <a:pt x="6350" y="52069"/>
                  </a:moveTo>
                  <a:lnTo>
                    <a:pt x="0" y="52069"/>
                  </a:lnTo>
                  <a:lnTo>
                    <a:pt x="0" y="58419"/>
                  </a:lnTo>
                  <a:lnTo>
                    <a:pt x="6350" y="58419"/>
                  </a:lnTo>
                  <a:lnTo>
                    <a:pt x="6350" y="52069"/>
                  </a:lnTo>
                  <a:close/>
                </a:path>
                <a:path w="6350" h="287020">
                  <a:moveTo>
                    <a:pt x="6350" y="58419"/>
                  </a:moveTo>
                  <a:lnTo>
                    <a:pt x="0" y="58419"/>
                  </a:lnTo>
                  <a:lnTo>
                    <a:pt x="0" y="64769"/>
                  </a:lnTo>
                  <a:lnTo>
                    <a:pt x="6350" y="64769"/>
                  </a:lnTo>
                  <a:lnTo>
                    <a:pt x="6350" y="58419"/>
                  </a:lnTo>
                  <a:close/>
                </a:path>
                <a:path w="6350" h="287020">
                  <a:moveTo>
                    <a:pt x="6350" y="64769"/>
                  </a:moveTo>
                  <a:lnTo>
                    <a:pt x="0" y="64769"/>
                  </a:lnTo>
                  <a:lnTo>
                    <a:pt x="0" y="71119"/>
                  </a:lnTo>
                  <a:lnTo>
                    <a:pt x="6350" y="71119"/>
                  </a:lnTo>
                  <a:lnTo>
                    <a:pt x="6350" y="64769"/>
                  </a:lnTo>
                  <a:close/>
                </a:path>
                <a:path w="6350" h="287020">
                  <a:moveTo>
                    <a:pt x="6350" y="71119"/>
                  </a:moveTo>
                  <a:lnTo>
                    <a:pt x="0" y="71119"/>
                  </a:lnTo>
                  <a:lnTo>
                    <a:pt x="0" y="77469"/>
                  </a:lnTo>
                  <a:lnTo>
                    <a:pt x="6350" y="77469"/>
                  </a:lnTo>
                  <a:lnTo>
                    <a:pt x="6350" y="71119"/>
                  </a:lnTo>
                  <a:close/>
                </a:path>
                <a:path w="6350" h="287020">
                  <a:moveTo>
                    <a:pt x="6350" y="77469"/>
                  </a:moveTo>
                  <a:lnTo>
                    <a:pt x="0" y="77469"/>
                  </a:lnTo>
                  <a:lnTo>
                    <a:pt x="0" y="83819"/>
                  </a:lnTo>
                  <a:lnTo>
                    <a:pt x="6350" y="83819"/>
                  </a:lnTo>
                  <a:lnTo>
                    <a:pt x="6350" y="77469"/>
                  </a:lnTo>
                  <a:close/>
                </a:path>
                <a:path w="6350" h="287020">
                  <a:moveTo>
                    <a:pt x="6350" y="83819"/>
                  </a:moveTo>
                  <a:lnTo>
                    <a:pt x="0" y="83819"/>
                  </a:lnTo>
                  <a:lnTo>
                    <a:pt x="0" y="90169"/>
                  </a:lnTo>
                  <a:lnTo>
                    <a:pt x="6350" y="90169"/>
                  </a:lnTo>
                  <a:lnTo>
                    <a:pt x="6350" y="83819"/>
                  </a:lnTo>
                  <a:close/>
                </a:path>
                <a:path w="6350" h="287020">
                  <a:moveTo>
                    <a:pt x="6350" y="90169"/>
                  </a:moveTo>
                  <a:lnTo>
                    <a:pt x="0" y="90169"/>
                  </a:lnTo>
                  <a:lnTo>
                    <a:pt x="0" y="96519"/>
                  </a:lnTo>
                  <a:lnTo>
                    <a:pt x="6350" y="96519"/>
                  </a:lnTo>
                  <a:lnTo>
                    <a:pt x="6350" y="90169"/>
                  </a:lnTo>
                  <a:close/>
                </a:path>
                <a:path w="6350" h="287020">
                  <a:moveTo>
                    <a:pt x="6350" y="96519"/>
                  </a:moveTo>
                  <a:lnTo>
                    <a:pt x="0" y="96519"/>
                  </a:lnTo>
                  <a:lnTo>
                    <a:pt x="0" y="126999"/>
                  </a:lnTo>
                  <a:lnTo>
                    <a:pt x="6350" y="126999"/>
                  </a:lnTo>
                  <a:lnTo>
                    <a:pt x="6350" y="96519"/>
                  </a:lnTo>
                  <a:close/>
                </a:path>
                <a:path w="6350" h="287020">
                  <a:moveTo>
                    <a:pt x="6350" y="127000"/>
                  </a:moveTo>
                  <a:lnTo>
                    <a:pt x="0" y="127000"/>
                  </a:lnTo>
                  <a:lnTo>
                    <a:pt x="0" y="133349"/>
                  </a:lnTo>
                  <a:lnTo>
                    <a:pt x="6350" y="133349"/>
                  </a:lnTo>
                  <a:lnTo>
                    <a:pt x="6350" y="127000"/>
                  </a:lnTo>
                  <a:close/>
                </a:path>
                <a:path w="6350" h="287020">
                  <a:moveTo>
                    <a:pt x="6350" y="133350"/>
                  </a:moveTo>
                  <a:lnTo>
                    <a:pt x="0" y="133350"/>
                  </a:lnTo>
                  <a:lnTo>
                    <a:pt x="0" y="139699"/>
                  </a:lnTo>
                  <a:lnTo>
                    <a:pt x="6350" y="139699"/>
                  </a:lnTo>
                  <a:lnTo>
                    <a:pt x="6350" y="133350"/>
                  </a:lnTo>
                  <a:close/>
                </a:path>
                <a:path w="6350" h="287020">
                  <a:moveTo>
                    <a:pt x="6350" y="139700"/>
                  </a:moveTo>
                  <a:lnTo>
                    <a:pt x="0" y="139700"/>
                  </a:lnTo>
                  <a:lnTo>
                    <a:pt x="0" y="146049"/>
                  </a:lnTo>
                  <a:lnTo>
                    <a:pt x="6350" y="146049"/>
                  </a:lnTo>
                  <a:lnTo>
                    <a:pt x="6350" y="139700"/>
                  </a:lnTo>
                  <a:close/>
                </a:path>
                <a:path w="6350" h="287020">
                  <a:moveTo>
                    <a:pt x="6350" y="146050"/>
                  </a:moveTo>
                  <a:lnTo>
                    <a:pt x="0" y="146050"/>
                  </a:lnTo>
                  <a:lnTo>
                    <a:pt x="0" y="152399"/>
                  </a:lnTo>
                  <a:lnTo>
                    <a:pt x="6350" y="152399"/>
                  </a:lnTo>
                  <a:lnTo>
                    <a:pt x="6350" y="146050"/>
                  </a:lnTo>
                  <a:close/>
                </a:path>
                <a:path w="6350" h="287020">
                  <a:moveTo>
                    <a:pt x="6350" y="152400"/>
                  </a:moveTo>
                  <a:lnTo>
                    <a:pt x="0" y="152400"/>
                  </a:lnTo>
                  <a:lnTo>
                    <a:pt x="0" y="158749"/>
                  </a:lnTo>
                  <a:lnTo>
                    <a:pt x="6350" y="158749"/>
                  </a:lnTo>
                  <a:lnTo>
                    <a:pt x="6350" y="152400"/>
                  </a:lnTo>
                  <a:close/>
                </a:path>
                <a:path w="6350" h="287020">
                  <a:moveTo>
                    <a:pt x="6350" y="158750"/>
                  </a:moveTo>
                  <a:lnTo>
                    <a:pt x="0" y="158750"/>
                  </a:lnTo>
                  <a:lnTo>
                    <a:pt x="0" y="165099"/>
                  </a:lnTo>
                  <a:lnTo>
                    <a:pt x="6350" y="165099"/>
                  </a:lnTo>
                  <a:lnTo>
                    <a:pt x="6350" y="158750"/>
                  </a:lnTo>
                  <a:close/>
                </a:path>
                <a:path w="6350" h="287020">
                  <a:moveTo>
                    <a:pt x="6350" y="165100"/>
                  </a:moveTo>
                  <a:lnTo>
                    <a:pt x="0" y="165100"/>
                  </a:lnTo>
                  <a:lnTo>
                    <a:pt x="0" y="171449"/>
                  </a:lnTo>
                  <a:lnTo>
                    <a:pt x="6350" y="171449"/>
                  </a:lnTo>
                  <a:lnTo>
                    <a:pt x="6350" y="165100"/>
                  </a:lnTo>
                  <a:close/>
                </a:path>
                <a:path w="6350" h="287020">
                  <a:moveTo>
                    <a:pt x="6350" y="171450"/>
                  </a:moveTo>
                  <a:lnTo>
                    <a:pt x="0" y="171450"/>
                  </a:lnTo>
                  <a:lnTo>
                    <a:pt x="0" y="179069"/>
                  </a:lnTo>
                  <a:lnTo>
                    <a:pt x="6350" y="179069"/>
                  </a:lnTo>
                  <a:lnTo>
                    <a:pt x="6350" y="171450"/>
                  </a:lnTo>
                  <a:close/>
                </a:path>
                <a:path w="6350" h="287020">
                  <a:moveTo>
                    <a:pt x="6350" y="179069"/>
                  </a:moveTo>
                  <a:lnTo>
                    <a:pt x="0" y="179069"/>
                  </a:lnTo>
                  <a:lnTo>
                    <a:pt x="0" y="185419"/>
                  </a:lnTo>
                  <a:lnTo>
                    <a:pt x="6350" y="185419"/>
                  </a:lnTo>
                  <a:lnTo>
                    <a:pt x="6350" y="179069"/>
                  </a:lnTo>
                  <a:close/>
                </a:path>
                <a:path w="6350" h="287020">
                  <a:moveTo>
                    <a:pt x="6350" y="185419"/>
                  </a:moveTo>
                  <a:lnTo>
                    <a:pt x="0" y="185419"/>
                  </a:lnTo>
                  <a:lnTo>
                    <a:pt x="0" y="191769"/>
                  </a:lnTo>
                  <a:lnTo>
                    <a:pt x="6350" y="191769"/>
                  </a:lnTo>
                  <a:lnTo>
                    <a:pt x="6350" y="185419"/>
                  </a:lnTo>
                  <a:close/>
                </a:path>
                <a:path w="6350" h="287020">
                  <a:moveTo>
                    <a:pt x="6350" y="191769"/>
                  </a:moveTo>
                  <a:lnTo>
                    <a:pt x="0" y="191769"/>
                  </a:lnTo>
                  <a:lnTo>
                    <a:pt x="0" y="198119"/>
                  </a:lnTo>
                  <a:lnTo>
                    <a:pt x="6350" y="198119"/>
                  </a:lnTo>
                  <a:lnTo>
                    <a:pt x="6350" y="191769"/>
                  </a:lnTo>
                  <a:close/>
                </a:path>
                <a:path w="6350" h="287020">
                  <a:moveTo>
                    <a:pt x="6350" y="198119"/>
                  </a:moveTo>
                  <a:lnTo>
                    <a:pt x="0" y="198119"/>
                  </a:lnTo>
                  <a:lnTo>
                    <a:pt x="0" y="204469"/>
                  </a:lnTo>
                  <a:lnTo>
                    <a:pt x="6350" y="204469"/>
                  </a:lnTo>
                  <a:lnTo>
                    <a:pt x="6350" y="198119"/>
                  </a:lnTo>
                  <a:close/>
                </a:path>
                <a:path w="6350" h="287020">
                  <a:moveTo>
                    <a:pt x="6350" y="204469"/>
                  </a:moveTo>
                  <a:lnTo>
                    <a:pt x="0" y="204469"/>
                  </a:lnTo>
                  <a:lnTo>
                    <a:pt x="0" y="210819"/>
                  </a:lnTo>
                  <a:lnTo>
                    <a:pt x="6350" y="210819"/>
                  </a:lnTo>
                  <a:lnTo>
                    <a:pt x="6350" y="204469"/>
                  </a:lnTo>
                  <a:close/>
                </a:path>
                <a:path w="6350" h="287020">
                  <a:moveTo>
                    <a:pt x="6350" y="210819"/>
                  </a:moveTo>
                  <a:lnTo>
                    <a:pt x="0" y="210819"/>
                  </a:lnTo>
                  <a:lnTo>
                    <a:pt x="0" y="217169"/>
                  </a:lnTo>
                  <a:lnTo>
                    <a:pt x="6350" y="217169"/>
                  </a:lnTo>
                  <a:lnTo>
                    <a:pt x="6350" y="210819"/>
                  </a:lnTo>
                  <a:close/>
                </a:path>
                <a:path w="6350" h="287020">
                  <a:moveTo>
                    <a:pt x="6350" y="217169"/>
                  </a:moveTo>
                  <a:lnTo>
                    <a:pt x="0" y="217169"/>
                  </a:lnTo>
                  <a:lnTo>
                    <a:pt x="0" y="223519"/>
                  </a:lnTo>
                  <a:lnTo>
                    <a:pt x="6350" y="223519"/>
                  </a:lnTo>
                  <a:lnTo>
                    <a:pt x="6350" y="217169"/>
                  </a:lnTo>
                  <a:close/>
                </a:path>
                <a:path w="6350" h="287020">
                  <a:moveTo>
                    <a:pt x="6350" y="223519"/>
                  </a:moveTo>
                  <a:lnTo>
                    <a:pt x="0" y="223519"/>
                  </a:lnTo>
                  <a:lnTo>
                    <a:pt x="0" y="228599"/>
                  </a:lnTo>
                  <a:lnTo>
                    <a:pt x="6350" y="228599"/>
                  </a:lnTo>
                  <a:lnTo>
                    <a:pt x="6350" y="223519"/>
                  </a:lnTo>
                  <a:close/>
                </a:path>
                <a:path w="6350" h="287020">
                  <a:moveTo>
                    <a:pt x="6350" y="228600"/>
                  </a:moveTo>
                  <a:lnTo>
                    <a:pt x="0" y="228600"/>
                  </a:lnTo>
                  <a:lnTo>
                    <a:pt x="0" y="234949"/>
                  </a:lnTo>
                  <a:lnTo>
                    <a:pt x="6350" y="234949"/>
                  </a:lnTo>
                  <a:lnTo>
                    <a:pt x="6350" y="228600"/>
                  </a:lnTo>
                  <a:close/>
                </a:path>
                <a:path w="6350" h="287020">
                  <a:moveTo>
                    <a:pt x="6350" y="234950"/>
                  </a:moveTo>
                  <a:lnTo>
                    <a:pt x="0" y="234950"/>
                  </a:lnTo>
                  <a:lnTo>
                    <a:pt x="0" y="241299"/>
                  </a:lnTo>
                  <a:lnTo>
                    <a:pt x="6350" y="241299"/>
                  </a:lnTo>
                  <a:lnTo>
                    <a:pt x="6350" y="234950"/>
                  </a:lnTo>
                  <a:close/>
                </a:path>
                <a:path w="6350" h="287020">
                  <a:moveTo>
                    <a:pt x="6350" y="241300"/>
                  </a:moveTo>
                  <a:lnTo>
                    <a:pt x="0" y="241300"/>
                  </a:lnTo>
                  <a:lnTo>
                    <a:pt x="0" y="247649"/>
                  </a:lnTo>
                  <a:lnTo>
                    <a:pt x="6350" y="247649"/>
                  </a:lnTo>
                  <a:lnTo>
                    <a:pt x="6350" y="241300"/>
                  </a:lnTo>
                  <a:close/>
                </a:path>
                <a:path w="6350" h="287020">
                  <a:moveTo>
                    <a:pt x="6350" y="247650"/>
                  </a:moveTo>
                  <a:lnTo>
                    <a:pt x="0" y="247650"/>
                  </a:lnTo>
                  <a:lnTo>
                    <a:pt x="0" y="253999"/>
                  </a:lnTo>
                  <a:lnTo>
                    <a:pt x="6350" y="253999"/>
                  </a:lnTo>
                  <a:lnTo>
                    <a:pt x="6350" y="247650"/>
                  </a:lnTo>
                  <a:close/>
                </a:path>
                <a:path w="6350" h="287020">
                  <a:moveTo>
                    <a:pt x="6350" y="254000"/>
                  </a:moveTo>
                  <a:lnTo>
                    <a:pt x="0" y="254000"/>
                  </a:lnTo>
                  <a:lnTo>
                    <a:pt x="0" y="260349"/>
                  </a:lnTo>
                  <a:lnTo>
                    <a:pt x="6350" y="260349"/>
                  </a:lnTo>
                  <a:lnTo>
                    <a:pt x="6350" y="254000"/>
                  </a:lnTo>
                  <a:close/>
                </a:path>
                <a:path w="6350" h="287020">
                  <a:moveTo>
                    <a:pt x="6350" y="260350"/>
                  </a:moveTo>
                  <a:lnTo>
                    <a:pt x="0" y="260350"/>
                  </a:lnTo>
                  <a:lnTo>
                    <a:pt x="0" y="266699"/>
                  </a:lnTo>
                  <a:lnTo>
                    <a:pt x="6350" y="266699"/>
                  </a:lnTo>
                  <a:lnTo>
                    <a:pt x="6350" y="260350"/>
                  </a:lnTo>
                  <a:close/>
                </a:path>
                <a:path w="6350" h="287020">
                  <a:moveTo>
                    <a:pt x="6350" y="266700"/>
                  </a:moveTo>
                  <a:lnTo>
                    <a:pt x="0" y="266700"/>
                  </a:lnTo>
                  <a:lnTo>
                    <a:pt x="0" y="273049"/>
                  </a:lnTo>
                  <a:lnTo>
                    <a:pt x="6350" y="273049"/>
                  </a:lnTo>
                  <a:lnTo>
                    <a:pt x="6350" y="266700"/>
                  </a:lnTo>
                  <a:close/>
                </a:path>
                <a:path w="6350" h="287020">
                  <a:moveTo>
                    <a:pt x="6350" y="273050"/>
                  </a:moveTo>
                  <a:lnTo>
                    <a:pt x="0" y="273050"/>
                  </a:lnTo>
                  <a:lnTo>
                    <a:pt x="0" y="287019"/>
                  </a:lnTo>
                  <a:lnTo>
                    <a:pt x="6350" y="287019"/>
                  </a:lnTo>
                  <a:lnTo>
                    <a:pt x="6350" y="273050"/>
                  </a:lnTo>
                  <a:close/>
                </a:path>
              </a:pathLst>
            </a:custGeom>
            <a:solidFill>
              <a:srgbClr val="4A00F4"/>
            </a:solidFill>
          </p:spPr>
          <p:txBody>
            <a:bodyPr bIns="0" lIns="0" rIns="0" rtlCol="0" tIns="0" wrap="square"/>
            <a:p/>
          </p:txBody>
        </p:sp>
        <p:sp>
          <p:nvSpPr>
            <p:cNvPr id="1049643" name="object 941"/>
            <p:cNvSpPr/>
            <p:nvPr/>
          </p:nvSpPr>
          <p:spPr>
            <a:xfrm>
              <a:off x="4592319" y="4852670"/>
              <a:ext cx="7620" cy="312420"/>
            </a:xfrm>
            <a:custGeom>
              <a:avLst/>
              <a:ahLst/>
              <a:rect l="l" t="t" r="r" b="b"/>
              <a:pathLst>
                <a:path w="7620" h="312420">
                  <a:moveTo>
                    <a:pt x="1269" y="0"/>
                  </a:moveTo>
                  <a:lnTo>
                    <a:pt x="0" y="0"/>
                  </a:lnTo>
                  <a:lnTo>
                    <a:pt x="0" y="1269"/>
                  </a:lnTo>
                  <a:lnTo>
                    <a:pt x="1269" y="1269"/>
                  </a:lnTo>
                  <a:lnTo>
                    <a:pt x="1269" y="0"/>
                  </a:lnTo>
                  <a:close/>
                </a:path>
                <a:path w="7620" h="312420">
                  <a:moveTo>
                    <a:pt x="1269" y="1269"/>
                  </a:moveTo>
                  <a:lnTo>
                    <a:pt x="0" y="1269"/>
                  </a:lnTo>
                  <a:lnTo>
                    <a:pt x="0" y="7619"/>
                  </a:lnTo>
                  <a:lnTo>
                    <a:pt x="2539" y="7619"/>
                  </a:lnTo>
                  <a:lnTo>
                    <a:pt x="2539" y="3809"/>
                  </a:lnTo>
                  <a:lnTo>
                    <a:pt x="1269" y="3809"/>
                  </a:lnTo>
                  <a:lnTo>
                    <a:pt x="1269" y="1269"/>
                  </a:lnTo>
                  <a:close/>
                </a:path>
                <a:path w="7620" h="312420">
                  <a:moveTo>
                    <a:pt x="3809" y="7619"/>
                  </a:moveTo>
                  <a:lnTo>
                    <a:pt x="0" y="7619"/>
                  </a:lnTo>
                  <a:lnTo>
                    <a:pt x="0" y="13969"/>
                  </a:lnTo>
                  <a:lnTo>
                    <a:pt x="5079" y="13969"/>
                  </a:lnTo>
                  <a:lnTo>
                    <a:pt x="5079" y="12699"/>
                  </a:lnTo>
                  <a:lnTo>
                    <a:pt x="3810" y="12699"/>
                  </a:lnTo>
                  <a:lnTo>
                    <a:pt x="3809" y="7619"/>
                  </a:lnTo>
                  <a:close/>
                </a:path>
                <a:path w="7620" h="312420">
                  <a:moveTo>
                    <a:pt x="5079" y="13969"/>
                  </a:moveTo>
                  <a:lnTo>
                    <a:pt x="0" y="13969"/>
                  </a:lnTo>
                  <a:lnTo>
                    <a:pt x="0" y="20319"/>
                  </a:lnTo>
                  <a:lnTo>
                    <a:pt x="6350" y="20319"/>
                  </a:lnTo>
                  <a:lnTo>
                    <a:pt x="6350" y="16509"/>
                  </a:lnTo>
                  <a:lnTo>
                    <a:pt x="5079" y="16509"/>
                  </a:lnTo>
                  <a:lnTo>
                    <a:pt x="5079" y="13969"/>
                  </a:lnTo>
                  <a:close/>
                </a:path>
                <a:path w="7620" h="312420">
                  <a:moveTo>
                    <a:pt x="6349" y="20319"/>
                  </a:moveTo>
                  <a:lnTo>
                    <a:pt x="0" y="20319"/>
                  </a:lnTo>
                  <a:lnTo>
                    <a:pt x="0" y="26669"/>
                  </a:lnTo>
                  <a:lnTo>
                    <a:pt x="7619" y="26669"/>
                  </a:lnTo>
                  <a:lnTo>
                    <a:pt x="7619" y="21589"/>
                  </a:lnTo>
                  <a:lnTo>
                    <a:pt x="6349" y="21589"/>
                  </a:lnTo>
                  <a:lnTo>
                    <a:pt x="6349" y="20319"/>
                  </a:lnTo>
                  <a:close/>
                </a:path>
                <a:path w="7620" h="312420">
                  <a:moveTo>
                    <a:pt x="7619" y="26669"/>
                  </a:moveTo>
                  <a:lnTo>
                    <a:pt x="0" y="26669"/>
                  </a:lnTo>
                  <a:lnTo>
                    <a:pt x="0" y="33019"/>
                  </a:lnTo>
                  <a:lnTo>
                    <a:pt x="7619" y="33019"/>
                  </a:lnTo>
                  <a:lnTo>
                    <a:pt x="7619" y="26669"/>
                  </a:lnTo>
                  <a:close/>
                </a:path>
                <a:path w="7620" h="312420">
                  <a:moveTo>
                    <a:pt x="7619" y="33019"/>
                  </a:moveTo>
                  <a:lnTo>
                    <a:pt x="0" y="33019"/>
                  </a:lnTo>
                  <a:lnTo>
                    <a:pt x="0" y="39369"/>
                  </a:lnTo>
                  <a:lnTo>
                    <a:pt x="7619" y="39369"/>
                  </a:lnTo>
                  <a:lnTo>
                    <a:pt x="7619" y="33019"/>
                  </a:lnTo>
                  <a:close/>
                </a:path>
                <a:path w="7620" h="312420">
                  <a:moveTo>
                    <a:pt x="7619" y="39369"/>
                  </a:moveTo>
                  <a:lnTo>
                    <a:pt x="0" y="39369"/>
                  </a:lnTo>
                  <a:lnTo>
                    <a:pt x="0" y="45719"/>
                  </a:lnTo>
                  <a:lnTo>
                    <a:pt x="7619" y="45719"/>
                  </a:lnTo>
                  <a:lnTo>
                    <a:pt x="7619" y="39369"/>
                  </a:lnTo>
                  <a:close/>
                </a:path>
                <a:path w="7620" h="312420">
                  <a:moveTo>
                    <a:pt x="7619" y="45719"/>
                  </a:moveTo>
                  <a:lnTo>
                    <a:pt x="0" y="45719"/>
                  </a:lnTo>
                  <a:lnTo>
                    <a:pt x="0" y="52069"/>
                  </a:lnTo>
                  <a:lnTo>
                    <a:pt x="7619" y="52069"/>
                  </a:lnTo>
                  <a:lnTo>
                    <a:pt x="7619" y="45719"/>
                  </a:lnTo>
                  <a:close/>
                </a:path>
                <a:path w="7620" h="312420">
                  <a:moveTo>
                    <a:pt x="7619" y="52069"/>
                  </a:moveTo>
                  <a:lnTo>
                    <a:pt x="0" y="52069"/>
                  </a:lnTo>
                  <a:lnTo>
                    <a:pt x="0" y="58419"/>
                  </a:lnTo>
                  <a:lnTo>
                    <a:pt x="7619" y="58419"/>
                  </a:lnTo>
                  <a:lnTo>
                    <a:pt x="7619" y="52069"/>
                  </a:lnTo>
                  <a:close/>
                </a:path>
                <a:path w="7620" h="312420">
                  <a:moveTo>
                    <a:pt x="7619" y="58419"/>
                  </a:moveTo>
                  <a:lnTo>
                    <a:pt x="0" y="58419"/>
                  </a:lnTo>
                  <a:lnTo>
                    <a:pt x="0" y="64769"/>
                  </a:lnTo>
                  <a:lnTo>
                    <a:pt x="7619" y="64769"/>
                  </a:lnTo>
                  <a:lnTo>
                    <a:pt x="7619" y="58419"/>
                  </a:lnTo>
                  <a:close/>
                </a:path>
                <a:path w="7620" h="312420">
                  <a:moveTo>
                    <a:pt x="7619" y="64769"/>
                  </a:moveTo>
                  <a:lnTo>
                    <a:pt x="0" y="64769"/>
                  </a:lnTo>
                  <a:lnTo>
                    <a:pt x="0" y="71119"/>
                  </a:lnTo>
                  <a:lnTo>
                    <a:pt x="7619" y="71119"/>
                  </a:lnTo>
                  <a:lnTo>
                    <a:pt x="7619" y="64769"/>
                  </a:lnTo>
                  <a:close/>
                </a:path>
                <a:path w="7620" h="312420">
                  <a:moveTo>
                    <a:pt x="7619" y="71119"/>
                  </a:moveTo>
                  <a:lnTo>
                    <a:pt x="0" y="71119"/>
                  </a:lnTo>
                  <a:lnTo>
                    <a:pt x="0" y="77469"/>
                  </a:lnTo>
                  <a:lnTo>
                    <a:pt x="7619" y="77469"/>
                  </a:lnTo>
                  <a:lnTo>
                    <a:pt x="7619" y="71119"/>
                  </a:lnTo>
                  <a:close/>
                </a:path>
                <a:path w="7620" h="312420">
                  <a:moveTo>
                    <a:pt x="7619" y="77469"/>
                  </a:moveTo>
                  <a:lnTo>
                    <a:pt x="0" y="77469"/>
                  </a:lnTo>
                  <a:lnTo>
                    <a:pt x="0" y="83819"/>
                  </a:lnTo>
                  <a:lnTo>
                    <a:pt x="7619" y="83819"/>
                  </a:lnTo>
                  <a:lnTo>
                    <a:pt x="7619" y="77469"/>
                  </a:lnTo>
                  <a:close/>
                </a:path>
                <a:path w="7620" h="312420">
                  <a:moveTo>
                    <a:pt x="7619" y="83819"/>
                  </a:moveTo>
                  <a:lnTo>
                    <a:pt x="0" y="83819"/>
                  </a:lnTo>
                  <a:lnTo>
                    <a:pt x="0" y="90169"/>
                  </a:lnTo>
                  <a:lnTo>
                    <a:pt x="7619" y="90169"/>
                  </a:lnTo>
                  <a:lnTo>
                    <a:pt x="7619" y="83819"/>
                  </a:lnTo>
                  <a:close/>
                </a:path>
                <a:path w="7620" h="312420">
                  <a:moveTo>
                    <a:pt x="7619" y="90169"/>
                  </a:moveTo>
                  <a:lnTo>
                    <a:pt x="0" y="90169"/>
                  </a:lnTo>
                  <a:lnTo>
                    <a:pt x="0" y="96519"/>
                  </a:lnTo>
                  <a:lnTo>
                    <a:pt x="7619" y="96519"/>
                  </a:lnTo>
                  <a:lnTo>
                    <a:pt x="7619" y="90169"/>
                  </a:lnTo>
                  <a:close/>
                </a:path>
                <a:path w="7620" h="312420">
                  <a:moveTo>
                    <a:pt x="7619" y="96519"/>
                  </a:moveTo>
                  <a:lnTo>
                    <a:pt x="0" y="96519"/>
                  </a:lnTo>
                  <a:lnTo>
                    <a:pt x="0" y="102869"/>
                  </a:lnTo>
                  <a:lnTo>
                    <a:pt x="7619" y="102869"/>
                  </a:lnTo>
                  <a:lnTo>
                    <a:pt x="7619" y="96519"/>
                  </a:lnTo>
                  <a:close/>
                </a:path>
                <a:path w="7620" h="312420">
                  <a:moveTo>
                    <a:pt x="7619" y="102869"/>
                  </a:moveTo>
                  <a:lnTo>
                    <a:pt x="0" y="102869"/>
                  </a:lnTo>
                  <a:lnTo>
                    <a:pt x="0" y="109219"/>
                  </a:lnTo>
                  <a:lnTo>
                    <a:pt x="7619" y="109219"/>
                  </a:lnTo>
                  <a:lnTo>
                    <a:pt x="7619" y="102869"/>
                  </a:lnTo>
                  <a:close/>
                </a:path>
                <a:path w="7620" h="312420">
                  <a:moveTo>
                    <a:pt x="7619" y="109219"/>
                  </a:moveTo>
                  <a:lnTo>
                    <a:pt x="0" y="109219"/>
                  </a:lnTo>
                  <a:lnTo>
                    <a:pt x="0" y="115569"/>
                  </a:lnTo>
                  <a:lnTo>
                    <a:pt x="7619" y="115569"/>
                  </a:lnTo>
                  <a:lnTo>
                    <a:pt x="7619" y="109219"/>
                  </a:lnTo>
                  <a:close/>
                </a:path>
                <a:path w="7620" h="312420">
                  <a:moveTo>
                    <a:pt x="7619" y="115569"/>
                  </a:moveTo>
                  <a:lnTo>
                    <a:pt x="0" y="115569"/>
                  </a:lnTo>
                  <a:lnTo>
                    <a:pt x="0" y="121919"/>
                  </a:lnTo>
                  <a:lnTo>
                    <a:pt x="7619" y="121919"/>
                  </a:lnTo>
                  <a:lnTo>
                    <a:pt x="7619" y="115569"/>
                  </a:lnTo>
                  <a:close/>
                </a:path>
                <a:path w="7620" h="312420">
                  <a:moveTo>
                    <a:pt x="7619" y="121919"/>
                  </a:moveTo>
                  <a:lnTo>
                    <a:pt x="0" y="121919"/>
                  </a:lnTo>
                  <a:lnTo>
                    <a:pt x="0" y="152399"/>
                  </a:lnTo>
                  <a:lnTo>
                    <a:pt x="7619" y="152399"/>
                  </a:lnTo>
                  <a:lnTo>
                    <a:pt x="7619" y="121919"/>
                  </a:lnTo>
                  <a:close/>
                </a:path>
                <a:path w="7620" h="312420">
                  <a:moveTo>
                    <a:pt x="7619" y="152400"/>
                  </a:moveTo>
                  <a:lnTo>
                    <a:pt x="0" y="152400"/>
                  </a:lnTo>
                  <a:lnTo>
                    <a:pt x="0" y="158749"/>
                  </a:lnTo>
                  <a:lnTo>
                    <a:pt x="7619" y="158749"/>
                  </a:lnTo>
                  <a:lnTo>
                    <a:pt x="7619" y="152400"/>
                  </a:lnTo>
                  <a:close/>
                </a:path>
                <a:path w="7620" h="312420">
                  <a:moveTo>
                    <a:pt x="7619" y="158750"/>
                  </a:moveTo>
                  <a:lnTo>
                    <a:pt x="0" y="158750"/>
                  </a:lnTo>
                  <a:lnTo>
                    <a:pt x="0" y="165099"/>
                  </a:lnTo>
                  <a:lnTo>
                    <a:pt x="7619" y="165099"/>
                  </a:lnTo>
                  <a:lnTo>
                    <a:pt x="7619" y="158750"/>
                  </a:lnTo>
                  <a:close/>
                </a:path>
                <a:path w="7620" h="312420">
                  <a:moveTo>
                    <a:pt x="7619" y="165100"/>
                  </a:moveTo>
                  <a:lnTo>
                    <a:pt x="0" y="165100"/>
                  </a:lnTo>
                  <a:lnTo>
                    <a:pt x="0" y="171449"/>
                  </a:lnTo>
                  <a:lnTo>
                    <a:pt x="7619" y="171449"/>
                  </a:lnTo>
                  <a:lnTo>
                    <a:pt x="7619" y="165100"/>
                  </a:lnTo>
                  <a:close/>
                </a:path>
                <a:path w="7620" h="312420">
                  <a:moveTo>
                    <a:pt x="7619" y="171450"/>
                  </a:moveTo>
                  <a:lnTo>
                    <a:pt x="0" y="171450"/>
                  </a:lnTo>
                  <a:lnTo>
                    <a:pt x="0" y="177799"/>
                  </a:lnTo>
                  <a:lnTo>
                    <a:pt x="7619" y="177799"/>
                  </a:lnTo>
                  <a:lnTo>
                    <a:pt x="7619" y="171450"/>
                  </a:lnTo>
                  <a:close/>
                </a:path>
                <a:path w="7620" h="312420">
                  <a:moveTo>
                    <a:pt x="7619" y="177800"/>
                  </a:moveTo>
                  <a:lnTo>
                    <a:pt x="0" y="177800"/>
                  </a:lnTo>
                  <a:lnTo>
                    <a:pt x="0" y="184149"/>
                  </a:lnTo>
                  <a:lnTo>
                    <a:pt x="7619" y="184149"/>
                  </a:lnTo>
                  <a:lnTo>
                    <a:pt x="7619" y="177800"/>
                  </a:lnTo>
                  <a:close/>
                </a:path>
                <a:path w="7620" h="312420">
                  <a:moveTo>
                    <a:pt x="7619" y="184150"/>
                  </a:moveTo>
                  <a:lnTo>
                    <a:pt x="0" y="184150"/>
                  </a:lnTo>
                  <a:lnTo>
                    <a:pt x="0" y="190499"/>
                  </a:lnTo>
                  <a:lnTo>
                    <a:pt x="7619" y="190499"/>
                  </a:lnTo>
                  <a:lnTo>
                    <a:pt x="7619" y="184150"/>
                  </a:lnTo>
                  <a:close/>
                </a:path>
                <a:path w="7620" h="312420">
                  <a:moveTo>
                    <a:pt x="7619" y="190500"/>
                  </a:moveTo>
                  <a:lnTo>
                    <a:pt x="0" y="190500"/>
                  </a:lnTo>
                  <a:lnTo>
                    <a:pt x="0" y="196849"/>
                  </a:lnTo>
                  <a:lnTo>
                    <a:pt x="7619" y="196849"/>
                  </a:lnTo>
                  <a:lnTo>
                    <a:pt x="7619" y="190500"/>
                  </a:lnTo>
                  <a:close/>
                </a:path>
                <a:path w="7620" h="312420">
                  <a:moveTo>
                    <a:pt x="7619" y="196850"/>
                  </a:moveTo>
                  <a:lnTo>
                    <a:pt x="0" y="196850"/>
                  </a:lnTo>
                  <a:lnTo>
                    <a:pt x="0" y="204469"/>
                  </a:lnTo>
                  <a:lnTo>
                    <a:pt x="7619" y="204469"/>
                  </a:lnTo>
                  <a:lnTo>
                    <a:pt x="7619" y="196850"/>
                  </a:lnTo>
                  <a:close/>
                </a:path>
                <a:path w="7620" h="312420">
                  <a:moveTo>
                    <a:pt x="7619" y="204469"/>
                  </a:moveTo>
                  <a:lnTo>
                    <a:pt x="0" y="204469"/>
                  </a:lnTo>
                  <a:lnTo>
                    <a:pt x="0" y="210819"/>
                  </a:lnTo>
                  <a:lnTo>
                    <a:pt x="7619" y="210819"/>
                  </a:lnTo>
                  <a:lnTo>
                    <a:pt x="7619" y="204469"/>
                  </a:lnTo>
                  <a:close/>
                </a:path>
                <a:path w="7620" h="312420">
                  <a:moveTo>
                    <a:pt x="7619" y="210819"/>
                  </a:moveTo>
                  <a:lnTo>
                    <a:pt x="0" y="210819"/>
                  </a:lnTo>
                  <a:lnTo>
                    <a:pt x="0" y="217169"/>
                  </a:lnTo>
                  <a:lnTo>
                    <a:pt x="7619" y="217169"/>
                  </a:lnTo>
                  <a:lnTo>
                    <a:pt x="7619" y="210819"/>
                  </a:lnTo>
                  <a:close/>
                </a:path>
                <a:path w="7620" h="312420">
                  <a:moveTo>
                    <a:pt x="7619" y="217169"/>
                  </a:moveTo>
                  <a:lnTo>
                    <a:pt x="0" y="217169"/>
                  </a:lnTo>
                  <a:lnTo>
                    <a:pt x="0" y="223519"/>
                  </a:lnTo>
                  <a:lnTo>
                    <a:pt x="7619" y="223519"/>
                  </a:lnTo>
                  <a:lnTo>
                    <a:pt x="7619" y="217169"/>
                  </a:lnTo>
                  <a:close/>
                </a:path>
                <a:path w="7620" h="312420">
                  <a:moveTo>
                    <a:pt x="7619" y="223519"/>
                  </a:moveTo>
                  <a:lnTo>
                    <a:pt x="0" y="223519"/>
                  </a:lnTo>
                  <a:lnTo>
                    <a:pt x="0" y="229869"/>
                  </a:lnTo>
                  <a:lnTo>
                    <a:pt x="7619" y="229869"/>
                  </a:lnTo>
                  <a:lnTo>
                    <a:pt x="7619" y="223519"/>
                  </a:lnTo>
                  <a:close/>
                </a:path>
                <a:path w="7620" h="312420">
                  <a:moveTo>
                    <a:pt x="7619" y="229869"/>
                  </a:moveTo>
                  <a:lnTo>
                    <a:pt x="0" y="229869"/>
                  </a:lnTo>
                  <a:lnTo>
                    <a:pt x="0" y="236219"/>
                  </a:lnTo>
                  <a:lnTo>
                    <a:pt x="7619" y="236219"/>
                  </a:lnTo>
                  <a:lnTo>
                    <a:pt x="7619" y="229869"/>
                  </a:lnTo>
                  <a:close/>
                </a:path>
                <a:path w="7620" h="312420">
                  <a:moveTo>
                    <a:pt x="7619" y="236219"/>
                  </a:moveTo>
                  <a:lnTo>
                    <a:pt x="0" y="236219"/>
                  </a:lnTo>
                  <a:lnTo>
                    <a:pt x="0" y="242569"/>
                  </a:lnTo>
                  <a:lnTo>
                    <a:pt x="7619" y="242569"/>
                  </a:lnTo>
                  <a:lnTo>
                    <a:pt x="7619" y="236219"/>
                  </a:lnTo>
                  <a:close/>
                </a:path>
                <a:path w="7620" h="312420">
                  <a:moveTo>
                    <a:pt x="7619" y="242569"/>
                  </a:moveTo>
                  <a:lnTo>
                    <a:pt x="0" y="242569"/>
                  </a:lnTo>
                  <a:lnTo>
                    <a:pt x="0" y="248919"/>
                  </a:lnTo>
                  <a:lnTo>
                    <a:pt x="7619" y="248919"/>
                  </a:lnTo>
                  <a:lnTo>
                    <a:pt x="7619" y="242569"/>
                  </a:lnTo>
                  <a:close/>
                </a:path>
                <a:path w="7620" h="312420">
                  <a:moveTo>
                    <a:pt x="7619" y="248919"/>
                  </a:moveTo>
                  <a:lnTo>
                    <a:pt x="0" y="248919"/>
                  </a:lnTo>
                  <a:lnTo>
                    <a:pt x="0" y="253999"/>
                  </a:lnTo>
                  <a:lnTo>
                    <a:pt x="7619" y="253999"/>
                  </a:lnTo>
                  <a:lnTo>
                    <a:pt x="7619" y="248919"/>
                  </a:lnTo>
                  <a:close/>
                </a:path>
                <a:path w="7620" h="312420">
                  <a:moveTo>
                    <a:pt x="7619" y="254000"/>
                  </a:moveTo>
                  <a:lnTo>
                    <a:pt x="0" y="254000"/>
                  </a:lnTo>
                  <a:lnTo>
                    <a:pt x="0" y="260349"/>
                  </a:lnTo>
                  <a:lnTo>
                    <a:pt x="7619" y="260349"/>
                  </a:lnTo>
                  <a:lnTo>
                    <a:pt x="7619" y="254000"/>
                  </a:lnTo>
                  <a:close/>
                </a:path>
                <a:path w="7620" h="312420">
                  <a:moveTo>
                    <a:pt x="7619" y="260350"/>
                  </a:moveTo>
                  <a:lnTo>
                    <a:pt x="0" y="260350"/>
                  </a:lnTo>
                  <a:lnTo>
                    <a:pt x="0" y="266699"/>
                  </a:lnTo>
                  <a:lnTo>
                    <a:pt x="7619" y="266699"/>
                  </a:lnTo>
                  <a:lnTo>
                    <a:pt x="7619" y="260350"/>
                  </a:lnTo>
                  <a:close/>
                </a:path>
                <a:path w="7620" h="312420">
                  <a:moveTo>
                    <a:pt x="7619" y="266700"/>
                  </a:moveTo>
                  <a:lnTo>
                    <a:pt x="0" y="266700"/>
                  </a:lnTo>
                  <a:lnTo>
                    <a:pt x="0" y="273049"/>
                  </a:lnTo>
                  <a:lnTo>
                    <a:pt x="7619" y="273049"/>
                  </a:lnTo>
                  <a:lnTo>
                    <a:pt x="7619" y="266700"/>
                  </a:lnTo>
                  <a:close/>
                </a:path>
                <a:path w="7620" h="312420">
                  <a:moveTo>
                    <a:pt x="7619" y="273050"/>
                  </a:moveTo>
                  <a:lnTo>
                    <a:pt x="0" y="273050"/>
                  </a:lnTo>
                  <a:lnTo>
                    <a:pt x="0" y="279399"/>
                  </a:lnTo>
                  <a:lnTo>
                    <a:pt x="7619" y="279399"/>
                  </a:lnTo>
                  <a:lnTo>
                    <a:pt x="7619" y="273050"/>
                  </a:lnTo>
                  <a:close/>
                </a:path>
                <a:path w="7620" h="312420">
                  <a:moveTo>
                    <a:pt x="7619" y="279400"/>
                  </a:moveTo>
                  <a:lnTo>
                    <a:pt x="0" y="279400"/>
                  </a:lnTo>
                  <a:lnTo>
                    <a:pt x="0" y="285749"/>
                  </a:lnTo>
                  <a:lnTo>
                    <a:pt x="7619" y="285749"/>
                  </a:lnTo>
                  <a:lnTo>
                    <a:pt x="7619" y="279400"/>
                  </a:lnTo>
                  <a:close/>
                </a:path>
                <a:path w="7620" h="312420">
                  <a:moveTo>
                    <a:pt x="7619" y="285750"/>
                  </a:moveTo>
                  <a:lnTo>
                    <a:pt x="0" y="285750"/>
                  </a:lnTo>
                  <a:lnTo>
                    <a:pt x="0" y="292099"/>
                  </a:lnTo>
                  <a:lnTo>
                    <a:pt x="7619" y="292099"/>
                  </a:lnTo>
                  <a:lnTo>
                    <a:pt x="7619" y="285750"/>
                  </a:lnTo>
                  <a:close/>
                </a:path>
                <a:path w="7620" h="312420">
                  <a:moveTo>
                    <a:pt x="7619" y="292100"/>
                  </a:moveTo>
                  <a:lnTo>
                    <a:pt x="0" y="292100"/>
                  </a:lnTo>
                  <a:lnTo>
                    <a:pt x="0" y="298449"/>
                  </a:lnTo>
                  <a:lnTo>
                    <a:pt x="7619" y="298449"/>
                  </a:lnTo>
                  <a:lnTo>
                    <a:pt x="7619" y="292100"/>
                  </a:lnTo>
                  <a:close/>
                </a:path>
                <a:path w="7620" h="312420">
                  <a:moveTo>
                    <a:pt x="7619" y="298450"/>
                  </a:moveTo>
                  <a:lnTo>
                    <a:pt x="0" y="298450"/>
                  </a:lnTo>
                  <a:lnTo>
                    <a:pt x="0" y="312419"/>
                  </a:lnTo>
                  <a:lnTo>
                    <a:pt x="7619" y="312419"/>
                  </a:lnTo>
                  <a:lnTo>
                    <a:pt x="7619" y="298450"/>
                  </a:lnTo>
                  <a:close/>
                </a:path>
              </a:pathLst>
            </a:custGeom>
            <a:solidFill>
              <a:srgbClr val="4900F5"/>
            </a:solidFill>
          </p:spPr>
          <p:txBody>
            <a:bodyPr bIns="0" lIns="0" rIns="0" rtlCol="0" tIns="0" wrap="square"/>
            <a:p/>
          </p:txBody>
        </p:sp>
        <p:sp>
          <p:nvSpPr>
            <p:cNvPr id="1049644" name="object 942"/>
            <p:cNvSpPr/>
            <p:nvPr/>
          </p:nvSpPr>
          <p:spPr>
            <a:xfrm>
              <a:off x="4584699" y="4826000"/>
              <a:ext cx="7620" cy="339090"/>
            </a:xfrm>
            <a:custGeom>
              <a:avLst/>
              <a:ahLst/>
              <a:rect l="l" t="t" r="r" b="b"/>
              <a:pathLst>
                <a:path w="7620" h="339089">
                  <a:moveTo>
                    <a:pt x="1269" y="0"/>
                  </a:moveTo>
                  <a:lnTo>
                    <a:pt x="0" y="0"/>
                  </a:lnTo>
                  <a:lnTo>
                    <a:pt x="0" y="2539"/>
                  </a:lnTo>
                  <a:lnTo>
                    <a:pt x="1269" y="2539"/>
                  </a:lnTo>
                  <a:lnTo>
                    <a:pt x="1269" y="0"/>
                  </a:lnTo>
                  <a:close/>
                </a:path>
                <a:path w="7620" h="339089">
                  <a:moveTo>
                    <a:pt x="1270" y="2540"/>
                  </a:moveTo>
                  <a:lnTo>
                    <a:pt x="0" y="2540"/>
                  </a:lnTo>
                  <a:lnTo>
                    <a:pt x="0" y="8889"/>
                  </a:lnTo>
                  <a:lnTo>
                    <a:pt x="2540" y="8889"/>
                  </a:lnTo>
                  <a:lnTo>
                    <a:pt x="2539" y="5080"/>
                  </a:lnTo>
                  <a:lnTo>
                    <a:pt x="1270" y="5080"/>
                  </a:lnTo>
                  <a:lnTo>
                    <a:pt x="1270" y="2540"/>
                  </a:lnTo>
                  <a:close/>
                </a:path>
                <a:path w="7620" h="339089">
                  <a:moveTo>
                    <a:pt x="3810" y="8890"/>
                  </a:moveTo>
                  <a:lnTo>
                    <a:pt x="0" y="8890"/>
                  </a:lnTo>
                  <a:lnTo>
                    <a:pt x="0" y="15239"/>
                  </a:lnTo>
                  <a:lnTo>
                    <a:pt x="5080" y="15239"/>
                  </a:lnTo>
                  <a:lnTo>
                    <a:pt x="5080" y="13969"/>
                  </a:lnTo>
                  <a:lnTo>
                    <a:pt x="3810" y="13969"/>
                  </a:lnTo>
                  <a:lnTo>
                    <a:pt x="3810" y="8890"/>
                  </a:lnTo>
                  <a:close/>
                </a:path>
                <a:path w="7620" h="339089">
                  <a:moveTo>
                    <a:pt x="5079" y="15240"/>
                  </a:moveTo>
                  <a:lnTo>
                    <a:pt x="0" y="15240"/>
                  </a:lnTo>
                  <a:lnTo>
                    <a:pt x="0" y="21589"/>
                  </a:lnTo>
                  <a:lnTo>
                    <a:pt x="6350" y="21589"/>
                  </a:lnTo>
                  <a:lnTo>
                    <a:pt x="6350" y="17780"/>
                  </a:lnTo>
                  <a:lnTo>
                    <a:pt x="5079" y="17780"/>
                  </a:lnTo>
                  <a:lnTo>
                    <a:pt x="5079" y="15240"/>
                  </a:lnTo>
                  <a:close/>
                </a:path>
                <a:path w="7620" h="339089">
                  <a:moveTo>
                    <a:pt x="7620" y="21590"/>
                  </a:moveTo>
                  <a:lnTo>
                    <a:pt x="0" y="21590"/>
                  </a:lnTo>
                  <a:lnTo>
                    <a:pt x="0" y="27939"/>
                  </a:lnTo>
                  <a:lnTo>
                    <a:pt x="7620" y="27939"/>
                  </a:lnTo>
                  <a:lnTo>
                    <a:pt x="7620" y="21590"/>
                  </a:lnTo>
                  <a:close/>
                </a:path>
                <a:path w="7620" h="339089">
                  <a:moveTo>
                    <a:pt x="7620" y="27940"/>
                  </a:moveTo>
                  <a:lnTo>
                    <a:pt x="0" y="27940"/>
                  </a:lnTo>
                  <a:lnTo>
                    <a:pt x="0" y="34289"/>
                  </a:lnTo>
                  <a:lnTo>
                    <a:pt x="7620" y="34289"/>
                  </a:lnTo>
                  <a:lnTo>
                    <a:pt x="7620" y="27940"/>
                  </a:lnTo>
                  <a:close/>
                </a:path>
                <a:path w="7620" h="339089">
                  <a:moveTo>
                    <a:pt x="7620" y="34290"/>
                  </a:moveTo>
                  <a:lnTo>
                    <a:pt x="0" y="34290"/>
                  </a:lnTo>
                  <a:lnTo>
                    <a:pt x="0" y="40639"/>
                  </a:lnTo>
                  <a:lnTo>
                    <a:pt x="7620" y="40639"/>
                  </a:lnTo>
                  <a:lnTo>
                    <a:pt x="7620" y="34290"/>
                  </a:lnTo>
                  <a:close/>
                </a:path>
                <a:path w="7620" h="339089">
                  <a:moveTo>
                    <a:pt x="7620" y="40640"/>
                  </a:moveTo>
                  <a:lnTo>
                    <a:pt x="0" y="40640"/>
                  </a:lnTo>
                  <a:lnTo>
                    <a:pt x="0" y="46989"/>
                  </a:lnTo>
                  <a:lnTo>
                    <a:pt x="7620" y="46989"/>
                  </a:lnTo>
                  <a:lnTo>
                    <a:pt x="7620" y="40640"/>
                  </a:lnTo>
                  <a:close/>
                </a:path>
                <a:path w="7620" h="339089">
                  <a:moveTo>
                    <a:pt x="7620" y="46990"/>
                  </a:moveTo>
                  <a:lnTo>
                    <a:pt x="0" y="46990"/>
                  </a:lnTo>
                  <a:lnTo>
                    <a:pt x="0" y="53339"/>
                  </a:lnTo>
                  <a:lnTo>
                    <a:pt x="7620" y="53339"/>
                  </a:lnTo>
                  <a:lnTo>
                    <a:pt x="7620" y="46990"/>
                  </a:lnTo>
                  <a:close/>
                </a:path>
                <a:path w="7620" h="339089">
                  <a:moveTo>
                    <a:pt x="7620" y="53340"/>
                  </a:moveTo>
                  <a:lnTo>
                    <a:pt x="0" y="53340"/>
                  </a:lnTo>
                  <a:lnTo>
                    <a:pt x="0" y="59689"/>
                  </a:lnTo>
                  <a:lnTo>
                    <a:pt x="7620" y="59689"/>
                  </a:lnTo>
                  <a:lnTo>
                    <a:pt x="7620" y="53340"/>
                  </a:lnTo>
                  <a:close/>
                </a:path>
                <a:path w="7620" h="339089">
                  <a:moveTo>
                    <a:pt x="7620" y="59690"/>
                  </a:moveTo>
                  <a:lnTo>
                    <a:pt x="0" y="59690"/>
                  </a:lnTo>
                  <a:lnTo>
                    <a:pt x="0" y="66039"/>
                  </a:lnTo>
                  <a:lnTo>
                    <a:pt x="7620" y="66039"/>
                  </a:lnTo>
                  <a:lnTo>
                    <a:pt x="7620" y="59690"/>
                  </a:lnTo>
                  <a:close/>
                </a:path>
                <a:path w="7620" h="339089">
                  <a:moveTo>
                    <a:pt x="7620" y="66040"/>
                  </a:moveTo>
                  <a:lnTo>
                    <a:pt x="0" y="66040"/>
                  </a:lnTo>
                  <a:lnTo>
                    <a:pt x="0" y="72389"/>
                  </a:lnTo>
                  <a:lnTo>
                    <a:pt x="7620" y="72389"/>
                  </a:lnTo>
                  <a:lnTo>
                    <a:pt x="7620" y="66040"/>
                  </a:lnTo>
                  <a:close/>
                </a:path>
                <a:path w="7620" h="339089">
                  <a:moveTo>
                    <a:pt x="7620" y="72390"/>
                  </a:moveTo>
                  <a:lnTo>
                    <a:pt x="0" y="72390"/>
                  </a:lnTo>
                  <a:lnTo>
                    <a:pt x="0" y="78739"/>
                  </a:lnTo>
                  <a:lnTo>
                    <a:pt x="7620" y="78739"/>
                  </a:lnTo>
                  <a:lnTo>
                    <a:pt x="7620" y="72390"/>
                  </a:lnTo>
                  <a:close/>
                </a:path>
                <a:path w="7620" h="339089">
                  <a:moveTo>
                    <a:pt x="7620" y="78740"/>
                  </a:moveTo>
                  <a:lnTo>
                    <a:pt x="0" y="78740"/>
                  </a:lnTo>
                  <a:lnTo>
                    <a:pt x="0" y="85089"/>
                  </a:lnTo>
                  <a:lnTo>
                    <a:pt x="7620" y="85089"/>
                  </a:lnTo>
                  <a:lnTo>
                    <a:pt x="7620" y="78740"/>
                  </a:lnTo>
                  <a:close/>
                </a:path>
                <a:path w="7620" h="339089">
                  <a:moveTo>
                    <a:pt x="7620" y="85090"/>
                  </a:moveTo>
                  <a:lnTo>
                    <a:pt x="0" y="85090"/>
                  </a:lnTo>
                  <a:lnTo>
                    <a:pt x="0" y="91439"/>
                  </a:lnTo>
                  <a:lnTo>
                    <a:pt x="7620" y="91439"/>
                  </a:lnTo>
                  <a:lnTo>
                    <a:pt x="7620" y="85090"/>
                  </a:lnTo>
                  <a:close/>
                </a:path>
                <a:path w="7620" h="339089">
                  <a:moveTo>
                    <a:pt x="7620" y="91440"/>
                  </a:moveTo>
                  <a:lnTo>
                    <a:pt x="0" y="91440"/>
                  </a:lnTo>
                  <a:lnTo>
                    <a:pt x="0" y="97789"/>
                  </a:lnTo>
                  <a:lnTo>
                    <a:pt x="7620" y="97789"/>
                  </a:lnTo>
                  <a:lnTo>
                    <a:pt x="7620" y="91440"/>
                  </a:lnTo>
                  <a:close/>
                </a:path>
                <a:path w="7620" h="339089">
                  <a:moveTo>
                    <a:pt x="7620" y="97790"/>
                  </a:moveTo>
                  <a:lnTo>
                    <a:pt x="0" y="97790"/>
                  </a:lnTo>
                  <a:lnTo>
                    <a:pt x="0" y="104139"/>
                  </a:lnTo>
                  <a:lnTo>
                    <a:pt x="7620" y="104139"/>
                  </a:lnTo>
                  <a:lnTo>
                    <a:pt x="7620" y="97790"/>
                  </a:lnTo>
                  <a:close/>
                </a:path>
                <a:path w="7620" h="339089">
                  <a:moveTo>
                    <a:pt x="7620" y="104140"/>
                  </a:moveTo>
                  <a:lnTo>
                    <a:pt x="0" y="104140"/>
                  </a:lnTo>
                  <a:lnTo>
                    <a:pt x="0" y="110489"/>
                  </a:lnTo>
                  <a:lnTo>
                    <a:pt x="7620" y="110489"/>
                  </a:lnTo>
                  <a:lnTo>
                    <a:pt x="7620" y="104140"/>
                  </a:lnTo>
                  <a:close/>
                </a:path>
                <a:path w="7620" h="339089">
                  <a:moveTo>
                    <a:pt x="7620" y="110490"/>
                  </a:moveTo>
                  <a:lnTo>
                    <a:pt x="0" y="110490"/>
                  </a:lnTo>
                  <a:lnTo>
                    <a:pt x="0" y="116839"/>
                  </a:lnTo>
                  <a:lnTo>
                    <a:pt x="7620" y="116839"/>
                  </a:lnTo>
                  <a:lnTo>
                    <a:pt x="7620" y="110490"/>
                  </a:lnTo>
                  <a:close/>
                </a:path>
                <a:path w="7620" h="339089">
                  <a:moveTo>
                    <a:pt x="7620" y="116840"/>
                  </a:moveTo>
                  <a:lnTo>
                    <a:pt x="0" y="116840"/>
                  </a:lnTo>
                  <a:lnTo>
                    <a:pt x="0" y="123189"/>
                  </a:lnTo>
                  <a:lnTo>
                    <a:pt x="7620" y="123189"/>
                  </a:lnTo>
                  <a:lnTo>
                    <a:pt x="7620" y="116840"/>
                  </a:lnTo>
                  <a:close/>
                </a:path>
                <a:path w="7620" h="339089">
                  <a:moveTo>
                    <a:pt x="7620" y="123190"/>
                  </a:moveTo>
                  <a:lnTo>
                    <a:pt x="0" y="123190"/>
                  </a:lnTo>
                  <a:lnTo>
                    <a:pt x="0" y="129539"/>
                  </a:lnTo>
                  <a:lnTo>
                    <a:pt x="7620" y="129539"/>
                  </a:lnTo>
                  <a:lnTo>
                    <a:pt x="7620" y="123190"/>
                  </a:lnTo>
                  <a:close/>
                </a:path>
                <a:path w="7620" h="339089">
                  <a:moveTo>
                    <a:pt x="7620" y="129540"/>
                  </a:moveTo>
                  <a:lnTo>
                    <a:pt x="0" y="129540"/>
                  </a:lnTo>
                  <a:lnTo>
                    <a:pt x="0" y="135889"/>
                  </a:lnTo>
                  <a:lnTo>
                    <a:pt x="7620" y="135889"/>
                  </a:lnTo>
                  <a:lnTo>
                    <a:pt x="7620" y="129540"/>
                  </a:lnTo>
                  <a:close/>
                </a:path>
                <a:path w="7620" h="339089">
                  <a:moveTo>
                    <a:pt x="7620" y="135890"/>
                  </a:moveTo>
                  <a:lnTo>
                    <a:pt x="0" y="135890"/>
                  </a:lnTo>
                  <a:lnTo>
                    <a:pt x="0" y="142239"/>
                  </a:lnTo>
                  <a:lnTo>
                    <a:pt x="7620" y="142239"/>
                  </a:lnTo>
                  <a:lnTo>
                    <a:pt x="7620" y="135890"/>
                  </a:lnTo>
                  <a:close/>
                </a:path>
                <a:path w="7620" h="339089">
                  <a:moveTo>
                    <a:pt x="7620" y="142240"/>
                  </a:moveTo>
                  <a:lnTo>
                    <a:pt x="0" y="142240"/>
                  </a:lnTo>
                  <a:lnTo>
                    <a:pt x="0" y="148589"/>
                  </a:lnTo>
                  <a:lnTo>
                    <a:pt x="7620" y="148589"/>
                  </a:lnTo>
                  <a:lnTo>
                    <a:pt x="7620" y="142240"/>
                  </a:lnTo>
                  <a:close/>
                </a:path>
                <a:path w="7620" h="339089">
                  <a:moveTo>
                    <a:pt x="7620" y="148590"/>
                  </a:moveTo>
                  <a:lnTo>
                    <a:pt x="0" y="148590"/>
                  </a:lnTo>
                  <a:lnTo>
                    <a:pt x="0" y="179069"/>
                  </a:lnTo>
                  <a:lnTo>
                    <a:pt x="7620" y="179069"/>
                  </a:lnTo>
                  <a:lnTo>
                    <a:pt x="7620" y="148590"/>
                  </a:lnTo>
                  <a:close/>
                </a:path>
                <a:path w="7620" h="339089">
                  <a:moveTo>
                    <a:pt x="7620" y="179070"/>
                  </a:moveTo>
                  <a:lnTo>
                    <a:pt x="0" y="179070"/>
                  </a:lnTo>
                  <a:lnTo>
                    <a:pt x="0" y="185419"/>
                  </a:lnTo>
                  <a:lnTo>
                    <a:pt x="7620" y="185419"/>
                  </a:lnTo>
                  <a:lnTo>
                    <a:pt x="7620" y="179070"/>
                  </a:lnTo>
                  <a:close/>
                </a:path>
                <a:path w="7620" h="339089">
                  <a:moveTo>
                    <a:pt x="7620" y="185420"/>
                  </a:moveTo>
                  <a:lnTo>
                    <a:pt x="0" y="185420"/>
                  </a:lnTo>
                  <a:lnTo>
                    <a:pt x="0" y="191769"/>
                  </a:lnTo>
                  <a:lnTo>
                    <a:pt x="7620" y="191769"/>
                  </a:lnTo>
                  <a:lnTo>
                    <a:pt x="7620" y="185420"/>
                  </a:lnTo>
                  <a:close/>
                </a:path>
                <a:path w="7620" h="339089">
                  <a:moveTo>
                    <a:pt x="7620" y="191770"/>
                  </a:moveTo>
                  <a:lnTo>
                    <a:pt x="0" y="191770"/>
                  </a:lnTo>
                  <a:lnTo>
                    <a:pt x="0" y="198119"/>
                  </a:lnTo>
                  <a:lnTo>
                    <a:pt x="7620" y="198119"/>
                  </a:lnTo>
                  <a:lnTo>
                    <a:pt x="7620" y="191770"/>
                  </a:lnTo>
                  <a:close/>
                </a:path>
                <a:path w="7620" h="339089">
                  <a:moveTo>
                    <a:pt x="7620" y="198120"/>
                  </a:moveTo>
                  <a:lnTo>
                    <a:pt x="0" y="198120"/>
                  </a:lnTo>
                  <a:lnTo>
                    <a:pt x="0" y="204469"/>
                  </a:lnTo>
                  <a:lnTo>
                    <a:pt x="7620" y="204469"/>
                  </a:lnTo>
                  <a:lnTo>
                    <a:pt x="7620" y="198120"/>
                  </a:lnTo>
                  <a:close/>
                </a:path>
                <a:path w="7620" h="339089">
                  <a:moveTo>
                    <a:pt x="7620" y="204470"/>
                  </a:moveTo>
                  <a:lnTo>
                    <a:pt x="0" y="204470"/>
                  </a:lnTo>
                  <a:lnTo>
                    <a:pt x="0" y="210819"/>
                  </a:lnTo>
                  <a:lnTo>
                    <a:pt x="7620" y="210819"/>
                  </a:lnTo>
                  <a:lnTo>
                    <a:pt x="7620" y="204470"/>
                  </a:lnTo>
                  <a:close/>
                </a:path>
                <a:path w="7620" h="339089">
                  <a:moveTo>
                    <a:pt x="7620" y="210820"/>
                  </a:moveTo>
                  <a:lnTo>
                    <a:pt x="0" y="210820"/>
                  </a:lnTo>
                  <a:lnTo>
                    <a:pt x="0" y="217169"/>
                  </a:lnTo>
                  <a:lnTo>
                    <a:pt x="7620" y="217169"/>
                  </a:lnTo>
                  <a:lnTo>
                    <a:pt x="7620" y="210820"/>
                  </a:lnTo>
                  <a:close/>
                </a:path>
                <a:path w="7620" h="339089">
                  <a:moveTo>
                    <a:pt x="7620" y="217170"/>
                  </a:moveTo>
                  <a:lnTo>
                    <a:pt x="0" y="217170"/>
                  </a:lnTo>
                  <a:lnTo>
                    <a:pt x="0" y="223519"/>
                  </a:lnTo>
                  <a:lnTo>
                    <a:pt x="7620" y="223519"/>
                  </a:lnTo>
                  <a:lnTo>
                    <a:pt x="7620" y="217170"/>
                  </a:lnTo>
                  <a:close/>
                </a:path>
                <a:path w="7620" h="339089">
                  <a:moveTo>
                    <a:pt x="7620" y="223520"/>
                  </a:moveTo>
                  <a:lnTo>
                    <a:pt x="0" y="223520"/>
                  </a:lnTo>
                  <a:lnTo>
                    <a:pt x="0" y="231139"/>
                  </a:lnTo>
                  <a:lnTo>
                    <a:pt x="7620" y="231139"/>
                  </a:lnTo>
                  <a:lnTo>
                    <a:pt x="7620" y="223520"/>
                  </a:lnTo>
                  <a:close/>
                </a:path>
                <a:path w="7620" h="339089">
                  <a:moveTo>
                    <a:pt x="7620" y="231140"/>
                  </a:moveTo>
                  <a:lnTo>
                    <a:pt x="0" y="231140"/>
                  </a:lnTo>
                  <a:lnTo>
                    <a:pt x="0" y="237489"/>
                  </a:lnTo>
                  <a:lnTo>
                    <a:pt x="7620" y="237489"/>
                  </a:lnTo>
                  <a:lnTo>
                    <a:pt x="7620" y="231140"/>
                  </a:lnTo>
                  <a:close/>
                </a:path>
                <a:path w="7620" h="339089">
                  <a:moveTo>
                    <a:pt x="7620" y="237490"/>
                  </a:moveTo>
                  <a:lnTo>
                    <a:pt x="0" y="237490"/>
                  </a:lnTo>
                  <a:lnTo>
                    <a:pt x="0" y="243839"/>
                  </a:lnTo>
                  <a:lnTo>
                    <a:pt x="7620" y="243839"/>
                  </a:lnTo>
                  <a:lnTo>
                    <a:pt x="7620" y="237490"/>
                  </a:lnTo>
                  <a:close/>
                </a:path>
                <a:path w="7620" h="339089">
                  <a:moveTo>
                    <a:pt x="7620" y="243840"/>
                  </a:moveTo>
                  <a:lnTo>
                    <a:pt x="0" y="243840"/>
                  </a:lnTo>
                  <a:lnTo>
                    <a:pt x="0" y="250189"/>
                  </a:lnTo>
                  <a:lnTo>
                    <a:pt x="7620" y="250189"/>
                  </a:lnTo>
                  <a:lnTo>
                    <a:pt x="7620" y="243840"/>
                  </a:lnTo>
                  <a:close/>
                </a:path>
                <a:path w="7620" h="339089">
                  <a:moveTo>
                    <a:pt x="7620" y="250190"/>
                  </a:moveTo>
                  <a:lnTo>
                    <a:pt x="0" y="250190"/>
                  </a:lnTo>
                  <a:lnTo>
                    <a:pt x="0" y="256539"/>
                  </a:lnTo>
                  <a:lnTo>
                    <a:pt x="7620" y="256539"/>
                  </a:lnTo>
                  <a:lnTo>
                    <a:pt x="7620" y="250190"/>
                  </a:lnTo>
                  <a:close/>
                </a:path>
                <a:path w="7620" h="339089">
                  <a:moveTo>
                    <a:pt x="7620" y="256540"/>
                  </a:moveTo>
                  <a:lnTo>
                    <a:pt x="0" y="256540"/>
                  </a:lnTo>
                  <a:lnTo>
                    <a:pt x="0" y="262889"/>
                  </a:lnTo>
                  <a:lnTo>
                    <a:pt x="7620" y="262889"/>
                  </a:lnTo>
                  <a:lnTo>
                    <a:pt x="7620" y="256540"/>
                  </a:lnTo>
                  <a:close/>
                </a:path>
                <a:path w="7620" h="339089">
                  <a:moveTo>
                    <a:pt x="7620" y="262890"/>
                  </a:moveTo>
                  <a:lnTo>
                    <a:pt x="0" y="262890"/>
                  </a:lnTo>
                  <a:lnTo>
                    <a:pt x="0" y="269239"/>
                  </a:lnTo>
                  <a:lnTo>
                    <a:pt x="7620" y="269239"/>
                  </a:lnTo>
                  <a:lnTo>
                    <a:pt x="7620" y="262890"/>
                  </a:lnTo>
                  <a:close/>
                </a:path>
                <a:path w="7620" h="339089">
                  <a:moveTo>
                    <a:pt x="7620" y="269240"/>
                  </a:moveTo>
                  <a:lnTo>
                    <a:pt x="0" y="269240"/>
                  </a:lnTo>
                  <a:lnTo>
                    <a:pt x="0" y="275589"/>
                  </a:lnTo>
                  <a:lnTo>
                    <a:pt x="7620" y="275589"/>
                  </a:lnTo>
                  <a:lnTo>
                    <a:pt x="7620" y="269240"/>
                  </a:lnTo>
                  <a:close/>
                </a:path>
                <a:path w="7620" h="339089">
                  <a:moveTo>
                    <a:pt x="7620" y="275590"/>
                  </a:moveTo>
                  <a:lnTo>
                    <a:pt x="0" y="275590"/>
                  </a:lnTo>
                  <a:lnTo>
                    <a:pt x="0" y="280669"/>
                  </a:lnTo>
                  <a:lnTo>
                    <a:pt x="7620" y="280669"/>
                  </a:lnTo>
                  <a:lnTo>
                    <a:pt x="7620" y="275590"/>
                  </a:lnTo>
                  <a:close/>
                </a:path>
                <a:path w="7620" h="339089">
                  <a:moveTo>
                    <a:pt x="7620" y="280670"/>
                  </a:moveTo>
                  <a:lnTo>
                    <a:pt x="0" y="280670"/>
                  </a:lnTo>
                  <a:lnTo>
                    <a:pt x="0" y="287019"/>
                  </a:lnTo>
                  <a:lnTo>
                    <a:pt x="7620" y="287019"/>
                  </a:lnTo>
                  <a:lnTo>
                    <a:pt x="7620" y="280670"/>
                  </a:lnTo>
                  <a:close/>
                </a:path>
                <a:path w="7620" h="339089">
                  <a:moveTo>
                    <a:pt x="7620" y="287020"/>
                  </a:moveTo>
                  <a:lnTo>
                    <a:pt x="0" y="287020"/>
                  </a:lnTo>
                  <a:lnTo>
                    <a:pt x="0" y="293369"/>
                  </a:lnTo>
                  <a:lnTo>
                    <a:pt x="7620" y="293369"/>
                  </a:lnTo>
                  <a:lnTo>
                    <a:pt x="7620" y="287020"/>
                  </a:lnTo>
                  <a:close/>
                </a:path>
                <a:path w="7620" h="339089">
                  <a:moveTo>
                    <a:pt x="7620" y="293370"/>
                  </a:moveTo>
                  <a:lnTo>
                    <a:pt x="0" y="293370"/>
                  </a:lnTo>
                  <a:lnTo>
                    <a:pt x="0" y="299719"/>
                  </a:lnTo>
                  <a:lnTo>
                    <a:pt x="7620" y="299719"/>
                  </a:lnTo>
                  <a:lnTo>
                    <a:pt x="7620" y="293370"/>
                  </a:lnTo>
                  <a:close/>
                </a:path>
                <a:path w="7620" h="339089">
                  <a:moveTo>
                    <a:pt x="7620" y="299720"/>
                  </a:moveTo>
                  <a:lnTo>
                    <a:pt x="0" y="299720"/>
                  </a:lnTo>
                  <a:lnTo>
                    <a:pt x="0" y="306069"/>
                  </a:lnTo>
                  <a:lnTo>
                    <a:pt x="7620" y="306069"/>
                  </a:lnTo>
                  <a:lnTo>
                    <a:pt x="7620" y="299720"/>
                  </a:lnTo>
                  <a:close/>
                </a:path>
                <a:path w="7620" h="339089">
                  <a:moveTo>
                    <a:pt x="7620" y="306070"/>
                  </a:moveTo>
                  <a:lnTo>
                    <a:pt x="0" y="306070"/>
                  </a:lnTo>
                  <a:lnTo>
                    <a:pt x="0" y="312419"/>
                  </a:lnTo>
                  <a:lnTo>
                    <a:pt x="7620" y="312419"/>
                  </a:lnTo>
                  <a:lnTo>
                    <a:pt x="7620" y="306070"/>
                  </a:lnTo>
                  <a:close/>
                </a:path>
                <a:path w="7620" h="339089">
                  <a:moveTo>
                    <a:pt x="7620" y="312420"/>
                  </a:moveTo>
                  <a:lnTo>
                    <a:pt x="0" y="312420"/>
                  </a:lnTo>
                  <a:lnTo>
                    <a:pt x="0" y="318769"/>
                  </a:lnTo>
                  <a:lnTo>
                    <a:pt x="7620" y="318769"/>
                  </a:lnTo>
                  <a:lnTo>
                    <a:pt x="7620" y="312420"/>
                  </a:lnTo>
                  <a:close/>
                </a:path>
                <a:path w="7620" h="339089">
                  <a:moveTo>
                    <a:pt x="7620" y="318770"/>
                  </a:moveTo>
                  <a:lnTo>
                    <a:pt x="0" y="318770"/>
                  </a:lnTo>
                  <a:lnTo>
                    <a:pt x="0" y="325119"/>
                  </a:lnTo>
                  <a:lnTo>
                    <a:pt x="7620" y="325119"/>
                  </a:lnTo>
                  <a:lnTo>
                    <a:pt x="7620" y="318770"/>
                  </a:lnTo>
                  <a:close/>
                </a:path>
                <a:path w="7620" h="339089">
                  <a:moveTo>
                    <a:pt x="7620" y="325120"/>
                  </a:moveTo>
                  <a:lnTo>
                    <a:pt x="0" y="325120"/>
                  </a:lnTo>
                  <a:lnTo>
                    <a:pt x="0" y="339089"/>
                  </a:lnTo>
                  <a:lnTo>
                    <a:pt x="7620" y="339089"/>
                  </a:lnTo>
                  <a:lnTo>
                    <a:pt x="7620" y="325120"/>
                  </a:lnTo>
                  <a:close/>
                </a:path>
              </a:pathLst>
            </a:custGeom>
            <a:solidFill>
              <a:srgbClr val="4700F5"/>
            </a:solidFill>
          </p:spPr>
          <p:txBody>
            <a:bodyPr bIns="0" lIns="0" rIns="0" rtlCol="0" tIns="0" wrap="square"/>
            <a:p/>
          </p:txBody>
        </p:sp>
        <p:sp>
          <p:nvSpPr>
            <p:cNvPr id="1049645" name="object 943"/>
            <p:cNvSpPr/>
            <p:nvPr/>
          </p:nvSpPr>
          <p:spPr>
            <a:xfrm>
              <a:off x="4578349" y="4804410"/>
              <a:ext cx="6350" cy="360680"/>
            </a:xfrm>
            <a:custGeom>
              <a:avLst/>
              <a:ahLst/>
              <a:rect l="l" t="t" r="r" b="b"/>
              <a:pathLst>
                <a:path w="6350" h="360679">
                  <a:moveTo>
                    <a:pt x="1269" y="0"/>
                  </a:moveTo>
                  <a:lnTo>
                    <a:pt x="0" y="0"/>
                  </a:lnTo>
                  <a:lnTo>
                    <a:pt x="0" y="11429"/>
                  </a:lnTo>
                  <a:lnTo>
                    <a:pt x="3810" y="11429"/>
                  </a:lnTo>
                  <a:lnTo>
                    <a:pt x="3810" y="8889"/>
                  </a:lnTo>
                  <a:lnTo>
                    <a:pt x="2539" y="8889"/>
                  </a:lnTo>
                  <a:lnTo>
                    <a:pt x="2539" y="5079"/>
                  </a:lnTo>
                  <a:lnTo>
                    <a:pt x="1270" y="5079"/>
                  </a:lnTo>
                  <a:lnTo>
                    <a:pt x="1269" y="0"/>
                  </a:lnTo>
                  <a:close/>
                </a:path>
                <a:path w="6350" h="360679">
                  <a:moveTo>
                    <a:pt x="3810" y="11430"/>
                  </a:moveTo>
                  <a:lnTo>
                    <a:pt x="0" y="11430"/>
                  </a:lnTo>
                  <a:lnTo>
                    <a:pt x="0" y="24129"/>
                  </a:lnTo>
                  <a:lnTo>
                    <a:pt x="6350" y="24129"/>
                  </a:lnTo>
                  <a:lnTo>
                    <a:pt x="6350" y="17779"/>
                  </a:lnTo>
                  <a:lnTo>
                    <a:pt x="5079" y="17779"/>
                  </a:lnTo>
                  <a:lnTo>
                    <a:pt x="5080" y="13969"/>
                  </a:lnTo>
                  <a:lnTo>
                    <a:pt x="3810" y="13969"/>
                  </a:lnTo>
                  <a:lnTo>
                    <a:pt x="3810" y="11430"/>
                  </a:lnTo>
                  <a:close/>
                </a:path>
                <a:path w="6350" h="360679">
                  <a:moveTo>
                    <a:pt x="6350" y="24130"/>
                  </a:moveTo>
                  <a:lnTo>
                    <a:pt x="0" y="24130"/>
                  </a:lnTo>
                  <a:lnTo>
                    <a:pt x="0" y="30479"/>
                  </a:lnTo>
                  <a:lnTo>
                    <a:pt x="6350" y="30479"/>
                  </a:lnTo>
                  <a:lnTo>
                    <a:pt x="6350" y="24130"/>
                  </a:lnTo>
                  <a:close/>
                </a:path>
                <a:path w="6350" h="360679">
                  <a:moveTo>
                    <a:pt x="6350" y="30480"/>
                  </a:moveTo>
                  <a:lnTo>
                    <a:pt x="0" y="30480"/>
                  </a:lnTo>
                  <a:lnTo>
                    <a:pt x="0" y="36829"/>
                  </a:lnTo>
                  <a:lnTo>
                    <a:pt x="6350" y="36829"/>
                  </a:lnTo>
                  <a:lnTo>
                    <a:pt x="6350" y="30480"/>
                  </a:lnTo>
                  <a:close/>
                </a:path>
                <a:path w="6350" h="360679">
                  <a:moveTo>
                    <a:pt x="6350" y="36830"/>
                  </a:moveTo>
                  <a:lnTo>
                    <a:pt x="0" y="36830"/>
                  </a:lnTo>
                  <a:lnTo>
                    <a:pt x="0" y="43179"/>
                  </a:lnTo>
                  <a:lnTo>
                    <a:pt x="6350" y="43179"/>
                  </a:lnTo>
                  <a:lnTo>
                    <a:pt x="6350" y="36830"/>
                  </a:lnTo>
                  <a:close/>
                </a:path>
                <a:path w="6350" h="360679">
                  <a:moveTo>
                    <a:pt x="6350" y="43180"/>
                  </a:moveTo>
                  <a:lnTo>
                    <a:pt x="0" y="43180"/>
                  </a:lnTo>
                  <a:lnTo>
                    <a:pt x="0" y="49529"/>
                  </a:lnTo>
                  <a:lnTo>
                    <a:pt x="6350" y="49529"/>
                  </a:lnTo>
                  <a:lnTo>
                    <a:pt x="6350" y="43180"/>
                  </a:lnTo>
                  <a:close/>
                </a:path>
                <a:path w="6350" h="360679">
                  <a:moveTo>
                    <a:pt x="6350" y="49530"/>
                  </a:moveTo>
                  <a:lnTo>
                    <a:pt x="0" y="49530"/>
                  </a:lnTo>
                  <a:lnTo>
                    <a:pt x="0" y="55879"/>
                  </a:lnTo>
                  <a:lnTo>
                    <a:pt x="6350" y="55879"/>
                  </a:lnTo>
                  <a:lnTo>
                    <a:pt x="6350" y="49530"/>
                  </a:lnTo>
                  <a:close/>
                </a:path>
                <a:path w="6350" h="360679">
                  <a:moveTo>
                    <a:pt x="6350" y="55880"/>
                  </a:moveTo>
                  <a:lnTo>
                    <a:pt x="0" y="55880"/>
                  </a:lnTo>
                  <a:lnTo>
                    <a:pt x="0" y="62229"/>
                  </a:lnTo>
                  <a:lnTo>
                    <a:pt x="6350" y="62229"/>
                  </a:lnTo>
                  <a:lnTo>
                    <a:pt x="6350" y="55880"/>
                  </a:lnTo>
                  <a:close/>
                </a:path>
                <a:path w="6350" h="360679">
                  <a:moveTo>
                    <a:pt x="6350" y="62230"/>
                  </a:moveTo>
                  <a:lnTo>
                    <a:pt x="0" y="62230"/>
                  </a:lnTo>
                  <a:lnTo>
                    <a:pt x="0" y="68579"/>
                  </a:lnTo>
                  <a:lnTo>
                    <a:pt x="6350" y="68579"/>
                  </a:lnTo>
                  <a:lnTo>
                    <a:pt x="6350" y="62230"/>
                  </a:lnTo>
                  <a:close/>
                </a:path>
                <a:path w="6350" h="360679">
                  <a:moveTo>
                    <a:pt x="6350" y="68580"/>
                  </a:moveTo>
                  <a:lnTo>
                    <a:pt x="0" y="68580"/>
                  </a:lnTo>
                  <a:lnTo>
                    <a:pt x="0" y="74929"/>
                  </a:lnTo>
                  <a:lnTo>
                    <a:pt x="6350" y="74929"/>
                  </a:lnTo>
                  <a:lnTo>
                    <a:pt x="6350" y="68580"/>
                  </a:lnTo>
                  <a:close/>
                </a:path>
                <a:path w="6350" h="360679">
                  <a:moveTo>
                    <a:pt x="6350" y="74930"/>
                  </a:moveTo>
                  <a:lnTo>
                    <a:pt x="0" y="74930"/>
                  </a:lnTo>
                  <a:lnTo>
                    <a:pt x="0" y="81279"/>
                  </a:lnTo>
                  <a:lnTo>
                    <a:pt x="6350" y="81279"/>
                  </a:lnTo>
                  <a:lnTo>
                    <a:pt x="6350" y="74930"/>
                  </a:lnTo>
                  <a:close/>
                </a:path>
                <a:path w="6350" h="360679">
                  <a:moveTo>
                    <a:pt x="6350" y="81280"/>
                  </a:moveTo>
                  <a:lnTo>
                    <a:pt x="0" y="81280"/>
                  </a:lnTo>
                  <a:lnTo>
                    <a:pt x="0" y="87629"/>
                  </a:lnTo>
                  <a:lnTo>
                    <a:pt x="6350" y="87629"/>
                  </a:lnTo>
                  <a:lnTo>
                    <a:pt x="6350" y="81280"/>
                  </a:lnTo>
                  <a:close/>
                </a:path>
                <a:path w="6350" h="360679">
                  <a:moveTo>
                    <a:pt x="6350" y="87630"/>
                  </a:moveTo>
                  <a:lnTo>
                    <a:pt x="0" y="87630"/>
                  </a:lnTo>
                  <a:lnTo>
                    <a:pt x="0" y="93979"/>
                  </a:lnTo>
                  <a:lnTo>
                    <a:pt x="6350" y="93979"/>
                  </a:lnTo>
                  <a:lnTo>
                    <a:pt x="6350" y="87630"/>
                  </a:lnTo>
                  <a:close/>
                </a:path>
                <a:path w="6350" h="360679">
                  <a:moveTo>
                    <a:pt x="6350" y="93980"/>
                  </a:moveTo>
                  <a:lnTo>
                    <a:pt x="0" y="93980"/>
                  </a:lnTo>
                  <a:lnTo>
                    <a:pt x="0" y="100329"/>
                  </a:lnTo>
                  <a:lnTo>
                    <a:pt x="6350" y="100329"/>
                  </a:lnTo>
                  <a:lnTo>
                    <a:pt x="6350" y="93980"/>
                  </a:lnTo>
                  <a:close/>
                </a:path>
                <a:path w="6350" h="360679">
                  <a:moveTo>
                    <a:pt x="6350" y="100330"/>
                  </a:moveTo>
                  <a:lnTo>
                    <a:pt x="0" y="100330"/>
                  </a:lnTo>
                  <a:lnTo>
                    <a:pt x="0" y="106679"/>
                  </a:lnTo>
                  <a:lnTo>
                    <a:pt x="6350" y="106679"/>
                  </a:lnTo>
                  <a:lnTo>
                    <a:pt x="6350" y="100330"/>
                  </a:lnTo>
                  <a:close/>
                </a:path>
                <a:path w="6350" h="360679">
                  <a:moveTo>
                    <a:pt x="6350" y="106680"/>
                  </a:moveTo>
                  <a:lnTo>
                    <a:pt x="0" y="106680"/>
                  </a:lnTo>
                  <a:lnTo>
                    <a:pt x="0" y="113029"/>
                  </a:lnTo>
                  <a:lnTo>
                    <a:pt x="6350" y="113029"/>
                  </a:lnTo>
                  <a:lnTo>
                    <a:pt x="6350" y="106680"/>
                  </a:lnTo>
                  <a:close/>
                </a:path>
                <a:path w="6350" h="360679">
                  <a:moveTo>
                    <a:pt x="6350" y="113030"/>
                  </a:moveTo>
                  <a:lnTo>
                    <a:pt x="0" y="113030"/>
                  </a:lnTo>
                  <a:lnTo>
                    <a:pt x="0" y="119379"/>
                  </a:lnTo>
                  <a:lnTo>
                    <a:pt x="6350" y="119379"/>
                  </a:lnTo>
                  <a:lnTo>
                    <a:pt x="6350" y="113030"/>
                  </a:lnTo>
                  <a:close/>
                </a:path>
                <a:path w="6350" h="360679">
                  <a:moveTo>
                    <a:pt x="6350" y="119380"/>
                  </a:moveTo>
                  <a:lnTo>
                    <a:pt x="0" y="119380"/>
                  </a:lnTo>
                  <a:lnTo>
                    <a:pt x="0" y="125729"/>
                  </a:lnTo>
                  <a:lnTo>
                    <a:pt x="6350" y="125729"/>
                  </a:lnTo>
                  <a:lnTo>
                    <a:pt x="6350" y="119380"/>
                  </a:lnTo>
                  <a:close/>
                </a:path>
                <a:path w="6350" h="360679">
                  <a:moveTo>
                    <a:pt x="6350" y="125730"/>
                  </a:moveTo>
                  <a:lnTo>
                    <a:pt x="0" y="125730"/>
                  </a:lnTo>
                  <a:lnTo>
                    <a:pt x="0" y="132079"/>
                  </a:lnTo>
                  <a:lnTo>
                    <a:pt x="6350" y="132079"/>
                  </a:lnTo>
                  <a:lnTo>
                    <a:pt x="6350" y="125730"/>
                  </a:lnTo>
                  <a:close/>
                </a:path>
                <a:path w="6350" h="360679">
                  <a:moveTo>
                    <a:pt x="6350" y="132080"/>
                  </a:moveTo>
                  <a:lnTo>
                    <a:pt x="0" y="132080"/>
                  </a:lnTo>
                  <a:lnTo>
                    <a:pt x="0" y="138429"/>
                  </a:lnTo>
                  <a:lnTo>
                    <a:pt x="6350" y="138429"/>
                  </a:lnTo>
                  <a:lnTo>
                    <a:pt x="6350" y="132080"/>
                  </a:lnTo>
                  <a:close/>
                </a:path>
                <a:path w="6350" h="360679">
                  <a:moveTo>
                    <a:pt x="6350" y="138430"/>
                  </a:moveTo>
                  <a:lnTo>
                    <a:pt x="0" y="138430"/>
                  </a:lnTo>
                  <a:lnTo>
                    <a:pt x="0" y="144779"/>
                  </a:lnTo>
                  <a:lnTo>
                    <a:pt x="6350" y="144779"/>
                  </a:lnTo>
                  <a:lnTo>
                    <a:pt x="6350" y="138430"/>
                  </a:lnTo>
                  <a:close/>
                </a:path>
                <a:path w="6350" h="360679">
                  <a:moveTo>
                    <a:pt x="6350" y="144780"/>
                  </a:moveTo>
                  <a:lnTo>
                    <a:pt x="0" y="144780"/>
                  </a:lnTo>
                  <a:lnTo>
                    <a:pt x="0" y="151129"/>
                  </a:lnTo>
                  <a:lnTo>
                    <a:pt x="6350" y="151129"/>
                  </a:lnTo>
                  <a:lnTo>
                    <a:pt x="6350" y="144780"/>
                  </a:lnTo>
                  <a:close/>
                </a:path>
                <a:path w="6350" h="360679">
                  <a:moveTo>
                    <a:pt x="6350" y="151130"/>
                  </a:moveTo>
                  <a:lnTo>
                    <a:pt x="0" y="151130"/>
                  </a:lnTo>
                  <a:lnTo>
                    <a:pt x="0" y="157479"/>
                  </a:lnTo>
                  <a:lnTo>
                    <a:pt x="6350" y="157479"/>
                  </a:lnTo>
                  <a:lnTo>
                    <a:pt x="6350" y="151130"/>
                  </a:lnTo>
                  <a:close/>
                </a:path>
                <a:path w="6350" h="360679">
                  <a:moveTo>
                    <a:pt x="6350" y="157480"/>
                  </a:moveTo>
                  <a:lnTo>
                    <a:pt x="0" y="157480"/>
                  </a:lnTo>
                  <a:lnTo>
                    <a:pt x="0" y="163829"/>
                  </a:lnTo>
                  <a:lnTo>
                    <a:pt x="6350" y="163829"/>
                  </a:lnTo>
                  <a:lnTo>
                    <a:pt x="6350" y="157480"/>
                  </a:lnTo>
                  <a:close/>
                </a:path>
                <a:path w="6350" h="360679">
                  <a:moveTo>
                    <a:pt x="6350" y="163830"/>
                  </a:moveTo>
                  <a:lnTo>
                    <a:pt x="0" y="163830"/>
                  </a:lnTo>
                  <a:lnTo>
                    <a:pt x="0" y="170179"/>
                  </a:lnTo>
                  <a:lnTo>
                    <a:pt x="6350" y="170179"/>
                  </a:lnTo>
                  <a:lnTo>
                    <a:pt x="6350" y="163830"/>
                  </a:lnTo>
                  <a:close/>
                </a:path>
                <a:path w="6350" h="360679">
                  <a:moveTo>
                    <a:pt x="6350" y="170180"/>
                  </a:moveTo>
                  <a:lnTo>
                    <a:pt x="0" y="170180"/>
                  </a:lnTo>
                  <a:lnTo>
                    <a:pt x="0" y="200659"/>
                  </a:lnTo>
                  <a:lnTo>
                    <a:pt x="6350" y="200659"/>
                  </a:lnTo>
                  <a:lnTo>
                    <a:pt x="6350" y="170180"/>
                  </a:lnTo>
                  <a:close/>
                </a:path>
                <a:path w="6350" h="360679">
                  <a:moveTo>
                    <a:pt x="6350" y="200660"/>
                  </a:moveTo>
                  <a:lnTo>
                    <a:pt x="0" y="200660"/>
                  </a:lnTo>
                  <a:lnTo>
                    <a:pt x="0" y="207009"/>
                  </a:lnTo>
                  <a:lnTo>
                    <a:pt x="6350" y="207009"/>
                  </a:lnTo>
                  <a:lnTo>
                    <a:pt x="6350" y="200660"/>
                  </a:lnTo>
                  <a:close/>
                </a:path>
                <a:path w="6350" h="360679">
                  <a:moveTo>
                    <a:pt x="6350" y="207010"/>
                  </a:moveTo>
                  <a:lnTo>
                    <a:pt x="0" y="207010"/>
                  </a:lnTo>
                  <a:lnTo>
                    <a:pt x="0" y="213359"/>
                  </a:lnTo>
                  <a:lnTo>
                    <a:pt x="6350" y="213359"/>
                  </a:lnTo>
                  <a:lnTo>
                    <a:pt x="6350" y="207010"/>
                  </a:lnTo>
                  <a:close/>
                </a:path>
                <a:path w="6350" h="360679">
                  <a:moveTo>
                    <a:pt x="6350" y="213360"/>
                  </a:moveTo>
                  <a:lnTo>
                    <a:pt x="0" y="213360"/>
                  </a:lnTo>
                  <a:lnTo>
                    <a:pt x="0" y="219709"/>
                  </a:lnTo>
                  <a:lnTo>
                    <a:pt x="6350" y="219709"/>
                  </a:lnTo>
                  <a:lnTo>
                    <a:pt x="6350" y="213360"/>
                  </a:lnTo>
                  <a:close/>
                </a:path>
                <a:path w="6350" h="360679">
                  <a:moveTo>
                    <a:pt x="6350" y="219710"/>
                  </a:moveTo>
                  <a:lnTo>
                    <a:pt x="0" y="219710"/>
                  </a:lnTo>
                  <a:lnTo>
                    <a:pt x="0" y="226059"/>
                  </a:lnTo>
                  <a:lnTo>
                    <a:pt x="6350" y="226059"/>
                  </a:lnTo>
                  <a:lnTo>
                    <a:pt x="6350" y="219710"/>
                  </a:lnTo>
                  <a:close/>
                </a:path>
                <a:path w="6350" h="360679">
                  <a:moveTo>
                    <a:pt x="6350" y="226060"/>
                  </a:moveTo>
                  <a:lnTo>
                    <a:pt x="0" y="226060"/>
                  </a:lnTo>
                  <a:lnTo>
                    <a:pt x="0" y="232409"/>
                  </a:lnTo>
                  <a:lnTo>
                    <a:pt x="6350" y="232409"/>
                  </a:lnTo>
                  <a:lnTo>
                    <a:pt x="6350" y="226060"/>
                  </a:lnTo>
                  <a:close/>
                </a:path>
                <a:path w="6350" h="360679">
                  <a:moveTo>
                    <a:pt x="6350" y="232410"/>
                  </a:moveTo>
                  <a:lnTo>
                    <a:pt x="0" y="232410"/>
                  </a:lnTo>
                  <a:lnTo>
                    <a:pt x="0" y="238759"/>
                  </a:lnTo>
                  <a:lnTo>
                    <a:pt x="6350" y="238759"/>
                  </a:lnTo>
                  <a:lnTo>
                    <a:pt x="6350" y="232410"/>
                  </a:lnTo>
                  <a:close/>
                </a:path>
                <a:path w="6350" h="360679">
                  <a:moveTo>
                    <a:pt x="6350" y="238760"/>
                  </a:moveTo>
                  <a:lnTo>
                    <a:pt x="0" y="238760"/>
                  </a:lnTo>
                  <a:lnTo>
                    <a:pt x="0" y="245109"/>
                  </a:lnTo>
                  <a:lnTo>
                    <a:pt x="6350" y="245109"/>
                  </a:lnTo>
                  <a:lnTo>
                    <a:pt x="6350" y="238760"/>
                  </a:lnTo>
                  <a:close/>
                </a:path>
                <a:path w="6350" h="360679">
                  <a:moveTo>
                    <a:pt x="6350" y="245110"/>
                  </a:moveTo>
                  <a:lnTo>
                    <a:pt x="0" y="245110"/>
                  </a:lnTo>
                  <a:lnTo>
                    <a:pt x="0" y="252729"/>
                  </a:lnTo>
                  <a:lnTo>
                    <a:pt x="6350" y="252729"/>
                  </a:lnTo>
                  <a:lnTo>
                    <a:pt x="6350" y="245110"/>
                  </a:lnTo>
                  <a:close/>
                </a:path>
                <a:path w="6350" h="360679">
                  <a:moveTo>
                    <a:pt x="6350" y="252730"/>
                  </a:moveTo>
                  <a:lnTo>
                    <a:pt x="0" y="252730"/>
                  </a:lnTo>
                  <a:lnTo>
                    <a:pt x="0" y="259079"/>
                  </a:lnTo>
                  <a:lnTo>
                    <a:pt x="6350" y="259079"/>
                  </a:lnTo>
                  <a:lnTo>
                    <a:pt x="6350" y="252730"/>
                  </a:lnTo>
                  <a:close/>
                </a:path>
                <a:path w="6350" h="360679">
                  <a:moveTo>
                    <a:pt x="6350" y="259080"/>
                  </a:moveTo>
                  <a:lnTo>
                    <a:pt x="0" y="259080"/>
                  </a:lnTo>
                  <a:lnTo>
                    <a:pt x="0" y="265429"/>
                  </a:lnTo>
                  <a:lnTo>
                    <a:pt x="6350" y="265429"/>
                  </a:lnTo>
                  <a:lnTo>
                    <a:pt x="6350" y="259080"/>
                  </a:lnTo>
                  <a:close/>
                </a:path>
                <a:path w="6350" h="360679">
                  <a:moveTo>
                    <a:pt x="6350" y="265430"/>
                  </a:moveTo>
                  <a:lnTo>
                    <a:pt x="0" y="265430"/>
                  </a:lnTo>
                  <a:lnTo>
                    <a:pt x="0" y="271779"/>
                  </a:lnTo>
                  <a:lnTo>
                    <a:pt x="6350" y="271779"/>
                  </a:lnTo>
                  <a:lnTo>
                    <a:pt x="6350" y="265430"/>
                  </a:lnTo>
                  <a:close/>
                </a:path>
                <a:path w="6350" h="360679">
                  <a:moveTo>
                    <a:pt x="6350" y="271780"/>
                  </a:moveTo>
                  <a:lnTo>
                    <a:pt x="0" y="271780"/>
                  </a:lnTo>
                  <a:lnTo>
                    <a:pt x="0" y="278129"/>
                  </a:lnTo>
                  <a:lnTo>
                    <a:pt x="6350" y="278129"/>
                  </a:lnTo>
                  <a:lnTo>
                    <a:pt x="6350" y="271780"/>
                  </a:lnTo>
                  <a:close/>
                </a:path>
                <a:path w="6350" h="360679">
                  <a:moveTo>
                    <a:pt x="6350" y="278130"/>
                  </a:moveTo>
                  <a:lnTo>
                    <a:pt x="0" y="278130"/>
                  </a:lnTo>
                  <a:lnTo>
                    <a:pt x="0" y="284479"/>
                  </a:lnTo>
                  <a:lnTo>
                    <a:pt x="6350" y="284479"/>
                  </a:lnTo>
                  <a:lnTo>
                    <a:pt x="6350" y="278130"/>
                  </a:lnTo>
                  <a:close/>
                </a:path>
                <a:path w="6350" h="360679">
                  <a:moveTo>
                    <a:pt x="6350" y="284480"/>
                  </a:moveTo>
                  <a:lnTo>
                    <a:pt x="0" y="284480"/>
                  </a:lnTo>
                  <a:lnTo>
                    <a:pt x="0" y="290829"/>
                  </a:lnTo>
                  <a:lnTo>
                    <a:pt x="6350" y="290829"/>
                  </a:lnTo>
                  <a:lnTo>
                    <a:pt x="6350" y="284480"/>
                  </a:lnTo>
                  <a:close/>
                </a:path>
                <a:path w="6350" h="360679">
                  <a:moveTo>
                    <a:pt x="6350" y="290830"/>
                  </a:moveTo>
                  <a:lnTo>
                    <a:pt x="0" y="290830"/>
                  </a:lnTo>
                  <a:lnTo>
                    <a:pt x="0" y="297179"/>
                  </a:lnTo>
                  <a:lnTo>
                    <a:pt x="6350" y="297179"/>
                  </a:lnTo>
                  <a:lnTo>
                    <a:pt x="6350" y="290830"/>
                  </a:lnTo>
                  <a:close/>
                </a:path>
                <a:path w="6350" h="360679">
                  <a:moveTo>
                    <a:pt x="6350" y="297180"/>
                  </a:moveTo>
                  <a:lnTo>
                    <a:pt x="0" y="297180"/>
                  </a:lnTo>
                  <a:lnTo>
                    <a:pt x="0" y="302259"/>
                  </a:lnTo>
                  <a:lnTo>
                    <a:pt x="6350" y="302259"/>
                  </a:lnTo>
                  <a:lnTo>
                    <a:pt x="6350" y="297180"/>
                  </a:lnTo>
                  <a:close/>
                </a:path>
                <a:path w="6350" h="360679">
                  <a:moveTo>
                    <a:pt x="6350" y="302260"/>
                  </a:moveTo>
                  <a:lnTo>
                    <a:pt x="0" y="302260"/>
                  </a:lnTo>
                  <a:lnTo>
                    <a:pt x="0" y="308609"/>
                  </a:lnTo>
                  <a:lnTo>
                    <a:pt x="6350" y="308609"/>
                  </a:lnTo>
                  <a:lnTo>
                    <a:pt x="6350" y="302260"/>
                  </a:lnTo>
                  <a:close/>
                </a:path>
                <a:path w="6350" h="360679">
                  <a:moveTo>
                    <a:pt x="6350" y="308610"/>
                  </a:moveTo>
                  <a:lnTo>
                    <a:pt x="0" y="308610"/>
                  </a:lnTo>
                  <a:lnTo>
                    <a:pt x="0" y="314959"/>
                  </a:lnTo>
                  <a:lnTo>
                    <a:pt x="6350" y="314959"/>
                  </a:lnTo>
                  <a:lnTo>
                    <a:pt x="6350" y="308610"/>
                  </a:lnTo>
                  <a:close/>
                </a:path>
                <a:path w="6350" h="360679">
                  <a:moveTo>
                    <a:pt x="6350" y="314960"/>
                  </a:moveTo>
                  <a:lnTo>
                    <a:pt x="0" y="314960"/>
                  </a:lnTo>
                  <a:lnTo>
                    <a:pt x="0" y="321309"/>
                  </a:lnTo>
                  <a:lnTo>
                    <a:pt x="6350" y="321309"/>
                  </a:lnTo>
                  <a:lnTo>
                    <a:pt x="6350" y="314960"/>
                  </a:lnTo>
                  <a:close/>
                </a:path>
                <a:path w="6350" h="360679">
                  <a:moveTo>
                    <a:pt x="6350" y="321310"/>
                  </a:moveTo>
                  <a:lnTo>
                    <a:pt x="0" y="321310"/>
                  </a:lnTo>
                  <a:lnTo>
                    <a:pt x="0" y="327659"/>
                  </a:lnTo>
                  <a:lnTo>
                    <a:pt x="6350" y="327659"/>
                  </a:lnTo>
                  <a:lnTo>
                    <a:pt x="6350" y="321310"/>
                  </a:lnTo>
                  <a:close/>
                </a:path>
                <a:path w="6350" h="360679">
                  <a:moveTo>
                    <a:pt x="6350" y="327660"/>
                  </a:moveTo>
                  <a:lnTo>
                    <a:pt x="0" y="327660"/>
                  </a:lnTo>
                  <a:lnTo>
                    <a:pt x="0" y="334009"/>
                  </a:lnTo>
                  <a:lnTo>
                    <a:pt x="6350" y="334009"/>
                  </a:lnTo>
                  <a:lnTo>
                    <a:pt x="6350" y="327660"/>
                  </a:lnTo>
                  <a:close/>
                </a:path>
                <a:path w="6350" h="360679">
                  <a:moveTo>
                    <a:pt x="6350" y="334010"/>
                  </a:moveTo>
                  <a:lnTo>
                    <a:pt x="0" y="334010"/>
                  </a:lnTo>
                  <a:lnTo>
                    <a:pt x="0" y="340359"/>
                  </a:lnTo>
                  <a:lnTo>
                    <a:pt x="6350" y="340359"/>
                  </a:lnTo>
                  <a:lnTo>
                    <a:pt x="6350" y="334010"/>
                  </a:lnTo>
                  <a:close/>
                </a:path>
                <a:path w="6350" h="360679">
                  <a:moveTo>
                    <a:pt x="6350" y="340360"/>
                  </a:moveTo>
                  <a:lnTo>
                    <a:pt x="0" y="340360"/>
                  </a:lnTo>
                  <a:lnTo>
                    <a:pt x="0" y="346709"/>
                  </a:lnTo>
                  <a:lnTo>
                    <a:pt x="6350" y="346709"/>
                  </a:lnTo>
                  <a:lnTo>
                    <a:pt x="6350" y="340360"/>
                  </a:lnTo>
                  <a:close/>
                </a:path>
                <a:path w="6350" h="360679">
                  <a:moveTo>
                    <a:pt x="6350" y="346710"/>
                  </a:moveTo>
                  <a:lnTo>
                    <a:pt x="0" y="346710"/>
                  </a:lnTo>
                  <a:lnTo>
                    <a:pt x="0" y="360679"/>
                  </a:lnTo>
                  <a:lnTo>
                    <a:pt x="6350" y="360679"/>
                  </a:lnTo>
                  <a:lnTo>
                    <a:pt x="6350" y="346710"/>
                  </a:lnTo>
                  <a:close/>
                </a:path>
              </a:pathLst>
            </a:custGeom>
            <a:solidFill>
              <a:srgbClr val="4600F5"/>
            </a:solidFill>
          </p:spPr>
          <p:txBody>
            <a:bodyPr bIns="0" lIns="0" rIns="0" rtlCol="0" tIns="0" wrap="square"/>
            <a:p/>
          </p:txBody>
        </p:sp>
        <p:sp>
          <p:nvSpPr>
            <p:cNvPr id="1049646" name="object 944"/>
            <p:cNvSpPr/>
            <p:nvPr/>
          </p:nvSpPr>
          <p:spPr>
            <a:xfrm>
              <a:off x="4570729" y="4779010"/>
              <a:ext cx="7620" cy="386080"/>
            </a:xfrm>
            <a:custGeom>
              <a:avLst/>
              <a:ahLst/>
              <a:rect l="l" t="t" r="r" b="b"/>
              <a:pathLst>
                <a:path w="7620" h="386079">
                  <a:moveTo>
                    <a:pt x="1270" y="0"/>
                  </a:moveTo>
                  <a:lnTo>
                    <a:pt x="0" y="0"/>
                  </a:lnTo>
                  <a:lnTo>
                    <a:pt x="0" y="5079"/>
                  </a:lnTo>
                  <a:lnTo>
                    <a:pt x="2540" y="5079"/>
                  </a:lnTo>
                  <a:lnTo>
                    <a:pt x="2540" y="3809"/>
                  </a:lnTo>
                  <a:lnTo>
                    <a:pt x="1270" y="3809"/>
                  </a:lnTo>
                  <a:lnTo>
                    <a:pt x="1270" y="0"/>
                  </a:lnTo>
                  <a:close/>
                </a:path>
                <a:path w="7620" h="386079">
                  <a:moveTo>
                    <a:pt x="2540" y="5080"/>
                  </a:moveTo>
                  <a:lnTo>
                    <a:pt x="0" y="5080"/>
                  </a:lnTo>
                  <a:lnTo>
                    <a:pt x="0" y="11429"/>
                  </a:lnTo>
                  <a:lnTo>
                    <a:pt x="3810" y="11429"/>
                  </a:lnTo>
                  <a:lnTo>
                    <a:pt x="3810" y="8889"/>
                  </a:lnTo>
                  <a:lnTo>
                    <a:pt x="2540" y="8889"/>
                  </a:lnTo>
                  <a:lnTo>
                    <a:pt x="2540" y="5080"/>
                  </a:lnTo>
                  <a:close/>
                </a:path>
                <a:path w="7620" h="386079">
                  <a:moveTo>
                    <a:pt x="3810" y="11430"/>
                  </a:moveTo>
                  <a:lnTo>
                    <a:pt x="0" y="11430"/>
                  </a:lnTo>
                  <a:lnTo>
                    <a:pt x="0" y="17779"/>
                  </a:lnTo>
                  <a:lnTo>
                    <a:pt x="5079" y="17779"/>
                  </a:lnTo>
                  <a:lnTo>
                    <a:pt x="5080" y="12700"/>
                  </a:lnTo>
                  <a:lnTo>
                    <a:pt x="3810" y="12700"/>
                  </a:lnTo>
                  <a:lnTo>
                    <a:pt x="3810" y="11430"/>
                  </a:lnTo>
                  <a:close/>
                </a:path>
                <a:path w="7620" h="386079">
                  <a:moveTo>
                    <a:pt x="6350" y="17780"/>
                  </a:moveTo>
                  <a:lnTo>
                    <a:pt x="0" y="17780"/>
                  </a:lnTo>
                  <a:lnTo>
                    <a:pt x="0" y="24129"/>
                  </a:lnTo>
                  <a:lnTo>
                    <a:pt x="7620" y="24129"/>
                  </a:lnTo>
                  <a:lnTo>
                    <a:pt x="7620" y="21589"/>
                  </a:lnTo>
                  <a:lnTo>
                    <a:pt x="6350" y="21589"/>
                  </a:lnTo>
                  <a:lnTo>
                    <a:pt x="6350" y="17780"/>
                  </a:lnTo>
                  <a:close/>
                </a:path>
                <a:path w="7620" h="386079">
                  <a:moveTo>
                    <a:pt x="7620" y="24130"/>
                  </a:moveTo>
                  <a:lnTo>
                    <a:pt x="0" y="24130"/>
                  </a:lnTo>
                  <a:lnTo>
                    <a:pt x="0" y="36829"/>
                  </a:lnTo>
                  <a:lnTo>
                    <a:pt x="7620" y="36829"/>
                  </a:lnTo>
                  <a:lnTo>
                    <a:pt x="7620" y="24130"/>
                  </a:lnTo>
                  <a:close/>
                </a:path>
                <a:path w="7620" h="386079">
                  <a:moveTo>
                    <a:pt x="7620" y="36830"/>
                  </a:moveTo>
                  <a:lnTo>
                    <a:pt x="0" y="36830"/>
                  </a:lnTo>
                  <a:lnTo>
                    <a:pt x="0" y="49529"/>
                  </a:lnTo>
                  <a:lnTo>
                    <a:pt x="7620" y="49529"/>
                  </a:lnTo>
                  <a:lnTo>
                    <a:pt x="7620" y="36830"/>
                  </a:lnTo>
                  <a:close/>
                </a:path>
                <a:path w="7620" h="386079">
                  <a:moveTo>
                    <a:pt x="7620" y="49530"/>
                  </a:moveTo>
                  <a:lnTo>
                    <a:pt x="0" y="49530"/>
                  </a:lnTo>
                  <a:lnTo>
                    <a:pt x="0" y="55879"/>
                  </a:lnTo>
                  <a:lnTo>
                    <a:pt x="7620" y="55879"/>
                  </a:lnTo>
                  <a:lnTo>
                    <a:pt x="7620" y="49530"/>
                  </a:lnTo>
                  <a:close/>
                </a:path>
                <a:path w="7620" h="386079">
                  <a:moveTo>
                    <a:pt x="7620" y="55880"/>
                  </a:moveTo>
                  <a:lnTo>
                    <a:pt x="0" y="55880"/>
                  </a:lnTo>
                  <a:lnTo>
                    <a:pt x="0" y="62229"/>
                  </a:lnTo>
                  <a:lnTo>
                    <a:pt x="7620" y="62229"/>
                  </a:lnTo>
                  <a:lnTo>
                    <a:pt x="7620" y="55880"/>
                  </a:lnTo>
                  <a:close/>
                </a:path>
                <a:path w="7620" h="386079">
                  <a:moveTo>
                    <a:pt x="7620" y="62230"/>
                  </a:moveTo>
                  <a:lnTo>
                    <a:pt x="0" y="62230"/>
                  </a:lnTo>
                  <a:lnTo>
                    <a:pt x="0" y="68579"/>
                  </a:lnTo>
                  <a:lnTo>
                    <a:pt x="7620" y="68579"/>
                  </a:lnTo>
                  <a:lnTo>
                    <a:pt x="7620" y="62230"/>
                  </a:lnTo>
                  <a:close/>
                </a:path>
                <a:path w="7620" h="386079">
                  <a:moveTo>
                    <a:pt x="7620" y="68580"/>
                  </a:moveTo>
                  <a:lnTo>
                    <a:pt x="0" y="68580"/>
                  </a:lnTo>
                  <a:lnTo>
                    <a:pt x="0" y="74929"/>
                  </a:lnTo>
                  <a:lnTo>
                    <a:pt x="7620" y="74929"/>
                  </a:lnTo>
                  <a:lnTo>
                    <a:pt x="7620" y="68580"/>
                  </a:lnTo>
                  <a:close/>
                </a:path>
                <a:path w="7620" h="386079">
                  <a:moveTo>
                    <a:pt x="7620" y="74930"/>
                  </a:moveTo>
                  <a:lnTo>
                    <a:pt x="0" y="74930"/>
                  </a:lnTo>
                  <a:lnTo>
                    <a:pt x="0" y="81279"/>
                  </a:lnTo>
                  <a:lnTo>
                    <a:pt x="7620" y="81279"/>
                  </a:lnTo>
                  <a:lnTo>
                    <a:pt x="7620" y="74930"/>
                  </a:lnTo>
                  <a:close/>
                </a:path>
                <a:path w="7620" h="386079">
                  <a:moveTo>
                    <a:pt x="7620" y="81280"/>
                  </a:moveTo>
                  <a:lnTo>
                    <a:pt x="0" y="81280"/>
                  </a:lnTo>
                  <a:lnTo>
                    <a:pt x="0" y="87629"/>
                  </a:lnTo>
                  <a:lnTo>
                    <a:pt x="7620" y="87629"/>
                  </a:lnTo>
                  <a:lnTo>
                    <a:pt x="7620" y="81280"/>
                  </a:lnTo>
                  <a:close/>
                </a:path>
                <a:path w="7620" h="386079">
                  <a:moveTo>
                    <a:pt x="7620" y="87630"/>
                  </a:moveTo>
                  <a:lnTo>
                    <a:pt x="0" y="87630"/>
                  </a:lnTo>
                  <a:lnTo>
                    <a:pt x="0" y="93979"/>
                  </a:lnTo>
                  <a:lnTo>
                    <a:pt x="7620" y="93979"/>
                  </a:lnTo>
                  <a:lnTo>
                    <a:pt x="7620" y="87630"/>
                  </a:lnTo>
                  <a:close/>
                </a:path>
                <a:path w="7620" h="386079">
                  <a:moveTo>
                    <a:pt x="7620" y="93980"/>
                  </a:moveTo>
                  <a:lnTo>
                    <a:pt x="0" y="93980"/>
                  </a:lnTo>
                  <a:lnTo>
                    <a:pt x="0" y="100329"/>
                  </a:lnTo>
                  <a:lnTo>
                    <a:pt x="7620" y="100329"/>
                  </a:lnTo>
                  <a:lnTo>
                    <a:pt x="7620" y="93980"/>
                  </a:lnTo>
                  <a:close/>
                </a:path>
                <a:path w="7620" h="386079">
                  <a:moveTo>
                    <a:pt x="7620" y="100330"/>
                  </a:moveTo>
                  <a:lnTo>
                    <a:pt x="0" y="100330"/>
                  </a:lnTo>
                  <a:lnTo>
                    <a:pt x="0" y="106679"/>
                  </a:lnTo>
                  <a:lnTo>
                    <a:pt x="7620" y="106679"/>
                  </a:lnTo>
                  <a:lnTo>
                    <a:pt x="7620" y="100330"/>
                  </a:lnTo>
                  <a:close/>
                </a:path>
                <a:path w="7620" h="386079">
                  <a:moveTo>
                    <a:pt x="7620" y="106680"/>
                  </a:moveTo>
                  <a:lnTo>
                    <a:pt x="0" y="106680"/>
                  </a:lnTo>
                  <a:lnTo>
                    <a:pt x="0" y="113029"/>
                  </a:lnTo>
                  <a:lnTo>
                    <a:pt x="7620" y="113029"/>
                  </a:lnTo>
                  <a:lnTo>
                    <a:pt x="7620" y="106680"/>
                  </a:lnTo>
                  <a:close/>
                </a:path>
                <a:path w="7620" h="386079">
                  <a:moveTo>
                    <a:pt x="7620" y="113030"/>
                  </a:moveTo>
                  <a:lnTo>
                    <a:pt x="0" y="113030"/>
                  </a:lnTo>
                  <a:lnTo>
                    <a:pt x="0" y="119379"/>
                  </a:lnTo>
                  <a:lnTo>
                    <a:pt x="7620" y="119379"/>
                  </a:lnTo>
                  <a:lnTo>
                    <a:pt x="7620" y="113030"/>
                  </a:lnTo>
                  <a:close/>
                </a:path>
                <a:path w="7620" h="386079">
                  <a:moveTo>
                    <a:pt x="7620" y="119380"/>
                  </a:moveTo>
                  <a:lnTo>
                    <a:pt x="0" y="119380"/>
                  </a:lnTo>
                  <a:lnTo>
                    <a:pt x="0" y="125729"/>
                  </a:lnTo>
                  <a:lnTo>
                    <a:pt x="7620" y="125729"/>
                  </a:lnTo>
                  <a:lnTo>
                    <a:pt x="7620" y="119380"/>
                  </a:lnTo>
                  <a:close/>
                </a:path>
                <a:path w="7620" h="386079">
                  <a:moveTo>
                    <a:pt x="7620" y="125730"/>
                  </a:moveTo>
                  <a:lnTo>
                    <a:pt x="0" y="125730"/>
                  </a:lnTo>
                  <a:lnTo>
                    <a:pt x="0" y="132079"/>
                  </a:lnTo>
                  <a:lnTo>
                    <a:pt x="7620" y="132079"/>
                  </a:lnTo>
                  <a:lnTo>
                    <a:pt x="7620" y="125730"/>
                  </a:lnTo>
                  <a:close/>
                </a:path>
                <a:path w="7620" h="386079">
                  <a:moveTo>
                    <a:pt x="7620" y="132080"/>
                  </a:moveTo>
                  <a:lnTo>
                    <a:pt x="0" y="132080"/>
                  </a:lnTo>
                  <a:lnTo>
                    <a:pt x="0" y="138429"/>
                  </a:lnTo>
                  <a:lnTo>
                    <a:pt x="7620" y="138429"/>
                  </a:lnTo>
                  <a:lnTo>
                    <a:pt x="7620" y="132080"/>
                  </a:lnTo>
                  <a:close/>
                </a:path>
                <a:path w="7620" h="386079">
                  <a:moveTo>
                    <a:pt x="7620" y="138430"/>
                  </a:moveTo>
                  <a:lnTo>
                    <a:pt x="0" y="138430"/>
                  </a:lnTo>
                  <a:lnTo>
                    <a:pt x="0" y="144779"/>
                  </a:lnTo>
                  <a:lnTo>
                    <a:pt x="7620" y="144779"/>
                  </a:lnTo>
                  <a:lnTo>
                    <a:pt x="7620" y="138430"/>
                  </a:lnTo>
                  <a:close/>
                </a:path>
                <a:path w="7620" h="386079">
                  <a:moveTo>
                    <a:pt x="7620" y="144780"/>
                  </a:moveTo>
                  <a:lnTo>
                    <a:pt x="0" y="144780"/>
                  </a:lnTo>
                  <a:lnTo>
                    <a:pt x="0" y="151129"/>
                  </a:lnTo>
                  <a:lnTo>
                    <a:pt x="7620" y="151129"/>
                  </a:lnTo>
                  <a:lnTo>
                    <a:pt x="7620" y="144780"/>
                  </a:lnTo>
                  <a:close/>
                </a:path>
                <a:path w="7620" h="386079">
                  <a:moveTo>
                    <a:pt x="7620" y="151130"/>
                  </a:moveTo>
                  <a:lnTo>
                    <a:pt x="0" y="151130"/>
                  </a:lnTo>
                  <a:lnTo>
                    <a:pt x="0" y="157479"/>
                  </a:lnTo>
                  <a:lnTo>
                    <a:pt x="7620" y="157479"/>
                  </a:lnTo>
                  <a:lnTo>
                    <a:pt x="7620" y="151130"/>
                  </a:lnTo>
                  <a:close/>
                </a:path>
                <a:path w="7620" h="386079">
                  <a:moveTo>
                    <a:pt x="7620" y="157480"/>
                  </a:moveTo>
                  <a:lnTo>
                    <a:pt x="0" y="157480"/>
                  </a:lnTo>
                  <a:lnTo>
                    <a:pt x="0" y="163829"/>
                  </a:lnTo>
                  <a:lnTo>
                    <a:pt x="7620" y="163829"/>
                  </a:lnTo>
                  <a:lnTo>
                    <a:pt x="7620" y="157480"/>
                  </a:lnTo>
                  <a:close/>
                </a:path>
                <a:path w="7620" h="386079">
                  <a:moveTo>
                    <a:pt x="7620" y="163830"/>
                  </a:moveTo>
                  <a:lnTo>
                    <a:pt x="0" y="163830"/>
                  </a:lnTo>
                  <a:lnTo>
                    <a:pt x="0" y="170179"/>
                  </a:lnTo>
                  <a:lnTo>
                    <a:pt x="7620" y="170179"/>
                  </a:lnTo>
                  <a:lnTo>
                    <a:pt x="7620" y="163830"/>
                  </a:lnTo>
                  <a:close/>
                </a:path>
                <a:path w="7620" h="386079">
                  <a:moveTo>
                    <a:pt x="7620" y="170180"/>
                  </a:moveTo>
                  <a:lnTo>
                    <a:pt x="0" y="170180"/>
                  </a:lnTo>
                  <a:lnTo>
                    <a:pt x="0" y="176529"/>
                  </a:lnTo>
                  <a:lnTo>
                    <a:pt x="7620" y="176529"/>
                  </a:lnTo>
                  <a:lnTo>
                    <a:pt x="7620" y="170180"/>
                  </a:lnTo>
                  <a:close/>
                </a:path>
                <a:path w="7620" h="386079">
                  <a:moveTo>
                    <a:pt x="7620" y="176530"/>
                  </a:moveTo>
                  <a:lnTo>
                    <a:pt x="0" y="176530"/>
                  </a:lnTo>
                  <a:lnTo>
                    <a:pt x="0" y="182879"/>
                  </a:lnTo>
                  <a:lnTo>
                    <a:pt x="7620" y="182879"/>
                  </a:lnTo>
                  <a:lnTo>
                    <a:pt x="7620" y="176530"/>
                  </a:lnTo>
                  <a:close/>
                </a:path>
                <a:path w="7620" h="386079">
                  <a:moveTo>
                    <a:pt x="7620" y="182880"/>
                  </a:moveTo>
                  <a:lnTo>
                    <a:pt x="0" y="182880"/>
                  </a:lnTo>
                  <a:lnTo>
                    <a:pt x="0" y="189229"/>
                  </a:lnTo>
                  <a:lnTo>
                    <a:pt x="7620" y="189229"/>
                  </a:lnTo>
                  <a:lnTo>
                    <a:pt x="7620" y="182880"/>
                  </a:lnTo>
                  <a:close/>
                </a:path>
                <a:path w="7620" h="386079">
                  <a:moveTo>
                    <a:pt x="7620" y="189230"/>
                  </a:moveTo>
                  <a:lnTo>
                    <a:pt x="0" y="189230"/>
                  </a:lnTo>
                  <a:lnTo>
                    <a:pt x="0" y="195579"/>
                  </a:lnTo>
                  <a:lnTo>
                    <a:pt x="7620" y="195579"/>
                  </a:lnTo>
                  <a:lnTo>
                    <a:pt x="7620" y="189230"/>
                  </a:lnTo>
                  <a:close/>
                </a:path>
                <a:path w="7620" h="386079">
                  <a:moveTo>
                    <a:pt x="7620" y="195580"/>
                  </a:moveTo>
                  <a:lnTo>
                    <a:pt x="0" y="195580"/>
                  </a:lnTo>
                  <a:lnTo>
                    <a:pt x="0" y="226059"/>
                  </a:lnTo>
                  <a:lnTo>
                    <a:pt x="7620" y="226059"/>
                  </a:lnTo>
                  <a:lnTo>
                    <a:pt x="7620" y="195580"/>
                  </a:lnTo>
                  <a:close/>
                </a:path>
                <a:path w="7620" h="386079">
                  <a:moveTo>
                    <a:pt x="7620" y="226060"/>
                  </a:moveTo>
                  <a:lnTo>
                    <a:pt x="0" y="226060"/>
                  </a:lnTo>
                  <a:lnTo>
                    <a:pt x="0" y="232409"/>
                  </a:lnTo>
                  <a:lnTo>
                    <a:pt x="7620" y="232409"/>
                  </a:lnTo>
                  <a:lnTo>
                    <a:pt x="7620" y="226060"/>
                  </a:lnTo>
                  <a:close/>
                </a:path>
                <a:path w="7620" h="386079">
                  <a:moveTo>
                    <a:pt x="7620" y="232410"/>
                  </a:moveTo>
                  <a:lnTo>
                    <a:pt x="0" y="232410"/>
                  </a:lnTo>
                  <a:lnTo>
                    <a:pt x="0" y="238759"/>
                  </a:lnTo>
                  <a:lnTo>
                    <a:pt x="7620" y="238759"/>
                  </a:lnTo>
                  <a:lnTo>
                    <a:pt x="7620" y="232410"/>
                  </a:lnTo>
                  <a:close/>
                </a:path>
                <a:path w="7620" h="386079">
                  <a:moveTo>
                    <a:pt x="7620" y="238760"/>
                  </a:moveTo>
                  <a:lnTo>
                    <a:pt x="0" y="238760"/>
                  </a:lnTo>
                  <a:lnTo>
                    <a:pt x="0" y="245109"/>
                  </a:lnTo>
                  <a:lnTo>
                    <a:pt x="7620" y="245109"/>
                  </a:lnTo>
                  <a:lnTo>
                    <a:pt x="7620" y="238760"/>
                  </a:lnTo>
                  <a:close/>
                </a:path>
                <a:path w="7620" h="386079">
                  <a:moveTo>
                    <a:pt x="7620" y="245110"/>
                  </a:moveTo>
                  <a:lnTo>
                    <a:pt x="0" y="245110"/>
                  </a:lnTo>
                  <a:lnTo>
                    <a:pt x="0" y="251459"/>
                  </a:lnTo>
                  <a:lnTo>
                    <a:pt x="7620" y="251459"/>
                  </a:lnTo>
                  <a:lnTo>
                    <a:pt x="7620" y="245110"/>
                  </a:lnTo>
                  <a:close/>
                </a:path>
                <a:path w="7620" h="386079">
                  <a:moveTo>
                    <a:pt x="7620" y="251460"/>
                  </a:moveTo>
                  <a:lnTo>
                    <a:pt x="0" y="251460"/>
                  </a:lnTo>
                  <a:lnTo>
                    <a:pt x="0" y="257809"/>
                  </a:lnTo>
                  <a:lnTo>
                    <a:pt x="7620" y="257809"/>
                  </a:lnTo>
                  <a:lnTo>
                    <a:pt x="7620" y="251460"/>
                  </a:lnTo>
                  <a:close/>
                </a:path>
                <a:path w="7620" h="386079">
                  <a:moveTo>
                    <a:pt x="7620" y="257810"/>
                  </a:moveTo>
                  <a:lnTo>
                    <a:pt x="0" y="257810"/>
                  </a:lnTo>
                  <a:lnTo>
                    <a:pt x="0" y="264159"/>
                  </a:lnTo>
                  <a:lnTo>
                    <a:pt x="7620" y="264159"/>
                  </a:lnTo>
                  <a:lnTo>
                    <a:pt x="7620" y="257810"/>
                  </a:lnTo>
                  <a:close/>
                </a:path>
                <a:path w="7620" h="386079">
                  <a:moveTo>
                    <a:pt x="7620" y="264160"/>
                  </a:moveTo>
                  <a:lnTo>
                    <a:pt x="0" y="264160"/>
                  </a:lnTo>
                  <a:lnTo>
                    <a:pt x="0" y="270509"/>
                  </a:lnTo>
                  <a:lnTo>
                    <a:pt x="7620" y="270509"/>
                  </a:lnTo>
                  <a:lnTo>
                    <a:pt x="7620" y="264160"/>
                  </a:lnTo>
                  <a:close/>
                </a:path>
                <a:path w="7620" h="386079">
                  <a:moveTo>
                    <a:pt x="7620" y="270510"/>
                  </a:moveTo>
                  <a:lnTo>
                    <a:pt x="0" y="270510"/>
                  </a:lnTo>
                  <a:lnTo>
                    <a:pt x="0" y="278129"/>
                  </a:lnTo>
                  <a:lnTo>
                    <a:pt x="7620" y="278129"/>
                  </a:lnTo>
                  <a:lnTo>
                    <a:pt x="7620" y="270510"/>
                  </a:lnTo>
                  <a:close/>
                </a:path>
                <a:path w="7620" h="386079">
                  <a:moveTo>
                    <a:pt x="7620" y="278130"/>
                  </a:moveTo>
                  <a:lnTo>
                    <a:pt x="0" y="278130"/>
                  </a:lnTo>
                  <a:lnTo>
                    <a:pt x="0" y="284479"/>
                  </a:lnTo>
                  <a:lnTo>
                    <a:pt x="7620" y="284479"/>
                  </a:lnTo>
                  <a:lnTo>
                    <a:pt x="7620" y="278130"/>
                  </a:lnTo>
                  <a:close/>
                </a:path>
                <a:path w="7620" h="386079">
                  <a:moveTo>
                    <a:pt x="7620" y="284480"/>
                  </a:moveTo>
                  <a:lnTo>
                    <a:pt x="0" y="284480"/>
                  </a:lnTo>
                  <a:lnTo>
                    <a:pt x="0" y="290829"/>
                  </a:lnTo>
                  <a:lnTo>
                    <a:pt x="7620" y="290829"/>
                  </a:lnTo>
                  <a:lnTo>
                    <a:pt x="7620" y="284480"/>
                  </a:lnTo>
                  <a:close/>
                </a:path>
                <a:path w="7620" h="386079">
                  <a:moveTo>
                    <a:pt x="7620" y="290830"/>
                  </a:moveTo>
                  <a:lnTo>
                    <a:pt x="0" y="290830"/>
                  </a:lnTo>
                  <a:lnTo>
                    <a:pt x="0" y="297179"/>
                  </a:lnTo>
                  <a:lnTo>
                    <a:pt x="7620" y="297179"/>
                  </a:lnTo>
                  <a:lnTo>
                    <a:pt x="7620" y="290830"/>
                  </a:lnTo>
                  <a:close/>
                </a:path>
                <a:path w="7620" h="386079">
                  <a:moveTo>
                    <a:pt x="7620" y="297180"/>
                  </a:moveTo>
                  <a:lnTo>
                    <a:pt x="0" y="297180"/>
                  </a:lnTo>
                  <a:lnTo>
                    <a:pt x="0" y="303529"/>
                  </a:lnTo>
                  <a:lnTo>
                    <a:pt x="7620" y="303529"/>
                  </a:lnTo>
                  <a:lnTo>
                    <a:pt x="7620" y="297180"/>
                  </a:lnTo>
                  <a:close/>
                </a:path>
                <a:path w="7620" h="386079">
                  <a:moveTo>
                    <a:pt x="7620" y="303530"/>
                  </a:moveTo>
                  <a:lnTo>
                    <a:pt x="0" y="303530"/>
                  </a:lnTo>
                  <a:lnTo>
                    <a:pt x="0" y="309879"/>
                  </a:lnTo>
                  <a:lnTo>
                    <a:pt x="7620" y="309879"/>
                  </a:lnTo>
                  <a:lnTo>
                    <a:pt x="7620" y="303530"/>
                  </a:lnTo>
                  <a:close/>
                </a:path>
                <a:path w="7620" h="386079">
                  <a:moveTo>
                    <a:pt x="7620" y="309880"/>
                  </a:moveTo>
                  <a:lnTo>
                    <a:pt x="0" y="309880"/>
                  </a:lnTo>
                  <a:lnTo>
                    <a:pt x="0" y="316229"/>
                  </a:lnTo>
                  <a:lnTo>
                    <a:pt x="7620" y="316229"/>
                  </a:lnTo>
                  <a:lnTo>
                    <a:pt x="7620" y="309880"/>
                  </a:lnTo>
                  <a:close/>
                </a:path>
                <a:path w="7620" h="386079">
                  <a:moveTo>
                    <a:pt x="7620" y="316230"/>
                  </a:moveTo>
                  <a:lnTo>
                    <a:pt x="0" y="316230"/>
                  </a:lnTo>
                  <a:lnTo>
                    <a:pt x="0" y="322579"/>
                  </a:lnTo>
                  <a:lnTo>
                    <a:pt x="7620" y="322579"/>
                  </a:lnTo>
                  <a:lnTo>
                    <a:pt x="7620" y="316230"/>
                  </a:lnTo>
                  <a:close/>
                </a:path>
                <a:path w="7620" h="386079">
                  <a:moveTo>
                    <a:pt x="7620" y="322580"/>
                  </a:moveTo>
                  <a:lnTo>
                    <a:pt x="0" y="322580"/>
                  </a:lnTo>
                  <a:lnTo>
                    <a:pt x="0" y="327659"/>
                  </a:lnTo>
                  <a:lnTo>
                    <a:pt x="7620" y="327659"/>
                  </a:lnTo>
                  <a:lnTo>
                    <a:pt x="7620" y="322580"/>
                  </a:lnTo>
                  <a:close/>
                </a:path>
                <a:path w="7620" h="386079">
                  <a:moveTo>
                    <a:pt x="7620" y="327660"/>
                  </a:moveTo>
                  <a:lnTo>
                    <a:pt x="0" y="327660"/>
                  </a:lnTo>
                  <a:lnTo>
                    <a:pt x="0" y="334009"/>
                  </a:lnTo>
                  <a:lnTo>
                    <a:pt x="7620" y="334009"/>
                  </a:lnTo>
                  <a:lnTo>
                    <a:pt x="7620" y="327660"/>
                  </a:lnTo>
                  <a:close/>
                </a:path>
                <a:path w="7620" h="386079">
                  <a:moveTo>
                    <a:pt x="7620" y="334010"/>
                  </a:moveTo>
                  <a:lnTo>
                    <a:pt x="0" y="334010"/>
                  </a:lnTo>
                  <a:lnTo>
                    <a:pt x="0" y="340359"/>
                  </a:lnTo>
                  <a:lnTo>
                    <a:pt x="7620" y="340359"/>
                  </a:lnTo>
                  <a:lnTo>
                    <a:pt x="7620" y="334010"/>
                  </a:lnTo>
                  <a:close/>
                </a:path>
                <a:path w="7620" h="386079">
                  <a:moveTo>
                    <a:pt x="7620" y="340360"/>
                  </a:moveTo>
                  <a:lnTo>
                    <a:pt x="0" y="340360"/>
                  </a:lnTo>
                  <a:lnTo>
                    <a:pt x="0" y="346709"/>
                  </a:lnTo>
                  <a:lnTo>
                    <a:pt x="7620" y="346709"/>
                  </a:lnTo>
                  <a:lnTo>
                    <a:pt x="7620" y="340360"/>
                  </a:lnTo>
                  <a:close/>
                </a:path>
                <a:path w="7620" h="386079">
                  <a:moveTo>
                    <a:pt x="7620" y="346710"/>
                  </a:moveTo>
                  <a:lnTo>
                    <a:pt x="0" y="346710"/>
                  </a:lnTo>
                  <a:lnTo>
                    <a:pt x="0" y="353059"/>
                  </a:lnTo>
                  <a:lnTo>
                    <a:pt x="7620" y="353059"/>
                  </a:lnTo>
                  <a:lnTo>
                    <a:pt x="7620" y="346710"/>
                  </a:lnTo>
                  <a:close/>
                </a:path>
                <a:path w="7620" h="386079">
                  <a:moveTo>
                    <a:pt x="7620" y="353060"/>
                  </a:moveTo>
                  <a:lnTo>
                    <a:pt x="0" y="353060"/>
                  </a:lnTo>
                  <a:lnTo>
                    <a:pt x="0" y="359409"/>
                  </a:lnTo>
                  <a:lnTo>
                    <a:pt x="7620" y="359409"/>
                  </a:lnTo>
                  <a:lnTo>
                    <a:pt x="7620" y="353060"/>
                  </a:lnTo>
                  <a:close/>
                </a:path>
                <a:path w="7620" h="386079">
                  <a:moveTo>
                    <a:pt x="7620" y="359410"/>
                  </a:moveTo>
                  <a:lnTo>
                    <a:pt x="0" y="359410"/>
                  </a:lnTo>
                  <a:lnTo>
                    <a:pt x="0" y="365759"/>
                  </a:lnTo>
                  <a:lnTo>
                    <a:pt x="7620" y="365759"/>
                  </a:lnTo>
                  <a:lnTo>
                    <a:pt x="7620" y="359410"/>
                  </a:lnTo>
                  <a:close/>
                </a:path>
                <a:path w="7620" h="386079">
                  <a:moveTo>
                    <a:pt x="7620" y="365760"/>
                  </a:moveTo>
                  <a:lnTo>
                    <a:pt x="0" y="365760"/>
                  </a:lnTo>
                  <a:lnTo>
                    <a:pt x="0" y="372109"/>
                  </a:lnTo>
                  <a:lnTo>
                    <a:pt x="7620" y="372109"/>
                  </a:lnTo>
                  <a:lnTo>
                    <a:pt x="7620" y="365760"/>
                  </a:lnTo>
                  <a:close/>
                </a:path>
                <a:path w="7620" h="386079">
                  <a:moveTo>
                    <a:pt x="7620" y="372110"/>
                  </a:moveTo>
                  <a:lnTo>
                    <a:pt x="0" y="372110"/>
                  </a:lnTo>
                  <a:lnTo>
                    <a:pt x="0" y="386079"/>
                  </a:lnTo>
                  <a:lnTo>
                    <a:pt x="7620" y="386079"/>
                  </a:lnTo>
                  <a:lnTo>
                    <a:pt x="7620" y="372110"/>
                  </a:lnTo>
                  <a:close/>
                </a:path>
              </a:pathLst>
            </a:custGeom>
            <a:solidFill>
              <a:srgbClr val="4500F5"/>
            </a:solidFill>
          </p:spPr>
          <p:txBody>
            <a:bodyPr bIns="0" lIns="0" rIns="0" rtlCol="0" tIns="0" wrap="square"/>
            <a:p/>
          </p:txBody>
        </p:sp>
        <p:sp>
          <p:nvSpPr>
            <p:cNvPr id="1049647" name="object 945"/>
            <p:cNvSpPr/>
            <p:nvPr/>
          </p:nvSpPr>
          <p:spPr>
            <a:xfrm>
              <a:off x="4563109" y="4753610"/>
              <a:ext cx="7620" cy="411480"/>
            </a:xfrm>
            <a:custGeom>
              <a:avLst/>
              <a:ahLst/>
              <a:rect l="l" t="t" r="r" b="b"/>
              <a:pathLst>
                <a:path w="7620" h="411479">
                  <a:moveTo>
                    <a:pt x="1270" y="0"/>
                  </a:moveTo>
                  <a:lnTo>
                    <a:pt x="0" y="0"/>
                  </a:lnTo>
                  <a:lnTo>
                    <a:pt x="0" y="5079"/>
                  </a:lnTo>
                  <a:lnTo>
                    <a:pt x="2539" y="5079"/>
                  </a:lnTo>
                  <a:lnTo>
                    <a:pt x="2539" y="3809"/>
                  </a:lnTo>
                  <a:lnTo>
                    <a:pt x="1269" y="3809"/>
                  </a:lnTo>
                  <a:lnTo>
                    <a:pt x="1270" y="0"/>
                  </a:lnTo>
                  <a:close/>
                </a:path>
                <a:path w="7620" h="411479">
                  <a:moveTo>
                    <a:pt x="2539" y="5080"/>
                  </a:moveTo>
                  <a:lnTo>
                    <a:pt x="0" y="5080"/>
                  </a:lnTo>
                  <a:lnTo>
                    <a:pt x="0" y="10159"/>
                  </a:lnTo>
                  <a:lnTo>
                    <a:pt x="3809" y="10159"/>
                  </a:lnTo>
                  <a:lnTo>
                    <a:pt x="3810" y="7619"/>
                  </a:lnTo>
                  <a:lnTo>
                    <a:pt x="2539" y="7619"/>
                  </a:lnTo>
                  <a:lnTo>
                    <a:pt x="2539" y="5080"/>
                  </a:lnTo>
                  <a:close/>
                </a:path>
                <a:path w="7620" h="411479">
                  <a:moveTo>
                    <a:pt x="3809" y="10160"/>
                  </a:moveTo>
                  <a:lnTo>
                    <a:pt x="0" y="10160"/>
                  </a:lnTo>
                  <a:lnTo>
                    <a:pt x="0" y="17779"/>
                  </a:lnTo>
                  <a:lnTo>
                    <a:pt x="6350" y="17779"/>
                  </a:lnTo>
                  <a:lnTo>
                    <a:pt x="6350" y="16509"/>
                  </a:lnTo>
                  <a:lnTo>
                    <a:pt x="5080" y="16509"/>
                  </a:lnTo>
                  <a:lnTo>
                    <a:pt x="5079" y="12700"/>
                  </a:lnTo>
                  <a:lnTo>
                    <a:pt x="3809" y="12700"/>
                  </a:lnTo>
                  <a:lnTo>
                    <a:pt x="3809" y="10160"/>
                  </a:lnTo>
                  <a:close/>
                </a:path>
                <a:path w="7620" h="411479">
                  <a:moveTo>
                    <a:pt x="6350" y="17780"/>
                  </a:moveTo>
                  <a:lnTo>
                    <a:pt x="0" y="17780"/>
                  </a:lnTo>
                  <a:lnTo>
                    <a:pt x="0" y="24129"/>
                  </a:lnTo>
                  <a:lnTo>
                    <a:pt x="7619" y="24129"/>
                  </a:lnTo>
                  <a:lnTo>
                    <a:pt x="7619" y="21589"/>
                  </a:lnTo>
                  <a:lnTo>
                    <a:pt x="6350" y="21589"/>
                  </a:lnTo>
                  <a:lnTo>
                    <a:pt x="6350" y="17780"/>
                  </a:lnTo>
                  <a:close/>
                </a:path>
                <a:path w="7620" h="411479">
                  <a:moveTo>
                    <a:pt x="7619" y="24130"/>
                  </a:moveTo>
                  <a:lnTo>
                    <a:pt x="0" y="24130"/>
                  </a:lnTo>
                  <a:lnTo>
                    <a:pt x="0" y="30479"/>
                  </a:lnTo>
                  <a:lnTo>
                    <a:pt x="7619" y="30479"/>
                  </a:lnTo>
                  <a:lnTo>
                    <a:pt x="7619" y="24130"/>
                  </a:lnTo>
                  <a:close/>
                </a:path>
                <a:path w="7620" h="411479">
                  <a:moveTo>
                    <a:pt x="7619" y="30480"/>
                  </a:moveTo>
                  <a:lnTo>
                    <a:pt x="0" y="30480"/>
                  </a:lnTo>
                  <a:lnTo>
                    <a:pt x="0" y="36829"/>
                  </a:lnTo>
                  <a:lnTo>
                    <a:pt x="7619" y="36829"/>
                  </a:lnTo>
                  <a:lnTo>
                    <a:pt x="7619" y="30480"/>
                  </a:lnTo>
                  <a:close/>
                </a:path>
                <a:path w="7620" h="411479">
                  <a:moveTo>
                    <a:pt x="7619" y="36830"/>
                  </a:moveTo>
                  <a:lnTo>
                    <a:pt x="0" y="36830"/>
                  </a:lnTo>
                  <a:lnTo>
                    <a:pt x="0" y="43179"/>
                  </a:lnTo>
                  <a:lnTo>
                    <a:pt x="7619" y="43179"/>
                  </a:lnTo>
                  <a:lnTo>
                    <a:pt x="7619" y="36830"/>
                  </a:lnTo>
                  <a:close/>
                </a:path>
                <a:path w="7620" h="411479">
                  <a:moveTo>
                    <a:pt x="7619" y="43180"/>
                  </a:moveTo>
                  <a:lnTo>
                    <a:pt x="0" y="43180"/>
                  </a:lnTo>
                  <a:lnTo>
                    <a:pt x="0" y="49529"/>
                  </a:lnTo>
                  <a:lnTo>
                    <a:pt x="7619" y="49529"/>
                  </a:lnTo>
                  <a:lnTo>
                    <a:pt x="7619" y="43180"/>
                  </a:lnTo>
                  <a:close/>
                </a:path>
                <a:path w="7620" h="411479">
                  <a:moveTo>
                    <a:pt x="7619" y="49530"/>
                  </a:moveTo>
                  <a:lnTo>
                    <a:pt x="0" y="49530"/>
                  </a:lnTo>
                  <a:lnTo>
                    <a:pt x="0" y="62229"/>
                  </a:lnTo>
                  <a:lnTo>
                    <a:pt x="7619" y="62229"/>
                  </a:lnTo>
                  <a:lnTo>
                    <a:pt x="7619" y="49530"/>
                  </a:lnTo>
                  <a:close/>
                </a:path>
                <a:path w="7620" h="411479">
                  <a:moveTo>
                    <a:pt x="7619" y="62230"/>
                  </a:moveTo>
                  <a:lnTo>
                    <a:pt x="0" y="62230"/>
                  </a:lnTo>
                  <a:lnTo>
                    <a:pt x="0" y="74929"/>
                  </a:lnTo>
                  <a:lnTo>
                    <a:pt x="7619" y="74929"/>
                  </a:lnTo>
                  <a:lnTo>
                    <a:pt x="7619" y="62230"/>
                  </a:lnTo>
                  <a:close/>
                </a:path>
                <a:path w="7620" h="411479">
                  <a:moveTo>
                    <a:pt x="7619" y="74930"/>
                  </a:moveTo>
                  <a:lnTo>
                    <a:pt x="0" y="74930"/>
                  </a:lnTo>
                  <a:lnTo>
                    <a:pt x="0" y="81279"/>
                  </a:lnTo>
                  <a:lnTo>
                    <a:pt x="7619" y="81279"/>
                  </a:lnTo>
                  <a:lnTo>
                    <a:pt x="7619" y="74930"/>
                  </a:lnTo>
                  <a:close/>
                </a:path>
                <a:path w="7620" h="411479">
                  <a:moveTo>
                    <a:pt x="7619" y="81280"/>
                  </a:moveTo>
                  <a:lnTo>
                    <a:pt x="0" y="81280"/>
                  </a:lnTo>
                  <a:lnTo>
                    <a:pt x="0" y="87629"/>
                  </a:lnTo>
                  <a:lnTo>
                    <a:pt x="7619" y="87629"/>
                  </a:lnTo>
                  <a:lnTo>
                    <a:pt x="7619" y="81280"/>
                  </a:lnTo>
                  <a:close/>
                </a:path>
                <a:path w="7620" h="411479">
                  <a:moveTo>
                    <a:pt x="7619" y="87630"/>
                  </a:moveTo>
                  <a:lnTo>
                    <a:pt x="0" y="87630"/>
                  </a:lnTo>
                  <a:lnTo>
                    <a:pt x="0" y="93979"/>
                  </a:lnTo>
                  <a:lnTo>
                    <a:pt x="7619" y="93979"/>
                  </a:lnTo>
                  <a:lnTo>
                    <a:pt x="7619" y="87630"/>
                  </a:lnTo>
                  <a:close/>
                </a:path>
                <a:path w="7620" h="411479">
                  <a:moveTo>
                    <a:pt x="7619" y="93980"/>
                  </a:moveTo>
                  <a:lnTo>
                    <a:pt x="0" y="93980"/>
                  </a:lnTo>
                  <a:lnTo>
                    <a:pt x="0" y="100329"/>
                  </a:lnTo>
                  <a:lnTo>
                    <a:pt x="7619" y="100329"/>
                  </a:lnTo>
                  <a:lnTo>
                    <a:pt x="7619" y="93980"/>
                  </a:lnTo>
                  <a:close/>
                </a:path>
                <a:path w="7620" h="411479">
                  <a:moveTo>
                    <a:pt x="7619" y="100330"/>
                  </a:moveTo>
                  <a:lnTo>
                    <a:pt x="0" y="100330"/>
                  </a:lnTo>
                  <a:lnTo>
                    <a:pt x="0" y="106679"/>
                  </a:lnTo>
                  <a:lnTo>
                    <a:pt x="7619" y="106679"/>
                  </a:lnTo>
                  <a:lnTo>
                    <a:pt x="7619" y="100330"/>
                  </a:lnTo>
                  <a:close/>
                </a:path>
                <a:path w="7620" h="411479">
                  <a:moveTo>
                    <a:pt x="7619" y="106680"/>
                  </a:moveTo>
                  <a:lnTo>
                    <a:pt x="0" y="106680"/>
                  </a:lnTo>
                  <a:lnTo>
                    <a:pt x="0" y="113029"/>
                  </a:lnTo>
                  <a:lnTo>
                    <a:pt x="7619" y="113029"/>
                  </a:lnTo>
                  <a:lnTo>
                    <a:pt x="7619" y="106680"/>
                  </a:lnTo>
                  <a:close/>
                </a:path>
                <a:path w="7620" h="411479">
                  <a:moveTo>
                    <a:pt x="7619" y="113030"/>
                  </a:moveTo>
                  <a:lnTo>
                    <a:pt x="0" y="113030"/>
                  </a:lnTo>
                  <a:lnTo>
                    <a:pt x="0" y="119379"/>
                  </a:lnTo>
                  <a:lnTo>
                    <a:pt x="7619" y="119379"/>
                  </a:lnTo>
                  <a:lnTo>
                    <a:pt x="7619" y="113030"/>
                  </a:lnTo>
                  <a:close/>
                </a:path>
                <a:path w="7620" h="411479">
                  <a:moveTo>
                    <a:pt x="7619" y="119380"/>
                  </a:moveTo>
                  <a:lnTo>
                    <a:pt x="0" y="119380"/>
                  </a:lnTo>
                  <a:lnTo>
                    <a:pt x="0" y="125729"/>
                  </a:lnTo>
                  <a:lnTo>
                    <a:pt x="7619" y="125729"/>
                  </a:lnTo>
                  <a:lnTo>
                    <a:pt x="7619" y="119380"/>
                  </a:lnTo>
                  <a:close/>
                </a:path>
                <a:path w="7620" h="411479">
                  <a:moveTo>
                    <a:pt x="7619" y="125730"/>
                  </a:moveTo>
                  <a:lnTo>
                    <a:pt x="0" y="125730"/>
                  </a:lnTo>
                  <a:lnTo>
                    <a:pt x="0" y="132079"/>
                  </a:lnTo>
                  <a:lnTo>
                    <a:pt x="7619" y="132079"/>
                  </a:lnTo>
                  <a:lnTo>
                    <a:pt x="7619" y="125730"/>
                  </a:lnTo>
                  <a:close/>
                </a:path>
                <a:path w="7620" h="411479">
                  <a:moveTo>
                    <a:pt x="7619" y="132080"/>
                  </a:moveTo>
                  <a:lnTo>
                    <a:pt x="0" y="132080"/>
                  </a:lnTo>
                  <a:lnTo>
                    <a:pt x="0" y="138429"/>
                  </a:lnTo>
                  <a:lnTo>
                    <a:pt x="7619" y="138429"/>
                  </a:lnTo>
                  <a:lnTo>
                    <a:pt x="7619" y="132080"/>
                  </a:lnTo>
                  <a:close/>
                </a:path>
                <a:path w="7620" h="411479">
                  <a:moveTo>
                    <a:pt x="7619" y="138430"/>
                  </a:moveTo>
                  <a:lnTo>
                    <a:pt x="0" y="138430"/>
                  </a:lnTo>
                  <a:lnTo>
                    <a:pt x="0" y="144779"/>
                  </a:lnTo>
                  <a:lnTo>
                    <a:pt x="7619" y="144779"/>
                  </a:lnTo>
                  <a:lnTo>
                    <a:pt x="7619" y="138430"/>
                  </a:lnTo>
                  <a:close/>
                </a:path>
                <a:path w="7620" h="411479">
                  <a:moveTo>
                    <a:pt x="7619" y="144780"/>
                  </a:moveTo>
                  <a:lnTo>
                    <a:pt x="0" y="144780"/>
                  </a:lnTo>
                  <a:lnTo>
                    <a:pt x="0" y="151129"/>
                  </a:lnTo>
                  <a:lnTo>
                    <a:pt x="7619" y="151129"/>
                  </a:lnTo>
                  <a:lnTo>
                    <a:pt x="7619" y="144780"/>
                  </a:lnTo>
                  <a:close/>
                </a:path>
                <a:path w="7620" h="411479">
                  <a:moveTo>
                    <a:pt x="7619" y="151130"/>
                  </a:moveTo>
                  <a:lnTo>
                    <a:pt x="0" y="151130"/>
                  </a:lnTo>
                  <a:lnTo>
                    <a:pt x="0" y="157479"/>
                  </a:lnTo>
                  <a:lnTo>
                    <a:pt x="7619" y="157479"/>
                  </a:lnTo>
                  <a:lnTo>
                    <a:pt x="7619" y="151130"/>
                  </a:lnTo>
                  <a:close/>
                </a:path>
                <a:path w="7620" h="411479">
                  <a:moveTo>
                    <a:pt x="7619" y="157480"/>
                  </a:moveTo>
                  <a:lnTo>
                    <a:pt x="0" y="157480"/>
                  </a:lnTo>
                  <a:lnTo>
                    <a:pt x="0" y="163829"/>
                  </a:lnTo>
                  <a:lnTo>
                    <a:pt x="7619" y="163829"/>
                  </a:lnTo>
                  <a:lnTo>
                    <a:pt x="7619" y="157480"/>
                  </a:lnTo>
                  <a:close/>
                </a:path>
                <a:path w="7620" h="411479">
                  <a:moveTo>
                    <a:pt x="7619" y="163830"/>
                  </a:moveTo>
                  <a:lnTo>
                    <a:pt x="0" y="163830"/>
                  </a:lnTo>
                  <a:lnTo>
                    <a:pt x="0" y="170179"/>
                  </a:lnTo>
                  <a:lnTo>
                    <a:pt x="7619" y="170179"/>
                  </a:lnTo>
                  <a:lnTo>
                    <a:pt x="7619" y="163830"/>
                  </a:lnTo>
                  <a:close/>
                </a:path>
                <a:path w="7620" h="411479">
                  <a:moveTo>
                    <a:pt x="7619" y="170180"/>
                  </a:moveTo>
                  <a:lnTo>
                    <a:pt x="0" y="170180"/>
                  </a:lnTo>
                  <a:lnTo>
                    <a:pt x="0" y="176529"/>
                  </a:lnTo>
                  <a:lnTo>
                    <a:pt x="7619" y="176529"/>
                  </a:lnTo>
                  <a:lnTo>
                    <a:pt x="7619" y="170180"/>
                  </a:lnTo>
                  <a:close/>
                </a:path>
                <a:path w="7620" h="411479">
                  <a:moveTo>
                    <a:pt x="7619" y="176530"/>
                  </a:moveTo>
                  <a:lnTo>
                    <a:pt x="0" y="176530"/>
                  </a:lnTo>
                  <a:lnTo>
                    <a:pt x="0" y="182879"/>
                  </a:lnTo>
                  <a:lnTo>
                    <a:pt x="7619" y="182879"/>
                  </a:lnTo>
                  <a:lnTo>
                    <a:pt x="7619" y="176530"/>
                  </a:lnTo>
                  <a:close/>
                </a:path>
                <a:path w="7620" h="411479">
                  <a:moveTo>
                    <a:pt x="7619" y="182880"/>
                  </a:moveTo>
                  <a:lnTo>
                    <a:pt x="0" y="182880"/>
                  </a:lnTo>
                  <a:lnTo>
                    <a:pt x="0" y="189229"/>
                  </a:lnTo>
                  <a:lnTo>
                    <a:pt x="7619" y="189229"/>
                  </a:lnTo>
                  <a:lnTo>
                    <a:pt x="7619" y="182880"/>
                  </a:lnTo>
                  <a:close/>
                </a:path>
                <a:path w="7620" h="411479">
                  <a:moveTo>
                    <a:pt x="7619" y="189230"/>
                  </a:moveTo>
                  <a:lnTo>
                    <a:pt x="0" y="189230"/>
                  </a:lnTo>
                  <a:lnTo>
                    <a:pt x="0" y="195579"/>
                  </a:lnTo>
                  <a:lnTo>
                    <a:pt x="7619" y="195579"/>
                  </a:lnTo>
                  <a:lnTo>
                    <a:pt x="7619" y="189230"/>
                  </a:lnTo>
                  <a:close/>
                </a:path>
                <a:path w="7620" h="411479">
                  <a:moveTo>
                    <a:pt x="7619" y="195580"/>
                  </a:moveTo>
                  <a:lnTo>
                    <a:pt x="0" y="195580"/>
                  </a:lnTo>
                  <a:lnTo>
                    <a:pt x="0" y="201929"/>
                  </a:lnTo>
                  <a:lnTo>
                    <a:pt x="7619" y="201929"/>
                  </a:lnTo>
                  <a:lnTo>
                    <a:pt x="7619" y="195580"/>
                  </a:lnTo>
                  <a:close/>
                </a:path>
                <a:path w="7620" h="411479">
                  <a:moveTo>
                    <a:pt x="7619" y="201930"/>
                  </a:moveTo>
                  <a:lnTo>
                    <a:pt x="0" y="201930"/>
                  </a:lnTo>
                  <a:lnTo>
                    <a:pt x="0" y="208279"/>
                  </a:lnTo>
                  <a:lnTo>
                    <a:pt x="7619" y="208279"/>
                  </a:lnTo>
                  <a:lnTo>
                    <a:pt x="7619" y="201930"/>
                  </a:lnTo>
                  <a:close/>
                </a:path>
                <a:path w="7620" h="411479">
                  <a:moveTo>
                    <a:pt x="7619" y="208280"/>
                  </a:moveTo>
                  <a:lnTo>
                    <a:pt x="0" y="208280"/>
                  </a:lnTo>
                  <a:lnTo>
                    <a:pt x="0" y="214629"/>
                  </a:lnTo>
                  <a:lnTo>
                    <a:pt x="7619" y="214629"/>
                  </a:lnTo>
                  <a:lnTo>
                    <a:pt x="7619" y="208280"/>
                  </a:lnTo>
                  <a:close/>
                </a:path>
                <a:path w="7620" h="411479">
                  <a:moveTo>
                    <a:pt x="7619" y="214630"/>
                  </a:moveTo>
                  <a:lnTo>
                    <a:pt x="0" y="214630"/>
                  </a:lnTo>
                  <a:lnTo>
                    <a:pt x="0" y="220979"/>
                  </a:lnTo>
                  <a:lnTo>
                    <a:pt x="7619" y="220979"/>
                  </a:lnTo>
                  <a:lnTo>
                    <a:pt x="7619" y="214630"/>
                  </a:lnTo>
                  <a:close/>
                </a:path>
                <a:path w="7620" h="411479">
                  <a:moveTo>
                    <a:pt x="7619" y="220980"/>
                  </a:moveTo>
                  <a:lnTo>
                    <a:pt x="0" y="220980"/>
                  </a:lnTo>
                  <a:lnTo>
                    <a:pt x="0" y="251459"/>
                  </a:lnTo>
                  <a:lnTo>
                    <a:pt x="7619" y="251459"/>
                  </a:lnTo>
                  <a:lnTo>
                    <a:pt x="7619" y="220980"/>
                  </a:lnTo>
                  <a:close/>
                </a:path>
                <a:path w="7620" h="411479">
                  <a:moveTo>
                    <a:pt x="7619" y="251460"/>
                  </a:moveTo>
                  <a:lnTo>
                    <a:pt x="0" y="251460"/>
                  </a:lnTo>
                  <a:lnTo>
                    <a:pt x="0" y="257809"/>
                  </a:lnTo>
                  <a:lnTo>
                    <a:pt x="7619" y="257809"/>
                  </a:lnTo>
                  <a:lnTo>
                    <a:pt x="7619" y="251460"/>
                  </a:lnTo>
                  <a:close/>
                </a:path>
                <a:path w="7620" h="411479">
                  <a:moveTo>
                    <a:pt x="7619" y="257810"/>
                  </a:moveTo>
                  <a:lnTo>
                    <a:pt x="0" y="257810"/>
                  </a:lnTo>
                  <a:lnTo>
                    <a:pt x="0" y="264159"/>
                  </a:lnTo>
                  <a:lnTo>
                    <a:pt x="7619" y="264159"/>
                  </a:lnTo>
                  <a:lnTo>
                    <a:pt x="7619" y="257810"/>
                  </a:lnTo>
                  <a:close/>
                </a:path>
                <a:path w="7620" h="411479">
                  <a:moveTo>
                    <a:pt x="7619" y="264160"/>
                  </a:moveTo>
                  <a:lnTo>
                    <a:pt x="0" y="264160"/>
                  </a:lnTo>
                  <a:lnTo>
                    <a:pt x="0" y="270509"/>
                  </a:lnTo>
                  <a:lnTo>
                    <a:pt x="7619" y="270509"/>
                  </a:lnTo>
                  <a:lnTo>
                    <a:pt x="7619" y="264160"/>
                  </a:lnTo>
                  <a:close/>
                </a:path>
                <a:path w="7620" h="411479">
                  <a:moveTo>
                    <a:pt x="7619" y="270510"/>
                  </a:moveTo>
                  <a:lnTo>
                    <a:pt x="0" y="270510"/>
                  </a:lnTo>
                  <a:lnTo>
                    <a:pt x="0" y="276859"/>
                  </a:lnTo>
                  <a:lnTo>
                    <a:pt x="7619" y="276859"/>
                  </a:lnTo>
                  <a:lnTo>
                    <a:pt x="7619" y="270510"/>
                  </a:lnTo>
                  <a:close/>
                </a:path>
                <a:path w="7620" h="411479">
                  <a:moveTo>
                    <a:pt x="7619" y="276860"/>
                  </a:moveTo>
                  <a:lnTo>
                    <a:pt x="0" y="276860"/>
                  </a:lnTo>
                  <a:lnTo>
                    <a:pt x="0" y="283209"/>
                  </a:lnTo>
                  <a:lnTo>
                    <a:pt x="7619" y="283209"/>
                  </a:lnTo>
                  <a:lnTo>
                    <a:pt x="7619" y="276860"/>
                  </a:lnTo>
                  <a:close/>
                </a:path>
                <a:path w="7620" h="411479">
                  <a:moveTo>
                    <a:pt x="7619" y="283210"/>
                  </a:moveTo>
                  <a:lnTo>
                    <a:pt x="0" y="283210"/>
                  </a:lnTo>
                  <a:lnTo>
                    <a:pt x="0" y="289559"/>
                  </a:lnTo>
                  <a:lnTo>
                    <a:pt x="7619" y="289559"/>
                  </a:lnTo>
                  <a:lnTo>
                    <a:pt x="7619" y="283210"/>
                  </a:lnTo>
                  <a:close/>
                </a:path>
                <a:path w="7620" h="411479">
                  <a:moveTo>
                    <a:pt x="7619" y="289560"/>
                  </a:moveTo>
                  <a:lnTo>
                    <a:pt x="0" y="289560"/>
                  </a:lnTo>
                  <a:lnTo>
                    <a:pt x="0" y="295909"/>
                  </a:lnTo>
                  <a:lnTo>
                    <a:pt x="7619" y="295909"/>
                  </a:lnTo>
                  <a:lnTo>
                    <a:pt x="7619" y="289560"/>
                  </a:lnTo>
                  <a:close/>
                </a:path>
                <a:path w="7620" h="411479">
                  <a:moveTo>
                    <a:pt x="7619" y="295910"/>
                  </a:moveTo>
                  <a:lnTo>
                    <a:pt x="0" y="295910"/>
                  </a:lnTo>
                  <a:lnTo>
                    <a:pt x="0" y="303529"/>
                  </a:lnTo>
                  <a:lnTo>
                    <a:pt x="7619" y="303529"/>
                  </a:lnTo>
                  <a:lnTo>
                    <a:pt x="7619" y="295910"/>
                  </a:lnTo>
                  <a:close/>
                </a:path>
                <a:path w="7620" h="411479">
                  <a:moveTo>
                    <a:pt x="7619" y="303530"/>
                  </a:moveTo>
                  <a:lnTo>
                    <a:pt x="0" y="303530"/>
                  </a:lnTo>
                  <a:lnTo>
                    <a:pt x="0" y="309879"/>
                  </a:lnTo>
                  <a:lnTo>
                    <a:pt x="7619" y="309879"/>
                  </a:lnTo>
                  <a:lnTo>
                    <a:pt x="7619" y="303530"/>
                  </a:lnTo>
                  <a:close/>
                </a:path>
                <a:path w="7620" h="411479">
                  <a:moveTo>
                    <a:pt x="7619" y="309880"/>
                  </a:moveTo>
                  <a:lnTo>
                    <a:pt x="0" y="309880"/>
                  </a:lnTo>
                  <a:lnTo>
                    <a:pt x="0" y="316229"/>
                  </a:lnTo>
                  <a:lnTo>
                    <a:pt x="7619" y="316229"/>
                  </a:lnTo>
                  <a:lnTo>
                    <a:pt x="7619" y="309880"/>
                  </a:lnTo>
                  <a:close/>
                </a:path>
                <a:path w="7620" h="411479">
                  <a:moveTo>
                    <a:pt x="7619" y="316230"/>
                  </a:moveTo>
                  <a:lnTo>
                    <a:pt x="0" y="316230"/>
                  </a:lnTo>
                  <a:lnTo>
                    <a:pt x="0" y="322579"/>
                  </a:lnTo>
                  <a:lnTo>
                    <a:pt x="7619" y="322579"/>
                  </a:lnTo>
                  <a:lnTo>
                    <a:pt x="7619" y="316230"/>
                  </a:lnTo>
                  <a:close/>
                </a:path>
                <a:path w="7620" h="411479">
                  <a:moveTo>
                    <a:pt x="7619" y="322580"/>
                  </a:moveTo>
                  <a:lnTo>
                    <a:pt x="0" y="322580"/>
                  </a:lnTo>
                  <a:lnTo>
                    <a:pt x="0" y="328929"/>
                  </a:lnTo>
                  <a:lnTo>
                    <a:pt x="7619" y="328929"/>
                  </a:lnTo>
                  <a:lnTo>
                    <a:pt x="7619" y="322580"/>
                  </a:lnTo>
                  <a:close/>
                </a:path>
                <a:path w="7620" h="411479">
                  <a:moveTo>
                    <a:pt x="7619" y="328930"/>
                  </a:moveTo>
                  <a:lnTo>
                    <a:pt x="0" y="328930"/>
                  </a:lnTo>
                  <a:lnTo>
                    <a:pt x="0" y="335279"/>
                  </a:lnTo>
                  <a:lnTo>
                    <a:pt x="7619" y="335279"/>
                  </a:lnTo>
                  <a:lnTo>
                    <a:pt x="7619" y="328930"/>
                  </a:lnTo>
                  <a:close/>
                </a:path>
                <a:path w="7620" h="411479">
                  <a:moveTo>
                    <a:pt x="7619" y="335280"/>
                  </a:moveTo>
                  <a:lnTo>
                    <a:pt x="0" y="335280"/>
                  </a:lnTo>
                  <a:lnTo>
                    <a:pt x="0" y="341629"/>
                  </a:lnTo>
                  <a:lnTo>
                    <a:pt x="7619" y="341629"/>
                  </a:lnTo>
                  <a:lnTo>
                    <a:pt x="7619" y="335280"/>
                  </a:lnTo>
                  <a:close/>
                </a:path>
                <a:path w="7620" h="411479">
                  <a:moveTo>
                    <a:pt x="7619" y="341630"/>
                  </a:moveTo>
                  <a:lnTo>
                    <a:pt x="0" y="341630"/>
                  </a:lnTo>
                  <a:lnTo>
                    <a:pt x="0" y="347979"/>
                  </a:lnTo>
                  <a:lnTo>
                    <a:pt x="7619" y="347979"/>
                  </a:lnTo>
                  <a:lnTo>
                    <a:pt x="7619" y="341630"/>
                  </a:lnTo>
                  <a:close/>
                </a:path>
                <a:path w="7620" h="411479">
                  <a:moveTo>
                    <a:pt x="7619" y="347980"/>
                  </a:moveTo>
                  <a:lnTo>
                    <a:pt x="0" y="347980"/>
                  </a:lnTo>
                  <a:lnTo>
                    <a:pt x="0" y="353059"/>
                  </a:lnTo>
                  <a:lnTo>
                    <a:pt x="7619" y="353059"/>
                  </a:lnTo>
                  <a:lnTo>
                    <a:pt x="7619" y="347980"/>
                  </a:lnTo>
                  <a:close/>
                </a:path>
                <a:path w="7620" h="411479">
                  <a:moveTo>
                    <a:pt x="7619" y="353060"/>
                  </a:moveTo>
                  <a:lnTo>
                    <a:pt x="0" y="353060"/>
                  </a:lnTo>
                  <a:lnTo>
                    <a:pt x="0" y="359409"/>
                  </a:lnTo>
                  <a:lnTo>
                    <a:pt x="7619" y="359409"/>
                  </a:lnTo>
                  <a:lnTo>
                    <a:pt x="7619" y="353060"/>
                  </a:lnTo>
                  <a:close/>
                </a:path>
                <a:path w="7620" h="411479">
                  <a:moveTo>
                    <a:pt x="7619" y="359410"/>
                  </a:moveTo>
                  <a:lnTo>
                    <a:pt x="0" y="359410"/>
                  </a:lnTo>
                  <a:lnTo>
                    <a:pt x="0" y="365759"/>
                  </a:lnTo>
                  <a:lnTo>
                    <a:pt x="7619" y="365759"/>
                  </a:lnTo>
                  <a:lnTo>
                    <a:pt x="7619" y="359410"/>
                  </a:lnTo>
                  <a:close/>
                </a:path>
                <a:path w="7620" h="411479">
                  <a:moveTo>
                    <a:pt x="7619" y="365760"/>
                  </a:moveTo>
                  <a:lnTo>
                    <a:pt x="0" y="365760"/>
                  </a:lnTo>
                  <a:lnTo>
                    <a:pt x="0" y="372109"/>
                  </a:lnTo>
                  <a:lnTo>
                    <a:pt x="7619" y="372109"/>
                  </a:lnTo>
                  <a:lnTo>
                    <a:pt x="7619" y="365760"/>
                  </a:lnTo>
                  <a:close/>
                </a:path>
                <a:path w="7620" h="411479">
                  <a:moveTo>
                    <a:pt x="7619" y="372110"/>
                  </a:moveTo>
                  <a:lnTo>
                    <a:pt x="0" y="372110"/>
                  </a:lnTo>
                  <a:lnTo>
                    <a:pt x="0" y="378459"/>
                  </a:lnTo>
                  <a:lnTo>
                    <a:pt x="7619" y="378459"/>
                  </a:lnTo>
                  <a:lnTo>
                    <a:pt x="7619" y="372110"/>
                  </a:lnTo>
                  <a:close/>
                </a:path>
                <a:path w="7620" h="411479">
                  <a:moveTo>
                    <a:pt x="7619" y="378460"/>
                  </a:moveTo>
                  <a:lnTo>
                    <a:pt x="0" y="378460"/>
                  </a:lnTo>
                  <a:lnTo>
                    <a:pt x="0" y="384809"/>
                  </a:lnTo>
                  <a:lnTo>
                    <a:pt x="7619" y="384809"/>
                  </a:lnTo>
                  <a:lnTo>
                    <a:pt x="7619" y="378460"/>
                  </a:lnTo>
                  <a:close/>
                </a:path>
                <a:path w="7620" h="411479">
                  <a:moveTo>
                    <a:pt x="7619" y="384810"/>
                  </a:moveTo>
                  <a:lnTo>
                    <a:pt x="0" y="384810"/>
                  </a:lnTo>
                  <a:lnTo>
                    <a:pt x="0" y="391159"/>
                  </a:lnTo>
                  <a:lnTo>
                    <a:pt x="7619" y="391159"/>
                  </a:lnTo>
                  <a:lnTo>
                    <a:pt x="7619" y="384810"/>
                  </a:lnTo>
                  <a:close/>
                </a:path>
                <a:path w="7620" h="411479">
                  <a:moveTo>
                    <a:pt x="7619" y="391160"/>
                  </a:moveTo>
                  <a:lnTo>
                    <a:pt x="0" y="391160"/>
                  </a:lnTo>
                  <a:lnTo>
                    <a:pt x="0" y="397509"/>
                  </a:lnTo>
                  <a:lnTo>
                    <a:pt x="7619" y="397509"/>
                  </a:lnTo>
                  <a:lnTo>
                    <a:pt x="7619" y="391160"/>
                  </a:lnTo>
                  <a:close/>
                </a:path>
                <a:path w="7620" h="411479">
                  <a:moveTo>
                    <a:pt x="7619" y="397510"/>
                  </a:moveTo>
                  <a:lnTo>
                    <a:pt x="0" y="397510"/>
                  </a:lnTo>
                  <a:lnTo>
                    <a:pt x="0" y="411479"/>
                  </a:lnTo>
                  <a:lnTo>
                    <a:pt x="7619" y="411479"/>
                  </a:lnTo>
                  <a:lnTo>
                    <a:pt x="7619" y="397510"/>
                  </a:lnTo>
                  <a:close/>
                </a:path>
              </a:pathLst>
            </a:custGeom>
            <a:solidFill>
              <a:srgbClr val="4300F5"/>
            </a:solidFill>
          </p:spPr>
          <p:txBody>
            <a:bodyPr bIns="0" lIns="0" rIns="0" rtlCol="0" tIns="0" wrap="square"/>
            <a:p/>
          </p:txBody>
        </p:sp>
        <p:sp>
          <p:nvSpPr>
            <p:cNvPr id="1049648" name="object 946"/>
            <p:cNvSpPr/>
            <p:nvPr/>
          </p:nvSpPr>
          <p:spPr>
            <a:xfrm>
              <a:off x="4556759" y="4732020"/>
              <a:ext cx="6350" cy="433070"/>
            </a:xfrm>
            <a:custGeom>
              <a:avLst/>
              <a:ahLst/>
              <a:rect l="l" t="t" r="r" b="b"/>
              <a:pathLst>
                <a:path w="6350" h="433070">
                  <a:moveTo>
                    <a:pt x="1269" y="0"/>
                  </a:moveTo>
                  <a:lnTo>
                    <a:pt x="0" y="0"/>
                  </a:lnTo>
                  <a:lnTo>
                    <a:pt x="0" y="6349"/>
                  </a:lnTo>
                  <a:lnTo>
                    <a:pt x="2539" y="6349"/>
                  </a:lnTo>
                  <a:lnTo>
                    <a:pt x="2539" y="3809"/>
                  </a:lnTo>
                  <a:lnTo>
                    <a:pt x="1269" y="3809"/>
                  </a:lnTo>
                  <a:lnTo>
                    <a:pt x="1269" y="0"/>
                  </a:lnTo>
                  <a:close/>
                </a:path>
                <a:path w="6350" h="433070">
                  <a:moveTo>
                    <a:pt x="2539" y="6350"/>
                  </a:moveTo>
                  <a:lnTo>
                    <a:pt x="0" y="6350"/>
                  </a:lnTo>
                  <a:lnTo>
                    <a:pt x="0" y="12699"/>
                  </a:lnTo>
                  <a:lnTo>
                    <a:pt x="3810" y="12699"/>
                  </a:lnTo>
                  <a:lnTo>
                    <a:pt x="3809" y="8889"/>
                  </a:lnTo>
                  <a:lnTo>
                    <a:pt x="2539" y="8889"/>
                  </a:lnTo>
                  <a:lnTo>
                    <a:pt x="2539" y="6350"/>
                  </a:lnTo>
                  <a:close/>
                </a:path>
                <a:path w="6350" h="433070">
                  <a:moveTo>
                    <a:pt x="5079" y="12700"/>
                  </a:moveTo>
                  <a:lnTo>
                    <a:pt x="0" y="12700"/>
                  </a:lnTo>
                  <a:lnTo>
                    <a:pt x="0" y="19049"/>
                  </a:lnTo>
                  <a:lnTo>
                    <a:pt x="6350" y="19049"/>
                  </a:lnTo>
                  <a:lnTo>
                    <a:pt x="6350" y="16509"/>
                  </a:lnTo>
                  <a:lnTo>
                    <a:pt x="5079" y="16509"/>
                  </a:lnTo>
                  <a:lnTo>
                    <a:pt x="5079" y="12700"/>
                  </a:lnTo>
                  <a:close/>
                </a:path>
                <a:path w="6350" h="433070">
                  <a:moveTo>
                    <a:pt x="6350" y="19050"/>
                  </a:moveTo>
                  <a:lnTo>
                    <a:pt x="0" y="19050"/>
                  </a:lnTo>
                  <a:lnTo>
                    <a:pt x="0" y="26669"/>
                  </a:lnTo>
                  <a:lnTo>
                    <a:pt x="6350" y="26669"/>
                  </a:lnTo>
                  <a:lnTo>
                    <a:pt x="6350" y="19050"/>
                  </a:lnTo>
                  <a:close/>
                </a:path>
                <a:path w="6350" h="433070">
                  <a:moveTo>
                    <a:pt x="6350" y="26669"/>
                  </a:moveTo>
                  <a:lnTo>
                    <a:pt x="0" y="26669"/>
                  </a:lnTo>
                  <a:lnTo>
                    <a:pt x="0" y="31749"/>
                  </a:lnTo>
                  <a:lnTo>
                    <a:pt x="6350" y="31749"/>
                  </a:lnTo>
                  <a:lnTo>
                    <a:pt x="6350" y="26669"/>
                  </a:lnTo>
                  <a:close/>
                </a:path>
                <a:path w="6350" h="433070">
                  <a:moveTo>
                    <a:pt x="6350" y="31750"/>
                  </a:moveTo>
                  <a:lnTo>
                    <a:pt x="0" y="31750"/>
                  </a:lnTo>
                  <a:lnTo>
                    <a:pt x="0" y="39369"/>
                  </a:lnTo>
                  <a:lnTo>
                    <a:pt x="6350" y="39369"/>
                  </a:lnTo>
                  <a:lnTo>
                    <a:pt x="6350" y="31750"/>
                  </a:lnTo>
                  <a:close/>
                </a:path>
                <a:path w="6350" h="433070">
                  <a:moveTo>
                    <a:pt x="6350" y="39369"/>
                  </a:moveTo>
                  <a:lnTo>
                    <a:pt x="0" y="39369"/>
                  </a:lnTo>
                  <a:lnTo>
                    <a:pt x="0" y="45719"/>
                  </a:lnTo>
                  <a:lnTo>
                    <a:pt x="6350" y="45719"/>
                  </a:lnTo>
                  <a:lnTo>
                    <a:pt x="6350" y="39369"/>
                  </a:lnTo>
                  <a:close/>
                </a:path>
                <a:path w="6350" h="433070">
                  <a:moveTo>
                    <a:pt x="6350" y="45719"/>
                  </a:moveTo>
                  <a:lnTo>
                    <a:pt x="0" y="45719"/>
                  </a:lnTo>
                  <a:lnTo>
                    <a:pt x="0" y="52069"/>
                  </a:lnTo>
                  <a:lnTo>
                    <a:pt x="6350" y="52069"/>
                  </a:lnTo>
                  <a:lnTo>
                    <a:pt x="6350" y="45719"/>
                  </a:lnTo>
                  <a:close/>
                </a:path>
                <a:path w="6350" h="433070">
                  <a:moveTo>
                    <a:pt x="6350" y="52069"/>
                  </a:moveTo>
                  <a:lnTo>
                    <a:pt x="0" y="52069"/>
                  </a:lnTo>
                  <a:lnTo>
                    <a:pt x="0" y="58419"/>
                  </a:lnTo>
                  <a:lnTo>
                    <a:pt x="6350" y="58419"/>
                  </a:lnTo>
                  <a:lnTo>
                    <a:pt x="6350" y="52069"/>
                  </a:lnTo>
                  <a:close/>
                </a:path>
                <a:path w="6350" h="433070">
                  <a:moveTo>
                    <a:pt x="6350" y="58419"/>
                  </a:moveTo>
                  <a:lnTo>
                    <a:pt x="0" y="58419"/>
                  </a:lnTo>
                  <a:lnTo>
                    <a:pt x="0" y="64769"/>
                  </a:lnTo>
                  <a:lnTo>
                    <a:pt x="6350" y="64769"/>
                  </a:lnTo>
                  <a:lnTo>
                    <a:pt x="6350" y="58419"/>
                  </a:lnTo>
                  <a:close/>
                </a:path>
                <a:path w="6350" h="433070">
                  <a:moveTo>
                    <a:pt x="6350" y="64769"/>
                  </a:moveTo>
                  <a:lnTo>
                    <a:pt x="0" y="64769"/>
                  </a:lnTo>
                  <a:lnTo>
                    <a:pt x="0" y="71119"/>
                  </a:lnTo>
                  <a:lnTo>
                    <a:pt x="6350" y="71119"/>
                  </a:lnTo>
                  <a:lnTo>
                    <a:pt x="6350" y="64769"/>
                  </a:lnTo>
                  <a:close/>
                </a:path>
                <a:path w="6350" h="433070">
                  <a:moveTo>
                    <a:pt x="6350" y="71119"/>
                  </a:moveTo>
                  <a:lnTo>
                    <a:pt x="0" y="71119"/>
                  </a:lnTo>
                  <a:lnTo>
                    <a:pt x="0" y="83819"/>
                  </a:lnTo>
                  <a:lnTo>
                    <a:pt x="6350" y="83819"/>
                  </a:lnTo>
                  <a:lnTo>
                    <a:pt x="6350" y="71119"/>
                  </a:lnTo>
                  <a:close/>
                </a:path>
                <a:path w="6350" h="433070">
                  <a:moveTo>
                    <a:pt x="6350" y="83819"/>
                  </a:moveTo>
                  <a:lnTo>
                    <a:pt x="0" y="83819"/>
                  </a:lnTo>
                  <a:lnTo>
                    <a:pt x="0" y="96519"/>
                  </a:lnTo>
                  <a:lnTo>
                    <a:pt x="6350" y="96519"/>
                  </a:lnTo>
                  <a:lnTo>
                    <a:pt x="6350" y="83819"/>
                  </a:lnTo>
                  <a:close/>
                </a:path>
                <a:path w="6350" h="433070">
                  <a:moveTo>
                    <a:pt x="6350" y="96519"/>
                  </a:moveTo>
                  <a:lnTo>
                    <a:pt x="0" y="96519"/>
                  </a:lnTo>
                  <a:lnTo>
                    <a:pt x="0" y="102869"/>
                  </a:lnTo>
                  <a:lnTo>
                    <a:pt x="6350" y="102869"/>
                  </a:lnTo>
                  <a:lnTo>
                    <a:pt x="6350" y="96519"/>
                  </a:lnTo>
                  <a:close/>
                </a:path>
                <a:path w="6350" h="433070">
                  <a:moveTo>
                    <a:pt x="6350" y="102869"/>
                  </a:moveTo>
                  <a:lnTo>
                    <a:pt x="0" y="102869"/>
                  </a:lnTo>
                  <a:lnTo>
                    <a:pt x="0" y="109219"/>
                  </a:lnTo>
                  <a:lnTo>
                    <a:pt x="6350" y="109219"/>
                  </a:lnTo>
                  <a:lnTo>
                    <a:pt x="6350" y="102869"/>
                  </a:lnTo>
                  <a:close/>
                </a:path>
                <a:path w="6350" h="433070">
                  <a:moveTo>
                    <a:pt x="6350" y="109219"/>
                  </a:moveTo>
                  <a:lnTo>
                    <a:pt x="0" y="109219"/>
                  </a:lnTo>
                  <a:lnTo>
                    <a:pt x="0" y="115569"/>
                  </a:lnTo>
                  <a:lnTo>
                    <a:pt x="6350" y="115569"/>
                  </a:lnTo>
                  <a:lnTo>
                    <a:pt x="6350" y="109219"/>
                  </a:lnTo>
                  <a:close/>
                </a:path>
                <a:path w="6350" h="433070">
                  <a:moveTo>
                    <a:pt x="6350" y="115569"/>
                  </a:moveTo>
                  <a:lnTo>
                    <a:pt x="0" y="115569"/>
                  </a:lnTo>
                  <a:lnTo>
                    <a:pt x="0" y="121919"/>
                  </a:lnTo>
                  <a:lnTo>
                    <a:pt x="6350" y="121919"/>
                  </a:lnTo>
                  <a:lnTo>
                    <a:pt x="6350" y="115569"/>
                  </a:lnTo>
                  <a:close/>
                </a:path>
                <a:path w="6350" h="433070">
                  <a:moveTo>
                    <a:pt x="6350" y="121919"/>
                  </a:moveTo>
                  <a:lnTo>
                    <a:pt x="0" y="121919"/>
                  </a:lnTo>
                  <a:lnTo>
                    <a:pt x="0" y="128269"/>
                  </a:lnTo>
                  <a:lnTo>
                    <a:pt x="6350" y="128269"/>
                  </a:lnTo>
                  <a:lnTo>
                    <a:pt x="6350" y="121919"/>
                  </a:lnTo>
                  <a:close/>
                </a:path>
                <a:path w="6350" h="433070">
                  <a:moveTo>
                    <a:pt x="6350" y="128269"/>
                  </a:moveTo>
                  <a:lnTo>
                    <a:pt x="0" y="128269"/>
                  </a:lnTo>
                  <a:lnTo>
                    <a:pt x="0" y="134619"/>
                  </a:lnTo>
                  <a:lnTo>
                    <a:pt x="6350" y="134619"/>
                  </a:lnTo>
                  <a:lnTo>
                    <a:pt x="6350" y="128269"/>
                  </a:lnTo>
                  <a:close/>
                </a:path>
                <a:path w="6350" h="433070">
                  <a:moveTo>
                    <a:pt x="6350" y="134619"/>
                  </a:moveTo>
                  <a:lnTo>
                    <a:pt x="0" y="134619"/>
                  </a:lnTo>
                  <a:lnTo>
                    <a:pt x="0" y="140969"/>
                  </a:lnTo>
                  <a:lnTo>
                    <a:pt x="6350" y="140969"/>
                  </a:lnTo>
                  <a:lnTo>
                    <a:pt x="6350" y="134619"/>
                  </a:lnTo>
                  <a:close/>
                </a:path>
                <a:path w="6350" h="433070">
                  <a:moveTo>
                    <a:pt x="6350" y="140969"/>
                  </a:moveTo>
                  <a:lnTo>
                    <a:pt x="0" y="140969"/>
                  </a:lnTo>
                  <a:lnTo>
                    <a:pt x="0" y="147319"/>
                  </a:lnTo>
                  <a:lnTo>
                    <a:pt x="6350" y="147319"/>
                  </a:lnTo>
                  <a:lnTo>
                    <a:pt x="6350" y="140969"/>
                  </a:lnTo>
                  <a:close/>
                </a:path>
                <a:path w="6350" h="433070">
                  <a:moveTo>
                    <a:pt x="6350" y="147319"/>
                  </a:moveTo>
                  <a:lnTo>
                    <a:pt x="0" y="147319"/>
                  </a:lnTo>
                  <a:lnTo>
                    <a:pt x="0" y="153669"/>
                  </a:lnTo>
                  <a:lnTo>
                    <a:pt x="6350" y="153669"/>
                  </a:lnTo>
                  <a:lnTo>
                    <a:pt x="6350" y="147319"/>
                  </a:lnTo>
                  <a:close/>
                </a:path>
                <a:path w="6350" h="433070">
                  <a:moveTo>
                    <a:pt x="6350" y="153669"/>
                  </a:moveTo>
                  <a:lnTo>
                    <a:pt x="0" y="153669"/>
                  </a:lnTo>
                  <a:lnTo>
                    <a:pt x="0" y="160019"/>
                  </a:lnTo>
                  <a:lnTo>
                    <a:pt x="6350" y="160019"/>
                  </a:lnTo>
                  <a:lnTo>
                    <a:pt x="6350" y="153669"/>
                  </a:lnTo>
                  <a:close/>
                </a:path>
                <a:path w="6350" h="433070">
                  <a:moveTo>
                    <a:pt x="6350" y="160019"/>
                  </a:moveTo>
                  <a:lnTo>
                    <a:pt x="0" y="160019"/>
                  </a:lnTo>
                  <a:lnTo>
                    <a:pt x="0" y="166369"/>
                  </a:lnTo>
                  <a:lnTo>
                    <a:pt x="6350" y="166369"/>
                  </a:lnTo>
                  <a:lnTo>
                    <a:pt x="6350" y="160019"/>
                  </a:lnTo>
                  <a:close/>
                </a:path>
                <a:path w="6350" h="433070">
                  <a:moveTo>
                    <a:pt x="6350" y="166369"/>
                  </a:moveTo>
                  <a:lnTo>
                    <a:pt x="0" y="166369"/>
                  </a:lnTo>
                  <a:lnTo>
                    <a:pt x="0" y="172719"/>
                  </a:lnTo>
                  <a:lnTo>
                    <a:pt x="6350" y="172719"/>
                  </a:lnTo>
                  <a:lnTo>
                    <a:pt x="6350" y="166369"/>
                  </a:lnTo>
                  <a:close/>
                </a:path>
                <a:path w="6350" h="433070">
                  <a:moveTo>
                    <a:pt x="6350" y="172719"/>
                  </a:moveTo>
                  <a:lnTo>
                    <a:pt x="0" y="172719"/>
                  </a:lnTo>
                  <a:lnTo>
                    <a:pt x="0" y="179069"/>
                  </a:lnTo>
                  <a:lnTo>
                    <a:pt x="6350" y="179069"/>
                  </a:lnTo>
                  <a:lnTo>
                    <a:pt x="6350" y="172719"/>
                  </a:lnTo>
                  <a:close/>
                </a:path>
                <a:path w="6350" h="433070">
                  <a:moveTo>
                    <a:pt x="6350" y="179069"/>
                  </a:moveTo>
                  <a:lnTo>
                    <a:pt x="0" y="179069"/>
                  </a:lnTo>
                  <a:lnTo>
                    <a:pt x="0" y="185419"/>
                  </a:lnTo>
                  <a:lnTo>
                    <a:pt x="6350" y="185419"/>
                  </a:lnTo>
                  <a:lnTo>
                    <a:pt x="6350" y="179069"/>
                  </a:lnTo>
                  <a:close/>
                </a:path>
                <a:path w="6350" h="433070">
                  <a:moveTo>
                    <a:pt x="6350" y="185419"/>
                  </a:moveTo>
                  <a:lnTo>
                    <a:pt x="0" y="185419"/>
                  </a:lnTo>
                  <a:lnTo>
                    <a:pt x="0" y="191769"/>
                  </a:lnTo>
                  <a:lnTo>
                    <a:pt x="6350" y="191769"/>
                  </a:lnTo>
                  <a:lnTo>
                    <a:pt x="6350" y="185419"/>
                  </a:lnTo>
                  <a:close/>
                </a:path>
                <a:path w="6350" h="433070">
                  <a:moveTo>
                    <a:pt x="6350" y="191769"/>
                  </a:moveTo>
                  <a:lnTo>
                    <a:pt x="0" y="191769"/>
                  </a:lnTo>
                  <a:lnTo>
                    <a:pt x="0" y="198119"/>
                  </a:lnTo>
                  <a:lnTo>
                    <a:pt x="6350" y="198119"/>
                  </a:lnTo>
                  <a:lnTo>
                    <a:pt x="6350" y="191769"/>
                  </a:lnTo>
                  <a:close/>
                </a:path>
                <a:path w="6350" h="433070">
                  <a:moveTo>
                    <a:pt x="6350" y="198119"/>
                  </a:moveTo>
                  <a:lnTo>
                    <a:pt x="0" y="198119"/>
                  </a:lnTo>
                  <a:lnTo>
                    <a:pt x="0" y="204469"/>
                  </a:lnTo>
                  <a:lnTo>
                    <a:pt x="6350" y="204469"/>
                  </a:lnTo>
                  <a:lnTo>
                    <a:pt x="6350" y="198119"/>
                  </a:lnTo>
                  <a:close/>
                </a:path>
                <a:path w="6350" h="433070">
                  <a:moveTo>
                    <a:pt x="6350" y="204469"/>
                  </a:moveTo>
                  <a:lnTo>
                    <a:pt x="0" y="204469"/>
                  </a:lnTo>
                  <a:lnTo>
                    <a:pt x="0" y="210819"/>
                  </a:lnTo>
                  <a:lnTo>
                    <a:pt x="6350" y="210819"/>
                  </a:lnTo>
                  <a:lnTo>
                    <a:pt x="6350" y="204469"/>
                  </a:lnTo>
                  <a:close/>
                </a:path>
                <a:path w="6350" h="433070">
                  <a:moveTo>
                    <a:pt x="6350" y="210819"/>
                  </a:moveTo>
                  <a:lnTo>
                    <a:pt x="0" y="210819"/>
                  </a:lnTo>
                  <a:lnTo>
                    <a:pt x="0" y="217169"/>
                  </a:lnTo>
                  <a:lnTo>
                    <a:pt x="6350" y="217169"/>
                  </a:lnTo>
                  <a:lnTo>
                    <a:pt x="6350" y="210819"/>
                  </a:lnTo>
                  <a:close/>
                </a:path>
                <a:path w="6350" h="433070">
                  <a:moveTo>
                    <a:pt x="6350" y="217169"/>
                  </a:moveTo>
                  <a:lnTo>
                    <a:pt x="0" y="217169"/>
                  </a:lnTo>
                  <a:lnTo>
                    <a:pt x="0" y="223519"/>
                  </a:lnTo>
                  <a:lnTo>
                    <a:pt x="6350" y="223519"/>
                  </a:lnTo>
                  <a:lnTo>
                    <a:pt x="6350" y="217169"/>
                  </a:lnTo>
                  <a:close/>
                </a:path>
                <a:path w="6350" h="433070">
                  <a:moveTo>
                    <a:pt x="6350" y="223519"/>
                  </a:moveTo>
                  <a:lnTo>
                    <a:pt x="0" y="223519"/>
                  </a:lnTo>
                  <a:lnTo>
                    <a:pt x="0" y="229869"/>
                  </a:lnTo>
                  <a:lnTo>
                    <a:pt x="6350" y="229869"/>
                  </a:lnTo>
                  <a:lnTo>
                    <a:pt x="6350" y="223519"/>
                  </a:lnTo>
                  <a:close/>
                </a:path>
                <a:path w="6350" h="433070">
                  <a:moveTo>
                    <a:pt x="6350" y="229869"/>
                  </a:moveTo>
                  <a:lnTo>
                    <a:pt x="0" y="229869"/>
                  </a:lnTo>
                  <a:lnTo>
                    <a:pt x="0" y="236219"/>
                  </a:lnTo>
                  <a:lnTo>
                    <a:pt x="6350" y="236219"/>
                  </a:lnTo>
                  <a:lnTo>
                    <a:pt x="6350" y="229869"/>
                  </a:lnTo>
                  <a:close/>
                </a:path>
                <a:path w="6350" h="433070">
                  <a:moveTo>
                    <a:pt x="6350" y="236219"/>
                  </a:moveTo>
                  <a:lnTo>
                    <a:pt x="0" y="236219"/>
                  </a:lnTo>
                  <a:lnTo>
                    <a:pt x="0" y="242569"/>
                  </a:lnTo>
                  <a:lnTo>
                    <a:pt x="6350" y="242569"/>
                  </a:lnTo>
                  <a:lnTo>
                    <a:pt x="6350" y="236219"/>
                  </a:lnTo>
                  <a:close/>
                </a:path>
                <a:path w="6350" h="433070">
                  <a:moveTo>
                    <a:pt x="6350" y="242569"/>
                  </a:moveTo>
                  <a:lnTo>
                    <a:pt x="0" y="242569"/>
                  </a:lnTo>
                  <a:lnTo>
                    <a:pt x="0" y="273049"/>
                  </a:lnTo>
                  <a:lnTo>
                    <a:pt x="6350" y="273049"/>
                  </a:lnTo>
                  <a:lnTo>
                    <a:pt x="6350" y="242569"/>
                  </a:lnTo>
                  <a:close/>
                </a:path>
                <a:path w="6350" h="433070">
                  <a:moveTo>
                    <a:pt x="6350" y="273050"/>
                  </a:moveTo>
                  <a:lnTo>
                    <a:pt x="0" y="273050"/>
                  </a:lnTo>
                  <a:lnTo>
                    <a:pt x="0" y="279399"/>
                  </a:lnTo>
                  <a:lnTo>
                    <a:pt x="6350" y="279399"/>
                  </a:lnTo>
                  <a:lnTo>
                    <a:pt x="6350" y="273050"/>
                  </a:lnTo>
                  <a:close/>
                </a:path>
                <a:path w="6350" h="433070">
                  <a:moveTo>
                    <a:pt x="6350" y="279400"/>
                  </a:moveTo>
                  <a:lnTo>
                    <a:pt x="0" y="279400"/>
                  </a:lnTo>
                  <a:lnTo>
                    <a:pt x="0" y="285749"/>
                  </a:lnTo>
                  <a:lnTo>
                    <a:pt x="6350" y="285749"/>
                  </a:lnTo>
                  <a:lnTo>
                    <a:pt x="6350" y="279400"/>
                  </a:lnTo>
                  <a:close/>
                </a:path>
                <a:path w="6350" h="433070">
                  <a:moveTo>
                    <a:pt x="6350" y="285750"/>
                  </a:moveTo>
                  <a:lnTo>
                    <a:pt x="0" y="285750"/>
                  </a:lnTo>
                  <a:lnTo>
                    <a:pt x="0" y="292099"/>
                  </a:lnTo>
                  <a:lnTo>
                    <a:pt x="6350" y="292099"/>
                  </a:lnTo>
                  <a:lnTo>
                    <a:pt x="6350" y="285750"/>
                  </a:lnTo>
                  <a:close/>
                </a:path>
                <a:path w="6350" h="433070">
                  <a:moveTo>
                    <a:pt x="6350" y="292100"/>
                  </a:moveTo>
                  <a:lnTo>
                    <a:pt x="0" y="292100"/>
                  </a:lnTo>
                  <a:lnTo>
                    <a:pt x="0" y="298449"/>
                  </a:lnTo>
                  <a:lnTo>
                    <a:pt x="6350" y="298449"/>
                  </a:lnTo>
                  <a:lnTo>
                    <a:pt x="6350" y="292100"/>
                  </a:lnTo>
                  <a:close/>
                </a:path>
                <a:path w="6350" h="433070">
                  <a:moveTo>
                    <a:pt x="6350" y="298450"/>
                  </a:moveTo>
                  <a:lnTo>
                    <a:pt x="0" y="298450"/>
                  </a:lnTo>
                  <a:lnTo>
                    <a:pt x="0" y="304799"/>
                  </a:lnTo>
                  <a:lnTo>
                    <a:pt x="6350" y="304799"/>
                  </a:lnTo>
                  <a:lnTo>
                    <a:pt x="6350" y="298450"/>
                  </a:lnTo>
                  <a:close/>
                </a:path>
                <a:path w="6350" h="433070">
                  <a:moveTo>
                    <a:pt x="6350" y="304800"/>
                  </a:moveTo>
                  <a:lnTo>
                    <a:pt x="0" y="304800"/>
                  </a:lnTo>
                  <a:lnTo>
                    <a:pt x="0" y="311149"/>
                  </a:lnTo>
                  <a:lnTo>
                    <a:pt x="6350" y="311149"/>
                  </a:lnTo>
                  <a:lnTo>
                    <a:pt x="6350" y="304800"/>
                  </a:lnTo>
                  <a:close/>
                </a:path>
                <a:path w="6350" h="433070">
                  <a:moveTo>
                    <a:pt x="6350" y="311150"/>
                  </a:moveTo>
                  <a:lnTo>
                    <a:pt x="0" y="311150"/>
                  </a:lnTo>
                  <a:lnTo>
                    <a:pt x="0" y="317499"/>
                  </a:lnTo>
                  <a:lnTo>
                    <a:pt x="6350" y="317499"/>
                  </a:lnTo>
                  <a:lnTo>
                    <a:pt x="6350" y="311150"/>
                  </a:lnTo>
                  <a:close/>
                </a:path>
                <a:path w="6350" h="433070">
                  <a:moveTo>
                    <a:pt x="6350" y="317500"/>
                  </a:moveTo>
                  <a:lnTo>
                    <a:pt x="0" y="317500"/>
                  </a:lnTo>
                  <a:lnTo>
                    <a:pt x="0" y="325119"/>
                  </a:lnTo>
                  <a:lnTo>
                    <a:pt x="6350" y="325119"/>
                  </a:lnTo>
                  <a:lnTo>
                    <a:pt x="6350" y="317500"/>
                  </a:lnTo>
                  <a:close/>
                </a:path>
                <a:path w="6350" h="433070">
                  <a:moveTo>
                    <a:pt x="6350" y="325119"/>
                  </a:moveTo>
                  <a:lnTo>
                    <a:pt x="0" y="325119"/>
                  </a:lnTo>
                  <a:lnTo>
                    <a:pt x="0" y="331469"/>
                  </a:lnTo>
                  <a:lnTo>
                    <a:pt x="6350" y="331469"/>
                  </a:lnTo>
                  <a:lnTo>
                    <a:pt x="6350" y="325119"/>
                  </a:lnTo>
                  <a:close/>
                </a:path>
                <a:path w="6350" h="433070">
                  <a:moveTo>
                    <a:pt x="6350" y="331469"/>
                  </a:moveTo>
                  <a:lnTo>
                    <a:pt x="0" y="331469"/>
                  </a:lnTo>
                  <a:lnTo>
                    <a:pt x="0" y="337819"/>
                  </a:lnTo>
                  <a:lnTo>
                    <a:pt x="6350" y="337819"/>
                  </a:lnTo>
                  <a:lnTo>
                    <a:pt x="6350" y="331469"/>
                  </a:lnTo>
                  <a:close/>
                </a:path>
                <a:path w="6350" h="433070">
                  <a:moveTo>
                    <a:pt x="6350" y="337819"/>
                  </a:moveTo>
                  <a:lnTo>
                    <a:pt x="0" y="337819"/>
                  </a:lnTo>
                  <a:lnTo>
                    <a:pt x="0" y="344169"/>
                  </a:lnTo>
                  <a:lnTo>
                    <a:pt x="6350" y="344169"/>
                  </a:lnTo>
                  <a:lnTo>
                    <a:pt x="6350" y="337819"/>
                  </a:lnTo>
                  <a:close/>
                </a:path>
                <a:path w="6350" h="433070">
                  <a:moveTo>
                    <a:pt x="6350" y="344169"/>
                  </a:moveTo>
                  <a:lnTo>
                    <a:pt x="0" y="344169"/>
                  </a:lnTo>
                  <a:lnTo>
                    <a:pt x="0" y="350519"/>
                  </a:lnTo>
                  <a:lnTo>
                    <a:pt x="6350" y="350519"/>
                  </a:lnTo>
                  <a:lnTo>
                    <a:pt x="6350" y="344169"/>
                  </a:lnTo>
                  <a:close/>
                </a:path>
                <a:path w="6350" h="433070">
                  <a:moveTo>
                    <a:pt x="6350" y="350519"/>
                  </a:moveTo>
                  <a:lnTo>
                    <a:pt x="0" y="350519"/>
                  </a:lnTo>
                  <a:lnTo>
                    <a:pt x="0" y="356869"/>
                  </a:lnTo>
                  <a:lnTo>
                    <a:pt x="6350" y="356869"/>
                  </a:lnTo>
                  <a:lnTo>
                    <a:pt x="6350" y="350519"/>
                  </a:lnTo>
                  <a:close/>
                </a:path>
                <a:path w="6350" h="433070">
                  <a:moveTo>
                    <a:pt x="6350" y="356869"/>
                  </a:moveTo>
                  <a:lnTo>
                    <a:pt x="0" y="356869"/>
                  </a:lnTo>
                  <a:lnTo>
                    <a:pt x="0" y="363219"/>
                  </a:lnTo>
                  <a:lnTo>
                    <a:pt x="6350" y="363219"/>
                  </a:lnTo>
                  <a:lnTo>
                    <a:pt x="6350" y="356869"/>
                  </a:lnTo>
                  <a:close/>
                </a:path>
                <a:path w="6350" h="433070">
                  <a:moveTo>
                    <a:pt x="6350" y="363219"/>
                  </a:moveTo>
                  <a:lnTo>
                    <a:pt x="0" y="363219"/>
                  </a:lnTo>
                  <a:lnTo>
                    <a:pt x="0" y="369569"/>
                  </a:lnTo>
                  <a:lnTo>
                    <a:pt x="6350" y="369569"/>
                  </a:lnTo>
                  <a:lnTo>
                    <a:pt x="6350" y="363219"/>
                  </a:lnTo>
                  <a:close/>
                </a:path>
                <a:path w="6350" h="433070">
                  <a:moveTo>
                    <a:pt x="6350" y="369569"/>
                  </a:moveTo>
                  <a:lnTo>
                    <a:pt x="0" y="369569"/>
                  </a:lnTo>
                  <a:lnTo>
                    <a:pt x="0" y="374649"/>
                  </a:lnTo>
                  <a:lnTo>
                    <a:pt x="6350" y="374649"/>
                  </a:lnTo>
                  <a:lnTo>
                    <a:pt x="6350" y="369569"/>
                  </a:lnTo>
                  <a:close/>
                </a:path>
                <a:path w="6350" h="433070">
                  <a:moveTo>
                    <a:pt x="6350" y="374650"/>
                  </a:moveTo>
                  <a:lnTo>
                    <a:pt x="0" y="374650"/>
                  </a:lnTo>
                  <a:lnTo>
                    <a:pt x="0" y="380999"/>
                  </a:lnTo>
                  <a:lnTo>
                    <a:pt x="6350" y="380999"/>
                  </a:lnTo>
                  <a:lnTo>
                    <a:pt x="6350" y="374650"/>
                  </a:lnTo>
                  <a:close/>
                </a:path>
                <a:path w="6350" h="433070">
                  <a:moveTo>
                    <a:pt x="6350" y="381000"/>
                  </a:moveTo>
                  <a:lnTo>
                    <a:pt x="0" y="381000"/>
                  </a:lnTo>
                  <a:lnTo>
                    <a:pt x="0" y="387349"/>
                  </a:lnTo>
                  <a:lnTo>
                    <a:pt x="6350" y="387349"/>
                  </a:lnTo>
                  <a:lnTo>
                    <a:pt x="6350" y="381000"/>
                  </a:lnTo>
                  <a:close/>
                </a:path>
                <a:path w="6350" h="433070">
                  <a:moveTo>
                    <a:pt x="6350" y="387350"/>
                  </a:moveTo>
                  <a:lnTo>
                    <a:pt x="0" y="387350"/>
                  </a:lnTo>
                  <a:lnTo>
                    <a:pt x="0" y="393699"/>
                  </a:lnTo>
                  <a:lnTo>
                    <a:pt x="6350" y="393699"/>
                  </a:lnTo>
                  <a:lnTo>
                    <a:pt x="6350" y="387350"/>
                  </a:lnTo>
                  <a:close/>
                </a:path>
                <a:path w="6350" h="433070">
                  <a:moveTo>
                    <a:pt x="6350" y="393700"/>
                  </a:moveTo>
                  <a:lnTo>
                    <a:pt x="0" y="393700"/>
                  </a:lnTo>
                  <a:lnTo>
                    <a:pt x="0" y="400049"/>
                  </a:lnTo>
                  <a:lnTo>
                    <a:pt x="6350" y="400049"/>
                  </a:lnTo>
                  <a:lnTo>
                    <a:pt x="6350" y="393700"/>
                  </a:lnTo>
                  <a:close/>
                </a:path>
                <a:path w="6350" h="433070">
                  <a:moveTo>
                    <a:pt x="6350" y="400050"/>
                  </a:moveTo>
                  <a:lnTo>
                    <a:pt x="0" y="400050"/>
                  </a:lnTo>
                  <a:lnTo>
                    <a:pt x="0" y="406399"/>
                  </a:lnTo>
                  <a:lnTo>
                    <a:pt x="6350" y="406399"/>
                  </a:lnTo>
                  <a:lnTo>
                    <a:pt x="6350" y="400050"/>
                  </a:lnTo>
                  <a:close/>
                </a:path>
                <a:path w="6350" h="433070">
                  <a:moveTo>
                    <a:pt x="6350" y="406400"/>
                  </a:moveTo>
                  <a:lnTo>
                    <a:pt x="0" y="406400"/>
                  </a:lnTo>
                  <a:lnTo>
                    <a:pt x="0" y="412749"/>
                  </a:lnTo>
                  <a:lnTo>
                    <a:pt x="6350" y="412749"/>
                  </a:lnTo>
                  <a:lnTo>
                    <a:pt x="6350" y="406400"/>
                  </a:lnTo>
                  <a:close/>
                </a:path>
                <a:path w="6350" h="433070">
                  <a:moveTo>
                    <a:pt x="6350" y="412750"/>
                  </a:moveTo>
                  <a:lnTo>
                    <a:pt x="0" y="412750"/>
                  </a:lnTo>
                  <a:lnTo>
                    <a:pt x="0" y="419099"/>
                  </a:lnTo>
                  <a:lnTo>
                    <a:pt x="6350" y="419099"/>
                  </a:lnTo>
                  <a:lnTo>
                    <a:pt x="6350" y="412750"/>
                  </a:lnTo>
                  <a:close/>
                </a:path>
                <a:path w="6350" h="433070">
                  <a:moveTo>
                    <a:pt x="6350" y="419100"/>
                  </a:moveTo>
                  <a:lnTo>
                    <a:pt x="0" y="419100"/>
                  </a:lnTo>
                  <a:lnTo>
                    <a:pt x="0" y="433069"/>
                  </a:lnTo>
                  <a:lnTo>
                    <a:pt x="6350" y="433069"/>
                  </a:lnTo>
                  <a:lnTo>
                    <a:pt x="6350" y="419100"/>
                  </a:lnTo>
                  <a:close/>
                </a:path>
              </a:pathLst>
            </a:custGeom>
            <a:solidFill>
              <a:srgbClr val="4200F5"/>
            </a:solidFill>
          </p:spPr>
          <p:txBody>
            <a:bodyPr bIns="0" lIns="0" rIns="0" rtlCol="0" tIns="0" wrap="square"/>
            <a:p/>
          </p:txBody>
        </p:sp>
        <p:sp>
          <p:nvSpPr>
            <p:cNvPr id="1049649" name="object 947"/>
            <p:cNvSpPr/>
            <p:nvPr/>
          </p:nvSpPr>
          <p:spPr>
            <a:xfrm>
              <a:off x="4549139" y="4705350"/>
              <a:ext cx="7620" cy="459740"/>
            </a:xfrm>
            <a:custGeom>
              <a:avLst/>
              <a:ahLst/>
              <a:rect l="l" t="t" r="r" b="b"/>
              <a:pathLst>
                <a:path w="7620" h="459739">
                  <a:moveTo>
                    <a:pt x="1270" y="0"/>
                  </a:moveTo>
                  <a:lnTo>
                    <a:pt x="0" y="0"/>
                  </a:lnTo>
                  <a:lnTo>
                    <a:pt x="0" y="2539"/>
                  </a:lnTo>
                  <a:lnTo>
                    <a:pt x="1270" y="2539"/>
                  </a:lnTo>
                  <a:lnTo>
                    <a:pt x="1270" y="0"/>
                  </a:lnTo>
                  <a:close/>
                </a:path>
                <a:path w="7620" h="459739">
                  <a:moveTo>
                    <a:pt x="1270" y="2540"/>
                  </a:moveTo>
                  <a:lnTo>
                    <a:pt x="0" y="2540"/>
                  </a:lnTo>
                  <a:lnTo>
                    <a:pt x="0" y="8889"/>
                  </a:lnTo>
                  <a:lnTo>
                    <a:pt x="2540" y="8889"/>
                  </a:lnTo>
                  <a:lnTo>
                    <a:pt x="2539" y="5080"/>
                  </a:lnTo>
                  <a:lnTo>
                    <a:pt x="1270" y="5080"/>
                  </a:lnTo>
                  <a:lnTo>
                    <a:pt x="1270" y="2540"/>
                  </a:lnTo>
                  <a:close/>
                </a:path>
                <a:path w="7620" h="459739">
                  <a:moveTo>
                    <a:pt x="3810" y="8890"/>
                  </a:moveTo>
                  <a:lnTo>
                    <a:pt x="0" y="8890"/>
                  </a:lnTo>
                  <a:lnTo>
                    <a:pt x="0" y="15239"/>
                  </a:lnTo>
                  <a:lnTo>
                    <a:pt x="5080" y="15239"/>
                  </a:lnTo>
                  <a:lnTo>
                    <a:pt x="5080" y="13969"/>
                  </a:lnTo>
                  <a:lnTo>
                    <a:pt x="3810" y="13969"/>
                  </a:lnTo>
                  <a:lnTo>
                    <a:pt x="3810" y="8890"/>
                  </a:lnTo>
                  <a:close/>
                </a:path>
                <a:path w="7620" h="459739">
                  <a:moveTo>
                    <a:pt x="5080" y="15240"/>
                  </a:moveTo>
                  <a:lnTo>
                    <a:pt x="0" y="15240"/>
                  </a:lnTo>
                  <a:lnTo>
                    <a:pt x="0" y="21589"/>
                  </a:lnTo>
                  <a:lnTo>
                    <a:pt x="6350" y="21589"/>
                  </a:lnTo>
                  <a:lnTo>
                    <a:pt x="6350" y="17780"/>
                  </a:lnTo>
                  <a:lnTo>
                    <a:pt x="5080" y="17780"/>
                  </a:lnTo>
                  <a:lnTo>
                    <a:pt x="5080" y="15240"/>
                  </a:lnTo>
                  <a:close/>
                </a:path>
                <a:path w="7620" h="459739">
                  <a:moveTo>
                    <a:pt x="7620" y="21590"/>
                  </a:moveTo>
                  <a:lnTo>
                    <a:pt x="0" y="21590"/>
                  </a:lnTo>
                  <a:lnTo>
                    <a:pt x="0" y="33019"/>
                  </a:lnTo>
                  <a:lnTo>
                    <a:pt x="7620" y="33019"/>
                  </a:lnTo>
                  <a:lnTo>
                    <a:pt x="7620" y="21590"/>
                  </a:lnTo>
                  <a:close/>
                </a:path>
                <a:path w="7620" h="459739">
                  <a:moveTo>
                    <a:pt x="7620" y="33020"/>
                  </a:moveTo>
                  <a:lnTo>
                    <a:pt x="0" y="33020"/>
                  </a:lnTo>
                  <a:lnTo>
                    <a:pt x="0" y="39369"/>
                  </a:lnTo>
                  <a:lnTo>
                    <a:pt x="7620" y="39369"/>
                  </a:lnTo>
                  <a:lnTo>
                    <a:pt x="7620" y="33020"/>
                  </a:lnTo>
                  <a:close/>
                </a:path>
                <a:path w="7620" h="459739">
                  <a:moveTo>
                    <a:pt x="7620" y="39370"/>
                  </a:moveTo>
                  <a:lnTo>
                    <a:pt x="0" y="39370"/>
                  </a:lnTo>
                  <a:lnTo>
                    <a:pt x="0" y="45719"/>
                  </a:lnTo>
                  <a:lnTo>
                    <a:pt x="7620" y="45719"/>
                  </a:lnTo>
                  <a:lnTo>
                    <a:pt x="7620" y="39370"/>
                  </a:lnTo>
                  <a:close/>
                </a:path>
                <a:path w="7620" h="459739">
                  <a:moveTo>
                    <a:pt x="7620" y="45720"/>
                  </a:moveTo>
                  <a:lnTo>
                    <a:pt x="0" y="45720"/>
                  </a:lnTo>
                  <a:lnTo>
                    <a:pt x="0" y="53339"/>
                  </a:lnTo>
                  <a:lnTo>
                    <a:pt x="7620" y="53339"/>
                  </a:lnTo>
                  <a:lnTo>
                    <a:pt x="7620" y="45720"/>
                  </a:lnTo>
                  <a:close/>
                </a:path>
                <a:path w="7620" h="459739">
                  <a:moveTo>
                    <a:pt x="7620" y="53340"/>
                  </a:moveTo>
                  <a:lnTo>
                    <a:pt x="0" y="53340"/>
                  </a:lnTo>
                  <a:lnTo>
                    <a:pt x="0" y="58419"/>
                  </a:lnTo>
                  <a:lnTo>
                    <a:pt x="7620" y="58419"/>
                  </a:lnTo>
                  <a:lnTo>
                    <a:pt x="7620" y="53340"/>
                  </a:lnTo>
                  <a:close/>
                </a:path>
                <a:path w="7620" h="459739">
                  <a:moveTo>
                    <a:pt x="7620" y="58420"/>
                  </a:moveTo>
                  <a:lnTo>
                    <a:pt x="0" y="58420"/>
                  </a:lnTo>
                  <a:lnTo>
                    <a:pt x="0" y="66039"/>
                  </a:lnTo>
                  <a:lnTo>
                    <a:pt x="7620" y="66039"/>
                  </a:lnTo>
                  <a:lnTo>
                    <a:pt x="7620" y="58420"/>
                  </a:lnTo>
                  <a:close/>
                </a:path>
                <a:path w="7620" h="459739">
                  <a:moveTo>
                    <a:pt x="7620" y="66040"/>
                  </a:moveTo>
                  <a:lnTo>
                    <a:pt x="0" y="66040"/>
                  </a:lnTo>
                  <a:lnTo>
                    <a:pt x="0" y="72389"/>
                  </a:lnTo>
                  <a:lnTo>
                    <a:pt x="7620" y="72389"/>
                  </a:lnTo>
                  <a:lnTo>
                    <a:pt x="7620" y="66040"/>
                  </a:lnTo>
                  <a:close/>
                </a:path>
                <a:path w="7620" h="459739">
                  <a:moveTo>
                    <a:pt x="7620" y="72390"/>
                  </a:moveTo>
                  <a:lnTo>
                    <a:pt x="0" y="72390"/>
                  </a:lnTo>
                  <a:lnTo>
                    <a:pt x="0" y="78739"/>
                  </a:lnTo>
                  <a:lnTo>
                    <a:pt x="7620" y="78739"/>
                  </a:lnTo>
                  <a:lnTo>
                    <a:pt x="7620" y="72390"/>
                  </a:lnTo>
                  <a:close/>
                </a:path>
                <a:path w="7620" h="459739">
                  <a:moveTo>
                    <a:pt x="7620" y="78740"/>
                  </a:moveTo>
                  <a:lnTo>
                    <a:pt x="0" y="78740"/>
                  </a:lnTo>
                  <a:lnTo>
                    <a:pt x="0" y="85089"/>
                  </a:lnTo>
                  <a:lnTo>
                    <a:pt x="7620" y="85089"/>
                  </a:lnTo>
                  <a:lnTo>
                    <a:pt x="7620" y="78740"/>
                  </a:lnTo>
                  <a:close/>
                </a:path>
                <a:path w="7620" h="459739">
                  <a:moveTo>
                    <a:pt x="7620" y="85090"/>
                  </a:moveTo>
                  <a:lnTo>
                    <a:pt x="0" y="85090"/>
                  </a:lnTo>
                  <a:lnTo>
                    <a:pt x="0" y="91439"/>
                  </a:lnTo>
                  <a:lnTo>
                    <a:pt x="7620" y="91439"/>
                  </a:lnTo>
                  <a:lnTo>
                    <a:pt x="7620" y="85090"/>
                  </a:lnTo>
                  <a:close/>
                </a:path>
                <a:path w="7620" h="459739">
                  <a:moveTo>
                    <a:pt x="7620" y="91440"/>
                  </a:moveTo>
                  <a:lnTo>
                    <a:pt x="0" y="91440"/>
                  </a:lnTo>
                  <a:lnTo>
                    <a:pt x="0" y="97789"/>
                  </a:lnTo>
                  <a:lnTo>
                    <a:pt x="7620" y="97789"/>
                  </a:lnTo>
                  <a:lnTo>
                    <a:pt x="7620" y="91440"/>
                  </a:lnTo>
                  <a:close/>
                </a:path>
                <a:path w="7620" h="459739">
                  <a:moveTo>
                    <a:pt x="7620" y="97790"/>
                  </a:moveTo>
                  <a:lnTo>
                    <a:pt x="0" y="97790"/>
                  </a:lnTo>
                  <a:lnTo>
                    <a:pt x="0" y="110489"/>
                  </a:lnTo>
                  <a:lnTo>
                    <a:pt x="7620" y="110489"/>
                  </a:lnTo>
                  <a:lnTo>
                    <a:pt x="7620" y="97790"/>
                  </a:lnTo>
                  <a:close/>
                </a:path>
                <a:path w="7620" h="459739">
                  <a:moveTo>
                    <a:pt x="7620" y="110490"/>
                  </a:moveTo>
                  <a:lnTo>
                    <a:pt x="0" y="110490"/>
                  </a:lnTo>
                  <a:lnTo>
                    <a:pt x="0" y="123189"/>
                  </a:lnTo>
                  <a:lnTo>
                    <a:pt x="7620" y="123189"/>
                  </a:lnTo>
                  <a:lnTo>
                    <a:pt x="7620" y="110490"/>
                  </a:lnTo>
                  <a:close/>
                </a:path>
                <a:path w="7620" h="459739">
                  <a:moveTo>
                    <a:pt x="7620" y="123190"/>
                  </a:moveTo>
                  <a:lnTo>
                    <a:pt x="0" y="123190"/>
                  </a:lnTo>
                  <a:lnTo>
                    <a:pt x="0" y="129539"/>
                  </a:lnTo>
                  <a:lnTo>
                    <a:pt x="7620" y="129539"/>
                  </a:lnTo>
                  <a:lnTo>
                    <a:pt x="7620" y="123190"/>
                  </a:lnTo>
                  <a:close/>
                </a:path>
                <a:path w="7620" h="459739">
                  <a:moveTo>
                    <a:pt x="7620" y="129540"/>
                  </a:moveTo>
                  <a:lnTo>
                    <a:pt x="0" y="129540"/>
                  </a:lnTo>
                  <a:lnTo>
                    <a:pt x="0" y="135889"/>
                  </a:lnTo>
                  <a:lnTo>
                    <a:pt x="7620" y="135889"/>
                  </a:lnTo>
                  <a:lnTo>
                    <a:pt x="7620" y="129540"/>
                  </a:lnTo>
                  <a:close/>
                </a:path>
                <a:path w="7620" h="459739">
                  <a:moveTo>
                    <a:pt x="7620" y="135890"/>
                  </a:moveTo>
                  <a:lnTo>
                    <a:pt x="0" y="135890"/>
                  </a:lnTo>
                  <a:lnTo>
                    <a:pt x="0" y="142239"/>
                  </a:lnTo>
                  <a:lnTo>
                    <a:pt x="7620" y="142239"/>
                  </a:lnTo>
                  <a:lnTo>
                    <a:pt x="7620" y="135890"/>
                  </a:lnTo>
                  <a:close/>
                </a:path>
                <a:path w="7620" h="459739">
                  <a:moveTo>
                    <a:pt x="7620" y="142240"/>
                  </a:moveTo>
                  <a:lnTo>
                    <a:pt x="0" y="142240"/>
                  </a:lnTo>
                  <a:lnTo>
                    <a:pt x="0" y="148589"/>
                  </a:lnTo>
                  <a:lnTo>
                    <a:pt x="7620" y="148589"/>
                  </a:lnTo>
                  <a:lnTo>
                    <a:pt x="7620" y="142240"/>
                  </a:lnTo>
                  <a:close/>
                </a:path>
                <a:path w="7620" h="459739">
                  <a:moveTo>
                    <a:pt x="7620" y="148590"/>
                  </a:moveTo>
                  <a:lnTo>
                    <a:pt x="0" y="148590"/>
                  </a:lnTo>
                  <a:lnTo>
                    <a:pt x="0" y="154939"/>
                  </a:lnTo>
                  <a:lnTo>
                    <a:pt x="7620" y="154939"/>
                  </a:lnTo>
                  <a:lnTo>
                    <a:pt x="7620" y="148590"/>
                  </a:lnTo>
                  <a:close/>
                </a:path>
                <a:path w="7620" h="459739">
                  <a:moveTo>
                    <a:pt x="7620" y="154940"/>
                  </a:moveTo>
                  <a:lnTo>
                    <a:pt x="0" y="154940"/>
                  </a:lnTo>
                  <a:lnTo>
                    <a:pt x="0" y="161289"/>
                  </a:lnTo>
                  <a:lnTo>
                    <a:pt x="7620" y="161289"/>
                  </a:lnTo>
                  <a:lnTo>
                    <a:pt x="7620" y="154940"/>
                  </a:lnTo>
                  <a:close/>
                </a:path>
                <a:path w="7620" h="459739">
                  <a:moveTo>
                    <a:pt x="7620" y="161290"/>
                  </a:moveTo>
                  <a:lnTo>
                    <a:pt x="0" y="161290"/>
                  </a:lnTo>
                  <a:lnTo>
                    <a:pt x="0" y="167639"/>
                  </a:lnTo>
                  <a:lnTo>
                    <a:pt x="7620" y="167639"/>
                  </a:lnTo>
                  <a:lnTo>
                    <a:pt x="7620" y="161290"/>
                  </a:lnTo>
                  <a:close/>
                </a:path>
                <a:path w="7620" h="459739">
                  <a:moveTo>
                    <a:pt x="7620" y="167640"/>
                  </a:moveTo>
                  <a:lnTo>
                    <a:pt x="0" y="167640"/>
                  </a:lnTo>
                  <a:lnTo>
                    <a:pt x="0" y="173989"/>
                  </a:lnTo>
                  <a:lnTo>
                    <a:pt x="7620" y="173989"/>
                  </a:lnTo>
                  <a:lnTo>
                    <a:pt x="7620" y="167640"/>
                  </a:lnTo>
                  <a:close/>
                </a:path>
                <a:path w="7620" h="459739">
                  <a:moveTo>
                    <a:pt x="7620" y="173990"/>
                  </a:moveTo>
                  <a:lnTo>
                    <a:pt x="0" y="173990"/>
                  </a:lnTo>
                  <a:lnTo>
                    <a:pt x="0" y="180339"/>
                  </a:lnTo>
                  <a:lnTo>
                    <a:pt x="7620" y="180339"/>
                  </a:lnTo>
                  <a:lnTo>
                    <a:pt x="7620" y="173990"/>
                  </a:lnTo>
                  <a:close/>
                </a:path>
                <a:path w="7620" h="459739">
                  <a:moveTo>
                    <a:pt x="7620" y="180340"/>
                  </a:moveTo>
                  <a:lnTo>
                    <a:pt x="0" y="180340"/>
                  </a:lnTo>
                  <a:lnTo>
                    <a:pt x="0" y="186689"/>
                  </a:lnTo>
                  <a:lnTo>
                    <a:pt x="7620" y="186689"/>
                  </a:lnTo>
                  <a:lnTo>
                    <a:pt x="7620" y="180340"/>
                  </a:lnTo>
                  <a:close/>
                </a:path>
                <a:path w="7620" h="459739">
                  <a:moveTo>
                    <a:pt x="7620" y="186690"/>
                  </a:moveTo>
                  <a:lnTo>
                    <a:pt x="0" y="186690"/>
                  </a:lnTo>
                  <a:lnTo>
                    <a:pt x="0" y="193039"/>
                  </a:lnTo>
                  <a:lnTo>
                    <a:pt x="7620" y="193039"/>
                  </a:lnTo>
                  <a:lnTo>
                    <a:pt x="7620" y="186690"/>
                  </a:lnTo>
                  <a:close/>
                </a:path>
                <a:path w="7620" h="459739">
                  <a:moveTo>
                    <a:pt x="7620" y="193040"/>
                  </a:moveTo>
                  <a:lnTo>
                    <a:pt x="0" y="193040"/>
                  </a:lnTo>
                  <a:lnTo>
                    <a:pt x="0" y="199389"/>
                  </a:lnTo>
                  <a:lnTo>
                    <a:pt x="7620" y="199389"/>
                  </a:lnTo>
                  <a:lnTo>
                    <a:pt x="7620" y="193040"/>
                  </a:lnTo>
                  <a:close/>
                </a:path>
                <a:path w="7620" h="459739">
                  <a:moveTo>
                    <a:pt x="7620" y="199390"/>
                  </a:moveTo>
                  <a:lnTo>
                    <a:pt x="0" y="199390"/>
                  </a:lnTo>
                  <a:lnTo>
                    <a:pt x="0" y="205739"/>
                  </a:lnTo>
                  <a:lnTo>
                    <a:pt x="7620" y="205739"/>
                  </a:lnTo>
                  <a:lnTo>
                    <a:pt x="7620" y="199390"/>
                  </a:lnTo>
                  <a:close/>
                </a:path>
                <a:path w="7620" h="459739">
                  <a:moveTo>
                    <a:pt x="7620" y="205740"/>
                  </a:moveTo>
                  <a:lnTo>
                    <a:pt x="0" y="205740"/>
                  </a:lnTo>
                  <a:lnTo>
                    <a:pt x="0" y="212089"/>
                  </a:lnTo>
                  <a:lnTo>
                    <a:pt x="7620" y="212089"/>
                  </a:lnTo>
                  <a:lnTo>
                    <a:pt x="7620" y="205740"/>
                  </a:lnTo>
                  <a:close/>
                </a:path>
                <a:path w="7620" h="459739">
                  <a:moveTo>
                    <a:pt x="7620" y="212090"/>
                  </a:moveTo>
                  <a:lnTo>
                    <a:pt x="0" y="212090"/>
                  </a:lnTo>
                  <a:lnTo>
                    <a:pt x="0" y="218439"/>
                  </a:lnTo>
                  <a:lnTo>
                    <a:pt x="7620" y="218439"/>
                  </a:lnTo>
                  <a:lnTo>
                    <a:pt x="7620" y="212090"/>
                  </a:lnTo>
                  <a:close/>
                </a:path>
                <a:path w="7620" h="459739">
                  <a:moveTo>
                    <a:pt x="7620" y="218440"/>
                  </a:moveTo>
                  <a:lnTo>
                    <a:pt x="0" y="218440"/>
                  </a:lnTo>
                  <a:lnTo>
                    <a:pt x="0" y="224789"/>
                  </a:lnTo>
                  <a:lnTo>
                    <a:pt x="7620" y="224789"/>
                  </a:lnTo>
                  <a:lnTo>
                    <a:pt x="7620" y="218440"/>
                  </a:lnTo>
                  <a:close/>
                </a:path>
                <a:path w="7620" h="459739">
                  <a:moveTo>
                    <a:pt x="7620" y="224790"/>
                  </a:moveTo>
                  <a:lnTo>
                    <a:pt x="0" y="224790"/>
                  </a:lnTo>
                  <a:lnTo>
                    <a:pt x="0" y="231139"/>
                  </a:lnTo>
                  <a:lnTo>
                    <a:pt x="7620" y="231139"/>
                  </a:lnTo>
                  <a:lnTo>
                    <a:pt x="7620" y="224790"/>
                  </a:lnTo>
                  <a:close/>
                </a:path>
                <a:path w="7620" h="459739">
                  <a:moveTo>
                    <a:pt x="7620" y="231140"/>
                  </a:moveTo>
                  <a:lnTo>
                    <a:pt x="0" y="231140"/>
                  </a:lnTo>
                  <a:lnTo>
                    <a:pt x="0" y="237489"/>
                  </a:lnTo>
                  <a:lnTo>
                    <a:pt x="7620" y="237489"/>
                  </a:lnTo>
                  <a:lnTo>
                    <a:pt x="7620" y="231140"/>
                  </a:lnTo>
                  <a:close/>
                </a:path>
                <a:path w="7620" h="459739">
                  <a:moveTo>
                    <a:pt x="7620" y="237490"/>
                  </a:moveTo>
                  <a:lnTo>
                    <a:pt x="0" y="237490"/>
                  </a:lnTo>
                  <a:lnTo>
                    <a:pt x="0" y="243839"/>
                  </a:lnTo>
                  <a:lnTo>
                    <a:pt x="7620" y="243839"/>
                  </a:lnTo>
                  <a:lnTo>
                    <a:pt x="7620" y="237490"/>
                  </a:lnTo>
                  <a:close/>
                </a:path>
                <a:path w="7620" h="459739">
                  <a:moveTo>
                    <a:pt x="7620" y="243840"/>
                  </a:moveTo>
                  <a:lnTo>
                    <a:pt x="0" y="243840"/>
                  </a:lnTo>
                  <a:lnTo>
                    <a:pt x="0" y="250189"/>
                  </a:lnTo>
                  <a:lnTo>
                    <a:pt x="7620" y="250189"/>
                  </a:lnTo>
                  <a:lnTo>
                    <a:pt x="7620" y="243840"/>
                  </a:lnTo>
                  <a:close/>
                </a:path>
                <a:path w="7620" h="459739">
                  <a:moveTo>
                    <a:pt x="7620" y="250190"/>
                  </a:moveTo>
                  <a:lnTo>
                    <a:pt x="0" y="250190"/>
                  </a:lnTo>
                  <a:lnTo>
                    <a:pt x="0" y="256539"/>
                  </a:lnTo>
                  <a:lnTo>
                    <a:pt x="7620" y="256539"/>
                  </a:lnTo>
                  <a:lnTo>
                    <a:pt x="7620" y="250190"/>
                  </a:lnTo>
                  <a:close/>
                </a:path>
                <a:path w="7620" h="459739">
                  <a:moveTo>
                    <a:pt x="7620" y="256540"/>
                  </a:moveTo>
                  <a:lnTo>
                    <a:pt x="0" y="256540"/>
                  </a:lnTo>
                  <a:lnTo>
                    <a:pt x="0" y="262889"/>
                  </a:lnTo>
                  <a:lnTo>
                    <a:pt x="7620" y="262889"/>
                  </a:lnTo>
                  <a:lnTo>
                    <a:pt x="7620" y="256540"/>
                  </a:lnTo>
                  <a:close/>
                </a:path>
                <a:path w="7620" h="459739">
                  <a:moveTo>
                    <a:pt x="7620" y="262890"/>
                  </a:moveTo>
                  <a:lnTo>
                    <a:pt x="0" y="262890"/>
                  </a:lnTo>
                  <a:lnTo>
                    <a:pt x="0" y="269239"/>
                  </a:lnTo>
                  <a:lnTo>
                    <a:pt x="7620" y="269239"/>
                  </a:lnTo>
                  <a:lnTo>
                    <a:pt x="7620" y="262890"/>
                  </a:lnTo>
                  <a:close/>
                </a:path>
                <a:path w="7620" h="459739">
                  <a:moveTo>
                    <a:pt x="7620" y="269240"/>
                  </a:moveTo>
                  <a:lnTo>
                    <a:pt x="0" y="269240"/>
                  </a:lnTo>
                  <a:lnTo>
                    <a:pt x="0" y="299719"/>
                  </a:lnTo>
                  <a:lnTo>
                    <a:pt x="7620" y="299719"/>
                  </a:lnTo>
                  <a:lnTo>
                    <a:pt x="7620" y="269240"/>
                  </a:lnTo>
                  <a:close/>
                </a:path>
                <a:path w="7620" h="459739">
                  <a:moveTo>
                    <a:pt x="7620" y="299720"/>
                  </a:moveTo>
                  <a:lnTo>
                    <a:pt x="0" y="299720"/>
                  </a:lnTo>
                  <a:lnTo>
                    <a:pt x="0" y="306069"/>
                  </a:lnTo>
                  <a:lnTo>
                    <a:pt x="7620" y="306069"/>
                  </a:lnTo>
                  <a:lnTo>
                    <a:pt x="7620" y="299720"/>
                  </a:lnTo>
                  <a:close/>
                </a:path>
                <a:path w="7620" h="459739">
                  <a:moveTo>
                    <a:pt x="7620" y="306070"/>
                  </a:moveTo>
                  <a:lnTo>
                    <a:pt x="0" y="306070"/>
                  </a:lnTo>
                  <a:lnTo>
                    <a:pt x="0" y="312419"/>
                  </a:lnTo>
                  <a:lnTo>
                    <a:pt x="7620" y="312419"/>
                  </a:lnTo>
                  <a:lnTo>
                    <a:pt x="7620" y="306070"/>
                  </a:lnTo>
                  <a:close/>
                </a:path>
                <a:path w="7620" h="459739">
                  <a:moveTo>
                    <a:pt x="7620" y="312420"/>
                  </a:moveTo>
                  <a:lnTo>
                    <a:pt x="0" y="312420"/>
                  </a:lnTo>
                  <a:lnTo>
                    <a:pt x="0" y="318769"/>
                  </a:lnTo>
                  <a:lnTo>
                    <a:pt x="7620" y="318769"/>
                  </a:lnTo>
                  <a:lnTo>
                    <a:pt x="7620" y="312420"/>
                  </a:lnTo>
                  <a:close/>
                </a:path>
                <a:path w="7620" h="459739">
                  <a:moveTo>
                    <a:pt x="7620" y="318770"/>
                  </a:moveTo>
                  <a:lnTo>
                    <a:pt x="0" y="318770"/>
                  </a:lnTo>
                  <a:lnTo>
                    <a:pt x="0" y="325119"/>
                  </a:lnTo>
                  <a:lnTo>
                    <a:pt x="7620" y="325119"/>
                  </a:lnTo>
                  <a:lnTo>
                    <a:pt x="7620" y="318770"/>
                  </a:lnTo>
                  <a:close/>
                </a:path>
                <a:path w="7620" h="459739">
                  <a:moveTo>
                    <a:pt x="7620" y="325120"/>
                  </a:moveTo>
                  <a:lnTo>
                    <a:pt x="0" y="325120"/>
                  </a:lnTo>
                  <a:lnTo>
                    <a:pt x="0" y="331469"/>
                  </a:lnTo>
                  <a:lnTo>
                    <a:pt x="7620" y="331469"/>
                  </a:lnTo>
                  <a:lnTo>
                    <a:pt x="7620" y="325120"/>
                  </a:lnTo>
                  <a:close/>
                </a:path>
                <a:path w="7620" h="459739">
                  <a:moveTo>
                    <a:pt x="7620" y="331470"/>
                  </a:moveTo>
                  <a:lnTo>
                    <a:pt x="0" y="331470"/>
                  </a:lnTo>
                  <a:lnTo>
                    <a:pt x="0" y="337819"/>
                  </a:lnTo>
                  <a:lnTo>
                    <a:pt x="7620" y="337819"/>
                  </a:lnTo>
                  <a:lnTo>
                    <a:pt x="7620" y="331470"/>
                  </a:lnTo>
                  <a:close/>
                </a:path>
                <a:path w="7620" h="459739">
                  <a:moveTo>
                    <a:pt x="7620" y="337820"/>
                  </a:moveTo>
                  <a:lnTo>
                    <a:pt x="0" y="337820"/>
                  </a:lnTo>
                  <a:lnTo>
                    <a:pt x="0" y="344169"/>
                  </a:lnTo>
                  <a:lnTo>
                    <a:pt x="7620" y="344169"/>
                  </a:lnTo>
                  <a:lnTo>
                    <a:pt x="7620" y="337820"/>
                  </a:lnTo>
                  <a:close/>
                </a:path>
                <a:path w="7620" h="459739">
                  <a:moveTo>
                    <a:pt x="7620" y="344170"/>
                  </a:moveTo>
                  <a:lnTo>
                    <a:pt x="0" y="344170"/>
                  </a:lnTo>
                  <a:lnTo>
                    <a:pt x="0" y="351789"/>
                  </a:lnTo>
                  <a:lnTo>
                    <a:pt x="7620" y="351789"/>
                  </a:lnTo>
                  <a:lnTo>
                    <a:pt x="7620" y="344170"/>
                  </a:lnTo>
                  <a:close/>
                </a:path>
                <a:path w="7620" h="459739">
                  <a:moveTo>
                    <a:pt x="7620" y="351790"/>
                  </a:moveTo>
                  <a:lnTo>
                    <a:pt x="0" y="351790"/>
                  </a:lnTo>
                  <a:lnTo>
                    <a:pt x="0" y="358139"/>
                  </a:lnTo>
                  <a:lnTo>
                    <a:pt x="7620" y="358139"/>
                  </a:lnTo>
                  <a:lnTo>
                    <a:pt x="7620" y="351790"/>
                  </a:lnTo>
                  <a:close/>
                </a:path>
                <a:path w="7620" h="459739">
                  <a:moveTo>
                    <a:pt x="7620" y="358140"/>
                  </a:moveTo>
                  <a:lnTo>
                    <a:pt x="0" y="358140"/>
                  </a:lnTo>
                  <a:lnTo>
                    <a:pt x="0" y="364489"/>
                  </a:lnTo>
                  <a:lnTo>
                    <a:pt x="7620" y="364489"/>
                  </a:lnTo>
                  <a:lnTo>
                    <a:pt x="7620" y="358140"/>
                  </a:lnTo>
                  <a:close/>
                </a:path>
                <a:path w="7620" h="459739">
                  <a:moveTo>
                    <a:pt x="7620" y="364490"/>
                  </a:moveTo>
                  <a:lnTo>
                    <a:pt x="0" y="364490"/>
                  </a:lnTo>
                  <a:lnTo>
                    <a:pt x="0" y="370839"/>
                  </a:lnTo>
                  <a:lnTo>
                    <a:pt x="7620" y="370839"/>
                  </a:lnTo>
                  <a:lnTo>
                    <a:pt x="7620" y="364490"/>
                  </a:lnTo>
                  <a:close/>
                </a:path>
                <a:path w="7620" h="459739">
                  <a:moveTo>
                    <a:pt x="7620" y="370840"/>
                  </a:moveTo>
                  <a:lnTo>
                    <a:pt x="0" y="370840"/>
                  </a:lnTo>
                  <a:lnTo>
                    <a:pt x="0" y="377189"/>
                  </a:lnTo>
                  <a:lnTo>
                    <a:pt x="7620" y="377189"/>
                  </a:lnTo>
                  <a:lnTo>
                    <a:pt x="7620" y="370840"/>
                  </a:lnTo>
                  <a:close/>
                </a:path>
                <a:path w="7620" h="459739">
                  <a:moveTo>
                    <a:pt x="7620" y="377190"/>
                  </a:moveTo>
                  <a:lnTo>
                    <a:pt x="0" y="377190"/>
                  </a:lnTo>
                  <a:lnTo>
                    <a:pt x="0" y="383539"/>
                  </a:lnTo>
                  <a:lnTo>
                    <a:pt x="7620" y="383539"/>
                  </a:lnTo>
                  <a:lnTo>
                    <a:pt x="7620" y="377190"/>
                  </a:lnTo>
                  <a:close/>
                </a:path>
                <a:path w="7620" h="459739">
                  <a:moveTo>
                    <a:pt x="7620" y="383540"/>
                  </a:moveTo>
                  <a:lnTo>
                    <a:pt x="0" y="383540"/>
                  </a:lnTo>
                  <a:lnTo>
                    <a:pt x="0" y="389889"/>
                  </a:lnTo>
                  <a:lnTo>
                    <a:pt x="7620" y="389889"/>
                  </a:lnTo>
                  <a:lnTo>
                    <a:pt x="7620" y="383540"/>
                  </a:lnTo>
                  <a:close/>
                </a:path>
                <a:path w="7620" h="459739">
                  <a:moveTo>
                    <a:pt x="7620" y="389890"/>
                  </a:moveTo>
                  <a:lnTo>
                    <a:pt x="0" y="389890"/>
                  </a:lnTo>
                  <a:lnTo>
                    <a:pt x="0" y="396239"/>
                  </a:lnTo>
                  <a:lnTo>
                    <a:pt x="7620" y="396239"/>
                  </a:lnTo>
                  <a:lnTo>
                    <a:pt x="7620" y="389890"/>
                  </a:lnTo>
                  <a:close/>
                </a:path>
                <a:path w="7620" h="459739">
                  <a:moveTo>
                    <a:pt x="7620" y="396240"/>
                  </a:moveTo>
                  <a:lnTo>
                    <a:pt x="0" y="396240"/>
                  </a:lnTo>
                  <a:lnTo>
                    <a:pt x="0" y="401319"/>
                  </a:lnTo>
                  <a:lnTo>
                    <a:pt x="7620" y="401319"/>
                  </a:lnTo>
                  <a:lnTo>
                    <a:pt x="7620" y="396240"/>
                  </a:lnTo>
                  <a:close/>
                </a:path>
                <a:path w="7620" h="459739">
                  <a:moveTo>
                    <a:pt x="7620" y="401320"/>
                  </a:moveTo>
                  <a:lnTo>
                    <a:pt x="0" y="401320"/>
                  </a:lnTo>
                  <a:lnTo>
                    <a:pt x="0" y="407669"/>
                  </a:lnTo>
                  <a:lnTo>
                    <a:pt x="7620" y="407669"/>
                  </a:lnTo>
                  <a:lnTo>
                    <a:pt x="7620" y="401320"/>
                  </a:lnTo>
                  <a:close/>
                </a:path>
                <a:path w="7620" h="459739">
                  <a:moveTo>
                    <a:pt x="7620" y="407670"/>
                  </a:moveTo>
                  <a:lnTo>
                    <a:pt x="0" y="407670"/>
                  </a:lnTo>
                  <a:lnTo>
                    <a:pt x="0" y="414019"/>
                  </a:lnTo>
                  <a:lnTo>
                    <a:pt x="7620" y="414019"/>
                  </a:lnTo>
                  <a:lnTo>
                    <a:pt x="7620" y="407670"/>
                  </a:lnTo>
                  <a:close/>
                </a:path>
                <a:path w="7620" h="459739">
                  <a:moveTo>
                    <a:pt x="7620" y="414020"/>
                  </a:moveTo>
                  <a:lnTo>
                    <a:pt x="0" y="414020"/>
                  </a:lnTo>
                  <a:lnTo>
                    <a:pt x="0" y="420369"/>
                  </a:lnTo>
                  <a:lnTo>
                    <a:pt x="7620" y="420369"/>
                  </a:lnTo>
                  <a:lnTo>
                    <a:pt x="7620" y="414020"/>
                  </a:lnTo>
                  <a:close/>
                </a:path>
                <a:path w="7620" h="459739">
                  <a:moveTo>
                    <a:pt x="7620" y="420370"/>
                  </a:moveTo>
                  <a:lnTo>
                    <a:pt x="0" y="420370"/>
                  </a:lnTo>
                  <a:lnTo>
                    <a:pt x="0" y="426719"/>
                  </a:lnTo>
                  <a:lnTo>
                    <a:pt x="7620" y="426719"/>
                  </a:lnTo>
                  <a:lnTo>
                    <a:pt x="7620" y="420370"/>
                  </a:lnTo>
                  <a:close/>
                </a:path>
                <a:path w="7620" h="459739">
                  <a:moveTo>
                    <a:pt x="7620" y="426720"/>
                  </a:moveTo>
                  <a:lnTo>
                    <a:pt x="0" y="426720"/>
                  </a:lnTo>
                  <a:lnTo>
                    <a:pt x="0" y="433069"/>
                  </a:lnTo>
                  <a:lnTo>
                    <a:pt x="7620" y="433069"/>
                  </a:lnTo>
                  <a:lnTo>
                    <a:pt x="7620" y="426720"/>
                  </a:lnTo>
                  <a:close/>
                </a:path>
                <a:path w="7620" h="459739">
                  <a:moveTo>
                    <a:pt x="7620" y="433070"/>
                  </a:moveTo>
                  <a:lnTo>
                    <a:pt x="0" y="433070"/>
                  </a:lnTo>
                  <a:lnTo>
                    <a:pt x="0" y="439419"/>
                  </a:lnTo>
                  <a:lnTo>
                    <a:pt x="7620" y="439419"/>
                  </a:lnTo>
                  <a:lnTo>
                    <a:pt x="7620" y="433070"/>
                  </a:lnTo>
                  <a:close/>
                </a:path>
                <a:path w="7620" h="459739">
                  <a:moveTo>
                    <a:pt x="7620" y="439420"/>
                  </a:moveTo>
                  <a:lnTo>
                    <a:pt x="0" y="439420"/>
                  </a:lnTo>
                  <a:lnTo>
                    <a:pt x="0" y="445769"/>
                  </a:lnTo>
                  <a:lnTo>
                    <a:pt x="7620" y="445769"/>
                  </a:lnTo>
                  <a:lnTo>
                    <a:pt x="7620" y="439420"/>
                  </a:lnTo>
                  <a:close/>
                </a:path>
                <a:path w="7620" h="459739">
                  <a:moveTo>
                    <a:pt x="7620" y="445770"/>
                  </a:moveTo>
                  <a:lnTo>
                    <a:pt x="0" y="445770"/>
                  </a:lnTo>
                  <a:lnTo>
                    <a:pt x="0" y="459739"/>
                  </a:lnTo>
                  <a:lnTo>
                    <a:pt x="7620" y="459739"/>
                  </a:lnTo>
                  <a:lnTo>
                    <a:pt x="7620" y="445770"/>
                  </a:lnTo>
                  <a:close/>
                </a:path>
              </a:pathLst>
            </a:custGeom>
            <a:solidFill>
              <a:srgbClr val="4100F6"/>
            </a:solidFill>
          </p:spPr>
          <p:txBody>
            <a:bodyPr bIns="0" lIns="0" rIns="0" rtlCol="0" tIns="0" wrap="square"/>
            <a:p/>
          </p:txBody>
        </p:sp>
        <p:sp>
          <p:nvSpPr>
            <p:cNvPr id="1049650" name="object 948"/>
            <p:cNvSpPr/>
            <p:nvPr/>
          </p:nvSpPr>
          <p:spPr>
            <a:xfrm>
              <a:off x="4541519" y="4679950"/>
              <a:ext cx="7620" cy="485140"/>
            </a:xfrm>
            <a:custGeom>
              <a:avLst/>
              <a:ahLst/>
              <a:rect l="l" t="t" r="r" b="b"/>
              <a:pathLst>
                <a:path w="7620" h="485139">
                  <a:moveTo>
                    <a:pt x="1269" y="0"/>
                  </a:moveTo>
                  <a:lnTo>
                    <a:pt x="0" y="0"/>
                  </a:lnTo>
                  <a:lnTo>
                    <a:pt x="0" y="2539"/>
                  </a:lnTo>
                  <a:lnTo>
                    <a:pt x="1269" y="2539"/>
                  </a:lnTo>
                  <a:lnTo>
                    <a:pt x="1269" y="0"/>
                  </a:lnTo>
                  <a:close/>
                </a:path>
                <a:path w="7620" h="485139">
                  <a:moveTo>
                    <a:pt x="1269" y="2540"/>
                  </a:moveTo>
                  <a:lnTo>
                    <a:pt x="0" y="2540"/>
                  </a:lnTo>
                  <a:lnTo>
                    <a:pt x="0" y="8889"/>
                  </a:lnTo>
                  <a:lnTo>
                    <a:pt x="2539" y="8889"/>
                  </a:lnTo>
                  <a:lnTo>
                    <a:pt x="2539" y="3810"/>
                  </a:lnTo>
                  <a:lnTo>
                    <a:pt x="1269" y="3810"/>
                  </a:lnTo>
                  <a:lnTo>
                    <a:pt x="1269" y="2540"/>
                  </a:lnTo>
                  <a:close/>
                </a:path>
                <a:path w="7620" h="485139">
                  <a:moveTo>
                    <a:pt x="3809" y="8890"/>
                  </a:moveTo>
                  <a:lnTo>
                    <a:pt x="0" y="8890"/>
                  </a:lnTo>
                  <a:lnTo>
                    <a:pt x="0" y="15239"/>
                  </a:lnTo>
                  <a:lnTo>
                    <a:pt x="5079" y="15239"/>
                  </a:lnTo>
                  <a:lnTo>
                    <a:pt x="5079" y="12700"/>
                  </a:lnTo>
                  <a:lnTo>
                    <a:pt x="3810" y="12700"/>
                  </a:lnTo>
                  <a:lnTo>
                    <a:pt x="3809" y="8890"/>
                  </a:lnTo>
                  <a:close/>
                </a:path>
                <a:path w="7620" h="485139">
                  <a:moveTo>
                    <a:pt x="5079" y="15240"/>
                  </a:moveTo>
                  <a:lnTo>
                    <a:pt x="0" y="15240"/>
                  </a:lnTo>
                  <a:lnTo>
                    <a:pt x="0" y="21589"/>
                  </a:lnTo>
                  <a:lnTo>
                    <a:pt x="6349" y="21589"/>
                  </a:lnTo>
                  <a:lnTo>
                    <a:pt x="6350" y="17780"/>
                  </a:lnTo>
                  <a:lnTo>
                    <a:pt x="5079" y="17780"/>
                  </a:lnTo>
                  <a:lnTo>
                    <a:pt x="5079" y="15240"/>
                  </a:lnTo>
                  <a:close/>
                </a:path>
                <a:path w="7620" h="485139">
                  <a:moveTo>
                    <a:pt x="7619" y="21590"/>
                  </a:moveTo>
                  <a:lnTo>
                    <a:pt x="0" y="21590"/>
                  </a:lnTo>
                  <a:lnTo>
                    <a:pt x="0" y="27939"/>
                  </a:lnTo>
                  <a:lnTo>
                    <a:pt x="7619" y="27939"/>
                  </a:lnTo>
                  <a:lnTo>
                    <a:pt x="7619" y="21590"/>
                  </a:lnTo>
                  <a:close/>
                </a:path>
                <a:path w="7620" h="485139">
                  <a:moveTo>
                    <a:pt x="7619" y="27940"/>
                  </a:moveTo>
                  <a:lnTo>
                    <a:pt x="0" y="27940"/>
                  </a:lnTo>
                  <a:lnTo>
                    <a:pt x="0" y="34289"/>
                  </a:lnTo>
                  <a:lnTo>
                    <a:pt x="7619" y="34289"/>
                  </a:lnTo>
                  <a:lnTo>
                    <a:pt x="7619" y="27940"/>
                  </a:lnTo>
                  <a:close/>
                </a:path>
                <a:path w="7620" h="485139">
                  <a:moveTo>
                    <a:pt x="7619" y="34290"/>
                  </a:moveTo>
                  <a:lnTo>
                    <a:pt x="0" y="34290"/>
                  </a:lnTo>
                  <a:lnTo>
                    <a:pt x="0" y="40639"/>
                  </a:lnTo>
                  <a:lnTo>
                    <a:pt x="7619" y="40639"/>
                  </a:lnTo>
                  <a:lnTo>
                    <a:pt x="7619" y="34290"/>
                  </a:lnTo>
                  <a:close/>
                </a:path>
                <a:path w="7620" h="485139">
                  <a:moveTo>
                    <a:pt x="7619" y="40640"/>
                  </a:moveTo>
                  <a:lnTo>
                    <a:pt x="0" y="40640"/>
                  </a:lnTo>
                  <a:lnTo>
                    <a:pt x="0" y="46989"/>
                  </a:lnTo>
                  <a:lnTo>
                    <a:pt x="7619" y="46989"/>
                  </a:lnTo>
                  <a:lnTo>
                    <a:pt x="7619" y="40640"/>
                  </a:lnTo>
                  <a:close/>
                </a:path>
                <a:path w="7620" h="485139">
                  <a:moveTo>
                    <a:pt x="7619" y="46990"/>
                  </a:moveTo>
                  <a:lnTo>
                    <a:pt x="0" y="46990"/>
                  </a:lnTo>
                  <a:lnTo>
                    <a:pt x="0" y="52069"/>
                  </a:lnTo>
                  <a:lnTo>
                    <a:pt x="7619" y="52069"/>
                  </a:lnTo>
                  <a:lnTo>
                    <a:pt x="7619" y="46990"/>
                  </a:lnTo>
                  <a:close/>
                </a:path>
                <a:path w="7620" h="485139">
                  <a:moveTo>
                    <a:pt x="7619" y="52070"/>
                  </a:moveTo>
                  <a:lnTo>
                    <a:pt x="0" y="52070"/>
                  </a:lnTo>
                  <a:lnTo>
                    <a:pt x="0" y="58419"/>
                  </a:lnTo>
                  <a:lnTo>
                    <a:pt x="7619" y="58419"/>
                  </a:lnTo>
                  <a:lnTo>
                    <a:pt x="7619" y="52070"/>
                  </a:lnTo>
                  <a:close/>
                </a:path>
                <a:path w="7620" h="485139">
                  <a:moveTo>
                    <a:pt x="7619" y="58420"/>
                  </a:moveTo>
                  <a:lnTo>
                    <a:pt x="0" y="58420"/>
                  </a:lnTo>
                  <a:lnTo>
                    <a:pt x="0" y="64769"/>
                  </a:lnTo>
                  <a:lnTo>
                    <a:pt x="7619" y="64769"/>
                  </a:lnTo>
                  <a:lnTo>
                    <a:pt x="7619" y="58420"/>
                  </a:lnTo>
                  <a:close/>
                </a:path>
                <a:path w="7620" h="485139">
                  <a:moveTo>
                    <a:pt x="7619" y="64770"/>
                  </a:moveTo>
                  <a:lnTo>
                    <a:pt x="0" y="64770"/>
                  </a:lnTo>
                  <a:lnTo>
                    <a:pt x="0" y="71119"/>
                  </a:lnTo>
                  <a:lnTo>
                    <a:pt x="7619" y="71119"/>
                  </a:lnTo>
                  <a:lnTo>
                    <a:pt x="7619" y="64770"/>
                  </a:lnTo>
                  <a:close/>
                </a:path>
                <a:path w="7620" h="485139">
                  <a:moveTo>
                    <a:pt x="7619" y="71120"/>
                  </a:moveTo>
                  <a:lnTo>
                    <a:pt x="0" y="71120"/>
                  </a:lnTo>
                  <a:lnTo>
                    <a:pt x="0" y="78739"/>
                  </a:lnTo>
                  <a:lnTo>
                    <a:pt x="7619" y="78739"/>
                  </a:lnTo>
                  <a:lnTo>
                    <a:pt x="7619" y="71120"/>
                  </a:lnTo>
                  <a:close/>
                </a:path>
                <a:path w="7620" h="485139">
                  <a:moveTo>
                    <a:pt x="7619" y="78740"/>
                  </a:moveTo>
                  <a:lnTo>
                    <a:pt x="0" y="78740"/>
                  </a:lnTo>
                  <a:lnTo>
                    <a:pt x="0" y="83819"/>
                  </a:lnTo>
                  <a:lnTo>
                    <a:pt x="7619" y="83819"/>
                  </a:lnTo>
                  <a:lnTo>
                    <a:pt x="7619" y="78740"/>
                  </a:lnTo>
                  <a:close/>
                </a:path>
                <a:path w="7620" h="485139">
                  <a:moveTo>
                    <a:pt x="7619" y="83820"/>
                  </a:moveTo>
                  <a:lnTo>
                    <a:pt x="0" y="83820"/>
                  </a:lnTo>
                  <a:lnTo>
                    <a:pt x="0" y="91439"/>
                  </a:lnTo>
                  <a:lnTo>
                    <a:pt x="7619" y="91439"/>
                  </a:lnTo>
                  <a:lnTo>
                    <a:pt x="7619" y="83820"/>
                  </a:lnTo>
                  <a:close/>
                </a:path>
                <a:path w="7620" h="485139">
                  <a:moveTo>
                    <a:pt x="7619" y="91440"/>
                  </a:moveTo>
                  <a:lnTo>
                    <a:pt x="0" y="91440"/>
                  </a:lnTo>
                  <a:lnTo>
                    <a:pt x="0" y="97789"/>
                  </a:lnTo>
                  <a:lnTo>
                    <a:pt x="7619" y="97789"/>
                  </a:lnTo>
                  <a:lnTo>
                    <a:pt x="7619" y="91440"/>
                  </a:lnTo>
                  <a:close/>
                </a:path>
                <a:path w="7620" h="485139">
                  <a:moveTo>
                    <a:pt x="7619" y="97790"/>
                  </a:moveTo>
                  <a:lnTo>
                    <a:pt x="0" y="97790"/>
                  </a:lnTo>
                  <a:lnTo>
                    <a:pt x="0" y="104139"/>
                  </a:lnTo>
                  <a:lnTo>
                    <a:pt x="7619" y="104139"/>
                  </a:lnTo>
                  <a:lnTo>
                    <a:pt x="7619" y="97790"/>
                  </a:lnTo>
                  <a:close/>
                </a:path>
                <a:path w="7620" h="485139">
                  <a:moveTo>
                    <a:pt x="7619" y="104140"/>
                  </a:moveTo>
                  <a:lnTo>
                    <a:pt x="0" y="104140"/>
                  </a:lnTo>
                  <a:lnTo>
                    <a:pt x="0" y="110489"/>
                  </a:lnTo>
                  <a:lnTo>
                    <a:pt x="7619" y="110489"/>
                  </a:lnTo>
                  <a:lnTo>
                    <a:pt x="7619" y="104140"/>
                  </a:lnTo>
                  <a:close/>
                </a:path>
                <a:path w="7620" h="485139">
                  <a:moveTo>
                    <a:pt x="7619" y="110490"/>
                  </a:moveTo>
                  <a:lnTo>
                    <a:pt x="0" y="110490"/>
                  </a:lnTo>
                  <a:lnTo>
                    <a:pt x="0" y="116839"/>
                  </a:lnTo>
                  <a:lnTo>
                    <a:pt x="7619" y="116839"/>
                  </a:lnTo>
                  <a:lnTo>
                    <a:pt x="7619" y="110490"/>
                  </a:lnTo>
                  <a:close/>
                </a:path>
                <a:path w="7620" h="485139">
                  <a:moveTo>
                    <a:pt x="7619" y="116840"/>
                  </a:moveTo>
                  <a:lnTo>
                    <a:pt x="0" y="116840"/>
                  </a:lnTo>
                  <a:lnTo>
                    <a:pt x="0" y="123189"/>
                  </a:lnTo>
                  <a:lnTo>
                    <a:pt x="7619" y="123189"/>
                  </a:lnTo>
                  <a:lnTo>
                    <a:pt x="7619" y="116840"/>
                  </a:lnTo>
                  <a:close/>
                </a:path>
                <a:path w="7620" h="485139">
                  <a:moveTo>
                    <a:pt x="7619" y="123190"/>
                  </a:moveTo>
                  <a:lnTo>
                    <a:pt x="0" y="123190"/>
                  </a:lnTo>
                  <a:lnTo>
                    <a:pt x="0" y="135889"/>
                  </a:lnTo>
                  <a:lnTo>
                    <a:pt x="7619" y="135889"/>
                  </a:lnTo>
                  <a:lnTo>
                    <a:pt x="7619" y="123190"/>
                  </a:lnTo>
                  <a:close/>
                </a:path>
                <a:path w="7620" h="485139">
                  <a:moveTo>
                    <a:pt x="7619" y="135890"/>
                  </a:moveTo>
                  <a:lnTo>
                    <a:pt x="0" y="135890"/>
                  </a:lnTo>
                  <a:lnTo>
                    <a:pt x="0" y="148589"/>
                  </a:lnTo>
                  <a:lnTo>
                    <a:pt x="7619" y="148589"/>
                  </a:lnTo>
                  <a:lnTo>
                    <a:pt x="7619" y="135890"/>
                  </a:lnTo>
                  <a:close/>
                </a:path>
                <a:path w="7620" h="485139">
                  <a:moveTo>
                    <a:pt x="7619" y="148590"/>
                  </a:moveTo>
                  <a:lnTo>
                    <a:pt x="0" y="148590"/>
                  </a:lnTo>
                  <a:lnTo>
                    <a:pt x="0" y="154939"/>
                  </a:lnTo>
                  <a:lnTo>
                    <a:pt x="7619" y="154939"/>
                  </a:lnTo>
                  <a:lnTo>
                    <a:pt x="7619" y="148590"/>
                  </a:lnTo>
                  <a:close/>
                </a:path>
                <a:path w="7620" h="485139">
                  <a:moveTo>
                    <a:pt x="7619" y="154940"/>
                  </a:moveTo>
                  <a:lnTo>
                    <a:pt x="0" y="154940"/>
                  </a:lnTo>
                  <a:lnTo>
                    <a:pt x="0" y="161289"/>
                  </a:lnTo>
                  <a:lnTo>
                    <a:pt x="7619" y="161289"/>
                  </a:lnTo>
                  <a:lnTo>
                    <a:pt x="7619" y="154940"/>
                  </a:lnTo>
                  <a:close/>
                </a:path>
                <a:path w="7620" h="485139">
                  <a:moveTo>
                    <a:pt x="7619" y="161290"/>
                  </a:moveTo>
                  <a:lnTo>
                    <a:pt x="0" y="161290"/>
                  </a:lnTo>
                  <a:lnTo>
                    <a:pt x="0" y="167639"/>
                  </a:lnTo>
                  <a:lnTo>
                    <a:pt x="7619" y="167639"/>
                  </a:lnTo>
                  <a:lnTo>
                    <a:pt x="7619" y="161290"/>
                  </a:lnTo>
                  <a:close/>
                </a:path>
                <a:path w="7620" h="485139">
                  <a:moveTo>
                    <a:pt x="7619" y="167640"/>
                  </a:moveTo>
                  <a:lnTo>
                    <a:pt x="0" y="167640"/>
                  </a:lnTo>
                  <a:lnTo>
                    <a:pt x="0" y="173989"/>
                  </a:lnTo>
                  <a:lnTo>
                    <a:pt x="7619" y="173989"/>
                  </a:lnTo>
                  <a:lnTo>
                    <a:pt x="7619" y="167640"/>
                  </a:lnTo>
                  <a:close/>
                </a:path>
                <a:path w="7620" h="485139">
                  <a:moveTo>
                    <a:pt x="7619" y="173990"/>
                  </a:moveTo>
                  <a:lnTo>
                    <a:pt x="0" y="173990"/>
                  </a:lnTo>
                  <a:lnTo>
                    <a:pt x="0" y="180339"/>
                  </a:lnTo>
                  <a:lnTo>
                    <a:pt x="7619" y="180339"/>
                  </a:lnTo>
                  <a:lnTo>
                    <a:pt x="7619" y="173990"/>
                  </a:lnTo>
                  <a:close/>
                </a:path>
                <a:path w="7620" h="485139">
                  <a:moveTo>
                    <a:pt x="7619" y="180340"/>
                  </a:moveTo>
                  <a:lnTo>
                    <a:pt x="0" y="180340"/>
                  </a:lnTo>
                  <a:lnTo>
                    <a:pt x="0" y="186689"/>
                  </a:lnTo>
                  <a:lnTo>
                    <a:pt x="7619" y="186689"/>
                  </a:lnTo>
                  <a:lnTo>
                    <a:pt x="7619" y="180340"/>
                  </a:lnTo>
                  <a:close/>
                </a:path>
                <a:path w="7620" h="485139">
                  <a:moveTo>
                    <a:pt x="7619" y="186690"/>
                  </a:moveTo>
                  <a:lnTo>
                    <a:pt x="0" y="186690"/>
                  </a:lnTo>
                  <a:lnTo>
                    <a:pt x="0" y="193039"/>
                  </a:lnTo>
                  <a:lnTo>
                    <a:pt x="7619" y="193039"/>
                  </a:lnTo>
                  <a:lnTo>
                    <a:pt x="7619" y="186690"/>
                  </a:lnTo>
                  <a:close/>
                </a:path>
                <a:path w="7620" h="485139">
                  <a:moveTo>
                    <a:pt x="7619" y="193040"/>
                  </a:moveTo>
                  <a:lnTo>
                    <a:pt x="0" y="193040"/>
                  </a:lnTo>
                  <a:lnTo>
                    <a:pt x="0" y="199389"/>
                  </a:lnTo>
                  <a:lnTo>
                    <a:pt x="7619" y="199389"/>
                  </a:lnTo>
                  <a:lnTo>
                    <a:pt x="7619" y="193040"/>
                  </a:lnTo>
                  <a:close/>
                </a:path>
                <a:path w="7620" h="485139">
                  <a:moveTo>
                    <a:pt x="7619" y="199390"/>
                  </a:moveTo>
                  <a:lnTo>
                    <a:pt x="0" y="199390"/>
                  </a:lnTo>
                  <a:lnTo>
                    <a:pt x="0" y="205739"/>
                  </a:lnTo>
                  <a:lnTo>
                    <a:pt x="7619" y="205739"/>
                  </a:lnTo>
                  <a:lnTo>
                    <a:pt x="7619" y="199390"/>
                  </a:lnTo>
                  <a:close/>
                </a:path>
                <a:path w="7620" h="485139">
                  <a:moveTo>
                    <a:pt x="7619" y="205740"/>
                  </a:moveTo>
                  <a:lnTo>
                    <a:pt x="0" y="205740"/>
                  </a:lnTo>
                  <a:lnTo>
                    <a:pt x="0" y="212089"/>
                  </a:lnTo>
                  <a:lnTo>
                    <a:pt x="7619" y="212089"/>
                  </a:lnTo>
                  <a:lnTo>
                    <a:pt x="7619" y="205740"/>
                  </a:lnTo>
                  <a:close/>
                </a:path>
                <a:path w="7620" h="485139">
                  <a:moveTo>
                    <a:pt x="7619" y="212090"/>
                  </a:moveTo>
                  <a:lnTo>
                    <a:pt x="0" y="212090"/>
                  </a:lnTo>
                  <a:lnTo>
                    <a:pt x="0" y="218439"/>
                  </a:lnTo>
                  <a:lnTo>
                    <a:pt x="7619" y="218439"/>
                  </a:lnTo>
                  <a:lnTo>
                    <a:pt x="7619" y="212090"/>
                  </a:lnTo>
                  <a:close/>
                </a:path>
                <a:path w="7620" h="485139">
                  <a:moveTo>
                    <a:pt x="7619" y="218440"/>
                  </a:moveTo>
                  <a:lnTo>
                    <a:pt x="0" y="218440"/>
                  </a:lnTo>
                  <a:lnTo>
                    <a:pt x="0" y="224789"/>
                  </a:lnTo>
                  <a:lnTo>
                    <a:pt x="7619" y="224789"/>
                  </a:lnTo>
                  <a:lnTo>
                    <a:pt x="7619" y="218440"/>
                  </a:lnTo>
                  <a:close/>
                </a:path>
                <a:path w="7620" h="485139">
                  <a:moveTo>
                    <a:pt x="7619" y="224790"/>
                  </a:moveTo>
                  <a:lnTo>
                    <a:pt x="0" y="224790"/>
                  </a:lnTo>
                  <a:lnTo>
                    <a:pt x="0" y="231139"/>
                  </a:lnTo>
                  <a:lnTo>
                    <a:pt x="7619" y="231139"/>
                  </a:lnTo>
                  <a:lnTo>
                    <a:pt x="7619" y="224790"/>
                  </a:lnTo>
                  <a:close/>
                </a:path>
                <a:path w="7620" h="485139">
                  <a:moveTo>
                    <a:pt x="7619" y="231140"/>
                  </a:moveTo>
                  <a:lnTo>
                    <a:pt x="0" y="231140"/>
                  </a:lnTo>
                  <a:lnTo>
                    <a:pt x="0" y="237489"/>
                  </a:lnTo>
                  <a:lnTo>
                    <a:pt x="7619" y="237489"/>
                  </a:lnTo>
                  <a:lnTo>
                    <a:pt x="7619" y="231140"/>
                  </a:lnTo>
                  <a:close/>
                </a:path>
                <a:path w="7620" h="485139">
                  <a:moveTo>
                    <a:pt x="7619" y="237490"/>
                  </a:moveTo>
                  <a:lnTo>
                    <a:pt x="0" y="237490"/>
                  </a:lnTo>
                  <a:lnTo>
                    <a:pt x="0" y="243839"/>
                  </a:lnTo>
                  <a:lnTo>
                    <a:pt x="7619" y="243839"/>
                  </a:lnTo>
                  <a:lnTo>
                    <a:pt x="7619" y="237490"/>
                  </a:lnTo>
                  <a:close/>
                </a:path>
                <a:path w="7620" h="485139">
                  <a:moveTo>
                    <a:pt x="7619" y="243840"/>
                  </a:moveTo>
                  <a:lnTo>
                    <a:pt x="0" y="243840"/>
                  </a:lnTo>
                  <a:lnTo>
                    <a:pt x="0" y="250189"/>
                  </a:lnTo>
                  <a:lnTo>
                    <a:pt x="7619" y="250189"/>
                  </a:lnTo>
                  <a:lnTo>
                    <a:pt x="7619" y="243840"/>
                  </a:lnTo>
                  <a:close/>
                </a:path>
                <a:path w="7620" h="485139">
                  <a:moveTo>
                    <a:pt x="7619" y="250190"/>
                  </a:moveTo>
                  <a:lnTo>
                    <a:pt x="0" y="250190"/>
                  </a:lnTo>
                  <a:lnTo>
                    <a:pt x="0" y="256539"/>
                  </a:lnTo>
                  <a:lnTo>
                    <a:pt x="7619" y="256539"/>
                  </a:lnTo>
                  <a:lnTo>
                    <a:pt x="7619" y="250190"/>
                  </a:lnTo>
                  <a:close/>
                </a:path>
                <a:path w="7620" h="485139">
                  <a:moveTo>
                    <a:pt x="7619" y="256540"/>
                  </a:moveTo>
                  <a:lnTo>
                    <a:pt x="0" y="256540"/>
                  </a:lnTo>
                  <a:lnTo>
                    <a:pt x="0" y="262889"/>
                  </a:lnTo>
                  <a:lnTo>
                    <a:pt x="7619" y="262889"/>
                  </a:lnTo>
                  <a:lnTo>
                    <a:pt x="7619" y="256540"/>
                  </a:lnTo>
                  <a:close/>
                </a:path>
                <a:path w="7620" h="485139">
                  <a:moveTo>
                    <a:pt x="7619" y="262890"/>
                  </a:moveTo>
                  <a:lnTo>
                    <a:pt x="0" y="262890"/>
                  </a:lnTo>
                  <a:lnTo>
                    <a:pt x="0" y="269239"/>
                  </a:lnTo>
                  <a:lnTo>
                    <a:pt x="7619" y="269239"/>
                  </a:lnTo>
                  <a:lnTo>
                    <a:pt x="7619" y="262890"/>
                  </a:lnTo>
                  <a:close/>
                </a:path>
                <a:path w="7620" h="485139">
                  <a:moveTo>
                    <a:pt x="7619" y="269240"/>
                  </a:moveTo>
                  <a:lnTo>
                    <a:pt x="0" y="269240"/>
                  </a:lnTo>
                  <a:lnTo>
                    <a:pt x="0" y="275589"/>
                  </a:lnTo>
                  <a:lnTo>
                    <a:pt x="7619" y="275589"/>
                  </a:lnTo>
                  <a:lnTo>
                    <a:pt x="7619" y="269240"/>
                  </a:lnTo>
                  <a:close/>
                </a:path>
                <a:path w="7620" h="485139">
                  <a:moveTo>
                    <a:pt x="7619" y="275590"/>
                  </a:moveTo>
                  <a:lnTo>
                    <a:pt x="0" y="275590"/>
                  </a:lnTo>
                  <a:lnTo>
                    <a:pt x="0" y="281939"/>
                  </a:lnTo>
                  <a:lnTo>
                    <a:pt x="7619" y="281939"/>
                  </a:lnTo>
                  <a:lnTo>
                    <a:pt x="7619" y="275590"/>
                  </a:lnTo>
                  <a:close/>
                </a:path>
                <a:path w="7620" h="485139">
                  <a:moveTo>
                    <a:pt x="7619" y="281940"/>
                  </a:moveTo>
                  <a:lnTo>
                    <a:pt x="0" y="281940"/>
                  </a:lnTo>
                  <a:lnTo>
                    <a:pt x="0" y="288289"/>
                  </a:lnTo>
                  <a:lnTo>
                    <a:pt x="7619" y="288289"/>
                  </a:lnTo>
                  <a:lnTo>
                    <a:pt x="7619" y="281940"/>
                  </a:lnTo>
                  <a:close/>
                </a:path>
                <a:path w="7620" h="485139">
                  <a:moveTo>
                    <a:pt x="7619" y="288290"/>
                  </a:moveTo>
                  <a:lnTo>
                    <a:pt x="0" y="288290"/>
                  </a:lnTo>
                  <a:lnTo>
                    <a:pt x="0" y="294639"/>
                  </a:lnTo>
                  <a:lnTo>
                    <a:pt x="7619" y="294639"/>
                  </a:lnTo>
                  <a:lnTo>
                    <a:pt x="7619" y="288290"/>
                  </a:lnTo>
                  <a:close/>
                </a:path>
                <a:path w="7620" h="485139">
                  <a:moveTo>
                    <a:pt x="7619" y="294640"/>
                  </a:moveTo>
                  <a:lnTo>
                    <a:pt x="0" y="294640"/>
                  </a:lnTo>
                  <a:lnTo>
                    <a:pt x="0" y="325119"/>
                  </a:lnTo>
                  <a:lnTo>
                    <a:pt x="7619" y="325119"/>
                  </a:lnTo>
                  <a:lnTo>
                    <a:pt x="7619" y="294640"/>
                  </a:lnTo>
                  <a:close/>
                </a:path>
                <a:path w="7620" h="485139">
                  <a:moveTo>
                    <a:pt x="7619" y="325120"/>
                  </a:moveTo>
                  <a:lnTo>
                    <a:pt x="0" y="325120"/>
                  </a:lnTo>
                  <a:lnTo>
                    <a:pt x="0" y="331469"/>
                  </a:lnTo>
                  <a:lnTo>
                    <a:pt x="7619" y="331469"/>
                  </a:lnTo>
                  <a:lnTo>
                    <a:pt x="7619" y="325120"/>
                  </a:lnTo>
                  <a:close/>
                </a:path>
                <a:path w="7620" h="485139">
                  <a:moveTo>
                    <a:pt x="7619" y="331470"/>
                  </a:moveTo>
                  <a:lnTo>
                    <a:pt x="0" y="331470"/>
                  </a:lnTo>
                  <a:lnTo>
                    <a:pt x="0" y="337819"/>
                  </a:lnTo>
                  <a:lnTo>
                    <a:pt x="7619" y="337819"/>
                  </a:lnTo>
                  <a:lnTo>
                    <a:pt x="7619" y="331470"/>
                  </a:lnTo>
                  <a:close/>
                </a:path>
                <a:path w="7620" h="485139">
                  <a:moveTo>
                    <a:pt x="7619" y="337820"/>
                  </a:moveTo>
                  <a:lnTo>
                    <a:pt x="0" y="337820"/>
                  </a:lnTo>
                  <a:lnTo>
                    <a:pt x="0" y="344169"/>
                  </a:lnTo>
                  <a:lnTo>
                    <a:pt x="7619" y="344169"/>
                  </a:lnTo>
                  <a:lnTo>
                    <a:pt x="7619" y="337820"/>
                  </a:lnTo>
                  <a:close/>
                </a:path>
                <a:path w="7620" h="485139">
                  <a:moveTo>
                    <a:pt x="7619" y="344170"/>
                  </a:moveTo>
                  <a:lnTo>
                    <a:pt x="0" y="344170"/>
                  </a:lnTo>
                  <a:lnTo>
                    <a:pt x="0" y="350519"/>
                  </a:lnTo>
                  <a:lnTo>
                    <a:pt x="7619" y="350519"/>
                  </a:lnTo>
                  <a:lnTo>
                    <a:pt x="7619" y="344170"/>
                  </a:lnTo>
                  <a:close/>
                </a:path>
                <a:path w="7620" h="485139">
                  <a:moveTo>
                    <a:pt x="7619" y="350520"/>
                  </a:moveTo>
                  <a:lnTo>
                    <a:pt x="0" y="350520"/>
                  </a:lnTo>
                  <a:lnTo>
                    <a:pt x="0" y="356869"/>
                  </a:lnTo>
                  <a:lnTo>
                    <a:pt x="7619" y="356869"/>
                  </a:lnTo>
                  <a:lnTo>
                    <a:pt x="7619" y="350520"/>
                  </a:lnTo>
                  <a:close/>
                </a:path>
                <a:path w="7620" h="485139">
                  <a:moveTo>
                    <a:pt x="7619" y="356870"/>
                  </a:moveTo>
                  <a:lnTo>
                    <a:pt x="0" y="356870"/>
                  </a:lnTo>
                  <a:lnTo>
                    <a:pt x="0" y="363219"/>
                  </a:lnTo>
                  <a:lnTo>
                    <a:pt x="7619" y="363219"/>
                  </a:lnTo>
                  <a:lnTo>
                    <a:pt x="7619" y="356870"/>
                  </a:lnTo>
                  <a:close/>
                </a:path>
                <a:path w="7620" h="485139">
                  <a:moveTo>
                    <a:pt x="7619" y="363220"/>
                  </a:moveTo>
                  <a:lnTo>
                    <a:pt x="0" y="363220"/>
                  </a:lnTo>
                  <a:lnTo>
                    <a:pt x="0" y="369569"/>
                  </a:lnTo>
                  <a:lnTo>
                    <a:pt x="7619" y="369569"/>
                  </a:lnTo>
                  <a:lnTo>
                    <a:pt x="7619" y="363220"/>
                  </a:lnTo>
                  <a:close/>
                </a:path>
                <a:path w="7620" h="485139">
                  <a:moveTo>
                    <a:pt x="7619" y="369570"/>
                  </a:moveTo>
                  <a:lnTo>
                    <a:pt x="0" y="369570"/>
                  </a:lnTo>
                  <a:lnTo>
                    <a:pt x="0" y="377189"/>
                  </a:lnTo>
                  <a:lnTo>
                    <a:pt x="7619" y="377189"/>
                  </a:lnTo>
                  <a:lnTo>
                    <a:pt x="7619" y="369570"/>
                  </a:lnTo>
                  <a:close/>
                </a:path>
                <a:path w="7620" h="485139">
                  <a:moveTo>
                    <a:pt x="7619" y="377190"/>
                  </a:moveTo>
                  <a:lnTo>
                    <a:pt x="0" y="377190"/>
                  </a:lnTo>
                  <a:lnTo>
                    <a:pt x="0" y="383539"/>
                  </a:lnTo>
                  <a:lnTo>
                    <a:pt x="7619" y="383539"/>
                  </a:lnTo>
                  <a:lnTo>
                    <a:pt x="7619" y="377190"/>
                  </a:lnTo>
                  <a:close/>
                </a:path>
                <a:path w="7620" h="485139">
                  <a:moveTo>
                    <a:pt x="7619" y="383540"/>
                  </a:moveTo>
                  <a:lnTo>
                    <a:pt x="0" y="383540"/>
                  </a:lnTo>
                  <a:lnTo>
                    <a:pt x="0" y="389889"/>
                  </a:lnTo>
                  <a:lnTo>
                    <a:pt x="7619" y="389889"/>
                  </a:lnTo>
                  <a:lnTo>
                    <a:pt x="7619" y="383540"/>
                  </a:lnTo>
                  <a:close/>
                </a:path>
                <a:path w="7620" h="485139">
                  <a:moveTo>
                    <a:pt x="7619" y="389890"/>
                  </a:moveTo>
                  <a:lnTo>
                    <a:pt x="0" y="389890"/>
                  </a:lnTo>
                  <a:lnTo>
                    <a:pt x="0" y="396239"/>
                  </a:lnTo>
                  <a:lnTo>
                    <a:pt x="7619" y="396239"/>
                  </a:lnTo>
                  <a:lnTo>
                    <a:pt x="7619" y="389890"/>
                  </a:lnTo>
                  <a:close/>
                </a:path>
                <a:path w="7620" h="485139">
                  <a:moveTo>
                    <a:pt x="7619" y="396240"/>
                  </a:moveTo>
                  <a:lnTo>
                    <a:pt x="0" y="396240"/>
                  </a:lnTo>
                  <a:lnTo>
                    <a:pt x="0" y="402589"/>
                  </a:lnTo>
                  <a:lnTo>
                    <a:pt x="7619" y="402589"/>
                  </a:lnTo>
                  <a:lnTo>
                    <a:pt x="7619" y="396240"/>
                  </a:lnTo>
                  <a:close/>
                </a:path>
                <a:path w="7620" h="485139">
                  <a:moveTo>
                    <a:pt x="7619" y="402590"/>
                  </a:moveTo>
                  <a:lnTo>
                    <a:pt x="0" y="402590"/>
                  </a:lnTo>
                  <a:lnTo>
                    <a:pt x="0" y="408939"/>
                  </a:lnTo>
                  <a:lnTo>
                    <a:pt x="7619" y="408939"/>
                  </a:lnTo>
                  <a:lnTo>
                    <a:pt x="7619" y="402590"/>
                  </a:lnTo>
                  <a:close/>
                </a:path>
                <a:path w="7620" h="485139">
                  <a:moveTo>
                    <a:pt x="7619" y="408940"/>
                  </a:moveTo>
                  <a:lnTo>
                    <a:pt x="0" y="408940"/>
                  </a:lnTo>
                  <a:lnTo>
                    <a:pt x="0" y="415289"/>
                  </a:lnTo>
                  <a:lnTo>
                    <a:pt x="7619" y="415289"/>
                  </a:lnTo>
                  <a:lnTo>
                    <a:pt x="7619" y="408940"/>
                  </a:lnTo>
                  <a:close/>
                </a:path>
                <a:path w="7620" h="485139">
                  <a:moveTo>
                    <a:pt x="7619" y="415290"/>
                  </a:moveTo>
                  <a:lnTo>
                    <a:pt x="0" y="415290"/>
                  </a:lnTo>
                  <a:lnTo>
                    <a:pt x="0" y="421639"/>
                  </a:lnTo>
                  <a:lnTo>
                    <a:pt x="7619" y="421639"/>
                  </a:lnTo>
                  <a:lnTo>
                    <a:pt x="7619" y="415290"/>
                  </a:lnTo>
                  <a:close/>
                </a:path>
                <a:path w="7620" h="485139">
                  <a:moveTo>
                    <a:pt x="7619" y="421640"/>
                  </a:moveTo>
                  <a:lnTo>
                    <a:pt x="0" y="421640"/>
                  </a:lnTo>
                  <a:lnTo>
                    <a:pt x="0" y="426719"/>
                  </a:lnTo>
                  <a:lnTo>
                    <a:pt x="7619" y="426719"/>
                  </a:lnTo>
                  <a:lnTo>
                    <a:pt x="7619" y="421640"/>
                  </a:lnTo>
                  <a:close/>
                </a:path>
                <a:path w="7620" h="485139">
                  <a:moveTo>
                    <a:pt x="7619" y="426720"/>
                  </a:moveTo>
                  <a:lnTo>
                    <a:pt x="0" y="426720"/>
                  </a:lnTo>
                  <a:lnTo>
                    <a:pt x="0" y="433069"/>
                  </a:lnTo>
                  <a:lnTo>
                    <a:pt x="7619" y="433069"/>
                  </a:lnTo>
                  <a:lnTo>
                    <a:pt x="7619" y="426720"/>
                  </a:lnTo>
                  <a:close/>
                </a:path>
                <a:path w="7620" h="485139">
                  <a:moveTo>
                    <a:pt x="7619" y="433070"/>
                  </a:moveTo>
                  <a:lnTo>
                    <a:pt x="0" y="433070"/>
                  </a:lnTo>
                  <a:lnTo>
                    <a:pt x="0" y="439419"/>
                  </a:lnTo>
                  <a:lnTo>
                    <a:pt x="7619" y="439419"/>
                  </a:lnTo>
                  <a:lnTo>
                    <a:pt x="7619" y="433070"/>
                  </a:lnTo>
                  <a:close/>
                </a:path>
                <a:path w="7620" h="485139">
                  <a:moveTo>
                    <a:pt x="7619" y="439420"/>
                  </a:moveTo>
                  <a:lnTo>
                    <a:pt x="0" y="439420"/>
                  </a:lnTo>
                  <a:lnTo>
                    <a:pt x="0" y="445769"/>
                  </a:lnTo>
                  <a:lnTo>
                    <a:pt x="7619" y="445769"/>
                  </a:lnTo>
                  <a:lnTo>
                    <a:pt x="7619" y="439420"/>
                  </a:lnTo>
                  <a:close/>
                </a:path>
                <a:path w="7620" h="485139">
                  <a:moveTo>
                    <a:pt x="7619" y="445770"/>
                  </a:moveTo>
                  <a:lnTo>
                    <a:pt x="0" y="445770"/>
                  </a:lnTo>
                  <a:lnTo>
                    <a:pt x="0" y="452119"/>
                  </a:lnTo>
                  <a:lnTo>
                    <a:pt x="7619" y="452119"/>
                  </a:lnTo>
                  <a:lnTo>
                    <a:pt x="7619" y="445770"/>
                  </a:lnTo>
                  <a:close/>
                </a:path>
                <a:path w="7620" h="485139">
                  <a:moveTo>
                    <a:pt x="7619" y="452120"/>
                  </a:moveTo>
                  <a:lnTo>
                    <a:pt x="0" y="452120"/>
                  </a:lnTo>
                  <a:lnTo>
                    <a:pt x="0" y="458469"/>
                  </a:lnTo>
                  <a:lnTo>
                    <a:pt x="7619" y="458469"/>
                  </a:lnTo>
                  <a:lnTo>
                    <a:pt x="7619" y="452120"/>
                  </a:lnTo>
                  <a:close/>
                </a:path>
                <a:path w="7620" h="485139">
                  <a:moveTo>
                    <a:pt x="7619" y="458470"/>
                  </a:moveTo>
                  <a:lnTo>
                    <a:pt x="0" y="458470"/>
                  </a:lnTo>
                  <a:lnTo>
                    <a:pt x="0" y="464819"/>
                  </a:lnTo>
                  <a:lnTo>
                    <a:pt x="7619" y="464819"/>
                  </a:lnTo>
                  <a:lnTo>
                    <a:pt x="7619" y="458470"/>
                  </a:lnTo>
                  <a:close/>
                </a:path>
                <a:path w="7620" h="485139">
                  <a:moveTo>
                    <a:pt x="7619" y="464820"/>
                  </a:moveTo>
                  <a:lnTo>
                    <a:pt x="0" y="464820"/>
                  </a:lnTo>
                  <a:lnTo>
                    <a:pt x="0" y="471169"/>
                  </a:lnTo>
                  <a:lnTo>
                    <a:pt x="7619" y="471169"/>
                  </a:lnTo>
                  <a:lnTo>
                    <a:pt x="7619" y="464820"/>
                  </a:lnTo>
                  <a:close/>
                </a:path>
                <a:path w="7620" h="485139">
                  <a:moveTo>
                    <a:pt x="7619" y="471170"/>
                  </a:moveTo>
                  <a:lnTo>
                    <a:pt x="0" y="471170"/>
                  </a:lnTo>
                  <a:lnTo>
                    <a:pt x="0" y="485139"/>
                  </a:lnTo>
                  <a:lnTo>
                    <a:pt x="7619" y="485139"/>
                  </a:lnTo>
                  <a:lnTo>
                    <a:pt x="7619" y="471170"/>
                  </a:lnTo>
                  <a:close/>
                </a:path>
              </a:pathLst>
            </a:custGeom>
            <a:solidFill>
              <a:srgbClr val="3F00F6"/>
            </a:solidFill>
          </p:spPr>
          <p:txBody>
            <a:bodyPr bIns="0" lIns="0" rIns="0" rtlCol="0" tIns="0" wrap="square"/>
            <a:p/>
          </p:txBody>
        </p:sp>
        <p:sp>
          <p:nvSpPr>
            <p:cNvPr id="1049651" name="object 949"/>
            <p:cNvSpPr/>
            <p:nvPr/>
          </p:nvSpPr>
          <p:spPr>
            <a:xfrm>
              <a:off x="4535169" y="4658360"/>
              <a:ext cx="6350" cy="506730"/>
            </a:xfrm>
            <a:custGeom>
              <a:avLst/>
              <a:ahLst/>
              <a:rect l="l" t="t" r="r" b="b"/>
              <a:pathLst>
                <a:path w="6350" h="506729">
                  <a:moveTo>
                    <a:pt x="1270" y="0"/>
                  </a:moveTo>
                  <a:lnTo>
                    <a:pt x="0" y="0"/>
                  </a:lnTo>
                  <a:lnTo>
                    <a:pt x="0" y="5079"/>
                  </a:lnTo>
                  <a:lnTo>
                    <a:pt x="2539" y="5079"/>
                  </a:lnTo>
                  <a:lnTo>
                    <a:pt x="2539" y="3809"/>
                  </a:lnTo>
                  <a:lnTo>
                    <a:pt x="1270" y="3809"/>
                  </a:lnTo>
                  <a:lnTo>
                    <a:pt x="1270" y="0"/>
                  </a:lnTo>
                  <a:close/>
                </a:path>
                <a:path w="6350" h="506729">
                  <a:moveTo>
                    <a:pt x="2539" y="5080"/>
                  </a:moveTo>
                  <a:lnTo>
                    <a:pt x="0" y="5080"/>
                  </a:lnTo>
                  <a:lnTo>
                    <a:pt x="0" y="10159"/>
                  </a:lnTo>
                  <a:lnTo>
                    <a:pt x="3810" y="10159"/>
                  </a:lnTo>
                  <a:lnTo>
                    <a:pt x="3810" y="8889"/>
                  </a:lnTo>
                  <a:lnTo>
                    <a:pt x="2539" y="8889"/>
                  </a:lnTo>
                  <a:lnTo>
                    <a:pt x="2539" y="5080"/>
                  </a:lnTo>
                  <a:close/>
                </a:path>
                <a:path w="6350" h="506729">
                  <a:moveTo>
                    <a:pt x="3809" y="10160"/>
                  </a:moveTo>
                  <a:lnTo>
                    <a:pt x="0" y="10160"/>
                  </a:lnTo>
                  <a:lnTo>
                    <a:pt x="0" y="17779"/>
                  </a:lnTo>
                  <a:lnTo>
                    <a:pt x="5079" y="17779"/>
                  </a:lnTo>
                  <a:lnTo>
                    <a:pt x="5079" y="12700"/>
                  </a:lnTo>
                  <a:lnTo>
                    <a:pt x="3809" y="12700"/>
                  </a:lnTo>
                  <a:lnTo>
                    <a:pt x="3809" y="10160"/>
                  </a:lnTo>
                  <a:close/>
                </a:path>
                <a:path w="6350" h="506729">
                  <a:moveTo>
                    <a:pt x="6350" y="17780"/>
                  </a:moveTo>
                  <a:lnTo>
                    <a:pt x="0" y="17780"/>
                  </a:lnTo>
                  <a:lnTo>
                    <a:pt x="0" y="24129"/>
                  </a:lnTo>
                  <a:lnTo>
                    <a:pt x="6350" y="24129"/>
                  </a:lnTo>
                  <a:lnTo>
                    <a:pt x="6350" y="17780"/>
                  </a:lnTo>
                  <a:close/>
                </a:path>
                <a:path w="6350" h="506729">
                  <a:moveTo>
                    <a:pt x="6350" y="24130"/>
                  </a:moveTo>
                  <a:lnTo>
                    <a:pt x="0" y="24130"/>
                  </a:lnTo>
                  <a:lnTo>
                    <a:pt x="0" y="30479"/>
                  </a:lnTo>
                  <a:lnTo>
                    <a:pt x="6350" y="30479"/>
                  </a:lnTo>
                  <a:lnTo>
                    <a:pt x="6350" y="24130"/>
                  </a:lnTo>
                  <a:close/>
                </a:path>
                <a:path w="6350" h="506729">
                  <a:moveTo>
                    <a:pt x="6350" y="30480"/>
                  </a:moveTo>
                  <a:lnTo>
                    <a:pt x="0" y="30480"/>
                  </a:lnTo>
                  <a:lnTo>
                    <a:pt x="0" y="36829"/>
                  </a:lnTo>
                  <a:lnTo>
                    <a:pt x="6350" y="36829"/>
                  </a:lnTo>
                  <a:lnTo>
                    <a:pt x="6350" y="30480"/>
                  </a:lnTo>
                  <a:close/>
                </a:path>
                <a:path w="6350" h="506729">
                  <a:moveTo>
                    <a:pt x="6350" y="36830"/>
                  </a:moveTo>
                  <a:lnTo>
                    <a:pt x="0" y="36830"/>
                  </a:lnTo>
                  <a:lnTo>
                    <a:pt x="0" y="43179"/>
                  </a:lnTo>
                  <a:lnTo>
                    <a:pt x="6350" y="43179"/>
                  </a:lnTo>
                  <a:lnTo>
                    <a:pt x="6350" y="36830"/>
                  </a:lnTo>
                  <a:close/>
                </a:path>
                <a:path w="6350" h="506729">
                  <a:moveTo>
                    <a:pt x="6350" y="43180"/>
                  </a:moveTo>
                  <a:lnTo>
                    <a:pt x="0" y="43180"/>
                  </a:lnTo>
                  <a:lnTo>
                    <a:pt x="0" y="49529"/>
                  </a:lnTo>
                  <a:lnTo>
                    <a:pt x="6350" y="49529"/>
                  </a:lnTo>
                  <a:lnTo>
                    <a:pt x="6350" y="43180"/>
                  </a:lnTo>
                  <a:close/>
                </a:path>
                <a:path w="6350" h="506729">
                  <a:moveTo>
                    <a:pt x="6350" y="49530"/>
                  </a:moveTo>
                  <a:lnTo>
                    <a:pt x="0" y="49530"/>
                  </a:lnTo>
                  <a:lnTo>
                    <a:pt x="0" y="55879"/>
                  </a:lnTo>
                  <a:lnTo>
                    <a:pt x="6350" y="55879"/>
                  </a:lnTo>
                  <a:lnTo>
                    <a:pt x="6350" y="49530"/>
                  </a:lnTo>
                  <a:close/>
                </a:path>
                <a:path w="6350" h="506729">
                  <a:moveTo>
                    <a:pt x="6350" y="55880"/>
                  </a:moveTo>
                  <a:lnTo>
                    <a:pt x="0" y="55880"/>
                  </a:lnTo>
                  <a:lnTo>
                    <a:pt x="0" y="62229"/>
                  </a:lnTo>
                  <a:lnTo>
                    <a:pt x="6350" y="62229"/>
                  </a:lnTo>
                  <a:lnTo>
                    <a:pt x="6350" y="55880"/>
                  </a:lnTo>
                  <a:close/>
                </a:path>
                <a:path w="6350" h="506729">
                  <a:moveTo>
                    <a:pt x="6350" y="62230"/>
                  </a:moveTo>
                  <a:lnTo>
                    <a:pt x="0" y="62230"/>
                  </a:lnTo>
                  <a:lnTo>
                    <a:pt x="0" y="68579"/>
                  </a:lnTo>
                  <a:lnTo>
                    <a:pt x="6350" y="68579"/>
                  </a:lnTo>
                  <a:lnTo>
                    <a:pt x="6350" y="62230"/>
                  </a:lnTo>
                  <a:close/>
                </a:path>
                <a:path w="6350" h="506729">
                  <a:moveTo>
                    <a:pt x="6350" y="68580"/>
                  </a:moveTo>
                  <a:lnTo>
                    <a:pt x="0" y="68580"/>
                  </a:lnTo>
                  <a:lnTo>
                    <a:pt x="0" y="73659"/>
                  </a:lnTo>
                  <a:lnTo>
                    <a:pt x="6350" y="73659"/>
                  </a:lnTo>
                  <a:lnTo>
                    <a:pt x="6350" y="68580"/>
                  </a:lnTo>
                  <a:close/>
                </a:path>
                <a:path w="6350" h="506729">
                  <a:moveTo>
                    <a:pt x="6350" y="73660"/>
                  </a:moveTo>
                  <a:lnTo>
                    <a:pt x="0" y="73660"/>
                  </a:lnTo>
                  <a:lnTo>
                    <a:pt x="0" y="80009"/>
                  </a:lnTo>
                  <a:lnTo>
                    <a:pt x="6350" y="80009"/>
                  </a:lnTo>
                  <a:lnTo>
                    <a:pt x="6350" y="73660"/>
                  </a:lnTo>
                  <a:close/>
                </a:path>
                <a:path w="6350" h="506729">
                  <a:moveTo>
                    <a:pt x="6350" y="80010"/>
                  </a:moveTo>
                  <a:lnTo>
                    <a:pt x="0" y="80010"/>
                  </a:lnTo>
                  <a:lnTo>
                    <a:pt x="0" y="86359"/>
                  </a:lnTo>
                  <a:lnTo>
                    <a:pt x="6350" y="86359"/>
                  </a:lnTo>
                  <a:lnTo>
                    <a:pt x="6350" y="80010"/>
                  </a:lnTo>
                  <a:close/>
                </a:path>
                <a:path w="6350" h="506729">
                  <a:moveTo>
                    <a:pt x="6350" y="86360"/>
                  </a:moveTo>
                  <a:lnTo>
                    <a:pt x="0" y="86360"/>
                  </a:lnTo>
                  <a:lnTo>
                    <a:pt x="0" y="92709"/>
                  </a:lnTo>
                  <a:lnTo>
                    <a:pt x="6350" y="92709"/>
                  </a:lnTo>
                  <a:lnTo>
                    <a:pt x="6350" y="86360"/>
                  </a:lnTo>
                  <a:close/>
                </a:path>
                <a:path w="6350" h="506729">
                  <a:moveTo>
                    <a:pt x="6350" y="92710"/>
                  </a:moveTo>
                  <a:lnTo>
                    <a:pt x="0" y="92710"/>
                  </a:lnTo>
                  <a:lnTo>
                    <a:pt x="0" y="100329"/>
                  </a:lnTo>
                  <a:lnTo>
                    <a:pt x="6350" y="100329"/>
                  </a:lnTo>
                  <a:lnTo>
                    <a:pt x="6350" y="92710"/>
                  </a:lnTo>
                  <a:close/>
                </a:path>
                <a:path w="6350" h="506729">
                  <a:moveTo>
                    <a:pt x="6350" y="100330"/>
                  </a:moveTo>
                  <a:lnTo>
                    <a:pt x="0" y="100330"/>
                  </a:lnTo>
                  <a:lnTo>
                    <a:pt x="0" y="105409"/>
                  </a:lnTo>
                  <a:lnTo>
                    <a:pt x="6350" y="105409"/>
                  </a:lnTo>
                  <a:lnTo>
                    <a:pt x="6350" y="100330"/>
                  </a:lnTo>
                  <a:close/>
                </a:path>
                <a:path w="6350" h="506729">
                  <a:moveTo>
                    <a:pt x="6350" y="105410"/>
                  </a:moveTo>
                  <a:lnTo>
                    <a:pt x="0" y="105410"/>
                  </a:lnTo>
                  <a:lnTo>
                    <a:pt x="0" y="113029"/>
                  </a:lnTo>
                  <a:lnTo>
                    <a:pt x="6350" y="113029"/>
                  </a:lnTo>
                  <a:lnTo>
                    <a:pt x="6350" y="105410"/>
                  </a:lnTo>
                  <a:close/>
                </a:path>
                <a:path w="6350" h="506729">
                  <a:moveTo>
                    <a:pt x="6350" y="113030"/>
                  </a:moveTo>
                  <a:lnTo>
                    <a:pt x="0" y="113030"/>
                  </a:lnTo>
                  <a:lnTo>
                    <a:pt x="0" y="119379"/>
                  </a:lnTo>
                  <a:lnTo>
                    <a:pt x="6350" y="119379"/>
                  </a:lnTo>
                  <a:lnTo>
                    <a:pt x="6350" y="113030"/>
                  </a:lnTo>
                  <a:close/>
                </a:path>
                <a:path w="6350" h="506729">
                  <a:moveTo>
                    <a:pt x="6350" y="119380"/>
                  </a:moveTo>
                  <a:lnTo>
                    <a:pt x="0" y="119380"/>
                  </a:lnTo>
                  <a:lnTo>
                    <a:pt x="0" y="125729"/>
                  </a:lnTo>
                  <a:lnTo>
                    <a:pt x="6350" y="125729"/>
                  </a:lnTo>
                  <a:lnTo>
                    <a:pt x="6350" y="119380"/>
                  </a:lnTo>
                  <a:close/>
                </a:path>
                <a:path w="6350" h="506729">
                  <a:moveTo>
                    <a:pt x="6350" y="125730"/>
                  </a:moveTo>
                  <a:lnTo>
                    <a:pt x="0" y="125730"/>
                  </a:lnTo>
                  <a:lnTo>
                    <a:pt x="0" y="132079"/>
                  </a:lnTo>
                  <a:lnTo>
                    <a:pt x="6350" y="132079"/>
                  </a:lnTo>
                  <a:lnTo>
                    <a:pt x="6350" y="125730"/>
                  </a:lnTo>
                  <a:close/>
                </a:path>
                <a:path w="6350" h="506729">
                  <a:moveTo>
                    <a:pt x="6350" y="132080"/>
                  </a:moveTo>
                  <a:lnTo>
                    <a:pt x="0" y="132080"/>
                  </a:lnTo>
                  <a:lnTo>
                    <a:pt x="0" y="138429"/>
                  </a:lnTo>
                  <a:lnTo>
                    <a:pt x="6350" y="138429"/>
                  </a:lnTo>
                  <a:lnTo>
                    <a:pt x="6350" y="132080"/>
                  </a:lnTo>
                  <a:close/>
                </a:path>
                <a:path w="6350" h="506729">
                  <a:moveTo>
                    <a:pt x="6350" y="138430"/>
                  </a:moveTo>
                  <a:lnTo>
                    <a:pt x="0" y="138430"/>
                  </a:lnTo>
                  <a:lnTo>
                    <a:pt x="0" y="144779"/>
                  </a:lnTo>
                  <a:lnTo>
                    <a:pt x="6350" y="144779"/>
                  </a:lnTo>
                  <a:lnTo>
                    <a:pt x="6350" y="138430"/>
                  </a:lnTo>
                  <a:close/>
                </a:path>
                <a:path w="6350" h="506729">
                  <a:moveTo>
                    <a:pt x="6350" y="144780"/>
                  </a:moveTo>
                  <a:lnTo>
                    <a:pt x="0" y="144780"/>
                  </a:lnTo>
                  <a:lnTo>
                    <a:pt x="0" y="157479"/>
                  </a:lnTo>
                  <a:lnTo>
                    <a:pt x="6350" y="157479"/>
                  </a:lnTo>
                  <a:lnTo>
                    <a:pt x="6350" y="144780"/>
                  </a:lnTo>
                  <a:close/>
                </a:path>
                <a:path w="6350" h="506729">
                  <a:moveTo>
                    <a:pt x="6350" y="157480"/>
                  </a:moveTo>
                  <a:lnTo>
                    <a:pt x="0" y="157480"/>
                  </a:lnTo>
                  <a:lnTo>
                    <a:pt x="0" y="170179"/>
                  </a:lnTo>
                  <a:lnTo>
                    <a:pt x="6350" y="170179"/>
                  </a:lnTo>
                  <a:lnTo>
                    <a:pt x="6350" y="157480"/>
                  </a:lnTo>
                  <a:close/>
                </a:path>
                <a:path w="6350" h="506729">
                  <a:moveTo>
                    <a:pt x="6350" y="170180"/>
                  </a:moveTo>
                  <a:lnTo>
                    <a:pt x="0" y="170180"/>
                  </a:lnTo>
                  <a:lnTo>
                    <a:pt x="0" y="176529"/>
                  </a:lnTo>
                  <a:lnTo>
                    <a:pt x="6350" y="176529"/>
                  </a:lnTo>
                  <a:lnTo>
                    <a:pt x="6350" y="170180"/>
                  </a:lnTo>
                  <a:close/>
                </a:path>
                <a:path w="6350" h="506729">
                  <a:moveTo>
                    <a:pt x="6350" y="176530"/>
                  </a:moveTo>
                  <a:lnTo>
                    <a:pt x="0" y="176530"/>
                  </a:lnTo>
                  <a:lnTo>
                    <a:pt x="0" y="182879"/>
                  </a:lnTo>
                  <a:lnTo>
                    <a:pt x="6350" y="182879"/>
                  </a:lnTo>
                  <a:lnTo>
                    <a:pt x="6350" y="176530"/>
                  </a:lnTo>
                  <a:close/>
                </a:path>
                <a:path w="6350" h="506729">
                  <a:moveTo>
                    <a:pt x="6350" y="182880"/>
                  </a:moveTo>
                  <a:lnTo>
                    <a:pt x="0" y="182880"/>
                  </a:lnTo>
                  <a:lnTo>
                    <a:pt x="0" y="189229"/>
                  </a:lnTo>
                  <a:lnTo>
                    <a:pt x="6350" y="189229"/>
                  </a:lnTo>
                  <a:lnTo>
                    <a:pt x="6350" y="182880"/>
                  </a:lnTo>
                  <a:close/>
                </a:path>
                <a:path w="6350" h="506729">
                  <a:moveTo>
                    <a:pt x="6350" y="189230"/>
                  </a:moveTo>
                  <a:lnTo>
                    <a:pt x="0" y="189230"/>
                  </a:lnTo>
                  <a:lnTo>
                    <a:pt x="0" y="195579"/>
                  </a:lnTo>
                  <a:lnTo>
                    <a:pt x="6350" y="195579"/>
                  </a:lnTo>
                  <a:lnTo>
                    <a:pt x="6350" y="189230"/>
                  </a:lnTo>
                  <a:close/>
                </a:path>
                <a:path w="6350" h="506729">
                  <a:moveTo>
                    <a:pt x="6350" y="195580"/>
                  </a:moveTo>
                  <a:lnTo>
                    <a:pt x="0" y="195580"/>
                  </a:lnTo>
                  <a:lnTo>
                    <a:pt x="0" y="201929"/>
                  </a:lnTo>
                  <a:lnTo>
                    <a:pt x="6350" y="201929"/>
                  </a:lnTo>
                  <a:lnTo>
                    <a:pt x="6350" y="195580"/>
                  </a:lnTo>
                  <a:close/>
                </a:path>
                <a:path w="6350" h="506729">
                  <a:moveTo>
                    <a:pt x="6350" y="201930"/>
                  </a:moveTo>
                  <a:lnTo>
                    <a:pt x="0" y="201930"/>
                  </a:lnTo>
                  <a:lnTo>
                    <a:pt x="0" y="208279"/>
                  </a:lnTo>
                  <a:lnTo>
                    <a:pt x="6350" y="208279"/>
                  </a:lnTo>
                  <a:lnTo>
                    <a:pt x="6350" y="201930"/>
                  </a:lnTo>
                  <a:close/>
                </a:path>
                <a:path w="6350" h="506729">
                  <a:moveTo>
                    <a:pt x="6350" y="208280"/>
                  </a:moveTo>
                  <a:lnTo>
                    <a:pt x="0" y="208280"/>
                  </a:lnTo>
                  <a:lnTo>
                    <a:pt x="0" y="214629"/>
                  </a:lnTo>
                  <a:lnTo>
                    <a:pt x="6350" y="214629"/>
                  </a:lnTo>
                  <a:lnTo>
                    <a:pt x="6350" y="208280"/>
                  </a:lnTo>
                  <a:close/>
                </a:path>
                <a:path w="6350" h="506729">
                  <a:moveTo>
                    <a:pt x="6350" y="214630"/>
                  </a:moveTo>
                  <a:lnTo>
                    <a:pt x="0" y="214630"/>
                  </a:lnTo>
                  <a:lnTo>
                    <a:pt x="0" y="220979"/>
                  </a:lnTo>
                  <a:lnTo>
                    <a:pt x="6350" y="220979"/>
                  </a:lnTo>
                  <a:lnTo>
                    <a:pt x="6350" y="214630"/>
                  </a:lnTo>
                  <a:close/>
                </a:path>
                <a:path w="6350" h="506729">
                  <a:moveTo>
                    <a:pt x="6350" y="220980"/>
                  </a:moveTo>
                  <a:lnTo>
                    <a:pt x="0" y="220980"/>
                  </a:lnTo>
                  <a:lnTo>
                    <a:pt x="0" y="227329"/>
                  </a:lnTo>
                  <a:lnTo>
                    <a:pt x="6350" y="227329"/>
                  </a:lnTo>
                  <a:lnTo>
                    <a:pt x="6350" y="220980"/>
                  </a:lnTo>
                  <a:close/>
                </a:path>
                <a:path w="6350" h="506729">
                  <a:moveTo>
                    <a:pt x="6350" y="227330"/>
                  </a:moveTo>
                  <a:lnTo>
                    <a:pt x="0" y="227330"/>
                  </a:lnTo>
                  <a:lnTo>
                    <a:pt x="0" y="233679"/>
                  </a:lnTo>
                  <a:lnTo>
                    <a:pt x="6350" y="233679"/>
                  </a:lnTo>
                  <a:lnTo>
                    <a:pt x="6350" y="227330"/>
                  </a:lnTo>
                  <a:close/>
                </a:path>
                <a:path w="6350" h="506729">
                  <a:moveTo>
                    <a:pt x="6350" y="233680"/>
                  </a:moveTo>
                  <a:lnTo>
                    <a:pt x="0" y="233680"/>
                  </a:lnTo>
                  <a:lnTo>
                    <a:pt x="0" y="240029"/>
                  </a:lnTo>
                  <a:lnTo>
                    <a:pt x="6350" y="240029"/>
                  </a:lnTo>
                  <a:lnTo>
                    <a:pt x="6350" y="233680"/>
                  </a:lnTo>
                  <a:close/>
                </a:path>
                <a:path w="6350" h="506729">
                  <a:moveTo>
                    <a:pt x="6350" y="240030"/>
                  </a:moveTo>
                  <a:lnTo>
                    <a:pt x="0" y="240030"/>
                  </a:lnTo>
                  <a:lnTo>
                    <a:pt x="0" y="246379"/>
                  </a:lnTo>
                  <a:lnTo>
                    <a:pt x="6350" y="246379"/>
                  </a:lnTo>
                  <a:lnTo>
                    <a:pt x="6350" y="240030"/>
                  </a:lnTo>
                  <a:close/>
                </a:path>
                <a:path w="6350" h="506729">
                  <a:moveTo>
                    <a:pt x="6350" y="246380"/>
                  </a:moveTo>
                  <a:lnTo>
                    <a:pt x="0" y="246380"/>
                  </a:lnTo>
                  <a:lnTo>
                    <a:pt x="0" y="252729"/>
                  </a:lnTo>
                  <a:lnTo>
                    <a:pt x="6350" y="252729"/>
                  </a:lnTo>
                  <a:lnTo>
                    <a:pt x="6350" y="246380"/>
                  </a:lnTo>
                  <a:close/>
                </a:path>
                <a:path w="6350" h="506729">
                  <a:moveTo>
                    <a:pt x="6350" y="252730"/>
                  </a:moveTo>
                  <a:lnTo>
                    <a:pt x="0" y="252730"/>
                  </a:lnTo>
                  <a:lnTo>
                    <a:pt x="0" y="259079"/>
                  </a:lnTo>
                  <a:lnTo>
                    <a:pt x="6350" y="259079"/>
                  </a:lnTo>
                  <a:lnTo>
                    <a:pt x="6350" y="252730"/>
                  </a:lnTo>
                  <a:close/>
                </a:path>
                <a:path w="6350" h="506729">
                  <a:moveTo>
                    <a:pt x="6350" y="259080"/>
                  </a:moveTo>
                  <a:lnTo>
                    <a:pt x="0" y="259080"/>
                  </a:lnTo>
                  <a:lnTo>
                    <a:pt x="0" y="265429"/>
                  </a:lnTo>
                  <a:lnTo>
                    <a:pt x="6350" y="265429"/>
                  </a:lnTo>
                  <a:lnTo>
                    <a:pt x="6350" y="259080"/>
                  </a:lnTo>
                  <a:close/>
                </a:path>
                <a:path w="6350" h="506729">
                  <a:moveTo>
                    <a:pt x="6350" y="265430"/>
                  </a:moveTo>
                  <a:lnTo>
                    <a:pt x="0" y="265430"/>
                  </a:lnTo>
                  <a:lnTo>
                    <a:pt x="0" y="271779"/>
                  </a:lnTo>
                  <a:lnTo>
                    <a:pt x="6350" y="271779"/>
                  </a:lnTo>
                  <a:lnTo>
                    <a:pt x="6350" y="265430"/>
                  </a:lnTo>
                  <a:close/>
                </a:path>
                <a:path w="6350" h="506729">
                  <a:moveTo>
                    <a:pt x="6350" y="271780"/>
                  </a:moveTo>
                  <a:lnTo>
                    <a:pt x="0" y="271780"/>
                  </a:lnTo>
                  <a:lnTo>
                    <a:pt x="0" y="278129"/>
                  </a:lnTo>
                  <a:lnTo>
                    <a:pt x="6350" y="278129"/>
                  </a:lnTo>
                  <a:lnTo>
                    <a:pt x="6350" y="271780"/>
                  </a:lnTo>
                  <a:close/>
                </a:path>
                <a:path w="6350" h="506729">
                  <a:moveTo>
                    <a:pt x="6350" y="278130"/>
                  </a:moveTo>
                  <a:lnTo>
                    <a:pt x="0" y="278130"/>
                  </a:lnTo>
                  <a:lnTo>
                    <a:pt x="0" y="284479"/>
                  </a:lnTo>
                  <a:lnTo>
                    <a:pt x="6350" y="284479"/>
                  </a:lnTo>
                  <a:lnTo>
                    <a:pt x="6350" y="278130"/>
                  </a:lnTo>
                  <a:close/>
                </a:path>
                <a:path w="6350" h="506729">
                  <a:moveTo>
                    <a:pt x="6350" y="284480"/>
                  </a:moveTo>
                  <a:lnTo>
                    <a:pt x="0" y="284480"/>
                  </a:lnTo>
                  <a:lnTo>
                    <a:pt x="0" y="290829"/>
                  </a:lnTo>
                  <a:lnTo>
                    <a:pt x="6350" y="290829"/>
                  </a:lnTo>
                  <a:lnTo>
                    <a:pt x="6350" y="284480"/>
                  </a:lnTo>
                  <a:close/>
                </a:path>
                <a:path w="6350" h="506729">
                  <a:moveTo>
                    <a:pt x="6350" y="290830"/>
                  </a:moveTo>
                  <a:lnTo>
                    <a:pt x="0" y="290830"/>
                  </a:lnTo>
                  <a:lnTo>
                    <a:pt x="0" y="297179"/>
                  </a:lnTo>
                  <a:lnTo>
                    <a:pt x="6350" y="297179"/>
                  </a:lnTo>
                  <a:lnTo>
                    <a:pt x="6350" y="290830"/>
                  </a:lnTo>
                  <a:close/>
                </a:path>
                <a:path w="6350" h="506729">
                  <a:moveTo>
                    <a:pt x="6350" y="297180"/>
                  </a:moveTo>
                  <a:lnTo>
                    <a:pt x="0" y="297180"/>
                  </a:lnTo>
                  <a:lnTo>
                    <a:pt x="0" y="303529"/>
                  </a:lnTo>
                  <a:lnTo>
                    <a:pt x="6350" y="303529"/>
                  </a:lnTo>
                  <a:lnTo>
                    <a:pt x="6350" y="297180"/>
                  </a:lnTo>
                  <a:close/>
                </a:path>
                <a:path w="6350" h="506729">
                  <a:moveTo>
                    <a:pt x="6350" y="303530"/>
                  </a:moveTo>
                  <a:lnTo>
                    <a:pt x="0" y="303530"/>
                  </a:lnTo>
                  <a:lnTo>
                    <a:pt x="0" y="309879"/>
                  </a:lnTo>
                  <a:lnTo>
                    <a:pt x="6350" y="309879"/>
                  </a:lnTo>
                  <a:lnTo>
                    <a:pt x="6350" y="303530"/>
                  </a:lnTo>
                  <a:close/>
                </a:path>
                <a:path w="6350" h="506729">
                  <a:moveTo>
                    <a:pt x="6350" y="309880"/>
                  </a:moveTo>
                  <a:lnTo>
                    <a:pt x="0" y="309880"/>
                  </a:lnTo>
                  <a:lnTo>
                    <a:pt x="0" y="316229"/>
                  </a:lnTo>
                  <a:lnTo>
                    <a:pt x="6350" y="316229"/>
                  </a:lnTo>
                  <a:lnTo>
                    <a:pt x="6350" y="309880"/>
                  </a:lnTo>
                  <a:close/>
                </a:path>
                <a:path w="6350" h="506729">
                  <a:moveTo>
                    <a:pt x="6350" y="316230"/>
                  </a:moveTo>
                  <a:lnTo>
                    <a:pt x="0" y="316230"/>
                  </a:lnTo>
                  <a:lnTo>
                    <a:pt x="0" y="346709"/>
                  </a:lnTo>
                  <a:lnTo>
                    <a:pt x="6350" y="346709"/>
                  </a:lnTo>
                  <a:lnTo>
                    <a:pt x="6350" y="316230"/>
                  </a:lnTo>
                  <a:close/>
                </a:path>
                <a:path w="6350" h="506729">
                  <a:moveTo>
                    <a:pt x="6350" y="346710"/>
                  </a:moveTo>
                  <a:lnTo>
                    <a:pt x="0" y="346710"/>
                  </a:lnTo>
                  <a:lnTo>
                    <a:pt x="0" y="353059"/>
                  </a:lnTo>
                  <a:lnTo>
                    <a:pt x="6350" y="353059"/>
                  </a:lnTo>
                  <a:lnTo>
                    <a:pt x="6350" y="346710"/>
                  </a:lnTo>
                  <a:close/>
                </a:path>
                <a:path w="6350" h="506729">
                  <a:moveTo>
                    <a:pt x="6350" y="353060"/>
                  </a:moveTo>
                  <a:lnTo>
                    <a:pt x="0" y="353060"/>
                  </a:lnTo>
                  <a:lnTo>
                    <a:pt x="0" y="359409"/>
                  </a:lnTo>
                  <a:lnTo>
                    <a:pt x="6350" y="359409"/>
                  </a:lnTo>
                  <a:lnTo>
                    <a:pt x="6350" y="353060"/>
                  </a:lnTo>
                  <a:close/>
                </a:path>
                <a:path w="6350" h="506729">
                  <a:moveTo>
                    <a:pt x="6350" y="359410"/>
                  </a:moveTo>
                  <a:lnTo>
                    <a:pt x="0" y="359410"/>
                  </a:lnTo>
                  <a:lnTo>
                    <a:pt x="0" y="365759"/>
                  </a:lnTo>
                  <a:lnTo>
                    <a:pt x="6350" y="365759"/>
                  </a:lnTo>
                  <a:lnTo>
                    <a:pt x="6350" y="359410"/>
                  </a:lnTo>
                  <a:close/>
                </a:path>
                <a:path w="6350" h="506729">
                  <a:moveTo>
                    <a:pt x="6350" y="365760"/>
                  </a:moveTo>
                  <a:lnTo>
                    <a:pt x="0" y="365760"/>
                  </a:lnTo>
                  <a:lnTo>
                    <a:pt x="0" y="372109"/>
                  </a:lnTo>
                  <a:lnTo>
                    <a:pt x="6350" y="372109"/>
                  </a:lnTo>
                  <a:lnTo>
                    <a:pt x="6350" y="365760"/>
                  </a:lnTo>
                  <a:close/>
                </a:path>
                <a:path w="6350" h="506729">
                  <a:moveTo>
                    <a:pt x="6350" y="372110"/>
                  </a:moveTo>
                  <a:lnTo>
                    <a:pt x="0" y="372110"/>
                  </a:lnTo>
                  <a:lnTo>
                    <a:pt x="0" y="378459"/>
                  </a:lnTo>
                  <a:lnTo>
                    <a:pt x="6350" y="378459"/>
                  </a:lnTo>
                  <a:lnTo>
                    <a:pt x="6350" y="372110"/>
                  </a:lnTo>
                  <a:close/>
                </a:path>
                <a:path w="6350" h="506729">
                  <a:moveTo>
                    <a:pt x="6350" y="378460"/>
                  </a:moveTo>
                  <a:lnTo>
                    <a:pt x="0" y="378460"/>
                  </a:lnTo>
                  <a:lnTo>
                    <a:pt x="0" y="384809"/>
                  </a:lnTo>
                  <a:lnTo>
                    <a:pt x="6350" y="384809"/>
                  </a:lnTo>
                  <a:lnTo>
                    <a:pt x="6350" y="378460"/>
                  </a:lnTo>
                  <a:close/>
                </a:path>
                <a:path w="6350" h="506729">
                  <a:moveTo>
                    <a:pt x="6350" y="384810"/>
                  </a:moveTo>
                  <a:lnTo>
                    <a:pt x="0" y="384810"/>
                  </a:lnTo>
                  <a:lnTo>
                    <a:pt x="0" y="391159"/>
                  </a:lnTo>
                  <a:lnTo>
                    <a:pt x="6350" y="391159"/>
                  </a:lnTo>
                  <a:lnTo>
                    <a:pt x="6350" y="384810"/>
                  </a:lnTo>
                  <a:close/>
                </a:path>
                <a:path w="6350" h="506729">
                  <a:moveTo>
                    <a:pt x="6350" y="391160"/>
                  </a:moveTo>
                  <a:lnTo>
                    <a:pt x="0" y="391160"/>
                  </a:lnTo>
                  <a:lnTo>
                    <a:pt x="0" y="398779"/>
                  </a:lnTo>
                  <a:lnTo>
                    <a:pt x="6350" y="398779"/>
                  </a:lnTo>
                  <a:lnTo>
                    <a:pt x="6350" y="391160"/>
                  </a:lnTo>
                  <a:close/>
                </a:path>
                <a:path w="6350" h="506729">
                  <a:moveTo>
                    <a:pt x="6350" y="398780"/>
                  </a:moveTo>
                  <a:lnTo>
                    <a:pt x="0" y="398780"/>
                  </a:lnTo>
                  <a:lnTo>
                    <a:pt x="0" y="405129"/>
                  </a:lnTo>
                  <a:lnTo>
                    <a:pt x="6350" y="405129"/>
                  </a:lnTo>
                  <a:lnTo>
                    <a:pt x="6350" y="398780"/>
                  </a:lnTo>
                  <a:close/>
                </a:path>
                <a:path w="6350" h="506729">
                  <a:moveTo>
                    <a:pt x="6350" y="405130"/>
                  </a:moveTo>
                  <a:lnTo>
                    <a:pt x="0" y="405130"/>
                  </a:lnTo>
                  <a:lnTo>
                    <a:pt x="0" y="411479"/>
                  </a:lnTo>
                  <a:lnTo>
                    <a:pt x="6350" y="411479"/>
                  </a:lnTo>
                  <a:lnTo>
                    <a:pt x="6350" y="405130"/>
                  </a:lnTo>
                  <a:close/>
                </a:path>
                <a:path w="6350" h="506729">
                  <a:moveTo>
                    <a:pt x="6350" y="411480"/>
                  </a:moveTo>
                  <a:lnTo>
                    <a:pt x="0" y="411480"/>
                  </a:lnTo>
                  <a:lnTo>
                    <a:pt x="0" y="417829"/>
                  </a:lnTo>
                  <a:lnTo>
                    <a:pt x="6350" y="417829"/>
                  </a:lnTo>
                  <a:lnTo>
                    <a:pt x="6350" y="411480"/>
                  </a:lnTo>
                  <a:close/>
                </a:path>
                <a:path w="6350" h="506729">
                  <a:moveTo>
                    <a:pt x="6350" y="417830"/>
                  </a:moveTo>
                  <a:lnTo>
                    <a:pt x="0" y="417830"/>
                  </a:lnTo>
                  <a:lnTo>
                    <a:pt x="0" y="424179"/>
                  </a:lnTo>
                  <a:lnTo>
                    <a:pt x="6350" y="424179"/>
                  </a:lnTo>
                  <a:lnTo>
                    <a:pt x="6350" y="417830"/>
                  </a:lnTo>
                  <a:close/>
                </a:path>
                <a:path w="6350" h="506729">
                  <a:moveTo>
                    <a:pt x="6350" y="424180"/>
                  </a:moveTo>
                  <a:lnTo>
                    <a:pt x="0" y="424180"/>
                  </a:lnTo>
                  <a:lnTo>
                    <a:pt x="0" y="430529"/>
                  </a:lnTo>
                  <a:lnTo>
                    <a:pt x="6350" y="430529"/>
                  </a:lnTo>
                  <a:lnTo>
                    <a:pt x="6350" y="424180"/>
                  </a:lnTo>
                  <a:close/>
                </a:path>
                <a:path w="6350" h="506729">
                  <a:moveTo>
                    <a:pt x="6350" y="430530"/>
                  </a:moveTo>
                  <a:lnTo>
                    <a:pt x="0" y="430530"/>
                  </a:lnTo>
                  <a:lnTo>
                    <a:pt x="0" y="436879"/>
                  </a:lnTo>
                  <a:lnTo>
                    <a:pt x="6350" y="436879"/>
                  </a:lnTo>
                  <a:lnTo>
                    <a:pt x="6350" y="430530"/>
                  </a:lnTo>
                  <a:close/>
                </a:path>
                <a:path w="6350" h="506729">
                  <a:moveTo>
                    <a:pt x="6350" y="436880"/>
                  </a:moveTo>
                  <a:lnTo>
                    <a:pt x="0" y="436880"/>
                  </a:lnTo>
                  <a:lnTo>
                    <a:pt x="0" y="443229"/>
                  </a:lnTo>
                  <a:lnTo>
                    <a:pt x="6350" y="443229"/>
                  </a:lnTo>
                  <a:lnTo>
                    <a:pt x="6350" y="436880"/>
                  </a:lnTo>
                  <a:close/>
                </a:path>
                <a:path w="6350" h="506729">
                  <a:moveTo>
                    <a:pt x="6350" y="443230"/>
                  </a:moveTo>
                  <a:lnTo>
                    <a:pt x="0" y="443230"/>
                  </a:lnTo>
                  <a:lnTo>
                    <a:pt x="0" y="448309"/>
                  </a:lnTo>
                  <a:lnTo>
                    <a:pt x="6350" y="448309"/>
                  </a:lnTo>
                  <a:lnTo>
                    <a:pt x="6350" y="443230"/>
                  </a:lnTo>
                  <a:close/>
                </a:path>
                <a:path w="6350" h="506729">
                  <a:moveTo>
                    <a:pt x="6350" y="448310"/>
                  </a:moveTo>
                  <a:lnTo>
                    <a:pt x="0" y="448310"/>
                  </a:lnTo>
                  <a:lnTo>
                    <a:pt x="0" y="454659"/>
                  </a:lnTo>
                  <a:lnTo>
                    <a:pt x="6350" y="454659"/>
                  </a:lnTo>
                  <a:lnTo>
                    <a:pt x="6350" y="448310"/>
                  </a:lnTo>
                  <a:close/>
                </a:path>
                <a:path w="6350" h="506729">
                  <a:moveTo>
                    <a:pt x="6350" y="454660"/>
                  </a:moveTo>
                  <a:lnTo>
                    <a:pt x="0" y="454660"/>
                  </a:lnTo>
                  <a:lnTo>
                    <a:pt x="0" y="461009"/>
                  </a:lnTo>
                  <a:lnTo>
                    <a:pt x="6350" y="461009"/>
                  </a:lnTo>
                  <a:lnTo>
                    <a:pt x="6350" y="454660"/>
                  </a:lnTo>
                  <a:close/>
                </a:path>
                <a:path w="6350" h="506729">
                  <a:moveTo>
                    <a:pt x="6350" y="461010"/>
                  </a:moveTo>
                  <a:lnTo>
                    <a:pt x="0" y="461010"/>
                  </a:lnTo>
                  <a:lnTo>
                    <a:pt x="0" y="467359"/>
                  </a:lnTo>
                  <a:lnTo>
                    <a:pt x="6350" y="467359"/>
                  </a:lnTo>
                  <a:lnTo>
                    <a:pt x="6350" y="461010"/>
                  </a:lnTo>
                  <a:close/>
                </a:path>
                <a:path w="6350" h="506729">
                  <a:moveTo>
                    <a:pt x="6350" y="467360"/>
                  </a:moveTo>
                  <a:lnTo>
                    <a:pt x="0" y="467360"/>
                  </a:lnTo>
                  <a:lnTo>
                    <a:pt x="0" y="473709"/>
                  </a:lnTo>
                  <a:lnTo>
                    <a:pt x="6350" y="473709"/>
                  </a:lnTo>
                  <a:lnTo>
                    <a:pt x="6350" y="467360"/>
                  </a:lnTo>
                  <a:close/>
                </a:path>
                <a:path w="6350" h="506729">
                  <a:moveTo>
                    <a:pt x="6350" y="473710"/>
                  </a:moveTo>
                  <a:lnTo>
                    <a:pt x="0" y="473710"/>
                  </a:lnTo>
                  <a:lnTo>
                    <a:pt x="0" y="480059"/>
                  </a:lnTo>
                  <a:lnTo>
                    <a:pt x="6350" y="480059"/>
                  </a:lnTo>
                  <a:lnTo>
                    <a:pt x="6350" y="473710"/>
                  </a:lnTo>
                  <a:close/>
                </a:path>
                <a:path w="6350" h="506729">
                  <a:moveTo>
                    <a:pt x="6350" y="480060"/>
                  </a:moveTo>
                  <a:lnTo>
                    <a:pt x="0" y="480060"/>
                  </a:lnTo>
                  <a:lnTo>
                    <a:pt x="0" y="486409"/>
                  </a:lnTo>
                  <a:lnTo>
                    <a:pt x="6350" y="486409"/>
                  </a:lnTo>
                  <a:lnTo>
                    <a:pt x="6350" y="480060"/>
                  </a:lnTo>
                  <a:close/>
                </a:path>
                <a:path w="6350" h="506729">
                  <a:moveTo>
                    <a:pt x="6350" y="486410"/>
                  </a:moveTo>
                  <a:lnTo>
                    <a:pt x="0" y="486410"/>
                  </a:lnTo>
                  <a:lnTo>
                    <a:pt x="0" y="492759"/>
                  </a:lnTo>
                  <a:lnTo>
                    <a:pt x="6350" y="492759"/>
                  </a:lnTo>
                  <a:lnTo>
                    <a:pt x="6350" y="486410"/>
                  </a:lnTo>
                  <a:close/>
                </a:path>
                <a:path w="6350" h="506729">
                  <a:moveTo>
                    <a:pt x="6350" y="492760"/>
                  </a:moveTo>
                  <a:lnTo>
                    <a:pt x="0" y="492760"/>
                  </a:lnTo>
                  <a:lnTo>
                    <a:pt x="0" y="506729"/>
                  </a:lnTo>
                  <a:lnTo>
                    <a:pt x="6350" y="506729"/>
                  </a:lnTo>
                  <a:lnTo>
                    <a:pt x="6350" y="492760"/>
                  </a:lnTo>
                  <a:close/>
                </a:path>
              </a:pathLst>
            </a:custGeom>
            <a:solidFill>
              <a:srgbClr val="3E00F6"/>
            </a:solidFill>
          </p:spPr>
          <p:txBody>
            <a:bodyPr bIns="0" lIns="0" rIns="0" rtlCol="0" tIns="0" wrap="square"/>
            <a:p/>
          </p:txBody>
        </p:sp>
        <p:sp>
          <p:nvSpPr>
            <p:cNvPr id="1049652" name="object 950"/>
            <p:cNvSpPr/>
            <p:nvPr/>
          </p:nvSpPr>
          <p:spPr>
            <a:xfrm>
              <a:off x="4527549" y="4632960"/>
              <a:ext cx="7620" cy="532130"/>
            </a:xfrm>
            <a:custGeom>
              <a:avLst/>
              <a:ahLst/>
              <a:rect l="l" t="t" r="r" b="b"/>
              <a:pathLst>
                <a:path w="7620" h="532129">
                  <a:moveTo>
                    <a:pt x="1270" y="0"/>
                  </a:moveTo>
                  <a:lnTo>
                    <a:pt x="0" y="0"/>
                  </a:lnTo>
                  <a:lnTo>
                    <a:pt x="0" y="3809"/>
                  </a:lnTo>
                  <a:lnTo>
                    <a:pt x="1270" y="3809"/>
                  </a:lnTo>
                  <a:lnTo>
                    <a:pt x="1270" y="0"/>
                  </a:lnTo>
                  <a:close/>
                </a:path>
                <a:path w="7620" h="532129">
                  <a:moveTo>
                    <a:pt x="2539" y="3810"/>
                  </a:moveTo>
                  <a:lnTo>
                    <a:pt x="0" y="3810"/>
                  </a:lnTo>
                  <a:lnTo>
                    <a:pt x="0" y="10159"/>
                  </a:lnTo>
                  <a:lnTo>
                    <a:pt x="3810" y="10159"/>
                  </a:lnTo>
                  <a:lnTo>
                    <a:pt x="3810" y="7619"/>
                  </a:lnTo>
                  <a:lnTo>
                    <a:pt x="2539" y="7619"/>
                  </a:lnTo>
                  <a:lnTo>
                    <a:pt x="2539" y="3810"/>
                  </a:lnTo>
                  <a:close/>
                </a:path>
                <a:path w="7620" h="532129">
                  <a:moveTo>
                    <a:pt x="3810" y="10160"/>
                  </a:moveTo>
                  <a:lnTo>
                    <a:pt x="0" y="10160"/>
                  </a:lnTo>
                  <a:lnTo>
                    <a:pt x="0" y="17779"/>
                  </a:lnTo>
                  <a:lnTo>
                    <a:pt x="6350" y="17779"/>
                  </a:lnTo>
                  <a:lnTo>
                    <a:pt x="6350" y="16509"/>
                  </a:lnTo>
                  <a:lnTo>
                    <a:pt x="5079" y="16509"/>
                  </a:lnTo>
                  <a:lnTo>
                    <a:pt x="5079" y="12700"/>
                  </a:lnTo>
                  <a:lnTo>
                    <a:pt x="3810" y="12700"/>
                  </a:lnTo>
                  <a:lnTo>
                    <a:pt x="3810" y="10160"/>
                  </a:lnTo>
                  <a:close/>
                </a:path>
                <a:path w="7620" h="532129">
                  <a:moveTo>
                    <a:pt x="6350" y="17780"/>
                  </a:moveTo>
                  <a:lnTo>
                    <a:pt x="0" y="17780"/>
                  </a:lnTo>
                  <a:lnTo>
                    <a:pt x="0" y="22859"/>
                  </a:lnTo>
                  <a:lnTo>
                    <a:pt x="7620" y="22859"/>
                  </a:lnTo>
                  <a:lnTo>
                    <a:pt x="7620" y="21589"/>
                  </a:lnTo>
                  <a:lnTo>
                    <a:pt x="6350" y="21589"/>
                  </a:lnTo>
                  <a:lnTo>
                    <a:pt x="6350" y="17780"/>
                  </a:lnTo>
                  <a:close/>
                </a:path>
                <a:path w="7620" h="532129">
                  <a:moveTo>
                    <a:pt x="7620" y="22860"/>
                  </a:moveTo>
                  <a:lnTo>
                    <a:pt x="0" y="22860"/>
                  </a:lnTo>
                  <a:lnTo>
                    <a:pt x="0" y="30479"/>
                  </a:lnTo>
                  <a:lnTo>
                    <a:pt x="7620" y="30479"/>
                  </a:lnTo>
                  <a:lnTo>
                    <a:pt x="7620" y="22860"/>
                  </a:lnTo>
                  <a:close/>
                </a:path>
                <a:path w="7620" h="532129">
                  <a:moveTo>
                    <a:pt x="7620" y="30480"/>
                  </a:moveTo>
                  <a:lnTo>
                    <a:pt x="0" y="30480"/>
                  </a:lnTo>
                  <a:lnTo>
                    <a:pt x="0" y="35559"/>
                  </a:lnTo>
                  <a:lnTo>
                    <a:pt x="7620" y="35559"/>
                  </a:lnTo>
                  <a:lnTo>
                    <a:pt x="7620" y="30480"/>
                  </a:lnTo>
                  <a:close/>
                </a:path>
                <a:path w="7620" h="532129">
                  <a:moveTo>
                    <a:pt x="7620" y="35560"/>
                  </a:moveTo>
                  <a:lnTo>
                    <a:pt x="0" y="35560"/>
                  </a:lnTo>
                  <a:lnTo>
                    <a:pt x="0" y="43179"/>
                  </a:lnTo>
                  <a:lnTo>
                    <a:pt x="7620" y="43179"/>
                  </a:lnTo>
                  <a:lnTo>
                    <a:pt x="7620" y="35560"/>
                  </a:lnTo>
                  <a:close/>
                </a:path>
                <a:path w="7620" h="532129">
                  <a:moveTo>
                    <a:pt x="7620" y="43180"/>
                  </a:moveTo>
                  <a:lnTo>
                    <a:pt x="0" y="43180"/>
                  </a:lnTo>
                  <a:lnTo>
                    <a:pt x="0" y="49529"/>
                  </a:lnTo>
                  <a:lnTo>
                    <a:pt x="7620" y="49529"/>
                  </a:lnTo>
                  <a:lnTo>
                    <a:pt x="7620" y="43180"/>
                  </a:lnTo>
                  <a:close/>
                </a:path>
                <a:path w="7620" h="532129">
                  <a:moveTo>
                    <a:pt x="7620" y="49530"/>
                  </a:moveTo>
                  <a:lnTo>
                    <a:pt x="0" y="49530"/>
                  </a:lnTo>
                  <a:lnTo>
                    <a:pt x="0" y="55879"/>
                  </a:lnTo>
                  <a:lnTo>
                    <a:pt x="7620" y="55879"/>
                  </a:lnTo>
                  <a:lnTo>
                    <a:pt x="7620" y="49530"/>
                  </a:lnTo>
                  <a:close/>
                </a:path>
                <a:path w="7620" h="532129">
                  <a:moveTo>
                    <a:pt x="7620" y="55880"/>
                  </a:moveTo>
                  <a:lnTo>
                    <a:pt x="0" y="55880"/>
                  </a:lnTo>
                  <a:lnTo>
                    <a:pt x="0" y="62229"/>
                  </a:lnTo>
                  <a:lnTo>
                    <a:pt x="7620" y="62229"/>
                  </a:lnTo>
                  <a:lnTo>
                    <a:pt x="7620" y="55880"/>
                  </a:lnTo>
                  <a:close/>
                </a:path>
                <a:path w="7620" h="532129">
                  <a:moveTo>
                    <a:pt x="7620" y="62230"/>
                  </a:moveTo>
                  <a:lnTo>
                    <a:pt x="0" y="62230"/>
                  </a:lnTo>
                  <a:lnTo>
                    <a:pt x="0" y="68579"/>
                  </a:lnTo>
                  <a:lnTo>
                    <a:pt x="7620" y="68579"/>
                  </a:lnTo>
                  <a:lnTo>
                    <a:pt x="7620" y="62230"/>
                  </a:lnTo>
                  <a:close/>
                </a:path>
                <a:path w="7620" h="532129">
                  <a:moveTo>
                    <a:pt x="7620" y="68580"/>
                  </a:moveTo>
                  <a:lnTo>
                    <a:pt x="0" y="68580"/>
                  </a:lnTo>
                  <a:lnTo>
                    <a:pt x="0" y="74929"/>
                  </a:lnTo>
                  <a:lnTo>
                    <a:pt x="7620" y="74929"/>
                  </a:lnTo>
                  <a:lnTo>
                    <a:pt x="7620" y="68580"/>
                  </a:lnTo>
                  <a:close/>
                </a:path>
                <a:path w="7620" h="532129">
                  <a:moveTo>
                    <a:pt x="7620" y="74930"/>
                  </a:moveTo>
                  <a:lnTo>
                    <a:pt x="0" y="74930"/>
                  </a:lnTo>
                  <a:lnTo>
                    <a:pt x="0" y="81279"/>
                  </a:lnTo>
                  <a:lnTo>
                    <a:pt x="7620" y="81279"/>
                  </a:lnTo>
                  <a:lnTo>
                    <a:pt x="7620" y="74930"/>
                  </a:lnTo>
                  <a:close/>
                </a:path>
                <a:path w="7620" h="532129">
                  <a:moveTo>
                    <a:pt x="7620" y="81280"/>
                  </a:moveTo>
                  <a:lnTo>
                    <a:pt x="0" y="81280"/>
                  </a:lnTo>
                  <a:lnTo>
                    <a:pt x="0" y="87629"/>
                  </a:lnTo>
                  <a:lnTo>
                    <a:pt x="7620" y="87629"/>
                  </a:lnTo>
                  <a:lnTo>
                    <a:pt x="7620" y="81280"/>
                  </a:lnTo>
                  <a:close/>
                </a:path>
                <a:path w="7620" h="532129">
                  <a:moveTo>
                    <a:pt x="7620" y="87630"/>
                  </a:moveTo>
                  <a:lnTo>
                    <a:pt x="0" y="87630"/>
                  </a:lnTo>
                  <a:lnTo>
                    <a:pt x="0" y="93979"/>
                  </a:lnTo>
                  <a:lnTo>
                    <a:pt x="7620" y="93979"/>
                  </a:lnTo>
                  <a:lnTo>
                    <a:pt x="7620" y="87630"/>
                  </a:lnTo>
                  <a:close/>
                </a:path>
                <a:path w="7620" h="532129">
                  <a:moveTo>
                    <a:pt x="7620" y="93980"/>
                  </a:moveTo>
                  <a:lnTo>
                    <a:pt x="0" y="93980"/>
                  </a:lnTo>
                  <a:lnTo>
                    <a:pt x="0" y="99059"/>
                  </a:lnTo>
                  <a:lnTo>
                    <a:pt x="7620" y="99059"/>
                  </a:lnTo>
                  <a:lnTo>
                    <a:pt x="7620" y="93980"/>
                  </a:lnTo>
                  <a:close/>
                </a:path>
                <a:path w="7620" h="532129">
                  <a:moveTo>
                    <a:pt x="7620" y="99060"/>
                  </a:moveTo>
                  <a:lnTo>
                    <a:pt x="0" y="99060"/>
                  </a:lnTo>
                  <a:lnTo>
                    <a:pt x="0" y="105409"/>
                  </a:lnTo>
                  <a:lnTo>
                    <a:pt x="7620" y="105409"/>
                  </a:lnTo>
                  <a:lnTo>
                    <a:pt x="7620" y="99060"/>
                  </a:lnTo>
                  <a:close/>
                </a:path>
                <a:path w="7620" h="532129">
                  <a:moveTo>
                    <a:pt x="7620" y="105410"/>
                  </a:moveTo>
                  <a:lnTo>
                    <a:pt x="0" y="105410"/>
                  </a:lnTo>
                  <a:lnTo>
                    <a:pt x="0" y="111759"/>
                  </a:lnTo>
                  <a:lnTo>
                    <a:pt x="7620" y="111759"/>
                  </a:lnTo>
                  <a:lnTo>
                    <a:pt x="7620" y="105410"/>
                  </a:lnTo>
                  <a:close/>
                </a:path>
                <a:path w="7620" h="532129">
                  <a:moveTo>
                    <a:pt x="7620" y="111760"/>
                  </a:moveTo>
                  <a:lnTo>
                    <a:pt x="0" y="111760"/>
                  </a:lnTo>
                  <a:lnTo>
                    <a:pt x="0" y="118109"/>
                  </a:lnTo>
                  <a:lnTo>
                    <a:pt x="7620" y="118109"/>
                  </a:lnTo>
                  <a:lnTo>
                    <a:pt x="7620" y="111760"/>
                  </a:lnTo>
                  <a:close/>
                </a:path>
                <a:path w="7620" h="532129">
                  <a:moveTo>
                    <a:pt x="7620" y="118110"/>
                  </a:moveTo>
                  <a:lnTo>
                    <a:pt x="0" y="118110"/>
                  </a:lnTo>
                  <a:lnTo>
                    <a:pt x="0" y="125729"/>
                  </a:lnTo>
                  <a:lnTo>
                    <a:pt x="7620" y="125729"/>
                  </a:lnTo>
                  <a:lnTo>
                    <a:pt x="7620" y="118110"/>
                  </a:lnTo>
                  <a:close/>
                </a:path>
                <a:path w="7620" h="532129">
                  <a:moveTo>
                    <a:pt x="7620" y="125730"/>
                  </a:moveTo>
                  <a:lnTo>
                    <a:pt x="0" y="125730"/>
                  </a:lnTo>
                  <a:lnTo>
                    <a:pt x="0" y="130809"/>
                  </a:lnTo>
                  <a:lnTo>
                    <a:pt x="7620" y="130809"/>
                  </a:lnTo>
                  <a:lnTo>
                    <a:pt x="7620" y="125730"/>
                  </a:lnTo>
                  <a:close/>
                </a:path>
                <a:path w="7620" h="532129">
                  <a:moveTo>
                    <a:pt x="7620" y="130810"/>
                  </a:moveTo>
                  <a:lnTo>
                    <a:pt x="0" y="130810"/>
                  </a:lnTo>
                  <a:lnTo>
                    <a:pt x="0" y="138429"/>
                  </a:lnTo>
                  <a:lnTo>
                    <a:pt x="7620" y="138429"/>
                  </a:lnTo>
                  <a:lnTo>
                    <a:pt x="7620" y="130810"/>
                  </a:lnTo>
                  <a:close/>
                </a:path>
                <a:path w="7620" h="532129">
                  <a:moveTo>
                    <a:pt x="7620" y="138430"/>
                  </a:moveTo>
                  <a:lnTo>
                    <a:pt x="0" y="138430"/>
                  </a:lnTo>
                  <a:lnTo>
                    <a:pt x="0" y="144779"/>
                  </a:lnTo>
                  <a:lnTo>
                    <a:pt x="7620" y="144779"/>
                  </a:lnTo>
                  <a:lnTo>
                    <a:pt x="7620" y="138430"/>
                  </a:lnTo>
                  <a:close/>
                </a:path>
                <a:path w="7620" h="532129">
                  <a:moveTo>
                    <a:pt x="7620" y="144780"/>
                  </a:moveTo>
                  <a:lnTo>
                    <a:pt x="0" y="144780"/>
                  </a:lnTo>
                  <a:lnTo>
                    <a:pt x="0" y="151129"/>
                  </a:lnTo>
                  <a:lnTo>
                    <a:pt x="7620" y="151129"/>
                  </a:lnTo>
                  <a:lnTo>
                    <a:pt x="7620" y="144780"/>
                  </a:lnTo>
                  <a:close/>
                </a:path>
                <a:path w="7620" h="532129">
                  <a:moveTo>
                    <a:pt x="7620" y="151130"/>
                  </a:moveTo>
                  <a:lnTo>
                    <a:pt x="0" y="151130"/>
                  </a:lnTo>
                  <a:lnTo>
                    <a:pt x="0" y="157479"/>
                  </a:lnTo>
                  <a:lnTo>
                    <a:pt x="7620" y="157479"/>
                  </a:lnTo>
                  <a:lnTo>
                    <a:pt x="7620" y="151130"/>
                  </a:lnTo>
                  <a:close/>
                </a:path>
                <a:path w="7620" h="532129">
                  <a:moveTo>
                    <a:pt x="7620" y="157480"/>
                  </a:moveTo>
                  <a:lnTo>
                    <a:pt x="0" y="157480"/>
                  </a:lnTo>
                  <a:lnTo>
                    <a:pt x="0" y="163829"/>
                  </a:lnTo>
                  <a:lnTo>
                    <a:pt x="7620" y="163829"/>
                  </a:lnTo>
                  <a:lnTo>
                    <a:pt x="7620" y="157480"/>
                  </a:lnTo>
                  <a:close/>
                </a:path>
                <a:path w="7620" h="532129">
                  <a:moveTo>
                    <a:pt x="7620" y="163830"/>
                  </a:moveTo>
                  <a:lnTo>
                    <a:pt x="0" y="163830"/>
                  </a:lnTo>
                  <a:lnTo>
                    <a:pt x="0" y="170179"/>
                  </a:lnTo>
                  <a:lnTo>
                    <a:pt x="7620" y="170179"/>
                  </a:lnTo>
                  <a:lnTo>
                    <a:pt x="7620" y="163830"/>
                  </a:lnTo>
                  <a:close/>
                </a:path>
                <a:path w="7620" h="532129">
                  <a:moveTo>
                    <a:pt x="7620" y="170180"/>
                  </a:moveTo>
                  <a:lnTo>
                    <a:pt x="0" y="170180"/>
                  </a:lnTo>
                  <a:lnTo>
                    <a:pt x="0" y="182879"/>
                  </a:lnTo>
                  <a:lnTo>
                    <a:pt x="7620" y="182879"/>
                  </a:lnTo>
                  <a:lnTo>
                    <a:pt x="7620" y="170180"/>
                  </a:lnTo>
                  <a:close/>
                </a:path>
                <a:path w="7620" h="532129">
                  <a:moveTo>
                    <a:pt x="7620" y="182880"/>
                  </a:moveTo>
                  <a:lnTo>
                    <a:pt x="0" y="182880"/>
                  </a:lnTo>
                  <a:lnTo>
                    <a:pt x="0" y="195579"/>
                  </a:lnTo>
                  <a:lnTo>
                    <a:pt x="7620" y="195579"/>
                  </a:lnTo>
                  <a:lnTo>
                    <a:pt x="7620" y="182880"/>
                  </a:lnTo>
                  <a:close/>
                </a:path>
                <a:path w="7620" h="532129">
                  <a:moveTo>
                    <a:pt x="7620" y="195580"/>
                  </a:moveTo>
                  <a:lnTo>
                    <a:pt x="0" y="195580"/>
                  </a:lnTo>
                  <a:lnTo>
                    <a:pt x="0" y="201929"/>
                  </a:lnTo>
                  <a:lnTo>
                    <a:pt x="7620" y="201929"/>
                  </a:lnTo>
                  <a:lnTo>
                    <a:pt x="7620" y="195580"/>
                  </a:lnTo>
                  <a:close/>
                </a:path>
                <a:path w="7620" h="532129">
                  <a:moveTo>
                    <a:pt x="7620" y="201930"/>
                  </a:moveTo>
                  <a:lnTo>
                    <a:pt x="0" y="201930"/>
                  </a:lnTo>
                  <a:lnTo>
                    <a:pt x="0" y="208279"/>
                  </a:lnTo>
                  <a:lnTo>
                    <a:pt x="7620" y="208279"/>
                  </a:lnTo>
                  <a:lnTo>
                    <a:pt x="7620" y="201930"/>
                  </a:lnTo>
                  <a:close/>
                </a:path>
                <a:path w="7620" h="532129">
                  <a:moveTo>
                    <a:pt x="7620" y="208280"/>
                  </a:moveTo>
                  <a:lnTo>
                    <a:pt x="0" y="208280"/>
                  </a:lnTo>
                  <a:lnTo>
                    <a:pt x="0" y="214629"/>
                  </a:lnTo>
                  <a:lnTo>
                    <a:pt x="7620" y="214629"/>
                  </a:lnTo>
                  <a:lnTo>
                    <a:pt x="7620" y="208280"/>
                  </a:lnTo>
                  <a:close/>
                </a:path>
                <a:path w="7620" h="532129">
                  <a:moveTo>
                    <a:pt x="7620" y="214630"/>
                  </a:moveTo>
                  <a:lnTo>
                    <a:pt x="0" y="214630"/>
                  </a:lnTo>
                  <a:lnTo>
                    <a:pt x="0" y="220979"/>
                  </a:lnTo>
                  <a:lnTo>
                    <a:pt x="7620" y="220979"/>
                  </a:lnTo>
                  <a:lnTo>
                    <a:pt x="7620" y="214630"/>
                  </a:lnTo>
                  <a:close/>
                </a:path>
                <a:path w="7620" h="532129">
                  <a:moveTo>
                    <a:pt x="7620" y="220980"/>
                  </a:moveTo>
                  <a:lnTo>
                    <a:pt x="0" y="220980"/>
                  </a:lnTo>
                  <a:lnTo>
                    <a:pt x="0" y="227329"/>
                  </a:lnTo>
                  <a:lnTo>
                    <a:pt x="7620" y="227329"/>
                  </a:lnTo>
                  <a:lnTo>
                    <a:pt x="7620" y="220980"/>
                  </a:lnTo>
                  <a:close/>
                </a:path>
                <a:path w="7620" h="532129">
                  <a:moveTo>
                    <a:pt x="7620" y="227330"/>
                  </a:moveTo>
                  <a:lnTo>
                    <a:pt x="0" y="227330"/>
                  </a:lnTo>
                  <a:lnTo>
                    <a:pt x="0" y="233679"/>
                  </a:lnTo>
                  <a:lnTo>
                    <a:pt x="7620" y="233679"/>
                  </a:lnTo>
                  <a:lnTo>
                    <a:pt x="7620" y="227330"/>
                  </a:lnTo>
                  <a:close/>
                </a:path>
                <a:path w="7620" h="532129">
                  <a:moveTo>
                    <a:pt x="7620" y="233680"/>
                  </a:moveTo>
                  <a:lnTo>
                    <a:pt x="0" y="233680"/>
                  </a:lnTo>
                  <a:lnTo>
                    <a:pt x="0" y="240029"/>
                  </a:lnTo>
                  <a:lnTo>
                    <a:pt x="7620" y="240029"/>
                  </a:lnTo>
                  <a:lnTo>
                    <a:pt x="7620" y="233680"/>
                  </a:lnTo>
                  <a:close/>
                </a:path>
                <a:path w="7620" h="532129">
                  <a:moveTo>
                    <a:pt x="7620" y="240030"/>
                  </a:moveTo>
                  <a:lnTo>
                    <a:pt x="0" y="240030"/>
                  </a:lnTo>
                  <a:lnTo>
                    <a:pt x="0" y="246379"/>
                  </a:lnTo>
                  <a:lnTo>
                    <a:pt x="7620" y="246379"/>
                  </a:lnTo>
                  <a:lnTo>
                    <a:pt x="7620" y="240030"/>
                  </a:lnTo>
                  <a:close/>
                </a:path>
                <a:path w="7620" h="532129">
                  <a:moveTo>
                    <a:pt x="7620" y="246380"/>
                  </a:moveTo>
                  <a:lnTo>
                    <a:pt x="0" y="246380"/>
                  </a:lnTo>
                  <a:lnTo>
                    <a:pt x="0" y="252729"/>
                  </a:lnTo>
                  <a:lnTo>
                    <a:pt x="7620" y="252729"/>
                  </a:lnTo>
                  <a:lnTo>
                    <a:pt x="7620" y="246380"/>
                  </a:lnTo>
                  <a:close/>
                </a:path>
                <a:path w="7620" h="532129">
                  <a:moveTo>
                    <a:pt x="7620" y="252730"/>
                  </a:moveTo>
                  <a:lnTo>
                    <a:pt x="0" y="252730"/>
                  </a:lnTo>
                  <a:lnTo>
                    <a:pt x="0" y="259079"/>
                  </a:lnTo>
                  <a:lnTo>
                    <a:pt x="7620" y="259079"/>
                  </a:lnTo>
                  <a:lnTo>
                    <a:pt x="7620" y="252730"/>
                  </a:lnTo>
                  <a:close/>
                </a:path>
                <a:path w="7620" h="532129">
                  <a:moveTo>
                    <a:pt x="7620" y="259080"/>
                  </a:moveTo>
                  <a:lnTo>
                    <a:pt x="0" y="259080"/>
                  </a:lnTo>
                  <a:lnTo>
                    <a:pt x="0" y="265429"/>
                  </a:lnTo>
                  <a:lnTo>
                    <a:pt x="7620" y="265429"/>
                  </a:lnTo>
                  <a:lnTo>
                    <a:pt x="7620" y="259080"/>
                  </a:lnTo>
                  <a:close/>
                </a:path>
                <a:path w="7620" h="532129">
                  <a:moveTo>
                    <a:pt x="7620" y="265430"/>
                  </a:moveTo>
                  <a:lnTo>
                    <a:pt x="0" y="265430"/>
                  </a:lnTo>
                  <a:lnTo>
                    <a:pt x="0" y="271779"/>
                  </a:lnTo>
                  <a:lnTo>
                    <a:pt x="7620" y="271779"/>
                  </a:lnTo>
                  <a:lnTo>
                    <a:pt x="7620" y="265430"/>
                  </a:lnTo>
                  <a:close/>
                </a:path>
                <a:path w="7620" h="532129">
                  <a:moveTo>
                    <a:pt x="7620" y="271780"/>
                  </a:moveTo>
                  <a:lnTo>
                    <a:pt x="0" y="271780"/>
                  </a:lnTo>
                  <a:lnTo>
                    <a:pt x="0" y="278129"/>
                  </a:lnTo>
                  <a:lnTo>
                    <a:pt x="7620" y="278129"/>
                  </a:lnTo>
                  <a:lnTo>
                    <a:pt x="7620" y="271780"/>
                  </a:lnTo>
                  <a:close/>
                </a:path>
                <a:path w="7620" h="532129">
                  <a:moveTo>
                    <a:pt x="7620" y="278130"/>
                  </a:moveTo>
                  <a:lnTo>
                    <a:pt x="0" y="278130"/>
                  </a:lnTo>
                  <a:lnTo>
                    <a:pt x="0" y="284479"/>
                  </a:lnTo>
                  <a:lnTo>
                    <a:pt x="7620" y="284479"/>
                  </a:lnTo>
                  <a:lnTo>
                    <a:pt x="7620" y="278130"/>
                  </a:lnTo>
                  <a:close/>
                </a:path>
                <a:path w="7620" h="532129">
                  <a:moveTo>
                    <a:pt x="7620" y="284480"/>
                  </a:moveTo>
                  <a:lnTo>
                    <a:pt x="0" y="284480"/>
                  </a:lnTo>
                  <a:lnTo>
                    <a:pt x="0" y="290829"/>
                  </a:lnTo>
                  <a:lnTo>
                    <a:pt x="7620" y="290829"/>
                  </a:lnTo>
                  <a:lnTo>
                    <a:pt x="7620" y="284480"/>
                  </a:lnTo>
                  <a:close/>
                </a:path>
                <a:path w="7620" h="532129">
                  <a:moveTo>
                    <a:pt x="7620" y="290830"/>
                  </a:moveTo>
                  <a:lnTo>
                    <a:pt x="0" y="290830"/>
                  </a:lnTo>
                  <a:lnTo>
                    <a:pt x="0" y="297179"/>
                  </a:lnTo>
                  <a:lnTo>
                    <a:pt x="7620" y="297179"/>
                  </a:lnTo>
                  <a:lnTo>
                    <a:pt x="7620" y="290830"/>
                  </a:lnTo>
                  <a:close/>
                </a:path>
                <a:path w="7620" h="532129">
                  <a:moveTo>
                    <a:pt x="7620" y="297180"/>
                  </a:moveTo>
                  <a:lnTo>
                    <a:pt x="0" y="297180"/>
                  </a:lnTo>
                  <a:lnTo>
                    <a:pt x="0" y="303529"/>
                  </a:lnTo>
                  <a:lnTo>
                    <a:pt x="7620" y="303529"/>
                  </a:lnTo>
                  <a:lnTo>
                    <a:pt x="7620" y="297180"/>
                  </a:lnTo>
                  <a:close/>
                </a:path>
                <a:path w="7620" h="532129">
                  <a:moveTo>
                    <a:pt x="7620" y="303530"/>
                  </a:moveTo>
                  <a:lnTo>
                    <a:pt x="0" y="303530"/>
                  </a:lnTo>
                  <a:lnTo>
                    <a:pt x="0" y="309879"/>
                  </a:lnTo>
                  <a:lnTo>
                    <a:pt x="7620" y="309879"/>
                  </a:lnTo>
                  <a:lnTo>
                    <a:pt x="7620" y="303530"/>
                  </a:lnTo>
                  <a:close/>
                </a:path>
                <a:path w="7620" h="532129">
                  <a:moveTo>
                    <a:pt x="7620" y="309880"/>
                  </a:moveTo>
                  <a:lnTo>
                    <a:pt x="0" y="309880"/>
                  </a:lnTo>
                  <a:lnTo>
                    <a:pt x="0" y="316229"/>
                  </a:lnTo>
                  <a:lnTo>
                    <a:pt x="7620" y="316229"/>
                  </a:lnTo>
                  <a:lnTo>
                    <a:pt x="7620" y="309880"/>
                  </a:lnTo>
                  <a:close/>
                </a:path>
                <a:path w="7620" h="532129">
                  <a:moveTo>
                    <a:pt x="7620" y="316230"/>
                  </a:moveTo>
                  <a:lnTo>
                    <a:pt x="0" y="316230"/>
                  </a:lnTo>
                  <a:lnTo>
                    <a:pt x="0" y="322579"/>
                  </a:lnTo>
                  <a:lnTo>
                    <a:pt x="7620" y="322579"/>
                  </a:lnTo>
                  <a:lnTo>
                    <a:pt x="7620" y="316230"/>
                  </a:lnTo>
                  <a:close/>
                </a:path>
                <a:path w="7620" h="532129">
                  <a:moveTo>
                    <a:pt x="7620" y="322580"/>
                  </a:moveTo>
                  <a:lnTo>
                    <a:pt x="0" y="322580"/>
                  </a:lnTo>
                  <a:lnTo>
                    <a:pt x="0" y="328929"/>
                  </a:lnTo>
                  <a:lnTo>
                    <a:pt x="7620" y="328929"/>
                  </a:lnTo>
                  <a:lnTo>
                    <a:pt x="7620" y="322580"/>
                  </a:lnTo>
                  <a:close/>
                </a:path>
                <a:path w="7620" h="532129">
                  <a:moveTo>
                    <a:pt x="7620" y="328930"/>
                  </a:moveTo>
                  <a:lnTo>
                    <a:pt x="0" y="328930"/>
                  </a:lnTo>
                  <a:lnTo>
                    <a:pt x="0" y="335279"/>
                  </a:lnTo>
                  <a:lnTo>
                    <a:pt x="7620" y="335279"/>
                  </a:lnTo>
                  <a:lnTo>
                    <a:pt x="7620" y="328930"/>
                  </a:lnTo>
                  <a:close/>
                </a:path>
                <a:path w="7620" h="532129">
                  <a:moveTo>
                    <a:pt x="7620" y="335280"/>
                  </a:moveTo>
                  <a:lnTo>
                    <a:pt x="0" y="335280"/>
                  </a:lnTo>
                  <a:lnTo>
                    <a:pt x="0" y="341629"/>
                  </a:lnTo>
                  <a:lnTo>
                    <a:pt x="7620" y="341629"/>
                  </a:lnTo>
                  <a:lnTo>
                    <a:pt x="7620" y="335280"/>
                  </a:lnTo>
                  <a:close/>
                </a:path>
                <a:path w="7620" h="532129">
                  <a:moveTo>
                    <a:pt x="7620" y="341630"/>
                  </a:moveTo>
                  <a:lnTo>
                    <a:pt x="0" y="341630"/>
                  </a:lnTo>
                  <a:lnTo>
                    <a:pt x="0" y="372109"/>
                  </a:lnTo>
                  <a:lnTo>
                    <a:pt x="7620" y="372109"/>
                  </a:lnTo>
                  <a:lnTo>
                    <a:pt x="7620" y="341630"/>
                  </a:lnTo>
                  <a:close/>
                </a:path>
                <a:path w="7620" h="532129">
                  <a:moveTo>
                    <a:pt x="7620" y="372110"/>
                  </a:moveTo>
                  <a:lnTo>
                    <a:pt x="0" y="372110"/>
                  </a:lnTo>
                  <a:lnTo>
                    <a:pt x="0" y="378459"/>
                  </a:lnTo>
                  <a:lnTo>
                    <a:pt x="7620" y="378459"/>
                  </a:lnTo>
                  <a:lnTo>
                    <a:pt x="7620" y="372110"/>
                  </a:lnTo>
                  <a:close/>
                </a:path>
                <a:path w="7620" h="532129">
                  <a:moveTo>
                    <a:pt x="7620" y="378460"/>
                  </a:moveTo>
                  <a:lnTo>
                    <a:pt x="0" y="378460"/>
                  </a:lnTo>
                  <a:lnTo>
                    <a:pt x="0" y="384809"/>
                  </a:lnTo>
                  <a:lnTo>
                    <a:pt x="7620" y="384809"/>
                  </a:lnTo>
                  <a:lnTo>
                    <a:pt x="7620" y="378460"/>
                  </a:lnTo>
                  <a:close/>
                </a:path>
                <a:path w="7620" h="532129">
                  <a:moveTo>
                    <a:pt x="7620" y="384810"/>
                  </a:moveTo>
                  <a:lnTo>
                    <a:pt x="0" y="384810"/>
                  </a:lnTo>
                  <a:lnTo>
                    <a:pt x="0" y="391159"/>
                  </a:lnTo>
                  <a:lnTo>
                    <a:pt x="7620" y="391159"/>
                  </a:lnTo>
                  <a:lnTo>
                    <a:pt x="7620" y="384810"/>
                  </a:lnTo>
                  <a:close/>
                </a:path>
                <a:path w="7620" h="532129">
                  <a:moveTo>
                    <a:pt x="7620" y="391160"/>
                  </a:moveTo>
                  <a:lnTo>
                    <a:pt x="0" y="391160"/>
                  </a:lnTo>
                  <a:lnTo>
                    <a:pt x="0" y="397509"/>
                  </a:lnTo>
                  <a:lnTo>
                    <a:pt x="7620" y="397509"/>
                  </a:lnTo>
                  <a:lnTo>
                    <a:pt x="7620" y="391160"/>
                  </a:lnTo>
                  <a:close/>
                </a:path>
                <a:path w="7620" h="532129">
                  <a:moveTo>
                    <a:pt x="7620" y="397510"/>
                  </a:moveTo>
                  <a:lnTo>
                    <a:pt x="0" y="397510"/>
                  </a:lnTo>
                  <a:lnTo>
                    <a:pt x="0" y="403859"/>
                  </a:lnTo>
                  <a:lnTo>
                    <a:pt x="7620" y="403859"/>
                  </a:lnTo>
                  <a:lnTo>
                    <a:pt x="7620" y="397510"/>
                  </a:lnTo>
                  <a:close/>
                </a:path>
                <a:path w="7620" h="532129">
                  <a:moveTo>
                    <a:pt x="7620" y="403860"/>
                  </a:moveTo>
                  <a:lnTo>
                    <a:pt x="0" y="403860"/>
                  </a:lnTo>
                  <a:lnTo>
                    <a:pt x="0" y="410209"/>
                  </a:lnTo>
                  <a:lnTo>
                    <a:pt x="7620" y="410209"/>
                  </a:lnTo>
                  <a:lnTo>
                    <a:pt x="7620" y="403860"/>
                  </a:lnTo>
                  <a:close/>
                </a:path>
                <a:path w="7620" h="532129">
                  <a:moveTo>
                    <a:pt x="7620" y="410210"/>
                  </a:moveTo>
                  <a:lnTo>
                    <a:pt x="0" y="410210"/>
                  </a:lnTo>
                  <a:lnTo>
                    <a:pt x="0" y="416559"/>
                  </a:lnTo>
                  <a:lnTo>
                    <a:pt x="7620" y="416559"/>
                  </a:lnTo>
                  <a:lnTo>
                    <a:pt x="7620" y="410210"/>
                  </a:lnTo>
                  <a:close/>
                </a:path>
                <a:path w="7620" h="532129">
                  <a:moveTo>
                    <a:pt x="7620" y="416560"/>
                  </a:moveTo>
                  <a:lnTo>
                    <a:pt x="0" y="416560"/>
                  </a:lnTo>
                  <a:lnTo>
                    <a:pt x="0" y="424179"/>
                  </a:lnTo>
                  <a:lnTo>
                    <a:pt x="7620" y="424179"/>
                  </a:lnTo>
                  <a:lnTo>
                    <a:pt x="7620" y="416560"/>
                  </a:lnTo>
                  <a:close/>
                </a:path>
                <a:path w="7620" h="532129">
                  <a:moveTo>
                    <a:pt x="7620" y="424180"/>
                  </a:moveTo>
                  <a:lnTo>
                    <a:pt x="0" y="424180"/>
                  </a:lnTo>
                  <a:lnTo>
                    <a:pt x="0" y="430529"/>
                  </a:lnTo>
                  <a:lnTo>
                    <a:pt x="7620" y="430529"/>
                  </a:lnTo>
                  <a:lnTo>
                    <a:pt x="7620" y="424180"/>
                  </a:lnTo>
                  <a:close/>
                </a:path>
                <a:path w="7620" h="532129">
                  <a:moveTo>
                    <a:pt x="7620" y="430530"/>
                  </a:moveTo>
                  <a:lnTo>
                    <a:pt x="0" y="430530"/>
                  </a:lnTo>
                  <a:lnTo>
                    <a:pt x="0" y="436879"/>
                  </a:lnTo>
                  <a:lnTo>
                    <a:pt x="7620" y="436879"/>
                  </a:lnTo>
                  <a:lnTo>
                    <a:pt x="7620" y="430530"/>
                  </a:lnTo>
                  <a:close/>
                </a:path>
                <a:path w="7620" h="532129">
                  <a:moveTo>
                    <a:pt x="7620" y="436880"/>
                  </a:moveTo>
                  <a:lnTo>
                    <a:pt x="0" y="436880"/>
                  </a:lnTo>
                  <a:lnTo>
                    <a:pt x="0" y="443229"/>
                  </a:lnTo>
                  <a:lnTo>
                    <a:pt x="7620" y="443229"/>
                  </a:lnTo>
                  <a:lnTo>
                    <a:pt x="7620" y="436880"/>
                  </a:lnTo>
                  <a:close/>
                </a:path>
                <a:path w="7620" h="532129">
                  <a:moveTo>
                    <a:pt x="7620" y="443230"/>
                  </a:moveTo>
                  <a:lnTo>
                    <a:pt x="0" y="443230"/>
                  </a:lnTo>
                  <a:lnTo>
                    <a:pt x="0" y="449579"/>
                  </a:lnTo>
                  <a:lnTo>
                    <a:pt x="7620" y="449579"/>
                  </a:lnTo>
                  <a:lnTo>
                    <a:pt x="7620" y="443230"/>
                  </a:lnTo>
                  <a:close/>
                </a:path>
                <a:path w="7620" h="532129">
                  <a:moveTo>
                    <a:pt x="7620" y="449580"/>
                  </a:moveTo>
                  <a:lnTo>
                    <a:pt x="0" y="449580"/>
                  </a:lnTo>
                  <a:lnTo>
                    <a:pt x="0" y="455929"/>
                  </a:lnTo>
                  <a:lnTo>
                    <a:pt x="7620" y="455929"/>
                  </a:lnTo>
                  <a:lnTo>
                    <a:pt x="7620" y="449580"/>
                  </a:lnTo>
                  <a:close/>
                </a:path>
                <a:path w="7620" h="532129">
                  <a:moveTo>
                    <a:pt x="7620" y="455930"/>
                  </a:moveTo>
                  <a:lnTo>
                    <a:pt x="0" y="455930"/>
                  </a:lnTo>
                  <a:lnTo>
                    <a:pt x="0" y="462279"/>
                  </a:lnTo>
                  <a:lnTo>
                    <a:pt x="7620" y="462279"/>
                  </a:lnTo>
                  <a:lnTo>
                    <a:pt x="7620" y="455930"/>
                  </a:lnTo>
                  <a:close/>
                </a:path>
                <a:path w="7620" h="532129">
                  <a:moveTo>
                    <a:pt x="7620" y="462280"/>
                  </a:moveTo>
                  <a:lnTo>
                    <a:pt x="0" y="462280"/>
                  </a:lnTo>
                  <a:lnTo>
                    <a:pt x="0" y="468629"/>
                  </a:lnTo>
                  <a:lnTo>
                    <a:pt x="7620" y="468629"/>
                  </a:lnTo>
                  <a:lnTo>
                    <a:pt x="7620" y="462280"/>
                  </a:lnTo>
                  <a:close/>
                </a:path>
                <a:path w="7620" h="532129">
                  <a:moveTo>
                    <a:pt x="7620" y="468630"/>
                  </a:moveTo>
                  <a:lnTo>
                    <a:pt x="0" y="468630"/>
                  </a:lnTo>
                  <a:lnTo>
                    <a:pt x="0" y="473709"/>
                  </a:lnTo>
                  <a:lnTo>
                    <a:pt x="7620" y="473709"/>
                  </a:lnTo>
                  <a:lnTo>
                    <a:pt x="7620" y="468630"/>
                  </a:lnTo>
                  <a:close/>
                </a:path>
                <a:path w="7620" h="532129">
                  <a:moveTo>
                    <a:pt x="7620" y="473710"/>
                  </a:moveTo>
                  <a:lnTo>
                    <a:pt x="0" y="473710"/>
                  </a:lnTo>
                  <a:lnTo>
                    <a:pt x="0" y="480059"/>
                  </a:lnTo>
                  <a:lnTo>
                    <a:pt x="7620" y="480059"/>
                  </a:lnTo>
                  <a:lnTo>
                    <a:pt x="7620" y="473710"/>
                  </a:lnTo>
                  <a:close/>
                </a:path>
                <a:path w="7620" h="532129">
                  <a:moveTo>
                    <a:pt x="7620" y="480060"/>
                  </a:moveTo>
                  <a:lnTo>
                    <a:pt x="0" y="480060"/>
                  </a:lnTo>
                  <a:lnTo>
                    <a:pt x="0" y="486409"/>
                  </a:lnTo>
                  <a:lnTo>
                    <a:pt x="7620" y="486409"/>
                  </a:lnTo>
                  <a:lnTo>
                    <a:pt x="7620" y="480060"/>
                  </a:lnTo>
                  <a:close/>
                </a:path>
                <a:path w="7620" h="532129">
                  <a:moveTo>
                    <a:pt x="7620" y="486410"/>
                  </a:moveTo>
                  <a:lnTo>
                    <a:pt x="0" y="486410"/>
                  </a:lnTo>
                  <a:lnTo>
                    <a:pt x="0" y="492759"/>
                  </a:lnTo>
                  <a:lnTo>
                    <a:pt x="7620" y="492759"/>
                  </a:lnTo>
                  <a:lnTo>
                    <a:pt x="7620" y="486410"/>
                  </a:lnTo>
                  <a:close/>
                </a:path>
                <a:path w="7620" h="532129">
                  <a:moveTo>
                    <a:pt x="7620" y="492760"/>
                  </a:moveTo>
                  <a:lnTo>
                    <a:pt x="0" y="492760"/>
                  </a:lnTo>
                  <a:lnTo>
                    <a:pt x="0" y="499109"/>
                  </a:lnTo>
                  <a:lnTo>
                    <a:pt x="7620" y="499109"/>
                  </a:lnTo>
                  <a:lnTo>
                    <a:pt x="7620" y="492760"/>
                  </a:lnTo>
                  <a:close/>
                </a:path>
                <a:path w="7620" h="532129">
                  <a:moveTo>
                    <a:pt x="7620" y="499110"/>
                  </a:moveTo>
                  <a:lnTo>
                    <a:pt x="0" y="499110"/>
                  </a:lnTo>
                  <a:lnTo>
                    <a:pt x="0" y="505459"/>
                  </a:lnTo>
                  <a:lnTo>
                    <a:pt x="7620" y="505459"/>
                  </a:lnTo>
                  <a:lnTo>
                    <a:pt x="7620" y="499110"/>
                  </a:lnTo>
                  <a:close/>
                </a:path>
                <a:path w="7620" h="532129">
                  <a:moveTo>
                    <a:pt x="7620" y="505460"/>
                  </a:moveTo>
                  <a:lnTo>
                    <a:pt x="0" y="505460"/>
                  </a:lnTo>
                  <a:lnTo>
                    <a:pt x="0" y="511809"/>
                  </a:lnTo>
                  <a:lnTo>
                    <a:pt x="7620" y="511809"/>
                  </a:lnTo>
                  <a:lnTo>
                    <a:pt x="7620" y="505460"/>
                  </a:lnTo>
                  <a:close/>
                </a:path>
                <a:path w="7620" h="532129">
                  <a:moveTo>
                    <a:pt x="7620" y="511810"/>
                  </a:moveTo>
                  <a:lnTo>
                    <a:pt x="0" y="511810"/>
                  </a:lnTo>
                  <a:lnTo>
                    <a:pt x="0" y="518159"/>
                  </a:lnTo>
                  <a:lnTo>
                    <a:pt x="7620" y="518159"/>
                  </a:lnTo>
                  <a:lnTo>
                    <a:pt x="7620" y="511810"/>
                  </a:lnTo>
                  <a:close/>
                </a:path>
                <a:path w="7620" h="532129">
                  <a:moveTo>
                    <a:pt x="7620" y="518160"/>
                  </a:moveTo>
                  <a:lnTo>
                    <a:pt x="0" y="518160"/>
                  </a:lnTo>
                  <a:lnTo>
                    <a:pt x="0" y="532129"/>
                  </a:lnTo>
                  <a:lnTo>
                    <a:pt x="7620" y="532129"/>
                  </a:lnTo>
                  <a:lnTo>
                    <a:pt x="7620" y="518160"/>
                  </a:lnTo>
                  <a:close/>
                </a:path>
              </a:pathLst>
            </a:custGeom>
            <a:solidFill>
              <a:srgbClr val="3D00F6"/>
            </a:solidFill>
          </p:spPr>
          <p:txBody>
            <a:bodyPr bIns="0" lIns="0" rIns="0" rtlCol="0" tIns="0" wrap="square"/>
            <a:p/>
          </p:txBody>
        </p:sp>
        <p:sp>
          <p:nvSpPr>
            <p:cNvPr id="1049653" name="object 951"/>
            <p:cNvSpPr/>
            <p:nvPr/>
          </p:nvSpPr>
          <p:spPr>
            <a:xfrm>
              <a:off x="4519929" y="4606290"/>
              <a:ext cx="7620" cy="558800"/>
            </a:xfrm>
            <a:custGeom>
              <a:avLst/>
              <a:ahLst/>
              <a:rect l="l" t="t" r="r" b="b"/>
              <a:pathLst>
                <a:path w="7620" h="558800">
                  <a:moveTo>
                    <a:pt x="1270" y="0"/>
                  </a:moveTo>
                  <a:lnTo>
                    <a:pt x="0" y="0"/>
                  </a:lnTo>
                  <a:lnTo>
                    <a:pt x="0" y="5079"/>
                  </a:lnTo>
                  <a:lnTo>
                    <a:pt x="1270" y="5079"/>
                  </a:lnTo>
                  <a:lnTo>
                    <a:pt x="1270" y="0"/>
                  </a:lnTo>
                  <a:close/>
                </a:path>
                <a:path w="7620" h="558800">
                  <a:moveTo>
                    <a:pt x="2540" y="5079"/>
                  </a:moveTo>
                  <a:lnTo>
                    <a:pt x="0" y="5079"/>
                  </a:lnTo>
                  <a:lnTo>
                    <a:pt x="0" y="11429"/>
                  </a:lnTo>
                  <a:lnTo>
                    <a:pt x="3810" y="11429"/>
                  </a:lnTo>
                  <a:lnTo>
                    <a:pt x="3810" y="8889"/>
                  </a:lnTo>
                  <a:lnTo>
                    <a:pt x="2539" y="8889"/>
                  </a:lnTo>
                  <a:lnTo>
                    <a:pt x="2540" y="5079"/>
                  </a:lnTo>
                  <a:close/>
                </a:path>
                <a:path w="7620" h="558800">
                  <a:moveTo>
                    <a:pt x="3810" y="11429"/>
                  </a:moveTo>
                  <a:lnTo>
                    <a:pt x="0" y="11429"/>
                  </a:lnTo>
                  <a:lnTo>
                    <a:pt x="0" y="17779"/>
                  </a:lnTo>
                  <a:lnTo>
                    <a:pt x="5079" y="17779"/>
                  </a:lnTo>
                  <a:lnTo>
                    <a:pt x="5079" y="13969"/>
                  </a:lnTo>
                  <a:lnTo>
                    <a:pt x="3810" y="13969"/>
                  </a:lnTo>
                  <a:lnTo>
                    <a:pt x="3810" y="11429"/>
                  </a:lnTo>
                  <a:close/>
                </a:path>
                <a:path w="7620" h="558800">
                  <a:moveTo>
                    <a:pt x="6350" y="17779"/>
                  </a:moveTo>
                  <a:lnTo>
                    <a:pt x="0" y="17779"/>
                  </a:lnTo>
                  <a:lnTo>
                    <a:pt x="0" y="24129"/>
                  </a:lnTo>
                  <a:lnTo>
                    <a:pt x="7620" y="24129"/>
                  </a:lnTo>
                  <a:lnTo>
                    <a:pt x="7620" y="21589"/>
                  </a:lnTo>
                  <a:lnTo>
                    <a:pt x="6350" y="21589"/>
                  </a:lnTo>
                  <a:lnTo>
                    <a:pt x="6350" y="17779"/>
                  </a:lnTo>
                  <a:close/>
                </a:path>
                <a:path w="7620" h="558800">
                  <a:moveTo>
                    <a:pt x="7620" y="24129"/>
                  </a:moveTo>
                  <a:lnTo>
                    <a:pt x="0" y="24129"/>
                  </a:lnTo>
                  <a:lnTo>
                    <a:pt x="0" y="30479"/>
                  </a:lnTo>
                  <a:lnTo>
                    <a:pt x="7620" y="30479"/>
                  </a:lnTo>
                  <a:lnTo>
                    <a:pt x="7620" y="24129"/>
                  </a:lnTo>
                  <a:close/>
                </a:path>
                <a:path w="7620" h="558800">
                  <a:moveTo>
                    <a:pt x="7620" y="30479"/>
                  </a:moveTo>
                  <a:lnTo>
                    <a:pt x="0" y="30479"/>
                  </a:lnTo>
                  <a:lnTo>
                    <a:pt x="0" y="36829"/>
                  </a:lnTo>
                  <a:lnTo>
                    <a:pt x="7620" y="36829"/>
                  </a:lnTo>
                  <a:lnTo>
                    <a:pt x="7620" y="30479"/>
                  </a:lnTo>
                  <a:close/>
                </a:path>
                <a:path w="7620" h="558800">
                  <a:moveTo>
                    <a:pt x="7620" y="36829"/>
                  </a:moveTo>
                  <a:lnTo>
                    <a:pt x="0" y="36829"/>
                  </a:lnTo>
                  <a:lnTo>
                    <a:pt x="0" y="44449"/>
                  </a:lnTo>
                  <a:lnTo>
                    <a:pt x="7620" y="44449"/>
                  </a:lnTo>
                  <a:lnTo>
                    <a:pt x="7620" y="36829"/>
                  </a:lnTo>
                  <a:close/>
                </a:path>
                <a:path w="7620" h="558800">
                  <a:moveTo>
                    <a:pt x="7620" y="44449"/>
                  </a:moveTo>
                  <a:lnTo>
                    <a:pt x="0" y="44449"/>
                  </a:lnTo>
                  <a:lnTo>
                    <a:pt x="0" y="49529"/>
                  </a:lnTo>
                  <a:lnTo>
                    <a:pt x="7620" y="49529"/>
                  </a:lnTo>
                  <a:lnTo>
                    <a:pt x="7620" y="44449"/>
                  </a:lnTo>
                  <a:close/>
                </a:path>
                <a:path w="7620" h="558800">
                  <a:moveTo>
                    <a:pt x="7620" y="49529"/>
                  </a:moveTo>
                  <a:lnTo>
                    <a:pt x="0" y="49529"/>
                  </a:lnTo>
                  <a:lnTo>
                    <a:pt x="0" y="57149"/>
                  </a:lnTo>
                  <a:lnTo>
                    <a:pt x="7620" y="57149"/>
                  </a:lnTo>
                  <a:lnTo>
                    <a:pt x="7620" y="49529"/>
                  </a:lnTo>
                  <a:close/>
                </a:path>
                <a:path w="7620" h="558800">
                  <a:moveTo>
                    <a:pt x="7620" y="57149"/>
                  </a:moveTo>
                  <a:lnTo>
                    <a:pt x="0" y="57149"/>
                  </a:lnTo>
                  <a:lnTo>
                    <a:pt x="0" y="62229"/>
                  </a:lnTo>
                  <a:lnTo>
                    <a:pt x="7620" y="62229"/>
                  </a:lnTo>
                  <a:lnTo>
                    <a:pt x="7620" y="57149"/>
                  </a:lnTo>
                  <a:close/>
                </a:path>
                <a:path w="7620" h="558800">
                  <a:moveTo>
                    <a:pt x="7620" y="62229"/>
                  </a:moveTo>
                  <a:lnTo>
                    <a:pt x="0" y="62229"/>
                  </a:lnTo>
                  <a:lnTo>
                    <a:pt x="0" y="69849"/>
                  </a:lnTo>
                  <a:lnTo>
                    <a:pt x="7620" y="69849"/>
                  </a:lnTo>
                  <a:lnTo>
                    <a:pt x="7620" y="62229"/>
                  </a:lnTo>
                  <a:close/>
                </a:path>
                <a:path w="7620" h="558800">
                  <a:moveTo>
                    <a:pt x="7620" y="69849"/>
                  </a:moveTo>
                  <a:lnTo>
                    <a:pt x="0" y="69849"/>
                  </a:lnTo>
                  <a:lnTo>
                    <a:pt x="0" y="76199"/>
                  </a:lnTo>
                  <a:lnTo>
                    <a:pt x="7620" y="76199"/>
                  </a:lnTo>
                  <a:lnTo>
                    <a:pt x="7620" y="69849"/>
                  </a:lnTo>
                  <a:close/>
                </a:path>
                <a:path w="7620" h="558800">
                  <a:moveTo>
                    <a:pt x="7620" y="76199"/>
                  </a:moveTo>
                  <a:lnTo>
                    <a:pt x="0" y="76199"/>
                  </a:lnTo>
                  <a:lnTo>
                    <a:pt x="0" y="82549"/>
                  </a:lnTo>
                  <a:lnTo>
                    <a:pt x="7620" y="82549"/>
                  </a:lnTo>
                  <a:lnTo>
                    <a:pt x="7620" y="76199"/>
                  </a:lnTo>
                  <a:close/>
                </a:path>
                <a:path w="7620" h="558800">
                  <a:moveTo>
                    <a:pt x="7620" y="82549"/>
                  </a:moveTo>
                  <a:lnTo>
                    <a:pt x="0" y="82549"/>
                  </a:lnTo>
                  <a:lnTo>
                    <a:pt x="0" y="88899"/>
                  </a:lnTo>
                  <a:lnTo>
                    <a:pt x="7620" y="88899"/>
                  </a:lnTo>
                  <a:lnTo>
                    <a:pt x="7620" y="82549"/>
                  </a:lnTo>
                  <a:close/>
                </a:path>
                <a:path w="7620" h="558800">
                  <a:moveTo>
                    <a:pt x="7620" y="88899"/>
                  </a:moveTo>
                  <a:lnTo>
                    <a:pt x="0" y="88899"/>
                  </a:lnTo>
                  <a:lnTo>
                    <a:pt x="0" y="95249"/>
                  </a:lnTo>
                  <a:lnTo>
                    <a:pt x="7620" y="95249"/>
                  </a:lnTo>
                  <a:lnTo>
                    <a:pt x="7620" y="88899"/>
                  </a:lnTo>
                  <a:close/>
                </a:path>
                <a:path w="7620" h="558800">
                  <a:moveTo>
                    <a:pt x="7620" y="95249"/>
                  </a:moveTo>
                  <a:lnTo>
                    <a:pt x="0" y="95249"/>
                  </a:lnTo>
                  <a:lnTo>
                    <a:pt x="0" y="101599"/>
                  </a:lnTo>
                  <a:lnTo>
                    <a:pt x="7620" y="101599"/>
                  </a:lnTo>
                  <a:lnTo>
                    <a:pt x="7620" y="95249"/>
                  </a:lnTo>
                  <a:close/>
                </a:path>
                <a:path w="7620" h="558800">
                  <a:moveTo>
                    <a:pt x="7620" y="101599"/>
                  </a:moveTo>
                  <a:lnTo>
                    <a:pt x="0" y="101599"/>
                  </a:lnTo>
                  <a:lnTo>
                    <a:pt x="0" y="107949"/>
                  </a:lnTo>
                  <a:lnTo>
                    <a:pt x="7620" y="107949"/>
                  </a:lnTo>
                  <a:lnTo>
                    <a:pt x="7620" y="101599"/>
                  </a:lnTo>
                  <a:close/>
                </a:path>
                <a:path w="7620" h="558800">
                  <a:moveTo>
                    <a:pt x="7620" y="107949"/>
                  </a:moveTo>
                  <a:lnTo>
                    <a:pt x="0" y="107949"/>
                  </a:lnTo>
                  <a:lnTo>
                    <a:pt x="0" y="114299"/>
                  </a:lnTo>
                  <a:lnTo>
                    <a:pt x="7620" y="114299"/>
                  </a:lnTo>
                  <a:lnTo>
                    <a:pt x="7620" y="107949"/>
                  </a:lnTo>
                  <a:close/>
                </a:path>
                <a:path w="7620" h="558800">
                  <a:moveTo>
                    <a:pt x="7620" y="114299"/>
                  </a:moveTo>
                  <a:lnTo>
                    <a:pt x="0" y="114299"/>
                  </a:lnTo>
                  <a:lnTo>
                    <a:pt x="0" y="120649"/>
                  </a:lnTo>
                  <a:lnTo>
                    <a:pt x="7620" y="120649"/>
                  </a:lnTo>
                  <a:lnTo>
                    <a:pt x="7620" y="114299"/>
                  </a:lnTo>
                  <a:close/>
                </a:path>
                <a:path w="7620" h="558800">
                  <a:moveTo>
                    <a:pt x="7620" y="120649"/>
                  </a:moveTo>
                  <a:lnTo>
                    <a:pt x="0" y="120649"/>
                  </a:lnTo>
                  <a:lnTo>
                    <a:pt x="0" y="125729"/>
                  </a:lnTo>
                  <a:lnTo>
                    <a:pt x="7620" y="125729"/>
                  </a:lnTo>
                  <a:lnTo>
                    <a:pt x="7620" y="120649"/>
                  </a:lnTo>
                  <a:close/>
                </a:path>
                <a:path w="7620" h="558800">
                  <a:moveTo>
                    <a:pt x="7620" y="125729"/>
                  </a:moveTo>
                  <a:lnTo>
                    <a:pt x="0" y="125729"/>
                  </a:lnTo>
                  <a:lnTo>
                    <a:pt x="0" y="132079"/>
                  </a:lnTo>
                  <a:lnTo>
                    <a:pt x="7620" y="132079"/>
                  </a:lnTo>
                  <a:lnTo>
                    <a:pt x="7620" y="125729"/>
                  </a:lnTo>
                  <a:close/>
                </a:path>
                <a:path w="7620" h="558800">
                  <a:moveTo>
                    <a:pt x="7620" y="132079"/>
                  </a:moveTo>
                  <a:lnTo>
                    <a:pt x="0" y="132079"/>
                  </a:lnTo>
                  <a:lnTo>
                    <a:pt x="0" y="138429"/>
                  </a:lnTo>
                  <a:lnTo>
                    <a:pt x="7620" y="138429"/>
                  </a:lnTo>
                  <a:lnTo>
                    <a:pt x="7620" y="132079"/>
                  </a:lnTo>
                  <a:close/>
                </a:path>
                <a:path w="7620" h="558800">
                  <a:moveTo>
                    <a:pt x="7620" y="138429"/>
                  </a:moveTo>
                  <a:lnTo>
                    <a:pt x="0" y="138429"/>
                  </a:lnTo>
                  <a:lnTo>
                    <a:pt x="0" y="144779"/>
                  </a:lnTo>
                  <a:lnTo>
                    <a:pt x="7620" y="144779"/>
                  </a:lnTo>
                  <a:lnTo>
                    <a:pt x="7620" y="138429"/>
                  </a:lnTo>
                  <a:close/>
                </a:path>
                <a:path w="7620" h="558800">
                  <a:moveTo>
                    <a:pt x="7620" y="144779"/>
                  </a:moveTo>
                  <a:lnTo>
                    <a:pt x="0" y="144779"/>
                  </a:lnTo>
                  <a:lnTo>
                    <a:pt x="0" y="152399"/>
                  </a:lnTo>
                  <a:lnTo>
                    <a:pt x="7620" y="152399"/>
                  </a:lnTo>
                  <a:lnTo>
                    <a:pt x="7620" y="144779"/>
                  </a:lnTo>
                  <a:close/>
                </a:path>
                <a:path w="7620" h="558800">
                  <a:moveTo>
                    <a:pt x="7620" y="152399"/>
                  </a:moveTo>
                  <a:lnTo>
                    <a:pt x="0" y="152399"/>
                  </a:lnTo>
                  <a:lnTo>
                    <a:pt x="0" y="157479"/>
                  </a:lnTo>
                  <a:lnTo>
                    <a:pt x="7620" y="157479"/>
                  </a:lnTo>
                  <a:lnTo>
                    <a:pt x="7620" y="152399"/>
                  </a:lnTo>
                  <a:close/>
                </a:path>
                <a:path w="7620" h="558800">
                  <a:moveTo>
                    <a:pt x="7620" y="157479"/>
                  </a:moveTo>
                  <a:lnTo>
                    <a:pt x="0" y="157479"/>
                  </a:lnTo>
                  <a:lnTo>
                    <a:pt x="0" y="165099"/>
                  </a:lnTo>
                  <a:lnTo>
                    <a:pt x="7620" y="165099"/>
                  </a:lnTo>
                  <a:lnTo>
                    <a:pt x="7620" y="157479"/>
                  </a:lnTo>
                  <a:close/>
                </a:path>
                <a:path w="7620" h="558800">
                  <a:moveTo>
                    <a:pt x="7620" y="165099"/>
                  </a:moveTo>
                  <a:lnTo>
                    <a:pt x="0" y="165099"/>
                  </a:lnTo>
                  <a:lnTo>
                    <a:pt x="0" y="171449"/>
                  </a:lnTo>
                  <a:lnTo>
                    <a:pt x="7620" y="171449"/>
                  </a:lnTo>
                  <a:lnTo>
                    <a:pt x="7620" y="165099"/>
                  </a:lnTo>
                  <a:close/>
                </a:path>
                <a:path w="7620" h="558800">
                  <a:moveTo>
                    <a:pt x="7620" y="171449"/>
                  </a:moveTo>
                  <a:lnTo>
                    <a:pt x="0" y="171449"/>
                  </a:lnTo>
                  <a:lnTo>
                    <a:pt x="0" y="177799"/>
                  </a:lnTo>
                  <a:lnTo>
                    <a:pt x="7620" y="177799"/>
                  </a:lnTo>
                  <a:lnTo>
                    <a:pt x="7620" y="171449"/>
                  </a:lnTo>
                  <a:close/>
                </a:path>
                <a:path w="7620" h="558800">
                  <a:moveTo>
                    <a:pt x="7620" y="177799"/>
                  </a:moveTo>
                  <a:lnTo>
                    <a:pt x="0" y="177799"/>
                  </a:lnTo>
                  <a:lnTo>
                    <a:pt x="0" y="184149"/>
                  </a:lnTo>
                  <a:lnTo>
                    <a:pt x="7620" y="184149"/>
                  </a:lnTo>
                  <a:lnTo>
                    <a:pt x="7620" y="177799"/>
                  </a:lnTo>
                  <a:close/>
                </a:path>
                <a:path w="7620" h="558800">
                  <a:moveTo>
                    <a:pt x="7620" y="184149"/>
                  </a:moveTo>
                  <a:lnTo>
                    <a:pt x="0" y="184149"/>
                  </a:lnTo>
                  <a:lnTo>
                    <a:pt x="0" y="190499"/>
                  </a:lnTo>
                  <a:lnTo>
                    <a:pt x="7620" y="190499"/>
                  </a:lnTo>
                  <a:lnTo>
                    <a:pt x="7620" y="184149"/>
                  </a:lnTo>
                  <a:close/>
                </a:path>
                <a:path w="7620" h="558800">
                  <a:moveTo>
                    <a:pt x="7620" y="190499"/>
                  </a:moveTo>
                  <a:lnTo>
                    <a:pt x="0" y="190499"/>
                  </a:lnTo>
                  <a:lnTo>
                    <a:pt x="0" y="196849"/>
                  </a:lnTo>
                  <a:lnTo>
                    <a:pt x="7620" y="196849"/>
                  </a:lnTo>
                  <a:lnTo>
                    <a:pt x="7620" y="190499"/>
                  </a:lnTo>
                  <a:close/>
                </a:path>
                <a:path w="7620" h="558800">
                  <a:moveTo>
                    <a:pt x="7620" y="196849"/>
                  </a:moveTo>
                  <a:lnTo>
                    <a:pt x="0" y="196849"/>
                  </a:lnTo>
                  <a:lnTo>
                    <a:pt x="0" y="209549"/>
                  </a:lnTo>
                  <a:lnTo>
                    <a:pt x="7620" y="209549"/>
                  </a:lnTo>
                  <a:lnTo>
                    <a:pt x="7620" y="196849"/>
                  </a:lnTo>
                  <a:close/>
                </a:path>
                <a:path w="7620" h="558800">
                  <a:moveTo>
                    <a:pt x="7620" y="209549"/>
                  </a:moveTo>
                  <a:lnTo>
                    <a:pt x="0" y="209549"/>
                  </a:lnTo>
                  <a:lnTo>
                    <a:pt x="0" y="222249"/>
                  </a:lnTo>
                  <a:lnTo>
                    <a:pt x="7620" y="222249"/>
                  </a:lnTo>
                  <a:lnTo>
                    <a:pt x="7620" y="209549"/>
                  </a:lnTo>
                  <a:close/>
                </a:path>
                <a:path w="7620" h="558800">
                  <a:moveTo>
                    <a:pt x="7620" y="222249"/>
                  </a:moveTo>
                  <a:lnTo>
                    <a:pt x="0" y="222249"/>
                  </a:lnTo>
                  <a:lnTo>
                    <a:pt x="0" y="228599"/>
                  </a:lnTo>
                  <a:lnTo>
                    <a:pt x="7620" y="228599"/>
                  </a:lnTo>
                  <a:lnTo>
                    <a:pt x="7620" y="222249"/>
                  </a:lnTo>
                  <a:close/>
                </a:path>
                <a:path w="7620" h="558800">
                  <a:moveTo>
                    <a:pt x="7620" y="228599"/>
                  </a:moveTo>
                  <a:lnTo>
                    <a:pt x="0" y="228599"/>
                  </a:lnTo>
                  <a:lnTo>
                    <a:pt x="0" y="234949"/>
                  </a:lnTo>
                  <a:lnTo>
                    <a:pt x="7620" y="234949"/>
                  </a:lnTo>
                  <a:lnTo>
                    <a:pt x="7620" y="228599"/>
                  </a:lnTo>
                  <a:close/>
                </a:path>
                <a:path w="7620" h="558800">
                  <a:moveTo>
                    <a:pt x="7620" y="234949"/>
                  </a:moveTo>
                  <a:lnTo>
                    <a:pt x="0" y="234949"/>
                  </a:lnTo>
                  <a:lnTo>
                    <a:pt x="0" y="241299"/>
                  </a:lnTo>
                  <a:lnTo>
                    <a:pt x="7620" y="241299"/>
                  </a:lnTo>
                  <a:lnTo>
                    <a:pt x="7620" y="234949"/>
                  </a:lnTo>
                  <a:close/>
                </a:path>
                <a:path w="7620" h="558800">
                  <a:moveTo>
                    <a:pt x="7620" y="241299"/>
                  </a:moveTo>
                  <a:lnTo>
                    <a:pt x="0" y="241299"/>
                  </a:lnTo>
                  <a:lnTo>
                    <a:pt x="0" y="247649"/>
                  </a:lnTo>
                  <a:lnTo>
                    <a:pt x="7620" y="247649"/>
                  </a:lnTo>
                  <a:lnTo>
                    <a:pt x="7620" y="241299"/>
                  </a:lnTo>
                  <a:close/>
                </a:path>
                <a:path w="7620" h="558800">
                  <a:moveTo>
                    <a:pt x="7620" y="247649"/>
                  </a:moveTo>
                  <a:lnTo>
                    <a:pt x="0" y="247649"/>
                  </a:lnTo>
                  <a:lnTo>
                    <a:pt x="0" y="253999"/>
                  </a:lnTo>
                  <a:lnTo>
                    <a:pt x="7620" y="253999"/>
                  </a:lnTo>
                  <a:lnTo>
                    <a:pt x="7620" y="247649"/>
                  </a:lnTo>
                  <a:close/>
                </a:path>
                <a:path w="7620" h="558800">
                  <a:moveTo>
                    <a:pt x="7620" y="253999"/>
                  </a:moveTo>
                  <a:lnTo>
                    <a:pt x="0" y="253999"/>
                  </a:lnTo>
                  <a:lnTo>
                    <a:pt x="0" y="260349"/>
                  </a:lnTo>
                  <a:lnTo>
                    <a:pt x="7620" y="260349"/>
                  </a:lnTo>
                  <a:lnTo>
                    <a:pt x="7620" y="253999"/>
                  </a:lnTo>
                  <a:close/>
                </a:path>
                <a:path w="7620" h="558800">
                  <a:moveTo>
                    <a:pt x="7620" y="260349"/>
                  </a:moveTo>
                  <a:lnTo>
                    <a:pt x="0" y="260349"/>
                  </a:lnTo>
                  <a:lnTo>
                    <a:pt x="0" y="266699"/>
                  </a:lnTo>
                  <a:lnTo>
                    <a:pt x="7620" y="266699"/>
                  </a:lnTo>
                  <a:lnTo>
                    <a:pt x="7620" y="260349"/>
                  </a:lnTo>
                  <a:close/>
                </a:path>
                <a:path w="7620" h="558800">
                  <a:moveTo>
                    <a:pt x="7620" y="266699"/>
                  </a:moveTo>
                  <a:lnTo>
                    <a:pt x="0" y="266699"/>
                  </a:lnTo>
                  <a:lnTo>
                    <a:pt x="0" y="273049"/>
                  </a:lnTo>
                  <a:lnTo>
                    <a:pt x="7620" y="273049"/>
                  </a:lnTo>
                  <a:lnTo>
                    <a:pt x="7620" y="266699"/>
                  </a:lnTo>
                  <a:close/>
                </a:path>
                <a:path w="7620" h="558800">
                  <a:moveTo>
                    <a:pt x="7620" y="273049"/>
                  </a:moveTo>
                  <a:lnTo>
                    <a:pt x="0" y="273049"/>
                  </a:lnTo>
                  <a:lnTo>
                    <a:pt x="0" y="279399"/>
                  </a:lnTo>
                  <a:lnTo>
                    <a:pt x="7620" y="279399"/>
                  </a:lnTo>
                  <a:lnTo>
                    <a:pt x="7620" y="273049"/>
                  </a:lnTo>
                  <a:close/>
                </a:path>
                <a:path w="7620" h="558800">
                  <a:moveTo>
                    <a:pt x="7620" y="279399"/>
                  </a:moveTo>
                  <a:lnTo>
                    <a:pt x="0" y="279399"/>
                  </a:lnTo>
                  <a:lnTo>
                    <a:pt x="0" y="285749"/>
                  </a:lnTo>
                  <a:lnTo>
                    <a:pt x="7620" y="285749"/>
                  </a:lnTo>
                  <a:lnTo>
                    <a:pt x="7620" y="279399"/>
                  </a:lnTo>
                  <a:close/>
                </a:path>
                <a:path w="7620" h="558800">
                  <a:moveTo>
                    <a:pt x="7620" y="285749"/>
                  </a:moveTo>
                  <a:lnTo>
                    <a:pt x="0" y="285749"/>
                  </a:lnTo>
                  <a:lnTo>
                    <a:pt x="0" y="292099"/>
                  </a:lnTo>
                  <a:lnTo>
                    <a:pt x="7620" y="292099"/>
                  </a:lnTo>
                  <a:lnTo>
                    <a:pt x="7620" y="285749"/>
                  </a:lnTo>
                  <a:close/>
                </a:path>
                <a:path w="7620" h="558800">
                  <a:moveTo>
                    <a:pt x="7620" y="292099"/>
                  </a:moveTo>
                  <a:lnTo>
                    <a:pt x="0" y="292099"/>
                  </a:lnTo>
                  <a:lnTo>
                    <a:pt x="0" y="298449"/>
                  </a:lnTo>
                  <a:lnTo>
                    <a:pt x="7620" y="298449"/>
                  </a:lnTo>
                  <a:lnTo>
                    <a:pt x="7620" y="292099"/>
                  </a:lnTo>
                  <a:close/>
                </a:path>
                <a:path w="7620" h="558800">
                  <a:moveTo>
                    <a:pt x="7620" y="298449"/>
                  </a:moveTo>
                  <a:lnTo>
                    <a:pt x="0" y="298449"/>
                  </a:lnTo>
                  <a:lnTo>
                    <a:pt x="0" y="304799"/>
                  </a:lnTo>
                  <a:lnTo>
                    <a:pt x="7620" y="304799"/>
                  </a:lnTo>
                  <a:lnTo>
                    <a:pt x="7620" y="298449"/>
                  </a:lnTo>
                  <a:close/>
                </a:path>
                <a:path w="7620" h="558800">
                  <a:moveTo>
                    <a:pt x="7620" y="304799"/>
                  </a:moveTo>
                  <a:lnTo>
                    <a:pt x="0" y="304799"/>
                  </a:lnTo>
                  <a:lnTo>
                    <a:pt x="0" y="311149"/>
                  </a:lnTo>
                  <a:lnTo>
                    <a:pt x="7620" y="311149"/>
                  </a:lnTo>
                  <a:lnTo>
                    <a:pt x="7620" y="304799"/>
                  </a:lnTo>
                  <a:close/>
                </a:path>
                <a:path w="7620" h="558800">
                  <a:moveTo>
                    <a:pt x="7620" y="311149"/>
                  </a:moveTo>
                  <a:lnTo>
                    <a:pt x="0" y="311149"/>
                  </a:lnTo>
                  <a:lnTo>
                    <a:pt x="0" y="317499"/>
                  </a:lnTo>
                  <a:lnTo>
                    <a:pt x="7620" y="317499"/>
                  </a:lnTo>
                  <a:lnTo>
                    <a:pt x="7620" y="311149"/>
                  </a:lnTo>
                  <a:close/>
                </a:path>
                <a:path w="7620" h="558800">
                  <a:moveTo>
                    <a:pt x="7620" y="317499"/>
                  </a:moveTo>
                  <a:lnTo>
                    <a:pt x="0" y="317499"/>
                  </a:lnTo>
                  <a:lnTo>
                    <a:pt x="0" y="323849"/>
                  </a:lnTo>
                  <a:lnTo>
                    <a:pt x="7620" y="323849"/>
                  </a:lnTo>
                  <a:lnTo>
                    <a:pt x="7620" y="317499"/>
                  </a:lnTo>
                  <a:close/>
                </a:path>
                <a:path w="7620" h="558800">
                  <a:moveTo>
                    <a:pt x="7620" y="323849"/>
                  </a:moveTo>
                  <a:lnTo>
                    <a:pt x="0" y="323849"/>
                  </a:lnTo>
                  <a:lnTo>
                    <a:pt x="0" y="330199"/>
                  </a:lnTo>
                  <a:lnTo>
                    <a:pt x="7620" y="330199"/>
                  </a:lnTo>
                  <a:lnTo>
                    <a:pt x="7620" y="323849"/>
                  </a:lnTo>
                  <a:close/>
                </a:path>
                <a:path w="7620" h="558800">
                  <a:moveTo>
                    <a:pt x="7620" y="330199"/>
                  </a:moveTo>
                  <a:lnTo>
                    <a:pt x="0" y="330199"/>
                  </a:lnTo>
                  <a:lnTo>
                    <a:pt x="0" y="336549"/>
                  </a:lnTo>
                  <a:lnTo>
                    <a:pt x="7620" y="336549"/>
                  </a:lnTo>
                  <a:lnTo>
                    <a:pt x="7620" y="330199"/>
                  </a:lnTo>
                  <a:close/>
                </a:path>
                <a:path w="7620" h="558800">
                  <a:moveTo>
                    <a:pt x="7620" y="336549"/>
                  </a:moveTo>
                  <a:lnTo>
                    <a:pt x="0" y="336549"/>
                  </a:lnTo>
                  <a:lnTo>
                    <a:pt x="0" y="342899"/>
                  </a:lnTo>
                  <a:lnTo>
                    <a:pt x="7620" y="342899"/>
                  </a:lnTo>
                  <a:lnTo>
                    <a:pt x="7620" y="336549"/>
                  </a:lnTo>
                  <a:close/>
                </a:path>
                <a:path w="7620" h="558800">
                  <a:moveTo>
                    <a:pt x="7620" y="342899"/>
                  </a:moveTo>
                  <a:lnTo>
                    <a:pt x="0" y="342899"/>
                  </a:lnTo>
                  <a:lnTo>
                    <a:pt x="0" y="349249"/>
                  </a:lnTo>
                  <a:lnTo>
                    <a:pt x="7620" y="349249"/>
                  </a:lnTo>
                  <a:lnTo>
                    <a:pt x="7620" y="342899"/>
                  </a:lnTo>
                  <a:close/>
                </a:path>
                <a:path w="7620" h="558800">
                  <a:moveTo>
                    <a:pt x="7620" y="349249"/>
                  </a:moveTo>
                  <a:lnTo>
                    <a:pt x="0" y="349249"/>
                  </a:lnTo>
                  <a:lnTo>
                    <a:pt x="0" y="355599"/>
                  </a:lnTo>
                  <a:lnTo>
                    <a:pt x="7620" y="355599"/>
                  </a:lnTo>
                  <a:lnTo>
                    <a:pt x="7620" y="349249"/>
                  </a:lnTo>
                  <a:close/>
                </a:path>
                <a:path w="7620" h="558800">
                  <a:moveTo>
                    <a:pt x="7620" y="355599"/>
                  </a:moveTo>
                  <a:lnTo>
                    <a:pt x="0" y="355599"/>
                  </a:lnTo>
                  <a:lnTo>
                    <a:pt x="0" y="361949"/>
                  </a:lnTo>
                  <a:lnTo>
                    <a:pt x="7620" y="361949"/>
                  </a:lnTo>
                  <a:lnTo>
                    <a:pt x="7620" y="355599"/>
                  </a:lnTo>
                  <a:close/>
                </a:path>
                <a:path w="7620" h="558800">
                  <a:moveTo>
                    <a:pt x="7620" y="361949"/>
                  </a:moveTo>
                  <a:lnTo>
                    <a:pt x="0" y="361949"/>
                  </a:lnTo>
                  <a:lnTo>
                    <a:pt x="0" y="368299"/>
                  </a:lnTo>
                  <a:lnTo>
                    <a:pt x="7620" y="368299"/>
                  </a:lnTo>
                  <a:lnTo>
                    <a:pt x="7620" y="361949"/>
                  </a:lnTo>
                  <a:close/>
                </a:path>
                <a:path w="7620" h="558800">
                  <a:moveTo>
                    <a:pt x="7620" y="368299"/>
                  </a:moveTo>
                  <a:lnTo>
                    <a:pt x="0" y="368299"/>
                  </a:lnTo>
                  <a:lnTo>
                    <a:pt x="0" y="398779"/>
                  </a:lnTo>
                  <a:lnTo>
                    <a:pt x="7620" y="398779"/>
                  </a:lnTo>
                  <a:lnTo>
                    <a:pt x="7620" y="368299"/>
                  </a:lnTo>
                  <a:close/>
                </a:path>
                <a:path w="7620" h="558800">
                  <a:moveTo>
                    <a:pt x="7620" y="398779"/>
                  </a:moveTo>
                  <a:lnTo>
                    <a:pt x="0" y="398779"/>
                  </a:lnTo>
                  <a:lnTo>
                    <a:pt x="0" y="405129"/>
                  </a:lnTo>
                  <a:lnTo>
                    <a:pt x="7620" y="405129"/>
                  </a:lnTo>
                  <a:lnTo>
                    <a:pt x="7620" y="398779"/>
                  </a:lnTo>
                  <a:close/>
                </a:path>
                <a:path w="7620" h="558800">
                  <a:moveTo>
                    <a:pt x="7620" y="405129"/>
                  </a:moveTo>
                  <a:lnTo>
                    <a:pt x="0" y="405129"/>
                  </a:lnTo>
                  <a:lnTo>
                    <a:pt x="0" y="411479"/>
                  </a:lnTo>
                  <a:lnTo>
                    <a:pt x="7620" y="411479"/>
                  </a:lnTo>
                  <a:lnTo>
                    <a:pt x="7620" y="405129"/>
                  </a:lnTo>
                  <a:close/>
                </a:path>
                <a:path w="7620" h="558800">
                  <a:moveTo>
                    <a:pt x="7620" y="411479"/>
                  </a:moveTo>
                  <a:lnTo>
                    <a:pt x="0" y="411479"/>
                  </a:lnTo>
                  <a:lnTo>
                    <a:pt x="0" y="417829"/>
                  </a:lnTo>
                  <a:lnTo>
                    <a:pt x="7620" y="417829"/>
                  </a:lnTo>
                  <a:lnTo>
                    <a:pt x="7620" y="411479"/>
                  </a:lnTo>
                  <a:close/>
                </a:path>
                <a:path w="7620" h="558800">
                  <a:moveTo>
                    <a:pt x="7620" y="417829"/>
                  </a:moveTo>
                  <a:lnTo>
                    <a:pt x="0" y="417829"/>
                  </a:lnTo>
                  <a:lnTo>
                    <a:pt x="0" y="424179"/>
                  </a:lnTo>
                  <a:lnTo>
                    <a:pt x="7620" y="424179"/>
                  </a:lnTo>
                  <a:lnTo>
                    <a:pt x="7620" y="417829"/>
                  </a:lnTo>
                  <a:close/>
                </a:path>
                <a:path w="7620" h="558800">
                  <a:moveTo>
                    <a:pt x="7620" y="424179"/>
                  </a:moveTo>
                  <a:lnTo>
                    <a:pt x="0" y="424179"/>
                  </a:lnTo>
                  <a:lnTo>
                    <a:pt x="0" y="430529"/>
                  </a:lnTo>
                  <a:lnTo>
                    <a:pt x="7620" y="430529"/>
                  </a:lnTo>
                  <a:lnTo>
                    <a:pt x="7620" y="424179"/>
                  </a:lnTo>
                  <a:close/>
                </a:path>
                <a:path w="7620" h="558800">
                  <a:moveTo>
                    <a:pt x="7620" y="430529"/>
                  </a:moveTo>
                  <a:lnTo>
                    <a:pt x="0" y="430529"/>
                  </a:lnTo>
                  <a:lnTo>
                    <a:pt x="0" y="436879"/>
                  </a:lnTo>
                  <a:lnTo>
                    <a:pt x="7620" y="436879"/>
                  </a:lnTo>
                  <a:lnTo>
                    <a:pt x="7620" y="430529"/>
                  </a:lnTo>
                  <a:close/>
                </a:path>
                <a:path w="7620" h="558800">
                  <a:moveTo>
                    <a:pt x="7620" y="436879"/>
                  </a:moveTo>
                  <a:lnTo>
                    <a:pt x="0" y="436879"/>
                  </a:lnTo>
                  <a:lnTo>
                    <a:pt x="0" y="443229"/>
                  </a:lnTo>
                  <a:lnTo>
                    <a:pt x="7620" y="443229"/>
                  </a:lnTo>
                  <a:lnTo>
                    <a:pt x="7620" y="436879"/>
                  </a:lnTo>
                  <a:close/>
                </a:path>
                <a:path w="7620" h="558800">
                  <a:moveTo>
                    <a:pt x="7620" y="443229"/>
                  </a:moveTo>
                  <a:lnTo>
                    <a:pt x="0" y="443229"/>
                  </a:lnTo>
                  <a:lnTo>
                    <a:pt x="0" y="450849"/>
                  </a:lnTo>
                  <a:lnTo>
                    <a:pt x="7620" y="450849"/>
                  </a:lnTo>
                  <a:lnTo>
                    <a:pt x="7620" y="443229"/>
                  </a:lnTo>
                  <a:close/>
                </a:path>
                <a:path w="7620" h="558800">
                  <a:moveTo>
                    <a:pt x="7620" y="450849"/>
                  </a:moveTo>
                  <a:lnTo>
                    <a:pt x="0" y="450849"/>
                  </a:lnTo>
                  <a:lnTo>
                    <a:pt x="0" y="457199"/>
                  </a:lnTo>
                  <a:lnTo>
                    <a:pt x="7620" y="457199"/>
                  </a:lnTo>
                  <a:lnTo>
                    <a:pt x="7620" y="450849"/>
                  </a:lnTo>
                  <a:close/>
                </a:path>
                <a:path w="7620" h="558800">
                  <a:moveTo>
                    <a:pt x="7620" y="457199"/>
                  </a:moveTo>
                  <a:lnTo>
                    <a:pt x="0" y="457199"/>
                  </a:lnTo>
                  <a:lnTo>
                    <a:pt x="0" y="463549"/>
                  </a:lnTo>
                  <a:lnTo>
                    <a:pt x="7620" y="463549"/>
                  </a:lnTo>
                  <a:lnTo>
                    <a:pt x="7620" y="457199"/>
                  </a:lnTo>
                  <a:close/>
                </a:path>
                <a:path w="7620" h="558800">
                  <a:moveTo>
                    <a:pt x="7620" y="463549"/>
                  </a:moveTo>
                  <a:lnTo>
                    <a:pt x="0" y="463549"/>
                  </a:lnTo>
                  <a:lnTo>
                    <a:pt x="0" y="469899"/>
                  </a:lnTo>
                  <a:lnTo>
                    <a:pt x="7620" y="469899"/>
                  </a:lnTo>
                  <a:lnTo>
                    <a:pt x="7620" y="463549"/>
                  </a:lnTo>
                  <a:close/>
                </a:path>
                <a:path w="7620" h="558800">
                  <a:moveTo>
                    <a:pt x="7620" y="469899"/>
                  </a:moveTo>
                  <a:lnTo>
                    <a:pt x="0" y="469899"/>
                  </a:lnTo>
                  <a:lnTo>
                    <a:pt x="0" y="476249"/>
                  </a:lnTo>
                  <a:lnTo>
                    <a:pt x="7620" y="476249"/>
                  </a:lnTo>
                  <a:lnTo>
                    <a:pt x="7620" y="469899"/>
                  </a:lnTo>
                  <a:close/>
                </a:path>
                <a:path w="7620" h="558800">
                  <a:moveTo>
                    <a:pt x="7620" y="476249"/>
                  </a:moveTo>
                  <a:lnTo>
                    <a:pt x="0" y="476249"/>
                  </a:lnTo>
                  <a:lnTo>
                    <a:pt x="0" y="482599"/>
                  </a:lnTo>
                  <a:lnTo>
                    <a:pt x="7620" y="482599"/>
                  </a:lnTo>
                  <a:lnTo>
                    <a:pt x="7620" y="476249"/>
                  </a:lnTo>
                  <a:close/>
                </a:path>
                <a:path w="7620" h="558800">
                  <a:moveTo>
                    <a:pt x="7620" y="482599"/>
                  </a:moveTo>
                  <a:lnTo>
                    <a:pt x="0" y="482599"/>
                  </a:lnTo>
                  <a:lnTo>
                    <a:pt x="0" y="488949"/>
                  </a:lnTo>
                  <a:lnTo>
                    <a:pt x="7620" y="488949"/>
                  </a:lnTo>
                  <a:lnTo>
                    <a:pt x="7620" y="482599"/>
                  </a:lnTo>
                  <a:close/>
                </a:path>
                <a:path w="7620" h="558800">
                  <a:moveTo>
                    <a:pt x="7620" y="488949"/>
                  </a:moveTo>
                  <a:lnTo>
                    <a:pt x="0" y="488949"/>
                  </a:lnTo>
                  <a:lnTo>
                    <a:pt x="0" y="495299"/>
                  </a:lnTo>
                  <a:lnTo>
                    <a:pt x="7620" y="495299"/>
                  </a:lnTo>
                  <a:lnTo>
                    <a:pt x="7620" y="488949"/>
                  </a:lnTo>
                  <a:close/>
                </a:path>
                <a:path w="7620" h="558800">
                  <a:moveTo>
                    <a:pt x="7620" y="495299"/>
                  </a:moveTo>
                  <a:lnTo>
                    <a:pt x="0" y="495299"/>
                  </a:lnTo>
                  <a:lnTo>
                    <a:pt x="0" y="500379"/>
                  </a:lnTo>
                  <a:lnTo>
                    <a:pt x="7620" y="500379"/>
                  </a:lnTo>
                  <a:lnTo>
                    <a:pt x="7620" y="495299"/>
                  </a:lnTo>
                  <a:close/>
                </a:path>
                <a:path w="7620" h="558800">
                  <a:moveTo>
                    <a:pt x="7620" y="500379"/>
                  </a:moveTo>
                  <a:lnTo>
                    <a:pt x="0" y="500379"/>
                  </a:lnTo>
                  <a:lnTo>
                    <a:pt x="0" y="506729"/>
                  </a:lnTo>
                  <a:lnTo>
                    <a:pt x="7620" y="506729"/>
                  </a:lnTo>
                  <a:lnTo>
                    <a:pt x="7620" y="500379"/>
                  </a:lnTo>
                  <a:close/>
                </a:path>
                <a:path w="7620" h="558800">
                  <a:moveTo>
                    <a:pt x="7620" y="506729"/>
                  </a:moveTo>
                  <a:lnTo>
                    <a:pt x="0" y="506729"/>
                  </a:lnTo>
                  <a:lnTo>
                    <a:pt x="0" y="513079"/>
                  </a:lnTo>
                  <a:lnTo>
                    <a:pt x="7620" y="513079"/>
                  </a:lnTo>
                  <a:lnTo>
                    <a:pt x="7620" y="506729"/>
                  </a:lnTo>
                  <a:close/>
                </a:path>
                <a:path w="7620" h="558800">
                  <a:moveTo>
                    <a:pt x="7620" y="513079"/>
                  </a:moveTo>
                  <a:lnTo>
                    <a:pt x="0" y="513079"/>
                  </a:lnTo>
                  <a:lnTo>
                    <a:pt x="0" y="519429"/>
                  </a:lnTo>
                  <a:lnTo>
                    <a:pt x="7620" y="519429"/>
                  </a:lnTo>
                  <a:lnTo>
                    <a:pt x="7620" y="513079"/>
                  </a:lnTo>
                  <a:close/>
                </a:path>
                <a:path w="7620" h="558800">
                  <a:moveTo>
                    <a:pt x="7620" y="519429"/>
                  </a:moveTo>
                  <a:lnTo>
                    <a:pt x="0" y="519429"/>
                  </a:lnTo>
                  <a:lnTo>
                    <a:pt x="0" y="525779"/>
                  </a:lnTo>
                  <a:lnTo>
                    <a:pt x="7620" y="525779"/>
                  </a:lnTo>
                  <a:lnTo>
                    <a:pt x="7620" y="519429"/>
                  </a:lnTo>
                  <a:close/>
                </a:path>
                <a:path w="7620" h="558800">
                  <a:moveTo>
                    <a:pt x="7620" y="525779"/>
                  </a:moveTo>
                  <a:lnTo>
                    <a:pt x="0" y="525779"/>
                  </a:lnTo>
                  <a:lnTo>
                    <a:pt x="0" y="532129"/>
                  </a:lnTo>
                  <a:lnTo>
                    <a:pt x="7620" y="532129"/>
                  </a:lnTo>
                  <a:lnTo>
                    <a:pt x="7620" y="525779"/>
                  </a:lnTo>
                  <a:close/>
                </a:path>
                <a:path w="7620" h="558800">
                  <a:moveTo>
                    <a:pt x="7620" y="532129"/>
                  </a:moveTo>
                  <a:lnTo>
                    <a:pt x="0" y="532129"/>
                  </a:lnTo>
                  <a:lnTo>
                    <a:pt x="0" y="538479"/>
                  </a:lnTo>
                  <a:lnTo>
                    <a:pt x="7620" y="538479"/>
                  </a:lnTo>
                  <a:lnTo>
                    <a:pt x="7620" y="532129"/>
                  </a:lnTo>
                  <a:close/>
                </a:path>
                <a:path w="7620" h="558800">
                  <a:moveTo>
                    <a:pt x="7620" y="538479"/>
                  </a:moveTo>
                  <a:lnTo>
                    <a:pt x="0" y="538479"/>
                  </a:lnTo>
                  <a:lnTo>
                    <a:pt x="0" y="544829"/>
                  </a:lnTo>
                  <a:lnTo>
                    <a:pt x="7620" y="544829"/>
                  </a:lnTo>
                  <a:lnTo>
                    <a:pt x="7620" y="538479"/>
                  </a:lnTo>
                  <a:close/>
                </a:path>
                <a:path w="7620" h="558800">
                  <a:moveTo>
                    <a:pt x="7620" y="544829"/>
                  </a:moveTo>
                  <a:lnTo>
                    <a:pt x="0" y="544829"/>
                  </a:lnTo>
                  <a:lnTo>
                    <a:pt x="0" y="558799"/>
                  </a:lnTo>
                  <a:lnTo>
                    <a:pt x="7620" y="558799"/>
                  </a:lnTo>
                  <a:lnTo>
                    <a:pt x="7620" y="544829"/>
                  </a:lnTo>
                  <a:close/>
                </a:path>
              </a:pathLst>
            </a:custGeom>
            <a:solidFill>
              <a:srgbClr val="3B00F6"/>
            </a:solidFill>
          </p:spPr>
          <p:txBody>
            <a:bodyPr bIns="0" lIns="0" rIns="0" rtlCol="0" tIns="0" wrap="square"/>
            <a:p/>
          </p:txBody>
        </p:sp>
        <p:sp>
          <p:nvSpPr>
            <p:cNvPr id="1049654" name="object 952"/>
            <p:cNvSpPr/>
            <p:nvPr/>
          </p:nvSpPr>
          <p:spPr>
            <a:xfrm>
              <a:off x="4513579" y="4584700"/>
              <a:ext cx="6350" cy="580390"/>
            </a:xfrm>
            <a:custGeom>
              <a:avLst/>
              <a:ahLst/>
              <a:rect l="l" t="t" r="r" b="b"/>
              <a:pathLst>
                <a:path w="6350" h="580389">
                  <a:moveTo>
                    <a:pt x="1270" y="0"/>
                  </a:moveTo>
                  <a:lnTo>
                    <a:pt x="0" y="0"/>
                  </a:lnTo>
                  <a:lnTo>
                    <a:pt x="0" y="2539"/>
                  </a:lnTo>
                  <a:lnTo>
                    <a:pt x="1270" y="2539"/>
                  </a:lnTo>
                  <a:lnTo>
                    <a:pt x="1270" y="0"/>
                  </a:lnTo>
                  <a:close/>
                </a:path>
                <a:path w="6350" h="580389">
                  <a:moveTo>
                    <a:pt x="1270" y="2540"/>
                  </a:moveTo>
                  <a:lnTo>
                    <a:pt x="0" y="2540"/>
                  </a:lnTo>
                  <a:lnTo>
                    <a:pt x="0" y="8889"/>
                  </a:lnTo>
                  <a:lnTo>
                    <a:pt x="2540" y="8889"/>
                  </a:lnTo>
                  <a:lnTo>
                    <a:pt x="2539" y="5080"/>
                  </a:lnTo>
                  <a:lnTo>
                    <a:pt x="1270" y="5080"/>
                  </a:lnTo>
                  <a:lnTo>
                    <a:pt x="1270" y="2540"/>
                  </a:lnTo>
                  <a:close/>
                </a:path>
                <a:path w="6350" h="580389">
                  <a:moveTo>
                    <a:pt x="3810" y="8890"/>
                  </a:moveTo>
                  <a:lnTo>
                    <a:pt x="0" y="8890"/>
                  </a:lnTo>
                  <a:lnTo>
                    <a:pt x="0" y="15239"/>
                  </a:lnTo>
                  <a:lnTo>
                    <a:pt x="5080" y="15239"/>
                  </a:lnTo>
                  <a:lnTo>
                    <a:pt x="5080" y="13969"/>
                  </a:lnTo>
                  <a:lnTo>
                    <a:pt x="3810" y="13969"/>
                  </a:lnTo>
                  <a:lnTo>
                    <a:pt x="3810" y="8890"/>
                  </a:lnTo>
                  <a:close/>
                </a:path>
                <a:path w="6350" h="580389">
                  <a:moveTo>
                    <a:pt x="5080" y="15240"/>
                  </a:moveTo>
                  <a:lnTo>
                    <a:pt x="0" y="15240"/>
                  </a:lnTo>
                  <a:lnTo>
                    <a:pt x="0" y="21589"/>
                  </a:lnTo>
                  <a:lnTo>
                    <a:pt x="6350" y="21589"/>
                  </a:lnTo>
                  <a:lnTo>
                    <a:pt x="6350" y="17780"/>
                  </a:lnTo>
                  <a:lnTo>
                    <a:pt x="5080" y="17780"/>
                  </a:lnTo>
                  <a:lnTo>
                    <a:pt x="5080" y="15240"/>
                  </a:lnTo>
                  <a:close/>
                </a:path>
                <a:path w="6350" h="580389">
                  <a:moveTo>
                    <a:pt x="6350" y="21590"/>
                  </a:moveTo>
                  <a:lnTo>
                    <a:pt x="0" y="21590"/>
                  </a:lnTo>
                  <a:lnTo>
                    <a:pt x="0" y="26669"/>
                  </a:lnTo>
                  <a:lnTo>
                    <a:pt x="6350" y="26669"/>
                  </a:lnTo>
                  <a:lnTo>
                    <a:pt x="6350" y="21590"/>
                  </a:lnTo>
                  <a:close/>
                </a:path>
                <a:path w="6350" h="580389">
                  <a:moveTo>
                    <a:pt x="6350" y="26670"/>
                  </a:moveTo>
                  <a:lnTo>
                    <a:pt x="0" y="26670"/>
                  </a:lnTo>
                  <a:lnTo>
                    <a:pt x="0" y="33019"/>
                  </a:lnTo>
                  <a:lnTo>
                    <a:pt x="6350" y="33019"/>
                  </a:lnTo>
                  <a:lnTo>
                    <a:pt x="6350" y="26670"/>
                  </a:lnTo>
                  <a:close/>
                </a:path>
                <a:path w="6350" h="580389">
                  <a:moveTo>
                    <a:pt x="6350" y="33020"/>
                  </a:moveTo>
                  <a:lnTo>
                    <a:pt x="0" y="33020"/>
                  </a:lnTo>
                  <a:lnTo>
                    <a:pt x="0" y="39369"/>
                  </a:lnTo>
                  <a:lnTo>
                    <a:pt x="6350" y="39369"/>
                  </a:lnTo>
                  <a:lnTo>
                    <a:pt x="6350" y="33020"/>
                  </a:lnTo>
                  <a:close/>
                </a:path>
                <a:path w="6350" h="580389">
                  <a:moveTo>
                    <a:pt x="6350" y="39370"/>
                  </a:moveTo>
                  <a:lnTo>
                    <a:pt x="0" y="39370"/>
                  </a:lnTo>
                  <a:lnTo>
                    <a:pt x="0" y="45719"/>
                  </a:lnTo>
                  <a:lnTo>
                    <a:pt x="6350" y="45719"/>
                  </a:lnTo>
                  <a:lnTo>
                    <a:pt x="6350" y="39370"/>
                  </a:lnTo>
                  <a:close/>
                </a:path>
                <a:path w="6350" h="580389">
                  <a:moveTo>
                    <a:pt x="6350" y="45720"/>
                  </a:moveTo>
                  <a:lnTo>
                    <a:pt x="0" y="45720"/>
                  </a:lnTo>
                  <a:lnTo>
                    <a:pt x="0" y="52069"/>
                  </a:lnTo>
                  <a:lnTo>
                    <a:pt x="6350" y="52069"/>
                  </a:lnTo>
                  <a:lnTo>
                    <a:pt x="6350" y="45720"/>
                  </a:lnTo>
                  <a:close/>
                </a:path>
                <a:path w="6350" h="580389">
                  <a:moveTo>
                    <a:pt x="6350" y="52070"/>
                  </a:moveTo>
                  <a:lnTo>
                    <a:pt x="0" y="52070"/>
                  </a:lnTo>
                  <a:lnTo>
                    <a:pt x="0" y="58419"/>
                  </a:lnTo>
                  <a:lnTo>
                    <a:pt x="6350" y="58419"/>
                  </a:lnTo>
                  <a:lnTo>
                    <a:pt x="6350" y="52070"/>
                  </a:lnTo>
                  <a:close/>
                </a:path>
                <a:path w="6350" h="580389">
                  <a:moveTo>
                    <a:pt x="6350" y="58420"/>
                  </a:moveTo>
                  <a:lnTo>
                    <a:pt x="0" y="58420"/>
                  </a:lnTo>
                  <a:lnTo>
                    <a:pt x="0" y="66039"/>
                  </a:lnTo>
                  <a:lnTo>
                    <a:pt x="6350" y="66039"/>
                  </a:lnTo>
                  <a:lnTo>
                    <a:pt x="6350" y="58420"/>
                  </a:lnTo>
                  <a:close/>
                </a:path>
                <a:path w="6350" h="580389">
                  <a:moveTo>
                    <a:pt x="6350" y="66040"/>
                  </a:moveTo>
                  <a:lnTo>
                    <a:pt x="0" y="66040"/>
                  </a:lnTo>
                  <a:lnTo>
                    <a:pt x="0" y="71119"/>
                  </a:lnTo>
                  <a:lnTo>
                    <a:pt x="6350" y="71119"/>
                  </a:lnTo>
                  <a:lnTo>
                    <a:pt x="6350" y="66040"/>
                  </a:lnTo>
                  <a:close/>
                </a:path>
                <a:path w="6350" h="580389">
                  <a:moveTo>
                    <a:pt x="6350" y="71120"/>
                  </a:moveTo>
                  <a:lnTo>
                    <a:pt x="0" y="71120"/>
                  </a:lnTo>
                  <a:lnTo>
                    <a:pt x="0" y="78739"/>
                  </a:lnTo>
                  <a:lnTo>
                    <a:pt x="6350" y="78739"/>
                  </a:lnTo>
                  <a:lnTo>
                    <a:pt x="6350" y="71120"/>
                  </a:lnTo>
                  <a:close/>
                </a:path>
                <a:path w="6350" h="580389">
                  <a:moveTo>
                    <a:pt x="6350" y="78740"/>
                  </a:moveTo>
                  <a:lnTo>
                    <a:pt x="0" y="78740"/>
                  </a:lnTo>
                  <a:lnTo>
                    <a:pt x="0" y="83819"/>
                  </a:lnTo>
                  <a:lnTo>
                    <a:pt x="6350" y="83819"/>
                  </a:lnTo>
                  <a:lnTo>
                    <a:pt x="6350" y="78740"/>
                  </a:lnTo>
                  <a:close/>
                </a:path>
                <a:path w="6350" h="580389">
                  <a:moveTo>
                    <a:pt x="6350" y="83820"/>
                  </a:moveTo>
                  <a:lnTo>
                    <a:pt x="0" y="83820"/>
                  </a:lnTo>
                  <a:lnTo>
                    <a:pt x="0" y="91439"/>
                  </a:lnTo>
                  <a:lnTo>
                    <a:pt x="6350" y="91439"/>
                  </a:lnTo>
                  <a:lnTo>
                    <a:pt x="6350" y="83820"/>
                  </a:lnTo>
                  <a:close/>
                </a:path>
                <a:path w="6350" h="580389">
                  <a:moveTo>
                    <a:pt x="6350" y="91440"/>
                  </a:moveTo>
                  <a:lnTo>
                    <a:pt x="0" y="91440"/>
                  </a:lnTo>
                  <a:lnTo>
                    <a:pt x="0" y="97789"/>
                  </a:lnTo>
                  <a:lnTo>
                    <a:pt x="6350" y="97789"/>
                  </a:lnTo>
                  <a:lnTo>
                    <a:pt x="6350" y="91440"/>
                  </a:lnTo>
                  <a:close/>
                </a:path>
                <a:path w="6350" h="580389">
                  <a:moveTo>
                    <a:pt x="6350" y="97790"/>
                  </a:moveTo>
                  <a:lnTo>
                    <a:pt x="0" y="97790"/>
                  </a:lnTo>
                  <a:lnTo>
                    <a:pt x="0" y="104139"/>
                  </a:lnTo>
                  <a:lnTo>
                    <a:pt x="6350" y="104139"/>
                  </a:lnTo>
                  <a:lnTo>
                    <a:pt x="6350" y="97790"/>
                  </a:lnTo>
                  <a:close/>
                </a:path>
                <a:path w="6350" h="580389">
                  <a:moveTo>
                    <a:pt x="6350" y="104140"/>
                  </a:moveTo>
                  <a:lnTo>
                    <a:pt x="0" y="104140"/>
                  </a:lnTo>
                  <a:lnTo>
                    <a:pt x="0" y="110489"/>
                  </a:lnTo>
                  <a:lnTo>
                    <a:pt x="6350" y="110489"/>
                  </a:lnTo>
                  <a:lnTo>
                    <a:pt x="6350" y="104140"/>
                  </a:lnTo>
                  <a:close/>
                </a:path>
                <a:path w="6350" h="580389">
                  <a:moveTo>
                    <a:pt x="6350" y="110490"/>
                  </a:moveTo>
                  <a:lnTo>
                    <a:pt x="0" y="110490"/>
                  </a:lnTo>
                  <a:lnTo>
                    <a:pt x="0" y="116839"/>
                  </a:lnTo>
                  <a:lnTo>
                    <a:pt x="6350" y="116839"/>
                  </a:lnTo>
                  <a:lnTo>
                    <a:pt x="6350" y="110490"/>
                  </a:lnTo>
                  <a:close/>
                </a:path>
                <a:path w="6350" h="580389">
                  <a:moveTo>
                    <a:pt x="6350" y="116840"/>
                  </a:moveTo>
                  <a:lnTo>
                    <a:pt x="0" y="116840"/>
                  </a:lnTo>
                  <a:lnTo>
                    <a:pt x="0" y="123189"/>
                  </a:lnTo>
                  <a:lnTo>
                    <a:pt x="6350" y="123189"/>
                  </a:lnTo>
                  <a:lnTo>
                    <a:pt x="6350" y="116840"/>
                  </a:lnTo>
                  <a:close/>
                </a:path>
                <a:path w="6350" h="580389">
                  <a:moveTo>
                    <a:pt x="6350" y="123190"/>
                  </a:moveTo>
                  <a:lnTo>
                    <a:pt x="0" y="123190"/>
                  </a:lnTo>
                  <a:lnTo>
                    <a:pt x="0" y="129539"/>
                  </a:lnTo>
                  <a:lnTo>
                    <a:pt x="6350" y="129539"/>
                  </a:lnTo>
                  <a:lnTo>
                    <a:pt x="6350" y="123190"/>
                  </a:lnTo>
                  <a:close/>
                </a:path>
                <a:path w="6350" h="580389">
                  <a:moveTo>
                    <a:pt x="6350" y="129540"/>
                  </a:moveTo>
                  <a:lnTo>
                    <a:pt x="0" y="129540"/>
                  </a:lnTo>
                  <a:lnTo>
                    <a:pt x="0" y="135889"/>
                  </a:lnTo>
                  <a:lnTo>
                    <a:pt x="6350" y="135889"/>
                  </a:lnTo>
                  <a:lnTo>
                    <a:pt x="6350" y="129540"/>
                  </a:lnTo>
                  <a:close/>
                </a:path>
                <a:path w="6350" h="580389">
                  <a:moveTo>
                    <a:pt x="6350" y="135890"/>
                  </a:moveTo>
                  <a:lnTo>
                    <a:pt x="0" y="135890"/>
                  </a:lnTo>
                  <a:lnTo>
                    <a:pt x="0" y="142239"/>
                  </a:lnTo>
                  <a:lnTo>
                    <a:pt x="6350" y="142239"/>
                  </a:lnTo>
                  <a:lnTo>
                    <a:pt x="6350" y="135890"/>
                  </a:lnTo>
                  <a:close/>
                </a:path>
                <a:path w="6350" h="580389">
                  <a:moveTo>
                    <a:pt x="6350" y="142240"/>
                  </a:moveTo>
                  <a:lnTo>
                    <a:pt x="0" y="142240"/>
                  </a:lnTo>
                  <a:lnTo>
                    <a:pt x="0" y="147319"/>
                  </a:lnTo>
                  <a:lnTo>
                    <a:pt x="6350" y="147319"/>
                  </a:lnTo>
                  <a:lnTo>
                    <a:pt x="6350" y="142240"/>
                  </a:lnTo>
                  <a:close/>
                </a:path>
                <a:path w="6350" h="580389">
                  <a:moveTo>
                    <a:pt x="6350" y="147320"/>
                  </a:moveTo>
                  <a:lnTo>
                    <a:pt x="0" y="147320"/>
                  </a:lnTo>
                  <a:lnTo>
                    <a:pt x="0" y="153669"/>
                  </a:lnTo>
                  <a:lnTo>
                    <a:pt x="6350" y="153669"/>
                  </a:lnTo>
                  <a:lnTo>
                    <a:pt x="6350" y="147320"/>
                  </a:lnTo>
                  <a:close/>
                </a:path>
                <a:path w="6350" h="580389">
                  <a:moveTo>
                    <a:pt x="6350" y="153670"/>
                  </a:moveTo>
                  <a:lnTo>
                    <a:pt x="0" y="153670"/>
                  </a:lnTo>
                  <a:lnTo>
                    <a:pt x="0" y="160019"/>
                  </a:lnTo>
                  <a:lnTo>
                    <a:pt x="6350" y="160019"/>
                  </a:lnTo>
                  <a:lnTo>
                    <a:pt x="6350" y="153670"/>
                  </a:lnTo>
                  <a:close/>
                </a:path>
                <a:path w="6350" h="580389">
                  <a:moveTo>
                    <a:pt x="6350" y="160020"/>
                  </a:moveTo>
                  <a:lnTo>
                    <a:pt x="0" y="160020"/>
                  </a:lnTo>
                  <a:lnTo>
                    <a:pt x="0" y="166369"/>
                  </a:lnTo>
                  <a:lnTo>
                    <a:pt x="6350" y="166369"/>
                  </a:lnTo>
                  <a:lnTo>
                    <a:pt x="6350" y="160020"/>
                  </a:lnTo>
                  <a:close/>
                </a:path>
                <a:path w="6350" h="580389">
                  <a:moveTo>
                    <a:pt x="6350" y="166370"/>
                  </a:moveTo>
                  <a:lnTo>
                    <a:pt x="0" y="166370"/>
                  </a:lnTo>
                  <a:lnTo>
                    <a:pt x="0" y="173989"/>
                  </a:lnTo>
                  <a:lnTo>
                    <a:pt x="6350" y="173989"/>
                  </a:lnTo>
                  <a:lnTo>
                    <a:pt x="6350" y="166370"/>
                  </a:lnTo>
                  <a:close/>
                </a:path>
                <a:path w="6350" h="580389">
                  <a:moveTo>
                    <a:pt x="6350" y="173990"/>
                  </a:moveTo>
                  <a:lnTo>
                    <a:pt x="0" y="173990"/>
                  </a:lnTo>
                  <a:lnTo>
                    <a:pt x="0" y="179069"/>
                  </a:lnTo>
                  <a:lnTo>
                    <a:pt x="6350" y="179069"/>
                  </a:lnTo>
                  <a:lnTo>
                    <a:pt x="6350" y="173990"/>
                  </a:lnTo>
                  <a:close/>
                </a:path>
                <a:path w="6350" h="580389">
                  <a:moveTo>
                    <a:pt x="6350" y="179070"/>
                  </a:moveTo>
                  <a:lnTo>
                    <a:pt x="0" y="179070"/>
                  </a:lnTo>
                  <a:lnTo>
                    <a:pt x="0" y="186689"/>
                  </a:lnTo>
                  <a:lnTo>
                    <a:pt x="6350" y="186689"/>
                  </a:lnTo>
                  <a:lnTo>
                    <a:pt x="6350" y="179070"/>
                  </a:lnTo>
                  <a:close/>
                </a:path>
                <a:path w="6350" h="580389">
                  <a:moveTo>
                    <a:pt x="6350" y="186690"/>
                  </a:moveTo>
                  <a:lnTo>
                    <a:pt x="0" y="186690"/>
                  </a:lnTo>
                  <a:lnTo>
                    <a:pt x="0" y="193039"/>
                  </a:lnTo>
                  <a:lnTo>
                    <a:pt x="6350" y="193039"/>
                  </a:lnTo>
                  <a:lnTo>
                    <a:pt x="6350" y="186690"/>
                  </a:lnTo>
                  <a:close/>
                </a:path>
                <a:path w="6350" h="580389">
                  <a:moveTo>
                    <a:pt x="6350" y="193040"/>
                  </a:moveTo>
                  <a:lnTo>
                    <a:pt x="0" y="193040"/>
                  </a:lnTo>
                  <a:lnTo>
                    <a:pt x="0" y="199389"/>
                  </a:lnTo>
                  <a:lnTo>
                    <a:pt x="6350" y="199389"/>
                  </a:lnTo>
                  <a:lnTo>
                    <a:pt x="6350" y="193040"/>
                  </a:lnTo>
                  <a:close/>
                </a:path>
                <a:path w="6350" h="580389">
                  <a:moveTo>
                    <a:pt x="6350" y="199390"/>
                  </a:moveTo>
                  <a:lnTo>
                    <a:pt x="0" y="199390"/>
                  </a:lnTo>
                  <a:lnTo>
                    <a:pt x="0" y="205739"/>
                  </a:lnTo>
                  <a:lnTo>
                    <a:pt x="6350" y="205739"/>
                  </a:lnTo>
                  <a:lnTo>
                    <a:pt x="6350" y="199390"/>
                  </a:lnTo>
                  <a:close/>
                </a:path>
                <a:path w="6350" h="580389">
                  <a:moveTo>
                    <a:pt x="6350" y="205740"/>
                  </a:moveTo>
                  <a:lnTo>
                    <a:pt x="0" y="205740"/>
                  </a:lnTo>
                  <a:lnTo>
                    <a:pt x="0" y="212089"/>
                  </a:lnTo>
                  <a:lnTo>
                    <a:pt x="6350" y="212089"/>
                  </a:lnTo>
                  <a:lnTo>
                    <a:pt x="6350" y="205740"/>
                  </a:lnTo>
                  <a:close/>
                </a:path>
                <a:path w="6350" h="580389">
                  <a:moveTo>
                    <a:pt x="6350" y="212090"/>
                  </a:moveTo>
                  <a:lnTo>
                    <a:pt x="0" y="212090"/>
                  </a:lnTo>
                  <a:lnTo>
                    <a:pt x="0" y="218439"/>
                  </a:lnTo>
                  <a:lnTo>
                    <a:pt x="6350" y="218439"/>
                  </a:lnTo>
                  <a:lnTo>
                    <a:pt x="6350" y="212090"/>
                  </a:lnTo>
                  <a:close/>
                </a:path>
                <a:path w="6350" h="580389">
                  <a:moveTo>
                    <a:pt x="6350" y="218440"/>
                  </a:moveTo>
                  <a:lnTo>
                    <a:pt x="0" y="218440"/>
                  </a:lnTo>
                  <a:lnTo>
                    <a:pt x="0" y="231139"/>
                  </a:lnTo>
                  <a:lnTo>
                    <a:pt x="6350" y="231139"/>
                  </a:lnTo>
                  <a:lnTo>
                    <a:pt x="6350" y="218440"/>
                  </a:lnTo>
                  <a:close/>
                </a:path>
                <a:path w="6350" h="580389">
                  <a:moveTo>
                    <a:pt x="6350" y="231140"/>
                  </a:moveTo>
                  <a:lnTo>
                    <a:pt x="0" y="231140"/>
                  </a:lnTo>
                  <a:lnTo>
                    <a:pt x="0" y="243839"/>
                  </a:lnTo>
                  <a:lnTo>
                    <a:pt x="6350" y="243839"/>
                  </a:lnTo>
                  <a:lnTo>
                    <a:pt x="6350" y="231140"/>
                  </a:lnTo>
                  <a:close/>
                </a:path>
                <a:path w="6350" h="580389">
                  <a:moveTo>
                    <a:pt x="6350" y="243840"/>
                  </a:moveTo>
                  <a:lnTo>
                    <a:pt x="0" y="243840"/>
                  </a:lnTo>
                  <a:lnTo>
                    <a:pt x="0" y="250189"/>
                  </a:lnTo>
                  <a:lnTo>
                    <a:pt x="6350" y="250189"/>
                  </a:lnTo>
                  <a:lnTo>
                    <a:pt x="6350" y="243840"/>
                  </a:lnTo>
                  <a:close/>
                </a:path>
                <a:path w="6350" h="580389">
                  <a:moveTo>
                    <a:pt x="6350" y="250190"/>
                  </a:moveTo>
                  <a:lnTo>
                    <a:pt x="0" y="250190"/>
                  </a:lnTo>
                  <a:lnTo>
                    <a:pt x="0" y="256539"/>
                  </a:lnTo>
                  <a:lnTo>
                    <a:pt x="6350" y="256539"/>
                  </a:lnTo>
                  <a:lnTo>
                    <a:pt x="6350" y="250190"/>
                  </a:lnTo>
                  <a:close/>
                </a:path>
                <a:path w="6350" h="580389">
                  <a:moveTo>
                    <a:pt x="6350" y="256540"/>
                  </a:moveTo>
                  <a:lnTo>
                    <a:pt x="0" y="256540"/>
                  </a:lnTo>
                  <a:lnTo>
                    <a:pt x="0" y="262889"/>
                  </a:lnTo>
                  <a:lnTo>
                    <a:pt x="6350" y="262889"/>
                  </a:lnTo>
                  <a:lnTo>
                    <a:pt x="6350" y="256540"/>
                  </a:lnTo>
                  <a:close/>
                </a:path>
                <a:path w="6350" h="580389">
                  <a:moveTo>
                    <a:pt x="6350" y="262890"/>
                  </a:moveTo>
                  <a:lnTo>
                    <a:pt x="0" y="262890"/>
                  </a:lnTo>
                  <a:lnTo>
                    <a:pt x="0" y="269239"/>
                  </a:lnTo>
                  <a:lnTo>
                    <a:pt x="6350" y="269239"/>
                  </a:lnTo>
                  <a:lnTo>
                    <a:pt x="6350" y="262890"/>
                  </a:lnTo>
                  <a:close/>
                </a:path>
                <a:path w="6350" h="580389">
                  <a:moveTo>
                    <a:pt x="6350" y="269240"/>
                  </a:moveTo>
                  <a:lnTo>
                    <a:pt x="0" y="269240"/>
                  </a:lnTo>
                  <a:lnTo>
                    <a:pt x="0" y="275589"/>
                  </a:lnTo>
                  <a:lnTo>
                    <a:pt x="6350" y="275589"/>
                  </a:lnTo>
                  <a:lnTo>
                    <a:pt x="6350" y="269240"/>
                  </a:lnTo>
                  <a:close/>
                </a:path>
                <a:path w="6350" h="580389">
                  <a:moveTo>
                    <a:pt x="6350" y="275590"/>
                  </a:moveTo>
                  <a:lnTo>
                    <a:pt x="0" y="275590"/>
                  </a:lnTo>
                  <a:lnTo>
                    <a:pt x="0" y="281939"/>
                  </a:lnTo>
                  <a:lnTo>
                    <a:pt x="6350" y="281939"/>
                  </a:lnTo>
                  <a:lnTo>
                    <a:pt x="6350" y="275590"/>
                  </a:lnTo>
                  <a:close/>
                </a:path>
                <a:path w="6350" h="580389">
                  <a:moveTo>
                    <a:pt x="6350" y="281940"/>
                  </a:moveTo>
                  <a:lnTo>
                    <a:pt x="0" y="281940"/>
                  </a:lnTo>
                  <a:lnTo>
                    <a:pt x="0" y="288289"/>
                  </a:lnTo>
                  <a:lnTo>
                    <a:pt x="6350" y="288289"/>
                  </a:lnTo>
                  <a:lnTo>
                    <a:pt x="6350" y="281940"/>
                  </a:lnTo>
                  <a:close/>
                </a:path>
                <a:path w="6350" h="580389">
                  <a:moveTo>
                    <a:pt x="6350" y="288290"/>
                  </a:moveTo>
                  <a:lnTo>
                    <a:pt x="0" y="288290"/>
                  </a:lnTo>
                  <a:lnTo>
                    <a:pt x="0" y="294639"/>
                  </a:lnTo>
                  <a:lnTo>
                    <a:pt x="6350" y="294639"/>
                  </a:lnTo>
                  <a:lnTo>
                    <a:pt x="6350" y="288290"/>
                  </a:lnTo>
                  <a:close/>
                </a:path>
                <a:path w="6350" h="580389">
                  <a:moveTo>
                    <a:pt x="6350" y="294640"/>
                  </a:moveTo>
                  <a:lnTo>
                    <a:pt x="0" y="294640"/>
                  </a:lnTo>
                  <a:lnTo>
                    <a:pt x="0" y="300989"/>
                  </a:lnTo>
                  <a:lnTo>
                    <a:pt x="6350" y="300989"/>
                  </a:lnTo>
                  <a:lnTo>
                    <a:pt x="6350" y="294640"/>
                  </a:lnTo>
                  <a:close/>
                </a:path>
                <a:path w="6350" h="580389">
                  <a:moveTo>
                    <a:pt x="6350" y="300990"/>
                  </a:moveTo>
                  <a:lnTo>
                    <a:pt x="0" y="300990"/>
                  </a:lnTo>
                  <a:lnTo>
                    <a:pt x="0" y="307339"/>
                  </a:lnTo>
                  <a:lnTo>
                    <a:pt x="6350" y="307339"/>
                  </a:lnTo>
                  <a:lnTo>
                    <a:pt x="6350" y="300990"/>
                  </a:lnTo>
                  <a:close/>
                </a:path>
                <a:path w="6350" h="580389">
                  <a:moveTo>
                    <a:pt x="6350" y="307340"/>
                  </a:moveTo>
                  <a:lnTo>
                    <a:pt x="0" y="307340"/>
                  </a:lnTo>
                  <a:lnTo>
                    <a:pt x="0" y="313689"/>
                  </a:lnTo>
                  <a:lnTo>
                    <a:pt x="6350" y="313689"/>
                  </a:lnTo>
                  <a:lnTo>
                    <a:pt x="6350" y="307340"/>
                  </a:lnTo>
                  <a:close/>
                </a:path>
                <a:path w="6350" h="580389">
                  <a:moveTo>
                    <a:pt x="6350" y="313690"/>
                  </a:moveTo>
                  <a:lnTo>
                    <a:pt x="0" y="313690"/>
                  </a:lnTo>
                  <a:lnTo>
                    <a:pt x="0" y="320039"/>
                  </a:lnTo>
                  <a:lnTo>
                    <a:pt x="6350" y="320039"/>
                  </a:lnTo>
                  <a:lnTo>
                    <a:pt x="6350" y="313690"/>
                  </a:lnTo>
                  <a:close/>
                </a:path>
                <a:path w="6350" h="580389">
                  <a:moveTo>
                    <a:pt x="6350" y="320040"/>
                  </a:moveTo>
                  <a:lnTo>
                    <a:pt x="0" y="320040"/>
                  </a:lnTo>
                  <a:lnTo>
                    <a:pt x="0" y="326389"/>
                  </a:lnTo>
                  <a:lnTo>
                    <a:pt x="6350" y="326389"/>
                  </a:lnTo>
                  <a:lnTo>
                    <a:pt x="6350" y="320040"/>
                  </a:lnTo>
                  <a:close/>
                </a:path>
                <a:path w="6350" h="580389">
                  <a:moveTo>
                    <a:pt x="6350" y="326390"/>
                  </a:moveTo>
                  <a:lnTo>
                    <a:pt x="0" y="326390"/>
                  </a:lnTo>
                  <a:lnTo>
                    <a:pt x="0" y="332739"/>
                  </a:lnTo>
                  <a:lnTo>
                    <a:pt x="6350" y="332739"/>
                  </a:lnTo>
                  <a:lnTo>
                    <a:pt x="6350" y="326390"/>
                  </a:lnTo>
                  <a:close/>
                </a:path>
                <a:path w="6350" h="580389">
                  <a:moveTo>
                    <a:pt x="6350" y="332740"/>
                  </a:moveTo>
                  <a:lnTo>
                    <a:pt x="0" y="332740"/>
                  </a:lnTo>
                  <a:lnTo>
                    <a:pt x="0" y="339089"/>
                  </a:lnTo>
                  <a:lnTo>
                    <a:pt x="6350" y="339089"/>
                  </a:lnTo>
                  <a:lnTo>
                    <a:pt x="6350" y="332740"/>
                  </a:lnTo>
                  <a:close/>
                </a:path>
                <a:path w="6350" h="580389">
                  <a:moveTo>
                    <a:pt x="6350" y="339090"/>
                  </a:moveTo>
                  <a:lnTo>
                    <a:pt x="0" y="339090"/>
                  </a:lnTo>
                  <a:lnTo>
                    <a:pt x="0" y="345439"/>
                  </a:lnTo>
                  <a:lnTo>
                    <a:pt x="6350" y="345439"/>
                  </a:lnTo>
                  <a:lnTo>
                    <a:pt x="6350" y="339090"/>
                  </a:lnTo>
                  <a:close/>
                </a:path>
                <a:path w="6350" h="580389">
                  <a:moveTo>
                    <a:pt x="6350" y="345440"/>
                  </a:moveTo>
                  <a:lnTo>
                    <a:pt x="0" y="345440"/>
                  </a:lnTo>
                  <a:lnTo>
                    <a:pt x="0" y="351789"/>
                  </a:lnTo>
                  <a:lnTo>
                    <a:pt x="6350" y="351789"/>
                  </a:lnTo>
                  <a:lnTo>
                    <a:pt x="6350" y="345440"/>
                  </a:lnTo>
                  <a:close/>
                </a:path>
                <a:path w="6350" h="580389">
                  <a:moveTo>
                    <a:pt x="6350" y="351790"/>
                  </a:moveTo>
                  <a:lnTo>
                    <a:pt x="0" y="351790"/>
                  </a:lnTo>
                  <a:lnTo>
                    <a:pt x="0" y="358139"/>
                  </a:lnTo>
                  <a:lnTo>
                    <a:pt x="6350" y="358139"/>
                  </a:lnTo>
                  <a:lnTo>
                    <a:pt x="6350" y="351790"/>
                  </a:lnTo>
                  <a:close/>
                </a:path>
                <a:path w="6350" h="580389">
                  <a:moveTo>
                    <a:pt x="6350" y="358140"/>
                  </a:moveTo>
                  <a:lnTo>
                    <a:pt x="0" y="358140"/>
                  </a:lnTo>
                  <a:lnTo>
                    <a:pt x="0" y="364489"/>
                  </a:lnTo>
                  <a:lnTo>
                    <a:pt x="6350" y="364489"/>
                  </a:lnTo>
                  <a:lnTo>
                    <a:pt x="6350" y="358140"/>
                  </a:lnTo>
                  <a:close/>
                </a:path>
                <a:path w="6350" h="580389">
                  <a:moveTo>
                    <a:pt x="6350" y="364490"/>
                  </a:moveTo>
                  <a:lnTo>
                    <a:pt x="0" y="364490"/>
                  </a:lnTo>
                  <a:lnTo>
                    <a:pt x="0" y="370839"/>
                  </a:lnTo>
                  <a:lnTo>
                    <a:pt x="6350" y="370839"/>
                  </a:lnTo>
                  <a:lnTo>
                    <a:pt x="6350" y="364490"/>
                  </a:lnTo>
                  <a:close/>
                </a:path>
                <a:path w="6350" h="580389">
                  <a:moveTo>
                    <a:pt x="6350" y="370840"/>
                  </a:moveTo>
                  <a:lnTo>
                    <a:pt x="0" y="370840"/>
                  </a:lnTo>
                  <a:lnTo>
                    <a:pt x="0" y="377189"/>
                  </a:lnTo>
                  <a:lnTo>
                    <a:pt x="6350" y="377189"/>
                  </a:lnTo>
                  <a:lnTo>
                    <a:pt x="6350" y="370840"/>
                  </a:lnTo>
                  <a:close/>
                </a:path>
                <a:path w="6350" h="580389">
                  <a:moveTo>
                    <a:pt x="6350" y="377190"/>
                  </a:moveTo>
                  <a:lnTo>
                    <a:pt x="0" y="377190"/>
                  </a:lnTo>
                  <a:lnTo>
                    <a:pt x="0" y="383539"/>
                  </a:lnTo>
                  <a:lnTo>
                    <a:pt x="6350" y="383539"/>
                  </a:lnTo>
                  <a:lnTo>
                    <a:pt x="6350" y="377190"/>
                  </a:lnTo>
                  <a:close/>
                </a:path>
                <a:path w="6350" h="580389">
                  <a:moveTo>
                    <a:pt x="6350" y="383540"/>
                  </a:moveTo>
                  <a:lnTo>
                    <a:pt x="0" y="383540"/>
                  </a:lnTo>
                  <a:lnTo>
                    <a:pt x="0" y="389889"/>
                  </a:lnTo>
                  <a:lnTo>
                    <a:pt x="6350" y="389889"/>
                  </a:lnTo>
                  <a:lnTo>
                    <a:pt x="6350" y="383540"/>
                  </a:lnTo>
                  <a:close/>
                </a:path>
                <a:path w="6350" h="580389">
                  <a:moveTo>
                    <a:pt x="6350" y="389890"/>
                  </a:moveTo>
                  <a:lnTo>
                    <a:pt x="0" y="389890"/>
                  </a:lnTo>
                  <a:lnTo>
                    <a:pt x="0" y="420369"/>
                  </a:lnTo>
                  <a:lnTo>
                    <a:pt x="6350" y="420369"/>
                  </a:lnTo>
                  <a:lnTo>
                    <a:pt x="6350" y="389890"/>
                  </a:lnTo>
                  <a:close/>
                </a:path>
                <a:path w="6350" h="580389">
                  <a:moveTo>
                    <a:pt x="6350" y="420370"/>
                  </a:moveTo>
                  <a:lnTo>
                    <a:pt x="0" y="420370"/>
                  </a:lnTo>
                  <a:lnTo>
                    <a:pt x="0" y="426719"/>
                  </a:lnTo>
                  <a:lnTo>
                    <a:pt x="6350" y="426719"/>
                  </a:lnTo>
                  <a:lnTo>
                    <a:pt x="6350" y="420370"/>
                  </a:lnTo>
                  <a:close/>
                </a:path>
                <a:path w="6350" h="580389">
                  <a:moveTo>
                    <a:pt x="6350" y="426720"/>
                  </a:moveTo>
                  <a:lnTo>
                    <a:pt x="0" y="426720"/>
                  </a:lnTo>
                  <a:lnTo>
                    <a:pt x="0" y="433069"/>
                  </a:lnTo>
                  <a:lnTo>
                    <a:pt x="6350" y="433069"/>
                  </a:lnTo>
                  <a:lnTo>
                    <a:pt x="6350" y="426720"/>
                  </a:lnTo>
                  <a:close/>
                </a:path>
                <a:path w="6350" h="580389">
                  <a:moveTo>
                    <a:pt x="6350" y="433070"/>
                  </a:moveTo>
                  <a:lnTo>
                    <a:pt x="0" y="433070"/>
                  </a:lnTo>
                  <a:lnTo>
                    <a:pt x="0" y="439419"/>
                  </a:lnTo>
                  <a:lnTo>
                    <a:pt x="6350" y="439419"/>
                  </a:lnTo>
                  <a:lnTo>
                    <a:pt x="6350" y="433070"/>
                  </a:lnTo>
                  <a:close/>
                </a:path>
                <a:path w="6350" h="580389">
                  <a:moveTo>
                    <a:pt x="6350" y="439420"/>
                  </a:moveTo>
                  <a:lnTo>
                    <a:pt x="0" y="439420"/>
                  </a:lnTo>
                  <a:lnTo>
                    <a:pt x="0" y="445769"/>
                  </a:lnTo>
                  <a:lnTo>
                    <a:pt x="6350" y="445769"/>
                  </a:lnTo>
                  <a:lnTo>
                    <a:pt x="6350" y="439420"/>
                  </a:lnTo>
                  <a:close/>
                </a:path>
                <a:path w="6350" h="580389">
                  <a:moveTo>
                    <a:pt x="6350" y="445770"/>
                  </a:moveTo>
                  <a:lnTo>
                    <a:pt x="0" y="445770"/>
                  </a:lnTo>
                  <a:lnTo>
                    <a:pt x="0" y="452119"/>
                  </a:lnTo>
                  <a:lnTo>
                    <a:pt x="6350" y="452119"/>
                  </a:lnTo>
                  <a:lnTo>
                    <a:pt x="6350" y="445770"/>
                  </a:lnTo>
                  <a:close/>
                </a:path>
                <a:path w="6350" h="580389">
                  <a:moveTo>
                    <a:pt x="6350" y="452120"/>
                  </a:moveTo>
                  <a:lnTo>
                    <a:pt x="0" y="452120"/>
                  </a:lnTo>
                  <a:lnTo>
                    <a:pt x="0" y="458469"/>
                  </a:lnTo>
                  <a:lnTo>
                    <a:pt x="6350" y="458469"/>
                  </a:lnTo>
                  <a:lnTo>
                    <a:pt x="6350" y="452120"/>
                  </a:lnTo>
                  <a:close/>
                </a:path>
                <a:path w="6350" h="580389">
                  <a:moveTo>
                    <a:pt x="6350" y="458470"/>
                  </a:moveTo>
                  <a:lnTo>
                    <a:pt x="0" y="458470"/>
                  </a:lnTo>
                  <a:lnTo>
                    <a:pt x="0" y="464819"/>
                  </a:lnTo>
                  <a:lnTo>
                    <a:pt x="6350" y="464819"/>
                  </a:lnTo>
                  <a:lnTo>
                    <a:pt x="6350" y="458470"/>
                  </a:lnTo>
                  <a:close/>
                </a:path>
                <a:path w="6350" h="580389">
                  <a:moveTo>
                    <a:pt x="6350" y="464820"/>
                  </a:moveTo>
                  <a:lnTo>
                    <a:pt x="0" y="464820"/>
                  </a:lnTo>
                  <a:lnTo>
                    <a:pt x="0" y="472439"/>
                  </a:lnTo>
                  <a:lnTo>
                    <a:pt x="6350" y="472439"/>
                  </a:lnTo>
                  <a:lnTo>
                    <a:pt x="6350" y="464820"/>
                  </a:lnTo>
                  <a:close/>
                </a:path>
                <a:path w="6350" h="580389">
                  <a:moveTo>
                    <a:pt x="6350" y="472440"/>
                  </a:moveTo>
                  <a:lnTo>
                    <a:pt x="0" y="472440"/>
                  </a:lnTo>
                  <a:lnTo>
                    <a:pt x="0" y="478789"/>
                  </a:lnTo>
                  <a:lnTo>
                    <a:pt x="6350" y="478789"/>
                  </a:lnTo>
                  <a:lnTo>
                    <a:pt x="6350" y="472440"/>
                  </a:lnTo>
                  <a:close/>
                </a:path>
                <a:path w="6350" h="580389">
                  <a:moveTo>
                    <a:pt x="6350" y="478790"/>
                  </a:moveTo>
                  <a:lnTo>
                    <a:pt x="0" y="478790"/>
                  </a:lnTo>
                  <a:lnTo>
                    <a:pt x="0" y="485139"/>
                  </a:lnTo>
                  <a:lnTo>
                    <a:pt x="6350" y="485139"/>
                  </a:lnTo>
                  <a:lnTo>
                    <a:pt x="6350" y="478790"/>
                  </a:lnTo>
                  <a:close/>
                </a:path>
                <a:path w="6350" h="580389">
                  <a:moveTo>
                    <a:pt x="6350" y="485140"/>
                  </a:moveTo>
                  <a:lnTo>
                    <a:pt x="0" y="485140"/>
                  </a:lnTo>
                  <a:lnTo>
                    <a:pt x="0" y="491489"/>
                  </a:lnTo>
                  <a:lnTo>
                    <a:pt x="6350" y="491489"/>
                  </a:lnTo>
                  <a:lnTo>
                    <a:pt x="6350" y="485140"/>
                  </a:lnTo>
                  <a:close/>
                </a:path>
                <a:path w="6350" h="580389">
                  <a:moveTo>
                    <a:pt x="6350" y="491490"/>
                  </a:moveTo>
                  <a:lnTo>
                    <a:pt x="0" y="491490"/>
                  </a:lnTo>
                  <a:lnTo>
                    <a:pt x="0" y="497839"/>
                  </a:lnTo>
                  <a:lnTo>
                    <a:pt x="6350" y="497839"/>
                  </a:lnTo>
                  <a:lnTo>
                    <a:pt x="6350" y="491490"/>
                  </a:lnTo>
                  <a:close/>
                </a:path>
                <a:path w="6350" h="580389">
                  <a:moveTo>
                    <a:pt x="6350" y="497840"/>
                  </a:moveTo>
                  <a:lnTo>
                    <a:pt x="0" y="497840"/>
                  </a:lnTo>
                  <a:lnTo>
                    <a:pt x="0" y="504189"/>
                  </a:lnTo>
                  <a:lnTo>
                    <a:pt x="6350" y="504189"/>
                  </a:lnTo>
                  <a:lnTo>
                    <a:pt x="6350" y="497840"/>
                  </a:lnTo>
                  <a:close/>
                </a:path>
                <a:path w="6350" h="580389">
                  <a:moveTo>
                    <a:pt x="6350" y="504190"/>
                  </a:moveTo>
                  <a:lnTo>
                    <a:pt x="0" y="504190"/>
                  </a:lnTo>
                  <a:lnTo>
                    <a:pt x="0" y="510539"/>
                  </a:lnTo>
                  <a:lnTo>
                    <a:pt x="6350" y="510539"/>
                  </a:lnTo>
                  <a:lnTo>
                    <a:pt x="6350" y="504190"/>
                  </a:lnTo>
                  <a:close/>
                </a:path>
                <a:path w="6350" h="580389">
                  <a:moveTo>
                    <a:pt x="6350" y="510540"/>
                  </a:moveTo>
                  <a:lnTo>
                    <a:pt x="0" y="510540"/>
                  </a:lnTo>
                  <a:lnTo>
                    <a:pt x="0" y="516889"/>
                  </a:lnTo>
                  <a:lnTo>
                    <a:pt x="6350" y="516889"/>
                  </a:lnTo>
                  <a:lnTo>
                    <a:pt x="6350" y="510540"/>
                  </a:lnTo>
                  <a:close/>
                </a:path>
                <a:path w="6350" h="580389">
                  <a:moveTo>
                    <a:pt x="6350" y="516890"/>
                  </a:moveTo>
                  <a:lnTo>
                    <a:pt x="0" y="516890"/>
                  </a:lnTo>
                  <a:lnTo>
                    <a:pt x="0" y="521969"/>
                  </a:lnTo>
                  <a:lnTo>
                    <a:pt x="6350" y="521969"/>
                  </a:lnTo>
                  <a:lnTo>
                    <a:pt x="6350" y="516890"/>
                  </a:lnTo>
                  <a:close/>
                </a:path>
                <a:path w="6350" h="580389">
                  <a:moveTo>
                    <a:pt x="6350" y="521970"/>
                  </a:moveTo>
                  <a:lnTo>
                    <a:pt x="0" y="521970"/>
                  </a:lnTo>
                  <a:lnTo>
                    <a:pt x="0" y="528319"/>
                  </a:lnTo>
                  <a:lnTo>
                    <a:pt x="6350" y="528319"/>
                  </a:lnTo>
                  <a:lnTo>
                    <a:pt x="6350" y="521970"/>
                  </a:lnTo>
                  <a:close/>
                </a:path>
                <a:path w="6350" h="580389">
                  <a:moveTo>
                    <a:pt x="6350" y="528320"/>
                  </a:moveTo>
                  <a:lnTo>
                    <a:pt x="0" y="528320"/>
                  </a:lnTo>
                  <a:lnTo>
                    <a:pt x="0" y="534669"/>
                  </a:lnTo>
                  <a:lnTo>
                    <a:pt x="6350" y="534669"/>
                  </a:lnTo>
                  <a:lnTo>
                    <a:pt x="6350" y="528320"/>
                  </a:lnTo>
                  <a:close/>
                </a:path>
                <a:path w="6350" h="580389">
                  <a:moveTo>
                    <a:pt x="6350" y="534670"/>
                  </a:moveTo>
                  <a:lnTo>
                    <a:pt x="0" y="534670"/>
                  </a:lnTo>
                  <a:lnTo>
                    <a:pt x="0" y="541019"/>
                  </a:lnTo>
                  <a:lnTo>
                    <a:pt x="6350" y="541019"/>
                  </a:lnTo>
                  <a:lnTo>
                    <a:pt x="6350" y="534670"/>
                  </a:lnTo>
                  <a:close/>
                </a:path>
                <a:path w="6350" h="580389">
                  <a:moveTo>
                    <a:pt x="6350" y="541020"/>
                  </a:moveTo>
                  <a:lnTo>
                    <a:pt x="0" y="541020"/>
                  </a:lnTo>
                  <a:lnTo>
                    <a:pt x="0" y="547369"/>
                  </a:lnTo>
                  <a:lnTo>
                    <a:pt x="6350" y="547369"/>
                  </a:lnTo>
                  <a:lnTo>
                    <a:pt x="6350" y="541020"/>
                  </a:lnTo>
                  <a:close/>
                </a:path>
                <a:path w="6350" h="580389">
                  <a:moveTo>
                    <a:pt x="6350" y="547370"/>
                  </a:moveTo>
                  <a:lnTo>
                    <a:pt x="0" y="547370"/>
                  </a:lnTo>
                  <a:lnTo>
                    <a:pt x="0" y="553719"/>
                  </a:lnTo>
                  <a:lnTo>
                    <a:pt x="6350" y="553719"/>
                  </a:lnTo>
                  <a:lnTo>
                    <a:pt x="6350" y="547370"/>
                  </a:lnTo>
                  <a:close/>
                </a:path>
                <a:path w="6350" h="580389">
                  <a:moveTo>
                    <a:pt x="6350" y="553720"/>
                  </a:moveTo>
                  <a:lnTo>
                    <a:pt x="0" y="553720"/>
                  </a:lnTo>
                  <a:lnTo>
                    <a:pt x="0" y="560069"/>
                  </a:lnTo>
                  <a:lnTo>
                    <a:pt x="6350" y="560069"/>
                  </a:lnTo>
                  <a:lnTo>
                    <a:pt x="6350" y="553720"/>
                  </a:lnTo>
                  <a:close/>
                </a:path>
                <a:path w="6350" h="580389">
                  <a:moveTo>
                    <a:pt x="6350" y="560070"/>
                  </a:moveTo>
                  <a:lnTo>
                    <a:pt x="0" y="560070"/>
                  </a:lnTo>
                  <a:lnTo>
                    <a:pt x="0" y="566419"/>
                  </a:lnTo>
                  <a:lnTo>
                    <a:pt x="6350" y="566419"/>
                  </a:lnTo>
                  <a:lnTo>
                    <a:pt x="6350" y="560070"/>
                  </a:lnTo>
                  <a:close/>
                </a:path>
                <a:path w="6350" h="580389">
                  <a:moveTo>
                    <a:pt x="6350" y="566420"/>
                  </a:moveTo>
                  <a:lnTo>
                    <a:pt x="0" y="566420"/>
                  </a:lnTo>
                  <a:lnTo>
                    <a:pt x="0" y="580389"/>
                  </a:lnTo>
                  <a:lnTo>
                    <a:pt x="6350" y="580389"/>
                  </a:lnTo>
                  <a:lnTo>
                    <a:pt x="6350" y="566420"/>
                  </a:lnTo>
                  <a:close/>
                </a:path>
              </a:pathLst>
            </a:custGeom>
            <a:solidFill>
              <a:srgbClr val="3A00F6"/>
            </a:solidFill>
          </p:spPr>
          <p:txBody>
            <a:bodyPr bIns="0" lIns="0" rIns="0" rtlCol="0" tIns="0" wrap="square"/>
            <a:p/>
          </p:txBody>
        </p:sp>
        <p:sp>
          <p:nvSpPr>
            <p:cNvPr id="1049655" name="object 953"/>
            <p:cNvSpPr/>
            <p:nvPr/>
          </p:nvSpPr>
          <p:spPr>
            <a:xfrm>
              <a:off x="4505959" y="4559300"/>
              <a:ext cx="7620" cy="605790"/>
            </a:xfrm>
            <a:custGeom>
              <a:avLst/>
              <a:ahLst/>
              <a:rect l="l" t="t" r="r" b="b"/>
              <a:pathLst>
                <a:path w="7620" h="605789">
                  <a:moveTo>
                    <a:pt x="1269" y="0"/>
                  </a:moveTo>
                  <a:lnTo>
                    <a:pt x="0" y="0"/>
                  </a:lnTo>
                  <a:lnTo>
                    <a:pt x="0" y="2539"/>
                  </a:lnTo>
                  <a:lnTo>
                    <a:pt x="1269" y="2539"/>
                  </a:lnTo>
                  <a:lnTo>
                    <a:pt x="1269" y="0"/>
                  </a:lnTo>
                  <a:close/>
                </a:path>
                <a:path w="7620" h="605789">
                  <a:moveTo>
                    <a:pt x="1269" y="2540"/>
                  </a:moveTo>
                  <a:lnTo>
                    <a:pt x="0" y="2540"/>
                  </a:lnTo>
                  <a:lnTo>
                    <a:pt x="0" y="8889"/>
                  </a:lnTo>
                  <a:lnTo>
                    <a:pt x="2539" y="8889"/>
                  </a:lnTo>
                  <a:lnTo>
                    <a:pt x="2539" y="3810"/>
                  </a:lnTo>
                  <a:lnTo>
                    <a:pt x="1269" y="3810"/>
                  </a:lnTo>
                  <a:lnTo>
                    <a:pt x="1269" y="2540"/>
                  </a:lnTo>
                  <a:close/>
                </a:path>
                <a:path w="7620" h="605789">
                  <a:moveTo>
                    <a:pt x="3809" y="8890"/>
                  </a:moveTo>
                  <a:lnTo>
                    <a:pt x="0" y="8890"/>
                  </a:lnTo>
                  <a:lnTo>
                    <a:pt x="0" y="15239"/>
                  </a:lnTo>
                  <a:lnTo>
                    <a:pt x="5079" y="15239"/>
                  </a:lnTo>
                  <a:lnTo>
                    <a:pt x="5079" y="12700"/>
                  </a:lnTo>
                  <a:lnTo>
                    <a:pt x="3810" y="12700"/>
                  </a:lnTo>
                  <a:lnTo>
                    <a:pt x="3809" y="8890"/>
                  </a:lnTo>
                  <a:close/>
                </a:path>
                <a:path w="7620" h="605789">
                  <a:moveTo>
                    <a:pt x="5079" y="15240"/>
                  </a:moveTo>
                  <a:lnTo>
                    <a:pt x="0" y="15240"/>
                  </a:lnTo>
                  <a:lnTo>
                    <a:pt x="0" y="21589"/>
                  </a:lnTo>
                  <a:lnTo>
                    <a:pt x="6350" y="21589"/>
                  </a:lnTo>
                  <a:lnTo>
                    <a:pt x="6350" y="17780"/>
                  </a:lnTo>
                  <a:lnTo>
                    <a:pt x="5079" y="17780"/>
                  </a:lnTo>
                  <a:lnTo>
                    <a:pt x="5079" y="15240"/>
                  </a:lnTo>
                  <a:close/>
                </a:path>
                <a:path w="7620" h="605789">
                  <a:moveTo>
                    <a:pt x="7619" y="21590"/>
                  </a:moveTo>
                  <a:lnTo>
                    <a:pt x="0" y="21590"/>
                  </a:lnTo>
                  <a:lnTo>
                    <a:pt x="0" y="27939"/>
                  </a:lnTo>
                  <a:lnTo>
                    <a:pt x="7619" y="27939"/>
                  </a:lnTo>
                  <a:lnTo>
                    <a:pt x="7619" y="21590"/>
                  </a:lnTo>
                  <a:close/>
                </a:path>
                <a:path w="7620" h="605789">
                  <a:moveTo>
                    <a:pt x="7619" y="27940"/>
                  </a:moveTo>
                  <a:lnTo>
                    <a:pt x="0" y="27940"/>
                  </a:lnTo>
                  <a:lnTo>
                    <a:pt x="0" y="34289"/>
                  </a:lnTo>
                  <a:lnTo>
                    <a:pt x="7619" y="34289"/>
                  </a:lnTo>
                  <a:lnTo>
                    <a:pt x="7619" y="27940"/>
                  </a:lnTo>
                  <a:close/>
                </a:path>
                <a:path w="7620" h="605789">
                  <a:moveTo>
                    <a:pt x="7619" y="34290"/>
                  </a:moveTo>
                  <a:lnTo>
                    <a:pt x="0" y="34290"/>
                  </a:lnTo>
                  <a:lnTo>
                    <a:pt x="0" y="40639"/>
                  </a:lnTo>
                  <a:lnTo>
                    <a:pt x="7619" y="40639"/>
                  </a:lnTo>
                  <a:lnTo>
                    <a:pt x="7619" y="34290"/>
                  </a:lnTo>
                  <a:close/>
                </a:path>
                <a:path w="7620" h="605789">
                  <a:moveTo>
                    <a:pt x="7619" y="40640"/>
                  </a:moveTo>
                  <a:lnTo>
                    <a:pt x="0" y="40640"/>
                  </a:lnTo>
                  <a:lnTo>
                    <a:pt x="0" y="46989"/>
                  </a:lnTo>
                  <a:lnTo>
                    <a:pt x="7619" y="46989"/>
                  </a:lnTo>
                  <a:lnTo>
                    <a:pt x="7619" y="40640"/>
                  </a:lnTo>
                  <a:close/>
                </a:path>
                <a:path w="7620" h="605789">
                  <a:moveTo>
                    <a:pt x="7619" y="46990"/>
                  </a:moveTo>
                  <a:lnTo>
                    <a:pt x="0" y="46990"/>
                  </a:lnTo>
                  <a:lnTo>
                    <a:pt x="0" y="52069"/>
                  </a:lnTo>
                  <a:lnTo>
                    <a:pt x="7619" y="52069"/>
                  </a:lnTo>
                  <a:lnTo>
                    <a:pt x="7619" y="46990"/>
                  </a:lnTo>
                  <a:close/>
                </a:path>
                <a:path w="7620" h="605789">
                  <a:moveTo>
                    <a:pt x="7619" y="52070"/>
                  </a:moveTo>
                  <a:lnTo>
                    <a:pt x="0" y="52070"/>
                  </a:lnTo>
                  <a:lnTo>
                    <a:pt x="0" y="58419"/>
                  </a:lnTo>
                  <a:lnTo>
                    <a:pt x="7619" y="58419"/>
                  </a:lnTo>
                  <a:lnTo>
                    <a:pt x="7619" y="52070"/>
                  </a:lnTo>
                  <a:close/>
                </a:path>
                <a:path w="7620" h="605789">
                  <a:moveTo>
                    <a:pt x="7619" y="58420"/>
                  </a:moveTo>
                  <a:lnTo>
                    <a:pt x="0" y="58420"/>
                  </a:lnTo>
                  <a:lnTo>
                    <a:pt x="0" y="64769"/>
                  </a:lnTo>
                  <a:lnTo>
                    <a:pt x="7619" y="64769"/>
                  </a:lnTo>
                  <a:lnTo>
                    <a:pt x="7619" y="58420"/>
                  </a:lnTo>
                  <a:close/>
                </a:path>
                <a:path w="7620" h="605789">
                  <a:moveTo>
                    <a:pt x="7619" y="64770"/>
                  </a:moveTo>
                  <a:lnTo>
                    <a:pt x="0" y="64770"/>
                  </a:lnTo>
                  <a:lnTo>
                    <a:pt x="0" y="71119"/>
                  </a:lnTo>
                  <a:lnTo>
                    <a:pt x="7619" y="71119"/>
                  </a:lnTo>
                  <a:lnTo>
                    <a:pt x="7619" y="64770"/>
                  </a:lnTo>
                  <a:close/>
                </a:path>
                <a:path w="7620" h="605789">
                  <a:moveTo>
                    <a:pt x="7619" y="71120"/>
                  </a:moveTo>
                  <a:lnTo>
                    <a:pt x="0" y="71120"/>
                  </a:lnTo>
                  <a:lnTo>
                    <a:pt x="0" y="77469"/>
                  </a:lnTo>
                  <a:lnTo>
                    <a:pt x="7619" y="77469"/>
                  </a:lnTo>
                  <a:lnTo>
                    <a:pt x="7619" y="71120"/>
                  </a:lnTo>
                  <a:close/>
                </a:path>
                <a:path w="7620" h="605789">
                  <a:moveTo>
                    <a:pt x="7619" y="77470"/>
                  </a:moveTo>
                  <a:lnTo>
                    <a:pt x="0" y="77470"/>
                  </a:lnTo>
                  <a:lnTo>
                    <a:pt x="0" y="83819"/>
                  </a:lnTo>
                  <a:lnTo>
                    <a:pt x="7619" y="83819"/>
                  </a:lnTo>
                  <a:lnTo>
                    <a:pt x="7619" y="77470"/>
                  </a:lnTo>
                  <a:close/>
                </a:path>
                <a:path w="7620" h="605789">
                  <a:moveTo>
                    <a:pt x="7619" y="83820"/>
                  </a:moveTo>
                  <a:lnTo>
                    <a:pt x="0" y="83820"/>
                  </a:lnTo>
                  <a:lnTo>
                    <a:pt x="0" y="91439"/>
                  </a:lnTo>
                  <a:lnTo>
                    <a:pt x="7619" y="91439"/>
                  </a:lnTo>
                  <a:lnTo>
                    <a:pt x="7619" y="83820"/>
                  </a:lnTo>
                  <a:close/>
                </a:path>
                <a:path w="7620" h="605789">
                  <a:moveTo>
                    <a:pt x="7619" y="91440"/>
                  </a:moveTo>
                  <a:lnTo>
                    <a:pt x="0" y="91440"/>
                  </a:lnTo>
                  <a:lnTo>
                    <a:pt x="0" y="96519"/>
                  </a:lnTo>
                  <a:lnTo>
                    <a:pt x="7619" y="96519"/>
                  </a:lnTo>
                  <a:lnTo>
                    <a:pt x="7619" y="91440"/>
                  </a:lnTo>
                  <a:close/>
                </a:path>
                <a:path w="7620" h="605789">
                  <a:moveTo>
                    <a:pt x="7619" y="96520"/>
                  </a:moveTo>
                  <a:lnTo>
                    <a:pt x="0" y="96520"/>
                  </a:lnTo>
                  <a:lnTo>
                    <a:pt x="0" y="104139"/>
                  </a:lnTo>
                  <a:lnTo>
                    <a:pt x="7619" y="104139"/>
                  </a:lnTo>
                  <a:lnTo>
                    <a:pt x="7619" y="96520"/>
                  </a:lnTo>
                  <a:close/>
                </a:path>
                <a:path w="7620" h="605789">
                  <a:moveTo>
                    <a:pt x="7619" y="104140"/>
                  </a:moveTo>
                  <a:lnTo>
                    <a:pt x="0" y="104140"/>
                  </a:lnTo>
                  <a:lnTo>
                    <a:pt x="0" y="109219"/>
                  </a:lnTo>
                  <a:lnTo>
                    <a:pt x="7619" y="109219"/>
                  </a:lnTo>
                  <a:lnTo>
                    <a:pt x="7619" y="104140"/>
                  </a:lnTo>
                  <a:close/>
                </a:path>
                <a:path w="7620" h="605789">
                  <a:moveTo>
                    <a:pt x="7619" y="109220"/>
                  </a:moveTo>
                  <a:lnTo>
                    <a:pt x="0" y="109220"/>
                  </a:lnTo>
                  <a:lnTo>
                    <a:pt x="0" y="116839"/>
                  </a:lnTo>
                  <a:lnTo>
                    <a:pt x="7619" y="116839"/>
                  </a:lnTo>
                  <a:lnTo>
                    <a:pt x="7619" y="109220"/>
                  </a:lnTo>
                  <a:close/>
                </a:path>
                <a:path w="7620" h="605789">
                  <a:moveTo>
                    <a:pt x="7619" y="116840"/>
                  </a:moveTo>
                  <a:lnTo>
                    <a:pt x="0" y="116840"/>
                  </a:lnTo>
                  <a:lnTo>
                    <a:pt x="0" y="123189"/>
                  </a:lnTo>
                  <a:lnTo>
                    <a:pt x="7619" y="123189"/>
                  </a:lnTo>
                  <a:lnTo>
                    <a:pt x="7619" y="116840"/>
                  </a:lnTo>
                  <a:close/>
                </a:path>
                <a:path w="7620" h="605789">
                  <a:moveTo>
                    <a:pt x="7619" y="123190"/>
                  </a:moveTo>
                  <a:lnTo>
                    <a:pt x="0" y="123190"/>
                  </a:lnTo>
                  <a:lnTo>
                    <a:pt x="0" y="129539"/>
                  </a:lnTo>
                  <a:lnTo>
                    <a:pt x="7619" y="129539"/>
                  </a:lnTo>
                  <a:lnTo>
                    <a:pt x="7619" y="123190"/>
                  </a:lnTo>
                  <a:close/>
                </a:path>
                <a:path w="7620" h="605789">
                  <a:moveTo>
                    <a:pt x="7619" y="129540"/>
                  </a:moveTo>
                  <a:lnTo>
                    <a:pt x="0" y="129540"/>
                  </a:lnTo>
                  <a:lnTo>
                    <a:pt x="0" y="135889"/>
                  </a:lnTo>
                  <a:lnTo>
                    <a:pt x="7619" y="135889"/>
                  </a:lnTo>
                  <a:lnTo>
                    <a:pt x="7619" y="129540"/>
                  </a:lnTo>
                  <a:close/>
                </a:path>
                <a:path w="7620" h="605789">
                  <a:moveTo>
                    <a:pt x="7619" y="135890"/>
                  </a:moveTo>
                  <a:lnTo>
                    <a:pt x="0" y="135890"/>
                  </a:lnTo>
                  <a:lnTo>
                    <a:pt x="0" y="142239"/>
                  </a:lnTo>
                  <a:lnTo>
                    <a:pt x="7619" y="142239"/>
                  </a:lnTo>
                  <a:lnTo>
                    <a:pt x="7619" y="135890"/>
                  </a:lnTo>
                  <a:close/>
                </a:path>
                <a:path w="7620" h="605789">
                  <a:moveTo>
                    <a:pt x="7619" y="142240"/>
                  </a:moveTo>
                  <a:lnTo>
                    <a:pt x="0" y="142240"/>
                  </a:lnTo>
                  <a:lnTo>
                    <a:pt x="0" y="148589"/>
                  </a:lnTo>
                  <a:lnTo>
                    <a:pt x="7619" y="148589"/>
                  </a:lnTo>
                  <a:lnTo>
                    <a:pt x="7619" y="142240"/>
                  </a:lnTo>
                  <a:close/>
                </a:path>
                <a:path w="7620" h="605789">
                  <a:moveTo>
                    <a:pt x="7619" y="148590"/>
                  </a:moveTo>
                  <a:lnTo>
                    <a:pt x="0" y="148590"/>
                  </a:lnTo>
                  <a:lnTo>
                    <a:pt x="0" y="154939"/>
                  </a:lnTo>
                  <a:lnTo>
                    <a:pt x="7619" y="154939"/>
                  </a:lnTo>
                  <a:lnTo>
                    <a:pt x="7619" y="148590"/>
                  </a:lnTo>
                  <a:close/>
                </a:path>
                <a:path w="7620" h="605789">
                  <a:moveTo>
                    <a:pt x="7619" y="154940"/>
                  </a:moveTo>
                  <a:lnTo>
                    <a:pt x="0" y="154940"/>
                  </a:lnTo>
                  <a:lnTo>
                    <a:pt x="0" y="161289"/>
                  </a:lnTo>
                  <a:lnTo>
                    <a:pt x="7619" y="161289"/>
                  </a:lnTo>
                  <a:lnTo>
                    <a:pt x="7619" y="154940"/>
                  </a:lnTo>
                  <a:close/>
                </a:path>
                <a:path w="7620" h="605789">
                  <a:moveTo>
                    <a:pt x="7619" y="161290"/>
                  </a:moveTo>
                  <a:lnTo>
                    <a:pt x="0" y="161290"/>
                  </a:lnTo>
                  <a:lnTo>
                    <a:pt x="0" y="167639"/>
                  </a:lnTo>
                  <a:lnTo>
                    <a:pt x="7619" y="167639"/>
                  </a:lnTo>
                  <a:lnTo>
                    <a:pt x="7619" y="161290"/>
                  </a:lnTo>
                  <a:close/>
                </a:path>
                <a:path w="7620" h="605789">
                  <a:moveTo>
                    <a:pt x="7619" y="167640"/>
                  </a:moveTo>
                  <a:lnTo>
                    <a:pt x="0" y="167640"/>
                  </a:lnTo>
                  <a:lnTo>
                    <a:pt x="0" y="172719"/>
                  </a:lnTo>
                  <a:lnTo>
                    <a:pt x="7619" y="172719"/>
                  </a:lnTo>
                  <a:lnTo>
                    <a:pt x="7619" y="167640"/>
                  </a:lnTo>
                  <a:close/>
                </a:path>
                <a:path w="7620" h="605789">
                  <a:moveTo>
                    <a:pt x="7619" y="172720"/>
                  </a:moveTo>
                  <a:lnTo>
                    <a:pt x="0" y="172720"/>
                  </a:lnTo>
                  <a:lnTo>
                    <a:pt x="0" y="179069"/>
                  </a:lnTo>
                  <a:lnTo>
                    <a:pt x="7619" y="179069"/>
                  </a:lnTo>
                  <a:lnTo>
                    <a:pt x="7619" y="172720"/>
                  </a:lnTo>
                  <a:close/>
                </a:path>
                <a:path w="7620" h="605789">
                  <a:moveTo>
                    <a:pt x="7619" y="179070"/>
                  </a:moveTo>
                  <a:lnTo>
                    <a:pt x="0" y="179070"/>
                  </a:lnTo>
                  <a:lnTo>
                    <a:pt x="0" y="185419"/>
                  </a:lnTo>
                  <a:lnTo>
                    <a:pt x="7619" y="185419"/>
                  </a:lnTo>
                  <a:lnTo>
                    <a:pt x="7619" y="179070"/>
                  </a:lnTo>
                  <a:close/>
                </a:path>
                <a:path w="7620" h="605789">
                  <a:moveTo>
                    <a:pt x="7619" y="185420"/>
                  </a:moveTo>
                  <a:lnTo>
                    <a:pt x="0" y="185420"/>
                  </a:lnTo>
                  <a:lnTo>
                    <a:pt x="0" y="191769"/>
                  </a:lnTo>
                  <a:lnTo>
                    <a:pt x="7619" y="191769"/>
                  </a:lnTo>
                  <a:lnTo>
                    <a:pt x="7619" y="185420"/>
                  </a:lnTo>
                  <a:close/>
                </a:path>
                <a:path w="7620" h="605789">
                  <a:moveTo>
                    <a:pt x="7619" y="191770"/>
                  </a:moveTo>
                  <a:lnTo>
                    <a:pt x="0" y="191770"/>
                  </a:lnTo>
                  <a:lnTo>
                    <a:pt x="0" y="199389"/>
                  </a:lnTo>
                  <a:lnTo>
                    <a:pt x="7619" y="199389"/>
                  </a:lnTo>
                  <a:lnTo>
                    <a:pt x="7619" y="191770"/>
                  </a:lnTo>
                  <a:close/>
                </a:path>
                <a:path w="7620" h="605789">
                  <a:moveTo>
                    <a:pt x="7619" y="199390"/>
                  </a:moveTo>
                  <a:lnTo>
                    <a:pt x="0" y="199390"/>
                  </a:lnTo>
                  <a:lnTo>
                    <a:pt x="0" y="204469"/>
                  </a:lnTo>
                  <a:lnTo>
                    <a:pt x="7619" y="204469"/>
                  </a:lnTo>
                  <a:lnTo>
                    <a:pt x="7619" y="199390"/>
                  </a:lnTo>
                  <a:close/>
                </a:path>
                <a:path w="7620" h="605789">
                  <a:moveTo>
                    <a:pt x="7619" y="204470"/>
                  </a:moveTo>
                  <a:lnTo>
                    <a:pt x="0" y="204470"/>
                  </a:lnTo>
                  <a:lnTo>
                    <a:pt x="0" y="212089"/>
                  </a:lnTo>
                  <a:lnTo>
                    <a:pt x="7619" y="212089"/>
                  </a:lnTo>
                  <a:lnTo>
                    <a:pt x="7619" y="204470"/>
                  </a:lnTo>
                  <a:close/>
                </a:path>
                <a:path w="7620" h="605789">
                  <a:moveTo>
                    <a:pt x="7619" y="212090"/>
                  </a:moveTo>
                  <a:lnTo>
                    <a:pt x="0" y="212090"/>
                  </a:lnTo>
                  <a:lnTo>
                    <a:pt x="0" y="218439"/>
                  </a:lnTo>
                  <a:lnTo>
                    <a:pt x="7619" y="218439"/>
                  </a:lnTo>
                  <a:lnTo>
                    <a:pt x="7619" y="212090"/>
                  </a:lnTo>
                  <a:close/>
                </a:path>
                <a:path w="7620" h="605789">
                  <a:moveTo>
                    <a:pt x="7619" y="218440"/>
                  </a:moveTo>
                  <a:lnTo>
                    <a:pt x="0" y="218440"/>
                  </a:lnTo>
                  <a:lnTo>
                    <a:pt x="0" y="224789"/>
                  </a:lnTo>
                  <a:lnTo>
                    <a:pt x="7619" y="224789"/>
                  </a:lnTo>
                  <a:lnTo>
                    <a:pt x="7619" y="218440"/>
                  </a:lnTo>
                  <a:close/>
                </a:path>
                <a:path w="7620" h="605789">
                  <a:moveTo>
                    <a:pt x="7619" y="224790"/>
                  </a:moveTo>
                  <a:lnTo>
                    <a:pt x="0" y="224790"/>
                  </a:lnTo>
                  <a:lnTo>
                    <a:pt x="0" y="231139"/>
                  </a:lnTo>
                  <a:lnTo>
                    <a:pt x="7619" y="231139"/>
                  </a:lnTo>
                  <a:lnTo>
                    <a:pt x="7619" y="224790"/>
                  </a:lnTo>
                  <a:close/>
                </a:path>
                <a:path w="7620" h="605789">
                  <a:moveTo>
                    <a:pt x="7619" y="231140"/>
                  </a:moveTo>
                  <a:lnTo>
                    <a:pt x="0" y="231140"/>
                  </a:lnTo>
                  <a:lnTo>
                    <a:pt x="0" y="237489"/>
                  </a:lnTo>
                  <a:lnTo>
                    <a:pt x="7619" y="237489"/>
                  </a:lnTo>
                  <a:lnTo>
                    <a:pt x="7619" y="231140"/>
                  </a:lnTo>
                  <a:close/>
                </a:path>
                <a:path w="7620" h="605789">
                  <a:moveTo>
                    <a:pt x="7619" y="237490"/>
                  </a:moveTo>
                  <a:lnTo>
                    <a:pt x="0" y="237490"/>
                  </a:lnTo>
                  <a:lnTo>
                    <a:pt x="0" y="243839"/>
                  </a:lnTo>
                  <a:lnTo>
                    <a:pt x="7619" y="243839"/>
                  </a:lnTo>
                  <a:lnTo>
                    <a:pt x="7619" y="237490"/>
                  </a:lnTo>
                  <a:close/>
                </a:path>
                <a:path w="7620" h="605789">
                  <a:moveTo>
                    <a:pt x="7619" y="243840"/>
                  </a:moveTo>
                  <a:lnTo>
                    <a:pt x="0" y="243840"/>
                  </a:lnTo>
                  <a:lnTo>
                    <a:pt x="0" y="256539"/>
                  </a:lnTo>
                  <a:lnTo>
                    <a:pt x="7619" y="256539"/>
                  </a:lnTo>
                  <a:lnTo>
                    <a:pt x="7619" y="243840"/>
                  </a:lnTo>
                  <a:close/>
                </a:path>
                <a:path w="7620" h="605789">
                  <a:moveTo>
                    <a:pt x="7619" y="256540"/>
                  </a:moveTo>
                  <a:lnTo>
                    <a:pt x="0" y="256540"/>
                  </a:lnTo>
                  <a:lnTo>
                    <a:pt x="0" y="269239"/>
                  </a:lnTo>
                  <a:lnTo>
                    <a:pt x="7619" y="269239"/>
                  </a:lnTo>
                  <a:lnTo>
                    <a:pt x="7619" y="256540"/>
                  </a:lnTo>
                  <a:close/>
                </a:path>
                <a:path w="7620" h="605789">
                  <a:moveTo>
                    <a:pt x="7619" y="269240"/>
                  </a:moveTo>
                  <a:lnTo>
                    <a:pt x="0" y="269240"/>
                  </a:lnTo>
                  <a:lnTo>
                    <a:pt x="0" y="275589"/>
                  </a:lnTo>
                  <a:lnTo>
                    <a:pt x="7619" y="275589"/>
                  </a:lnTo>
                  <a:lnTo>
                    <a:pt x="7619" y="269240"/>
                  </a:lnTo>
                  <a:close/>
                </a:path>
                <a:path w="7620" h="605789">
                  <a:moveTo>
                    <a:pt x="7619" y="275590"/>
                  </a:moveTo>
                  <a:lnTo>
                    <a:pt x="0" y="275590"/>
                  </a:lnTo>
                  <a:lnTo>
                    <a:pt x="0" y="281939"/>
                  </a:lnTo>
                  <a:lnTo>
                    <a:pt x="7619" y="281939"/>
                  </a:lnTo>
                  <a:lnTo>
                    <a:pt x="7619" y="275590"/>
                  </a:lnTo>
                  <a:close/>
                </a:path>
                <a:path w="7620" h="605789">
                  <a:moveTo>
                    <a:pt x="7619" y="281940"/>
                  </a:moveTo>
                  <a:lnTo>
                    <a:pt x="0" y="281940"/>
                  </a:lnTo>
                  <a:lnTo>
                    <a:pt x="0" y="288289"/>
                  </a:lnTo>
                  <a:lnTo>
                    <a:pt x="7619" y="288289"/>
                  </a:lnTo>
                  <a:lnTo>
                    <a:pt x="7619" y="281940"/>
                  </a:lnTo>
                  <a:close/>
                </a:path>
                <a:path w="7620" h="605789">
                  <a:moveTo>
                    <a:pt x="7619" y="288290"/>
                  </a:moveTo>
                  <a:lnTo>
                    <a:pt x="0" y="288290"/>
                  </a:lnTo>
                  <a:lnTo>
                    <a:pt x="0" y="294639"/>
                  </a:lnTo>
                  <a:lnTo>
                    <a:pt x="7619" y="294639"/>
                  </a:lnTo>
                  <a:lnTo>
                    <a:pt x="7619" y="288290"/>
                  </a:lnTo>
                  <a:close/>
                </a:path>
                <a:path w="7620" h="605789">
                  <a:moveTo>
                    <a:pt x="7619" y="294640"/>
                  </a:moveTo>
                  <a:lnTo>
                    <a:pt x="0" y="294640"/>
                  </a:lnTo>
                  <a:lnTo>
                    <a:pt x="0" y="300989"/>
                  </a:lnTo>
                  <a:lnTo>
                    <a:pt x="7619" y="300989"/>
                  </a:lnTo>
                  <a:lnTo>
                    <a:pt x="7619" y="294640"/>
                  </a:lnTo>
                  <a:close/>
                </a:path>
                <a:path w="7620" h="605789">
                  <a:moveTo>
                    <a:pt x="7619" y="300990"/>
                  </a:moveTo>
                  <a:lnTo>
                    <a:pt x="0" y="300990"/>
                  </a:lnTo>
                  <a:lnTo>
                    <a:pt x="0" y="307339"/>
                  </a:lnTo>
                  <a:lnTo>
                    <a:pt x="7619" y="307339"/>
                  </a:lnTo>
                  <a:lnTo>
                    <a:pt x="7619" y="300990"/>
                  </a:lnTo>
                  <a:close/>
                </a:path>
                <a:path w="7620" h="605789">
                  <a:moveTo>
                    <a:pt x="7619" y="307340"/>
                  </a:moveTo>
                  <a:lnTo>
                    <a:pt x="0" y="307340"/>
                  </a:lnTo>
                  <a:lnTo>
                    <a:pt x="0" y="313689"/>
                  </a:lnTo>
                  <a:lnTo>
                    <a:pt x="7619" y="313689"/>
                  </a:lnTo>
                  <a:lnTo>
                    <a:pt x="7619" y="307340"/>
                  </a:lnTo>
                  <a:close/>
                </a:path>
                <a:path w="7620" h="605789">
                  <a:moveTo>
                    <a:pt x="7619" y="313690"/>
                  </a:moveTo>
                  <a:lnTo>
                    <a:pt x="0" y="313690"/>
                  </a:lnTo>
                  <a:lnTo>
                    <a:pt x="0" y="320039"/>
                  </a:lnTo>
                  <a:lnTo>
                    <a:pt x="7619" y="320039"/>
                  </a:lnTo>
                  <a:lnTo>
                    <a:pt x="7619" y="313690"/>
                  </a:lnTo>
                  <a:close/>
                </a:path>
                <a:path w="7620" h="605789">
                  <a:moveTo>
                    <a:pt x="7619" y="320040"/>
                  </a:moveTo>
                  <a:lnTo>
                    <a:pt x="0" y="320040"/>
                  </a:lnTo>
                  <a:lnTo>
                    <a:pt x="0" y="326389"/>
                  </a:lnTo>
                  <a:lnTo>
                    <a:pt x="7619" y="326389"/>
                  </a:lnTo>
                  <a:lnTo>
                    <a:pt x="7619" y="320040"/>
                  </a:lnTo>
                  <a:close/>
                </a:path>
                <a:path w="7620" h="605789">
                  <a:moveTo>
                    <a:pt x="7619" y="326390"/>
                  </a:moveTo>
                  <a:lnTo>
                    <a:pt x="0" y="326390"/>
                  </a:lnTo>
                  <a:lnTo>
                    <a:pt x="0" y="332739"/>
                  </a:lnTo>
                  <a:lnTo>
                    <a:pt x="7619" y="332739"/>
                  </a:lnTo>
                  <a:lnTo>
                    <a:pt x="7619" y="326390"/>
                  </a:lnTo>
                  <a:close/>
                </a:path>
                <a:path w="7620" h="605789">
                  <a:moveTo>
                    <a:pt x="7619" y="332740"/>
                  </a:moveTo>
                  <a:lnTo>
                    <a:pt x="0" y="332740"/>
                  </a:lnTo>
                  <a:lnTo>
                    <a:pt x="0" y="339089"/>
                  </a:lnTo>
                  <a:lnTo>
                    <a:pt x="7619" y="339089"/>
                  </a:lnTo>
                  <a:lnTo>
                    <a:pt x="7619" y="332740"/>
                  </a:lnTo>
                  <a:close/>
                </a:path>
                <a:path w="7620" h="605789">
                  <a:moveTo>
                    <a:pt x="7619" y="339090"/>
                  </a:moveTo>
                  <a:lnTo>
                    <a:pt x="0" y="339090"/>
                  </a:lnTo>
                  <a:lnTo>
                    <a:pt x="0" y="345439"/>
                  </a:lnTo>
                  <a:lnTo>
                    <a:pt x="7619" y="345439"/>
                  </a:lnTo>
                  <a:lnTo>
                    <a:pt x="7619" y="339090"/>
                  </a:lnTo>
                  <a:close/>
                </a:path>
                <a:path w="7620" h="605789">
                  <a:moveTo>
                    <a:pt x="7619" y="345440"/>
                  </a:moveTo>
                  <a:lnTo>
                    <a:pt x="0" y="345440"/>
                  </a:lnTo>
                  <a:lnTo>
                    <a:pt x="0" y="351789"/>
                  </a:lnTo>
                  <a:lnTo>
                    <a:pt x="7619" y="351789"/>
                  </a:lnTo>
                  <a:lnTo>
                    <a:pt x="7619" y="345440"/>
                  </a:lnTo>
                  <a:close/>
                </a:path>
                <a:path w="7620" h="605789">
                  <a:moveTo>
                    <a:pt x="7619" y="351790"/>
                  </a:moveTo>
                  <a:lnTo>
                    <a:pt x="0" y="351790"/>
                  </a:lnTo>
                  <a:lnTo>
                    <a:pt x="0" y="358139"/>
                  </a:lnTo>
                  <a:lnTo>
                    <a:pt x="7619" y="358139"/>
                  </a:lnTo>
                  <a:lnTo>
                    <a:pt x="7619" y="351790"/>
                  </a:lnTo>
                  <a:close/>
                </a:path>
                <a:path w="7620" h="605789">
                  <a:moveTo>
                    <a:pt x="7619" y="358140"/>
                  </a:moveTo>
                  <a:lnTo>
                    <a:pt x="0" y="358140"/>
                  </a:lnTo>
                  <a:lnTo>
                    <a:pt x="0" y="364489"/>
                  </a:lnTo>
                  <a:lnTo>
                    <a:pt x="7619" y="364489"/>
                  </a:lnTo>
                  <a:lnTo>
                    <a:pt x="7619" y="358140"/>
                  </a:lnTo>
                  <a:close/>
                </a:path>
                <a:path w="7620" h="605789">
                  <a:moveTo>
                    <a:pt x="7619" y="364490"/>
                  </a:moveTo>
                  <a:lnTo>
                    <a:pt x="0" y="364490"/>
                  </a:lnTo>
                  <a:lnTo>
                    <a:pt x="0" y="370839"/>
                  </a:lnTo>
                  <a:lnTo>
                    <a:pt x="7619" y="370839"/>
                  </a:lnTo>
                  <a:lnTo>
                    <a:pt x="7619" y="364490"/>
                  </a:lnTo>
                  <a:close/>
                </a:path>
                <a:path w="7620" h="605789">
                  <a:moveTo>
                    <a:pt x="7619" y="370840"/>
                  </a:moveTo>
                  <a:lnTo>
                    <a:pt x="0" y="370840"/>
                  </a:lnTo>
                  <a:lnTo>
                    <a:pt x="0" y="377189"/>
                  </a:lnTo>
                  <a:lnTo>
                    <a:pt x="7619" y="377189"/>
                  </a:lnTo>
                  <a:lnTo>
                    <a:pt x="7619" y="370840"/>
                  </a:lnTo>
                  <a:close/>
                </a:path>
                <a:path w="7620" h="605789">
                  <a:moveTo>
                    <a:pt x="7619" y="377190"/>
                  </a:moveTo>
                  <a:lnTo>
                    <a:pt x="0" y="377190"/>
                  </a:lnTo>
                  <a:lnTo>
                    <a:pt x="0" y="383539"/>
                  </a:lnTo>
                  <a:lnTo>
                    <a:pt x="7619" y="383539"/>
                  </a:lnTo>
                  <a:lnTo>
                    <a:pt x="7619" y="377190"/>
                  </a:lnTo>
                  <a:close/>
                </a:path>
                <a:path w="7620" h="605789">
                  <a:moveTo>
                    <a:pt x="7619" y="383540"/>
                  </a:moveTo>
                  <a:lnTo>
                    <a:pt x="0" y="383540"/>
                  </a:lnTo>
                  <a:lnTo>
                    <a:pt x="0" y="389889"/>
                  </a:lnTo>
                  <a:lnTo>
                    <a:pt x="7619" y="389889"/>
                  </a:lnTo>
                  <a:lnTo>
                    <a:pt x="7619" y="383540"/>
                  </a:lnTo>
                  <a:close/>
                </a:path>
                <a:path w="7620" h="605789">
                  <a:moveTo>
                    <a:pt x="7619" y="389890"/>
                  </a:moveTo>
                  <a:lnTo>
                    <a:pt x="0" y="389890"/>
                  </a:lnTo>
                  <a:lnTo>
                    <a:pt x="0" y="396239"/>
                  </a:lnTo>
                  <a:lnTo>
                    <a:pt x="7619" y="396239"/>
                  </a:lnTo>
                  <a:lnTo>
                    <a:pt x="7619" y="389890"/>
                  </a:lnTo>
                  <a:close/>
                </a:path>
                <a:path w="7620" h="605789">
                  <a:moveTo>
                    <a:pt x="7619" y="396240"/>
                  </a:moveTo>
                  <a:lnTo>
                    <a:pt x="0" y="396240"/>
                  </a:lnTo>
                  <a:lnTo>
                    <a:pt x="0" y="402589"/>
                  </a:lnTo>
                  <a:lnTo>
                    <a:pt x="7619" y="402589"/>
                  </a:lnTo>
                  <a:lnTo>
                    <a:pt x="7619" y="396240"/>
                  </a:lnTo>
                  <a:close/>
                </a:path>
                <a:path w="7620" h="605789">
                  <a:moveTo>
                    <a:pt x="7619" y="402590"/>
                  </a:moveTo>
                  <a:lnTo>
                    <a:pt x="0" y="402590"/>
                  </a:lnTo>
                  <a:lnTo>
                    <a:pt x="0" y="408939"/>
                  </a:lnTo>
                  <a:lnTo>
                    <a:pt x="7619" y="408939"/>
                  </a:lnTo>
                  <a:lnTo>
                    <a:pt x="7619" y="402590"/>
                  </a:lnTo>
                  <a:close/>
                </a:path>
                <a:path w="7620" h="605789">
                  <a:moveTo>
                    <a:pt x="7619" y="408940"/>
                  </a:moveTo>
                  <a:lnTo>
                    <a:pt x="0" y="408940"/>
                  </a:lnTo>
                  <a:lnTo>
                    <a:pt x="0" y="415289"/>
                  </a:lnTo>
                  <a:lnTo>
                    <a:pt x="7619" y="415289"/>
                  </a:lnTo>
                  <a:lnTo>
                    <a:pt x="7619" y="408940"/>
                  </a:lnTo>
                  <a:close/>
                </a:path>
                <a:path w="7620" h="605789">
                  <a:moveTo>
                    <a:pt x="7619" y="415290"/>
                  </a:moveTo>
                  <a:lnTo>
                    <a:pt x="0" y="415290"/>
                  </a:lnTo>
                  <a:lnTo>
                    <a:pt x="0" y="445769"/>
                  </a:lnTo>
                  <a:lnTo>
                    <a:pt x="7619" y="445769"/>
                  </a:lnTo>
                  <a:lnTo>
                    <a:pt x="7619" y="415290"/>
                  </a:lnTo>
                  <a:close/>
                </a:path>
                <a:path w="7620" h="605789">
                  <a:moveTo>
                    <a:pt x="7619" y="445770"/>
                  </a:moveTo>
                  <a:lnTo>
                    <a:pt x="0" y="445770"/>
                  </a:lnTo>
                  <a:lnTo>
                    <a:pt x="0" y="452119"/>
                  </a:lnTo>
                  <a:lnTo>
                    <a:pt x="7619" y="452119"/>
                  </a:lnTo>
                  <a:lnTo>
                    <a:pt x="7619" y="445770"/>
                  </a:lnTo>
                  <a:close/>
                </a:path>
                <a:path w="7620" h="605789">
                  <a:moveTo>
                    <a:pt x="7619" y="452120"/>
                  </a:moveTo>
                  <a:lnTo>
                    <a:pt x="0" y="452120"/>
                  </a:lnTo>
                  <a:lnTo>
                    <a:pt x="0" y="458469"/>
                  </a:lnTo>
                  <a:lnTo>
                    <a:pt x="7619" y="458469"/>
                  </a:lnTo>
                  <a:lnTo>
                    <a:pt x="7619" y="452120"/>
                  </a:lnTo>
                  <a:close/>
                </a:path>
                <a:path w="7620" h="605789">
                  <a:moveTo>
                    <a:pt x="7619" y="458470"/>
                  </a:moveTo>
                  <a:lnTo>
                    <a:pt x="0" y="458470"/>
                  </a:lnTo>
                  <a:lnTo>
                    <a:pt x="0" y="464819"/>
                  </a:lnTo>
                  <a:lnTo>
                    <a:pt x="7619" y="464819"/>
                  </a:lnTo>
                  <a:lnTo>
                    <a:pt x="7619" y="458470"/>
                  </a:lnTo>
                  <a:close/>
                </a:path>
                <a:path w="7620" h="605789">
                  <a:moveTo>
                    <a:pt x="7619" y="464820"/>
                  </a:moveTo>
                  <a:lnTo>
                    <a:pt x="0" y="464820"/>
                  </a:lnTo>
                  <a:lnTo>
                    <a:pt x="0" y="471169"/>
                  </a:lnTo>
                  <a:lnTo>
                    <a:pt x="7619" y="471169"/>
                  </a:lnTo>
                  <a:lnTo>
                    <a:pt x="7619" y="464820"/>
                  </a:lnTo>
                  <a:close/>
                </a:path>
                <a:path w="7620" h="605789">
                  <a:moveTo>
                    <a:pt x="7619" y="471170"/>
                  </a:moveTo>
                  <a:lnTo>
                    <a:pt x="0" y="471170"/>
                  </a:lnTo>
                  <a:lnTo>
                    <a:pt x="0" y="477519"/>
                  </a:lnTo>
                  <a:lnTo>
                    <a:pt x="7619" y="477519"/>
                  </a:lnTo>
                  <a:lnTo>
                    <a:pt x="7619" y="471170"/>
                  </a:lnTo>
                  <a:close/>
                </a:path>
                <a:path w="7620" h="605789">
                  <a:moveTo>
                    <a:pt x="7619" y="477520"/>
                  </a:moveTo>
                  <a:lnTo>
                    <a:pt x="0" y="477520"/>
                  </a:lnTo>
                  <a:lnTo>
                    <a:pt x="0" y="483869"/>
                  </a:lnTo>
                  <a:lnTo>
                    <a:pt x="7619" y="483869"/>
                  </a:lnTo>
                  <a:lnTo>
                    <a:pt x="7619" y="477520"/>
                  </a:lnTo>
                  <a:close/>
                </a:path>
                <a:path w="7620" h="605789">
                  <a:moveTo>
                    <a:pt x="7619" y="483870"/>
                  </a:moveTo>
                  <a:lnTo>
                    <a:pt x="0" y="483870"/>
                  </a:lnTo>
                  <a:lnTo>
                    <a:pt x="0" y="490219"/>
                  </a:lnTo>
                  <a:lnTo>
                    <a:pt x="7619" y="490219"/>
                  </a:lnTo>
                  <a:lnTo>
                    <a:pt x="7619" y="483870"/>
                  </a:lnTo>
                  <a:close/>
                </a:path>
                <a:path w="7620" h="605789">
                  <a:moveTo>
                    <a:pt x="7619" y="490220"/>
                  </a:moveTo>
                  <a:lnTo>
                    <a:pt x="0" y="490220"/>
                  </a:lnTo>
                  <a:lnTo>
                    <a:pt x="0" y="497839"/>
                  </a:lnTo>
                  <a:lnTo>
                    <a:pt x="7619" y="497839"/>
                  </a:lnTo>
                  <a:lnTo>
                    <a:pt x="7619" y="490220"/>
                  </a:lnTo>
                  <a:close/>
                </a:path>
                <a:path w="7620" h="605789">
                  <a:moveTo>
                    <a:pt x="7619" y="497840"/>
                  </a:moveTo>
                  <a:lnTo>
                    <a:pt x="0" y="497840"/>
                  </a:lnTo>
                  <a:lnTo>
                    <a:pt x="0" y="504189"/>
                  </a:lnTo>
                  <a:lnTo>
                    <a:pt x="7619" y="504189"/>
                  </a:lnTo>
                  <a:lnTo>
                    <a:pt x="7619" y="497840"/>
                  </a:lnTo>
                  <a:close/>
                </a:path>
                <a:path w="7620" h="605789">
                  <a:moveTo>
                    <a:pt x="7619" y="504190"/>
                  </a:moveTo>
                  <a:lnTo>
                    <a:pt x="0" y="504190"/>
                  </a:lnTo>
                  <a:lnTo>
                    <a:pt x="0" y="510539"/>
                  </a:lnTo>
                  <a:lnTo>
                    <a:pt x="7619" y="510539"/>
                  </a:lnTo>
                  <a:lnTo>
                    <a:pt x="7619" y="504190"/>
                  </a:lnTo>
                  <a:close/>
                </a:path>
                <a:path w="7620" h="605789">
                  <a:moveTo>
                    <a:pt x="7619" y="510540"/>
                  </a:moveTo>
                  <a:lnTo>
                    <a:pt x="0" y="510540"/>
                  </a:lnTo>
                  <a:lnTo>
                    <a:pt x="0" y="516889"/>
                  </a:lnTo>
                  <a:lnTo>
                    <a:pt x="7619" y="516889"/>
                  </a:lnTo>
                  <a:lnTo>
                    <a:pt x="7619" y="510540"/>
                  </a:lnTo>
                  <a:close/>
                </a:path>
                <a:path w="7620" h="605789">
                  <a:moveTo>
                    <a:pt x="7619" y="516890"/>
                  </a:moveTo>
                  <a:lnTo>
                    <a:pt x="0" y="516890"/>
                  </a:lnTo>
                  <a:lnTo>
                    <a:pt x="0" y="523239"/>
                  </a:lnTo>
                  <a:lnTo>
                    <a:pt x="7619" y="523239"/>
                  </a:lnTo>
                  <a:lnTo>
                    <a:pt x="7619" y="516890"/>
                  </a:lnTo>
                  <a:close/>
                </a:path>
                <a:path w="7620" h="605789">
                  <a:moveTo>
                    <a:pt x="7619" y="523240"/>
                  </a:moveTo>
                  <a:lnTo>
                    <a:pt x="0" y="523240"/>
                  </a:lnTo>
                  <a:lnTo>
                    <a:pt x="0" y="529589"/>
                  </a:lnTo>
                  <a:lnTo>
                    <a:pt x="7619" y="529589"/>
                  </a:lnTo>
                  <a:lnTo>
                    <a:pt x="7619" y="523240"/>
                  </a:lnTo>
                  <a:close/>
                </a:path>
                <a:path w="7620" h="605789">
                  <a:moveTo>
                    <a:pt x="7619" y="529590"/>
                  </a:moveTo>
                  <a:lnTo>
                    <a:pt x="0" y="529590"/>
                  </a:lnTo>
                  <a:lnTo>
                    <a:pt x="0" y="535939"/>
                  </a:lnTo>
                  <a:lnTo>
                    <a:pt x="7619" y="535939"/>
                  </a:lnTo>
                  <a:lnTo>
                    <a:pt x="7619" y="529590"/>
                  </a:lnTo>
                  <a:close/>
                </a:path>
                <a:path w="7620" h="605789">
                  <a:moveTo>
                    <a:pt x="7619" y="535940"/>
                  </a:moveTo>
                  <a:lnTo>
                    <a:pt x="0" y="535940"/>
                  </a:lnTo>
                  <a:lnTo>
                    <a:pt x="0" y="542289"/>
                  </a:lnTo>
                  <a:lnTo>
                    <a:pt x="7619" y="542289"/>
                  </a:lnTo>
                  <a:lnTo>
                    <a:pt x="7619" y="535940"/>
                  </a:lnTo>
                  <a:close/>
                </a:path>
                <a:path w="7620" h="605789">
                  <a:moveTo>
                    <a:pt x="7619" y="542290"/>
                  </a:moveTo>
                  <a:lnTo>
                    <a:pt x="0" y="542290"/>
                  </a:lnTo>
                  <a:lnTo>
                    <a:pt x="0" y="547369"/>
                  </a:lnTo>
                  <a:lnTo>
                    <a:pt x="7619" y="547369"/>
                  </a:lnTo>
                  <a:lnTo>
                    <a:pt x="7619" y="542290"/>
                  </a:lnTo>
                  <a:close/>
                </a:path>
                <a:path w="7620" h="605789">
                  <a:moveTo>
                    <a:pt x="7619" y="547370"/>
                  </a:moveTo>
                  <a:lnTo>
                    <a:pt x="0" y="547370"/>
                  </a:lnTo>
                  <a:lnTo>
                    <a:pt x="0" y="553719"/>
                  </a:lnTo>
                  <a:lnTo>
                    <a:pt x="7619" y="553719"/>
                  </a:lnTo>
                  <a:lnTo>
                    <a:pt x="7619" y="547370"/>
                  </a:lnTo>
                  <a:close/>
                </a:path>
                <a:path w="7620" h="605789">
                  <a:moveTo>
                    <a:pt x="7619" y="553720"/>
                  </a:moveTo>
                  <a:lnTo>
                    <a:pt x="0" y="553720"/>
                  </a:lnTo>
                  <a:lnTo>
                    <a:pt x="0" y="560069"/>
                  </a:lnTo>
                  <a:lnTo>
                    <a:pt x="7619" y="560069"/>
                  </a:lnTo>
                  <a:lnTo>
                    <a:pt x="7619" y="553720"/>
                  </a:lnTo>
                  <a:close/>
                </a:path>
                <a:path w="7620" h="605789">
                  <a:moveTo>
                    <a:pt x="7619" y="560070"/>
                  </a:moveTo>
                  <a:lnTo>
                    <a:pt x="0" y="560070"/>
                  </a:lnTo>
                  <a:lnTo>
                    <a:pt x="0" y="566419"/>
                  </a:lnTo>
                  <a:lnTo>
                    <a:pt x="7619" y="566419"/>
                  </a:lnTo>
                  <a:lnTo>
                    <a:pt x="7619" y="560070"/>
                  </a:lnTo>
                  <a:close/>
                </a:path>
                <a:path w="7620" h="605789">
                  <a:moveTo>
                    <a:pt x="7619" y="566420"/>
                  </a:moveTo>
                  <a:lnTo>
                    <a:pt x="0" y="566420"/>
                  </a:lnTo>
                  <a:lnTo>
                    <a:pt x="0" y="572769"/>
                  </a:lnTo>
                  <a:lnTo>
                    <a:pt x="7619" y="572769"/>
                  </a:lnTo>
                  <a:lnTo>
                    <a:pt x="7619" y="566420"/>
                  </a:lnTo>
                  <a:close/>
                </a:path>
                <a:path w="7620" h="605789">
                  <a:moveTo>
                    <a:pt x="7619" y="572770"/>
                  </a:moveTo>
                  <a:lnTo>
                    <a:pt x="0" y="572770"/>
                  </a:lnTo>
                  <a:lnTo>
                    <a:pt x="0" y="579119"/>
                  </a:lnTo>
                  <a:lnTo>
                    <a:pt x="7619" y="579119"/>
                  </a:lnTo>
                  <a:lnTo>
                    <a:pt x="7619" y="572770"/>
                  </a:lnTo>
                  <a:close/>
                </a:path>
                <a:path w="7620" h="605789">
                  <a:moveTo>
                    <a:pt x="7619" y="579120"/>
                  </a:moveTo>
                  <a:lnTo>
                    <a:pt x="0" y="579120"/>
                  </a:lnTo>
                  <a:lnTo>
                    <a:pt x="0" y="585469"/>
                  </a:lnTo>
                  <a:lnTo>
                    <a:pt x="7619" y="585469"/>
                  </a:lnTo>
                  <a:lnTo>
                    <a:pt x="7619" y="579120"/>
                  </a:lnTo>
                  <a:close/>
                </a:path>
                <a:path w="7620" h="605789">
                  <a:moveTo>
                    <a:pt x="7619" y="585470"/>
                  </a:moveTo>
                  <a:lnTo>
                    <a:pt x="0" y="585470"/>
                  </a:lnTo>
                  <a:lnTo>
                    <a:pt x="0" y="591819"/>
                  </a:lnTo>
                  <a:lnTo>
                    <a:pt x="7619" y="591819"/>
                  </a:lnTo>
                  <a:lnTo>
                    <a:pt x="7619" y="585470"/>
                  </a:lnTo>
                  <a:close/>
                </a:path>
                <a:path w="7620" h="605789">
                  <a:moveTo>
                    <a:pt x="7619" y="591820"/>
                  </a:moveTo>
                  <a:lnTo>
                    <a:pt x="0" y="591820"/>
                  </a:lnTo>
                  <a:lnTo>
                    <a:pt x="0" y="605789"/>
                  </a:lnTo>
                  <a:lnTo>
                    <a:pt x="7619" y="605789"/>
                  </a:lnTo>
                  <a:lnTo>
                    <a:pt x="7619" y="591820"/>
                  </a:lnTo>
                  <a:close/>
                </a:path>
              </a:pathLst>
            </a:custGeom>
            <a:solidFill>
              <a:srgbClr val="3900F7"/>
            </a:solidFill>
          </p:spPr>
          <p:txBody>
            <a:bodyPr bIns="0" lIns="0" rIns="0" rtlCol="0" tIns="0" wrap="square"/>
            <a:p/>
          </p:txBody>
        </p:sp>
        <p:sp>
          <p:nvSpPr>
            <p:cNvPr id="1049656" name="object 954"/>
            <p:cNvSpPr/>
            <p:nvPr/>
          </p:nvSpPr>
          <p:spPr>
            <a:xfrm>
              <a:off x="4498339" y="4533900"/>
              <a:ext cx="7620" cy="631190"/>
            </a:xfrm>
            <a:custGeom>
              <a:avLst/>
              <a:ahLst/>
              <a:rect l="l" t="t" r="r" b="b"/>
              <a:pathLst>
                <a:path w="7620" h="631189">
                  <a:moveTo>
                    <a:pt x="1270" y="0"/>
                  </a:moveTo>
                  <a:lnTo>
                    <a:pt x="0" y="0"/>
                  </a:lnTo>
                  <a:lnTo>
                    <a:pt x="0" y="1269"/>
                  </a:lnTo>
                  <a:lnTo>
                    <a:pt x="1270" y="1269"/>
                  </a:lnTo>
                  <a:lnTo>
                    <a:pt x="1270" y="0"/>
                  </a:lnTo>
                  <a:close/>
                </a:path>
                <a:path w="7620" h="631189">
                  <a:moveTo>
                    <a:pt x="1270" y="1270"/>
                  </a:moveTo>
                  <a:lnTo>
                    <a:pt x="0" y="1270"/>
                  </a:lnTo>
                  <a:lnTo>
                    <a:pt x="0" y="7619"/>
                  </a:lnTo>
                  <a:lnTo>
                    <a:pt x="2540" y="7619"/>
                  </a:lnTo>
                  <a:lnTo>
                    <a:pt x="2539" y="3810"/>
                  </a:lnTo>
                  <a:lnTo>
                    <a:pt x="1270" y="3810"/>
                  </a:lnTo>
                  <a:lnTo>
                    <a:pt x="1270" y="1270"/>
                  </a:lnTo>
                  <a:close/>
                </a:path>
                <a:path w="7620" h="631189">
                  <a:moveTo>
                    <a:pt x="3810" y="7620"/>
                  </a:moveTo>
                  <a:lnTo>
                    <a:pt x="0" y="7620"/>
                  </a:lnTo>
                  <a:lnTo>
                    <a:pt x="0" y="13969"/>
                  </a:lnTo>
                  <a:lnTo>
                    <a:pt x="5080" y="13969"/>
                  </a:lnTo>
                  <a:lnTo>
                    <a:pt x="5080" y="12700"/>
                  </a:lnTo>
                  <a:lnTo>
                    <a:pt x="3810" y="12700"/>
                  </a:lnTo>
                  <a:lnTo>
                    <a:pt x="3810" y="7620"/>
                  </a:lnTo>
                  <a:close/>
                </a:path>
                <a:path w="7620" h="631189">
                  <a:moveTo>
                    <a:pt x="5080" y="13970"/>
                  </a:moveTo>
                  <a:lnTo>
                    <a:pt x="0" y="13970"/>
                  </a:lnTo>
                  <a:lnTo>
                    <a:pt x="0" y="21589"/>
                  </a:lnTo>
                  <a:lnTo>
                    <a:pt x="6350" y="21589"/>
                  </a:lnTo>
                  <a:lnTo>
                    <a:pt x="6350" y="16510"/>
                  </a:lnTo>
                  <a:lnTo>
                    <a:pt x="5080" y="16510"/>
                  </a:lnTo>
                  <a:lnTo>
                    <a:pt x="5080" y="13970"/>
                  </a:lnTo>
                  <a:close/>
                </a:path>
                <a:path w="7620" h="631189">
                  <a:moveTo>
                    <a:pt x="7620" y="21590"/>
                  </a:moveTo>
                  <a:lnTo>
                    <a:pt x="0" y="21590"/>
                  </a:lnTo>
                  <a:lnTo>
                    <a:pt x="0" y="27939"/>
                  </a:lnTo>
                  <a:lnTo>
                    <a:pt x="7620" y="27939"/>
                  </a:lnTo>
                  <a:lnTo>
                    <a:pt x="7620" y="21590"/>
                  </a:lnTo>
                  <a:close/>
                </a:path>
                <a:path w="7620" h="631189">
                  <a:moveTo>
                    <a:pt x="7620" y="27940"/>
                  </a:moveTo>
                  <a:lnTo>
                    <a:pt x="0" y="27940"/>
                  </a:lnTo>
                  <a:lnTo>
                    <a:pt x="0" y="34289"/>
                  </a:lnTo>
                  <a:lnTo>
                    <a:pt x="7620" y="34289"/>
                  </a:lnTo>
                  <a:lnTo>
                    <a:pt x="7620" y="27940"/>
                  </a:lnTo>
                  <a:close/>
                </a:path>
                <a:path w="7620" h="631189">
                  <a:moveTo>
                    <a:pt x="7620" y="34290"/>
                  </a:moveTo>
                  <a:lnTo>
                    <a:pt x="0" y="34290"/>
                  </a:lnTo>
                  <a:lnTo>
                    <a:pt x="0" y="40639"/>
                  </a:lnTo>
                  <a:lnTo>
                    <a:pt x="7620" y="40639"/>
                  </a:lnTo>
                  <a:lnTo>
                    <a:pt x="7620" y="34290"/>
                  </a:lnTo>
                  <a:close/>
                </a:path>
                <a:path w="7620" h="631189">
                  <a:moveTo>
                    <a:pt x="7620" y="40640"/>
                  </a:moveTo>
                  <a:lnTo>
                    <a:pt x="0" y="40640"/>
                  </a:lnTo>
                  <a:lnTo>
                    <a:pt x="0" y="46989"/>
                  </a:lnTo>
                  <a:lnTo>
                    <a:pt x="7620" y="46989"/>
                  </a:lnTo>
                  <a:lnTo>
                    <a:pt x="7620" y="40640"/>
                  </a:lnTo>
                  <a:close/>
                </a:path>
                <a:path w="7620" h="631189">
                  <a:moveTo>
                    <a:pt x="7620" y="46990"/>
                  </a:moveTo>
                  <a:lnTo>
                    <a:pt x="0" y="46990"/>
                  </a:lnTo>
                  <a:lnTo>
                    <a:pt x="0" y="53339"/>
                  </a:lnTo>
                  <a:lnTo>
                    <a:pt x="7620" y="53339"/>
                  </a:lnTo>
                  <a:lnTo>
                    <a:pt x="7620" y="46990"/>
                  </a:lnTo>
                  <a:close/>
                </a:path>
                <a:path w="7620" h="631189">
                  <a:moveTo>
                    <a:pt x="7620" y="53340"/>
                  </a:moveTo>
                  <a:lnTo>
                    <a:pt x="0" y="53340"/>
                  </a:lnTo>
                  <a:lnTo>
                    <a:pt x="0" y="59689"/>
                  </a:lnTo>
                  <a:lnTo>
                    <a:pt x="7620" y="59689"/>
                  </a:lnTo>
                  <a:lnTo>
                    <a:pt x="7620" y="53340"/>
                  </a:lnTo>
                  <a:close/>
                </a:path>
                <a:path w="7620" h="631189">
                  <a:moveTo>
                    <a:pt x="7620" y="59690"/>
                  </a:moveTo>
                  <a:lnTo>
                    <a:pt x="0" y="59690"/>
                  </a:lnTo>
                  <a:lnTo>
                    <a:pt x="0" y="66039"/>
                  </a:lnTo>
                  <a:lnTo>
                    <a:pt x="7620" y="66039"/>
                  </a:lnTo>
                  <a:lnTo>
                    <a:pt x="7620" y="59690"/>
                  </a:lnTo>
                  <a:close/>
                </a:path>
                <a:path w="7620" h="631189">
                  <a:moveTo>
                    <a:pt x="7620" y="66040"/>
                  </a:moveTo>
                  <a:lnTo>
                    <a:pt x="0" y="66040"/>
                  </a:lnTo>
                  <a:lnTo>
                    <a:pt x="0" y="72389"/>
                  </a:lnTo>
                  <a:lnTo>
                    <a:pt x="7620" y="72389"/>
                  </a:lnTo>
                  <a:lnTo>
                    <a:pt x="7620" y="66040"/>
                  </a:lnTo>
                  <a:close/>
                </a:path>
                <a:path w="7620" h="631189">
                  <a:moveTo>
                    <a:pt x="7620" y="72390"/>
                  </a:moveTo>
                  <a:lnTo>
                    <a:pt x="0" y="72390"/>
                  </a:lnTo>
                  <a:lnTo>
                    <a:pt x="0" y="77469"/>
                  </a:lnTo>
                  <a:lnTo>
                    <a:pt x="7620" y="77469"/>
                  </a:lnTo>
                  <a:lnTo>
                    <a:pt x="7620" y="72390"/>
                  </a:lnTo>
                  <a:close/>
                </a:path>
                <a:path w="7620" h="631189">
                  <a:moveTo>
                    <a:pt x="7620" y="77470"/>
                  </a:moveTo>
                  <a:lnTo>
                    <a:pt x="0" y="77470"/>
                  </a:lnTo>
                  <a:lnTo>
                    <a:pt x="0" y="83819"/>
                  </a:lnTo>
                  <a:lnTo>
                    <a:pt x="7620" y="83819"/>
                  </a:lnTo>
                  <a:lnTo>
                    <a:pt x="7620" y="77470"/>
                  </a:lnTo>
                  <a:close/>
                </a:path>
                <a:path w="7620" h="631189">
                  <a:moveTo>
                    <a:pt x="7620" y="83820"/>
                  </a:moveTo>
                  <a:lnTo>
                    <a:pt x="0" y="83820"/>
                  </a:lnTo>
                  <a:lnTo>
                    <a:pt x="0" y="90169"/>
                  </a:lnTo>
                  <a:lnTo>
                    <a:pt x="7620" y="90169"/>
                  </a:lnTo>
                  <a:lnTo>
                    <a:pt x="7620" y="83820"/>
                  </a:lnTo>
                  <a:close/>
                </a:path>
                <a:path w="7620" h="631189">
                  <a:moveTo>
                    <a:pt x="7620" y="90170"/>
                  </a:moveTo>
                  <a:lnTo>
                    <a:pt x="0" y="90170"/>
                  </a:lnTo>
                  <a:lnTo>
                    <a:pt x="0" y="96519"/>
                  </a:lnTo>
                  <a:lnTo>
                    <a:pt x="7620" y="96519"/>
                  </a:lnTo>
                  <a:lnTo>
                    <a:pt x="7620" y="90170"/>
                  </a:lnTo>
                  <a:close/>
                </a:path>
                <a:path w="7620" h="631189">
                  <a:moveTo>
                    <a:pt x="7620" y="96520"/>
                  </a:moveTo>
                  <a:lnTo>
                    <a:pt x="0" y="96520"/>
                  </a:lnTo>
                  <a:lnTo>
                    <a:pt x="0" y="102869"/>
                  </a:lnTo>
                  <a:lnTo>
                    <a:pt x="7620" y="102869"/>
                  </a:lnTo>
                  <a:lnTo>
                    <a:pt x="7620" y="96520"/>
                  </a:lnTo>
                  <a:close/>
                </a:path>
                <a:path w="7620" h="631189">
                  <a:moveTo>
                    <a:pt x="7620" y="102870"/>
                  </a:moveTo>
                  <a:lnTo>
                    <a:pt x="0" y="102870"/>
                  </a:lnTo>
                  <a:lnTo>
                    <a:pt x="0" y="109219"/>
                  </a:lnTo>
                  <a:lnTo>
                    <a:pt x="7620" y="109219"/>
                  </a:lnTo>
                  <a:lnTo>
                    <a:pt x="7620" y="102870"/>
                  </a:lnTo>
                  <a:close/>
                </a:path>
                <a:path w="7620" h="631189">
                  <a:moveTo>
                    <a:pt x="7620" y="109220"/>
                  </a:moveTo>
                  <a:lnTo>
                    <a:pt x="0" y="109220"/>
                  </a:lnTo>
                  <a:lnTo>
                    <a:pt x="0" y="116839"/>
                  </a:lnTo>
                  <a:lnTo>
                    <a:pt x="7620" y="116839"/>
                  </a:lnTo>
                  <a:lnTo>
                    <a:pt x="7620" y="109220"/>
                  </a:lnTo>
                  <a:close/>
                </a:path>
                <a:path w="7620" h="631189">
                  <a:moveTo>
                    <a:pt x="7620" y="116840"/>
                  </a:moveTo>
                  <a:lnTo>
                    <a:pt x="0" y="116840"/>
                  </a:lnTo>
                  <a:lnTo>
                    <a:pt x="0" y="121919"/>
                  </a:lnTo>
                  <a:lnTo>
                    <a:pt x="7620" y="121919"/>
                  </a:lnTo>
                  <a:lnTo>
                    <a:pt x="7620" y="116840"/>
                  </a:lnTo>
                  <a:close/>
                </a:path>
                <a:path w="7620" h="631189">
                  <a:moveTo>
                    <a:pt x="7620" y="121920"/>
                  </a:moveTo>
                  <a:lnTo>
                    <a:pt x="0" y="121920"/>
                  </a:lnTo>
                  <a:lnTo>
                    <a:pt x="0" y="129539"/>
                  </a:lnTo>
                  <a:lnTo>
                    <a:pt x="7620" y="129539"/>
                  </a:lnTo>
                  <a:lnTo>
                    <a:pt x="7620" y="121920"/>
                  </a:lnTo>
                  <a:close/>
                </a:path>
                <a:path w="7620" h="631189">
                  <a:moveTo>
                    <a:pt x="7620" y="129540"/>
                  </a:moveTo>
                  <a:lnTo>
                    <a:pt x="0" y="129540"/>
                  </a:lnTo>
                  <a:lnTo>
                    <a:pt x="0" y="134619"/>
                  </a:lnTo>
                  <a:lnTo>
                    <a:pt x="7620" y="134619"/>
                  </a:lnTo>
                  <a:lnTo>
                    <a:pt x="7620" y="129540"/>
                  </a:lnTo>
                  <a:close/>
                </a:path>
                <a:path w="7620" h="631189">
                  <a:moveTo>
                    <a:pt x="7620" y="134620"/>
                  </a:moveTo>
                  <a:lnTo>
                    <a:pt x="0" y="134620"/>
                  </a:lnTo>
                  <a:lnTo>
                    <a:pt x="0" y="142239"/>
                  </a:lnTo>
                  <a:lnTo>
                    <a:pt x="7620" y="142239"/>
                  </a:lnTo>
                  <a:lnTo>
                    <a:pt x="7620" y="134620"/>
                  </a:lnTo>
                  <a:close/>
                </a:path>
                <a:path w="7620" h="631189">
                  <a:moveTo>
                    <a:pt x="7620" y="142240"/>
                  </a:moveTo>
                  <a:lnTo>
                    <a:pt x="0" y="142240"/>
                  </a:lnTo>
                  <a:lnTo>
                    <a:pt x="0" y="148589"/>
                  </a:lnTo>
                  <a:lnTo>
                    <a:pt x="7620" y="148589"/>
                  </a:lnTo>
                  <a:lnTo>
                    <a:pt x="7620" y="142240"/>
                  </a:lnTo>
                  <a:close/>
                </a:path>
                <a:path w="7620" h="631189">
                  <a:moveTo>
                    <a:pt x="7620" y="148590"/>
                  </a:moveTo>
                  <a:lnTo>
                    <a:pt x="0" y="148590"/>
                  </a:lnTo>
                  <a:lnTo>
                    <a:pt x="0" y="154939"/>
                  </a:lnTo>
                  <a:lnTo>
                    <a:pt x="7620" y="154939"/>
                  </a:lnTo>
                  <a:lnTo>
                    <a:pt x="7620" y="148590"/>
                  </a:lnTo>
                  <a:close/>
                </a:path>
                <a:path w="7620" h="631189">
                  <a:moveTo>
                    <a:pt x="7620" y="154940"/>
                  </a:moveTo>
                  <a:lnTo>
                    <a:pt x="0" y="154940"/>
                  </a:lnTo>
                  <a:lnTo>
                    <a:pt x="0" y="161289"/>
                  </a:lnTo>
                  <a:lnTo>
                    <a:pt x="7620" y="161289"/>
                  </a:lnTo>
                  <a:lnTo>
                    <a:pt x="7620" y="154940"/>
                  </a:lnTo>
                  <a:close/>
                </a:path>
                <a:path w="7620" h="631189">
                  <a:moveTo>
                    <a:pt x="7620" y="161290"/>
                  </a:moveTo>
                  <a:lnTo>
                    <a:pt x="0" y="161290"/>
                  </a:lnTo>
                  <a:lnTo>
                    <a:pt x="0" y="167639"/>
                  </a:lnTo>
                  <a:lnTo>
                    <a:pt x="7620" y="167639"/>
                  </a:lnTo>
                  <a:lnTo>
                    <a:pt x="7620" y="161290"/>
                  </a:lnTo>
                  <a:close/>
                </a:path>
                <a:path w="7620" h="631189">
                  <a:moveTo>
                    <a:pt x="7620" y="167640"/>
                  </a:moveTo>
                  <a:lnTo>
                    <a:pt x="0" y="167640"/>
                  </a:lnTo>
                  <a:lnTo>
                    <a:pt x="0" y="173989"/>
                  </a:lnTo>
                  <a:lnTo>
                    <a:pt x="7620" y="173989"/>
                  </a:lnTo>
                  <a:lnTo>
                    <a:pt x="7620" y="167640"/>
                  </a:lnTo>
                  <a:close/>
                </a:path>
                <a:path w="7620" h="631189">
                  <a:moveTo>
                    <a:pt x="7620" y="173990"/>
                  </a:moveTo>
                  <a:lnTo>
                    <a:pt x="0" y="173990"/>
                  </a:lnTo>
                  <a:lnTo>
                    <a:pt x="0" y="180339"/>
                  </a:lnTo>
                  <a:lnTo>
                    <a:pt x="7620" y="180339"/>
                  </a:lnTo>
                  <a:lnTo>
                    <a:pt x="7620" y="173990"/>
                  </a:lnTo>
                  <a:close/>
                </a:path>
                <a:path w="7620" h="631189">
                  <a:moveTo>
                    <a:pt x="7620" y="180340"/>
                  </a:moveTo>
                  <a:lnTo>
                    <a:pt x="0" y="180340"/>
                  </a:lnTo>
                  <a:lnTo>
                    <a:pt x="0" y="186689"/>
                  </a:lnTo>
                  <a:lnTo>
                    <a:pt x="7620" y="186689"/>
                  </a:lnTo>
                  <a:lnTo>
                    <a:pt x="7620" y="180340"/>
                  </a:lnTo>
                  <a:close/>
                </a:path>
                <a:path w="7620" h="631189">
                  <a:moveTo>
                    <a:pt x="7620" y="186690"/>
                  </a:moveTo>
                  <a:lnTo>
                    <a:pt x="0" y="186690"/>
                  </a:lnTo>
                  <a:lnTo>
                    <a:pt x="0" y="193039"/>
                  </a:lnTo>
                  <a:lnTo>
                    <a:pt x="7620" y="193039"/>
                  </a:lnTo>
                  <a:lnTo>
                    <a:pt x="7620" y="186690"/>
                  </a:lnTo>
                  <a:close/>
                </a:path>
                <a:path w="7620" h="631189">
                  <a:moveTo>
                    <a:pt x="7620" y="193040"/>
                  </a:moveTo>
                  <a:lnTo>
                    <a:pt x="0" y="193040"/>
                  </a:lnTo>
                  <a:lnTo>
                    <a:pt x="0" y="198119"/>
                  </a:lnTo>
                  <a:lnTo>
                    <a:pt x="7620" y="198119"/>
                  </a:lnTo>
                  <a:lnTo>
                    <a:pt x="7620" y="193040"/>
                  </a:lnTo>
                  <a:close/>
                </a:path>
                <a:path w="7620" h="631189">
                  <a:moveTo>
                    <a:pt x="7620" y="198120"/>
                  </a:moveTo>
                  <a:lnTo>
                    <a:pt x="0" y="198120"/>
                  </a:lnTo>
                  <a:lnTo>
                    <a:pt x="0" y="204469"/>
                  </a:lnTo>
                  <a:lnTo>
                    <a:pt x="7620" y="204469"/>
                  </a:lnTo>
                  <a:lnTo>
                    <a:pt x="7620" y="198120"/>
                  </a:lnTo>
                  <a:close/>
                </a:path>
                <a:path w="7620" h="631189">
                  <a:moveTo>
                    <a:pt x="7620" y="204470"/>
                  </a:moveTo>
                  <a:lnTo>
                    <a:pt x="0" y="204470"/>
                  </a:lnTo>
                  <a:lnTo>
                    <a:pt x="0" y="210819"/>
                  </a:lnTo>
                  <a:lnTo>
                    <a:pt x="7620" y="210819"/>
                  </a:lnTo>
                  <a:lnTo>
                    <a:pt x="7620" y="204470"/>
                  </a:lnTo>
                  <a:close/>
                </a:path>
                <a:path w="7620" h="631189">
                  <a:moveTo>
                    <a:pt x="7620" y="210820"/>
                  </a:moveTo>
                  <a:lnTo>
                    <a:pt x="0" y="210820"/>
                  </a:lnTo>
                  <a:lnTo>
                    <a:pt x="0" y="217169"/>
                  </a:lnTo>
                  <a:lnTo>
                    <a:pt x="7620" y="217169"/>
                  </a:lnTo>
                  <a:lnTo>
                    <a:pt x="7620" y="210820"/>
                  </a:lnTo>
                  <a:close/>
                </a:path>
                <a:path w="7620" h="631189">
                  <a:moveTo>
                    <a:pt x="7620" y="217170"/>
                  </a:moveTo>
                  <a:lnTo>
                    <a:pt x="0" y="217170"/>
                  </a:lnTo>
                  <a:lnTo>
                    <a:pt x="0" y="224789"/>
                  </a:lnTo>
                  <a:lnTo>
                    <a:pt x="7620" y="224789"/>
                  </a:lnTo>
                  <a:lnTo>
                    <a:pt x="7620" y="217170"/>
                  </a:lnTo>
                  <a:close/>
                </a:path>
                <a:path w="7620" h="631189">
                  <a:moveTo>
                    <a:pt x="7620" y="224790"/>
                  </a:moveTo>
                  <a:lnTo>
                    <a:pt x="0" y="224790"/>
                  </a:lnTo>
                  <a:lnTo>
                    <a:pt x="0" y="229869"/>
                  </a:lnTo>
                  <a:lnTo>
                    <a:pt x="7620" y="229869"/>
                  </a:lnTo>
                  <a:lnTo>
                    <a:pt x="7620" y="224790"/>
                  </a:lnTo>
                  <a:close/>
                </a:path>
                <a:path w="7620" h="631189">
                  <a:moveTo>
                    <a:pt x="7620" y="229870"/>
                  </a:moveTo>
                  <a:lnTo>
                    <a:pt x="0" y="229870"/>
                  </a:lnTo>
                  <a:lnTo>
                    <a:pt x="0" y="237489"/>
                  </a:lnTo>
                  <a:lnTo>
                    <a:pt x="7620" y="237489"/>
                  </a:lnTo>
                  <a:lnTo>
                    <a:pt x="7620" y="229870"/>
                  </a:lnTo>
                  <a:close/>
                </a:path>
                <a:path w="7620" h="631189">
                  <a:moveTo>
                    <a:pt x="7620" y="237490"/>
                  </a:moveTo>
                  <a:lnTo>
                    <a:pt x="0" y="237490"/>
                  </a:lnTo>
                  <a:lnTo>
                    <a:pt x="0" y="243839"/>
                  </a:lnTo>
                  <a:lnTo>
                    <a:pt x="7620" y="243839"/>
                  </a:lnTo>
                  <a:lnTo>
                    <a:pt x="7620" y="237490"/>
                  </a:lnTo>
                  <a:close/>
                </a:path>
                <a:path w="7620" h="631189">
                  <a:moveTo>
                    <a:pt x="7620" y="243840"/>
                  </a:moveTo>
                  <a:lnTo>
                    <a:pt x="0" y="243840"/>
                  </a:lnTo>
                  <a:lnTo>
                    <a:pt x="0" y="250189"/>
                  </a:lnTo>
                  <a:lnTo>
                    <a:pt x="7620" y="250189"/>
                  </a:lnTo>
                  <a:lnTo>
                    <a:pt x="7620" y="243840"/>
                  </a:lnTo>
                  <a:close/>
                </a:path>
                <a:path w="7620" h="631189">
                  <a:moveTo>
                    <a:pt x="7620" y="250190"/>
                  </a:moveTo>
                  <a:lnTo>
                    <a:pt x="0" y="250190"/>
                  </a:lnTo>
                  <a:lnTo>
                    <a:pt x="0" y="256539"/>
                  </a:lnTo>
                  <a:lnTo>
                    <a:pt x="7620" y="256539"/>
                  </a:lnTo>
                  <a:lnTo>
                    <a:pt x="7620" y="250190"/>
                  </a:lnTo>
                  <a:close/>
                </a:path>
                <a:path w="7620" h="631189">
                  <a:moveTo>
                    <a:pt x="7620" y="256540"/>
                  </a:moveTo>
                  <a:lnTo>
                    <a:pt x="0" y="256540"/>
                  </a:lnTo>
                  <a:lnTo>
                    <a:pt x="0" y="262889"/>
                  </a:lnTo>
                  <a:lnTo>
                    <a:pt x="7620" y="262889"/>
                  </a:lnTo>
                  <a:lnTo>
                    <a:pt x="7620" y="256540"/>
                  </a:lnTo>
                  <a:close/>
                </a:path>
                <a:path w="7620" h="631189">
                  <a:moveTo>
                    <a:pt x="7620" y="262890"/>
                  </a:moveTo>
                  <a:lnTo>
                    <a:pt x="0" y="262890"/>
                  </a:lnTo>
                  <a:lnTo>
                    <a:pt x="0" y="269239"/>
                  </a:lnTo>
                  <a:lnTo>
                    <a:pt x="7620" y="269239"/>
                  </a:lnTo>
                  <a:lnTo>
                    <a:pt x="7620" y="262890"/>
                  </a:lnTo>
                  <a:close/>
                </a:path>
                <a:path w="7620" h="631189">
                  <a:moveTo>
                    <a:pt x="7620" y="269240"/>
                  </a:moveTo>
                  <a:lnTo>
                    <a:pt x="0" y="269240"/>
                  </a:lnTo>
                  <a:lnTo>
                    <a:pt x="0" y="281939"/>
                  </a:lnTo>
                  <a:lnTo>
                    <a:pt x="7620" y="281939"/>
                  </a:lnTo>
                  <a:lnTo>
                    <a:pt x="7620" y="269240"/>
                  </a:lnTo>
                  <a:close/>
                </a:path>
                <a:path w="7620" h="631189">
                  <a:moveTo>
                    <a:pt x="7620" y="281940"/>
                  </a:moveTo>
                  <a:lnTo>
                    <a:pt x="0" y="281940"/>
                  </a:lnTo>
                  <a:lnTo>
                    <a:pt x="0" y="294639"/>
                  </a:lnTo>
                  <a:lnTo>
                    <a:pt x="7620" y="294639"/>
                  </a:lnTo>
                  <a:lnTo>
                    <a:pt x="7620" y="281940"/>
                  </a:lnTo>
                  <a:close/>
                </a:path>
                <a:path w="7620" h="631189">
                  <a:moveTo>
                    <a:pt x="7620" y="294640"/>
                  </a:moveTo>
                  <a:lnTo>
                    <a:pt x="0" y="294640"/>
                  </a:lnTo>
                  <a:lnTo>
                    <a:pt x="0" y="300989"/>
                  </a:lnTo>
                  <a:lnTo>
                    <a:pt x="7620" y="300989"/>
                  </a:lnTo>
                  <a:lnTo>
                    <a:pt x="7620" y="294640"/>
                  </a:lnTo>
                  <a:close/>
                </a:path>
                <a:path w="7620" h="631189">
                  <a:moveTo>
                    <a:pt x="7620" y="300990"/>
                  </a:moveTo>
                  <a:lnTo>
                    <a:pt x="0" y="300990"/>
                  </a:lnTo>
                  <a:lnTo>
                    <a:pt x="0" y="307339"/>
                  </a:lnTo>
                  <a:lnTo>
                    <a:pt x="7620" y="307339"/>
                  </a:lnTo>
                  <a:lnTo>
                    <a:pt x="7620" y="300990"/>
                  </a:lnTo>
                  <a:close/>
                </a:path>
                <a:path w="7620" h="631189">
                  <a:moveTo>
                    <a:pt x="7620" y="307340"/>
                  </a:moveTo>
                  <a:lnTo>
                    <a:pt x="0" y="307340"/>
                  </a:lnTo>
                  <a:lnTo>
                    <a:pt x="0" y="313689"/>
                  </a:lnTo>
                  <a:lnTo>
                    <a:pt x="7620" y="313689"/>
                  </a:lnTo>
                  <a:lnTo>
                    <a:pt x="7620" y="307340"/>
                  </a:lnTo>
                  <a:close/>
                </a:path>
                <a:path w="7620" h="631189">
                  <a:moveTo>
                    <a:pt x="7620" y="313690"/>
                  </a:moveTo>
                  <a:lnTo>
                    <a:pt x="0" y="313690"/>
                  </a:lnTo>
                  <a:lnTo>
                    <a:pt x="0" y="320039"/>
                  </a:lnTo>
                  <a:lnTo>
                    <a:pt x="7620" y="320039"/>
                  </a:lnTo>
                  <a:lnTo>
                    <a:pt x="7620" y="313690"/>
                  </a:lnTo>
                  <a:close/>
                </a:path>
                <a:path w="7620" h="631189">
                  <a:moveTo>
                    <a:pt x="7620" y="320040"/>
                  </a:moveTo>
                  <a:lnTo>
                    <a:pt x="0" y="320040"/>
                  </a:lnTo>
                  <a:lnTo>
                    <a:pt x="0" y="326389"/>
                  </a:lnTo>
                  <a:lnTo>
                    <a:pt x="7620" y="326389"/>
                  </a:lnTo>
                  <a:lnTo>
                    <a:pt x="7620" y="320040"/>
                  </a:lnTo>
                  <a:close/>
                </a:path>
                <a:path w="7620" h="631189">
                  <a:moveTo>
                    <a:pt x="7620" y="326390"/>
                  </a:moveTo>
                  <a:lnTo>
                    <a:pt x="0" y="326390"/>
                  </a:lnTo>
                  <a:lnTo>
                    <a:pt x="0" y="332739"/>
                  </a:lnTo>
                  <a:lnTo>
                    <a:pt x="7620" y="332739"/>
                  </a:lnTo>
                  <a:lnTo>
                    <a:pt x="7620" y="326390"/>
                  </a:lnTo>
                  <a:close/>
                </a:path>
                <a:path w="7620" h="631189">
                  <a:moveTo>
                    <a:pt x="7620" y="332740"/>
                  </a:moveTo>
                  <a:lnTo>
                    <a:pt x="0" y="332740"/>
                  </a:lnTo>
                  <a:lnTo>
                    <a:pt x="0" y="339089"/>
                  </a:lnTo>
                  <a:lnTo>
                    <a:pt x="7620" y="339089"/>
                  </a:lnTo>
                  <a:lnTo>
                    <a:pt x="7620" y="332740"/>
                  </a:lnTo>
                  <a:close/>
                </a:path>
                <a:path w="7620" h="631189">
                  <a:moveTo>
                    <a:pt x="7620" y="339090"/>
                  </a:moveTo>
                  <a:lnTo>
                    <a:pt x="0" y="339090"/>
                  </a:lnTo>
                  <a:lnTo>
                    <a:pt x="0" y="345439"/>
                  </a:lnTo>
                  <a:lnTo>
                    <a:pt x="7620" y="345439"/>
                  </a:lnTo>
                  <a:lnTo>
                    <a:pt x="7620" y="339090"/>
                  </a:lnTo>
                  <a:close/>
                </a:path>
                <a:path w="7620" h="631189">
                  <a:moveTo>
                    <a:pt x="7620" y="345440"/>
                  </a:moveTo>
                  <a:lnTo>
                    <a:pt x="0" y="345440"/>
                  </a:lnTo>
                  <a:lnTo>
                    <a:pt x="0" y="351789"/>
                  </a:lnTo>
                  <a:lnTo>
                    <a:pt x="7620" y="351789"/>
                  </a:lnTo>
                  <a:lnTo>
                    <a:pt x="7620" y="345440"/>
                  </a:lnTo>
                  <a:close/>
                </a:path>
                <a:path w="7620" h="631189">
                  <a:moveTo>
                    <a:pt x="7620" y="351790"/>
                  </a:moveTo>
                  <a:lnTo>
                    <a:pt x="0" y="351790"/>
                  </a:lnTo>
                  <a:lnTo>
                    <a:pt x="0" y="358139"/>
                  </a:lnTo>
                  <a:lnTo>
                    <a:pt x="7620" y="358139"/>
                  </a:lnTo>
                  <a:lnTo>
                    <a:pt x="7620" y="351790"/>
                  </a:lnTo>
                  <a:close/>
                </a:path>
                <a:path w="7620" h="631189">
                  <a:moveTo>
                    <a:pt x="7620" y="358140"/>
                  </a:moveTo>
                  <a:lnTo>
                    <a:pt x="0" y="358140"/>
                  </a:lnTo>
                  <a:lnTo>
                    <a:pt x="0" y="364489"/>
                  </a:lnTo>
                  <a:lnTo>
                    <a:pt x="7620" y="364489"/>
                  </a:lnTo>
                  <a:lnTo>
                    <a:pt x="7620" y="358140"/>
                  </a:lnTo>
                  <a:close/>
                </a:path>
                <a:path w="7620" h="631189">
                  <a:moveTo>
                    <a:pt x="7620" y="364490"/>
                  </a:moveTo>
                  <a:lnTo>
                    <a:pt x="0" y="364490"/>
                  </a:lnTo>
                  <a:lnTo>
                    <a:pt x="0" y="370839"/>
                  </a:lnTo>
                  <a:lnTo>
                    <a:pt x="7620" y="370839"/>
                  </a:lnTo>
                  <a:lnTo>
                    <a:pt x="7620" y="364490"/>
                  </a:lnTo>
                  <a:close/>
                </a:path>
                <a:path w="7620" h="631189">
                  <a:moveTo>
                    <a:pt x="7620" y="370840"/>
                  </a:moveTo>
                  <a:lnTo>
                    <a:pt x="0" y="370840"/>
                  </a:lnTo>
                  <a:lnTo>
                    <a:pt x="0" y="377189"/>
                  </a:lnTo>
                  <a:lnTo>
                    <a:pt x="7620" y="377189"/>
                  </a:lnTo>
                  <a:lnTo>
                    <a:pt x="7620" y="370840"/>
                  </a:lnTo>
                  <a:close/>
                </a:path>
                <a:path w="7620" h="631189">
                  <a:moveTo>
                    <a:pt x="7620" y="377190"/>
                  </a:moveTo>
                  <a:lnTo>
                    <a:pt x="0" y="377190"/>
                  </a:lnTo>
                  <a:lnTo>
                    <a:pt x="0" y="383539"/>
                  </a:lnTo>
                  <a:lnTo>
                    <a:pt x="7620" y="383539"/>
                  </a:lnTo>
                  <a:lnTo>
                    <a:pt x="7620" y="377190"/>
                  </a:lnTo>
                  <a:close/>
                </a:path>
                <a:path w="7620" h="631189">
                  <a:moveTo>
                    <a:pt x="7620" y="383540"/>
                  </a:moveTo>
                  <a:lnTo>
                    <a:pt x="0" y="383540"/>
                  </a:lnTo>
                  <a:lnTo>
                    <a:pt x="0" y="389889"/>
                  </a:lnTo>
                  <a:lnTo>
                    <a:pt x="7620" y="389889"/>
                  </a:lnTo>
                  <a:lnTo>
                    <a:pt x="7620" y="383540"/>
                  </a:lnTo>
                  <a:close/>
                </a:path>
                <a:path w="7620" h="631189">
                  <a:moveTo>
                    <a:pt x="7620" y="389890"/>
                  </a:moveTo>
                  <a:lnTo>
                    <a:pt x="0" y="389890"/>
                  </a:lnTo>
                  <a:lnTo>
                    <a:pt x="0" y="396239"/>
                  </a:lnTo>
                  <a:lnTo>
                    <a:pt x="7620" y="396239"/>
                  </a:lnTo>
                  <a:lnTo>
                    <a:pt x="7620" y="389890"/>
                  </a:lnTo>
                  <a:close/>
                </a:path>
                <a:path w="7620" h="631189">
                  <a:moveTo>
                    <a:pt x="7620" y="396240"/>
                  </a:moveTo>
                  <a:lnTo>
                    <a:pt x="0" y="396240"/>
                  </a:lnTo>
                  <a:lnTo>
                    <a:pt x="0" y="402589"/>
                  </a:lnTo>
                  <a:lnTo>
                    <a:pt x="7620" y="402589"/>
                  </a:lnTo>
                  <a:lnTo>
                    <a:pt x="7620" y="396240"/>
                  </a:lnTo>
                  <a:close/>
                </a:path>
                <a:path w="7620" h="631189">
                  <a:moveTo>
                    <a:pt x="7620" y="402590"/>
                  </a:moveTo>
                  <a:lnTo>
                    <a:pt x="0" y="402590"/>
                  </a:lnTo>
                  <a:lnTo>
                    <a:pt x="0" y="408939"/>
                  </a:lnTo>
                  <a:lnTo>
                    <a:pt x="7620" y="408939"/>
                  </a:lnTo>
                  <a:lnTo>
                    <a:pt x="7620" y="402590"/>
                  </a:lnTo>
                  <a:close/>
                </a:path>
                <a:path w="7620" h="631189">
                  <a:moveTo>
                    <a:pt x="7620" y="408940"/>
                  </a:moveTo>
                  <a:lnTo>
                    <a:pt x="0" y="408940"/>
                  </a:lnTo>
                  <a:lnTo>
                    <a:pt x="0" y="415289"/>
                  </a:lnTo>
                  <a:lnTo>
                    <a:pt x="7620" y="415289"/>
                  </a:lnTo>
                  <a:lnTo>
                    <a:pt x="7620" y="408940"/>
                  </a:lnTo>
                  <a:close/>
                </a:path>
                <a:path w="7620" h="631189">
                  <a:moveTo>
                    <a:pt x="7620" y="415290"/>
                  </a:moveTo>
                  <a:lnTo>
                    <a:pt x="0" y="415290"/>
                  </a:lnTo>
                  <a:lnTo>
                    <a:pt x="0" y="421639"/>
                  </a:lnTo>
                  <a:lnTo>
                    <a:pt x="7620" y="421639"/>
                  </a:lnTo>
                  <a:lnTo>
                    <a:pt x="7620" y="415290"/>
                  </a:lnTo>
                  <a:close/>
                </a:path>
                <a:path w="7620" h="631189">
                  <a:moveTo>
                    <a:pt x="7620" y="421640"/>
                  </a:moveTo>
                  <a:lnTo>
                    <a:pt x="0" y="421640"/>
                  </a:lnTo>
                  <a:lnTo>
                    <a:pt x="0" y="427989"/>
                  </a:lnTo>
                  <a:lnTo>
                    <a:pt x="7620" y="427989"/>
                  </a:lnTo>
                  <a:lnTo>
                    <a:pt x="7620" y="421640"/>
                  </a:lnTo>
                  <a:close/>
                </a:path>
                <a:path w="7620" h="631189">
                  <a:moveTo>
                    <a:pt x="7620" y="427990"/>
                  </a:moveTo>
                  <a:lnTo>
                    <a:pt x="0" y="427990"/>
                  </a:lnTo>
                  <a:lnTo>
                    <a:pt x="0" y="434339"/>
                  </a:lnTo>
                  <a:lnTo>
                    <a:pt x="7620" y="434339"/>
                  </a:lnTo>
                  <a:lnTo>
                    <a:pt x="7620" y="427990"/>
                  </a:lnTo>
                  <a:close/>
                </a:path>
                <a:path w="7620" h="631189">
                  <a:moveTo>
                    <a:pt x="7620" y="434340"/>
                  </a:moveTo>
                  <a:lnTo>
                    <a:pt x="0" y="434340"/>
                  </a:lnTo>
                  <a:lnTo>
                    <a:pt x="0" y="440689"/>
                  </a:lnTo>
                  <a:lnTo>
                    <a:pt x="7620" y="440689"/>
                  </a:lnTo>
                  <a:lnTo>
                    <a:pt x="7620" y="434340"/>
                  </a:lnTo>
                  <a:close/>
                </a:path>
                <a:path w="7620" h="631189">
                  <a:moveTo>
                    <a:pt x="7620" y="440690"/>
                  </a:moveTo>
                  <a:lnTo>
                    <a:pt x="0" y="440690"/>
                  </a:lnTo>
                  <a:lnTo>
                    <a:pt x="0" y="471169"/>
                  </a:lnTo>
                  <a:lnTo>
                    <a:pt x="7620" y="471169"/>
                  </a:lnTo>
                  <a:lnTo>
                    <a:pt x="7620" y="440690"/>
                  </a:lnTo>
                  <a:close/>
                </a:path>
                <a:path w="7620" h="631189">
                  <a:moveTo>
                    <a:pt x="7620" y="471170"/>
                  </a:moveTo>
                  <a:lnTo>
                    <a:pt x="0" y="471170"/>
                  </a:lnTo>
                  <a:lnTo>
                    <a:pt x="0" y="477519"/>
                  </a:lnTo>
                  <a:lnTo>
                    <a:pt x="7620" y="477519"/>
                  </a:lnTo>
                  <a:lnTo>
                    <a:pt x="7620" y="471170"/>
                  </a:lnTo>
                  <a:close/>
                </a:path>
                <a:path w="7620" h="631189">
                  <a:moveTo>
                    <a:pt x="7620" y="477520"/>
                  </a:moveTo>
                  <a:lnTo>
                    <a:pt x="0" y="477520"/>
                  </a:lnTo>
                  <a:lnTo>
                    <a:pt x="0" y="483869"/>
                  </a:lnTo>
                  <a:lnTo>
                    <a:pt x="7620" y="483869"/>
                  </a:lnTo>
                  <a:lnTo>
                    <a:pt x="7620" y="477520"/>
                  </a:lnTo>
                  <a:close/>
                </a:path>
                <a:path w="7620" h="631189">
                  <a:moveTo>
                    <a:pt x="7620" y="483870"/>
                  </a:moveTo>
                  <a:lnTo>
                    <a:pt x="0" y="483870"/>
                  </a:lnTo>
                  <a:lnTo>
                    <a:pt x="0" y="490219"/>
                  </a:lnTo>
                  <a:lnTo>
                    <a:pt x="7620" y="490219"/>
                  </a:lnTo>
                  <a:lnTo>
                    <a:pt x="7620" y="483870"/>
                  </a:lnTo>
                  <a:close/>
                </a:path>
                <a:path w="7620" h="631189">
                  <a:moveTo>
                    <a:pt x="7620" y="490220"/>
                  </a:moveTo>
                  <a:lnTo>
                    <a:pt x="0" y="490220"/>
                  </a:lnTo>
                  <a:lnTo>
                    <a:pt x="0" y="496569"/>
                  </a:lnTo>
                  <a:lnTo>
                    <a:pt x="7620" y="496569"/>
                  </a:lnTo>
                  <a:lnTo>
                    <a:pt x="7620" y="490220"/>
                  </a:lnTo>
                  <a:close/>
                </a:path>
                <a:path w="7620" h="631189">
                  <a:moveTo>
                    <a:pt x="7620" y="496570"/>
                  </a:moveTo>
                  <a:lnTo>
                    <a:pt x="0" y="496570"/>
                  </a:lnTo>
                  <a:lnTo>
                    <a:pt x="0" y="502919"/>
                  </a:lnTo>
                  <a:lnTo>
                    <a:pt x="7620" y="502919"/>
                  </a:lnTo>
                  <a:lnTo>
                    <a:pt x="7620" y="496570"/>
                  </a:lnTo>
                  <a:close/>
                </a:path>
                <a:path w="7620" h="631189">
                  <a:moveTo>
                    <a:pt x="7620" y="502920"/>
                  </a:moveTo>
                  <a:lnTo>
                    <a:pt x="0" y="502920"/>
                  </a:lnTo>
                  <a:lnTo>
                    <a:pt x="0" y="509269"/>
                  </a:lnTo>
                  <a:lnTo>
                    <a:pt x="7620" y="509269"/>
                  </a:lnTo>
                  <a:lnTo>
                    <a:pt x="7620" y="502920"/>
                  </a:lnTo>
                  <a:close/>
                </a:path>
                <a:path w="7620" h="631189">
                  <a:moveTo>
                    <a:pt x="7620" y="509270"/>
                  </a:moveTo>
                  <a:lnTo>
                    <a:pt x="0" y="509270"/>
                  </a:lnTo>
                  <a:lnTo>
                    <a:pt x="0" y="515619"/>
                  </a:lnTo>
                  <a:lnTo>
                    <a:pt x="7620" y="515619"/>
                  </a:lnTo>
                  <a:lnTo>
                    <a:pt x="7620" y="509270"/>
                  </a:lnTo>
                  <a:close/>
                </a:path>
                <a:path w="7620" h="631189">
                  <a:moveTo>
                    <a:pt x="7620" y="515620"/>
                  </a:moveTo>
                  <a:lnTo>
                    <a:pt x="0" y="515620"/>
                  </a:lnTo>
                  <a:lnTo>
                    <a:pt x="0" y="523239"/>
                  </a:lnTo>
                  <a:lnTo>
                    <a:pt x="7620" y="523239"/>
                  </a:lnTo>
                  <a:lnTo>
                    <a:pt x="7620" y="515620"/>
                  </a:lnTo>
                  <a:close/>
                </a:path>
                <a:path w="7620" h="631189">
                  <a:moveTo>
                    <a:pt x="7620" y="523240"/>
                  </a:moveTo>
                  <a:lnTo>
                    <a:pt x="0" y="523240"/>
                  </a:lnTo>
                  <a:lnTo>
                    <a:pt x="0" y="529589"/>
                  </a:lnTo>
                  <a:lnTo>
                    <a:pt x="7620" y="529589"/>
                  </a:lnTo>
                  <a:lnTo>
                    <a:pt x="7620" y="523240"/>
                  </a:lnTo>
                  <a:close/>
                </a:path>
                <a:path w="7620" h="631189">
                  <a:moveTo>
                    <a:pt x="7620" y="529590"/>
                  </a:moveTo>
                  <a:lnTo>
                    <a:pt x="0" y="529590"/>
                  </a:lnTo>
                  <a:lnTo>
                    <a:pt x="0" y="535939"/>
                  </a:lnTo>
                  <a:lnTo>
                    <a:pt x="7620" y="535939"/>
                  </a:lnTo>
                  <a:lnTo>
                    <a:pt x="7620" y="529590"/>
                  </a:lnTo>
                  <a:close/>
                </a:path>
                <a:path w="7620" h="631189">
                  <a:moveTo>
                    <a:pt x="7620" y="535940"/>
                  </a:moveTo>
                  <a:lnTo>
                    <a:pt x="0" y="535940"/>
                  </a:lnTo>
                  <a:lnTo>
                    <a:pt x="0" y="542289"/>
                  </a:lnTo>
                  <a:lnTo>
                    <a:pt x="7620" y="542289"/>
                  </a:lnTo>
                  <a:lnTo>
                    <a:pt x="7620" y="535940"/>
                  </a:lnTo>
                  <a:close/>
                </a:path>
                <a:path w="7620" h="631189">
                  <a:moveTo>
                    <a:pt x="7620" y="542290"/>
                  </a:moveTo>
                  <a:lnTo>
                    <a:pt x="0" y="542290"/>
                  </a:lnTo>
                  <a:lnTo>
                    <a:pt x="0" y="548639"/>
                  </a:lnTo>
                  <a:lnTo>
                    <a:pt x="7620" y="548639"/>
                  </a:lnTo>
                  <a:lnTo>
                    <a:pt x="7620" y="542290"/>
                  </a:lnTo>
                  <a:close/>
                </a:path>
                <a:path w="7620" h="631189">
                  <a:moveTo>
                    <a:pt x="7620" y="548640"/>
                  </a:moveTo>
                  <a:lnTo>
                    <a:pt x="0" y="548640"/>
                  </a:lnTo>
                  <a:lnTo>
                    <a:pt x="0" y="554989"/>
                  </a:lnTo>
                  <a:lnTo>
                    <a:pt x="7620" y="554989"/>
                  </a:lnTo>
                  <a:lnTo>
                    <a:pt x="7620" y="548640"/>
                  </a:lnTo>
                  <a:close/>
                </a:path>
                <a:path w="7620" h="631189">
                  <a:moveTo>
                    <a:pt x="7620" y="554990"/>
                  </a:moveTo>
                  <a:lnTo>
                    <a:pt x="0" y="554990"/>
                  </a:lnTo>
                  <a:lnTo>
                    <a:pt x="0" y="561339"/>
                  </a:lnTo>
                  <a:lnTo>
                    <a:pt x="7620" y="561339"/>
                  </a:lnTo>
                  <a:lnTo>
                    <a:pt x="7620" y="554990"/>
                  </a:lnTo>
                  <a:close/>
                </a:path>
                <a:path w="7620" h="631189">
                  <a:moveTo>
                    <a:pt x="7620" y="561340"/>
                  </a:moveTo>
                  <a:lnTo>
                    <a:pt x="0" y="561340"/>
                  </a:lnTo>
                  <a:lnTo>
                    <a:pt x="0" y="567689"/>
                  </a:lnTo>
                  <a:lnTo>
                    <a:pt x="7620" y="567689"/>
                  </a:lnTo>
                  <a:lnTo>
                    <a:pt x="7620" y="561340"/>
                  </a:lnTo>
                  <a:close/>
                </a:path>
                <a:path w="7620" h="631189">
                  <a:moveTo>
                    <a:pt x="7620" y="567690"/>
                  </a:moveTo>
                  <a:lnTo>
                    <a:pt x="0" y="567690"/>
                  </a:lnTo>
                  <a:lnTo>
                    <a:pt x="0" y="572769"/>
                  </a:lnTo>
                  <a:lnTo>
                    <a:pt x="7620" y="572769"/>
                  </a:lnTo>
                  <a:lnTo>
                    <a:pt x="7620" y="567690"/>
                  </a:lnTo>
                  <a:close/>
                </a:path>
                <a:path w="7620" h="631189">
                  <a:moveTo>
                    <a:pt x="7620" y="572770"/>
                  </a:moveTo>
                  <a:lnTo>
                    <a:pt x="0" y="572770"/>
                  </a:lnTo>
                  <a:lnTo>
                    <a:pt x="0" y="579119"/>
                  </a:lnTo>
                  <a:lnTo>
                    <a:pt x="7620" y="579119"/>
                  </a:lnTo>
                  <a:lnTo>
                    <a:pt x="7620" y="572770"/>
                  </a:lnTo>
                  <a:close/>
                </a:path>
                <a:path w="7620" h="631189">
                  <a:moveTo>
                    <a:pt x="7620" y="579120"/>
                  </a:moveTo>
                  <a:lnTo>
                    <a:pt x="0" y="579120"/>
                  </a:lnTo>
                  <a:lnTo>
                    <a:pt x="0" y="585469"/>
                  </a:lnTo>
                  <a:lnTo>
                    <a:pt x="7620" y="585469"/>
                  </a:lnTo>
                  <a:lnTo>
                    <a:pt x="7620" y="579120"/>
                  </a:lnTo>
                  <a:close/>
                </a:path>
                <a:path w="7620" h="631189">
                  <a:moveTo>
                    <a:pt x="7620" y="585470"/>
                  </a:moveTo>
                  <a:lnTo>
                    <a:pt x="0" y="585470"/>
                  </a:lnTo>
                  <a:lnTo>
                    <a:pt x="0" y="591819"/>
                  </a:lnTo>
                  <a:lnTo>
                    <a:pt x="7620" y="591819"/>
                  </a:lnTo>
                  <a:lnTo>
                    <a:pt x="7620" y="585470"/>
                  </a:lnTo>
                  <a:close/>
                </a:path>
                <a:path w="7620" h="631189">
                  <a:moveTo>
                    <a:pt x="7620" y="591820"/>
                  </a:moveTo>
                  <a:lnTo>
                    <a:pt x="0" y="591820"/>
                  </a:lnTo>
                  <a:lnTo>
                    <a:pt x="0" y="598169"/>
                  </a:lnTo>
                  <a:lnTo>
                    <a:pt x="7620" y="598169"/>
                  </a:lnTo>
                  <a:lnTo>
                    <a:pt x="7620" y="591820"/>
                  </a:lnTo>
                  <a:close/>
                </a:path>
                <a:path w="7620" h="631189">
                  <a:moveTo>
                    <a:pt x="7620" y="598170"/>
                  </a:moveTo>
                  <a:lnTo>
                    <a:pt x="0" y="598170"/>
                  </a:lnTo>
                  <a:lnTo>
                    <a:pt x="0" y="604519"/>
                  </a:lnTo>
                  <a:lnTo>
                    <a:pt x="7620" y="604519"/>
                  </a:lnTo>
                  <a:lnTo>
                    <a:pt x="7620" y="598170"/>
                  </a:lnTo>
                  <a:close/>
                </a:path>
                <a:path w="7620" h="631189">
                  <a:moveTo>
                    <a:pt x="7620" y="604520"/>
                  </a:moveTo>
                  <a:lnTo>
                    <a:pt x="0" y="604520"/>
                  </a:lnTo>
                  <a:lnTo>
                    <a:pt x="0" y="610869"/>
                  </a:lnTo>
                  <a:lnTo>
                    <a:pt x="7620" y="610869"/>
                  </a:lnTo>
                  <a:lnTo>
                    <a:pt x="7620" y="604520"/>
                  </a:lnTo>
                  <a:close/>
                </a:path>
                <a:path w="7620" h="631189">
                  <a:moveTo>
                    <a:pt x="7620" y="610870"/>
                  </a:moveTo>
                  <a:lnTo>
                    <a:pt x="0" y="610870"/>
                  </a:lnTo>
                  <a:lnTo>
                    <a:pt x="0" y="617219"/>
                  </a:lnTo>
                  <a:lnTo>
                    <a:pt x="7620" y="617219"/>
                  </a:lnTo>
                  <a:lnTo>
                    <a:pt x="7620" y="610870"/>
                  </a:lnTo>
                  <a:close/>
                </a:path>
                <a:path w="7620" h="631189">
                  <a:moveTo>
                    <a:pt x="7620" y="617220"/>
                  </a:moveTo>
                  <a:lnTo>
                    <a:pt x="0" y="617220"/>
                  </a:lnTo>
                  <a:lnTo>
                    <a:pt x="0" y="631189"/>
                  </a:lnTo>
                  <a:lnTo>
                    <a:pt x="7620" y="631189"/>
                  </a:lnTo>
                  <a:lnTo>
                    <a:pt x="7620" y="617220"/>
                  </a:lnTo>
                  <a:close/>
                </a:path>
              </a:pathLst>
            </a:custGeom>
            <a:solidFill>
              <a:srgbClr val="3700F7"/>
            </a:solidFill>
          </p:spPr>
          <p:txBody>
            <a:bodyPr bIns="0" lIns="0" rIns="0" rtlCol="0" tIns="0" wrap="square"/>
            <a:p/>
          </p:txBody>
        </p:sp>
        <p:sp>
          <p:nvSpPr>
            <p:cNvPr id="1049657" name="object 955"/>
            <p:cNvSpPr/>
            <p:nvPr/>
          </p:nvSpPr>
          <p:spPr>
            <a:xfrm>
              <a:off x="4491989" y="4512310"/>
              <a:ext cx="6350" cy="652780"/>
            </a:xfrm>
            <a:custGeom>
              <a:avLst/>
              <a:ahLst/>
              <a:rect l="l" t="t" r="r" b="b"/>
              <a:pathLst>
                <a:path w="6350" h="652779">
                  <a:moveTo>
                    <a:pt x="1269" y="0"/>
                  </a:moveTo>
                  <a:lnTo>
                    <a:pt x="0" y="0"/>
                  </a:lnTo>
                  <a:lnTo>
                    <a:pt x="0" y="3809"/>
                  </a:lnTo>
                  <a:lnTo>
                    <a:pt x="1270" y="3809"/>
                  </a:lnTo>
                  <a:lnTo>
                    <a:pt x="1269" y="0"/>
                  </a:lnTo>
                  <a:close/>
                </a:path>
                <a:path w="6350" h="652779">
                  <a:moveTo>
                    <a:pt x="2540" y="3810"/>
                  </a:moveTo>
                  <a:lnTo>
                    <a:pt x="0" y="3810"/>
                  </a:lnTo>
                  <a:lnTo>
                    <a:pt x="0" y="10159"/>
                  </a:lnTo>
                  <a:lnTo>
                    <a:pt x="3810" y="10159"/>
                  </a:lnTo>
                  <a:lnTo>
                    <a:pt x="3810" y="8889"/>
                  </a:lnTo>
                  <a:lnTo>
                    <a:pt x="2539" y="8889"/>
                  </a:lnTo>
                  <a:lnTo>
                    <a:pt x="2540" y="3810"/>
                  </a:lnTo>
                  <a:close/>
                </a:path>
                <a:path w="6350" h="652779">
                  <a:moveTo>
                    <a:pt x="3810" y="10160"/>
                  </a:moveTo>
                  <a:lnTo>
                    <a:pt x="0" y="10160"/>
                  </a:lnTo>
                  <a:lnTo>
                    <a:pt x="0" y="16509"/>
                  </a:lnTo>
                  <a:lnTo>
                    <a:pt x="5079" y="16509"/>
                  </a:lnTo>
                  <a:lnTo>
                    <a:pt x="5080" y="12700"/>
                  </a:lnTo>
                  <a:lnTo>
                    <a:pt x="3810" y="12700"/>
                  </a:lnTo>
                  <a:lnTo>
                    <a:pt x="3810" y="10160"/>
                  </a:lnTo>
                  <a:close/>
                </a:path>
                <a:path w="6350" h="652779">
                  <a:moveTo>
                    <a:pt x="6350" y="16510"/>
                  </a:moveTo>
                  <a:lnTo>
                    <a:pt x="0" y="16510"/>
                  </a:lnTo>
                  <a:lnTo>
                    <a:pt x="0" y="22859"/>
                  </a:lnTo>
                  <a:lnTo>
                    <a:pt x="6350" y="22859"/>
                  </a:lnTo>
                  <a:lnTo>
                    <a:pt x="6350" y="16510"/>
                  </a:lnTo>
                  <a:close/>
                </a:path>
                <a:path w="6350" h="652779">
                  <a:moveTo>
                    <a:pt x="6350" y="22860"/>
                  </a:moveTo>
                  <a:lnTo>
                    <a:pt x="0" y="22860"/>
                  </a:lnTo>
                  <a:lnTo>
                    <a:pt x="0" y="29209"/>
                  </a:lnTo>
                  <a:lnTo>
                    <a:pt x="6350" y="29209"/>
                  </a:lnTo>
                  <a:lnTo>
                    <a:pt x="6350" y="22860"/>
                  </a:lnTo>
                  <a:close/>
                </a:path>
                <a:path w="6350" h="652779">
                  <a:moveTo>
                    <a:pt x="6350" y="29210"/>
                  </a:moveTo>
                  <a:lnTo>
                    <a:pt x="0" y="29210"/>
                  </a:lnTo>
                  <a:lnTo>
                    <a:pt x="0" y="35559"/>
                  </a:lnTo>
                  <a:lnTo>
                    <a:pt x="6350" y="35559"/>
                  </a:lnTo>
                  <a:lnTo>
                    <a:pt x="6350" y="29210"/>
                  </a:lnTo>
                  <a:close/>
                </a:path>
                <a:path w="6350" h="652779">
                  <a:moveTo>
                    <a:pt x="6350" y="35560"/>
                  </a:moveTo>
                  <a:lnTo>
                    <a:pt x="0" y="35560"/>
                  </a:lnTo>
                  <a:lnTo>
                    <a:pt x="0" y="43179"/>
                  </a:lnTo>
                  <a:lnTo>
                    <a:pt x="6350" y="43179"/>
                  </a:lnTo>
                  <a:lnTo>
                    <a:pt x="6350" y="35560"/>
                  </a:lnTo>
                  <a:close/>
                </a:path>
                <a:path w="6350" h="652779">
                  <a:moveTo>
                    <a:pt x="6350" y="43180"/>
                  </a:moveTo>
                  <a:lnTo>
                    <a:pt x="0" y="43180"/>
                  </a:lnTo>
                  <a:lnTo>
                    <a:pt x="0" y="49529"/>
                  </a:lnTo>
                  <a:lnTo>
                    <a:pt x="6350" y="49529"/>
                  </a:lnTo>
                  <a:lnTo>
                    <a:pt x="6350" y="43180"/>
                  </a:lnTo>
                  <a:close/>
                </a:path>
                <a:path w="6350" h="652779">
                  <a:moveTo>
                    <a:pt x="6350" y="49530"/>
                  </a:moveTo>
                  <a:lnTo>
                    <a:pt x="0" y="49530"/>
                  </a:lnTo>
                  <a:lnTo>
                    <a:pt x="0" y="55879"/>
                  </a:lnTo>
                  <a:lnTo>
                    <a:pt x="6350" y="55879"/>
                  </a:lnTo>
                  <a:lnTo>
                    <a:pt x="6350" y="49530"/>
                  </a:lnTo>
                  <a:close/>
                </a:path>
                <a:path w="6350" h="652779">
                  <a:moveTo>
                    <a:pt x="6350" y="55880"/>
                  </a:moveTo>
                  <a:lnTo>
                    <a:pt x="0" y="55880"/>
                  </a:lnTo>
                  <a:lnTo>
                    <a:pt x="0" y="62229"/>
                  </a:lnTo>
                  <a:lnTo>
                    <a:pt x="6350" y="62229"/>
                  </a:lnTo>
                  <a:lnTo>
                    <a:pt x="6350" y="55880"/>
                  </a:lnTo>
                  <a:close/>
                </a:path>
                <a:path w="6350" h="652779">
                  <a:moveTo>
                    <a:pt x="6350" y="62230"/>
                  </a:moveTo>
                  <a:lnTo>
                    <a:pt x="0" y="62230"/>
                  </a:lnTo>
                  <a:lnTo>
                    <a:pt x="0" y="68579"/>
                  </a:lnTo>
                  <a:lnTo>
                    <a:pt x="6350" y="68579"/>
                  </a:lnTo>
                  <a:lnTo>
                    <a:pt x="6350" y="62230"/>
                  </a:lnTo>
                  <a:close/>
                </a:path>
                <a:path w="6350" h="652779">
                  <a:moveTo>
                    <a:pt x="6350" y="68580"/>
                  </a:moveTo>
                  <a:lnTo>
                    <a:pt x="0" y="68580"/>
                  </a:lnTo>
                  <a:lnTo>
                    <a:pt x="0" y="74929"/>
                  </a:lnTo>
                  <a:lnTo>
                    <a:pt x="6350" y="74929"/>
                  </a:lnTo>
                  <a:lnTo>
                    <a:pt x="6350" y="68580"/>
                  </a:lnTo>
                  <a:close/>
                </a:path>
                <a:path w="6350" h="652779">
                  <a:moveTo>
                    <a:pt x="6350" y="74930"/>
                  </a:moveTo>
                  <a:lnTo>
                    <a:pt x="0" y="74930"/>
                  </a:lnTo>
                  <a:lnTo>
                    <a:pt x="0" y="81279"/>
                  </a:lnTo>
                  <a:lnTo>
                    <a:pt x="6350" y="81279"/>
                  </a:lnTo>
                  <a:lnTo>
                    <a:pt x="6350" y="74930"/>
                  </a:lnTo>
                  <a:close/>
                </a:path>
                <a:path w="6350" h="652779">
                  <a:moveTo>
                    <a:pt x="6350" y="81280"/>
                  </a:moveTo>
                  <a:lnTo>
                    <a:pt x="0" y="81280"/>
                  </a:lnTo>
                  <a:lnTo>
                    <a:pt x="0" y="87629"/>
                  </a:lnTo>
                  <a:lnTo>
                    <a:pt x="6350" y="87629"/>
                  </a:lnTo>
                  <a:lnTo>
                    <a:pt x="6350" y="81280"/>
                  </a:lnTo>
                  <a:close/>
                </a:path>
                <a:path w="6350" h="652779">
                  <a:moveTo>
                    <a:pt x="6350" y="87630"/>
                  </a:moveTo>
                  <a:lnTo>
                    <a:pt x="0" y="87630"/>
                  </a:lnTo>
                  <a:lnTo>
                    <a:pt x="0" y="93979"/>
                  </a:lnTo>
                  <a:lnTo>
                    <a:pt x="6350" y="93979"/>
                  </a:lnTo>
                  <a:lnTo>
                    <a:pt x="6350" y="87630"/>
                  </a:lnTo>
                  <a:close/>
                </a:path>
                <a:path w="6350" h="652779">
                  <a:moveTo>
                    <a:pt x="6350" y="93980"/>
                  </a:moveTo>
                  <a:lnTo>
                    <a:pt x="0" y="93980"/>
                  </a:lnTo>
                  <a:lnTo>
                    <a:pt x="0" y="99059"/>
                  </a:lnTo>
                  <a:lnTo>
                    <a:pt x="6350" y="99059"/>
                  </a:lnTo>
                  <a:lnTo>
                    <a:pt x="6350" y="93980"/>
                  </a:lnTo>
                  <a:close/>
                </a:path>
                <a:path w="6350" h="652779">
                  <a:moveTo>
                    <a:pt x="6350" y="99060"/>
                  </a:moveTo>
                  <a:lnTo>
                    <a:pt x="0" y="99060"/>
                  </a:lnTo>
                  <a:lnTo>
                    <a:pt x="0" y="105409"/>
                  </a:lnTo>
                  <a:lnTo>
                    <a:pt x="6350" y="105409"/>
                  </a:lnTo>
                  <a:lnTo>
                    <a:pt x="6350" y="99060"/>
                  </a:lnTo>
                  <a:close/>
                </a:path>
                <a:path w="6350" h="652779">
                  <a:moveTo>
                    <a:pt x="6350" y="105410"/>
                  </a:moveTo>
                  <a:lnTo>
                    <a:pt x="0" y="105410"/>
                  </a:lnTo>
                  <a:lnTo>
                    <a:pt x="0" y="111759"/>
                  </a:lnTo>
                  <a:lnTo>
                    <a:pt x="6350" y="111759"/>
                  </a:lnTo>
                  <a:lnTo>
                    <a:pt x="6350" y="105410"/>
                  </a:lnTo>
                  <a:close/>
                </a:path>
                <a:path w="6350" h="652779">
                  <a:moveTo>
                    <a:pt x="6350" y="111760"/>
                  </a:moveTo>
                  <a:lnTo>
                    <a:pt x="0" y="111760"/>
                  </a:lnTo>
                  <a:lnTo>
                    <a:pt x="0" y="118109"/>
                  </a:lnTo>
                  <a:lnTo>
                    <a:pt x="6350" y="118109"/>
                  </a:lnTo>
                  <a:lnTo>
                    <a:pt x="6350" y="111760"/>
                  </a:lnTo>
                  <a:close/>
                </a:path>
                <a:path w="6350" h="652779">
                  <a:moveTo>
                    <a:pt x="6350" y="118110"/>
                  </a:moveTo>
                  <a:lnTo>
                    <a:pt x="0" y="118110"/>
                  </a:lnTo>
                  <a:lnTo>
                    <a:pt x="0" y="124459"/>
                  </a:lnTo>
                  <a:lnTo>
                    <a:pt x="6350" y="124459"/>
                  </a:lnTo>
                  <a:lnTo>
                    <a:pt x="6350" y="118110"/>
                  </a:lnTo>
                  <a:close/>
                </a:path>
                <a:path w="6350" h="652779">
                  <a:moveTo>
                    <a:pt x="6350" y="124460"/>
                  </a:moveTo>
                  <a:lnTo>
                    <a:pt x="0" y="124460"/>
                  </a:lnTo>
                  <a:lnTo>
                    <a:pt x="0" y="130809"/>
                  </a:lnTo>
                  <a:lnTo>
                    <a:pt x="6350" y="130809"/>
                  </a:lnTo>
                  <a:lnTo>
                    <a:pt x="6350" y="124460"/>
                  </a:lnTo>
                  <a:close/>
                </a:path>
                <a:path w="6350" h="652779">
                  <a:moveTo>
                    <a:pt x="6350" y="130810"/>
                  </a:moveTo>
                  <a:lnTo>
                    <a:pt x="0" y="130810"/>
                  </a:lnTo>
                  <a:lnTo>
                    <a:pt x="0" y="138429"/>
                  </a:lnTo>
                  <a:lnTo>
                    <a:pt x="6350" y="138429"/>
                  </a:lnTo>
                  <a:lnTo>
                    <a:pt x="6350" y="130810"/>
                  </a:lnTo>
                  <a:close/>
                </a:path>
                <a:path w="6350" h="652779">
                  <a:moveTo>
                    <a:pt x="6350" y="138430"/>
                  </a:moveTo>
                  <a:lnTo>
                    <a:pt x="0" y="138430"/>
                  </a:lnTo>
                  <a:lnTo>
                    <a:pt x="0" y="143509"/>
                  </a:lnTo>
                  <a:lnTo>
                    <a:pt x="6350" y="143509"/>
                  </a:lnTo>
                  <a:lnTo>
                    <a:pt x="6350" y="138430"/>
                  </a:lnTo>
                  <a:close/>
                </a:path>
                <a:path w="6350" h="652779">
                  <a:moveTo>
                    <a:pt x="6350" y="143510"/>
                  </a:moveTo>
                  <a:lnTo>
                    <a:pt x="0" y="143510"/>
                  </a:lnTo>
                  <a:lnTo>
                    <a:pt x="0" y="151129"/>
                  </a:lnTo>
                  <a:lnTo>
                    <a:pt x="6350" y="151129"/>
                  </a:lnTo>
                  <a:lnTo>
                    <a:pt x="6350" y="143510"/>
                  </a:lnTo>
                  <a:close/>
                </a:path>
                <a:path w="6350" h="652779">
                  <a:moveTo>
                    <a:pt x="6350" y="151130"/>
                  </a:moveTo>
                  <a:lnTo>
                    <a:pt x="0" y="151130"/>
                  </a:lnTo>
                  <a:lnTo>
                    <a:pt x="0" y="156209"/>
                  </a:lnTo>
                  <a:lnTo>
                    <a:pt x="6350" y="156209"/>
                  </a:lnTo>
                  <a:lnTo>
                    <a:pt x="6350" y="151130"/>
                  </a:lnTo>
                  <a:close/>
                </a:path>
                <a:path w="6350" h="652779">
                  <a:moveTo>
                    <a:pt x="6350" y="156210"/>
                  </a:moveTo>
                  <a:lnTo>
                    <a:pt x="0" y="156210"/>
                  </a:lnTo>
                  <a:lnTo>
                    <a:pt x="0" y="163829"/>
                  </a:lnTo>
                  <a:lnTo>
                    <a:pt x="6350" y="163829"/>
                  </a:lnTo>
                  <a:lnTo>
                    <a:pt x="6350" y="156210"/>
                  </a:lnTo>
                  <a:close/>
                </a:path>
                <a:path w="6350" h="652779">
                  <a:moveTo>
                    <a:pt x="6350" y="163830"/>
                  </a:moveTo>
                  <a:lnTo>
                    <a:pt x="0" y="163830"/>
                  </a:lnTo>
                  <a:lnTo>
                    <a:pt x="0" y="170179"/>
                  </a:lnTo>
                  <a:lnTo>
                    <a:pt x="6350" y="170179"/>
                  </a:lnTo>
                  <a:lnTo>
                    <a:pt x="6350" y="163830"/>
                  </a:lnTo>
                  <a:close/>
                </a:path>
                <a:path w="6350" h="652779">
                  <a:moveTo>
                    <a:pt x="6350" y="170180"/>
                  </a:moveTo>
                  <a:lnTo>
                    <a:pt x="0" y="170180"/>
                  </a:lnTo>
                  <a:lnTo>
                    <a:pt x="0" y="176529"/>
                  </a:lnTo>
                  <a:lnTo>
                    <a:pt x="6350" y="176529"/>
                  </a:lnTo>
                  <a:lnTo>
                    <a:pt x="6350" y="170180"/>
                  </a:lnTo>
                  <a:close/>
                </a:path>
                <a:path w="6350" h="652779">
                  <a:moveTo>
                    <a:pt x="6350" y="176530"/>
                  </a:moveTo>
                  <a:lnTo>
                    <a:pt x="0" y="176530"/>
                  </a:lnTo>
                  <a:lnTo>
                    <a:pt x="0" y="182879"/>
                  </a:lnTo>
                  <a:lnTo>
                    <a:pt x="6350" y="182879"/>
                  </a:lnTo>
                  <a:lnTo>
                    <a:pt x="6350" y="176530"/>
                  </a:lnTo>
                  <a:close/>
                </a:path>
                <a:path w="6350" h="652779">
                  <a:moveTo>
                    <a:pt x="6350" y="182880"/>
                  </a:moveTo>
                  <a:lnTo>
                    <a:pt x="0" y="182880"/>
                  </a:lnTo>
                  <a:lnTo>
                    <a:pt x="0" y="189229"/>
                  </a:lnTo>
                  <a:lnTo>
                    <a:pt x="6350" y="189229"/>
                  </a:lnTo>
                  <a:lnTo>
                    <a:pt x="6350" y="182880"/>
                  </a:lnTo>
                  <a:close/>
                </a:path>
                <a:path w="6350" h="652779">
                  <a:moveTo>
                    <a:pt x="6350" y="189230"/>
                  </a:moveTo>
                  <a:lnTo>
                    <a:pt x="0" y="189230"/>
                  </a:lnTo>
                  <a:lnTo>
                    <a:pt x="0" y="195579"/>
                  </a:lnTo>
                  <a:lnTo>
                    <a:pt x="6350" y="195579"/>
                  </a:lnTo>
                  <a:lnTo>
                    <a:pt x="6350" y="189230"/>
                  </a:lnTo>
                  <a:close/>
                </a:path>
                <a:path w="6350" h="652779">
                  <a:moveTo>
                    <a:pt x="6350" y="195580"/>
                  </a:moveTo>
                  <a:lnTo>
                    <a:pt x="0" y="195580"/>
                  </a:lnTo>
                  <a:lnTo>
                    <a:pt x="0" y="201929"/>
                  </a:lnTo>
                  <a:lnTo>
                    <a:pt x="6350" y="201929"/>
                  </a:lnTo>
                  <a:lnTo>
                    <a:pt x="6350" y="195580"/>
                  </a:lnTo>
                  <a:close/>
                </a:path>
                <a:path w="6350" h="652779">
                  <a:moveTo>
                    <a:pt x="6350" y="201930"/>
                  </a:moveTo>
                  <a:lnTo>
                    <a:pt x="0" y="201930"/>
                  </a:lnTo>
                  <a:lnTo>
                    <a:pt x="0" y="208279"/>
                  </a:lnTo>
                  <a:lnTo>
                    <a:pt x="6350" y="208279"/>
                  </a:lnTo>
                  <a:lnTo>
                    <a:pt x="6350" y="201930"/>
                  </a:lnTo>
                  <a:close/>
                </a:path>
                <a:path w="6350" h="652779">
                  <a:moveTo>
                    <a:pt x="6350" y="208280"/>
                  </a:moveTo>
                  <a:lnTo>
                    <a:pt x="0" y="208280"/>
                  </a:lnTo>
                  <a:lnTo>
                    <a:pt x="0" y="214629"/>
                  </a:lnTo>
                  <a:lnTo>
                    <a:pt x="6350" y="214629"/>
                  </a:lnTo>
                  <a:lnTo>
                    <a:pt x="6350" y="208280"/>
                  </a:lnTo>
                  <a:close/>
                </a:path>
                <a:path w="6350" h="652779">
                  <a:moveTo>
                    <a:pt x="6350" y="214630"/>
                  </a:moveTo>
                  <a:lnTo>
                    <a:pt x="0" y="214630"/>
                  </a:lnTo>
                  <a:lnTo>
                    <a:pt x="0" y="219709"/>
                  </a:lnTo>
                  <a:lnTo>
                    <a:pt x="6350" y="219709"/>
                  </a:lnTo>
                  <a:lnTo>
                    <a:pt x="6350" y="214630"/>
                  </a:lnTo>
                  <a:close/>
                </a:path>
                <a:path w="6350" h="652779">
                  <a:moveTo>
                    <a:pt x="6350" y="219710"/>
                  </a:moveTo>
                  <a:lnTo>
                    <a:pt x="0" y="219710"/>
                  </a:lnTo>
                  <a:lnTo>
                    <a:pt x="0" y="226059"/>
                  </a:lnTo>
                  <a:lnTo>
                    <a:pt x="6350" y="226059"/>
                  </a:lnTo>
                  <a:lnTo>
                    <a:pt x="6350" y="219710"/>
                  </a:lnTo>
                  <a:close/>
                </a:path>
                <a:path w="6350" h="652779">
                  <a:moveTo>
                    <a:pt x="6350" y="226060"/>
                  </a:moveTo>
                  <a:lnTo>
                    <a:pt x="0" y="226060"/>
                  </a:lnTo>
                  <a:lnTo>
                    <a:pt x="0" y="232409"/>
                  </a:lnTo>
                  <a:lnTo>
                    <a:pt x="6350" y="232409"/>
                  </a:lnTo>
                  <a:lnTo>
                    <a:pt x="6350" y="226060"/>
                  </a:lnTo>
                  <a:close/>
                </a:path>
                <a:path w="6350" h="652779">
                  <a:moveTo>
                    <a:pt x="6350" y="232410"/>
                  </a:moveTo>
                  <a:lnTo>
                    <a:pt x="0" y="232410"/>
                  </a:lnTo>
                  <a:lnTo>
                    <a:pt x="0" y="238759"/>
                  </a:lnTo>
                  <a:lnTo>
                    <a:pt x="6350" y="238759"/>
                  </a:lnTo>
                  <a:lnTo>
                    <a:pt x="6350" y="232410"/>
                  </a:lnTo>
                  <a:close/>
                </a:path>
                <a:path w="6350" h="652779">
                  <a:moveTo>
                    <a:pt x="6350" y="238760"/>
                  </a:moveTo>
                  <a:lnTo>
                    <a:pt x="0" y="238760"/>
                  </a:lnTo>
                  <a:lnTo>
                    <a:pt x="0" y="246379"/>
                  </a:lnTo>
                  <a:lnTo>
                    <a:pt x="6350" y="246379"/>
                  </a:lnTo>
                  <a:lnTo>
                    <a:pt x="6350" y="238760"/>
                  </a:lnTo>
                  <a:close/>
                </a:path>
                <a:path w="6350" h="652779">
                  <a:moveTo>
                    <a:pt x="6350" y="246380"/>
                  </a:moveTo>
                  <a:lnTo>
                    <a:pt x="0" y="246380"/>
                  </a:lnTo>
                  <a:lnTo>
                    <a:pt x="0" y="251459"/>
                  </a:lnTo>
                  <a:lnTo>
                    <a:pt x="6350" y="251459"/>
                  </a:lnTo>
                  <a:lnTo>
                    <a:pt x="6350" y="246380"/>
                  </a:lnTo>
                  <a:close/>
                </a:path>
                <a:path w="6350" h="652779">
                  <a:moveTo>
                    <a:pt x="6350" y="251460"/>
                  </a:moveTo>
                  <a:lnTo>
                    <a:pt x="0" y="251460"/>
                  </a:lnTo>
                  <a:lnTo>
                    <a:pt x="0" y="259079"/>
                  </a:lnTo>
                  <a:lnTo>
                    <a:pt x="6350" y="259079"/>
                  </a:lnTo>
                  <a:lnTo>
                    <a:pt x="6350" y="251460"/>
                  </a:lnTo>
                  <a:close/>
                </a:path>
                <a:path w="6350" h="652779">
                  <a:moveTo>
                    <a:pt x="6350" y="259080"/>
                  </a:moveTo>
                  <a:lnTo>
                    <a:pt x="0" y="259080"/>
                  </a:lnTo>
                  <a:lnTo>
                    <a:pt x="0" y="265429"/>
                  </a:lnTo>
                  <a:lnTo>
                    <a:pt x="6350" y="265429"/>
                  </a:lnTo>
                  <a:lnTo>
                    <a:pt x="6350" y="259080"/>
                  </a:lnTo>
                  <a:close/>
                </a:path>
                <a:path w="6350" h="652779">
                  <a:moveTo>
                    <a:pt x="6350" y="265430"/>
                  </a:moveTo>
                  <a:lnTo>
                    <a:pt x="0" y="265430"/>
                  </a:lnTo>
                  <a:lnTo>
                    <a:pt x="0" y="271779"/>
                  </a:lnTo>
                  <a:lnTo>
                    <a:pt x="6350" y="271779"/>
                  </a:lnTo>
                  <a:lnTo>
                    <a:pt x="6350" y="265430"/>
                  </a:lnTo>
                  <a:close/>
                </a:path>
                <a:path w="6350" h="652779">
                  <a:moveTo>
                    <a:pt x="6350" y="271780"/>
                  </a:moveTo>
                  <a:lnTo>
                    <a:pt x="0" y="271780"/>
                  </a:lnTo>
                  <a:lnTo>
                    <a:pt x="0" y="278129"/>
                  </a:lnTo>
                  <a:lnTo>
                    <a:pt x="6350" y="278129"/>
                  </a:lnTo>
                  <a:lnTo>
                    <a:pt x="6350" y="271780"/>
                  </a:lnTo>
                  <a:close/>
                </a:path>
                <a:path w="6350" h="652779">
                  <a:moveTo>
                    <a:pt x="6350" y="278130"/>
                  </a:moveTo>
                  <a:lnTo>
                    <a:pt x="0" y="278130"/>
                  </a:lnTo>
                  <a:lnTo>
                    <a:pt x="0" y="284479"/>
                  </a:lnTo>
                  <a:lnTo>
                    <a:pt x="6350" y="284479"/>
                  </a:lnTo>
                  <a:lnTo>
                    <a:pt x="6350" y="278130"/>
                  </a:lnTo>
                  <a:close/>
                </a:path>
                <a:path w="6350" h="652779">
                  <a:moveTo>
                    <a:pt x="6350" y="284480"/>
                  </a:moveTo>
                  <a:lnTo>
                    <a:pt x="0" y="284480"/>
                  </a:lnTo>
                  <a:lnTo>
                    <a:pt x="0" y="290829"/>
                  </a:lnTo>
                  <a:lnTo>
                    <a:pt x="6350" y="290829"/>
                  </a:lnTo>
                  <a:lnTo>
                    <a:pt x="6350" y="284480"/>
                  </a:lnTo>
                  <a:close/>
                </a:path>
                <a:path w="6350" h="652779">
                  <a:moveTo>
                    <a:pt x="6350" y="290830"/>
                  </a:moveTo>
                  <a:lnTo>
                    <a:pt x="0" y="290830"/>
                  </a:lnTo>
                  <a:lnTo>
                    <a:pt x="0" y="303529"/>
                  </a:lnTo>
                  <a:lnTo>
                    <a:pt x="6350" y="303529"/>
                  </a:lnTo>
                  <a:lnTo>
                    <a:pt x="6350" y="290830"/>
                  </a:lnTo>
                  <a:close/>
                </a:path>
                <a:path w="6350" h="652779">
                  <a:moveTo>
                    <a:pt x="6350" y="303530"/>
                  </a:moveTo>
                  <a:lnTo>
                    <a:pt x="0" y="303530"/>
                  </a:lnTo>
                  <a:lnTo>
                    <a:pt x="0" y="316229"/>
                  </a:lnTo>
                  <a:lnTo>
                    <a:pt x="6350" y="316229"/>
                  </a:lnTo>
                  <a:lnTo>
                    <a:pt x="6350" y="303530"/>
                  </a:lnTo>
                  <a:close/>
                </a:path>
                <a:path w="6350" h="652779">
                  <a:moveTo>
                    <a:pt x="6350" y="316230"/>
                  </a:moveTo>
                  <a:lnTo>
                    <a:pt x="0" y="316230"/>
                  </a:lnTo>
                  <a:lnTo>
                    <a:pt x="0" y="322579"/>
                  </a:lnTo>
                  <a:lnTo>
                    <a:pt x="6350" y="322579"/>
                  </a:lnTo>
                  <a:lnTo>
                    <a:pt x="6350" y="316230"/>
                  </a:lnTo>
                  <a:close/>
                </a:path>
                <a:path w="6350" h="652779">
                  <a:moveTo>
                    <a:pt x="6350" y="322580"/>
                  </a:moveTo>
                  <a:lnTo>
                    <a:pt x="0" y="322580"/>
                  </a:lnTo>
                  <a:lnTo>
                    <a:pt x="0" y="328929"/>
                  </a:lnTo>
                  <a:lnTo>
                    <a:pt x="6350" y="328929"/>
                  </a:lnTo>
                  <a:lnTo>
                    <a:pt x="6350" y="322580"/>
                  </a:lnTo>
                  <a:close/>
                </a:path>
                <a:path w="6350" h="652779">
                  <a:moveTo>
                    <a:pt x="6350" y="328930"/>
                  </a:moveTo>
                  <a:lnTo>
                    <a:pt x="0" y="328930"/>
                  </a:lnTo>
                  <a:lnTo>
                    <a:pt x="0" y="335279"/>
                  </a:lnTo>
                  <a:lnTo>
                    <a:pt x="6350" y="335279"/>
                  </a:lnTo>
                  <a:lnTo>
                    <a:pt x="6350" y="328930"/>
                  </a:lnTo>
                  <a:close/>
                </a:path>
                <a:path w="6350" h="652779">
                  <a:moveTo>
                    <a:pt x="6350" y="335280"/>
                  </a:moveTo>
                  <a:lnTo>
                    <a:pt x="0" y="335280"/>
                  </a:lnTo>
                  <a:lnTo>
                    <a:pt x="0" y="341629"/>
                  </a:lnTo>
                  <a:lnTo>
                    <a:pt x="6350" y="341629"/>
                  </a:lnTo>
                  <a:lnTo>
                    <a:pt x="6350" y="335280"/>
                  </a:lnTo>
                  <a:close/>
                </a:path>
                <a:path w="6350" h="652779">
                  <a:moveTo>
                    <a:pt x="6350" y="341630"/>
                  </a:moveTo>
                  <a:lnTo>
                    <a:pt x="0" y="341630"/>
                  </a:lnTo>
                  <a:lnTo>
                    <a:pt x="0" y="347979"/>
                  </a:lnTo>
                  <a:lnTo>
                    <a:pt x="6350" y="347979"/>
                  </a:lnTo>
                  <a:lnTo>
                    <a:pt x="6350" y="341630"/>
                  </a:lnTo>
                  <a:close/>
                </a:path>
                <a:path w="6350" h="652779">
                  <a:moveTo>
                    <a:pt x="6350" y="347980"/>
                  </a:moveTo>
                  <a:lnTo>
                    <a:pt x="0" y="347980"/>
                  </a:lnTo>
                  <a:lnTo>
                    <a:pt x="0" y="354329"/>
                  </a:lnTo>
                  <a:lnTo>
                    <a:pt x="6350" y="354329"/>
                  </a:lnTo>
                  <a:lnTo>
                    <a:pt x="6350" y="347980"/>
                  </a:lnTo>
                  <a:close/>
                </a:path>
                <a:path w="6350" h="652779">
                  <a:moveTo>
                    <a:pt x="6350" y="354330"/>
                  </a:moveTo>
                  <a:lnTo>
                    <a:pt x="0" y="354330"/>
                  </a:lnTo>
                  <a:lnTo>
                    <a:pt x="0" y="360679"/>
                  </a:lnTo>
                  <a:lnTo>
                    <a:pt x="6350" y="360679"/>
                  </a:lnTo>
                  <a:lnTo>
                    <a:pt x="6350" y="354330"/>
                  </a:lnTo>
                  <a:close/>
                </a:path>
                <a:path w="6350" h="652779">
                  <a:moveTo>
                    <a:pt x="6350" y="360680"/>
                  </a:moveTo>
                  <a:lnTo>
                    <a:pt x="0" y="360680"/>
                  </a:lnTo>
                  <a:lnTo>
                    <a:pt x="0" y="367029"/>
                  </a:lnTo>
                  <a:lnTo>
                    <a:pt x="6350" y="367029"/>
                  </a:lnTo>
                  <a:lnTo>
                    <a:pt x="6350" y="360680"/>
                  </a:lnTo>
                  <a:close/>
                </a:path>
                <a:path w="6350" h="652779">
                  <a:moveTo>
                    <a:pt x="6350" y="367030"/>
                  </a:moveTo>
                  <a:lnTo>
                    <a:pt x="0" y="367030"/>
                  </a:lnTo>
                  <a:lnTo>
                    <a:pt x="0" y="373379"/>
                  </a:lnTo>
                  <a:lnTo>
                    <a:pt x="6350" y="373379"/>
                  </a:lnTo>
                  <a:lnTo>
                    <a:pt x="6350" y="367030"/>
                  </a:lnTo>
                  <a:close/>
                </a:path>
                <a:path w="6350" h="652779">
                  <a:moveTo>
                    <a:pt x="6350" y="373380"/>
                  </a:moveTo>
                  <a:lnTo>
                    <a:pt x="0" y="373380"/>
                  </a:lnTo>
                  <a:lnTo>
                    <a:pt x="0" y="379729"/>
                  </a:lnTo>
                  <a:lnTo>
                    <a:pt x="6350" y="379729"/>
                  </a:lnTo>
                  <a:lnTo>
                    <a:pt x="6350" y="373380"/>
                  </a:lnTo>
                  <a:close/>
                </a:path>
                <a:path w="6350" h="652779">
                  <a:moveTo>
                    <a:pt x="6350" y="379730"/>
                  </a:moveTo>
                  <a:lnTo>
                    <a:pt x="0" y="379730"/>
                  </a:lnTo>
                  <a:lnTo>
                    <a:pt x="0" y="386079"/>
                  </a:lnTo>
                  <a:lnTo>
                    <a:pt x="6350" y="386079"/>
                  </a:lnTo>
                  <a:lnTo>
                    <a:pt x="6350" y="379730"/>
                  </a:lnTo>
                  <a:close/>
                </a:path>
                <a:path w="6350" h="652779">
                  <a:moveTo>
                    <a:pt x="6350" y="386080"/>
                  </a:moveTo>
                  <a:lnTo>
                    <a:pt x="0" y="386080"/>
                  </a:lnTo>
                  <a:lnTo>
                    <a:pt x="0" y="392429"/>
                  </a:lnTo>
                  <a:lnTo>
                    <a:pt x="6350" y="392429"/>
                  </a:lnTo>
                  <a:lnTo>
                    <a:pt x="6350" y="386080"/>
                  </a:lnTo>
                  <a:close/>
                </a:path>
                <a:path w="6350" h="652779">
                  <a:moveTo>
                    <a:pt x="6350" y="392430"/>
                  </a:moveTo>
                  <a:lnTo>
                    <a:pt x="0" y="392430"/>
                  </a:lnTo>
                  <a:lnTo>
                    <a:pt x="0" y="398779"/>
                  </a:lnTo>
                  <a:lnTo>
                    <a:pt x="6350" y="398779"/>
                  </a:lnTo>
                  <a:lnTo>
                    <a:pt x="6350" y="392430"/>
                  </a:lnTo>
                  <a:close/>
                </a:path>
                <a:path w="6350" h="652779">
                  <a:moveTo>
                    <a:pt x="6350" y="398780"/>
                  </a:moveTo>
                  <a:lnTo>
                    <a:pt x="0" y="398780"/>
                  </a:lnTo>
                  <a:lnTo>
                    <a:pt x="0" y="405129"/>
                  </a:lnTo>
                  <a:lnTo>
                    <a:pt x="6350" y="405129"/>
                  </a:lnTo>
                  <a:lnTo>
                    <a:pt x="6350" y="398780"/>
                  </a:lnTo>
                  <a:close/>
                </a:path>
                <a:path w="6350" h="652779">
                  <a:moveTo>
                    <a:pt x="6350" y="405130"/>
                  </a:moveTo>
                  <a:lnTo>
                    <a:pt x="0" y="405130"/>
                  </a:lnTo>
                  <a:lnTo>
                    <a:pt x="0" y="411479"/>
                  </a:lnTo>
                  <a:lnTo>
                    <a:pt x="6350" y="411479"/>
                  </a:lnTo>
                  <a:lnTo>
                    <a:pt x="6350" y="405130"/>
                  </a:lnTo>
                  <a:close/>
                </a:path>
                <a:path w="6350" h="652779">
                  <a:moveTo>
                    <a:pt x="6350" y="411480"/>
                  </a:moveTo>
                  <a:lnTo>
                    <a:pt x="0" y="411480"/>
                  </a:lnTo>
                  <a:lnTo>
                    <a:pt x="0" y="417829"/>
                  </a:lnTo>
                  <a:lnTo>
                    <a:pt x="6350" y="417829"/>
                  </a:lnTo>
                  <a:lnTo>
                    <a:pt x="6350" y="411480"/>
                  </a:lnTo>
                  <a:close/>
                </a:path>
                <a:path w="6350" h="652779">
                  <a:moveTo>
                    <a:pt x="6350" y="417830"/>
                  </a:moveTo>
                  <a:lnTo>
                    <a:pt x="0" y="417830"/>
                  </a:lnTo>
                  <a:lnTo>
                    <a:pt x="0" y="424179"/>
                  </a:lnTo>
                  <a:lnTo>
                    <a:pt x="6350" y="424179"/>
                  </a:lnTo>
                  <a:lnTo>
                    <a:pt x="6350" y="417830"/>
                  </a:lnTo>
                  <a:close/>
                </a:path>
                <a:path w="6350" h="652779">
                  <a:moveTo>
                    <a:pt x="6350" y="424180"/>
                  </a:moveTo>
                  <a:lnTo>
                    <a:pt x="0" y="424180"/>
                  </a:lnTo>
                  <a:lnTo>
                    <a:pt x="0" y="430529"/>
                  </a:lnTo>
                  <a:lnTo>
                    <a:pt x="6350" y="430529"/>
                  </a:lnTo>
                  <a:lnTo>
                    <a:pt x="6350" y="424180"/>
                  </a:lnTo>
                  <a:close/>
                </a:path>
                <a:path w="6350" h="652779">
                  <a:moveTo>
                    <a:pt x="6350" y="430530"/>
                  </a:moveTo>
                  <a:lnTo>
                    <a:pt x="0" y="430530"/>
                  </a:lnTo>
                  <a:lnTo>
                    <a:pt x="0" y="436879"/>
                  </a:lnTo>
                  <a:lnTo>
                    <a:pt x="6350" y="436879"/>
                  </a:lnTo>
                  <a:lnTo>
                    <a:pt x="6350" y="430530"/>
                  </a:lnTo>
                  <a:close/>
                </a:path>
                <a:path w="6350" h="652779">
                  <a:moveTo>
                    <a:pt x="6350" y="436880"/>
                  </a:moveTo>
                  <a:lnTo>
                    <a:pt x="0" y="436880"/>
                  </a:lnTo>
                  <a:lnTo>
                    <a:pt x="0" y="443229"/>
                  </a:lnTo>
                  <a:lnTo>
                    <a:pt x="6350" y="443229"/>
                  </a:lnTo>
                  <a:lnTo>
                    <a:pt x="6350" y="436880"/>
                  </a:lnTo>
                  <a:close/>
                </a:path>
                <a:path w="6350" h="652779">
                  <a:moveTo>
                    <a:pt x="6350" y="443230"/>
                  </a:moveTo>
                  <a:lnTo>
                    <a:pt x="0" y="443230"/>
                  </a:lnTo>
                  <a:lnTo>
                    <a:pt x="0" y="449579"/>
                  </a:lnTo>
                  <a:lnTo>
                    <a:pt x="6350" y="449579"/>
                  </a:lnTo>
                  <a:lnTo>
                    <a:pt x="6350" y="443230"/>
                  </a:lnTo>
                  <a:close/>
                </a:path>
                <a:path w="6350" h="652779">
                  <a:moveTo>
                    <a:pt x="6350" y="449580"/>
                  </a:moveTo>
                  <a:lnTo>
                    <a:pt x="0" y="449580"/>
                  </a:lnTo>
                  <a:lnTo>
                    <a:pt x="0" y="455929"/>
                  </a:lnTo>
                  <a:lnTo>
                    <a:pt x="6350" y="455929"/>
                  </a:lnTo>
                  <a:lnTo>
                    <a:pt x="6350" y="449580"/>
                  </a:lnTo>
                  <a:close/>
                </a:path>
                <a:path w="6350" h="652779">
                  <a:moveTo>
                    <a:pt x="6350" y="455930"/>
                  </a:moveTo>
                  <a:lnTo>
                    <a:pt x="0" y="455930"/>
                  </a:lnTo>
                  <a:lnTo>
                    <a:pt x="0" y="462279"/>
                  </a:lnTo>
                  <a:lnTo>
                    <a:pt x="6350" y="462279"/>
                  </a:lnTo>
                  <a:lnTo>
                    <a:pt x="6350" y="455930"/>
                  </a:lnTo>
                  <a:close/>
                </a:path>
                <a:path w="6350" h="652779">
                  <a:moveTo>
                    <a:pt x="6350" y="462280"/>
                  </a:moveTo>
                  <a:lnTo>
                    <a:pt x="0" y="462280"/>
                  </a:lnTo>
                  <a:lnTo>
                    <a:pt x="0" y="492759"/>
                  </a:lnTo>
                  <a:lnTo>
                    <a:pt x="6350" y="492759"/>
                  </a:lnTo>
                  <a:lnTo>
                    <a:pt x="6350" y="462280"/>
                  </a:lnTo>
                  <a:close/>
                </a:path>
                <a:path w="6350" h="652779">
                  <a:moveTo>
                    <a:pt x="6350" y="492760"/>
                  </a:moveTo>
                  <a:lnTo>
                    <a:pt x="0" y="492760"/>
                  </a:lnTo>
                  <a:lnTo>
                    <a:pt x="0" y="499109"/>
                  </a:lnTo>
                  <a:lnTo>
                    <a:pt x="6350" y="499109"/>
                  </a:lnTo>
                  <a:lnTo>
                    <a:pt x="6350" y="492760"/>
                  </a:lnTo>
                  <a:close/>
                </a:path>
                <a:path w="6350" h="652779">
                  <a:moveTo>
                    <a:pt x="6350" y="499110"/>
                  </a:moveTo>
                  <a:lnTo>
                    <a:pt x="0" y="499110"/>
                  </a:lnTo>
                  <a:lnTo>
                    <a:pt x="0" y="505459"/>
                  </a:lnTo>
                  <a:lnTo>
                    <a:pt x="6350" y="505459"/>
                  </a:lnTo>
                  <a:lnTo>
                    <a:pt x="6350" y="499110"/>
                  </a:lnTo>
                  <a:close/>
                </a:path>
                <a:path w="6350" h="652779">
                  <a:moveTo>
                    <a:pt x="6350" y="505460"/>
                  </a:moveTo>
                  <a:lnTo>
                    <a:pt x="0" y="505460"/>
                  </a:lnTo>
                  <a:lnTo>
                    <a:pt x="0" y="511809"/>
                  </a:lnTo>
                  <a:lnTo>
                    <a:pt x="6350" y="511809"/>
                  </a:lnTo>
                  <a:lnTo>
                    <a:pt x="6350" y="505460"/>
                  </a:lnTo>
                  <a:close/>
                </a:path>
                <a:path w="6350" h="652779">
                  <a:moveTo>
                    <a:pt x="6350" y="511810"/>
                  </a:moveTo>
                  <a:lnTo>
                    <a:pt x="0" y="511810"/>
                  </a:lnTo>
                  <a:lnTo>
                    <a:pt x="0" y="518159"/>
                  </a:lnTo>
                  <a:lnTo>
                    <a:pt x="6350" y="518159"/>
                  </a:lnTo>
                  <a:lnTo>
                    <a:pt x="6350" y="511810"/>
                  </a:lnTo>
                  <a:close/>
                </a:path>
                <a:path w="6350" h="652779">
                  <a:moveTo>
                    <a:pt x="6350" y="518160"/>
                  </a:moveTo>
                  <a:lnTo>
                    <a:pt x="0" y="518160"/>
                  </a:lnTo>
                  <a:lnTo>
                    <a:pt x="0" y="524509"/>
                  </a:lnTo>
                  <a:lnTo>
                    <a:pt x="6350" y="524509"/>
                  </a:lnTo>
                  <a:lnTo>
                    <a:pt x="6350" y="518160"/>
                  </a:lnTo>
                  <a:close/>
                </a:path>
                <a:path w="6350" h="652779">
                  <a:moveTo>
                    <a:pt x="6350" y="524510"/>
                  </a:moveTo>
                  <a:lnTo>
                    <a:pt x="0" y="524510"/>
                  </a:lnTo>
                  <a:lnTo>
                    <a:pt x="0" y="530859"/>
                  </a:lnTo>
                  <a:lnTo>
                    <a:pt x="6350" y="530859"/>
                  </a:lnTo>
                  <a:lnTo>
                    <a:pt x="6350" y="524510"/>
                  </a:lnTo>
                  <a:close/>
                </a:path>
                <a:path w="6350" h="652779">
                  <a:moveTo>
                    <a:pt x="6350" y="530860"/>
                  </a:moveTo>
                  <a:lnTo>
                    <a:pt x="0" y="530860"/>
                  </a:lnTo>
                  <a:lnTo>
                    <a:pt x="0" y="537209"/>
                  </a:lnTo>
                  <a:lnTo>
                    <a:pt x="6350" y="537209"/>
                  </a:lnTo>
                  <a:lnTo>
                    <a:pt x="6350" y="530860"/>
                  </a:lnTo>
                  <a:close/>
                </a:path>
                <a:path w="6350" h="652779">
                  <a:moveTo>
                    <a:pt x="6350" y="537210"/>
                  </a:moveTo>
                  <a:lnTo>
                    <a:pt x="0" y="537210"/>
                  </a:lnTo>
                  <a:lnTo>
                    <a:pt x="0" y="544829"/>
                  </a:lnTo>
                  <a:lnTo>
                    <a:pt x="6350" y="544829"/>
                  </a:lnTo>
                  <a:lnTo>
                    <a:pt x="6350" y="537210"/>
                  </a:lnTo>
                  <a:close/>
                </a:path>
                <a:path w="6350" h="652779">
                  <a:moveTo>
                    <a:pt x="6350" y="544830"/>
                  </a:moveTo>
                  <a:lnTo>
                    <a:pt x="0" y="544830"/>
                  </a:lnTo>
                  <a:lnTo>
                    <a:pt x="0" y="551179"/>
                  </a:lnTo>
                  <a:lnTo>
                    <a:pt x="6350" y="551179"/>
                  </a:lnTo>
                  <a:lnTo>
                    <a:pt x="6350" y="544830"/>
                  </a:lnTo>
                  <a:close/>
                </a:path>
                <a:path w="6350" h="652779">
                  <a:moveTo>
                    <a:pt x="6350" y="551180"/>
                  </a:moveTo>
                  <a:lnTo>
                    <a:pt x="0" y="551180"/>
                  </a:lnTo>
                  <a:lnTo>
                    <a:pt x="0" y="557529"/>
                  </a:lnTo>
                  <a:lnTo>
                    <a:pt x="6350" y="557529"/>
                  </a:lnTo>
                  <a:lnTo>
                    <a:pt x="6350" y="551180"/>
                  </a:lnTo>
                  <a:close/>
                </a:path>
                <a:path w="6350" h="652779">
                  <a:moveTo>
                    <a:pt x="6350" y="557530"/>
                  </a:moveTo>
                  <a:lnTo>
                    <a:pt x="0" y="557530"/>
                  </a:lnTo>
                  <a:lnTo>
                    <a:pt x="0" y="563879"/>
                  </a:lnTo>
                  <a:lnTo>
                    <a:pt x="6350" y="563879"/>
                  </a:lnTo>
                  <a:lnTo>
                    <a:pt x="6350" y="557530"/>
                  </a:lnTo>
                  <a:close/>
                </a:path>
                <a:path w="6350" h="652779">
                  <a:moveTo>
                    <a:pt x="6350" y="563880"/>
                  </a:moveTo>
                  <a:lnTo>
                    <a:pt x="0" y="563880"/>
                  </a:lnTo>
                  <a:lnTo>
                    <a:pt x="0" y="570229"/>
                  </a:lnTo>
                  <a:lnTo>
                    <a:pt x="6350" y="570229"/>
                  </a:lnTo>
                  <a:lnTo>
                    <a:pt x="6350" y="563880"/>
                  </a:lnTo>
                  <a:close/>
                </a:path>
                <a:path w="6350" h="652779">
                  <a:moveTo>
                    <a:pt x="6350" y="570230"/>
                  </a:moveTo>
                  <a:lnTo>
                    <a:pt x="0" y="570230"/>
                  </a:lnTo>
                  <a:lnTo>
                    <a:pt x="0" y="576579"/>
                  </a:lnTo>
                  <a:lnTo>
                    <a:pt x="6350" y="576579"/>
                  </a:lnTo>
                  <a:lnTo>
                    <a:pt x="6350" y="570230"/>
                  </a:lnTo>
                  <a:close/>
                </a:path>
                <a:path w="6350" h="652779">
                  <a:moveTo>
                    <a:pt x="6350" y="576580"/>
                  </a:moveTo>
                  <a:lnTo>
                    <a:pt x="0" y="576580"/>
                  </a:lnTo>
                  <a:lnTo>
                    <a:pt x="0" y="582929"/>
                  </a:lnTo>
                  <a:lnTo>
                    <a:pt x="6350" y="582929"/>
                  </a:lnTo>
                  <a:lnTo>
                    <a:pt x="6350" y="576580"/>
                  </a:lnTo>
                  <a:close/>
                </a:path>
                <a:path w="6350" h="652779">
                  <a:moveTo>
                    <a:pt x="6350" y="582930"/>
                  </a:moveTo>
                  <a:lnTo>
                    <a:pt x="0" y="582930"/>
                  </a:lnTo>
                  <a:lnTo>
                    <a:pt x="0" y="589279"/>
                  </a:lnTo>
                  <a:lnTo>
                    <a:pt x="6350" y="589279"/>
                  </a:lnTo>
                  <a:lnTo>
                    <a:pt x="6350" y="582930"/>
                  </a:lnTo>
                  <a:close/>
                </a:path>
                <a:path w="6350" h="652779">
                  <a:moveTo>
                    <a:pt x="6350" y="589280"/>
                  </a:moveTo>
                  <a:lnTo>
                    <a:pt x="0" y="589280"/>
                  </a:lnTo>
                  <a:lnTo>
                    <a:pt x="0" y="594359"/>
                  </a:lnTo>
                  <a:lnTo>
                    <a:pt x="6350" y="594359"/>
                  </a:lnTo>
                  <a:lnTo>
                    <a:pt x="6350" y="589280"/>
                  </a:lnTo>
                  <a:close/>
                </a:path>
                <a:path w="6350" h="652779">
                  <a:moveTo>
                    <a:pt x="6350" y="594360"/>
                  </a:moveTo>
                  <a:lnTo>
                    <a:pt x="0" y="594360"/>
                  </a:lnTo>
                  <a:lnTo>
                    <a:pt x="0" y="600709"/>
                  </a:lnTo>
                  <a:lnTo>
                    <a:pt x="6350" y="600709"/>
                  </a:lnTo>
                  <a:lnTo>
                    <a:pt x="6350" y="594360"/>
                  </a:lnTo>
                  <a:close/>
                </a:path>
                <a:path w="6350" h="652779">
                  <a:moveTo>
                    <a:pt x="6350" y="600710"/>
                  </a:moveTo>
                  <a:lnTo>
                    <a:pt x="0" y="600710"/>
                  </a:lnTo>
                  <a:lnTo>
                    <a:pt x="0" y="607059"/>
                  </a:lnTo>
                  <a:lnTo>
                    <a:pt x="6350" y="607059"/>
                  </a:lnTo>
                  <a:lnTo>
                    <a:pt x="6350" y="600710"/>
                  </a:lnTo>
                  <a:close/>
                </a:path>
                <a:path w="6350" h="652779">
                  <a:moveTo>
                    <a:pt x="6350" y="607060"/>
                  </a:moveTo>
                  <a:lnTo>
                    <a:pt x="0" y="607060"/>
                  </a:lnTo>
                  <a:lnTo>
                    <a:pt x="0" y="613409"/>
                  </a:lnTo>
                  <a:lnTo>
                    <a:pt x="6350" y="613409"/>
                  </a:lnTo>
                  <a:lnTo>
                    <a:pt x="6350" y="607060"/>
                  </a:lnTo>
                  <a:close/>
                </a:path>
                <a:path w="6350" h="652779">
                  <a:moveTo>
                    <a:pt x="6350" y="613410"/>
                  </a:moveTo>
                  <a:lnTo>
                    <a:pt x="0" y="613410"/>
                  </a:lnTo>
                  <a:lnTo>
                    <a:pt x="0" y="619759"/>
                  </a:lnTo>
                  <a:lnTo>
                    <a:pt x="6350" y="619759"/>
                  </a:lnTo>
                  <a:lnTo>
                    <a:pt x="6350" y="613410"/>
                  </a:lnTo>
                  <a:close/>
                </a:path>
                <a:path w="6350" h="652779">
                  <a:moveTo>
                    <a:pt x="6350" y="619760"/>
                  </a:moveTo>
                  <a:lnTo>
                    <a:pt x="0" y="619760"/>
                  </a:lnTo>
                  <a:lnTo>
                    <a:pt x="0" y="626109"/>
                  </a:lnTo>
                  <a:lnTo>
                    <a:pt x="6350" y="626109"/>
                  </a:lnTo>
                  <a:lnTo>
                    <a:pt x="6350" y="619760"/>
                  </a:lnTo>
                  <a:close/>
                </a:path>
                <a:path w="6350" h="652779">
                  <a:moveTo>
                    <a:pt x="6350" y="626110"/>
                  </a:moveTo>
                  <a:lnTo>
                    <a:pt x="0" y="626110"/>
                  </a:lnTo>
                  <a:lnTo>
                    <a:pt x="0" y="632459"/>
                  </a:lnTo>
                  <a:lnTo>
                    <a:pt x="6350" y="632459"/>
                  </a:lnTo>
                  <a:lnTo>
                    <a:pt x="6350" y="626110"/>
                  </a:lnTo>
                  <a:close/>
                </a:path>
                <a:path w="6350" h="652779">
                  <a:moveTo>
                    <a:pt x="6350" y="632460"/>
                  </a:moveTo>
                  <a:lnTo>
                    <a:pt x="0" y="632460"/>
                  </a:lnTo>
                  <a:lnTo>
                    <a:pt x="0" y="638809"/>
                  </a:lnTo>
                  <a:lnTo>
                    <a:pt x="6350" y="638809"/>
                  </a:lnTo>
                  <a:lnTo>
                    <a:pt x="6350" y="632460"/>
                  </a:lnTo>
                  <a:close/>
                </a:path>
                <a:path w="6350" h="652779">
                  <a:moveTo>
                    <a:pt x="6350" y="638810"/>
                  </a:moveTo>
                  <a:lnTo>
                    <a:pt x="0" y="638810"/>
                  </a:lnTo>
                  <a:lnTo>
                    <a:pt x="0" y="652779"/>
                  </a:lnTo>
                  <a:lnTo>
                    <a:pt x="6350" y="652779"/>
                  </a:lnTo>
                  <a:lnTo>
                    <a:pt x="6350" y="638810"/>
                  </a:lnTo>
                  <a:close/>
                </a:path>
              </a:pathLst>
            </a:custGeom>
            <a:solidFill>
              <a:srgbClr val="3600F7"/>
            </a:solidFill>
          </p:spPr>
          <p:txBody>
            <a:bodyPr bIns="0" lIns="0" rIns="0" rtlCol="0" tIns="0" wrap="square"/>
            <a:p/>
          </p:txBody>
        </p:sp>
        <p:sp>
          <p:nvSpPr>
            <p:cNvPr id="1049658" name="object 956"/>
            <p:cNvSpPr/>
            <p:nvPr/>
          </p:nvSpPr>
          <p:spPr>
            <a:xfrm>
              <a:off x="4484369" y="4485640"/>
              <a:ext cx="7620" cy="679450"/>
            </a:xfrm>
            <a:custGeom>
              <a:avLst/>
              <a:ahLst/>
              <a:rect l="l" t="t" r="r" b="b"/>
              <a:pathLst>
                <a:path w="7620" h="679450">
                  <a:moveTo>
                    <a:pt x="1270" y="0"/>
                  </a:moveTo>
                  <a:lnTo>
                    <a:pt x="0" y="0"/>
                  </a:lnTo>
                  <a:lnTo>
                    <a:pt x="0" y="6349"/>
                  </a:lnTo>
                  <a:lnTo>
                    <a:pt x="2539" y="6349"/>
                  </a:lnTo>
                  <a:lnTo>
                    <a:pt x="2539" y="5079"/>
                  </a:lnTo>
                  <a:lnTo>
                    <a:pt x="1269" y="5079"/>
                  </a:lnTo>
                  <a:lnTo>
                    <a:pt x="1270" y="0"/>
                  </a:lnTo>
                  <a:close/>
                </a:path>
                <a:path w="7620" h="679450">
                  <a:moveTo>
                    <a:pt x="2539" y="6349"/>
                  </a:moveTo>
                  <a:lnTo>
                    <a:pt x="0" y="6349"/>
                  </a:lnTo>
                  <a:lnTo>
                    <a:pt x="0" y="12699"/>
                  </a:lnTo>
                  <a:lnTo>
                    <a:pt x="3809" y="12699"/>
                  </a:lnTo>
                  <a:lnTo>
                    <a:pt x="3809" y="8889"/>
                  </a:lnTo>
                  <a:lnTo>
                    <a:pt x="2539" y="8889"/>
                  </a:lnTo>
                  <a:lnTo>
                    <a:pt x="2539" y="6349"/>
                  </a:lnTo>
                  <a:close/>
                </a:path>
                <a:path w="7620" h="679450">
                  <a:moveTo>
                    <a:pt x="3809" y="12699"/>
                  </a:moveTo>
                  <a:lnTo>
                    <a:pt x="0" y="12699"/>
                  </a:lnTo>
                  <a:lnTo>
                    <a:pt x="0" y="19049"/>
                  </a:lnTo>
                  <a:lnTo>
                    <a:pt x="6350" y="19049"/>
                  </a:lnTo>
                  <a:lnTo>
                    <a:pt x="6350" y="17779"/>
                  </a:lnTo>
                  <a:lnTo>
                    <a:pt x="5079" y="17779"/>
                  </a:lnTo>
                  <a:lnTo>
                    <a:pt x="5079" y="13969"/>
                  </a:lnTo>
                  <a:lnTo>
                    <a:pt x="3809" y="13969"/>
                  </a:lnTo>
                  <a:lnTo>
                    <a:pt x="3809" y="12699"/>
                  </a:lnTo>
                  <a:close/>
                </a:path>
                <a:path w="7620" h="679450">
                  <a:moveTo>
                    <a:pt x="6349" y="19049"/>
                  </a:moveTo>
                  <a:lnTo>
                    <a:pt x="0" y="19049"/>
                  </a:lnTo>
                  <a:lnTo>
                    <a:pt x="0" y="25399"/>
                  </a:lnTo>
                  <a:lnTo>
                    <a:pt x="7619" y="25399"/>
                  </a:lnTo>
                  <a:lnTo>
                    <a:pt x="7619" y="21589"/>
                  </a:lnTo>
                  <a:lnTo>
                    <a:pt x="6349" y="21589"/>
                  </a:lnTo>
                  <a:lnTo>
                    <a:pt x="6349" y="19049"/>
                  </a:lnTo>
                  <a:close/>
                </a:path>
                <a:path w="7620" h="679450">
                  <a:moveTo>
                    <a:pt x="7619" y="25399"/>
                  </a:moveTo>
                  <a:lnTo>
                    <a:pt x="0" y="25399"/>
                  </a:lnTo>
                  <a:lnTo>
                    <a:pt x="0" y="30479"/>
                  </a:lnTo>
                  <a:lnTo>
                    <a:pt x="7619" y="30479"/>
                  </a:lnTo>
                  <a:lnTo>
                    <a:pt x="7619" y="25399"/>
                  </a:lnTo>
                  <a:close/>
                </a:path>
                <a:path w="7620" h="679450">
                  <a:moveTo>
                    <a:pt x="7619" y="30479"/>
                  </a:moveTo>
                  <a:lnTo>
                    <a:pt x="0" y="30479"/>
                  </a:lnTo>
                  <a:lnTo>
                    <a:pt x="0" y="36829"/>
                  </a:lnTo>
                  <a:lnTo>
                    <a:pt x="7619" y="36829"/>
                  </a:lnTo>
                  <a:lnTo>
                    <a:pt x="7619" y="30479"/>
                  </a:lnTo>
                  <a:close/>
                </a:path>
                <a:path w="7620" h="679450">
                  <a:moveTo>
                    <a:pt x="7619" y="36829"/>
                  </a:moveTo>
                  <a:lnTo>
                    <a:pt x="0" y="36829"/>
                  </a:lnTo>
                  <a:lnTo>
                    <a:pt x="0" y="43179"/>
                  </a:lnTo>
                  <a:lnTo>
                    <a:pt x="7619" y="43179"/>
                  </a:lnTo>
                  <a:lnTo>
                    <a:pt x="7619" y="36829"/>
                  </a:lnTo>
                  <a:close/>
                </a:path>
                <a:path w="7620" h="679450">
                  <a:moveTo>
                    <a:pt x="7619" y="43179"/>
                  </a:moveTo>
                  <a:lnTo>
                    <a:pt x="0" y="43179"/>
                  </a:lnTo>
                  <a:lnTo>
                    <a:pt x="0" y="49529"/>
                  </a:lnTo>
                  <a:lnTo>
                    <a:pt x="7619" y="49529"/>
                  </a:lnTo>
                  <a:lnTo>
                    <a:pt x="7619" y="43179"/>
                  </a:lnTo>
                  <a:close/>
                </a:path>
                <a:path w="7620" h="679450">
                  <a:moveTo>
                    <a:pt x="7619" y="49529"/>
                  </a:moveTo>
                  <a:lnTo>
                    <a:pt x="0" y="49529"/>
                  </a:lnTo>
                  <a:lnTo>
                    <a:pt x="0" y="55879"/>
                  </a:lnTo>
                  <a:lnTo>
                    <a:pt x="7619" y="55879"/>
                  </a:lnTo>
                  <a:lnTo>
                    <a:pt x="7619" y="49529"/>
                  </a:lnTo>
                  <a:close/>
                </a:path>
                <a:path w="7620" h="679450">
                  <a:moveTo>
                    <a:pt x="7619" y="55879"/>
                  </a:moveTo>
                  <a:lnTo>
                    <a:pt x="0" y="55879"/>
                  </a:lnTo>
                  <a:lnTo>
                    <a:pt x="0" y="62229"/>
                  </a:lnTo>
                  <a:lnTo>
                    <a:pt x="7619" y="62229"/>
                  </a:lnTo>
                  <a:lnTo>
                    <a:pt x="7619" y="55879"/>
                  </a:lnTo>
                  <a:close/>
                </a:path>
                <a:path w="7620" h="679450">
                  <a:moveTo>
                    <a:pt x="7619" y="62229"/>
                  </a:moveTo>
                  <a:lnTo>
                    <a:pt x="0" y="62229"/>
                  </a:lnTo>
                  <a:lnTo>
                    <a:pt x="0" y="69849"/>
                  </a:lnTo>
                  <a:lnTo>
                    <a:pt x="7619" y="69849"/>
                  </a:lnTo>
                  <a:lnTo>
                    <a:pt x="7619" y="62229"/>
                  </a:lnTo>
                  <a:close/>
                </a:path>
                <a:path w="7620" h="679450">
                  <a:moveTo>
                    <a:pt x="7619" y="69849"/>
                  </a:moveTo>
                  <a:lnTo>
                    <a:pt x="0" y="69849"/>
                  </a:lnTo>
                  <a:lnTo>
                    <a:pt x="0" y="76199"/>
                  </a:lnTo>
                  <a:lnTo>
                    <a:pt x="7619" y="76199"/>
                  </a:lnTo>
                  <a:lnTo>
                    <a:pt x="7619" y="69849"/>
                  </a:lnTo>
                  <a:close/>
                </a:path>
                <a:path w="7620" h="679450">
                  <a:moveTo>
                    <a:pt x="7619" y="76199"/>
                  </a:moveTo>
                  <a:lnTo>
                    <a:pt x="0" y="76199"/>
                  </a:lnTo>
                  <a:lnTo>
                    <a:pt x="0" y="82549"/>
                  </a:lnTo>
                  <a:lnTo>
                    <a:pt x="7619" y="82549"/>
                  </a:lnTo>
                  <a:lnTo>
                    <a:pt x="7619" y="76199"/>
                  </a:lnTo>
                  <a:close/>
                </a:path>
                <a:path w="7620" h="679450">
                  <a:moveTo>
                    <a:pt x="7619" y="82549"/>
                  </a:moveTo>
                  <a:lnTo>
                    <a:pt x="0" y="82549"/>
                  </a:lnTo>
                  <a:lnTo>
                    <a:pt x="0" y="88899"/>
                  </a:lnTo>
                  <a:lnTo>
                    <a:pt x="7619" y="88899"/>
                  </a:lnTo>
                  <a:lnTo>
                    <a:pt x="7619" y="82549"/>
                  </a:lnTo>
                  <a:close/>
                </a:path>
                <a:path w="7620" h="679450">
                  <a:moveTo>
                    <a:pt x="7619" y="88899"/>
                  </a:moveTo>
                  <a:lnTo>
                    <a:pt x="0" y="88899"/>
                  </a:lnTo>
                  <a:lnTo>
                    <a:pt x="0" y="95249"/>
                  </a:lnTo>
                  <a:lnTo>
                    <a:pt x="7619" y="95249"/>
                  </a:lnTo>
                  <a:lnTo>
                    <a:pt x="7619" y="88899"/>
                  </a:lnTo>
                  <a:close/>
                </a:path>
                <a:path w="7620" h="679450">
                  <a:moveTo>
                    <a:pt x="7619" y="95249"/>
                  </a:moveTo>
                  <a:lnTo>
                    <a:pt x="0" y="95249"/>
                  </a:lnTo>
                  <a:lnTo>
                    <a:pt x="0" y="101599"/>
                  </a:lnTo>
                  <a:lnTo>
                    <a:pt x="7619" y="101599"/>
                  </a:lnTo>
                  <a:lnTo>
                    <a:pt x="7619" y="95249"/>
                  </a:lnTo>
                  <a:close/>
                </a:path>
                <a:path w="7620" h="679450">
                  <a:moveTo>
                    <a:pt x="7619" y="101599"/>
                  </a:moveTo>
                  <a:lnTo>
                    <a:pt x="0" y="101599"/>
                  </a:lnTo>
                  <a:lnTo>
                    <a:pt x="0" y="107949"/>
                  </a:lnTo>
                  <a:lnTo>
                    <a:pt x="7619" y="107949"/>
                  </a:lnTo>
                  <a:lnTo>
                    <a:pt x="7619" y="101599"/>
                  </a:lnTo>
                  <a:close/>
                </a:path>
                <a:path w="7620" h="679450">
                  <a:moveTo>
                    <a:pt x="7619" y="107949"/>
                  </a:moveTo>
                  <a:lnTo>
                    <a:pt x="0" y="107949"/>
                  </a:lnTo>
                  <a:lnTo>
                    <a:pt x="0" y="114299"/>
                  </a:lnTo>
                  <a:lnTo>
                    <a:pt x="7619" y="114299"/>
                  </a:lnTo>
                  <a:lnTo>
                    <a:pt x="7619" y="107949"/>
                  </a:lnTo>
                  <a:close/>
                </a:path>
                <a:path w="7620" h="679450">
                  <a:moveTo>
                    <a:pt x="7619" y="114299"/>
                  </a:moveTo>
                  <a:lnTo>
                    <a:pt x="0" y="114299"/>
                  </a:lnTo>
                  <a:lnTo>
                    <a:pt x="0" y="120649"/>
                  </a:lnTo>
                  <a:lnTo>
                    <a:pt x="7619" y="120649"/>
                  </a:lnTo>
                  <a:lnTo>
                    <a:pt x="7619" y="114299"/>
                  </a:lnTo>
                  <a:close/>
                </a:path>
                <a:path w="7620" h="679450">
                  <a:moveTo>
                    <a:pt x="7619" y="120649"/>
                  </a:moveTo>
                  <a:lnTo>
                    <a:pt x="0" y="120649"/>
                  </a:lnTo>
                  <a:lnTo>
                    <a:pt x="0" y="125729"/>
                  </a:lnTo>
                  <a:lnTo>
                    <a:pt x="7619" y="125729"/>
                  </a:lnTo>
                  <a:lnTo>
                    <a:pt x="7619" y="120649"/>
                  </a:lnTo>
                  <a:close/>
                </a:path>
                <a:path w="7620" h="679450">
                  <a:moveTo>
                    <a:pt x="7619" y="125729"/>
                  </a:moveTo>
                  <a:lnTo>
                    <a:pt x="0" y="125729"/>
                  </a:lnTo>
                  <a:lnTo>
                    <a:pt x="0" y="132079"/>
                  </a:lnTo>
                  <a:lnTo>
                    <a:pt x="7619" y="132079"/>
                  </a:lnTo>
                  <a:lnTo>
                    <a:pt x="7619" y="125729"/>
                  </a:lnTo>
                  <a:close/>
                </a:path>
                <a:path w="7620" h="679450">
                  <a:moveTo>
                    <a:pt x="7619" y="132079"/>
                  </a:moveTo>
                  <a:lnTo>
                    <a:pt x="0" y="132079"/>
                  </a:lnTo>
                  <a:lnTo>
                    <a:pt x="0" y="138429"/>
                  </a:lnTo>
                  <a:lnTo>
                    <a:pt x="7619" y="138429"/>
                  </a:lnTo>
                  <a:lnTo>
                    <a:pt x="7619" y="132079"/>
                  </a:lnTo>
                  <a:close/>
                </a:path>
                <a:path w="7620" h="679450">
                  <a:moveTo>
                    <a:pt x="7619" y="138429"/>
                  </a:moveTo>
                  <a:lnTo>
                    <a:pt x="0" y="138429"/>
                  </a:lnTo>
                  <a:lnTo>
                    <a:pt x="0" y="144779"/>
                  </a:lnTo>
                  <a:lnTo>
                    <a:pt x="7619" y="144779"/>
                  </a:lnTo>
                  <a:lnTo>
                    <a:pt x="7619" y="138429"/>
                  </a:lnTo>
                  <a:close/>
                </a:path>
                <a:path w="7620" h="679450">
                  <a:moveTo>
                    <a:pt x="7619" y="144779"/>
                  </a:moveTo>
                  <a:lnTo>
                    <a:pt x="0" y="144779"/>
                  </a:lnTo>
                  <a:lnTo>
                    <a:pt x="0" y="151129"/>
                  </a:lnTo>
                  <a:lnTo>
                    <a:pt x="7619" y="151129"/>
                  </a:lnTo>
                  <a:lnTo>
                    <a:pt x="7619" y="144779"/>
                  </a:lnTo>
                  <a:close/>
                </a:path>
                <a:path w="7620" h="679450">
                  <a:moveTo>
                    <a:pt x="7619" y="151129"/>
                  </a:moveTo>
                  <a:lnTo>
                    <a:pt x="0" y="151129"/>
                  </a:lnTo>
                  <a:lnTo>
                    <a:pt x="0" y="157479"/>
                  </a:lnTo>
                  <a:lnTo>
                    <a:pt x="7619" y="157479"/>
                  </a:lnTo>
                  <a:lnTo>
                    <a:pt x="7619" y="151129"/>
                  </a:lnTo>
                  <a:close/>
                </a:path>
                <a:path w="7620" h="679450">
                  <a:moveTo>
                    <a:pt x="7619" y="157479"/>
                  </a:moveTo>
                  <a:lnTo>
                    <a:pt x="0" y="157479"/>
                  </a:lnTo>
                  <a:lnTo>
                    <a:pt x="0" y="165099"/>
                  </a:lnTo>
                  <a:lnTo>
                    <a:pt x="7619" y="165099"/>
                  </a:lnTo>
                  <a:lnTo>
                    <a:pt x="7619" y="157479"/>
                  </a:lnTo>
                  <a:close/>
                </a:path>
                <a:path w="7620" h="679450">
                  <a:moveTo>
                    <a:pt x="7619" y="165099"/>
                  </a:moveTo>
                  <a:lnTo>
                    <a:pt x="0" y="165099"/>
                  </a:lnTo>
                  <a:lnTo>
                    <a:pt x="0" y="170179"/>
                  </a:lnTo>
                  <a:lnTo>
                    <a:pt x="7619" y="170179"/>
                  </a:lnTo>
                  <a:lnTo>
                    <a:pt x="7619" y="165099"/>
                  </a:lnTo>
                  <a:close/>
                </a:path>
                <a:path w="7620" h="679450">
                  <a:moveTo>
                    <a:pt x="7619" y="170179"/>
                  </a:moveTo>
                  <a:lnTo>
                    <a:pt x="0" y="170179"/>
                  </a:lnTo>
                  <a:lnTo>
                    <a:pt x="0" y="177799"/>
                  </a:lnTo>
                  <a:lnTo>
                    <a:pt x="7619" y="177799"/>
                  </a:lnTo>
                  <a:lnTo>
                    <a:pt x="7619" y="170179"/>
                  </a:lnTo>
                  <a:close/>
                </a:path>
                <a:path w="7620" h="679450">
                  <a:moveTo>
                    <a:pt x="7619" y="177799"/>
                  </a:moveTo>
                  <a:lnTo>
                    <a:pt x="0" y="177799"/>
                  </a:lnTo>
                  <a:lnTo>
                    <a:pt x="0" y="182879"/>
                  </a:lnTo>
                  <a:lnTo>
                    <a:pt x="7619" y="182879"/>
                  </a:lnTo>
                  <a:lnTo>
                    <a:pt x="7619" y="177799"/>
                  </a:lnTo>
                  <a:close/>
                </a:path>
                <a:path w="7620" h="679450">
                  <a:moveTo>
                    <a:pt x="7619" y="182879"/>
                  </a:moveTo>
                  <a:lnTo>
                    <a:pt x="0" y="182879"/>
                  </a:lnTo>
                  <a:lnTo>
                    <a:pt x="0" y="190499"/>
                  </a:lnTo>
                  <a:lnTo>
                    <a:pt x="7619" y="190499"/>
                  </a:lnTo>
                  <a:lnTo>
                    <a:pt x="7619" y="182879"/>
                  </a:lnTo>
                  <a:close/>
                </a:path>
                <a:path w="7620" h="679450">
                  <a:moveTo>
                    <a:pt x="7619" y="190499"/>
                  </a:moveTo>
                  <a:lnTo>
                    <a:pt x="0" y="190499"/>
                  </a:lnTo>
                  <a:lnTo>
                    <a:pt x="0" y="196849"/>
                  </a:lnTo>
                  <a:lnTo>
                    <a:pt x="7619" y="196849"/>
                  </a:lnTo>
                  <a:lnTo>
                    <a:pt x="7619" y="190499"/>
                  </a:lnTo>
                  <a:close/>
                </a:path>
                <a:path w="7620" h="679450">
                  <a:moveTo>
                    <a:pt x="7619" y="196849"/>
                  </a:moveTo>
                  <a:lnTo>
                    <a:pt x="0" y="196849"/>
                  </a:lnTo>
                  <a:lnTo>
                    <a:pt x="0" y="203199"/>
                  </a:lnTo>
                  <a:lnTo>
                    <a:pt x="7619" y="203199"/>
                  </a:lnTo>
                  <a:lnTo>
                    <a:pt x="7619" y="196849"/>
                  </a:lnTo>
                  <a:close/>
                </a:path>
                <a:path w="7620" h="679450">
                  <a:moveTo>
                    <a:pt x="7619" y="203199"/>
                  </a:moveTo>
                  <a:lnTo>
                    <a:pt x="0" y="203199"/>
                  </a:lnTo>
                  <a:lnTo>
                    <a:pt x="0" y="209549"/>
                  </a:lnTo>
                  <a:lnTo>
                    <a:pt x="7619" y="209549"/>
                  </a:lnTo>
                  <a:lnTo>
                    <a:pt x="7619" y="203199"/>
                  </a:lnTo>
                  <a:close/>
                </a:path>
                <a:path w="7620" h="679450">
                  <a:moveTo>
                    <a:pt x="7619" y="209549"/>
                  </a:moveTo>
                  <a:lnTo>
                    <a:pt x="0" y="209549"/>
                  </a:lnTo>
                  <a:lnTo>
                    <a:pt x="0" y="215899"/>
                  </a:lnTo>
                  <a:lnTo>
                    <a:pt x="7619" y="215899"/>
                  </a:lnTo>
                  <a:lnTo>
                    <a:pt x="7619" y="209549"/>
                  </a:lnTo>
                  <a:close/>
                </a:path>
                <a:path w="7620" h="679450">
                  <a:moveTo>
                    <a:pt x="7619" y="215899"/>
                  </a:moveTo>
                  <a:lnTo>
                    <a:pt x="0" y="215899"/>
                  </a:lnTo>
                  <a:lnTo>
                    <a:pt x="0" y="222249"/>
                  </a:lnTo>
                  <a:lnTo>
                    <a:pt x="7619" y="222249"/>
                  </a:lnTo>
                  <a:lnTo>
                    <a:pt x="7619" y="215899"/>
                  </a:lnTo>
                  <a:close/>
                </a:path>
                <a:path w="7620" h="679450">
                  <a:moveTo>
                    <a:pt x="7619" y="222249"/>
                  </a:moveTo>
                  <a:lnTo>
                    <a:pt x="0" y="222249"/>
                  </a:lnTo>
                  <a:lnTo>
                    <a:pt x="0" y="228599"/>
                  </a:lnTo>
                  <a:lnTo>
                    <a:pt x="7619" y="228599"/>
                  </a:lnTo>
                  <a:lnTo>
                    <a:pt x="7619" y="222249"/>
                  </a:lnTo>
                  <a:close/>
                </a:path>
                <a:path w="7620" h="679450">
                  <a:moveTo>
                    <a:pt x="7619" y="228599"/>
                  </a:moveTo>
                  <a:lnTo>
                    <a:pt x="0" y="228599"/>
                  </a:lnTo>
                  <a:lnTo>
                    <a:pt x="0" y="234949"/>
                  </a:lnTo>
                  <a:lnTo>
                    <a:pt x="7619" y="234949"/>
                  </a:lnTo>
                  <a:lnTo>
                    <a:pt x="7619" y="228599"/>
                  </a:lnTo>
                  <a:close/>
                </a:path>
                <a:path w="7620" h="679450">
                  <a:moveTo>
                    <a:pt x="7619" y="234949"/>
                  </a:moveTo>
                  <a:lnTo>
                    <a:pt x="0" y="234949"/>
                  </a:lnTo>
                  <a:lnTo>
                    <a:pt x="0" y="241299"/>
                  </a:lnTo>
                  <a:lnTo>
                    <a:pt x="7619" y="241299"/>
                  </a:lnTo>
                  <a:lnTo>
                    <a:pt x="7619" y="234949"/>
                  </a:lnTo>
                  <a:close/>
                </a:path>
                <a:path w="7620" h="679450">
                  <a:moveTo>
                    <a:pt x="7619" y="241299"/>
                  </a:moveTo>
                  <a:lnTo>
                    <a:pt x="0" y="241299"/>
                  </a:lnTo>
                  <a:lnTo>
                    <a:pt x="0" y="246379"/>
                  </a:lnTo>
                  <a:lnTo>
                    <a:pt x="7619" y="246379"/>
                  </a:lnTo>
                  <a:lnTo>
                    <a:pt x="7619" y="241299"/>
                  </a:lnTo>
                  <a:close/>
                </a:path>
                <a:path w="7620" h="679450">
                  <a:moveTo>
                    <a:pt x="7619" y="246379"/>
                  </a:moveTo>
                  <a:lnTo>
                    <a:pt x="0" y="246379"/>
                  </a:lnTo>
                  <a:lnTo>
                    <a:pt x="0" y="252729"/>
                  </a:lnTo>
                  <a:lnTo>
                    <a:pt x="7619" y="252729"/>
                  </a:lnTo>
                  <a:lnTo>
                    <a:pt x="7619" y="246379"/>
                  </a:lnTo>
                  <a:close/>
                </a:path>
                <a:path w="7620" h="679450">
                  <a:moveTo>
                    <a:pt x="7619" y="252729"/>
                  </a:moveTo>
                  <a:lnTo>
                    <a:pt x="0" y="252729"/>
                  </a:lnTo>
                  <a:lnTo>
                    <a:pt x="0" y="259079"/>
                  </a:lnTo>
                  <a:lnTo>
                    <a:pt x="7619" y="259079"/>
                  </a:lnTo>
                  <a:lnTo>
                    <a:pt x="7619" y="252729"/>
                  </a:lnTo>
                  <a:close/>
                </a:path>
                <a:path w="7620" h="679450">
                  <a:moveTo>
                    <a:pt x="7619" y="259079"/>
                  </a:moveTo>
                  <a:lnTo>
                    <a:pt x="0" y="259079"/>
                  </a:lnTo>
                  <a:lnTo>
                    <a:pt x="0" y="265429"/>
                  </a:lnTo>
                  <a:lnTo>
                    <a:pt x="7619" y="265429"/>
                  </a:lnTo>
                  <a:lnTo>
                    <a:pt x="7619" y="259079"/>
                  </a:lnTo>
                  <a:close/>
                </a:path>
                <a:path w="7620" h="679450">
                  <a:moveTo>
                    <a:pt x="7619" y="265429"/>
                  </a:moveTo>
                  <a:lnTo>
                    <a:pt x="0" y="265429"/>
                  </a:lnTo>
                  <a:lnTo>
                    <a:pt x="0" y="273049"/>
                  </a:lnTo>
                  <a:lnTo>
                    <a:pt x="7619" y="273049"/>
                  </a:lnTo>
                  <a:lnTo>
                    <a:pt x="7619" y="265429"/>
                  </a:lnTo>
                  <a:close/>
                </a:path>
                <a:path w="7620" h="679450">
                  <a:moveTo>
                    <a:pt x="7619" y="273049"/>
                  </a:moveTo>
                  <a:lnTo>
                    <a:pt x="0" y="273049"/>
                  </a:lnTo>
                  <a:lnTo>
                    <a:pt x="0" y="278129"/>
                  </a:lnTo>
                  <a:lnTo>
                    <a:pt x="7619" y="278129"/>
                  </a:lnTo>
                  <a:lnTo>
                    <a:pt x="7619" y="273049"/>
                  </a:lnTo>
                  <a:close/>
                </a:path>
                <a:path w="7620" h="679450">
                  <a:moveTo>
                    <a:pt x="7619" y="278129"/>
                  </a:moveTo>
                  <a:lnTo>
                    <a:pt x="0" y="278129"/>
                  </a:lnTo>
                  <a:lnTo>
                    <a:pt x="0" y="285749"/>
                  </a:lnTo>
                  <a:lnTo>
                    <a:pt x="7619" y="285749"/>
                  </a:lnTo>
                  <a:lnTo>
                    <a:pt x="7619" y="278129"/>
                  </a:lnTo>
                  <a:close/>
                </a:path>
                <a:path w="7620" h="679450">
                  <a:moveTo>
                    <a:pt x="7619" y="285749"/>
                  </a:moveTo>
                  <a:lnTo>
                    <a:pt x="0" y="285749"/>
                  </a:lnTo>
                  <a:lnTo>
                    <a:pt x="0" y="292099"/>
                  </a:lnTo>
                  <a:lnTo>
                    <a:pt x="7619" y="292099"/>
                  </a:lnTo>
                  <a:lnTo>
                    <a:pt x="7619" y="285749"/>
                  </a:lnTo>
                  <a:close/>
                </a:path>
                <a:path w="7620" h="679450">
                  <a:moveTo>
                    <a:pt x="7619" y="292099"/>
                  </a:moveTo>
                  <a:lnTo>
                    <a:pt x="0" y="292099"/>
                  </a:lnTo>
                  <a:lnTo>
                    <a:pt x="0" y="298449"/>
                  </a:lnTo>
                  <a:lnTo>
                    <a:pt x="7619" y="298449"/>
                  </a:lnTo>
                  <a:lnTo>
                    <a:pt x="7619" y="292099"/>
                  </a:lnTo>
                  <a:close/>
                </a:path>
                <a:path w="7620" h="679450">
                  <a:moveTo>
                    <a:pt x="7619" y="298449"/>
                  </a:moveTo>
                  <a:lnTo>
                    <a:pt x="0" y="298449"/>
                  </a:lnTo>
                  <a:lnTo>
                    <a:pt x="0" y="304799"/>
                  </a:lnTo>
                  <a:lnTo>
                    <a:pt x="7619" y="304799"/>
                  </a:lnTo>
                  <a:lnTo>
                    <a:pt x="7619" y="298449"/>
                  </a:lnTo>
                  <a:close/>
                </a:path>
                <a:path w="7620" h="679450">
                  <a:moveTo>
                    <a:pt x="7619" y="304799"/>
                  </a:moveTo>
                  <a:lnTo>
                    <a:pt x="0" y="304799"/>
                  </a:lnTo>
                  <a:lnTo>
                    <a:pt x="0" y="311149"/>
                  </a:lnTo>
                  <a:lnTo>
                    <a:pt x="7619" y="311149"/>
                  </a:lnTo>
                  <a:lnTo>
                    <a:pt x="7619" y="304799"/>
                  </a:lnTo>
                  <a:close/>
                </a:path>
                <a:path w="7620" h="679450">
                  <a:moveTo>
                    <a:pt x="7619" y="311149"/>
                  </a:moveTo>
                  <a:lnTo>
                    <a:pt x="0" y="311149"/>
                  </a:lnTo>
                  <a:lnTo>
                    <a:pt x="0" y="317499"/>
                  </a:lnTo>
                  <a:lnTo>
                    <a:pt x="7619" y="317499"/>
                  </a:lnTo>
                  <a:lnTo>
                    <a:pt x="7619" y="311149"/>
                  </a:lnTo>
                  <a:close/>
                </a:path>
                <a:path w="7620" h="679450">
                  <a:moveTo>
                    <a:pt x="7619" y="317499"/>
                  </a:moveTo>
                  <a:lnTo>
                    <a:pt x="0" y="317499"/>
                  </a:lnTo>
                  <a:lnTo>
                    <a:pt x="0" y="330199"/>
                  </a:lnTo>
                  <a:lnTo>
                    <a:pt x="7619" y="330199"/>
                  </a:lnTo>
                  <a:lnTo>
                    <a:pt x="7619" y="317499"/>
                  </a:lnTo>
                  <a:close/>
                </a:path>
                <a:path w="7620" h="679450">
                  <a:moveTo>
                    <a:pt x="7619" y="330199"/>
                  </a:moveTo>
                  <a:lnTo>
                    <a:pt x="0" y="330199"/>
                  </a:lnTo>
                  <a:lnTo>
                    <a:pt x="0" y="342899"/>
                  </a:lnTo>
                  <a:lnTo>
                    <a:pt x="7619" y="342899"/>
                  </a:lnTo>
                  <a:lnTo>
                    <a:pt x="7619" y="330199"/>
                  </a:lnTo>
                  <a:close/>
                </a:path>
                <a:path w="7620" h="679450">
                  <a:moveTo>
                    <a:pt x="7619" y="342899"/>
                  </a:moveTo>
                  <a:lnTo>
                    <a:pt x="0" y="342899"/>
                  </a:lnTo>
                  <a:lnTo>
                    <a:pt x="0" y="349249"/>
                  </a:lnTo>
                  <a:lnTo>
                    <a:pt x="7619" y="349249"/>
                  </a:lnTo>
                  <a:lnTo>
                    <a:pt x="7619" y="342899"/>
                  </a:lnTo>
                  <a:close/>
                </a:path>
                <a:path w="7620" h="679450">
                  <a:moveTo>
                    <a:pt x="7619" y="349249"/>
                  </a:moveTo>
                  <a:lnTo>
                    <a:pt x="0" y="349249"/>
                  </a:lnTo>
                  <a:lnTo>
                    <a:pt x="0" y="355599"/>
                  </a:lnTo>
                  <a:lnTo>
                    <a:pt x="7619" y="355599"/>
                  </a:lnTo>
                  <a:lnTo>
                    <a:pt x="7619" y="349249"/>
                  </a:lnTo>
                  <a:close/>
                </a:path>
                <a:path w="7620" h="679450">
                  <a:moveTo>
                    <a:pt x="7619" y="355599"/>
                  </a:moveTo>
                  <a:lnTo>
                    <a:pt x="0" y="355599"/>
                  </a:lnTo>
                  <a:lnTo>
                    <a:pt x="0" y="361949"/>
                  </a:lnTo>
                  <a:lnTo>
                    <a:pt x="7619" y="361949"/>
                  </a:lnTo>
                  <a:lnTo>
                    <a:pt x="7619" y="355599"/>
                  </a:lnTo>
                  <a:close/>
                </a:path>
                <a:path w="7620" h="679450">
                  <a:moveTo>
                    <a:pt x="7619" y="361949"/>
                  </a:moveTo>
                  <a:lnTo>
                    <a:pt x="0" y="361949"/>
                  </a:lnTo>
                  <a:lnTo>
                    <a:pt x="0" y="368299"/>
                  </a:lnTo>
                  <a:lnTo>
                    <a:pt x="7619" y="368299"/>
                  </a:lnTo>
                  <a:lnTo>
                    <a:pt x="7619" y="361949"/>
                  </a:lnTo>
                  <a:close/>
                </a:path>
                <a:path w="7620" h="679450">
                  <a:moveTo>
                    <a:pt x="7619" y="368299"/>
                  </a:moveTo>
                  <a:lnTo>
                    <a:pt x="0" y="368299"/>
                  </a:lnTo>
                  <a:lnTo>
                    <a:pt x="0" y="374649"/>
                  </a:lnTo>
                  <a:lnTo>
                    <a:pt x="7619" y="374649"/>
                  </a:lnTo>
                  <a:lnTo>
                    <a:pt x="7619" y="368299"/>
                  </a:lnTo>
                  <a:close/>
                </a:path>
                <a:path w="7620" h="679450">
                  <a:moveTo>
                    <a:pt x="7619" y="374649"/>
                  </a:moveTo>
                  <a:lnTo>
                    <a:pt x="0" y="374649"/>
                  </a:lnTo>
                  <a:lnTo>
                    <a:pt x="0" y="380999"/>
                  </a:lnTo>
                  <a:lnTo>
                    <a:pt x="7619" y="380999"/>
                  </a:lnTo>
                  <a:lnTo>
                    <a:pt x="7619" y="374649"/>
                  </a:lnTo>
                  <a:close/>
                </a:path>
                <a:path w="7620" h="679450">
                  <a:moveTo>
                    <a:pt x="7619" y="380999"/>
                  </a:moveTo>
                  <a:lnTo>
                    <a:pt x="0" y="380999"/>
                  </a:lnTo>
                  <a:lnTo>
                    <a:pt x="0" y="387349"/>
                  </a:lnTo>
                  <a:lnTo>
                    <a:pt x="7619" y="387349"/>
                  </a:lnTo>
                  <a:lnTo>
                    <a:pt x="7619" y="380999"/>
                  </a:lnTo>
                  <a:close/>
                </a:path>
                <a:path w="7620" h="679450">
                  <a:moveTo>
                    <a:pt x="7619" y="387349"/>
                  </a:moveTo>
                  <a:lnTo>
                    <a:pt x="0" y="387349"/>
                  </a:lnTo>
                  <a:lnTo>
                    <a:pt x="0" y="393699"/>
                  </a:lnTo>
                  <a:lnTo>
                    <a:pt x="7619" y="393699"/>
                  </a:lnTo>
                  <a:lnTo>
                    <a:pt x="7619" y="387349"/>
                  </a:lnTo>
                  <a:close/>
                </a:path>
                <a:path w="7620" h="679450">
                  <a:moveTo>
                    <a:pt x="7619" y="393699"/>
                  </a:moveTo>
                  <a:lnTo>
                    <a:pt x="0" y="393699"/>
                  </a:lnTo>
                  <a:lnTo>
                    <a:pt x="0" y="400049"/>
                  </a:lnTo>
                  <a:lnTo>
                    <a:pt x="7619" y="400049"/>
                  </a:lnTo>
                  <a:lnTo>
                    <a:pt x="7619" y="393699"/>
                  </a:lnTo>
                  <a:close/>
                </a:path>
                <a:path w="7620" h="679450">
                  <a:moveTo>
                    <a:pt x="7619" y="400049"/>
                  </a:moveTo>
                  <a:lnTo>
                    <a:pt x="0" y="400049"/>
                  </a:lnTo>
                  <a:lnTo>
                    <a:pt x="0" y="406399"/>
                  </a:lnTo>
                  <a:lnTo>
                    <a:pt x="7619" y="406399"/>
                  </a:lnTo>
                  <a:lnTo>
                    <a:pt x="7619" y="400049"/>
                  </a:lnTo>
                  <a:close/>
                </a:path>
                <a:path w="7620" h="679450">
                  <a:moveTo>
                    <a:pt x="7619" y="406399"/>
                  </a:moveTo>
                  <a:lnTo>
                    <a:pt x="0" y="406399"/>
                  </a:lnTo>
                  <a:lnTo>
                    <a:pt x="0" y="412749"/>
                  </a:lnTo>
                  <a:lnTo>
                    <a:pt x="7619" y="412749"/>
                  </a:lnTo>
                  <a:lnTo>
                    <a:pt x="7619" y="406399"/>
                  </a:lnTo>
                  <a:close/>
                </a:path>
                <a:path w="7620" h="679450">
                  <a:moveTo>
                    <a:pt x="7619" y="412749"/>
                  </a:moveTo>
                  <a:lnTo>
                    <a:pt x="0" y="412749"/>
                  </a:lnTo>
                  <a:lnTo>
                    <a:pt x="0" y="419099"/>
                  </a:lnTo>
                  <a:lnTo>
                    <a:pt x="7619" y="419099"/>
                  </a:lnTo>
                  <a:lnTo>
                    <a:pt x="7619" y="412749"/>
                  </a:lnTo>
                  <a:close/>
                </a:path>
                <a:path w="7620" h="679450">
                  <a:moveTo>
                    <a:pt x="7619" y="419099"/>
                  </a:moveTo>
                  <a:lnTo>
                    <a:pt x="0" y="419099"/>
                  </a:lnTo>
                  <a:lnTo>
                    <a:pt x="0" y="425449"/>
                  </a:lnTo>
                  <a:lnTo>
                    <a:pt x="7619" y="425449"/>
                  </a:lnTo>
                  <a:lnTo>
                    <a:pt x="7619" y="419099"/>
                  </a:lnTo>
                  <a:close/>
                </a:path>
                <a:path w="7620" h="679450">
                  <a:moveTo>
                    <a:pt x="7619" y="425449"/>
                  </a:moveTo>
                  <a:lnTo>
                    <a:pt x="0" y="425449"/>
                  </a:lnTo>
                  <a:lnTo>
                    <a:pt x="0" y="431799"/>
                  </a:lnTo>
                  <a:lnTo>
                    <a:pt x="7619" y="431799"/>
                  </a:lnTo>
                  <a:lnTo>
                    <a:pt x="7619" y="425449"/>
                  </a:lnTo>
                  <a:close/>
                </a:path>
                <a:path w="7620" h="679450">
                  <a:moveTo>
                    <a:pt x="7619" y="431799"/>
                  </a:moveTo>
                  <a:lnTo>
                    <a:pt x="0" y="431799"/>
                  </a:lnTo>
                  <a:lnTo>
                    <a:pt x="0" y="438149"/>
                  </a:lnTo>
                  <a:lnTo>
                    <a:pt x="7619" y="438149"/>
                  </a:lnTo>
                  <a:lnTo>
                    <a:pt x="7619" y="431799"/>
                  </a:lnTo>
                  <a:close/>
                </a:path>
                <a:path w="7620" h="679450">
                  <a:moveTo>
                    <a:pt x="7619" y="438149"/>
                  </a:moveTo>
                  <a:lnTo>
                    <a:pt x="0" y="438149"/>
                  </a:lnTo>
                  <a:lnTo>
                    <a:pt x="0" y="444499"/>
                  </a:lnTo>
                  <a:lnTo>
                    <a:pt x="7619" y="444499"/>
                  </a:lnTo>
                  <a:lnTo>
                    <a:pt x="7619" y="438149"/>
                  </a:lnTo>
                  <a:close/>
                </a:path>
                <a:path w="7620" h="679450">
                  <a:moveTo>
                    <a:pt x="7619" y="444499"/>
                  </a:moveTo>
                  <a:lnTo>
                    <a:pt x="0" y="444499"/>
                  </a:lnTo>
                  <a:lnTo>
                    <a:pt x="0" y="450849"/>
                  </a:lnTo>
                  <a:lnTo>
                    <a:pt x="7619" y="450849"/>
                  </a:lnTo>
                  <a:lnTo>
                    <a:pt x="7619" y="444499"/>
                  </a:lnTo>
                  <a:close/>
                </a:path>
                <a:path w="7620" h="679450">
                  <a:moveTo>
                    <a:pt x="7619" y="450849"/>
                  </a:moveTo>
                  <a:lnTo>
                    <a:pt x="0" y="450849"/>
                  </a:lnTo>
                  <a:lnTo>
                    <a:pt x="0" y="457199"/>
                  </a:lnTo>
                  <a:lnTo>
                    <a:pt x="7619" y="457199"/>
                  </a:lnTo>
                  <a:lnTo>
                    <a:pt x="7619" y="450849"/>
                  </a:lnTo>
                  <a:close/>
                </a:path>
                <a:path w="7620" h="679450">
                  <a:moveTo>
                    <a:pt x="7619" y="457199"/>
                  </a:moveTo>
                  <a:lnTo>
                    <a:pt x="0" y="457199"/>
                  </a:lnTo>
                  <a:lnTo>
                    <a:pt x="0" y="463549"/>
                  </a:lnTo>
                  <a:lnTo>
                    <a:pt x="7619" y="463549"/>
                  </a:lnTo>
                  <a:lnTo>
                    <a:pt x="7619" y="457199"/>
                  </a:lnTo>
                  <a:close/>
                </a:path>
                <a:path w="7620" h="679450">
                  <a:moveTo>
                    <a:pt x="7619" y="463549"/>
                  </a:moveTo>
                  <a:lnTo>
                    <a:pt x="0" y="463549"/>
                  </a:lnTo>
                  <a:lnTo>
                    <a:pt x="0" y="469899"/>
                  </a:lnTo>
                  <a:lnTo>
                    <a:pt x="7619" y="469899"/>
                  </a:lnTo>
                  <a:lnTo>
                    <a:pt x="7619" y="463549"/>
                  </a:lnTo>
                  <a:close/>
                </a:path>
                <a:path w="7620" h="679450">
                  <a:moveTo>
                    <a:pt x="7619" y="469899"/>
                  </a:moveTo>
                  <a:lnTo>
                    <a:pt x="0" y="469899"/>
                  </a:lnTo>
                  <a:lnTo>
                    <a:pt x="0" y="476249"/>
                  </a:lnTo>
                  <a:lnTo>
                    <a:pt x="7619" y="476249"/>
                  </a:lnTo>
                  <a:lnTo>
                    <a:pt x="7619" y="469899"/>
                  </a:lnTo>
                  <a:close/>
                </a:path>
                <a:path w="7620" h="679450">
                  <a:moveTo>
                    <a:pt x="7619" y="476249"/>
                  </a:moveTo>
                  <a:lnTo>
                    <a:pt x="0" y="476249"/>
                  </a:lnTo>
                  <a:lnTo>
                    <a:pt x="0" y="482599"/>
                  </a:lnTo>
                  <a:lnTo>
                    <a:pt x="7619" y="482599"/>
                  </a:lnTo>
                  <a:lnTo>
                    <a:pt x="7619" y="476249"/>
                  </a:lnTo>
                  <a:close/>
                </a:path>
                <a:path w="7620" h="679450">
                  <a:moveTo>
                    <a:pt x="7619" y="482599"/>
                  </a:moveTo>
                  <a:lnTo>
                    <a:pt x="0" y="482599"/>
                  </a:lnTo>
                  <a:lnTo>
                    <a:pt x="0" y="488949"/>
                  </a:lnTo>
                  <a:lnTo>
                    <a:pt x="7619" y="488949"/>
                  </a:lnTo>
                  <a:lnTo>
                    <a:pt x="7619" y="482599"/>
                  </a:lnTo>
                  <a:close/>
                </a:path>
                <a:path w="7620" h="679450">
                  <a:moveTo>
                    <a:pt x="7619" y="488949"/>
                  </a:moveTo>
                  <a:lnTo>
                    <a:pt x="0" y="488949"/>
                  </a:lnTo>
                  <a:lnTo>
                    <a:pt x="0" y="519429"/>
                  </a:lnTo>
                  <a:lnTo>
                    <a:pt x="7619" y="519429"/>
                  </a:lnTo>
                  <a:lnTo>
                    <a:pt x="7619" y="488949"/>
                  </a:lnTo>
                  <a:close/>
                </a:path>
                <a:path w="7620" h="679450">
                  <a:moveTo>
                    <a:pt x="7619" y="519429"/>
                  </a:moveTo>
                  <a:lnTo>
                    <a:pt x="0" y="519429"/>
                  </a:lnTo>
                  <a:lnTo>
                    <a:pt x="0" y="525779"/>
                  </a:lnTo>
                  <a:lnTo>
                    <a:pt x="7619" y="525779"/>
                  </a:lnTo>
                  <a:lnTo>
                    <a:pt x="7619" y="519429"/>
                  </a:lnTo>
                  <a:close/>
                </a:path>
                <a:path w="7620" h="679450">
                  <a:moveTo>
                    <a:pt x="7619" y="525779"/>
                  </a:moveTo>
                  <a:lnTo>
                    <a:pt x="0" y="525779"/>
                  </a:lnTo>
                  <a:lnTo>
                    <a:pt x="0" y="532129"/>
                  </a:lnTo>
                  <a:lnTo>
                    <a:pt x="7619" y="532129"/>
                  </a:lnTo>
                  <a:lnTo>
                    <a:pt x="7619" y="525779"/>
                  </a:lnTo>
                  <a:close/>
                </a:path>
                <a:path w="7620" h="679450">
                  <a:moveTo>
                    <a:pt x="7619" y="532129"/>
                  </a:moveTo>
                  <a:lnTo>
                    <a:pt x="0" y="532129"/>
                  </a:lnTo>
                  <a:lnTo>
                    <a:pt x="0" y="538479"/>
                  </a:lnTo>
                  <a:lnTo>
                    <a:pt x="7619" y="538479"/>
                  </a:lnTo>
                  <a:lnTo>
                    <a:pt x="7619" y="532129"/>
                  </a:lnTo>
                  <a:close/>
                </a:path>
                <a:path w="7620" h="679450">
                  <a:moveTo>
                    <a:pt x="7619" y="538479"/>
                  </a:moveTo>
                  <a:lnTo>
                    <a:pt x="0" y="538479"/>
                  </a:lnTo>
                  <a:lnTo>
                    <a:pt x="0" y="544829"/>
                  </a:lnTo>
                  <a:lnTo>
                    <a:pt x="7619" y="544829"/>
                  </a:lnTo>
                  <a:lnTo>
                    <a:pt x="7619" y="538479"/>
                  </a:lnTo>
                  <a:close/>
                </a:path>
                <a:path w="7620" h="679450">
                  <a:moveTo>
                    <a:pt x="7619" y="544829"/>
                  </a:moveTo>
                  <a:lnTo>
                    <a:pt x="0" y="544829"/>
                  </a:lnTo>
                  <a:lnTo>
                    <a:pt x="0" y="551179"/>
                  </a:lnTo>
                  <a:lnTo>
                    <a:pt x="7619" y="551179"/>
                  </a:lnTo>
                  <a:lnTo>
                    <a:pt x="7619" y="544829"/>
                  </a:lnTo>
                  <a:close/>
                </a:path>
                <a:path w="7620" h="679450">
                  <a:moveTo>
                    <a:pt x="7619" y="551179"/>
                  </a:moveTo>
                  <a:lnTo>
                    <a:pt x="0" y="551179"/>
                  </a:lnTo>
                  <a:lnTo>
                    <a:pt x="0" y="557529"/>
                  </a:lnTo>
                  <a:lnTo>
                    <a:pt x="7619" y="557529"/>
                  </a:lnTo>
                  <a:lnTo>
                    <a:pt x="7619" y="551179"/>
                  </a:lnTo>
                  <a:close/>
                </a:path>
                <a:path w="7620" h="679450">
                  <a:moveTo>
                    <a:pt x="7619" y="557529"/>
                  </a:moveTo>
                  <a:lnTo>
                    <a:pt x="0" y="557529"/>
                  </a:lnTo>
                  <a:lnTo>
                    <a:pt x="0" y="563879"/>
                  </a:lnTo>
                  <a:lnTo>
                    <a:pt x="7619" y="563879"/>
                  </a:lnTo>
                  <a:lnTo>
                    <a:pt x="7619" y="557529"/>
                  </a:lnTo>
                  <a:close/>
                </a:path>
                <a:path w="7620" h="679450">
                  <a:moveTo>
                    <a:pt x="7619" y="563879"/>
                  </a:moveTo>
                  <a:lnTo>
                    <a:pt x="0" y="563879"/>
                  </a:lnTo>
                  <a:lnTo>
                    <a:pt x="0" y="571499"/>
                  </a:lnTo>
                  <a:lnTo>
                    <a:pt x="7619" y="571499"/>
                  </a:lnTo>
                  <a:lnTo>
                    <a:pt x="7619" y="563879"/>
                  </a:lnTo>
                  <a:close/>
                </a:path>
                <a:path w="7620" h="679450">
                  <a:moveTo>
                    <a:pt x="7619" y="571499"/>
                  </a:moveTo>
                  <a:lnTo>
                    <a:pt x="0" y="571499"/>
                  </a:lnTo>
                  <a:lnTo>
                    <a:pt x="0" y="577849"/>
                  </a:lnTo>
                  <a:lnTo>
                    <a:pt x="7619" y="577849"/>
                  </a:lnTo>
                  <a:lnTo>
                    <a:pt x="7619" y="571499"/>
                  </a:lnTo>
                  <a:close/>
                </a:path>
                <a:path w="7620" h="679450">
                  <a:moveTo>
                    <a:pt x="7619" y="577849"/>
                  </a:moveTo>
                  <a:lnTo>
                    <a:pt x="0" y="577849"/>
                  </a:lnTo>
                  <a:lnTo>
                    <a:pt x="0" y="584199"/>
                  </a:lnTo>
                  <a:lnTo>
                    <a:pt x="7619" y="584199"/>
                  </a:lnTo>
                  <a:lnTo>
                    <a:pt x="7619" y="577849"/>
                  </a:lnTo>
                  <a:close/>
                </a:path>
                <a:path w="7620" h="679450">
                  <a:moveTo>
                    <a:pt x="7619" y="584199"/>
                  </a:moveTo>
                  <a:lnTo>
                    <a:pt x="0" y="584199"/>
                  </a:lnTo>
                  <a:lnTo>
                    <a:pt x="0" y="590549"/>
                  </a:lnTo>
                  <a:lnTo>
                    <a:pt x="7619" y="590549"/>
                  </a:lnTo>
                  <a:lnTo>
                    <a:pt x="7619" y="584199"/>
                  </a:lnTo>
                  <a:close/>
                </a:path>
                <a:path w="7620" h="679450">
                  <a:moveTo>
                    <a:pt x="7619" y="590549"/>
                  </a:moveTo>
                  <a:lnTo>
                    <a:pt x="0" y="590549"/>
                  </a:lnTo>
                  <a:lnTo>
                    <a:pt x="0" y="596899"/>
                  </a:lnTo>
                  <a:lnTo>
                    <a:pt x="7619" y="596899"/>
                  </a:lnTo>
                  <a:lnTo>
                    <a:pt x="7619" y="590549"/>
                  </a:lnTo>
                  <a:close/>
                </a:path>
                <a:path w="7620" h="679450">
                  <a:moveTo>
                    <a:pt x="7619" y="596899"/>
                  </a:moveTo>
                  <a:lnTo>
                    <a:pt x="0" y="596899"/>
                  </a:lnTo>
                  <a:lnTo>
                    <a:pt x="0" y="603249"/>
                  </a:lnTo>
                  <a:lnTo>
                    <a:pt x="7619" y="603249"/>
                  </a:lnTo>
                  <a:lnTo>
                    <a:pt x="7619" y="596899"/>
                  </a:lnTo>
                  <a:close/>
                </a:path>
                <a:path w="7620" h="679450">
                  <a:moveTo>
                    <a:pt x="7619" y="603249"/>
                  </a:moveTo>
                  <a:lnTo>
                    <a:pt x="0" y="603249"/>
                  </a:lnTo>
                  <a:lnTo>
                    <a:pt x="0" y="609599"/>
                  </a:lnTo>
                  <a:lnTo>
                    <a:pt x="7619" y="609599"/>
                  </a:lnTo>
                  <a:lnTo>
                    <a:pt x="7619" y="603249"/>
                  </a:lnTo>
                  <a:close/>
                </a:path>
                <a:path w="7620" h="679450">
                  <a:moveTo>
                    <a:pt x="7619" y="609599"/>
                  </a:moveTo>
                  <a:lnTo>
                    <a:pt x="0" y="609599"/>
                  </a:lnTo>
                  <a:lnTo>
                    <a:pt x="0" y="615949"/>
                  </a:lnTo>
                  <a:lnTo>
                    <a:pt x="7619" y="615949"/>
                  </a:lnTo>
                  <a:lnTo>
                    <a:pt x="7619" y="609599"/>
                  </a:lnTo>
                  <a:close/>
                </a:path>
                <a:path w="7620" h="679450">
                  <a:moveTo>
                    <a:pt x="7619" y="615949"/>
                  </a:moveTo>
                  <a:lnTo>
                    <a:pt x="0" y="615949"/>
                  </a:lnTo>
                  <a:lnTo>
                    <a:pt x="0" y="621029"/>
                  </a:lnTo>
                  <a:lnTo>
                    <a:pt x="7619" y="621029"/>
                  </a:lnTo>
                  <a:lnTo>
                    <a:pt x="7619" y="615949"/>
                  </a:lnTo>
                  <a:close/>
                </a:path>
                <a:path w="7620" h="679450">
                  <a:moveTo>
                    <a:pt x="7619" y="621029"/>
                  </a:moveTo>
                  <a:lnTo>
                    <a:pt x="0" y="621029"/>
                  </a:lnTo>
                  <a:lnTo>
                    <a:pt x="0" y="627379"/>
                  </a:lnTo>
                  <a:lnTo>
                    <a:pt x="7619" y="627379"/>
                  </a:lnTo>
                  <a:lnTo>
                    <a:pt x="7619" y="621029"/>
                  </a:lnTo>
                  <a:close/>
                </a:path>
                <a:path w="7620" h="679450">
                  <a:moveTo>
                    <a:pt x="7619" y="627379"/>
                  </a:moveTo>
                  <a:lnTo>
                    <a:pt x="0" y="627379"/>
                  </a:lnTo>
                  <a:lnTo>
                    <a:pt x="0" y="633729"/>
                  </a:lnTo>
                  <a:lnTo>
                    <a:pt x="7619" y="633729"/>
                  </a:lnTo>
                  <a:lnTo>
                    <a:pt x="7619" y="627379"/>
                  </a:lnTo>
                  <a:close/>
                </a:path>
                <a:path w="7620" h="679450">
                  <a:moveTo>
                    <a:pt x="7619" y="633729"/>
                  </a:moveTo>
                  <a:lnTo>
                    <a:pt x="0" y="633729"/>
                  </a:lnTo>
                  <a:lnTo>
                    <a:pt x="0" y="640079"/>
                  </a:lnTo>
                  <a:lnTo>
                    <a:pt x="7619" y="640079"/>
                  </a:lnTo>
                  <a:lnTo>
                    <a:pt x="7619" y="633729"/>
                  </a:lnTo>
                  <a:close/>
                </a:path>
                <a:path w="7620" h="679450">
                  <a:moveTo>
                    <a:pt x="7619" y="640079"/>
                  </a:moveTo>
                  <a:lnTo>
                    <a:pt x="0" y="640079"/>
                  </a:lnTo>
                  <a:lnTo>
                    <a:pt x="0" y="646429"/>
                  </a:lnTo>
                  <a:lnTo>
                    <a:pt x="7619" y="646429"/>
                  </a:lnTo>
                  <a:lnTo>
                    <a:pt x="7619" y="640079"/>
                  </a:lnTo>
                  <a:close/>
                </a:path>
                <a:path w="7620" h="679450">
                  <a:moveTo>
                    <a:pt x="7619" y="646429"/>
                  </a:moveTo>
                  <a:lnTo>
                    <a:pt x="0" y="646429"/>
                  </a:lnTo>
                  <a:lnTo>
                    <a:pt x="0" y="652779"/>
                  </a:lnTo>
                  <a:lnTo>
                    <a:pt x="7619" y="652779"/>
                  </a:lnTo>
                  <a:lnTo>
                    <a:pt x="7619" y="646429"/>
                  </a:lnTo>
                  <a:close/>
                </a:path>
                <a:path w="7620" h="679450">
                  <a:moveTo>
                    <a:pt x="7619" y="652779"/>
                  </a:moveTo>
                  <a:lnTo>
                    <a:pt x="0" y="652779"/>
                  </a:lnTo>
                  <a:lnTo>
                    <a:pt x="0" y="659129"/>
                  </a:lnTo>
                  <a:lnTo>
                    <a:pt x="7619" y="659129"/>
                  </a:lnTo>
                  <a:lnTo>
                    <a:pt x="7619" y="652779"/>
                  </a:lnTo>
                  <a:close/>
                </a:path>
                <a:path w="7620" h="679450">
                  <a:moveTo>
                    <a:pt x="7619" y="659129"/>
                  </a:moveTo>
                  <a:lnTo>
                    <a:pt x="0" y="659129"/>
                  </a:lnTo>
                  <a:lnTo>
                    <a:pt x="0" y="664209"/>
                  </a:lnTo>
                  <a:lnTo>
                    <a:pt x="1269" y="664209"/>
                  </a:lnTo>
                  <a:lnTo>
                    <a:pt x="1269" y="665479"/>
                  </a:lnTo>
                  <a:lnTo>
                    <a:pt x="7619" y="665479"/>
                  </a:lnTo>
                  <a:lnTo>
                    <a:pt x="7619" y="659129"/>
                  </a:lnTo>
                  <a:close/>
                </a:path>
                <a:path w="7620" h="679450">
                  <a:moveTo>
                    <a:pt x="7619" y="665479"/>
                  </a:moveTo>
                  <a:lnTo>
                    <a:pt x="1269" y="665479"/>
                  </a:lnTo>
                  <a:lnTo>
                    <a:pt x="1269" y="668019"/>
                  </a:lnTo>
                  <a:lnTo>
                    <a:pt x="2539" y="668019"/>
                  </a:lnTo>
                  <a:lnTo>
                    <a:pt x="2539" y="670559"/>
                  </a:lnTo>
                  <a:lnTo>
                    <a:pt x="3809" y="670559"/>
                  </a:lnTo>
                  <a:lnTo>
                    <a:pt x="3809" y="674369"/>
                  </a:lnTo>
                  <a:lnTo>
                    <a:pt x="5079" y="674369"/>
                  </a:lnTo>
                  <a:lnTo>
                    <a:pt x="5079" y="676909"/>
                  </a:lnTo>
                  <a:lnTo>
                    <a:pt x="6350" y="676909"/>
                  </a:lnTo>
                  <a:lnTo>
                    <a:pt x="6350" y="679449"/>
                  </a:lnTo>
                  <a:lnTo>
                    <a:pt x="7619" y="679449"/>
                  </a:lnTo>
                  <a:lnTo>
                    <a:pt x="7619" y="665479"/>
                  </a:lnTo>
                  <a:close/>
                </a:path>
              </a:pathLst>
            </a:custGeom>
            <a:solidFill>
              <a:srgbClr val="3500F7"/>
            </a:solidFill>
          </p:spPr>
          <p:txBody>
            <a:bodyPr bIns="0" lIns="0" rIns="0" rtlCol="0" tIns="0" wrap="square"/>
            <a:p/>
          </p:txBody>
        </p:sp>
        <p:sp>
          <p:nvSpPr>
            <p:cNvPr id="1049659" name="object 957"/>
            <p:cNvSpPr/>
            <p:nvPr/>
          </p:nvSpPr>
          <p:spPr>
            <a:xfrm>
              <a:off x="4469130" y="4470400"/>
              <a:ext cx="15240" cy="676910"/>
            </a:xfrm>
            <a:custGeom>
              <a:avLst/>
              <a:ahLst/>
              <a:rect l="l" t="t" r="r" b="b"/>
              <a:pathLst>
                <a:path w="15239" h="676910">
                  <a:moveTo>
                    <a:pt x="11430" y="0"/>
                  </a:moveTo>
                  <a:lnTo>
                    <a:pt x="7620" y="0"/>
                  </a:lnTo>
                  <a:lnTo>
                    <a:pt x="0" y="0"/>
                  </a:lnTo>
                  <a:lnTo>
                    <a:pt x="0" y="2540"/>
                  </a:lnTo>
                  <a:lnTo>
                    <a:pt x="7620" y="2540"/>
                  </a:lnTo>
                  <a:lnTo>
                    <a:pt x="11430" y="2540"/>
                  </a:lnTo>
                  <a:lnTo>
                    <a:pt x="11430" y="0"/>
                  </a:lnTo>
                  <a:close/>
                </a:path>
                <a:path w="15239" h="676910">
                  <a:moveTo>
                    <a:pt x="13970" y="7620"/>
                  </a:moveTo>
                  <a:lnTo>
                    <a:pt x="12700" y="7620"/>
                  </a:lnTo>
                  <a:lnTo>
                    <a:pt x="12700" y="2552"/>
                  </a:lnTo>
                  <a:lnTo>
                    <a:pt x="7620" y="2552"/>
                  </a:lnTo>
                  <a:lnTo>
                    <a:pt x="0" y="2552"/>
                  </a:lnTo>
                  <a:lnTo>
                    <a:pt x="0" y="8890"/>
                  </a:lnTo>
                  <a:lnTo>
                    <a:pt x="7620" y="8890"/>
                  </a:lnTo>
                  <a:lnTo>
                    <a:pt x="13970" y="8890"/>
                  </a:lnTo>
                  <a:lnTo>
                    <a:pt x="13970" y="7620"/>
                  </a:lnTo>
                  <a:close/>
                </a:path>
                <a:path w="15239" h="676910">
                  <a:moveTo>
                    <a:pt x="15240" y="674382"/>
                  </a:moveTo>
                  <a:lnTo>
                    <a:pt x="13970" y="674382"/>
                  </a:lnTo>
                  <a:lnTo>
                    <a:pt x="13970" y="676910"/>
                  </a:lnTo>
                  <a:lnTo>
                    <a:pt x="15240" y="676910"/>
                  </a:lnTo>
                  <a:lnTo>
                    <a:pt x="15240" y="674382"/>
                  </a:lnTo>
                  <a:close/>
                </a:path>
                <a:path w="15239" h="676910">
                  <a:moveTo>
                    <a:pt x="15240" y="668032"/>
                  </a:moveTo>
                  <a:lnTo>
                    <a:pt x="11430" y="668032"/>
                  </a:lnTo>
                  <a:lnTo>
                    <a:pt x="11430" y="670560"/>
                  </a:lnTo>
                  <a:lnTo>
                    <a:pt x="12700" y="670560"/>
                  </a:lnTo>
                  <a:lnTo>
                    <a:pt x="12700" y="673100"/>
                  </a:lnTo>
                  <a:lnTo>
                    <a:pt x="13970" y="673100"/>
                  </a:lnTo>
                  <a:lnTo>
                    <a:pt x="13970" y="674370"/>
                  </a:lnTo>
                  <a:lnTo>
                    <a:pt x="15240" y="674370"/>
                  </a:lnTo>
                  <a:lnTo>
                    <a:pt x="15240" y="668032"/>
                  </a:lnTo>
                  <a:close/>
                </a:path>
                <a:path w="15239" h="676910">
                  <a:moveTo>
                    <a:pt x="15240" y="661682"/>
                  </a:moveTo>
                  <a:lnTo>
                    <a:pt x="8890" y="661682"/>
                  </a:lnTo>
                  <a:lnTo>
                    <a:pt x="8890" y="664210"/>
                  </a:lnTo>
                  <a:lnTo>
                    <a:pt x="10160" y="664210"/>
                  </a:lnTo>
                  <a:lnTo>
                    <a:pt x="10160" y="666750"/>
                  </a:lnTo>
                  <a:lnTo>
                    <a:pt x="11430" y="666750"/>
                  </a:lnTo>
                  <a:lnTo>
                    <a:pt x="11430" y="668020"/>
                  </a:lnTo>
                  <a:lnTo>
                    <a:pt x="15240" y="668020"/>
                  </a:lnTo>
                  <a:lnTo>
                    <a:pt x="15240" y="661682"/>
                  </a:lnTo>
                  <a:close/>
                </a:path>
                <a:path w="15239" h="676910">
                  <a:moveTo>
                    <a:pt x="15240" y="655332"/>
                  </a:moveTo>
                  <a:lnTo>
                    <a:pt x="7620" y="655332"/>
                  </a:lnTo>
                  <a:lnTo>
                    <a:pt x="6350" y="655332"/>
                  </a:lnTo>
                  <a:lnTo>
                    <a:pt x="6350" y="657860"/>
                  </a:lnTo>
                  <a:lnTo>
                    <a:pt x="7620" y="657860"/>
                  </a:lnTo>
                  <a:lnTo>
                    <a:pt x="7620" y="660400"/>
                  </a:lnTo>
                  <a:lnTo>
                    <a:pt x="8890" y="660400"/>
                  </a:lnTo>
                  <a:lnTo>
                    <a:pt x="8890" y="661670"/>
                  </a:lnTo>
                  <a:lnTo>
                    <a:pt x="15240" y="661670"/>
                  </a:lnTo>
                  <a:lnTo>
                    <a:pt x="15240" y="655332"/>
                  </a:lnTo>
                  <a:close/>
                </a:path>
                <a:path w="15239" h="676910">
                  <a:moveTo>
                    <a:pt x="15240" y="648982"/>
                  </a:moveTo>
                  <a:lnTo>
                    <a:pt x="7620" y="648982"/>
                  </a:lnTo>
                  <a:lnTo>
                    <a:pt x="3810" y="648982"/>
                  </a:lnTo>
                  <a:lnTo>
                    <a:pt x="3810" y="651510"/>
                  </a:lnTo>
                  <a:lnTo>
                    <a:pt x="5080" y="651510"/>
                  </a:lnTo>
                  <a:lnTo>
                    <a:pt x="5080" y="654050"/>
                  </a:lnTo>
                  <a:lnTo>
                    <a:pt x="6350" y="654050"/>
                  </a:lnTo>
                  <a:lnTo>
                    <a:pt x="6350" y="655320"/>
                  </a:lnTo>
                  <a:lnTo>
                    <a:pt x="7620" y="655320"/>
                  </a:lnTo>
                  <a:lnTo>
                    <a:pt x="15240" y="655320"/>
                  </a:lnTo>
                  <a:lnTo>
                    <a:pt x="15240" y="648982"/>
                  </a:lnTo>
                  <a:close/>
                </a:path>
                <a:path w="15239" h="676910">
                  <a:moveTo>
                    <a:pt x="15240" y="642632"/>
                  </a:moveTo>
                  <a:lnTo>
                    <a:pt x="7620" y="642632"/>
                  </a:lnTo>
                  <a:lnTo>
                    <a:pt x="1270" y="642632"/>
                  </a:lnTo>
                  <a:lnTo>
                    <a:pt x="1270" y="645160"/>
                  </a:lnTo>
                  <a:lnTo>
                    <a:pt x="2540" y="645160"/>
                  </a:lnTo>
                  <a:lnTo>
                    <a:pt x="2540" y="648970"/>
                  </a:lnTo>
                  <a:lnTo>
                    <a:pt x="7620" y="648970"/>
                  </a:lnTo>
                  <a:lnTo>
                    <a:pt x="15240" y="648970"/>
                  </a:lnTo>
                  <a:lnTo>
                    <a:pt x="15240" y="642632"/>
                  </a:lnTo>
                  <a:close/>
                </a:path>
                <a:path w="15239" h="676910">
                  <a:moveTo>
                    <a:pt x="15240" y="636282"/>
                  </a:moveTo>
                  <a:lnTo>
                    <a:pt x="7620" y="636282"/>
                  </a:lnTo>
                  <a:lnTo>
                    <a:pt x="0" y="636282"/>
                  </a:lnTo>
                  <a:lnTo>
                    <a:pt x="0" y="642620"/>
                  </a:lnTo>
                  <a:lnTo>
                    <a:pt x="7620" y="642620"/>
                  </a:lnTo>
                  <a:lnTo>
                    <a:pt x="15240" y="642620"/>
                  </a:lnTo>
                  <a:lnTo>
                    <a:pt x="15240" y="636282"/>
                  </a:lnTo>
                  <a:close/>
                </a:path>
                <a:path w="15239" h="676910">
                  <a:moveTo>
                    <a:pt x="15240" y="631202"/>
                  </a:moveTo>
                  <a:lnTo>
                    <a:pt x="7620" y="631202"/>
                  </a:lnTo>
                  <a:lnTo>
                    <a:pt x="0" y="631202"/>
                  </a:lnTo>
                  <a:lnTo>
                    <a:pt x="0" y="636270"/>
                  </a:lnTo>
                  <a:lnTo>
                    <a:pt x="7620" y="636270"/>
                  </a:lnTo>
                  <a:lnTo>
                    <a:pt x="15240" y="636270"/>
                  </a:lnTo>
                  <a:lnTo>
                    <a:pt x="15240" y="631202"/>
                  </a:lnTo>
                  <a:close/>
                </a:path>
                <a:path w="15239" h="676910">
                  <a:moveTo>
                    <a:pt x="15240" y="624852"/>
                  </a:moveTo>
                  <a:lnTo>
                    <a:pt x="7620" y="624852"/>
                  </a:lnTo>
                  <a:lnTo>
                    <a:pt x="0" y="624852"/>
                  </a:lnTo>
                  <a:lnTo>
                    <a:pt x="0" y="631190"/>
                  </a:lnTo>
                  <a:lnTo>
                    <a:pt x="7620" y="631190"/>
                  </a:lnTo>
                  <a:lnTo>
                    <a:pt x="15240" y="631190"/>
                  </a:lnTo>
                  <a:lnTo>
                    <a:pt x="15240" y="624852"/>
                  </a:lnTo>
                  <a:close/>
                </a:path>
                <a:path w="15239" h="676910">
                  <a:moveTo>
                    <a:pt x="15240" y="618502"/>
                  </a:moveTo>
                  <a:lnTo>
                    <a:pt x="7620" y="618502"/>
                  </a:lnTo>
                  <a:lnTo>
                    <a:pt x="0" y="618502"/>
                  </a:lnTo>
                  <a:lnTo>
                    <a:pt x="0" y="624840"/>
                  </a:lnTo>
                  <a:lnTo>
                    <a:pt x="7620" y="624840"/>
                  </a:lnTo>
                  <a:lnTo>
                    <a:pt x="15240" y="624840"/>
                  </a:lnTo>
                  <a:lnTo>
                    <a:pt x="15240" y="618502"/>
                  </a:lnTo>
                  <a:close/>
                </a:path>
                <a:path w="15239" h="676910">
                  <a:moveTo>
                    <a:pt x="15240" y="612152"/>
                  </a:moveTo>
                  <a:lnTo>
                    <a:pt x="7620" y="612152"/>
                  </a:lnTo>
                  <a:lnTo>
                    <a:pt x="0" y="612152"/>
                  </a:lnTo>
                  <a:lnTo>
                    <a:pt x="0" y="618490"/>
                  </a:lnTo>
                  <a:lnTo>
                    <a:pt x="7620" y="618490"/>
                  </a:lnTo>
                  <a:lnTo>
                    <a:pt x="15240" y="618490"/>
                  </a:lnTo>
                  <a:lnTo>
                    <a:pt x="15240" y="612152"/>
                  </a:lnTo>
                  <a:close/>
                </a:path>
                <a:path w="15239" h="676910">
                  <a:moveTo>
                    <a:pt x="15240" y="605802"/>
                  </a:moveTo>
                  <a:lnTo>
                    <a:pt x="7620" y="605802"/>
                  </a:lnTo>
                  <a:lnTo>
                    <a:pt x="0" y="605802"/>
                  </a:lnTo>
                  <a:lnTo>
                    <a:pt x="0" y="612140"/>
                  </a:lnTo>
                  <a:lnTo>
                    <a:pt x="7620" y="612140"/>
                  </a:lnTo>
                  <a:lnTo>
                    <a:pt x="15240" y="612140"/>
                  </a:lnTo>
                  <a:lnTo>
                    <a:pt x="15240" y="605802"/>
                  </a:lnTo>
                  <a:close/>
                </a:path>
                <a:path w="15239" h="676910">
                  <a:moveTo>
                    <a:pt x="15240" y="599452"/>
                  </a:moveTo>
                  <a:lnTo>
                    <a:pt x="7620" y="599452"/>
                  </a:lnTo>
                  <a:lnTo>
                    <a:pt x="0" y="599452"/>
                  </a:lnTo>
                  <a:lnTo>
                    <a:pt x="0" y="605790"/>
                  </a:lnTo>
                  <a:lnTo>
                    <a:pt x="7620" y="605790"/>
                  </a:lnTo>
                  <a:lnTo>
                    <a:pt x="15240" y="605790"/>
                  </a:lnTo>
                  <a:lnTo>
                    <a:pt x="15240" y="599452"/>
                  </a:lnTo>
                  <a:close/>
                </a:path>
                <a:path w="15239" h="676910">
                  <a:moveTo>
                    <a:pt x="15240" y="593102"/>
                  </a:moveTo>
                  <a:lnTo>
                    <a:pt x="7620" y="593102"/>
                  </a:lnTo>
                  <a:lnTo>
                    <a:pt x="0" y="593102"/>
                  </a:lnTo>
                  <a:lnTo>
                    <a:pt x="0" y="599440"/>
                  </a:lnTo>
                  <a:lnTo>
                    <a:pt x="7620" y="599440"/>
                  </a:lnTo>
                  <a:lnTo>
                    <a:pt x="15240" y="599440"/>
                  </a:lnTo>
                  <a:lnTo>
                    <a:pt x="15240" y="593102"/>
                  </a:lnTo>
                  <a:close/>
                </a:path>
                <a:path w="15239" h="676910">
                  <a:moveTo>
                    <a:pt x="15240" y="586752"/>
                  </a:moveTo>
                  <a:lnTo>
                    <a:pt x="7620" y="586752"/>
                  </a:lnTo>
                  <a:lnTo>
                    <a:pt x="0" y="586752"/>
                  </a:lnTo>
                  <a:lnTo>
                    <a:pt x="0" y="593090"/>
                  </a:lnTo>
                  <a:lnTo>
                    <a:pt x="7620" y="593090"/>
                  </a:lnTo>
                  <a:lnTo>
                    <a:pt x="15240" y="593090"/>
                  </a:lnTo>
                  <a:lnTo>
                    <a:pt x="15240" y="586752"/>
                  </a:lnTo>
                  <a:close/>
                </a:path>
                <a:path w="15239" h="676910">
                  <a:moveTo>
                    <a:pt x="15240" y="579132"/>
                  </a:moveTo>
                  <a:lnTo>
                    <a:pt x="7620" y="579132"/>
                  </a:lnTo>
                  <a:lnTo>
                    <a:pt x="0" y="579132"/>
                  </a:lnTo>
                  <a:lnTo>
                    <a:pt x="0" y="586740"/>
                  </a:lnTo>
                  <a:lnTo>
                    <a:pt x="7620" y="586740"/>
                  </a:lnTo>
                  <a:lnTo>
                    <a:pt x="15240" y="586740"/>
                  </a:lnTo>
                  <a:lnTo>
                    <a:pt x="15240" y="579132"/>
                  </a:lnTo>
                  <a:close/>
                </a:path>
                <a:path w="15239" h="676910">
                  <a:moveTo>
                    <a:pt x="15240" y="572782"/>
                  </a:moveTo>
                  <a:lnTo>
                    <a:pt x="7620" y="572782"/>
                  </a:lnTo>
                  <a:lnTo>
                    <a:pt x="0" y="572782"/>
                  </a:lnTo>
                  <a:lnTo>
                    <a:pt x="0" y="579120"/>
                  </a:lnTo>
                  <a:lnTo>
                    <a:pt x="7620" y="579120"/>
                  </a:lnTo>
                  <a:lnTo>
                    <a:pt x="15240" y="579120"/>
                  </a:lnTo>
                  <a:lnTo>
                    <a:pt x="15240" y="572782"/>
                  </a:lnTo>
                  <a:close/>
                </a:path>
                <a:path w="15239" h="676910">
                  <a:moveTo>
                    <a:pt x="15240" y="566432"/>
                  </a:moveTo>
                  <a:lnTo>
                    <a:pt x="7620" y="566432"/>
                  </a:lnTo>
                  <a:lnTo>
                    <a:pt x="0" y="566432"/>
                  </a:lnTo>
                  <a:lnTo>
                    <a:pt x="0" y="572770"/>
                  </a:lnTo>
                  <a:lnTo>
                    <a:pt x="7620" y="572770"/>
                  </a:lnTo>
                  <a:lnTo>
                    <a:pt x="15240" y="572770"/>
                  </a:lnTo>
                  <a:lnTo>
                    <a:pt x="15240" y="566432"/>
                  </a:lnTo>
                  <a:close/>
                </a:path>
                <a:path w="15239" h="676910">
                  <a:moveTo>
                    <a:pt x="15240" y="560082"/>
                  </a:moveTo>
                  <a:lnTo>
                    <a:pt x="7620" y="560082"/>
                  </a:lnTo>
                  <a:lnTo>
                    <a:pt x="0" y="560082"/>
                  </a:lnTo>
                  <a:lnTo>
                    <a:pt x="0" y="566420"/>
                  </a:lnTo>
                  <a:lnTo>
                    <a:pt x="7620" y="566420"/>
                  </a:lnTo>
                  <a:lnTo>
                    <a:pt x="15240" y="566420"/>
                  </a:lnTo>
                  <a:lnTo>
                    <a:pt x="15240" y="560082"/>
                  </a:lnTo>
                  <a:close/>
                </a:path>
                <a:path w="15239" h="676910">
                  <a:moveTo>
                    <a:pt x="15240" y="553732"/>
                  </a:moveTo>
                  <a:lnTo>
                    <a:pt x="7620" y="553732"/>
                  </a:lnTo>
                  <a:lnTo>
                    <a:pt x="0" y="553732"/>
                  </a:lnTo>
                  <a:lnTo>
                    <a:pt x="0" y="560070"/>
                  </a:lnTo>
                  <a:lnTo>
                    <a:pt x="7620" y="560070"/>
                  </a:lnTo>
                  <a:lnTo>
                    <a:pt x="15240" y="560070"/>
                  </a:lnTo>
                  <a:lnTo>
                    <a:pt x="15240" y="553732"/>
                  </a:lnTo>
                  <a:close/>
                </a:path>
                <a:path w="15239" h="676910">
                  <a:moveTo>
                    <a:pt x="15240" y="547382"/>
                  </a:moveTo>
                  <a:lnTo>
                    <a:pt x="7620" y="547382"/>
                  </a:lnTo>
                  <a:lnTo>
                    <a:pt x="0" y="547382"/>
                  </a:lnTo>
                  <a:lnTo>
                    <a:pt x="0" y="553720"/>
                  </a:lnTo>
                  <a:lnTo>
                    <a:pt x="7620" y="553720"/>
                  </a:lnTo>
                  <a:lnTo>
                    <a:pt x="15240" y="553720"/>
                  </a:lnTo>
                  <a:lnTo>
                    <a:pt x="15240" y="547382"/>
                  </a:lnTo>
                  <a:close/>
                </a:path>
                <a:path w="15239" h="676910">
                  <a:moveTo>
                    <a:pt x="15240" y="541032"/>
                  </a:moveTo>
                  <a:lnTo>
                    <a:pt x="7620" y="541032"/>
                  </a:lnTo>
                  <a:lnTo>
                    <a:pt x="0" y="541032"/>
                  </a:lnTo>
                  <a:lnTo>
                    <a:pt x="0" y="547370"/>
                  </a:lnTo>
                  <a:lnTo>
                    <a:pt x="7620" y="547370"/>
                  </a:lnTo>
                  <a:lnTo>
                    <a:pt x="15240" y="547370"/>
                  </a:lnTo>
                  <a:lnTo>
                    <a:pt x="15240" y="541032"/>
                  </a:lnTo>
                  <a:close/>
                </a:path>
                <a:path w="15239" h="676910">
                  <a:moveTo>
                    <a:pt x="15240" y="534682"/>
                  </a:moveTo>
                  <a:lnTo>
                    <a:pt x="7620" y="534682"/>
                  </a:lnTo>
                  <a:lnTo>
                    <a:pt x="0" y="534682"/>
                  </a:lnTo>
                  <a:lnTo>
                    <a:pt x="0" y="541020"/>
                  </a:lnTo>
                  <a:lnTo>
                    <a:pt x="7620" y="541020"/>
                  </a:lnTo>
                  <a:lnTo>
                    <a:pt x="15240" y="541020"/>
                  </a:lnTo>
                  <a:lnTo>
                    <a:pt x="15240" y="534682"/>
                  </a:lnTo>
                  <a:close/>
                </a:path>
                <a:path w="15239" h="676910">
                  <a:moveTo>
                    <a:pt x="15240" y="504202"/>
                  </a:moveTo>
                  <a:lnTo>
                    <a:pt x="7620" y="504202"/>
                  </a:lnTo>
                  <a:lnTo>
                    <a:pt x="0" y="504202"/>
                  </a:lnTo>
                  <a:lnTo>
                    <a:pt x="0" y="534670"/>
                  </a:lnTo>
                  <a:lnTo>
                    <a:pt x="7620" y="534670"/>
                  </a:lnTo>
                  <a:lnTo>
                    <a:pt x="15240" y="534670"/>
                  </a:lnTo>
                  <a:lnTo>
                    <a:pt x="15240" y="504202"/>
                  </a:lnTo>
                  <a:close/>
                </a:path>
                <a:path w="15239" h="676910">
                  <a:moveTo>
                    <a:pt x="15240" y="497852"/>
                  </a:moveTo>
                  <a:lnTo>
                    <a:pt x="7620" y="497852"/>
                  </a:lnTo>
                  <a:lnTo>
                    <a:pt x="0" y="497852"/>
                  </a:lnTo>
                  <a:lnTo>
                    <a:pt x="0" y="504190"/>
                  </a:lnTo>
                  <a:lnTo>
                    <a:pt x="7620" y="504190"/>
                  </a:lnTo>
                  <a:lnTo>
                    <a:pt x="15240" y="504190"/>
                  </a:lnTo>
                  <a:lnTo>
                    <a:pt x="15240" y="497852"/>
                  </a:lnTo>
                  <a:close/>
                </a:path>
                <a:path w="15239" h="676910">
                  <a:moveTo>
                    <a:pt x="15240" y="491502"/>
                  </a:moveTo>
                  <a:lnTo>
                    <a:pt x="7620" y="491502"/>
                  </a:lnTo>
                  <a:lnTo>
                    <a:pt x="0" y="491502"/>
                  </a:lnTo>
                  <a:lnTo>
                    <a:pt x="0" y="497840"/>
                  </a:lnTo>
                  <a:lnTo>
                    <a:pt x="7620" y="497840"/>
                  </a:lnTo>
                  <a:lnTo>
                    <a:pt x="15240" y="497840"/>
                  </a:lnTo>
                  <a:lnTo>
                    <a:pt x="15240" y="491502"/>
                  </a:lnTo>
                  <a:close/>
                </a:path>
                <a:path w="15239" h="676910">
                  <a:moveTo>
                    <a:pt x="15240" y="485152"/>
                  </a:moveTo>
                  <a:lnTo>
                    <a:pt x="7620" y="485152"/>
                  </a:lnTo>
                  <a:lnTo>
                    <a:pt x="0" y="485152"/>
                  </a:lnTo>
                  <a:lnTo>
                    <a:pt x="0" y="491490"/>
                  </a:lnTo>
                  <a:lnTo>
                    <a:pt x="7620" y="491490"/>
                  </a:lnTo>
                  <a:lnTo>
                    <a:pt x="15240" y="491490"/>
                  </a:lnTo>
                  <a:lnTo>
                    <a:pt x="15240" y="485152"/>
                  </a:lnTo>
                  <a:close/>
                </a:path>
                <a:path w="15239" h="676910">
                  <a:moveTo>
                    <a:pt x="15240" y="478802"/>
                  </a:moveTo>
                  <a:lnTo>
                    <a:pt x="7620" y="478802"/>
                  </a:lnTo>
                  <a:lnTo>
                    <a:pt x="0" y="478802"/>
                  </a:lnTo>
                  <a:lnTo>
                    <a:pt x="0" y="485140"/>
                  </a:lnTo>
                  <a:lnTo>
                    <a:pt x="7620" y="485140"/>
                  </a:lnTo>
                  <a:lnTo>
                    <a:pt x="15240" y="485140"/>
                  </a:lnTo>
                  <a:lnTo>
                    <a:pt x="15240" y="478802"/>
                  </a:lnTo>
                  <a:close/>
                </a:path>
                <a:path w="15239" h="676910">
                  <a:moveTo>
                    <a:pt x="15240" y="472452"/>
                  </a:moveTo>
                  <a:lnTo>
                    <a:pt x="7620" y="472452"/>
                  </a:lnTo>
                  <a:lnTo>
                    <a:pt x="0" y="472452"/>
                  </a:lnTo>
                  <a:lnTo>
                    <a:pt x="0" y="478790"/>
                  </a:lnTo>
                  <a:lnTo>
                    <a:pt x="7620" y="478790"/>
                  </a:lnTo>
                  <a:lnTo>
                    <a:pt x="15240" y="478790"/>
                  </a:lnTo>
                  <a:lnTo>
                    <a:pt x="15240" y="472452"/>
                  </a:lnTo>
                  <a:close/>
                </a:path>
                <a:path w="15239" h="676910">
                  <a:moveTo>
                    <a:pt x="15240" y="466102"/>
                  </a:moveTo>
                  <a:lnTo>
                    <a:pt x="7620" y="466102"/>
                  </a:lnTo>
                  <a:lnTo>
                    <a:pt x="0" y="466102"/>
                  </a:lnTo>
                  <a:lnTo>
                    <a:pt x="0" y="472440"/>
                  </a:lnTo>
                  <a:lnTo>
                    <a:pt x="7620" y="472440"/>
                  </a:lnTo>
                  <a:lnTo>
                    <a:pt x="15240" y="472440"/>
                  </a:lnTo>
                  <a:lnTo>
                    <a:pt x="15240" y="466102"/>
                  </a:lnTo>
                  <a:close/>
                </a:path>
                <a:path w="15239" h="676910">
                  <a:moveTo>
                    <a:pt x="15240" y="459752"/>
                  </a:moveTo>
                  <a:lnTo>
                    <a:pt x="7620" y="459752"/>
                  </a:lnTo>
                  <a:lnTo>
                    <a:pt x="0" y="459752"/>
                  </a:lnTo>
                  <a:lnTo>
                    <a:pt x="0" y="466090"/>
                  </a:lnTo>
                  <a:lnTo>
                    <a:pt x="7620" y="466090"/>
                  </a:lnTo>
                  <a:lnTo>
                    <a:pt x="15240" y="466090"/>
                  </a:lnTo>
                  <a:lnTo>
                    <a:pt x="15240" y="459752"/>
                  </a:lnTo>
                  <a:close/>
                </a:path>
                <a:path w="15239" h="676910">
                  <a:moveTo>
                    <a:pt x="15240" y="453402"/>
                  </a:moveTo>
                  <a:lnTo>
                    <a:pt x="7620" y="453402"/>
                  </a:lnTo>
                  <a:lnTo>
                    <a:pt x="0" y="453402"/>
                  </a:lnTo>
                  <a:lnTo>
                    <a:pt x="0" y="459740"/>
                  </a:lnTo>
                  <a:lnTo>
                    <a:pt x="7620" y="459740"/>
                  </a:lnTo>
                  <a:lnTo>
                    <a:pt x="15240" y="459740"/>
                  </a:lnTo>
                  <a:lnTo>
                    <a:pt x="15240" y="453402"/>
                  </a:lnTo>
                  <a:close/>
                </a:path>
                <a:path w="15239" h="676910">
                  <a:moveTo>
                    <a:pt x="15240" y="447052"/>
                  </a:moveTo>
                  <a:lnTo>
                    <a:pt x="7620" y="447052"/>
                  </a:lnTo>
                  <a:lnTo>
                    <a:pt x="0" y="447052"/>
                  </a:lnTo>
                  <a:lnTo>
                    <a:pt x="0" y="453390"/>
                  </a:lnTo>
                  <a:lnTo>
                    <a:pt x="7620" y="453390"/>
                  </a:lnTo>
                  <a:lnTo>
                    <a:pt x="15240" y="453390"/>
                  </a:lnTo>
                  <a:lnTo>
                    <a:pt x="15240" y="447052"/>
                  </a:lnTo>
                  <a:close/>
                </a:path>
                <a:path w="15239" h="676910">
                  <a:moveTo>
                    <a:pt x="15240" y="440702"/>
                  </a:moveTo>
                  <a:lnTo>
                    <a:pt x="7620" y="440702"/>
                  </a:lnTo>
                  <a:lnTo>
                    <a:pt x="0" y="440702"/>
                  </a:lnTo>
                  <a:lnTo>
                    <a:pt x="0" y="447040"/>
                  </a:lnTo>
                  <a:lnTo>
                    <a:pt x="7620" y="447040"/>
                  </a:lnTo>
                  <a:lnTo>
                    <a:pt x="15240" y="447040"/>
                  </a:lnTo>
                  <a:lnTo>
                    <a:pt x="15240" y="440702"/>
                  </a:lnTo>
                  <a:close/>
                </a:path>
                <a:path w="15239" h="676910">
                  <a:moveTo>
                    <a:pt x="15240" y="434352"/>
                  </a:moveTo>
                  <a:lnTo>
                    <a:pt x="7620" y="434352"/>
                  </a:lnTo>
                  <a:lnTo>
                    <a:pt x="0" y="434352"/>
                  </a:lnTo>
                  <a:lnTo>
                    <a:pt x="0" y="440690"/>
                  </a:lnTo>
                  <a:lnTo>
                    <a:pt x="7620" y="440690"/>
                  </a:lnTo>
                  <a:lnTo>
                    <a:pt x="15240" y="440690"/>
                  </a:lnTo>
                  <a:lnTo>
                    <a:pt x="15240" y="434352"/>
                  </a:lnTo>
                  <a:close/>
                </a:path>
                <a:path w="15239" h="676910">
                  <a:moveTo>
                    <a:pt x="15240" y="428002"/>
                  </a:moveTo>
                  <a:lnTo>
                    <a:pt x="7620" y="428002"/>
                  </a:lnTo>
                  <a:lnTo>
                    <a:pt x="0" y="428002"/>
                  </a:lnTo>
                  <a:lnTo>
                    <a:pt x="0" y="434340"/>
                  </a:lnTo>
                  <a:lnTo>
                    <a:pt x="7620" y="434340"/>
                  </a:lnTo>
                  <a:lnTo>
                    <a:pt x="15240" y="434340"/>
                  </a:lnTo>
                  <a:lnTo>
                    <a:pt x="15240" y="428002"/>
                  </a:lnTo>
                  <a:close/>
                </a:path>
                <a:path w="15239" h="676910">
                  <a:moveTo>
                    <a:pt x="15240" y="421652"/>
                  </a:moveTo>
                  <a:lnTo>
                    <a:pt x="7620" y="421652"/>
                  </a:lnTo>
                  <a:lnTo>
                    <a:pt x="0" y="421652"/>
                  </a:lnTo>
                  <a:lnTo>
                    <a:pt x="0" y="427990"/>
                  </a:lnTo>
                  <a:lnTo>
                    <a:pt x="7620" y="427990"/>
                  </a:lnTo>
                  <a:lnTo>
                    <a:pt x="15240" y="427990"/>
                  </a:lnTo>
                  <a:lnTo>
                    <a:pt x="15240" y="421652"/>
                  </a:lnTo>
                  <a:close/>
                </a:path>
                <a:path w="15239" h="676910">
                  <a:moveTo>
                    <a:pt x="15240" y="415302"/>
                  </a:moveTo>
                  <a:lnTo>
                    <a:pt x="7620" y="415302"/>
                  </a:lnTo>
                  <a:lnTo>
                    <a:pt x="0" y="415302"/>
                  </a:lnTo>
                  <a:lnTo>
                    <a:pt x="0" y="421640"/>
                  </a:lnTo>
                  <a:lnTo>
                    <a:pt x="7620" y="421640"/>
                  </a:lnTo>
                  <a:lnTo>
                    <a:pt x="15240" y="421640"/>
                  </a:lnTo>
                  <a:lnTo>
                    <a:pt x="15240" y="415302"/>
                  </a:lnTo>
                  <a:close/>
                </a:path>
                <a:path w="15239" h="676910">
                  <a:moveTo>
                    <a:pt x="15240" y="408952"/>
                  </a:moveTo>
                  <a:lnTo>
                    <a:pt x="7620" y="408952"/>
                  </a:lnTo>
                  <a:lnTo>
                    <a:pt x="0" y="408952"/>
                  </a:lnTo>
                  <a:lnTo>
                    <a:pt x="0" y="415290"/>
                  </a:lnTo>
                  <a:lnTo>
                    <a:pt x="7620" y="415290"/>
                  </a:lnTo>
                  <a:lnTo>
                    <a:pt x="15240" y="415290"/>
                  </a:lnTo>
                  <a:lnTo>
                    <a:pt x="15240" y="408952"/>
                  </a:lnTo>
                  <a:close/>
                </a:path>
                <a:path w="15239" h="676910">
                  <a:moveTo>
                    <a:pt x="15240" y="402602"/>
                  </a:moveTo>
                  <a:lnTo>
                    <a:pt x="7620" y="402602"/>
                  </a:lnTo>
                  <a:lnTo>
                    <a:pt x="0" y="402602"/>
                  </a:lnTo>
                  <a:lnTo>
                    <a:pt x="0" y="408940"/>
                  </a:lnTo>
                  <a:lnTo>
                    <a:pt x="7620" y="408940"/>
                  </a:lnTo>
                  <a:lnTo>
                    <a:pt x="15240" y="408940"/>
                  </a:lnTo>
                  <a:lnTo>
                    <a:pt x="15240" y="402602"/>
                  </a:lnTo>
                  <a:close/>
                </a:path>
                <a:path w="15239" h="676910">
                  <a:moveTo>
                    <a:pt x="15240" y="396252"/>
                  </a:moveTo>
                  <a:lnTo>
                    <a:pt x="7620" y="396252"/>
                  </a:lnTo>
                  <a:lnTo>
                    <a:pt x="0" y="396252"/>
                  </a:lnTo>
                  <a:lnTo>
                    <a:pt x="0" y="402590"/>
                  </a:lnTo>
                  <a:lnTo>
                    <a:pt x="7620" y="402590"/>
                  </a:lnTo>
                  <a:lnTo>
                    <a:pt x="15240" y="402590"/>
                  </a:lnTo>
                  <a:lnTo>
                    <a:pt x="15240" y="396252"/>
                  </a:lnTo>
                  <a:close/>
                </a:path>
                <a:path w="15239" h="676910">
                  <a:moveTo>
                    <a:pt x="15240" y="389902"/>
                  </a:moveTo>
                  <a:lnTo>
                    <a:pt x="7620" y="389902"/>
                  </a:lnTo>
                  <a:lnTo>
                    <a:pt x="0" y="389902"/>
                  </a:lnTo>
                  <a:lnTo>
                    <a:pt x="0" y="396240"/>
                  </a:lnTo>
                  <a:lnTo>
                    <a:pt x="7620" y="396240"/>
                  </a:lnTo>
                  <a:lnTo>
                    <a:pt x="15240" y="396240"/>
                  </a:lnTo>
                  <a:lnTo>
                    <a:pt x="15240" y="389902"/>
                  </a:lnTo>
                  <a:close/>
                </a:path>
                <a:path w="15239" h="676910">
                  <a:moveTo>
                    <a:pt x="15240" y="383552"/>
                  </a:moveTo>
                  <a:lnTo>
                    <a:pt x="7620" y="383552"/>
                  </a:lnTo>
                  <a:lnTo>
                    <a:pt x="0" y="383552"/>
                  </a:lnTo>
                  <a:lnTo>
                    <a:pt x="0" y="389890"/>
                  </a:lnTo>
                  <a:lnTo>
                    <a:pt x="7620" y="389890"/>
                  </a:lnTo>
                  <a:lnTo>
                    <a:pt x="15240" y="389890"/>
                  </a:lnTo>
                  <a:lnTo>
                    <a:pt x="15240" y="383552"/>
                  </a:lnTo>
                  <a:close/>
                </a:path>
                <a:path w="15239" h="676910">
                  <a:moveTo>
                    <a:pt x="15240" y="377202"/>
                  </a:moveTo>
                  <a:lnTo>
                    <a:pt x="7620" y="377202"/>
                  </a:lnTo>
                  <a:lnTo>
                    <a:pt x="0" y="377202"/>
                  </a:lnTo>
                  <a:lnTo>
                    <a:pt x="0" y="383540"/>
                  </a:lnTo>
                  <a:lnTo>
                    <a:pt x="7620" y="383540"/>
                  </a:lnTo>
                  <a:lnTo>
                    <a:pt x="15240" y="383540"/>
                  </a:lnTo>
                  <a:lnTo>
                    <a:pt x="15240" y="377202"/>
                  </a:lnTo>
                  <a:close/>
                </a:path>
                <a:path w="15239" h="676910">
                  <a:moveTo>
                    <a:pt x="15240" y="370852"/>
                  </a:moveTo>
                  <a:lnTo>
                    <a:pt x="7620" y="370852"/>
                  </a:lnTo>
                  <a:lnTo>
                    <a:pt x="0" y="370852"/>
                  </a:lnTo>
                  <a:lnTo>
                    <a:pt x="0" y="377190"/>
                  </a:lnTo>
                  <a:lnTo>
                    <a:pt x="7620" y="377190"/>
                  </a:lnTo>
                  <a:lnTo>
                    <a:pt x="15240" y="377190"/>
                  </a:lnTo>
                  <a:lnTo>
                    <a:pt x="15240" y="370852"/>
                  </a:lnTo>
                  <a:close/>
                </a:path>
                <a:path w="15239" h="676910">
                  <a:moveTo>
                    <a:pt x="15240" y="364502"/>
                  </a:moveTo>
                  <a:lnTo>
                    <a:pt x="7620" y="364502"/>
                  </a:lnTo>
                  <a:lnTo>
                    <a:pt x="0" y="364502"/>
                  </a:lnTo>
                  <a:lnTo>
                    <a:pt x="0" y="370840"/>
                  </a:lnTo>
                  <a:lnTo>
                    <a:pt x="7620" y="370840"/>
                  </a:lnTo>
                  <a:lnTo>
                    <a:pt x="15240" y="370840"/>
                  </a:lnTo>
                  <a:lnTo>
                    <a:pt x="15240" y="364502"/>
                  </a:lnTo>
                  <a:close/>
                </a:path>
                <a:path w="15239" h="676910">
                  <a:moveTo>
                    <a:pt x="15240" y="358152"/>
                  </a:moveTo>
                  <a:lnTo>
                    <a:pt x="7620" y="358152"/>
                  </a:lnTo>
                  <a:lnTo>
                    <a:pt x="0" y="358152"/>
                  </a:lnTo>
                  <a:lnTo>
                    <a:pt x="0" y="364490"/>
                  </a:lnTo>
                  <a:lnTo>
                    <a:pt x="7620" y="364490"/>
                  </a:lnTo>
                  <a:lnTo>
                    <a:pt x="15240" y="364490"/>
                  </a:lnTo>
                  <a:lnTo>
                    <a:pt x="15240" y="358152"/>
                  </a:lnTo>
                  <a:close/>
                </a:path>
                <a:path w="15239" h="676910">
                  <a:moveTo>
                    <a:pt x="15240" y="345452"/>
                  </a:moveTo>
                  <a:lnTo>
                    <a:pt x="7620" y="345452"/>
                  </a:lnTo>
                  <a:lnTo>
                    <a:pt x="0" y="345452"/>
                  </a:lnTo>
                  <a:lnTo>
                    <a:pt x="0" y="358140"/>
                  </a:lnTo>
                  <a:lnTo>
                    <a:pt x="7620" y="358140"/>
                  </a:lnTo>
                  <a:lnTo>
                    <a:pt x="15240" y="358140"/>
                  </a:lnTo>
                  <a:lnTo>
                    <a:pt x="15240" y="345452"/>
                  </a:lnTo>
                  <a:close/>
                </a:path>
                <a:path w="15239" h="676910">
                  <a:moveTo>
                    <a:pt x="15240" y="332752"/>
                  </a:moveTo>
                  <a:lnTo>
                    <a:pt x="7620" y="332752"/>
                  </a:lnTo>
                  <a:lnTo>
                    <a:pt x="0" y="332752"/>
                  </a:lnTo>
                  <a:lnTo>
                    <a:pt x="0" y="345440"/>
                  </a:lnTo>
                  <a:lnTo>
                    <a:pt x="7620" y="345440"/>
                  </a:lnTo>
                  <a:lnTo>
                    <a:pt x="15240" y="345440"/>
                  </a:lnTo>
                  <a:lnTo>
                    <a:pt x="15240" y="332752"/>
                  </a:lnTo>
                  <a:close/>
                </a:path>
                <a:path w="15239" h="676910">
                  <a:moveTo>
                    <a:pt x="15240" y="326402"/>
                  </a:moveTo>
                  <a:lnTo>
                    <a:pt x="7620" y="326402"/>
                  </a:lnTo>
                  <a:lnTo>
                    <a:pt x="0" y="326402"/>
                  </a:lnTo>
                  <a:lnTo>
                    <a:pt x="0" y="332740"/>
                  </a:lnTo>
                  <a:lnTo>
                    <a:pt x="7620" y="332740"/>
                  </a:lnTo>
                  <a:lnTo>
                    <a:pt x="15240" y="332740"/>
                  </a:lnTo>
                  <a:lnTo>
                    <a:pt x="15240" y="326402"/>
                  </a:lnTo>
                  <a:close/>
                </a:path>
                <a:path w="15239" h="676910">
                  <a:moveTo>
                    <a:pt x="15240" y="320052"/>
                  </a:moveTo>
                  <a:lnTo>
                    <a:pt x="7620" y="320052"/>
                  </a:lnTo>
                  <a:lnTo>
                    <a:pt x="0" y="320052"/>
                  </a:lnTo>
                  <a:lnTo>
                    <a:pt x="0" y="326390"/>
                  </a:lnTo>
                  <a:lnTo>
                    <a:pt x="7620" y="326390"/>
                  </a:lnTo>
                  <a:lnTo>
                    <a:pt x="15240" y="326390"/>
                  </a:lnTo>
                  <a:lnTo>
                    <a:pt x="15240" y="320052"/>
                  </a:lnTo>
                  <a:close/>
                </a:path>
                <a:path w="15239" h="676910">
                  <a:moveTo>
                    <a:pt x="15240" y="313702"/>
                  </a:moveTo>
                  <a:lnTo>
                    <a:pt x="7620" y="313702"/>
                  </a:lnTo>
                  <a:lnTo>
                    <a:pt x="0" y="313702"/>
                  </a:lnTo>
                  <a:lnTo>
                    <a:pt x="0" y="320040"/>
                  </a:lnTo>
                  <a:lnTo>
                    <a:pt x="7620" y="320040"/>
                  </a:lnTo>
                  <a:lnTo>
                    <a:pt x="15240" y="320040"/>
                  </a:lnTo>
                  <a:lnTo>
                    <a:pt x="15240" y="313702"/>
                  </a:lnTo>
                  <a:close/>
                </a:path>
                <a:path w="15239" h="676910">
                  <a:moveTo>
                    <a:pt x="15240" y="307352"/>
                  </a:moveTo>
                  <a:lnTo>
                    <a:pt x="7620" y="307352"/>
                  </a:lnTo>
                  <a:lnTo>
                    <a:pt x="0" y="307352"/>
                  </a:lnTo>
                  <a:lnTo>
                    <a:pt x="0" y="313690"/>
                  </a:lnTo>
                  <a:lnTo>
                    <a:pt x="7620" y="313690"/>
                  </a:lnTo>
                  <a:lnTo>
                    <a:pt x="15240" y="313690"/>
                  </a:lnTo>
                  <a:lnTo>
                    <a:pt x="15240" y="307352"/>
                  </a:lnTo>
                  <a:close/>
                </a:path>
                <a:path w="15239" h="676910">
                  <a:moveTo>
                    <a:pt x="15240" y="301002"/>
                  </a:moveTo>
                  <a:lnTo>
                    <a:pt x="7620" y="301002"/>
                  </a:lnTo>
                  <a:lnTo>
                    <a:pt x="0" y="301002"/>
                  </a:lnTo>
                  <a:lnTo>
                    <a:pt x="0" y="307340"/>
                  </a:lnTo>
                  <a:lnTo>
                    <a:pt x="7620" y="307340"/>
                  </a:lnTo>
                  <a:lnTo>
                    <a:pt x="15240" y="307340"/>
                  </a:lnTo>
                  <a:lnTo>
                    <a:pt x="15240" y="301002"/>
                  </a:lnTo>
                  <a:close/>
                </a:path>
                <a:path w="15239" h="676910">
                  <a:moveTo>
                    <a:pt x="15240" y="293382"/>
                  </a:moveTo>
                  <a:lnTo>
                    <a:pt x="7620" y="293382"/>
                  </a:lnTo>
                  <a:lnTo>
                    <a:pt x="0" y="293382"/>
                  </a:lnTo>
                  <a:lnTo>
                    <a:pt x="0" y="300990"/>
                  </a:lnTo>
                  <a:lnTo>
                    <a:pt x="7620" y="300990"/>
                  </a:lnTo>
                  <a:lnTo>
                    <a:pt x="15240" y="300990"/>
                  </a:lnTo>
                  <a:lnTo>
                    <a:pt x="15240" y="293382"/>
                  </a:lnTo>
                  <a:close/>
                </a:path>
                <a:path w="15239" h="676910">
                  <a:moveTo>
                    <a:pt x="15240" y="288302"/>
                  </a:moveTo>
                  <a:lnTo>
                    <a:pt x="7620" y="288302"/>
                  </a:lnTo>
                  <a:lnTo>
                    <a:pt x="0" y="288302"/>
                  </a:lnTo>
                  <a:lnTo>
                    <a:pt x="0" y="293370"/>
                  </a:lnTo>
                  <a:lnTo>
                    <a:pt x="7620" y="293370"/>
                  </a:lnTo>
                  <a:lnTo>
                    <a:pt x="15240" y="293370"/>
                  </a:lnTo>
                  <a:lnTo>
                    <a:pt x="15240" y="288302"/>
                  </a:lnTo>
                  <a:close/>
                </a:path>
                <a:path w="15239" h="676910">
                  <a:moveTo>
                    <a:pt x="15240" y="280682"/>
                  </a:moveTo>
                  <a:lnTo>
                    <a:pt x="7620" y="280682"/>
                  </a:lnTo>
                  <a:lnTo>
                    <a:pt x="0" y="280682"/>
                  </a:lnTo>
                  <a:lnTo>
                    <a:pt x="0" y="288290"/>
                  </a:lnTo>
                  <a:lnTo>
                    <a:pt x="7620" y="288290"/>
                  </a:lnTo>
                  <a:lnTo>
                    <a:pt x="15240" y="288290"/>
                  </a:lnTo>
                  <a:lnTo>
                    <a:pt x="15240" y="280682"/>
                  </a:lnTo>
                  <a:close/>
                </a:path>
                <a:path w="15239" h="676910">
                  <a:moveTo>
                    <a:pt x="15240" y="274332"/>
                  </a:moveTo>
                  <a:lnTo>
                    <a:pt x="7620" y="274332"/>
                  </a:lnTo>
                  <a:lnTo>
                    <a:pt x="0" y="274332"/>
                  </a:lnTo>
                  <a:lnTo>
                    <a:pt x="0" y="280670"/>
                  </a:lnTo>
                  <a:lnTo>
                    <a:pt x="7620" y="280670"/>
                  </a:lnTo>
                  <a:lnTo>
                    <a:pt x="15240" y="280670"/>
                  </a:lnTo>
                  <a:lnTo>
                    <a:pt x="15240" y="274332"/>
                  </a:lnTo>
                  <a:close/>
                </a:path>
                <a:path w="15239" h="676910">
                  <a:moveTo>
                    <a:pt x="15240" y="267982"/>
                  </a:moveTo>
                  <a:lnTo>
                    <a:pt x="7620" y="267982"/>
                  </a:lnTo>
                  <a:lnTo>
                    <a:pt x="0" y="267982"/>
                  </a:lnTo>
                  <a:lnTo>
                    <a:pt x="0" y="274320"/>
                  </a:lnTo>
                  <a:lnTo>
                    <a:pt x="7620" y="274320"/>
                  </a:lnTo>
                  <a:lnTo>
                    <a:pt x="15240" y="274320"/>
                  </a:lnTo>
                  <a:lnTo>
                    <a:pt x="15240" y="267982"/>
                  </a:lnTo>
                  <a:close/>
                </a:path>
                <a:path w="15239" h="676910">
                  <a:moveTo>
                    <a:pt x="15240" y="261632"/>
                  </a:moveTo>
                  <a:lnTo>
                    <a:pt x="7620" y="261632"/>
                  </a:lnTo>
                  <a:lnTo>
                    <a:pt x="0" y="261632"/>
                  </a:lnTo>
                  <a:lnTo>
                    <a:pt x="0" y="267970"/>
                  </a:lnTo>
                  <a:lnTo>
                    <a:pt x="7620" y="267970"/>
                  </a:lnTo>
                  <a:lnTo>
                    <a:pt x="15240" y="267970"/>
                  </a:lnTo>
                  <a:lnTo>
                    <a:pt x="15240" y="261632"/>
                  </a:lnTo>
                  <a:close/>
                </a:path>
                <a:path w="15239" h="676910">
                  <a:moveTo>
                    <a:pt x="15240" y="256552"/>
                  </a:moveTo>
                  <a:lnTo>
                    <a:pt x="7620" y="256552"/>
                  </a:lnTo>
                  <a:lnTo>
                    <a:pt x="0" y="256552"/>
                  </a:lnTo>
                  <a:lnTo>
                    <a:pt x="0" y="261620"/>
                  </a:lnTo>
                  <a:lnTo>
                    <a:pt x="7620" y="261620"/>
                  </a:lnTo>
                  <a:lnTo>
                    <a:pt x="15240" y="261620"/>
                  </a:lnTo>
                  <a:lnTo>
                    <a:pt x="15240" y="256552"/>
                  </a:lnTo>
                  <a:close/>
                </a:path>
                <a:path w="15239" h="676910">
                  <a:moveTo>
                    <a:pt x="15240" y="250202"/>
                  </a:moveTo>
                  <a:lnTo>
                    <a:pt x="7620" y="250202"/>
                  </a:lnTo>
                  <a:lnTo>
                    <a:pt x="0" y="250202"/>
                  </a:lnTo>
                  <a:lnTo>
                    <a:pt x="0" y="256540"/>
                  </a:lnTo>
                  <a:lnTo>
                    <a:pt x="7620" y="256540"/>
                  </a:lnTo>
                  <a:lnTo>
                    <a:pt x="15240" y="256540"/>
                  </a:lnTo>
                  <a:lnTo>
                    <a:pt x="15240" y="250202"/>
                  </a:lnTo>
                  <a:close/>
                </a:path>
                <a:path w="15239" h="676910">
                  <a:moveTo>
                    <a:pt x="15240" y="243852"/>
                  </a:moveTo>
                  <a:lnTo>
                    <a:pt x="7620" y="243852"/>
                  </a:lnTo>
                  <a:lnTo>
                    <a:pt x="0" y="243852"/>
                  </a:lnTo>
                  <a:lnTo>
                    <a:pt x="0" y="250190"/>
                  </a:lnTo>
                  <a:lnTo>
                    <a:pt x="7620" y="250190"/>
                  </a:lnTo>
                  <a:lnTo>
                    <a:pt x="15240" y="250190"/>
                  </a:lnTo>
                  <a:lnTo>
                    <a:pt x="15240" y="243852"/>
                  </a:lnTo>
                  <a:close/>
                </a:path>
                <a:path w="15239" h="676910">
                  <a:moveTo>
                    <a:pt x="15240" y="237502"/>
                  </a:moveTo>
                  <a:lnTo>
                    <a:pt x="7620" y="237502"/>
                  </a:lnTo>
                  <a:lnTo>
                    <a:pt x="0" y="237502"/>
                  </a:lnTo>
                  <a:lnTo>
                    <a:pt x="0" y="243840"/>
                  </a:lnTo>
                  <a:lnTo>
                    <a:pt x="7620" y="243840"/>
                  </a:lnTo>
                  <a:lnTo>
                    <a:pt x="15240" y="243840"/>
                  </a:lnTo>
                  <a:lnTo>
                    <a:pt x="15240" y="237502"/>
                  </a:lnTo>
                  <a:close/>
                </a:path>
                <a:path w="15239" h="676910">
                  <a:moveTo>
                    <a:pt x="15240" y="231152"/>
                  </a:moveTo>
                  <a:lnTo>
                    <a:pt x="7620" y="231152"/>
                  </a:lnTo>
                  <a:lnTo>
                    <a:pt x="0" y="231152"/>
                  </a:lnTo>
                  <a:lnTo>
                    <a:pt x="0" y="237490"/>
                  </a:lnTo>
                  <a:lnTo>
                    <a:pt x="7620" y="237490"/>
                  </a:lnTo>
                  <a:lnTo>
                    <a:pt x="15240" y="237490"/>
                  </a:lnTo>
                  <a:lnTo>
                    <a:pt x="15240" y="231152"/>
                  </a:lnTo>
                  <a:close/>
                </a:path>
                <a:path w="15239" h="676910">
                  <a:moveTo>
                    <a:pt x="15240" y="224802"/>
                  </a:moveTo>
                  <a:lnTo>
                    <a:pt x="7620" y="224802"/>
                  </a:lnTo>
                  <a:lnTo>
                    <a:pt x="0" y="224802"/>
                  </a:lnTo>
                  <a:lnTo>
                    <a:pt x="0" y="231140"/>
                  </a:lnTo>
                  <a:lnTo>
                    <a:pt x="7620" y="231140"/>
                  </a:lnTo>
                  <a:lnTo>
                    <a:pt x="15240" y="231140"/>
                  </a:lnTo>
                  <a:lnTo>
                    <a:pt x="15240" y="224802"/>
                  </a:lnTo>
                  <a:close/>
                </a:path>
                <a:path w="15239" h="676910">
                  <a:moveTo>
                    <a:pt x="15240" y="218452"/>
                  </a:moveTo>
                  <a:lnTo>
                    <a:pt x="7620" y="218452"/>
                  </a:lnTo>
                  <a:lnTo>
                    <a:pt x="0" y="218452"/>
                  </a:lnTo>
                  <a:lnTo>
                    <a:pt x="0" y="224790"/>
                  </a:lnTo>
                  <a:lnTo>
                    <a:pt x="7620" y="224790"/>
                  </a:lnTo>
                  <a:lnTo>
                    <a:pt x="15240" y="224790"/>
                  </a:lnTo>
                  <a:lnTo>
                    <a:pt x="15240" y="218452"/>
                  </a:lnTo>
                  <a:close/>
                </a:path>
                <a:path w="15239" h="676910">
                  <a:moveTo>
                    <a:pt x="15240" y="212102"/>
                  </a:moveTo>
                  <a:lnTo>
                    <a:pt x="7620" y="212102"/>
                  </a:lnTo>
                  <a:lnTo>
                    <a:pt x="0" y="212102"/>
                  </a:lnTo>
                  <a:lnTo>
                    <a:pt x="0" y="218440"/>
                  </a:lnTo>
                  <a:lnTo>
                    <a:pt x="7620" y="218440"/>
                  </a:lnTo>
                  <a:lnTo>
                    <a:pt x="15240" y="218440"/>
                  </a:lnTo>
                  <a:lnTo>
                    <a:pt x="15240" y="212102"/>
                  </a:lnTo>
                  <a:close/>
                </a:path>
                <a:path w="15239" h="676910">
                  <a:moveTo>
                    <a:pt x="15240" y="205752"/>
                  </a:moveTo>
                  <a:lnTo>
                    <a:pt x="7620" y="205752"/>
                  </a:lnTo>
                  <a:lnTo>
                    <a:pt x="0" y="205752"/>
                  </a:lnTo>
                  <a:lnTo>
                    <a:pt x="0" y="212090"/>
                  </a:lnTo>
                  <a:lnTo>
                    <a:pt x="7620" y="212090"/>
                  </a:lnTo>
                  <a:lnTo>
                    <a:pt x="15240" y="212090"/>
                  </a:lnTo>
                  <a:lnTo>
                    <a:pt x="15240" y="205752"/>
                  </a:lnTo>
                  <a:close/>
                </a:path>
                <a:path w="15239" h="676910">
                  <a:moveTo>
                    <a:pt x="15240" y="198132"/>
                  </a:moveTo>
                  <a:lnTo>
                    <a:pt x="7620" y="198132"/>
                  </a:lnTo>
                  <a:lnTo>
                    <a:pt x="0" y="198132"/>
                  </a:lnTo>
                  <a:lnTo>
                    <a:pt x="0" y="205740"/>
                  </a:lnTo>
                  <a:lnTo>
                    <a:pt x="7620" y="205740"/>
                  </a:lnTo>
                  <a:lnTo>
                    <a:pt x="15240" y="205740"/>
                  </a:lnTo>
                  <a:lnTo>
                    <a:pt x="15240" y="198132"/>
                  </a:lnTo>
                  <a:close/>
                </a:path>
                <a:path w="15239" h="676910">
                  <a:moveTo>
                    <a:pt x="15240" y="193052"/>
                  </a:moveTo>
                  <a:lnTo>
                    <a:pt x="7620" y="193052"/>
                  </a:lnTo>
                  <a:lnTo>
                    <a:pt x="0" y="193052"/>
                  </a:lnTo>
                  <a:lnTo>
                    <a:pt x="0" y="198120"/>
                  </a:lnTo>
                  <a:lnTo>
                    <a:pt x="7620" y="198120"/>
                  </a:lnTo>
                  <a:lnTo>
                    <a:pt x="15240" y="198120"/>
                  </a:lnTo>
                  <a:lnTo>
                    <a:pt x="15240" y="193052"/>
                  </a:lnTo>
                  <a:close/>
                </a:path>
                <a:path w="15239" h="676910">
                  <a:moveTo>
                    <a:pt x="15240" y="185432"/>
                  </a:moveTo>
                  <a:lnTo>
                    <a:pt x="7620" y="185432"/>
                  </a:lnTo>
                  <a:lnTo>
                    <a:pt x="0" y="185432"/>
                  </a:lnTo>
                  <a:lnTo>
                    <a:pt x="0" y="193040"/>
                  </a:lnTo>
                  <a:lnTo>
                    <a:pt x="7620" y="193040"/>
                  </a:lnTo>
                  <a:lnTo>
                    <a:pt x="15240" y="193040"/>
                  </a:lnTo>
                  <a:lnTo>
                    <a:pt x="15240" y="185432"/>
                  </a:lnTo>
                  <a:close/>
                </a:path>
                <a:path w="15239" h="676910">
                  <a:moveTo>
                    <a:pt x="15240" y="180352"/>
                  </a:moveTo>
                  <a:lnTo>
                    <a:pt x="7620" y="180352"/>
                  </a:lnTo>
                  <a:lnTo>
                    <a:pt x="0" y="180352"/>
                  </a:lnTo>
                  <a:lnTo>
                    <a:pt x="0" y="185420"/>
                  </a:lnTo>
                  <a:lnTo>
                    <a:pt x="7620" y="185420"/>
                  </a:lnTo>
                  <a:lnTo>
                    <a:pt x="15240" y="185420"/>
                  </a:lnTo>
                  <a:lnTo>
                    <a:pt x="15240" y="180352"/>
                  </a:lnTo>
                  <a:close/>
                </a:path>
                <a:path w="15239" h="676910">
                  <a:moveTo>
                    <a:pt x="15240" y="172732"/>
                  </a:moveTo>
                  <a:lnTo>
                    <a:pt x="7620" y="172732"/>
                  </a:lnTo>
                  <a:lnTo>
                    <a:pt x="0" y="172732"/>
                  </a:lnTo>
                  <a:lnTo>
                    <a:pt x="0" y="180340"/>
                  </a:lnTo>
                  <a:lnTo>
                    <a:pt x="7620" y="180340"/>
                  </a:lnTo>
                  <a:lnTo>
                    <a:pt x="15240" y="180340"/>
                  </a:lnTo>
                  <a:lnTo>
                    <a:pt x="15240" y="172732"/>
                  </a:lnTo>
                  <a:close/>
                </a:path>
                <a:path w="15239" h="676910">
                  <a:moveTo>
                    <a:pt x="15240" y="166382"/>
                  </a:moveTo>
                  <a:lnTo>
                    <a:pt x="7620" y="166382"/>
                  </a:lnTo>
                  <a:lnTo>
                    <a:pt x="0" y="166382"/>
                  </a:lnTo>
                  <a:lnTo>
                    <a:pt x="0" y="172720"/>
                  </a:lnTo>
                  <a:lnTo>
                    <a:pt x="7620" y="172720"/>
                  </a:lnTo>
                  <a:lnTo>
                    <a:pt x="15240" y="172720"/>
                  </a:lnTo>
                  <a:lnTo>
                    <a:pt x="15240" y="166382"/>
                  </a:lnTo>
                  <a:close/>
                </a:path>
                <a:path w="15239" h="676910">
                  <a:moveTo>
                    <a:pt x="15240" y="160032"/>
                  </a:moveTo>
                  <a:lnTo>
                    <a:pt x="7620" y="160032"/>
                  </a:lnTo>
                  <a:lnTo>
                    <a:pt x="0" y="160032"/>
                  </a:lnTo>
                  <a:lnTo>
                    <a:pt x="0" y="166370"/>
                  </a:lnTo>
                  <a:lnTo>
                    <a:pt x="7620" y="166370"/>
                  </a:lnTo>
                  <a:lnTo>
                    <a:pt x="15240" y="166370"/>
                  </a:lnTo>
                  <a:lnTo>
                    <a:pt x="15240" y="160032"/>
                  </a:lnTo>
                  <a:close/>
                </a:path>
                <a:path w="15239" h="676910">
                  <a:moveTo>
                    <a:pt x="15240" y="153682"/>
                  </a:moveTo>
                  <a:lnTo>
                    <a:pt x="7620" y="153682"/>
                  </a:lnTo>
                  <a:lnTo>
                    <a:pt x="0" y="153682"/>
                  </a:lnTo>
                  <a:lnTo>
                    <a:pt x="0" y="160020"/>
                  </a:lnTo>
                  <a:lnTo>
                    <a:pt x="7620" y="160020"/>
                  </a:lnTo>
                  <a:lnTo>
                    <a:pt x="15240" y="160020"/>
                  </a:lnTo>
                  <a:lnTo>
                    <a:pt x="15240" y="153682"/>
                  </a:lnTo>
                  <a:close/>
                </a:path>
                <a:path w="15239" h="676910">
                  <a:moveTo>
                    <a:pt x="15240" y="147332"/>
                  </a:moveTo>
                  <a:lnTo>
                    <a:pt x="7620" y="147332"/>
                  </a:lnTo>
                  <a:lnTo>
                    <a:pt x="0" y="147332"/>
                  </a:lnTo>
                  <a:lnTo>
                    <a:pt x="0" y="153670"/>
                  </a:lnTo>
                  <a:lnTo>
                    <a:pt x="7620" y="153670"/>
                  </a:lnTo>
                  <a:lnTo>
                    <a:pt x="15240" y="153670"/>
                  </a:lnTo>
                  <a:lnTo>
                    <a:pt x="15240" y="147332"/>
                  </a:lnTo>
                  <a:close/>
                </a:path>
                <a:path w="15239" h="676910">
                  <a:moveTo>
                    <a:pt x="15240" y="140982"/>
                  </a:moveTo>
                  <a:lnTo>
                    <a:pt x="7620" y="140982"/>
                  </a:lnTo>
                  <a:lnTo>
                    <a:pt x="0" y="140982"/>
                  </a:lnTo>
                  <a:lnTo>
                    <a:pt x="0" y="147320"/>
                  </a:lnTo>
                  <a:lnTo>
                    <a:pt x="7620" y="147320"/>
                  </a:lnTo>
                  <a:lnTo>
                    <a:pt x="15240" y="147320"/>
                  </a:lnTo>
                  <a:lnTo>
                    <a:pt x="15240" y="140982"/>
                  </a:lnTo>
                  <a:close/>
                </a:path>
                <a:path w="15239" h="676910">
                  <a:moveTo>
                    <a:pt x="15240" y="135902"/>
                  </a:moveTo>
                  <a:lnTo>
                    <a:pt x="7620" y="135902"/>
                  </a:lnTo>
                  <a:lnTo>
                    <a:pt x="0" y="135902"/>
                  </a:lnTo>
                  <a:lnTo>
                    <a:pt x="0" y="140970"/>
                  </a:lnTo>
                  <a:lnTo>
                    <a:pt x="7620" y="140970"/>
                  </a:lnTo>
                  <a:lnTo>
                    <a:pt x="15240" y="140970"/>
                  </a:lnTo>
                  <a:lnTo>
                    <a:pt x="15240" y="135902"/>
                  </a:lnTo>
                  <a:close/>
                </a:path>
                <a:path w="15239" h="676910">
                  <a:moveTo>
                    <a:pt x="15240" y="129552"/>
                  </a:moveTo>
                  <a:lnTo>
                    <a:pt x="7620" y="129552"/>
                  </a:lnTo>
                  <a:lnTo>
                    <a:pt x="0" y="129552"/>
                  </a:lnTo>
                  <a:lnTo>
                    <a:pt x="0" y="135890"/>
                  </a:lnTo>
                  <a:lnTo>
                    <a:pt x="7620" y="135890"/>
                  </a:lnTo>
                  <a:lnTo>
                    <a:pt x="15240" y="135890"/>
                  </a:lnTo>
                  <a:lnTo>
                    <a:pt x="15240" y="129552"/>
                  </a:lnTo>
                  <a:close/>
                </a:path>
                <a:path w="15239" h="676910">
                  <a:moveTo>
                    <a:pt x="15240" y="123202"/>
                  </a:moveTo>
                  <a:lnTo>
                    <a:pt x="7620" y="123202"/>
                  </a:lnTo>
                  <a:lnTo>
                    <a:pt x="0" y="123202"/>
                  </a:lnTo>
                  <a:lnTo>
                    <a:pt x="0" y="129540"/>
                  </a:lnTo>
                  <a:lnTo>
                    <a:pt x="7620" y="129540"/>
                  </a:lnTo>
                  <a:lnTo>
                    <a:pt x="15240" y="129540"/>
                  </a:lnTo>
                  <a:lnTo>
                    <a:pt x="15240" y="123202"/>
                  </a:lnTo>
                  <a:close/>
                </a:path>
                <a:path w="15239" h="676910">
                  <a:moveTo>
                    <a:pt x="15240" y="116852"/>
                  </a:moveTo>
                  <a:lnTo>
                    <a:pt x="7620" y="116852"/>
                  </a:lnTo>
                  <a:lnTo>
                    <a:pt x="0" y="116852"/>
                  </a:lnTo>
                  <a:lnTo>
                    <a:pt x="0" y="123190"/>
                  </a:lnTo>
                  <a:lnTo>
                    <a:pt x="7620" y="123190"/>
                  </a:lnTo>
                  <a:lnTo>
                    <a:pt x="15240" y="123190"/>
                  </a:lnTo>
                  <a:lnTo>
                    <a:pt x="15240" y="116852"/>
                  </a:lnTo>
                  <a:close/>
                </a:path>
                <a:path w="15239" h="676910">
                  <a:moveTo>
                    <a:pt x="15240" y="110502"/>
                  </a:moveTo>
                  <a:lnTo>
                    <a:pt x="7620" y="110502"/>
                  </a:lnTo>
                  <a:lnTo>
                    <a:pt x="0" y="110502"/>
                  </a:lnTo>
                  <a:lnTo>
                    <a:pt x="0" y="116840"/>
                  </a:lnTo>
                  <a:lnTo>
                    <a:pt x="7620" y="116840"/>
                  </a:lnTo>
                  <a:lnTo>
                    <a:pt x="15240" y="116840"/>
                  </a:lnTo>
                  <a:lnTo>
                    <a:pt x="15240" y="110502"/>
                  </a:lnTo>
                  <a:close/>
                </a:path>
                <a:path w="15239" h="676910">
                  <a:moveTo>
                    <a:pt x="15240" y="104152"/>
                  </a:moveTo>
                  <a:lnTo>
                    <a:pt x="7620" y="104152"/>
                  </a:lnTo>
                  <a:lnTo>
                    <a:pt x="0" y="104152"/>
                  </a:lnTo>
                  <a:lnTo>
                    <a:pt x="0" y="110490"/>
                  </a:lnTo>
                  <a:lnTo>
                    <a:pt x="7620" y="110490"/>
                  </a:lnTo>
                  <a:lnTo>
                    <a:pt x="15240" y="110490"/>
                  </a:lnTo>
                  <a:lnTo>
                    <a:pt x="15240" y="104152"/>
                  </a:lnTo>
                  <a:close/>
                </a:path>
                <a:path w="15239" h="676910">
                  <a:moveTo>
                    <a:pt x="15240" y="97802"/>
                  </a:moveTo>
                  <a:lnTo>
                    <a:pt x="7620" y="97802"/>
                  </a:lnTo>
                  <a:lnTo>
                    <a:pt x="0" y="97802"/>
                  </a:lnTo>
                  <a:lnTo>
                    <a:pt x="0" y="104140"/>
                  </a:lnTo>
                  <a:lnTo>
                    <a:pt x="7620" y="104140"/>
                  </a:lnTo>
                  <a:lnTo>
                    <a:pt x="15240" y="104140"/>
                  </a:lnTo>
                  <a:lnTo>
                    <a:pt x="15240" y="97802"/>
                  </a:lnTo>
                  <a:close/>
                </a:path>
                <a:path w="15239" h="676910">
                  <a:moveTo>
                    <a:pt x="15240" y="91452"/>
                  </a:moveTo>
                  <a:lnTo>
                    <a:pt x="7620" y="91452"/>
                  </a:lnTo>
                  <a:lnTo>
                    <a:pt x="0" y="91452"/>
                  </a:lnTo>
                  <a:lnTo>
                    <a:pt x="0" y="97790"/>
                  </a:lnTo>
                  <a:lnTo>
                    <a:pt x="7620" y="97790"/>
                  </a:lnTo>
                  <a:lnTo>
                    <a:pt x="15240" y="97790"/>
                  </a:lnTo>
                  <a:lnTo>
                    <a:pt x="15240" y="91452"/>
                  </a:lnTo>
                  <a:close/>
                </a:path>
                <a:path w="15239" h="676910">
                  <a:moveTo>
                    <a:pt x="15240" y="85102"/>
                  </a:moveTo>
                  <a:lnTo>
                    <a:pt x="7620" y="85102"/>
                  </a:lnTo>
                  <a:lnTo>
                    <a:pt x="0" y="85102"/>
                  </a:lnTo>
                  <a:lnTo>
                    <a:pt x="0" y="91440"/>
                  </a:lnTo>
                  <a:lnTo>
                    <a:pt x="7620" y="91440"/>
                  </a:lnTo>
                  <a:lnTo>
                    <a:pt x="15240" y="91440"/>
                  </a:lnTo>
                  <a:lnTo>
                    <a:pt x="15240" y="85102"/>
                  </a:lnTo>
                  <a:close/>
                </a:path>
                <a:path w="15239" h="676910">
                  <a:moveTo>
                    <a:pt x="15240" y="77482"/>
                  </a:moveTo>
                  <a:lnTo>
                    <a:pt x="7620" y="77482"/>
                  </a:lnTo>
                  <a:lnTo>
                    <a:pt x="0" y="77482"/>
                  </a:lnTo>
                  <a:lnTo>
                    <a:pt x="0" y="85090"/>
                  </a:lnTo>
                  <a:lnTo>
                    <a:pt x="7620" y="85090"/>
                  </a:lnTo>
                  <a:lnTo>
                    <a:pt x="15240" y="85090"/>
                  </a:lnTo>
                  <a:lnTo>
                    <a:pt x="15240" y="77482"/>
                  </a:lnTo>
                  <a:close/>
                </a:path>
                <a:path w="15239" h="676910">
                  <a:moveTo>
                    <a:pt x="15240" y="71132"/>
                  </a:moveTo>
                  <a:lnTo>
                    <a:pt x="7620" y="71132"/>
                  </a:lnTo>
                  <a:lnTo>
                    <a:pt x="0" y="71132"/>
                  </a:lnTo>
                  <a:lnTo>
                    <a:pt x="0" y="77470"/>
                  </a:lnTo>
                  <a:lnTo>
                    <a:pt x="7620" y="77470"/>
                  </a:lnTo>
                  <a:lnTo>
                    <a:pt x="15240" y="77470"/>
                  </a:lnTo>
                  <a:lnTo>
                    <a:pt x="15240" y="71132"/>
                  </a:lnTo>
                  <a:close/>
                </a:path>
                <a:path w="15239" h="676910">
                  <a:moveTo>
                    <a:pt x="15240" y="64782"/>
                  </a:moveTo>
                  <a:lnTo>
                    <a:pt x="7620" y="64782"/>
                  </a:lnTo>
                  <a:lnTo>
                    <a:pt x="0" y="64782"/>
                  </a:lnTo>
                  <a:lnTo>
                    <a:pt x="0" y="71120"/>
                  </a:lnTo>
                  <a:lnTo>
                    <a:pt x="7620" y="71120"/>
                  </a:lnTo>
                  <a:lnTo>
                    <a:pt x="15240" y="71120"/>
                  </a:lnTo>
                  <a:lnTo>
                    <a:pt x="15240" y="64782"/>
                  </a:lnTo>
                  <a:close/>
                </a:path>
                <a:path w="15239" h="676910">
                  <a:moveTo>
                    <a:pt x="15240" y="58432"/>
                  </a:moveTo>
                  <a:lnTo>
                    <a:pt x="7620" y="58432"/>
                  </a:lnTo>
                  <a:lnTo>
                    <a:pt x="0" y="58432"/>
                  </a:lnTo>
                  <a:lnTo>
                    <a:pt x="0" y="64770"/>
                  </a:lnTo>
                  <a:lnTo>
                    <a:pt x="7620" y="64770"/>
                  </a:lnTo>
                  <a:lnTo>
                    <a:pt x="15240" y="64770"/>
                  </a:lnTo>
                  <a:lnTo>
                    <a:pt x="15240" y="58432"/>
                  </a:lnTo>
                  <a:close/>
                </a:path>
                <a:path w="15239" h="676910">
                  <a:moveTo>
                    <a:pt x="15240" y="52082"/>
                  </a:moveTo>
                  <a:lnTo>
                    <a:pt x="7620" y="52082"/>
                  </a:lnTo>
                  <a:lnTo>
                    <a:pt x="0" y="52082"/>
                  </a:lnTo>
                  <a:lnTo>
                    <a:pt x="0" y="58420"/>
                  </a:lnTo>
                  <a:lnTo>
                    <a:pt x="7620" y="58420"/>
                  </a:lnTo>
                  <a:lnTo>
                    <a:pt x="15240" y="58420"/>
                  </a:lnTo>
                  <a:lnTo>
                    <a:pt x="15240" y="52082"/>
                  </a:lnTo>
                  <a:close/>
                </a:path>
                <a:path w="15239" h="676910">
                  <a:moveTo>
                    <a:pt x="15240" y="45732"/>
                  </a:moveTo>
                  <a:lnTo>
                    <a:pt x="7620" y="45732"/>
                  </a:lnTo>
                  <a:lnTo>
                    <a:pt x="0" y="45732"/>
                  </a:lnTo>
                  <a:lnTo>
                    <a:pt x="0" y="52070"/>
                  </a:lnTo>
                  <a:lnTo>
                    <a:pt x="7620" y="52070"/>
                  </a:lnTo>
                  <a:lnTo>
                    <a:pt x="15240" y="52070"/>
                  </a:lnTo>
                  <a:lnTo>
                    <a:pt x="15240" y="45732"/>
                  </a:lnTo>
                  <a:close/>
                </a:path>
                <a:path w="15239" h="676910">
                  <a:moveTo>
                    <a:pt x="15240" y="40652"/>
                  </a:moveTo>
                  <a:lnTo>
                    <a:pt x="7620" y="40652"/>
                  </a:lnTo>
                  <a:lnTo>
                    <a:pt x="0" y="40652"/>
                  </a:lnTo>
                  <a:lnTo>
                    <a:pt x="0" y="45720"/>
                  </a:lnTo>
                  <a:lnTo>
                    <a:pt x="7620" y="45720"/>
                  </a:lnTo>
                  <a:lnTo>
                    <a:pt x="15240" y="45720"/>
                  </a:lnTo>
                  <a:lnTo>
                    <a:pt x="15240" y="40652"/>
                  </a:lnTo>
                  <a:close/>
                </a:path>
                <a:path w="15239" h="676910">
                  <a:moveTo>
                    <a:pt x="15240" y="34302"/>
                  </a:moveTo>
                  <a:lnTo>
                    <a:pt x="7620" y="34302"/>
                  </a:lnTo>
                  <a:lnTo>
                    <a:pt x="0" y="34302"/>
                  </a:lnTo>
                  <a:lnTo>
                    <a:pt x="0" y="40640"/>
                  </a:lnTo>
                  <a:lnTo>
                    <a:pt x="7620" y="40640"/>
                  </a:lnTo>
                  <a:lnTo>
                    <a:pt x="15240" y="40640"/>
                  </a:lnTo>
                  <a:lnTo>
                    <a:pt x="15240" y="34302"/>
                  </a:lnTo>
                  <a:close/>
                </a:path>
                <a:path w="15239" h="676910">
                  <a:moveTo>
                    <a:pt x="15240" y="27952"/>
                  </a:moveTo>
                  <a:lnTo>
                    <a:pt x="7620" y="27952"/>
                  </a:lnTo>
                  <a:lnTo>
                    <a:pt x="0" y="27952"/>
                  </a:lnTo>
                  <a:lnTo>
                    <a:pt x="0" y="34290"/>
                  </a:lnTo>
                  <a:lnTo>
                    <a:pt x="7620" y="34290"/>
                  </a:lnTo>
                  <a:lnTo>
                    <a:pt x="15240" y="34290"/>
                  </a:lnTo>
                  <a:lnTo>
                    <a:pt x="15240" y="27952"/>
                  </a:lnTo>
                  <a:close/>
                </a:path>
                <a:path w="15239" h="676910">
                  <a:moveTo>
                    <a:pt x="15240" y="21602"/>
                  </a:moveTo>
                  <a:lnTo>
                    <a:pt x="7620" y="21602"/>
                  </a:lnTo>
                  <a:lnTo>
                    <a:pt x="0" y="21602"/>
                  </a:lnTo>
                  <a:lnTo>
                    <a:pt x="0" y="27940"/>
                  </a:lnTo>
                  <a:lnTo>
                    <a:pt x="7620" y="27940"/>
                  </a:lnTo>
                  <a:lnTo>
                    <a:pt x="15240" y="27940"/>
                  </a:lnTo>
                  <a:lnTo>
                    <a:pt x="15240" y="21602"/>
                  </a:lnTo>
                  <a:close/>
                </a:path>
                <a:path w="15239" h="676910">
                  <a:moveTo>
                    <a:pt x="15240" y="15252"/>
                  </a:moveTo>
                  <a:lnTo>
                    <a:pt x="7620" y="15252"/>
                  </a:lnTo>
                  <a:lnTo>
                    <a:pt x="0" y="15252"/>
                  </a:lnTo>
                  <a:lnTo>
                    <a:pt x="0" y="21590"/>
                  </a:lnTo>
                  <a:lnTo>
                    <a:pt x="7620" y="21590"/>
                  </a:lnTo>
                  <a:lnTo>
                    <a:pt x="15240" y="21590"/>
                  </a:lnTo>
                  <a:lnTo>
                    <a:pt x="15240" y="15252"/>
                  </a:lnTo>
                  <a:close/>
                </a:path>
                <a:path w="15239" h="676910">
                  <a:moveTo>
                    <a:pt x="15240" y="11430"/>
                  </a:moveTo>
                  <a:lnTo>
                    <a:pt x="13970" y="11430"/>
                  </a:lnTo>
                  <a:lnTo>
                    <a:pt x="13970" y="8902"/>
                  </a:lnTo>
                  <a:lnTo>
                    <a:pt x="7620" y="8902"/>
                  </a:lnTo>
                  <a:lnTo>
                    <a:pt x="0" y="8902"/>
                  </a:lnTo>
                  <a:lnTo>
                    <a:pt x="0" y="15240"/>
                  </a:lnTo>
                  <a:lnTo>
                    <a:pt x="7620" y="15240"/>
                  </a:lnTo>
                  <a:lnTo>
                    <a:pt x="15240" y="15240"/>
                  </a:lnTo>
                  <a:lnTo>
                    <a:pt x="15240" y="11430"/>
                  </a:lnTo>
                  <a:close/>
                </a:path>
              </a:pathLst>
            </a:custGeom>
            <a:solidFill>
              <a:srgbClr val="3300F7"/>
            </a:solidFill>
          </p:spPr>
          <p:txBody>
            <a:bodyPr bIns="0" lIns="0" rIns="0" rtlCol="0" tIns="0" wrap="square"/>
            <a:p/>
          </p:txBody>
        </p:sp>
        <p:sp>
          <p:nvSpPr>
            <p:cNvPr id="1049660" name="object 958"/>
            <p:cNvSpPr/>
            <p:nvPr/>
          </p:nvSpPr>
          <p:spPr>
            <a:xfrm>
              <a:off x="4462779" y="4470400"/>
              <a:ext cx="6350" cy="638810"/>
            </a:xfrm>
            <a:custGeom>
              <a:avLst/>
              <a:ahLst/>
              <a:rect l="l" t="t" r="r" b="b"/>
              <a:pathLst>
                <a:path w="6350" h="638810">
                  <a:moveTo>
                    <a:pt x="6350" y="0"/>
                  </a:moveTo>
                  <a:lnTo>
                    <a:pt x="0" y="0"/>
                  </a:lnTo>
                  <a:lnTo>
                    <a:pt x="0" y="2539"/>
                  </a:lnTo>
                  <a:lnTo>
                    <a:pt x="6350" y="2539"/>
                  </a:lnTo>
                  <a:lnTo>
                    <a:pt x="6350" y="0"/>
                  </a:lnTo>
                  <a:close/>
                </a:path>
                <a:path w="6350" h="638810">
                  <a:moveTo>
                    <a:pt x="6350" y="2540"/>
                  </a:moveTo>
                  <a:lnTo>
                    <a:pt x="0" y="2540"/>
                  </a:lnTo>
                  <a:lnTo>
                    <a:pt x="0" y="8889"/>
                  </a:lnTo>
                  <a:lnTo>
                    <a:pt x="6350" y="8889"/>
                  </a:lnTo>
                  <a:lnTo>
                    <a:pt x="6350" y="2540"/>
                  </a:lnTo>
                  <a:close/>
                </a:path>
                <a:path w="6350" h="638810">
                  <a:moveTo>
                    <a:pt x="6350" y="8890"/>
                  </a:moveTo>
                  <a:lnTo>
                    <a:pt x="0" y="8890"/>
                  </a:lnTo>
                  <a:lnTo>
                    <a:pt x="0" y="15239"/>
                  </a:lnTo>
                  <a:lnTo>
                    <a:pt x="6350" y="15239"/>
                  </a:lnTo>
                  <a:lnTo>
                    <a:pt x="6350" y="8890"/>
                  </a:lnTo>
                  <a:close/>
                </a:path>
                <a:path w="6350" h="638810">
                  <a:moveTo>
                    <a:pt x="6350" y="15240"/>
                  </a:moveTo>
                  <a:lnTo>
                    <a:pt x="0" y="15240"/>
                  </a:lnTo>
                  <a:lnTo>
                    <a:pt x="0" y="21589"/>
                  </a:lnTo>
                  <a:lnTo>
                    <a:pt x="6350" y="21589"/>
                  </a:lnTo>
                  <a:lnTo>
                    <a:pt x="6350" y="15240"/>
                  </a:lnTo>
                  <a:close/>
                </a:path>
                <a:path w="6350" h="638810">
                  <a:moveTo>
                    <a:pt x="6350" y="21590"/>
                  </a:moveTo>
                  <a:lnTo>
                    <a:pt x="0" y="21590"/>
                  </a:lnTo>
                  <a:lnTo>
                    <a:pt x="0" y="27939"/>
                  </a:lnTo>
                  <a:lnTo>
                    <a:pt x="6350" y="27939"/>
                  </a:lnTo>
                  <a:lnTo>
                    <a:pt x="6350" y="21590"/>
                  </a:lnTo>
                  <a:close/>
                </a:path>
                <a:path w="6350" h="638810">
                  <a:moveTo>
                    <a:pt x="6350" y="27940"/>
                  </a:moveTo>
                  <a:lnTo>
                    <a:pt x="0" y="27940"/>
                  </a:lnTo>
                  <a:lnTo>
                    <a:pt x="0" y="34289"/>
                  </a:lnTo>
                  <a:lnTo>
                    <a:pt x="6350" y="34289"/>
                  </a:lnTo>
                  <a:lnTo>
                    <a:pt x="6350" y="27940"/>
                  </a:lnTo>
                  <a:close/>
                </a:path>
                <a:path w="6350" h="638810">
                  <a:moveTo>
                    <a:pt x="6350" y="34290"/>
                  </a:moveTo>
                  <a:lnTo>
                    <a:pt x="0" y="34290"/>
                  </a:lnTo>
                  <a:lnTo>
                    <a:pt x="0" y="40639"/>
                  </a:lnTo>
                  <a:lnTo>
                    <a:pt x="6350" y="40639"/>
                  </a:lnTo>
                  <a:lnTo>
                    <a:pt x="6350" y="34290"/>
                  </a:lnTo>
                  <a:close/>
                </a:path>
                <a:path w="6350" h="638810">
                  <a:moveTo>
                    <a:pt x="6350" y="40640"/>
                  </a:moveTo>
                  <a:lnTo>
                    <a:pt x="0" y="40640"/>
                  </a:lnTo>
                  <a:lnTo>
                    <a:pt x="0" y="45719"/>
                  </a:lnTo>
                  <a:lnTo>
                    <a:pt x="6350" y="45719"/>
                  </a:lnTo>
                  <a:lnTo>
                    <a:pt x="6350" y="40640"/>
                  </a:lnTo>
                  <a:close/>
                </a:path>
                <a:path w="6350" h="638810">
                  <a:moveTo>
                    <a:pt x="6350" y="45720"/>
                  </a:moveTo>
                  <a:lnTo>
                    <a:pt x="0" y="45720"/>
                  </a:lnTo>
                  <a:lnTo>
                    <a:pt x="0" y="52069"/>
                  </a:lnTo>
                  <a:lnTo>
                    <a:pt x="6350" y="52069"/>
                  </a:lnTo>
                  <a:lnTo>
                    <a:pt x="6350" y="45720"/>
                  </a:lnTo>
                  <a:close/>
                </a:path>
                <a:path w="6350" h="638810">
                  <a:moveTo>
                    <a:pt x="6350" y="52070"/>
                  </a:moveTo>
                  <a:lnTo>
                    <a:pt x="0" y="52070"/>
                  </a:lnTo>
                  <a:lnTo>
                    <a:pt x="0" y="58419"/>
                  </a:lnTo>
                  <a:lnTo>
                    <a:pt x="6350" y="58419"/>
                  </a:lnTo>
                  <a:lnTo>
                    <a:pt x="6350" y="52070"/>
                  </a:lnTo>
                  <a:close/>
                </a:path>
                <a:path w="6350" h="638810">
                  <a:moveTo>
                    <a:pt x="6350" y="58420"/>
                  </a:moveTo>
                  <a:lnTo>
                    <a:pt x="0" y="58420"/>
                  </a:lnTo>
                  <a:lnTo>
                    <a:pt x="0" y="64769"/>
                  </a:lnTo>
                  <a:lnTo>
                    <a:pt x="6350" y="64769"/>
                  </a:lnTo>
                  <a:lnTo>
                    <a:pt x="6350" y="58420"/>
                  </a:lnTo>
                  <a:close/>
                </a:path>
                <a:path w="6350" h="638810">
                  <a:moveTo>
                    <a:pt x="6350" y="64770"/>
                  </a:moveTo>
                  <a:lnTo>
                    <a:pt x="0" y="64770"/>
                  </a:lnTo>
                  <a:lnTo>
                    <a:pt x="0" y="71119"/>
                  </a:lnTo>
                  <a:lnTo>
                    <a:pt x="6350" y="71119"/>
                  </a:lnTo>
                  <a:lnTo>
                    <a:pt x="6350" y="64770"/>
                  </a:lnTo>
                  <a:close/>
                </a:path>
                <a:path w="6350" h="638810">
                  <a:moveTo>
                    <a:pt x="6350" y="71120"/>
                  </a:moveTo>
                  <a:lnTo>
                    <a:pt x="0" y="71120"/>
                  </a:lnTo>
                  <a:lnTo>
                    <a:pt x="0" y="77469"/>
                  </a:lnTo>
                  <a:lnTo>
                    <a:pt x="6350" y="77469"/>
                  </a:lnTo>
                  <a:lnTo>
                    <a:pt x="6350" y="71120"/>
                  </a:lnTo>
                  <a:close/>
                </a:path>
                <a:path w="6350" h="638810">
                  <a:moveTo>
                    <a:pt x="6350" y="77470"/>
                  </a:moveTo>
                  <a:lnTo>
                    <a:pt x="0" y="77470"/>
                  </a:lnTo>
                  <a:lnTo>
                    <a:pt x="0" y="85089"/>
                  </a:lnTo>
                  <a:lnTo>
                    <a:pt x="6350" y="85089"/>
                  </a:lnTo>
                  <a:lnTo>
                    <a:pt x="6350" y="77470"/>
                  </a:lnTo>
                  <a:close/>
                </a:path>
                <a:path w="6350" h="638810">
                  <a:moveTo>
                    <a:pt x="6350" y="85090"/>
                  </a:moveTo>
                  <a:lnTo>
                    <a:pt x="0" y="85090"/>
                  </a:lnTo>
                  <a:lnTo>
                    <a:pt x="0" y="91439"/>
                  </a:lnTo>
                  <a:lnTo>
                    <a:pt x="6350" y="91439"/>
                  </a:lnTo>
                  <a:lnTo>
                    <a:pt x="6350" y="85090"/>
                  </a:lnTo>
                  <a:close/>
                </a:path>
                <a:path w="6350" h="638810">
                  <a:moveTo>
                    <a:pt x="6350" y="91440"/>
                  </a:moveTo>
                  <a:lnTo>
                    <a:pt x="0" y="91440"/>
                  </a:lnTo>
                  <a:lnTo>
                    <a:pt x="0" y="97789"/>
                  </a:lnTo>
                  <a:lnTo>
                    <a:pt x="6350" y="97789"/>
                  </a:lnTo>
                  <a:lnTo>
                    <a:pt x="6350" y="91440"/>
                  </a:lnTo>
                  <a:close/>
                </a:path>
                <a:path w="6350" h="638810">
                  <a:moveTo>
                    <a:pt x="6350" y="97790"/>
                  </a:moveTo>
                  <a:lnTo>
                    <a:pt x="0" y="97790"/>
                  </a:lnTo>
                  <a:lnTo>
                    <a:pt x="0" y="104139"/>
                  </a:lnTo>
                  <a:lnTo>
                    <a:pt x="6350" y="104139"/>
                  </a:lnTo>
                  <a:lnTo>
                    <a:pt x="6350" y="97790"/>
                  </a:lnTo>
                  <a:close/>
                </a:path>
                <a:path w="6350" h="638810">
                  <a:moveTo>
                    <a:pt x="6350" y="104140"/>
                  </a:moveTo>
                  <a:lnTo>
                    <a:pt x="0" y="104140"/>
                  </a:lnTo>
                  <a:lnTo>
                    <a:pt x="0" y="110489"/>
                  </a:lnTo>
                  <a:lnTo>
                    <a:pt x="6350" y="110489"/>
                  </a:lnTo>
                  <a:lnTo>
                    <a:pt x="6350" y="104140"/>
                  </a:lnTo>
                  <a:close/>
                </a:path>
                <a:path w="6350" h="638810">
                  <a:moveTo>
                    <a:pt x="6350" y="110490"/>
                  </a:moveTo>
                  <a:lnTo>
                    <a:pt x="0" y="110490"/>
                  </a:lnTo>
                  <a:lnTo>
                    <a:pt x="0" y="116839"/>
                  </a:lnTo>
                  <a:lnTo>
                    <a:pt x="6350" y="116839"/>
                  </a:lnTo>
                  <a:lnTo>
                    <a:pt x="6350" y="110490"/>
                  </a:lnTo>
                  <a:close/>
                </a:path>
                <a:path w="6350" h="638810">
                  <a:moveTo>
                    <a:pt x="6350" y="116840"/>
                  </a:moveTo>
                  <a:lnTo>
                    <a:pt x="0" y="116840"/>
                  </a:lnTo>
                  <a:lnTo>
                    <a:pt x="0" y="123189"/>
                  </a:lnTo>
                  <a:lnTo>
                    <a:pt x="6350" y="123189"/>
                  </a:lnTo>
                  <a:lnTo>
                    <a:pt x="6350" y="116840"/>
                  </a:lnTo>
                  <a:close/>
                </a:path>
                <a:path w="6350" h="638810">
                  <a:moveTo>
                    <a:pt x="6350" y="123190"/>
                  </a:moveTo>
                  <a:lnTo>
                    <a:pt x="0" y="123190"/>
                  </a:lnTo>
                  <a:lnTo>
                    <a:pt x="0" y="129539"/>
                  </a:lnTo>
                  <a:lnTo>
                    <a:pt x="6350" y="129539"/>
                  </a:lnTo>
                  <a:lnTo>
                    <a:pt x="6350" y="123190"/>
                  </a:lnTo>
                  <a:close/>
                </a:path>
                <a:path w="6350" h="638810">
                  <a:moveTo>
                    <a:pt x="6350" y="129540"/>
                  </a:moveTo>
                  <a:lnTo>
                    <a:pt x="0" y="129540"/>
                  </a:lnTo>
                  <a:lnTo>
                    <a:pt x="0" y="135889"/>
                  </a:lnTo>
                  <a:lnTo>
                    <a:pt x="6350" y="135889"/>
                  </a:lnTo>
                  <a:lnTo>
                    <a:pt x="6350" y="129540"/>
                  </a:lnTo>
                  <a:close/>
                </a:path>
                <a:path w="6350" h="638810">
                  <a:moveTo>
                    <a:pt x="6350" y="135890"/>
                  </a:moveTo>
                  <a:lnTo>
                    <a:pt x="0" y="135890"/>
                  </a:lnTo>
                  <a:lnTo>
                    <a:pt x="0" y="140969"/>
                  </a:lnTo>
                  <a:lnTo>
                    <a:pt x="6350" y="140969"/>
                  </a:lnTo>
                  <a:lnTo>
                    <a:pt x="6350" y="135890"/>
                  </a:lnTo>
                  <a:close/>
                </a:path>
                <a:path w="6350" h="638810">
                  <a:moveTo>
                    <a:pt x="6350" y="140970"/>
                  </a:moveTo>
                  <a:lnTo>
                    <a:pt x="0" y="140970"/>
                  </a:lnTo>
                  <a:lnTo>
                    <a:pt x="0" y="147319"/>
                  </a:lnTo>
                  <a:lnTo>
                    <a:pt x="6350" y="147319"/>
                  </a:lnTo>
                  <a:lnTo>
                    <a:pt x="6350" y="140970"/>
                  </a:lnTo>
                  <a:close/>
                </a:path>
                <a:path w="6350" h="638810">
                  <a:moveTo>
                    <a:pt x="6350" y="147320"/>
                  </a:moveTo>
                  <a:lnTo>
                    <a:pt x="0" y="147320"/>
                  </a:lnTo>
                  <a:lnTo>
                    <a:pt x="0" y="153669"/>
                  </a:lnTo>
                  <a:lnTo>
                    <a:pt x="6350" y="153669"/>
                  </a:lnTo>
                  <a:lnTo>
                    <a:pt x="6350" y="147320"/>
                  </a:lnTo>
                  <a:close/>
                </a:path>
                <a:path w="6350" h="638810">
                  <a:moveTo>
                    <a:pt x="6350" y="153670"/>
                  </a:moveTo>
                  <a:lnTo>
                    <a:pt x="0" y="153670"/>
                  </a:lnTo>
                  <a:lnTo>
                    <a:pt x="0" y="160019"/>
                  </a:lnTo>
                  <a:lnTo>
                    <a:pt x="6350" y="160019"/>
                  </a:lnTo>
                  <a:lnTo>
                    <a:pt x="6350" y="153670"/>
                  </a:lnTo>
                  <a:close/>
                </a:path>
                <a:path w="6350" h="638810">
                  <a:moveTo>
                    <a:pt x="6350" y="160020"/>
                  </a:moveTo>
                  <a:lnTo>
                    <a:pt x="0" y="160020"/>
                  </a:lnTo>
                  <a:lnTo>
                    <a:pt x="0" y="166369"/>
                  </a:lnTo>
                  <a:lnTo>
                    <a:pt x="6350" y="166369"/>
                  </a:lnTo>
                  <a:lnTo>
                    <a:pt x="6350" y="160020"/>
                  </a:lnTo>
                  <a:close/>
                </a:path>
                <a:path w="6350" h="638810">
                  <a:moveTo>
                    <a:pt x="6350" y="166370"/>
                  </a:moveTo>
                  <a:lnTo>
                    <a:pt x="0" y="166370"/>
                  </a:lnTo>
                  <a:lnTo>
                    <a:pt x="0" y="172719"/>
                  </a:lnTo>
                  <a:lnTo>
                    <a:pt x="6350" y="172719"/>
                  </a:lnTo>
                  <a:lnTo>
                    <a:pt x="6350" y="166370"/>
                  </a:lnTo>
                  <a:close/>
                </a:path>
                <a:path w="6350" h="638810">
                  <a:moveTo>
                    <a:pt x="6350" y="172720"/>
                  </a:moveTo>
                  <a:lnTo>
                    <a:pt x="0" y="172720"/>
                  </a:lnTo>
                  <a:lnTo>
                    <a:pt x="0" y="180339"/>
                  </a:lnTo>
                  <a:lnTo>
                    <a:pt x="6350" y="180339"/>
                  </a:lnTo>
                  <a:lnTo>
                    <a:pt x="6350" y="172720"/>
                  </a:lnTo>
                  <a:close/>
                </a:path>
                <a:path w="6350" h="638810">
                  <a:moveTo>
                    <a:pt x="6350" y="180340"/>
                  </a:moveTo>
                  <a:lnTo>
                    <a:pt x="0" y="180340"/>
                  </a:lnTo>
                  <a:lnTo>
                    <a:pt x="0" y="185419"/>
                  </a:lnTo>
                  <a:lnTo>
                    <a:pt x="6350" y="185419"/>
                  </a:lnTo>
                  <a:lnTo>
                    <a:pt x="6350" y="180340"/>
                  </a:lnTo>
                  <a:close/>
                </a:path>
                <a:path w="6350" h="638810">
                  <a:moveTo>
                    <a:pt x="6350" y="185420"/>
                  </a:moveTo>
                  <a:lnTo>
                    <a:pt x="0" y="185420"/>
                  </a:lnTo>
                  <a:lnTo>
                    <a:pt x="0" y="193039"/>
                  </a:lnTo>
                  <a:lnTo>
                    <a:pt x="6350" y="193039"/>
                  </a:lnTo>
                  <a:lnTo>
                    <a:pt x="6350" y="185420"/>
                  </a:lnTo>
                  <a:close/>
                </a:path>
                <a:path w="6350" h="638810">
                  <a:moveTo>
                    <a:pt x="6350" y="193040"/>
                  </a:moveTo>
                  <a:lnTo>
                    <a:pt x="0" y="193040"/>
                  </a:lnTo>
                  <a:lnTo>
                    <a:pt x="0" y="198119"/>
                  </a:lnTo>
                  <a:lnTo>
                    <a:pt x="6350" y="198119"/>
                  </a:lnTo>
                  <a:lnTo>
                    <a:pt x="6350" y="193040"/>
                  </a:lnTo>
                  <a:close/>
                </a:path>
                <a:path w="6350" h="638810">
                  <a:moveTo>
                    <a:pt x="6350" y="198120"/>
                  </a:moveTo>
                  <a:lnTo>
                    <a:pt x="0" y="198120"/>
                  </a:lnTo>
                  <a:lnTo>
                    <a:pt x="0" y="205739"/>
                  </a:lnTo>
                  <a:lnTo>
                    <a:pt x="6350" y="205739"/>
                  </a:lnTo>
                  <a:lnTo>
                    <a:pt x="6350" y="198120"/>
                  </a:lnTo>
                  <a:close/>
                </a:path>
                <a:path w="6350" h="638810">
                  <a:moveTo>
                    <a:pt x="6350" y="205740"/>
                  </a:moveTo>
                  <a:lnTo>
                    <a:pt x="0" y="205740"/>
                  </a:lnTo>
                  <a:lnTo>
                    <a:pt x="0" y="212089"/>
                  </a:lnTo>
                  <a:lnTo>
                    <a:pt x="6350" y="212089"/>
                  </a:lnTo>
                  <a:lnTo>
                    <a:pt x="6350" y="205740"/>
                  </a:lnTo>
                  <a:close/>
                </a:path>
                <a:path w="6350" h="638810">
                  <a:moveTo>
                    <a:pt x="6350" y="212090"/>
                  </a:moveTo>
                  <a:lnTo>
                    <a:pt x="0" y="212090"/>
                  </a:lnTo>
                  <a:lnTo>
                    <a:pt x="0" y="218439"/>
                  </a:lnTo>
                  <a:lnTo>
                    <a:pt x="6350" y="218439"/>
                  </a:lnTo>
                  <a:lnTo>
                    <a:pt x="6350" y="212090"/>
                  </a:lnTo>
                  <a:close/>
                </a:path>
                <a:path w="6350" h="638810">
                  <a:moveTo>
                    <a:pt x="6350" y="218440"/>
                  </a:moveTo>
                  <a:lnTo>
                    <a:pt x="0" y="218440"/>
                  </a:lnTo>
                  <a:lnTo>
                    <a:pt x="0" y="224789"/>
                  </a:lnTo>
                  <a:lnTo>
                    <a:pt x="6350" y="224789"/>
                  </a:lnTo>
                  <a:lnTo>
                    <a:pt x="6350" y="218440"/>
                  </a:lnTo>
                  <a:close/>
                </a:path>
                <a:path w="6350" h="638810">
                  <a:moveTo>
                    <a:pt x="6350" y="224790"/>
                  </a:moveTo>
                  <a:lnTo>
                    <a:pt x="0" y="224790"/>
                  </a:lnTo>
                  <a:lnTo>
                    <a:pt x="0" y="231139"/>
                  </a:lnTo>
                  <a:lnTo>
                    <a:pt x="6350" y="231139"/>
                  </a:lnTo>
                  <a:lnTo>
                    <a:pt x="6350" y="224790"/>
                  </a:lnTo>
                  <a:close/>
                </a:path>
                <a:path w="6350" h="638810">
                  <a:moveTo>
                    <a:pt x="6350" y="231140"/>
                  </a:moveTo>
                  <a:lnTo>
                    <a:pt x="0" y="231140"/>
                  </a:lnTo>
                  <a:lnTo>
                    <a:pt x="0" y="237489"/>
                  </a:lnTo>
                  <a:lnTo>
                    <a:pt x="6350" y="237489"/>
                  </a:lnTo>
                  <a:lnTo>
                    <a:pt x="6350" y="231140"/>
                  </a:lnTo>
                  <a:close/>
                </a:path>
                <a:path w="6350" h="638810">
                  <a:moveTo>
                    <a:pt x="6350" y="237490"/>
                  </a:moveTo>
                  <a:lnTo>
                    <a:pt x="0" y="237490"/>
                  </a:lnTo>
                  <a:lnTo>
                    <a:pt x="0" y="243839"/>
                  </a:lnTo>
                  <a:lnTo>
                    <a:pt x="6350" y="243839"/>
                  </a:lnTo>
                  <a:lnTo>
                    <a:pt x="6350" y="237490"/>
                  </a:lnTo>
                  <a:close/>
                </a:path>
                <a:path w="6350" h="638810">
                  <a:moveTo>
                    <a:pt x="6350" y="243840"/>
                  </a:moveTo>
                  <a:lnTo>
                    <a:pt x="0" y="243840"/>
                  </a:lnTo>
                  <a:lnTo>
                    <a:pt x="0" y="250189"/>
                  </a:lnTo>
                  <a:lnTo>
                    <a:pt x="6350" y="250189"/>
                  </a:lnTo>
                  <a:lnTo>
                    <a:pt x="6350" y="243840"/>
                  </a:lnTo>
                  <a:close/>
                </a:path>
                <a:path w="6350" h="638810">
                  <a:moveTo>
                    <a:pt x="6350" y="250190"/>
                  </a:moveTo>
                  <a:lnTo>
                    <a:pt x="0" y="250190"/>
                  </a:lnTo>
                  <a:lnTo>
                    <a:pt x="0" y="256539"/>
                  </a:lnTo>
                  <a:lnTo>
                    <a:pt x="6350" y="256539"/>
                  </a:lnTo>
                  <a:lnTo>
                    <a:pt x="6350" y="250190"/>
                  </a:lnTo>
                  <a:close/>
                </a:path>
                <a:path w="6350" h="638810">
                  <a:moveTo>
                    <a:pt x="6350" y="256540"/>
                  </a:moveTo>
                  <a:lnTo>
                    <a:pt x="0" y="256540"/>
                  </a:lnTo>
                  <a:lnTo>
                    <a:pt x="0" y="261619"/>
                  </a:lnTo>
                  <a:lnTo>
                    <a:pt x="6350" y="261619"/>
                  </a:lnTo>
                  <a:lnTo>
                    <a:pt x="6350" y="256540"/>
                  </a:lnTo>
                  <a:close/>
                </a:path>
                <a:path w="6350" h="638810">
                  <a:moveTo>
                    <a:pt x="6350" y="261620"/>
                  </a:moveTo>
                  <a:lnTo>
                    <a:pt x="0" y="261620"/>
                  </a:lnTo>
                  <a:lnTo>
                    <a:pt x="0" y="267969"/>
                  </a:lnTo>
                  <a:lnTo>
                    <a:pt x="6350" y="267969"/>
                  </a:lnTo>
                  <a:lnTo>
                    <a:pt x="6350" y="261620"/>
                  </a:lnTo>
                  <a:close/>
                </a:path>
                <a:path w="6350" h="638810">
                  <a:moveTo>
                    <a:pt x="6350" y="267970"/>
                  </a:moveTo>
                  <a:lnTo>
                    <a:pt x="0" y="267970"/>
                  </a:lnTo>
                  <a:lnTo>
                    <a:pt x="0" y="274319"/>
                  </a:lnTo>
                  <a:lnTo>
                    <a:pt x="6350" y="274319"/>
                  </a:lnTo>
                  <a:lnTo>
                    <a:pt x="6350" y="267970"/>
                  </a:lnTo>
                  <a:close/>
                </a:path>
                <a:path w="6350" h="638810">
                  <a:moveTo>
                    <a:pt x="6350" y="274320"/>
                  </a:moveTo>
                  <a:lnTo>
                    <a:pt x="0" y="274320"/>
                  </a:lnTo>
                  <a:lnTo>
                    <a:pt x="0" y="280669"/>
                  </a:lnTo>
                  <a:lnTo>
                    <a:pt x="6350" y="280669"/>
                  </a:lnTo>
                  <a:lnTo>
                    <a:pt x="6350" y="274320"/>
                  </a:lnTo>
                  <a:close/>
                </a:path>
                <a:path w="6350" h="638810">
                  <a:moveTo>
                    <a:pt x="6350" y="280670"/>
                  </a:moveTo>
                  <a:lnTo>
                    <a:pt x="0" y="280670"/>
                  </a:lnTo>
                  <a:lnTo>
                    <a:pt x="0" y="288289"/>
                  </a:lnTo>
                  <a:lnTo>
                    <a:pt x="6350" y="288289"/>
                  </a:lnTo>
                  <a:lnTo>
                    <a:pt x="6350" y="280670"/>
                  </a:lnTo>
                  <a:close/>
                </a:path>
                <a:path w="6350" h="638810">
                  <a:moveTo>
                    <a:pt x="6350" y="288290"/>
                  </a:moveTo>
                  <a:lnTo>
                    <a:pt x="0" y="288290"/>
                  </a:lnTo>
                  <a:lnTo>
                    <a:pt x="0" y="293369"/>
                  </a:lnTo>
                  <a:lnTo>
                    <a:pt x="6350" y="293369"/>
                  </a:lnTo>
                  <a:lnTo>
                    <a:pt x="6350" y="288290"/>
                  </a:lnTo>
                  <a:close/>
                </a:path>
                <a:path w="6350" h="638810">
                  <a:moveTo>
                    <a:pt x="6350" y="293370"/>
                  </a:moveTo>
                  <a:lnTo>
                    <a:pt x="0" y="293370"/>
                  </a:lnTo>
                  <a:lnTo>
                    <a:pt x="0" y="300989"/>
                  </a:lnTo>
                  <a:lnTo>
                    <a:pt x="6350" y="300989"/>
                  </a:lnTo>
                  <a:lnTo>
                    <a:pt x="6350" y="293370"/>
                  </a:lnTo>
                  <a:close/>
                </a:path>
                <a:path w="6350" h="638810">
                  <a:moveTo>
                    <a:pt x="6350" y="300990"/>
                  </a:moveTo>
                  <a:lnTo>
                    <a:pt x="0" y="300990"/>
                  </a:lnTo>
                  <a:lnTo>
                    <a:pt x="0" y="307339"/>
                  </a:lnTo>
                  <a:lnTo>
                    <a:pt x="6350" y="307339"/>
                  </a:lnTo>
                  <a:lnTo>
                    <a:pt x="6350" y="300990"/>
                  </a:lnTo>
                  <a:close/>
                </a:path>
                <a:path w="6350" h="638810">
                  <a:moveTo>
                    <a:pt x="6350" y="307340"/>
                  </a:moveTo>
                  <a:lnTo>
                    <a:pt x="0" y="307340"/>
                  </a:lnTo>
                  <a:lnTo>
                    <a:pt x="0" y="313689"/>
                  </a:lnTo>
                  <a:lnTo>
                    <a:pt x="6350" y="313689"/>
                  </a:lnTo>
                  <a:lnTo>
                    <a:pt x="6350" y="307340"/>
                  </a:lnTo>
                  <a:close/>
                </a:path>
                <a:path w="6350" h="638810">
                  <a:moveTo>
                    <a:pt x="6350" y="313690"/>
                  </a:moveTo>
                  <a:lnTo>
                    <a:pt x="0" y="313690"/>
                  </a:lnTo>
                  <a:lnTo>
                    <a:pt x="0" y="320039"/>
                  </a:lnTo>
                  <a:lnTo>
                    <a:pt x="6350" y="320039"/>
                  </a:lnTo>
                  <a:lnTo>
                    <a:pt x="6350" y="313690"/>
                  </a:lnTo>
                  <a:close/>
                </a:path>
                <a:path w="6350" h="638810">
                  <a:moveTo>
                    <a:pt x="6350" y="320040"/>
                  </a:moveTo>
                  <a:lnTo>
                    <a:pt x="0" y="320040"/>
                  </a:lnTo>
                  <a:lnTo>
                    <a:pt x="0" y="326389"/>
                  </a:lnTo>
                  <a:lnTo>
                    <a:pt x="6350" y="326389"/>
                  </a:lnTo>
                  <a:lnTo>
                    <a:pt x="6350" y="320040"/>
                  </a:lnTo>
                  <a:close/>
                </a:path>
                <a:path w="6350" h="638810">
                  <a:moveTo>
                    <a:pt x="6350" y="326390"/>
                  </a:moveTo>
                  <a:lnTo>
                    <a:pt x="0" y="326390"/>
                  </a:lnTo>
                  <a:lnTo>
                    <a:pt x="0" y="332739"/>
                  </a:lnTo>
                  <a:lnTo>
                    <a:pt x="6350" y="332739"/>
                  </a:lnTo>
                  <a:lnTo>
                    <a:pt x="6350" y="326390"/>
                  </a:lnTo>
                  <a:close/>
                </a:path>
                <a:path w="6350" h="638810">
                  <a:moveTo>
                    <a:pt x="6350" y="332740"/>
                  </a:moveTo>
                  <a:lnTo>
                    <a:pt x="0" y="332740"/>
                  </a:lnTo>
                  <a:lnTo>
                    <a:pt x="0" y="345439"/>
                  </a:lnTo>
                  <a:lnTo>
                    <a:pt x="6350" y="345439"/>
                  </a:lnTo>
                  <a:lnTo>
                    <a:pt x="6350" y="332740"/>
                  </a:lnTo>
                  <a:close/>
                </a:path>
                <a:path w="6350" h="638810">
                  <a:moveTo>
                    <a:pt x="6350" y="345440"/>
                  </a:moveTo>
                  <a:lnTo>
                    <a:pt x="0" y="345440"/>
                  </a:lnTo>
                  <a:lnTo>
                    <a:pt x="0" y="358139"/>
                  </a:lnTo>
                  <a:lnTo>
                    <a:pt x="6350" y="358139"/>
                  </a:lnTo>
                  <a:lnTo>
                    <a:pt x="6350" y="345440"/>
                  </a:lnTo>
                  <a:close/>
                </a:path>
                <a:path w="6350" h="638810">
                  <a:moveTo>
                    <a:pt x="6350" y="358140"/>
                  </a:moveTo>
                  <a:lnTo>
                    <a:pt x="0" y="358140"/>
                  </a:lnTo>
                  <a:lnTo>
                    <a:pt x="0" y="364489"/>
                  </a:lnTo>
                  <a:lnTo>
                    <a:pt x="6350" y="364489"/>
                  </a:lnTo>
                  <a:lnTo>
                    <a:pt x="6350" y="358140"/>
                  </a:lnTo>
                  <a:close/>
                </a:path>
                <a:path w="6350" h="638810">
                  <a:moveTo>
                    <a:pt x="6350" y="364490"/>
                  </a:moveTo>
                  <a:lnTo>
                    <a:pt x="0" y="364490"/>
                  </a:lnTo>
                  <a:lnTo>
                    <a:pt x="0" y="370839"/>
                  </a:lnTo>
                  <a:lnTo>
                    <a:pt x="6350" y="370839"/>
                  </a:lnTo>
                  <a:lnTo>
                    <a:pt x="6350" y="364490"/>
                  </a:lnTo>
                  <a:close/>
                </a:path>
                <a:path w="6350" h="638810">
                  <a:moveTo>
                    <a:pt x="6350" y="370840"/>
                  </a:moveTo>
                  <a:lnTo>
                    <a:pt x="0" y="370840"/>
                  </a:lnTo>
                  <a:lnTo>
                    <a:pt x="0" y="377189"/>
                  </a:lnTo>
                  <a:lnTo>
                    <a:pt x="6350" y="377189"/>
                  </a:lnTo>
                  <a:lnTo>
                    <a:pt x="6350" y="370840"/>
                  </a:lnTo>
                  <a:close/>
                </a:path>
                <a:path w="6350" h="638810">
                  <a:moveTo>
                    <a:pt x="6350" y="377190"/>
                  </a:moveTo>
                  <a:lnTo>
                    <a:pt x="0" y="377190"/>
                  </a:lnTo>
                  <a:lnTo>
                    <a:pt x="0" y="383539"/>
                  </a:lnTo>
                  <a:lnTo>
                    <a:pt x="6350" y="383539"/>
                  </a:lnTo>
                  <a:lnTo>
                    <a:pt x="6350" y="377190"/>
                  </a:lnTo>
                  <a:close/>
                </a:path>
                <a:path w="6350" h="638810">
                  <a:moveTo>
                    <a:pt x="6350" y="383540"/>
                  </a:moveTo>
                  <a:lnTo>
                    <a:pt x="0" y="383540"/>
                  </a:lnTo>
                  <a:lnTo>
                    <a:pt x="0" y="389889"/>
                  </a:lnTo>
                  <a:lnTo>
                    <a:pt x="6350" y="389889"/>
                  </a:lnTo>
                  <a:lnTo>
                    <a:pt x="6350" y="383540"/>
                  </a:lnTo>
                  <a:close/>
                </a:path>
                <a:path w="6350" h="638810">
                  <a:moveTo>
                    <a:pt x="6350" y="389890"/>
                  </a:moveTo>
                  <a:lnTo>
                    <a:pt x="0" y="389890"/>
                  </a:lnTo>
                  <a:lnTo>
                    <a:pt x="0" y="396239"/>
                  </a:lnTo>
                  <a:lnTo>
                    <a:pt x="6350" y="396239"/>
                  </a:lnTo>
                  <a:lnTo>
                    <a:pt x="6350" y="389890"/>
                  </a:lnTo>
                  <a:close/>
                </a:path>
                <a:path w="6350" h="638810">
                  <a:moveTo>
                    <a:pt x="6350" y="396240"/>
                  </a:moveTo>
                  <a:lnTo>
                    <a:pt x="0" y="396240"/>
                  </a:lnTo>
                  <a:lnTo>
                    <a:pt x="0" y="402589"/>
                  </a:lnTo>
                  <a:lnTo>
                    <a:pt x="6350" y="402589"/>
                  </a:lnTo>
                  <a:lnTo>
                    <a:pt x="6350" y="396240"/>
                  </a:lnTo>
                  <a:close/>
                </a:path>
                <a:path w="6350" h="638810">
                  <a:moveTo>
                    <a:pt x="6350" y="402590"/>
                  </a:moveTo>
                  <a:lnTo>
                    <a:pt x="0" y="402590"/>
                  </a:lnTo>
                  <a:lnTo>
                    <a:pt x="0" y="408939"/>
                  </a:lnTo>
                  <a:lnTo>
                    <a:pt x="6350" y="408939"/>
                  </a:lnTo>
                  <a:lnTo>
                    <a:pt x="6350" y="402590"/>
                  </a:lnTo>
                  <a:close/>
                </a:path>
                <a:path w="6350" h="638810">
                  <a:moveTo>
                    <a:pt x="6350" y="408940"/>
                  </a:moveTo>
                  <a:lnTo>
                    <a:pt x="0" y="408940"/>
                  </a:lnTo>
                  <a:lnTo>
                    <a:pt x="0" y="415289"/>
                  </a:lnTo>
                  <a:lnTo>
                    <a:pt x="6350" y="415289"/>
                  </a:lnTo>
                  <a:lnTo>
                    <a:pt x="6350" y="408940"/>
                  </a:lnTo>
                  <a:close/>
                </a:path>
                <a:path w="6350" h="638810">
                  <a:moveTo>
                    <a:pt x="6350" y="415290"/>
                  </a:moveTo>
                  <a:lnTo>
                    <a:pt x="0" y="415290"/>
                  </a:lnTo>
                  <a:lnTo>
                    <a:pt x="0" y="421639"/>
                  </a:lnTo>
                  <a:lnTo>
                    <a:pt x="6350" y="421639"/>
                  </a:lnTo>
                  <a:lnTo>
                    <a:pt x="6350" y="415290"/>
                  </a:lnTo>
                  <a:close/>
                </a:path>
                <a:path w="6350" h="638810">
                  <a:moveTo>
                    <a:pt x="6350" y="421640"/>
                  </a:moveTo>
                  <a:lnTo>
                    <a:pt x="0" y="421640"/>
                  </a:lnTo>
                  <a:lnTo>
                    <a:pt x="0" y="427989"/>
                  </a:lnTo>
                  <a:lnTo>
                    <a:pt x="6350" y="427989"/>
                  </a:lnTo>
                  <a:lnTo>
                    <a:pt x="6350" y="421640"/>
                  </a:lnTo>
                  <a:close/>
                </a:path>
                <a:path w="6350" h="638810">
                  <a:moveTo>
                    <a:pt x="6350" y="427990"/>
                  </a:moveTo>
                  <a:lnTo>
                    <a:pt x="0" y="427990"/>
                  </a:lnTo>
                  <a:lnTo>
                    <a:pt x="0" y="434339"/>
                  </a:lnTo>
                  <a:lnTo>
                    <a:pt x="6350" y="434339"/>
                  </a:lnTo>
                  <a:lnTo>
                    <a:pt x="6350" y="427990"/>
                  </a:lnTo>
                  <a:close/>
                </a:path>
                <a:path w="6350" h="638810">
                  <a:moveTo>
                    <a:pt x="6350" y="434340"/>
                  </a:moveTo>
                  <a:lnTo>
                    <a:pt x="0" y="434340"/>
                  </a:lnTo>
                  <a:lnTo>
                    <a:pt x="0" y="440689"/>
                  </a:lnTo>
                  <a:lnTo>
                    <a:pt x="6350" y="440689"/>
                  </a:lnTo>
                  <a:lnTo>
                    <a:pt x="6350" y="434340"/>
                  </a:lnTo>
                  <a:close/>
                </a:path>
                <a:path w="6350" h="638810">
                  <a:moveTo>
                    <a:pt x="6350" y="440690"/>
                  </a:moveTo>
                  <a:lnTo>
                    <a:pt x="0" y="440690"/>
                  </a:lnTo>
                  <a:lnTo>
                    <a:pt x="0" y="447039"/>
                  </a:lnTo>
                  <a:lnTo>
                    <a:pt x="6350" y="447039"/>
                  </a:lnTo>
                  <a:lnTo>
                    <a:pt x="6350" y="440690"/>
                  </a:lnTo>
                  <a:close/>
                </a:path>
                <a:path w="6350" h="638810">
                  <a:moveTo>
                    <a:pt x="6350" y="447040"/>
                  </a:moveTo>
                  <a:lnTo>
                    <a:pt x="0" y="447040"/>
                  </a:lnTo>
                  <a:lnTo>
                    <a:pt x="0" y="453389"/>
                  </a:lnTo>
                  <a:lnTo>
                    <a:pt x="6350" y="453389"/>
                  </a:lnTo>
                  <a:lnTo>
                    <a:pt x="6350" y="447040"/>
                  </a:lnTo>
                  <a:close/>
                </a:path>
                <a:path w="6350" h="638810">
                  <a:moveTo>
                    <a:pt x="6350" y="453390"/>
                  </a:moveTo>
                  <a:lnTo>
                    <a:pt x="0" y="453390"/>
                  </a:lnTo>
                  <a:lnTo>
                    <a:pt x="0" y="459739"/>
                  </a:lnTo>
                  <a:lnTo>
                    <a:pt x="6350" y="459739"/>
                  </a:lnTo>
                  <a:lnTo>
                    <a:pt x="6350" y="453390"/>
                  </a:lnTo>
                  <a:close/>
                </a:path>
                <a:path w="6350" h="638810">
                  <a:moveTo>
                    <a:pt x="6350" y="459740"/>
                  </a:moveTo>
                  <a:lnTo>
                    <a:pt x="0" y="459740"/>
                  </a:lnTo>
                  <a:lnTo>
                    <a:pt x="0" y="466089"/>
                  </a:lnTo>
                  <a:lnTo>
                    <a:pt x="6350" y="466089"/>
                  </a:lnTo>
                  <a:lnTo>
                    <a:pt x="6350" y="459740"/>
                  </a:lnTo>
                  <a:close/>
                </a:path>
                <a:path w="6350" h="638810">
                  <a:moveTo>
                    <a:pt x="6350" y="466090"/>
                  </a:moveTo>
                  <a:lnTo>
                    <a:pt x="0" y="466090"/>
                  </a:lnTo>
                  <a:lnTo>
                    <a:pt x="0" y="472439"/>
                  </a:lnTo>
                  <a:lnTo>
                    <a:pt x="6350" y="472439"/>
                  </a:lnTo>
                  <a:lnTo>
                    <a:pt x="6350" y="466090"/>
                  </a:lnTo>
                  <a:close/>
                </a:path>
                <a:path w="6350" h="638810">
                  <a:moveTo>
                    <a:pt x="6350" y="472440"/>
                  </a:moveTo>
                  <a:lnTo>
                    <a:pt x="0" y="472440"/>
                  </a:lnTo>
                  <a:lnTo>
                    <a:pt x="0" y="478789"/>
                  </a:lnTo>
                  <a:lnTo>
                    <a:pt x="6350" y="478789"/>
                  </a:lnTo>
                  <a:lnTo>
                    <a:pt x="6350" y="472440"/>
                  </a:lnTo>
                  <a:close/>
                </a:path>
                <a:path w="6350" h="638810">
                  <a:moveTo>
                    <a:pt x="6350" y="478790"/>
                  </a:moveTo>
                  <a:lnTo>
                    <a:pt x="0" y="478790"/>
                  </a:lnTo>
                  <a:lnTo>
                    <a:pt x="0" y="485139"/>
                  </a:lnTo>
                  <a:lnTo>
                    <a:pt x="6350" y="485139"/>
                  </a:lnTo>
                  <a:lnTo>
                    <a:pt x="6350" y="478790"/>
                  </a:lnTo>
                  <a:close/>
                </a:path>
                <a:path w="6350" h="638810">
                  <a:moveTo>
                    <a:pt x="6350" y="485140"/>
                  </a:moveTo>
                  <a:lnTo>
                    <a:pt x="0" y="485140"/>
                  </a:lnTo>
                  <a:lnTo>
                    <a:pt x="0" y="491489"/>
                  </a:lnTo>
                  <a:lnTo>
                    <a:pt x="6350" y="491489"/>
                  </a:lnTo>
                  <a:lnTo>
                    <a:pt x="6350" y="485140"/>
                  </a:lnTo>
                  <a:close/>
                </a:path>
                <a:path w="6350" h="638810">
                  <a:moveTo>
                    <a:pt x="6350" y="491490"/>
                  </a:moveTo>
                  <a:lnTo>
                    <a:pt x="0" y="491490"/>
                  </a:lnTo>
                  <a:lnTo>
                    <a:pt x="0" y="497839"/>
                  </a:lnTo>
                  <a:lnTo>
                    <a:pt x="6350" y="497839"/>
                  </a:lnTo>
                  <a:lnTo>
                    <a:pt x="6350" y="491490"/>
                  </a:lnTo>
                  <a:close/>
                </a:path>
                <a:path w="6350" h="638810">
                  <a:moveTo>
                    <a:pt x="6350" y="497840"/>
                  </a:moveTo>
                  <a:lnTo>
                    <a:pt x="0" y="497840"/>
                  </a:lnTo>
                  <a:lnTo>
                    <a:pt x="0" y="504189"/>
                  </a:lnTo>
                  <a:lnTo>
                    <a:pt x="6350" y="504189"/>
                  </a:lnTo>
                  <a:lnTo>
                    <a:pt x="6350" y="497840"/>
                  </a:lnTo>
                  <a:close/>
                </a:path>
                <a:path w="6350" h="638810">
                  <a:moveTo>
                    <a:pt x="6350" y="504190"/>
                  </a:moveTo>
                  <a:lnTo>
                    <a:pt x="0" y="504190"/>
                  </a:lnTo>
                  <a:lnTo>
                    <a:pt x="0" y="534669"/>
                  </a:lnTo>
                  <a:lnTo>
                    <a:pt x="6350" y="534669"/>
                  </a:lnTo>
                  <a:lnTo>
                    <a:pt x="6350" y="504190"/>
                  </a:lnTo>
                  <a:close/>
                </a:path>
                <a:path w="6350" h="638810">
                  <a:moveTo>
                    <a:pt x="6350" y="534670"/>
                  </a:moveTo>
                  <a:lnTo>
                    <a:pt x="0" y="534670"/>
                  </a:lnTo>
                  <a:lnTo>
                    <a:pt x="0" y="541019"/>
                  </a:lnTo>
                  <a:lnTo>
                    <a:pt x="6350" y="541019"/>
                  </a:lnTo>
                  <a:lnTo>
                    <a:pt x="6350" y="534670"/>
                  </a:lnTo>
                  <a:close/>
                </a:path>
                <a:path w="6350" h="638810">
                  <a:moveTo>
                    <a:pt x="6350" y="541020"/>
                  </a:moveTo>
                  <a:lnTo>
                    <a:pt x="0" y="541020"/>
                  </a:lnTo>
                  <a:lnTo>
                    <a:pt x="0" y="547369"/>
                  </a:lnTo>
                  <a:lnTo>
                    <a:pt x="6350" y="547369"/>
                  </a:lnTo>
                  <a:lnTo>
                    <a:pt x="6350" y="541020"/>
                  </a:lnTo>
                  <a:close/>
                </a:path>
                <a:path w="6350" h="638810">
                  <a:moveTo>
                    <a:pt x="6350" y="547370"/>
                  </a:moveTo>
                  <a:lnTo>
                    <a:pt x="0" y="547370"/>
                  </a:lnTo>
                  <a:lnTo>
                    <a:pt x="0" y="553719"/>
                  </a:lnTo>
                  <a:lnTo>
                    <a:pt x="6350" y="553719"/>
                  </a:lnTo>
                  <a:lnTo>
                    <a:pt x="6350" y="547370"/>
                  </a:lnTo>
                  <a:close/>
                </a:path>
                <a:path w="6350" h="638810">
                  <a:moveTo>
                    <a:pt x="6350" y="553720"/>
                  </a:moveTo>
                  <a:lnTo>
                    <a:pt x="0" y="553720"/>
                  </a:lnTo>
                  <a:lnTo>
                    <a:pt x="0" y="560069"/>
                  </a:lnTo>
                  <a:lnTo>
                    <a:pt x="6350" y="560069"/>
                  </a:lnTo>
                  <a:lnTo>
                    <a:pt x="6350" y="553720"/>
                  </a:lnTo>
                  <a:close/>
                </a:path>
                <a:path w="6350" h="638810">
                  <a:moveTo>
                    <a:pt x="6350" y="560070"/>
                  </a:moveTo>
                  <a:lnTo>
                    <a:pt x="0" y="560070"/>
                  </a:lnTo>
                  <a:lnTo>
                    <a:pt x="0" y="566419"/>
                  </a:lnTo>
                  <a:lnTo>
                    <a:pt x="6350" y="566419"/>
                  </a:lnTo>
                  <a:lnTo>
                    <a:pt x="6350" y="560070"/>
                  </a:lnTo>
                  <a:close/>
                </a:path>
                <a:path w="6350" h="638810">
                  <a:moveTo>
                    <a:pt x="6350" y="566420"/>
                  </a:moveTo>
                  <a:lnTo>
                    <a:pt x="0" y="566420"/>
                  </a:lnTo>
                  <a:lnTo>
                    <a:pt x="0" y="572769"/>
                  </a:lnTo>
                  <a:lnTo>
                    <a:pt x="6350" y="572769"/>
                  </a:lnTo>
                  <a:lnTo>
                    <a:pt x="6350" y="566420"/>
                  </a:lnTo>
                  <a:close/>
                </a:path>
                <a:path w="6350" h="638810">
                  <a:moveTo>
                    <a:pt x="6350" y="572770"/>
                  </a:moveTo>
                  <a:lnTo>
                    <a:pt x="0" y="572770"/>
                  </a:lnTo>
                  <a:lnTo>
                    <a:pt x="0" y="579119"/>
                  </a:lnTo>
                  <a:lnTo>
                    <a:pt x="6350" y="579119"/>
                  </a:lnTo>
                  <a:lnTo>
                    <a:pt x="6350" y="572770"/>
                  </a:lnTo>
                  <a:close/>
                </a:path>
                <a:path w="6350" h="638810">
                  <a:moveTo>
                    <a:pt x="6350" y="579120"/>
                  </a:moveTo>
                  <a:lnTo>
                    <a:pt x="0" y="579120"/>
                  </a:lnTo>
                  <a:lnTo>
                    <a:pt x="0" y="586739"/>
                  </a:lnTo>
                  <a:lnTo>
                    <a:pt x="6350" y="586739"/>
                  </a:lnTo>
                  <a:lnTo>
                    <a:pt x="6350" y="579120"/>
                  </a:lnTo>
                  <a:close/>
                </a:path>
                <a:path w="6350" h="638810">
                  <a:moveTo>
                    <a:pt x="6350" y="586740"/>
                  </a:moveTo>
                  <a:lnTo>
                    <a:pt x="0" y="586740"/>
                  </a:lnTo>
                  <a:lnTo>
                    <a:pt x="0" y="593089"/>
                  </a:lnTo>
                  <a:lnTo>
                    <a:pt x="6350" y="593089"/>
                  </a:lnTo>
                  <a:lnTo>
                    <a:pt x="6350" y="586740"/>
                  </a:lnTo>
                  <a:close/>
                </a:path>
                <a:path w="6350" h="638810">
                  <a:moveTo>
                    <a:pt x="6350" y="593090"/>
                  </a:moveTo>
                  <a:lnTo>
                    <a:pt x="0" y="593090"/>
                  </a:lnTo>
                  <a:lnTo>
                    <a:pt x="0" y="599439"/>
                  </a:lnTo>
                  <a:lnTo>
                    <a:pt x="6350" y="599439"/>
                  </a:lnTo>
                  <a:lnTo>
                    <a:pt x="6350" y="593090"/>
                  </a:lnTo>
                  <a:close/>
                </a:path>
                <a:path w="6350" h="638810">
                  <a:moveTo>
                    <a:pt x="6350" y="599440"/>
                  </a:moveTo>
                  <a:lnTo>
                    <a:pt x="0" y="599440"/>
                  </a:lnTo>
                  <a:lnTo>
                    <a:pt x="0" y="605789"/>
                  </a:lnTo>
                  <a:lnTo>
                    <a:pt x="6350" y="605789"/>
                  </a:lnTo>
                  <a:lnTo>
                    <a:pt x="6350" y="599440"/>
                  </a:lnTo>
                  <a:close/>
                </a:path>
                <a:path w="6350" h="638810">
                  <a:moveTo>
                    <a:pt x="6350" y="605790"/>
                  </a:moveTo>
                  <a:lnTo>
                    <a:pt x="0" y="605790"/>
                  </a:lnTo>
                  <a:lnTo>
                    <a:pt x="0" y="612139"/>
                  </a:lnTo>
                  <a:lnTo>
                    <a:pt x="6350" y="612139"/>
                  </a:lnTo>
                  <a:lnTo>
                    <a:pt x="6350" y="605790"/>
                  </a:lnTo>
                  <a:close/>
                </a:path>
                <a:path w="6350" h="638810">
                  <a:moveTo>
                    <a:pt x="6350" y="612140"/>
                  </a:moveTo>
                  <a:lnTo>
                    <a:pt x="0" y="612140"/>
                  </a:lnTo>
                  <a:lnTo>
                    <a:pt x="0" y="618489"/>
                  </a:lnTo>
                  <a:lnTo>
                    <a:pt x="6350" y="618489"/>
                  </a:lnTo>
                  <a:lnTo>
                    <a:pt x="6350" y="612140"/>
                  </a:lnTo>
                  <a:close/>
                </a:path>
                <a:path w="6350" h="638810">
                  <a:moveTo>
                    <a:pt x="6350" y="618490"/>
                  </a:moveTo>
                  <a:lnTo>
                    <a:pt x="0" y="618490"/>
                  </a:lnTo>
                  <a:lnTo>
                    <a:pt x="0" y="624839"/>
                  </a:lnTo>
                  <a:lnTo>
                    <a:pt x="6350" y="624839"/>
                  </a:lnTo>
                  <a:lnTo>
                    <a:pt x="6350" y="618490"/>
                  </a:lnTo>
                  <a:close/>
                </a:path>
                <a:path w="6350" h="638810">
                  <a:moveTo>
                    <a:pt x="6350" y="624840"/>
                  </a:moveTo>
                  <a:lnTo>
                    <a:pt x="0" y="624840"/>
                  </a:lnTo>
                  <a:lnTo>
                    <a:pt x="0" y="626110"/>
                  </a:lnTo>
                  <a:lnTo>
                    <a:pt x="1270" y="626110"/>
                  </a:lnTo>
                  <a:lnTo>
                    <a:pt x="1270" y="629919"/>
                  </a:lnTo>
                  <a:lnTo>
                    <a:pt x="2540" y="629919"/>
                  </a:lnTo>
                  <a:lnTo>
                    <a:pt x="2540" y="631189"/>
                  </a:lnTo>
                  <a:lnTo>
                    <a:pt x="6350" y="631189"/>
                  </a:lnTo>
                  <a:lnTo>
                    <a:pt x="6350" y="624840"/>
                  </a:lnTo>
                  <a:close/>
                </a:path>
                <a:path w="6350" h="638810">
                  <a:moveTo>
                    <a:pt x="6350" y="631190"/>
                  </a:moveTo>
                  <a:lnTo>
                    <a:pt x="2540" y="631190"/>
                  </a:lnTo>
                  <a:lnTo>
                    <a:pt x="2540" y="632460"/>
                  </a:lnTo>
                  <a:lnTo>
                    <a:pt x="3810" y="632460"/>
                  </a:lnTo>
                  <a:lnTo>
                    <a:pt x="3810" y="636269"/>
                  </a:lnTo>
                  <a:lnTo>
                    <a:pt x="6350" y="636269"/>
                  </a:lnTo>
                  <a:lnTo>
                    <a:pt x="6350" y="631190"/>
                  </a:lnTo>
                  <a:close/>
                </a:path>
                <a:path w="6350" h="638810">
                  <a:moveTo>
                    <a:pt x="6350" y="636270"/>
                  </a:moveTo>
                  <a:lnTo>
                    <a:pt x="5080" y="636270"/>
                  </a:lnTo>
                  <a:lnTo>
                    <a:pt x="5080" y="638810"/>
                  </a:lnTo>
                  <a:lnTo>
                    <a:pt x="6350" y="638810"/>
                  </a:lnTo>
                  <a:lnTo>
                    <a:pt x="6350" y="636270"/>
                  </a:lnTo>
                  <a:close/>
                </a:path>
              </a:pathLst>
            </a:custGeom>
            <a:solidFill>
              <a:srgbClr val="3100F8"/>
            </a:solidFill>
          </p:spPr>
          <p:txBody>
            <a:bodyPr bIns="0" lIns="0" rIns="0" rtlCol="0" tIns="0" wrap="square"/>
            <a:p/>
          </p:txBody>
        </p:sp>
        <p:sp>
          <p:nvSpPr>
            <p:cNvPr id="1049661" name="object 959"/>
            <p:cNvSpPr/>
            <p:nvPr/>
          </p:nvSpPr>
          <p:spPr>
            <a:xfrm>
              <a:off x="4455159" y="4470400"/>
              <a:ext cx="7620" cy="623570"/>
            </a:xfrm>
            <a:custGeom>
              <a:avLst/>
              <a:ahLst/>
              <a:rect l="l" t="t" r="r" b="b"/>
              <a:pathLst>
                <a:path w="7620" h="623570">
                  <a:moveTo>
                    <a:pt x="7619" y="0"/>
                  </a:moveTo>
                  <a:lnTo>
                    <a:pt x="0" y="0"/>
                  </a:lnTo>
                  <a:lnTo>
                    <a:pt x="0" y="2539"/>
                  </a:lnTo>
                  <a:lnTo>
                    <a:pt x="7619" y="2539"/>
                  </a:lnTo>
                  <a:lnTo>
                    <a:pt x="7619" y="0"/>
                  </a:lnTo>
                  <a:close/>
                </a:path>
                <a:path w="7620" h="623570">
                  <a:moveTo>
                    <a:pt x="7619" y="2540"/>
                  </a:moveTo>
                  <a:lnTo>
                    <a:pt x="0" y="2540"/>
                  </a:lnTo>
                  <a:lnTo>
                    <a:pt x="0" y="8889"/>
                  </a:lnTo>
                  <a:lnTo>
                    <a:pt x="7619" y="8889"/>
                  </a:lnTo>
                  <a:lnTo>
                    <a:pt x="7619" y="2540"/>
                  </a:lnTo>
                  <a:close/>
                </a:path>
                <a:path w="7620" h="623570">
                  <a:moveTo>
                    <a:pt x="7619" y="8890"/>
                  </a:moveTo>
                  <a:lnTo>
                    <a:pt x="0" y="8890"/>
                  </a:lnTo>
                  <a:lnTo>
                    <a:pt x="0" y="15239"/>
                  </a:lnTo>
                  <a:lnTo>
                    <a:pt x="7619" y="15239"/>
                  </a:lnTo>
                  <a:lnTo>
                    <a:pt x="7619" y="8890"/>
                  </a:lnTo>
                  <a:close/>
                </a:path>
                <a:path w="7620" h="623570">
                  <a:moveTo>
                    <a:pt x="7619" y="15240"/>
                  </a:moveTo>
                  <a:lnTo>
                    <a:pt x="0" y="15240"/>
                  </a:lnTo>
                  <a:lnTo>
                    <a:pt x="0" y="21589"/>
                  </a:lnTo>
                  <a:lnTo>
                    <a:pt x="7619" y="21589"/>
                  </a:lnTo>
                  <a:lnTo>
                    <a:pt x="7619" y="15240"/>
                  </a:lnTo>
                  <a:close/>
                </a:path>
                <a:path w="7620" h="623570">
                  <a:moveTo>
                    <a:pt x="7619" y="21590"/>
                  </a:moveTo>
                  <a:lnTo>
                    <a:pt x="0" y="21590"/>
                  </a:lnTo>
                  <a:lnTo>
                    <a:pt x="0" y="27939"/>
                  </a:lnTo>
                  <a:lnTo>
                    <a:pt x="7619" y="27939"/>
                  </a:lnTo>
                  <a:lnTo>
                    <a:pt x="7619" y="21590"/>
                  </a:lnTo>
                  <a:close/>
                </a:path>
                <a:path w="7620" h="623570">
                  <a:moveTo>
                    <a:pt x="7619" y="27940"/>
                  </a:moveTo>
                  <a:lnTo>
                    <a:pt x="0" y="27940"/>
                  </a:lnTo>
                  <a:lnTo>
                    <a:pt x="0" y="34289"/>
                  </a:lnTo>
                  <a:lnTo>
                    <a:pt x="7619" y="34289"/>
                  </a:lnTo>
                  <a:lnTo>
                    <a:pt x="7619" y="27940"/>
                  </a:lnTo>
                  <a:close/>
                </a:path>
                <a:path w="7620" h="623570">
                  <a:moveTo>
                    <a:pt x="7619" y="34290"/>
                  </a:moveTo>
                  <a:lnTo>
                    <a:pt x="0" y="34290"/>
                  </a:lnTo>
                  <a:lnTo>
                    <a:pt x="0" y="40639"/>
                  </a:lnTo>
                  <a:lnTo>
                    <a:pt x="7619" y="40639"/>
                  </a:lnTo>
                  <a:lnTo>
                    <a:pt x="7619" y="34290"/>
                  </a:lnTo>
                  <a:close/>
                </a:path>
                <a:path w="7620" h="623570">
                  <a:moveTo>
                    <a:pt x="7619" y="40640"/>
                  </a:moveTo>
                  <a:lnTo>
                    <a:pt x="0" y="40640"/>
                  </a:lnTo>
                  <a:lnTo>
                    <a:pt x="0" y="45719"/>
                  </a:lnTo>
                  <a:lnTo>
                    <a:pt x="7619" y="45719"/>
                  </a:lnTo>
                  <a:lnTo>
                    <a:pt x="7619" y="40640"/>
                  </a:lnTo>
                  <a:close/>
                </a:path>
                <a:path w="7620" h="623570">
                  <a:moveTo>
                    <a:pt x="7619" y="45720"/>
                  </a:moveTo>
                  <a:lnTo>
                    <a:pt x="0" y="45720"/>
                  </a:lnTo>
                  <a:lnTo>
                    <a:pt x="0" y="52069"/>
                  </a:lnTo>
                  <a:lnTo>
                    <a:pt x="7619" y="52069"/>
                  </a:lnTo>
                  <a:lnTo>
                    <a:pt x="7619" y="45720"/>
                  </a:lnTo>
                  <a:close/>
                </a:path>
                <a:path w="7620" h="623570">
                  <a:moveTo>
                    <a:pt x="7619" y="52070"/>
                  </a:moveTo>
                  <a:lnTo>
                    <a:pt x="0" y="52070"/>
                  </a:lnTo>
                  <a:lnTo>
                    <a:pt x="0" y="58419"/>
                  </a:lnTo>
                  <a:lnTo>
                    <a:pt x="7619" y="58419"/>
                  </a:lnTo>
                  <a:lnTo>
                    <a:pt x="7619" y="52070"/>
                  </a:lnTo>
                  <a:close/>
                </a:path>
                <a:path w="7620" h="623570">
                  <a:moveTo>
                    <a:pt x="7619" y="58420"/>
                  </a:moveTo>
                  <a:lnTo>
                    <a:pt x="0" y="58420"/>
                  </a:lnTo>
                  <a:lnTo>
                    <a:pt x="0" y="64769"/>
                  </a:lnTo>
                  <a:lnTo>
                    <a:pt x="7619" y="64769"/>
                  </a:lnTo>
                  <a:lnTo>
                    <a:pt x="7619" y="58420"/>
                  </a:lnTo>
                  <a:close/>
                </a:path>
                <a:path w="7620" h="623570">
                  <a:moveTo>
                    <a:pt x="7619" y="64770"/>
                  </a:moveTo>
                  <a:lnTo>
                    <a:pt x="0" y="64770"/>
                  </a:lnTo>
                  <a:lnTo>
                    <a:pt x="0" y="71119"/>
                  </a:lnTo>
                  <a:lnTo>
                    <a:pt x="7619" y="71119"/>
                  </a:lnTo>
                  <a:lnTo>
                    <a:pt x="7619" y="64770"/>
                  </a:lnTo>
                  <a:close/>
                </a:path>
                <a:path w="7620" h="623570">
                  <a:moveTo>
                    <a:pt x="7619" y="71120"/>
                  </a:moveTo>
                  <a:lnTo>
                    <a:pt x="0" y="71120"/>
                  </a:lnTo>
                  <a:lnTo>
                    <a:pt x="0" y="77469"/>
                  </a:lnTo>
                  <a:lnTo>
                    <a:pt x="7619" y="77469"/>
                  </a:lnTo>
                  <a:lnTo>
                    <a:pt x="7619" y="71120"/>
                  </a:lnTo>
                  <a:close/>
                </a:path>
                <a:path w="7620" h="623570">
                  <a:moveTo>
                    <a:pt x="7619" y="77470"/>
                  </a:moveTo>
                  <a:lnTo>
                    <a:pt x="0" y="77470"/>
                  </a:lnTo>
                  <a:lnTo>
                    <a:pt x="0" y="85089"/>
                  </a:lnTo>
                  <a:lnTo>
                    <a:pt x="7619" y="85089"/>
                  </a:lnTo>
                  <a:lnTo>
                    <a:pt x="7619" y="77470"/>
                  </a:lnTo>
                  <a:close/>
                </a:path>
                <a:path w="7620" h="623570">
                  <a:moveTo>
                    <a:pt x="7619" y="85090"/>
                  </a:moveTo>
                  <a:lnTo>
                    <a:pt x="0" y="85090"/>
                  </a:lnTo>
                  <a:lnTo>
                    <a:pt x="0" y="91439"/>
                  </a:lnTo>
                  <a:lnTo>
                    <a:pt x="7619" y="91439"/>
                  </a:lnTo>
                  <a:lnTo>
                    <a:pt x="7619" y="85090"/>
                  </a:lnTo>
                  <a:close/>
                </a:path>
                <a:path w="7620" h="623570">
                  <a:moveTo>
                    <a:pt x="7619" y="91440"/>
                  </a:moveTo>
                  <a:lnTo>
                    <a:pt x="0" y="91440"/>
                  </a:lnTo>
                  <a:lnTo>
                    <a:pt x="0" y="97789"/>
                  </a:lnTo>
                  <a:lnTo>
                    <a:pt x="7619" y="97789"/>
                  </a:lnTo>
                  <a:lnTo>
                    <a:pt x="7619" y="91440"/>
                  </a:lnTo>
                  <a:close/>
                </a:path>
                <a:path w="7620" h="623570">
                  <a:moveTo>
                    <a:pt x="7619" y="97790"/>
                  </a:moveTo>
                  <a:lnTo>
                    <a:pt x="0" y="97790"/>
                  </a:lnTo>
                  <a:lnTo>
                    <a:pt x="0" y="104139"/>
                  </a:lnTo>
                  <a:lnTo>
                    <a:pt x="7619" y="104139"/>
                  </a:lnTo>
                  <a:lnTo>
                    <a:pt x="7619" y="97790"/>
                  </a:lnTo>
                  <a:close/>
                </a:path>
                <a:path w="7620" h="623570">
                  <a:moveTo>
                    <a:pt x="7619" y="104140"/>
                  </a:moveTo>
                  <a:lnTo>
                    <a:pt x="0" y="104140"/>
                  </a:lnTo>
                  <a:lnTo>
                    <a:pt x="0" y="110489"/>
                  </a:lnTo>
                  <a:lnTo>
                    <a:pt x="7619" y="110489"/>
                  </a:lnTo>
                  <a:lnTo>
                    <a:pt x="7619" y="104140"/>
                  </a:lnTo>
                  <a:close/>
                </a:path>
                <a:path w="7620" h="623570">
                  <a:moveTo>
                    <a:pt x="7619" y="110490"/>
                  </a:moveTo>
                  <a:lnTo>
                    <a:pt x="0" y="110490"/>
                  </a:lnTo>
                  <a:lnTo>
                    <a:pt x="0" y="116839"/>
                  </a:lnTo>
                  <a:lnTo>
                    <a:pt x="7619" y="116839"/>
                  </a:lnTo>
                  <a:lnTo>
                    <a:pt x="7619" y="110490"/>
                  </a:lnTo>
                  <a:close/>
                </a:path>
                <a:path w="7620" h="623570">
                  <a:moveTo>
                    <a:pt x="7619" y="116840"/>
                  </a:moveTo>
                  <a:lnTo>
                    <a:pt x="0" y="116840"/>
                  </a:lnTo>
                  <a:lnTo>
                    <a:pt x="0" y="123189"/>
                  </a:lnTo>
                  <a:lnTo>
                    <a:pt x="7619" y="123189"/>
                  </a:lnTo>
                  <a:lnTo>
                    <a:pt x="7619" y="116840"/>
                  </a:lnTo>
                  <a:close/>
                </a:path>
                <a:path w="7620" h="623570">
                  <a:moveTo>
                    <a:pt x="7619" y="123190"/>
                  </a:moveTo>
                  <a:lnTo>
                    <a:pt x="0" y="123190"/>
                  </a:lnTo>
                  <a:lnTo>
                    <a:pt x="0" y="129539"/>
                  </a:lnTo>
                  <a:lnTo>
                    <a:pt x="7619" y="129539"/>
                  </a:lnTo>
                  <a:lnTo>
                    <a:pt x="7619" y="123190"/>
                  </a:lnTo>
                  <a:close/>
                </a:path>
                <a:path w="7620" h="623570">
                  <a:moveTo>
                    <a:pt x="7619" y="129540"/>
                  </a:moveTo>
                  <a:lnTo>
                    <a:pt x="0" y="129540"/>
                  </a:lnTo>
                  <a:lnTo>
                    <a:pt x="0" y="135889"/>
                  </a:lnTo>
                  <a:lnTo>
                    <a:pt x="7619" y="135889"/>
                  </a:lnTo>
                  <a:lnTo>
                    <a:pt x="7619" y="129540"/>
                  </a:lnTo>
                  <a:close/>
                </a:path>
                <a:path w="7620" h="623570">
                  <a:moveTo>
                    <a:pt x="7619" y="135890"/>
                  </a:moveTo>
                  <a:lnTo>
                    <a:pt x="0" y="135890"/>
                  </a:lnTo>
                  <a:lnTo>
                    <a:pt x="0" y="140969"/>
                  </a:lnTo>
                  <a:lnTo>
                    <a:pt x="7619" y="140969"/>
                  </a:lnTo>
                  <a:lnTo>
                    <a:pt x="7619" y="135890"/>
                  </a:lnTo>
                  <a:close/>
                </a:path>
                <a:path w="7620" h="623570">
                  <a:moveTo>
                    <a:pt x="7619" y="140970"/>
                  </a:moveTo>
                  <a:lnTo>
                    <a:pt x="0" y="140970"/>
                  </a:lnTo>
                  <a:lnTo>
                    <a:pt x="0" y="147319"/>
                  </a:lnTo>
                  <a:lnTo>
                    <a:pt x="7619" y="147319"/>
                  </a:lnTo>
                  <a:lnTo>
                    <a:pt x="7619" y="140970"/>
                  </a:lnTo>
                  <a:close/>
                </a:path>
                <a:path w="7620" h="623570">
                  <a:moveTo>
                    <a:pt x="7619" y="147320"/>
                  </a:moveTo>
                  <a:lnTo>
                    <a:pt x="0" y="147320"/>
                  </a:lnTo>
                  <a:lnTo>
                    <a:pt x="0" y="153669"/>
                  </a:lnTo>
                  <a:lnTo>
                    <a:pt x="7619" y="153669"/>
                  </a:lnTo>
                  <a:lnTo>
                    <a:pt x="7619" y="147320"/>
                  </a:lnTo>
                  <a:close/>
                </a:path>
                <a:path w="7620" h="623570">
                  <a:moveTo>
                    <a:pt x="7619" y="153670"/>
                  </a:moveTo>
                  <a:lnTo>
                    <a:pt x="0" y="153670"/>
                  </a:lnTo>
                  <a:lnTo>
                    <a:pt x="0" y="160019"/>
                  </a:lnTo>
                  <a:lnTo>
                    <a:pt x="7619" y="160019"/>
                  </a:lnTo>
                  <a:lnTo>
                    <a:pt x="7619" y="153670"/>
                  </a:lnTo>
                  <a:close/>
                </a:path>
                <a:path w="7620" h="623570">
                  <a:moveTo>
                    <a:pt x="7619" y="160020"/>
                  </a:moveTo>
                  <a:lnTo>
                    <a:pt x="0" y="160020"/>
                  </a:lnTo>
                  <a:lnTo>
                    <a:pt x="0" y="166369"/>
                  </a:lnTo>
                  <a:lnTo>
                    <a:pt x="7619" y="166369"/>
                  </a:lnTo>
                  <a:lnTo>
                    <a:pt x="7619" y="160020"/>
                  </a:lnTo>
                  <a:close/>
                </a:path>
                <a:path w="7620" h="623570">
                  <a:moveTo>
                    <a:pt x="7619" y="166370"/>
                  </a:moveTo>
                  <a:lnTo>
                    <a:pt x="0" y="166370"/>
                  </a:lnTo>
                  <a:lnTo>
                    <a:pt x="0" y="172719"/>
                  </a:lnTo>
                  <a:lnTo>
                    <a:pt x="7619" y="172719"/>
                  </a:lnTo>
                  <a:lnTo>
                    <a:pt x="7619" y="166370"/>
                  </a:lnTo>
                  <a:close/>
                </a:path>
                <a:path w="7620" h="623570">
                  <a:moveTo>
                    <a:pt x="7619" y="172720"/>
                  </a:moveTo>
                  <a:lnTo>
                    <a:pt x="0" y="172720"/>
                  </a:lnTo>
                  <a:lnTo>
                    <a:pt x="0" y="180339"/>
                  </a:lnTo>
                  <a:lnTo>
                    <a:pt x="7619" y="180339"/>
                  </a:lnTo>
                  <a:lnTo>
                    <a:pt x="7619" y="172720"/>
                  </a:lnTo>
                  <a:close/>
                </a:path>
                <a:path w="7620" h="623570">
                  <a:moveTo>
                    <a:pt x="7619" y="180340"/>
                  </a:moveTo>
                  <a:lnTo>
                    <a:pt x="0" y="180340"/>
                  </a:lnTo>
                  <a:lnTo>
                    <a:pt x="0" y="185419"/>
                  </a:lnTo>
                  <a:lnTo>
                    <a:pt x="7619" y="185419"/>
                  </a:lnTo>
                  <a:lnTo>
                    <a:pt x="7619" y="180340"/>
                  </a:lnTo>
                  <a:close/>
                </a:path>
                <a:path w="7620" h="623570">
                  <a:moveTo>
                    <a:pt x="7619" y="185420"/>
                  </a:moveTo>
                  <a:lnTo>
                    <a:pt x="0" y="185420"/>
                  </a:lnTo>
                  <a:lnTo>
                    <a:pt x="0" y="193039"/>
                  </a:lnTo>
                  <a:lnTo>
                    <a:pt x="7619" y="193039"/>
                  </a:lnTo>
                  <a:lnTo>
                    <a:pt x="7619" y="185420"/>
                  </a:lnTo>
                  <a:close/>
                </a:path>
                <a:path w="7620" h="623570">
                  <a:moveTo>
                    <a:pt x="7619" y="193040"/>
                  </a:moveTo>
                  <a:lnTo>
                    <a:pt x="0" y="193040"/>
                  </a:lnTo>
                  <a:lnTo>
                    <a:pt x="0" y="198119"/>
                  </a:lnTo>
                  <a:lnTo>
                    <a:pt x="7619" y="198119"/>
                  </a:lnTo>
                  <a:lnTo>
                    <a:pt x="7619" y="193040"/>
                  </a:lnTo>
                  <a:close/>
                </a:path>
                <a:path w="7620" h="623570">
                  <a:moveTo>
                    <a:pt x="7619" y="198120"/>
                  </a:moveTo>
                  <a:lnTo>
                    <a:pt x="0" y="198120"/>
                  </a:lnTo>
                  <a:lnTo>
                    <a:pt x="0" y="205739"/>
                  </a:lnTo>
                  <a:lnTo>
                    <a:pt x="7619" y="205739"/>
                  </a:lnTo>
                  <a:lnTo>
                    <a:pt x="7619" y="198120"/>
                  </a:lnTo>
                  <a:close/>
                </a:path>
                <a:path w="7620" h="623570">
                  <a:moveTo>
                    <a:pt x="7619" y="205740"/>
                  </a:moveTo>
                  <a:lnTo>
                    <a:pt x="0" y="205740"/>
                  </a:lnTo>
                  <a:lnTo>
                    <a:pt x="0" y="212089"/>
                  </a:lnTo>
                  <a:lnTo>
                    <a:pt x="7619" y="212089"/>
                  </a:lnTo>
                  <a:lnTo>
                    <a:pt x="7619" y="205740"/>
                  </a:lnTo>
                  <a:close/>
                </a:path>
                <a:path w="7620" h="623570">
                  <a:moveTo>
                    <a:pt x="7619" y="212090"/>
                  </a:moveTo>
                  <a:lnTo>
                    <a:pt x="0" y="212090"/>
                  </a:lnTo>
                  <a:lnTo>
                    <a:pt x="0" y="218439"/>
                  </a:lnTo>
                  <a:lnTo>
                    <a:pt x="7619" y="218439"/>
                  </a:lnTo>
                  <a:lnTo>
                    <a:pt x="7619" y="212090"/>
                  </a:lnTo>
                  <a:close/>
                </a:path>
                <a:path w="7620" h="623570">
                  <a:moveTo>
                    <a:pt x="7619" y="218440"/>
                  </a:moveTo>
                  <a:lnTo>
                    <a:pt x="0" y="218440"/>
                  </a:lnTo>
                  <a:lnTo>
                    <a:pt x="0" y="224789"/>
                  </a:lnTo>
                  <a:lnTo>
                    <a:pt x="7619" y="224789"/>
                  </a:lnTo>
                  <a:lnTo>
                    <a:pt x="7619" y="218440"/>
                  </a:lnTo>
                  <a:close/>
                </a:path>
                <a:path w="7620" h="623570">
                  <a:moveTo>
                    <a:pt x="7619" y="224790"/>
                  </a:moveTo>
                  <a:lnTo>
                    <a:pt x="0" y="224790"/>
                  </a:lnTo>
                  <a:lnTo>
                    <a:pt x="0" y="231139"/>
                  </a:lnTo>
                  <a:lnTo>
                    <a:pt x="7619" y="231139"/>
                  </a:lnTo>
                  <a:lnTo>
                    <a:pt x="7619" y="224790"/>
                  </a:lnTo>
                  <a:close/>
                </a:path>
                <a:path w="7620" h="623570">
                  <a:moveTo>
                    <a:pt x="7619" y="231140"/>
                  </a:moveTo>
                  <a:lnTo>
                    <a:pt x="0" y="231140"/>
                  </a:lnTo>
                  <a:lnTo>
                    <a:pt x="0" y="237489"/>
                  </a:lnTo>
                  <a:lnTo>
                    <a:pt x="7619" y="237489"/>
                  </a:lnTo>
                  <a:lnTo>
                    <a:pt x="7619" y="231140"/>
                  </a:lnTo>
                  <a:close/>
                </a:path>
                <a:path w="7620" h="623570">
                  <a:moveTo>
                    <a:pt x="7619" y="237490"/>
                  </a:moveTo>
                  <a:lnTo>
                    <a:pt x="0" y="237490"/>
                  </a:lnTo>
                  <a:lnTo>
                    <a:pt x="0" y="243839"/>
                  </a:lnTo>
                  <a:lnTo>
                    <a:pt x="7619" y="243839"/>
                  </a:lnTo>
                  <a:lnTo>
                    <a:pt x="7619" y="237490"/>
                  </a:lnTo>
                  <a:close/>
                </a:path>
                <a:path w="7620" h="623570">
                  <a:moveTo>
                    <a:pt x="7619" y="243840"/>
                  </a:moveTo>
                  <a:lnTo>
                    <a:pt x="0" y="243840"/>
                  </a:lnTo>
                  <a:lnTo>
                    <a:pt x="0" y="250189"/>
                  </a:lnTo>
                  <a:lnTo>
                    <a:pt x="7619" y="250189"/>
                  </a:lnTo>
                  <a:lnTo>
                    <a:pt x="7619" y="243840"/>
                  </a:lnTo>
                  <a:close/>
                </a:path>
                <a:path w="7620" h="623570">
                  <a:moveTo>
                    <a:pt x="7619" y="250190"/>
                  </a:moveTo>
                  <a:lnTo>
                    <a:pt x="0" y="250190"/>
                  </a:lnTo>
                  <a:lnTo>
                    <a:pt x="0" y="256539"/>
                  </a:lnTo>
                  <a:lnTo>
                    <a:pt x="7619" y="256539"/>
                  </a:lnTo>
                  <a:lnTo>
                    <a:pt x="7619" y="250190"/>
                  </a:lnTo>
                  <a:close/>
                </a:path>
                <a:path w="7620" h="623570">
                  <a:moveTo>
                    <a:pt x="7619" y="256540"/>
                  </a:moveTo>
                  <a:lnTo>
                    <a:pt x="0" y="256540"/>
                  </a:lnTo>
                  <a:lnTo>
                    <a:pt x="0" y="261619"/>
                  </a:lnTo>
                  <a:lnTo>
                    <a:pt x="7619" y="261619"/>
                  </a:lnTo>
                  <a:lnTo>
                    <a:pt x="7619" y="256540"/>
                  </a:lnTo>
                  <a:close/>
                </a:path>
                <a:path w="7620" h="623570">
                  <a:moveTo>
                    <a:pt x="7619" y="261620"/>
                  </a:moveTo>
                  <a:lnTo>
                    <a:pt x="0" y="261620"/>
                  </a:lnTo>
                  <a:lnTo>
                    <a:pt x="0" y="267969"/>
                  </a:lnTo>
                  <a:lnTo>
                    <a:pt x="7619" y="267969"/>
                  </a:lnTo>
                  <a:lnTo>
                    <a:pt x="7619" y="261620"/>
                  </a:lnTo>
                  <a:close/>
                </a:path>
                <a:path w="7620" h="623570">
                  <a:moveTo>
                    <a:pt x="7619" y="267970"/>
                  </a:moveTo>
                  <a:lnTo>
                    <a:pt x="0" y="267970"/>
                  </a:lnTo>
                  <a:lnTo>
                    <a:pt x="0" y="274319"/>
                  </a:lnTo>
                  <a:lnTo>
                    <a:pt x="7619" y="274319"/>
                  </a:lnTo>
                  <a:lnTo>
                    <a:pt x="7619" y="267970"/>
                  </a:lnTo>
                  <a:close/>
                </a:path>
                <a:path w="7620" h="623570">
                  <a:moveTo>
                    <a:pt x="7619" y="274320"/>
                  </a:moveTo>
                  <a:lnTo>
                    <a:pt x="0" y="274320"/>
                  </a:lnTo>
                  <a:lnTo>
                    <a:pt x="0" y="280669"/>
                  </a:lnTo>
                  <a:lnTo>
                    <a:pt x="7619" y="280669"/>
                  </a:lnTo>
                  <a:lnTo>
                    <a:pt x="7619" y="274320"/>
                  </a:lnTo>
                  <a:close/>
                </a:path>
                <a:path w="7620" h="623570">
                  <a:moveTo>
                    <a:pt x="7619" y="280670"/>
                  </a:moveTo>
                  <a:lnTo>
                    <a:pt x="0" y="280670"/>
                  </a:lnTo>
                  <a:lnTo>
                    <a:pt x="0" y="288289"/>
                  </a:lnTo>
                  <a:lnTo>
                    <a:pt x="7619" y="288289"/>
                  </a:lnTo>
                  <a:lnTo>
                    <a:pt x="7619" y="280670"/>
                  </a:lnTo>
                  <a:close/>
                </a:path>
                <a:path w="7620" h="623570">
                  <a:moveTo>
                    <a:pt x="7619" y="288290"/>
                  </a:moveTo>
                  <a:lnTo>
                    <a:pt x="0" y="288290"/>
                  </a:lnTo>
                  <a:lnTo>
                    <a:pt x="0" y="293369"/>
                  </a:lnTo>
                  <a:lnTo>
                    <a:pt x="7619" y="293369"/>
                  </a:lnTo>
                  <a:lnTo>
                    <a:pt x="7619" y="288290"/>
                  </a:lnTo>
                  <a:close/>
                </a:path>
                <a:path w="7620" h="623570">
                  <a:moveTo>
                    <a:pt x="7619" y="293370"/>
                  </a:moveTo>
                  <a:lnTo>
                    <a:pt x="0" y="293370"/>
                  </a:lnTo>
                  <a:lnTo>
                    <a:pt x="0" y="300989"/>
                  </a:lnTo>
                  <a:lnTo>
                    <a:pt x="7619" y="300989"/>
                  </a:lnTo>
                  <a:lnTo>
                    <a:pt x="7619" y="293370"/>
                  </a:lnTo>
                  <a:close/>
                </a:path>
                <a:path w="7620" h="623570">
                  <a:moveTo>
                    <a:pt x="7619" y="300990"/>
                  </a:moveTo>
                  <a:lnTo>
                    <a:pt x="0" y="300990"/>
                  </a:lnTo>
                  <a:lnTo>
                    <a:pt x="0" y="307339"/>
                  </a:lnTo>
                  <a:lnTo>
                    <a:pt x="7619" y="307339"/>
                  </a:lnTo>
                  <a:lnTo>
                    <a:pt x="7619" y="300990"/>
                  </a:lnTo>
                  <a:close/>
                </a:path>
                <a:path w="7620" h="623570">
                  <a:moveTo>
                    <a:pt x="7619" y="307340"/>
                  </a:moveTo>
                  <a:lnTo>
                    <a:pt x="0" y="307340"/>
                  </a:lnTo>
                  <a:lnTo>
                    <a:pt x="0" y="313689"/>
                  </a:lnTo>
                  <a:lnTo>
                    <a:pt x="7619" y="313689"/>
                  </a:lnTo>
                  <a:lnTo>
                    <a:pt x="7619" y="307340"/>
                  </a:lnTo>
                  <a:close/>
                </a:path>
                <a:path w="7620" h="623570">
                  <a:moveTo>
                    <a:pt x="7619" y="313690"/>
                  </a:moveTo>
                  <a:lnTo>
                    <a:pt x="0" y="313690"/>
                  </a:lnTo>
                  <a:lnTo>
                    <a:pt x="0" y="320039"/>
                  </a:lnTo>
                  <a:lnTo>
                    <a:pt x="7619" y="320039"/>
                  </a:lnTo>
                  <a:lnTo>
                    <a:pt x="7619" y="313690"/>
                  </a:lnTo>
                  <a:close/>
                </a:path>
                <a:path w="7620" h="623570">
                  <a:moveTo>
                    <a:pt x="7619" y="320040"/>
                  </a:moveTo>
                  <a:lnTo>
                    <a:pt x="0" y="320040"/>
                  </a:lnTo>
                  <a:lnTo>
                    <a:pt x="0" y="326389"/>
                  </a:lnTo>
                  <a:lnTo>
                    <a:pt x="7619" y="326389"/>
                  </a:lnTo>
                  <a:lnTo>
                    <a:pt x="7619" y="320040"/>
                  </a:lnTo>
                  <a:close/>
                </a:path>
                <a:path w="7620" h="623570">
                  <a:moveTo>
                    <a:pt x="7619" y="326390"/>
                  </a:moveTo>
                  <a:lnTo>
                    <a:pt x="0" y="326390"/>
                  </a:lnTo>
                  <a:lnTo>
                    <a:pt x="0" y="332739"/>
                  </a:lnTo>
                  <a:lnTo>
                    <a:pt x="7619" y="332739"/>
                  </a:lnTo>
                  <a:lnTo>
                    <a:pt x="7619" y="326390"/>
                  </a:lnTo>
                  <a:close/>
                </a:path>
                <a:path w="7620" h="623570">
                  <a:moveTo>
                    <a:pt x="7619" y="332740"/>
                  </a:moveTo>
                  <a:lnTo>
                    <a:pt x="0" y="332740"/>
                  </a:lnTo>
                  <a:lnTo>
                    <a:pt x="0" y="345439"/>
                  </a:lnTo>
                  <a:lnTo>
                    <a:pt x="7619" y="345439"/>
                  </a:lnTo>
                  <a:lnTo>
                    <a:pt x="7619" y="332740"/>
                  </a:lnTo>
                  <a:close/>
                </a:path>
                <a:path w="7620" h="623570">
                  <a:moveTo>
                    <a:pt x="7619" y="345440"/>
                  </a:moveTo>
                  <a:lnTo>
                    <a:pt x="0" y="345440"/>
                  </a:lnTo>
                  <a:lnTo>
                    <a:pt x="0" y="358139"/>
                  </a:lnTo>
                  <a:lnTo>
                    <a:pt x="7619" y="358139"/>
                  </a:lnTo>
                  <a:lnTo>
                    <a:pt x="7619" y="345440"/>
                  </a:lnTo>
                  <a:close/>
                </a:path>
                <a:path w="7620" h="623570">
                  <a:moveTo>
                    <a:pt x="7619" y="358140"/>
                  </a:moveTo>
                  <a:lnTo>
                    <a:pt x="0" y="358140"/>
                  </a:lnTo>
                  <a:lnTo>
                    <a:pt x="0" y="364489"/>
                  </a:lnTo>
                  <a:lnTo>
                    <a:pt x="7619" y="364489"/>
                  </a:lnTo>
                  <a:lnTo>
                    <a:pt x="7619" y="358140"/>
                  </a:lnTo>
                  <a:close/>
                </a:path>
                <a:path w="7620" h="623570">
                  <a:moveTo>
                    <a:pt x="7619" y="364490"/>
                  </a:moveTo>
                  <a:lnTo>
                    <a:pt x="0" y="364490"/>
                  </a:lnTo>
                  <a:lnTo>
                    <a:pt x="0" y="370839"/>
                  </a:lnTo>
                  <a:lnTo>
                    <a:pt x="7619" y="370839"/>
                  </a:lnTo>
                  <a:lnTo>
                    <a:pt x="7619" y="364490"/>
                  </a:lnTo>
                  <a:close/>
                </a:path>
                <a:path w="7620" h="623570">
                  <a:moveTo>
                    <a:pt x="7619" y="370840"/>
                  </a:moveTo>
                  <a:lnTo>
                    <a:pt x="0" y="370840"/>
                  </a:lnTo>
                  <a:lnTo>
                    <a:pt x="0" y="377189"/>
                  </a:lnTo>
                  <a:lnTo>
                    <a:pt x="7619" y="377189"/>
                  </a:lnTo>
                  <a:lnTo>
                    <a:pt x="7619" y="370840"/>
                  </a:lnTo>
                  <a:close/>
                </a:path>
                <a:path w="7620" h="623570">
                  <a:moveTo>
                    <a:pt x="7619" y="377190"/>
                  </a:moveTo>
                  <a:lnTo>
                    <a:pt x="0" y="377190"/>
                  </a:lnTo>
                  <a:lnTo>
                    <a:pt x="0" y="383539"/>
                  </a:lnTo>
                  <a:lnTo>
                    <a:pt x="7619" y="383539"/>
                  </a:lnTo>
                  <a:lnTo>
                    <a:pt x="7619" y="377190"/>
                  </a:lnTo>
                  <a:close/>
                </a:path>
                <a:path w="7620" h="623570">
                  <a:moveTo>
                    <a:pt x="7619" y="383540"/>
                  </a:moveTo>
                  <a:lnTo>
                    <a:pt x="0" y="383540"/>
                  </a:lnTo>
                  <a:lnTo>
                    <a:pt x="0" y="389889"/>
                  </a:lnTo>
                  <a:lnTo>
                    <a:pt x="7619" y="389889"/>
                  </a:lnTo>
                  <a:lnTo>
                    <a:pt x="7619" y="383540"/>
                  </a:lnTo>
                  <a:close/>
                </a:path>
                <a:path w="7620" h="623570">
                  <a:moveTo>
                    <a:pt x="7619" y="389890"/>
                  </a:moveTo>
                  <a:lnTo>
                    <a:pt x="0" y="389890"/>
                  </a:lnTo>
                  <a:lnTo>
                    <a:pt x="0" y="396239"/>
                  </a:lnTo>
                  <a:lnTo>
                    <a:pt x="7619" y="396239"/>
                  </a:lnTo>
                  <a:lnTo>
                    <a:pt x="7619" y="389890"/>
                  </a:lnTo>
                  <a:close/>
                </a:path>
                <a:path w="7620" h="623570">
                  <a:moveTo>
                    <a:pt x="7619" y="396240"/>
                  </a:moveTo>
                  <a:lnTo>
                    <a:pt x="0" y="396240"/>
                  </a:lnTo>
                  <a:lnTo>
                    <a:pt x="0" y="402589"/>
                  </a:lnTo>
                  <a:lnTo>
                    <a:pt x="7619" y="402589"/>
                  </a:lnTo>
                  <a:lnTo>
                    <a:pt x="7619" y="396240"/>
                  </a:lnTo>
                  <a:close/>
                </a:path>
                <a:path w="7620" h="623570">
                  <a:moveTo>
                    <a:pt x="7619" y="402590"/>
                  </a:moveTo>
                  <a:lnTo>
                    <a:pt x="0" y="402590"/>
                  </a:lnTo>
                  <a:lnTo>
                    <a:pt x="0" y="408939"/>
                  </a:lnTo>
                  <a:lnTo>
                    <a:pt x="7619" y="408939"/>
                  </a:lnTo>
                  <a:lnTo>
                    <a:pt x="7619" y="402590"/>
                  </a:lnTo>
                  <a:close/>
                </a:path>
                <a:path w="7620" h="623570">
                  <a:moveTo>
                    <a:pt x="7619" y="408940"/>
                  </a:moveTo>
                  <a:lnTo>
                    <a:pt x="0" y="408940"/>
                  </a:lnTo>
                  <a:lnTo>
                    <a:pt x="0" y="415289"/>
                  </a:lnTo>
                  <a:lnTo>
                    <a:pt x="7619" y="415289"/>
                  </a:lnTo>
                  <a:lnTo>
                    <a:pt x="7619" y="408940"/>
                  </a:lnTo>
                  <a:close/>
                </a:path>
                <a:path w="7620" h="623570">
                  <a:moveTo>
                    <a:pt x="7619" y="415290"/>
                  </a:moveTo>
                  <a:lnTo>
                    <a:pt x="0" y="415290"/>
                  </a:lnTo>
                  <a:lnTo>
                    <a:pt x="0" y="421639"/>
                  </a:lnTo>
                  <a:lnTo>
                    <a:pt x="7619" y="421639"/>
                  </a:lnTo>
                  <a:lnTo>
                    <a:pt x="7619" y="415290"/>
                  </a:lnTo>
                  <a:close/>
                </a:path>
                <a:path w="7620" h="623570">
                  <a:moveTo>
                    <a:pt x="7619" y="421640"/>
                  </a:moveTo>
                  <a:lnTo>
                    <a:pt x="0" y="421640"/>
                  </a:lnTo>
                  <a:lnTo>
                    <a:pt x="0" y="427989"/>
                  </a:lnTo>
                  <a:lnTo>
                    <a:pt x="7619" y="427989"/>
                  </a:lnTo>
                  <a:lnTo>
                    <a:pt x="7619" y="421640"/>
                  </a:lnTo>
                  <a:close/>
                </a:path>
                <a:path w="7620" h="623570">
                  <a:moveTo>
                    <a:pt x="7619" y="427990"/>
                  </a:moveTo>
                  <a:lnTo>
                    <a:pt x="0" y="427990"/>
                  </a:lnTo>
                  <a:lnTo>
                    <a:pt x="0" y="434339"/>
                  </a:lnTo>
                  <a:lnTo>
                    <a:pt x="7619" y="434339"/>
                  </a:lnTo>
                  <a:lnTo>
                    <a:pt x="7619" y="427990"/>
                  </a:lnTo>
                  <a:close/>
                </a:path>
                <a:path w="7620" h="623570">
                  <a:moveTo>
                    <a:pt x="7619" y="434340"/>
                  </a:moveTo>
                  <a:lnTo>
                    <a:pt x="0" y="434340"/>
                  </a:lnTo>
                  <a:lnTo>
                    <a:pt x="0" y="440689"/>
                  </a:lnTo>
                  <a:lnTo>
                    <a:pt x="7619" y="440689"/>
                  </a:lnTo>
                  <a:lnTo>
                    <a:pt x="7619" y="434340"/>
                  </a:lnTo>
                  <a:close/>
                </a:path>
                <a:path w="7620" h="623570">
                  <a:moveTo>
                    <a:pt x="7619" y="440690"/>
                  </a:moveTo>
                  <a:lnTo>
                    <a:pt x="0" y="440690"/>
                  </a:lnTo>
                  <a:lnTo>
                    <a:pt x="0" y="447039"/>
                  </a:lnTo>
                  <a:lnTo>
                    <a:pt x="7619" y="447039"/>
                  </a:lnTo>
                  <a:lnTo>
                    <a:pt x="7619" y="440690"/>
                  </a:lnTo>
                  <a:close/>
                </a:path>
                <a:path w="7620" h="623570">
                  <a:moveTo>
                    <a:pt x="7619" y="447040"/>
                  </a:moveTo>
                  <a:lnTo>
                    <a:pt x="0" y="447040"/>
                  </a:lnTo>
                  <a:lnTo>
                    <a:pt x="0" y="453389"/>
                  </a:lnTo>
                  <a:lnTo>
                    <a:pt x="7619" y="453389"/>
                  </a:lnTo>
                  <a:lnTo>
                    <a:pt x="7619" y="447040"/>
                  </a:lnTo>
                  <a:close/>
                </a:path>
                <a:path w="7620" h="623570">
                  <a:moveTo>
                    <a:pt x="7619" y="453390"/>
                  </a:moveTo>
                  <a:lnTo>
                    <a:pt x="0" y="453390"/>
                  </a:lnTo>
                  <a:lnTo>
                    <a:pt x="0" y="459739"/>
                  </a:lnTo>
                  <a:lnTo>
                    <a:pt x="7619" y="459739"/>
                  </a:lnTo>
                  <a:lnTo>
                    <a:pt x="7619" y="453390"/>
                  </a:lnTo>
                  <a:close/>
                </a:path>
                <a:path w="7620" h="623570">
                  <a:moveTo>
                    <a:pt x="7619" y="459740"/>
                  </a:moveTo>
                  <a:lnTo>
                    <a:pt x="0" y="459740"/>
                  </a:lnTo>
                  <a:lnTo>
                    <a:pt x="0" y="466089"/>
                  </a:lnTo>
                  <a:lnTo>
                    <a:pt x="7619" y="466089"/>
                  </a:lnTo>
                  <a:lnTo>
                    <a:pt x="7619" y="459740"/>
                  </a:lnTo>
                  <a:close/>
                </a:path>
                <a:path w="7620" h="623570">
                  <a:moveTo>
                    <a:pt x="7619" y="466090"/>
                  </a:moveTo>
                  <a:lnTo>
                    <a:pt x="0" y="466090"/>
                  </a:lnTo>
                  <a:lnTo>
                    <a:pt x="0" y="472439"/>
                  </a:lnTo>
                  <a:lnTo>
                    <a:pt x="7619" y="472439"/>
                  </a:lnTo>
                  <a:lnTo>
                    <a:pt x="7619" y="466090"/>
                  </a:lnTo>
                  <a:close/>
                </a:path>
                <a:path w="7620" h="623570">
                  <a:moveTo>
                    <a:pt x="7619" y="472440"/>
                  </a:moveTo>
                  <a:lnTo>
                    <a:pt x="0" y="472440"/>
                  </a:lnTo>
                  <a:lnTo>
                    <a:pt x="0" y="478789"/>
                  </a:lnTo>
                  <a:lnTo>
                    <a:pt x="7619" y="478789"/>
                  </a:lnTo>
                  <a:lnTo>
                    <a:pt x="7619" y="472440"/>
                  </a:lnTo>
                  <a:close/>
                </a:path>
                <a:path w="7620" h="623570">
                  <a:moveTo>
                    <a:pt x="7619" y="478790"/>
                  </a:moveTo>
                  <a:lnTo>
                    <a:pt x="0" y="478790"/>
                  </a:lnTo>
                  <a:lnTo>
                    <a:pt x="0" y="485139"/>
                  </a:lnTo>
                  <a:lnTo>
                    <a:pt x="7619" y="485139"/>
                  </a:lnTo>
                  <a:lnTo>
                    <a:pt x="7619" y="478790"/>
                  </a:lnTo>
                  <a:close/>
                </a:path>
                <a:path w="7620" h="623570">
                  <a:moveTo>
                    <a:pt x="7619" y="485140"/>
                  </a:moveTo>
                  <a:lnTo>
                    <a:pt x="0" y="485140"/>
                  </a:lnTo>
                  <a:lnTo>
                    <a:pt x="0" y="491489"/>
                  </a:lnTo>
                  <a:lnTo>
                    <a:pt x="7619" y="491489"/>
                  </a:lnTo>
                  <a:lnTo>
                    <a:pt x="7619" y="485140"/>
                  </a:lnTo>
                  <a:close/>
                </a:path>
                <a:path w="7620" h="623570">
                  <a:moveTo>
                    <a:pt x="7619" y="491490"/>
                  </a:moveTo>
                  <a:lnTo>
                    <a:pt x="0" y="491490"/>
                  </a:lnTo>
                  <a:lnTo>
                    <a:pt x="0" y="497839"/>
                  </a:lnTo>
                  <a:lnTo>
                    <a:pt x="7619" y="497839"/>
                  </a:lnTo>
                  <a:lnTo>
                    <a:pt x="7619" y="491490"/>
                  </a:lnTo>
                  <a:close/>
                </a:path>
                <a:path w="7620" h="623570">
                  <a:moveTo>
                    <a:pt x="7619" y="497840"/>
                  </a:moveTo>
                  <a:lnTo>
                    <a:pt x="0" y="497840"/>
                  </a:lnTo>
                  <a:lnTo>
                    <a:pt x="0" y="504189"/>
                  </a:lnTo>
                  <a:lnTo>
                    <a:pt x="7619" y="504189"/>
                  </a:lnTo>
                  <a:lnTo>
                    <a:pt x="7619" y="497840"/>
                  </a:lnTo>
                  <a:close/>
                </a:path>
                <a:path w="7620" h="623570">
                  <a:moveTo>
                    <a:pt x="7619" y="504190"/>
                  </a:moveTo>
                  <a:lnTo>
                    <a:pt x="0" y="504190"/>
                  </a:lnTo>
                  <a:lnTo>
                    <a:pt x="0" y="534669"/>
                  </a:lnTo>
                  <a:lnTo>
                    <a:pt x="7619" y="534669"/>
                  </a:lnTo>
                  <a:lnTo>
                    <a:pt x="7619" y="504190"/>
                  </a:lnTo>
                  <a:close/>
                </a:path>
                <a:path w="7620" h="623570">
                  <a:moveTo>
                    <a:pt x="7619" y="534670"/>
                  </a:moveTo>
                  <a:lnTo>
                    <a:pt x="0" y="534670"/>
                  </a:lnTo>
                  <a:lnTo>
                    <a:pt x="0" y="541019"/>
                  </a:lnTo>
                  <a:lnTo>
                    <a:pt x="7619" y="541019"/>
                  </a:lnTo>
                  <a:lnTo>
                    <a:pt x="7619" y="534670"/>
                  </a:lnTo>
                  <a:close/>
                </a:path>
                <a:path w="7620" h="623570">
                  <a:moveTo>
                    <a:pt x="7619" y="541020"/>
                  </a:moveTo>
                  <a:lnTo>
                    <a:pt x="0" y="541020"/>
                  </a:lnTo>
                  <a:lnTo>
                    <a:pt x="0" y="547369"/>
                  </a:lnTo>
                  <a:lnTo>
                    <a:pt x="7619" y="547369"/>
                  </a:lnTo>
                  <a:lnTo>
                    <a:pt x="7619" y="541020"/>
                  </a:lnTo>
                  <a:close/>
                </a:path>
                <a:path w="7620" h="623570">
                  <a:moveTo>
                    <a:pt x="7619" y="547370"/>
                  </a:moveTo>
                  <a:lnTo>
                    <a:pt x="0" y="547370"/>
                  </a:lnTo>
                  <a:lnTo>
                    <a:pt x="0" y="553719"/>
                  </a:lnTo>
                  <a:lnTo>
                    <a:pt x="7619" y="553719"/>
                  </a:lnTo>
                  <a:lnTo>
                    <a:pt x="7619" y="547370"/>
                  </a:lnTo>
                  <a:close/>
                </a:path>
                <a:path w="7620" h="623570">
                  <a:moveTo>
                    <a:pt x="7619" y="553720"/>
                  </a:moveTo>
                  <a:lnTo>
                    <a:pt x="0" y="553720"/>
                  </a:lnTo>
                  <a:lnTo>
                    <a:pt x="0" y="560069"/>
                  </a:lnTo>
                  <a:lnTo>
                    <a:pt x="7619" y="560069"/>
                  </a:lnTo>
                  <a:lnTo>
                    <a:pt x="7619" y="553720"/>
                  </a:lnTo>
                  <a:close/>
                </a:path>
                <a:path w="7620" h="623570">
                  <a:moveTo>
                    <a:pt x="7619" y="560070"/>
                  </a:moveTo>
                  <a:lnTo>
                    <a:pt x="0" y="560070"/>
                  </a:lnTo>
                  <a:lnTo>
                    <a:pt x="0" y="566419"/>
                  </a:lnTo>
                  <a:lnTo>
                    <a:pt x="7619" y="566419"/>
                  </a:lnTo>
                  <a:lnTo>
                    <a:pt x="7619" y="560070"/>
                  </a:lnTo>
                  <a:close/>
                </a:path>
                <a:path w="7620" h="623570">
                  <a:moveTo>
                    <a:pt x="7619" y="566420"/>
                  </a:moveTo>
                  <a:lnTo>
                    <a:pt x="0" y="566420"/>
                  </a:lnTo>
                  <a:lnTo>
                    <a:pt x="0" y="572769"/>
                  </a:lnTo>
                  <a:lnTo>
                    <a:pt x="7619" y="572769"/>
                  </a:lnTo>
                  <a:lnTo>
                    <a:pt x="7619" y="566420"/>
                  </a:lnTo>
                  <a:close/>
                </a:path>
                <a:path w="7620" h="623570">
                  <a:moveTo>
                    <a:pt x="7619" y="572770"/>
                  </a:moveTo>
                  <a:lnTo>
                    <a:pt x="0" y="572770"/>
                  </a:lnTo>
                  <a:lnTo>
                    <a:pt x="0" y="579119"/>
                  </a:lnTo>
                  <a:lnTo>
                    <a:pt x="7619" y="579119"/>
                  </a:lnTo>
                  <a:lnTo>
                    <a:pt x="7619" y="572770"/>
                  </a:lnTo>
                  <a:close/>
                </a:path>
                <a:path w="7620" h="623570">
                  <a:moveTo>
                    <a:pt x="7619" y="579120"/>
                  </a:moveTo>
                  <a:lnTo>
                    <a:pt x="0" y="579120"/>
                  </a:lnTo>
                  <a:lnTo>
                    <a:pt x="0" y="586739"/>
                  </a:lnTo>
                  <a:lnTo>
                    <a:pt x="7619" y="586739"/>
                  </a:lnTo>
                  <a:lnTo>
                    <a:pt x="7619" y="579120"/>
                  </a:lnTo>
                  <a:close/>
                </a:path>
                <a:path w="7620" h="623570">
                  <a:moveTo>
                    <a:pt x="7619" y="586740"/>
                  </a:moveTo>
                  <a:lnTo>
                    <a:pt x="0" y="586740"/>
                  </a:lnTo>
                  <a:lnTo>
                    <a:pt x="0" y="593089"/>
                  </a:lnTo>
                  <a:lnTo>
                    <a:pt x="7619" y="593089"/>
                  </a:lnTo>
                  <a:lnTo>
                    <a:pt x="7619" y="586740"/>
                  </a:lnTo>
                  <a:close/>
                </a:path>
                <a:path w="7620" h="623570">
                  <a:moveTo>
                    <a:pt x="7619" y="593090"/>
                  </a:moveTo>
                  <a:lnTo>
                    <a:pt x="0" y="593090"/>
                  </a:lnTo>
                  <a:lnTo>
                    <a:pt x="0" y="599439"/>
                  </a:lnTo>
                  <a:lnTo>
                    <a:pt x="7619" y="599439"/>
                  </a:lnTo>
                  <a:lnTo>
                    <a:pt x="7619" y="593090"/>
                  </a:lnTo>
                  <a:close/>
                </a:path>
                <a:path w="7620" h="623570">
                  <a:moveTo>
                    <a:pt x="7619" y="599440"/>
                  </a:moveTo>
                  <a:lnTo>
                    <a:pt x="0" y="599440"/>
                  </a:lnTo>
                  <a:lnTo>
                    <a:pt x="0" y="605789"/>
                  </a:lnTo>
                  <a:lnTo>
                    <a:pt x="7619" y="605789"/>
                  </a:lnTo>
                  <a:lnTo>
                    <a:pt x="7619" y="599440"/>
                  </a:lnTo>
                  <a:close/>
                </a:path>
                <a:path w="7620" h="623570">
                  <a:moveTo>
                    <a:pt x="7619" y="605790"/>
                  </a:moveTo>
                  <a:lnTo>
                    <a:pt x="0" y="605790"/>
                  </a:lnTo>
                  <a:lnTo>
                    <a:pt x="0" y="607060"/>
                  </a:lnTo>
                  <a:lnTo>
                    <a:pt x="1269" y="607060"/>
                  </a:lnTo>
                  <a:lnTo>
                    <a:pt x="1269" y="610869"/>
                  </a:lnTo>
                  <a:lnTo>
                    <a:pt x="2539" y="610869"/>
                  </a:lnTo>
                  <a:lnTo>
                    <a:pt x="2539" y="612139"/>
                  </a:lnTo>
                  <a:lnTo>
                    <a:pt x="7619" y="612139"/>
                  </a:lnTo>
                  <a:lnTo>
                    <a:pt x="7619" y="605790"/>
                  </a:lnTo>
                  <a:close/>
                </a:path>
                <a:path w="7620" h="623570">
                  <a:moveTo>
                    <a:pt x="7619" y="612140"/>
                  </a:moveTo>
                  <a:lnTo>
                    <a:pt x="2539" y="612140"/>
                  </a:lnTo>
                  <a:lnTo>
                    <a:pt x="2539" y="613410"/>
                  </a:lnTo>
                  <a:lnTo>
                    <a:pt x="3810" y="613410"/>
                  </a:lnTo>
                  <a:lnTo>
                    <a:pt x="3810" y="617219"/>
                  </a:lnTo>
                  <a:lnTo>
                    <a:pt x="5079" y="617219"/>
                  </a:lnTo>
                  <a:lnTo>
                    <a:pt x="5079" y="618489"/>
                  </a:lnTo>
                  <a:lnTo>
                    <a:pt x="7619" y="618489"/>
                  </a:lnTo>
                  <a:lnTo>
                    <a:pt x="7619" y="612140"/>
                  </a:lnTo>
                  <a:close/>
                </a:path>
                <a:path w="7620" h="623570">
                  <a:moveTo>
                    <a:pt x="7619" y="618490"/>
                  </a:moveTo>
                  <a:lnTo>
                    <a:pt x="5079" y="618490"/>
                  </a:lnTo>
                  <a:lnTo>
                    <a:pt x="5079" y="619760"/>
                  </a:lnTo>
                  <a:lnTo>
                    <a:pt x="6350" y="619760"/>
                  </a:lnTo>
                  <a:lnTo>
                    <a:pt x="6350" y="623569"/>
                  </a:lnTo>
                  <a:lnTo>
                    <a:pt x="7619" y="623569"/>
                  </a:lnTo>
                  <a:lnTo>
                    <a:pt x="7619" y="618490"/>
                  </a:lnTo>
                  <a:close/>
                </a:path>
              </a:pathLst>
            </a:custGeom>
            <a:solidFill>
              <a:srgbClr val="2F00F8"/>
            </a:solidFill>
          </p:spPr>
          <p:txBody>
            <a:bodyPr bIns="0" lIns="0" rIns="0" rtlCol="0" tIns="0" wrap="square"/>
            <a:p/>
          </p:txBody>
        </p:sp>
        <p:sp>
          <p:nvSpPr>
            <p:cNvPr id="1049662" name="object 960"/>
            <p:cNvSpPr/>
            <p:nvPr/>
          </p:nvSpPr>
          <p:spPr>
            <a:xfrm>
              <a:off x="4447539" y="4470400"/>
              <a:ext cx="7620" cy="604520"/>
            </a:xfrm>
            <a:custGeom>
              <a:avLst/>
              <a:ahLst/>
              <a:rect l="l" t="t" r="r" b="b"/>
              <a:pathLst>
                <a:path w="7620" h="604520">
                  <a:moveTo>
                    <a:pt x="7620" y="0"/>
                  </a:moveTo>
                  <a:lnTo>
                    <a:pt x="0" y="0"/>
                  </a:lnTo>
                  <a:lnTo>
                    <a:pt x="0" y="2539"/>
                  </a:lnTo>
                  <a:lnTo>
                    <a:pt x="7620" y="2539"/>
                  </a:lnTo>
                  <a:lnTo>
                    <a:pt x="7620" y="0"/>
                  </a:lnTo>
                  <a:close/>
                </a:path>
                <a:path w="7620" h="604520">
                  <a:moveTo>
                    <a:pt x="7620" y="2540"/>
                  </a:moveTo>
                  <a:lnTo>
                    <a:pt x="0" y="2540"/>
                  </a:lnTo>
                  <a:lnTo>
                    <a:pt x="0" y="8889"/>
                  </a:lnTo>
                  <a:lnTo>
                    <a:pt x="7620" y="8889"/>
                  </a:lnTo>
                  <a:lnTo>
                    <a:pt x="7620" y="2540"/>
                  </a:lnTo>
                  <a:close/>
                </a:path>
                <a:path w="7620" h="604520">
                  <a:moveTo>
                    <a:pt x="7620" y="8890"/>
                  </a:moveTo>
                  <a:lnTo>
                    <a:pt x="0" y="8890"/>
                  </a:lnTo>
                  <a:lnTo>
                    <a:pt x="0" y="15239"/>
                  </a:lnTo>
                  <a:lnTo>
                    <a:pt x="7620" y="15239"/>
                  </a:lnTo>
                  <a:lnTo>
                    <a:pt x="7620" y="8890"/>
                  </a:lnTo>
                  <a:close/>
                </a:path>
                <a:path w="7620" h="604520">
                  <a:moveTo>
                    <a:pt x="7620" y="15240"/>
                  </a:moveTo>
                  <a:lnTo>
                    <a:pt x="0" y="15240"/>
                  </a:lnTo>
                  <a:lnTo>
                    <a:pt x="0" y="21589"/>
                  </a:lnTo>
                  <a:lnTo>
                    <a:pt x="7620" y="21589"/>
                  </a:lnTo>
                  <a:lnTo>
                    <a:pt x="7620" y="15240"/>
                  </a:lnTo>
                  <a:close/>
                </a:path>
                <a:path w="7620" h="604520">
                  <a:moveTo>
                    <a:pt x="7620" y="21590"/>
                  </a:moveTo>
                  <a:lnTo>
                    <a:pt x="0" y="21590"/>
                  </a:lnTo>
                  <a:lnTo>
                    <a:pt x="0" y="27939"/>
                  </a:lnTo>
                  <a:lnTo>
                    <a:pt x="7620" y="27939"/>
                  </a:lnTo>
                  <a:lnTo>
                    <a:pt x="7620" y="21590"/>
                  </a:lnTo>
                  <a:close/>
                </a:path>
                <a:path w="7620" h="604520">
                  <a:moveTo>
                    <a:pt x="7620" y="27940"/>
                  </a:moveTo>
                  <a:lnTo>
                    <a:pt x="0" y="27940"/>
                  </a:lnTo>
                  <a:lnTo>
                    <a:pt x="0" y="34289"/>
                  </a:lnTo>
                  <a:lnTo>
                    <a:pt x="7620" y="34289"/>
                  </a:lnTo>
                  <a:lnTo>
                    <a:pt x="7620" y="27940"/>
                  </a:lnTo>
                  <a:close/>
                </a:path>
                <a:path w="7620" h="604520">
                  <a:moveTo>
                    <a:pt x="7620" y="34290"/>
                  </a:moveTo>
                  <a:lnTo>
                    <a:pt x="0" y="34290"/>
                  </a:lnTo>
                  <a:lnTo>
                    <a:pt x="0" y="40639"/>
                  </a:lnTo>
                  <a:lnTo>
                    <a:pt x="7620" y="40639"/>
                  </a:lnTo>
                  <a:lnTo>
                    <a:pt x="7620" y="34290"/>
                  </a:lnTo>
                  <a:close/>
                </a:path>
                <a:path w="7620" h="604520">
                  <a:moveTo>
                    <a:pt x="7620" y="40640"/>
                  </a:moveTo>
                  <a:lnTo>
                    <a:pt x="0" y="40640"/>
                  </a:lnTo>
                  <a:lnTo>
                    <a:pt x="0" y="45719"/>
                  </a:lnTo>
                  <a:lnTo>
                    <a:pt x="7620" y="45719"/>
                  </a:lnTo>
                  <a:lnTo>
                    <a:pt x="7620" y="40640"/>
                  </a:lnTo>
                  <a:close/>
                </a:path>
                <a:path w="7620" h="604520">
                  <a:moveTo>
                    <a:pt x="7620" y="45720"/>
                  </a:moveTo>
                  <a:lnTo>
                    <a:pt x="0" y="45720"/>
                  </a:lnTo>
                  <a:lnTo>
                    <a:pt x="0" y="52069"/>
                  </a:lnTo>
                  <a:lnTo>
                    <a:pt x="7620" y="52069"/>
                  </a:lnTo>
                  <a:lnTo>
                    <a:pt x="7620" y="45720"/>
                  </a:lnTo>
                  <a:close/>
                </a:path>
                <a:path w="7620" h="604520">
                  <a:moveTo>
                    <a:pt x="7620" y="52070"/>
                  </a:moveTo>
                  <a:lnTo>
                    <a:pt x="0" y="52070"/>
                  </a:lnTo>
                  <a:lnTo>
                    <a:pt x="0" y="58419"/>
                  </a:lnTo>
                  <a:lnTo>
                    <a:pt x="7620" y="58419"/>
                  </a:lnTo>
                  <a:lnTo>
                    <a:pt x="7620" y="52070"/>
                  </a:lnTo>
                  <a:close/>
                </a:path>
                <a:path w="7620" h="604520">
                  <a:moveTo>
                    <a:pt x="7620" y="58420"/>
                  </a:moveTo>
                  <a:lnTo>
                    <a:pt x="0" y="58420"/>
                  </a:lnTo>
                  <a:lnTo>
                    <a:pt x="0" y="64769"/>
                  </a:lnTo>
                  <a:lnTo>
                    <a:pt x="7620" y="64769"/>
                  </a:lnTo>
                  <a:lnTo>
                    <a:pt x="7620" y="58420"/>
                  </a:lnTo>
                  <a:close/>
                </a:path>
                <a:path w="7620" h="604520">
                  <a:moveTo>
                    <a:pt x="7620" y="64770"/>
                  </a:moveTo>
                  <a:lnTo>
                    <a:pt x="0" y="64770"/>
                  </a:lnTo>
                  <a:lnTo>
                    <a:pt x="0" y="71119"/>
                  </a:lnTo>
                  <a:lnTo>
                    <a:pt x="7620" y="71119"/>
                  </a:lnTo>
                  <a:lnTo>
                    <a:pt x="7620" y="64770"/>
                  </a:lnTo>
                  <a:close/>
                </a:path>
                <a:path w="7620" h="604520">
                  <a:moveTo>
                    <a:pt x="7620" y="71120"/>
                  </a:moveTo>
                  <a:lnTo>
                    <a:pt x="0" y="71120"/>
                  </a:lnTo>
                  <a:lnTo>
                    <a:pt x="0" y="77469"/>
                  </a:lnTo>
                  <a:lnTo>
                    <a:pt x="7620" y="77469"/>
                  </a:lnTo>
                  <a:lnTo>
                    <a:pt x="7620" y="71120"/>
                  </a:lnTo>
                  <a:close/>
                </a:path>
                <a:path w="7620" h="604520">
                  <a:moveTo>
                    <a:pt x="7620" y="77470"/>
                  </a:moveTo>
                  <a:lnTo>
                    <a:pt x="0" y="77470"/>
                  </a:lnTo>
                  <a:lnTo>
                    <a:pt x="0" y="85089"/>
                  </a:lnTo>
                  <a:lnTo>
                    <a:pt x="7620" y="85089"/>
                  </a:lnTo>
                  <a:lnTo>
                    <a:pt x="7620" y="77470"/>
                  </a:lnTo>
                  <a:close/>
                </a:path>
                <a:path w="7620" h="604520">
                  <a:moveTo>
                    <a:pt x="7620" y="85090"/>
                  </a:moveTo>
                  <a:lnTo>
                    <a:pt x="0" y="85090"/>
                  </a:lnTo>
                  <a:lnTo>
                    <a:pt x="0" y="91439"/>
                  </a:lnTo>
                  <a:lnTo>
                    <a:pt x="7620" y="91439"/>
                  </a:lnTo>
                  <a:lnTo>
                    <a:pt x="7620" y="85090"/>
                  </a:lnTo>
                  <a:close/>
                </a:path>
                <a:path w="7620" h="604520">
                  <a:moveTo>
                    <a:pt x="7620" y="91440"/>
                  </a:moveTo>
                  <a:lnTo>
                    <a:pt x="0" y="91440"/>
                  </a:lnTo>
                  <a:lnTo>
                    <a:pt x="0" y="97789"/>
                  </a:lnTo>
                  <a:lnTo>
                    <a:pt x="7620" y="97789"/>
                  </a:lnTo>
                  <a:lnTo>
                    <a:pt x="7620" y="91440"/>
                  </a:lnTo>
                  <a:close/>
                </a:path>
                <a:path w="7620" h="604520">
                  <a:moveTo>
                    <a:pt x="7620" y="97790"/>
                  </a:moveTo>
                  <a:lnTo>
                    <a:pt x="0" y="97790"/>
                  </a:lnTo>
                  <a:lnTo>
                    <a:pt x="0" y="104139"/>
                  </a:lnTo>
                  <a:lnTo>
                    <a:pt x="7620" y="104139"/>
                  </a:lnTo>
                  <a:lnTo>
                    <a:pt x="7620" y="97790"/>
                  </a:lnTo>
                  <a:close/>
                </a:path>
                <a:path w="7620" h="604520">
                  <a:moveTo>
                    <a:pt x="7620" y="104140"/>
                  </a:moveTo>
                  <a:lnTo>
                    <a:pt x="0" y="104140"/>
                  </a:lnTo>
                  <a:lnTo>
                    <a:pt x="0" y="110489"/>
                  </a:lnTo>
                  <a:lnTo>
                    <a:pt x="7620" y="110489"/>
                  </a:lnTo>
                  <a:lnTo>
                    <a:pt x="7620" y="104140"/>
                  </a:lnTo>
                  <a:close/>
                </a:path>
                <a:path w="7620" h="604520">
                  <a:moveTo>
                    <a:pt x="7620" y="110490"/>
                  </a:moveTo>
                  <a:lnTo>
                    <a:pt x="0" y="110490"/>
                  </a:lnTo>
                  <a:lnTo>
                    <a:pt x="0" y="116839"/>
                  </a:lnTo>
                  <a:lnTo>
                    <a:pt x="7620" y="116839"/>
                  </a:lnTo>
                  <a:lnTo>
                    <a:pt x="7620" y="110490"/>
                  </a:lnTo>
                  <a:close/>
                </a:path>
                <a:path w="7620" h="604520">
                  <a:moveTo>
                    <a:pt x="7620" y="116840"/>
                  </a:moveTo>
                  <a:lnTo>
                    <a:pt x="0" y="116840"/>
                  </a:lnTo>
                  <a:lnTo>
                    <a:pt x="0" y="123189"/>
                  </a:lnTo>
                  <a:lnTo>
                    <a:pt x="7620" y="123189"/>
                  </a:lnTo>
                  <a:lnTo>
                    <a:pt x="7620" y="116840"/>
                  </a:lnTo>
                  <a:close/>
                </a:path>
                <a:path w="7620" h="604520">
                  <a:moveTo>
                    <a:pt x="7620" y="123190"/>
                  </a:moveTo>
                  <a:lnTo>
                    <a:pt x="0" y="123190"/>
                  </a:lnTo>
                  <a:lnTo>
                    <a:pt x="0" y="129539"/>
                  </a:lnTo>
                  <a:lnTo>
                    <a:pt x="7620" y="129539"/>
                  </a:lnTo>
                  <a:lnTo>
                    <a:pt x="7620" y="123190"/>
                  </a:lnTo>
                  <a:close/>
                </a:path>
                <a:path w="7620" h="604520">
                  <a:moveTo>
                    <a:pt x="7620" y="129540"/>
                  </a:moveTo>
                  <a:lnTo>
                    <a:pt x="0" y="129540"/>
                  </a:lnTo>
                  <a:lnTo>
                    <a:pt x="0" y="135889"/>
                  </a:lnTo>
                  <a:lnTo>
                    <a:pt x="7620" y="135889"/>
                  </a:lnTo>
                  <a:lnTo>
                    <a:pt x="7620" y="129540"/>
                  </a:lnTo>
                  <a:close/>
                </a:path>
                <a:path w="7620" h="604520">
                  <a:moveTo>
                    <a:pt x="7620" y="135890"/>
                  </a:moveTo>
                  <a:lnTo>
                    <a:pt x="0" y="135890"/>
                  </a:lnTo>
                  <a:lnTo>
                    <a:pt x="0" y="140969"/>
                  </a:lnTo>
                  <a:lnTo>
                    <a:pt x="7620" y="140969"/>
                  </a:lnTo>
                  <a:lnTo>
                    <a:pt x="7620" y="135890"/>
                  </a:lnTo>
                  <a:close/>
                </a:path>
                <a:path w="7620" h="604520">
                  <a:moveTo>
                    <a:pt x="7620" y="140970"/>
                  </a:moveTo>
                  <a:lnTo>
                    <a:pt x="0" y="140970"/>
                  </a:lnTo>
                  <a:lnTo>
                    <a:pt x="0" y="147319"/>
                  </a:lnTo>
                  <a:lnTo>
                    <a:pt x="7620" y="147319"/>
                  </a:lnTo>
                  <a:lnTo>
                    <a:pt x="7620" y="140970"/>
                  </a:lnTo>
                  <a:close/>
                </a:path>
                <a:path w="7620" h="604520">
                  <a:moveTo>
                    <a:pt x="7620" y="147320"/>
                  </a:moveTo>
                  <a:lnTo>
                    <a:pt x="0" y="147320"/>
                  </a:lnTo>
                  <a:lnTo>
                    <a:pt x="0" y="153669"/>
                  </a:lnTo>
                  <a:lnTo>
                    <a:pt x="7620" y="153669"/>
                  </a:lnTo>
                  <a:lnTo>
                    <a:pt x="7620" y="147320"/>
                  </a:lnTo>
                  <a:close/>
                </a:path>
                <a:path w="7620" h="604520">
                  <a:moveTo>
                    <a:pt x="7620" y="153670"/>
                  </a:moveTo>
                  <a:lnTo>
                    <a:pt x="0" y="153670"/>
                  </a:lnTo>
                  <a:lnTo>
                    <a:pt x="0" y="160019"/>
                  </a:lnTo>
                  <a:lnTo>
                    <a:pt x="7620" y="160019"/>
                  </a:lnTo>
                  <a:lnTo>
                    <a:pt x="7620" y="153670"/>
                  </a:lnTo>
                  <a:close/>
                </a:path>
                <a:path w="7620" h="604520">
                  <a:moveTo>
                    <a:pt x="7620" y="160020"/>
                  </a:moveTo>
                  <a:lnTo>
                    <a:pt x="0" y="160020"/>
                  </a:lnTo>
                  <a:lnTo>
                    <a:pt x="0" y="166369"/>
                  </a:lnTo>
                  <a:lnTo>
                    <a:pt x="7620" y="166369"/>
                  </a:lnTo>
                  <a:lnTo>
                    <a:pt x="7620" y="160020"/>
                  </a:lnTo>
                  <a:close/>
                </a:path>
                <a:path w="7620" h="604520">
                  <a:moveTo>
                    <a:pt x="7620" y="166370"/>
                  </a:moveTo>
                  <a:lnTo>
                    <a:pt x="0" y="166370"/>
                  </a:lnTo>
                  <a:lnTo>
                    <a:pt x="0" y="172719"/>
                  </a:lnTo>
                  <a:lnTo>
                    <a:pt x="7620" y="172719"/>
                  </a:lnTo>
                  <a:lnTo>
                    <a:pt x="7620" y="166370"/>
                  </a:lnTo>
                  <a:close/>
                </a:path>
                <a:path w="7620" h="604520">
                  <a:moveTo>
                    <a:pt x="7620" y="172720"/>
                  </a:moveTo>
                  <a:lnTo>
                    <a:pt x="0" y="172720"/>
                  </a:lnTo>
                  <a:lnTo>
                    <a:pt x="0" y="180339"/>
                  </a:lnTo>
                  <a:lnTo>
                    <a:pt x="7620" y="180339"/>
                  </a:lnTo>
                  <a:lnTo>
                    <a:pt x="7620" y="172720"/>
                  </a:lnTo>
                  <a:close/>
                </a:path>
                <a:path w="7620" h="604520">
                  <a:moveTo>
                    <a:pt x="7620" y="180340"/>
                  </a:moveTo>
                  <a:lnTo>
                    <a:pt x="0" y="180340"/>
                  </a:lnTo>
                  <a:lnTo>
                    <a:pt x="0" y="185419"/>
                  </a:lnTo>
                  <a:lnTo>
                    <a:pt x="7620" y="185419"/>
                  </a:lnTo>
                  <a:lnTo>
                    <a:pt x="7620" y="180340"/>
                  </a:lnTo>
                  <a:close/>
                </a:path>
                <a:path w="7620" h="604520">
                  <a:moveTo>
                    <a:pt x="7620" y="185420"/>
                  </a:moveTo>
                  <a:lnTo>
                    <a:pt x="0" y="185420"/>
                  </a:lnTo>
                  <a:lnTo>
                    <a:pt x="0" y="193039"/>
                  </a:lnTo>
                  <a:lnTo>
                    <a:pt x="7620" y="193039"/>
                  </a:lnTo>
                  <a:lnTo>
                    <a:pt x="7620" y="185420"/>
                  </a:lnTo>
                  <a:close/>
                </a:path>
                <a:path w="7620" h="604520">
                  <a:moveTo>
                    <a:pt x="7620" y="193040"/>
                  </a:moveTo>
                  <a:lnTo>
                    <a:pt x="0" y="193040"/>
                  </a:lnTo>
                  <a:lnTo>
                    <a:pt x="0" y="198119"/>
                  </a:lnTo>
                  <a:lnTo>
                    <a:pt x="7620" y="198119"/>
                  </a:lnTo>
                  <a:lnTo>
                    <a:pt x="7620" y="193040"/>
                  </a:lnTo>
                  <a:close/>
                </a:path>
                <a:path w="7620" h="604520">
                  <a:moveTo>
                    <a:pt x="7620" y="198120"/>
                  </a:moveTo>
                  <a:lnTo>
                    <a:pt x="0" y="198120"/>
                  </a:lnTo>
                  <a:lnTo>
                    <a:pt x="0" y="205739"/>
                  </a:lnTo>
                  <a:lnTo>
                    <a:pt x="7620" y="205739"/>
                  </a:lnTo>
                  <a:lnTo>
                    <a:pt x="7620" y="198120"/>
                  </a:lnTo>
                  <a:close/>
                </a:path>
                <a:path w="7620" h="604520">
                  <a:moveTo>
                    <a:pt x="7620" y="205740"/>
                  </a:moveTo>
                  <a:lnTo>
                    <a:pt x="0" y="205740"/>
                  </a:lnTo>
                  <a:lnTo>
                    <a:pt x="0" y="212089"/>
                  </a:lnTo>
                  <a:lnTo>
                    <a:pt x="7620" y="212089"/>
                  </a:lnTo>
                  <a:lnTo>
                    <a:pt x="7620" y="205740"/>
                  </a:lnTo>
                  <a:close/>
                </a:path>
                <a:path w="7620" h="604520">
                  <a:moveTo>
                    <a:pt x="7620" y="212090"/>
                  </a:moveTo>
                  <a:lnTo>
                    <a:pt x="0" y="212090"/>
                  </a:lnTo>
                  <a:lnTo>
                    <a:pt x="0" y="218439"/>
                  </a:lnTo>
                  <a:lnTo>
                    <a:pt x="7620" y="218439"/>
                  </a:lnTo>
                  <a:lnTo>
                    <a:pt x="7620" y="212090"/>
                  </a:lnTo>
                  <a:close/>
                </a:path>
                <a:path w="7620" h="604520">
                  <a:moveTo>
                    <a:pt x="7620" y="218440"/>
                  </a:moveTo>
                  <a:lnTo>
                    <a:pt x="0" y="218440"/>
                  </a:lnTo>
                  <a:lnTo>
                    <a:pt x="0" y="224789"/>
                  </a:lnTo>
                  <a:lnTo>
                    <a:pt x="7620" y="224789"/>
                  </a:lnTo>
                  <a:lnTo>
                    <a:pt x="7620" y="218440"/>
                  </a:lnTo>
                  <a:close/>
                </a:path>
                <a:path w="7620" h="604520">
                  <a:moveTo>
                    <a:pt x="7620" y="224790"/>
                  </a:moveTo>
                  <a:lnTo>
                    <a:pt x="0" y="224790"/>
                  </a:lnTo>
                  <a:lnTo>
                    <a:pt x="0" y="231139"/>
                  </a:lnTo>
                  <a:lnTo>
                    <a:pt x="7620" y="231139"/>
                  </a:lnTo>
                  <a:lnTo>
                    <a:pt x="7620" y="224790"/>
                  </a:lnTo>
                  <a:close/>
                </a:path>
                <a:path w="7620" h="604520">
                  <a:moveTo>
                    <a:pt x="7620" y="231140"/>
                  </a:moveTo>
                  <a:lnTo>
                    <a:pt x="0" y="231140"/>
                  </a:lnTo>
                  <a:lnTo>
                    <a:pt x="0" y="237489"/>
                  </a:lnTo>
                  <a:lnTo>
                    <a:pt x="7620" y="237489"/>
                  </a:lnTo>
                  <a:lnTo>
                    <a:pt x="7620" y="231140"/>
                  </a:lnTo>
                  <a:close/>
                </a:path>
                <a:path w="7620" h="604520">
                  <a:moveTo>
                    <a:pt x="7620" y="237490"/>
                  </a:moveTo>
                  <a:lnTo>
                    <a:pt x="0" y="237490"/>
                  </a:lnTo>
                  <a:lnTo>
                    <a:pt x="0" y="243839"/>
                  </a:lnTo>
                  <a:lnTo>
                    <a:pt x="7620" y="243839"/>
                  </a:lnTo>
                  <a:lnTo>
                    <a:pt x="7620" y="237490"/>
                  </a:lnTo>
                  <a:close/>
                </a:path>
                <a:path w="7620" h="604520">
                  <a:moveTo>
                    <a:pt x="7620" y="243840"/>
                  </a:moveTo>
                  <a:lnTo>
                    <a:pt x="0" y="243840"/>
                  </a:lnTo>
                  <a:lnTo>
                    <a:pt x="0" y="250189"/>
                  </a:lnTo>
                  <a:lnTo>
                    <a:pt x="7620" y="250189"/>
                  </a:lnTo>
                  <a:lnTo>
                    <a:pt x="7620" y="243840"/>
                  </a:lnTo>
                  <a:close/>
                </a:path>
                <a:path w="7620" h="604520">
                  <a:moveTo>
                    <a:pt x="7620" y="250190"/>
                  </a:moveTo>
                  <a:lnTo>
                    <a:pt x="0" y="250190"/>
                  </a:lnTo>
                  <a:lnTo>
                    <a:pt x="0" y="256539"/>
                  </a:lnTo>
                  <a:lnTo>
                    <a:pt x="7620" y="256539"/>
                  </a:lnTo>
                  <a:lnTo>
                    <a:pt x="7620" y="250190"/>
                  </a:lnTo>
                  <a:close/>
                </a:path>
                <a:path w="7620" h="604520">
                  <a:moveTo>
                    <a:pt x="7620" y="256540"/>
                  </a:moveTo>
                  <a:lnTo>
                    <a:pt x="0" y="256540"/>
                  </a:lnTo>
                  <a:lnTo>
                    <a:pt x="0" y="261619"/>
                  </a:lnTo>
                  <a:lnTo>
                    <a:pt x="7620" y="261619"/>
                  </a:lnTo>
                  <a:lnTo>
                    <a:pt x="7620" y="256540"/>
                  </a:lnTo>
                  <a:close/>
                </a:path>
                <a:path w="7620" h="604520">
                  <a:moveTo>
                    <a:pt x="7620" y="261620"/>
                  </a:moveTo>
                  <a:lnTo>
                    <a:pt x="0" y="261620"/>
                  </a:lnTo>
                  <a:lnTo>
                    <a:pt x="0" y="267969"/>
                  </a:lnTo>
                  <a:lnTo>
                    <a:pt x="7620" y="267969"/>
                  </a:lnTo>
                  <a:lnTo>
                    <a:pt x="7620" y="261620"/>
                  </a:lnTo>
                  <a:close/>
                </a:path>
                <a:path w="7620" h="604520">
                  <a:moveTo>
                    <a:pt x="7620" y="267970"/>
                  </a:moveTo>
                  <a:lnTo>
                    <a:pt x="0" y="267970"/>
                  </a:lnTo>
                  <a:lnTo>
                    <a:pt x="0" y="274319"/>
                  </a:lnTo>
                  <a:lnTo>
                    <a:pt x="7620" y="274319"/>
                  </a:lnTo>
                  <a:lnTo>
                    <a:pt x="7620" y="267970"/>
                  </a:lnTo>
                  <a:close/>
                </a:path>
                <a:path w="7620" h="604520">
                  <a:moveTo>
                    <a:pt x="7620" y="274320"/>
                  </a:moveTo>
                  <a:lnTo>
                    <a:pt x="0" y="274320"/>
                  </a:lnTo>
                  <a:lnTo>
                    <a:pt x="0" y="280669"/>
                  </a:lnTo>
                  <a:lnTo>
                    <a:pt x="7620" y="280669"/>
                  </a:lnTo>
                  <a:lnTo>
                    <a:pt x="7620" y="274320"/>
                  </a:lnTo>
                  <a:close/>
                </a:path>
                <a:path w="7620" h="604520">
                  <a:moveTo>
                    <a:pt x="7620" y="280670"/>
                  </a:moveTo>
                  <a:lnTo>
                    <a:pt x="0" y="280670"/>
                  </a:lnTo>
                  <a:lnTo>
                    <a:pt x="0" y="288289"/>
                  </a:lnTo>
                  <a:lnTo>
                    <a:pt x="7620" y="288289"/>
                  </a:lnTo>
                  <a:lnTo>
                    <a:pt x="7620" y="280670"/>
                  </a:lnTo>
                  <a:close/>
                </a:path>
                <a:path w="7620" h="604520">
                  <a:moveTo>
                    <a:pt x="7620" y="288290"/>
                  </a:moveTo>
                  <a:lnTo>
                    <a:pt x="0" y="288290"/>
                  </a:lnTo>
                  <a:lnTo>
                    <a:pt x="0" y="293369"/>
                  </a:lnTo>
                  <a:lnTo>
                    <a:pt x="7620" y="293369"/>
                  </a:lnTo>
                  <a:lnTo>
                    <a:pt x="7620" y="288290"/>
                  </a:lnTo>
                  <a:close/>
                </a:path>
                <a:path w="7620" h="604520">
                  <a:moveTo>
                    <a:pt x="7620" y="293370"/>
                  </a:moveTo>
                  <a:lnTo>
                    <a:pt x="0" y="293370"/>
                  </a:lnTo>
                  <a:lnTo>
                    <a:pt x="0" y="300989"/>
                  </a:lnTo>
                  <a:lnTo>
                    <a:pt x="7620" y="300989"/>
                  </a:lnTo>
                  <a:lnTo>
                    <a:pt x="7620" y="293370"/>
                  </a:lnTo>
                  <a:close/>
                </a:path>
                <a:path w="7620" h="604520">
                  <a:moveTo>
                    <a:pt x="7620" y="300990"/>
                  </a:moveTo>
                  <a:lnTo>
                    <a:pt x="0" y="300990"/>
                  </a:lnTo>
                  <a:lnTo>
                    <a:pt x="0" y="307339"/>
                  </a:lnTo>
                  <a:lnTo>
                    <a:pt x="7620" y="307339"/>
                  </a:lnTo>
                  <a:lnTo>
                    <a:pt x="7620" y="300990"/>
                  </a:lnTo>
                  <a:close/>
                </a:path>
                <a:path w="7620" h="604520">
                  <a:moveTo>
                    <a:pt x="7620" y="307340"/>
                  </a:moveTo>
                  <a:lnTo>
                    <a:pt x="0" y="307340"/>
                  </a:lnTo>
                  <a:lnTo>
                    <a:pt x="0" y="313689"/>
                  </a:lnTo>
                  <a:lnTo>
                    <a:pt x="7620" y="313689"/>
                  </a:lnTo>
                  <a:lnTo>
                    <a:pt x="7620" y="307340"/>
                  </a:lnTo>
                  <a:close/>
                </a:path>
                <a:path w="7620" h="604520">
                  <a:moveTo>
                    <a:pt x="7620" y="313690"/>
                  </a:moveTo>
                  <a:lnTo>
                    <a:pt x="0" y="313690"/>
                  </a:lnTo>
                  <a:lnTo>
                    <a:pt x="0" y="320039"/>
                  </a:lnTo>
                  <a:lnTo>
                    <a:pt x="7620" y="320039"/>
                  </a:lnTo>
                  <a:lnTo>
                    <a:pt x="7620" y="313690"/>
                  </a:lnTo>
                  <a:close/>
                </a:path>
                <a:path w="7620" h="604520">
                  <a:moveTo>
                    <a:pt x="7620" y="320040"/>
                  </a:moveTo>
                  <a:lnTo>
                    <a:pt x="0" y="320040"/>
                  </a:lnTo>
                  <a:lnTo>
                    <a:pt x="0" y="326389"/>
                  </a:lnTo>
                  <a:lnTo>
                    <a:pt x="7620" y="326389"/>
                  </a:lnTo>
                  <a:lnTo>
                    <a:pt x="7620" y="320040"/>
                  </a:lnTo>
                  <a:close/>
                </a:path>
                <a:path w="7620" h="604520">
                  <a:moveTo>
                    <a:pt x="7620" y="326390"/>
                  </a:moveTo>
                  <a:lnTo>
                    <a:pt x="0" y="326390"/>
                  </a:lnTo>
                  <a:lnTo>
                    <a:pt x="0" y="332739"/>
                  </a:lnTo>
                  <a:lnTo>
                    <a:pt x="7620" y="332739"/>
                  </a:lnTo>
                  <a:lnTo>
                    <a:pt x="7620" y="326390"/>
                  </a:lnTo>
                  <a:close/>
                </a:path>
                <a:path w="7620" h="604520">
                  <a:moveTo>
                    <a:pt x="7620" y="332740"/>
                  </a:moveTo>
                  <a:lnTo>
                    <a:pt x="0" y="332740"/>
                  </a:lnTo>
                  <a:lnTo>
                    <a:pt x="0" y="345439"/>
                  </a:lnTo>
                  <a:lnTo>
                    <a:pt x="7620" y="345439"/>
                  </a:lnTo>
                  <a:lnTo>
                    <a:pt x="7620" y="332740"/>
                  </a:lnTo>
                  <a:close/>
                </a:path>
                <a:path w="7620" h="604520">
                  <a:moveTo>
                    <a:pt x="7620" y="345440"/>
                  </a:moveTo>
                  <a:lnTo>
                    <a:pt x="0" y="345440"/>
                  </a:lnTo>
                  <a:lnTo>
                    <a:pt x="0" y="358139"/>
                  </a:lnTo>
                  <a:lnTo>
                    <a:pt x="7620" y="358139"/>
                  </a:lnTo>
                  <a:lnTo>
                    <a:pt x="7620" y="345440"/>
                  </a:lnTo>
                  <a:close/>
                </a:path>
                <a:path w="7620" h="604520">
                  <a:moveTo>
                    <a:pt x="7620" y="358140"/>
                  </a:moveTo>
                  <a:lnTo>
                    <a:pt x="0" y="358140"/>
                  </a:lnTo>
                  <a:lnTo>
                    <a:pt x="0" y="364489"/>
                  </a:lnTo>
                  <a:lnTo>
                    <a:pt x="7620" y="364489"/>
                  </a:lnTo>
                  <a:lnTo>
                    <a:pt x="7620" y="358140"/>
                  </a:lnTo>
                  <a:close/>
                </a:path>
                <a:path w="7620" h="604520">
                  <a:moveTo>
                    <a:pt x="7620" y="364490"/>
                  </a:moveTo>
                  <a:lnTo>
                    <a:pt x="0" y="364490"/>
                  </a:lnTo>
                  <a:lnTo>
                    <a:pt x="0" y="370839"/>
                  </a:lnTo>
                  <a:lnTo>
                    <a:pt x="7620" y="370839"/>
                  </a:lnTo>
                  <a:lnTo>
                    <a:pt x="7620" y="364490"/>
                  </a:lnTo>
                  <a:close/>
                </a:path>
                <a:path w="7620" h="604520">
                  <a:moveTo>
                    <a:pt x="7620" y="370840"/>
                  </a:moveTo>
                  <a:lnTo>
                    <a:pt x="0" y="370840"/>
                  </a:lnTo>
                  <a:lnTo>
                    <a:pt x="0" y="377189"/>
                  </a:lnTo>
                  <a:lnTo>
                    <a:pt x="7620" y="377189"/>
                  </a:lnTo>
                  <a:lnTo>
                    <a:pt x="7620" y="370840"/>
                  </a:lnTo>
                  <a:close/>
                </a:path>
                <a:path w="7620" h="604520">
                  <a:moveTo>
                    <a:pt x="7620" y="377190"/>
                  </a:moveTo>
                  <a:lnTo>
                    <a:pt x="0" y="377190"/>
                  </a:lnTo>
                  <a:lnTo>
                    <a:pt x="0" y="383539"/>
                  </a:lnTo>
                  <a:lnTo>
                    <a:pt x="7620" y="383539"/>
                  </a:lnTo>
                  <a:lnTo>
                    <a:pt x="7620" y="377190"/>
                  </a:lnTo>
                  <a:close/>
                </a:path>
                <a:path w="7620" h="604520">
                  <a:moveTo>
                    <a:pt x="7620" y="383540"/>
                  </a:moveTo>
                  <a:lnTo>
                    <a:pt x="0" y="383540"/>
                  </a:lnTo>
                  <a:lnTo>
                    <a:pt x="0" y="389889"/>
                  </a:lnTo>
                  <a:lnTo>
                    <a:pt x="7620" y="389889"/>
                  </a:lnTo>
                  <a:lnTo>
                    <a:pt x="7620" y="383540"/>
                  </a:lnTo>
                  <a:close/>
                </a:path>
                <a:path w="7620" h="604520">
                  <a:moveTo>
                    <a:pt x="7620" y="389890"/>
                  </a:moveTo>
                  <a:lnTo>
                    <a:pt x="0" y="389890"/>
                  </a:lnTo>
                  <a:lnTo>
                    <a:pt x="0" y="396239"/>
                  </a:lnTo>
                  <a:lnTo>
                    <a:pt x="7620" y="396239"/>
                  </a:lnTo>
                  <a:lnTo>
                    <a:pt x="7620" y="389890"/>
                  </a:lnTo>
                  <a:close/>
                </a:path>
                <a:path w="7620" h="604520">
                  <a:moveTo>
                    <a:pt x="7620" y="396240"/>
                  </a:moveTo>
                  <a:lnTo>
                    <a:pt x="0" y="396240"/>
                  </a:lnTo>
                  <a:lnTo>
                    <a:pt x="0" y="402589"/>
                  </a:lnTo>
                  <a:lnTo>
                    <a:pt x="7620" y="402589"/>
                  </a:lnTo>
                  <a:lnTo>
                    <a:pt x="7620" y="396240"/>
                  </a:lnTo>
                  <a:close/>
                </a:path>
                <a:path w="7620" h="604520">
                  <a:moveTo>
                    <a:pt x="7620" y="402590"/>
                  </a:moveTo>
                  <a:lnTo>
                    <a:pt x="0" y="402590"/>
                  </a:lnTo>
                  <a:lnTo>
                    <a:pt x="0" y="408939"/>
                  </a:lnTo>
                  <a:lnTo>
                    <a:pt x="7620" y="408939"/>
                  </a:lnTo>
                  <a:lnTo>
                    <a:pt x="7620" y="402590"/>
                  </a:lnTo>
                  <a:close/>
                </a:path>
                <a:path w="7620" h="604520">
                  <a:moveTo>
                    <a:pt x="7620" y="408940"/>
                  </a:moveTo>
                  <a:lnTo>
                    <a:pt x="0" y="408940"/>
                  </a:lnTo>
                  <a:lnTo>
                    <a:pt x="0" y="415289"/>
                  </a:lnTo>
                  <a:lnTo>
                    <a:pt x="7620" y="415289"/>
                  </a:lnTo>
                  <a:lnTo>
                    <a:pt x="7620" y="408940"/>
                  </a:lnTo>
                  <a:close/>
                </a:path>
                <a:path w="7620" h="604520">
                  <a:moveTo>
                    <a:pt x="7620" y="415290"/>
                  </a:moveTo>
                  <a:lnTo>
                    <a:pt x="0" y="415290"/>
                  </a:lnTo>
                  <a:lnTo>
                    <a:pt x="0" y="421639"/>
                  </a:lnTo>
                  <a:lnTo>
                    <a:pt x="7620" y="421639"/>
                  </a:lnTo>
                  <a:lnTo>
                    <a:pt x="7620" y="415290"/>
                  </a:lnTo>
                  <a:close/>
                </a:path>
                <a:path w="7620" h="604520">
                  <a:moveTo>
                    <a:pt x="7620" y="421640"/>
                  </a:moveTo>
                  <a:lnTo>
                    <a:pt x="0" y="421640"/>
                  </a:lnTo>
                  <a:lnTo>
                    <a:pt x="0" y="427989"/>
                  </a:lnTo>
                  <a:lnTo>
                    <a:pt x="7620" y="427989"/>
                  </a:lnTo>
                  <a:lnTo>
                    <a:pt x="7620" y="421640"/>
                  </a:lnTo>
                  <a:close/>
                </a:path>
                <a:path w="7620" h="604520">
                  <a:moveTo>
                    <a:pt x="7620" y="427990"/>
                  </a:moveTo>
                  <a:lnTo>
                    <a:pt x="0" y="427990"/>
                  </a:lnTo>
                  <a:lnTo>
                    <a:pt x="0" y="434339"/>
                  </a:lnTo>
                  <a:lnTo>
                    <a:pt x="7620" y="434339"/>
                  </a:lnTo>
                  <a:lnTo>
                    <a:pt x="7620" y="427990"/>
                  </a:lnTo>
                  <a:close/>
                </a:path>
                <a:path w="7620" h="604520">
                  <a:moveTo>
                    <a:pt x="7620" y="434340"/>
                  </a:moveTo>
                  <a:lnTo>
                    <a:pt x="0" y="434340"/>
                  </a:lnTo>
                  <a:lnTo>
                    <a:pt x="0" y="440689"/>
                  </a:lnTo>
                  <a:lnTo>
                    <a:pt x="7620" y="440689"/>
                  </a:lnTo>
                  <a:lnTo>
                    <a:pt x="7620" y="434340"/>
                  </a:lnTo>
                  <a:close/>
                </a:path>
                <a:path w="7620" h="604520">
                  <a:moveTo>
                    <a:pt x="7620" y="440690"/>
                  </a:moveTo>
                  <a:lnTo>
                    <a:pt x="0" y="440690"/>
                  </a:lnTo>
                  <a:lnTo>
                    <a:pt x="0" y="447039"/>
                  </a:lnTo>
                  <a:lnTo>
                    <a:pt x="7620" y="447039"/>
                  </a:lnTo>
                  <a:lnTo>
                    <a:pt x="7620" y="440690"/>
                  </a:lnTo>
                  <a:close/>
                </a:path>
                <a:path w="7620" h="604520">
                  <a:moveTo>
                    <a:pt x="7620" y="447040"/>
                  </a:moveTo>
                  <a:lnTo>
                    <a:pt x="0" y="447040"/>
                  </a:lnTo>
                  <a:lnTo>
                    <a:pt x="0" y="453389"/>
                  </a:lnTo>
                  <a:lnTo>
                    <a:pt x="7620" y="453389"/>
                  </a:lnTo>
                  <a:lnTo>
                    <a:pt x="7620" y="447040"/>
                  </a:lnTo>
                  <a:close/>
                </a:path>
                <a:path w="7620" h="604520">
                  <a:moveTo>
                    <a:pt x="7620" y="453390"/>
                  </a:moveTo>
                  <a:lnTo>
                    <a:pt x="0" y="453390"/>
                  </a:lnTo>
                  <a:lnTo>
                    <a:pt x="0" y="459739"/>
                  </a:lnTo>
                  <a:lnTo>
                    <a:pt x="7620" y="459739"/>
                  </a:lnTo>
                  <a:lnTo>
                    <a:pt x="7620" y="453390"/>
                  </a:lnTo>
                  <a:close/>
                </a:path>
                <a:path w="7620" h="604520">
                  <a:moveTo>
                    <a:pt x="7620" y="459740"/>
                  </a:moveTo>
                  <a:lnTo>
                    <a:pt x="0" y="459740"/>
                  </a:lnTo>
                  <a:lnTo>
                    <a:pt x="0" y="466089"/>
                  </a:lnTo>
                  <a:lnTo>
                    <a:pt x="7620" y="466089"/>
                  </a:lnTo>
                  <a:lnTo>
                    <a:pt x="7620" y="459740"/>
                  </a:lnTo>
                  <a:close/>
                </a:path>
                <a:path w="7620" h="604520">
                  <a:moveTo>
                    <a:pt x="7620" y="466090"/>
                  </a:moveTo>
                  <a:lnTo>
                    <a:pt x="0" y="466090"/>
                  </a:lnTo>
                  <a:lnTo>
                    <a:pt x="0" y="472439"/>
                  </a:lnTo>
                  <a:lnTo>
                    <a:pt x="7620" y="472439"/>
                  </a:lnTo>
                  <a:lnTo>
                    <a:pt x="7620" y="466090"/>
                  </a:lnTo>
                  <a:close/>
                </a:path>
                <a:path w="7620" h="604520">
                  <a:moveTo>
                    <a:pt x="7620" y="472440"/>
                  </a:moveTo>
                  <a:lnTo>
                    <a:pt x="0" y="472440"/>
                  </a:lnTo>
                  <a:lnTo>
                    <a:pt x="0" y="478789"/>
                  </a:lnTo>
                  <a:lnTo>
                    <a:pt x="7620" y="478789"/>
                  </a:lnTo>
                  <a:lnTo>
                    <a:pt x="7620" y="472440"/>
                  </a:lnTo>
                  <a:close/>
                </a:path>
                <a:path w="7620" h="604520">
                  <a:moveTo>
                    <a:pt x="7620" y="478790"/>
                  </a:moveTo>
                  <a:lnTo>
                    <a:pt x="0" y="478790"/>
                  </a:lnTo>
                  <a:lnTo>
                    <a:pt x="0" y="485139"/>
                  </a:lnTo>
                  <a:lnTo>
                    <a:pt x="7620" y="485139"/>
                  </a:lnTo>
                  <a:lnTo>
                    <a:pt x="7620" y="478790"/>
                  </a:lnTo>
                  <a:close/>
                </a:path>
                <a:path w="7620" h="604520">
                  <a:moveTo>
                    <a:pt x="7620" y="485140"/>
                  </a:moveTo>
                  <a:lnTo>
                    <a:pt x="0" y="485140"/>
                  </a:lnTo>
                  <a:lnTo>
                    <a:pt x="0" y="491489"/>
                  </a:lnTo>
                  <a:lnTo>
                    <a:pt x="7620" y="491489"/>
                  </a:lnTo>
                  <a:lnTo>
                    <a:pt x="7620" y="485140"/>
                  </a:lnTo>
                  <a:close/>
                </a:path>
                <a:path w="7620" h="604520">
                  <a:moveTo>
                    <a:pt x="7620" y="491490"/>
                  </a:moveTo>
                  <a:lnTo>
                    <a:pt x="0" y="491490"/>
                  </a:lnTo>
                  <a:lnTo>
                    <a:pt x="0" y="497839"/>
                  </a:lnTo>
                  <a:lnTo>
                    <a:pt x="7620" y="497839"/>
                  </a:lnTo>
                  <a:lnTo>
                    <a:pt x="7620" y="491490"/>
                  </a:lnTo>
                  <a:close/>
                </a:path>
                <a:path w="7620" h="604520">
                  <a:moveTo>
                    <a:pt x="7620" y="497840"/>
                  </a:moveTo>
                  <a:lnTo>
                    <a:pt x="0" y="497840"/>
                  </a:lnTo>
                  <a:lnTo>
                    <a:pt x="0" y="504189"/>
                  </a:lnTo>
                  <a:lnTo>
                    <a:pt x="7620" y="504189"/>
                  </a:lnTo>
                  <a:lnTo>
                    <a:pt x="7620" y="497840"/>
                  </a:lnTo>
                  <a:close/>
                </a:path>
                <a:path w="7620" h="604520">
                  <a:moveTo>
                    <a:pt x="7620" y="504190"/>
                  </a:moveTo>
                  <a:lnTo>
                    <a:pt x="0" y="504190"/>
                  </a:lnTo>
                  <a:lnTo>
                    <a:pt x="0" y="534669"/>
                  </a:lnTo>
                  <a:lnTo>
                    <a:pt x="7620" y="534669"/>
                  </a:lnTo>
                  <a:lnTo>
                    <a:pt x="7620" y="504190"/>
                  </a:lnTo>
                  <a:close/>
                </a:path>
                <a:path w="7620" h="604520">
                  <a:moveTo>
                    <a:pt x="7620" y="534670"/>
                  </a:moveTo>
                  <a:lnTo>
                    <a:pt x="0" y="534670"/>
                  </a:lnTo>
                  <a:lnTo>
                    <a:pt x="0" y="541019"/>
                  </a:lnTo>
                  <a:lnTo>
                    <a:pt x="7620" y="541019"/>
                  </a:lnTo>
                  <a:lnTo>
                    <a:pt x="7620" y="534670"/>
                  </a:lnTo>
                  <a:close/>
                </a:path>
                <a:path w="7620" h="604520">
                  <a:moveTo>
                    <a:pt x="7620" y="541020"/>
                  </a:moveTo>
                  <a:lnTo>
                    <a:pt x="0" y="541020"/>
                  </a:lnTo>
                  <a:lnTo>
                    <a:pt x="0" y="547369"/>
                  </a:lnTo>
                  <a:lnTo>
                    <a:pt x="7620" y="547369"/>
                  </a:lnTo>
                  <a:lnTo>
                    <a:pt x="7620" y="541020"/>
                  </a:lnTo>
                  <a:close/>
                </a:path>
                <a:path w="7620" h="604520">
                  <a:moveTo>
                    <a:pt x="7620" y="547370"/>
                  </a:moveTo>
                  <a:lnTo>
                    <a:pt x="0" y="547370"/>
                  </a:lnTo>
                  <a:lnTo>
                    <a:pt x="0" y="553719"/>
                  </a:lnTo>
                  <a:lnTo>
                    <a:pt x="7620" y="553719"/>
                  </a:lnTo>
                  <a:lnTo>
                    <a:pt x="7620" y="547370"/>
                  </a:lnTo>
                  <a:close/>
                </a:path>
                <a:path w="7620" h="604520">
                  <a:moveTo>
                    <a:pt x="7620" y="553720"/>
                  </a:moveTo>
                  <a:lnTo>
                    <a:pt x="0" y="553720"/>
                  </a:lnTo>
                  <a:lnTo>
                    <a:pt x="0" y="560069"/>
                  </a:lnTo>
                  <a:lnTo>
                    <a:pt x="7620" y="560069"/>
                  </a:lnTo>
                  <a:lnTo>
                    <a:pt x="7620" y="553720"/>
                  </a:lnTo>
                  <a:close/>
                </a:path>
                <a:path w="7620" h="604520">
                  <a:moveTo>
                    <a:pt x="7620" y="560070"/>
                  </a:moveTo>
                  <a:lnTo>
                    <a:pt x="0" y="560070"/>
                  </a:lnTo>
                  <a:lnTo>
                    <a:pt x="0" y="566419"/>
                  </a:lnTo>
                  <a:lnTo>
                    <a:pt x="7620" y="566419"/>
                  </a:lnTo>
                  <a:lnTo>
                    <a:pt x="7620" y="560070"/>
                  </a:lnTo>
                  <a:close/>
                </a:path>
                <a:path w="7620" h="604520">
                  <a:moveTo>
                    <a:pt x="7620" y="566420"/>
                  </a:moveTo>
                  <a:lnTo>
                    <a:pt x="0" y="566420"/>
                  </a:lnTo>
                  <a:lnTo>
                    <a:pt x="0" y="572769"/>
                  </a:lnTo>
                  <a:lnTo>
                    <a:pt x="7620" y="572769"/>
                  </a:lnTo>
                  <a:lnTo>
                    <a:pt x="7620" y="566420"/>
                  </a:lnTo>
                  <a:close/>
                </a:path>
                <a:path w="7620" h="604520">
                  <a:moveTo>
                    <a:pt x="7620" y="572770"/>
                  </a:moveTo>
                  <a:lnTo>
                    <a:pt x="0" y="572770"/>
                  </a:lnTo>
                  <a:lnTo>
                    <a:pt x="0" y="579119"/>
                  </a:lnTo>
                  <a:lnTo>
                    <a:pt x="7620" y="579119"/>
                  </a:lnTo>
                  <a:lnTo>
                    <a:pt x="7620" y="572770"/>
                  </a:lnTo>
                  <a:close/>
                </a:path>
                <a:path w="7620" h="604520">
                  <a:moveTo>
                    <a:pt x="7620" y="579120"/>
                  </a:moveTo>
                  <a:lnTo>
                    <a:pt x="0" y="579120"/>
                  </a:lnTo>
                  <a:lnTo>
                    <a:pt x="0" y="586739"/>
                  </a:lnTo>
                  <a:lnTo>
                    <a:pt x="7620" y="586739"/>
                  </a:lnTo>
                  <a:lnTo>
                    <a:pt x="7620" y="579120"/>
                  </a:lnTo>
                  <a:close/>
                </a:path>
                <a:path w="7620" h="604520">
                  <a:moveTo>
                    <a:pt x="7620" y="586740"/>
                  </a:moveTo>
                  <a:lnTo>
                    <a:pt x="0" y="586740"/>
                  </a:lnTo>
                  <a:lnTo>
                    <a:pt x="0" y="588010"/>
                  </a:lnTo>
                  <a:lnTo>
                    <a:pt x="1270" y="588010"/>
                  </a:lnTo>
                  <a:lnTo>
                    <a:pt x="1270" y="591819"/>
                  </a:lnTo>
                  <a:lnTo>
                    <a:pt x="2539" y="591819"/>
                  </a:lnTo>
                  <a:lnTo>
                    <a:pt x="2539" y="593089"/>
                  </a:lnTo>
                  <a:lnTo>
                    <a:pt x="7620" y="593089"/>
                  </a:lnTo>
                  <a:lnTo>
                    <a:pt x="7620" y="586740"/>
                  </a:lnTo>
                  <a:close/>
                </a:path>
                <a:path w="7620" h="604520">
                  <a:moveTo>
                    <a:pt x="7620" y="593090"/>
                  </a:moveTo>
                  <a:lnTo>
                    <a:pt x="2539" y="593090"/>
                  </a:lnTo>
                  <a:lnTo>
                    <a:pt x="2539" y="594360"/>
                  </a:lnTo>
                  <a:lnTo>
                    <a:pt x="3810" y="594360"/>
                  </a:lnTo>
                  <a:lnTo>
                    <a:pt x="3810" y="598169"/>
                  </a:lnTo>
                  <a:lnTo>
                    <a:pt x="5080" y="598169"/>
                  </a:lnTo>
                  <a:lnTo>
                    <a:pt x="5080" y="599439"/>
                  </a:lnTo>
                  <a:lnTo>
                    <a:pt x="7620" y="599439"/>
                  </a:lnTo>
                  <a:lnTo>
                    <a:pt x="7620" y="593090"/>
                  </a:lnTo>
                  <a:close/>
                </a:path>
                <a:path w="7620" h="604520">
                  <a:moveTo>
                    <a:pt x="7620" y="599440"/>
                  </a:moveTo>
                  <a:lnTo>
                    <a:pt x="5080" y="599440"/>
                  </a:lnTo>
                  <a:lnTo>
                    <a:pt x="5080" y="600710"/>
                  </a:lnTo>
                  <a:lnTo>
                    <a:pt x="6350" y="600710"/>
                  </a:lnTo>
                  <a:lnTo>
                    <a:pt x="6350" y="604519"/>
                  </a:lnTo>
                  <a:lnTo>
                    <a:pt x="7620" y="604519"/>
                  </a:lnTo>
                  <a:lnTo>
                    <a:pt x="7620" y="599440"/>
                  </a:lnTo>
                  <a:close/>
                </a:path>
              </a:pathLst>
            </a:custGeom>
            <a:solidFill>
              <a:srgbClr val="2E00F8"/>
            </a:solidFill>
          </p:spPr>
          <p:txBody>
            <a:bodyPr bIns="0" lIns="0" rIns="0" rtlCol="0" tIns="0" wrap="square"/>
            <a:p/>
          </p:txBody>
        </p:sp>
        <p:sp>
          <p:nvSpPr>
            <p:cNvPr id="1049663" name="object 961"/>
            <p:cNvSpPr/>
            <p:nvPr/>
          </p:nvSpPr>
          <p:spPr>
            <a:xfrm>
              <a:off x="4441189" y="4470400"/>
              <a:ext cx="6350" cy="585470"/>
            </a:xfrm>
            <a:custGeom>
              <a:avLst/>
              <a:ahLst/>
              <a:rect l="l" t="t" r="r" b="b"/>
              <a:pathLst>
                <a:path w="6350" h="585470">
                  <a:moveTo>
                    <a:pt x="6350" y="0"/>
                  </a:moveTo>
                  <a:lnTo>
                    <a:pt x="0" y="0"/>
                  </a:lnTo>
                  <a:lnTo>
                    <a:pt x="0" y="2539"/>
                  </a:lnTo>
                  <a:lnTo>
                    <a:pt x="6350" y="2539"/>
                  </a:lnTo>
                  <a:lnTo>
                    <a:pt x="6350" y="0"/>
                  </a:lnTo>
                  <a:close/>
                </a:path>
                <a:path w="6350" h="585470">
                  <a:moveTo>
                    <a:pt x="6350" y="2540"/>
                  </a:moveTo>
                  <a:lnTo>
                    <a:pt x="0" y="2540"/>
                  </a:lnTo>
                  <a:lnTo>
                    <a:pt x="0" y="8889"/>
                  </a:lnTo>
                  <a:lnTo>
                    <a:pt x="6350" y="8889"/>
                  </a:lnTo>
                  <a:lnTo>
                    <a:pt x="6350" y="2540"/>
                  </a:lnTo>
                  <a:close/>
                </a:path>
                <a:path w="6350" h="585470">
                  <a:moveTo>
                    <a:pt x="6350" y="8890"/>
                  </a:moveTo>
                  <a:lnTo>
                    <a:pt x="0" y="8890"/>
                  </a:lnTo>
                  <a:lnTo>
                    <a:pt x="0" y="15239"/>
                  </a:lnTo>
                  <a:lnTo>
                    <a:pt x="6350" y="15239"/>
                  </a:lnTo>
                  <a:lnTo>
                    <a:pt x="6350" y="8890"/>
                  </a:lnTo>
                  <a:close/>
                </a:path>
                <a:path w="6350" h="585470">
                  <a:moveTo>
                    <a:pt x="6350" y="15240"/>
                  </a:moveTo>
                  <a:lnTo>
                    <a:pt x="0" y="15240"/>
                  </a:lnTo>
                  <a:lnTo>
                    <a:pt x="0" y="21589"/>
                  </a:lnTo>
                  <a:lnTo>
                    <a:pt x="6350" y="21589"/>
                  </a:lnTo>
                  <a:lnTo>
                    <a:pt x="6350" y="15240"/>
                  </a:lnTo>
                  <a:close/>
                </a:path>
                <a:path w="6350" h="585470">
                  <a:moveTo>
                    <a:pt x="6350" y="21590"/>
                  </a:moveTo>
                  <a:lnTo>
                    <a:pt x="0" y="21590"/>
                  </a:lnTo>
                  <a:lnTo>
                    <a:pt x="0" y="27939"/>
                  </a:lnTo>
                  <a:lnTo>
                    <a:pt x="6350" y="27939"/>
                  </a:lnTo>
                  <a:lnTo>
                    <a:pt x="6350" y="21590"/>
                  </a:lnTo>
                  <a:close/>
                </a:path>
                <a:path w="6350" h="585470">
                  <a:moveTo>
                    <a:pt x="6350" y="27940"/>
                  </a:moveTo>
                  <a:lnTo>
                    <a:pt x="0" y="27940"/>
                  </a:lnTo>
                  <a:lnTo>
                    <a:pt x="0" y="34289"/>
                  </a:lnTo>
                  <a:lnTo>
                    <a:pt x="6350" y="34289"/>
                  </a:lnTo>
                  <a:lnTo>
                    <a:pt x="6350" y="27940"/>
                  </a:lnTo>
                  <a:close/>
                </a:path>
                <a:path w="6350" h="585470">
                  <a:moveTo>
                    <a:pt x="6350" y="34290"/>
                  </a:moveTo>
                  <a:lnTo>
                    <a:pt x="0" y="34290"/>
                  </a:lnTo>
                  <a:lnTo>
                    <a:pt x="0" y="40639"/>
                  </a:lnTo>
                  <a:lnTo>
                    <a:pt x="6350" y="40639"/>
                  </a:lnTo>
                  <a:lnTo>
                    <a:pt x="6350" y="34290"/>
                  </a:lnTo>
                  <a:close/>
                </a:path>
                <a:path w="6350" h="585470">
                  <a:moveTo>
                    <a:pt x="6350" y="40640"/>
                  </a:moveTo>
                  <a:lnTo>
                    <a:pt x="0" y="40640"/>
                  </a:lnTo>
                  <a:lnTo>
                    <a:pt x="0" y="45719"/>
                  </a:lnTo>
                  <a:lnTo>
                    <a:pt x="6350" y="45719"/>
                  </a:lnTo>
                  <a:lnTo>
                    <a:pt x="6350" y="40640"/>
                  </a:lnTo>
                  <a:close/>
                </a:path>
                <a:path w="6350" h="585470">
                  <a:moveTo>
                    <a:pt x="6350" y="45720"/>
                  </a:moveTo>
                  <a:lnTo>
                    <a:pt x="0" y="45720"/>
                  </a:lnTo>
                  <a:lnTo>
                    <a:pt x="0" y="52069"/>
                  </a:lnTo>
                  <a:lnTo>
                    <a:pt x="6350" y="52069"/>
                  </a:lnTo>
                  <a:lnTo>
                    <a:pt x="6350" y="45720"/>
                  </a:lnTo>
                  <a:close/>
                </a:path>
                <a:path w="6350" h="585470">
                  <a:moveTo>
                    <a:pt x="6350" y="52070"/>
                  </a:moveTo>
                  <a:lnTo>
                    <a:pt x="0" y="52070"/>
                  </a:lnTo>
                  <a:lnTo>
                    <a:pt x="0" y="58419"/>
                  </a:lnTo>
                  <a:lnTo>
                    <a:pt x="6350" y="58419"/>
                  </a:lnTo>
                  <a:lnTo>
                    <a:pt x="6350" y="52070"/>
                  </a:lnTo>
                  <a:close/>
                </a:path>
                <a:path w="6350" h="585470">
                  <a:moveTo>
                    <a:pt x="6350" y="58420"/>
                  </a:moveTo>
                  <a:lnTo>
                    <a:pt x="0" y="58420"/>
                  </a:lnTo>
                  <a:lnTo>
                    <a:pt x="0" y="64769"/>
                  </a:lnTo>
                  <a:lnTo>
                    <a:pt x="6350" y="64769"/>
                  </a:lnTo>
                  <a:lnTo>
                    <a:pt x="6350" y="58420"/>
                  </a:lnTo>
                  <a:close/>
                </a:path>
                <a:path w="6350" h="585470">
                  <a:moveTo>
                    <a:pt x="6350" y="64770"/>
                  </a:moveTo>
                  <a:lnTo>
                    <a:pt x="0" y="64770"/>
                  </a:lnTo>
                  <a:lnTo>
                    <a:pt x="0" y="71119"/>
                  </a:lnTo>
                  <a:lnTo>
                    <a:pt x="6350" y="71119"/>
                  </a:lnTo>
                  <a:lnTo>
                    <a:pt x="6350" y="64770"/>
                  </a:lnTo>
                  <a:close/>
                </a:path>
                <a:path w="6350" h="585470">
                  <a:moveTo>
                    <a:pt x="6350" y="71120"/>
                  </a:moveTo>
                  <a:lnTo>
                    <a:pt x="0" y="71120"/>
                  </a:lnTo>
                  <a:lnTo>
                    <a:pt x="0" y="77469"/>
                  </a:lnTo>
                  <a:lnTo>
                    <a:pt x="6350" y="77469"/>
                  </a:lnTo>
                  <a:lnTo>
                    <a:pt x="6350" y="71120"/>
                  </a:lnTo>
                  <a:close/>
                </a:path>
                <a:path w="6350" h="585470">
                  <a:moveTo>
                    <a:pt x="6350" y="77470"/>
                  </a:moveTo>
                  <a:lnTo>
                    <a:pt x="0" y="77470"/>
                  </a:lnTo>
                  <a:lnTo>
                    <a:pt x="0" y="85089"/>
                  </a:lnTo>
                  <a:lnTo>
                    <a:pt x="6350" y="85089"/>
                  </a:lnTo>
                  <a:lnTo>
                    <a:pt x="6350" y="77470"/>
                  </a:lnTo>
                  <a:close/>
                </a:path>
                <a:path w="6350" h="585470">
                  <a:moveTo>
                    <a:pt x="6350" y="85090"/>
                  </a:moveTo>
                  <a:lnTo>
                    <a:pt x="0" y="85090"/>
                  </a:lnTo>
                  <a:lnTo>
                    <a:pt x="0" y="91439"/>
                  </a:lnTo>
                  <a:lnTo>
                    <a:pt x="6350" y="91439"/>
                  </a:lnTo>
                  <a:lnTo>
                    <a:pt x="6350" y="85090"/>
                  </a:lnTo>
                  <a:close/>
                </a:path>
                <a:path w="6350" h="585470">
                  <a:moveTo>
                    <a:pt x="6350" y="91440"/>
                  </a:moveTo>
                  <a:lnTo>
                    <a:pt x="0" y="91440"/>
                  </a:lnTo>
                  <a:lnTo>
                    <a:pt x="0" y="97789"/>
                  </a:lnTo>
                  <a:lnTo>
                    <a:pt x="6350" y="97789"/>
                  </a:lnTo>
                  <a:lnTo>
                    <a:pt x="6350" y="91440"/>
                  </a:lnTo>
                  <a:close/>
                </a:path>
                <a:path w="6350" h="585470">
                  <a:moveTo>
                    <a:pt x="6350" y="97790"/>
                  </a:moveTo>
                  <a:lnTo>
                    <a:pt x="0" y="97790"/>
                  </a:lnTo>
                  <a:lnTo>
                    <a:pt x="0" y="104139"/>
                  </a:lnTo>
                  <a:lnTo>
                    <a:pt x="6350" y="104139"/>
                  </a:lnTo>
                  <a:lnTo>
                    <a:pt x="6350" y="97790"/>
                  </a:lnTo>
                  <a:close/>
                </a:path>
                <a:path w="6350" h="585470">
                  <a:moveTo>
                    <a:pt x="6350" y="104140"/>
                  </a:moveTo>
                  <a:lnTo>
                    <a:pt x="0" y="104140"/>
                  </a:lnTo>
                  <a:lnTo>
                    <a:pt x="0" y="110489"/>
                  </a:lnTo>
                  <a:lnTo>
                    <a:pt x="6350" y="110489"/>
                  </a:lnTo>
                  <a:lnTo>
                    <a:pt x="6350" y="104140"/>
                  </a:lnTo>
                  <a:close/>
                </a:path>
                <a:path w="6350" h="585470">
                  <a:moveTo>
                    <a:pt x="6350" y="110490"/>
                  </a:moveTo>
                  <a:lnTo>
                    <a:pt x="0" y="110490"/>
                  </a:lnTo>
                  <a:lnTo>
                    <a:pt x="0" y="116839"/>
                  </a:lnTo>
                  <a:lnTo>
                    <a:pt x="6350" y="116839"/>
                  </a:lnTo>
                  <a:lnTo>
                    <a:pt x="6350" y="110490"/>
                  </a:lnTo>
                  <a:close/>
                </a:path>
                <a:path w="6350" h="585470">
                  <a:moveTo>
                    <a:pt x="6350" y="116840"/>
                  </a:moveTo>
                  <a:lnTo>
                    <a:pt x="0" y="116840"/>
                  </a:lnTo>
                  <a:lnTo>
                    <a:pt x="0" y="123189"/>
                  </a:lnTo>
                  <a:lnTo>
                    <a:pt x="6350" y="123189"/>
                  </a:lnTo>
                  <a:lnTo>
                    <a:pt x="6350" y="116840"/>
                  </a:lnTo>
                  <a:close/>
                </a:path>
                <a:path w="6350" h="585470">
                  <a:moveTo>
                    <a:pt x="6350" y="123190"/>
                  </a:moveTo>
                  <a:lnTo>
                    <a:pt x="0" y="123190"/>
                  </a:lnTo>
                  <a:lnTo>
                    <a:pt x="0" y="129539"/>
                  </a:lnTo>
                  <a:lnTo>
                    <a:pt x="6350" y="129539"/>
                  </a:lnTo>
                  <a:lnTo>
                    <a:pt x="6350" y="123190"/>
                  </a:lnTo>
                  <a:close/>
                </a:path>
                <a:path w="6350" h="585470">
                  <a:moveTo>
                    <a:pt x="6350" y="129540"/>
                  </a:moveTo>
                  <a:lnTo>
                    <a:pt x="0" y="129540"/>
                  </a:lnTo>
                  <a:lnTo>
                    <a:pt x="0" y="135889"/>
                  </a:lnTo>
                  <a:lnTo>
                    <a:pt x="6350" y="135889"/>
                  </a:lnTo>
                  <a:lnTo>
                    <a:pt x="6350" y="129540"/>
                  </a:lnTo>
                  <a:close/>
                </a:path>
                <a:path w="6350" h="585470">
                  <a:moveTo>
                    <a:pt x="6350" y="135890"/>
                  </a:moveTo>
                  <a:lnTo>
                    <a:pt x="0" y="135890"/>
                  </a:lnTo>
                  <a:lnTo>
                    <a:pt x="0" y="140969"/>
                  </a:lnTo>
                  <a:lnTo>
                    <a:pt x="6350" y="140969"/>
                  </a:lnTo>
                  <a:lnTo>
                    <a:pt x="6350" y="135890"/>
                  </a:lnTo>
                  <a:close/>
                </a:path>
                <a:path w="6350" h="585470">
                  <a:moveTo>
                    <a:pt x="6350" y="140970"/>
                  </a:moveTo>
                  <a:lnTo>
                    <a:pt x="0" y="140970"/>
                  </a:lnTo>
                  <a:lnTo>
                    <a:pt x="0" y="147319"/>
                  </a:lnTo>
                  <a:lnTo>
                    <a:pt x="6350" y="147319"/>
                  </a:lnTo>
                  <a:lnTo>
                    <a:pt x="6350" y="140970"/>
                  </a:lnTo>
                  <a:close/>
                </a:path>
                <a:path w="6350" h="585470">
                  <a:moveTo>
                    <a:pt x="6350" y="147320"/>
                  </a:moveTo>
                  <a:lnTo>
                    <a:pt x="0" y="147320"/>
                  </a:lnTo>
                  <a:lnTo>
                    <a:pt x="0" y="153669"/>
                  </a:lnTo>
                  <a:lnTo>
                    <a:pt x="6350" y="153669"/>
                  </a:lnTo>
                  <a:lnTo>
                    <a:pt x="6350" y="147320"/>
                  </a:lnTo>
                  <a:close/>
                </a:path>
                <a:path w="6350" h="585470">
                  <a:moveTo>
                    <a:pt x="6350" y="153670"/>
                  </a:moveTo>
                  <a:lnTo>
                    <a:pt x="0" y="153670"/>
                  </a:lnTo>
                  <a:lnTo>
                    <a:pt x="0" y="160019"/>
                  </a:lnTo>
                  <a:lnTo>
                    <a:pt x="6350" y="160019"/>
                  </a:lnTo>
                  <a:lnTo>
                    <a:pt x="6350" y="153670"/>
                  </a:lnTo>
                  <a:close/>
                </a:path>
                <a:path w="6350" h="585470">
                  <a:moveTo>
                    <a:pt x="6350" y="160020"/>
                  </a:moveTo>
                  <a:lnTo>
                    <a:pt x="0" y="160020"/>
                  </a:lnTo>
                  <a:lnTo>
                    <a:pt x="0" y="166369"/>
                  </a:lnTo>
                  <a:lnTo>
                    <a:pt x="6350" y="166369"/>
                  </a:lnTo>
                  <a:lnTo>
                    <a:pt x="6350" y="160020"/>
                  </a:lnTo>
                  <a:close/>
                </a:path>
                <a:path w="6350" h="585470">
                  <a:moveTo>
                    <a:pt x="6350" y="166370"/>
                  </a:moveTo>
                  <a:lnTo>
                    <a:pt x="0" y="166370"/>
                  </a:lnTo>
                  <a:lnTo>
                    <a:pt x="0" y="172719"/>
                  </a:lnTo>
                  <a:lnTo>
                    <a:pt x="6350" y="172719"/>
                  </a:lnTo>
                  <a:lnTo>
                    <a:pt x="6350" y="166370"/>
                  </a:lnTo>
                  <a:close/>
                </a:path>
                <a:path w="6350" h="585470">
                  <a:moveTo>
                    <a:pt x="6350" y="172720"/>
                  </a:moveTo>
                  <a:lnTo>
                    <a:pt x="0" y="172720"/>
                  </a:lnTo>
                  <a:lnTo>
                    <a:pt x="0" y="180339"/>
                  </a:lnTo>
                  <a:lnTo>
                    <a:pt x="6350" y="180339"/>
                  </a:lnTo>
                  <a:lnTo>
                    <a:pt x="6350" y="172720"/>
                  </a:lnTo>
                  <a:close/>
                </a:path>
                <a:path w="6350" h="585470">
                  <a:moveTo>
                    <a:pt x="6350" y="180340"/>
                  </a:moveTo>
                  <a:lnTo>
                    <a:pt x="0" y="180340"/>
                  </a:lnTo>
                  <a:lnTo>
                    <a:pt x="0" y="185419"/>
                  </a:lnTo>
                  <a:lnTo>
                    <a:pt x="6350" y="185419"/>
                  </a:lnTo>
                  <a:lnTo>
                    <a:pt x="6350" y="180340"/>
                  </a:lnTo>
                  <a:close/>
                </a:path>
                <a:path w="6350" h="585470">
                  <a:moveTo>
                    <a:pt x="6350" y="185420"/>
                  </a:moveTo>
                  <a:lnTo>
                    <a:pt x="0" y="185420"/>
                  </a:lnTo>
                  <a:lnTo>
                    <a:pt x="0" y="193039"/>
                  </a:lnTo>
                  <a:lnTo>
                    <a:pt x="6350" y="193039"/>
                  </a:lnTo>
                  <a:lnTo>
                    <a:pt x="6350" y="185420"/>
                  </a:lnTo>
                  <a:close/>
                </a:path>
                <a:path w="6350" h="585470">
                  <a:moveTo>
                    <a:pt x="6350" y="193040"/>
                  </a:moveTo>
                  <a:lnTo>
                    <a:pt x="0" y="193040"/>
                  </a:lnTo>
                  <a:lnTo>
                    <a:pt x="0" y="198119"/>
                  </a:lnTo>
                  <a:lnTo>
                    <a:pt x="6350" y="198119"/>
                  </a:lnTo>
                  <a:lnTo>
                    <a:pt x="6350" y="193040"/>
                  </a:lnTo>
                  <a:close/>
                </a:path>
                <a:path w="6350" h="585470">
                  <a:moveTo>
                    <a:pt x="6350" y="198120"/>
                  </a:moveTo>
                  <a:lnTo>
                    <a:pt x="0" y="198120"/>
                  </a:lnTo>
                  <a:lnTo>
                    <a:pt x="0" y="205739"/>
                  </a:lnTo>
                  <a:lnTo>
                    <a:pt x="6350" y="205739"/>
                  </a:lnTo>
                  <a:lnTo>
                    <a:pt x="6350" y="198120"/>
                  </a:lnTo>
                  <a:close/>
                </a:path>
                <a:path w="6350" h="585470">
                  <a:moveTo>
                    <a:pt x="6350" y="205740"/>
                  </a:moveTo>
                  <a:lnTo>
                    <a:pt x="0" y="205740"/>
                  </a:lnTo>
                  <a:lnTo>
                    <a:pt x="0" y="212089"/>
                  </a:lnTo>
                  <a:lnTo>
                    <a:pt x="6350" y="212089"/>
                  </a:lnTo>
                  <a:lnTo>
                    <a:pt x="6350" y="205740"/>
                  </a:lnTo>
                  <a:close/>
                </a:path>
                <a:path w="6350" h="585470">
                  <a:moveTo>
                    <a:pt x="6350" y="212090"/>
                  </a:moveTo>
                  <a:lnTo>
                    <a:pt x="0" y="212090"/>
                  </a:lnTo>
                  <a:lnTo>
                    <a:pt x="0" y="218439"/>
                  </a:lnTo>
                  <a:lnTo>
                    <a:pt x="6350" y="218439"/>
                  </a:lnTo>
                  <a:lnTo>
                    <a:pt x="6350" y="212090"/>
                  </a:lnTo>
                  <a:close/>
                </a:path>
                <a:path w="6350" h="585470">
                  <a:moveTo>
                    <a:pt x="6350" y="218440"/>
                  </a:moveTo>
                  <a:lnTo>
                    <a:pt x="0" y="218440"/>
                  </a:lnTo>
                  <a:lnTo>
                    <a:pt x="0" y="224789"/>
                  </a:lnTo>
                  <a:lnTo>
                    <a:pt x="6350" y="224789"/>
                  </a:lnTo>
                  <a:lnTo>
                    <a:pt x="6350" y="218440"/>
                  </a:lnTo>
                  <a:close/>
                </a:path>
                <a:path w="6350" h="585470">
                  <a:moveTo>
                    <a:pt x="6350" y="224790"/>
                  </a:moveTo>
                  <a:lnTo>
                    <a:pt x="0" y="224790"/>
                  </a:lnTo>
                  <a:lnTo>
                    <a:pt x="0" y="231139"/>
                  </a:lnTo>
                  <a:lnTo>
                    <a:pt x="6350" y="231139"/>
                  </a:lnTo>
                  <a:lnTo>
                    <a:pt x="6350" y="224790"/>
                  </a:lnTo>
                  <a:close/>
                </a:path>
                <a:path w="6350" h="585470">
                  <a:moveTo>
                    <a:pt x="6350" y="231140"/>
                  </a:moveTo>
                  <a:lnTo>
                    <a:pt x="0" y="231140"/>
                  </a:lnTo>
                  <a:lnTo>
                    <a:pt x="0" y="237489"/>
                  </a:lnTo>
                  <a:lnTo>
                    <a:pt x="6350" y="237489"/>
                  </a:lnTo>
                  <a:lnTo>
                    <a:pt x="6350" y="231140"/>
                  </a:lnTo>
                  <a:close/>
                </a:path>
                <a:path w="6350" h="585470">
                  <a:moveTo>
                    <a:pt x="6350" y="237490"/>
                  </a:moveTo>
                  <a:lnTo>
                    <a:pt x="0" y="237490"/>
                  </a:lnTo>
                  <a:lnTo>
                    <a:pt x="0" y="243839"/>
                  </a:lnTo>
                  <a:lnTo>
                    <a:pt x="6350" y="243839"/>
                  </a:lnTo>
                  <a:lnTo>
                    <a:pt x="6350" y="237490"/>
                  </a:lnTo>
                  <a:close/>
                </a:path>
                <a:path w="6350" h="585470">
                  <a:moveTo>
                    <a:pt x="6350" y="243840"/>
                  </a:moveTo>
                  <a:lnTo>
                    <a:pt x="0" y="243840"/>
                  </a:lnTo>
                  <a:lnTo>
                    <a:pt x="0" y="250189"/>
                  </a:lnTo>
                  <a:lnTo>
                    <a:pt x="6350" y="250189"/>
                  </a:lnTo>
                  <a:lnTo>
                    <a:pt x="6350" y="243840"/>
                  </a:lnTo>
                  <a:close/>
                </a:path>
                <a:path w="6350" h="585470">
                  <a:moveTo>
                    <a:pt x="6350" y="250190"/>
                  </a:moveTo>
                  <a:lnTo>
                    <a:pt x="0" y="250190"/>
                  </a:lnTo>
                  <a:lnTo>
                    <a:pt x="0" y="256539"/>
                  </a:lnTo>
                  <a:lnTo>
                    <a:pt x="6350" y="256539"/>
                  </a:lnTo>
                  <a:lnTo>
                    <a:pt x="6350" y="250190"/>
                  </a:lnTo>
                  <a:close/>
                </a:path>
                <a:path w="6350" h="585470">
                  <a:moveTo>
                    <a:pt x="6350" y="256540"/>
                  </a:moveTo>
                  <a:lnTo>
                    <a:pt x="0" y="256540"/>
                  </a:lnTo>
                  <a:lnTo>
                    <a:pt x="0" y="261619"/>
                  </a:lnTo>
                  <a:lnTo>
                    <a:pt x="6350" y="261619"/>
                  </a:lnTo>
                  <a:lnTo>
                    <a:pt x="6350" y="256540"/>
                  </a:lnTo>
                  <a:close/>
                </a:path>
                <a:path w="6350" h="585470">
                  <a:moveTo>
                    <a:pt x="6350" y="261620"/>
                  </a:moveTo>
                  <a:lnTo>
                    <a:pt x="0" y="261620"/>
                  </a:lnTo>
                  <a:lnTo>
                    <a:pt x="0" y="267969"/>
                  </a:lnTo>
                  <a:lnTo>
                    <a:pt x="6350" y="267969"/>
                  </a:lnTo>
                  <a:lnTo>
                    <a:pt x="6350" y="261620"/>
                  </a:lnTo>
                  <a:close/>
                </a:path>
                <a:path w="6350" h="585470">
                  <a:moveTo>
                    <a:pt x="6350" y="267970"/>
                  </a:moveTo>
                  <a:lnTo>
                    <a:pt x="0" y="267970"/>
                  </a:lnTo>
                  <a:lnTo>
                    <a:pt x="0" y="274319"/>
                  </a:lnTo>
                  <a:lnTo>
                    <a:pt x="6350" y="274319"/>
                  </a:lnTo>
                  <a:lnTo>
                    <a:pt x="6350" y="267970"/>
                  </a:lnTo>
                  <a:close/>
                </a:path>
                <a:path w="6350" h="585470">
                  <a:moveTo>
                    <a:pt x="6350" y="274320"/>
                  </a:moveTo>
                  <a:lnTo>
                    <a:pt x="0" y="274320"/>
                  </a:lnTo>
                  <a:lnTo>
                    <a:pt x="0" y="280669"/>
                  </a:lnTo>
                  <a:lnTo>
                    <a:pt x="6350" y="280669"/>
                  </a:lnTo>
                  <a:lnTo>
                    <a:pt x="6350" y="274320"/>
                  </a:lnTo>
                  <a:close/>
                </a:path>
                <a:path w="6350" h="585470">
                  <a:moveTo>
                    <a:pt x="6350" y="280670"/>
                  </a:moveTo>
                  <a:lnTo>
                    <a:pt x="0" y="280670"/>
                  </a:lnTo>
                  <a:lnTo>
                    <a:pt x="0" y="288289"/>
                  </a:lnTo>
                  <a:lnTo>
                    <a:pt x="6350" y="288289"/>
                  </a:lnTo>
                  <a:lnTo>
                    <a:pt x="6350" y="280670"/>
                  </a:lnTo>
                  <a:close/>
                </a:path>
                <a:path w="6350" h="585470">
                  <a:moveTo>
                    <a:pt x="6350" y="288290"/>
                  </a:moveTo>
                  <a:lnTo>
                    <a:pt x="0" y="288290"/>
                  </a:lnTo>
                  <a:lnTo>
                    <a:pt x="0" y="293369"/>
                  </a:lnTo>
                  <a:lnTo>
                    <a:pt x="6350" y="293369"/>
                  </a:lnTo>
                  <a:lnTo>
                    <a:pt x="6350" y="288290"/>
                  </a:lnTo>
                  <a:close/>
                </a:path>
                <a:path w="6350" h="585470">
                  <a:moveTo>
                    <a:pt x="6350" y="293370"/>
                  </a:moveTo>
                  <a:lnTo>
                    <a:pt x="0" y="293370"/>
                  </a:lnTo>
                  <a:lnTo>
                    <a:pt x="0" y="300989"/>
                  </a:lnTo>
                  <a:lnTo>
                    <a:pt x="6350" y="300989"/>
                  </a:lnTo>
                  <a:lnTo>
                    <a:pt x="6350" y="293370"/>
                  </a:lnTo>
                  <a:close/>
                </a:path>
                <a:path w="6350" h="585470">
                  <a:moveTo>
                    <a:pt x="6350" y="300990"/>
                  </a:moveTo>
                  <a:lnTo>
                    <a:pt x="0" y="300990"/>
                  </a:lnTo>
                  <a:lnTo>
                    <a:pt x="0" y="307339"/>
                  </a:lnTo>
                  <a:lnTo>
                    <a:pt x="6350" y="307339"/>
                  </a:lnTo>
                  <a:lnTo>
                    <a:pt x="6350" y="300990"/>
                  </a:lnTo>
                  <a:close/>
                </a:path>
                <a:path w="6350" h="585470">
                  <a:moveTo>
                    <a:pt x="6350" y="307340"/>
                  </a:moveTo>
                  <a:lnTo>
                    <a:pt x="0" y="307340"/>
                  </a:lnTo>
                  <a:lnTo>
                    <a:pt x="0" y="313689"/>
                  </a:lnTo>
                  <a:lnTo>
                    <a:pt x="6350" y="313689"/>
                  </a:lnTo>
                  <a:lnTo>
                    <a:pt x="6350" y="307340"/>
                  </a:lnTo>
                  <a:close/>
                </a:path>
                <a:path w="6350" h="585470">
                  <a:moveTo>
                    <a:pt x="6350" y="313690"/>
                  </a:moveTo>
                  <a:lnTo>
                    <a:pt x="0" y="313690"/>
                  </a:lnTo>
                  <a:lnTo>
                    <a:pt x="0" y="320039"/>
                  </a:lnTo>
                  <a:lnTo>
                    <a:pt x="6350" y="320039"/>
                  </a:lnTo>
                  <a:lnTo>
                    <a:pt x="6350" y="313690"/>
                  </a:lnTo>
                  <a:close/>
                </a:path>
                <a:path w="6350" h="585470">
                  <a:moveTo>
                    <a:pt x="6350" y="320040"/>
                  </a:moveTo>
                  <a:lnTo>
                    <a:pt x="0" y="320040"/>
                  </a:lnTo>
                  <a:lnTo>
                    <a:pt x="0" y="326389"/>
                  </a:lnTo>
                  <a:lnTo>
                    <a:pt x="6350" y="326389"/>
                  </a:lnTo>
                  <a:lnTo>
                    <a:pt x="6350" y="320040"/>
                  </a:lnTo>
                  <a:close/>
                </a:path>
                <a:path w="6350" h="585470">
                  <a:moveTo>
                    <a:pt x="6350" y="326390"/>
                  </a:moveTo>
                  <a:lnTo>
                    <a:pt x="0" y="326390"/>
                  </a:lnTo>
                  <a:lnTo>
                    <a:pt x="0" y="332739"/>
                  </a:lnTo>
                  <a:lnTo>
                    <a:pt x="6350" y="332739"/>
                  </a:lnTo>
                  <a:lnTo>
                    <a:pt x="6350" y="326390"/>
                  </a:lnTo>
                  <a:close/>
                </a:path>
                <a:path w="6350" h="585470">
                  <a:moveTo>
                    <a:pt x="6350" y="332740"/>
                  </a:moveTo>
                  <a:lnTo>
                    <a:pt x="0" y="332740"/>
                  </a:lnTo>
                  <a:lnTo>
                    <a:pt x="0" y="345439"/>
                  </a:lnTo>
                  <a:lnTo>
                    <a:pt x="6350" y="345439"/>
                  </a:lnTo>
                  <a:lnTo>
                    <a:pt x="6350" y="332740"/>
                  </a:lnTo>
                  <a:close/>
                </a:path>
                <a:path w="6350" h="585470">
                  <a:moveTo>
                    <a:pt x="6350" y="345440"/>
                  </a:moveTo>
                  <a:lnTo>
                    <a:pt x="0" y="345440"/>
                  </a:lnTo>
                  <a:lnTo>
                    <a:pt x="0" y="358139"/>
                  </a:lnTo>
                  <a:lnTo>
                    <a:pt x="6350" y="358139"/>
                  </a:lnTo>
                  <a:lnTo>
                    <a:pt x="6350" y="345440"/>
                  </a:lnTo>
                  <a:close/>
                </a:path>
                <a:path w="6350" h="585470">
                  <a:moveTo>
                    <a:pt x="6350" y="358140"/>
                  </a:moveTo>
                  <a:lnTo>
                    <a:pt x="0" y="358140"/>
                  </a:lnTo>
                  <a:lnTo>
                    <a:pt x="0" y="364489"/>
                  </a:lnTo>
                  <a:lnTo>
                    <a:pt x="6350" y="364489"/>
                  </a:lnTo>
                  <a:lnTo>
                    <a:pt x="6350" y="358140"/>
                  </a:lnTo>
                  <a:close/>
                </a:path>
                <a:path w="6350" h="585470">
                  <a:moveTo>
                    <a:pt x="6350" y="364490"/>
                  </a:moveTo>
                  <a:lnTo>
                    <a:pt x="0" y="364490"/>
                  </a:lnTo>
                  <a:lnTo>
                    <a:pt x="0" y="370839"/>
                  </a:lnTo>
                  <a:lnTo>
                    <a:pt x="6350" y="370839"/>
                  </a:lnTo>
                  <a:lnTo>
                    <a:pt x="6350" y="364490"/>
                  </a:lnTo>
                  <a:close/>
                </a:path>
                <a:path w="6350" h="585470">
                  <a:moveTo>
                    <a:pt x="6350" y="370840"/>
                  </a:moveTo>
                  <a:lnTo>
                    <a:pt x="0" y="370840"/>
                  </a:lnTo>
                  <a:lnTo>
                    <a:pt x="0" y="377189"/>
                  </a:lnTo>
                  <a:lnTo>
                    <a:pt x="6350" y="377189"/>
                  </a:lnTo>
                  <a:lnTo>
                    <a:pt x="6350" y="370840"/>
                  </a:lnTo>
                  <a:close/>
                </a:path>
                <a:path w="6350" h="585470">
                  <a:moveTo>
                    <a:pt x="6350" y="377190"/>
                  </a:moveTo>
                  <a:lnTo>
                    <a:pt x="0" y="377190"/>
                  </a:lnTo>
                  <a:lnTo>
                    <a:pt x="0" y="383539"/>
                  </a:lnTo>
                  <a:lnTo>
                    <a:pt x="6350" y="383539"/>
                  </a:lnTo>
                  <a:lnTo>
                    <a:pt x="6350" y="377190"/>
                  </a:lnTo>
                  <a:close/>
                </a:path>
                <a:path w="6350" h="585470">
                  <a:moveTo>
                    <a:pt x="6350" y="383540"/>
                  </a:moveTo>
                  <a:lnTo>
                    <a:pt x="0" y="383540"/>
                  </a:lnTo>
                  <a:lnTo>
                    <a:pt x="0" y="389889"/>
                  </a:lnTo>
                  <a:lnTo>
                    <a:pt x="6350" y="389889"/>
                  </a:lnTo>
                  <a:lnTo>
                    <a:pt x="6350" y="383540"/>
                  </a:lnTo>
                  <a:close/>
                </a:path>
                <a:path w="6350" h="585470">
                  <a:moveTo>
                    <a:pt x="6350" y="389890"/>
                  </a:moveTo>
                  <a:lnTo>
                    <a:pt x="0" y="389890"/>
                  </a:lnTo>
                  <a:lnTo>
                    <a:pt x="0" y="396239"/>
                  </a:lnTo>
                  <a:lnTo>
                    <a:pt x="6350" y="396239"/>
                  </a:lnTo>
                  <a:lnTo>
                    <a:pt x="6350" y="389890"/>
                  </a:lnTo>
                  <a:close/>
                </a:path>
                <a:path w="6350" h="585470">
                  <a:moveTo>
                    <a:pt x="6350" y="396240"/>
                  </a:moveTo>
                  <a:lnTo>
                    <a:pt x="0" y="396240"/>
                  </a:lnTo>
                  <a:lnTo>
                    <a:pt x="0" y="402589"/>
                  </a:lnTo>
                  <a:lnTo>
                    <a:pt x="6350" y="402589"/>
                  </a:lnTo>
                  <a:lnTo>
                    <a:pt x="6350" y="396240"/>
                  </a:lnTo>
                  <a:close/>
                </a:path>
                <a:path w="6350" h="585470">
                  <a:moveTo>
                    <a:pt x="6350" y="402590"/>
                  </a:moveTo>
                  <a:lnTo>
                    <a:pt x="0" y="402590"/>
                  </a:lnTo>
                  <a:lnTo>
                    <a:pt x="0" y="408939"/>
                  </a:lnTo>
                  <a:lnTo>
                    <a:pt x="6350" y="408939"/>
                  </a:lnTo>
                  <a:lnTo>
                    <a:pt x="6350" y="402590"/>
                  </a:lnTo>
                  <a:close/>
                </a:path>
                <a:path w="6350" h="585470">
                  <a:moveTo>
                    <a:pt x="6350" y="408940"/>
                  </a:moveTo>
                  <a:lnTo>
                    <a:pt x="0" y="408940"/>
                  </a:lnTo>
                  <a:lnTo>
                    <a:pt x="0" y="415289"/>
                  </a:lnTo>
                  <a:lnTo>
                    <a:pt x="6350" y="415289"/>
                  </a:lnTo>
                  <a:lnTo>
                    <a:pt x="6350" y="408940"/>
                  </a:lnTo>
                  <a:close/>
                </a:path>
                <a:path w="6350" h="585470">
                  <a:moveTo>
                    <a:pt x="6350" y="415290"/>
                  </a:moveTo>
                  <a:lnTo>
                    <a:pt x="0" y="415290"/>
                  </a:lnTo>
                  <a:lnTo>
                    <a:pt x="0" y="421639"/>
                  </a:lnTo>
                  <a:lnTo>
                    <a:pt x="6350" y="421639"/>
                  </a:lnTo>
                  <a:lnTo>
                    <a:pt x="6350" y="415290"/>
                  </a:lnTo>
                  <a:close/>
                </a:path>
                <a:path w="6350" h="585470">
                  <a:moveTo>
                    <a:pt x="6350" y="421640"/>
                  </a:moveTo>
                  <a:lnTo>
                    <a:pt x="0" y="421640"/>
                  </a:lnTo>
                  <a:lnTo>
                    <a:pt x="0" y="427989"/>
                  </a:lnTo>
                  <a:lnTo>
                    <a:pt x="6350" y="427989"/>
                  </a:lnTo>
                  <a:lnTo>
                    <a:pt x="6350" y="421640"/>
                  </a:lnTo>
                  <a:close/>
                </a:path>
                <a:path w="6350" h="585470">
                  <a:moveTo>
                    <a:pt x="6350" y="427990"/>
                  </a:moveTo>
                  <a:lnTo>
                    <a:pt x="0" y="427990"/>
                  </a:lnTo>
                  <a:lnTo>
                    <a:pt x="0" y="434339"/>
                  </a:lnTo>
                  <a:lnTo>
                    <a:pt x="6350" y="434339"/>
                  </a:lnTo>
                  <a:lnTo>
                    <a:pt x="6350" y="427990"/>
                  </a:lnTo>
                  <a:close/>
                </a:path>
                <a:path w="6350" h="585470">
                  <a:moveTo>
                    <a:pt x="6350" y="434340"/>
                  </a:moveTo>
                  <a:lnTo>
                    <a:pt x="0" y="434340"/>
                  </a:lnTo>
                  <a:lnTo>
                    <a:pt x="0" y="440689"/>
                  </a:lnTo>
                  <a:lnTo>
                    <a:pt x="6350" y="440689"/>
                  </a:lnTo>
                  <a:lnTo>
                    <a:pt x="6350" y="434340"/>
                  </a:lnTo>
                  <a:close/>
                </a:path>
                <a:path w="6350" h="585470">
                  <a:moveTo>
                    <a:pt x="6350" y="440690"/>
                  </a:moveTo>
                  <a:lnTo>
                    <a:pt x="0" y="440690"/>
                  </a:lnTo>
                  <a:lnTo>
                    <a:pt x="0" y="447039"/>
                  </a:lnTo>
                  <a:lnTo>
                    <a:pt x="6350" y="447039"/>
                  </a:lnTo>
                  <a:lnTo>
                    <a:pt x="6350" y="440690"/>
                  </a:lnTo>
                  <a:close/>
                </a:path>
                <a:path w="6350" h="585470">
                  <a:moveTo>
                    <a:pt x="6350" y="447040"/>
                  </a:moveTo>
                  <a:lnTo>
                    <a:pt x="0" y="447040"/>
                  </a:lnTo>
                  <a:lnTo>
                    <a:pt x="0" y="453389"/>
                  </a:lnTo>
                  <a:lnTo>
                    <a:pt x="6350" y="453389"/>
                  </a:lnTo>
                  <a:lnTo>
                    <a:pt x="6350" y="447040"/>
                  </a:lnTo>
                  <a:close/>
                </a:path>
                <a:path w="6350" h="585470">
                  <a:moveTo>
                    <a:pt x="6350" y="453390"/>
                  </a:moveTo>
                  <a:lnTo>
                    <a:pt x="0" y="453390"/>
                  </a:lnTo>
                  <a:lnTo>
                    <a:pt x="0" y="459739"/>
                  </a:lnTo>
                  <a:lnTo>
                    <a:pt x="6350" y="459739"/>
                  </a:lnTo>
                  <a:lnTo>
                    <a:pt x="6350" y="453390"/>
                  </a:lnTo>
                  <a:close/>
                </a:path>
                <a:path w="6350" h="585470">
                  <a:moveTo>
                    <a:pt x="6350" y="459740"/>
                  </a:moveTo>
                  <a:lnTo>
                    <a:pt x="0" y="459740"/>
                  </a:lnTo>
                  <a:lnTo>
                    <a:pt x="0" y="466089"/>
                  </a:lnTo>
                  <a:lnTo>
                    <a:pt x="6350" y="466089"/>
                  </a:lnTo>
                  <a:lnTo>
                    <a:pt x="6350" y="459740"/>
                  </a:lnTo>
                  <a:close/>
                </a:path>
                <a:path w="6350" h="585470">
                  <a:moveTo>
                    <a:pt x="6350" y="466090"/>
                  </a:moveTo>
                  <a:lnTo>
                    <a:pt x="0" y="466090"/>
                  </a:lnTo>
                  <a:lnTo>
                    <a:pt x="0" y="472439"/>
                  </a:lnTo>
                  <a:lnTo>
                    <a:pt x="6350" y="472439"/>
                  </a:lnTo>
                  <a:lnTo>
                    <a:pt x="6350" y="466090"/>
                  </a:lnTo>
                  <a:close/>
                </a:path>
                <a:path w="6350" h="585470">
                  <a:moveTo>
                    <a:pt x="6350" y="472440"/>
                  </a:moveTo>
                  <a:lnTo>
                    <a:pt x="0" y="472440"/>
                  </a:lnTo>
                  <a:lnTo>
                    <a:pt x="0" y="478789"/>
                  </a:lnTo>
                  <a:lnTo>
                    <a:pt x="6350" y="478789"/>
                  </a:lnTo>
                  <a:lnTo>
                    <a:pt x="6350" y="472440"/>
                  </a:lnTo>
                  <a:close/>
                </a:path>
                <a:path w="6350" h="585470">
                  <a:moveTo>
                    <a:pt x="6350" y="478790"/>
                  </a:moveTo>
                  <a:lnTo>
                    <a:pt x="0" y="478790"/>
                  </a:lnTo>
                  <a:lnTo>
                    <a:pt x="0" y="485139"/>
                  </a:lnTo>
                  <a:lnTo>
                    <a:pt x="6350" y="485139"/>
                  </a:lnTo>
                  <a:lnTo>
                    <a:pt x="6350" y="478790"/>
                  </a:lnTo>
                  <a:close/>
                </a:path>
                <a:path w="6350" h="585470">
                  <a:moveTo>
                    <a:pt x="6350" y="485140"/>
                  </a:moveTo>
                  <a:lnTo>
                    <a:pt x="0" y="485140"/>
                  </a:lnTo>
                  <a:lnTo>
                    <a:pt x="0" y="491489"/>
                  </a:lnTo>
                  <a:lnTo>
                    <a:pt x="6350" y="491489"/>
                  </a:lnTo>
                  <a:lnTo>
                    <a:pt x="6350" y="485140"/>
                  </a:lnTo>
                  <a:close/>
                </a:path>
                <a:path w="6350" h="585470">
                  <a:moveTo>
                    <a:pt x="6350" y="491490"/>
                  </a:moveTo>
                  <a:lnTo>
                    <a:pt x="0" y="491490"/>
                  </a:lnTo>
                  <a:lnTo>
                    <a:pt x="0" y="497839"/>
                  </a:lnTo>
                  <a:lnTo>
                    <a:pt x="6350" y="497839"/>
                  </a:lnTo>
                  <a:lnTo>
                    <a:pt x="6350" y="491490"/>
                  </a:lnTo>
                  <a:close/>
                </a:path>
                <a:path w="6350" h="585470">
                  <a:moveTo>
                    <a:pt x="6350" y="497840"/>
                  </a:moveTo>
                  <a:lnTo>
                    <a:pt x="0" y="497840"/>
                  </a:lnTo>
                  <a:lnTo>
                    <a:pt x="0" y="504189"/>
                  </a:lnTo>
                  <a:lnTo>
                    <a:pt x="6350" y="504189"/>
                  </a:lnTo>
                  <a:lnTo>
                    <a:pt x="6350" y="497840"/>
                  </a:lnTo>
                  <a:close/>
                </a:path>
                <a:path w="6350" h="585470">
                  <a:moveTo>
                    <a:pt x="6350" y="504190"/>
                  </a:moveTo>
                  <a:lnTo>
                    <a:pt x="0" y="504190"/>
                  </a:lnTo>
                  <a:lnTo>
                    <a:pt x="0" y="534669"/>
                  </a:lnTo>
                  <a:lnTo>
                    <a:pt x="6350" y="534669"/>
                  </a:lnTo>
                  <a:lnTo>
                    <a:pt x="6350" y="504190"/>
                  </a:lnTo>
                  <a:close/>
                </a:path>
                <a:path w="6350" h="585470">
                  <a:moveTo>
                    <a:pt x="6350" y="534670"/>
                  </a:moveTo>
                  <a:lnTo>
                    <a:pt x="0" y="534670"/>
                  </a:lnTo>
                  <a:lnTo>
                    <a:pt x="0" y="541019"/>
                  </a:lnTo>
                  <a:lnTo>
                    <a:pt x="6350" y="541019"/>
                  </a:lnTo>
                  <a:lnTo>
                    <a:pt x="6350" y="534670"/>
                  </a:lnTo>
                  <a:close/>
                </a:path>
                <a:path w="6350" h="585470">
                  <a:moveTo>
                    <a:pt x="6350" y="541020"/>
                  </a:moveTo>
                  <a:lnTo>
                    <a:pt x="0" y="541020"/>
                  </a:lnTo>
                  <a:lnTo>
                    <a:pt x="0" y="547369"/>
                  </a:lnTo>
                  <a:lnTo>
                    <a:pt x="6350" y="547369"/>
                  </a:lnTo>
                  <a:lnTo>
                    <a:pt x="6350" y="541020"/>
                  </a:lnTo>
                  <a:close/>
                </a:path>
                <a:path w="6350" h="585470">
                  <a:moveTo>
                    <a:pt x="6350" y="547370"/>
                  </a:moveTo>
                  <a:lnTo>
                    <a:pt x="0" y="547370"/>
                  </a:lnTo>
                  <a:lnTo>
                    <a:pt x="0" y="553719"/>
                  </a:lnTo>
                  <a:lnTo>
                    <a:pt x="6350" y="553719"/>
                  </a:lnTo>
                  <a:lnTo>
                    <a:pt x="6350" y="547370"/>
                  </a:lnTo>
                  <a:close/>
                </a:path>
                <a:path w="6350" h="585470">
                  <a:moveTo>
                    <a:pt x="6350" y="553720"/>
                  </a:moveTo>
                  <a:lnTo>
                    <a:pt x="0" y="553720"/>
                  </a:lnTo>
                  <a:lnTo>
                    <a:pt x="0" y="560069"/>
                  </a:lnTo>
                  <a:lnTo>
                    <a:pt x="6350" y="560069"/>
                  </a:lnTo>
                  <a:lnTo>
                    <a:pt x="6350" y="553720"/>
                  </a:lnTo>
                  <a:close/>
                </a:path>
                <a:path w="6350" h="585470">
                  <a:moveTo>
                    <a:pt x="6350" y="560070"/>
                  </a:moveTo>
                  <a:lnTo>
                    <a:pt x="0" y="560070"/>
                  </a:lnTo>
                  <a:lnTo>
                    <a:pt x="0" y="566419"/>
                  </a:lnTo>
                  <a:lnTo>
                    <a:pt x="6350" y="566419"/>
                  </a:lnTo>
                  <a:lnTo>
                    <a:pt x="6350" y="560070"/>
                  </a:lnTo>
                  <a:close/>
                </a:path>
                <a:path w="6350" h="585470">
                  <a:moveTo>
                    <a:pt x="6350" y="566420"/>
                  </a:moveTo>
                  <a:lnTo>
                    <a:pt x="0" y="566420"/>
                  </a:lnTo>
                  <a:lnTo>
                    <a:pt x="0" y="572769"/>
                  </a:lnTo>
                  <a:lnTo>
                    <a:pt x="6350" y="572769"/>
                  </a:lnTo>
                  <a:lnTo>
                    <a:pt x="6350" y="566420"/>
                  </a:lnTo>
                  <a:close/>
                </a:path>
                <a:path w="6350" h="585470">
                  <a:moveTo>
                    <a:pt x="6350" y="572770"/>
                  </a:moveTo>
                  <a:lnTo>
                    <a:pt x="1270" y="572770"/>
                  </a:lnTo>
                  <a:lnTo>
                    <a:pt x="1270" y="575310"/>
                  </a:lnTo>
                  <a:lnTo>
                    <a:pt x="2539" y="575310"/>
                  </a:lnTo>
                  <a:lnTo>
                    <a:pt x="2539" y="579119"/>
                  </a:lnTo>
                  <a:lnTo>
                    <a:pt x="6350" y="579119"/>
                  </a:lnTo>
                  <a:lnTo>
                    <a:pt x="6350" y="572770"/>
                  </a:lnTo>
                  <a:close/>
                </a:path>
                <a:path w="6350" h="585470">
                  <a:moveTo>
                    <a:pt x="6350" y="579120"/>
                  </a:moveTo>
                  <a:lnTo>
                    <a:pt x="3810" y="579120"/>
                  </a:lnTo>
                  <a:lnTo>
                    <a:pt x="3810" y="581660"/>
                  </a:lnTo>
                  <a:lnTo>
                    <a:pt x="5080" y="581660"/>
                  </a:lnTo>
                  <a:lnTo>
                    <a:pt x="5080" y="585469"/>
                  </a:lnTo>
                  <a:lnTo>
                    <a:pt x="6350" y="585469"/>
                  </a:lnTo>
                  <a:lnTo>
                    <a:pt x="6350" y="579120"/>
                  </a:lnTo>
                  <a:close/>
                </a:path>
              </a:pathLst>
            </a:custGeom>
            <a:solidFill>
              <a:srgbClr val="2D00F8"/>
            </a:solidFill>
          </p:spPr>
          <p:txBody>
            <a:bodyPr bIns="0" lIns="0" rIns="0" rtlCol="0" tIns="0" wrap="square"/>
            <a:p/>
          </p:txBody>
        </p:sp>
        <p:sp>
          <p:nvSpPr>
            <p:cNvPr id="1049664" name="object 962"/>
            <p:cNvSpPr/>
            <p:nvPr/>
          </p:nvSpPr>
          <p:spPr>
            <a:xfrm>
              <a:off x="4433569" y="4470400"/>
              <a:ext cx="7620" cy="568960"/>
            </a:xfrm>
            <a:custGeom>
              <a:avLst/>
              <a:ahLst/>
              <a:rect l="l" t="t" r="r" b="b"/>
              <a:pathLst>
                <a:path w="7620" h="568960">
                  <a:moveTo>
                    <a:pt x="7619" y="0"/>
                  </a:moveTo>
                  <a:lnTo>
                    <a:pt x="0" y="0"/>
                  </a:lnTo>
                  <a:lnTo>
                    <a:pt x="0" y="2539"/>
                  </a:lnTo>
                  <a:lnTo>
                    <a:pt x="7619" y="2539"/>
                  </a:lnTo>
                  <a:lnTo>
                    <a:pt x="7619" y="0"/>
                  </a:lnTo>
                  <a:close/>
                </a:path>
                <a:path w="7620" h="568960">
                  <a:moveTo>
                    <a:pt x="7619" y="2540"/>
                  </a:moveTo>
                  <a:lnTo>
                    <a:pt x="0" y="2540"/>
                  </a:lnTo>
                  <a:lnTo>
                    <a:pt x="0" y="8889"/>
                  </a:lnTo>
                  <a:lnTo>
                    <a:pt x="7619" y="8889"/>
                  </a:lnTo>
                  <a:lnTo>
                    <a:pt x="7619" y="2540"/>
                  </a:lnTo>
                  <a:close/>
                </a:path>
                <a:path w="7620" h="568960">
                  <a:moveTo>
                    <a:pt x="7619" y="8890"/>
                  </a:moveTo>
                  <a:lnTo>
                    <a:pt x="0" y="8890"/>
                  </a:lnTo>
                  <a:lnTo>
                    <a:pt x="0" y="15239"/>
                  </a:lnTo>
                  <a:lnTo>
                    <a:pt x="7619" y="15239"/>
                  </a:lnTo>
                  <a:lnTo>
                    <a:pt x="7619" y="8890"/>
                  </a:lnTo>
                  <a:close/>
                </a:path>
                <a:path w="7620" h="568960">
                  <a:moveTo>
                    <a:pt x="7619" y="15240"/>
                  </a:moveTo>
                  <a:lnTo>
                    <a:pt x="0" y="15240"/>
                  </a:lnTo>
                  <a:lnTo>
                    <a:pt x="0" y="21589"/>
                  </a:lnTo>
                  <a:lnTo>
                    <a:pt x="7619" y="21589"/>
                  </a:lnTo>
                  <a:lnTo>
                    <a:pt x="7619" y="15240"/>
                  </a:lnTo>
                  <a:close/>
                </a:path>
                <a:path w="7620" h="568960">
                  <a:moveTo>
                    <a:pt x="7619" y="21590"/>
                  </a:moveTo>
                  <a:lnTo>
                    <a:pt x="0" y="21590"/>
                  </a:lnTo>
                  <a:lnTo>
                    <a:pt x="0" y="27939"/>
                  </a:lnTo>
                  <a:lnTo>
                    <a:pt x="7619" y="27939"/>
                  </a:lnTo>
                  <a:lnTo>
                    <a:pt x="7619" y="21590"/>
                  </a:lnTo>
                  <a:close/>
                </a:path>
                <a:path w="7620" h="568960">
                  <a:moveTo>
                    <a:pt x="7619" y="27940"/>
                  </a:moveTo>
                  <a:lnTo>
                    <a:pt x="0" y="27940"/>
                  </a:lnTo>
                  <a:lnTo>
                    <a:pt x="0" y="34289"/>
                  </a:lnTo>
                  <a:lnTo>
                    <a:pt x="7619" y="34289"/>
                  </a:lnTo>
                  <a:lnTo>
                    <a:pt x="7619" y="27940"/>
                  </a:lnTo>
                  <a:close/>
                </a:path>
                <a:path w="7620" h="568960">
                  <a:moveTo>
                    <a:pt x="7619" y="34290"/>
                  </a:moveTo>
                  <a:lnTo>
                    <a:pt x="0" y="34290"/>
                  </a:lnTo>
                  <a:lnTo>
                    <a:pt x="0" y="40639"/>
                  </a:lnTo>
                  <a:lnTo>
                    <a:pt x="7619" y="40639"/>
                  </a:lnTo>
                  <a:lnTo>
                    <a:pt x="7619" y="34290"/>
                  </a:lnTo>
                  <a:close/>
                </a:path>
                <a:path w="7620" h="568960">
                  <a:moveTo>
                    <a:pt x="7619" y="40640"/>
                  </a:moveTo>
                  <a:lnTo>
                    <a:pt x="0" y="40640"/>
                  </a:lnTo>
                  <a:lnTo>
                    <a:pt x="0" y="45719"/>
                  </a:lnTo>
                  <a:lnTo>
                    <a:pt x="7619" y="45719"/>
                  </a:lnTo>
                  <a:lnTo>
                    <a:pt x="7619" y="40640"/>
                  </a:lnTo>
                  <a:close/>
                </a:path>
                <a:path w="7620" h="568960">
                  <a:moveTo>
                    <a:pt x="7619" y="45720"/>
                  </a:moveTo>
                  <a:lnTo>
                    <a:pt x="0" y="45720"/>
                  </a:lnTo>
                  <a:lnTo>
                    <a:pt x="0" y="52069"/>
                  </a:lnTo>
                  <a:lnTo>
                    <a:pt x="7619" y="52069"/>
                  </a:lnTo>
                  <a:lnTo>
                    <a:pt x="7619" y="45720"/>
                  </a:lnTo>
                  <a:close/>
                </a:path>
                <a:path w="7620" h="568960">
                  <a:moveTo>
                    <a:pt x="7619" y="52070"/>
                  </a:moveTo>
                  <a:lnTo>
                    <a:pt x="0" y="52070"/>
                  </a:lnTo>
                  <a:lnTo>
                    <a:pt x="0" y="58419"/>
                  </a:lnTo>
                  <a:lnTo>
                    <a:pt x="7619" y="58419"/>
                  </a:lnTo>
                  <a:lnTo>
                    <a:pt x="7619" y="52070"/>
                  </a:lnTo>
                  <a:close/>
                </a:path>
                <a:path w="7620" h="568960">
                  <a:moveTo>
                    <a:pt x="7619" y="58420"/>
                  </a:moveTo>
                  <a:lnTo>
                    <a:pt x="0" y="58420"/>
                  </a:lnTo>
                  <a:lnTo>
                    <a:pt x="0" y="64769"/>
                  </a:lnTo>
                  <a:lnTo>
                    <a:pt x="7619" y="64769"/>
                  </a:lnTo>
                  <a:lnTo>
                    <a:pt x="7619" y="58420"/>
                  </a:lnTo>
                  <a:close/>
                </a:path>
                <a:path w="7620" h="568960">
                  <a:moveTo>
                    <a:pt x="7619" y="64770"/>
                  </a:moveTo>
                  <a:lnTo>
                    <a:pt x="0" y="64770"/>
                  </a:lnTo>
                  <a:lnTo>
                    <a:pt x="0" y="71119"/>
                  </a:lnTo>
                  <a:lnTo>
                    <a:pt x="7619" y="71119"/>
                  </a:lnTo>
                  <a:lnTo>
                    <a:pt x="7619" y="64770"/>
                  </a:lnTo>
                  <a:close/>
                </a:path>
                <a:path w="7620" h="568960">
                  <a:moveTo>
                    <a:pt x="7619" y="71120"/>
                  </a:moveTo>
                  <a:lnTo>
                    <a:pt x="0" y="71120"/>
                  </a:lnTo>
                  <a:lnTo>
                    <a:pt x="0" y="77469"/>
                  </a:lnTo>
                  <a:lnTo>
                    <a:pt x="7619" y="77469"/>
                  </a:lnTo>
                  <a:lnTo>
                    <a:pt x="7619" y="71120"/>
                  </a:lnTo>
                  <a:close/>
                </a:path>
                <a:path w="7620" h="568960">
                  <a:moveTo>
                    <a:pt x="7619" y="77470"/>
                  </a:moveTo>
                  <a:lnTo>
                    <a:pt x="0" y="77470"/>
                  </a:lnTo>
                  <a:lnTo>
                    <a:pt x="0" y="85089"/>
                  </a:lnTo>
                  <a:lnTo>
                    <a:pt x="7619" y="85089"/>
                  </a:lnTo>
                  <a:lnTo>
                    <a:pt x="7619" y="77470"/>
                  </a:lnTo>
                  <a:close/>
                </a:path>
                <a:path w="7620" h="568960">
                  <a:moveTo>
                    <a:pt x="7619" y="85090"/>
                  </a:moveTo>
                  <a:lnTo>
                    <a:pt x="0" y="85090"/>
                  </a:lnTo>
                  <a:lnTo>
                    <a:pt x="0" y="91439"/>
                  </a:lnTo>
                  <a:lnTo>
                    <a:pt x="7619" y="91439"/>
                  </a:lnTo>
                  <a:lnTo>
                    <a:pt x="7619" y="85090"/>
                  </a:lnTo>
                  <a:close/>
                </a:path>
                <a:path w="7620" h="568960">
                  <a:moveTo>
                    <a:pt x="7619" y="91440"/>
                  </a:moveTo>
                  <a:lnTo>
                    <a:pt x="0" y="91440"/>
                  </a:lnTo>
                  <a:lnTo>
                    <a:pt x="0" y="97789"/>
                  </a:lnTo>
                  <a:lnTo>
                    <a:pt x="7619" y="97789"/>
                  </a:lnTo>
                  <a:lnTo>
                    <a:pt x="7619" y="91440"/>
                  </a:lnTo>
                  <a:close/>
                </a:path>
                <a:path w="7620" h="568960">
                  <a:moveTo>
                    <a:pt x="7619" y="97790"/>
                  </a:moveTo>
                  <a:lnTo>
                    <a:pt x="0" y="97790"/>
                  </a:lnTo>
                  <a:lnTo>
                    <a:pt x="0" y="104139"/>
                  </a:lnTo>
                  <a:lnTo>
                    <a:pt x="7619" y="104139"/>
                  </a:lnTo>
                  <a:lnTo>
                    <a:pt x="7619" y="97790"/>
                  </a:lnTo>
                  <a:close/>
                </a:path>
                <a:path w="7620" h="568960">
                  <a:moveTo>
                    <a:pt x="7619" y="104140"/>
                  </a:moveTo>
                  <a:lnTo>
                    <a:pt x="0" y="104140"/>
                  </a:lnTo>
                  <a:lnTo>
                    <a:pt x="0" y="110489"/>
                  </a:lnTo>
                  <a:lnTo>
                    <a:pt x="7619" y="110489"/>
                  </a:lnTo>
                  <a:lnTo>
                    <a:pt x="7619" y="104140"/>
                  </a:lnTo>
                  <a:close/>
                </a:path>
                <a:path w="7620" h="568960">
                  <a:moveTo>
                    <a:pt x="7619" y="110490"/>
                  </a:moveTo>
                  <a:lnTo>
                    <a:pt x="0" y="110490"/>
                  </a:lnTo>
                  <a:lnTo>
                    <a:pt x="0" y="116839"/>
                  </a:lnTo>
                  <a:lnTo>
                    <a:pt x="7619" y="116839"/>
                  </a:lnTo>
                  <a:lnTo>
                    <a:pt x="7619" y="110490"/>
                  </a:lnTo>
                  <a:close/>
                </a:path>
                <a:path w="7620" h="568960">
                  <a:moveTo>
                    <a:pt x="7619" y="116840"/>
                  </a:moveTo>
                  <a:lnTo>
                    <a:pt x="0" y="116840"/>
                  </a:lnTo>
                  <a:lnTo>
                    <a:pt x="0" y="123189"/>
                  </a:lnTo>
                  <a:lnTo>
                    <a:pt x="7619" y="123189"/>
                  </a:lnTo>
                  <a:lnTo>
                    <a:pt x="7619" y="116840"/>
                  </a:lnTo>
                  <a:close/>
                </a:path>
                <a:path w="7620" h="568960">
                  <a:moveTo>
                    <a:pt x="7619" y="123190"/>
                  </a:moveTo>
                  <a:lnTo>
                    <a:pt x="0" y="123190"/>
                  </a:lnTo>
                  <a:lnTo>
                    <a:pt x="0" y="129539"/>
                  </a:lnTo>
                  <a:lnTo>
                    <a:pt x="7619" y="129539"/>
                  </a:lnTo>
                  <a:lnTo>
                    <a:pt x="7619" y="123190"/>
                  </a:lnTo>
                  <a:close/>
                </a:path>
                <a:path w="7620" h="568960">
                  <a:moveTo>
                    <a:pt x="7619" y="129540"/>
                  </a:moveTo>
                  <a:lnTo>
                    <a:pt x="0" y="129540"/>
                  </a:lnTo>
                  <a:lnTo>
                    <a:pt x="0" y="135889"/>
                  </a:lnTo>
                  <a:lnTo>
                    <a:pt x="7619" y="135889"/>
                  </a:lnTo>
                  <a:lnTo>
                    <a:pt x="7619" y="129540"/>
                  </a:lnTo>
                  <a:close/>
                </a:path>
                <a:path w="7620" h="568960">
                  <a:moveTo>
                    <a:pt x="7619" y="135890"/>
                  </a:moveTo>
                  <a:lnTo>
                    <a:pt x="0" y="135890"/>
                  </a:lnTo>
                  <a:lnTo>
                    <a:pt x="0" y="140969"/>
                  </a:lnTo>
                  <a:lnTo>
                    <a:pt x="7619" y="140969"/>
                  </a:lnTo>
                  <a:lnTo>
                    <a:pt x="7619" y="135890"/>
                  </a:lnTo>
                  <a:close/>
                </a:path>
                <a:path w="7620" h="568960">
                  <a:moveTo>
                    <a:pt x="7619" y="140970"/>
                  </a:moveTo>
                  <a:lnTo>
                    <a:pt x="0" y="140970"/>
                  </a:lnTo>
                  <a:lnTo>
                    <a:pt x="0" y="147319"/>
                  </a:lnTo>
                  <a:lnTo>
                    <a:pt x="7619" y="147319"/>
                  </a:lnTo>
                  <a:lnTo>
                    <a:pt x="7619" y="140970"/>
                  </a:lnTo>
                  <a:close/>
                </a:path>
                <a:path w="7620" h="568960">
                  <a:moveTo>
                    <a:pt x="7619" y="147320"/>
                  </a:moveTo>
                  <a:lnTo>
                    <a:pt x="0" y="147320"/>
                  </a:lnTo>
                  <a:lnTo>
                    <a:pt x="0" y="153669"/>
                  </a:lnTo>
                  <a:lnTo>
                    <a:pt x="7619" y="153669"/>
                  </a:lnTo>
                  <a:lnTo>
                    <a:pt x="7619" y="147320"/>
                  </a:lnTo>
                  <a:close/>
                </a:path>
                <a:path w="7620" h="568960">
                  <a:moveTo>
                    <a:pt x="7619" y="153670"/>
                  </a:moveTo>
                  <a:lnTo>
                    <a:pt x="0" y="153670"/>
                  </a:lnTo>
                  <a:lnTo>
                    <a:pt x="0" y="160019"/>
                  </a:lnTo>
                  <a:lnTo>
                    <a:pt x="7619" y="160019"/>
                  </a:lnTo>
                  <a:lnTo>
                    <a:pt x="7619" y="153670"/>
                  </a:lnTo>
                  <a:close/>
                </a:path>
                <a:path w="7620" h="568960">
                  <a:moveTo>
                    <a:pt x="7619" y="160020"/>
                  </a:moveTo>
                  <a:lnTo>
                    <a:pt x="0" y="160020"/>
                  </a:lnTo>
                  <a:lnTo>
                    <a:pt x="0" y="166369"/>
                  </a:lnTo>
                  <a:lnTo>
                    <a:pt x="7619" y="166369"/>
                  </a:lnTo>
                  <a:lnTo>
                    <a:pt x="7619" y="160020"/>
                  </a:lnTo>
                  <a:close/>
                </a:path>
                <a:path w="7620" h="568960">
                  <a:moveTo>
                    <a:pt x="7619" y="166370"/>
                  </a:moveTo>
                  <a:lnTo>
                    <a:pt x="0" y="166370"/>
                  </a:lnTo>
                  <a:lnTo>
                    <a:pt x="0" y="172719"/>
                  </a:lnTo>
                  <a:lnTo>
                    <a:pt x="7619" y="172719"/>
                  </a:lnTo>
                  <a:lnTo>
                    <a:pt x="7619" y="166370"/>
                  </a:lnTo>
                  <a:close/>
                </a:path>
                <a:path w="7620" h="568960">
                  <a:moveTo>
                    <a:pt x="7619" y="172720"/>
                  </a:moveTo>
                  <a:lnTo>
                    <a:pt x="0" y="172720"/>
                  </a:lnTo>
                  <a:lnTo>
                    <a:pt x="0" y="180339"/>
                  </a:lnTo>
                  <a:lnTo>
                    <a:pt x="7619" y="180339"/>
                  </a:lnTo>
                  <a:lnTo>
                    <a:pt x="7619" y="172720"/>
                  </a:lnTo>
                  <a:close/>
                </a:path>
                <a:path w="7620" h="568960">
                  <a:moveTo>
                    <a:pt x="7619" y="180340"/>
                  </a:moveTo>
                  <a:lnTo>
                    <a:pt x="0" y="180340"/>
                  </a:lnTo>
                  <a:lnTo>
                    <a:pt x="0" y="185419"/>
                  </a:lnTo>
                  <a:lnTo>
                    <a:pt x="7619" y="185419"/>
                  </a:lnTo>
                  <a:lnTo>
                    <a:pt x="7619" y="180340"/>
                  </a:lnTo>
                  <a:close/>
                </a:path>
                <a:path w="7620" h="568960">
                  <a:moveTo>
                    <a:pt x="7619" y="185420"/>
                  </a:moveTo>
                  <a:lnTo>
                    <a:pt x="0" y="185420"/>
                  </a:lnTo>
                  <a:lnTo>
                    <a:pt x="0" y="193039"/>
                  </a:lnTo>
                  <a:lnTo>
                    <a:pt x="7619" y="193039"/>
                  </a:lnTo>
                  <a:lnTo>
                    <a:pt x="7619" y="185420"/>
                  </a:lnTo>
                  <a:close/>
                </a:path>
                <a:path w="7620" h="568960">
                  <a:moveTo>
                    <a:pt x="7619" y="193040"/>
                  </a:moveTo>
                  <a:lnTo>
                    <a:pt x="0" y="193040"/>
                  </a:lnTo>
                  <a:lnTo>
                    <a:pt x="0" y="198119"/>
                  </a:lnTo>
                  <a:lnTo>
                    <a:pt x="7619" y="198119"/>
                  </a:lnTo>
                  <a:lnTo>
                    <a:pt x="7619" y="193040"/>
                  </a:lnTo>
                  <a:close/>
                </a:path>
                <a:path w="7620" h="568960">
                  <a:moveTo>
                    <a:pt x="7619" y="198120"/>
                  </a:moveTo>
                  <a:lnTo>
                    <a:pt x="0" y="198120"/>
                  </a:lnTo>
                  <a:lnTo>
                    <a:pt x="0" y="205739"/>
                  </a:lnTo>
                  <a:lnTo>
                    <a:pt x="7619" y="205739"/>
                  </a:lnTo>
                  <a:lnTo>
                    <a:pt x="7619" y="198120"/>
                  </a:lnTo>
                  <a:close/>
                </a:path>
                <a:path w="7620" h="568960">
                  <a:moveTo>
                    <a:pt x="7619" y="205740"/>
                  </a:moveTo>
                  <a:lnTo>
                    <a:pt x="0" y="205740"/>
                  </a:lnTo>
                  <a:lnTo>
                    <a:pt x="0" y="212089"/>
                  </a:lnTo>
                  <a:lnTo>
                    <a:pt x="7619" y="212089"/>
                  </a:lnTo>
                  <a:lnTo>
                    <a:pt x="7619" y="205740"/>
                  </a:lnTo>
                  <a:close/>
                </a:path>
                <a:path w="7620" h="568960">
                  <a:moveTo>
                    <a:pt x="7619" y="212090"/>
                  </a:moveTo>
                  <a:lnTo>
                    <a:pt x="0" y="212090"/>
                  </a:lnTo>
                  <a:lnTo>
                    <a:pt x="0" y="218439"/>
                  </a:lnTo>
                  <a:lnTo>
                    <a:pt x="7619" y="218439"/>
                  </a:lnTo>
                  <a:lnTo>
                    <a:pt x="7619" y="212090"/>
                  </a:lnTo>
                  <a:close/>
                </a:path>
                <a:path w="7620" h="568960">
                  <a:moveTo>
                    <a:pt x="7619" y="218440"/>
                  </a:moveTo>
                  <a:lnTo>
                    <a:pt x="0" y="218440"/>
                  </a:lnTo>
                  <a:lnTo>
                    <a:pt x="0" y="224789"/>
                  </a:lnTo>
                  <a:lnTo>
                    <a:pt x="7619" y="224789"/>
                  </a:lnTo>
                  <a:lnTo>
                    <a:pt x="7619" y="218440"/>
                  </a:lnTo>
                  <a:close/>
                </a:path>
                <a:path w="7620" h="568960">
                  <a:moveTo>
                    <a:pt x="7619" y="224790"/>
                  </a:moveTo>
                  <a:lnTo>
                    <a:pt x="0" y="224790"/>
                  </a:lnTo>
                  <a:lnTo>
                    <a:pt x="0" y="231139"/>
                  </a:lnTo>
                  <a:lnTo>
                    <a:pt x="7619" y="231139"/>
                  </a:lnTo>
                  <a:lnTo>
                    <a:pt x="7619" y="224790"/>
                  </a:lnTo>
                  <a:close/>
                </a:path>
                <a:path w="7620" h="568960">
                  <a:moveTo>
                    <a:pt x="7619" y="231140"/>
                  </a:moveTo>
                  <a:lnTo>
                    <a:pt x="0" y="231140"/>
                  </a:lnTo>
                  <a:lnTo>
                    <a:pt x="0" y="237489"/>
                  </a:lnTo>
                  <a:lnTo>
                    <a:pt x="7619" y="237489"/>
                  </a:lnTo>
                  <a:lnTo>
                    <a:pt x="7619" y="231140"/>
                  </a:lnTo>
                  <a:close/>
                </a:path>
                <a:path w="7620" h="568960">
                  <a:moveTo>
                    <a:pt x="7619" y="237490"/>
                  </a:moveTo>
                  <a:lnTo>
                    <a:pt x="0" y="237490"/>
                  </a:lnTo>
                  <a:lnTo>
                    <a:pt x="0" y="243839"/>
                  </a:lnTo>
                  <a:lnTo>
                    <a:pt x="7619" y="243839"/>
                  </a:lnTo>
                  <a:lnTo>
                    <a:pt x="7619" y="237490"/>
                  </a:lnTo>
                  <a:close/>
                </a:path>
                <a:path w="7620" h="568960">
                  <a:moveTo>
                    <a:pt x="7619" y="243840"/>
                  </a:moveTo>
                  <a:lnTo>
                    <a:pt x="0" y="243840"/>
                  </a:lnTo>
                  <a:lnTo>
                    <a:pt x="0" y="250189"/>
                  </a:lnTo>
                  <a:lnTo>
                    <a:pt x="7619" y="250189"/>
                  </a:lnTo>
                  <a:lnTo>
                    <a:pt x="7619" y="243840"/>
                  </a:lnTo>
                  <a:close/>
                </a:path>
                <a:path w="7620" h="568960">
                  <a:moveTo>
                    <a:pt x="7619" y="250190"/>
                  </a:moveTo>
                  <a:lnTo>
                    <a:pt x="0" y="250190"/>
                  </a:lnTo>
                  <a:lnTo>
                    <a:pt x="0" y="256539"/>
                  </a:lnTo>
                  <a:lnTo>
                    <a:pt x="7619" y="256539"/>
                  </a:lnTo>
                  <a:lnTo>
                    <a:pt x="7619" y="250190"/>
                  </a:lnTo>
                  <a:close/>
                </a:path>
                <a:path w="7620" h="568960">
                  <a:moveTo>
                    <a:pt x="7619" y="256540"/>
                  </a:moveTo>
                  <a:lnTo>
                    <a:pt x="0" y="256540"/>
                  </a:lnTo>
                  <a:lnTo>
                    <a:pt x="0" y="261619"/>
                  </a:lnTo>
                  <a:lnTo>
                    <a:pt x="7619" y="261619"/>
                  </a:lnTo>
                  <a:lnTo>
                    <a:pt x="7619" y="256540"/>
                  </a:lnTo>
                  <a:close/>
                </a:path>
                <a:path w="7620" h="568960">
                  <a:moveTo>
                    <a:pt x="7619" y="261620"/>
                  </a:moveTo>
                  <a:lnTo>
                    <a:pt x="0" y="261620"/>
                  </a:lnTo>
                  <a:lnTo>
                    <a:pt x="0" y="267969"/>
                  </a:lnTo>
                  <a:lnTo>
                    <a:pt x="7619" y="267969"/>
                  </a:lnTo>
                  <a:lnTo>
                    <a:pt x="7619" y="261620"/>
                  </a:lnTo>
                  <a:close/>
                </a:path>
                <a:path w="7620" h="568960">
                  <a:moveTo>
                    <a:pt x="7619" y="267970"/>
                  </a:moveTo>
                  <a:lnTo>
                    <a:pt x="0" y="267970"/>
                  </a:lnTo>
                  <a:lnTo>
                    <a:pt x="0" y="274319"/>
                  </a:lnTo>
                  <a:lnTo>
                    <a:pt x="7619" y="274319"/>
                  </a:lnTo>
                  <a:lnTo>
                    <a:pt x="7619" y="267970"/>
                  </a:lnTo>
                  <a:close/>
                </a:path>
                <a:path w="7620" h="568960">
                  <a:moveTo>
                    <a:pt x="7619" y="274320"/>
                  </a:moveTo>
                  <a:lnTo>
                    <a:pt x="0" y="274320"/>
                  </a:lnTo>
                  <a:lnTo>
                    <a:pt x="0" y="280669"/>
                  </a:lnTo>
                  <a:lnTo>
                    <a:pt x="7619" y="280669"/>
                  </a:lnTo>
                  <a:lnTo>
                    <a:pt x="7619" y="274320"/>
                  </a:lnTo>
                  <a:close/>
                </a:path>
                <a:path w="7620" h="568960">
                  <a:moveTo>
                    <a:pt x="7619" y="280670"/>
                  </a:moveTo>
                  <a:lnTo>
                    <a:pt x="0" y="280670"/>
                  </a:lnTo>
                  <a:lnTo>
                    <a:pt x="0" y="288289"/>
                  </a:lnTo>
                  <a:lnTo>
                    <a:pt x="7619" y="288289"/>
                  </a:lnTo>
                  <a:lnTo>
                    <a:pt x="7619" y="280670"/>
                  </a:lnTo>
                  <a:close/>
                </a:path>
                <a:path w="7620" h="568960">
                  <a:moveTo>
                    <a:pt x="7619" y="288290"/>
                  </a:moveTo>
                  <a:lnTo>
                    <a:pt x="0" y="288290"/>
                  </a:lnTo>
                  <a:lnTo>
                    <a:pt x="0" y="293369"/>
                  </a:lnTo>
                  <a:lnTo>
                    <a:pt x="7619" y="293369"/>
                  </a:lnTo>
                  <a:lnTo>
                    <a:pt x="7619" y="288290"/>
                  </a:lnTo>
                  <a:close/>
                </a:path>
                <a:path w="7620" h="568960">
                  <a:moveTo>
                    <a:pt x="7619" y="293370"/>
                  </a:moveTo>
                  <a:lnTo>
                    <a:pt x="0" y="293370"/>
                  </a:lnTo>
                  <a:lnTo>
                    <a:pt x="0" y="300989"/>
                  </a:lnTo>
                  <a:lnTo>
                    <a:pt x="7619" y="300989"/>
                  </a:lnTo>
                  <a:lnTo>
                    <a:pt x="7619" y="293370"/>
                  </a:lnTo>
                  <a:close/>
                </a:path>
                <a:path w="7620" h="568960">
                  <a:moveTo>
                    <a:pt x="7619" y="300990"/>
                  </a:moveTo>
                  <a:lnTo>
                    <a:pt x="0" y="300990"/>
                  </a:lnTo>
                  <a:lnTo>
                    <a:pt x="0" y="307339"/>
                  </a:lnTo>
                  <a:lnTo>
                    <a:pt x="7619" y="307339"/>
                  </a:lnTo>
                  <a:lnTo>
                    <a:pt x="7619" y="300990"/>
                  </a:lnTo>
                  <a:close/>
                </a:path>
                <a:path w="7620" h="568960">
                  <a:moveTo>
                    <a:pt x="7619" y="307340"/>
                  </a:moveTo>
                  <a:lnTo>
                    <a:pt x="0" y="307340"/>
                  </a:lnTo>
                  <a:lnTo>
                    <a:pt x="0" y="313689"/>
                  </a:lnTo>
                  <a:lnTo>
                    <a:pt x="7619" y="313689"/>
                  </a:lnTo>
                  <a:lnTo>
                    <a:pt x="7619" y="307340"/>
                  </a:lnTo>
                  <a:close/>
                </a:path>
                <a:path w="7620" h="568960">
                  <a:moveTo>
                    <a:pt x="7619" y="313690"/>
                  </a:moveTo>
                  <a:lnTo>
                    <a:pt x="0" y="313690"/>
                  </a:lnTo>
                  <a:lnTo>
                    <a:pt x="0" y="320039"/>
                  </a:lnTo>
                  <a:lnTo>
                    <a:pt x="7619" y="320039"/>
                  </a:lnTo>
                  <a:lnTo>
                    <a:pt x="7619" y="313690"/>
                  </a:lnTo>
                  <a:close/>
                </a:path>
                <a:path w="7620" h="568960">
                  <a:moveTo>
                    <a:pt x="7619" y="320040"/>
                  </a:moveTo>
                  <a:lnTo>
                    <a:pt x="0" y="320040"/>
                  </a:lnTo>
                  <a:lnTo>
                    <a:pt x="0" y="326389"/>
                  </a:lnTo>
                  <a:lnTo>
                    <a:pt x="7619" y="326389"/>
                  </a:lnTo>
                  <a:lnTo>
                    <a:pt x="7619" y="320040"/>
                  </a:lnTo>
                  <a:close/>
                </a:path>
                <a:path w="7620" h="568960">
                  <a:moveTo>
                    <a:pt x="7619" y="326390"/>
                  </a:moveTo>
                  <a:lnTo>
                    <a:pt x="0" y="326390"/>
                  </a:lnTo>
                  <a:lnTo>
                    <a:pt x="0" y="332739"/>
                  </a:lnTo>
                  <a:lnTo>
                    <a:pt x="7619" y="332739"/>
                  </a:lnTo>
                  <a:lnTo>
                    <a:pt x="7619" y="326390"/>
                  </a:lnTo>
                  <a:close/>
                </a:path>
                <a:path w="7620" h="568960">
                  <a:moveTo>
                    <a:pt x="7619" y="332740"/>
                  </a:moveTo>
                  <a:lnTo>
                    <a:pt x="0" y="332740"/>
                  </a:lnTo>
                  <a:lnTo>
                    <a:pt x="0" y="345439"/>
                  </a:lnTo>
                  <a:lnTo>
                    <a:pt x="7619" y="345439"/>
                  </a:lnTo>
                  <a:lnTo>
                    <a:pt x="7619" y="332740"/>
                  </a:lnTo>
                  <a:close/>
                </a:path>
                <a:path w="7620" h="568960">
                  <a:moveTo>
                    <a:pt x="7619" y="345440"/>
                  </a:moveTo>
                  <a:lnTo>
                    <a:pt x="0" y="345440"/>
                  </a:lnTo>
                  <a:lnTo>
                    <a:pt x="0" y="358139"/>
                  </a:lnTo>
                  <a:lnTo>
                    <a:pt x="7619" y="358139"/>
                  </a:lnTo>
                  <a:lnTo>
                    <a:pt x="7619" y="345440"/>
                  </a:lnTo>
                  <a:close/>
                </a:path>
                <a:path w="7620" h="568960">
                  <a:moveTo>
                    <a:pt x="7619" y="358140"/>
                  </a:moveTo>
                  <a:lnTo>
                    <a:pt x="0" y="358140"/>
                  </a:lnTo>
                  <a:lnTo>
                    <a:pt x="0" y="364489"/>
                  </a:lnTo>
                  <a:lnTo>
                    <a:pt x="7619" y="364489"/>
                  </a:lnTo>
                  <a:lnTo>
                    <a:pt x="7619" y="358140"/>
                  </a:lnTo>
                  <a:close/>
                </a:path>
                <a:path w="7620" h="568960">
                  <a:moveTo>
                    <a:pt x="7619" y="364490"/>
                  </a:moveTo>
                  <a:lnTo>
                    <a:pt x="0" y="364490"/>
                  </a:lnTo>
                  <a:lnTo>
                    <a:pt x="0" y="370839"/>
                  </a:lnTo>
                  <a:lnTo>
                    <a:pt x="7619" y="370839"/>
                  </a:lnTo>
                  <a:lnTo>
                    <a:pt x="7619" y="364490"/>
                  </a:lnTo>
                  <a:close/>
                </a:path>
                <a:path w="7620" h="568960">
                  <a:moveTo>
                    <a:pt x="7619" y="370840"/>
                  </a:moveTo>
                  <a:lnTo>
                    <a:pt x="0" y="370840"/>
                  </a:lnTo>
                  <a:lnTo>
                    <a:pt x="0" y="377189"/>
                  </a:lnTo>
                  <a:lnTo>
                    <a:pt x="7619" y="377189"/>
                  </a:lnTo>
                  <a:lnTo>
                    <a:pt x="7619" y="370840"/>
                  </a:lnTo>
                  <a:close/>
                </a:path>
                <a:path w="7620" h="568960">
                  <a:moveTo>
                    <a:pt x="7619" y="377190"/>
                  </a:moveTo>
                  <a:lnTo>
                    <a:pt x="0" y="377190"/>
                  </a:lnTo>
                  <a:lnTo>
                    <a:pt x="0" y="383539"/>
                  </a:lnTo>
                  <a:lnTo>
                    <a:pt x="7619" y="383539"/>
                  </a:lnTo>
                  <a:lnTo>
                    <a:pt x="7619" y="377190"/>
                  </a:lnTo>
                  <a:close/>
                </a:path>
                <a:path w="7620" h="568960">
                  <a:moveTo>
                    <a:pt x="7619" y="383540"/>
                  </a:moveTo>
                  <a:lnTo>
                    <a:pt x="0" y="383540"/>
                  </a:lnTo>
                  <a:lnTo>
                    <a:pt x="0" y="389889"/>
                  </a:lnTo>
                  <a:lnTo>
                    <a:pt x="7619" y="389889"/>
                  </a:lnTo>
                  <a:lnTo>
                    <a:pt x="7619" y="383540"/>
                  </a:lnTo>
                  <a:close/>
                </a:path>
                <a:path w="7620" h="568960">
                  <a:moveTo>
                    <a:pt x="7619" y="389890"/>
                  </a:moveTo>
                  <a:lnTo>
                    <a:pt x="0" y="389890"/>
                  </a:lnTo>
                  <a:lnTo>
                    <a:pt x="0" y="396239"/>
                  </a:lnTo>
                  <a:lnTo>
                    <a:pt x="7619" y="396239"/>
                  </a:lnTo>
                  <a:lnTo>
                    <a:pt x="7619" y="389890"/>
                  </a:lnTo>
                  <a:close/>
                </a:path>
                <a:path w="7620" h="568960">
                  <a:moveTo>
                    <a:pt x="7619" y="396240"/>
                  </a:moveTo>
                  <a:lnTo>
                    <a:pt x="0" y="396240"/>
                  </a:lnTo>
                  <a:lnTo>
                    <a:pt x="0" y="402589"/>
                  </a:lnTo>
                  <a:lnTo>
                    <a:pt x="7619" y="402589"/>
                  </a:lnTo>
                  <a:lnTo>
                    <a:pt x="7619" y="396240"/>
                  </a:lnTo>
                  <a:close/>
                </a:path>
                <a:path w="7620" h="568960">
                  <a:moveTo>
                    <a:pt x="7619" y="402590"/>
                  </a:moveTo>
                  <a:lnTo>
                    <a:pt x="0" y="402590"/>
                  </a:lnTo>
                  <a:lnTo>
                    <a:pt x="0" y="408939"/>
                  </a:lnTo>
                  <a:lnTo>
                    <a:pt x="7619" y="408939"/>
                  </a:lnTo>
                  <a:lnTo>
                    <a:pt x="7619" y="402590"/>
                  </a:lnTo>
                  <a:close/>
                </a:path>
                <a:path w="7620" h="568960">
                  <a:moveTo>
                    <a:pt x="7619" y="408940"/>
                  </a:moveTo>
                  <a:lnTo>
                    <a:pt x="0" y="408940"/>
                  </a:lnTo>
                  <a:lnTo>
                    <a:pt x="0" y="415289"/>
                  </a:lnTo>
                  <a:lnTo>
                    <a:pt x="7619" y="415289"/>
                  </a:lnTo>
                  <a:lnTo>
                    <a:pt x="7619" y="408940"/>
                  </a:lnTo>
                  <a:close/>
                </a:path>
                <a:path w="7620" h="568960">
                  <a:moveTo>
                    <a:pt x="7619" y="415290"/>
                  </a:moveTo>
                  <a:lnTo>
                    <a:pt x="0" y="415290"/>
                  </a:lnTo>
                  <a:lnTo>
                    <a:pt x="0" y="421639"/>
                  </a:lnTo>
                  <a:lnTo>
                    <a:pt x="7619" y="421639"/>
                  </a:lnTo>
                  <a:lnTo>
                    <a:pt x="7619" y="415290"/>
                  </a:lnTo>
                  <a:close/>
                </a:path>
                <a:path w="7620" h="568960">
                  <a:moveTo>
                    <a:pt x="7619" y="421640"/>
                  </a:moveTo>
                  <a:lnTo>
                    <a:pt x="0" y="421640"/>
                  </a:lnTo>
                  <a:lnTo>
                    <a:pt x="0" y="427989"/>
                  </a:lnTo>
                  <a:lnTo>
                    <a:pt x="7619" y="427989"/>
                  </a:lnTo>
                  <a:lnTo>
                    <a:pt x="7619" y="421640"/>
                  </a:lnTo>
                  <a:close/>
                </a:path>
                <a:path w="7620" h="568960">
                  <a:moveTo>
                    <a:pt x="7619" y="427990"/>
                  </a:moveTo>
                  <a:lnTo>
                    <a:pt x="0" y="427990"/>
                  </a:lnTo>
                  <a:lnTo>
                    <a:pt x="0" y="434339"/>
                  </a:lnTo>
                  <a:lnTo>
                    <a:pt x="7619" y="434339"/>
                  </a:lnTo>
                  <a:lnTo>
                    <a:pt x="7619" y="427990"/>
                  </a:lnTo>
                  <a:close/>
                </a:path>
                <a:path w="7620" h="568960">
                  <a:moveTo>
                    <a:pt x="7619" y="434340"/>
                  </a:moveTo>
                  <a:lnTo>
                    <a:pt x="0" y="434340"/>
                  </a:lnTo>
                  <a:lnTo>
                    <a:pt x="0" y="440689"/>
                  </a:lnTo>
                  <a:lnTo>
                    <a:pt x="7619" y="440689"/>
                  </a:lnTo>
                  <a:lnTo>
                    <a:pt x="7619" y="434340"/>
                  </a:lnTo>
                  <a:close/>
                </a:path>
                <a:path w="7620" h="568960">
                  <a:moveTo>
                    <a:pt x="7619" y="440690"/>
                  </a:moveTo>
                  <a:lnTo>
                    <a:pt x="0" y="440690"/>
                  </a:lnTo>
                  <a:lnTo>
                    <a:pt x="0" y="447039"/>
                  </a:lnTo>
                  <a:lnTo>
                    <a:pt x="7619" y="447039"/>
                  </a:lnTo>
                  <a:lnTo>
                    <a:pt x="7619" y="440690"/>
                  </a:lnTo>
                  <a:close/>
                </a:path>
                <a:path w="7620" h="568960">
                  <a:moveTo>
                    <a:pt x="7619" y="447040"/>
                  </a:moveTo>
                  <a:lnTo>
                    <a:pt x="0" y="447040"/>
                  </a:lnTo>
                  <a:lnTo>
                    <a:pt x="0" y="453389"/>
                  </a:lnTo>
                  <a:lnTo>
                    <a:pt x="7619" y="453389"/>
                  </a:lnTo>
                  <a:lnTo>
                    <a:pt x="7619" y="447040"/>
                  </a:lnTo>
                  <a:close/>
                </a:path>
                <a:path w="7620" h="568960">
                  <a:moveTo>
                    <a:pt x="7619" y="453390"/>
                  </a:moveTo>
                  <a:lnTo>
                    <a:pt x="0" y="453390"/>
                  </a:lnTo>
                  <a:lnTo>
                    <a:pt x="0" y="459739"/>
                  </a:lnTo>
                  <a:lnTo>
                    <a:pt x="7619" y="459739"/>
                  </a:lnTo>
                  <a:lnTo>
                    <a:pt x="7619" y="453390"/>
                  </a:lnTo>
                  <a:close/>
                </a:path>
                <a:path w="7620" h="568960">
                  <a:moveTo>
                    <a:pt x="7619" y="459740"/>
                  </a:moveTo>
                  <a:lnTo>
                    <a:pt x="0" y="459740"/>
                  </a:lnTo>
                  <a:lnTo>
                    <a:pt x="0" y="466089"/>
                  </a:lnTo>
                  <a:lnTo>
                    <a:pt x="7619" y="466089"/>
                  </a:lnTo>
                  <a:lnTo>
                    <a:pt x="7619" y="459740"/>
                  </a:lnTo>
                  <a:close/>
                </a:path>
                <a:path w="7620" h="568960">
                  <a:moveTo>
                    <a:pt x="7619" y="466090"/>
                  </a:moveTo>
                  <a:lnTo>
                    <a:pt x="0" y="466090"/>
                  </a:lnTo>
                  <a:lnTo>
                    <a:pt x="0" y="472439"/>
                  </a:lnTo>
                  <a:lnTo>
                    <a:pt x="7619" y="472439"/>
                  </a:lnTo>
                  <a:lnTo>
                    <a:pt x="7619" y="466090"/>
                  </a:lnTo>
                  <a:close/>
                </a:path>
                <a:path w="7620" h="568960">
                  <a:moveTo>
                    <a:pt x="7619" y="472440"/>
                  </a:moveTo>
                  <a:lnTo>
                    <a:pt x="0" y="472440"/>
                  </a:lnTo>
                  <a:lnTo>
                    <a:pt x="0" y="478789"/>
                  </a:lnTo>
                  <a:lnTo>
                    <a:pt x="7619" y="478789"/>
                  </a:lnTo>
                  <a:lnTo>
                    <a:pt x="7619" y="472440"/>
                  </a:lnTo>
                  <a:close/>
                </a:path>
                <a:path w="7620" h="568960">
                  <a:moveTo>
                    <a:pt x="7619" y="478790"/>
                  </a:moveTo>
                  <a:lnTo>
                    <a:pt x="0" y="478790"/>
                  </a:lnTo>
                  <a:lnTo>
                    <a:pt x="0" y="485139"/>
                  </a:lnTo>
                  <a:lnTo>
                    <a:pt x="7619" y="485139"/>
                  </a:lnTo>
                  <a:lnTo>
                    <a:pt x="7619" y="478790"/>
                  </a:lnTo>
                  <a:close/>
                </a:path>
                <a:path w="7620" h="568960">
                  <a:moveTo>
                    <a:pt x="7619" y="485140"/>
                  </a:moveTo>
                  <a:lnTo>
                    <a:pt x="0" y="485140"/>
                  </a:lnTo>
                  <a:lnTo>
                    <a:pt x="0" y="491489"/>
                  </a:lnTo>
                  <a:lnTo>
                    <a:pt x="7619" y="491489"/>
                  </a:lnTo>
                  <a:lnTo>
                    <a:pt x="7619" y="485140"/>
                  </a:lnTo>
                  <a:close/>
                </a:path>
                <a:path w="7620" h="568960">
                  <a:moveTo>
                    <a:pt x="7619" y="491490"/>
                  </a:moveTo>
                  <a:lnTo>
                    <a:pt x="0" y="491490"/>
                  </a:lnTo>
                  <a:lnTo>
                    <a:pt x="0" y="497839"/>
                  </a:lnTo>
                  <a:lnTo>
                    <a:pt x="7619" y="497839"/>
                  </a:lnTo>
                  <a:lnTo>
                    <a:pt x="7619" y="491490"/>
                  </a:lnTo>
                  <a:close/>
                </a:path>
                <a:path w="7620" h="568960">
                  <a:moveTo>
                    <a:pt x="7619" y="497840"/>
                  </a:moveTo>
                  <a:lnTo>
                    <a:pt x="0" y="497840"/>
                  </a:lnTo>
                  <a:lnTo>
                    <a:pt x="0" y="504189"/>
                  </a:lnTo>
                  <a:lnTo>
                    <a:pt x="7619" y="504189"/>
                  </a:lnTo>
                  <a:lnTo>
                    <a:pt x="7619" y="497840"/>
                  </a:lnTo>
                  <a:close/>
                </a:path>
                <a:path w="7620" h="568960">
                  <a:moveTo>
                    <a:pt x="7619" y="504190"/>
                  </a:moveTo>
                  <a:lnTo>
                    <a:pt x="0" y="504190"/>
                  </a:lnTo>
                  <a:lnTo>
                    <a:pt x="0" y="534669"/>
                  </a:lnTo>
                  <a:lnTo>
                    <a:pt x="7619" y="534669"/>
                  </a:lnTo>
                  <a:lnTo>
                    <a:pt x="7619" y="504190"/>
                  </a:lnTo>
                  <a:close/>
                </a:path>
                <a:path w="7620" h="568960">
                  <a:moveTo>
                    <a:pt x="7619" y="534670"/>
                  </a:moveTo>
                  <a:lnTo>
                    <a:pt x="0" y="534670"/>
                  </a:lnTo>
                  <a:lnTo>
                    <a:pt x="0" y="541019"/>
                  </a:lnTo>
                  <a:lnTo>
                    <a:pt x="7619" y="541019"/>
                  </a:lnTo>
                  <a:lnTo>
                    <a:pt x="7619" y="534670"/>
                  </a:lnTo>
                  <a:close/>
                </a:path>
                <a:path w="7620" h="568960">
                  <a:moveTo>
                    <a:pt x="7619" y="541020"/>
                  </a:moveTo>
                  <a:lnTo>
                    <a:pt x="0" y="541020"/>
                  </a:lnTo>
                  <a:lnTo>
                    <a:pt x="0" y="547369"/>
                  </a:lnTo>
                  <a:lnTo>
                    <a:pt x="7619" y="547369"/>
                  </a:lnTo>
                  <a:lnTo>
                    <a:pt x="7619" y="541020"/>
                  </a:lnTo>
                  <a:close/>
                </a:path>
                <a:path w="7620" h="568960">
                  <a:moveTo>
                    <a:pt x="7619" y="547370"/>
                  </a:moveTo>
                  <a:lnTo>
                    <a:pt x="0" y="547370"/>
                  </a:lnTo>
                  <a:lnTo>
                    <a:pt x="0" y="553719"/>
                  </a:lnTo>
                  <a:lnTo>
                    <a:pt x="7619" y="553719"/>
                  </a:lnTo>
                  <a:lnTo>
                    <a:pt x="7619" y="547370"/>
                  </a:lnTo>
                  <a:close/>
                </a:path>
                <a:path w="7620" h="568960">
                  <a:moveTo>
                    <a:pt x="7619" y="553720"/>
                  </a:moveTo>
                  <a:lnTo>
                    <a:pt x="1269" y="553720"/>
                  </a:lnTo>
                  <a:lnTo>
                    <a:pt x="1269" y="557530"/>
                  </a:lnTo>
                  <a:lnTo>
                    <a:pt x="2539" y="557530"/>
                  </a:lnTo>
                  <a:lnTo>
                    <a:pt x="2539" y="560069"/>
                  </a:lnTo>
                  <a:lnTo>
                    <a:pt x="7619" y="560069"/>
                  </a:lnTo>
                  <a:lnTo>
                    <a:pt x="7619" y="553720"/>
                  </a:lnTo>
                  <a:close/>
                </a:path>
                <a:path w="7620" h="568960">
                  <a:moveTo>
                    <a:pt x="7619" y="560070"/>
                  </a:moveTo>
                  <a:lnTo>
                    <a:pt x="3809" y="560070"/>
                  </a:lnTo>
                  <a:lnTo>
                    <a:pt x="3809" y="563880"/>
                  </a:lnTo>
                  <a:lnTo>
                    <a:pt x="5079" y="563880"/>
                  </a:lnTo>
                  <a:lnTo>
                    <a:pt x="5079" y="566419"/>
                  </a:lnTo>
                  <a:lnTo>
                    <a:pt x="7619" y="566419"/>
                  </a:lnTo>
                  <a:lnTo>
                    <a:pt x="7619" y="560070"/>
                  </a:lnTo>
                  <a:close/>
                </a:path>
                <a:path w="7620" h="568960">
                  <a:moveTo>
                    <a:pt x="7619" y="566420"/>
                  </a:moveTo>
                  <a:lnTo>
                    <a:pt x="6350" y="566420"/>
                  </a:lnTo>
                  <a:lnTo>
                    <a:pt x="6350" y="568960"/>
                  </a:lnTo>
                  <a:lnTo>
                    <a:pt x="7619" y="568960"/>
                  </a:lnTo>
                  <a:lnTo>
                    <a:pt x="7619" y="566420"/>
                  </a:lnTo>
                  <a:close/>
                </a:path>
              </a:pathLst>
            </a:custGeom>
            <a:solidFill>
              <a:srgbClr val="2B00F8"/>
            </a:solidFill>
          </p:spPr>
          <p:txBody>
            <a:bodyPr bIns="0" lIns="0" rIns="0" rtlCol="0" tIns="0" wrap="square"/>
            <a:p/>
          </p:txBody>
        </p:sp>
        <p:sp>
          <p:nvSpPr>
            <p:cNvPr id="1049665" name="object 963"/>
            <p:cNvSpPr/>
            <p:nvPr/>
          </p:nvSpPr>
          <p:spPr>
            <a:xfrm>
              <a:off x="4425949" y="4470400"/>
              <a:ext cx="7620" cy="551180"/>
            </a:xfrm>
            <a:custGeom>
              <a:avLst/>
              <a:ahLst/>
              <a:rect l="l" t="t" r="r" b="b"/>
              <a:pathLst>
                <a:path w="7620" h="551179">
                  <a:moveTo>
                    <a:pt x="7620" y="0"/>
                  </a:moveTo>
                  <a:lnTo>
                    <a:pt x="0" y="0"/>
                  </a:lnTo>
                  <a:lnTo>
                    <a:pt x="0" y="2539"/>
                  </a:lnTo>
                  <a:lnTo>
                    <a:pt x="7620" y="2539"/>
                  </a:lnTo>
                  <a:lnTo>
                    <a:pt x="7620" y="0"/>
                  </a:lnTo>
                  <a:close/>
                </a:path>
                <a:path w="7620" h="551179">
                  <a:moveTo>
                    <a:pt x="7620" y="2540"/>
                  </a:moveTo>
                  <a:lnTo>
                    <a:pt x="0" y="2540"/>
                  </a:lnTo>
                  <a:lnTo>
                    <a:pt x="0" y="8889"/>
                  </a:lnTo>
                  <a:lnTo>
                    <a:pt x="7620" y="8889"/>
                  </a:lnTo>
                  <a:lnTo>
                    <a:pt x="7620" y="2540"/>
                  </a:lnTo>
                  <a:close/>
                </a:path>
                <a:path w="7620" h="551179">
                  <a:moveTo>
                    <a:pt x="7620" y="8890"/>
                  </a:moveTo>
                  <a:lnTo>
                    <a:pt x="0" y="8890"/>
                  </a:lnTo>
                  <a:lnTo>
                    <a:pt x="0" y="15239"/>
                  </a:lnTo>
                  <a:lnTo>
                    <a:pt x="7620" y="15239"/>
                  </a:lnTo>
                  <a:lnTo>
                    <a:pt x="7620" y="8890"/>
                  </a:lnTo>
                  <a:close/>
                </a:path>
                <a:path w="7620" h="551179">
                  <a:moveTo>
                    <a:pt x="7620" y="15240"/>
                  </a:moveTo>
                  <a:lnTo>
                    <a:pt x="0" y="15240"/>
                  </a:lnTo>
                  <a:lnTo>
                    <a:pt x="0" y="21589"/>
                  </a:lnTo>
                  <a:lnTo>
                    <a:pt x="7620" y="21589"/>
                  </a:lnTo>
                  <a:lnTo>
                    <a:pt x="7620" y="15240"/>
                  </a:lnTo>
                  <a:close/>
                </a:path>
                <a:path w="7620" h="551179">
                  <a:moveTo>
                    <a:pt x="7620" y="21590"/>
                  </a:moveTo>
                  <a:lnTo>
                    <a:pt x="0" y="21590"/>
                  </a:lnTo>
                  <a:lnTo>
                    <a:pt x="0" y="27939"/>
                  </a:lnTo>
                  <a:lnTo>
                    <a:pt x="7620" y="27939"/>
                  </a:lnTo>
                  <a:lnTo>
                    <a:pt x="7620" y="21590"/>
                  </a:lnTo>
                  <a:close/>
                </a:path>
                <a:path w="7620" h="551179">
                  <a:moveTo>
                    <a:pt x="7620" y="27940"/>
                  </a:moveTo>
                  <a:lnTo>
                    <a:pt x="0" y="27940"/>
                  </a:lnTo>
                  <a:lnTo>
                    <a:pt x="0" y="34289"/>
                  </a:lnTo>
                  <a:lnTo>
                    <a:pt x="7620" y="34289"/>
                  </a:lnTo>
                  <a:lnTo>
                    <a:pt x="7620" y="27940"/>
                  </a:lnTo>
                  <a:close/>
                </a:path>
                <a:path w="7620" h="551179">
                  <a:moveTo>
                    <a:pt x="7620" y="34290"/>
                  </a:moveTo>
                  <a:lnTo>
                    <a:pt x="0" y="34290"/>
                  </a:lnTo>
                  <a:lnTo>
                    <a:pt x="0" y="40639"/>
                  </a:lnTo>
                  <a:lnTo>
                    <a:pt x="7620" y="40639"/>
                  </a:lnTo>
                  <a:lnTo>
                    <a:pt x="7620" y="34290"/>
                  </a:lnTo>
                  <a:close/>
                </a:path>
                <a:path w="7620" h="551179">
                  <a:moveTo>
                    <a:pt x="7620" y="40640"/>
                  </a:moveTo>
                  <a:lnTo>
                    <a:pt x="0" y="40640"/>
                  </a:lnTo>
                  <a:lnTo>
                    <a:pt x="0" y="45719"/>
                  </a:lnTo>
                  <a:lnTo>
                    <a:pt x="7620" y="45719"/>
                  </a:lnTo>
                  <a:lnTo>
                    <a:pt x="7620" y="40640"/>
                  </a:lnTo>
                  <a:close/>
                </a:path>
                <a:path w="7620" h="551179">
                  <a:moveTo>
                    <a:pt x="7620" y="45720"/>
                  </a:moveTo>
                  <a:lnTo>
                    <a:pt x="0" y="45720"/>
                  </a:lnTo>
                  <a:lnTo>
                    <a:pt x="0" y="52069"/>
                  </a:lnTo>
                  <a:lnTo>
                    <a:pt x="7620" y="52069"/>
                  </a:lnTo>
                  <a:lnTo>
                    <a:pt x="7620" y="45720"/>
                  </a:lnTo>
                  <a:close/>
                </a:path>
                <a:path w="7620" h="551179">
                  <a:moveTo>
                    <a:pt x="7620" y="52070"/>
                  </a:moveTo>
                  <a:lnTo>
                    <a:pt x="0" y="52070"/>
                  </a:lnTo>
                  <a:lnTo>
                    <a:pt x="0" y="58419"/>
                  </a:lnTo>
                  <a:lnTo>
                    <a:pt x="7620" y="58419"/>
                  </a:lnTo>
                  <a:lnTo>
                    <a:pt x="7620" y="52070"/>
                  </a:lnTo>
                  <a:close/>
                </a:path>
                <a:path w="7620" h="551179">
                  <a:moveTo>
                    <a:pt x="7620" y="58420"/>
                  </a:moveTo>
                  <a:lnTo>
                    <a:pt x="0" y="58420"/>
                  </a:lnTo>
                  <a:lnTo>
                    <a:pt x="0" y="64769"/>
                  </a:lnTo>
                  <a:lnTo>
                    <a:pt x="7620" y="64769"/>
                  </a:lnTo>
                  <a:lnTo>
                    <a:pt x="7620" y="58420"/>
                  </a:lnTo>
                  <a:close/>
                </a:path>
                <a:path w="7620" h="551179">
                  <a:moveTo>
                    <a:pt x="7620" y="64770"/>
                  </a:moveTo>
                  <a:lnTo>
                    <a:pt x="0" y="64770"/>
                  </a:lnTo>
                  <a:lnTo>
                    <a:pt x="0" y="71119"/>
                  </a:lnTo>
                  <a:lnTo>
                    <a:pt x="7620" y="71119"/>
                  </a:lnTo>
                  <a:lnTo>
                    <a:pt x="7620" y="64770"/>
                  </a:lnTo>
                  <a:close/>
                </a:path>
                <a:path w="7620" h="551179">
                  <a:moveTo>
                    <a:pt x="7620" y="71120"/>
                  </a:moveTo>
                  <a:lnTo>
                    <a:pt x="0" y="71120"/>
                  </a:lnTo>
                  <a:lnTo>
                    <a:pt x="0" y="77469"/>
                  </a:lnTo>
                  <a:lnTo>
                    <a:pt x="7620" y="77469"/>
                  </a:lnTo>
                  <a:lnTo>
                    <a:pt x="7620" y="71120"/>
                  </a:lnTo>
                  <a:close/>
                </a:path>
                <a:path w="7620" h="551179">
                  <a:moveTo>
                    <a:pt x="7620" y="77470"/>
                  </a:moveTo>
                  <a:lnTo>
                    <a:pt x="0" y="77470"/>
                  </a:lnTo>
                  <a:lnTo>
                    <a:pt x="0" y="85089"/>
                  </a:lnTo>
                  <a:lnTo>
                    <a:pt x="7620" y="85089"/>
                  </a:lnTo>
                  <a:lnTo>
                    <a:pt x="7620" y="77470"/>
                  </a:lnTo>
                  <a:close/>
                </a:path>
                <a:path w="7620" h="551179">
                  <a:moveTo>
                    <a:pt x="7620" y="85090"/>
                  </a:moveTo>
                  <a:lnTo>
                    <a:pt x="0" y="85090"/>
                  </a:lnTo>
                  <a:lnTo>
                    <a:pt x="0" y="91439"/>
                  </a:lnTo>
                  <a:lnTo>
                    <a:pt x="7620" y="91439"/>
                  </a:lnTo>
                  <a:lnTo>
                    <a:pt x="7620" y="85090"/>
                  </a:lnTo>
                  <a:close/>
                </a:path>
                <a:path w="7620" h="551179">
                  <a:moveTo>
                    <a:pt x="7620" y="91440"/>
                  </a:moveTo>
                  <a:lnTo>
                    <a:pt x="0" y="91440"/>
                  </a:lnTo>
                  <a:lnTo>
                    <a:pt x="0" y="97789"/>
                  </a:lnTo>
                  <a:lnTo>
                    <a:pt x="7620" y="97789"/>
                  </a:lnTo>
                  <a:lnTo>
                    <a:pt x="7620" y="91440"/>
                  </a:lnTo>
                  <a:close/>
                </a:path>
                <a:path w="7620" h="551179">
                  <a:moveTo>
                    <a:pt x="7620" y="97790"/>
                  </a:moveTo>
                  <a:lnTo>
                    <a:pt x="0" y="97790"/>
                  </a:lnTo>
                  <a:lnTo>
                    <a:pt x="0" y="104139"/>
                  </a:lnTo>
                  <a:lnTo>
                    <a:pt x="7620" y="104139"/>
                  </a:lnTo>
                  <a:lnTo>
                    <a:pt x="7620" y="97790"/>
                  </a:lnTo>
                  <a:close/>
                </a:path>
                <a:path w="7620" h="551179">
                  <a:moveTo>
                    <a:pt x="7620" y="104140"/>
                  </a:moveTo>
                  <a:lnTo>
                    <a:pt x="0" y="104140"/>
                  </a:lnTo>
                  <a:lnTo>
                    <a:pt x="0" y="110489"/>
                  </a:lnTo>
                  <a:lnTo>
                    <a:pt x="7620" y="110489"/>
                  </a:lnTo>
                  <a:lnTo>
                    <a:pt x="7620" y="104140"/>
                  </a:lnTo>
                  <a:close/>
                </a:path>
                <a:path w="7620" h="551179">
                  <a:moveTo>
                    <a:pt x="7620" y="110490"/>
                  </a:moveTo>
                  <a:lnTo>
                    <a:pt x="0" y="110490"/>
                  </a:lnTo>
                  <a:lnTo>
                    <a:pt x="0" y="116839"/>
                  </a:lnTo>
                  <a:lnTo>
                    <a:pt x="7620" y="116839"/>
                  </a:lnTo>
                  <a:lnTo>
                    <a:pt x="7620" y="110490"/>
                  </a:lnTo>
                  <a:close/>
                </a:path>
                <a:path w="7620" h="551179">
                  <a:moveTo>
                    <a:pt x="7620" y="116840"/>
                  </a:moveTo>
                  <a:lnTo>
                    <a:pt x="0" y="116840"/>
                  </a:lnTo>
                  <a:lnTo>
                    <a:pt x="0" y="123189"/>
                  </a:lnTo>
                  <a:lnTo>
                    <a:pt x="7620" y="123189"/>
                  </a:lnTo>
                  <a:lnTo>
                    <a:pt x="7620" y="116840"/>
                  </a:lnTo>
                  <a:close/>
                </a:path>
                <a:path w="7620" h="551179">
                  <a:moveTo>
                    <a:pt x="7620" y="123190"/>
                  </a:moveTo>
                  <a:lnTo>
                    <a:pt x="0" y="123190"/>
                  </a:lnTo>
                  <a:lnTo>
                    <a:pt x="0" y="129539"/>
                  </a:lnTo>
                  <a:lnTo>
                    <a:pt x="7620" y="129539"/>
                  </a:lnTo>
                  <a:lnTo>
                    <a:pt x="7620" y="123190"/>
                  </a:lnTo>
                  <a:close/>
                </a:path>
                <a:path w="7620" h="551179">
                  <a:moveTo>
                    <a:pt x="7620" y="129540"/>
                  </a:moveTo>
                  <a:lnTo>
                    <a:pt x="0" y="129540"/>
                  </a:lnTo>
                  <a:lnTo>
                    <a:pt x="0" y="135889"/>
                  </a:lnTo>
                  <a:lnTo>
                    <a:pt x="7620" y="135889"/>
                  </a:lnTo>
                  <a:lnTo>
                    <a:pt x="7620" y="129540"/>
                  </a:lnTo>
                  <a:close/>
                </a:path>
                <a:path w="7620" h="551179">
                  <a:moveTo>
                    <a:pt x="7620" y="135890"/>
                  </a:moveTo>
                  <a:lnTo>
                    <a:pt x="0" y="135890"/>
                  </a:lnTo>
                  <a:lnTo>
                    <a:pt x="0" y="140969"/>
                  </a:lnTo>
                  <a:lnTo>
                    <a:pt x="7620" y="140969"/>
                  </a:lnTo>
                  <a:lnTo>
                    <a:pt x="7620" y="135890"/>
                  </a:lnTo>
                  <a:close/>
                </a:path>
                <a:path w="7620" h="551179">
                  <a:moveTo>
                    <a:pt x="7620" y="140970"/>
                  </a:moveTo>
                  <a:lnTo>
                    <a:pt x="0" y="140970"/>
                  </a:lnTo>
                  <a:lnTo>
                    <a:pt x="0" y="147319"/>
                  </a:lnTo>
                  <a:lnTo>
                    <a:pt x="7620" y="147319"/>
                  </a:lnTo>
                  <a:lnTo>
                    <a:pt x="7620" y="140970"/>
                  </a:lnTo>
                  <a:close/>
                </a:path>
                <a:path w="7620" h="551179">
                  <a:moveTo>
                    <a:pt x="7620" y="147320"/>
                  </a:moveTo>
                  <a:lnTo>
                    <a:pt x="0" y="147320"/>
                  </a:lnTo>
                  <a:lnTo>
                    <a:pt x="0" y="153669"/>
                  </a:lnTo>
                  <a:lnTo>
                    <a:pt x="7620" y="153669"/>
                  </a:lnTo>
                  <a:lnTo>
                    <a:pt x="7620" y="147320"/>
                  </a:lnTo>
                  <a:close/>
                </a:path>
                <a:path w="7620" h="551179">
                  <a:moveTo>
                    <a:pt x="7620" y="153670"/>
                  </a:moveTo>
                  <a:lnTo>
                    <a:pt x="0" y="153670"/>
                  </a:lnTo>
                  <a:lnTo>
                    <a:pt x="0" y="160019"/>
                  </a:lnTo>
                  <a:lnTo>
                    <a:pt x="7620" y="160019"/>
                  </a:lnTo>
                  <a:lnTo>
                    <a:pt x="7620" y="153670"/>
                  </a:lnTo>
                  <a:close/>
                </a:path>
                <a:path w="7620" h="551179">
                  <a:moveTo>
                    <a:pt x="7620" y="160020"/>
                  </a:moveTo>
                  <a:lnTo>
                    <a:pt x="0" y="160020"/>
                  </a:lnTo>
                  <a:lnTo>
                    <a:pt x="0" y="166369"/>
                  </a:lnTo>
                  <a:lnTo>
                    <a:pt x="7620" y="166369"/>
                  </a:lnTo>
                  <a:lnTo>
                    <a:pt x="7620" y="160020"/>
                  </a:lnTo>
                  <a:close/>
                </a:path>
                <a:path w="7620" h="551179">
                  <a:moveTo>
                    <a:pt x="7620" y="166370"/>
                  </a:moveTo>
                  <a:lnTo>
                    <a:pt x="0" y="166370"/>
                  </a:lnTo>
                  <a:lnTo>
                    <a:pt x="0" y="172719"/>
                  </a:lnTo>
                  <a:lnTo>
                    <a:pt x="7620" y="172719"/>
                  </a:lnTo>
                  <a:lnTo>
                    <a:pt x="7620" y="166370"/>
                  </a:lnTo>
                  <a:close/>
                </a:path>
                <a:path w="7620" h="551179">
                  <a:moveTo>
                    <a:pt x="7620" y="172720"/>
                  </a:moveTo>
                  <a:lnTo>
                    <a:pt x="0" y="172720"/>
                  </a:lnTo>
                  <a:lnTo>
                    <a:pt x="0" y="180339"/>
                  </a:lnTo>
                  <a:lnTo>
                    <a:pt x="7620" y="180339"/>
                  </a:lnTo>
                  <a:lnTo>
                    <a:pt x="7620" y="172720"/>
                  </a:lnTo>
                  <a:close/>
                </a:path>
                <a:path w="7620" h="551179">
                  <a:moveTo>
                    <a:pt x="7620" y="180340"/>
                  </a:moveTo>
                  <a:lnTo>
                    <a:pt x="0" y="180340"/>
                  </a:lnTo>
                  <a:lnTo>
                    <a:pt x="0" y="185419"/>
                  </a:lnTo>
                  <a:lnTo>
                    <a:pt x="7620" y="185419"/>
                  </a:lnTo>
                  <a:lnTo>
                    <a:pt x="7620" y="180340"/>
                  </a:lnTo>
                  <a:close/>
                </a:path>
                <a:path w="7620" h="551179">
                  <a:moveTo>
                    <a:pt x="7620" y="185420"/>
                  </a:moveTo>
                  <a:lnTo>
                    <a:pt x="0" y="185420"/>
                  </a:lnTo>
                  <a:lnTo>
                    <a:pt x="0" y="193039"/>
                  </a:lnTo>
                  <a:lnTo>
                    <a:pt x="7620" y="193039"/>
                  </a:lnTo>
                  <a:lnTo>
                    <a:pt x="7620" y="185420"/>
                  </a:lnTo>
                  <a:close/>
                </a:path>
                <a:path w="7620" h="551179">
                  <a:moveTo>
                    <a:pt x="7620" y="193040"/>
                  </a:moveTo>
                  <a:lnTo>
                    <a:pt x="0" y="193040"/>
                  </a:lnTo>
                  <a:lnTo>
                    <a:pt x="0" y="198119"/>
                  </a:lnTo>
                  <a:lnTo>
                    <a:pt x="7620" y="198119"/>
                  </a:lnTo>
                  <a:lnTo>
                    <a:pt x="7620" y="193040"/>
                  </a:lnTo>
                  <a:close/>
                </a:path>
                <a:path w="7620" h="551179">
                  <a:moveTo>
                    <a:pt x="7620" y="198120"/>
                  </a:moveTo>
                  <a:lnTo>
                    <a:pt x="0" y="198120"/>
                  </a:lnTo>
                  <a:lnTo>
                    <a:pt x="0" y="205739"/>
                  </a:lnTo>
                  <a:lnTo>
                    <a:pt x="7620" y="205739"/>
                  </a:lnTo>
                  <a:lnTo>
                    <a:pt x="7620" y="198120"/>
                  </a:lnTo>
                  <a:close/>
                </a:path>
                <a:path w="7620" h="551179">
                  <a:moveTo>
                    <a:pt x="7620" y="205740"/>
                  </a:moveTo>
                  <a:lnTo>
                    <a:pt x="0" y="205740"/>
                  </a:lnTo>
                  <a:lnTo>
                    <a:pt x="0" y="212089"/>
                  </a:lnTo>
                  <a:lnTo>
                    <a:pt x="7620" y="212089"/>
                  </a:lnTo>
                  <a:lnTo>
                    <a:pt x="7620" y="205740"/>
                  </a:lnTo>
                  <a:close/>
                </a:path>
                <a:path w="7620" h="551179">
                  <a:moveTo>
                    <a:pt x="7620" y="212090"/>
                  </a:moveTo>
                  <a:lnTo>
                    <a:pt x="0" y="212090"/>
                  </a:lnTo>
                  <a:lnTo>
                    <a:pt x="0" y="218439"/>
                  </a:lnTo>
                  <a:lnTo>
                    <a:pt x="7620" y="218439"/>
                  </a:lnTo>
                  <a:lnTo>
                    <a:pt x="7620" y="212090"/>
                  </a:lnTo>
                  <a:close/>
                </a:path>
                <a:path w="7620" h="551179">
                  <a:moveTo>
                    <a:pt x="7620" y="218440"/>
                  </a:moveTo>
                  <a:lnTo>
                    <a:pt x="0" y="218440"/>
                  </a:lnTo>
                  <a:lnTo>
                    <a:pt x="0" y="224789"/>
                  </a:lnTo>
                  <a:lnTo>
                    <a:pt x="7620" y="224789"/>
                  </a:lnTo>
                  <a:lnTo>
                    <a:pt x="7620" y="218440"/>
                  </a:lnTo>
                  <a:close/>
                </a:path>
                <a:path w="7620" h="551179">
                  <a:moveTo>
                    <a:pt x="7620" y="224790"/>
                  </a:moveTo>
                  <a:lnTo>
                    <a:pt x="0" y="224790"/>
                  </a:lnTo>
                  <a:lnTo>
                    <a:pt x="0" y="231139"/>
                  </a:lnTo>
                  <a:lnTo>
                    <a:pt x="7620" y="231139"/>
                  </a:lnTo>
                  <a:lnTo>
                    <a:pt x="7620" y="224790"/>
                  </a:lnTo>
                  <a:close/>
                </a:path>
                <a:path w="7620" h="551179">
                  <a:moveTo>
                    <a:pt x="7620" y="231140"/>
                  </a:moveTo>
                  <a:lnTo>
                    <a:pt x="0" y="231140"/>
                  </a:lnTo>
                  <a:lnTo>
                    <a:pt x="0" y="237489"/>
                  </a:lnTo>
                  <a:lnTo>
                    <a:pt x="7620" y="237489"/>
                  </a:lnTo>
                  <a:lnTo>
                    <a:pt x="7620" y="231140"/>
                  </a:lnTo>
                  <a:close/>
                </a:path>
                <a:path w="7620" h="551179">
                  <a:moveTo>
                    <a:pt x="7620" y="237490"/>
                  </a:moveTo>
                  <a:lnTo>
                    <a:pt x="0" y="237490"/>
                  </a:lnTo>
                  <a:lnTo>
                    <a:pt x="0" y="243839"/>
                  </a:lnTo>
                  <a:lnTo>
                    <a:pt x="7620" y="243839"/>
                  </a:lnTo>
                  <a:lnTo>
                    <a:pt x="7620" y="237490"/>
                  </a:lnTo>
                  <a:close/>
                </a:path>
                <a:path w="7620" h="551179">
                  <a:moveTo>
                    <a:pt x="7620" y="243840"/>
                  </a:moveTo>
                  <a:lnTo>
                    <a:pt x="0" y="243840"/>
                  </a:lnTo>
                  <a:lnTo>
                    <a:pt x="0" y="250189"/>
                  </a:lnTo>
                  <a:lnTo>
                    <a:pt x="7620" y="250189"/>
                  </a:lnTo>
                  <a:lnTo>
                    <a:pt x="7620" y="243840"/>
                  </a:lnTo>
                  <a:close/>
                </a:path>
                <a:path w="7620" h="551179">
                  <a:moveTo>
                    <a:pt x="7620" y="250190"/>
                  </a:moveTo>
                  <a:lnTo>
                    <a:pt x="0" y="250190"/>
                  </a:lnTo>
                  <a:lnTo>
                    <a:pt x="0" y="256539"/>
                  </a:lnTo>
                  <a:lnTo>
                    <a:pt x="7620" y="256539"/>
                  </a:lnTo>
                  <a:lnTo>
                    <a:pt x="7620" y="250190"/>
                  </a:lnTo>
                  <a:close/>
                </a:path>
                <a:path w="7620" h="551179">
                  <a:moveTo>
                    <a:pt x="7620" y="256540"/>
                  </a:moveTo>
                  <a:lnTo>
                    <a:pt x="0" y="256540"/>
                  </a:lnTo>
                  <a:lnTo>
                    <a:pt x="0" y="261619"/>
                  </a:lnTo>
                  <a:lnTo>
                    <a:pt x="7620" y="261619"/>
                  </a:lnTo>
                  <a:lnTo>
                    <a:pt x="7620" y="256540"/>
                  </a:lnTo>
                  <a:close/>
                </a:path>
                <a:path w="7620" h="551179">
                  <a:moveTo>
                    <a:pt x="7620" y="261620"/>
                  </a:moveTo>
                  <a:lnTo>
                    <a:pt x="0" y="261620"/>
                  </a:lnTo>
                  <a:lnTo>
                    <a:pt x="0" y="267969"/>
                  </a:lnTo>
                  <a:lnTo>
                    <a:pt x="7620" y="267969"/>
                  </a:lnTo>
                  <a:lnTo>
                    <a:pt x="7620" y="261620"/>
                  </a:lnTo>
                  <a:close/>
                </a:path>
                <a:path w="7620" h="551179">
                  <a:moveTo>
                    <a:pt x="7620" y="267970"/>
                  </a:moveTo>
                  <a:lnTo>
                    <a:pt x="0" y="267970"/>
                  </a:lnTo>
                  <a:lnTo>
                    <a:pt x="0" y="274319"/>
                  </a:lnTo>
                  <a:lnTo>
                    <a:pt x="7620" y="274319"/>
                  </a:lnTo>
                  <a:lnTo>
                    <a:pt x="7620" y="267970"/>
                  </a:lnTo>
                  <a:close/>
                </a:path>
                <a:path w="7620" h="551179">
                  <a:moveTo>
                    <a:pt x="7620" y="274320"/>
                  </a:moveTo>
                  <a:lnTo>
                    <a:pt x="0" y="274320"/>
                  </a:lnTo>
                  <a:lnTo>
                    <a:pt x="0" y="280669"/>
                  </a:lnTo>
                  <a:lnTo>
                    <a:pt x="7620" y="280669"/>
                  </a:lnTo>
                  <a:lnTo>
                    <a:pt x="7620" y="274320"/>
                  </a:lnTo>
                  <a:close/>
                </a:path>
                <a:path w="7620" h="551179">
                  <a:moveTo>
                    <a:pt x="7620" y="280670"/>
                  </a:moveTo>
                  <a:lnTo>
                    <a:pt x="0" y="280670"/>
                  </a:lnTo>
                  <a:lnTo>
                    <a:pt x="0" y="288289"/>
                  </a:lnTo>
                  <a:lnTo>
                    <a:pt x="7620" y="288289"/>
                  </a:lnTo>
                  <a:lnTo>
                    <a:pt x="7620" y="280670"/>
                  </a:lnTo>
                  <a:close/>
                </a:path>
                <a:path w="7620" h="551179">
                  <a:moveTo>
                    <a:pt x="7620" y="288290"/>
                  </a:moveTo>
                  <a:lnTo>
                    <a:pt x="0" y="288290"/>
                  </a:lnTo>
                  <a:lnTo>
                    <a:pt x="0" y="293369"/>
                  </a:lnTo>
                  <a:lnTo>
                    <a:pt x="7620" y="293369"/>
                  </a:lnTo>
                  <a:lnTo>
                    <a:pt x="7620" y="288290"/>
                  </a:lnTo>
                  <a:close/>
                </a:path>
                <a:path w="7620" h="551179">
                  <a:moveTo>
                    <a:pt x="7620" y="293370"/>
                  </a:moveTo>
                  <a:lnTo>
                    <a:pt x="0" y="293370"/>
                  </a:lnTo>
                  <a:lnTo>
                    <a:pt x="0" y="300989"/>
                  </a:lnTo>
                  <a:lnTo>
                    <a:pt x="7620" y="300989"/>
                  </a:lnTo>
                  <a:lnTo>
                    <a:pt x="7620" y="293370"/>
                  </a:lnTo>
                  <a:close/>
                </a:path>
                <a:path w="7620" h="551179">
                  <a:moveTo>
                    <a:pt x="7620" y="300990"/>
                  </a:moveTo>
                  <a:lnTo>
                    <a:pt x="0" y="300990"/>
                  </a:lnTo>
                  <a:lnTo>
                    <a:pt x="0" y="307339"/>
                  </a:lnTo>
                  <a:lnTo>
                    <a:pt x="7620" y="307339"/>
                  </a:lnTo>
                  <a:lnTo>
                    <a:pt x="7620" y="300990"/>
                  </a:lnTo>
                  <a:close/>
                </a:path>
                <a:path w="7620" h="551179">
                  <a:moveTo>
                    <a:pt x="7620" y="307340"/>
                  </a:moveTo>
                  <a:lnTo>
                    <a:pt x="0" y="307340"/>
                  </a:lnTo>
                  <a:lnTo>
                    <a:pt x="0" y="313689"/>
                  </a:lnTo>
                  <a:lnTo>
                    <a:pt x="7620" y="313689"/>
                  </a:lnTo>
                  <a:lnTo>
                    <a:pt x="7620" y="307340"/>
                  </a:lnTo>
                  <a:close/>
                </a:path>
                <a:path w="7620" h="551179">
                  <a:moveTo>
                    <a:pt x="7620" y="313690"/>
                  </a:moveTo>
                  <a:lnTo>
                    <a:pt x="0" y="313690"/>
                  </a:lnTo>
                  <a:lnTo>
                    <a:pt x="0" y="320039"/>
                  </a:lnTo>
                  <a:lnTo>
                    <a:pt x="7620" y="320039"/>
                  </a:lnTo>
                  <a:lnTo>
                    <a:pt x="7620" y="313690"/>
                  </a:lnTo>
                  <a:close/>
                </a:path>
                <a:path w="7620" h="551179">
                  <a:moveTo>
                    <a:pt x="7620" y="320040"/>
                  </a:moveTo>
                  <a:lnTo>
                    <a:pt x="0" y="320040"/>
                  </a:lnTo>
                  <a:lnTo>
                    <a:pt x="0" y="326389"/>
                  </a:lnTo>
                  <a:lnTo>
                    <a:pt x="7620" y="326389"/>
                  </a:lnTo>
                  <a:lnTo>
                    <a:pt x="7620" y="320040"/>
                  </a:lnTo>
                  <a:close/>
                </a:path>
                <a:path w="7620" h="551179">
                  <a:moveTo>
                    <a:pt x="7620" y="326390"/>
                  </a:moveTo>
                  <a:lnTo>
                    <a:pt x="0" y="326390"/>
                  </a:lnTo>
                  <a:lnTo>
                    <a:pt x="0" y="332739"/>
                  </a:lnTo>
                  <a:lnTo>
                    <a:pt x="7620" y="332739"/>
                  </a:lnTo>
                  <a:lnTo>
                    <a:pt x="7620" y="326390"/>
                  </a:lnTo>
                  <a:close/>
                </a:path>
                <a:path w="7620" h="551179">
                  <a:moveTo>
                    <a:pt x="7620" y="332740"/>
                  </a:moveTo>
                  <a:lnTo>
                    <a:pt x="0" y="332740"/>
                  </a:lnTo>
                  <a:lnTo>
                    <a:pt x="0" y="345439"/>
                  </a:lnTo>
                  <a:lnTo>
                    <a:pt x="7620" y="345439"/>
                  </a:lnTo>
                  <a:lnTo>
                    <a:pt x="7620" y="332740"/>
                  </a:lnTo>
                  <a:close/>
                </a:path>
                <a:path w="7620" h="551179">
                  <a:moveTo>
                    <a:pt x="7620" y="345440"/>
                  </a:moveTo>
                  <a:lnTo>
                    <a:pt x="0" y="345440"/>
                  </a:lnTo>
                  <a:lnTo>
                    <a:pt x="0" y="358139"/>
                  </a:lnTo>
                  <a:lnTo>
                    <a:pt x="7620" y="358139"/>
                  </a:lnTo>
                  <a:lnTo>
                    <a:pt x="7620" y="345440"/>
                  </a:lnTo>
                  <a:close/>
                </a:path>
                <a:path w="7620" h="551179">
                  <a:moveTo>
                    <a:pt x="7620" y="358140"/>
                  </a:moveTo>
                  <a:lnTo>
                    <a:pt x="0" y="358140"/>
                  </a:lnTo>
                  <a:lnTo>
                    <a:pt x="0" y="364489"/>
                  </a:lnTo>
                  <a:lnTo>
                    <a:pt x="7620" y="364489"/>
                  </a:lnTo>
                  <a:lnTo>
                    <a:pt x="7620" y="358140"/>
                  </a:lnTo>
                  <a:close/>
                </a:path>
                <a:path w="7620" h="551179">
                  <a:moveTo>
                    <a:pt x="7620" y="364490"/>
                  </a:moveTo>
                  <a:lnTo>
                    <a:pt x="0" y="364490"/>
                  </a:lnTo>
                  <a:lnTo>
                    <a:pt x="0" y="370839"/>
                  </a:lnTo>
                  <a:lnTo>
                    <a:pt x="7620" y="370839"/>
                  </a:lnTo>
                  <a:lnTo>
                    <a:pt x="7620" y="364490"/>
                  </a:lnTo>
                  <a:close/>
                </a:path>
                <a:path w="7620" h="551179">
                  <a:moveTo>
                    <a:pt x="7620" y="370840"/>
                  </a:moveTo>
                  <a:lnTo>
                    <a:pt x="0" y="370840"/>
                  </a:lnTo>
                  <a:lnTo>
                    <a:pt x="0" y="377189"/>
                  </a:lnTo>
                  <a:lnTo>
                    <a:pt x="7620" y="377189"/>
                  </a:lnTo>
                  <a:lnTo>
                    <a:pt x="7620" y="370840"/>
                  </a:lnTo>
                  <a:close/>
                </a:path>
                <a:path w="7620" h="551179">
                  <a:moveTo>
                    <a:pt x="7620" y="377190"/>
                  </a:moveTo>
                  <a:lnTo>
                    <a:pt x="0" y="377190"/>
                  </a:lnTo>
                  <a:lnTo>
                    <a:pt x="0" y="383539"/>
                  </a:lnTo>
                  <a:lnTo>
                    <a:pt x="7620" y="383539"/>
                  </a:lnTo>
                  <a:lnTo>
                    <a:pt x="7620" y="377190"/>
                  </a:lnTo>
                  <a:close/>
                </a:path>
                <a:path w="7620" h="551179">
                  <a:moveTo>
                    <a:pt x="7620" y="383540"/>
                  </a:moveTo>
                  <a:lnTo>
                    <a:pt x="0" y="383540"/>
                  </a:lnTo>
                  <a:lnTo>
                    <a:pt x="0" y="389889"/>
                  </a:lnTo>
                  <a:lnTo>
                    <a:pt x="7620" y="389889"/>
                  </a:lnTo>
                  <a:lnTo>
                    <a:pt x="7620" y="383540"/>
                  </a:lnTo>
                  <a:close/>
                </a:path>
                <a:path w="7620" h="551179">
                  <a:moveTo>
                    <a:pt x="7620" y="389890"/>
                  </a:moveTo>
                  <a:lnTo>
                    <a:pt x="0" y="389890"/>
                  </a:lnTo>
                  <a:lnTo>
                    <a:pt x="0" y="396239"/>
                  </a:lnTo>
                  <a:lnTo>
                    <a:pt x="7620" y="396239"/>
                  </a:lnTo>
                  <a:lnTo>
                    <a:pt x="7620" y="389890"/>
                  </a:lnTo>
                  <a:close/>
                </a:path>
                <a:path w="7620" h="551179">
                  <a:moveTo>
                    <a:pt x="7620" y="396240"/>
                  </a:moveTo>
                  <a:lnTo>
                    <a:pt x="0" y="396240"/>
                  </a:lnTo>
                  <a:lnTo>
                    <a:pt x="0" y="402589"/>
                  </a:lnTo>
                  <a:lnTo>
                    <a:pt x="7620" y="402589"/>
                  </a:lnTo>
                  <a:lnTo>
                    <a:pt x="7620" y="396240"/>
                  </a:lnTo>
                  <a:close/>
                </a:path>
                <a:path w="7620" h="551179">
                  <a:moveTo>
                    <a:pt x="7620" y="402590"/>
                  </a:moveTo>
                  <a:lnTo>
                    <a:pt x="0" y="402590"/>
                  </a:lnTo>
                  <a:lnTo>
                    <a:pt x="0" y="408939"/>
                  </a:lnTo>
                  <a:lnTo>
                    <a:pt x="7620" y="408939"/>
                  </a:lnTo>
                  <a:lnTo>
                    <a:pt x="7620" y="402590"/>
                  </a:lnTo>
                  <a:close/>
                </a:path>
                <a:path w="7620" h="551179">
                  <a:moveTo>
                    <a:pt x="7620" y="408940"/>
                  </a:moveTo>
                  <a:lnTo>
                    <a:pt x="0" y="408940"/>
                  </a:lnTo>
                  <a:lnTo>
                    <a:pt x="0" y="415289"/>
                  </a:lnTo>
                  <a:lnTo>
                    <a:pt x="7620" y="415289"/>
                  </a:lnTo>
                  <a:lnTo>
                    <a:pt x="7620" y="408940"/>
                  </a:lnTo>
                  <a:close/>
                </a:path>
                <a:path w="7620" h="551179">
                  <a:moveTo>
                    <a:pt x="7620" y="415290"/>
                  </a:moveTo>
                  <a:lnTo>
                    <a:pt x="0" y="415290"/>
                  </a:lnTo>
                  <a:lnTo>
                    <a:pt x="0" y="421639"/>
                  </a:lnTo>
                  <a:lnTo>
                    <a:pt x="7620" y="421639"/>
                  </a:lnTo>
                  <a:lnTo>
                    <a:pt x="7620" y="415290"/>
                  </a:lnTo>
                  <a:close/>
                </a:path>
                <a:path w="7620" h="551179">
                  <a:moveTo>
                    <a:pt x="7620" y="421640"/>
                  </a:moveTo>
                  <a:lnTo>
                    <a:pt x="0" y="421640"/>
                  </a:lnTo>
                  <a:lnTo>
                    <a:pt x="0" y="427989"/>
                  </a:lnTo>
                  <a:lnTo>
                    <a:pt x="7620" y="427989"/>
                  </a:lnTo>
                  <a:lnTo>
                    <a:pt x="7620" y="421640"/>
                  </a:lnTo>
                  <a:close/>
                </a:path>
                <a:path w="7620" h="551179">
                  <a:moveTo>
                    <a:pt x="7620" y="427990"/>
                  </a:moveTo>
                  <a:lnTo>
                    <a:pt x="0" y="427990"/>
                  </a:lnTo>
                  <a:lnTo>
                    <a:pt x="0" y="434339"/>
                  </a:lnTo>
                  <a:lnTo>
                    <a:pt x="7620" y="434339"/>
                  </a:lnTo>
                  <a:lnTo>
                    <a:pt x="7620" y="427990"/>
                  </a:lnTo>
                  <a:close/>
                </a:path>
                <a:path w="7620" h="551179">
                  <a:moveTo>
                    <a:pt x="7620" y="434340"/>
                  </a:moveTo>
                  <a:lnTo>
                    <a:pt x="0" y="434340"/>
                  </a:lnTo>
                  <a:lnTo>
                    <a:pt x="0" y="440689"/>
                  </a:lnTo>
                  <a:lnTo>
                    <a:pt x="7620" y="440689"/>
                  </a:lnTo>
                  <a:lnTo>
                    <a:pt x="7620" y="434340"/>
                  </a:lnTo>
                  <a:close/>
                </a:path>
                <a:path w="7620" h="551179">
                  <a:moveTo>
                    <a:pt x="7620" y="440690"/>
                  </a:moveTo>
                  <a:lnTo>
                    <a:pt x="0" y="440690"/>
                  </a:lnTo>
                  <a:lnTo>
                    <a:pt x="0" y="447039"/>
                  </a:lnTo>
                  <a:lnTo>
                    <a:pt x="7620" y="447039"/>
                  </a:lnTo>
                  <a:lnTo>
                    <a:pt x="7620" y="440690"/>
                  </a:lnTo>
                  <a:close/>
                </a:path>
                <a:path w="7620" h="551179">
                  <a:moveTo>
                    <a:pt x="7620" y="447040"/>
                  </a:moveTo>
                  <a:lnTo>
                    <a:pt x="0" y="447040"/>
                  </a:lnTo>
                  <a:lnTo>
                    <a:pt x="0" y="453389"/>
                  </a:lnTo>
                  <a:lnTo>
                    <a:pt x="7620" y="453389"/>
                  </a:lnTo>
                  <a:lnTo>
                    <a:pt x="7620" y="447040"/>
                  </a:lnTo>
                  <a:close/>
                </a:path>
                <a:path w="7620" h="551179">
                  <a:moveTo>
                    <a:pt x="7620" y="453390"/>
                  </a:moveTo>
                  <a:lnTo>
                    <a:pt x="0" y="453390"/>
                  </a:lnTo>
                  <a:lnTo>
                    <a:pt x="0" y="459739"/>
                  </a:lnTo>
                  <a:lnTo>
                    <a:pt x="7620" y="459739"/>
                  </a:lnTo>
                  <a:lnTo>
                    <a:pt x="7620" y="453390"/>
                  </a:lnTo>
                  <a:close/>
                </a:path>
                <a:path w="7620" h="551179">
                  <a:moveTo>
                    <a:pt x="7620" y="459740"/>
                  </a:moveTo>
                  <a:lnTo>
                    <a:pt x="0" y="459740"/>
                  </a:lnTo>
                  <a:lnTo>
                    <a:pt x="0" y="466089"/>
                  </a:lnTo>
                  <a:lnTo>
                    <a:pt x="7620" y="466089"/>
                  </a:lnTo>
                  <a:lnTo>
                    <a:pt x="7620" y="459740"/>
                  </a:lnTo>
                  <a:close/>
                </a:path>
                <a:path w="7620" h="551179">
                  <a:moveTo>
                    <a:pt x="7620" y="466090"/>
                  </a:moveTo>
                  <a:lnTo>
                    <a:pt x="0" y="466090"/>
                  </a:lnTo>
                  <a:lnTo>
                    <a:pt x="0" y="472439"/>
                  </a:lnTo>
                  <a:lnTo>
                    <a:pt x="7620" y="472439"/>
                  </a:lnTo>
                  <a:lnTo>
                    <a:pt x="7620" y="466090"/>
                  </a:lnTo>
                  <a:close/>
                </a:path>
                <a:path w="7620" h="551179">
                  <a:moveTo>
                    <a:pt x="7620" y="472440"/>
                  </a:moveTo>
                  <a:lnTo>
                    <a:pt x="0" y="472440"/>
                  </a:lnTo>
                  <a:lnTo>
                    <a:pt x="0" y="478789"/>
                  </a:lnTo>
                  <a:lnTo>
                    <a:pt x="7620" y="478789"/>
                  </a:lnTo>
                  <a:lnTo>
                    <a:pt x="7620" y="472440"/>
                  </a:lnTo>
                  <a:close/>
                </a:path>
                <a:path w="7620" h="551179">
                  <a:moveTo>
                    <a:pt x="7620" y="478790"/>
                  </a:moveTo>
                  <a:lnTo>
                    <a:pt x="0" y="478790"/>
                  </a:lnTo>
                  <a:lnTo>
                    <a:pt x="0" y="485139"/>
                  </a:lnTo>
                  <a:lnTo>
                    <a:pt x="7620" y="485139"/>
                  </a:lnTo>
                  <a:lnTo>
                    <a:pt x="7620" y="478790"/>
                  </a:lnTo>
                  <a:close/>
                </a:path>
                <a:path w="7620" h="551179">
                  <a:moveTo>
                    <a:pt x="7620" y="485140"/>
                  </a:moveTo>
                  <a:lnTo>
                    <a:pt x="0" y="485140"/>
                  </a:lnTo>
                  <a:lnTo>
                    <a:pt x="0" y="491489"/>
                  </a:lnTo>
                  <a:lnTo>
                    <a:pt x="7620" y="491489"/>
                  </a:lnTo>
                  <a:lnTo>
                    <a:pt x="7620" y="485140"/>
                  </a:lnTo>
                  <a:close/>
                </a:path>
                <a:path w="7620" h="551179">
                  <a:moveTo>
                    <a:pt x="7620" y="491490"/>
                  </a:moveTo>
                  <a:lnTo>
                    <a:pt x="0" y="491490"/>
                  </a:lnTo>
                  <a:lnTo>
                    <a:pt x="0" y="497839"/>
                  </a:lnTo>
                  <a:lnTo>
                    <a:pt x="7620" y="497839"/>
                  </a:lnTo>
                  <a:lnTo>
                    <a:pt x="7620" y="491490"/>
                  </a:lnTo>
                  <a:close/>
                </a:path>
                <a:path w="7620" h="551179">
                  <a:moveTo>
                    <a:pt x="7620" y="497840"/>
                  </a:moveTo>
                  <a:lnTo>
                    <a:pt x="0" y="497840"/>
                  </a:lnTo>
                  <a:lnTo>
                    <a:pt x="0" y="504189"/>
                  </a:lnTo>
                  <a:lnTo>
                    <a:pt x="7620" y="504189"/>
                  </a:lnTo>
                  <a:lnTo>
                    <a:pt x="7620" y="497840"/>
                  </a:lnTo>
                  <a:close/>
                </a:path>
                <a:path w="7620" h="551179">
                  <a:moveTo>
                    <a:pt x="7620" y="504190"/>
                  </a:moveTo>
                  <a:lnTo>
                    <a:pt x="0" y="504190"/>
                  </a:lnTo>
                  <a:lnTo>
                    <a:pt x="0" y="534669"/>
                  </a:lnTo>
                  <a:lnTo>
                    <a:pt x="7620" y="534669"/>
                  </a:lnTo>
                  <a:lnTo>
                    <a:pt x="7620" y="504190"/>
                  </a:lnTo>
                  <a:close/>
                </a:path>
                <a:path w="7620" h="551179">
                  <a:moveTo>
                    <a:pt x="7620" y="534670"/>
                  </a:moveTo>
                  <a:lnTo>
                    <a:pt x="1270" y="534670"/>
                  </a:lnTo>
                  <a:lnTo>
                    <a:pt x="1270" y="538480"/>
                  </a:lnTo>
                  <a:lnTo>
                    <a:pt x="2539" y="538480"/>
                  </a:lnTo>
                  <a:lnTo>
                    <a:pt x="2539" y="541019"/>
                  </a:lnTo>
                  <a:lnTo>
                    <a:pt x="7620" y="541019"/>
                  </a:lnTo>
                  <a:lnTo>
                    <a:pt x="7620" y="534670"/>
                  </a:lnTo>
                  <a:close/>
                </a:path>
                <a:path w="7620" h="551179">
                  <a:moveTo>
                    <a:pt x="7620" y="541020"/>
                  </a:moveTo>
                  <a:lnTo>
                    <a:pt x="3810" y="541020"/>
                  </a:lnTo>
                  <a:lnTo>
                    <a:pt x="3810" y="544830"/>
                  </a:lnTo>
                  <a:lnTo>
                    <a:pt x="5079" y="544830"/>
                  </a:lnTo>
                  <a:lnTo>
                    <a:pt x="5079" y="547369"/>
                  </a:lnTo>
                  <a:lnTo>
                    <a:pt x="7620" y="547369"/>
                  </a:lnTo>
                  <a:lnTo>
                    <a:pt x="7620" y="541020"/>
                  </a:lnTo>
                  <a:close/>
                </a:path>
                <a:path w="7620" h="551179">
                  <a:moveTo>
                    <a:pt x="7620" y="547370"/>
                  </a:moveTo>
                  <a:lnTo>
                    <a:pt x="6350" y="547370"/>
                  </a:lnTo>
                  <a:lnTo>
                    <a:pt x="6350" y="551180"/>
                  </a:lnTo>
                  <a:lnTo>
                    <a:pt x="7620" y="551180"/>
                  </a:lnTo>
                  <a:lnTo>
                    <a:pt x="7620" y="547370"/>
                  </a:lnTo>
                  <a:close/>
                </a:path>
              </a:pathLst>
            </a:custGeom>
            <a:solidFill>
              <a:srgbClr val="2A00F8"/>
            </a:solidFill>
          </p:spPr>
          <p:txBody>
            <a:bodyPr bIns="0" lIns="0" rIns="0" rtlCol="0" tIns="0" wrap="square"/>
            <a:p/>
          </p:txBody>
        </p:sp>
        <p:sp>
          <p:nvSpPr>
            <p:cNvPr id="1049666" name="object 964"/>
            <p:cNvSpPr/>
            <p:nvPr/>
          </p:nvSpPr>
          <p:spPr>
            <a:xfrm>
              <a:off x="4419599" y="4470400"/>
              <a:ext cx="6350" cy="532130"/>
            </a:xfrm>
            <a:custGeom>
              <a:avLst/>
              <a:ahLst/>
              <a:rect l="l" t="t" r="r" b="b"/>
              <a:pathLst>
                <a:path w="6350" h="532129">
                  <a:moveTo>
                    <a:pt x="6350" y="0"/>
                  </a:moveTo>
                  <a:lnTo>
                    <a:pt x="0" y="0"/>
                  </a:lnTo>
                  <a:lnTo>
                    <a:pt x="0" y="2539"/>
                  </a:lnTo>
                  <a:lnTo>
                    <a:pt x="6350" y="2539"/>
                  </a:lnTo>
                  <a:lnTo>
                    <a:pt x="6350" y="0"/>
                  </a:lnTo>
                  <a:close/>
                </a:path>
                <a:path w="6350" h="532129">
                  <a:moveTo>
                    <a:pt x="6350" y="2540"/>
                  </a:moveTo>
                  <a:lnTo>
                    <a:pt x="0" y="2540"/>
                  </a:lnTo>
                  <a:lnTo>
                    <a:pt x="0" y="8889"/>
                  </a:lnTo>
                  <a:lnTo>
                    <a:pt x="6350" y="8889"/>
                  </a:lnTo>
                  <a:lnTo>
                    <a:pt x="6350" y="2540"/>
                  </a:lnTo>
                  <a:close/>
                </a:path>
                <a:path w="6350" h="532129">
                  <a:moveTo>
                    <a:pt x="6350" y="8890"/>
                  </a:moveTo>
                  <a:lnTo>
                    <a:pt x="0" y="8890"/>
                  </a:lnTo>
                  <a:lnTo>
                    <a:pt x="0" y="15239"/>
                  </a:lnTo>
                  <a:lnTo>
                    <a:pt x="6350" y="15239"/>
                  </a:lnTo>
                  <a:lnTo>
                    <a:pt x="6350" y="8890"/>
                  </a:lnTo>
                  <a:close/>
                </a:path>
                <a:path w="6350" h="532129">
                  <a:moveTo>
                    <a:pt x="6350" y="15240"/>
                  </a:moveTo>
                  <a:lnTo>
                    <a:pt x="0" y="15240"/>
                  </a:lnTo>
                  <a:lnTo>
                    <a:pt x="0" y="21589"/>
                  </a:lnTo>
                  <a:lnTo>
                    <a:pt x="6350" y="21589"/>
                  </a:lnTo>
                  <a:lnTo>
                    <a:pt x="6350" y="15240"/>
                  </a:lnTo>
                  <a:close/>
                </a:path>
                <a:path w="6350" h="532129">
                  <a:moveTo>
                    <a:pt x="6350" y="21590"/>
                  </a:moveTo>
                  <a:lnTo>
                    <a:pt x="0" y="21590"/>
                  </a:lnTo>
                  <a:lnTo>
                    <a:pt x="0" y="27939"/>
                  </a:lnTo>
                  <a:lnTo>
                    <a:pt x="6350" y="27939"/>
                  </a:lnTo>
                  <a:lnTo>
                    <a:pt x="6350" y="21590"/>
                  </a:lnTo>
                  <a:close/>
                </a:path>
                <a:path w="6350" h="532129">
                  <a:moveTo>
                    <a:pt x="6350" y="27940"/>
                  </a:moveTo>
                  <a:lnTo>
                    <a:pt x="0" y="27940"/>
                  </a:lnTo>
                  <a:lnTo>
                    <a:pt x="0" y="34289"/>
                  </a:lnTo>
                  <a:lnTo>
                    <a:pt x="6350" y="34289"/>
                  </a:lnTo>
                  <a:lnTo>
                    <a:pt x="6350" y="27940"/>
                  </a:lnTo>
                  <a:close/>
                </a:path>
                <a:path w="6350" h="532129">
                  <a:moveTo>
                    <a:pt x="6350" y="34290"/>
                  </a:moveTo>
                  <a:lnTo>
                    <a:pt x="0" y="34290"/>
                  </a:lnTo>
                  <a:lnTo>
                    <a:pt x="0" y="40639"/>
                  </a:lnTo>
                  <a:lnTo>
                    <a:pt x="6350" y="40639"/>
                  </a:lnTo>
                  <a:lnTo>
                    <a:pt x="6350" y="34290"/>
                  </a:lnTo>
                  <a:close/>
                </a:path>
                <a:path w="6350" h="532129">
                  <a:moveTo>
                    <a:pt x="6350" y="40640"/>
                  </a:moveTo>
                  <a:lnTo>
                    <a:pt x="0" y="40640"/>
                  </a:lnTo>
                  <a:lnTo>
                    <a:pt x="0" y="45719"/>
                  </a:lnTo>
                  <a:lnTo>
                    <a:pt x="6350" y="45719"/>
                  </a:lnTo>
                  <a:lnTo>
                    <a:pt x="6350" y="40640"/>
                  </a:lnTo>
                  <a:close/>
                </a:path>
                <a:path w="6350" h="532129">
                  <a:moveTo>
                    <a:pt x="6350" y="45720"/>
                  </a:moveTo>
                  <a:lnTo>
                    <a:pt x="0" y="45720"/>
                  </a:lnTo>
                  <a:lnTo>
                    <a:pt x="0" y="52069"/>
                  </a:lnTo>
                  <a:lnTo>
                    <a:pt x="6350" y="52069"/>
                  </a:lnTo>
                  <a:lnTo>
                    <a:pt x="6350" y="45720"/>
                  </a:lnTo>
                  <a:close/>
                </a:path>
                <a:path w="6350" h="532129">
                  <a:moveTo>
                    <a:pt x="6350" y="52070"/>
                  </a:moveTo>
                  <a:lnTo>
                    <a:pt x="0" y="52070"/>
                  </a:lnTo>
                  <a:lnTo>
                    <a:pt x="0" y="58419"/>
                  </a:lnTo>
                  <a:lnTo>
                    <a:pt x="6350" y="58419"/>
                  </a:lnTo>
                  <a:lnTo>
                    <a:pt x="6350" y="52070"/>
                  </a:lnTo>
                  <a:close/>
                </a:path>
                <a:path w="6350" h="532129">
                  <a:moveTo>
                    <a:pt x="6350" y="58420"/>
                  </a:moveTo>
                  <a:lnTo>
                    <a:pt x="0" y="58420"/>
                  </a:lnTo>
                  <a:lnTo>
                    <a:pt x="0" y="64769"/>
                  </a:lnTo>
                  <a:lnTo>
                    <a:pt x="6350" y="64769"/>
                  </a:lnTo>
                  <a:lnTo>
                    <a:pt x="6350" y="58420"/>
                  </a:lnTo>
                  <a:close/>
                </a:path>
                <a:path w="6350" h="532129">
                  <a:moveTo>
                    <a:pt x="6350" y="64770"/>
                  </a:moveTo>
                  <a:lnTo>
                    <a:pt x="0" y="64770"/>
                  </a:lnTo>
                  <a:lnTo>
                    <a:pt x="0" y="71119"/>
                  </a:lnTo>
                  <a:lnTo>
                    <a:pt x="6350" y="71119"/>
                  </a:lnTo>
                  <a:lnTo>
                    <a:pt x="6350" y="64770"/>
                  </a:lnTo>
                  <a:close/>
                </a:path>
                <a:path w="6350" h="532129">
                  <a:moveTo>
                    <a:pt x="6350" y="71120"/>
                  </a:moveTo>
                  <a:lnTo>
                    <a:pt x="0" y="71120"/>
                  </a:lnTo>
                  <a:lnTo>
                    <a:pt x="0" y="77469"/>
                  </a:lnTo>
                  <a:lnTo>
                    <a:pt x="6350" y="77469"/>
                  </a:lnTo>
                  <a:lnTo>
                    <a:pt x="6350" y="71120"/>
                  </a:lnTo>
                  <a:close/>
                </a:path>
                <a:path w="6350" h="532129">
                  <a:moveTo>
                    <a:pt x="6350" y="77470"/>
                  </a:moveTo>
                  <a:lnTo>
                    <a:pt x="0" y="77470"/>
                  </a:lnTo>
                  <a:lnTo>
                    <a:pt x="0" y="85089"/>
                  </a:lnTo>
                  <a:lnTo>
                    <a:pt x="6350" y="85089"/>
                  </a:lnTo>
                  <a:lnTo>
                    <a:pt x="6350" y="77470"/>
                  </a:lnTo>
                  <a:close/>
                </a:path>
                <a:path w="6350" h="532129">
                  <a:moveTo>
                    <a:pt x="6350" y="85090"/>
                  </a:moveTo>
                  <a:lnTo>
                    <a:pt x="0" y="85090"/>
                  </a:lnTo>
                  <a:lnTo>
                    <a:pt x="0" y="91439"/>
                  </a:lnTo>
                  <a:lnTo>
                    <a:pt x="6350" y="91439"/>
                  </a:lnTo>
                  <a:lnTo>
                    <a:pt x="6350" y="85090"/>
                  </a:lnTo>
                  <a:close/>
                </a:path>
                <a:path w="6350" h="532129">
                  <a:moveTo>
                    <a:pt x="6350" y="91440"/>
                  </a:moveTo>
                  <a:lnTo>
                    <a:pt x="0" y="91440"/>
                  </a:lnTo>
                  <a:lnTo>
                    <a:pt x="0" y="97789"/>
                  </a:lnTo>
                  <a:lnTo>
                    <a:pt x="6350" y="97789"/>
                  </a:lnTo>
                  <a:lnTo>
                    <a:pt x="6350" y="91440"/>
                  </a:lnTo>
                  <a:close/>
                </a:path>
                <a:path w="6350" h="532129">
                  <a:moveTo>
                    <a:pt x="6350" y="97790"/>
                  </a:moveTo>
                  <a:lnTo>
                    <a:pt x="0" y="97790"/>
                  </a:lnTo>
                  <a:lnTo>
                    <a:pt x="0" y="104139"/>
                  </a:lnTo>
                  <a:lnTo>
                    <a:pt x="6350" y="104139"/>
                  </a:lnTo>
                  <a:lnTo>
                    <a:pt x="6350" y="97790"/>
                  </a:lnTo>
                  <a:close/>
                </a:path>
                <a:path w="6350" h="532129">
                  <a:moveTo>
                    <a:pt x="6350" y="104140"/>
                  </a:moveTo>
                  <a:lnTo>
                    <a:pt x="0" y="104140"/>
                  </a:lnTo>
                  <a:lnTo>
                    <a:pt x="0" y="110489"/>
                  </a:lnTo>
                  <a:lnTo>
                    <a:pt x="6350" y="110489"/>
                  </a:lnTo>
                  <a:lnTo>
                    <a:pt x="6350" y="104140"/>
                  </a:lnTo>
                  <a:close/>
                </a:path>
                <a:path w="6350" h="532129">
                  <a:moveTo>
                    <a:pt x="6350" y="110490"/>
                  </a:moveTo>
                  <a:lnTo>
                    <a:pt x="0" y="110490"/>
                  </a:lnTo>
                  <a:lnTo>
                    <a:pt x="0" y="116839"/>
                  </a:lnTo>
                  <a:lnTo>
                    <a:pt x="6350" y="116839"/>
                  </a:lnTo>
                  <a:lnTo>
                    <a:pt x="6350" y="110490"/>
                  </a:lnTo>
                  <a:close/>
                </a:path>
                <a:path w="6350" h="532129">
                  <a:moveTo>
                    <a:pt x="6350" y="116840"/>
                  </a:moveTo>
                  <a:lnTo>
                    <a:pt x="0" y="116840"/>
                  </a:lnTo>
                  <a:lnTo>
                    <a:pt x="0" y="123189"/>
                  </a:lnTo>
                  <a:lnTo>
                    <a:pt x="6350" y="123189"/>
                  </a:lnTo>
                  <a:lnTo>
                    <a:pt x="6350" y="116840"/>
                  </a:lnTo>
                  <a:close/>
                </a:path>
                <a:path w="6350" h="532129">
                  <a:moveTo>
                    <a:pt x="6350" y="123190"/>
                  </a:moveTo>
                  <a:lnTo>
                    <a:pt x="0" y="123190"/>
                  </a:lnTo>
                  <a:lnTo>
                    <a:pt x="0" y="129539"/>
                  </a:lnTo>
                  <a:lnTo>
                    <a:pt x="6350" y="129539"/>
                  </a:lnTo>
                  <a:lnTo>
                    <a:pt x="6350" y="123190"/>
                  </a:lnTo>
                  <a:close/>
                </a:path>
                <a:path w="6350" h="532129">
                  <a:moveTo>
                    <a:pt x="6350" y="129540"/>
                  </a:moveTo>
                  <a:lnTo>
                    <a:pt x="0" y="129540"/>
                  </a:lnTo>
                  <a:lnTo>
                    <a:pt x="0" y="135889"/>
                  </a:lnTo>
                  <a:lnTo>
                    <a:pt x="6350" y="135889"/>
                  </a:lnTo>
                  <a:lnTo>
                    <a:pt x="6350" y="129540"/>
                  </a:lnTo>
                  <a:close/>
                </a:path>
                <a:path w="6350" h="532129">
                  <a:moveTo>
                    <a:pt x="6350" y="135890"/>
                  </a:moveTo>
                  <a:lnTo>
                    <a:pt x="0" y="135890"/>
                  </a:lnTo>
                  <a:lnTo>
                    <a:pt x="0" y="140969"/>
                  </a:lnTo>
                  <a:lnTo>
                    <a:pt x="6350" y="140969"/>
                  </a:lnTo>
                  <a:lnTo>
                    <a:pt x="6350" y="135890"/>
                  </a:lnTo>
                  <a:close/>
                </a:path>
                <a:path w="6350" h="532129">
                  <a:moveTo>
                    <a:pt x="6350" y="140970"/>
                  </a:moveTo>
                  <a:lnTo>
                    <a:pt x="0" y="140970"/>
                  </a:lnTo>
                  <a:lnTo>
                    <a:pt x="0" y="147319"/>
                  </a:lnTo>
                  <a:lnTo>
                    <a:pt x="6350" y="147319"/>
                  </a:lnTo>
                  <a:lnTo>
                    <a:pt x="6350" y="140970"/>
                  </a:lnTo>
                  <a:close/>
                </a:path>
                <a:path w="6350" h="532129">
                  <a:moveTo>
                    <a:pt x="6350" y="147320"/>
                  </a:moveTo>
                  <a:lnTo>
                    <a:pt x="0" y="147320"/>
                  </a:lnTo>
                  <a:lnTo>
                    <a:pt x="0" y="153669"/>
                  </a:lnTo>
                  <a:lnTo>
                    <a:pt x="6350" y="153669"/>
                  </a:lnTo>
                  <a:lnTo>
                    <a:pt x="6350" y="147320"/>
                  </a:lnTo>
                  <a:close/>
                </a:path>
                <a:path w="6350" h="532129">
                  <a:moveTo>
                    <a:pt x="6350" y="153670"/>
                  </a:moveTo>
                  <a:lnTo>
                    <a:pt x="0" y="153670"/>
                  </a:lnTo>
                  <a:lnTo>
                    <a:pt x="0" y="160019"/>
                  </a:lnTo>
                  <a:lnTo>
                    <a:pt x="6350" y="160019"/>
                  </a:lnTo>
                  <a:lnTo>
                    <a:pt x="6350" y="153670"/>
                  </a:lnTo>
                  <a:close/>
                </a:path>
                <a:path w="6350" h="532129">
                  <a:moveTo>
                    <a:pt x="6350" y="160020"/>
                  </a:moveTo>
                  <a:lnTo>
                    <a:pt x="0" y="160020"/>
                  </a:lnTo>
                  <a:lnTo>
                    <a:pt x="0" y="166369"/>
                  </a:lnTo>
                  <a:lnTo>
                    <a:pt x="6350" y="166369"/>
                  </a:lnTo>
                  <a:lnTo>
                    <a:pt x="6350" y="160020"/>
                  </a:lnTo>
                  <a:close/>
                </a:path>
                <a:path w="6350" h="532129">
                  <a:moveTo>
                    <a:pt x="6350" y="166370"/>
                  </a:moveTo>
                  <a:lnTo>
                    <a:pt x="0" y="166370"/>
                  </a:lnTo>
                  <a:lnTo>
                    <a:pt x="0" y="172719"/>
                  </a:lnTo>
                  <a:lnTo>
                    <a:pt x="6350" y="172719"/>
                  </a:lnTo>
                  <a:lnTo>
                    <a:pt x="6350" y="166370"/>
                  </a:lnTo>
                  <a:close/>
                </a:path>
                <a:path w="6350" h="532129">
                  <a:moveTo>
                    <a:pt x="6350" y="172720"/>
                  </a:moveTo>
                  <a:lnTo>
                    <a:pt x="0" y="172720"/>
                  </a:lnTo>
                  <a:lnTo>
                    <a:pt x="0" y="180339"/>
                  </a:lnTo>
                  <a:lnTo>
                    <a:pt x="6350" y="180339"/>
                  </a:lnTo>
                  <a:lnTo>
                    <a:pt x="6350" y="172720"/>
                  </a:lnTo>
                  <a:close/>
                </a:path>
                <a:path w="6350" h="532129">
                  <a:moveTo>
                    <a:pt x="6350" y="180340"/>
                  </a:moveTo>
                  <a:lnTo>
                    <a:pt x="0" y="180340"/>
                  </a:lnTo>
                  <a:lnTo>
                    <a:pt x="0" y="185419"/>
                  </a:lnTo>
                  <a:lnTo>
                    <a:pt x="6350" y="185419"/>
                  </a:lnTo>
                  <a:lnTo>
                    <a:pt x="6350" y="180340"/>
                  </a:lnTo>
                  <a:close/>
                </a:path>
                <a:path w="6350" h="532129">
                  <a:moveTo>
                    <a:pt x="6350" y="185420"/>
                  </a:moveTo>
                  <a:lnTo>
                    <a:pt x="0" y="185420"/>
                  </a:lnTo>
                  <a:lnTo>
                    <a:pt x="0" y="193039"/>
                  </a:lnTo>
                  <a:lnTo>
                    <a:pt x="6350" y="193039"/>
                  </a:lnTo>
                  <a:lnTo>
                    <a:pt x="6350" y="185420"/>
                  </a:lnTo>
                  <a:close/>
                </a:path>
                <a:path w="6350" h="532129">
                  <a:moveTo>
                    <a:pt x="6350" y="193040"/>
                  </a:moveTo>
                  <a:lnTo>
                    <a:pt x="0" y="193040"/>
                  </a:lnTo>
                  <a:lnTo>
                    <a:pt x="0" y="198119"/>
                  </a:lnTo>
                  <a:lnTo>
                    <a:pt x="6350" y="198119"/>
                  </a:lnTo>
                  <a:lnTo>
                    <a:pt x="6350" y="193040"/>
                  </a:lnTo>
                  <a:close/>
                </a:path>
                <a:path w="6350" h="532129">
                  <a:moveTo>
                    <a:pt x="6350" y="198120"/>
                  </a:moveTo>
                  <a:lnTo>
                    <a:pt x="0" y="198120"/>
                  </a:lnTo>
                  <a:lnTo>
                    <a:pt x="0" y="205739"/>
                  </a:lnTo>
                  <a:lnTo>
                    <a:pt x="6350" y="205739"/>
                  </a:lnTo>
                  <a:lnTo>
                    <a:pt x="6350" y="198120"/>
                  </a:lnTo>
                  <a:close/>
                </a:path>
                <a:path w="6350" h="532129">
                  <a:moveTo>
                    <a:pt x="6350" y="205740"/>
                  </a:moveTo>
                  <a:lnTo>
                    <a:pt x="0" y="205740"/>
                  </a:lnTo>
                  <a:lnTo>
                    <a:pt x="0" y="212089"/>
                  </a:lnTo>
                  <a:lnTo>
                    <a:pt x="6350" y="212089"/>
                  </a:lnTo>
                  <a:lnTo>
                    <a:pt x="6350" y="205740"/>
                  </a:lnTo>
                  <a:close/>
                </a:path>
                <a:path w="6350" h="532129">
                  <a:moveTo>
                    <a:pt x="6350" y="212090"/>
                  </a:moveTo>
                  <a:lnTo>
                    <a:pt x="0" y="212090"/>
                  </a:lnTo>
                  <a:lnTo>
                    <a:pt x="0" y="218439"/>
                  </a:lnTo>
                  <a:lnTo>
                    <a:pt x="6350" y="218439"/>
                  </a:lnTo>
                  <a:lnTo>
                    <a:pt x="6350" y="212090"/>
                  </a:lnTo>
                  <a:close/>
                </a:path>
                <a:path w="6350" h="532129">
                  <a:moveTo>
                    <a:pt x="6350" y="218440"/>
                  </a:moveTo>
                  <a:lnTo>
                    <a:pt x="0" y="218440"/>
                  </a:lnTo>
                  <a:lnTo>
                    <a:pt x="0" y="224789"/>
                  </a:lnTo>
                  <a:lnTo>
                    <a:pt x="6350" y="224789"/>
                  </a:lnTo>
                  <a:lnTo>
                    <a:pt x="6350" y="218440"/>
                  </a:lnTo>
                  <a:close/>
                </a:path>
                <a:path w="6350" h="532129">
                  <a:moveTo>
                    <a:pt x="6350" y="224790"/>
                  </a:moveTo>
                  <a:lnTo>
                    <a:pt x="0" y="224790"/>
                  </a:lnTo>
                  <a:lnTo>
                    <a:pt x="0" y="231139"/>
                  </a:lnTo>
                  <a:lnTo>
                    <a:pt x="6350" y="231139"/>
                  </a:lnTo>
                  <a:lnTo>
                    <a:pt x="6350" y="224790"/>
                  </a:lnTo>
                  <a:close/>
                </a:path>
                <a:path w="6350" h="532129">
                  <a:moveTo>
                    <a:pt x="6350" y="231140"/>
                  </a:moveTo>
                  <a:lnTo>
                    <a:pt x="0" y="231140"/>
                  </a:lnTo>
                  <a:lnTo>
                    <a:pt x="0" y="237489"/>
                  </a:lnTo>
                  <a:lnTo>
                    <a:pt x="6350" y="237489"/>
                  </a:lnTo>
                  <a:lnTo>
                    <a:pt x="6350" y="231140"/>
                  </a:lnTo>
                  <a:close/>
                </a:path>
                <a:path w="6350" h="532129">
                  <a:moveTo>
                    <a:pt x="6350" y="237490"/>
                  </a:moveTo>
                  <a:lnTo>
                    <a:pt x="0" y="237490"/>
                  </a:lnTo>
                  <a:lnTo>
                    <a:pt x="0" y="243839"/>
                  </a:lnTo>
                  <a:lnTo>
                    <a:pt x="6350" y="243839"/>
                  </a:lnTo>
                  <a:lnTo>
                    <a:pt x="6350" y="237490"/>
                  </a:lnTo>
                  <a:close/>
                </a:path>
                <a:path w="6350" h="532129">
                  <a:moveTo>
                    <a:pt x="6350" y="243840"/>
                  </a:moveTo>
                  <a:lnTo>
                    <a:pt x="0" y="243840"/>
                  </a:lnTo>
                  <a:lnTo>
                    <a:pt x="0" y="250189"/>
                  </a:lnTo>
                  <a:lnTo>
                    <a:pt x="6350" y="250189"/>
                  </a:lnTo>
                  <a:lnTo>
                    <a:pt x="6350" y="243840"/>
                  </a:lnTo>
                  <a:close/>
                </a:path>
                <a:path w="6350" h="532129">
                  <a:moveTo>
                    <a:pt x="6350" y="250190"/>
                  </a:moveTo>
                  <a:lnTo>
                    <a:pt x="0" y="250190"/>
                  </a:lnTo>
                  <a:lnTo>
                    <a:pt x="0" y="256539"/>
                  </a:lnTo>
                  <a:lnTo>
                    <a:pt x="6350" y="256539"/>
                  </a:lnTo>
                  <a:lnTo>
                    <a:pt x="6350" y="250190"/>
                  </a:lnTo>
                  <a:close/>
                </a:path>
                <a:path w="6350" h="532129">
                  <a:moveTo>
                    <a:pt x="6350" y="256540"/>
                  </a:moveTo>
                  <a:lnTo>
                    <a:pt x="0" y="256540"/>
                  </a:lnTo>
                  <a:lnTo>
                    <a:pt x="0" y="261619"/>
                  </a:lnTo>
                  <a:lnTo>
                    <a:pt x="6350" y="261619"/>
                  </a:lnTo>
                  <a:lnTo>
                    <a:pt x="6350" y="256540"/>
                  </a:lnTo>
                  <a:close/>
                </a:path>
                <a:path w="6350" h="532129">
                  <a:moveTo>
                    <a:pt x="6350" y="261620"/>
                  </a:moveTo>
                  <a:lnTo>
                    <a:pt x="0" y="261620"/>
                  </a:lnTo>
                  <a:lnTo>
                    <a:pt x="0" y="267969"/>
                  </a:lnTo>
                  <a:lnTo>
                    <a:pt x="6350" y="267969"/>
                  </a:lnTo>
                  <a:lnTo>
                    <a:pt x="6350" y="261620"/>
                  </a:lnTo>
                  <a:close/>
                </a:path>
                <a:path w="6350" h="532129">
                  <a:moveTo>
                    <a:pt x="6350" y="267970"/>
                  </a:moveTo>
                  <a:lnTo>
                    <a:pt x="0" y="267970"/>
                  </a:lnTo>
                  <a:lnTo>
                    <a:pt x="0" y="274319"/>
                  </a:lnTo>
                  <a:lnTo>
                    <a:pt x="6350" y="274319"/>
                  </a:lnTo>
                  <a:lnTo>
                    <a:pt x="6350" y="267970"/>
                  </a:lnTo>
                  <a:close/>
                </a:path>
                <a:path w="6350" h="532129">
                  <a:moveTo>
                    <a:pt x="6350" y="274320"/>
                  </a:moveTo>
                  <a:lnTo>
                    <a:pt x="0" y="274320"/>
                  </a:lnTo>
                  <a:lnTo>
                    <a:pt x="0" y="280669"/>
                  </a:lnTo>
                  <a:lnTo>
                    <a:pt x="6350" y="280669"/>
                  </a:lnTo>
                  <a:lnTo>
                    <a:pt x="6350" y="274320"/>
                  </a:lnTo>
                  <a:close/>
                </a:path>
                <a:path w="6350" h="532129">
                  <a:moveTo>
                    <a:pt x="6350" y="280670"/>
                  </a:moveTo>
                  <a:lnTo>
                    <a:pt x="0" y="280670"/>
                  </a:lnTo>
                  <a:lnTo>
                    <a:pt x="0" y="288289"/>
                  </a:lnTo>
                  <a:lnTo>
                    <a:pt x="6350" y="288289"/>
                  </a:lnTo>
                  <a:lnTo>
                    <a:pt x="6350" y="280670"/>
                  </a:lnTo>
                  <a:close/>
                </a:path>
                <a:path w="6350" h="532129">
                  <a:moveTo>
                    <a:pt x="6350" y="288290"/>
                  </a:moveTo>
                  <a:lnTo>
                    <a:pt x="0" y="288290"/>
                  </a:lnTo>
                  <a:lnTo>
                    <a:pt x="0" y="293369"/>
                  </a:lnTo>
                  <a:lnTo>
                    <a:pt x="6350" y="293369"/>
                  </a:lnTo>
                  <a:lnTo>
                    <a:pt x="6350" y="288290"/>
                  </a:lnTo>
                  <a:close/>
                </a:path>
                <a:path w="6350" h="532129">
                  <a:moveTo>
                    <a:pt x="6350" y="293370"/>
                  </a:moveTo>
                  <a:lnTo>
                    <a:pt x="0" y="293370"/>
                  </a:lnTo>
                  <a:lnTo>
                    <a:pt x="0" y="300989"/>
                  </a:lnTo>
                  <a:lnTo>
                    <a:pt x="6350" y="300989"/>
                  </a:lnTo>
                  <a:lnTo>
                    <a:pt x="6350" y="293370"/>
                  </a:lnTo>
                  <a:close/>
                </a:path>
                <a:path w="6350" h="532129">
                  <a:moveTo>
                    <a:pt x="6350" y="300990"/>
                  </a:moveTo>
                  <a:lnTo>
                    <a:pt x="0" y="300990"/>
                  </a:lnTo>
                  <a:lnTo>
                    <a:pt x="0" y="307339"/>
                  </a:lnTo>
                  <a:lnTo>
                    <a:pt x="6350" y="307339"/>
                  </a:lnTo>
                  <a:lnTo>
                    <a:pt x="6350" y="300990"/>
                  </a:lnTo>
                  <a:close/>
                </a:path>
                <a:path w="6350" h="532129">
                  <a:moveTo>
                    <a:pt x="6350" y="307340"/>
                  </a:moveTo>
                  <a:lnTo>
                    <a:pt x="0" y="307340"/>
                  </a:lnTo>
                  <a:lnTo>
                    <a:pt x="0" y="313689"/>
                  </a:lnTo>
                  <a:lnTo>
                    <a:pt x="6350" y="313689"/>
                  </a:lnTo>
                  <a:lnTo>
                    <a:pt x="6350" y="307340"/>
                  </a:lnTo>
                  <a:close/>
                </a:path>
                <a:path w="6350" h="532129">
                  <a:moveTo>
                    <a:pt x="6350" y="313690"/>
                  </a:moveTo>
                  <a:lnTo>
                    <a:pt x="0" y="313690"/>
                  </a:lnTo>
                  <a:lnTo>
                    <a:pt x="0" y="320039"/>
                  </a:lnTo>
                  <a:lnTo>
                    <a:pt x="6350" y="320039"/>
                  </a:lnTo>
                  <a:lnTo>
                    <a:pt x="6350" y="313690"/>
                  </a:lnTo>
                  <a:close/>
                </a:path>
                <a:path w="6350" h="532129">
                  <a:moveTo>
                    <a:pt x="6350" y="320040"/>
                  </a:moveTo>
                  <a:lnTo>
                    <a:pt x="0" y="320040"/>
                  </a:lnTo>
                  <a:lnTo>
                    <a:pt x="0" y="326389"/>
                  </a:lnTo>
                  <a:lnTo>
                    <a:pt x="6350" y="326389"/>
                  </a:lnTo>
                  <a:lnTo>
                    <a:pt x="6350" y="320040"/>
                  </a:lnTo>
                  <a:close/>
                </a:path>
                <a:path w="6350" h="532129">
                  <a:moveTo>
                    <a:pt x="6350" y="326390"/>
                  </a:moveTo>
                  <a:lnTo>
                    <a:pt x="0" y="326390"/>
                  </a:lnTo>
                  <a:lnTo>
                    <a:pt x="0" y="332739"/>
                  </a:lnTo>
                  <a:lnTo>
                    <a:pt x="6350" y="332739"/>
                  </a:lnTo>
                  <a:lnTo>
                    <a:pt x="6350" y="326390"/>
                  </a:lnTo>
                  <a:close/>
                </a:path>
                <a:path w="6350" h="532129">
                  <a:moveTo>
                    <a:pt x="6350" y="332740"/>
                  </a:moveTo>
                  <a:lnTo>
                    <a:pt x="0" y="332740"/>
                  </a:lnTo>
                  <a:lnTo>
                    <a:pt x="0" y="345439"/>
                  </a:lnTo>
                  <a:lnTo>
                    <a:pt x="6350" y="345439"/>
                  </a:lnTo>
                  <a:lnTo>
                    <a:pt x="6350" y="332740"/>
                  </a:lnTo>
                  <a:close/>
                </a:path>
                <a:path w="6350" h="532129">
                  <a:moveTo>
                    <a:pt x="6350" y="345440"/>
                  </a:moveTo>
                  <a:lnTo>
                    <a:pt x="0" y="345440"/>
                  </a:lnTo>
                  <a:lnTo>
                    <a:pt x="0" y="358139"/>
                  </a:lnTo>
                  <a:lnTo>
                    <a:pt x="6350" y="358139"/>
                  </a:lnTo>
                  <a:lnTo>
                    <a:pt x="6350" y="345440"/>
                  </a:lnTo>
                  <a:close/>
                </a:path>
                <a:path w="6350" h="532129">
                  <a:moveTo>
                    <a:pt x="6350" y="358140"/>
                  </a:moveTo>
                  <a:lnTo>
                    <a:pt x="0" y="358140"/>
                  </a:lnTo>
                  <a:lnTo>
                    <a:pt x="0" y="364489"/>
                  </a:lnTo>
                  <a:lnTo>
                    <a:pt x="6350" y="364489"/>
                  </a:lnTo>
                  <a:lnTo>
                    <a:pt x="6350" y="358140"/>
                  </a:lnTo>
                  <a:close/>
                </a:path>
                <a:path w="6350" h="532129">
                  <a:moveTo>
                    <a:pt x="6350" y="364490"/>
                  </a:moveTo>
                  <a:lnTo>
                    <a:pt x="0" y="364490"/>
                  </a:lnTo>
                  <a:lnTo>
                    <a:pt x="0" y="370839"/>
                  </a:lnTo>
                  <a:lnTo>
                    <a:pt x="6350" y="370839"/>
                  </a:lnTo>
                  <a:lnTo>
                    <a:pt x="6350" y="364490"/>
                  </a:lnTo>
                  <a:close/>
                </a:path>
                <a:path w="6350" h="532129">
                  <a:moveTo>
                    <a:pt x="6350" y="370840"/>
                  </a:moveTo>
                  <a:lnTo>
                    <a:pt x="0" y="370840"/>
                  </a:lnTo>
                  <a:lnTo>
                    <a:pt x="0" y="377189"/>
                  </a:lnTo>
                  <a:lnTo>
                    <a:pt x="6350" y="377189"/>
                  </a:lnTo>
                  <a:lnTo>
                    <a:pt x="6350" y="370840"/>
                  </a:lnTo>
                  <a:close/>
                </a:path>
                <a:path w="6350" h="532129">
                  <a:moveTo>
                    <a:pt x="6350" y="377190"/>
                  </a:moveTo>
                  <a:lnTo>
                    <a:pt x="0" y="377190"/>
                  </a:lnTo>
                  <a:lnTo>
                    <a:pt x="0" y="383539"/>
                  </a:lnTo>
                  <a:lnTo>
                    <a:pt x="6350" y="383539"/>
                  </a:lnTo>
                  <a:lnTo>
                    <a:pt x="6350" y="377190"/>
                  </a:lnTo>
                  <a:close/>
                </a:path>
                <a:path w="6350" h="532129">
                  <a:moveTo>
                    <a:pt x="6350" y="383540"/>
                  </a:moveTo>
                  <a:lnTo>
                    <a:pt x="0" y="383540"/>
                  </a:lnTo>
                  <a:lnTo>
                    <a:pt x="0" y="389889"/>
                  </a:lnTo>
                  <a:lnTo>
                    <a:pt x="6350" y="389889"/>
                  </a:lnTo>
                  <a:lnTo>
                    <a:pt x="6350" y="383540"/>
                  </a:lnTo>
                  <a:close/>
                </a:path>
                <a:path w="6350" h="532129">
                  <a:moveTo>
                    <a:pt x="6350" y="389890"/>
                  </a:moveTo>
                  <a:lnTo>
                    <a:pt x="0" y="389890"/>
                  </a:lnTo>
                  <a:lnTo>
                    <a:pt x="0" y="396239"/>
                  </a:lnTo>
                  <a:lnTo>
                    <a:pt x="6350" y="396239"/>
                  </a:lnTo>
                  <a:lnTo>
                    <a:pt x="6350" y="389890"/>
                  </a:lnTo>
                  <a:close/>
                </a:path>
                <a:path w="6350" h="532129">
                  <a:moveTo>
                    <a:pt x="6350" y="396240"/>
                  </a:moveTo>
                  <a:lnTo>
                    <a:pt x="0" y="396240"/>
                  </a:lnTo>
                  <a:lnTo>
                    <a:pt x="0" y="402589"/>
                  </a:lnTo>
                  <a:lnTo>
                    <a:pt x="6350" y="402589"/>
                  </a:lnTo>
                  <a:lnTo>
                    <a:pt x="6350" y="396240"/>
                  </a:lnTo>
                  <a:close/>
                </a:path>
                <a:path w="6350" h="532129">
                  <a:moveTo>
                    <a:pt x="6350" y="402590"/>
                  </a:moveTo>
                  <a:lnTo>
                    <a:pt x="0" y="402590"/>
                  </a:lnTo>
                  <a:lnTo>
                    <a:pt x="0" y="408939"/>
                  </a:lnTo>
                  <a:lnTo>
                    <a:pt x="6350" y="408939"/>
                  </a:lnTo>
                  <a:lnTo>
                    <a:pt x="6350" y="402590"/>
                  </a:lnTo>
                  <a:close/>
                </a:path>
                <a:path w="6350" h="532129">
                  <a:moveTo>
                    <a:pt x="6350" y="408940"/>
                  </a:moveTo>
                  <a:lnTo>
                    <a:pt x="0" y="408940"/>
                  </a:lnTo>
                  <a:lnTo>
                    <a:pt x="0" y="415289"/>
                  </a:lnTo>
                  <a:lnTo>
                    <a:pt x="6350" y="415289"/>
                  </a:lnTo>
                  <a:lnTo>
                    <a:pt x="6350" y="408940"/>
                  </a:lnTo>
                  <a:close/>
                </a:path>
                <a:path w="6350" h="532129">
                  <a:moveTo>
                    <a:pt x="6350" y="415290"/>
                  </a:moveTo>
                  <a:lnTo>
                    <a:pt x="0" y="415290"/>
                  </a:lnTo>
                  <a:lnTo>
                    <a:pt x="0" y="421639"/>
                  </a:lnTo>
                  <a:lnTo>
                    <a:pt x="6350" y="421639"/>
                  </a:lnTo>
                  <a:lnTo>
                    <a:pt x="6350" y="415290"/>
                  </a:lnTo>
                  <a:close/>
                </a:path>
                <a:path w="6350" h="532129">
                  <a:moveTo>
                    <a:pt x="6350" y="421640"/>
                  </a:moveTo>
                  <a:lnTo>
                    <a:pt x="0" y="421640"/>
                  </a:lnTo>
                  <a:lnTo>
                    <a:pt x="0" y="427989"/>
                  </a:lnTo>
                  <a:lnTo>
                    <a:pt x="6350" y="427989"/>
                  </a:lnTo>
                  <a:lnTo>
                    <a:pt x="6350" y="421640"/>
                  </a:lnTo>
                  <a:close/>
                </a:path>
                <a:path w="6350" h="532129">
                  <a:moveTo>
                    <a:pt x="6350" y="427990"/>
                  </a:moveTo>
                  <a:lnTo>
                    <a:pt x="0" y="427990"/>
                  </a:lnTo>
                  <a:lnTo>
                    <a:pt x="0" y="434339"/>
                  </a:lnTo>
                  <a:lnTo>
                    <a:pt x="6350" y="434339"/>
                  </a:lnTo>
                  <a:lnTo>
                    <a:pt x="6350" y="427990"/>
                  </a:lnTo>
                  <a:close/>
                </a:path>
                <a:path w="6350" h="532129">
                  <a:moveTo>
                    <a:pt x="6350" y="434340"/>
                  </a:moveTo>
                  <a:lnTo>
                    <a:pt x="0" y="434340"/>
                  </a:lnTo>
                  <a:lnTo>
                    <a:pt x="0" y="440689"/>
                  </a:lnTo>
                  <a:lnTo>
                    <a:pt x="6350" y="440689"/>
                  </a:lnTo>
                  <a:lnTo>
                    <a:pt x="6350" y="434340"/>
                  </a:lnTo>
                  <a:close/>
                </a:path>
                <a:path w="6350" h="532129">
                  <a:moveTo>
                    <a:pt x="6350" y="440690"/>
                  </a:moveTo>
                  <a:lnTo>
                    <a:pt x="0" y="440690"/>
                  </a:lnTo>
                  <a:lnTo>
                    <a:pt x="0" y="447039"/>
                  </a:lnTo>
                  <a:lnTo>
                    <a:pt x="6350" y="447039"/>
                  </a:lnTo>
                  <a:lnTo>
                    <a:pt x="6350" y="440690"/>
                  </a:lnTo>
                  <a:close/>
                </a:path>
                <a:path w="6350" h="532129">
                  <a:moveTo>
                    <a:pt x="6350" y="447040"/>
                  </a:moveTo>
                  <a:lnTo>
                    <a:pt x="0" y="447040"/>
                  </a:lnTo>
                  <a:lnTo>
                    <a:pt x="0" y="453389"/>
                  </a:lnTo>
                  <a:lnTo>
                    <a:pt x="6350" y="453389"/>
                  </a:lnTo>
                  <a:lnTo>
                    <a:pt x="6350" y="447040"/>
                  </a:lnTo>
                  <a:close/>
                </a:path>
                <a:path w="6350" h="532129">
                  <a:moveTo>
                    <a:pt x="6350" y="453390"/>
                  </a:moveTo>
                  <a:lnTo>
                    <a:pt x="0" y="453390"/>
                  </a:lnTo>
                  <a:lnTo>
                    <a:pt x="0" y="459739"/>
                  </a:lnTo>
                  <a:lnTo>
                    <a:pt x="6350" y="459739"/>
                  </a:lnTo>
                  <a:lnTo>
                    <a:pt x="6350" y="453390"/>
                  </a:lnTo>
                  <a:close/>
                </a:path>
                <a:path w="6350" h="532129">
                  <a:moveTo>
                    <a:pt x="6350" y="459740"/>
                  </a:moveTo>
                  <a:lnTo>
                    <a:pt x="0" y="459740"/>
                  </a:lnTo>
                  <a:lnTo>
                    <a:pt x="0" y="466089"/>
                  </a:lnTo>
                  <a:lnTo>
                    <a:pt x="6350" y="466089"/>
                  </a:lnTo>
                  <a:lnTo>
                    <a:pt x="6350" y="459740"/>
                  </a:lnTo>
                  <a:close/>
                </a:path>
                <a:path w="6350" h="532129">
                  <a:moveTo>
                    <a:pt x="6350" y="466090"/>
                  </a:moveTo>
                  <a:lnTo>
                    <a:pt x="0" y="466090"/>
                  </a:lnTo>
                  <a:lnTo>
                    <a:pt x="0" y="472439"/>
                  </a:lnTo>
                  <a:lnTo>
                    <a:pt x="6350" y="472439"/>
                  </a:lnTo>
                  <a:lnTo>
                    <a:pt x="6350" y="466090"/>
                  </a:lnTo>
                  <a:close/>
                </a:path>
                <a:path w="6350" h="532129">
                  <a:moveTo>
                    <a:pt x="6350" y="472440"/>
                  </a:moveTo>
                  <a:lnTo>
                    <a:pt x="0" y="472440"/>
                  </a:lnTo>
                  <a:lnTo>
                    <a:pt x="0" y="478789"/>
                  </a:lnTo>
                  <a:lnTo>
                    <a:pt x="6350" y="478789"/>
                  </a:lnTo>
                  <a:lnTo>
                    <a:pt x="6350" y="472440"/>
                  </a:lnTo>
                  <a:close/>
                </a:path>
                <a:path w="6350" h="532129">
                  <a:moveTo>
                    <a:pt x="6350" y="478790"/>
                  </a:moveTo>
                  <a:lnTo>
                    <a:pt x="0" y="478790"/>
                  </a:lnTo>
                  <a:lnTo>
                    <a:pt x="0" y="485139"/>
                  </a:lnTo>
                  <a:lnTo>
                    <a:pt x="6350" y="485139"/>
                  </a:lnTo>
                  <a:lnTo>
                    <a:pt x="6350" y="478790"/>
                  </a:lnTo>
                  <a:close/>
                </a:path>
                <a:path w="6350" h="532129">
                  <a:moveTo>
                    <a:pt x="6350" y="485140"/>
                  </a:moveTo>
                  <a:lnTo>
                    <a:pt x="0" y="485140"/>
                  </a:lnTo>
                  <a:lnTo>
                    <a:pt x="0" y="491489"/>
                  </a:lnTo>
                  <a:lnTo>
                    <a:pt x="6350" y="491489"/>
                  </a:lnTo>
                  <a:lnTo>
                    <a:pt x="6350" y="485140"/>
                  </a:lnTo>
                  <a:close/>
                </a:path>
                <a:path w="6350" h="532129">
                  <a:moveTo>
                    <a:pt x="6350" y="491490"/>
                  </a:moveTo>
                  <a:lnTo>
                    <a:pt x="0" y="491490"/>
                  </a:lnTo>
                  <a:lnTo>
                    <a:pt x="0" y="497839"/>
                  </a:lnTo>
                  <a:lnTo>
                    <a:pt x="6350" y="497839"/>
                  </a:lnTo>
                  <a:lnTo>
                    <a:pt x="6350" y="491490"/>
                  </a:lnTo>
                  <a:close/>
                </a:path>
                <a:path w="6350" h="532129">
                  <a:moveTo>
                    <a:pt x="6350" y="497840"/>
                  </a:moveTo>
                  <a:lnTo>
                    <a:pt x="0" y="497840"/>
                  </a:lnTo>
                  <a:lnTo>
                    <a:pt x="0" y="504189"/>
                  </a:lnTo>
                  <a:lnTo>
                    <a:pt x="6350" y="504189"/>
                  </a:lnTo>
                  <a:lnTo>
                    <a:pt x="6350" y="497840"/>
                  </a:lnTo>
                  <a:close/>
                </a:path>
                <a:path w="6350" h="532129">
                  <a:moveTo>
                    <a:pt x="6350" y="504190"/>
                  </a:moveTo>
                  <a:lnTo>
                    <a:pt x="0" y="504190"/>
                  </a:lnTo>
                  <a:lnTo>
                    <a:pt x="0" y="519430"/>
                  </a:lnTo>
                  <a:lnTo>
                    <a:pt x="1270" y="519430"/>
                  </a:lnTo>
                  <a:lnTo>
                    <a:pt x="1270" y="521969"/>
                  </a:lnTo>
                  <a:lnTo>
                    <a:pt x="2539" y="521969"/>
                  </a:lnTo>
                  <a:lnTo>
                    <a:pt x="2539" y="525780"/>
                  </a:lnTo>
                  <a:lnTo>
                    <a:pt x="3810" y="525780"/>
                  </a:lnTo>
                  <a:lnTo>
                    <a:pt x="3810" y="528319"/>
                  </a:lnTo>
                  <a:lnTo>
                    <a:pt x="5079" y="528319"/>
                  </a:lnTo>
                  <a:lnTo>
                    <a:pt x="5079" y="532130"/>
                  </a:lnTo>
                  <a:lnTo>
                    <a:pt x="6350" y="532130"/>
                  </a:lnTo>
                  <a:lnTo>
                    <a:pt x="6350" y="504190"/>
                  </a:lnTo>
                  <a:close/>
                </a:path>
              </a:pathLst>
            </a:custGeom>
            <a:solidFill>
              <a:srgbClr val="2900F8"/>
            </a:solidFill>
          </p:spPr>
          <p:txBody>
            <a:bodyPr bIns="0" lIns="0" rIns="0" rtlCol="0" tIns="0" wrap="square"/>
            <a:p/>
          </p:txBody>
        </p:sp>
        <p:sp>
          <p:nvSpPr>
            <p:cNvPr id="1049667" name="object 965"/>
            <p:cNvSpPr/>
            <p:nvPr/>
          </p:nvSpPr>
          <p:spPr>
            <a:xfrm>
              <a:off x="4411979" y="4470400"/>
              <a:ext cx="7620" cy="515620"/>
            </a:xfrm>
            <a:custGeom>
              <a:avLst/>
              <a:ahLst/>
              <a:rect l="l" t="t" r="r" b="b"/>
              <a:pathLst>
                <a:path w="7620" h="515620">
                  <a:moveTo>
                    <a:pt x="7620" y="0"/>
                  </a:moveTo>
                  <a:lnTo>
                    <a:pt x="0" y="0"/>
                  </a:lnTo>
                  <a:lnTo>
                    <a:pt x="0" y="2539"/>
                  </a:lnTo>
                  <a:lnTo>
                    <a:pt x="7620" y="2539"/>
                  </a:lnTo>
                  <a:lnTo>
                    <a:pt x="7620" y="0"/>
                  </a:lnTo>
                  <a:close/>
                </a:path>
                <a:path w="7620" h="515620">
                  <a:moveTo>
                    <a:pt x="7620" y="2540"/>
                  </a:moveTo>
                  <a:lnTo>
                    <a:pt x="0" y="2540"/>
                  </a:lnTo>
                  <a:lnTo>
                    <a:pt x="0" y="8889"/>
                  </a:lnTo>
                  <a:lnTo>
                    <a:pt x="7620" y="8889"/>
                  </a:lnTo>
                  <a:lnTo>
                    <a:pt x="7620" y="2540"/>
                  </a:lnTo>
                  <a:close/>
                </a:path>
                <a:path w="7620" h="515620">
                  <a:moveTo>
                    <a:pt x="7620" y="8890"/>
                  </a:moveTo>
                  <a:lnTo>
                    <a:pt x="0" y="8890"/>
                  </a:lnTo>
                  <a:lnTo>
                    <a:pt x="0" y="15239"/>
                  </a:lnTo>
                  <a:lnTo>
                    <a:pt x="7620" y="15239"/>
                  </a:lnTo>
                  <a:lnTo>
                    <a:pt x="7620" y="8890"/>
                  </a:lnTo>
                  <a:close/>
                </a:path>
                <a:path w="7620" h="515620">
                  <a:moveTo>
                    <a:pt x="7620" y="15240"/>
                  </a:moveTo>
                  <a:lnTo>
                    <a:pt x="0" y="15240"/>
                  </a:lnTo>
                  <a:lnTo>
                    <a:pt x="0" y="21589"/>
                  </a:lnTo>
                  <a:lnTo>
                    <a:pt x="7620" y="21589"/>
                  </a:lnTo>
                  <a:lnTo>
                    <a:pt x="7620" y="15240"/>
                  </a:lnTo>
                  <a:close/>
                </a:path>
                <a:path w="7620" h="515620">
                  <a:moveTo>
                    <a:pt x="7620" y="21590"/>
                  </a:moveTo>
                  <a:lnTo>
                    <a:pt x="0" y="21590"/>
                  </a:lnTo>
                  <a:lnTo>
                    <a:pt x="0" y="27939"/>
                  </a:lnTo>
                  <a:lnTo>
                    <a:pt x="7620" y="27939"/>
                  </a:lnTo>
                  <a:lnTo>
                    <a:pt x="7620" y="21590"/>
                  </a:lnTo>
                  <a:close/>
                </a:path>
                <a:path w="7620" h="515620">
                  <a:moveTo>
                    <a:pt x="7620" y="27940"/>
                  </a:moveTo>
                  <a:lnTo>
                    <a:pt x="0" y="27940"/>
                  </a:lnTo>
                  <a:lnTo>
                    <a:pt x="0" y="34289"/>
                  </a:lnTo>
                  <a:lnTo>
                    <a:pt x="7620" y="34289"/>
                  </a:lnTo>
                  <a:lnTo>
                    <a:pt x="7620" y="27940"/>
                  </a:lnTo>
                  <a:close/>
                </a:path>
                <a:path w="7620" h="515620">
                  <a:moveTo>
                    <a:pt x="7620" y="34290"/>
                  </a:moveTo>
                  <a:lnTo>
                    <a:pt x="0" y="34290"/>
                  </a:lnTo>
                  <a:lnTo>
                    <a:pt x="0" y="40639"/>
                  </a:lnTo>
                  <a:lnTo>
                    <a:pt x="7620" y="40639"/>
                  </a:lnTo>
                  <a:lnTo>
                    <a:pt x="7620" y="34290"/>
                  </a:lnTo>
                  <a:close/>
                </a:path>
                <a:path w="7620" h="515620">
                  <a:moveTo>
                    <a:pt x="7620" y="40640"/>
                  </a:moveTo>
                  <a:lnTo>
                    <a:pt x="0" y="40640"/>
                  </a:lnTo>
                  <a:lnTo>
                    <a:pt x="0" y="45719"/>
                  </a:lnTo>
                  <a:lnTo>
                    <a:pt x="7620" y="45719"/>
                  </a:lnTo>
                  <a:lnTo>
                    <a:pt x="7620" y="40640"/>
                  </a:lnTo>
                  <a:close/>
                </a:path>
                <a:path w="7620" h="515620">
                  <a:moveTo>
                    <a:pt x="7620" y="45720"/>
                  </a:moveTo>
                  <a:lnTo>
                    <a:pt x="0" y="45720"/>
                  </a:lnTo>
                  <a:lnTo>
                    <a:pt x="0" y="52069"/>
                  </a:lnTo>
                  <a:lnTo>
                    <a:pt x="7620" y="52069"/>
                  </a:lnTo>
                  <a:lnTo>
                    <a:pt x="7620" y="45720"/>
                  </a:lnTo>
                  <a:close/>
                </a:path>
                <a:path w="7620" h="515620">
                  <a:moveTo>
                    <a:pt x="7620" y="52070"/>
                  </a:moveTo>
                  <a:lnTo>
                    <a:pt x="0" y="52070"/>
                  </a:lnTo>
                  <a:lnTo>
                    <a:pt x="0" y="58419"/>
                  </a:lnTo>
                  <a:lnTo>
                    <a:pt x="7620" y="58419"/>
                  </a:lnTo>
                  <a:lnTo>
                    <a:pt x="7620" y="52070"/>
                  </a:lnTo>
                  <a:close/>
                </a:path>
                <a:path w="7620" h="515620">
                  <a:moveTo>
                    <a:pt x="7620" y="58420"/>
                  </a:moveTo>
                  <a:lnTo>
                    <a:pt x="0" y="58420"/>
                  </a:lnTo>
                  <a:lnTo>
                    <a:pt x="0" y="64769"/>
                  </a:lnTo>
                  <a:lnTo>
                    <a:pt x="7620" y="64769"/>
                  </a:lnTo>
                  <a:lnTo>
                    <a:pt x="7620" y="58420"/>
                  </a:lnTo>
                  <a:close/>
                </a:path>
                <a:path w="7620" h="515620">
                  <a:moveTo>
                    <a:pt x="7620" y="64770"/>
                  </a:moveTo>
                  <a:lnTo>
                    <a:pt x="0" y="64770"/>
                  </a:lnTo>
                  <a:lnTo>
                    <a:pt x="0" y="71119"/>
                  </a:lnTo>
                  <a:lnTo>
                    <a:pt x="7620" y="71119"/>
                  </a:lnTo>
                  <a:lnTo>
                    <a:pt x="7620" y="64770"/>
                  </a:lnTo>
                  <a:close/>
                </a:path>
                <a:path w="7620" h="515620">
                  <a:moveTo>
                    <a:pt x="7620" y="71120"/>
                  </a:moveTo>
                  <a:lnTo>
                    <a:pt x="0" y="71120"/>
                  </a:lnTo>
                  <a:lnTo>
                    <a:pt x="0" y="77469"/>
                  </a:lnTo>
                  <a:lnTo>
                    <a:pt x="7620" y="77469"/>
                  </a:lnTo>
                  <a:lnTo>
                    <a:pt x="7620" y="71120"/>
                  </a:lnTo>
                  <a:close/>
                </a:path>
                <a:path w="7620" h="515620">
                  <a:moveTo>
                    <a:pt x="7620" y="77470"/>
                  </a:moveTo>
                  <a:lnTo>
                    <a:pt x="0" y="77470"/>
                  </a:lnTo>
                  <a:lnTo>
                    <a:pt x="0" y="85089"/>
                  </a:lnTo>
                  <a:lnTo>
                    <a:pt x="7620" y="85089"/>
                  </a:lnTo>
                  <a:lnTo>
                    <a:pt x="7620" y="77470"/>
                  </a:lnTo>
                  <a:close/>
                </a:path>
                <a:path w="7620" h="515620">
                  <a:moveTo>
                    <a:pt x="7620" y="85090"/>
                  </a:moveTo>
                  <a:lnTo>
                    <a:pt x="0" y="85090"/>
                  </a:lnTo>
                  <a:lnTo>
                    <a:pt x="0" y="91439"/>
                  </a:lnTo>
                  <a:lnTo>
                    <a:pt x="7620" y="91439"/>
                  </a:lnTo>
                  <a:lnTo>
                    <a:pt x="7620" y="85090"/>
                  </a:lnTo>
                  <a:close/>
                </a:path>
                <a:path w="7620" h="515620">
                  <a:moveTo>
                    <a:pt x="7620" y="91440"/>
                  </a:moveTo>
                  <a:lnTo>
                    <a:pt x="0" y="91440"/>
                  </a:lnTo>
                  <a:lnTo>
                    <a:pt x="0" y="97789"/>
                  </a:lnTo>
                  <a:lnTo>
                    <a:pt x="7620" y="97789"/>
                  </a:lnTo>
                  <a:lnTo>
                    <a:pt x="7620" y="91440"/>
                  </a:lnTo>
                  <a:close/>
                </a:path>
                <a:path w="7620" h="515620">
                  <a:moveTo>
                    <a:pt x="7620" y="97790"/>
                  </a:moveTo>
                  <a:lnTo>
                    <a:pt x="0" y="97790"/>
                  </a:lnTo>
                  <a:lnTo>
                    <a:pt x="0" y="104139"/>
                  </a:lnTo>
                  <a:lnTo>
                    <a:pt x="7620" y="104139"/>
                  </a:lnTo>
                  <a:lnTo>
                    <a:pt x="7620" y="97790"/>
                  </a:lnTo>
                  <a:close/>
                </a:path>
                <a:path w="7620" h="515620">
                  <a:moveTo>
                    <a:pt x="7620" y="104140"/>
                  </a:moveTo>
                  <a:lnTo>
                    <a:pt x="0" y="104140"/>
                  </a:lnTo>
                  <a:lnTo>
                    <a:pt x="0" y="110489"/>
                  </a:lnTo>
                  <a:lnTo>
                    <a:pt x="7620" y="110489"/>
                  </a:lnTo>
                  <a:lnTo>
                    <a:pt x="7620" y="104140"/>
                  </a:lnTo>
                  <a:close/>
                </a:path>
                <a:path w="7620" h="515620">
                  <a:moveTo>
                    <a:pt x="7620" y="110490"/>
                  </a:moveTo>
                  <a:lnTo>
                    <a:pt x="0" y="110490"/>
                  </a:lnTo>
                  <a:lnTo>
                    <a:pt x="0" y="116839"/>
                  </a:lnTo>
                  <a:lnTo>
                    <a:pt x="7620" y="116839"/>
                  </a:lnTo>
                  <a:lnTo>
                    <a:pt x="7620" y="110490"/>
                  </a:lnTo>
                  <a:close/>
                </a:path>
                <a:path w="7620" h="515620">
                  <a:moveTo>
                    <a:pt x="7620" y="116840"/>
                  </a:moveTo>
                  <a:lnTo>
                    <a:pt x="0" y="116840"/>
                  </a:lnTo>
                  <a:lnTo>
                    <a:pt x="0" y="123189"/>
                  </a:lnTo>
                  <a:lnTo>
                    <a:pt x="7620" y="123189"/>
                  </a:lnTo>
                  <a:lnTo>
                    <a:pt x="7620" y="116840"/>
                  </a:lnTo>
                  <a:close/>
                </a:path>
                <a:path w="7620" h="515620">
                  <a:moveTo>
                    <a:pt x="7620" y="123190"/>
                  </a:moveTo>
                  <a:lnTo>
                    <a:pt x="0" y="123190"/>
                  </a:lnTo>
                  <a:lnTo>
                    <a:pt x="0" y="129539"/>
                  </a:lnTo>
                  <a:lnTo>
                    <a:pt x="7620" y="129539"/>
                  </a:lnTo>
                  <a:lnTo>
                    <a:pt x="7620" y="123190"/>
                  </a:lnTo>
                  <a:close/>
                </a:path>
                <a:path w="7620" h="515620">
                  <a:moveTo>
                    <a:pt x="7620" y="129540"/>
                  </a:moveTo>
                  <a:lnTo>
                    <a:pt x="0" y="129540"/>
                  </a:lnTo>
                  <a:lnTo>
                    <a:pt x="0" y="135889"/>
                  </a:lnTo>
                  <a:lnTo>
                    <a:pt x="7620" y="135889"/>
                  </a:lnTo>
                  <a:lnTo>
                    <a:pt x="7620" y="129540"/>
                  </a:lnTo>
                  <a:close/>
                </a:path>
                <a:path w="7620" h="515620">
                  <a:moveTo>
                    <a:pt x="7620" y="135890"/>
                  </a:moveTo>
                  <a:lnTo>
                    <a:pt x="0" y="135890"/>
                  </a:lnTo>
                  <a:lnTo>
                    <a:pt x="0" y="140969"/>
                  </a:lnTo>
                  <a:lnTo>
                    <a:pt x="7620" y="140969"/>
                  </a:lnTo>
                  <a:lnTo>
                    <a:pt x="7620" y="135890"/>
                  </a:lnTo>
                  <a:close/>
                </a:path>
                <a:path w="7620" h="515620">
                  <a:moveTo>
                    <a:pt x="7620" y="140970"/>
                  </a:moveTo>
                  <a:lnTo>
                    <a:pt x="0" y="140970"/>
                  </a:lnTo>
                  <a:lnTo>
                    <a:pt x="0" y="147319"/>
                  </a:lnTo>
                  <a:lnTo>
                    <a:pt x="7620" y="147319"/>
                  </a:lnTo>
                  <a:lnTo>
                    <a:pt x="7620" y="140970"/>
                  </a:lnTo>
                  <a:close/>
                </a:path>
                <a:path w="7620" h="515620">
                  <a:moveTo>
                    <a:pt x="7620" y="147320"/>
                  </a:moveTo>
                  <a:lnTo>
                    <a:pt x="0" y="147320"/>
                  </a:lnTo>
                  <a:lnTo>
                    <a:pt x="0" y="153669"/>
                  </a:lnTo>
                  <a:lnTo>
                    <a:pt x="7620" y="153669"/>
                  </a:lnTo>
                  <a:lnTo>
                    <a:pt x="7620" y="147320"/>
                  </a:lnTo>
                  <a:close/>
                </a:path>
                <a:path w="7620" h="515620">
                  <a:moveTo>
                    <a:pt x="7620" y="153670"/>
                  </a:moveTo>
                  <a:lnTo>
                    <a:pt x="0" y="153670"/>
                  </a:lnTo>
                  <a:lnTo>
                    <a:pt x="0" y="160019"/>
                  </a:lnTo>
                  <a:lnTo>
                    <a:pt x="7620" y="160019"/>
                  </a:lnTo>
                  <a:lnTo>
                    <a:pt x="7620" y="153670"/>
                  </a:lnTo>
                  <a:close/>
                </a:path>
                <a:path w="7620" h="515620">
                  <a:moveTo>
                    <a:pt x="7620" y="160020"/>
                  </a:moveTo>
                  <a:lnTo>
                    <a:pt x="0" y="160020"/>
                  </a:lnTo>
                  <a:lnTo>
                    <a:pt x="0" y="166369"/>
                  </a:lnTo>
                  <a:lnTo>
                    <a:pt x="7620" y="166369"/>
                  </a:lnTo>
                  <a:lnTo>
                    <a:pt x="7620" y="160020"/>
                  </a:lnTo>
                  <a:close/>
                </a:path>
                <a:path w="7620" h="515620">
                  <a:moveTo>
                    <a:pt x="7620" y="166370"/>
                  </a:moveTo>
                  <a:lnTo>
                    <a:pt x="0" y="166370"/>
                  </a:lnTo>
                  <a:lnTo>
                    <a:pt x="0" y="172719"/>
                  </a:lnTo>
                  <a:lnTo>
                    <a:pt x="7620" y="172719"/>
                  </a:lnTo>
                  <a:lnTo>
                    <a:pt x="7620" y="166370"/>
                  </a:lnTo>
                  <a:close/>
                </a:path>
                <a:path w="7620" h="515620">
                  <a:moveTo>
                    <a:pt x="7620" y="172720"/>
                  </a:moveTo>
                  <a:lnTo>
                    <a:pt x="0" y="172720"/>
                  </a:lnTo>
                  <a:lnTo>
                    <a:pt x="0" y="180339"/>
                  </a:lnTo>
                  <a:lnTo>
                    <a:pt x="7620" y="180339"/>
                  </a:lnTo>
                  <a:lnTo>
                    <a:pt x="7620" y="172720"/>
                  </a:lnTo>
                  <a:close/>
                </a:path>
                <a:path w="7620" h="515620">
                  <a:moveTo>
                    <a:pt x="7620" y="180340"/>
                  </a:moveTo>
                  <a:lnTo>
                    <a:pt x="0" y="180340"/>
                  </a:lnTo>
                  <a:lnTo>
                    <a:pt x="0" y="185419"/>
                  </a:lnTo>
                  <a:lnTo>
                    <a:pt x="7620" y="185419"/>
                  </a:lnTo>
                  <a:lnTo>
                    <a:pt x="7620" y="180340"/>
                  </a:lnTo>
                  <a:close/>
                </a:path>
                <a:path w="7620" h="515620">
                  <a:moveTo>
                    <a:pt x="7620" y="185420"/>
                  </a:moveTo>
                  <a:lnTo>
                    <a:pt x="0" y="185420"/>
                  </a:lnTo>
                  <a:lnTo>
                    <a:pt x="0" y="193039"/>
                  </a:lnTo>
                  <a:lnTo>
                    <a:pt x="7620" y="193039"/>
                  </a:lnTo>
                  <a:lnTo>
                    <a:pt x="7620" y="185420"/>
                  </a:lnTo>
                  <a:close/>
                </a:path>
                <a:path w="7620" h="515620">
                  <a:moveTo>
                    <a:pt x="7620" y="193040"/>
                  </a:moveTo>
                  <a:lnTo>
                    <a:pt x="0" y="193040"/>
                  </a:lnTo>
                  <a:lnTo>
                    <a:pt x="0" y="198119"/>
                  </a:lnTo>
                  <a:lnTo>
                    <a:pt x="7620" y="198119"/>
                  </a:lnTo>
                  <a:lnTo>
                    <a:pt x="7620" y="193040"/>
                  </a:lnTo>
                  <a:close/>
                </a:path>
                <a:path w="7620" h="515620">
                  <a:moveTo>
                    <a:pt x="7620" y="198120"/>
                  </a:moveTo>
                  <a:lnTo>
                    <a:pt x="0" y="198120"/>
                  </a:lnTo>
                  <a:lnTo>
                    <a:pt x="0" y="205739"/>
                  </a:lnTo>
                  <a:lnTo>
                    <a:pt x="7620" y="205739"/>
                  </a:lnTo>
                  <a:lnTo>
                    <a:pt x="7620" y="198120"/>
                  </a:lnTo>
                  <a:close/>
                </a:path>
                <a:path w="7620" h="515620">
                  <a:moveTo>
                    <a:pt x="7620" y="205740"/>
                  </a:moveTo>
                  <a:lnTo>
                    <a:pt x="0" y="205740"/>
                  </a:lnTo>
                  <a:lnTo>
                    <a:pt x="0" y="212089"/>
                  </a:lnTo>
                  <a:lnTo>
                    <a:pt x="7620" y="212089"/>
                  </a:lnTo>
                  <a:lnTo>
                    <a:pt x="7620" y="205740"/>
                  </a:lnTo>
                  <a:close/>
                </a:path>
                <a:path w="7620" h="515620">
                  <a:moveTo>
                    <a:pt x="7620" y="212090"/>
                  </a:moveTo>
                  <a:lnTo>
                    <a:pt x="0" y="212090"/>
                  </a:lnTo>
                  <a:lnTo>
                    <a:pt x="0" y="218439"/>
                  </a:lnTo>
                  <a:lnTo>
                    <a:pt x="7620" y="218439"/>
                  </a:lnTo>
                  <a:lnTo>
                    <a:pt x="7620" y="212090"/>
                  </a:lnTo>
                  <a:close/>
                </a:path>
                <a:path w="7620" h="515620">
                  <a:moveTo>
                    <a:pt x="7620" y="218440"/>
                  </a:moveTo>
                  <a:lnTo>
                    <a:pt x="0" y="218440"/>
                  </a:lnTo>
                  <a:lnTo>
                    <a:pt x="0" y="224789"/>
                  </a:lnTo>
                  <a:lnTo>
                    <a:pt x="7620" y="224789"/>
                  </a:lnTo>
                  <a:lnTo>
                    <a:pt x="7620" y="218440"/>
                  </a:lnTo>
                  <a:close/>
                </a:path>
                <a:path w="7620" h="515620">
                  <a:moveTo>
                    <a:pt x="7620" y="224790"/>
                  </a:moveTo>
                  <a:lnTo>
                    <a:pt x="0" y="224790"/>
                  </a:lnTo>
                  <a:lnTo>
                    <a:pt x="0" y="231139"/>
                  </a:lnTo>
                  <a:lnTo>
                    <a:pt x="7620" y="231139"/>
                  </a:lnTo>
                  <a:lnTo>
                    <a:pt x="7620" y="224790"/>
                  </a:lnTo>
                  <a:close/>
                </a:path>
                <a:path w="7620" h="515620">
                  <a:moveTo>
                    <a:pt x="7620" y="231140"/>
                  </a:moveTo>
                  <a:lnTo>
                    <a:pt x="0" y="231140"/>
                  </a:lnTo>
                  <a:lnTo>
                    <a:pt x="0" y="237489"/>
                  </a:lnTo>
                  <a:lnTo>
                    <a:pt x="7620" y="237489"/>
                  </a:lnTo>
                  <a:lnTo>
                    <a:pt x="7620" y="231140"/>
                  </a:lnTo>
                  <a:close/>
                </a:path>
                <a:path w="7620" h="515620">
                  <a:moveTo>
                    <a:pt x="7620" y="237490"/>
                  </a:moveTo>
                  <a:lnTo>
                    <a:pt x="0" y="237490"/>
                  </a:lnTo>
                  <a:lnTo>
                    <a:pt x="0" y="243839"/>
                  </a:lnTo>
                  <a:lnTo>
                    <a:pt x="7620" y="243839"/>
                  </a:lnTo>
                  <a:lnTo>
                    <a:pt x="7620" y="237490"/>
                  </a:lnTo>
                  <a:close/>
                </a:path>
                <a:path w="7620" h="515620">
                  <a:moveTo>
                    <a:pt x="7620" y="243840"/>
                  </a:moveTo>
                  <a:lnTo>
                    <a:pt x="0" y="243840"/>
                  </a:lnTo>
                  <a:lnTo>
                    <a:pt x="0" y="250189"/>
                  </a:lnTo>
                  <a:lnTo>
                    <a:pt x="7620" y="250189"/>
                  </a:lnTo>
                  <a:lnTo>
                    <a:pt x="7620" y="243840"/>
                  </a:lnTo>
                  <a:close/>
                </a:path>
                <a:path w="7620" h="515620">
                  <a:moveTo>
                    <a:pt x="7620" y="250190"/>
                  </a:moveTo>
                  <a:lnTo>
                    <a:pt x="0" y="250190"/>
                  </a:lnTo>
                  <a:lnTo>
                    <a:pt x="0" y="256539"/>
                  </a:lnTo>
                  <a:lnTo>
                    <a:pt x="7620" y="256539"/>
                  </a:lnTo>
                  <a:lnTo>
                    <a:pt x="7620" y="250190"/>
                  </a:lnTo>
                  <a:close/>
                </a:path>
                <a:path w="7620" h="515620">
                  <a:moveTo>
                    <a:pt x="7620" y="256540"/>
                  </a:moveTo>
                  <a:lnTo>
                    <a:pt x="0" y="256540"/>
                  </a:lnTo>
                  <a:lnTo>
                    <a:pt x="0" y="261619"/>
                  </a:lnTo>
                  <a:lnTo>
                    <a:pt x="7620" y="261619"/>
                  </a:lnTo>
                  <a:lnTo>
                    <a:pt x="7620" y="256540"/>
                  </a:lnTo>
                  <a:close/>
                </a:path>
                <a:path w="7620" h="515620">
                  <a:moveTo>
                    <a:pt x="7620" y="261620"/>
                  </a:moveTo>
                  <a:lnTo>
                    <a:pt x="0" y="261620"/>
                  </a:lnTo>
                  <a:lnTo>
                    <a:pt x="0" y="267969"/>
                  </a:lnTo>
                  <a:lnTo>
                    <a:pt x="7620" y="267969"/>
                  </a:lnTo>
                  <a:lnTo>
                    <a:pt x="7620" y="261620"/>
                  </a:lnTo>
                  <a:close/>
                </a:path>
                <a:path w="7620" h="515620">
                  <a:moveTo>
                    <a:pt x="7620" y="267970"/>
                  </a:moveTo>
                  <a:lnTo>
                    <a:pt x="0" y="267970"/>
                  </a:lnTo>
                  <a:lnTo>
                    <a:pt x="0" y="274319"/>
                  </a:lnTo>
                  <a:lnTo>
                    <a:pt x="7620" y="274319"/>
                  </a:lnTo>
                  <a:lnTo>
                    <a:pt x="7620" y="267970"/>
                  </a:lnTo>
                  <a:close/>
                </a:path>
                <a:path w="7620" h="515620">
                  <a:moveTo>
                    <a:pt x="7620" y="274320"/>
                  </a:moveTo>
                  <a:lnTo>
                    <a:pt x="0" y="274320"/>
                  </a:lnTo>
                  <a:lnTo>
                    <a:pt x="0" y="280669"/>
                  </a:lnTo>
                  <a:lnTo>
                    <a:pt x="7620" y="280669"/>
                  </a:lnTo>
                  <a:lnTo>
                    <a:pt x="7620" y="274320"/>
                  </a:lnTo>
                  <a:close/>
                </a:path>
                <a:path w="7620" h="515620">
                  <a:moveTo>
                    <a:pt x="7620" y="280670"/>
                  </a:moveTo>
                  <a:lnTo>
                    <a:pt x="0" y="280670"/>
                  </a:lnTo>
                  <a:lnTo>
                    <a:pt x="0" y="288289"/>
                  </a:lnTo>
                  <a:lnTo>
                    <a:pt x="7620" y="288289"/>
                  </a:lnTo>
                  <a:lnTo>
                    <a:pt x="7620" y="280670"/>
                  </a:lnTo>
                  <a:close/>
                </a:path>
                <a:path w="7620" h="515620">
                  <a:moveTo>
                    <a:pt x="7620" y="288290"/>
                  </a:moveTo>
                  <a:lnTo>
                    <a:pt x="0" y="288290"/>
                  </a:lnTo>
                  <a:lnTo>
                    <a:pt x="0" y="293369"/>
                  </a:lnTo>
                  <a:lnTo>
                    <a:pt x="7620" y="293369"/>
                  </a:lnTo>
                  <a:lnTo>
                    <a:pt x="7620" y="288290"/>
                  </a:lnTo>
                  <a:close/>
                </a:path>
                <a:path w="7620" h="515620">
                  <a:moveTo>
                    <a:pt x="7620" y="293370"/>
                  </a:moveTo>
                  <a:lnTo>
                    <a:pt x="0" y="293370"/>
                  </a:lnTo>
                  <a:lnTo>
                    <a:pt x="0" y="300989"/>
                  </a:lnTo>
                  <a:lnTo>
                    <a:pt x="7620" y="300989"/>
                  </a:lnTo>
                  <a:lnTo>
                    <a:pt x="7620" y="293370"/>
                  </a:lnTo>
                  <a:close/>
                </a:path>
                <a:path w="7620" h="515620">
                  <a:moveTo>
                    <a:pt x="7620" y="300990"/>
                  </a:moveTo>
                  <a:lnTo>
                    <a:pt x="0" y="300990"/>
                  </a:lnTo>
                  <a:lnTo>
                    <a:pt x="0" y="307339"/>
                  </a:lnTo>
                  <a:lnTo>
                    <a:pt x="7620" y="307339"/>
                  </a:lnTo>
                  <a:lnTo>
                    <a:pt x="7620" y="300990"/>
                  </a:lnTo>
                  <a:close/>
                </a:path>
                <a:path w="7620" h="515620">
                  <a:moveTo>
                    <a:pt x="7620" y="307340"/>
                  </a:moveTo>
                  <a:lnTo>
                    <a:pt x="0" y="307340"/>
                  </a:lnTo>
                  <a:lnTo>
                    <a:pt x="0" y="313689"/>
                  </a:lnTo>
                  <a:lnTo>
                    <a:pt x="7620" y="313689"/>
                  </a:lnTo>
                  <a:lnTo>
                    <a:pt x="7620" y="307340"/>
                  </a:lnTo>
                  <a:close/>
                </a:path>
                <a:path w="7620" h="515620">
                  <a:moveTo>
                    <a:pt x="7620" y="313690"/>
                  </a:moveTo>
                  <a:lnTo>
                    <a:pt x="0" y="313690"/>
                  </a:lnTo>
                  <a:lnTo>
                    <a:pt x="0" y="320039"/>
                  </a:lnTo>
                  <a:lnTo>
                    <a:pt x="7620" y="320039"/>
                  </a:lnTo>
                  <a:lnTo>
                    <a:pt x="7620" y="313690"/>
                  </a:lnTo>
                  <a:close/>
                </a:path>
                <a:path w="7620" h="515620">
                  <a:moveTo>
                    <a:pt x="7620" y="320040"/>
                  </a:moveTo>
                  <a:lnTo>
                    <a:pt x="0" y="320040"/>
                  </a:lnTo>
                  <a:lnTo>
                    <a:pt x="0" y="326389"/>
                  </a:lnTo>
                  <a:lnTo>
                    <a:pt x="7620" y="326389"/>
                  </a:lnTo>
                  <a:lnTo>
                    <a:pt x="7620" y="320040"/>
                  </a:lnTo>
                  <a:close/>
                </a:path>
                <a:path w="7620" h="515620">
                  <a:moveTo>
                    <a:pt x="7620" y="326390"/>
                  </a:moveTo>
                  <a:lnTo>
                    <a:pt x="0" y="326390"/>
                  </a:lnTo>
                  <a:lnTo>
                    <a:pt x="0" y="332739"/>
                  </a:lnTo>
                  <a:lnTo>
                    <a:pt x="7620" y="332739"/>
                  </a:lnTo>
                  <a:lnTo>
                    <a:pt x="7620" y="326390"/>
                  </a:lnTo>
                  <a:close/>
                </a:path>
                <a:path w="7620" h="515620">
                  <a:moveTo>
                    <a:pt x="7620" y="332740"/>
                  </a:moveTo>
                  <a:lnTo>
                    <a:pt x="0" y="332740"/>
                  </a:lnTo>
                  <a:lnTo>
                    <a:pt x="0" y="345439"/>
                  </a:lnTo>
                  <a:lnTo>
                    <a:pt x="7620" y="345439"/>
                  </a:lnTo>
                  <a:lnTo>
                    <a:pt x="7620" y="332740"/>
                  </a:lnTo>
                  <a:close/>
                </a:path>
                <a:path w="7620" h="515620">
                  <a:moveTo>
                    <a:pt x="7620" y="345440"/>
                  </a:moveTo>
                  <a:lnTo>
                    <a:pt x="0" y="345440"/>
                  </a:lnTo>
                  <a:lnTo>
                    <a:pt x="0" y="358139"/>
                  </a:lnTo>
                  <a:lnTo>
                    <a:pt x="7620" y="358139"/>
                  </a:lnTo>
                  <a:lnTo>
                    <a:pt x="7620" y="345440"/>
                  </a:lnTo>
                  <a:close/>
                </a:path>
                <a:path w="7620" h="515620">
                  <a:moveTo>
                    <a:pt x="7620" y="358140"/>
                  </a:moveTo>
                  <a:lnTo>
                    <a:pt x="0" y="358140"/>
                  </a:lnTo>
                  <a:lnTo>
                    <a:pt x="0" y="364489"/>
                  </a:lnTo>
                  <a:lnTo>
                    <a:pt x="7620" y="364489"/>
                  </a:lnTo>
                  <a:lnTo>
                    <a:pt x="7620" y="358140"/>
                  </a:lnTo>
                  <a:close/>
                </a:path>
                <a:path w="7620" h="515620">
                  <a:moveTo>
                    <a:pt x="7620" y="364490"/>
                  </a:moveTo>
                  <a:lnTo>
                    <a:pt x="0" y="364490"/>
                  </a:lnTo>
                  <a:lnTo>
                    <a:pt x="0" y="370839"/>
                  </a:lnTo>
                  <a:lnTo>
                    <a:pt x="7620" y="370839"/>
                  </a:lnTo>
                  <a:lnTo>
                    <a:pt x="7620" y="364490"/>
                  </a:lnTo>
                  <a:close/>
                </a:path>
                <a:path w="7620" h="515620">
                  <a:moveTo>
                    <a:pt x="7620" y="370840"/>
                  </a:moveTo>
                  <a:lnTo>
                    <a:pt x="0" y="370840"/>
                  </a:lnTo>
                  <a:lnTo>
                    <a:pt x="0" y="377189"/>
                  </a:lnTo>
                  <a:lnTo>
                    <a:pt x="7620" y="377189"/>
                  </a:lnTo>
                  <a:lnTo>
                    <a:pt x="7620" y="370840"/>
                  </a:lnTo>
                  <a:close/>
                </a:path>
                <a:path w="7620" h="515620">
                  <a:moveTo>
                    <a:pt x="7620" y="377190"/>
                  </a:moveTo>
                  <a:lnTo>
                    <a:pt x="0" y="377190"/>
                  </a:lnTo>
                  <a:lnTo>
                    <a:pt x="0" y="383539"/>
                  </a:lnTo>
                  <a:lnTo>
                    <a:pt x="7620" y="383539"/>
                  </a:lnTo>
                  <a:lnTo>
                    <a:pt x="7620" y="377190"/>
                  </a:lnTo>
                  <a:close/>
                </a:path>
                <a:path w="7620" h="515620">
                  <a:moveTo>
                    <a:pt x="7620" y="383540"/>
                  </a:moveTo>
                  <a:lnTo>
                    <a:pt x="0" y="383540"/>
                  </a:lnTo>
                  <a:lnTo>
                    <a:pt x="0" y="389889"/>
                  </a:lnTo>
                  <a:lnTo>
                    <a:pt x="7620" y="389889"/>
                  </a:lnTo>
                  <a:lnTo>
                    <a:pt x="7620" y="383540"/>
                  </a:lnTo>
                  <a:close/>
                </a:path>
                <a:path w="7620" h="515620">
                  <a:moveTo>
                    <a:pt x="7620" y="389890"/>
                  </a:moveTo>
                  <a:lnTo>
                    <a:pt x="0" y="389890"/>
                  </a:lnTo>
                  <a:lnTo>
                    <a:pt x="0" y="396239"/>
                  </a:lnTo>
                  <a:lnTo>
                    <a:pt x="7620" y="396239"/>
                  </a:lnTo>
                  <a:lnTo>
                    <a:pt x="7620" y="389890"/>
                  </a:lnTo>
                  <a:close/>
                </a:path>
                <a:path w="7620" h="515620">
                  <a:moveTo>
                    <a:pt x="7620" y="396240"/>
                  </a:moveTo>
                  <a:lnTo>
                    <a:pt x="0" y="396240"/>
                  </a:lnTo>
                  <a:lnTo>
                    <a:pt x="0" y="402589"/>
                  </a:lnTo>
                  <a:lnTo>
                    <a:pt x="7620" y="402589"/>
                  </a:lnTo>
                  <a:lnTo>
                    <a:pt x="7620" y="396240"/>
                  </a:lnTo>
                  <a:close/>
                </a:path>
                <a:path w="7620" h="515620">
                  <a:moveTo>
                    <a:pt x="7620" y="402590"/>
                  </a:moveTo>
                  <a:lnTo>
                    <a:pt x="0" y="402590"/>
                  </a:lnTo>
                  <a:lnTo>
                    <a:pt x="0" y="408939"/>
                  </a:lnTo>
                  <a:lnTo>
                    <a:pt x="7620" y="408939"/>
                  </a:lnTo>
                  <a:lnTo>
                    <a:pt x="7620" y="402590"/>
                  </a:lnTo>
                  <a:close/>
                </a:path>
                <a:path w="7620" h="515620">
                  <a:moveTo>
                    <a:pt x="7620" y="408940"/>
                  </a:moveTo>
                  <a:lnTo>
                    <a:pt x="0" y="408940"/>
                  </a:lnTo>
                  <a:lnTo>
                    <a:pt x="0" y="415289"/>
                  </a:lnTo>
                  <a:lnTo>
                    <a:pt x="7620" y="415289"/>
                  </a:lnTo>
                  <a:lnTo>
                    <a:pt x="7620" y="408940"/>
                  </a:lnTo>
                  <a:close/>
                </a:path>
                <a:path w="7620" h="515620">
                  <a:moveTo>
                    <a:pt x="7620" y="415290"/>
                  </a:moveTo>
                  <a:lnTo>
                    <a:pt x="0" y="415290"/>
                  </a:lnTo>
                  <a:lnTo>
                    <a:pt x="0" y="421639"/>
                  </a:lnTo>
                  <a:lnTo>
                    <a:pt x="7620" y="421639"/>
                  </a:lnTo>
                  <a:lnTo>
                    <a:pt x="7620" y="415290"/>
                  </a:lnTo>
                  <a:close/>
                </a:path>
                <a:path w="7620" h="515620">
                  <a:moveTo>
                    <a:pt x="7620" y="421640"/>
                  </a:moveTo>
                  <a:lnTo>
                    <a:pt x="0" y="421640"/>
                  </a:lnTo>
                  <a:lnTo>
                    <a:pt x="0" y="427989"/>
                  </a:lnTo>
                  <a:lnTo>
                    <a:pt x="7620" y="427989"/>
                  </a:lnTo>
                  <a:lnTo>
                    <a:pt x="7620" y="421640"/>
                  </a:lnTo>
                  <a:close/>
                </a:path>
                <a:path w="7620" h="515620">
                  <a:moveTo>
                    <a:pt x="7620" y="427990"/>
                  </a:moveTo>
                  <a:lnTo>
                    <a:pt x="0" y="427990"/>
                  </a:lnTo>
                  <a:lnTo>
                    <a:pt x="0" y="434339"/>
                  </a:lnTo>
                  <a:lnTo>
                    <a:pt x="7620" y="434339"/>
                  </a:lnTo>
                  <a:lnTo>
                    <a:pt x="7620" y="427990"/>
                  </a:lnTo>
                  <a:close/>
                </a:path>
                <a:path w="7620" h="515620">
                  <a:moveTo>
                    <a:pt x="7620" y="434340"/>
                  </a:moveTo>
                  <a:lnTo>
                    <a:pt x="0" y="434340"/>
                  </a:lnTo>
                  <a:lnTo>
                    <a:pt x="0" y="440689"/>
                  </a:lnTo>
                  <a:lnTo>
                    <a:pt x="7620" y="440689"/>
                  </a:lnTo>
                  <a:lnTo>
                    <a:pt x="7620" y="434340"/>
                  </a:lnTo>
                  <a:close/>
                </a:path>
                <a:path w="7620" h="515620">
                  <a:moveTo>
                    <a:pt x="7620" y="440690"/>
                  </a:moveTo>
                  <a:lnTo>
                    <a:pt x="0" y="440690"/>
                  </a:lnTo>
                  <a:lnTo>
                    <a:pt x="0" y="447039"/>
                  </a:lnTo>
                  <a:lnTo>
                    <a:pt x="7620" y="447039"/>
                  </a:lnTo>
                  <a:lnTo>
                    <a:pt x="7620" y="440690"/>
                  </a:lnTo>
                  <a:close/>
                </a:path>
                <a:path w="7620" h="515620">
                  <a:moveTo>
                    <a:pt x="7620" y="447040"/>
                  </a:moveTo>
                  <a:lnTo>
                    <a:pt x="0" y="447040"/>
                  </a:lnTo>
                  <a:lnTo>
                    <a:pt x="0" y="453389"/>
                  </a:lnTo>
                  <a:lnTo>
                    <a:pt x="7620" y="453389"/>
                  </a:lnTo>
                  <a:lnTo>
                    <a:pt x="7620" y="447040"/>
                  </a:lnTo>
                  <a:close/>
                </a:path>
                <a:path w="7620" h="515620">
                  <a:moveTo>
                    <a:pt x="7620" y="453390"/>
                  </a:moveTo>
                  <a:lnTo>
                    <a:pt x="0" y="453390"/>
                  </a:lnTo>
                  <a:lnTo>
                    <a:pt x="0" y="459739"/>
                  </a:lnTo>
                  <a:lnTo>
                    <a:pt x="7620" y="459739"/>
                  </a:lnTo>
                  <a:lnTo>
                    <a:pt x="7620" y="453390"/>
                  </a:lnTo>
                  <a:close/>
                </a:path>
                <a:path w="7620" h="515620">
                  <a:moveTo>
                    <a:pt x="7620" y="459740"/>
                  </a:moveTo>
                  <a:lnTo>
                    <a:pt x="0" y="459740"/>
                  </a:lnTo>
                  <a:lnTo>
                    <a:pt x="0" y="466089"/>
                  </a:lnTo>
                  <a:lnTo>
                    <a:pt x="7620" y="466089"/>
                  </a:lnTo>
                  <a:lnTo>
                    <a:pt x="7620" y="459740"/>
                  </a:lnTo>
                  <a:close/>
                </a:path>
                <a:path w="7620" h="515620">
                  <a:moveTo>
                    <a:pt x="7620" y="466090"/>
                  </a:moveTo>
                  <a:lnTo>
                    <a:pt x="0" y="466090"/>
                  </a:lnTo>
                  <a:lnTo>
                    <a:pt x="0" y="472439"/>
                  </a:lnTo>
                  <a:lnTo>
                    <a:pt x="7620" y="472439"/>
                  </a:lnTo>
                  <a:lnTo>
                    <a:pt x="7620" y="466090"/>
                  </a:lnTo>
                  <a:close/>
                </a:path>
                <a:path w="7620" h="515620">
                  <a:moveTo>
                    <a:pt x="7620" y="472440"/>
                  </a:moveTo>
                  <a:lnTo>
                    <a:pt x="0" y="472440"/>
                  </a:lnTo>
                  <a:lnTo>
                    <a:pt x="0" y="478789"/>
                  </a:lnTo>
                  <a:lnTo>
                    <a:pt x="7620" y="478789"/>
                  </a:lnTo>
                  <a:lnTo>
                    <a:pt x="7620" y="472440"/>
                  </a:lnTo>
                  <a:close/>
                </a:path>
                <a:path w="7620" h="515620">
                  <a:moveTo>
                    <a:pt x="7620" y="478790"/>
                  </a:moveTo>
                  <a:lnTo>
                    <a:pt x="0" y="478790"/>
                  </a:lnTo>
                  <a:lnTo>
                    <a:pt x="0" y="485139"/>
                  </a:lnTo>
                  <a:lnTo>
                    <a:pt x="7620" y="485139"/>
                  </a:lnTo>
                  <a:lnTo>
                    <a:pt x="7620" y="478790"/>
                  </a:lnTo>
                  <a:close/>
                </a:path>
                <a:path w="7620" h="515620">
                  <a:moveTo>
                    <a:pt x="7620" y="485140"/>
                  </a:moveTo>
                  <a:lnTo>
                    <a:pt x="0" y="485140"/>
                  </a:lnTo>
                  <a:lnTo>
                    <a:pt x="0" y="491489"/>
                  </a:lnTo>
                  <a:lnTo>
                    <a:pt x="7620" y="491489"/>
                  </a:lnTo>
                  <a:lnTo>
                    <a:pt x="7620" y="485140"/>
                  </a:lnTo>
                  <a:close/>
                </a:path>
                <a:path w="7620" h="515620">
                  <a:moveTo>
                    <a:pt x="7620" y="491490"/>
                  </a:moveTo>
                  <a:lnTo>
                    <a:pt x="0" y="491490"/>
                  </a:lnTo>
                  <a:lnTo>
                    <a:pt x="0" y="497839"/>
                  </a:lnTo>
                  <a:lnTo>
                    <a:pt x="7620" y="497839"/>
                  </a:lnTo>
                  <a:lnTo>
                    <a:pt x="7620" y="491490"/>
                  </a:lnTo>
                  <a:close/>
                </a:path>
                <a:path w="7620" h="515620">
                  <a:moveTo>
                    <a:pt x="7620" y="497840"/>
                  </a:moveTo>
                  <a:lnTo>
                    <a:pt x="0" y="497840"/>
                  </a:lnTo>
                  <a:lnTo>
                    <a:pt x="0" y="500380"/>
                  </a:lnTo>
                  <a:lnTo>
                    <a:pt x="1270" y="500380"/>
                  </a:lnTo>
                  <a:lnTo>
                    <a:pt x="1270" y="502919"/>
                  </a:lnTo>
                  <a:lnTo>
                    <a:pt x="2540" y="502919"/>
                  </a:lnTo>
                  <a:lnTo>
                    <a:pt x="2540" y="504189"/>
                  </a:lnTo>
                  <a:lnTo>
                    <a:pt x="7620" y="504189"/>
                  </a:lnTo>
                  <a:lnTo>
                    <a:pt x="7620" y="497840"/>
                  </a:lnTo>
                  <a:close/>
                </a:path>
                <a:path w="7620" h="515620">
                  <a:moveTo>
                    <a:pt x="7620" y="504190"/>
                  </a:moveTo>
                  <a:lnTo>
                    <a:pt x="2540" y="504190"/>
                  </a:lnTo>
                  <a:lnTo>
                    <a:pt x="2540" y="506730"/>
                  </a:lnTo>
                  <a:lnTo>
                    <a:pt x="3810" y="506730"/>
                  </a:lnTo>
                  <a:lnTo>
                    <a:pt x="3810" y="509269"/>
                  </a:lnTo>
                  <a:lnTo>
                    <a:pt x="5080" y="509269"/>
                  </a:lnTo>
                  <a:lnTo>
                    <a:pt x="5080" y="513080"/>
                  </a:lnTo>
                  <a:lnTo>
                    <a:pt x="6350" y="513080"/>
                  </a:lnTo>
                  <a:lnTo>
                    <a:pt x="6350" y="515619"/>
                  </a:lnTo>
                  <a:lnTo>
                    <a:pt x="7620" y="515619"/>
                  </a:lnTo>
                  <a:lnTo>
                    <a:pt x="7620" y="504190"/>
                  </a:lnTo>
                  <a:close/>
                </a:path>
              </a:pathLst>
            </a:custGeom>
            <a:solidFill>
              <a:srgbClr val="2700F9"/>
            </a:solidFill>
          </p:spPr>
          <p:txBody>
            <a:bodyPr bIns="0" lIns="0" rIns="0" rtlCol="0" tIns="0" wrap="square"/>
            <a:p/>
          </p:txBody>
        </p:sp>
        <p:sp>
          <p:nvSpPr>
            <p:cNvPr id="1049668" name="object 966"/>
            <p:cNvSpPr/>
            <p:nvPr/>
          </p:nvSpPr>
          <p:spPr>
            <a:xfrm>
              <a:off x="4404359" y="4470400"/>
              <a:ext cx="7620" cy="496570"/>
            </a:xfrm>
            <a:custGeom>
              <a:avLst/>
              <a:ahLst/>
              <a:rect l="l" t="t" r="r" b="b"/>
              <a:pathLst>
                <a:path w="7620" h="496570">
                  <a:moveTo>
                    <a:pt x="7619" y="0"/>
                  </a:moveTo>
                  <a:lnTo>
                    <a:pt x="0" y="0"/>
                  </a:lnTo>
                  <a:lnTo>
                    <a:pt x="0" y="2539"/>
                  </a:lnTo>
                  <a:lnTo>
                    <a:pt x="7619" y="2539"/>
                  </a:lnTo>
                  <a:lnTo>
                    <a:pt x="7619" y="0"/>
                  </a:lnTo>
                  <a:close/>
                </a:path>
                <a:path w="7620" h="496570">
                  <a:moveTo>
                    <a:pt x="7619" y="2540"/>
                  </a:moveTo>
                  <a:lnTo>
                    <a:pt x="0" y="2540"/>
                  </a:lnTo>
                  <a:lnTo>
                    <a:pt x="0" y="8889"/>
                  </a:lnTo>
                  <a:lnTo>
                    <a:pt x="7619" y="8889"/>
                  </a:lnTo>
                  <a:lnTo>
                    <a:pt x="7619" y="2540"/>
                  </a:lnTo>
                  <a:close/>
                </a:path>
                <a:path w="7620" h="496570">
                  <a:moveTo>
                    <a:pt x="7619" y="8890"/>
                  </a:moveTo>
                  <a:lnTo>
                    <a:pt x="0" y="8890"/>
                  </a:lnTo>
                  <a:lnTo>
                    <a:pt x="0" y="15239"/>
                  </a:lnTo>
                  <a:lnTo>
                    <a:pt x="7619" y="15239"/>
                  </a:lnTo>
                  <a:lnTo>
                    <a:pt x="7619" y="8890"/>
                  </a:lnTo>
                  <a:close/>
                </a:path>
                <a:path w="7620" h="496570">
                  <a:moveTo>
                    <a:pt x="7619" y="15240"/>
                  </a:moveTo>
                  <a:lnTo>
                    <a:pt x="0" y="15240"/>
                  </a:lnTo>
                  <a:lnTo>
                    <a:pt x="0" y="21589"/>
                  </a:lnTo>
                  <a:lnTo>
                    <a:pt x="7619" y="21589"/>
                  </a:lnTo>
                  <a:lnTo>
                    <a:pt x="7619" y="15240"/>
                  </a:lnTo>
                  <a:close/>
                </a:path>
                <a:path w="7620" h="496570">
                  <a:moveTo>
                    <a:pt x="7619" y="21590"/>
                  </a:moveTo>
                  <a:lnTo>
                    <a:pt x="0" y="21590"/>
                  </a:lnTo>
                  <a:lnTo>
                    <a:pt x="0" y="27939"/>
                  </a:lnTo>
                  <a:lnTo>
                    <a:pt x="7619" y="27939"/>
                  </a:lnTo>
                  <a:lnTo>
                    <a:pt x="7619" y="21590"/>
                  </a:lnTo>
                  <a:close/>
                </a:path>
                <a:path w="7620" h="496570">
                  <a:moveTo>
                    <a:pt x="7619" y="27940"/>
                  </a:moveTo>
                  <a:lnTo>
                    <a:pt x="0" y="27940"/>
                  </a:lnTo>
                  <a:lnTo>
                    <a:pt x="0" y="34289"/>
                  </a:lnTo>
                  <a:lnTo>
                    <a:pt x="7619" y="34289"/>
                  </a:lnTo>
                  <a:lnTo>
                    <a:pt x="7619" y="27940"/>
                  </a:lnTo>
                  <a:close/>
                </a:path>
                <a:path w="7620" h="496570">
                  <a:moveTo>
                    <a:pt x="7619" y="34290"/>
                  </a:moveTo>
                  <a:lnTo>
                    <a:pt x="0" y="34290"/>
                  </a:lnTo>
                  <a:lnTo>
                    <a:pt x="0" y="40639"/>
                  </a:lnTo>
                  <a:lnTo>
                    <a:pt x="7619" y="40639"/>
                  </a:lnTo>
                  <a:lnTo>
                    <a:pt x="7619" y="34290"/>
                  </a:lnTo>
                  <a:close/>
                </a:path>
                <a:path w="7620" h="496570">
                  <a:moveTo>
                    <a:pt x="7619" y="40640"/>
                  </a:moveTo>
                  <a:lnTo>
                    <a:pt x="0" y="40640"/>
                  </a:lnTo>
                  <a:lnTo>
                    <a:pt x="0" y="45719"/>
                  </a:lnTo>
                  <a:lnTo>
                    <a:pt x="7619" y="45719"/>
                  </a:lnTo>
                  <a:lnTo>
                    <a:pt x="7619" y="40640"/>
                  </a:lnTo>
                  <a:close/>
                </a:path>
                <a:path w="7620" h="496570">
                  <a:moveTo>
                    <a:pt x="7619" y="45720"/>
                  </a:moveTo>
                  <a:lnTo>
                    <a:pt x="0" y="45720"/>
                  </a:lnTo>
                  <a:lnTo>
                    <a:pt x="0" y="52069"/>
                  </a:lnTo>
                  <a:lnTo>
                    <a:pt x="7619" y="52069"/>
                  </a:lnTo>
                  <a:lnTo>
                    <a:pt x="7619" y="45720"/>
                  </a:lnTo>
                  <a:close/>
                </a:path>
                <a:path w="7620" h="496570">
                  <a:moveTo>
                    <a:pt x="7619" y="52070"/>
                  </a:moveTo>
                  <a:lnTo>
                    <a:pt x="0" y="52070"/>
                  </a:lnTo>
                  <a:lnTo>
                    <a:pt x="0" y="58419"/>
                  </a:lnTo>
                  <a:lnTo>
                    <a:pt x="7619" y="58419"/>
                  </a:lnTo>
                  <a:lnTo>
                    <a:pt x="7619" y="52070"/>
                  </a:lnTo>
                  <a:close/>
                </a:path>
                <a:path w="7620" h="496570">
                  <a:moveTo>
                    <a:pt x="7619" y="58420"/>
                  </a:moveTo>
                  <a:lnTo>
                    <a:pt x="0" y="58420"/>
                  </a:lnTo>
                  <a:lnTo>
                    <a:pt x="0" y="64769"/>
                  </a:lnTo>
                  <a:lnTo>
                    <a:pt x="7619" y="64769"/>
                  </a:lnTo>
                  <a:lnTo>
                    <a:pt x="7619" y="58420"/>
                  </a:lnTo>
                  <a:close/>
                </a:path>
                <a:path w="7620" h="496570">
                  <a:moveTo>
                    <a:pt x="7619" y="64770"/>
                  </a:moveTo>
                  <a:lnTo>
                    <a:pt x="0" y="64770"/>
                  </a:lnTo>
                  <a:lnTo>
                    <a:pt x="0" y="71119"/>
                  </a:lnTo>
                  <a:lnTo>
                    <a:pt x="7619" y="71119"/>
                  </a:lnTo>
                  <a:lnTo>
                    <a:pt x="7619" y="64770"/>
                  </a:lnTo>
                  <a:close/>
                </a:path>
                <a:path w="7620" h="496570">
                  <a:moveTo>
                    <a:pt x="7619" y="71120"/>
                  </a:moveTo>
                  <a:lnTo>
                    <a:pt x="0" y="71120"/>
                  </a:lnTo>
                  <a:lnTo>
                    <a:pt x="0" y="77469"/>
                  </a:lnTo>
                  <a:lnTo>
                    <a:pt x="7619" y="77469"/>
                  </a:lnTo>
                  <a:lnTo>
                    <a:pt x="7619" y="71120"/>
                  </a:lnTo>
                  <a:close/>
                </a:path>
                <a:path w="7620" h="496570">
                  <a:moveTo>
                    <a:pt x="7619" y="77470"/>
                  </a:moveTo>
                  <a:lnTo>
                    <a:pt x="0" y="77470"/>
                  </a:lnTo>
                  <a:lnTo>
                    <a:pt x="0" y="85089"/>
                  </a:lnTo>
                  <a:lnTo>
                    <a:pt x="7619" y="85089"/>
                  </a:lnTo>
                  <a:lnTo>
                    <a:pt x="7619" y="77470"/>
                  </a:lnTo>
                  <a:close/>
                </a:path>
                <a:path w="7620" h="496570">
                  <a:moveTo>
                    <a:pt x="7619" y="85090"/>
                  </a:moveTo>
                  <a:lnTo>
                    <a:pt x="0" y="85090"/>
                  </a:lnTo>
                  <a:lnTo>
                    <a:pt x="0" y="91439"/>
                  </a:lnTo>
                  <a:lnTo>
                    <a:pt x="7619" y="91439"/>
                  </a:lnTo>
                  <a:lnTo>
                    <a:pt x="7619" y="85090"/>
                  </a:lnTo>
                  <a:close/>
                </a:path>
                <a:path w="7620" h="496570">
                  <a:moveTo>
                    <a:pt x="7619" y="91440"/>
                  </a:moveTo>
                  <a:lnTo>
                    <a:pt x="0" y="91440"/>
                  </a:lnTo>
                  <a:lnTo>
                    <a:pt x="0" y="97789"/>
                  </a:lnTo>
                  <a:lnTo>
                    <a:pt x="7619" y="97789"/>
                  </a:lnTo>
                  <a:lnTo>
                    <a:pt x="7619" y="91440"/>
                  </a:lnTo>
                  <a:close/>
                </a:path>
                <a:path w="7620" h="496570">
                  <a:moveTo>
                    <a:pt x="7619" y="97790"/>
                  </a:moveTo>
                  <a:lnTo>
                    <a:pt x="0" y="97790"/>
                  </a:lnTo>
                  <a:lnTo>
                    <a:pt x="0" y="104139"/>
                  </a:lnTo>
                  <a:lnTo>
                    <a:pt x="7619" y="104139"/>
                  </a:lnTo>
                  <a:lnTo>
                    <a:pt x="7619" y="97790"/>
                  </a:lnTo>
                  <a:close/>
                </a:path>
                <a:path w="7620" h="496570">
                  <a:moveTo>
                    <a:pt x="7619" y="104140"/>
                  </a:moveTo>
                  <a:lnTo>
                    <a:pt x="0" y="104140"/>
                  </a:lnTo>
                  <a:lnTo>
                    <a:pt x="0" y="110489"/>
                  </a:lnTo>
                  <a:lnTo>
                    <a:pt x="7619" y="110489"/>
                  </a:lnTo>
                  <a:lnTo>
                    <a:pt x="7619" y="104140"/>
                  </a:lnTo>
                  <a:close/>
                </a:path>
                <a:path w="7620" h="496570">
                  <a:moveTo>
                    <a:pt x="7619" y="110490"/>
                  </a:moveTo>
                  <a:lnTo>
                    <a:pt x="0" y="110490"/>
                  </a:lnTo>
                  <a:lnTo>
                    <a:pt x="0" y="116839"/>
                  </a:lnTo>
                  <a:lnTo>
                    <a:pt x="7619" y="116839"/>
                  </a:lnTo>
                  <a:lnTo>
                    <a:pt x="7619" y="110490"/>
                  </a:lnTo>
                  <a:close/>
                </a:path>
                <a:path w="7620" h="496570">
                  <a:moveTo>
                    <a:pt x="7619" y="116840"/>
                  </a:moveTo>
                  <a:lnTo>
                    <a:pt x="0" y="116840"/>
                  </a:lnTo>
                  <a:lnTo>
                    <a:pt x="0" y="123189"/>
                  </a:lnTo>
                  <a:lnTo>
                    <a:pt x="7619" y="123189"/>
                  </a:lnTo>
                  <a:lnTo>
                    <a:pt x="7619" y="116840"/>
                  </a:lnTo>
                  <a:close/>
                </a:path>
                <a:path w="7620" h="496570">
                  <a:moveTo>
                    <a:pt x="7619" y="123190"/>
                  </a:moveTo>
                  <a:lnTo>
                    <a:pt x="0" y="123190"/>
                  </a:lnTo>
                  <a:lnTo>
                    <a:pt x="0" y="129539"/>
                  </a:lnTo>
                  <a:lnTo>
                    <a:pt x="7619" y="129539"/>
                  </a:lnTo>
                  <a:lnTo>
                    <a:pt x="7619" y="123190"/>
                  </a:lnTo>
                  <a:close/>
                </a:path>
                <a:path w="7620" h="496570">
                  <a:moveTo>
                    <a:pt x="7619" y="129540"/>
                  </a:moveTo>
                  <a:lnTo>
                    <a:pt x="0" y="129540"/>
                  </a:lnTo>
                  <a:lnTo>
                    <a:pt x="0" y="135889"/>
                  </a:lnTo>
                  <a:lnTo>
                    <a:pt x="7619" y="135889"/>
                  </a:lnTo>
                  <a:lnTo>
                    <a:pt x="7619" y="129540"/>
                  </a:lnTo>
                  <a:close/>
                </a:path>
                <a:path w="7620" h="496570">
                  <a:moveTo>
                    <a:pt x="7619" y="135890"/>
                  </a:moveTo>
                  <a:lnTo>
                    <a:pt x="0" y="135890"/>
                  </a:lnTo>
                  <a:lnTo>
                    <a:pt x="0" y="140969"/>
                  </a:lnTo>
                  <a:lnTo>
                    <a:pt x="7619" y="140969"/>
                  </a:lnTo>
                  <a:lnTo>
                    <a:pt x="7619" y="135890"/>
                  </a:lnTo>
                  <a:close/>
                </a:path>
                <a:path w="7620" h="496570">
                  <a:moveTo>
                    <a:pt x="7619" y="140970"/>
                  </a:moveTo>
                  <a:lnTo>
                    <a:pt x="0" y="140970"/>
                  </a:lnTo>
                  <a:lnTo>
                    <a:pt x="0" y="147319"/>
                  </a:lnTo>
                  <a:lnTo>
                    <a:pt x="7619" y="147319"/>
                  </a:lnTo>
                  <a:lnTo>
                    <a:pt x="7619" y="140970"/>
                  </a:lnTo>
                  <a:close/>
                </a:path>
                <a:path w="7620" h="496570">
                  <a:moveTo>
                    <a:pt x="7619" y="147320"/>
                  </a:moveTo>
                  <a:lnTo>
                    <a:pt x="0" y="147320"/>
                  </a:lnTo>
                  <a:lnTo>
                    <a:pt x="0" y="153669"/>
                  </a:lnTo>
                  <a:lnTo>
                    <a:pt x="7619" y="153669"/>
                  </a:lnTo>
                  <a:lnTo>
                    <a:pt x="7619" y="147320"/>
                  </a:lnTo>
                  <a:close/>
                </a:path>
                <a:path w="7620" h="496570">
                  <a:moveTo>
                    <a:pt x="7619" y="153670"/>
                  </a:moveTo>
                  <a:lnTo>
                    <a:pt x="0" y="153670"/>
                  </a:lnTo>
                  <a:lnTo>
                    <a:pt x="0" y="160019"/>
                  </a:lnTo>
                  <a:lnTo>
                    <a:pt x="7619" y="160019"/>
                  </a:lnTo>
                  <a:lnTo>
                    <a:pt x="7619" y="153670"/>
                  </a:lnTo>
                  <a:close/>
                </a:path>
                <a:path w="7620" h="496570">
                  <a:moveTo>
                    <a:pt x="7619" y="160020"/>
                  </a:moveTo>
                  <a:lnTo>
                    <a:pt x="0" y="160020"/>
                  </a:lnTo>
                  <a:lnTo>
                    <a:pt x="0" y="166369"/>
                  </a:lnTo>
                  <a:lnTo>
                    <a:pt x="7619" y="166369"/>
                  </a:lnTo>
                  <a:lnTo>
                    <a:pt x="7619" y="160020"/>
                  </a:lnTo>
                  <a:close/>
                </a:path>
                <a:path w="7620" h="496570">
                  <a:moveTo>
                    <a:pt x="7619" y="166370"/>
                  </a:moveTo>
                  <a:lnTo>
                    <a:pt x="0" y="166370"/>
                  </a:lnTo>
                  <a:lnTo>
                    <a:pt x="0" y="172719"/>
                  </a:lnTo>
                  <a:lnTo>
                    <a:pt x="7619" y="172719"/>
                  </a:lnTo>
                  <a:lnTo>
                    <a:pt x="7619" y="166370"/>
                  </a:lnTo>
                  <a:close/>
                </a:path>
                <a:path w="7620" h="496570">
                  <a:moveTo>
                    <a:pt x="7619" y="172720"/>
                  </a:moveTo>
                  <a:lnTo>
                    <a:pt x="0" y="172720"/>
                  </a:lnTo>
                  <a:lnTo>
                    <a:pt x="0" y="180339"/>
                  </a:lnTo>
                  <a:lnTo>
                    <a:pt x="7619" y="180339"/>
                  </a:lnTo>
                  <a:lnTo>
                    <a:pt x="7619" y="172720"/>
                  </a:lnTo>
                  <a:close/>
                </a:path>
                <a:path w="7620" h="496570">
                  <a:moveTo>
                    <a:pt x="7619" y="180340"/>
                  </a:moveTo>
                  <a:lnTo>
                    <a:pt x="0" y="180340"/>
                  </a:lnTo>
                  <a:lnTo>
                    <a:pt x="0" y="185419"/>
                  </a:lnTo>
                  <a:lnTo>
                    <a:pt x="7619" y="185419"/>
                  </a:lnTo>
                  <a:lnTo>
                    <a:pt x="7619" y="180340"/>
                  </a:lnTo>
                  <a:close/>
                </a:path>
                <a:path w="7620" h="496570">
                  <a:moveTo>
                    <a:pt x="7619" y="185420"/>
                  </a:moveTo>
                  <a:lnTo>
                    <a:pt x="0" y="185420"/>
                  </a:lnTo>
                  <a:lnTo>
                    <a:pt x="0" y="193039"/>
                  </a:lnTo>
                  <a:lnTo>
                    <a:pt x="7619" y="193039"/>
                  </a:lnTo>
                  <a:lnTo>
                    <a:pt x="7619" y="185420"/>
                  </a:lnTo>
                  <a:close/>
                </a:path>
                <a:path w="7620" h="496570">
                  <a:moveTo>
                    <a:pt x="7619" y="193040"/>
                  </a:moveTo>
                  <a:lnTo>
                    <a:pt x="0" y="193040"/>
                  </a:lnTo>
                  <a:lnTo>
                    <a:pt x="0" y="198119"/>
                  </a:lnTo>
                  <a:lnTo>
                    <a:pt x="7619" y="198119"/>
                  </a:lnTo>
                  <a:lnTo>
                    <a:pt x="7619" y="193040"/>
                  </a:lnTo>
                  <a:close/>
                </a:path>
                <a:path w="7620" h="496570">
                  <a:moveTo>
                    <a:pt x="7619" y="198120"/>
                  </a:moveTo>
                  <a:lnTo>
                    <a:pt x="0" y="198120"/>
                  </a:lnTo>
                  <a:lnTo>
                    <a:pt x="0" y="205739"/>
                  </a:lnTo>
                  <a:lnTo>
                    <a:pt x="7619" y="205739"/>
                  </a:lnTo>
                  <a:lnTo>
                    <a:pt x="7619" y="198120"/>
                  </a:lnTo>
                  <a:close/>
                </a:path>
                <a:path w="7620" h="496570">
                  <a:moveTo>
                    <a:pt x="7619" y="205740"/>
                  </a:moveTo>
                  <a:lnTo>
                    <a:pt x="0" y="205740"/>
                  </a:lnTo>
                  <a:lnTo>
                    <a:pt x="0" y="212089"/>
                  </a:lnTo>
                  <a:lnTo>
                    <a:pt x="7619" y="212089"/>
                  </a:lnTo>
                  <a:lnTo>
                    <a:pt x="7619" y="205740"/>
                  </a:lnTo>
                  <a:close/>
                </a:path>
                <a:path w="7620" h="496570">
                  <a:moveTo>
                    <a:pt x="7619" y="212090"/>
                  </a:moveTo>
                  <a:lnTo>
                    <a:pt x="0" y="212090"/>
                  </a:lnTo>
                  <a:lnTo>
                    <a:pt x="0" y="218439"/>
                  </a:lnTo>
                  <a:lnTo>
                    <a:pt x="7619" y="218439"/>
                  </a:lnTo>
                  <a:lnTo>
                    <a:pt x="7619" y="212090"/>
                  </a:lnTo>
                  <a:close/>
                </a:path>
                <a:path w="7620" h="496570">
                  <a:moveTo>
                    <a:pt x="7619" y="218440"/>
                  </a:moveTo>
                  <a:lnTo>
                    <a:pt x="0" y="218440"/>
                  </a:lnTo>
                  <a:lnTo>
                    <a:pt x="0" y="224789"/>
                  </a:lnTo>
                  <a:lnTo>
                    <a:pt x="7619" y="224789"/>
                  </a:lnTo>
                  <a:lnTo>
                    <a:pt x="7619" y="218440"/>
                  </a:lnTo>
                  <a:close/>
                </a:path>
                <a:path w="7620" h="496570">
                  <a:moveTo>
                    <a:pt x="7619" y="224790"/>
                  </a:moveTo>
                  <a:lnTo>
                    <a:pt x="0" y="224790"/>
                  </a:lnTo>
                  <a:lnTo>
                    <a:pt x="0" y="231139"/>
                  </a:lnTo>
                  <a:lnTo>
                    <a:pt x="7619" y="231139"/>
                  </a:lnTo>
                  <a:lnTo>
                    <a:pt x="7619" y="224790"/>
                  </a:lnTo>
                  <a:close/>
                </a:path>
                <a:path w="7620" h="496570">
                  <a:moveTo>
                    <a:pt x="7619" y="231140"/>
                  </a:moveTo>
                  <a:lnTo>
                    <a:pt x="0" y="231140"/>
                  </a:lnTo>
                  <a:lnTo>
                    <a:pt x="0" y="237489"/>
                  </a:lnTo>
                  <a:lnTo>
                    <a:pt x="7619" y="237489"/>
                  </a:lnTo>
                  <a:lnTo>
                    <a:pt x="7619" y="231140"/>
                  </a:lnTo>
                  <a:close/>
                </a:path>
                <a:path w="7620" h="496570">
                  <a:moveTo>
                    <a:pt x="7619" y="237490"/>
                  </a:moveTo>
                  <a:lnTo>
                    <a:pt x="0" y="237490"/>
                  </a:lnTo>
                  <a:lnTo>
                    <a:pt x="0" y="243839"/>
                  </a:lnTo>
                  <a:lnTo>
                    <a:pt x="7619" y="243839"/>
                  </a:lnTo>
                  <a:lnTo>
                    <a:pt x="7619" y="237490"/>
                  </a:lnTo>
                  <a:close/>
                </a:path>
                <a:path w="7620" h="496570">
                  <a:moveTo>
                    <a:pt x="7619" y="243840"/>
                  </a:moveTo>
                  <a:lnTo>
                    <a:pt x="0" y="243840"/>
                  </a:lnTo>
                  <a:lnTo>
                    <a:pt x="0" y="250189"/>
                  </a:lnTo>
                  <a:lnTo>
                    <a:pt x="7619" y="250189"/>
                  </a:lnTo>
                  <a:lnTo>
                    <a:pt x="7619" y="243840"/>
                  </a:lnTo>
                  <a:close/>
                </a:path>
                <a:path w="7620" h="496570">
                  <a:moveTo>
                    <a:pt x="7619" y="250190"/>
                  </a:moveTo>
                  <a:lnTo>
                    <a:pt x="0" y="250190"/>
                  </a:lnTo>
                  <a:lnTo>
                    <a:pt x="0" y="256539"/>
                  </a:lnTo>
                  <a:lnTo>
                    <a:pt x="7619" y="256539"/>
                  </a:lnTo>
                  <a:lnTo>
                    <a:pt x="7619" y="250190"/>
                  </a:lnTo>
                  <a:close/>
                </a:path>
                <a:path w="7620" h="496570">
                  <a:moveTo>
                    <a:pt x="7619" y="256540"/>
                  </a:moveTo>
                  <a:lnTo>
                    <a:pt x="0" y="256540"/>
                  </a:lnTo>
                  <a:lnTo>
                    <a:pt x="0" y="261619"/>
                  </a:lnTo>
                  <a:lnTo>
                    <a:pt x="7619" y="261619"/>
                  </a:lnTo>
                  <a:lnTo>
                    <a:pt x="7619" y="256540"/>
                  </a:lnTo>
                  <a:close/>
                </a:path>
                <a:path w="7620" h="496570">
                  <a:moveTo>
                    <a:pt x="7619" y="261620"/>
                  </a:moveTo>
                  <a:lnTo>
                    <a:pt x="0" y="261620"/>
                  </a:lnTo>
                  <a:lnTo>
                    <a:pt x="0" y="267969"/>
                  </a:lnTo>
                  <a:lnTo>
                    <a:pt x="7619" y="267969"/>
                  </a:lnTo>
                  <a:lnTo>
                    <a:pt x="7619" y="261620"/>
                  </a:lnTo>
                  <a:close/>
                </a:path>
                <a:path w="7620" h="496570">
                  <a:moveTo>
                    <a:pt x="7619" y="267970"/>
                  </a:moveTo>
                  <a:lnTo>
                    <a:pt x="0" y="267970"/>
                  </a:lnTo>
                  <a:lnTo>
                    <a:pt x="0" y="274319"/>
                  </a:lnTo>
                  <a:lnTo>
                    <a:pt x="7619" y="274319"/>
                  </a:lnTo>
                  <a:lnTo>
                    <a:pt x="7619" y="267970"/>
                  </a:lnTo>
                  <a:close/>
                </a:path>
                <a:path w="7620" h="496570">
                  <a:moveTo>
                    <a:pt x="7619" y="274320"/>
                  </a:moveTo>
                  <a:lnTo>
                    <a:pt x="0" y="274320"/>
                  </a:lnTo>
                  <a:lnTo>
                    <a:pt x="0" y="280669"/>
                  </a:lnTo>
                  <a:lnTo>
                    <a:pt x="7619" y="280669"/>
                  </a:lnTo>
                  <a:lnTo>
                    <a:pt x="7619" y="274320"/>
                  </a:lnTo>
                  <a:close/>
                </a:path>
                <a:path w="7620" h="496570">
                  <a:moveTo>
                    <a:pt x="7619" y="280670"/>
                  </a:moveTo>
                  <a:lnTo>
                    <a:pt x="0" y="280670"/>
                  </a:lnTo>
                  <a:lnTo>
                    <a:pt x="0" y="288289"/>
                  </a:lnTo>
                  <a:lnTo>
                    <a:pt x="7619" y="288289"/>
                  </a:lnTo>
                  <a:lnTo>
                    <a:pt x="7619" y="280670"/>
                  </a:lnTo>
                  <a:close/>
                </a:path>
                <a:path w="7620" h="496570">
                  <a:moveTo>
                    <a:pt x="7619" y="288290"/>
                  </a:moveTo>
                  <a:lnTo>
                    <a:pt x="0" y="288290"/>
                  </a:lnTo>
                  <a:lnTo>
                    <a:pt x="0" y="293369"/>
                  </a:lnTo>
                  <a:lnTo>
                    <a:pt x="7619" y="293369"/>
                  </a:lnTo>
                  <a:lnTo>
                    <a:pt x="7619" y="288290"/>
                  </a:lnTo>
                  <a:close/>
                </a:path>
                <a:path w="7620" h="496570">
                  <a:moveTo>
                    <a:pt x="7619" y="293370"/>
                  </a:moveTo>
                  <a:lnTo>
                    <a:pt x="0" y="293370"/>
                  </a:lnTo>
                  <a:lnTo>
                    <a:pt x="0" y="300989"/>
                  </a:lnTo>
                  <a:lnTo>
                    <a:pt x="7619" y="300989"/>
                  </a:lnTo>
                  <a:lnTo>
                    <a:pt x="7619" y="293370"/>
                  </a:lnTo>
                  <a:close/>
                </a:path>
                <a:path w="7620" h="496570">
                  <a:moveTo>
                    <a:pt x="7619" y="300990"/>
                  </a:moveTo>
                  <a:lnTo>
                    <a:pt x="0" y="300990"/>
                  </a:lnTo>
                  <a:lnTo>
                    <a:pt x="0" y="307339"/>
                  </a:lnTo>
                  <a:lnTo>
                    <a:pt x="7619" y="307339"/>
                  </a:lnTo>
                  <a:lnTo>
                    <a:pt x="7619" y="300990"/>
                  </a:lnTo>
                  <a:close/>
                </a:path>
                <a:path w="7620" h="496570">
                  <a:moveTo>
                    <a:pt x="7619" y="307340"/>
                  </a:moveTo>
                  <a:lnTo>
                    <a:pt x="0" y="307340"/>
                  </a:lnTo>
                  <a:lnTo>
                    <a:pt x="0" y="313689"/>
                  </a:lnTo>
                  <a:lnTo>
                    <a:pt x="7619" y="313689"/>
                  </a:lnTo>
                  <a:lnTo>
                    <a:pt x="7619" y="307340"/>
                  </a:lnTo>
                  <a:close/>
                </a:path>
                <a:path w="7620" h="496570">
                  <a:moveTo>
                    <a:pt x="7619" y="313690"/>
                  </a:moveTo>
                  <a:lnTo>
                    <a:pt x="0" y="313690"/>
                  </a:lnTo>
                  <a:lnTo>
                    <a:pt x="0" y="320039"/>
                  </a:lnTo>
                  <a:lnTo>
                    <a:pt x="7619" y="320039"/>
                  </a:lnTo>
                  <a:lnTo>
                    <a:pt x="7619" y="313690"/>
                  </a:lnTo>
                  <a:close/>
                </a:path>
                <a:path w="7620" h="496570">
                  <a:moveTo>
                    <a:pt x="7619" y="320040"/>
                  </a:moveTo>
                  <a:lnTo>
                    <a:pt x="0" y="320040"/>
                  </a:lnTo>
                  <a:lnTo>
                    <a:pt x="0" y="326389"/>
                  </a:lnTo>
                  <a:lnTo>
                    <a:pt x="7619" y="326389"/>
                  </a:lnTo>
                  <a:lnTo>
                    <a:pt x="7619" y="320040"/>
                  </a:lnTo>
                  <a:close/>
                </a:path>
                <a:path w="7620" h="496570">
                  <a:moveTo>
                    <a:pt x="7619" y="326390"/>
                  </a:moveTo>
                  <a:lnTo>
                    <a:pt x="0" y="326390"/>
                  </a:lnTo>
                  <a:lnTo>
                    <a:pt x="0" y="332739"/>
                  </a:lnTo>
                  <a:lnTo>
                    <a:pt x="7619" y="332739"/>
                  </a:lnTo>
                  <a:lnTo>
                    <a:pt x="7619" y="326390"/>
                  </a:lnTo>
                  <a:close/>
                </a:path>
                <a:path w="7620" h="496570">
                  <a:moveTo>
                    <a:pt x="7619" y="332740"/>
                  </a:moveTo>
                  <a:lnTo>
                    <a:pt x="0" y="332740"/>
                  </a:lnTo>
                  <a:lnTo>
                    <a:pt x="0" y="345439"/>
                  </a:lnTo>
                  <a:lnTo>
                    <a:pt x="7619" y="345439"/>
                  </a:lnTo>
                  <a:lnTo>
                    <a:pt x="7619" y="332740"/>
                  </a:lnTo>
                  <a:close/>
                </a:path>
                <a:path w="7620" h="496570">
                  <a:moveTo>
                    <a:pt x="7619" y="345440"/>
                  </a:moveTo>
                  <a:lnTo>
                    <a:pt x="0" y="345440"/>
                  </a:lnTo>
                  <a:lnTo>
                    <a:pt x="0" y="358139"/>
                  </a:lnTo>
                  <a:lnTo>
                    <a:pt x="7619" y="358139"/>
                  </a:lnTo>
                  <a:lnTo>
                    <a:pt x="7619" y="345440"/>
                  </a:lnTo>
                  <a:close/>
                </a:path>
                <a:path w="7620" h="496570">
                  <a:moveTo>
                    <a:pt x="7619" y="358140"/>
                  </a:moveTo>
                  <a:lnTo>
                    <a:pt x="0" y="358140"/>
                  </a:lnTo>
                  <a:lnTo>
                    <a:pt x="0" y="364489"/>
                  </a:lnTo>
                  <a:lnTo>
                    <a:pt x="7619" y="364489"/>
                  </a:lnTo>
                  <a:lnTo>
                    <a:pt x="7619" y="358140"/>
                  </a:lnTo>
                  <a:close/>
                </a:path>
                <a:path w="7620" h="496570">
                  <a:moveTo>
                    <a:pt x="7619" y="364490"/>
                  </a:moveTo>
                  <a:lnTo>
                    <a:pt x="0" y="364490"/>
                  </a:lnTo>
                  <a:lnTo>
                    <a:pt x="0" y="370839"/>
                  </a:lnTo>
                  <a:lnTo>
                    <a:pt x="7619" y="370839"/>
                  </a:lnTo>
                  <a:lnTo>
                    <a:pt x="7619" y="364490"/>
                  </a:lnTo>
                  <a:close/>
                </a:path>
                <a:path w="7620" h="496570">
                  <a:moveTo>
                    <a:pt x="7619" y="370840"/>
                  </a:moveTo>
                  <a:lnTo>
                    <a:pt x="0" y="370840"/>
                  </a:lnTo>
                  <a:lnTo>
                    <a:pt x="0" y="377189"/>
                  </a:lnTo>
                  <a:lnTo>
                    <a:pt x="7619" y="377189"/>
                  </a:lnTo>
                  <a:lnTo>
                    <a:pt x="7619" y="370840"/>
                  </a:lnTo>
                  <a:close/>
                </a:path>
                <a:path w="7620" h="496570">
                  <a:moveTo>
                    <a:pt x="7619" y="377190"/>
                  </a:moveTo>
                  <a:lnTo>
                    <a:pt x="0" y="377190"/>
                  </a:lnTo>
                  <a:lnTo>
                    <a:pt x="0" y="383539"/>
                  </a:lnTo>
                  <a:lnTo>
                    <a:pt x="7619" y="383539"/>
                  </a:lnTo>
                  <a:lnTo>
                    <a:pt x="7619" y="377190"/>
                  </a:lnTo>
                  <a:close/>
                </a:path>
                <a:path w="7620" h="496570">
                  <a:moveTo>
                    <a:pt x="7619" y="383540"/>
                  </a:moveTo>
                  <a:lnTo>
                    <a:pt x="0" y="383540"/>
                  </a:lnTo>
                  <a:lnTo>
                    <a:pt x="0" y="389889"/>
                  </a:lnTo>
                  <a:lnTo>
                    <a:pt x="7619" y="389889"/>
                  </a:lnTo>
                  <a:lnTo>
                    <a:pt x="7619" y="383540"/>
                  </a:lnTo>
                  <a:close/>
                </a:path>
                <a:path w="7620" h="496570">
                  <a:moveTo>
                    <a:pt x="7619" y="389890"/>
                  </a:moveTo>
                  <a:lnTo>
                    <a:pt x="0" y="389890"/>
                  </a:lnTo>
                  <a:lnTo>
                    <a:pt x="0" y="396239"/>
                  </a:lnTo>
                  <a:lnTo>
                    <a:pt x="7619" y="396239"/>
                  </a:lnTo>
                  <a:lnTo>
                    <a:pt x="7619" y="389890"/>
                  </a:lnTo>
                  <a:close/>
                </a:path>
                <a:path w="7620" h="496570">
                  <a:moveTo>
                    <a:pt x="7619" y="396240"/>
                  </a:moveTo>
                  <a:lnTo>
                    <a:pt x="0" y="396240"/>
                  </a:lnTo>
                  <a:lnTo>
                    <a:pt x="0" y="402589"/>
                  </a:lnTo>
                  <a:lnTo>
                    <a:pt x="7619" y="402589"/>
                  </a:lnTo>
                  <a:lnTo>
                    <a:pt x="7619" y="396240"/>
                  </a:lnTo>
                  <a:close/>
                </a:path>
                <a:path w="7620" h="496570">
                  <a:moveTo>
                    <a:pt x="7619" y="402590"/>
                  </a:moveTo>
                  <a:lnTo>
                    <a:pt x="0" y="402590"/>
                  </a:lnTo>
                  <a:lnTo>
                    <a:pt x="0" y="408939"/>
                  </a:lnTo>
                  <a:lnTo>
                    <a:pt x="7619" y="408939"/>
                  </a:lnTo>
                  <a:lnTo>
                    <a:pt x="7619" y="402590"/>
                  </a:lnTo>
                  <a:close/>
                </a:path>
                <a:path w="7620" h="496570">
                  <a:moveTo>
                    <a:pt x="7619" y="408940"/>
                  </a:moveTo>
                  <a:lnTo>
                    <a:pt x="0" y="408940"/>
                  </a:lnTo>
                  <a:lnTo>
                    <a:pt x="0" y="415289"/>
                  </a:lnTo>
                  <a:lnTo>
                    <a:pt x="7619" y="415289"/>
                  </a:lnTo>
                  <a:lnTo>
                    <a:pt x="7619" y="408940"/>
                  </a:lnTo>
                  <a:close/>
                </a:path>
                <a:path w="7620" h="496570">
                  <a:moveTo>
                    <a:pt x="7619" y="415290"/>
                  </a:moveTo>
                  <a:lnTo>
                    <a:pt x="0" y="415290"/>
                  </a:lnTo>
                  <a:lnTo>
                    <a:pt x="0" y="421639"/>
                  </a:lnTo>
                  <a:lnTo>
                    <a:pt x="7619" y="421639"/>
                  </a:lnTo>
                  <a:lnTo>
                    <a:pt x="7619" y="415290"/>
                  </a:lnTo>
                  <a:close/>
                </a:path>
                <a:path w="7620" h="496570">
                  <a:moveTo>
                    <a:pt x="7619" y="421640"/>
                  </a:moveTo>
                  <a:lnTo>
                    <a:pt x="0" y="421640"/>
                  </a:lnTo>
                  <a:lnTo>
                    <a:pt x="0" y="427989"/>
                  </a:lnTo>
                  <a:lnTo>
                    <a:pt x="7619" y="427989"/>
                  </a:lnTo>
                  <a:lnTo>
                    <a:pt x="7619" y="421640"/>
                  </a:lnTo>
                  <a:close/>
                </a:path>
                <a:path w="7620" h="496570">
                  <a:moveTo>
                    <a:pt x="7619" y="427990"/>
                  </a:moveTo>
                  <a:lnTo>
                    <a:pt x="0" y="427990"/>
                  </a:lnTo>
                  <a:lnTo>
                    <a:pt x="0" y="434339"/>
                  </a:lnTo>
                  <a:lnTo>
                    <a:pt x="7619" y="434339"/>
                  </a:lnTo>
                  <a:lnTo>
                    <a:pt x="7619" y="427990"/>
                  </a:lnTo>
                  <a:close/>
                </a:path>
                <a:path w="7620" h="496570">
                  <a:moveTo>
                    <a:pt x="7619" y="434340"/>
                  </a:moveTo>
                  <a:lnTo>
                    <a:pt x="0" y="434340"/>
                  </a:lnTo>
                  <a:lnTo>
                    <a:pt x="0" y="440689"/>
                  </a:lnTo>
                  <a:lnTo>
                    <a:pt x="7619" y="440689"/>
                  </a:lnTo>
                  <a:lnTo>
                    <a:pt x="7619" y="434340"/>
                  </a:lnTo>
                  <a:close/>
                </a:path>
                <a:path w="7620" h="496570">
                  <a:moveTo>
                    <a:pt x="7619" y="440690"/>
                  </a:moveTo>
                  <a:lnTo>
                    <a:pt x="0" y="440690"/>
                  </a:lnTo>
                  <a:lnTo>
                    <a:pt x="0" y="447039"/>
                  </a:lnTo>
                  <a:lnTo>
                    <a:pt x="7619" y="447039"/>
                  </a:lnTo>
                  <a:lnTo>
                    <a:pt x="7619" y="440690"/>
                  </a:lnTo>
                  <a:close/>
                </a:path>
                <a:path w="7620" h="496570">
                  <a:moveTo>
                    <a:pt x="7619" y="447040"/>
                  </a:moveTo>
                  <a:lnTo>
                    <a:pt x="0" y="447040"/>
                  </a:lnTo>
                  <a:lnTo>
                    <a:pt x="0" y="453389"/>
                  </a:lnTo>
                  <a:lnTo>
                    <a:pt x="7619" y="453389"/>
                  </a:lnTo>
                  <a:lnTo>
                    <a:pt x="7619" y="447040"/>
                  </a:lnTo>
                  <a:close/>
                </a:path>
                <a:path w="7620" h="496570">
                  <a:moveTo>
                    <a:pt x="7619" y="453390"/>
                  </a:moveTo>
                  <a:lnTo>
                    <a:pt x="0" y="453390"/>
                  </a:lnTo>
                  <a:lnTo>
                    <a:pt x="0" y="459739"/>
                  </a:lnTo>
                  <a:lnTo>
                    <a:pt x="7619" y="459739"/>
                  </a:lnTo>
                  <a:lnTo>
                    <a:pt x="7619" y="453390"/>
                  </a:lnTo>
                  <a:close/>
                </a:path>
                <a:path w="7620" h="496570">
                  <a:moveTo>
                    <a:pt x="7619" y="459740"/>
                  </a:moveTo>
                  <a:lnTo>
                    <a:pt x="0" y="459740"/>
                  </a:lnTo>
                  <a:lnTo>
                    <a:pt x="0" y="466089"/>
                  </a:lnTo>
                  <a:lnTo>
                    <a:pt x="7619" y="466089"/>
                  </a:lnTo>
                  <a:lnTo>
                    <a:pt x="7619" y="459740"/>
                  </a:lnTo>
                  <a:close/>
                </a:path>
                <a:path w="7620" h="496570">
                  <a:moveTo>
                    <a:pt x="7619" y="466090"/>
                  </a:moveTo>
                  <a:lnTo>
                    <a:pt x="0" y="466090"/>
                  </a:lnTo>
                  <a:lnTo>
                    <a:pt x="0" y="472439"/>
                  </a:lnTo>
                  <a:lnTo>
                    <a:pt x="7619" y="472439"/>
                  </a:lnTo>
                  <a:lnTo>
                    <a:pt x="7619" y="466090"/>
                  </a:lnTo>
                  <a:close/>
                </a:path>
                <a:path w="7620" h="496570">
                  <a:moveTo>
                    <a:pt x="7619" y="472440"/>
                  </a:moveTo>
                  <a:lnTo>
                    <a:pt x="0" y="472440"/>
                  </a:lnTo>
                  <a:lnTo>
                    <a:pt x="0" y="478789"/>
                  </a:lnTo>
                  <a:lnTo>
                    <a:pt x="7619" y="478789"/>
                  </a:lnTo>
                  <a:lnTo>
                    <a:pt x="7619" y="472440"/>
                  </a:lnTo>
                  <a:close/>
                </a:path>
                <a:path w="7620" h="496570">
                  <a:moveTo>
                    <a:pt x="7619" y="478790"/>
                  </a:moveTo>
                  <a:lnTo>
                    <a:pt x="0" y="478790"/>
                  </a:lnTo>
                  <a:lnTo>
                    <a:pt x="0" y="481330"/>
                  </a:lnTo>
                  <a:lnTo>
                    <a:pt x="1269" y="481330"/>
                  </a:lnTo>
                  <a:lnTo>
                    <a:pt x="1269" y="483869"/>
                  </a:lnTo>
                  <a:lnTo>
                    <a:pt x="2539" y="483869"/>
                  </a:lnTo>
                  <a:lnTo>
                    <a:pt x="2539" y="485139"/>
                  </a:lnTo>
                  <a:lnTo>
                    <a:pt x="7619" y="485139"/>
                  </a:lnTo>
                  <a:lnTo>
                    <a:pt x="7619" y="478790"/>
                  </a:lnTo>
                  <a:close/>
                </a:path>
                <a:path w="7620" h="496570">
                  <a:moveTo>
                    <a:pt x="7619" y="485140"/>
                  </a:moveTo>
                  <a:lnTo>
                    <a:pt x="2539" y="485140"/>
                  </a:lnTo>
                  <a:lnTo>
                    <a:pt x="2539" y="487680"/>
                  </a:lnTo>
                  <a:lnTo>
                    <a:pt x="3810" y="487680"/>
                  </a:lnTo>
                  <a:lnTo>
                    <a:pt x="3810" y="490219"/>
                  </a:lnTo>
                  <a:lnTo>
                    <a:pt x="5079" y="490219"/>
                  </a:lnTo>
                  <a:lnTo>
                    <a:pt x="5079" y="491489"/>
                  </a:lnTo>
                  <a:lnTo>
                    <a:pt x="7619" y="491489"/>
                  </a:lnTo>
                  <a:lnTo>
                    <a:pt x="7619" y="485140"/>
                  </a:lnTo>
                  <a:close/>
                </a:path>
                <a:path w="7620" h="496570">
                  <a:moveTo>
                    <a:pt x="7619" y="491490"/>
                  </a:moveTo>
                  <a:lnTo>
                    <a:pt x="5079" y="491490"/>
                  </a:lnTo>
                  <a:lnTo>
                    <a:pt x="5079" y="494030"/>
                  </a:lnTo>
                  <a:lnTo>
                    <a:pt x="6350" y="494030"/>
                  </a:lnTo>
                  <a:lnTo>
                    <a:pt x="6350" y="496569"/>
                  </a:lnTo>
                  <a:lnTo>
                    <a:pt x="7619" y="496569"/>
                  </a:lnTo>
                  <a:lnTo>
                    <a:pt x="7619" y="491490"/>
                  </a:lnTo>
                  <a:close/>
                </a:path>
              </a:pathLst>
            </a:custGeom>
            <a:solidFill>
              <a:srgbClr val="2600F9"/>
            </a:solidFill>
          </p:spPr>
          <p:txBody>
            <a:bodyPr bIns="0" lIns="0" rIns="0" rtlCol="0" tIns="0" wrap="square"/>
            <a:p/>
          </p:txBody>
        </p:sp>
        <p:sp>
          <p:nvSpPr>
            <p:cNvPr id="1049669" name="object 967"/>
            <p:cNvSpPr/>
            <p:nvPr/>
          </p:nvSpPr>
          <p:spPr>
            <a:xfrm>
              <a:off x="4398009" y="4470400"/>
              <a:ext cx="6350" cy="477520"/>
            </a:xfrm>
            <a:custGeom>
              <a:avLst/>
              <a:ahLst/>
              <a:rect l="l" t="t" r="r" b="b"/>
              <a:pathLst>
                <a:path w="6350" h="477520">
                  <a:moveTo>
                    <a:pt x="6350" y="0"/>
                  </a:moveTo>
                  <a:lnTo>
                    <a:pt x="0" y="0"/>
                  </a:lnTo>
                  <a:lnTo>
                    <a:pt x="0" y="2539"/>
                  </a:lnTo>
                  <a:lnTo>
                    <a:pt x="6350" y="2539"/>
                  </a:lnTo>
                  <a:lnTo>
                    <a:pt x="6350" y="0"/>
                  </a:lnTo>
                  <a:close/>
                </a:path>
                <a:path w="6350" h="477520">
                  <a:moveTo>
                    <a:pt x="6350" y="2540"/>
                  </a:moveTo>
                  <a:lnTo>
                    <a:pt x="0" y="2540"/>
                  </a:lnTo>
                  <a:lnTo>
                    <a:pt x="0" y="8889"/>
                  </a:lnTo>
                  <a:lnTo>
                    <a:pt x="6350" y="8889"/>
                  </a:lnTo>
                  <a:lnTo>
                    <a:pt x="6350" y="2540"/>
                  </a:lnTo>
                  <a:close/>
                </a:path>
                <a:path w="6350" h="477520">
                  <a:moveTo>
                    <a:pt x="6350" y="8890"/>
                  </a:moveTo>
                  <a:lnTo>
                    <a:pt x="0" y="8890"/>
                  </a:lnTo>
                  <a:lnTo>
                    <a:pt x="0" y="15239"/>
                  </a:lnTo>
                  <a:lnTo>
                    <a:pt x="6350" y="15239"/>
                  </a:lnTo>
                  <a:lnTo>
                    <a:pt x="6350" y="8890"/>
                  </a:lnTo>
                  <a:close/>
                </a:path>
                <a:path w="6350" h="477520">
                  <a:moveTo>
                    <a:pt x="6350" y="15240"/>
                  </a:moveTo>
                  <a:lnTo>
                    <a:pt x="0" y="15240"/>
                  </a:lnTo>
                  <a:lnTo>
                    <a:pt x="0" y="21589"/>
                  </a:lnTo>
                  <a:lnTo>
                    <a:pt x="6350" y="21589"/>
                  </a:lnTo>
                  <a:lnTo>
                    <a:pt x="6350" y="15240"/>
                  </a:lnTo>
                  <a:close/>
                </a:path>
                <a:path w="6350" h="477520">
                  <a:moveTo>
                    <a:pt x="6350" y="21590"/>
                  </a:moveTo>
                  <a:lnTo>
                    <a:pt x="0" y="21590"/>
                  </a:lnTo>
                  <a:lnTo>
                    <a:pt x="0" y="27939"/>
                  </a:lnTo>
                  <a:lnTo>
                    <a:pt x="6350" y="27939"/>
                  </a:lnTo>
                  <a:lnTo>
                    <a:pt x="6350" y="21590"/>
                  </a:lnTo>
                  <a:close/>
                </a:path>
                <a:path w="6350" h="477520">
                  <a:moveTo>
                    <a:pt x="6350" y="27940"/>
                  </a:moveTo>
                  <a:lnTo>
                    <a:pt x="0" y="27940"/>
                  </a:lnTo>
                  <a:lnTo>
                    <a:pt x="0" y="34289"/>
                  </a:lnTo>
                  <a:lnTo>
                    <a:pt x="6350" y="34289"/>
                  </a:lnTo>
                  <a:lnTo>
                    <a:pt x="6350" y="27940"/>
                  </a:lnTo>
                  <a:close/>
                </a:path>
                <a:path w="6350" h="477520">
                  <a:moveTo>
                    <a:pt x="6350" y="34290"/>
                  </a:moveTo>
                  <a:lnTo>
                    <a:pt x="0" y="34290"/>
                  </a:lnTo>
                  <a:lnTo>
                    <a:pt x="0" y="40639"/>
                  </a:lnTo>
                  <a:lnTo>
                    <a:pt x="6350" y="40639"/>
                  </a:lnTo>
                  <a:lnTo>
                    <a:pt x="6350" y="34290"/>
                  </a:lnTo>
                  <a:close/>
                </a:path>
                <a:path w="6350" h="477520">
                  <a:moveTo>
                    <a:pt x="6350" y="40640"/>
                  </a:moveTo>
                  <a:lnTo>
                    <a:pt x="0" y="40640"/>
                  </a:lnTo>
                  <a:lnTo>
                    <a:pt x="0" y="45719"/>
                  </a:lnTo>
                  <a:lnTo>
                    <a:pt x="6350" y="45719"/>
                  </a:lnTo>
                  <a:lnTo>
                    <a:pt x="6350" y="40640"/>
                  </a:lnTo>
                  <a:close/>
                </a:path>
                <a:path w="6350" h="477520">
                  <a:moveTo>
                    <a:pt x="6350" y="45720"/>
                  </a:moveTo>
                  <a:lnTo>
                    <a:pt x="0" y="45720"/>
                  </a:lnTo>
                  <a:lnTo>
                    <a:pt x="0" y="52069"/>
                  </a:lnTo>
                  <a:lnTo>
                    <a:pt x="6350" y="52069"/>
                  </a:lnTo>
                  <a:lnTo>
                    <a:pt x="6350" y="45720"/>
                  </a:lnTo>
                  <a:close/>
                </a:path>
                <a:path w="6350" h="477520">
                  <a:moveTo>
                    <a:pt x="6350" y="52070"/>
                  </a:moveTo>
                  <a:lnTo>
                    <a:pt x="0" y="52070"/>
                  </a:lnTo>
                  <a:lnTo>
                    <a:pt x="0" y="58419"/>
                  </a:lnTo>
                  <a:lnTo>
                    <a:pt x="6350" y="58419"/>
                  </a:lnTo>
                  <a:lnTo>
                    <a:pt x="6350" y="52070"/>
                  </a:lnTo>
                  <a:close/>
                </a:path>
                <a:path w="6350" h="477520">
                  <a:moveTo>
                    <a:pt x="6350" y="58420"/>
                  </a:moveTo>
                  <a:lnTo>
                    <a:pt x="0" y="58420"/>
                  </a:lnTo>
                  <a:lnTo>
                    <a:pt x="0" y="64769"/>
                  </a:lnTo>
                  <a:lnTo>
                    <a:pt x="6350" y="64769"/>
                  </a:lnTo>
                  <a:lnTo>
                    <a:pt x="6350" y="58420"/>
                  </a:lnTo>
                  <a:close/>
                </a:path>
                <a:path w="6350" h="477520">
                  <a:moveTo>
                    <a:pt x="6350" y="64770"/>
                  </a:moveTo>
                  <a:lnTo>
                    <a:pt x="0" y="64770"/>
                  </a:lnTo>
                  <a:lnTo>
                    <a:pt x="0" y="71119"/>
                  </a:lnTo>
                  <a:lnTo>
                    <a:pt x="6350" y="71119"/>
                  </a:lnTo>
                  <a:lnTo>
                    <a:pt x="6350" y="64770"/>
                  </a:lnTo>
                  <a:close/>
                </a:path>
                <a:path w="6350" h="477520">
                  <a:moveTo>
                    <a:pt x="6350" y="71120"/>
                  </a:moveTo>
                  <a:lnTo>
                    <a:pt x="0" y="71120"/>
                  </a:lnTo>
                  <a:lnTo>
                    <a:pt x="0" y="77469"/>
                  </a:lnTo>
                  <a:lnTo>
                    <a:pt x="6350" y="77469"/>
                  </a:lnTo>
                  <a:lnTo>
                    <a:pt x="6350" y="71120"/>
                  </a:lnTo>
                  <a:close/>
                </a:path>
                <a:path w="6350" h="477520">
                  <a:moveTo>
                    <a:pt x="6350" y="77470"/>
                  </a:moveTo>
                  <a:lnTo>
                    <a:pt x="0" y="77470"/>
                  </a:lnTo>
                  <a:lnTo>
                    <a:pt x="0" y="85089"/>
                  </a:lnTo>
                  <a:lnTo>
                    <a:pt x="6350" y="85089"/>
                  </a:lnTo>
                  <a:lnTo>
                    <a:pt x="6350" y="77470"/>
                  </a:lnTo>
                  <a:close/>
                </a:path>
                <a:path w="6350" h="477520">
                  <a:moveTo>
                    <a:pt x="6350" y="85090"/>
                  </a:moveTo>
                  <a:lnTo>
                    <a:pt x="0" y="85090"/>
                  </a:lnTo>
                  <a:lnTo>
                    <a:pt x="0" y="91439"/>
                  </a:lnTo>
                  <a:lnTo>
                    <a:pt x="6350" y="91439"/>
                  </a:lnTo>
                  <a:lnTo>
                    <a:pt x="6350" y="85090"/>
                  </a:lnTo>
                  <a:close/>
                </a:path>
                <a:path w="6350" h="477520">
                  <a:moveTo>
                    <a:pt x="6350" y="91440"/>
                  </a:moveTo>
                  <a:lnTo>
                    <a:pt x="0" y="91440"/>
                  </a:lnTo>
                  <a:lnTo>
                    <a:pt x="0" y="97789"/>
                  </a:lnTo>
                  <a:lnTo>
                    <a:pt x="6350" y="97789"/>
                  </a:lnTo>
                  <a:lnTo>
                    <a:pt x="6350" y="91440"/>
                  </a:lnTo>
                  <a:close/>
                </a:path>
                <a:path w="6350" h="477520">
                  <a:moveTo>
                    <a:pt x="6350" y="97790"/>
                  </a:moveTo>
                  <a:lnTo>
                    <a:pt x="0" y="97790"/>
                  </a:lnTo>
                  <a:lnTo>
                    <a:pt x="0" y="104139"/>
                  </a:lnTo>
                  <a:lnTo>
                    <a:pt x="6350" y="104139"/>
                  </a:lnTo>
                  <a:lnTo>
                    <a:pt x="6350" y="97790"/>
                  </a:lnTo>
                  <a:close/>
                </a:path>
                <a:path w="6350" h="477520">
                  <a:moveTo>
                    <a:pt x="6350" y="104140"/>
                  </a:moveTo>
                  <a:lnTo>
                    <a:pt x="0" y="104140"/>
                  </a:lnTo>
                  <a:lnTo>
                    <a:pt x="0" y="110489"/>
                  </a:lnTo>
                  <a:lnTo>
                    <a:pt x="6350" y="110489"/>
                  </a:lnTo>
                  <a:lnTo>
                    <a:pt x="6350" y="104140"/>
                  </a:lnTo>
                  <a:close/>
                </a:path>
                <a:path w="6350" h="477520">
                  <a:moveTo>
                    <a:pt x="6350" y="110490"/>
                  </a:moveTo>
                  <a:lnTo>
                    <a:pt x="0" y="110490"/>
                  </a:lnTo>
                  <a:lnTo>
                    <a:pt x="0" y="116839"/>
                  </a:lnTo>
                  <a:lnTo>
                    <a:pt x="6350" y="116839"/>
                  </a:lnTo>
                  <a:lnTo>
                    <a:pt x="6350" y="110490"/>
                  </a:lnTo>
                  <a:close/>
                </a:path>
                <a:path w="6350" h="477520">
                  <a:moveTo>
                    <a:pt x="6350" y="116840"/>
                  </a:moveTo>
                  <a:lnTo>
                    <a:pt x="0" y="116840"/>
                  </a:lnTo>
                  <a:lnTo>
                    <a:pt x="0" y="123189"/>
                  </a:lnTo>
                  <a:lnTo>
                    <a:pt x="6350" y="123189"/>
                  </a:lnTo>
                  <a:lnTo>
                    <a:pt x="6350" y="116840"/>
                  </a:lnTo>
                  <a:close/>
                </a:path>
                <a:path w="6350" h="477520">
                  <a:moveTo>
                    <a:pt x="6350" y="123190"/>
                  </a:moveTo>
                  <a:lnTo>
                    <a:pt x="0" y="123190"/>
                  </a:lnTo>
                  <a:lnTo>
                    <a:pt x="0" y="129539"/>
                  </a:lnTo>
                  <a:lnTo>
                    <a:pt x="6350" y="129539"/>
                  </a:lnTo>
                  <a:lnTo>
                    <a:pt x="6350" y="123190"/>
                  </a:lnTo>
                  <a:close/>
                </a:path>
                <a:path w="6350" h="477520">
                  <a:moveTo>
                    <a:pt x="6350" y="129540"/>
                  </a:moveTo>
                  <a:lnTo>
                    <a:pt x="0" y="129540"/>
                  </a:lnTo>
                  <a:lnTo>
                    <a:pt x="0" y="135889"/>
                  </a:lnTo>
                  <a:lnTo>
                    <a:pt x="6350" y="135889"/>
                  </a:lnTo>
                  <a:lnTo>
                    <a:pt x="6350" y="129540"/>
                  </a:lnTo>
                  <a:close/>
                </a:path>
                <a:path w="6350" h="477520">
                  <a:moveTo>
                    <a:pt x="6350" y="135890"/>
                  </a:moveTo>
                  <a:lnTo>
                    <a:pt x="0" y="135890"/>
                  </a:lnTo>
                  <a:lnTo>
                    <a:pt x="0" y="140969"/>
                  </a:lnTo>
                  <a:lnTo>
                    <a:pt x="6350" y="140969"/>
                  </a:lnTo>
                  <a:lnTo>
                    <a:pt x="6350" y="135890"/>
                  </a:lnTo>
                  <a:close/>
                </a:path>
                <a:path w="6350" h="477520">
                  <a:moveTo>
                    <a:pt x="6350" y="140970"/>
                  </a:moveTo>
                  <a:lnTo>
                    <a:pt x="0" y="140970"/>
                  </a:lnTo>
                  <a:lnTo>
                    <a:pt x="0" y="147319"/>
                  </a:lnTo>
                  <a:lnTo>
                    <a:pt x="6350" y="147319"/>
                  </a:lnTo>
                  <a:lnTo>
                    <a:pt x="6350" y="140970"/>
                  </a:lnTo>
                  <a:close/>
                </a:path>
                <a:path w="6350" h="477520">
                  <a:moveTo>
                    <a:pt x="6350" y="147320"/>
                  </a:moveTo>
                  <a:lnTo>
                    <a:pt x="0" y="147320"/>
                  </a:lnTo>
                  <a:lnTo>
                    <a:pt x="0" y="153669"/>
                  </a:lnTo>
                  <a:lnTo>
                    <a:pt x="6350" y="153669"/>
                  </a:lnTo>
                  <a:lnTo>
                    <a:pt x="6350" y="147320"/>
                  </a:lnTo>
                  <a:close/>
                </a:path>
                <a:path w="6350" h="477520">
                  <a:moveTo>
                    <a:pt x="6350" y="153670"/>
                  </a:moveTo>
                  <a:lnTo>
                    <a:pt x="0" y="153670"/>
                  </a:lnTo>
                  <a:lnTo>
                    <a:pt x="0" y="160019"/>
                  </a:lnTo>
                  <a:lnTo>
                    <a:pt x="6350" y="160019"/>
                  </a:lnTo>
                  <a:lnTo>
                    <a:pt x="6350" y="153670"/>
                  </a:lnTo>
                  <a:close/>
                </a:path>
                <a:path w="6350" h="477520">
                  <a:moveTo>
                    <a:pt x="6350" y="160020"/>
                  </a:moveTo>
                  <a:lnTo>
                    <a:pt x="0" y="160020"/>
                  </a:lnTo>
                  <a:lnTo>
                    <a:pt x="0" y="166369"/>
                  </a:lnTo>
                  <a:lnTo>
                    <a:pt x="6350" y="166369"/>
                  </a:lnTo>
                  <a:lnTo>
                    <a:pt x="6350" y="160020"/>
                  </a:lnTo>
                  <a:close/>
                </a:path>
                <a:path w="6350" h="477520">
                  <a:moveTo>
                    <a:pt x="6350" y="166370"/>
                  </a:moveTo>
                  <a:lnTo>
                    <a:pt x="0" y="166370"/>
                  </a:lnTo>
                  <a:lnTo>
                    <a:pt x="0" y="172719"/>
                  </a:lnTo>
                  <a:lnTo>
                    <a:pt x="6350" y="172719"/>
                  </a:lnTo>
                  <a:lnTo>
                    <a:pt x="6350" y="166370"/>
                  </a:lnTo>
                  <a:close/>
                </a:path>
                <a:path w="6350" h="477520">
                  <a:moveTo>
                    <a:pt x="6350" y="172720"/>
                  </a:moveTo>
                  <a:lnTo>
                    <a:pt x="0" y="172720"/>
                  </a:lnTo>
                  <a:lnTo>
                    <a:pt x="0" y="180339"/>
                  </a:lnTo>
                  <a:lnTo>
                    <a:pt x="6350" y="180339"/>
                  </a:lnTo>
                  <a:lnTo>
                    <a:pt x="6350" y="172720"/>
                  </a:lnTo>
                  <a:close/>
                </a:path>
                <a:path w="6350" h="477520">
                  <a:moveTo>
                    <a:pt x="6350" y="180340"/>
                  </a:moveTo>
                  <a:lnTo>
                    <a:pt x="0" y="180340"/>
                  </a:lnTo>
                  <a:lnTo>
                    <a:pt x="0" y="185419"/>
                  </a:lnTo>
                  <a:lnTo>
                    <a:pt x="6350" y="185419"/>
                  </a:lnTo>
                  <a:lnTo>
                    <a:pt x="6350" y="180340"/>
                  </a:lnTo>
                  <a:close/>
                </a:path>
                <a:path w="6350" h="477520">
                  <a:moveTo>
                    <a:pt x="6350" y="185420"/>
                  </a:moveTo>
                  <a:lnTo>
                    <a:pt x="0" y="185420"/>
                  </a:lnTo>
                  <a:lnTo>
                    <a:pt x="0" y="193039"/>
                  </a:lnTo>
                  <a:lnTo>
                    <a:pt x="6350" y="193039"/>
                  </a:lnTo>
                  <a:lnTo>
                    <a:pt x="6350" y="185420"/>
                  </a:lnTo>
                  <a:close/>
                </a:path>
                <a:path w="6350" h="477520">
                  <a:moveTo>
                    <a:pt x="6350" y="193040"/>
                  </a:moveTo>
                  <a:lnTo>
                    <a:pt x="0" y="193040"/>
                  </a:lnTo>
                  <a:lnTo>
                    <a:pt x="0" y="198119"/>
                  </a:lnTo>
                  <a:lnTo>
                    <a:pt x="6350" y="198119"/>
                  </a:lnTo>
                  <a:lnTo>
                    <a:pt x="6350" y="193040"/>
                  </a:lnTo>
                  <a:close/>
                </a:path>
                <a:path w="6350" h="477520">
                  <a:moveTo>
                    <a:pt x="6350" y="198120"/>
                  </a:moveTo>
                  <a:lnTo>
                    <a:pt x="0" y="198120"/>
                  </a:lnTo>
                  <a:lnTo>
                    <a:pt x="0" y="205739"/>
                  </a:lnTo>
                  <a:lnTo>
                    <a:pt x="6350" y="205739"/>
                  </a:lnTo>
                  <a:lnTo>
                    <a:pt x="6350" y="198120"/>
                  </a:lnTo>
                  <a:close/>
                </a:path>
                <a:path w="6350" h="477520">
                  <a:moveTo>
                    <a:pt x="6350" y="205740"/>
                  </a:moveTo>
                  <a:lnTo>
                    <a:pt x="0" y="205740"/>
                  </a:lnTo>
                  <a:lnTo>
                    <a:pt x="0" y="212089"/>
                  </a:lnTo>
                  <a:lnTo>
                    <a:pt x="6350" y="212089"/>
                  </a:lnTo>
                  <a:lnTo>
                    <a:pt x="6350" y="205740"/>
                  </a:lnTo>
                  <a:close/>
                </a:path>
                <a:path w="6350" h="477520">
                  <a:moveTo>
                    <a:pt x="6350" y="212090"/>
                  </a:moveTo>
                  <a:lnTo>
                    <a:pt x="0" y="212090"/>
                  </a:lnTo>
                  <a:lnTo>
                    <a:pt x="0" y="218439"/>
                  </a:lnTo>
                  <a:lnTo>
                    <a:pt x="6350" y="218439"/>
                  </a:lnTo>
                  <a:lnTo>
                    <a:pt x="6350" y="212090"/>
                  </a:lnTo>
                  <a:close/>
                </a:path>
                <a:path w="6350" h="477520">
                  <a:moveTo>
                    <a:pt x="6350" y="218440"/>
                  </a:moveTo>
                  <a:lnTo>
                    <a:pt x="0" y="218440"/>
                  </a:lnTo>
                  <a:lnTo>
                    <a:pt x="0" y="224789"/>
                  </a:lnTo>
                  <a:lnTo>
                    <a:pt x="6350" y="224789"/>
                  </a:lnTo>
                  <a:lnTo>
                    <a:pt x="6350" y="218440"/>
                  </a:lnTo>
                  <a:close/>
                </a:path>
                <a:path w="6350" h="477520">
                  <a:moveTo>
                    <a:pt x="6350" y="224790"/>
                  </a:moveTo>
                  <a:lnTo>
                    <a:pt x="0" y="224790"/>
                  </a:lnTo>
                  <a:lnTo>
                    <a:pt x="0" y="231139"/>
                  </a:lnTo>
                  <a:lnTo>
                    <a:pt x="6350" y="231139"/>
                  </a:lnTo>
                  <a:lnTo>
                    <a:pt x="6350" y="224790"/>
                  </a:lnTo>
                  <a:close/>
                </a:path>
                <a:path w="6350" h="477520">
                  <a:moveTo>
                    <a:pt x="6350" y="231140"/>
                  </a:moveTo>
                  <a:lnTo>
                    <a:pt x="0" y="231140"/>
                  </a:lnTo>
                  <a:lnTo>
                    <a:pt x="0" y="237489"/>
                  </a:lnTo>
                  <a:lnTo>
                    <a:pt x="6350" y="237489"/>
                  </a:lnTo>
                  <a:lnTo>
                    <a:pt x="6350" y="231140"/>
                  </a:lnTo>
                  <a:close/>
                </a:path>
                <a:path w="6350" h="477520">
                  <a:moveTo>
                    <a:pt x="6350" y="237490"/>
                  </a:moveTo>
                  <a:lnTo>
                    <a:pt x="0" y="237490"/>
                  </a:lnTo>
                  <a:lnTo>
                    <a:pt x="0" y="243839"/>
                  </a:lnTo>
                  <a:lnTo>
                    <a:pt x="6350" y="243839"/>
                  </a:lnTo>
                  <a:lnTo>
                    <a:pt x="6350" y="237490"/>
                  </a:lnTo>
                  <a:close/>
                </a:path>
                <a:path w="6350" h="477520">
                  <a:moveTo>
                    <a:pt x="6350" y="243840"/>
                  </a:moveTo>
                  <a:lnTo>
                    <a:pt x="0" y="243840"/>
                  </a:lnTo>
                  <a:lnTo>
                    <a:pt x="0" y="250189"/>
                  </a:lnTo>
                  <a:lnTo>
                    <a:pt x="6350" y="250189"/>
                  </a:lnTo>
                  <a:lnTo>
                    <a:pt x="6350" y="243840"/>
                  </a:lnTo>
                  <a:close/>
                </a:path>
                <a:path w="6350" h="477520">
                  <a:moveTo>
                    <a:pt x="6350" y="250190"/>
                  </a:moveTo>
                  <a:lnTo>
                    <a:pt x="0" y="250190"/>
                  </a:lnTo>
                  <a:lnTo>
                    <a:pt x="0" y="256539"/>
                  </a:lnTo>
                  <a:lnTo>
                    <a:pt x="6350" y="256539"/>
                  </a:lnTo>
                  <a:lnTo>
                    <a:pt x="6350" y="250190"/>
                  </a:lnTo>
                  <a:close/>
                </a:path>
                <a:path w="6350" h="477520">
                  <a:moveTo>
                    <a:pt x="6350" y="256540"/>
                  </a:moveTo>
                  <a:lnTo>
                    <a:pt x="0" y="256540"/>
                  </a:lnTo>
                  <a:lnTo>
                    <a:pt x="0" y="261619"/>
                  </a:lnTo>
                  <a:lnTo>
                    <a:pt x="6350" y="261619"/>
                  </a:lnTo>
                  <a:lnTo>
                    <a:pt x="6350" y="256540"/>
                  </a:lnTo>
                  <a:close/>
                </a:path>
                <a:path w="6350" h="477520">
                  <a:moveTo>
                    <a:pt x="6350" y="261620"/>
                  </a:moveTo>
                  <a:lnTo>
                    <a:pt x="0" y="261620"/>
                  </a:lnTo>
                  <a:lnTo>
                    <a:pt x="0" y="267969"/>
                  </a:lnTo>
                  <a:lnTo>
                    <a:pt x="6350" y="267969"/>
                  </a:lnTo>
                  <a:lnTo>
                    <a:pt x="6350" y="261620"/>
                  </a:lnTo>
                  <a:close/>
                </a:path>
                <a:path w="6350" h="477520">
                  <a:moveTo>
                    <a:pt x="6350" y="267970"/>
                  </a:moveTo>
                  <a:lnTo>
                    <a:pt x="0" y="267970"/>
                  </a:lnTo>
                  <a:lnTo>
                    <a:pt x="0" y="274319"/>
                  </a:lnTo>
                  <a:lnTo>
                    <a:pt x="6350" y="274319"/>
                  </a:lnTo>
                  <a:lnTo>
                    <a:pt x="6350" y="267970"/>
                  </a:lnTo>
                  <a:close/>
                </a:path>
                <a:path w="6350" h="477520">
                  <a:moveTo>
                    <a:pt x="6350" y="274320"/>
                  </a:moveTo>
                  <a:lnTo>
                    <a:pt x="0" y="274320"/>
                  </a:lnTo>
                  <a:lnTo>
                    <a:pt x="0" y="280669"/>
                  </a:lnTo>
                  <a:lnTo>
                    <a:pt x="6350" y="280669"/>
                  </a:lnTo>
                  <a:lnTo>
                    <a:pt x="6350" y="274320"/>
                  </a:lnTo>
                  <a:close/>
                </a:path>
                <a:path w="6350" h="477520">
                  <a:moveTo>
                    <a:pt x="6350" y="280670"/>
                  </a:moveTo>
                  <a:lnTo>
                    <a:pt x="0" y="280670"/>
                  </a:lnTo>
                  <a:lnTo>
                    <a:pt x="0" y="288289"/>
                  </a:lnTo>
                  <a:lnTo>
                    <a:pt x="6350" y="288289"/>
                  </a:lnTo>
                  <a:lnTo>
                    <a:pt x="6350" y="280670"/>
                  </a:lnTo>
                  <a:close/>
                </a:path>
                <a:path w="6350" h="477520">
                  <a:moveTo>
                    <a:pt x="6350" y="288290"/>
                  </a:moveTo>
                  <a:lnTo>
                    <a:pt x="0" y="288290"/>
                  </a:lnTo>
                  <a:lnTo>
                    <a:pt x="0" y="293369"/>
                  </a:lnTo>
                  <a:lnTo>
                    <a:pt x="6350" y="293369"/>
                  </a:lnTo>
                  <a:lnTo>
                    <a:pt x="6350" y="288290"/>
                  </a:lnTo>
                  <a:close/>
                </a:path>
                <a:path w="6350" h="477520">
                  <a:moveTo>
                    <a:pt x="6350" y="293370"/>
                  </a:moveTo>
                  <a:lnTo>
                    <a:pt x="0" y="293370"/>
                  </a:lnTo>
                  <a:lnTo>
                    <a:pt x="0" y="300989"/>
                  </a:lnTo>
                  <a:lnTo>
                    <a:pt x="6350" y="300989"/>
                  </a:lnTo>
                  <a:lnTo>
                    <a:pt x="6350" y="293370"/>
                  </a:lnTo>
                  <a:close/>
                </a:path>
                <a:path w="6350" h="477520">
                  <a:moveTo>
                    <a:pt x="6350" y="300990"/>
                  </a:moveTo>
                  <a:lnTo>
                    <a:pt x="0" y="300990"/>
                  </a:lnTo>
                  <a:lnTo>
                    <a:pt x="0" y="307339"/>
                  </a:lnTo>
                  <a:lnTo>
                    <a:pt x="6350" y="307339"/>
                  </a:lnTo>
                  <a:lnTo>
                    <a:pt x="6350" y="300990"/>
                  </a:lnTo>
                  <a:close/>
                </a:path>
                <a:path w="6350" h="477520">
                  <a:moveTo>
                    <a:pt x="6350" y="307340"/>
                  </a:moveTo>
                  <a:lnTo>
                    <a:pt x="0" y="307340"/>
                  </a:lnTo>
                  <a:lnTo>
                    <a:pt x="0" y="313689"/>
                  </a:lnTo>
                  <a:lnTo>
                    <a:pt x="6350" y="313689"/>
                  </a:lnTo>
                  <a:lnTo>
                    <a:pt x="6350" y="307340"/>
                  </a:lnTo>
                  <a:close/>
                </a:path>
                <a:path w="6350" h="477520">
                  <a:moveTo>
                    <a:pt x="6350" y="313690"/>
                  </a:moveTo>
                  <a:lnTo>
                    <a:pt x="0" y="313690"/>
                  </a:lnTo>
                  <a:lnTo>
                    <a:pt x="0" y="320039"/>
                  </a:lnTo>
                  <a:lnTo>
                    <a:pt x="6350" y="320039"/>
                  </a:lnTo>
                  <a:lnTo>
                    <a:pt x="6350" y="313690"/>
                  </a:lnTo>
                  <a:close/>
                </a:path>
                <a:path w="6350" h="477520">
                  <a:moveTo>
                    <a:pt x="6350" y="320040"/>
                  </a:moveTo>
                  <a:lnTo>
                    <a:pt x="0" y="320040"/>
                  </a:lnTo>
                  <a:lnTo>
                    <a:pt x="0" y="326389"/>
                  </a:lnTo>
                  <a:lnTo>
                    <a:pt x="6350" y="326389"/>
                  </a:lnTo>
                  <a:lnTo>
                    <a:pt x="6350" y="320040"/>
                  </a:lnTo>
                  <a:close/>
                </a:path>
                <a:path w="6350" h="477520">
                  <a:moveTo>
                    <a:pt x="6350" y="326390"/>
                  </a:moveTo>
                  <a:lnTo>
                    <a:pt x="0" y="326390"/>
                  </a:lnTo>
                  <a:lnTo>
                    <a:pt x="0" y="332739"/>
                  </a:lnTo>
                  <a:lnTo>
                    <a:pt x="6350" y="332739"/>
                  </a:lnTo>
                  <a:lnTo>
                    <a:pt x="6350" y="326390"/>
                  </a:lnTo>
                  <a:close/>
                </a:path>
                <a:path w="6350" h="477520">
                  <a:moveTo>
                    <a:pt x="6350" y="332740"/>
                  </a:moveTo>
                  <a:lnTo>
                    <a:pt x="0" y="332740"/>
                  </a:lnTo>
                  <a:lnTo>
                    <a:pt x="0" y="345439"/>
                  </a:lnTo>
                  <a:lnTo>
                    <a:pt x="6350" y="345439"/>
                  </a:lnTo>
                  <a:lnTo>
                    <a:pt x="6350" y="332740"/>
                  </a:lnTo>
                  <a:close/>
                </a:path>
                <a:path w="6350" h="477520">
                  <a:moveTo>
                    <a:pt x="6350" y="345440"/>
                  </a:moveTo>
                  <a:lnTo>
                    <a:pt x="0" y="345440"/>
                  </a:lnTo>
                  <a:lnTo>
                    <a:pt x="0" y="358139"/>
                  </a:lnTo>
                  <a:lnTo>
                    <a:pt x="6350" y="358139"/>
                  </a:lnTo>
                  <a:lnTo>
                    <a:pt x="6350" y="345440"/>
                  </a:lnTo>
                  <a:close/>
                </a:path>
                <a:path w="6350" h="477520">
                  <a:moveTo>
                    <a:pt x="6350" y="358140"/>
                  </a:moveTo>
                  <a:lnTo>
                    <a:pt x="0" y="358140"/>
                  </a:lnTo>
                  <a:lnTo>
                    <a:pt x="0" y="364489"/>
                  </a:lnTo>
                  <a:lnTo>
                    <a:pt x="6350" y="364489"/>
                  </a:lnTo>
                  <a:lnTo>
                    <a:pt x="6350" y="358140"/>
                  </a:lnTo>
                  <a:close/>
                </a:path>
                <a:path w="6350" h="477520">
                  <a:moveTo>
                    <a:pt x="6350" y="364490"/>
                  </a:moveTo>
                  <a:lnTo>
                    <a:pt x="0" y="364490"/>
                  </a:lnTo>
                  <a:lnTo>
                    <a:pt x="0" y="370839"/>
                  </a:lnTo>
                  <a:lnTo>
                    <a:pt x="6350" y="370839"/>
                  </a:lnTo>
                  <a:lnTo>
                    <a:pt x="6350" y="364490"/>
                  </a:lnTo>
                  <a:close/>
                </a:path>
                <a:path w="6350" h="477520">
                  <a:moveTo>
                    <a:pt x="6350" y="370840"/>
                  </a:moveTo>
                  <a:lnTo>
                    <a:pt x="0" y="370840"/>
                  </a:lnTo>
                  <a:lnTo>
                    <a:pt x="0" y="377189"/>
                  </a:lnTo>
                  <a:lnTo>
                    <a:pt x="6350" y="377189"/>
                  </a:lnTo>
                  <a:lnTo>
                    <a:pt x="6350" y="370840"/>
                  </a:lnTo>
                  <a:close/>
                </a:path>
                <a:path w="6350" h="477520">
                  <a:moveTo>
                    <a:pt x="6350" y="377190"/>
                  </a:moveTo>
                  <a:lnTo>
                    <a:pt x="0" y="377190"/>
                  </a:lnTo>
                  <a:lnTo>
                    <a:pt x="0" y="383539"/>
                  </a:lnTo>
                  <a:lnTo>
                    <a:pt x="6350" y="383539"/>
                  </a:lnTo>
                  <a:lnTo>
                    <a:pt x="6350" y="377190"/>
                  </a:lnTo>
                  <a:close/>
                </a:path>
                <a:path w="6350" h="477520">
                  <a:moveTo>
                    <a:pt x="6350" y="383540"/>
                  </a:moveTo>
                  <a:lnTo>
                    <a:pt x="0" y="383540"/>
                  </a:lnTo>
                  <a:lnTo>
                    <a:pt x="0" y="389889"/>
                  </a:lnTo>
                  <a:lnTo>
                    <a:pt x="6350" y="389889"/>
                  </a:lnTo>
                  <a:lnTo>
                    <a:pt x="6350" y="383540"/>
                  </a:lnTo>
                  <a:close/>
                </a:path>
                <a:path w="6350" h="477520">
                  <a:moveTo>
                    <a:pt x="6350" y="389890"/>
                  </a:moveTo>
                  <a:lnTo>
                    <a:pt x="0" y="389890"/>
                  </a:lnTo>
                  <a:lnTo>
                    <a:pt x="0" y="396239"/>
                  </a:lnTo>
                  <a:lnTo>
                    <a:pt x="6350" y="396239"/>
                  </a:lnTo>
                  <a:lnTo>
                    <a:pt x="6350" y="389890"/>
                  </a:lnTo>
                  <a:close/>
                </a:path>
                <a:path w="6350" h="477520">
                  <a:moveTo>
                    <a:pt x="6350" y="396240"/>
                  </a:moveTo>
                  <a:lnTo>
                    <a:pt x="0" y="396240"/>
                  </a:lnTo>
                  <a:lnTo>
                    <a:pt x="0" y="402589"/>
                  </a:lnTo>
                  <a:lnTo>
                    <a:pt x="6350" y="402589"/>
                  </a:lnTo>
                  <a:lnTo>
                    <a:pt x="6350" y="396240"/>
                  </a:lnTo>
                  <a:close/>
                </a:path>
                <a:path w="6350" h="477520">
                  <a:moveTo>
                    <a:pt x="6350" y="402590"/>
                  </a:moveTo>
                  <a:lnTo>
                    <a:pt x="0" y="402590"/>
                  </a:lnTo>
                  <a:lnTo>
                    <a:pt x="0" y="408939"/>
                  </a:lnTo>
                  <a:lnTo>
                    <a:pt x="6350" y="408939"/>
                  </a:lnTo>
                  <a:lnTo>
                    <a:pt x="6350" y="402590"/>
                  </a:lnTo>
                  <a:close/>
                </a:path>
                <a:path w="6350" h="477520">
                  <a:moveTo>
                    <a:pt x="6350" y="408940"/>
                  </a:moveTo>
                  <a:lnTo>
                    <a:pt x="0" y="408940"/>
                  </a:lnTo>
                  <a:lnTo>
                    <a:pt x="0" y="415289"/>
                  </a:lnTo>
                  <a:lnTo>
                    <a:pt x="6350" y="415289"/>
                  </a:lnTo>
                  <a:lnTo>
                    <a:pt x="6350" y="408940"/>
                  </a:lnTo>
                  <a:close/>
                </a:path>
                <a:path w="6350" h="477520">
                  <a:moveTo>
                    <a:pt x="6350" y="415290"/>
                  </a:moveTo>
                  <a:lnTo>
                    <a:pt x="0" y="415290"/>
                  </a:lnTo>
                  <a:lnTo>
                    <a:pt x="0" y="421639"/>
                  </a:lnTo>
                  <a:lnTo>
                    <a:pt x="6350" y="421639"/>
                  </a:lnTo>
                  <a:lnTo>
                    <a:pt x="6350" y="415290"/>
                  </a:lnTo>
                  <a:close/>
                </a:path>
                <a:path w="6350" h="477520">
                  <a:moveTo>
                    <a:pt x="6350" y="421640"/>
                  </a:moveTo>
                  <a:lnTo>
                    <a:pt x="0" y="421640"/>
                  </a:lnTo>
                  <a:lnTo>
                    <a:pt x="0" y="427989"/>
                  </a:lnTo>
                  <a:lnTo>
                    <a:pt x="6350" y="427989"/>
                  </a:lnTo>
                  <a:lnTo>
                    <a:pt x="6350" y="421640"/>
                  </a:lnTo>
                  <a:close/>
                </a:path>
                <a:path w="6350" h="477520">
                  <a:moveTo>
                    <a:pt x="6350" y="427990"/>
                  </a:moveTo>
                  <a:lnTo>
                    <a:pt x="0" y="427990"/>
                  </a:lnTo>
                  <a:lnTo>
                    <a:pt x="0" y="434339"/>
                  </a:lnTo>
                  <a:lnTo>
                    <a:pt x="6350" y="434339"/>
                  </a:lnTo>
                  <a:lnTo>
                    <a:pt x="6350" y="427990"/>
                  </a:lnTo>
                  <a:close/>
                </a:path>
                <a:path w="6350" h="477520">
                  <a:moveTo>
                    <a:pt x="6350" y="434340"/>
                  </a:moveTo>
                  <a:lnTo>
                    <a:pt x="0" y="434340"/>
                  </a:lnTo>
                  <a:lnTo>
                    <a:pt x="0" y="440689"/>
                  </a:lnTo>
                  <a:lnTo>
                    <a:pt x="6350" y="440689"/>
                  </a:lnTo>
                  <a:lnTo>
                    <a:pt x="6350" y="434340"/>
                  </a:lnTo>
                  <a:close/>
                </a:path>
                <a:path w="6350" h="477520">
                  <a:moveTo>
                    <a:pt x="6350" y="440690"/>
                  </a:moveTo>
                  <a:lnTo>
                    <a:pt x="0" y="440690"/>
                  </a:lnTo>
                  <a:lnTo>
                    <a:pt x="0" y="447039"/>
                  </a:lnTo>
                  <a:lnTo>
                    <a:pt x="6350" y="447039"/>
                  </a:lnTo>
                  <a:lnTo>
                    <a:pt x="6350" y="440690"/>
                  </a:lnTo>
                  <a:close/>
                </a:path>
                <a:path w="6350" h="477520">
                  <a:moveTo>
                    <a:pt x="6350" y="447040"/>
                  </a:moveTo>
                  <a:lnTo>
                    <a:pt x="0" y="447040"/>
                  </a:lnTo>
                  <a:lnTo>
                    <a:pt x="0" y="453389"/>
                  </a:lnTo>
                  <a:lnTo>
                    <a:pt x="6350" y="453389"/>
                  </a:lnTo>
                  <a:lnTo>
                    <a:pt x="6350" y="447040"/>
                  </a:lnTo>
                  <a:close/>
                </a:path>
                <a:path w="6350" h="477520">
                  <a:moveTo>
                    <a:pt x="6350" y="453390"/>
                  </a:moveTo>
                  <a:lnTo>
                    <a:pt x="0" y="453390"/>
                  </a:lnTo>
                  <a:lnTo>
                    <a:pt x="0" y="459739"/>
                  </a:lnTo>
                  <a:lnTo>
                    <a:pt x="6350" y="459739"/>
                  </a:lnTo>
                  <a:lnTo>
                    <a:pt x="6350" y="453390"/>
                  </a:lnTo>
                  <a:close/>
                </a:path>
                <a:path w="6350" h="477520">
                  <a:moveTo>
                    <a:pt x="6350" y="459740"/>
                  </a:moveTo>
                  <a:lnTo>
                    <a:pt x="0" y="459740"/>
                  </a:lnTo>
                  <a:lnTo>
                    <a:pt x="0" y="466089"/>
                  </a:lnTo>
                  <a:lnTo>
                    <a:pt x="6350" y="466089"/>
                  </a:lnTo>
                  <a:lnTo>
                    <a:pt x="6350" y="459740"/>
                  </a:lnTo>
                  <a:close/>
                </a:path>
                <a:path w="6350" h="477520">
                  <a:moveTo>
                    <a:pt x="6350" y="466090"/>
                  </a:moveTo>
                  <a:lnTo>
                    <a:pt x="1269" y="466090"/>
                  </a:lnTo>
                  <a:lnTo>
                    <a:pt x="1269" y="468630"/>
                  </a:lnTo>
                  <a:lnTo>
                    <a:pt x="2539" y="468630"/>
                  </a:lnTo>
                  <a:lnTo>
                    <a:pt x="2539" y="472439"/>
                  </a:lnTo>
                  <a:lnTo>
                    <a:pt x="6350" y="472439"/>
                  </a:lnTo>
                  <a:lnTo>
                    <a:pt x="6350" y="466090"/>
                  </a:lnTo>
                  <a:close/>
                </a:path>
                <a:path w="6350" h="477520">
                  <a:moveTo>
                    <a:pt x="6350" y="472440"/>
                  </a:moveTo>
                  <a:lnTo>
                    <a:pt x="3810" y="472440"/>
                  </a:lnTo>
                  <a:lnTo>
                    <a:pt x="3810" y="474980"/>
                  </a:lnTo>
                  <a:lnTo>
                    <a:pt x="5079" y="474980"/>
                  </a:lnTo>
                  <a:lnTo>
                    <a:pt x="5079" y="477519"/>
                  </a:lnTo>
                  <a:lnTo>
                    <a:pt x="6350" y="477519"/>
                  </a:lnTo>
                  <a:lnTo>
                    <a:pt x="6350" y="472440"/>
                  </a:lnTo>
                  <a:close/>
                </a:path>
              </a:pathLst>
            </a:custGeom>
            <a:solidFill>
              <a:srgbClr val="2500F9"/>
            </a:solidFill>
          </p:spPr>
          <p:txBody>
            <a:bodyPr bIns="0" lIns="0" rIns="0" rtlCol="0" tIns="0" wrap="square"/>
            <a:p/>
          </p:txBody>
        </p:sp>
        <p:sp>
          <p:nvSpPr>
            <p:cNvPr id="1049670" name="object 968"/>
            <p:cNvSpPr/>
            <p:nvPr/>
          </p:nvSpPr>
          <p:spPr>
            <a:xfrm>
              <a:off x="4390389" y="4470400"/>
              <a:ext cx="7620" cy="462280"/>
            </a:xfrm>
            <a:custGeom>
              <a:avLst/>
              <a:ahLst/>
              <a:rect l="l" t="t" r="r" b="b"/>
              <a:pathLst>
                <a:path w="7620" h="462279">
                  <a:moveTo>
                    <a:pt x="7620" y="0"/>
                  </a:moveTo>
                  <a:lnTo>
                    <a:pt x="0" y="0"/>
                  </a:lnTo>
                  <a:lnTo>
                    <a:pt x="0" y="2539"/>
                  </a:lnTo>
                  <a:lnTo>
                    <a:pt x="7620" y="2539"/>
                  </a:lnTo>
                  <a:lnTo>
                    <a:pt x="7620" y="0"/>
                  </a:lnTo>
                  <a:close/>
                </a:path>
                <a:path w="7620" h="462279">
                  <a:moveTo>
                    <a:pt x="7620" y="2540"/>
                  </a:moveTo>
                  <a:lnTo>
                    <a:pt x="0" y="2540"/>
                  </a:lnTo>
                  <a:lnTo>
                    <a:pt x="0" y="8889"/>
                  </a:lnTo>
                  <a:lnTo>
                    <a:pt x="7620" y="8889"/>
                  </a:lnTo>
                  <a:lnTo>
                    <a:pt x="7620" y="2540"/>
                  </a:lnTo>
                  <a:close/>
                </a:path>
                <a:path w="7620" h="462279">
                  <a:moveTo>
                    <a:pt x="7620" y="8890"/>
                  </a:moveTo>
                  <a:lnTo>
                    <a:pt x="0" y="8890"/>
                  </a:lnTo>
                  <a:lnTo>
                    <a:pt x="0" y="15239"/>
                  </a:lnTo>
                  <a:lnTo>
                    <a:pt x="7620" y="15239"/>
                  </a:lnTo>
                  <a:lnTo>
                    <a:pt x="7620" y="8890"/>
                  </a:lnTo>
                  <a:close/>
                </a:path>
                <a:path w="7620" h="462279">
                  <a:moveTo>
                    <a:pt x="7620" y="15240"/>
                  </a:moveTo>
                  <a:lnTo>
                    <a:pt x="0" y="15240"/>
                  </a:lnTo>
                  <a:lnTo>
                    <a:pt x="0" y="21589"/>
                  </a:lnTo>
                  <a:lnTo>
                    <a:pt x="7620" y="21589"/>
                  </a:lnTo>
                  <a:lnTo>
                    <a:pt x="7620" y="15240"/>
                  </a:lnTo>
                  <a:close/>
                </a:path>
                <a:path w="7620" h="462279">
                  <a:moveTo>
                    <a:pt x="7620" y="21590"/>
                  </a:moveTo>
                  <a:lnTo>
                    <a:pt x="0" y="21590"/>
                  </a:lnTo>
                  <a:lnTo>
                    <a:pt x="0" y="27939"/>
                  </a:lnTo>
                  <a:lnTo>
                    <a:pt x="7620" y="27939"/>
                  </a:lnTo>
                  <a:lnTo>
                    <a:pt x="7620" y="21590"/>
                  </a:lnTo>
                  <a:close/>
                </a:path>
                <a:path w="7620" h="462279">
                  <a:moveTo>
                    <a:pt x="7620" y="27940"/>
                  </a:moveTo>
                  <a:lnTo>
                    <a:pt x="0" y="27940"/>
                  </a:lnTo>
                  <a:lnTo>
                    <a:pt x="0" y="34289"/>
                  </a:lnTo>
                  <a:lnTo>
                    <a:pt x="7620" y="34289"/>
                  </a:lnTo>
                  <a:lnTo>
                    <a:pt x="7620" y="27940"/>
                  </a:lnTo>
                  <a:close/>
                </a:path>
                <a:path w="7620" h="462279">
                  <a:moveTo>
                    <a:pt x="7620" y="34290"/>
                  </a:moveTo>
                  <a:lnTo>
                    <a:pt x="0" y="34290"/>
                  </a:lnTo>
                  <a:lnTo>
                    <a:pt x="0" y="40639"/>
                  </a:lnTo>
                  <a:lnTo>
                    <a:pt x="7620" y="40639"/>
                  </a:lnTo>
                  <a:lnTo>
                    <a:pt x="7620" y="34290"/>
                  </a:lnTo>
                  <a:close/>
                </a:path>
                <a:path w="7620" h="462279">
                  <a:moveTo>
                    <a:pt x="7620" y="40640"/>
                  </a:moveTo>
                  <a:lnTo>
                    <a:pt x="0" y="40640"/>
                  </a:lnTo>
                  <a:lnTo>
                    <a:pt x="0" y="45719"/>
                  </a:lnTo>
                  <a:lnTo>
                    <a:pt x="7620" y="45719"/>
                  </a:lnTo>
                  <a:lnTo>
                    <a:pt x="7620" y="40640"/>
                  </a:lnTo>
                  <a:close/>
                </a:path>
                <a:path w="7620" h="462279">
                  <a:moveTo>
                    <a:pt x="7620" y="45720"/>
                  </a:moveTo>
                  <a:lnTo>
                    <a:pt x="0" y="45720"/>
                  </a:lnTo>
                  <a:lnTo>
                    <a:pt x="0" y="52069"/>
                  </a:lnTo>
                  <a:lnTo>
                    <a:pt x="7620" y="52069"/>
                  </a:lnTo>
                  <a:lnTo>
                    <a:pt x="7620" y="45720"/>
                  </a:lnTo>
                  <a:close/>
                </a:path>
                <a:path w="7620" h="462279">
                  <a:moveTo>
                    <a:pt x="7620" y="52070"/>
                  </a:moveTo>
                  <a:lnTo>
                    <a:pt x="0" y="52070"/>
                  </a:lnTo>
                  <a:lnTo>
                    <a:pt x="0" y="58419"/>
                  </a:lnTo>
                  <a:lnTo>
                    <a:pt x="7620" y="58419"/>
                  </a:lnTo>
                  <a:lnTo>
                    <a:pt x="7620" y="52070"/>
                  </a:lnTo>
                  <a:close/>
                </a:path>
                <a:path w="7620" h="462279">
                  <a:moveTo>
                    <a:pt x="7620" y="58420"/>
                  </a:moveTo>
                  <a:lnTo>
                    <a:pt x="0" y="58420"/>
                  </a:lnTo>
                  <a:lnTo>
                    <a:pt x="0" y="64769"/>
                  </a:lnTo>
                  <a:lnTo>
                    <a:pt x="7620" y="64769"/>
                  </a:lnTo>
                  <a:lnTo>
                    <a:pt x="7620" y="58420"/>
                  </a:lnTo>
                  <a:close/>
                </a:path>
                <a:path w="7620" h="462279">
                  <a:moveTo>
                    <a:pt x="7620" y="64770"/>
                  </a:moveTo>
                  <a:lnTo>
                    <a:pt x="0" y="64770"/>
                  </a:lnTo>
                  <a:lnTo>
                    <a:pt x="0" y="71119"/>
                  </a:lnTo>
                  <a:lnTo>
                    <a:pt x="7620" y="71119"/>
                  </a:lnTo>
                  <a:lnTo>
                    <a:pt x="7620" y="64770"/>
                  </a:lnTo>
                  <a:close/>
                </a:path>
                <a:path w="7620" h="462279">
                  <a:moveTo>
                    <a:pt x="7620" y="71120"/>
                  </a:moveTo>
                  <a:lnTo>
                    <a:pt x="0" y="71120"/>
                  </a:lnTo>
                  <a:lnTo>
                    <a:pt x="0" y="77469"/>
                  </a:lnTo>
                  <a:lnTo>
                    <a:pt x="7620" y="77469"/>
                  </a:lnTo>
                  <a:lnTo>
                    <a:pt x="7620" y="71120"/>
                  </a:lnTo>
                  <a:close/>
                </a:path>
                <a:path w="7620" h="462279">
                  <a:moveTo>
                    <a:pt x="7620" y="77470"/>
                  </a:moveTo>
                  <a:lnTo>
                    <a:pt x="0" y="77470"/>
                  </a:lnTo>
                  <a:lnTo>
                    <a:pt x="0" y="85089"/>
                  </a:lnTo>
                  <a:lnTo>
                    <a:pt x="7620" y="85089"/>
                  </a:lnTo>
                  <a:lnTo>
                    <a:pt x="7620" y="77470"/>
                  </a:lnTo>
                  <a:close/>
                </a:path>
                <a:path w="7620" h="462279">
                  <a:moveTo>
                    <a:pt x="7620" y="85090"/>
                  </a:moveTo>
                  <a:lnTo>
                    <a:pt x="0" y="85090"/>
                  </a:lnTo>
                  <a:lnTo>
                    <a:pt x="0" y="91439"/>
                  </a:lnTo>
                  <a:lnTo>
                    <a:pt x="7620" y="91439"/>
                  </a:lnTo>
                  <a:lnTo>
                    <a:pt x="7620" y="85090"/>
                  </a:lnTo>
                  <a:close/>
                </a:path>
                <a:path w="7620" h="462279">
                  <a:moveTo>
                    <a:pt x="7620" y="91440"/>
                  </a:moveTo>
                  <a:lnTo>
                    <a:pt x="0" y="91440"/>
                  </a:lnTo>
                  <a:lnTo>
                    <a:pt x="0" y="97789"/>
                  </a:lnTo>
                  <a:lnTo>
                    <a:pt x="7620" y="97789"/>
                  </a:lnTo>
                  <a:lnTo>
                    <a:pt x="7620" y="91440"/>
                  </a:lnTo>
                  <a:close/>
                </a:path>
                <a:path w="7620" h="462279">
                  <a:moveTo>
                    <a:pt x="7620" y="97790"/>
                  </a:moveTo>
                  <a:lnTo>
                    <a:pt x="0" y="97790"/>
                  </a:lnTo>
                  <a:lnTo>
                    <a:pt x="0" y="104139"/>
                  </a:lnTo>
                  <a:lnTo>
                    <a:pt x="7620" y="104139"/>
                  </a:lnTo>
                  <a:lnTo>
                    <a:pt x="7620" y="97790"/>
                  </a:lnTo>
                  <a:close/>
                </a:path>
                <a:path w="7620" h="462279">
                  <a:moveTo>
                    <a:pt x="7620" y="104140"/>
                  </a:moveTo>
                  <a:lnTo>
                    <a:pt x="0" y="104140"/>
                  </a:lnTo>
                  <a:lnTo>
                    <a:pt x="0" y="110489"/>
                  </a:lnTo>
                  <a:lnTo>
                    <a:pt x="7620" y="110489"/>
                  </a:lnTo>
                  <a:lnTo>
                    <a:pt x="7620" y="104140"/>
                  </a:lnTo>
                  <a:close/>
                </a:path>
                <a:path w="7620" h="462279">
                  <a:moveTo>
                    <a:pt x="7620" y="110490"/>
                  </a:moveTo>
                  <a:lnTo>
                    <a:pt x="0" y="110490"/>
                  </a:lnTo>
                  <a:lnTo>
                    <a:pt x="0" y="116839"/>
                  </a:lnTo>
                  <a:lnTo>
                    <a:pt x="7620" y="116839"/>
                  </a:lnTo>
                  <a:lnTo>
                    <a:pt x="7620" y="110490"/>
                  </a:lnTo>
                  <a:close/>
                </a:path>
                <a:path w="7620" h="462279">
                  <a:moveTo>
                    <a:pt x="7620" y="116840"/>
                  </a:moveTo>
                  <a:lnTo>
                    <a:pt x="0" y="116840"/>
                  </a:lnTo>
                  <a:lnTo>
                    <a:pt x="0" y="123189"/>
                  </a:lnTo>
                  <a:lnTo>
                    <a:pt x="7620" y="123189"/>
                  </a:lnTo>
                  <a:lnTo>
                    <a:pt x="7620" y="116840"/>
                  </a:lnTo>
                  <a:close/>
                </a:path>
                <a:path w="7620" h="462279">
                  <a:moveTo>
                    <a:pt x="7620" y="123190"/>
                  </a:moveTo>
                  <a:lnTo>
                    <a:pt x="0" y="123190"/>
                  </a:lnTo>
                  <a:lnTo>
                    <a:pt x="0" y="129539"/>
                  </a:lnTo>
                  <a:lnTo>
                    <a:pt x="7620" y="129539"/>
                  </a:lnTo>
                  <a:lnTo>
                    <a:pt x="7620" y="123190"/>
                  </a:lnTo>
                  <a:close/>
                </a:path>
                <a:path w="7620" h="462279">
                  <a:moveTo>
                    <a:pt x="7620" y="129540"/>
                  </a:moveTo>
                  <a:lnTo>
                    <a:pt x="0" y="129540"/>
                  </a:lnTo>
                  <a:lnTo>
                    <a:pt x="0" y="135889"/>
                  </a:lnTo>
                  <a:lnTo>
                    <a:pt x="7620" y="135889"/>
                  </a:lnTo>
                  <a:lnTo>
                    <a:pt x="7620" y="129540"/>
                  </a:lnTo>
                  <a:close/>
                </a:path>
                <a:path w="7620" h="462279">
                  <a:moveTo>
                    <a:pt x="7620" y="135890"/>
                  </a:moveTo>
                  <a:lnTo>
                    <a:pt x="0" y="135890"/>
                  </a:lnTo>
                  <a:lnTo>
                    <a:pt x="0" y="140969"/>
                  </a:lnTo>
                  <a:lnTo>
                    <a:pt x="7620" y="140969"/>
                  </a:lnTo>
                  <a:lnTo>
                    <a:pt x="7620" y="135890"/>
                  </a:lnTo>
                  <a:close/>
                </a:path>
                <a:path w="7620" h="462279">
                  <a:moveTo>
                    <a:pt x="7620" y="140970"/>
                  </a:moveTo>
                  <a:lnTo>
                    <a:pt x="0" y="140970"/>
                  </a:lnTo>
                  <a:lnTo>
                    <a:pt x="0" y="147319"/>
                  </a:lnTo>
                  <a:lnTo>
                    <a:pt x="7620" y="147319"/>
                  </a:lnTo>
                  <a:lnTo>
                    <a:pt x="7620" y="140970"/>
                  </a:lnTo>
                  <a:close/>
                </a:path>
                <a:path w="7620" h="462279">
                  <a:moveTo>
                    <a:pt x="7620" y="147320"/>
                  </a:moveTo>
                  <a:lnTo>
                    <a:pt x="0" y="147320"/>
                  </a:lnTo>
                  <a:lnTo>
                    <a:pt x="0" y="153669"/>
                  </a:lnTo>
                  <a:lnTo>
                    <a:pt x="7620" y="153669"/>
                  </a:lnTo>
                  <a:lnTo>
                    <a:pt x="7620" y="147320"/>
                  </a:lnTo>
                  <a:close/>
                </a:path>
                <a:path w="7620" h="462279">
                  <a:moveTo>
                    <a:pt x="7620" y="153670"/>
                  </a:moveTo>
                  <a:lnTo>
                    <a:pt x="0" y="153670"/>
                  </a:lnTo>
                  <a:lnTo>
                    <a:pt x="0" y="160019"/>
                  </a:lnTo>
                  <a:lnTo>
                    <a:pt x="7620" y="160019"/>
                  </a:lnTo>
                  <a:lnTo>
                    <a:pt x="7620" y="153670"/>
                  </a:lnTo>
                  <a:close/>
                </a:path>
                <a:path w="7620" h="462279">
                  <a:moveTo>
                    <a:pt x="7620" y="160020"/>
                  </a:moveTo>
                  <a:lnTo>
                    <a:pt x="0" y="160020"/>
                  </a:lnTo>
                  <a:lnTo>
                    <a:pt x="0" y="166369"/>
                  </a:lnTo>
                  <a:lnTo>
                    <a:pt x="7620" y="166369"/>
                  </a:lnTo>
                  <a:lnTo>
                    <a:pt x="7620" y="160020"/>
                  </a:lnTo>
                  <a:close/>
                </a:path>
                <a:path w="7620" h="462279">
                  <a:moveTo>
                    <a:pt x="7620" y="166370"/>
                  </a:moveTo>
                  <a:lnTo>
                    <a:pt x="0" y="166370"/>
                  </a:lnTo>
                  <a:lnTo>
                    <a:pt x="0" y="172719"/>
                  </a:lnTo>
                  <a:lnTo>
                    <a:pt x="7620" y="172719"/>
                  </a:lnTo>
                  <a:lnTo>
                    <a:pt x="7620" y="166370"/>
                  </a:lnTo>
                  <a:close/>
                </a:path>
                <a:path w="7620" h="462279">
                  <a:moveTo>
                    <a:pt x="7620" y="172720"/>
                  </a:moveTo>
                  <a:lnTo>
                    <a:pt x="0" y="172720"/>
                  </a:lnTo>
                  <a:lnTo>
                    <a:pt x="0" y="180339"/>
                  </a:lnTo>
                  <a:lnTo>
                    <a:pt x="7620" y="180339"/>
                  </a:lnTo>
                  <a:lnTo>
                    <a:pt x="7620" y="172720"/>
                  </a:lnTo>
                  <a:close/>
                </a:path>
                <a:path w="7620" h="462279">
                  <a:moveTo>
                    <a:pt x="7620" y="180340"/>
                  </a:moveTo>
                  <a:lnTo>
                    <a:pt x="0" y="180340"/>
                  </a:lnTo>
                  <a:lnTo>
                    <a:pt x="0" y="185419"/>
                  </a:lnTo>
                  <a:lnTo>
                    <a:pt x="7620" y="185419"/>
                  </a:lnTo>
                  <a:lnTo>
                    <a:pt x="7620" y="180340"/>
                  </a:lnTo>
                  <a:close/>
                </a:path>
                <a:path w="7620" h="462279">
                  <a:moveTo>
                    <a:pt x="7620" y="185420"/>
                  </a:moveTo>
                  <a:lnTo>
                    <a:pt x="0" y="185420"/>
                  </a:lnTo>
                  <a:lnTo>
                    <a:pt x="0" y="193039"/>
                  </a:lnTo>
                  <a:lnTo>
                    <a:pt x="7620" y="193039"/>
                  </a:lnTo>
                  <a:lnTo>
                    <a:pt x="7620" y="185420"/>
                  </a:lnTo>
                  <a:close/>
                </a:path>
                <a:path w="7620" h="462279">
                  <a:moveTo>
                    <a:pt x="7620" y="193040"/>
                  </a:moveTo>
                  <a:lnTo>
                    <a:pt x="0" y="193040"/>
                  </a:lnTo>
                  <a:lnTo>
                    <a:pt x="0" y="198119"/>
                  </a:lnTo>
                  <a:lnTo>
                    <a:pt x="7620" y="198119"/>
                  </a:lnTo>
                  <a:lnTo>
                    <a:pt x="7620" y="193040"/>
                  </a:lnTo>
                  <a:close/>
                </a:path>
                <a:path w="7620" h="462279">
                  <a:moveTo>
                    <a:pt x="7620" y="198120"/>
                  </a:moveTo>
                  <a:lnTo>
                    <a:pt x="0" y="198120"/>
                  </a:lnTo>
                  <a:lnTo>
                    <a:pt x="0" y="205739"/>
                  </a:lnTo>
                  <a:lnTo>
                    <a:pt x="7620" y="205739"/>
                  </a:lnTo>
                  <a:lnTo>
                    <a:pt x="7620" y="198120"/>
                  </a:lnTo>
                  <a:close/>
                </a:path>
                <a:path w="7620" h="462279">
                  <a:moveTo>
                    <a:pt x="7620" y="205740"/>
                  </a:moveTo>
                  <a:lnTo>
                    <a:pt x="0" y="205740"/>
                  </a:lnTo>
                  <a:lnTo>
                    <a:pt x="0" y="212089"/>
                  </a:lnTo>
                  <a:lnTo>
                    <a:pt x="7620" y="212089"/>
                  </a:lnTo>
                  <a:lnTo>
                    <a:pt x="7620" y="205740"/>
                  </a:lnTo>
                  <a:close/>
                </a:path>
                <a:path w="7620" h="462279">
                  <a:moveTo>
                    <a:pt x="7620" y="212090"/>
                  </a:moveTo>
                  <a:lnTo>
                    <a:pt x="0" y="212090"/>
                  </a:lnTo>
                  <a:lnTo>
                    <a:pt x="0" y="218439"/>
                  </a:lnTo>
                  <a:lnTo>
                    <a:pt x="7620" y="218439"/>
                  </a:lnTo>
                  <a:lnTo>
                    <a:pt x="7620" y="212090"/>
                  </a:lnTo>
                  <a:close/>
                </a:path>
                <a:path w="7620" h="462279">
                  <a:moveTo>
                    <a:pt x="7620" y="218440"/>
                  </a:moveTo>
                  <a:lnTo>
                    <a:pt x="0" y="218440"/>
                  </a:lnTo>
                  <a:lnTo>
                    <a:pt x="0" y="224789"/>
                  </a:lnTo>
                  <a:lnTo>
                    <a:pt x="7620" y="224789"/>
                  </a:lnTo>
                  <a:lnTo>
                    <a:pt x="7620" y="218440"/>
                  </a:lnTo>
                  <a:close/>
                </a:path>
                <a:path w="7620" h="462279">
                  <a:moveTo>
                    <a:pt x="7620" y="224790"/>
                  </a:moveTo>
                  <a:lnTo>
                    <a:pt x="0" y="224790"/>
                  </a:lnTo>
                  <a:lnTo>
                    <a:pt x="0" y="231139"/>
                  </a:lnTo>
                  <a:lnTo>
                    <a:pt x="7620" y="231139"/>
                  </a:lnTo>
                  <a:lnTo>
                    <a:pt x="7620" y="224790"/>
                  </a:lnTo>
                  <a:close/>
                </a:path>
                <a:path w="7620" h="462279">
                  <a:moveTo>
                    <a:pt x="7620" y="231140"/>
                  </a:moveTo>
                  <a:lnTo>
                    <a:pt x="0" y="231140"/>
                  </a:lnTo>
                  <a:lnTo>
                    <a:pt x="0" y="237489"/>
                  </a:lnTo>
                  <a:lnTo>
                    <a:pt x="7620" y="237489"/>
                  </a:lnTo>
                  <a:lnTo>
                    <a:pt x="7620" y="231140"/>
                  </a:lnTo>
                  <a:close/>
                </a:path>
                <a:path w="7620" h="462279">
                  <a:moveTo>
                    <a:pt x="7620" y="237490"/>
                  </a:moveTo>
                  <a:lnTo>
                    <a:pt x="0" y="237490"/>
                  </a:lnTo>
                  <a:lnTo>
                    <a:pt x="0" y="243839"/>
                  </a:lnTo>
                  <a:lnTo>
                    <a:pt x="7620" y="243839"/>
                  </a:lnTo>
                  <a:lnTo>
                    <a:pt x="7620" y="237490"/>
                  </a:lnTo>
                  <a:close/>
                </a:path>
                <a:path w="7620" h="462279">
                  <a:moveTo>
                    <a:pt x="7620" y="243840"/>
                  </a:moveTo>
                  <a:lnTo>
                    <a:pt x="0" y="243840"/>
                  </a:lnTo>
                  <a:lnTo>
                    <a:pt x="0" y="250189"/>
                  </a:lnTo>
                  <a:lnTo>
                    <a:pt x="7620" y="250189"/>
                  </a:lnTo>
                  <a:lnTo>
                    <a:pt x="7620" y="243840"/>
                  </a:lnTo>
                  <a:close/>
                </a:path>
                <a:path w="7620" h="462279">
                  <a:moveTo>
                    <a:pt x="7620" y="250190"/>
                  </a:moveTo>
                  <a:lnTo>
                    <a:pt x="0" y="250190"/>
                  </a:lnTo>
                  <a:lnTo>
                    <a:pt x="0" y="256539"/>
                  </a:lnTo>
                  <a:lnTo>
                    <a:pt x="7620" y="256539"/>
                  </a:lnTo>
                  <a:lnTo>
                    <a:pt x="7620" y="250190"/>
                  </a:lnTo>
                  <a:close/>
                </a:path>
                <a:path w="7620" h="462279">
                  <a:moveTo>
                    <a:pt x="7620" y="256540"/>
                  </a:moveTo>
                  <a:lnTo>
                    <a:pt x="0" y="256540"/>
                  </a:lnTo>
                  <a:lnTo>
                    <a:pt x="0" y="261619"/>
                  </a:lnTo>
                  <a:lnTo>
                    <a:pt x="7620" y="261619"/>
                  </a:lnTo>
                  <a:lnTo>
                    <a:pt x="7620" y="256540"/>
                  </a:lnTo>
                  <a:close/>
                </a:path>
                <a:path w="7620" h="462279">
                  <a:moveTo>
                    <a:pt x="7620" y="261620"/>
                  </a:moveTo>
                  <a:lnTo>
                    <a:pt x="0" y="261620"/>
                  </a:lnTo>
                  <a:lnTo>
                    <a:pt x="0" y="267969"/>
                  </a:lnTo>
                  <a:lnTo>
                    <a:pt x="7620" y="267969"/>
                  </a:lnTo>
                  <a:lnTo>
                    <a:pt x="7620" y="261620"/>
                  </a:lnTo>
                  <a:close/>
                </a:path>
                <a:path w="7620" h="462279">
                  <a:moveTo>
                    <a:pt x="7620" y="267970"/>
                  </a:moveTo>
                  <a:lnTo>
                    <a:pt x="0" y="267970"/>
                  </a:lnTo>
                  <a:lnTo>
                    <a:pt x="0" y="274319"/>
                  </a:lnTo>
                  <a:lnTo>
                    <a:pt x="7620" y="274319"/>
                  </a:lnTo>
                  <a:lnTo>
                    <a:pt x="7620" y="267970"/>
                  </a:lnTo>
                  <a:close/>
                </a:path>
                <a:path w="7620" h="462279">
                  <a:moveTo>
                    <a:pt x="7620" y="274320"/>
                  </a:moveTo>
                  <a:lnTo>
                    <a:pt x="0" y="274320"/>
                  </a:lnTo>
                  <a:lnTo>
                    <a:pt x="0" y="280669"/>
                  </a:lnTo>
                  <a:lnTo>
                    <a:pt x="7620" y="280669"/>
                  </a:lnTo>
                  <a:lnTo>
                    <a:pt x="7620" y="274320"/>
                  </a:lnTo>
                  <a:close/>
                </a:path>
                <a:path w="7620" h="462279">
                  <a:moveTo>
                    <a:pt x="7620" y="280670"/>
                  </a:moveTo>
                  <a:lnTo>
                    <a:pt x="0" y="280670"/>
                  </a:lnTo>
                  <a:lnTo>
                    <a:pt x="0" y="288289"/>
                  </a:lnTo>
                  <a:lnTo>
                    <a:pt x="7620" y="288289"/>
                  </a:lnTo>
                  <a:lnTo>
                    <a:pt x="7620" y="280670"/>
                  </a:lnTo>
                  <a:close/>
                </a:path>
                <a:path w="7620" h="462279">
                  <a:moveTo>
                    <a:pt x="7620" y="288290"/>
                  </a:moveTo>
                  <a:lnTo>
                    <a:pt x="0" y="288290"/>
                  </a:lnTo>
                  <a:lnTo>
                    <a:pt x="0" y="293369"/>
                  </a:lnTo>
                  <a:lnTo>
                    <a:pt x="7620" y="293369"/>
                  </a:lnTo>
                  <a:lnTo>
                    <a:pt x="7620" y="288290"/>
                  </a:lnTo>
                  <a:close/>
                </a:path>
                <a:path w="7620" h="462279">
                  <a:moveTo>
                    <a:pt x="7620" y="293370"/>
                  </a:moveTo>
                  <a:lnTo>
                    <a:pt x="0" y="293370"/>
                  </a:lnTo>
                  <a:lnTo>
                    <a:pt x="0" y="300989"/>
                  </a:lnTo>
                  <a:lnTo>
                    <a:pt x="7620" y="300989"/>
                  </a:lnTo>
                  <a:lnTo>
                    <a:pt x="7620" y="293370"/>
                  </a:lnTo>
                  <a:close/>
                </a:path>
                <a:path w="7620" h="462279">
                  <a:moveTo>
                    <a:pt x="7620" y="300990"/>
                  </a:moveTo>
                  <a:lnTo>
                    <a:pt x="0" y="300990"/>
                  </a:lnTo>
                  <a:lnTo>
                    <a:pt x="0" y="307339"/>
                  </a:lnTo>
                  <a:lnTo>
                    <a:pt x="7620" y="307339"/>
                  </a:lnTo>
                  <a:lnTo>
                    <a:pt x="7620" y="300990"/>
                  </a:lnTo>
                  <a:close/>
                </a:path>
                <a:path w="7620" h="462279">
                  <a:moveTo>
                    <a:pt x="7620" y="307340"/>
                  </a:moveTo>
                  <a:lnTo>
                    <a:pt x="0" y="307340"/>
                  </a:lnTo>
                  <a:lnTo>
                    <a:pt x="0" y="313689"/>
                  </a:lnTo>
                  <a:lnTo>
                    <a:pt x="7620" y="313689"/>
                  </a:lnTo>
                  <a:lnTo>
                    <a:pt x="7620" y="307340"/>
                  </a:lnTo>
                  <a:close/>
                </a:path>
                <a:path w="7620" h="462279">
                  <a:moveTo>
                    <a:pt x="7620" y="313690"/>
                  </a:moveTo>
                  <a:lnTo>
                    <a:pt x="0" y="313690"/>
                  </a:lnTo>
                  <a:lnTo>
                    <a:pt x="0" y="320039"/>
                  </a:lnTo>
                  <a:lnTo>
                    <a:pt x="7620" y="320039"/>
                  </a:lnTo>
                  <a:lnTo>
                    <a:pt x="7620" y="313690"/>
                  </a:lnTo>
                  <a:close/>
                </a:path>
                <a:path w="7620" h="462279">
                  <a:moveTo>
                    <a:pt x="7620" y="320040"/>
                  </a:moveTo>
                  <a:lnTo>
                    <a:pt x="0" y="320040"/>
                  </a:lnTo>
                  <a:lnTo>
                    <a:pt x="0" y="326389"/>
                  </a:lnTo>
                  <a:lnTo>
                    <a:pt x="7620" y="326389"/>
                  </a:lnTo>
                  <a:lnTo>
                    <a:pt x="7620" y="320040"/>
                  </a:lnTo>
                  <a:close/>
                </a:path>
                <a:path w="7620" h="462279">
                  <a:moveTo>
                    <a:pt x="7620" y="326390"/>
                  </a:moveTo>
                  <a:lnTo>
                    <a:pt x="0" y="326390"/>
                  </a:lnTo>
                  <a:lnTo>
                    <a:pt x="0" y="332739"/>
                  </a:lnTo>
                  <a:lnTo>
                    <a:pt x="7620" y="332739"/>
                  </a:lnTo>
                  <a:lnTo>
                    <a:pt x="7620" y="326390"/>
                  </a:lnTo>
                  <a:close/>
                </a:path>
                <a:path w="7620" h="462279">
                  <a:moveTo>
                    <a:pt x="7620" y="332740"/>
                  </a:moveTo>
                  <a:lnTo>
                    <a:pt x="0" y="332740"/>
                  </a:lnTo>
                  <a:lnTo>
                    <a:pt x="0" y="345439"/>
                  </a:lnTo>
                  <a:lnTo>
                    <a:pt x="7620" y="345439"/>
                  </a:lnTo>
                  <a:lnTo>
                    <a:pt x="7620" y="332740"/>
                  </a:lnTo>
                  <a:close/>
                </a:path>
                <a:path w="7620" h="462279">
                  <a:moveTo>
                    <a:pt x="7620" y="345440"/>
                  </a:moveTo>
                  <a:lnTo>
                    <a:pt x="0" y="345440"/>
                  </a:lnTo>
                  <a:lnTo>
                    <a:pt x="0" y="358139"/>
                  </a:lnTo>
                  <a:lnTo>
                    <a:pt x="7620" y="358139"/>
                  </a:lnTo>
                  <a:lnTo>
                    <a:pt x="7620" y="345440"/>
                  </a:lnTo>
                  <a:close/>
                </a:path>
                <a:path w="7620" h="462279">
                  <a:moveTo>
                    <a:pt x="7620" y="358140"/>
                  </a:moveTo>
                  <a:lnTo>
                    <a:pt x="0" y="358140"/>
                  </a:lnTo>
                  <a:lnTo>
                    <a:pt x="0" y="364489"/>
                  </a:lnTo>
                  <a:lnTo>
                    <a:pt x="7620" y="364489"/>
                  </a:lnTo>
                  <a:lnTo>
                    <a:pt x="7620" y="358140"/>
                  </a:lnTo>
                  <a:close/>
                </a:path>
                <a:path w="7620" h="462279">
                  <a:moveTo>
                    <a:pt x="7620" y="364490"/>
                  </a:moveTo>
                  <a:lnTo>
                    <a:pt x="0" y="364490"/>
                  </a:lnTo>
                  <a:lnTo>
                    <a:pt x="0" y="370839"/>
                  </a:lnTo>
                  <a:lnTo>
                    <a:pt x="7620" y="370839"/>
                  </a:lnTo>
                  <a:lnTo>
                    <a:pt x="7620" y="364490"/>
                  </a:lnTo>
                  <a:close/>
                </a:path>
                <a:path w="7620" h="462279">
                  <a:moveTo>
                    <a:pt x="7620" y="370840"/>
                  </a:moveTo>
                  <a:lnTo>
                    <a:pt x="0" y="370840"/>
                  </a:lnTo>
                  <a:lnTo>
                    <a:pt x="0" y="377189"/>
                  </a:lnTo>
                  <a:lnTo>
                    <a:pt x="7620" y="377189"/>
                  </a:lnTo>
                  <a:lnTo>
                    <a:pt x="7620" y="370840"/>
                  </a:lnTo>
                  <a:close/>
                </a:path>
                <a:path w="7620" h="462279">
                  <a:moveTo>
                    <a:pt x="7620" y="377190"/>
                  </a:moveTo>
                  <a:lnTo>
                    <a:pt x="0" y="377190"/>
                  </a:lnTo>
                  <a:lnTo>
                    <a:pt x="0" y="383539"/>
                  </a:lnTo>
                  <a:lnTo>
                    <a:pt x="7620" y="383539"/>
                  </a:lnTo>
                  <a:lnTo>
                    <a:pt x="7620" y="377190"/>
                  </a:lnTo>
                  <a:close/>
                </a:path>
                <a:path w="7620" h="462279">
                  <a:moveTo>
                    <a:pt x="7620" y="383540"/>
                  </a:moveTo>
                  <a:lnTo>
                    <a:pt x="0" y="383540"/>
                  </a:lnTo>
                  <a:lnTo>
                    <a:pt x="0" y="389889"/>
                  </a:lnTo>
                  <a:lnTo>
                    <a:pt x="7620" y="389889"/>
                  </a:lnTo>
                  <a:lnTo>
                    <a:pt x="7620" y="383540"/>
                  </a:lnTo>
                  <a:close/>
                </a:path>
                <a:path w="7620" h="462279">
                  <a:moveTo>
                    <a:pt x="7620" y="389890"/>
                  </a:moveTo>
                  <a:lnTo>
                    <a:pt x="0" y="389890"/>
                  </a:lnTo>
                  <a:lnTo>
                    <a:pt x="0" y="396239"/>
                  </a:lnTo>
                  <a:lnTo>
                    <a:pt x="7620" y="396239"/>
                  </a:lnTo>
                  <a:lnTo>
                    <a:pt x="7620" y="389890"/>
                  </a:lnTo>
                  <a:close/>
                </a:path>
                <a:path w="7620" h="462279">
                  <a:moveTo>
                    <a:pt x="7620" y="396240"/>
                  </a:moveTo>
                  <a:lnTo>
                    <a:pt x="0" y="396240"/>
                  </a:lnTo>
                  <a:lnTo>
                    <a:pt x="0" y="402589"/>
                  </a:lnTo>
                  <a:lnTo>
                    <a:pt x="7620" y="402589"/>
                  </a:lnTo>
                  <a:lnTo>
                    <a:pt x="7620" y="396240"/>
                  </a:lnTo>
                  <a:close/>
                </a:path>
                <a:path w="7620" h="462279">
                  <a:moveTo>
                    <a:pt x="7620" y="402590"/>
                  </a:moveTo>
                  <a:lnTo>
                    <a:pt x="0" y="402590"/>
                  </a:lnTo>
                  <a:lnTo>
                    <a:pt x="0" y="408939"/>
                  </a:lnTo>
                  <a:lnTo>
                    <a:pt x="7620" y="408939"/>
                  </a:lnTo>
                  <a:lnTo>
                    <a:pt x="7620" y="402590"/>
                  </a:lnTo>
                  <a:close/>
                </a:path>
                <a:path w="7620" h="462279">
                  <a:moveTo>
                    <a:pt x="7620" y="408940"/>
                  </a:moveTo>
                  <a:lnTo>
                    <a:pt x="0" y="408940"/>
                  </a:lnTo>
                  <a:lnTo>
                    <a:pt x="0" y="415289"/>
                  </a:lnTo>
                  <a:lnTo>
                    <a:pt x="7620" y="415289"/>
                  </a:lnTo>
                  <a:lnTo>
                    <a:pt x="7620" y="408940"/>
                  </a:lnTo>
                  <a:close/>
                </a:path>
                <a:path w="7620" h="462279">
                  <a:moveTo>
                    <a:pt x="7620" y="415290"/>
                  </a:moveTo>
                  <a:lnTo>
                    <a:pt x="0" y="415290"/>
                  </a:lnTo>
                  <a:lnTo>
                    <a:pt x="0" y="421639"/>
                  </a:lnTo>
                  <a:lnTo>
                    <a:pt x="7620" y="421639"/>
                  </a:lnTo>
                  <a:lnTo>
                    <a:pt x="7620" y="415290"/>
                  </a:lnTo>
                  <a:close/>
                </a:path>
                <a:path w="7620" h="462279">
                  <a:moveTo>
                    <a:pt x="7620" y="421640"/>
                  </a:moveTo>
                  <a:lnTo>
                    <a:pt x="0" y="421640"/>
                  </a:lnTo>
                  <a:lnTo>
                    <a:pt x="0" y="427989"/>
                  </a:lnTo>
                  <a:lnTo>
                    <a:pt x="7620" y="427989"/>
                  </a:lnTo>
                  <a:lnTo>
                    <a:pt x="7620" y="421640"/>
                  </a:lnTo>
                  <a:close/>
                </a:path>
                <a:path w="7620" h="462279">
                  <a:moveTo>
                    <a:pt x="7620" y="427990"/>
                  </a:moveTo>
                  <a:lnTo>
                    <a:pt x="0" y="427990"/>
                  </a:lnTo>
                  <a:lnTo>
                    <a:pt x="0" y="434339"/>
                  </a:lnTo>
                  <a:lnTo>
                    <a:pt x="7620" y="434339"/>
                  </a:lnTo>
                  <a:lnTo>
                    <a:pt x="7620" y="427990"/>
                  </a:lnTo>
                  <a:close/>
                </a:path>
                <a:path w="7620" h="462279">
                  <a:moveTo>
                    <a:pt x="7620" y="434340"/>
                  </a:moveTo>
                  <a:lnTo>
                    <a:pt x="0" y="434340"/>
                  </a:lnTo>
                  <a:lnTo>
                    <a:pt x="0" y="440689"/>
                  </a:lnTo>
                  <a:lnTo>
                    <a:pt x="7620" y="440689"/>
                  </a:lnTo>
                  <a:lnTo>
                    <a:pt x="7620" y="434340"/>
                  </a:lnTo>
                  <a:close/>
                </a:path>
                <a:path w="7620" h="462279">
                  <a:moveTo>
                    <a:pt x="7620" y="440690"/>
                  </a:moveTo>
                  <a:lnTo>
                    <a:pt x="0" y="440690"/>
                  </a:lnTo>
                  <a:lnTo>
                    <a:pt x="0" y="447039"/>
                  </a:lnTo>
                  <a:lnTo>
                    <a:pt x="7620" y="447039"/>
                  </a:lnTo>
                  <a:lnTo>
                    <a:pt x="7620" y="440690"/>
                  </a:lnTo>
                  <a:close/>
                </a:path>
                <a:path w="7620" h="462279">
                  <a:moveTo>
                    <a:pt x="7620" y="447040"/>
                  </a:moveTo>
                  <a:lnTo>
                    <a:pt x="1270" y="447040"/>
                  </a:lnTo>
                  <a:lnTo>
                    <a:pt x="1270" y="449580"/>
                  </a:lnTo>
                  <a:lnTo>
                    <a:pt x="2539" y="449580"/>
                  </a:lnTo>
                  <a:lnTo>
                    <a:pt x="2539" y="453389"/>
                  </a:lnTo>
                  <a:lnTo>
                    <a:pt x="7620" y="453389"/>
                  </a:lnTo>
                  <a:lnTo>
                    <a:pt x="7620" y="447040"/>
                  </a:lnTo>
                  <a:close/>
                </a:path>
                <a:path w="7620" h="462279">
                  <a:moveTo>
                    <a:pt x="7620" y="453390"/>
                  </a:moveTo>
                  <a:lnTo>
                    <a:pt x="3810" y="453390"/>
                  </a:lnTo>
                  <a:lnTo>
                    <a:pt x="3810" y="455930"/>
                  </a:lnTo>
                  <a:lnTo>
                    <a:pt x="5080" y="455930"/>
                  </a:lnTo>
                  <a:lnTo>
                    <a:pt x="5080" y="459739"/>
                  </a:lnTo>
                  <a:lnTo>
                    <a:pt x="7620" y="459739"/>
                  </a:lnTo>
                  <a:lnTo>
                    <a:pt x="7620" y="453390"/>
                  </a:lnTo>
                  <a:close/>
                </a:path>
                <a:path w="7620" h="462279">
                  <a:moveTo>
                    <a:pt x="7620" y="459740"/>
                  </a:moveTo>
                  <a:lnTo>
                    <a:pt x="6350" y="459740"/>
                  </a:lnTo>
                  <a:lnTo>
                    <a:pt x="6350" y="462280"/>
                  </a:lnTo>
                  <a:lnTo>
                    <a:pt x="7620" y="462280"/>
                  </a:lnTo>
                  <a:lnTo>
                    <a:pt x="7620" y="459740"/>
                  </a:lnTo>
                  <a:close/>
                </a:path>
              </a:pathLst>
            </a:custGeom>
            <a:solidFill>
              <a:srgbClr val="2300F9"/>
            </a:solidFill>
          </p:spPr>
          <p:txBody>
            <a:bodyPr bIns="0" lIns="0" rIns="0" rtlCol="0" tIns="0" wrap="square"/>
            <a:p/>
          </p:txBody>
        </p:sp>
        <p:sp>
          <p:nvSpPr>
            <p:cNvPr id="1049671" name="object 969"/>
            <p:cNvSpPr/>
            <p:nvPr/>
          </p:nvSpPr>
          <p:spPr>
            <a:xfrm>
              <a:off x="4382769" y="4470400"/>
              <a:ext cx="7620" cy="443230"/>
            </a:xfrm>
            <a:custGeom>
              <a:avLst/>
              <a:ahLst/>
              <a:rect l="l" t="t" r="r" b="b"/>
              <a:pathLst>
                <a:path w="7620" h="443229">
                  <a:moveTo>
                    <a:pt x="7619" y="0"/>
                  </a:moveTo>
                  <a:lnTo>
                    <a:pt x="0" y="0"/>
                  </a:lnTo>
                  <a:lnTo>
                    <a:pt x="0" y="2539"/>
                  </a:lnTo>
                  <a:lnTo>
                    <a:pt x="7619" y="2539"/>
                  </a:lnTo>
                  <a:lnTo>
                    <a:pt x="7619" y="0"/>
                  </a:lnTo>
                  <a:close/>
                </a:path>
                <a:path w="7620" h="443229">
                  <a:moveTo>
                    <a:pt x="7619" y="2540"/>
                  </a:moveTo>
                  <a:lnTo>
                    <a:pt x="0" y="2540"/>
                  </a:lnTo>
                  <a:lnTo>
                    <a:pt x="0" y="8889"/>
                  </a:lnTo>
                  <a:lnTo>
                    <a:pt x="7619" y="8889"/>
                  </a:lnTo>
                  <a:lnTo>
                    <a:pt x="7619" y="2540"/>
                  </a:lnTo>
                  <a:close/>
                </a:path>
                <a:path w="7620" h="443229">
                  <a:moveTo>
                    <a:pt x="7619" y="8890"/>
                  </a:moveTo>
                  <a:lnTo>
                    <a:pt x="0" y="8890"/>
                  </a:lnTo>
                  <a:lnTo>
                    <a:pt x="0" y="15239"/>
                  </a:lnTo>
                  <a:lnTo>
                    <a:pt x="7619" y="15239"/>
                  </a:lnTo>
                  <a:lnTo>
                    <a:pt x="7619" y="8890"/>
                  </a:lnTo>
                  <a:close/>
                </a:path>
                <a:path w="7620" h="443229">
                  <a:moveTo>
                    <a:pt x="7619" y="15240"/>
                  </a:moveTo>
                  <a:lnTo>
                    <a:pt x="0" y="15240"/>
                  </a:lnTo>
                  <a:lnTo>
                    <a:pt x="0" y="21589"/>
                  </a:lnTo>
                  <a:lnTo>
                    <a:pt x="7619" y="21589"/>
                  </a:lnTo>
                  <a:lnTo>
                    <a:pt x="7619" y="15240"/>
                  </a:lnTo>
                  <a:close/>
                </a:path>
                <a:path w="7620" h="443229">
                  <a:moveTo>
                    <a:pt x="7619" y="21590"/>
                  </a:moveTo>
                  <a:lnTo>
                    <a:pt x="0" y="21590"/>
                  </a:lnTo>
                  <a:lnTo>
                    <a:pt x="0" y="27939"/>
                  </a:lnTo>
                  <a:lnTo>
                    <a:pt x="7619" y="27939"/>
                  </a:lnTo>
                  <a:lnTo>
                    <a:pt x="7619" y="21590"/>
                  </a:lnTo>
                  <a:close/>
                </a:path>
                <a:path w="7620" h="443229">
                  <a:moveTo>
                    <a:pt x="7619" y="27940"/>
                  </a:moveTo>
                  <a:lnTo>
                    <a:pt x="0" y="27940"/>
                  </a:lnTo>
                  <a:lnTo>
                    <a:pt x="0" y="34289"/>
                  </a:lnTo>
                  <a:lnTo>
                    <a:pt x="7619" y="34289"/>
                  </a:lnTo>
                  <a:lnTo>
                    <a:pt x="7619" y="27940"/>
                  </a:lnTo>
                  <a:close/>
                </a:path>
                <a:path w="7620" h="443229">
                  <a:moveTo>
                    <a:pt x="7619" y="34290"/>
                  </a:moveTo>
                  <a:lnTo>
                    <a:pt x="0" y="34290"/>
                  </a:lnTo>
                  <a:lnTo>
                    <a:pt x="0" y="40639"/>
                  </a:lnTo>
                  <a:lnTo>
                    <a:pt x="7619" y="40639"/>
                  </a:lnTo>
                  <a:lnTo>
                    <a:pt x="7619" y="34290"/>
                  </a:lnTo>
                  <a:close/>
                </a:path>
                <a:path w="7620" h="443229">
                  <a:moveTo>
                    <a:pt x="7619" y="40640"/>
                  </a:moveTo>
                  <a:lnTo>
                    <a:pt x="0" y="40640"/>
                  </a:lnTo>
                  <a:lnTo>
                    <a:pt x="0" y="45719"/>
                  </a:lnTo>
                  <a:lnTo>
                    <a:pt x="7619" y="45719"/>
                  </a:lnTo>
                  <a:lnTo>
                    <a:pt x="7619" y="40640"/>
                  </a:lnTo>
                  <a:close/>
                </a:path>
                <a:path w="7620" h="443229">
                  <a:moveTo>
                    <a:pt x="7619" y="45720"/>
                  </a:moveTo>
                  <a:lnTo>
                    <a:pt x="0" y="45720"/>
                  </a:lnTo>
                  <a:lnTo>
                    <a:pt x="0" y="52069"/>
                  </a:lnTo>
                  <a:lnTo>
                    <a:pt x="7619" y="52069"/>
                  </a:lnTo>
                  <a:lnTo>
                    <a:pt x="7619" y="45720"/>
                  </a:lnTo>
                  <a:close/>
                </a:path>
                <a:path w="7620" h="443229">
                  <a:moveTo>
                    <a:pt x="7619" y="52070"/>
                  </a:moveTo>
                  <a:lnTo>
                    <a:pt x="0" y="52070"/>
                  </a:lnTo>
                  <a:lnTo>
                    <a:pt x="0" y="58419"/>
                  </a:lnTo>
                  <a:lnTo>
                    <a:pt x="7619" y="58419"/>
                  </a:lnTo>
                  <a:lnTo>
                    <a:pt x="7619" y="52070"/>
                  </a:lnTo>
                  <a:close/>
                </a:path>
                <a:path w="7620" h="443229">
                  <a:moveTo>
                    <a:pt x="7619" y="58420"/>
                  </a:moveTo>
                  <a:lnTo>
                    <a:pt x="0" y="58420"/>
                  </a:lnTo>
                  <a:lnTo>
                    <a:pt x="0" y="64769"/>
                  </a:lnTo>
                  <a:lnTo>
                    <a:pt x="7619" y="64769"/>
                  </a:lnTo>
                  <a:lnTo>
                    <a:pt x="7619" y="58420"/>
                  </a:lnTo>
                  <a:close/>
                </a:path>
                <a:path w="7620" h="443229">
                  <a:moveTo>
                    <a:pt x="7619" y="64770"/>
                  </a:moveTo>
                  <a:lnTo>
                    <a:pt x="0" y="64770"/>
                  </a:lnTo>
                  <a:lnTo>
                    <a:pt x="0" y="71119"/>
                  </a:lnTo>
                  <a:lnTo>
                    <a:pt x="7619" y="71119"/>
                  </a:lnTo>
                  <a:lnTo>
                    <a:pt x="7619" y="64770"/>
                  </a:lnTo>
                  <a:close/>
                </a:path>
                <a:path w="7620" h="443229">
                  <a:moveTo>
                    <a:pt x="7619" y="71120"/>
                  </a:moveTo>
                  <a:lnTo>
                    <a:pt x="0" y="71120"/>
                  </a:lnTo>
                  <a:lnTo>
                    <a:pt x="0" y="77469"/>
                  </a:lnTo>
                  <a:lnTo>
                    <a:pt x="7619" y="77469"/>
                  </a:lnTo>
                  <a:lnTo>
                    <a:pt x="7619" y="71120"/>
                  </a:lnTo>
                  <a:close/>
                </a:path>
                <a:path w="7620" h="443229">
                  <a:moveTo>
                    <a:pt x="7619" y="77470"/>
                  </a:moveTo>
                  <a:lnTo>
                    <a:pt x="0" y="77470"/>
                  </a:lnTo>
                  <a:lnTo>
                    <a:pt x="0" y="85089"/>
                  </a:lnTo>
                  <a:lnTo>
                    <a:pt x="7619" y="85089"/>
                  </a:lnTo>
                  <a:lnTo>
                    <a:pt x="7619" y="77470"/>
                  </a:lnTo>
                  <a:close/>
                </a:path>
                <a:path w="7620" h="443229">
                  <a:moveTo>
                    <a:pt x="7619" y="85090"/>
                  </a:moveTo>
                  <a:lnTo>
                    <a:pt x="0" y="85090"/>
                  </a:lnTo>
                  <a:lnTo>
                    <a:pt x="0" y="91439"/>
                  </a:lnTo>
                  <a:lnTo>
                    <a:pt x="7619" y="91439"/>
                  </a:lnTo>
                  <a:lnTo>
                    <a:pt x="7619" y="85090"/>
                  </a:lnTo>
                  <a:close/>
                </a:path>
                <a:path w="7620" h="443229">
                  <a:moveTo>
                    <a:pt x="7619" y="91440"/>
                  </a:moveTo>
                  <a:lnTo>
                    <a:pt x="0" y="91440"/>
                  </a:lnTo>
                  <a:lnTo>
                    <a:pt x="0" y="97789"/>
                  </a:lnTo>
                  <a:lnTo>
                    <a:pt x="7619" y="97789"/>
                  </a:lnTo>
                  <a:lnTo>
                    <a:pt x="7619" y="91440"/>
                  </a:lnTo>
                  <a:close/>
                </a:path>
                <a:path w="7620" h="443229">
                  <a:moveTo>
                    <a:pt x="7619" y="97790"/>
                  </a:moveTo>
                  <a:lnTo>
                    <a:pt x="0" y="97790"/>
                  </a:lnTo>
                  <a:lnTo>
                    <a:pt x="0" y="104139"/>
                  </a:lnTo>
                  <a:lnTo>
                    <a:pt x="7619" y="104139"/>
                  </a:lnTo>
                  <a:lnTo>
                    <a:pt x="7619" y="97790"/>
                  </a:lnTo>
                  <a:close/>
                </a:path>
                <a:path w="7620" h="443229">
                  <a:moveTo>
                    <a:pt x="7619" y="104140"/>
                  </a:moveTo>
                  <a:lnTo>
                    <a:pt x="0" y="104140"/>
                  </a:lnTo>
                  <a:lnTo>
                    <a:pt x="0" y="110489"/>
                  </a:lnTo>
                  <a:lnTo>
                    <a:pt x="7619" y="110489"/>
                  </a:lnTo>
                  <a:lnTo>
                    <a:pt x="7619" y="104140"/>
                  </a:lnTo>
                  <a:close/>
                </a:path>
                <a:path w="7620" h="443229">
                  <a:moveTo>
                    <a:pt x="7619" y="110490"/>
                  </a:moveTo>
                  <a:lnTo>
                    <a:pt x="0" y="110490"/>
                  </a:lnTo>
                  <a:lnTo>
                    <a:pt x="0" y="116839"/>
                  </a:lnTo>
                  <a:lnTo>
                    <a:pt x="7619" y="116839"/>
                  </a:lnTo>
                  <a:lnTo>
                    <a:pt x="7619" y="110490"/>
                  </a:lnTo>
                  <a:close/>
                </a:path>
                <a:path w="7620" h="443229">
                  <a:moveTo>
                    <a:pt x="7619" y="116840"/>
                  </a:moveTo>
                  <a:lnTo>
                    <a:pt x="0" y="116840"/>
                  </a:lnTo>
                  <a:lnTo>
                    <a:pt x="0" y="123189"/>
                  </a:lnTo>
                  <a:lnTo>
                    <a:pt x="7619" y="123189"/>
                  </a:lnTo>
                  <a:lnTo>
                    <a:pt x="7619" y="116840"/>
                  </a:lnTo>
                  <a:close/>
                </a:path>
                <a:path w="7620" h="443229">
                  <a:moveTo>
                    <a:pt x="7619" y="123190"/>
                  </a:moveTo>
                  <a:lnTo>
                    <a:pt x="0" y="123190"/>
                  </a:lnTo>
                  <a:lnTo>
                    <a:pt x="0" y="129539"/>
                  </a:lnTo>
                  <a:lnTo>
                    <a:pt x="7619" y="129539"/>
                  </a:lnTo>
                  <a:lnTo>
                    <a:pt x="7619" y="123190"/>
                  </a:lnTo>
                  <a:close/>
                </a:path>
                <a:path w="7620" h="443229">
                  <a:moveTo>
                    <a:pt x="7619" y="129540"/>
                  </a:moveTo>
                  <a:lnTo>
                    <a:pt x="0" y="129540"/>
                  </a:lnTo>
                  <a:lnTo>
                    <a:pt x="0" y="135889"/>
                  </a:lnTo>
                  <a:lnTo>
                    <a:pt x="7619" y="135889"/>
                  </a:lnTo>
                  <a:lnTo>
                    <a:pt x="7619" y="129540"/>
                  </a:lnTo>
                  <a:close/>
                </a:path>
                <a:path w="7620" h="443229">
                  <a:moveTo>
                    <a:pt x="7619" y="135890"/>
                  </a:moveTo>
                  <a:lnTo>
                    <a:pt x="0" y="135890"/>
                  </a:lnTo>
                  <a:lnTo>
                    <a:pt x="0" y="140969"/>
                  </a:lnTo>
                  <a:lnTo>
                    <a:pt x="7619" y="140969"/>
                  </a:lnTo>
                  <a:lnTo>
                    <a:pt x="7619" y="135890"/>
                  </a:lnTo>
                  <a:close/>
                </a:path>
                <a:path w="7620" h="443229">
                  <a:moveTo>
                    <a:pt x="7619" y="140970"/>
                  </a:moveTo>
                  <a:lnTo>
                    <a:pt x="0" y="140970"/>
                  </a:lnTo>
                  <a:lnTo>
                    <a:pt x="0" y="147319"/>
                  </a:lnTo>
                  <a:lnTo>
                    <a:pt x="7619" y="147319"/>
                  </a:lnTo>
                  <a:lnTo>
                    <a:pt x="7619" y="140970"/>
                  </a:lnTo>
                  <a:close/>
                </a:path>
                <a:path w="7620" h="443229">
                  <a:moveTo>
                    <a:pt x="7619" y="147320"/>
                  </a:moveTo>
                  <a:lnTo>
                    <a:pt x="0" y="147320"/>
                  </a:lnTo>
                  <a:lnTo>
                    <a:pt x="0" y="153669"/>
                  </a:lnTo>
                  <a:lnTo>
                    <a:pt x="7619" y="153669"/>
                  </a:lnTo>
                  <a:lnTo>
                    <a:pt x="7619" y="147320"/>
                  </a:lnTo>
                  <a:close/>
                </a:path>
                <a:path w="7620" h="443229">
                  <a:moveTo>
                    <a:pt x="7619" y="153670"/>
                  </a:moveTo>
                  <a:lnTo>
                    <a:pt x="0" y="153670"/>
                  </a:lnTo>
                  <a:lnTo>
                    <a:pt x="0" y="160019"/>
                  </a:lnTo>
                  <a:lnTo>
                    <a:pt x="7619" y="160019"/>
                  </a:lnTo>
                  <a:lnTo>
                    <a:pt x="7619" y="153670"/>
                  </a:lnTo>
                  <a:close/>
                </a:path>
                <a:path w="7620" h="443229">
                  <a:moveTo>
                    <a:pt x="7619" y="160020"/>
                  </a:moveTo>
                  <a:lnTo>
                    <a:pt x="0" y="160020"/>
                  </a:lnTo>
                  <a:lnTo>
                    <a:pt x="0" y="166369"/>
                  </a:lnTo>
                  <a:lnTo>
                    <a:pt x="7619" y="166369"/>
                  </a:lnTo>
                  <a:lnTo>
                    <a:pt x="7619" y="160020"/>
                  </a:lnTo>
                  <a:close/>
                </a:path>
                <a:path w="7620" h="443229">
                  <a:moveTo>
                    <a:pt x="7619" y="166370"/>
                  </a:moveTo>
                  <a:lnTo>
                    <a:pt x="0" y="166370"/>
                  </a:lnTo>
                  <a:lnTo>
                    <a:pt x="0" y="172719"/>
                  </a:lnTo>
                  <a:lnTo>
                    <a:pt x="7619" y="172719"/>
                  </a:lnTo>
                  <a:lnTo>
                    <a:pt x="7619" y="166370"/>
                  </a:lnTo>
                  <a:close/>
                </a:path>
                <a:path w="7620" h="443229">
                  <a:moveTo>
                    <a:pt x="7619" y="172720"/>
                  </a:moveTo>
                  <a:lnTo>
                    <a:pt x="0" y="172720"/>
                  </a:lnTo>
                  <a:lnTo>
                    <a:pt x="0" y="180339"/>
                  </a:lnTo>
                  <a:lnTo>
                    <a:pt x="7619" y="180339"/>
                  </a:lnTo>
                  <a:lnTo>
                    <a:pt x="7619" y="172720"/>
                  </a:lnTo>
                  <a:close/>
                </a:path>
                <a:path w="7620" h="443229">
                  <a:moveTo>
                    <a:pt x="7619" y="180340"/>
                  </a:moveTo>
                  <a:lnTo>
                    <a:pt x="0" y="180340"/>
                  </a:lnTo>
                  <a:lnTo>
                    <a:pt x="0" y="185419"/>
                  </a:lnTo>
                  <a:lnTo>
                    <a:pt x="7619" y="185419"/>
                  </a:lnTo>
                  <a:lnTo>
                    <a:pt x="7619" y="180340"/>
                  </a:lnTo>
                  <a:close/>
                </a:path>
                <a:path w="7620" h="443229">
                  <a:moveTo>
                    <a:pt x="7619" y="185420"/>
                  </a:moveTo>
                  <a:lnTo>
                    <a:pt x="0" y="185420"/>
                  </a:lnTo>
                  <a:lnTo>
                    <a:pt x="0" y="193039"/>
                  </a:lnTo>
                  <a:lnTo>
                    <a:pt x="7619" y="193039"/>
                  </a:lnTo>
                  <a:lnTo>
                    <a:pt x="7619" y="185420"/>
                  </a:lnTo>
                  <a:close/>
                </a:path>
                <a:path w="7620" h="443229">
                  <a:moveTo>
                    <a:pt x="7619" y="193040"/>
                  </a:moveTo>
                  <a:lnTo>
                    <a:pt x="0" y="193040"/>
                  </a:lnTo>
                  <a:lnTo>
                    <a:pt x="0" y="198119"/>
                  </a:lnTo>
                  <a:lnTo>
                    <a:pt x="7619" y="198119"/>
                  </a:lnTo>
                  <a:lnTo>
                    <a:pt x="7619" y="193040"/>
                  </a:lnTo>
                  <a:close/>
                </a:path>
                <a:path w="7620" h="443229">
                  <a:moveTo>
                    <a:pt x="7619" y="198120"/>
                  </a:moveTo>
                  <a:lnTo>
                    <a:pt x="0" y="198120"/>
                  </a:lnTo>
                  <a:lnTo>
                    <a:pt x="0" y="205739"/>
                  </a:lnTo>
                  <a:lnTo>
                    <a:pt x="7619" y="205739"/>
                  </a:lnTo>
                  <a:lnTo>
                    <a:pt x="7619" y="198120"/>
                  </a:lnTo>
                  <a:close/>
                </a:path>
                <a:path w="7620" h="443229">
                  <a:moveTo>
                    <a:pt x="7619" y="205740"/>
                  </a:moveTo>
                  <a:lnTo>
                    <a:pt x="0" y="205740"/>
                  </a:lnTo>
                  <a:lnTo>
                    <a:pt x="0" y="212089"/>
                  </a:lnTo>
                  <a:lnTo>
                    <a:pt x="7619" y="212089"/>
                  </a:lnTo>
                  <a:lnTo>
                    <a:pt x="7619" y="205740"/>
                  </a:lnTo>
                  <a:close/>
                </a:path>
                <a:path w="7620" h="443229">
                  <a:moveTo>
                    <a:pt x="7619" y="212090"/>
                  </a:moveTo>
                  <a:lnTo>
                    <a:pt x="0" y="212090"/>
                  </a:lnTo>
                  <a:lnTo>
                    <a:pt x="0" y="218439"/>
                  </a:lnTo>
                  <a:lnTo>
                    <a:pt x="7619" y="218439"/>
                  </a:lnTo>
                  <a:lnTo>
                    <a:pt x="7619" y="212090"/>
                  </a:lnTo>
                  <a:close/>
                </a:path>
                <a:path w="7620" h="443229">
                  <a:moveTo>
                    <a:pt x="7619" y="218440"/>
                  </a:moveTo>
                  <a:lnTo>
                    <a:pt x="0" y="218440"/>
                  </a:lnTo>
                  <a:lnTo>
                    <a:pt x="0" y="224789"/>
                  </a:lnTo>
                  <a:lnTo>
                    <a:pt x="7619" y="224789"/>
                  </a:lnTo>
                  <a:lnTo>
                    <a:pt x="7619" y="218440"/>
                  </a:lnTo>
                  <a:close/>
                </a:path>
                <a:path w="7620" h="443229">
                  <a:moveTo>
                    <a:pt x="7619" y="224790"/>
                  </a:moveTo>
                  <a:lnTo>
                    <a:pt x="0" y="224790"/>
                  </a:lnTo>
                  <a:lnTo>
                    <a:pt x="0" y="231139"/>
                  </a:lnTo>
                  <a:lnTo>
                    <a:pt x="7619" y="231139"/>
                  </a:lnTo>
                  <a:lnTo>
                    <a:pt x="7619" y="224790"/>
                  </a:lnTo>
                  <a:close/>
                </a:path>
                <a:path w="7620" h="443229">
                  <a:moveTo>
                    <a:pt x="7619" y="231140"/>
                  </a:moveTo>
                  <a:lnTo>
                    <a:pt x="0" y="231140"/>
                  </a:lnTo>
                  <a:lnTo>
                    <a:pt x="0" y="237489"/>
                  </a:lnTo>
                  <a:lnTo>
                    <a:pt x="7619" y="237489"/>
                  </a:lnTo>
                  <a:lnTo>
                    <a:pt x="7619" y="231140"/>
                  </a:lnTo>
                  <a:close/>
                </a:path>
                <a:path w="7620" h="443229">
                  <a:moveTo>
                    <a:pt x="7619" y="237490"/>
                  </a:moveTo>
                  <a:lnTo>
                    <a:pt x="0" y="237490"/>
                  </a:lnTo>
                  <a:lnTo>
                    <a:pt x="0" y="243839"/>
                  </a:lnTo>
                  <a:lnTo>
                    <a:pt x="7619" y="243839"/>
                  </a:lnTo>
                  <a:lnTo>
                    <a:pt x="7619" y="237490"/>
                  </a:lnTo>
                  <a:close/>
                </a:path>
                <a:path w="7620" h="443229">
                  <a:moveTo>
                    <a:pt x="7619" y="243840"/>
                  </a:moveTo>
                  <a:lnTo>
                    <a:pt x="0" y="243840"/>
                  </a:lnTo>
                  <a:lnTo>
                    <a:pt x="0" y="250189"/>
                  </a:lnTo>
                  <a:lnTo>
                    <a:pt x="7619" y="250189"/>
                  </a:lnTo>
                  <a:lnTo>
                    <a:pt x="7619" y="243840"/>
                  </a:lnTo>
                  <a:close/>
                </a:path>
                <a:path w="7620" h="443229">
                  <a:moveTo>
                    <a:pt x="7619" y="250190"/>
                  </a:moveTo>
                  <a:lnTo>
                    <a:pt x="0" y="250190"/>
                  </a:lnTo>
                  <a:lnTo>
                    <a:pt x="0" y="256539"/>
                  </a:lnTo>
                  <a:lnTo>
                    <a:pt x="7619" y="256539"/>
                  </a:lnTo>
                  <a:lnTo>
                    <a:pt x="7619" y="250190"/>
                  </a:lnTo>
                  <a:close/>
                </a:path>
                <a:path w="7620" h="443229">
                  <a:moveTo>
                    <a:pt x="7619" y="256540"/>
                  </a:moveTo>
                  <a:lnTo>
                    <a:pt x="0" y="256540"/>
                  </a:lnTo>
                  <a:lnTo>
                    <a:pt x="0" y="261619"/>
                  </a:lnTo>
                  <a:lnTo>
                    <a:pt x="7619" y="261619"/>
                  </a:lnTo>
                  <a:lnTo>
                    <a:pt x="7619" y="256540"/>
                  </a:lnTo>
                  <a:close/>
                </a:path>
                <a:path w="7620" h="443229">
                  <a:moveTo>
                    <a:pt x="7619" y="261620"/>
                  </a:moveTo>
                  <a:lnTo>
                    <a:pt x="0" y="261620"/>
                  </a:lnTo>
                  <a:lnTo>
                    <a:pt x="0" y="267969"/>
                  </a:lnTo>
                  <a:lnTo>
                    <a:pt x="7619" y="267969"/>
                  </a:lnTo>
                  <a:lnTo>
                    <a:pt x="7619" y="261620"/>
                  </a:lnTo>
                  <a:close/>
                </a:path>
                <a:path w="7620" h="443229">
                  <a:moveTo>
                    <a:pt x="7619" y="267970"/>
                  </a:moveTo>
                  <a:lnTo>
                    <a:pt x="0" y="267970"/>
                  </a:lnTo>
                  <a:lnTo>
                    <a:pt x="0" y="274319"/>
                  </a:lnTo>
                  <a:lnTo>
                    <a:pt x="7619" y="274319"/>
                  </a:lnTo>
                  <a:lnTo>
                    <a:pt x="7619" y="267970"/>
                  </a:lnTo>
                  <a:close/>
                </a:path>
                <a:path w="7620" h="443229">
                  <a:moveTo>
                    <a:pt x="7619" y="274320"/>
                  </a:moveTo>
                  <a:lnTo>
                    <a:pt x="0" y="274320"/>
                  </a:lnTo>
                  <a:lnTo>
                    <a:pt x="0" y="280669"/>
                  </a:lnTo>
                  <a:lnTo>
                    <a:pt x="7619" y="280669"/>
                  </a:lnTo>
                  <a:lnTo>
                    <a:pt x="7619" y="274320"/>
                  </a:lnTo>
                  <a:close/>
                </a:path>
                <a:path w="7620" h="443229">
                  <a:moveTo>
                    <a:pt x="7619" y="280670"/>
                  </a:moveTo>
                  <a:lnTo>
                    <a:pt x="0" y="280670"/>
                  </a:lnTo>
                  <a:lnTo>
                    <a:pt x="0" y="288289"/>
                  </a:lnTo>
                  <a:lnTo>
                    <a:pt x="7619" y="288289"/>
                  </a:lnTo>
                  <a:lnTo>
                    <a:pt x="7619" y="280670"/>
                  </a:lnTo>
                  <a:close/>
                </a:path>
                <a:path w="7620" h="443229">
                  <a:moveTo>
                    <a:pt x="7619" y="288290"/>
                  </a:moveTo>
                  <a:lnTo>
                    <a:pt x="0" y="288290"/>
                  </a:lnTo>
                  <a:lnTo>
                    <a:pt x="0" y="293369"/>
                  </a:lnTo>
                  <a:lnTo>
                    <a:pt x="7619" y="293369"/>
                  </a:lnTo>
                  <a:lnTo>
                    <a:pt x="7619" y="288290"/>
                  </a:lnTo>
                  <a:close/>
                </a:path>
                <a:path w="7620" h="443229">
                  <a:moveTo>
                    <a:pt x="7619" y="293370"/>
                  </a:moveTo>
                  <a:lnTo>
                    <a:pt x="0" y="293370"/>
                  </a:lnTo>
                  <a:lnTo>
                    <a:pt x="0" y="300989"/>
                  </a:lnTo>
                  <a:lnTo>
                    <a:pt x="7619" y="300989"/>
                  </a:lnTo>
                  <a:lnTo>
                    <a:pt x="7619" y="293370"/>
                  </a:lnTo>
                  <a:close/>
                </a:path>
                <a:path w="7620" h="443229">
                  <a:moveTo>
                    <a:pt x="7619" y="300990"/>
                  </a:moveTo>
                  <a:lnTo>
                    <a:pt x="0" y="300990"/>
                  </a:lnTo>
                  <a:lnTo>
                    <a:pt x="0" y="307339"/>
                  </a:lnTo>
                  <a:lnTo>
                    <a:pt x="7619" y="307339"/>
                  </a:lnTo>
                  <a:lnTo>
                    <a:pt x="7619" y="300990"/>
                  </a:lnTo>
                  <a:close/>
                </a:path>
                <a:path w="7620" h="443229">
                  <a:moveTo>
                    <a:pt x="7619" y="307340"/>
                  </a:moveTo>
                  <a:lnTo>
                    <a:pt x="0" y="307340"/>
                  </a:lnTo>
                  <a:lnTo>
                    <a:pt x="0" y="313689"/>
                  </a:lnTo>
                  <a:lnTo>
                    <a:pt x="7619" y="313689"/>
                  </a:lnTo>
                  <a:lnTo>
                    <a:pt x="7619" y="307340"/>
                  </a:lnTo>
                  <a:close/>
                </a:path>
                <a:path w="7620" h="443229">
                  <a:moveTo>
                    <a:pt x="7619" y="313690"/>
                  </a:moveTo>
                  <a:lnTo>
                    <a:pt x="0" y="313690"/>
                  </a:lnTo>
                  <a:lnTo>
                    <a:pt x="0" y="320039"/>
                  </a:lnTo>
                  <a:lnTo>
                    <a:pt x="7619" y="320039"/>
                  </a:lnTo>
                  <a:lnTo>
                    <a:pt x="7619" y="313690"/>
                  </a:lnTo>
                  <a:close/>
                </a:path>
                <a:path w="7620" h="443229">
                  <a:moveTo>
                    <a:pt x="7619" y="320040"/>
                  </a:moveTo>
                  <a:lnTo>
                    <a:pt x="0" y="320040"/>
                  </a:lnTo>
                  <a:lnTo>
                    <a:pt x="0" y="326389"/>
                  </a:lnTo>
                  <a:lnTo>
                    <a:pt x="7619" y="326389"/>
                  </a:lnTo>
                  <a:lnTo>
                    <a:pt x="7619" y="320040"/>
                  </a:lnTo>
                  <a:close/>
                </a:path>
                <a:path w="7620" h="443229">
                  <a:moveTo>
                    <a:pt x="7619" y="326390"/>
                  </a:moveTo>
                  <a:lnTo>
                    <a:pt x="0" y="326390"/>
                  </a:lnTo>
                  <a:lnTo>
                    <a:pt x="0" y="332739"/>
                  </a:lnTo>
                  <a:lnTo>
                    <a:pt x="7619" y="332739"/>
                  </a:lnTo>
                  <a:lnTo>
                    <a:pt x="7619" y="326390"/>
                  </a:lnTo>
                  <a:close/>
                </a:path>
                <a:path w="7620" h="443229">
                  <a:moveTo>
                    <a:pt x="7619" y="332740"/>
                  </a:moveTo>
                  <a:lnTo>
                    <a:pt x="0" y="332740"/>
                  </a:lnTo>
                  <a:lnTo>
                    <a:pt x="0" y="345439"/>
                  </a:lnTo>
                  <a:lnTo>
                    <a:pt x="7619" y="345439"/>
                  </a:lnTo>
                  <a:lnTo>
                    <a:pt x="7619" y="332740"/>
                  </a:lnTo>
                  <a:close/>
                </a:path>
                <a:path w="7620" h="443229">
                  <a:moveTo>
                    <a:pt x="7619" y="345440"/>
                  </a:moveTo>
                  <a:lnTo>
                    <a:pt x="0" y="345440"/>
                  </a:lnTo>
                  <a:lnTo>
                    <a:pt x="0" y="358139"/>
                  </a:lnTo>
                  <a:lnTo>
                    <a:pt x="7619" y="358139"/>
                  </a:lnTo>
                  <a:lnTo>
                    <a:pt x="7619" y="345440"/>
                  </a:lnTo>
                  <a:close/>
                </a:path>
                <a:path w="7620" h="443229">
                  <a:moveTo>
                    <a:pt x="7619" y="358140"/>
                  </a:moveTo>
                  <a:lnTo>
                    <a:pt x="0" y="358140"/>
                  </a:lnTo>
                  <a:lnTo>
                    <a:pt x="0" y="364489"/>
                  </a:lnTo>
                  <a:lnTo>
                    <a:pt x="7619" y="364489"/>
                  </a:lnTo>
                  <a:lnTo>
                    <a:pt x="7619" y="358140"/>
                  </a:lnTo>
                  <a:close/>
                </a:path>
                <a:path w="7620" h="443229">
                  <a:moveTo>
                    <a:pt x="7619" y="364490"/>
                  </a:moveTo>
                  <a:lnTo>
                    <a:pt x="0" y="364490"/>
                  </a:lnTo>
                  <a:lnTo>
                    <a:pt x="0" y="370839"/>
                  </a:lnTo>
                  <a:lnTo>
                    <a:pt x="7619" y="370839"/>
                  </a:lnTo>
                  <a:lnTo>
                    <a:pt x="7619" y="364490"/>
                  </a:lnTo>
                  <a:close/>
                </a:path>
                <a:path w="7620" h="443229">
                  <a:moveTo>
                    <a:pt x="7619" y="370840"/>
                  </a:moveTo>
                  <a:lnTo>
                    <a:pt x="0" y="370840"/>
                  </a:lnTo>
                  <a:lnTo>
                    <a:pt x="0" y="377189"/>
                  </a:lnTo>
                  <a:lnTo>
                    <a:pt x="7619" y="377189"/>
                  </a:lnTo>
                  <a:lnTo>
                    <a:pt x="7619" y="370840"/>
                  </a:lnTo>
                  <a:close/>
                </a:path>
                <a:path w="7620" h="443229">
                  <a:moveTo>
                    <a:pt x="7619" y="377190"/>
                  </a:moveTo>
                  <a:lnTo>
                    <a:pt x="0" y="377190"/>
                  </a:lnTo>
                  <a:lnTo>
                    <a:pt x="0" y="383539"/>
                  </a:lnTo>
                  <a:lnTo>
                    <a:pt x="7619" y="383539"/>
                  </a:lnTo>
                  <a:lnTo>
                    <a:pt x="7619" y="377190"/>
                  </a:lnTo>
                  <a:close/>
                </a:path>
                <a:path w="7620" h="443229">
                  <a:moveTo>
                    <a:pt x="7619" y="383540"/>
                  </a:moveTo>
                  <a:lnTo>
                    <a:pt x="0" y="383540"/>
                  </a:lnTo>
                  <a:lnTo>
                    <a:pt x="0" y="389889"/>
                  </a:lnTo>
                  <a:lnTo>
                    <a:pt x="7619" y="389889"/>
                  </a:lnTo>
                  <a:lnTo>
                    <a:pt x="7619" y="383540"/>
                  </a:lnTo>
                  <a:close/>
                </a:path>
                <a:path w="7620" h="443229">
                  <a:moveTo>
                    <a:pt x="7619" y="389890"/>
                  </a:moveTo>
                  <a:lnTo>
                    <a:pt x="0" y="389890"/>
                  </a:lnTo>
                  <a:lnTo>
                    <a:pt x="0" y="396239"/>
                  </a:lnTo>
                  <a:lnTo>
                    <a:pt x="7619" y="396239"/>
                  </a:lnTo>
                  <a:lnTo>
                    <a:pt x="7619" y="389890"/>
                  </a:lnTo>
                  <a:close/>
                </a:path>
                <a:path w="7620" h="443229">
                  <a:moveTo>
                    <a:pt x="7619" y="396240"/>
                  </a:moveTo>
                  <a:lnTo>
                    <a:pt x="0" y="396240"/>
                  </a:lnTo>
                  <a:lnTo>
                    <a:pt x="0" y="402589"/>
                  </a:lnTo>
                  <a:lnTo>
                    <a:pt x="7619" y="402589"/>
                  </a:lnTo>
                  <a:lnTo>
                    <a:pt x="7619" y="396240"/>
                  </a:lnTo>
                  <a:close/>
                </a:path>
                <a:path w="7620" h="443229">
                  <a:moveTo>
                    <a:pt x="7619" y="402590"/>
                  </a:moveTo>
                  <a:lnTo>
                    <a:pt x="0" y="402590"/>
                  </a:lnTo>
                  <a:lnTo>
                    <a:pt x="0" y="408939"/>
                  </a:lnTo>
                  <a:lnTo>
                    <a:pt x="7619" y="408939"/>
                  </a:lnTo>
                  <a:lnTo>
                    <a:pt x="7619" y="402590"/>
                  </a:lnTo>
                  <a:close/>
                </a:path>
                <a:path w="7620" h="443229">
                  <a:moveTo>
                    <a:pt x="7619" y="408940"/>
                  </a:moveTo>
                  <a:lnTo>
                    <a:pt x="0" y="408940"/>
                  </a:lnTo>
                  <a:lnTo>
                    <a:pt x="0" y="415289"/>
                  </a:lnTo>
                  <a:lnTo>
                    <a:pt x="7619" y="415289"/>
                  </a:lnTo>
                  <a:lnTo>
                    <a:pt x="7619" y="408940"/>
                  </a:lnTo>
                  <a:close/>
                </a:path>
                <a:path w="7620" h="443229">
                  <a:moveTo>
                    <a:pt x="7619" y="415290"/>
                  </a:moveTo>
                  <a:lnTo>
                    <a:pt x="0" y="415290"/>
                  </a:lnTo>
                  <a:lnTo>
                    <a:pt x="0" y="421639"/>
                  </a:lnTo>
                  <a:lnTo>
                    <a:pt x="7619" y="421639"/>
                  </a:lnTo>
                  <a:lnTo>
                    <a:pt x="7619" y="415290"/>
                  </a:lnTo>
                  <a:close/>
                </a:path>
                <a:path w="7620" h="443229">
                  <a:moveTo>
                    <a:pt x="7619" y="421640"/>
                  </a:moveTo>
                  <a:lnTo>
                    <a:pt x="0" y="421640"/>
                  </a:lnTo>
                  <a:lnTo>
                    <a:pt x="0" y="427989"/>
                  </a:lnTo>
                  <a:lnTo>
                    <a:pt x="7619" y="427989"/>
                  </a:lnTo>
                  <a:lnTo>
                    <a:pt x="7619" y="421640"/>
                  </a:lnTo>
                  <a:close/>
                </a:path>
                <a:path w="7620" h="443229">
                  <a:moveTo>
                    <a:pt x="7619" y="427990"/>
                  </a:moveTo>
                  <a:lnTo>
                    <a:pt x="1269" y="427990"/>
                  </a:lnTo>
                  <a:lnTo>
                    <a:pt x="1269" y="430530"/>
                  </a:lnTo>
                  <a:lnTo>
                    <a:pt x="2539" y="430530"/>
                  </a:lnTo>
                  <a:lnTo>
                    <a:pt x="2539" y="434339"/>
                  </a:lnTo>
                  <a:lnTo>
                    <a:pt x="7619" y="434339"/>
                  </a:lnTo>
                  <a:lnTo>
                    <a:pt x="7619" y="427990"/>
                  </a:lnTo>
                  <a:close/>
                </a:path>
                <a:path w="7620" h="443229">
                  <a:moveTo>
                    <a:pt x="7619" y="434340"/>
                  </a:moveTo>
                  <a:lnTo>
                    <a:pt x="3809" y="434340"/>
                  </a:lnTo>
                  <a:lnTo>
                    <a:pt x="3809" y="436880"/>
                  </a:lnTo>
                  <a:lnTo>
                    <a:pt x="5079" y="436880"/>
                  </a:lnTo>
                  <a:lnTo>
                    <a:pt x="5079" y="440689"/>
                  </a:lnTo>
                  <a:lnTo>
                    <a:pt x="7619" y="440689"/>
                  </a:lnTo>
                  <a:lnTo>
                    <a:pt x="7619" y="434340"/>
                  </a:lnTo>
                  <a:close/>
                </a:path>
                <a:path w="7620" h="443229">
                  <a:moveTo>
                    <a:pt x="7619" y="440690"/>
                  </a:moveTo>
                  <a:lnTo>
                    <a:pt x="6350" y="440690"/>
                  </a:lnTo>
                  <a:lnTo>
                    <a:pt x="6350" y="443230"/>
                  </a:lnTo>
                  <a:lnTo>
                    <a:pt x="7619" y="443230"/>
                  </a:lnTo>
                  <a:lnTo>
                    <a:pt x="7619" y="440690"/>
                  </a:lnTo>
                  <a:close/>
                </a:path>
              </a:pathLst>
            </a:custGeom>
            <a:solidFill>
              <a:srgbClr val="2200F9"/>
            </a:solidFill>
          </p:spPr>
          <p:txBody>
            <a:bodyPr bIns="0" lIns="0" rIns="0" rtlCol="0" tIns="0" wrap="square"/>
            <a:p/>
          </p:txBody>
        </p:sp>
        <p:sp>
          <p:nvSpPr>
            <p:cNvPr id="1049672" name="object 970"/>
            <p:cNvSpPr/>
            <p:nvPr/>
          </p:nvSpPr>
          <p:spPr>
            <a:xfrm>
              <a:off x="4376419" y="4470400"/>
              <a:ext cx="6350" cy="424180"/>
            </a:xfrm>
            <a:custGeom>
              <a:avLst/>
              <a:ahLst/>
              <a:rect l="l" t="t" r="r" b="b"/>
              <a:pathLst>
                <a:path w="6350" h="424179">
                  <a:moveTo>
                    <a:pt x="6350" y="0"/>
                  </a:moveTo>
                  <a:lnTo>
                    <a:pt x="0" y="0"/>
                  </a:lnTo>
                  <a:lnTo>
                    <a:pt x="0" y="2539"/>
                  </a:lnTo>
                  <a:lnTo>
                    <a:pt x="6350" y="2539"/>
                  </a:lnTo>
                  <a:lnTo>
                    <a:pt x="6350" y="0"/>
                  </a:lnTo>
                  <a:close/>
                </a:path>
                <a:path w="6350" h="424179">
                  <a:moveTo>
                    <a:pt x="6350" y="2540"/>
                  </a:moveTo>
                  <a:lnTo>
                    <a:pt x="0" y="2540"/>
                  </a:lnTo>
                  <a:lnTo>
                    <a:pt x="0" y="8889"/>
                  </a:lnTo>
                  <a:lnTo>
                    <a:pt x="6350" y="8889"/>
                  </a:lnTo>
                  <a:lnTo>
                    <a:pt x="6350" y="2540"/>
                  </a:lnTo>
                  <a:close/>
                </a:path>
                <a:path w="6350" h="424179">
                  <a:moveTo>
                    <a:pt x="6350" y="8890"/>
                  </a:moveTo>
                  <a:lnTo>
                    <a:pt x="0" y="8890"/>
                  </a:lnTo>
                  <a:lnTo>
                    <a:pt x="0" y="15239"/>
                  </a:lnTo>
                  <a:lnTo>
                    <a:pt x="6350" y="15239"/>
                  </a:lnTo>
                  <a:lnTo>
                    <a:pt x="6350" y="8890"/>
                  </a:lnTo>
                  <a:close/>
                </a:path>
                <a:path w="6350" h="424179">
                  <a:moveTo>
                    <a:pt x="6350" y="15240"/>
                  </a:moveTo>
                  <a:lnTo>
                    <a:pt x="0" y="15240"/>
                  </a:lnTo>
                  <a:lnTo>
                    <a:pt x="0" y="21589"/>
                  </a:lnTo>
                  <a:lnTo>
                    <a:pt x="6350" y="21589"/>
                  </a:lnTo>
                  <a:lnTo>
                    <a:pt x="6350" y="15240"/>
                  </a:lnTo>
                  <a:close/>
                </a:path>
                <a:path w="6350" h="424179">
                  <a:moveTo>
                    <a:pt x="6350" y="21590"/>
                  </a:moveTo>
                  <a:lnTo>
                    <a:pt x="0" y="21590"/>
                  </a:lnTo>
                  <a:lnTo>
                    <a:pt x="0" y="27939"/>
                  </a:lnTo>
                  <a:lnTo>
                    <a:pt x="6350" y="27939"/>
                  </a:lnTo>
                  <a:lnTo>
                    <a:pt x="6350" y="21590"/>
                  </a:lnTo>
                  <a:close/>
                </a:path>
                <a:path w="6350" h="424179">
                  <a:moveTo>
                    <a:pt x="6350" y="27940"/>
                  </a:moveTo>
                  <a:lnTo>
                    <a:pt x="0" y="27940"/>
                  </a:lnTo>
                  <a:lnTo>
                    <a:pt x="0" y="34289"/>
                  </a:lnTo>
                  <a:lnTo>
                    <a:pt x="6350" y="34289"/>
                  </a:lnTo>
                  <a:lnTo>
                    <a:pt x="6350" y="27940"/>
                  </a:lnTo>
                  <a:close/>
                </a:path>
                <a:path w="6350" h="424179">
                  <a:moveTo>
                    <a:pt x="6350" y="34290"/>
                  </a:moveTo>
                  <a:lnTo>
                    <a:pt x="0" y="34290"/>
                  </a:lnTo>
                  <a:lnTo>
                    <a:pt x="0" y="40639"/>
                  </a:lnTo>
                  <a:lnTo>
                    <a:pt x="6350" y="40639"/>
                  </a:lnTo>
                  <a:lnTo>
                    <a:pt x="6350" y="34290"/>
                  </a:lnTo>
                  <a:close/>
                </a:path>
                <a:path w="6350" h="424179">
                  <a:moveTo>
                    <a:pt x="6350" y="40640"/>
                  </a:moveTo>
                  <a:lnTo>
                    <a:pt x="0" y="40640"/>
                  </a:lnTo>
                  <a:lnTo>
                    <a:pt x="0" y="45719"/>
                  </a:lnTo>
                  <a:lnTo>
                    <a:pt x="6350" y="45719"/>
                  </a:lnTo>
                  <a:lnTo>
                    <a:pt x="6350" y="40640"/>
                  </a:lnTo>
                  <a:close/>
                </a:path>
                <a:path w="6350" h="424179">
                  <a:moveTo>
                    <a:pt x="6350" y="45720"/>
                  </a:moveTo>
                  <a:lnTo>
                    <a:pt x="0" y="45720"/>
                  </a:lnTo>
                  <a:lnTo>
                    <a:pt x="0" y="52069"/>
                  </a:lnTo>
                  <a:lnTo>
                    <a:pt x="6350" y="52069"/>
                  </a:lnTo>
                  <a:lnTo>
                    <a:pt x="6350" y="45720"/>
                  </a:lnTo>
                  <a:close/>
                </a:path>
                <a:path w="6350" h="424179">
                  <a:moveTo>
                    <a:pt x="6350" y="52070"/>
                  </a:moveTo>
                  <a:lnTo>
                    <a:pt x="0" y="52070"/>
                  </a:lnTo>
                  <a:lnTo>
                    <a:pt x="0" y="58419"/>
                  </a:lnTo>
                  <a:lnTo>
                    <a:pt x="6350" y="58419"/>
                  </a:lnTo>
                  <a:lnTo>
                    <a:pt x="6350" y="52070"/>
                  </a:lnTo>
                  <a:close/>
                </a:path>
                <a:path w="6350" h="424179">
                  <a:moveTo>
                    <a:pt x="6350" y="58420"/>
                  </a:moveTo>
                  <a:lnTo>
                    <a:pt x="0" y="58420"/>
                  </a:lnTo>
                  <a:lnTo>
                    <a:pt x="0" y="64769"/>
                  </a:lnTo>
                  <a:lnTo>
                    <a:pt x="6350" y="64769"/>
                  </a:lnTo>
                  <a:lnTo>
                    <a:pt x="6350" y="58420"/>
                  </a:lnTo>
                  <a:close/>
                </a:path>
                <a:path w="6350" h="424179">
                  <a:moveTo>
                    <a:pt x="6350" y="64770"/>
                  </a:moveTo>
                  <a:lnTo>
                    <a:pt x="0" y="64770"/>
                  </a:lnTo>
                  <a:lnTo>
                    <a:pt x="0" y="71119"/>
                  </a:lnTo>
                  <a:lnTo>
                    <a:pt x="6350" y="71119"/>
                  </a:lnTo>
                  <a:lnTo>
                    <a:pt x="6350" y="64770"/>
                  </a:lnTo>
                  <a:close/>
                </a:path>
                <a:path w="6350" h="424179">
                  <a:moveTo>
                    <a:pt x="6350" y="71120"/>
                  </a:moveTo>
                  <a:lnTo>
                    <a:pt x="0" y="71120"/>
                  </a:lnTo>
                  <a:lnTo>
                    <a:pt x="0" y="77469"/>
                  </a:lnTo>
                  <a:lnTo>
                    <a:pt x="6350" y="77469"/>
                  </a:lnTo>
                  <a:lnTo>
                    <a:pt x="6350" y="71120"/>
                  </a:lnTo>
                  <a:close/>
                </a:path>
                <a:path w="6350" h="424179">
                  <a:moveTo>
                    <a:pt x="6350" y="77470"/>
                  </a:moveTo>
                  <a:lnTo>
                    <a:pt x="0" y="77470"/>
                  </a:lnTo>
                  <a:lnTo>
                    <a:pt x="0" y="85089"/>
                  </a:lnTo>
                  <a:lnTo>
                    <a:pt x="6350" y="85089"/>
                  </a:lnTo>
                  <a:lnTo>
                    <a:pt x="6350" y="77470"/>
                  </a:lnTo>
                  <a:close/>
                </a:path>
                <a:path w="6350" h="424179">
                  <a:moveTo>
                    <a:pt x="6350" y="85090"/>
                  </a:moveTo>
                  <a:lnTo>
                    <a:pt x="0" y="85090"/>
                  </a:lnTo>
                  <a:lnTo>
                    <a:pt x="0" y="91439"/>
                  </a:lnTo>
                  <a:lnTo>
                    <a:pt x="6350" y="91439"/>
                  </a:lnTo>
                  <a:lnTo>
                    <a:pt x="6350" y="85090"/>
                  </a:lnTo>
                  <a:close/>
                </a:path>
                <a:path w="6350" h="424179">
                  <a:moveTo>
                    <a:pt x="6350" y="91440"/>
                  </a:moveTo>
                  <a:lnTo>
                    <a:pt x="0" y="91440"/>
                  </a:lnTo>
                  <a:lnTo>
                    <a:pt x="0" y="97789"/>
                  </a:lnTo>
                  <a:lnTo>
                    <a:pt x="6350" y="97789"/>
                  </a:lnTo>
                  <a:lnTo>
                    <a:pt x="6350" y="91440"/>
                  </a:lnTo>
                  <a:close/>
                </a:path>
                <a:path w="6350" h="424179">
                  <a:moveTo>
                    <a:pt x="6350" y="97790"/>
                  </a:moveTo>
                  <a:lnTo>
                    <a:pt x="0" y="97790"/>
                  </a:lnTo>
                  <a:lnTo>
                    <a:pt x="0" y="104139"/>
                  </a:lnTo>
                  <a:lnTo>
                    <a:pt x="6350" y="104139"/>
                  </a:lnTo>
                  <a:lnTo>
                    <a:pt x="6350" y="97790"/>
                  </a:lnTo>
                  <a:close/>
                </a:path>
                <a:path w="6350" h="424179">
                  <a:moveTo>
                    <a:pt x="6350" y="104140"/>
                  </a:moveTo>
                  <a:lnTo>
                    <a:pt x="0" y="104140"/>
                  </a:lnTo>
                  <a:lnTo>
                    <a:pt x="0" y="110489"/>
                  </a:lnTo>
                  <a:lnTo>
                    <a:pt x="6350" y="110489"/>
                  </a:lnTo>
                  <a:lnTo>
                    <a:pt x="6350" y="104140"/>
                  </a:lnTo>
                  <a:close/>
                </a:path>
                <a:path w="6350" h="424179">
                  <a:moveTo>
                    <a:pt x="6350" y="110490"/>
                  </a:moveTo>
                  <a:lnTo>
                    <a:pt x="0" y="110490"/>
                  </a:lnTo>
                  <a:lnTo>
                    <a:pt x="0" y="116839"/>
                  </a:lnTo>
                  <a:lnTo>
                    <a:pt x="6350" y="116839"/>
                  </a:lnTo>
                  <a:lnTo>
                    <a:pt x="6350" y="110490"/>
                  </a:lnTo>
                  <a:close/>
                </a:path>
                <a:path w="6350" h="424179">
                  <a:moveTo>
                    <a:pt x="6350" y="116840"/>
                  </a:moveTo>
                  <a:lnTo>
                    <a:pt x="0" y="116840"/>
                  </a:lnTo>
                  <a:lnTo>
                    <a:pt x="0" y="123189"/>
                  </a:lnTo>
                  <a:lnTo>
                    <a:pt x="6350" y="123189"/>
                  </a:lnTo>
                  <a:lnTo>
                    <a:pt x="6350" y="116840"/>
                  </a:lnTo>
                  <a:close/>
                </a:path>
                <a:path w="6350" h="424179">
                  <a:moveTo>
                    <a:pt x="6350" y="123190"/>
                  </a:moveTo>
                  <a:lnTo>
                    <a:pt x="0" y="123190"/>
                  </a:lnTo>
                  <a:lnTo>
                    <a:pt x="0" y="129539"/>
                  </a:lnTo>
                  <a:lnTo>
                    <a:pt x="6350" y="129539"/>
                  </a:lnTo>
                  <a:lnTo>
                    <a:pt x="6350" y="123190"/>
                  </a:lnTo>
                  <a:close/>
                </a:path>
                <a:path w="6350" h="424179">
                  <a:moveTo>
                    <a:pt x="6350" y="129540"/>
                  </a:moveTo>
                  <a:lnTo>
                    <a:pt x="0" y="129540"/>
                  </a:lnTo>
                  <a:lnTo>
                    <a:pt x="0" y="135889"/>
                  </a:lnTo>
                  <a:lnTo>
                    <a:pt x="6350" y="135889"/>
                  </a:lnTo>
                  <a:lnTo>
                    <a:pt x="6350" y="129540"/>
                  </a:lnTo>
                  <a:close/>
                </a:path>
                <a:path w="6350" h="424179">
                  <a:moveTo>
                    <a:pt x="6350" y="135890"/>
                  </a:moveTo>
                  <a:lnTo>
                    <a:pt x="0" y="135890"/>
                  </a:lnTo>
                  <a:lnTo>
                    <a:pt x="0" y="140969"/>
                  </a:lnTo>
                  <a:lnTo>
                    <a:pt x="6350" y="140969"/>
                  </a:lnTo>
                  <a:lnTo>
                    <a:pt x="6350" y="135890"/>
                  </a:lnTo>
                  <a:close/>
                </a:path>
                <a:path w="6350" h="424179">
                  <a:moveTo>
                    <a:pt x="6350" y="140970"/>
                  </a:moveTo>
                  <a:lnTo>
                    <a:pt x="0" y="140970"/>
                  </a:lnTo>
                  <a:lnTo>
                    <a:pt x="0" y="147319"/>
                  </a:lnTo>
                  <a:lnTo>
                    <a:pt x="6350" y="147319"/>
                  </a:lnTo>
                  <a:lnTo>
                    <a:pt x="6350" y="140970"/>
                  </a:lnTo>
                  <a:close/>
                </a:path>
                <a:path w="6350" h="424179">
                  <a:moveTo>
                    <a:pt x="6350" y="147320"/>
                  </a:moveTo>
                  <a:lnTo>
                    <a:pt x="0" y="147320"/>
                  </a:lnTo>
                  <a:lnTo>
                    <a:pt x="0" y="153669"/>
                  </a:lnTo>
                  <a:lnTo>
                    <a:pt x="6350" y="153669"/>
                  </a:lnTo>
                  <a:lnTo>
                    <a:pt x="6350" y="147320"/>
                  </a:lnTo>
                  <a:close/>
                </a:path>
                <a:path w="6350" h="424179">
                  <a:moveTo>
                    <a:pt x="6350" y="153670"/>
                  </a:moveTo>
                  <a:lnTo>
                    <a:pt x="0" y="153670"/>
                  </a:lnTo>
                  <a:lnTo>
                    <a:pt x="0" y="160019"/>
                  </a:lnTo>
                  <a:lnTo>
                    <a:pt x="6350" y="160019"/>
                  </a:lnTo>
                  <a:lnTo>
                    <a:pt x="6350" y="153670"/>
                  </a:lnTo>
                  <a:close/>
                </a:path>
                <a:path w="6350" h="424179">
                  <a:moveTo>
                    <a:pt x="6350" y="160020"/>
                  </a:moveTo>
                  <a:lnTo>
                    <a:pt x="0" y="160020"/>
                  </a:lnTo>
                  <a:lnTo>
                    <a:pt x="0" y="166369"/>
                  </a:lnTo>
                  <a:lnTo>
                    <a:pt x="6350" y="166369"/>
                  </a:lnTo>
                  <a:lnTo>
                    <a:pt x="6350" y="160020"/>
                  </a:lnTo>
                  <a:close/>
                </a:path>
                <a:path w="6350" h="424179">
                  <a:moveTo>
                    <a:pt x="6350" y="166370"/>
                  </a:moveTo>
                  <a:lnTo>
                    <a:pt x="0" y="166370"/>
                  </a:lnTo>
                  <a:lnTo>
                    <a:pt x="0" y="172719"/>
                  </a:lnTo>
                  <a:lnTo>
                    <a:pt x="6350" y="172719"/>
                  </a:lnTo>
                  <a:lnTo>
                    <a:pt x="6350" y="166370"/>
                  </a:lnTo>
                  <a:close/>
                </a:path>
                <a:path w="6350" h="424179">
                  <a:moveTo>
                    <a:pt x="6350" y="172720"/>
                  </a:moveTo>
                  <a:lnTo>
                    <a:pt x="0" y="172720"/>
                  </a:lnTo>
                  <a:lnTo>
                    <a:pt x="0" y="180339"/>
                  </a:lnTo>
                  <a:lnTo>
                    <a:pt x="6350" y="180339"/>
                  </a:lnTo>
                  <a:lnTo>
                    <a:pt x="6350" y="172720"/>
                  </a:lnTo>
                  <a:close/>
                </a:path>
                <a:path w="6350" h="424179">
                  <a:moveTo>
                    <a:pt x="6350" y="180340"/>
                  </a:moveTo>
                  <a:lnTo>
                    <a:pt x="0" y="180340"/>
                  </a:lnTo>
                  <a:lnTo>
                    <a:pt x="0" y="185419"/>
                  </a:lnTo>
                  <a:lnTo>
                    <a:pt x="6350" y="185419"/>
                  </a:lnTo>
                  <a:lnTo>
                    <a:pt x="6350" y="180340"/>
                  </a:lnTo>
                  <a:close/>
                </a:path>
                <a:path w="6350" h="424179">
                  <a:moveTo>
                    <a:pt x="6350" y="185420"/>
                  </a:moveTo>
                  <a:lnTo>
                    <a:pt x="0" y="185420"/>
                  </a:lnTo>
                  <a:lnTo>
                    <a:pt x="0" y="193039"/>
                  </a:lnTo>
                  <a:lnTo>
                    <a:pt x="6350" y="193039"/>
                  </a:lnTo>
                  <a:lnTo>
                    <a:pt x="6350" y="185420"/>
                  </a:lnTo>
                  <a:close/>
                </a:path>
                <a:path w="6350" h="424179">
                  <a:moveTo>
                    <a:pt x="6350" y="193040"/>
                  </a:moveTo>
                  <a:lnTo>
                    <a:pt x="0" y="193040"/>
                  </a:lnTo>
                  <a:lnTo>
                    <a:pt x="0" y="198119"/>
                  </a:lnTo>
                  <a:lnTo>
                    <a:pt x="6350" y="198119"/>
                  </a:lnTo>
                  <a:lnTo>
                    <a:pt x="6350" y="193040"/>
                  </a:lnTo>
                  <a:close/>
                </a:path>
                <a:path w="6350" h="424179">
                  <a:moveTo>
                    <a:pt x="6350" y="198120"/>
                  </a:moveTo>
                  <a:lnTo>
                    <a:pt x="0" y="198120"/>
                  </a:lnTo>
                  <a:lnTo>
                    <a:pt x="0" y="205739"/>
                  </a:lnTo>
                  <a:lnTo>
                    <a:pt x="6350" y="205739"/>
                  </a:lnTo>
                  <a:lnTo>
                    <a:pt x="6350" y="198120"/>
                  </a:lnTo>
                  <a:close/>
                </a:path>
                <a:path w="6350" h="424179">
                  <a:moveTo>
                    <a:pt x="6350" y="205740"/>
                  </a:moveTo>
                  <a:lnTo>
                    <a:pt x="0" y="205740"/>
                  </a:lnTo>
                  <a:lnTo>
                    <a:pt x="0" y="212089"/>
                  </a:lnTo>
                  <a:lnTo>
                    <a:pt x="6350" y="212089"/>
                  </a:lnTo>
                  <a:lnTo>
                    <a:pt x="6350" y="205740"/>
                  </a:lnTo>
                  <a:close/>
                </a:path>
                <a:path w="6350" h="424179">
                  <a:moveTo>
                    <a:pt x="6350" y="212090"/>
                  </a:moveTo>
                  <a:lnTo>
                    <a:pt x="0" y="212090"/>
                  </a:lnTo>
                  <a:lnTo>
                    <a:pt x="0" y="218439"/>
                  </a:lnTo>
                  <a:lnTo>
                    <a:pt x="6350" y="218439"/>
                  </a:lnTo>
                  <a:lnTo>
                    <a:pt x="6350" y="212090"/>
                  </a:lnTo>
                  <a:close/>
                </a:path>
                <a:path w="6350" h="424179">
                  <a:moveTo>
                    <a:pt x="6350" y="218440"/>
                  </a:moveTo>
                  <a:lnTo>
                    <a:pt x="0" y="218440"/>
                  </a:lnTo>
                  <a:lnTo>
                    <a:pt x="0" y="224789"/>
                  </a:lnTo>
                  <a:lnTo>
                    <a:pt x="6350" y="224789"/>
                  </a:lnTo>
                  <a:lnTo>
                    <a:pt x="6350" y="218440"/>
                  </a:lnTo>
                  <a:close/>
                </a:path>
                <a:path w="6350" h="424179">
                  <a:moveTo>
                    <a:pt x="6350" y="224790"/>
                  </a:moveTo>
                  <a:lnTo>
                    <a:pt x="0" y="224790"/>
                  </a:lnTo>
                  <a:lnTo>
                    <a:pt x="0" y="231139"/>
                  </a:lnTo>
                  <a:lnTo>
                    <a:pt x="6350" y="231139"/>
                  </a:lnTo>
                  <a:lnTo>
                    <a:pt x="6350" y="224790"/>
                  </a:lnTo>
                  <a:close/>
                </a:path>
                <a:path w="6350" h="424179">
                  <a:moveTo>
                    <a:pt x="6350" y="231140"/>
                  </a:moveTo>
                  <a:lnTo>
                    <a:pt x="0" y="231140"/>
                  </a:lnTo>
                  <a:lnTo>
                    <a:pt x="0" y="237489"/>
                  </a:lnTo>
                  <a:lnTo>
                    <a:pt x="6350" y="237489"/>
                  </a:lnTo>
                  <a:lnTo>
                    <a:pt x="6350" y="231140"/>
                  </a:lnTo>
                  <a:close/>
                </a:path>
                <a:path w="6350" h="424179">
                  <a:moveTo>
                    <a:pt x="6350" y="237490"/>
                  </a:moveTo>
                  <a:lnTo>
                    <a:pt x="0" y="237490"/>
                  </a:lnTo>
                  <a:lnTo>
                    <a:pt x="0" y="243839"/>
                  </a:lnTo>
                  <a:lnTo>
                    <a:pt x="6350" y="243839"/>
                  </a:lnTo>
                  <a:lnTo>
                    <a:pt x="6350" y="237490"/>
                  </a:lnTo>
                  <a:close/>
                </a:path>
                <a:path w="6350" h="424179">
                  <a:moveTo>
                    <a:pt x="6350" y="243840"/>
                  </a:moveTo>
                  <a:lnTo>
                    <a:pt x="0" y="243840"/>
                  </a:lnTo>
                  <a:lnTo>
                    <a:pt x="0" y="250189"/>
                  </a:lnTo>
                  <a:lnTo>
                    <a:pt x="6350" y="250189"/>
                  </a:lnTo>
                  <a:lnTo>
                    <a:pt x="6350" y="243840"/>
                  </a:lnTo>
                  <a:close/>
                </a:path>
                <a:path w="6350" h="424179">
                  <a:moveTo>
                    <a:pt x="6350" y="250190"/>
                  </a:moveTo>
                  <a:lnTo>
                    <a:pt x="0" y="250190"/>
                  </a:lnTo>
                  <a:lnTo>
                    <a:pt x="0" y="256539"/>
                  </a:lnTo>
                  <a:lnTo>
                    <a:pt x="6350" y="256539"/>
                  </a:lnTo>
                  <a:lnTo>
                    <a:pt x="6350" y="250190"/>
                  </a:lnTo>
                  <a:close/>
                </a:path>
                <a:path w="6350" h="424179">
                  <a:moveTo>
                    <a:pt x="6350" y="256540"/>
                  </a:moveTo>
                  <a:lnTo>
                    <a:pt x="0" y="256540"/>
                  </a:lnTo>
                  <a:lnTo>
                    <a:pt x="0" y="261619"/>
                  </a:lnTo>
                  <a:lnTo>
                    <a:pt x="6350" y="261619"/>
                  </a:lnTo>
                  <a:lnTo>
                    <a:pt x="6350" y="256540"/>
                  </a:lnTo>
                  <a:close/>
                </a:path>
                <a:path w="6350" h="424179">
                  <a:moveTo>
                    <a:pt x="6350" y="261620"/>
                  </a:moveTo>
                  <a:lnTo>
                    <a:pt x="0" y="261620"/>
                  </a:lnTo>
                  <a:lnTo>
                    <a:pt x="0" y="267969"/>
                  </a:lnTo>
                  <a:lnTo>
                    <a:pt x="6350" y="267969"/>
                  </a:lnTo>
                  <a:lnTo>
                    <a:pt x="6350" y="261620"/>
                  </a:lnTo>
                  <a:close/>
                </a:path>
                <a:path w="6350" h="424179">
                  <a:moveTo>
                    <a:pt x="6350" y="267970"/>
                  </a:moveTo>
                  <a:lnTo>
                    <a:pt x="0" y="267970"/>
                  </a:lnTo>
                  <a:lnTo>
                    <a:pt x="0" y="274319"/>
                  </a:lnTo>
                  <a:lnTo>
                    <a:pt x="6350" y="274319"/>
                  </a:lnTo>
                  <a:lnTo>
                    <a:pt x="6350" y="267970"/>
                  </a:lnTo>
                  <a:close/>
                </a:path>
                <a:path w="6350" h="424179">
                  <a:moveTo>
                    <a:pt x="6350" y="274320"/>
                  </a:moveTo>
                  <a:lnTo>
                    <a:pt x="0" y="274320"/>
                  </a:lnTo>
                  <a:lnTo>
                    <a:pt x="0" y="280669"/>
                  </a:lnTo>
                  <a:lnTo>
                    <a:pt x="6350" y="280669"/>
                  </a:lnTo>
                  <a:lnTo>
                    <a:pt x="6350" y="274320"/>
                  </a:lnTo>
                  <a:close/>
                </a:path>
                <a:path w="6350" h="424179">
                  <a:moveTo>
                    <a:pt x="6350" y="280670"/>
                  </a:moveTo>
                  <a:lnTo>
                    <a:pt x="0" y="280670"/>
                  </a:lnTo>
                  <a:lnTo>
                    <a:pt x="0" y="288289"/>
                  </a:lnTo>
                  <a:lnTo>
                    <a:pt x="6350" y="288289"/>
                  </a:lnTo>
                  <a:lnTo>
                    <a:pt x="6350" y="280670"/>
                  </a:lnTo>
                  <a:close/>
                </a:path>
                <a:path w="6350" h="424179">
                  <a:moveTo>
                    <a:pt x="6350" y="288290"/>
                  </a:moveTo>
                  <a:lnTo>
                    <a:pt x="0" y="288290"/>
                  </a:lnTo>
                  <a:lnTo>
                    <a:pt x="0" y="293369"/>
                  </a:lnTo>
                  <a:lnTo>
                    <a:pt x="6350" y="293369"/>
                  </a:lnTo>
                  <a:lnTo>
                    <a:pt x="6350" y="288290"/>
                  </a:lnTo>
                  <a:close/>
                </a:path>
                <a:path w="6350" h="424179">
                  <a:moveTo>
                    <a:pt x="6350" y="293370"/>
                  </a:moveTo>
                  <a:lnTo>
                    <a:pt x="0" y="293370"/>
                  </a:lnTo>
                  <a:lnTo>
                    <a:pt x="0" y="300989"/>
                  </a:lnTo>
                  <a:lnTo>
                    <a:pt x="6350" y="300989"/>
                  </a:lnTo>
                  <a:lnTo>
                    <a:pt x="6350" y="293370"/>
                  </a:lnTo>
                  <a:close/>
                </a:path>
                <a:path w="6350" h="424179">
                  <a:moveTo>
                    <a:pt x="6350" y="300990"/>
                  </a:moveTo>
                  <a:lnTo>
                    <a:pt x="0" y="300990"/>
                  </a:lnTo>
                  <a:lnTo>
                    <a:pt x="0" y="307339"/>
                  </a:lnTo>
                  <a:lnTo>
                    <a:pt x="6350" y="307339"/>
                  </a:lnTo>
                  <a:lnTo>
                    <a:pt x="6350" y="300990"/>
                  </a:lnTo>
                  <a:close/>
                </a:path>
                <a:path w="6350" h="424179">
                  <a:moveTo>
                    <a:pt x="6350" y="307340"/>
                  </a:moveTo>
                  <a:lnTo>
                    <a:pt x="0" y="307340"/>
                  </a:lnTo>
                  <a:lnTo>
                    <a:pt x="0" y="313689"/>
                  </a:lnTo>
                  <a:lnTo>
                    <a:pt x="6350" y="313689"/>
                  </a:lnTo>
                  <a:lnTo>
                    <a:pt x="6350" y="307340"/>
                  </a:lnTo>
                  <a:close/>
                </a:path>
                <a:path w="6350" h="424179">
                  <a:moveTo>
                    <a:pt x="6350" y="313690"/>
                  </a:moveTo>
                  <a:lnTo>
                    <a:pt x="0" y="313690"/>
                  </a:lnTo>
                  <a:lnTo>
                    <a:pt x="0" y="320039"/>
                  </a:lnTo>
                  <a:lnTo>
                    <a:pt x="6350" y="320039"/>
                  </a:lnTo>
                  <a:lnTo>
                    <a:pt x="6350" y="313690"/>
                  </a:lnTo>
                  <a:close/>
                </a:path>
                <a:path w="6350" h="424179">
                  <a:moveTo>
                    <a:pt x="6350" y="320040"/>
                  </a:moveTo>
                  <a:lnTo>
                    <a:pt x="0" y="320040"/>
                  </a:lnTo>
                  <a:lnTo>
                    <a:pt x="0" y="326389"/>
                  </a:lnTo>
                  <a:lnTo>
                    <a:pt x="6350" y="326389"/>
                  </a:lnTo>
                  <a:lnTo>
                    <a:pt x="6350" y="320040"/>
                  </a:lnTo>
                  <a:close/>
                </a:path>
                <a:path w="6350" h="424179">
                  <a:moveTo>
                    <a:pt x="6350" y="326390"/>
                  </a:moveTo>
                  <a:lnTo>
                    <a:pt x="0" y="326390"/>
                  </a:lnTo>
                  <a:lnTo>
                    <a:pt x="0" y="332739"/>
                  </a:lnTo>
                  <a:lnTo>
                    <a:pt x="6350" y="332739"/>
                  </a:lnTo>
                  <a:lnTo>
                    <a:pt x="6350" y="326390"/>
                  </a:lnTo>
                  <a:close/>
                </a:path>
                <a:path w="6350" h="424179">
                  <a:moveTo>
                    <a:pt x="6350" y="332740"/>
                  </a:moveTo>
                  <a:lnTo>
                    <a:pt x="0" y="332740"/>
                  </a:lnTo>
                  <a:lnTo>
                    <a:pt x="0" y="345439"/>
                  </a:lnTo>
                  <a:lnTo>
                    <a:pt x="6350" y="345439"/>
                  </a:lnTo>
                  <a:lnTo>
                    <a:pt x="6350" y="332740"/>
                  </a:lnTo>
                  <a:close/>
                </a:path>
                <a:path w="6350" h="424179">
                  <a:moveTo>
                    <a:pt x="6350" y="345440"/>
                  </a:moveTo>
                  <a:lnTo>
                    <a:pt x="0" y="345440"/>
                  </a:lnTo>
                  <a:lnTo>
                    <a:pt x="0" y="358139"/>
                  </a:lnTo>
                  <a:lnTo>
                    <a:pt x="6350" y="358139"/>
                  </a:lnTo>
                  <a:lnTo>
                    <a:pt x="6350" y="345440"/>
                  </a:lnTo>
                  <a:close/>
                </a:path>
                <a:path w="6350" h="424179">
                  <a:moveTo>
                    <a:pt x="6350" y="358140"/>
                  </a:moveTo>
                  <a:lnTo>
                    <a:pt x="0" y="358140"/>
                  </a:lnTo>
                  <a:lnTo>
                    <a:pt x="0" y="364489"/>
                  </a:lnTo>
                  <a:lnTo>
                    <a:pt x="6350" y="364489"/>
                  </a:lnTo>
                  <a:lnTo>
                    <a:pt x="6350" y="358140"/>
                  </a:lnTo>
                  <a:close/>
                </a:path>
                <a:path w="6350" h="424179">
                  <a:moveTo>
                    <a:pt x="6350" y="364490"/>
                  </a:moveTo>
                  <a:lnTo>
                    <a:pt x="0" y="364490"/>
                  </a:lnTo>
                  <a:lnTo>
                    <a:pt x="0" y="370839"/>
                  </a:lnTo>
                  <a:lnTo>
                    <a:pt x="6350" y="370839"/>
                  </a:lnTo>
                  <a:lnTo>
                    <a:pt x="6350" y="364490"/>
                  </a:lnTo>
                  <a:close/>
                </a:path>
                <a:path w="6350" h="424179">
                  <a:moveTo>
                    <a:pt x="6350" y="370840"/>
                  </a:moveTo>
                  <a:lnTo>
                    <a:pt x="0" y="370840"/>
                  </a:lnTo>
                  <a:lnTo>
                    <a:pt x="0" y="377189"/>
                  </a:lnTo>
                  <a:lnTo>
                    <a:pt x="6350" y="377189"/>
                  </a:lnTo>
                  <a:lnTo>
                    <a:pt x="6350" y="370840"/>
                  </a:lnTo>
                  <a:close/>
                </a:path>
                <a:path w="6350" h="424179">
                  <a:moveTo>
                    <a:pt x="6350" y="377190"/>
                  </a:moveTo>
                  <a:lnTo>
                    <a:pt x="0" y="377190"/>
                  </a:lnTo>
                  <a:lnTo>
                    <a:pt x="0" y="383539"/>
                  </a:lnTo>
                  <a:lnTo>
                    <a:pt x="6350" y="383539"/>
                  </a:lnTo>
                  <a:lnTo>
                    <a:pt x="6350" y="377190"/>
                  </a:lnTo>
                  <a:close/>
                </a:path>
                <a:path w="6350" h="424179">
                  <a:moveTo>
                    <a:pt x="6350" y="383540"/>
                  </a:moveTo>
                  <a:lnTo>
                    <a:pt x="0" y="383540"/>
                  </a:lnTo>
                  <a:lnTo>
                    <a:pt x="0" y="389889"/>
                  </a:lnTo>
                  <a:lnTo>
                    <a:pt x="6350" y="389889"/>
                  </a:lnTo>
                  <a:lnTo>
                    <a:pt x="6350" y="383540"/>
                  </a:lnTo>
                  <a:close/>
                </a:path>
                <a:path w="6350" h="424179">
                  <a:moveTo>
                    <a:pt x="6350" y="389890"/>
                  </a:moveTo>
                  <a:lnTo>
                    <a:pt x="0" y="389890"/>
                  </a:lnTo>
                  <a:lnTo>
                    <a:pt x="0" y="396239"/>
                  </a:lnTo>
                  <a:lnTo>
                    <a:pt x="6350" y="396239"/>
                  </a:lnTo>
                  <a:lnTo>
                    <a:pt x="6350" y="389890"/>
                  </a:lnTo>
                  <a:close/>
                </a:path>
                <a:path w="6350" h="424179">
                  <a:moveTo>
                    <a:pt x="6350" y="396240"/>
                  </a:moveTo>
                  <a:lnTo>
                    <a:pt x="0" y="396240"/>
                  </a:lnTo>
                  <a:lnTo>
                    <a:pt x="0" y="402589"/>
                  </a:lnTo>
                  <a:lnTo>
                    <a:pt x="6350" y="402589"/>
                  </a:lnTo>
                  <a:lnTo>
                    <a:pt x="6350" y="396240"/>
                  </a:lnTo>
                  <a:close/>
                </a:path>
                <a:path w="6350" h="424179">
                  <a:moveTo>
                    <a:pt x="6350" y="402590"/>
                  </a:moveTo>
                  <a:lnTo>
                    <a:pt x="0" y="402590"/>
                  </a:lnTo>
                  <a:lnTo>
                    <a:pt x="0" y="408939"/>
                  </a:lnTo>
                  <a:lnTo>
                    <a:pt x="6350" y="408939"/>
                  </a:lnTo>
                  <a:lnTo>
                    <a:pt x="6350" y="402590"/>
                  </a:lnTo>
                  <a:close/>
                </a:path>
                <a:path w="6350" h="424179">
                  <a:moveTo>
                    <a:pt x="6350" y="408940"/>
                  </a:moveTo>
                  <a:lnTo>
                    <a:pt x="0" y="408940"/>
                  </a:lnTo>
                  <a:lnTo>
                    <a:pt x="0" y="411480"/>
                  </a:lnTo>
                  <a:lnTo>
                    <a:pt x="1269" y="411480"/>
                  </a:lnTo>
                  <a:lnTo>
                    <a:pt x="1269" y="415289"/>
                  </a:lnTo>
                  <a:lnTo>
                    <a:pt x="6350" y="415289"/>
                  </a:lnTo>
                  <a:lnTo>
                    <a:pt x="6350" y="408940"/>
                  </a:lnTo>
                  <a:close/>
                </a:path>
                <a:path w="6350" h="424179">
                  <a:moveTo>
                    <a:pt x="6350" y="415290"/>
                  </a:moveTo>
                  <a:lnTo>
                    <a:pt x="2539" y="415290"/>
                  </a:lnTo>
                  <a:lnTo>
                    <a:pt x="2539" y="417830"/>
                  </a:lnTo>
                  <a:lnTo>
                    <a:pt x="3809" y="417830"/>
                  </a:lnTo>
                  <a:lnTo>
                    <a:pt x="3809" y="421639"/>
                  </a:lnTo>
                  <a:lnTo>
                    <a:pt x="6350" y="421639"/>
                  </a:lnTo>
                  <a:lnTo>
                    <a:pt x="6350" y="415290"/>
                  </a:lnTo>
                  <a:close/>
                </a:path>
                <a:path w="6350" h="424179">
                  <a:moveTo>
                    <a:pt x="6350" y="421640"/>
                  </a:moveTo>
                  <a:lnTo>
                    <a:pt x="5079" y="421640"/>
                  </a:lnTo>
                  <a:lnTo>
                    <a:pt x="5079" y="424180"/>
                  </a:lnTo>
                  <a:lnTo>
                    <a:pt x="6350" y="424180"/>
                  </a:lnTo>
                  <a:lnTo>
                    <a:pt x="6350" y="421640"/>
                  </a:lnTo>
                  <a:close/>
                </a:path>
              </a:pathLst>
            </a:custGeom>
            <a:solidFill>
              <a:srgbClr val="2100F9"/>
            </a:solidFill>
          </p:spPr>
          <p:txBody>
            <a:bodyPr bIns="0" lIns="0" rIns="0" rtlCol="0" tIns="0" wrap="square"/>
            <a:p/>
          </p:txBody>
        </p:sp>
        <p:sp>
          <p:nvSpPr>
            <p:cNvPr id="1049673" name="object 971"/>
            <p:cNvSpPr/>
            <p:nvPr/>
          </p:nvSpPr>
          <p:spPr>
            <a:xfrm>
              <a:off x="4368799" y="4470400"/>
              <a:ext cx="7620" cy="408940"/>
            </a:xfrm>
            <a:custGeom>
              <a:avLst/>
              <a:ahLst/>
              <a:rect l="l" t="t" r="r" b="b"/>
              <a:pathLst>
                <a:path w="7620" h="408939">
                  <a:moveTo>
                    <a:pt x="7620" y="0"/>
                  </a:moveTo>
                  <a:lnTo>
                    <a:pt x="0" y="0"/>
                  </a:lnTo>
                  <a:lnTo>
                    <a:pt x="0" y="2539"/>
                  </a:lnTo>
                  <a:lnTo>
                    <a:pt x="7620" y="2539"/>
                  </a:lnTo>
                  <a:lnTo>
                    <a:pt x="7620" y="0"/>
                  </a:lnTo>
                  <a:close/>
                </a:path>
                <a:path w="7620" h="408939">
                  <a:moveTo>
                    <a:pt x="7620" y="2540"/>
                  </a:moveTo>
                  <a:lnTo>
                    <a:pt x="0" y="2540"/>
                  </a:lnTo>
                  <a:lnTo>
                    <a:pt x="0" y="8889"/>
                  </a:lnTo>
                  <a:lnTo>
                    <a:pt x="7620" y="8889"/>
                  </a:lnTo>
                  <a:lnTo>
                    <a:pt x="7620" y="2540"/>
                  </a:lnTo>
                  <a:close/>
                </a:path>
                <a:path w="7620" h="408939">
                  <a:moveTo>
                    <a:pt x="7620" y="8890"/>
                  </a:moveTo>
                  <a:lnTo>
                    <a:pt x="0" y="8890"/>
                  </a:lnTo>
                  <a:lnTo>
                    <a:pt x="0" y="15239"/>
                  </a:lnTo>
                  <a:lnTo>
                    <a:pt x="7620" y="15239"/>
                  </a:lnTo>
                  <a:lnTo>
                    <a:pt x="7620" y="8890"/>
                  </a:lnTo>
                  <a:close/>
                </a:path>
                <a:path w="7620" h="408939">
                  <a:moveTo>
                    <a:pt x="7620" y="15240"/>
                  </a:moveTo>
                  <a:lnTo>
                    <a:pt x="0" y="15240"/>
                  </a:lnTo>
                  <a:lnTo>
                    <a:pt x="0" y="21589"/>
                  </a:lnTo>
                  <a:lnTo>
                    <a:pt x="7620" y="21589"/>
                  </a:lnTo>
                  <a:lnTo>
                    <a:pt x="7620" y="15240"/>
                  </a:lnTo>
                  <a:close/>
                </a:path>
                <a:path w="7620" h="408939">
                  <a:moveTo>
                    <a:pt x="7620" y="21590"/>
                  </a:moveTo>
                  <a:lnTo>
                    <a:pt x="0" y="21590"/>
                  </a:lnTo>
                  <a:lnTo>
                    <a:pt x="0" y="27939"/>
                  </a:lnTo>
                  <a:lnTo>
                    <a:pt x="7620" y="27939"/>
                  </a:lnTo>
                  <a:lnTo>
                    <a:pt x="7620" y="21590"/>
                  </a:lnTo>
                  <a:close/>
                </a:path>
                <a:path w="7620" h="408939">
                  <a:moveTo>
                    <a:pt x="7620" y="27940"/>
                  </a:moveTo>
                  <a:lnTo>
                    <a:pt x="0" y="27940"/>
                  </a:lnTo>
                  <a:lnTo>
                    <a:pt x="0" y="34289"/>
                  </a:lnTo>
                  <a:lnTo>
                    <a:pt x="7620" y="34289"/>
                  </a:lnTo>
                  <a:lnTo>
                    <a:pt x="7620" y="27940"/>
                  </a:lnTo>
                  <a:close/>
                </a:path>
                <a:path w="7620" h="408939">
                  <a:moveTo>
                    <a:pt x="7620" y="34290"/>
                  </a:moveTo>
                  <a:lnTo>
                    <a:pt x="0" y="34290"/>
                  </a:lnTo>
                  <a:lnTo>
                    <a:pt x="0" y="40639"/>
                  </a:lnTo>
                  <a:lnTo>
                    <a:pt x="7620" y="40639"/>
                  </a:lnTo>
                  <a:lnTo>
                    <a:pt x="7620" y="34290"/>
                  </a:lnTo>
                  <a:close/>
                </a:path>
                <a:path w="7620" h="408939">
                  <a:moveTo>
                    <a:pt x="7620" y="40640"/>
                  </a:moveTo>
                  <a:lnTo>
                    <a:pt x="0" y="40640"/>
                  </a:lnTo>
                  <a:lnTo>
                    <a:pt x="0" y="45719"/>
                  </a:lnTo>
                  <a:lnTo>
                    <a:pt x="7620" y="45719"/>
                  </a:lnTo>
                  <a:lnTo>
                    <a:pt x="7620" y="40640"/>
                  </a:lnTo>
                  <a:close/>
                </a:path>
                <a:path w="7620" h="408939">
                  <a:moveTo>
                    <a:pt x="7620" y="45720"/>
                  </a:moveTo>
                  <a:lnTo>
                    <a:pt x="0" y="45720"/>
                  </a:lnTo>
                  <a:lnTo>
                    <a:pt x="0" y="52069"/>
                  </a:lnTo>
                  <a:lnTo>
                    <a:pt x="7620" y="52069"/>
                  </a:lnTo>
                  <a:lnTo>
                    <a:pt x="7620" y="45720"/>
                  </a:lnTo>
                  <a:close/>
                </a:path>
                <a:path w="7620" h="408939">
                  <a:moveTo>
                    <a:pt x="7620" y="52070"/>
                  </a:moveTo>
                  <a:lnTo>
                    <a:pt x="0" y="52070"/>
                  </a:lnTo>
                  <a:lnTo>
                    <a:pt x="0" y="58419"/>
                  </a:lnTo>
                  <a:lnTo>
                    <a:pt x="7620" y="58419"/>
                  </a:lnTo>
                  <a:lnTo>
                    <a:pt x="7620" y="52070"/>
                  </a:lnTo>
                  <a:close/>
                </a:path>
                <a:path w="7620" h="408939">
                  <a:moveTo>
                    <a:pt x="7620" y="58420"/>
                  </a:moveTo>
                  <a:lnTo>
                    <a:pt x="0" y="58420"/>
                  </a:lnTo>
                  <a:lnTo>
                    <a:pt x="0" y="64769"/>
                  </a:lnTo>
                  <a:lnTo>
                    <a:pt x="7620" y="64769"/>
                  </a:lnTo>
                  <a:lnTo>
                    <a:pt x="7620" y="58420"/>
                  </a:lnTo>
                  <a:close/>
                </a:path>
                <a:path w="7620" h="408939">
                  <a:moveTo>
                    <a:pt x="7620" y="64770"/>
                  </a:moveTo>
                  <a:lnTo>
                    <a:pt x="0" y="64770"/>
                  </a:lnTo>
                  <a:lnTo>
                    <a:pt x="0" y="71119"/>
                  </a:lnTo>
                  <a:lnTo>
                    <a:pt x="7620" y="71119"/>
                  </a:lnTo>
                  <a:lnTo>
                    <a:pt x="7620" y="64770"/>
                  </a:lnTo>
                  <a:close/>
                </a:path>
                <a:path w="7620" h="408939">
                  <a:moveTo>
                    <a:pt x="7620" y="71120"/>
                  </a:moveTo>
                  <a:lnTo>
                    <a:pt x="0" y="71120"/>
                  </a:lnTo>
                  <a:lnTo>
                    <a:pt x="0" y="77469"/>
                  </a:lnTo>
                  <a:lnTo>
                    <a:pt x="7620" y="77469"/>
                  </a:lnTo>
                  <a:lnTo>
                    <a:pt x="7620" y="71120"/>
                  </a:lnTo>
                  <a:close/>
                </a:path>
                <a:path w="7620" h="408939">
                  <a:moveTo>
                    <a:pt x="7620" y="77470"/>
                  </a:moveTo>
                  <a:lnTo>
                    <a:pt x="0" y="77470"/>
                  </a:lnTo>
                  <a:lnTo>
                    <a:pt x="0" y="85089"/>
                  </a:lnTo>
                  <a:lnTo>
                    <a:pt x="7620" y="85089"/>
                  </a:lnTo>
                  <a:lnTo>
                    <a:pt x="7620" y="77470"/>
                  </a:lnTo>
                  <a:close/>
                </a:path>
                <a:path w="7620" h="408939">
                  <a:moveTo>
                    <a:pt x="7620" y="85090"/>
                  </a:moveTo>
                  <a:lnTo>
                    <a:pt x="0" y="85090"/>
                  </a:lnTo>
                  <a:lnTo>
                    <a:pt x="0" y="91439"/>
                  </a:lnTo>
                  <a:lnTo>
                    <a:pt x="7620" y="91439"/>
                  </a:lnTo>
                  <a:lnTo>
                    <a:pt x="7620" y="85090"/>
                  </a:lnTo>
                  <a:close/>
                </a:path>
                <a:path w="7620" h="408939">
                  <a:moveTo>
                    <a:pt x="7620" y="91440"/>
                  </a:moveTo>
                  <a:lnTo>
                    <a:pt x="0" y="91440"/>
                  </a:lnTo>
                  <a:lnTo>
                    <a:pt x="0" y="97789"/>
                  </a:lnTo>
                  <a:lnTo>
                    <a:pt x="7620" y="97789"/>
                  </a:lnTo>
                  <a:lnTo>
                    <a:pt x="7620" y="91440"/>
                  </a:lnTo>
                  <a:close/>
                </a:path>
                <a:path w="7620" h="408939">
                  <a:moveTo>
                    <a:pt x="7620" y="97790"/>
                  </a:moveTo>
                  <a:lnTo>
                    <a:pt x="0" y="97790"/>
                  </a:lnTo>
                  <a:lnTo>
                    <a:pt x="0" y="104139"/>
                  </a:lnTo>
                  <a:lnTo>
                    <a:pt x="7620" y="104139"/>
                  </a:lnTo>
                  <a:lnTo>
                    <a:pt x="7620" y="97790"/>
                  </a:lnTo>
                  <a:close/>
                </a:path>
                <a:path w="7620" h="408939">
                  <a:moveTo>
                    <a:pt x="7620" y="104140"/>
                  </a:moveTo>
                  <a:lnTo>
                    <a:pt x="0" y="104140"/>
                  </a:lnTo>
                  <a:lnTo>
                    <a:pt x="0" y="110489"/>
                  </a:lnTo>
                  <a:lnTo>
                    <a:pt x="7620" y="110489"/>
                  </a:lnTo>
                  <a:lnTo>
                    <a:pt x="7620" y="104140"/>
                  </a:lnTo>
                  <a:close/>
                </a:path>
                <a:path w="7620" h="408939">
                  <a:moveTo>
                    <a:pt x="7620" y="110490"/>
                  </a:moveTo>
                  <a:lnTo>
                    <a:pt x="0" y="110490"/>
                  </a:lnTo>
                  <a:lnTo>
                    <a:pt x="0" y="116839"/>
                  </a:lnTo>
                  <a:lnTo>
                    <a:pt x="7620" y="116839"/>
                  </a:lnTo>
                  <a:lnTo>
                    <a:pt x="7620" y="110490"/>
                  </a:lnTo>
                  <a:close/>
                </a:path>
                <a:path w="7620" h="408939">
                  <a:moveTo>
                    <a:pt x="7620" y="116840"/>
                  </a:moveTo>
                  <a:lnTo>
                    <a:pt x="0" y="116840"/>
                  </a:lnTo>
                  <a:lnTo>
                    <a:pt x="0" y="123189"/>
                  </a:lnTo>
                  <a:lnTo>
                    <a:pt x="7620" y="123189"/>
                  </a:lnTo>
                  <a:lnTo>
                    <a:pt x="7620" y="116840"/>
                  </a:lnTo>
                  <a:close/>
                </a:path>
                <a:path w="7620" h="408939">
                  <a:moveTo>
                    <a:pt x="7620" y="123190"/>
                  </a:moveTo>
                  <a:lnTo>
                    <a:pt x="0" y="123190"/>
                  </a:lnTo>
                  <a:lnTo>
                    <a:pt x="0" y="129539"/>
                  </a:lnTo>
                  <a:lnTo>
                    <a:pt x="7620" y="129539"/>
                  </a:lnTo>
                  <a:lnTo>
                    <a:pt x="7620" y="123190"/>
                  </a:lnTo>
                  <a:close/>
                </a:path>
                <a:path w="7620" h="408939">
                  <a:moveTo>
                    <a:pt x="7620" y="129540"/>
                  </a:moveTo>
                  <a:lnTo>
                    <a:pt x="0" y="129540"/>
                  </a:lnTo>
                  <a:lnTo>
                    <a:pt x="0" y="135889"/>
                  </a:lnTo>
                  <a:lnTo>
                    <a:pt x="7620" y="135889"/>
                  </a:lnTo>
                  <a:lnTo>
                    <a:pt x="7620" y="129540"/>
                  </a:lnTo>
                  <a:close/>
                </a:path>
                <a:path w="7620" h="408939">
                  <a:moveTo>
                    <a:pt x="7620" y="135890"/>
                  </a:moveTo>
                  <a:lnTo>
                    <a:pt x="0" y="135890"/>
                  </a:lnTo>
                  <a:lnTo>
                    <a:pt x="0" y="140969"/>
                  </a:lnTo>
                  <a:lnTo>
                    <a:pt x="7620" y="140969"/>
                  </a:lnTo>
                  <a:lnTo>
                    <a:pt x="7620" y="135890"/>
                  </a:lnTo>
                  <a:close/>
                </a:path>
                <a:path w="7620" h="408939">
                  <a:moveTo>
                    <a:pt x="7620" y="140970"/>
                  </a:moveTo>
                  <a:lnTo>
                    <a:pt x="0" y="140970"/>
                  </a:lnTo>
                  <a:lnTo>
                    <a:pt x="0" y="147319"/>
                  </a:lnTo>
                  <a:lnTo>
                    <a:pt x="7620" y="147319"/>
                  </a:lnTo>
                  <a:lnTo>
                    <a:pt x="7620" y="140970"/>
                  </a:lnTo>
                  <a:close/>
                </a:path>
                <a:path w="7620" h="408939">
                  <a:moveTo>
                    <a:pt x="7620" y="147320"/>
                  </a:moveTo>
                  <a:lnTo>
                    <a:pt x="0" y="147320"/>
                  </a:lnTo>
                  <a:lnTo>
                    <a:pt x="0" y="153669"/>
                  </a:lnTo>
                  <a:lnTo>
                    <a:pt x="7620" y="153669"/>
                  </a:lnTo>
                  <a:lnTo>
                    <a:pt x="7620" y="147320"/>
                  </a:lnTo>
                  <a:close/>
                </a:path>
                <a:path w="7620" h="408939">
                  <a:moveTo>
                    <a:pt x="7620" y="153670"/>
                  </a:moveTo>
                  <a:lnTo>
                    <a:pt x="0" y="153670"/>
                  </a:lnTo>
                  <a:lnTo>
                    <a:pt x="0" y="160019"/>
                  </a:lnTo>
                  <a:lnTo>
                    <a:pt x="7620" y="160019"/>
                  </a:lnTo>
                  <a:lnTo>
                    <a:pt x="7620" y="153670"/>
                  </a:lnTo>
                  <a:close/>
                </a:path>
                <a:path w="7620" h="408939">
                  <a:moveTo>
                    <a:pt x="7620" y="160020"/>
                  </a:moveTo>
                  <a:lnTo>
                    <a:pt x="0" y="160020"/>
                  </a:lnTo>
                  <a:lnTo>
                    <a:pt x="0" y="166369"/>
                  </a:lnTo>
                  <a:lnTo>
                    <a:pt x="7620" y="166369"/>
                  </a:lnTo>
                  <a:lnTo>
                    <a:pt x="7620" y="160020"/>
                  </a:lnTo>
                  <a:close/>
                </a:path>
                <a:path w="7620" h="408939">
                  <a:moveTo>
                    <a:pt x="7620" y="166370"/>
                  </a:moveTo>
                  <a:lnTo>
                    <a:pt x="0" y="166370"/>
                  </a:lnTo>
                  <a:lnTo>
                    <a:pt x="0" y="172719"/>
                  </a:lnTo>
                  <a:lnTo>
                    <a:pt x="7620" y="172719"/>
                  </a:lnTo>
                  <a:lnTo>
                    <a:pt x="7620" y="166370"/>
                  </a:lnTo>
                  <a:close/>
                </a:path>
                <a:path w="7620" h="408939">
                  <a:moveTo>
                    <a:pt x="7620" y="172720"/>
                  </a:moveTo>
                  <a:lnTo>
                    <a:pt x="0" y="172720"/>
                  </a:lnTo>
                  <a:lnTo>
                    <a:pt x="0" y="180339"/>
                  </a:lnTo>
                  <a:lnTo>
                    <a:pt x="7620" y="180339"/>
                  </a:lnTo>
                  <a:lnTo>
                    <a:pt x="7620" y="172720"/>
                  </a:lnTo>
                  <a:close/>
                </a:path>
                <a:path w="7620" h="408939">
                  <a:moveTo>
                    <a:pt x="7620" y="180340"/>
                  </a:moveTo>
                  <a:lnTo>
                    <a:pt x="0" y="180340"/>
                  </a:lnTo>
                  <a:lnTo>
                    <a:pt x="0" y="185419"/>
                  </a:lnTo>
                  <a:lnTo>
                    <a:pt x="7620" y="185419"/>
                  </a:lnTo>
                  <a:lnTo>
                    <a:pt x="7620" y="180340"/>
                  </a:lnTo>
                  <a:close/>
                </a:path>
                <a:path w="7620" h="408939">
                  <a:moveTo>
                    <a:pt x="7620" y="185420"/>
                  </a:moveTo>
                  <a:lnTo>
                    <a:pt x="0" y="185420"/>
                  </a:lnTo>
                  <a:lnTo>
                    <a:pt x="0" y="193039"/>
                  </a:lnTo>
                  <a:lnTo>
                    <a:pt x="7620" y="193039"/>
                  </a:lnTo>
                  <a:lnTo>
                    <a:pt x="7620" y="185420"/>
                  </a:lnTo>
                  <a:close/>
                </a:path>
                <a:path w="7620" h="408939">
                  <a:moveTo>
                    <a:pt x="7620" y="193040"/>
                  </a:moveTo>
                  <a:lnTo>
                    <a:pt x="0" y="193040"/>
                  </a:lnTo>
                  <a:lnTo>
                    <a:pt x="0" y="198119"/>
                  </a:lnTo>
                  <a:lnTo>
                    <a:pt x="7620" y="198119"/>
                  </a:lnTo>
                  <a:lnTo>
                    <a:pt x="7620" y="193040"/>
                  </a:lnTo>
                  <a:close/>
                </a:path>
                <a:path w="7620" h="408939">
                  <a:moveTo>
                    <a:pt x="7620" y="198120"/>
                  </a:moveTo>
                  <a:lnTo>
                    <a:pt x="0" y="198120"/>
                  </a:lnTo>
                  <a:lnTo>
                    <a:pt x="0" y="205739"/>
                  </a:lnTo>
                  <a:lnTo>
                    <a:pt x="7620" y="205739"/>
                  </a:lnTo>
                  <a:lnTo>
                    <a:pt x="7620" y="198120"/>
                  </a:lnTo>
                  <a:close/>
                </a:path>
                <a:path w="7620" h="408939">
                  <a:moveTo>
                    <a:pt x="7620" y="205740"/>
                  </a:moveTo>
                  <a:lnTo>
                    <a:pt x="0" y="205740"/>
                  </a:lnTo>
                  <a:lnTo>
                    <a:pt x="0" y="212089"/>
                  </a:lnTo>
                  <a:lnTo>
                    <a:pt x="7620" y="212089"/>
                  </a:lnTo>
                  <a:lnTo>
                    <a:pt x="7620" y="205740"/>
                  </a:lnTo>
                  <a:close/>
                </a:path>
                <a:path w="7620" h="408939">
                  <a:moveTo>
                    <a:pt x="7620" y="212090"/>
                  </a:moveTo>
                  <a:lnTo>
                    <a:pt x="0" y="212090"/>
                  </a:lnTo>
                  <a:lnTo>
                    <a:pt x="0" y="218439"/>
                  </a:lnTo>
                  <a:lnTo>
                    <a:pt x="7620" y="218439"/>
                  </a:lnTo>
                  <a:lnTo>
                    <a:pt x="7620" y="212090"/>
                  </a:lnTo>
                  <a:close/>
                </a:path>
                <a:path w="7620" h="408939">
                  <a:moveTo>
                    <a:pt x="7620" y="218440"/>
                  </a:moveTo>
                  <a:lnTo>
                    <a:pt x="0" y="218440"/>
                  </a:lnTo>
                  <a:lnTo>
                    <a:pt x="0" y="224789"/>
                  </a:lnTo>
                  <a:lnTo>
                    <a:pt x="7620" y="224789"/>
                  </a:lnTo>
                  <a:lnTo>
                    <a:pt x="7620" y="218440"/>
                  </a:lnTo>
                  <a:close/>
                </a:path>
                <a:path w="7620" h="408939">
                  <a:moveTo>
                    <a:pt x="7620" y="224790"/>
                  </a:moveTo>
                  <a:lnTo>
                    <a:pt x="0" y="224790"/>
                  </a:lnTo>
                  <a:lnTo>
                    <a:pt x="0" y="231139"/>
                  </a:lnTo>
                  <a:lnTo>
                    <a:pt x="7620" y="231139"/>
                  </a:lnTo>
                  <a:lnTo>
                    <a:pt x="7620" y="224790"/>
                  </a:lnTo>
                  <a:close/>
                </a:path>
                <a:path w="7620" h="408939">
                  <a:moveTo>
                    <a:pt x="7620" y="231140"/>
                  </a:moveTo>
                  <a:lnTo>
                    <a:pt x="0" y="231140"/>
                  </a:lnTo>
                  <a:lnTo>
                    <a:pt x="0" y="237489"/>
                  </a:lnTo>
                  <a:lnTo>
                    <a:pt x="7620" y="237489"/>
                  </a:lnTo>
                  <a:lnTo>
                    <a:pt x="7620" y="231140"/>
                  </a:lnTo>
                  <a:close/>
                </a:path>
                <a:path w="7620" h="408939">
                  <a:moveTo>
                    <a:pt x="7620" y="237490"/>
                  </a:moveTo>
                  <a:lnTo>
                    <a:pt x="0" y="237490"/>
                  </a:lnTo>
                  <a:lnTo>
                    <a:pt x="0" y="243839"/>
                  </a:lnTo>
                  <a:lnTo>
                    <a:pt x="7620" y="243839"/>
                  </a:lnTo>
                  <a:lnTo>
                    <a:pt x="7620" y="237490"/>
                  </a:lnTo>
                  <a:close/>
                </a:path>
                <a:path w="7620" h="408939">
                  <a:moveTo>
                    <a:pt x="7620" y="243840"/>
                  </a:moveTo>
                  <a:lnTo>
                    <a:pt x="0" y="243840"/>
                  </a:lnTo>
                  <a:lnTo>
                    <a:pt x="0" y="250189"/>
                  </a:lnTo>
                  <a:lnTo>
                    <a:pt x="7620" y="250189"/>
                  </a:lnTo>
                  <a:lnTo>
                    <a:pt x="7620" y="243840"/>
                  </a:lnTo>
                  <a:close/>
                </a:path>
                <a:path w="7620" h="408939">
                  <a:moveTo>
                    <a:pt x="7620" y="250190"/>
                  </a:moveTo>
                  <a:lnTo>
                    <a:pt x="0" y="250190"/>
                  </a:lnTo>
                  <a:lnTo>
                    <a:pt x="0" y="256539"/>
                  </a:lnTo>
                  <a:lnTo>
                    <a:pt x="7620" y="256539"/>
                  </a:lnTo>
                  <a:lnTo>
                    <a:pt x="7620" y="250190"/>
                  </a:lnTo>
                  <a:close/>
                </a:path>
                <a:path w="7620" h="408939">
                  <a:moveTo>
                    <a:pt x="7620" y="256540"/>
                  </a:moveTo>
                  <a:lnTo>
                    <a:pt x="0" y="256540"/>
                  </a:lnTo>
                  <a:lnTo>
                    <a:pt x="0" y="261619"/>
                  </a:lnTo>
                  <a:lnTo>
                    <a:pt x="7620" y="261619"/>
                  </a:lnTo>
                  <a:lnTo>
                    <a:pt x="7620" y="256540"/>
                  </a:lnTo>
                  <a:close/>
                </a:path>
                <a:path w="7620" h="408939">
                  <a:moveTo>
                    <a:pt x="7620" y="261620"/>
                  </a:moveTo>
                  <a:lnTo>
                    <a:pt x="0" y="261620"/>
                  </a:lnTo>
                  <a:lnTo>
                    <a:pt x="0" y="267969"/>
                  </a:lnTo>
                  <a:lnTo>
                    <a:pt x="7620" y="267969"/>
                  </a:lnTo>
                  <a:lnTo>
                    <a:pt x="7620" y="261620"/>
                  </a:lnTo>
                  <a:close/>
                </a:path>
                <a:path w="7620" h="408939">
                  <a:moveTo>
                    <a:pt x="7620" y="267970"/>
                  </a:moveTo>
                  <a:lnTo>
                    <a:pt x="0" y="267970"/>
                  </a:lnTo>
                  <a:lnTo>
                    <a:pt x="0" y="274319"/>
                  </a:lnTo>
                  <a:lnTo>
                    <a:pt x="7620" y="274319"/>
                  </a:lnTo>
                  <a:lnTo>
                    <a:pt x="7620" y="267970"/>
                  </a:lnTo>
                  <a:close/>
                </a:path>
                <a:path w="7620" h="408939">
                  <a:moveTo>
                    <a:pt x="7620" y="274320"/>
                  </a:moveTo>
                  <a:lnTo>
                    <a:pt x="0" y="274320"/>
                  </a:lnTo>
                  <a:lnTo>
                    <a:pt x="0" y="280669"/>
                  </a:lnTo>
                  <a:lnTo>
                    <a:pt x="7620" y="280669"/>
                  </a:lnTo>
                  <a:lnTo>
                    <a:pt x="7620" y="274320"/>
                  </a:lnTo>
                  <a:close/>
                </a:path>
                <a:path w="7620" h="408939">
                  <a:moveTo>
                    <a:pt x="7620" y="280670"/>
                  </a:moveTo>
                  <a:lnTo>
                    <a:pt x="0" y="280670"/>
                  </a:lnTo>
                  <a:lnTo>
                    <a:pt x="0" y="288289"/>
                  </a:lnTo>
                  <a:lnTo>
                    <a:pt x="7620" y="288289"/>
                  </a:lnTo>
                  <a:lnTo>
                    <a:pt x="7620" y="280670"/>
                  </a:lnTo>
                  <a:close/>
                </a:path>
                <a:path w="7620" h="408939">
                  <a:moveTo>
                    <a:pt x="7620" y="288290"/>
                  </a:moveTo>
                  <a:lnTo>
                    <a:pt x="0" y="288290"/>
                  </a:lnTo>
                  <a:lnTo>
                    <a:pt x="0" y="293369"/>
                  </a:lnTo>
                  <a:lnTo>
                    <a:pt x="7620" y="293369"/>
                  </a:lnTo>
                  <a:lnTo>
                    <a:pt x="7620" y="288290"/>
                  </a:lnTo>
                  <a:close/>
                </a:path>
                <a:path w="7620" h="408939">
                  <a:moveTo>
                    <a:pt x="7620" y="293370"/>
                  </a:moveTo>
                  <a:lnTo>
                    <a:pt x="0" y="293370"/>
                  </a:lnTo>
                  <a:lnTo>
                    <a:pt x="0" y="300989"/>
                  </a:lnTo>
                  <a:lnTo>
                    <a:pt x="7620" y="300989"/>
                  </a:lnTo>
                  <a:lnTo>
                    <a:pt x="7620" y="293370"/>
                  </a:lnTo>
                  <a:close/>
                </a:path>
                <a:path w="7620" h="408939">
                  <a:moveTo>
                    <a:pt x="7620" y="300990"/>
                  </a:moveTo>
                  <a:lnTo>
                    <a:pt x="0" y="300990"/>
                  </a:lnTo>
                  <a:lnTo>
                    <a:pt x="0" y="307339"/>
                  </a:lnTo>
                  <a:lnTo>
                    <a:pt x="7620" y="307339"/>
                  </a:lnTo>
                  <a:lnTo>
                    <a:pt x="7620" y="300990"/>
                  </a:lnTo>
                  <a:close/>
                </a:path>
                <a:path w="7620" h="408939">
                  <a:moveTo>
                    <a:pt x="7620" y="307340"/>
                  </a:moveTo>
                  <a:lnTo>
                    <a:pt x="0" y="307340"/>
                  </a:lnTo>
                  <a:lnTo>
                    <a:pt x="0" y="313689"/>
                  </a:lnTo>
                  <a:lnTo>
                    <a:pt x="7620" y="313689"/>
                  </a:lnTo>
                  <a:lnTo>
                    <a:pt x="7620" y="307340"/>
                  </a:lnTo>
                  <a:close/>
                </a:path>
                <a:path w="7620" h="408939">
                  <a:moveTo>
                    <a:pt x="7620" y="313690"/>
                  </a:moveTo>
                  <a:lnTo>
                    <a:pt x="0" y="313690"/>
                  </a:lnTo>
                  <a:lnTo>
                    <a:pt x="0" y="320039"/>
                  </a:lnTo>
                  <a:lnTo>
                    <a:pt x="7620" y="320039"/>
                  </a:lnTo>
                  <a:lnTo>
                    <a:pt x="7620" y="313690"/>
                  </a:lnTo>
                  <a:close/>
                </a:path>
                <a:path w="7620" h="408939">
                  <a:moveTo>
                    <a:pt x="7620" y="320040"/>
                  </a:moveTo>
                  <a:lnTo>
                    <a:pt x="0" y="320040"/>
                  </a:lnTo>
                  <a:lnTo>
                    <a:pt x="0" y="326389"/>
                  </a:lnTo>
                  <a:lnTo>
                    <a:pt x="7620" y="326389"/>
                  </a:lnTo>
                  <a:lnTo>
                    <a:pt x="7620" y="320040"/>
                  </a:lnTo>
                  <a:close/>
                </a:path>
                <a:path w="7620" h="408939">
                  <a:moveTo>
                    <a:pt x="7620" y="326390"/>
                  </a:moveTo>
                  <a:lnTo>
                    <a:pt x="0" y="326390"/>
                  </a:lnTo>
                  <a:lnTo>
                    <a:pt x="0" y="332739"/>
                  </a:lnTo>
                  <a:lnTo>
                    <a:pt x="7620" y="332739"/>
                  </a:lnTo>
                  <a:lnTo>
                    <a:pt x="7620" y="326390"/>
                  </a:lnTo>
                  <a:close/>
                </a:path>
                <a:path w="7620" h="408939">
                  <a:moveTo>
                    <a:pt x="7620" y="332740"/>
                  </a:moveTo>
                  <a:lnTo>
                    <a:pt x="0" y="332740"/>
                  </a:lnTo>
                  <a:lnTo>
                    <a:pt x="0" y="345439"/>
                  </a:lnTo>
                  <a:lnTo>
                    <a:pt x="7620" y="345439"/>
                  </a:lnTo>
                  <a:lnTo>
                    <a:pt x="7620" y="332740"/>
                  </a:lnTo>
                  <a:close/>
                </a:path>
                <a:path w="7620" h="408939">
                  <a:moveTo>
                    <a:pt x="7620" y="345440"/>
                  </a:moveTo>
                  <a:lnTo>
                    <a:pt x="0" y="345440"/>
                  </a:lnTo>
                  <a:lnTo>
                    <a:pt x="0" y="358139"/>
                  </a:lnTo>
                  <a:lnTo>
                    <a:pt x="7620" y="358139"/>
                  </a:lnTo>
                  <a:lnTo>
                    <a:pt x="7620" y="345440"/>
                  </a:lnTo>
                  <a:close/>
                </a:path>
                <a:path w="7620" h="408939">
                  <a:moveTo>
                    <a:pt x="7620" y="358140"/>
                  </a:moveTo>
                  <a:lnTo>
                    <a:pt x="0" y="358140"/>
                  </a:lnTo>
                  <a:lnTo>
                    <a:pt x="0" y="364489"/>
                  </a:lnTo>
                  <a:lnTo>
                    <a:pt x="7620" y="364489"/>
                  </a:lnTo>
                  <a:lnTo>
                    <a:pt x="7620" y="358140"/>
                  </a:lnTo>
                  <a:close/>
                </a:path>
                <a:path w="7620" h="408939">
                  <a:moveTo>
                    <a:pt x="7620" y="364490"/>
                  </a:moveTo>
                  <a:lnTo>
                    <a:pt x="0" y="364490"/>
                  </a:lnTo>
                  <a:lnTo>
                    <a:pt x="0" y="370839"/>
                  </a:lnTo>
                  <a:lnTo>
                    <a:pt x="7620" y="370839"/>
                  </a:lnTo>
                  <a:lnTo>
                    <a:pt x="7620" y="364490"/>
                  </a:lnTo>
                  <a:close/>
                </a:path>
                <a:path w="7620" h="408939">
                  <a:moveTo>
                    <a:pt x="7620" y="370840"/>
                  </a:moveTo>
                  <a:lnTo>
                    <a:pt x="0" y="370840"/>
                  </a:lnTo>
                  <a:lnTo>
                    <a:pt x="0" y="377189"/>
                  </a:lnTo>
                  <a:lnTo>
                    <a:pt x="7620" y="377189"/>
                  </a:lnTo>
                  <a:lnTo>
                    <a:pt x="7620" y="370840"/>
                  </a:lnTo>
                  <a:close/>
                </a:path>
                <a:path w="7620" h="408939">
                  <a:moveTo>
                    <a:pt x="7620" y="377190"/>
                  </a:moveTo>
                  <a:lnTo>
                    <a:pt x="0" y="377190"/>
                  </a:lnTo>
                  <a:lnTo>
                    <a:pt x="0" y="383539"/>
                  </a:lnTo>
                  <a:lnTo>
                    <a:pt x="7620" y="383539"/>
                  </a:lnTo>
                  <a:lnTo>
                    <a:pt x="7620" y="377190"/>
                  </a:lnTo>
                  <a:close/>
                </a:path>
                <a:path w="7620" h="408939">
                  <a:moveTo>
                    <a:pt x="7620" y="383540"/>
                  </a:moveTo>
                  <a:lnTo>
                    <a:pt x="0" y="383540"/>
                  </a:lnTo>
                  <a:lnTo>
                    <a:pt x="0" y="389889"/>
                  </a:lnTo>
                  <a:lnTo>
                    <a:pt x="7620" y="389889"/>
                  </a:lnTo>
                  <a:lnTo>
                    <a:pt x="7620" y="383540"/>
                  </a:lnTo>
                  <a:close/>
                </a:path>
                <a:path w="7620" h="408939">
                  <a:moveTo>
                    <a:pt x="7620" y="389890"/>
                  </a:moveTo>
                  <a:lnTo>
                    <a:pt x="0" y="389890"/>
                  </a:lnTo>
                  <a:lnTo>
                    <a:pt x="0" y="392430"/>
                  </a:lnTo>
                  <a:lnTo>
                    <a:pt x="1270" y="392430"/>
                  </a:lnTo>
                  <a:lnTo>
                    <a:pt x="1270" y="396239"/>
                  </a:lnTo>
                  <a:lnTo>
                    <a:pt x="7620" y="396239"/>
                  </a:lnTo>
                  <a:lnTo>
                    <a:pt x="7620" y="389890"/>
                  </a:lnTo>
                  <a:close/>
                </a:path>
                <a:path w="7620" h="408939">
                  <a:moveTo>
                    <a:pt x="7620" y="396240"/>
                  </a:moveTo>
                  <a:lnTo>
                    <a:pt x="2539" y="396240"/>
                  </a:lnTo>
                  <a:lnTo>
                    <a:pt x="2539" y="398780"/>
                  </a:lnTo>
                  <a:lnTo>
                    <a:pt x="3810" y="398780"/>
                  </a:lnTo>
                  <a:lnTo>
                    <a:pt x="3810" y="402589"/>
                  </a:lnTo>
                  <a:lnTo>
                    <a:pt x="7620" y="402589"/>
                  </a:lnTo>
                  <a:lnTo>
                    <a:pt x="7620" y="396240"/>
                  </a:lnTo>
                  <a:close/>
                </a:path>
                <a:path w="7620" h="408939">
                  <a:moveTo>
                    <a:pt x="7620" y="402590"/>
                  </a:moveTo>
                  <a:lnTo>
                    <a:pt x="5079" y="402590"/>
                  </a:lnTo>
                  <a:lnTo>
                    <a:pt x="5079" y="405130"/>
                  </a:lnTo>
                  <a:lnTo>
                    <a:pt x="6350" y="405130"/>
                  </a:lnTo>
                  <a:lnTo>
                    <a:pt x="6350" y="408939"/>
                  </a:lnTo>
                  <a:lnTo>
                    <a:pt x="7620" y="408939"/>
                  </a:lnTo>
                  <a:lnTo>
                    <a:pt x="7620" y="402590"/>
                  </a:lnTo>
                  <a:close/>
                </a:path>
              </a:pathLst>
            </a:custGeom>
            <a:solidFill>
              <a:srgbClr val="1F00FA"/>
            </a:solidFill>
          </p:spPr>
          <p:txBody>
            <a:bodyPr bIns="0" lIns="0" rIns="0" rtlCol="0" tIns="0" wrap="square"/>
            <a:p/>
          </p:txBody>
        </p:sp>
        <p:sp>
          <p:nvSpPr>
            <p:cNvPr id="1049674" name="object 972"/>
            <p:cNvSpPr/>
            <p:nvPr/>
          </p:nvSpPr>
          <p:spPr>
            <a:xfrm>
              <a:off x="4361179" y="4470400"/>
              <a:ext cx="7620" cy="389890"/>
            </a:xfrm>
            <a:custGeom>
              <a:avLst/>
              <a:ahLst/>
              <a:rect l="l" t="t" r="r" b="b"/>
              <a:pathLst>
                <a:path w="7620" h="389889">
                  <a:moveTo>
                    <a:pt x="7620" y="0"/>
                  </a:moveTo>
                  <a:lnTo>
                    <a:pt x="0" y="0"/>
                  </a:lnTo>
                  <a:lnTo>
                    <a:pt x="0" y="2539"/>
                  </a:lnTo>
                  <a:lnTo>
                    <a:pt x="7620" y="2539"/>
                  </a:lnTo>
                  <a:lnTo>
                    <a:pt x="7620" y="0"/>
                  </a:lnTo>
                  <a:close/>
                </a:path>
                <a:path w="7620" h="389889">
                  <a:moveTo>
                    <a:pt x="7620" y="2540"/>
                  </a:moveTo>
                  <a:lnTo>
                    <a:pt x="0" y="2540"/>
                  </a:lnTo>
                  <a:lnTo>
                    <a:pt x="0" y="8889"/>
                  </a:lnTo>
                  <a:lnTo>
                    <a:pt x="7620" y="8889"/>
                  </a:lnTo>
                  <a:lnTo>
                    <a:pt x="7620" y="2540"/>
                  </a:lnTo>
                  <a:close/>
                </a:path>
                <a:path w="7620" h="389889">
                  <a:moveTo>
                    <a:pt x="7620" y="8890"/>
                  </a:moveTo>
                  <a:lnTo>
                    <a:pt x="0" y="8890"/>
                  </a:lnTo>
                  <a:lnTo>
                    <a:pt x="0" y="15239"/>
                  </a:lnTo>
                  <a:lnTo>
                    <a:pt x="7620" y="15239"/>
                  </a:lnTo>
                  <a:lnTo>
                    <a:pt x="7620" y="8890"/>
                  </a:lnTo>
                  <a:close/>
                </a:path>
                <a:path w="7620" h="389889">
                  <a:moveTo>
                    <a:pt x="7620" y="15240"/>
                  </a:moveTo>
                  <a:lnTo>
                    <a:pt x="0" y="15240"/>
                  </a:lnTo>
                  <a:lnTo>
                    <a:pt x="0" y="21589"/>
                  </a:lnTo>
                  <a:lnTo>
                    <a:pt x="7620" y="21589"/>
                  </a:lnTo>
                  <a:lnTo>
                    <a:pt x="7620" y="15240"/>
                  </a:lnTo>
                  <a:close/>
                </a:path>
                <a:path w="7620" h="389889">
                  <a:moveTo>
                    <a:pt x="7620" y="21590"/>
                  </a:moveTo>
                  <a:lnTo>
                    <a:pt x="0" y="21590"/>
                  </a:lnTo>
                  <a:lnTo>
                    <a:pt x="0" y="27939"/>
                  </a:lnTo>
                  <a:lnTo>
                    <a:pt x="7620" y="27939"/>
                  </a:lnTo>
                  <a:lnTo>
                    <a:pt x="7620" y="21590"/>
                  </a:lnTo>
                  <a:close/>
                </a:path>
                <a:path w="7620" h="389889">
                  <a:moveTo>
                    <a:pt x="7620" y="27940"/>
                  </a:moveTo>
                  <a:lnTo>
                    <a:pt x="0" y="27940"/>
                  </a:lnTo>
                  <a:lnTo>
                    <a:pt x="0" y="34289"/>
                  </a:lnTo>
                  <a:lnTo>
                    <a:pt x="7620" y="34289"/>
                  </a:lnTo>
                  <a:lnTo>
                    <a:pt x="7620" y="27940"/>
                  </a:lnTo>
                  <a:close/>
                </a:path>
                <a:path w="7620" h="389889">
                  <a:moveTo>
                    <a:pt x="7620" y="34290"/>
                  </a:moveTo>
                  <a:lnTo>
                    <a:pt x="0" y="34290"/>
                  </a:lnTo>
                  <a:lnTo>
                    <a:pt x="0" y="40639"/>
                  </a:lnTo>
                  <a:lnTo>
                    <a:pt x="7620" y="40639"/>
                  </a:lnTo>
                  <a:lnTo>
                    <a:pt x="7620" y="34290"/>
                  </a:lnTo>
                  <a:close/>
                </a:path>
                <a:path w="7620" h="389889">
                  <a:moveTo>
                    <a:pt x="7620" y="40640"/>
                  </a:moveTo>
                  <a:lnTo>
                    <a:pt x="0" y="40640"/>
                  </a:lnTo>
                  <a:lnTo>
                    <a:pt x="0" y="45719"/>
                  </a:lnTo>
                  <a:lnTo>
                    <a:pt x="7620" y="45719"/>
                  </a:lnTo>
                  <a:lnTo>
                    <a:pt x="7620" y="40640"/>
                  </a:lnTo>
                  <a:close/>
                </a:path>
                <a:path w="7620" h="389889">
                  <a:moveTo>
                    <a:pt x="7620" y="45720"/>
                  </a:moveTo>
                  <a:lnTo>
                    <a:pt x="0" y="45720"/>
                  </a:lnTo>
                  <a:lnTo>
                    <a:pt x="0" y="52069"/>
                  </a:lnTo>
                  <a:lnTo>
                    <a:pt x="7620" y="52069"/>
                  </a:lnTo>
                  <a:lnTo>
                    <a:pt x="7620" y="45720"/>
                  </a:lnTo>
                  <a:close/>
                </a:path>
                <a:path w="7620" h="389889">
                  <a:moveTo>
                    <a:pt x="7620" y="52070"/>
                  </a:moveTo>
                  <a:lnTo>
                    <a:pt x="0" y="52070"/>
                  </a:lnTo>
                  <a:lnTo>
                    <a:pt x="0" y="58419"/>
                  </a:lnTo>
                  <a:lnTo>
                    <a:pt x="7620" y="58419"/>
                  </a:lnTo>
                  <a:lnTo>
                    <a:pt x="7620" y="52070"/>
                  </a:lnTo>
                  <a:close/>
                </a:path>
                <a:path w="7620" h="389889">
                  <a:moveTo>
                    <a:pt x="7620" y="58420"/>
                  </a:moveTo>
                  <a:lnTo>
                    <a:pt x="0" y="58420"/>
                  </a:lnTo>
                  <a:lnTo>
                    <a:pt x="0" y="64769"/>
                  </a:lnTo>
                  <a:lnTo>
                    <a:pt x="7620" y="64769"/>
                  </a:lnTo>
                  <a:lnTo>
                    <a:pt x="7620" y="58420"/>
                  </a:lnTo>
                  <a:close/>
                </a:path>
                <a:path w="7620" h="389889">
                  <a:moveTo>
                    <a:pt x="7620" y="64770"/>
                  </a:moveTo>
                  <a:lnTo>
                    <a:pt x="0" y="64770"/>
                  </a:lnTo>
                  <a:lnTo>
                    <a:pt x="0" y="71119"/>
                  </a:lnTo>
                  <a:lnTo>
                    <a:pt x="7620" y="71119"/>
                  </a:lnTo>
                  <a:lnTo>
                    <a:pt x="7620" y="64770"/>
                  </a:lnTo>
                  <a:close/>
                </a:path>
                <a:path w="7620" h="389889">
                  <a:moveTo>
                    <a:pt x="7620" y="71120"/>
                  </a:moveTo>
                  <a:lnTo>
                    <a:pt x="0" y="71120"/>
                  </a:lnTo>
                  <a:lnTo>
                    <a:pt x="0" y="77469"/>
                  </a:lnTo>
                  <a:lnTo>
                    <a:pt x="7620" y="77469"/>
                  </a:lnTo>
                  <a:lnTo>
                    <a:pt x="7620" y="71120"/>
                  </a:lnTo>
                  <a:close/>
                </a:path>
                <a:path w="7620" h="389889">
                  <a:moveTo>
                    <a:pt x="7620" y="77470"/>
                  </a:moveTo>
                  <a:lnTo>
                    <a:pt x="0" y="77470"/>
                  </a:lnTo>
                  <a:lnTo>
                    <a:pt x="0" y="85089"/>
                  </a:lnTo>
                  <a:lnTo>
                    <a:pt x="7620" y="85089"/>
                  </a:lnTo>
                  <a:lnTo>
                    <a:pt x="7620" y="77470"/>
                  </a:lnTo>
                  <a:close/>
                </a:path>
                <a:path w="7620" h="389889">
                  <a:moveTo>
                    <a:pt x="7620" y="85090"/>
                  </a:moveTo>
                  <a:lnTo>
                    <a:pt x="0" y="85090"/>
                  </a:lnTo>
                  <a:lnTo>
                    <a:pt x="0" y="91439"/>
                  </a:lnTo>
                  <a:lnTo>
                    <a:pt x="7620" y="91439"/>
                  </a:lnTo>
                  <a:lnTo>
                    <a:pt x="7620" y="85090"/>
                  </a:lnTo>
                  <a:close/>
                </a:path>
                <a:path w="7620" h="389889">
                  <a:moveTo>
                    <a:pt x="7620" y="91440"/>
                  </a:moveTo>
                  <a:lnTo>
                    <a:pt x="0" y="91440"/>
                  </a:lnTo>
                  <a:lnTo>
                    <a:pt x="0" y="97789"/>
                  </a:lnTo>
                  <a:lnTo>
                    <a:pt x="7620" y="97789"/>
                  </a:lnTo>
                  <a:lnTo>
                    <a:pt x="7620" y="91440"/>
                  </a:lnTo>
                  <a:close/>
                </a:path>
                <a:path w="7620" h="389889">
                  <a:moveTo>
                    <a:pt x="7620" y="97790"/>
                  </a:moveTo>
                  <a:lnTo>
                    <a:pt x="0" y="97790"/>
                  </a:lnTo>
                  <a:lnTo>
                    <a:pt x="0" y="104139"/>
                  </a:lnTo>
                  <a:lnTo>
                    <a:pt x="7620" y="104139"/>
                  </a:lnTo>
                  <a:lnTo>
                    <a:pt x="7620" y="97790"/>
                  </a:lnTo>
                  <a:close/>
                </a:path>
                <a:path w="7620" h="389889">
                  <a:moveTo>
                    <a:pt x="7620" y="104140"/>
                  </a:moveTo>
                  <a:lnTo>
                    <a:pt x="0" y="104140"/>
                  </a:lnTo>
                  <a:lnTo>
                    <a:pt x="0" y="110489"/>
                  </a:lnTo>
                  <a:lnTo>
                    <a:pt x="7620" y="110489"/>
                  </a:lnTo>
                  <a:lnTo>
                    <a:pt x="7620" y="104140"/>
                  </a:lnTo>
                  <a:close/>
                </a:path>
                <a:path w="7620" h="389889">
                  <a:moveTo>
                    <a:pt x="7620" y="110490"/>
                  </a:moveTo>
                  <a:lnTo>
                    <a:pt x="0" y="110490"/>
                  </a:lnTo>
                  <a:lnTo>
                    <a:pt x="0" y="116839"/>
                  </a:lnTo>
                  <a:lnTo>
                    <a:pt x="7620" y="116839"/>
                  </a:lnTo>
                  <a:lnTo>
                    <a:pt x="7620" y="110490"/>
                  </a:lnTo>
                  <a:close/>
                </a:path>
                <a:path w="7620" h="389889">
                  <a:moveTo>
                    <a:pt x="7620" y="116840"/>
                  </a:moveTo>
                  <a:lnTo>
                    <a:pt x="0" y="116840"/>
                  </a:lnTo>
                  <a:lnTo>
                    <a:pt x="0" y="123189"/>
                  </a:lnTo>
                  <a:lnTo>
                    <a:pt x="7620" y="123189"/>
                  </a:lnTo>
                  <a:lnTo>
                    <a:pt x="7620" y="116840"/>
                  </a:lnTo>
                  <a:close/>
                </a:path>
                <a:path w="7620" h="389889">
                  <a:moveTo>
                    <a:pt x="7620" y="123190"/>
                  </a:moveTo>
                  <a:lnTo>
                    <a:pt x="0" y="123190"/>
                  </a:lnTo>
                  <a:lnTo>
                    <a:pt x="0" y="129539"/>
                  </a:lnTo>
                  <a:lnTo>
                    <a:pt x="7620" y="129539"/>
                  </a:lnTo>
                  <a:lnTo>
                    <a:pt x="7620" y="123190"/>
                  </a:lnTo>
                  <a:close/>
                </a:path>
                <a:path w="7620" h="389889">
                  <a:moveTo>
                    <a:pt x="7620" y="129540"/>
                  </a:moveTo>
                  <a:lnTo>
                    <a:pt x="0" y="129540"/>
                  </a:lnTo>
                  <a:lnTo>
                    <a:pt x="0" y="135889"/>
                  </a:lnTo>
                  <a:lnTo>
                    <a:pt x="7620" y="135889"/>
                  </a:lnTo>
                  <a:lnTo>
                    <a:pt x="7620" y="129540"/>
                  </a:lnTo>
                  <a:close/>
                </a:path>
                <a:path w="7620" h="389889">
                  <a:moveTo>
                    <a:pt x="7620" y="135890"/>
                  </a:moveTo>
                  <a:lnTo>
                    <a:pt x="0" y="135890"/>
                  </a:lnTo>
                  <a:lnTo>
                    <a:pt x="0" y="140969"/>
                  </a:lnTo>
                  <a:lnTo>
                    <a:pt x="7620" y="140969"/>
                  </a:lnTo>
                  <a:lnTo>
                    <a:pt x="7620" y="135890"/>
                  </a:lnTo>
                  <a:close/>
                </a:path>
                <a:path w="7620" h="389889">
                  <a:moveTo>
                    <a:pt x="7620" y="140970"/>
                  </a:moveTo>
                  <a:lnTo>
                    <a:pt x="0" y="140970"/>
                  </a:lnTo>
                  <a:lnTo>
                    <a:pt x="0" y="147319"/>
                  </a:lnTo>
                  <a:lnTo>
                    <a:pt x="7620" y="147319"/>
                  </a:lnTo>
                  <a:lnTo>
                    <a:pt x="7620" y="140970"/>
                  </a:lnTo>
                  <a:close/>
                </a:path>
                <a:path w="7620" h="389889">
                  <a:moveTo>
                    <a:pt x="7620" y="147320"/>
                  </a:moveTo>
                  <a:lnTo>
                    <a:pt x="0" y="147320"/>
                  </a:lnTo>
                  <a:lnTo>
                    <a:pt x="0" y="153669"/>
                  </a:lnTo>
                  <a:lnTo>
                    <a:pt x="7620" y="153669"/>
                  </a:lnTo>
                  <a:lnTo>
                    <a:pt x="7620" y="147320"/>
                  </a:lnTo>
                  <a:close/>
                </a:path>
                <a:path w="7620" h="389889">
                  <a:moveTo>
                    <a:pt x="7620" y="153670"/>
                  </a:moveTo>
                  <a:lnTo>
                    <a:pt x="0" y="153670"/>
                  </a:lnTo>
                  <a:lnTo>
                    <a:pt x="0" y="160019"/>
                  </a:lnTo>
                  <a:lnTo>
                    <a:pt x="7620" y="160019"/>
                  </a:lnTo>
                  <a:lnTo>
                    <a:pt x="7620" y="153670"/>
                  </a:lnTo>
                  <a:close/>
                </a:path>
                <a:path w="7620" h="389889">
                  <a:moveTo>
                    <a:pt x="7620" y="160020"/>
                  </a:moveTo>
                  <a:lnTo>
                    <a:pt x="0" y="160020"/>
                  </a:lnTo>
                  <a:lnTo>
                    <a:pt x="0" y="166369"/>
                  </a:lnTo>
                  <a:lnTo>
                    <a:pt x="7620" y="166369"/>
                  </a:lnTo>
                  <a:lnTo>
                    <a:pt x="7620" y="160020"/>
                  </a:lnTo>
                  <a:close/>
                </a:path>
                <a:path w="7620" h="389889">
                  <a:moveTo>
                    <a:pt x="7620" y="166370"/>
                  </a:moveTo>
                  <a:lnTo>
                    <a:pt x="0" y="166370"/>
                  </a:lnTo>
                  <a:lnTo>
                    <a:pt x="0" y="172719"/>
                  </a:lnTo>
                  <a:lnTo>
                    <a:pt x="7620" y="172719"/>
                  </a:lnTo>
                  <a:lnTo>
                    <a:pt x="7620" y="166370"/>
                  </a:lnTo>
                  <a:close/>
                </a:path>
                <a:path w="7620" h="389889">
                  <a:moveTo>
                    <a:pt x="7620" y="172720"/>
                  </a:moveTo>
                  <a:lnTo>
                    <a:pt x="0" y="172720"/>
                  </a:lnTo>
                  <a:lnTo>
                    <a:pt x="0" y="180339"/>
                  </a:lnTo>
                  <a:lnTo>
                    <a:pt x="7620" y="180339"/>
                  </a:lnTo>
                  <a:lnTo>
                    <a:pt x="7620" y="172720"/>
                  </a:lnTo>
                  <a:close/>
                </a:path>
                <a:path w="7620" h="389889">
                  <a:moveTo>
                    <a:pt x="7620" y="180340"/>
                  </a:moveTo>
                  <a:lnTo>
                    <a:pt x="0" y="180340"/>
                  </a:lnTo>
                  <a:lnTo>
                    <a:pt x="0" y="185419"/>
                  </a:lnTo>
                  <a:lnTo>
                    <a:pt x="7620" y="185419"/>
                  </a:lnTo>
                  <a:lnTo>
                    <a:pt x="7620" y="180340"/>
                  </a:lnTo>
                  <a:close/>
                </a:path>
                <a:path w="7620" h="389889">
                  <a:moveTo>
                    <a:pt x="7620" y="185420"/>
                  </a:moveTo>
                  <a:lnTo>
                    <a:pt x="0" y="185420"/>
                  </a:lnTo>
                  <a:lnTo>
                    <a:pt x="0" y="193039"/>
                  </a:lnTo>
                  <a:lnTo>
                    <a:pt x="7620" y="193039"/>
                  </a:lnTo>
                  <a:lnTo>
                    <a:pt x="7620" y="185420"/>
                  </a:lnTo>
                  <a:close/>
                </a:path>
                <a:path w="7620" h="389889">
                  <a:moveTo>
                    <a:pt x="7620" y="193040"/>
                  </a:moveTo>
                  <a:lnTo>
                    <a:pt x="0" y="193040"/>
                  </a:lnTo>
                  <a:lnTo>
                    <a:pt x="0" y="198119"/>
                  </a:lnTo>
                  <a:lnTo>
                    <a:pt x="7620" y="198119"/>
                  </a:lnTo>
                  <a:lnTo>
                    <a:pt x="7620" y="193040"/>
                  </a:lnTo>
                  <a:close/>
                </a:path>
                <a:path w="7620" h="389889">
                  <a:moveTo>
                    <a:pt x="7620" y="198120"/>
                  </a:moveTo>
                  <a:lnTo>
                    <a:pt x="0" y="198120"/>
                  </a:lnTo>
                  <a:lnTo>
                    <a:pt x="0" y="205739"/>
                  </a:lnTo>
                  <a:lnTo>
                    <a:pt x="7620" y="205739"/>
                  </a:lnTo>
                  <a:lnTo>
                    <a:pt x="7620" y="198120"/>
                  </a:lnTo>
                  <a:close/>
                </a:path>
                <a:path w="7620" h="389889">
                  <a:moveTo>
                    <a:pt x="7620" y="205740"/>
                  </a:moveTo>
                  <a:lnTo>
                    <a:pt x="0" y="205740"/>
                  </a:lnTo>
                  <a:lnTo>
                    <a:pt x="0" y="212089"/>
                  </a:lnTo>
                  <a:lnTo>
                    <a:pt x="7620" y="212089"/>
                  </a:lnTo>
                  <a:lnTo>
                    <a:pt x="7620" y="205740"/>
                  </a:lnTo>
                  <a:close/>
                </a:path>
                <a:path w="7620" h="389889">
                  <a:moveTo>
                    <a:pt x="7620" y="212090"/>
                  </a:moveTo>
                  <a:lnTo>
                    <a:pt x="0" y="212090"/>
                  </a:lnTo>
                  <a:lnTo>
                    <a:pt x="0" y="218439"/>
                  </a:lnTo>
                  <a:lnTo>
                    <a:pt x="7620" y="218439"/>
                  </a:lnTo>
                  <a:lnTo>
                    <a:pt x="7620" y="212090"/>
                  </a:lnTo>
                  <a:close/>
                </a:path>
                <a:path w="7620" h="389889">
                  <a:moveTo>
                    <a:pt x="7620" y="218440"/>
                  </a:moveTo>
                  <a:lnTo>
                    <a:pt x="0" y="218440"/>
                  </a:lnTo>
                  <a:lnTo>
                    <a:pt x="0" y="224789"/>
                  </a:lnTo>
                  <a:lnTo>
                    <a:pt x="7620" y="224789"/>
                  </a:lnTo>
                  <a:lnTo>
                    <a:pt x="7620" y="218440"/>
                  </a:lnTo>
                  <a:close/>
                </a:path>
                <a:path w="7620" h="389889">
                  <a:moveTo>
                    <a:pt x="7620" y="224790"/>
                  </a:moveTo>
                  <a:lnTo>
                    <a:pt x="0" y="224790"/>
                  </a:lnTo>
                  <a:lnTo>
                    <a:pt x="0" y="231139"/>
                  </a:lnTo>
                  <a:lnTo>
                    <a:pt x="7620" y="231139"/>
                  </a:lnTo>
                  <a:lnTo>
                    <a:pt x="7620" y="224790"/>
                  </a:lnTo>
                  <a:close/>
                </a:path>
                <a:path w="7620" h="389889">
                  <a:moveTo>
                    <a:pt x="7620" y="231140"/>
                  </a:moveTo>
                  <a:lnTo>
                    <a:pt x="0" y="231140"/>
                  </a:lnTo>
                  <a:lnTo>
                    <a:pt x="0" y="237489"/>
                  </a:lnTo>
                  <a:lnTo>
                    <a:pt x="7620" y="237489"/>
                  </a:lnTo>
                  <a:lnTo>
                    <a:pt x="7620" y="231140"/>
                  </a:lnTo>
                  <a:close/>
                </a:path>
                <a:path w="7620" h="389889">
                  <a:moveTo>
                    <a:pt x="7620" y="237490"/>
                  </a:moveTo>
                  <a:lnTo>
                    <a:pt x="0" y="237490"/>
                  </a:lnTo>
                  <a:lnTo>
                    <a:pt x="0" y="243839"/>
                  </a:lnTo>
                  <a:lnTo>
                    <a:pt x="7620" y="243839"/>
                  </a:lnTo>
                  <a:lnTo>
                    <a:pt x="7620" y="237490"/>
                  </a:lnTo>
                  <a:close/>
                </a:path>
                <a:path w="7620" h="389889">
                  <a:moveTo>
                    <a:pt x="7620" y="243840"/>
                  </a:moveTo>
                  <a:lnTo>
                    <a:pt x="0" y="243840"/>
                  </a:lnTo>
                  <a:lnTo>
                    <a:pt x="0" y="250189"/>
                  </a:lnTo>
                  <a:lnTo>
                    <a:pt x="7620" y="250189"/>
                  </a:lnTo>
                  <a:lnTo>
                    <a:pt x="7620" y="243840"/>
                  </a:lnTo>
                  <a:close/>
                </a:path>
                <a:path w="7620" h="389889">
                  <a:moveTo>
                    <a:pt x="7620" y="250190"/>
                  </a:moveTo>
                  <a:lnTo>
                    <a:pt x="0" y="250190"/>
                  </a:lnTo>
                  <a:lnTo>
                    <a:pt x="0" y="256539"/>
                  </a:lnTo>
                  <a:lnTo>
                    <a:pt x="7620" y="256539"/>
                  </a:lnTo>
                  <a:lnTo>
                    <a:pt x="7620" y="250190"/>
                  </a:lnTo>
                  <a:close/>
                </a:path>
                <a:path w="7620" h="389889">
                  <a:moveTo>
                    <a:pt x="7620" y="256540"/>
                  </a:moveTo>
                  <a:lnTo>
                    <a:pt x="0" y="256540"/>
                  </a:lnTo>
                  <a:lnTo>
                    <a:pt x="0" y="261619"/>
                  </a:lnTo>
                  <a:lnTo>
                    <a:pt x="7620" y="261619"/>
                  </a:lnTo>
                  <a:lnTo>
                    <a:pt x="7620" y="256540"/>
                  </a:lnTo>
                  <a:close/>
                </a:path>
                <a:path w="7620" h="389889">
                  <a:moveTo>
                    <a:pt x="7620" y="261620"/>
                  </a:moveTo>
                  <a:lnTo>
                    <a:pt x="0" y="261620"/>
                  </a:lnTo>
                  <a:lnTo>
                    <a:pt x="0" y="267969"/>
                  </a:lnTo>
                  <a:lnTo>
                    <a:pt x="7620" y="267969"/>
                  </a:lnTo>
                  <a:lnTo>
                    <a:pt x="7620" y="261620"/>
                  </a:lnTo>
                  <a:close/>
                </a:path>
                <a:path w="7620" h="389889">
                  <a:moveTo>
                    <a:pt x="7620" y="267970"/>
                  </a:moveTo>
                  <a:lnTo>
                    <a:pt x="0" y="267970"/>
                  </a:lnTo>
                  <a:lnTo>
                    <a:pt x="0" y="274319"/>
                  </a:lnTo>
                  <a:lnTo>
                    <a:pt x="7620" y="274319"/>
                  </a:lnTo>
                  <a:lnTo>
                    <a:pt x="7620" y="267970"/>
                  </a:lnTo>
                  <a:close/>
                </a:path>
                <a:path w="7620" h="389889">
                  <a:moveTo>
                    <a:pt x="7620" y="274320"/>
                  </a:moveTo>
                  <a:lnTo>
                    <a:pt x="0" y="274320"/>
                  </a:lnTo>
                  <a:lnTo>
                    <a:pt x="0" y="280669"/>
                  </a:lnTo>
                  <a:lnTo>
                    <a:pt x="7620" y="280669"/>
                  </a:lnTo>
                  <a:lnTo>
                    <a:pt x="7620" y="274320"/>
                  </a:lnTo>
                  <a:close/>
                </a:path>
                <a:path w="7620" h="389889">
                  <a:moveTo>
                    <a:pt x="7620" y="280670"/>
                  </a:moveTo>
                  <a:lnTo>
                    <a:pt x="0" y="280670"/>
                  </a:lnTo>
                  <a:lnTo>
                    <a:pt x="0" y="288289"/>
                  </a:lnTo>
                  <a:lnTo>
                    <a:pt x="7620" y="288289"/>
                  </a:lnTo>
                  <a:lnTo>
                    <a:pt x="7620" y="280670"/>
                  </a:lnTo>
                  <a:close/>
                </a:path>
                <a:path w="7620" h="389889">
                  <a:moveTo>
                    <a:pt x="7620" y="288290"/>
                  </a:moveTo>
                  <a:lnTo>
                    <a:pt x="0" y="288290"/>
                  </a:lnTo>
                  <a:lnTo>
                    <a:pt x="0" y="293369"/>
                  </a:lnTo>
                  <a:lnTo>
                    <a:pt x="7620" y="293369"/>
                  </a:lnTo>
                  <a:lnTo>
                    <a:pt x="7620" y="288290"/>
                  </a:lnTo>
                  <a:close/>
                </a:path>
                <a:path w="7620" h="389889">
                  <a:moveTo>
                    <a:pt x="7620" y="293370"/>
                  </a:moveTo>
                  <a:lnTo>
                    <a:pt x="0" y="293370"/>
                  </a:lnTo>
                  <a:lnTo>
                    <a:pt x="0" y="300989"/>
                  </a:lnTo>
                  <a:lnTo>
                    <a:pt x="7620" y="300989"/>
                  </a:lnTo>
                  <a:lnTo>
                    <a:pt x="7620" y="293370"/>
                  </a:lnTo>
                  <a:close/>
                </a:path>
                <a:path w="7620" h="389889">
                  <a:moveTo>
                    <a:pt x="7620" y="300990"/>
                  </a:moveTo>
                  <a:lnTo>
                    <a:pt x="0" y="300990"/>
                  </a:lnTo>
                  <a:lnTo>
                    <a:pt x="0" y="307339"/>
                  </a:lnTo>
                  <a:lnTo>
                    <a:pt x="7620" y="307339"/>
                  </a:lnTo>
                  <a:lnTo>
                    <a:pt x="7620" y="300990"/>
                  </a:lnTo>
                  <a:close/>
                </a:path>
                <a:path w="7620" h="389889">
                  <a:moveTo>
                    <a:pt x="7620" y="307340"/>
                  </a:moveTo>
                  <a:lnTo>
                    <a:pt x="0" y="307340"/>
                  </a:lnTo>
                  <a:lnTo>
                    <a:pt x="0" y="313689"/>
                  </a:lnTo>
                  <a:lnTo>
                    <a:pt x="7620" y="313689"/>
                  </a:lnTo>
                  <a:lnTo>
                    <a:pt x="7620" y="307340"/>
                  </a:lnTo>
                  <a:close/>
                </a:path>
                <a:path w="7620" h="389889">
                  <a:moveTo>
                    <a:pt x="7620" y="313690"/>
                  </a:moveTo>
                  <a:lnTo>
                    <a:pt x="0" y="313690"/>
                  </a:lnTo>
                  <a:lnTo>
                    <a:pt x="0" y="320039"/>
                  </a:lnTo>
                  <a:lnTo>
                    <a:pt x="7620" y="320039"/>
                  </a:lnTo>
                  <a:lnTo>
                    <a:pt x="7620" y="313690"/>
                  </a:lnTo>
                  <a:close/>
                </a:path>
                <a:path w="7620" h="389889">
                  <a:moveTo>
                    <a:pt x="7620" y="320040"/>
                  </a:moveTo>
                  <a:lnTo>
                    <a:pt x="0" y="320040"/>
                  </a:lnTo>
                  <a:lnTo>
                    <a:pt x="0" y="326389"/>
                  </a:lnTo>
                  <a:lnTo>
                    <a:pt x="7620" y="326389"/>
                  </a:lnTo>
                  <a:lnTo>
                    <a:pt x="7620" y="320040"/>
                  </a:lnTo>
                  <a:close/>
                </a:path>
                <a:path w="7620" h="389889">
                  <a:moveTo>
                    <a:pt x="7620" y="326390"/>
                  </a:moveTo>
                  <a:lnTo>
                    <a:pt x="0" y="326390"/>
                  </a:lnTo>
                  <a:lnTo>
                    <a:pt x="0" y="332739"/>
                  </a:lnTo>
                  <a:lnTo>
                    <a:pt x="7620" y="332739"/>
                  </a:lnTo>
                  <a:lnTo>
                    <a:pt x="7620" y="326390"/>
                  </a:lnTo>
                  <a:close/>
                </a:path>
                <a:path w="7620" h="389889">
                  <a:moveTo>
                    <a:pt x="7620" y="332740"/>
                  </a:moveTo>
                  <a:lnTo>
                    <a:pt x="0" y="332740"/>
                  </a:lnTo>
                  <a:lnTo>
                    <a:pt x="0" y="345439"/>
                  </a:lnTo>
                  <a:lnTo>
                    <a:pt x="7620" y="345439"/>
                  </a:lnTo>
                  <a:lnTo>
                    <a:pt x="7620" y="332740"/>
                  </a:lnTo>
                  <a:close/>
                </a:path>
                <a:path w="7620" h="389889">
                  <a:moveTo>
                    <a:pt x="7620" y="345440"/>
                  </a:moveTo>
                  <a:lnTo>
                    <a:pt x="0" y="345440"/>
                  </a:lnTo>
                  <a:lnTo>
                    <a:pt x="0" y="358139"/>
                  </a:lnTo>
                  <a:lnTo>
                    <a:pt x="7620" y="358139"/>
                  </a:lnTo>
                  <a:lnTo>
                    <a:pt x="7620" y="345440"/>
                  </a:lnTo>
                  <a:close/>
                </a:path>
                <a:path w="7620" h="389889">
                  <a:moveTo>
                    <a:pt x="7620" y="358140"/>
                  </a:moveTo>
                  <a:lnTo>
                    <a:pt x="0" y="358140"/>
                  </a:lnTo>
                  <a:lnTo>
                    <a:pt x="0" y="364489"/>
                  </a:lnTo>
                  <a:lnTo>
                    <a:pt x="7620" y="364489"/>
                  </a:lnTo>
                  <a:lnTo>
                    <a:pt x="7620" y="358140"/>
                  </a:lnTo>
                  <a:close/>
                </a:path>
                <a:path w="7620" h="389889">
                  <a:moveTo>
                    <a:pt x="7620" y="364490"/>
                  </a:moveTo>
                  <a:lnTo>
                    <a:pt x="0" y="364490"/>
                  </a:lnTo>
                  <a:lnTo>
                    <a:pt x="0" y="370839"/>
                  </a:lnTo>
                  <a:lnTo>
                    <a:pt x="7620" y="370839"/>
                  </a:lnTo>
                  <a:lnTo>
                    <a:pt x="7620" y="364490"/>
                  </a:lnTo>
                  <a:close/>
                </a:path>
                <a:path w="7620" h="389889">
                  <a:moveTo>
                    <a:pt x="7620" y="370840"/>
                  </a:moveTo>
                  <a:lnTo>
                    <a:pt x="0" y="370840"/>
                  </a:lnTo>
                  <a:lnTo>
                    <a:pt x="0" y="374650"/>
                  </a:lnTo>
                  <a:lnTo>
                    <a:pt x="1270" y="374650"/>
                  </a:lnTo>
                  <a:lnTo>
                    <a:pt x="1270" y="377189"/>
                  </a:lnTo>
                  <a:lnTo>
                    <a:pt x="7620" y="377189"/>
                  </a:lnTo>
                  <a:lnTo>
                    <a:pt x="7620" y="370840"/>
                  </a:lnTo>
                  <a:close/>
                </a:path>
                <a:path w="7620" h="389889">
                  <a:moveTo>
                    <a:pt x="7620" y="377190"/>
                  </a:moveTo>
                  <a:lnTo>
                    <a:pt x="2540" y="377190"/>
                  </a:lnTo>
                  <a:lnTo>
                    <a:pt x="2540" y="381000"/>
                  </a:lnTo>
                  <a:lnTo>
                    <a:pt x="3810" y="381000"/>
                  </a:lnTo>
                  <a:lnTo>
                    <a:pt x="3810" y="383539"/>
                  </a:lnTo>
                  <a:lnTo>
                    <a:pt x="7620" y="383539"/>
                  </a:lnTo>
                  <a:lnTo>
                    <a:pt x="7620" y="377190"/>
                  </a:lnTo>
                  <a:close/>
                </a:path>
                <a:path w="7620" h="389889">
                  <a:moveTo>
                    <a:pt x="7620" y="383540"/>
                  </a:moveTo>
                  <a:lnTo>
                    <a:pt x="5080" y="383540"/>
                  </a:lnTo>
                  <a:lnTo>
                    <a:pt x="5080" y="387350"/>
                  </a:lnTo>
                  <a:lnTo>
                    <a:pt x="6350" y="387350"/>
                  </a:lnTo>
                  <a:lnTo>
                    <a:pt x="6350" y="389889"/>
                  </a:lnTo>
                  <a:lnTo>
                    <a:pt x="7620" y="389889"/>
                  </a:lnTo>
                  <a:lnTo>
                    <a:pt x="7620" y="383540"/>
                  </a:lnTo>
                  <a:close/>
                </a:path>
              </a:pathLst>
            </a:custGeom>
            <a:solidFill>
              <a:srgbClr val="1E00FA"/>
            </a:solidFill>
          </p:spPr>
          <p:txBody>
            <a:bodyPr bIns="0" lIns="0" rIns="0" rtlCol="0" tIns="0" wrap="square"/>
            <a:p/>
          </p:txBody>
        </p:sp>
        <p:sp>
          <p:nvSpPr>
            <p:cNvPr id="1049675" name="object 973"/>
            <p:cNvSpPr/>
            <p:nvPr/>
          </p:nvSpPr>
          <p:spPr>
            <a:xfrm>
              <a:off x="4354829" y="4470400"/>
              <a:ext cx="6350" cy="370840"/>
            </a:xfrm>
            <a:custGeom>
              <a:avLst/>
              <a:ahLst/>
              <a:rect l="l" t="t" r="r" b="b"/>
              <a:pathLst>
                <a:path w="6350" h="370839">
                  <a:moveTo>
                    <a:pt x="6350" y="0"/>
                  </a:moveTo>
                  <a:lnTo>
                    <a:pt x="0" y="0"/>
                  </a:lnTo>
                  <a:lnTo>
                    <a:pt x="0" y="2539"/>
                  </a:lnTo>
                  <a:lnTo>
                    <a:pt x="6350" y="2539"/>
                  </a:lnTo>
                  <a:lnTo>
                    <a:pt x="6350" y="0"/>
                  </a:lnTo>
                  <a:close/>
                </a:path>
                <a:path w="6350" h="370839">
                  <a:moveTo>
                    <a:pt x="6350" y="2540"/>
                  </a:moveTo>
                  <a:lnTo>
                    <a:pt x="0" y="2540"/>
                  </a:lnTo>
                  <a:lnTo>
                    <a:pt x="0" y="8889"/>
                  </a:lnTo>
                  <a:lnTo>
                    <a:pt x="6350" y="8889"/>
                  </a:lnTo>
                  <a:lnTo>
                    <a:pt x="6350" y="2540"/>
                  </a:lnTo>
                  <a:close/>
                </a:path>
                <a:path w="6350" h="370839">
                  <a:moveTo>
                    <a:pt x="6350" y="8890"/>
                  </a:moveTo>
                  <a:lnTo>
                    <a:pt x="0" y="8890"/>
                  </a:lnTo>
                  <a:lnTo>
                    <a:pt x="0" y="15239"/>
                  </a:lnTo>
                  <a:lnTo>
                    <a:pt x="6350" y="15239"/>
                  </a:lnTo>
                  <a:lnTo>
                    <a:pt x="6350" y="8890"/>
                  </a:lnTo>
                  <a:close/>
                </a:path>
                <a:path w="6350" h="370839">
                  <a:moveTo>
                    <a:pt x="6350" y="15240"/>
                  </a:moveTo>
                  <a:lnTo>
                    <a:pt x="0" y="15240"/>
                  </a:lnTo>
                  <a:lnTo>
                    <a:pt x="0" y="21589"/>
                  </a:lnTo>
                  <a:lnTo>
                    <a:pt x="6350" y="21589"/>
                  </a:lnTo>
                  <a:lnTo>
                    <a:pt x="6350" y="15240"/>
                  </a:lnTo>
                  <a:close/>
                </a:path>
                <a:path w="6350" h="370839">
                  <a:moveTo>
                    <a:pt x="6350" y="21590"/>
                  </a:moveTo>
                  <a:lnTo>
                    <a:pt x="0" y="21590"/>
                  </a:lnTo>
                  <a:lnTo>
                    <a:pt x="0" y="27939"/>
                  </a:lnTo>
                  <a:lnTo>
                    <a:pt x="6350" y="27939"/>
                  </a:lnTo>
                  <a:lnTo>
                    <a:pt x="6350" y="21590"/>
                  </a:lnTo>
                  <a:close/>
                </a:path>
                <a:path w="6350" h="370839">
                  <a:moveTo>
                    <a:pt x="6350" y="27940"/>
                  </a:moveTo>
                  <a:lnTo>
                    <a:pt x="0" y="27940"/>
                  </a:lnTo>
                  <a:lnTo>
                    <a:pt x="0" y="34289"/>
                  </a:lnTo>
                  <a:lnTo>
                    <a:pt x="6350" y="34289"/>
                  </a:lnTo>
                  <a:lnTo>
                    <a:pt x="6350" y="27940"/>
                  </a:lnTo>
                  <a:close/>
                </a:path>
                <a:path w="6350" h="370839">
                  <a:moveTo>
                    <a:pt x="6350" y="34290"/>
                  </a:moveTo>
                  <a:lnTo>
                    <a:pt x="0" y="34290"/>
                  </a:lnTo>
                  <a:lnTo>
                    <a:pt x="0" y="40639"/>
                  </a:lnTo>
                  <a:lnTo>
                    <a:pt x="6350" y="40639"/>
                  </a:lnTo>
                  <a:lnTo>
                    <a:pt x="6350" y="34290"/>
                  </a:lnTo>
                  <a:close/>
                </a:path>
                <a:path w="6350" h="370839">
                  <a:moveTo>
                    <a:pt x="6350" y="40640"/>
                  </a:moveTo>
                  <a:lnTo>
                    <a:pt x="0" y="40640"/>
                  </a:lnTo>
                  <a:lnTo>
                    <a:pt x="0" y="45719"/>
                  </a:lnTo>
                  <a:lnTo>
                    <a:pt x="6350" y="45719"/>
                  </a:lnTo>
                  <a:lnTo>
                    <a:pt x="6350" y="40640"/>
                  </a:lnTo>
                  <a:close/>
                </a:path>
                <a:path w="6350" h="370839">
                  <a:moveTo>
                    <a:pt x="6350" y="45720"/>
                  </a:moveTo>
                  <a:lnTo>
                    <a:pt x="0" y="45720"/>
                  </a:lnTo>
                  <a:lnTo>
                    <a:pt x="0" y="52069"/>
                  </a:lnTo>
                  <a:lnTo>
                    <a:pt x="6350" y="52069"/>
                  </a:lnTo>
                  <a:lnTo>
                    <a:pt x="6350" y="45720"/>
                  </a:lnTo>
                  <a:close/>
                </a:path>
                <a:path w="6350" h="370839">
                  <a:moveTo>
                    <a:pt x="6350" y="52070"/>
                  </a:moveTo>
                  <a:lnTo>
                    <a:pt x="0" y="52070"/>
                  </a:lnTo>
                  <a:lnTo>
                    <a:pt x="0" y="58419"/>
                  </a:lnTo>
                  <a:lnTo>
                    <a:pt x="6350" y="58419"/>
                  </a:lnTo>
                  <a:lnTo>
                    <a:pt x="6350" y="52070"/>
                  </a:lnTo>
                  <a:close/>
                </a:path>
                <a:path w="6350" h="370839">
                  <a:moveTo>
                    <a:pt x="6350" y="58420"/>
                  </a:moveTo>
                  <a:lnTo>
                    <a:pt x="0" y="58420"/>
                  </a:lnTo>
                  <a:lnTo>
                    <a:pt x="0" y="64769"/>
                  </a:lnTo>
                  <a:lnTo>
                    <a:pt x="6350" y="64769"/>
                  </a:lnTo>
                  <a:lnTo>
                    <a:pt x="6350" y="58420"/>
                  </a:lnTo>
                  <a:close/>
                </a:path>
                <a:path w="6350" h="370839">
                  <a:moveTo>
                    <a:pt x="6350" y="64770"/>
                  </a:moveTo>
                  <a:lnTo>
                    <a:pt x="0" y="64770"/>
                  </a:lnTo>
                  <a:lnTo>
                    <a:pt x="0" y="71119"/>
                  </a:lnTo>
                  <a:lnTo>
                    <a:pt x="6350" y="71119"/>
                  </a:lnTo>
                  <a:lnTo>
                    <a:pt x="6350" y="64770"/>
                  </a:lnTo>
                  <a:close/>
                </a:path>
                <a:path w="6350" h="370839">
                  <a:moveTo>
                    <a:pt x="6350" y="71120"/>
                  </a:moveTo>
                  <a:lnTo>
                    <a:pt x="0" y="71120"/>
                  </a:lnTo>
                  <a:lnTo>
                    <a:pt x="0" y="77469"/>
                  </a:lnTo>
                  <a:lnTo>
                    <a:pt x="6350" y="77469"/>
                  </a:lnTo>
                  <a:lnTo>
                    <a:pt x="6350" y="71120"/>
                  </a:lnTo>
                  <a:close/>
                </a:path>
                <a:path w="6350" h="370839">
                  <a:moveTo>
                    <a:pt x="6350" y="77470"/>
                  </a:moveTo>
                  <a:lnTo>
                    <a:pt x="0" y="77470"/>
                  </a:lnTo>
                  <a:lnTo>
                    <a:pt x="0" y="85089"/>
                  </a:lnTo>
                  <a:lnTo>
                    <a:pt x="6350" y="85089"/>
                  </a:lnTo>
                  <a:lnTo>
                    <a:pt x="6350" y="77470"/>
                  </a:lnTo>
                  <a:close/>
                </a:path>
                <a:path w="6350" h="370839">
                  <a:moveTo>
                    <a:pt x="6350" y="85090"/>
                  </a:moveTo>
                  <a:lnTo>
                    <a:pt x="0" y="85090"/>
                  </a:lnTo>
                  <a:lnTo>
                    <a:pt x="0" y="91439"/>
                  </a:lnTo>
                  <a:lnTo>
                    <a:pt x="6350" y="91439"/>
                  </a:lnTo>
                  <a:lnTo>
                    <a:pt x="6350" y="85090"/>
                  </a:lnTo>
                  <a:close/>
                </a:path>
                <a:path w="6350" h="370839">
                  <a:moveTo>
                    <a:pt x="6350" y="91440"/>
                  </a:moveTo>
                  <a:lnTo>
                    <a:pt x="0" y="91440"/>
                  </a:lnTo>
                  <a:lnTo>
                    <a:pt x="0" y="97789"/>
                  </a:lnTo>
                  <a:lnTo>
                    <a:pt x="6350" y="97789"/>
                  </a:lnTo>
                  <a:lnTo>
                    <a:pt x="6350" y="91440"/>
                  </a:lnTo>
                  <a:close/>
                </a:path>
                <a:path w="6350" h="370839">
                  <a:moveTo>
                    <a:pt x="6350" y="97790"/>
                  </a:moveTo>
                  <a:lnTo>
                    <a:pt x="0" y="97790"/>
                  </a:lnTo>
                  <a:lnTo>
                    <a:pt x="0" y="104139"/>
                  </a:lnTo>
                  <a:lnTo>
                    <a:pt x="6350" y="104139"/>
                  </a:lnTo>
                  <a:lnTo>
                    <a:pt x="6350" y="97790"/>
                  </a:lnTo>
                  <a:close/>
                </a:path>
                <a:path w="6350" h="370839">
                  <a:moveTo>
                    <a:pt x="6350" y="104140"/>
                  </a:moveTo>
                  <a:lnTo>
                    <a:pt x="0" y="104140"/>
                  </a:lnTo>
                  <a:lnTo>
                    <a:pt x="0" y="110489"/>
                  </a:lnTo>
                  <a:lnTo>
                    <a:pt x="6350" y="110489"/>
                  </a:lnTo>
                  <a:lnTo>
                    <a:pt x="6350" y="104140"/>
                  </a:lnTo>
                  <a:close/>
                </a:path>
                <a:path w="6350" h="370839">
                  <a:moveTo>
                    <a:pt x="6350" y="110490"/>
                  </a:moveTo>
                  <a:lnTo>
                    <a:pt x="0" y="110490"/>
                  </a:lnTo>
                  <a:lnTo>
                    <a:pt x="0" y="116839"/>
                  </a:lnTo>
                  <a:lnTo>
                    <a:pt x="6350" y="116839"/>
                  </a:lnTo>
                  <a:lnTo>
                    <a:pt x="6350" y="110490"/>
                  </a:lnTo>
                  <a:close/>
                </a:path>
                <a:path w="6350" h="370839">
                  <a:moveTo>
                    <a:pt x="6350" y="116840"/>
                  </a:moveTo>
                  <a:lnTo>
                    <a:pt x="0" y="116840"/>
                  </a:lnTo>
                  <a:lnTo>
                    <a:pt x="0" y="123189"/>
                  </a:lnTo>
                  <a:lnTo>
                    <a:pt x="6350" y="123189"/>
                  </a:lnTo>
                  <a:lnTo>
                    <a:pt x="6350" y="116840"/>
                  </a:lnTo>
                  <a:close/>
                </a:path>
                <a:path w="6350" h="370839">
                  <a:moveTo>
                    <a:pt x="6350" y="123190"/>
                  </a:moveTo>
                  <a:lnTo>
                    <a:pt x="0" y="123190"/>
                  </a:lnTo>
                  <a:lnTo>
                    <a:pt x="0" y="129539"/>
                  </a:lnTo>
                  <a:lnTo>
                    <a:pt x="6350" y="129539"/>
                  </a:lnTo>
                  <a:lnTo>
                    <a:pt x="6350" y="123190"/>
                  </a:lnTo>
                  <a:close/>
                </a:path>
                <a:path w="6350" h="370839">
                  <a:moveTo>
                    <a:pt x="6350" y="129540"/>
                  </a:moveTo>
                  <a:lnTo>
                    <a:pt x="0" y="129540"/>
                  </a:lnTo>
                  <a:lnTo>
                    <a:pt x="0" y="135889"/>
                  </a:lnTo>
                  <a:lnTo>
                    <a:pt x="6350" y="135889"/>
                  </a:lnTo>
                  <a:lnTo>
                    <a:pt x="6350" y="129540"/>
                  </a:lnTo>
                  <a:close/>
                </a:path>
                <a:path w="6350" h="370839">
                  <a:moveTo>
                    <a:pt x="6350" y="135890"/>
                  </a:moveTo>
                  <a:lnTo>
                    <a:pt x="0" y="135890"/>
                  </a:lnTo>
                  <a:lnTo>
                    <a:pt x="0" y="140969"/>
                  </a:lnTo>
                  <a:lnTo>
                    <a:pt x="6350" y="140969"/>
                  </a:lnTo>
                  <a:lnTo>
                    <a:pt x="6350" y="135890"/>
                  </a:lnTo>
                  <a:close/>
                </a:path>
                <a:path w="6350" h="370839">
                  <a:moveTo>
                    <a:pt x="6350" y="140970"/>
                  </a:moveTo>
                  <a:lnTo>
                    <a:pt x="0" y="140970"/>
                  </a:lnTo>
                  <a:lnTo>
                    <a:pt x="0" y="147319"/>
                  </a:lnTo>
                  <a:lnTo>
                    <a:pt x="6350" y="147319"/>
                  </a:lnTo>
                  <a:lnTo>
                    <a:pt x="6350" y="140970"/>
                  </a:lnTo>
                  <a:close/>
                </a:path>
                <a:path w="6350" h="370839">
                  <a:moveTo>
                    <a:pt x="6350" y="147320"/>
                  </a:moveTo>
                  <a:lnTo>
                    <a:pt x="0" y="147320"/>
                  </a:lnTo>
                  <a:lnTo>
                    <a:pt x="0" y="153669"/>
                  </a:lnTo>
                  <a:lnTo>
                    <a:pt x="6350" y="153669"/>
                  </a:lnTo>
                  <a:lnTo>
                    <a:pt x="6350" y="147320"/>
                  </a:lnTo>
                  <a:close/>
                </a:path>
                <a:path w="6350" h="370839">
                  <a:moveTo>
                    <a:pt x="6350" y="153670"/>
                  </a:moveTo>
                  <a:lnTo>
                    <a:pt x="0" y="153670"/>
                  </a:lnTo>
                  <a:lnTo>
                    <a:pt x="0" y="160019"/>
                  </a:lnTo>
                  <a:lnTo>
                    <a:pt x="6350" y="160019"/>
                  </a:lnTo>
                  <a:lnTo>
                    <a:pt x="6350" y="153670"/>
                  </a:lnTo>
                  <a:close/>
                </a:path>
                <a:path w="6350" h="370839">
                  <a:moveTo>
                    <a:pt x="6350" y="160020"/>
                  </a:moveTo>
                  <a:lnTo>
                    <a:pt x="0" y="160020"/>
                  </a:lnTo>
                  <a:lnTo>
                    <a:pt x="0" y="166369"/>
                  </a:lnTo>
                  <a:lnTo>
                    <a:pt x="6350" y="166369"/>
                  </a:lnTo>
                  <a:lnTo>
                    <a:pt x="6350" y="160020"/>
                  </a:lnTo>
                  <a:close/>
                </a:path>
                <a:path w="6350" h="370839">
                  <a:moveTo>
                    <a:pt x="6350" y="166370"/>
                  </a:moveTo>
                  <a:lnTo>
                    <a:pt x="0" y="166370"/>
                  </a:lnTo>
                  <a:lnTo>
                    <a:pt x="0" y="172719"/>
                  </a:lnTo>
                  <a:lnTo>
                    <a:pt x="6350" y="172719"/>
                  </a:lnTo>
                  <a:lnTo>
                    <a:pt x="6350" y="166370"/>
                  </a:lnTo>
                  <a:close/>
                </a:path>
                <a:path w="6350" h="370839">
                  <a:moveTo>
                    <a:pt x="6350" y="172720"/>
                  </a:moveTo>
                  <a:lnTo>
                    <a:pt x="0" y="172720"/>
                  </a:lnTo>
                  <a:lnTo>
                    <a:pt x="0" y="180339"/>
                  </a:lnTo>
                  <a:lnTo>
                    <a:pt x="6350" y="180339"/>
                  </a:lnTo>
                  <a:lnTo>
                    <a:pt x="6350" y="172720"/>
                  </a:lnTo>
                  <a:close/>
                </a:path>
                <a:path w="6350" h="370839">
                  <a:moveTo>
                    <a:pt x="6350" y="180340"/>
                  </a:moveTo>
                  <a:lnTo>
                    <a:pt x="0" y="180340"/>
                  </a:lnTo>
                  <a:lnTo>
                    <a:pt x="0" y="185419"/>
                  </a:lnTo>
                  <a:lnTo>
                    <a:pt x="6350" y="185419"/>
                  </a:lnTo>
                  <a:lnTo>
                    <a:pt x="6350" y="180340"/>
                  </a:lnTo>
                  <a:close/>
                </a:path>
                <a:path w="6350" h="370839">
                  <a:moveTo>
                    <a:pt x="6350" y="185420"/>
                  </a:moveTo>
                  <a:lnTo>
                    <a:pt x="0" y="185420"/>
                  </a:lnTo>
                  <a:lnTo>
                    <a:pt x="0" y="193039"/>
                  </a:lnTo>
                  <a:lnTo>
                    <a:pt x="6350" y="193039"/>
                  </a:lnTo>
                  <a:lnTo>
                    <a:pt x="6350" y="185420"/>
                  </a:lnTo>
                  <a:close/>
                </a:path>
                <a:path w="6350" h="370839">
                  <a:moveTo>
                    <a:pt x="6350" y="193040"/>
                  </a:moveTo>
                  <a:lnTo>
                    <a:pt x="0" y="193040"/>
                  </a:lnTo>
                  <a:lnTo>
                    <a:pt x="0" y="198119"/>
                  </a:lnTo>
                  <a:lnTo>
                    <a:pt x="6350" y="198119"/>
                  </a:lnTo>
                  <a:lnTo>
                    <a:pt x="6350" y="193040"/>
                  </a:lnTo>
                  <a:close/>
                </a:path>
                <a:path w="6350" h="370839">
                  <a:moveTo>
                    <a:pt x="6350" y="198120"/>
                  </a:moveTo>
                  <a:lnTo>
                    <a:pt x="0" y="198120"/>
                  </a:lnTo>
                  <a:lnTo>
                    <a:pt x="0" y="205739"/>
                  </a:lnTo>
                  <a:lnTo>
                    <a:pt x="6350" y="205739"/>
                  </a:lnTo>
                  <a:lnTo>
                    <a:pt x="6350" y="198120"/>
                  </a:lnTo>
                  <a:close/>
                </a:path>
                <a:path w="6350" h="370839">
                  <a:moveTo>
                    <a:pt x="6350" y="205740"/>
                  </a:moveTo>
                  <a:lnTo>
                    <a:pt x="0" y="205740"/>
                  </a:lnTo>
                  <a:lnTo>
                    <a:pt x="0" y="212089"/>
                  </a:lnTo>
                  <a:lnTo>
                    <a:pt x="6350" y="212089"/>
                  </a:lnTo>
                  <a:lnTo>
                    <a:pt x="6350" y="205740"/>
                  </a:lnTo>
                  <a:close/>
                </a:path>
                <a:path w="6350" h="370839">
                  <a:moveTo>
                    <a:pt x="6350" y="212090"/>
                  </a:moveTo>
                  <a:lnTo>
                    <a:pt x="0" y="212090"/>
                  </a:lnTo>
                  <a:lnTo>
                    <a:pt x="0" y="218439"/>
                  </a:lnTo>
                  <a:lnTo>
                    <a:pt x="6350" y="218439"/>
                  </a:lnTo>
                  <a:lnTo>
                    <a:pt x="6350" y="212090"/>
                  </a:lnTo>
                  <a:close/>
                </a:path>
                <a:path w="6350" h="370839">
                  <a:moveTo>
                    <a:pt x="6350" y="218440"/>
                  </a:moveTo>
                  <a:lnTo>
                    <a:pt x="0" y="218440"/>
                  </a:lnTo>
                  <a:lnTo>
                    <a:pt x="0" y="224789"/>
                  </a:lnTo>
                  <a:lnTo>
                    <a:pt x="6350" y="224789"/>
                  </a:lnTo>
                  <a:lnTo>
                    <a:pt x="6350" y="218440"/>
                  </a:lnTo>
                  <a:close/>
                </a:path>
                <a:path w="6350" h="370839">
                  <a:moveTo>
                    <a:pt x="6350" y="224790"/>
                  </a:moveTo>
                  <a:lnTo>
                    <a:pt x="0" y="224790"/>
                  </a:lnTo>
                  <a:lnTo>
                    <a:pt x="0" y="231139"/>
                  </a:lnTo>
                  <a:lnTo>
                    <a:pt x="6350" y="231139"/>
                  </a:lnTo>
                  <a:lnTo>
                    <a:pt x="6350" y="224790"/>
                  </a:lnTo>
                  <a:close/>
                </a:path>
                <a:path w="6350" h="370839">
                  <a:moveTo>
                    <a:pt x="6350" y="231140"/>
                  </a:moveTo>
                  <a:lnTo>
                    <a:pt x="0" y="231140"/>
                  </a:lnTo>
                  <a:lnTo>
                    <a:pt x="0" y="237489"/>
                  </a:lnTo>
                  <a:lnTo>
                    <a:pt x="6350" y="237489"/>
                  </a:lnTo>
                  <a:lnTo>
                    <a:pt x="6350" y="231140"/>
                  </a:lnTo>
                  <a:close/>
                </a:path>
                <a:path w="6350" h="370839">
                  <a:moveTo>
                    <a:pt x="6350" y="237490"/>
                  </a:moveTo>
                  <a:lnTo>
                    <a:pt x="0" y="237490"/>
                  </a:lnTo>
                  <a:lnTo>
                    <a:pt x="0" y="243839"/>
                  </a:lnTo>
                  <a:lnTo>
                    <a:pt x="6350" y="243839"/>
                  </a:lnTo>
                  <a:lnTo>
                    <a:pt x="6350" y="237490"/>
                  </a:lnTo>
                  <a:close/>
                </a:path>
                <a:path w="6350" h="370839">
                  <a:moveTo>
                    <a:pt x="6350" y="243840"/>
                  </a:moveTo>
                  <a:lnTo>
                    <a:pt x="0" y="243840"/>
                  </a:lnTo>
                  <a:lnTo>
                    <a:pt x="0" y="250189"/>
                  </a:lnTo>
                  <a:lnTo>
                    <a:pt x="6350" y="250189"/>
                  </a:lnTo>
                  <a:lnTo>
                    <a:pt x="6350" y="243840"/>
                  </a:lnTo>
                  <a:close/>
                </a:path>
                <a:path w="6350" h="370839">
                  <a:moveTo>
                    <a:pt x="6350" y="250190"/>
                  </a:moveTo>
                  <a:lnTo>
                    <a:pt x="0" y="250190"/>
                  </a:lnTo>
                  <a:lnTo>
                    <a:pt x="0" y="256539"/>
                  </a:lnTo>
                  <a:lnTo>
                    <a:pt x="6350" y="256539"/>
                  </a:lnTo>
                  <a:lnTo>
                    <a:pt x="6350" y="250190"/>
                  </a:lnTo>
                  <a:close/>
                </a:path>
                <a:path w="6350" h="370839">
                  <a:moveTo>
                    <a:pt x="6350" y="256540"/>
                  </a:moveTo>
                  <a:lnTo>
                    <a:pt x="0" y="256540"/>
                  </a:lnTo>
                  <a:lnTo>
                    <a:pt x="0" y="261619"/>
                  </a:lnTo>
                  <a:lnTo>
                    <a:pt x="6350" y="261619"/>
                  </a:lnTo>
                  <a:lnTo>
                    <a:pt x="6350" y="256540"/>
                  </a:lnTo>
                  <a:close/>
                </a:path>
                <a:path w="6350" h="370839">
                  <a:moveTo>
                    <a:pt x="6350" y="261620"/>
                  </a:moveTo>
                  <a:lnTo>
                    <a:pt x="0" y="261620"/>
                  </a:lnTo>
                  <a:lnTo>
                    <a:pt x="0" y="267969"/>
                  </a:lnTo>
                  <a:lnTo>
                    <a:pt x="6350" y="267969"/>
                  </a:lnTo>
                  <a:lnTo>
                    <a:pt x="6350" y="261620"/>
                  </a:lnTo>
                  <a:close/>
                </a:path>
                <a:path w="6350" h="370839">
                  <a:moveTo>
                    <a:pt x="6350" y="267970"/>
                  </a:moveTo>
                  <a:lnTo>
                    <a:pt x="0" y="267970"/>
                  </a:lnTo>
                  <a:lnTo>
                    <a:pt x="0" y="274319"/>
                  </a:lnTo>
                  <a:lnTo>
                    <a:pt x="6350" y="274319"/>
                  </a:lnTo>
                  <a:lnTo>
                    <a:pt x="6350" y="267970"/>
                  </a:lnTo>
                  <a:close/>
                </a:path>
                <a:path w="6350" h="370839">
                  <a:moveTo>
                    <a:pt x="6350" y="274320"/>
                  </a:moveTo>
                  <a:lnTo>
                    <a:pt x="0" y="274320"/>
                  </a:lnTo>
                  <a:lnTo>
                    <a:pt x="0" y="280669"/>
                  </a:lnTo>
                  <a:lnTo>
                    <a:pt x="6350" y="280669"/>
                  </a:lnTo>
                  <a:lnTo>
                    <a:pt x="6350" y="274320"/>
                  </a:lnTo>
                  <a:close/>
                </a:path>
                <a:path w="6350" h="370839">
                  <a:moveTo>
                    <a:pt x="6350" y="280670"/>
                  </a:moveTo>
                  <a:lnTo>
                    <a:pt x="0" y="280670"/>
                  </a:lnTo>
                  <a:lnTo>
                    <a:pt x="0" y="288289"/>
                  </a:lnTo>
                  <a:lnTo>
                    <a:pt x="6350" y="288289"/>
                  </a:lnTo>
                  <a:lnTo>
                    <a:pt x="6350" y="280670"/>
                  </a:lnTo>
                  <a:close/>
                </a:path>
                <a:path w="6350" h="370839">
                  <a:moveTo>
                    <a:pt x="6350" y="288290"/>
                  </a:moveTo>
                  <a:lnTo>
                    <a:pt x="0" y="288290"/>
                  </a:lnTo>
                  <a:lnTo>
                    <a:pt x="0" y="293369"/>
                  </a:lnTo>
                  <a:lnTo>
                    <a:pt x="6350" y="293369"/>
                  </a:lnTo>
                  <a:lnTo>
                    <a:pt x="6350" y="288290"/>
                  </a:lnTo>
                  <a:close/>
                </a:path>
                <a:path w="6350" h="370839">
                  <a:moveTo>
                    <a:pt x="6350" y="293370"/>
                  </a:moveTo>
                  <a:lnTo>
                    <a:pt x="0" y="293370"/>
                  </a:lnTo>
                  <a:lnTo>
                    <a:pt x="0" y="300989"/>
                  </a:lnTo>
                  <a:lnTo>
                    <a:pt x="6350" y="300989"/>
                  </a:lnTo>
                  <a:lnTo>
                    <a:pt x="6350" y="293370"/>
                  </a:lnTo>
                  <a:close/>
                </a:path>
                <a:path w="6350" h="370839">
                  <a:moveTo>
                    <a:pt x="6350" y="300990"/>
                  </a:moveTo>
                  <a:lnTo>
                    <a:pt x="0" y="300990"/>
                  </a:lnTo>
                  <a:lnTo>
                    <a:pt x="0" y="307339"/>
                  </a:lnTo>
                  <a:lnTo>
                    <a:pt x="6350" y="307339"/>
                  </a:lnTo>
                  <a:lnTo>
                    <a:pt x="6350" y="300990"/>
                  </a:lnTo>
                  <a:close/>
                </a:path>
                <a:path w="6350" h="370839">
                  <a:moveTo>
                    <a:pt x="6350" y="307340"/>
                  </a:moveTo>
                  <a:lnTo>
                    <a:pt x="0" y="307340"/>
                  </a:lnTo>
                  <a:lnTo>
                    <a:pt x="0" y="313689"/>
                  </a:lnTo>
                  <a:lnTo>
                    <a:pt x="6350" y="313689"/>
                  </a:lnTo>
                  <a:lnTo>
                    <a:pt x="6350" y="307340"/>
                  </a:lnTo>
                  <a:close/>
                </a:path>
                <a:path w="6350" h="370839">
                  <a:moveTo>
                    <a:pt x="6350" y="313690"/>
                  </a:moveTo>
                  <a:lnTo>
                    <a:pt x="0" y="313690"/>
                  </a:lnTo>
                  <a:lnTo>
                    <a:pt x="0" y="320039"/>
                  </a:lnTo>
                  <a:lnTo>
                    <a:pt x="6350" y="320039"/>
                  </a:lnTo>
                  <a:lnTo>
                    <a:pt x="6350" y="313690"/>
                  </a:lnTo>
                  <a:close/>
                </a:path>
                <a:path w="6350" h="370839">
                  <a:moveTo>
                    <a:pt x="6350" y="320040"/>
                  </a:moveTo>
                  <a:lnTo>
                    <a:pt x="0" y="320040"/>
                  </a:lnTo>
                  <a:lnTo>
                    <a:pt x="0" y="326389"/>
                  </a:lnTo>
                  <a:lnTo>
                    <a:pt x="6350" y="326389"/>
                  </a:lnTo>
                  <a:lnTo>
                    <a:pt x="6350" y="320040"/>
                  </a:lnTo>
                  <a:close/>
                </a:path>
                <a:path w="6350" h="370839">
                  <a:moveTo>
                    <a:pt x="6350" y="326390"/>
                  </a:moveTo>
                  <a:lnTo>
                    <a:pt x="0" y="326390"/>
                  </a:lnTo>
                  <a:lnTo>
                    <a:pt x="0" y="332739"/>
                  </a:lnTo>
                  <a:lnTo>
                    <a:pt x="6350" y="332739"/>
                  </a:lnTo>
                  <a:lnTo>
                    <a:pt x="6350" y="326390"/>
                  </a:lnTo>
                  <a:close/>
                </a:path>
                <a:path w="6350" h="370839">
                  <a:moveTo>
                    <a:pt x="6350" y="332740"/>
                  </a:moveTo>
                  <a:lnTo>
                    <a:pt x="0" y="332740"/>
                  </a:lnTo>
                  <a:lnTo>
                    <a:pt x="0" y="345439"/>
                  </a:lnTo>
                  <a:lnTo>
                    <a:pt x="6350" y="345439"/>
                  </a:lnTo>
                  <a:lnTo>
                    <a:pt x="6350" y="332740"/>
                  </a:lnTo>
                  <a:close/>
                </a:path>
                <a:path w="6350" h="370839">
                  <a:moveTo>
                    <a:pt x="6350" y="345440"/>
                  </a:moveTo>
                  <a:lnTo>
                    <a:pt x="0" y="345440"/>
                  </a:lnTo>
                  <a:lnTo>
                    <a:pt x="0" y="358139"/>
                  </a:lnTo>
                  <a:lnTo>
                    <a:pt x="6350" y="358139"/>
                  </a:lnTo>
                  <a:lnTo>
                    <a:pt x="6350" y="345440"/>
                  </a:lnTo>
                  <a:close/>
                </a:path>
                <a:path w="6350" h="370839">
                  <a:moveTo>
                    <a:pt x="6350" y="358140"/>
                  </a:moveTo>
                  <a:lnTo>
                    <a:pt x="1270" y="358140"/>
                  </a:lnTo>
                  <a:lnTo>
                    <a:pt x="1270" y="361950"/>
                  </a:lnTo>
                  <a:lnTo>
                    <a:pt x="2540" y="361950"/>
                  </a:lnTo>
                  <a:lnTo>
                    <a:pt x="2540" y="364489"/>
                  </a:lnTo>
                  <a:lnTo>
                    <a:pt x="6350" y="364489"/>
                  </a:lnTo>
                  <a:lnTo>
                    <a:pt x="6350" y="358140"/>
                  </a:lnTo>
                  <a:close/>
                </a:path>
                <a:path w="6350" h="370839">
                  <a:moveTo>
                    <a:pt x="6350" y="364490"/>
                  </a:moveTo>
                  <a:lnTo>
                    <a:pt x="3810" y="364490"/>
                  </a:lnTo>
                  <a:lnTo>
                    <a:pt x="3810" y="368300"/>
                  </a:lnTo>
                  <a:lnTo>
                    <a:pt x="5080" y="368300"/>
                  </a:lnTo>
                  <a:lnTo>
                    <a:pt x="5080" y="370839"/>
                  </a:lnTo>
                  <a:lnTo>
                    <a:pt x="6350" y="370839"/>
                  </a:lnTo>
                  <a:lnTo>
                    <a:pt x="6350" y="364490"/>
                  </a:lnTo>
                  <a:close/>
                </a:path>
              </a:pathLst>
            </a:custGeom>
            <a:solidFill>
              <a:srgbClr val="1D00FA"/>
            </a:solidFill>
          </p:spPr>
          <p:txBody>
            <a:bodyPr bIns="0" lIns="0" rIns="0" rtlCol="0" tIns="0" wrap="square"/>
            <a:p/>
          </p:txBody>
        </p:sp>
        <p:sp>
          <p:nvSpPr>
            <p:cNvPr id="1049676" name="object 974"/>
            <p:cNvSpPr/>
            <p:nvPr/>
          </p:nvSpPr>
          <p:spPr>
            <a:xfrm>
              <a:off x="4347209" y="4470400"/>
              <a:ext cx="7620" cy="355600"/>
            </a:xfrm>
            <a:custGeom>
              <a:avLst/>
              <a:ahLst/>
              <a:rect l="l" t="t" r="r" b="b"/>
              <a:pathLst>
                <a:path w="7620" h="355600">
                  <a:moveTo>
                    <a:pt x="7619" y="0"/>
                  </a:moveTo>
                  <a:lnTo>
                    <a:pt x="0" y="0"/>
                  </a:lnTo>
                  <a:lnTo>
                    <a:pt x="0" y="2539"/>
                  </a:lnTo>
                  <a:lnTo>
                    <a:pt x="7619" y="2539"/>
                  </a:lnTo>
                  <a:lnTo>
                    <a:pt x="7619" y="0"/>
                  </a:lnTo>
                  <a:close/>
                </a:path>
                <a:path w="7620" h="355600">
                  <a:moveTo>
                    <a:pt x="7619" y="2540"/>
                  </a:moveTo>
                  <a:lnTo>
                    <a:pt x="0" y="2540"/>
                  </a:lnTo>
                  <a:lnTo>
                    <a:pt x="0" y="8889"/>
                  </a:lnTo>
                  <a:lnTo>
                    <a:pt x="7619" y="8889"/>
                  </a:lnTo>
                  <a:lnTo>
                    <a:pt x="7619" y="2540"/>
                  </a:lnTo>
                  <a:close/>
                </a:path>
                <a:path w="7620" h="355600">
                  <a:moveTo>
                    <a:pt x="7619" y="8890"/>
                  </a:moveTo>
                  <a:lnTo>
                    <a:pt x="0" y="8890"/>
                  </a:lnTo>
                  <a:lnTo>
                    <a:pt x="0" y="15239"/>
                  </a:lnTo>
                  <a:lnTo>
                    <a:pt x="7619" y="15239"/>
                  </a:lnTo>
                  <a:lnTo>
                    <a:pt x="7619" y="8890"/>
                  </a:lnTo>
                  <a:close/>
                </a:path>
                <a:path w="7620" h="355600">
                  <a:moveTo>
                    <a:pt x="7619" y="15240"/>
                  </a:moveTo>
                  <a:lnTo>
                    <a:pt x="0" y="15240"/>
                  </a:lnTo>
                  <a:lnTo>
                    <a:pt x="0" y="21589"/>
                  </a:lnTo>
                  <a:lnTo>
                    <a:pt x="7619" y="21589"/>
                  </a:lnTo>
                  <a:lnTo>
                    <a:pt x="7619" y="15240"/>
                  </a:lnTo>
                  <a:close/>
                </a:path>
                <a:path w="7620" h="355600">
                  <a:moveTo>
                    <a:pt x="7619" y="21590"/>
                  </a:moveTo>
                  <a:lnTo>
                    <a:pt x="0" y="21590"/>
                  </a:lnTo>
                  <a:lnTo>
                    <a:pt x="0" y="27939"/>
                  </a:lnTo>
                  <a:lnTo>
                    <a:pt x="7619" y="27939"/>
                  </a:lnTo>
                  <a:lnTo>
                    <a:pt x="7619" y="21590"/>
                  </a:lnTo>
                  <a:close/>
                </a:path>
                <a:path w="7620" h="355600">
                  <a:moveTo>
                    <a:pt x="7619" y="27940"/>
                  </a:moveTo>
                  <a:lnTo>
                    <a:pt x="0" y="27940"/>
                  </a:lnTo>
                  <a:lnTo>
                    <a:pt x="0" y="34289"/>
                  </a:lnTo>
                  <a:lnTo>
                    <a:pt x="7619" y="34289"/>
                  </a:lnTo>
                  <a:lnTo>
                    <a:pt x="7619" y="27940"/>
                  </a:lnTo>
                  <a:close/>
                </a:path>
                <a:path w="7620" h="355600">
                  <a:moveTo>
                    <a:pt x="7619" y="34290"/>
                  </a:moveTo>
                  <a:lnTo>
                    <a:pt x="0" y="34290"/>
                  </a:lnTo>
                  <a:lnTo>
                    <a:pt x="0" y="40639"/>
                  </a:lnTo>
                  <a:lnTo>
                    <a:pt x="7619" y="40639"/>
                  </a:lnTo>
                  <a:lnTo>
                    <a:pt x="7619" y="34290"/>
                  </a:lnTo>
                  <a:close/>
                </a:path>
                <a:path w="7620" h="355600">
                  <a:moveTo>
                    <a:pt x="7619" y="40640"/>
                  </a:moveTo>
                  <a:lnTo>
                    <a:pt x="0" y="40640"/>
                  </a:lnTo>
                  <a:lnTo>
                    <a:pt x="0" y="45719"/>
                  </a:lnTo>
                  <a:lnTo>
                    <a:pt x="7619" y="45719"/>
                  </a:lnTo>
                  <a:lnTo>
                    <a:pt x="7619" y="40640"/>
                  </a:lnTo>
                  <a:close/>
                </a:path>
                <a:path w="7620" h="355600">
                  <a:moveTo>
                    <a:pt x="7619" y="45720"/>
                  </a:moveTo>
                  <a:lnTo>
                    <a:pt x="0" y="45720"/>
                  </a:lnTo>
                  <a:lnTo>
                    <a:pt x="0" y="52069"/>
                  </a:lnTo>
                  <a:lnTo>
                    <a:pt x="7619" y="52069"/>
                  </a:lnTo>
                  <a:lnTo>
                    <a:pt x="7619" y="45720"/>
                  </a:lnTo>
                  <a:close/>
                </a:path>
                <a:path w="7620" h="355600">
                  <a:moveTo>
                    <a:pt x="7619" y="52070"/>
                  </a:moveTo>
                  <a:lnTo>
                    <a:pt x="0" y="52070"/>
                  </a:lnTo>
                  <a:lnTo>
                    <a:pt x="0" y="58419"/>
                  </a:lnTo>
                  <a:lnTo>
                    <a:pt x="7619" y="58419"/>
                  </a:lnTo>
                  <a:lnTo>
                    <a:pt x="7619" y="52070"/>
                  </a:lnTo>
                  <a:close/>
                </a:path>
                <a:path w="7620" h="355600">
                  <a:moveTo>
                    <a:pt x="7619" y="58420"/>
                  </a:moveTo>
                  <a:lnTo>
                    <a:pt x="0" y="58420"/>
                  </a:lnTo>
                  <a:lnTo>
                    <a:pt x="0" y="64769"/>
                  </a:lnTo>
                  <a:lnTo>
                    <a:pt x="7619" y="64769"/>
                  </a:lnTo>
                  <a:lnTo>
                    <a:pt x="7619" y="58420"/>
                  </a:lnTo>
                  <a:close/>
                </a:path>
                <a:path w="7620" h="355600">
                  <a:moveTo>
                    <a:pt x="7619" y="64770"/>
                  </a:moveTo>
                  <a:lnTo>
                    <a:pt x="0" y="64770"/>
                  </a:lnTo>
                  <a:lnTo>
                    <a:pt x="0" y="71119"/>
                  </a:lnTo>
                  <a:lnTo>
                    <a:pt x="7619" y="71119"/>
                  </a:lnTo>
                  <a:lnTo>
                    <a:pt x="7619" y="64770"/>
                  </a:lnTo>
                  <a:close/>
                </a:path>
                <a:path w="7620" h="355600">
                  <a:moveTo>
                    <a:pt x="7619" y="71120"/>
                  </a:moveTo>
                  <a:lnTo>
                    <a:pt x="0" y="71120"/>
                  </a:lnTo>
                  <a:lnTo>
                    <a:pt x="0" y="77469"/>
                  </a:lnTo>
                  <a:lnTo>
                    <a:pt x="7619" y="77469"/>
                  </a:lnTo>
                  <a:lnTo>
                    <a:pt x="7619" y="71120"/>
                  </a:lnTo>
                  <a:close/>
                </a:path>
                <a:path w="7620" h="355600">
                  <a:moveTo>
                    <a:pt x="7619" y="77470"/>
                  </a:moveTo>
                  <a:lnTo>
                    <a:pt x="0" y="77470"/>
                  </a:lnTo>
                  <a:lnTo>
                    <a:pt x="0" y="85089"/>
                  </a:lnTo>
                  <a:lnTo>
                    <a:pt x="7619" y="85089"/>
                  </a:lnTo>
                  <a:lnTo>
                    <a:pt x="7619" y="77470"/>
                  </a:lnTo>
                  <a:close/>
                </a:path>
                <a:path w="7620" h="355600">
                  <a:moveTo>
                    <a:pt x="7619" y="85090"/>
                  </a:moveTo>
                  <a:lnTo>
                    <a:pt x="0" y="85090"/>
                  </a:lnTo>
                  <a:lnTo>
                    <a:pt x="0" y="91439"/>
                  </a:lnTo>
                  <a:lnTo>
                    <a:pt x="7619" y="91439"/>
                  </a:lnTo>
                  <a:lnTo>
                    <a:pt x="7619" y="85090"/>
                  </a:lnTo>
                  <a:close/>
                </a:path>
                <a:path w="7620" h="355600">
                  <a:moveTo>
                    <a:pt x="7619" y="91440"/>
                  </a:moveTo>
                  <a:lnTo>
                    <a:pt x="0" y="91440"/>
                  </a:lnTo>
                  <a:lnTo>
                    <a:pt x="0" y="97789"/>
                  </a:lnTo>
                  <a:lnTo>
                    <a:pt x="7619" y="97789"/>
                  </a:lnTo>
                  <a:lnTo>
                    <a:pt x="7619" y="91440"/>
                  </a:lnTo>
                  <a:close/>
                </a:path>
                <a:path w="7620" h="355600">
                  <a:moveTo>
                    <a:pt x="7619" y="97790"/>
                  </a:moveTo>
                  <a:lnTo>
                    <a:pt x="0" y="97790"/>
                  </a:lnTo>
                  <a:lnTo>
                    <a:pt x="0" y="104139"/>
                  </a:lnTo>
                  <a:lnTo>
                    <a:pt x="7619" y="104139"/>
                  </a:lnTo>
                  <a:lnTo>
                    <a:pt x="7619" y="97790"/>
                  </a:lnTo>
                  <a:close/>
                </a:path>
                <a:path w="7620" h="355600">
                  <a:moveTo>
                    <a:pt x="7619" y="104140"/>
                  </a:moveTo>
                  <a:lnTo>
                    <a:pt x="0" y="104140"/>
                  </a:lnTo>
                  <a:lnTo>
                    <a:pt x="0" y="110489"/>
                  </a:lnTo>
                  <a:lnTo>
                    <a:pt x="7619" y="110489"/>
                  </a:lnTo>
                  <a:lnTo>
                    <a:pt x="7619" y="104140"/>
                  </a:lnTo>
                  <a:close/>
                </a:path>
                <a:path w="7620" h="355600">
                  <a:moveTo>
                    <a:pt x="7619" y="110490"/>
                  </a:moveTo>
                  <a:lnTo>
                    <a:pt x="0" y="110490"/>
                  </a:lnTo>
                  <a:lnTo>
                    <a:pt x="0" y="116839"/>
                  </a:lnTo>
                  <a:lnTo>
                    <a:pt x="7619" y="116839"/>
                  </a:lnTo>
                  <a:lnTo>
                    <a:pt x="7619" y="110490"/>
                  </a:lnTo>
                  <a:close/>
                </a:path>
                <a:path w="7620" h="355600">
                  <a:moveTo>
                    <a:pt x="7619" y="116840"/>
                  </a:moveTo>
                  <a:lnTo>
                    <a:pt x="0" y="116840"/>
                  </a:lnTo>
                  <a:lnTo>
                    <a:pt x="0" y="123189"/>
                  </a:lnTo>
                  <a:lnTo>
                    <a:pt x="7619" y="123189"/>
                  </a:lnTo>
                  <a:lnTo>
                    <a:pt x="7619" y="116840"/>
                  </a:lnTo>
                  <a:close/>
                </a:path>
                <a:path w="7620" h="355600">
                  <a:moveTo>
                    <a:pt x="7619" y="123190"/>
                  </a:moveTo>
                  <a:lnTo>
                    <a:pt x="0" y="123190"/>
                  </a:lnTo>
                  <a:lnTo>
                    <a:pt x="0" y="129539"/>
                  </a:lnTo>
                  <a:lnTo>
                    <a:pt x="7619" y="129539"/>
                  </a:lnTo>
                  <a:lnTo>
                    <a:pt x="7619" y="123190"/>
                  </a:lnTo>
                  <a:close/>
                </a:path>
                <a:path w="7620" h="355600">
                  <a:moveTo>
                    <a:pt x="7619" y="129540"/>
                  </a:moveTo>
                  <a:lnTo>
                    <a:pt x="0" y="129540"/>
                  </a:lnTo>
                  <a:lnTo>
                    <a:pt x="0" y="135889"/>
                  </a:lnTo>
                  <a:lnTo>
                    <a:pt x="7619" y="135889"/>
                  </a:lnTo>
                  <a:lnTo>
                    <a:pt x="7619" y="129540"/>
                  </a:lnTo>
                  <a:close/>
                </a:path>
                <a:path w="7620" h="355600">
                  <a:moveTo>
                    <a:pt x="7619" y="135890"/>
                  </a:moveTo>
                  <a:lnTo>
                    <a:pt x="0" y="135890"/>
                  </a:lnTo>
                  <a:lnTo>
                    <a:pt x="0" y="140969"/>
                  </a:lnTo>
                  <a:lnTo>
                    <a:pt x="7619" y="140969"/>
                  </a:lnTo>
                  <a:lnTo>
                    <a:pt x="7619" y="135890"/>
                  </a:lnTo>
                  <a:close/>
                </a:path>
                <a:path w="7620" h="355600">
                  <a:moveTo>
                    <a:pt x="7619" y="140970"/>
                  </a:moveTo>
                  <a:lnTo>
                    <a:pt x="0" y="140970"/>
                  </a:lnTo>
                  <a:lnTo>
                    <a:pt x="0" y="147319"/>
                  </a:lnTo>
                  <a:lnTo>
                    <a:pt x="7619" y="147319"/>
                  </a:lnTo>
                  <a:lnTo>
                    <a:pt x="7619" y="140970"/>
                  </a:lnTo>
                  <a:close/>
                </a:path>
                <a:path w="7620" h="355600">
                  <a:moveTo>
                    <a:pt x="7619" y="147320"/>
                  </a:moveTo>
                  <a:lnTo>
                    <a:pt x="0" y="147320"/>
                  </a:lnTo>
                  <a:lnTo>
                    <a:pt x="0" y="153669"/>
                  </a:lnTo>
                  <a:lnTo>
                    <a:pt x="7619" y="153669"/>
                  </a:lnTo>
                  <a:lnTo>
                    <a:pt x="7619" y="147320"/>
                  </a:lnTo>
                  <a:close/>
                </a:path>
                <a:path w="7620" h="355600">
                  <a:moveTo>
                    <a:pt x="7619" y="153670"/>
                  </a:moveTo>
                  <a:lnTo>
                    <a:pt x="0" y="153670"/>
                  </a:lnTo>
                  <a:lnTo>
                    <a:pt x="0" y="160019"/>
                  </a:lnTo>
                  <a:lnTo>
                    <a:pt x="7619" y="160019"/>
                  </a:lnTo>
                  <a:lnTo>
                    <a:pt x="7619" y="153670"/>
                  </a:lnTo>
                  <a:close/>
                </a:path>
                <a:path w="7620" h="355600">
                  <a:moveTo>
                    <a:pt x="7619" y="160020"/>
                  </a:moveTo>
                  <a:lnTo>
                    <a:pt x="0" y="160020"/>
                  </a:lnTo>
                  <a:lnTo>
                    <a:pt x="0" y="166369"/>
                  </a:lnTo>
                  <a:lnTo>
                    <a:pt x="7619" y="166369"/>
                  </a:lnTo>
                  <a:lnTo>
                    <a:pt x="7619" y="160020"/>
                  </a:lnTo>
                  <a:close/>
                </a:path>
                <a:path w="7620" h="355600">
                  <a:moveTo>
                    <a:pt x="7619" y="166370"/>
                  </a:moveTo>
                  <a:lnTo>
                    <a:pt x="0" y="166370"/>
                  </a:lnTo>
                  <a:lnTo>
                    <a:pt x="0" y="172719"/>
                  </a:lnTo>
                  <a:lnTo>
                    <a:pt x="7619" y="172719"/>
                  </a:lnTo>
                  <a:lnTo>
                    <a:pt x="7619" y="166370"/>
                  </a:lnTo>
                  <a:close/>
                </a:path>
                <a:path w="7620" h="355600">
                  <a:moveTo>
                    <a:pt x="7619" y="172720"/>
                  </a:moveTo>
                  <a:lnTo>
                    <a:pt x="0" y="172720"/>
                  </a:lnTo>
                  <a:lnTo>
                    <a:pt x="0" y="180339"/>
                  </a:lnTo>
                  <a:lnTo>
                    <a:pt x="7619" y="180339"/>
                  </a:lnTo>
                  <a:lnTo>
                    <a:pt x="7619" y="172720"/>
                  </a:lnTo>
                  <a:close/>
                </a:path>
                <a:path w="7620" h="355600">
                  <a:moveTo>
                    <a:pt x="7619" y="180340"/>
                  </a:moveTo>
                  <a:lnTo>
                    <a:pt x="0" y="180340"/>
                  </a:lnTo>
                  <a:lnTo>
                    <a:pt x="0" y="185419"/>
                  </a:lnTo>
                  <a:lnTo>
                    <a:pt x="7619" y="185419"/>
                  </a:lnTo>
                  <a:lnTo>
                    <a:pt x="7619" y="180340"/>
                  </a:lnTo>
                  <a:close/>
                </a:path>
                <a:path w="7620" h="355600">
                  <a:moveTo>
                    <a:pt x="7619" y="185420"/>
                  </a:moveTo>
                  <a:lnTo>
                    <a:pt x="0" y="185420"/>
                  </a:lnTo>
                  <a:lnTo>
                    <a:pt x="0" y="193039"/>
                  </a:lnTo>
                  <a:lnTo>
                    <a:pt x="7619" y="193039"/>
                  </a:lnTo>
                  <a:lnTo>
                    <a:pt x="7619" y="185420"/>
                  </a:lnTo>
                  <a:close/>
                </a:path>
                <a:path w="7620" h="355600">
                  <a:moveTo>
                    <a:pt x="7619" y="193040"/>
                  </a:moveTo>
                  <a:lnTo>
                    <a:pt x="0" y="193040"/>
                  </a:lnTo>
                  <a:lnTo>
                    <a:pt x="0" y="198119"/>
                  </a:lnTo>
                  <a:lnTo>
                    <a:pt x="7619" y="198119"/>
                  </a:lnTo>
                  <a:lnTo>
                    <a:pt x="7619" y="193040"/>
                  </a:lnTo>
                  <a:close/>
                </a:path>
                <a:path w="7620" h="355600">
                  <a:moveTo>
                    <a:pt x="7619" y="198120"/>
                  </a:moveTo>
                  <a:lnTo>
                    <a:pt x="0" y="198120"/>
                  </a:lnTo>
                  <a:lnTo>
                    <a:pt x="0" y="205739"/>
                  </a:lnTo>
                  <a:lnTo>
                    <a:pt x="7619" y="205739"/>
                  </a:lnTo>
                  <a:lnTo>
                    <a:pt x="7619" y="198120"/>
                  </a:lnTo>
                  <a:close/>
                </a:path>
                <a:path w="7620" h="355600">
                  <a:moveTo>
                    <a:pt x="7619" y="205740"/>
                  </a:moveTo>
                  <a:lnTo>
                    <a:pt x="0" y="205740"/>
                  </a:lnTo>
                  <a:lnTo>
                    <a:pt x="0" y="212089"/>
                  </a:lnTo>
                  <a:lnTo>
                    <a:pt x="7619" y="212089"/>
                  </a:lnTo>
                  <a:lnTo>
                    <a:pt x="7619" y="205740"/>
                  </a:lnTo>
                  <a:close/>
                </a:path>
                <a:path w="7620" h="355600">
                  <a:moveTo>
                    <a:pt x="7619" y="212090"/>
                  </a:moveTo>
                  <a:lnTo>
                    <a:pt x="0" y="212090"/>
                  </a:lnTo>
                  <a:lnTo>
                    <a:pt x="0" y="218439"/>
                  </a:lnTo>
                  <a:lnTo>
                    <a:pt x="7619" y="218439"/>
                  </a:lnTo>
                  <a:lnTo>
                    <a:pt x="7619" y="212090"/>
                  </a:lnTo>
                  <a:close/>
                </a:path>
                <a:path w="7620" h="355600">
                  <a:moveTo>
                    <a:pt x="7619" y="218440"/>
                  </a:moveTo>
                  <a:lnTo>
                    <a:pt x="0" y="218440"/>
                  </a:lnTo>
                  <a:lnTo>
                    <a:pt x="0" y="224789"/>
                  </a:lnTo>
                  <a:lnTo>
                    <a:pt x="7619" y="224789"/>
                  </a:lnTo>
                  <a:lnTo>
                    <a:pt x="7619" y="218440"/>
                  </a:lnTo>
                  <a:close/>
                </a:path>
                <a:path w="7620" h="355600">
                  <a:moveTo>
                    <a:pt x="7619" y="224790"/>
                  </a:moveTo>
                  <a:lnTo>
                    <a:pt x="0" y="224790"/>
                  </a:lnTo>
                  <a:lnTo>
                    <a:pt x="0" y="231139"/>
                  </a:lnTo>
                  <a:lnTo>
                    <a:pt x="7619" y="231139"/>
                  </a:lnTo>
                  <a:lnTo>
                    <a:pt x="7619" y="224790"/>
                  </a:lnTo>
                  <a:close/>
                </a:path>
                <a:path w="7620" h="355600">
                  <a:moveTo>
                    <a:pt x="7619" y="231140"/>
                  </a:moveTo>
                  <a:lnTo>
                    <a:pt x="0" y="231140"/>
                  </a:lnTo>
                  <a:lnTo>
                    <a:pt x="0" y="237489"/>
                  </a:lnTo>
                  <a:lnTo>
                    <a:pt x="7619" y="237489"/>
                  </a:lnTo>
                  <a:lnTo>
                    <a:pt x="7619" y="231140"/>
                  </a:lnTo>
                  <a:close/>
                </a:path>
                <a:path w="7620" h="355600">
                  <a:moveTo>
                    <a:pt x="7619" y="237490"/>
                  </a:moveTo>
                  <a:lnTo>
                    <a:pt x="0" y="237490"/>
                  </a:lnTo>
                  <a:lnTo>
                    <a:pt x="0" y="243839"/>
                  </a:lnTo>
                  <a:lnTo>
                    <a:pt x="7619" y="243839"/>
                  </a:lnTo>
                  <a:lnTo>
                    <a:pt x="7619" y="237490"/>
                  </a:lnTo>
                  <a:close/>
                </a:path>
                <a:path w="7620" h="355600">
                  <a:moveTo>
                    <a:pt x="7619" y="243840"/>
                  </a:moveTo>
                  <a:lnTo>
                    <a:pt x="0" y="243840"/>
                  </a:lnTo>
                  <a:lnTo>
                    <a:pt x="0" y="250189"/>
                  </a:lnTo>
                  <a:lnTo>
                    <a:pt x="7619" y="250189"/>
                  </a:lnTo>
                  <a:lnTo>
                    <a:pt x="7619" y="243840"/>
                  </a:lnTo>
                  <a:close/>
                </a:path>
                <a:path w="7620" h="355600">
                  <a:moveTo>
                    <a:pt x="7619" y="250190"/>
                  </a:moveTo>
                  <a:lnTo>
                    <a:pt x="0" y="250190"/>
                  </a:lnTo>
                  <a:lnTo>
                    <a:pt x="0" y="256539"/>
                  </a:lnTo>
                  <a:lnTo>
                    <a:pt x="7619" y="256539"/>
                  </a:lnTo>
                  <a:lnTo>
                    <a:pt x="7619" y="250190"/>
                  </a:lnTo>
                  <a:close/>
                </a:path>
                <a:path w="7620" h="355600">
                  <a:moveTo>
                    <a:pt x="7619" y="256540"/>
                  </a:moveTo>
                  <a:lnTo>
                    <a:pt x="0" y="256540"/>
                  </a:lnTo>
                  <a:lnTo>
                    <a:pt x="0" y="261619"/>
                  </a:lnTo>
                  <a:lnTo>
                    <a:pt x="7619" y="261619"/>
                  </a:lnTo>
                  <a:lnTo>
                    <a:pt x="7619" y="256540"/>
                  </a:lnTo>
                  <a:close/>
                </a:path>
                <a:path w="7620" h="355600">
                  <a:moveTo>
                    <a:pt x="7619" y="261620"/>
                  </a:moveTo>
                  <a:lnTo>
                    <a:pt x="0" y="261620"/>
                  </a:lnTo>
                  <a:lnTo>
                    <a:pt x="0" y="267969"/>
                  </a:lnTo>
                  <a:lnTo>
                    <a:pt x="7619" y="267969"/>
                  </a:lnTo>
                  <a:lnTo>
                    <a:pt x="7619" y="261620"/>
                  </a:lnTo>
                  <a:close/>
                </a:path>
                <a:path w="7620" h="355600">
                  <a:moveTo>
                    <a:pt x="7619" y="267970"/>
                  </a:moveTo>
                  <a:lnTo>
                    <a:pt x="0" y="267970"/>
                  </a:lnTo>
                  <a:lnTo>
                    <a:pt x="0" y="274319"/>
                  </a:lnTo>
                  <a:lnTo>
                    <a:pt x="7619" y="274319"/>
                  </a:lnTo>
                  <a:lnTo>
                    <a:pt x="7619" y="267970"/>
                  </a:lnTo>
                  <a:close/>
                </a:path>
                <a:path w="7620" h="355600">
                  <a:moveTo>
                    <a:pt x="7619" y="274320"/>
                  </a:moveTo>
                  <a:lnTo>
                    <a:pt x="0" y="274320"/>
                  </a:lnTo>
                  <a:lnTo>
                    <a:pt x="0" y="280669"/>
                  </a:lnTo>
                  <a:lnTo>
                    <a:pt x="7619" y="280669"/>
                  </a:lnTo>
                  <a:lnTo>
                    <a:pt x="7619" y="274320"/>
                  </a:lnTo>
                  <a:close/>
                </a:path>
                <a:path w="7620" h="355600">
                  <a:moveTo>
                    <a:pt x="7619" y="280670"/>
                  </a:moveTo>
                  <a:lnTo>
                    <a:pt x="0" y="280670"/>
                  </a:lnTo>
                  <a:lnTo>
                    <a:pt x="0" y="288289"/>
                  </a:lnTo>
                  <a:lnTo>
                    <a:pt x="7619" y="288289"/>
                  </a:lnTo>
                  <a:lnTo>
                    <a:pt x="7619" y="280670"/>
                  </a:lnTo>
                  <a:close/>
                </a:path>
                <a:path w="7620" h="355600">
                  <a:moveTo>
                    <a:pt x="7619" y="288290"/>
                  </a:moveTo>
                  <a:lnTo>
                    <a:pt x="0" y="288290"/>
                  </a:lnTo>
                  <a:lnTo>
                    <a:pt x="0" y="293369"/>
                  </a:lnTo>
                  <a:lnTo>
                    <a:pt x="7619" y="293369"/>
                  </a:lnTo>
                  <a:lnTo>
                    <a:pt x="7619" y="288290"/>
                  </a:lnTo>
                  <a:close/>
                </a:path>
                <a:path w="7620" h="355600">
                  <a:moveTo>
                    <a:pt x="7619" y="293370"/>
                  </a:moveTo>
                  <a:lnTo>
                    <a:pt x="0" y="293370"/>
                  </a:lnTo>
                  <a:lnTo>
                    <a:pt x="0" y="300989"/>
                  </a:lnTo>
                  <a:lnTo>
                    <a:pt x="7619" y="300989"/>
                  </a:lnTo>
                  <a:lnTo>
                    <a:pt x="7619" y="293370"/>
                  </a:lnTo>
                  <a:close/>
                </a:path>
                <a:path w="7620" h="355600">
                  <a:moveTo>
                    <a:pt x="7619" y="300990"/>
                  </a:moveTo>
                  <a:lnTo>
                    <a:pt x="0" y="300990"/>
                  </a:lnTo>
                  <a:lnTo>
                    <a:pt x="0" y="307339"/>
                  </a:lnTo>
                  <a:lnTo>
                    <a:pt x="7619" y="307339"/>
                  </a:lnTo>
                  <a:lnTo>
                    <a:pt x="7619" y="300990"/>
                  </a:lnTo>
                  <a:close/>
                </a:path>
                <a:path w="7620" h="355600">
                  <a:moveTo>
                    <a:pt x="7619" y="307340"/>
                  </a:moveTo>
                  <a:lnTo>
                    <a:pt x="0" y="307340"/>
                  </a:lnTo>
                  <a:lnTo>
                    <a:pt x="0" y="313689"/>
                  </a:lnTo>
                  <a:lnTo>
                    <a:pt x="7619" y="313689"/>
                  </a:lnTo>
                  <a:lnTo>
                    <a:pt x="7619" y="307340"/>
                  </a:lnTo>
                  <a:close/>
                </a:path>
                <a:path w="7620" h="355600">
                  <a:moveTo>
                    <a:pt x="7619" y="313690"/>
                  </a:moveTo>
                  <a:lnTo>
                    <a:pt x="0" y="313690"/>
                  </a:lnTo>
                  <a:lnTo>
                    <a:pt x="0" y="320039"/>
                  </a:lnTo>
                  <a:lnTo>
                    <a:pt x="7619" y="320039"/>
                  </a:lnTo>
                  <a:lnTo>
                    <a:pt x="7619" y="313690"/>
                  </a:lnTo>
                  <a:close/>
                </a:path>
                <a:path w="7620" h="355600">
                  <a:moveTo>
                    <a:pt x="7619" y="320040"/>
                  </a:moveTo>
                  <a:lnTo>
                    <a:pt x="0" y="320040"/>
                  </a:lnTo>
                  <a:lnTo>
                    <a:pt x="0" y="326389"/>
                  </a:lnTo>
                  <a:lnTo>
                    <a:pt x="7619" y="326389"/>
                  </a:lnTo>
                  <a:lnTo>
                    <a:pt x="7619" y="320040"/>
                  </a:lnTo>
                  <a:close/>
                </a:path>
                <a:path w="7620" h="355600">
                  <a:moveTo>
                    <a:pt x="7619" y="326390"/>
                  </a:moveTo>
                  <a:lnTo>
                    <a:pt x="0" y="326390"/>
                  </a:lnTo>
                  <a:lnTo>
                    <a:pt x="0" y="332739"/>
                  </a:lnTo>
                  <a:lnTo>
                    <a:pt x="7619" y="332739"/>
                  </a:lnTo>
                  <a:lnTo>
                    <a:pt x="7619" y="326390"/>
                  </a:lnTo>
                  <a:close/>
                </a:path>
                <a:path w="7620" h="355600">
                  <a:moveTo>
                    <a:pt x="7619" y="332740"/>
                  </a:moveTo>
                  <a:lnTo>
                    <a:pt x="0" y="332740"/>
                  </a:lnTo>
                  <a:lnTo>
                    <a:pt x="0" y="339089"/>
                  </a:lnTo>
                  <a:lnTo>
                    <a:pt x="1269" y="339089"/>
                  </a:lnTo>
                  <a:lnTo>
                    <a:pt x="1269" y="342900"/>
                  </a:lnTo>
                  <a:lnTo>
                    <a:pt x="2539" y="342900"/>
                  </a:lnTo>
                  <a:lnTo>
                    <a:pt x="2539" y="345439"/>
                  </a:lnTo>
                  <a:lnTo>
                    <a:pt x="7619" y="345439"/>
                  </a:lnTo>
                  <a:lnTo>
                    <a:pt x="7619" y="332740"/>
                  </a:lnTo>
                  <a:close/>
                </a:path>
                <a:path w="7620" h="355600">
                  <a:moveTo>
                    <a:pt x="7619" y="345440"/>
                  </a:moveTo>
                  <a:lnTo>
                    <a:pt x="3810" y="345440"/>
                  </a:lnTo>
                  <a:lnTo>
                    <a:pt x="3810" y="349250"/>
                  </a:lnTo>
                  <a:lnTo>
                    <a:pt x="5079" y="349250"/>
                  </a:lnTo>
                  <a:lnTo>
                    <a:pt x="5079" y="351789"/>
                  </a:lnTo>
                  <a:lnTo>
                    <a:pt x="6350" y="351789"/>
                  </a:lnTo>
                  <a:lnTo>
                    <a:pt x="6350" y="355600"/>
                  </a:lnTo>
                  <a:lnTo>
                    <a:pt x="7619" y="355600"/>
                  </a:lnTo>
                  <a:lnTo>
                    <a:pt x="7619" y="345440"/>
                  </a:lnTo>
                  <a:close/>
                </a:path>
              </a:pathLst>
            </a:custGeom>
            <a:solidFill>
              <a:srgbClr val="1B00FA"/>
            </a:solidFill>
          </p:spPr>
          <p:txBody>
            <a:bodyPr bIns="0" lIns="0" rIns="0" rtlCol="0" tIns="0" wrap="square"/>
            <a:p/>
          </p:txBody>
        </p:sp>
        <p:sp>
          <p:nvSpPr>
            <p:cNvPr id="1049677" name="object 975"/>
            <p:cNvSpPr/>
            <p:nvPr/>
          </p:nvSpPr>
          <p:spPr>
            <a:xfrm>
              <a:off x="4339589" y="4470400"/>
              <a:ext cx="7620" cy="336550"/>
            </a:xfrm>
            <a:custGeom>
              <a:avLst/>
              <a:ahLst/>
              <a:rect l="l" t="t" r="r" b="b"/>
              <a:pathLst>
                <a:path w="7620" h="336550">
                  <a:moveTo>
                    <a:pt x="7620" y="0"/>
                  </a:moveTo>
                  <a:lnTo>
                    <a:pt x="0" y="0"/>
                  </a:lnTo>
                  <a:lnTo>
                    <a:pt x="0" y="2539"/>
                  </a:lnTo>
                  <a:lnTo>
                    <a:pt x="7620" y="2539"/>
                  </a:lnTo>
                  <a:lnTo>
                    <a:pt x="7620" y="0"/>
                  </a:lnTo>
                  <a:close/>
                </a:path>
                <a:path w="7620" h="336550">
                  <a:moveTo>
                    <a:pt x="7620" y="2540"/>
                  </a:moveTo>
                  <a:lnTo>
                    <a:pt x="0" y="2540"/>
                  </a:lnTo>
                  <a:lnTo>
                    <a:pt x="0" y="8889"/>
                  </a:lnTo>
                  <a:lnTo>
                    <a:pt x="7620" y="8889"/>
                  </a:lnTo>
                  <a:lnTo>
                    <a:pt x="7620" y="2540"/>
                  </a:lnTo>
                  <a:close/>
                </a:path>
                <a:path w="7620" h="336550">
                  <a:moveTo>
                    <a:pt x="7620" y="8890"/>
                  </a:moveTo>
                  <a:lnTo>
                    <a:pt x="0" y="8890"/>
                  </a:lnTo>
                  <a:lnTo>
                    <a:pt x="0" y="15239"/>
                  </a:lnTo>
                  <a:lnTo>
                    <a:pt x="7620" y="15239"/>
                  </a:lnTo>
                  <a:lnTo>
                    <a:pt x="7620" y="8890"/>
                  </a:lnTo>
                  <a:close/>
                </a:path>
                <a:path w="7620" h="336550">
                  <a:moveTo>
                    <a:pt x="7620" y="15240"/>
                  </a:moveTo>
                  <a:lnTo>
                    <a:pt x="0" y="15240"/>
                  </a:lnTo>
                  <a:lnTo>
                    <a:pt x="0" y="21589"/>
                  </a:lnTo>
                  <a:lnTo>
                    <a:pt x="7620" y="21589"/>
                  </a:lnTo>
                  <a:lnTo>
                    <a:pt x="7620" y="15240"/>
                  </a:lnTo>
                  <a:close/>
                </a:path>
                <a:path w="7620" h="336550">
                  <a:moveTo>
                    <a:pt x="7620" y="21590"/>
                  </a:moveTo>
                  <a:lnTo>
                    <a:pt x="0" y="21590"/>
                  </a:lnTo>
                  <a:lnTo>
                    <a:pt x="0" y="27939"/>
                  </a:lnTo>
                  <a:lnTo>
                    <a:pt x="7620" y="27939"/>
                  </a:lnTo>
                  <a:lnTo>
                    <a:pt x="7620" y="21590"/>
                  </a:lnTo>
                  <a:close/>
                </a:path>
                <a:path w="7620" h="336550">
                  <a:moveTo>
                    <a:pt x="7620" y="27940"/>
                  </a:moveTo>
                  <a:lnTo>
                    <a:pt x="0" y="27940"/>
                  </a:lnTo>
                  <a:lnTo>
                    <a:pt x="0" y="34289"/>
                  </a:lnTo>
                  <a:lnTo>
                    <a:pt x="7620" y="34289"/>
                  </a:lnTo>
                  <a:lnTo>
                    <a:pt x="7620" y="27940"/>
                  </a:lnTo>
                  <a:close/>
                </a:path>
                <a:path w="7620" h="336550">
                  <a:moveTo>
                    <a:pt x="7620" y="34290"/>
                  </a:moveTo>
                  <a:lnTo>
                    <a:pt x="0" y="34290"/>
                  </a:lnTo>
                  <a:lnTo>
                    <a:pt x="0" y="40639"/>
                  </a:lnTo>
                  <a:lnTo>
                    <a:pt x="7620" y="40639"/>
                  </a:lnTo>
                  <a:lnTo>
                    <a:pt x="7620" y="34290"/>
                  </a:lnTo>
                  <a:close/>
                </a:path>
                <a:path w="7620" h="336550">
                  <a:moveTo>
                    <a:pt x="7620" y="40640"/>
                  </a:moveTo>
                  <a:lnTo>
                    <a:pt x="0" y="40640"/>
                  </a:lnTo>
                  <a:lnTo>
                    <a:pt x="0" y="45719"/>
                  </a:lnTo>
                  <a:lnTo>
                    <a:pt x="7620" y="45719"/>
                  </a:lnTo>
                  <a:lnTo>
                    <a:pt x="7620" y="40640"/>
                  </a:lnTo>
                  <a:close/>
                </a:path>
                <a:path w="7620" h="336550">
                  <a:moveTo>
                    <a:pt x="7620" y="45720"/>
                  </a:moveTo>
                  <a:lnTo>
                    <a:pt x="0" y="45720"/>
                  </a:lnTo>
                  <a:lnTo>
                    <a:pt x="0" y="52069"/>
                  </a:lnTo>
                  <a:lnTo>
                    <a:pt x="7620" y="52069"/>
                  </a:lnTo>
                  <a:lnTo>
                    <a:pt x="7620" y="45720"/>
                  </a:lnTo>
                  <a:close/>
                </a:path>
                <a:path w="7620" h="336550">
                  <a:moveTo>
                    <a:pt x="7620" y="52070"/>
                  </a:moveTo>
                  <a:lnTo>
                    <a:pt x="0" y="52070"/>
                  </a:lnTo>
                  <a:lnTo>
                    <a:pt x="0" y="58419"/>
                  </a:lnTo>
                  <a:lnTo>
                    <a:pt x="7620" y="58419"/>
                  </a:lnTo>
                  <a:lnTo>
                    <a:pt x="7620" y="52070"/>
                  </a:lnTo>
                  <a:close/>
                </a:path>
                <a:path w="7620" h="336550">
                  <a:moveTo>
                    <a:pt x="7620" y="58420"/>
                  </a:moveTo>
                  <a:lnTo>
                    <a:pt x="0" y="58420"/>
                  </a:lnTo>
                  <a:lnTo>
                    <a:pt x="0" y="64769"/>
                  </a:lnTo>
                  <a:lnTo>
                    <a:pt x="7620" y="64769"/>
                  </a:lnTo>
                  <a:lnTo>
                    <a:pt x="7620" y="58420"/>
                  </a:lnTo>
                  <a:close/>
                </a:path>
                <a:path w="7620" h="336550">
                  <a:moveTo>
                    <a:pt x="7620" y="64770"/>
                  </a:moveTo>
                  <a:lnTo>
                    <a:pt x="0" y="64770"/>
                  </a:lnTo>
                  <a:lnTo>
                    <a:pt x="0" y="71119"/>
                  </a:lnTo>
                  <a:lnTo>
                    <a:pt x="7620" y="71119"/>
                  </a:lnTo>
                  <a:lnTo>
                    <a:pt x="7620" y="64770"/>
                  </a:lnTo>
                  <a:close/>
                </a:path>
                <a:path w="7620" h="336550">
                  <a:moveTo>
                    <a:pt x="7620" y="71120"/>
                  </a:moveTo>
                  <a:lnTo>
                    <a:pt x="0" y="71120"/>
                  </a:lnTo>
                  <a:lnTo>
                    <a:pt x="0" y="77469"/>
                  </a:lnTo>
                  <a:lnTo>
                    <a:pt x="7620" y="77469"/>
                  </a:lnTo>
                  <a:lnTo>
                    <a:pt x="7620" y="71120"/>
                  </a:lnTo>
                  <a:close/>
                </a:path>
                <a:path w="7620" h="336550">
                  <a:moveTo>
                    <a:pt x="7620" y="77470"/>
                  </a:moveTo>
                  <a:lnTo>
                    <a:pt x="0" y="77470"/>
                  </a:lnTo>
                  <a:lnTo>
                    <a:pt x="0" y="85089"/>
                  </a:lnTo>
                  <a:lnTo>
                    <a:pt x="7620" y="85089"/>
                  </a:lnTo>
                  <a:lnTo>
                    <a:pt x="7620" y="77470"/>
                  </a:lnTo>
                  <a:close/>
                </a:path>
                <a:path w="7620" h="336550">
                  <a:moveTo>
                    <a:pt x="7620" y="85090"/>
                  </a:moveTo>
                  <a:lnTo>
                    <a:pt x="0" y="85090"/>
                  </a:lnTo>
                  <a:lnTo>
                    <a:pt x="0" y="91439"/>
                  </a:lnTo>
                  <a:lnTo>
                    <a:pt x="7620" y="91439"/>
                  </a:lnTo>
                  <a:lnTo>
                    <a:pt x="7620" y="85090"/>
                  </a:lnTo>
                  <a:close/>
                </a:path>
                <a:path w="7620" h="336550">
                  <a:moveTo>
                    <a:pt x="7620" y="91440"/>
                  </a:moveTo>
                  <a:lnTo>
                    <a:pt x="0" y="91440"/>
                  </a:lnTo>
                  <a:lnTo>
                    <a:pt x="0" y="97789"/>
                  </a:lnTo>
                  <a:lnTo>
                    <a:pt x="7620" y="97789"/>
                  </a:lnTo>
                  <a:lnTo>
                    <a:pt x="7620" y="91440"/>
                  </a:lnTo>
                  <a:close/>
                </a:path>
                <a:path w="7620" h="336550">
                  <a:moveTo>
                    <a:pt x="7620" y="97790"/>
                  </a:moveTo>
                  <a:lnTo>
                    <a:pt x="0" y="97790"/>
                  </a:lnTo>
                  <a:lnTo>
                    <a:pt x="0" y="104139"/>
                  </a:lnTo>
                  <a:lnTo>
                    <a:pt x="7620" y="104139"/>
                  </a:lnTo>
                  <a:lnTo>
                    <a:pt x="7620" y="97790"/>
                  </a:lnTo>
                  <a:close/>
                </a:path>
                <a:path w="7620" h="336550">
                  <a:moveTo>
                    <a:pt x="7620" y="104140"/>
                  </a:moveTo>
                  <a:lnTo>
                    <a:pt x="0" y="104140"/>
                  </a:lnTo>
                  <a:lnTo>
                    <a:pt x="0" y="110489"/>
                  </a:lnTo>
                  <a:lnTo>
                    <a:pt x="7620" y="110489"/>
                  </a:lnTo>
                  <a:lnTo>
                    <a:pt x="7620" y="104140"/>
                  </a:lnTo>
                  <a:close/>
                </a:path>
                <a:path w="7620" h="336550">
                  <a:moveTo>
                    <a:pt x="7620" y="110490"/>
                  </a:moveTo>
                  <a:lnTo>
                    <a:pt x="0" y="110490"/>
                  </a:lnTo>
                  <a:lnTo>
                    <a:pt x="0" y="116839"/>
                  </a:lnTo>
                  <a:lnTo>
                    <a:pt x="7620" y="116839"/>
                  </a:lnTo>
                  <a:lnTo>
                    <a:pt x="7620" y="110490"/>
                  </a:lnTo>
                  <a:close/>
                </a:path>
                <a:path w="7620" h="336550">
                  <a:moveTo>
                    <a:pt x="7620" y="116840"/>
                  </a:moveTo>
                  <a:lnTo>
                    <a:pt x="0" y="116840"/>
                  </a:lnTo>
                  <a:lnTo>
                    <a:pt x="0" y="123189"/>
                  </a:lnTo>
                  <a:lnTo>
                    <a:pt x="7620" y="123189"/>
                  </a:lnTo>
                  <a:lnTo>
                    <a:pt x="7620" y="116840"/>
                  </a:lnTo>
                  <a:close/>
                </a:path>
                <a:path w="7620" h="336550">
                  <a:moveTo>
                    <a:pt x="7620" y="123190"/>
                  </a:moveTo>
                  <a:lnTo>
                    <a:pt x="0" y="123190"/>
                  </a:lnTo>
                  <a:lnTo>
                    <a:pt x="0" y="129539"/>
                  </a:lnTo>
                  <a:lnTo>
                    <a:pt x="7620" y="129539"/>
                  </a:lnTo>
                  <a:lnTo>
                    <a:pt x="7620" y="123190"/>
                  </a:lnTo>
                  <a:close/>
                </a:path>
                <a:path w="7620" h="336550">
                  <a:moveTo>
                    <a:pt x="7620" y="129540"/>
                  </a:moveTo>
                  <a:lnTo>
                    <a:pt x="0" y="129540"/>
                  </a:lnTo>
                  <a:lnTo>
                    <a:pt x="0" y="135889"/>
                  </a:lnTo>
                  <a:lnTo>
                    <a:pt x="7620" y="135889"/>
                  </a:lnTo>
                  <a:lnTo>
                    <a:pt x="7620" y="129540"/>
                  </a:lnTo>
                  <a:close/>
                </a:path>
                <a:path w="7620" h="336550">
                  <a:moveTo>
                    <a:pt x="7620" y="135890"/>
                  </a:moveTo>
                  <a:lnTo>
                    <a:pt x="0" y="135890"/>
                  </a:lnTo>
                  <a:lnTo>
                    <a:pt x="0" y="140969"/>
                  </a:lnTo>
                  <a:lnTo>
                    <a:pt x="7620" y="140969"/>
                  </a:lnTo>
                  <a:lnTo>
                    <a:pt x="7620" y="135890"/>
                  </a:lnTo>
                  <a:close/>
                </a:path>
                <a:path w="7620" h="336550">
                  <a:moveTo>
                    <a:pt x="7620" y="140970"/>
                  </a:moveTo>
                  <a:lnTo>
                    <a:pt x="0" y="140970"/>
                  </a:lnTo>
                  <a:lnTo>
                    <a:pt x="0" y="147319"/>
                  </a:lnTo>
                  <a:lnTo>
                    <a:pt x="7620" y="147319"/>
                  </a:lnTo>
                  <a:lnTo>
                    <a:pt x="7620" y="140970"/>
                  </a:lnTo>
                  <a:close/>
                </a:path>
                <a:path w="7620" h="336550">
                  <a:moveTo>
                    <a:pt x="7620" y="147320"/>
                  </a:moveTo>
                  <a:lnTo>
                    <a:pt x="0" y="147320"/>
                  </a:lnTo>
                  <a:lnTo>
                    <a:pt x="0" y="153669"/>
                  </a:lnTo>
                  <a:lnTo>
                    <a:pt x="7620" y="153669"/>
                  </a:lnTo>
                  <a:lnTo>
                    <a:pt x="7620" y="147320"/>
                  </a:lnTo>
                  <a:close/>
                </a:path>
                <a:path w="7620" h="336550">
                  <a:moveTo>
                    <a:pt x="7620" y="153670"/>
                  </a:moveTo>
                  <a:lnTo>
                    <a:pt x="0" y="153670"/>
                  </a:lnTo>
                  <a:lnTo>
                    <a:pt x="0" y="160019"/>
                  </a:lnTo>
                  <a:lnTo>
                    <a:pt x="7620" y="160019"/>
                  </a:lnTo>
                  <a:lnTo>
                    <a:pt x="7620" y="153670"/>
                  </a:lnTo>
                  <a:close/>
                </a:path>
                <a:path w="7620" h="336550">
                  <a:moveTo>
                    <a:pt x="7620" y="160020"/>
                  </a:moveTo>
                  <a:lnTo>
                    <a:pt x="0" y="160020"/>
                  </a:lnTo>
                  <a:lnTo>
                    <a:pt x="0" y="166369"/>
                  </a:lnTo>
                  <a:lnTo>
                    <a:pt x="7620" y="166369"/>
                  </a:lnTo>
                  <a:lnTo>
                    <a:pt x="7620" y="160020"/>
                  </a:lnTo>
                  <a:close/>
                </a:path>
                <a:path w="7620" h="336550">
                  <a:moveTo>
                    <a:pt x="7620" y="166370"/>
                  </a:moveTo>
                  <a:lnTo>
                    <a:pt x="0" y="166370"/>
                  </a:lnTo>
                  <a:lnTo>
                    <a:pt x="0" y="172719"/>
                  </a:lnTo>
                  <a:lnTo>
                    <a:pt x="7620" y="172719"/>
                  </a:lnTo>
                  <a:lnTo>
                    <a:pt x="7620" y="166370"/>
                  </a:lnTo>
                  <a:close/>
                </a:path>
                <a:path w="7620" h="336550">
                  <a:moveTo>
                    <a:pt x="7620" y="172720"/>
                  </a:moveTo>
                  <a:lnTo>
                    <a:pt x="0" y="172720"/>
                  </a:lnTo>
                  <a:lnTo>
                    <a:pt x="0" y="180339"/>
                  </a:lnTo>
                  <a:lnTo>
                    <a:pt x="7620" y="180339"/>
                  </a:lnTo>
                  <a:lnTo>
                    <a:pt x="7620" y="172720"/>
                  </a:lnTo>
                  <a:close/>
                </a:path>
                <a:path w="7620" h="336550">
                  <a:moveTo>
                    <a:pt x="7620" y="180340"/>
                  </a:moveTo>
                  <a:lnTo>
                    <a:pt x="0" y="180340"/>
                  </a:lnTo>
                  <a:lnTo>
                    <a:pt x="0" y="185419"/>
                  </a:lnTo>
                  <a:lnTo>
                    <a:pt x="7620" y="185419"/>
                  </a:lnTo>
                  <a:lnTo>
                    <a:pt x="7620" y="180340"/>
                  </a:lnTo>
                  <a:close/>
                </a:path>
                <a:path w="7620" h="336550">
                  <a:moveTo>
                    <a:pt x="7620" y="185420"/>
                  </a:moveTo>
                  <a:lnTo>
                    <a:pt x="0" y="185420"/>
                  </a:lnTo>
                  <a:lnTo>
                    <a:pt x="0" y="193039"/>
                  </a:lnTo>
                  <a:lnTo>
                    <a:pt x="7620" y="193039"/>
                  </a:lnTo>
                  <a:lnTo>
                    <a:pt x="7620" y="185420"/>
                  </a:lnTo>
                  <a:close/>
                </a:path>
                <a:path w="7620" h="336550">
                  <a:moveTo>
                    <a:pt x="7620" y="193040"/>
                  </a:moveTo>
                  <a:lnTo>
                    <a:pt x="0" y="193040"/>
                  </a:lnTo>
                  <a:lnTo>
                    <a:pt x="0" y="198119"/>
                  </a:lnTo>
                  <a:lnTo>
                    <a:pt x="7620" y="198119"/>
                  </a:lnTo>
                  <a:lnTo>
                    <a:pt x="7620" y="193040"/>
                  </a:lnTo>
                  <a:close/>
                </a:path>
                <a:path w="7620" h="336550">
                  <a:moveTo>
                    <a:pt x="7620" y="198120"/>
                  </a:moveTo>
                  <a:lnTo>
                    <a:pt x="0" y="198120"/>
                  </a:lnTo>
                  <a:lnTo>
                    <a:pt x="0" y="205739"/>
                  </a:lnTo>
                  <a:lnTo>
                    <a:pt x="7620" y="205739"/>
                  </a:lnTo>
                  <a:lnTo>
                    <a:pt x="7620" y="198120"/>
                  </a:lnTo>
                  <a:close/>
                </a:path>
                <a:path w="7620" h="336550">
                  <a:moveTo>
                    <a:pt x="7620" y="205740"/>
                  </a:moveTo>
                  <a:lnTo>
                    <a:pt x="0" y="205740"/>
                  </a:lnTo>
                  <a:lnTo>
                    <a:pt x="0" y="212089"/>
                  </a:lnTo>
                  <a:lnTo>
                    <a:pt x="7620" y="212089"/>
                  </a:lnTo>
                  <a:lnTo>
                    <a:pt x="7620" y="205740"/>
                  </a:lnTo>
                  <a:close/>
                </a:path>
                <a:path w="7620" h="336550">
                  <a:moveTo>
                    <a:pt x="7620" y="212090"/>
                  </a:moveTo>
                  <a:lnTo>
                    <a:pt x="0" y="212090"/>
                  </a:lnTo>
                  <a:lnTo>
                    <a:pt x="0" y="218439"/>
                  </a:lnTo>
                  <a:lnTo>
                    <a:pt x="7620" y="218439"/>
                  </a:lnTo>
                  <a:lnTo>
                    <a:pt x="7620" y="212090"/>
                  </a:lnTo>
                  <a:close/>
                </a:path>
                <a:path w="7620" h="336550">
                  <a:moveTo>
                    <a:pt x="7620" y="218440"/>
                  </a:moveTo>
                  <a:lnTo>
                    <a:pt x="0" y="218440"/>
                  </a:lnTo>
                  <a:lnTo>
                    <a:pt x="0" y="224789"/>
                  </a:lnTo>
                  <a:lnTo>
                    <a:pt x="7620" y="224789"/>
                  </a:lnTo>
                  <a:lnTo>
                    <a:pt x="7620" y="218440"/>
                  </a:lnTo>
                  <a:close/>
                </a:path>
                <a:path w="7620" h="336550">
                  <a:moveTo>
                    <a:pt x="7620" y="224790"/>
                  </a:moveTo>
                  <a:lnTo>
                    <a:pt x="0" y="224790"/>
                  </a:lnTo>
                  <a:lnTo>
                    <a:pt x="0" y="231139"/>
                  </a:lnTo>
                  <a:lnTo>
                    <a:pt x="7620" y="231139"/>
                  </a:lnTo>
                  <a:lnTo>
                    <a:pt x="7620" y="224790"/>
                  </a:lnTo>
                  <a:close/>
                </a:path>
                <a:path w="7620" h="336550">
                  <a:moveTo>
                    <a:pt x="7620" y="231140"/>
                  </a:moveTo>
                  <a:lnTo>
                    <a:pt x="0" y="231140"/>
                  </a:lnTo>
                  <a:lnTo>
                    <a:pt x="0" y="237489"/>
                  </a:lnTo>
                  <a:lnTo>
                    <a:pt x="7620" y="237489"/>
                  </a:lnTo>
                  <a:lnTo>
                    <a:pt x="7620" y="231140"/>
                  </a:lnTo>
                  <a:close/>
                </a:path>
                <a:path w="7620" h="336550">
                  <a:moveTo>
                    <a:pt x="7620" y="237490"/>
                  </a:moveTo>
                  <a:lnTo>
                    <a:pt x="0" y="237490"/>
                  </a:lnTo>
                  <a:lnTo>
                    <a:pt x="0" y="243839"/>
                  </a:lnTo>
                  <a:lnTo>
                    <a:pt x="7620" y="243839"/>
                  </a:lnTo>
                  <a:lnTo>
                    <a:pt x="7620" y="237490"/>
                  </a:lnTo>
                  <a:close/>
                </a:path>
                <a:path w="7620" h="336550">
                  <a:moveTo>
                    <a:pt x="7620" y="243840"/>
                  </a:moveTo>
                  <a:lnTo>
                    <a:pt x="0" y="243840"/>
                  </a:lnTo>
                  <a:lnTo>
                    <a:pt x="0" y="250189"/>
                  </a:lnTo>
                  <a:lnTo>
                    <a:pt x="7620" y="250189"/>
                  </a:lnTo>
                  <a:lnTo>
                    <a:pt x="7620" y="243840"/>
                  </a:lnTo>
                  <a:close/>
                </a:path>
                <a:path w="7620" h="336550">
                  <a:moveTo>
                    <a:pt x="7620" y="250190"/>
                  </a:moveTo>
                  <a:lnTo>
                    <a:pt x="0" y="250190"/>
                  </a:lnTo>
                  <a:lnTo>
                    <a:pt x="0" y="256539"/>
                  </a:lnTo>
                  <a:lnTo>
                    <a:pt x="7620" y="256539"/>
                  </a:lnTo>
                  <a:lnTo>
                    <a:pt x="7620" y="250190"/>
                  </a:lnTo>
                  <a:close/>
                </a:path>
                <a:path w="7620" h="336550">
                  <a:moveTo>
                    <a:pt x="7620" y="256540"/>
                  </a:moveTo>
                  <a:lnTo>
                    <a:pt x="0" y="256540"/>
                  </a:lnTo>
                  <a:lnTo>
                    <a:pt x="0" y="261619"/>
                  </a:lnTo>
                  <a:lnTo>
                    <a:pt x="7620" y="261619"/>
                  </a:lnTo>
                  <a:lnTo>
                    <a:pt x="7620" y="256540"/>
                  </a:lnTo>
                  <a:close/>
                </a:path>
                <a:path w="7620" h="336550">
                  <a:moveTo>
                    <a:pt x="7620" y="261620"/>
                  </a:moveTo>
                  <a:lnTo>
                    <a:pt x="0" y="261620"/>
                  </a:lnTo>
                  <a:lnTo>
                    <a:pt x="0" y="267969"/>
                  </a:lnTo>
                  <a:lnTo>
                    <a:pt x="7620" y="267969"/>
                  </a:lnTo>
                  <a:lnTo>
                    <a:pt x="7620" y="261620"/>
                  </a:lnTo>
                  <a:close/>
                </a:path>
                <a:path w="7620" h="336550">
                  <a:moveTo>
                    <a:pt x="7620" y="267970"/>
                  </a:moveTo>
                  <a:lnTo>
                    <a:pt x="0" y="267970"/>
                  </a:lnTo>
                  <a:lnTo>
                    <a:pt x="0" y="274319"/>
                  </a:lnTo>
                  <a:lnTo>
                    <a:pt x="7620" y="274319"/>
                  </a:lnTo>
                  <a:lnTo>
                    <a:pt x="7620" y="267970"/>
                  </a:lnTo>
                  <a:close/>
                </a:path>
                <a:path w="7620" h="336550">
                  <a:moveTo>
                    <a:pt x="7620" y="274320"/>
                  </a:moveTo>
                  <a:lnTo>
                    <a:pt x="0" y="274320"/>
                  </a:lnTo>
                  <a:lnTo>
                    <a:pt x="0" y="280669"/>
                  </a:lnTo>
                  <a:lnTo>
                    <a:pt x="7620" y="280669"/>
                  </a:lnTo>
                  <a:lnTo>
                    <a:pt x="7620" y="274320"/>
                  </a:lnTo>
                  <a:close/>
                </a:path>
                <a:path w="7620" h="336550">
                  <a:moveTo>
                    <a:pt x="7620" y="280670"/>
                  </a:moveTo>
                  <a:lnTo>
                    <a:pt x="0" y="280670"/>
                  </a:lnTo>
                  <a:lnTo>
                    <a:pt x="0" y="288289"/>
                  </a:lnTo>
                  <a:lnTo>
                    <a:pt x="7620" y="288289"/>
                  </a:lnTo>
                  <a:lnTo>
                    <a:pt x="7620" y="280670"/>
                  </a:lnTo>
                  <a:close/>
                </a:path>
                <a:path w="7620" h="336550">
                  <a:moveTo>
                    <a:pt x="7620" y="288290"/>
                  </a:moveTo>
                  <a:lnTo>
                    <a:pt x="0" y="288290"/>
                  </a:lnTo>
                  <a:lnTo>
                    <a:pt x="0" y="293369"/>
                  </a:lnTo>
                  <a:lnTo>
                    <a:pt x="7620" y="293369"/>
                  </a:lnTo>
                  <a:lnTo>
                    <a:pt x="7620" y="288290"/>
                  </a:lnTo>
                  <a:close/>
                </a:path>
                <a:path w="7620" h="336550">
                  <a:moveTo>
                    <a:pt x="7620" y="293370"/>
                  </a:moveTo>
                  <a:lnTo>
                    <a:pt x="0" y="293370"/>
                  </a:lnTo>
                  <a:lnTo>
                    <a:pt x="0" y="300989"/>
                  </a:lnTo>
                  <a:lnTo>
                    <a:pt x="7620" y="300989"/>
                  </a:lnTo>
                  <a:lnTo>
                    <a:pt x="7620" y="293370"/>
                  </a:lnTo>
                  <a:close/>
                </a:path>
                <a:path w="7620" h="336550">
                  <a:moveTo>
                    <a:pt x="7620" y="300990"/>
                  </a:moveTo>
                  <a:lnTo>
                    <a:pt x="0" y="300990"/>
                  </a:lnTo>
                  <a:lnTo>
                    <a:pt x="0" y="307339"/>
                  </a:lnTo>
                  <a:lnTo>
                    <a:pt x="7620" y="307339"/>
                  </a:lnTo>
                  <a:lnTo>
                    <a:pt x="7620" y="300990"/>
                  </a:lnTo>
                  <a:close/>
                </a:path>
                <a:path w="7620" h="336550">
                  <a:moveTo>
                    <a:pt x="7620" y="307340"/>
                  </a:moveTo>
                  <a:lnTo>
                    <a:pt x="0" y="307340"/>
                  </a:lnTo>
                  <a:lnTo>
                    <a:pt x="0" y="313689"/>
                  </a:lnTo>
                  <a:lnTo>
                    <a:pt x="7620" y="313689"/>
                  </a:lnTo>
                  <a:lnTo>
                    <a:pt x="7620" y="307340"/>
                  </a:lnTo>
                  <a:close/>
                </a:path>
                <a:path w="7620" h="336550">
                  <a:moveTo>
                    <a:pt x="7620" y="313690"/>
                  </a:moveTo>
                  <a:lnTo>
                    <a:pt x="0" y="313690"/>
                  </a:lnTo>
                  <a:lnTo>
                    <a:pt x="0" y="320039"/>
                  </a:lnTo>
                  <a:lnTo>
                    <a:pt x="7620" y="320039"/>
                  </a:lnTo>
                  <a:lnTo>
                    <a:pt x="7620" y="313690"/>
                  </a:lnTo>
                  <a:close/>
                </a:path>
                <a:path w="7620" h="336550">
                  <a:moveTo>
                    <a:pt x="7620" y="320040"/>
                  </a:moveTo>
                  <a:lnTo>
                    <a:pt x="1270" y="320040"/>
                  </a:lnTo>
                  <a:lnTo>
                    <a:pt x="1270" y="323850"/>
                  </a:lnTo>
                  <a:lnTo>
                    <a:pt x="2539" y="323850"/>
                  </a:lnTo>
                  <a:lnTo>
                    <a:pt x="2539" y="326389"/>
                  </a:lnTo>
                  <a:lnTo>
                    <a:pt x="7620" y="326389"/>
                  </a:lnTo>
                  <a:lnTo>
                    <a:pt x="7620" y="320040"/>
                  </a:lnTo>
                  <a:close/>
                </a:path>
                <a:path w="7620" h="336550">
                  <a:moveTo>
                    <a:pt x="7620" y="326390"/>
                  </a:moveTo>
                  <a:lnTo>
                    <a:pt x="3810" y="326390"/>
                  </a:lnTo>
                  <a:lnTo>
                    <a:pt x="3810" y="330200"/>
                  </a:lnTo>
                  <a:lnTo>
                    <a:pt x="5080" y="330200"/>
                  </a:lnTo>
                  <a:lnTo>
                    <a:pt x="5080" y="332739"/>
                  </a:lnTo>
                  <a:lnTo>
                    <a:pt x="7620" y="332739"/>
                  </a:lnTo>
                  <a:lnTo>
                    <a:pt x="7620" y="326390"/>
                  </a:lnTo>
                  <a:close/>
                </a:path>
                <a:path w="7620" h="336550">
                  <a:moveTo>
                    <a:pt x="7620" y="332740"/>
                  </a:moveTo>
                  <a:lnTo>
                    <a:pt x="6350" y="332740"/>
                  </a:lnTo>
                  <a:lnTo>
                    <a:pt x="6350" y="336550"/>
                  </a:lnTo>
                  <a:lnTo>
                    <a:pt x="7620" y="336550"/>
                  </a:lnTo>
                  <a:lnTo>
                    <a:pt x="7620" y="332740"/>
                  </a:lnTo>
                  <a:close/>
                </a:path>
              </a:pathLst>
            </a:custGeom>
            <a:solidFill>
              <a:srgbClr val="1A00FA"/>
            </a:solidFill>
          </p:spPr>
          <p:txBody>
            <a:bodyPr bIns="0" lIns="0" rIns="0" rtlCol="0" tIns="0" wrap="square"/>
            <a:p/>
          </p:txBody>
        </p:sp>
        <p:sp>
          <p:nvSpPr>
            <p:cNvPr id="1049678" name="object 976"/>
            <p:cNvSpPr/>
            <p:nvPr/>
          </p:nvSpPr>
          <p:spPr>
            <a:xfrm>
              <a:off x="4331969" y="4470400"/>
              <a:ext cx="7620" cy="317500"/>
            </a:xfrm>
            <a:custGeom>
              <a:avLst/>
              <a:ahLst/>
              <a:rect l="l" t="t" r="r" b="b"/>
              <a:pathLst>
                <a:path w="7620" h="317500">
                  <a:moveTo>
                    <a:pt x="7619" y="0"/>
                  </a:moveTo>
                  <a:lnTo>
                    <a:pt x="0" y="0"/>
                  </a:lnTo>
                  <a:lnTo>
                    <a:pt x="0" y="2539"/>
                  </a:lnTo>
                  <a:lnTo>
                    <a:pt x="7619" y="2539"/>
                  </a:lnTo>
                  <a:lnTo>
                    <a:pt x="7619" y="0"/>
                  </a:lnTo>
                  <a:close/>
                </a:path>
                <a:path w="7620" h="317500">
                  <a:moveTo>
                    <a:pt x="7619" y="2540"/>
                  </a:moveTo>
                  <a:lnTo>
                    <a:pt x="0" y="2540"/>
                  </a:lnTo>
                  <a:lnTo>
                    <a:pt x="0" y="8889"/>
                  </a:lnTo>
                  <a:lnTo>
                    <a:pt x="7619" y="8889"/>
                  </a:lnTo>
                  <a:lnTo>
                    <a:pt x="7619" y="2540"/>
                  </a:lnTo>
                  <a:close/>
                </a:path>
                <a:path w="7620" h="317500">
                  <a:moveTo>
                    <a:pt x="7619" y="8890"/>
                  </a:moveTo>
                  <a:lnTo>
                    <a:pt x="0" y="8890"/>
                  </a:lnTo>
                  <a:lnTo>
                    <a:pt x="0" y="15239"/>
                  </a:lnTo>
                  <a:lnTo>
                    <a:pt x="7619" y="15239"/>
                  </a:lnTo>
                  <a:lnTo>
                    <a:pt x="7619" y="8890"/>
                  </a:lnTo>
                  <a:close/>
                </a:path>
                <a:path w="7620" h="317500">
                  <a:moveTo>
                    <a:pt x="7619" y="15240"/>
                  </a:moveTo>
                  <a:lnTo>
                    <a:pt x="0" y="15240"/>
                  </a:lnTo>
                  <a:lnTo>
                    <a:pt x="0" y="21589"/>
                  </a:lnTo>
                  <a:lnTo>
                    <a:pt x="7619" y="21589"/>
                  </a:lnTo>
                  <a:lnTo>
                    <a:pt x="7619" y="15240"/>
                  </a:lnTo>
                  <a:close/>
                </a:path>
                <a:path w="7620" h="317500">
                  <a:moveTo>
                    <a:pt x="7619" y="21590"/>
                  </a:moveTo>
                  <a:lnTo>
                    <a:pt x="0" y="21590"/>
                  </a:lnTo>
                  <a:lnTo>
                    <a:pt x="0" y="27939"/>
                  </a:lnTo>
                  <a:lnTo>
                    <a:pt x="7619" y="27939"/>
                  </a:lnTo>
                  <a:lnTo>
                    <a:pt x="7619" y="21590"/>
                  </a:lnTo>
                  <a:close/>
                </a:path>
                <a:path w="7620" h="317500">
                  <a:moveTo>
                    <a:pt x="7619" y="27940"/>
                  </a:moveTo>
                  <a:lnTo>
                    <a:pt x="0" y="27940"/>
                  </a:lnTo>
                  <a:lnTo>
                    <a:pt x="0" y="34289"/>
                  </a:lnTo>
                  <a:lnTo>
                    <a:pt x="7619" y="34289"/>
                  </a:lnTo>
                  <a:lnTo>
                    <a:pt x="7619" y="27940"/>
                  </a:lnTo>
                  <a:close/>
                </a:path>
                <a:path w="7620" h="317500">
                  <a:moveTo>
                    <a:pt x="7619" y="34290"/>
                  </a:moveTo>
                  <a:lnTo>
                    <a:pt x="0" y="34290"/>
                  </a:lnTo>
                  <a:lnTo>
                    <a:pt x="0" y="40639"/>
                  </a:lnTo>
                  <a:lnTo>
                    <a:pt x="7619" y="40639"/>
                  </a:lnTo>
                  <a:lnTo>
                    <a:pt x="7619" y="34290"/>
                  </a:lnTo>
                  <a:close/>
                </a:path>
                <a:path w="7620" h="317500">
                  <a:moveTo>
                    <a:pt x="7619" y="40640"/>
                  </a:moveTo>
                  <a:lnTo>
                    <a:pt x="0" y="40640"/>
                  </a:lnTo>
                  <a:lnTo>
                    <a:pt x="0" y="45719"/>
                  </a:lnTo>
                  <a:lnTo>
                    <a:pt x="7619" y="45719"/>
                  </a:lnTo>
                  <a:lnTo>
                    <a:pt x="7619" y="40640"/>
                  </a:lnTo>
                  <a:close/>
                </a:path>
                <a:path w="7620" h="317500">
                  <a:moveTo>
                    <a:pt x="7619" y="45720"/>
                  </a:moveTo>
                  <a:lnTo>
                    <a:pt x="0" y="45720"/>
                  </a:lnTo>
                  <a:lnTo>
                    <a:pt x="0" y="52069"/>
                  </a:lnTo>
                  <a:lnTo>
                    <a:pt x="7619" y="52069"/>
                  </a:lnTo>
                  <a:lnTo>
                    <a:pt x="7619" y="45720"/>
                  </a:lnTo>
                  <a:close/>
                </a:path>
                <a:path w="7620" h="317500">
                  <a:moveTo>
                    <a:pt x="7619" y="52070"/>
                  </a:moveTo>
                  <a:lnTo>
                    <a:pt x="0" y="52070"/>
                  </a:lnTo>
                  <a:lnTo>
                    <a:pt x="0" y="58419"/>
                  </a:lnTo>
                  <a:lnTo>
                    <a:pt x="7619" y="58419"/>
                  </a:lnTo>
                  <a:lnTo>
                    <a:pt x="7619" y="52070"/>
                  </a:lnTo>
                  <a:close/>
                </a:path>
                <a:path w="7620" h="317500">
                  <a:moveTo>
                    <a:pt x="7619" y="58420"/>
                  </a:moveTo>
                  <a:lnTo>
                    <a:pt x="0" y="58420"/>
                  </a:lnTo>
                  <a:lnTo>
                    <a:pt x="0" y="64769"/>
                  </a:lnTo>
                  <a:lnTo>
                    <a:pt x="7619" y="64769"/>
                  </a:lnTo>
                  <a:lnTo>
                    <a:pt x="7619" y="58420"/>
                  </a:lnTo>
                  <a:close/>
                </a:path>
                <a:path w="7620" h="317500">
                  <a:moveTo>
                    <a:pt x="7619" y="64770"/>
                  </a:moveTo>
                  <a:lnTo>
                    <a:pt x="0" y="64770"/>
                  </a:lnTo>
                  <a:lnTo>
                    <a:pt x="0" y="71119"/>
                  </a:lnTo>
                  <a:lnTo>
                    <a:pt x="7619" y="71119"/>
                  </a:lnTo>
                  <a:lnTo>
                    <a:pt x="7619" y="64770"/>
                  </a:lnTo>
                  <a:close/>
                </a:path>
                <a:path w="7620" h="317500">
                  <a:moveTo>
                    <a:pt x="7619" y="71120"/>
                  </a:moveTo>
                  <a:lnTo>
                    <a:pt x="0" y="71120"/>
                  </a:lnTo>
                  <a:lnTo>
                    <a:pt x="0" y="77469"/>
                  </a:lnTo>
                  <a:lnTo>
                    <a:pt x="7619" y="77469"/>
                  </a:lnTo>
                  <a:lnTo>
                    <a:pt x="7619" y="71120"/>
                  </a:lnTo>
                  <a:close/>
                </a:path>
                <a:path w="7620" h="317500">
                  <a:moveTo>
                    <a:pt x="7619" y="77470"/>
                  </a:moveTo>
                  <a:lnTo>
                    <a:pt x="0" y="77470"/>
                  </a:lnTo>
                  <a:lnTo>
                    <a:pt x="0" y="85089"/>
                  </a:lnTo>
                  <a:lnTo>
                    <a:pt x="7619" y="85089"/>
                  </a:lnTo>
                  <a:lnTo>
                    <a:pt x="7619" y="77470"/>
                  </a:lnTo>
                  <a:close/>
                </a:path>
                <a:path w="7620" h="317500">
                  <a:moveTo>
                    <a:pt x="7619" y="85090"/>
                  </a:moveTo>
                  <a:lnTo>
                    <a:pt x="0" y="85090"/>
                  </a:lnTo>
                  <a:lnTo>
                    <a:pt x="0" y="91439"/>
                  </a:lnTo>
                  <a:lnTo>
                    <a:pt x="7619" y="91439"/>
                  </a:lnTo>
                  <a:lnTo>
                    <a:pt x="7619" y="85090"/>
                  </a:lnTo>
                  <a:close/>
                </a:path>
                <a:path w="7620" h="317500">
                  <a:moveTo>
                    <a:pt x="7619" y="91440"/>
                  </a:moveTo>
                  <a:lnTo>
                    <a:pt x="0" y="91440"/>
                  </a:lnTo>
                  <a:lnTo>
                    <a:pt x="0" y="97789"/>
                  </a:lnTo>
                  <a:lnTo>
                    <a:pt x="7619" y="97789"/>
                  </a:lnTo>
                  <a:lnTo>
                    <a:pt x="7619" y="91440"/>
                  </a:lnTo>
                  <a:close/>
                </a:path>
                <a:path w="7620" h="317500">
                  <a:moveTo>
                    <a:pt x="7619" y="97790"/>
                  </a:moveTo>
                  <a:lnTo>
                    <a:pt x="0" y="97790"/>
                  </a:lnTo>
                  <a:lnTo>
                    <a:pt x="0" y="104139"/>
                  </a:lnTo>
                  <a:lnTo>
                    <a:pt x="7619" y="104139"/>
                  </a:lnTo>
                  <a:lnTo>
                    <a:pt x="7619" y="97790"/>
                  </a:lnTo>
                  <a:close/>
                </a:path>
                <a:path w="7620" h="317500">
                  <a:moveTo>
                    <a:pt x="7619" y="104140"/>
                  </a:moveTo>
                  <a:lnTo>
                    <a:pt x="0" y="104140"/>
                  </a:lnTo>
                  <a:lnTo>
                    <a:pt x="0" y="110489"/>
                  </a:lnTo>
                  <a:lnTo>
                    <a:pt x="7619" y="110489"/>
                  </a:lnTo>
                  <a:lnTo>
                    <a:pt x="7619" y="104140"/>
                  </a:lnTo>
                  <a:close/>
                </a:path>
                <a:path w="7620" h="317500">
                  <a:moveTo>
                    <a:pt x="7619" y="110490"/>
                  </a:moveTo>
                  <a:lnTo>
                    <a:pt x="0" y="110490"/>
                  </a:lnTo>
                  <a:lnTo>
                    <a:pt x="0" y="116839"/>
                  </a:lnTo>
                  <a:lnTo>
                    <a:pt x="7619" y="116839"/>
                  </a:lnTo>
                  <a:lnTo>
                    <a:pt x="7619" y="110490"/>
                  </a:lnTo>
                  <a:close/>
                </a:path>
                <a:path w="7620" h="317500">
                  <a:moveTo>
                    <a:pt x="7619" y="116840"/>
                  </a:moveTo>
                  <a:lnTo>
                    <a:pt x="0" y="116840"/>
                  </a:lnTo>
                  <a:lnTo>
                    <a:pt x="0" y="123189"/>
                  </a:lnTo>
                  <a:lnTo>
                    <a:pt x="7619" y="123189"/>
                  </a:lnTo>
                  <a:lnTo>
                    <a:pt x="7619" y="116840"/>
                  </a:lnTo>
                  <a:close/>
                </a:path>
                <a:path w="7620" h="317500">
                  <a:moveTo>
                    <a:pt x="7619" y="123190"/>
                  </a:moveTo>
                  <a:lnTo>
                    <a:pt x="0" y="123190"/>
                  </a:lnTo>
                  <a:lnTo>
                    <a:pt x="0" y="129539"/>
                  </a:lnTo>
                  <a:lnTo>
                    <a:pt x="7619" y="129539"/>
                  </a:lnTo>
                  <a:lnTo>
                    <a:pt x="7619" y="123190"/>
                  </a:lnTo>
                  <a:close/>
                </a:path>
                <a:path w="7620" h="317500">
                  <a:moveTo>
                    <a:pt x="7619" y="129540"/>
                  </a:moveTo>
                  <a:lnTo>
                    <a:pt x="0" y="129540"/>
                  </a:lnTo>
                  <a:lnTo>
                    <a:pt x="0" y="135889"/>
                  </a:lnTo>
                  <a:lnTo>
                    <a:pt x="7619" y="135889"/>
                  </a:lnTo>
                  <a:lnTo>
                    <a:pt x="7619" y="129540"/>
                  </a:lnTo>
                  <a:close/>
                </a:path>
                <a:path w="7620" h="317500">
                  <a:moveTo>
                    <a:pt x="7619" y="135890"/>
                  </a:moveTo>
                  <a:lnTo>
                    <a:pt x="0" y="135890"/>
                  </a:lnTo>
                  <a:lnTo>
                    <a:pt x="0" y="140969"/>
                  </a:lnTo>
                  <a:lnTo>
                    <a:pt x="7619" y="140969"/>
                  </a:lnTo>
                  <a:lnTo>
                    <a:pt x="7619" y="135890"/>
                  </a:lnTo>
                  <a:close/>
                </a:path>
                <a:path w="7620" h="317500">
                  <a:moveTo>
                    <a:pt x="7619" y="140970"/>
                  </a:moveTo>
                  <a:lnTo>
                    <a:pt x="0" y="140970"/>
                  </a:lnTo>
                  <a:lnTo>
                    <a:pt x="0" y="147319"/>
                  </a:lnTo>
                  <a:lnTo>
                    <a:pt x="7619" y="147319"/>
                  </a:lnTo>
                  <a:lnTo>
                    <a:pt x="7619" y="140970"/>
                  </a:lnTo>
                  <a:close/>
                </a:path>
                <a:path w="7620" h="317500">
                  <a:moveTo>
                    <a:pt x="7619" y="147320"/>
                  </a:moveTo>
                  <a:lnTo>
                    <a:pt x="0" y="147320"/>
                  </a:lnTo>
                  <a:lnTo>
                    <a:pt x="0" y="153669"/>
                  </a:lnTo>
                  <a:lnTo>
                    <a:pt x="7619" y="153669"/>
                  </a:lnTo>
                  <a:lnTo>
                    <a:pt x="7619" y="147320"/>
                  </a:lnTo>
                  <a:close/>
                </a:path>
                <a:path w="7620" h="317500">
                  <a:moveTo>
                    <a:pt x="7619" y="153670"/>
                  </a:moveTo>
                  <a:lnTo>
                    <a:pt x="0" y="153670"/>
                  </a:lnTo>
                  <a:lnTo>
                    <a:pt x="0" y="160019"/>
                  </a:lnTo>
                  <a:lnTo>
                    <a:pt x="7619" y="160019"/>
                  </a:lnTo>
                  <a:lnTo>
                    <a:pt x="7619" y="153670"/>
                  </a:lnTo>
                  <a:close/>
                </a:path>
                <a:path w="7620" h="317500">
                  <a:moveTo>
                    <a:pt x="7619" y="160020"/>
                  </a:moveTo>
                  <a:lnTo>
                    <a:pt x="0" y="160020"/>
                  </a:lnTo>
                  <a:lnTo>
                    <a:pt x="0" y="166369"/>
                  </a:lnTo>
                  <a:lnTo>
                    <a:pt x="7619" y="166369"/>
                  </a:lnTo>
                  <a:lnTo>
                    <a:pt x="7619" y="160020"/>
                  </a:lnTo>
                  <a:close/>
                </a:path>
                <a:path w="7620" h="317500">
                  <a:moveTo>
                    <a:pt x="7619" y="166370"/>
                  </a:moveTo>
                  <a:lnTo>
                    <a:pt x="0" y="166370"/>
                  </a:lnTo>
                  <a:lnTo>
                    <a:pt x="0" y="172719"/>
                  </a:lnTo>
                  <a:lnTo>
                    <a:pt x="7619" y="172719"/>
                  </a:lnTo>
                  <a:lnTo>
                    <a:pt x="7619" y="166370"/>
                  </a:lnTo>
                  <a:close/>
                </a:path>
                <a:path w="7620" h="317500">
                  <a:moveTo>
                    <a:pt x="7619" y="172720"/>
                  </a:moveTo>
                  <a:lnTo>
                    <a:pt x="0" y="172720"/>
                  </a:lnTo>
                  <a:lnTo>
                    <a:pt x="0" y="180339"/>
                  </a:lnTo>
                  <a:lnTo>
                    <a:pt x="7619" y="180339"/>
                  </a:lnTo>
                  <a:lnTo>
                    <a:pt x="7619" y="172720"/>
                  </a:lnTo>
                  <a:close/>
                </a:path>
                <a:path w="7620" h="317500">
                  <a:moveTo>
                    <a:pt x="7619" y="180340"/>
                  </a:moveTo>
                  <a:lnTo>
                    <a:pt x="0" y="180340"/>
                  </a:lnTo>
                  <a:lnTo>
                    <a:pt x="0" y="185419"/>
                  </a:lnTo>
                  <a:lnTo>
                    <a:pt x="7619" y="185419"/>
                  </a:lnTo>
                  <a:lnTo>
                    <a:pt x="7619" y="180340"/>
                  </a:lnTo>
                  <a:close/>
                </a:path>
                <a:path w="7620" h="317500">
                  <a:moveTo>
                    <a:pt x="7619" y="185420"/>
                  </a:moveTo>
                  <a:lnTo>
                    <a:pt x="0" y="185420"/>
                  </a:lnTo>
                  <a:lnTo>
                    <a:pt x="0" y="193039"/>
                  </a:lnTo>
                  <a:lnTo>
                    <a:pt x="7619" y="193039"/>
                  </a:lnTo>
                  <a:lnTo>
                    <a:pt x="7619" y="185420"/>
                  </a:lnTo>
                  <a:close/>
                </a:path>
                <a:path w="7620" h="317500">
                  <a:moveTo>
                    <a:pt x="7619" y="193040"/>
                  </a:moveTo>
                  <a:lnTo>
                    <a:pt x="0" y="193040"/>
                  </a:lnTo>
                  <a:lnTo>
                    <a:pt x="0" y="198119"/>
                  </a:lnTo>
                  <a:lnTo>
                    <a:pt x="7619" y="198119"/>
                  </a:lnTo>
                  <a:lnTo>
                    <a:pt x="7619" y="193040"/>
                  </a:lnTo>
                  <a:close/>
                </a:path>
                <a:path w="7620" h="317500">
                  <a:moveTo>
                    <a:pt x="7619" y="198120"/>
                  </a:moveTo>
                  <a:lnTo>
                    <a:pt x="0" y="198120"/>
                  </a:lnTo>
                  <a:lnTo>
                    <a:pt x="0" y="205739"/>
                  </a:lnTo>
                  <a:lnTo>
                    <a:pt x="7619" y="205739"/>
                  </a:lnTo>
                  <a:lnTo>
                    <a:pt x="7619" y="198120"/>
                  </a:lnTo>
                  <a:close/>
                </a:path>
                <a:path w="7620" h="317500">
                  <a:moveTo>
                    <a:pt x="7619" y="205740"/>
                  </a:moveTo>
                  <a:lnTo>
                    <a:pt x="0" y="205740"/>
                  </a:lnTo>
                  <a:lnTo>
                    <a:pt x="0" y="212089"/>
                  </a:lnTo>
                  <a:lnTo>
                    <a:pt x="7619" y="212089"/>
                  </a:lnTo>
                  <a:lnTo>
                    <a:pt x="7619" y="205740"/>
                  </a:lnTo>
                  <a:close/>
                </a:path>
                <a:path w="7620" h="317500">
                  <a:moveTo>
                    <a:pt x="7619" y="212090"/>
                  </a:moveTo>
                  <a:lnTo>
                    <a:pt x="0" y="212090"/>
                  </a:lnTo>
                  <a:lnTo>
                    <a:pt x="0" y="218439"/>
                  </a:lnTo>
                  <a:lnTo>
                    <a:pt x="7619" y="218439"/>
                  </a:lnTo>
                  <a:lnTo>
                    <a:pt x="7619" y="212090"/>
                  </a:lnTo>
                  <a:close/>
                </a:path>
                <a:path w="7620" h="317500">
                  <a:moveTo>
                    <a:pt x="7619" y="218440"/>
                  </a:moveTo>
                  <a:lnTo>
                    <a:pt x="0" y="218440"/>
                  </a:lnTo>
                  <a:lnTo>
                    <a:pt x="0" y="224789"/>
                  </a:lnTo>
                  <a:lnTo>
                    <a:pt x="7619" y="224789"/>
                  </a:lnTo>
                  <a:lnTo>
                    <a:pt x="7619" y="218440"/>
                  </a:lnTo>
                  <a:close/>
                </a:path>
                <a:path w="7620" h="317500">
                  <a:moveTo>
                    <a:pt x="7619" y="224790"/>
                  </a:moveTo>
                  <a:lnTo>
                    <a:pt x="0" y="224790"/>
                  </a:lnTo>
                  <a:lnTo>
                    <a:pt x="0" y="231139"/>
                  </a:lnTo>
                  <a:lnTo>
                    <a:pt x="7619" y="231139"/>
                  </a:lnTo>
                  <a:lnTo>
                    <a:pt x="7619" y="224790"/>
                  </a:lnTo>
                  <a:close/>
                </a:path>
                <a:path w="7620" h="317500">
                  <a:moveTo>
                    <a:pt x="7619" y="231140"/>
                  </a:moveTo>
                  <a:lnTo>
                    <a:pt x="0" y="231140"/>
                  </a:lnTo>
                  <a:lnTo>
                    <a:pt x="0" y="237489"/>
                  </a:lnTo>
                  <a:lnTo>
                    <a:pt x="7619" y="237489"/>
                  </a:lnTo>
                  <a:lnTo>
                    <a:pt x="7619" y="231140"/>
                  </a:lnTo>
                  <a:close/>
                </a:path>
                <a:path w="7620" h="317500">
                  <a:moveTo>
                    <a:pt x="7619" y="237490"/>
                  </a:moveTo>
                  <a:lnTo>
                    <a:pt x="0" y="237490"/>
                  </a:lnTo>
                  <a:lnTo>
                    <a:pt x="0" y="243839"/>
                  </a:lnTo>
                  <a:lnTo>
                    <a:pt x="7619" y="243839"/>
                  </a:lnTo>
                  <a:lnTo>
                    <a:pt x="7619" y="237490"/>
                  </a:lnTo>
                  <a:close/>
                </a:path>
                <a:path w="7620" h="317500">
                  <a:moveTo>
                    <a:pt x="7619" y="243840"/>
                  </a:moveTo>
                  <a:lnTo>
                    <a:pt x="0" y="243840"/>
                  </a:lnTo>
                  <a:lnTo>
                    <a:pt x="0" y="250189"/>
                  </a:lnTo>
                  <a:lnTo>
                    <a:pt x="7619" y="250189"/>
                  </a:lnTo>
                  <a:lnTo>
                    <a:pt x="7619" y="243840"/>
                  </a:lnTo>
                  <a:close/>
                </a:path>
                <a:path w="7620" h="317500">
                  <a:moveTo>
                    <a:pt x="7619" y="250190"/>
                  </a:moveTo>
                  <a:lnTo>
                    <a:pt x="0" y="250190"/>
                  </a:lnTo>
                  <a:lnTo>
                    <a:pt x="0" y="256539"/>
                  </a:lnTo>
                  <a:lnTo>
                    <a:pt x="7619" y="256539"/>
                  </a:lnTo>
                  <a:lnTo>
                    <a:pt x="7619" y="250190"/>
                  </a:lnTo>
                  <a:close/>
                </a:path>
                <a:path w="7620" h="317500">
                  <a:moveTo>
                    <a:pt x="7619" y="256540"/>
                  </a:moveTo>
                  <a:lnTo>
                    <a:pt x="0" y="256540"/>
                  </a:lnTo>
                  <a:lnTo>
                    <a:pt x="0" y="261619"/>
                  </a:lnTo>
                  <a:lnTo>
                    <a:pt x="7619" y="261619"/>
                  </a:lnTo>
                  <a:lnTo>
                    <a:pt x="7619" y="256540"/>
                  </a:lnTo>
                  <a:close/>
                </a:path>
                <a:path w="7620" h="317500">
                  <a:moveTo>
                    <a:pt x="7619" y="261620"/>
                  </a:moveTo>
                  <a:lnTo>
                    <a:pt x="0" y="261620"/>
                  </a:lnTo>
                  <a:lnTo>
                    <a:pt x="0" y="267969"/>
                  </a:lnTo>
                  <a:lnTo>
                    <a:pt x="7619" y="267969"/>
                  </a:lnTo>
                  <a:lnTo>
                    <a:pt x="7619" y="261620"/>
                  </a:lnTo>
                  <a:close/>
                </a:path>
                <a:path w="7620" h="317500">
                  <a:moveTo>
                    <a:pt x="7619" y="267970"/>
                  </a:moveTo>
                  <a:lnTo>
                    <a:pt x="0" y="267970"/>
                  </a:lnTo>
                  <a:lnTo>
                    <a:pt x="0" y="274319"/>
                  </a:lnTo>
                  <a:lnTo>
                    <a:pt x="7619" y="274319"/>
                  </a:lnTo>
                  <a:lnTo>
                    <a:pt x="7619" y="267970"/>
                  </a:lnTo>
                  <a:close/>
                </a:path>
                <a:path w="7620" h="317500">
                  <a:moveTo>
                    <a:pt x="7619" y="274320"/>
                  </a:moveTo>
                  <a:lnTo>
                    <a:pt x="0" y="274320"/>
                  </a:lnTo>
                  <a:lnTo>
                    <a:pt x="0" y="280669"/>
                  </a:lnTo>
                  <a:lnTo>
                    <a:pt x="7619" y="280669"/>
                  </a:lnTo>
                  <a:lnTo>
                    <a:pt x="7619" y="274320"/>
                  </a:lnTo>
                  <a:close/>
                </a:path>
                <a:path w="7620" h="317500">
                  <a:moveTo>
                    <a:pt x="7619" y="280670"/>
                  </a:moveTo>
                  <a:lnTo>
                    <a:pt x="0" y="280670"/>
                  </a:lnTo>
                  <a:lnTo>
                    <a:pt x="0" y="288289"/>
                  </a:lnTo>
                  <a:lnTo>
                    <a:pt x="7619" y="288289"/>
                  </a:lnTo>
                  <a:lnTo>
                    <a:pt x="7619" y="280670"/>
                  </a:lnTo>
                  <a:close/>
                </a:path>
                <a:path w="7620" h="317500">
                  <a:moveTo>
                    <a:pt x="7619" y="288290"/>
                  </a:moveTo>
                  <a:lnTo>
                    <a:pt x="0" y="288290"/>
                  </a:lnTo>
                  <a:lnTo>
                    <a:pt x="0" y="293369"/>
                  </a:lnTo>
                  <a:lnTo>
                    <a:pt x="7619" y="293369"/>
                  </a:lnTo>
                  <a:lnTo>
                    <a:pt x="7619" y="288290"/>
                  </a:lnTo>
                  <a:close/>
                </a:path>
                <a:path w="7620" h="317500">
                  <a:moveTo>
                    <a:pt x="7619" y="293370"/>
                  </a:moveTo>
                  <a:lnTo>
                    <a:pt x="0" y="293370"/>
                  </a:lnTo>
                  <a:lnTo>
                    <a:pt x="0" y="300989"/>
                  </a:lnTo>
                  <a:lnTo>
                    <a:pt x="7619" y="300989"/>
                  </a:lnTo>
                  <a:lnTo>
                    <a:pt x="7619" y="293370"/>
                  </a:lnTo>
                  <a:close/>
                </a:path>
                <a:path w="7620" h="317500">
                  <a:moveTo>
                    <a:pt x="7619" y="300990"/>
                  </a:moveTo>
                  <a:lnTo>
                    <a:pt x="0" y="300990"/>
                  </a:lnTo>
                  <a:lnTo>
                    <a:pt x="0" y="302260"/>
                  </a:lnTo>
                  <a:lnTo>
                    <a:pt x="1269" y="302260"/>
                  </a:lnTo>
                  <a:lnTo>
                    <a:pt x="1269" y="304800"/>
                  </a:lnTo>
                  <a:lnTo>
                    <a:pt x="2539" y="304800"/>
                  </a:lnTo>
                  <a:lnTo>
                    <a:pt x="2539" y="307339"/>
                  </a:lnTo>
                  <a:lnTo>
                    <a:pt x="7619" y="307339"/>
                  </a:lnTo>
                  <a:lnTo>
                    <a:pt x="7619" y="300990"/>
                  </a:lnTo>
                  <a:close/>
                </a:path>
                <a:path w="7620" h="317500">
                  <a:moveTo>
                    <a:pt x="7619" y="307340"/>
                  </a:moveTo>
                  <a:lnTo>
                    <a:pt x="3809" y="307340"/>
                  </a:lnTo>
                  <a:lnTo>
                    <a:pt x="3809" y="311150"/>
                  </a:lnTo>
                  <a:lnTo>
                    <a:pt x="5079" y="311150"/>
                  </a:lnTo>
                  <a:lnTo>
                    <a:pt x="5079" y="313689"/>
                  </a:lnTo>
                  <a:lnTo>
                    <a:pt x="7619" y="313689"/>
                  </a:lnTo>
                  <a:lnTo>
                    <a:pt x="7619" y="307340"/>
                  </a:lnTo>
                  <a:close/>
                </a:path>
                <a:path w="7620" h="317500">
                  <a:moveTo>
                    <a:pt x="7619" y="313690"/>
                  </a:moveTo>
                  <a:lnTo>
                    <a:pt x="6350" y="313690"/>
                  </a:lnTo>
                  <a:lnTo>
                    <a:pt x="6350" y="317500"/>
                  </a:lnTo>
                  <a:lnTo>
                    <a:pt x="7619" y="317500"/>
                  </a:lnTo>
                  <a:lnTo>
                    <a:pt x="7619" y="313690"/>
                  </a:lnTo>
                  <a:close/>
                </a:path>
              </a:pathLst>
            </a:custGeom>
            <a:solidFill>
              <a:srgbClr val="1900FA"/>
            </a:solidFill>
          </p:spPr>
          <p:txBody>
            <a:bodyPr bIns="0" lIns="0" rIns="0" rtlCol="0" tIns="0" wrap="square"/>
            <a:p/>
          </p:txBody>
        </p:sp>
        <p:sp>
          <p:nvSpPr>
            <p:cNvPr id="1049679" name="object 977"/>
            <p:cNvSpPr/>
            <p:nvPr/>
          </p:nvSpPr>
          <p:spPr>
            <a:xfrm>
              <a:off x="4325619" y="4470400"/>
              <a:ext cx="6350" cy="298450"/>
            </a:xfrm>
            <a:custGeom>
              <a:avLst/>
              <a:ahLst/>
              <a:rect l="l" t="t" r="r" b="b"/>
              <a:pathLst>
                <a:path w="6350" h="298450">
                  <a:moveTo>
                    <a:pt x="6350" y="0"/>
                  </a:moveTo>
                  <a:lnTo>
                    <a:pt x="0" y="0"/>
                  </a:lnTo>
                  <a:lnTo>
                    <a:pt x="0" y="2539"/>
                  </a:lnTo>
                  <a:lnTo>
                    <a:pt x="6350" y="2539"/>
                  </a:lnTo>
                  <a:lnTo>
                    <a:pt x="6350" y="0"/>
                  </a:lnTo>
                  <a:close/>
                </a:path>
                <a:path w="6350" h="298450">
                  <a:moveTo>
                    <a:pt x="6350" y="2540"/>
                  </a:moveTo>
                  <a:lnTo>
                    <a:pt x="0" y="2540"/>
                  </a:lnTo>
                  <a:lnTo>
                    <a:pt x="0" y="8889"/>
                  </a:lnTo>
                  <a:lnTo>
                    <a:pt x="6350" y="8889"/>
                  </a:lnTo>
                  <a:lnTo>
                    <a:pt x="6350" y="2540"/>
                  </a:lnTo>
                  <a:close/>
                </a:path>
                <a:path w="6350" h="298450">
                  <a:moveTo>
                    <a:pt x="6350" y="8890"/>
                  </a:moveTo>
                  <a:lnTo>
                    <a:pt x="0" y="8890"/>
                  </a:lnTo>
                  <a:lnTo>
                    <a:pt x="0" y="15239"/>
                  </a:lnTo>
                  <a:lnTo>
                    <a:pt x="6350" y="15239"/>
                  </a:lnTo>
                  <a:lnTo>
                    <a:pt x="6350" y="8890"/>
                  </a:lnTo>
                  <a:close/>
                </a:path>
                <a:path w="6350" h="298450">
                  <a:moveTo>
                    <a:pt x="6350" y="15240"/>
                  </a:moveTo>
                  <a:lnTo>
                    <a:pt x="0" y="15240"/>
                  </a:lnTo>
                  <a:lnTo>
                    <a:pt x="0" y="21589"/>
                  </a:lnTo>
                  <a:lnTo>
                    <a:pt x="6350" y="21589"/>
                  </a:lnTo>
                  <a:lnTo>
                    <a:pt x="6350" y="15240"/>
                  </a:lnTo>
                  <a:close/>
                </a:path>
                <a:path w="6350" h="298450">
                  <a:moveTo>
                    <a:pt x="6350" y="21590"/>
                  </a:moveTo>
                  <a:lnTo>
                    <a:pt x="0" y="21590"/>
                  </a:lnTo>
                  <a:lnTo>
                    <a:pt x="0" y="27939"/>
                  </a:lnTo>
                  <a:lnTo>
                    <a:pt x="6350" y="27939"/>
                  </a:lnTo>
                  <a:lnTo>
                    <a:pt x="6350" y="21590"/>
                  </a:lnTo>
                  <a:close/>
                </a:path>
                <a:path w="6350" h="298450">
                  <a:moveTo>
                    <a:pt x="6350" y="27940"/>
                  </a:moveTo>
                  <a:lnTo>
                    <a:pt x="0" y="27940"/>
                  </a:lnTo>
                  <a:lnTo>
                    <a:pt x="0" y="34289"/>
                  </a:lnTo>
                  <a:lnTo>
                    <a:pt x="6350" y="34289"/>
                  </a:lnTo>
                  <a:lnTo>
                    <a:pt x="6350" y="27940"/>
                  </a:lnTo>
                  <a:close/>
                </a:path>
                <a:path w="6350" h="298450">
                  <a:moveTo>
                    <a:pt x="6350" y="34290"/>
                  </a:moveTo>
                  <a:lnTo>
                    <a:pt x="0" y="34290"/>
                  </a:lnTo>
                  <a:lnTo>
                    <a:pt x="0" y="40639"/>
                  </a:lnTo>
                  <a:lnTo>
                    <a:pt x="6350" y="40639"/>
                  </a:lnTo>
                  <a:lnTo>
                    <a:pt x="6350" y="34290"/>
                  </a:lnTo>
                  <a:close/>
                </a:path>
                <a:path w="6350" h="298450">
                  <a:moveTo>
                    <a:pt x="6350" y="40640"/>
                  </a:moveTo>
                  <a:lnTo>
                    <a:pt x="0" y="40640"/>
                  </a:lnTo>
                  <a:lnTo>
                    <a:pt x="0" y="45719"/>
                  </a:lnTo>
                  <a:lnTo>
                    <a:pt x="6350" y="45719"/>
                  </a:lnTo>
                  <a:lnTo>
                    <a:pt x="6350" y="40640"/>
                  </a:lnTo>
                  <a:close/>
                </a:path>
                <a:path w="6350" h="298450">
                  <a:moveTo>
                    <a:pt x="6350" y="45720"/>
                  </a:moveTo>
                  <a:lnTo>
                    <a:pt x="0" y="45720"/>
                  </a:lnTo>
                  <a:lnTo>
                    <a:pt x="0" y="52069"/>
                  </a:lnTo>
                  <a:lnTo>
                    <a:pt x="6350" y="52069"/>
                  </a:lnTo>
                  <a:lnTo>
                    <a:pt x="6350" y="45720"/>
                  </a:lnTo>
                  <a:close/>
                </a:path>
                <a:path w="6350" h="298450">
                  <a:moveTo>
                    <a:pt x="6350" y="52070"/>
                  </a:moveTo>
                  <a:lnTo>
                    <a:pt x="0" y="52070"/>
                  </a:lnTo>
                  <a:lnTo>
                    <a:pt x="0" y="58419"/>
                  </a:lnTo>
                  <a:lnTo>
                    <a:pt x="6350" y="58419"/>
                  </a:lnTo>
                  <a:lnTo>
                    <a:pt x="6350" y="52070"/>
                  </a:lnTo>
                  <a:close/>
                </a:path>
                <a:path w="6350" h="298450">
                  <a:moveTo>
                    <a:pt x="6350" y="58420"/>
                  </a:moveTo>
                  <a:lnTo>
                    <a:pt x="0" y="58420"/>
                  </a:lnTo>
                  <a:lnTo>
                    <a:pt x="0" y="64769"/>
                  </a:lnTo>
                  <a:lnTo>
                    <a:pt x="6350" y="64769"/>
                  </a:lnTo>
                  <a:lnTo>
                    <a:pt x="6350" y="58420"/>
                  </a:lnTo>
                  <a:close/>
                </a:path>
                <a:path w="6350" h="298450">
                  <a:moveTo>
                    <a:pt x="6350" y="64770"/>
                  </a:moveTo>
                  <a:lnTo>
                    <a:pt x="0" y="64770"/>
                  </a:lnTo>
                  <a:lnTo>
                    <a:pt x="0" y="71119"/>
                  </a:lnTo>
                  <a:lnTo>
                    <a:pt x="6350" y="71119"/>
                  </a:lnTo>
                  <a:lnTo>
                    <a:pt x="6350" y="64770"/>
                  </a:lnTo>
                  <a:close/>
                </a:path>
                <a:path w="6350" h="298450">
                  <a:moveTo>
                    <a:pt x="6350" y="71120"/>
                  </a:moveTo>
                  <a:lnTo>
                    <a:pt x="0" y="71120"/>
                  </a:lnTo>
                  <a:lnTo>
                    <a:pt x="0" y="77469"/>
                  </a:lnTo>
                  <a:lnTo>
                    <a:pt x="6350" y="77469"/>
                  </a:lnTo>
                  <a:lnTo>
                    <a:pt x="6350" y="71120"/>
                  </a:lnTo>
                  <a:close/>
                </a:path>
                <a:path w="6350" h="298450">
                  <a:moveTo>
                    <a:pt x="6350" y="77470"/>
                  </a:moveTo>
                  <a:lnTo>
                    <a:pt x="0" y="77470"/>
                  </a:lnTo>
                  <a:lnTo>
                    <a:pt x="0" y="85089"/>
                  </a:lnTo>
                  <a:lnTo>
                    <a:pt x="6350" y="85089"/>
                  </a:lnTo>
                  <a:lnTo>
                    <a:pt x="6350" y="77470"/>
                  </a:lnTo>
                  <a:close/>
                </a:path>
                <a:path w="6350" h="298450">
                  <a:moveTo>
                    <a:pt x="6350" y="85090"/>
                  </a:moveTo>
                  <a:lnTo>
                    <a:pt x="0" y="85090"/>
                  </a:lnTo>
                  <a:lnTo>
                    <a:pt x="0" y="91439"/>
                  </a:lnTo>
                  <a:lnTo>
                    <a:pt x="6350" y="91439"/>
                  </a:lnTo>
                  <a:lnTo>
                    <a:pt x="6350" y="85090"/>
                  </a:lnTo>
                  <a:close/>
                </a:path>
                <a:path w="6350" h="298450">
                  <a:moveTo>
                    <a:pt x="6350" y="91440"/>
                  </a:moveTo>
                  <a:lnTo>
                    <a:pt x="0" y="91440"/>
                  </a:lnTo>
                  <a:lnTo>
                    <a:pt x="0" y="97789"/>
                  </a:lnTo>
                  <a:lnTo>
                    <a:pt x="6350" y="97789"/>
                  </a:lnTo>
                  <a:lnTo>
                    <a:pt x="6350" y="91440"/>
                  </a:lnTo>
                  <a:close/>
                </a:path>
                <a:path w="6350" h="298450">
                  <a:moveTo>
                    <a:pt x="6350" y="97790"/>
                  </a:moveTo>
                  <a:lnTo>
                    <a:pt x="0" y="97790"/>
                  </a:lnTo>
                  <a:lnTo>
                    <a:pt x="0" y="104139"/>
                  </a:lnTo>
                  <a:lnTo>
                    <a:pt x="6350" y="104139"/>
                  </a:lnTo>
                  <a:lnTo>
                    <a:pt x="6350" y="97790"/>
                  </a:lnTo>
                  <a:close/>
                </a:path>
                <a:path w="6350" h="298450">
                  <a:moveTo>
                    <a:pt x="6350" y="104140"/>
                  </a:moveTo>
                  <a:lnTo>
                    <a:pt x="0" y="104140"/>
                  </a:lnTo>
                  <a:lnTo>
                    <a:pt x="0" y="110489"/>
                  </a:lnTo>
                  <a:lnTo>
                    <a:pt x="6350" y="110489"/>
                  </a:lnTo>
                  <a:lnTo>
                    <a:pt x="6350" y="104140"/>
                  </a:lnTo>
                  <a:close/>
                </a:path>
                <a:path w="6350" h="298450">
                  <a:moveTo>
                    <a:pt x="6350" y="110490"/>
                  </a:moveTo>
                  <a:lnTo>
                    <a:pt x="0" y="110490"/>
                  </a:lnTo>
                  <a:lnTo>
                    <a:pt x="0" y="116839"/>
                  </a:lnTo>
                  <a:lnTo>
                    <a:pt x="6350" y="116839"/>
                  </a:lnTo>
                  <a:lnTo>
                    <a:pt x="6350" y="110490"/>
                  </a:lnTo>
                  <a:close/>
                </a:path>
                <a:path w="6350" h="298450">
                  <a:moveTo>
                    <a:pt x="6350" y="116840"/>
                  </a:moveTo>
                  <a:lnTo>
                    <a:pt x="0" y="116840"/>
                  </a:lnTo>
                  <a:lnTo>
                    <a:pt x="0" y="123189"/>
                  </a:lnTo>
                  <a:lnTo>
                    <a:pt x="6350" y="123189"/>
                  </a:lnTo>
                  <a:lnTo>
                    <a:pt x="6350" y="116840"/>
                  </a:lnTo>
                  <a:close/>
                </a:path>
                <a:path w="6350" h="298450">
                  <a:moveTo>
                    <a:pt x="6350" y="123190"/>
                  </a:moveTo>
                  <a:lnTo>
                    <a:pt x="0" y="123190"/>
                  </a:lnTo>
                  <a:lnTo>
                    <a:pt x="0" y="129539"/>
                  </a:lnTo>
                  <a:lnTo>
                    <a:pt x="6350" y="129539"/>
                  </a:lnTo>
                  <a:lnTo>
                    <a:pt x="6350" y="123190"/>
                  </a:lnTo>
                  <a:close/>
                </a:path>
                <a:path w="6350" h="298450">
                  <a:moveTo>
                    <a:pt x="6350" y="129540"/>
                  </a:moveTo>
                  <a:lnTo>
                    <a:pt x="0" y="129540"/>
                  </a:lnTo>
                  <a:lnTo>
                    <a:pt x="0" y="135889"/>
                  </a:lnTo>
                  <a:lnTo>
                    <a:pt x="6350" y="135889"/>
                  </a:lnTo>
                  <a:lnTo>
                    <a:pt x="6350" y="129540"/>
                  </a:lnTo>
                  <a:close/>
                </a:path>
                <a:path w="6350" h="298450">
                  <a:moveTo>
                    <a:pt x="6350" y="135890"/>
                  </a:moveTo>
                  <a:lnTo>
                    <a:pt x="0" y="135890"/>
                  </a:lnTo>
                  <a:lnTo>
                    <a:pt x="0" y="140969"/>
                  </a:lnTo>
                  <a:lnTo>
                    <a:pt x="6350" y="140969"/>
                  </a:lnTo>
                  <a:lnTo>
                    <a:pt x="6350" y="135890"/>
                  </a:lnTo>
                  <a:close/>
                </a:path>
                <a:path w="6350" h="298450">
                  <a:moveTo>
                    <a:pt x="6350" y="140970"/>
                  </a:moveTo>
                  <a:lnTo>
                    <a:pt x="0" y="140970"/>
                  </a:lnTo>
                  <a:lnTo>
                    <a:pt x="0" y="147319"/>
                  </a:lnTo>
                  <a:lnTo>
                    <a:pt x="6350" y="147319"/>
                  </a:lnTo>
                  <a:lnTo>
                    <a:pt x="6350" y="140970"/>
                  </a:lnTo>
                  <a:close/>
                </a:path>
                <a:path w="6350" h="298450">
                  <a:moveTo>
                    <a:pt x="6350" y="147320"/>
                  </a:moveTo>
                  <a:lnTo>
                    <a:pt x="0" y="147320"/>
                  </a:lnTo>
                  <a:lnTo>
                    <a:pt x="0" y="153669"/>
                  </a:lnTo>
                  <a:lnTo>
                    <a:pt x="6350" y="153669"/>
                  </a:lnTo>
                  <a:lnTo>
                    <a:pt x="6350" y="147320"/>
                  </a:lnTo>
                  <a:close/>
                </a:path>
                <a:path w="6350" h="298450">
                  <a:moveTo>
                    <a:pt x="6350" y="153670"/>
                  </a:moveTo>
                  <a:lnTo>
                    <a:pt x="0" y="153670"/>
                  </a:lnTo>
                  <a:lnTo>
                    <a:pt x="0" y="160019"/>
                  </a:lnTo>
                  <a:lnTo>
                    <a:pt x="6350" y="160019"/>
                  </a:lnTo>
                  <a:lnTo>
                    <a:pt x="6350" y="153670"/>
                  </a:lnTo>
                  <a:close/>
                </a:path>
                <a:path w="6350" h="298450">
                  <a:moveTo>
                    <a:pt x="6350" y="160020"/>
                  </a:moveTo>
                  <a:lnTo>
                    <a:pt x="0" y="160020"/>
                  </a:lnTo>
                  <a:lnTo>
                    <a:pt x="0" y="166369"/>
                  </a:lnTo>
                  <a:lnTo>
                    <a:pt x="6350" y="166369"/>
                  </a:lnTo>
                  <a:lnTo>
                    <a:pt x="6350" y="160020"/>
                  </a:lnTo>
                  <a:close/>
                </a:path>
                <a:path w="6350" h="298450">
                  <a:moveTo>
                    <a:pt x="6350" y="166370"/>
                  </a:moveTo>
                  <a:lnTo>
                    <a:pt x="0" y="166370"/>
                  </a:lnTo>
                  <a:lnTo>
                    <a:pt x="0" y="172719"/>
                  </a:lnTo>
                  <a:lnTo>
                    <a:pt x="6350" y="172719"/>
                  </a:lnTo>
                  <a:lnTo>
                    <a:pt x="6350" y="166370"/>
                  </a:lnTo>
                  <a:close/>
                </a:path>
                <a:path w="6350" h="298450">
                  <a:moveTo>
                    <a:pt x="6350" y="172720"/>
                  </a:moveTo>
                  <a:lnTo>
                    <a:pt x="0" y="172720"/>
                  </a:lnTo>
                  <a:lnTo>
                    <a:pt x="0" y="180339"/>
                  </a:lnTo>
                  <a:lnTo>
                    <a:pt x="6350" y="180339"/>
                  </a:lnTo>
                  <a:lnTo>
                    <a:pt x="6350" y="172720"/>
                  </a:lnTo>
                  <a:close/>
                </a:path>
                <a:path w="6350" h="298450">
                  <a:moveTo>
                    <a:pt x="6350" y="180340"/>
                  </a:moveTo>
                  <a:lnTo>
                    <a:pt x="0" y="180340"/>
                  </a:lnTo>
                  <a:lnTo>
                    <a:pt x="0" y="185419"/>
                  </a:lnTo>
                  <a:lnTo>
                    <a:pt x="6350" y="185419"/>
                  </a:lnTo>
                  <a:lnTo>
                    <a:pt x="6350" y="180340"/>
                  </a:lnTo>
                  <a:close/>
                </a:path>
                <a:path w="6350" h="298450">
                  <a:moveTo>
                    <a:pt x="6350" y="185420"/>
                  </a:moveTo>
                  <a:lnTo>
                    <a:pt x="0" y="185420"/>
                  </a:lnTo>
                  <a:lnTo>
                    <a:pt x="0" y="193039"/>
                  </a:lnTo>
                  <a:lnTo>
                    <a:pt x="6350" y="193039"/>
                  </a:lnTo>
                  <a:lnTo>
                    <a:pt x="6350" y="185420"/>
                  </a:lnTo>
                  <a:close/>
                </a:path>
                <a:path w="6350" h="298450">
                  <a:moveTo>
                    <a:pt x="6350" y="193040"/>
                  </a:moveTo>
                  <a:lnTo>
                    <a:pt x="0" y="193040"/>
                  </a:lnTo>
                  <a:lnTo>
                    <a:pt x="0" y="198119"/>
                  </a:lnTo>
                  <a:lnTo>
                    <a:pt x="6350" y="198119"/>
                  </a:lnTo>
                  <a:lnTo>
                    <a:pt x="6350" y="193040"/>
                  </a:lnTo>
                  <a:close/>
                </a:path>
                <a:path w="6350" h="298450">
                  <a:moveTo>
                    <a:pt x="6350" y="198120"/>
                  </a:moveTo>
                  <a:lnTo>
                    <a:pt x="0" y="198120"/>
                  </a:lnTo>
                  <a:lnTo>
                    <a:pt x="0" y="205739"/>
                  </a:lnTo>
                  <a:lnTo>
                    <a:pt x="6350" y="205739"/>
                  </a:lnTo>
                  <a:lnTo>
                    <a:pt x="6350" y="198120"/>
                  </a:lnTo>
                  <a:close/>
                </a:path>
                <a:path w="6350" h="298450">
                  <a:moveTo>
                    <a:pt x="6350" y="205740"/>
                  </a:moveTo>
                  <a:lnTo>
                    <a:pt x="0" y="205740"/>
                  </a:lnTo>
                  <a:lnTo>
                    <a:pt x="0" y="212089"/>
                  </a:lnTo>
                  <a:lnTo>
                    <a:pt x="6350" y="212089"/>
                  </a:lnTo>
                  <a:lnTo>
                    <a:pt x="6350" y="205740"/>
                  </a:lnTo>
                  <a:close/>
                </a:path>
                <a:path w="6350" h="298450">
                  <a:moveTo>
                    <a:pt x="6350" y="212090"/>
                  </a:moveTo>
                  <a:lnTo>
                    <a:pt x="0" y="212090"/>
                  </a:lnTo>
                  <a:lnTo>
                    <a:pt x="0" y="218439"/>
                  </a:lnTo>
                  <a:lnTo>
                    <a:pt x="6350" y="218439"/>
                  </a:lnTo>
                  <a:lnTo>
                    <a:pt x="6350" y="212090"/>
                  </a:lnTo>
                  <a:close/>
                </a:path>
                <a:path w="6350" h="298450">
                  <a:moveTo>
                    <a:pt x="6350" y="218440"/>
                  </a:moveTo>
                  <a:lnTo>
                    <a:pt x="0" y="218440"/>
                  </a:lnTo>
                  <a:lnTo>
                    <a:pt x="0" y="224789"/>
                  </a:lnTo>
                  <a:lnTo>
                    <a:pt x="6350" y="224789"/>
                  </a:lnTo>
                  <a:lnTo>
                    <a:pt x="6350" y="218440"/>
                  </a:lnTo>
                  <a:close/>
                </a:path>
                <a:path w="6350" h="298450">
                  <a:moveTo>
                    <a:pt x="6350" y="224790"/>
                  </a:moveTo>
                  <a:lnTo>
                    <a:pt x="0" y="224790"/>
                  </a:lnTo>
                  <a:lnTo>
                    <a:pt x="0" y="231139"/>
                  </a:lnTo>
                  <a:lnTo>
                    <a:pt x="6350" y="231139"/>
                  </a:lnTo>
                  <a:lnTo>
                    <a:pt x="6350" y="224790"/>
                  </a:lnTo>
                  <a:close/>
                </a:path>
                <a:path w="6350" h="298450">
                  <a:moveTo>
                    <a:pt x="6350" y="231140"/>
                  </a:moveTo>
                  <a:lnTo>
                    <a:pt x="0" y="231140"/>
                  </a:lnTo>
                  <a:lnTo>
                    <a:pt x="0" y="237489"/>
                  </a:lnTo>
                  <a:lnTo>
                    <a:pt x="6350" y="237489"/>
                  </a:lnTo>
                  <a:lnTo>
                    <a:pt x="6350" y="231140"/>
                  </a:lnTo>
                  <a:close/>
                </a:path>
                <a:path w="6350" h="298450">
                  <a:moveTo>
                    <a:pt x="6350" y="237490"/>
                  </a:moveTo>
                  <a:lnTo>
                    <a:pt x="0" y="237490"/>
                  </a:lnTo>
                  <a:lnTo>
                    <a:pt x="0" y="243839"/>
                  </a:lnTo>
                  <a:lnTo>
                    <a:pt x="6350" y="243839"/>
                  </a:lnTo>
                  <a:lnTo>
                    <a:pt x="6350" y="237490"/>
                  </a:lnTo>
                  <a:close/>
                </a:path>
                <a:path w="6350" h="298450">
                  <a:moveTo>
                    <a:pt x="6350" y="243840"/>
                  </a:moveTo>
                  <a:lnTo>
                    <a:pt x="0" y="243840"/>
                  </a:lnTo>
                  <a:lnTo>
                    <a:pt x="0" y="250189"/>
                  </a:lnTo>
                  <a:lnTo>
                    <a:pt x="6350" y="250189"/>
                  </a:lnTo>
                  <a:lnTo>
                    <a:pt x="6350" y="243840"/>
                  </a:lnTo>
                  <a:close/>
                </a:path>
                <a:path w="6350" h="298450">
                  <a:moveTo>
                    <a:pt x="6350" y="250190"/>
                  </a:moveTo>
                  <a:lnTo>
                    <a:pt x="0" y="250190"/>
                  </a:lnTo>
                  <a:lnTo>
                    <a:pt x="0" y="256539"/>
                  </a:lnTo>
                  <a:lnTo>
                    <a:pt x="6350" y="256539"/>
                  </a:lnTo>
                  <a:lnTo>
                    <a:pt x="6350" y="250190"/>
                  </a:lnTo>
                  <a:close/>
                </a:path>
                <a:path w="6350" h="298450">
                  <a:moveTo>
                    <a:pt x="6350" y="256540"/>
                  </a:moveTo>
                  <a:lnTo>
                    <a:pt x="0" y="256540"/>
                  </a:lnTo>
                  <a:lnTo>
                    <a:pt x="0" y="261619"/>
                  </a:lnTo>
                  <a:lnTo>
                    <a:pt x="6350" y="261619"/>
                  </a:lnTo>
                  <a:lnTo>
                    <a:pt x="6350" y="256540"/>
                  </a:lnTo>
                  <a:close/>
                </a:path>
                <a:path w="6350" h="298450">
                  <a:moveTo>
                    <a:pt x="6350" y="261620"/>
                  </a:moveTo>
                  <a:lnTo>
                    <a:pt x="0" y="261620"/>
                  </a:lnTo>
                  <a:lnTo>
                    <a:pt x="0" y="267969"/>
                  </a:lnTo>
                  <a:lnTo>
                    <a:pt x="6350" y="267969"/>
                  </a:lnTo>
                  <a:lnTo>
                    <a:pt x="6350" y="261620"/>
                  </a:lnTo>
                  <a:close/>
                </a:path>
                <a:path w="6350" h="298450">
                  <a:moveTo>
                    <a:pt x="6350" y="267970"/>
                  </a:moveTo>
                  <a:lnTo>
                    <a:pt x="0" y="267970"/>
                  </a:lnTo>
                  <a:lnTo>
                    <a:pt x="0" y="274319"/>
                  </a:lnTo>
                  <a:lnTo>
                    <a:pt x="6350" y="274319"/>
                  </a:lnTo>
                  <a:lnTo>
                    <a:pt x="6350" y="267970"/>
                  </a:lnTo>
                  <a:close/>
                </a:path>
                <a:path w="6350" h="298450">
                  <a:moveTo>
                    <a:pt x="6350" y="274320"/>
                  </a:moveTo>
                  <a:lnTo>
                    <a:pt x="0" y="274320"/>
                  </a:lnTo>
                  <a:lnTo>
                    <a:pt x="0" y="280669"/>
                  </a:lnTo>
                  <a:lnTo>
                    <a:pt x="6350" y="280669"/>
                  </a:lnTo>
                  <a:lnTo>
                    <a:pt x="6350" y="274320"/>
                  </a:lnTo>
                  <a:close/>
                </a:path>
                <a:path w="6350" h="298450">
                  <a:moveTo>
                    <a:pt x="6350" y="280670"/>
                  </a:moveTo>
                  <a:lnTo>
                    <a:pt x="0" y="280670"/>
                  </a:lnTo>
                  <a:lnTo>
                    <a:pt x="0" y="285750"/>
                  </a:lnTo>
                  <a:lnTo>
                    <a:pt x="1269" y="285750"/>
                  </a:lnTo>
                  <a:lnTo>
                    <a:pt x="1269" y="288289"/>
                  </a:lnTo>
                  <a:lnTo>
                    <a:pt x="6350" y="288289"/>
                  </a:lnTo>
                  <a:lnTo>
                    <a:pt x="6350" y="280670"/>
                  </a:lnTo>
                  <a:close/>
                </a:path>
                <a:path w="6350" h="298450">
                  <a:moveTo>
                    <a:pt x="6350" y="288290"/>
                  </a:moveTo>
                  <a:lnTo>
                    <a:pt x="1269" y="288290"/>
                  </a:lnTo>
                  <a:lnTo>
                    <a:pt x="1269" y="289560"/>
                  </a:lnTo>
                  <a:lnTo>
                    <a:pt x="2539" y="289560"/>
                  </a:lnTo>
                  <a:lnTo>
                    <a:pt x="2539" y="292100"/>
                  </a:lnTo>
                  <a:lnTo>
                    <a:pt x="3809" y="292100"/>
                  </a:lnTo>
                  <a:lnTo>
                    <a:pt x="3809" y="293369"/>
                  </a:lnTo>
                  <a:lnTo>
                    <a:pt x="6350" y="293369"/>
                  </a:lnTo>
                  <a:lnTo>
                    <a:pt x="6350" y="288290"/>
                  </a:lnTo>
                  <a:close/>
                </a:path>
                <a:path w="6350" h="298450">
                  <a:moveTo>
                    <a:pt x="6350" y="293370"/>
                  </a:moveTo>
                  <a:lnTo>
                    <a:pt x="3809" y="293370"/>
                  </a:lnTo>
                  <a:lnTo>
                    <a:pt x="3809" y="295910"/>
                  </a:lnTo>
                  <a:lnTo>
                    <a:pt x="5079" y="295910"/>
                  </a:lnTo>
                  <a:lnTo>
                    <a:pt x="5079" y="298450"/>
                  </a:lnTo>
                  <a:lnTo>
                    <a:pt x="6350" y="298450"/>
                  </a:lnTo>
                  <a:lnTo>
                    <a:pt x="6350" y="293370"/>
                  </a:lnTo>
                  <a:close/>
                </a:path>
              </a:pathLst>
            </a:custGeom>
            <a:solidFill>
              <a:srgbClr val="1700FB"/>
            </a:solidFill>
          </p:spPr>
          <p:txBody>
            <a:bodyPr bIns="0" lIns="0" rIns="0" rtlCol="0" tIns="0" wrap="square"/>
            <a:p/>
          </p:txBody>
        </p:sp>
        <p:sp>
          <p:nvSpPr>
            <p:cNvPr id="1049680" name="object 978"/>
            <p:cNvSpPr/>
            <p:nvPr/>
          </p:nvSpPr>
          <p:spPr>
            <a:xfrm>
              <a:off x="4317999" y="4470400"/>
              <a:ext cx="7620" cy="283210"/>
            </a:xfrm>
            <a:custGeom>
              <a:avLst/>
              <a:ahLst/>
              <a:rect l="l" t="t" r="r" b="b"/>
              <a:pathLst>
                <a:path w="7620" h="283210">
                  <a:moveTo>
                    <a:pt x="7620" y="0"/>
                  </a:moveTo>
                  <a:lnTo>
                    <a:pt x="0" y="0"/>
                  </a:lnTo>
                  <a:lnTo>
                    <a:pt x="0" y="2539"/>
                  </a:lnTo>
                  <a:lnTo>
                    <a:pt x="7620" y="2539"/>
                  </a:lnTo>
                  <a:lnTo>
                    <a:pt x="7620" y="0"/>
                  </a:lnTo>
                  <a:close/>
                </a:path>
                <a:path w="7620" h="283210">
                  <a:moveTo>
                    <a:pt x="7620" y="2540"/>
                  </a:moveTo>
                  <a:lnTo>
                    <a:pt x="0" y="2540"/>
                  </a:lnTo>
                  <a:lnTo>
                    <a:pt x="0" y="8889"/>
                  </a:lnTo>
                  <a:lnTo>
                    <a:pt x="7620" y="8889"/>
                  </a:lnTo>
                  <a:lnTo>
                    <a:pt x="7620" y="2540"/>
                  </a:lnTo>
                  <a:close/>
                </a:path>
                <a:path w="7620" h="283210">
                  <a:moveTo>
                    <a:pt x="7620" y="8890"/>
                  </a:moveTo>
                  <a:lnTo>
                    <a:pt x="0" y="8890"/>
                  </a:lnTo>
                  <a:lnTo>
                    <a:pt x="0" y="15239"/>
                  </a:lnTo>
                  <a:lnTo>
                    <a:pt x="7620" y="15239"/>
                  </a:lnTo>
                  <a:lnTo>
                    <a:pt x="7620" y="8890"/>
                  </a:lnTo>
                  <a:close/>
                </a:path>
                <a:path w="7620" h="283210">
                  <a:moveTo>
                    <a:pt x="7620" y="15240"/>
                  </a:moveTo>
                  <a:lnTo>
                    <a:pt x="0" y="15240"/>
                  </a:lnTo>
                  <a:lnTo>
                    <a:pt x="0" y="21589"/>
                  </a:lnTo>
                  <a:lnTo>
                    <a:pt x="7620" y="21589"/>
                  </a:lnTo>
                  <a:lnTo>
                    <a:pt x="7620" y="15240"/>
                  </a:lnTo>
                  <a:close/>
                </a:path>
                <a:path w="7620" h="283210">
                  <a:moveTo>
                    <a:pt x="7620" y="21590"/>
                  </a:moveTo>
                  <a:lnTo>
                    <a:pt x="0" y="21590"/>
                  </a:lnTo>
                  <a:lnTo>
                    <a:pt x="0" y="27939"/>
                  </a:lnTo>
                  <a:lnTo>
                    <a:pt x="7620" y="27939"/>
                  </a:lnTo>
                  <a:lnTo>
                    <a:pt x="7620" y="21590"/>
                  </a:lnTo>
                  <a:close/>
                </a:path>
                <a:path w="7620" h="283210">
                  <a:moveTo>
                    <a:pt x="7620" y="27940"/>
                  </a:moveTo>
                  <a:lnTo>
                    <a:pt x="0" y="27940"/>
                  </a:lnTo>
                  <a:lnTo>
                    <a:pt x="0" y="34289"/>
                  </a:lnTo>
                  <a:lnTo>
                    <a:pt x="7620" y="34289"/>
                  </a:lnTo>
                  <a:lnTo>
                    <a:pt x="7620" y="27940"/>
                  </a:lnTo>
                  <a:close/>
                </a:path>
                <a:path w="7620" h="283210">
                  <a:moveTo>
                    <a:pt x="7620" y="34290"/>
                  </a:moveTo>
                  <a:lnTo>
                    <a:pt x="0" y="34290"/>
                  </a:lnTo>
                  <a:lnTo>
                    <a:pt x="0" y="40639"/>
                  </a:lnTo>
                  <a:lnTo>
                    <a:pt x="7620" y="40639"/>
                  </a:lnTo>
                  <a:lnTo>
                    <a:pt x="7620" y="34290"/>
                  </a:lnTo>
                  <a:close/>
                </a:path>
                <a:path w="7620" h="283210">
                  <a:moveTo>
                    <a:pt x="7620" y="40640"/>
                  </a:moveTo>
                  <a:lnTo>
                    <a:pt x="0" y="40640"/>
                  </a:lnTo>
                  <a:lnTo>
                    <a:pt x="0" y="45719"/>
                  </a:lnTo>
                  <a:lnTo>
                    <a:pt x="7620" y="45719"/>
                  </a:lnTo>
                  <a:lnTo>
                    <a:pt x="7620" y="40640"/>
                  </a:lnTo>
                  <a:close/>
                </a:path>
                <a:path w="7620" h="283210">
                  <a:moveTo>
                    <a:pt x="7620" y="45720"/>
                  </a:moveTo>
                  <a:lnTo>
                    <a:pt x="0" y="45720"/>
                  </a:lnTo>
                  <a:lnTo>
                    <a:pt x="0" y="52069"/>
                  </a:lnTo>
                  <a:lnTo>
                    <a:pt x="7620" y="52069"/>
                  </a:lnTo>
                  <a:lnTo>
                    <a:pt x="7620" y="45720"/>
                  </a:lnTo>
                  <a:close/>
                </a:path>
                <a:path w="7620" h="283210">
                  <a:moveTo>
                    <a:pt x="7620" y="52070"/>
                  </a:moveTo>
                  <a:lnTo>
                    <a:pt x="0" y="52070"/>
                  </a:lnTo>
                  <a:lnTo>
                    <a:pt x="0" y="58419"/>
                  </a:lnTo>
                  <a:lnTo>
                    <a:pt x="7620" y="58419"/>
                  </a:lnTo>
                  <a:lnTo>
                    <a:pt x="7620" y="52070"/>
                  </a:lnTo>
                  <a:close/>
                </a:path>
                <a:path w="7620" h="283210">
                  <a:moveTo>
                    <a:pt x="7620" y="58420"/>
                  </a:moveTo>
                  <a:lnTo>
                    <a:pt x="0" y="58420"/>
                  </a:lnTo>
                  <a:lnTo>
                    <a:pt x="0" y="64769"/>
                  </a:lnTo>
                  <a:lnTo>
                    <a:pt x="7620" y="64769"/>
                  </a:lnTo>
                  <a:lnTo>
                    <a:pt x="7620" y="58420"/>
                  </a:lnTo>
                  <a:close/>
                </a:path>
                <a:path w="7620" h="283210">
                  <a:moveTo>
                    <a:pt x="7620" y="64770"/>
                  </a:moveTo>
                  <a:lnTo>
                    <a:pt x="0" y="64770"/>
                  </a:lnTo>
                  <a:lnTo>
                    <a:pt x="0" y="71119"/>
                  </a:lnTo>
                  <a:lnTo>
                    <a:pt x="7620" y="71119"/>
                  </a:lnTo>
                  <a:lnTo>
                    <a:pt x="7620" y="64770"/>
                  </a:lnTo>
                  <a:close/>
                </a:path>
                <a:path w="7620" h="283210">
                  <a:moveTo>
                    <a:pt x="7620" y="71120"/>
                  </a:moveTo>
                  <a:lnTo>
                    <a:pt x="0" y="71120"/>
                  </a:lnTo>
                  <a:lnTo>
                    <a:pt x="0" y="77469"/>
                  </a:lnTo>
                  <a:lnTo>
                    <a:pt x="7620" y="77469"/>
                  </a:lnTo>
                  <a:lnTo>
                    <a:pt x="7620" y="71120"/>
                  </a:lnTo>
                  <a:close/>
                </a:path>
                <a:path w="7620" h="283210">
                  <a:moveTo>
                    <a:pt x="7620" y="77470"/>
                  </a:moveTo>
                  <a:lnTo>
                    <a:pt x="0" y="77470"/>
                  </a:lnTo>
                  <a:lnTo>
                    <a:pt x="0" y="85089"/>
                  </a:lnTo>
                  <a:lnTo>
                    <a:pt x="7620" y="85089"/>
                  </a:lnTo>
                  <a:lnTo>
                    <a:pt x="7620" y="77470"/>
                  </a:lnTo>
                  <a:close/>
                </a:path>
                <a:path w="7620" h="283210">
                  <a:moveTo>
                    <a:pt x="7620" y="85090"/>
                  </a:moveTo>
                  <a:lnTo>
                    <a:pt x="0" y="85090"/>
                  </a:lnTo>
                  <a:lnTo>
                    <a:pt x="0" y="91439"/>
                  </a:lnTo>
                  <a:lnTo>
                    <a:pt x="7620" y="91439"/>
                  </a:lnTo>
                  <a:lnTo>
                    <a:pt x="7620" y="85090"/>
                  </a:lnTo>
                  <a:close/>
                </a:path>
                <a:path w="7620" h="283210">
                  <a:moveTo>
                    <a:pt x="7620" y="91440"/>
                  </a:moveTo>
                  <a:lnTo>
                    <a:pt x="0" y="91440"/>
                  </a:lnTo>
                  <a:lnTo>
                    <a:pt x="0" y="97789"/>
                  </a:lnTo>
                  <a:lnTo>
                    <a:pt x="7620" y="97789"/>
                  </a:lnTo>
                  <a:lnTo>
                    <a:pt x="7620" y="91440"/>
                  </a:lnTo>
                  <a:close/>
                </a:path>
                <a:path w="7620" h="283210">
                  <a:moveTo>
                    <a:pt x="7620" y="97790"/>
                  </a:moveTo>
                  <a:lnTo>
                    <a:pt x="0" y="97790"/>
                  </a:lnTo>
                  <a:lnTo>
                    <a:pt x="0" y="104139"/>
                  </a:lnTo>
                  <a:lnTo>
                    <a:pt x="7620" y="104139"/>
                  </a:lnTo>
                  <a:lnTo>
                    <a:pt x="7620" y="97790"/>
                  </a:lnTo>
                  <a:close/>
                </a:path>
                <a:path w="7620" h="283210">
                  <a:moveTo>
                    <a:pt x="7620" y="104140"/>
                  </a:moveTo>
                  <a:lnTo>
                    <a:pt x="0" y="104140"/>
                  </a:lnTo>
                  <a:lnTo>
                    <a:pt x="0" y="110489"/>
                  </a:lnTo>
                  <a:lnTo>
                    <a:pt x="7620" y="110489"/>
                  </a:lnTo>
                  <a:lnTo>
                    <a:pt x="7620" y="104140"/>
                  </a:lnTo>
                  <a:close/>
                </a:path>
                <a:path w="7620" h="283210">
                  <a:moveTo>
                    <a:pt x="7620" y="110490"/>
                  </a:moveTo>
                  <a:lnTo>
                    <a:pt x="0" y="110490"/>
                  </a:lnTo>
                  <a:lnTo>
                    <a:pt x="0" y="116839"/>
                  </a:lnTo>
                  <a:lnTo>
                    <a:pt x="7620" y="116839"/>
                  </a:lnTo>
                  <a:lnTo>
                    <a:pt x="7620" y="110490"/>
                  </a:lnTo>
                  <a:close/>
                </a:path>
                <a:path w="7620" h="283210">
                  <a:moveTo>
                    <a:pt x="7620" y="116840"/>
                  </a:moveTo>
                  <a:lnTo>
                    <a:pt x="0" y="116840"/>
                  </a:lnTo>
                  <a:lnTo>
                    <a:pt x="0" y="123189"/>
                  </a:lnTo>
                  <a:lnTo>
                    <a:pt x="7620" y="123189"/>
                  </a:lnTo>
                  <a:lnTo>
                    <a:pt x="7620" y="116840"/>
                  </a:lnTo>
                  <a:close/>
                </a:path>
                <a:path w="7620" h="283210">
                  <a:moveTo>
                    <a:pt x="7620" y="123190"/>
                  </a:moveTo>
                  <a:lnTo>
                    <a:pt x="0" y="123190"/>
                  </a:lnTo>
                  <a:lnTo>
                    <a:pt x="0" y="129539"/>
                  </a:lnTo>
                  <a:lnTo>
                    <a:pt x="7620" y="129539"/>
                  </a:lnTo>
                  <a:lnTo>
                    <a:pt x="7620" y="123190"/>
                  </a:lnTo>
                  <a:close/>
                </a:path>
                <a:path w="7620" h="283210">
                  <a:moveTo>
                    <a:pt x="7620" y="129540"/>
                  </a:moveTo>
                  <a:lnTo>
                    <a:pt x="0" y="129540"/>
                  </a:lnTo>
                  <a:lnTo>
                    <a:pt x="0" y="135889"/>
                  </a:lnTo>
                  <a:lnTo>
                    <a:pt x="7620" y="135889"/>
                  </a:lnTo>
                  <a:lnTo>
                    <a:pt x="7620" y="129540"/>
                  </a:lnTo>
                  <a:close/>
                </a:path>
                <a:path w="7620" h="283210">
                  <a:moveTo>
                    <a:pt x="7620" y="135890"/>
                  </a:moveTo>
                  <a:lnTo>
                    <a:pt x="0" y="135890"/>
                  </a:lnTo>
                  <a:lnTo>
                    <a:pt x="0" y="140969"/>
                  </a:lnTo>
                  <a:lnTo>
                    <a:pt x="7620" y="140969"/>
                  </a:lnTo>
                  <a:lnTo>
                    <a:pt x="7620" y="135890"/>
                  </a:lnTo>
                  <a:close/>
                </a:path>
                <a:path w="7620" h="283210">
                  <a:moveTo>
                    <a:pt x="7620" y="140970"/>
                  </a:moveTo>
                  <a:lnTo>
                    <a:pt x="0" y="140970"/>
                  </a:lnTo>
                  <a:lnTo>
                    <a:pt x="0" y="147319"/>
                  </a:lnTo>
                  <a:lnTo>
                    <a:pt x="7620" y="147319"/>
                  </a:lnTo>
                  <a:lnTo>
                    <a:pt x="7620" y="140970"/>
                  </a:lnTo>
                  <a:close/>
                </a:path>
                <a:path w="7620" h="283210">
                  <a:moveTo>
                    <a:pt x="7620" y="147320"/>
                  </a:moveTo>
                  <a:lnTo>
                    <a:pt x="0" y="147320"/>
                  </a:lnTo>
                  <a:lnTo>
                    <a:pt x="0" y="153669"/>
                  </a:lnTo>
                  <a:lnTo>
                    <a:pt x="7620" y="153669"/>
                  </a:lnTo>
                  <a:lnTo>
                    <a:pt x="7620" y="147320"/>
                  </a:lnTo>
                  <a:close/>
                </a:path>
                <a:path w="7620" h="283210">
                  <a:moveTo>
                    <a:pt x="7620" y="153670"/>
                  </a:moveTo>
                  <a:lnTo>
                    <a:pt x="0" y="153670"/>
                  </a:lnTo>
                  <a:lnTo>
                    <a:pt x="0" y="160019"/>
                  </a:lnTo>
                  <a:lnTo>
                    <a:pt x="7620" y="160019"/>
                  </a:lnTo>
                  <a:lnTo>
                    <a:pt x="7620" y="153670"/>
                  </a:lnTo>
                  <a:close/>
                </a:path>
                <a:path w="7620" h="283210">
                  <a:moveTo>
                    <a:pt x="7620" y="160020"/>
                  </a:moveTo>
                  <a:lnTo>
                    <a:pt x="0" y="160020"/>
                  </a:lnTo>
                  <a:lnTo>
                    <a:pt x="0" y="166369"/>
                  </a:lnTo>
                  <a:lnTo>
                    <a:pt x="7620" y="166369"/>
                  </a:lnTo>
                  <a:lnTo>
                    <a:pt x="7620" y="160020"/>
                  </a:lnTo>
                  <a:close/>
                </a:path>
                <a:path w="7620" h="283210">
                  <a:moveTo>
                    <a:pt x="7620" y="166370"/>
                  </a:moveTo>
                  <a:lnTo>
                    <a:pt x="0" y="166370"/>
                  </a:lnTo>
                  <a:lnTo>
                    <a:pt x="0" y="172719"/>
                  </a:lnTo>
                  <a:lnTo>
                    <a:pt x="7620" y="172719"/>
                  </a:lnTo>
                  <a:lnTo>
                    <a:pt x="7620" y="166370"/>
                  </a:lnTo>
                  <a:close/>
                </a:path>
                <a:path w="7620" h="283210">
                  <a:moveTo>
                    <a:pt x="7620" y="172720"/>
                  </a:moveTo>
                  <a:lnTo>
                    <a:pt x="0" y="172720"/>
                  </a:lnTo>
                  <a:lnTo>
                    <a:pt x="0" y="180339"/>
                  </a:lnTo>
                  <a:lnTo>
                    <a:pt x="7620" y="180339"/>
                  </a:lnTo>
                  <a:lnTo>
                    <a:pt x="7620" y="172720"/>
                  </a:lnTo>
                  <a:close/>
                </a:path>
                <a:path w="7620" h="283210">
                  <a:moveTo>
                    <a:pt x="7620" y="180340"/>
                  </a:moveTo>
                  <a:lnTo>
                    <a:pt x="0" y="180340"/>
                  </a:lnTo>
                  <a:lnTo>
                    <a:pt x="0" y="185419"/>
                  </a:lnTo>
                  <a:lnTo>
                    <a:pt x="7620" y="185419"/>
                  </a:lnTo>
                  <a:lnTo>
                    <a:pt x="7620" y="180340"/>
                  </a:lnTo>
                  <a:close/>
                </a:path>
                <a:path w="7620" h="283210">
                  <a:moveTo>
                    <a:pt x="7620" y="185420"/>
                  </a:moveTo>
                  <a:lnTo>
                    <a:pt x="0" y="185420"/>
                  </a:lnTo>
                  <a:lnTo>
                    <a:pt x="0" y="193039"/>
                  </a:lnTo>
                  <a:lnTo>
                    <a:pt x="7620" y="193039"/>
                  </a:lnTo>
                  <a:lnTo>
                    <a:pt x="7620" y="185420"/>
                  </a:lnTo>
                  <a:close/>
                </a:path>
                <a:path w="7620" h="283210">
                  <a:moveTo>
                    <a:pt x="7620" y="193040"/>
                  </a:moveTo>
                  <a:lnTo>
                    <a:pt x="0" y="193040"/>
                  </a:lnTo>
                  <a:lnTo>
                    <a:pt x="0" y="198119"/>
                  </a:lnTo>
                  <a:lnTo>
                    <a:pt x="7620" y="198119"/>
                  </a:lnTo>
                  <a:lnTo>
                    <a:pt x="7620" y="193040"/>
                  </a:lnTo>
                  <a:close/>
                </a:path>
                <a:path w="7620" h="283210">
                  <a:moveTo>
                    <a:pt x="7620" y="198120"/>
                  </a:moveTo>
                  <a:lnTo>
                    <a:pt x="0" y="198120"/>
                  </a:lnTo>
                  <a:lnTo>
                    <a:pt x="0" y="205739"/>
                  </a:lnTo>
                  <a:lnTo>
                    <a:pt x="7620" y="205739"/>
                  </a:lnTo>
                  <a:lnTo>
                    <a:pt x="7620" y="198120"/>
                  </a:lnTo>
                  <a:close/>
                </a:path>
                <a:path w="7620" h="283210">
                  <a:moveTo>
                    <a:pt x="7620" y="205740"/>
                  </a:moveTo>
                  <a:lnTo>
                    <a:pt x="0" y="205740"/>
                  </a:lnTo>
                  <a:lnTo>
                    <a:pt x="0" y="212089"/>
                  </a:lnTo>
                  <a:lnTo>
                    <a:pt x="7620" y="212089"/>
                  </a:lnTo>
                  <a:lnTo>
                    <a:pt x="7620" y="205740"/>
                  </a:lnTo>
                  <a:close/>
                </a:path>
                <a:path w="7620" h="283210">
                  <a:moveTo>
                    <a:pt x="7620" y="212090"/>
                  </a:moveTo>
                  <a:lnTo>
                    <a:pt x="0" y="212090"/>
                  </a:lnTo>
                  <a:lnTo>
                    <a:pt x="0" y="218439"/>
                  </a:lnTo>
                  <a:lnTo>
                    <a:pt x="7620" y="218439"/>
                  </a:lnTo>
                  <a:lnTo>
                    <a:pt x="7620" y="212090"/>
                  </a:lnTo>
                  <a:close/>
                </a:path>
                <a:path w="7620" h="283210">
                  <a:moveTo>
                    <a:pt x="7620" y="218440"/>
                  </a:moveTo>
                  <a:lnTo>
                    <a:pt x="0" y="218440"/>
                  </a:lnTo>
                  <a:lnTo>
                    <a:pt x="0" y="224789"/>
                  </a:lnTo>
                  <a:lnTo>
                    <a:pt x="7620" y="224789"/>
                  </a:lnTo>
                  <a:lnTo>
                    <a:pt x="7620" y="218440"/>
                  </a:lnTo>
                  <a:close/>
                </a:path>
                <a:path w="7620" h="283210">
                  <a:moveTo>
                    <a:pt x="7620" y="224790"/>
                  </a:moveTo>
                  <a:lnTo>
                    <a:pt x="0" y="224790"/>
                  </a:lnTo>
                  <a:lnTo>
                    <a:pt x="0" y="231139"/>
                  </a:lnTo>
                  <a:lnTo>
                    <a:pt x="7620" y="231139"/>
                  </a:lnTo>
                  <a:lnTo>
                    <a:pt x="7620" y="224790"/>
                  </a:lnTo>
                  <a:close/>
                </a:path>
                <a:path w="7620" h="283210">
                  <a:moveTo>
                    <a:pt x="7620" y="231140"/>
                  </a:moveTo>
                  <a:lnTo>
                    <a:pt x="0" y="231140"/>
                  </a:lnTo>
                  <a:lnTo>
                    <a:pt x="0" y="237489"/>
                  </a:lnTo>
                  <a:lnTo>
                    <a:pt x="7620" y="237489"/>
                  </a:lnTo>
                  <a:lnTo>
                    <a:pt x="7620" y="231140"/>
                  </a:lnTo>
                  <a:close/>
                </a:path>
                <a:path w="7620" h="283210">
                  <a:moveTo>
                    <a:pt x="7620" y="237490"/>
                  </a:moveTo>
                  <a:lnTo>
                    <a:pt x="0" y="237490"/>
                  </a:lnTo>
                  <a:lnTo>
                    <a:pt x="0" y="243839"/>
                  </a:lnTo>
                  <a:lnTo>
                    <a:pt x="7620" y="243839"/>
                  </a:lnTo>
                  <a:lnTo>
                    <a:pt x="7620" y="237490"/>
                  </a:lnTo>
                  <a:close/>
                </a:path>
                <a:path w="7620" h="283210">
                  <a:moveTo>
                    <a:pt x="7620" y="243840"/>
                  </a:moveTo>
                  <a:lnTo>
                    <a:pt x="0" y="243840"/>
                  </a:lnTo>
                  <a:lnTo>
                    <a:pt x="0" y="250189"/>
                  </a:lnTo>
                  <a:lnTo>
                    <a:pt x="7620" y="250189"/>
                  </a:lnTo>
                  <a:lnTo>
                    <a:pt x="7620" y="243840"/>
                  </a:lnTo>
                  <a:close/>
                </a:path>
                <a:path w="7620" h="283210">
                  <a:moveTo>
                    <a:pt x="7620" y="250190"/>
                  </a:moveTo>
                  <a:lnTo>
                    <a:pt x="0" y="250190"/>
                  </a:lnTo>
                  <a:lnTo>
                    <a:pt x="0" y="256539"/>
                  </a:lnTo>
                  <a:lnTo>
                    <a:pt x="7620" y="256539"/>
                  </a:lnTo>
                  <a:lnTo>
                    <a:pt x="7620" y="250190"/>
                  </a:lnTo>
                  <a:close/>
                </a:path>
                <a:path w="7620" h="283210">
                  <a:moveTo>
                    <a:pt x="7620" y="256540"/>
                  </a:moveTo>
                  <a:lnTo>
                    <a:pt x="0" y="256540"/>
                  </a:lnTo>
                  <a:lnTo>
                    <a:pt x="0" y="261619"/>
                  </a:lnTo>
                  <a:lnTo>
                    <a:pt x="7620" y="261619"/>
                  </a:lnTo>
                  <a:lnTo>
                    <a:pt x="7620" y="256540"/>
                  </a:lnTo>
                  <a:close/>
                </a:path>
                <a:path w="7620" h="283210">
                  <a:moveTo>
                    <a:pt x="7620" y="261620"/>
                  </a:moveTo>
                  <a:lnTo>
                    <a:pt x="0" y="261620"/>
                  </a:lnTo>
                  <a:lnTo>
                    <a:pt x="0" y="266700"/>
                  </a:lnTo>
                  <a:lnTo>
                    <a:pt x="1270" y="266700"/>
                  </a:lnTo>
                  <a:lnTo>
                    <a:pt x="1270" y="267969"/>
                  </a:lnTo>
                  <a:lnTo>
                    <a:pt x="7620" y="267969"/>
                  </a:lnTo>
                  <a:lnTo>
                    <a:pt x="7620" y="261620"/>
                  </a:lnTo>
                  <a:close/>
                </a:path>
                <a:path w="7620" h="283210">
                  <a:moveTo>
                    <a:pt x="7620" y="267970"/>
                  </a:moveTo>
                  <a:lnTo>
                    <a:pt x="1270" y="267970"/>
                  </a:lnTo>
                  <a:lnTo>
                    <a:pt x="1270" y="270510"/>
                  </a:lnTo>
                  <a:lnTo>
                    <a:pt x="2539" y="270510"/>
                  </a:lnTo>
                  <a:lnTo>
                    <a:pt x="2539" y="273050"/>
                  </a:lnTo>
                  <a:lnTo>
                    <a:pt x="3810" y="273050"/>
                  </a:lnTo>
                  <a:lnTo>
                    <a:pt x="3810" y="274319"/>
                  </a:lnTo>
                  <a:lnTo>
                    <a:pt x="7620" y="274319"/>
                  </a:lnTo>
                  <a:lnTo>
                    <a:pt x="7620" y="267970"/>
                  </a:lnTo>
                  <a:close/>
                </a:path>
                <a:path w="7620" h="283210">
                  <a:moveTo>
                    <a:pt x="7620" y="274320"/>
                  </a:moveTo>
                  <a:lnTo>
                    <a:pt x="3810" y="274320"/>
                  </a:lnTo>
                  <a:lnTo>
                    <a:pt x="3810" y="276860"/>
                  </a:lnTo>
                  <a:lnTo>
                    <a:pt x="5079" y="276860"/>
                  </a:lnTo>
                  <a:lnTo>
                    <a:pt x="5079" y="279400"/>
                  </a:lnTo>
                  <a:lnTo>
                    <a:pt x="6350" y="279400"/>
                  </a:lnTo>
                  <a:lnTo>
                    <a:pt x="6350" y="280669"/>
                  </a:lnTo>
                  <a:lnTo>
                    <a:pt x="7620" y="280669"/>
                  </a:lnTo>
                  <a:lnTo>
                    <a:pt x="7620" y="274320"/>
                  </a:lnTo>
                  <a:close/>
                </a:path>
                <a:path w="7620" h="283210">
                  <a:moveTo>
                    <a:pt x="7620" y="280670"/>
                  </a:moveTo>
                  <a:lnTo>
                    <a:pt x="6350" y="280670"/>
                  </a:lnTo>
                  <a:lnTo>
                    <a:pt x="6350" y="283210"/>
                  </a:lnTo>
                  <a:lnTo>
                    <a:pt x="7620" y="283210"/>
                  </a:lnTo>
                  <a:lnTo>
                    <a:pt x="7620" y="280670"/>
                  </a:lnTo>
                  <a:close/>
                </a:path>
              </a:pathLst>
            </a:custGeom>
            <a:solidFill>
              <a:srgbClr val="1600FB"/>
            </a:solidFill>
          </p:spPr>
          <p:txBody>
            <a:bodyPr bIns="0" lIns="0" rIns="0" rtlCol="0" tIns="0" wrap="square"/>
            <a:p/>
          </p:txBody>
        </p:sp>
        <p:sp>
          <p:nvSpPr>
            <p:cNvPr id="1049681" name="object 979"/>
            <p:cNvSpPr/>
            <p:nvPr/>
          </p:nvSpPr>
          <p:spPr>
            <a:xfrm>
              <a:off x="4310379" y="4470400"/>
              <a:ext cx="7620" cy="264160"/>
            </a:xfrm>
            <a:custGeom>
              <a:avLst/>
              <a:ahLst/>
              <a:rect l="l" t="t" r="r" b="b"/>
              <a:pathLst>
                <a:path w="7620" h="264160">
                  <a:moveTo>
                    <a:pt x="7620" y="0"/>
                  </a:moveTo>
                  <a:lnTo>
                    <a:pt x="0" y="0"/>
                  </a:lnTo>
                  <a:lnTo>
                    <a:pt x="0" y="2539"/>
                  </a:lnTo>
                  <a:lnTo>
                    <a:pt x="7620" y="2539"/>
                  </a:lnTo>
                  <a:lnTo>
                    <a:pt x="7620" y="0"/>
                  </a:lnTo>
                  <a:close/>
                </a:path>
                <a:path w="7620" h="264160">
                  <a:moveTo>
                    <a:pt x="7620" y="2540"/>
                  </a:moveTo>
                  <a:lnTo>
                    <a:pt x="0" y="2540"/>
                  </a:lnTo>
                  <a:lnTo>
                    <a:pt x="0" y="8889"/>
                  </a:lnTo>
                  <a:lnTo>
                    <a:pt x="7620" y="8889"/>
                  </a:lnTo>
                  <a:lnTo>
                    <a:pt x="7620" y="2540"/>
                  </a:lnTo>
                  <a:close/>
                </a:path>
                <a:path w="7620" h="264160">
                  <a:moveTo>
                    <a:pt x="7620" y="8890"/>
                  </a:moveTo>
                  <a:lnTo>
                    <a:pt x="0" y="8890"/>
                  </a:lnTo>
                  <a:lnTo>
                    <a:pt x="0" y="15239"/>
                  </a:lnTo>
                  <a:lnTo>
                    <a:pt x="7620" y="15239"/>
                  </a:lnTo>
                  <a:lnTo>
                    <a:pt x="7620" y="8890"/>
                  </a:lnTo>
                  <a:close/>
                </a:path>
                <a:path w="7620" h="264160">
                  <a:moveTo>
                    <a:pt x="7620" y="15240"/>
                  </a:moveTo>
                  <a:lnTo>
                    <a:pt x="0" y="15240"/>
                  </a:lnTo>
                  <a:lnTo>
                    <a:pt x="0" y="21589"/>
                  </a:lnTo>
                  <a:lnTo>
                    <a:pt x="7620" y="21589"/>
                  </a:lnTo>
                  <a:lnTo>
                    <a:pt x="7620" y="15240"/>
                  </a:lnTo>
                  <a:close/>
                </a:path>
                <a:path w="7620" h="264160">
                  <a:moveTo>
                    <a:pt x="7620" y="21590"/>
                  </a:moveTo>
                  <a:lnTo>
                    <a:pt x="0" y="21590"/>
                  </a:lnTo>
                  <a:lnTo>
                    <a:pt x="0" y="27939"/>
                  </a:lnTo>
                  <a:lnTo>
                    <a:pt x="7620" y="27939"/>
                  </a:lnTo>
                  <a:lnTo>
                    <a:pt x="7620" y="21590"/>
                  </a:lnTo>
                  <a:close/>
                </a:path>
                <a:path w="7620" h="264160">
                  <a:moveTo>
                    <a:pt x="7620" y="27940"/>
                  </a:moveTo>
                  <a:lnTo>
                    <a:pt x="0" y="27940"/>
                  </a:lnTo>
                  <a:lnTo>
                    <a:pt x="0" y="34289"/>
                  </a:lnTo>
                  <a:lnTo>
                    <a:pt x="7620" y="34289"/>
                  </a:lnTo>
                  <a:lnTo>
                    <a:pt x="7620" y="27940"/>
                  </a:lnTo>
                  <a:close/>
                </a:path>
                <a:path w="7620" h="264160">
                  <a:moveTo>
                    <a:pt x="7620" y="34290"/>
                  </a:moveTo>
                  <a:lnTo>
                    <a:pt x="0" y="34290"/>
                  </a:lnTo>
                  <a:lnTo>
                    <a:pt x="0" y="40639"/>
                  </a:lnTo>
                  <a:lnTo>
                    <a:pt x="7620" y="40639"/>
                  </a:lnTo>
                  <a:lnTo>
                    <a:pt x="7620" y="34290"/>
                  </a:lnTo>
                  <a:close/>
                </a:path>
                <a:path w="7620" h="264160">
                  <a:moveTo>
                    <a:pt x="7620" y="40640"/>
                  </a:moveTo>
                  <a:lnTo>
                    <a:pt x="0" y="40640"/>
                  </a:lnTo>
                  <a:lnTo>
                    <a:pt x="0" y="45719"/>
                  </a:lnTo>
                  <a:lnTo>
                    <a:pt x="7620" y="45719"/>
                  </a:lnTo>
                  <a:lnTo>
                    <a:pt x="7620" y="40640"/>
                  </a:lnTo>
                  <a:close/>
                </a:path>
                <a:path w="7620" h="264160">
                  <a:moveTo>
                    <a:pt x="7620" y="45720"/>
                  </a:moveTo>
                  <a:lnTo>
                    <a:pt x="0" y="45720"/>
                  </a:lnTo>
                  <a:lnTo>
                    <a:pt x="0" y="52069"/>
                  </a:lnTo>
                  <a:lnTo>
                    <a:pt x="7620" y="52069"/>
                  </a:lnTo>
                  <a:lnTo>
                    <a:pt x="7620" y="45720"/>
                  </a:lnTo>
                  <a:close/>
                </a:path>
                <a:path w="7620" h="264160">
                  <a:moveTo>
                    <a:pt x="7620" y="52070"/>
                  </a:moveTo>
                  <a:lnTo>
                    <a:pt x="0" y="52070"/>
                  </a:lnTo>
                  <a:lnTo>
                    <a:pt x="0" y="58419"/>
                  </a:lnTo>
                  <a:lnTo>
                    <a:pt x="7620" y="58419"/>
                  </a:lnTo>
                  <a:lnTo>
                    <a:pt x="7620" y="52070"/>
                  </a:lnTo>
                  <a:close/>
                </a:path>
                <a:path w="7620" h="264160">
                  <a:moveTo>
                    <a:pt x="7620" y="58420"/>
                  </a:moveTo>
                  <a:lnTo>
                    <a:pt x="0" y="58420"/>
                  </a:lnTo>
                  <a:lnTo>
                    <a:pt x="0" y="64769"/>
                  </a:lnTo>
                  <a:lnTo>
                    <a:pt x="7620" y="64769"/>
                  </a:lnTo>
                  <a:lnTo>
                    <a:pt x="7620" y="58420"/>
                  </a:lnTo>
                  <a:close/>
                </a:path>
                <a:path w="7620" h="264160">
                  <a:moveTo>
                    <a:pt x="7620" y="64770"/>
                  </a:moveTo>
                  <a:lnTo>
                    <a:pt x="0" y="64770"/>
                  </a:lnTo>
                  <a:lnTo>
                    <a:pt x="0" y="71119"/>
                  </a:lnTo>
                  <a:lnTo>
                    <a:pt x="7620" y="71119"/>
                  </a:lnTo>
                  <a:lnTo>
                    <a:pt x="7620" y="64770"/>
                  </a:lnTo>
                  <a:close/>
                </a:path>
                <a:path w="7620" h="264160">
                  <a:moveTo>
                    <a:pt x="7620" y="71120"/>
                  </a:moveTo>
                  <a:lnTo>
                    <a:pt x="0" y="71120"/>
                  </a:lnTo>
                  <a:lnTo>
                    <a:pt x="0" y="77469"/>
                  </a:lnTo>
                  <a:lnTo>
                    <a:pt x="7620" y="77469"/>
                  </a:lnTo>
                  <a:lnTo>
                    <a:pt x="7620" y="71120"/>
                  </a:lnTo>
                  <a:close/>
                </a:path>
                <a:path w="7620" h="264160">
                  <a:moveTo>
                    <a:pt x="7620" y="77470"/>
                  </a:moveTo>
                  <a:lnTo>
                    <a:pt x="0" y="77470"/>
                  </a:lnTo>
                  <a:lnTo>
                    <a:pt x="0" y="85089"/>
                  </a:lnTo>
                  <a:lnTo>
                    <a:pt x="7620" y="85089"/>
                  </a:lnTo>
                  <a:lnTo>
                    <a:pt x="7620" y="77470"/>
                  </a:lnTo>
                  <a:close/>
                </a:path>
                <a:path w="7620" h="264160">
                  <a:moveTo>
                    <a:pt x="7620" y="85090"/>
                  </a:moveTo>
                  <a:lnTo>
                    <a:pt x="0" y="85090"/>
                  </a:lnTo>
                  <a:lnTo>
                    <a:pt x="0" y="91439"/>
                  </a:lnTo>
                  <a:lnTo>
                    <a:pt x="7620" y="91439"/>
                  </a:lnTo>
                  <a:lnTo>
                    <a:pt x="7620" y="85090"/>
                  </a:lnTo>
                  <a:close/>
                </a:path>
                <a:path w="7620" h="264160">
                  <a:moveTo>
                    <a:pt x="7620" y="91440"/>
                  </a:moveTo>
                  <a:lnTo>
                    <a:pt x="0" y="91440"/>
                  </a:lnTo>
                  <a:lnTo>
                    <a:pt x="0" y="97789"/>
                  </a:lnTo>
                  <a:lnTo>
                    <a:pt x="7620" y="97789"/>
                  </a:lnTo>
                  <a:lnTo>
                    <a:pt x="7620" y="91440"/>
                  </a:lnTo>
                  <a:close/>
                </a:path>
                <a:path w="7620" h="264160">
                  <a:moveTo>
                    <a:pt x="7620" y="97790"/>
                  </a:moveTo>
                  <a:lnTo>
                    <a:pt x="0" y="97790"/>
                  </a:lnTo>
                  <a:lnTo>
                    <a:pt x="0" y="104139"/>
                  </a:lnTo>
                  <a:lnTo>
                    <a:pt x="7620" y="104139"/>
                  </a:lnTo>
                  <a:lnTo>
                    <a:pt x="7620" y="97790"/>
                  </a:lnTo>
                  <a:close/>
                </a:path>
                <a:path w="7620" h="264160">
                  <a:moveTo>
                    <a:pt x="7620" y="104140"/>
                  </a:moveTo>
                  <a:lnTo>
                    <a:pt x="0" y="104140"/>
                  </a:lnTo>
                  <a:lnTo>
                    <a:pt x="0" y="110489"/>
                  </a:lnTo>
                  <a:lnTo>
                    <a:pt x="7620" y="110489"/>
                  </a:lnTo>
                  <a:lnTo>
                    <a:pt x="7620" y="104140"/>
                  </a:lnTo>
                  <a:close/>
                </a:path>
                <a:path w="7620" h="264160">
                  <a:moveTo>
                    <a:pt x="7620" y="110490"/>
                  </a:moveTo>
                  <a:lnTo>
                    <a:pt x="0" y="110490"/>
                  </a:lnTo>
                  <a:lnTo>
                    <a:pt x="0" y="116839"/>
                  </a:lnTo>
                  <a:lnTo>
                    <a:pt x="7620" y="116839"/>
                  </a:lnTo>
                  <a:lnTo>
                    <a:pt x="7620" y="110490"/>
                  </a:lnTo>
                  <a:close/>
                </a:path>
                <a:path w="7620" h="264160">
                  <a:moveTo>
                    <a:pt x="7620" y="116840"/>
                  </a:moveTo>
                  <a:lnTo>
                    <a:pt x="0" y="116840"/>
                  </a:lnTo>
                  <a:lnTo>
                    <a:pt x="0" y="123189"/>
                  </a:lnTo>
                  <a:lnTo>
                    <a:pt x="7620" y="123189"/>
                  </a:lnTo>
                  <a:lnTo>
                    <a:pt x="7620" y="116840"/>
                  </a:lnTo>
                  <a:close/>
                </a:path>
                <a:path w="7620" h="264160">
                  <a:moveTo>
                    <a:pt x="7620" y="123190"/>
                  </a:moveTo>
                  <a:lnTo>
                    <a:pt x="0" y="123190"/>
                  </a:lnTo>
                  <a:lnTo>
                    <a:pt x="0" y="129539"/>
                  </a:lnTo>
                  <a:lnTo>
                    <a:pt x="7620" y="129539"/>
                  </a:lnTo>
                  <a:lnTo>
                    <a:pt x="7620" y="123190"/>
                  </a:lnTo>
                  <a:close/>
                </a:path>
                <a:path w="7620" h="264160">
                  <a:moveTo>
                    <a:pt x="7620" y="129540"/>
                  </a:moveTo>
                  <a:lnTo>
                    <a:pt x="0" y="129540"/>
                  </a:lnTo>
                  <a:lnTo>
                    <a:pt x="0" y="135889"/>
                  </a:lnTo>
                  <a:lnTo>
                    <a:pt x="7620" y="135889"/>
                  </a:lnTo>
                  <a:lnTo>
                    <a:pt x="7620" y="129540"/>
                  </a:lnTo>
                  <a:close/>
                </a:path>
                <a:path w="7620" h="264160">
                  <a:moveTo>
                    <a:pt x="7620" y="135890"/>
                  </a:moveTo>
                  <a:lnTo>
                    <a:pt x="0" y="135890"/>
                  </a:lnTo>
                  <a:lnTo>
                    <a:pt x="0" y="140969"/>
                  </a:lnTo>
                  <a:lnTo>
                    <a:pt x="7620" y="140969"/>
                  </a:lnTo>
                  <a:lnTo>
                    <a:pt x="7620" y="135890"/>
                  </a:lnTo>
                  <a:close/>
                </a:path>
                <a:path w="7620" h="264160">
                  <a:moveTo>
                    <a:pt x="7620" y="140970"/>
                  </a:moveTo>
                  <a:lnTo>
                    <a:pt x="0" y="140970"/>
                  </a:lnTo>
                  <a:lnTo>
                    <a:pt x="0" y="147319"/>
                  </a:lnTo>
                  <a:lnTo>
                    <a:pt x="7620" y="147319"/>
                  </a:lnTo>
                  <a:lnTo>
                    <a:pt x="7620" y="140970"/>
                  </a:lnTo>
                  <a:close/>
                </a:path>
                <a:path w="7620" h="264160">
                  <a:moveTo>
                    <a:pt x="7620" y="147320"/>
                  </a:moveTo>
                  <a:lnTo>
                    <a:pt x="0" y="147320"/>
                  </a:lnTo>
                  <a:lnTo>
                    <a:pt x="0" y="153669"/>
                  </a:lnTo>
                  <a:lnTo>
                    <a:pt x="7620" y="153669"/>
                  </a:lnTo>
                  <a:lnTo>
                    <a:pt x="7620" y="147320"/>
                  </a:lnTo>
                  <a:close/>
                </a:path>
                <a:path w="7620" h="264160">
                  <a:moveTo>
                    <a:pt x="7620" y="153670"/>
                  </a:moveTo>
                  <a:lnTo>
                    <a:pt x="0" y="153670"/>
                  </a:lnTo>
                  <a:lnTo>
                    <a:pt x="0" y="160019"/>
                  </a:lnTo>
                  <a:lnTo>
                    <a:pt x="7620" y="160019"/>
                  </a:lnTo>
                  <a:lnTo>
                    <a:pt x="7620" y="153670"/>
                  </a:lnTo>
                  <a:close/>
                </a:path>
                <a:path w="7620" h="264160">
                  <a:moveTo>
                    <a:pt x="7620" y="160020"/>
                  </a:moveTo>
                  <a:lnTo>
                    <a:pt x="0" y="160020"/>
                  </a:lnTo>
                  <a:lnTo>
                    <a:pt x="0" y="166369"/>
                  </a:lnTo>
                  <a:lnTo>
                    <a:pt x="7620" y="166369"/>
                  </a:lnTo>
                  <a:lnTo>
                    <a:pt x="7620" y="160020"/>
                  </a:lnTo>
                  <a:close/>
                </a:path>
                <a:path w="7620" h="264160">
                  <a:moveTo>
                    <a:pt x="7620" y="166370"/>
                  </a:moveTo>
                  <a:lnTo>
                    <a:pt x="0" y="166370"/>
                  </a:lnTo>
                  <a:lnTo>
                    <a:pt x="0" y="172719"/>
                  </a:lnTo>
                  <a:lnTo>
                    <a:pt x="7620" y="172719"/>
                  </a:lnTo>
                  <a:lnTo>
                    <a:pt x="7620" y="166370"/>
                  </a:lnTo>
                  <a:close/>
                </a:path>
                <a:path w="7620" h="264160">
                  <a:moveTo>
                    <a:pt x="7620" y="172720"/>
                  </a:moveTo>
                  <a:lnTo>
                    <a:pt x="0" y="172720"/>
                  </a:lnTo>
                  <a:lnTo>
                    <a:pt x="0" y="180339"/>
                  </a:lnTo>
                  <a:lnTo>
                    <a:pt x="7620" y="180339"/>
                  </a:lnTo>
                  <a:lnTo>
                    <a:pt x="7620" y="172720"/>
                  </a:lnTo>
                  <a:close/>
                </a:path>
                <a:path w="7620" h="264160">
                  <a:moveTo>
                    <a:pt x="7620" y="180340"/>
                  </a:moveTo>
                  <a:lnTo>
                    <a:pt x="0" y="180340"/>
                  </a:lnTo>
                  <a:lnTo>
                    <a:pt x="0" y="185419"/>
                  </a:lnTo>
                  <a:lnTo>
                    <a:pt x="7620" y="185419"/>
                  </a:lnTo>
                  <a:lnTo>
                    <a:pt x="7620" y="180340"/>
                  </a:lnTo>
                  <a:close/>
                </a:path>
                <a:path w="7620" h="264160">
                  <a:moveTo>
                    <a:pt x="7620" y="185420"/>
                  </a:moveTo>
                  <a:lnTo>
                    <a:pt x="0" y="185420"/>
                  </a:lnTo>
                  <a:lnTo>
                    <a:pt x="0" y="193039"/>
                  </a:lnTo>
                  <a:lnTo>
                    <a:pt x="7620" y="193039"/>
                  </a:lnTo>
                  <a:lnTo>
                    <a:pt x="7620" y="185420"/>
                  </a:lnTo>
                  <a:close/>
                </a:path>
                <a:path w="7620" h="264160">
                  <a:moveTo>
                    <a:pt x="7620" y="193040"/>
                  </a:moveTo>
                  <a:lnTo>
                    <a:pt x="0" y="193040"/>
                  </a:lnTo>
                  <a:lnTo>
                    <a:pt x="0" y="198119"/>
                  </a:lnTo>
                  <a:lnTo>
                    <a:pt x="7620" y="198119"/>
                  </a:lnTo>
                  <a:lnTo>
                    <a:pt x="7620" y="193040"/>
                  </a:lnTo>
                  <a:close/>
                </a:path>
                <a:path w="7620" h="264160">
                  <a:moveTo>
                    <a:pt x="7620" y="198120"/>
                  </a:moveTo>
                  <a:lnTo>
                    <a:pt x="0" y="198120"/>
                  </a:lnTo>
                  <a:lnTo>
                    <a:pt x="0" y="205739"/>
                  </a:lnTo>
                  <a:lnTo>
                    <a:pt x="7620" y="205739"/>
                  </a:lnTo>
                  <a:lnTo>
                    <a:pt x="7620" y="198120"/>
                  </a:lnTo>
                  <a:close/>
                </a:path>
                <a:path w="7620" h="264160">
                  <a:moveTo>
                    <a:pt x="7620" y="205740"/>
                  </a:moveTo>
                  <a:lnTo>
                    <a:pt x="0" y="205740"/>
                  </a:lnTo>
                  <a:lnTo>
                    <a:pt x="0" y="212089"/>
                  </a:lnTo>
                  <a:lnTo>
                    <a:pt x="7620" y="212089"/>
                  </a:lnTo>
                  <a:lnTo>
                    <a:pt x="7620" y="205740"/>
                  </a:lnTo>
                  <a:close/>
                </a:path>
                <a:path w="7620" h="264160">
                  <a:moveTo>
                    <a:pt x="7620" y="212090"/>
                  </a:moveTo>
                  <a:lnTo>
                    <a:pt x="0" y="212090"/>
                  </a:lnTo>
                  <a:lnTo>
                    <a:pt x="0" y="218439"/>
                  </a:lnTo>
                  <a:lnTo>
                    <a:pt x="7620" y="218439"/>
                  </a:lnTo>
                  <a:lnTo>
                    <a:pt x="7620" y="212090"/>
                  </a:lnTo>
                  <a:close/>
                </a:path>
                <a:path w="7620" h="264160">
                  <a:moveTo>
                    <a:pt x="7620" y="218440"/>
                  </a:moveTo>
                  <a:lnTo>
                    <a:pt x="0" y="218440"/>
                  </a:lnTo>
                  <a:lnTo>
                    <a:pt x="0" y="224789"/>
                  </a:lnTo>
                  <a:lnTo>
                    <a:pt x="7620" y="224789"/>
                  </a:lnTo>
                  <a:lnTo>
                    <a:pt x="7620" y="218440"/>
                  </a:lnTo>
                  <a:close/>
                </a:path>
                <a:path w="7620" h="264160">
                  <a:moveTo>
                    <a:pt x="7620" y="224790"/>
                  </a:moveTo>
                  <a:lnTo>
                    <a:pt x="0" y="224790"/>
                  </a:lnTo>
                  <a:lnTo>
                    <a:pt x="0" y="231139"/>
                  </a:lnTo>
                  <a:lnTo>
                    <a:pt x="7620" y="231139"/>
                  </a:lnTo>
                  <a:lnTo>
                    <a:pt x="7620" y="224790"/>
                  </a:lnTo>
                  <a:close/>
                </a:path>
                <a:path w="7620" h="264160">
                  <a:moveTo>
                    <a:pt x="7620" y="231140"/>
                  </a:moveTo>
                  <a:lnTo>
                    <a:pt x="0" y="231140"/>
                  </a:lnTo>
                  <a:lnTo>
                    <a:pt x="0" y="237489"/>
                  </a:lnTo>
                  <a:lnTo>
                    <a:pt x="7620" y="237489"/>
                  </a:lnTo>
                  <a:lnTo>
                    <a:pt x="7620" y="231140"/>
                  </a:lnTo>
                  <a:close/>
                </a:path>
                <a:path w="7620" h="264160">
                  <a:moveTo>
                    <a:pt x="7620" y="237490"/>
                  </a:moveTo>
                  <a:lnTo>
                    <a:pt x="0" y="237490"/>
                  </a:lnTo>
                  <a:lnTo>
                    <a:pt x="0" y="243839"/>
                  </a:lnTo>
                  <a:lnTo>
                    <a:pt x="7620" y="243839"/>
                  </a:lnTo>
                  <a:lnTo>
                    <a:pt x="7620" y="237490"/>
                  </a:lnTo>
                  <a:close/>
                </a:path>
                <a:path w="7620" h="264160">
                  <a:moveTo>
                    <a:pt x="7620" y="243840"/>
                  </a:moveTo>
                  <a:lnTo>
                    <a:pt x="0" y="243840"/>
                  </a:lnTo>
                  <a:lnTo>
                    <a:pt x="0" y="247650"/>
                  </a:lnTo>
                  <a:lnTo>
                    <a:pt x="1270" y="247650"/>
                  </a:lnTo>
                  <a:lnTo>
                    <a:pt x="1270" y="250189"/>
                  </a:lnTo>
                  <a:lnTo>
                    <a:pt x="7620" y="250189"/>
                  </a:lnTo>
                  <a:lnTo>
                    <a:pt x="7620" y="243840"/>
                  </a:lnTo>
                  <a:close/>
                </a:path>
                <a:path w="7620" h="264160">
                  <a:moveTo>
                    <a:pt x="7620" y="250190"/>
                  </a:moveTo>
                  <a:lnTo>
                    <a:pt x="1270" y="250190"/>
                  </a:lnTo>
                  <a:lnTo>
                    <a:pt x="1270" y="251460"/>
                  </a:lnTo>
                  <a:lnTo>
                    <a:pt x="2540" y="251460"/>
                  </a:lnTo>
                  <a:lnTo>
                    <a:pt x="2540" y="254000"/>
                  </a:lnTo>
                  <a:lnTo>
                    <a:pt x="3810" y="254000"/>
                  </a:lnTo>
                  <a:lnTo>
                    <a:pt x="3810" y="256539"/>
                  </a:lnTo>
                  <a:lnTo>
                    <a:pt x="7620" y="256539"/>
                  </a:lnTo>
                  <a:lnTo>
                    <a:pt x="7620" y="250190"/>
                  </a:lnTo>
                  <a:close/>
                </a:path>
                <a:path w="7620" h="264160">
                  <a:moveTo>
                    <a:pt x="7620" y="256540"/>
                  </a:moveTo>
                  <a:lnTo>
                    <a:pt x="3810" y="256540"/>
                  </a:lnTo>
                  <a:lnTo>
                    <a:pt x="3810" y="257810"/>
                  </a:lnTo>
                  <a:lnTo>
                    <a:pt x="5080" y="257810"/>
                  </a:lnTo>
                  <a:lnTo>
                    <a:pt x="5080" y="260350"/>
                  </a:lnTo>
                  <a:lnTo>
                    <a:pt x="6350" y="260350"/>
                  </a:lnTo>
                  <a:lnTo>
                    <a:pt x="6350" y="261619"/>
                  </a:lnTo>
                  <a:lnTo>
                    <a:pt x="7620" y="261619"/>
                  </a:lnTo>
                  <a:lnTo>
                    <a:pt x="7620" y="256540"/>
                  </a:lnTo>
                  <a:close/>
                </a:path>
                <a:path w="7620" h="264160">
                  <a:moveTo>
                    <a:pt x="7620" y="261620"/>
                  </a:moveTo>
                  <a:lnTo>
                    <a:pt x="6350" y="261620"/>
                  </a:lnTo>
                  <a:lnTo>
                    <a:pt x="6350" y="264160"/>
                  </a:lnTo>
                  <a:lnTo>
                    <a:pt x="7620" y="264160"/>
                  </a:lnTo>
                  <a:lnTo>
                    <a:pt x="7620" y="261620"/>
                  </a:lnTo>
                  <a:close/>
                </a:path>
              </a:pathLst>
            </a:custGeom>
            <a:solidFill>
              <a:srgbClr val="1500FB"/>
            </a:solidFill>
          </p:spPr>
          <p:txBody>
            <a:bodyPr bIns="0" lIns="0" rIns="0" rtlCol="0" tIns="0" wrap="square"/>
            <a:p/>
          </p:txBody>
        </p:sp>
        <p:pic>
          <p:nvPicPr>
            <p:cNvPr id="2097163" name="object 980"/>
            <p:cNvPicPr>
              <a:picLocks/>
            </p:cNvPicPr>
            <p:nvPr/>
          </p:nvPicPr>
          <p:blipFill>
            <a:blip xmlns:r="http://schemas.openxmlformats.org/officeDocument/2006/relationships" r:embed="rId11" cstate="print"/>
            <a:stretch>
              <a:fillRect/>
            </a:stretch>
          </p:blipFill>
          <p:spPr>
            <a:xfrm>
              <a:off x="4211319" y="4470400"/>
              <a:ext cx="99059" cy="245110"/>
            </a:xfrm>
            <a:prstGeom prst="rect"/>
          </p:spPr>
        </p:pic>
        <p:sp>
          <p:nvSpPr>
            <p:cNvPr id="1049682" name="object 981"/>
            <p:cNvSpPr/>
            <p:nvPr/>
          </p:nvSpPr>
          <p:spPr>
            <a:xfrm>
              <a:off x="4211319" y="4470400"/>
              <a:ext cx="791210" cy="693420"/>
            </a:xfrm>
            <a:custGeom>
              <a:avLst/>
              <a:ahLst/>
              <a:rect l="l" t="t" r="r" b="b"/>
              <a:pathLst>
                <a:path w="791210" h="693420">
                  <a:moveTo>
                    <a:pt x="0" y="0"/>
                  </a:moveTo>
                  <a:lnTo>
                    <a:pt x="267969" y="0"/>
                  </a:lnTo>
                  <a:lnTo>
                    <a:pt x="397509" y="439419"/>
                  </a:lnTo>
                  <a:lnTo>
                    <a:pt x="532129" y="0"/>
                  </a:lnTo>
                  <a:lnTo>
                    <a:pt x="791209" y="0"/>
                  </a:lnTo>
                  <a:lnTo>
                    <a:pt x="506729" y="693419"/>
                  </a:lnTo>
                  <a:lnTo>
                    <a:pt x="279400" y="693419"/>
                  </a:lnTo>
                  <a:lnTo>
                    <a:pt x="0" y="0"/>
                  </a:lnTo>
                  <a:close/>
                </a:path>
              </a:pathLst>
            </a:custGeom>
            <a:ln w="12579">
              <a:solidFill>
                <a:srgbClr val="E9E9E9"/>
              </a:solidFill>
            </a:ln>
          </p:spPr>
          <p:txBody>
            <a:bodyPr bIns="0" lIns="0" rIns="0" rtlCol="0" tIns="0" wrap="square"/>
            <a:p/>
          </p:txBody>
        </p:sp>
      </p:grpSp>
      <p:sp>
        <p:nvSpPr>
          <p:cNvPr id="1049683" name="object 982"/>
          <p:cNvSpPr/>
          <p:nvPr/>
        </p:nvSpPr>
        <p:spPr>
          <a:xfrm>
            <a:off x="5344159" y="4207509"/>
            <a:ext cx="0" cy="181610"/>
          </a:xfrm>
          <a:custGeom>
            <a:avLst/>
            <a:ahLst/>
            <a:rect l="l" t="t" r="r" b="b"/>
            <a:pathLst>
              <a:path w="0" h="181610">
                <a:moveTo>
                  <a:pt x="0" y="0"/>
                </a:moveTo>
                <a:lnTo>
                  <a:pt x="0" y="181610"/>
                </a:lnTo>
                <a:lnTo>
                  <a:pt x="0" y="0"/>
                </a:lnTo>
                <a:close/>
              </a:path>
            </a:pathLst>
          </a:custGeom>
          <a:solidFill>
            <a:srgbClr val="9300EC"/>
          </a:solidFill>
        </p:spPr>
        <p:txBody>
          <a:bodyPr bIns="0" lIns="0" rIns="0" rtlCol="0" tIns="0" wrap="square"/>
          <a:p/>
        </p:txBody>
      </p:sp>
      <p:sp>
        <p:nvSpPr>
          <p:cNvPr id="1049684" name="object 983"/>
          <p:cNvSpPr/>
          <p:nvPr/>
        </p:nvSpPr>
        <p:spPr>
          <a:xfrm>
            <a:off x="5344159" y="4470400"/>
            <a:ext cx="0" cy="694690"/>
          </a:xfrm>
          <a:custGeom>
            <a:avLst/>
            <a:ahLst/>
            <a:rect l="l" t="t" r="r" b="b"/>
            <a:pathLst>
              <a:path w="0" h="694689">
                <a:moveTo>
                  <a:pt x="0" y="0"/>
                </a:moveTo>
                <a:lnTo>
                  <a:pt x="0" y="694689"/>
                </a:lnTo>
                <a:lnTo>
                  <a:pt x="0" y="0"/>
                </a:lnTo>
                <a:close/>
              </a:path>
            </a:pathLst>
          </a:custGeom>
          <a:solidFill>
            <a:srgbClr val="9300EC"/>
          </a:solidFill>
        </p:spPr>
        <p:txBody>
          <a:bodyPr bIns="0" lIns="0" rIns="0" rtlCol="0" tIns="0" wrap="square"/>
          <a:p/>
        </p:txBody>
      </p:sp>
      <p:sp>
        <p:nvSpPr>
          <p:cNvPr id="1049685" name="object 984"/>
          <p:cNvSpPr/>
          <p:nvPr/>
        </p:nvSpPr>
        <p:spPr>
          <a:xfrm>
            <a:off x="5340350" y="4207509"/>
            <a:ext cx="3810" cy="181610"/>
          </a:xfrm>
          <a:custGeom>
            <a:avLst/>
            <a:ahLst/>
            <a:rect l="l" t="t" r="r" b="b"/>
            <a:pathLst>
              <a:path w="3810" h="181610">
                <a:moveTo>
                  <a:pt x="3810" y="0"/>
                </a:moveTo>
                <a:lnTo>
                  <a:pt x="0" y="0"/>
                </a:lnTo>
                <a:lnTo>
                  <a:pt x="0" y="181610"/>
                </a:lnTo>
                <a:lnTo>
                  <a:pt x="3810" y="181610"/>
                </a:lnTo>
                <a:lnTo>
                  <a:pt x="3810" y="0"/>
                </a:lnTo>
                <a:close/>
              </a:path>
            </a:pathLst>
          </a:custGeom>
          <a:solidFill>
            <a:srgbClr val="9300EC"/>
          </a:solidFill>
        </p:spPr>
        <p:txBody>
          <a:bodyPr bIns="0" lIns="0" rIns="0" rtlCol="0" tIns="0" wrap="square"/>
          <a:p/>
        </p:txBody>
      </p:sp>
      <p:sp>
        <p:nvSpPr>
          <p:cNvPr id="1049686" name="object 985"/>
          <p:cNvSpPr/>
          <p:nvPr/>
        </p:nvSpPr>
        <p:spPr>
          <a:xfrm>
            <a:off x="5340350" y="4470400"/>
            <a:ext cx="3810" cy="694690"/>
          </a:xfrm>
          <a:custGeom>
            <a:avLst/>
            <a:ahLst/>
            <a:rect l="l" t="t" r="r" b="b"/>
            <a:pathLst>
              <a:path w="3810" h="694689">
                <a:moveTo>
                  <a:pt x="3810" y="0"/>
                </a:moveTo>
                <a:lnTo>
                  <a:pt x="0" y="0"/>
                </a:lnTo>
                <a:lnTo>
                  <a:pt x="0" y="694689"/>
                </a:lnTo>
                <a:lnTo>
                  <a:pt x="3810" y="694689"/>
                </a:lnTo>
                <a:lnTo>
                  <a:pt x="3810" y="0"/>
                </a:lnTo>
                <a:close/>
              </a:path>
            </a:pathLst>
          </a:custGeom>
          <a:solidFill>
            <a:srgbClr val="9300EC"/>
          </a:solidFill>
        </p:spPr>
        <p:txBody>
          <a:bodyPr bIns="0" lIns="0" rIns="0" rtlCol="0" tIns="0" wrap="square"/>
          <a:p/>
        </p:txBody>
      </p:sp>
      <p:sp>
        <p:nvSpPr>
          <p:cNvPr id="1049687" name="object 986"/>
          <p:cNvSpPr/>
          <p:nvPr/>
        </p:nvSpPr>
        <p:spPr>
          <a:xfrm>
            <a:off x="5336540" y="4207509"/>
            <a:ext cx="3810" cy="181610"/>
          </a:xfrm>
          <a:custGeom>
            <a:avLst/>
            <a:ahLst/>
            <a:rect l="l" t="t" r="r" b="b"/>
            <a:pathLst>
              <a:path w="3810" h="181610">
                <a:moveTo>
                  <a:pt x="3810" y="0"/>
                </a:moveTo>
                <a:lnTo>
                  <a:pt x="0" y="0"/>
                </a:lnTo>
                <a:lnTo>
                  <a:pt x="0" y="181610"/>
                </a:lnTo>
                <a:lnTo>
                  <a:pt x="3810" y="181610"/>
                </a:lnTo>
                <a:lnTo>
                  <a:pt x="3810" y="0"/>
                </a:lnTo>
                <a:close/>
              </a:path>
            </a:pathLst>
          </a:custGeom>
          <a:solidFill>
            <a:srgbClr val="9100EC"/>
          </a:solidFill>
        </p:spPr>
        <p:txBody>
          <a:bodyPr bIns="0" lIns="0" rIns="0" rtlCol="0" tIns="0" wrap="square"/>
          <a:p/>
        </p:txBody>
      </p:sp>
      <p:sp>
        <p:nvSpPr>
          <p:cNvPr id="1049688" name="object 987"/>
          <p:cNvSpPr/>
          <p:nvPr/>
        </p:nvSpPr>
        <p:spPr>
          <a:xfrm>
            <a:off x="5336540" y="4470400"/>
            <a:ext cx="3810" cy="694690"/>
          </a:xfrm>
          <a:custGeom>
            <a:avLst/>
            <a:ahLst/>
            <a:rect l="l" t="t" r="r" b="b"/>
            <a:pathLst>
              <a:path w="3810" h="694689">
                <a:moveTo>
                  <a:pt x="3810" y="0"/>
                </a:moveTo>
                <a:lnTo>
                  <a:pt x="0" y="0"/>
                </a:lnTo>
                <a:lnTo>
                  <a:pt x="0" y="694689"/>
                </a:lnTo>
                <a:lnTo>
                  <a:pt x="3810" y="694689"/>
                </a:lnTo>
                <a:lnTo>
                  <a:pt x="3810" y="0"/>
                </a:lnTo>
                <a:close/>
              </a:path>
            </a:pathLst>
          </a:custGeom>
          <a:solidFill>
            <a:srgbClr val="9100EC"/>
          </a:solidFill>
        </p:spPr>
        <p:txBody>
          <a:bodyPr bIns="0" lIns="0" rIns="0" rtlCol="0" tIns="0" wrap="square"/>
          <a:p/>
        </p:txBody>
      </p:sp>
      <p:sp>
        <p:nvSpPr>
          <p:cNvPr id="1049689" name="object 988"/>
          <p:cNvSpPr/>
          <p:nvPr/>
        </p:nvSpPr>
        <p:spPr>
          <a:xfrm>
            <a:off x="5334000" y="4207509"/>
            <a:ext cx="2540" cy="181610"/>
          </a:xfrm>
          <a:custGeom>
            <a:avLst/>
            <a:ahLst/>
            <a:rect l="l" t="t" r="r" b="b"/>
            <a:pathLst>
              <a:path w="2539" h="181610">
                <a:moveTo>
                  <a:pt x="2539" y="0"/>
                </a:moveTo>
                <a:lnTo>
                  <a:pt x="0" y="0"/>
                </a:lnTo>
                <a:lnTo>
                  <a:pt x="0" y="181610"/>
                </a:lnTo>
                <a:lnTo>
                  <a:pt x="2539" y="181610"/>
                </a:lnTo>
                <a:lnTo>
                  <a:pt x="2539" y="0"/>
                </a:lnTo>
                <a:close/>
              </a:path>
            </a:pathLst>
          </a:custGeom>
          <a:solidFill>
            <a:srgbClr val="8F00EC"/>
          </a:solidFill>
        </p:spPr>
        <p:txBody>
          <a:bodyPr bIns="0" lIns="0" rIns="0" rtlCol="0" tIns="0" wrap="square"/>
          <a:p/>
        </p:txBody>
      </p:sp>
      <p:sp>
        <p:nvSpPr>
          <p:cNvPr id="1049690" name="object 989"/>
          <p:cNvSpPr/>
          <p:nvPr/>
        </p:nvSpPr>
        <p:spPr>
          <a:xfrm>
            <a:off x="5334000" y="4470400"/>
            <a:ext cx="2540" cy="694690"/>
          </a:xfrm>
          <a:custGeom>
            <a:avLst/>
            <a:ahLst/>
            <a:rect l="l" t="t" r="r" b="b"/>
            <a:pathLst>
              <a:path w="2539" h="694689">
                <a:moveTo>
                  <a:pt x="2539" y="0"/>
                </a:moveTo>
                <a:lnTo>
                  <a:pt x="0" y="0"/>
                </a:lnTo>
                <a:lnTo>
                  <a:pt x="0" y="694689"/>
                </a:lnTo>
                <a:lnTo>
                  <a:pt x="2539" y="694689"/>
                </a:lnTo>
                <a:lnTo>
                  <a:pt x="2539" y="0"/>
                </a:lnTo>
                <a:close/>
              </a:path>
            </a:pathLst>
          </a:custGeom>
          <a:solidFill>
            <a:srgbClr val="8F00EC"/>
          </a:solidFill>
        </p:spPr>
        <p:txBody>
          <a:bodyPr bIns="0" lIns="0" rIns="0" rtlCol="0" tIns="0" wrap="square"/>
          <a:p/>
        </p:txBody>
      </p:sp>
      <p:sp>
        <p:nvSpPr>
          <p:cNvPr id="1049691" name="object 990"/>
          <p:cNvSpPr/>
          <p:nvPr/>
        </p:nvSpPr>
        <p:spPr>
          <a:xfrm>
            <a:off x="5330190" y="4207509"/>
            <a:ext cx="3810" cy="181610"/>
          </a:xfrm>
          <a:custGeom>
            <a:avLst/>
            <a:ahLst/>
            <a:rect l="l" t="t" r="r" b="b"/>
            <a:pathLst>
              <a:path w="3810" h="181610">
                <a:moveTo>
                  <a:pt x="3810" y="0"/>
                </a:moveTo>
                <a:lnTo>
                  <a:pt x="0" y="0"/>
                </a:lnTo>
                <a:lnTo>
                  <a:pt x="0" y="181610"/>
                </a:lnTo>
                <a:lnTo>
                  <a:pt x="3810" y="181610"/>
                </a:lnTo>
                <a:lnTo>
                  <a:pt x="3810" y="0"/>
                </a:lnTo>
                <a:close/>
              </a:path>
            </a:pathLst>
          </a:custGeom>
          <a:solidFill>
            <a:srgbClr val="8D00EC"/>
          </a:solidFill>
        </p:spPr>
        <p:txBody>
          <a:bodyPr bIns="0" lIns="0" rIns="0" rtlCol="0" tIns="0" wrap="square"/>
          <a:p/>
        </p:txBody>
      </p:sp>
      <p:sp>
        <p:nvSpPr>
          <p:cNvPr id="1049692" name="object 991"/>
          <p:cNvSpPr/>
          <p:nvPr/>
        </p:nvSpPr>
        <p:spPr>
          <a:xfrm>
            <a:off x="5330190" y="4470400"/>
            <a:ext cx="3810" cy="694690"/>
          </a:xfrm>
          <a:custGeom>
            <a:avLst/>
            <a:ahLst/>
            <a:rect l="l" t="t" r="r" b="b"/>
            <a:pathLst>
              <a:path w="3810" h="694689">
                <a:moveTo>
                  <a:pt x="3810" y="0"/>
                </a:moveTo>
                <a:lnTo>
                  <a:pt x="0" y="0"/>
                </a:lnTo>
                <a:lnTo>
                  <a:pt x="0" y="694689"/>
                </a:lnTo>
                <a:lnTo>
                  <a:pt x="3810" y="694689"/>
                </a:lnTo>
                <a:lnTo>
                  <a:pt x="3810" y="0"/>
                </a:lnTo>
                <a:close/>
              </a:path>
            </a:pathLst>
          </a:custGeom>
          <a:solidFill>
            <a:srgbClr val="8D00EC"/>
          </a:solidFill>
        </p:spPr>
        <p:txBody>
          <a:bodyPr bIns="0" lIns="0" rIns="0" rtlCol="0" tIns="0" wrap="square"/>
          <a:p/>
        </p:txBody>
      </p:sp>
      <p:sp>
        <p:nvSpPr>
          <p:cNvPr id="1049693" name="object 992"/>
          <p:cNvSpPr/>
          <p:nvPr/>
        </p:nvSpPr>
        <p:spPr>
          <a:xfrm>
            <a:off x="5326379" y="4207509"/>
            <a:ext cx="3810" cy="181610"/>
          </a:xfrm>
          <a:custGeom>
            <a:avLst/>
            <a:ahLst/>
            <a:rect l="l" t="t" r="r" b="b"/>
            <a:pathLst>
              <a:path w="3810" h="181610">
                <a:moveTo>
                  <a:pt x="3810" y="0"/>
                </a:moveTo>
                <a:lnTo>
                  <a:pt x="0" y="0"/>
                </a:lnTo>
                <a:lnTo>
                  <a:pt x="0" y="181610"/>
                </a:lnTo>
                <a:lnTo>
                  <a:pt x="3810" y="181610"/>
                </a:lnTo>
                <a:lnTo>
                  <a:pt x="3810" y="0"/>
                </a:lnTo>
                <a:close/>
              </a:path>
            </a:pathLst>
          </a:custGeom>
          <a:solidFill>
            <a:srgbClr val="8B00EC"/>
          </a:solidFill>
        </p:spPr>
        <p:txBody>
          <a:bodyPr bIns="0" lIns="0" rIns="0" rtlCol="0" tIns="0" wrap="square"/>
          <a:p/>
        </p:txBody>
      </p:sp>
      <p:sp>
        <p:nvSpPr>
          <p:cNvPr id="1049694" name="object 993"/>
          <p:cNvSpPr/>
          <p:nvPr/>
        </p:nvSpPr>
        <p:spPr>
          <a:xfrm>
            <a:off x="5326379" y="4470400"/>
            <a:ext cx="3810" cy="694690"/>
          </a:xfrm>
          <a:custGeom>
            <a:avLst/>
            <a:ahLst/>
            <a:rect l="l" t="t" r="r" b="b"/>
            <a:pathLst>
              <a:path w="3810" h="694689">
                <a:moveTo>
                  <a:pt x="3810" y="0"/>
                </a:moveTo>
                <a:lnTo>
                  <a:pt x="0" y="0"/>
                </a:lnTo>
                <a:lnTo>
                  <a:pt x="0" y="694689"/>
                </a:lnTo>
                <a:lnTo>
                  <a:pt x="3810" y="694689"/>
                </a:lnTo>
                <a:lnTo>
                  <a:pt x="3810" y="0"/>
                </a:lnTo>
                <a:close/>
              </a:path>
            </a:pathLst>
          </a:custGeom>
          <a:solidFill>
            <a:srgbClr val="8B00EC"/>
          </a:solidFill>
        </p:spPr>
        <p:txBody>
          <a:bodyPr bIns="0" lIns="0" rIns="0" rtlCol="0" tIns="0" wrap="square"/>
          <a:p/>
        </p:txBody>
      </p:sp>
      <p:sp>
        <p:nvSpPr>
          <p:cNvPr id="1049695" name="object 994"/>
          <p:cNvSpPr/>
          <p:nvPr/>
        </p:nvSpPr>
        <p:spPr>
          <a:xfrm>
            <a:off x="5322570" y="4207509"/>
            <a:ext cx="3810" cy="181610"/>
          </a:xfrm>
          <a:custGeom>
            <a:avLst/>
            <a:ahLst/>
            <a:rect l="l" t="t" r="r" b="b"/>
            <a:pathLst>
              <a:path w="3810" h="181610">
                <a:moveTo>
                  <a:pt x="3809" y="0"/>
                </a:moveTo>
                <a:lnTo>
                  <a:pt x="0" y="0"/>
                </a:lnTo>
                <a:lnTo>
                  <a:pt x="0" y="181610"/>
                </a:lnTo>
                <a:lnTo>
                  <a:pt x="3809" y="181610"/>
                </a:lnTo>
                <a:lnTo>
                  <a:pt x="3809" y="0"/>
                </a:lnTo>
                <a:close/>
              </a:path>
            </a:pathLst>
          </a:custGeom>
          <a:solidFill>
            <a:srgbClr val="8900ED"/>
          </a:solidFill>
        </p:spPr>
        <p:txBody>
          <a:bodyPr bIns="0" lIns="0" rIns="0" rtlCol="0" tIns="0" wrap="square"/>
          <a:p/>
        </p:txBody>
      </p:sp>
      <p:sp>
        <p:nvSpPr>
          <p:cNvPr id="1049696" name="object 995"/>
          <p:cNvSpPr/>
          <p:nvPr/>
        </p:nvSpPr>
        <p:spPr>
          <a:xfrm>
            <a:off x="5322570" y="4470400"/>
            <a:ext cx="3810" cy="694690"/>
          </a:xfrm>
          <a:custGeom>
            <a:avLst/>
            <a:ahLst/>
            <a:rect l="l" t="t" r="r" b="b"/>
            <a:pathLst>
              <a:path w="3810" h="694689">
                <a:moveTo>
                  <a:pt x="3809" y="0"/>
                </a:moveTo>
                <a:lnTo>
                  <a:pt x="0" y="0"/>
                </a:lnTo>
                <a:lnTo>
                  <a:pt x="0" y="694689"/>
                </a:lnTo>
                <a:lnTo>
                  <a:pt x="3809" y="694689"/>
                </a:lnTo>
                <a:lnTo>
                  <a:pt x="3809" y="0"/>
                </a:lnTo>
                <a:close/>
              </a:path>
            </a:pathLst>
          </a:custGeom>
          <a:solidFill>
            <a:srgbClr val="8900ED"/>
          </a:solidFill>
        </p:spPr>
        <p:txBody>
          <a:bodyPr bIns="0" lIns="0" rIns="0" rtlCol="0" tIns="0" wrap="square"/>
          <a:p/>
        </p:txBody>
      </p:sp>
      <p:sp>
        <p:nvSpPr>
          <p:cNvPr id="1049697" name="object 996"/>
          <p:cNvSpPr/>
          <p:nvPr/>
        </p:nvSpPr>
        <p:spPr>
          <a:xfrm>
            <a:off x="5318759" y="4207509"/>
            <a:ext cx="3810" cy="181610"/>
          </a:xfrm>
          <a:custGeom>
            <a:avLst/>
            <a:ahLst/>
            <a:rect l="l" t="t" r="r" b="b"/>
            <a:pathLst>
              <a:path w="3810" h="181610">
                <a:moveTo>
                  <a:pt x="3810" y="0"/>
                </a:moveTo>
                <a:lnTo>
                  <a:pt x="0" y="0"/>
                </a:lnTo>
                <a:lnTo>
                  <a:pt x="0" y="181610"/>
                </a:lnTo>
                <a:lnTo>
                  <a:pt x="3810" y="181610"/>
                </a:lnTo>
                <a:lnTo>
                  <a:pt x="3810" y="0"/>
                </a:lnTo>
                <a:close/>
              </a:path>
            </a:pathLst>
          </a:custGeom>
          <a:solidFill>
            <a:srgbClr val="8700ED"/>
          </a:solidFill>
        </p:spPr>
        <p:txBody>
          <a:bodyPr bIns="0" lIns="0" rIns="0" rtlCol="0" tIns="0" wrap="square"/>
          <a:p/>
        </p:txBody>
      </p:sp>
      <p:sp>
        <p:nvSpPr>
          <p:cNvPr id="1049698" name="object 997"/>
          <p:cNvSpPr/>
          <p:nvPr/>
        </p:nvSpPr>
        <p:spPr>
          <a:xfrm>
            <a:off x="5318759" y="4470400"/>
            <a:ext cx="3810" cy="694690"/>
          </a:xfrm>
          <a:custGeom>
            <a:avLst/>
            <a:ahLst/>
            <a:rect l="l" t="t" r="r" b="b"/>
            <a:pathLst>
              <a:path w="3810" h="694689">
                <a:moveTo>
                  <a:pt x="3810" y="0"/>
                </a:moveTo>
                <a:lnTo>
                  <a:pt x="0" y="0"/>
                </a:lnTo>
                <a:lnTo>
                  <a:pt x="0" y="694689"/>
                </a:lnTo>
                <a:lnTo>
                  <a:pt x="3810" y="694689"/>
                </a:lnTo>
                <a:lnTo>
                  <a:pt x="3810" y="0"/>
                </a:lnTo>
                <a:close/>
              </a:path>
            </a:pathLst>
          </a:custGeom>
          <a:solidFill>
            <a:srgbClr val="8700ED"/>
          </a:solidFill>
        </p:spPr>
        <p:txBody>
          <a:bodyPr bIns="0" lIns="0" rIns="0" rtlCol="0" tIns="0" wrap="square"/>
          <a:p/>
        </p:txBody>
      </p:sp>
      <p:sp>
        <p:nvSpPr>
          <p:cNvPr id="1049699" name="object 998"/>
          <p:cNvSpPr/>
          <p:nvPr/>
        </p:nvSpPr>
        <p:spPr>
          <a:xfrm>
            <a:off x="5314950" y="4207509"/>
            <a:ext cx="3810" cy="181610"/>
          </a:xfrm>
          <a:custGeom>
            <a:avLst/>
            <a:ahLst/>
            <a:rect l="l" t="t" r="r" b="b"/>
            <a:pathLst>
              <a:path w="3810" h="181610">
                <a:moveTo>
                  <a:pt x="3810" y="0"/>
                </a:moveTo>
                <a:lnTo>
                  <a:pt x="0" y="0"/>
                </a:lnTo>
                <a:lnTo>
                  <a:pt x="0" y="181610"/>
                </a:lnTo>
                <a:lnTo>
                  <a:pt x="3810" y="181610"/>
                </a:lnTo>
                <a:lnTo>
                  <a:pt x="3810" y="0"/>
                </a:lnTo>
                <a:close/>
              </a:path>
            </a:pathLst>
          </a:custGeom>
          <a:solidFill>
            <a:srgbClr val="8500ED"/>
          </a:solidFill>
        </p:spPr>
        <p:txBody>
          <a:bodyPr bIns="0" lIns="0" rIns="0" rtlCol="0" tIns="0" wrap="square"/>
          <a:p/>
        </p:txBody>
      </p:sp>
      <p:sp>
        <p:nvSpPr>
          <p:cNvPr id="1049700" name="object 999"/>
          <p:cNvSpPr/>
          <p:nvPr/>
        </p:nvSpPr>
        <p:spPr>
          <a:xfrm>
            <a:off x="5314950" y="4470400"/>
            <a:ext cx="3810" cy="694690"/>
          </a:xfrm>
          <a:custGeom>
            <a:avLst/>
            <a:ahLst/>
            <a:rect l="l" t="t" r="r" b="b"/>
            <a:pathLst>
              <a:path w="3810" h="694689">
                <a:moveTo>
                  <a:pt x="3810" y="0"/>
                </a:moveTo>
                <a:lnTo>
                  <a:pt x="0" y="0"/>
                </a:lnTo>
                <a:lnTo>
                  <a:pt x="0" y="694689"/>
                </a:lnTo>
                <a:lnTo>
                  <a:pt x="3810" y="694689"/>
                </a:lnTo>
                <a:lnTo>
                  <a:pt x="3810" y="0"/>
                </a:lnTo>
                <a:close/>
              </a:path>
            </a:pathLst>
          </a:custGeom>
          <a:solidFill>
            <a:srgbClr val="8500ED"/>
          </a:solidFill>
        </p:spPr>
        <p:txBody>
          <a:bodyPr bIns="0" lIns="0" rIns="0" rtlCol="0" tIns="0" wrap="square"/>
          <a:p/>
        </p:txBody>
      </p:sp>
      <p:sp>
        <p:nvSpPr>
          <p:cNvPr id="1049701" name="object 1000"/>
          <p:cNvSpPr/>
          <p:nvPr/>
        </p:nvSpPr>
        <p:spPr>
          <a:xfrm>
            <a:off x="5312409" y="4207509"/>
            <a:ext cx="2540" cy="181610"/>
          </a:xfrm>
          <a:custGeom>
            <a:avLst/>
            <a:ahLst/>
            <a:rect l="l" t="t" r="r" b="b"/>
            <a:pathLst>
              <a:path w="2539" h="181610">
                <a:moveTo>
                  <a:pt x="2539" y="0"/>
                </a:moveTo>
                <a:lnTo>
                  <a:pt x="0" y="0"/>
                </a:lnTo>
                <a:lnTo>
                  <a:pt x="0" y="181610"/>
                </a:lnTo>
                <a:lnTo>
                  <a:pt x="2539" y="181610"/>
                </a:lnTo>
                <a:lnTo>
                  <a:pt x="2539" y="0"/>
                </a:lnTo>
                <a:close/>
              </a:path>
            </a:pathLst>
          </a:custGeom>
          <a:solidFill>
            <a:srgbClr val="8300ED"/>
          </a:solidFill>
        </p:spPr>
        <p:txBody>
          <a:bodyPr bIns="0" lIns="0" rIns="0" rtlCol="0" tIns="0" wrap="square"/>
          <a:p/>
        </p:txBody>
      </p:sp>
      <p:sp>
        <p:nvSpPr>
          <p:cNvPr id="1049702" name="object 1001"/>
          <p:cNvSpPr/>
          <p:nvPr/>
        </p:nvSpPr>
        <p:spPr>
          <a:xfrm>
            <a:off x="5312409" y="4470400"/>
            <a:ext cx="2540" cy="694690"/>
          </a:xfrm>
          <a:custGeom>
            <a:avLst/>
            <a:ahLst/>
            <a:rect l="l" t="t" r="r" b="b"/>
            <a:pathLst>
              <a:path w="2539" h="694689">
                <a:moveTo>
                  <a:pt x="2539" y="0"/>
                </a:moveTo>
                <a:lnTo>
                  <a:pt x="0" y="0"/>
                </a:lnTo>
                <a:lnTo>
                  <a:pt x="0" y="694689"/>
                </a:lnTo>
                <a:lnTo>
                  <a:pt x="2539" y="694689"/>
                </a:lnTo>
                <a:lnTo>
                  <a:pt x="2539" y="0"/>
                </a:lnTo>
                <a:close/>
              </a:path>
            </a:pathLst>
          </a:custGeom>
          <a:solidFill>
            <a:srgbClr val="8300ED"/>
          </a:solidFill>
        </p:spPr>
        <p:txBody>
          <a:bodyPr bIns="0" lIns="0" rIns="0" rtlCol="0" tIns="0" wrap="square"/>
          <a:p/>
        </p:txBody>
      </p:sp>
      <p:sp>
        <p:nvSpPr>
          <p:cNvPr id="1049703" name="object 1002"/>
          <p:cNvSpPr/>
          <p:nvPr/>
        </p:nvSpPr>
        <p:spPr>
          <a:xfrm>
            <a:off x="5308600" y="4207509"/>
            <a:ext cx="3810" cy="181610"/>
          </a:xfrm>
          <a:custGeom>
            <a:avLst/>
            <a:ahLst/>
            <a:rect l="l" t="t" r="r" b="b"/>
            <a:pathLst>
              <a:path w="3810" h="181610">
                <a:moveTo>
                  <a:pt x="3810" y="0"/>
                </a:moveTo>
                <a:lnTo>
                  <a:pt x="0" y="0"/>
                </a:lnTo>
                <a:lnTo>
                  <a:pt x="0" y="181610"/>
                </a:lnTo>
                <a:lnTo>
                  <a:pt x="3810" y="181610"/>
                </a:lnTo>
                <a:lnTo>
                  <a:pt x="3810" y="0"/>
                </a:lnTo>
                <a:close/>
              </a:path>
            </a:pathLst>
          </a:custGeom>
          <a:solidFill>
            <a:srgbClr val="8100EE"/>
          </a:solidFill>
        </p:spPr>
        <p:txBody>
          <a:bodyPr bIns="0" lIns="0" rIns="0" rtlCol="0" tIns="0" wrap="square"/>
          <a:p/>
        </p:txBody>
      </p:sp>
      <p:sp>
        <p:nvSpPr>
          <p:cNvPr id="1049704" name="object 1003"/>
          <p:cNvSpPr/>
          <p:nvPr/>
        </p:nvSpPr>
        <p:spPr>
          <a:xfrm>
            <a:off x="5308600" y="4470400"/>
            <a:ext cx="3810" cy="694690"/>
          </a:xfrm>
          <a:custGeom>
            <a:avLst/>
            <a:ahLst/>
            <a:rect l="l" t="t" r="r" b="b"/>
            <a:pathLst>
              <a:path w="3810" h="694689">
                <a:moveTo>
                  <a:pt x="3810" y="0"/>
                </a:moveTo>
                <a:lnTo>
                  <a:pt x="0" y="0"/>
                </a:lnTo>
                <a:lnTo>
                  <a:pt x="0" y="694689"/>
                </a:lnTo>
                <a:lnTo>
                  <a:pt x="3810" y="694689"/>
                </a:lnTo>
                <a:lnTo>
                  <a:pt x="3810" y="0"/>
                </a:lnTo>
                <a:close/>
              </a:path>
            </a:pathLst>
          </a:custGeom>
          <a:solidFill>
            <a:srgbClr val="8100EE"/>
          </a:solidFill>
        </p:spPr>
        <p:txBody>
          <a:bodyPr bIns="0" lIns="0" rIns="0" rtlCol="0" tIns="0" wrap="square"/>
          <a:p/>
        </p:txBody>
      </p:sp>
      <p:sp>
        <p:nvSpPr>
          <p:cNvPr id="1049705" name="object 1004"/>
          <p:cNvSpPr/>
          <p:nvPr/>
        </p:nvSpPr>
        <p:spPr>
          <a:xfrm>
            <a:off x="5304790" y="4207509"/>
            <a:ext cx="3810" cy="181610"/>
          </a:xfrm>
          <a:custGeom>
            <a:avLst/>
            <a:ahLst/>
            <a:rect l="l" t="t" r="r" b="b"/>
            <a:pathLst>
              <a:path w="3810" h="181610">
                <a:moveTo>
                  <a:pt x="3810" y="0"/>
                </a:moveTo>
                <a:lnTo>
                  <a:pt x="0" y="0"/>
                </a:lnTo>
                <a:lnTo>
                  <a:pt x="0" y="181610"/>
                </a:lnTo>
                <a:lnTo>
                  <a:pt x="3810" y="181610"/>
                </a:lnTo>
                <a:lnTo>
                  <a:pt x="3810" y="0"/>
                </a:lnTo>
                <a:close/>
              </a:path>
            </a:pathLst>
          </a:custGeom>
          <a:solidFill>
            <a:srgbClr val="7F00EE"/>
          </a:solidFill>
        </p:spPr>
        <p:txBody>
          <a:bodyPr bIns="0" lIns="0" rIns="0" rtlCol="0" tIns="0" wrap="square"/>
          <a:p/>
        </p:txBody>
      </p:sp>
      <p:sp>
        <p:nvSpPr>
          <p:cNvPr id="1049706" name="object 1005"/>
          <p:cNvSpPr/>
          <p:nvPr/>
        </p:nvSpPr>
        <p:spPr>
          <a:xfrm>
            <a:off x="5304790" y="4470400"/>
            <a:ext cx="3810" cy="694690"/>
          </a:xfrm>
          <a:custGeom>
            <a:avLst/>
            <a:ahLst/>
            <a:rect l="l" t="t" r="r" b="b"/>
            <a:pathLst>
              <a:path w="3810" h="694689">
                <a:moveTo>
                  <a:pt x="3810" y="0"/>
                </a:moveTo>
                <a:lnTo>
                  <a:pt x="0" y="0"/>
                </a:lnTo>
                <a:lnTo>
                  <a:pt x="0" y="694689"/>
                </a:lnTo>
                <a:lnTo>
                  <a:pt x="3810" y="694689"/>
                </a:lnTo>
                <a:lnTo>
                  <a:pt x="3810" y="0"/>
                </a:lnTo>
                <a:close/>
              </a:path>
            </a:pathLst>
          </a:custGeom>
          <a:solidFill>
            <a:srgbClr val="7F00EE"/>
          </a:solidFill>
        </p:spPr>
        <p:txBody>
          <a:bodyPr bIns="0" lIns="0" rIns="0" rtlCol="0" tIns="0" wrap="square"/>
          <a:p/>
        </p:txBody>
      </p:sp>
      <p:sp>
        <p:nvSpPr>
          <p:cNvPr id="1049707" name="object 1006"/>
          <p:cNvSpPr/>
          <p:nvPr/>
        </p:nvSpPr>
        <p:spPr>
          <a:xfrm>
            <a:off x="5300979" y="4207509"/>
            <a:ext cx="3810" cy="181610"/>
          </a:xfrm>
          <a:custGeom>
            <a:avLst/>
            <a:ahLst/>
            <a:rect l="l" t="t" r="r" b="b"/>
            <a:pathLst>
              <a:path w="3810" h="181610">
                <a:moveTo>
                  <a:pt x="3810" y="0"/>
                </a:moveTo>
                <a:lnTo>
                  <a:pt x="0" y="0"/>
                </a:lnTo>
                <a:lnTo>
                  <a:pt x="0" y="181610"/>
                </a:lnTo>
                <a:lnTo>
                  <a:pt x="3810" y="181610"/>
                </a:lnTo>
                <a:lnTo>
                  <a:pt x="3810" y="0"/>
                </a:lnTo>
                <a:close/>
              </a:path>
            </a:pathLst>
          </a:custGeom>
          <a:solidFill>
            <a:srgbClr val="7D00EE"/>
          </a:solidFill>
        </p:spPr>
        <p:txBody>
          <a:bodyPr bIns="0" lIns="0" rIns="0" rtlCol="0" tIns="0" wrap="square"/>
          <a:p/>
        </p:txBody>
      </p:sp>
      <p:sp>
        <p:nvSpPr>
          <p:cNvPr id="1049708" name="object 1007"/>
          <p:cNvSpPr/>
          <p:nvPr/>
        </p:nvSpPr>
        <p:spPr>
          <a:xfrm>
            <a:off x="5300979" y="4470400"/>
            <a:ext cx="3810" cy="694690"/>
          </a:xfrm>
          <a:custGeom>
            <a:avLst/>
            <a:ahLst/>
            <a:rect l="l" t="t" r="r" b="b"/>
            <a:pathLst>
              <a:path w="3810" h="694689">
                <a:moveTo>
                  <a:pt x="3810" y="0"/>
                </a:moveTo>
                <a:lnTo>
                  <a:pt x="0" y="0"/>
                </a:lnTo>
                <a:lnTo>
                  <a:pt x="0" y="694689"/>
                </a:lnTo>
                <a:lnTo>
                  <a:pt x="3810" y="694689"/>
                </a:lnTo>
                <a:lnTo>
                  <a:pt x="3810" y="0"/>
                </a:lnTo>
                <a:close/>
              </a:path>
            </a:pathLst>
          </a:custGeom>
          <a:solidFill>
            <a:srgbClr val="7D00EE"/>
          </a:solidFill>
        </p:spPr>
        <p:txBody>
          <a:bodyPr bIns="0" lIns="0" rIns="0" rtlCol="0" tIns="0" wrap="square"/>
          <a:p/>
        </p:txBody>
      </p:sp>
      <p:sp>
        <p:nvSpPr>
          <p:cNvPr id="1049709" name="object 1008"/>
          <p:cNvSpPr/>
          <p:nvPr/>
        </p:nvSpPr>
        <p:spPr>
          <a:xfrm>
            <a:off x="5297170" y="4207509"/>
            <a:ext cx="3810" cy="181610"/>
          </a:xfrm>
          <a:custGeom>
            <a:avLst/>
            <a:ahLst/>
            <a:rect l="l" t="t" r="r" b="b"/>
            <a:pathLst>
              <a:path w="3810" h="181610">
                <a:moveTo>
                  <a:pt x="3809" y="0"/>
                </a:moveTo>
                <a:lnTo>
                  <a:pt x="0" y="0"/>
                </a:lnTo>
                <a:lnTo>
                  <a:pt x="0" y="181610"/>
                </a:lnTo>
                <a:lnTo>
                  <a:pt x="3809" y="181610"/>
                </a:lnTo>
                <a:lnTo>
                  <a:pt x="3809" y="0"/>
                </a:lnTo>
                <a:close/>
              </a:path>
            </a:pathLst>
          </a:custGeom>
          <a:solidFill>
            <a:srgbClr val="7B00EE"/>
          </a:solidFill>
        </p:spPr>
        <p:txBody>
          <a:bodyPr bIns="0" lIns="0" rIns="0" rtlCol="0" tIns="0" wrap="square"/>
          <a:p/>
        </p:txBody>
      </p:sp>
      <p:sp>
        <p:nvSpPr>
          <p:cNvPr id="1049710" name="object 1009"/>
          <p:cNvSpPr/>
          <p:nvPr/>
        </p:nvSpPr>
        <p:spPr>
          <a:xfrm>
            <a:off x="5297170" y="4470400"/>
            <a:ext cx="3810" cy="694690"/>
          </a:xfrm>
          <a:custGeom>
            <a:avLst/>
            <a:ahLst/>
            <a:rect l="l" t="t" r="r" b="b"/>
            <a:pathLst>
              <a:path w="3810" h="694689">
                <a:moveTo>
                  <a:pt x="3809" y="0"/>
                </a:moveTo>
                <a:lnTo>
                  <a:pt x="0" y="0"/>
                </a:lnTo>
                <a:lnTo>
                  <a:pt x="0" y="694689"/>
                </a:lnTo>
                <a:lnTo>
                  <a:pt x="3809" y="694689"/>
                </a:lnTo>
                <a:lnTo>
                  <a:pt x="3809" y="0"/>
                </a:lnTo>
                <a:close/>
              </a:path>
            </a:pathLst>
          </a:custGeom>
          <a:solidFill>
            <a:srgbClr val="7B00EE"/>
          </a:solidFill>
        </p:spPr>
        <p:txBody>
          <a:bodyPr bIns="0" lIns="0" rIns="0" rtlCol="0" tIns="0" wrap="square"/>
          <a:p/>
        </p:txBody>
      </p:sp>
      <p:sp>
        <p:nvSpPr>
          <p:cNvPr id="1049711" name="object 1010"/>
          <p:cNvSpPr/>
          <p:nvPr/>
        </p:nvSpPr>
        <p:spPr>
          <a:xfrm>
            <a:off x="5293359" y="4207509"/>
            <a:ext cx="3810" cy="181610"/>
          </a:xfrm>
          <a:custGeom>
            <a:avLst/>
            <a:ahLst/>
            <a:rect l="l" t="t" r="r" b="b"/>
            <a:pathLst>
              <a:path w="3810" h="181610">
                <a:moveTo>
                  <a:pt x="3810" y="0"/>
                </a:moveTo>
                <a:lnTo>
                  <a:pt x="0" y="0"/>
                </a:lnTo>
                <a:lnTo>
                  <a:pt x="0" y="181610"/>
                </a:lnTo>
                <a:lnTo>
                  <a:pt x="3810" y="181610"/>
                </a:lnTo>
                <a:lnTo>
                  <a:pt x="3810" y="0"/>
                </a:lnTo>
                <a:close/>
              </a:path>
            </a:pathLst>
          </a:custGeom>
          <a:solidFill>
            <a:srgbClr val="7900EF"/>
          </a:solidFill>
        </p:spPr>
        <p:txBody>
          <a:bodyPr bIns="0" lIns="0" rIns="0" rtlCol="0" tIns="0" wrap="square"/>
          <a:p/>
        </p:txBody>
      </p:sp>
      <p:sp>
        <p:nvSpPr>
          <p:cNvPr id="1049712" name="object 1011"/>
          <p:cNvSpPr/>
          <p:nvPr/>
        </p:nvSpPr>
        <p:spPr>
          <a:xfrm>
            <a:off x="5293359" y="4470400"/>
            <a:ext cx="3810" cy="694690"/>
          </a:xfrm>
          <a:custGeom>
            <a:avLst/>
            <a:ahLst/>
            <a:rect l="l" t="t" r="r" b="b"/>
            <a:pathLst>
              <a:path w="3810" h="694689">
                <a:moveTo>
                  <a:pt x="3810" y="0"/>
                </a:moveTo>
                <a:lnTo>
                  <a:pt x="0" y="0"/>
                </a:lnTo>
                <a:lnTo>
                  <a:pt x="0" y="694689"/>
                </a:lnTo>
                <a:lnTo>
                  <a:pt x="3810" y="694689"/>
                </a:lnTo>
                <a:lnTo>
                  <a:pt x="3810" y="0"/>
                </a:lnTo>
                <a:close/>
              </a:path>
            </a:pathLst>
          </a:custGeom>
          <a:solidFill>
            <a:srgbClr val="7900EF"/>
          </a:solidFill>
        </p:spPr>
        <p:txBody>
          <a:bodyPr bIns="0" lIns="0" rIns="0" rtlCol="0" tIns="0" wrap="square"/>
          <a:p/>
        </p:txBody>
      </p:sp>
      <p:sp>
        <p:nvSpPr>
          <p:cNvPr id="1049713" name="object 1012"/>
          <p:cNvSpPr/>
          <p:nvPr/>
        </p:nvSpPr>
        <p:spPr>
          <a:xfrm>
            <a:off x="5290820" y="4207509"/>
            <a:ext cx="2540" cy="181610"/>
          </a:xfrm>
          <a:custGeom>
            <a:avLst/>
            <a:ahLst/>
            <a:rect l="l" t="t" r="r" b="b"/>
            <a:pathLst>
              <a:path w="2539" h="181610">
                <a:moveTo>
                  <a:pt x="2539" y="0"/>
                </a:moveTo>
                <a:lnTo>
                  <a:pt x="0" y="0"/>
                </a:lnTo>
                <a:lnTo>
                  <a:pt x="0" y="181610"/>
                </a:lnTo>
                <a:lnTo>
                  <a:pt x="2539" y="181610"/>
                </a:lnTo>
                <a:lnTo>
                  <a:pt x="2539" y="0"/>
                </a:lnTo>
                <a:close/>
              </a:path>
            </a:pathLst>
          </a:custGeom>
          <a:solidFill>
            <a:srgbClr val="7700EF"/>
          </a:solidFill>
        </p:spPr>
        <p:txBody>
          <a:bodyPr bIns="0" lIns="0" rIns="0" rtlCol="0" tIns="0" wrap="square"/>
          <a:p/>
        </p:txBody>
      </p:sp>
      <p:sp>
        <p:nvSpPr>
          <p:cNvPr id="1049714" name="object 1013"/>
          <p:cNvSpPr/>
          <p:nvPr/>
        </p:nvSpPr>
        <p:spPr>
          <a:xfrm>
            <a:off x="5290820" y="4470400"/>
            <a:ext cx="2540" cy="694690"/>
          </a:xfrm>
          <a:custGeom>
            <a:avLst/>
            <a:ahLst/>
            <a:rect l="l" t="t" r="r" b="b"/>
            <a:pathLst>
              <a:path w="2539" h="694689">
                <a:moveTo>
                  <a:pt x="2539" y="0"/>
                </a:moveTo>
                <a:lnTo>
                  <a:pt x="0" y="0"/>
                </a:lnTo>
                <a:lnTo>
                  <a:pt x="0" y="694689"/>
                </a:lnTo>
                <a:lnTo>
                  <a:pt x="2539" y="694689"/>
                </a:lnTo>
                <a:lnTo>
                  <a:pt x="2539" y="0"/>
                </a:lnTo>
                <a:close/>
              </a:path>
            </a:pathLst>
          </a:custGeom>
          <a:solidFill>
            <a:srgbClr val="7700EF"/>
          </a:solidFill>
        </p:spPr>
        <p:txBody>
          <a:bodyPr bIns="0" lIns="0" rIns="0" rtlCol="0" tIns="0" wrap="square"/>
          <a:p/>
        </p:txBody>
      </p:sp>
      <p:sp>
        <p:nvSpPr>
          <p:cNvPr id="1049715" name="object 1014"/>
          <p:cNvSpPr/>
          <p:nvPr/>
        </p:nvSpPr>
        <p:spPr>
          <a:xfrm>
            <a:off x="5287009" y="4207509"/>
            <a:ext cx="3810" cy="181610"/>
          </a:xfrm>
          <a:custGeom>
            <a:avLst/>
            <a:ahLst/>
            <a:rect l="l" t="t" r="r" b="b"/>
            <a:pathLst>
              <a:path w="3810" h="181610">
                <a:moveTo>
                  <a:pt x="3810" y="0"/>
                </a:moveTo>
                <a:lnTo>
                  <a:pt x="0" y="0"/>
                </a:lnTo>
                <a:lnTo>
                  <a:pt x="0" y="181610"/>
                </a:lnTo>
                <a:lnTo>
                  <a:pt x="3810" y="181610"/>
                </a:lnTo>
                <a:lnTo>
                  <a:pt x="3810" y="0"/>
                </a:lnTo>
                <a:close/>
              </a:path>
            </a:pathLst>
          </a:custGeom>
          <a:solidFill>
            <a:srgbClr val="7500EF"/>
          </a:solidFill>
        </p:spPr>
        <p:txBody>
          <a:bodyPr bIns="0" lIns="0" rIns="0" rtlCol="0" tIns="0" wrap="square"/>
          <a:p/>
        </p:txBody>
      </p:sp>
      <p:sp>
        <p:nvSpPr>
          <p:cNvPr id="1049716" name="object 1015"/>
          <p:cNvSpPr/>
          <p:nvPr/>
        </p:nvSpPr>
        <p:spPr>
          <a:xfrm>
            <a:off x="5287009" y="4470400"/>
            <a:ext cx="3810" cy="694690"/>
          </a:xfrm>
          <a:custGeom>
            <a:avLst/>
            <a:ahLst/>
            <a:rect l="l" t="t" r="r" b="b"/>
            <a:pathLst>
              <a:path w="3810" h="694689">
                <a:moveTo>
                  <a:pt x="3810" y="0"/>
                </a:moveTo>
                <a:lnTo>
                  <a:pt x="0" y="0"/>
                </a:lnTo>
                <a:lnTo>
                  <a:pt x="0" y="694689"/>
                </a:lnTo>
                <a:lnTo>
                  <a:pt x="3810" y="694689"/>
                </a:lnTo>
                <a:lnTo>
                  <a:pt x="3810" y="0"/>
                </a:lnTo>
                <a:close/>
              </a:path>
            </a:pathLst>
          </a:custGeom>
          <a:solidFill>
            <a:srgbClr val="7500EF"/>
          </a:solidFill>
        </p:spPr>
        <p:txBody>
          <a:bodyPr bIns="0" lIns="0" rIns="0" rtlCol="0" tIns="0" wrap="square"/>
          <a:p/>
        </p:txBody>
      </p:sp>
      <p:sp>
        <p:nvSpPr>
          <p:cNvPr id="1049717" name="object 1016"/>
          <p:cNvSpPr/>
          <p:nvPr/>
        </p:nvSpPr>
        <p:spPr>
          <a:xfrm>
            <a:off x="5283200" y="4207509"/>
            <a:ext cx="3810" cy="181610"/>
          </a:xfrm>
          <a:custGeom>
            <a:avLst/>
            <a:ahLst/>
            <a:rect l="l" t="t" r="r" b="b"/>
            <a:pathLst>
              <a:path w="3810" h="181610">
                <a:moveTo>
                  <a:pt x="3810" y="0"/>
                </a:moveTo>
                <a:lnTo>
                  <a:pt x="0" y="0"/>
                </a:lnTo>
                <a:lnTo>
                  <a:pt x="0" y="181610"/>
                </a:lnTo>
                <a:lnTo>
                  <a:pt x="3810" y="181610"/>
                </a:lnTo>
                <a:lnTo>
                  <a:pt x="3810" y="0"/>
                </a:lnTo>
                <a:close/>
              </a:path>
            </a:pathLst>
          </a:custGeom>
          <a:solidFill>
            <a:srgbClr val="7300EF"/>
          </a:solidFill>
        </p:spPr>
        <p:txBody>
          <a:bodyPr bIns="0" lIns="0" rIns="0" rtlCol="0" tIns="0" wrap="square"/>
          <a:p/>
        </p:txBody>
      </p:sp>
      <p:sp>
        <p:nvSpPr>
          <p:cNvPr id="1049718" name="object 1017"/>
          <p:cNvSpPr/>
          <p:nvPr/>
        </p:nvSpPr>
        <p:spPr>
          <a:xfrm>
            <a:off x="5283200" y="4470400"/>
            <a:ext cx="3810" cy="694690"/>
          </a:xfrm>
          <a:custGeom>
            <a:avLst/>
            <a:ahLst/>
            <a:rect l="l" t="t" r="r" b="b"/>
            <a:pathLst>
              <a:path w="3810" h="694689">
                <a:moveTo>
                  <a:pt x="3810" y="0"/>
                </a:moveTo>
                <a:lnTo>
                  <a:pt x="0" y="0"/>
                </a:lnTo>
                <a:lnTo>
                  <a:pt x="0" y="694689"/>
                </a:lnTo>
                <a:lnTo>
                  <a:pt x="3810" y="694689"/>
                </a:lnTo>
                <a:lnTo>
                  <a:pt x="3810" y="0"/>
                </a:lnTo>
                <a:close/>
              </a:path>
            </a:pathLst>
          </a:custGeom>
          <a:solidFill>
            <a:srgbClr val="7300EF"/>
          </a:solidFill>
        </p:spPr>
        <p:txBody>
          <a:bodyPr bIns="0" lIns="0" rIns="0" rtlCol="0" tIns="0" wrap="square"/>
          <a:p/>
        </p:txBody>
      </p:sp>
      <p:sp>
        <p:nvSpPr>
          <p:cNvPr id="1049719" name="object 1018"/>
          <p:cNvSpPr/>
          <p:nvPr/>
        </p:nvSpPr>
        <p:spPr>
          <a:xfrm>
            <a:off x="5279390" y="4207509"/>
            <a:ext cx="3810" cy="181610"/>
          </a:xfrm>
          <a:custGeom>
            <a:avLst/>
            <a:ahLst/>
            <a:rect l="l" t="t" r="r" b="b"/>
            <a:pathLst>
              <a:path w="3810" h="181610">
                <a:moveTo>
                  <a:pt x="3810" y="0"/>
                </a:moveTo>
                <a:lnTo>
                  <a:pt x="0" y="0"/>
                </a:lnTo>
                <a:lnTo>
                  <a:pt x="0" y="181610"/>
                </a:lnTo>
                <a:lnTo>
                  <a:pt x="3810" y="181610"/>
                </a:lnTo>
                <a:lnTo>
                  <a:pt x="3810" y="0"/>
                </a:lnTo>
                <a:close/>
              </a:path>
            </a:pathLst>
          </a:custGeom>
          <a:solidFill>
            <a:srgbClr val="7100F0"/>
          </a:solidFill>
        </p:spPr>
        <p:txBody>
          <a:bodyPr bIns="0" lIns="0" rIns="0" rtlCol="0" tIns="0" wrap="square"/>
          <a:p/>
        </p:txBody>
      </p:sp>
      <p:sp>
        <p:nvSpPr>
          <p:cNvPr id="1049720" name="object 1019"/>
          <p:cNvSpPr/>
          <p:nvPr/>
        </p:nvSpPr>
        <p:spPr>
          <a:xfrm>
            <a:off x="5279390" y="4470400"/>
            <a:ext cx="3810" cy="694690"/>
          </a:xfrm>
          <a:custGeom>
            <a:avLst/>
            <a:ahLst/>
            <a:rect l="l" t="t" r="r" b="b"/>
            <a:pathLst>
              <a:path w="3810" h="694689">
                <a:moveTo>
                  <a:pt x="3810" y="0"/>
                </a:moveTo>
                <a:lnTo>
                  <a:pt x="0" y="0"/>
                </a:lnTo>
                <a:lnTo>
                  <a:pt x="0" y="694689"/>
                </a:lnTo>
                <a:lnTo>
                  <a:pt x="3810" y="694689"/>
                </a:lnTo>
                <a:lnTo>
                  <a:pt x="3810" y="0"/>
                </a:lnTo>
                <a:close/>
              </a:path>
            </a:pathLst>
          </a:custGeom>
          <a:solidFill>
            <a:srgbClr val="7100F0"/>
          </a:solidFill>
        </p:spPr>
        <p:txBody>
          <a:bodyPr bIns="0" lIns="0" rIns="0" rtlCol="0" tIns="0" wrap="square"/>
          <a:p/>
        </p:txBody>
      </p:sp>
      <p:sp>
        <p:nvSpPr>
          <p:cNvPr id="1049721" name="object 1020"/>
          <p:cNvSpPr/>
          <p:nvPr/>
        </p:nvSpPr>
        <p:spPr>
          <a:xfrm>
            <a:off x="5275579" y="4207509"/>
            <a:ext cx="3810" cy="181610"/>
          </a:xfrm>
          <a:custGeom>
            <a:avLst/>
            <a:ahLst/>
            <a:rect l="l" t="t" r="r" b="b"/>
            <a:pathLst>
              <a:path w="3810" h="181610">
                <a:moveTo>
                  <a:pt x="3810" y="0"/>
                </a:moveTo>
                <a:lnTo>
                  <a:pt x="0" y="0"/>
                </a:lnTo>
                <a:lnTo>
                  <a:pt x="0" y="181610"/>
                </a:lnTo>
                <a:lnTo>
                  <a:pt x="3810" y="181610"/>
                </a:lnTo>
                <a:lnTo>
                  <a:pt x="3810" y="0"/>
                </a:lnTo>
                <a:close/>
              </a:path>
            </a:pathLst>
          </a:custGeom>
          <a:solidFill>
            <a:srgbClr val="6F00F0"/>
          </a:solidFill>
        </p:spPr>
        <p:txBody>
          <a:bodyPr bIns="0" lIns="0" rIns="0" rtlCol="0" tIns="0" wrap="square"/>
          <a:p/>
        </p:txBody>
      </p:sp>
      <p:sp>
        <p:nvSpPr>
          <p:cNvPr id="1049722" name="object 1021"/>
          <p:cNvSpPr/>
          <p:nvPr/>
        </p:nvSpPr>
        <p:spPr>
          <a:xfrm>
            <a:off x="5275579" y="4470400"/>
            <a:ext cx="3810" cy="694690"/>
          </a:xfrm>
          <a:custGeom>
            <a:avLst/>
            <a:ahLst/>
            <a:rect l="l" t="t" r="r" b="b"/>
            <a:pathLst>
              <a:path w="3810" h="694689">
                <a:moveTo>
                  <a:pt x="3810" y="0"/>
                </a:moveTo>
                <a:lnTo>
                  <a:pt x="0" y="0"/>
                </a:lnTo>
                <a:lnTo>
                  <a:pt x="0" y="694689"/>
                </a:lnTo>
                <a:lnTo>
                  <a:pt x="3810" y="694689"/>
                </a:lnTo>
                <a:lnTo>
                  <a:pt x="3810" y="0"/>
                </a:lnTo>
                <a:close/>
              </a:path>
            </a:pathLst>
          </a:custGeom>
          <a:solidFill>
            <a:srgbClr val="6F00F0"/>
          </a:solidFill>
        </p:spPr>
        <p:txBody>
          <a:bodyPr bIns="0" lIns="0" rIns="0" rtlCol="0" tIns="0" wrap="square"/>
          <a:p/>
        </p:txBody>
      </p:sp>
      <p:sp>
        <p:nvSpPr>
          <p:cNvPr id="1049723" name="object 1022"/>
          <p:cNvSpPr/>
          <p:nvPr/>
        </p:nvSpPr>
        <p:spPr>
          <a:xfrm>
            <a:off x="5271770" y="4207509"/>
            <a:ext cx="3810" cy="181610"/>
          </a:xfrm>
          <a:custGeom>
            <a:avLst/>
            <a:ahLst/>
            <a:rect l="l" t="t" r="r" b="b"/>
            <a:pathLst>
              <a:path w="3810" h="181610">
                <a:moveTo>
                  <a:pt x="3809" y="0"/>
                </a:moveTo>
                <a:lnTo>
                  <a:pt x="0" y="0"/>
                </a:lnTo>
                <a:lnTo>
                  <a:pt x="0" y="181610"/>
                </a:lnTo>
                <a:lnTo>
                  <a:pt x="3809" y="181610"/>
                </a:lnTo>
                <a:lnTo>
                  <a:pt x="3809" y="0"/>
                </a:lnTo>
                <a:close/>
              </a:path>
            </a:pathLst>
          </a:custGeom>
          <a:solidFill>
            <a:srgbClr val="6D00F0"/>
          </a:solidFill>
        </p:spPr>
        <p:txBody>
          <a:bodyPr bIns="0" lIns="0" rIns="0" rtlCol="0" tIns="0" wrap="square"/>
          <a:p/>
        </p:txBody>
      </p:sp>
      <p:sp>
        <p:nvSpPr>
          <p:cNvPr id="1049724" name="object 1023"/>
          <p:cNvSpPr/>
          <p:nvPr/>
        </p:nvSpPr>
        <p:spPr>
          <a:xfrm>
            <a:off x="5271770" y="4470400"/>
            <a:ext cx="3810" cy="694690"/>
          </a:xfrm>
          <a:custGeom>
            <a:avLst/>
            <a:ahLst/>
            <a:rect l="l" t="t" r="r" b="b"/>
            <a:pathLst>
              <a:path w="3810" h="694689">
                <a:moveTo>
                  <a:pt x="3809" y="0"/>
                </a:moveTo>
                <a:lnTo>
                  <a:pt x="0" y="0"/>
                </a:lnTo>
                <a:lnTo>
                  <a:pt x="0" y="694689"/>
                </a:lnTo>
                <a:lnTo>
                  <a:pt x="3809" y="694689"/>
                </a:lnTo>
                <a:lnTo>
                  <a:pt x="3809" y="0"/>
                </a:lnTo>
                <a:close/>
              </a:path>
            </a:pathLst>
          </a:custGeom>
          <a:solidFill>
            <a:srgbClr val="6D00F0"/>
          </a:solidFill>
        </p:spPr>
        <p:txBody>
          <a:bodyPr bIns="0" lIns="0" rIns="0" rtlCol="0" tIns="0" wrap="square"/>
          <a:p/>
        </p:txBody>
      </p:sp>
      <p:sp>
        <p:nvSpPr>
          <p:cNvPr id="1049725" name="object 1024"/>
          <p:cNvSpPr/>
          <p:nvPr/>
        </p:nvSpPr>
        <p:spPr>
          <a:xfrm>
            <a:off x="5269229" y="4207509"/>
            <a:ext cx="2540" cy="181610"/>
          </a:xfrm>
          <a:custGeom>
            <a:avLst/>
            <a:ahLst/>
            <a:rect l="l" t="t" r="r" b="b"/>
            <a:pathLst>
              <a:path w="2539" h="181610">
                <a:moveTo>
                  <a:pt x="2540" y="0"/>
                </a:moveTo>
                <a:lnTo>
                  <a:pt x="0" y="0"/>
                </a:lnTo>
                <a:lnTo>
                  <a:pt x="0" y="181610"/>
                </a:lnTo>
                <a:lnTo>
                  <a:pt x="2540" y="181610"/>
                </a:lnTo>
                <a:lnTo>
                  <a:pt x="2540" y="0"/>
                </a:lnTo>
                <a:close/>
              </a:path>
            </a:pathLst>
          </a:custGeom>
          <a:solidFill>
            <a:srgbClr val="6B00F0"/>
          </a:solidFill>
        </p:spPr>
        <p:txBody>
          <a:bodyPr bIns="0" lIns="0" rIns="0" rtlCol="0" tIns="0" wrap="square"/>
          <a:p/>
        </p:txBody>
      </p:sp>
      <p:sp>
        <p:nvSpPr>
          <p:cNvPr id="1049726" name="object 1025"/>
          <p:cNvSpPr/>
          <p:nvPr/>
        </p:nvSpPr>
        <p:spPr>
          <a:xfrm>
            <a:off x="5269229" y="4470400"/>
            <a:ext cx="2540" cy="694690"/>
          </a:xfrm>
          <a:custGeom>
            <a:avLst/>
            <a:ahLst/>
            <a:rect l="l" t="t" r="r" b="b"/>
            <a:pathLst>
              <a:path w="2539" h="694689">
                <a:moveTo>
                  <a:pt x="2540" y="0"/>
                </a:moveTo>
                <a:lnTo>
                  <a:pt x="0" y="0"/>
                </a:lnTo>
                <a:lnTo>
                  <a:pt x="0" y="694689"/>
                </a:lnTo>
                <a:lnTo>
                  <a:pt x="2540" y="694689"/>
                </a:lnTo>
                <a:lnTo>
                  <a:pt x="2540" y="0"/>
                </a:lnTo>
                <a:close/>
              </a:path>
            </a:pathLst>
          </a:custGeom>
          <a:solidFill>
            <a:srgbClr val="6B00F0"/>
          </a:solidFill>
        </p:spPr>
        <p:txBody>
          <a:bodyPr bIns="0" lIns="0" rIns="0" rtlCol="0" tIns="0" wrap="square"/>
          <a:p/>
        </p:txBody>
      </p:sp>
      <p:sp>
        <p:nvSpPr>
          <p:cNvPr id="1049727" name="object 1026"/>
          <p:cNvSpPr/>
          <p:nvPr/>
        </p:nvSpPr>
        <p:spPr>
          <a:xfrm>
            <a:off x="5265420" y="4207509"/>
            <a:ext cx="3810" cy="181610"/>
          </a:xfrm>
          <a:custGeom>
            <a:avLst/>
            <a:ahLst/>
            <a:rect l="l" t="t" r="r" b="b"/>
            <a:pathLst>
              <a:path w="3810" h="181610">
                <a:moveTo>
                  <a:pt x="3809" y="0"/>
                </a:moveTo>
                <a:lnTo>
                  <a:pt x="0" y="0"/>
                </a:lnTo>
                <a:lnTo>
                  <a:pt x="0" y="181610"/>
                </a:lnTo>
                <a:lnTo>
                  <a:pt x="3809" y="181610"/>
                </a:lnTo>
                <a:lnTo>
                  <a:pt x="3809" y="0"/>
                </a:lnTo>
                <a:close/>
              </a:path>
            </a:pathLst>
          </a:custGeom>
          <a:solidFill>
            <a:srgbClr val="6900F1"/>
          </a:solidFill>
        </p:spPr>
        <p:txBody>
          <a:bodyPr bIns="0" lIns="0" rIns="0" rtlCol="0" tIns="0" wrap="square"/>
          <a:p/>
        </p:txBody>
      </p:sp>
      <p:sp>
        <p:nvSpPr>
          <p:cNvPr id="1049728" name="object 1027"/>
          <p:cNvSpPr/>
          <p:nvPr/>
        </p:nvSpPr>
        <p:spPr>
          <a:xfrm>
            <a:off x="5265420" y="4470400"/>
            <a:ext cx="3810" cy="694690"/>
          </a:xfrm>
          <a:custGeom>
            <a:avLst/>
            <a:ahLst/>
            <a:rect l="l" t="t" r="r" b="b"/>
            <a:pathLst>
              <a:path w="3810" h="694689">
                <a:moveTo>
                  <a:pt x="3809" y="0"/>
                </a:moveTo>
                <a:lnTo>
                  <a:pt x="0" y="0"/>
                </a:lnTo>
                <a:lnTo>
                  <a:pt x="0" y="694689"/>
                </a:lnTo>
                <a:lnTo>
                  <a:pt x="3809" y="694689"/>
                </a:lnTo>
                <a:lnTo>
                  <a:pt x="3809" y="0"/>
                </a:lnTo>
                <a:close/>
              </a:path>
            </a:pathLst>
          </a:custGeom>
          <a:solidFill>
            <a:srgbClr val="6900F1"/>
          </a:solidFill>
        </p:spPr>
        <p:txBody>
          <a:bodyPr bIns="0" lIns="0" rIns="0" rtlCol="0" tIns="0" wrap="square"/>
          <a:p/>
        </p:txBody>
      </p:sp>
      <p:sp>
        <p:nvSpPr>
          <p:cNvPr id="1049729" name="object 1028"/>
          <p:cNvSpPr/>
          <p:nvPr/>
        </p:nvSpPr>
        <p:spPr>
          <a:xfrm>
            <a:off x="5261609" y="4207509"/>
            <a:ext cx="3810" cy="181610"/>
          </a:xfrm>
          <a:custGeom>
            <a:avLst/>
            <a:ahLst/>
            <a:rect l="l" t="t" r="r" b="b"/>
            <a:pathLst>
              <a:path w="3810" h="181610">
                <a:moveTo>
                  <a:pt x="3810" y="0"/>
                </a:moveTo>
                <a:lnTo>
                  <a:pt x="0" y="0"/>
                </a:lnTo>
                <a:lnTo>
                  <a:pt x="0" y="181610"/>
                </a:lnTo>
                <a:lnTo>
                  <a:pt x="3810" y="181610"/>
                </a:lnTo>
                <a:lnTo>
                  <a:pt x="3810" y="0"/>
                </a:lnTo>
                <a:close/>
              </a:path>
            </a:pathLst>
          </a:custGeom>
          <a:solidFill>
            <a:srgbClr val="6700F1"/>
          </a:solidFill>
        </p:spPr>
        <p:txBody>
          <a:bodyPr bIns="0" lIns="0" rIns="0" rtlCol="0" tIns="0" wrap="square"/>
          <a:p/>
        </p:txBody>
      </p:sp>
      <p:sp>
        <p:nvSpPr>
          <p:cNvPr id="1049730" name="object 1029"/>
          <p:cNvSpPr/>
          <p:nvPr/>
        </p:nvSpPr>
        <p:spPr>
          <a:xfrm>
            <a:off x="5261609" y="4470400"/>
            <a:ext cx="3810" cy="694690"/>
          </a:xfrm>
          <a:custGeom>
            <a:avLst/>
            <a:ahLst/>
            <a:rect l="l" t="t" r="r" b="b"/>
            <a:pathLst>
              <a:path w="3810" h="694689">
                <a:moveTo>
                  <a:pt x="3810" y="0"/>
                </a:moveTo>
                <a:lnTo>
                  <a:pt x="0" y="0"/>
                </a:lnTo>
                <a:lnTo>
                  <a:pt x="0" y="694689"/>
                </a:lnTo>
                <a:lnTo>
                  <a:pt x="3810" y="694689"/>
                </a:lnTo>
                <a:lnTo>
                  <a:pt x="3810" y="0"/>
                </a:lnTo>
                <a:close/>
              </a:path>
            </a:pathLst>
          </a:custGeom>
          <a:solidFill>
            <a:srgbClr val="6700F1"/>
          </a:solidFill>
        </p:spPr>
        <p:txBody>
          <a:bodyPr bIns="0" lIns="0" rIns="0" rtlCol="0" tIns="0" wrap="square"/>
          <a:p/>
        </p:txBody>
      </p:sp>
      <p:sp>
        <p:nvSpPr>
          <p:cNvPr id="1049731" name="object 1030"/>
          <p:cNvSpPr/>
          <p:nvPr/>
        </p:nvSpPr>
        <p:spPr>
          <a:xfrm>
            <a:off x="5257800" y="4207509"/>
            <a:ext cx="3810" cy="181610"/>
          </a:xfrm>
          <a:custGeom>
            <a:avLst/>
            <a:ahLst/>
            <a:rect l="l" t="t" r="r" b="b"/>
            <a:pathLst>
              <a:path w="3810" h="181610">
                <a:moveTo>
                  <a:pt x="3810" y="0"/>
                </a:moveTo>
                <a:lnTo>
                  <a:pt x="0" y="0"/>
                </a:lnTo>
                <a:lnTo>
                  <a:pt x="0" y="181610"/>
                </a:lnTo>
                <a:lnTo>
                  <a:pt x="3810" y="181610"/>
                </a:lnTo>
                <a:lnTo>
                  <a:pt x="3810" y="0"/>
                </a:lnTo>
                <a:close/>
              </a:path>
            </a:pathLst>
          </a:custGeom>
          <a:solidFill>
            <a:srgbClr val="6600F1"/>
          </a:solidFill>
        </p:spPr>
        <p:txBody>
          <a:bodyPr bIns="0" lIns="0" rIns="0" rtlCol="0" tIns="0" wrap="square"/>
          <a:p/>
        </p:txBody>
      </p:sp>
      <p:sp>
        <p:nvSpPr>
          <p:cNvPr id="1049732" name="object 1031"/>
          <p:cNvSpPr/>
          <p:nvPr/>
        </p:nvSpPr>
        <p:spPr>
          <a:xfrm>
            <a:off x="5257800" y="4470400"/>
            <a:ext cx="3810" cy="694690"/>
          </a:xfrm>
          <a:custGeom>
            <a:avLst/>
            <a:ahLst/>
            <a:rect l="l" t="t" r="r" b="b"/>
            <a:pathLst>
              <a:path w="3810" h="694689">
                <a:moveTo>
                  <a:pt x="3810" y="0"/>
                </a:moveTo>
                <a:lnTo>
                  <a:pt x="0" y="0"/>
                </a:lnTo>
                <a:lnTo>
                  <a:pt x="0" y="694689"/>
                </a:lnTo>
                <a:lnTo>
                  <a:pt x="3810" y="694689"/>
                </a:lnTo>
                <a:lnTo>
                  <a:pt x="3810" y="0"/>
                </a:lnTo>
                <a:close/>
              </a:path>
            </a:pathLst>
          </a:custGeom>
          <a:solidFill>
            <a:srgbClr val="6600F1"/>
          </a:solidFill>
        </p:spPr>
        <p:txBody>
          <a:bodyPr bIns="0" lIns="0" rIns="0" rtlCol="0" tIns="0" wrap="square"/>
          <a:p/>
        </p:txBody>
      </p:sp>
      <p:sp>
        <p:nvSpPr>
          <p:cNvPr id="1049733" name="object 1032"/>
          <p:cNvSpPr/>
          <p:nvPr/>
        </p:nvSpPr>
        <p:spPr>
          <a:xfrm>
            <a:off x="5253990" y="4207509"/>
            <a:ext cx="3810" cy="181610"/>
          </a:xfrm>
          <a:custGeom>
            <a:avLst/>
            <a:ahLst/>
            <a:rect l="l" t="t" r="r" b="b"/>
            <a:pathLst>
              <a:path w="3810" h="181610">
                <a:moveTo>
                  <a:pt x="3810" y="0"/>
                </a:moveTo>
                <a:lnTo>
                  <a:pt x="0" y="0"/>
                </a:lnTo>
                <a:lnTo>
                  <a:pt x="0" y="181610"/>
                </a:lnTo>
                <a:lnTo>
                  <a:pt x="3810" y="181610"/>
                </a:lnTo>
                <a:lnTo>
                  <a:pt x="3810" y="0"/>
                </a:lnTo>
                <a:close/>
              </a:path>
            </a:pathLst>
          </a:custGeom>
          <a:solidFill>
            <a:srgbClr val="6300F1"/>
          </a:solidFill>
        </p:spPr>
        <p:txBody>
          <a:bodyPr bIns="0" lIns="0" rIns="0" rtlCol="0" tIns="0" wrap="square"/>
          <a:p/>
        </p:txBody>
      </p:sp>
      <p:sp>
        <p:nvSpPr>
          <p:cNvPr id="1049734" name="object 1033"/>
          <p:cNvSpPr/>
          <p:nvPr/>
        </p:nvSpPr>
        <p:spPr>
          <a:xfrm>
            <a:off x="5253990" y="4470400"/>
            <a:ext cx="3810" cy="694690"/>
          </a:xfrm>
          <a:custGeom>
            <a:avLst/>
            <a:ahLst/>
            <a:rect l="l" t="t" r="r" b="b"/>
            <a:pathLst>
              <a:path w="3810" h="694689">
                <a:moveTo>
                  <a:pt x="3810" y="0"/>
                </a:moveTo>
                <a:lnTo>
                  <a:pt x="0" y="0"/>
                </a:lnTo>
                <a:lnTo>
                  <a:pt x="0" y="694689"/>
                </a:lnTo>
                <a:lnTo>
                  <a:pt x="3810" y="694689"/>
                </a:lnTo>
                <a:lnTo>
                  <a:pt x="3810" y="0"/>
                </a:lnTo>
                <a:close/>
              </a:path>
            </a:pathLst>
          </a:custGeom>
          <a:solidFill>
            <a:srgbClr val="6300F1"/>
          </a:solidFill>
        </p:spPr>
        <p:txBody>
          <a:bodyPr bIns="0" lIns="0" rIns="0" rtlCol="0" tIns="0" wrap="square"/>
          <a:p/>
        </p:txBody>
      </p:sp>
      <p:sp>
        <p:nvSpPr>
          <p:cNvPr id="1049735" name="object 1034"/>
          <p:cNvSpPr/>
          <p:nvPr/>
        </p:nvSpPr>
        <p:spPr>
          <a:xfrm>
            <a:off x="5250179" y="4207509"/>
            <a:ext cx="3810" cy="181610"/>
          </a:xfrm>
          <a:custGeom>
            <a:avLst/>
            <a:ahLst/>
            <a:rect l="l" t="t" r="r" b="b"/>
            <a:pathLst>
              <a:path w="3810" h="181610">
                <a:moveTo>
                  <a:pt x="3810" y="0"/>
                </a:moveTo>
                <a:lnTo>
                  <a:pt x="0" y="0"/>
                </a:lnTo>
                <a:lnTo>
                  <a:pt x="0" y="181610"/>
                </a:lnTo>
                <a:lnTo>
                  <a:pt x="3810" y="181610"/>
                </a:lnTo>
                <a:lnTo>
                  <a:pt x="3810" y="0"/>
                </a:lnTo>
                <a:close/>
              </a:path>
            </a:pathLst>
          </a:custGeom>
          <a:solidFill>
            <a:srgbClr val="6100F2"/>
          </a:solidFill>
        </p:spPr>
        <p:txBody>
          <a:bodyPr bIns="0" lIns="0" rIns="0" rtlCol="0" tIns="0" wrap="square"/>
          <a:p/>
        </p:txBody>
      </p:sp>
      <p:sp>
        <p:nvSpPr>
          <p:cNvPr id="1049736" name="object 1035"/>
          <p:cNvSpPr/>
          <p:nvPr/>
        </p:nvSpPr>
        <p:spPr>
          <a:xfrm>
            <a:off x="5250179" y="4470400"/>
            <a:ext cx="3810" cy="694690"/>
          </a:xfrm>
          <a:custGeom>
            <a:avLst/>
            <a:ahLst/>
            <a:rect l="l" t="t" r="r" b="b"/>
            <a:pathLst>
              <a:path w="3810" h="694689">
                <a:moveTo>
                  <a:pt x="3810" y="0"/>
                </a:moveTo>
                <a:lnTo>
                  <a:pt x="0" y="0"/>
                </a:lnTo>
                <a:lnTo>
                  <a:pt x="0" y="694689"/>
                </a:lnTo>
                <a:lnTo>
                  <a:pt x="3810" y="694689"/>
                </a:lnTo>
                <a:lnTo>
                  <a:pt x="3810" y="0"/>
                </a:lnTo>
                <a:close/>
              </a:path>
            </a:pathLst>
          </a:custGeom>
          <a:solidFill>
            <a:srgbClr val="6100F2"/>
          </a:solidFill>
        </p:spPr>
        <p:txBody>
          <a:bodyPr bIns="0" lIns="0" rIns="0" rtlCol="0" tIns="0" wrap="square"/>
          <a:p/>
        </p:txBody>
      </p:sp>
      <p:sp>
        <p:nvSpPr>
          <p:cNvPr id="1049737" name="object 1036"/>
          <p:cNvSpPr/>
          <p:nvPr/>
        </p:nvSpPr>
        <p:spPr>
          <a:xfrm>
            <a:off x="5246370" y="4207509"/>
            <a:ext cx="3810" cy="181610"/>
          </a:xfrm>
          <a:custGeom>
            <a:avLst/>
            <a:ahLst/>
            <a:rect l="l" t="t" r="r" b="b"/>
            <a:pathLst>
              <a:path w="3810" h="181610">
                <a:moveTo>
                  <a:pt x="3809" y="0"/>
                </a:moveTo>
                <a:lnTo>
                  <a:pt x="0" y="0"/>
                </a:lnTo>
                <a:lnTo>
                  <a:pt x="0" y="181610"/>
                </a:lnTo>
                <a:lnTo>
                  <a:pt x="3809" y="181610"/>
                </a:lnTo>
                <a:lnTo>
                  <a:pt x="3809" y="0"/>
                </a:lnTo>
                <a:close/>
              </a:path>
            </a:pathLst>
          </a:custGeom>
          <a:solidFill>
            <a:srgbClr val="5F00F2"/>
          </a:solidFill>
        </p:spPr>
        <p:txBody>
          <a:bodyPr bIns="0" lIns="0" rIns="0" rtlCol="0" tIns="0" wrap="square"/>
          <a:p/>
        </p:txBody>
      </p:sp>
      <p:sp>
        <p:nvSpPr>
          <p:cNvPr id="1049738" name="object 1037"/>
          <p:cNvSpPr/>
          <p:nvPr/>
        </p:nvSpPr>
        <p:spPr>
          <a:xfrm>
            <a:off x="5246370" y="4470400"/>
            <a:ext cx="3810" cy="694690"/>
          </a:xfrm>
          <a:custGeom>
            <a:avLst/>
            <a:ahLst/>
            <a:rect l="l" t="t" r="r" b="b"/>
            <a:pathLst>
              <a:path w="3810" h="694689">
                <a:moveTo>
                  <a:pt x="3809" y="0"/>
                </a:moveTo>
                <a:lnTo>
                  <a:pt x="0" y="0"/>
                </a:lnTo>
                <a:lnTo>
                  <a:pt x="0" y="694689"/>
                </a:lnTo>
                <a:lnTo>
                  <a:pt x="3809" y="694689"/>
                </a:lnTo>
                <a:lnTo>
                  <a:pt x="3809" y="0"/>
                </a:lnTo>
                <a:close/>
              </a:path>
            </a:pathLst>
          </a:custGeom>
          <a:solidFill>
            <a:srgbClr val="5F00F2"/>
          </a:solidFill>
        </p:spPr>
        <p:txBody>
          <a:bodyPr bIns="0" lIns="0" rIns="0" rtlCol="0" tIns="0" wrap="square"/>
          <a:p/>
        </p:txBody>
      </p:sp>
      <p:sp>
        <p:nvSpPr>
          <p:cNvPr id="1049739" name="object 1038"/>
          <p:cNvSpPr/>
          <p:nvPr/>
        </p:nvSpPr>
        <p:spPr>
          <a:xfrm>
            <a:off x="5243829" y="4207509"/>
            <a:ext cx="2540" cy="181610"/>
          </a:xfrm>
          <a:custGeom>
            <a:avLst/>
            <a:ahLst/>
            <a:rect l="l" t="t" r="r" b="b"/>
            <a:pathLst>
              <a:path w="2539" h="181610">
                <a:moveTo>
                  <a:pt x="2540" y="0"/>
                </a:moveTo>
                <a:lnTo>
                  <a:pt x="0" y="0"/>
                </a:lnTo>
                <a:lnTo>
                  <a:pt x="0" y="181610"/>
                </a:lnTo>
                <a:lnTo>
                  <a:pt x="2540" y="181610"/>
                </a:lnTo>
                <a:lnTo>
                  <a:pt x="2540" y="0"/>
                </a:lnTo>
                <a:close/>
              </a:path>
            </a:pathLst>
          </a:custGeom>
          <a:solidFill>
            <a:srgbClr val="5D00F2"/>
          </a:solidFill>
        </p:spPr>
        <p:txBody>
          <a:bodyPr bIns="0" lIns="0" rIns="0" rtlCol="0" tIns="0" wrap="square"/>
          <a:p/>
        </p:txBody>
      </p:sp>
      <p:sp>
        <p:nvSpPr>
          <p:cNvPr id="1049740" name="object 1039"/>
          <p:cNvSpPr/>
          <p:nvPr/>
        </p:nvSpPr>
        <p:spPr>
          <a:xfrm>
            <a:off x="5243829" y="4470400"/>
            <a:ext cx="2540" cy="694690"/>
          </a:xfrm>
          <a:custGeom>
            <a:avLst/>
            <a:ahLst/>
            <a:rect l="l" t="t" r="r" b="b"/>
            <a:pathLst>
              <a:path w="2539" h="694689">
                <a:moveTo>
                  <a:pt x="2540" y="0"/>
                </a:moveTo>
                <a:lnTo>
                  <a:pt x="0" y="0"/>
                </a:lnTo>
                <a:lnTo>
                  <a:pt x="0" y="694689"/>
                </a:lnTo>
                <a:lnTo>
                  <a:pt x="2540" y="694689"/>
                </a:lnTo>
                <a:lnTo>
                  <a:pt x="2540" y="0"/>
                </a:lnTo>
                <a:close/>
              </a:path>
            </a:pathLst>
          </a:custGeom>
          <a:solidFill>
            <a:srgbClr val="5D00F2"/>
          </a:solidFill>
        </p:spPr>
        <p:txBody>
          <a:bodyPr bIns="0" lIns="0" rIns="0" rtlCol="0" tIns="0" wrap="square"/>
          <a:p/>
        </p:txBody>
      </p:sp>
      <p:sp>
        <p:nvSpPr>
          <p:cNvPr id="1049741" name="object 1040"/>
          <p:cNvSpPr/>
          <p:nvPr/>
        </p:nvSpPr>
        <p:spPr>
          <a:xfrm>
            <a:off x="5240020" y="4207509"/>
            <a:ext cx="3810" cy="181610"/>
          </a:xfrm>
          <a:custGeom>
            <a:avLst/>
            <a:ahLst/>
            <a:rect l="l" t="t" r="r" b="b"/>
            <a:pathLst>
              <a:path w="3810" h="181610">
                <a:moveTo>
                  <a:pt x="3809" y="0"/>
                </a:moveTo>
                <a:lnTo>
                  <a:pt x="0" y="0"/>
                </a:lnTo>
                <a:lnTo>
                  <a:pt x="0" y="181610"/>
                </a:lnTo>
                <a:lnTo>
                  <a:pt x="3809" y="181610"/>
                </a:lnTo>
                <a:lnTo>
                  <a:pt x="3809" y="0"/>
                </a:lnTo>
                <a:close/>
              </a:path>
            </a:pathLst>
          </a:custGeom>
          <a:solidFill>
            <a:srgbClr val="5B00F2"/>
          </a:solidFill>
        </p:spPr>
        <p:txBody>
          <a:bodyPr bIns="0" lIns="0" rIns="0" rtlCol="0" tIns="0" wrap="square"/>
          <a:p/>
        </p:txBody>
      </p:sp>
      <p:sp>
        <p:nvSpPr>
          <p:cNvPr id="1049742" name="object 1041"/>
          <p:cNvSpPr/>
          <p:nvPr/>
        </p:nvSpPr>
        <p:spPr>
          <a:xfrm>
            <a:off x="5240020" y="4470400"/>
            <a:ext cx="3810" cy="694690"/>
          </a:xfrm>
          <a:custGeom>
            <a:avLst/>
            <a:ahLst/>
            <a:rect l="l" t="t" r="r" b="b"/>
            <a:pathLst>
              <a:path w="3810" h="694689">
                <a:moveTo>
                  <a:pt x="3809" y="0"/>
                </a:moveTo>
                <a:lnTo>
                  <a:pt x="0" y="0"/>
                </a:lnTo>
                <a:lnTo>
                  <a:pt x="0" y="694689"/>
                </a:lnTo>
                <a:lnTo>
                  <a:pt x="3809" y="694689"/>
                </a:lnTo>
                <a:lnTo>
                  <a:pt x="3809" y="0"/>
                </a:lnTo>
                <a:close/>
              </a:path>
            </a:pathLst>
          </a:custGeom>
          <a:solidFill>
            <a:srgbClr val="5B00F2"/>
          </a:solidFill>
        </p:spPr>
        <p:txBody>
          <a:bodyPr bIns="0" lIns="0" rIns="0" rtlCol="0" tIns="0" wrap="square"/>
          <a:p/>
        </p:txBody>
      </p:sp>
      <p:sp>
        <p:nvSpPr>
          <p:cNvPr id="1049743" name="object 1042"/>
          <p:cNvSpPr/>
          <p:nvPr/>
        </p:nvSpPr>
        <p:spPr>
          <a:xfrm>
            <a:off x="5236209" y="4207509"/>
            <a:ext cx="3810" cy="181610"/>
          </a:xfrm>
          <a:custGeom>
            <a:avLst/>
            <a:ahLst/>
            <a:rect l="l" t="t" r="r" b="b"/>
            <a:pathLst>
              <a:path w="3810" h="181610">
                <a:moveTo>
                  <a:pt x="3810" y="0"/>
                </a:moveTo>
                <a:lnTo>
                  <a:pt x="0" y="0"/>
                </a:lnTo>
                <a:lnTo>
                  <a:pt x="0" y="181610"/>
                </a:lnTo>
                <a:lnTo>
                  <a:pt x="3810" y="181610"/>
                </a:lnTo>
                <a:lnTo>
                  <a:pt x="3810" y="0"/>
                </a:lnTo>
                <a:close/>
              </a:path>
            </a:pathLst>
          </a:custGeom>
          <a:solidFill>
            <a:srgbClr val="5900F3"/>
          </a:solidFill>
        </p:spPr>
        <p:txBody>
          <a:bodyPr bIns="0" lIns="0" rIns="0" rtlCol="0" tIns="0" wrap="square"/>
          <a:p/>
        </p:txBody>
      </p:sp>
      <p:sp>
        <p:nvSpPr>
          <p:cNvPr id="1049744" name="object 1043"/>
          <p:cNvSpPr/>
          <p:nvPr/>
        </p:nvSpPr>
        <p:spPr>
          <a:xfrm>
            <a:off x="5236209" y="4470400"/>
            <a:ext cx="3810" cy="694690"/>
          </a:xfrm>
          <a:custGeom>
            <a:avLst/>
            <a:ahLst/>
            <a:rect l="l" t="t" r="r" b="b"/>
            <a:pathLst>
              <a:path w="3810" h="694689">
                <a:moveTo>
                  <a:pt x="3810" y="0"/>
                </a:moveTo>
                <a:lnTo>
                  <a:pt x="0" y="0"/>
                </a:lnTo>
                <a:lnTo>
                  <a:pt x="0" y="694689"/>
                </a:lnTo>
                <a:lnTo>
                  <a:pt x="3810" y="694689"/>
                </a:lnTo>
                <a:lnTo>
                  <a:pt x="3810" y="0"/>
                </a:lnTo>
                <a:close/>
              </a:path>
            </a:pathLst>
          </a:custGeom>
          <a:solidFill>
            <a:srgbClr val="5900F3"/>
          </a:solidFill>
        </p:spPr>
        <p:txBody>
          <a:bodyPr bIns="0" lIns="0" rIns="0" rtlCol="0" tIns="0" wrap="square"/>
          <a:p/>
        </p:txBody>
      </p:sp>
      <p:sp>
        <p:nvSpPr>
          <p:cNvPr id="1049745" name="object 1044"/>
          <p:cNvSpPr/>
          <p:nvPr/>
        </p:nvSpPr>
        <p:spPr>
          <a:xfrm>
            <a:off x="5232400" y="4207509"/>
            <a:ext cx="3810" cy="181610"/>
          </a:xfrm>
          <a:custGeom>
            <a:avLst/>
            <a:ahLst/>
            <a:rect l="l" t="t" r="r" b="b"/>
            <a:pathLst>
              <a:path w="3810" h="181610">
                <a:moveTo>
                  <a:pt x="3810" y="0"/>
                </a:moveTo>
                <a:lnTo>
                  <a:pt x="0" y="0"/>
                </a:lnTo>
                <a:lnTo>
                  <a:pt x="0" y="181610"/>
                </a:lnTo>
                <a:lnTo>
                  <a:pt x="3810" y="181610"/>
                </a:lnTo>
                <a:lnTo>
                  <a:pt x="3810" y="0"/>
                </a:lnTo>
                <a:close/>
              </a:path>
            </a:pathLst>
          </a:custGeom>
          <a:solidFill>
            <a:srgbClr val="5700F3"/>
          </a:solidFill>
        </p:spPr>
        <p:txBody>
          <a:bodyPr bIns="0" lIns="0" rIns="0" rtlCol="0" tIns="0" wrap="square"/>
          <a:p/>
        </p:txBody>
      </p:sp>
      <p:sp>
        <p:nvSpPr>
          <p:cNvPr id="1049746" name="object 1045"/>
          <p:cNvSpPr/>
          <p:nvPr/>
        </p:nvSpPr>
        <p:spPr>
          <a:xfrm>
            <a:off x="5232400" y="4470400"/>
            <a:ext cx="3810" cy="694690"/>
          </a:xfrm>
          <a:custGeom>
            <a:avLst/>
            <a:ahLst/>
            <a:rect l="l" t="t" r="r" b="b"/>
            <a:pathLst>
              <a:path w="3810" h="694689">
                <a:moveTo>
                  <a:pt x="3810" y="0"/>
                </a:moveTo>
                <a:lnTo>
                  <a:pt x="0" y="0"/>
                </a:lnTo>
                <a:lnTo>
                  <a:pt x="0" y="694689"/>
                </a:lnTo>
                <a:lnTo>
                  <a:pt x="3810" y="694689"/>
                </a:lnTo>
                <a:lnTo>
                  <a:pt x="3810" y="0"/>
                </a:lnTo>
                <a:close/>
              </a:path>
            </a:pathLst>
          </a:custGeom>
          <a:solidFill>
            <a:srgbClr val="5700F3"/>
          </a:solidFill>
        </p:spPr>
        <p:txBody>
          <a:bodyPr bIns="0" lIns="0" rIns="0" rtlCol="0" tIns="0" wrap="square"/>
          <a:p/>
        </p:txBody>
      </p:sp>
      <p:sp>
        <p:nvSpPr>
          <p:cNvPr id="1049747" name="object 1046"/>
          <p:cNvSpPr/>
          <p:nvPr/>
        </p:nvSpPr>
        <p:spPr>
          <a:xfrm>
            <a:off x="5228590" y="4207509"/>
            <a:ext cx="3810" cy="181610"/>
          </a:xfrm>
          <a:custGeom>
            <a:avLst/>
            <a:ahLst/>
            <a:rect l="l" t="t" r="r" b="b"/>
            <a:pathLst>
              <a:path w="3810" h="181610">
                <a:moveTo>
                  <a:pt x="3810" y="0"/>
                </a:moveTo>
                <a:lnTo>
                  <a:pt x="0" y="0"/>
                </a:lnTo>
                <a:lnTo>
                  <a:pt x="0" y="181610"/>
                </a:lnTo>
                <a:lnTo>
                  <a:pt x="3810" y="181610"/>
                </a:lnTo>
                <a:lnTo>
                  <a:pt x="3810" y="0"/>
                </a:lnTo>
                <a:close/>
              </a:path>
            </a:pathLst>
          </a:custGeom>
          <a:solidFill>
            <a:srgbClr val="5500F3"/>
          </a:solidFill>
        </p:spPr>
        <p:txBody>
          <a:bodyPr bIns="0" lIns="0" rIns="0" rtlCol="0" tIns="0" wrap="square"/>
          <a:p/>
        </p:txBody>
      </p:sp>
      <p:sp>
        <p:nvSpPr>
          <p:cNvPr id="1049748" name="object 1047"/>
          <p:cNvSpPr/>
          <p:nvPr/>
        </p:nvSpPr>
        <p:spPr>
          <a:xfrm>
            <a:off x="5228590" y="4470400"/>
            <a:ext cx="3810" cy="694690"/>
          </a:xfrm>
          <a:custGeom>
            <a:avLst/>
            <a:ahLst/>
            <a:rect l="l" t="t" r="r" b="b"/>
            <a:pathLst>
              <a:path w="3810" h="694689">
                <a:moveTo>
                  <a:pt x="3810" y="0"/>
                </a:moveTo>
                <a:lnTo>
                  <a:pt x="0" y="0"/>
                </a:lnTo>
                <a:lnTo>
                  <a:pt x="0" y="694689"/>
                </a:lnTo>
                <a:lnTo>
                  <a:pt x="3810" y="694689"/>
                </a:lnTo>
                <a:lnTo>
                  <a:pt x="3810" y="0"/>
                </a:lnTo>
                <a:close/>
              </a:path>
            </a:pathLst>
          </a:custGeom>
          <a:solidFill>
            <a:srgbClr val="5500F3"/>
          </a:solidFill>
        </p:spPr>
        <p:txBody>
          <a:bodyPr bIns="0" lIns="0" rIns="0" rtlCol="0" tIns="0" wrap="square"/>
          <a:p/>
        </p:txBody>
      </p:sp>
      <p:sp>
        <p:nvSpPr>
          <p:cNvPr id="1049749" name="object 1048"/>
          <p:cNvSpPr/>
          <p:nvPr/>
        </p:nvSpPr>
        <p:spPr>
          <a:xfrm>
            <a:off x="5224779" y="4207509"/>
            <a:ext cx="3810" cy="181610"/>
          </a:xfrm>
          <a:custGeom>
            <a:avLst/>
            <a:ahLst/>
            <a:rect l="l" t="t" r="r" b="b"/>
            <a:pathLst>
              <a:path w="3810" h="181610">
                <a:moveTo>
                  <a:pt x="3810" y="0"/>
                </a:moveTo>
                <a:lnTo>
                  <a:pt x="0" y="0"/>
                </a:lnTo>
                <a:lnTo>
                  <a:pt x="0" y="181610"/>
                </a:lnTo>
                <a:lnTo>
                  <a:pt x="3810" y="181610"/>
                </a:lnTo>
                <a:lnTo>
                  <a:pt x="3810" y="0"/>
                </a:lnTo>
                <a:close/>
              </a:path>
            </a:pathLst>
          </a:custGeom>
          <a:solidFill>
            <a:srgbClr val="5300F3"/>
          </a:solidFill>
        </p:spPr>
        <p:txBody>
          <a:bodyPr bIns="0" lIns="0" rIns="0" rtlCol="0" tIns="0" wrap="square"/>
          <a:p/>
        </p:txBody>
      </p:sp>
      <p:sp>
        <p:nvSpPr>
          <p:cNvPr id="1049750" name="object 1049"/>
          <p:cNvSpPr/>
          <p:nvPr/>
        </p:nvSpPr>
        <p:spPr>
          <a:xfrm>
            <a:off x="5224779" y="4470400"/>
            <a:ext cx="3810" cy="694690"/>
          </a:xfrm>
          <a:custGeom>
            <a:avLst/>
            <a:ahLst/>
            <a:rect l="l" t="t" r="r" b="b"/>
            <a:pathLst>
              <a:path w="3810" h="694689">
                <a:moveTo>
                  <a:pt x="3810" y="0"/>
                </a:moveTo>
                <a:lnTo>
                  <a:pt x="0" y="0"/>
                </a:lnTo>
                <a:lnTo>
                  <a:pt x="0" y="694689"/>
                </a:lnTo>
                <a:lnTo>
                  <a:pt x="3810" y="694689"/>
                </a:lnTo>
                <a:lnTo>
                  <a:pt x="3810" y="0"/>
                </a:lnTo>
                <a:close/>
              </a:path>
            </a:pathLst>
          </a:custGeom>
          <a:solidFill>
            <a:srgbClr val="5300F3"/>
          </a:solidFill>
        </p:spPr>
        <p:txBody>
          <a:bodyPr bIns="0" lIns="0" rIns="0" rtlCol="0" tIns="0" wrap="square"/>
          <a:p/>
        </p:txBody>
      </p:sp>
      <p:sp>
        <p:nvSpPr>
          <p:cNvPr id="1049751" name="object 1050"/>
          <p:cNvSpPr/>
          <p:nvPr/>
        </p:nvSpPr>
        <p:spPr>
          <a:xfrm>
            <a:off x="5222240" y="4207509"/>
            <a:ext cx="2540" cy="181610"/>
          </a:xfrm>
          <a:custGeom>
            <a:avLst/>
            <a:ahLst/>
            <a:rect l="l" t="t" r="r" b="b"/>
            <a:pathLst>
              <a:path w="2539" h="181610">
                <a:moveTo>
                  <a:pt x="2539" y="0"/>
                </a:moveTo>
                <a:lnTo>
                  <a:pt x="0" y="0"/>
                </a:lnTo>
                <a:lnTo>
                  <a:pt x="0" y="181610"/>
                </a:lnTo>
                <a:lnTo>
                  <a:pt x="2539" y="181610"/>
                </a:lnTo>
                <a:lnTo>
                  <a:pt x="2539" y="0"/>
                </a:lnTo>
                <a:close/>
              </a:path>
            </a:pathLst>
          </a:custGeom>
          <a:solidFill>
            <a:srgbClr val="5100F4"/>
          </a:solidFill>
        </p:spPr>
        <p:txBody>
          <a:bodyPr bIns="0" lIns="0" rIns="0" rtlCol="0" tIns="0" wrap="square"/>
          <a:p/>
        </p:txBody>
      </p:sp>
      <p:sp>
        <p:nvSpPr>
          <p:cNvPr id="1049752" name="object 1051"/>
          <p:cNvSpPr/>
          <p:nvPr/>
        </p:nvSpPr>
        <p:spPr>
          <a:xfrm>
            <a:off x="5222240" y="4470400"/>
            <a:ext cx="2540" cy="694690"/>
          </a:xfrm>
          <a:custGeom>
            <a:avLst/>
            <a:ahLst/>
            <a:rect l="l" t="t" r="r" b="b"/>
            <a:pathLst>
              <a:path w="2539" h="694689">
                <a:moveTo>
                  <a:pt x="2539" y="0"/>
                </a:moveTo>
                <a:lnTo>
                  <a:pt x="0" y="0"/>
                </a:lnTo>
                <a:lnTo>
                  <a:pt x="0" y="694689"/>
                </a:lnTo>
                <a:lnTo>
                  <a:pt x="2539" y="694689"/>
                </a:lnTo>
                <a:lnTo>
                  <a:pt x="2539" y="0"/>
                </a:lnTo>
                <a:close/>
              </a:path>
            </a:pathLst>
          </a:custGeom>
          <a:solidFill>
            <a:srgbClr val="5100F4"/>
          </a:solidFill>
        </p:spPr>
        <p:txBody>
          <a:bodyPr bIns="0" lIns="0" rIns="0" rtlCol="0" tIns="0" wrap="square"/>
          <a:p/>
        </p:txBody>
      </p:sp>
      <p:sp>
        <p:nvSpPr>
          <p:cNvPr id="1049753" name="object 1052"/>
          <p:cNvSpPr/>
          <p:nvPr/>
        </p:nvSpPr>
        <p:spPr>
          <a:xfrm>
            <a:off x="5218429" y="4207509"/>
            <a:ext cx="3810" cy="181610"/>
          </a:xfrm>
          <a:custGeom>
            <a:avLst/>
            <a:ahLst/>
            <a:rect l="l" t="t" r="r" b="b"/>
            <a:pathLst>
              <a:path w="3810" h="181610">
                <a:moveTo>
                  <a:pt x="3810" y="0"/>
                </a:moveTo>
                <a:lnTo>
                  <a:pt x="0" y="0"/>
                </a:lnTo>
                <a:lnTo>
                  <a:pt x="0" y="181610"/>
                </a:lnTo>
                <a:lnTo>
                  <a:pt x="3810" y="181610"/>
                </a:lnTo>
                <a:lnTo>
                  <a:pt x="3810" y="0"/>
                </a:lnTo>
                <a:close/>
              </a:path>
            </a:pathLst>
          </a:custGeom>
          <a:solidFill>
            <a:srgbClr val="4F00F4"/>
          </a:solidFill>
        </p:spPr>
        <p:txBody>
          <a:bodyPr bIns="0" lIns="0" rIns="0" rtlCol="0" tIns="0" wrap="square"/>
          <a:p/>
        </p:txBody>
      </p:sp>
      <p:sp>
        <p:nvSpPr>
          <p:cNvPr id="1049754" name="object 1053"/>
          <p:cNvSpPr/>
          <p:nvPr/>
        </p:nvSpPr>
        <p:spPr>
          <a:xfrm>
            <a:off x="5218429" y="4470400"/>
            <a:ext cx="3810" cy="694690"/>
          </a:xfrm>
          <a:custGeom>
            <a:avLst/>
            <a:ahLst/>
            <a:rect l="l" t="t" r="r" b="b"/>
            <a:pathLst>
              <a:path w="3810" h="694689">
                <a:moveTo>
                  <a:pt x="3810" y="0"/>
                </a:moveTo>
                <a:lnTo>
                  <a:pt x="0" y="0"/>
                </a:lnTo>
                <a:lnTo>
                  <a:pt x="0" y="694689"/>
                </a:lnTo>
                <a:lnTo>
                  <a:pt x="3810" y="694689"/>
                </a:lnTo>
                <a:lnTo>
                  <a:pt x="3810" y="0"/>
                </a:lnTo>
                <a:close/>
              </a:path>
            </a:pathLst>
          </a:custGeom>
          <a:solidFill>
            <a:srgbClr val="4F00F4"/>
          </a:solidFill>
        </p:spPr>
        <p:txBody>
          <a:bodyPr bIns="0" lIns="0" rIns="0" rtlCol="0" tIns="0" wrap="square"/>
          <a:p/>
        </p:txBody>
      </p:sp>
      <p:sp>
        <p:nvSpPr>
          <p:cNvPr id="1049755" name="object 1054"/>
          <p:cNvSpPr/>
          <p:nvPr/>
        </p:nvSpPr>
        <p:spPr>
          <a:xfrm>
            <a:off x="5214620" y="4207509"/>
            <a:ext cx="3810" cy="181610"/>
          </a:xfrm>
          <a:custGeom>
            <a:avLst/>
            <a:ahLst/>
            <a:rect l="l" t="t" r="r" b="b"/>
            <a:pathLst>
              <a:path w="3810" h="181610">
                <a:moveTo>
                  <a:pt x="3809" y="0"/>
                </a:moveTo>
                <a:lnTo>
                  <a:pt x="0" y="0"/>
                </a:lnTo>
                <a:lnTo>
                  <a:pt x="0" y="181610"/>
                </a:lnTo>
                <a:lnTo>
                  <a:pt x="3809" y="181610"/>
                </a:lnTo>
                <a:lnTo>
                  <a:pt x="3809" y="0"/>
                </a:lnTo>
                <a:close/>
              </a:path>
            </a:pathLst>
          </a:custGeom>
          <a:solidFill>
            <a:srgbClr val="4D00F4"/>
          </a:solidFill>
        </p:spPr>
        <p:txBody>
          <a:bodyPr bIns="0" lIns="0" rIns="0" rtlCol="0" tIns="0" wrap="square"/>
          <a:p/>
        </p:txBody>
      </p:sp>
      <p:sp>
        <p:nvSpPr>
          <p:cNvPr id="1049756" name="object 1055"/>
          <p:cNvSpPr/>
          <p:nvPr/>
        </p:nvSpPr>
        <p:spPr>
          <a:xfrm>
            <a:off x="5214620" y="4470400"/>
            <a:ext cx="3810" cy="694690"/>
          </a:xfrm>
          <a:custGeom>
            <a:avLst/>
            <a:ahLst/>
            <a:rect l="l" t="t" r="r" b="b"/>
            <a:pathLst>
              <a:path w="3810" h="694689">
                <a:moveTo>
                  <a:pt x="3809" y="0"/>
                </a:moveTo>
                <a:lnTo>
                  <a:pt x="0" y="0"/>
                </a:lnTo>
                <a:lnTo>
                  <a:pt x="0" y="694689"/>
                </a:lnTo>
                <a:lnTo>
                  <a:pt x="3809" y="694689"/>
                </a:lnTo>
                <a:lnTo>
                  <a:pt x="3809" y="0"/>
                </a:lnTo>
                <a:close/>
              </a:path>
            </a:pathLst>
          </a:custGeom>
          <a:solidFill>
            <a:srgbClr val="4D00F4"/>
          </a:solidFill>
        </p:spPr>
        <p:txBody>
          <a:bodyPr bIns="0" lIns="0" rIns="0" rtlCol="0" tIns="0" wrap="square"/>
          <a:p/>
        </p:txBody>
      </p:sp>
      <p:sp>
        <p:nvSpPr>
          <p:cNvPr id="1049757" name="object 1056"/>
          <p:cNvSpPr/>
          <p:nvPr/>
        </p:nvSpPr>
        <p:spPr>
          <a:xfrm>
            <a:off x="5210809" y="4207509"/>
            <a:ext cx="3810" cy="181610"/>
          </a:xfrm>
          <a:custGeom>
            <a:avLst/>
            <a:ahLst/>
            <a:rect l="l" t="t" r="r" b="b"/>
            <a:pathLst>
              <a:path w="3810" h="181610">
                <a:moveTo>
                  <a:pt x="3810" y="0"/>
                </a:moveTo>
                <a:lnTo>
                  <a:pt x="0" y="0"/>
                </a:lnTo>
                <a:lnTo>
                  <a:pt x="0" y="181610"/>
                </a:lnTo>
                <a:lnTo>
                  <a:pt x="3810" y="181610"/>
                </a:lnTo>
                <a:lnTo>
                  <a:pt x="3810" y="0"/>
                </a:lnTo>
                <a:close/>
              </a:path>
            </a:pathLst>
          </a:custGeom>
          <a:solidFill>
            <a:srgbClr val="4B00F4"/>
          </a:solidFill>
        </p:spPr>
        <p:txBody>
          <a:bodyPr bIns="0" lIns="0" rIns="0" rtlCol="0" tIns="0" wrap="square"/>
          <a:p/>
        </p:txBody>
      </p:sp>
      <p:sp>
        <p:nvSpPr>
          <p:cNvPr id="1049758" name="object 1057"/>
          <p:cNvSpPr/>
          <p:nvPr/>
        </p:nvSpPr>
        <p:spPr>
          <a:xfrm>
            <a:off x="5210809" y="4470400"/>
            <a:ext cx="3810" cy="694690"/>
          </a:xfrm>
          <a:custGeom>
            <a:avLst/>
            <a:ahLst/>
            <a:rect l="l" t="t" r="r" b="b"/>
            <a:pathLst>
              <a:path w="3810" h="694689">
                <a:moveTo>
                  <a:pt x="3810" y="0"/>
                </a:moveTo>
                <a:lnTo>
                  <a:pt x="0" y="0"/>
                </a:lnTo>
                <a:lnTo>
                  <a:pt x="0" y="694689"/>
                </a:lnTo>
                <a:lnTo>
                  <a:pt x="3810" y="694689"/>
                </a:lnTo>
                <a:lnTo>
                  <a:pt x="3810" y="0"/>
                </a:lnTo>
                <a:close/>
              </a:path>
            </a:pathLst>
          </a:custGeom>
          <a:solidFill>
            <a:srgbClr val="4B00F4"/>
          </a:solidFill>
        </p:spPr>
        <p:txBody>
          <a:bodyPr bIns="0" lIns="0" rIns="0" rtlCol="0" tIns="0" wrap="square"/>
          <a:p/>
        </p:txBody>
      </p:sp>
      <p:sp>
        <p:nvSpPr>
          <p:cNvPr id="1049759" name="object 1058"/>
          <p:cNvSpPr/>
          <p:nvPr/>
        </p:nvSpPr>
        <p:spPr>
          <a:xfrm>
            <a:off x="5207000" y="4207509"/>
            <a:ext cx="3810" cy="181610"/>
          </a:xfrm>
          <a:custGeom>
            <a:avLst/>
            <a:ahLst/>
            <a:rect l="l" t="t" r="r" b="b"/>
            <a:pathLst>
              <a:path w="3810" h="181610">
                <a:moveTo>
                  <a:pt x="3810" y="0"/>
                </a:moveTo>
                <a:lnTo>
                  <a:pt x="0" y="0"/>
                </a:lnTo>
                <a:lnTo>
                  <a:pt x="0" y="181610"/>
                </a:lnTo>
                <a:lnTo>
                  <a:pt x="3810" y="181610"/>
                </a:lnTo>
                <a:lnTo>
                  <a:pt x="3810" y="0"/>
                </a:lnTo>
                <a:close/>
              </a:path>
            </a:pathLst>
          </a:custGeom>
          <a:solidFill>
            <a:srgbClr val="4800F5"/>
          </a:solidFill>
        </p:spPr>
        <p:txBody>
          <a:bodyPr bIns="0" lIns="0" rIns="0" rtlCol="0" tIns="0" wrap="square"/>
          <a:p/>
        </p:txBody>
      </p:sp>
      <p:sp>
        <p:nvSpPr>
          <p:cNvPr id="1049760" name="object 1059"/>
          <p:cNvSpPr/>
          <p:nvPr/>
        </p:nvSpPr>
        <p:spPr>
          <a:xfrm>
            <a:off x="5207000" y="4470400"/>
            <a:ext cx="3810" cy="694690"/>
          </a:xfrm>
          <a:custGeom>
            <a:avLst/>
            <a:ahLst/>
            <a:rect l="l" t="t" r="r" b="b"/>
            <a:pathLst>
              <a:path w="3810" h="694689">
                <a:moveTo>
                  <a:pt x="3810" y="0"/>
                </a:moveTo>
                <a:lnTo>
                  <a:pt x="0" y="0"/>
                </a:lnTo>
                <a:lnTo>
                  <a:pt x="0" y="694689"/>
                </a:lnTo>
                <a:lnTo>
                  <a:pt x="3810" y="694689"/>
                </a:lnTo>
                <a:lnTo>
                  <a:pt x="3810" y="0"/>
                </a:lnTo>
                <a:close/>
              </a:path>
            </a:pathLst>
          </a:custGeom>
          <a:solidFill>
            <a:srgbClr val="4800F5"/>
          </a:solidFill>
        </p:spPr>
        <p:txBody>
          <a:bodyPr bIns="0" lIns="0" rIns="0" rtlCol="0" tIns="0" wrap="square"/>
          <a:p/>
        </p:txBody>
      </p:sp>
      <p:sp>
        <p:nvSpPr>
          <p:cNvPr id="1049761" name="object 1060"/>
          <p:cNvSpPr/>
          <p:nvPr/>
        </p:nvSpPr>
        <p:spPr>
          <a:xfrm>
            <a:off x="5203190" y="4207509"/>
            <a:ext cx="3810" cy="181610"/>
          </a:xfrm>
          <a:custGeom>
            <a:avLst/>
            <a:ahLst/>
            <a:rect l="l" t="t" r="r" b="b"/>
            <a:pathLst>
              <a:path w="3810" h="181610">
                <a:moveTo>
                  <a:pt x="3810" y="0"/>
                </a:moveTo>
                <a:lnTo>
                  <a:pt x="0" y="0"/>
                </a:lnTo>
                <a:lnTo>
                  <a:pt x="0" y="181610"/>
                </a:lnTo>
                <a:lnTo>
                  <a:pt x="3810" y="181610"/>
                </a:lnTo>
                <a:lnTo>
                  <a:pt x="3810" y="0"/>
                </a:lnTo>
                <a:close/>
              </a:path>
            </a:pathLst>
          </a:custGeom>
          <a:solidFill>
            <a:srgbClr val="4600F5"/>
          </a:solidFill>
        </p:spPr>
        <p:txBody>
          <a:bodyPr bIns="0" lIns="0" rIns="0" rtlCol="0" tIns="0" wrap="square"/>
          <a:p/>
        </p:txBody>
      </p:sp>
      <p:sp>
        <p:nvSpPr>
          <p:cNvPr id="1049762" name="object 1061"/>
          <p:cNvSpPr/>
          <p:nvPr/>
        </p:nvSpPr>
        <p:spPr>
          <a:xfrm>
            <a:off x="5203190" y="4470400"/>
            <a:ext cx="3810" cy="694690"/>
          </a:xfrm>
          <a:custGeom>
            <a:avLst/>
            <a:ahLst/>
            <a:rect l="l" t="t" r="r" b="b"/>
            <a:pathLst>
              <a:path w="3810" h="694689">
                <a:moveTo>
                  <a:pt x="3810" y="0"/>
                </a:moveTo>
                <a:lnTo>
                  <a:pt x="0" y="0"/>
                </a:lnTo>
                <a:lnTo>
                  <a:pt x="0" y="694689"/>
                </a:lnTo>
                <a:lnTo>
                  <a:pt x="3810" y="694689"/>
                </a:lnTo>
                <a:lnTo>
                  <a:pt x="3810" y="0"/>
                </a:lnTo>
                <a:close/>
              </a:path>
            </a:pathLst>
          </a:custGeom>
          <a:solidFill>
            <a:srgbClr val="4600F5"/>
          </a:solidFill>
        </p:spPr>
        <p:txBody>
          <a:bodyPr bIns="0" lIns="0" rIns="0" rtlCol="0" tIns="0" wrap="square"/>
          <a:p/>
        </p:txBody>
      </p:sp>
      <p:sp>
        <p:nvSpPr>
          <p:cNvPr id="1049763" name="object 1062"/>
          <p:cNvSpPr/>
          <p:nvPr/>
        </p:nvSpPr>
        <p:spPr>
          <a:xfrm>
            <a:off x="5200650" y="4207509"/>
            <a:ext cx="2540" cy="181610"/>
          </a:xfrm>
          <a:custGeom>
            <a:avLst/>
            <a:ahLst/>
            <a:rect l="l" t="t" r="r" b="b"/>
            <a:pathLst>
              <a:path w="2539" h="181610">
                <a:moveTo>
                  <a:pt x="2539" y="0"/>
                </a:moveTo>
                <a:lnTo>
                  <a:pt x="0" y="0"/>
                </a:lnTo>
                <a:lnTo>
                  <a:pt x="0" y="181610"/>
                </a:lnTo>
                <a:lnTo>
                  <a:pt x="2539" y="181610"/>
                </a:lnTo>
                <a:lnTo>
                  <a:pt x="2539" y="0"/>
                </a:lnTo>
                <a:close/>
              </a:path>
            </a:pathLst>
          </a:custGeom>
          <a:solidFill>
            <a:srgbClr val="4400F5"/>
          </a:solidFill>
        </p:spPr>
        <p:txBody>
          <a:bodyPr bIns="0" lIns="0" rIns="0" rtlCol="0" tIns="0" wrap="square"/>
          <a:p/>
        </p:txBody>
      </p:sp>
      <p:sp>
        <p:nvSpPr>
          <p:cNvPr id="1049764" name="object 1063"/>
          <p:cNvSpPr/>
          <p:nvPr/>
        </p:nvSpPr>
        <p:spPr>
          <a:xfrm>
            <a:off x="5200650" y="4470400"/>
            <a:ext cx="2540" cy="694690"/>
          </a:xfrm>
          <a:custGeom>
            <a:avLst/>
            <a:ahLst/>
            <a:rect l="l" t="t" r="r" b="b"/>
            <a:pathLst>
              <a:path w="2539" h="694689">
                <a:moveTo>
                  <a:pt x="2539" y="0"/>
                </a:moveTo>
                <a:lnTo>
                  <a:pt x="0" y="0"/>
                </a:lnTo>
                <a:lnTo>
                  <a:pt x="0" y="694689"/>
                </a:lnTo>
                <a:lnTo>
                  <a:pt x="2539" y="694689"/>
                </a:lnTo>
                <a:lnTo>
                  <a:pt x="2539" y="0"/>
                </a:lnTo>
                <a:close/>
              </a:path>
            </a:pathLst>
          </a:custGeom>
          <a:solidFill>
            <a:srgbClr val="4400F5"/>
          </a:solidFill>
        </p:spPr>
        <p:txBody>
          <a:bodyPr bIns="0" lIns="0" rIns="0" rtlCol="0" tIns="0" wrap="square"/>
          <a:p/>
        </p:txBody>
      </p:sp>
      <p:sp>
        <p:nvSpPr>
          <p:cNvPr id="1049765" name="object 1064"/>
          <p:cNvSpPr/>
          <p:nvPr/>
        </p:nvSpPr>
        <p:spPr>
          <a:xfrm>
            <a:off x="5196840" y="4207509"/>
            <a:ext cx="3810" cy="181610"/>
          </a:xfrm>
          <a:custGeom>
            <a:avLst/>
            <a:ahLst/>
            <a:rect l="l" t="t" r="r" b="b"/>
            <a:pathLst>
              <a:path w="3810" h="181610">
                <a:moveTo>
                  <a:pt x="3810" y="0"/>
                </a:moveTo>
                <a:lnTo>
                  <a:pt x="0" y="0"/>
                </a:lnTo>
                <a:lnTo>
                  <a:pt x="0" y="181610"/>
                </a:lnTo>
                <a:lnTo>
                  <a:pt x="3810" y="181610"/>
                </a:lnTo>
                <a:lnTo>
                  <a:pt x="3810" y="0"/>
                </a:lnTo>
                <a:close/>
              </a:path>
            </a:pathLst>
          </a:custGeom>
          <a:solidFill>
            <a:srgbClr val="4200F5"/>
          </a:solidFill>
        </p:spPr>
        <p:txBody>
          <a:bodyPr bIns="0" lIns="0" rIns="0" rtlCol="0" tIns="0" wrap="square"/>
          <a:p/>
        </p:txBody>
      </p:sp>
      <p:sp>
        <p:nvSpPr>
          <p:cNvPr id="1049766" name="object 1065"/>
          <p:cNvSpPr/>
          <p:nvPr/>
        </p:nvSpPr>
        <p:spPr>
          <a:xfrm>
            <a:off x="5196840" y="4470400"/>
            <a:ext cx="3810" cy="694690"/>
          </a:xfrm>
          <a:custGeom>
            <a:avLst/>
            <a:ahLst/>
            <a:rect l="l" t="t" r="r" b="b"/>
            <a:pathLst>
              <a:path w="3810" h="694689">
                <a:moveTo>
                  <a:pt x="3810" y="0"/>
                </a:moveTo>
                <a:lnTo>
                  <a:pt x="0" y="0"/>
                </a:lnTo>
                <a:lnTo>
                  <a:pt x="0" y="694689"/>
                </a:lnTo>
                <a:lnTo>
                  <a:pt x="3810" y="694689"/>
                </a:lnTo>
                <a:lnTo>
                  <a:pt x="3810" y="0"/>
                </a:lnTo>
                <a:close/>
              </a:path>
            </a:pathLst>
          </a:custGeom>
          <a:solidFill>
            <a:srgbClr val="4200F5"/>
          </a:solidFill>
        </p:spPr>
        <p:txBody>
          <a:bodyPr bIns="0" lIns="0" rIns="0" rtlCol="0" tIns="0" wrap="square"/>
          <a:p/>
        </p:txBody>
      </p:sp>
      <p:sp>
        <p:nvSpPr>
          <p:cNvPr id="1049767" name="object 1066"/>
          <p:cNvSpPr/>
          <p:nvPr/>
        </p:nvSpPr>
        <p:spPr>
          <a:xfrm>
            <a:off x="5193029" y="4207509"/>
            <a:ext cx="3810" cy="181610"/>
          </a:xfrm>
          <a:custGeom>
            <a:avLst/>
            <a:ahLst/>
            <a:rect l="l" t="t" r="r" b="b"/>
            <a:pathLst>
              <a:path w="3810" h="181610">
                <a:moveTo>
                  <a:pt x="3810" y="0"/>
                </a:moveTo>
                <a:lnTo>
                  <a:pt x="0" y="0"/>
                </a:lnTo>
                <a:lnTo>
                  <a:pt x="0" y="181610"/>
                </a:lnTo>
                <a:lnTo>
                  <a:pt x="3810" y="181610"/>
                </a:lnTo>
                <a:lnTo>
                  <a:pt x="3810" y="0"/>
                </a:lnTo>
                <a:close/>
              </a:path>
            </a:pathLst>
          </a:custGeom>
          <a:solidFill>
            <a:srgbClr val="4000F6"/>
          </a:solidFill>
        </p:spPr>
        <p:txBody>
          <a:bodyPr bIns="0" lIns="0" rIns="0" rtlCol="0" tIns="0" wrap="square"/>
          <a:p/>
        </p:txBody>
      </p:sp>
      <p:sp>
        <p:nvSpPr>
          <p:cNvPr id="1049768" name="object 1067"/>
          <p:cNvSpPr/>
          <p:nvPr/>
        </p:nvSpPr>
        <p:spPr>
          <a:xfrm>
            <a:off x="5193029" y="4470400"/>
            <a:ext cx="3810" cy="694690"/>
          </a:xfrm>
          <a:custGeom>
            <a:avLst/>
            <a:ahLst/>
            <a:rect l="l" t="t" r="r" b="b"/>
            <a:pathLst>
              <a:path w="3810" h="694689">
                <a:moveTo>
                  <a:pt x="3810" y="0"/>
                </a:moveTo>
                <a:lnTo>
                  <a:pt x="0" y="0"/>
                </a:lnTo>
                <a:lnTo>
                  <a:pt x="0" y="694689"/>
                </a:lnTo>
                <a:lnTo>
                  <a:pt x="3810" y="694689"/>
                </a:lnTo>
                <a:lnTo>
                  <a:pt x="3810" y="0"/>
                </a:lnTo>
                <a:close/>
              </a:path>
            </a:pathLst>
          </a:custGeom>
          <a:solidFill>
            <a:srgbClr val="4000F6"/>
          </a:solidFill>
        </p:spPr>
        <p:txBody>
          <a:bodyPr bIns="0" lIns="0" rIns="0" rtlCol="0" tIns="0" wrap="square"/>
          <a:p/>
        </p:txBody>
      </p:sp>
      <p:sp>
        <p:nvSpPr>
          <p:cNvPr id="1049769" name="object 1068"/>
          <p:cNvSpPr/>
          <p:nvPr/>
        </p:nvSpPr>
        <p:spPr>
          <a:xfrm>
            <a:off x="5189220" y="4207509"/>
            <a:ext cx="3810" cy="181610"/>
          </a:xfrm>
          <a:custGeom>
            <a:avLst/>
            <a:ahLst/>
            <a:rect l="l" t="t" r="r" b="b"/>
            <a:pathLst>
              <a:path w="3810" h="181610">
                <a:moveTo>
                  <a:pt x="3809" y="0"/>
                </a:moveTo>
                <a:lnTo>
                  <a:pt x="0" y="0"/>
                </a:lnTo>
                <a:lnTo>
                  <a:pt x="0" y="181610"/>
                </a:lnTo>
                <a:lnTo>
                  <a:pt x="3809" y="181610"/>
                </a:lnTo>
                <a:lnTo>
                  <a:pt x="3809" y="0"/>
                </a:lnTo>
                <a:close/>
              </a:path>
            </a:pathLst>
          </a:custGeom>
          <a:solidFill>
            <a:srgbClr val="3E00F6"/>
          </a:solidFill>
        </p:spPr>
        <p:txBody>
          <a:bodyPr bIns="0" lIns="0" rIns="0" rtlCol="0" tIns="0" wrap="square"/>
          <a:p/>
        </p:txBody>
      </p:sp>
      <p:sp>
        <p:nvSpPr>
          <p:cNvPr id="1049770" name="object 1069"/>
          <p:cNvSpPr/>
          <p:nvPr/>
        </p:nvSpPr>
        <p:spPr>
          <a:xfrm>
            <a:off x="5189220" y="4470400"/>
            <a:ext cx="3810" cy="694690"/>
          </a:xfrm>
          <a:custGeom>
            <a:avLst/>
            <a:ahLst/>
            <a:rect l="l" t="t" r="r" b="b"/>
            <a:pathLst>
              <a:path w="3810" h="694689">
                <a:moveTo>
                  <a:pt x="3809" y="0"/>
                </a:moveTo>
                <a:lnTo>
                  <a:pt x="0" y="0"/>
                </a:lnTo>
                <a:lnTo>
                  <a:pt x="0" y="694689"/>
                </a:lnTo>
                <a:lnTo>
                  <a:pt x="3809" y="694689"/>
                </a:lnTo>
                <a:lnTo>
                  <a:pt x="3809" y="0"/>
                </a:lnTo>
                <a:close/>
              </a:path>
            </a:pathLst>
          </a:custGeom>
          <a:solidFill>
            <a:srgbClr val="3E00F6"/>
          </a:solidFill>
        </p:spPr>
        <p:txBody>
          <a:bodyPr bIns="0" lIns="0" rIns="0" rtlCol="0" tIns="0" wrap="square"/>
          <a:p/>
        </p:txBody>
      </p:sp>
      <p:sp>
        <p:nvSpPr>
          <p:cNvPr id="1049771" name="object 1070"/>
          <p:cNvSpPr/>
          <p:nvPr/>
        </p:nvSpPr>
        <p:spPr>
          <a:xfrm>
            <a:off x="5185409" y="4207509"/>
            <a:ext cx="3810" cy="181610"/>
          </a:xfrm>
          <a:custGeom>
            <a:avLst/>
            <a:ahLst/>
            <a:rect l="l" t="t" r="r" b="b"/>
            <a:pathLst>
              <a:path w="3810" h="181610">
                <a:moveTo>
                  <a:pt x="3810" y="0"/>
                </a:moveTo>
                <a:lnTo>
                  <a:pt x="0" y="0"/>
                </a:lnTo>
                <a:lnTo>
                  <a:pt x="0" y="181610"/>
                </a:lnTo>
                <a:lnTo>
                  <a:pt x="3810" y="181610"/>
                </a:lnTo>
                <a:lnTo>
                  <a:pt x="3810" y="0"/>
                </a:lnTo>
                <a:close/>
              </a:path>
            </a:pathLst>
          </a:custGeom>
          <a:solidFill>
            <a:srgbClr val="3C00F6"/>
          </a:solidFill>
        </p:spPr>
        <p:txBody>
          <a:bodyPr bIns="0" lIns="0" rIns="0" rtlCol="0" tIns="0" wrap="square"/>
          <a:p/>
        </p:txBody>
      </p:sp>
      <p:sp>
        <p:nvSpPr>
          <p:cNvPr id="1049772" name="object 1071"/>
          <p:cNvSpPr/>
          <p:nvPr/>
        </p:nvSpPr>
        <p:spPr>
          <a:xfrm>
            <a:off x="5185409" y="4470400"/>
            <a:ext cx="3810" cy="694690"/>
          </a:xfrm>
          <a:custGeom>
            <a:avLst/>
            <a:ahLst/>
            <a:rect l="l" t="t" r="r" b="b"/>
            <a:pathLst>
              <a:path w="3810" h="694689">
                <a:moveTo>
                  <a:pt x="3810" y="0"/>
                </a:moveTo>
                <a:lnTo>
                  <a:pt x="0" y="0"/>
                </a:lnTo>
                <a:lnTo>
                  <a:pt x="0" y="694689"/>
                </a:lnTo>
                <a:lnTo>
                  <a:pt x="3810" y="694689"/>
                </a:lnTo>
                <a:lnTo>
                  <a:pt x="3810" y="0"/>
                </a:lnTo>
                <a:close/>
              </a:path>
            </a:pathLst>
          </a:custGeom>
          <a:solidFill>
            <a:srgbClr val="3C00F6"/>
          </a:solidFill>
        </p:spPr>
        <p:txBody>
          <a:bodyPr bIns="0" lIns="0" rIns="0" rtlCol="0" tIns="0" wrap="square"/>
          <a:p/>
        </p:txBody>
      </p:sp>
      <p:sp>
        <p:nvSpPr>
          <p:cNvPr id="1049773" name="object 1072"/>
          <p:cNvSpPr/>
          <p:nvPr/>
        </p:nvSpPr>
        <p:spPr>
          <a:xfrm>
            <a:off x="5181600" y="4207509"/>
            <a:ext cx="3810" cy="181610"/>
          </a:xfrm>
          <a:custGeom>
            <a:avLst/>
            <a:ahLst/>
            <a:rect l="l" t="t" r="r" b="b"/>
            <a:pathLst>
              <a:path w="3810" h="181610">
                <a:moveTo>
                  <a:pt x="3810" y="0"/>
                </a:moveTo>
                <a:lnTo>
                  <a:pt x="0" y="0"/>
                </a:lnTo>
                <a:lnTo>
                  <a:pt x="0" y="181610"/>
                </a:lnTo>
                <a:lnTo>
                  <a:pt x="3810" y="181610"/>
                </a:lnTo>
                <a:lnTo>
                  <a:pt x="3810" y="0"/>
                </a:lnTo>
                <a:close/>
              </a:path>
            </a:pathLst>
          </a:custGeom>
          <a:solidFill>
            <a:srgbClr val="3A00F6"/>
          </a:solidFill>
        </p:spPr>
        <p:txBody>
          <a:bodyPr bIns="0" lIns="0" rIns="0" rtlCol="0" tIns="0" wrap="square"/>
          <a:p/>
        </p:txBody>
      </p:sp>
      <p:sp>
        <p:nvSpPr>
          <p:cNvPr id="1049774" name="object 1073"/>
          <p:cNvSpPr/>
          <p:nvPr/>
        </p:nvSpPr>
        <p:spPr>
          <a:xfrm>
            <a:off x="5181600" y="4470400"/>
            <a:ext cx="3810" cy="694690"/>
          </a:xfrm>
          <a:custGeom>
            <a:avLst/>
            <a:ahLst/>
            <a:rect l="l" t="t" r="r" b="b"/>
            <a:pathLst>
              <a:path w="3810" h="694689">
                <a:moveTo>
                  <a:pt x="3810" y="0"/>
                </a:moveTo>
                <a:lnTo>
                  <a:pt x="0" y="0"/>
                </a:lnTo>
                <a:lnTo>
                  <a:pt x="0" y="694689"/>
                </a:lnTo>
                <a:lnTo>
                  <a:pt x="3810" y="694689"/>
                </a:lnTo>
                <a:lnTo>
                  <a:pt x="3810" y="0"/>
                </a:lnTo>
                <a:close/>
              </a:path>
            </a:pathLst>
          </a:custGeom>
          <a:solidFill>
            <a:srgbClr val="3A00F6"/>
          </a:solidFill>
        </p:spPr>
        <p:txBody>
          <a:bodyPr bIns="0" lIns="0" rIns="0" rtlCol="0" tIns="0" wrap="square"/>
          <a:p/>
        </p:txBody>
      </p:sp>
      <p:sp>
        <p:nvSpPr>
          <p:cNvPr id="1049775" name="object 1074"/>
          <p:cNvSpPr/>
          <p:nvPr/>
        </p:nvSpPr>
        <p:spPr>
          <a:xfrm>
            <a:off x="5179059" y="4207509"/>
            <a:ext cx="2540" cy="181610"/>
          </a:xfrm>
          <a:custGeom>
            <a:avLst/>
            <a:ahLst/>
            <a:rect l="l" t="t" r="r" b="b"/>
            <a:pathLst>
              <a:path w="2539" h="181610">
                <a:moveTo>
                  <a:pt x="2539" y="0"/>
                </a:moveTo>
                <a:lnTo>
                  <a:pt x="0" y="0"/>
                </a:lnTo>
                <a:lnTo>
                  <a:pt x="0" y="181610"/>
                </a:lnTo>
                <a:lnTo>
                  <a:pt x="2539" y="181610"/>
                </a:lnTo>
                <a:lnTo>
                  <a:pt x="2539" y="0"/>
                </a:lnTo>
                <a:close/>
              </a:path>
            </a:pathLst>
          </a:custGeom>
          <a:solidFill>
            <a:srgbClr val="3800F7"/>
          </a:solidFill>
        </p:spPr>
        <p:txBody>
          <a:bodyPr bIns="0" lIns="0" rIns="0" rtlCol="0" tIns="0" wrap="square"/>
          <a:p/>
        </p:txBody>
      </p:sp>
      <p:sp>
        <p:nvSpPr>
          <p:cNvPr id="1049776" name="object 1075"/>
          <p:cNvSpPr/>
          <p:nvPr/>
        </p:nvSpPr>
        <p:spPr>
          <a:xfrm>
            <a:off x="5179059" y="4470400"/>
            <a:ext cx="2540" cy="694690"/>
          </a:xfrm>
          <a:custGeom>
            <a:avLst/>
            <a:ahLst/>
            <a:rect l="l" t="t" r="r" b="b"/>
            <a:pathLst>
              <a:path w="2539" h="694689">
                <a:moveTo>
                  <a:pt x="2539" y="0"/>
                </a:moveTo>
                <a:lnTo>
                  <a:pt x="0" y="0"/>
                </a:lnTo>
                <a:lnTo>
                  <a:pt x="0" y="694689"/>
                </a:lnTo>
                <a:lnTo>
                  <a:pt x="2539" y="694689"/>
                </a:lnTo>
                <a:lnTo>
                  <a:pt x="2539" y="0"/>
                </a:lnTo>
                <a:close/>
              </a:path>
            </a:pathLst>
          </a:custGeom>
          <a:solidFill>
            <a:srgbClr val="3800F7"/>
          </a:solidFill>
        </p:spPr>
        <p:txBody>
          <a:bodyPr bIns="0" lIns="0" rIns="0" rtlCol="0" tIns="0" wrap="square"/>
          <a:p/>
        </p:txBody>
      </p:sp>
      <p:sp>
        <p:nvSpPr>
          <p:cNvPr id="1049777" name="object 1076"/>
          <p:cNvSpPr/>
          <p:nvPr/>
        </p:nvSpPr>
        <p:spPr>
          <a:xfrm>
            <a:off x="5175250" y="4207509"/>
            <a:ext cx="3810" cy="181610"/>
          </a:xfrm>
          <a:custGeom>
            <a:avLst/>
            <a:ahLst/>
            <a:rect l="l" t="t" r="r" b="b"/>
            <a:pathLst>
              <a:path w="3810" h="181610">
                <a:moveTo>
                  <a:pt x="3810" y="0"/>
                </a:moveTo>
                <a:lnTo>
                  <a:pt x="0" y="0"/>
                </a:lnTo>
                <a:lnTo>
                  <a:pt x="0" y="181610"/>
                </a:lnTo>
                <a:lnTo>
                  <a:pt x="3810" y="181610"/>
                </a:lnTo>
                <a:lnTo>
                  <a:pt x="3810" y="0"/>
                </a:lnTo>
                <a:close/>
              </a:path>
            </a:pathLst>
          </a:custGeom>
          <a:solidFill>
            <a:srgbClr val="3600F7"/>
          </a:solidFill>
        </p:spPr>
        <p:txBody>
          <a:bodyPr bIns="0" lIns="0" rIns="0" rtlCol="0" tIns="0" wrap="square"/>
          <a:p/>
        </p:txBody>
      </p:sp>
      <p:sp>
        <p:nvSpPr>
          <p:cNvPr id="1049778" name="object 1077"/>
          <p:cNvSpPr/>
          <p:nvPr/>
        </p:nvSpPr>
        <p:spPr>
          <a:xfrm>
            <a:off x="5175250" y="4470400"/>
            <a:ext cx="3810" cy="694690"/>
          </a:xfrm>
          <a:custGeom>
            <a:avLst/>
            <a:ahLst/>
            <a:rect l="l" t="t" r="r" b="b"/>
            <a:pathLst>
              <a:path w="3810" h="694689">
                <a:moveTo>
                  <a:pt x="3810" y="0"/>
                </a:moveTo>
                <a:lnTo>
                  <a:pt x="0" y="0"/>
                </a:lnTo>
                <a:lnTo>
                  <a:pt x="0" y="694689"/>
                </a:lnTo>
                <a:lnTo>
                  <a:pt x="3810" y="694689"/>
                </a:lnTo>
                <a:lnTo>
                  <a:pt x="3810" y="0"/>
                </a:lnTo>
                <a:close/>
              </a:path>
            </a:pathLst>
          </a:custGeom>
          <a:solidFill>
            <a:srgbClr val="3600F7"/>
          </a:solidFill>
        </p:spPr>
        <p:txBody>
          <a:bodyPr bIns="0" lIns="0" rIns="0" rtlCol="0" tIns="0" wrap="square"/>
          <a:p/>
        </p:txBody>
      </p:sp>
      <p:sp>
        <p:nvSpPr>
          <p:cNvPr id="1049779" name="object 1078"/>
          <p:cNvSpPr/>
          <p:nvPr/>
        </p:nvSpPr>
        <p:spPr>
          <a:xfrm>
            <a:off x="5171440" y="4207509"/>
            <a:ext cx="3810" cy="181610"/>
          </a:xfrm>
          <a:custGeom>
            <a:avLst/>
            <a:ahLst/>
            <a:rect l="l" t="t" r="r" b="b"/>
            <a:pathLst>
              <a:path w="3810" h="181610">
                <a:moveTo>
                  <a:pt x="3810" y="0"/>
                </a:moveTo>
                <a:lnTo>
                  <a:pt x="0" y="0"/>
                </a:lnTo>
                <a:lnTo>
                  <a:pt x="0" y="181610"/>
                </a:lnTo>
                <a:lnTo>
                  <a:pt x="3810" y="181610"/>
                </a:lnTo>
                <a:lnTo>
                  <a:pt x="3810" y="0"/>
                </a:lnTo>
                <a:close/>
              </a:path>
            </a:pathLst>
          </a:custGeom>
          <a:solidFill>
            <a:srgbClr val="3400F7"/>
          </a:solidFill>
        </p:spPr>
        <p:txBody>
          <a:bodyPr bIns="0" lIns="0" rIns="0" rtlCol="0" tIns="0" wrap="square"/>
          <a:p/>
        </p:txBody>
      </p:sp>
      <p:sp>
        <p:nvSpPr>
          <p:cNvPr id="1049780" name="object 1079"/>
          <p:cNvSpPr/>
          <p:nvPr/>
        </p:nvSpPr>
        <p:spPr>
          <a:xfrm>
            <a:off x="5171440" y="4470400"/>
            <a:ext cx="3810" cy="694690"/>
          </a:xfrm>
          <a:custGeom>
            <a:avLst/>
            <a:ahLst/>
            <a:rect l="l" t="t" r="r" b="b"/>
            <a:pathLst>
              <a:path w="3810" h="694689">
                <a:moveTo>
                  <a:pt x="3810" y="0"/>
                </a:moveTo>
                <a:lnTo>
                  <a:pt x="0" y="0"/>
                </a:lnTo>
                <a:lnTo>
                  <a:pt x="0" y="694689"/>
                </a:lnTo>
                <a:lnTo>
                  <a:pt x="3810" y="694689"/>
                </a:lnTo>
                <a:lnTo>
                  <a:pt x="3810" y="0"/>
                </a:lnTo>
                <a:close/>
              </a:path>
            </a:pathLst>
          </a:custGeom>
          <a:solidFill>
            <a:srgbClr val="3400F7"/>
          </a:solidFill>
        </p:spPr>
        <p:txBody>
          <a:bodyPr bIns="0" lIns="0" rIns="0" rtlCol="0" tIns="0" wrap="square"/>
          <a:p/>
        </p:txBody>
      </p:sp>
      <p:sp>
        <p:nvSpPr>
          <p:cNvPr id="1049781" name="object 1080"/>
          <p:cNvSpPr/>
          <p:nvPr/>
        </p:nvSpPr>
        <p:spPr>
          <a:xfrm>
            <a:off x="5167629" y="4207509"/>
            <a:ext cx="3810" cy="181610"/>
          </a:xfrm>
          <a:custGeom>
            <a:avLst/>
            <a:ahLst/>
            <a:rect l="l" t="t" r="r" b="b"/>
            <a:pathLst>
              <a:path w="3810" h="181610">
                <a:moveTo>
                  <a:pt x="3810" y="0"/>
                </a:moveTo>
                <a:lnTo>
                  <a:pt x="0" y="0"/>
                </a:lnTo>
                <a:lnTo>
                  <a:pt x="0" y="181610"/>
                </a:lnTo>
                <a:lnTo>
                  <a:pt x="3810" y="181610"/>
                </a:lnTo>
                <a:lnTo>
                  <a:pt x="3810" y="0"/>
                </a:lnTo>
                <a:close/>
              </a:path>
            </a:pathLst>
          </a:custGeom>
          <a:solidFill>
            <a:srgbClr val="3300F7"/>
          </a:solidFill>
        </p:spPr>
        <p:txBody>
          <a:bodyPr bIns="0" lIns="0" rIns="0" rtlCol="0" tIns="0" wrap="square"/>
          <a:p/>
        </p:txBody>
      </p:sp>
      <p:sp>
        <p:nvSpPr>
          <p:cNvPr id="1049782" name="object 1081"/>
          <p:cNvSpPr/>
          <p:nvPr/>
        </p:nvSpPr>
        <p:spPr>
          <a:xfrm>
            <a:off x="5167629" y="4470400"/>
            <a:ext cx="3810" cy="694690"/>
          </a:xfrm>
          <a:custGeom>
            <a:avLst/>
            <a:ahLst/>
            <a:rect l="l" t="t" r="r" b="b"/>
            <a:pathLst>
              <a:path w="3810" h="694689">
                <a:moveTo>
                  <a:pt x="3810" y="0"/>
                </a:moveTo>
                <a:lnTo>
                  <a:pt x="0" y="0"/>
                </a:lnTo>
                <a:lnTo>
                  <a:pt x="0" y="694689"/>
                </a:lnTo>
                <a:lnTo>
                  <a:pt x="3810" y="694689"/>
                </a:lnTo>
                <a:lnTo>
                  <a:pt x="3810" y="0"/>
                </a:lnTo>
                <a:close/>
              </a:path>
            </a:pathLst>
          </a:custGeom>
          <a:solidFill>
            <a:srgbClr val="3300F7"/>
          </a:solidFill>
        </p:spPr>
        <p:txBody>
          <a:bodyPr bIns="0" lIns="0" rIns="0" rtlCol="0" tIns="0" wrap="square"/>
          <a:p/>
        </p:txBody>
      </p:sp>
      <p:sp>
        <p:nvSpPr>
          <p:cNvPr id="1049783" name="object 1082"/>
          <p:cNvSpPr/>
          <p:nvPr/>
        </p:nvSpPr>
        <p:spPr>
          <a:xfrm>
            <a:off x="5163820" y="4207509"/>
            <a:ext cx="3810" cy="181610"/>
          </a:xfrm>
          <a:custGeom>
            <a:avLst/>
            <a:ahLst/>
            <a:rect l="l" t="t" r="r" b="b"/>
            <a:pathLst>
              <a:path w="3810" h="181610">
                <a:moveTo>
                  <a:pt x="3809" y="0"/>
                </a:moveTo>
                <a:lnTo>
                  <a:pt x="0" y="0"/>
                </a:lnTo>
                <a:lnTo>
                  <a:pt x="0" y="181610"/>
                </a:lnTo>
                <a:lnTo>
                  <a:pt x="3809" y="181610"/>
                </a:lnTo>
                <a:lnTo>
                  <a:pt x="3809" y="0"/>
                </a:lnTo>
                <a:close/>
              </a:path>
            </a:pathLst>
          </a:custGeom>
          <a:solidFill>
            <a:srgbClr val="3000F8"/>
          </a:solidFill>
        </p:spPr>
        <p:txBody>
          <a:bodyPr bIns="0" lIns="0" rIns="0" rtlCol="0" tIns="0" wrap="square"/>
          <a:p/>
        </p:txBody>
      </p:sp>
      <p:sp>
        <p:nvSpPr>
          <p:cNvPr id="1049784" name="object 1083"/>
          <p:cNvSpPr/>
          <p:nvPr/>
        </p:nvSpPr>
        <p:spPr>
          <a:xfrm>
            <a:off x="5163820" y="4470400"/>
            <a:ext cx="3810" cy="694690"/>
          </a:xfrm>
          <a:custGeom>
            <a:avLst/>
            <a:ahLst/>
            <a:rect l="l" t="t" r="r" b="b"/>
            <a:pathLst>
              <a:path w="3810" h="694689">
                <a:moveTo>
                  <a:pt x="3809" y="0"/>
                </a:moveTo>
                <a:lnTo>
                  <a:pt x="0" y="0"/>
                </a:lnTo>
                <a:lnTo>
                  <a:pt x="0" y="694689"/>
                </a:lnTo>
                <a:lnTo>
                  <a:pt x="3809" y="694689"/>
                </a:lnTo>
                <a:lnTo>
                  <a:pt x="3809" y="0"/>
                </a:lnTo>
                <a:close/>
              </a:path>
            </a:pathLst>
          </a:custGeom>
          <a:solidFill>
            <a:srgbClr val="3000F8"/>
          </a:solidFill>
        </p:spPr>
        <p:txBody>
          <a:bodyPr bIns="0" lIns="0" rIns="0" rtlCol="0" tIns="0" wrap="square"/>
          <a:p/>
        </p:txBody>
      </p:sp>
      <p:sp>
        <p:nvSpPr>
          <p:cNvPr id="1049785" name="object 1084"/>
          <p:cNvSpPr/>
          <p:nvPr/>
        </p:nvSpPr>
        <p:spPr>
          <a:xfrm>
            <a:off x="5160009" y="4207509"/>
            <a:ext cx="3810" cy="181610"/>
          </a:xfrm>
          <a:custGeom>
            <a:avLst/>
            <a:ahLst/>
            <a:rect l="l" t="t" r="r" b="b"/>
            <a:pathLst>
              <a:path w="3810" h="181610">
                <a:moveTo>
                  <a:pt x="3810" y="0"/>
                </a:moveTo>
                <a:lnTo>
                  <a:pt x="0" y="0"/>
                </a:lnTo>
                <a:lnTo>
                  <a:pt x="0" y="181610"/>
                </a:lnTo>
                <a:lnTo>
                  <a:pt x="3810" y="181610"/>
                </a:lnTo>
                <a:lnTo>
                  <a:pt x="3810" y="0"/>
                </a:lnTo>
                <a:close/>
              </a:path>
            </a:pathLst>
          </a:custGeom>
          <a:solidFill>
            <a:srgbClr val="2E00F8"/>
          </a:solidFill>
        </p:spPr>
        <p:txBody>
          <a:bodyPr bIns="0" lIns="0" rIns="0" rtlCol="0" tIns="0" wrap="square"/>
          <a:p/>
        </p:txBody>
      </p:sp>
      <p:sp>
        <p:nvSpPr>
          <p:cNvPr id="1049786" name="object 1085"/>
          <p:cNvSpPr/>
          <p:nvPr/>
        </p:nvSpPr>
        <p:spPr>
          <a:xfrm>
            <a:off x="5160009" y="4470400"/>
            <a:ext cx="3810" cy="694690"/>
          </a:xfrm>
          <a:custGeom>
            <a:avLst/>
            <a:ahLst/>
            <a:rect l="l" t="t" r="r" b="b"/>
            <a:pathLst>
              <a:path w="3810" h="694689">
                <a:moveTo>
                  <a:pt x="3810" y="0"/>
                </a:moveTo>
                <a:lnTo>
                  <a:pt x="0" y="0"/>
                </a:lnTo>
                <a:lnTo>
                  <a:pt x="0" y="694689"/>
                </a:lnTo>
                <a:lnTo>
                  <a:pt x="3810" y="694689"/>
                </a:lnTo>
                <a:lnTo>
                  <a:pt x="3810" y="0"/>
                </a:lnTo>
                <a:close/>
              </a:path>
            </a:pathLst>
          </a:custGeom>
          <a:solidFill>
            <a:srgbClr val="2E00F8"/>
          </a:solidFill>
        </p:spPr>
        <p:txBody>
          <a:bodyPr bIns="0" lIns="0" rIns="0" rtlCol="0" tIns="0" wrap="square"/>
          <a:p/>
        </p:txBody>
      </p:sp>
      <p:sp>
        <p:nvSpPr>
          <p:cNvPr id="1049787" name="object 1086"/>
          <p:cNvSpPr/>
          <p:nvPr/>
        </p:nvSpPr>
        <p:spPr>
          <a:xfrm>
            <a:off x="5157470" y="4207509"/>
            <a:ext cx="2540" cy="181610"/>
          </a:xfrm>
          <a:custGeom>
            <a:avLst/>
            <a:ahLst/>
            <a:rect l="l" t="t" r="r" b="b"/>
            <a:pathLst>
              <a:path w="2539" h="181610">
                <a:moveTo>
                  <a:pt x="2539" y="0"/>
                </a:moveTo>
                <a:lnTo>
                  <a:pt x="0" y="0"/>
                </a:lnTo>
                <a:lnTo>
                  <a:pt x="0" y="181610"/>
                </a:lnTo>
                <a:lnTo>
                  <a:pt x="2539" y="181610"/>
                </a:lnTo>
                <a:lnTo>
                  <a:pt x="2539" y="0"/>
                </a:lnTo>
                <a:close/>
              </a:path>
            </a:pathLst>
          </a:custGeom>
          <a:solidFill>
            <a:srgbClr val="2C00F8"/>
          </a:solidFill>
        </p:spPr>
        <p:txBody>
          <a:bodyPr bIns="0" lIns="0" rIns="0" rtlCol="0" tIns="0" wrap="square"/>
          <a:p/>
        </p:txBody>
      </p:sp>
      <p:sp>
        <p:nvSpPr>
          <p:cNvPr id="1049788" name="object 1087"/>
          <p:cNvSpPr/>
          <p:nvPr/>
        </p:nvSpPr>
        <p:spPr>
          <a:xfrm>
            <a:off x="5157470" y="4470400"/>
            <a:ext cx="2540" cy="694690"/>
          </a:xfrm>
          <a:custGeom>
            <a:avLst/>
            <a:ahLst/>
            <a:rect l="l" t="t" r="r" b="b"/>
            <a:pathLst>
              <a:path w="2539" h="694689">
                <a:moveTo>
                  <a:pt x="2539" y="0"/>
                </a:moveTo>
                <a:lnTo>
                  <a:pt x="0" y="0"/>
                </a:lnTo>
                <a:lnTo>
                  <a:pt x="0" y="694689"/>
                </a:lnTo>
                <a:lnTo>
                  <a:pt x="2539" y="694689"/>
                </a:lnTo>
                <a:lnTo>
                  <a:pt x="2539" y="0"/>
                </a:lnTo>
                <a:close/>
              </a:path>
            </a:pathLst>
          </a:custGeom>
          <a:solidFill>
            <a:srgbClr val="2C00F8"/>
          </a:solidFill>
        </p:spPr>
        <p:txBody>
          <a:bodyPr bIns="0" lIns="0" rIns="0" rtlCol="0" tIns="0" wrap="square"/>
          <a:p/>
        </p:txBody>
      </p:sp>
      <p:sp>
        <p:nvSpPr>
          <p:cNvPr id="1049789" name="object 1088"/>
          <p:cNvSpPr/>
          <p:nvPr/>
        </p:nvSpPr>
        <p:spPr>
          <a:xfrm>
            <a:off x="5153659" y="4207509"/>
            <a:ext cx="3810" cy="181610"/>
          </a:xfrm>
          <a:custGeom>
            <a:avLst/>
            <a:ahLst/>
            <a:rect l="l" t="t" r="r" b="b"/>
            <a:pathLst>
              <a:path w="3810" h="181610">
                <a:moveTo>
                  <a:pt x="3810" y="0"/>
                </a:moveTo>
                <a:lnTo>
                  <a:pt x="0" y="0"/>
                </a:lnTo>
                <a:lnTo>
                  <a:pt x="0" y="181610"/>
                </a:lnTo>
                <a:lnTo>
                  <a:pt x="3810" y="181610"/>
                </a:lnTo>
                <a:lnTo>
                  <a:pt x="3810" y="0"/>
                </a:lnTo>
                <a:close/>
              </a:path>
            </a:pathLst>
          </a:custGeom>
          <a:solidFill>
            <a:srgbClr val="2A00F8"/>
          </a:solidFill>
        </p:spPr>
        <p:txBody>
          <a:bodyPr bIns="0" lIns="0" rIns="0" rtlCol="0" tIns="0" wrap="square"/>
          <a:p/>
        </p:txBody>
      </p:sp>
      <p:sp>
        <p:nvSpPr>
          <p:cNvPr id="1049790" name="object 1089"/>
          <p:cNvSpPr/>
          <p:nvPr/>
        </p:nvSpPr>
        <p:spPr>
          <a:xfrm>
            <a:off x="5153659" y="4470400"/>
            <a:ext cx="3810" cy="694690"/>
          </a:xfrm>
          <a:custGeom>
            <a:avLst/>
            <a:ahLst/>
            <a:rect l="l" t="t" r="r" b="b"/>
            <a:pathLst>
              <a:path w="3810" h="694689">
                <a:moveTo>
                  <a:pt x="3810" y="0"/>
                </a:moveTo>
                <a:lnTo>
                  <a:pt x="0" y="0"/>
                </a:lnTo>
                <a:lnTo>
                  <a:pt x="0" y="694689"/>
                </a:lnTo>
                <a:lnTo>
                  <a:pt x="3810" y="694689"/>
                </a:lnTo>
                <a:lnTo>
                  <a:pt x="3810" y="0"/>
                </a:lnTo>
                <a:close/>
              </a:path>
            </a:pathLst>
          </a:custGeom>
          <a:solidFill>
            <a:srgbClr val="2A00F8"/>
          </a:solidFill>
        </p:spPr>
        <p:txBody>
          <a:bodyPr bIns="0" lIns="0" rIns="0" rtlCol="0" tIns="0" wrap="square"/>
          <a:p/>
        </p:txBody>
      </p:sp>
      <p:sp>
        <p:nvSpPr>
          <p:cNvPr id="1049791" name="object 1090"/>
          <p:cNvSpPr/>
          <p:nvPr/>
        </p:nvSpPr>
        <p:spPr>
          <a:xfrm>
            <a:off x="5149850" y="4207509"/>
            <a:ext cx="3810" cy="181610"/>
          </a:xfrm>
          <a:custGeom>
            <a:avLst/>
            <a:ahLst/>
            <a:rect l="l" t="t" r="r" b="b"/>
            <a:pathLst>
              <a:path w="3810" h="181610">
                <a:moveTo>
                  <a:pt x="3810" y="0"/>
                </a:moveTo>
                <a:lnTo>
                  <a:pt x="0" y="0"/>
                </a:lnTo>
                <a:lnTo>
                  <a:pt x="0" y="181610"/>
                </a:lnTo>
                <a:lnTo>
                  <a:pt x="3810" y="181610"/>
                </a:lnTo>
                <a:lnTo>
                  <a:pt x="3810" y="0"/>
                </a:lnTo>
                <a:close/>
              </a:path>
            </a:pathLst>
          </a:custGeom>
          <a:solidFill>
            <a:srgbClr val="2800F9"/>
          </a:solidFill>
        </p:spPr>
        <p:txBody>
          <a:bodyPr bIns="0" lIns="0" rIns="0" rtlCol="0" tIns="0" wrap="square"/>
          <a:p/>
        </p:txBody>
      </p:sp>
      <p:sp>
        <p:nvSpPr>
          <p:cNvPr id="1049792" name="object 1091"/>
          <p:cNvSpPr/>
          <p:nvPr/>
        </p:nvSpPr>
        <p:spPr>
          <a:xfrm>
            <a:off x="5149850" y="4470400"/>
            <a:ext cx="3810" cy="694690"/>
          </a:xfrm>
          <a:custGeom>
            <a:avLst/>
            <a:ahLst/>
            <a:rect l="l" t="t" r="r" b="b"/>
            <a:pathLst>
              <a:path w="3810" h="694689">
                <a:moveTo>
                  <a:pt x="3810" y="0"/>
                </a:moveTo>
                <a:lnTo>
                  <a:pt x="0" y="0"/>
                </a:lnTo>
                <a:lnTo>
                  <a:pt x="0" y="694689"/>
                </a:lnTo>
                <a:lnTo>
                  <a:pt x="3810" y="694689"/>
                </a:lnTo>
                <a:lnTo>
                  <a:pt x="3810" y="0"/>
                </a:lnTo>
                <a:close/>
              </a:path>
            </a:pathLst>
          </a:custGeom>
          <a:solidFill>
            <a:srgbClr val="2800F9"/>
          </a:solidFill>
        </p:spPr>
        <p:txBody>
          <a:bodyPr bIns="0" lIns="0" rIns="0" rtlCol="0" tIns="0" wrap="square"/>
          <a:p/>
        </p:txBody>
      </p:sp>
      <p:sp>
        <p:nvSpPr>
          <p:cNvPr id="1049793" name="object 1092"/>
          <p:cNvSpPr/>
          <p:nvPr/>
        </p:nvSpPr>
        <p:spPr>
          <a:xfrm>
            <a:off x="5146040" y="4207509"/>
            <a:ext cx="3810" cy="181610"/>
          </a:xfrm>
          <a:custGeom>
            <a:avLst/>
            <a:ahLst/>
            <a:rect l="l" t="t" r="r" b="b"/>
            <a:pathLst>
              <a:path w="3810" h="181610">
                <a:moveTo>
                  <a:pt x="3810" y="0"/>
                </a:moveTo>
                <a:lnTo>
                  <a:pt x="0" y="0"/>
                </a:lnTo>
                <a:lnTo>
                  <a:pt x="0" y="181610"/>
                </a:lnTo>
                <a:lnTo>
                  <a:pt x="3810" y="181610"/>
                </a:lnTo>
                <a:lnTo>
                  <a:pt x="3810" y="0"/>
                </a:lnTo>
                <a:close/>
              </a:path>
            </a:pathLst>
          </a:custGeom>
          <a:solidFill>
            <a:srgbClr val="2600F9"/>
          </a:solidFill>
        </p:spPr>
        <p:txBody>
          <a:bodyPr bIns="0" lIns="0" rIns="0" rtlCol="0" tIns="0" wrap="square"/>
          <a:p/>
        </p:txBody>
      </p:sp>
      <p:sp>
        <p:nvSpPr>
          <p:cNvPr id="1049794" name="object 1093"/>
          <p:cNvSpPr/>
          <p:nvPr/>
        </p:nvSpPr>
        <p:spPr>
          <a:xfrm>
            <a:off x="5146040" y="4470400"/>
            <a:ext cx="3810" cy="694690"/>
          </a:xfrm>
          <a:custGeom>
            <a:avLst/>
            <a:ahLst/>
            <a:rect l="l" t="t" r="r" b="b"/>
            <a:pathLst>
              <a:path w="3810" h="694689">
                <a:moveTo>
                  <a:pt x="3810" y="0"/>
                </a:moveTo>
                <a:lnTo>
                  <a:pt x="0" y="0"/>
                </a:lnTo>
                <a:lnTo>
                  <a:pt x="0" y="694689"/>
                </a:lnTo>
                <a:lnTo>
                  <a:pt x="3810" y="694689"/>
                </a:lnTo>
                <a:lnTo>
                  <a:pt x="3810" y="0"/>
                </a:lnTo>
                <a:close/>
              </a:path>
            </a:pathLst>
          </a:custGeom>
          <a:solidFill>
            <a:srgbClr val="2600F9"/>
          </a:solidFill>
        </p:spPr>
        <p:txBody>
          <a:bodyPr bIns="0" lIns="0" rIns="0" rtlCol="0" tIns="0" wrap="square"/>
          <a:p/>
        </p:txBody>
      </p:sp>
      <p:sp>
        <p:nvSpPr>
          <p:cNvPr id="1049795" name="object 1094"/>
          <p:cNvSpPr/>
          <p:nvPr/>
        </p:nvSpPr>
        <p:spPr>
          <a:xfrm>
            <a:off x="5142229" y="4207509"/>
            <a:ext cx="3810" cy="181610"/>
          </a:xfrm>
          <a:custGeom>
            <a:avLst/>
            <a:ahLst/>
            <a:rect l="l" t="t" r="r" b="b"/>
            <a:pathLst>
              <a:path w="3810" h="181610">
                <a:moveTo>
                  <a:pt x="3810" y="0"/>
                </a:moveTo>
                <a:lnTo>
                  <a:pt x="0" y="0"/>
                </a:lnTo>
                <a:lnTo>
                  <a:pt x="0" y="181610"/>
                </a:lnTo>
                <a:lnTo>
                  <a:pt x="3810" y="181610"/>
                </a:lnTo>
                <a:lnTo>
                  <a:pt x="3810" y="0"/>
                </a:lnTo>
                <a:close/>
              </a:path>
            </a:pathLst>
          </a:custGeom>
          <a:solidFill>
            <a:srgbClr val="2400F9"/>
          </a:solidFill>
        </p:spPr>
        <p:txBody>
          <a:bodyPr bIns="0" lIns="0" rIns="0" rtlCol="0" tIns="0" wrap="square"/>
          <a:p/>
        </p:txBody>
      </p:sp>
      <p:sp>
        <p:nvSpPr>
          <p:cNvPr id="1049796" name="object 1095"/>
          <p:cNvSpPr/>
          <p:nvPr/>
        </p:nvSpPr>
        <p:spPr>
          <a:xfrm>
            <a:off x="5142229" y="4470400"/>
            <a:ext cx="3810" cy="694690"/>
          </a:xfrm>
          <a:custGeom>
            <a:avLst/>
            <a:ahLst/>
            <a:rect l="l" t="t" r="r" b="b"/>
            <a:pathLst>
              <a:path w="3810" h="694689">
                <a:moveTo>
                  <a:pt x="3810" y="0"/>
                </a:moveTo>
                <a:lnTo>
                  <a:pt x="0" y="0"/>
                </a:lnTo>
                <a:lnTo>
                  <a:pt x="0" y="694689"/>
                </a:lnTo>
                <a:lnTo>
                  <a:pt x="3810" y="694689"/>
                </a:lnTo>
                <a:lnTo>
                  <a:pt x="3810" y="0"/>
                </a:lnTo>
                <a:close/>
              </a:path>
            </a:pathLst>
          </a:custGeom>
          <a:solidFill>
            <a:srgbClr val="2400F9"/>
          </a:solidFill>
        </p:spPr>
        <p:txBody>
          <a:bodyPr bIns="0" lIns="0" rIns="0" rtlCol="0" tIns="0" wrap="square"/>
          <a:p/>
        </p:txBody>
      </p:sp>
      <p:sp>
        <p:nvSpPr>
          <p:cNvPr id="1049797" name="object 1096"/>
          <p:cNvSpPr/>
          <p:nvPr/>
        </p:nvSpPr>
        <p:spPr>
          <a:xfrm>
            <a:off x="5138420" y="4207509"/>
            <a:ext cx="3810" cy="181610"/>
          </a:xfrm>
          <a:custGeom>
            <a:avLst/>
            <a:ahLst/>
            <a:rect l="l" t="t" r="r" b="b"/>
            <a:pathLst>
              <a:path w="3810" h="181610">
                <a:moveTo>
                  <a:pt x="3809" y="0"/>
                </a:moveTo>
                <a:lnTo>
                  <a:pt x="0" y="0"/>
                </a:lnTo>
                <a:lnTo>
                  <a:pt x="0" y="181610"/>
                </a:lnTo>
                <a:lnTo>
                  <a:pt x="3809" y="181610"/>
                </a:lnTo>
                <a:lnTo>
                  <a:pt x="3809" y="0"/>
                </a:lnTo>
                <a:close/>
              </a:path>
            </a:pathLst>
          </a:custGeom>
          <a:solidFill>
            <a:srgbClr val="2200F9"/>
          </a:solidFill>
        </p:spPr>
        <p:txBody>
          <a:bodyPr bIns="0" lIns="0" rIns="0" rtlCol="0" tIns="0" wrap="square"/>
          <a:p/>
        </p:txBody>
      </p:sp>
      <p:sp>
        <p:nvSpPr>
          <p:cNvPr id="1049798" name="object 1097"/>
          <p:cNvSpPr/>
          <p:nvPr/>
        </p:nvSpPr>
        <p:spPr>
          <a:xfrm>
            <a:off x="5138420" y="4470400"/>
            <a:ext cx="3810" cy="694690"/>
          </a:xfrm>
          <a:custGeom>
            <a:avLst/>
            <a:ahLst/>
            <a:rect l="l" t="t" r="r" b="b"/>
            <a:pathLst>
              <a:path w="3810" h="694689">
                <a:moveTo>
                  <a:pt x="3809" y="0"/>
                </a:moveTo>
                <a:lnTo>
                  <a:pt x="0" y="0"/>
                </a:lnTo>
                <a:lnTo>
                  <a:pt x="0" y="694689"/>
                </a:lnTo>
                <a:lnTo>
                  <a:pt x="3809" y="694689"/>
                </a:lnTo>
                <a:lnTo>
                  <a:pt x="3809" y="0"/>
                </a:lnTo>
                <a:close/>
              </a:path>
            </a:pathLst>
          </a:custGeom>
          <a:solidFill>
            <a:srgbClr val="2200F9"/>
          </a:solidFill>
        </p:spPr>
        <p:txBody>
          <a:bodyPr bIns="0" lIns="0" rIns="0" rtlCol="0" tIns="0" wrap="square"/>
          <a:p/>
        </p:txBody>
      </p:sp>
      <p:sp>
        <p:nvSpPr>
          <p:cNvPr id="1049799" name="object 1098"/>
          <p:cNvSpPr/>
          <p:nvPr/>
        </p:nvSpPr>
        <p:spPr>
          <a:xfrm>
            <a:off x="5135879" y="4207509"/>
            <a:ext cx="2540" cy="181610"/>
          </a:xfrm>
          <a:custGeom>
            <a:avLst/>
            <a:ahLst/>
            <a:rect l="l" t="t" r="r" b="b"/>
            <a:pathLst>
              <a:path w="2539" h="181610">
                <a:moveTo>
                  <a:pt x="2540" y="0"/>
                </a:moveTo>
                <a:lnTo>
                  <a:pt x="0" y="0"/>
                </a:lnTo>
                <a:lnTo>
                  <a:pt x="0" y="181610"/>
                </a:lnTo>
                <a:lnTo>
                  <a:pt x="2540" y="181610"/>
                </a:lnTo>
                <a:lnTo>
                  <a:pt x="2540" y="0"/>
                </a:lnTo>
                <a:close/>
              </a:path>
            </a:pathLst>
          </a:custGeom>
          <a:solidFill>
            <a:srgbClr val="2000FA"/>
          </a:solidFill>
        </p:spPr>
        <p:txBody>
          <a:bodyPr bIns="0" lIns="0" rIns="0" rtlCol="0" tIns="0" wrap="square"/>
          <a:p/>
        </p:txBody>
      </p:sp>
      <p:sp>
        <p:nvSpPr>
          <p:cNvPr id="1049800" name="object 1099"/>
          <p:cNvSpPr/>
          <p:nvPr/>
        </p:nvSpPr>
        <p:spPr>
          <a:xfrm>
            <a:off x="5135879" y="4470400"/>
            <a:ext cx="2540" cy="694690"/>
          </a:xfrm>
          <a:custGeom>
            <a:avLst/>
            <a:ahLst/>
            <a:rect l="l" t="t" r="r" b="b"/>
            <a:pathLst>
              <a:path w="2539" h="694689">
                <a:moveTo>
                  <a:pt x="2540" y="0"/>
                </a:moveTo>
                <a:lnTo>
                  <a:pt x="0" y="0"/>
                </a:lnTo>
                <a:lnTo>
                  <a:pt x="0" y="694689"/>
                </a:lnTo>
                <a:lnTo>
                  <a:pt x="2540" y="694689"/>
                </a:lnTo>
                <a:lnTo>
                  <a:pt x="2540" y="0"/>
                </a:lnTo>
                <a:close/>
              </a:path>
            </a:pathLst>
          </a:custGeom>
          <a:solidFill>
            <a:srgbClr val="2000FA"/>
          </a:solidFill>
        </p:spPr>
        <p:txBody>
          <a:bodyPr bIns="0" lIns="0" rIns="0" rtlCol="0" tIns="0" wrap="square"/>
          <a:p/>
        </p:txBody>
      </p:sp>
      <p:sp>
        <p:nvSpPr>
          <p:cNvPr id="1049801" name="object 1100"/>
          <p:cNvSpPr/>
          <p:nvPr/>
        </p:nvSpPr>
        <p:spPr>
          <a:xfrm>
            <a:off x="5132070" y="4207509"/>
            <a:ext cx="3810" cy="181610"/>
          </a:xfrm>
          <a:custGeom>
            <a:avLst/>
            <a:ahLst/>
            <a:rect l="l" t="t" r="r" b="b"/>
            <a:pathLst>
              <a:path w="3810" h="181610">
                <a:moveTo>
                  <a:pt x="3809" y="0"/>
                </a:moveTo>
                <a:lnTo>
                  <a:pt x="0" y="0"/>
                </a:lnTo>
                <a:lnTo>
                  <a:pt x="0" y="181610"/>
                </a:lnTo>
                <a:lnTo>
                  <a:pt x="3809" y="181610"/>
                </a:lnTo>
                <a:lnTo>
                  <a:pt x="3809" y="0"/>
                </a:lnTo>
                <a:close/>
              </a:path>
            </a:pathLst>
          </a:custGeom>
          <a:solidFill>
            <a:srgbClr val="1E00FA"/>
          </a:solidFill>
        </p:spPr>
        <p:txBody>
          <a:bodyPr bIns="0" lIns="0" rIns="0" rtlCol="0" tIns="0" wrap="square"/>
          <a:p/>
        </p:txBody>
      </p:sp>
      <p:sp>
        <p:nvSpPr>
          <p:cNvPr id="1049802" name="object 1101"/>
          <p:cNvSpPr/>
          <p:nvPr/>
        </p:nvSpPr>
        <p:spPr>
          <a:xfrm>
            <a:off x="5132070" y="4470400"/>
            <a:ext cx="3810" cy="694690"/>
          </a:xfrm>
          <a:custGeom>
            <a:avLst/>
            <a:ahLst/>
            <a:rect l="l" t="t" r="r" b="b"/>
            <a:pathLst>
              <a:path w="3810" h="694689">
                <a:moveTo>
                  <a:pt x="3809" y="0"/>
                </a:moveTo>
                <a:lnTo>
                  <a:pt x="0" y="0"/>
                </a:lnTo>
                <a:lnTo>
                  <a:pt x="0" y="694689"/>
                </a:lnTo>
                <a:lnTo>
                  <a:pt x="3809" y="694689"/>
                </a:lnTo>
                <a:lnTo>
                  <a:pt x="3809" y="0"/>
                </a:lnTo>
                <a:close/>
              </a:path>
            </a:pathLst>
          </a:custGeom>
          <a:solidFill>
            <a:srgbClr val="1E00FA"/>
          </a:solidFill>
        </p:spPr>
        <p:txBody>
          <a:bodyPr bIns="0" lIns="0" rIns="0" rtlCol="0" tIns="0" wrap="square"/>
          <a:p/>
        </p:txBody>
      </p:sp>
      <p:sp>
        <p:nvSpPr>
          <p:cNvPr id="1049803" name="object 1102"/>
          <p:cNvSpPr/>
          <p:nvPr/>
        </p:nvSpPr>
        <p:spPr>
          <a:xfrm>
            <a:off x="5128259" y="4207509"/>
            <a:ext cx="3810" cy="181610"/>
          </a:xfrm>
          <a:custGeom>
            <a:avLst/>
            <a:ahLst/>
            <a:rect l="l" t="t" r="r" b="b"/>
            <a:pathLst>
              <a:path w="3810" h="181610">
                <a:moveTo>
                  <a:pt x="3810" y="0"/>
                </a:moveTo>
                <a:lnTo>
                  <a:pt x="0" y="0"/>
                </a:lnTo>
                <a:lnTo>
                  <a:pt x="0" y="181610"/>
                </a:lnTo>
                <a:lnTo>
                  <a:pt x="3810" y="181610"/>
                </a:lnTo>
                <a:lnTo>
                  <a:pt x="3810" y="0"/>
                </a:lnTo>
                <a:close/>
              </a:path>
            </a:pathLst>
          </a:custGeom>
          <a:solidFill>
            <a:srgbClr val="1C00FA"/>
          </a:solidFill>
        </p:spPr>
        <p:txBody>
          <a:bodyPr bIns="0" lIns="0" rIns="0" rtlCol="0" tIns="0" wrap="square"/>
          <a:p/>
        </p:txBody>
      </p:sp>
      <p:sp>
        <p:nvSpPr>
          <p:cNvPr id="1049804" name="object 1103"/>
          <p:cNvSpPr/>
          <p:nvPr/>
        </p:nvSpPr>
        <p:spPr>
          <a:xfrm>
            <a:off x="5128259" y="4470400"/>
            <a:ext cx="3810" cy="694690"/>
          </a:xfrm>
          <a:custGeom>
            <a:avLst/>
            <a:ahLst/>
            <a:rect l="l" t="t" r="r" b="b"/>
            <a:pathLst>
              <a:path w="3810" h="694689">
                <a:moveTo>
                  <a:pt x="3810" y="0"/>
                </a:moveTo>
                <a:lnTo>
                  <a:pt x="0" y="0"/>
                </a:lnTo>
                <a:lnTo>
                  <a:pt x="0" y="694689"/>
                </a:lnTo>
                <a:lnTo>
                  <a:pt x="3810" y="694689"/>
                </a:lnTo>
                <a:lnTo>
                  <a:pt x="3810" y="0"/>
                </a:lnTo>
                <a:close/>
              </a:path>
            </a:pathLst>
          </a:custGeom>
          <a:solidFill>
            <a:srgbClr val="1C00FA"/>
          </a:solidFill>
        </p:spPr>
        <p:txBody>
          <a:bodyPr bIns="0" lIns="0" rIns="0" rtlCol="0" tIns="0" wrap="square"/>
          <a:p/>
        </p:txBody>
      </p:sp>
      <p:sp>
        <p:nvSpPr>
          <p:cNvPr id="1049805" name="object 1104"/>
          <p:cNvSpPr/>
          <p:nvPr/>
        </p:nvSpPr>
        <p:spPr>
          <a:xfrm>
            <a:off x="5124450" y="4207509"/>
            <a:ext cx="3810" cy="181610"/>
          </a:xfrm>
          <a:custGeom>
            <a:avLst/>
            <a:ahLst/>
            <a:rect l="l" t="t" r="r" b="b"/>
            <a:pathLst>
              <a:path w="3810" h="181610">
                <a:moveTo>
                  <a:pt x="3810" y="0"/>
                </a:moveTo>
                <a:lnTo>
                  <a:pt x="0" y="0"/>
                </a:lnTo>
                <a:lnTo>
                  <a:pt x="0" y="181610"/>
                </a:lnTo>
                <a:lnTo>
                  <a:pt x="3810" y="181610"/>
                </a:lnTo>
                <a:lnTo>
                  <a:pt x="3810" y="0"/>
                </a:lnTo>
                <a:close/>
              </a:path>
            </a:pathLst>
          </a:custGeom>
          <a:solidFill>
            <a:srgbClr val="1A00FA"/>
          </a:solidFill>
        </p:spPr>
        <p:txBody>
          <a:bodyPr bIns="0" lIns="0" rIns="0" rtlCol="0" tIns="0" wrap="square"/>
          <a:p/>
        </p:txBody>
      </p:sp>
      <p:sp>
        <p:nvSpPr>
          <p:cNvPr id="1049806" name="object 1105"/>
          <p:cNvSpPr/>
          <p:nvPr/>
        </p:nvSpPr>
        <p:spPr>
          <a:xfrm>
            <a:off x="5124450" y="4470400"/>
            <a:ext cx="3810" cy="694690"/>
          </a:xfrm>
          <a:custGeom>
            <a:avLst/>
            <a:ahLst/>
            <a:rect l="l" t="t" r="r" b="b"/>
            <a:pathLst>
              <a:path w="3810" h="694689">
                <a:moveTo>
                  <a:pt x="3810" y="0"/>
                </a:moveTo>
                <a:lnTo>
                  <a:pt x="0" y="0"/>
                </a:lnTo>
                <a:lnTo>
                  <a:pt x="0" y="694689"/>
                </a:lnTo>
                <a:lnTo>
                  <a:pt x="3810" y="694689"/>
                </a:lnTo>
                <a:lnTo>
                  <a:pt x="3810" y="0"/>
                </a:lnTo>
                <a:close/>
              </a:path>
            </a:pathLst>
          </a:custGeom>
          <a:solidFill>
            <a:srgbClr val="1A00FA"/>
          </a:solidFill>
        </p:spPr>
        <p:txBody>
          <a:bodyPr bIns="0" lIns="0" rIns="0" rtlCol="0" tIns="0" wrap="square"/>
          <a:p/>
        </p:txBody>
      </p:sp>
      <p:sp>
        <p:nvSpPr>
          <p:cNvPr id="1049807" name="object 1106"/>
          <p:cNvSpPr/>
          <p:nvPr/>
        </p:nvSpPr>
        <p:spPr>
          <a:xfrm>
            <a:off x="5120640" y="4207509"/>
            <a:ext cx="3810" cy="181610"/>
          </a:xfrm>
          <a:custGeom>
            <a:avLst/>
            <a:ahLst/>
            <a:rect l="l" t="t" r="r" b="b"/>
            <a:pathLst>
              <a:path w="3810" h="181610">
                <a:moveTo>
                  <a:pt x="3810" y="0"/>
                </a:moveTo>
                <a:lnTo>
                  <a:pt x="0" y="0"/>
                </a:lnTo>
                <a:lnTo>
                  <a:pt x="0" y="181610"/>
                </a:lnTo>
                <a:lnTo>
                  <a:pt x="3810" y="181610"/>
                </a:lnTo>
                <a:lnTo>
                  <a:pt x="3810" y="0"/>
                </a:lnTo>
                <a:close/>
              </a:path>
            </a:pathLst>
          </a:custGeom>
          <a:solidFill>
            <a:srgbClr val="1800FB"/>
          </a:solidFill>
        </p:spPr>
        <p:txBody>
          <a:bodyPr bIns="0" lIns="0" rIns="0" rtlCol="0" tIns="0" wrap="square"/>
          <a:p/>
        </p:txBody>
      </p:sp>
      <p:sp>
        <p:nvSpPr>
          <p:cNvPr id="1049808" name="object 1107"/>
          <p:cNvSpPr/>
          <p:nvPr/>
        </p:nvSpPr>
        <p:spPr>
          <a:xfrm>
            <a:off x="5120640" y="4470400"/>
            <a:ext cx="3810" cy="694690"/>
          </a:xfrm>
          <a:custGeom>
            <a:avLst/>
            <a:ahLst/>
            <a:rect l="l" t="t" r="r" b="b"/>
            <a:pathLst>
              <a:path w="3810" h="694689">
                <a:moveTo>
                  <a:pt x="3810" y="0"/>
                </a:moveTo>
                <a:lnTo>
                  <a:pt x="0" y="0"/>
                </a:lnTo>
                <a:lnTo>
                  <a:pt x="0" y="694689"/>
                </a:lnTo>
                <a:lnTo>
                  <a:pt x="3810" y="694689"/>
                </a:lnTo>
                <a:lnTo>
                  <a:pt x="3810" y="0"/>
                </a:lnTo>
                <a:close/>
              </a:path>
            </a:pathLst>
          </a:custGeom>
          <a:solidFill>
            <a:srgbClr val="1800FB"/>
          </a:solidFill>
        </p:spPr>
        <p:txBody>
          <a:bodyPr bIns="0" lIns="0" rIns="0" rtlCol="0" tIns="0" wrap="square"/>
          <a:p/>
        </p:txBody>
      </p:sp>
      <p:sp>
        <p:nvSpPr>
          <p:cNvPr id="1049809" name="object 1108"/>
          <p:cNvSpPr/>
          <p:nvPr/>
        </p:nvSpPr>
        <p:spPr>
          <a:xfrm>
            <a:off x="5116829" y="4207509"/>
            <a:ext cx="3810" cy="181610"/>
          </a:xfrm>
          <a:custGeom>
            <a:avLst/>
            <a:ahLst/>
            <a:rect l="l" t="t" r="r" b="b"/>
            <a:pathLst>
              <a:path w="3810" h="181610">
                <a:moveTo>
                  <a:pt x="3810" y="0"/>
                </a:moveTo>
                <a:lnTo>
                  <a:pt x="0" y="0"/>
                </a:lnTo>
                <a:lnTo>
                  <a:pt x="0" y="181610"/>
                </a:lnTo>
                <a:lnTo>
                  <a:pt x="3810" y="181610"/>
                </a:lnTo>
                <a:lnTo>
                  <a:pt x="3810" y="0"/>
                </a:lnTo>
                <a:close/>
              </a:path>
            </a:pathLst>
          </a:custGeom>
          <a:solidFill>
            <a:srgbClr val="1600FB"/>
          </a:solidFill>
        </p:spPr>
        <p:txBody>
          <a:bodyPr bIns="0" lIns="0" rIns="0" rtlCol="0" tIns="0" wrap="square"/>
          <a:p/>
        </p:txBody>
      </p:sp>
      <p:sp>
        <p:nvSpPr>
          <p:cNvPr id="1049810" name="object 1109"/>
          <p:cNvSpPr/>
          <p:nvPr/>
        </p:nvSpPr>
        <p:spPr>
          <a:xfrm>
            <a:off x="5116829" y="4470400"/>
            <a:ext cx="3810" cy="694690"/>
          </a:xfrm>
          <a:custGeom>
            <a:avLst/>
            <a:ahLst/>
            <a:rect l="l" t="t" r="r" b="b"/>
            <a:pathLst>
              <a:path w="3810" h="694689">
                <a:moveTo>
                  <a:pt x="3810" y="0"/>
                </a:moveTo>
                <a:lnTo>
                  <a:pt x="0" y="0"/>
                </a:lnTo>
                <a:lnTo>
                  <a:pt x="0" y="694689"/>
                </a:lnTo>
                <a:lnTo>
                  <a:pt x="3810" y="694689"/>
                </a:lnTo>
                <a:lnTo>
                  <a:pt x="3810" y="0"/>
                </a:lnTo>
                <a:close/>
              </a:path>
            </a:pathLst>
          </a:custGeom>
          <a:solidFill>
            <a:srgbClr val="1600FB"/>
          </a:solidFill>
        </p:spPr>
        <p:txBody>
          <a:bodyPr bIns="0" lIns="0" rIns="0" rtlCol="0" tIns="0" wrap="square"/>
          <a:p/>
        </p:txBody>
      </p:sp>
      <p:sp>
        <p:nvSpPr>
          <p:cNvPr id="1049811" name="object 1110"/>
          <p:cNvSpPr/>
          <p:nvPr/>
        </p:nvSpPr>
        <p:spPr>
          <a:xfrm>
            <a:off x="5114290" y="4207509"/>
            <a:ext cx="2540" cy="181610"/>
          </a:xfrm>
          <a:custGeom>
            <a:avLst/>
            <a:ahLst/>
            <a:rect l="l" t="t" r="r" b="b"/>
            <a:pathLst>
              <a:path w="2539" h="181610">
                <a:moveTo>
                  <a:pt x="2539" y="0"/>
                </a:moveTo>
                <a:lnTo>
                  <a:pt x="0" y="0"/>
                </a:lnTo>
                <a:lnTo>
                  <a:pt x="0" y="181610"/>
                </a:lnTo>
                <a:lnTo>
                  <a:pt x="2539" y="181610"/>
                </a:lnTo>
                <a:lnTo>
                  <a:pt x="2539" y="0"/>
                </a:lnTo>
                <a:close/>
              </a:path>
            </a:pathLst>
          </a:custGeom>
          <a:solidFill>
            <a:srgbClr val="1400FB"/>
          </a:solidFill>
        </p:spPr>
        <p:txBody>
          <a:bodyPr bIns="0" lIns="0" rIns="0" rtlCol="0" tIns="0" wrap="square"/>
          <a:p/>
        </p:txBody>
      </p:sp>
      <p:sp>
        <p:nvSpPr>
          <p:cNvPr id="1049812" name="object 1111"/>
          <p:cNvSpPr/>
          <p:nvPr/>
        </p:nvSpPr>
        <p:spPr>
          <a:xfrm>
            <a:off x="5114290" y="4470400"/>
            <a:ext cx="2540" cy="694690"/>
          </a:xfrm>
          <a:custGeom>
            <a:avLst/>
            <a:ahLst/>
            <a:rect l="l" t="t" r="r" b="b"/>
            <a:pathLst>
              <a:path w="2539" h="694689">
                <a:moveTo>
                  <a:pt x="2539" y="0"/>
                </a:moveTo>
                <a:lnTo>
                  <a:pt x="0" y="0"/>
                </a:lnTo>
                <a:lnTo>
                  <a:pt x="0" y="694689"/>
                </a:lnTo>
                <a:lnTo>
                  <a:pt x="2539" y="694689"/>
                </a:lnTo>
                <a:lnTo>
                  <a:pt x="2539" y="0"/>
                </a:lnTo>
                <a:close/>
              </a:path>
            </a:pathLst>
          </a:custGeom>
          <a:solidFill>
            <a:srgbClr val="1400FB"/>
          </a:solidFill>
        </p:spPr>
        <p:txBody>
          <a:bodyPr bIns="0" lIns="0" rIns="0" rtlCol="0" tIns="0" wrap="square"/>
          <a:p/>
        </p:txBody>
      </p:sp>
      <p:sp>
        <p:nvSpPr>
          <p:cNvPr id="1049813" name="object 1112"/>
          <p:cNvSpPr/>
          <p:nvPr/>
        </p:nvSpPr>
        <p:spPr>
          <a:xfrm>
            <a:off x="5110479" y="4207509"/>
            <a:ext cx="3810" cy="181610"/>
          </a:xfrm>
          <a:custGeom>
            <a:avLst/>
            <a:ahLst/>
            <a:rect l="l" t="t" r="r" b="b"/>
            <a:pathLst>
              <a:path w="3810" h="181610">
                <a:moveTo>
                  <a:pt x="3810" y="0"/>
                </a:moveTo>
                <a:lnTo>
                  <a:pt x="0" y="0"/>
                </a:lnTo>
                <a:lnTo>
                  <a:pt x="0" y="181610"/>
                </a:lnTo>
                <a:lnTo>
                  <a:pt x="3810" y="181610"/>
                </a:lnTo>
                <a:lnTo>
                  <a:pt x="3810" y="0"/>
                </a:lnTo>
                <a:close/>
              </a:path>
            </a:pathLst>
          </a:custGeom>
          <a:solidFill>
            <a:srgbClr val="1200FB"/>
          </a:solidFill>
        </p:spPr>
        <p:txBody>
          <a:bodyPr bIns="0" lIns="0" rIns="0" rtlCol="0" tIns="0" wrap="square"/>
          <a:p/>
        </p:txBody>
      </p:sp>
      <p:sp>
        <p:nvSpPr>
          <p:cNvPr id="1049814" name="object 1113"/>
          <p:cNvSpPr/>
          <p:nvPr/>
        </p:nvSpPr>
        <p:spPr>
          <a:xfrm>
            <a:off x="5110479" y="4470400"/>
            <a:ext cx="3810" cy="694690"/>
          </a:xfrm>
          <a:custGeom>
            <a:avLst/>
            <a:ahLst/>
            <a:rect l="l" t="t" r="r" b="b"/>
            <a:pathLst>
              <a:path w="3810" h="694689">
                <a:moveTo>
                  <a:pt x="3810" y="0"/>
                </a:moveTo>
                <a:lnTo>
                  <a:pt x="0" y="0"/>
                </a:lnTo>
                <a:lnTo>
                  <a:pt x="0" y="694689"/>
                </a:lnTo>
                <a:lnTo>
                  <a:pt x="3810" y="694689"/>
                </a:lnTo>
                <a:lnTo>
                  <a:pt x="3810" y="0"/>
                </a:lnTo>
                <a:close/>
              </a:path>
            </a:pathLst>
          </a:custGeom>
          <a:solidFill>
            <a:srgbClr val="1200FB"/>
          </a:solidFill>
        </p:spPr>
        <p:txBody>
          <a:bodyPr bIns="0" lIns="0" rIns="0" rtlCol="0" tIns="0" wrap="square"/>
          <a:p/>
        </p:txBody>
      </p:sp>
      <p:sp>
        <p:nvSpPr>
          <p:cNvPr id="1049815" name="object 1114"/>
          <p:cNvSpPr/>
          <p:nvPr/>
        </p:nvSpPr>
        <p:spPr>
          <a:xfrm>
            <a:off x="5106670" y="4207509"/>
            <a:ext cx="3810" cy="181610"/>
          </a:xfrm>
          <a:custGeom>
            <a:avLst/>
            <a:ahLst/>
            <a:rect l="l" t="t" r="r" b="b"/>
            <a:pathLst>
              <a:path w="3810" h="181610">
                <a:moveTo>
                  <a:pt x="3809" y="0"/>
                </a:moveTo>
                <a:lnTo>
                  <a:pt x="0" y="0"/>
                </a:lnTo>
                <a:lnTo>
                  <a:pt x="0" y="181610"/>
                </a:lnTo>
                <a:lnTo>
                  <a:pt x="3809" y="181610"/>
                </a:lnTo>
                <a:lnTo>
                  <a:pt x="3809" y="0"/>
                </a:lnTo>
                <a:close/>
              </a:path>
            </a:pathLst>
          </a:custGeom>
          <a:solidFill>
            <a:srgbClr val="1000FC"/>
          </a:solidFill>
        </p:spPr>
        <p:txBody>
          <a:bodyPr bIns="0" lIns="0" rIns="0" rtlCol="0" tIns="0" wrap="square"/>
          <a:p/>
        </p:txBody>
      </p:sp>
      <p:sp>
        <p:nvSpPr>
          <p:cNvPr id="1049816" name="object 1115"/>
          <p:cNvSpPr/>
          <p:nvPr/>
        </p:nvSpPr>
        <p:spPr>
          <a:xfrm>
            <a:off x="5106670" y="4470400"/>
            <a:ext cx="3810" cy="694690"/>
          </a:xfrm>
          <a:custGeom>
            <a:avLst/>
            <a:ahLst/>
            <a:rect l="l" t="t" r="r" b="b"/>
            <a:pathLst>
              <a:path w="3810" h="694689">
                <a:moveTo>
                  <a:pt x="3809" y="0"/>
                </a:moveTo>
                <a:lnTo>
                  <a:pt x="0" y="0"/>
                </a:lnTo>
                <a:lnTo>
                  <a:pt x="0" y="694689"/>
                </a:lnTo>
                <a:lnTo>
                  <a:pt x="3809" y="694689"/>
                </a:lnTo>
                <a:lnTo>
                  <a:pt x="3809" y="0"/>
                </a:lnTo>
                <a:close/>
              </a:path>
            </a:pathLst>
          </a:custGeom>
          <a:solidFill>
            <a:srgbClr val="1000FC"/>
          </a:solidFill>
        </p:spPr>
        <p:txBody>
          <a:bodyPr bIns="0" lIns="0" rIns="0" rtlCol="0" tIns="0" wrap="square"/>
          <a:p/>
        </p:txBody>
      </p:sp>
      <p:sp>
        <p:nvSpPr>
          <p:cNvPr id="1049817" name="object 1116"/>
          <p:cNvSpPr/>
          <p:nvPr/>
        </p:nvSpPr>
        <p:spPr>
          <a:xfrm>
            <a:off x="5102859" y="4207509"/>
            <a:ext cx="3810" cy="181610"/>
          </a:xfrm>
          <a:custGeom>
            <a:avLst/>
            <a:ahLst/>
            <a:rect l="l" t="t" r="r" b="b"/>
            <a:pathLst>
              <a:path w="3810" h="181610">
                <a:moveTo>
                  <a:pt x="3810" y="0"/>
                </a:moveTo>
                <a:lnTo>
                  <a:pt x="0" y="0"/>
                </a:lnTo>
                <a:lnTo>
                  <a:pt x="0" y="181610"/>
                </a:lnTo>
                <a:lnTo>
                  <a:pt x="3810" y="181610"/>
                </a:lnTo>
                <a:lnTo>
                  <a:pt x="3810" y="0"/>
                </a:lnTo>
                <a:close/>
              </a:path>
            </a:pathLst>
          </a:custGeom>
          <a:solidFill>
            <a:srgbClr val="0E00FC"/>
          </a:solidFill>
        </p:spPr>
        <p:txBody>
          <a:bodyPr bIns="0" lIns="0" rIns="0" rtlCol="0" tIns="0" wrap="square"/>
          <a:p/>
        </p:txBody>
      </p:sp>
      <p:sp>
        <p:nvSpPr>
          <p:cNvPr id="1049818" name="object 1117"/>
          <p:cNvSpPr/>
          <p:nvPr/>
        </p:nvSpPr>
        <p:spPr>
          <a:xfrm>
            <a:off x="5102859" y="4470400"/>
            <a:ext cx="3810" cy="694690"/>
          </a:xfrm>
          <a:custGeom>
            <a:avLst/>
            <a:ahLst/>
            <a:rect l="l" t="t" r="r" b="b"/>
            <a:pathLst>
              <a:path w="3810" h="694689">
                <a:moveTo>
                  <a:pt x="3810" y="0"/>
                </a:moveTo>
                <a:lnTo>
                  <a:pt x="0" y="0"/>
                </a:lnTo>
                <a:lnTo>
                  <a:pt x="0" y="694689"/>
                </a:lnTo>
                <a:lnTo>
                  <a:pt x="3810" y="694689"/>
                </a:lnTo>
                <a:lnTo>
                  <a:pt x="3810" y="0"/>
                </a:lnTo>
                <a:close/>
              </a:path>
            </a:pathLst>
          </a:custGeom>
          <a:solidFill>
            <a:srgbClr val="0E00FC"/>
          </a:solidFill>
        </p:spPr>
        <p:txBody>
          <a:bodyPr bIns="0" lIns="0" rIns="0" rtlCol="0" tIns="0" wrap="square"/>
          <a:p/>
        </p:txBody>
      </p:sp>
      <p:sp>
        <p:nvSpPr>
          <p:cNvPr id="1049819" name="object 1118"/>
          <p:cNvSpPr/>
          <p:nvPr/>
        </p:nvSpPr>
        <p:spPr>
          <a:xfrm>
            <a:off x="5099050" y="4207509"/>
            <a:ext cx="3810" cy="181610"/>
          </a:xfrm>
          <a:custGeom>
            <a:avLst/>
            <a:ahLst/>
            <a:rect l="l" t="t" r="r" b="b"/>
            <a:pathLst>
              <a:path w="3810" h="181610">
                <a:moveTo>
                  <a:pt x="3810" y="0"/>
                </a:moveTo>
                <a:lnTo>
                  <a:pt x="0" y="0"/>
                </a:lnTo>
                <a:lnTo>
                  <a:pt x="0" y="181610"/>
                </a:lnTo>
                <a:lnTo>
                  <a:pt x="3810" y="181610"/>
                </a:lnTo>
                <a:lnTo>
                  <a:pt x="3810" y="0"/>
                </a:lnTo>
                <a:close/>
              </a:path>
            </a:pathLst>
          </a:custGeom>
          <a:solidFill>
            <a:srgbClr val="0C00FC"/>
          </a:solidFill>
        </p:spPr>
        <p:txBody>
          <a:bodyPr bIns="0" lIns="0" rIns="0" rtlCol="0" tIns="0" wrap="square"/>
          <a:p/>
        </p:txBody>
      </p:sp>
      <p:sp>
        <p:nvSpPr>
          <p:cNvPr id="1049820" name="object 1119"/>
          <p:cNvSpPr/>
          <p:nvPr/>
        </p:nvSpPr>
        <p:spPr>
          <a:xfrm>
            <a:off x="5099050" y="4470400"/>
            <a:ext cx="3810" cy="694690"/>
          </a:xfrm>
          <a:custGeom>
            <a:avLst/>
            <a:ahLst/>
            <a:rect l="l" t="t" r="r" b="b"/>
            <a:pathLst>
              <a:path w="3810" h="694689">
                <a:moveTo>
                  <a:pt x="3810" y="0"/>
                </a:moveTo>
                <a:lnTo>
                  <a:pt x="0" y="0"/>
                </a:lnTo>
                <a:lnTo>
                  <a:pt x="0" y="694689"/>
                </a:lnTo>
                <a:lnTo>
                  <a:pt x="3810" y="694689"/>
                </a:lnTo>
                <a:lnTo>
                  <a:pt x="3810" y="0"/>
                </a:lnTo>
                <a:close/>
              </a:path>
            </a:pathLst>
          </a:custGeom>
          <a:solidFill>
            <a:srgbClr val="0C00FC"/>
          </a:solidFill>
        </p:spPr>
        <p:txBody>
          <a:bodyPr bIns="0" lIns="0" rIns="0" rtlCol="0" tIns="0" wrap="square"/>
          <a:p/>
        </p:txBody>
      </p:sp>
      <p:sp>
        <p:nvSpPr>
          <p:cNvPr id="1049821" name="object 1120"/>
          <p:cNvSpPr/>
          <p:nvPr/>
        </p:nvSpPr>
        <p:spPr>
          <a:xfrm>
            <a:off x="5095240" y="4207509"/>
            <a:ext cx="3810" cy="181610"/>
          </a:xfrm>
          <a:custGeom>
            <a:avLst/>
            <a:ahLst/>
            <a:rect l="l" t="t" r="r" b="b"/>
            <a:pathLst>
              <a:path w="3810" h="181610">
                <a:moveTo>
                  <a:pt x="3810" y="0"/>
                </a:moveTo>
                <a:lnTo>
                  <a:pt x="0" y="0"/>
                </a:lnTo>
                <a:lnTo>
                  <a:pt x="0" y="181610"/>
                </a:lnTo>
                <a:lnTo>
                  <a:pt x="3810" y="181610"/>
                </a:lnTo>
                <a:lnTo>
                  <a:pt x="3810" y="0"/>
                </a:lnTo>
                <a:close/>
              </a:path>
            </a:pathLst>
          </a:custGeom>
          <a:solidFill>
            <a:srgbClr val="0A00FC"/>
          </a:solidFill>
        </p:spPr>
        <p:txBody>
          <a:bodyPr bIns="0" lIns="0" rIns="0" rtlCol="0" tIns="0" wrap="square"/>
          <a:p/>
        </p:txBody>
      </p:sp>
      <p:sp>
        <p:nvSpPr>
          <p:cNvPr id="1049822" name="object 1121"/>
          <p:cNvSpPr/>
          <p:nvPr/>
        </p:nvSpPr>
        <p:spPr>
          <a:xfrm>
            <a:off x="5095240" y="4470400"/>
            <a:ext cx="3810" cy="694690"/>
          </a:xfrm>
          <a:custGeom>
            <a:avLst/>
            <a:ahLst/>
            <a:rect l="l" t="t" r="r" b="b"/>
            <a:pathLst>
              <a:path w="3810" h="694689">
                <a:moveTo>
                  <a:pt x="3810" y="0"/>
                </a:moveTo>
                <a:lnTo>
                  <a:pt x="0" y="0"/>
                </a:lnTo>
                <a:lnTo>
                  <a:pt x="0" y="694689"/>
                </a:lnTo>
                <a:lnTo>
                  <a:pt x="3810" y="694689"/>
                </a:lnTo>
                <a:lnTo>
                  <a:pt x="3810" y="0"/>
                </a:lnTo>
                <a:close/>
              </a:path>
            </a:pathLst>
          </a:custGeom>
          <a:solidFill>
            <a:srgbClr val="0A00FC"/>
          </a:solidFill>
        </p:spPr>
        <p:txBody>
          <a:bodyPr bIns="0" lIns="0" rIns="0" rtlCol="0" tIns="0" wrap="square"/>
          <a:p/>
        </p:txBody>
      </p:sp>
      <p:sp>
        <p:nvSpPr>
          <p:cNvPr id="1049823" name="object 1122"/>
          <p:cNvSpPr/>
          <p:nvPr/>
        </p:nvSpPr>
        <p:spPr>
          <a:xfrm>
            <a:off x="5092700" y="4207509"/>
            <a:ext cx="2540" cy="181610"/>
          </a:xfrm>
          <a:custGeom>
            <a:avLst/>
            <a:ahLst/>
            <a:rect l="l" t="t" r="r" b="b"/>
            <a:pathLst>
              <a:path w="2539" h="181610">
                <a:moveTo>
                  <a:pt x="2539" y="0"/>
                </a:moveTo>
                <a:lnTo>
                  <a:pt x="0" y="0"/>
                </a:lnTo>
                <a:lnTo>
                  <a:pt x="0" y="181610"/>
                </a:lnTo>
                <a:lnTo>
                  <a:pt x="2539" y="181610"/>
                </a:lnTo>
                <a:lnTo>
                  <a:pt x="2539" y="0"/>
                </a:lnTo>
                <a:close/>
              </a:path>
            </a:pathLst>
          </a:custGeom>
          <a:solidFill>
            <a:srgbClr val="0800FD"/>
          </a:solidFill>
        </p:spPr>
        <p:txBody>
          <a:bodyPr bIns="0" lIns="0" rIns="0" rtlCol="0" tIns="0" wrap="square"/>
          <a:p/>
        </p:txBody>
      </p:sp>
      <p:sp>
        <p:nvSpPr>
          <p:cNvPr id="1049824" name="object 1123"/>
          <p:cNvSpPr/>
          <p:nvPr/>
        </p:nvSpPr>
        <p:spPr>
          <a:xfrm>
            <a:off x="5092700" y="4470400"/>
            <a:ext cx="2540" cy="694690"/>
          </a:xfrm>
          <a:custGeom>
            <a:avLst/>
            <a:ahLst/>
            <a:rect l="l" t="t" r="r" b="b"/>
            <a:pathLst>
              <a:path w="2539" h="694689">
                <a:moveTo>
                  <a:pt x="2539" y="0"/>
                </a:moveTo>
                <a:lnTo>
                  <a:pt x="0" y="0"/>
                </a:lnTo>
                <a:lnTo>
                  <a:pt x="0" y="694689"/>
                </a:lnTo>
                <a:lnTo>
                  <a:pt x="2539" y="694689"/>
                </a:lnTo>
                <a:lnTo>
                  <a:pt x="2539" y="0"/>
                </a:lnTo>
                <a:close/>
              </a:path>
            </a:pathLst>
          </a:custGeom>
          <a:solidFill>
            <a:srgbClr val="0800FD"/>
          </a:solidFill>
        </p:spPr>
        <p:txBody>
          <a:bodyPr bIns="0" lIns="0" rIns="0" rtlCol="0" tIns="0" wrap="square"/>
          <a:p/>
        </p:txBody>
      </p:sp>
      <p:sp>
        <p:nvSpPr>
          <p:cNvPr id="1049825" name="object 1124"/>
          <p:cNvSpPr/>
          <p:nvPr/>
        </p:nvSpPr>
        <p:spPr>
          <a:xfrm>
            <a:off x="5088890" y="4207509"/>
            <a:ext cx="3810" cy="181610"/>
          </a:xfrm>
          <a:custGeom>
            <a:avLst/>
            <a:ahLst/>
            <a:rect l="l" t="t" r="r" b="b"/>
            <a:pathLst>
              <a:path w="3810" h="181610">
                <a:moveTo>
                  <a:pt x="3810" y="0"/>
                </a:moveTo>
                <a:lnTo>
                  <a:pt x="0" y="0"/>
                </a:lnTo>
                <a:lnTo>
                  <a:pt x="0" y="181610"/>
                </a:lnTo>
                <a:lnTo>
                  <a:pt x="3810" y="181610"/>
                </a:lnTo>
                <a:lnTo>
                  <a:pt x="3810" y="0"/>
                </a:lnTo>
                <a:close/>
              </a:path>
            </a:pathLst>
          </a:custGeom>
          <a:solidFill>
            <a:srgbClr val="0600FD"/>
          </a:solidFill>
        </p:spPr>
        <p:txBody>
          <a:bodyPr bIns="0" lIns="0" rIns="0" rtlCol="0" tIns="0" wrap="square"/>
          <a:p/>
        </p:txBody>
      </p:sp>
      <p:sp>
        <p:nvSpPr>
          <p:cNvPr id="1049826" name="object 1125"/>
          <p:cNvSpPr/>
          <p:nvPr/>
        </p:nvSpPr>
        <p:spPr>
          <a:xfrm>
            <a:off x="5088890" y="4470400"/>
            <a:ext cx="3810" cy="694690"/>
          </a:xfrm>
          <a:custGeom>
            <a:avLst/>
            <a:ahLst/>
            <a:rect l="l" t="t" r="r" b="b"/>
            <a:pathLst>
              <a:path w="3810" h="694689">
                <a:moveTo>
                  <a:pt x="3810" y="0"/>
                </a:moveTo>
                <a:lnTo>
                  <a:pt x="0" y="0"/>
                </a:lnTo>
                <a:lnTo>
                  <a:pt x="0" y="694689"/>
                </a:lnTo>
                <a:lnTo>
                  <a:pt x="3810" y="694689"/>
                </a:lnTo>
                <a:lnTo>
                  <a:pt x="3810" y="0"/>
                </a:lnTo>
                <a:close/>
              </a:path>
            </a:pathLst>
          </a:custGeom>
          <a:solidFill>
            <a:srgbClr val="0600FD"/>
          </a:solidFill>
        </p:spPr>
        <p:txBody>
          <a:bodyPr bIns="0" lIns="0" rIns="0" rtlCol="0" tIns="0" wrap="square"/>
          <a:p/>
        </p:txBody>
      </p:sp>
      <p:sp>
        <p:nvSpPr>
          <p:cNvPr id="1049827" name="object 1126"/>
          <p:cNvSpPr/>
          <p:nvPr/>
        </p:nvSpPr>
        <p:spPr>
          <a:xfrm>
            <a:off x="5086350" y="4207509"/>
            <a:ext cx="2540" cy="181610"/>
          </a:xfrm>
          <a:custGeom>
            <a:avLst/>
            <a:ahLst/>
            <a:rect l="l" t="t" r="r" b="b"/>
            <a:pathLst>
              <a:path w="2539" h="181610">
                <a:moveTo>
                  <a:pt x="2539" y="0"/>
                </a:moveTo>
                <a:lnTo>
                  <a:pt x="0" y="0"/>
                </a:lnTo>
                <a:lnTo>
                  <a:pt x="0" y="181610"/>
                </a:lnTo>
                <a:lnTo>
                  <a:pt x="2539" y="181610"/>
                </a:lnTo>
                <a:lnTo>
                  <a:pt x="2539" y="0"/>
                </a:lnTo>
                <a:close/>
              </a:path>
            </a:pathLst>
          </a:custGeom>
          <a:solidFill>
            <a:srgbClr val="0400FD"/>
          </a:solidFill>
        </p:spPr>
        <p:txBody>
          <a:bodyPr bIns="0" lIns="0" rIns="0" rtlCol="0" tIns="0" wrap="square"/>
          <a:p/>
        </p:txBody>
      </p:sp>
      <p:sp>
        <p:nvSpPr>
          <p:cNvPr id="1049828" name="object 1127"/>
          <p:cNvSpPr/>
          <p:nvPr/>
        </p:nvSpPr>
        <p:spPr>
          <a:xfrm>
            <a:off x="5086350" y="4470400"/>
            <a:ext cx="2540" cy="694690"/>
          </a:xfrm>
          <a:custGeom>
            <a:avLst/>
            <a:ahLst/>
            <a:rect l="l" t="t" r="r" b="b"/>
            <a:pathLst>
              <a:path w="2539" h="694689">
                <a:moveTo>
                  <a:pt x="2539" y="0"/>
                </a:moveTo>
                <a:lnTo>
                  <a:pt x="0" y="0"/>
                </a:lnTo>
                <a:lnTo>
                  <a:pt x="0" y="694689"/>
                </a:lnTo>
                <a:lnTo>
                  <a:pt x="2539" y="694689"/>
                </a:lnTo>
                <a:lnTo>
                  <a:pt x="2539" y="0"/>
                </a:lnTo>
                <a:close/>
              </a:path>
            </a:pathLst>
          </a:custGeom>
          <a:solidFill>
            <a:srgbClr val="0400FD"/>
          </a:solidFill>
        </p:spPr>
        <p:txBody>
          <a:bodyPr bIns="0" lIns="0" rIns="0" rtlCol="0" tIns="0" wrap="square"/>
          <a:p/>
        </p:txBody>
      </p:sp>
      <p:sp>
        <p:nvSpPr>
          <p:cNvPr id="1049829" name="object 1128"/>
          <p:cNvSpPr/>
          <p:nvPr/>
        </p:nvSpPr>
        <p:spPr>
          <a:xfrm>
            <a:off x="5080000" y="4201159"/>
            <a:ext cx="269240" cy="193040"/>
          </a:xfrm>
          <a:custGeom>
            <a:avLst/>
            <a:ahLst/>
            <a:rect l="l" t="t" r="r" b="b"/>
            <a:pathLst>
              <a:path w="269239" h="193039">
                <a:moveTo>
                  <a:pt x="269240" y="0"/>
                </a:moveTo>
                <a:lnTo>
                  <a:pt x="262890" y="0"/>
                </a:lnTo>
                <a:lnTo>
                  <a:pt x="256540" y="0"/>
                </a:lnTo>
                <a:lnTo>
                  <a:pt x="256540" y="12700"/>
                </a:lnTo>
                <a:lnTo>
                  <a:pt x="256540" y="180340"/>
                </a:lnTo>
                <a:lnTo>
                  <a:pt x="12700" y="180340"/>
                </a:lnTo>
                <a:lnTo>
                  <a:pt x="12700" y="12700"/>
                </a:lnTo>
                <a:lnTo>
                  <a:pt x="256540" y="12700"/>
                </a:lnTo>
                <a:lnTo>
                  <a:pt x="256540" y="0"/>
                </a:lnTo>
                <a:lnTo>
                  <a:pt x="6350" y="0"/>
                </a:lnTo>
                <a:lnTo>
                  <a:pt x="0" y="0"/>
                </a:lnTo>
                <a:lnTo>
                  <a:pt x="0" y="6350"/>
                </a:lnTo>
                <a:lnTo>
                  <a:pt x="0" y="186690"/>
                </a:lnTo>
                <a:lnTo>
                  <a:pt x="0" y="193040"/>
                </a:lnTo>
                <a:lnTo>
                  <a:pt x="6350" y="193040"/>
                </a:lnTo>
                <a:lnTo>
                  <a:pt x="262890" y="193040"/>
                </a:lnTo>
                <a:lnTo>
                  <a:pt x="269240" y="193040"/>
                </a:lnTo>
                <a:lnTo>
                  <a:pt x="269240" y="186690"/>
                </a:lnTo>
                <a:lnTo>
                  <a:pt x="269240" y="6350"/>
                </a:lnTo>
                <a:lnTo>
                  <a:pt x="269240" y="0"/>
                </a:lnTo>
                <a:close/>
              </a:path>
            </a:pathLst>
          </a:custGeom>
          <a:solidFill>
            <a:srgbClr val="E9E9E9"/>
          </a:solidFill>
        </p:spPr>
        <p:txBody>
          <a:bodyPr bIns="0" lIns="0" rIns="0" rtlCol="0" tIns="0" wrap="square"/>
          <a:p/>
        </p:txBody>
      </p:sp>
      <p:sp>
        <p:nvSpPr>
          <p:cNvPr id="1049830" name="object 1129"/>
          <p:cNvSpPr/>
          <p:nvPr/>
        </p:nvSpPr>
        <p:spPr>
          <a:xfrm>
            <a:off x="5080000" y="4465320"/>
            <a:ext cx="269240" cy="704850"/>
          </a:xfrm>
          <a:custGeom>
            <a:avLst/>
            <a:ahLst/>
            <a:rect l="l" t="t" r="r" b="b"/>
            <a:pathLst>
              <a:path w="269239" h="704850">
                <a:moveTo>
                  <a:pt x="269240" y="0"/>
                </a:moveTo>
                <a:lnTo>
                  <a:pt x="262890" y="0"/>
                </a:lnTo>
                <a:lnTo>
                  <a:pt x="256540" y="0"/>
                </a:lnTo>
                <a:lnTo>
                  <a:pt x="256540" y="11430"/>
                </a:lnTo>
                <a:lnTo>
                  <a:pt x="256540" y="692150"/>
                </a:lnTo>
                <a:lnTo>
                  <a:pt x="12700" y="692150"/>
                </a:lnTo>
                <a:lnTo>
                  <a:pt x="12700" y="11430"/>
                </a:lnTo>
                <a:lnTo>
                  <a:pt x="256540" y="11430"/>
                </a:lnTo>
                <a:lnTo>
                  <a:pt x="256540" y="0"/>
                </a:lnTo>
                <a:lnTo>
                  <a:pt x="6350" y="0"/>
                </a:lnTo>
                <a:lnTo>
                  <a:pt x="0" y="0"/>
                </a:lnTo>
                <a:lnTo>
                  <a:pt x="0" y="5080"/>
                </a:lnTo>
                <a:lnTo>
                  <a:pt x="0" y="698500"/>
                </a:lnTo>
                <a:lnTo>
                  <a:pt x="0" y="704850"/>
                </a:lnTo>
                <a:lnTo>
                  <a:pt x="6350" y="704850"/>
                </a:lnTo>
                <a:lnTo>
                  <a:pt x="262890" y="704850"/>
                </a:lnTo>
                <a:lnTo>
                  <a:pt x="269240" y="704850"/>
                </a:lnTo>
                <a:lnTo>
                  <a:pt x="269240" y="698500"/>
                </a:lnTo>
                <a:lnTo>
                  <a:pt x="269240" y="5080"/>
                </a:lnTo>
                <a:lnTo>
                  <a:pt x="269240" y="0"/>
                </a:lnTo>
                <a:close/>
              </a:path>
            </a:pathLst>
          </a:custGeom>
          <a:solidFill>
            <a:srgbClr val="E9E9E9"/>
          </a:solidFill>
        </p:spPr>
        <p:txBody>
          <a:bodyPr bIns="0" lIns="0" rIns="0" rtlCol="0" tIns="0" wrap="square"/>
          <a:p/>
        </p:txBody>
      </p:sp>
      <p:grpSp>
        <p:nvGrpSpPr>
          <p:cNvPr id="67" name="object 1130"/>
          <p:cNvGrpSpPr/>
          <p:nvPr/>
        </p:nvGrpSpPr>
        <p:grpSpPr>
          <a:xfrm>
            <a:off x="5469950" y="4448870"/>
            <a:ext cx="787400" cy="737870"/>
            <a:chOff x="5469950" y="4448870"/>
            <a:chExt cx="787400" cy="737870"/>
          </a:xfrm>
        </p:grpSpPr>
        <p:sp>
          <p:nvSpPr>
            <p:cNvPr id="1049831" name="object 1131"/>
            <p:cNvSpPr/>
            <p:nvPr/>
          </p:nvSpPr>
          <p:spPr>
            <a:xfrm>
              <a:off x="6244590" y="4921249"/>
              <a:ext cx="6350" cy="26670"/>
            </a:xfrm>
            <a:custGeom>
              <a:avLst/>
              <a:ahLst/>
              <a:rect l="l" t="t" r="r" b="b"/>
              <a:pathLst>
                <a:path w="6350" h="26670">
                  <a:moveTo>
                    <a:pt x="2540" y="21602"/>
                  </a:moveTo>
                  <a:lnTo>
                    <a:pt x="0" y="21602"/>
                  </a:lnTo>
                  <a:lnTo>
                    <a:pt x="0" y="26670"/>
                  </a:lnTo>
                  <a:lnTo>
                    <a:pt x="1270" y="26670"/>
                  </a:lnTo>
                  <a:lnTo>
                    <a:pt x="1270" y="22860"/>
                  </a:lnTo>
                  <a:lnTo>
                    <a:pt x="2540" y="22860"/>
                  </a:lnTo>
                  <a:lnTo>
                    <a:pt x="2540" y="21602"/>
                  </a:lnTo>
                  <a:close/>
                </a:path>
                <a:path w="6350" h="26670">
                  <a:moveTo>
                    <a:pt x="3810" y="15252"/>
                  </a:moveTo>
                  <a:lnTo>
                    <a:pt x="0" y="15252"/>
                  </a:lnTo>
                  <a:lnTo>
                    <a:pt x="0" y="21590"/>
                  </a:lnTo>
                  <a:lnTo>
                    <a:pt x="2540" y="21590"/>
                  </a:lnTo>
                  <a:lnTo>
                    <a:pt x="2540" y="17780"/>
                  </a:lnTo>
                  <a:lnTo>
                    <a:pt x="3810" y="17780"/>
                  </a:lnTo>
                  <a:lnTo>
                    <a:pt x="3810" y="15252"/>
                  </a:lnTo>
                  <a:close/>
                </a:path>
                <a:path w="6350" h="26670">
                  <a:moveTo>
                    <a:pt x="5080" y="8902"/>
                  </a:moveTo>
                  <a:lnTo>
                    <a:pt x="0" y="8902"/>
                  </a:lnTo>
                  <a:lnTo>
                    <a:pt x="0" y="15240"/>
                  </a:lnTo>
                  <a:lnTo>
                    <a:pt x="3810" y="15240"/>
                  </a:lnTo>
                  <a:lnTo>
                    <a:pt x="3810" y="12700"/>
                  </a:lnTo>
                  <a:lnTo>
                    <a:pt x="5067" y="12700"/>
                  </a:lnTo>
                  <a:lnTo>
                    <a:pt x="5080" y="8902"/>
                  </a:lnTo>
                  <a:close/>
                </a:path>
                <a:path w="6350" h="26670">
                  <a:moveTo>
                    <a:pt x="6350" y="2552"/>
                  </a:moveTo>
                  <a:lnTo>
                    <a:pt x="0" y="2552"/>
                  </a:lnTo>
                  <a:lnTo>
                    <a:pt x="0" y="8890"/>
                  </a:lnTo>
                  <a:lnTo>
                    <a:pt x="5080" y="8890"/>
                  </a:lnTo>
                  <a:lnTo>
                    <a:pt x="5080" y="7620"/>
                  </a:lnTo>
                  <a:lnTo>
                    <a:pt x="6350" y="7620"/>
                  </a:lnTo>
                  <a:lnTo>
                    <a:pt x="6350" y="2552"/>
                  </a:lnTo>
                  <a:close/>
                </a:path>
                <a:path w="6350" h="26670">
                  <a:moveTo>
                    <a:pt x="6350" y="0"/>
                  </a:moveTo>
                  <a:lnTo>
                    <a:pt x="0" y="0"/>
                  </a:lnTo>
                  <a:lnTo>
                    <a:pt x="0" y="2540"/>
                  </a:lnTo>
                  <a:lnTo>
                    <a:pt x="6350" y="2540"/>
                  </a:lnTo>
                  <a:lnTo>
                    <a:pt x="6350" y="0"/>
                  </a:lnTo>
                  <a:close/>
                </a:path>
              </a:pathLst>
            </a:custGeom>
            <a:solidFill>
              <a:srgbClr val="9300EC"/>
            </a:solidFill>
          </p:spPr>
          <p:txBody>
            <a:bodyPr bIns="0" lIns="0" rIns="0" rtlCol="0" tIns="0" wrap="square"/>
            <a:p/>
          </p:txBody>
        </p:sp>
        <p:sp>
          <p:nvSpPr>
            <p:cNvPr id="1049832" name="object 1132"/>
            <p:cNvSpPr/>
            <p:nvPr/>
          </p:nvSpPr>
          <p:spPr>
            <a:xfrm>
              <a:off x="6236969" y="4688839"/>
              <a:ext cx="7620" cy="279400"/>
            </a:xfrm>
            <a:custGeom>
              <a:avLst/>
              <a:ahLst/>
              <a:rect l="l" t="t" r="r" b="b"/>
              <a:pathLst>
                <a:path w="7620" h="279400">
                  <a:moveTo>
                    <a:pt x="1269" y="0"/>
                  </a:moveTo>
                  <a:lnTo>
                    <a:pt x="0" y="0"/>
                  </a:lnTo>
                  <a:lnTo>
                    <a:pt x="0" y="6349"/>
                  </a:lnTo>
                  <a:lnTo>
                    <a:pt x="2539" y="6349"/>
                  </a:lnTo>
                  <a:lnTo>
                    <a:pt x="2539" y="3809"/>
                  </a:lnTo>
                  <a:lnTo>
                    <a:pt x="1270" y="3809"/>
                  </a:lnTo>
                  <a:lnTo>
                    <a:pt x="1269" y="0"/>
                  </a:lnTo>
                  <a:close/>
                </a:path>
                <a:path w="7620" h="279400">
                  <a:moveTo>
                    <a:pt x="7619" y="232409"/>
                  </a:moveTo>
                  <a:lnTo>
                    <a:pt x="0" y="232409"/>
                  </a:lnTo>
                  <a:lnTo>
                    <a:pt x="0" y="234949"/>
                  </a:lnTo>
                  <a:lnTo>
                    <a:pt x="7619" y="234949"/>
                  </a:lnTo>
                  <a:lnTo>
                    <a:pt x="7619" y="232409"/>
                  </a:lnTo>
                  <a:close/>
                </a:path>
                <a:path w="7620" h="279400">
                  <a:moveTo>
                    <a:pt x="7619" y="234949"/>
                  </a:moveTo>
                  <a:lnTo>
                    <a:pt x="0" y="234949"/>
                  </a:lnTo>
                  <a:lnTo>
                    <a:pt x="0" y="241299"/>
                  </a:lnTo>
                  <a:lnTo>
                    <a:pt x="7619" y="241299"/>
                  </a:lnTo>
                  <a:lnTo>
                    <a:pt x="7619" y="234949"/>
                  </a:lnTo>
                  <a:close/>
                </a:path>
                <a:path w="7620" h="279400">
                  <a:moveTo>
                    <a:pt x="7619" y="241299"/>
                  </a:moveTo>
                  <a:lnTo>
                    <a:pt x="0" y="241299"/>
                  </a:lnTo>
                  <a:lnTo>
                    <a:pt x="0" y="247649"/>
                  </a:lnTo>
                  <a:lnTo>
                    <a:pt x="7619" y="247649"/>
                  </a:lnTo>
                  <a:lnTo>
                    <a:pt x="7619" y="241299"/>
                  </a:lnTo>
                  <a:close/>
                </a:path>
                <a:path w="7620" h="279400">
                  <a:moveTo>
                    <a:pt x="7619" y="247649"/>
                  </a:moveTo>
                  <a:lnTo>
                    <a:pt x="0" y="247649"/>
                  </a:lnTo>
                  <a:lnTo>
                    <a:pt x="0" y="253999"/>
                  </a:lnTo>
                  <a:lnTo>
                    <a:pt x="7619" y="253999"/>
                  </a:lnTo>
                  <a:lnTo>
                    <a:pt x="7619" y="247649"/>
                  </a:lnTo>
                  <a:close/>
                </a:path>
                <a:path w="7620" h="279400">
                  <a:moveTo>
                    <a:pt x="7619" y="253999"/>
                  </a:moveTo>
                  <a:lnTo>
                    <a:pt x="0" y="253999"/>
                  </a:lnTo>
                  <a:lnTo>
                    <a:pt x="0" y="260349"/>
                  </a:lnTo>
                  <a:lnTo>
                    <a:pt x="7619" y="260349"/>
                  </a:lnTo>
                  <a:lnTo>
                    <a:pt x="7619" y="253999"/>
                  </a:lnTo>
                  <a:close/>
                </a:path>
                <a:path w="7620" h="279400">
                  <a:moveTo>
                    <a:pt x="7619" y="260349"/>
                  </a:moveTo>
                  <a:lnTo>
                    <a:pt x="0" y="260349"/>
                  </a:lnTo>
                  <a:lnTo>
                    <a:pt x="0" y="266699"/>
                  </a:lnTo>
                  <a:lnTo>
                    <a:pt x="5079" y="266699"/>
                  </a:lnTo>
                  <a:lnTo>
                    <a:pt x="5079" y="265429"/>
                  </a:lnTo>
                  <a:lnTo>
                    <a:pt x="6349" y="265429"/>
                  </a:lnTo>
                  <a:lnTo>
                    <a:pt x="6350" y="261619"/>
                  </a:lnTo>
                  <a:lnTo>
                    <a:pt x="7619" y="261619"/>
                  </a:lnTo>
                  <a:lnTo>
                    <a:pt x="7619" y="260349"/>
                  </a:lnTo>
                  <a:close/>
                </a:path>
                <a:path w="7620" h="279400">
                  <a:moveTo>
                    <a:pt x="5079" y="266699"/>
                  </a:moveTo>
                  <a:lnTo>
                    <a:pt x="0" y="266699"/>
                  </a:lnTo>
                  <a:lnTo>
                    <a:pt x="0" y="273049"/>
                  </a:lnTo>
                  <a:lnTo>
                    <a:pt x="3809" y="273049"/>
                  </a:lnTo>
                  <a:lnTo>
                    <a:pt x="3809" y="269239"/>
                  </a:lnTo>
                  <a:lnTo>
                    <a:pt x="5079" y="269239"/>
                  </a:lnTo>
                  <a:lnTo>
                    <a:pt x="5079" y="266699"/>
                  </a:lnTo>
                  <a:close/>
                </a:path>
                <a:path w="7620" h="279400">
                  <a:moveTo>
                    <a:pt x="2539" y="273049"/>
                  </a:moveTo>
                  <a:lnTo>
                    <a:pt x="0" y="273049"/>
                  </a:lnTo>
                  <a:lnTo>
                    <a:pt x="0" y="279399"/>
                  </a:lnTo>
                  <a:lnTo>
                    <a:pt x="1269" y="279399"/>
                  </a:lnTo>
                  <a:lnTo>
                    <a:pt x="1269" y="275589"/>
                  </a:lnTo>
                  <a:lnTo>
                    <a:pt x="2539" y="275589"/>
                  </a:lnTo>
                  <a:lnTo>
                    <a:pt x="2539" y="273049"/>
                  </a:lnTo>
                  <a:close/>
                </a:path>
              </a:pathLst>
            </a:custGeom>
            <a:solidFill>
              <a:srgbClr val="9200EC"/>
            </a:solidFill>
          </p:spPr>
          <p:txBody>
            <a:bodyPr bIns="0" lIns="0" rIns="0" rtlCol="0" tIns="0" wrap="square"/>
            <a:p/>
          </p:txBody>
        </p:sp>
        <p:sp>
          <p:nvSpPr>
            <p:cNvPr id="1049833" name="object 1133"/>
            <p:cNvSpPr/>
            <p:nvPr/>
          </p:nvSpPr>
          <p:spPr>
            <a:xfrm>
              <a:off x="6229349" y="4667249"/>
              <a:ext cx="7620" cy="318770"/>
            </a:xfrm>
            <a:custGeom>
              <a:avLst/>
              <a:ahLst/>
              <a:rect l="l" t="t" r="r" b="b"/>
              <a:pathLst>
                <a:path w="7620" h="318770">
                  <a:moveTo>
                    <a:pt x="1270" y="0"/>
                  </a:moveTo>
                  <a:lnTo>
                    <a:pt x="0" y="0"/>
                  </a:lnTo>
                  <a:lnTo>
                    <a:pt x="0" y="2539"/>
                  </a:lnTo>
                  <a:lnTo>
                    <a:pt x="1269" y="2539"/>
                  </a:lnTo>
                  <a:lnTo>
                    <a:pt x="1270" y="0"/>
                  </a:lnTo>
                  <a:close/>
                </a:path>
                <a:path w="7620" h="318770">
                  <a:moveTo>
                    <a:pt x="1270" y="2540"/>
                  </a:moveTo>
                  <a:lnTo>
                    <a:pt x="0" y="2540"/>
                  </a:lnTo>
                  <a:lnTo>
                    <a:pt x="0" y="8889"/>
                  </a:lnTo>
                  <a:lnTo>
                    <a:pt x="3810" y="8889"/>
                  </a:lnTo>
                  <a:lnTo>
                    <a:pt x="3810" y="7619"/>
                  </a:lnTo>
                  <a:lnTo>
                    <a:pt x="2540" y="7619"/>
                  </a:lnTo>
                  <a:lnTo>
                    <a:pt x="2539" y="3810"/>
                  </a:lnTo>
                  <a:lnTo>
                    <a:pt x="1270" y="3810"/>
                  </a:lnTo>
                  <a:lnTo>
                    <a:pt x="1270" y="2540"/>
                  </a:lnTo>
                  <a:close/>
                </a:path>
                <a:path w="7620" h="318770">
                  <a:moveTo>
                    <a:pt x="3810" y="8890"/>
                  </a:moveTo>
                  <a:lnTo>
                    <a:pt x="0" y="8890"/>
                  </a:lnTo>
                  <a:lnTo>
                    <a:pt x="0" y="15239"/>
                  </a:lnTo>
                  <a:lnTo>
                    <a:pt x="6350" y="15239"/>
                  </a:lnTo>
                  <a:lnTo>
                    <a:pt x="6350" y="13969"/>
                  </a:lnTo>
                  <a:lnTo>
                    <a:pt x="5079" y="13969"/>
                  </a:lnTo>
                  <a:lnTo>
                    <a:pt x="5079" y="11430"/>
                  </a:lnTo>
                  <a:lnTo>
                    <a:pt x="3810" y="11430"/>
                  </a:lnTo>
                  <a:lnTo>
                    <a:pt x="3810" y="8890"/>
                  </a:lnTo>
                  <a:close/>
                </a:path>
                <a:path w="7620" h="318770">
                  <a:moveTo>
                    <a:pt x="6350" y="15240"/>
                  </a:moveTo>
                  <a:lnTo>
                    <a:pt x="0" y="15240"/>
                  </a:lnTo>
                  <a:lnTo>
                    <a:pt x="0" y="21589"/>
                  </a:lnTo>
                  <a:lnTo>
                    <a:pt x="7620" y="21589"/>
                  </a:lnTo>
                  <a:lnTo>
                    <a:pt x="7620" y="17780"/>
                  </a:lnTo>
                  <a:lnTo>
                    <a:pt x="6350" y="17780"/>
                  </a:lnTo>
                  <a:lnTo>
                    <a:pt x="6350" y="15240"/>
                  </a:lnTo>
                  <a:close/>
                </a:path>
                <a:path w="7620" h="318770">
                  <a:moveTo>
                    <a:pt x="7620" y="21590"/>
                  </a:moveTo>
                  <a:lnTo>
                    <a:pt x="0" y="21590"/>
                  </a:lnTo>
                  <a:lnTo>
                    <a:pt x="0" y="27939"/>
                  </a:lnTo>
                  <a:lnTo>
                    <a:pt x="7620" y="27939"/>
                  </a:lnTo>
                  <a:lnTo>
                    <a:pt x="7620" y="21590"/>
                  </a:lnTo>
                  <a:close/>
                </a:path>
                <a:path w="7620" h="318770">
                  <a:moveTo>
                    <a:pt x="5079" y="27940"/>
                  </a:moveTo>
                  <a:lnTo>
                    <a:pt x="0" y="27940"/>
                  </a:lnTo>
                  <a:lnTo>
                    <a:pt x="0" y="29210"/>
                  </a:lnTo>
                  <a:lnTo>
                    <a:pt x="5079" y="29210"/>
                  </a:lnTo>
                  <a:lnTo>
                    <a:pt x="5079" y="27940"/>
                  </a:lnTo>
                  <a:close/>
                </a:path>
                <a:path w="7620" h="318770">
                  <a:moveTo>
                    <a:pt x="6350" y="252730"/>
                  </a:moveTo>
                  <a:lnTo>
                    <a:pt x="0" y="252730"/>
                  </a:lnTo>
                  <a:lnTo>
                    <a:pt x="0" y="256539"/>
                  </a:lnTo>
                  <a:lnTo>
                    <a:pt x="7620" y="256539"/>
                  </a:lnTo>
                  <a:lnTo>
                    <a:pt x="7620" y="254000"/>
                  </a:lnTo>
                  <a:lnTo>
                    <a:pt x="6350" y="254000"/>
                  </a:lnTo>
                  <a:lnTo>
                    <a:pt x="6350" y="252730"/>
                  </a:lnTo>
                  <a:close/>
                </a:path>
                <a:path w="7620" h="318770">
                  <a:moveTo>
                    <a:pt x="7620" y="256540"/>
                  </a:moveTo>
                  <a:lnTo>
                    <a:pt x="0" y="256540"/>
                  </a:lnTo>
                  <a:lnTo>
                    <a:pt x="0" y="262889"/>
                  </a:lnTo>
                  <a:lnTo>
                    <a:pt x="7620" y="262889"/>
                  </a:lnTo>
                  <a:lnTo>
                    <a:pt x="7620" y="256540"/>
                  </a:lnTo>
                  <a:close/>
                </a:path>
                <a:path w="7620" h="318770">
                  <a:moveTo>
                    <a:pt x="7620" y="262890"/>
                  </a:moveTo>
                  <a:lnTo>
                    <a:pt x="0" y="262890"/>
                  </a:lnTo>
                  <a:lnTo>
                    <a:pt x="0" y="269239"/>
                  </a:lnTo>
                  <a:lnTo>
                    <a:pt x="7620" y="269239"/>
                  </a:lnTo>
                  <a:lnTo>
                    <a:pt x="7620" y="262890"/>
                  </a:lnTo>
                  <a:close/>
                </a:path>
                <a:path w="7620" h="318770">
                  <a:moveTo>
                    <a:pt x="7620" y="269240"/>
                  </a:moveTo>
                  <a:lnTo>
                    <a:pt x="0" y="269240"/>
                  </a:lnTo>
                  <a:lnTo>
                    <a:pt x="0" y="275589"/>
                  </a:lnTo>
                  <a:lnTo>
                    <a:pt x="7620" y="275589"/>
                  </a:lnTo>
                  <a:lnTo>
                    <a:pt x="7620" y="269240"/>
                  </a:lnTo>
                  <a:close/>
                </a:path>
                <a:path w="7620" h="318770">
                  <a:moveTo>
                    <a:pt x="7620" y="275590"/>
                  </a:moveTo>
                  <a:lnTo>
                    <a:pt x="0" y="275590"/>
                  </a:lnTo>
                  <a:lnTo>
                    <a:pt x="0" y="281939"/>
                  </a:lnTo>
                  <a:lnTo>
                    <a:pt x="7620" y="281939"/>
                  </a:lnTo>
                  <a:lnTo>
                    <a:pt x="7620" y="275590"/>
                  </a:lnTo>
                  <a:close/>
                </a:path>
                <a:path w="7620" h="318770">
                  <a:moveTo>
                    <a:pt x="7620" y="281940"/>
                  </a:moveTo>
                  <a:lnTo>
                    <a:pt x="0" y="281940"/>
                  </a:lnTo>
                  <a:lnTo>
                    <a:pt x="0" y="288289"/>
                  </a:lnTo>
                  <a:lnTo>
                    <a:pt x="7620" y="288289"/>
                  </a:lnTo>
                  <a:lnTo>
                    <a:pt x="7620" y="281940"/>
                  </a:lnTo>
                  <a:close/>
                </a:path>
                <a:path w="7620" h="318770">
                  <a:moveTo>
                    <a:pt x="7620" y="288290"/>
                  </a:moveTo>
                  <a:lnTo>
                    <a:pt x="0" y="288290"/>
                  </a:lnTo>
                  <a:lnTo>
                    <a:pt x="0" y="294639"/>
                  </a:lnTo>
                  <a:lnTo>
                    <a:pt x="7620" y="294639"/>
                  </a:lnTo>
                  <a:lnTo>
                    <a:pt x="7620" y="288290"/>
                  </a:lnTo>
                  <a:close/>
                </a:path>
                <a:path w="7620" h="318770">
                  <a:moveTo>
                    <a:pt x="7620" y="294640"/>
                  </a:moveTo>
                  <a:lnTo>
                    <a:pt x="0" y="294640"/>
                  </a:lnTo>
                  <a:lnTo>
                    <a:pt x="0" y="300989"/>
                  </a:lnTo>
                  <a:lnTo>
                    <a:pt x="7620" y="300989"/>
                  </a:lnTo>
                  <a:lnTo>
                    <a:pt x="7620" y="294640"/>
                  </a:lnTo>
                  <a:close/>
                </a:path>
                <a:path w="7620" h="318770">
                  <a:moveTo>
                    <a:pt x="7620" y="300990"/>
                  </a:moveTo>
                  <a:lnTo>
                    <a:pt x="0" y="300990"/>
                  </a:lnTo>
                  <a:lnTo>
                    <a:pt x="0" y="307339"/>
                  </a:lnTo>
                  <a:lnTo>
                    <a:pt x="6350" y="307339"/>
                  </a:lnTo>
                  <a:lnTo>
                    <a:pt x="6350" y="303530"/>
                  </a:lnTo>
                  <a:lnTo>
                    <a:pt x="7620" y="303530"/>
                  </a:lnTo>
                  <a:lnTo>
                    <a:pt x="7620" y="300990"/>
                  </a:lnTo>
                  <a:close/>
                </a:path>
                <a:path w="7620" h="318770">
                  <a:moveTo>
                    <a:pt x="5079" y="307340"/>
                  </a:moveTo>
                  <a:lnTo>
                    <a:pt x="0" y="307340"/>
                  </a:lnTo>
                  <a:lnTo>
                    <a:pt x="0" y="313689"/>
                  </a:lnTo>
                  <a:lnTo>
                    <a:pt x="3810" y="313689"/>
                  </a:lnTo>
                  <a:lnTo>
                    <a:pt x="3810" y="309880"/>
                  </a:lnTo>
                  <a:lnTo>
                    <a:pt x="5079" y="309880"/>
                  </a:lnTo>
                  <a:lnTo>
                    <a:pt x="5079" y="307340"/>
                  </a:lnTo>
                  <a:close/>
                </a:path>
                <a:path w="7620" h="318770">
                  <a:moveTo>
                    <a:pt x="2539" y="313690"/>
                  </a:moveTo>
                  <a:lnTo>
                    <a:pt x="0" y="313690"/>
                  </a:lnTo>
                  <a:lnTo>
                    <a:pt x="0" y="318769"/>
                  </a:lnTo>
                  <a:lnTo>
                    <a:pt x="1270" y="318769"/>
                  </a:lnTo>
                  <a:lnTo>
                    <a:pt x="1270" y="316230"/>
                  </a:lnTo>
                  <a:lnTo>
                    <a:pt x="2539" y="316230"/>
                  </a:lnTo>
                  <a:lnTo>
                    <a:pt x="2539" y="313690"/>
                  </a:lnTo>
                  <a:close/>
                </a:path>
              </a:pathLst>
            </a:custGeom>
            <a:solidFill>
              <a:srgbClr val="9100EC"/>
            </a:solidFill>
          </p:spPr>
          <p:txBody>
            <a:bodyPr bIns="0" lIns="0" rIns="0" rtlCol="0" tIns="0" wrap="square"/>
            <a:p/>
          </p:txBody>
        </p:sp>
        <p:sp>
          <p:nvSpPr>
            <p:cNvPr id="1049834" name="object 1134"/>
            <p:cNvSpPr/>
            <p:nvPr/>
          </p:nvSpPr>
          <p:spPr>
            <a:xfrm>
              <a:off x="6222999" y="4652009"/>
              <a:ext cx="6350" cy="346710"/>
            </a:xfrm>
            <a:custGeom>
              <a:avLst/>
              <a:ahLst/>
              <a:rect l="l" t="t" r="r" b="b"/>
              <a:pathLst>
                <a:path w="6350" h="346710">
                  <a:moveTo>
                    <a:pt x="1269" y="0"/>
                  </a:moveTo>
                  <a:lnTo>
                    <a:pt x="0" y="0"/>
                  </a:lnTo>
                  <a:lnTo>
                    <a:pt x="0" y="5079"/>
                  </a:lnTo>
                  <a:lnTo>
                    <a:pt x="2539" y="5079"/>
                  </a:lnTo>
                  <a:lnTo>
                    <a:pt x="2539" y="2539"/>
                  </a:lnTo>
                  <a:lnTo>
                    <a:pt x="1270" y="2539"/>
                  </a:lnTo>
                  <a:lnTo>
                    <a:pt x="1269" y="0"/>
                  </a:lnTo>
                  <a:close/>
                </a:path>
                <a:path w="6350" h="346710">
                  <a:moveTo>
                    <a:pt x="2540" y="5080"/>
                  </a:moveTo>
                  <a:lnTo>
                    <a:pt x="0" y="5080"/>
                  </a:lnTo>
                  <a:lnTo>
                    <a:pt x="0" y="11429"/>
                  </a:lnTo>
                  <a:lnTo>
                    <a:pt x="5080" y="11429"/>
                  </a:lnTo>
                  <a:lnTo>
                    <a:pt x="5079" y="8889"/>
                  </a:lnTo>
                  <a:lnTo>
                    <a:pt x="3809" y="8889"/>
                  </a:lnTo>
                  <a:lnTo>
                    <a:pt x="3810" y="6350"/>
                  </a:lnTo>
                  <a:lnTo>
                    <a:pt x="2540" y="6350"/>
                  </a:lnTo>
                  <a:lnTo>
                    <a:pt x="2540" y="5080"/>
                  </a:lnTo>
                  <a:close/>
                </a:path>
                <a:path w="6350" h="346710">
                  <a:moveTo>
                    <a:pt x="6350" y="11430"/>
                  </a:moveTo>
                  <a:lnTo>
                    <a:pt x="0" y="11430"/>
                  </a:lnTo>
                  <a:lnTo>
                    <a:pt x="0" y="17779"/>
                  </a:lnTo>
                  <a:lnTo>
                    <a:pt x="6350" y="17779"/>
                  </a:lnTo>
                  <a:lnTo>
                    <a:pt x="6350" y="11430"/>
                  </a:lnTo>
                  <a:close/>
                </a:path>
                <a:path w="6350" h="346710">
                  <a:moveTo>
                    <a:pt x="6350" y="17780"/>
                  </a:moveTo>
                  <a:lnTo>
                    <a:pt x="0" y="17780"/>
                  </a:lnTo>
                  <a:lnTo>
                    <a:pt x="0" y="24129"/>
                  </a:lnTo>
                  <a:lnTo>
                    <a:pt x="6350" y="24129"/>
                  </a:lnTo>
                  <a:lnTo>
                    <a:pt x="6350" y="17780"/>
                  </a:lnTo>
                  <a:close/>
                </a:path>
                <a:path w="6350" h="346710">
                  <a:moveTo>
                    <a:pt x="6350" y="24130"/>
                  </a:moveTo>
                  <a:lnTo>
                    <a:pt x="0" y="24130"/>
                  </a:lnTo>
                  <a:lnTo>
                    <a:pt x="0" y="30479"/>
                  </a:lnTo>
                  <a:lnTo>
                    <a:pt x="6350" y="30479"/>
                  </a:lnTo>
                  <a:lnTo>
                    <a:pt x="6350" y="24130"/>
                  </a:lnTo>
                  <a:close/>
                </a:path>
                <a:path w="6350" h="346710">
                  <a:moveTo>
                    <a:pt x="6350" y="30480"/>
                  </a:moveTo>
                  <a:lnTo>
                    <a:pt x="0" y="30480"/>
                  </a:lnTo>
                  <a:lnTo>
                    <a:pt x="0" y="36829"/>
                  </a:lnTo>
                  <a:lnTo>
                    <a:pt x="6350" y="36829"/>
                  </a:lnTo>
                  <a:lnTo>
                    <a:pt x="6350" y="30480"/>
                  </a:lnTo>
                  <a:close/>
                </a:path>
                <a:path w="6350" h="346710">
                  <a:moveTo>
                    <a:pt x="6350" y="36830"/>
                  </a:moveTo>
                  <a:lnTo>
                    <a:pt x="0" y="36830"/>
                  </a:lnTo>
                  <a:lnTo>
                    <a:pt x="0" y="43179"/>
                  </a:lnTo>
                  <a:lnTo>
                    <a:pt x="6350" y="43179"/>
                  </a:lnTo>
                  <a:lnTo>
                    <a:pt x="6350" y="36830"/>
                  </a:lnTo>
                  <a:close/>
                </a:path>
                <a:path w="6350" h="346710">
                  <a:moveTo>
                    <a:pt x="6350" y="43180"/>
                  </a:moveTo>
                  <a:lnTo>
                    <a:pt x="0" y="43180"/>
                  </a:lnTo>
                  <a:lnTo>
                    <a:pt x="0" y="45719"/>
                  </a:lnTo>
                  <a:lnTo>
                    <a:pt x="1270" y="45719"/>
                  </a:lnTo>
                  <a:lnTo>
                    <a:pt x="1270" y="44450"/>
                  </a:lnTo>
                  <a:lnTo>
                    <a:pt x="6350" y="44450"/>
                  </a:lnTo>
                  <a:lnTo>
                    <a:pt x="6350" y="43180"/>
                  </a:lnTo>
                  <a:close/>
                </a:path>
                <a:path w="6350" h="346710">
                  <a:moveTo>
                    <a:pt x="2539" y="266700"/>
                  </a:moveTo>
                  <a:lnTo>
                    <a:pt x="0" y="266700"/>
                  </a:lnTo>
                  <a:lnTo>
                    <a:pt x="0" y="271779"/>
                  </a:lnTo>
                  <a:lnTo>
                    <a:pt x="6350" y="271779"/>
                  </a:lnTo>
                  <a:lnTo>
                    <a:pt x="6350" y="267969"/>
                  </a:lnTo>
                  <a:lnTo>
                    <a:pt x="2539" y="267969"/>
                  </a:lnTo>
                  <a:lnTo>
                    <a:pt x="2539" y="266700"/>
                  </a:lnTo>
                  <a:close/>
                </a:path>
                <a:path w="6350" h="346710">
                  <a:moveTo>
                    <a:pt x="6350" y="271780"/>
                  </a:moveTo>
                  <a:lnTo>
                    <a:pt x="0" y="271780"/>
                  </a:lnTo>
                  <a:lnTo>
                    <a:pt x="0" y="278129"/>
                  </a:lnTo>
                  <a:lnTo>
                    <a:pt x="6350" y="278129"/>
                  </a:lnTo>
                  <a:lnTo>
                    <a:pt x="6350" y="271780"/>
                  </a:lnTo>
                  <a:close/>
                </a:path>
                <a:path w="6350" h="346710">
                  <a:moveTo>
                    <a:pt x="6350" y="278130"/>
                  </a:moveTo>
                  <a:lnTo>
                    <a:pt x="0" y="278130"/>
                  </a:lnTo>
                  <a:lnTo>
                    <a:pt x="0" y="284479"/>
                  </a:lnTo>
                  <a:lnTo>
                    <a:pt x="6350" y="284479"/>
                  </a:lnTo>
                  <a:lnTo>
                    <a:pt x="6350" y="278130"/>
                  </a:lnTo>
                  <a:close/>
                </a:path>
                <a:path w="6350" h="346710">
                  <a:moveTo>
                    <a:pt x="6350" y="284480"/>
                  </a:moveTo>
                  <a:lnTo>
                    <a:pt x="0" y="284480"/>
                  </a:lnTo>
                  <a:lnTo>
                    <a:pt x="0" y="290829"/>
                  </a:lnTo>
                  <a:lnTo>
                    <a:pt x="6350" y="290829"/>
                  </a:lnTo>
                  <a:lnTo>
                    <a:pt x="6350" y="284480"/>
                  </a:lnTo>
                  <a:close/>
                </a:path>
                <a:path w="6350" h="346710">
                  <a:moveTo>
                    <a:pt x="6350" y="290830"/>
                  </a:moveTo>
                  <a:lnTo>
                    <a:pt x="0" y="290830"/>
                  </a:lnTo>
                  <a:lnTo>
                    <a:pt x="0" y="297179"/>
                  </a:lnTo>
                  <a:lnTo>
                    <a:pt x="6350" y="297179"/>
                  </a:lnTo>
                  <a:lnTo>
                    <a:pt x="6350" y="290830"/>
                  </a:lnTo>
                  <a:close/>
                </a:path>
                <a:path w="6350" h="346710">
                  <a:moveTo>
                    <a:pt x="6350" y="297180"/>
                  </a:moveTo>
                  <a:lnTo>
                    <a:pt x="0" y="297180"/>
                  </a:lnTo>
                  <a:lnTo>
                    <a:pt x="0" y="303529"/>
                  </a:lnTo>
                  <a:lnTo>
                    <a:pt x="6350" y="303529"/>
                  </a:lnTo>
                  <a:lnTo>
                    <a:pt x="6350" y="297180"/>
                  </a:lnTo>
                  <a:close/>
                </a:path>
                <a:path w="6350" h="346710">
                  <a:moveTo>
                    <a:pt x="6350" y="303530"/>
                  </a:moveTo>
                  <a:lnTo>
                    <a:pt x="0" y="303530"/>
                  </a:lnTo>
                  <a:lnTo>
                    <a:pt x="0" y="309879"/>
                  </a:lnTo>
                  <a:lnTo>
                    <a:pt x="6350" y="309879"/>
                  </a:lnTo>
                  <a:lnTo>
                    <a:pt x="6350" y="303530"/>
                  </a:lnTo>
                  <a:close/>
                </a:path>
                <a:path w="6350" h="346710">
                  <a:moveTo>
                    <a:pt x="6350" y="309880"/>
                  </a:moveTo>
                  <a:lnTo>
                    <a:pt x="0" y="309880"/>
                  </a:lnTo>
                  <a:lnTo>
                    <a:pt x="0" y="316229"/>
                  </a:lnTo>
                  <a:lnTo>
                    <a:pt x="6350" y="316229"/>
                  </a:lnTo>
                  <a:lnTo>
                    <a:pt x="6350" y="309880"/>
                  </a:lnTo>
                  <a:close/>
                </a:path>
                <a:path w="6350" h="346710">
                  <a:moveTo>
                    <a:pt x="6350" y="316230"/>
                  </a:moveTo>
                  <a:lnTo>
                    <a:pt x="0" y="316230"/>
                  </a:lnTo>
                  <a:lnTo>
                    <a:pt x="0" y="322579"/>
                  </a:lnTo>
                  <a:lnTo>
                    <a:pt x="6350" y="322579"/>
                  </a:lnTo>
                  <a:lnTo>
                    <a:pt x="6350" y="316230"/>
                  </a:lnTo>
                  <a:close/>
                </a:path>
                <a:path w="6350" h="346710">
                  <a:moveTo>
                    <a:pt x="6350" y="322580"/>
                  </a:moveTo>
                  <a:lnTo>
                    <a:pt x="0" y="322580"/>
                  </a:lnTo>
                  <a:lnTo>
                    <a:pt x="0" y="328929"/>
                  </a:lnTo>
                  <a:lnTo>
                    <a:pt x="6350" y="328929"/>
                  </a:lnTo>
                  <a:lnTo>
                    <a:pt x="6350" y="322580"/>
                  </a:lnTo>
                  <a:close/>
                </a:path>
                <a:path w="6350" h="346710">
                  <a:moveTo>
                    <a:pt x="6350" y="328930"/>
                  </a:moveTo>
                  <a:lnTo>
                    <a:pt x="0" y="328930"/>
                  </a:lnTo>
                  <a:lnTo>
                    <a:pt x="0" y="335279"/>
                  </a:lnTo>
                  <a:lnTo>
                    <a:pt x="6350" y="335279"/>
                  </a:lnTo>
                  <a:lnTo>
                    <a:pt x="6350" y="328930"/>
                  </a:lnTo>
                  <a:close/>
                </a:path>
                <a:path w="6350" h="346710">
                  <a:moveTo>
                    <a:pt x="6350" y="335280"/>
                  </a:moveTo>
                  <a:lnTo>
                    <a:pt x="0" y="335280"/>
                  </a:lnTo>
                  <a:lnTo>
                    <a:pt x="0" y="341629"/>
                  </a:lnTo>
                  <a:lnTo>
                    <a:pt x="3810" y="341629"/>
                  </a:lnTo>
                  <a:lnTo>
                    <a:pt x="3810" y="339089"/>
                  </a:lnTo>
                  <a:lnTo>
                    <a:pt x="5079" y="339089"/>
                  </a:lnTo>
                  <a:lnTo>
                    <a:pt x="5079" y="336550"/>
                  </a:lnTo>
                  <a:lnTo>
                    <a:pt x="6350" y="336550"/>
                  </a:lnTo>
                  <a:lnTo>
                    <a:pt x="6350" y="335280"/>
                  </a:lnTo>
                  <a:close/>
                </a:path>
                <a:path w="6350" h="346710">
                  <a:moveTo>
                    <a:pt x="2540" y="341630"/>
                  </a:moveTo>
                  <a:lnTo>
                    <a:pt x="0" y="341630"/>
                  </a:lnTo>
                  <a:lnTo>
                    <a:pt x="0" y="346709"/>
                  </a:lnTo>
                  <a:lnTo>
                    <a:pt x="1270" y="346709"/>
                  </a:lnTo>
                  <a:lnTo>
                    <a:pt x="1270" y="344169"/>
                  </a:lnTo>
                  <a:lnTo>
                    <a:pt x="2539" y="344169"/>
                  </a:lnTo>
                  <a:lnTo>
                    <a:pt x="2540" y="341630"/>
                  </a:lnTo>
                  <a:close/>
                </a:path>
              </a:pathLst>
            </a:custGeom>
            <a:solidFill>
              <a:srgbClr val="8F00EC"/>
            </a:solidFill>
          </p:spPr>
          <p:txBody>
            <a:bodyPr bIns="0" lIns="0" rIns="0" rtlCol="0" tIns="0" wrap="square"/>
            <a:p/>
          </p:txBody>
        </p:sp>
        <p:sp>
          <p:nvSpPr>
            <p:cNvPr id="1049835" name="object 1135"/>
            <p:cNvSpPr/>
            <p:nvPr/>
          </p:nvSpPr>
          <p:spPr>
            <a:xfrm>
              <a:off x="6215379" y="4634229"/>
              <a:ext cx="7620" cy="378460"/>
            </a:xfrm>
            <a:custGeom>
              <a:avLst/>
              <a:ahLst/>
              <a:rect l="l" t="t" r="r" b="b"/>
              <a:pathLst>
                <a:path w="7620" h="378460">
                  <a:moveTo>
                    <a:pt x="1270" y="0"/>
                  </a:moveTo>
                  <a:lnTo>
                    <a:pt x="0" y="0"/>
                  </a:lnTo>
                  <a:lnTo>
                    <a:pt x="0" y="3810"/>
                  </a:lnTo>
                  <a:lnTo>
                    <a:pt x="2540" y="3810"/>
                  </a:lnTo>
                  <a:lnTo>
                    <a:pt x="2540" y="2540"/>
                  </a:lnTo>
                  <a:lnTo>
                    <a:pt x="1270" y="2540"/>
                  </a:lnTo>
                  <a:lnTo>
                    <a:pt x="1270" y="0"/>
                  </a:lnTo>
                  <a:close/>
                </a:path>
                <a:path w="7620" h="378460">
                  <a:moveTo>
                    <a:pt x="2540" y="3810"/>
                  </a:moveTo>
                  <a:lnTo>
                    <a:pt x="0" y="3810"/>
                  </a:lnTo>
                  <a:lnTo>
                    <a:pt x="0" y="10160"/>
                  </a:lnTo>
                  <a:lnTo>
                    <a:pt x="5080" y="10160"/>
                  </a:lnTo>
                  <a:lnTo>
                    <a:pt x="5080" y="8890"/>
                  </a:lnTo>
                  <a:lnTo>
                    <a:pt x="3810" y="8890"/>
                  </a:lnTo>
                  <a:lnTo>
                    <a:pt x="3810" y="6350"/>
                  </a:lnTo>
                  <a:lnTo>
                    <a:pt x="2539" y="6350"/>
                  </a:lnTo>
                  <a:lnTo>
                    <a:pt x="2540" y="3810"/>
                  </a:lnTo>
                  <a:close/>
                </a:path>
                <a:path w="7620" h="378460">
                  <a:moveTo>
                    <a:pt x="5080" y="10160"/>
                  </a:moveTo>
                  <a:lnTo>
                    <a:pt x="0" y="10160"/>
                  </a:lnTo>
                  <a:lnTo>
                    <a:pt x="0" y="16510"/>
                  </a:lnTo>
                  <a:lnTo>
                    <a:pt x="7620" y="16510"/>
                  </a:lnTo>
                  <a:lnTo>
                    <a:pt x="7620" y="15240"/>
                  </a:lnTo>
                  <a:lnTo>
                    <a:pt x="6350" y="15240"/>
                  </a:lnTo>
                  <a:lnTo>
                    <a:pt x="6350" y="11430"/>
                  </a:lnTo>
                  <a:lnTo>
                    <a:pt x="5080" y="11430"/>
                  </a:lnTo>
                  <a:lnTo>
                    <a:pt x="5080" y="10160"/>
                  </a:lnTo>
                  <a:close/>
                </a:path>
                <a:path w="7620" h="378460">
                  <a:moveTo>
                    <a:pt x="7620" y="16510"/>
                  </a:moveTo>
                  <a:lnTo>
                    <a:pt x="0" y="16510"/>
                  </a:lnTo>
                  <a:lnTo>
                    <a:pt x="0" y="22860"/>
                  </a:lnTo>
                  <a:lnTo>
                    <a:pt x="7620" y="22860"/>
                  </a:lnTo>
                  <a:lnTo>
                    <a:pt x="7620" y="16510"/>
                  </a:lnTo>
                  <a:close/>
                </a:path>
                <a:path w="7620" h="378460">
                  <a:moveTo>
                    <a:pt x="7620" y="22860"/>
                  </a:moveTo>
                  <a:lnTo>
                    <a:pt x="0" y="22860"/>
                  </a:lnTo>
                  <a:lnTo>
                    <a:pt x="0" y="29210"/>
                  </a:lnTo>
                  <a:lnTo>
                    <a:pt x="7620" y="29210"/>
                  </a:lnTo>
                  <a:lnTo>
                    <a:pt x="7620" y="22860"/>
                  </a:lnTo>
                  <a:close/>
                </a:path>
                <a:path w="7620" h="378460">
                  <a:moveTo>
                    <a:pt x="7620" y="29210"/>
                  </a:moveTo>
                  <a:lnTo>
                    <a:pt x="0" y="29210"/>
                  </a:lnTo>
                  <a:lnTo>
                    <a:pt x="0" y="35560"/>
                  </a:lnTo>
                  <a:lnTo>
                    <a:pt x="7620" y="35560"/>
                  </a:lnTo>
                  <a:lnTo>
                    <a:pt x="7620" y="29210"/>
                  </a:lnTo>
                  <a:close/>
                </a:path>
                <a:path w="7620" h="378460">
                  <a:moveTo>
                    <a:pt x="7620" y="35560"/>
                  </a:moveTo>
                  <a:lnTo>
                    <a:pt x="0" y="35560"/>
                  </a:lnTo>
                  <a:lnTo>
                    <a:pt x="0" y="41910"/>
                  </a:lnTo>
                  <a:lnTo>
                    <a:pt x="7620" y="41910"/>
                  </a:lnTo>
                  <a:lnTo>
                    <a:pt x="7620" y="35560"/>
                  </a:lnTo>
                  <a:close/>
                </a:path>
                <a:path w="7620" h="378460">
                  <a:moveTo>
                    <a:pt x="7620" y="41910"/>
                  </a:moveTo>
                  <a:lnTo>
                    <a:pt x="0" y="41910"/>
                  </a:lnTo>
                  <a:lnTo>
                    <a:pt x="0" y="48260"/>
                  </a:lnTo>
                  <a:lnTo>
                    <a:pt x="7620" y="48260"/>
                  </a:lnTo>
                  <a:lnTo>
                    <a:pt x="7620" y="41910"/>
                  </a:lnTo>
                  <a:close/>
                </a:path>
                <a:path w="7620" h="378460">
                  <a:moveTo>
                    <a:pt x="7620" y="48260"/>
                  </a:moveTo>
                  <a:lnTo>
                    <a:pt x="0" y="48260"/>
                  </a:lnTo>
                  <a:lnTo>
                    <a:pt x="0" y="54610"/>
                  </a:lnTo>
                  <a:lnTo>
                    <a:pt x="7620" y="54610"/>
                  </a:lnTo>
                  <a:lnTo>
                    <a:pt x="7620" y="48260"/>
                  </a:lnTo>
                  <a:close/>
                </a:path>
                <a:path w="7620" h="378460">
                  <a:moveTo>
                    <a:pt x="7620" y="54610"/>
                  </a:moveTo>
                  <a:lnTo>
                    <a:pt x="0" y="54610"/>
                  </a:lnTo>
                  <a:lnTo>
                    <a:pt x="0" y="60960"/>
                  </a:lnTo>
                  <a:lnTo>
                    <a:pt x="7620" y="60960"/>
                  </a:lnTo>
                  <a:lnTo>
                    <a:pt x="7620" y="54610"/>
                  </a:lnTo>
                  <a:close/>
                </a:path>
                <a:path w="7620" h="378460">
                  <a:moveTo>
                    <a:pt x="7620" y="60960"/>
                  </a:moveTo>
                  <a:lnTo>
                    <a:pt x="0" y="60960"/>
                  </a:lnTo>
                  <a:lnTo>
                    <a:pt x="0" y="63500"/>
                  </a:lnTo>
                  <a:lnTo>
                    <a:pt x="7620" y="63500"/>
                  </a:lnTo>
                  <a:lnTo>
                    <a:pt x="7620" y="60960"/>
                  </a:lnTo>
                  <a:close/>
                </a:path>
                <a:path w="7620" h="378460">
                  <a:moveTo>
                    <a:pt x="7620" y="284480"/>
                  </a:moveTo>
                  <a:lnTo>
                    <a:pt x="0" y="284480"/>
                  </a:lnTo>
                  <a:lnTo>
                    <a:pt x="0" y="289560"/>
                  </a:lnTo>
                  <a:lnTo>
                    <a:pt x="7620" y="289560"/>
                  </a:lnTo>
                  <a:lnTo>
                    <a:pt x="7620" y="284480"/>
                  </a:lnTo>
                  <a:close/>
                </a:path>
                <a:path w="7620" h="378460">
                  <a:moveTo>
                    <a:pt x="7620" y="289560"/>
                  </a:moveTo>
                  <a:lnTo>
                    <a:pt x="0" y="289560"/>
                  </a:lnTo>
                  <a:lnTo>
                    <a:pt x="0" y="295910"/>
                  </a:lnTo>
                  <a:lnTo>
                    <a:pt x="7620" y="295910"/>
                  </a:lnTo>
                  <a:lnTo>
                    <a:pt x="7620" y="289560"/>
                  </a:lnTo>
                  <a:close/>
                </a:path>
                <a:path w="7620" h="378460">
                  <a:moveTo>
                    <a:pt x="7620" y="295910"/>
                  </a:moveTo>
                  <a:lnTo>
                    <a:pt x="0" y="295910"/>
                  </a:lnTo>
                  <a:lnTo>
                    <a:pt x="0" y="302260"/>
                  </a:lnTo>
                  <a:lnTo>
                    <a:pt x="7620" y="302260"/>
                  </a:lnTo>
                  <a:lnTo>
                    <a:pt x="7620" y="295910"/>
                  </a:lnTo>
                  <a:close/>
                </a:path>
                <a:path w="7620" h="378460">
                  <a:moveTo>
                    <a:pt x="7620" y="302260"/>
                  </a:moveTo>
                  <a:lnTo>
                    <a:pt x="0" y="302260"/>
                  </a:lnTo>
                  <a:lnTo>
                    <a:pt x="0" y="308610"/>
                  </a:lnTo>
                  <a:lnTo>
                    <a:pt x="7620" y="308610"/>
                  </a:lnTo>
                  <a:lnTo>
                    <a:pt x="7620" y="302260"/>
                  </a:lnTo>
                  <a:close/>
                </a:path>
                <a:path w="7620" h="378460">
                  <a:moveTo>
                    <a:pt x="7620" y="308610"/>
                  </a:moveTo>
                  <a:lnTo>
                    <a:pt x="0" y="308610"/>
                  </a:lnTo>
                  <a:lnTo>
                    <a:pt x="0" y="314960"/>
                  </a:lnTo>
                  <a:lnTo>
                    <a:pt x="7620" y="314960"/>
                  </a:lnTo>
                  <a:lnTo>
                    <a:pt x="7620" y="308610"/>
                  </a:lnTo>
                  <a:close/>
                </a:path>
                <a:path w="7620" h="378460">
                  <a:moveTo>
                    <a:pt x="7620" y="314960"/>
                  </a:moveTo>
                  <a:lnTo>
                    <a:pt x="0" y="314960"/>
                  </a:lnTo>
                  <a:lnTo>
                    <a:pt x="0" y="321310"/>
                  </a:lnTo>
                  <a:lnTo>
                    <a:pt x="7620" y="321310"/>
                  </a:lnTo>
                  <a:lnTo>
                    <a:pt x="7620" y="314960"/>
                  </a:lnTo>
                  <a:close/>
                </a:path>
                <a:path w="7620" h="378460">
                  <a:moveTo>
                    <a:pt x="7620" y="321310"/>
                  </a:moveTo>
                  <a:lnTo>
                    <a:pt x="0" y="321310"/>
                  </a:lnTo>
                  <a:lnTo>
                    <a:pt x="0" y="327660"/>
                  </a:lnTo>
                  <a:lnTo>
                    <a:pt x="7620" y="327660"/>
                  </a:lnTo>
                  <a:lnTo>
                    <a:pt x="7620" y="321310"/>
                  </a:lnTo>
                  <a:close/>
                </a:path>
                <a:path w="7620" h="378460">
                  <a:moveTo>
                    <a:pt x="7620" y="327660"/>
                  </a:moveTo>
                  <a:lnTo>
                    <a:pt x="0" y="327660"/>
                  </a:lnTo>
                  <a:lnTo>
                    <a:pt x="0" y="334010"/>
                  </a:lnTo>
                  <a:lnTo>
                    <a:pt x="7620" y="334010"/>
                  </a:lnTo>
                  <a:lnTo>
                    <a:pt x="7620" y="327660"/>
                  </a:lnTo>
                  <a:close/>
                </a:path>
                <a:path w="7620" h="378460">
                  <a:moveTo>
                    <a:pt x="7620" y="334010"/>
                  </a:moveTo>
                  <a:lnTo>
                    <a:pt x="0" y="334010"/>
                  </a:lnTo>
                  <a:lnTo>
                    <a:pt x="0" y="340360"/>
                  </a:lnTo>
                  <a:lnTo>
                    <a:pt x="7620" y="340360"/>
                  </a:lnTo>
                  <a:lnTo>
                    <a:pt x="7620" y="334010"/>
                  </a:lnTo>
                  <a:close/>
                </a:path>
                <a:path w="7620" h="378460">
                  <a:moveTo>
                    <a:pt x="7620" y="340360"/>
                  </a:moveTo>
                  <a:lnTo>
                    <a:pt x="0" y="340360"/>
                  </a:lnTo>
                  <a:lnTo>
                    <a:pt x="0" y="346710"/>
                  </a:lnTo>
                  <a:lnTo>
                    <a:pt x="7620" y="346710"/>
                  </a:lnTo>
                  <a:lnTo>
                    <a:pt x="7620" y="340360"/>
                  </a:lnTo>
                  <a:close/>
                </a:path>
                <a:path w="7620" h="378460">
                  <a:moveTo>
                    <a:pt x="7620" y="346710"/>
                  </a:moveTo>
                  <a:lnTo>
                    <a:pt x="0" y="346710"/>
                  </a:lnTo>
                  <a:lnTo>
                    <a:pt x="0" y="353060"/>
                  </a:lnTo>
                  <a:lnTo>
                    <a:pt x="7620" y="353060"/>
                  </a:lnTo>
                  <a:lnTo>
                    <a:pt x="7620" y="346710"/>
                  </a:lnTo>
                  <a:close/>
                </a:path>
                <a:path w="7620" h="378460">
                  <a:moveTo>
                    <a:pt x="7620" y="353060"/>
                  </a:moveTo>
                  <a:lnTo>
                    <a:pt x="0" y="353060"/>
                  </a:lnTo>
                  <a:lnTo>
                    <a:pt x="0" y="359410"/>
                  </a:lnTo>
                  <a:lnTo>
                    <a:pt x="7620" y="359410"/>
                  </a:lnTo>
                  <a:lnTo>
                    <a:pt x="7620" y="353060"/>
                  </a:lnTo>
                  <a:close/>
                </a:path>
                <a:path w="7620" h="378460">
                  <a:moveTo>
                    <a:pt x="7620" y="359410"/>
                  </a:moveTo>
                  <a:lnTo>
                    <a:pt x="0" y="359410"/>
                  </a:lnTo>
                  <a:lnTo>
                    <a:pt x="0" y="365760"/>
                  </a:lnTo>
                  <a:lnTo>
                    <a:pt x="7620" y="365760"/>
                  </a:lnTo>
                  <a:lnTo>
                    <a:pt x="7620" y="359410"/>
                  </a:lnTo>
                  <a:close/>
                </a:path>
                <a:path w="7620" h="378460">
                  <a:moveTo>
                    <a:pt x="7620" y="365760"/>
                  </a:moveTo>
                  <a:lnTo>
                    <a:pt x="0" y="365760"/>
                  </a:lnTo>
                  <a:lnTo>
                    <a:pt x="0" y="372110"/>
                  </a:lnTo>
                  <a:lnTo>
                    <a:pt x="5080" y="372110"/>
                  </a:lnTo>
                  <a:lnTo>
                    <a:pt x="5080" y="369570"/>
                  </a:lnTo>
                  <a:lnTo>
                    <a:pt x="6350" y="369570"/>
                  </a:lnTo>
                  <a:lnTo>
                    <a:pt x="6350" y="367030"/>
                  </a:lnTo>
                  <a:lnTo>
                    <a:pt x="7620" y="367030"/>
                  </a:lnTo>
                  <a:lnTo>
                    <a:pt x="7620" y="365760"/>
                  </a:lnTo>
                  <a:close/>
                </a:path>
                <a:path w="7620" h="378460">
                  <a:moveTo>
                    <a:pt x="3810" y="372110"/>
                  </a:moveTo>
                  <a:lnTo>
                    <a:pt x="0" y="372110"/>
                  </a:lnTo>
                  <a:lnTo>
                    <a:pt x="0" y="378460"/>
                  </a:lnTo>
                  <a:lnTo>
                    <a:pt x="1270" y="378460"/>
                  </a:lnTo>
                  <a:lnTo>
                    <a:pt x="1270" y="377190"/>
                  </a:lnTo>
                  <a:lnTo>
                    <a:pt x="2540" y="377190"/>
                  </a:lnTo>
                  <a:lnTo>
                    <a:pt x="2539" y="374650"/>
                  </a:lnTo>
                  <a:lnTo>
                    <a:pt x="3810" y="374650"/>
                  </a:lnTo>
                  <a:lnTo>
                    <a:pt x="3810" y="372110"/>
                  </a:lnTo>
                  <a:close/>
                </a:path>
              </a:pathLst>
            </a:custGeom>
            <a:solidFill>
              <a:srgbClr val="8E00EC"/>
            </a:solidFill>
          </p:spPr>
          <p:txBody>
            <a:bodyPr bIns="0" lIns="0" rIns="0" rtlCol="0" tIns="0" wrap="square"/>
            <a:p/>
          </p:txBody>
        </p:sp>
        <p:sp>
          <p:nvSpPr>
            <p:cNvPr id="1049836" name="object 1136"/>
            <p:cNvSpPr/>
            <p:nvPr/>
          </p:nvSpPr>
          <p:spPr>
            <a:xfrm>
              <a:off x="6207759" y="4618989"/>
              <a:ext cx="7620" cy="408940"/>
            </a:xfrm>
            <a:custGeom>
              <a:avLst/>
              <a:ahLst/>
              <a:rect l="l" t="t" r="r" b="b"/>
              <a:pathLst>
                <a:path w="7620" h="408939">
                  <a:moveTo>
                    <a:pt x="1269" y="0"/>
                  </a:moveTo>
                  <a:lnTo>
                    <a:pt x="0" y="0"/>
                  </a:lnTo>
                  <a:lnTo>
                    <a:pt x="0" y="6349"/>
                  </a:lnTo>
                  <a:lnTo>
                    <a:pt x="3810" y="6349"/>
                  </a:lnTo>
                  <a:lnTo>
                    <a:pt x="3810" y="5079"/>
                  </a:lnTo>
                  <a:lnTo>
                    <a:pt x="2539" y="5079"/>
                  </a:lnTo>
                  <a:lnTo>
                    <a:pt x="2539" y="2539"/>
                  </a:lnTo>
                  <a:lnTo>
                    <a:pt x="1269" y="2539"/>
                  </a:lnTo>
                  <a:lnTo>
                    <a:pt x="1269" y="0"/>
                  </a:lnTo>
                  <a:close/>
                </a:path>
                <a:path w="7620" h="408939">
                  <a:moveTo>
                    <a:pt x="3809" y="6349"/>
                  </a:moveTo>
                  <a:lnTo>
                    <a:pt x="0" y="6349"/>
                  </a:lnTo>
                  <a:lnTo>
                    <a:pt x="0" y="12699"/>
                  </a:lnTo>
                  <a:lnTo>
                    <a:pt x="6350" y="12699"/>
                  </a:lnTo>
                  <a:lnTo>
                    <a:pt x="6350" y="10159"/>
                  </a:lnTo>
                  <a:lnTo>
                    <a:pt x="5080" y="10159"/>
                  </a:lnTo>
                  <a:lnTo>
                    <a:pt x="5079" y="7619"/>
                  </a:lnTo>
                  <a:lnTo>
                    <a:pt x="3809" y="7619"/>
                  </a:lnTo>
                  <a:lnTo>
                    <a:pt x="3809" y="6349"/>
                  </a:lnTo>
                  <a:close/>
                </a:path>
                <a:path w="7620" h="408939">
                  <a:moveTo>
                    <a:pt x="7619" y="12699"/>
                  </a:moveTo>
                  <a:lnTo>
                    <a:pt x="0" y="12699"/>
                  </a:lnTo>
                  <a:lnTo>
                    <a:pt x="0" y="19049"/>
                  </a:lnTo>
                  <a:lnTo>
                    <a:pt x="7619" y="19049"/>
                  </a:lnTo>
                  <a:lnTo>
                    <a:pt x="7619" y="12699"/>
                  </a:lnTo>
                  <a:close/>
                </a:path>
                <a:path w="7620" h="408939">
                  <a:moveTo>
                    <a:pt x="7619" y="19049"/>
                  </a:moveTo>
                  <a:lnTo>
                    <a:pt x="0" y="19049"/>
                  </a:lnTo>
                  <a:lnTo>
                    <a:pt x="0" y="25399"/>
                  </a:lnTo>
                  <a:lnTo>
                    <a:pt x="7619" y="25399"/>
                  </a:lnTo>
                  <a:lnTo>
                    <a:pt x="7619" y="19049"/>
                  </a:lnTo>
                  <a:close/>
                </a:path>
                <a:path w="7620" h="408939">
                  <a:moveTo>
                    <a:pt x="7619" y="25399"/>
                  </a:moveTo>
                  <a:lnTo>
                    <a:pt x="0" y="25399"/>
                  </a:lnTo>
                  <a:lnTo>
                    <a:pt x="0" y="31749"/>
                  </a:lnTo>
                  <a:lnTo>
                    <a:pt x="7619" y="31749"/>
                  </a:lnTo>
                  <a:lnTo>
                    <a:pt x="7619" y="25399"/>
                  </a:lnTo>
                  <a:close/>
                </a:path>
                <a:path w="7620" h="408939">
                  <a:moveTo>
                    <a:pt x="7619" y="31749"/>
                  </a:moveTo>
                  <a:lnTo>
                    <a:pt x="0" y="31749"/>
                  </a:lnTo>
                  <a:lnTo>
                    <a:pt x="0" y="38099"/>
                  </a:lnTo>
                  <a:lnTo>
                    <a:pt x="7619" y="38099"/>
                  </a:lnTo>
                  <a:lnTo>
                    <a:pt x="7619" y="31749"/>
                  </a:lnTo>
                  <a:close/>
                </a:path>
                <a:path w="7620" h="408939">
                  <a:moveTo>
                    <a:pt x="7619" y="38099"/>
                  </a:moveTo>
                  <a:lnTo>
                    <a:pt x="0" y="38099"/>
                  </a:lnTo>
                  <a:lnTo>
                    <a:pt x="0" y="44449"/>
                  </a:lnTo>
                  <a:lnTo>
                    <a:pt x="7619" y="44449"/>
                  </a:lnTo>
                  <a:lnTo>
                    <a:pt x="7619" y="38099"/>
                  </a:lnTo>
                  <a:close/>
                </a:path>
                <a:path w="7620" h="408939">
                  <a:moveTo>
                    <a:pt x="7619" y="44449"/>
                  </a:moveTo>
                  <a:lnTo>
                    <a:pt x="0" y="44449"/>
                  </a:lnTo>
                  <a:lnTo>
                    <a:pt x="0" y="50799"/>
                  </a:lnTo>
                  <a:lnTo>
                    <a:pt x="7619" y="50799"/>
                  </a:lnTo>
                  <a:lnTo>
                    <a:pt x="7619" y="44449"/>
                  </a:lnTo>
                  <a:close/>
                </a:path>
                <a:path w="7620" h="408939">
                  <a:moveTo>
                    <a:pt x="7619" y="50799"/>
                  </a:moveTo>
                  <a:lnTo>
                    <a:pt x="0" y="50799"/>
                  </a:lnTo>
                  <a:lnTo>
                    <a:pt x="0" y="57149"/>
                  </a:lnTo>
                  <a:lnTo>
                    <a:pt x="7619" y="57149"/>
                  </a:lnTo>
                  <a:lnTo>
                    <a:pt x="7619" y="50799"/>
                  </a:lnTo>
                  <a:close/>
                </a:path>
                <a:path w="7620" h="408939">
                  <a:moveTo>
                    <a:pt x="7619" y="57149"/>
                  </a:moveTo>
                  <a:lnTo>
                    <a:pt x="0" y="57149"/>
                  </a:lnTo>
                  <a:lnTo>
                    <a:pt x="0" y="63499"/>
                  </a:lnTo>
                  <a:lnTo>
                    <a:pt x="7619" y="63499"/>
                  </a:lnTo>
                  <a:lnTo>
                    <a:pt x="7619" y="57149"/>
                  </a:lnTo>
                  <a:close/>
                </a:path>
                <a:path w="7620" h="408939">
                  <a:moveTo>
                    <a:pt x="7619" y="63499"/>
                  </a:moveTo>
                  <a:lnTo>
                    <a:pt x="0" y="63499"/>
                  </a:lnTo>
                  <a:lnTo>
                    <a:pt x="0" y="69849"/>
                  </a:lnTo>
                  <a:lnTo>
                    <a:pt x="7619" y="69849"/>
                  </a:lnTo>
                  <a:lnTo>
                    <a:pt x="7619" y="63499"/>
                  </a:lnTo>
                  <a:close/>
                </a:path>
                <a:path w="7620" h="408939">
                  <a:moveTo>
                    <a:pt x="7619" y="69849"/>
                  </a:moveTo>
                  <a:lnTo>
                    <a:pt x="0" y="69849"/>
                  </a:lnTo>
                  <a:lnTo>
                    <a:pt x="0" y="76199"/>
                  </a:lnTo>
                  <a:lnTo>
                    <a:pt x="7619" y="76199"/>
                  </a:lnTo>
                  <a:lnTo>
                    <a:pt x="7619" y="69849"/>
                  </a:lnTo>
                  <a:close/>
                </a:path>
                <a:path w="7620" h="408939">
                  <a:moveTo>
                    <a:pt x="7619" y="76199"/>
                  </a:moveTo>
                  <a:lnTo>
                    <a:pt x="0" y="76199"/>
                  </a:lnTo>
                  <a:lnTo>
                    <a:pt x="0" y="80009"/>
                  </a:lnTo>
                  <a:lnTo>
                    <a:pt x="7619" y="80009"/>
                  </a:lnTo>
                  <a:lnTo>
                    <a:pt x="7619" y="76199"/>
                  </a:lnTo>
                  <a:close/>
                </a:path>
                <a:path w="7620" h="408939">
                  <a:moveTo>
                    <a:pt x="6350" y="298449"/>
                  </a:moveTo>
                  <a:lnTo>
                    <a:pt x="0" y="298449"/>
                  </a:lnTo>
                  <a:lnTo>
                    <a:pt x="0" y="304799"/>
                  </a:lnTo>
                  <a:lnTo>
                    <a:pt x="7619" y="304799"/>
                  </a:lnTo>
                  <a:lnTo>
                    <a:pt x="7619" y="299719"/>
                  </a:lnTo>
                  <a:lnTo>
                    <a:pt x="6350" y="299719"/>
                  </a:lnTo>
                  <a:lnTo>
                    <a:pt x="6350" y="298449"/>
                  </a:lnTo>
                  <a:close/>
                </a:path>
                <a:path w="7620" h="408939">
                  <a:moveTo>
                    <a:pt x="7619" y="304799"/>
                  </a:moveTo>
                  <a:lnTo>
                    <a:pt x="0" y="304799"/>
                  </a:lnTo>
                  <a:lnTo>
                    <a:pt x="0" y="311149"/>
                  </a:lnTo>
                  <a:lnTo>
                    <a:pt x="7619" y="311149"/>
                  </a:lnTo>
                  <a:lnTo>
                    <a:pt x="7619" y="304799"/>
                  </a:lnTo>
                  <a:close/>
                </a:path>
                <a:path w="7620" h="408939">
                  <a:moveTo>
                    <a:pt x="7619" y="311149"/>
                  </a:moveTo>
                  <a:lnTo>
                    <a:pt x="0" y="311149"/>
                  </a:lnTo>
                  <a:lnTo>
                    <a:pt x="0" y="317499"/>
                  </a:lnTo>
                  <a:lnTo>
                    <a:pt x="7619" y="317499"/>
                  </a:lnTo>
                  <a:lnTo>
                    <a:pt x="7619" y="311149"/>
                  </a:lnTo>
                  <a:close/>
                </a:path>
                <a:path w="7620" h="408939">
                  <a:moveTo>
                    <a:pt x="7619" y="317499"/>
                  </a:moveTo>
                  <a:lnTo>
                    <a:pt x="0" y="317499"/>
                  </a:lnTo>
                  <a:lnTo>
                    <a:pt x="0" y="323849"/>
                  </a:lnTo>
                  <a:lnTo>
                    <a:pt x="7619" y="323849"/>
                  </a:lnTo>
                  <a:lnTo>
                    <a:pt x="7619" y="317499"/>
                  </a:lnTo>
                  <a:close/>
                </a:path>
                <a:path w="7620" h="408939">
                  <a:moveTo>
                    <a:pt x="7619" y="323849"/>
                  </a:moveTo>
                  <a:lnTo>
                    <a:pt x="0" y="323849"/>
                  </a:lnTo>
                  <a:lnTo>
                    <a:pt x="0" y="330199"/>
                  </a:lnTo>
                  <a:lnTo>
                    <a:pt x="7619" y="330199"/>
                  </a:lnTo>
                  <a:lnTo>
                    <a:pt x="7619" y="323849"/>
                  </a:lnTo>
                  <a:close/>
                </a:path>
                <a:path w="7620" h="408939">
                  <a:moveTo>
                    <a:pt x="7619" y="330199"/>
                  </a:moveTo>
                  <a:lnTo>
                    <a:pt x="0" y="330199"/>
                  </a:lnTo>
                  <a:lnTo>
                    <a:pt x="0" y="336549"/>
                  </a:lnTo>
                  <a:lnTo>
                    <a:pt x="7619" y="336549"/>
                  </a:lnTo>
                  <a:lnTo>
                    <a:pt x="7619" y="330199"/>
                  </a:lnTo>
                  <a:close/>
                </a:path>
                <a:path w="7620" h="408939">
                  <a:moveTo>
                    <a:pt x="7619" y="336549"/>
                  </a:moveTo>
                  <a:lnTo>
                    <a:pt x="0" y="336549"/>
                  </a:lnTo>
                  <a:lnTo>
                    <a:pt x="0" y="342899"/>
                  </a:lnTo>
                  <a:lnTo>
                    <a:pt x="7619" y="342899"/>
                  </a:lnTo>
                  <a:lnTo>
                    <a:pt x="7619" y="336549"/>
                  </a:lnTo>
                  <a:close/>
                </a:path>
                <a:path w="7620" h="408939">
                  <a:moveTo>
                    <a:pt x="7619" y="342899"/>
                  </a:moveTo>
                  <a:lnTo>
                    <a:pt x="0" y="342899"/>
                  </a:lnTo>
                  <a:lnTo>
                    <a:pt x="0" y="349249"/>
                  </a:lnTo>
                  <a:lnTo>
                    <a:pt x="7619" y="349249"/>
                  </a:lnTo>
                  <a:lnTo>
                    <a:pt x="7619" y="342899"/>
                  </a:lnTo>
                  <a:close/>
                </a:path>
                <a:path w="7620" h="408939">
                  <a:moveTo>
                    <a:pt x="7619" y="349249"/>
                  </a:moveTo>
                  <a:lnTo>
                    <a:pt x="0" y="349249"/>
                  </a:lnTo>
                  <a:lnTo>
                    <a:pt x="0" y="355599"/>
                  </a:lnTo>
                  <a:lnTo>
                    <a:pt x="7619" y="355599"/>
                  </a:lnTo>
                  <a:lnTo>
                    <a:pt x="7619" y="349249"/>
                  </a:lnTo>
                  <a:close/>
                </a:path>
                <a:path w="7620" h="408939">
                  <a:moveTo>
                    <a:pt x="7619" y="355599"/>
                  </a:moveTo>
                  <a:lnTo>
                    <a:pt x="0" y="355599"/>
                  </a:lnTo>
                  <a:lnTo>
                    <a:pt x="0" y="361949"/>
                  </a:lnTo>
                  <a:lnTo>
                    <a:pt x="7619" y="361949"/>
                  </a:lnTo>
                  <a:lnTo>
                    <a:pt x="7619" y="355599"/>
                  </a:lnTo>
                  <a:close/>
                </a:path>
                <a:path w="7620" h="408939">
                  <a:moveTo>
                    <a:pt x="7619" y="361949"/>
                  </a:moveTo>
                  <a:lnTo>
                    <a:pt x="0" y="361949"/>
                  </a:lnTo>
                  <a:lnTo>
                    <a:pt x="0" y="368299"/>
                  </a:lnTo>
                  <a:lnTo>
                    <a:pt x="7619" y="368299"/>
                  </a:lnTo>
                  <a:lnTo>
                    <a:pt x="7619" y="361949"/>
                  </a:lnTo>
                  <a:close/>
                </a:path>
                <a:path w="7620" h="408939">
                  <a:moveTo>
                    <a:pt x="7619" y="368299"/>
                  </a:moveTo>
                  <a:lnTo>
                    <a:pt x="0" y="368299"/>
                  </a:lnTo>
                  <a:lnTo>
                    <a:pt x="0" y="374649"/>
                  </a:lnTo>
                  <a:lnTo>
                    <a:pt x="7619" y="374649"/>
                  </a:lnTo>
                  <a:lnTo>
                    <a:pt x="7619" y="368299"/>
                  </a:lnTo>
                  <a:close/>
                </a:path>
                <a:path w="7620" h="408939">
                  <a:moveTo>
                    <a:pt x="7619" y="374649"/>
                  </a:moveTo>
                  <a:lnTo>
                    <a:pt x="0" y="374649"/>
                  </a:lnTo>
                  <a:lnTo>
                    <a:pt x="0" y="380999"/>
                  </a:lnTo>
                  <a:lnTo>
                    <a:pt x="7619" y="380999"/>
                  </a:lnTo>
                  <a:lnTo>
                    <a:pt x="7619" y="374649"/>
                  </a:lnTo>
                  <a:close/>
                </a:path>
                <a:path w="7620" h="408939">
                  <a:moveTo>
                    <a:pt x="7619" y="380999"/>
                  </a:moveTo>
                  <a:lnTo>
                    <a:pt x="0" y="380999"/>
                  </a:lnTo>
                  <a:lnTo>
                    <a:pt x="0" y="387349"/>
                  </a:lnTo>
                  <a:lnTo>
                    <a:pt x="7619" y="387349"/>
                  </a:lnTo>
                  <a:lnTo>
                    <a:pt x="7619" y="380999"/>
                  </a:lnTo>
                  <a:close/>
                </a:path>
                <a:path w="7620" h="408939">
                  <a:moveTo>
                    <a:pt x="7619" y="387349"/>
                  </a:moveTo>
                  <a:lnTo>
                    <a:pt x="0" y="387349"/>
                  </a:lnTo>
                  <a:lnTo>
                    <a:pt x="0" y="393699"/>
                  </a:lnTo>
                  <a:lnTo>
                    <a:pt x="7619" y="393699"/>
                  </a:lnTo>
                  <a:lnTo>
                    <a:pt x="7619" y="387349"/>
                  </a:lnTo>
                  <a:close/>
                </a:path>
                <a:path w="7620" h="408939">
                  <a:moveTo>
                    <a:pt x="7619" y="393699"/>
                  </a:moveTo>
                  <a:lnTo>
                    <a:pt x="0" y="393699"/>
                  </a:lnTo>
                  <a:lnTo>
                    <a:pt x="0" y="400049"/>
                  </a:lnTo>
                  <a:lnTo>
                    <a:pt x="5079" y="400049"/>
                  </a:lnTo>
                  <a:lnTo>
                    <a:pt x="5079" y="398779"/>
                  </a:lnTo>
                  <a:lnTo>
                    <a:pt x="6350" y="398779"/>
                  </a:lnTo>
                  <a:lnTo>
                    <a:pt x="6350" y="396239"/>
                  </a:lnTo>
                  <a:lnTo>
                    <a:pt x="7619" y="396239"/>
                  </a:lnTo>
                  <a:lnTo>
                    <a:pt x="7619" y="393699"/>
                  </a:lnTo>
                  <a:close/>
                </a:path>
                <a:path w="7620" h="408939">
                  <a:moveTo>
                    <a:pt x="5079" y="400049"/>
                  </a:moveTo>
                  <a:lnTo>
                    <a:pt x="0" y="400049"/>
                  </a:lnTo>
                  <a:lnTo>
                    <a:pt x="0" y="406399"/>
                  </a:lnTo>
                  <a:lnTo>
                    <a:pt x="2539" y="406399"/>
                  </a:lnTo>
                  <a:lnTo>
                    <a:pt x="2539" y="403859"/>
                  </a:lnTo>
                  <a:lnTo>
                    <a:pt x="3810" y="403859"/>
                  </a:lnTo>
                  <a:lnTo>
                    <a:pt x="3810" y="401319"/>
                  </a:lnTo>
                  <a:lnTo>
                    <a:pt x="5079" y="401319"/>
                  </a:lnTo>
                  <a:lnTo>
                    <a:pt x="5079" y="400049"/>
                  </a:lnTo>
                  <a:close/>
                </a:path>
                <a:path w="7620" h="408939">
                  <a:moveTo>
                    <a:pt x="1269" y="406399"/>
                  </a:moveTo>
                  <a:lnTo>
                    <a:pt x="0" y="406399"/>
                  </a:lnTo>
                  <a:lnTo>
                    <a:pt x="0" y="408939"/>
                  </a:lnTo>
                  <a:lnTo>
                    <a:pt x="1270" y="408939"/>
                  </a:lnTo>
                  <a:lnTo>
                    <a:pt x="1269" y="406399"/>
                  </a:lnTo>
                  <a:close/>
                </a:path>
              </a:pathLst>
            </a:custGeom>
            <a:solidFill>
              <a:srgbClr val="8D00EC"/>
            </a:solidFill>
          </p:spPr>
          <p:txBody>
            <a:bodyPr bIns="0" lIns="0" rIns="0" rtlCol="0" tIns="0" wrap="square"/>
            <a:p/>
          </p:txBody>
        </p:sp>
        <p:sp>
          <p:nvSpPr>
            <p:cNvPr id="1049837" name="object 1137"/>
            <p:cNvSpPr/>
            <p:nvPr/>
          </p:nvSpPr>
          <p:spPr>
            <a:xfrm>
              <a:off x="6200139" y="4606289"/>
              <a:ext cx="7620" cy="431800"/>
            </a:xfrm>
            <a:custGeom>
              <a:avLst/>
              <a:ahLst/>
              <a:rect l="l" t="t" r="r" b="b"/>
              <a:pathLst>
                <a:path w="7620" h="431800">
                  <a:moveTo>
                    <a:pt x="1270" y="0"/>
                  </a:moveTo>
                  <a:lnTo>
                    <a:pt x="0" y="0"/>
                  </a:lnTo>
                  <a:lnTo>
                    <a:pt x="0" y="6349"/>
                  </a:lnTo>
                  <a:lnTo>
                    <a:pt x="5079" y="6349"/>
                  </a:lnTo>
                  <a:lnTo>
                    <a:pt x="5079" y="5079"/>
                  </a:lnTo>
                  <a:lnTo>
                    <a:pt x="3810" y="5079"/>
                  </a:lnTo>
                  <a:lnTo>
                    <a:pt x="3810" y="3809"/>
                  </a:lnTo>
                  <a:lnTo>
                    <a:pt x="2539" y="3809"/>
                  </a:lnTo>
                  <a:lnTo>
                    <a:pt x="2540" y="1269"/>
                  </a:lnTo>
                  <a:lnTo>
                    <a:pt x="1270" y="1269"/>
                  </a:lnTo>
                  <a:lnTo>
                    <a:pt x="1270" y="0"/>
                  </a:lnTo>
                  <a:close/>
                </a:path>
                <a:path w="7620" h="431800">
                  <a:moveTo>
                    <a:pt x="5080" y="6349"/>
                  </a:moveTo>
                  <a:lnTo>
                    <a:pt x="0" y="6349"/>
                  </a:lnTo>
                  <a:lnTo>
                    <a:pt x="0" y="12699"/>
                  </a:lnTo>
                  <a:lnTo>
                    <a:pt x="7620" y="12699"/>
                  </a:lnTo>
                  <a:lnTo>
                    <a:pt x="7620" y="10159"/>
                  </a:lnTo>
                  <a:lnTo>
                    <a:pt x="6350" y="10159"/>
                  </a:lnTo>
                  <a:lnTo>
                    <a:pt x="6350" y="7619"/>
                  </a:lnTo>
                  <a:lnTo>
                    <a:pt x="5080" y="7619"/>
                  </a:lnTo>
                  <a:lnTo>
                    <a:pt x="5080" y="6349"/>
                  </a:lnTo>
                  <a:close/>
                </a:path>
                <a:path w="7620" h="431800">
                  <a:moveTo>
                    <a:pt x="7620" y="12699"/>
                  </a:moveTo>
                  <a:lnTo>
                    <a:pt x="0" y="12699"/>
                  </a:lnTo>
                  <a:lnTo>
                    <a:pt x="0" y="19049"/>
                  </a:lnTo>
                  <a:lnTo>
                    <a:pt x="7620" y="19049"/>
                  </a:lnTo>
                  <a:lnTo>
                    <a:pt x="7620" y="12699"/>
                  </a:lnTo>
                  <a:close/>
                </a:path>
                <a:path w="7620" h="431800">
                  <a:moveTo>
                    <a:pt x="7620" y="19049"/>
                  </a:moveTo>
                  <a:lnTo>
                    <a:pt x="0" y="19049"/>
                  </a:lnTo>
                  <a:lnTo>
                    <a:pt x="0" y="25399"/>
                  </a:lnTo>
                  <a:lnTo>
                    <a:pt x="7620" y="25399"/>
                  </a:lnTo>
                  <a:lnTo>
                    <a:pt x="7620" y="19049"/>
                  </a:lnTo>
                  <a:close/>
                </a:path>
                <a:path w="7620" h="431800">
                  <a:moveTo>
                    <a:pt x="7620" y="25399"/>
                  </a:moveTo>
                  <a:lnTo>
                    <a:pt x="0" y="25399"/>
                  </a:lnTo>
                  <a:lnTo>
                    <a:pt x="0" y="31749"/>
                  </a:lnTo>
                  <a:lnTo>
                    <a:pt x="7620" y="31749"/>
                  </a:lnTo>
                  <a:lnTo>
                    <a:pt x="7620" y="25399"/>
                  </a:lnTo>
                  <a:close/>
                </a:path>
                <a:path w="7620" h="431800">
                  <a:moveTo>
                    <a:pt x="7620" y="31749"/>
                  </a:moveTo>
                  <a:lnTo>
                    <a:pt x="0" y="31749"/>
                  </a:lnTo>
                  <a:lnTo>
                    <a:pt x="0" y="38099"/>
                  </a:lnTo>
                  <a:lnTo>
                    <a:pt x="7620" y="38099"/>
                  </a:lnTo>
                  <a:lnTo>
                    <a:pt x="7620" y="31749"/>
                  </a:lnTo>
                  <a:close/>
                </a:path>
                <a:path w="7620" h="431800">
                  <a:moveTo>
                    <a:pt x="7620" y="38099"/>
                  </a:moveTo>
                  <a:lnTo>
                    <a:pt x="0" y="38099"/>
                  </a:lnTo>
                  <a:lnTo>
                    <a:pt x="0" y="44449"/>
                  </a:lnTo>
                  <a:lnTo>
                    <a:pt x="7620" y="44449"/>
                  </a:lnTo>
                  <a:lnTo>
                    <a:pt x="7620" y="38099"/>
                  </a:lnTo>
                  <a:close/>
                </a:path>
                <a:path w="7620" h="431800">
                  <a:moveTo>
                    <a:pt x="7620" y="44449"/>
                  </a:moveTo>
                  <a:lnTo>
                    <a:pt x="0" y="44449"/>
                  </a:lnTo>
                  <a:lnTo>
                    <a:pt x="0" y="50799"/>
                  </a:lnTo>
                  <a:lnTo>
                    <a:pt x="7620" y="50799"/>
                  </a:lnTo>
                  <a:lnTo>
                    <a:pt x="7620" y="44449"/>
                  </a:lnTo>
                  <a:close/>
                </a:path>
                <a:path w="7620" h="431800">
                  <a:moveTo>
                    <a:pt x="7620" y="50799"/>
                  </a:moveTo>
                  <a:lnTo>
                    <a:pt x="0" y="50799"/>
                  </a:lnTo>
                  <a:lnTo>
                    <a:pt x="0" y="57149"/>
                  </a:lnTo>
                  <a:lnTo>
                    <a:pt x="7620" y="57149"/>
                  </a:lnTo>
                  <a:lnTo>
                    <a:pt x="7620" y="50799"/>
                  </a:lnTo>
                  <a:close/>
                </a:path>
                <a:path w="7620" h="431800">
                  <a:moveTo>
                    <a:pt x="7620" y="57149"/>
                  </a:moveTo>
                  <a:lnTo>
                    <a:pt x="0" y="57149"/>
                  </a:lnTo>
                  <a:lnTo>
                    <a:pt x="0" y="63499"/>
                  </a:lnTo>
                  <a:lnTo>
                    <a:pt x="7620" y="63499"/>
                  </a:lnTo>
                  <a:lnTo>
                    <a:pt x="7620" y="57149"/>
                  </a:lnTo>
                  <a:close/>
                </a:path>
                <a:path w="7620" h="431800">
                  <a:moveTo>
                    <a:pt x="7620" y="63499"/>
                  </a:moveTo>
                  <a:lnTo>
                    <a:pt x="0" y="63499"/>
                  </a:lnTo>
                  <a:lnTo>
                    <a:pt x="0" y="69849"/>
                  </a:lnTo>
                  <a:lnTo>
                    <a:pt x="7620" y="69849"/>
                  </a:lnTo>
                  <a:lnTo>
                    <a:pt x="7620" y="63499"/>
                  </a:lnTo>
                  <a:close/>
                </a:path>
                <a:path w="7620" h="431800">
                  <a:moveTo>
                    <a:pt x="7620" y="69849"/>
                  </a:moveTo>
                  <a:lnTo>
                    <a:pt x="0" y="69849"/>
                  </a:lnTo>
                  <a:lnTo>
                    <a:pt x="0" y="76199"/>
                  </a:lnTo>
                  <a:lnTo>
                    <a:pt x="7620" y="76199"/>
                  </a:lnTo>
                  <a:lnTo>
                    <a:pt x="7620" y="69849"/>
                  </a:lnTo>
                  <a:close/>
                </a:path>
                <a:path w="7620" h="431800">
                  <a:moveTo>
                    <a:pt x="7620" y="76199"/>
                  </a:moveTo>
                  <a:lnTo>
                    <a:pt x="0" y="76199"/>
                  </a:lnTo>
                  <a:lnTo>
                    <a:pt x="0" y="82549"/>
                  </a:lnTo>
                  <a:lnTo>
                    <a:pt x="7620" y="82549"/>
                  </a:lnTo>
                  <a:lnTo>
                    <a:pt x="7620" y="76199"/>
                  </a:lnTo>
                  <a:close/>
                </a:path>
                <a:path w="7620" h="431800">
                  <a:moveTo>
                    <a:pt x="7620" y="82549"/>
                  </a:moveTo>
                  <a:lnTo>
                    <a:pt x="0" y="82549"/>
                  </a:lnTo>
                  <a:lnTo>
                    <a:pt x="0" y="88899"/>
                  </a:lnTo>
                  <a:lnTo>
                    <a:pt x="7620" y="88899"/>
                  </a:lnTo>
                  <a:lnTo>
                    <a:pt x="7620" y="82549"/>
                  </a:lnTo>
                  <a:close/>
                </a:path>
                <a:path w="7620" h="431800">
                  <a:moveTo>
                    <a:pt x="7620" y="88899"/>
                  </a:moveTo>
                  <a:lnTo>
                    <a:pt x="0" y="88899"/>
                  </a:lnTo>
                  <a:lnTo>
                    <a:pt x="0" y="93979"/>
                  </a:lnTo>
                  <a:lnTo>
                    <a:pt x="6350" y="93979"/>
                  </a:lnTo>
                  <a:lnTo>
                    <a:pt x="6350" y="92709"/>
                  </a:lnTo>
                  <a:lnTo>
                    <a:pt x="7620" y="92709"/>
                  </a:lnTo>
                  <a:lnTo>
                    <a:pt x="7620" y="88899"/>
                  </a:lnTo>
                  <a:close/>
                </a:path>
                <a:path w="7620" h="431800">
                  <a:moveTo>
                    <a:pt x="2540" y="309879"/>
                  </a:moveTo>
                  <a:lnTo>
                    <a:pt x="0" y="309879"/>
                  </a:lnTo>
                  <a:lnTo>
                    <a:pt x="0" y="311149"/>
                  </a:lnTo>
                  <a:lnTo>
                    <a:pt x="2540" y="311149"/>
                  </a:lnTo>
                  <a:lnTo>
                    <a:pt x="2540" y="309879"/>
                  </a:lnTo>
                  <a:close/>
                </a:path>
                <a:path w="7620" h="431800">
                  <a:moveTo>
                    <a:pt x="7620" y="311149"/>
                  </a:moveTo>
                  <a:lnTo>
                    <a:pt x="0" y="311149"/>
                  </a:lnTo>
                  <a:lnTo>
                    <a:pt x="0" y="317499"/>
                  </a:lnTo>
                  <a:lnTo>
                    <a:pt x="7620" y="317499"/>
                  </a:lnTo>
                  <a:lnTo>
                    <a:pt x="7620" y="311149"/>
                  </a:lnTo>
                  <a:close/>
                </a:path>
                <a:path w="7620" h="431800">
                  <a:moveTo>
                    <a:pt x="7620" y="317499"/>
                  </a:moveTo>
                  <a:lnTo>
                    <a:pt x="0" y="317499"/>
                  </a:lnTo>
                  <a:lnTo>
                    <a:pt x="0" y="323849"/>
                  </a:lnTo>
                  <a:lnTo>
                    <a:pt x="7620" y="323849"/>
                  </a:lnTo>
                  <a:lnTo>
                    <a:pt x="7620" y="317499"/>
                  </a:lnTo>
                  <a:close/>
                </a:path>
                <a:path w="7620" h="431800">
                  <a:moveTo>
                    <a:pt x="7620" y="323849"/>
                  </a:moveTo>
                  <a:lnTo>
                    <a:pt x="0" y="323849"/>
                  </a:lnTo>
                  <a:lnTo>
                    <a:pt x="0" y="330199"/>
                  </a:lnTo>
                  <a:lnTo>
                    <a:pt x="7620" y="330199"/>
                  </a:lnTo>
                  <a:lnTo>
                    <a:pt x="7620" y="323849"/>
                  </a:lnTo>
                  <a:close/>
                </a:path>
                <a:path w="7620" h="431800">
                  <a:moveTo>
                    <a:pt x="7620" y="330199"/>
                  </a:moveTo>
                  <a:lnTo>
                    <a:pt x="0" y="330199"/>
                  </a:lnTo>
                  <a:lnTo>
                    <a:pt x="0" y="336549"/>
                  </a:lnTo>
                  <a:lnTo>
                    <a:pt x="7620" y="336549"/>
                  </a:lnTo>
                  <a:lnTo>
                    <a:pt x="7620" y="330199"/>
                  </a:lnTo>
                  <a:close/>
                </a:path>
                <a:path w="7620" h="431800">
                  <a:moveTo>
                    <a:pt x="7620" y="336549"/>
                  </a:moveTo>
                  <a:lnTo>
                    <a:pt x="0" y="336549"/>
                  </a:lnTo>
                  <a:lnTo>
                    <a:pt x="0" y="342899"/>
                  </a:lnTo>
                  <a:lnTo>
                    <a:pt x="7620" y="342899"/>
                  </a:lnTo>
                  <a:lnTo>
                    <a:pt x="7620" y="336549"/>
                  </a:lnTo>
                  <a:close/>
                </a:path>
                <a:path w="7620" h="431800">
                  <a:moveTo>
                    <a:pt x="7620" y="342899"/>
                  </a:moveTo>
                  <a:lnTo>
                    <a:pt x="0" y="342899"/>
                  </a:lnTo>
                  <a:lnTo>
                    <a:pt x="0" y="349249"/>
                  </a:lnTo>
                  <a:lnTo>
                    <a:pt x="7620" y="349249"/>
                  </a:lnTo>
                  <a:lnTo>
                    <a:pt x="7620" y="342899"/>
                  </a:lnTo>
                  <a:close/>
                </a:path>
                <a:path w="7620" h="431800">
                  <a:moveTo>
                    <a:pt x="7620" y="349249"/>
                  </a:moveTo>
                  <a:lnTo>
                    <a:pt x="0" y="349249"/>
                  </a:lnTo>
                  <a:lnTo>
                    <a:pt x="0" y="355599"/>
                  </a:lnTo>
                  <a:lnTo>
                    <a:pt x="7620" y="355599"/>
                  </a:lnTo>
                  <a:lnTo>
                    <a:pt x="7620" y="349249"/>
                  </a:lnTo>
                  <a:close/>
                </a:path>
                <a:path w="7620" h="431800">
                  <a:moveTo>
                    <a:pt x="7620" y="355599"/>
                  </a:moveTo>
                  <a:lnTo>
                    <a:pt x="0" y="355599"/>
                  </a:lnTo>
                  <a:lnTo>
                    <a:pt x="0" y="361949"/>
                  </a:lnTo>
                  <a:lnTo>
                    <a:pt x="7620" y="361949"/>
                  </a:lnTo>
                  <a:lnTo>
                    <a:pt x="7620" y="355599"/>
                  </a:lnTo>
                  <a:close/>
                </a:path>
                <a:path w="7620" h="431800">
                  <a:moveTo>
                    <a:pt x="7620" y="361949"/>
                  </a:moveTo>
                  <a:lnTo>
                    <a:pt x="0" y="361949"/>
                  </a:lnTo>
                  <a:lnTo>
                    <a:pt x="0" y="368299"/>
                  </a:lnTo>
                  <a:lnTo>
                    <a:pt x="7620" y="368299"/>
                  </a:lnTo>
                  <a:lnTo>
                    <a:pt x="7620" y="361949"/>
                  </a:lnTo>
                  <a:close/>
                </a:path>
                <a:path w="7620" h="431800">
                  <a:moveTo>
                    <a:pt x="7620" y="368299"/>
                  </a:moveTo>
                  <a:lnTo>
                    <a:pt x="0" y="368299"/>
                  </a:lnTo>
                  <a:lnTo>
                    <a:pt x="0" y="374649"/>
                  </a:lnTo>
                  <a:lnTo>
                    <a:pt x="7620" y="374649"/>
                  </a:lnTo>
                  <a:lnTo>
                    <a:pt x="7620" y="368299"/>
                  </a:lnTo>
                  <a:close/>
                </a:path>
                <a:path w="7620" h="431800">
                  <a:moveTo>
                    <a:pt x="7620" y="374649"/>
                  </a:moveTo>
                  <a:lnTo>
                    <a:pt x="0" y="374649"/>
                  </a:lnTo>
                  <a:lnTo>
                    <a:pt x="0" y="380999"/>
                  </a:lnTo>
                  <a:lnTo>
                    <a:pt x="7620" y="380999"/>
                  </a:lnTo>
                  <a:lnTo>
                    <a:pt x="7620" y="374649"/>
                  </a:lnTo>
                  <a:close/>
                </a:path>
                <a:path w="7620" h="431800">
                  <a:moveTo>
                    <a:pt x="7620" y="380999"/>
                  </a:moveTo>
                  <a:lnTo>
                    <a:pt x="0" y="380999"/>
                  </a:lnTo>
                  <a:lnTo>
                    <a:pt x="0" y="387349"/>
                  </a:lnTo>
                  <a:lnTo>
                    <a:pt x="7620" y="387349"/>
                  </a:lnTo>
                  <a:lnTo>
                    <a:pt x="7620" y="380999"/>
                  </a:lnTo>
                  <a:close/>
                </a:path>
                <a:path w="7620" h="431800">
                  <a:moveTo>
                    <a:pt x="7620" y="387349"/>
                  </a:moveTo>
                  <a:lnTo>
                    <a:pt x="0" y="387349"/>
                  </a:lnTo>
                  <a:lnTo>
                    <a:pt x="0" y="393699"/>
                  </a:lnTo>
                  <a:lnTo>
                    <a:pt x="7620" y="393699"/>
                  </a:lnTo>
                  <a:lnTo>
                    <a:pt x="7620" y="387349"/>
                  </a:lnTo>
                  <a:close/>
                </a:path>
                <a:path w="7620" h="431800">
                  <a:moveTo>
                    <a:pt x="7620" y="393699"/>
                  </a:moveTo>
                  <a:lnTo>
                    <a:pt x="0" y="393699"/>
                  </a:lnTo>
                  <a:lnTo>
                    <a:pt x="0" y="400049"/>
                  </a:lnTo>
                  <a:lnTo>
                    <a:pt x="7620" y="400049"/>
                  </a:lnTo>
                  <a:lnTo>
                    <a:pt x="7620" y="393699"/>
                  </a:lnTo>
                  <a:close/>
                </a:path>
                <a:path w="7620" h="431800">
                  <a:moveTo>
                    <a:pt x="7620" y="400049"/>
                  </a:moveTo>
                  <a:lnTo>
                    <a:pt x="0" y="400049"/>
                  </a:lnTo>
                  <a:lnTo>
                    <a:pt x="0" y="406399"/>
                  </a:lnTo>
                  <a:lnTo>
                    <a:pt x="7620" y="406399"/>
                  </a:lnTo>
                  <a:lnTo>
                    <a:pt x="7620" y="400049"/>
                  </a:lnTo>
                  <a:close/>
                </a:path>
                <a:path w="7620" h="431800">
                  <a:moveTo>
                    <a:pt x="7620" y="406399"/>
                  </a:moveTo>
                  <a:lnTo>
                    <a:pt x="0" y="406399"/>
                  </a:lnTo>
                  <a:lnTo>
                    <a:pt x="0" y="412749"/>
                  </a:lnTo>
                  <a:lnTo>
                    <a:pt x="7620" y="412749"/>
                  </a:lnTo>
                  <a:lnTo>
                    <a:pt x="7620" y="406399"/>
                  </a:lnTo>
                  <a:close/>
                </a:path>
                <a:path w="7620" h="431800">
                  <a:moveTo>
                    <a:pt x="7620" y="412749"/>
                  </a:moveTo>
                  <a:lnTo>
                    <a:pt x="0" y="412749"/>
                  </a:lnTo>
                  <a:lnTo>
                    <a:pt x="0" y="419099"/>
                  </a:lnTo>
                  <a:lnTo>
                    <a:pt x="7620" y="419099"/>
                  </a:lnTo>
                  <a:lnTo>
                    <a:pt x="7620" y="412749"/>
                  </a:lnTo>
                  <a:close/>
                </a:path>
                <a:path w="7620" h="431800">
                  <a:moveTo>
                    <a:pt x="7620" y="419099"/>
                  </a:moveTo>
                  <a:lnTo>
                    <a:pt x="0" y="419099"/>
                  </a:lnTo>
                  <a:lnTo>
                    <a:pt x="0" y="425449"/>
                  </a:lnTo>
                  <a:lnTo>
                    <a:pt x="6350" y="425449"/>
                  </a:lnTo>
                  <a:lnTo>
                    <a:pt x="6350" y="422909"/>
                  </a:lnTo>
                  <a:lnTo>
                    <a:pt x="7620" y="422909"/>
                  </a:lnTo>
                  <a:lnTo>
                    <a:pt x="7620" y="419099"/>
                  </a:lnTo>
                  <a:close/>
                </a:path>
                <a:path w="7620" h="431800">
                  <a:moveTo>
                    <a:pt x="5080" y="425449"/>
                  </a:moveTo>
                  <a:lnTo>
                    <a:pt x="0" y="425449"/>
                  </a:lnTo>
                  <a:lnTo>
                    <a:pt x="0" y="431799"/>
                  </a:lnTo>
                  <a:lnTo>
                    <a:pt x="1270" y="431799"/>
                  </a:lnTo>
                  <a:lnTo>
                    <a:pt x="1270" y="430529"/>
                  </a:lnTo>
                  <a:lnTo>
                    <a:pt x="2540" y="430529"/>
                  </a:lnTo>
                  <a:lnTo>
                    <a:pt x="2540" y="429259"/>
                  </a:lnTo>
                  <a:lnTo>
                    <a:pt x="3810" y="429259"/>
                  </a:lnTo>
                  <a:lnTo>
                    <a:pt x="3810" y="426719"/>
                  </a:lnTo>
                  <a:lnTo>
                    <a:pt x="5080" y="426719"/>
                  </a:lnTo>
                  <a:lnTo>
                    <a:pt x="5080" y="425449"/>
                  </a:lnTo>
                  <a:close/>
                </a:path>
              </a:pathLst>
            </a:custGeom>
            <a:solidFill>
              <a:srgbClr val="8B00ED"/>
            </a:solidFill>
          </p:spPr>
          <p:txBody>
            <a:bodyPr bIns="0" lIns="0" rIns="0" rtlCol="0" tIns="0" wrap="square"/>
            <a:p/>
          </p:txBody>
        </p:sp>
        <p:sp>
          <p:nvSpPr>
            <p:cNvPr id="1049838" name="object 1138"/>
            <p:cNvSpPr/>
            <p:nvPr/>
          </p:nvSpPr>
          <p:spPr>
            <a:xfrm>
              <a:off x="6193789" y="4596129"/>
              <a:ext cx="6350" cy="452120"/>
            </a:xfrm>
            <a:custGeom>
              <a:avLst/>
              <a:ahLst/>
              <a:rect l="l" t="t" r="r" b="b"/>
              <a:pathLst>
                <a:path w="6350" h="452120">
                  <a:moveTo>
                    <a:pt x="1270" y="0"/>
                  </a:moveTo>
                  <a:lnTo>
                    <a:pt x="0" y="0"/>
                  </a:lnTo>
                  <a:lnTo>
                    <a:pt x="0" y="3810"/>
                  </a:lnTo>
                  <a:lnTo>
                    <a:pt x="2540" y="3810"/>
                  </a:lnTo>
                  <a:lnTo>
                    <a:pt x="2540" y="2540"/>
                  </a:lnTo>
                  <a:lnTo>
                    <a:pt x="1270" y="2540"/>
                  </a:lnTo>
                  <a:lnTo>
                    <a:pt x="1270" y="0"/>
                  </a:lnTo>
                  <a:close/>
                </a:path>
                <a:path w="6350" h="452120">
                  <a:moveTo>
                    <a:pt x="3810" y="3810"/>
                  </a:moveTo>
                  <a:lnTo>
                    <a:pt x="0" y="3810"/>
                  </a:lnTo>
                  <a:lnTo>
                    <a:pt x="0" y="10160"/>
                  </a:lnTo>
                  <a:lnTo>
                    <a:pt x="6350" y="10160"/>
                  </a:lnTo>
                  <a:lnTo>
                    <a:pt x="6350" y="7620"/>
                  </a:lnTo>
                  <a:lnTo>
                    <a:pt x="5080" y="7620"/>
                  </a:lnTo>
                  <a:lnTo>
                    <a:pt x="5080" y="6350"/>
                  </a:lnTo>
                  <a:lnTo>
                    <a:pt x="3810" y="6350"/>
                  </a:lnTo>
                  <a:lnTo>
                    <a:pt x="3810" y="3810"/>
                  </a:lnTo>
                  <a:close/>
                </a:path>
                <a:path w="6350" h="452120">
                  <a:moveTo>
                    <a:pt x="6350" y="10160"/>
                  </a:moveTo>
                  <a:lnTo>
                    <a:pt x="0" y="10160"/>
                  </a:lnTo>
                  <a:lnTo>
                    <a:pt x="0" y="16510"/>
                  </a:lnTo>
                  <a:lnTo>
                    <a:pt x="6350" y="16510"/>
                  </a:lnTo>
                  <a:lnTo>
                    <a:pt x="6350" y="10160"/>
                  </a:lnTo>
                  <a:close/>
                </a:path>
                <a:path w="6350" h="452120">
                  <a:moveTo>
                    <a:pt x="6350" y="16510"/>
                  </a:moveTo>
                  <a:lnTo>
                    <a:pt x="0" y="16510"/>
                  </a:lnTo>
                  <a:lnTo>
                    <a:pt x="0" y="22860"/>
                  </a:lnTo>
                  <a:lnTo>
                    <a:pt x="6350" y="22860"/>
                  </a:lnTo>
                  <a:lnTo>
                    <a:pt x="6350" y="16510"/>
                  </a:lnTo>
                  <a:close/>
                </a:path>
                <a:path w="6350" h="452120">
                  <a:moveTo>
                    <a:pt x="6350" y="22860"/>
                  </a:moveTo>
                  <a:lnTo>
                    <a:pt x="0" y="22860"/>
                  </a:lnTo>
                  <a:lnTo>
                    <a:pt x="0" y="29210"/>
                  </a:lnTo>
                  <a:lnTo>
                    <a:pt x="6350" y="29210"/>
                  </a:lnTo>
                  <a:lnTo>
                    <a:pt x="6350" y="22860"/>
                  </a:lnTo>
                  <a:close/>
                </a:path>
                <a:path w="6350" h="452120">
                  <a:moveTo>
                    <a:pt x="6350" y="29210"/>
                  </a:moveTo>
                  <a:lnTo>
                    <a:pt x="0" y="29210"/>
                  </a:lnTo>
                  <a:lnTo>
                    <a:pt x="0" y="35560"/>
                  </a:lnTo>
                  <a:lnTo>
                    <a:pt x="6350" y="35560"/>
                  </a:lnTo>
                  <a:lnTo>
                    <a:pt x="6350" y="29210"/>
                  </a:lnTo>
                  <a:close/>
                </a:path>
                <a:path w="6350" h="452120">
                  <a:moveTo>
                    <a:pt x="6350" y="35560"/>
                  </a:moveTo>
                  <a:lnTo>
                    <a:pt x="0" y="35560"/>
                  </a:lnTo>
                  <a:lnTo>
                    <a:pt x="0" y="41910"/>
                  </a:lnTo>
                  <a:lnTo>
                    <a:pt x="6350" y="41910"/>
                  </a:lnTo>
                  <a:lnTo>
                    <a:pt x="6350" y="35560"/>
                  </a:lnTo>
                  <a:close/>
                </a:path>
                <a:path w="6350" h="452120">
                  <a:moveTo>
                    <a:pt x="6350" y="41910"/>
                  </a:moveTo>
                  <a:lnTo>
                    <a:pt x="0" y="41910"/>
                  </a:lnTo>
                  <a:lnTo>
                    <a:pt x="0" y="48260"/>
                  </a:lnTo>
                  <a:lnTo>
                    <a:pt x="6350" y="48260"/>
                  </a:lnTo>
                  <a:lnTo>
                    <a:pt x="6350" y="41910"/>
                  </a:lnTo>
                  <a:close/>
                </a:path>
                <a:path w="6350" h="452120">
                  <a:moveTo>
                    <a:pt x="6350" y="48260"/>
                  </a:moveTo>
                  <a:lnTo>
                    <a:pt x="0" y="48260"/>
                  </a:lnTo>
                  <a:lnTo>
                    <a:pt x="0" y="54610"/>
                  </a:lnTo>
                  <a:lnTo>
                    <a:pt x="6350" y="54610"/>
                  </a:lnTo>
                  <a:lnTo>
                    <a:pt x="6350" y="48260"/>
                  </a:lnTo>
                  <a:close/>
                </a:path>
                <a:path w="6350" h="452120">
                  <a:moveTo>
                    <a:pt x="6350" y="54610"/>
                  </a:moveTo>
                  <a:lnTo>
                    <a:pt x="0" y="54610"/>
                  </a:lnTo>
                  <a:lnTo>
                    <a:pt x="0" y="60960"/>
                  </a:lnTo>
                  <a:lnTo>
                    <a:pt x="6350" y="60960"/>
                  </a:lnTo>
                  <a:lnTo>
                    <a:pt x="6350" y="54610"/>
                  </a:lnTo>
                  <a:close/>
                </a:path>
                <a:path w="6350" h="452120">
                  <a:moveTo>
                    <a:pt x="6350" y="60960"/>
                  </a:moveTo>
                  <a:lnTo>
                    <a:pt x="0" y="60960"/>
                  </a:lnTo>
                  <a:lnTo>
                    <a:pt x="0" y="67310"/>
                  </a:lnTo>
                  <a:lnTo>
                    <a:pt x="6350" y="67310"/>
                  </a:lnTo>
                  <a:lnTo>
                    <a:pt x="6350" y="60960"/>
                  </a:lnTo>
                  <a:close/>
                </a:path>
                <a:path w="6350" h="452120">
                  <a:moveTo>
                    <a:pt x="6350" y="67310"/>
                  </a:moveTo>
                  <a:lnTo>
                    <a:pt x="0" y="67310"/>
                  </a:lnTo>
                  <a:lnTo>
                    <a:pt x="0" y="73660"/>
                  </a:lnTo>
                  <a:lnTo>
                    <a:pt x="6350" y="73660"/>
                  </a:lnTo>
                  <a:lnTo>
                    <a:pt x="6350" y="67310"/>
                  </a:lnTo>
                  <a:close/>
                </a:path>
                <a:path w="6350" h="452120">
                  <a:moveTo>
                    <a:pt x="6350" y="73660"/>
                  </a:moveTo>
                  <a:lnTo>
                    <a:pt x="0" y="73660"/>
                  </a:lnTo>
                  <a:lnTo>
                    <a:pt x="0" y="80010"/>
                  </a:lnTo>
                  <a:lnTo>
                    <a:pt x="6350" y="80010"/>
                  </a:lnTo>
                  <a:lnTo>
                    <a:pt x="6350" y="73660"/>
                  </a:lnTo>
                  <a:close/>
                </a:path>
                <a:path w="6350" h="452120">
                  <a:moveTo>
                    <a:pt x="6350" y="80010"/>
                  </a:moveTo>
                  <a:lnTo>
                    <a:pt x="0" y="80010"/>
                  </a:lnTo>
                  <a:lnTo>
                    <a:pt x="0" y="86360"/>
                  </a:lnTo>
                  <a:lnTo>
                    <a:pt x="6350" y="86360"/>
                  </a:lnTo>
                  <a:lnTo>
                    <a:pt x="6350" y="80010"/>
                  </a:lnTo>
                  <a:close/>
                </a:path>
                <a:path w="6350" h="452120">
                  <a:moveTo>
                    <a:pt x="6350" y="86360"/>
                  </a:moveTo>
                  <a:lnTo>
                    <a:pt x="0" y="86360"/>
                  </a:lnTo>
                  <a:lnTo>
                    <a:pt x="0" y="92710"/>
                  </a:lnTo>
                  <a:lnTo>
                    <a:pt x="6350" y="92710"/>
                  </a:lnTo>
                  <a:lnTo>
                    <a:pt x="6350" y="86360"/>
                  </a:lnTo>
                  <a:close/>
                </a:path>
                <a:path w="6350" h="452120">
                  <a:moveTo>
                    <a:pt x="6350" y="92710"/>
                  </a:moveTo>
                  <a:lnTo>
                    <a:pt x="0" y="92710"/>
                  </a:lnTo>
                  <a:lnTo>
                    <a:pt x="0" y="99060"/>
                  </a:lnTo>
                  <a:lnTo>
                    <a:pt x="6350" y="99060"/>
                  </a:lnTo>
                  <a:lnTo>
                    <a:pt x="6350" y="92710"/>
                  </a:lnTo>
                  <a:close/>
                </a:path>
                <a:path w="6350" h="452120">
                  <a:moveTo>
                    <a:pt x="6350" y="99060"/>
                  </a:moveTo>
                  <a:lnTo>
                    <a:pt x="0" y="99060"/>
                  </a:lnTo>
                  <a:lnTo>
                    <a:pt x="0" y="105410"/>
                  </a:lnTo>
                  <a:lnTo>
                    <a:pt x="2539" y="105410"/>
                  </a:lnTo>
                  <a:lnTo>
                    <a:pt x="2539" y="104140"/>
                  </a:lnTo>
                  <a:lnTo>
                    <a:pt x="6350" y="104140"/>
                  </a:lnTo>
                  <a:lnTo>
                    <a:pt x="6350" y="99060"/>
                  </a:lnTo>
                  <a:close/>
                </a:path>
                <a:path w="6350" h="452120">
                  <a:moveTo>
                    <a:pt x="6350" y="320040"/>
                  </a:moveTo>
                  <a:lnTo>
                    <a:pt x="0" y="320040"/>
                  </a:lnTo>
                  <a:lnTo>
                    <a:pt x="0" y="321310"/>
                  </a:lnTo>
                  <a:lnTo>
                    <a:pt x="6350" y="321310"/>
                  </a:lnTo>
                  <a:lnTo>
                    <a:pt x="6350" y="320040"/>
                  </a:lnTo>
                  <a:close/>
                </a:path>
                <a:path w="6350" h="452120">
                  <a:moveTo>
                    <a:pt x="6350" y="321310"/>
                  </a:moveTo>
                  <a:lnTo>
                    <a:pt x="0" y="321310"/>
                  </a:lnTo>
                  <a:lnTo>
                    <a:pt x="0" y="327660"/>
                  </a:lnTo>
                  <a:lnTo>
                    <a:pt x="6350" y="327660"/>
                  </a:lnTo>
                  <a:lnTo>
                    <a:pt x="6350" y="321310"/>
                  </a:lnTo>
                  <a:close/>
                </a:path>
                <a:path w="6350" h="452120">
                  <a:moveTo>
                    <a:pt x="6350" y="327660"/>
                  </a:moveTo>
                  <a:lnTo>
                    <a:pt x="0" y="327660"/>
                  </a:lnTo>
                  <a:lnTo>
                    <a:pt x="0" y="334010"/>
                  </a:lnTo>
                  <a:lnTo>
                    <a:pt x="6350" y="334010"/>
                  </a:lnTo>
                  <a:lnTo>
                    <a:pt x="6350" y="327660"/>
                  </a:lnTo>
                  <a:close/>
                </a:path>
                <a:path w="6350" h="452120">
                  <a:moveTo>
                    <a:pt x="6350" y="334010"/>
                  </a:moveTo>
                  <a:lnTo>
                    <a:pt x="0" y="334010"/>
                  </a:lnTo>
                  <a:lnTo>
                    <a:pt x="0" y="340360"/>
                  </a:lnTo>
                  <a:lnTo>
                    <a:pt x="6350" y="340360"/>
                  </a:lnTo>
                  <a:lnTo>
                    <a:pt x="6350" y="334010"/>
                  </a:lnTo>
                  <a:close/>
                </a:path>
                <a:path w="6350" h="452120">
                  <a:moveTo>
                    <a:pt x="6350" y="340360"/>
                  </a:moveTo>
                  <a:lnTo>
                    <a:pt x="0" y="340360"/>
                  </a:lnTo>
                  <a:lnTo>
                    <a:pt x="0" y="346710"/>
                  </a:lnTo>
                  <a:lnTo>
                    <a:pt x="6350" y="346710"/>
                  </a:lnTo>
                  <a:lnTo>
                    <a:pt x="6350" y="340360"/>
                  </a:lnTo>
                  <a:close/>
                </a:path>
                <a:path w="6350" h="452120">
                  <a:moveTo>
                    <a:pt x="6350" y="346710"/>
                  </a:moveTo>
                  <a:lnTo>
                    <a:pt x="0" y="346710"/>
                  </a:lnTo>
                  <a:lnTo>
                    <a:pt x="0" y="353060"/>
                  </a:lnTo>
                  <a:lnTo>
                    <a:pt x="6350" y="353060"/>
                  </a:lnTo>
                  <a:lnTo>
                    <a:pt x="6350" y="346710"/>
                  </a:lnTo>
                  <a:close/>
                </a:path>
                <a:path w="6350" h="452120">
                  <a:moveTo>
                    <a:pt x="6350" y="353060"/>
                  </a:moveTo>
                  <a:lnTo>
                    <a:pt x="0" y="353060"/>
                  </a:lnTo>
                  <a:lnTo>
                    <a:pt x="0" y="359410"/>
                  </a:lnTo>
                  <a:lnTo>
                    <a:pt x="6350" y="359410"/>
                  </a:lnTo>
                  <a:lnTo>
                    <a:pt x="6350" y="353060"/>
                  </a:lnTo>
                  <a:close/>
                </a:path>
                <a:path w="6350" h="452120">
                  <a:moveTo>
                    <a:pt x="6350" y="359410"/>
                  </a:moveTo>
                  <a:lnTo>
                    <a:pt x="0" y="359410"/>
                  </a:lnTo>
                  <a:lnTo>
                    <a:pt x="0" y="365760"/>
                  </a:lnTo>
                  <a:lnTo>
                    <a:pt x="6350" y="365760"/>
                  </a:lnTo>
                  <a:lnTo>
                    <a:pt x="6350" y="359410"/>
                  </a:lnTo>
                  <a:close/>
                </a:path>
                <a:path w="6350" h="452120">
                  <a:moveTo>
                    <a:pt x="6350" y="365760"/>
                  </a:moveTo>
                  <a:lnTo>
                    <a:pt x="0" y="365760"/>
                  </a:lnTo>
                  <a:lnTo>
                    <a:pt x="0" y="372110"/>
                  </a:lnTo>
                  <a:lnTo>
                    <a:pt x="6350" y="372110"/>
                  </a:lnTo>
                  <a:lnTo>
                    <a:pt x="6350" y="365760"/>
                  </a:lnTo>
                  <a:close/>
                </a:path>
                <a:path w="6350" h="452120">
                  <a:moveTo>
                    <a:pt x="6350" y="372110"/>
                  </a:moveTo>
                  <a:lnTo>
                    <a:pt x="0" y="372110"/>
                  </a:lnTo>
                  <a:lnTo>
                    <a:pt x="0" y="378460"/>
                  </a:lnTo>
                  <a:lnTo>
                    <a:pt x="6350" y="378460"/>
                  </a:lnTo>
                  <a:lnTo>
                    <a:pt x="6350" y="372110"/>
                  </a:lnTo>
                  <a:close/>
                </a:path>
                <a:path w="6350" h="452120">
                  <a:moveTo>
                    <a:pt x="6350" y="378460"/>
                  </a:moveTo>
                  <a:lnTo>
                    <a:pt x="0" y="378460"/>
                  </a:lnTo>
                  <a:lnTo>
                    <a:pt x="0" y="384810"/>
                  </a:lnTo>
                  <a:lnTo>
                    <a:pt x="6350" y="384810"/>
                  </a:lnTo>
                  <a:lnTo>
                    <a:pt x="6350" y="378460"/>
                  </a:lnTo>
                  <a:close/>
                </a:path>
                <a:path w="6350" h="452120">
                  <a:moveTo>
                    <a:pt x="6350" y="384810"/>
                  </a:moveTo>
                  <a:lnTo>
                    <a:pt x="0" y="384810"/>
                  </a:lnTo>
                  <a:lnTo>
                    <a:pt x="0" y="391160"/>
                  </a:lnTo>
                  <a:lnTo>
                    <a:pt x="6350" y="391160"/>
                  </a:lnTo>
                  <a:lnTo>
                    <a:pt x="6350" y="384810"/>
                  </a:lnTo>
                  <a:close/>
                </a:path>
                <a:path w="6350" h="452120">
                  <a:moveTo>
                    <a:pt x="6350" y="391160"/>
                  </a:moveTo>
                  <a:lnTo>
                    <a:pt x="0" y="391160"/>
                  </a:lnTo>
                  <a:lnTo>
                    <a:pt x="0" y="397510"/>
                  </a:lnTo>
                  <a:lnTo>
                    <a:pt x="6350" y="397510"/>
                  </a:lnTo>
                  <a:lnTo>
                    <a:pt x="6350" y="391160"/>
                  </a:lnTo>
                  <a:close/>
                </a:path>
                <a:path w="6350" h="452120">
                  <a:moveTo>
                    <a:pt x="6350" y="397510"/>
                  </a:moveTo>
                  <a:lnTo>
                    <a:pt x="0" y="397510"/>
                  </a:lnTo>
                  <a:lnTo>
                    <a:pt x="0" y="403860"/>
                  </a:lnTo>
                  <a:lnTo>
                    <a:pt x="6350" y="403860"/>
                  </a:lnTo>
                  <a:lnTo>
                    <a:pt x="6350" y="397510"/>
                  </a:lnTo>
                  <a:close/>
                </a:path>
                <a:path w="6350" h="452120">
                  <a:moveTo>
                    <a:pt x="6350" y="403860"/>
                  </a:moveTo>
                  <a:lnTo>
                    <a:pt x="0" y="403860"/>
                  </a:lnTo>
                  <a:lnTo>
                    <a:pt x="0" y="410210"/>
                  </a:lnTo>
                  <a:lnTo>
                    <a:pt x="6350" y="410210"/>
                  </a:lnTo>
                  <a:lnTo>
                    <a:pt x="6350" y="403860"/>
                  </a:lnTo>
                  <a:close/>
                </a:path>
                <a:path w="6350" h="452120">
                  <a:moveTo>
                    <a:pt x="6350" y="410210"/>
                  </a:moveTo>
                  <a:lnTo>
                    <a:pt x="0" y="410210"/>
                  </a:lnTo>
                  <a:lnTo>
                    <a:pt x="0" y="416560"/>
                  </a:lnTo>
                  <a:lnTo>
                    <a:pt x="6350" y="416560"/>
                  </a:lnTo>
                  <a:lnTo>
                    <a:pt x="6350" y="410210"/>
                  </a:lnTo>
                  <a:close/>
                </a:path>
                <a:path w="6350" h="452120">
                  <a:moveTo>
                    <a:pt x="6350" y="416560"/>
                  </a:moveTo>
                  <a:lnTo>
                    <a:pt x="0" y="416560"/>
                  </a:lnTo>
                  <a:lnTo>
                    <a:pt x="0" y="422910"/>
                  </a:lnTo>
                  <a:lnTo>
                    <a:pt x="6350" y="422910"/>
                  </a:lnTo>
                  <a:lnTo>
                    <a:pt x="6350" y="416560"/>
                  </a:lnTo>
                  <a:close/>
                </a:path>
                <a:path w="6350" h="452120">
                  <a:moveTo>
                    <a:pt x="6350" y="422910"/>
                  </a:moveTo>
                  <a:lnTo>
                    <a:pt x="0" y="422910"/>
                  </a:lnTo>
                  <a:lnTo>
                    <a:pt x="0" y="429260"/>
                  </a:lnTo>
                  <a:lnTo>
                    <a:pt x="6350" y="429260"/>
                  </a:lnTo>
                  <a:lnTo>
                    <a:pt x="6350" y="422910"/>
                  </a:lnTo>
                  <a:close/>
                </a:path>
                <a:path w="6350" h="452120">
                  <a:moveTo>
                    <a:pt x="6350" y="429260"/>
                  </a:moveTo>
                  <a:lnTo>
                    <a:pt x="0" y="429260"/>
                  </a:lnTo>
                  <a:lnTo>
                    <a:pt x="0" y="435610"/>
                  </a:lnTo>
                  <a:lnTo>
                    <a:pt x="6350" y="435610"/>
                  </a:lnTo>
                  <a:lnTo>
                    <a:pt x="6350" y="429260"/>
                  </a:lnTo>
                  <a:close/>
                </a:path>
                <a:path w="6350" h="452120">
                  <a:moveTo>
                    <a:pt x="6350" y="435610"/>
                  </a:moveTo>
                  <a:lnTo>
                    <a:pt x="0" y="435610"/>
                  </a:lnTo>
                  <a:lnTo>
                    <a:pt x="0" y="441960"/>
                  </a:lnTo>
                  <a:lnTo>
                    <a:pt x="6350" y="441960"/>
                  </a:lnTo>
                  <a:lnTo>
                    <a:pt x="6350" y="435610"/>
                  </a:lnTo>
                  <a:close/>
                </a:path>
                <a:path w="6350" h="452120">
                  <a:moveTo>
                    <a:pt x="6350" y="441960"/>
                  </a:moveTo>
                  <a:lnTo>
                    <a:pt x="0" y="441960"/>
                  </a:lnTo>
                  <a:lnTo>
                    <a:pt x="0" y="448310"/>
                  </a:lnTo>
                  <a:lnTo>
                    <a:pt x="3810" y="448310"/>
                  </a:lnTo>
                  <a:lnTo>
                    <a:pt x="3810" y="445770"/>
                  </a:lnTo>
                  <a:lnTo>
                    <a:pt x="5080" y="445770"/>
                  </a:lnTo>
                  <a:lnTo>
                    <a:pt x="5080" y="444500"/>
                  </a:lnTo>
                  <a:lnTo>
                    <a:pt x="6350" y="444500"/>
                  </a:lnTo>
                  <a:lnTo>
                    <a:pt x="6350" y="441960"/>
                  </a:lnTo>
                  <a:close/>
                </a:path>
                <a:path w="6350" h="452120">
                  <a:moveTo>
                    <a:pt x="2540" y="448310"/>
                  </a:moveTo>
                  <a:lnTo>
                    <a:pt x="0" y="448310"/>
                  </a:lnTo>
                  <a:lnTo>
                    <a:pt x="0" y="452120"/>
                  </a:lnTo>
                  <a:lnTo>
                    <a:pt x="1269" y="452120"/>
                  </a:lnTo>
                  <a:lnTo>
                    <a:pt x="1269" y="449580"/>
                  </a:lnTo>
                  <a:lnTo>
                    <a:pt x="2540" y="449580"/>
                  </a:lnTo>
                  <a:lnTo>
                    <a:pt x="2540" y="448310"/>
                  </a:lnTo>
                  <a:close/>
                </a:path>
              </a:pathLst>
            </a:custGeom>
            <a:solidFill>
              <a:srgbClr val="8A00ED"/>
            </a:solidFill>
          </p:spPr>
          <p:txBody>
            <a:bodyPr bIns="0" lIns="0" rIns="0" rtlCol="0" tIns="0" wrap="square"/>
            <a:p/>
          </p:txBody>
        </p:sp>
        <p:sp>
          <p:nvSpPr>
            <p:cNvPr id="1049839" name="object 1139"/>
            <p:cNvSpPr/>
            <p:nvPr/>
          </p:nvSpPr>
          <p:spPr>
            <a:xfrm>
              <a:off x="6186169" y="4585969"/>
              <a:ext cx="7620" cy="472440"/>
            </a:xfrm>
            <a:custGeom>
              <a:avLst/>
              <a:ahLst/>
              <a:rect l="l" t="t" r="r" b="b"/>
              <a:pathLst>
                <a:path w="7620" h="472439">
                  <a:moveTo>
                    <a:pt x="1269" y="0"/>
                  </a:moveTo>
                  <a:lnTo>
                    <a:pt x="0" y="0"/>
                  </a:lnTo>
                  <a:lnTo>
                    <a:pt x="0" y="1269"/>
                  </a:lnTo>
                  <a:lnTo>
                    <a:pt x="1269" y="1269"/>
                  </a:lnTo>
                  <a:lnTo>
                    <a:pt x="1269" y="0"/>
                  </a:lnTo>
                  <a:close/>
                </a:path>
                <a:path w="7620" h="472439">
                  <a:moveTo>
                    <a:pt x="2539" y="1269"/>
                  </a:moveTo>
                  <a:lnTo>
                    <a:pt x="0" y="1269"/>
                  </a:lnTo>
                  <a:lnTo>
                    <a:pt x="0" y="7619"/>
                  </a:lnTo>
                  <a:lnTo>
                    <a:pt x="6349" y="7619"/>
                  </a:lnTo>
                  <a:lnTo>
                    <a:pt x="6349" y="6349"/>
                  </a:lnTo>
                  <a:lnTo>
                    <a:pt x="5079" y="6349"/>
                  </a:lnTo>
                  <a:lnTo>
                    <a:pt x="5079" y="5079"/>
                  </a:lnTo>
                  <a:lnTo>
                    <a:pt x="3810" y="5079"/>
                  </a:lnTo>
                  <a:lnTo>
                    <a:pt x="3810" y="2539"/>
                  </a:lnTo>
                  <a:lnTo>
                    <a:pt x="2539" y="2539"/>
                  </a:lnTo>
                  <a:lnTo>
                    <a:pt x="2539" y="1269"/>
                  </a:lnTo>
                  <a:close/>
                </a:path>
                <a:path w="7620" h="472439">
                  <a:moveTo>
                    <a:pt x="6350" y="7619"/>
                  </a:moveTo>
                  <a:lnTo>
                    <a:pt x="0" y="7619"/>
                  </a:lnTo>
                  <a:lnTo>
                    <a:pt x="0" y="13969"/>
                  </a:lnTo>
                  <a:lnTo>
                    <a:pt x="7619" y="13969"/>
                  </a:lnTo>
                  <a:lnTo>
                    <a:pt x="7619" y="8889"/>
                  </a:lnTo>
                  <a:lnTo>
                    <a:pt x="6350" y="8889"/>
                  </a:lnTo>
                  <a:lnTo>
                    <a:pt x="6350" y="7619"/>
                  </a:lnTo>
                  <a:close/>
                </a:path>
                <a:path w="7620" h="472439">
                  <a:moveTo>
                    <a:pt x="7619" y="13969"/>
                  </a:moveTo>
                  <a:lnTo>
                    <a:pt x="0" y="13969"/>
                  </a:lnTo>
                  <a:lnTo>
                    <a:pt x="0" y="20319"/>
                  </a:lnTo>
                  <a:lnTo>
                    <a:pt x="7619" y="20319"/>
                  </a:lnTo>
                  <a:lnTo>
                    <a:pt x="7619" y="13969"/>
                  </a:lnTo>
                  <a:close/>
                </a:path>
                <a:path w="7620" h="472439">
                  <a:moveTo>
                    <a:pt x="7619" y="20319"/>
                  </a:moveTo>
                  <a:lnTo>
                    <a:pt x="0" y="20319"/>
                  </a:lnTo>
                  <a:lnTo>
                    <a:pt x="0" y="26669"/>
                  </a:lnTo>
                  <a:lnTo>
                    <a:pt x="7619" y="26669"/>
                  </a:lnTo>
                  <a:lnTo>
                    <a:pt x="7619" y="20319"/>
                  </a:lnTo>
                  <a:close/>
                </a:path>
                <a:path w="7620" h="472439">
                  <a:moveTo>
                    <a:pt x="7619" y="26669"/>
                  </a:moveTo>
                  <a:lnTo>
                    <a:pt x="0" y="26669"/>
                  </a:lnTo>
                  <a:lnTo>
                    <a:pt x="0" y="33019"/>
                  </a:lnTo>
                  <a:lnTo>
                    <a:pt x="7619" y="33019"/>
                  </a:lnTo>
                  <a:lnTo>
                    <a:pt x="7619" y="26669"/>
                  </a:lnTo>
                  <a:close/>
                </a:path>
                <a:path w="7620" h="472439">
                  <a:moveTo>
                    <a:pt x="7619" y="33019"/>
                  </a:moveTo>
                  <a:lnTo>
                    <a:pt x="0" y="33019"/>
                  </a:lnTo>
                  <a:lnTo>
                    <a:pt x="0" y="39369"/>
                  </a:lnTo>
                  <a:lnTo>
                    <a:pt x="7619" y="39369"/>
                  </a:lnTo>
                  <a:lnTo>
                    <a:pt x="7619" y="33019"/>
                  </a:lnTo>
                  <a:close/>
                </a:path>
                <a:path w="7620" h="472439">
                  <a:moveTo>
                    <a:pt x="7619" y="39369"/>
                  </a:moveTo>
                  <a:lnTo>
                    <a:pt x="0" y="39369"/>
                  </a:lnTo>
                  <a:lnTo>
                    <a:pt x="0" y="45719"/>
                  </a:lnTo>
                  <a:lnTo>
                    <a:pt x="7619" y="45719"/>
                  </a:lnTo>
                  <a:lnTo>
                    <a:pt x="7619" y="39369"/>
                  </a:lnTo>
                  <a:close/>
                </a:path>
                <a:path w="7620" h="472439">
                  <a:moveTo>
                    <a:pt x="7619" y="45719"/>
                  </a:moveTo>
                  <a:lnTo>
                    <a:pt x="0" y="45719"/>
                  </a:lnTo>
                  <a:lnTo>
                    <a:pt x="0" y="52069"/>
                  </a:lnTo>
                  <a:lnTo>
                    <a:pt x="7619" y="52069"/>
                  </a:lnTo>
                  <a:lnTo>
                    <a:pt x="7619" y="45719"/>
                  </a:lnTo>
                  <a:close/>
                </a:path>
                <a:path w="7620" h="472439">
                  <a:moveTo>
                    <a:pt x="7619" y="52069"/>
                  </a:moveTo>
                  <a:lnTo>
                    <a:pt x="0" y="52069"/>
                  </a:lnTo>
                  <a:lnTo>
                    <a:pt x="0" y="58419"/>
                  </a:lnTo>
                  <a:lnTo>
                    <a:pt x="7619" y="58419"/>
                  </a:lnTo>
                  <a:lnTo>
                    <a:pt x="7619" y="52069"/>
                  </a:lnTo>
                  <a:close/>
                </a:path>
                <a:path w="7620" h="472439">
                  <a:moveTo>
                    <a:pt x="7619" y="58419"/>
                  </a:moveTo>
                  <a:lnTo>
                    <a:pt x="0" y="58419"/>
                  </a:lnTo>
                  <a:lnTo>
                    <a:pt x="0" y="64769"/>
                  </a:lnTo>
                  <a:lnTo>
                    <a:pt x="7619" y="64769"/>
                  </a:lnTo>
                  <a:lnTo>
                    <a:pt x="7619" y="58419"/>
                  </a:lnTo>
                  <a:close/>
                </a:path>
                <a:path w="7620" h="472439">
                  <a:moveTo>
                    <a:pt x="7619" y="64769"/>
                  </a:moveTo>
                  <a:lnTo>
                    <a:pt x="0" y="64769"/>
                  </a:lnTo>
                  <a:lnTo>
                    <a:pt x="0" y="71119"/>
                  </a:lnTo>
                  <a:lnTo>
                    <a:pt x="7619" y="71119"/>
                  </a:lnTo>
                  <a:lnTo>
                    <a:pt x="7619" y="64769"/>
                  </a:lnTo>
                  <a:close/>
                </a:path>
                <a:path w="7620" h="472439">
                  <a:moveTo>
                    <a:pt x="7619" y="71119"/>
                  </a:moveTo>
                  <a:lnTo>
                    <a:pt x="0" y="71119"/>
                  </a:lnTo>
                  <a:lnTo>
                    <a:pt x="0" y="77469"/>
                  </a:lnTo>
                  <a:lnTo>
                    <a:pt x="7619" y="77469"/>
                  </a:lnTo>
                  <a:lnTo>
                    <a:pt x="7619" y="71119"/>
                  </a:lnTo>
                  <a:close/>
                </a:path>
                <a:path w="7620" h="472439">
                  <a:moveTo>
                    <a:pt x="7619" y="77469"/>
                  </a:moveTo>
                  <a:lnTo>
                    <a:pt x="0" y="77469"/>
                  </a:lnTo>
                  <a:lnTo>
                    <a:pt x="0" y="83819"/>
                  </a:lnTo>
                  <a:lnTo>
                    <a:pt x="7619" y="83819"/>
                  </a:lnTo>
                  <a:lnTo>
                    <a:pt x="7619" y="77469"/>
                  </a:lnTo>
                  <a:close/>
                </a:path>
                <a:path w="7620" h="472439">
                  <a:moveTo>
                    <a:pt x="7619" y="83819"/>
                  </a:moveTo>
                  <a:lnTo>
                    <a:pt x="0" y="83819"/>
                  </a:lnTo>
                  <a:lnTo>
                    <a:pt x="0" y="90169"/>
                  </a:lnTo>
                  <a:lnTo>
                    <a:pt x="7619" y="90169"/>
                  </a:lnTo>
                  <a:lnTo>
                    <a:pt x="7619" y="83819"/>
                  </a:lnTo>
                  <a:close/>
                </a:path>
                <a:path w="7620" h="472439">
                  <a:moveTo>
                    <a:pt x="7619" y="90169"/>
                  </a:moveTo>
                  <a:lnTo>
                    <a:pt x="0" y="90169"/>
                  </a:lnTo>
                  <a:lnTo>
                    <a:pt x="0" y="96519"/>
                  </a:lnTo>
                  <a:lnTo>
                    <a:pt x="7619" y="96519"/>
                  </a:lnTo>
                  <a:lnTo>
                    <a:pt x="7619" y="90169"/>
                  </a:lnTo>
                  <a:close/>
                </a:path>
                <a:path w="7620" h="472439">
                  <a:moveTo>
                    <a:pt x="7619" y="96519"/>
                  </a:moveTo>
                  <a:lnTo>
                    <a:pt x="0" y="96519"/>
                  </a:lnTo>
                  <a:lnTo>
                    <a:pt x="0" y="102869"/>
                  </a:lnTo>
                  <a:lnTo>
                    <a:pt x="7619" y="102869"/>
                  </a:lnTo>
                  <a:lnTo>
                    <a:pt x="7619" y="96519"/>
                  </a:lnTo>
                  <a:close/>
                </a:path>
                <a:path w="7620" h="472439">
                  <a:moveTo>
                    <a:pt x="7619" y="102869"/>
                  </a:moveTo>
                  <a:lnTo>
                    <a:pt x="0" y="102869"/>
                  </a:lnTo>
                  <a:lnTo>
                    <a:pt x="0" y="109219"/>
                  </a:lnTo>
                  <a:lnTo>
                    <a:pt x="7619" y="109219"/>
                  </a:lnTo>
                  <a:lnTo>
                    <a:pt x="7619" y="102869"/>
                  </a:lnTo>
                  <a:close/>
                </a:path>
                <a:path w="7620" h="472439">
                  <a:moveTo>
                    <a:pt x="7619" y="109219"/>
                  </a:moveTo>
                  <a:lnTo>
                    <a:pt x="0" y="109219"/>
                  </a:lnTo>
                  <a:lnTo>
                    <a:pt x="0" y="115569"/>
                  </a:lnTo>
                  <a:lnTo>
                    <a:pt x="7619" y="115569"/>
                  </a:lnTo>
                  <a:lnTo>
                    <a:pt x="7619" y="109219"/>
                  </a:lnTo>
                  <a:close/>
                </a:path>
                <a:path w="7620" h="472439">
                  <a:moveTo>
                    <a:pt x="1269" y="115569"/>
                  </a:moveTo>
                  <a:lnTo>
                    <a:pt x="0" y="115569"/>
                  </a:lnTo>
                  <a:lnTo>
                    <a:pt x="0" y="116839"/>
                  </a:lnTo>
                  <a:lnTo>
                    <a:pt x="1269" y="116839"/>
                  </a:lnTo>
                  <a:lnTo>
                    <a:pt x="1269" y="115569"/>
                  </a:lnTo>
                  <a:close/>
                </a:path>
                <a:path w="7620" h="472439">
                  <a:moveTo>
                    <a:pt x="5079" y="328929"/>
                  </a:moveTo>
                  <a:lnTo>
                    <a:pt x="0" y="328929"/>
                  </a:lnTo>
                  <a:lnTo>
                    <a:pt x="0" y="331469"/>
                  </a:lnTo>
                  <a:lnTo>
                    <a:pt x="7619" y="331469"/>
                  </a:lnTo>
                  <a:lnTo>
                    <a:pt x="7619" y="330199"/>
                  </a:lnTo>
                  <a:lnTo>
                    <a:pt x="5079" y="330199"/>
                  </a:lnTo>
                  <a:lnTo>
                    <a:pt x="5079" y="328929"/>
                  </a:lnTo>
                  <a:close/>
                </a:path>
                <a:path w="7620" h="472439">
                  <a:moveTo>
                    <a:pt x="7619" y="331469"/>
                  </a:moveTo>
                  <a:lnTo>
                    <a:pt x="0" y="331469"/>
                  </a:lnTo>
                  <a:lnTo>
                    <a:pt x="0" y="337819"/>
                  </a:lnTo>
                  <a:lnTo>
                    <a:pt x="7619" y="337819"/>
                  </a:lnTo>
                  <a:lnTo>
                    <a:pt x="7619" y="331469"/>
                  </a:lnTo>
                  <a:close/>
                </a:path>
                <a:path w="7620" h="472439">
                  <a:moveTo>
                    <a:pt x="7619" y="337819"/>
                  </a:moveTo>
                  <a:lnTo>
                    <a:pt x="0" y="337819"/>
                  </a:lnTo>
                  <a:lnTo>
                    <a:pt x="0" y="344169"/>
                  </a:lnTo>
                  <a:lnTo>
                    <a:pt x="7619" y="344169"/>
                  </a:lnTo>
                  <a:lnTo>
                    <a:pt x="7619" y="337819"/>
                  </a:lnTo>
                  <a:close/>
                </a:path>
                <a:path w="7620" h="472439">
                  <a:moveTo>
                    <a:pt x="7619" y="344169"/>
                  </a:moveTo>
                  <a:lnTo>
                    <a:pt x="0" y="344169"/>
                  </a:lnTo>
                  <a:lnTo>
                    <a:pt x="0" y="350519"/>
                  </a:lnTo>
                  <a:lnTo>
                    <a:pt x="7619" y="350519"/>
                  </a:lnTo>
                  <a:lnTo>
                    <a:pt x="7619" y="344169"/>
                  </a:lnTo>
                  <a:close/>
                </a:path>
                <a:path w="7620" h="472439">
                  <a:moveTo>
                    <a:pt x="7619" y="350519"/>
                  </a:moveTo>
                  <a:lnTo>
                    <a:pt x="0" y="350519"/>
                  </a:lnTo>
                  <a:lnTo>
                    <a:pt x="0" y="356869"/>
                  </a:lnTo>
                  <a:lnTo>
                    <a:pt x="7619" y="356869"/>
                  </a:lnTo>
                  <a:lnTo>
                    <a:pt x="7619" y="350519"/>
                  </a:lnTo>
                  <a:close/>
                </a:path>
                <a:path w="7620" h="472439">
                  <a:moveTo>
                    <a:pt x="7619" y="356869"/>
                  </a:moveTo>
                  <a:lnTo>
                    <a:pt x="0" y="356869"/>
                  </a:lnTo>
                  <a:lnTo>
                    <a:pt x="0" y="363219"/>
                  </a:lnTo>
                  <a:lnTo>
                    <a:pt x="7619" y="363219"/>
                  </a:lnTo>
                  <a:lnTo>
                    <a:pt x="7619" y="356869"/>
                  </a:lnTo>
                  <a:close/>
                </a:path>
                <a:path w="7620" h="472439">
                  <a:moveTo>
                    <a:pt x="7619" y="363219"/>
                  </a:moveTo>
                  <a:lnTo>
                    <a:pt x="0" y="363219"/>
                  </a:lnTo>
                  <a:lnTo>
                    <a:pt x="0" y="369569"/>
                  </a:lnTo>
                  <a:lnTo>
                    <a:pt x="7619" y="369569"/>
                  </a:lnTo>
                  <a:lnTo>
                    <a:pt x="7619" y="363219"/>
                  </a:lnTo>
                  <a:close/>
                </a:path>
                <a:path w="7620" h="472439">
                  <a:moveTo>
                    <a:pt x="7619" y="369569"/>
                  </a:moveTo>
                  <a:lnTo>
                    <a:pt x="0" y="369569"/>
                  </a:lnTo>
                  <a:lnTo>
                    <a:pt x="0" y="375919"/>
                  </a:lnTo>
                  <a:lnTo>
                    <a:pt x="7619" y="375919"/>
                  </a:lnTo>
                  <a:lnTo>
                    <a:pt x="7619" y="369569"/>
                  </a:lnTo>
                  <a:close/>
                </a:path>
                <a:path w="7620" h="472439">
                  <a:moveTo>
                    <a:pt x="7619" y="375919"/>
                  </a:moveTo>
                  <a:lnTo>
                    <a:pt x="0" y="375919"/>
                  </a:lnTo>
                  <a:lnTo>
                    <a:pt x="0" y="382269"/>
                  </a:lnTo>
                  <a:lnTo>
                    <a:pt x="7619" y="382269"/>
                  </a:lnTo>
                  <a:lnTo>
                    <a:pt x="7619" y="375919"/>
                  </a:lnTo>
                  <a:close/>
                </a:path>
                <a:path w="7620" h="472439">
                  <a:moveTo>
                    <a:pt x="7619" y="382269"/>
                  </a:moveTo>
                  <a:lnTo>
                    <a:pt x="0" y="382269"/>
                  </a:lnTo>
                  <a:lnTo>
                    <a:pt x="0" y="388619"/>
                  </a:lnTo>
                  <a:lnTo>
                    <a:pt x="7619" y="388619"/>
                  </a:lnTo>
                  <a:lnTo>
                    <a:pt x="7619" y="382269"/>
                  </a:lnTo>
                  <a:close/>
                </a:path>
                <a:path w="7620" h="472439">
                  <a:moveTo>
                    <a:pt x="7619" y="388619"/>
                  </a:moveTo>
                  <a:lnTo>
                    <a:pt x="0" y="388619"/>
                  </a:lnTo>
                  <a:lnTo>
                    <a:pt x="0" y="394969"/>
                  </a:lnTo>
                  <a:lnTo>
                    <a:pt x="7619" y="394969"/>
                  </a:lnTo>
                  <a:lnTo>
                    <a:pt x="7619" y="388619"/>
                  </a:lnTo>
                  <a:close/>
                </a:path>
                <a:path w="7620" h="472439">
                  <a:moveTo>
                    <a:pt x="7619" y="394969"/>
                  </a:moveTo>
                  <a:lnTo>
                    <a:pt x="0" y="394969"/>
                  </a:lnTo>
                  <a:lnTo>
                    <a:pt x="0" y="401319"/>
                  </a:lnTo>
                  <a:lnTo>
                    <a:pt x="7619" y="401319"/>
                  </a:lnTo>
                  <a:lnTo>
                    <a:pt x="7619" y="394969"/>
                  </a:lnTo>
                  <a:close/>
                </a:path>
                <a:path w="7620" h="472439">
                  <a:moveTo>
                    <a:pt x="7619" y="401319"/>
                  </a:moveTo>
                  <a:lnTo>
                    <a:pt x="0" y="401319"/>
                  </a:lnTo>
                  <a:lnTo>
                    <a:pt x="0" y="407669"/>
                  </a:lnTo>
                  <a:lnTo>
                    <a:pt x="7619" y="407669"/>
                  </a:lnTo>
                  <a:lnTo>
                    <a:pt x="7619" y="401319"/>
                  </a:lnTo>
                  <a:close/>
                </a:path>
                <a:path w="7620" h="472439">
                  <a:moveTo>
                    <a:pt x="7619" y="407669"/>
                  </a:moveTo>
                  <a:lnTo>
                    <a:pt x="0" y="407669"/>
                  </a:lnTo>
                  <a:lnTo>
                    <a:pt x="0" y="414019"/>
                  </a:lnTo>
                  <a:lnTo>
                    <a:pt x="7619" y="414019"/>
                  </a:lnTo>
                  <a:lnTo>
                    <a:pt x="7619" y="407669"/>
                  </a:lnTo>
                  <a:close/>
                </a:path>
                <a:path w="7620" h="472439">
                  <a:moveTo>
                    <a:pt x="7619" y="414019"/>
                  </a:moveTo>
                  <a:lnTo>
                    <a:pt x="0" y="414019"/>
                  </a:lnTo>
                  <a:lnTo>
                    <a:pt x="0" y="420369"/>
                  </a:lnTo>
                  <a:lnTo>
                    <a:pt x="7619" y="420369"/>
                  </a:lnTo>
                  <a:lnTo>
                    <a:pt x="7619" y="414019"/>
                  </a:lnTo>
                  <a:close/>
                </a:path>
                <a:path w="7620" h="472439">
                  <a:moveTo>
                    <a:pt x="7619" y="420369"/>
                  </a:moveTo>
                  <a:lnTo>
                    <a:pt x="0" y="420369"/>
                  </a:lnTo>
                  <a:lnTo>
                    <a:pt x="0" y="426719"/>
                  </a:lnTo>
                  <a:lnTo>
                    <a:pt x="7619" y="426719"/>
                  </a:lnTo>
                  <a:lnTo>
                    <a:pt x="7619" y="420369"/>
                  </a:lnTo>
                  <a:close/>
                </a:path>
                <a:path w="7620" h="472439">
                  <a:moveTo>
                    <a:pt x="7619" y="426719"/>
                  </a:moveTo>
                  <a:lnTo>
                    <a:pt x="0" y="426719"/>
                  </a:lnTo>
                  <a:lnTo>
                    <a:pt x="0" y="433069"/>
                  </a:lnTo>
                  <a:lnTo>
                    <a:pt x="7619" y="433069"/>
                  </a:lnTo>
                  <a:lnTo>
                    <a:pt x="7619" y="426719"/>
                  </a:lnTo>
                  <a:close/>
                </a:path>
                <a:path w="7620" h="472439">
                  <a:moveTo>
                    <a:pt x="7619" y="433069"/>
                  </a:moveTo>
                  <a:lnTo>
                    <a:pt x="0" y="433069"/>
                  </a:lnTo>
                  <a:lnTo>
                    <a:pt x="0" y="439419"/>
                  </a:lnTo>
                  <a:lnTo>
                    <a:pt x="7619" y="439419"/>
                  </a:lnTo>
                  <a:lnTo>
                    <a:pt x="7619" y="433069"/>
                  </a:lnTo>
                  <a:close/>
                </a:path>
                <a:path w="7620" h="472439">
                  <a:moveTo>
                    <a:pt x="7619" y="439419"/>
                  </a:moveTo>
                  <a:lnTo>
                    <a:pt x="0" y="439419"/>
                  </a:lnTo>
                  <a:lnTo>
                    <a:pt x="0" y="445769"/>
                  </a:lnTo>
                  <a:lnTo>
                    <a:pt x="7619" y="445769"/>
                  </a:lnTo>
                  <a:lnTo>
                    <a:pt x="7619" y="439419"/>
                  </a:lnTo>
                  <a:close/>
                </a:path>
                <a:path w="7620" h="472439">
                  <a:moveTo>
                    <a:pt x="7619" y="445769"/>
                  </a:moveTo>
                  <a:lnTo>
                    <a:pt x="0" y="445769"/>
                  </a:lnTo>
                  <a:lnTo>
                    <a:pt x="0" y="452119"/>
                  </a:lnTo>
                  <a:lnTo>
                    <a:pt x="7619" y="452119"/>
                  </a:lnTo>
                  <a:lnTo>
                    <a:pt x="7619" y="445769"/>
                  </a:lnTo>
                  <a:close/>
                </a:path>
                <a:path w="7620" h="472439">
                  <a:moveTo>
                    <a:pt x="7619" y="452119"/>
                  </a:moveTo>
                  <a:lnTo>
                    <a:pt x="0" y="452119"/>
                  </a:lnTo>
                  <a:lnTo>
                    <a:pt x="0" y="458469"/>
                  </a:lnTo>
                  <a:lnTo>
                    <a:pt x="7619" y="458469"/>
                  </a:lnTo>
                  <a:lnTo>
                    <a:pt x="7619" y="452119"/>
                  </a:lnTo>
                  <a:close/>
                </a:path>
                <a:path w="7620" h="472439">
                  <a:moveTo>
                    <a:pt x="7619" y="458469"/>
                  </a:moveTo>
                  <a:lnTo>
                    <a:pt x="0" y="458469"/>
                  </a:lnTo>
                  <a:lnTo>
                    <a:pt x="0" y="464819"/>
                  </a:lnTo>
                  <a:lnTo>
                    <a:pt x="6350" y="464819"/>
                  </a:lnTo>
                  <a:lnTo>
                    <a:pt x="6350" y="463549"/>
                  </a:lnTo>
                  <a:lnTo>
                    <a:pt x="7619" y="463549"/>
                  </a:lnTo>
                  <a:lnTo>
                    <a:pt x="7619" y="458469"/>
                  </a:lnTo>
                  <a:close/>
                </a:path>
                <a:path w="7620" h="472439">
                  <a:moveTo>
                    <a:pt x="5079" y="464819"/>
                  </a:moveTo>
                  <a:lnTo>
                    <a:pt x="0" y="464819"/>
                  </a:lnTo>
                  <a:lnTo>
                    <a:pt x="0" y="471169"/>
                  </a:lnTo>
                  <a:lnTo>
                    <a:pt x="1269" y="471169"/>
                  </a:lnTo>
                  <a:lnTo>
                    <a:pt x="1269" y="469899"/>
                  </a:lnTo>
                  <a:lnTo>
                    <a:pt x="2539" y="469899"/>
                  </a:lnTo>
                  <a:lnTo>
                    <a:pt x="2539" y="468629"/>
                  </a:lnTo>
                  <a:lnTo>
                    <a:pt x="3810" y="468629"/>
                  </a:lnTo>
                  <a:lnTo>
                    <a:pt x="3810" y="467359"/>
                  </a:lnTo>
                  <a:lnTo>
                    <a:pt x="5079" y="467359"/>
                  </a:lnTo>
                  <a:lnTo>
                    <a:pt x="5079" y="464819"/>
                  </a:lnTo>
                  <a:close/>
                </a:path>
                <a:path w="7620" h="472439">
                  <a:moveTo>
                    <a:pt x="1270" y="471169"/>
                  </a:moveTo>
                  <a:lnTo>
                    <a:pt x="0" y="471169"/>
                  </a:lnTo>
                  <a:lnTo>
                    <a:pt x="0" y="472439"/>
                  </a:lnTo>
                  <a:lnTo>
                    <a:pt x="1270" y="472439"/>
                  </a:lnTo>
                  <a:lnTo>
                    <a:pt x="1270" y="471169"/>
                  </a:lnTo>
                  <a:close/>
                </a:path>
              </a:pathLst>
            </a:custGeom>
            <a:solidFill>
              <a:srgbClr val="8900ED"/>
            </a:solidFill>
          </p:spPr>
          <p:txBody>
            <a:bodyPr bIns="0" lIns="0" rIns="0" rtlCol="0" tIns="0" wrap="square"/>
            <a:p/>
          </p:txBody>
        </p:sp>
        <p:sp>
          <p:nvSpPr>
            <p:cNvPr id="1049840" name="object 1140"/>
            <p:cNvSpPr/>
            <p:nvPr/>
          </p:nvSpPr>
          <p:spPr>
            <a:xfrm>
              <a:off x="6178549" y="4574539"/>
              <a:ext cx="7620" cy="492759"/>
            </a:xfrm>
            <a:custGeom>
              <a:avLst/>
              <a:ahLst/>
              <a:rect l="l" t="t" r="r" b="b"/>
              <a:pathLst>
                <a:path w="7620" h="492760">
                  <a:moveTo>
                    <a:pt x="1270" y="0"/>
                  </a:moveTo>
                  <a:lnTo>
                    <a:pt x="0" y="0"/>
                  </a:lnTo>
                  <a:lnTo>
                    <a:pt x="0" y="6349"/>
                  </a:lnTo>
                  <a:lnTo>
                    <a:pt x="5079" y="6349"/>
                  </a:lnTo>
                  <a:lnTo>
                    <a:pt x="5079" y="5079"/>
                  </a:lnTo>
                  <a:lnTo>
                    <a:pt x="3810" y="5079"/>
                  </a:lnTo>
                  <a:lnTo>
                    <a:pt x="3810" y="3809"/>
                  </a:lnTo>
                  <a:lnTo>
                    <a:pt x="2539" y="3809"/>
                  </a:lnTo>
                  <a:lnTo>
                    <a:pt x="2539" y="1269"/>
                  </a:lnTo>
                  <a:lnTo>
                    <a:pt x="1270" y="1269"/>
                  </a:lnTo>
                  <a:lnTo>
                    <a:pt x="1270" y="0"/>
                  </a:lnTo>
                  <a:close/>
                </a:path>
                <a:path w="7620" h="492760">
                  <a:moveTo>
                    <a:pt x="5080" y="6349"/>
                  </a:moveTo>
                  <a:lnTo>
                    <a:pt x="0" y="6349"/>
                  </a:lnTo>
                  <a:lnTo>
                    <a:pt x="0" y="12699"/>
                  </a:lnTo>
                  <a:lnTo>
                    <a:pt x="7620" y="12699"/>
                  </a:lnTo>
                  <a:lnTo>
                    <a:pt x="7620" y="8889"/>
                  </a:lnTo>
                  <a:lnTo>
                    <a:pt x="6350" y="8889"/>
                  </a:lnTo>
                  <a:lnTo>
                    <a:pt x="6350" y="7619"/>
                  </a:lnTo>
                  <a:lnTo>
                    <a:pt x="5080" y="7619"/>
                  </a:lnTo>
                  <a:lnTo>
                    <a:pt x="5080" y="6349"/>
                  </a:lnTo>
                  <a:close/>
                </a:path>
                <a:path w="7620" h="492760">
                  <a:moveTo>
                    <a:pt x="7620" y="12699"/>
                  </a:moveTo>
                  <a:lnTo>
                    <a:pt x="0" y="12699"/>
                  </a:lnTo>
                  <a:lnTo>
                    <a:pt x="0" y="19049"/>
                  </a:lnTo>
                  <a:lnTo>
                    <a:pt x="7620" y="19049"/>
                  </a:lnTo>
                  <a:lnTo>
                    <a:pt x="7620" y="12699"/>
                  </a:lnTo>
                  <a:close/>
                </a:path>
                <a:path w="7620" h="492760">
                  <a:moveTo>
                    <a:pt x="7620" y="19049"/>
                  </a:moveTo>
                  <a:lnTo>
                    <a:pt x="0" y="19049"/>
                  </a:lnTo>
                  <a:lnTo>
                    <a:pt x="0" y="25399"/>
                  </a:lnTo>
                  <a:lnTo>
                    <a:pt x="7620" y="25399"/>
                  </a:lnTo>
                  <a:lnTo>
                    <a:pt x="7620" y="19049"/>
                  </a:lnTo>
                  <a:close/>
                </a:path>
                <a:path w="7620" h="492760">
                  <a:moveTo>
                    <a:pt x="7620" y="25399"/>
                  </a:moveTo>
                  <a:lnTo>
                    <a:pt x="0" y="25399"/>
                  </a:lnTo>
                  <a:lnTo>
                    <a:pt x="0" y="31749"/>
                  </a:lnTo>
                  <a:lnTo>
                    <a:pt x="7620" y="31749"/>
                  </a:lnTo>
                  <a:lnTo>
                    <a:pt x="7620" y="25399"/>
                  </a:lnTo>
                  <a:close/>
                </a:path>
                <a:path w="7620" h="492760">
                  <a:moveTo>
                    <a:pt x="7620" y="31749"/>
                  </a:moveTo>
                  <a:lnTo>
                    <a:pt x="0" y="31749"/>
                  </a:lnTo>
                  <a:lnTo>
                    <a:pt x="0" y="38099"/>
                  </a:lnTo>
                  <a:lnTo>
                    <a:pt x="7620" y="38099"/>
                  </a:lnTo>
                  <a:lnTo>
                    <a:pt x="7620" y="31749"/>
                  </a:lnTo>
                  <a:close/>
                </a:path>
                <a:path w="7620" h="492760">
                  <a:moveTo>
                    <a:pt x="7620" y="38099"/>
                  </a:moveTo>
                  <a:lnTo>
                    <a:pt x="0" y="38099"/>
                  </a:lnTo>
                  <a:lnTo>
                    <a:pt x="0" y="44449"/>
                  </a:lnTo>
                  <a:lnTo>
                    <a:pt x="7620" y="44449"/>
                  </a:lnTo>
                  <a:lnTo>
                    <a:pt x="7620" y="38099"/>
                  </a:lnTo>
                  <a:close/>
                </a:path>
                <a:path w="7620" h="492760">
                  <a:moveTo>
                    <a:pt x="7620" y="44449"/>
                  </a:moveTo>
                  <a:lnTo>
                    <a:pt x="0" y="44449"/>
                  </a:lnTo>
                  <a:lnTo>
                    <a:pt x="0" y="50799"/>
                  </a:lnTo>
                  <a:lnTo>
                    <a:pt x="7620" y="50799"/>
                  </a:lnTo>
                  <a:lnTo>
                    <a:pt x="7620" y="44449"/>
                  </a:lnTo>
                  <a:close/>
                </a:path>
                <a:path w="7620" h="492760">
                  <a:moveTo>
                    <a:pt x="7620" y="50799"/>
                  </a:moveTo>
                  <a:lnTo>
                    <a:pt x="0" y="50799"/>
                  </a:lnTo>
                  <a:lnTo>
                    <a:pt x="0" y="57149"/>
                  </a:lnTo>
                  <a:lnTo>
                    <a:pt x="7620" y="57149"/>
                  </a:lnTo>
                  <a:lnTo>
                    <a:pt x="7620" y="50799"/>
                  </a:lnTo>
                  <a:close/>
                </a:path>
                <a:path w="7620" h="492760">
                  <a:moveTo>
                    <a:pt x="7620" y="57149"/>
                  </a:moveTo>
                  <a:lnTo>
                    <a:pt x="0" y="57149"/>
                  </a:lnTo>
                  <a:lnTo>
                    <a:pt x="0" y="63499"/>
                  </a:lnTo>
                  <a:lnTo>
                    <a:pt x="7620" y="63499"/>
                  </a:lnTo>
                  <a:lnTo>
                    <a:pt x="7620" y="57149"/>
                  </a:lnTo>
                  <a:close/>
                </a:path>
                <a:path w="7620" h="492760">
                  <a:moveTo>
                    <a:pt x="7620" y="63499"/>
                  </a:moveTo>
                  <a:lnTo>
                    <a:pt x="0" y="63499"/>
                  </a:lnTo>
                  <a:lnTo>
                    <a:pt x="0" y="69849"/>
                  </a:lnTo>
                  <a:lnTo>
                    <a:pt x="7620" y="69849"/>
                  </a:lnTo>
                  <a:lnTo>
                    <a:pt x="7620" y="63499"/>
                  </a:lnTo>
                  <a:close/>
                </a:path>
                <a:path w="7620" h="492760">
                  <a:moveTo>
                    <a:pt x="7620" y="69849"/>
                  </a:moveTo>
                  <a:lnTo>
                    <a:pt x="0" y="69849"/>
                  </a:lnTo>
                  <a:lnTo>
                    <a:pt x="0" y="76199"/>
                  </a:lnTo>
                  <a:lnTo>
                    <a:pt x="7620" y="76199"/>
                  </a:lnTo>
                  <a:lnTo>
                    <a:pt x="7620" y="69849"/>
                  </a:lnTo>
                  <a:close/>
                </a:path>
                <a:path w="7620" h="492760">
                  <a:moveTo>
                    <a:pt x="7620" y="76199"/>
                  </a:moveTo>
                  <a:lnTo>
                    <a:pt x="0" y="76199"/>
                  </a:lnTo>
                  <a:lnTo>
                    <a:pt x="0" y="82549"/>
                  </a:lnTo>
                  <a:lnTo>
                    <a:pt x="7620" y="82549"/>
                  </a:lnTo>
                  <a:lnTo>
                    <a:pt x="7620" y="76199"/>
                  </a:lnTo>
                  <a:close/>
                </a:path>
                <a:path w="7620" h="492760">
                  <a:moveTo>
                    <a:pt x="7620" y="82549"/>
                  </a:moveTo>
                  <a:lnTo>
                    <a:pt x="0" y="82549"/>
                  </a:lnTo>
                  <a:lnTo>
                    <a:pt x="0" y="88899"/>
                  </a:lnTo>
                  <a:lnTo>
                    <a:pt x="7620" y="88899"/>
                  </a:lnTo>
                  <a:lnTo>
                    <a:pt x="7620" y="82549"/>
                  </a:lnTo>
                  <a:close/>
                </a:path>
                <a:path w="7620" h="492760">
                  <a:moveTo>
                    <a:pt x="7620" y="88899"/>
                  </a:moveTo>
                  <a:lnTo>
                    <a:pt x="0" y="88899"/>
                  </a:lnTo>
                  <a:lnTo>
                    <a:pt x="0" y="95249"/>
                  </a:lnTo>
                  <a:lnTo>
                    <a:pt x="7620" y="95249"/>
                  </a:lnTo>
                  <a:lnTo>
                    <a:pt x="7620" y="88899"/>
                  </a:lnTo>
                  <a:close/>
                </a:path>
                <a:path w="7620" h="492760">
                  <a:moveTo>
                    <a:pt x="7620" y="95249"/>
                  </a:moveTo>
                  <a:lnTo>
                    <a:pt x="0" y="95249"/>
                  </a:lnTo>
                  <a:lnTo>
                    <a:pt x="0" y="101599"/>
                  </a:lnTo>
                  <a:lnTo>
                    <a:pt x="7620" y="101599"/>
                  </a:lnTo>
                  <a:lnTo>
                    <a:pt x="7620" y="95249"/>
                  </a:lnTo>
                  <a:close/>
                </a:path>
                <a:path w="7620" h="492760">
                  <a:moveTo>
                    <a:pt x="7620" y="101599"/>
                  </a:moveTo>
                  <a:lnTo>
                    <a:pt x="0" y="101599"/>
                  </a:lnTo>
                  <a:lnTo>
                    <a:pt x="0" y="107949"/>
                  </a:lnTo>
                  <a:lnTo>
                    <a:pt x="7620" y="107949"/>
                  </a:lnTo>
                  <a:lnTo>
                    <a:pt x="7620" y="101599"/>
                  </a:lnTo>
                  <a:close/>
                </a:path>
                <a:path w="7620" h="492760">
                  <a:moveTo>
                    <a:pt x="7620" y="107949"/>
                  </a:moveTo>
                  <a:lnTo>
                    <a:pt x="0" y="107949"/>
                  </a:lnTo>
                  <a:lnTo>
                    <a:pt x="0" y="114299"/>
                  </a:lnTo>
                  <a:lnTo>
                    <a:pt x="7620" y="114299"/>
                  </a:lnTo>
                  <a:lnTo>
                    <a:pt x="7620" y="107949"/>
                  </a:lnTo>
                  <a:close/>
                </a:path>
                <a:path w="7620" h="492760">
                  <a:moveTo>
                    <a:pt x="7620" y="114299"/>
                  </a:moveTo>
                  <a:lnTo>
                    <a:pt x="0" y="114299"/>
                  </a:lnTo>
                  <a:lnTo>
                    <a:pt x="0" y="120649"/>
                  </a:lnTo>
                  <a:lnTo>
                    <a:pt x="7620" y="120649"/>
                  </a:lnTo>
                  <a:lnTo>
                    <a:pt x="7620" y="114299"/>
                  </a:lnTo>
                  <a:close/>
                </a:path>
                <a:path w="7620" h="492760">
                  <a:moveTo>
                    <a:pt x="7620" y="120649"/>
                  </a:moveTo>
                  <a:lnTo>
                    <a:pt x="0" y="120649"/>
                  </a:lnTo>
                  <a:lnTo>
                    <a:pt x="0" y="126999"/>
                  </a:lnTo>
                  <a:lnTo>
                    <a:pt x="7620" y="126999"/>
                  </a:lnTo>
                  <a:lnTo>
                    <a:pt x="7620" y="120649"/>
                  </a:lnTo>
                  <a:close/>
                </a:path>
                <a:path w="7620" h="492760">
                  <a:moveTo>
                    <a:pt x="7620" y="126999"/>
                  </a:moveTo>
                  <a:lnTo>
                    <a:pt x="0" y="126999"/>
                  </a:lnTo>
                  <a:lnTo>
                    <a:pt x="0" y="128269"/>
                  </a:lnTo>
                  <a:lnTo>
                    <a:pt x="7620" y="128269"/>
                  </a:lnTo>
                  <a:lnTo>
                    <a:pt x="7620" y="126999"/>
                  </a:lnTo>
                  <a:close/>
                </a:path>
                <a:path w="7620" h="492760">
                  <a:moveTo>
                    <a:pt x="2539" y="339089"/>
                  </a:moveTo>
                  <a:lnTo>
                    <a:pt x="0" y="339089"/>
                  </a:lnTo>
                  <a:lnTo>
                    <a:pt x="0" y="342899"/>
                  </a:lnTo>
                  <a:lnTo>
                    <a:pt x="7620" y="342899"/>
                  </a:lnTo>
                  <a:lnTo>
                    <a:pt x="7620" y="340359"/>
                  </a:lnTo>
                  <a:lnTo>
                    <a:pt x="2539" y="340359"/>
                  </a:lnTo>
                  <a:lnTo>
                    <a:pt x="2539" y="339089"/>
                  </a:lnTo>
                  <a:close/>
                </a:path>
                <a:path w="7620" h="492760">
                  <a:moveTo>
                    <a:pt x="7620" y="342899"/>
                  </a:moveTo>
                  <a:lnTo>
                    <a:pt x="0" y="342899"/>
                  </a:lnTo>
                  <a:lnTo>
                    <a:pt x="0" y="349249"/>
                  </a:lnTo>
                  <a:lnTo>
                    <a:pt x="7620" y="349249"/>
                  </a:lnTo>
                  <a:lnTo>
                    <a:pt x="7620" y="342899"/>
                  </a:lnTo>
                  <a:close/>
                </a:path>
                <a:path w="7620" h="492760">
                  <a:moveTo>
                    <a:pt x="7620" y="349249"/>
                  </a:moveTo>
                  <a:lnTo>
                    <a:pt x="0" y="349249"/>
                  </a:lnTo>
                  <a:lnTo>
                    <a:pt x="0" y="355599"/>
                  </a:lnTo>
                  <a:lnTo>
                    <a:pt x="7620" y="355599"/>
                  </a:lnTo>
                  <a:lnTo>
                    <a:pt x="7620" y="349249"/>
                  </a:lnTo>
                  <a:close/>
                </a:path>
                <a:path w="7620" h="492760">
                  <a:moveTo>
                    <a:pt x="7620" y="355599"/>
                  </a:moveTo>
                  <a:lnTo>
                    <a:pt x="0" y="355599"/>
                  </a:lnTo>
                  <a:lnTo>
                    <a:pt x="0" y="361949"/>
                  </a:lnTo>
                  <a:lnTo>
                    <a:pt x="7620" y="361949"/>
                  </a:lnTo>
                  <a:lnTo>
                    <a:pt x="7620" y="355599"/>
                  </a:lnTo>
                  <a:close/>
                </a:path>
                <a:path w="7620" h="492760">
                  <a:moveTo>
                    <a:pt x="7620" y="361949"/>
                  </a:moveTo>
                  <a:lnTo>
                    <a:pt x="0" y="361949"/>
                  </a:lnTo>
                  <a:lnTo>
                    <a:pt x="0" y="368299"/>
                  </a:lnTo>
                  <a:lnTo>
                    <a:pt x="7620" y="368299"/>
                  </a:lnTo>
                  <a:lnTo>
                    <a:pt x="7620" y="361949"/>
                  </a:lnTo>
                  <a:close/>
                </a:path>
                <a:path w="7620" h="492760">
                  <a:moveTo>
                    <a:pt x="7620" y="368299"/>
                  </a:moveTo>
                  <a:lnTo>
                    <a:pt x="0" y="368299"/>
                  </a:lnTo>
                  <a:lnTo>
                    <a:pt x="0" y="374649"/>
                  </a:lnTo>
                  <a:lnTo>
                    <a:pt x="7620" y="374649"/>
                  </a:lnTo>
                  <a:lnTo>
                    <a:pt x="7620" y="368299"/>
                  </a:lnTo>
                  <a:close/>
                </a:path>
                <a:path w="7620" h="492760">
                  <a:moveTo>
                    <a:pt x="7620" y="374649"/>
                  </a:moveTo>
                  <a:lnTo>
                    <a:pt x="0" y="374649"/>
                  </a:lnTo>
                  <a:lnTo>
                    <a:pt x="0" y="380999"/>
                  </a:lnTo>
                  <a:lnTo>
                    <a:pt x="7620" y="380999"/>
                  </a:lnTo>
                  <a:lnTo>
                    <a:pt x="7620" y="374649"/>
                  </a:lnTo>
                  <a:close/>
                </a:path>
                <a:path w="7620" h="492760">
                  <a:moveTo>
                    <a:pt x="7620" y="380999"/>
                  </a:moveTo>
                  <a:lnTo>
                    <a:pt x="0" y="380999"/>
                  </a:lnTo>
                  <a:lnTo>
                    <a:pt x="0" y="387349"/>
                  </a:lnTo>
                  <a:lnTo>
                    <a:pt x="7620" y="387349"/>
                  </a:lnTo>
                  <a:lnTo>
                    <a:pt x="7620" y="380999"/>
                  </a:lnTo>
                  <a:close/>
                </a:path>
                <a:path w="7620" h="492760">
                  <a:moveTo>
                    <a:pt x="7620" y="387349"/>
                  </a:moveTo>
                  <a:lnTo>
                    <a:pt x="0" y="387349"/>
                  </a:lnTo>
                  <a:lnTo>
                    <a:pt x="0" y="393699"/>
                  </a:lnTo>
                  <a:lnTo>
                    <a:pt x="7620" y="393699"/>
                  </a:lnTo>
                  <a:lnTo>
                    <a:pt x="7620" y="387349"/>
                  </a:lnTo>
                  <a:close/>
                </a:path>
                <a:path w="7620" h="492760">
                  <a:moveTo>
                    <a:pt x="7620" y="393699"/>
                  </a:moveTo>
                  <a:lnTo>
                    <a:pt x="0" y="393699"/>
                  </a:lnTo>
                  <a:lnTo>
                    <a:pt x="0" y="400049"/>
                  </a:lnTo>
                  <a:lnTo>
                    <a:pt x="7620" y="400049"/>
                  </a:lnTo>
                  <a:lnTo>
                    <a:pt x="7620" y="393699"/>
                  </a:lnTo>
                  <a:close/>
                </a:path>
                <a:path w="7620" h="492760">
                  <a:moveTo>
                    <a:pt x="7620" y="400049"/>
                  </a:moveTo>
                  <a:lnTo>
                    <a:pt x="0" y="400049"/>
                  </a:lnTo>
                  <a:lnTo>
                    <a:pt x="0" y="406399"/>
                  </a:lnTo>
                  <a:lnTo>
                    <a:pt x="7620" y="406399"/>
                  </a:lnTo>
                  <a:lnTo>
                    <a:pt x="7620" y="400049"/>
                  </a:lnTo>
                  <a:close/>
                </a:path>
                <a:path w="7620" h="492760">
                  <a:moveTo>
                    <a:pt x="7620" y="406399"/>
                  </a:moveTo>
                  <a:lnTo>
                    <a:pt x="0" y="406399"/>
                  </a:lnTo>
                  <a:lnTo>
                    <a:pt x="0" y="412749"/>
                  </a:lnTo>
                  <a:lnTo>
                    <a:pt x="7620" y="412749"/>
                  </a:lnTo>
                  <a:lnTo>
                    <a:pt x="7620" y="406399"/>
                  </a:lnTo>
                  <a:close/>
                </a:path>
                <a:path w="7620" h="492760">
                  <a:moveTo>
                    <a:pt x="7620" y="412749"/>
                  </a:moveTo>
                  <a:lnTo>
                    <a:pt x="0" y="412749"/>
                  </a:lnTo>
                  <a:lnTo>
                    <a:pt x="0" y="419099"/>
                  </a:lnTo>
                  <a:lnTo>
                    <a:pt x="7620" y="419099"/>
                  </a:lnTo>
                  <a:lnTo>
                    <a:pt x="7620" y="412749"/>
                  </a:lnTo>
                  <a:close/>
                </a:path>
                <a:path w="7620" h="492760">
                  <a:moveTo>
                    <a:pt x="7620" y="419099"/>
                  </a:moveTo>
                  <a:lnTo>
                    <a:pt x="0" y="419099"/>
                  </a:lnTo>
                  <a:lnTo>
                    <a:pt x="0" y="425449"/>
                  </a:lnTo>
                  <a:lnTo>
                    <a:pt x="7620" y="425449"/>
                  </a:lnTo>
                  <a:lnTo>
                    <a:pt x="7620" y="419099"/>
                  </a:lnTo>
                  <a:close/>
                </a:path>
                <a:path w="7620" h="492760">
                  <a:moveTo>
                    <a:pt x="7620" y="425449"/>
                  </a:moveTo>
                  <a:lnTo>
                    <a:pt x="0" y="425449"/>
                  </a:lnTo>
                  <a:lnTo>
                    <a:pt x="0" y="431799"/>
                  </a:lnTo>
                  <a:lnTo>
                    <a:pt x="7620" y="431799"/>
                  </a:lnTo>
                  <a:lnTo>
                    <a:pt x="7620" y="425449"/>
                  </a:lnTo>
                  <a:close/>
                </a:path>
                <a:path w="7620" h="492760">
                  <a:moveTo>
                    <a:pt x="7620" y="431799"/>
                  </a:moveTo>
                  <a:lnTo>
                    <a:pt x="0" y="431799"/>
                  </a:lnTo>
                  <a:lnTo>
                    <a:pt x="0" y="438149"/>
                  </a:lnTo>
                  <a:lnTo>
                    <a:pt x="7620" y="438149"/>
                  </a:lnTo>
                  <a:lnTo>
                    <a:pt x="7620" y="431799"/>
                  </a:lnTo>
                  <a:close/>
                </a:path>
                <a:path w="7620" h="492760">
                  <a:moveTo>
                    <a:pt x="7620" y="438149"/>
                  </a:moveTo>
                  <a:lnTo>
                    <a:pt x="0" y="438149"/>
                  </a:lnTo>
                  <a:lnTo>
                    <a:pt x="0" y="444499"/>
                  </a:lnTo>
                  <a:lnTo>
                    <a:pt x="7620" y="444499"/>
                  </a:lnTo>
                  <a:lnTo>
                    <a:pt x="7620" y="438149"/>
                  </a:lnTo>
                  <a:close/>
                </a:path>
                <a:path w="7620" h="492760">
                  <a:moveTo>
                    <a:pt x="7620" y="444499"/>
                  </a:moveTo>
                  <a:lnTo>
                    <a:pt x="0" y="444499"/>
                  </a:lnTo>
                  <a:lnTo>
                    <a:pt x="0" y="450849"/>
                  </a:lnTo>
                  <a:lnTo>
                    <a:pt x="7620" y="450849"/>
                  </a:lnTo>
                  <a:lnTo>
                    <a:pt x="7620" y="444499"/>
                  </a:lnTo>
                  <a:close/>
                </a:path>
                <a:path w="7620" h="492760">
                  <a:moveTo>
                    <a:pt x="7620" y="450849"/>
                  </a:moveTo>
                  <a:lnTo>
                    <a:pt x="0" y="450849"/>
                  </a:lnTo>
                  <a:lnTo>
                    <a:pt x="0" y="457199"/>
                  </a:lnTo>
                  <a:lnTo>
                    <a:pt x="7620" y="457199"/>
                  </a:lnTo>
                  <a:lnTo>
                    <a:pt x="7620" y="450849"/>
                  </a:lnTo>
                  <a:close/>
                </a:path>
                <a:path w="7620" h="492760">
                  <a:moveTo>
                    <a:pt x="7620" y="457199"/>
                  </a:moveTo>
                  <a:lnTo>
                    <a:pt x="0" y="457199"/>
                  </a:lnTo>
                  <a:lnTo>
                    <a:pt x="0" y="463549"/>
                  </a:lnTo>
                  <a:lnTo>
                    <a:pt x="7620" y="463549"/>
                  </a:lnTo>
                  <a:lnTo>
                    <a:pt x="7620" y="457199"/>
                  </a:lnTo>
                  <a:close/>
                </a:path>
                <a:path w="7620" h="492760">
                  <a:moveTo>
                    <a:pt x="7620" y="463549"/>
                  </a:moveTo>
                  <a:lnTo>
                    <a:pt x="0" y="463549"/>
                  </a:lnTo>
                  <a:lnTo>
                    <a:pt x="0" y="469899"/>
                  </a:lnTo>
                  <a:lnTo>
                    <a:pt x="7620" y="469899"/>
                  </a:lnTo>
                  <a:lnTo>
                    <a:pt x="7620" y="463549"/>
                  </a:lnTo>
                  <a:close/>
                </a:path>
                <a:path w="7620" h="492760">
                  <a:moveTo>
                    <a:pt x="7620" y="469899"/>
                  </a:moveTo>
                  <a:lnTo>
                    <a:pt x="0" y="469899"/>
                  </a:lnTo>
                  <a:lnTo>
                    <a:pt x="0" y="476249"/>
                  </a:lnTo>
                  <a:lnTo>
                    <a:pt x="7620" y="476249"/>
                  </a:lnTo>
                  <a:lnTo>
                    <a:pt x="7620" y="469899"/>
                  </a:lnTo>
                  <a:close/>
                </a:path>
                <a:path w="7620" h="492760">
                  <a:moveTo>
                    <a:pt x="7620" y="476249"/>
                  </a:moveTo>
                  <a:lnTo>
                    <a:pt x="0" y="476249"/>
                  </a:lnTo>
                  <a:lnTo>
                    <a:pt x="0" y="482599"/>
                  </a:lnTo>
                  <a:lnTo>
                    <a:pt x="7620" y="482599"/>
                  </a:lnTo>
                  <a:lnTo>
                    <a:pt x="7620" y="476249"/>
                  </a:lnTo>
                  <a:close/>
                </a:path>
                <a:path w="7620" h="492760">
                  <a:moveTo>
                    <a:pt x="7620" y="482599"/>
                  </a:moveTo>
                  <a:lnTo>
                    <a:pt x="0" y="482599"/>
                  </a:lnTo>
                  <a:lnTo>
                    <a:pt x="0" y="488949"/>
                  </a:lnTo>
                  <a:lnTo>
                    <a:pt x="5079" y="488949"/>
                  </a:lnTo>
                  <a:lnTo>
                    <a:pt x="5079" y="486409"/>
                  </a:lnTo>
                  <a:lnTo>
                    <a:pt x="6350" y="486409"/>
                  </a:lnTo>
                  <a:lnTo>
                    <a:pt x="6350" y="485139"/>
                  </a:lnTo>
                  <a:lnTo>
                    <a:pt x="7620" y="485139"/>
                  </a:lnTo>
                  <a:lnTo>
                    <a:pt x="7620" y="482599"/>
                  </a:lnTo>
                  <a:close/>
                </a:path>
                <a:path w="7620" h="492760">
                  <a:moveTo>
                    <a:pt x="3810" y="488949"/>
                  </a:moveTo>
                  <a:lnTo>
                    <a:pt x="0" y="488949"/>
                  </a:lnTo>
                  <a:lnTo>
                    <a:pt x="0" y="492759"/>
                  </a:lnTo>
                  <a:lnTo>
                    <a:pt x="1269" y="492759"/>
                  </a:lnTo>
                  <a:lnTo>
                    <a:pt x="1269" y="491489"/>
                  </a:lnTo>
                  <a:lnTo>
                    <a:pt x="2540" y="491489"/>
                  </a:lnTo>
                  <a:lnTo>
                    <a:pt x="2540" y="490219"/>
                  </a:lnTo>
                  <a:lnTo>
                    <a:pt x="3810" y="490219"/>
                  </a:lnTo>
                  <a:lnTo>
                    <a:pt x="3810" y="488949"/>
                  </a:lnTo>
                  <a:close/>
                </a:path>
              </a:pathLst>
            </a:custGeom>
            <a:solidFill>
              <a:srgbClr val="8700ED"/>
            </a:solidFill>
          </p:spPr>
          <p:txBody>
            <a:bodyPr bIns="0" lIns="0" rIns="0" rtlCol="0" tIns="0" wrap="square"/>
            <a:p/>
          </p:txBody>
        </p:sp>
        <p:sp>
          <p:nvSpPr>
            <p:cNvPr id="1049841" name="object 1141"/>
            <p:cNvSpPr/>
            <p:nvPr/>
          </p:nvSpPr>
          <p:spPr>
            <a:xfrm>
              <a:off x="6172199" y="4566919"/>
              <a:ext cx="6350" cy="508000"/>
            </a:xfrm>
            <a:custGeom>
              <a:avLst/>
              <a:ahLst/>
              <a:rect l="l" t="t" r="r" b="b"/>
              <a:pathLst>
                <a:path w="6350" h="508000">
                  <a:moveTo>
                    <a:pt x="1269" y="0"/>
                  </a:moveTo>
                  <a:lnTo>
                    <a:pt x="0" y="0"/>
                  </a:lnTo>
                  <a:lnTo>
                    <a:pt x="0" y="1269"/>
                  </a:lnTo>
                  <a:lnTo>
                    <a:pt x="1269" y="1269"/>
                  </a:lnTo>
                  <a:lnTo>
                    <a:pt x="1269" y="0"/>
                  </a:lnTo>
                  <a:close/>
                </a:path>
                <a:path w="6350" h="508000">
                  <a:moveTo>
                    <a:pt x="2540" y="1269"/>
                  </a:moveTo>
                  <a:lnTo>
                    <a:pt x="0" y="1269"/>
                  </a:lnTo>
                  <a:lnTo>
                    <a:pt x="0" y="7619"/>
                  </a:lnTo>
                  <a:lnTo>
                    <a:pt x="6350" y="7619"/>
                  </a:lnTo>
                  <a:lnTo>
                    <a:pt x="6350" y="6349"/>
                  </a:lnTo>
                  <a:lnTo>
                    <a:pt x="5080" y="6349"/>
                  </a:lnTo>
                  <a:lnTo>
                    <a:pt x="5079" y="3809"/>
                  </a:lnTo>
                  <a:lnTo>
                    <a:pt x="3810" y="3809"/>
                  </a:lnTo>
                  <a:lnTo>
                    <a:pt x="3810" y="2539"/>
                  </a:lnTo>
                  <a:lnTo>
                    <a:pt x="2540" y="2539"/>
                  </a:lnTo>
                  <a:lnTo>
                    <a:pt x="2540" y="1269"/>
                  </a:lnTo>
                  <a:close/>
                </a:path>
                <a:path w="6350" h="508000">
                  <a:moveTo>
                    <a:pt x="6350" y="7619"/>
                  </a:moveTo>
                  <a:lnTo>
                    <a:pt x="0" y="7619"/>
                  </a:lnTo>
                  <a:lnTo>
                    <a:pt x="0" y="13969"/>
                  </a:lnTo>
                  <a:lnTo>
                    <a:pt x="6350" y="13969"/>
                  </a:lnTo>
                  <a:lnTo>
                    <a:pt x="6350" y="7619"/>
                  </a:lnTo>
                  <a:close/>
                </a:path>
                <a:path w="6350" h="508000">
                  <a:moveTo>
                    <a:pt x="6350" y="13969"/>
                  </a:moveTo>
                  <a:lnTo>
                    <a:pt x="0" y="13969"/>
                  </a:lnTo>
                  <a:lnTo>
                    <a:pt x="0" y="20319"/>
                  </a:lnTo>
                  <a:lnTo>
                    <a:pt x="6350" y="20319"/>
                  </a:lnTo>
                  <a:lnTo>
                    <a:pt x="6350" y="13969"/>
                  </a:lnTo>
                  <a:close/>
                </a:path>
                <a:path w="6350" h="508000">
                  <a:moveTo>
                    <a:pt x="6350" y="20319"/>
                  </a:moveTo>
                  <a:lnTo>
                    <a:pt x="0" y="20319"/>
                  </a:lnTo>
                  <a:lnTo>
                    <a:pt x="0" y="26669"/>
                  </a:lnTo>
                  <a:lnTo>
                    <a:pt x="6350" y="26669"/>
                  </a:lnTo>
                  <a:lnTo>
                    <a:pt x="6350" y="20319"/>
                  </a:lnTo>
                  <a:close/>
                </a:path>
                <a:path w="6350" h="508000">
                  <a:moveTo>
                    <a:pt x="6350" y="26669"/>
                  </a:moveTo>
                  <a:lnTo>
                    <a:pt x="0" y="26669"/>
                  </a:lnTo>
                  <a:lnTo>
                    <a:pt x="0" y="33019"/>
                  </a:lnTo>
                  <a:lnTo>
                    <a:pt x="6350" y="33019"/>
                  </a:lnTo>
                  <a:lnTo>
                    <a:pt x="6350" y="26669"/>
                  </a:lnTo>
                  <a:close/>
                </a:path>
                <a:path w="6350" h="508000">
                  <a:moveTo>
                    <a:pt x="6350" y="33019"/>
                  </a:moveTo>
                  <a:lnTo>
                    <a:pt x="0" y="33019"/>
                  </a:lnTo>
                  <a:lnTo>
                    <a:pt x="0" y="39369"/>
                  </a:lnTo>
                  <a:lnTo>
                    <a:pt x="6350" y="39369"/>
                  </a:lnTo>
                  <a:lnTo>
                    <a:pt x="6350" y="33019"/>
                  </a:lnTo>
                  <a:close/>
                </a:path>
                <a:path w="6350" h="508000">
                  <a:moveTo>
                    <a:pt x="6350" y="39369"/>
                  </a:moveTo>
                  <a:lnTo>
                    <a:pt x="0" y="39369"/>
                  </a:lnTo>
                  <a:lnTo>
                    <a:pt x="0" y="45719"/>
                  </a:lnTo>
                  <a:lnTo>
                    <a:pt x="6350" y="45719"/>
                  </a:lnTo>
                  <a:lnTo>
                    <a:pt x="6350" y="39369"/>
                  </a:lnTo>
                  <a:close/>
                </a:path>
                <a:path w="6350" h="508000">
                  <a:moveTo>
                    <a:pt x="6350" y="45719"/>
                  </a:moveTo>
                  <a:lnTo>
                    <a:pt x="0" y="45719"/>
                  </a:lnTo>
                  <a:lnTo>
                    <a:pt x="0" y="52069"/>
                  </a:lnTo>
                  <a:lnTo>
                    <a:pt x="6350" y="52069"/>
                  </a:lnTo>
                  <a:lnTo>
                    <a:pt x="6350" y="45719"/>
                  </a:lnTo>
                  <a:close/>
                </a:path>
                <a:path w="6350" h="508000">
                  <a:moveTo>
                    <a:pt x="6350" y="52069"/>
                  </a:moveTo>
                  <a:lnTo>
                    <a:pt x="0" y="52069"/>
                  </a:lnTo>
                  <a:lnTo>
                    <a:pt x="0" y="58419"/>
                  </a:lnTo>
                  <a:lnTo>
                    <a:pt x="6350" y="58419"/>
                  </a:lnTo>
                  <a:lnTo>
                    <a:pt x="6350" y="52069"/>
                  </a:lnTo>
                  <a:close/>
                </a:path>
                <a:path w="6350" h="508000">
                  <a:moveTo>
                    <a:pt x="6350" y="58419"/>
                  </a:moveTo>
                  <a:lnTo>
                    <a:pt x="0" y="58419"/>
                  </a:lnTo>
                  <a:lnTo>
                    <a:pt x="0" y="64769"/>
                  </a:lnTo>
                  <a:lnTo>
                    <a:pt x="6350" y="64769"/>
                  </a:lnTo>
                  <a:lnTo>
                    <a:pt x="6350" y="58419"/>
                  </a:lnTo>
                  <a:close/>
                </a:path>
                <a:path w="6350" h="508000">
                  <a:moveTo>
                    <a:pt x="6350" y="64769"/>
                  </a:moveTo>
                  <a:lnTo>
                    <a:pt x="0" y="64769"/>
                  </a:lnTo>
                  <a:lnTo>
                    <a:pt x="0" y="71119"/>
                  </a:lnTo>
                  <a:lnTo>
                    <a:pt x="6350" y="71119"/>
                  </a:lnTo>
                  <a:lnTo>
                    <a:pt x="6350" y="64769"/>
                  </a:lnTo>
                  <a:close/>
                </a:path>
                <a:path w="6350" h="508000">
                  <a:moveTo>
                    <a:pt x="6350" y="71119"/>
                  </a:moveTo>
                  <a:lnTo>
                    <a:pt x="0" y="71119"/>
                  </a:lnTo>
                  <a:lnTo>
                    <a:pt x="0" y="77469"/>
                  </a:lnTo>
                  <a:lnTo>
                    <a:pt x="6350" y="77469"/>
                  </a:lnTo>
                  <a:lnTo>
                    <a:pt x="6350" y="71119"/>
                  </a:lnTo>
                  <a:close/>
                </a:path>
                <a:path w="6350" h="508000">
                  <a:moveTo>
                    <a:pt x="6350" y="77469"/>
                  </a:moveTo>
                  <a:lnTo>
                    <a:pt x="0" y="77469"/>
                  </a:lnTo>
                  <a:lnTo>
                    <a:pt x="0" y="83819"/>
                  </a:lnTo>
                  <a:lnTo>
                    <a:pt x="6350" y="83819"/>
                  </a:lnTo>
                  <a:lnTo>
                    <a:pt x="6350" y="77469"/>
                  </a:lnTo>
                  <a:close/>
                </a:path>
                <a:path w="6350" h="508000">
                  <a:moveTo>
                    <a:pt x="6350" y="83819"/>
                  </a:moveTo>
                  <a:lnTo>
                    <a:pt x="0" y="83819"/>
                  </a:lnTo>
                  <a:lnTo>
                    <a:pt x="0" y="90169"/>
                  </a:lnTo>
                  <a:lnTo>
                    <a:pt x="6350" y="90169"/>
                  </a:lnTo>
                  <a:lnTo>
                    <a:pt x="6350" y="83819"/>
                  </a:lnTo>
                  <a:close/>
                </a:path>
                <a:path w="6350" h="508000">
                  <a:moveTo>
                    <a:pt x="6350" y="90169"/>
                  </a:moveTo>
                  <a:lnTo>
                    <a:pt x="0" y="90169"/>
                  </a:lnTo>
                  <a:lnTo>
                    <a:pt x="0" y="96519"/>
                  </a:lnTo>
                  <a:lnTo>
                    <a:pt x="6350" y="96519"/>
                  </a:lnTo>
                  <a:lnTo>
                    <a:pt x="6350" y="90169"/>
                  </a:lnTo>
                  <a:close/>
                </a:path>
                <a:path w="6350" h="508000">
                  <a:moveTo>
                    <a:pt x="6350" y="96519"/>
                  </a:moveTo>
                  <a:lnTo>
                    <a:pt x="0" y="96519"/>
                  </a:lnTo>
                  <a:lnTo>
                    <a:pt x="0" y="102869"/>
                  </a:lnTo>
                  <a:lnTo>
                    <a:pt x="6350" y="102869"/>
                  </a:lnTo>
                  <a:lnTo>
                    <a:pt x="6350" y="96519"/>
                  </a:lnTo>
                  <a:close/>
                </a:path>
                <a:path w="6350" h="508000">
                  <a:moveTo>
                    <a:pt x="6350" y="102869"/>
                  </a:moveTo>
                  <a:lnTo>
                    <a:pt x="0" y="102869"/>
                  </a:lnTo>
                  <a:lnTo>
                    <a:pt x="0" y="109219"/>
                  </a:lnTo>
                  <a:lnTo>
                    <a:pt x="6350" y="109219"/>
                  </a:lnTo>
                  <a:lnTo>
                    <a:pt x="6350" y="102869"/>
                  </a:lnTo>
                  <a:close/>
                </a:path>
                <a:path w="6350" h="508000">
                  <a:moveTo>
                    <a:pt x="6350" y="109219"/>
                  </a:moveTo>
                  <a:lnTo>
                    <a:pt x="0" y="109219"/>
                  </a:lnTo>
                  <a:lnTo>
                    <a:pt x="0" y="115569"/>
                  </a:lnTo>
                  <a:lnTo>
                    <a:pt x="6350" y="115569"/>
                  </a:lnTo>
                  <a:lnTo>
                    <a:pt x="6350" y="109219"/>
                  </a:lnTo>
                  <a:close/>
                </a:path>
                <a:path w="6350" h="508000">
                  <a:moveTo>
                    <a:pt x="6350" y="115569"/>
                  </a:moveTo>
                  <a:lnTo>
                    <a:pt x="0" y="115569"/>
                  </a:lnTo>
                  <a:lnTo>
                    <a:pt x="0" y="121919"/>
                  </a:lnTo>
                  <a:lnTo>
                    <a:pt x="6350" y="121919"/>
                  </a:lnTo>
                  <a:lnTo>
                    <a:pt x="6350" y="115569"/>
                  </a:lnTo>
                  <a:close/>
                </a:path>
                <a:path w="6350" h="508000">
                  <a:moveTo>
                    <a:pt x="6350" y="121919"/>
                  </a:moveTo>
                  <a:lnTo>
                    <a:pt x="0" y="121919"/>
                  </a:lnTo>
                  <a:lnTo>
                    <a:pt x="0" y="128269"/>
                  </a:lnTo>
                  <a:lnTo>
                    <a:pt x="6350" y="128269"/>
                  </a:lnTo>
                  <a:lnTo>
                    <a:pt x="6350" y="121919"/>
                  </a:lnTo>
                  <a:close/>
                </a:path>
                <a:path w="6350" h="508000">
                  <a:moveTo>
                    <a:pt x="6350" y="128269"/>
                  </a:moveTo>
                  <a:lnTo>
                    <a:pt x="0" y="128269"/>
                  </a:lnTo>
                  <a:lnTo>
                    <a:pt x="0" y="134619"/>
                  </a:lnTo>
                  <a:lnTo>
                    <a:pt x="6350" y="134619"/>
                  </a:lnTo>
                  <a:lnTo>
                    <a:pt x="6350" y="128269"/>
                  </a:lnTo>
                  <a:close/>
                </a:path>
                <a:path w="6350" h="508000">
                  <a:moveTo>
                    <a:pt x="6350" y="134619"/>
                  </a:moveTo>
                  <a:lnTo>
                    <a:pt x="0" y="134619"/>
                  </a:lnTo>
                  <a:lnTo>
                    <a:pt x="0" y="137159"/>
                  </a:lnTo>
                  <a:lnTo>
                    <a:pt x="6350" y="137159"/>
                  </a:lnTo>
                  <a:lnTo>
                    <a:pt x="6350" y="134619"/>
                  </a:lnTo>
                  <a:close/>
                </a:path>
                <a:path w="6350" h="508000">
                  <a:moveTo>
                    <a:pt x="6350" y="346709"/>
                  </a:moveTo>
                  <a:lnTo>
                    <a:pt x="0" y="346709"/>
                  </a:lnTo>
                  <a:lnTo>
                    <a:pt x="0" y="350519"/>
                  </a:lnTo>
                  <a:lnTo>
                    <a:pt x="6350" y="350519"/>
                  </a:lnTo>
                  <a:lnTo>
                    <a:pt x="6350" y="346709"/>
                  </a:lnTo>
                  <a:close/>
                </a:path>
                <a:path w="6350" h="508000">
                  <a:moveTo>
                    <a:pt x="6350" y="350519"/>
                  </a:moveTo>
                  <a:lnTo>
                    <a:pt x="0" y="350519"/>
                  </a:lnTo>
                  <a:lnTo>
                    <a:pt x="0" y="356869"/>
                  </a:lnTo>
                  <a:lnTo>
                    <a:pt x="6350" y="356869"/>
                  </a:lnTo>
                  <a:lnTo>
                    <a:pt x="6350" y="350519"/>
                  </a:lnTo>
                  <a:close/>
                </a:path>
                <a:path w="6350" h="508000">
                  <a:moveTo>
                    <a:pt x="6350" y="356869"/>
                  </a:moveTo>
                  <a:lnTo>
                    <a:pt x="0" y="356869"/>
                  </a:lnTo>
                  <a:lnTo>
                    <a:pt x="0" y="363219"/>
                  </a:lnTo>
                  <a:lnTo>
                    <a:pt x="6350" y="363219"/>
                  </a:lnTo>
                  <a:lnTo>
                    <a:pt x="6350" y="356869"/>
                  </a:lnTo>
                  <a:close/>
                </a:path>
                <a:path w="6350" h="508000">
                  <a:moveTo>
                    <a:pt x="6350" y="363219"/>
                  </a:moveTo>
                  <a:lnTo>
                    <a:pt x="0" y="363219"/>
                  </a:lnTo>
                  <a:lnTo>
                    <a:pt x="0" y="369569"/>
                  </a:lnTo>
                  <a:lnTo>
                    <a:pt x="6350" y="369569"/>
                  </a:lnTo>
                  <a:lnTo>
                    <a:pt x="6350" y="363219"/>
                  </a:lnTo>
                  <a:close/>
                </a:path>
                <a:path w="6350" h="508000">
                  <a:moveTo>
                    <a:pt x="6350" y="369569"/>
                  </a:moveTo>
                  <a:lnTo>
                    <a:pt x="0" y="369569"/>
                  </a:lnTo>
                  <a:lnTo>
                    <a:pt x="0" y="375919"/>
                  </a:lnTo>
                  <a:lnTo>
                    <a:pt x="6350" y="375919"/>
                  </a:lnTo>
                  <a:lnTo>
                    <a:pt x="6350" y="369569"/>
                  </a:lnTo>
                  <a:close/>
                </a:path>
                <a:path w="6350" h="508000">
                  <a:moveTo>
                    <a:pt x="6350" y="375919"/>
                  </a:moveTo>
                  <a:lnTo>
                    <a:pt x="0" y="375919"/>
                  </a:lnTo>
                  <a:lnTo>
                    <a:pt x="0" y="382269"/>
                  </a:lnTo>
                  <a:lnTo>
                    <a:pt x="6350" y="382269"/>
                  </a:lnTo>
                  <a:lnTo>
                    <a:pt x="6350" y="375919"/>
                  </a:lnTo>
                  <a:close/>
                </a:path>
                <a:path w="6350" h="508000">
                  <a:moveTo>
                    <a:pt x="6350" y="382269"/>
                  </a:moveTo>
                  <a:lnTo>
                    <a:pt x="0" y="382269"/>
                  </a:lnTo>
                  <a:lnTo>
                    <a:pt x="0" y="388619"/>
                  </a:lnTo>
                  <a:lnTo>
                    <a:pt x="6350" y="388619"/>
                  </a:lnTo>
                  <a:lnTo>
                    <a:pt x="6350" y="382269"/>
                  </a:lnTo>
                  <a:close/>
                </a:path>
                <a:path w="6350" h="508000">
                  <a:moveTo>
                    <a:pt x="6350" y="388619"/>
                  </a:moveTo>
                  <a:lnTo>
                    <a:pt x="0" y="388619"/>
                  </a:lnTo>
                  <a:lnTo>
                    <a:pt x="0" y="394969"/>
                  </a:lnTo>
                  <a:lnTo>
                    <a:pt x="6350" y="394969"/>
                  </a:lnTo>
                  <a:lnTo>
                    <a:pt x="6350" y="388619"/>
                  </a:lnTo>
                  <a:close/>
                </a:path>
                <a:path w="6350" h="508000">
                  <a:moveTo>
                    <a:pt x="6350" y="394969"/>
                  </a:moveTo>
                  <a:lnTo>
                    <a:pt x="0" y="394969"/>
                  </a:lnTo>
                  <a:lnTo>
                    <a:pt x="0" y="401319"/>
                  </a:lnTo>
                  <a:lnTo>
                    <a:pt x="6350" y="401319"/>
                  </a:lnTo>
                  <a:lnTo>
                    <a:pt x="6350" y="394969"/>
                  </a:lnTo>
                  <a:close/>
                </a:path>
                <a:path w="6350" h="508000">
                  <a:moveTo>
                    <a:pt x="6350" y="401319"/>
                  </a:moveTo>
                  <a:lnTo>
                    <a:pt x="0" y="401319"/>
                  </a:lnTo>
                  <a:lnTo>
                    <a:pt x="0" y="407669"/>
                  </a:lnTo>
                  <a:lnTo>
                    <a:pt x="6350" y="407669"/>
                  </a:lnTo>
                  <a:lnTo>
                    <a:pt x="6350" y="401319"/>
                  </a:lnTo>
                  <a:close/>
                </a:path>
                <a:path w="6350" h="508000">
                  <a:moveTo>
                    <a:pt x="6350" y="407669"/>
                  </a:moveTo>
                  <a:lnTo>
                    <a:pt x="0" y="407669"/>
                  </a:lnTo>
                  <a:lnTo>
                    <a:pt x="0" y="414019"/>
                  </a:lnTo>
                  <a:lnTo>
                    <a:pt x="6350" y="414019"/>
                  </a:lnTo>
                  <a:lnTo>
                    <a:pt x="6350" y="407669"/>
                  </a:lnTo>
                  <a:close/>
                </a:path>
                <a:path w="6350" h="508000">
                  <a:moveTo>
                    <a:pt x="6350" y="414019"/>
                  </a:moveTo>
                  <a:lnTo>
                    <a:pt x="0" y="414019"/>
                  </a:lnTo>
                  <a:lnTo>
                    <a:pt x="0" y="420369"/>
                  </a:lnTo>
                  <a:lnTo>
                    <a:pt x="6350" y="420369"/>
                  </a:lnTo>
                  <a:lnTo>
                    <a:pt x="6350" y="414019"/>
                  </a:lnTo>
                  <a:close/>
                </a:path>
                <a:path w="6350" h="508000">
                  <a:moveTo>
                    <a:pt x="6350" y="420369"/>
                  </a:moveTo>
                  <a:lnTo>
                    <a:pt x="0" y="420369"/>
                  </a:lnTo>
                  <a:lnTo>
                    <a:pt x="0" y="426719"/>
                  </a:lnTo>
                  <a:lnTo>
                    <a:pt x="6350" y="426719"/>
                  </a:lnTo>
                  <a:lnTo>
                    <a:pt x="6350" y="420369"/>
                  </a:lnTo>
                  <a:close/>
                </a:path>
                <a:path w="6350" h="508000">
                  <a:moveTo>
                    <a:pt x="6350" y="426719"/>
                  </a:moveTo>
                  <a:lnTo>
                    <a:pt x="0" y="426719"/>
                  </a:lnTo>
                  <a:lnTo>
                    <a:pt x="0" y="433069"/>
                  </a:lnTo>
                  <a:lnTo>
                    <a:pt x="6350" y="433069"/>
                  </a:lnTo>
                  <a:lnTo>
                    <a:pt x="6350" y="426719"/>
                  </a:lnTo>
                  <a:close/>
                </a:path>
                <a:path w="6350" h="508000">
                  <a:moveTo>
                    <a:pt x="6350" y="433069"/>
                  </a:moveTo>
                  <a:lnTo>
                    <a:pt x="0" y="433069"/>
                  </a:lnTo>
                  <a:lnTo>
                    <a:pt x="0" y="439419"/>
                  </a:lnTo>
                  <a:lnTo>
                    <a:pt x="6350" y="439419"/>
                  </a:lnTo>
                  <a:lnTo>
                    <a:pt x="6350" y="433069"/>
                  </a:lnTo>
                  <a:close/>
                </a:path>
                <a:path w="6350" h="508000">
                  <a:moveTo>
                    <a:pt x="6350" y="439419"/>
                  </a:moveTo>
                  <a:lnTo>
                    <a:pt x="0" y="439419"/>
                  </a:lnTo>
                  <a:lnTo>
                    <a:pt x="0" y="445769"/>
                  </a:lnTo>
                  <a:lnTo>
                    <a:pt x="6350" y="445769"/>
                  </a:lnTo>
                  <a:lnTo>
                    <a:pt x="6350" y="439419"/>
                  </a:lnTo>
                  <a:close/>
                </a:path>
                <a:path w="6350" h="508000">
                  <a:moveTo>
                    <a:pt x="6350" y="445769"/>
                  </a:moveTo>
                  <a:lnTo>
                    <a:pt x="0" y="445769"/>
                  </a:lnTo>
                  <a:lnTo>
                    <a:pt x="0" y="452119"/>
                  </a:lnTo>
                  <a:lnTo>
                    <a:pt x="6350" y="452119"/>
                  </a:lnTo>
                  <a:lnTo>
                    <a:pt x="6350" y="445769"/>
                  </a:lnTo>
                  <a:close/>
                </a:path>
                <a:path w="6350" h="508000">
                  <a:moveTo>
                    <a:pt x="6350" y="452119"/>
                  </a:moveTo>
                  <a:lnTo>
                    <a:pt x="0" y="452119"/>
                  </a:lnTo>
                  <a:lnTo>
                    <a:pt x="0" y="458469"/>
                  </a:lnTo>
                  <a:lnTo>
                    <a:pt x="6350" y="458469"/>
                  </a:lnTo>
                  <a:lnTo>
                    <a:pt x="6350" y="452119"/>
                  </a:lnTo>
                  <a:close/>
                </a:path>
                <a:path w="6350" h="508000">
                  <a:moveTo>
                    <a:pt x="6350" y="458469"/>
                  </a:moveTo>
                  <a:lnTo>
                    <a:pt x="0" y="458469"/>
                  </a:lnTo>
                  <a:lnTo>
                    <a:pt x="0" y="464819"/>
                  </a:lnTo>
                  <a:lnTo>
                    <a:pt x="6350" y="464819"/>
                  </a:lnTo>
                  <a:lnTo>
                    <a:pt x="6350" y="458469"/>
                  </a:lnTo>
                  <a:close/>
                </a:path>
                <a:path w="6350" h="508000">
                  <a:moveTo>
                    <a:pt x="6350" y="464819"/>
                  </a:moveTo>
                  <a:lnTo>
                    <a:pt x="0" y="464819"/>
                  </a:lnTo>
                  <a:lnTo>
                    <a:pt x="0" y="471169"/>
                  </a:lnTo>
                  <a:lnTo>
                    <a:pt x="6350" y="471169"/>
                  </a:lnTo>
                  <a:lnTo>
                    <a:pt x="6350" y="464819"/>
                  </a:lnTo>
                  <a:close/>
                </a:path>
                <a:path w="6350" h="508000">
                  <a:moveTo>
                    <a:pt x="6350" y="471169"/>
                  </a:moveTo>
                  <a:lnTo>
                    <a:pt x="0" y="471169"/>
                  </a:lnTo>
                  <a:lnTo>
                    <a:pt x="0" y="477519"/>
                  </a:lnTo>
                  <a:lnTo>
                    <a:pt x="6350" y="477519"/>
                  </a:lnTo>
                  <a:lnTo>
                    <a:pt x="6350" y="471169"/>
                  </a:lnTo>
                  <a:close/>
                </a:path>
                <a:path w="6350" h="508000">
                  <a:moveTo>
                    <a:pt x="6350" y="477519"/>
                  </a:moveTo>
                  <a:lnTo>
                    <a:pt x="0" y="477519"/>
                  </a:lnTo>
                  <a:lnTo>
                    <a:pt x="0" y="483869"/>
                  </a:lnTo>
                  <a:lnTo>
                    <a:pt x="6350" y="483869"/>
                  </a:lnTo>
                  <a:lnTo>
                    <a:pt x="6350" y="477519"/>
                  </a:lnTo>
                  <a:close/>
                </a:path>
                <a:path w="6350" h="508000">
                  <a:moveTo>
                    <a:pt x="6350" y="483869"/>
                  </a:moveTo>
                  <a:lnTo>
                    <a:pt x="0" y="483869"/>
                  </a:lnTo>
                  <a:lnTo>
                    <a:pt x="0" y="490219"/>
                  </a:lnTo>
                  <a:lnTo>
                    <a:pt x="6350" y="490219"/>
                  </a:lnTo>
                  <a:lnTo>
                    <a:pt x="6350" y="483869"/>
                  </a:lnTo>
                  <a:close/>
                </a:path>
                <a:path w="6350" h="508000">
                  <a:moveTo>
                    <a:pt x="6350" y="490219"/>
                  </a:moveTo>
                  <a:lnTo>
                    <a:pt x="0" y="490219"/>
                  </a:lnTo>
                  <a:lnTo>
                    <a:pt x="0" y="496569"/>
                  </a:lnTo>
                  <a:lnTo>
                    <a:pt x="6350" y="496569"/>
                  </a:lnTo>
                  <a:lnTo>
                    <a:pt x="6350" y="490219"/>
                  </a:lnTo>
                  <a:close/>
                </a:path>
                <a:path w="6350" h="508000">
                  <a:moveTo>
                    <a:pt x="6350" y="496569"/>
                  </a:moveTo>
                  <a:lnTo>
                    <a:pt x="0" y="496569"/>
                  </a:lnTo>
                  <a:lnTo>
                    <a:pt x="0" y="502919"/>
                  </a:lnTo>
                  <a:lnTo>
                    <a:pt x="5079" y="502919"/>
                  </a:lnTo>
                  <a:lnTo>
                    <a:pt x="5079" y="501649"/>
                  </a:lnTo>
                  <a:lnTo>
                    <a:pt x="6350" y="501649"/>
                  </a:lnTo>
                  <a:lnTo>
                    <a:pt x="6350" y="496569"/>
                  </a:lnTo>
                  <a:close/>
                </a:path>
                <a:path w="6350" h="508000">
                  <a:moveTo>
                    <a:pt x="5079" y="502919"/>
                  </a:moveTo>
                  <a:lnTo>
                    <a:pt x="0" y="502919"/>
                  </a:lnTo>
                  <a:lnTo>
                    <a:pt x="0" y="507999"/>
                  </a:lnTo>
                  <a:lnTo>
                    <a:pt x="1270" y="507999"/>
                  </a:lnTo>
                  <a:lnTo>
                    <a:pt x="1270" y="506729"/>
                  </a:lnTo>
                  <a:lnTo>
                    <a:pt x="2539" y="506729"/>
                  </a:lnTo>
                  <a:lnTo>
                    <a:pt x="2539" y="505459"/>
                  </a:lnTo>
                  <a:lnTo>
                    <a:pt x="3810" y="505459"/>
                  </a:lnTo>
                  <a:lnTo>
                    <a:pt x="3810" y="504189"/>
                  </a:lnTo>
                  <a:lnTo>
                    <a:pt x="5079" y="504189"/>
                  </a:lnTo>
                  <a:lnTo>
                    <a:pt x="5079" y="502919"/>
                  </a:lnTo>
                  <a:close/>
                </a:path>
              </a:pathLst>
            </a:custGeom>
            <a:solidFill>
              <a:srgbClr val="8600ED"/>
            </a:solidFill>
          </p:spPr>
          <p:txBody>
            <a:bodyPr bIns="0" lIns="0" rIns="0" rtlCol="0" tIns="0" wrap="square"/>
            <a:p/>
          </p:txBody>
        </p:sp>
        <p:sp>
          <p:nvSpPr>
            <p:cNvPr id="1049842" name="object 1142"/>
            <p:cNvSpPr/>
            <p:nvPr/>
          </p:nvSpPr>
          <p:spPr>
            <a:xfrm>
              <a:off x="6164579" y="4558029"/>
              <a:ext cx="7620" cy="525780"/>
            </a:xfrm>
            <a:custGeom>
              <a:avLst/>
              <a:ahLst/>
              <a:rect l="l" t="t" r="r" b="b"/>
              <a:pathLst>
                <a:path w="7620" h="525779">
                  <a:moveTo>
                    <a:pt x="1270" y="0"/>
                  </a:moveTo>
                  <a:lnTo>
                    <a:pt x="0" y="0"/>
                  </a:lnTo>
                  <a:lnTo>
                    <a:pt x="0" y="3810"/>
                  </a:lnTo>
                  <a:lnTo>
                    <a:pt x="3810" y="3810"/>
                  </a:lnTo>
                  <a:lnTo>
                    <a:pt x="3810" y="2540"/>
                  </a:lnTo>
                  <a:lnTo>
                    <a:pt x="2539" y="2540"/>
                  </a:lnTo>
                  <a:lnTo>
                    <a:pt x="2539" y="1270"/>
                  </a:lnTo>
                  <a:lnTo>
                    <a:pt x="1270" y="1270"/>
                  </a:lnTo>
                  <a:lnTo>
                    <a:pt x="1270" y="0"/>
                  </a:lnTo>
                  <a:close/>
                </a:path>
                <a:path w="7620" h="525779">
                  <a:moveTo>
                    <a:pt x="5080" y="3810"/>
                  </a:moveTo>
                  <a:lnTo>
                    <a:pt x="0" y="3810"/>
                  </a:lnTo>
                  <a:lnTo>
                    <a:pt x="0" y="10160"/>
                  </a:lnTo>
                  <a:lnTo>
                    <a:pt x="7620" y="10160"/>
                  </a:lnTo>
                  <a:lnTo>
                    <a:pt x="7620" y="6350"/>
                  </a:lnTo>
                  <a:lnTo>
                    <a:pt x="6350" y="6350"/>
                  </a:lnTo>
                  <a:lnTo>
                    <a:pt x="6350" y="5080"/>
                  </a:lnTo>
                  <a:lnTo>
                    <a:pt x="5080" y="5080"/>
                  </a:lnTo>
                  <a:lnTo>
                    <a:pt x="5080" y="3810"/>
                  </a:lnTo>
                  <a:close/>
                </a:path>
                <a:path w="7620" h="525779">
                  <a:moveTo>
                    <a:pt x="7620" y="10160"/>
                  </a:moveTo>
                  <a:lnTo>
                    <a:pt x="0" y="10160"/>
                  </a:lnTo>
                  <a:lnTo>
                    <a:pt x="0" y="16510"/>
                  </a:lnTo>
                  <a:lnTo>
                    <a:pt x="7620" y="16510"/>
                  </a:lnTo>
                  <a:lnTo>
                    <a:pt x="7620" y="10160"/>
                  </a:lnTo>
                  <a:close/>
                </a:path>
                <a:path w="7620" h="525779">
                  <a:moveTo>
                    <a:pt x="7620" y="16510"/>
                  </a:moveTo>
                  <a:lnTo>
                    <a:pt x="0" y="16510"/>
                  </a:lnTo>
                  <a:lnTo>
                    <a:pt x="0" y="22860"/>
                  </a:lnTo>
                  <a:lnTo>
                    <a:pt x="7620" y="22860"/>
                  </a:lnTo>
                  <a:lnTo>
                    <a:pt x="7620" y="16510"/>
                  </a:lnTo>
                  <a:close/>
                </a:path>
                <a:path w="7620" h="525779">
                  <a:moveTo>
                    <a:pt x="7620" y="22860"/>
                  </a:moveTo>
                  <a:lnTo>
                    <a:pt x="0" y="22860"/>
                  </a:lnTo>
                  <a:lnTo>
                    <a:pt x="0" y="29210"/>
                  </a:lnTo>
                  <a:lnTo>
                    <a:pt x="7620" y="29210"/>
                  </a:lnTo>
                  <a:lnTo>
                    <a:pt x="7620" y="22860"/>
                  </a:lnTo>
                  <a:close/>
                </a:path>
                <a:path w="7620" h="525779">
                  <a:moveTo>
                    <a:pt x="7620" y="29210"/>
                  </a:moveTo>
                  <a:lnTo>
                    <a:pt x="0" y="29210"/>
                  </a:lnTo>
                  <a:lnTo>
                    <a:pt x="0" y="35560"/>
                  </a:lnTo>
                  <a:lnTo>
                    <a:pt x="7620" y="35560"/>
                  </a:lnTo>
                  <a:lnTo>
                    <a:pt x="7620" y="29210"/>
                  </a:lnTo>
                  <a:close/>
                </a:path>
                <a:path w="7620" h="525779">
                  <a:moveTo>
                    <a:pt x="7620" y="35560"/>
                  </a:moveTo>
                  <a:lnTo>
                    <a:pt x="0" y="35560"/>
                  </a:lnTo>
                  <a:lnTo>
                    <a:pt x="0" y="41910"/>
                  </a:lnTo>
                  <a:lnTo>
                    <a:pt x="7620" y="41910"/>
                  </a:lnTo>
                  <a:lnTo>
                    <a:pt x="7620" y="35560"/>
                  </a:lnTo>
                  <a:close/>
                </a:path>
                <a:path w="7620" h="525779">
                  <a:moveTo>
                    <a:pt x="7620" y="41910"/>
                  </a:moveTo>
                  <a:lnTo>
                    <a:pt x="0" y="41910"/>
                  </a:lnTo>
                  <a:lnTo>
                    <a:pt x="0" y="48260"/>
                  </a:lnTo>
                  <a:lnTo>
                    <a:pt x="7620" y="48260"/>
                  </a:lnTo>
                  <a:lnTo>
                    <a:pt x="7620" y="41910"/>
                  </a:lnTo>
                  <a:close/>
                </a:path>
                <a:path w="7620" h="525779">
                  <a:moveTo>
                    <a:pt x="7620" y="48260"/>
                  </a:moveTo>
                  <a:lnTo>
                    <a:pt x="0" y="48260"/>
                  </a:lnTo>
                  <a:lnTo>
                    <a:pt x="0" y="54610"/>
                  </a:lnTo>
                  <a:lnTo>
                    <a:pt x="7620" y="54610"/>
                  </a:lnTo>
                  <a:lnTo>
                    <a:pt x="7620" y="48260"/>
                  </a:lnTo>
                  <a:close/>
                </a:path>
                <a:path w="7620" h="525779">
                  <a:moveTo>
                    <a:pt x="7620" y="54610"/>
                  </a:moveTo>
                  <a:lnTo>
                    <a:pt x="0" y="54610"/>
                  </a:lnTo>
                  <a:lnTo>
                    <a:pt x="0" y="60960"/>
                  </a:lnTo>
                  <a:lnTo>
                    <a:pt x="7620" y="60960"/>
                  </a:lnTo>
                  <a:lnTo>
                    <a:pt x="7620" y="54610"/>
                  </a:lnTo>
                  <a:close/>
                </a:path>
                <a:path w="7620" h="525779">
                  <a:moveTo>
                    <a:pt x="7620" y="60960"/>
                  </a:moveTo>
                  <a:lnTo>
                    <a:pt x="0" y="60960"/>
                  </a:lnTo>
                  <a:lnTo>
                    <a:pt x="0" y="67310"/>
                  </a:lnTo>
                  <a:lnTo>
                    <a:pt x="7620" y="67310"/>
                  </a:lnTo>
                  <a:lnTo>
                    <a:pt x="7620" y="60960"/>
                  </a:lnTo>
                  <a:close/>
                </a:path>
                <a:path w="7620" h="525779">
                  <a:moveTo>
                    <a:pt x="7620" y="67310"/>
                  </a:moveTo>
                  <a:lnTo>
                    <a:pt x="0" y="67310"/>
                  </a:lnTo>
                  <a:lnTo>
                    <a:pt x="0" y="73660"/>
                  </a:lnTo>
                  <a:lnTo>
                    <a:pt x="7620" y="73660"/>
                  </a:lnTo>
                  <a:lnTo>
                    <a:pt x="7620" y="67310"/>
                  </a:lnTo>
                  <a:close/>
                </a:path>
                <a:path w="7620" h="525779">
                  <a:moveTo>
                    <a:pt x="7620" y="73660"/>
                  </a:moveTo>
                  <a:lnTo>
                    <a:pt x="0" y="73660"/>
                  </a:lnTo>
                  <a:lnTo>
                    <a:pt x="0" y="80010"/>
                  </a:lnTo>
                  <a:lnTo>
                    <a:pt x="7620" y="80010"/>
                  </a:lnTo>
                  <a:lnTo>
                    <a:pt x="7620" y="73660"/>
                  </a:lnTo>
                  <a:close/>
                </a:path>
                <a:path w="7620" h="525779">
                  <a:moveTo>
                    <a:pt x="7620" y="80010"/>
                  </a:moveTo>
                  <a:lnTo>
                    <a:pt x="0" y="80010"/>
                  </a:lnTo>
                  <a:lnTo>
                    <a:pt x="0" y="86360"/>
                  </a:lnTo>
                  <a:lnTo>
                    <a:pt x="7620" y="86360"/>
                  </a:lnTo>
                  <a:lnTo>
                    <a:pt x="7620" y="80010"/>
                  </a:lnTo>
                  <a:close/>
                </a:path>
                <a:path w="7620" h="525779">
                  <a:moveTo>
                    <a:pt x="7620" y="86360"/>
                  </a:moveTo>
                  <a:lnTo>
                    <a:pt x="0" y="86360"/>
                  </a:lnTo>
                  <a:lnTo>
                    <a:pt x="0" y="92710"/>
                  </a:lnTo>
                  <a:lnTo>
                    <a:pt x="7620" y="92710"/>
                  </a:lnTo>
                  <a:lnTo>
                    <a:pt x="7620" y="86360"/>
                  </a:lnTo>
                  <a:close/>
                </a:path>
                <a:path w="7620" h="525779">
                  <a:moveTo>
                    <a:pt x="7620" y="92710"/>
                  </a:moveTo>
                  <a:lnTo>
                    <a:pt x="0" y="92710"/>
                  </a:lnTo>
                  <a:lnTo>
                    <a:pt x="0" y="99060"/>
                  </a:lnTo>
                  <a:lnTo>
                    <a:pt x="7620" y="99060"/>
                  </a:lnTo>
                  <a:lnTo>
                    <a:pt x="7620" y="92710"/>
                  </a:lnTo>
                  <a:close/>
                </a:path>
                <a:path w="7620" h="525779">
                  <a:moveTo>
                    <a:pt x="7620" y="99060"/>
                  </a:moveTo>
                  <a:lnTo>
                    <a:pt x="0" y="99060"/>
                  </a:lnTo>
                  <a:lnTo>
                    <a:pt x="0" y="105410"/>
                  </a:lnTo>
                  <a:lnTo>
                    <a:pt x="7620" y="105410"/>
                  </a:lnTo>
                  <a:lnTo>
                    <a:pt x="7620" y="99060"/>
                  </a:lnTo>
                  <a:close/>
                </a:path>
                <a:path w="7620" h="525779">
                  <a:moveTo>
                    <a:pt x="7620" y="105410"/>
                  </a:moveTo>
                  <a:lnTo>
                    <a:pt x="0" y="105410"/>
                  </a:lnTo>
                  <a:lnTo>
                    <a:pt x="0" y="111760"/>
                  </a:lnTo>
                  <a:lnTo>
                    <a:pt x="7620" y="111760"/>
                  </a:lnTo>
                  <a:lnTo>
                    <a:pt x="7620" y="105410"/>
                  </a:lnTo>
                  <a:close/>
                </a:path>
                <a:path w="7620" h="525779">
                  <a:moveTo>
                    <a:pt x="7620" y="111760"/>
                  </a:moveTo>
                  <a:lnTo>
                    <a:pt x="0" y="111760"/>
                  </a:lnTo>
                  <a:lnTo>
                    <a:pt x="0" y="118110"/>
                  </a:lnTo>
                  <a:lnTo>
                    <a:pt x="7620" y="118110"/>
                  </a:lnTo>
                  <a:lnTo>
                    <a:pt x="7620" y="111760"/>
                  </a:lnTo>
                  <a:close/>
                </a:path>
                <a:path w="7620" h="525779">
                  <a:moveTo>
                    <a:pt x="7620" y="118110"/>
                  </a:moveTo>
                  <a:lnTo>
                    <a:pt x="0" y="118110"/>
                  </a:lnTo>
                  <a:lnTo>
                    <a:pt x="0" y="124460"/>
                  </a:lnTo>
                  <a:lnTo>
                    <a:pt x="7620" y="124460"/>
                  </a:lnTo>
                  <a:lnTo>
                    <a:pt x="7620" y="118110"/>
                  </a:lnTo>
                  <a:close/>
                </a:path>
                <a:path w="7620" h="525779">
                  <a:moveTo>
                    <a:pt x="7620" y="124460"/>
                  </a:moveTo>
                  <a:lnTo>
                    <a:pt x="0" y="124460"/>
                  </a:lnTo>
                  <a:lnTo>
                    <a:pt x="0" y="130810"/>
                  </a:lnTo>
                  <a:lnTo>
                    <a:pt x="7620" y="130810"/>
                  </a:lnTo>
                  <a:lnTo>
                    <a:pt x="7620" y="124460"/>
                  </a:lnTo>
                  <a:close/>
                </a:path>
                <a:path w="7620" h="525779">
                  <a:moveTo>
                    <a:pt x="7620" y="130810"/>
                  </a:moveTo>
                  <a:lnTo>
                    <a:pt x="0" y="130810"/>
                  </a:lnTo>
                  <a:lnTo>
                    <a:pt x="0" y="137160"/>
                  </a:lnTo>
                  <a:lnTo>
                    <a:pt x="7620" y="137160"/>
                  </a:lnTo>
                  <a:lnTo>
                    <a:pt x="7620" y="130810"/>
                  </a:lnTo>
                  <a:close/>
                </a:path>
                <a:path w="7620" h="525779">
                  <a:moveTo>
                    <a:pt x="7620" y="137160"/>
                  </a:moveTo>
                  <a:lnTo>
                    <a:pt x="0" y="137160"/>
                  </a:lnTo>
                  <a:lnTo>
                    <a:pt x="0" y="143510"/>
                  </a:lnTo>
                  <a:lnTo>
                    <a:pt x="7620" y="143510"/>
                  </a:lnTo>
                  <a:lnTo>
                    <a:pt x="7620" y="137160"/>
                  </a:lnTo>
                  <a:close/>
                </a:path>
                <a:path w="7620" h="525779">
                  <a:moveTo>
                    <a:pt x="7620" y="143510"/>
                  </a:moveTo>
                  <a:lnTo>
                    <a:pt x="0" y="143510"/>
                  </a:lnTo>
                  <a:lnTo>
                    <a:pt x="0" y="147320"/>
                  </a:lnTo>
                  <a:lnTo>
                    <a:pt x="3810" y="147320"/>
                  </a:lnTo>
                  <a:lnTo>
                    <a:pt x="3810" y="146050"/>
                  </a:lnTo>
                  <a:lnTo>
                    <a:pt x="7620" y="146050"/>
                  </a:lnTo>
                  <a:lnTo>
                    <a:pt x="7620" y="143510"/>
                  </a:lnTo>
                  <a:close/>
                </a:path>
                <a:path w="7620" h="525779">
                  <a:moveTo>
                    <a:pt x="5079" y="354330"/>
                  </a:moveTo>
                  <a:lnTo>
                    <a:pt x="0" y="354330"/>
                  </a:lnTo>
                  <a:lnTo>
                    <a:pt x="0" y="359410"/>
                  </a:lnTo>
                  <a:lnTo>
                    <a:pt x="7620" y="359410"/>
                  </a:lnTo>
                  <a:lnTo>
                    <a:pt x="7620" y="355600"/>
                  </a:lnTo>
                  <a:lnTo>
                    <a:pt x="5079" y="355600"/>
                  </a:lnTo>
                  <a:lnTo>
                    <a:pt x="5079" y="354330"/>
                  </a:lnTo>
                  <a:close/>
                </a:path>
                <a:path w="7620" h="525779">
                  <a:moveTo>
                    <a:pt x="7620" y="359410"/>
                  </a:moveTo>
                  <a:lnTo>
                    <a:pt x="0" y="359410"/>
                  </a:lnTo>
                  <a:lnTo>
                    <a:pt x="0" y="365760"/>
                  </a:lnTo>
                  <a:lnTo>
                    <a:pt x="7620" y="365760"/>
                  </a:lnTo>
                  <a:lnTo>
                    <a:pt x="7620" y="359410"/>
                  </a:lnTo>
                  <a:close/>
                </a:path>
                <a:path w="7620" h="525779">
                  <a:moveTo>
                    <a:pt x="7620" y="365760"/>
                  </a:moveTo>
                  <a:lnTo>
                    <a:pt x="0" y="365760"/>
                  </a:lnTo>
                  <a:lnTo>
                    <a:pt x="0" y="372110"/>
                  </a:lnTo>
                  <a:lnTo>
                    <a:pt x="7620" y="372110"/>
                  </a:lnTo>
                  <a:lnTo>
                    <a:pt x="7620" y="365760"/>
                  </a:lnTo>
                  <a:close/>
                </a:path>
                <a:path w="7620" h="525779">
                  <a:moveTo>
                    <a:pt x="7620" y="372110"/>
                  </a:moveTo>
                  <a:lnTo>
                    <a:pt x="0" y="372110"/>
                  </a:lnTo>
                  <a:lnTo>
                    <a:pt x="0" y="378460"/>
                  </a:lnTo>
                  <a:lnTo>
                    <a:pt x="7620" y="378460"/>
                  </a:lnTo>
                  <a:lnTo>
                    <a:pt x="7620" y="372110"/>
                  </a:lnTo>
                  <a:close/>
                </a:path>
                <a:path w="7620" h="525779">
                  <a:moveTo>
                    <a:pt x="7620" y="378460"/>
                  </a:moveTo>
                  <a:lnTo>
                    <a:pt x="0" y="378460"/>
                  </a:lnTo>
                  <a:lnTo>
                    <a:pt x="0" y="384810"/>
                  </a:lnTo>
                  <a:lnTo>
                    <a:pt x="7620" y="384810"/>
                  </a:lnTo>
                  <a:lnTo>
                    <a:pt x="7620" y="378460"/>
                  </a:lnTo>
                  <a:close/>
                </a:path>
                <a:path w="7620" h="525779">
                  <a:moveTo>
                    <a:pt x="7620" y="384810"/>
                  </a:moveTo>
                  <a:lnTo>
                    <a:pt x="0" y="384810"/>
                  </a:lnTo>
                  <a:lnTo>
                    <a:pt x="0" y="391160"/>
                  </a:lnTo>
                  <a:lnTo>
                    <a:pt x="7620" y="391160"/>
                  </a:lnTo>
                  <a:lnTo>
                    <a:pt x="7620" y="384810"/>
                  </a:lnTo>
                  <a:close/>
                </a:path>
                <a:path w="7620" h="525779">
                  <a:moveTo>
                    <a:pt x="7620" y="391160"/>
                  </a:moveTo>
                  <a:lnTo>
                    <a:pt x="0" y="391160"/>
                  </a:lnTo>
                  <a:lnTo>
                    <a:pt x="0" y="397510"/>
                  </a:lnTo>
                  <a:lnTo>
                    <a:pt x="7620" y="397510"/>
                  </a:lnTo>
                  <a:lnTo>
                    <a:pt x="7620" y="391160"/>
                  </a:lnTo>
                  <a:close/>
                </a:path>
                <a:path w="7620" h="525779">
                  <a:moveTo>
                    <a:pt x="7620" y="397510"/>
                  </a:moveTo>
                  <a:lnTo>
                    <a:pt x="0" y="397510"/>
                  </a:lnTo>
                  <a:lnTo>
                    <a:pt x="0" y="403860"/>
                  </a:lnTo>
                  <a:lnTo>
                    <a:pt x="7620" y="403860"/>
                  </a:lnTo>
                  <a:lnTo>
                    <a:pt x="7620" y="397510"/>
                  </a:lnTo>
                  <a:close/>
                </a:path>
                <a:path w="7620" h="525779">
                  <a:moveTo>
                    <a:pt x="7620" y="403860"/>
                  </a:moveTo>
                  <a:lnTo>
                    <a:pt x="0" y="403860"/>
                  </a:lnTo>
                  <a:lnTo>
                    <a:pt x="0" y="410210"/>
                  </a:lnTo>
                  <a:lnTo>
                    <a:pt x="7620" y="410210"/>
                  </a:lnTo>
                  <a:lnTo>
                    <a:pt x="7620" y="403860"/>
                  </a:lnTo>
                  <a:close/>
                </a:path>
                <a:path w="7620" h="525779">
                  <a:moveTo>
                    <a:pt x="7620" y="410210"/>
                  </a:moveTo>
                  <a:lnTo>
                    <a:pt x="0" y="410210"/>
                  </a:lnTo>
                  <a:lnTo>
                    <a:pt x="0" y="416560"/>
                  </a:lnTo>
                  <a:lnTo>
                    <a:pt x="7620" y="416560"/>
                  </a:lnTo>
                  <a:lnTo>
                    <a:pt x="7620" y="410210"/>
                  </a:lnTo>
                  <a:close/>
                </a:path>
                <a:path w="7620" h="525779">
                  <a:moveTo>
                    <a:pt x="7620" y="416560"/>
                  </a:moveTo>
                  <a:lnTo>
                    <a:pt x="0" y="416560"/>
                  </a:lnTo>
                  <a:lnTo>
                    <a:pt x="0" y="422910"/>
                  </a:lnTo>
                  <a:lnTo>
                    <a:pt x="7620" y="422910"/>
                  </a:lnTo>
                  <a:lnTo>
                    <a:pt x="7620" y="416560"/>
                  </a:lnTo>
                  <a:close/>
                </a:path>
                <a:path w="7620" h="525779">
                  <a:moveTo>
                    <a:pt x="7620" y="422910"/>
                  </a:moveTo>
                  <a:lnTo>
                    <a:pt x="0" y="422910"/>
                  </a:lnTo>
                  <a:lnTo>
                    <a:pt x="0" y="429260"/>
                  </a:lnTo>
                  <a:lnTo>
                    <a:pt x="7620" y="429260"/>
                  </a:lnTo>
                  <a:lnTo>
                    <a:pt x="7620" y="422910"/>
                  </a:lnTo>
                  <a:close/>
                </a:path>
                <a:path w="7620" h="525779">
                  <a:moveTo>
                    <a:pt x="7620" y="429260"/>
                  </a:moveTo>
                  <a:lnTo>
                    <a:pt x="0" y="429260"/>
                  </a:lnTo>
                  <a:lnTo>
                    <a:pt x="0" y="435610"/>
                  </a:lnTo>
                  <a:lnTo>
                    <a:pt x="7620" y="435610"/>
                  </a:lnTo>
                  <a:lnTo>
                    <a:pt x="7620" y="429260"/>
                  </a:lnTo>
                  <a:close/>
                </a:path>
                <a:path w="7620" h="525779">
                  <a:moveTo>
                    <a:pt x="7620" y="435610"/>
                  </a:moveTo>
                  <a:lnTo>
                    <a:pt x="0" y="435610"/>
                  </a:lnTo>
                  <a:lnTo>
                    <a:pt x="0" y="441960"/>
                  </a:lnTo>
                  <a:lnTo>
                    <a:pt x="7620" y="441960"/>
                  </a:lnTo>
                  <a:lnTo>
                    <a:pt x="7620" y="435610"/>
                  </a:lnTo>
                  <a:close/>
                </a:path>
                <a:path w="7620" h="525779">
                  <a:moveTo>
                    <a:pt x="7620" y="441960"/>
                  </a:moveTo>
                  <a:lnTo>
                    <a:pt x="0" y="441960"/>
                  </a:lnTo>
                  <a:lnTo>
                    <a:pt x="0" y="448310"/>
                  </a:lnTo>
                  <a:lnTo>
                    <a:pt x="7620" y="448310"/>
                  </a:lnTo>
                  <a:lnTo>
                    <a:pt x="7620" y="441960"/>
                  </a:lnTo>
                  <a:close/>
                </a:path>
                <a:path w="7620" h="525779">
                  <a:moveTo>
                    <a:pt x="7620" y="448310"/>
                  </a:moveTo>
                  <a:lnTo>
                    <a:pt x="0" y="448310"/>
                  </a:lnTo>
                  <a:lnTo>
                    <a:pt x="0" y="454660"/>
                  </a:lnTo>
                  <a:lnTo>
                    <a:pt x="7620" y="454660"/>
                  </a:lnTo>
                  <a:lnTo>
                    <a:pt x="7620" y="448310"/>
                  </a:lnTo>
                  <a:close/>
                </a:path>
                <a:path w="7620" h="525779">
                  <a:moveTo>
                    <a:pt x="7620" y="454660"/>
                  </a:moveTo>
                  <a:lnTo>
                    <a:pt x="0" y="454660"/>
                  </a:lnTo>
                  <a:lnTo>
                    <a:pt x="0" y="461010"/>
                  </a:lnTo>
                  <a:lnTo>
                    <a:pt x="7620" y="461010"/>
                  </a:lnTo>
                  <a:lnTo>
                    <a:pt x="7620" y="454660"/>
                  </a:lnTo>
                  <a:close/>
                </a:path>
                <a:path w="7620" h="525779">
                  <a:moveTo>
                    <a:pt x="7620" y="461010"/>
                  </a:moveTo>
                  <a:lnTo>
                    <a:pt x="0" y="461010"/>
                  </a:lnTo>
                  <a:lnTo>
                    <a:pt x="0" y="467360"/>
                  </a:lnTo>
                  <a:lnTo>
                    <a:pt x="7620" y="467360"/>
                  </a:lnTo>
                  <a:lnTo>
                    <a:pt x="7620" y="461010"/>
                  </a:lnTo>
                  <a:close/>
                </a:path>
                <a:path w="7620" h="525779">
                  <a:moveTo>
                    <a:pt x="7620" y="467360"/>
                  </a:moveTo>
                  <a:lnTo>
                    <a:pt x="0" y="467360"/>
                  </a:lnTo>
                  <a:lnTo>
                    <a:pt x="0" y="473710"/>
                  </a:lnTo>
                  <a:lnTo>
                    <a:pt x="7620" y="473710"/>
                  </a:lnTo>
                  <a:lnTo>
                    <a:pt x="7620" y="467360"/>
                  </a:lnTo>
                  <a:close/>
                </a:path>
                <a:path w="7620" h="525779">
                  <a:moveTo>
                    <a:pt x="7620" y="473710"/>
                  </a:moveTo>
                  <a:lnTo>
                    <a:pt x="0" y="473710"/>
                  </a:lnTo>
                  <a:lnTo>
                    <a:pt x="0" y="480060"/>
                  </a:lnTo>
                  <a:lnTo>
                    <a:pt x="7620" y="480060"/>
                  </a:lnTo>
                  <a:lnTo>
                    <a:pt x="7620" y="473710"/>
                  </a:lnTo>
                  <a:close/>
                </a:path>
                <a:path w="7620" h="525779">
                  <a:moveTo>
                    <a:pt x="7620" y="480060"/>
                  </a:moveTo>
                  <a:lnTo>
                    <a:pt x="0" y="480060"/>
                  </a:lnTo>
                  <a:lnTo>
                    <a:pt x="0" y="486410"/>
                  </a:lnTo>
                  <a:lnTo>
                    <a:pt x="7620" y="486410"/>
                  </a:lnTo>
                  <a:lnTo>
                    <a:pt x="7620" y="480060"/>
                  </a:lnTo>
                  <a:close/>
                </a:path>
                <a:path w="7620" h="525779">
                  <a:moveTo>
                    <a:pt x="7620" y="486410"/>
                  </a:moveTo>
                  <a:lnTo>
                    <a:pt x="0" y="486410"/>
                  </a:lnTo>
                  <a:lnTo>
                    <a:pt x="0" y="492760"/>
                  </a:lnTo>
                  <a:lnTo>
                    <a:pt x="7620" y="492760"/>
                  </a:lnTo>
                  <a:lnTo>
                    <a:pt x="7620" y="486410"/>
                  </a:lnTo>
                  <a:close/>
                </a:path>
                <a:path w="7620" h="525779">
                  <a:moveTo>
                    <a:pt x="7620" y="492760"/>
                  </a:moveTo>
                  <a:lnTo>
                    <a:pt x="0" y="492760"/>
                  </a:lnTo>
                  <a:lnTo>
                    <a:pt x="0" y="499110"/>
                  </a:lnTo>
                  <a:lnTo>
                    <a:pt x="7620" y="499110"/>
                  </a:lnTo>
                  <a:lnTo>
                    <a:pt x="7620" y="492760"/>
                  </a:lnTo>
                  <a:close/>
                </a:path>
                <a:path w="7620" h="525779">
                  <a:moveTo>
                    <a:pt x="7620" y="499110"/>
                  </a:moveTo>
                  <a:lnTo>
                    <a:pt x="0" y="499110"/>
                  </a:lnTo>
                  <a:lnTo>
                    <a:pt x="0" y="505460"/>
                  </a:lnTo>
                  <a:lnTo>
                    <a:pt x="7620" y="505460"/>
                  </a:lnTo>
                  <a:lnTo>
                    <a:pt x="7620" y="499110"/>
                  </a:lnTo>
                  <a:close/>
                </a:path>
                <a:path w="7620" h="525779">
                  <a:moveTo>
                    <a:pt x="7620" y="505460"/>
                  </a:moveTo>
                  <a:lnTo>
                    <a:pt x="0" y="505460"/>
                  </a:lnTo>
                  <a:lnTo>
                    <a:pt x="0" y="511810"/>
                  </a:lnTo>
                  <a:lnTo>
                    <a:pt x="7620" y="511810"/>
                  </a:lnTo>
                  <a:lnTo>
                    <a:pt x="7620" y="505460"/>
                  </a:lnTo>
                  <a:close/>
                </a:path>
                <a:path w="7620" h="525779">
                  <a:moveTo>
                    <a:pt x="7620" y="511810"/>
                  </a:moveTo>
                  <a:lnTo>
                    <a:pt x="0" y="511810"/>
                  </a:lnTo>
                  <a:lnTo>
                    <a:pt x="0" y="518160"/>
                  </a:lnTo>
                  <a:lnTo>
                    <a:pt x="7620" y="518160"/>
                  </a:lnTo>
                  <a:lnTo>
                    <a:pt x="7620" y="511810"/>
                  </a:lnTo>
                  <a:close/>
                </a:path>
                <a:path w="7620" h="525779">
                  <a:moveTo>
                    <a:pt x="6350" y="518160"/>
                  </a:moveTo>
                  <a:lnTo>
                    <a:pt x="0" y="518160"/>
                  </a:lnTo>
                  <a:lnTo>
                    <a:pt x="0" y="524510"/>
                  </a:lnTo>
                  <a:lnTo>
                    <a:pt x="2540" y="524510"/>
                  </a:lnTo>
                  <a:lnTo>
                    <a:pt x="2540" y="523240"/>
                  </a:lnTo>
                  <a:lnTo>
                    <a:pt x="3810" y="523240"/>
                  </a:lnTo>
                  <a:lnTo>
                    <a:pt x="3810" y="520700"/>
                  </a:lnTo>
                  <a:lnTo>
                    <a:pt x="5080" y="520700"/>
                  </a:lnTo>
                  <a:lnTo>
                    <a:pt x="5080" y="519430"/>
                  </a:lnTo>
                  <a:lnTo>
                    <a:pt x="6350" y="519430"/>
                  </a:lnTo>
                  <a:lnTo>
                    <a:pt x="6350" y="518160"/>
                  </a:lnTo>
                  <a:close/>
                </a:path>
                <a:path w="7620" h="525779">
                  <a:moveTo>
                    <a:pt x="1270" y="524510"/>
                  </a:moveTo>
                  <a:lnTo>
                    <a:pt x="0" y="524510"/>
                  </a:lnTo>
                  <a:lnTo>
                    <a:pt x="0" y="525780"/>
                  </a:lnTo>
                  <a:lnTo>
                    <a:pt x="1270" y="525780"/>
                  </a:lnTo>
                  <a:lnTo>
                    <a:pt x="1270" y="524510"/>
                  </a:lnTo>
                  <a:close/>
                </a:path>
              </a:pathLst>
            </a:custGeom>
            <a:solidFill>
              <a:srgbClr val="8400ED"/>
            </a:solidFill>
          </p:spPr>
          <p:txBody>
            <a:bodyPr bIns="0" lIns="0" rIns="0" rtlCol="0" tIns="0" wrap="square"/>
            <a:p/>
          </p:txBody>
        </p:sp>
        <p:sp>
          <p:nvSpPr>
            <p:cNvPr id="1049843" name="object 1143"/>
            <p:cNvSpPr/>
            <p:nvPr/>
          </p:nvSpPr>
          <p:spPr>
            <a:xfrm>
              <a:off x="6156959" y="4549139"/>
              <a:ext cx="7620" cy="541020"/>
            </a:xfrm>
            <a:custGeom>
              <a:avLst/>
              <a:ahLst/>
              <a:rect l="l" t="t" r="r" b="b"/>
              <a:pathLst>
                <a:path w="7620" h="541020">
                  <a:moveTo>
                    <a:pt x="1269" y="0"/>
                  </a:moveTo>
                  <a:lnTo>
                    <a:pt x="0" y="0"/>
                  </a:lnTo>
                  <a:lnTo>
                    <a:pt x="0" y="6349"/>
                  </a:lnTo>
                  <a:lnTo>
                    <a:pt x="6350" y="6349"/>
                  </a:lnTo>
                  <a:lnTo>
                    <a:pt x="6350" y="5079"/>
                  </a:lnTo>
                  <a:lnTo>
                    <a:pt x="5079" y="5079"/>
                  </a:lnTo>
                  <a:lnTo>
                    <a:pt x="5079" y="3809"/>
                  </a:lnTo>
                  <a:lnTo>
                    <a:pt x="3810" y="3809"/>
                  </a:lnTo>
                  <a:lnTo>
                    <a:pt x="3810" y="2539"/>
                  </a:lnTo>
                  <a:lnTo>
                    <a:pt x="2539" y="2539"/>
                  </a:lnTo>
                  <a:lnTo>
                    <a:pt x="2539" y="1269"/>
                  </a:lnTo>
                  <a:lnTo>
                    <a:pt x="1269" y="1269"/>
                  </a:lnTo>
                  <a:lnTo>
                    <a:pt x="1269" y="0"/>
                  </a:lnTo>
                  <a:close/>
                </a:path>
                <a:path w="7620" h="541020">
                  <a:moveTo>
                    <a:pt x="6350" y="6349"/>
                  </a:moveTo>
                  <a:lnTo>
                    <a:pt x="0" y="6349"/>
                  </a:lnTo>
                  <a:lnTo>
                    <a:pt x="0" y="12699"/>
                  </a:lnTo>
                  <a:lnTo>
                    <a:pt x="7619" y="12699"/>
                  </a:lnTo>
                  <a:lnTo>
                    <a:pt x="7619" y="7619"/>
                  </a:lnTo>
                  <a:lnTo>
                    <a:pt x="6350" y="7619"/>
                  </a:lnTo>
                  <a:lnTo>
                    <a:pt x="6350" y="6349"/>
                  </a:lnTo>
                  <a:close/>
                </a:path>
                <a:path w="7620" h="541020">
                  <a:moveTo>
                    <a:pt x="7619" y="12699"/>
                  </a:moveTo>
                  <a:lnTo>
                    <a:pt x="0" y="12699"/>
                  </a:lnTo>
                  <a:lnTo>
                    <a:pt x="0" y="19049"/>
                  </a:lnTo>
                  <a:lnTo>
                    <a:pt x="7619" y="19049"/>
                  </a:lnTo>
                  <a:lnTo>
                    <a:pt x="7619" y="12699"/>
                  </a:lnTo>
                  <a:close/>
                </a:path>
                <a:path w="7620" h="541020">
                  <a:moveTo>
                    <a:pt x="7619" y="19049"/>
                  </a:moveTo>
                  <a:lnTo>
                    <a:pt x="0" y="19049"/>
                  </a:lnTo>
                  <a:lnTo>
                    <a:pt x="0" y="25399"/>
                  </a:lnTo>
                  <a:lnTo>
                    <a:pt x="7619" y="25399"/>
                  </a:lnTo>
                  <a:lnTo>
                    <a:pt x="7619" y="19049"/>
                  </a:lnTo>
                  <a:close/>
                </a:path>
                <a:path w="7620" h="541020">
                  <a:moveTo>
                    <a:pt x="7619" y="25399"/>
                  </a:moveTo>
                  <a:lnTo>
                    <a:pt x="0" y="25399"/>
                  </a:lnTo>
                  <a:lnTo>
                    <a:pt x="0" y="31749"/>
                  </a:lnTo>
                  <a:lnTo>
                    <a:pt x="7619" y="31749"/>
                  </a:lnTo>
                  <a:lnTo>
                    <a:pt x="7619" y="25399"/>
                  </a:lnTo>
                  <a:close/>
                </a:path>
                <a:path w="7620" h="541020">
                  <a:moveTo>
                    <a:pt x="7619" y="31749"/>
                  </a:moveTo>
                  <a:lnTo>
                    <a:pt x="0" y="31749"/>
                  </a:lnTo>
                  <a:lnTo>
                    <a:pt x="0" y="38099"/>
                  </a:lnTo>
                  <a:lnTo>
                    <a:pt x="7619" y="38099"/>
                  </a:lnTo>
                  <a:lnTo>
                    <a:pt x="7619" y="31749"/>
                  </a:lnTo>
                  <a:close/>
                </a:path>
                <a:path w="7620" h="541020">
                  <a:moveTo>
                    <a:pt x="7619" y="38099"/>
                  </a:moveTo>
                  <a:lnTo>
                    <a:pt x="0" y="38099"/>
                  </a:lnTo>
                  <a:lnTo>
                    <a:pt x="0" y="44449"/>
                  </a:lnTo>
                  <a:lnTo>
                    <a:pt x="7619" y="44449"/>
                  </a:lnTo>
                  <a:lnTo>
                    <a:pt x="7619" y="38099"/>
                  </a:lnTo>
                  <a:close/>
                </a:path>
                <a:path w="7620" h="541020">
                  <a:moveTo>
                    <a:pt x="7619" y="44449"/>
                  </a:moveTo>
                  <a:lnTo>
                    <a:pt x="0" y="44449"/>
                  </a:lnTo>
                  <a:lnTo>
                    <a:pt x="0" y="50799"/>
                  </a:lnTo>
                  <a:lnTo>
                    <a:pt x="7619" y="50799"/>
                  </a:lnTo>
                  <a:lnTo>
                    <a:pt x="7619" y="44449"/>
                  </a:lnTo>
                  <a:close/>
                </a:path>
                <a:path w="7620" h="541020">
                  <a:moveTo>
                    <a:pt x="7619" y="50799"/>
                  </a:moveTo>
                  <a:lnTo>
                    <a:pt x="0" y="50799"/>
                  </a:lnTo>
                  <a:lnTo>
                    <a:pt x="0" y="57149"/>
                  </a:lnTo>
                  <a:lnTo>
                    <a:pt x="7619" y="57149"/>
                  </a:lnTo>
                  <a:lnTo>
                    <a:pt x="7619" y="50799"/>
                  </a:lnTo>
                  <a:close/>
                </a:path>
                <a:path w="7620" h="541020">
                  <a:moveTo>
                    <a:pt x="7619" y="57149"/>
                  </a:moveTo>
                  <a:lnTo>
                    <a:pt x="0" y="57149"/>
                  </a:lnTo>
                  <a:lnTo>
                    <a:pt x="0" y="63499"/>
                  </a:lnTo>
                  <a:lnTo>
                    <a:pt x="7619" y="63499"/>
                  </a:lnTo>
                  <a:lnTo>
                    <a:pt x="7619" y="57149"/>
                  </a:lnTo>
                  <a:close/>
                </a:path>
                <a:path w="7620" h="541020">
                  <a:moveTo>
                    <a:pt x="7619" y="63499"/>
                  </a:moveTo>
                  <a:lnTo>
                    <a:pt x="0" y="63499"/>
                  </a:lnTo>
                  <a:lnTo>
                    <a:pt x="0" y="69849"/>
                  </a:lnTo>
                  <a:lnTo>
                    <a:pt x="7619" y="69849"/>
                  </a:lnTo>
                  <a:lnTo>
                    <a:pt x="7619" y="63499"/>
                  </a:lnTo>
                  <a:close/>
                </a:path>
                <a:path w="7620" h="541020">
                  <a:moveTo>
                    <a:pt x="7619" y="69849"/>
                  </a:moveTo>
                  <a:lnTo>
                    <a:pt x="0" y="69849"/>
                  </a:lnTo>
                  <a:lnTo>
                    <a:pt x="0" y="76199"/>
                  </a:lnTo>
                  <a:lnTo>
                    <a:pt x="7619" y="76199"/>
                  </a:lnTo>
                  <a:lnTo>
                    <a:pt x="7619" y="69849"/>
                  </a:lnTo>
                  <a:close/>
                </a:path>
                <a:path w="7620" h="541020">
                  <a:moveTo>
                    <a:pt x="7619" y="76199"/>
                  </a:moveTo>
                  <a:lnTo>
                    <a:pt x="0" y="76199"/>
                  </a:lnTo>
                  <a:lnTo>
                    <a:pt x="0" y="82549"/>
                  </a:lnTo>
                  <a:lnTo>
                    <a:pt x="7619" y="82549"/>
                  </a:lnTo>
                  <a:lnTo>
                    <a:pt x="7619" y="76199"/>
                  </a:lnTo>
                  <a:close/>
                </a:path>
                <a:path w="7620" h="541020">
                  <a:moveTo>
                    <a:pt x="7619" y="82549"/>
                  </a:moveTo>
                  <a:lnTo>
                    <a:pt x="0" y="82549"/>
                  </a:lnTo>
                  <a:lnTo>
                    <a:pt x="0" y="88899"/>
                  </a:lnTo>
                  <a:lnTo>
                    <a:pt x="7619" y="88899"/>
                  </a:lnTo>
                  <a:lnTo>
                    <a:pt x="7619" y="82549"/>
                  </a:lnTo>
                  <a:close/>
                </a:path>
                <a:path w="7620" h="541020">
                  <a:moveTo>
                    <a:pt x="7619" y="88899"/>
                  </a:moveTo>
                  <a:lnTo>
                    <a:pt x="0" y="88899"/>
                  </a:lnTo>
                  <a:lnTo>
                    <a:pt x="0" y="95249"/>
                  </a:lnTo>
                  <a:lnTo>
                    <a:pt x="7619" y="95249"/>
                  </a:lnTo>
                  <a:lnTo>
                    <a:pt x="7619" y="88899"/>
                  </a:lnTo>
                  <a:close/>
                </a:path>
                <a:path w="7620" h="541020">
                  <a:moveTo>
                    <a:pt x="7619" y="95249"/>
                  </a:moveTo>
                  <a:lnTo>
                    <a:pt x="0" y="95249"/>
                  </a:lnTo>
                  <a:lnTo>
                    <a:pt x="0" y="101599"/>
                  </a:lnTo>
                  <a:lnTo>
                    <a:pt x="7619" y="101599"/>
                  </a:lnTo>
                  <a:lnTo>
                    <a:pt x="7619" y="95249"/>
                  </a:lnTo>
                  <a:close/>
                </a:path>
                <a:path w="7620" h="541020">
                  <a:moveTo>
                    <a:pt x="7619" y="101599"/>
                  </a:moveTo>
                  <a:lnTo>
                    <a:pt x="0" y="101599"/>
                  </a:lnTo>
                  <a:lnTo>
                    <a:pt x="0" y="107949"/>
                  </a:lnTo>
                  <a:lnTo>
                    <a:pt x="7619" y="107949"/>
                  </a:lnTo>
                  <a:lnTo>
                    <a:pt x="7619" y="101599"/>
                  </a:lnTo>
                  <a:close/>
                </a:path>
                <a:path w="7620" h="541020">
                  <a:moveTo>
                    <a:pt x="7619" y="107949"/>
                  </a:moveTo>
                  <a:lnTo>
                    <a:pt x="0" y="107949"/>
                  </a:lnTo>
                  <a:lnTo>
                    <a:pt x="0" y="114299"/>
                  </a:lnTo>
                  <a:lnTo>
                    <a:pt x="7619" y="114299"/>
                  </a:lnTo>
                  <a:lnTo>
                    <a:pt x="7619" y="107949"/>
                  </a:lnTo>
                  <a:close/>
                </a:path>
                <a:path w="7620" h="541020">
                  <a:moveTo>
                    <a:pt x="7619" y="114299"/>
                  </a:moveTo>
                  <a:lnTo>
                    <a:pt x="0" y="114299"/>
                  </a:lnTo>
                  <a:lnTo>
                    <a:pt x="0" y="120649"/>
                  </a:lnTo>
                  <a:lnTo>
                    <a:pt x="7619" y="120649"/>
                  </a:lnTo>
                  <a:lnTo>
                    <a:pt x="7619" y="114299"/>
                  </a:lnTo>
                  <a:close/>
                </a:path>
                <a:path w="7620" h="541020">
                  <a:moveTo>
                    <a:pt x="7619" y="120649"/>
                  </a:moveTo>
                  <a:lnTo>
                    <a:pt x="0" y="120649"/>
                  </a:lnTo>
                  <a:lnTo>
                    <a:pt x="0" y="126999"/>
                  </a:lnTo>
                  <a:lnTo>
                    <a:pt x="7619" y="126999"/>
                  </a:lnTo>
                  <a:lnTo>
                    <a:pt x="7619" y="120649"/>
                  </a:lnTo>
                  <a:close/>
                </a:path>
                <a:path w="7620" h="541020">
                  <a:moveTo>
                    <a:pt x="7619" y="126999"/>
                  </a:moveTo>
                  <a:lnTo>
                    <a:pt x="0" y="126999"/>
                  </a:lnTo>
                  <a:lnTo>
                    <a:pt x="0" y="133349"/>
                  </a:lnTo>
                  <a:lnTo>
                    <a:pt x="7619" y="133349"/>
                  </a:lnTo>
                  <a:lnTo>
                    <a:pt x="7619" y="126999"/>
                  </a:lnTo>
                  <a:close/>
                </a:path>
                <a:path w="7620" h="541020">
                  <a:moveTo>
                    <a:pt x="7619" y="133349"/>
                  </a:moveTo>
                  <a:lnTo>
                    <a:pt x="0" y="133349"/>
                  </a:lnTo>
                  <a:lnTo>
                    <a:pt x="0" y="139699"/>
                  </a:lnTo>
                  <a:lnTo>
                    <a:pt x="7619" y="139699"/>
                  </a:lnTo>
                  <a:lnTo>
                    <a:pt x="7619" y="133349"/>
                  </a:lnTo>
                  <a:close/>
                </a:path>
                <a:path w="7620" h="541020">
                  <a:moveTo>
                    <a:pt x="7619" y="139699"/>
                  </a:moveTo>
                  <a:lnTo>
                    <a:pt x="0" y="139699"/>
                  </a:lnTo>
                  <a:lnTo>
                    <a:pt x="0" y="146049"/>
                  </a:lnTo>
                  <a:lnTo>
                    <a:pt x="7619" y="146049"/>
                  </a:lnTo>
                  <a:lnTo>
                    <a:pt x="7619" y="139699"/>
                  </a:lnTo>
                  <a:close/>
                </a:path>
                <a:path w="7620" h="541020">
                  <a:moveTo>
                    <a:pt x="7619" y="146049"/>
                  </a:moveTo>
                  <a:lnTo>
                    <a:pt x="0" y="146049"/>
                  </a:lnTo>
                  <a:lnTo>
                    <a:pt x="0" y="152399"/>
                  </a:lnTo>
                  <a:lnTo>
                    <a:pt x="7619" y="152399"/>
                  </a:lnTo>
                  <a:lnTo>
                    <a:pt x="7619" y="146049"/>
                  </a:lnTo>
                  <a:close/>
                </a:path>
                <a:path w="7620" h="541020">
                  <a:moveTo>
                    <a:pt x="7619" y="152399"/>
                  </a:moveTo>
                  <a:lnTo>
                    <a:pt x="0" y="152399"/>
                  </a:lnTo>
                  <a:lnTo>
                    <a:pt x="0" y="157479"/>
                  </a:lnTo>
                  <a:lnTo>
                    <a:pt x="2539" y="157479"/>
                  </a:lnTo>
                  <a:lnTo>
                    <a:pt x="2539" y="156209"/>
                  </a:lnTo>
                  <a:lnTo>
                    <a:pt x="7619" y="156209"/>
                  </a:lnTo>
                  <a:lnTo>
                    <a:pt x="7619" y="152399"/>
                  </a:lnTo>
                  <a:close/>
                </a:path>
                <a:path w="7620" h="541020">
                  <a:moveTo>
                    <a:pt x="1269" y="361949"/>
                  </a:moveTo>
                  <a:lnTo>
                    <a:pt x="0" y="361949"/>
                  </a:lnTo>
                  <a:lnTo>
                    <a:pt x="0" y="368299"/>
                  </a:lnTo>
                  <a:lnTo>
                    <a:pt x="7619" y="368299"/>
                  </a:lnTo>
                  <a:lnTo>
                    <a:pt x="7619" y="363219"/>
                  </a:lnTo>
                  <a:lnTo>
                    <a:pt x="1269" y="363219"/>
                  </a:lnTo>
                  <a:lnTo>
                    <a:pt x="1269" y="361949"/>
                  </a:lnTo>
                  <a:close/>
                </a:path>
                <a:path w="7620" h="541020">
                  <a:moveTo>
                    <a:pt x="7619" y="368299"/>
                  </a:moveTo>
                  <a:lnTo>
                    <a:pt x="0" y="368299"/>
                  </a:lnTo>
                  <a:lnTo>
                    <a:pt x="0" y="374649"/>
                  </a:lnTo>
                  <a:lnTo>
                    <a:pt x="7619" y="374649"/>
                  </a:lnTo>
                  <a:lnTo>
                    <a:pt x="7619" y="368299"/>
                  </a:lnTo>
                  <a:close/>
                </a:path>
                <a:path w="7620" h="541020">
                  <a:moveTo>
                    <a:pt x="7619" y="374649"/>
                  </a:moveTo>
                  <a:lnTo>
                    <a:pt x="0" y="374649"/>
                  </a:lnTo>
                  <a:lnTo>
                    <a:pt x="0" y="380999"/>
                  </a:lnTo>
                  <a:lnTo>
                    <a:pt x="7619" y="380999"/>
                  </a:lnTo>
                  <a:lnTo>
                    <a:pt x="7619" y="374649"/>
                  </a:lnTo>
                  <a:close/>
                </a:path>
                <a:path w="7620" h="541020">
                  <a:moveTo>
                    <a:pt x="7619" y="380999"/>
                  </a:moveTo>
                  <a:lnTo>
                    <a:pt x="0" y="380999"/>
                  </a:lnTo>
                  <a:lnTo>
                    <a:pt x="0" y="387349"/>
                  </a:lnTo>
                  <a:lnTo>
                    <a:pt x="7619" y="387349"/>
                  </a:lnTo>
                  <a:lnTo>
                    <a:pt x="7619" y="380999"/>
                  </a:lnTo>
                  <a:close/>
                </a:path>
                <a:path w="7620" h="541020">
                  <a:moveTo>
                    <a:pt x="7619" y="387349"/>
                  </a:moveTo>
                  <a:lnTo>
                    <a:pt x="0" y="387349"/>
                  </a:lnTo>
                  <a:lnTo>
                    <a:pt x="0" y="393699"/>
                  </a:lnTo>
                  <a:lnTo>
                    <a:pt x="7619" y="393699"/>
                  </a:lnTo>
                  <a:lnTo>
                    <a:pt x="7619" y="387349"/>
                  </a:lnTo>
                  <a:close/>
                </a:path>
                <a:path w="7620" h="541020">
                  <a:moveTo>
                    <a:pt x="7619" y="393699"/>
                  </a:moveTo>
                  <a:lnTo>
                    <a:pt x="0" y="393699"/>
                  </a:lnTo>
                  <a:lnTo>
                    <a:pt x="0" y="400049"/>
                  </a:lnTo>
                  <a:lnTo>
                    <a:pt x="7619" y="400049"/>
                  </a:lnTo>
                  <a:lnTo>
                    <a:pt x="7619" y="393699"/>
                  </a:lnTo>
                  <a:close/>
                </a:path>
                <a:path w="7620" h="541020">
                  <a:moveTo>
                    <a:pt x="7619" y="400049"/>
                  </a:moveTo>
                  <a:lnTo>
                    <a:pt x="0" y="400049"/>
                  </a:lnTo>
                  <a:lnTo>
                    <a:pt x="0" y="406399"/>
                  </a:lnTo>
                  <a:lnTo>
                    <a:pt x="7619" y="406399"/>
                  </a:lnTo>
                  <a:lnTo>
                    <a:pt x="7619" y="400049"/>
                  </a:lnTo>
                  <a:close/>
                </a:path>
                <a:path w="7620" h="541020">
                  <a:moveTo>
                    <a:pt x="7619" y="406399"/>
                  </a:moveTo>
                  <a:lnTo>
                    <a:pt x="0" y="406399"/>
                  </a:lnTo>
                  <a:lnTo>
                    <a:pt x="0" y="412749"/>
                  </a:lnTo>
                  <a:lnTo>
                    <a:pt x="7619" y="412749"/>
                  </a:lnTo>
                  <a:lnTo>
                    <a:pt x="7619" y="406399"/>
                  </a:lnTo>
                  <a:close/>
                </a:path>
                <a:path w="7620" h="541020">
                  <a:moveTo>
                    <a:pt x="7619" y="412749"/>
                  </a:moveTo>
                  <a:lnTo>
                    <a:pt x="0" y="412749"/>
                  </a:lnTo>
                  <a:lnTo>
                    <a:pt x="0" y="419099"/>
                  </a:lnTo>
                  <a:lnTo>
                    <a:pt x="7619" y="419099"/>
                  </a:lnTo>
                  <a:lnTo>
                    <a:pt x="7619" y="412749"/>
                  </a:lnTo>
                  <a:close/>
                </a:path>
                <a:path w="7620" h="541020">
                  <a:moveTo>
                    <a:pt x="7619" y="419099"/>
                  </a:moveTo>
                  <a:lnTo>
                    <a:pt x="0" y="419099"/>
                  </a:lnTo>
                  <a:lnTo>
                    <a:pt x="0" y="425449"/>
                  </a:lnTo>
                  <a:lnTo>
                    <a:pt x="7619" y="425449"/>
                  </a:lnTo>
                  <a:lnTo>
                    <a:pt x="7619" y="419099"/>
                  </a:lnTo>
                  <a:close/>
                </a:path>
                <a:path w="7620" h="541020">
                  <a:moveTo>
                    <a:pt x="7619" y="425449"/>
                  </a:moveTo>
                  <a:lnTo>
                    <a:pt x="0" y="425449"/>
                  </a:lnTo>
                  <a:lnTo>
                    <a:pt x="0" y="431799"/>
                  </a:lnTo>
                  <a:lnTo>
                    <a:pt x="7619" y="431799"/>
                  </a:lnTo>
                  <a:lnTo>
                    <a:pt x="7619" y="425449"/>
                  </a:lnTo>
                  <a:close/>
                </a:path>
                <a:path w="7620" h="541020">
                  <a:moveTo>
                    <a:pt x="7619" y="431799"/>
                  </a:moveTo>
                  <a:lnTo>
                    <a:pt x="0" y="431799"/>
                  </a:lnTo>
                  <a:lnTo>
                    <a:pt x="0" y="438149"/>
                  </a:lnTo>
                  <a:lnTo>
                    <a:pt x="7619" y="438149"/>
                  </a:lnTo>
                  <a:lnTo>
                    <a:pt x="7619" y="431799"/>
                  </a:lnTo>
                  <a:close/>
                </a:path>
                <a:path w="7620" h="541020">
                  <a:moveTo>
                    <a:pt x="7619" y="438149"/>
                  </a:moveTo>
                  <a:lnTo>
                    <a:pt x="0" y="438149"/>
                  </a:lnTo>
                  <a:lnTo>
                    <a:pt x="0" y="444499"/>
                  </a:lnTo>
                  <a:lnTo>
                    <a:pt x="7619" y="444499"/>
                  </a:lnTo>
                  <a:lnTo>
                    <a:pt x="7619" y="438149"/>
                  </a:lnTo>
                  <a:close/>
                </a:path>
                <a:path w="7620" h="541020">
                  <a:moveTo>
                    <a:pt x="7619" y="444499"/>
                  </a:moveTo>
                  <a:lnTo>
                    <a:pt x="0" y="444499"/>
                  </a:lnTo>
                  <a:lnTo>
                    <a:pt x="0" y="450849"/>
                  </a:lnTo>
                  <a:lnTo>
                    <a:pt x="7619" y="450849"/>
                  </a:lnTo>
                  <a:lnTo>
                    <a:pt x="7619" y="444499"/>
                  </a:lnTo>
                  <a:close/>
                </a:path>
                <a:path w="7620" h="541020">
                  <a:moveTo>
                    <a:pt x="7619" y="450849"/>
                  </a:moveTo>
                  <a:lnTo>
                    <a:pt x="0" y="450849"/>
                  </a:lnTo>
                  <a:lnTo>
                    <a:pt x="0" y="457199"/>
                  </a:lnTo>
                  <a:lnTo>
                    <a:pt x="7619" y="457199"/>
                  </a:lnTo>
                  <a:lnTo>
                    <a:pt x="7619" y="450849"/>
                  </a:lnTo>
                  <a:close/>
                </a:path>
                <a:path w="7620" h="541020">
                  <a:moveTo>
                    <a:pt x="7619" y="457199"/>
                  </a:moveTo>
                  <a:lnTo>
                    <a:pt x="0" y="457199"/>
                  </a:lnTo>
                  <a:lnTo>
                    <a:pt x="0" y="463549"/>
                  </a:lnTo>
                  <a:lnTo>
                    <a:pt x="7619" y="463549"/>
                  </a:lnTo>
                  <a:lnTo>
                    <a:pt x="7619" y="457199"/>
                  </a:lnTo>
                  <a:close/>
                </a:path>
                <a:path w="7620" h="541020">
                  <a:moveTo>
                    <a:pt x="7619" y="463549"/>
                  </a:moveTo>
                  <a:lnTo>
                    <a:pt x="0" y="463549"/>
                  </a:lnTo>
                  <a:lnTo>
                    <a:pt x="0" y="469899"/>
                  </a:lnTo>
                  <a:lnTo>
                    <a:pt x="7619" y="469899"/>
                  </a:lnTo>
                  <a:lnTo>
                    <a:pt x="7619" y="463549"/>
                  </a:lnTo>
                  <a:close/>
                </a:path>
                <a:path w="7620" h="541020">
                  <a:moveTo>
                    <a:pt x="7619" y="469899"/>
                  </a:moveTo>
                  <a:lnTo>
                    <a:pt x="0" y="469899"/>
                  </a:lnTo>
                  <a:lnTo>
                    <a:pt x="0" y="476249"/>
                  </a:lnTo>
                  <a:lnTo>
                    <a:pt x="7619" y="476249"/>
                  </a:lnTo>
                  <a:lnTo>
                    <a:pt x="7619" y="469899"/>
                  </a:lnTo>
                  <a:close/>
                </a:path>
                <a:path w="7620" h="541020">
                  <a:moveTo>
                    <a:pt x="7619" y="476249"/>
                  </a:moveTo>
                  <a:lnTo>
                    <a:pt x="0" y="476249"/>
                  </a:lnTo>
                  <a:lnTo>
                    <a:pt x="0" y="482599"/>
                  </a:lnTo>
                  <a:lnTo>
                    <a:pt x="7619" y="482599"/>
                  </a:lnTo>
                  <a:lnTo>
                    <a:pt x="7619" y="476249"/>
                  </a:lnTo>
                  <a:close/>
                </a:path>
                <a:path w="7620" h="541020">
                  <a:moveTo>
                    <a:pt x="7619" y="482599"/>
                  </a:moveTo>
                  <a:lnTo>
                    <a:pt x="0" y="482599"/>
                  </a:lnTo>
                  <a:lnTo>
                    <a:pt x="0" y="488949"/>
                  </a:lnTo>
                  <a:lnTo>
                    <a:pt x="7619" y="488949"/>
                  </a:lnTo>
                  <a:lnTo>
                    <a:pt x="7619" y="482599"/>
                  </a:lnTo>
                  <a:close/>
                </a:path>
                <a:path w="7620" h="541020">
                  <a:moveTo>
                    <a:pt x="7619" y="488949"/>
                  </a:moveTo>
                  <a:lnTo>
                    <a:pt x="0" y="488949"/>
                  </a:lnTo>
                  <a:lnTo>
                    <a:pt x="0" y="495299"/>
                  </a:lnTo>
                  <a:lnTo>
                    <a:pt x="7619" y="495299"/>
                  </a:lnTo>
                  <a:lnTo>
                    <a:pt x="7619" y="488949"/>
                  </a:lnTo>
                  <a:close/>
                </a:path>
                <a:path w="7620" h="541020">
                  <a:moveTo>
                    <a:pt x="7619" y="495299"/>
                  </a:moveTo>
                  <a:lnTo>
                    <a:pt x="0" y="495299"/>
                  </a:lnTo>
                  <a:lnTo>
                    <a:pt x="0" y="501649"/>
                  </a:lnTo>
                  <a:lnTo>
                    <a:pt x="7619" y="501649"/>
                  </a:lnTo>
                  <a:lnTo>
                    <a:pt x="7619" y="495299"/>
                  </a:lnTo>
                  <a:close/>
                </a:path>
                <a:path w="7620" h="541020">
                  <a:moveTo>
                    <a:pt x="7619" y="501649"/>
                  </a:moveTo>
                  <a:lnTo>
                    <a:pt x="0" y="501649"/>
                  </a:lnTo>
                  <a:lnTo>
                    <a:pt x="0" y="507999"/>
                  </a:lnTo>
                  <a:lnTo>
                    <a:pt x="7619" y="507999"/>
                  </a:lnTo>
                  <a:lnTo>
                    <a:pt x="7619" y="501649"/>
                  </a:lnTo>
                  <a:close/>
                </a:path>
                <a:path w="7620" h="541020">
                  <a:moveTo>
                    <a:pt x="7619" y="507999"/>
                  </a:moveTo>
                  <a:lnTo>
                    <a:pt x="0" y="507999"/>
                  </a:lnTo>
                  <a:lnTo>
                    <a:pt x="0" y="514349"/>
                  </a:lnTo>
                  <a:lnTo>
                    <a:pt x="7619" y="514349"/>
                  </a:lnTo>
                  <a:lnTo>
                    <a:pt x="7619" y="507999"/>
                  </a:lnTo>
                  <a:close/>
                </a:path>
                <a:path w="7620" h="541020">
                  <a:moveTo>
                    <a:pt x="7619" y="514349"/>
                  </a:moveTo>
                  <a:lnTo>
                    <a:pt x="0" y="514349"/>
                  </a:lnTo>
                  <a:lnTo>
                    <a:pt x="0" y="520699"/>
                  </a:lnTo>
                  <a:lnTo>
                    <a:pt x="7619" y="520699"/>
                  </a:lnTo>
                  <a:lnTo>
                    <a:pt x="7619" y="514349"/>
                  </a:lnTo>
                  <a:close/>
                </a:path>
                <a:path w="7620" h="541020">
                  <a:moveTo>
                    <a:pt x="7619" y="520699"/>
                  </a:moveTo>
                  <a:lnTo>
                    <a:pt x="0" y="520699"/>
                  </a:lnTo>
                  <a:lnTo>
                    <a:pt x="0" y="527049"/>
                  </a:lnTo>
                  <a:lnTo>
                    <a:pt x="7619" y="527049"/>
                  </a:lnTo>
                  <a:lnTo>
                    <a:pt x="7619" y="520699"/>
                  </a:lnTo>
                  <a:close/>
                </a:path>
                <a:path w="7620" h="541020">
                  <a:moveTo>
                    <a:pt x="7619" y="527049"/>
                  </a:moveTo>
                  <a:lnTo>
                    <a:pt x="0" y="527049"/>
                  </a:lnTo>
                  <a:lnTo>
                    <a:pt x="0" y="533399"/>
                  </a:lnTo>
                  <a:lnTo>
                    <a:pt x="7619" y="533399"/>
                  </a:lnTo>
                  <a:lnTo>
                    <a:pt x="7619" y="527049"/>
                  </a:lnTo>
                  <a:close/>
                </a:path>
                <a:path w="7620" h="541020">
                  <a:moveTo>
                    <a:pt x="7619" y="533399"/>
                  </a:moveTo>
                  <a:lnTo>
                    <a:pt x="0" y="533399"/>
                  </a:lnTo>
                  <a:lnTo>
                    <a:pt x="0" y="539749"/>
                  </a:lnTo>
                  <a:lnTo>
                    <a:pt x="3809" y="539749"/>
                  </a:lnTo>
                  <a:lnTo>
                    <a:pt x="3809" y="538479"/>
                  </a:lnTo>
                  <a:lnTo>
                    <a:pt x="5079" y="538479"/>
                  </a:lnTo>
                  <a:lnTo>
                    <a:pt x="5079" y="537209"/>
                  </a:lnTo>
                  <a:lnTo>
                    <a:pt x="6350" y="537209"/>
                  </a:lnTo>
                  <a:lnTo>
                    <a:pt x="6350" y="535939"/>
                  </a:lnTo>
                  <a:lnTo>
                    <a:pt x="7619" y="535939"/>
                  </a:lnTo>
                  <a:lnTo>
                    <a:pt x="7619" y="533399"/>
                  </a:lnTo>
                  <a:close/>
                </a:path>
                <a:path w="7620" h="541020">
                  <a:moveTo>
                    <a:pt x="2539" y="539749"/>
                  </a:moveTo>
                  <a:lnTo>
                    <a:pt x="0" y="539749"/>
                  </a:lnTo>
                  <a:lnTo>
                    <a:pt x="0" y="541019"/>
                  </a:lnTo>
                  <a:lnTo>
                    <a:pt x="2539" y="541019"/>
                  </a:lnTo>
                  <a:lnTo>
                    <a:pt x="2539" y="539749"/>
                  </a:lnTo>
                  <a:close/>
                </a:path>
              </a:pathLst>
            </a:custGeom>
            <a:solidFill>
              <a:srgbClr val="8300EE"/>
            </a:solidFill>
          </p:spPr>
          <p:txBody>
            <a:bodyPr bIns="0" lIns="0" rIns="0" rtlCol="0" tIns="0" wrap="square"/>
            <a:p/>
          </p:txBody>
        </p:sp>
        <p:sp>
          <p:nvSpPr>
            <p:cNvPr id="1049844" name="object 1144"/>
            <p:cNvSpPr/>
            <p:nvPr/>
          </p:nvSpPr>
          <p:spPr>
            <a:xfrm>
              <a:off x="6149339" y="4542789"/>
              <a:ext cx="7620" cy="553720"/>
            </a:xfrm>
            <a:custGeom>
              <a:avLst/>
              <a:ahLst/>
              <a:rect l="l" t="t" r="r" b="b"/>
              <a:pathLst>
                <a:path w="7620" h="553720">
                  <a:moveTo>
                    <a:pt x="1270" y="0"/>
                  </a:moveTo>
                  <a:lnTo>
                    <a:pt x="0" y="0"/>
                  </a:lnTo>
                  <a:lnTo>
                    <a:pt x="0" y="6349"/>
                  </a:lnTo>
                  <a:lnTo>
                    <a:pt x="7620" y="6349"/>
                  </a:lnTo>
                  <a:lnTo>
                    <a:pt x="7620" y="5079"/>
                  </a:lnTo>
                  <a:lnTo>
                    <a:pt x="6350" y="5079"/>
                  </a:lnTo>
                  <a:lnTo>
                    <a:pt x="6350" y="3809"/>
                  </a:lnTo>
                  <a:lnTo>
                    <a:pt x="3810" y="3809"/>
                  </a:lnTo>
                  <a:lnTo>
                    <a:pt x="3810" y="2539"/>
                  </a:lnTo>
                  <a:lnTo>
                    <a:pt x="2539" y="2539"/>
                  </a:lnTo>
                  <a:lnTo>
                    <a:pt x="2539" y="1269"/>
                  </a:lnTo>
                  <a:lnTo>
                    <a:pt x="1270" y="1269"/>
                  </a:lnTo>
                  <a:lnTo>
                    <a:pt x="1270" y="0"/>
                  </a:lnTo>
                  <a:close/>
                </a:path>
                <a:path w="7620" h="553720">
                  <a:moveTo>
                    <a:pt x="7620" y="6349"/>
                  </a:moveTo>
                  <a:lnTo>
                    <a:pt x="0" y="6349"/>
                  </a:lnTo>
                  <a:lnTo>
                    <a:pt x="0" y="12699"/>
                  </a:lnTo>
                  <a:lnTo>
                    <a:pt x="7620" y="12699"/>
                  </a:lnTo>
                  <a:lnTo>
                    <a:pt x="7620" y="6349"/>
                  </a:lnTo>
                  <a:close/>
                </a:path>
                <a:path w="7620" h="553720">
                  <a:moveTo>
                    <a:pt x="7620" y="12699"/>
                  </a:moveTo>
                  <a:lnTo>
                    <a:pt x="0" y="12699"/>
                  </a:lnTo>
                  <a:lnTo>
                    <a:pt x="0" y="19049"/>
                  </a:lnTo>
                  <a:lnTo>
                    <a:pt x="7620" y="19049"/>
                  </a:lnTo>
                  <a:lnTo>
                    <a:pt x="7620" y="12699"/>
                  </a:lnTo>
                  <a:close/>
                </a:path>
                <a:path w="7620" h="553720">
                  <a:moveTo>
                    <a:pt x="7620" y="19049"/>
                  </a:moveTo>
                  <a:lnTo>
                    <a:pt x="0" y="19049"/>
                  </a:lnTo>
                  <a:lnTo>
                    <a:pt x="0" y="25399"/>
                  </a:lnTo>
                  <a:lnTo>
                    <a:pt x="7620" y="25399"/>
                  </a:lnTo>
                  <a:lnTo>
                    <a:pt x="7620" y="19049"/>
                  </a:lnTo>
                  <a:close/>
                </a:path>
                <a:path w="7620" h="553720">
                  <a:moveTo>
                    <a:pt x="7620" y="25399"/>
                  </a:moveTo>
                  <a:lnTo>
                    <a:pt x="0" y="25399"/>
                  </a:lnTo>
                  <a:lnTo>
                    <a:pt x="0" y="31749"/>
                  </a:lnTo>
                  <a:lnTo>
                    <a:pt x="7620" y="31749"/>
                  </a:lnTo>
                  <a:lnTo>
                    <a:pt x="7620" y="25399"/>
                  </a:lnTo>
                  <a:close/>
                </a:path>
                <a:path w="7620" h="553720">
                  <a:moveTo>
                    <a:pt x="7620" y="31749"/>
                  </a:moveTo>
                  <a:lnTo>
                    <a:pt x="0" y="31749"/>
                  </a:lnTo>
                  <a:lnTo>
                    <a:pt x="0" y="38099"/>
                  </a:lnTo>
                  <a:lnTo>
                    <a:pt x="7620" y="38099"/>
                  </a:lnTo>
                  <a:lnTo>
                    <a:pt x="7620" y="31749"/>
                  </a:lnTo>
                  <a:close/>
                </a:path>
                <a:path w="7620" h="553720">
                  <a:moveTo>
                    <a:pt x="7620" y="38099"/>
                  </a:moveTo>
                  <a:lnTo>
                    <a:pt x="0" y="38099"/>
                  </a:lnTo>
                  <a:lnTo>
                    <a:pt x="0" y="44449"/>
                  </a:lnTo>
                  <a:lnTo>
                    <a:pt x="7620" y="44449"/>
                  </a:lnTo>
                  <a:lnTo>
                    <a:pt x="7620" y="38099"/>
                  </a:lnTo>
                  <a:close/>
                </a:path>
                <a:path w="7620" h="553720">
                  <a:moveTo>
                    <a:pt x="7620" y="44449"/>
                  </a:moveTo>
                  <a:lnTo>
                    <a:pt x="0" y="44449"/>
                  </a:lnTo>
                  <a:lnTo>
                    <a:pt x="0" y="50799"/>
                  </a:lnTo>
                  <a:lnTo>
                    <a:pt x="7620" y="50799"/>
                  </a:lnTo>
                  <a:lnTo>
                    <a:pt x="7620" y="44449"/>
                  </a:lnTo>
                  <a:close/>
                </a:path>
                <a:path w="7620" h="553720">
                  <a:moveTo>
                    <a:pt x="7620" y="50799"/>
                  </a:moveTo>
                  <a:lnTo>
                    <a:pt x="0" y="50799"/>
                  </a:lnTo>
                  <a:lnTo>
                    <a:pt x="0" y="57149"/>
                  </a:lnTo>
                  <a:lnTo>
                    <a:pt x="7620" y="57149"/>
                  </a:lnTo>
                  <a:lnTo>
                    <a:pt x="7620" y="50799"/>
                  </a:lnTo>
                  <a:close/>
                </a:path>
                <a:path w="7620" h="553720">
                  <a:moveTo>
                    <a:pt x="7620" y="57149"/>
                  </a:moveTo>
                  <a:lnTo>
                    <a:pt x="0" y="57149"/>
                  </a:lnTo>
                  <a:lnTo>
                    <a:pt x="0" y="63499"/>
                  </a:lnTo>
                  <a:lnTo>
                    <a:pt x="7620" y="63499"/>
                  </a:lnTo>
                  <a:lnTo>
                    <a:pt x="7620" y="57149"/>
                  </a:lnTo>
                  <a:close/>
                </a:path>
                <a:path w="7620" h="553720">
                  <a:moveTo>
                    <a:pt x="7620" y="63499"/>
                  </a:moveTo>
                  <a:lnTo>
                    <a:pt x="0" y="63499"/>
                  </a:lnTo>
                  <a:lnTo>
                    <a:pt x="0" y="69849"/>
                  </a:lnTo>
                  <a:lnTo>
                    <a:pt x="7620" y="69849"/>
                  </a:lnTo>
                  <a:lnTo>
                    <a:pt x="7620" y="63499"/>
                  </a:lnTo>
                  <a:close/>
                </a:path>
                <a:path w="7620" h="553720">
                  <a:moveTo>
                    <a:pt x="7620" y="69849"/>
                  </a:moveTo>
                  <a:lnTo>
                    <a:pt x="0" y="69849"/>
                  </a:lnTo>
                  <a:lnTo>
                    <a:pt x="0" y="76199"/>
                  </a:lnTo>
                  <a:lnTo>
                    <a:pt x="7620" y="76199"/>
                  </a:lnTo>
                  <a:lnTo>
                    <a:pt x="7620" y="69849"/>
                  </a:lnTo>
                  <a:close/>
                </a:path>
                <a:path w="7620" h="553720">
                  <a:moveTo>
                    <a:pt x="7620" y="76199"/>
                  </a:moveTo>
                  <a:lnTo>
                    <a:pt x="0" y="76199"/>
                  </a:lnTo>
                  <a:lnTo>
                    <a:pt x="0" y="82549"/>
                  </a:lnTo>
                  <a:lnTo>
                    <a:pt x="7620" y="82549"/>
                  </a:lnTo>
                  <a:lnTo>
                    <a:pt x="7620" y="76199"/>
                  </a:lnTo>
                  <a:close/>
                </a:path>
                <a:path w="7620" h="553720">
                  <a:moveTo>
                    <a:pt x="7620" y="82549"/>
                  </a:moveTo>
                  <a:lnTo>
                    <a:pt x="0" y="82549"/>
                  </a:lnTo>
                  <a:lnTo>
                    <a:pt x="0" y="88899"/>
                  </a:lnTo>
                  <a:lnTo>
                    <a:pt x="7620" y="88899"/>
                  </a:lnTo>
                  <a:lnTo>
                    <a:pt x="7620" y="82549"/>
                  </a:lnTo>
                  <a:close/>
                </a:path>
                <a:path w="7620" h="553720">
                  <a:moveTo>
                    <a:pt x="7620" y="88899"/>
                  </a:moveTo>
                  <a:lnTo>
                    <a:pt x="0" y="88899"/>
                  </a:lnTo>
                  <a:lnTo>
                    <a:pt x="0" y="95249"/>
                  </a:lnTo>
                  <a:lnTo>
                    <a:pt x="7620" y="95249"/>
                  </a:lnTo>
                  <a:lnTo>
                    <a:pt x="7620" y="88899"/>
                  </a:lnTo>
                  <a:close/>
                </a:path>
                <a:path w="7620" h="553720">
                  <a:moveTo>
                    <a:pt x="7620" y="95249"/>
                  </a:moveTo>
                  <a:lnTo>
                    <a:pt x="0" y="95249"/>
                  </a:lnTo>
                  <a:lnTo>
                    <a:pt x="0" y="101599"/>
                  </a:lnTo>
                  <a:lnTo>
                    <a:pt x="7620" y="101599"/>
                  </a:lnTo>
                  <a:lnTo>
                    <a:pt x="7620" y="95249"/>
                  </a:lnTo>
                  <a:close/>
                </a:path>
                <a:path w="7620" h="553720">
                  <a:moveTo>
                    <a:pt x="7620" y="101599"/>
                  </a:moveTo>
                  <a:lnTo>
                    <a:pt x="0" y="101599"/>
                  </a:lnTo>
                  <a:lnTo>
                    <a:pt x="0" y="107949"/>
                  </a:lnTo>
                  <a:lnTo>
                    <a:pt x="7620" y="107949"/>
                  </a:lnTo>
                  <a:lnTo>
                    <a:pt x="7620" y="101599"/>
                  </a:lnTo>
                  <a:close/>
                </a:path>
                <a:path w="7620" h="553720">
                  <a:moveTo>
                    <a:pt x="7620" y="107949"/>
                  </a:moveTo>
                  <a:lnTo>
                    <a:pt x="0" y="107949"/>
                  </a:lnTo>
                  <a:lnTo>
                    <a:pt x="0" y="114299"/>
                  </a:lnTo>
                  <a:lnTo>
                    <a:pt x="7620" y="114299"/>
                  </a:lnTo>
                  <a:lnTo>
                    <a:pt x="7620" y="107949"/>
                  </a:lnTo>
                  <a:close/>
                </a:path>
                <a:path w="7620" h="553720">
                  <a:moveTo>
                    <a:pt x="7620" y="114299"/>
                  </a:moveTo>
                  <a:lnTo>
                    <a:pt x="0" y="114299"/>
                  </a:lnTo>
                  <a:lnTo>
                    <a:pt x="0" y="120649"/>
                  </a:lnTo>
                  <a:lnTo>
                    <a:pt x="7620" y="120649"/>
                  </a:lnTo>
                  <a:lnTo>
                    <a:pt x="7620" y="114299"/>
                  </a:lnTo>
                  <a:close/>
                </a:path>
                <a:path w="7620" h="553720">
                  <a:moveTo>
                    <a:pt x="7620" y="120649"/>
                  </a:moveTo>
                  <a:lnTo>
                    <a:pt x="0" y="120649"/>
                  </a:lnTo>
                  <a:lnTo>
                    <a:pt x="0" y="126999"/>
                  </a:lnTo>
                  <a:lnTo>
                    <a:pt x="7620" y="126999"/>
                  </a:lnTo>
                  <a:lnTo>
                    <a:pt x="7620" y="120649"/>
                  </a:lnTo>
                  <a:close/>
                </a:path>
                <a:path w="7620" h="553720">
                  <a:moveTo>
                    <a:pt x="7620" y="126999"/>
                  </a:moveTo>
                  <a:lnTo>
                    <a:pt x="0" y="126999"/>
                  </a:lnTo>
                  <a:lnTo>
                    <a:pt x="0" y="133349"/>
                  </a:lnTo>
                  <a:lnTo>
                    <a:pt x="7620" y="133349"/>
                  </a:lnTo>
                  <a:lnTo>
                    <a:pt x="7620" y="126999"/>
                  </a:lnTo>
                  <a:close/>
                </a:path>
                <a:path w="7620" h="553720">
                  <a:moveTo>
                    <a:pt x="7620" y="133349"/>
                  </a:moveTo>
                  <a:lnTo>
                    <a:pt x="0" y="133349"/>
                  </a:lnTo>
                  <a:lnTo>
                    <a:pt x="0" y="139699"/>
                  </a:lnTo>
                  <a:lnTo>
                    <a:pt x="7620" y="139699"/>
                  </a:lnTo>
                  <a:lnTo>
                    <a:pt x="7620" y="133349"/>
                  </a:lnTo>
                  <a:close/>
                </a:path>
                <a:path w="7620" h="553720">
                  <a:moveTo>
                    <a:pt x="7620" y="139699"/>
                  </a:moveTo>
                  <a:lnTo>
                    <a:pt x="0" y="139699"/>
                  </a:lnTo>
                  <a:lnTo>
                    <a:pt x="0" y="146049"/>
                  </a:lnTo>
                  <a:lnTo>
                    <a:pt x="7620" y="146049"/>
                  </a:lnTo>
                  <a:lnTo>
                    <a:pt x="7620" y="139699"/>
                  </a:lnTo>
                  <a:close/>
                </a:path>
                <a:path w="7620" h="553720">
                  <a:moveTo>
                    <a:pt x="7620" y="146049"/>
                  </a:moveTo>
                  <a:lnTo>
                    <a:pt x="0" y="146049"/>
                  </a:lnTo>
                  <a:lnTo>
                    <a:pt x="0" y="152399"/>
                  </a:lnTo>
                  <a:lnTo>
                    <a:pt x="7620" y="152399"/>
                  </a:lnTo>
                  <a:lnTo>
                    <a:pt x="7620" y="146049"/>
                  </a:lnTo>
                  <a:close/>
                </a:path>
                <a:path w="7620" h="553720">
                  <a:moveTo>
                    <a:pt x="7620" y="152399"/>
                  </a:moveTo>
                  <a:lnTo>
                    <a:pt x="0" y="152399"/>
                  </a:lnTo>
                  <a:lnTo>
                    <a:pt x="0" y="158749"/>
                  </a:lnTo>
                  <a:lnTo>
                    <a:pt x="7620" y="158749"/>
                  </a:lnTo>
                  <a:lnTo>
                    <a:pt x="7620" y="152399"/>
                  </a:lnTo>
                  <a:close/>
                </a:path>
                <a:path w="7620" h="553720">
                  <a:moveTo>
                    <a:pt x="7620" y="158749"/>
                  </a:moveTo>
                  <a:lnTo>
                    <a:pt x="0" y="158749"/>
                  </a:lnTo>
                  <a:lnTo>
                    <a:pt x="0" y="165099"/>
                  </a:lnTo>
                  <a:lnTo>
                    <a:pt x="1270" y="165099"/>
                  </a:lnTo>
                  <a:lnTo>
                    <a:pt x="1270" y="163829"/>
                  </a:lnTo>
                  <a:lnTo>
                    <a:pt x="7620" y="163829"/>
                  </a:lnTo>
                  <a:lnTo>
                    <a:pt x="7620" y="158749"/>
                  </a:lnTo>
                  <a:close/>
                </a:path>
                <a:path w="7620" h="553720">
                  <a:moveTo>
                    <a:pt x="7620" y="368299"/>
                  </a:moveTo>
                  <a:lnTo>
                    <a:pt x="0" y="368299"/>
                  </a:lnTo>
                  <a:lnTo>
                    <a:pt x="0" y="374649"/>
                  </a:lnTo>
                  <a:lnTo>
                    <a:pt x="7620" y="374649"/>
                  </a:lnTo>
                  <a:lnTo>
                    <a:pt x="7620" y="368299"/>
                  </a:lnTo>
                  <a:close/>
                </a:path>
                <a:path w="7620" h="553720">
                  <a:moveTo>
                    <a:pt x="7620" y="374649"/>
                  </a:moveTo>
                  <a:lnTo>
                    <a:pt x="0" y="374649"/>
                  </a:lnTo>
                  <a:lnTo>
                    <a:pt x="0" y="380999"/>
                  </a:lnTo>
                  <a:lnTo>
                    <a:pt x="7620" y="380999"/>
                  </a:lnTo>
                  <a:lnTo>
                    <a:pt x="7620" y="374649"/>
                  </a:lnTo>
                  <a:close/>
                </a:path>
                <a:path w="7620" h="553720">
                  <a:moveTo>
                    <a:pt x="7620" y="380999"/>
                  </a:moveTo>
                  <a:lnTo>
                    <a:pt x="0" y="380999"/>
                  </a:lnTo>
                  <a:lnTo>
                    <a:pt x="0" y="387349"/>
                  </a:lnTo>
                  <a:lnTo>
                    <a:pt x="7620" y="387349"/>
                  </a:lnTo>
                  <a:lnTo>
                    <a:pt x="7620" y="380999"/>
                  </a:lnTo>
                  <a:close/>
                </a:path>
                <a:path w="7620" h="553720">
                  <a:moveTo>
                    <a:pt x="7620" y="387349"/>
                  </a:moveTo>
                  <a:lnTo>
                    <a:pt x="0" y="387349"/>
                  </a:lnTo>
                  <a:lnTo>
                    <a:pt x="0" y="393699"/>
                  </a:lnTo>
                  <a:lnTo>
                    <a:pt x="7620" y="393699"/>
                  </a:lnTo>
                  <a:lnTo>
                    <a:pt x="7620" y="387349"/>
                  </a:lnTo>
                  <a:close/>
                </a:path>
                <a:path w="7620" h="553720">
                  <a:moveTo>
                    <a:pt x="7620" y="393699"/>
                  </a:moveTo>
                  <a:lnTo>
                    <a:pt x="0" y="393699"/>
                  </a:lnTo>
                  <a:lnTo>
                    <a:pt x="0" y="400049"/>
                  </a:lnTo>
                  <a:lnTo>
                    <a:pt x="7620" y="400049"/>
                  </a:lnTo>
                  <a:lnTo>
                    <a:pt x="7620" y="393699"/>
                  </a:lnTo>
                  <a:close/>
                </a:path>
                <a:path w="7620" h="553720">
                  <a:moveTo>
                    <a:pt x="7620" y="400049"/>
                  </a:moveTo>
                  <a:lnTo>
                    <a:pt x="0" y="400049"/>
                  </a:lnTo>
                  <a:lnTo>
                    <a:pt x="0" y="406399"/>
                  </a:lnTo>
                  <a:lnTo>
                    <a:pt x="7620" y="406399"/>
                  </a:lnTo>
                  <a:lnTo>
                    <a:pt x="7620" y="400049"/>
                  </a:lnTo>
                  <a:close/>
                </a:path>
                <a:path w="7620" h="553720">
                  <a:moveTo>
                    <a:pt x="7620" y="406399"/>
                  </a:moveTo>
                  <a:lnTo>
                    <a:pt x="0" y="406399"/>
                  </a:lnTo>
                  <a:lnTo>
                    <a:pt x="0" y="412749"/>
                  </a:lnTo>
                  <a:lnTo>
                    <a:pt x="7620" y="412749"/>
                  </a:lnTo>
                  <a:lnTo>
                    <a:pt x="7620" y="406399"/>
                  </a:lnTo>
                  <a:close/>
                </a:path>
                <a:path w="7620" h="553720">
                  <a:moveTo>
                    <a:pt x="7620" y="412749"/>
                  </a:moveTo>
                  <a:lnTo>
                    <a:pt x="0" y="412749"/>
                  </a:lnTo>
                  <a:lnTo>
                    <a:pt x="0" y="419099"/>
                  </a:lnTo>
                  <a:lnTo>
                    <a:pt x="7620" y="419099"/>
                  </a:lnTo>
                  <a:lnTo>
                    <a:pt x="7620" y="412749"/>
                  </a:lnTo>
                  <a:close/>
                </a:path>
                <a:path w="7620" h="553720">
                  <a:moveTo>
                    <a:pt x="7620" y="419099"/>
                  </a:moveTo>
                  <a:lnTo>
                    <a:pt x="0" y="419099"/>
                  </a:lnTo>
                  <a:lnTo>
                    <a:pt x="0" y="425449"/>
                  </a:lnTo>
                  <a:lnTo>
                    <a:pt x="7620" y="425449"/>
                  </a:lnTo>
                  <a:lnTo>
                    <a:pt x="7620" y="419099"/>
                  </a:lnTo>
                  <a:close/>
                </a:path>
                <a:path w="7620" h="553720">
                  <a:moveTo>
                    <a:pt x="7620" y="425449"/>
                  </a:moveTo>
                  <a:lnTo>
                    <a:pt x="0" y="425449"/>
                  </a:lnTo>
                  <a:lnTo>
                    <a:pt x="0" y="431799"/>
                  </a:lnTo>
                  <a:lnTo>
                    <a:pt x="7620" y="431799"/>
                  </a:lnTo>
                  <a:lnTo>
                    <a:pt x="7620" y="425449"/>
                  </a:lnTo>
                  <a:close/>
                </a:path>
                <a:path w="7620" h="553720">
                  <a:moveTo>
                    <a:pt x="7620" y="431799"/>
                  </a:moveTo>
                  <a:lnTo>
                    <a:pt x="0" y="431799"/>
                  </a:lnTo>
                  <a:lnTo>
                    <a:pt x="0" y="438149"/>
                  </a:lnTo>
                  <a:lnTo>
                    <a:pt x="7620" y="438149"/>
                  </a:lnTo>
                  <a:lnTo>
                    <a:pt x="7620" y="431799"/>
                  </a:lnTo>
                  <a:close/>
                </a:path>
                <a:path w="7620" h="553720">
                  <a:moveTo>
                    <a:pt x="7620" y="438149"/>
                  </a:moveTo>
                  <a:lnTo>
                    <a:pt x="0" y="438149"/>
                  </a:lnTo>
                  <a:lnTo>
                    <a:pt x="0" y="444499"/>
                  </a:lnTo>
                  <a:lnTo>
                    <a:pt x="7620" y="444499"/>
                  </a:lnTo>
                  <a:lnTo>
                    <a:pt x="7620" y="438149"/>
                  </a:lnTo>
                  <a:close/>
                </a:path>
                <a:path w="7620" h="553720">
                  <a:moveTo>
                    <a:pt x="7620" y="444499"/>
                  </a:moveTo>
                  <a:lnTo>
                    <a:pt x="0" y="444499"/>
                  </a:lnTo>
                  <a:lnTo>
                    <a:pt x="0" y="450849"/>
                  </a:lnTo>
                  <a:lnTo>
                    <a:pt x="7620" y="450849"/>
                  </a:lnTo>
                  <a:lnTo>
                    <a:pt x="7620" y="444499"/>
                  </a:lnTo>
                  <a:close/>
                </a:path>
                <a:path w="7620" h="553720">
                  <a:moveTo>
                    <a:pt x="7620" y="450849"/>
                  </a:moveTo>
                  <a:lnTo>
                    <a:pt x="0" y="450849"/>
                  </a:lnTo>
                  <a:lnTo>
                    <a:pt x="0" y="457199"/>
                  </a:lnTo>
                  <a:lnTo>
                    <a:pt x="7620" y="457199"/>
                  </a:lnTo>
                  <a:lnTo>
                    <a:pt x="7620" y="450849"/>
                  </a:lnTo>
                  <a:close/>
                </a:path>
                <a:path w="7620" h="553720">
                  <a:moveTo>
                    <a:pt x="7620" y="457199"/>
                  </a:moveTo>
                  <a:lnTo>
                    <a:pt x="0" y="457199"/>
                  </a:lnTo>
                  <a:lnTo>
                    <a:pt x="0" y="463549"/>
                  </a:lnTo>
                  <a:lnTo>
                    <a:pt x="7620" y="463549"/>
                  </a:lnTo>
                  <a:lnTo>
                    <a:pt x="7620" y="457199"/>
                  </a:lnTo>
                  <a:close/>
                </a:path>
                <a:path w="7620" h="553720">
                  <a:moveTo>
                    <a:pt x="7620" y="463549"/>
                  </a:moveTo>
                  <a:lnTo>
                    <a:pt x="0" y="463549"/>
                  </a:lnTo>
                  <a:lnTo>
                    <a:pt x="0" y="469899"/>
                  </a:lnTo>
                  <a:lnTo>
                    <a:pt x="7620" y="469899"/>
                  </a:lnTo>
                  <a:lnTo>
                    <a:pt x="7620" y="463549"/>
                  </a:lnTo>
                  <a:close/>
                </a:path>
                <a:path w="7620" h="553720">
                  <a:moveTo>
                    <a:pt x="7620" y="469899"/>
                  </a:moveTo>
                  <a:lnTo>
                    <a:pt x="0" y="469899"/>
                  </a:lnTo>
                  <a:lnTo>
                    <a:pt x="0" y="476249"/>
                  </a:lnTo>
                  <a:lnTo>
                    <a:pt x="7620" y="476249"/>
                  </a:lnTo>
                  <a:lnTo>
                    <a:pt x="7620" y="469899"/>
                  </a:lnTo>
                  <a:close/>
                </a:path>
                <a:path w="7620" h="553720">
                  <a:moveTo>
                    <a:pt x="7620" y="476249"/>
                  </a:moveTo>
                  <a:lnTo>
                    <a:pt x="0" y="476249"/>
                  </a:lnTo>
                  <a:lnTo>
                    <a:pt x="0" y="482599"/>
                  </a:lnTo>
                  <a:lnTo>
                    <a:pt x="7620" y="482599"/>
                  </a:lnTo>
                  <a:lnTo>
                    <a:pt x="7620" y="476249"/>
                  </a:lnTo>
                  <a:close/>
                </a:path>
                <a:path w="7620" h="553720">
                  <a:moveTo>
                    <a:pt x="7620" y="482599"/>
                  </a:moveTo>
                  <a:lnTo>
                    <a:pt x="0" y="482599"/>
                  </a:lnTo>
                  <a:lnTo>
                    <a:pt x="0" y="488949"/>
                  </a:lnTo>
                  <a:lnTo>
                    <a:pt x="7620" y="488949"/>
                  </a:lnTo>
                  <a:lnTo>
                    <a:pt x="7620" y="482599"/>
                  </a:lnTo>
                  <a:close/>
                </a:path>
                <a:path w="7620" h="553720">
                  <a:moveTo>
                    <a:pt x="7620" y="488949"/>
                  </a:moveTo>
                  <a:lnTo>
                    <a:pt x="0" y="488949"/>
                  </a:lnTo>
                  <a:lnTo>
                    <a:pt x="0" y="495299"/>
                  </a:lnTo>
                  <a:lnTo>
                    <a:pt x="7620" y="495299"/>
                  </a:lnTo>
                  <a:lnTo>
                    <a:pt x="7620" y="488949"/>
                  </a:lnTo>
                  <a:close/>
                </a:path>
                <a:path w="7620" h="553720">
                  <a:moveTo>
                    <a:pt x="7620" y="495299"/>
                  </a:moveTo>
                  <a:lnTo>
                    <a:pt x="0" y="495299"/>
                  </a:lnTo>
                  <a:lnTo>
                    <a:pt x="0" y="501649"/>
                  </a:lnTo>
                  <a:lnTo>
                    <a:pt x="7620" y="501649"/>
                  </a:lnTo>
                  <a:lnTo>
                    <a:pt x="7620" y="495299"/>
                  </a:lnTo>
                  <a:close/>
                </a:path>
                <a:path w="7620" h="553720">
                  <a:moveTo>
                    <a:pt x="7620" y="501649"/>
                  </a:moveTo>
                  <a:lnTo>
                    <a:pt x="0" y="501649"/>
                  </a:lnTo>
                  <a:lnTo>
                    <a:pt x="0" y="507999"/>
                  </a:lnTo>
                  <a:lnTo>
                    <a:pt x="7620" y="507999"/>
                  </a:lnTo>
                  <a:lnTo>
                    <a:pt x="7620" y="501649"/>
                  </a:lnTo>
                  <a:close/>
                </a:path>
                <a:path w="7620" h="553720">
                  <a:moveTo>
                    <a:pt x="7620" y="507999"/>
                  </a:moveTo>
                  <a:lnTo>
                    <a:pt x="0" y="507999"/>
                  </a:lnTo>
                  <a:lnTo>
                    <a:pt x="0" y="514349"/>
                  </a:lnTo>
                  <a:lnTo>
                    <a:pt x="7620" y="514349"/>
                  </a:lnTo>
                  <a:lnTo>
                    <a:pt x="7620" y="507999"/>
                  </a:lnTo>
                  <a:close/>
                </a:path>
                <a:path w="7620" h="553720">
                  <a:moveTo>
                    <a:pt x="7620" y="514349"/>
                  </a:moveTo>
                  <a:lnTo>
                    <a:pt x="0" y="514349"/>
                  </a:lnTo>
                  <a:lnTo>
                    <a:pt x="0" y="520699"/>
                  </a:lnTo>
                  <a:lnTo>
                    <a:pt x="7620" y="520699"/>
                  </a:lnTo>
                  <a:lnTo>
                    <a:pt x="7620" y="514349"/>
                  </a:lnTo>
                  <a:close/>
                </a:path>
                <a:path w="7620" h="553720">
                  <a:moveTo>
                    <a:pt x="7620" y="520699"/>
                  </a:moveTo>
                  <a:lnTo>
                    <a:pt x="0" y="520699"/>
                  </a:lnTo>
                  <a:lnTo>
                    <a:pt x="0" y="527049"/>
                  </a:lnTo>
                  <a:lnTo>
                    <a:pt x="7620" y="527049"/>
                  </a:lnTo>
                  <a:lnTo>
                    <a:pt x="7620" y="520699"/>
                  </a:lnTo>
                  <a:close/>
                </a:path>
                <a:path w="7620" h="553720">
                  <a:moveTo>
                    <a:pt x="7620" y="527049"/>
                  </a:moveTo>
                  <a:lnTo>
                    <a:pt x="0" y="527049"/>
                  </a:lnTo>
                  <a:lnTo>
                    <a:pt x="0" y="533399"/>
                  </a:lnTo>
                  <a:lnTo>
                    <a:pt x="7620" y="533399"/>
                  </a:lnTo>
                  <a:lnTo>
                    <a:pt x="7620" y="527049"/>
                  </a:lnTo>
                  <a:close/>
                </a:path>
                <a:path w="7620" h="553720">
                  <a:moveTo>
                    <a:pt x="7620" y="533399"/>
                  </a:moveTo>
                  <a:lnTo>
                    <a:pt x="0" y="533399"/>
                  </a:lnTo>
                  <a:lnTo>
                    <a:pt x="0" y="539749"/>
                  </a:lnTo>
                  <a:lnTo>
                    <a:pt x="7620" y="539749"/>
                  </a:lnTo>
                  <a:lnTo>
                    <a:pt x="7620" y="533399"/>
                  </a:lnTo>
                  <a:close/>
                </a:path>
                <a:path w="7620" h="553720">
                  <a:moveTo>
                    <a:pt x="7620" y="539749"/>
                  </a:moveTo>
                  <a:lnTo>
                    <a:pt x="0" y="539749"/>
                  </a:lnTo>
                  <a:lnTo>
                    <a:pt x="0" y="546099"/>
                  </a:lnTo>
                  <a:lnTo>
                    <a:pt x="7620" y="546099"/>
                  </a:lnTo>
                  <a:lnTo>
                    <a:pt x="7620" y="539749"/>
                  </a:lnTo>
                  <a:close/>
                </a:path>
                <a:path w="7620" h="553720">
                  <a:moveTo>
                    <a:pt x="7620" y="546099"/>
                  </a:moveTo>
                  <a:lnTo>
                    <a:pt x="0" y="546099"/>
                  </a:lnTo>
                  <a:lnTo>
                    <a:pt x="0" y="552449"/>
                  </a:lnTo>
                  <a:lnTo>
                    <a:pt x="3810" y="552449"/>
                  </a:lnTo>
                  <a:lnTo>
                    <a:pt x="3810" y="551179"/>
                  </a:lnTo>
                  <a:lnTo>
                    <a:pt x="5080" y="551179"/>
                  </a:lnTo>
                  <a:lnTo>
                    <a:pt x="5080" y="549909"/>
                  </a:lnTo>
                  <a:lnTo>
                    <a:pt x="6350" y="549909"/>
                  </a:lnTo>
                  <a:lnTo>
                    <a:pt x="6350" y="548639"/>
                  </a:lnTo>
                  <a:lnTo>
                    <a:pt x="7620" y="548639"/>
                  </a:lnTo>
                  <a:lnTo>
                    <a:pt x="7620" y="546099"/>
                  </a:lnTo>
                  <a:close/>
                </a:path>
                <a:path w="7620" h="553720">
                  <a:moveTo>
                    <a:pt x="2539" y="552449"/>
                  </a:moveTo>
                  <a:lnTo>
                    <a:pt x="0" y="552449"/>
                  </a:lnTo>
                  <a:lnTo>
                    <a:pt x="0" y="553719"/>
                  </a:lnTo>
                  <a:lnTo>
                    <a:pt x="2539" y="553719"/>
                  </a:lnTo>
                  <a:lnTo>
                    <a:pt x="2539" y="552449"/>
                  </a:lnTo>
                  <a:close/>
                </a:path>
              </a:pathLst>
            </a:custGeom>
            <a:solidFill>
              <a:srgbClr val="8200EE"/>
            </a:solidFill>
          </p:spPr>
          <p:txBody>
            <a:bodyPr bIns="0" lIns="0" rIns="0" rtlCol="0" tIns="0" wrap="square"/>
            <a:p/>
          </p:txBody>
        </p:sp>
        <p:sp>
          <p:nvSpPr>
            <p:cNvPr id="1049845" name="object 1145"/>
            <p:cNvSpPr/>
            <p:nvPr/>
          </p:nvSpPr>
          <p:spPr>
            <a:xfrm>
              <a:off x="6142989" y="4537709"/>
              <a:ext cx="6350" cy="563880"/>
            </a:xfrm>
            <a:custGeom>
              <a:avLst/>
              <a:ahLst/>
              <a:rect l="l" t="t" r="r" b="b"/>
              <a:pathLst>
                <a:path w="6350" h="563879">
                  <a:moveTo>
                    <a:pt x="2539" y="0"/>
                  </a:moveTo>
                  <a:lnTo>
                    <a:pt x="0" y="0"/>
                  </a:lnTo>
                  <a:lnTo>
                    <a:pt x="0" y="5079"/>
                  </a:lnTo>
                  <a:lnTo>
                    <a:pt x="6350" y="5079"/>
                  </a:lnTo>
                  <a:lnTo>
                    <a:pt x="6350" y="3809"/>
                  </a:lnTo>
                  <a:lnTo>
                    <a:pt x="5080" y="3809"/>
                  </a:lnTo>
                  <a:lnTo>
                    <a:pt x="5080" y="2539"/>
                  </a:lnTo>
                  <a:lnTo>
                    <a:pt x="3810" y="2539"/>
                  </a:lnTo>
                  <a:lnTo>
                    <a:pt x="3810" y="1269"/>
                  </a:lnTo>
                  <a:lnTo>
                    <a:pt x="2539" y="1269"/>
                  </a:lnTo>
                  <a:lnTo>
                    <a:pt x="2539" y="0"/>
                  </a:lnTo>
                  <a:close/>
                </a:path>
                <a:path w="6350" h="563879">
                  <a:moveTo>
                    <a:pt x="6350" y="5080"/>
                  </a:moveTo>
                  <a:lnTo>
                    <a:pt x="0" y="5080"/>
                  </a:lnTo>
                  <a:lnTo>
                    <a:pt x="0" y="11429"/>
                  </a:lnTo>
                  <a:lnTo>
                    <a:pt x="6350" y="11429"/>
                  </a:lnTo>
                  <a:lnTo>
                    <a:pt x="6350" y="5080"/>
                  </a:lnTo>
                  <a:close/>
                </a:path>
                <a:path w="6350" h="563879">
                  <a:moveTo>
                    <a:pt x="6350" y="11430"/>
                  </a:moveTo>
                  <a:lnTo>
                    <a:pt x="0" y="11430"/>
                  </a:lnTo>
                  <a:lnTo>
                    <a:pt x="0" y="17779"/>
                  </a:lnTo>
                  <a:lnTo>
                    <a:pt x="6350" y="17779"/>
                  </a:lnTo>
                  <a:lnTo>
                    <a:pt x="6350" y="11430"/>
                  </a:lnTo>
                  <a:close/>
                </a:path>
                <a:path w="6350" h="563879">
                  <a:moveTo>
                    <a:pt x="6350" y="17780"/>
                  </a:moveTo>
                  <a:lnTo>
                    <a:pt x="0" y="17780"/>
                  </a:lnTo>
                  <a:lnTo>
                    <a:pt x="0" y="24129"/>
                  </a:lnTo>
                  <a:lnTo>
                    <a:pt x="6350" y="24129"/>
                  </a:lnTo>
                  <a:lnTo>
                    <a:pt x="6350" y="17780"/>
                  </a:lnTo>
                  <a:close/>
                </a:path>
                <a:path w="6350" h="563879">
                  <a:moveTo>
                    <a:pt x="6350" y="24130"/>
                  </a:moveTo>
                  <a:lnTo>
                    <a:pt x="0" y="24130"/>
                  </a:lnTo>
                  <a:lnTo>
                    <a:pt x="0" y="30479"/>
                  </a:lnTo>
                  <a:lnTo>
                    <a:pt x="6350" y="30479"/>
                  </a:lnTo>
                  <a:lnTo>
                    <a:pt x="6350" y="24130"/>
                  </a:lnTo>
                  <a:close/>
                </a:path>
                <a:path w="6350" h="563879">
                  <a:moveTo>
                    <a:pt x="6350" y="30480"/>
                  </a:moveTo>
                  <a:lnTo>
                    <a:pt x="0" y="30480"/>
                  </a:lnTo>
                  <a:lnTo>
                    <a:pt x="0" y="36829"/>
                  </a:lnTo>
                  <a:lnTo>
                    <a:pt x="6350" y="36829"/>
                  </a:lnTo>
                  <a:lnTo>
                    <a:pt x="6350" y="30480"/>
                  </a:lnTo>
                  <a:close/>
                </a:path>
                <a:path w="6350" h="563879">
                  <a:moveTo>
                    <a:pt x="6350" y="36830"/>
                  </a:moveTo>
                  <a:lnTo>
                    <a:pt x="0" y="36830"/>
                  </a:lnTo>
                  <a:lnTo>
                    <a:pt x="0" y="43179"/>
                  </a:lnTo>
                  <a:lnTo>
                    <a:pt x="6350" y="43179"/>
                  </a:lnTo>
                  <a:lnTo>
                    <a:pt x="6350" y="36830"/>
                  </a:lnTo>
                  <a:close/>
                </a:path>
                <a:path w="6350" h="563879">
                  <a:moveTo>
                    <a:pt x="6350" y="43180"/>
                  </a:moveTo>
                  <a:lnTo>
                    <a:pt x="0" y="43180"/>
                  </a:lnTo>
                  <a:lnTo>
                    <a:pt x="0" y="49529"/>
                  </a:lnTo>
                  <a:lnTo>
                    <a:pt x="6350" y="49529"/>
                  </a:lnTo>
                  <a:lnTo>
                    <a:pt x="6350" y="43180"/>
                  </a:lnTo>
                  <a:close/>
                </a:path>
                <a:path w="6350" h="563879">
                  <a:moveTo>
                    <a:pt x="6350" y="49530"/>
                  </a:moveTo>
                  <a:lnTo>
                    <a:pt x="0" y="49530"/>
                  </a:lnTo>
                  <a:lnTo>
                    <a:pt x="0" y="55879"/>
                  </a:lnTo>
                  <a:lnTo>
                    <a:pt x="6350" y="55879"/>
                  </a:lnTo>
                  <a:lnTo>
                    <a:pt x="6350" y="49530"/>
                  </a:lnTo>
                  <a:close/>
                </a:path>
                <a:path w="6350" h="563879">
                  <a:moveTo>
                    <a:pt x="6350" y="55880"/>
                  </a:moveTo>
                  <a:lnTo>
                    <a:pt x="0" y="55880"/>
                  </a:lnTo>
                  <a:lnTo>
                    <a:pt x="0" y="62229"/>
                  </a:lnTo>
                  <a:lnTo>
                    <a:pt x="6350" y="62229"/>
                  </a:lnTo>
                  <a:lnTo>
                    <a:pt x="6350" y="55880"/>
                  </a:lnTo>
                  <a:close/>
                </a:path>
                <a:path w="6350" h="563879">
                  <a:moveTo>
                    <a:pt x="6350" y="62230"/>
                  </a:moveTo>
                  <a:lnTo>
                    <a:pt x="0" y="62230"/>
                  </a:lnTo>
                  <a:lnTo>
                    <a:pt x="0" y="68579"/>
                  </a:lnTo>
                  <a:lnTo>
                    <a:pt x="6350" y="68579"/>
                  </a:lnTo>
                  <a:lnTo>
                    <a:pt x="6350" y="62230"/>
                  </a:lnTo>
                  <a:close/>
                </a:path>
                <a:path w="6350" h="563879">
                  <a:moveTo>
                    <a:pt x="6350" y="68580"/>
                  </a:moveTo>
                  <a:lnTo>
                    <a:pt x="0" y="68580"/>
                  </a:lnTo>
                  <a:lnTo>
                    <a:pt x="0" y="74929"/>
                  </a:lnTo>
                  <a:lnTo>
                    <a:pt x="6350" y="74929"/>
                  </a:lnTo>
                  <a:lnTo>
                    <a:pt x="6350" y="68580"/>
                  </a:lnTo>
                  <a:close/>
                </a:path>
                <a:path w="6350" h="563879">
                  <a:moveTo>
                    <a:pt x="6350" y="74930"/>
                  </a:moveTo>
                  <a:lnTo>
                    <a:pt x="0" y="74930"/>
                  </a:lnTo>
                  <a:lnTo>
                    <a:pt x="0" y="81279"/>
                  </a:lnTo>
                  <a:lnTo>
                    <a:pt x="6350" y="81279"/>
                  </a:lnTo>
                  <a:lnTo>
                    <a:pt x="6350" y="74930"/>
                  </a:lnTo>
                  <a:close/>
                </a:path>
                <a:path w="6350" h="563879">
                  <a:moveTo>
                    <a:pt x="6350" y="81280"/>
                  </a:moveTo>
                  <a:lnTo>
                    <a:pt x="0" y="81280"/>
                  </a:lnTo>
                  <a:lnTo>
                    <a:pt x="0" y="87629"/>
                  </a:lnTo>
                  <a:lnTo>
                    <a:pt x="6350" y="87629"/>
                  </a:lnTo>
                  <a:lnTo>
                    <a:pt x="6350" y="81280"/>
                  </a:lnTo>
                  <a:close/>
                </a:path>
                <a:path w="6350" h="563879">
                  <a:moveTo>
                    <a:pt x="6350" y="87630"/>
                  </a:moveTo>
                  <a:lnTo>
                    <a:pt x="0" y="87630"/>
                  </a:lnTo>
                  <a:lnTo>
                    <a:pt x="0" y="93979"/>
                  </a:lnTo>
                  <a:lnTo>
                    <a:pt x="6350" y="93979"/>
                  </a:lnTo>
                  <a:lnTo>
                    <a:pt x="6350" y="87630"/>
                  </a:lnTo>
                  <a:close/>
                </a:path>
                <a:path w="6350" h="563879">
                  <a:moveTo>
                    <a:pt x="6350" y="93980"/>
                  </a:moveTo>
                  <a:lnTo>
                    <a:pt x="0" y="93980"/>
                  </a:lnTo>
                  <a:lnTo>
                    <a:pt x="0" y="100329"/>
                  </a:lnTo>
                  <a:lnTo>
                    <a:pt x="6350" y="100329"/>
                  </a:lnTo>
                  <a:lnTo>
                    <a:pt x="6350" y="93980"/>
                  </a:lnTo>
                  <a:close/>
                </a:path>
                <a:path w="6350" h="563879">
                  <a:moveTo>
                    <a:pt x="6350" y="100330"/>
                  </a:moveTo>
                  <a:lnTo>
                    <a:pt x="0" y="100330"/>
                  </a:lnTo>
                  <a:lnTo>
                    <a:pt x="0" y="106679"/>
                  </a:lnTo>
                  <a:lnTo>
                    <a:pt x="6350" y="106679"/>
                  </a:lnTo>
                  <a:lnTo>
                    <a:pt x="6350" y="100330"/>
                  </a:lnTo>
                  <a:close/>
                </a:path>
                <a:path w="6350" h="563879">
                  <a:moveTo>
                    <a:pt x="6350" y="106680"/>
                  </a:moveTo>
                  <a:lnTo>
                    <a:pt x="0" y="106680"/>
                  </a:lnTo>
                  <a:lnTo>
                    <a:pt x="0" y="113029"/>
                  </a:lnTo>
                  <a:lnTo>
                    <a:pt x="6350" y="113029"/>
                  </a:lnTo>
                  <a:lnTo>
                    <a:pt x="6350" y="106680"/>
                  </a:lnTo>
                  <a:close/>
                </a:path>
                <a:path w="6350" h="563879">
                  <a:moveTo>
                    <a:pt x="6350" y="113030"/>
                  </a:moveTo>
                  <a:lnTo>
                    <a:pt x="0" y="113030"/>
                  </a:lnTo>
                  <a:lnTo>
                    <a:pt x="0" y="119379"/>
                  </a:lnTo>
                  <a:lnTo>
                    <a:pt x="6350" y="119379"/>
                  </a:lnTo>
                  <a:lnTo>
                    <a:pt x="6350" y="113030"/>
                  </a:lnTo>
                  <a:close/>
                </a:path>
                <a:path w="6350" h="563879">
                  <a:moveTo>
                    <a:pt x="6350" y="119380"/>
                  </a:moveTo>
                  <a:lnTo>
                    <a:pt x="0" y="119380"/>
                  </a:lnTo>
                  <a:lnTo>
                    <a:pt x="0" y="125729"/>
                  </a:lnTo>
                  <a:lnTo>
                    <a:pt x="6350" y="125729"/>
                  </a:lnTo>
                  <a:lnTo>
                    <a:pt x="6350" y="119380"/>
                  </a:lnTo>
                  <a:close/>
                </a:path>
                <a:path w="6350" h="563879">
                  <a:moveTo>
                    <a:pt x="6350" y="125730"/>
                  </a:moveTo>
                  <a:lnTo>
                    <a:pt x="0" y="125730"/>
                  </a:lnTo>
                  <a:lnTo>
                    <a:pt x="0" y="132079"/>
                  </a:lnTo>
                  <a:lnTo>
                    <a:pt x="6350" y="132079"/>
                  </a:lnTo>
                  <a:lnTo>
                    <a:pt x="6350" y="125730"/>
                  </a:lnTo>
                  <a:close/>
                </a:path>
                <a:path w="6350" h="563879">
                  <a:moveTo>
                    <a:pt x="6350" y="132080"/>
                  </a:moveTo>
                  <a:lnTo>
                    <a:pt x="0" y="132080"/>
                  </a:lnTo>
                  <a:lnTo>
                    <a:pt x="0" y="138429"/>
                  </a:lnTo>
                  <a:lnTo>
                    <a:pt x="6350" y="138429"/>
                  </a:lnTo>
                  <a:lnTo>
                    <a:pt x="6350" y="132080"/>
                  </a:lnTo>
                  <a:close/>
                </a:path>
                <a:path w="6350" h="563879">
                  <a:moveTo>
                    <a:pt x="6350" y="138430"/>
                  </a:moveTo>
                  <a:lnTo>
                    <a:pt x="0" y="138430"/>
                  </a:lnTo>
                  <a:lnTo>
                    <a:pt x="0" y="144779"/>
                  </a:lnTo>
                  <a:lnTo>
                    <a:pt x="6350" y="144779"/>
                  </a:lnTo>
                  <a:lnTo>
                    <a:pt x="6350" y="138430"/>
                  </a:lnTo>
                  <a:close/>
                </a:path>
                <a:path w="6350" h="563879">
                  <a:moveTo>
                    <a:pt x="6350" y="144780"/>
                  </a:moveTo>
                  <a:lnTo>
                    <a:pt x="0" y="144780"/>
                  </a:lnTo>
                  <a:lnTo>
                    <a:pt x="0" y="151129"/>
                  </a:lnTo>
                  <a:lnTo>
                    <a:pt x="6350" y="151129"/>
                  </a:lnTo>
                  <a:lnTo>
                    <a:pt x="6350" y="144780"/>
                  </a:lnTo>
                  <a:close/>
                </a:path>
                <a:path w="6350" h="563879">
                  <a:moveTo>
                    <a:pt x="6350" y="151130"/>
                  </a:moveTo>
                  <a:lnTo>
                    <a:pt x="0" y="151130"/>
                  </a:lnTo>
                  <a:lnTo>
                    <a:pt x="0" y="157479"/>
                  </a:lnTo>
                  <a:lnTo>
                    <a:pt x="6350" y="157479"/>
                  </a:lnTo>
                  <a:lnTo>
                    <a:pt x="6350" y="151130"/>
                  </a:lnTo>
                  <a:close/>
                </a:path>
                <a:path w="6350" h="563879">
                  <a:moveTo>
                    <a:pt x="6350" y="157480"/>
                  </a:moveTo>
                  <a:lnTo>
                    <a:pt x="0" y="157480"/>
                  </a:lnTo>
                  <a:lnTo>
                    <a:pt x="0" y="163829"/>
                  </a:lnTo>
                  <a:lnTo>
                    <a:pt x="6350" y="163829"/>
                  </a:lnTo>
                  <a:lnTo>
                    <a:pt x="6350" y="157480"/>
                  </a:lnTo>
                  <a:close/>
                </a:path>
                <a:path w="6350" h="563879">
                  <a:moveTo>
                    <a:pt x="6350" y="163830"/>
                  </a:moveTo>
                  <a:lnTo>
                    <a:pt x="0" y="163830"/>
                  </a:lnTo>
                  <a:lnTo>
                    <a:pt x="0" y="170179"/>
                  </a:lnTo>
                  <a:lnTo>
                    <a:pt x="6350" y="170179"/>
                  </a:lnTo>
                  <a:lnTo>
                    <a:pt x="6350" y="163830"/>
                  </a:lnTo>
                  <a:close/>
                </a:path>
                <a:path w="6350" h="563879">
                  <a:moveTo>
                    <a:pt x="5080" y="372109"/>
                  </a:moveTo>
                  <a:lnTo>
                    <a:pt x="0" y="372109"/>
                  </a:lnTo>
                  <a:lnTo>
                    <a:pt x="0" y="373379"/>
                  </a:lnTo>
                  <a:lnTo>
                    <a:pt x="5080" y="373379"/>
                  </a:lnTo>
                  <a:lnTo>
                    <a:pt x="5080" y="372109"/>
                  </a:lnTo>
                  <a:close/>
                </a:path>
                <a:path w="6350" h="563879">
                  <a:moveTo>
                    <a:pt x="6350" y="373380"/>
                  </a:moveTo>
                  <a:lnTo>
                    <a:pt x="0" y="373380"/>
                  </a:lnTo>
                  <a:lnTo>
                    <a:pt x="0" y="379729"/>
                  </a:lnTo>
                  <a:lnTo>
                    <a:pt x="6350" y="379729"/>
                  </a:lnTo>
                  <a:lnTo>
                    <a:pt x="6350" y="373380"/>
                  </a:lnTo>
                  <a:close/>
                </a:path>
                <a:path w="6350" h="563879">
                  <a:moveTo>
                    <a:pt x="6350" y="379730"/>
                  </a:moveTo>
                  <a:lnTo>
                    <a:pt x="0" y="379730"/>
                  </a:lnTo>
                  <a:lnTo>
                    <a:pt x="0" y="386079"/>
                  </a:lnTo>
                  <a:lnTo>
                    <a:pt x="6350" y="386079"/>
                  </a:lnTo>
                  <a:lnTo>
                    <a:pt x="6350" y="379730"/>
                  </a:lnTo>
                  <a:close/>
                </a:path>
                <a:path w="6350" h="563879">
                  <a:moveTo>
                    <a:pt x="6350" y="386080"/>
                  </a:moveTo>
                  <a:lnTo>
                    <a:pt x="0" y="386080"/>
                  </a:lnTo>
                  <a:lnTo>
                    <a:pt x="0" y="392429"/>
                  </a:lnTo>
                  <a:lnTo>
                    <a:pt x="6350" y="392429"/>
                  </a:lnTo>
                  <a:lnTo>
                    <a:pt x="6350" y="386080"/>
                  </a:lnTo>
                  <a:close/>
                </a:path>
                <a:path w="6350" h="563879">
                  <a:moveTo>
                    <a:pt x="6350" y="392430"/>
                  </a:moveTo>
                  <a:lnTo>
                    <a:pt x="0" y="392430"/>
                  </a:lnTo>
                  <a:lnTo>
                    <a:pt x="0" y="398779"/>
                  </a:lnTo>
                  <a:lnTo>
                    <a:pt x="6350" y="398779"/>
                  </a:lnTo>
                  <a:lnTo>
                    <a:pt x="6350" y="392430"/>
                  </a:lnTo>
                  <a:close/>
                </a:path>
                <a:path w="6350" h="563879">
                  <a:moveTo>
                    <a:pt x="6350" y="398780"/>
                  </a:moveTo>
                  <a:lnTo>
                    <a:pt x="0" y="398780"/>
                  </a:lnTo>
                  <a:lnTo>
                    <a:pt x="0" y="405129"/>
                  </a:lnTo>
                  <a:lnTo>
                    <a:pt x="6350" y="405129"/>
                  </a:lnTo>
                  <a:lnTo>
                    <a:pt x="6350" y="398780"/>
                  </a:lnTo>
                  <a:close/>
                </a:path>
                <a:path w="6350" h="563879">
                  <a:moveTo>
                    <a:pt x="6350" y="405130"/>
                  </a:moveTo>
                  <a:lnTo>
                    <a:pt x="0" y="405130"/>
                  </a:lnTo>
                  <a:lnTo>
                    <a:pt x="0" y="411479"/>
                  </a:lnTo>
                  <a:lnTo>
                    <a:pt x="6350" y="411479"/>
                  </a:lnTo>
                  <a:lnTo>
                    <a:pt x="6350" y="405130"/>
                  </a:lnTo>
                  <a:close/>
                </a:path>
                <a:path w="6350" h="563879">
                  <a:moveTo>
                    <a:pt x="6350" y="411480"/>
                  </a:moveTo>
                  <a:lnTo>
                    <a:pt x="0" y="411480"/>
                  </a:lnTo>
                  <a:lnTo>
                    <a:pt x="0" y="417829"/>
                  </a:lnTo>
                  <a:lnTo>
                    <a:pt x="6350" y="417829"/>
                  </a:lnTo>
                  <a:lnTo>
                    <a:pt x="6350" y="411480"/>
                  </a:lnTo>
                  <a:close/>
                </a:path>
                <a:path w="6350" h="563879">
                  <a:moveTo>
                    <a:pt x="6350" y="417830"/>
                  </a:moveTo>
                  <a:lnTo>
                    <a:pt x="0" y="417830"/>
                  </a:lnTo>
                  <a:lnTo>
                    <a:pt x="0" y="424179"/>
                  </a:lnTo>
                  <a:lnTo>
                    <a:pt x="6350" y="424179"/>
                  </a:lnTo>
                  <a:lnTo>
                    <a:pt x="6350" y="417830"/>
                  </a:lnTo>
                  <a:close/>
                </a:path>
                <a:path w="6350" h="563879">
                  <a:moveTo>
                    <a:pt x="6350" y="424180"/>
                  </a:moveTo>
                  <a:lnTo>
                    <a:pt x="0" y="424180"/>
                  </a:lnTo>
                  <a:lnTo>
                    <a:pt x="0" y="430529"/>
                  </a:lnTo>
                  <a:lnTo>
                    <a:pt x="6350" y="430529"/>
                  </a:lnTo>
                  <a:lnTo>
                    <a:pt x="6350" y="424180"/>
                  </a:lnTo>
                  <a:close/>
                </a:path>
                <a:path w="6350" h="563879">
                  <a:moveTo>
                    <a:pt x="6350" y="430530"/>
                  </a:moveTo>
                  <a:lnTo>
                    <a:pt x="0" y="430530"/>
                  </a:lnTo>
                  <a:lnTo>
                    <a:pt x="0" y="436879"/>
                  </a:lnTo>
                  <a:lnTo>
                    <a:pt x="6350" y="436879"/>
                  </a:lnTo>
                  <a:lnTo>
                    <a:pt x="6350" y="430530"/>
                  </a:lnTo>
                  <a:close/>
                </a:path>
                <a:path w="6350" h="563879">
                  <a:moveTo>
                    <a:pt x="6350" y="436880"/>
                  </a:moveTo>
                  <a:lnTo>
                    <a:pt x="0" y="436880"/>
                  </a:lnTo>
                  <a:lnTo>
                    <a:pt x="0" y="443229"/>
                  </a:lnTo>
                  <a:lnTo>
                    <a:pt x="6350" y="443229"/>
                  </a:lnTo>
                  <a:lnTo>
                    <a:pt x="6350" y="436880"/>
                  </a:lnTo>
                  <a:close/>
                </a:path>
                <a:path w="6350" h="563879">
                  <a:moveTo>
                    <a:pt x="6350" y="443230"/>
                  </a:moveTo>
                  <a:lnTo>
                    <a:pt x="0" y="443230"/>
                  </a:lnTo>
                  <a:lnTo>
                    <a:pt x="0" y="449579"/>
                  </a:lnTo>
                  <a:lnTo>
                    <a:pt x="6350" y="449579"/>
                  </a:lnTo>
                  <a:lnTo>
                    <a:pt x="6350" y="443230"/>
                  </a:lnTo>
                  <a:close/>
                </a:path>
                <a:path w="6350" h="563879">
                  <a:moveTo>
                    <a:pt x="6350" y="449580"/>
                  </a:moveTo>
                  <a:lnTo>
                    <a:pt x="0" y="449580"/>
                  </a:lnTo>
                  <a:lnTo>
                    <a:pt x="0" y="455929"/>
                  </a:lnTo>
                  <a:lnTo>
                    <a:pt x="6350" y="455929"/>
                  </a:lnTo>
                  <a:lnTo>
                    <a:pt x="6350" y="449580"/>
                  </a:lnTo>
                  <a:close/>
                </a:path>
                <a:path w="6350" h="563879">
                  <a:moveTo>
                    <a:pt x="6350" y="455930"/>
                  </a:moveTo>
                  <a:lnTo>
                    <a:pt x="0" y="455930"/>
                  </a:lnTo>
                  <a:lnTo>
                    <a:pt x="0" y="462279"/>
                  </a:lnTo>
                  <a:lnTo>
                    <a:pt x="6350" y="462279"/>
                  </a:lnTo>
                  <a:lnTo>
                    <a:pt x="6350" y="455930"/>
                  </a:lnTo>
                  <a:close/>
                </a:path>
                <a:path w="6350" h="563879">
                  <a:moveTo>
                    <a:pt x="6350" y="462280"/>
                  </a:moveTo>
                  <a:lnTo>
                    <a:pt x="0" y="462280"/>
                  </a:lnTo>
                  <a:lnTo>
                    <a:pt x="0" y="468629"/>
                  </a:lnTo>
                  <a:lnTo>
                    <a:pt x="6350" y="468629"/>
                  </a:lnTo>
                  <a:lnTo>
                    <a:pt x="6350" y="462280"/>
                  </a:lnTo>
                  <a:close/>
                </a:path>
                <a:path w="6350" h="563879">
                  <a:moveTo>
                    <a:pt x="6350" y="468630"/>
                  </a:moveTo>
                  <a:lnTo>
                    <a:pt x="0" y="468630"/>
                  </a:lnTo>
                  <a:lnTo>
                    <a:pt x="0" y="474979"/>
                  </a:lnTo>
                  <a:lnTo>
                    <a:pt x="6350" y="474979"/>
                  </a:lnTo>
                  <a:lnTo>
                    <a:pt x="6350" y="468630"/>
                  </a:lnTo>
                  <a:close/>
                </a:path>
                <a:path w="6350" h="563879">
                  <a:moveTo>
                    <a:pt x="6350" y="474980"/>
                  </a:moveTo>
                  <a:lnTo>
                    <a:pt x="0" y="474980"/>
                  </a:lnTo>
                  <a:lnTo>
                    <a:pt x="0" y="481329"/>
                  </a:lnTo>
                  <a:lnTo>
                    <a:pt x="6350" y="481329"/>
                  </a:lnTo>
                  <a:lnTo>
                    <a:pt x="6350" y="474980"/>
                  </a:lnTo>
                  <a:close/>
                </a:path>
                <a:path w="6350" h="563879">
                  <a:moveTo>
                    <a:pt x="6350" y="481330"/>
                  </a:moveTo>
                  <a:lnTo>
                    <a:pt x="0" y="481330"/>
                  </a:lnTo>
                  <a:lnTo>
                    <a:pt x="0" y="487679"/>
                  </a:lnTo>
                  <a:lnTo>
                    <a:pt x="6350" y="487679"/>
                  </a:lnTo>
                  <a:lnTo>
                    <a:pt x="6350" y="481330"/>
                  </a:lnTo>
                  <a:close/>
                </a:path>
                <a:path w="6350" h="563879">
                  <a:moveTo>
                    <a:pt x="6350" y="487680"/>
                  </a:moveTo>
                  <a:lnTo>
                    <a:pt x="0" y="487680"/>
                  </a:lnTo>
                  <a:lnTo>
                    <a:pt x="0" y="494029"/>
                  </a:lnTo>
                  <a:lnTo>
                    <a:pt x="6350" y="494029"/>
                  </a:lnTo>
                  <a:lnTo>
                    <a:pt x="6350" y="487680"/>
                  </a:lnTo>
                  <a:close/>
                </a:path>
                <a:path w="6350" h="563879">
                  <a:moveTo>
                    <a:pt x="6350" y="494030"/>
                  </a:moveTo>
                  <a:lnTo>
                    <a:pt x="0" y="494030"/>
                  </a:lnTo>
                  <a:lnTo>
                    <a:pt x="0" y="500379"/>
                  </a:lnTo>
                  <a:lnTo>
                    <a:pt x="6350" y="500379"/>
                  </a:lnTo>
                  <a:lnTo>
                    <a:pt x="6350" y="494030"/>
                  </a:lnTo>
                  <a:close/>
                </a:path>
                <a:path w="6350" h="563879">
                  <a:moveTo>
                    <a:pt x="6350" y="500380"/>
                  </a:moveTo>
                  <a:lnTo>
                    <a:pt x="0" y="500380"/>
                  </a:lnTo>
                  <a:lnTo>
                    <a:pt x="0" y="506729"/>
                  </a:lnTo>
                  <a:lnTo>
                    <a:pt x="6350" y="506729"/>
                  </a:lnTo>
                  <a:lnTo>
                    <a:pt x="6350" y="500380"/>
                  </a:lnTo>
                  <a:close/>
                </a:path>
                <a:path w="6350" h="563879">
                  <a:moveTo>
                    <a:pt x="6350" y="506730"/>
                  </a:moveTo>
                  <a:lnTo>
                    <a:pt x="0" y="506730"/>
                  </a:lnTo>
                  <a:lnTo>
                    <a:pt x="0" y="513079"/>
                  </a:lnTo>
                  <a:lnTo>
                    <a:pt x="6350" y="513079"/>
                  </a:lnTo>
                  <a:lnTo>
                    <a:pt x="6350" y="506730"/>
                  </a:lnTo>
                  <a:close/>
                </a:path>
                <a:path w="6350" h="563879">
                  <a:moveTo>
                    <a:pt x="6350" y="513080"/>
                  </a:moveTo>
                  <a:lnTo>
                    <a:pt x="0" y="513080"/>
                  </a:lnTo>
                  <a:lnTo>
                    <a:pt x="0" y="519429"/>
                  </a:lnTo>
                  <a:lnTo>
                    <a:pt x="6350" y="519429"/>
                  </a:lnTo>
                  <a:lnTo>
                    <a:pt x="6350" y="513080"/>
                  </a:lnTo>
                  <a:close/>
                </a:path>
                <a:path w="6350" h="563879">
                  <a:moveTo>
                    <a:pt x="6350" y="519430"/>
                  </a:moveTo>
                  <a:lnTo>
                    <a:pt x="0" y="519430"/>
                  </a:lnTo>
                  <a:lnTo>
                    <a:pt x="0" y="525779"/>
                  </a:lnTo>
                  <a:lnTo>
                    <a:pt x="6350" y="525779"/>
                  </a:lnTo>
                  <a:lnTo>
                    <a:pt x="6350" y="519430"/>
                  </a:lnTo>
                  <a:close/>
                </a:path>
                <a:path w="6350" h="563879">
                  <a:moveTo>
                    <a:pt x="6350" y="525780"/>
                  </a:moveTo>
                  <a:lnTo>
                    <a:pt x="0" y="525780"/>
                  </a:lnTo>
                  <a:lnTo>
                    <a:pt x="0" y="532129"/>
                  </a:lnTo>
                  <a:lnTo>
                    <a:pt x="6350" y="532129"/>
                  </a:lnTo>
                  <a:lnTo>
                    <a:pt x="6350" y="525780"/>
                  </a:lnTo>
                  <a:close/>
                </a:path>
                <a:path w="6350" h="563879">
                  <a:moveTo>
                    <a:pt x="6350" y="532130"/>
                  </a:moveTo>
                  <a:lnTo>
                    <a:pt x="0" y="532130"/>
                  </a:lnTo>
                  <a:lnTo>
                    <a:pt x="0" y="538479"/>
                  </a:lnTo>
                  <a:lnTo>
                    <a:pt x="6350" y="538479"/>
                  </a:lnTo>
                  <a:lnTo>
                    <a:pt x="6350" y="532130"/>
                  </a:lnTo>
                  <a:close/>
                </a:path>
                <a:path w="6350" h="563879">
                  <a:moveTo>
                    <a:pt x="6350" y="538480"/>
                  </a:moveTo>
                  <a:lnTo>
                    <a:pt x="0" y="538480"/>
                  </a:lnTo>
                  <a:lnTo>
                    <a:pt x="0" y="544829"/>
                  </a:lnTo>
                  <a:lnTo>
                    <a:pt x="6350" y="544829"/>
                  </a:lnTo>
                  <a:lnTo>
                    <a:pt x="6350" y="538480"/>
                  </a:lnTo>
                  <a:close/>
                </a:path>
                <a:path w="6350" h="563879">
                  <a:moveTo>
                    <a:pt x="6350" y="544830"/>
                  </a:moveTo>
                  <a:lnTo>
                    <a:pt x="0" y="544830"/>
                  </a:lnTo>
                  <a:lnTo>
                    <a:pt x="0" y="551179"/>
                  </a:lnTo>
                  <a:lnTo>
                    <a:pt x="6350" y="551179"/>
                  </a:lnTo>
                  <a:lnTo>
                    <a:pt x="6350" y="544830"/>
                  </a:lnTo>
                  <a:close/>
                </a:path>
                <a:path w="6350" h="563879">
                  <a:moveTo>
                    <a:pt x="6350" y="551180"/>
                  </a:moveTo>
                  <a:lnTo>
                    <a:pt x="0" y="551180"/>
                  </a:lnTo>
                  <a:lnTo>
                    <a:pt x="0" y="557529"/>
                  </a:lnTo>
                  <a:lnTo>
                    <a:pt x="6350" y="557529"/>
                  </a:lnTo>
                  <a:lnTo>
                    <a:pt x="6350" y="551180"/>
                  </a:lnTo>
                  <a:close/>
                </a:path>
                <a:path w="6350" h="563879">
                  <a:moveTo>
                    <a:pt x="6350" y="557530"/>
                  </a:moveTo>
                  <a:lnTo>
                    <a:pt x="0" y="557530"/>
                  </a:lnTo>
                  <a:lnTo>
                    <a:pt x="0" y="563879"/>
                  </a:lnTo>
                  <a:lnTo>
                    <a:pt x="2539" y="563879"/>
                  </a:lnTo>
                  <a:lnTo>
                    <a:pt x="2539" y="562609"/>
                  </a:lnTo>
                  <a:lnTo>
                    <a:pt x="3810" y="562609"/>
                  </a:lnTo>
                  <a:lnTo>
                    <a:pt x="3810" y="561339"/>
                  </a:lnTo>
                  <a:lnTo>
                    <a:pt x="5080" y="561339"/>
                  </a:lnTo>
                  <a:lnTo>
                    <a:pt x="5080" y="560069"/>
                  </a:lnTo>
                  <a:lnTo>
                    <a:pt x="6350" y="560069"/>
                  </a:lnTo>
                  <a:lnTo>
                    <a:pt x="6350" y="557530"/>
                  </a:lnTo>
                  <a:close/>
                </a:path>
              </a:pathLst>
            </a:custGeom>
            <a:solidFill>
              <a:srgbClr val="8000EE"/>
            </a:solidFill>
          </p:spPr>
          <p:txBody>
            <a:bodyPr bIns="0" lIns="0" rIns="0" rtlCol="0" tIns="0" wrap="square"/>
            <a:p/>
          </p:txBody>
        </p:sp>
        <p:sp>
          <p:nvSpPr>
            <p:cNvPr id="1049846" name="object 1146"/>
            <p:cNvSpPr/>
            <p:nvPr/>
          </p:nvSpPr>
          <p:spPr>
            <a:xfrm>
              <a:off x="6135369" y="4531359"/>
              <a:ext cx="7620" cy="576580"/>
            </a:xfrm>
            <a:custGeom>
              <a:avLst/>
              <a:ahLst/>
              <a:rect l="l" t="t" r="r" b="b"/>
              <a:pathLst>
                <a:path w="7620" h="576579">
                  <a:moveTo>
                    <a:pt x="2539" y="0"/>
                  </a:moveTo>
                  <a:lnTo>
                    <a:pt x="0" y="0"/>
                  </a:lnTo>
                  <a:lnTo>
                    <a:pt x="0" y="5079"/>
                  </a:lnTo>
                  <a:lnTo>
                    <a:pt x="6350" y="5079"/>
                  </a:lnTo>
                  <a:lnTo>
                    <a:pt x="6350" y="3809"/>
                  </a:lnTo>
                  <a:lnTo>
                    <a:pt x="5079" y="3809"/>
                  </a:lnTo>
                  <a:lnTo>
                    <a:pt x="5079" y="2539"/>
                  </a:lnTo>
                  <a:lnTo>
                    <a:pt x="3809" y="2539"/>
                  </a:lnTo>
                  <a:lnTo>
                    <a:pt x="3809" y="1269"/>
                  </a:lnTo>
                  <a:lnTo>
                    <a:pt x="2539" y="1269"/>
                  </a:lnTo>
                  <a:lnTo>
                    <a:pt x="2539" y="0"/>
                  </a:lnTo>
                  <a:close/>
                </a:path>
                <a:path w="7620" h="576579">
                  <a:moveTo>
                    <a:pt x="7619" y="5080"/>
                  </a:moveTo>
                  <a:lnTo>
                    <a:pt x="0" y="5080"/>
                  </a:lnTo>
                  <a:lnTo>
                    <a:pt x="0" y="11429"/>
                  </a:lnTo>
                  <a:lnTo>
                    <a:pt x="7619" y="11429"/>
                  </a:lnTo>
                  <a:lnTo>
                    <a:pt x="7619" y="5080"/>
                  </a:lnTo>
                  <a:close/>
                </a:path>
                <a:path w="7620" h="576579">
                  <a:moveTo>
                    <a:pt x="7619" y="11430"/>
                  </a:moveTo>
                  <a:lnTo>
                    <a:pt x="0" y="11430"/>
                  </a:lnTo>
                  <a:lnTo>
                    <a:pt x="0" y="17779"/>
                  </a:lnTo>
                  <a:lnTo>
                    <a:pt x="7619" y="17779"/>
                  </a:lnTo>
                  <a:lnTo>
                    <a:pt x="7619" y="11430"/>
                  </a:lnTo>
                  <a:close/>
                </a:path>
                <a:path w="7620" h="576579">
                  <a:moveTo>
                    <a:pt x="7619" y="17780"/>
                  </a:moveTo>
                  <a:lnTo>
                    <a:pt x="0" y="17780"/>
                  </a:lnTo>
                  <a:lnTo>
                    <a:pt x="0" y="24129"/>
                  </a:lnTo>
                  <a:lnTo>
                    <a:pt x="7619" y="24129"/>
                  </a:lnTo>
                  <a:lnTo>
                    <a:pt x="7619" y="17780"/>
                  </a:lnTo>
                  <a:close/>
                </a:path>
                <a:path w="7620" h="576579">
                  <a:moveTo>
                    <a:pt x="7619" y="24130"/>
                  </a:moveTo>
                  <a:lnTo>
                    <a:pt x="0" y="24130"/>
                  </a:lnTo>
                  <a:lnTo>
                    <a:pt x="0" y="30479"/>
                  </a:lnTo>
                  <a:lnTo>
                    <a:pt x="7619" y="30479"/>
                  </a:lnTo>
                  <a:lnTo>
                    <a:pt x="7619" y="24130"/>
                  </a:lnTo>
                  <a:close/>
                </a:path>
                <a:path w="7620" h="576579">
                  <a:moveTo>
                    <a:pt x="7619" y="30480"/>
                  </a:moveTo>
                  <a:lnTo>
                    <a:pt x="0" y="30480"/>
                  </a:lnTo>
                  <a:lnTo>
                    <a:pt x="0" y="36829"/>
                  </a:lnTo>
                  <a:lnTo>
                    <a:pt x="7619" y="36829"/>
                  </a:lnTo>
                  <a:lnTo>
                    <a:pt x="7619" y="30480"/>
                  </a:lnTo>
                  <a:close/>
                </a:path>
                <a:path w="7620" h="576579">
                  <a:moveTo>
                    <a:pt x="7619" y="36830"/>
                  </a:moveTo>
                  <a:lnTo>
                    <a:pt x="0" y="36830"/>
                  </a:lnTo>
                  <a:lnTo>
                    <a:pt x="0" y="43179"/>
                  </a:lnTo>
                  <a:lnTo>
                    <a:pt x="7619" y="43179"/>
                  </a:lnTo>
                  <a:lnTo>
                    <a:pt x="7619" y="36830"/>
                  </a:lnTo>
                  <a:close/>
                </a:path>
                <a:path w="7620" h="576579">
                  <a:moveTo>
                    <a:pt x="7619" y="43180"/>
                  </a:moveTo>
                  <a:lnTo>
                    <a:pt x="0" y="43180"/>
                  </a:lnTo>
                  <a:lnTo>
                    <a:pt x="0" y="49529"/>
                  </a:lnTo>
                  <a:lnTo>
                    <a:pt x="7619" y="49529"/>
                  </a:lnTo>
                  <a:lnTo>
                    <a:pt x="7619" y="43180"/>
                  </a:lnTo>
                  <a:close/>
                </a:path>
                <a:path w="7620" h="576579">
                  <a:moveTo>
                    <a:pt x="7619" y="49530"/>
                  </a:moveTo>
                  <a:lnTo>
                    <a:pt x="0" y="49530"/>
                  </a:lnTo>
                  <a:lnTo>
                    <a:pt x="0" y="55879"/>
                  </a:lnTo>
                  <a:lnTo>
                    <a:pt x="7619" y="55879"/>
                  </a:lnTo>
                  <a:lnTo>
                    <a:pt x="7619" y="49530"/>
                  </a:lnTo>
                  <a:close/>
                </a:path>
                <a:path w="7620" h="576579">
                  <a:moveTo>
                    <a:pt x="7619" y="55880"/>
                  </a:moveTo>
                  <a:lnTo>
                    <a:pt x="0" y="55880"/>
                  </a:lnTo>
                  <a:lnTo>
                    <a:pt x="0" y="62229"/>
                  </a:lnTo>
                  <a:lnTo>
                    <a:pt x="7619" y="62229"/>
                  </a:lnTo>
                  <a:lnTo>
                    <a:pt x="7619" y="55880"/>
                  </a:lnTo>
                  <a:close/>
                </a:path>
                <a:path w="7620" h="576579">
                  <a:moveTo>
                    <a:pt x="7619" y="62230"/>
                  </a:moveTo>
                  <a:lnTo>
                    <a:pt x="0" y="62230"/>
                  </a:lnTo>
                  <a:lnTo>
                    <a:pt x="0" y="68579"/>
                  </a:lnTo>
                  <a:lnTo>
                    <a:pt x="7619" y="68579"/>
                  </a:lnTo>
                  <a:lnTo>
                    <a:pt x="7619" y="62230"/>
                  </a:lnTo>
                  <a:close/>
                </a:path>
                <a:path w="7620" h="576579">
                  <a:moveTo>
                    <a:pt x="7619" y="68580"/>
                  </a:moveTo>
                  <a:lnTo>
                    <a:pt x="0" y="68580"/>
                  </a:lnTo>
                  <a:lnTo>
                    <a:pt x="0" y="74929"/>
                  </a:lnTo>
                  <a:lnTo>
                    <a:pt x="7619" y="74929"/>
                  </a:lnTo>
                  <a:lnTo>
                    <a:pt x="7619" y="68580"/>
                  </a:lnTo>
                  <a:close/>
                </a:path>
                <a:path w="7620" h="576579">
                  <a:moveTo>
                    <a:pt x="7619" y="74930"/>
                  </a:moveTo>
                  <a:lnTo>
                    <a:pt x="0" y="74930"/>
                  </a:lnTo>
                  <a:lnTo>
                    <a:pt x="0" y="81279"/>
                  </a:lnTo>
                  <a:lnTo>
                    <a:pt x="7619" y="81279"/>
                  </a:lnTo>
                  <a:lnTo>
                    <a:pt x="7619" y="74930"/>
                  </a:lnTo>
                  <a:close/>
                </a:path>
                <a:path w="7620" h="576579">
                  <a:moveTo>
                    <a:pt x="7619" y="81280"/>
                  </a:moveTo>
                  <a:lnTo>
                    <a:pt x="0" y="81280"/>
                  </a:lnTo>
                  <a:lnTo>
                    <a:pt x="0" y="87629"/>
                  </a:lnTo>
                  <a:lnTo>
                    <a:pt x="7619" y="87629"/>
                  </a:lnTo>
                  <a:lnTo>
                    <a:pt x="7619" y="81280"/>
                  </a:lnTo>
                  <a:close/>
                </a:path>
                <a:path w="7620" h="576579">
                  <a:moveTo>
                    <a:pt x="7619" y="87630"/>
                  </a:moveTo>
                  <a:lnTo>
                    <a:pt x="0" y="87630"/>
                  </a:lnTo>
                  <a:lnTo>
                    <a:pt x="0" y="93979"/>
                  </a:lnTo>
                  <a:lnTo>
                    <a:pt x="7619" y="93979"/>
                  </a:lnTo>
                  <a:lnTo>
                    <a:pt x="7619" y="87630"/>
                  </a:lnTo>
                  <a:close/>
                </a:path>
                <a:path w="7620" h="576579">
                  <a:moveTo>
                    <a:pt x="7619" y="93980"/>
                  </a:moveTo>
                  <a:lnTo>
                    <a:pt x="0" y="93980"/>
                  </a:lnTo>
                  <a:lnTo>
                    <a:pt x="0" y="100329"/>
                  </a:lnTo>
                  <a:lnTo>
                    <a:pt x="7619" y="100329"/>
                  </a:lnTo>
                  <a:lnTo>
                    <a:pt x="7619" y="93980"/>
                  </a:lnTo>
                  <a:close/>
                </a:path>
                <a:path w="7620" h="576579">
                  <a:moveTo>
                    <a:pt x="7619" y="100330"/>
                  </a:moveTo>
                  <a:lnTo>
                    <a:pt x="0" y="100330"/>
                  </a:lnTo>
                  <a:lnTo>
                    <a:pt x="0" y="106679"/>
                  </a:lnTo>
                  <a:lnTo>
                    <a:pt x="7619" y="106679"/>
                  </a:lnTo>
                  <a:lnTo>
                    <a:pt x="7619" y="100330"/>
                  </a:lnTo>
                  <a:close/>
                </a:path>
                <a:path w="7620" h="576579">
                  <a:moveTo>
                    <a:pt x="7619" y="106680"/>
                  </a:moveTo>
                  <a:lnTo>
                    <a:pt x="0" y="106680"/>
                  </a:lnTo>
                  <a:lnTo>
                    <a:pt x="0" y="113029"/>
                  </a:lnTo>
                  <a:lnTo>
                    <a:pt x="7619" y="113029"/>
                  </a:lnTo>
                  <a:lnTo>
                    <a:pt x="7619" y="106680"/>
                  </a:lnTo>
                  <a:close/>
                </a:path>
                <a:path w="7620" h="576579">
                  <a:moveTo>
                    <a:pt x="7619" y="113030"/>
                  </a:moveTo>
                  <a:lnTo>
                    <a:pt x="0" y="113030"/>
                  </a:lnTo>
                  <a:lnTo>
                    <a:pt x="0" y="119379"/>
                  </a:lnTo>
                  <a:lnTo>
                    <a:pt x="7619" y="119379"/>
                  </a:lnTo>
                  <a:lnTo>
                    <a:pt x="7619" y="113030"/>
                  </a:lnTo>
                  <a:close/>
                </a:path>
                <a:path w="7620" h="576579">
                  <a:moveTo>
                    <a:pt x="7619" y="119380"/>
                  </a:moveTo>
                  <a:lnTo>
                    <a:pt x="0" y="119380"/>
                  </a:lnTo>
                  <a:lnTo>
                    <a:pt x="0" y="125729"/>
                  </a:lnTo>
                  <a:lnTo>
                    <a:pt x="7619" y="125729"/>
                  </a:lnTo>
                  <a:lnTo>
                    <a:pt x="7619" y="119380"/>
                  </a:lnTo>
                  <a:close/>
                </a:path>
                <a:path w="7620" h="576579">
                  <a:moveTo>
                    <a:pt x="7619" y="125730"/>
                  </a:moveTo>
                  <a:lnTo>
                    <a:pt x="0" y="125730"/>
                  </a:lnTo>
                  <a:lnTo>
                    <a:pt x="0" y="132079"/>
                  </a:lnTo>
                  <a:lnTo>
                    <a:pt x="7619" y="132079"/>
                  </a:lnTo>
                  <a:lnTo>
                    <a:pt x="7619" y="125730"/>
                  </a:lnTo>
                  <a:close/>
                </a:path>
                <a:path w="7620" h="576579">
                  <a:moveTo>
                    <a:pt x="7619" y="132080"/>
                  </a:moveTo>
                  <a:lnTo>
                    <a:pt x="0" y="132080"/>
                  </a:lnTo>
                  <a:lnTo>
                    <a:pt x="0" y="138429"/>
                  </a:lnTo>
                  <a:lnTo>
                    <a:pt x="7619" y="138429"/>
                  </a:lnTo>
                  <a:lnTo>
                    <a:pt x="7619" y="132080"/>
                  </a:lnTo>
                  <a:close/>
                </a:path>
                <a:path w="7620" h="576579">
                  <a:moveTo>
                    <a:pt x="7619" y="138430"/>
                  </a:moveTo>
                  <a:lnTo>
                    <a:pt x="0" y="138430"/>
                  </a:lnTo>
                  <a:lnTo>
                    <a:pt x="0" y="144779"/>
                  </a:lnTo>
                  <a:lnTo>
                    <a:pt x="7619" y="144779"/>
                  </a:lnTo>
                  <a:lnTo>
                    <a:pt x="7619" y="138430"/>
                  </a:lnTo>
                  <a:close/>
                </a:path>
                <a:path w="7620" h="576579">
                  <a:moveTo>
                    <a:pt x="7619" y="144780"/>
                  </a:moveTo>
                  <a:lnTo>
                    <a:pt x="0" y="144780"/>
                  </a:lnTo>
                  <a:lnTo>
                    <a:pt x="0" y="151129"/>
                  </a:lnTo>
                  <a:lnTo>
                    <a:pt x="7619" y="151129"/>
                  </a:lnTo>
                  <a:lnTo>
                    <a:pt x="7619" y="144780"/>
                  </a:lnTo>
                  <a:close/>
                </a:path>
                <a:path w="7620" h="576579">
                  <a:moveTo>
                    <a:pt x="7619" y="151130"/>
                  </a:moveTo>
                  <a:lnTo>
                    <a:pt x="0" y="151130"/>
                  </a:lnTo>
                  <a:lnTo>
                    <a:pt x="0" y="157479"/>
                  </a:lnTo>
                  <a:lnTo>
                    <a:pt x="7619" y="157479"/>
                  </a:lnTo>
                  <a:lnTo>
                    <a:pt x="7619" y="151130"/>
                  </a:lnTo>
                  <a:close/>
                </a:path>
                <a:path w="7620" h="576579">
                  <a:moveTo>
                    <a:pt x="7619" y="157480"/>
                  </a:moveTo>
                  <a:lnTo>
                    <a:pt x="0" y="157480"/>
                  </a:lnTo>
                  <a:lnTo>
                    <a:pt x="0" y="163829"/>
                  </a:lnTo>
                  <a:lnTo>
                    <a:pt x="7619" y="163829"/>
                  </a:lnTo>
                  <a:lnTo>
                    <a:pt x="7619" y="157480"/>
                  </a:lnTo>
                  <a:close/>
                </a:path>
                <a:path w="7620" h="576579">
                  <a:moveTo>
                    <a:pt x="7619" y="163830"/>
                  </a:moveTo>
                  <a:lnTo>
                    <a:pt x="0" y="163830"/>
                  </a:lnTo>
                  <a:lnTo>
                    <a:pt x="0" y="170179"/>
                  </a:lnTo>
                  <a:lnTo>
                    <a:pt x="7619" y="170179"/>
                  </a:lnTo>
                  <a:lnTo>
                    <a:pt x="7619" y="163830"/>
                  </a:lnTo>
                  <a:close/>
                </a:path>
                <a:path w="7620" h="576579">
                  <a:moveTo>
                    <a:pt x="7619" y="170180"/>
                  </a:moveTo>
                  <a:lnTo>
                    <a:pt x="0" y="170180"/>
                  </a:lnTo>
                  <a:lnTo>
                    <a:pt x="0" y="176529"/>
                  </a:lnTo>
                  <a:lnTo>
                    <a:pt x="7619" y="176529"/>
                  </a:lnTo>
                  <a:lnTo>
                    <a:pt x="7619" y="170180"/>
                  </a:lnTo>
                  <a:close/>
                </a:path>
                <a:path w="7620" h="576579">
                  <a:moveTo>
                    <a:pt x="5079" y="176530"/>
                  </a:moveTo>
                  <a:lnTo>
                    <a:pt x="0" y="176530"/>
                  </a:lnTo>
                  <a:lnTo>
                    <a:pt x="0" y="177800"/>
                  </a:lnTo>
                  <a:lnTo>
                    <a:pt x="5079" y="177800"/>
                  </a:lnTo>
                  <a:lnTo>
                    <a:pt x="5079" y="176530"/>
                  </a:lnTo>
                  <a:close/>
                </a:path>
                <a:path w="7620" h="576579">
                  <a:moveTo>
                    <a:pt x="1269" y="377189"/>
                  </a:moveTo>
                  <a:lnTo>
                    <a:pt x="0" y="377189"/>
                  </a:lnTo>
                  <a:lnTo>
                    <a:pt x="0" y="379729"/>
                  </a:lnTo>
                  <a:lnTo>
                    <a:pt x="7619" y="379729"/>
                  </a:lnTo>
                  <a:lnTo>
                    <a:pt x="7619" y="378459"/>
                  </a:lnTo>
                  <a:lnTo>
                    <a:pt x="1269" y="378459"/>
                  </a:lnTo>
                  <a:lnTo>
                    <a:pt x="1269" y="377189"/>
                  </a:lnTo>
                  <a:close/>
                </a:path>
                <a:path w="7620" h="576579">
                  <a:moveTo>
                    <a:pt x="7619" y="379730"/>
                  </a:moveTo>
                  <a:lnTo>
                    <a:pt x="0" y="379730"/>
                  </a:lnTo>
                  <a:lnTo>
                    <a:pt x="0" y="386079"/>
                  </a:lnTo>
                  <a:lnTo>
                    <a:pt x="7619" y="386079"/>
                  </a:lnTo>
                  <a:lnTo>
                    <a:pt x="7619" y="379730"/>
                  </a:lnTo>
                  <a:close/>
                </a:path>
                <a:path w="7620" h="576579">
                  <a:moveTo>
                    <a:pt x="7619" y="386080"/>
                  </a:moveTo>
                  <a:lnTo>
                    <a:pt x="0" y="386080"/>
                  </a:lnTo>
                  <a:lnTo>
                    <a:pt x="0" y="392429"/>
                  </a:lnTo>
                  <a:lnTo>
                    <a:pt x="7619" y="392429"/>
                  </a:lnTo>
                  <a:lnTo>
                    <a:pt x="7619" y="386080"/>
                  </a:lnTo>
                  <a:close/>
                </a:path>
                <a:path w="7620" h="576579">
                  <a:moveTo>
                    <a:pt x="7619" y="392430"/>
                  </a:moveTo>
                  <a:lnTo>
                    <a:pt x="0" y="392430"/>
                  </a:lnTo>
                  <a:lnTo>
                    <a:pt x="0" y="398779"/>
                  </a:lnTo>
                  <a:lnTo>
                    <a:pt x="7619" y="398779"/>
                  </a:lnTo>
                  <a:lnTo>
                    <a:pt x="7619" y="392430"/>
                  </a:lnTo>
                  <a:close/>
                </a:path>
                <a:path w="7620" h="576579">
                  <a:moveTo>
                    <a:pt x="7619" y="398780"/>
                  </a:moveTo>
                  <a:lnTo>
                    <a:pt x="0" y="398780"/>
                  </a:lnTo>
                  <a:lnTo>
                    <a:pt x="0" y="405129"/>
                  </a:lnTo>
                  <a:lnTo>
                    <a:pt x="7619" y="405129"/>
                  </a:lnTo>
                  <a:lnTo>
                    <a:pt x="7619" y="398780"/>
                  </a:lnTo>
                  <a:close/>
                </a:path>
                <a:path w="7620" h="576579">
                  <a:moveTo>
                    <a:pt x="7619" y="405130"/>
                  </a:moveTo>
                  <a:lnTo>
                    <a:pt x="0" y="405130"/>
                  </a:lnTo>
                  <a:lnTo>
                    <a:pt x="0" y="411479"/>
                  </a:lnTo>
                  <a:lnTo>
                    <a:pt x="7619" y="411479"/>
                  </a:lnTo>
                  <a:lnTo>
                    <a:pt x="7619" y="405130"/>
                  </a:lnTo>
                  <a:close/>
                </a:path>
                <a:path w="7620" h="576579">
                  <a:moveTo>
                    <a:pt x="7619" y="411480"/>
                  </a:moveTo>
                  <a:lnTo>
                    <a:pt x="0" y="411480"/>
                  </a:lnTo>
                  <a:lnTo>
                    <a:pt x="0" y="417829"/>
                  </a:lnTo>
                  <a:lnTo>
                    <a:pt x="7619" y="417829"/>
                  </a:lnTo>
                  <a:lnTo>
                    <a:pt x="7619" y="411480"/>
                  </a:lnTo>
                  <a:close/>
                </a:path>
                <a:path w="7620" h="576579">
                  <a:moveTo>
                    <a:pt x="7619" y="417830"/>
                  </a:moveTo>
                  <a:lnTo>
                    <a:pt x="0" y="417830"/>
                  </a:lnTo>
                  <a:lnTo>
                    <a:pt x="0" y="424179"/>
                  </a:lnTo>
                  <a:lnTo>
                    <a:pt x="7619" y="424179"/>
                  </a:lnTo>
                  <a:lnTo>
                    <a:pt x="7619" y="417830"/>
                  </a:lnTo>
                  <a:close/>
                </a:path>
                <a:path w="7620" h="576579">
                  <a:moveTo>
                    <a:pt x="7619" y="424180"/>
                  </a:moveTo>
                  <a:lnTo>
                    <a:pt x="0" y="424180"/>
                  </a:lnTo>
                  <a:lnTo>
                    <a:pt x="0" y="430529"/>
                  </a:lnTo>
                  <a:lnTo>
                    <a:pt x="7619" y="430529"/>
                  </a:lnTo>
                  <a:lnTo>
                    <a:pt x="7619" y="424180"/>
                  </a:lnTo>
                  <a:close/>
                </a:path>
                <a:path w="7620" h="576579">
                  <a:moveTo>
                    <a:pt x="7619" y="430530"/>
                  </a:moveTo>
                  <a:lnTo>
                    <a:pt x="0" y="430530"/>
                  </a:lnTo>
                  <a:lnTo>
                    <a:pt x="0" y="436879"/>
                  </a:lnTo>
                  <a:lnTo>
                    <a:pt x="7619" y="436879"/>
                  </a:lnTo>
                  <a:lnTo>
                    <a:pt x="7619" y="430530"/>
                  </a:lnTo>
                  <a:close/>
                </a:path>
                <a:path w="7620" h="576579">
                  <a:moveTo>
                    <a:pt x="7619" y="436880"/>
                  </a:moveTo>
                  <a:lnTo>
                    <a:pt x="0" y="436880"/>
                  </a:lnTo>
                  <a:lnTo>
                    <a:pt x="0" y="443229"/>
                  </a:lnTo>
                  <a:lnTo>
                    <a:pt x="7619" y="443229"/>
                  </a:lnTo>
                  <a:lnTo>
                    <a:pt x="7619" y="436880"/>
                  </a:lnTo>
                  <a:close/>
                </a:path>
                <a:path w="7620" h="576579">
                  <a:moveTo>
                    <a:pt x="7619" y="443230"/>
                  </a:moveTo>
                  <a:lnTo>
                    <a:pt x="0" y="443230"/>
                  </a:lnTo>
                  <a:lnTo>
                    <a:pt x="0" y="449579"/>
                  </a:lnTo>
                  <a:lnTo>
                    <a:pt x="7619" y="449579"/>
                  </a:lnTo>
                  <a:lnTo>
                    <a:pt x="7619" y="443230"/>
                  </a:lnTo>
                  <a:close/>
                </a:path>
                <a:path w="7620" h="576579">
                  <a:moveTo>
                    <a:pt x="7619" y="449580"/>
                  </a:moveTo>
                  <a:lnTo>
                    <a:pt x="0" y="449580"/>
                  </a:lnTo>
                  <a:lnTo>
                    <a:pt x="0" y="455929"/>
                  </a:lnTo>
                  <a:lnTo>
                    <a:pt x="7619" y="455929"/>
                  </a:lnTo>
                  <a:lnTo>
                    <a:pt x="7619" y="449580"/>
                  </a:lnTo>
                  <a:close/>
                </a:path>
                <a:path w="7620" h="576579">
                  <a:moveTo>
                    <a:pt x="7619" y="455930"/>
                  </a:moveTo>
                  <a:lnTo>
                    <a:pt x="0" y="455930"/>
                  </a:lnTo>
                  <a:lnTo>
                    <a:pt x="0" y="462279"/>
                  </a:lnTo>
                  <a:lnTo>
                    <a:pt x="7619" y="462279"/>
                  </a:lnTo>
                  <a:lnTo>
                    <a:pt x="7619" y="455930"/>
                  </a:lnTo>
                  <a:close/>
                </a:path>
                <a:path w="7620" h="576579">
                  <a:moveTo>
                    <a:pt x="7619" y="462280"/>
                  </a:moveTo>
                  <a:lnTo>
                    <a:pt x="0" y="462280"/>
                  </a:lnTo>
                  <a:lnTo>
                    <a:pt x="0" y="468629"/>
                  </a:lnTo>
                  <a:lnTo>
                    <a:pt x="7619" y="468629"/>
                  </a:lnTo>
                  <a:lnTo>
                    <a:pt x="7619" y="462280"/>
                  </a:lnTo>
                  <a:close/>
                </a:path>
                <a:path w="7620" h="576579">
                  <a:moveTo>
                    <a:pt x="7619" y="468630"/>
                  </a:moveTo>
                  <a:lnTo>
                    <a:pt x="0" y="468630"/>
                  </a:lnTo>
                  <a:lnTo>
                    <a:pt x="0" y="474979"/>
                  </a:lnTo>
                  <a:lnTo>
                    <a:pt x="7619" y="474979"/>
                  </a:lnTo>
                  <a:lnTo>
                    <a:pt x="7619" y="468630"/>
                  </a:lnTo>
                  <a:close/>
                </a:path>
                <a:path w="7620" h="576579">
                  <a:moveTo>
                    <a:pt x="7619" y="474980"/>
                  </a:moveTo>
                  <a:lnTo>
                    <a:pt x="0" y="474980"/>
                  </a:lnTo>
                  <a:lnTo>
                    <a:pt x="0" y="481329"/>
                  </a:lnTo>
                  <a:lnTo>
                    <a:pt x="7619" y="481329"/>
                  </a:lnTo>
                  <a:lnTo>
                    <a:pt x="7619" y="474980"/>
                  </a:lnTo>
                  <a:close/>
                </a:path>
                <a:path w="7620" h="576579">
                  <a:moveTo>
                    <a:pt x="7619" y="481330"/>
                  </a:moveTo>
                  <a:lnTo>
                    <a:pt x="0" y="481330"/>
                  </a:lnTo>
                  <a:lnTo>
                    <a:pt x="0" y="487679"/>
                  </a:lnTo>
                  <a:lnTo>
                    <a:pt x="7619" y="487679"/>
                  </a:lnTo>
                  <a:lnTo>
                    <a:pt x="7619" y="481330"/>
                  </a:lnTo>
                  <a:close/>
                </a:path>
                <a:path w="7620" h="576579">
                  <a:moveTo>
                    <a:pt x="7619" y="487680"/>
                  </a:moveTo>
                  <a:lnTo>
                    <a:pt x="0" y="487680"/>
                  </a:lnTo>
                  <a:lnTo>
                    <a:pt x="0" y="494029"/>
                  </a:lnTo>
                  <a:lnTo>
                    <a:pt x="7619" y="494029"/>
                  </a:lnTo>
                  <a:lnTo>
                    <a:pt x="7619" y="487680"/>
                  </a:lnTo>
                  <a:close/>
                </a:path>
                <a:path w="7620" h="576579">
                  <a:moveTo>
                    <a:pt x="7619" y="494030"/>
                  </a:moveTo>
                  <a:lnTo>
                    <a:pt x="0" y="494030"/>
                  </a:lnTo>
                  <a:lnTo>
                    <a:pt x="0" y="500379"/>
                  </a:lnTo>
                  <a:lnTo>
                    <a:pt x="7619" y="500379"/>
                  </a:lnTo>
                  <a:lnTo>
                    <a:pt x="7619" y="494030"/>
                  </a:lnTo>
                  <a:close/>
                </a:path>
                <a:path w="7620" h="576579">
                  <a:moveTo>
                    <a:pt x="7619" y="500380"/>
                  </a:moveTo>
                  <a:lnTo>
                    <a:pt x="0" y="500380"/>
                  </a:lnTo>
                  <a:lnTo>
                    <a:pt x="0" y="506729"/>
                  </a:lnTo>
                  <a:lnTo>
                    <a:pt x="7619" y="506729"/>
                  </a:lnTo>
                  <a:lnTo>
                    <a:pt x="7619" y="500380"/>
                  </a:lnTo>
                  <a:close/>
                </a:path>
                <a:path w="7620" h="576579">
                  <a:moveTo>
                    <a:pt x="7619" y="506730"/>
                  </a:moveTo>
                  <a:lnTo>
                    <a:pt x="0" y="506730"/>
                  </a:lnTo>
                  <a:lnTo>
                    <a:pt x="0" y="513079"/>
                  </a:lnTo>
                  <a:lnTo>
                    <a:pt x="7619" y="513079"/>
                  </a:lnTo>
                  <a:lnTo>
                    <a:pt x="7619" y="506730"/>
                  </a:lnTo>
                  <a:close/>
                </a:path>
                <a:path w="7620" h="576579">
                  <a:moveTo>
                    <a:pt x="7619" y="513080"/>
                  </a:moveTo>
                  <a:lnTo>
                    <a:pt x="0" y="513080"/>
                  </a:lnTo>
                  <a:lnTo>
                    <a:pt x="0" y="519429"/>
                  </a:lnTo>
                  <a:lnTo>
                    <a:pt x="7619" y="519429"/>
                  </a:lnTo>
                  <a:lnTo>
                    <a:pt x="7619" y="513080"/>
                  </a:lnTo>
                  <a:close/>
                </a:path>
                <a:path w="7620" h="576579">
                  <a:moveTo>
                    <a:pt x="7619" y="519430"/>
                  </a:moveTo>
                  <a:lnTo>
                    <a:pt x="0" y="519430"/>
                  </a:lnTo>
                  <a:lnTo>
                    <a:pt x="0" y="525779"/>
                  </a:lnTo>
                  <a:lnTo>
                    <a:pt x="7619" y="525779"/>
                  </a:lnTo>
                  <a:lnTo>
                    <a:pt x="7619" y="519430"/>
                  </a:lnTo>
                  <a:close/>
                </a:path>
                <a:path w="7620" h="576579">
                  <a:moveTo>
                    <a:pt x="7619" y="525780"/>
                  </a:moveTo>
                  <a:lnTo>
                    <a:pt x="0" y="525780"/>
                  </a:lnTo>
                  <a:lnTo>
                    <a:pt x="0" y="532129"/>
                  </a:lnTo>
                  <a:lnTo>
                    <a:pt x="7619" y="532129"/>
                  </a:lnTo>
                  <a:lnTo>
                    <a:pt x="7619" y="525780"/>
                  </a:lnTo>
                  <a:close/>
                </a:path>
                <a:path w="7620" h="576579">
                  <a:moveTo>
                    <a:pt x="7619" y="532130"/>
                  </a:moveTo>
                  <a:lnTo>
                    <a:pt x="0" y="532130"/>
                  </a:lnTo>
                  <a:lnTo>
                    <a:pt x="0" y="538479"/>
                  </a:lnTo>
                  <a:lnTo>
                    <a:pt x="7619" y="538479"/>
                  </a:lnTo>
                  <a:lnTo>
                    <a:pt x="7619" y="532130"/>
                  </a:lnTo>
                  <a:close/>
                </a:path>
                <a:path w="7620" h="576579">
                  <a:moveTo>
                    <a:pt x="7619" y="538480"/>
                  </a:moveTo>
                  <a:lnTo>
                    <a:pt x="0" y="538480"/>
                  </a:lnTo>
                  <a:lnTo>
                    <a:pt x="0" y="544829"/>
                  </a:lnTo>
                  <a:lnTo>
                    <a:pt x="7619" y="544829"/>
                  </a:lnTo>
                  <a:lnTo>
                    <a:pt x="7619" y="538480"/>
                  </a:lnTo>
                  <a:close/>
                </a:path>
                <a:path w="7620" h="576579">
                  <a:moveTo>
                    <a:pt x="7619" y="544830"/>
                  </a:moveTo>
                  <a:lnTo>
                    <a:pt x="0" y="544830"/>
                  </a:lnTo>
                  <a:lnTo>
                    <a:pt x="0" y="551179"/>
                  </a:lnTo>
                  <a:lnTo>
                    <a:pt x="7619" y="551179"/>
                  </a:lnTo>
                  <a:lnTo>
                    <a:pt x="7619" y="544830"/>
                  </a:lnTo>
                  <a:close/>
                </a:path>
                <a:path w="7620" h="576579">
                  <a:moveTo>
                    <a:pt x="7619" y="551180"/>
                  </a:moveTo>
                  <a:lnTo>
                    <a:pt x="0" y="551180"/>
                  </a:lnTo>
                  <a:lnTo>
                    <a:pt x="0" y="557529"/>
                  </a:lnTo>
                  <a:lnTo>
                    <a:pt x="7619" y="557529"/>
                  </a:lnTo>
                  <a:lnTo>
                    <a:pt x="7619" y="551180"/>
                  </a:lnTo>
                  <a:close/>
                </a:path>
                <a:path w="7620" h="576579">
                  <a:moveTo>
                    <a:pt x="7619" y="557530"/>
                  </a:moveTo>
                  <a:lnTo>
                    <a:pt x="0" y="557530"/>
                  </a:lnTo>
                  <a:lnTo>
                    <a:pt x="0" y="563879"/>
                  </a:lnTo>
                  <a:lnTo>
                    <a:pt x="7619" y="563879"/>
                  </a:lnTo>
                  <a:lnTo>
                    <a:pt x="7619" y="557530"/>
                  </a:lnTo>
                  <a:close/>
                </a:path>
                <a:path w="7620" h="576579">
                  <a:moveTo>
                    <a:pt x="7619" y="563880"/>
                  </a:moveTo>
                  <a:lnTo>
                    <a:pt x="0" y="563880"/>
                  </a:lnTo>
                  <a:lnTo>
                    <a:pt x="0" y="570229"/>
                  </a:lnTo>
                  <a:lnTo>
                    <a:pt x="7619" y="570229"/>
                  </a:lnTo>
                  <a:lnTo>
                    <a:pt x="7619" y="563880"/>
                  </a:lnTo>
                  <a:close/>
                </a:path>
                <a:path w="7620" h="576579">
                  <a:moveTo>
                    <a:pt x="7619" y="570230"/>
                  </a:moveTo>
                  <a:lnTo>
                    <a:pt x="0" y="570230"/>
                  </a:lnTo>
                  <a:lnTo>
                    <a:pt x="0" y="576579"/>
                  </a:lnTo>
                  <a:lnTo>
                    <a:pt x="2539" y="576579"/>
                  </a:lnTo>
                  <a:lnTo>
                    <a:pt x="2539" y="575309"/>
                  </a:lnTo>
                  <a:lnTo>
                    <a:pt x="3809" y="575309"/>
                  </a:lnTo>
                  <a:lnTo>
                    <a:pt x="3809" y="574039"/>
                  </a:lnTo>
                  <a:lnTo>
                    <a:pt x="5079" y="574039"/>
                  </a:lnTo>
                  <a:lnTo>
                    <a:pt x="5079" y="572769"/>
                  </a:lnTo>
                  <a:lnTo>
                    <a:pt x="6349" y="572769"/>
                  </a:lnTo>
                  <a:lnTo>
                    <a:pt x="6349" y="571500"/>
                  </a:lnTo>
                  <a:lnTo>
                    <a:pt x="7619" y="571500"/>
                  </a:lnTo>
                  <a:lnTo>
                    <a:pt x="7619" y="570230"/>
                  </a:lnTo>
                  <a:close/>
                </a:path>
              </a:pathLst>
            </a:custGeom>
            <a:solidFill>
              <a:srgbClr val="7F00EE"/>
            </a:solidFill>
          </p:spPr>
          <p:txBody>
            <a:bodyPr bIns="0" lIns="0" rIns="0" rtlCol="0" tIns="0" wrap="square"/>
            <a:p/>
          </p:txBody>
        </p:sp>
        <p:sp>
          <p:nvSpPr>
            <p:cNvPr id="1049847" name="object 1147"/>
            <p:cNvSpPr/>
            <p:nvPr/>
          </p:nvSpPr>
          <p:spPr>
            <a:xfrm>
              <a:off x="6127749" y="4525009"/>
              <a:ext cx="7620" cy="589280"/>
            </a:xfrm>
            <a:custGeom>
              <a:avLst/>
              <a:ahLst/>
              <a:rect l="l" t="t" r="r" b="b"/>
              <a:pathLst>
                <a:path w="7620" h="589279">
                  <a:moveTo>
                    <a:pt x="1270" y="0"/>
                  </a:moveTo>
                  <a:lnTo>
                    <a:pt x="0" y="0"/>
                  </a:lnTo>
                  <a:lnTo>
                    <a:pt x="0" y="5079"/>
                  </a:lnTo>
                  <a:lnTo>
                    <a:pt x="6350" y="5079"/>
                  </a:lnTo>
                  <a:lnTo>
                    <a:pt x="6350" y="3809"/>
                  </a:lnTo>
                  <a:lnTo>
                    <a:pt x="5079" y="3809"/>
                  </a:lnTo>
                  <a:lnTo>
                    <a:pt x="5079" y="2539"/>
                  </a:lnTo>
                  <a:lnTo>
                    <a:pt x="3810" y="2539"/>
                  </a:lnTo>
                  <a:lnTo>
                    <a:pt x="3810" y="1269"/>
                  </a:lnTo>
                  <a:lnTo>
                    <a:pt x="1270" y="1269"/>
                  </a:lnTo>
                  <a:lnTo>
                    <a:pt x="1270" y="0"/>
                  </a:lnTo>
                  <a:close/>
                </a:path>
                <a:path w="7620" h="589279">
                  <a:moveTo>
                    <a:pt x="7620" y="5080"/>
                  </a:moveTo>
                  <a:lnTo>
                    <a:pt x="0" y="5080"/>
                  </a:lnTo>
                  <a:lnTo>
                    <a:pt x="0" y="11429"/>
                  </a:lnTo>
                  <a:lnTo>
                    <a:pt x="7620" y="11429"/>
                  </a:lnTo>
                  <a:lnTo>
                    <a:pt x="7620" y="5080"/>
                  </a:lnTo>
                  <a:close/>
                </a:path>
                <a:path w="7620" h="589279">
                  <a:moveTo>
                    <a:pt x="7620" y="11430"/>
                  </a:moveTo>
                  <a:lnTo>
                    <a:pt x="0" y="11430"/>
                  </a:lnTo>
                  <a:lnTo>
                    <a:pt x="0" y="17779"/>
                  </a:lnTo>
                  <a:lnTo>
                    <a:pt x="7620" y="17779"/>
                  </a:lnTo>
                  <a:lnTo>
                    <a:pt x="7620" y="11430"/>
                  </a:lnTo>
                  <a:close/>
                </a:path>
                <a:path w="7620" h="589279">
                  <a:moveTo>
                    <a:pt x="7620" y="17780"/>
                  </a:moveTo>
                  <a:lnTo>
                    <a:pt x="0" y="17780"/>
                  </a:lnTo>
                  <a:lnTo>
                    <a:pt x="0" y="24129"/>
                  </a:lnTo>
                  <a:lnTo>
                    <a:pt x="7620" y="24129"/>
                  </a:lnTo>
                  <a:lnTo>
                    <a:pt x="7620" y="17780"/>
                  </a:lnTo>
                  <a:close/>
                </a:path>
                <a:path w="7620" h="589279">
                  <a:moveTo>
                    <a:pt x="7620" y="24130"/>
                  </a:moveTo>
                  <a:lnTo>
                    <a:pt x="0" y="24130"/>
                  </a:lnTo>
                  <a:lnTo>
                    <a:pt x="0" y="30479"/>
                  </a:lnTo>
                  <a:lnTo>
                    <a:pt x="7620" y="30479"/>
                  </a:lnTo>
                  <a:lnTo>
                    <a:pt x="7620" y="24130"/>
                  </a:lnTo>
                  <a:close/>
                </a:path>
                <a:path w="7620" h="589279">
                  <a:moveTo>
                    <a:pt x="7620" y="30480"/>
                  </a:moveTo>
                  <a:lnTo>
                    <a:pt x="0" y="30480"/>
                  </a:lnTo>
                  <a:lnTo>
                    <a:pt x="0" y="36829"/>
                  </a:lnTo>
                  <a:lnTo>
                    <a:pt x="7620" y="36829"/>
                  </a:lnTo>
                  <a:lnTo>
                    <a:pt x="7620" y="30480"/>
                  </a:lnTo>
                  <a:close/>
                </a:path>
                <a:path w="7620" h="589279">
                  <a:moveTo>
                    <a:pt x="7620" y="36830"/>
                  </a:moveTo>
                  <a:lnTo>
                    <a:pt x="0" y="36830"/>
                  </a:lnTo>
                  <a:lnTo>
                    <a:pt x="0" y="43179"/>
                  </a:lnTo>
                  <a:lnTo>
                    <a:pt x="7620" y="43179"/>
                  </a:lnTo>
                  <a:lnTo>
                    <a:pt x="7620" y="36830"/>
                  </a:lnTo>
                  <a:close/>
                </a:path>
                <a:path w="7620" h="589279">
                  <a:moveTo>
                    <a:pt x="7620" y="43180"/>
                  </a:moveTo>
                  <a:lnTo>
                    <a:pt x="0" y="43180"/>
                  </a:lnTo>
                  <a:lnTo>
                    <a:pt x="0" y="49529"/>
                  </a:lnTo>
                  <a:lnTo>
                    <a:pt x="7620" y="49529"/>
                  </a:lnTo>
                  <a:lnTo>
                    <a:pt x="7620" y="43180"/>
                  </a:lnTo>
                  <a:close/>
                </a:path>
                <a:path w="7620" h="589279">
                  <a:moveTo>
                    <a:pt x="7620" y="49530"/>
                  </a:moveTo>
                  <a:lnTo>
                    <a:pt x="0" y="49530"/>
                  </a:lnTo>
                  <a:lnTo>
                    <a:pt x="0" y="55879"/>
                  </a:lnTo>
                  <a:lnTo>
                    <a:pt x="7620" y="55879"/>
                  </a:lnTo>
                  <a:lnTo>
                    <a:pt x="7620" y="49530"/>
                  </a:lnTo>
                  <a:close/>
                </a:path>
                <a:path w="7620" h="589279">
                  <a:moveTo>
                    <a:pt x="7620" y="55880"/>
                  </a:moveTo>
                  <a:lnTo>
                    <a:pt x="0" y="55880"/>
                  </a:lnTo>
                  <a:lnTo>
                    <a:pt x="0" y="62229"/>
                  </a:lnTo>
                  <a:lnTo>
                    <a:pt x="7620" y="62229"/>
                  </a:lnTo>
                  <a:lnTo>
                    <a:pt x="7620" y="55880"/>
                  </a:lnTo>
                  <a:close/>
                </a:path>
                <a:path w="7620" h="589279">
                  <a:moveTo>
                    <a:pt x="7620" y="62230"/>
                  </a:moveTo>
                  <a:lnTo>
                    <a:pt x="0" y="62230"/>
                  </a:lnTo>
                  <a:lnTo>
                    <a:pt x="0" y="68579"/>
                  </a:lnTo>
                  <a:lnTo>
                    <a:pt x="7620" y="68579"/>
                  </a:lnTo>
                  <a:lnTo>
                    <a:pt x="7620" y="62230"/>
                  </a:lnTo>
                  <a:close/>
                </a:path>
                <a:path w="7620" h="589279">
                  <a:moveTo>
                    <a:pt x="7620" y="68580"/>
                  </a:moveTo>
                  <a:lnTo>
                    <a:pt x="0" y="68580"/>
                  </a:lnTo>
                  <a:lnTo>
                    <a:pt x="0" y="74929"/>
                  </a:lnTo>
                  <a:lnTo>
                    <a:pt x="7620" y="74929"/>
                  </a:lnTo>
                  <a:lnTo>
                    <a:pt x="7620" y="68580"/>
                  </a:lnTo>
                  <a:close/>
                </a:path>
                <a:path w="7620" h="589279">
                  <a:moveTo>
                    <a:pt x="7620" y="74930"/>
                  </a:moveTo>
                  <a:lnTo>
                    <a:pt x="0" y="74930"/>
                  </a:lnTo>
                  <a:lnTo>
                    <a:pt x="0" y="81279"/>
                  </a:lnTo>
                  <a:lnTo>
                    <a:pt x="7620" y="81279"/>
                  </a:lnTo>
                  <a:lnTo>
                    <a:pt x="7620" y="74930"/>
                  </a:lnTo>
                  <a:close/>
                </a:path>
                <a:path w="7620" h="589279">
                  <a:moveTo>
                    <a:pt x="7620" y="81280"/>
                  </a:moveTo>
                  <a:lnTo>
                    <a:pt x="0" y="81280"/>
                  </a:lnTo>
                  <a:lnTo>
                    <a:pt x="0" y="87629"/>
                  </a:lnTo>
                  <a:lnTo>
                    <a:pt x="7620" y="87629"/>
                  </a:lnTo>
                  <a:lnTo>
                    <a:pt x="7620" y="81280"/>
                  </a:lnTo>
                  <a:close/>
                </a:path>
                <a:path w="7620" h="589279">
                  <a:moveTo>
                    <a:pt x="7620" y="87630"/>
                  </a:moveTo>
                  <a:lnTo>
                    <a:pt x="0" y="87630"/>
                  </a:lnTo>
                  <a:lnTo>
                    <a:pt x="0" y="93979"/>
                  </a:lnTo>
                  <a:lnTo>
                    <a:pt x="7620" y="93979"/>
                  </a:lnTo>
                  <a:lnTo>
                    <a:pt x="7620" y="87630"/>
                  </a:lnTo>
                  <a:close/>
                </a:path>
                <a:path w="7620" h="589279">
                  <a:moveTo>
                    <a:pt x="7620" y="93980"/>
                  </a:moveTo>
                  <a:lnTo>
                    <a:pt x="0" y="93980"/>
                  </a:lnTo>
                  <a:lnTo>
                    <a:pt x="0" y="100329"/>
                  </a:lnTo>
                  <a:lnTo>
                    <a:pt x="7620" y="100329"/>
                  </a:lnTo>
                  <a:lnTo>
                    <a:pt x="7620" y="93980"/>
                  </a:lnTo>
                  <a:close/>
                </a:path>
                <a:path w="7620" h="589279">
                  <a:moveTo>
                    <a:pt x="7620" y="100330"/>
                  </a:moveTo>
                  <a:lnTo>
                    <a:pt x="0" y="100330"/>
                  </a:lnTo>
                  <a:lnTo>
                    <a:pt x="0" y="106679"/>
                  </a:lnTo>
                  <a:lnTo>
                    <a:pt x="7620" y="106679"/>
                  </a:lnTo>
                  <a:lnTo>
                    <a:pt x="7620" y="100330"/>
                  </a:lnTo>
                  <a:close/>
                </a:path>
                <a:path w="7620" h="589279">
                  <a:moveTo>
                    <a:pt x="7620" y="106680"/>
                  </a:moveTo>
                  <a:lnTo>
                    <a:pt x="0" y="106680"/>
                  </a:lnTo>
                  <a:lnTo>
                    <a:pt x="0" y="113029"/>
                  </a:lnTo>
                  <a:lnTo>
                    <a:pt x="7620" y="113029"/>
                  </a:lnTo>
                  <a:lnTo>
                    <a:pt x="7620" y="106680"/>
                  </a:lnTo>
                  <a:close/>
                </a:path>
                <a:path w="7620" h="589279">
                  <a:moveTo>
                    <a:pt x="7620" y="113030"/>
                  </a:moveTo>
                  <a:lnTo>
                    <a:pt x="0" y="113030"/>
                  </a:lnTo>
                  <a:lnTo>
                    <a:pt x="0" y="119379"/>
                  </a:lnTo>
                  <a:lnTo>
                    <a:pt x="7620" y="119379"/>
                  </a:lnTo>
                  <a:lnTo>
                    <a:pt x="7620" y="113030"/>
                  </a:lnTo>
                  <a:close/>
                </a:path>
                <a:path w="7620" h="589279">
                  <a:moveTo>
                    <a:pt x="7620" y="119380"/>
                  </a:moveTo>
                  <a:lnTo>
                    <a:pt x="0" y="119380"/>
                  </a:lnTo>
                  <a:lnTo>
                    <a:pt x="0" y="125729"/>
                  </a:lnTo>
                  <a:lnTo>
                    <a:pt x="7620" y="125729"/>
                  </a:lnTo>
                  <a:lnTo>
                    <a:pt x="7620" y="119380"/>
                  </a:lnTo>
                  <a:close/>
                </a:path>
                <a:path w="7620" h="589279">
                  <a:moveTo>
                    <a:pt x="7620" y="125730"/>
                  </a:moveTo>
                  <a:lnTo>
                    <a:pt x="0" y="125730"/>
                  </a:lnTo>
                  <a:lnTo>
                    <a:pt x="0" y="132079"/>
                  </a:lnTo>
                  <a:lnTo>
                    <a:pt x="7620" y="132079"/>
                  </a:lnTo>
                  <a:lnTo>
                    <a:pt x="7620" y="125730"/>
                  </a:lnTo>
                  <a:close/>
                </a:path>
                <a:path w="7620" h="589279">
                  <a:moveTo>
                    <a:pt x="7620" y="132080"/>
                  </a:moveTo>
                  <a:lnTo>
                    <a:pt x="0" y="132080"/>
                  </a:lnTo>
                  <a:lnTo>
                    <a:pt x="0" y="138429"/>
                  </a:lnTo>
                  <a:lnTo>
                    <a:pt x="7620" y="138429"/>
                  </a:lnTo>
                  <a:lnTo>
                    <a:pt x="7620" y="132080"/>
                  </a:lnTo>
                  <a:close/>
                </a:path>
                <a:path w="7620" h="589279">
                  <a:moveTo>
                    <a:pt x="7620" y="138430"/>
                  </a:moveTo>
                  <a:lnTo>
                    <a:pt x="0" y="138430"/>
                  </a:lnTo>
                  <a:lnTo>
                    <a:pt x="0" y="144779"/>
                  </a:lnTo>
                  <a:lnTo>
                    <a:pt x="7620" y="144779"/>
                  </a:lnTo>
                  <a:lnTo>
                    <a:pt x="7620" y="138430"/>
                  </a:lnTo>
                  <a:close/>
                </a:path>
                <a:path w="7620" h="589279">
                  <a:moveTo>
                    <a:pt x="7620" y="144780"/>
                  </a:moveTo>
                  <a:lnTo>
                    <a:pt x="0" y="144780"/>
                  </a:lnTo>
                  <a:lnTo>
                    <a:pt x="0" y="151129"/>
                  </a:lnTo>
                  <a:lnTo>
                    <a:pt x="7620" y="151129"/>
                  </a:lnTo>
                  <a:lnTo>
                    <a:pt x="7620" y="144780"/>
                  </a:lnTo>
                  <a:close/>
                </a:path>
                <a:path w="7620" h="589279">
                  <a:moveTo>
                    <a:pt x="7620" y="151130"/>
                  </a:moveTo>
                  <a:lnTo>
                    <a:pt x="0" y="151130"/>
                  </a:lnTo>
                  <a:lnTo>
                    <a:pt x="0" y="157479"/>
                  </a:lnTo>
                  <a:lnTo>
                    <a:pt x="7620" y="157479"/>
                  </a:lnTo>
                  <a:lnTo>
                    <a:pt x="7620" y="151130"/>
                  </a:lnTo>
                  <a:close/>
                </a:path>
                <a:path w="7620" h="589279">
                  <a:moveTo>
                    <a:pt x="7620" y="157480"/>
                  </a:moveTo>
                  <a:lnTo>
                    <a:pt x="0" y="157480"/>
                  </a:lnTo>
                  <a:lnTo>
                    <a:pt x="0" y="163829"/>
                  </a:lnTo>
                  <a:lnTo>
                    <a:pt x="7620" y="163829"/>
                  </a:lnTo>
                  <a:lnTo>
                    <a:pt x="7620" y="157480"/>
                  </a:lnTo>
                  <a:close/>
                </a:path>
                <a:path w="7620" h="589279">
                  <a:moveTo>
                    <a:pt x="7620" y="163830"/>
                  </a:moveTo>
                  <a:lnTo>
                    <a:pt x="0" y="163830"/>
                  </a:lnTo>
                  <a:lnTo>
                    <a:pt x="0" y="170179"/>
                  </a:lnTo>
                  <a:lnTo>
                    <a:pt x="7620" y="170179"/>
                  </a:lnTo>
                  <a:lnTo>
                    <a:pt x="7620" y="163830"/>
                  </a:lnTo>
                  <a:close/>
                </a:path>
                <a:path w="7620" h="589279">
                  <a:moveTo>
                    <a:pt x="7620" y="170180"/>
                  </a:moveTo>
                  <a:lnTo>
                    <a:pt x="0" y="170180"/>
                  </a:lnTo>
                  <a:lnTo>
                    <a:pt x="0" y="176529"/>
                  </a:lnTo>
                  <a:lnTo>
                    <a:pt x="7620" y="176529"/>
                  </a:lnTo>
                  <a:lnTo>
                    <a:pt x="7620" y="170180"/>
                  </a:lnTo>
                  <a:close/>
                </a:path>
                <a:path w="7620" h="589279">
                  <a:moveTo>
                    <a:pt x="7620" y="176530"/>
                  </a:moveTo>
                  <a:lnTo>
                    <a:pt x="0" y="176530"/>
                  </a:lnTo>
                  <a:lnTo>
                    <a:pt x="0" y="182879"/>
                  </a:lnTo>
                  <a:lnTo>
                    <a:pt x="7620" y="182879"/>
                  </a:lnTo>
                  <a:lnTo>
                    <a:pt x="7620" y="176530"/>
                  </a:lnTo>
                  <a:close/>
                </a:path>
                <a:path w="7620" h="589279">
                  <a:moveTo>
                    <a:pt x="7620" y="182880"/>
                  </a:moveTo>
                  <a:lnTo>
                    <a:pt x="0" y="182880"/>
                  </a:lnTo>
                  <a:lnTo>
                    <a:pt x="0" y="185419"/>
                  </a:lnTo>
                  <a:lnTo>
                    <a:pt x="3810" y="185419"/>
                  </a:lnTo>
                  <a:lnTo>
                    <a:pt x="3810" y="184150"/>
                  </a:lnTo>
                  <a:lnTo>
                    <a:pt x="7620" y="184150"/>
                  </a:lnTo>
                  <a:lnTo>
                    <a:pt x="7620" y="182880"/>
                  </a:lnTo>
                  <a:close/>
                </a:path>
                <a:path w="7620" h="589279">
                  <a:moveTo>
                    <a:pt x="7620" y="383539"/>
                  </a:moveTo>
                  <a:lnTo>
                    <a:pt x="0" y="383539"/>
                  </a:lnTo>
                  <a:lnTo>
                    <a:pt x="0" y="386079"/>
                  </a:lnTo>
                  <a:lnTo>
                    <a:pt x="7620" y="386079"/>
                  </a:lnTo>
                  <a:lnTo>
                    <a:pt x="7620" y="383539"/>
                  </a:lnTo>
                  <a:close/>
                </a:path>
                <a:path w="7620" h="589279">
                  <a:moveTo>
                    <a:pt x="7620" y="386080"/>
                  </a:moveTo>
                  <a:lnTo>
                    <a:pt x="0" y="386080"/>
                  </a:lnTo>
                  <a:lnTo>
                    <a:pt x="0" y="392429"/>
                  </a:lnTo>
                  <a:lnTo>
                    <a:pt x="7620" y="392429"/>
                  </a:lnTo>
                  <a:lnTo>
                    <a:pt x="7620" y="386080"/>
                  </a:lnTo>
                  <a:close/>
                </a:path>
                <a:path w="7620" h="589279">
                  <a:moveTo>
                    <a:pt x="7620" y="392430"/>
                  </a:moveTo>
                  <a:lnTo>
                    <a:pt x="0" y="392430"/>
                  </a:lnTo>
                  <a:lnTo>
                    <a:pt x="0" y="398779"/>
                  </a:lnTo>
                  <a:lnTo>
                    <a:pt x="7620" y="398779"/>
                  </a:lnTo>
                  <a:lnTo>
                    <a:pt x="7620" y="392430"/>
                  </a:lnTo>
                  <a:close/>
                </a:path>
                <a:path w="7620" h="589279">
                  <a:moveTo>
                    <a:pt x="7620" y="398780"/>
                  </a:moveTo>
                  <a:lnTo>
                    <a:pt x="0" y="398780"/>
                  </a:lnTo>
                  <a:lnTo>
                    <a:pt x="0" y="405129"/>
                  </a:lnTo>
                  <a:lnTo>
                    <a:pt x="7620" y="405129"/>
                  </a:lnTo>
                  <a:lnTo>
                    <a:pt x="7620" y="398780"/>
                  </a:lnTo>
                  <a:close/>
                </a:path>
                <a:path w="7620" h="589279">
                  <a:moveTo>
                    <a:pt x="7620" y="405130"/>
                  </a:moveTo>
                  <a:lnTo>
                    <a:pt x="0" y="405130"/>
                  </a:lnTo>
                  <a:lnTo>
                    <a:pt x="0" y="411479"/>
                  </a:lnTo>
                  <a:lnTo>
                    <a:pt x="7620" y="411479"/>
                  </a:lnTo>
                  <a:lnTo>
                    <a:pt x="7620" y="405130"/>
                  </a:lnTo>
                  <a:close/>
                </a:path>
                <a:path w="7620" h="589279">
                  <a:moveTo>
                    <a:pt x="7620" y="411480"/>
                  </a:moveTo>
                  <a:lnTo>
                    <a:pt x="0" y="411480"/>
                  </a:lnTo>
                  <a:lnTo>
                    <a:pt x="0" y="417829"/>
                  </a:lnTo>
                  <a:lnTo>
                    <a:pt x="7620" y="417829"/>
                  </a:lnTo>
                  <a:lnTo>
                    <a:pt x="7620" y="411480"/>
                  </a:lnTo>
                  <a:close/>
                </a:path>
                <a:path w="7620" h="589279">
                  <a:moveTo>
                    <a:pt x="7620" y="417830"/>
                  </a:moveTo>
                  <a:lnTo>
                    <a:pt x="0" y="417830"/>
                  </a:lnTo>
                  <a:lnTo>
                    <a:pt x="0" y="424179"/>
                  </a:lnTo>
                  <a:lnTo>
                    <a:pt x="7620" y="424179"/>
                  </a:lnTo>
                  <a:lnTo>
                    <a:pt x="7620" y="417830"/>
                  </a:lnTo>
                  <a:close/>
                </a:path>
                <a:path w="7620" h="589279">
                  <a:moveTo>
                    <a:pt x="7620" y="424180"/>
                  </a:moveTo>
                  <a:lnTo>
                    <a:pt x="0" y="424180"/>
                  </a:lnTo>
                  <a:lnTo>
                    <a:pt x="0" y="430529"/>
                  </a:lnTo>
                  <a:lnTo>
                    <a:pt x="7620" y="430529"/>
                  </a:lnTo>
                  <a:lnTo>
                    <a:pt x="7620" y="424180"/>
                  </a:lnTo>
                  <a:close/>
                </a:path>
                <a:path w="7620" h="589279">
                  <a:moveTo>
                    <a:pt x="7620" y="430530"/>
                  </a:moveTo>
                  <a:lnTo>
                    <a:pt x="0" y="430530"/>
                  </a:lnTo>
                  <a:lnTo>
                    <a:pt x="0" y="436879"/>
                  </a:lnTo>
                  <a:lnTo>
                    <a:pt x="7620" y="436879"/>
                  </a:lnTo>
                  <a:lnTo>
                    <a:pt x="7620" y="430530"/>
                  </a:lnTo>
                  <a:close/>
                </a:path>
                <a:path w="7620" h="589279">
                  <a:moveTo>
                    <a:pt x="7620" y="436880"/>
                  </a:moveTo>
                  <a:lnTo>
                    <a:pt x="0" y="436880"/>
                  </a:lnTo>
                  <a:lnTo>
                    <a:pt x="0" y="443229"/>
                  </a:lnTo>
                  <a:lnTo>
                    <a:pt x="7620" y="443229"/>
                  </a:lnTo>
                  <a:lnTo>
                    <a:pt x="7620" y="436880"/>
                  </a:lnTo>
                  <a:close/>
                </a:path>
                <a:path w="7620" h="589279">
                  <a:moveTo>
                    <a:pt x="7620" y="443230"/>
                  </a:moveTo>
                  <a:lnTo>
                    <a:pt x="0" y="443230"/>
                  </a:lnTo>
                  <a:lnTo>
                    <a:pt x="0" y="449579"/>
                  </a:lnTo>
                  <a:lnTo>
                    <a:pt x="7620" y="449579"/>
                  </a:lnTo>
                  <a:lnTo>
                    <a:pt x="7620" y="443230"/>
                  </a:lnTo>
                  <a:close/>
                </a:path>
                <a:path w="7620" h="589279">
                  <a:moveTo>
                    <a:pt x="7620" y="449580"/>
                  </a:moveTo>
                  <a:lnTo>
                    <a:pt x="0" y="449580"/>
                  </a:lnTo>
                  <a:lnTo>
                    <a:pt x="0" y="455929"/>
                  </a:lnTo>
                  <a:lnTo>
                    <a:pt x="7620" y="455929"/>
                  </a:lnTo>
                  <a:lnTo>
                    <a:pt x="7620" y="449580"/>
                  </a:lnTo>
                  <a:close/>
                </a:path>
                <a:path w="7620" h="589279">
                  <a:moveTo>
                    <a:pt x="7620" y="455930"/>
                  </a:moveTo>
                  <a:lnTo>
                    <a:pt x="0" y="455930"/>
                  </a:lnTo>
                  <a:lnTo>
                    <a:pt x="0" y="462279"/>
                  </a:lnTo>
                  <a:lnTo>
                    <a:pt x="7620" y="462279"/>
                  </a:lnTo>
                  <a:lnTo>
                    <a:pt x="7620" y="455930"/>
                  </a:lnTo>
                  <a:close/>
                </a:path>
                <a:path w="7620" h="589279">
                  <a:moveTo>
                    <a:pt x="7620" y="462280"/>
                  </a:moveTo>
                  <a:lnTo>
                    <a:pt x="0" y="462280"/>
                  </a:lnTo>
                  <a:lnTo>
                    <a:pt x="0" y="468629"/>
                  </a:lnTo>
                  <a:lnTo>
                    <a:pt x="7620" y="468629"/>
                  </a:lnTo>
                  <a:lnTo>
                    <a:pt x="7620" y="462280"/>
                  </a:lnTo>
                  <a:close/>
                </a:path>
                <a:path w="7620" h="589279">
                  <a:moveTo>
                    <a:pt x="7620" y="468630"/>
                  </a:moveTo>
                  <a:lnTo>
                    <a:pt x="0" y="468630"/>
                  </a:lnTo>
                  <a:lnTo>
                    <a:pt x="0" y="474979"/>
                  </a:lnTo>
                  <a:lnTo>
                    <a:pt x="7620" y="474979"/>
                  </a:lnTo>
                  <a:lnTo>
                    <a:pt x="7620" y="468630"/>
                  </a:lnTo>
                  <a:close/>
                </a:path>
                <a:path w="7620" h="589279">
                  <a:moveTo>
                    <a:pt x="7620" y="474980"/>
                  </a:moveTo>
                  <a:lnTo>
                    <a:pt x="0" y="474980"/>
                  </a:lnTo>
                  <a:lnTo>
                    <a:pt x="0" y="481329"/>
                  </a:lnTo>
                  <a:lnTo>
                    <a:pt x="7620" y="481329"/>
                  </a:lnTo>
                  <a:lnTo>
                    <a:pt x="7620" y="474980"/>
                  </a:lnTo>
                  <a:close/>
                </a:path>
                <a:path w="7620" h="589279">
                  <a:moveTo>
                    <a:pt x="7620" y="481330"/>
                  </a:moveTo>
                  <a:lnTo>
                    <a:pt x="0" y="481330"/>
                  </a:lnTo>
                  <a:lnTo>
                    <a:pt x="0" y="487679"/>
                  </a:lnTo>
                  <a:lnTo>
                    <a:pt x="7620" y="487679"/>
                  </a:lnTo>
                  <a:lnTo>
                    <a:pt x="7620" y="481330"/>
                  </a:lnTo>
                  <a:close/>
                </a:path>
                <a:path w="7620" h="589279">
                  <a:moveTo>
                    <a:pt x="7620" y="487680"/>
                  </a:moveTo>
                  <a:lnTo>
                    <a:pt x="0" y="487680"/>
                  </a:lnTo>
                  <a:lnTo>
                    <a:pt x="0" y="494029"/>
                  </a:lnTo>
                  <a:lnTo>
                    <a:pt x="7620" y="494029"/>
                  </a:lnTo>
                  <a:lnTo>
                    <a:pt x="7620" y="487680"/>
                  </a:lnTo>
                  <a:close/>
                </a:path>
                <a:path w="7620" h="589279">
                  <a:moveTo>
                    <a:pt x="7620" y="494030"/>
                  </a:moveTo>
                  <a:lnTo>
                    <a:pt x="0" y="494030"/>
                  </a:lnTo>
                  <a:lnTo>
                    <a:pt x="0" y="500379"/>
                  </a:lnTo>
                  <a:lnTo>
                    <a:pt x="7620" y="500379"/>
                  </a:lnTo>
                  <a:lnTo>
                    <a:pt x="7620" y="494030"/>
                  </a:lnTo>
                  <a:close/>
                </a:path>
                <a:path w="7620" h="589279">
                  <a:moveTo>
                    <a:pt x="7620" y="500380"/>
                  </a:moveTo>
                  <a:lnTo>
                    <a:pt x="0" y="500380"/>
                  </a:lnTo>
                  <a:lnTo>
                    <a:pt x="0" y="506729"/>
                  </a:lnTo>
                  <a:lnTo>
                    <a:pt x="7620" y="506729"/>
                  </a:lnTo>
                  <a:lnTo>
                    <a:pt x="7620" y="500380"/>
                  </a:lnTo>
                  <a:close/>
                </a:path>
                <a:path w="7620" h="589279">
                  <a:moveTo>
                    <a:pt x="7620" y="506730"/>
                  </a:moveTo>
                  <a:lnTo>
                    <a:pt x="0" y="506730"/>
                  </a:lnTo>
                  <a:lnTo>
                    <a:pt x="0" y="513079"/>
                  </a:lnTo>
                  <a:lnTo>
                    <a:pt x="7620" y="513079"/>
                  </a:lnTo>
                  <a:lnTo>
                    <a:pt x="7620" y="506730"/>
                  </a:lnTo>
                  <a:close/>
                </a:path>
                <a:path w="7620" h="589279">
                  <a:moveTo>
                    <a:pt x="7620" y="513080"/>
                  </a:moveTo>
                  <a:lnTo>
                    <a:pt x="0" y="513080"/>
                  </a:lnTo>
                  <a:lnTo>
                    <a:pt x="0" y="519429"/>
                  </a:lnTo>
                  <a:lnTo>
                    <a:pt x="7620" y="519429"/>
                  </a:lnTo>
                  <a:lnTo>
                    <a:pt x="7620" y="513080"/>
                  </a:lnTo>
                  <a:close/>
                </a:path>
                <a:path w="7620" h="589279">
                  <a:moveTo>
                    <a:pt x="7620" y="519430"/>
                  </a:moveTo>
                  <a:lnTo>
                    <a:pt x="0" y="519430"/>
                  </a:lnTo>
                  <a:lnTo>
                    <a:pt x="0" y="525779"/>
                  </a:lnTo>
                  <a:lnTo>
                    <a:pt x="7620" y="525779"/>
                  </a:lnTo>
                  <a:lnTo>
                    <a:pt x="7620" y="519430"/>
                  </a:lnTo>
                  <a:close/>
                </a:path>
                <a:path w="7620" h="589279">
                  <a:moveTo>
                    <a:pt x="7620" y="525780"/>
                  </a:moveTo>
                  <a:lnTo>
                    <a:pt x="0" y="525780"/>
                  </a:lnTo>
                  <a:lnTo>
                    <a:pt x="0" y="532129"/>
                  </a:lnTo>
                  <a:lnTo>
                    <a:pt x="7620" y="532129"/>
                  </a:lnTo>
                  <a:lnTo>
                    <a:pt x="7620" y="525780"/>
                  </a:lnTo>
                  <a:close/>
                </a:path>
                <a:path w="7620" h="589279">
                  <a:moveTo>
                    <a:pt x="7620" y="532130"/>
                  </a:moveTo>
                  <a:lnTo>
                    <a:pt x="0" y="532130"/>
                  </a:lnTo>
                  <a:lnTo>
                    <a:pt x="0" y="538479"/>
                  </a:lnTo>
                  <a:lnTo>
                    <a:pt x="7620" y="538479"/>
                  </a:lnTo>
                  <a:lnTo>
                    <a:pt x="7620" y="532130"/>
                  </a:lnTo>
                  <a:close/>
                </a:path>
                <a:path w="7620" h="589279">
                  <a:moveTo>
                    <a:pt x="7620" y="538480"/>
                  </a:moveTo>
                  <a:lnTo>
                    <a:pt x="0" y="538480"/>
                  </a:lnTo>
                  <a:lnTo>
                    <a:pt x="0" y="544829"/>
                  </a:lnTo>
                  <a:lnTo>
                    <a:pt x="7620" y="544829"/>
                  </a:lnTo>
                  <a:lnTo>
                    <a:pt x="7620" y="538480"/>
                  </a:lnTo>
                  <a:close/>
                </a:path>
                <a:path w="7620" h="589279">
                  <a:moveTo>
                    <a:pt x="7620" y="544830"/>
                  </a:moveTo>
                  <a:lnTo>
                    <a:pt x="0" y="544830"/>
                  </a:lnTo>
                  <a:lnTo>
                    <a:pt x="0" y="551179"/>
                  </a:lnTo>
                  <a:lnTo>
                    <a:pt x="7620" y="551179"/>
                  </a:lnTo>
                  <a:lnTo>
                    <a:pt x="7620" y="544830"/>
                  </a:lnTo>
                  <a:close/>
                </a:path>
                <a:path w="7620" h="589279">
                  <a:moveTo>
                    <a:pt x="7620" y="551180"/>
                  </a:moveTo>
                  <a:lnTo>
                    <a:pt x="0" y="551180"/>
                  </a:lnTo>
                  <a:lnTo>
                    <a:pt x="0" y="557529"/>
                  </a:lnTo>
                  <a:lnTo>
                    <a:pt x="7620" y="557529"/>
                  </a:lnTo>
                  <a:lnTo>
                    <a:pt x="7620" y="551180"/>
                  </a:lnTo>
                  <a:close/>
                </a:path>
                <a:path w="7620" h="589279">
                  <a:moveTo>
                    <a:pt x="7620" y="557530"/>
                  </a:moveTo>
                  <a:lnTo>
                    <a:pt x="0" y="557530"/>
                  </a:lnTo>
                  <a:lnTo>
                    <a:pt x="0" y="563879"/>
                  </a:lnTo>
                  <a:lnTo>
                    <a:pt x="7620" y="563879"/>
                  </a:lnTo>
                  <a:lnTo>
                    <a:pt x="7620" y="557530"/>
                  </a:lnTo>
                  <a:close/>
                </a:path>
                <a:path w="7620" h="589279">
                  <a:moveTo>
                    <a:pt x="7620" y="563880"/>
                  </a:moveTo>
                  <a:lnTo>
                    <a:pt x="0" y="563880"/>
                  </a:lnTo>
                  <a:lnTo>
                    <a:pt x="0" y="570229"/>
                  </a:lnTo>
                  <a:lnTo>
                    <a:pt x="7620" y="570229"/>
                  </a:lnTo>
                  <a:lnTo>
                    <a:pt x="7620" y="563880"/>
                  </a:lnTo>
                  <a:close/>
                </a:path>
                <a:path w="7620" h="589279">
                  <a:moveTo>
                    <a:pt x="7620" y="570230"/>
                  </a:moveTo>
                  <a:lnTo>
                    <a:pt x="0" y="570230"/>
                  </a:lnTo>
                  <a:lnTo>
                    <a:pt x="0" y="576579"/>
                  </a:lnTo>
                  <a:lnTo>
                    <a:pt x="7620" y="576579"/>
                  </a:lnTo>
                  <a:lnTo>
                    <a:pt x="7620" y="570230"/>
                  </a:lnTo>
                  <a:close/>
                </a:path>
                <a:path w="7620" h="589279">
                  <a:moveTo>
                    <a:pt x="7620" y="576580"/>
                  </a:moveTo>
                  <a:lnTo>
                    <a:pt x="0" y="576580"/>
                  </a:lnTo>
                  <a:lnTo>
                    <a:pt x="0" y="582929"/>
                  </a:lnTo>
                  <a:lnTo>
                    <a:pt x="7620" y="582929"/>
                  </a:lnTo>
                  <a:lnTo>
                    <a:pt x="7620" y="576580"/>
                  </a:lnTo>
                  <a:close/>
                </a:path>
                <a:path w="7620" h="589279">
                  <a:moveTo>
                    <a:pt x="7620" y="582930"/>
                  </a:moveTo>
                  <a:lnTo>
                    <a:pt x="0" y="582930"/>
                  </a:lnTo>
                  <a:lnTo>
                    <a:pt x="0" y="589279"/>
                  </a:lnTo>
                  <a:lnTo>
                    <a:pt x="1270" y="589279"/>
                  </a:lnTo>
                  <a:lnTo>
                    <a:pt x="1270" y="588009"/>
                  </a:lnTo>
                  <a:lnTo>
                    <a:pt x="3810" y="588009"/>
                  </a:lnTo>
                  <a:lnTo>
                    <a:pt x="3810" y="586739"/>
                  </a:lnTo>
                  <a:lnTo>
                    <a:pt x="5079" y="586739"/>
                  </a:lnTo>
                  <a:lnTo>
                    <a:pt x="5079" y="585469"/>
                  </a:lnTo>
                  <a:lnTo>
                    <a:pt x="6350" y="585469"/>
                  </a:lnTo>
                  <a:lnTo>
                    <a:pt x="6350" y="584200"/>
                  </a:lnTo>
                  <a:lnTo>
                    <a:pt x="7620" y="584200"/>
                  </a:lnTo>
                  <a:lnTo>
                    <a:pt x="7620" y="582930"/>
                  </a:lnTo>
                  <a:close/>
                </a:path>
              </a:pathLst>
            </a:custGeom>
            <a:solidFill>
              <a:srgbClr val="7E00EE"/>
            </a:solidFill>
          </p:spPr>
          <p:txBody>
            <a:bodyPr bIns="0" lIns="0" rIns="0" rtlCol="0" tIns="0" wrap="square"/>
            <a:p/>
          </p:txBody>
        </p:sp>
        <p:sp>
          <p:nvSpPr>
            <p:cNvPr id="1049848" name="object 1148"/>
            <p:cNvSpPr/>
            <p:nvPr/>
          </p:nvSpPr>
          <p:spPr>
            <a:xfrm>
              <a:off x="6120129" y="4518659"/>
              <a:ext cx="7620" cy="601980"/>
            </a:xfrm>
            <a:custGeom>
              <a:avLst/>
              <a:ahLst/>
              <a:rect l="l" t="t" r="r" b="b"/>
              <a:pathLst>
                <a:path w="7620" h="601979">
                  <a:moveTo>
                    <a:pt x="1270" y="0"/>
                  </a:moveTo>
                  <a:lnTo>
                    <a:pt x="0" y="0"/>
                  </a:lnTo>
                  <a:lnTo>
                    <a:pt x="0" y="5079"/>
                  </a:lnTo>
                  <a:lnTo>
                    <a:pt x="6350" y="5079"/>
                  </a:lnTo>
                  <a:lnTo>
                    <a:pt x="6350" y="3809"/>
                  </a:lnTo>
                  <a:lnTo>
                    <a:pt x="5080" y="3809"/>
                  </a:lnTo>
                  <a:lnTo>
                    <a:pt x="5080" y="2539"/>
                  </a:lnTo>
                  <a:lnTo>
                    <a:pt x="3810" y="2539"/>
                  </a:lnTo>
                  <a:lnTo>
                    <a:pt x="3810" y="1269"/>
                  </a:lnTo>
                  <a:lnTo>
                    <a:pt x="1270" y="1269"/>
                  </a:lnTo>
                  <a:lnTo>
                    <a:pt x="1270" y="0"/>
                  </a:lnTo>
                  <a:close/>
                </a:path>
                <a:path w="7620" h="601979">
                  <a:moveTo>
                    <a:pt x="7620" y="5080"/>
                  </a:moveTo>
                  <a:lnTo>
                    <a:pt x="0" y="5080"/>
                  </a:lnTo>
                  <a:lnTo>
                    <a:pt x="0" y="11429"/>
                  </a:lnTo>
                  <a:lnTo>
                    <a:pt x="7620" y="11429"/>
                  </a:lnTo>
                  <a:lnTo>
                    <a:pt x="7620" y="5080"/>
                  </a:lnTo>
                  <a:close/>
                </a:path>
                <a:path w="7620" h="601979">
                  <a:moveTo>
                    <a:pt x="7620" y="11430"/>
                  </a:moveTo>
                  <a:lnTo>
                    <a:pt x="0" y="11430"/>
                  </a:lnTo>
                  <a:lnTo>
                    <a:pt x="0" y="17779"/>
                  </a:lnTo>
                  <a:lnTo>
                    <a:pt x="7620" y="17779"/>
                  </a:lnTo>
                  <a:lnTo>
                    <a:pt x="7620" y="11430"/>
                  </a:lnTo>
                  <a:close/>
                </a:path>
                <a:path w="7620" h="601979">
                  <a:moveTo>
                    <a:pt x="7620" y="17780"/>
                  </a:moveTo>
                  <a:lnTo>
                    <a:pt x="0" y="17780"/>
                  </a:lnTo>
                  <a:lnTo>
                    <a:pt x="0" y="24129"/>
                  </a:lnTo>
                  <a:lnTo>
                    <a:pt x="7620" y="24129"/>
                  </a:lnTo>
                  <a:lnTo>
                    <a:pt x="7620" y="17780"/>
                  </a:lnTo>
                  <a:close/>
                </a:path>
                <a:path w="7620" h="601979">
                  <a:moveTo>
                    <a:pt x="7620" y="24130"/>
                  </a:moveTo>
                  <a:lnTo>
                    <a:pt x="0" y="24130"/>
                  </a:lnTo>
                  <a:lnTo>
                    <a:pt x="0" y="30479"/>
                  </a:lnTo>
                  <a:lnTo>
                    <a:pt x="7620" y="30479"/>
                  </a:lnTo>
                  <a:lnTo>
                    <a:pt x="7620" y="24130"/>
                  </a:lnTo>
                  <a:close/>
                </a:path>
                <a:path w="7620" h="601979">
                  <a:moveTo>
                    <a:pt x="7620" y="30480"/>
                  </a:moveTo>
                  <a:lnTo>
                    <a:pt x="0" y="30480"/>
                  </a:lnTo>
                  <a:lnTo>
                    <a:pt x="0" y="36829"/>
                  </a:lnTo>
                  <a:lnTo>
                    <a:pt x="7620" y="36829"/>
                  </a:lnTo>
                  <a:lnTo>
                    <a:pt x="7620" y="30480"/>
                  </a:lnTo>
                  <a:close/>
                </a:path>
                <a:path w="7620" h="601979">
                  <a:moveTo>
                    <a:pt x="7620" y="36830"/>
                  </a:moveTo>
                  <a:lnTo>
                    <a:pt x="0" y="36830"/>
                  </a:lnTo>
                  <a:lnTo>
                    <a:pt x="0" y="43179"/>
                  </a:lnTo>
                  <a:lnTo>
                    <a:pt x="7620" y="43179"/>
                  </a:lnTo>
                  <a:lnTo>
                    <a:pt x="7620" y="36830"/>
                  </a:lnTo>
                  <a:close/>
                </a:path>
                <a:path w="7620" h="601979">
                  <a:moveTo>
                    <a:pt x="7620" y="43180"/>
                  </a:moveTo>
                  <a:lnTo>
                    <a:pt x="0" y="43180"/>
                  </a:lnTo>
                  <a:lnTo>
                    <a:pt x="0" y="49529"/>
                  </a:lnTo>
                  <a:lnTo>
                    <a:pt x="7620" y="49529"/>
                  </a:lnTo>
                  <a:lnTo>
                    <a:pt x="7620" y="43180"/>
                  </a:lnTo>
                  <a:close/>
                </a:path>
                <a:path w="7620" h="601979">
                  <a:moveTo>
                    <a:pt x="7620" y="49530"/>
                  </a:moveTo>
                  <a:lnTo>
                    <a:pt x="0" y="49530"/>
                  </a:lnTo>
                  <a:lnTo>
                    <a:pt x="0" y="55879"/>
                  </a:lnTo>
                  <a:lnTo>
                    <a:pt x="7620" y="55879"/>
                  </a:lnTo>
                  <a:lnTo>
                    <a:pt x="7620" y="49530"/>
                  </a:lnTo>
                  <a:close/>
                </a:path>
                <a:path w="7620" h="601979">
                  <a:moveTo>
                    <a:pt x="7620" y="55880"/>
                  </a:moveTo>
                  <a:lnTo>
                    <a:pt x="0" y="55880"/>
                  </a:lnTo>
                  <a:lnTo>
                    <a:pt x="0" y="62229"/>
                  </a:lnTo>
                  <a:lnTo>
                    <a:pt x="7620" y="62229"/>
                  </a:lnTo>
                  <a:lnTo>
                    <a:pt x="7620" y="55880"/>
                  </a:lnTo>
                  <a:close/>
                </a:path>
                <a:path w="7620" h="601979">
                  <a:moveTo>
                    <a:pt x="7620" y="62230"/>
                  </a:moveTo>
                  <a:lnTo>
                    <a:pt x="0" y="62230"/>
                  </a:lnTo>
                  <a:lnTo>
                    <a:pt x="0" y="68579"/>
                  </a:lnTo>
                  <a:lnTo>
                    <a:pt x="7620" y="68579"/>
                  </a:lnTo>
                  <a:lnTo>
                    <a:pt x="7620" y="62230"/>
                  </a:lnTo>
                  <a:close/>
                </a:path>
                <a:path w="7620" h="601979">
                  <a:moveTo>
                    <a:pt x="7620" y="68580"/>
                  </a:moveTo>
                  <a:lnTo>
                    <a:pt x="0" y="68580"/>
                  </a:lnTo>
                  <a:lnTo>
                    <a:pt x="0" y="74929"/>
                  </a:lnTo>
                  <a:lnTo>
                    <a:pt x="7620" y="74929"/>
                  </a:lnTo>
                  <a:lnTo>
                    <a:pt x="7620" y="68580"/>
                  </a:lnTo>
                  <a:close/>
                </a:path>
                <a:path w="7620" h="601979">
                  <a:moveTo>
                    <a:pt x="7620" y="74930"/>
                  </a:moveTo>
                  <a:lnTo>
                    <a:pt x="0" y="74930"/>
                  </a:lnTo>
                  <a:lnTo>
                    <a:pt x="0" y="81279"/>
                  </a:lnTo>
                  <a:lnTo>
                    <a:pt x="7620" y="81279"/>
                  </a:lnTo>
                  <a:lnTo>
                    <a:pt x="7620" y="74930"/>
                  </a:lnTo>
                  <a:close/>
                </a:path>
                <a:path w="7620" h="601979">
                  <a:moveTo>
                    <a:pt x="7620" y="81280"/>
                  </a:moveTo>
                  <a:lnTo>
                    <a:pt x="0" y="81280"/>
                  </a:lnTo>
                  <a:lnTo>
                    <a:pt x="0" y="87629"/>
                  </a:lnTo>
                  <a:lnTo>
                    <a:pt x="7620" y="87629"/>
                  </a:lnTo>
                  <a:lnTo>
                    <a:pt x="7620" y="81280"/>
                  </a:lnTo>
                  <a:close/>
                </a:path>
                <a:path w="7620" h="601979">
                  <a:moveTo>
                    <a:pt x="7620" y="87630"/>
                  </a:moveTo>
                  <a:lnTo>
                    <a:pt x="0" y="87630"/>
                  </a:lnTo>
                  <a:lnTo>
                    <a:pt x="0" y="93979"/>
                  </a:lnTo>
                  <a:lnTo>
                    <a:pt x="7620" y="93979"/>
                  </a:lnTo>
                  <a:lnTo>
                    <a:pt x="7620" y="87630"/>
                  </a:lnTo>
                  <a:close/>
                </a:path>
                <a:path w="7620" h="601979">
                  <a:moveTo>
                    <a:pt x="7620" y="93980"/>
                  </a:moveTo>
                  <a:lnTo>
                    <a:pt x="0" y="93980"/>
                  </a:lnTo>
                  <a:lnTo>
                    <a:pt x="0" y="100329"/>
                  </a:lnTo>
                  <a:lnTo>
                    <a:pt x="7620" y="100329"/>
                  </a:lnTo>
                  <a:lnTo>
                    <a:pt x="7620" y="93980"/>
                  </a:lnTo>
                  <a:close/>
                </a:path>
                <a:path w="7620" h="601979">
                  <a:moveTo>
                    <a:pt x="7620" y="100330"/>
                  </a:moveTo>
                  <a:lnTo>
                    <a:pt x="0" y="100330"/>
                  </a:lnTo>
                  <a:lnTo>
                    <a:pt x="0" y="106679"/>
                  </a:lnTo>
                  <a:lnTo>
                    <a:pt x="7620" y="106679"/>
                  </a:lnTo>
                  <a:lnTo>
                    <a:pt x="7620" y="100330"/>
                  </a:lnTo>
                  <a:close/>
                </a:path>
                <a:path w="7620" h="601979">
                  <a:moveTo>
                    <a:pt x="7620" y="106680"/>
                  </a:moveTo>
                  <a:lnTo>
                    <a:pt x="0" y="106680"/>
                  </a:lnTo>
                  <a:lnTo>
                    <a:pt x="0" y="113029"/>
                  </a:lnTo>
                  <a:lnTo>
                    <a:pt x="7620" y="113029"/>
                  </a:lnTo>
                  <a:lnTo>
                    <a:pt x="7620" y="106680"/>
                  </a:lnTo>
                  <a:close/>
                </a:path>
                <a:path w="7620" h="601979">
                  <a:moveTo>
                    <a:pt x="7620" y="113030"/>
                  </a:moveTo>
                  <a:lnTo>
                    <a:pt x="0" y="113030"/>
                  </a:lnTo>
                  <a:lnTo>
                    <a:pt x="0" y="119379"/>
                  </a:lnTo>
                  <a:lnTo>
                    <a:pt x="7620" y="119379"/>
                  </a:lnTo>
                  <a:lnTo>
                    <a:pt x="7620" y="113030"/>
                  </a:lnTo>
                  <a:close/>
                </a:path>
                <a:path w="7620" h="601979">
                  <a:moveTo>
                    <a:pt x="7620" y="119380"/>
                  </a:moveTo>
                  <a:lnTo>
                    <a:pt x="0" y="119380"/>
                  </a:lnTo>
                  <a:lnTo>
                    <a:pt x="0" y="125729"/>
                  </a:lnTo>
                  <a:lnTo>
                    <a:pt x="7620" y="125729"/>
                  </a:lnTo>
                  <a:lnTo>
                    <a:pt x="7620" y="119380"/>
                  </a:lnTo>
                  <a:close/>
                </a:path>
                <a:path w="7620" h="601979">
                  <a:moveTo>
                    <a:pt x="7620" y="125730"/>
                  </a:moveTo>
                  <a:lnTo>
                    <a:pt x="0" y="125730"/>
                  </a:lnTo>
                  <a:lnTo>
                    <a:pt x="0" y="132079"/>
                  </a:lnTo>
                  <a:lnTo>
                    <a:pt x="7620" y="132079"/>
                  </a:lnTo>
                  <a:lnTo>
                    <a:pt x="7620" y="125730"/>
                  </a:lnTo>
                  <a:close/>
                </a:path>
                <a:path w="7620" h="601979">
                  <a:moveTo>
                    <a:pt x="7620" y="132080"/>
                  </a:moveTo>
                  <a:lnTo>
                    <a:pt x="0" y="132080"/>
                  </a:lnTo>
                  <a:lnTo>
                    <a:pt x="0" y="138429"/>
                  </a:lnTo>
                  <a:lnTo>
                    <a:pt x="7620" y="138429"/>
                  </a:lnTo>
                  <a:lnTo>
                    <a:pt x="7620" y="132080"/>
                  </a:lnTo>
                  <a:close/>
                </a:path>
                <a:path w="7620" h="601979">
                  <a:moveTo>
                    <a:pt x="7620" y="138430"/>
                  </a:moveTo>
                  <a:lnTo>
                    <a:pt x="0" y="138430"/>
                  </a:lnTo>
                  <a:lnTo>
                    <a:pt x="0" y="144779"/>
                  </a:lnTo>
                  <a:lnTo>
                    <a:pt x="7620" y="144779"/>
                  </a:lnTo>
                  <a:lnTo>
                    <a:pt x="7620" y="138430"/>
                  </a:lnTo>
                  <a:close/>
                </a:path>
                <a:path w="7620" h="601979">
                  <a:moveTo>
                    <a:pt x="7620" y="144780"/>
                  </a:moveTo>
                  <a:lnTo>
                    <a:pt x="0" y="144780"/>
                  </a:lnTo>
                  <a:lnTo>
                    <a:pt x="0" y="151129"/>
                  </a:lnTo>
                  <a:lnTo>
                    <a:pt x="7620" y="151129"/>
                  </a:lnTo>
                  <a:lnTo>
                    <a:pt x="7620" y="144780"/>
                  </a:lnTo>
                  <a:close/>
                </a:path>
                <a:path w="7620" h="601979">
                  <a:moveTo>
                    <a:pt x="7620" y="151130"/>
                  </a:moveTo>
                  <a:lnTo>
                    <a:pt x="0" y="151130"/>
                  </a:lnTo>
                  <a:lnTo>
                    <a:pt x="0" y="157479"/>
                  </a:lnTo>
                  <a:lnTo>
                    <a:pt x="7620" y="157479"/>
                  </a:lnTo>
                  <a:lnTo>
                    <a:pt x="7620" y="151130"/>
                  </a:lnTo>
                  <a:close/>
                </a:path>
                <a:path w="7620" h="601979">
                  <a:moveTo>
                    <a:pt x="7620" y="157480"/>
                  </a:moveTo>
                  <a:lnTo>
                    <a:pt x="0" y="157480"/>
                  </a:lnTo>
                  <a:lnTo>
                    <a:pt x="0" y="163829"/>
                  </a:lnTo>
                  <a:lnTo>
                    <a:pt x="7620" y="163829"/>
                  </a:lnTo>
                  <a:lnTo>
                    <a:pt x="7620" y="157480"/>
                  </a:lnTo>
                  <a:close/>
                </a:path>
                <a:path w="7620" h="601979">
                  <a:moveTo>
                    <a:pt x="7620" y="163830"/>
                  </a:moveTo>
                  <a:lnTo>
                    <a:pt x="0" y="163830"/>
                  </a:lnTo>
                  <a:lnTo>
                    <a:pt x="0" y="170179"/>
                  </a:lnTo>
                  <a:lnTo>
                    <a:pt x="7620" y="170179"/>
                  </a:lnTo>
                  <a:lnTo>
                    <a:pt x="7620" y="163830"/>
                  </a:lnTo>
                  <a:close/>
                </a:path>
                <a:path w="7620" h="601979">
                  <a:moveTo>
                    <a:pt x="7620" y="170180"/>
                  </a:moveTo>
                  <a:lnTo>
                    <a:pt x="0" y="170180"/>
                  </a:lnTo>
                  <a:lnTo>
                    <a:pt x="0" y="176529"/>
                  </a:lnTo>
                  <a:lnTo>
                    <a:pt x="7620" y="176529"/>
                  </a:lnTo>
                  <a:lnTo>
                    <a:pt x="7620" y="170180"/>
                  </a:lnTo>
                  <a:close/>
                </a:path>
                <a:path w="7620" h="601979">
                  <a:moveTo>
                    <a:pt x="7620" y="176530"/>
                  </a:moveTo>
                  <a:lnTo>
                    <a:pt x="0" y="176530"/>
                  </a:lnTo>
                  <a:lnTo>
                    <a:pt x="0" y="182879"/>
                  </a:lnTo>
                  <a:lnTo>
                    <a:pt x="7620" y="182879"/>
                  </a:lnTo>
                  <a:lnTo>
                    <a:pt x="7620" y="176530"/>
                  </a:lnTo>
                  <a:close/>
                </a:path>
                <a:path w="7620" h="601979">
                  <a:moveTo>
                    <a:pt x="7620" y="182880"/>
                  </a:moveTo>
                  <a:lnTo>
                    <a:pt x="0" y="182880"/>
                  </a:lnTo>
                  <a:lnTo>
                    <a:pt x="0" y="189229"/>
                  </a:lnTo>
                  <a:lnTo>
                    <a:pt x="7620" y="189229"/>
                  </a:lnTo>
                  <a:lnTo>
                    <a:pt x="7620" y="182880"/>
                  </a:lnTo>
                  <a:close/>
                </a:path>
                <a:path w="7620" h="601979">
                  <a:moveTo>
                    <a:pt x="7620" y="189230"/>
                  </a:moveTo>
                  <a:lnTo>
                    <a:pt x="0" y="189230"/>
                  </a:lnTo>
                  <a:lnTo>
                    <a:pt x="0" y="193039"/>
                  </a:lnTo>
                  <a:lnTo>
                    <a:pt x="2539" y="193039"/>
                  </a:lnTo>
                  <a:lnTo>
                    <a:pt x="2539" y="191769"/>
                  </a:lnTo>
                  <a:lnTo>
                    <a:pt x="7620" y="191769"/>
                  </a:lnTo>
                  <a:lnTo>
                    <a:pt x="7620" y="189230"/>
                  </a:lnTo>
                  <a:close/>
                </a:path>
                <a:path w="7620" h="601979">
                  <a:moveTo>
                    <a:pt x="5080" y="388619"/>
                  </a:moveTo>
                  <a:lnTo>
                    <a:pt x="0" y="388619"/>
                  </a:lnTo>
                  <a:lnTo>
                    <a:pt x="0" y="392429"/>
                  </a:lnTo>
                  <a:lnTo>
                    <a:pt x="7620" y="392429"/>
                  </a:lnTo>
                  <a:lnTo>
                    <a:pt x="7620" y="389889"/>
                  </a:lnTo>
                  <a:lnTo>
                    <a:pt x="5080" y="389889"/>
                  </a:lnTo>
                  <a:lnTo>
                    <a:pt x="5080" y="388619"/>
                  </a:lnTo>
                  <a:close/>
                </a:path>
                <a:path w="7620" h="601979">
                  <a:moveTo>
                    <a:pt x="7620" y="392430"/>
                  </a:moveTo>
                  <a:lnTo>
                    <a:pt x="0" y="392430"/>
                  </a:lnTo>
                  <a:lnTo>
                    <a:pt x="0" y="398779"/>
                  </a:lnTo>
                  <a:lnTo>
                    <a:pt x="7620" y="398779"/>
                  </a:lnTo>
                  <a:lnTo>
                    <a:pt x="7620" y="392430"/>
                  </a:lnTo>
                  <a:close/>
                </a:path>
                <a:path w="7620" h="601979">
                  <a:moveTo>
                    <a:pt x="7620" y="398780"/>
                  </a:moveTo>
                  <a:lnTo>
                    <a:pt x="0" y="398780"/>
                  </a:lnTo>
                  <a:lnTo>
                    <a:pt x="0" y="405129"/>
                  </a:lnTo>
                  <a:lnTo>
                    <a:pt x="7620" y="405129"/>
                  </a:lnTo>
                  <a:lnTo>
                    <a:pt x="7620" y="398780"/>
                  </a:lnTo>
                  <a:close/>
                </a:path>
                <a:path w="7620" h="601979">
                  <a:moveTo>
                    <a:pt x="7620" y="405130"/>
                  </a:moveTo>
                  <a:lnTo>
                    <a:pt x="0" y="405130"/>
                  </a:lnTo>
                  <a:lnTo>
                    <a:pt x="0" y="411479"/>
                  </a:lnTo>
                  <a:lnTo>
                    <a:pt x="7620" y="411479"/>
                  </a:lnTo>
                  <a:lnTo>
                    <a:pt x="7620" y="405130"/>
                  </a:lnTo>
                  <a:close/>
                </a:path>
                <a:path w="7620" h="601979">
                  <a:moveTo>
                    <a:pt x="7620" y="411480"/>
                  </a:moveTo>
                  <a:lnTo>
                    <a:pt x="0" y="411480"/>
                  </a:lnTo>
                  <a:lnTo>
                    <a:pt x="0" y="417829"/>
                  </a:lnTo>
                  <a:lnTo>
                    <a:pt x="7620" y="417829"/>
                  </a:lnTo>
                  <a:lnTo>
                    <a:pt x="7620" y="411480"/>
                  </a:lnTo>
                  <a:close/>
                </a:path>
                <a:path w="7620" h="601979">
                  <a:moveTo>
                    <a:pt x="7620" y="417830"/>
                  </a:moveTo>
                  <a:lnTo>
                    <a:pt x="0" y="417830"/>
                  </a:lnTo>
                  <a:lnTo>
                    <a:pt x="0" y="424179"/>
                  </a:lnTo>
                  <a:lnTo>
                    <a:pt x="7620" y="424179"/>
                  </a:lnTo>
                  <a:lnTo>
                    <a:pt x="7620" y="417830"/>
                  </a:lnTo>
                  <a:close/>
                </a:path>
                <a:path w="7620" h="601979">
                  <a:moveTo>
                    <a:pt x="7620" y="424180"/>
                  </a:moveTo>
                  <a:lnTo>
                    <a:pt x="0" y="424180"/>
                  </a:lnTo>
                  <a:lnTo>
                    <a:pt x="0" y="430529"/>
                  </a:lnTo>
                  <a:lnTo>
                    <a:pt x="7620" y="430529"/>
                  </a:lnTo>
                  <a:lnTo>
                    <a:pt x="7620" y="424180"/>
                  </a:lnTo>
                  <a:close/>
                </a:path>
                <a:path w="7620" h="601979">
                  <a:moveTo>
                    <a:pt x="7620" y="430530"/>
                  </a:moveTo>
                  <a:lnTo>
                    <a:pt x="0" y="430530"/>
                  </a:lnTo>
                  <a:lnTo>
                    <a:pt x="0" y="436879"/>
                  </a:lnTo>
                  <a:lnTo>
                    <a:pt x="7620" y="436879"/>
                  </a:lnTo>
                  <a:lnTo>
                    <a:pt x="7620" y="430530"/>
                  </a:lnTo>
                  <a:close/>
                </a:path>
                <a:path w="7620" h="601979">
                  <a:moveTo>
                    <a:pt x="7620" y="436880"/>
                  </a:moveTo>
                  <a:lnTo>
                    <a:pt x="0" y="436880"/>
                  </a:lnTo>
                  <a:lnTo>
                    <a:pt x="0" y="443229"/>
                  </a:lnTo>
                  <a:lnTo>
                    <a:pt x="7620" y="443229"/>
                  </a:lnTo>
                  <a:lnTo>
                    <a:pt x="7620" y="436880"/>
                  </a:lnTo>
                  <a:close/>
                </a:path>
                <a:path w="7620" h="601979">
                  <a:moveTo>
                    <a:pt x="7620" y="443230"/>
                  </a:moveTo>
                  <a:lnTo>
                    <a:pt x="0" y="443230"/>
                  </a:lnTo>
                  <a:lnTo>
                    <a:pt x="0" y="449579"/>
                  </a:lnTo>
                  <a:lnTo>
                    <a:pt x="7620" y="449579"/>
                  </a:lnTo>
                  <a:lnTo>
                    <a:pt x="7620" y="443230"/>
                  </a:lnTo>
                  <a:close/>
                </a:path>
                <a:path w="7620" h="601979">
                  <a:moveTo>
                    <a:pt x="7620" y="449580"/>
                  </a:moveTo>
                  <a:lnTo>
                    <a:pt x="0" y="449580"/>
                  </a:lnTo>
                  <a:lnTo>
                    <a:pt x="0" y="455929"/>
                  </a:lnTo>
                  <a:lnTo>
                    <a:pt x="7620" y="455929"/>
                  </a:lnTo>
                  <a:lnTo>
                    <a:pt x="7620" y="449580"/>
                  </a:lnTo>
                  <a:close/>
                </a:path>
                <a:path w="7620" h="601979">
                  <a:moveTo>
                    <a:pt x="7620" y="455930"/>
                  </a:moveTo>
                  <a:lnTo>
                    <a:pt x="0" y="455930"/>
                  </a:lnTo>
                  <a:lnTo>
                    <a:pt x="0" y="462279"/>
                  </a:lnTo>
                  <a:lnTo>
                    <a:pt x="7620" y="462279"/>
                  </a:lnTo>
                  <a:lnTo>
                    <a:pt x="7620" y="455930"/>
                  </a:lnTo>
                  <a:close/>
                </a:path>
                <a:path w="7620" h="601979">
                  <a:moveTo>
                    <a:pt x="7620" y="462280"/>
                  </a:moveTo>
                  <a:lnTo>
                    <a:pt x="0" y="462280"/>
                  </a:lnTo>
                  <a:lnTo>
                    <a:pt x="0" y="468629"/>
                  </a:lnTo>
                  <a:lnTo>
                    <a:pt x="7620" y="468629"/>
                  </a:lnTo>
                  <a:lnTo>
                    <a:pt x="7620" y="462280"/>
                  </a:lnTo>
                  <a:close/>
                </a:path>
                <a:path w="7620" h="601979">
                  <a:moveTo>
                    <a:pt x="7620" y="468630"/>
                  </a:moveTo>
                  <a:lnTo>
                    <a:pt x="0" y="468630"/>
                  </a:lnTo>
                  <a:lnTo>
                    <a:pt x="0" y="474979"/>
                  </a:lnTo>
                  <a:lnTo>
                    <a:pt x="7620" y="474979"/>
                  </a:lnTo>
                  <a:lnTo>
                    <a:pt x="7620" y="468630"/>
                  </a:lnTo>
                  <a:close/>
                </a:path>
                <a:path w="7620" h="601979">
                  <a:moveTo>
                    <a:pt x="7620" y="474980"/>
                  </a:moveTo>
                  <a:lnTo>
                    <a:pt x="0" y="474980"/>
                  </a:lnTo>
                  <a:lnTo>
                    <a:pt x="0" y="481329"/>
                  </a:lnTo>
                  <a:lnTo>
                    <a:pt x="7620" y="481329"/>
                  </a:lnTo>
                  <a:lnTo>
                    <a:pt x="7620" y="474980"/>
                  </a:lnTo>
                  <a:close/>
                </a:path>
                <a:path w="7620" h="601979">
                  <a:moveTo>
                    <a:pt x="7620" y="481330"/>
                  </a:moveTo>
                  <a:lnTo>
                    <a:pt x="0" y="481330"/>
                  </a:lnTo>
                  <a:lnTo>
                    <a:pt x="0" y="487679"/>
                  </a:lnTo>
                  <a:lnTo>
                    <a:pt x="7620" y="487679"/>
                  </a:lnTo>
                  <a:lnTo>
                    <a:pt x="7620" y="481330"/>
                  </a:lnTo>
                  <a:close/>
                </a:path>
                <a:path w="7620" h="601979">
                  <a:moveTo>
                    <a:pt x="7620" y="487680"/>
                  </a:moveTo>
                  <a:lnTo>
                    <a:pt x="0" y="487680"/>
                  </a:lnTo>
                  <a:lnTo>
                    <a:pt x="0" y="494029"/>
                  </a:lnTo>
                  <a:lnTo>
                    <a:pt x="7620" y="494029"/>
                  </a:lnTo>
                  <a:lnTo>
                    <a:pt x="7620" y="487680"/>
                  </a:lnTo>
                  <a:close/>
                </a:path>
                <a:path w="7620" h="601979">
                  <a:moveTo>
                    <a:pt x="7620" y="494030"/>
                  </a:moveTo>
                  <a:lnTo>
                    <a:pt x="0" y="494030"/>
                  </a:lnTo>
                  <a:lnTo>
                    <a:pt x="0" y="500379"/>
                  </a:lnTo>
                  <a:lnTo>
                    <a:pt x="7620" y="500379"/>
                  </a:lnTo>
                  <a:lnTo>
                    <a:pt x="7620" y="494030"/>
                  </a:lnTo>
                  <a:close/>
                </a:path>
                <a:path w="7620" h="601979">
                  <a:moveTo>
                    <a:pt x="7620" y="500380"/>
                  </a:moveTo>
                  <a:lnTo>
                    <a:pt x="0" y="500380"/>
                  </a:lnTo>
                  <a:lnTo>
                    <a:pt x="0" y="506729"/>
                  </a:lnTo>
                  <a:lnTo>
                    <a:pt x="7620" y="506729"/>
                  </a:lnTo>
                  <a:lnTo>
                    <a:pt x="7620" y="500380"/>
                  </a:lnTo>
                  <a:close/>
                </a:path>
                <a:path w="7620" h="601979">
                  <a:moveTo>
                    <a:pt x="7620" y="506730"/>
                  </a:moveTo>
                  <a:lnTo>
                    <a:pt x="0" y="506730"/>
                  </a:lnTo>
                  <a:lnTo>
                    <a:pt x="0" y="513079"/>
                  </a:lnTo>
                  <a:lnTo>
                    <a:pt x="7620" y="513079"/>
                  </a:lnTo>
                  <a:lnTo>
                    <a:pt x="7620" y="506730"/>
                  </a:lnTo>
                  <a:close/>
                </a:path>
                <a:path w="7620" h="601979">
                  <a:moveTo>
                    <a:pt x="7620" y="513080"/>
                  </a:moveTo>
                  <a:lnTo>
                    <a:pt x="0" y="513080"/>
                  </a:lnTo>
                  <a:lnTo>
                    <a:pt x="0" y="519429"/>
                  </a:lnTo>
                  <a:lnTo>
                    <a:pt x="7620" y="519429"/>
                  </a:lnTo>
                  <a:lnTo>
                    <a:pt x="7620" y="513080"/>
                  </a:lnTo>
                  <a:close/>
                </a:path>
                <a:path w="7620" h="601979">
                  <a:moveTo>
                    <a:pt x="7620" y="519430"/>
                  </a:moveTo>
                  <a:lnTo>
                    <a:pt x="0" y="519430"/>
                  </a:lnTo>
                  <a:lnTo>
                    <a:pt x="0" y="525779"/>
                  </a:lnTo>
                  <a:lnTo>
                    <a:pt x="7620" y="525779"/>
                  </a:lnTo>
                  <a:lnTo>
                    <a:pt x="7620" y="519430"/>
                  </a:lnTo>
                  <a:close/>
                </a:path>
                <a:path w="7620" h="601979">
                  <a:moveTo>
                    <a:pt x="7620" y="525780"/>
                  </a:moveTo>
                  <a:lnTo>
                    <a:pt x="0" y="525780"/>
                  </a:lnTo>
                  <a:lnTo>
                    <a:pt x="0" y="532129"/>
                  </a:lnTo>
                  <a:lnTo>
                    <a:pt x="7620" y="532129"/>
                  </a:lnTo>
                  <a:lnTo>
                    <a:pt x="7620" y="525780"/>
                  </a:lnTo>
                  <a:close/>
                </a:path>
                <a:path w="7620" h="601979">
                  <a:moveTo>
                    <a:pt x="7620" y="532130"/>
                  </a:moveTo>
                  <a:lnTo>
                    <a:pt x="0" y="532130"/>
                  </a:lnTo>
                  <a:lnTo>
                    <a:pt x="0" y="538479"/>
                  </a:lnTo>
                  <a:lnTo>
                    <a:pt x="7620" y="538479"/>
                  </a:lnTo>
                  <a:lnTo>
                    <a:pt x="7620" y="532130"/>
                  </a:lnTo>
                  <a:close/>
                </a:path>
                <a:path w="7620" h="601979">
                  <a:moveTo>
                    <a:pt x="7620" y="538480"/>
                  </a:moveTo>
                  <a:lnTo>
                    <a:pt x="0" y="538480"/>
                  </a:lnTo>
                  <a:lnTo>
                    <a:pt x="0" y="544829"/>
                  </a:lnTo>
                  <a:lnTo>
                    <a:pt x="7620" y="544829"/>
                  </a:lnTo>
                  <a:lnTo>
                    <a:pt x="7620" y="538480"/>
                  </a:lnTo>
                  <a:close/>
                </a:path>
                <a:path w="7620" h="601979">
                  <a:moveTo>
                    <a:pt x="7620" y="544830"/>
                  </a:moveTo>
                  <a:lnTo>
                    <a:pt x="0" y="544830"/>
                  </a:lnTo>
                  <a:lnTo>
                    <a:pt x="0" y="551179"/>
                  </a:lnTo>
                  <a:lnTo>
                    <a:pt x="7620" y="551179"/>
                  </a:lnTo>
                  <a:lnTo>
                    <a:pt x="7620" y="544830"/>
                  </a:lnTo>
                  <a:close/>
                </a:path>
                <a:path w="7620" h="601979">
                  <a:moveTo>
                    <a:pt x="7620" y="551180"/>
                  </a:moveTo>
                  <a:lnTo>
                    <a:pt x="0" y="551180"/>
                  </a:lnTo>
                  <a:lnTo>
                    <a:pt x="0" y="557529"/>
                  </a:lnTo>
                  <a:lnTo>
                    <a:pt x="7620" y="557529"/>
                  </a:lnTo>
                  <a:lnTo>
                    <a:pt x="7620" y="551180"/>
                  </a:lnTo>
                  <a:close/>
                </a:path>
                <a:path w="7620" h="601979">
                  <a:moveTo>
                    <a:pt x="7620" y="557530"/>
                  </a:moveTo>
                  <a:lnTo>
                    <a:pt x="0" y="557530"/>
                  </a:lnTo>
                  <a:lnTo>
                    <a:pt x="0" y="563879"/>
                  </a:lnTo>
                  <a:lnTo>
                    <a:pt x="7620" y="563879"/>
                  </a:lnTo>
                  <a:lnTo>
                    <a:pt x="7620" y="557530"/>
                  </a:lnTo>
                  <a:close/>
                </a:path>
                <a:path w="7620" h="601979">
                  <a:moveTo>
                    <a:pt x="7620" y="563880"/>
                  </a:moveTo>
                  <a:lnTo>
                    <a:pt x="0" y="563880"/>
                  </a:lnTo>
                  <a:lnTo>
                    <a:pt x="0" y="570229"/>
                  </a:lnTo>
                  <a:lnTo>
                    <a:pt x="7620" y="570229"/>
                  </a:lnTo>
                  <a:lnTo>
                    <a:pt x="7620" y="563880"/>
                  </a:lnTo>
                  <a:close/>
                </a:path>
                <a:path w="7620" h="601979">
                  <a:moveTo>
                    <a:pt x="7620" y="570230"/>
                  </a:moveTo>
                  <a:lnTo>
                    <a:pt x="0" y="570230"/>
                  </a:lnTo>
                  <a:lnTo>
                    <a:pt x="0" y="576579"/>
                  </a:lnTo>
                  <a:lnTo>
                    <a:pt x="7620" y="576579"/>
                  </a:lnTo>
                  <a:lnTo>
                    <a:pt x="7620" y="570230"/>
                  </a:lnTo>
                  <a:close/>
                </a:path>
                <a:path w="7620" h="601979">
                  <a:moveTo>
                    <a:pt x="7620" y="576580"/>
                  </a:moveTo>
                  <a:lnTo>
                    <a:pt x="0" y="576580"/>
                  </a:lnTo>
                  <a:lnTo>
                    <a:pt x="0" y="582929"/>
                  </a:lnTo>
                  <a:lnTo>
                    <a:pt x="7620" y="582929"/>
                  </a:lnTo>
                  <a:lnTo>
                    <a:pt x="7620" y="576580"/>
                  </a:lnTo>
                  <a:close/>
                </a:path>
                <a:path w="7620" h="601979">
                  <a:moveTo>
                    <a:pt x="7620" y="582930"/>
                  </a:moveTo>
                  <a:lnTo>
                    <a:pt x="0" y="582930"/>
                  </a:lnTo>
                  <a:lnTo>
                    <a:pt x="0" y="589279"/>
                  </a:lnTo>
                  <a:lnTo>
                    <a:pt x="7620" y="589279"/>
                  </a:lnTo>
                  <a:lnTo>
                    <a:pt x="7620" y="582930"/>
                  </a:lnTo>
                  <a:close/>
                </a:path>
                <a:path w="7620" h="601979">
                  <a:moveTo>
                    <a:pt x="7620" y="589280"/>
                  </a:moveTo>
                  <a:lnTo>
                    <a:pt x="0" y="589280"/>
                  </a:lnTo>
                  <a:lnTo>
                    <a:pt x="0" y="595629"/>
                  </a:lnTo>
                  <a:lnTo>
                    <a:pt x="7620" y="595629"/>
                  </a:lnTo>
                  <a:lnTo>
                    <a:pt x="7620" y="589280"/>
                  </a:lnTo>
                  <a:close/>
                </a:path>
                <a:path w="7620" h="601979">
                  <a:moveTo>
                    <a:pt x="7620" y="595630"/>
                  </a:moveTo>
                  <a:lnTo>
                    <a:pt x="0" y="595630"/>
                  </a:lnTo>
                  <a:lnTo>
                    <a:pt x="0" y="601979"/>
                  </a:lnTo>
                  <a:lnTo>
                    <a:pt x="1270" y="601979"/>
                  </a:lnTo>
                  <a:lnTo>
                    <a:pt x="1270" y="600709"/>
                  </a:lnTo>
                  <a:lnTo>
                    <a:pt x="2540" y="600709"/>
                  </a:lnTo>
                  <a:lnTo>
                    <a:pt x="2540" y="599439"/>
                  </a:lnTo>
                  <a:lnTo>
                    <a:pt x="3810" y="599439"/>
                  </a:lnTo>
                  <a:lnTo>
                    <a:pt x="3810" y="598169"/>
                  </a:lnTo>
                  <a:lnTo>
                    <a:pt x="6350" y="598169"/>
                  </a:lnTo>
                  <a:lnTo>
                    <a:pt x="6350" y="596900"/>
                  </a:lnTo>
                  <a:lnTo>
                    <a:pt x="7620" y="596900"/>
                  </a:lnTo>
                  <a:lnTo>
                    <a:pt x="7620" y="595630"/>
                  </a:lnTo>
                  <a:close/>
                </a:path>
              </a:pathLst>
            </a:custGeom>
            <a:solidFill>
              <a:srgbClr val="7C00EE"/>
            </a:solidFill>
          </p:spPr>
          <p:txBody>
            <a:bodyPr bIns="0" lIns="0" rIns="0" rtlCol="0" tIns="0" wrap="square"/>
            <a:p/>
          </p:txBody>
        </p:sp>
        <p:sp>
          <p:nvSpPr>
            <p:cNvPr id="1049849" name="object 1149"/>
            <p:cNvSpPr/>
            <p:nvPr/>
          </p:nvSpPr>
          <p:spPr>
            <a:xfrm>
              <a:off x="6113779" y="4513579"/>
              <a:ext cx="6350" cy="610870"/>
            </a:xfrm>
            <a:custGeom>
              <a:avLst/>
              <a:ahLst/>
              <a:rect l="l" t="t" r="r" b="b"/>
              <a:pathLst>
                <a:path w="6350" h="610870">
                  <a:moveTo>
                    <a:pt x="1270" y="0"/>
                  </a:moveTo>
                  <a:lnTo>
                    <a:pt x="0" y="0"/>
                  </a:lnTo>
                  <a:lnTo>
                    <a:pt x="0" y="3810"/>
                  </a:lnTo>
                  <a:lnTo>
                    <a:pt x="5080" y="3810"/>
                  </a:lnTo>
                  <a:lnTo>
                    <a:pt x="5080" y="2540"/>
                  </a:lnTo>
                  <a:lnTo>
                    <a:pt x="2539" y="2540"/>
                  </a:lnTo>
                  <a:lnTo>
                    <a:pt x="2539" y="1270"/>
                  </a:lnTo>
                  <a:lnTo>
                    <a:pt x="1270" y="1270"/>
                  </a:lnTo>
                  <a:lnTo>
                    <a:pt x="1270" y="0"/>
                  </a:lnTo>
                  <a:close/>
                </a:path>
                <a:path w="6350" h="610870">
                  <a:moveTo>
                    <a:pt x="6350" y="3810"/>
                  </a:moveTo>
                  <a:lnTo>
                    <a:pt x="0" y="3810"/>
                  </a:lnTo>
                  <a:lnTo>
                    <a:pt x="0" y="10160"/>
                  </a:lnTo>
                  <a:lnTo>
                    <a:pt x="6350" y="10160"/>
                  </a:lnTo>
                  <a:lnTo>
                    <a:pt x="6350" y="3810"/>
                  </a:lnTo>
                  <a:close/>
                </a:path>
                <a:path w="6350" h="610870">
                  <a:moveTo>
                    <a:pt x="6350" y="10160"/>
                  </a:moveTo>
                  <a:lnTo>
                    <a:pt x="0" y="10160"/>
                  </a:lnTo>
                  <a:lnTo>
                    <a:pt x="0" y="16510"/>
                  </a:lnTo>
                  <a:lnTo>
                    <a:pt x="6350" y="16510"/>
                  </a:lnTo>
                  <a:lnTo>
                    <a:pt x="6350" y="10160"/>
                  </a:lnTo>
                  <a:close/>
                </a:path>
                <a:path w="6350" h="610870">
                  <a:moveTo>
                    <a:pt x="6350" y="16510"/>
                  </a:moveTo>
                  <a:lnTo>
                    <a:pt x="0" y="16510"/>
                  </a:lnTo>
                  <a:lnTo>
                    <a:pt x="0" y="22860"/>
                  </a:lnTo>
                  <a:lnTo>
                    <a:pt x="6350" y="22860"/>
                  </a:lnTo>
                  <a:lnTo>
                    <a:pt x="6350" y="16510"/>
                  </a:lnTo>
                  <a:close/>
                </a:path>
                <a:path w="6350" h="610870">
                  <a:moveTo>
                    <a:pt x="6350" y="22860"/>
                  </a:moveTo>
                  <a:lnTo>
                    <a:pt x="0" y="22860"/>
                  </a:lnTo>
                  <a:lnTo>
                    <a:pt x="0" y="29210"/>
                  </a:lnTo>
                  <a:lnTo>
                    <a:pt x="6350" y="29210"/>
                  </a:lnTo>
                  <a:lnTo>
                    <a:pt x="6350" y="22860"/>
                  </a:lnTo>
                  <a:close/>
                </a:path>
                <a:path w="6350" h="610870">
                  <a:moveTo>
                    <a:pt x="6350" y="29210"/>
                  </a:moveTo>
                  <a:lnTo>
                    <a:pt x="0" y="29210"/>
                  </a:lnTo>
                  <a:lnTo>
                    <a:pt x="0" y="35560"/>
                  </a:lnTo>
                  <a:lnTo>
                    <a:pt x="6350" y="35560"/>
                  </a:lnTo>
                  <a:lnTo>
                    <a:pt x="6350" y="29210"/>
                  </a:lnTo>
                  <a:close/>
                </a:path>
                <a:path w="6350" h="610870">
                  <a:moveTo>
                    <a:pt x="6350" y="35560"/>
                  </a:moveTo>
                  <a:lnTo>
                    <a:pt x="0" y="35560"/>
                  </a:lnTo>
                  <a:lnTo>
                    <a:pt x="0" y="41910"/>
                  </a:lnTo>
                  <a:lnTo>
                    <a:pt x="6350" y="41910"/>
                  </a:lnTo>
                  <a:lnTo>
                    <a:pt x="6350" y="35560"/>
                  </a:lnTo>
                  <a:close/>
                </a:path>
                <a:path w="6350" h="610870">
                  <a:moveTo>
                    <a:pt x="6350" y="41910"/>
                  </a:moveTo>
                  <a:lnTo>
                    <a:pt x="0" y="41910"/>
                  </a:lnTo>
                  <a:lnTo>
                    <a:pt x="0" y="48260"/>
                  </a:lnTo>
                  <a:lnTo>
                    <a:pt x="6350" y="48260"/>
                  </a:lnTo>
                  <a:lnTo>
                    <a:pt x="6350" y="41910"/>
                  </a:lnTo>
                  <a:close/>
                </a:path>
                <a:path w="6350" h="610870">
                  <a:moveTo>
                    <a:pt x="6350" y="48260"/>
                  </a:moveTo>
                  <a:lnTo>
                    <a:pt x="0" y="48260"/>
                  </a:lnTo>
                  <a:lnTo>
                    <a:pt x="0" y="54610"/>
                  </a:lnTo>
                  <a:lnTo>
                    <a:pt x="6350" y="54610"/>
                  </a:lnTo>
                  <a:lnTo>
                    <a:pt x="6350" y="48260"/>
                  </a:lnTo>
                  <a:close/>
                </a:path>
                <a:path w="6350" h="610870">
                  <a:moveTo>
                    <a:pt x="6350" y="54610"/>
                  </a:moveTo>
                  <a:lnTo>
                    <a:pt x="0" y="54610"/>
                  </a:lnTo>
                  <a:lnTo>
                    <a:pt x="0" y="60960"/>
                  </a:lnTo>
                  <a:lnTo>
                    <a:pt x="6350" y="60960"/>
                  </a:lnTo>
                  <a:lnTo>
                    <a:pt x="6350" y="54610"/>
                  </a:lnTo>
                  <a:close/>
                </a:path>
                <a:path w="6350" h="610870">
                  <a:moveTo>
                    <a:pt x="6350" y="60960"/>
                  </a:moveTo>
                  <a:lnTo>
                    <a:pt x="0" y="60960"/>
                  </a:lnTo>
                  <a:lnTo>
                    <a:pt x="0" y="67310"/>
                  </a:lnTo>
                  <a:lnTo>
                    <a:pt x="6350" y="67310"/>
                  </a:lnTo>
                  <a:lnTo>
                    <a:pt x="6350" y="60960"/>
                  </a:lnTo>
                  <a:close/>
                </a:path>
                <a:path w="6350" h="610870">
                  <a:moveTo>
                    <a:pt x="6350" y="67310"/>
                  </a:moveTo>
                  <a:lnTo>
                    <a:pt x="0" y="67310"/>
                  </a:lnTo>
                  <a:lnTo>
                    <a:pt x="0" y="73660"/>
                  </a:lnTo>
                  <a:lnTo>
                    <a:pt x="6350" y="73660"/>
                  </a:lnTo>
                  <a:lnTo>
                    <a:pt x="6350" y="67310"/>
                  </a:lnTo>
                  <a:close/>
                </a:path>
                <a:path w="6350" h="610870">
                  <a:moveTo>
                    <a:pt x="6350" y="73660"/>
                  </a:moveTo>
                  <a:lnTo>
                    <a:pt x="0" y="73660"/>
                  </a:lnTo>
                  <a:lnTo>
                    <a:pt x="0" y="80010"/>
                  </a:lnTo>
                  <a:lnTo>
                    <a:pt x="6350" y="80010"/>
                  </a:lnTo>
                  <a:lnTo>
                    <a:pt x="6350" y="73660"/>
                  </a:lnTo>
                  <a:close/>
                </a:path>
                <a:path w="6350" h="610870">
                  <a:moveTo>
                    <a:pt x="6350" y="80010"/>
                  </a:moveTo>
                  <a:lnTo>
                    <a:pt x="0" y="80010"/>
                  </a:lnTo>
                  <a:lnTo>
                    <a:pt x="0" y="86360"/>
                  </a:lnTo>
                  <a:lnTo>
                    <a:pt x="6350" y="86360"/>
                  </a:lnTo>
                  <a:lnTo>
                    <a:pt x="6350" y="80010"/>
                  </a:lnTo>
                  <a:close/>
                </a:path>
                <a:path w="6350" h="610870">
                  <a:moveTo>
                    <a:pt x="6350" y="86360"/>
                  </a:moveTo>
                  <a:lnTo>
                    <a:pt x="0" y="86360"/>
                  </a:lnTo>
                  <a:lnTo>
                    <a:pt x="0" y="92710"/>
                  </a:lnTo>
                  <a:lnTo>
                    <a:pt x="6350" y="92710"/>
                  </a:lnTo>
                  <a:lnTo>
                    <a:pt x="6350" y="86360"/>
                  </a:lnTo>
                  <a:close/>
                </a:path>
                <a:path w="6350" h="610870">
                  <a:moveTo>
                    <a:pt x="6350" y="92710"/>
                  </a:moveTo>
                  <a:lnTo>
                    <a:pt x="0" y="92710"/>
                  </a:lnTo>
                  <a:lnTo>
                    <a:pt x="0" y="99060"/>
                  </a:lnTo>
                  <a:lnTo>
                    <a:pt x="6350" y="99060"/>
                  </a:lnTo>
                  <a:lnTo>
                    <a:pt x="6350" y="92710"/>
                  </a:lnTo>
                  <a:close/>
                </a:path>
                <a:path w="6350" h="610870">
                  <a:moveTo>
                    <a:pt x="6350" y="99060"/>
                  </a:moveTo>
                  <a:lnTo>
                    <a:pt x="0" y="99060"/>
                  </a:lnTo>
                  <a:lnTo>
                    <a:pt x="0" y="105410"/>
                  </a:lnTo>
                  <a:lnTo>
                    <a:pt x="6350" y="105410"/>
                  </a:lnTo>
                  <a:lnTo>
                    <a:pt x="6350" y="99060"/>
                  </a:lnTo>
                  <a:close/>
                </a:path>
                <a:path w="6350" h="610870">
                  <a:moveTo>
                    <a:pt x="6350" y="105410"/>
                  </a:moveTo>
                  <a:lnTo>
                    <a:pt x="0" y="105410"/>
                  </a:lnTo>
                  <a:lnTo>
                    <a:pt x="0" y="111760"/>
                  </a:lnTo>
                  <a:lnTo>
                    <a:pt x="6350" y="111760"/>
                  </a:lnTo>
                  <a:lnTo>
                    <a:pt x="6350" y="105410"/>
                  </a:lnTo>
                  <a:close/>
                </a:path>
                <a:path w="6350" h="610870">
                  <a:moveTo>
                    <a:pt x="6350" y="111760"/>
                  </a:moveTo>
                  <a:lnTo>
                    <a:pt x="0" y="111760"/>
                  </a:lnTo>
                  <a:lnTo>
                    <a:pt x="0" y="118110"/>
                  </a:lnTo>
                  <a:lnTo>
                    <a:pt x="6350" y="118110"/>
                  </a:lnTo>
                  <a:lnTo>
                    <a:pt x="6350" y="111760"/>
                  </a:lnTo>
                  <a:close/>
                </a:path>
                <a:path w="6350" h="610870">
                  <a:moveTo>
                    <a:pt x="6350" y="118110"/>
                  </a:moveTo>
                  <a:lnTo>
                    <a:pt x="0" y="118110"/>
                  </a:lnTo>
                  <a:lnTo>
                    <a:pt x="0" y="124460"/>
                  </a:lnTo>
                  <a:lnTo>
                    <a:pt x="6350" y="124460"/>
                  </a:lnTo>
                  <a:lnTo>
                    <a:pt x="6350" y="118110"/>
                  </a:lnTo>
                  <a:close/>
                </a:path>
                <a:path w="6350" h="610870">
                  <a:moveTo>
                    <a:pt x="6350" y="124460"/>
                  </a:moveTo>
                  <a:lnTo>
                    <a:pt x="0" y="124460"/>
                  </a:lnTo>
                  <a:lnTo>
                    <a:pt x="0" y="130810"/>
                  </a:lnTo>
                  <a:lnTo>
                    <a:pt x="6350" y="130810"/>
                  </a:lnTo>
                  <a:lnTo>
                    <a:pt x="6350" y="124460"/>
                  </a:lnTo>
                  <a:close/>
                </a:path>
                <a:path w="6350" h="610870">
                  <a:moveTo>
                    <a:pt x="6350" y="130810"/>
                  </a:moveTo>
                  <a:lnTo>
                    <a:pt x="0" y="130810"/>
                  </a:lnTo>
                  <a:lnTo>
                    <a:pt x="0" y="137160"/>
                  </a:lnTo>
                  <a:lnTo>
                    <a:pt x="6350" y="137160"/>
                  </a:lnTo>
                  <a:lnTo>
                    <a:pt x="6350" y="130810"/>
                  </a:lnTo>
                  <a:close/>
                </a:path>
                <a:path w="6350" h="610870">
                  <a:moveTo>
                    <a:pt x="6350" y="137160"/>
                  </a:moveTo>
                  <a:lnTo>
                    <a:pt x="0" y="137160"/>
                  </a:lnTo>
                  <a:lnTo>
                    <a:pt x="0" y="143510"/>
                  </a:lnTo>
                  <a:lnTo>
                    <a:pt x="6350" y="143510"/>
                  </a:lnTo>
                  <a:lnTo>
                    <a:pt x="6350" y="137160"/>
                  </a:lnTo>
                  <a:close/>
                </a:path>
                <a:path w="6350" h="610870">
                  <a:moveTo>
                    <a:pt x="6350" y="143510"/>
                  </a:moveTo>
                  <a:lnTo>
                    <a:pt x="0" y="143510"/>
                  </a:lnTo>
                  <a:lnTo>
                    <a:pt x="0" y="149860"/>
                  </a:lnTo>
                  <a:lnTo>
                    <a:pt x="6350" y="149860"/>
                  </a:lnTo>
                  <a:lnTo>
                    <a:pt x="6350" y="143510"/>
                  </a:lnTo>
                  <a:close/>
                </a:path>
                <a:path w="6350" h="610870">
                  <a:moveTo>
                    <a:pt x="6350" y="149860"/>
                  </a:moveTo>
                  <a:lnTo>
                    <a:pt x="0" y="149860"/>
                  </a:lnTo>
                  <a:lnTo>
                    <a:pt x="0" y="156210"/>
                  </a:lnTo>
                  <a:lnTo>
                    <a:pt x="6350" y="156210"/>
                  </a:lnTo>
                  <a:lnTo>
                    <a:pt x="6350" y="149860"/>
                  </a:lnTo>
                  <a:close/>
                </a:path>
                <a:path w="6350" h="610870">
                  <a:moveTo>
                    <a:pt x="6350" y="156210"/>
                  </a:moveTo>
                  <a:lnTo>
                    <a:pt x="0" y="156210"/>
                  </a:lnTo>
                  <a:lnTo>
                    <a:pt x="0" y="162560"/>
                  </a:lnTo>
                  <a:lnTo>
                    <a:pt x="6350" y="162560"/>
                  </a:lnTo>
                  <a:lnTo>
                    <a:pt x="6350" y="156210"/>
                  </a:lnTo>
                  <a:close/>
                </a:path>
                <a:path w="6350" h="610870">
                  <a:moveTo>
                    <a:pt x="6350" y="162560"/>
                  </a:moveTo>
                  <a:lnTo>
                    <a:pt x="0" y="162560"/>
                  </a:lnTo>
                  <a:lnTo>
                    <a:pt x="0" y="168910"/>
                  </a:lnTo>
                  <a:lnTo>
                    <a:pt x="6350" y="168910"/>
                  </a:lnTo>
                  <a:lnTo>
                    <a:pt x="6350" y="162560"/>
                  </a:lnTo>
                  <a:close/>
                </a:path>
                <a:path w="6350" h="610870">
                  <a:moveTo>
                    <a:pt x="6350" y="168910"/>
                  </a:moveTo>
                  <a:lnTo>
                    <a:pt x="0" y="168910"/>
                  </a:lnTo>
                  <a:lnTo>
                    <a:pt x="0" y="175260"/>
                  </a:lnTo>
                  <a:lnTo>
                    <a:pt x="6350" y="175260"/>
                  </a:lnTo>
                  <a:lnTo>
                    <a:pt x="6350" y="168910"/>
                  </a:lnTo>
                  <a:close/>
                </a:path>
                <a:path w="6350" h="610870">
                  <a:moveTo>
                    <a:pt x="6350" y="175260"/>
                  </a:moveTo>
                  <a:lnTo>
                    <a:pt x="0" y="175260"/>
                  </a:lnTo>
                  <a:lnTo>
                    <a:pt x="0" y="181610"/>
                  </a:lnTo>
                  <a:lnTo>
                    <a:pt x="6350" y="181610"/>
                  </a:lnTo>
                  <a:lnTo>
                    <a:pt x="6350" y="175260"/>
                  </a:lnTo>
                  <a:close/>
                </a:path>
                <a:path w="6350" h="610870">
                  <a:moveTo>
                    <a:pt x="6350" y="181610"/>
                  </a:moveTo>
                  <a:lnTo>
                    <a:pt x="0" y="181610"/>
                  </a:lnTo>
                  <a:lnTo>
                    <a:pt x="0" y="187960"/>
                  </a:lnTo>
                  <a:lnTo>
                    <a:pt x="6350" y="187960"/>
                  </a:lnTo>
                  <a:lnTo>
                    <a:pt x="6350" y="181610"/>
                  </a:lnTo>
                  <a:close/>
                </a:path>
                <a:path w="6350" h="610870">
                  <a:moveTo>
                    <a:pt x="6350" y="187960"/>
                  </a:moveTo>
                  <a:lnTo>
                    <a:pt x="0" y="187960"/>
                  </a:lnTo>
                  <a:lnTo>
                    <a:pt x="0" y="194310"/>
                  </a:lnTo>
                  <a:lnTo>
                    <a:pt x="6350" y="194310"/>
                  </a:lnTo>
                  <a:lnTo>
                    <a:pt x="6350" y="187960"/>
                  </a:lnTo>
                  <a:close/>
                </a:path>
                <a:path w="6350" h="610870">
                  <a:moveTo>
                    <a:pt x="6350" y="194310"/>
                  </a:moveTo>
                  <a:lnTo>
                    <a:pt x="0" y="194310"/>
                  </a:lnTo>
                  <a:lnTo>
                    <a:pt x="0" y="198120"/>
                  </a:lnTo>
                  <a:lnTo>
                    <a:pt x="6350" y="198120"/>
                  </a:lnTo>
                  <a:lnTo>
                    <a:pt x="6350" y="194310"/>
                  </a:lnTo>
                  <a:close/>
                </a:path>
                <a:path w="6350" h="610870">
                  <a:moveTo>
                    <a:pt x="6350" y="393700"/>
                  </a:moveTo>
                  <a:lnTo>
                    <a:pt x="0" y="393700"/>
                  </a:lnTo>
                  <a:lnTo>
                    <a:pt x="0" y="397510"/>
                  </a:lnTo>
                  <a:lnTo>
                    <a:pt x="6350" y="397510"/>
                  </a:lnTo>
                  <a:lnTo>
                    <a:pt x="6350" y="393700"/>
                  </a:lnTo>
                  <a:close/>
                </a:path>
                <a:path w="6350" h="610870">
                  <a:moveTo>
                    <a:pt x="6350" y="397510"/>
                  </a:moveTo>
                  <a:lnTo>
                    <a:pt x="0" y="397510"/>
                  </a:lnTo>
                  <a:lnTo>
                    <a:pt x="0" y="403860"/>
                  </a:lnTo>
                  <a:lnTo>
                    <a:pt x="6350" y="403860"/>
                  </a:lnTo>
                  <a:lnTo>
                    <a:pt x="6350" y="397510"/>
                  </a:lnTo>
                  <a:close/>
                </a:path>
                <a:path w="6350" h="610870">
                  <a:moveTo>
                    <a:pt x="6350" y="403860"/>
                  </a:moveTo>
                  <a:lnTo>
                    <a:pt x="0" y="403860"/>
                  </a:lnTo>
                  <a:lnTo>
                    <a:pt x="0" y="410210"/>
                  </a:lnTo>
                  <a:lnTo>
                    <a:pt x="6350" y="410210"/>
                  </a:lnTo>
                  <a:lnTo>
                    <a:pt x="6350" y="403860"/>
                  </a:lnTo>
                  <a:close/>
                </a:path>
                <a:path w="6350" h="610870">
                  <a:moveTo>
                    <a:pt x="6350" y="410210"/>
                  </a:moveTo>
                  <a:lnTo>
                    <a:pt x="0" y="410210"/>
                  </a:lnTo>
                  <a:lnTo>
                    <a:pt x="0" y="416560"/>
                  </a:lnTo>
                  <a:lnTo>
                    <a:pt x="6350" y="416560"/>
                  </a:lnTo>
                  <a:lnTo>
                    <a:pt x="6350" y="410210"/>
                  </a:lnTo>
                  <a:close/>
                </a:path>
                <a:path w="6350" h="610870">
                  <a:moveTo>
                    <a:pt x="6350" y="416560"/>
                  </a:moveTo>
                  <a:lnTo>
                    <a:pt x="0" y="416560"/>
                  </a:lnTo>
                  <a:lnTo>
                    <a:pt x="0" y="422910"/>
                  </a:lnTo>
                  <a:lnTo>
                    <a:pt x="6350" y="422910"/>
                  </a:lnTo>
                  <a:lnTo>
                    <a:pt x="6350" y="416560"/>
                  </a:lnTo>
                  <a:close/>
                </a:path>
                <a:path w="6350" h="610870">
                  <a:moveTo>
                    <a:pt x="6350" y="422910"/>
                  </a:moveTo>
                  <a:lnTo>
                    <a:pt x="0" y="422910"/>
                  </a:lnTo>
                  <a:lnTo>
                    <a:pt x="0" y="429260"/>
                  </a:lnTo>
                  <a:lnTo>
                    <a:pt x="6350" y="429260"/>
                  </a:lnTo>
                  <a:lnTo>
                    <a:pt x="6350" y="422910"/>
                  </a:lnTo>
                  <a:close/>
                </a:path>
                <a:path w="6350" h="610870">
                  <a:moveTo>
                    <a:pt x="6350" y="429260"/>
                  </a:moveTo>
                  <a:lnTo>
                    <a:pt x="0" y="429260"/>
                  </a:lnTo>
                  <a:lnTo>
                    <a:pt x="0" y="435610"/>
                  </a:lnTo>
                  <a:lnTo>
                    <a:pt x="6350" y="435610"/>
                  </a:lnTo>
                  <a:lnTo>
                    <a:pt x="6350" y="429260"/>
                  </a:lnTo>
                  <a:close/>
                </a:path>
                <a:path w="6350" h="610870">
                  <a:moveTo>
                    <a:pt x="6350" y="435610"/>
                  </a:moveTo>
                  <a:lnTo>
                    <a:pt x="0" y="435610"/>
                  </a:lnTo>
                  <a:lnTo>
                    <a:pt x="0" y="441960"/>
                  </a:lnTo>
                  <a:lnTo>
                    <a:pt x="6350" y="441960"/>
                  </a:lnTo>
                  <a:lnTo>
                    <a:pt x="6350" y="435610"/>
                  </a:lnTo>
                  <a:close/>
                </a:path>
                <a:path w="6350" h="610870">
                  <a:moveTo>
                    <a:pt x="6350" y="441960"/>
                  </a:moveTo>
                  <a:lnTo>
                    <a:pt x="0" y="441960"/>
                  </a:lnTo>
                  <a:lnTo>
                    <a:pt x="0" y="448310"/>
                  </a:lnTo>
                  <a:lnTo>
                    <a:pt x="6350" y="448310"/>
                  </a:lnTo>
                  <a:lnTo>
                    <a:pt x="6350" y="441960"/>
                  </a:lnTo>
                  <a:close/>
                </a:path>
                <a:path w="6350" h="610870">
                  <a:moveTo>
                    <a:pt x="6350" y="448310"/>
                  </a:moveTo>
                  <a:lnTo>
                    <a:pt x="0" y="448310"/>
                  </a:lnTo>
                  <a:lnTo>
                    <a:pt x="0" y="454660"/>
                  </a:lnTo>
                  <a:lnTo>
                    <a:pt x="6350" y="454660"/>
                  </a:lnTo>
                  <a:lnTo>
                    <a:pt x="6350" y="448310"/>
                  </a:lnTo>
                  <a:close/>
                </a:path>
                <a:path w="6350" h="610870">
                  <a:moveTo>
                    <a:pt x="6350" y="454660"/>
                  </a:moveTo>
                  <a:lnTo>
                    <a:pt x="0" y="454660"/>
                  </a:lnTo>
                  <a:lnTo>
                    <a:pt x="0" y="461010"/>
                  </a:lnTo>
                  <a:lnTo>
                    <a:pt x="6350" y="461010"/>
                  </a:lnTo>
                  <a:lnTo>
                    <a:pt x="6350" y="454660"/>
                  </a:lnTo>
                  <a:close/>
                </a:path>
                <a:path w="6350" h="610870">
                  <a:moveTo>
                    <a:pt x="6350" y="461010"/>
                  </a:moveTo>
                  <a:lnTo>
                    <a:pt x="0" y="461010"/>
                  </a:lnTo>
                  <a:lnTo>
                    <a:pt x="0" y="467360"/>
                  </a:lnTo>
                  <a:lnTo>
                    <a:pt x="6350" y="467360"/>
                  </a:lnTo>
                  <a:lnTo>
                    <a:pt x="6350" y="461010"/>
                  </a:lnTo>
                  <a:close/>
                </a:path>
                <a:path w="6350" h="610870">
                  <a:moveTo>
                    <a:pt x="6350" y="467360"/>
                  </a:moveTo>
                  <a:lnTo>
                    <a:pt x="0" y="467360"/>
                  </a:lnTo>
                  <a:lnTo>
                    <a:pt x="0" y="473710"/>
                  </a:lnTo>
                  <a:lnTo>
                    <a:pt x="6350" y="473710"/>
                  </a:lnTo>
                  <a:lnTo>
                    <a:pt x="6350" y="467360"/>
                  </a:lnTo>
                  <a:close/>
                </a:path>
                <a:path w="6350" h="610870">
                  <a:moveTo>
                    <a:pt x="6350" y="473710"/>
                  </a:moveTo>
                  <a:lnTo>
                    <a:pt x="0" y="473710"/>
                  </a:lnTo>
                  <a:lnTo>
                    <a:pt x="0" y="480060"/>
                  </a:lnTo>
                  <a:lnTo>
                    <a:pt x="6350" y="480060"/>
                  </a:lnTo>
                  <a:lnTo>
                    <a:pt x="6350" y="473710"/>
                  </a:lnTo>
                  <a:close/>
                </a:path>
                <a:path w="6350" h="610870">
                  <a:moveTo>
                    <a:pt x="6350" y="480060"/>
                  </a:moveTo>
                  <a:lnTo>
                    <a:pt x="0" y="480060"/>
                  </a:lnTo>
                  <a:lnTo>
                    <a:pt x="0" y="486410"/>
                  </a:lnTo>
                  <a:lnTo>
                    <a:pt x="6350" y="486410"/>
                  </a:lnTo>
                  <a:lnTo>
                    <a:pt x="6350" y="480060"/>
                  </a:lnTo>
                  <a:close/>
                </a:path>
                <a:path w="6350" h="610870">
                  <a:moveTo>
                    <a:pt x="6350" y="486410"/>
                  </a:moveTo>
                  <a:lnTo>
                    <a:pt x="0" y="486410"/>
                  </a:lnTo>
                  <a:lnTo>
                    <a:pt x="0" y="492760"/>
                  </a:lnTo>
                  <a:lnTo>
                    <a:pt x="6350" y="492760"/>
                  </a:lnTo>
                  <a:lnTo>
                    <a:pt x="6350" y="486410"/>
                  </a:lnTo>
                  <a:close/>
                </a:path>
                <a:path w="6350" h="610870">
                  <a:moveTo>
                    <a:pt x="6350" y="492760"/>
                  </a:moveTo>
                  <a:lnTo>
                    <a:pt x="0" y="492760"/>
                  </a:lnTo>
                  <a:lnTo>
                    <a:pt x="0" y="499110"/>
                  </a:lnTo>
                  <a:lnTo>
                    <a:pt x="6350" y="499110"/>
                  </a:lnTo>
                  <a:lnTo>
                    <a:pt x="6350" y="492760"/>
                  </a:lnTo>
                  <a:close/>
                </a:path>
                <a:path w="6350" h="610870">
                  <a:moveTo>
                    <a:pt x="6350" y="499110"/>
                  </a:moveTo>
                  <a:lnTo>
                    <a:pt x="0" y="499110"/>
                  </a:lnTo>
                  <a:lnTo>
                    <a:pt x="0" y="505460"/>
                  </a:lnTo>
                  <a:lnTo>
                    <a:pt x="6350" y="505460"/>
                  </a:lnTo>
                  <a:lnTo>
                    <a:pt x="6350" y="499110"/>
                  </a:lnTo>
                  <a:close/>
                </a:path>
                <a:path w="6350" h="610870">
                  <a:moveTo>
                    <a:pt x="6350" y="505460"/>
                  </a:moveTo>
                  <a:lnTo>
                    <a:pt x="0" y="505460"/>
                  </a:lnTo>
                  <a:lnTo>
                    <a:pt x="0" y="511810"/>
                  </a:lnTo>
                  <a:lnTo>
                    <a:pt x="6350" y="511810"/>
                  </a:lnTo>
                  <a:lnTo>
                    <a:pt x="6350" y="505460"/>
                  </a:lnTo>
                  <a:close/>
                </a:path>
                <a:path w="6350" h="610870">
                  <a:moveTo>
                    <a:pt x="6350" y="511810"/>
                  </a:moveTo>
                  <a:lnTo>
                    <a:pt x="0" y="511810"/>
                  </a:lnTo>
                  <a:lnTo>
                    <a:pt x="0" y="518160"/>
                  </a:lnTo>
                  <a:lnTo>
                    <a:pt x="6350" y="518160"/>
                  </a:lnTo>
                  <a:lnTo>
                    <a:pt x="6350" y="511810"/>
                  </a:lnTo>
                  <a:close/>
                </a:path>
                <a:path w="6350" h="610870">
                  <a:moveTo>
                    <a:pt x="6350" y="518160"/>
                  </a:moveTo>
                  <a:lnTo>
                    <a:pt x="0" y="518160"/>
                  </a:lnTo>
                  <a:lnTo>
                    <a:pt x="0" y="524510"/>
                  </a:lnTo>
                  <a:lnTo>
                    <a:pt x="6350" y="524510"/>
                  </a:lnTo>
                  <a:lnTo>
                    <a:pt x="6350" y="518160"/>
                  </a:lnTo>
                  <a:close/>
                </a:path>
                <a:path w="6350" h="610870">
                  <a:moveTo>
                    <a:pt x="6350" y="524510"/>
                  </a:moveTo>
                  <a:lnTo>
                    <a:pt x="0" y="524510"/>
                  </a:lnTo>
                  <a:lnTo>
                    <a:pt x="0" y="530860"/>
                  </a:lnTo>
                  <a:lnTo>
                    <a:pt x="6350" y="530860"/>
                  </a:lnTo>
                  <a:lnTo>
                    <a:pt x="6350" y="524510"/>
                  </a:lnTo>
                  <a:close/>
                </a:path>
                <a:path w="6350" h="610870">
                  <a:moveTo>
                    <a:pt x="6350" y="530860"/>
                  </a:moveTo>
                  <a:lnTo>
                    <a:pt x="0" y="530860"/>
                  </a:lnTo>
                  <a:lnTo>
                    <a:pt x="0" y="537210"/>
                  </a:lnTo>
                  <a:lnTo>
                    <a:pt x="6350" y="537210"/>
                  </a:lnTo>
                  <a:lnTo>
                    <a:pt x="6350" y="530860"/>
                  </a:lnTo>
                  <a:close/>
                </a:path>
                <a:path w="6350" h="610870">
                  <a:moveTo>
                    <a:pt x="6350" y="537210"/>
                  </a:moveTo>
                  <a:lnTo>
                    <a:pt x="0" y="537210"/>
                  </a:lnTo>
                  <a:lnTo>
                    <a:pt x="0" y="543560"/>
                  </a:lnTo>
                  <a:lnTo>
                    <a:pt x="6350" y="543560"/>
                  </a:lnTo>
                  <a:lnTo>
                    <a:pt x="6350" y="537210"/>
                  </a:lnTo>
                  <a:close/>
                </a:path>
                <a:path w="6350" h="610870">
                  <a:moveTo>
                    <a:pt x="6350" y="543560"/>
                  </a:moveTo>
                  <a:lnTo>
                    <a:pt x="0" y="543560"/>
                  </a:lnTo>
                  <a:lnTo>
                    <a:pt x="0" y="549910"/>
                  </a:lnTo>
                  <a:lnTo>
                    <a:pt x="6350" y="549910"/>
                  </a:lnTo>
                  <a:lnTo>
                    <a:pt x="6350" y="543560"/>
                  </a:lnTo>
                  <a:close/>
                </a:path>
                <a:path w="6350" h="610870">
                  <a:moveTo>
                    <a:pt x="6350" y="549910"/>
                  </a:moveTo>
                  <a:lnTo>
                    <a:pt x="0" y="549910"/>
                  </a:lnTo>
                  <a:lnTo>
                    <a:pt x="0" y="556260"/>
                  </a:lnTo>
                  <a:lnTo>
                    <a:pt x="6350" y="556260"/>
                  </a:lnTo>
                  <a:lnTo>
                    <a:pt x="6350" y="549910"/>
                  </a:lnTo>
                  <a:close/>
                </a:path>
                <a:path w="6350" h="610870">
                  <a:moveTo>
                    <a:pt x="6350" y="556260"/>
                  </a:moveTo>
                  <a:lnTo>
                    <a:pt x="0" y="556260"/>
                  </a:lnTo>
                  <a:lnTo>
                    <a:pt x="0" y="562610"/>
                  </a:lnTo>
                  <a:lnTo>
                    <a:pt x="6350" y="562610"/>
                  </a:lnTo>
                  <a:lnTo>
                    <a:pt x="6350" y="556260"/>
                  </a:lnTo>
                  <a:close/>
                </a:path>
                <a:path w="6350" h="610870">
                  <a:moveTo>
                    <a:pt x="6350" y="562610"/>
                  </a:moveTo>
                  <a:lnTo>
                    <a:pt x="0" y="562610"/>
                  </a:lnTo>
                  <a:lnTo>
                    <a:pt x="0" y="568960"/>
                  </a:lnTo>
                  <a:lnTo>
                    <a:pt x="6350" y="568960"/>
                  </a:lnTo>
                  <a:lnTo>
                    <a:pt x="6350" y="562610"/>
                  </a:lnTo>
                  <a:close/>
                </a:path>
                <a:path w="6350" h="610870">
                  <a:moveTo>
                    <a:pt x="6350" y="568960"/>
                  </a:moveTo>
                  <a:lnTo>
                    <a:pt x="0" y="568960"/>
                  </a:lnTo>
                  <a:lnTo>
                    <a:pt x="0" y="575310"/>
                  </a:lnTo>
                  <a:lnTo>
                    <a:pt x="6350" y="575310"/>
                  </a:lnTo>
                  <a:lnTo>
                    <a:pt x="6350" y="568960"/>
                  </a:lnTo>
                  <a:close/>
                </a:path>
                <a:path w="6350" h="610870">
                  <a:moveTo>
                    <a:pt x="6350" y="575310"/>
                  </a:moveTo>
                  <a:lnTo>
                    <a:pt x="0" y="575310"/>
                  </a:lnTo>
                  <a:lnTo>
                    <a:pt x="0" y="581660"/>
                  </a:lnTo>
                  <a:lnTo>
                    <a:pt x="6350" y="581660"/>
                  </a:lnTo>
                  <a:lnTo>
                    <a:pt x="6350" y="575310"/>
                  </a:lnTo>
                  <a:close/>
                </a:path>
                <a:path w="6350" h="610870">
                  <a:moveTo>
                    <a:pt x="6350" y="581660"/>
                  </a:moveTo>
                  <a:lnTo>
                    <a:pt x="0" y="581660"/>
                  </a:lnTo>
                  <a:lnTo>
                    <a:pt x="0" y="588010"/>
                  </a:lnTo>
                  <a:lnTo>
                    <a:pt x="6350" y="588010"/>
                  </a:lnTo>
                  <a:lnTo>
                    <a:pt x="6350" y="581660"/>
                  </a:lnTo>
                  <a:close/>
                </a:path>
                <a:path w="6350" h="610870">
                  <a:moveTo>
                    <a:pt x="6350" y="588010"/>
                  </a:moveTo>
                  <a:lnTo>
                    <a:pt x="0" y="588010"/>
                  </a:lnTo>
                  <a:lnTo>
                    <a:pt x="0" y="594360"/>
                  </a:lnTo>
                  <a:lnTo>
                    <a:pt x="6350" y="594360"/>
                  </a:lnTo>
                  <a:lnTo>
                    <a:pt x="6350" y="588010"/>
                  </a:lnTo>
                  <a:close/>
                </a:path>
                <a:path w="6350" h="610870">
                  <a:moveTo>
                    <a:pt x="6350" y="594360"/>
                  </a:moveTo>
                  <a:lnTo>
                    <a:pt x="0" y="594360"/>
                  </a:lnTo>
                  <a:lnTo>
                    <a:pt x="0" y="600710"/>
                  </a:lnTo>
                  <a:lnTo>
                    <a:pt x="6350" y="600710"/>
                  </a:lnTo>
                  <a:lnTo>
                    <a:pt x="6350" y="594360"/>
                  </a:lnTo>
                  <a:close/>
                </a:path>
                <a:path w="6350" h="610870">
                  <a:moveTo>
                    <a:pt x="6350" y="600710"/>
                  </a:moveTo>
                  <a:lnTo>
                    <a:pt x="0" y="600710"/>
                  </a:lnTo>
                  <a:lnTo>
                    <a:pt x="0" y="607060"/>
                  </a:lnTo>
                  <a:lnTo>
                    <a:pt x="6350" y="607060"/>
                  </a:lnTo>
                  <a:lnTo>
                    <a:pt x="6350" y="600710"/>
                  </a:lnTo>
                  <a:close/>
                </a:path>
                <a:path w="6350" h="610870">
                  <a:moveTo>
                    <a:pt x="5080" y="607060"/>
                  </a:moveTo>
                  <a:lnTo>
                    <a:pt x="0" y="607060"/>
                  </a:lnTo>
                  <a:lnTo>
                    <a:pt x="0" y="610870"/>
                  </a:lnTo>
                  <a:lnTo>
                    <a:pt x="1270" y="610870"/>
                  </a:lnTo>
                  <a:lnTo>
                    <a:pt x="1270" y="609600"/>
                  </a:lnTo>
                  <a:lnTo>
                    <a:pt x="3810" y="609600"/>
                  </a:lnTo>
                  <a:lnTo>
                    <a:pt x="3810" y="608330"/>
                  </a:lnTo>
                  <a:lnTo>
                    <a:pt x="5080" y="608330"/>
                  </a:lnTo>
                  <a:lnTo>
                    <a:pt x="5080" y="607060"/>
                  </a:lnTo>
                  <a:close/>
                </a:path>
              </a:pathLst>
            </a:custGeom>
            <a:solidFill>
              <a:srgbClr val="7B00EF"/>
            </a:solidFill>
          </p:spPr>
          <p:txBody>
            <a:bodyPr bIns="0" lIns="0" rIns="0" rtlCol="0" tIns="0" wrap="square"/>
            <a:p/>
          </p:txBody>
        </p:sp>
        <p:sp>
          <p:nvSpPr>
            <p:cNvPr id="1049850" name="object 1150"/>
            <p:cNvSpPr/>
            <p:nvPr/>
          </p:nvSpPr>
          <p:spPr>
            <a:xfrm>
              <a:off x="6106159" y="4508499"/>
              <a:ext cx="7620" cy="621030"/>
            </a:xfrm>
            <a:custGeom>
              <a:avLst/>
              <a:ahLst/>
              <a:rect l="l" t="t" r="r" b="b"/>
              <a:pathLst>
                <a:path w="7620" h="621029">
                  <a:moveTo>
                    <a:pt x="1269" y="0"/>
                  </a:moveTo>
                  <a:lnTo>
                    <a:pt x="0" y="0"/>
                  </a:lnTo>
                  <a:lnTo>
                    <a:pt x="0" y="2539"/>
                  </a:lnTo>
                  <a:lnTo>
                    <a:pt x="2539" y="2539"/>
                  </a:lnTo>
                  <a:lnTo>
                    <a:pt x="2539" y="1269"/>
                  </a:lnTo>
                  <a:lnTo>
                    <a:pt x="1269" y="1269"/>
                  </a:lnTo>
                  <a:lnTo>
                    <a:pt x="1269" y="0"/>
                  </a:lnTo>
                  <a:close/>
                </a:path>
                <a:path w="7620" h="621029">
                  <a:moveTo>
                    <a:pt x="5079" y="2540"/>
                  </a:moveTo>
                  <a:lnTo>
                    <a:pt x="0" y="2540"/>
                  </a:lnTo>
                  <a:lnTo>
                    <a:pt x="0" y="8889"/>
                  </a:lnTo>
                  <a:lnTo>
                    <a:pt x="7619" y="8889"/>
                  </a:lnTo>
                  <a:lnTo>
                    <a:pt x="7619" y="5080"/>
                  </a:lnTo>
                  <a:lnTo>
                    <a:pt x="6350" y="5080"/>
                  </a:lnTo>
                  <a:lnTo>
                    <a:pt x="6350" y="3810"/>
                  </a:lnTo>
                  <a:lnTo>
                    <a:pt x="5079" y="3810"/>
                  </a:lnTo>
                  <a:lnTo>
                    <a:pt x="5079" y="2540"/>
                  </a:lnTo>
                  <a:close/>
                </a:path>
                <a:path w="7620" h="621029">
                  <a:moveTo>
                    <a:pt x="7619" y="8890"/>
                  </a:moveTo>
                  <a:lnTo>
                    <a:pt x="0" y="8890"/>
                  </a:lnTo>
                  <a:lnTo>
                    <a:pt x="0" y="15239"/>
                  </a:lnTo>
                  <a:lnTo>
                    <a:pt x="7619" y="15239"/>
                  </a:lnTo>
                  <a:lnTo>
                    <a:pt x="7619" y="8890"/>
                  </a:lnTo>
                  <a:close/>
                </a:path>
                <a:path w="7620" h="621029">
                  <a:moveTo>
                    <a:pt x="7619" y="15240"/>
                  </a:moveTo>
                  <a:lnTo>
                    <a:pt x="0" y="15240"/>
                  </a:lnTo>
                  <a:lnTo>
                    <a:pt x="0" y="21589"/>
                  </a:lnTo>
                  <a:lnTo>
                    <a:pt x="7619" y="21589"/>
                  </a:lnTo>
                  <a:lnTo>
                    <a:pt x="7619" y="15240"/>
                  </a:lnTo>
                  <a:close/>
                </a:path>
                <a:path w="7620" h="621029">
                  <a:moveTo>
                    <a:pt x="7619" y="21590"/>
                  </a:moveTo>
                  <a:lnTo>
                    <a:pt x="0" y="21590"/>
                  </a:lnTo>
                  <a:lnTo>
                    <a:pt x="0" y="27939"/>
                  </a:lnTo>
                  <a:lnTo>
                    <a:pt x="7619" y="27939"/>
                  </a:lnTo>
                  <a:lnTo>
                    <a:pt x="7619" y="21590"/>
                  </a:lnTo>
                  <a:close/>
                </a:path>
                <a:path w="7620" h="621029">
                  <a:moveTo>
                    <a:pt x="7619" y="27940"/>
                  </a:moveTo>
                  <a:lnTo>
                    <a:pt x="0" y="27940"/>
                  </a:lnTo>
                  <a:lnTo>
                    <a:pt x="0" y="34289"/>
                  </a:lnTo>
                  <a:lnTo>
                    <a:pt x="7619" y="34289"/>
                  </a:lnTo>
                  <a:lnTo>
                    <a:pt x="7619" y="27940"/>
                  </a:lnTo>
                  <a:close/>
                </a:path>
                <a:path w="7620" h="621029">
                  <a:moveTo>
                    <a:pt x="7619" y="34290"/>
                  </a:moveTo>
                  <a:lnTo>
                    <a:pt x="0" y="34290"/>
                  </a:lnTo>
                  <a:lnTo>
                    <a:pt x="0" y="40639"/>
                  </a:lnTo>
                  <a:lnTo>
                    <a:pt x="7619" y="40639"/>
                  </a:lnTo>
                  <a:lnTo>
                    <a:pt x="7619" y="34290"/>
                  </a:lnTo>
                  <a:close/>
                </a:path>
                <a:path w="7620" h="621029">
                  <a:moveTo>
                    <a:pt x="7619" y="40640"/>
                  </a:moveTo>
                  <a:lnTo>
                    <a:pt x="0" y="40640"/>
                  </a:lnTo>
                  <a:lnTo>
                    <a:pt x="0" y="46989"/>
                  </a:lnTo>
                  <a:lnTo>
                    <a:pt x="7619" y="46989"/>
                  </a:lnTo>
                  <a:lnTo>
                    <a:pt x="7619" y="40640"/>
                  </a:lnTo>
                  <a:close/>
                </a:path>
                <a:path w="7620" h="621029">
                  <a:moveTo>
                    <a:pt x="7619" y="46990"/>
                  </a:moveTo>
                  <a:lnTo>
                    <a:pt x="0" y="46990"/>
                  </a:lnTo>
                  <a:lnTo>
                    <a:pt x="0" y="53339"/>
                  </a:lnTo>
                  <a:lnTo>
                    <a:pt x="7619" y="53339"/>
                  </a:lnTo>
                  <a:lnTo>
                    <a:pt x="7619" y="46990"/>
                  </a:lnTo>
                  <a:close/>
                </a:path>
                <a:path w="7620" h="621029">
                  <a:moveTo>
                    <a:pt x="7619" y="53340"/>
                  </a:moveTo>
                  <a:lnTo>
                    <a:pt x="0" y="53340"/>
                  </a:lnTo>
                  <a:lnTo>
                    <a:pt x="0" y="59689"/>
                  </a:lnTo>
                  <a:lnTo>
                    <a:pt x="7619" y="59689"/>
                  </a:lnTo>
                  <a:lnTo>
                    <a:pt x="7619" y="53340"/>
                  </a:lnTo>
                  <a:close/>
                </a:path>
                <a:path w="7620" h="621029">
                  <a:moveTo>
                    <a:pt x="7619" y="59690"/>
                  </a:moveTo>
                  <a:lnTo>
                    <a:pt x="0" y="59690"/>
                  </a:lnTo>
                  <a:lnTo>
                    <a:pt x="0" y="66039"/>
                  </a:lnTo>
                  <a:lnTo>
                    <a:pt x="7619" y="66039"/>
                  </a:lnTo>
                  <a:lnTo>
                    <a:pt x="7619" y="59690"/>
                  </a:lnTo>
                  <a:close/>
                </a:path>
                <a:path w="7620" h="621029">
                  <a:moveTo>
                    <a:pt x="7619" y="66040"/>
                  </a:moveTo>
                  <a:lnTo>
                    <a:pt x="0" y="66040"/>
                  </a:lnTo>
                  <a:lnTo>
                    <a:pt x="0" y="72389"/>
                  </a:lnTo>
                  <a:lnTo>
                    <a:pt x="7619" y="72389"/>
                  </a:lnTo>
                  <a:lnTo>
                    <a:pt x="7619" y="66040"/>
                  </a:lnTo>
                  <a:close/>
                </a:path>
                <a:path w="7620" h="621029">
                  <a:moveTo>
                    <a:pt x="7619" y="72390"/>
                  </a:moveTo>
                  <a:lnTo>
                    <a:pt x="0" y="72390"/>
                  </a:lnTo>
                  <a:lnTo>
                    <a:pt x="0" y="78739"/>
                  </a:lnTo>
                  <a:lnTo>
                    <a:pt x="7619" y="78739"/>
                  </a:lnTo>
                  <a:lnTo>
                    <a:pt x="7619" y="72390"/>
                  </a:lnTo>
                  <a:close/>
                </a:path>
                <a:path w="7620" h="621029">
                  <a:moveTo>
                    <a:pt x="7619" y="78740"/>
                  </a:moveTo>
                  <a:lnTo>
                    <a:pt x="0" y="78740"/>
                  </a:lnTo>
                  <a:lnTo>
                    <a:pt x="0" y="85089"/>
                  </a:lnTo>
                  <a:lnTo>
                    <a:pt x="7619" y="85089"/>
                  </a:lnTo>
                  <a:lnTo>
                    <a:pt x="7619" y="78740"/>
                  </a:lnTo>
                  <a:close/>
                </a:path>
                <a:path w="7620" h="621029">
                  <a:moveTo>
                    <a:pt x="7619" y="85090"/>
                  </a:moveTo>
                  <a:lnTo>
                    <a:pt x="0" y="85090"/>
                  </a:lnTo>
                  <a:lnTo>
                    <a:pt x="0" y="91439"/>
                  </a:lnTo>
                  <a:lnTo>
                    <a:pt x="7619" y="91439"/>
                  </a:lnTo>
                  <a:lnTo>
                    <a:pt x="7619" y="85090"/>
                  </a:lnTo>
                  <a:close/>
                </a:path>
                <a:path w="7620" h="621029">
                  <a:moveTo>
                    <a:pt x="7619" y="91440"/>
                  </a:moveTo>
                  <a:lnTo>
                    <a:pt x="0" y="91440"/>
                  </a:lnTo>
                  <a:lnTo>
                    <a:pt x="0" y="97789"/>
                  </a:lnTo>
                  <a:lnTo>
                    <a:pt x="7619" y="97789"/>
                  </a:lnTo>
                  <a:lnTo>
                    <a:pt x="7619" y="91440"/>
                  </a:lnTo>
                  <a:close/>
                </a:path>
                <a:path w="7620" h="621029">
                  <a:moveTo>
                    <a:pt x="7619" y="97790"/>
                  </a:moveTo>
                  <a:lnTo>
                    <a:pt x="0" y="97790"/>
                  </a:lnTo>
                  <a:lnTo>
                    <a:pt x="0" y="104139"/>
                  </a:lnTo>
                  <a:lnTo>
                    <a:pt x="7619" y="104139"/>
                  </a:lnTo>
                  <a:lnTo>
                    <a:pt x="7619" y="97790"/>
                  </a:lnTo>
                  <a:close/>
                </a:path>
                <a:path w="7620" h="621029">
                  <a:moveTo>
                    <a:pt x="7619" y="104140"/>
                  </a:moveTo>
                  <a:lnTo>
                    <a:pt x="0" y="104140"/>
                  </a:lnTo>
                  <a:lnTo>
                    <a:pt x="0" y="110489"/>
                  </a:lnTo>
                  <a:lnTo>
                    <a:pt x="7619" y="110489"/>
                  </a:lnTo>
                  <a:lnTo>
                    <a:pt x="7619" y="104140"/>
                  </a:lnTo>
                  <a:close/>
                </a:path>
                <a:path w="7620" h="621029">
                  <a:moveTo>
                    <a:pt x="7619" y="110490"/>
                  </a:moveTo>
                  <a:lnTo>
                    <a:pt x="0" y="110490"/>
                  </a:lnTo>
                  <a:lnTo>
                    <a:pt x="0" y="116839"/>
                  </a:lnTo>
                  <a:lnTo>
                    <a:pt x="7619" y="116839"/>
                  </a:lnTo>
                  <a:lnTo>
                    <a:pt x="7619" y="110490"/>
                  </a:lnTo>
                  <a:close/>
                </a:path>
                <a:path w="7620" h="621029">
                  <a:moveTo>
                    <a:pt x="7619" y="116840"/>
                  </a:moveTo>
                  <a:lnTo>
                    <a:pt x="0" y="116840"/>
                  </a:lnTo>
                  <a:lnTo>
                    <a:pt x="0" y="123189"/>
                  </a:lnTo>
                  <a:lnTo>
                    <a:pt x="7619" y="123189"/>
                  </a:lnTo>
                  <a:lnTo>
                    <a:pt x="7619" y="116840"/>
                  </a:lnTo>
                  <a:close/>
                </a:path>
                <a:path w="7620" h="621029">
                  <a:moveTo>
                    <a:pt x="7619" y="123190"/>
                  </a:moveTo>
                  <a:lnTo>
                    <a:pt x="0" y="123190"/>
                  </a:lnTo>
                  <a:lnTo>
                    <a:pt x="0" y="129539"/>
                  </a:lnTo>
                  <a:lnTo>
                    <a:pt x="7619" y="129539"/>
                  </a:lnTo>
                  <a:lnTo>
                    <a:pt x="7619" y="123190"/>
                  </a:lnTo>
                  <a:close/>
                </a:path>
                <a:path w="7620" h="621029">
                  <a:moveTo>
                    <a:pt x="7619" y="129540"/>
                  </a:moveTo>
                  <a:lnTo>
                    <a:pt x="0" y="129540"/>
                  </a:lnTo>
                  <a:lnTo>
                    <a:pt x="0" y="135889"/>
                  </a:lnTo>
                  <a:lnTo>
                    <a:pt x="7619" y="135889"/>
                  </a:lnTo>
                  <a:lnTo>
                    <a:pt x="7619" y="129540"/>
                  </a:lnTo>
                  <a:close/>
                </a:path>
                <a:path w="7620" h="621029">
                  <a:moveTo>
                    <a:pt x="7619" y="135890"/>
                  </a:moveTo>
                  <a:lnTo>
                    <a:pt x="0" y="135890"/>
                  </a:lnTo>
                  <a:lnTo>
                    <a:pt x="0" y="142239"/>
                  </a:lnTo>
                  <a:lnTo>
                    <a:pt x="7619" y="142239"/>
                  </a:lnTo>
                  <a:lnTo>
                    <a:pt x="7619" y="135890"/>
                  </a:lnTo>
                  <a:close/>
                </a:path>
                <a:path w="7620" h="621029">
                  <a:moveTo>
                    <a:pt x="7619" y="142240"/>
                  </a:moveTo>
                  <a:lnTo>
                    <a:pt x="0" y="142240"/>
                  </a:lnTo>
                  <a:lnTo>
                    <a:pt x="0" y="148589"/>
                  </a:lnTo>
                  <a:lnTo>
                    <a:pt x="7619" y="148589"/>
                  </a:lnTo>
                  <a:lnTo>
                    <a:pt x="7619" y="142240"/>
                  </a:lnTo>
                  <a:close/>
                </a:path>
                <a:path w="7620" h="621029">
                  <a:moveTo>
                    <a:pt x="7619" y="148590"/>
                  </a:moveTo>
                  <a:lnTo>
                    <a:pt x="0" y="148590"/>
                  </a:lnTo>
                  <a:lnTo>
                    <a:pt x="0" y="154939"/>
                  </a:lnTo>
                  <a:lnTo>
                    <a:pt x="7619" y="154939"/>
                  </a:lnTo>
                  <a:lnTo>
                    <a:pt x="7619" y="148590"/>
                  </a:lnTo>
                  <a:close/>
                </a:path>
                <a:path w="7620" h="621029">
                  <a:moveTo>
                    <a:pt x="7619" y="154940"/>
                  </a:moveTo>
                  <a:lnTo>
                    <a:pt x="0" y="154940"/>
                  </a:lnTo>
                  <a:lnTo>
                    <a:pt x="0" y="161289"/>
                  </a:lnTo>
                  <a:lnTo>
                    <a:pt x="7619" y="161289"/>
                  </a:lnTo>
                  <a:lnTo>
                    <a:pt x="7619" y="154940"/>
                  </a:lnTo>
                  <a:close/>
                </a:path>
                <a:path w="7620" h="621029">
                  <a:moveTo>
                    <a:pt x="7619" y="161290"/>
                  </a:moveTo>
                  <a:lnTo>
                    <a:pt x="0" y="161290"/>
                  </a:lnTo>
                  <a:lnTo>
                    <a:pt x="0" y="167639"/>
                  </a:lnTo>
                  <a:lnTo>
                    <a:pt x="7619" y="167639"/>
                  </a:lnTo>
                  <a:lnTo>
                    <a:pt x="7619" y="161290"/>
                  </a:lnTo>
                  <a:close/>
                </a:path>
                <a:path w="7620" h="621029">
                  <a:moveTo>
                    <a:pt x="7619" y="167640"/>
                  </a:moveTo>
                  <a:lnTo>
                    <a:pt x="0" y="167640"/>
                  </a:lnTo>
                  <a:lnTo>
                    <a:pt x="0" y="173989"/>
                  </a:lnTo>
                  <a:lnTo>
                    <a:pt x="7619" y="173989"/>
                  </a:lnTo>
                  <a:lnTo>
                    <a:pt x="7619" y="167640"/>
                  </a:lnTo>
                  <a:close/>
                </a:path>
                <a:path w="7620" h="621029">
                  <a:moveTo>
                    <a:pt x="7619" y="173990"/>
                  </a:moveTo>
                  <a:lnTo>
                    <a:pt x="0" y="173990"/>
                  </a:lnTo>
                  <a:lnTo>
                    <a:pt x="0" y="180339"/>
                  </a:lnTo>
                  <a:lnTo>
                    <a:pt x="7619" y="180339"/>
                  </a:lnTo>
                  <a:lnTo>
                    <a:pt x="7619" y="173990"/>
                  </a:lnTo>
                  <a:close/>
                </a:path>
                <a:path w="7620" h="621029">
                  <a:moveTo>
                    <a:pt x="7619" y="180340"/>
                  </a:moveTo>
                  <a:lnTo>
                    <a:pt x="0" y="180340"/>
                  </a:lnTo>
                  <a:lnTo>
                    <a:pt x="0" y="186689"/>
                  </a:lnTo>
                  <a:lnTo>
                    <a:pt x="7619" y="186689"/>
                  </a:lnTo>
                  <a:lnTo>
                    <a:pt x="7619" y="180340"/>
                  </a:lnTo>
                  <a:close/>
                </a:path>
                <a:path w="7620" h="621029">
                  <a:moveTo>
                    <a:pt x="7619" y="186690"/>
                  </a:moveTo>
                  <a:lnTo>
                    <a:pt x="0" y="186690"/>
                  </a:lnTo>
                  <a:lnTo>
                    <a:pt x="0" y="193039"/>
                  </a:lnTo>
                  <a:lnTo>
                    <a:pt x="7619" y="193039"/>
                  </a:lnTo>
                  <a:lnTo>
                    <a:pt x="7619" y="186690"/>
                  </a:lnTo>
                  <a:close/>
                </a:path>
                <a:path w="7620" h="621029">
                  <a:moveTo>
                    <a:pt x="7619" y="193040"/>
                  </a:moveTo>
                  <a:lnTo>
                    <a:pt x="0" y="193040"/>
                  </a:lnTo>
                  <a:lnTo>
                    <a:pt x="0" y="199389"/>
                  </a:lnTo>
                  <a:lnTo>
                    <a:pt x="7619" y="199389"/>
                  </a:lnTo>
                  <a:lnTo>
                    <a:pt x="7619" y="193040"/>
                  </a:lnTo>
                  <a:close/>
                </a:path>
                <a:path w="7620" h="621029">
                  <a:moveTo>
                    <a:pt x="7619" y="199390"/>
                  </a:moveTo>
                  <a:lnTo>
                    <a:pt x="0" y="199390"/>
                  </a:lnTo>
                  <a:lnTo>
                    <a:pt x="0" y="204469"/>
                  </a:lnTo>
                  <a:lnTo>
                    <a:pt x="6350" y="204469"/>
                  </a:lnTo>
                  <a:lnTo>
                    <a:pt x="6350" y="203200"/>
                  </a:lnTo>
                  <a:lnTo>
                    <a:pt x="7619" y="203200"/>
                  </a:lnTo>
                  <a:lnTo>
                    <a:pt x="7619" y="199390"/>
                  </a:lnTo>
                  <a:close/>
                </a:path>
                <a:path w="7620" h="621029">
                  <a:moveTo>
                    <a:pt x="7619" y="397510"/>
                  </a:moveTo>
                  <a:lnTo>
                    <a:pt x="0" y="397510"/>
                  </a:lnTo>
                  <a:lnTo>
                    <a:pt x="0" y="402589"/>
                  </a:lnTo>
                  <a:lnTo>
                    <a:pt x="7619" y="402589"/>
                  </a:lnTo>
                  <a:lnTo>
                    <a:pt x="7619" y="397510"/>
                  </a:lnTo>
                  <a:close/>
                </a:path>
                <a:path w="7620" h="621029">
                  <a:moveTo>
                    <a:pt x="7619" y="402590"/>
                  </a:moveTo>
                  <a:lnTo>
                    <a:pt x="0" y="402590"/>
                  </a:lnTo>
                  <a:lnTo>
                    <a:pt x="0" y="408939"/>
                  </a:lnTo>
                  <a:lnTo>
                    <a:pt x="7619" y="408939"/>
                  </a:lnTo>
                  <a:lnTo>
                    <a:pt x="7619" y="402590"/>
                  </a:lnTo>
                  <a:close/>
                </a:path>
                <a:path w="7620" h="621029">
                  <a:moveTo>
                    <a:pt x="7619" y="408940"/>
                  </a:moveTo>
                  <a:lnTo>
                    <a:pt x="0" y="408940"/>
                  </a:lnTo>
                  <a:lnTo>
                    <a:pt x="0" y="415289"/>
                  </a:lnTo>
                  <a:lnTo>
                    <a:pt x="7619" y="415289"/>
                  </a:lnTo>
                  <a:lnTo>
                    <a:pt x="7619" y="408940"/>
                  </a:lnTo>
                  <a:close/>
                </a:path>
                <a:path w="7620" h="621029">
                  <a:moveTo>
                    <a:pt x="7619" y="415290"/>
                  </a:moveTo>
                  <a:lnTo>
                    <a:pt x="0" y="415290"/>
                  </a:lnTo>
                  <a:lnTo>
                    <a:pt x="0" y="421639"/>
                  </a:lnTo>
                  <a:lnTo>
                    <a:pt x="7619" y="421639"/>
                  </a:lnTo>
                  <a:lnTo>
                    <a:pt x="7619" y="415290"/>
                  </a:lnTo>
                  <a:close/>
                </a:path>
                <a:path w="7620" h="621029">
                  <a:moveTo>
                    <a:pt x="7619" y="421640"/>
                  </a:moveTo>
                  <a:lnTo>
                    <a:pt x="0" y="421640"/>
                  </a:lnTo>
                  <a:lnTo>
                    <a:pt x="0" y="427989"/>
                  </a:lnTo>
                  <a:lnTo>
                    <a:pt x="7619" y="427989"/>
                  </a:lnTo>
                  <a:lnTo>
                    <a:pt x="7619" y="421640"/>
                  </a:lnTo>
                  <a:close/>
                </a:path>
                <a:path w="7620" h="621029">
                  <a:moveTo>
                    <a:pt x="7619" y="427990"/>
                  </a:moveTo>
                  <a:lnTo>
                    <a:pt x="0" y="427990"/>
                  </a:lnTo>
                  <a:lnTo>
                    <a:pt x="0" y="434339"/>
                  </a:lnTo>
                  <a:lnTo>
                    <a:pt x="7619" y="434339"/>
                  </a:lnTo>
                  <a:lnTo>
                    <a:pt x="7619" y="427990"/>
                  </a:lnTo>
                  <a:close/>
                </a:path>
                <a:path w="7620" h="621029">
                  <a:moveTo>
                    <a:pt x="7619" y="434340"/>
                  </a:moveTo>
                  <a:lnTo>
                    <a:pt x="0" y="434340"/>
                  </a:lnTo>
                  <a:lnTo>
                    <a:pt x="0" y="440689"/>
                  </a:lnTo>
                  <a:lnTo>
                    <a:pt x="7619" y="440689"/>
                  </a:lnTo>
                  <a:lnTo>
                    <a:pt x="7619" y="434340"/>
                  </a:lnTo>
                  <a:close/>
                </a:path>
                <a:path w="7620" h="621029">
                  <a:moveTo>
                    <a:pt x="7619" y="440690"/>
                  </a:moveTo>
                  <a:lnTo>
                    <a:pt x="0" y="440690"/>
                  </a:lnTo>
                  <a:lnTo>
                    <a:pt x="0" y="447039"/>
                  </a:lnTo>
                  <a:lnTo>
                    <a:pt x="7619" y="447039"/>
                  </a:lnTo>
                  <a:lnTo>
                    <a:pt x="7619" y="440690"/>
                  </a:lnTo>
                  <a:close/>
                </a:path>
                <a:path w="7620" h="621029">
                  <a:moveTo>
                    <a:pt x="7619" y="447040"/>
                  </a:moveTo>
                  <a:lnTo>
                    <a:pt x="0" y="447040"/>
                  </a:lnTo>
                  <a:lnTo>
                    <a:pt x="0" y="453389"/>
                  </a:lnTo>
                  <a:lnTo>
                    <a:pt x="7619" y="453389"/>
                  </a:lnTo>
                  <a:lnTo>
                    <a:pt x="7619" y="447040"/>
                  </a:lnTo>
                  <a:close/>
                </a:path>
                <a:path w="7620" h="621029">
                  <a:moveTo>
                    <a:pt x="7619" y="453390"/>
                  </a:moveTo>
                  <a:lnTo>
                    <a:pt x="0" y="453390"/>
                  </a:lnTo>
                  <a:lnTo>
                    <a:pt x="0" y="459739"/>
                  </a:lnTo>
                  <a:lnTo>
                    <a:pt x="7619" y="459739"/>
                  </a:lnTo>
                  <a:lnTo>
                    <a:pt x="7619" y="453390"/>
                  </a:lnTo>
                  <a:close/>
                </a:path>
                <a:path w="7620" h="621029">
                  <a:moveTo>
                    <a:pt x="7619" y="459740"/>
                  </a:moveTo>
                  <a:lnTo>
                    <a:pt x="0" y="459740"/>
                  </a:lnTo>
                  <a:lnTo>
                    <a:pt x="0" y="466089"/>
                  </a:lnTo>
                  <a:lnTo>
                    <a:pt x="7619" y="466089"/>
                  </a:lnTo>
                  <a:lnTo>
                    <a:pt x="7619" y="459740"/>
                  </a:lnTo>
                  <a:close/>
                </a:path>
                <a:path w="7620" h="621029">
                  <a:moveTo>
                    <a:pt x="7619" y="466090"/>
                  </a:moveTo>
                  <a:lnTo>
                    <a:pt x="0" y="466090"/>
                  </a:lnTo>
                  <a:lnTo>
                    <a:pt x="0" y="472439"/>
                  </a:lnTo>
                  <a:lnTo>
                    <a:pt x="7619" y="472439"/>
                  </a:lnTo>
                  <a:lnTo>
                    <a:pt x="7619" y="466090"/>
                  </a:lnTo>
                  <a:close/>
                </a:path>
                <a:path w="7620" h="621029">
                  <a:moveTo>
                    <a:pt x="7619" y="472440"/>
                  </a:moveTo>
                  <a:lnTo>
                    <a:pt x="0" y="472440"/>
                  </a:lnTo>
                  <a:lnTo>
                    <a:pt x="0" y="478789"/>
                  </a:lnTo>
                  <a:lnTo>
                    <a:pt x="7619" y="478789"/>
                  </a:lnTo>
                  <a:lnTo>
                    <a:pt x="7619" y="472440"/>
                  </a:lnTo>
                  <a:close/>
                </a:path>
                <a:path w="7620" h="621029">
                  <a:moveTo>
                    <a:pt x="7619" y="478790"/>
                  </a:moveTo>
                  <a:lnTo>
                    <a:pt x="0" y="478790"/>
                  </a:lnTo>
                  <a:lnTo>
                    <a:pt x="0" y="485139"/>
                  </a:lnTo>
                  <a:lnTo>
                    <a:pt x="7619" y="485139"/>
                  </a:lnTo>
                  <a:lnTo>
                    <a:pt x="7619" y="478790"/>
                  </a:lnTo>
                  <a:close/>
                </a:path>
                <a:path w="7620" h="621029">
                  <a:moveTo>
                    <a:pt x="7619" y="485140"/>
                  </a:moveTo>
                  <a:lnTo>
                    <a:pt x="0" y="485140"/>
                  </a:lnTo>
                  <a:lnTo>
                    <a:pt x="0" y="491489"/>
                  </a:lnTo>
                  <a:lnTo>
                    <a:pt x="7619" y="491489"/>
                  </a:lnTo>
                  <a:lnTo>
                    <a:pt x="7619" y="485140"/>
                  </a:lnTo>
                  <a:close/>
                </a:path>
                <a:path w="7620" h="621029">
                  <a:moveTo>
                    <a:pt x="7619" y="491490"/>
                  </a:moveTo>
                  <a:lnTo>
                    <a:pt x="0" y="491490"/>
                  </a:lnTo>
                  <a:lnTo>
                    <a:pt x="0" y="497839"/>
                  </a:lnTo>
                  <a:lnTo>
                    <a:pt x="7619" y="497839"/>
                  </a:lnTo>
                  <a:lnTo>
                    <a:pt x="7619" y="491490"/>
                  </a:lnTo>
                  <a:close/>
                </a:path>
                <a:path w="7620" h="621029">
                  <a:moveTo>
                    <a:pt x="7619" y="497840"/>
                  </a:moveTo>
                  <a:lnTo>
                    <a:pt x="0" y="497840"/>
                  </a:lnTo>
                  <a:lnTo>
                    <a:pt x="0" y="504189"/>
                  </a:lnTo>
                  <a:lnTo>
                    <a:pt x="7619" y="504189"/>
                  </a:lnTo>
                  <a:lnTo>
                    <a:pt x="7619" y="497840"/>
                  </a:lnTo>
                  <a:close/>
                </a:path>
                <a:path w="7620" h="621029">
                  <a:moveTo>
                    <a:pt x="7619" y="504190"/>
                  </a:moveTo>
                  <a:lnTo>
                    <a:pt x="0" y="504190"/>
                  </a:lnTo>
                  <a:lnTo>
                    <a:pt x="0" y="510539"/>
                  </a:lnTo>
                  <a:lnTo>
                    <a:pt x="7619" y="510539"/>
                  </a:lnTo>
                  <a:lnTo>
                    <a:pt x="7619" y="504190"/>
                  </a:lnTo>
                  <a:close/>
                </a:path>
                <a:path w="7620" h="621029">
                  <a:moveTo>
                    <a:pt x="7619" y="510540"/>
                  </a:moveTo>
                  <a:lnTo>
                    <a:pt x="0" y="510540"/>
                  </a:lnTo>
                  <a:lnTo>
                    <a:pt x="0" y="516889"/>
                  </a:lnTo>
                  <a:lnTo>
                    <a:pt x="7619" y="516889"/>
                  </a:lnTo>
                  <a:lnTo>
                    <a:pt x="7619" y="510540"/>
                  </a:lnTo>
                  <a:close/>
                </a:path>
                <a:path w="7620" h="621029">
                  <a:moveTo>
                    <a:pt x="7619" y="516890"/>
                  </a:moveTo>
                  <a:lnTo>
                    <a:pt x="0" y="516890"/>
                  </a:lnTo>
                  <a:lnTo>
                    <a:pt x="0" y="523239"/>
                  </a:lnTo>
                  <a:lnTo>
                    <a:pt x="7619" y="523239"/>
                  </a:lnTo>
                  <a:lnTo>
                    <a:pt x="7619" y="516890"/>
                  </a:lnTo>
                  <a:close/>
                </a:path>
                <a:path w="7620" h="621029">
                  <a:moveTo>
                    <a:pt x="7619" y="523240"/>
                  </a:moveTo>
                  <a:lnTo>
                    <a:pt x="0" y="523240"/>
                  </a:lnTo>
                  <a:lnTo>
                    <a:pt x="0" y="529589"/>
                  </a:lnTo>
                  <a:lnTo>
                    <a:pt x="7619" y="529589"/>
                  </a:lnTo>
                  <a:lnTo>
                    <a:pt x="7619" y="523240"/>
                  </a:lnTo>
                  <a:close/>
                </a:path>
                <a:path w="7620" h="621029">
                  <a:moveTo>
                    <a:pt x="7619" y="529590"/>
                  </a:moveTo>
                  <a:lnTo>
                    <a:pt x="0" y="529590"/>
                  </a:lnTo>
                  <a:lnTo>
                    <a:pt x="0" y="535939"/>
                  </a:lnTo>
                  <a:lnTo>
                    <a:pt x="7619" y="535939"/>
                  </a:lnTo>
                  <a:lnTo>
                    <a:pt x="7619" y="529590"/>
                  </a:lnTo>
                  <a:close/>
                </a:path>
                <a:path w="7620" h="621029">
                  <a:moveTo>
                    <a:pt x="7619" y="535940"/>
                  </a:moveTo>
                  <a:lnTo>
                    <a:pt x="0" y="535940"/>
                  </a:lnTo>
                  <a:lnTo>
                    <a:pt x="0" y="542289"/>
                  </a:lnTo>
                  <a:lnTo>
                    <a:pt x="7619" y="542289"/>
                  </a:lnTo>
                  <a:lnTo>
                    <a:pt x="7619" y="535940"/>
                  </a:lnTo>
                  <a:close/>
                </a:path>
                <a:path w="7620" h="621029">
                  <a:moveTo>
                    <a:pt x="7619" y="542290"/>
                  </a:moveTo>
                  <a:lnTo>
                    <a:pt x="0" y="542290"/>
                  </a:lnTo>
                  <a:lnTo>
                    <a:pt x="0" y="548639"/>
                  </a:lnTo>
                  <a:lnTo>
                    <a:pt x="7619" y="548639"/>
                  </a:lnTo>
                  <a:lnTo>
                    <a:pt x="7619" y="542290"/>
                  </a:lnTo>
                  <a:close/>
                </a:path>
                <a:path w="7620" h="621029">
                  <a:moveTo>
                    <a:pt x="7619" y="548640"/>
                  </a:moveTo>
                  <a:lnTo>
                    <a:pt x="0" y="548640"/>
                  </a:lnTo>
                  <a:lnTo>
                    <a:pt x="0" y="554989"/>
                  </a:lnTo>
                  <a:lnTo>
                    <a:pt x="7619" y="554989"/>
                  </a:lnTo>
                  <a:lnTo>
                    <a:pt x="7619" y="548640"/>
                  </a:lnTo>
                  <a:close/>
                </a:path>
                <a:path w="7620" h="621029">
                  <a:moveTo>
                    <a:pt x="7619" y="554990"/>
                  </a:moveTo>
                  <a:lnTo>
                    <a:pt x="0" y="554990"/>
                  </a:lnTo>
                  <a:lnTo>
                    <a:pt x="0" y="561339"/>
                  </a:lnTo>
                  <a:lnTo>
                    <a:pt x="7619" y="561339"/>
                  </a:lnTo>
                  <a:lnTo>
                    <a:pt x="7619" y="554990"/>
                  </a:lnTo>
                  <a:close/>
                </a:path>
                <a:path w="7620" h="621029">
                  <a:moveTo>
                    <a:pt x="7619" y="561340"/>
                  </a:moveTo>
                  <a:lnTo>
                    <a:pt x="0" y="561340"/>
                  </a:lnTo>
                  <a:lnTo>
                    <a:pt x="0" y="567689"/>
                  </a:lnTo>
                  <a:lnTo>
                    <a:pt x="7619" y="567689"/>
                  </a:lnTo>
                  <a:lnTo>
                    <a:pt x="7619" y="561340"/>
                  </a:lnTo>
                  <a:close/>
                </a:path>
                <a:path w="7620" h="621029">
                  <a:moveTo>
                    <a:pt x="7619" y="567690"/>
                  </a:moveTo>
                  <a:lnTo>
                    <a:pt x="0" y="567690"/>
                  </a:lnTo>
                  <a:lnTo>
                    <a:pt x="0" y="574039"/>
                  </a:lnTo>
                  <a:lnTo>
                    <a:pt x="7619" y="574039"/>
                  </a:lnTo>
                  <a:lnTo>
                    <a:pt x="7619" y="567690"/>
                  </a:lnTo>
                  <a:close/>
                </a:path>
                <a:path w="7620" h="621029">
                  <a:moveTo>
                    <a:pt x="7619" y="574040"/>
                  </a:moveTo>
                  <a:lnTo>
                    <a:pt x="0" y="574040"/>
                  </a:lnTo>
                  <a:lnTo>
                    <a:pt x="0" y="580389"/>
                  </a:lnTo>
                  <a:lnTo>
                    <a:pt x="7619" y="580389"/>
                  </a:lnTo>
                  <a:lnTo>
                    <a:pt x="7619" y="574040"/>
                  </a:lnTo>
                  <a:close/>
                </a:path>
                <a:path w="7620" h="621029">
                  <a:moveTo>
                    <a:pt x="7619" y="580390"/>
                  </a:moveTo>
                  <a:lnTo>
                    <a:pt x="0" y="580390"/>
                  </a:lnTo>
                  <a:lnTo>
                    <a:pt x="0" y="586739"/>
                  </a:lnTo>
                  <a:lnTo>
                    <a:pt x="7619" y="586739"/>
                  </a:lnTo>
                  <a:lnTo>
                    <a:pt x="7619" y="580390"/>
                  </a:lnTo>
                  <a:close/>
                </a:path>
                <a:path w="7620" h="621029">
                  <a:moveTo>
                    <a:pt x="7619" y="586740"/>
                  </a:moveTo>
                  <a:lnTo>
                    <a:pt x="0" y="586740"/>
                  </a:lnTo>
                  <a:lnTo>
                    <a:pt x="0" y="593089"/>
                  </a:lnTo>
                  <a:lnTo>
                    <a:pt x="7619" y="593089"/>
                  </a:lnTo>
                  <a:lnTo>
                    <a:pt x="7619" y="586740"/>
                  </a:lnTo>
                  <a:close/>
                </a:path>
                <a:path w="7620" h="621029">
                  <a:moveTo>
                    <a:pt x="7619" y="593090"/>
                  </a:moveTo>
                  <a:lnTo>
                    <a:pt x="0" y="593090"/>
                  </a:lnTo>
                  <a:lnTo>
                    <a:pt x="0" y="599439"/>
                  </a:lnTo>
                  <a:lnTo>
                    <a:pt x="7619" y="599439"/>
                  </a:lnTo>
                  <a:lnTo>
                    <a:pt x="7619" y="593090"/>
                  </a:lnTo>
                  <a:close/>
                </a:path>
                <a:path w="7620" h="621029">
                  <a:moveTo>
                    <a:pt x="7619" y="599440"/>
                  </a:moveTo>
                  <a:lnTo>
                    <a:pt x="0" y="599440"/>
                  </a:lnTo>
                  <a:lnTo>
                    <a:pt x="0" y="605789"/>
                  </a:lnTo>
                  <a:lnTo>
                    <a:pt x="7619" y="605789"/>
                  </a:lnTo>
                  <a:lnTo>
                    <a:pt x="7619" y="599440"/>
                  </a:lnTo>
                  <a:close/>
                </a:path>
                <a:path w="7620" h="621029">
                  <a:moveTo>
                    <a:pt x="7619" y="605790"/>
                  </a:moveTo>
                  <a:lnTo>
                    <a:pt x="0" y="605790"/>
                  </a:lnTo>
                  <a:lnTo>
                    <a:pt x="0" y="612139"/>
                  </a:lnTo>
                  <a:lnTo>
                    <a:pt x="7619" y="612139"/>
                  </a:lnTo>
                  <a:lnTo>
                    <a:pt x="7619" y="605790"/>
                  </a:lnTo>
                  <a:close/>
                </a:path>
                <a:path w="7620" h="621029">
                  <a:moveTo>
                    <a:pt x="7619" y="612140"/>
                  </a:moveTo>
                  <a:lnTo>
                    <a:pt x="0" y="612140"/>
                  </a:lnTo>
                  <a:lnTo>
                    <a:pt x="0" y="618489"/>
                  </a:lnTo>
                  <a:lnTo>
                    <a:pt x="5079" y="618489"/>
                  </a:lnTo>
                  <a:lnTo>
                    <a:pt x="5079" y="617219"/>
                  </a:lnTo>
                  <a:lnTo>
                    <a:pt x="6350" y="617219"/>
                  </a:lnTo>
                  <a:lnTo>
                    <a:pt x="6350" y="615950"/>
                  </a:lnTo>
                  <a:lnTo>
                    <a:pt x="7619" y="615950"/>
                  </a:lnTo>
                  <a:lnTo>
                    <a:pt x="7619" y="612140"/>
                  </a:lnTo>
                  <a:close/>
                </a:path>
                <a:path w="7620" h="621029">
                  <a:moveTo>
                    <a:pt x="2539" y="618490"/>
                  </a:moveTo>
                  <a:lnTo>
                    <a:pt x="0" y="618490"/>
                  </a:lnTo>
                  <a:lnTo>
                    <a:pt x="0" y="621030"/>
                  </a:lnTo>
                  <a:lnTo>
                    <a:pt x="1270" y="621030"/>
                  </a:lnTo>
                  <a:lnTo>
                    <a:pt x="1270" y="619760"/>
                  </a:lnTo>
                  <a:lnTo>
                    <a:pt x="2539" y="619760"/>
                  </a:lnTo>
                  <a:lnTo>
                    <a:pt x="2539" y="618490"/>
                  </a:lnTo>
                  <a:close/>
                </a:path>
              </a:pathLst>
            </a:custGeom>
            <a:solidFill>
              <a:srgbClr val="7900EF"/>
            </a:solidFill>
          </p:spPr>
          <p:txBody>
            <a:bodyPr bIns="0" lIns="0" rIns="0" rtlCol="0" tIns="0" wrap="square"/>
            <a:p/>
          </p:txBody>
        </p:sp>
        <p:sp>
          <p:nvSpPr>
            <p:cNvPr id="1049851" name="object 1151"/>
            <p:cNvSpPr/>
            <p:nvPr/>
          </p:nvSpPr>
          <p:spPr>
            <a:xfrm>
              <a:off x="6098539" y="4504689"/>
              <a:ext cx="7620" cy="628650"/>
            </a:xfrm>
            <a:custGeom>
              <a:avLst/>
              <a:ahLst/>
              <a:rect l="l" t="t" r="r" b="b"/>
              <a:pathLst>
                <a:path w="7620" h="628650">
                  <a:moveTo>
                    <a:pt x="2540" y="0"/>
                  </a:moveTo>
                  <a:lnTo>
                    <a:pt x="0" y="0"/>
                  </a:lnTo>
                  <a:lnTo>
                    <a:pt x="0" y="6349"/>
                  </a:lnTo>
                  <a:lnTo>
                    <a:pt x="7620" y="6349"/>
                  </a:lnTo>
                  <a:lnTo>
                    <a:pt x="7620" y="3809"/>
                  </a:lnTo>
                  <a:lnTo>
                    <a:pt x="6350" y="3809"/>
                  </a:lnTo>
                  <a:lnTo>
                    <a:pt x="6350" y="2539"/>
                  </a:lnTo>
                  <a:lnTo>
                    <a:pt x="3810" y="2539"/>
                  </a:lnTo>
                  <a:lnTo>
                    <a:pt x="3810" y="1269"/>
                  </a:lnTo>
                  <a:lnTo>
                    <a:pt x="2540" y="1269"/>
                  </a:lnTo>
                  <a:lnTo>
                    <a:pt x="2540" y="0"/>
                  </a:lnTo>
                  <a:close/>
                </a:path>
                <a:path w="7620" h="628650">
                  <a:moveTo>
                    <a:pt x="7620" y="6349"/>
                  </a:moveTo>
                  <a:lnTo>
                    <a:pt x="0" y="6349"/>
                  </a:lnTo>
                  <a:lnTo>
                    <a:pt x="0" y="12699"/>
                  </a:lnTo>
                  <a:lnTo>
                    <a:pt x="7620" y="12699"/>
                  </a:lnTo>
                  <a:lnTo>
                    <a:pt x="7620" y="6349"/>
                  </a:lnTo>
                  <a:close/>
                </a:path>
                <a:path w="7620" h="628650">
                  <a:moveTo>
                    <a:pt x="7620" y="12699"/>
                  </a:moveTo>
                  <a:lnTo>
                    <a:pt x="0" y="12699"/>
                  </a:lnTo>
                  <a:lnTo>
                    <a:pt x="0" y="19049"/>
                  </a:lnTo>
                  <a:lnTo>
                    <a:pt x="7620" y="19049"/>
                  </a:lnTo>
                  <a:lnTo>
                    <a:pt x="7620" y="12699"/>
                  </a:lnTo>
                  <a:close/>
                </a:path>
                <a:path w="7620" h="628650">
                  <a:moveTo>
                    <a:pt x="7620" y="19049"/>
                  </a:moveTo>
                  <a:lnTo>
                    <a:pt x="0" y="19049"/>
                  </a:lnTo>
                  <a:lnTo>
                    <a:pt x="0" y="25399"/>
                  </a:lnTo>
                  <a:lnTo>
                    <a:pt x="7620" y="25399"/>
                  </a:lnTo>
                  <a:lnTo>
                    <a:pt x="7620" y="19049"/>
                  </a:lnTo>
                  <a:close/>
                </a:path>
                <a:path w="7620" h="628650">
                  <a:moveTo>
                    <a:pt x="7620" y="25399"/>
                  </a:moveTo>
                  <a:lnTo>
                    <a:pt x="0" y="25399"/>
                  </a:lnTo>
                  <a:lnTo>
                    <a:pt x="0" y="31749"/>
                  </a:lnTo>
                  <a:lnTo>
                    <a:pt x="7620" y="31749"/>
                  </a:lnTo>
                  <a:lnTo>
                    <a:pt x="7620" y="25399"/>
                  </a:lnTo>
                  <a:close/>
                </a:path>
                <a:path w="7620" h="628650">
                  <a:moveTo>
                    <a:pt x="7620" y="31749"/>
                  </a:moveTo>
                  <a:lnTo>
                    <a:pt x="0" y="31749"/>
                  </a:lnTo>
                  <a:lnTo>
                    <a:pt x="0" y="38099"/>
                  </a:lnTo>
                  <a:lnTo>
                    <a:pt x="7620" y="38099"/>
                  </a:lnTo>
                  <a:lnTo>
                    <a:pt x="7620" y="31749"/>
                  </a:lnTo>
                  <a:close/>
                </a:path>
                <a:path w="7620" h="628650">
                  <a:moveTo>
                    <a:pt x="7620" y="38099"/>
                  </a:moveTo>
                  <a:lnTo>
                    <a:pt x="0" y="38099"/>
                  </a:lnTo>
                  <a:lnTo>
                    <a:pt x="0" y="44449"/>
                  </a:lnTo>
                  <a:lnTo>
                    <a:pt x="7620" y="44449"/>
                  </a:lnTo>
                  <a:lnTo>
                    <a:pt x="7620" y="38099"/>
                  </a:lnTo>
                  <a:close/>
                </a:path>
                <a:path w="7620" h="628650">
                  <a:moveTo>
                    <a:pt x="7620" y="44449"/>
                  </a:moveTo>
                  <a:lnTo>
                    <a:pt x="0" y="44449"/>
                  </a:lnTo>
                  <a:lnTo>
                    <a:pt x="0" y="50799"/>
                  </a:lnTo>
                  <a:lnTo>
                    <a:pt x="7620" y="50799"/>
                  </a:lnTo>
                  <a:lnTo>
                    <a:pt x="7620" y="44449"/>
                  </a:lnTo>
                  <a:close/>
                </a:path>
                <a:path w="7620" h="628650">
                  <a:moveTo>
                    <a:pt x="7620" y="50799"/>
                  </a:moveTo>
                  <a:lnTo>
                    <a:pt x="0" y="50799"/>
                  </a:lnTo>
                  <a:lnTo>
                    <a:pt x="0" y="57149"/>
                  </a:lnTo>
                  <a:lnTo>
                    <a:pt x="7620" y="57149"/>
                  </a:lnTo>
                  <a:lnTo>
                    <a:pt x="7620" y="50799"/>
                  </a:lnTo>
                  <a:close/>
                </a:path>
                <a:path w="7620" h="628650">
                  <a:moveTo>
                    <a:pt x="7620" y="57149"/>
                  </a:moveTo>
                  <a:lnTo>
                    <a:pt x="0" y="57149"/>
                  </a:lnTo>
                  <a:lnTo>
                    <a:pt x="0" y="63499"/>
                  </a:lnTo>
                  <a:lnTo>
                    <a:pt x="7620" y="63499"/>
                  </a:lnTo>
                  <a:lnTo>
                    <a:pt x="7620" y="57149"/>
                  </a:lnTo>
                  <a:close/>
                </a:path>
                <a:path w="7620" h="628650">
                  <a:moveTo>
                    <a:pt x="7620" y="63499"/>
                  </a:moveTo>
                  <a:lnTo>
                    <a:pt x="0" y="63499"/>
                  </a:lnTo>
                  <a:lnTo>
                    <a:pt x="0" y="69849"/>
                  </a:lnTo>
                  <a:lnTo>
                    <a:pt x="7620" y="69849"/>
                  </a:lnTo>
                  <a:lnTo>
                    <a:pt x="7620" y="63499"/>
                  </a:lnTo>
                  <a:close/>
                </a:path>
                <a:path w="7620" h="628650">
                  <a:moveTo>
                    <a:pt x="7620" y="69849"/>
                  </a:moveTo>
                  <a:lnTo>
                    <a:pt x="0" y="69849"/>
                  </a:lnTo>
                  <a:lnTo>
                    <a:pt x="0" y="76199"/>
                  </a:lnTo>
                  <a:lnTo>
                    <a:pt x="7620" y="76199"/>
                  </a:lnTo>
                  <a:lnTo>
                    <a:pt x="7620" y="69849"/>
                  </a:lnTo>
                  <a:close/>
                </a:path>
                <a:path w="7620" h="628650">
                  <a:moveTo>
                    <a:pt x="7620" y="76199"/>
                  </a:moveTo>
                  <a:lnTo>
                    <a:pt x="0" y="76199"/>
                  </a:lnTo>
                  <a:lnTo>
                    <a:pt x="0" y="82549"/>
                  </a:lnTo>
                  <a:lnTo>
                    <a:pt x="7620" y="82549"/>
                  </a:lnTo>
                  <a:lnTo>
                    <a:pt x="7620" y="76199"/>
                  </a:lnTo>
                  <a:close/>
                </a:path>
                <a:path w="7620" h="628650">
                  <a:moveTo>
                    <a:pt x="7620" y="82549"/>
                  </a:moveTo>
                  <a:lnTo>
                    <a:pt x="0" y="82549"/>
                  </a:lnTo>
                  <a:lnTo>
                    <a:pt x="0" y="88899"/>
                  </a:lnTo>
                  <a:lnTo>
                    <a:pt x="7620" y="88899"/>
                  </a:lnTo>
                  <a:lnTo>
                    <a:pt x="7620" y="82549"/>
                  </a:lnTo>
                  <a:close/>
                </a:path>
                <a:path w="7620" h="628650">
                  <a:moveTo>
                    <a:pt x="7620" y="88899"/>
                  </a:moveTo>
                  <a:lnTo>
                    <a:pt x="0" y="88899"/>
                  </a:lnTo>
                  <a:lnTo>
                    <a:pt x="0" y="95249"/>
                  </a:lnTo>
                  <a:lnTo>
                    <a:pt x="7620" y="95249"/>
                  </a:lnTo>
                  <a:lnTo>
                    <a:pt x="7620" y="88899"/>
                  </a:lnTo>
                  <a:close/>
                </a:path>
                <a:path w="7620" h="628650">
                  <a:moveTo>
                    <a:pt x="7620" y="95249"/>
                  </a:moveTo>
                  <a:lnTo>
                    <a:pt x="0" y="95249"/>
                  </a:lnTo>
                  <a:lnTo>
                    <a:pt x="0" y="101599"/>
                  </a:lnTo>
                  <a:lnTo>
                    <a:pt x="7620" y="101599"/>
                  </a:lnTo>
                  <a:lnTo>
                    <a:pt x="7620" y="95249"/>
                  </a:lnTo>
                  <a:close/>
                </a:path>
                <a:path w="7620" h="628650">
                  <a:moveTo>
                    <a:pt x="7620" y="101599"/>
                  </a:moveTo>
                  <a:lnTo>
                    <a:pt x="0" y="101599"/>
                  </a:lnTo>
                  <a:lnTo>
                    <a:pt x="0" y="107949"/>
                  </a:lnTo>
                  <a:lnTo>
                    <a:pt x="7620" y="107949"/>
                  </a:lnTo>
                  <a:lnTo>
                    <a:pt x="7620" y="101599"/>
                  </a:lnTo>
                  <a:close/>
                </a:path>
                <a:path w="7620" h="628650">
                  <a:moveTo>
                    <a:pt x="7620" y="107949"/>
                  </a:moveTo>
                  <a:lnTo>
                    <a:pt x="0" y="107949"/>
                  </a:lnTo>
                  <a:lnTo>
                    <a:pt x="0" y="114299"/>
                  </a:lnTo>
                  <a:lnTo>
                    <a:pt x="7620" y="114299"/>
                  </a:lnTo>
                  <a:lnTo>
                    <a:pt x="7620" y="107949"/>
                  </a:lnTo>
                  <a:close/>
                </a:path>
                <a:path w="7620" h="628650">
                  <a:moveTo>
                    <a:pt x="7620" y="114299"/>
                  </a:moveTo>
                  <a:lnTo>
                    <a:pt x="0" y="114299"/>
                  </a:lnTo>
                  <a:lnTo>
                    <a:pt x="0" y="120649"/>
                  </a:lnTo>
                  <a:lnTo>
                    <a:pt x="7620" y="120649"/>
                  </a:lnTo>
                  <a:lnTo>
                    <a:pt x="7620" y="114299"/>
                  </a:lnTo>
                  <a:close/>
                </a:path>
                <a:path w="7620" h="628650">
                  <a:moveTo>
                    <a:pt x="7620" y="120649"/>
                  </a:moveTo>
                  <a:lnTo>
                    <a:pt x="0" y="120649"/>
                  </a:lnTo>
                  <a:lnTo>
                    <a:pt x="0" y="126999"/>
                  </a:lnTo>
                  <a:lnTo>
                    <a:pt x="7620" y="126999"/>
                  </a:lnTo>
                  <a:lnTo>
                    <a:pt x="7620" y="120649"/>
                  </a:lnTo>
                  <a:close/>
                </a:path>
                <a:path w="7620" h="628650">
                  <a:moveTo>
                    <a:pt x="7620" y="126999"/>
                  </a:moveTo>
                  <a:lnTo>
                    <a:pt x="0" y="126999"/>
                  </a:lnTo>
                  <a:lnTo>
                    <a:pt x="0" y="133349"/>
                  </a:lnTo>
                  <a:lnTo>
                    <a:pt x="7620" y="133349"/>
                  </a:lnTo>
                  <a:lnTo>
                    <a:pt x="7620" y="126999"/>
                  </a:lnTo>
                  <a:close/>
                </a:path>
                <a:path w="7620" h="628650">
                  <a:moveTo>
                    <a:pt x="7620" y="133349"/>
                  </a:moveTo>
                  <a:lnTo>
                    <a:pt x="0" y="133349"/>
                  </a:lnTo>
                  <a:lnTo>
                    <a:pt x="0" y="139699"/>
                  </a:lnTo>
                  <a:lnTo>
                    <a:pt x="7620" y="139699"/>
                  </a:lnTo>
                  <a:lnTo>
                    <a:pt x="7620" y="133349"/>
                  </a:lnTo>
                  <a:close/>
                </a:path>
                <a:path w="7620" h="628650">
                  <a:moveTo>
                    <a:pt x="7620" y="139699"/>
                  </a:moveTo>
                  <a:lnTo>
                    <a:pt x="0" y="139699"/>
                  </a:lnTo>
                  <a:lnTo>
                    <a:pt x="0" y="146049"/>
                  </a:lnTo>
                  <a:lnTo>
                    <a:pt x="7620" y="146049"/>
                  </a:lnTo>
                  <a:lnTo>
                    <a:pt x="7620" y="139699"/>
                  </a:lnTo>
                  <a:close/>
                </a:path>
                <a:path w="7620" h="628650">
                  <a:moveTo>
                    <a:pt x="7620" y="146049"/>
                  </a:moveTo>
                  <a:lnTo>
                    <a:pt x="0" y="146049"/>
                  </a:lnTo>
                  <a:lnTo>
                    <a:pt x="0" y="152399"/>
                  </a:lnTo>
                  <a:lnTo>
                    <a:pt x="7620" y="152399"/>
                  </a:lnTo>
                  <a:lnTo>
                    <a:pt x="7620" y="146049"/>
                  </a:lnTo>
                  <a:close/>
                </a:path>
                <a:path w="7620" h="628650">
                  <a:moveTo>
                    <a:pt x="7620" y="152399"/>
                  </a:moveTo>
                  <a:lnTo>
                    <a:pt x="0" y="152399"/>
                  </a:lnTo>
                  <a:lnTo>
                    <a:pt x="0" y="158749"/>
                  </a:lnTo>
                  <a:lnTo>
                    <a:pt x="7620" y="158749"/>
                  </a:lnTo>
                  <a:lnTo>
                    <a:pt x="7620" y="152399"/>
                  </a:lnTo>
                  <a:close/>
                </a:path>
                <a:path w="7620" h="628650">
                  <a:moveTo>
                    <a:pt x="7620" y="158749"/>
                  </a:moveTo>
                  <a:lnTo>
                    <a:pt x="0" y="158749"/>
                  </a:lnTo>
                  <a:lnTo>
                    <a:pt x="0" y="165099"/>
                  </a:lnTo>
                  <a:lnTo>
                    <a:pt x="7620" y="165099"/>
                  </a:lnTo>
                  <a:lnTo>
                    <a:pt x="7620" y="158749"/>
                  </a:lnTo>
                  <a:close/>
                </a:path>
                <a:path w="7620" h="628650">
                  <a:moveTo>
                    <a:pt x="7620" y="165099"/>
                  </a:moveTo>
                  <a:lnTo>
                    <a:pt x="0" y="165099"/>
                  </a:lnTo>
                  <a:lnTo>
                    <a:pt x="0" y="171449"/>
                  </a:lnTo>
                  <a:lnTo>
                    <a:pt x="7620" y="171449"/>
                  </a:lnTo>
                  <a:lnTo>
                    <a:pt x="7620" y="165099"/>
                  </a:lnTo>
                  <a:close/>
                </a:path>
                <a:path w="7620" h="628650">
                  <a:moveTo>
                    <a:pt x="7620" y="171449"/>
                  </a:moveTo>
                  <a:lnTo>
                    <a:pt x="0" y="171449"/>
                  </a:lnTo>
                  <a:lnTo>
                    <a:pt x="0" y="177799"/>
                  </a:lnTo>
                  <a:lnTo>
                    <a:pt x="7620" y="177799"/>
                  </a:lnTo>
                  <a:lnTo>
                    <a:pt x="7620" y="171449"/>
                  </a:lnTo>
                  <a:close/>
                </a:path>
                <a:path w="7620" h="628650">
                  <a:moveTo>
                    <a:pt x="7620" y="177799"/>
                  </a:moveTo>
                  <a:lnTo>
                    <a:pt x="0" y="177799"/>
                  </a:lnTo>
                  <a:lnTo>
                    <a:pt x="0" y="184149"/>
                  </a:lnTo>
                  <a:lnTo>
                    <a:pt x="7620" y="184149"/>
                  </a:lnTo>
                  <a:lnTo>
                    <a:pt x="7620" y="177799"/>
                  </a:lnTo>
                  <a:close/>
                </a:path>
                <a:path w="7620" h="628650">
                  <a:moveTo>
                    <a:pt x="7620" y="184149"/>
                  </a:moveTo>
                  <a:lnTo>
                    <a:pt x="0" y="184149"/>
                  </a:lnTo>
                  <a:lnTo>
                    <a:pt x="0" y="190499"/>
                  </a:lnTo>
                  <a:lnTo>
                    <a:pt x="7620" y="190499"/>
                  </a:lnTo>
                  <a:lnTo>
                    <a:pt x="7620" y="184149"/>
                  </a:lnTo>
                  <a:close/>
                </a:path>
                <a:path w="7620" h="628650">
                  <a:moveTo>
                    <a:pt x="7620" y="190499"/>
                  </a:moveTo>
                  <a:lnTo>
                    <a:pt x="0" y="190499"/>
                  </a:lnTo>
                  <a:lnTo>
                    <a:pt x="0" y="196849"/>
                  </a:lnTo>
                  <a:lnTo>
                    <a:pt x="7620" y="196849"/>
                  </a:lnTo>
                  <a:lnTo>
                    <a:pt x="7620" y="190499"/>
                  </a:lnTo>
                  <a:close/>
                </a:path>
                <a:path w="7620" h="628650">
                  <a:moveTo>
                    <a:pt x="7620" y="196849"/>
                  </a:moveTo>
                  <a:lnTo>
                    <a:pt x="0" y="196849"/>
                  </a:lnTo>
                  <a:lnTo>
                    <a:pt x="0" y="203199"/>
                  </a:lnTo>
                  <a:lnTo>
                    <a:pt x="7620" y="203199"/>
                  </a:lnTo>
                  <a:lnTo>
                    <a:pt x="7620" y="196849"/>
                  </a:lnTo>
                  <a:close/>
                </a:path>
                <a:path w="7620" h="628650">
                  <a:moveTo>
                    <a:pt x="7620" y="203199"/>
                  </a:moveTo>
                  <a:lnTo>
                    <a:pt x="0" y="203199"/>
                  </a:lnTo>
                  <a:lnTo>
                    <a:pt x="0" y="209549"/>
                  </a:lnTo>
                  <a:lnTo>
                    <a:pt x="5080" y="209549"/>
                  </a:lnTo>
                  <a:lnTo>
                    <a:pt x="5080" y="208279"/>
                  </a:lnTo>
                  <a:lnTo>
                    <a:pt x="7620" y="208279"/>
                  </a:lnTo>
                  <a:lnTo>
                    <a:pt x="7620" y="203199"/>
                  </a:lnTo>
                  <a:close/>
                </a:path>
                <a:path w="7620" h="628650">
                  <a:moveTo>
                    <a:pt x="5080" y="400049"/>
                  </a:moveTo>
                  <a:lnTo>
                    <a:pt x="0" y="400049"/>
                  </a:lnTo>
                  <a:lnTo>
                    <a:pt x="0" y="406399"/>
                  </a:lnTo>
                  <a:lnTo>
                    <a:pt x="7620" y="406399"/>
                  </a:lnTo>
                  <a:lnTo>
                    <a:pt x="7620" y="401319"/>
                  </a:lnTo>
                  <a:lnTo>
                    <a:pt x="5080" y="401319"/>
                  </a:lnTo>
                  <a:lnTo>
                    <a:pt x="5080" y="400049"/>
                  </a:lnTo>
                  <a:close/>
                </a:path>
                <a:path w="7620" h="628650">
                  <a:moveTo>
                    <a:pt x="7620" y="406399"/>
                  </a:moveTo>
                  <a:lnTo>
                    <a:pt x="0" y="406399"/>
                  </a:lnTo>
                  <a:lnTo>
                    <a:pt x="0" y="412749"/>
                  </a:lnTo>
                  <a:lnTo>
                    <a:pt x="7620" y="412749"/>
                  </a:lnTo>
                  <a:lnTo>
                    <a:pt x="7620" y="406399"/>
                  </a:lnTo>
                  <a:close/>
                </a:path>
                <a:path w="7620" h="628650">
                  <a:moveTo>
                    <a:pt x="7620" y="412749"/>
                  </a:moveTo>
                  <a:lnTo>
                    <a:pt x="0" y="412749"/>
                  </a:lnTo>
                  <a:lnTo>
                    <a:pt x="0" y="419099"/>
                  </a:lnTo>
                  <a:lnTo>
                    <a:pt x="7620" y="419099"/>
                  </a:lnTo>
                  <a:lnTo>
                    <a:pt x="7620" y="412749"/>
                  </a:lnTo>
                  <a:close/>
                </a:path>
                <a:path w="7620" h="628650">
                  <a:moveTo>
                    <a:pt x="7620" y="419099"/>
                  </a:moveTo>
                  <a:lnTo>
                    <a:pt x="0" y="419099"/>
                  </a:lnTo>
                  <a:lnTo>
                    <a:pt x="0" y="425449"/>
                  </a:lnTo>
                  <a:lnTo>
                    <a:pt x="7620" y="425449"/>
                  </a:lnTo>
                  <a:lnTo>
                    <a:pt x="7620" y="419099"/>
                  </a:lnTo>
                  <a:close/>
                </a:path>
                <a:path w="7620" h="628650">
                  <a:moveTo>
                    <a:pt x="7620" y="425449"/>
                  </a:moveTo>
                  <a:lnTo>
                    <a:pt x="0" y="425449"/>
                  </a:lnTo>
                  <a:lnTo>
                    <a:pt x="0" y="431799"/>
                  </a:lnTo>
                  <a:lnTo>
                    <a:pt x="7620" y="431799"/>
                  </a:lnTo>
                  <a:lnTo>
                    <a:pt x="7620" y="425449"/>
                  </a:lnTo>
                  <a:close/>
                </a:path>
                <a:path w="7620" h="628650">
                  <a:moveTo>
                    <a:pt x="7620" y="431799"/>
                  </a:moveTo>
                  <a:lnTo>
                    <a:pt x="0" y="431799"/>
                  </a:lnTo>
                  <a:lnTo>
                    <a:pt x="0" y="438149"/>
                  </a:lnTo>
                  <a:lnTo>
                    <a:pt x="7620" y="438149"/>
                  </a:lnTo>
                  <a:lnTo>
                    <a:pt x="7620" y="431799"/>
                  </a:lnTo>
                  <a:close/>
                </a:path>
                <a:path w="7620" h="628650">
                  <a:moveTo>
                    <a:pt x="7620" y="438149"/>
                  </a:moveTo>
                  <a:lnTo>
                    <a:pt x="0" y="438149"/>
                  </a:lnTo>
                  <a:lnTo>
                    <a:pt x="0" y="444499"/>
                  </a:lnTo>
                  <a:lnTo>
                    <a:pt x="7620" y="444499"/>
                  </a:lnTo>
                  <a:lnTo>
                    <a:pt x="7620" y="438149"/>
                  </a:lnTo>
                  <a:close/>
                </a:path>
                <a:path w="7620" h="628650">
                  <a:moveTo>
                    <a:pt x="7620" y="444499"/>
                  </a:moveTo>
                  <a:lnTo>
                    <a:pt x="0" y="444499"/>
                  </a:lnTo>
                  <a:lnTo>
                    <a:pt x="0" y="450849"/>
                  </a:lnTo>
                  <a:lnTo>
                    <a:pt x="7620" y="450849"/>
                  </a:lnTo>
                  <a:lnTo>
                    <a:pt x="7620" y="444499"/>
                  </a:lnTo>
                  <a:close/>
                </a:path>
                <a:path w="7620" h="628650">
                  <a:moveTo>
                    <a:pt x="7620" y="450849"/>
                  </a:moveTo>
                  <a:lnTo>
                    <a:pt x="0" y="450849"/>
                  </a:lnTo>
                  <a:lnTo>
                    <a:pt x="0" y="457199"/>
                  </a:lnTo>
                  <a:lnTo>
                    <a:pt x="7620" y="457199"/>
                  </a:lnTo>
                  <a:lnTo>
                    <a:pt x="7620" y="450849"/>
                  </a:lnTo>
                  <a:close/>
                </a:path>
                <a:path w="7620" h="628650">
                  <a:moveTo>
                    <a:pt x="7620" y="457199"/>
                  </a:moveTo>
                  <a:lnTo>
                    <a:pt x="0" y="457199"/>
                  </a:lnTo>
                  <a:lnTo>
                    <a:pt x="0" y="463549"/>
                  </a:lnTo>
                  <a:lnTo>
                    <a:pt x="7620" y="463549"/>
                  </a:lnTo>
                  <a:lnTo>
                    <a:pt x="7620" y="457199"/>
                  </a:lnTo>
                  <a:close/>
                </a:path>
                <a:path w="7620" h="628650">
                  <a:moveTo>
                    <a:pt x="7620" y="463549"/>
                  </a:moveTo>
                  <a:lnTo>
                    <a:pt x="0" y="463549"/>
                  </a:lnTo>
                  <a:lnTo>
                    <a:pt x="0" y="469899"/>
                  </a:lnTo>
                  <a:lnTo>
                    <a:pt x="7620" y="469899"/>
                  </a:lnTo>
                  <a:lnTo>
                    <a:pt x="7620" y="463549"/>
                  </a:lnTo>
                  <a:close/>
                </a:path>
                <a:path w="7620" h="628650">
                  <a:moveTo>
                    <a:pt x="7620" y="469899"/>
                  </a:moveTo>
                  <a:lnTo>
                    <a:pt x="0" y="469899"/>
                  </a:lnTo>
                  <a:lnTo>
                    <a:pt x="0" y="476249"/>
                  </a:lnTo>
                  <a:lnTo>
                    <a:pt x="7620" y="476249"/>
                  </a:lnTo>
                  <a:lnTo>
                    <a:pt x="7620" y="469899"/>
                  </a:lnTo>
                  <a:close/>
                </a:path>
                <a:path w="7620" h="628650">
                  <a:moveTo>
                    <a:pt x="7620" y="476249"/>
                  </a:moveTo>
                  <a:lnTo>
                    <a:pt x="0" y="476249"/>
                  </a:lnTo>
                  <a:lnTo>
                    <a:pt x="0" y="482599"/>
                  </a:lnTo>
                  <a:lnTo>
                    <a:pt x="7620" y="482599"/>
                  </a:lnTo>
                  <a:lnTo>
                    <a:pt x="7620" y="476249"/>
                  </a:lnTo>
                  <a:close/>
                </a:path>
                <a:path w="7620" h="628650">
                  <a:moveTo>
                    <a:pt x="7620" y="482599"/>
                  </a:moveTo>
                  <a:lnTo>
                    <a:pt x="0" y="482599"/>
                  </a:lnTo>
                  <a:lnTo>
                    <a:pt x="0" y="488949"/>
                  </a:lnTo>
                  <a:lnTo>
                    <a:pt x="7620" y="488949"/>
                  </a:lnTo>
                  <a:lnTo>
                    <a:pt x="7620" y="482599"/>
                  </a:lnTo>
                  <a:close/>
                </a:path>
                <a:path w="7620" h="628650">
                  <a:moveTo>
                    <a:pt x="7620" y="488949"/>
                  </a:moveTo>
                  <a:lnTo>
                    <a:pt x="0" y="488949"/>
                  </a:lnTo>
                  <a:lnTo>
                    <a:pt x="0" y="495299"/>
                  </a:lnTo>
                  <a:lnTo>
                    <a:pt x="7620" y="495299"/>
                  </a:lnTo>
                  <a:lnTo>
                    <a:pt x="7620" y="488949"/>
                  </a:lnTo>
                  <a:close/>
                </a:path>
                <a:path w="7620" h="628650">
                  <a:moveTo>
                    <a:pt x="7620" y="495299"/>
                  </a:moveTo>
                  <a:lnTo>
                    <a:pt x="0" y="495299"/>
                  </a:lnTo>
                  <a:lnTo>
                    <a:pt x="0" y="501649"/>
                  </a:lnTo>
                  <a:lnTo>
                    <a:pt x="7620" y="501649"/>
                  </a:lnTo>
                  <a:lnTo>
                    <a:pt x="7620" y="495299"/>
                  </a:lnTo>
                  <a:close/>
                </a:path>
                <a:path w="7620" h="628650">
                  <a:moveTo>
                    <a:pt x="7620" y="501649"/>
                  </a:moveTo>
                  <a:lnTo>
                    <a:pt x="0" y="501649"/>
                  </a:lnTo>
                  <a:lnTo>
                    <a:pt x="0" y="507999"/>
                  </a:lnTo>
                  <a:lnTo>
                    <a:pt x="7620" y="507999"/>
                  </a:lnTo>
                  <a:lnTo>
                    <a:pt x="7620" y="501649"/>
                  </a:lnTo>
                  <a:close/>
                </a:path>
                <a:path w="7620" h="628650">
                  <a:moveTo>
                    <a:pt x="7620" y="507999"/>
                  </a:moveTo>
                  <a:lnTo>
                    <a:pt x="0" y="507999"/>
                  </a:lnTo>
                  <a:lnTo>
                    <a:pt x="0" y="514349"/>
                  </a:lnTo>
                  <a:lnTo>
                    <a:pt x="7620" y="514349"/>
                  </a:lnTo>
                  <a:lnTo>
                    <a:pt x="7620" y="507999"/>
                  </a:lnTo>
                  <a:close/>
                </a:path>
                <a:path w="7620" h="628650">
                  <a:moveTo>
                    <a:pt x="7620" y="514349"/>
                  </a:moveTo>
                  <a:lnTo>
                    <a:pt x="0" y="514349"/>
                  </a:lnTo>
                  <a:lnTo>
                    <a:pt x="0" y="520699"/>
                  </a:lnTo>
                  <a:lnTo>
                    <a:pt x="7620" y="520699"/>
                  </a:lnTo>
                  <a:lnTo>
                    <a:pt x="7620" y="514349"/>
                  </a:lnTo>
                  <a:close/>
                </a:path>
                <a:path w="7620" h="628650">
                  <a:moveTo>
                    <a:pt x="7620" y="520699"/>
                  </a:moveTo>
                  <a:lnTo>
                    <a:pt x="0" y="520699"/>
                  </a:lnTo>
                  <a:lnTo>
                    <a:pt x="0" y="527049"/>
                  </a:lnTo>
                  <a:lnTo>
                    <a:pt x="7620" y="527049"/>
                  </a:lnTo>
                  <a:lnTo>
                    <a:pt x="7620" y="520699"/>
                  </a:lnTo>
                  <a:close/>
                </a:path>
                <a:path w="7620" h="628650">
                  <a:moveTo>
                    <a:pt x="7620" y="527049"/>
                  </a:moveTo>
                  <a:lnTo>
                    <a:pt x="0" y="527049"/>
                  </a:lnTo>
                  <a:lnTo>
                    <a:pt x="0" y="533399"/>
                  </a:lnTo>
                  <a:lnTo>
                    <a:pt x="7620" y="533399"/>
                  </a:lnTo>
                  <a:lnTo>
                    <a:pt x="7620" y="527049"/>
                  </a:lnTo>
                  <a:close/>
                </a:path>
                <a:path w="7620" h="628650">
                  <a:moveTo>
                    <a:pt x="7620" y="533399"/>
                  </a:moveTo>
                  <a:lnTo>
                    <a:pt x="0" y="533399"/>
                  </a:lnTo>
                  <a:lnTo>
                    <a:pt x="0" y="539749"/>
                  </a:lnTo>
                  <a:lnTo>
                    <a:pt x="7620" y="539749"/>
                  </a:lnTo>
                  <a:lnTo>
                    <a:pt x="7620" y="533399"/>
                  </a:lnTo>
                  <a:close/>
                </a:path>
                <a:path w="7620" h="628650">
                  <a:moveTo>
                    <a:pt x="7620" y="539749"/>
                  </a:moveTo>
                  <a:lnTo>
                    <a:pt x="0" y="539749"/>
                  </a:lnTo>
                  <a:lnTo>
                    <a:pt x="0" y="546099"/>
                  </a:lnTo>
                  <a:lnTo>
                    <a:pt x="7620" y="546099"/>
                  </a:lnTo>
                  <a:lnTo>
                    <a:pt x="7620" y="539749"/>
                  </a:lnTo>
                  <a:close/>
                </a:path>
                <a:path w="7620" h="628650">
                  <a:moveTo>
                    <a:pt x="7620" y="546099"/>
                  </a:moveTo>
                  <a:lnTo>
                    <a:pt x="0" y="546099"/>
                  </a:lnTo>
                  <a:lnTo>
                    <a:pt x="0" y="552449"/>
                  </a:lnTo>
                  <a:lnTo>
                    <a:pt x="7620" y="552449"/>
                  </a:lnTo>
                  <a:lnTo>
                    <a:pt x="7620" y="546099"/>
                  </a:lnTo>
                  <a:close/>
                </a:path>
                <a:path w="7620" h="628650">
                  <a:moveTo>
                    <a:pt x="7620" y="552449"/>
                  </a:moveTo>
                  <a:lnTo>
                    <a:pt x="0" y="552449"/>
                  </a:lnTo>
                  <a:lnTo>
                    <a:pt x="0" y="558799"/>
                  </a:lnTo>
                  <a:lnTo>
                    <a:pt x="7620" y="558799"/>
                  </a:lnTo>
                  <a:lnTo>
                    <a:pt x="7620" y="552449"/>
                  </a:lnTo>
                  <a:close/>
                </a:path>
                <a:path w="7620" h="628650">
                  <a:moveTo>
                    <a:pt x="7620" y="558799"/>
                  </a:moveTo>
                  <a:lnTo>
                    <a:pt x="0" y="558799"/>
                  </a:lnTo>
                  <a:lnTo>
                    <a:pt x="0" y="565149"/>
                  </a:lnTo>
                  <a:lnTo>
                    <a:pt x="7620" y="565149"/>
                  </a:lnTo>
                  <a:lnTo>
                    <a:pt x="7620" y="558799"/>
                  </a:lnTo>
                  <a:close/>
                </a:path>
                <a:path w="7620" h="628650">
                  <a:moveTo>
                    <a:pt x="7620" y="565149"/>
                  </a:moveTo>
                  <a:lnTo>
                    <a:pt x="0" y="565149"/>
                  </a:lnTo>
                  <a:lnTo>
                    <a:pt x="0" y="571499"/>
                  </a:lnTo>
                  <a:lnTo>
                    <a:pt x="7620" y="571499"/>
                  </a:lnTo>
                  <a:lnTo>
                    <a:pt x="7620" y="565149"/>
                  </a:lnTo>
                  <a:close/>
                </a:path>
                <a:path w="7620" h="628650">
                  <a:moveTo>
                    <a:pt x="7620" y="571499"/>
                  </a:moveTo>
                  <a:lnTo>
                    <a:pt x="0" y="571499"/>
                  </a:lnTo>
                  <a:lnTo>
                    <a:pt x="0" y="577849"/>
                  </a:lnTo>
                  <a:lnTo>
                    <a:pt x="7620" y="577849"/>
                  </a:lnTo>
                  <a:lnTo>
                    <a:pt x="7620" y="571499"/>
                  </a:lnTo>
                  <a:close/>
                </a:path>
                <a:path w="7620" h="628650">
                  <a:moveTo>
                    <a:pt x="7620" y="577849"/>
                  </a:moveTo>
                  <a:lnTo>
                    <a:pt x="0" y="577849"/>
                  </a:lnTo>
                  <a:lnTo>
                    <a:pt x="0" y="584199"/>
                  </a:lnTo>
                  <a:lnTo>
                    <a:pt x="7620" y="584199"/>
                  </a:lnTo>
                  <a:lnTo>
                    <a:pt x="7620" y="577849"/>
                  </a:lnTo>
                  <a:close/>
                </a:path>
                <a:path w="7620" h="628650">
                  <a:moveTo>
                    <a:pt x="7620" y="584199"/>
                  </a:moveTo>
                  <a:lnTo>
                    <a:pt x="0" y="584199"/>
                  </a:lnTo>
                  <a:lnTo>
                    <a:pt x="0" y="590549"/>
                  </a:lnTo>
                  <a:lnTo>
                    <a:pt x="7620" y="590549"/>
                  </a:lnTo>
                  <a:lnTo>
                    <a:pt x="7620" y="584199"/>
                  </a:lnTo>
                  <a:close/>
                </a:path>
                <a:path w="7620" h="628650">
                  <a:moveTo>
                    <a:pt x="7620" y="590549"/>
                  </a:moveTo>
                  <a:lnTo>
                    <a:pt x="0" y="590549"/>
                  </a:lnTo>
                  <a:lnTo>
                    <a:pt x="0" y="596899"/>
                  </a:lnTo>
                  <a:lnTo>
                    <a:pt x="7620" y="596899"/>
                  </a:lnTo>
                  <a:lnTo>
                    <a:pt x="7620" y="590549"/>
                  </a:lnTo>
                  <a:close/>
                </a:path>
                <a:path w="7620" h="628650">
                  <a:moveTo>
                    <a:pt x="7620" y="596899"/>
                  </a:moveTo>
                  <a:lnTo>
                    <a:pt x="0" y="596899"/>
                  </a:lnTo>
                  <a:lnTo>
                    <a:pt x="0" y="603249"/>
                  </a:lnTo>
                  <a:lnTo>
                    <a:pt x="7620" y="603249"/>
                  </a:lnTo>
                  <a:lnTo>
                    <a:pt x="7620" y="596899"/>
                  </a:lnTo>
                  <a:close/>
                </a:path>
                <a:path w="7620" h="628650">
                  <a:moveTo>
                    <a:pt x="7620" y="603249"/>
                  </a:moveTo>
                  <a:lnTo>
                    <a:pt x="0" y="603249"/>
                  </a:lnTo>
                  <a:lnTo>
                    <a:pt x="0" y="609599"/>
                  </a:lnTo>
                  <a:lnTo>
                    <a:pt x="7620" y="609599"/>
                  </a:lnTo>
                  <a:lnTo>
                    <a:pt x="7620" y="603249"/>
                  </a:lnTo>
                  <a:close/>
                </a:path>
                <a:path w="7620" h="628650">
                  <a:moveTo>
                    <a:pt x="7620" y="609599"/>
                  </a:moveTo>
                  <a:lnTo>
                    <a:pt x="0" y="609599"/>
                  </a:lnTo>
                  <a:lnTo>
                    <a:pt x="0" y="615949"/>
                  </a:lnTo>
                  <a:lnTo>
                    <a:pt x="7620" y="615949"/>
                  </a:lnTo>
                  <a:lnTo>
                    <a:pt x="7620" y="609599"/>
                  </a:lnTo>
                  <a:close/>
                </a:path>
                <a:path w="7620" h="628650">
                  <a:moveTo>
                    <a:pt x="7620" y="615949"/>
                  </a:moveTo>
                  <a:lnTo>
                    <a:pt x="0" y="615949"/>
                  </a:lnTo>
                  <a:lnTo>
                    <a:pt x="0" y="622299"/>
                  </a:lnTo>
                  <a:lnTo>
                    <a:pt x="7620" y="622299"/>
                  </a:lnTo>
                  <a:lnTo>
                    <a:pt x="7620" y="615949"/>
                  </a:lnTo>
                  <a:close/>
                </a:path>
                <a:path w="7620" h="628650">
                  <a:moveTo>
                    <a:pt x="7620" y="622299"/>
                  </a:moveTo>
                  <a:lnTo>
                    <a:pt x="0" y="622299"/>
                  </a:lnTo>
                  <a:lnTo>
                    <a:pt x="0" y="628649"/>
                  </a:lnTo>
                  <a:lnTo>
                    <a:pt x="2540" y="628649"/>
                  </a:lnTo>
                  <a:lnTo>
                    <a:pt x="2540" y="627379"/>
                  </a:lnTo>
                  <a:lnTo>
                    <a:pt x="3810" y="627379"/>
                  </a:lnTo>
                  <a:lnTo>
                    <a:pt x="3810" y="626109"/>
                  </a:lnTo>
                  <a:lnTo>
                    <a:pt x="6350" y="626109"/>
                  </a:lnTo>
                  <a:lnTo>
                    <a:pt x="6350" y="624839"/>
                  </a:lnTo>
                  <a:lnTo>
                    <a:pt x="7620" y="624839"/>
                  </a:lnTo>
                  <a:lnTo>
                    <a:pt x="7620" y="622299"/>
                  </a:lnTo>
                  <a:close/>
                </a:path>
              </a:pathLst>
            </a:custGeom>
            <a:solidFill>
              <a:srgbClr val="7800EF"/>
            </a:solidFill>
          </p:spPr>
          <p:txBody>
            <a:bodyPr bIns="0" lIns="0" rIns="0" rtlCol="0" tIns="0" wrap="square"/>
            <a:p/>
          </p:txBody>
        </p:sp>
        <p:sp>
          <p:nvSpPr>
            <p:cNvPr id="1049852" name="object 1152"/>
            <p:cNvSpPr/>
            <p:nvPr/>
          </p:nvSpPr>
          <p:spPr>
            <a:xfrm>
              <a:off x="6092189" y="4500879"/>
              <a:ext cx="6350" cy="636270"/>
            </a:xfrm>
            <a:custGeom>
              <a:avLst/>
              <a:ahLst/>
              <a:rect l="l" t="t" r="r" b="b"/>
              <a:pathLst>
                <a:path w="6350" h="636270">
                  <a:moveTo>
                    <a:pt x="2540" y="0"/>
                  </a:moveTo>
                  <a:lnTo>
                    <a:pt x="0" y="0"/>
                  </a:lnTo>
                  <a:lnTo>
                    <a:pt x="0" y="3810"/>
                  </a:lnTo>
                  <a:lnTo>
                    <a:pt x="6350" y="3810"/>
                  </a:lnTo>
                  <a:lnTo>
                    <a:pt x="6350" y="2540"/>
                  </a:lnTo>
                  <a:lnTo>
                    <a:pt x="3810" y="2540"/>
                  </a:lnTo>
                  <a:lnTo>
                    <a:pt x="3810" y="1270"/>
                  </a:lnTo>
                  <a:lnTo>
                    <a:pt x="2540" y="1270"/>
                  </a:lnTo>
                  <a:lnTo>
                    <a:pt x="2540" y="0"/>
                  </a:lnTo>
                  <a:close/>
                </a:path>
                <a:path w="6350" h="636270">
                  <a:moveTo>
                    <a:pt x="6350" y="3810"/>
                  </a:moveTo>
                  <a:lnTo>
                    <a:pt x="0" y="3810"/>
                  </a:lnTo>
                  <a:lnTo>
                    <a:pt x="0" y="10160"/>
                  </a:lnTo>
                  <a:lnTo>
                    <a:pt x="6350" y="10160"/>
                  </a:lnTo>
                  <a:lnTo>
                    <a:pt x="6350" y="3810"/>
                  </a:lnTo>
                  <a:close/>
                </a:path>
                <a:path w="6350" h="636270">
                  <a:moveTo>
                    <a:pt x="6350" y="10160"/>
                  </a:moveTo>
                  <a:lnTo>
                    <a:pt x="0" y="10160"/>
                  </a:lnTo>
                  <a:lnTo>
                    <a:pt x="0" y="16510"/>
                  </a:lnTo>
                  <a:lnTo>
                    <a:pt x="6350" y="16510"/>
                  </a:lnTo>
                  <a:lnTo>
                    <a:pt x="6350" y="10160"/>
                  </a:lnTo>
                  <a:close/>
                </a:path>
                <a:path w="6350" h="636270">
                  <a:moveTo>
                    <a:pt x="6350" y="16510"/>
                  </a:moveTo>
                  <a:lnTo>
                    <a:pt x="0" y="16510"/>
                  </a:lnTo>
                  <a:lnTo>
                    <a:pt x="0" y="22860"/>
                  </a:lnTo>
                  <a:lnTo>
                    <a:pt x="6350" y="22860"/>
                  </a:lnTo>
                  <a:lnTo>
                    <a:pt x="6350" y="16510"/>
                  </a:lnTo>
                  <a:close/>
                </a:path>
                <a:path w="6350" h="636270">
                  <a:moveTo>
                    <a:pt x="6350" y="22860"/>
                  </a:moveTo>
                  <a:lnTo>
                    <a:pt x="0" y="22860"/>
                  </a:lnTo>
                  <a:lnTo>
                    <a:pt x="0" y="29210"/>
                  </a:lnTo>
                  <a:lnTo>
                    <a:pt x="6350" y="29210"/>
                  </a:lnTo>
                  <a:lnTo>
                    <a:pt x="6350" y="22860"/>
                  </a:lnTo>
                  <a:close/>
                </a:path>
                <a:path w="6350" h="636270">
                  <a:moveTo>
                    <a:pt x="6350" y="29210"/>
                  </a:moveTo>
                  <a:lnTo>
                    <a:pt x="0" y="29210"/>
                  </a:lnTo>
                  <a:lnTo>
                    <a:pt x="0" y="35560"/>
                  </a:lnTo>
                  <a:lnTo>
                    <a:pt x="6350" y="35560"/>
                  </a:lnTo>
                  <a:lnTo>
                    <a:pt x="6350" y="29210"/>
                  </a:lnTo>
                  <a:close/>
                </a:path>
                <a:path w="6350" h="636270">
                  <a:moveTo>
                    <a:pt x="6350" y="35560"/>
                  </a:moveTo>
                  <a:lnTo>
                    <a:pt x="0" y="35560"/>
                  </a:lnTo>
                  <a:lnTo>
                    <a:pt x="0" y="41910"/>
                  </a:lnTo>
                  <a:lnTo>
                    <a:pt x="6350" y="41910"/>
                  </a:lnTo>
                  <a:lnTo>
                    <a:pt x="6350" y="35560"/>
                  </a:lnTo>
                  <a:close/>
                </a:path>
                <a:path w="6350" h="636270">
                  <a:moveTo>
                    <a:pt x="6350" y="41910"/>
                  </a:moveTo>
                  <a:lnTo>
                    <a:pt x="0" y="41910"/>
                  </a:lnTo>
                  <a:lnTo>
                    <a:pt x="0" y="48260"/>
                  </a:lnTo>
                  <a:lnTo>
                    <a:pt x="6350" y="48260"/>
                  </a:lnTo>
                  <a:lnTo>
                    <a:pt x="6350" y="41910"/>
                  </a:lnTo>
                  <a:close/>
                </a:path>
                <a:path w="6350" h="636270">
                  <a:moveTo>
                    <a:pt x="6350" y="48260"/>
                  </a:moveTo>
                  <a:lnTo>
                    <a:pt x="0" y="48260"/>
                  </a:lnTo>
                  <a:lnTo>
                    <a:pt x="0" y="54610"/>
                  </a:lnTo>
                  <a:lnTo>
                    <a:pt x="6350" y="54610"/>
                  </a:lnTo>
                  <a:lnTo>
                    <a:pt x="6350" y="48260"/>
                  </a:lnTo>
                  <a:close/>
                </a:path>
                <a:path w="6350" h="636270">
                  <a:moveTo>
                    <a:pt x="6350" y="54610"/>
                  </a:moveTo>
                  <a:lnTo>
                    <a:pt x="0" y="54610"/>
                  </a:lnTo>
                  <a:lnTo>
                    <a:pt x="0" y="60960"/>
                  </a:lnTo>
                  <a:lnTo>
                    <a:pt x="6350" y="60960"/>
                  </a:lnTo>
                  <a:lnTo>
                    <a:pt x="6350" y="54610"/>
                  </a:lnTo>
                  <a:close/>
                </a:path>
                <a:path w="6350" h="636270">
                  <a:moveTo>
                    <a:pt x="6350" y="60960"/>
                  </a:moveTo>
                  <a:lnTo>
                    <a:pt x="0" y="60960"/>
                  </a:lnTo>
                  <a:lnTo>
                    <a:pt x="0" y="67310"/>
                  </a:lnTo>
                  <a:lnTo>
                    <a:pt x="6350" y="67310"/>
                  </a:lnTo>
                  <a:lnTo>
                    <a:pt x="6350" y="60960"/>
                  </a:lnTo>
                  <a:close/>
                </a:path>
                <a:path w="6350" h="636270">
                  <a:moveTo>
                    <a:pt x="6350" y="67310"/>
                  </a:moveTo>
                  <a:lnTo>
                    <a:pt x="0" y="67310"/>
                  </a:lnTo>
                  <a:lnTo>
                    <a:pt x="0" y="73660"/>
                  </a:lnTo>
                  <a:lnTo>
                    <a:pt x="6350" y="73660"/>
                  </a:lnTo>
                  <a:lnTo>
                    <a:pt x="6350" y="67310"/>
                  </a:lnTo>
                  <a:close/>
                </a:path>
                <a:path w="6350" h="636270">
                  <a:moveTo>
                    <a:pt x="6350" y="73660"/>
                  </a:moveTo>
                  <a:lnTo>
                    <a:pt x="0" y="73660"/>
                  </a:lnTo>
                  <a:lnTo>
                    <a:pt x="0" y="80010"/>
                  </a:lnTo>
                  <a:lnTo>
                    <a:pt x="6350" y="80010"/>
                  </a:lnTo>
                  <a:lnTo>
                    <a:pt x="6350" y="73660"/>
                  </a:lnTo>
                  <a:close/>
                </a:path>
                <a:path w="6350" h="636270">
                  <a:moveTo>
                    <a:pt x="6350" y="80010"/>
                  </a:moveTo>
                  <a:lnTo>
                    <a:pt x="0" y="80010"/>
                  </a:lnTo>
                  <a:lnTo>
                    <a:pt x="0" y="86360"/>
                  </a:lnTo>
                  <a:lnTo>
                    <a:pt x="6350" y="86360"/>
                  </a:lnTo>
                  <a:lnTo>
                    <a:pt x="6350" y="80010"/>
                  </a:lnTo>
                  <a:close/>
                </a:path>
                <a:path w="6350" h="636270">
                  <a:moveTo>
                    <a:pt x="6350" y="86360"/>
                  </a:moveTo>
                  <a:lnTo>
                    <a:pt x="0" y="86360"/>
                  </a:lnTo>
                  <a:lnTo>
                    <a:pt x="0" y="92710"/>
                  </a:lnTo>
                  <a:lnTo>
                    <a:pt x="6350" y="92710"/>
                  </a:lnTo>
                  <a:lnTo>
                    <a:pt x="6350" y="86360"/>
                  </a:lnTo>
                  <a:close/>
                </a:path>
                <a:path w="6350" h="636270">
                  <a:moveTo>
                    <a:pt x="6350" y="92710"/>
                  </a:moveTo>
                  <a:lnTo>
                    <a:pt x="0" y="92710"/>
                  </a:lnTo>
                  <a:lnTo>
                    <a:pt x="0" y="99060"/>
                  </a:lnTo>
                  <a:lnTo>
                    <a:pt x="6350" y="99060"/>
                  </a:lnTo>
                  <a:lnTo>
                    <a:pt x="6350" y="92710"/>
                  </a:lnTo>
                  <a:close/>
                </a:path>
                <a:path w="6350" h="636270">
                  <a:moveTo>
                    <a:pt x="6350" y="99060"/>
                  </a:moveTo>
                  <a:lnTo>
                    <a:pt x="0" y="99060"/>
                  </a:lnTo>
                  <a:lnTo>
                    <a:pt x="0" y="105410"/>
                  </a:lnTo>
                  <a:lnTo>
                    <a:pt x="6350" y="105410"/>
                  </a:lnTo>
                  <a:lnTo>
                    <a:pt x="6350" y="99060"/>
                  </a:lnTo>
                  <a:close/>
                </a:path>
                <a:path w="6350" h="636270">
                  <a:moveTo>
                    <a:pt x="6350" y="105410"/>
                  </a:moveTo>
                  <a:lnTo>
                    <a:pt x="0" y="105410"/>
                  </a:lnTo>
                  <a:lnTo>
                    <a:pt x="0" y="111760"/>
                  </a:lnTo>
                  <a:lnTo>
                    <a:pt x="6350" y="111760"/>
                  </a:lnTo>
                  <a:lnTo>
                    <a:pt x="6350" y="105410"/>
                  </a:lnTo>
                  <a:close/>
                </a:path>
                <a:path w="6350" h="636270">
                  <a:moveTo>
                    <a:pt x="6350" y="111760"/>
                  </a:moveTo>
                  <a:lnTo>
                    <a:pt x="0" y="111760"/>
                  </a:lnTo>
                  <a:lnTo>
                    <a:pt x="0" y="118110"/>
                  </a:lnTo>
                  <a:lnTo>
                    <a:pt x="6350" y="118110"/>
                  </a:lnTo>
                  <a:lnTo>
                    <a:pt x="6350" y="111760"/>
                  </a:lnTo>
                  <a:close/>
                </a:path>
                <a:path w="6350" h="636270">
                  <a:moveTo>
                    <a:pt x="6350" y="118110"/>
                  </a:moveTo>
                  <a:lnTo>
                    <a:pt x="0" y="118110"/>
                  </a:lnTo>
                  <a:lnTo>
                    <a:pt x="0" y="124460"/>
                  </a:lnTo>
                  <a:lnTo>
                    <a:pt x="6350" y="124460"/>
                  </a:lnTo>
                  <a:lnTo>
                    <a:pt x="6350" y="118110"/>
                  </a:lnTo>
                  <a:close/>
                </a:path>
                <a:path w="6350" h="636270">
                  <a:moveTo>
                    <a:pt x="6350" y="124460"/>
                  </a:moveTo>
                  <a:lnTo>
                    <a:pt x="0" y="124460"/>
                  </a:lnTo>
                  <a:lnTo>
                    <a:pt x="0" y="130810"/>
                  </a:lnTo>
                  <a:lnTo>
                    <a:pt x="6350" y="130810"/>
                  </a:lnTo>
                  <a:lnTo>
                    <a:pt x="6350" y="124460"/>
                  </a:lnTo>
                  <a:close/>
                </a:path>
                <a:path w="6350" h="636270">
                  <a:moveTo>
                    <a:pt x="6350" y="130810"/>
                  </a:moveTo>
                  <a:lnTo>
                    <a:pt x="0" y="130810"/>
                  </a:lnTo>
                  <a:lnTo>
                    <a:pt x="0" y="137160"/>
                  </a:lnTo>
                  <a:lnTo>
                    <a:pt x="6350" y="137160"/>
                  </a:lnTo>
                  <a:lnTo>
                    <a:pt x="6350" y="130810"/>
                  </a:lnTo>
                  <a:close/>
                </a:path>
                <a:path w="6350" h="636270">
                  <a:moveTo>
                    <a:pt x="6350" y="137160"/>
                  </a:moveTo>
                  <a:lnTo>
                    <a:pt x="0" y="137160"/>
                  </a:lnTo>
                  <a:lnTo>
                    <a:pt x="0" y="143510"/>
                  </a:lnTo>
                  <a:lnTo>
                    <a:pt x="6350" y="143510"/>
                  </a:lnTo>
                  <a:lnTo>
                    <a:pt x="6350" y="137160"/>
                  </a:lnTo>
                  <a:close/>
                </a:path>
                <a:path w="6350" h="636270">
                  <a:moveTo>
                    <a:pt x="6350" y="143510"/>
                  </a:moveTo>
                  <a:lnTo>
                    <a:pt x="0" y="143510"/>
                  </a:lnTo>
                  <a:lnTo>
                    <a:pt x="0" y="149860"/>
                  </a:lnTo>
                  <a:lnTo>
                    <a:pt x="6350" y="149860"/>
                  </a:lnTo>
                  <a:lnTo>
                    <a:pt x="6350" y="143510"/>
                  </a:lnTo>
                  <a:close/>
                </a:path>
                <a:path w="6350" h="636270">
                  <a:moveTo>
                    <a:pt x="6350" y="149860"/>
                  </a:moveTo>
                  <a:lnTo>
                    <a:pt x="0" y="149860"/>
                  </a:lnTo>
                  <a:lnTo>
                    <a:pt x="0" y="156210"/>
                  </a:lnTo>
                  <a:lnTo>
                    <a:pt x="6350" y="156210"/>
                  </a:lnTo>
                  <a:lnTo>
                    <a:pt x="6350" y="149860"/>
                  </a:lnTo>
                  <a:close/>
                </a:path>
                <a:path w="6350" h="636270">
                  <a:moveTo>
                    <a:pt x="6350" y="156210"/>
                  </a:moveTo>
                  <a:lnTo>
                    <a:pt x="0" y="156210"/>
                  </a:lnTo>
                  <a:lnTo>
                    <a:pt x="0" y="162560"/>
                  </a:lnTo>
                  <a:lnTo>
                    <a:pt x="6350" y="162560"/>
                  </a:lnTo>
                  <a:lnTo>
                    <a:pt x="6350" y="156210"/>
                  </a:lnTo>
                  <a:close/>
                </a:path>
                <a:path w="6350" h="636270">
                  <a:moveTo>
                    <a:pt x="6350" y="162560"/>
                  </a:moveTo>
                  <a:lnTo>
                    <a:pt x="0" y="162560"/>
                  </a:lnTo>
                  <a:lnTo>
                    <a:pt x="0" y="168910"/>
                  </a:lnTo>
                  <a:lnTo>
                    <a:pt x="6350" y="168910"/>
                  </a:lnTo>
                  <a:lnTo>
                    <a:pt x="6350" y="162560"/>
                  </a:lnTo>
                  <a:close/>
                </a:path>
                <a:path w="6350" h="636270">
                  <a:moveTo>
                    <a:pt x="6350" y="168910"/>
                  </a:moveTo>
                  <a:lnTo>
                    <a:pt x="0" y="168910"/>
                  </a:lnTo>
                  <a:lnTo>
                    <a:pt x="0" y="175260"/>
                  </a:lnTo>
                  <a:lnTo>
                    <a:pt x="6350" y="175260"/>
                  </a:lnTo>
                  <a:lnTo>
                    <a:pt x="6350" y="168910"/>
                  </a:lnTo>
                  <a:close/>
                </a:path>
                <a:path w="6350" h="636270">
                  <a:moveTo>
                    <a:pt x="6350" y="175260"/>
                  </a:moveTo>
                  <a:lnTo>
                    <a:pt x="0" y="175260"/>
                  </a:lnTo>
                  <a:lnTo>
                    <a:pt x="0" y="181610"/>
                  </a:lnTo>
                  <a:lnTo>
                    <a:pt x="6350" y="181610"/>
                  </a:lnTo>
                  <a:lnTo>
                    <a:pt x="6350" y="175260"/>
                  </a:lnTo>
                  <a:close/>
                </a:path>
                <a:path w="6350" h="636270">
                  <a:moveTo>
                    <a:pt x="6350" y="181610"/>
                  </a:moveTo>
                  <a:lnTo>
                    <a:pt x="0" y="181610"/>
                  </a:lnTo>
                  <a:lnTo>
                    <a:pt x="0" y="187960"/>
                  </a:lnTo>
                  <a:lnTo>
                    <a:pt x="6350" y="187960"/>
                  </a:lnTo>
                  <a:lnTo>
                    <a:pt x="6350" y="181610"/>
                  </a:lnTo>
                  <a:close/>
                </a:path>
                <a:path w="6350" h="636270">
                  <a:moveTo>
                    <a:pt x="6350" y="187960"/>
                  </a:moveTo>
                  <a:lnTo>
                    <a:pt x="0" y="187960"/>
                  </a:lnTo>
                  <a:lnTo>
                    <a:pt x="0" y="194310"/>
                  </a:lnTo>
                  <a:lnTo>
                    <a:pt x="6350" y="194310"/>
                  </a:lnTo>
                  <a:lnTo>
                    <a:pt x="6350" y="187960"/>
                  </a:lnTo>
                  <a:close/>
                </a:path>
                <a:path w="6350" h="636270">
                  <a:moveTo>
                    <a:pt x="6350" y="194310"/>
                  </a:moveTo>
                  <a:lnTo>
                    <a:pt x="0" y="194310"/>
                  </a:lnTo>
                  <a:lnTo>
                    <a:pt x="0" y="200660"/>
                  </a:lnTo>
                  <a:lnTo>
                    <a:pt x="6350" y="200660"/>
                  </a:lnTo>
                  <a:lnTo>
                    <a:pt x="6350" y="194310"/>
                  </a:lnTo>
                  <a:close/>
                </a:path>
                <a:path w="6350" h="636270">
                  <a:moveTo>
                    <a:pt x="6350" y="200660"/>
                  </a:moveTo>
                  <a:lnTo>
                    <a:pt x="0" y="200660"/>
                  </a:lnTo>
                  <a:lnTo>
                    <a:pt x="0" y="207010"/>
                  </a:lnTo>
                  <a:lnTo>
                    <a:pt x="6350" y="207010"/>
                  </a:lnTo>
                  <a:lnTo>
                    <a:pt x="6350" y="200660"/>
                  </a:lnTo>
                  <a:close/>
                </a:path>
                <a:path w="6350" h="636270">
                  <a:moveTo>
                    <a:pt x="6350" y="207010"/>
                  </a:moveTo>
                  <a:lnTo>
                    <a:pt x="0" y="207010"/>
                  </a:lnTo>
                  <a:lnTo>
                    <a:pt x="0" y="213360"/>
                  </a:lnTo>
                  <a:lnTo>
                    <a:pt x="6350" y="213360"/>
                  </a:lnTo>
                  <a:lnTo>
                    <a:pt x="6350" y="207010"/>
                  </a:lnTo>
                  <a:close/>
                </a:path>
                <a:path w="6350" h="636270">
                  <a:moveTo>
                    <a:pt x="2539" y="213360"/>
                  </a:moveTo>
                  <a:lnTo>
                    <a:pt x="0" y="213360"/>
                  </a:lnTo>
                  <a:lnTo>
                    <a:pt x="0" y="214630"/>
                  </a:lnTo>
                  <a:lnTo>
                    <a:pt x="2539" y="214630"/>
                  </a:lnTo>
                  <a:lnTo>
                    <a:pt x="2539" y="213360"/>
                  </a:lnTo>
                  <a:close/>
                </a:path>
                <a:path w="6350" h="636270">
                  <a:moveTo>
                    <a:pt x="6350" y="403860"/>
                  </a:moveTo>
                  <a:lnTo>
                    <a:pt x="0" y="403860"/>
                  </a:lnTo>
                  <a:lnTo>
                    <a:pt x="0" y="410210"/>
                  </a:lnTo>
                  <a:lnTo>
                    <a:pt x="6350" y="410210"/>
                  </a:lnTo>
                  <a:lnTo>
                    <a:pt x="6350" y="403860"/>
                  </a:lnTo>
                  <a:close/>
                </a:path>
                <a:path w="6350" h="636270">
                  <a:moveTo>
                    <a:pt x="6350" y="410210"/>
                  </a:moveTo>
                  <a:lnTo>
                    <a:pt x="0" y="410210"/>
                  </a:lnTo>
                  <a:lnTo>
                    <a:pt x="0" y="416560"/>
                  </a:lnTo>
                  <a:lnTo>
                    <a:pt x="6350" y="416560"/>
                  </a:lnTo>
                  <a:lnTo>
                    <a:pt x="6350" y="410210"/>
                  </a:lnTo>
                  <a:close/>
                </a:path>
                <a:path w="6350" h="636270">
                  <a:moveTo>
                    <a:pt x="6350" y="416560"/>
                  </a:moveTo>
                  <a:lnTo>
                    <a:pt x="0" y="416560"/>
                  </a:lnTo>
                  <a:lnTo>
                    <a:pt x="0" y="422910"/>
                  </a:lnTo>
                  <a:lnTo>
                    <a:pt x="6350" y="422910"/>
                  </a:lnTo>
                  <a:lnTo>
                    <a:pt x="6350" y="416560"/>
                  </a:lnTo>
                  <a:close/>
                </a:path>
                <a:path w="6350" h="636270">
                  <a:moveTo>
                    <a:pt x="6350" y="422910"/>
                  </a:moveTo>
                  <a:lnTo>
                    <a:pt x="0" y="422910"/>
                  </a:lnTo>
                  <a:lnTo>
                    <a:pt x="0" y="429260"/>
                  </a:lnTo>
                  <a:lnTo>
                    <a:pt x="6350" y="429260"/>
                  </a:lnTo>
                  <a:lnTo>
                    <a:pt x="6350" y="422910"/>
                  </a:lnTo>
                  <a:close/>
                </a:path>
                <a:path w="6350" h="636270">
                  <a:moveTo>
                    <a:pt x="6350" y="429260"/>
                  </a:moveTo>
                  <a:lnTo>
                    <a:pt x="0" y="429260"/>
                  </a:lnTo>
                  <a:lnTo>
                    <a:pt x="0" y="435610"/>
                  </a:lnTo>
                  <a:lnTo>
                    <a:pt x="6350" y="435610"/>
                  </a:lnTo>
                  <a:lnTo>
                    <a:pt x="6350" y="429260"/>
                  </a:lnTo>
                  <a:close/>
                </a:path>
                <a:path w="6350" h="636270">
                  <a:moveTo>
                    <a:pt x="6350" y="435610"/>
                  </a:moveTo>
                  <a:lnTo>
                    <a:pt x="0" y="435610"/>
                  </a:lnTo>
                  <a:lnTo>
                    <a:pt x="0" y="441960"/>
                  </a:lnTo>
                  <a:lnTo>
                    <a:pt x="6350" y="441960"/>
                  </a:lnTo>
                  <a:lnTo>
                    <a:pt x="6350" y="435610"/>
                  </a:lnTo>
                  <a:close/>
                </a:path>
                <a:path w="6350" h="636270">
                  <a:moveTo>
                    <a:pt x="6350" y="441960"/>
                  </a:moveTo>
                  <a:lnTo>
                    <a:pt x="0" y="441960"/>
                  </a:lnTo>
                  <a:lnTo>
                    <a:pt x="0" y="448310"/>
                  </a:lnTo>
                  <a:lnTo>
                    <a:pt x="6350" y="448310"/>
                  </a:lnTo>
                  <a:lnTo>
                    <a:pt x="6350" y="441960"/>
                  </a:lnTo>
                  <a:close/>
                </a:path>
                <a:path w="6350" h="636270">
                  <a:moveTo>
                    <a:pt x="6350" y="448310"/>
                  </a:moveTo>
                  <a:lnTo>
                    <a:pt x="0" y="448310"/>
                  </a:lnTo>
                  <a:lnTo>
                    <a:pt x="0" y="454660"/>
                  </a:lnTo>
                  <a:lnTo>
                    <a:pt x="6350" y="454660"/>
                  </a:lnTo>
                  <a:lnTo>
                    <a:pt x="6350" y="448310"/>
                  </a:lnTo>
                  <a:close/>
                </a:path>
                <a:path w="6350" h="636270">
                  <a:moveTo>
                    <a:pt x="6350" y="454660"/>
                  </a:moveTo>
                  <a:lnTo>
                    <a:pt x="0" y="454660"/>
                  </a:lnTo>
                  <a:lnTo>
                    <a:pt x="0" y="461010"/>
                  </a:lnTo>
                  <a:lnTo>
                    <a:pt x="6350" y="461010"/>
                  </a:lnTo>
                  <a:lnTo>
                    <a:pt x="6350" y="454660"/>
                  </a:lnTo>
                  <a:close/>
                </a:path>
                <a:path w="6350" h="636270">
                  <a:moveTo>
                    <a:pt x="6350" y="461010"/>
                  </a:moveTo>
                  <a:lnTo>
                    <a:pt x="0" y="461010"/>
                  </a:lnTo>
                  <a:lnTo>
                    <a:pt x="0" y="467360"/>
                  </a:lnTo>
                  <a:lnTo>
                    <a:pt x="6350" y="467360"/>
                  </a:lnTo>
                  <a:lnTo>
                    <a:pt x="6350" y="461010"/>
                  </a:lnTo>
                  <a:close/>
                </a:path>
                <a:path w="6350" h="636270">
                  <a:moveTo>
                    <a:pt x="6350" y="467360"/>
                  </a:moveTo>
                  <a:lnTo>
                    <a:pt x="0" y="467360"/>
                  </a:lnTo>
                  <a:lnTo>
                    <a:pt x="0" y="473710"/>
                  </a:lnTo>
                  <a:lnTo>
                    <a:pt x="6350" y="473710"/>
                  </a:lnTo>
                  <a:lnTo>
                    <a:pt x="6350" y="467360"/>
                  </a:lnTo>
                  <a:close/>
                </a:path>
                <a:path w="6350" h="636270">
                  <a:moveTo>
                    <a:pt x="6350" y="473710"/>
                  </a:moveTo>
                  <a:lnTo>
                    <a:pt x="0" y="473710"/>
                  </a:lnTo>
                  <a:lnTo>
                    <a:pt x="0" y="480060"/>
                  </a:lnTo>
                  <a:lnTo>
                    <a:pt x="6350" y="480060"/>
                  </a:lnTo>
                  <a:lnTo>
                    <a:pt x="6350" y="473710"/>
                  </a:lnTo>
                  <a:close/>
                </a:path>
                <a:path w="6350" h="636270">
                  <a:moveTo>
                    <a:pt x="6350" y="480060"/>
                  </a:moveTo>
                  <a:lnTo>
                    <a:pt x="0" y="480060"/>
                  </a:lnTo>
                  <a:lnTo>
                    <a:pt x="0" y="486410"/>
                  </a:lnTo>
                  <a:lnTo>
                    <a:pt x="6350" y="486410"/>
                  </a:lnTo>
                  <a:lnTo>
                    <a:pt x="6350" y="480060"/>
                  </a:lnTo>
                  <a:close/>
                </a:path>
                <a:path w="6350" h="636270">
                  <a:moveTo>
                    <a:pt x="6350" y="486410"/>
                  </a:moveTo>
                  <a:lnTo>
                    <a:pt x="0" y="486410"/>
                  </a:lnTo>
                  <a:lnTo>
                    <a:pt x="0" y="492760"/>
                  </a:lnTo>
                  <a:lnTo>
                    <a:pt x="6350" y="492760"/>
                  </a:lnTo>
                  <a:lnTo>
                    <a:pt x="6350" y="486410"/>
                  </a:lnTo>
                  <a:close/>
                </a:path>
                <a:path w="6350" h="636270">
                  <a:moveTo>
                    <a:pt x="6350" y="492760"/>
                  </a:moveTo>
                  <a:lnTo>
                    <a:pt x="0" y="492760"/>
                  </a:lnTo>
                  <a:lnTo>
                    <a:pt x="0" y="499110"/>
                  </a:lnTo>
                  <a:lnTo>
                    <a:pt x="6350" y="499110"/>
                  </a:lnTo>
                  <a:lnTo>
                    <a:pt x="6350" y="492760"/>
                  </a:lnTo>
                  <a:close/>
                </a:path>
                <a:path w="6350" h="636270">
                  <a:moveTo>
                    <a:pt x="6350" y="499110"/>
                  </a:moveTo>
                  <a:lnTo>
                    <a:pt x="0" y="499110"/>
                  </a:lnTo>
                  <a:lnTo>
                    <a:pt x="0" y="505460"/>
                  </a:lnTo>
                  <a:lnTo>
                    <a:pt x="6350" y="505460"/>
                  </a:lnTo>
                  <a:lnTo>
                    <a:pt x="6350" y="499110"/>
                  </a:lnTo>
                  <a:close/>
                </a:path>
                <a:path w="6350" h="636270">
                  <a:moveTo>
                    <a:pt x="6350" y="505460"/>
                  </a:moveTo>
                  <a:lnTo>
                    <a:pt x="0" y="505460"/>
                  </a:lnTo>
                  <a:lnTo>
                    <a:pt x="0" y="511810"/>
                  </a:lnTo>
                  <a:lnTo>
                    <a:pt x="6350" y="511810"/>
                  </a:lnTo>
                  <a:lnTo>
                    <a:pt x="6350" y="505460"/>
                  </a:lnTo>
                  <a:close/>
                </a:path>
                <a:path w="6350" h="636270">
                  <a:moveTo>
                    <a:pt x="6350" y="511810"/>
                  </a:moveTo>
                  <a:lnTo>
                    <a:pt x="0" y="511810"/>
                  </a:lnTo>
                  <a:lnTo>
                    <a:pt x="0" y="518160"/>
                  </a:lnTo>
                  <a:lnTo>
                    <a:pt x="6350" y="518160"/>
                  </a:lnTo>
                  <a:lnTo>
                    <a:pt x="6350" y="511810"/>
                  </a:lnTo>
                  <a:close/>
                </a:path>
                <a:path w="6350" h="636270">
                  <a:moveTo>
                    <a:pt x="6350" y="518160"/>
                  </a:moveTo>
                  <a:lnTo>
                    <a:pt x="0" y="518160"/>
                  </a:lnTo>
                  <a:lnTo>
                    <a:pt x="0" y="524510"/>
                  </a:lnTo>
                  <a:lnTo>
                    <a:pt x="6350" y="524510"/>
                  </a:lnTo>
                  <a:lnTo>
                    <a:pt x="6350" y="518160"/>
                  </a:lnTo>
                  <a:close/>
                </a:path>
                <a:path w="6350" h="636270">
                  <a:moveTo>
                    <a:pt x="6350" y="524510"/>
                  </a:moveTo>
                  <a:lnTo>
                    <a:pt x="0" y="524510"/>
                  </a:lnTo>
                  <a:lnTo>
                    <a:pt x="0" y="530860"/>
                  </a:lnTo>
                  <a:lnTo>
                    <a:pt x="6350" y="530860"/>
                  </a:lnTo>
                  <a:lnTo>
                    <a:pt x="6350" y="524510"/>
                  </a:lnTo>
                  <a:close/>
                </a:path>
                <a:path w="6350" h="636270">
                  <a:moveTo>
                    <a:pt x="6350" y="530860"/>
                  </a:moveTo>
                  <a:lnTo>
                    <a:pt x="0" y="530860"/>
                  </a:lnTo>
                  <a:lnTo>
                    <a:pt x="0" y="537210"/>
                  </a:lnTo>
                  <a:lnTo>
                    <a:pt x="6350" y="537210"/>
                  </a:lnTo>
                  <a:lnTo>
                    <a:pt x="6350" y="530860"/>
                  </a:lnTo>
                  <a:close/>
                </a:path>
                <a:path w="6350" h="636270">
                  <a:moveTo>
                    <a:pt x="6350" y="537210"/>
                  </a:moveTo>
                  <a:lnTo>
                    <a:pt x="0" y="537210"/>
                  </a:lnTo>
                  <a:lnTo>
                    <a:pt x="0" y="543560"/>
                  </a:lnTo>
                  <a:lnTo>
                    <a:pt x="6350" y="543560"/>
                  </a:lnTo>
                  <a:lnTo>
                    <a:pt x="6350" y="537210"/>
                  </a:lnTo>
                  <a:close/>
                </a:path>
                <a:path w="6350" h="636270">
                  <a:moveTo>
                    <a:pt x="6350" y="543560"/>
                  </a:moveTo>
                  <a:lnTo>
                    <a:pt x="0" y="543560"/>
                  </a:lnTo>
                  <a:lnTo>
                    <a:pt x="0" y="549910"/>
                  </a:lnTo>
                  <a:lnTo>
                    <a:pt x="6350" y="549910"/>
                  </a:lnTo>
                  <a:lnTo>
                    <a:pt x="6350" y="543560"/>
                  </a:lnTo>
                  <a:close/>
                </a:path>
                <a:path w="6350" h="636270">
                  <a:moveTo>
                    <a:pt x="6350" y="549910"/>
                  </a:moveTo>
                  <a:lnTo>
                    <a:pt x="0" y="549910"/>
                  </a:lnTo>
                  <a:lnTo>
                    <a:pt x="0" y="556260"/>
                  </a:lnTo>
                  <a:lnTo>
                    <a:pt x="6350" y="556260"/>
                  </a:lnTo>
                  <a:lnTo>
                    <a:pt x="6350" y="549910"/>
                  </a:lnTo>
                  <a:close/>
                </a:path>
                <a:path w="6350" h="636270">
                  <a:moveTo>
                    <a:pt x="6350" y="556260"/>
                  </a:moveTo>
                  <a:lnTo>
                    <a:pt x="0" y="556260"/>
                  </a:lnTo>
                  <a:lnTo>
                    <a:pt x="0" y="562610"/>
                  </a:lnTo>
                  <a:lnTo>
                    <a:pt x="6350" y="562610"/>
                  </a:lnTo>
                  <a:lnTo>
                    <a:pt x="6350" y="556260"/>
                  </a:lnTo>
                  <a:close/>
                </a:path>
                <a:path w="6350" h="636270">
                  <a:moveTo>
                    <a:pt x="6350" y="562610"/>
                  </a:moveTo>
                  <a:lnTo>
                    <a:pt x="0" y="562610"/>
                  </a:lnTo>
                  <a:lnTo>
                    <a:pt x="0" y="568960"/>
                  </a:lnTo>
                  <a:lnTo>
                    <a:pt x="6350" y="568960"/>
                  </a:lnTo>
                  <a:lnTo>
                    <a:pt x="6350" y="562610"/>
                  </a:lnTo>
                  <a:close/>
                </a:path>
                <a:path w="6350" h="636270">
                  <a:moveTo>
                    <a:pt x="6350" y="568960"/>
                  </a:moveTo>
                  <a:lnTo>
                    <a:pt x="0" y="568960"/>
                  </a:lnTo>
                  <a:lnTo>
                    <a:pt x="0" y="575310"/>
                  </a:lnTo>
                  <a:lnTo>
                    <a:pt x="6350" y="575310"/>
                  </a:lnTo>
                  <a:lnTo>
                    <a:pt x="6350" y="568960"/>
                  </a:lnTo>
                  <a:close/>
                </a:path>
                <a:path w="6350" h="636270">
                  <a:moveTo>
                    <a:pt x="6350" y="575310"/>
                  </a:moveTo>
                  <a:lnTo>
                    <a:pt x="0" y="575310"/>
                  </a:lnTo>
                  <a:lnTo>
                    <a:pt x="0" y="581660"/>
                  </a:lnTo>
                  <a:lnTo>
                    <a:pt x="6350" y="581660"/>
                  </a:lnTo>
                  <a:lnTo>
                    <a:pt x="6350" y="575310"/>
                  </a:lnTo>
                  <a:close/>
                </a:path>
                <a:path w="6350" h="636270">
                  <a:moveTo>
                    <a:pt x="6350" y="581660"/>
                  </a:moveTo>
                  <a:lnTo>
                    <a:pt x="0" y="581660"/>
                  </a:lnTo>
                  <a:lnTo>
                    <a:pt x="0" y="588010"/>
                  </a:lnTo>
                  <a:lnTo>
                    <a:pt x="6350" y="588010"/>
                  </a:lnTo>
                  <a:lnTo>
                    <a:pt x="6350" y="581660"/>
                  </a:lnTo>
                  <a:close/>
                </a:path>
                <a:path w="6350" h="636270">
                  <a:moveTo>
                    <a:pt x="6350" y="588010"/>
                  </a:moveTo>
                  <a:lnTo>
                    <a:pt x="0" y="588010"/>
                  </a:lnTo>
                  <a:lnTo>
                    <a:pt x="0" y="594360"/>
                  </a:lnTo>
                  <a:lnTo>
                    <a:pt x="6350" y="594360"/>
                  </a:lnTo>
                  <a:lnTo>
                    <a:pt x="6350" y="588010"/>
                  </a:lnTo>
                  <a:close/>
                </a:path>
                <a:path w="6350" h="636270">
                  <a:moveTo>
                    <a:pt x="6350" y="594360"/>
                  </a:moveTo>
                  <a:lnTo>
                    <a:pt x="0" y="594360"/>
                  </a:lnTo>
                  <a:lnTo>
                    <a:pt x="0" y="600710"/>
                  </a:lnTo>
                  <a:lnTo>
                    <a:pt x="6350" y="600710"/>
                  </a:lnTo>
                  <a:lnTo>
                    <a:pt x="6350" y="594360"/>
                  </a:lnTo>
                  <a:close/>
                </a:path>
                <a:path w="6350" h="636270">
                  <a:moveTo>
                    <a:pt x="6350" y="600710"/>
                  </a:moveTo>
                  <a:lnTo>
                    <a:pt x="0" y="600710"/>
                  </a:lnTo>
                  <a:lnTo>
                    <a:pt x="0" y="607060"/>
                  </a:lnTo>
                  <a:lnTo>
                    <a:pt x="6350" y="607060"/>
                  </a:lnTo>
                  <a:lnTo>
                    <a:pt x="6350" y="600710"/>
                  </a:lnTo>
                  <a:close/>
                </a:path>
                <a:path w="6350" h="636270">
                  <a:moveTo>
                    <a:pt x="6350" y="607060"/>
                  </a:moveTo>
                  <a:lnTo>
                    <a:pt x="0" y="607060"/>
                  </a:lnTo>
                  <a:lnTo>
                    <a:pt x="0" y="613410"/>
                  </a:lnTo>
                  <a:lnTo>
                    <a:pt x="6350" y="613410"/>
                  </a:lnTo>
                  <a:lnTo>
                    <a:pt x="6350" y="607060"/>
                  </a:lnTo>
                  <a:close/>
                </a:path>
                <a:path w="6350" h="636270">
                  <a:moveTo>
                    <a:pt x="6350" y="613410"/>
                  </a:moveTo>
                  <a:lnTo>
                    <a:pt x="0" y="613410"/>
                  </a:lnTo>
                  <a:lnTo>
                    <a:pt x="0" y="619760"/>
                  </a:lnTo>
                  <a:lnTo>
                    <a:pt x="6350" y="619760"/>
                  </a:lnTo>
                  <a:lnTo>
                    <a:pt x="6350" y="613410"/>
                  </a:lnTo>
                  <a:close/>
                </a:path>
                <a:path w="6350" h="636270">
                  <a:moveTo>
                    <a:pt x="6350" y="619760"/>
                  </a:moveTo>
                  <a:lnTo>
                    <a:pt x="0" y="619760"/>
                  </a:lnTo>
                  <a:lnTo>
                    <a:pt x="0" y="626110"/>
                  </a:lnTo>
                  <a:lnTo>
                    <a:pt x="6350" y="626110"/>
                  </a:lnTo>
                  <a:lnTo>
                    <a:pt x="6350" y="619760"/>
                  </a:lnTo>
                  <a:close/>
                </a:path>
                <a:path w="6350" h="636270">
                  <a:moveTo>
                    <a:pt x="6350" y="626110"/>
                  </a:moveTo>
                  <a:lnTo>
                    <a:pt x="0" y="626110"/>
                  </a:lnTo>
                  <a:lnTo>
                    <a:pt x="0" y="632460"/>
                  </a:lnTo>
                  <a:lnTo>
                    <a:pt x="6350" y="632460"/>
                  </a:lnTo>
                  <a:lnTo>
                    <a:pt x="6350" y="626110"/>
                  </a:lnTo>
                  <a:close/>
                </a:path>
                <a:path w="6350" h="636270">
                  <a:moveTo>
                    <a:pt x="6350" y="632460"/>
                  </a:moveTo>
                  <a:lnTo>
                    <a:pt x="0" y="632460"/>
                  </a:lnTo>
                  <a:lnTo>
                    <a:pt x="0" y="636270"/>
                  </a:lnTo>
                  <a:lnTo>
                    <a:pt x="1270" y="636270"/>
                  </a:lnTo>
                  <a:lnTo>
                    <a:pt x="1270" y="635000"/>
                  </a:lnTo>
                  <a:lnTo>
                    <a:pt x="3810" y="635000"/>
                  </a:lnTo>
                  <a:lnTo>
                    <a:pt x="3810" y="633730"/>
                  </a:lnTo>
                  <a:lnTo>
                    <a:pt x="6350" y="633730"/>
                  </a:lnTo>
                  <a:lnTo>
                    <a:pt x="6350" y="632460"/>
                  </a:lnTo>
                  <a:close/>
                </a:path>
              </a:pathLst>
            </a:custGeom>
            <a:solidFill>
              <a:srgbClr val="7700EF"/>
            </a:solidFill>
          </p:spPr>
          <p:txBody>
            <a:bodyPr bIns="0" lIns="0" rIns="0" rtlCol="0" tIns="0" wrap="square"/>
            <a:p/>
          </p:txBody>
        </p:sp>
        <p:sp>
          <p:nvSpPr>
            <p:cNvPr id="1049853" name="object 1153"/>
            <p:cNvSpPr/>
            <p:nvPr/>
          </p:nvSpPr>
          <p:spPr>
            <a:xfrm>
              <a:off x="6084569" y="4497069"/>
              <a:ext cx="7620" cy="643890"/>
            </a:xfrm>
            <a:custGeom>
              <a:avLst/>
              <a:ahLst/>
              <a:rect l="l" t="t" r="r" b="b"/>
              <a:pathLst>
                <a:path w="7620" h="643889">
                  <a:moveTo>
                    <a:pt x="1270" y="0"/>
                  </a:moveTo>
                  <a:lnTo>
                    <a:pt x="0" y="0"/>
                  </a:lnTo>
                  <a:lnTo>
                    <a:pt x="0" y="1269"/>
                  </a:lnTo>
                  <a:lnTo>
                    <a:pt x="1270" y="1269"/>
                  </a:lnTo>
                  <a:lnTo>
                    <a:pt x="1270" y="0"/>
                  </a:lnTo>
                  <a:close/>
                </a:path>
                <a:path w="7620" h="643889">
                  <a:moveTo>
                    <a:pt x="3809" y="1269"/>
                  </a:moveTo>
                  <a:lnTo>
                    <a:pt x="0" y="1269"/>
                  </a:lnTo>
                  <a:lnTo>
                    <a:pt x="0" y="7619"/>
                  </a:lnTo>
                  <a:lnTo>
                    <a:pt x="7619" y="7619"/>
                  </a:lnTo>
                  <a:lnTo>
                    <a:pt x="7619" y="3809"/>
                  </a:lnTo>
                  <a:lnTo>
                    <a:pt x="6350" y="3809"/>
                  </a:lnTo>
                  <a:lnTo>
                    <a:pt x="6350" y="2539"/>
                  </a:lnTo>
                  <a:lnTo>
                    <a:pt x="3809" y="2539"/>
                  </a:lnTo>
                  <a:lnTo>
                    <a:pt x="3809" y="1269"/>
                  </a:lnTo>
                  <a:close/>
                </a:path>
                <a:path w="7620" h="643889">
                  <a:moveTo>
                    <a:pt x="7619" y="7619"/>
                  </a:moveTo>
                  <a:lnTo>
                    <a:pt x="0" y="7619"/>
                  </a:lnTo>
                  <a:lnTo>
                    <a:pt x="0" y="13969"/>
                  </a:lnTo>
                  <a:lnTo>
                    <a:pt x="7619" y="13969"/>
                  </a:lnTo>
                  <a:lnTo>
                    <a:pt x="7619" y="7619"/>
                  </a:lnTo>
                  <a:close/>
                </a:path>
                <a:path w="7620" h="643889">
                  <a:moveTo>
                    <a:pt x="7619" y="13969"/>
                  </a:moveTo>
                  <a:lnTo>
                    <a:pt x="0" y="13969"/>
                  </a:lnTo>
                  <a:lnTo>
                    <a:pt x="0" y="20319"/>
                  </a:lnTo>
                  <a:lnTo>
                    <a:pt x="7619" y="20319"/>
                  </a:lnTo>
                  <a:lnTo>
                    <a:pt x="7619" y="13969"/>
                  </a:lnTo>
                  <a:close/>
                </a:path>
                <a:path w="7620" h="643889">
                  <a:moveTo>
                    <a:pt x="7619" y="20319"/>
                  </a:moveTo>
                  <a:lnTo>
                    <a:pt x="0" y="20319"/>
                  </a:lnTo>
                  <a:lnTo>
                    <a:pt x="0" y="26669"/>
                  </a:lnTo>
                  <a:lnTo>
                    <a:pt x="7619" y="26669"/>
                  </a:lnTo>
                  <a:lnTo>
                    <a:pt x="7619" y="20319"/>
                  </a:lnTo>
                  <a:close/>
                </a:path>
                <a:path w="7620" h="643889">
                  <a:moveTo>
                    <a:pt x="7619" y="26669"/>
                  </a:moveTo>
                  <a:lnTo>
                    <a:pt x="0" y="26669"/>
                  </a:lnTo>
                  <a:lnTo>
                    <a:pt x="0" y="33019"/>
                  </a:lnTo>
                  <a:lnTo>
                    <a:pt x="7619" y="33019"/>
                  </a:lnTo>
                  <a:lnTo>
                    <a:pt x="7619" y="26669"/>
                  </a:lnTo>
                  <a:close/>
                </a:path>
                <a:path w="7620" h="643889">
                  <a:moveTo>
                    <a:pt x="7619" y="33019"/>
                  </a:moveTo>
                  <a:lnTo>
                    <a:pt x="0" y="33019"/>
                  </a:lnTo>
                  <a:lnTo>
                    <a:pt x="0" y="39369"/>
                  </a:lnTo>
                  <a:lnTo>
                    <a:pt x="7619" y="39369"/>
                  </a:lnTo>
                  <a:lnTo>
                    <a:pt x="7619" y="33019"/>
                  </a:lnTo>
                  <a:close/>
                </a:path>
                <a:path w="7620" h="643889">
                  <a:moveTo>
                    <a:pt x="7619" y="39369"/>
                  </a:moveTo>
                  <a:lnTo>
                    <a:pt x="0" y="39369"/>
                  </a:lnTo>
                  <a:lnTo>
                    <a:pt x="0" y="45719"/>
                  </a:lnTo>
                  <a:lnTo>
                    <a:pt x="7619" y="45719"/>
                  </a:lnTo>
                  <a:lnTo>
                    <a:pt x="7619" y="39369"/>
                  </a:lnTo>
                  <a:close/>
                </a:path>
                <a:path w="7620" h="643889">
                  <a:moveTo>
                    <a:pt x="7619" y="45719"/>
                  </a:moveTo>
                  <a:lnTo>
                    <a:pt x="0" y="45719"/>
                  </a:lnTo>
                  <a:lnTo>
                    <a:pt x="0" y="52069"/>
                  </a:lnTo>
                  <a:lnTo>
                    <a:pt x="7619" y="52069"/>
                  </a:lnTo>
                  <a:lnTo>
                    <a:pt x="7619" y="45719"/>
                  </a:lnTo>
                  <a:close/>
                </a:path>
                <a:path w="7620" h="643889">
                  <a:moveTo>
                    <a:pt x="7619" y="52069"/>
                  </a:moveTo>
                  <a:lnTo>
                    <a:pt x="0" y="52069"/>
                  </a:lnTo>
                  <a:lnTo>
                    <a:pt x="0" y="58419"/>
                  </a:lnTo>
                  <a:lnTo>
                    <a:pt x="7619" y="58419"/>
                  </a:lnTo>
                  <a:lnTo>
                    <a:pt x="7619" y="52069"/>
                  </a:lnTo>
                  <a:close/>
                </a:path>
                <a:path w="7620" h="643889">
                  <a:moveTo>
                    <a:pt x="7619" y="58419"/>
                  </a:moveTo>
                  <a:lnTo>
                    <a:pt x="0" y="58419"/>
                  </a:lnTo>
                  <a:lnTo>
                    <a:pt x="0" y="64769"/>
                  </a:lnTo>
                  <a:lnTo>
                    <a:pt x="7619" y="64769"/>
                  </a:lnTo>
                  <a:lnTo>
                    <a:pt x="7619" y="58419"/>
                  </a:lnTo>
                  <a:close/>
                </a:path>
                <a:path w="7620" h="643889">
                  <a:moveTo>
                    <a:pt x="7619" y="64769"/>
                  </a:moveTo>
                  <a:lnTo>
                    <a:pt x="0" y="64769"/>
                  </a:lnTo>
                  <a:lnTo>
                    <a:pt x="0" y="71119"/>
                  </a:lnTo>
                  <a:lnTo>
                    <a:pt x="7619" y="71119"/>
                  </a:lnTo>
                  <a:lnTo>
                    <a:pt x="7619" y="64769"/>
                  </a:lnTo>
                  <a:close/>
                </a:path>
                <a:path w="7620" h="643889">
                  <a:moveTo>
                    <a:pt x="7619" y="71119"/>
                  </a:moveTo>
                  <a:lnTo>
                    <a:pt x="0" y="71119"/>
                  </a:lnTo>
                  <a:lnTo>
                    <a:pt x="0" y="77469"/>
                  </a:lnTo>
                  <a:lnTo>
                    <a:pt x="7619" y="77469"/>
                  </a:lnTo>
                  <a:lnTo>
                    <a:pt x="7619" y="71119"/>
                  </a:lnTo>
                  <a:close/>
                </a:path>
                <a:path w="7620" h="643889">
                  <a:moveTo>
                    <a:pt x="7619" y="77469"/>
                  </a:moveTo>
                  <a:lnTo>
                    <a:pt x="0" y="77469"/>
                  </a:lnTo>
                  <a:lnTo>
                    <a:pt x="0" y="83819"/>
                  </a:lnTo>
                  <a:lnTo>
                    <a:pt x="7619" y="83819"/>
                  </a:lnTo>
                  <a:lnTo>
                    <a:pt x="7619" y="77469"/>
                  </a:lnTo>
                  <a:close/>
                </a:path>
                <a:path w="7620" h="643889">
                  <a:moveTo>
                    <a:pt x="7619" y="83819"/>
                  </a:moveTo>
                  <a:lnTo>
                    <a:pt x="0" y="83819"/>
                  </a:lnTo>
                  <a:lnTo>
                    <a:pt x="0" y="90169"/>
                  </a:lnTo>
                  <a:lnTo>
                    <a:pt x="7619" y="90169"/>
                  </a:lnTo>
                  <a:lnTo>
                    <a:pt x="7619" y="83819"/>
                  </a:lnTo>
                  <a:close/>
                </a:path>
                <a:path w="7620" h="643889">
                  <a:moveTo>
                    <a:pt x="7619" y="90169"/>
                  </a:moveTo>
                  <a:lnTo>
                    <a:pt x="0" y="90169"/>
                  </a:lnTo>
                  <a:lnTo>
                    <a:pt x="0" y="96519"/>
                  </a:lnTo>
                  <a:lnTo>
                    <a:pt x="7619" y="96519"/>
                  </a:lnTo>
                  <a:lnTo>
                    <a:pt x="7619" y="90169"/>
                  </a:lnTo>
                  <a:close/>
                </a:path>
                <a:path w="7620" h="643889">
                  <a:moveTo>
                    <a:pt x="7619" y="96519"/>
                  </a:moveTo>
                  <a:lnTo>
                    <a:pt x="0" y="96519"/>
                  </a:lnTo>
                  <a:lnTo>
                    <a:pt x="0" y="102869"/>
                  </a:lnTo>
                  <a:lnTo>
                    <a:pt x="7619" y="102869"/>
                  </a:lnTo>
                  <a:lnTo>
                    <a:pt x="7619" y="96519"/>
                  </a:lnTo>
                  <a:close/>
                </a:path>
                <a:path w="7620" h="643889">
                  <a:moveTo>
                    <a:pt x="7619" y="102869"/>
                  </a:moveTo>
                  <a:lnTo>
                    <a:pt x="0" y="102869"/>
                  </a:lnTo>
                  <a:lnTo>
                    <a:pt x="0" y="109219"/>
                  </a:lnTo>
                  <a:lnTo>
                    <a:pt x="7619" y="109219"/>
                  </a:lnTo>
                  <a:lnTo>
                    <a:pt x="7619" y="102869"/>
                  </a:lnTo>
                  <a:close/>
                </a:path>
                <a:path w="7620" h="643889">
                  <a:moveTo>
                    <a:pt x="7619" y="109219"/>
                  </a:moveTo>
                  <a:lnTo>
                    <a:pt x="0" y="109219"/>
                  </a:lnTo>
                  <a:lnTo>
                    <a:pt x="0" y="115569"/>
                  </a:lnTo>
                  <a:lnTo>
                    <a:pt x="7619" y="115569"/>
                  </a:lnTo>
                  <a:lnTo>
                    <a:pt x="7619" y="109219"/>
                  </a:lnTo>
                  <a:close/>
                </a:path>
                <a:path w="7620" h="643889">
                  <a:moveTo>
                    <a:pt x="7619" y="115569"/>
                  </a:moveTo>
                  <a:lnTo>
                    <a:pt x="0" y="115569"/>
                  </a:lnTo>
                  <a:lnTo>
                    <a:pt x="0" y="121919"/>
                  </a:lnTo>
                  <a:lnTo>
                    <a:pt x="7619" y="121919"/>
                  </a:lnTo>
                  <a:lnTo>
                    <a:pt x="7619" y="115569"/>
                  </a:lnTo>
                  <a:close/>
                </a:path>
                <a:path w="7620" h="643889">
                  <a:moveTo>
                    <a:pt x="7619" y="121919"/>
                  </a:moveTo>
                  <a:lnTo>
                    <a:pt x="0" y="121919"/>
                  </a:lnTo>
                  <a:lnTo>
                    <a:pt x="0" y="128269"/>
                  </a:lnTo>
                  <a:lnTo>
                    <a:pt x="7619" y="128269"/>
                  </a:lnTo>
                  <a:lnTo>
                    <a:pt x="7619" y="121919"/>
                  </a:lnTo>
                  <a:close/>
                </a:path>
                <a:path w="7620" h="643889">
                  <a:moveTo>
                    <a:pt x="7619" y="128269"/>
                  </a:moveTo>
                  <a:lnTo>
                    <a:pt x="0" y="128269"/>
                  </a:lnTo>
                  <a:lnTo>
                    <a:pt x="0" y="134619"/>
                  </a:lnTo>
                  <a:lnTo>
                    <a:pt x="7619" y="134619"/>
                  </a:lnTo>
                  <a:lnTo>
                    <a:pt x="7619" y="128269"/>
                  </a:lnTo>
                  <a:close/>
                </a:path>
                <a:path w="7620" h="643889">
                  <a:moveTo>
                    <a:pt x="7619" y="134619"/>
                  </a:moveTo>
                  <a:lnTo>
                    <a:pt x="0" y="134619"/>
                  </a:lnTo>
                  <a:lnTo>
                    <a:pt x="0" y="140969"/>
                  </a:lnTo>
                  <a:lnTo>
                    <a:pt x="7619" y="140969"/>
                  </a:lnTo>
                  <a:lnTo>
                    <a:pt x="7619" y="134619"/>
                  </a:lnTo>
                  <a:close/>
                </a:path>
                <a:path w="7620" h="643889">
                  <a:moveTo>
                    <a:pt x="7619" y="140969"/>
                  </a:moveTo>
                  <a:lnTo>
                    <a:pt x="0" y="140969"/>
                  </a:lnTo>
                  <a:lnTo>
                    <a:pt x="0" y="147319"/>
                  </a:lnTo>
                  <a:lnTo>
                    <a:pt x="7619" y="147319"/>
                  </a:lnTo>
                  <a:lnTo>
                    <a:pt x="7619" y="140969"/>
                  </a:lnTo>
                  <a:close/>
                </a:path>
                <a:path w="7620" h="643889">
                  <a:moveTo>
                    <a:pt x="7619" y="147319"/>
                  </a:moveTo>
                  <a:lnTo>
                    <a:pt x="0" y="147319"/>
                  </a:lnTo>
                  <a:lnTo>
                    <a:pt x="0" y="153669"/>
                  </a:lnTo>
                  <a:lnTo>
                    <a:pt x="7619" y="153669"/>
                  </a:lnTo>
                  <a:lnTo>
                    <a:pt x="7619" y="147319"/>
                  </a:lnTo>
                  <a:close/>
                </a:path>
                <a:path w="7620" h="643889">
                  <a:moveTo>
                    <a:pt x="7619" y="153669"/>
                  </a:moveTo>
                  <a:lnTo>
                    <a:pt x="0" y="153669"/>
                  </a:lnTo>
                  <a:lnTo>
                    <a:pt x="0" y="160019"/>
                  </a:lnTo>
                  <a:lnTo>
                    <a:pt x="7619" y="160019"/>
                  </a:lnTo>
                  <a:lnTo>
                    <a:pt x="7619" y="153669"/>
                  </a:lnTo>
                  <a:close/>
                </a:path>
                <a:path w="7620" h="643889">
                  <a:moveTo>
                    <a:pt x="7619" y="160019"/>
                  </a:moveTo>
                  <a:lnTo>
                    <a:pt x="0" y="160019"/>
                  </a:lnTo>
                  <a:lnTo>
                    <a:pt x="0" y="166369"/>
                  </a:lnTo>
                  <a:lnTo>
                    <a:pt x="7619" y="166369"/>
                  </a:lnTo>
                  <a:lnTo>
                    <a:pt x="7619" y="160019"/>
                  </a:lnTo>
                  <a:close/>
                </a:path>
                <a:path w="7620" h="643889">
                  <a:moveTo>
                    <a:pt x="7619" y="166369"/>
                  </a:moveTo>
                  <a:lnTo>
                    <a:pt x="0" y="166369"/>
                  </a:lnTo>
                  <a:lnTo>
                    <a:pt x="0" y="172719"/>
                  </a:lnTo>
                  <a:lnTo>
                    <a:pt x="7619" y="172719"/>
                  </a:lnTo>
                  <a:lnTo>
                    <a:pt x="7619" y="166369"/>
                  </a:lnTo>
                  <a:close/>
                </a:path>
                <a:path w="7620" h="643889">
                  <a:moveTo>
                    <a:pt x="7619" y="172719"/>
                  </a:moveTo>
                  <a:lnTo>
                    <a:pt x="0" y="172719"/>
                  </a:lnTo>
                  <a:lnTo>
                    <a:pt x="0" y="179069"/>
                  </a:lnTo>
                  <a:lnTo>
                    <a:pt x="7619" y="179069"/>
                  </a:lnTo>
                  <a:lnTo>
                    <a:pt x="7619" y="172719"/>
                  </a:lnTo>
                  <a:close/>
                </a:path>
                <a:path w="7620" h="643889">
                  <a:moveTo>
                    <a:pt x="7619" y="179069"/>
                  </a:moveTo>
                  <a:lnTo>
                    <a:pt x="0" y="179069"/>
                  </a:lnTo>
                  <a:lnTo>
                    <a:pt x="0" y="185419"/>
                  </a:lnTo>
                  <a:lnTo>
                    <a:pt x="7619" y="185419"/>
                  </a:lnTo>
                  <a:lnTo>
                    <a:pt x="7619" y="179069"/>
                  </a:lnTo>
                  <a:close/>
                </a:path>
                <a:path w="7620" h="643889">
                  <a:moveTo>
                    <a:pt x="7619" y="185419"/>
                  </a:moveTo>
                  <a:lnTo>
                    <a:pt x="0" y="185419"/>
                  </a:lnTo>
                  <a:lnTo>
                    <a:pt x="0" y="191769"/>
                  </a:lnTo>
                  <a:lnTo>
                    <a:pt x="7619" y="191769"/>
                  </a:lnTo>
                  <a:lnTo>
                    <a:pt x="7619" y="185419"/>
                  </a:lnTo>
                  <a:close/>
                </a:path>
                <a:path w="7620" h="643889">
                  <a:moveTo>
                    <a:pt x="7619" y="191769"/>
                  </a:moveTo>
                  <a:lnTo>
                    <a:pt x="0" y="191769"/>
                  </a:lnTo>
                  <a:lnTo>
                    <a:pt x="0" y="198119"/>
                  </a:lnTo>
                  <a:lnTo>
                    <a:pt x="7619" y="198119"/>
                  </a:lnTo>
                  <a:lnTo>
                    <a:pt x="7619" y="191769"/>
                  </a:lnTo>
                  <a:close/>
                </a:path>
                <a:path w="7620" h="643889">
                  <a:moveTo>
                    <a:pt x="7619" y="198119"/>
                  </a:moveTo>
                  <a:lnTo>
                    <a:pt x="0" y="198119"/>
                  </a:lnTo>
                  <a:lnTo>
                    <a:pt x="0" y="204469"/>
                  </a:lnTo>
                  <a:lnTo>
                    <a:pt x="7619" y="204469"/>
                  </a:lnTo>
                  <a:lnTo>
                    <a:pt x="7619" y="198119"/>
                  </a:lnTo>
                  <a:close/>
                </a:path>
                <a:path w="7620" h="643889">
                  <a:moveTo>
                    <a:pt x="7619" y="204469"/>
                  </a:moveTo>
                  <a:lnTo>
                    <a:pt x="0" y="204469"/>
                  </a:lnTo>
                  <a:lnTo>
                    <a:pt x="0" y="210819"/>
                  </a:lnTo>
                  <a:lnTo>
                    <a:pt x="7619" y="210819"/>
                  </a:lnTo>
                  <a:lnTo>
                    <a:pt x="7619" y="204469"/>
                  </a:lnTo>
                  <a:close/>
                </a:path>
                <a:path w="7620" h="643889">
                  <a:moveTo>
                    <a:pt x="7619" y="210819"/>
                  </a:moveTo>
                  <a:lnTo>
                    <a:pt x="0" y="210819"/>
                  </a:lnTo>
                  <a:lnTo>
                    <a:pt x="0" y="217169"/>
                  </a:lnTo>
                  <a:lnTo>
                    <a:pt x="7619" y="217169"/>
                  </a:lnTo>
                  <a:lnTo>
                    <a:pt x="7619" y="210819"/>
                  </a:lnTo>
                  <a:close/>
                </a:path>
                <a:path w="7620" h="643889">
                  <a:moveTo>
                    <a:pt x="7619" y="217169"/>
                  </a:moveTo>
                  <a:lnTo>
                    <a:pt x="0" y="217169"/>
                  </a:lnTo>
                  <a:lnTo>
                    <a:pt x="0" y="218439"/>
                  </a:lnTo>
                  <a:lnTo>
                    <a:pt x="7619" y="218439"/>
                  </a:lnTo>
                  <a:lnTo>
                    <a:pt x="7619" y="217169"/>
                  </a:lnTo>
                  <a:close/>
                </a:path>
                <a:path w="7620" h="643889">
                  <a:moveTo>
                    <a:pt x="7619" y="406399"/>
                  </a:moveTo>
                  <a:lnTo>
                    <a:pt x="0" y="406399"/>
                  </a:lnTo>
                  <a:lnTo>
                    <a:pt x="0" y="407669"/>
                  </a:lnTo>
                  <a:lnTo>
                    <a:pt x="7619" y="407669"/>
                  </a:lnTo>
                  <a:lnTo>
                    <a:pt x="7619" y="406399"/>
                  </a:lnTo>
                  <a:close/>
                </a:path>
                <a:path w="7620" h="643889">
                  <a:moveTo>
                    <a:pt x="7619" y="407669"/>
                  </a:moveTo>
                  <a:lnTo>
                    <a:pt x="0" y="407669"/>
                  </a:lnTo>
                  <a:lnTo>
                    <a:pt x="0" y="414019"/>
                  </a:lnTo>
                  <a:lnTo>
                    <a:pt x="7619" y="414019"/>
                  </a:lnTo>
                  <a:lnTo>
                    <a:pt x="7619" y="407669"/>
                  </a:lnTo>
                  <a:close/>
                </a:path>
                <a:path w="7620" h="643889">
                  <a:moveTo>
                    <a:pt x="7619" y="414019"/>
                  </a:moveTo>
                  <a:lnTo>
                    <a:pt x="0" y="414019"/>
                  </a:lnTo>
                  <a:lnTo>
                    <a:pt x="0" y="420369"/>
                  </a:lnTo>
                  <a:lnTo>
                    <a:pt x="7619" y="420369"/>
                  </a:lnTo>
                  <a:lnTo>
                    <a:pt x="7619" y="414019"/>
                  </a:lnTo>
                  <a:close/>
                </a:path>
                <a:path w="7620" h="643889">
                  <a:moveTo>
                    <a:pt x="7619" y="420369"/>
                  </a:moveTo>
                  <a:lnTo>
                    <a:pt x="0" y="420369"/>
                  </a:lnTo>
                  <a:lnTo>
                    <a:pt x="0" y="426719"/>
                  </a:lnTo>
                  <a:lnTo>
                    <a:pt x="7619" y="426719"/>
                  </a:lnTo>
                  <a:lnTo>
                    <a:pt x="7619" y="420369"/>
                  </a:lnTo>
                  <a:close/>
                </a:path>
                <a:path w="7620" h="643889">
                  <a:moveTo>
                    <a:pt x="7619" y="426719"/>
                  </a:moveTo>
                  <a:lnTo>
                    <a:pt x="0" y="426719"/>
                  </a:lnTo>
                  <a:lnTo>
                    <a:pt x="0" y="433069"/>
                  </a:lnTo>
                  <a:lnTo>
                    <a:pt x="7619" y="433069"/>
                  </a:lnTo>
                  <a:lnTo>
                    <a:pt x="7619" y="426719"/>
                  </a:lnTo>
                  <a:close/>
                </a:path>
                <a:path w="7620" h="643889">
                  <a:moveTo>
                    <a:pt x="7619" y="433069"/>
                  </a:moveTo>
                  <a:lnTo>
                    <a:pt x="0" y="433069"/>
                  </a:lnTo>
                  <a:lnTo>
                    <a:pt x="0" y="439419"/>
                  </a:lnTo>
                  <a:lnTo>
                    <a:pt x="7619" y="439419"/>
                  </a:lnTo>
                  <a:lnTo>
                    <a:pt x="7619" y="433069"/>
                  </a:lnTo>
                  <a:close/>
                </a:path>
                <a:path w="7620" h="643889">
                  <a:moveTo>
                    <a:pt x="7619" y="439419"/>
                  </a:moveTo>
                  <a:lnTo>
                    <a:pt x="0" y="439419"/>
                  </a:lnTo>
                  <a:lnTo>
                    <a:pt x="0" y="445769"/>
                  </a:lnTo>
                  <a:lnTo>
                    <a:pt x="7619" y="445769"/>
                  </a:lnTo>
                  <a:lnTo>
                    <a:pt x="7619" y="439419"/>
                  </a:lnTo>
                  <a:close/>
                </a:path>
                <a:path w="7620" h="643889">
                  <a:moveTo>
                    <a:pt x="7619" y="445769"/>
                  </a:moveTo>
                  <a:lnTo>
                    <a:pt x="0" y="445769"/>
                  </a:lnTo>
                  <a:lnTo>
                    <a:pt x="0" y="452119"/>
                  </a:lnTo>
                  <a:lnTo>
                    <a:pt x="7619" y="452119"/>
                  </a:lnTo>
                  <a:lnTo>
                    <a:pt x="7619" y="445769"/>
                  </a:lnTo>
                  <a:close/>
                </a:path>
                <a:path w="7620" h="643889">
                  <a:moveTo>
                    <a:pt x="7619" y="452119"/>
                  </a:moveTo>
                  <a:lnTo>
                    <a:pt x="0" y="452119"/>
                  </a:lnTo>
                  <a:lnTo>
                    <a:pt x="0" y="458469"/>
                  </a:lnTo>
                  <a:lnTo>
                    <a:pt x="7619" y="458469"/>
                  </a:lnTo>
                  <a:lnTo>
                    <a:pt x="7619" y="452119"/>
                  </a:lnTo>
                  <a:close/>
                </a:path>
                <a:path w="7620" h="643889">
                  <a:moveTo>
                    <a:pt x="7619" y="458469"/>
                  </a:moveTo>
                  <a:lnTo>
                    <a:pt x="0" y="458469"/>
                  </a:lnTo>
                  <a:lnTo>
                    <a:pt x="0" y="464819"/>
                  </a:lnTo>
                  <a:lnTo>
                    <a:pt x="7619" y="464819"/>
                  </a:lnTo>
                  <a:lnTo>
                    <a:pt x="7619" y="458469"/>
                  </a:lnTo>
                  <a:close/>
                </a:path>
                <a:path w="7620" h="643889">
                  <a:moveTo>
                    <a:pt x="7619" y="464819"/>
                  </a:moveTo>
                  <a:lnTo>
                    <a:pt x="0" y="464819"/>
                  </a:lnTo>
                  <a:lnTo>
                    <a:pt x="0" y="471169"/>
                  </a:lnTo>
                  <a:lnTo>
                    <a:pt x="7619" y="471169"/>
                  </a:lnTo>
                  <a:lnTo>
                    <a:pt x="7619" y="464819"/>
                  </a:lnTo>
                  <a:close/>
                </a:path>
                <a:path w="7620" h="643889">
                  <a:moveTo>
                    <a:pt x="7619" y="471169"/>
                  </a:moveTo>
                  <a:lnTo>
                    <a:pt x="0" y="471169"/>
                  </a:lnTo>
                  <a:lnTo>
                    <a:pt x="0" y="477519"/>
                  </a:lnTo>
                  <a:lnTo>
                    <a:pt x="7619" y="477519"/>
                  </a:lnTo>
                  <a:lnTo>
                    <a:pt x="7619" y="471169"/>
                  </a:lnTo>
                  <a:close/>
                </a:path>
                <a:path w="7620" h="643889">
                  <a:moveTo>
                    <a:pt x="7619" y="477519"/>
                  </a:moveTo>
                  <a:lnTo>
                    <a:pt x="0" y="477519"/>
                  </a:lnTo>
                  <a:lnTo>
                    <a:pt x="0" y="483869"/>
                  </a:lnTo>
                  <a:lnTo>
                    <a:pt x="7619" y="483869"/>
                  </a:lnTo>
                  <a:lnTo>
                    <a:pt x="7619" y="477519"/>
                  </a:lnTo>
                  <a:close/>
                </a:path>
                <a:path w="7620" h="643889">
                  <a:moveTo>
                    <a:pt x="7619" y="483869"/>
                  </a:moveTo>
                  <a:lnTo>
                    <a:pt x="0" y="483869"/>
                  </a:lnTo>
                  <a:lnTo>
                    <a:pt x="0" y="490219"/>
                  </a:lnTo>
                  <a:lnTo>
                    <a:pt x="7619" y="490219"/>
                  </a:lnTo>
                  <a:lnTo>
                    <a:pt x="7619" y="483869"/>
                  </a:lnTo>
                  <a:close/>
                </a:path>
                <a:path w="7620" h="643889">
                  <a:moveTo>
                    <a:pt x="7619" y="490219"/>
                  </a:moveTo>
                  <a:lnTo>
                    <a:pt x="0" y="490219"/>
                  </a:lnTo>
                  <a:lnTo>
                    <a:pt x="0" y="496569"/>
                  </a:lnTo>
                  <a:lnTo>
                    <a:pt x="7619" y="496569"/>
                  </a:lnTo>
                  <a:lnTo>
                    <a:pt x="7619" y="490219"/>
                  </a:lnTo>
                  <a:close/>
                </a:path>
                <a:path w="7620" h="643889">
                  <a:moveTo>
                    <a:pt x="7619" y="496569"/>
                  </a:moveTo>
                  <a:lnTo>
                    <a:pt x="0" y="496569"/>
                  </a:lnTo>
                  <a:lnTo>
                    <a:pt x="0" y="502919"/>
                  </a:lnTo>
                  <a:lnTo>
                    <a:pt x="7619" y="502919"/>
                  </a:lnTo>
                  <a:lnTo>
                    <a:pt x="7619" y="496569"/>
                  </a:lnTo>
                  <a:close/>
                </a:path>
                <a:path w="7620" h="643889">
                  <a:moveTo>
                    <a:pt x="7619" y="502919"/>
                  </a:moveTo>
                  <a:lnTo>
                    <a:pt x="0" y="502919"/>
                  </a:lnTo>
                  <a:lnTo>
                    <a:pt x="0" y="509269"/>
                  </a:lnTo>
                  <a:lnTo>
                    <a:pt x="7619" y="509269"/>
                  </a:lnTo>
                  <a:lnTo>
                    <a:pt x="7619" y="502919"/>
                  </a:lnTo>
                  <a:close/>
                </a:path>
                <a:path w="7620" h="643889">
                  <a:moveTo>
                    <a:pt x="7619" y="509269"/>
                  </a:moveTo>
                  <a:lnTo>
                    <a:pt x="0" y="509269"/>
                  </a:lnTo>
                  <a:lnTo>
                    <a:pt x="0" y="515619"/>
                  </a:lnTo>
                  <a:lnTo>
                    <a:pt x="7619" y="515619"/>
                  </a:lnTo>
                  <a:lnTo>
                    <a:pt x="7619" y="509269"/>
                  </a:lnTo>
                  <a:close/>
                </a:path>
                <a:path w="7620" h="643889">
                  <a:moveTo>
                    <a:pt x="7619" y="515619"/>
                  </a:moveTo>
                  <a:lnTo>
                    <a:pt x="0" y="515619"/>
                  </a:lnTo>
                  <a:lnTo>
                    <a:pt x="0" y="521969"/>
                  </a:lnTo>
                  <a:lnTo>
                    <a:pt x="7619" y="521969"/>
                  </a:lnTo>
                  <a:lnTo>
                    <a:pt x="7619" y="515619"/>
                  </a:lnTo>
                  <a:close/>
                </a:path>
                <a:path w="7620" h="643889">
                  <a:moveTo>
                    <a:pt x="7619" y="521969"/>
                  </a:moveTo>
                  <a:lnTo>
                    <a:pt x="0" y="521969"/>
                  </a:lnTo>
                  <a:lnTo>
                    <a:pt x="0" y="528319"/>
                  </a:lnTo>
                  <a:lnTo>
                    <a:pt x="7619" y="528319"/>
                  </a:lnTo>
                  <a:lnTo>
                    <a:pt x="7619" y="521969"/>
                  </a:lnTo>
                  <a:close/>
                </a:path>
                <a:path w="7620" h="643889">
                  <a:moveTo>
                    <a:pt x="7619" y="528319"/>
                  </a:moveTo>
                  <a:lnTo>
                    <a:pt x="0" y="528319"/>
                  </a:lnTo>
                  <a:lnTo>
                    <a:pt x="0" y="534669"/>
                  </a:lnTo>
                  <a:lnTo>
                    <a:pt x="7619" y="534669"/>
                  </a:lnTo>
                  <a:lnTo>
                    <a:pt x="7619" y="528319"/>
                  </a:lnTo>
                  <a:close/>
                </a:path>
                <a:path w="7620" h="643889">
                  <a:moveTo>
                    <a:pt x="7619" y="534669"/>
                  </a:moveTo>
                  <a:lnTo>
                    <a:pt x="0" y="534669"/>
                  </a:lnTo>
                  <a:lnTo>
                    <a:pt x="0" y="541019"/>
                  </a:lnTo>
                  <a:lnTo>
                    <a:pt x="7619" y="541019"/>
                  </a:lnTo>
                  <a:lnTo>
                    <a:pt x="7619" y="534669"/>
                  </a:lnTo>
                  <a:close/>
                </a:path>
                <a:path w="7620" h="643889">
                  <a:moveTo>
                    <a:pt x="7619" y="541019"/>
                  </a:moveTo>
                  <a:lnTo>
                    <a:pt x="0" y="541019"/>
                  </a:lnTo>
                  <a:lnTo>
                    <a:pt x="0" y="547369"/>
                  </a:lnTo>
                  <a:lnTo>
                    <a:pt x="7619" y="547369"/>
                  </a:lnTo>
                  <a:lnTo>
                    <a:pt x="7619" y="541019"/>
                  </a:lnTo>
                  <a:close/>
                </a:path>
                <a:path w="7620" h="643889">
                  <a:moveTo>
                    <a:pt x="7619" y="547369"/>
                  </a:moveTo>
                  <a:lnTo>
                    <a:pt x="0" y="547369"/>
                  </a:lnTo>
                  <a:lnTo>
                    <a:pt x="0" y="553719"/>
                  </a:lnTo>
                  <a:lnTo>
                    <a:pt x="7619" y="553719"/>
                  </a:lnTo>
                  <a:lnTo>
                    <a:pt x="7619" y="547369"/>
                  </a:lnTo>
                  <a:close/>
                </a:path>
                <a:path w="7620" h="643889">
                  <a:moveTo>
                    <a:pt x="7619" y="553719"/>
                  </a:moveTo>
                  <a:lnTo>
                    <a:pt x="0" y="553719"/>
                  </a:lnTo>
                  <a:lnTo>
                    <a:pt x="0" y="560069"/>
                  </a:lnTo>
                  <a:lnTo>
                    <a:pt x="7619" y="560069"/>
                  </a:lnTo>
                  <a:lnTo>
                    <a:pt x="7619" y="553719"/>
                  </a:lnTo>
                  <a:close/>
                </a:path>
                <a:path w="7620" h="643889">
                  <a:moveTo>
                    <a:pt x="7619" y="560069"/>
                  </a:moveTo>
                  <a:lnTo>
                    <a:pt x="0" y="560069"/>
                  </a:lnTo>
                  <a:lnTo>
                    <a:pt x="0" y="566419"/>
                  </a:lnTo>
                  <a:lnTo>
                    <a:pt x="7619" y="566419"/>
                  </a:lnTo>
                  <a:lnTo>
                    <a:pt x="7619" y="560069"/>
                  </a:lnTo>
                  <a:close/>
                </a:path>
                <a:path w="7620" h="643889">
                  <a:moveTo>
                    <a:pt x="7619" y="566419"/>
                  </a:moveTo>
                  <a:lnTo>
                    <a:pt x="0" y="566419"/>
                  </a:lnTo>
                  <a:lnTo>
                    <a:pt x="0" y="572769"/>
                  </a:lnTo>
                  <a:lnTo>
                    <a:pt x="7619" y="572769"/>
                  </a:lnTo>
                  <a:lnTo>
                    <a:pt x="7619" y="566419"/>
                  </a:lnTo>
                  <a:close/>
                </a:path>
                <a:path w="7620" h="643889">
                  <a:moveTo>
                    <a:pt x="7619" y="572769"/>
                  </a:moveTo>
                  <a:lnTo>
                    <a:pt x="0" y="572769"/>
                  </a:lnTo>
                  <a:lnTo>
                    <a:pt x="0" y="579119"/>
                  </a:lnTo>
                  <a:lnTo>
                    <a:pt x="7619" y="579119"/>
                  </a:lnTo>
                  <a:lnTo>
                    <a:pt x="7619" y="572769"/>
                  </a:lnTo>
                  <a:close/>
                </a:path>
                <a:path w="7620" h="643889">
                  <a:moveTo>
                    <a:pt x="7619" y="579119"/>
                  </a:moveTo>
                  <a:lnTo>
                    <a:pt x="0" y="579119"/>
                  </a:lnTo>
                  <a:lnTo>
                    <a:pt x="0" y="585469"/>
                  </a:lnTo>
                  <a:lnTo>
                    <a:pt x="7619" y="585469"/>
                  </a:lnTo>
                  <a:lnTo>
                    <a:pt x="7619" y="579119"/>
                  </a:lnTo>
                  <a:close/>
                </a:path>
                <a:path w="7620" h="643889">
                  <a:moveTo>
                    <a:pt x="7619" y="585469"/>
                  </a:moveTo>
                  <a:lnTo>
                    <a:pt x="0" y="585469"/>
                  </a:lnTo>
                  <a:lnTo>
                    <a:pt x="0" y="591819"/>
                  </a:lnTo>
                  <a:lnTo>
                    <a:pt x="7619" y="591819"/>
                  </a:lnTo>
                  <a:lnTo>
                    <a:pt x="7619" y="585469"/>
                  </a:lnTo>
                  <a:close/>
                </a:path>
                <a:path w="7620" h="643889">
                  <a:moveTo>
                    <a:pt x="7619" y="591819"/>
                  </a:moveTo>
                  <a:lnTo>
                    <a:pt x="0" y="591819"/>
                  </a:lnTo>
                  <a:lnTo>
                    <a:pt x="0" y="598169"/>
                  </a:lnTo>
                  <a:lnTo>
                    <a:pt x="7619" y="598169"/>
                  </a:lnTo>
                  <a:lnTo>
                    <a:pt x="7619" y="591819"/>
                  </a:lnTo>
                  <a:close/>
                </a:path>
                <a:path w="7620" h="643889">
                  <a:moveTo>
                    <a:pt x="7619" y="598169"/>
                  </a:moveTo>
                  <a:lnTo>
                    <a:pt x="0" y="598169"/>
                  </a:lnTo>
                  <a:lnTo>
                    <a:pt x="0" y="604519"/>
                  </a:lnTo>
                  <a:lnTo>
                    <a:pt x="7619" y="604519"/>
                  </a:lnTo>
                  <a:lnTo>
                    <a:pt x="7619" y="598169"/>
                  </a:lnTo>
                  <a:close/>
                </a:path>
                <a:path w="7620" h="643889">
                  <a:moveTo>
                    <a:pt x="7619" y="604519"/>
                  </a:moveTo>
                  <a:lnTo>
                    <a:pt x="0" y="604519"/>
                  </a:lnTo>
                  <a:lnTo>
                    <a:pt x="0" y="610869"/>
                  </a:lnTo>
                  <a:lnTo>
                    <a:pt x="7619" y="610869"/>
                  </a:lnTo>
                  <a:lnTo>
                    <a:pt x="7619" y="604519"/>
                  </a:lnTo>
                  <a:close/>
                </a:path>
                <a:path w="7620" h="643889">
                  <a:moveTo>
                    <a:pt x="7619" y="610869"/>
                  </a:moveTo>
                  <a:lnTo>
                    <a:pt x="0" y="610869"/>
                  </a:lnTo>
                  <a:lnTo>
                    <a:pt x="0" y="617219"/>
                  </a:lnTo>
                  <a:lnTo>
                    <a:pt x="7619" y="617219"/>
                  </a:lnTo>
                  <a:lnTo>
                    <a:pt x="7619" y="610869"/>
                  </a:lnTo>
                  <a:close/>
                </a:path>
                <a:path w="7620" h="643889">
                  <a:moveTo>
                    <a:pt x="7619" y="617219"/>
                  </a:moveTo>
                  <a:lnTo>
                    <a:pt x="0" y="617219"/>
                  </a:lnTo>
                  <a:lnTo>
                    <a:pt x="0" y="623569"/>
                  </a:lnTo>
                  <a:lnTo>
                    <a:pt x="7619" y="623569"/>
                  </a:lnTo>
                  <a:lnTo>
                    <a:pt x="7619" y="617219"/>
                  </a:lnTo>
                  <a:close/>
                </a:path>
                <a:path w="7620" h="643889">
                  <a:moveTo>
                    <a:pt x="7619" y="623569"/>
                  </a:moveTo>
                  <a:lnTo>
                    <a:pt x="0" y="623569"/>
                  </a:lnTo>
                  <a:lnTo>
                    <a:pt x="0" y="629919"/>
                  </a:lnTo>
                  <a:lnTo>
                    <a:pt x="7619" y="629919"/>
                  </a:lnTo>
                  <a:lnTo>
                    <a:pt x="7619" y="623569"/>
                  </a:lnTo>
                  <a:close/>
                </a:path>
                <a:path w="7620" h="643889">
                  <a:moveTo>
                    <a:pt x="7619" y="629919"/>
                  </a:moveTo>
                  <a:lnTo>
                    <a:pt x="0" y="629919"/>
                  </a:lnTo>
                  <a:lnTo>
                    <a:pt x="0" y="636269"/>
                  </a:lnTo>
                  <a:lnTo>
                    <a:pt x="7619" y="636269"/>
                  </a:lnTo>
                  <a:lnTo>
                    <a:pt x="7619" y="629919"/>
                  </a:lnTo>
                  <a:close/>
                </a:path>
                <a:path w="7620" h="643889">
                  <a:moveTo>
                    <a:pt x="7619" y="636269"/>
                  </a:moveTo>
                  <a:lnTo>
                    <a:pt x="0" y="636269"/>
                  </a:lnTo>
                  <a:lnTo>
                    <a:pt x="0" y="642619"/>
                  </a:lnTo>
                  <a:lnTo>
                    <a:pt x="3810" y="642619"/>
                  </a:lnTo>
                  <a:lnTo>
                    <a:pt x="3810" y="641349"/>
                  </a:lnTo>
                  <a:lnTo>
                    <a:pt x="6349" y="641349"/>
                  </a:lnTo>
                  <a:lnTo>
                    <a:pt x="6349" y="640079"/>
                  </a:lnTo>
                  <a:lnTo>
                    <a:pt x="7619" y="640079"/>
                  </a:lnTo>
                  <a:lnTo>
                    <a:pt x="7619" y="636269"/>
                  </a:lnTo>
                  <a:close/>
                </a:path>
                <a:path w="7620" h="643889">
                  <a:moveTo>
                    <a:pt x="1269" y="642619"/>
                  </a:moveTo>
                  <a:lnTo>
                    <a:pt x="0" y="642619"/>
                  </a:lnTo>
                  <a:lnTo>
                    <a:pt x="0" y="643889"/>
                  </a:lnTo>
                  <a:lnTo>
                    <a:pt x="1269" y="643889"/>
                  </a:lnTo>
                  <a:lnTo>
                    <a:pt x="1269" y="642619"/>
                  </a:lnTo>
                  <a:close/>
                </a:path>
              </a:pathLst>
            </a:custGeom>
            <a:solidFill>
              <a:srgbClr val="7500EF"/>
            </a:solidFill>
          </p:spPr>
          <p:txBody>
            <a:bodyPr bIns="0" lIns="0" rIns="0" rtlCol="0" tIns="0" wrap="square"/>
            <a:p/>
          </p:txBody>
        </p:sp>
        <p:sp>
          <p:nvSpPr>
            <p:cNvPr id="1049854" name="object 1154"/>
            <p:cNvSpPr/>
            <p:nvPr/>
          </p:nvSpPr>
          <p:spPr>
            <a:xfrm>
              <a:off x="6076949" y="4493259"/>
              <a:ext cx="7620" cy="651510"/>
            </a:xfrm>
            <a:custGeom>
              <a:avLst/>
              <a:ahLst/>
              <a:rect l="l" t="t" r="r" b="b"/>
              <a:pathLst>
                <a:path w="7620" h="651510">
                  <a:moveTo>
                    <a:pt x="1269" y="0"/>
                  </a:moveTo>
                  <a:lnTo>
                    <a:pt x="0" y="0"/>
                  </a:lnTo>
                  <a:lnTo>
                    <a:pt x="0" y="5079"/>
                  </a:lnTo>
                  <a:lnTo>
                    <a:pt x="7620" y="5079"/>
                  </a:lnTo>
                  <a:lnTo>
                    <a:pt x="7620" y="3809"/>
                  </a:lnTo>
                  <a:lnTo>
                    <a:pt x="6350" y="3809"/>
                  </a:lnTo>
                  <a:lnTo>
                    <a:pt x="6350" y="2539"/>
                  </a:lnTo>
                  <a:lnTo>
                    <a:pt x="3810" y="2539"/>
                  </a:lnTo>
                  <a:lnTo>
                    <a:pt x="3810" y="1269"/>
                  </a:lnTo>
                  <a:lnTo>
                    <a:pt x="1269" y="1269"/>
                  </a:lnTo>
                  <a:lnTo>
                    <a:pt x="1269" y="0"/>
                  </a:lnTo>
                  <a:close/>
                </a:path>
                <a:path w="7620" h="651510">
                  <a:moveTo>
                    <a:pt x="7620" y="5080"/>
                  </a:moveTo>
                  <a:lnTo>
                    <a:pt x="0" y="5080"/>
                  </a:lnTo>
                  <a:lnTo>
                    <a:pt x="0" y="11429"/>
                  </a:lnTo>
                  <a:lnTo>
                    <a:pt x="7620" y="11429"/>
                  </a:lnTo>
                  <a:lnTo>
                    <a:pt x="7620" y="5080"/>
                  </a:lnTo>
                  <a:close/>
                </a:path>
                <a:path w="7620" h="651510">
                  <a:moveTo>
                    <a:pt x="7620" y="11430"/>
                  </a:moveTo>
                  <a:lnTo>
                    <a:pt x="0" y="11430"/>
                  </a:lnTo>
                  <a:lnTo>
                    <a:pt x="0" y="17779"/>
                  </a:lnTo>
                  <a:lnTo>
                    <a:pt x="7620" y="17779"/>
                  </a:lnTo>
                  <a:lnTo>
                    <a:pt x="7620" y="11430"/>
                  </a:lnTo>
                  <a:close/>
                </a:path>
                <a:path w="7620" h="651510">
                  <a:moveTo>
                    <a:pt x="7620" y="17780"/>
                  </a:moveTo>
                  <a:lnTo>
                    <a:pt x="0" y="17780"/>
                  </a:lnTo>
                  <a:lnTo>
                    <a:pt x="0" y="24129"/>
                  </a:lnTo>
                  <a:lnTo>
                    <a:pt x="7620" y="24129"/>
                  </a:lnTo>
                  <a:lnTo>
                    <a:pt x="7620" y="17780"/>
                  </a:lnTo>
                  <a:close/>
                </a:path>
                <a:path w="7620" h="651510">
                  <a:moveTo>
                    <a:pt x="7620" y="24130"/>
                  </a:moveTo>
                  <a:lnTo>
                    <a:pt x="0" y="24130"/>
                  </a:lnTo>
                  <a:lnTo>
                    <a:pt x="0" y="30479"/>
                  </a:lnTo>
                  <a:lnTo>
                    <a:pt x="7620" y="30479"/>
                  </a:lnTo>
                  <a:lnTo>
                    <a:pt x="7620" y="24130"/>
                  </a:lnTo>
                  <a:close/>
                </a:path>
                <a:path w="7620" h="651510">
                  <a:moveTo>
                    <a:pt x="7620" y="30480"/>
                  </a:moveTo>
                  <a:lnTo>
                    <a:pt x="0" y="30480"/>
                  </a:lnTo>
                  <a:lnTo>
                    <a:pt x="0" y="36829"/>
                  </a:lnTo>
                  <a:lnTo>
                    <a:pt x="7620" y="36829"/>
                  </a:lnTo>
                  <a:lnTo>
                    <a:pt x="7620" y="30480"/>
                  </a:lnTo>
                  <a:close/>
                </a:path>
                <a:path w="7620" h="651510">
                  <a:moveTo>
                    <a:pt x="7620" y="36830"/>
                  </a:moveTo>
                  <a:lnTo>
                    <a:pt x="0" y="36830"/>
                  </a:lnTo>
                  <a:lnTo>
                    <a:pt x="0" y="43179"/>
                  </a:lnTo>
                  <a:lnTo>
                    <a:pt x="7620" y="43179"/>
                  </a:lnTo>
                  <a:lnTo>
                    <a:pt x="7620" y="36830"/>
                  </a:lnTo>
                  <a:close/>
                </a:path>
                <a:path w="7620" h="651510">
                  <a:moveTo>
                    <a:pt x="7620" y="43180"/>
                  </a:moveTo>
                  <a:lnTo>
                    <a:pt x="0" y="43180"/>
                  </a:lnTo>
                  <a:lnTo>
                    <a:pt x="0" y="49529"/>
                  </a:lnTo>
                  <a:lnTo>
                    <a:pt x="7620" y="49529"/>
                  </a:lnTo>
                  <a:lnTo>
                    <a:pt x="7620" y="43180"/>
                  </a:lnTo>
                  <a:close/>
                </a:path>
                <a:path w="7620" h="651510">
                  <a:moveTo>
                    <a:pt x="7620" y="49530"/>
                  </a:moveTo>
                  <a:lnTo>
                    <a:pt x="0" y="49530"/>
                  </a:lnTo>
                  <a:lnTo>
                    <a:pt x="0" y="55879"/>
                  </a:lnTo>
                  <a:lnTo>
                    <a:pt x="7620" y="55879"/>
                  </a:lnTo>
                  <a:lnTo>
                    <a:pt x="7620" y="49530"/>
                  </a:lnTo>
                  <a:close/>
                </a:path>
                <a:path w="7620" h="651510">
                  <a:moveTo>
                    <a:pt x="7620" y="55880"/>
                  </a:moveTo>
                  <a:lnTo>
                    <a:pt x="0" y="55880"/>
                  </a:lnTo>
                  <a:lnTo>
                    <a:pt x="0" y="62229"/>
                  </a:lnTo>
                  <a:lnTo>
                    <a:pt x="7620" y="62229"/>
                  </a:lnTo>
                  <a:lnTo>
                    <a:pt x="7620" y="55880"/>
                  </a:lnTo>
                  <a:close/>
                </a:path>
                <a:path w="7620" h="651510">
                  <a:moveTo>
                    <a:pt x="7620" y="62230"/>
                  </a:moveTo>
                  <a:lnTo>
                    <a:pt x="0" y="62230"/>
                  </a:lnTo>
                  <a:lnTo>
                    <a:pt x="0" y="68579"/>
                  </a:lnTo>
                  <a:lnTo>
                    <a:pt x="7620" y="68579"/>
                  </a:lnTo>
                  <a:lnTo>
                    <a:pt x="7620" y="62230"/>
                  </a:lnTo>
                  <a:close/>
                </a:path>
                <a:path w="7620" h="651510">
                  <a:moveTo>
                    <a:pt x="7620" y="68580"/>
                  </a:moveTo>
                  <a:lnTo>
                    <a:pt x="0" y="68580"/>
                  </a:lnTo>
                  <a:lnTo>
                    <a:pt x="0" y="74929"/>
                  </a:lnTo>
                  <a:lnTo>
                    <a:pt x="7620" y="74929"/>
                  </a:lnTo>
                  <a:lnTo>
                    <a:pt x="7620" y="68580"/>
                  </a:lnTo>
                  <a:close/>
                </a:path>
                <a:path w="7620" h="651510">
                  <a:moveTo>
                    <a:pt x="7620" y="74930"/>
                  </a:moveTo>
                  <a:lnTo>
                    <a:pt x="0" y="74930"/>
                  </a:lnTo>
                  <a:lnTo>
                    <a:pt x="0" y="81279"/>
                  </a:lnTo>
                  <a:lnTo>
                    <a:pt x="7620" y="81279"/>
                  </a:lnTo>
                  <a:lnTo>
                    <a:pt x="7620" y="74930"/>
                  </a:lnTo>
                  <a:close/>
                </a:path>
                <a:path w="7620" h="651510">
                  <a:moveTo>
                    <a:pt x="7620" y="81280"/>
                  </a:moveTo>
                  <a:lnTo>
                    <a:pt x="0" y="81280"/>
                  </a:lnTo>
                  <a:lnTo>
                    <a:pt x="0" y="87629"/>
                  </a:lnTo>
                  <a:lnTo>
                    <a:pt x="7620" y="87629"/>
                  </a:lnTo>
                  <a:lnTo>
                    <a:pt x="7620" y="81280"/>
                  </a:lnTo>
                  <a:close/>
                </a:path>
                <a:path w="7620" h="651510">
                  <a:moveTo>
                    <a:pt x="7620" y="87630"/>
                  </a:moveTo>
                  <a:lnTo>
                    <a:pt x="0" y="87630"/>
                  </a:lnTo>
                  <a:lnTo>
                    <a:pt x="0" y="93979"/>
                  </a:lnTo>
                  <a:lnTo>
                    <a:pt x="7620" y="93979"/>
                  </a:lnTo>
                  <a:lnTo>
                    <a:pt x="7620" y="87630"/>
                  </a:lnTo>
                  <a:close/>
                </a:path>
                <a:path w="7620" h="651510">
                  <a:moveTo>
                    <a:pt x="7620" y="93980"/>
                  </a:moveTo>
                  <a:lnTo>
                    <a:pt x="0" y="93980"/>
                  </a:lnTo>
                  <a:lnTo>
                    <a:pt x="0" y="100329"/>
                  </a:lnTo>
                  <a:lnTo>
                    <a:pt x="7620" y="100329"/>
                  </a:lnTo>
                  <a:lnTo>
                    <a:pt x="7620" y="93980"/>
                  </a:lnTo>
                  <a:close/>
                </a:path>
                <a:path w="7620" h="651510">
                  <a:moveTo>
                    <a:pt x="7620" y="100330"/>
                  </a:moveTo>
                  <a:lnTo>
                    <a:pt x="0" y="100330"/>
                  </a:lnTo>
                  <a:lnTo>
                    <a:pt x="0" y="106679"/>
                  </a:lnTo>
                  <a:lnTo>
                    <a:pt x="7620" y="106679"/>
                  </a:lnTo>
                  <a:lnTo>
                    <a:pt x="7620" y="100330"/>
                  </a:lnTo>
                  <a:close/>
                </a:path>
                <a:path w="7620" h="651510">
                  <a:moveTo>
                    <a:pt x="7620" y="106680"/>
                  </a:moveTo>
                  <a:lnTo>
                    <a:pt x="0" y="106680"/>
                  </a:lnTo>
                  <a:lnTo>
                    <a:pt x="0" y="113029"/>
                  </a:lnTo>
                  <a:lnTo>
                    <a:pt x="7620" y="113029"/>
                  </a:lnTo>
                  <a:lnTo>
                    <a:pt x="7620" y="106680"/>
                  </a:lnTo>
                  <a:close/>
                </a:path>
                <a:path w="7620" h="651510">
                  <a:moveTo>
                    <a:pt x="7620" y="113030"/>
                  </a:moveTo>
                  <a:lnTo>
                    <a:pt x="0" y="113030"/>
                  </a:lnTo>
                  <a:lnTo>
                    <a:pt x="0" y="119379"/>
                  </a:lnTo>
                  <a:lnTo>
                    <a:pt x="7620" y="119379"/>
                  </a:lnTo>
                  <a:lnTo>
                    <a:pt x="7620" y="113030"/>
                  </a:lnTo>
                  <a:close/>
                </a:path>
                <a:path w="7620" h="651510">
                  <a:moveTo>
                    <a:pt x="7620" y="119380"/>
                  </a:moveTo>
                  <a:lnTo>
                    <a:pt x="0" y="119380"/>
                  </a:lnTo>
                  <a:lnTo>
                    <a:pt x="0" y="125729"/>
                  </a:lnTo>
                  <a:lnTo>
                    <a:pt x="7620" y="125729"/>
                  </a:lnTo>
                  <a:lnTo>
                    <a:pt x="7620" y="119380"/>
                  </a:lnTo>
                  <a:close/>
                </a:path>
                <a:path w="7620" h="651510">
                  <a:moveTo>
                    <a:pt x="7620" y="125730"/>
                  </a:moveTo>
                  <a:lnTo>
                    <a:pt x="0" y="125730"/>
                  </a:lnTo>
                  <a:lnTo>
                    <a:pt x="0" y="132079"/>
                  </a:lnTo>
                  <a:lnTo>
                    <a:pt x="7620" y="132079"/>
                  </a:lnTo>
                  <a:lnTo>
                    <a:pt x="7620" y="125730"/>
                  </a:lnTo>
                  <a:close/>
                </a:path>
                <a:path w="7620" h="651510">
                  <a:moveTo>
                    <a:pt x="7620" y="132080"/>
                  </a:moveTo>
                  <a:lnTo>
                    <a:pt x="0" y="132080"/>
                  </a:lnTo>
                  <a:lnTo>
                    <a:pt x="0" y="138429"/>
                  </a:lnTo>
                  <a:lnTo>
                    <a:pt x="7620" y="138429"/>
                  </a:lnTo>
                  <a:lnTo>
                    <a:pt x="7620" y="132080"/>
                  </a:lnTo>
                  <a:close/>
                </a:path>
                <a:path w="7620" h="651510">
                  <a:moveTo>
                    <a:pt x="7620" y="138430"/>
                  </a:moveTo>
                  <a:lnTo>
                    <a:pt x="0" y="138430"/>
                  </a:lnTo>
                  <a:lnTo>
                    <a:pt x="0" y="144779"/>
                  </a:lnTo>
                  <a:lnTo>
                    <a:pt x="7620" y="144779"/>
                  </a:lnTo>
                  <a:lnTo>
                    <a:pt x="7620" y="138430"/>
                  </a:lnTo>
                  <a:close/>
                </a:path>
                <a:path w="7620" h="651510">
                  <a:moveTo>
                    <a:pt x="7620" y="144780"/>
                  </a:moveTo>
                  <a:lnTo>
                    <a:pt x="0" y="144780"/>
                  </a:lnTo>
                  <a:lnTo>
                    <a:pt x="0" y="151129"/>
                  </a:lnTo>
                  <a:lnTo>
                    <a:pt x="7620" y="151129"/>
                  </a:lnTo>
                  <a:lnTo>
                    <a:pt x="7620" y="144780"/>
                  </a:lnTo>
                  <a:close/>
                </a:path>
                <a:path w="7620" h="651510">
                  <a:moveTo>
                    <a:pt x="7620" y="151130"/>
                  </a:moveTo>
                  <a:lnTo>
                    <a:pt x="0" y="151130"/>
                  </a:lnTo>
                  <a:lnTo>
                    <a:pt x="0" y="157479"/>
                  </a:lnTo>
                  <a:lnTo>
                    <a:pt x="7620" y="157479"/>
                  </a:lnTo>
                  <a:lnTo>
                    <a:pt x="7620" y="151130"/>
                  </a:lnTo>
                  <a:close/>
                </a:path>
                <a:path w="7620" h="651510">
                  <a:moveTo>
                    <a:pt x="7620" y="157480"/>
                  </a:moveTo>
                  <a:lnTo>
                    <a:pt x="0" y="157480"/>
                  </a:lnTo>
                  <a:lnTo>
                    <a:pt x="0" y="163829"/>
                  </a:lnTo>
                  <a:lnTo>
                    <a:pt x="7620" y="163829"/>
                  </a:lnTo>
                  <a:lnTo>
                    <a:pt x="7620" y="157480"/>
                  </a:lnTo>
                  <a:close/>
                </a:path>
                <a:path w="7620" h="651510">
                  <a:moveTo>
                    <a:pt x="7620" y="163830"/>
                  </a:moveTo>
                  <a:lnTo>
                    <a:pt x="0" y="163830"/>
                  </a:lnTo>
                  <a:lnTo>
                    <a:pt x="0" y="170179"/>
                  </a:lnTo>
                  <a:lnTo>
                    <a:pt x="7620" y="170179"/>
                  </a:lnTo>
                  <a:lnTo>
                    <a:pt x="7620" y="163830"/>
                  </a:lnTo>
                  <a:close/>
                </a:path>
                <a:path w="7620" h="651510">
                  <a:moveTo>
                    <a:pt x="7620" y="170180"/>
                  </a:moveTo>
                  <a:lnTo>
                    <a:pt x="0" y="170180"/>
                  </a:lnTo>
                  <a:lnTo>
                    <a:pt x="0" y="176529"/>
                  </a:lnTo>
                  <a:lnTo>
                    <a:pt x="7620" y="176529"/>
                  </a:lnTo>
                  <a:lnTo>
                    <a:pt x="7620" y="170180"/>
                  </a:lnTo>
                  <a:close/>
                </a:path>
                <a:path w="7620" h="651510">
                  <a:moveTo>
                    <a:pt x="7620" y="176530"/>
                  </a:moveTo>
                  <a:lnTo>
                    <a:pt x="0" y="176530"/>
                  </a:lnTo>
                  <a:lnTo>
                    <a:pt x="0" y="182879"/>
                  </a:lnTo>
                  <a:lnTo>
                    <a:pt x="7620" y="182879"/>
                  </a:lnTo>
                  <a:lnTo>
                    <a:pt x="7620" y="176530"/>
                  </a:lnTo>
                  <a:close/>
                </a:path>
                <a:path w="7620" h="651510">
                  <a:moveTo>
                    <a:pt x="7620" y="182880"/>
                  </a:moveTo>
                  <a:lnTo>
                    <a:pt x="0" y="182880"/>
                  </a:lnTo>
                  <a:lnTo>
                    <a:pt x="0" y="189229"/>
                  </a:lnTo>
                  <a:lnTo>
                    <a:pt x="7620" y="189229"/>
                  </a:lnTo>
                  <a:lnTo>
                    <a:pt x="7620" y="182880"/>
                  </a:lnTo>
                  <a:close/>
                </a:path>
                <a:path w="7620" h="651510">
                  <a:moveTo>
                    <a:pt x="7620" y="189230"/>
                  </a:moveTo>
                  <a:lnTo>
                    <a:pt x="0" y="189230"/>
                  </a:lnTo>
                  <a:lnTo>
                    <a:pt x="0" y="195579"/>
                  </a:lnTo>
                  <a:lnTo>
                    <a:pt x="7620" y="195579"/>
                  </a:lnTo>
                  <a:lnTo>
                    <a:pt x="7620" y="189230"/>
                  </a:lnTo>
                  <a:close/>
                </a:path>
                <a:path w="7620" h="651510">
                  <a:moveTo>
                    <a:pt x="7620" y="195580"/>
                  </a:moveTo>
                  <a:lnTo>
                    <a:pt x="0" y="195580"/>
                  </a:lnTo>
                  <a:lnTo>
                    <a:pt x="0" y="201929"/>
                  </a:lnTo>
                  <a:lnTo>
                    <a:pt x="7620" y="201929"/>
                  </a:lnTo>
                  <a:lnTo>
                    <a:pt x="7620" y="195580"/>
                  </a:lnTo>
                  <a:close/>
                </a:path>
                <a:path w="7620" h="651510">
                  <a:moveTo>
                    <a:pt x="7620" y="201930"/>
                  </a:moveTo>
                  <a:lnTo>
                    <a:pt x="0" y="201930"/>
                  </a:lnTo>
                  <a:lnTo>
                    <a:pt x="0" y="208279"/>
                  </a:lnTo>
                  <a:lnTo>
                    <a:pt x="7620" y="208279"/>
                  </a:lnTo>
                  <a:lnTo>
                    <a:pt x="7620" y="201930"/>
                  </a:lnTo>
                  <a:close/>
                </a:path>
                <a:path w="7620" h="651510">
                  <a:moveTo>
                    <a:pt x="7620" y="208280"/>
                  </a:moveTo>
                  <a:lnTo>
                    <a:pt x="0" y="208280"/>
                  </a:lnTo>
                  <a:lnTo>
                    <a:pt x="0" y="214629"/>
                  </a:lnTo>
                  <a:lnTo>
                    <a:pt x="7620" y="214629"/>
                  </a:lnTo>
                  <a:lnTo>
                    <a:pt x="7620" y="208280"/>
                  </a:lnTo>
                  <a:close/>
                </a:path>
                <a:path w="7620" h="651510">
                  <a:moveTo>
                    <a:pt x="7620" y="214630"/>
                  </a:moveTo>
                  <a:lnTo>
                    <a:pt x="0" y="214630"/>
                  </a:lnTo>
                  <a:lnTo>
                    <a:pt x="0" y="220979"/>
                  </a:lnTo>
                  <a:lnTo>
                    <a:pt x="7620" y="220979"/>
                  </a:lnTo>
                  <a:lnTo>
                    <a:pt x="7620" y="214630"/>
                  </a:lnTo>
                  <a:close/>
                </a:path>
                <a:path w="7620" h="651510">
                  <a:moveTo>
                    <a:pt x="7620" y="220980"/>
                  </a:moveTo>
                  <a:lnTo>
                    <a:pt x="0" y="220980"/>
                  </a:lnTo>
                  <a:lnTo>
                    <a:pt x="0" y="223519"/>
                  </a:lnTo>
                  <a:lnTo>
                    <a:pt x="7620" y="223519"/>
                  </a:lnTo>
                  <a:lnTo>
                    <a:pt x="7620" y="220980"/>
                  </a:lnTo>
                  <a:close/>
                </a:path>
                <a:path w="7620" h="651510">
                  <a:moveTo>
                    <a:pt x="3810" y="408939"/>
                  </a:moveTo>
                  <a:lnTo>
                    <a:pt x="0" y="408939"/>
                  </a:lnTo>
                  <a:lnTo>
                    <a:pt x="0" y="411479"/>
                  </a:lnTo>
                  <a:lnTo>
                    <a:pt x="7620" y="411479"/>
                  </a:lnTo>
                  <a:lnTo>
                    <a:pt x="7620" y="410209"/>
                  </a:lnTo>
                  <a:lnTo>
                    <a:pt x="3810" y="410209"/>
                  </a:lnTo>
                  <a:lnTo>
                    <a:pt x="3810" y="408939"/>
                  </a:lnTo>
                  <a:close/>
                </a:path>
                <a:path w="7620" h="651510">
                  <a:moveTo>
                    <a:pt x="7620" y="411480"/>
                  </a:moveTo>
                  <a:lnTo>
                    <a:pt x="0" y="411480"/>
                  </a:lnTo>
                  <a:lnTo>
                    <a:pt x="0" y="417829"/>
                  </a:lnTo>
                  <a:lnTo>
                    <a:pt x="7620" y="417829"/>
                  </a:lnTo>
                  <a:lnTo>
                    <a:pt x="7620" y="411480"/>
                  </a:lnTo>
                  <a:close/>
                </a:path>
                <a:path w="7620" h="651510">
                  <a:moveTo>
                    <a:pt x="7620" y="417830"/>
                  </a:moveTo>
                  <a:lnTo>
                    <a:pt x="0" y="417830"/>
                  </a:lnTo>
                  <a:lnTo>
                    <a:pt x="0" y="424179"/>
                  </a:lnTo>
                  <a:lnTo>
                    <a:pt x="7620" y="424179"/>
                  </a:lnTo>
                  <a:lnTo>
                    <a:pt x="7620" y="417830"/>
                  </a:lnTo>
                  <a:close/>
                </a:path>
                <a:path w="7620" h="651510">
                  <a:moveTo>
                    <a:pt x="7620" y="424180"/>
                  </a:moveTo>
                  <a:lnTo>
                    <a:pt x="0" y="424180"/>
                  </a:lnTo>
                  <a:lnTo>
                    <a:pt x="0" y="430529"/>
                  </a:lnTo>
                  <a:lnTo>
                    <a:pt x="7620" y="430529"/>
                  </a:lnTo>
                  <a:lnTo>
                    <a:pt x="7620" y="424180"/>
                  </a:lnTo>
                  <a:close/>
                </a:path>
                <a:path w="7620" h="651510">
                  <a:moveTo>
                    <a:pt x="7620" y="430530"/>
                  </a:moveTo>
                  <a:lnTo>
                    <a:pt x="0" y="430530"/>
                  </a:lnTo>
                  <a:lnTo>
                    <a:pt x="0" y="436879"/>
                  </a:lnTo>
                  <a:lnTo>
                    <a:pt x="7620" y="436879"/>
                  </a:lnTo>
                  <a:lnTo>
                    <a:pt x="7620" y="430530"/>
                  </a:lnTo>
                  <a:close/>
                </a:path>
                <a:path w="7620" h="651510">
                  <a:moveTo>
                    <a:pt x="7620" y="436880"/>
                  </a:moveTo>
                  <a:lnTo>
                    <a:pt x="0" y="436880"/>
                  </a:lnTo>
                  <a:lnTo>
                    <a:pt x="0" y="443229"/>
                  </a:lnTo>
                  <a:lnTo>
                    <a:pt x="7620" y="443229"/>
                  </a:lnTo>
                  <a:lnTo>
                    <a:pt x="7620" y="436880"/>
                  </a:lnTo>
                  <a:close/>
                </a:path>
                <a:path w="7620" h="651510">
                  <a:moveTo>
                    <a:pt x="7620" y="443230"/>
                  </a:moveTo>
                  <a:lnTo>
                    <a:pt x="0" y="443230"/>
                  </a:lnTo>
                  <a:lnTo>
                    <a:pt x="0" y="449579"/>
                  </a:lnTo>
                  <a:lnTo>
                    <a:pt x="7620" y="449579"/>
                  </a:lnTo>
                  <a:lnTo>
                    <a:pt x="7620" y="443230"/>
                  </a:lnTo>
                  <a:close/>
                </a:path>
                <a:path w="7620" h="651510">
                  <a:moveTo>
                    <a:pt x="7620" y="449580"/>
                  </a:moveTo>
                  <a:lnTo>
                    <a:pt x="0" y="449580"/>
                  </a:lnTo>
                  <a:lnTo>
                    <a:pt x="0" y="455929"/>
                  </a:lnTo>
                  <a:lnTo>
                    <a:pt x="7620" y="455929"/>
                  </a:lnTo>
                  <a:lnTo>
                    <a:pt x="7620" y="449580"/>
                  </a:lnTo>
                  <a:close/>
                </a:path>
                <a:path w="7620" h="651510">
                  <a:moveTo>
                    <a:pt x="7620" y="455930"/>
                  </a:moveTo>
                  <a:lnTo>
                    <a:pt x="0" y="455930"/>
                  </a:lnTo>
                  <a:lnTo>
                    <a:pt x="0" y="462279"/>
                  </a:lnTo>
                  <a:lnTo>
                    <a:pt x="7620" y="462279"/>
                  </a:lnTo>
                  <a:lnTo>
                    <a:pt x="7620" y="455930"/>
                  </a:lnTo>
                  <a:close/>
                </a:path>
                <a:path w="7620" h="651510">
                  <a:moveTo>
                    <a:pt x="7620" y="462280"/>
                  </a:moveTo>
                  <a:lnTo>
                    <a:pt x="0" y="462280"/>
                  </a:lnTo>
                  <a:lnTo>
                    <a:pt x="0" y="468629"/>
                  </a:lnTo>
                  <a:lnTo>
                    <a:pt x="7620" y="468629"/>
                  </a:lnTo>
                  <a:lnTo>
                    <a:pt x="7620" y="462280"/>
                  </a:lnTo>
                  <a:close/>
                </a:path>
                <a:path w="7620" h="651510">
                  <a:moveTo>
                    <a:pt x="7620" y="468630"/>
                  </a:moveTo>
                  <a:lnTo>
                    <a:pt x="0" y="468630"/>
                  </a:lnTo>
                  <a:lnTo>
                    <a:pt x="0" y="474979"/>
                  </a:lnTo>
                  <a:lnTo>
                    <a:pt x="7620" y="474979"/>
                  </a:lnTo>
                  <a:lnTo>
                    <a:pt x="7620" y="468630"/>
                  </a:lnTo>
                  <a:close/>
                </a:path>
                <a:path w="7620" h="651510">
                  <a:moveTo>
                    <a:pt x="7620" y="474980"/>
                  </a:moveTo>
                  <a:lnTo>
                    <a:pt x="0" y="474980"/>
                  </a:lnTo>
                  <a:lnTo>
                    <a:pt x="0" y="481329"/>
                  </a:lnTo>
                  <a:lnTo>
                    <a:pt x="7620" y="481329"/>
                  </a:lnTo>
                  <a:lnTo>
                    <a:pt x="7620" y="474980"/>
                  </a:lnTo>
                  <a:close/>
                </a:path>
                <a:path w="7620" h="651510">
                  <a:moveTo>
                    <a:pt x="7620" y="481330"/>
                  </a:moveTo>
                  <a:lnTo>
                    <a:pt x="0" y="481330"/>
                  </a:lnTo>
                  <a:lnTo>
                    <a:pt x="0" y="487679"/>
                  </a:lnTo>
                  <a:lnTo>
                    <a:pt x="7620" y="487679"/>
                  </a:lnTo>
                  <a:lnTo>
                    <a:pt x="7620" y="481330"/>
                  </a:lnTo>
                  <a:close/>
                </a:path>
                <a:path w="7620" h="651510">
                  <a:moveTo>
                    <a:pt x="7620" y="487680"/>
                  </a:moveTo>
                  <a:lnTo>
                    <a:pt x="0" y="487680"/>
                  </a:lnTo>
                  <a:lnTo>
                    <a:pt x="0" y="494029"/>
                  </a:lnTo>
                  <a:lnTo>
                    <a:pt x="7620" y="494029"/>
                  </a:lnTo>
                  <a:lnTo>
                    <a:pt x="7620" y="487680"/>
                  </a:lnTo>
                  <a:close/>
                </a:path>
                <a:path w="7620" h="651510">
                  <a:moveTo>
                    <a:pt x="7620" y="494030"/>
                  </a:moveTo>
                  <a:lnTo>
                    <a:pt x="0" y="494030"/>
                  </a:lnTo>
                  <a:lnTo>
                    <a:pt x="0" y="500379"/>
                  </a:lnTo>
                  <a:lnTo>
                    <a:pt x="7620" y="500379"/>
                  </a:lnTo>
                  <a:lnTo>
                    <a:pt x="7620" y="494030"/>
                  </a:lnTo>
                  <a:close/>
                </a:path>
                <a:path w="7620" h="651510">
                  <a:moveTo>
                    <a:pt x="7620" y="500380"/>
                  </a:moveTo>
                  <a:lnTo>
                    <a:pt x="0" y="500380"/>
                  </a:lnTo>
                  <a:lnTo>
                    <a:pt x="0" y="506729"/>
                  </a:lnTo>
                  <a:lnTo>
                    <a:pt x="7620" y="506729"/>
                  </a:lnTo>
                  <a:lnTo>
                    <a:pt x="7620" y="500380"/>
                  </a:lnTo>
                  <a:close/>
                </a:path>
                <a:path w="7620" h="651510">
                  <a:moveTo>
                    <a:pt x="7620" y="506730"/>
                  </a:moveTo>
                  <a:lnTo>
                    <a:pt x="0" y="506730"/>
                  </a:lnTo>
                  <a:lnTo>
                    <a:pt x="0" y="513079"/>
                  </a:lnTo>
                  <a:lnTo>
                    <a:pt x="7620" y="513079"/>
                  </a:lnTo>
                  <a:lnTo>
                    <a:pt x="7620" y="506730"/>
                  </a:lnTo>
                  <a:close/>
                </a:path>
                <a:path w="7620" h="651510">
                  <a:moveTo>
                    <a:pt x="7620" y="513080"/>
                  </a:moveTo>
                  <a:lnTo>
                    <a:pt x="0" y="513080"/>
                  </a:lnTo>
                  <a:lnTo>
                    <a:pt x="0" y="519429"/>
                  </a:lnTo>
                  <a:lnTo>
                    <a:pt x="7620" y="519429"/>
                  </a:lnTo>
                  <a:lnTo>
                    <a:pt x="7620" y="513080"/>
                  </a:lnTo>
                  <a:close/>
                </a:path>
                <a:path w="7620" h="651510">
                  <a:moveTo>
                    <a:pt x="7620" y="519430"/>
                  </a:moveTo>
                  <a:lnTo>
                    <a:pt x="0" y="519430"/>
                  </a:lnTo>
                  <a:lnTo>
                    <a:pt x="0" y="525779"/>
                  </a:lnTo>
                  <a:lnTo>
                    <a:pt x="7620" y="525779"/>
                  </a:lnTo>
                  <a:lnTo>
                    <a:pt x="7620" y="519430"/>
                  </a:lnTo>
                  <a:close/>
                </a:path>
                <a:path w="7620" h="651510">
                  <a:moveTo>
                    <a:pt x="7620" y="525780"/>
                  </a:moveTo>
                  <a:lnTo>
                    <a:pt x="0" y="525780"/>
                  </a:lnTo>
                  <a:lnTo>
                    <a:pt x="0" y="532129"/>
                  </a:lnTo>
                  <a:lnTo>
                    <a:pt x="7620" y="532129"/>
                  </a:lnTo>
                  <a:lnTo>
                    <a:pt x="7620" y="525780"/>
                  </a:lnTo>
                  <a:close/>
                </a:path>
                <a:path w="7620" h="651510">
                  <a:moveTo>
                    <a:pt x="7620" y="532130"/>
                  </a:moveTo>
                  <a:lnTo>
                    <a:pt x="0" y="532130"/>
                  </a:lnTo>
                  <a:lnTo>
                    <a:pt x="0" y="538479"/>
                  </a:lnTo>
                  <a:lnTo>
                    <a:pt x="7620" y="538479"/>
                  </a:lnTo>
                  <a:lnTo>
                    <a:pt x="7620" y="532130"/>
                  </a:lnTo>
                  <a:close/>
                </a:path>
                <a:path w="7620" h="651510">
                  <a:moveTo>
                    <a:pt x="7620" y="538480"/>
                  </a:moveTo>
                  <a:lnTo>
                    <a:pt x="0" y="538480"/>
                  </a:lnTo>
                  <a:lnTo>
                    <a:pt x="0" y="544829"/>
                  </a:lnTo>
                  <a:lnTo>
                    <a:pt x="7620" y="544829"/>
                  </a:lnTo>
                  <a:lnTo>
                    <a:pt x="7620" y="538480"/>
                  </a:lnTo>
                  <a:close/>
                </a:path>
                <a:path w="7620" h="651510">
                  <a:moveTo>
                    <a:pt x="7620" y="544830"/>
                  </a:moveTo>
                  <a:lnTo>
                    <a:pt x="0" y="544830"/>
                  </a:lnTo>
                  <a:lnTo>
                    <a:pt x="0" y="551179"/>
                  </a:lnTo>
                  <a:lnTo>
                    <a:pt x="7620" y="551179"/>
                  </a:lnTo>
                  <a:lnTo>
                    <a:pt x="7620" y="544830"/>
                  </a:lnTo>
                  <a:close/>
                </a:path>
                <a:path w="7620" h="651510">
                  <a:moveTo>
                    <a:pt x="7620" y="551180"/>
                  </a:moveTo>
                  <a:lnTo>
                    <a:pt x="0" y="551180"/>
                  </a:lnTo>
                  <a:lnTo>
                    <a:pt x="0" y="557529"/>
                  </a:lnTo>
                  <a:lnTo>
                    <a:pt x="7620" y="557529"/>
                  </a:lnTo>
                  <a:lnTo>
                    <a:pt x="7620" y="551180"/>
                  </a:lnTo>
                  <a:close/>
                </a:path>
                <a:path w="7620" h="651510">
                  <a:moveTo>
                    <a:pt x="7620" y="557530"/>
                  </a:moveTo>
                  <a:lnTo>
                    <a:pt x="0" y="557530"/>
                  </a:lnTo>
                  <a:lnTo>
                    <a:pt x="0" y="563879"/>
                  </a:lnTo>
                  <a:lnTo>
                    <a:pt x="7620" y="563879"/>
                  </a:lnTo>
                  <a:lnTo>
                    <a:pt x="7620" y="557530"/>
                  </a:lnTo>
                  <a:close/>
                </a:path>
                <a:path w="7620" h="651510">
                  <a:moveTo>
                    <a:pt x="7620" y="563880"/>
                  </a:moveTo>
                  <a:lnTo>
                    <a:pt x="0" y="563880"/>
                  </a:lnTo>
                  <a:lnTo>
                    <a:pt x="0" y="570229"/>
                  </a:lnTo>
                  <a:lnTo>
                    <a:pt x="7620" y="570229"/>
                  </a:lnTo>
                  <a:lnTo>
                    <a:pt x="7620" y="563880"/>
                  </a:lnTo>
                  <a:close/>
                </a:path>
                <a:path w="7620" h="651510">
                  <a:moveTo>
                    <a:pt x="7620" y="570230"/>
                  </a:moveTo>
                  <a:lnTo>
                    <a:pt x="0" y="570230"/>
                  </a:lnTo>
                  <a:lnTo>
                    <a:pt x="0" y="576579"/>
                  </a:lnTo>
                  <a:lnTo>
                    <a:pt x="7620" y="576579"/>
                  </a:lnTo>
                  <a:lnTo>
                    <a:pt x="7620" y="570230"/>
                  </a:lnTo>
                  <a:close/>
                </a:path>
                <a:path w="7620" h="651510">
                  <a:moveTo>
                    <a:pt x="7620" y="576580"/>
                  </a:moveTo>
                  <a:lnTo>
                    <a:pt x="0" y="576580"/>
                  </a:lnTo>
                  <a:lnTo>
                    <a:pt x="0" y="582929"/>
                  </a:lnTo>
                  <a:lnTo>
                    <a:pt x="7620" y="582929"/>
                  </a:lnTo>
                  <a:lnTo>
                    <a:pt x="7620" y="576580"/>
                  </a:lnTo>
                  <a:close/>
                </a:path>
                <a:path w="7620" h="651510">
                  <a:moveTo>
                    <a:pt x="7620" y="582930"/>
                  </a:moveTo>
                  <a:lnTo>
                    <a:pt x="0" y="582930"/>
                  </a:lnTo>
                  <a:lnTo>
                    <a:pt x="0" y="589279"/>
                  </a:lnTo>
                  <a:lnTo>
                    <a:pt x="7620" y="589279"/>
                  </a:lnTo>
                  <a:lnTo>
                    <a:pt x="7620" y="582930"/>
                  </a:lnTo>
                  <a:close/>
                </a:path>
                <a:path w="7620" h="651510">
                  <a:moveTo>
                    <a:pt x="7620" y="589280"/>
                  </a:moveTo>
                  <a:lnTo>
                    <a:pt x="0" y="589280"/>
                  </a:lnTo>
                  <a:lnTo>
                    <a:pt x="0" y="595629"/>
                  </a:lnTo>
                  <a:lnTo>
                    <a:pt x="7620" y="595629"/>
                  </a:lnTo>
                  <a:lnTo>
                    <a:pt x="7620" y="589280"/>
                  </a:lnTo>
                  <a:close/>
                </a:path>
                <a:path w="7620" h="651510">
                  <a:moveTo>
                    <a:pt x="7620" y="595630"/>
                  </a:moveTo>
                  <a:lnTo>
                    <a:pt x="0" y="595630"/>
                  </a:lnTo>
                  <a:lnTo>
                    <a:pt x="0" y="601979"/>
                  </a:lnTo>
                  <a:lnTo>
                    <a:pt x="7620" y="601979"/>
                  </a:lnTo>
                  <a:lnTo>
                    <a:pt x="7620" y="595630"/>
                  </a:lnTo>
                  <a:close/>
                </a:path>
                <a:path w="7620" h="651510">
                  <a:moveTo>
                    <a:pt x="7620" y="601980"/>
                  </a:moveTo>
                  <a:lnTo>
                    <a:pt x="0" y="601980"/>
                  </a:lnTo>
                  <a:lnTo>
                    <a:pt x="0" y="608329"/>
                  </a:lnTo>
                  <a:lnTo>
                    <a:pt x="7620" y="608329"/>
                  </a:lnTo>
                  <a:lnTo>
                    <a:pt x="7620" y="601980"/>
                  </a:lnTo>
                  <a:close/>
                </a:path>
                <a:path w="7620" h="651510">
                  <a:moveTo>
                    <a:pt x="7620" y="608330"/>
                  </a:moveTo>
                  <a:lnTo>
                    <a:pt x="0" y="608330"/>
                  </a:lnTo>
                  <a:lnTo>
                    <a:pt x="0" y="614679"/>
                  </a:lnTo>
                  <a:lnTo>
                    <a:pt x="7620" y="614679"/>
                  </a:lnTo>
                  <a:lnTo>
                    <a:pt x="7620" y="608330"/>
                  </a:lnTo>
                  <a:close/>
                </a:path>
                <a:path w="7620" h="651510">
                  <a:moveTo>
                    <a:pt x="7620" y="614680"/>
                  </a:moveTo>
                  <a:lnTo>
                    <a:pt x="0" y="614680"/>
                  </a:lnTo>
                  <a:lnTo>
                    <a:pt x="0" y="621029"/>
                  </a:lnTo>
                  <a:lnTo>
                    <a:pt x="7620" y="621029"/>
                  </a:lnTo>
                  <a:lnTo>
                    <a:pt x="7620" y="614680"/>
                  </a:lnTo>
                  <a:close/>
                </a:path>
                <a:path w="7620" h="651510">
                  <a:moveTo>
                    <a:pt x="7620" y="621030"/>
                  </a:moveTo>
                  <a:lnTo>
                    <a:pt x="0" y="621030"/>
                  </a:lnTo>
                  <a:lnTo>
                    <a:pt x="0" y="627379"/>
                  </a:lnTo>
                  <a:lnTo>
                    <a:pt x="7620" y="627379"/>
                  </a:lnTo>
                  <a:lnTo>
                    <a:pt x="7620" y="621030"/>
                  </a:lnTo>
                  <a:close/>
                </a:path>
                <a:path w="7620" h="651510">
                  <a:moveTo>
                    <a:pt x="7620" y="627380"/>
                  </a:moveTo>
                  <a:lnTo>
                    <a:pt x="0" y="627380"/>
                  </a:lnTo>
                  <a:lnTo>
                    <a:pt x="0" y="633729"/>
                  </a:lnTo>
                  <a:lnTo>
                    <a:pt x="7620" y="633729"/>
                  </a:lnTo>
                  <a:lnTo>
                    <a:pt x="7620" y="627380"/>
                  </a:lnTo>
                  <a:close/>
                </a:path>
                <a:path w="7620" h="651510">
                  <a:moveTo>
                    <a:pt x="7620" y="633730"/>
                  </a:moveTo>
                  <a:lnTo>
                    <a:pt x="0" y="633730"/>
                  </a:lnTo>
                  <a:lnTo>
                    <a:pt x="0" y="640079"/>
                  </a:lnTo>
                  <a:lnTo>
                    <a:pt x="7620" y="640079"/>
                  </a:lnTo>
                  <a:lnTo>
                    <a:pt x="7620" y="633730"/>
                  </a:lnTo>
                  <a:close/>
                </a:path>
                <a:path w="7620" h="651510">
                  <a:moveTo>
                    <a:pt x="7620" y="640080"/>
                  </a:moveTo>
                  <a:lnTo>
                    <a:pt x="0" y="640080"/>
                  </a:lnTo>
                  <a:lnTo>
                    <a:pt x="0" y="646429"/>
                  </a:lnTo>
                  <a:lnTo>
                    <a:pt x="7620" y="646429"/>
                  </a:lnTo>
                  <a:lnTo>
                    <a:pt x="7620" y="640080"/>
                  </a:lnTo>
                  <a:close/>
                </a:path>
                <a:path w="7620" h="651510">
                  <a:moveTo>
                    <a:pt x="7620" y="646430"/>
                  </a:moveTo>
                  <a:lnTo>
                    <a:pt x="0" y="646430"/>
                  </a:lnTo>
                  <a:lnTo>
                    <a:pt x="0" y="651509"/>
                  </a:lnTo>
                  <a:lnTo>
                    <a:pt x="2539" y="651509"/>
                  </a:lnTo>
                  <a:lnTo>
                    <a:pt x="2539" y="650239"/>
                  </a:lnTo>
                  <a:lnTo>
                    <a:pt x="5079" y="650239"/>
                  </a:lnTo>
                  <a:lnTo>
                    <a:pt x="5079" y="648969"/>
                  </a:lnTo>
                  <a:lnTo>
                    <a:pt x="7620" y="648969"/>
                  </a:lnTo>
                  <a:lnTo>
                    <a:pt x="7620" y="646430"/>
                  </a:lnTo>
                  <a:close/>
                </a:path>
              </a:pathLst>
            </a:custGeom>
            <a:solidFill>
              <a:srgbClr val="7400EF"/>
            </a:solidFill>
          </p:spPr>
          <p:txBody>
            <a:bodyPr bIns="0" lIns="0" rIns="0" rtlCol="0" tIns="0" wrap="square"/>
            <a:p/>
          </p:txBody>
        </p:sp>
        <p:sp>
          <p:nvSpPr>
            <p:cNvPr id="1049855" name="object 1155"/>
            <p:cNvSpPr/>
            <p:nvPr/>
          </p:nvSpPr>
          <p:spPr>
            <a:xfrm>
              <a:off x="6069329" y="4489449"/>
              <a:ext cx="7620" cy="659130"/>
            </a:xfrm>
            <a:custGeom>
              <a:avLst/>
              <a:ahLst/>
              <a:rect l="l" t="t" r="r" b="b"/>
              <a:pathLst>
                <a:path w="7620" h="659129">
                  <a:moveTo>
                    <a:pt x="1270" y="0"/>
                  </a:moveTo>
                  <a:lnTo>
                    <a:pt x="0" y="0"/>
                  </a:lnTo>
                  <a:lnTo>
                    <a:pt x="0" y="2539"/>
                  </a:lnTo>
                  <a:lnTo>
                    <a:pt x="3810" y="2539"/>
                  </a:lnTo>
                  <a:lnTo>
                    <a:pt x="3810" y="1269"/>
                  </a:lnTo>
                  <a:lnTo>
                    <a:pt x="1270" y="1269"/>
                  </a:lnTo>
                  <a:lnTo>
                    <a:pt x="1270" y="0"/>
                  </a:lnTo>
                  <a:close/>
                </a:path>
                <a:path w="7620" h="659129">
                  <a:moveTo>
                    <a:pt x="6350" y="2540"/>
                  </a:moveTo>
                  <a:lnTo>
                    <a:pt x="0" y="2540"/>
                  </a:lnTo>
                  <a:lnTo>
                    <a:pt x="0" y="8889"/>
                  </a:lnTo>
                  <a:lnTo>
                    <a:pt x="7620" y="8889"/>
                  </a:lnTo>
                  <a:lnTo>
                    <a:pt x="7620" y="3810"/>
                  </a:lnTo>
                  <a:lnTo>
                    <a:pt x="6350" y="3810"/>
                  </a:lnTo>
                  <a:lnTo>
                    <a:pt x="6350" y="2540"/>
                  </a:lnTo>
                  <a:close/>
                </a:path>
                <a:path w="7620" h="659129">
                  <a:moveTo>
                    <a:pt x="7620" y="8890"/>
                  </a:moveTo>
                  <a:lnTo>
                    <a:pt x="0" y="8890"/>
                  </a:lnTo>
                  <a:lnTo>
                    <a:pt x="0" y="15239"/>
                  </a:lnTo>
                  <a:lnTo>
                    <a:pt x="7620" y="15239"/>
                  </a:lnTo>
                  <a:lnTo>
                    <a:pt x="7620" y="8890"/>
                  </a:lnTo>
                  <a:close/>
                </a:path>
                <a:path w="7620" h="659129">
                  <a:moveTo>
                    <a:pt x="7620" y="15240"/>
                  </a:moveTo>
                  <a:lnTo>
                    <a:pt x="0" y="15240"/>
                  </a:lnTo>
                  <a:lnTo>
                    <a:pt x="0" y="21589"/>
                  </a:lnTo>
                  <a:lnTo>
                    <a:pt x="7620" y="21589"/>
                  </a:lnTo>
                  <a:lnTo>
                    <a:pt x="7620" y="15240"/>
                  </a:lnTo>
                  <a:close/>
                </a:path>
                <a:path w="7620" h="659129">
                  <a:moveTo>
                    <a:pt x="7620" y="21590"/>
                  </a:moveTo>
                  <a:lnTo>
                    <a:pt x="0" y="21590"/>
                  </a:lnTo>
                  <a:lnTo>
                    <a:pt x="0" y="27939"/>
                  </a:lnTo>
                  <a:lnTo>
                    <a:pt x="7620" y="27939"/>
                  </a:lnTo>
                  <a:lnTo>
                    <a:pt x="7620" y="21590"/>
                  </a:lnTo>
                  <a:close/>
                </a:path>
                <a:path w="7620" h="659129">
                  <a:moveTo>
                    <a:pt x="7620" y="27940"/>
                  </a:moveTo>
                  <a:lnTo>
                    <a:pt x="0" y="27940"/>
                  </a:lnTo>
                  <a:lnTo>
                    <a:pt x="0" y="34289"/>
                  </a:lnTo>
                  <a:lnTo>
                    <a:pt x="7620" y="34289"/>
                  </a:lnTo>
                  <a:lnTo>
                    <a:pt x="7620" y="27940"/>
                  </a:lnTo>
                  <a:close/>
                </a:path>
                <a:path w="7620" h="659129">
                  <a:moveTo>
                    <a:pt x="7620" y="34290"/>
                  </a:moveTo>
                  <a:lnTo>
                    <a:pt x="0" y="34290"/>
                  </a:lnTo>
                  <a:lnTo>
                    <a:pt x="0" y="40639"/>
                  </a:lnTo>
                  <a:lnTo>
                    <a:pt x="7620" y="40639"/>
                  </a:lnTo>
                  <a:lnTo>
                    <a:pt x="7620" y="34290"/>
                  </a:lnTo>
                  <a:close/>
                </a:path>
                <a:path w="7620" h="659129">
                  <a:moveTo>
                    <a:pt x="7620" y="40640"/>
                  </a:moveTo>
                  <a:lnTo>
                    <a:pt x="0" y="40640"/>
                  </a:lnTo>
                  <a:lnTo>
                    <a:pt x="0" y="46989"/>
                  </a:lnTo>
                  <a:lnTo>
                    <a:pt x="7620" y="46989"/>
                  </a:lnTo>
                  <a:lnTo>
                    <a:pt x="7620" y="40640"/>
                  </a:lnTo>
                  <a:close/>
                </a:path>
                <a:path w="7620" h="659129">
                  <a:moveTo>
                    <a:pt x="7620" y="46990"/>
                  </a:moveTo>
                  <a:lnTo>
                    <a:pt x="0" y="46990"/>
                  </a:lnTo>
                  <a:lnTo>
                    <a:pt x="0" y="53339"/>
                  </a:lnTo>
                  <a:lnTo>
                    <a:pt x="7620" y="53339"/>
                  </a:lnTo>
                  <a:lnTo>
                    <a:pt x="7620" y="46990"/>
                  </a:lnTo>
                  <a:close/>
                </a:path>
                <a:path w="7620" h="659129">
                  <a:moveTo>
                    <a:pt x="7620" y="53340"/>
                  </a:moveTo>
                  <a:lnTo>
                    <a:pt x="0" y="53340"/>
                  </a:lnTo>
                  <a:lnTo>
                    <a:pt x="0" y="59689"/>
                  </a:lnTo>
                  <a:lnTo>
                    <a:pt x="7620" y="59689"/>
                  </a:lnTo>
                  <a:lnTo>
                    <a:pt x="7620" y="53340"/>
                  </a:lnTo>
                  <a:close/>
                </a:path>
                <a:path w="7620" h="659129">
                  <a:moveTo>
                    <a:pt x="7620" y="59690"/>
                  </a:moveTo>
                  <a:lnTo>
                    <a:pt x="0" y="59690"/>
                  </a:lnTo>
                  <a:lnTo>
                    <a:pt x="0" y="66039"/>
                  </a:lnTo>
                  <a:lnTo>
                    <a:pt x="7620" y="66039"/>
                  </a:lnTo>
                  <a:lnTo>
                    <a:pt x="7620" y="59690"/>
                  </a:lnTo>
                  <a:close/>
                </a:path>
                <a:path w="7620" h="659129">
                  <a:moveTo>
                    <a:pt x="7620" y="66040"/>
                  </a:moveTo>
                  <a:lnTo>
                    <a:pt x="0" y="66040"/>
                  </a:lnTo>
                  <a:lnTo>
                    <a:pt x="0" y="72389"/>
                  </a:lnTo>
                  <a:lnTo>
                    <a:pt x="7620" y="72389"/>
                  </a:lnTo>
                  <a:lnTo>
                    <a:pt x="7620" y="66040"/>
                  </a:lnTo>
                  <a:close/>
                </a:path>
                <a:path w="7620" h="659129">
                  <a:moveTo>
                    <a:pt x="7620" y="72390"/>
                  </a:moveTo>
                  <a:lnTo>
                    <a:pt x="0" y="72390"/>
                  </a:lnTo>
                  <a:lnTo>
                    <a:pt x="0" y="78739"/>
                  </a:lnTo>
                  <a:lnTo>
                    <a:pt x="7620" y="78739"/>
                  </a:lnTo>
                  <a:lnTo>
                    <a:pt x="7620" y="72390"/>
                  </a:lnTo>
                  <a:close/>
                </a:path>
                <a:path w="7620" h="659129">
                  <a:moveTo>
                    <a:pt x="7620" y="78740"/>
                  </a:moveTo>
                  <a:lnTo>
                    <a:pt x="0" y="78740"/>
                  </a:lnTo>
                  <a:lnTo>
                    <a:pt x="0" y="85089"/>
                  </a:lnTo>
                  <a:lnTo>
                    <a:pt x="7620" y="85089"/>
                  </a:lnTo>
                  <a:lnTo>
                    <a:pt x="7620" y="78740"/>
                  </a:lnTo>
                  <a:close/>
                </a:path>
                <a:path w="7620" h="659129">
                  <a:moveTo>
                    <a:pt x="7620" y="85090"/>
                  </a:moveTo>
                  <a:lnTo>
                    <a:pt x="0" y="85090"/>
                  </a:lnTo>
                  <a:lnTo>
                    <a:pt x="0" y="91439"/>
                  </a:lnTo>
                  <a:lnTo>
                    <a:pt x="7620" y="91439"/>
                  </a:lnTo>
                  <a:lnTo>
                    <a:pt x="7620" y="85090"/>
                  </a:lnTo>
                  <a:close/>
                </a:path>
                <a:path w="7620" h="659129">
                  <a:moveTo>
                    <a:pt x="7620" y="91440"/>
                  </a:moveTo>
                  <a:lnTo>
                    <a:pt x="0" y="91440"/>
                  </a:lnTo>
                  <a:lnTo>
                    <a:pt x="0" y="97789"/>
                  </a:lnTo>
                  <a:lnTo>
                    <a:pt x="7620" y="97789"/>
                  </a:lnTo>
                  <a:lnTo>
                    <a:pt x="7620" y="91440"/>
                  </a:lnTo>
                  <a:close/>
                </a:path>
                <a:path w="7620" h="659129">
                  <a:moveTo>
                    <a:pt x="7620" y="97790"/>
                  </a:moveTo>
                  <a:lnTo>
                    <a:pt x="0" y="97790"/>
                  </a:lnTo>
                  <a:lnTo>
                    <a:pt x="0" y="104139"/>
                  </a:lnTo>
                  <a:lnTo>
                    <a:pt x="7620" y="104139"/>
                  </a:lnTo>
                  <a:lnTo>
                    <a:pt x="7620" y="97790"/>
                  </a:lnTo>
                  <a:close/>
                </a:path>
                <a:path w="7620" h="659129">
                  <a:moveTo>
                    <a:pt x="7620" y="104140"/>
                  </a:moveTo>
                  <a:lnTo>
                    <a:pt x="0" y="104140"/>
                  </a:lnTo>
                  <a:lnTo>
                    <a:pt x="0" y="110489"/>
                  </a:lnTo>
                  <a:lnTo>
                    <a:pt x="7620" y="110489"/>
                  </a:lnTo>
                  <a:lnTo>
                    <a:pt x="7620" y="104140"/>
                  </a:lnTo>
                  <a:close/>
                </a:path>
                <a:path w="7620" h="659129">
                  <a:moveTo>
                    <a:pt x="7620" y="110490"/>
                  </a:moveTo>
                  <a:lnTo>
                    <a:pt x="0" y="110490"/>
                  </a:lnTo>
                  <a:lnTo>
                    <a:pt x="0" y="116839"/>
                  </a:lnTo>
                  <a:lnTo>
                    <a:pt x="7620" y="116839"/>
                  </a:lnTo>
                  <a:lnTo>
                    <a:pt x="7620" y="110490"/>
                  </a:lnTo>
                  <a:close/>
                </a:path>
                <a:path w="7620" h="659129">
                  <a:moveTo>
                    <a:pt x="7620" y="116840"/>
                  </a:moveTo>
                  <a:lnTo>
                    <a:pt x="0" y="116840"/>
                  </a:lnTo>
                  <a:lnTo>
                    <a:pt x="0" y="123189"/>
                  </a:lnTo>
                  <a:lnTo>
                    <a:pt x="7620" y="123189"/>
                  </a:lnTo>
                  <a:lnTo>
                    <a:pt x="7620" y="116840"/>
                  </a:lnTo>
                  <a:close/>
                </a:path>
                <a:path w="7620" h="659129">
                  <a:moveTo>
                    <a:pt x="7620" y="123190"/>
                  </a:moveTo>
                  <a:lnTo>
                    <a:pt x="0" y="123190"/>
                  </a:lnTo>
                  <a:lnTo>
                    <a:pt x="0" y="129539"/>
                  </a:lnTo>
                  <a:lnTo>
                    <a:pt x="7620" y="129539"/>
                  </a:lnTo>
                  <a:lnTo>
                    <a:pt x="7620" y="123190"/>
                  </a:lnTo>
                  <a:close/>
                </a:path>
                <a:path w="7620" h="659129">
                  <a:moveTo>
                    <a:pt x="7620" y="129540"/>
                  </a:moveTo>
                  <a:lnTo>
                    <a:pt x="0" y="129540"/>
                  </a:lnTo>
                  <a:lnTo>
                    <a:pt x="0" y="135889"/>
                  </a:lnTo>
                  <a:lnTo>
                    <a:pt x="7620" y="135889"/>
                  </a:lnTo>
                  <a:lnTo>
                    <a:pt x="7620" y="129540"/>
                  </a:lnTo>
                  <a:close/>
                </a:path>
                <a:path w="7620" h="659129">
                  <a:moveTo>
                    <a:pt x="7620" y="135890"/>
                  </a:moveTo>
                  <a:lnTo>
                    <a:pt x="0" y="135890"/>
                  </a:lnTo>
                  <a:lnTo>
                    <a:pt x="0" y="142239"/>
                  </a:lnTo>
                  <a:lnTo>
                    <a:pt x="7620" y="142239"/>
                  </a:lnTo>
                  <a:lnTo>
                    <a:pt x="7620" y="135890"/>
                  </a:lnTo>
                  <a:close/>
                </a:path>
                <a:path w="7620" h="659129">
                  <a:moveTo>
                    <a:pt x="7620" y="142240"/>
                  </a:moveTo>
                  <a:lnTo>
                    <a:pt x="0" y="142240"/>
                  </a:lnTo>
                  <a:lnTo>
                    <a:pt x="0" y="148589"/>
                  </a:lnTo>
                  <a:lnTo>
                    <a:pt x="7620" y="148589"/>
                  </a:lnTo>
                  <a:lnTo>
                    <a:pt x="7620" y="142240"/>
                  </a:lnTo>
                  <a:close/>
                </a:path>
                <a:path w="7620" h="659129">
                  <a:moveTo>
                    <a:pt x="7620" y="148590"/>
                  </a:moveTo>
                  <a:lnTo>
                    <a:pt x="0" y="148590"/>
                  </a:lnTo>
                  <a:lnTo>
                    <a:pt x="0" y="154939"/>
                  </a:lnTo>
                  <a:lnTo>
                    <a:pt x="7620" y="154939"/>
                  </a:lnTo>
                  <a:lnTo>
                    <a:pt x="7620" y="148590"/>
                  </a:lnTo>
                  <a:close/>
                </a:path>
                <a:path w="7620" h="659129">
                  <a:moveTo>
                    <a:pt x="7620" y="154940"/>
                  </a:moveTo>
                  <a:lnTo>
                    <a:pt x="0" y="154940"/>
                  </a:lnTo>
                  <a:lnTo>
                    <a:pt x="0" y="161289"/>
                  </a:lnTo>
                  <a:lnTo>
                    <a:pt x="7620" y="161289"/>
                  </a:lnTo>
                  <a:lnTo>
                    <a:pt x="7620" y="154940"/>
                  </a:lnTo>
                  <a:close/>
                </a:path>
                <a:path w="7620" h="659129">
                  <a:moveTo>
                    <a:pt x="7620" y="161290"/>
                  </a:moveTo>
                  <a:lnTo>
                    <a:pt x="0" y="161290"/>
                  </a:lnTo>
                  <a:lnTo>
                    <a:pt x="0" y="167639"/>
                  </a:lnTo>
                  <a:lnTo>
                    <a:pt x="7620" y="167639"/>
                  </a:lnTo>
                  <a:lnTo>
                    <a:pt x="7620" y="161290"/>
                  </a:lnTo>
                  <a:close/>
                </a:path>
                <a:path w="7620" h="659129">
                  <a:moveTo>
                    <a:pt x="7620" y="167640"/>
                  </a:moveTo>
                  <a:lnTo>
                    <a:pt x="0" y="167640"/>
                  </a:lnTo>
                  <a:lnTo>
                    <a:pt x="0" y="173989"/>
                  </a:lnTo>
                  <a:lnTo>
                    <a:pt x="7620" y="173989"/>
                  </a:lnTo>
                  <a:lnTo>
                    <a:pt x="7620" y="167640"/>
                  </a:lnTo>
                  <a:close/>
                </a:path>
                <a:path w="7620" h="659129">
                  <a:moveTo>
                    <a:pt x="7620" y="173990"/>
                  </a:moveTo>
                  <a:lnTo>
                    <a:pt x="0" y="173990"/>
                  </a:lnTo>
                  <a:lnTo>
                    <a:pt x="0" y="180339"/>
                  </a:lnTo>
                  <a:lnTo>
                    <a:pt x="7620" y="180339"/>
                  </a:lnTo>
                  <a:lnTo>
                    <a:pt x="7620" y="173990"/>
                  </a:lnTo>
                  <a:close/>
                </a:path>
                <a:path w="7620" h="659129">
                  <a:moveTo>
                    <a:pt x="7620" y="180340"/>
                  </a:moveTo>
                  <a:lnTo>
                    <a:pt x="0" y="180340"/>
                  </a:lnTo>
                  <a:lnTo>
                    <a:pt x="0" y="186689"/>
                  </a:lnTo>
                  <a:lnTo>
                    <a:pt x="7620" y="186689"/>
                  </a:lnTo>
                  <a:lnTo>
                    <a:pt x="7620" y="180340"/>
                  </a:lnTo>
                  <a:close/>
                </a:path>
                <a:path w="7620" h="659129">
                  <a:moveTo>
                    <a:pt x="7620" y="186690"/>
                  </a:moveTo>
                  <a:lnTo>
                    <a:pt x="0" y="186690"/>
                  </a:lnTo>
                  <a:lnTo>
                    <a:pt x="0" y="193039"/>
                  </a:lnTo>
                  <a:lnTo>
                    <a:pt x="7620" y="193039"/>
                  </a:lnTo>
                  <a:lnTo>
                    <a:pt x="7620" y="186690"/>
                  </a:lnTo>
                  <a:close/>
                </a:path>
                <a:path w="7620" h="659129">
                  <a:moveTo>
                    <a:pt x="7620" y="193040"/>
                  </a:moveTo>
                  <a:lnTo>
                    <a:pt x="0" y="193040"/>
                  </a:lnTo>
                  <a:lnTo>
                    <a:pt x="0" y="199389"/>
                  </a:lnTo>
                  <a:lnTo>
                    <a:pt x="7620" y="199389"/>
                  </a:lnTo>
                  <a:lnTo>
                    <a:pt x="7620" y="193040"/>
                  </a:lnTo>
                  <a:close/>
                </a:path>
                <a:path w="7620" h="659129">
                  <a:moveTo>
                    <a:pt x="7620" y="199390"/>
                  </a:moveTo>
                  <a:lnTo>
                    <a:pt x="0" y="199390"/>
                  </a:lnTo>
                  <a:lnTo>
                    <a:pt x="0" y="205739"/>
                  </a:lnTo>
                  <a:lnTo>
                    <a:pt x="7620" y="205739"/>
                  </a:lnTo>
                  <a:lnTo>
                    <a:pt x="7620" y="199390"/>
                  </a:lnTo>
                  <a:close/>
                </a:path>
                <a:path w="7620" h="659129">
                  <a:moveTo>
                    <a:pt x="7620" y="205740"/>
                  </a:moveTo>
                  <a:lnTo>
                    <a:pt x="0" y="205740"/>
                  </a:lnTo>
                  <a:lnTo>
                    <a:pt x="0" y="212089"/>
                  </a:lnTo>
                  <a:lnTo>
                    <a:pt x="7620" y="212089"/>
                  </a:lnTo>
                  <a:lnTo>
                    <a:pt x="7620" y="205740"/>
                  </a:lnTo>
                  <a:close/>
                </a:path>
                <a:path w="7620" h="659129">
                  <a:moveTo>
                    <a:pt x="7620" y="212090"/>
                  </a:moveTo>
                  <a:lnTo>
                    <a:pt x="0" y="212090"/>
                  </a:lnTo>
                  <a:lnTo>
                    <a:pt x="0" y="218439"/>
                  </a:lnTo>
                  <a:lnTo>
                    <a:pt x="7620" y="218439"/>
                  </a:lnTo>
                  <a:lnTo>
                    <a:pt x="7620" y="212090"/>
                  </a:lnTo>
                  <a:close/>
                </a:path>
                <a:path w="7620" h="659129">
                  <a:moveTo>
                    <a:pt x="7620" y="218440"/>
                  </a:moveTo>
                  <a:lnTo>
                    <a:pt x="0" y="218440"/>
                  </a:lnTo>
                  <a:lnTo>
                    <a:pt x="0" y="224789"/>
                  </a:lnTo>
                  <a:lnTo>
                    <a:pt x="7620" y="224789"/>
                  </a:lnTo>
                  <a:lnTo>
                    <a:pt x="7620" y="218440"/>
                  </a:lnTo>
                  <a:close/>
                </a:path>
                <a:path w="7620" h="659129">
                  <a:moveTo>
                    <a:pt x="7620" y="224790"/>
                  </a:moveTo>
                  <a:lnTo>
                    <a:pt x="0" y="224790"/>
                  </a:lnTo>
                  <a:lnTo>
                    <a:pt x="0" y="228600"/>
                  </a:lnTo>
                  <a:lnTo>
                    <a:pt x="6350" y="228600"/>
                  </a:lnTo>
                  <a:lnTo>
                    <a:pt x="6350" y="227330"/>
                  </a:lnTo>
                  <a:lnTo>
                    <a:pt x="7620" y="227330"/>
                  </a:lnTo>
                  <a:lnTo>
                    <a:pt x="7620" y="224790"/>
                  </a:lnTo>
                  <a:close/>
                </a:path>
                <a:path w="7620" h="659129">
                  <a:moveTo>
                    <a:pt x="7620" y="412750"/>
                  </a:moveTo>
                  <a:lnTo>
                    <a:pt x="0" y="412750"/>
                  </a:lnTo>
                  <a:lnTo>
                    <a:pt x="0" y="415289"/>
                  </a:lnTo>
                  <a:lnTo>
                    <a:pt x="7620" y="415289"/>
                  </a:lnTo>
                  <a:lnTo>
                    <a:pt x="7620" y="412750"/>
                  </a:lnTo>
                  <a:close/>
                </a:path>
                <a:path w="7620" h="659129">
                  <a:moveTo>
                    <a:pt x="7620" y="415290"/>
                  </a:moveTo>
                  <a:lnTo>
                    <a:pt x="0" y="415290"/>
                  </a:lnTo>
                  <a:lnTo>
                    <a:pt x="0" y="421639"/>
                  </a:lnTo>
                  <a:lnTo>
                    <a:pt x="7620" y="421639"/>
                  </a:lnTo>
                  <a:lnTo>
                    <a:pt x="7620" y="415290"/>
                  </a:lnTo>
                  <a:close/>
                </a:path>
                <a:path w="7620" h="659129">
                  <a:moveTo>
                    <a:pt x="7620" y="421640"/>
                  </a:moveTo>
                  <a:lnTo>
                    <a:pt x="0" y="421640"/>
                  </a:lnTo>
                  <a:lnTo>
                    <a:pt x="0" y="427989"/>
                  </a:lnTo>
                  <a:lnTo>
                    <a:pt x="7620" y="427989"/>
                  </a:lnTo>
                  <a:lnTo>
                    <a:pt x="7620" y="421640"/>
                  </a:lnTo>
                  <a:close/>
                </a:path>
                <a:path w="7620" h="659129">
                  <a:moveTo>
                    <a:pt x="7620" y="427990"/>
                  </a:moveTo>
                  <a:lnTo>
                    <a:pt x="0" y="427990"/>
                  </a:lnTo>
                  <a:lnTo>
                    <a:pt x="0" y="434339"/>
                  </a:lnTo>
                  <a:lnTo>
                    <a:pt x="7620" y="434339"/>
                  </a:lnTo>
                  <a:lnTo>
                    <a:pt x="7620" y="427990"/>
                  </a:lnTo>
                  <a:close/>
                </a:path>
                <a:path w="7620" h="659129">
                  <a:moveTo>
                    <a:pt x="7620" y="434340"/>
                  </a:moveTo>
                  <a:lnTo>
                    <a:pt x="0" y="434340"/>
                  </a:lnTo>
                  <a:lnTo>
                    <a:pt x="0" y="440689"/>
                  </a:lnTo>
                  <a:lnTo>
                    <a:pt x="7620" y="440689"/>
                  </a:lnTo>
                  <a:lnTo>
                    <a:pt x="7620" y="434340"/>
                  </a:lnTo>
                  <a:close/>
                </a:path>
                <a:path w="7620" h="659129">
                  <a:moveTo>
                    <a:pt x="7620" y="440690"/>
                  </a:moveTo>
                  <a:lnTo>
                    <a:pt x="0" y="440690"/>
                  </a:lnTo>
                  <a:lnTo>
                    <a:pt x="0" y="447039"/>
                  </a:lnTo>
                  <a:lnTo>
                    <a:pt x="7620" y="447039"/>
                  </a:lnTo>
                  <a:lnTo>
                    <a:pt x="7620" y="440690"/>
                  </a:lnTo>
                  <a:close/>
                </a:path>
                <a:path w="7620" h="659129">
                  <a:moveTo>
                    <a:pt x="7620" y="447040"/>
                  </a:moveTo>
                  <a:lnTo>
                    <a:pt x="0" y="447040"/>
                  </a:lnTo>
                  <a:lnTo>
                    <a:pt x="0" y="453389"/>
                  </a:lnTo>
                  <a:lnTo>
                    <a:pt x="7620" y="453389"/>
                  </a:lnTo>
                  <a:lnTo>
                    <a:pt x="7620" y="447040"/>
                  </a:lnTo>
                  <a:close/>
                </a:path>
                <a:path w="7620" h="659129">
                  <a:moveTo>
                    <a:pt x="7620" y="453390"/>
                  </a:moveTo>
                  <a:lnTo>
                    <a:pt x="0" y="453390"/>
                  </a:lnTo>
                  <a:lnTo>
                    <a:pt x="0" y="459739"/>
                  </a:lnTo>
                  <a:lnTo>
                    <a:pt x="7620" y="459739"/>
                  </a:lnTo>
                  <a:lnTo>
                    <a:pt x="7620" y="453390"/>
                  </a:lnTo>
                  <a:close/>
                </a:path>
                <a:path w="7620" h="659129">
                  <a:moveTo>
                    <a:pt x="7620" y="459740"/>
                  </a:moveTo>
                  <a:lnTo>
                    <a:pt x="0" y="459740"/>
                  </a:lnTo>
                  <a:lnTo>
                    <a:pt x="0" y="466089"/>
                  </a:lnTo>
                  <a:lnTo>
                    <a:pt x="7620" y="466089"/>
                  </a:lnTo>
                  <a:lnTo>
                    <a:pt x="7620" y="459740"/>
                  </a:lnTo>
                  <a:close/>
                </a:path>
                <a:path w="7620" h="659129">
                  <a:moveTo>
                    <a:pt x="7620" y="466090"/>
                  </a:moveTo>
                  <a:lnTo>
                    <a:pt x="0" y="466090"/>
                  </a:lnTo>
                  <a:lnTo>
                    <a:pt x="0" y="472439"/>
                  </a:lnTo>
                  <a:lnTo>
                    <a:pt x="7620" y="472439"/>
                  </a:lnTo>
                  <a:lnTo>
                    <a:pt x="7620" y="466090"/>
                  </a:lnTo>
                  <a:close/>
                </a:path>
                <a:path w="7620" h="659129">
                  <a:moveTo>
                    <a:pt x="7620" y="472440"/>
                  </a:moveTo>
                  <a:lnTo>
                    <a:pt x="0" y="472440"/>
                  </a:lnTo>
                  <a:lnTo>
                    <a:pt x="0" y="478789"/>
                  </a:lnTo>
                  <a:lnTo>
                    <a:pt x="7620" y="478789"/>
                  </a:lnTo>
                  <a:lnTo>
                    <a:pt x="7620" y="472440"/>
                  </a:lnTo>
                  <a:close/>
                </a:path>
                <a:path w="7620" h="659129">
                  <a:moveTo>
                    <a:pt x="7620" y="478790"/>
                  </a:moveTo>
                  <a:lnTo>
                    <a:pt x="0" y="478790"/>
                  </a:lnTo>
                  <a:lnTo>
                    <a:pt x="0" y="485139"/>
                  </a:lnTo>
                  <a:lnTo>
                    <a:pt x="7620" y="485139"/>
                  </a:lnTo>
                  <a:lnTo>
                    <a:pt x="7620" y="478790"/>
                  </a:lnTo>
                  <a:close/>
                </a:path>
                <a:path w="7620" h="659129">
                  <a:moveTo>
                    <a:pt x="7620" y="485140"/>
                  </a:moveTo>
                  <a:lnTo>
                    <a:pt x="0" y="485140"/>
                  </a:lnTo>
                  <a:lnTo>
                    <a:pt x="0" y="491489"/>
                  </a:lnTo>
                  <a:lnTo>
                    <a:pt x="7620" y="491489"/>
                  </a:lnTo>
                  <a:lnTo>
                    <a:pt x="7620" y="485140"/>
                  </a:lnTo>
                  <a:close/>
                </a:path>
                <a:path w="7620" h="659129">
                  <a:moveTo>
                    <a:pt x="7620" y="491490"/>
                  </a:moveTo>
                  <a:lnTo>
                    <a:pt x="0" y="491490"/>
                  </a:lnTo>
                  <a:lnTo>
                    <a:pt x="0" y="497839"/>
                  </a:lnTo>
                  <a:lnTo>
                    <a:pt x="7620" y="497839"/>
                  </a:lnTo>
                  <a:lnTo>
                    <a:pt x="7620" y="491490"/>
                  </a:lnTo>
                  <a:close/>
                </a:path>
                <a:path w="7620" h="659129">
                  <a:moveTo>
                    <a:pt x="7620" y="497840"/>
                  </a:moveTo>
                  <a:lnTo>
                    <a:pt x="0" y="497840"/>
                  </a:lnTo>
                  <a:lnTo>
                    <a:pt x="0" y="504189"/>
                  </a:lnTo>
                  <a:lnTo>
                    <a:pt x="7620" y="504189"/>
                  </a:lnTo>
                  <a:lnTo>
                    <a:pt x="7620" y="497840"/>
                  </a:lnTo>
                  <a:close/>
                </a:path>
                <a:path w="7620" h="659129">
                  <a:moveTo>
                    <a:pt x="7620" y="504190"/>
                  </a:moveTo>
                  <a:lnTo>
                    <a:pt x="0" y="504190"/>
                  </a:lnTo>
                  <a:lnTo>
                    <a:pt x="0" y="510539"/>
                  </a:lnTo>
                  <a:lnTo>
                    <a:pt x="7620" y="510539"/>
                  </a:lnTo>
                  <a:lnTo>
                    <a:pt x="7620" y="504190"/>
                  </a:lnTo>
                  <a:close/>
                </a:path>
                <a:path w="7620" h="659129">
                  <a:moveTo>
                    <a:pt x="7620" y="510540"/>
                  </a:moveTo>
                  <a:lnTo>
                    <a:pt x="0" y="510540"/>
                  </a:lnTo>
                  <a:lnTo>
                    <a:pt x="0" y="516889"/>
                  </a:lnTo>
                  <a:lnTo>
                    <a:pt x="7620" y="516889"/>
                  </a:lnTo>
                  <a:lnTo>
                    <a:pt x="7620" y="510540"/>
                  </a:lnTo>
                  <a:close/>
                </a:path>
                <a:path w="7620" h="659129">
                  <a:moveTo>
                    <a:pt x="7620" y="516890"/>
                  </a:moveTo>
                  <a:lnTo>
                    <a:pt x="0" y="516890"/>
                  </a:lnTo>
                  <a:lnTo>
                    <a:pt x="0" y="523239"/>
                  </a:lnTo>
                  <a:lnTo>
                    <a:pt x="7620" y="523239"/>
                  </a:lnTo>
                  <a:lnTo>
                    <a:pt x="7620" y="516890"/>
                  </a:lnTo>
                  <a:close/>
                </a:path>
                <a:path w="7620" h="659129">
                  <a:moveTo>
                    <a:pt x="7620" y="523240"/>
                  </a:moveTo>
                  <a:lnTo>
                    <a:pt x="0" y="523240"/>
                  </a:lnTo>
                  <a:lnTo>
                    <a:pt x="0" y="529589"/>
                  </a:lnTo>
                  <a:lnTo>
                    <a:pt x="7620" y="529589"/>
                  </a:lnTo>
                  <a:lnTo>
                    <a:pt x="7620" y="523240"/>
                  </a:lnTo>
                  <a:close/>
                </a:path>
                <a:path w="7620" h="659129">
                  <a:moveTo>
                    <a:pt x="7620" y="529590"/>
                  </a:moveTo>
                  <a:lnTo>
                    <a:pt x="0" y="529590"/>
                  </a:lnTo>
                  <a:lnTo>
                    <a:pt x="0" y="535939"/>
                  </a:lnTo>
                  <a:lnTo>
                    <a:pt x="7620" y="535939"/>
                  </a:lnTo>
                  <a:lnTo>
                    <a:pt x="7620" y="529590"/>
                  </a:lnTo>
                  <a:close/>
                </a:path>
                <a:path w="7620" h="659129">
                  <a:moveTo>
                    <a:pt x="7620" y="535940"/>
                  </a:moveTo>
                  <a:lnTo>
                    <a:pt x="0" y="535940"/>
                  </a:lnTo>
                  <a:lnTo>
                    <a:pt x="0" y="542289"/>
                  </a:lnTo>
                  <a:lnTo>
                    <a:pt x="7620" y="542289"/>
                  </a:lnTo>
                  <a:lnTo>
                    <a:pt x="7620" y="535940"/>
                  </a:lnTo>
                  <a:close/>
                </a:path>
                <a:path w="7620" h="659129">
                  <a:moveTo>
                    <a:pt x="7620" y="542290"/>
                  </a:moveTo>
                  <a:lnTo>
                    <a:pt x="0" y="542290"/>
                  </a:lnTo>
                  <a:lnTo>
                    <a:pt x="0" y="548639"/>
                  </a:lnTo>
                  <a:lnTo>
                    <a:pt x="7620" y="548639"/>
                  </a:lnTo>
                  <a:lnTo>
                    <a:pt x="7620" y="542290"/>
                  </a:lnTo>
                  <a:close/>
                </a:path>
                <a:path w="7620" h="659129">
                  <a:moveTo>
                    <a:pt x="7620" y="548640"/>
                  </a:moveTo>
                  <a:lnTo>
                    <a:pt x="0" y="548640"/>
                  </a:lnTo>
                  <a:lnTo>
                    <a:pt x="0" y="554989"/>
                  </a:lnTo>
                  <a:lnTo>
                    <a:pt x="7620" y="554989"/>
                  </a:lnTo>
                  <a:lnTo>
                    <a:pt x="7620" y="548640"/>
                  </a:lnTo>
                  <a:close/>
                </a:path>
                <a:path w="7620" h="659129">
                  <a:moveTo>
                    <a:pt x="7620" y="554990"/>
                  </a:moveTo>
                  <a:lnTo>
                    <a:pt x="0" y="554990"/>
                  </a:lnTo>
                  <a:lnTo>
                    <a:pt x="0" y="561339"/>
                  </a:lnTo>
                  <a:lnTo>
                    <a:pt x="7620" y="561339"/>
                  </a:lnTo>
                  <a:lnTo>
                    <a:pt x="7620" y="554990"/>
                  </a:lnTo>
                  <a:close/>
                </a:path>
                <a:path w="7620" h="659129">
                  <a:moveTo>
                    <a:pt x="7620" y="561340"/>
                  </a:moveTo>
                  <a:lnTo>
                    <a:pt x="0" y="561340"/>
                  </a:lnTo>
                  <a:lnTo>
                    <a:pt x="0" y="567689"/>
                  </a:lnTo>
                  <a:lnTo>
                    <a:pt x="7620" y="567689"/>
                  </a:lnTo>
                  <a:lnTo>
                    <a:pt x="7620" y="561340"/>
                  </a:lnTo>
                  <a:close/>
                </a:path>
                <a:path w="7620" h="659129">
                  <a:moveTo>
                    <a:pt x="7620" y="567690"/>
                  </a:moveTo>
                  <a:lnTo>
                    <a:pt x="0" y="567690"/>
                  </a:lnTo>
                  <a:lnTo>
                    <a:pt x="0" y="574039"/>
                  </a:lnTo>
                  <a:lnTo>
                    <a:pt x="7620" y="574039"/>
                  </a:lnTo>
                  <a:lnTo>
                    <a:pt x="7620" y="567690"/>
                  </a:lnTo>
                  <a:close/>
                </a:path>
                <a:path w="7620" h="659129">
                  <a:moveTo>
                    <a:pt x="7620" y="574040"/>
                  </a:moveTo>
                  <a:lnTo>
                    <a:pt x="0" y="574040"/>
                  </a:lnTo>
                  <a:lnTo>
                    <a:pt x="0" y="580389"/>
                  </a:lnTo>
                  <a:lnTo>
                    <a:pt x="7620" y="580389"/>
                  </a:lnTo>
                  <a:lnTo>
                    <a:pt x="7620" y="574040"/>
                  </a:lnTo>
                  <a:close/>
                </a:path>
                <a:path w="7620" h="659129">
                  <a:moveTo>
                    <a:pt x="7620" y="580390"/>
                  </a:moveTo>
                  <a:lnTo>
                    <a:pt x="0" y="580390"/>
                  </a:lnTo>
                  <a:lnTo>
                    <a:pt x="0" y="586739"/>
                  </a:lnTo>
                  <a:lnTo>
                    <a:pt x="7620" y="586739"/>
                  </a:lnTo>
                  <a:lnTo>
                    <a:pt x="7620" y="580390"/>
                  </a:lnTo>
                  <a:close/>
                </a:path>
                <a:path w="7620" h="659129">
                  <a:moveTo>
                    <a:pt x="7620" y="586740"/>
                  </a:moveTo>
                  <a:lnTo>
                    <a:pt x="0" y="586740"/>
                  </a:lnTo>
                  <a:lnTo>
                    <a:pt x="0" y="593089"/>
                  </a:lnTo>
                  <a:lnTo>
                    <a:pt x="7620" y="593089"/>
                  </a:lnTo>
                  <a:lnTo>
                    <a:pt x="7620" y="586740"/>
                  </a:lnTo>
                  <a:close/>
                </a:path>
                <a:path w="7620" h="659129">
                  <a:moveTo>
                    <a:pt x="7620" y="593090"/>
                  </a:moveTo>
                  <a:lnTo>
                    <a:pt x="0" y="593090"/>
                  </a:lnTo>
                  <a:lnTo>
                    <a:pt x="0" y="599439"/>
                  </a:lnTo>
                  <a:lnTo>
                    <a:pt x="7620" y="599439"/>
                  </a:lnTo>
                  <a:lnTo>
                    <a:pt x="7620" y="593090"/>
                  </a:lnTo>
                  <a:close/>
                </a:path>
                <a:path w="7620" h="659129">
                  <a:moveTo>
                    <a:pt x="7620" y="599440"/>
                  </a:moveTo>
                  <a:lnTo>
                    <a:pt x="0" y="599440"/>
                  </a:lnTo>
                  <a:lnTo>
                    <a:pt x="0" y="605789"/>
                  </a:lnTo>
                  <a:lnTo>
                    <a:pt x="7620" y="605789"/>
                  </a:lnTo>
                  <a:lnTo>
                    <a:pt x="7620" y="599440"/>
                  </a:lnTo>
                  <a:close/>
                </a:path>
                <a:path w="7620" h="659129">
                  <a:moveTo>
                    <a:pt x="7620" y="605790"/>
                  </a:moveTo>
                  <a:lnTo>
                    <a:pt x="0" y="605790"/>
                  </a:lnTo>
                  <a:lnTo>
                    <a:pt x="0" y="612139"/>
                  </a:lnTo>
                  <a:lnTo>
                    <a:pt x="7620" y="612139"/>
                  </a:lnTo>
                  <a:lnTo>
                    <a:pt x="7620" y="605790"/>
                  </a:lnTo>
                  <a:close/>
                </a:path>
                <a:path w="7620" h="659129">
                  <a:moveTo>
                    <a:pt x="7620" y="612140"/>
                  </a:moveTo>
                  <a:lnTo>
                    <a:pt x="0" y="612140"/>
                  </a:lnTo>
                  <a:lnTo>
                    <a:pt x="0" y="618489"/>
                  </a:lnTo>
                  <a:lnTo>
                    <a:pt x="7620" y="618489"/>
                  </a:lnTo>
                  <a:lnTo>
                    <a:pt x="7620" y="612140"/>
                  </a:lnTo>
                  <a:close/>
                </a:path>
                <a:path w="7620" h="659129">
                  <a:moveTo>
                    <a:pt x="7620" y="618490"/>
                  </a:moveTo>
                  <a:lnTo>
                    <a:pt x="0" y="618490"/>
                  </a:lnTo>
                  <a:lnTo>
                    <a:pt x="0" y="624839"/>
                  </a:lnTo>
                  <a:lnTo>
                    <a:pt x="7620" y="624839"/>
                  </a:lnTo>
                  <a:lnTo>
                    <a:pt x="7620" y="618490"/>
                  </a:lnTo>
                  <a:close/>
                </a:path>
                <a:path w="7620" h="659129">
                  <a:moveTo>
                    <a:pt x="7620" y="624840"/>
                  </a:moveTo>
                  <a:lnTo>
                    <a:pt x="0" y="624840"/>
                  </a:lnTo>
                  <a:lnTo>
                    <a:pt x="0" y="631189"/>
                  </a:lnTo>
                  <a:lnTo>
                    <a:pt x="7620" y="631189"/>
                  </a:lnTo>
                  <a:lnTo>
                    <a:pt x="7620" y="624840"/>
                  </a:lnTo>
                  <a:close/>
                </a:path>
                <a:path w="7620" h="659129">
                  <a:moveTo>
                    <a:pt x="7620" y="631190"/>
                  </a:moveTo>
                  <a:lnTo>
                    <a:pt x="0" y="631190"/>
                  </a:lnTo>
                  <a:lnTo>
                    <a:pt x="0" y="637539"/>
                  </a:lnTo>
                  <a:lnTo>
                    <a:pt x="7620" y="637539"/>
                  </a:lnTo>
                  <a:lnTo>
                    <a:pt x="7620" y="631190"/>
                  </a:lnTo>
                  <a:close/>
                </a:path>
                <a:path w="7620" h="659129">
                  <a:moveTo>
                    <a:pt x="7620" y="637540"/>
                  </a:moveTo>
                  <a:lnTo>
                    <a:pt x="0" y="637540"/>
                  </a:lnTo>
                  <a:lnTo>
                    <a:pt x="0" y="643889"/>
                  </a:lnTo>
                  <a:lnTo>
                    <a:pt x="7620" y="643889"/>
                  </a:lnTo>
                  <a:lnTo>
                    <a:pt x="7620" y="637540"/>
                  </a:lnTo>
                  <a:close/>
                </a:path>
                <a:path w="7620" h="659129">
                  <a:moveTo>
                    <a:pt x="7620" y="643890"/>
                  </a:moveTo>
                  <a:lnTo>
                    <a:pt x="0" y="643890"/>
                  </a:lnTo>
                  <a:lnTo>
                    <a:pt x="0" y="650239"/>
                  </a:lnTo>
                  <a:lnTo>
                    <a:pt x="7620" y="650239"/>
                  </a:lnTo>
                  <a:lnTo>
                    <a:pt x="7620" y="643890"/>
                  </a:lnTo>
                  <a:close/>
                </a:path>
                <a:path w="7620" h="659129">
                  <a:moveTo>
                    <a:pt x="7620" y="650240"/>
                  </a:moveTo>
                  <a:lnTo>
                    <a:pt x="0" y="650240"/>
                  </a:lnTo>
                  <a:lnTo>
                    <a:pt x="0" y="656589"/>
                  </a:lnTo>
                  <a:lnTo>
                    <a:pt x="7620" y="656589"/>
                  </a:lnTo>
                  <a:lnTo>
                    <a:pt x="7620" y="650240"/>
                  </a:lnTo>
                  <a:close/>
                </a:path>
                <a:path w="7620" h="659129">
                  <a:moveTo>
                    <a:pt x="5080" y="656590"/>
                  </a:moveTo>
                  <a:lnTo>
                    <a:pt x="0" y="656590"/>
                  </a:lnTo>
                  <a:lnTo>
                    <a:pt x="0" y="659130"/>
                  </a:lnTo>
                  <a:lnTo>
                    <a:pt x="2539" y="659130"/>
                  </a:lnTo>
                  <a:lnTo>
                    <a:pt x="2539" y="657860"/>
                  </a:lnTo>
                  <a:lnTo>
                    <a:pt x="5080" y="657860"/>
                  </a:lnTo>
                  <a:lnTo>
                    <a:pt x="5080" y="656590"/>
                  </a:lnTo>
                  <a:close/>
                </a:path>
              </a:pathLst>
            </a:custGeom>
            <a:solidFill>
              <a:srgbClr val="7300F0"/>
            </a:solidFill>
          </p:spPr>
          <p:txBody>
            <a:bodyPr bIns="0" lIns="0" rIns="0" rtlCol="0" tIns="0" wrap="square"/>
            <a:p/>
          </p:txBody>
        </p:sp>
        <p:sp>
          <p:nvSpPr>
            <p:cNvPr id="1049856" name="object 1156"/>
            <p:cNvSpPr/>
            <p:nvPr/>
          </p:nvSpPr>
          <p:spPr>
            <a:xfrm>
              <a:off x="6062979" y="4488179"/>
              <a:ext cx="6350" cy="662940"/>
            </a:xfrm>
            <a:custGeom>
              <a:avLst/>
              <a:ahLst/>
              <a:rect l="l" t="t" r="r" b="b"/>
              <a:pathLst>
                <a:path w="6350" h="662939">
                  <a:moveTo>
                    <a:pt x="2540" y="0"/>
                  </a:moveTo>
                  <a:lnTo>
                    <a:pt x="0" y="0"/>
                  </a:lnTo>
                  <a:lnTo>
                    <a:pt x="0" y="3810"/>
                  </a:lnTo>
                  <a:lnTo>
                    <a:pt x="6350" y="3810"/>
                  </a:lnTo>
                  <a:lnTo>
                    <a:pt x="6350" y="1270"/>
                  </a:lnTo>
                  <a:lnTo>
                    <a:pt x="2540" y="1270"/>
                  </a:lnTo>
                  <a:lnTo>
                    <a:pt x="2540" y="0"/>
                  </a:lnTo>
                  <a:close/>
                </a:path>
                <a:path w="6350" h="662939">
                  <a:moveTo>
                    <a:pt x="6350" y="3810"/>
                  </a:moveTo>
                  <a:lnTo>
                    <a:pt x="0" y="3810"/>
                  </a:lnTo>
                  <a:lnTo>
                    <a:pt x="0" y="10160"/>
                  </a:lnTo>
                  <a:lnTo>
                    <a:pt x="6350" y="10160"/>
                  </a:lnTo>
                  <a:lnTo>
                    <a:pt x="6350" y="3810"/>
                  </a:lnTo>
                  <a:close/>
                </a:path>
                <a:path w="6350" h="662939">
                  <a:moveTo>
                    <a:pt x="6350" y="10160"/>
                  </a:moveTo>
                  <a:lnTo>
                    <a:pt x="0" y="10160"/>
                  </a:lnTo>
                  <a:lnTo>
                    <a:pt x="0" y="16510"/>
                  </a:lnTo>
                  <a:lnTo>
                    <a:pt x="6350" y="16510"/>
                  </a:lnTo>
                  <a:lnTo>
                    <a:pt x="6350" y="10160"/>
                  </a:lnTo>
                  <a:close/>
                </a:path>
                <a:path w="6350" h="662939">
                  <a:moveTo>
                    <a:pt x="6350" y="16510"/>
                  </a:moveTo>
                  <a:lnTo>
                    <a:pt x="0" y="16510"/>
                  </a:lnTo>
                  <a:lnTo>
                    <a:pt x="0" y="22860"/>
                  </a:lnTo>
                  <a:lnTo>
                    <a:pt x="6350" y="22860"/>
                  </a:lnTo>
                  <a:lnTo>
                    <a:pt x="6350" y="16510"/>
                  </a:lnTo>
                  <a:close/>
                </a:path>
                <a:path w="6350" h="662939">
                  <a:moveTo>
                    <a:pt x="6350" y="22860"/>
                  </a:moveTo>
                  <a:lnTo>
                    <a:pt x="0" y="22860"/>
                  </a:lnTo>
                  <a:lnTo>
                    <a:pt x="0" y="29210"/>
                  </a:lnTo>
                  <a:lnTo>
                    <a:pt x="6350" y="29210"/>
                  </a:lnTo>
                  <a:lnTo>
                    <a:pt x="6350" y="22860"/>
                  </a:lnTo>
                  <a:close/>
                </a:path>
                <a:path w="6350" h="662939">
                  <a:moveTo>
                    <a:pt x="6350" y="29210"/>
                  </a:moveTo>
                  <a:lnTo>
                    <a:pt x="0" y="29210"/>
                  </a:lnTo>
                  <a:lnTo>
                    <a:pt x="0" y="35560"/>
                  </a:lnTo>
                  <a:lnTo>
                    <a:pt x="6350" y="35560"/>
                  </a:lnTo>
                  <a:lnTo>
                    <a:pt x="6350" y="29210"/>
                  </a:lnTo>
                  <a:close/>
                </a:path>
                <a:path w="6350" h="662939">
                  <a:moveTo>
                    <a:pt x="6350" y="35560"/>
                  </a:moveTo>
                  <a:lnTo>
                    <a:pt x="0" y="35560"/>
                  </a:lnTo>
                  <a:lnTo>
                    <a:pt x="0" y="41910"/>
                  </a:lnTo>
                  <a:lnTo>
                    <a:pt x="6350" y="41910"/>
                  </a:lnTo>
                  <a:lnTo>
                    <a:pt x="6350" y="35560"/>
                  </a:lnTo>
                  <a:close/>
                </a:path>
                <a:path w="6350" h="662939">
                  <a:moveTo>
                    <a:pt x="6350" y="41910"/>
                  </a:moveTo>
                  <a:lnTo>
                    <a:pt x="0" y="41910"/>
                  </a:lnTo>
                  <a:lnTo>
                    <a:pt x="0" y="48260"/>
                  </a:lnTo>
                  <a:lnTo>
                    <a:pt x="6350" y="48260"/>
                  </a:lnTo>
                  <a:lnTo>
                    <a:pt x="6350" y="41910"/>
                  </a:lnTo>
                  <a:close/>
                </a:path>
                <a:path w="6350" h="662939">
                  <a:moveTo>
                    <a:pt x="6350" y="48260"/>
                  </a:moveTo>
                  <a:lnTo>
                    <a:pt x="0" y="48260"/>
                  </a:lnTo>
                  <a:lnTo>
                    <a:pt x="0" y="54610"/>
                  </a:lnTo>
                  <a:lnTo>
                    <a:pt x="6350" y="54610"/>
                  </a:lnTo>
                  <a:lnTo>
                    <a:pt x="6350" y="48260"/>
                  </a:lnTo>
                  <a:close/>
                </a:path>
                <a:path w="6350" h="662939">
                  <a:moveTo>
                    <a:pt x="6350" y="54610"/>
                  </a:moveTo>
                  <a:lnTo>
                    <a:pt x="0" y="54610"/>
                  </a:lnTo>
                  <a:lnTo>
                    <a:pt x="0" y="60960"/>
                  </a:lnTo>
                  <a:lnTo>
                    <a:pt x="6350" y="60960"/>
                  </a:lnTo>
                  <a:lnTo>
                    <a:pt x="6350" y="54610"/>
                  </a:lnTo>
                  <a:close/>
                </a:path>
                <a:path w="6350" h="662939">
                  <a:moveTo>
                    <a:pt x="6350" y="60960"/>
                  </a:moveTo>
                  <a:lnTo>
                    <a:pt x="0" y="60960"/>
                  </a:lnTo>
                  <a:lnTo>
                    <a:pt x="0" y="67310"/>
                  </a:lnTo>
                  <a:lnTo>
                    <a:pt x="6350" y="67310"/>
                  </a:lnTo>
                  <a:lnTo>
                    <a:pt x="6350" y="60960"/>
                  </a:lnTo>
                  <a:close/>
                </a:path>
                <a:path w="6350" h="662939">
                  <a:moveTo>
                    <a:pt x="6350" y="67310"/>
                  </a:moveTo>
                  <a:lnTo>
                    <a:pt x="0" y="67310"/>
                  </a:lnTo>
                  <a:lnTo>
                    <a:pt x="0" y="73660"/>
                  </a:lnTo>
                  <a:lnTo>
                    <a:pt x="6350" y="73660"/>
                  </a:lnTo>
                  <a:lnTo>
                    <a:pt x="6350" y="67310"/>
                  </a:lnTo>
                  <a:close/>
                </a:path>
                <a:path w="6350" h="662939">
                  <a:moveTo>
                    <a:pt x="6350" y="73660"/>
                  </a:moveTo>
                  <a:lnTo>
                    <a:pt x="0" y="73660"/>
                  </a:lnTo>
                  <a:lnTo>
                    <a:pt x="0" y="80010"/>
                  </a:lnTo>
                  <a:lnTo>
                    <a:pt x="6350" y="80010"/>
                  </a:lnTo>
                  <a:lnTo>
                    <a:pt x="6350" y="73660"/>
                  </a:lnTo>
                  <a:close/>
                </a:path>
                <a:path w="6350" h="662939">
                  <a:moveTo>
                    <a:pt x="6350" y="80010"/>
                  </a:moveTo>
                  <a:lnTo>
                    <a:pt x="0" y="80010"/>
                  </a:lnTo>
                  <a:lnTo>
                    <a:pt x="0" y="86360"/>
                  </a:lnTo>
                  <a:lnTo>
                    <a:pt x="6350" y="86360"/>
                  </a:lnTo>
                  <a:lnTo>
                    <a:pt x="6350" y="80010"/>
                  </a:lnTo>
                  <a:close/>
                </a:path>
                <a:path w="6350" h="662939">
                  <a:moveTo>
                    <a:pt x="6350" y="86360"/>
                  </a:moveTo>
                  <a:lnTo>
                    <a:pt x="0" y="86360"/>
                  </a:lnTo>
                  <a:lnTo>
                    <a:pt x="0" y="92710"/>
                  </a:lnTo>
                  <a:lnTo>
                    <a:pt x="6350" y="92710"/>
                  </a:lnTo>
                  <a:lnTo>
                    <a:pt x="6350" y="86360"/>
                  </a:lnTo>
                  <a:close/>
                </a:path>
                <a:path w="6350" h="662939">
                  <a:moveTo>
                    <a:pt x="6350" y="92710"/>
                  </a:moveTo>
                  <a:lnTo>
                    <a:pt x="0" y="92710"/>
                  </a:lnTo>
                  <a:lnTo>
                    <a:pt x="0" y="99060"/>
                  </a:lnTo>
                  <a:lnTo>
                    <a:pt x="6350" y="99060"/>
                  </a:lnTo>
                  <a:lnTo>
                    <a:pt x="6350" y="92710"/>
                  </a:lnTo>
                  <a:close/>
                </a:path>
                <a:path w="6350" h="662939">
                  <a:moveTo>
                    <a:pt x="6350" y="99060"/>
                  </a:moveTo>
                  <a:lnTo>
                    <a:pt x="0" y="99060"/>
                  </a:lnTo>
                  <a:lnTo>
                    <a:pt x="0" y="105410"/>
                  </a:lnTo>
                  <a:lnTo>
                    <a:pt x="6350" y="105410"/>
                  </a:lnTo>
                  <a:lnTo>
                    <a:pt x="6350" y="99060"/>
                  </a:lnTo>
                  <a:close/>
                </a:path>
                <a:path w="6350" h="662939">
                  <a:moveTo>
                    <a:pt x="6350" y="105410"/>
                  </a:moveTo>
                  <a:lnTo>
                    <a:pt x="0" y="105410"/>
                  </a:lnTo>
                  <a:lnTo>
                    <a:pt x="0" y="111760"/>
                  </a:lnTo>
                  <a:lnTo>
                    <a:pt x="6350" y="111760"/>
                  </a:lnTo>
                  <a:lnTo>
                    <a:pt x="6350" y="105410"/>
                  </a:lnTo>
                  <a:close/>
                </a:path>
                <a:path w="6350" h="662939">
                  <a:moveTo>
                    <a:pt x="6350" y="111760"/>
                  </a:moveTo>
                  <a:lnTo>
                    <a:pt x="0" y="111760"/>
                  </a:lnTo>
                  <a:lnTo>
                    <a:pt x="0" y="118110"/>
                  </a:lnTo>
                  <a:lnTo>
                    <a:pt x="6350" y="118110"/>
                  </a:lnTo>
                  <a:lnTo>
                    <a:pt x="6350" y="111760"/>
                  </a:lnTo>
                  <a:close/>
                </a:path>
                <a:path w="6350" h="662939">
                  <a:moveTo>
                    <a:pt x="6350" y="118110"/>
                  </a:moveTo>
                  <a:lnTo>
                    <a:pt x="0" y="118110"/>
                  </a:lnTo>
                  <a:lnTo>
                    <a:pt x="0" y="124460"/>
                  </a:lnTo>
                  <a:lnTo>
                    <a:pt x="6350" y="124460"/>
                  </a:lnTo>
                  <a:lnTo>
                    <a:pt x="6350" y="118110"/>
                  </a:lnTo>
                  <a:close/>
                </a:path>
                <a:path w="6350" h="662939">
                  <a:moveTo>
                    <a:pt x="6350" y="124460"/>
                  </a:moveTo>
                  <a:lnTo>
                    <a:pt x="0" y="124460"/>
                  </a:lnTo>
                  <a:lnTo>
                    <a:pt x="0" y="130810"/>
                  </a:lnTo>
                  <a:lnTo>
                    <a:pt x="6350" y="130810"/>
                  </a:lnTo>
                  <a:lnTo>
                    <a:pt x="6350" y="124460"/>
                  </a:lnTo>
                  <a:close/>
                </a:path>
                <a:path w="6350" h="662939">
                  <a:moveTo>
                    <a:pt x="6350" y="130810"/>
                  </a:moveTo>
                  <a:lnTo>
                    <a:pt x="0" y="130810"/>
                  </a:lnTo>
                  <a:lnTo>
                    <a:pt x="0" y="137160"/>
                  </a:lnTo>
                  <a:lnTo>
                    <a:pt x="6350" y="137160"/>
                  </a:lnTo>
                  <a:lnTo>
                    <a:pt x="6350" y="130810"/>
                  </a:lnTo>
                  <a:close/>
                </a:path>
                <a:path w="6350" h="662939">
                  <a:moveTo>
                    <a:pt x="6350" y="137160"/>
                  </a:moveTo>
                  <a:lnTo>
                    <a:pt x="0" y="137160"/>
                  </a:lnTo>
                  <a:lnTo>
                    <a:pt x="0" y="143510"/>
                  </a:lnTo>
                  <a:lnTo>
                    <a:pt x="6350" y="143510"/>
                  </a:lnTo>
                  <a:lnTo>
                    <a:pt x="6350" y="137160"/>
                  </a:lnTo>
                  <a:close/>
                </a:path>
                <a:path w="6350" h="662939">
                  <a:moveTo>
                    <a:pt x="6350" y="143510"/>
                  </a:moveTo>
                  <a:lnTo>
                    <a:pt x="0" y="143510"/>
                  </a:lnTo>
                  <a:lnTo>
                    <a:pt x="0" y="149860"/>
                  </a:lnTo>
                  <a:lnTo>
                    <a:pt x="6350" y="149860"/>
                  </a:lnTo>
                  <a:lnTo>
                    <a:pt x="6350" y="143510"/>
                  </a:lnTo>
                  <a:close/>
                </a:path>
                <a:path w="6350" h="662939">
                  <a:moveTo>
                    <a:pt x="6350" y="149860"/>
                  </a:moveTo>
                  <a:lnTo>
                    <a:pt x="0" y="149860"/>
                  </a:lnTo>
                  <a:lnTo>
                    <a:pt x="0" y="156210"/>
                  </a:lnTo>
                  <a:lnTo>
                    <a:pt x="6350" y="156210"/>
                  </a:lnTo>
                  <a:lnTo>
                    <a:pt x="6350" y="149860"/>
                  </a:lnTo>
                  <a:close/>
                </a:path>
                <a:path w="6350" h="662939">
                  <a:moveTo>
                    <a:pt x="6350" y="156210"/>
                  </a:moveTo>
                  <a:lnTo>
                    <a:pt x="0" y="156210"/>
                  </a:lnTo>
                  <a:lnTo>
                    <a:pt x="0" y="162560"/>
                  </a:lnTo>
                  <a:lnTo>
                    <a:pt x="6350" y="162560"/>
                  </a:lnTo>
                  <a:lnTo>
                    <a:pt x="6350" y="156210"/>
                  </a:lnTo>
                  <a:close/>
                </a:path>
                <a:path w="6350" h="662939">
                  <a:moveTo>
                    <a:pt x="6350" y="162560"/>
                  </a:moveTo>
                  <a:lnTo>
                    <a:pt x="0" y="162560"/>
                  </a:lnTo>
                  <a:lnTo>
                    <a:pt x="0" y="168910"/>
                  </a:lnTo>
                  <a:lnTo>
                    <a:pt x="6350" y="168910"/>
                  </a:lnTo>
                  <a:lnTo>
                    <a:pt x="6350" y="162560"/>
                  </a:lnTo>
                  <a:close/>
                </a:path>
                <a:path w="6350" h="662939">
                  <a:moveTo>
                    <a:pt x="6350" y="168910"/>
                  </a:moveTo>
                  <a:lnTo>
                    <a:pt x="0" y="168910"/>
                  </a:lnTo>
                  <a:lnTo>
                    <a:pt x="0" y="175260"/>
                  </a:lnTo>
                  <a:lnTo>
                    <a:pt x="6350" y="175260"/>
                  </a:lnTo>
                  <a:lnTo>
                    <a:pt x="6350" y="168910"/>
                  </a:lnTo>
                  <a:close/>
                </a:path>
                <a:path w="6350" h="662939">
                  <a:moveTo>
                    <a:pt x="6350" y="175260"/>
                  </a:moveTo>
                  <a:lnTo>
                    <a:pt x="0" y="175260"/>
                  </a:lnTo>
                  <a:lnTo>
                    <a:pt x="0" y="181610"/>
                  </a:lnTo>
                  <a:lnTo>
                    <a:pt x="6350" y="181610"/>
                  </a:lnTo>
                  <a:lnTo>
                    <a:pt x="6350" y="175260"/>
                  </a:lnTo>
                  <a:close/>
                </a:path>
                <a:path w="6350" h="662939">
                  <a:moveTo>
                    <a:pt x="6350" y="181610"/>
                  </a:moveTo>
                  <a:lnTo>
                    <a:pt x="0" y="181610"/>
                  </a:lnTo>
                  <a:lnTo>
                    <a:pt x="0" y="187960"/>
                  </a:lnTo>
                  <a:lnTo>
                    <a:pt x="6350" y="187960"/>
                  </a:lnTo>
                  <a:lnTo>
                    <a:pt x="6350" y="181610"/>
                  </a:lnTo>
                  <a:close/>
                </a:path>
                <a:path w="6350" h="662939">
                  <a:moveTo>
                    <a:pt x="6350" y="187960"/>
                  </a:moveTo>
                  <a:lnTo>
                    <a:pt x="0" y="187960"/>
                  </a:lnTo>
                  <a:lnTo>
                    <a:pt x="0" y="194310"/>
                  </a:lnTo>
                  <a:lnTo>
                    <a:pt x="6350" y="194310"/>
                  </a:lnTo>
                  <a:lnTo>
                    <a:pt x="6350" y="187960"/>
                  </a:lnTo>
                  <a:close/>
                </a:path>
                <a:path w="6350" h="662939">
                  <a:moveTo>
                    <a:pt x="6350" y="194310"/>
                  </a:moveTo>
                  <a:lnTo>
                    <a:pt x="0" y="194310"/>
                  </a:lnTo>
                  <a:lnTo>
                    <a:pt x="0" y="200660"/>
                  </a:lnTo>
                  <a:lnTo>
                    <a:pt x="6350" y="200660"/>
                  </a:lnTo>
                  <a:lnTo>
                    <a:pt x="6350" y="194310"/>
                  </a:lnTo>
                  <a:close/>
                </a:path>
                <a:path w="6350" h="662939">
                  <a:moveTo>
                    <a:pt x="6350" y="200660"/>
                  </a:moveTo>
                  <a:lnTo>
                    <a:pt x="0" y="200660"/>
                  </a:lnTo>
                  <a:lnTo>
                    <a:pt x="0" y="207010"/>
                  </a:lnTo>
                  <a:lnTo>
                    <a:pt x="6350" y="207010"/>
                  </a:lnTo>
                  <a:lnTo>
                    <a:pt x="6350" y="200660"/>
                  </a:lnTo>
                  <a:close/>
                </a:path>
                <a:path w="6350" h="662939">
                  <a:moveTo>
                    <a:pt x="6350" y="207010"/>
                  </a:moveTo>
                  <a:lnTo>
                    <a:pt x="0" y="207010"/>
                  </a:lnTo>
                  <a:lnTo>
                    <a:pt x="0" y="213360"/>
                  </a:lnTo>
                  <a:lnTo>
                    <a:pt x="6350" y="213360"/>
                  </a:lnTo>
                  <a:lnTo>
                    <a:pt x="6350" y="207010"/>
                  </a:lnTo>
                  <a:close/>
                </a:path>
                <a:path w="6350" h="662939">
                  <a:moveTo>
                    <a:pt x="6350" y="213360"/>
                  </a:moveTo>
                  <a:lnTo>
                    <a:pt x="0" y="213360"/>
                  </a:lnTo>
                  <a:lnTo>
                    <a:pt x="0" y="219710"/>
                  </a:lnTo>
                  <a:lnTo>
                    <a:pt x="6350" y="219710"/>
                  </a:lnTo>
                  <a:lnTo>
                    <a:pt x="6350" y="213360"/>
                  </a:lnTo>
                  <a:close/>
                </a:path>
                <a:path w="6350" h="662939">
                  <a:moveTo>
                    <a:pt x="6350" y="219710"/>
                  </a:moveTo>
                  <a:lnTo>
                    <a:pt x="0" y="219710"/>
                  </a:lnTo>
                  <a:lnTo>
                    <a:pt x="0" y="226060"/>
                  </a:lnTo>
                  <a:lnTo>
                    <a:pt x="6350" y="226060"/>
                  </a:lnTo>
                  <a:lnTo>
                    <a:pt x="6350" y="219710"/>
                  </a:lnTo>
                  <a:close/>
                </a:path>
                <a:path w="6350" h="662939">
                  <a:moveTo>
                    <a:pt x="6350" y="226060"/>
                  </a:moveTo>
                  <a:lnTo>
                    <a:pt x="0" y="226060"/>
                  </a:lnTo>
                  <a:lnTo>
                    <a:pt x="0" y="231140"/>
                  </a:lnTo>
                  <a:lnTo>
                    <a:pt x="3810" y="231140"/>
                  </a:lnTo>
                  <a:lnTo>
                    <a:pt x="3810" y="229870"/>
                  </a:lnTo>
                  <a:lnTo>
                    <a:pt x="6350" y="229870"/>
                  </a:lnTo>
                  <a:lnTo>
                    <a:pt x="6350" y="226060"/>
                  </a:lnTo>
                  <a:close/>
                </a:path>
                <a:path w="6350" h="662939">
                  <a:moveTo>
                    <a:pt x="6350" y="412750"/>
                  </a:moveTo>
                  <a:lnTo>
                    <a:pt x="0" y="412750"/>
                  </a:lnTo>
                  <a:lnTo>
                    <a:pt x="0" y="416560"/>
                  </a:lnTo>
                  <a:lnTo>
                    <a:pt x="6350" y="416560"/>
                  </a:lnTo>
                  <a:lnTo>
                    <a:pt x="6350" y="412750"/>
                  </a:lnTo>
                  <a:close/>
                </a:path>
                <a:path w="6350" h="662939">
                  <a:moveTo>
                    <a:pt x="6350" y="416560"/>
                  </a:moveTo>
                  <a:lnTo>
                    <a:pt x="0" y="416560"/>
                  </a:lnTo>
                  <a:lnTo>
                    <a:pt x="0" y="422910"/>
                  </a:lnTo>
                  <a:lnTo>
                    <a:pt x="6350" y="422910"/>
                  </a:lnTo>
                  <a:lnTo>
                    <a:pt x="6350" y="416560"/>
                  </a:lnTo>
                  <a:close/>
                </a:path>
                <a:path w="6350" h="662939">
                  <a:moveTo>
                    <a:pt x="6350" y="422910"/>
                  </a:moveTo>
                  <a:lnTo>
                    <a:pt x="0" y="422910"/>
                  </a:lnTo>
                  <a:lnTo>
                    <a:pt x="0" y="429260"/>
                  </a:lnTo>
                  <a:lnTo>
                    <a:pt x="6350" y="429260"/>
                  </a:lnTo>
                  <a:lnTo>
                    <a:pt x="6350" y="422910"/>
                  </a:lnTo>
                  <a:close/>
                </a:path>
                <a:path w="6350" h="662939">
                  <a:moveTo>
                    <a:pt x="6350" y="429260"/>
                  </a:moveTo>
                  <a:lnTo>
                    <a:pt x="0" y="429260"/>
                  </a:lnTo>
                  <a:lnTo>
                    <a:pt x="0" y="435610"/>
                  </a:lnTo>
                  <a:lnTo>
                    <a:pt x="6350" y="435610"/>
                  </a:lnTo>
                  <a:lnTo>
                    <a:pt x="6350" y="429260"/>
                  </a:lnTo>
                  <a:close/>
                </a:path>
                <a:path w="6350" h="662939">
                  <a:moveTo>
                    <a:pt x="6350" y="435610"/>
                  </a:moveTo>
                  <a:lnTo>
                    <a:pt x="0" y="435610"/>
                  </a:lnTo>
                  <a:lnTo>
                    <a:pt x="0" y="441960"/>
                  </a:lnTo>
                  <a:lnTo>
                    <a:pt x="6350" y="441960"/>
                  </a:lnTo>
                  <a:lnTo>
                    <a:pt x="6350" y="435610"/>
                  </a:lnTo>
                  <a:close/>
                </a:path>
                <a:path w="6350" h="662939">
                  <a:moveTo>
                    <a:pt x="6350" y="441960"/>
                  </a:moveTo>
                  <a:lnTo>
                    <a:pt x="0" y="441960"/>
                  </a:lnTo>
                  <a:lnTo>
                    <a:pt x="0" y="448310"/>
                  </a:lnTo>
                  <a:lnTo>
                    <a:pt x="6350" y="448310"/>
                  </a:lnTo>
                  <a:lnTo>
                    <a:pt x="6350" y="441960"/>
                  </a:lnTo>
                  <a:close/>
                </a:path>
                <a:path w="6350" h="662939">
                  <a:moveTo>
                    <a:pt x="6350" y="448310"/>
                  </a:moveTo>
                  <a:lnTo>
                    <a:pt x="0" y="448310"/>
                  </a:lnTo>
                  <a:lnTo>
                    <a:pt x="0" y="454660"/>
                  </a:lnTo>
                  <a:lnTo>
                    <a:pt x="6350" y="454660"/>
                  </a:lnTo>
                  <a:lnTo>
                    <a:pt x="6350" y="448310"/>
                  </a:lnTo>
                  <a:close/>
                </a:path>
                <a:path w="6350" h="662939">
                  <a:moveTo>
                    <a:pt x="6350" y="454660"/>
                  </a:moveTo>
                  <a:lnTo>
                    <a:pt x="0" y="454660"/>
                  </a:lnTo>
                  <a:lnTo>
                    <a:pt x="0" y="461010"/>
                  </a:lnTo>
                  <a:lnTo>
                    <a:pt x="6350" y="461010"/>
                  </a:lnTo>
                  <a:lnTo>
                    <a:pt x="6350" y="454660"/>
                  </a:lnTo>
                  <a:close/>
                </a:path>
                <a:path w="6350" h="662939">
                  <a:moveTo>
                    <a:pt x="6350" y="461010"/>
                  </a:moveTo>
                  <a:lnTo>
                    <a:pt x="0" y="461010"/>
                  </a:lnTo>
                  <a:lnTo>
                    <a:pt x="0" y="467360"/>
                  </a:lnTo>
                  <a:lnTo>
                    <a:pt x="6350" y="467360"/>
                  </a:lnTo>
                  <a:lnTo>
                    <a:pt x="6350" y="461010"/>
                  </a:lnTo>
                  <a:close/>
                </a:path>
                <a:path w="6350" h="662939">
                  <a:moveTo>
                    <a:pt x="6350" y="467360"/>
                  </a:moveTo>
                  <a:lnTo>
                    <a:pt x="0" y="467360"/>
                  </a:lnTo>
                  <a:lnTo>
                    <a:pt x="0" y="473710"/>
                  </a:lnTo>
                  <a:lnTo>
                    <a:pt x="6350" y="473710"/>
                  </a:lnTo>
                  <a:lnTo>
                    <a:pt x="6350" y="467360"/>
                  </a:lnTo>
                  <a:close/>
                </a:path>
                <a:path w="6350" h="662939">
                  <a:moveTo>
                    <a:pt x="6350" y="473710"/>
                  </a:moveTo>
                  <a:lnTo>
                    <a:pt x="0" y="473710"/>
                  </a:lnTo>
                  <a:lnTo>
                    <a:pt x="0" y="480060"/>
                  </a:lnTo>
                  <a:lnTo>
                    <a:pt x="6350" y="480060"/>
                  </a:lnTo>
                  <a:lnTo>
                    <a:pt x="6350" y="473710"/>
                  </a:lnTo>
                  <a:close/>
                </a:path>
                <a:path w="6350" h="662939">
                  <a:moveTo>
                    <a:pt x="6350" y="480060"/>
                  </a:moveTo>
                  <a:lnTo>
                    <a:pt x="0" y="480060"/>
                  </a:lnTo>
                  <a:lnTo>
                    <a:pt x="0" y="486410"/>
                  </a:lnTo>
                  <a:lnTo>
                    <a:pt x="6350" y="486410"/>
                  </a:lnTo>
                  <a:lnTo>
                    <a:pt x="6350" y="480060"/>
                  </a:lnTo>
                  <a:close/>
                </a:path>
                <a:path w="6350" h="662939">
                  <a:moveTo>
                    <a:pt x="6350" y="486410"/>
                  </a:moveTo>
                  <a:lnTo>
                    <a:pt x="0" y="486410"/>
                  </a:lnTo>
                  <a:lnTo>
                    <a:pt x="0" y="492760"/>
                  </a:lnTo>
                  <a:lnTo>
                    <a:pt x="6350" y="492760"/>
                  </a:lnTo>
                  <a:lnTo>
                    <a:pt x="6350" y="486410"/>
                  </a:lnTo>
                  <a:close/>
                </a:path>
                <a:path w="6350" h="662939">
                  <a:moveTo>
                    <a:pt x="6350" y="492760"/>
                  </a:moveTo>
                  <a:lnTo>
                    <a:pt x="0" y="492760"/>
                  </a:lnTo>
                  <a:lnTo>
                    <a:pt x="0" y="499110"/>
                  </a:lnTo>
                  <a:lnTo>
                    <a:pt x="6350" y="499110"/>
                  </a:lnTo>
                  <a:lnTo>
                    <a:pt x="6350" y="492760"/>
                  </a:lnTo>
                  <a:close/>
                </a:path>
                <a:path w="6350" h="662939">
                  <a:moveTo>
                    <a:pt x="6350" y="499110"/>
                  </a:moveTo>
                  <a:lnTo>
                    <a:pt x="0" y="499110"/>
                  </a:lnTo>
                  <a:lnTo>
                    <a:pt x="0" y="505460"/>
                  </a:lnTo>
                  <a:lnTo>
                    <a:pt x="6350" y="505460"/>
                  </a:lnTo>
                  <a:lnTo>
                    <a:pt x="6350" y="499110"/>
                  </a:lnTo>
                  <a:close/>
                </a:path>
                <a:path w="6350" h="662939">
                  <a:moveTo>
                    <a:pt x="6350" y="505460"/>
                  </a:moveTo>
                  <a:lnTo>
                    <a:pt x="0" y="505460"/>
                  </a:lnTo>
                  <a:lnTo>
                    <a:pt x="0" y="511810"/>
                  </a:lnTo>
                  <a:lnTo>
                    <a:pt x="6350" y="511810"/>
                  </a:lnTo>
                  <a:lnTo>
                    <a:pt x="6350" y="505460"/>
                  </a:lnTo>
                  <a:close/>
                </a:path>
                <a:path w="6350" h="662939">
                  <a:moveTo>
                    <a:pt x="6350" y="511810"/>
                  </a:moveTo>
                  <a:lnTo>
                    <a:pt x="0" y="511810"/>
                  </a:lnTo>
                  <a:lnTo>
                    <a:pt x="0" y="518160"/>
                  </a:lnTo>
                  <a:lnTo>
                    <a:pt x="6350" y="518160"/>
                  </a:lnTo>
                  <a:lnTo>
                    <a:pt x="6350" y="511810"/>
                  </a:lnTo>
                  <a:close/>
                </a:path>
                <a:path w="6350" h="662939">
                  <a:moveTo>
                    <a:pt x="6350" y="518160"/>
                  </a:moveTo>
                  <a:lnTo>
                    <a:pt x="0" y="518160"/>
                  </a:lnTo>
                  <a:lnTo>
                    <a:pt x="0" y="524510"/>
                  </a:lnTo>
                  <a:lnTo>
                    <a:pt x="6350" y="524510"/>
                  </a:lnTo>
                  <a:lnTo>
                    <a:pt x="6350" y="518160"/>
                  </a:lnTo>
                  <a:close/>
                </a:path>
                <a:path w="6350" h="662939">
                  <a:moveTo>
                    <a:pt x="6350" y="524510"/>
                  </a:moveTo>
                  <a:lnTo>
                    <a:pt x="0" y="524510"/>
                  </a:lnTo>
                  <a:lnTo>
                    <a:pt x="0" y="530860"/>
                  </a:lnTo>
                  <a:lnTo>
                    <a:pt x="6350" y="530860"/>
                  </a:lnTo>
                  <a:lnTo>
                    <a:pt x="6350" y="524510"/>
                  </a:lnTo>
                  <a:close/>
                </a:path>
                <a:path w="6350" h="662939">
                  <a:moveTo>
                    <a:pt x="6350" y="530860"/>
                  </a:moveTo>
                  <a:lnTo>
                    <a:pt x="0" y="530860"/>
                  </a:lnTo>
                  <a:lnTo>
                    <a:pt x="0" y="537210"/>
                  </a:lnTo>
                  <a:lnTo>
                    <a:pt x="6350" y="537210"/>
                  </a:lnTo>
                  <a:lnTo>
                    <a:pt x="6350" y="530860"/>
                  </a:lnTo>
                  <a:close/>
                </a:path>
                <a:path w="6350" h="662939">
                  <a:moveTo>
                    <a:pt x="6350" y="537210"/>
                  </a:moveTo>
                  <a:lnTo>
                    <a:pt x="0" y="537210"/>
                  </a:lnTo>
                  <a:lnTo>
                    <a:pt x="0" y="543560"/>
                  </a:lnTo>
                  <a:lnTo>
                    <a:pt x="6350" y="543560"/>
                  </a:lnTo>
                  <a:lnTo>
                    <a:pt x="6350" y="537210"/>
                  </a:lnTo>
                  <a:close/>
                </a:path>
                <a:path w="6350" h="662939">
                  <a:moveTo>
                    <a:pt x="6350" y="543560"/>
                  </a:moveTo>
                  <a:lnTo>
                    <a:pt x="0" y="543560"/>
                  </a:lnTo>
                  <a:lnTo>
                    <a:pt x="0" y="549910"/>
                  </a:lnTo>
                  <a:lnTo>
                    <a:pt x="6350" y="549910"/>
                  </a:lnTo>
                  <a:lnTo>
                    <a:pt x="6350" y="543560"/>
                  </a:lnTo>
                  <a:close/>
                </a:path>
                <a:path w="6350" h="662939">
                  <a:moveTo>
                    <a:pt x="6350" y="549910"/>
                  </a:moveTo>
                  <a:lnTo>
                    <a:pt x="0" y="549910"/>
                  </a:lnTo>
                  <a:lnTo>
                    <a:pt x="0" y="556260"/>
                  </a:lnTo>
                  <a:lnTo>
                    <a:pt x="6350" y="556260"/>
                  </a:lnTo>
                  <a:lnTo>
                    <a:pt x="6350" y="549910"/>
                  </a:lnTo>
                  <a:close/>
                </a:path>
                <a:path w="6350" h="662939">
                  <a:moveTo>
                    <a:pt x="6350" y="556260"/>
                  </a:moveTo>
                  <a:lnTo>
                    <a:pt x="0" y="556260"/>
                  </a:lnTo>
                  <a:lnTo>
                    <a:pt x="0" y="562610"/>
                  </a:lnTo>
                  <a:lnTo>
                    <a:pt x="6350" y="562610"/>
                  </a:lnTo>
                  <a:lnTo>
                    <a:pt x="6350" y="556260"/>
                  </a:lnTo>
                  <a:close/>
                </a:path>
                <a:path w="6350" h="662939">
                  <a:moveTo>
                    <a:pt x="6350" y="562610"/>
                  </a:moveTo>
                  <a:lnTo>
                    <a:pt x="0" y="562610"/>
                  </a:lnTo>
                  <a:lnTo>
                    <a:pt x="0" y="568960"/>
                  </a:lnTo>
                  <a:lnTo>
                    <a:pt x="6350" y="568960"/>
                  </a:lnTo>
                  <a:lnTo>
                    <a:pt x="6350" y="562610"/>
                  </a:lnTo>
                  <a:close/>
                </a:path>
                <a:path w="6350" h="662939">
                  <a:moveTo>
                    <a:pt x="6350" y="568960"/>
                  </a:moveTo>
                  <a:lnTo>
                    <a:pt x="0" y="568960"/>
                  </a:lnTo>
                  <a:lnTo>
                    <a:pt x="0" y="575310"/>
                  </a:lnTo>
                  <a:lnTo>
                    <a:pt x="6350" y="575310"/>
                  </a:lnTo>
                  <a:lnTo>
                    <a:pt x="6350" y="568960"/>
                  </a:lnTo>
                  <a:close/>
                </a:path>
                <a:path w="6350" h="662939">
                  <a:moveTo>
                    <a:pt x="6350" y="575310"/>
                  </a:moveTo>
                  <a:lnTo>
                    <a:pt x="0" y="575310"/>
                  </a:lnTo>
                  <a:lnTo>
                    <a:pt x="0" y="581660"/>
                  </a:lnTo>
                  <a:lnTo>
                    <a:pt x="6350" y="581660"/>
                  </a:lnTo>
                  <a:lnTo>
                    <a:pt x="6350" y="575310"/>
                  </a:lnTo>
                  <a:close/>
                </a:path>
                <a:path w="6350" h="662939">
                  <a:moveTo>
                    <a:pt x="6350" y="581660"/>
                  </a:moveTo>
                  <a:lnTo>
                    <a:pt x="0" y="581660"/>
                  </a:lnTo>
                  <a:lnTo>
                    <a:pt x="0" y="588010"/>
                  </a:lnTo>
                  <a:lnTo>
                    <a:pt x="6350" y="588010"/>
                  </a:lnTo>
                  <a:lnTo>
                    <a:pt x="6350" y="581660"/>
                  </a:lnTo>
                  <a:close/>
                </a:path>
                <a:path w="6350" h="662939">
                  <a:moveTo>
                    <a:pt x="6350" y="588010"/>
                  </a:moveTo>
                  <a:lnTo>
                    <a:pt x="0" y="588010"/>
                  </a:lnTo>
                  <a:lnTo>
                    <a:pt x="0" y="594360"/>
                  </a:lnTo>
                  <a:lnTo>
                    <a:pt x="6350" y="594360"/>
                  </a:lnTo>
                  <a:lnTo>
                    <a:pt x="6350" y="588010"/>
                  </a:lnTo>
                  <a:close/>
                </a:path>
                <a:path w="6350" h="662939">
                  <a:moveTo>
                    <a:pt x="6350" y="594360"/>
                  </a:moveTo>
                  <a:lnTo>
                    <a:pt x="0" y="594360"/>
                  </a:lnTo>
                  <a:lnTo>
                    <a:pt x="0" y="600710"/>
                  </a:lnTo>
                  <a:lnTo>
                    <a:pt x="6350" y="600710"/>
                  </a:lnTo>
                  <a:lnTo>
                    <a:pt x="6350" y="594360"/>
                  </a:lnTo>
                  <a:close/>
                </a:path>
                <a:path w="6350" h="662939">
                  <a:moveTo>
                    <a:pt x="6350" y="600710"/>
                  </a:moveTo>
                  <a:lnTo>
                    <a:pt x="0" y="600710"/>
                  </a:lnTo>
                  <a:lnTo>
                    <a:pt x="0" y="607060"/>
                  </a:lnTo>
                  <a:lnTo>
                    <a:pt x="6350" y="607060"/>
                  </a:lnTo>
                  <a:lnTo>
                    <a:pt x="6350" y="600710"/>
                  </a:lnTo>
                  <a:close/>
                </a:path>
                <a:path w="6350" h="662939">
                  <a:moveTo>
                    <a:pt x="6350" y="607060"/>
                  </a:moveTo>
                  <a:lnTo>
                    <a:pt x="0" y="607060"/>
                  </a:lnTo>
                  <a:lnTo>
                    <a:pt x="0" y="613410"/>
                  </a:lnTo>
                  <a:lnTo>
                    <a:pt x="6350" y="613410"/>
                  </a:lnTo>
                  <a:lnTo>
                    <a:pt x="6350" y="607060"/>
                  </a:lnTo>
                  <a:close/>
                </a:path>
                <a:path w="6350" h="662939">
                  <a:moveTo>
                    <a:pt x="6350" y="613410"/>
                  </a:moveTo>
                  <a:lnTo>
                    <a:pt x="0" y="613410"/>
                  </a:lnTo>
                  <a:lnTo>
                    <a:pt x="0" y="619760"/>
                  </a:lnTo>
                  <a:lnTo>
                    <a:pt x="6350" y="619760"/>
                  </a:lnTo>
                  <a:lnTo>
                    <a:pt x="6350" y="613410"/>
                  </a:lnTo>
                  <a:close/>
                </a:path>
                <a:path w="6350" h="662939">
                  <a:moveTo>
                    <a:pt x="6350" y="619760"/>
                  </a:moveTo>
                  <a:lnTo>
                    <a:pt x="0" y="619760"/>
                  </a:lnTo>
                  <a:lnTo>
                    <a:pt x="0" y="626110"/>
                  </a:lnTo>
                  <a:lnTo>
                    <a:pt x="6350" y="626110"/>
                  </a:lnTo>
                  <a:lnTo>
                    <a:pt x="6350" y="619760"/>
                  </a:lnTo>
                  <a:close/>
                </a:path>
                <a:path w="6350" h="662939">
                  <a:moveTo>
                    <a:pt x="6350" y="626110"/>
                  </a:moveTo>
                  <a:lnTo>
                    <a:pt x="0" y="626110"/>
                  </a:lnTo>
                  <a:lnTo>
                    <a:pt x="0" y="632460"/>
                  </a:lnTo>
                  <a:lnTo>
                    <a:pt x="6350" y="632460"/>
                  </a:lnTo>
                  <a:lnTo>
                    <a:pt x="6350" y="626110"/>
                  </a:lnTo>
                  <a:close/>
                </a:path>
                <a:path w="6350" h="662939">
                  <a:moveTo>
                    <a:pt x="6350" y="632460"/>
                  </a:moveTo>
                  <a:lnTo>
                    <a:pt x="0" y="632460"/>
                  </a:lnTo>
                  <a:lnTo>
                    <a:pt x="0" y="638810"/>
                  </a:lnTo>
                  <a:lnTo>
                    <a:pt x="6350" y="638810"/>
                  </a:lnTo>
                  <a:lnTo>
                    <a:pt x="6350" y="632460"/>
                  </a:lnTo>
                  <a:close/>
                </a:path>
                <a:path w="6350" h="662939">
                  <a:moveTo>
                    <a:pt x="6350" y="638810"/>
                  </a:moveTo>
                  <a:lnTo>
                    <a:pt x="0" y="638810"/>
                  </a:lnTo>
                  <a:lnTo>
                    <a:pt x="0" y="645160"/>
                  </a:lnTo>
                  <a:lnTo>
                    <a:pt x="6350" y="645160"/>
                  </a:lnTo>
                  <a:lnTo>
                    <a:pt x="6350" y="638810"/>
                  </a:lnTo>
                  <a:close/>
                </a:path>
                <a:path w="6350" h="662939">
                  <a:moveTo>
                    <a:pt x="6350" y="645160"/>
                  </a:moveTo>
                  <a:lnTo>
                    <a:pt x="0" y="645160"/>
                  </a:lnTo>
                  <a:lnTo>
                    <a:pt x="0" y="651510"/>
                  </a:lnTo>
                  <a:lnTo>
                    <a:pt x="6350" y="651510"/>
                  </a:lnTo>
                  <a:lnTo>
                    <a:pt x="6350" y="645160"/>
                  </a:lnTo>
                  <a:close/>
                </a:path>
                <a:path w="6350" h="662939">
                  <a:moveTo>
                    <a:pt x="6350" y="651510"/>
                  </a:moveTo>
                  <a:lnTo>
                    <a:pt x="0" y="651510"/>
                  </a:lnTo>
                  <a:lnTo>
                    <a:pt x="0" y="657860"/>
                  </a:lnTo>
                  <a:lnTo>
                    <a:pt x="6350" y="657860"/>
                  </a:lnTo>
                  <a:lnTo>
                    <a:pt x="6350" y="651510"/>
                  </a:lnTo>
                  <a:close/>
                </a:path>
                <a:path w="6350" h="662939">
                  <a:moveTo>
                    <a:pt x="6350" y="657860"/>
                  </a:moveTo>
                  <a:lnTo>
                    <a:pt x="0" y="657860"/>
                  </a:lnTo>
                  <a:lnTo>
                    <a:pt x="0" y="662940"/>
                  </a:lnTo>
                  <a:lnTo>
                    <a:pt x="3810" y="662940"/>
                  </a:lnTo>
                  <a:lnTo>
                    <a:pt x="3810" y="661670"/>
                  </a:lnTo>
                  <a:lnTo>
                    <a:pt x="6350" y="661670"/>
                  </a:lnTo>
                  <a:lnTo>
                    <a:pt x="6350" y="657860"/>
                  </a:lnTo>
                  <a:close/>
                </a:path>
              </a:pathLst>
            </a:custGeom>
            <a:solidFill>
              <a:srgbClr val="7100F0"/>
            </a:solidFill>
          </p:spPr>
          <p:txBody>
            <a:bodyPr bIns="0" lIns="0" rIns="0" rtlCol="0" tIns="0" wrap="square"/>
            <a:p/>
          </p:txBody>
        </p:sp>
        <p:sp>
          <p:nvSpPr>
            <p:cNvPr id="1049857" name="object 1157"/>
            <p:cNvSpPr/>
            <p:nvPr/>
          </p:nvSpPr>
          <p:spPr>
            <a:xfrm>
              <a:off x="6055359" y="4485639"/>
              <a:ext cx="7620" cy="668020"/>
            </a:xfrm>
            <a:custGeom>
              <a:avLst/>
              <a:ahLst/>
              <a:rect l="l" t="t" r="r" b="b"/>
              <a:pathLst>
                <a:path w="7620" h="668020">
                  <a:moveTo>
                    <a:pt x="3810" y="0"/>
                  </a:moveTo>
                  <a:lnTo>
                    <a:pt x="0" y="0"/>
                  </a:lnTo>
                  <a:lnTo>
                    <a:pt x="0" y="6349"/>
                  </a:lnTo>
                  <a:lnTo>
                    <a:pt x="7619" y="6349"/>
                  </a:lnTo>
                  <a:lnTo>
                    <a:pt x="7619" y="1269"/>
                  </a:lnTo>
                  <a:lnTo>
                    <a:pt x="3810" y="1269"/>
                  </a:lnTo>
                  <a:lnTo>
                    <a:pt x="3810" y="0"/>
                  </a:lnTo>
                  <a:close/>
                </a:path>
                <a:path w="7620" h="668020">
                  <a:moveTo>
                    <a:pt x="7619" y="6349"/>
                  </a:moveTo>
                  <a:lnTo>
                    <a:pt x="0" y="6349"/>
                  </a:lnTo>
                  <a:lnTo>
                    <a:pt x="0" y="12699"/>
                  </a:lnTo>
                  <a:lnTo>
                    <a:pt x="7619" y="12699"/>
                  </a:lnTo>
                  <a:lnTo>
                    <a:pt x="7619" y="6349"/>
                  </a:lnTo>
                  <a:close/>
                </a:path>
                <a:path w="7620" h="668020">
                  <a:moveTo>
                    <a:pt x="7619" y="12699"/>
                  </a:moveTo>
                  <a:lnTo>
                    <a:pt x="0" y="12699"/>
                  </a:lnTo>
                  <a:lnTo>
                    <a:pt x="0" y="19049"/>
                  </a:lnTo>
                  <a:lnTo>
                    <a:pt x="7619" y="19049"/>
                  </a:lnTo>
                  <a:lnTo>
                    <a:pt x="7619" y="12699"/>
                  </a:lnTo>
                  <a:close/>
                </a:path>
                <a:path w="7620" h="668020">
                  <a:moveTo>
                    <a:pt x="7619" y="19049"/>
                  </a:moveTo>
                  <a:lnTo>
                    <a:pt x="0" y="19049"/>
                  </a:lnTo>
                  <a:lnTo>
                    <a:pt x="0" y="25399"/>
                  </a:lnTo>
                  <a:lnTo>
                    <a:pt x="7619" y="25399"/>
                  </a:lnTo>
                  <a:lnTo>
                    <a:pt x="7619" y="19049"/>
                  </a:lnTo>
                  <a:close/>
                </a:path>
                <a:path w="7620" h="668020">
                  <a:moveTo>
                    <a:pt x="7619" y="25399"/>
                  </a:moveTo>
                  <a:lnTo>
                    <a:pt x="0" y="25399"/>
                  </a:lnTo>
                  <a:lnTo>
                    <a:pt x="0" y="31749"/>
                  </a:lnTo>
                  <a:lnTo>
                    <a:pt x="7619" y="31749"/>
                  </a:lnTo>
                  <a:lnTo>
                    <a:pt x="7619" y="25399"/>
                  </a:lnTo>
                  <a:close/>
                </a:path>
                <a:path w="7620" h="668020">
                  <a:moveTo>
                    <a:pt x="7619" y="31749"/>
                  </a:moveTo>
                  <a:lnTo>
                    <a:pt x="0" y="31749"/>
                  </a:lnTo>
                  <a:lnTo>
                    <a:pt x="0" y="38099"/>
                  </a:lnTo>
                  <a:lnTo>
                    <a:pt x="7619" y="38099"/>
                  </a:lnTo>
                  <a:lnTo>
                    <a:pt x="7619" y="31749"/>
                  </a:lnTo>
                  <a:close/>
                </a:path>
                <a:path w="7620" h="668020">
                  <a:moveTo>
                    <a:pt x="7619" y="38099"/>
                  </a:moveTo>
                  <a:lnTo>
                    <a:pt x="0" y="38099"/>
                  </a:lnTo>
                  <a:lnTo>
                    <a:pt x="0" y="44449"/>
                  </a:lnTo>
                  <a:lnTo>
                    <a:pt x="7619" y="44449"/>
                  </a:lnTo>
                  <a:lnTo>
                    <a:pt x="7619" y="38099"/>
                  </a:lnTo>
                  <a:close/>
                </a:path>
                <a:path w="7620" h="668020">
                  <a:moveTo>
                    <a:pt x="7619" y="44449"/>
                  </a:moveTo>
                  <a:lnTo>
                    <a:pt x="0" y="44449"/>
                  </a:lnTo>
                  <a:lnTo>
                    <a:pt x="0" y="50799"/>
                  </a:lnTo>
                  <a:lnTo>
                    <a:pt x="7619" y="50799"/>
                  </a:lnTo>
                  <a:lnTo>
                    <a:pt x="7619" y="44449"/>
                  </a:lnTo>
                  <a:close/>
                </a:path>
                <a:path w="7620" h="668020">
                  <a:moveTo>
                    <a:pt x="7619" y="50799"/>
                  </a:moveTo>
                  <a:lnTo>
                    <a:pt x="0" y="50799"/>
                  </a:lnTo>
                  <a:lnTo>
                    <a:pt x="0" y="57149"/>
                  </a:lnTo>
                  <a:lnTo>
                    <a:pt x="7619" y="57149"/>
                  </a:lnTo>
                  <a:lnTo>
                    <a:pt x="7619" y="50799"/>
                  </a:lnTo>
                  <a:close/>
                </a:path>
                <a:path w="7620" h="668020">
                  <a:moveTo>
                    <a:pt x="7619" y="57149"/>
                  </a:moveTo>
                  <a:lnTo>
                    <a:pt x="0" y="57149"/>
                  </a:lnTo>
                  <a:lnTo>
                    <a:pt x="0" y="63499"/>
                  </a:lnTo>
                  <a:lnTo>
                    <a:pt x="7619" y="63499"/>
                  </a:lnTo>
                  <a:lnTo>
                    <a:pt x="7619" y="57149"/>
                  </a:lnTo>
                  <a:close/>
                </a:path>
                <a:path w="7620" h="668020">
                  <a:moveTo>
                    <a:pt x="7619" y="63499"/>
                  </a:moveTo>
                  <a:lnTo>
                    <a:pt x="0" y="63499"/>
                  </a:lnTo>
                  <a:lnTo>
                    <a:pt x="0" y="69849"/>
                  </a:lnTo>
                  <a:lnTo>
                    <a:pt x="7619" y="69849"/>
                  </a:lnTo>
                  <a:lnTo>
                    <a:pt x="7619" y="63499"/>
                  </a:lnTo>
                  <a:close/>
                </a:path>
                <a:path w="7620" h="668020">
                  <a:moveTo>
                    <a:pt x="7619" y="69849"/>
                  </a:moveTo>
                  <a:lnTo>
                    <a:pt x="0" y="69849"/>
                  </a:lnTo>
                  <a:lnTo>
                    <a:pt x="0" y="76199"/>
                  </a:lnTo>
                  <a:lnTo>
                    <a:pt x="7619" y="76199"/>
                  </a:lnTo>
                  <a:lnTo>
                    <a:pt x="7619" y="69849"/>
                  </a:lnTo>
                  <a:close/>
                </a:path>
                <a:path w="7620" h="668020">
                  <a:moveTo>
                    <a:pt x="7619" y="76199"/>
                  </a:moveTo>
                  <a:lnTo>
                    <a:pt x="0" y="76199"/>
                  </a:lnTo>
                  <a:lnTo>
                    <a:pt x="0" y="82549"/>
                  </a:lnTo>
                  <a:lnTo>
                    <a:pt x="7619" y="82549"/>
                  </a:lnTo>
                  <a:lnTo>
                    <a:pt x="7619" y="76199"/>
                  </a:lnTo>
                  <a:close/>
                </a:path>
                <a:path w="7620" h="668020">
                  <a:moveTo>
                    <a:pt x="7619" y="82549"/>
                  </a:moveTo>
                  <a:lnTo>
                    <a:pt x="0" y="82549"/>
                  </a:lnTo>
                  <a:lnTo>
                    <a:pt x="0" y="88899"/>
                  </a:lnTo>
                  <a:lnTo>
                    <a:pt x="7619" y="88899"/>
                  </a:lnTo>
                  <a:lnTo>
                    <a:pt x="7619" y="82549"/>
                  </a:lnTo>
                  <a:close/>
                </a:path>
                <a:path w="7620" h="668020">
                  <a:moveTo>
                    <a:pt x="7619" y="88899"/>
                  </a:moveTo>
                  <a:lnTo>
                    <a:pt x="0" y="88899"/>
                  </a:lnTo>
                  <a:lnTo>
                    <a:pt x="0" y="95249"/>
                  </a:lnTo>
                  <a:lnTo>
                    <a:pt x="7619" y="95249"/>
                  </a:lnTo>
                  <a:lnTo>
                    <a:pt x="7619" y="88899"/>
                  </a:lnTo>
                  <a:close/>
                </a:path>
                <a:path w="7620" h="668020">
                  <a:moveTo>
                    <a:pt x="7619" y="95249"/>
                  </a:moveTo>
                  <a:lnTo>
                    <a:pt x="0" y="95249"/>
                  </a:lnTo>
                  <a:lnTo>
                    <a:pt x="0" y="101599"/>
                  </a:lnTo>
                  <a:lnTo>
                    <a:pt x="7619" y="101599"/>
                  </a:lnTo>
                  <a:lnTo>
                    <a:pt x="7619" y="95249"/>
                  </a:lnTo>
                  <a:close/>
                </a:path>
                <a:path w="7620" h="668020">
                  <a:moveTo>
                    <a:pt x="7619" y="101599"/>
                  </a:moveTo>
                  <a:lnTo>
                    <a:pt x="0" y="101599"/>
                  </a:lnTo>
                  <a:lnTo>
                    <a:pt x="0" y="107949"/>
                  </a:lnTo>
                  <a:lnTo>
                    <a:pt x="7619" y="107949"/>
                  </a:lnTo>
                  <a:lnTo>
                    <a:pt x="7619" y="101599"/>
                  </a:lnTo>
                  <a:close/>
                </a:path>
                <a:path w="7620" h="668020">
                  <a:moveTo>
                    <a:pt x="7619" y="107949"/>
                  </a:moveTo>
                  <a:lnTo>
                    <a:pt x="0" y="107949"/>
                  </a:lnTo>
                  <a:lnTo>
                    <a:pt x="0" y="114299"/>
                  </a:lnTo>
                  <a:lnTo>
                    <a:pt x="7619" y="114299"/>
                  </a:lnTo>
                  <a:lnTo>
                    <a:pt x="7619" y="107949"/>
                  </a:lnTo>
                  <a:close/>
                </a:path>
                <a:path w="7620" h="668020">
                  <a:moveTo>
                    <a:pt x="7619" y="114299"/>
                  </a:moveTo>
                  <a:lnTo>
                    <a:pt x="0" y="114299"/>
                  </a:lnTo>
                  <a:lnTo>
                    <a:pt x="0" y="120649"/>
                  </a:lnTo>
                  <a:lnTo>
                    <a:pt x="7619" y="120649"/>
                  </a:lnTo>
                  <a:lnTo>
                    <a:pt x="7619" y="114299"/>
                  </a:lnTo>
                  <a:close/>
                </a:path>
                <a:path w="7620" h="668020">
                  <a:moveTo>
                    <a:pt x="7619" y="120649"/>
                  </a:moveTo>
                  <a:lnTo>
                    <a:pt x="0" y="120649"/>
                  </a:lnTo>
                  <a:lnTo>
                    <a:pt x="0" y="126999"/>
                  </a:lnTo>
                  <a:lnTo>
                    <a:pt x="7619" y="126999"/>
                  </a:lnTo>
                  <a:lnTo>
                    <a:pt x="7619" y="120649"/>
                  </a:lnTo>
                  <a:close/>
                </a:path>
                <a:path w="7620" h="668020">
                  <a:moveTo>
                    <a:pt x="7619" y="126999"/>
                  </a:moveTo>
                  <a:lnTo>
                    <a:pt x="0" y="126999"/>
                  </a:lnTo>
                  <a:lnTo>
                    <a:pt x="0" y="133349"/>
                  </a:lnTo>
                  <a:lnTo>
                    <a:pt x="7619" y="133349"/>
                  </a:lnTo>
                  <a:lnTo>
                    <a:pt x="7619" y="126999"/>
                  </a:lnTo>
                  <a:close/>
                </a:path>
                <a:path w="7620" h="668020">
                  <a:moveTo>
                    <a:pt x="7619" y="133349"/>
                  </a:moveTo>
                  <a:lnTo>
                    <a:pt x="0" y="133349"/>
                  </a:lnTo>
                  <a:lnTo>
                    <a:pt x="0" y="139699"/>
                  </a:lnTo>
                  <a:lnTo>
                    <a:pt x="7619" y="139699"/>
                  </a:lnTo>
                  <a:lnTo>
                    <a:pt x="7619" y="133349"/>
                  </a:lnTo>
                  <a:close/>
                </a:path>
                <a:path w="7620" h="668020">
                  <a:moveTo>
                    <a:pt x="7619" y="139699"/>
                  </a:moveTo>
                  <a:lnTo>
                    <a:pt x="0" y="139699"/>
                  </a:lnTo>
                  <a:lnTo>
                    <a:pt x="0" y="146049"/>
                  </a:lnTo>
                  <a:lnTo>
                    <a:pt x="7619" y="146049"/>
                  </a:lnTo>
                  <a:lnTo>
                    <a:pt x="7619" y="139699"/>
                  </a:lnTo>
                  <a:close/>
                </a:path>
                <a:path w="7620" h="668020">
                  <a:moveTo>
                    <a:pt x="7619" y="146049"/>
                  </a:moveTo>
                  <a:lnTo>
                    <a:pt x="0" y="146049"/>
                  </a:lnTo>
                  <a:lnTo>
                    <a:pt x="0" y="152399"/>
                  </a:lnTo>
                  <a:lnTo>
                    <a:pt x="7619" y="152399"/>
                  </a:lnTo>
                  <a:lnTo>
                    <a:pt x="7619" y="146049"/>
                  </a:lnTo>
                  <a:close/>
                </a:path>
                <a:path w="7620" h="668020">
                  <a:moveTo>
                    <a:pt x="7619" y="152399"/>
                  </a:moveTo>
                  <a:lnTo>
                    <a:pt x="0" y="152399"/>
                  </a:lnTo>
                  <a:lnTo>
                    <a:pt x="0" y="158749"/>
                  </a:lnTo>
                  <a:lnTo>
                    <a:pt x="7619" y="158749"/>
                  </a:lnTo>
                  <a:lnTo>
                    <a:pt x="7619" y="152399"/>
                  </a:lnTo>
                  <a:close/>
                </a:path>
                <a:path w="7620" h="668020">
                  <a:moveTo>
                    <a:pt x="7619" y="158749"/>
                  </a:moveTo>
                  <a:lnTo>
                    <a:pt x="0" y="158749"/>
                  </a:lnTo>
                  <a:lnTo>
                    <a:pt x="0" y="165099"/>
                  </a:lnTo>
                  <a:lnTo>
                    <a:pt x="7619" y="165099"/>
                  </a:lnTo>
                  <a:lnTo>
                    <a:pt x="7619" y="158749"/>
                  </a:lnTo>
                  <a:close/>
                </a:path>
                <a:path w="7620" h="668020">
                  <a:moveTo>
                    <a:pt x="7619" y="165099"/>
                  </a:moveTo>
                  <a:lnTo>
                    <a:pt x="0" y="165099"/>
                  </a:lnTo>
                  <a:lnTo>
                    <a:pt x="0" y="171449"/>
                  </a:lnTo>
                  <a:lnTo>
                    <a:pt x="7619" y="171449"/>
                  </a:lnTo>
                  <a:lnTo>
                    <a:pt x="7619" y="165099"/>
                  </a:lnTo>
                  <a:close/>
                </a:path>
                <a:path w="7620" h="668020">
                  <a:moveTo>
                    <a:pt x="7619" y="171449"/>
                  </a:moveTo>
                  <a:lnTo>
                    <a:pt x="0" y="171449"/>
                  </a:lnTo>
                  <a:lnTo>
                    <a:pt x="0" y="177799"/>
                  </a:lnTo>
                  <a:lnTo>
                    <a:pt x="7619" y="177799"/>
                  </a:lnTo>
                  <a:lnTo>
                    <a:pt x="7619" y="171449"/>
                  </a:lnTo>
                  <a:close/>
                </a:path>
                <a:path w="7620" h="668020">
                  <a:moveTo>
                    <a:pt x="7619" y="177799"/>
                  </a:moveTo>
                  <a:lnTo>
                    <a:pt x="0" y="177799"/>
                  </a:lnTo>
                  <a:lnTo>
                    <a:pt x="0" y="184149"/>
                  </a:lnTo>
                  <a:lnTo>
                    <a:pt x="7619" y="184149"/>
                  </a:lnTo>
                  <a:lnTo>
                    <a:pt x="7619" y="177799"/>
                  </a:lnTo>
                  <a:close/>
                </a:path>
                <a:path w="7620" h="668020">
                  <a:moveTo>
                    <a:pt x="7619" y="184149"/>
                  </a:moveTo>
                  <a:lnTo>
                    <a:pt x="0" y="184149"/>
                  </a:lnTo>
                  <a:lnTo>
                    <a:pt x="0" y="190499"/>
                  </a:lnTo>
                  <a:lnTo>
                    <a:pt x="7619" y="190499"/>
                  </a:lnTo>
                  <a:lnTo>
                    <a:pt x="7619" y="184149"/>
                  </a:lnTo>
                  <a:close/>
                </a:path>
                <a:path w="7620" h="668020">
                  <a:moveTo>
                    <a:pt x="7619" y="190499"/>
                  </a:moveTo>
                  <a:lnTo>
                    <a:pt x="0" y="190499"/>
                  </a:lnTo>
                  <a:lnTo>
                    <a:pt x="0" y="196849"/>
                  </a:lnTo>
                  <a:lnTo>
                    <a:pt x="7619" y="196849"/>
                  </a:lnTo>
                  <a:lnTo>
                    <a:pt x="7619" y="190499"/>
                  </a:lnTo>
                  <a:close/>
                </a:path>
                <a:path w="7620" h="668020">
                  <a:moveTo>
                    <a:pt x="7619" y="196849"/>
                  </a:moveTo>
                  <a:lnTo>
                    <a:pt x="0" y="196849"/>
                  </a:lnTo>
                  <a:lnTo>
                    <a:pt x="0" y="203199"/>
                  </a:lnTo>
                  <a:lnTo>
                    <a:pt x="7619" y="203199"/>
                  </a:lnTo>
                  <a:lnTo>
                    <a:pt x="7619" y="196849"/>
                  </a:lnTo>
                  <a:close/>
                </a:path>
                <a:path w="7620" h="668020">
                  <a:moveTo>
                    <a:pt x="7619" y="203199"/>
                  </a:moveTo>
                  <a:lnTo>
                    <a:pt x="0" y="203199"/>
                  </a:lnTo>
                  <a:lnTo>
                    <a:pt x="0" y="209549"/>
                  </a:lnTo>
                  <a:lnTo>
                    <a:pt x="7619" y="209549"/>
                  </a:lnTo>
                  <a:lnTo>
                    <a:pt x="7619" y="203199"/>
                  </a:lnTo>
                  <a:close/>
                </a:path>
                <a:path w="7620" h="668020">
                  <a:moveTo>
                    <a:pt x="7619" y="209549"/>
                  </a:moveTo>
                  <a:lnTo>
                    <a:pt x="0" y="209549"/>
                  </a:lnTo>
                  <a:lnTo>
                    <a:pt x="0" y="215899"/>
                  </a:lnTo>
                  <a:lnTo>
                    <a:pt x="7619" y="215899"/>
                  </a:lnTo>
                  <a:lnTo>
                    <a:pt x="7619" y="209549"/>
                  </a:lnTo>
                  <a:close/>
                </a:path>
                <a:path w="7620" h="668020">
                  <a:moveTo>
                    <a:pt x="7619" y="215899"/>
                  </a:moveTo>
                  <a:lnTo>
                    <a:pt x="0" y="215899"/>
                  </a:lnTo>
                  <a:lnTo>
                    <a:pt x="0" y="222249"/>
                  </a:lnTo>
                  <a:lnTo>
                    <a:pt x="7619" y="222249"/>
                  </a:lnTo>
                  <a:lnTo>
                    <a:pt x="7619" y="215899"/>
                  </a:lnTo>
                  <a:close/>
                </a:path>
                <a:path w="7620" h="668020">
                  <a:moveTo>
                    <a:pt x="7619" y="222249"/>
                  </a:moveTo>
                  <a:lnTo>
                    <a:pt x="0" y="222249"/>
                  </a:lnTo>
                  <a:lnTo>
                    <a:pt x="0" y="228599"/>
                  </a:lnTo>
                  <a:lnTo>
                    <a:pt x="7619" y="228599"/>
                  </a:lnTo>
                  <a:lnTo>
                    <a:pt x="7619" y="222249"/>
                  </a:lnTo>
                  <a:close/>
                </a:path>
                <a:path w="7620" h="668020">
                  <a:moveTo>
                    <a:pt x="7619" y="228599"/>
                  </a:moveTo>
                  <a:lnTo>
                    <a:pt x="0" y="228599"/>
                  </a:lnTo>
                  <a:lnTo>
                    <a:pt x="0" y="234949"/>
                  </a:lnTo>
                  <a:lnTo>
                    <a:pt x="1269" y="234949"/>
                  </a:lnTo>
                  <a:lnTo>
                    <a:pt x="1269" y="233679"/>
                  </a:lnTo>
                  <a:lnTo>
                    <a:pt x="7619" y="233679"/>
                  </a:lnTo>
                  <a:lnTo>
                    <a:pt x="7619" y="228599"/>
                  </a:lnTo>
                  <a:close/>
                </a:path>
                <a:path w="7620" h="668020">
                  <a:moveTo>
                    <a:pt x="3810" y="414019"/>
                  </a:moveTo>
                  <a:lnTo>
                    <a:pt x="0" y="414019"/>
                  </a:lnTo>
                  <a:lnTo>
                    <a:pt x="0" y="419099"/>
                  </a:lnTo>
                  <a:lnTo>
                    <a:pt x="7619" y="419099"/>
                  </a:lnTo>
                  <a:lnTo>
                    <a:pt x="7619" y="415289"/>
                  </a:lnTo>
                  <a:lnTo>
                    <a:pt x="3810" y="415289"/>
                  </a:lnTo>
                  <a:lnTo>
                    <a:pt x="3810" y="414019"/>
                  </a:lnTo>
                  <a:close/>
                </a:path>
                <a:path w="7620" h="668020">
                  <a:moveTo>
                    <a:pt x="7619" y="419099"/>
                  </a:moveTo>
                  <a:lnTo>
                    <a:pt x="0" y="419099"/>
                  </a:lnTo>
                  <a:lnTo>
                    <a:pt x="0" y="425449"/>
                  </a:lnTo>
                  <a:lnTo>
                    <a:pt x="7619" y="425449"/>
                  </a:lnTo>
                  <a:lnTo>
                    <a:pt x="7619" y="419099"/>
                  </a:lnTo>
                  <a:close/>
                </a:path>
                <a:path w="7620" h="668020">
                  <a:moveTo>
                    <a:pt x="7619" y="425449"/>
                  </a:moveTo>
                  <a:lnTo>
                    <a:pt x="0" y="425449"/>
                  </a:lnTo>
                  <a:lnTo>
                    <a:pt x="0" y="431799"/>
                  </a:lnTo>
                  <a:lnTo>
                    <a:pt x="7619" y="431799"/>
                  </a:lnTo>
                  <a:lnTo>
                    <a:pt x="7619" y="425449"/>
                  </a:lnTo>
                  <a:close/>
                </a:path>
                <a:path w="7620" h="668020">
                  <a:moveTo>
                    <a:pt x="7619" y="431799"/>
                  </a:moveTo>
                  <a:lnTo>
                    <a:pt x="0" y="431799"/>
                  </a:lnTo>
                  <a:lnTo>
                    <a:pt x="0" y="438149"/>
                  </a:lnTo>
                  <a:lnTo>
                    <a:pt x="7619" y="438149"/>
                  </a:lnTo>
                  <a:lnTo>
                    <a:pt x="7619" y="431799"/>
                  </a:lnTo>
                  <a:close/>
                </a:path>
                <a:path w="7620" h="668020">
                  <a:moveTo>
                    <a:pt x="7619" y="438149"/>
                  </a:moveTo>
                  <a:lnTo>
                    <a:pt x="0" y="438149"/>
                  </a:lnTo>
                  <a:lnTo>
                    <a:pt x="0" y="444499"/>
                  </a:lnTo>
                  <a:lnTo>
                    <a:pt x="7619" y="444499"/>
                  </a:lnTo>
                  <a:lnTo>
                    <a:pt x="7619" y="438149"/>
                  </a:lnTo>
                  <a:close/>
                </a:path>
                <a:path w="7620" h="668020">
                  <a:moveTo>
                    <a:pt x="7619" y="444499"/>
                  </a:moveTo>
                  <a:lnTo>
                    <a:pt x="0" y="444499"/>
                  </a:lnTo>
                  <a:lnTo>
                    <a:pt x="0" y="450849"/>
                  </a:lnTo>
                  <a:lnTo>
                    <a:pt x="7619" y="450849"/>
                  </a:lnTo>
                  <a:lnTo>
                    <a:pt x="7619" y="444499"/>
                  </a:lnTo>
                  <a:close/>
                </a:path>
                <a:path w="7620" h="668020">
                  <a:moveTo>
                    <a:pt x="7619" y="450849"/>
                  </a:moveTo>
                  <a:lnTo>
                    <a:pt x="0" y="450849"/>
                  </a:lnTo>
                  <a:lnTo>
                    <a:pt x="0" y="457199"/>
                  </a:lnTo>
                  <a:lnTo>
                    <a:pt x="7619" y="457199"/>
                  </a:lnTo>
                  <a:lnTo>
                    <a:pt x="7619" y="450849"/>
                  </a:lnTo>
                  <a:close/>
                </a:path>
                <a:path w="7620" h="668020">
                  <a:moveTo>
                    <a:pt x="7619" y="457199"/>
                  </a:moveTo>
                  <a:lnTo>
                    <a:pt x="0" y="457199"/>
                  </a:lnTo>
                  <a:lnTo>
                    <a:pt x="0" y="463549"/>
                  </a:lnTo>
                  <a:lnTo>
                    <a:pt x="7619" y="463549"/>
                  </a:lnTo>
                  <a:lnTo>
                    <a:pt x="7619" y="457199"/>
                  </a:lnTo>
                  <a:close/>
                </a:path>
                <a:path w="7620" h="668020">
                  <a:moveTo>
                    <a:pt x="7619" y="463549"/>
                  </a:moveTo>
                  <a:lnTo>
                    <a:pt x="0" y="463549"/>
                  </a:lnTo>
                  <a:lnTo>
                    <a:pt x="0" y="469899"/>
                  </a:lnTo>
                  <a:lnTo>
                    <a:pt x="7619" y="469899"/>
                  </a:lnTo>
                  <a:lnTo>
                    <a:pt x="7619" y="463549"/>
                  </a:lnTo>
                  <a:close/>
                </a:path>
                <a:path w="7620" h="668020">
                  <a:moveTo>
                    <a:pt x="7619" y="469899"/>
                  </a:moveTo>
                  <a:lnTo>
                    <a:pt x="0" y="469899"/>
                  </a:lnTo>
                  <a:lnTo>
                    <a:pt x="0" y="476249"/>
                  </a:lnTo>
                  <a:lnTo>
                    <a:pt x="7619" y="476249"/>
                  </a:lnTo>
                  <a:lnTo>
                    <a:pt x="7619" y="469899"/>
                  </a:lnTo>
                  <a:close/>
                </a:path>
                <a:path w="7620" h="668020">
                  <a:moveTo>
                    <a:pt x="7619" y="476249"/>
                  </a:moveTo>
                  <a:lnTo>
                    <a:pt x="0" y="476249"/>
                  </a:lnTo>
                  <a:lnTo>
                    <a:pt x="0" y="482599"/>
                  </a:lnTo>
                  <a:lnTo>
                    <a:pt x="7619" y="482599"/>
                  </a:lnTo>
                  <a:lnTo>
                    <a:pt x="7619" y="476249"/>
                  </a:lnTo>
                  <a:close/>
                </a:path>
                <a:path w="7620" h="668020">
                  <a:moveTo>
                    <a:pt x="7619" y="482599"/>
                  </a:moveTo>
                  <a:lnTo>
                    <a:pt x="0" y="482599"/>
                  </a:lnTo>
                  <a:lnTo>
                    <a:pt x="0" y="488949"/>
                  </a:lnTo>
                  <a:lnTo>
                    <a:pt x="7619" y="488949"/>
                  </a:lnTo>
                  <a:lnTo>
                    <a:pt x="7619" y="482599"/>
                  </a:lnTo>
                  <a:close/>
                </a:path>
                <a:path w="7620" h="668020">
                  <a:moveTo>
                    <a:pt x="7619" y="488949"/>
                  </a:moveTo>
                  <a:lnTo>
                    <a:pt x="0" y="488949"/>
                  </a:lnTo>
                  <a:lnTo>
                    <a:pt x="0" y="495299"/>
                  </a:lnTo>
                  <a:lnTo>
                    <a:pt x="7619" y="495299"/>
                  </a:lnTo>
                  <a:lnTo>
                    <a:pt x="7619" y="488949"/>
                  </a:lnTo>
                  <a:close/>
                </a:path>
                <a:path w="7620" h="668020">
                  <a:moveTo>
                    <a:pt x="7619" y="495299"/>
                  </a:moveTo>
                  <a:lnTo>
                    <a:pt x="0" y="495299"/>
                  </a:lnTo>
                  <a:lnTo>
                    <a:pt x="0" y="501649"/>
                  </a:lnTo>
                  <a:lnTo>
                    <a:pt x="7619" y="501649"/>
                  </a:lnTo>
                  <a:lnTo>
                    <a:pt x="7619" y="495299"/>
                  </a:lnTo>
                  <a:close/>
                </a:path>
                <a:path w="7620" h="668020">
                  <a:moveTo>
                    <a:pt x="7619" y="501649"/>
                  </a:moveTo>
                  <a:lnTo>
                    <a:pt x="0" y="501649"/>
                  </a:lnTo>
                  <a:lnTo>
                    <a:pt x="0" y="507999"/>
                  </a:lnTo>
                  <a:lnTo>
                    <a:pt x="7619" y="507999"/>
                  </a:lnTo>
                  <a:lnTo>
                    <a:pt x="7619" y="501649"/>
                  </a:lnTo>
                  <a:close/>
                </a:path>
                <a:path w="7620" h="668020">
                  <a:moveTo>
                    <a:pt x="7619" y="507999"/>
                  </a:moveTo>
                  <a:lnTo>
                    <a:pt x="0" y="507999"/>
                  </a:lnTo>
                  <a:lnTo>
                    <a:pt x="0" y="514349"/>
                  </a:lnTo>
                  <a:lnTo>
                    <a:pt x="7619" y="514349"/>
                  </a:lnTo>
                  <a:lnTo>
                    <a:pt x="7619" y="507999"/>
                  </a:lnTo>
                  <a:close/>
                </a:path>
                <a:path w="7620" h="668020">
                  <a:moveTo>
                    <a:pt x="7619" y="514349"/>
                  </a:moveTo>
                  <a:lnTo>
                    <a:pt x="0" y="514349"/>
                  </a:lnTo>
                  <a:lnTo>
                    <a:pt x="0" y="520699"/>
                  </a:lnTo>
                  <a:lnTo>
                    <a:pt x="7619" y="520699"/>
                  </a:lnTo>
                  <a:lnTo>
                    <a:pt x="7619" y="514349"/>
                  </a:lnTo>
                  <a:close/>
                </a:path>
                <a:path w="7620" h="668020">
                  <a:moveTo>
                    <a:pt x="7619" y="520699"/>
                  </a:moveTo>
                  <a:lnTo>
                    <a:pt x="0" y="520699"/>
                  </a:lnTo>
                  <a:lnTo>
                    <a:pt x="0" y="527049"/>
                  </a:lnTo>
                  <a:lnTo>
                    <a:pt x="7619" y="527049"/>
                  </a:lnTo>
                  <a:lnTo>
                    <a:pt x="7619" y="520699"/>
                  </a:lnTo>
                  <a:close/>
                </a:path>
                <a:path w="7620" h="668020">
                  <a:moveTo>
                    <a:pt x="7619" y="527049"/>
                  </a:moveTo>
                  <a:lnTo>
                    <a:pt x="0" y="527049"/>
                  </a:lnTo>
                  <a:lnTo>
                    <a:pt x="0" y="533399"/>
                  </a:lnTo>
                  <a:lnTo>
                    <a:pt x="7619" y="533399"/>
                  </a:lnTo>
                  <a:lnTo>
                    <a:pt x="7619" y="527049"/>
                  </a:lnTo>
                  <a:close/>
                </a:path>
                <a:path w="7620" h="668020">
                  <a:moveTo>
                    <a:pt x="7619" y="533399"/>
                  </a:moveTo>
                  <a:lnTo>
                    <a:pt x="0" y="533399"/>
                  </a:lnTo>
                  <a:lnTo>
                    <a:pt x="0" y="539749"/>
                  </a:lnTo>
                  <a:lnTo>
                    <a:pt x="7619" y="539749"/>
                  </a:lnTo>
                  <a:lnTo>
                    <a:pt x="7619" y="533399"/>
                  </a:lnTo>
                  <a:close/>
                </a:path>
                <a:path w="7620" h="668020">
                  <a:moveTo>
                    <a:pt x="7619" y="539749"/>
                  </a:moveTo>
                  <a:lnTo>
                    <a:pt x="0" y="539749"/>
                  </a:lnTo>
                  <a:lnTo>
                    <a:pt x="0" y="546099"/>
                  </a:lnTo>
                  <a:lnTo>
                    <a:pt x="7619" y="546099"/>
                  </a:lnTo>
                  <a:lnTo>
                    <a:pt x="7619" y="539749"/>
                  </a:lnTo>
                  <a:close/>
                </a:path>
                <a:path w="7620" h="668020">
                  <a:moveTo>
                    <a:pt x="7619" y="546099"/>
                  </a:moveTo>
                  <a:lnTo>
                    <a:pt x="0" y="546099"/>
                  </a:lnTo>
                  <a:lnTo>
                    <a:pt x="0" y="552449"/>
                  </a:lnTo>
                  <a:lnTo>
                    <a:pt x="7619" y="552449"/>
                  </a:lnTo>
                  <a:lnTo>
                    <a:pt x="7619" y="546099"/>
                  </a:lnTo>
                  <a:close/>
                </a:path>
                <a:path w="7620" h="668020">
                  <a:moveTo>
                    <a:pt x="7619" y="552449"/>
                  </a:moveTo>
                  <a:lnTo>
                    <a:pt x="0" y="552449"/>
                  </a:lnTo>
                  <a:lnTo>
                    <a:pt x="0" y="558799"/>
                  </a:lnTo>
                  <a:lnTo>
                    <a:pt x="7619" y="558799"/>
                  </a:lnTo>
                  <a:lnTo>
                    <a:pt x="7619" y="552449"/>
                  </a:lnTo>
                  <a:close/>
                </a:path>
                <a:path w="7620" h="668020">
                  <a:moveTo>
                    <a:pt x="7619" y="558799"/>
                  </a:moveTo>
                  <a:lnTo>
                    <a:pt x="0" y="558799"/>
                  </a:lnTo>
                  <a:lnTo>
                    <a:pt x="0" y="565149"/>
                  </a:lnTo>
                  <a:lnTo>
                    <a:pt x="7619" y="565149"/>
                  </a:lnTo>
                  <a:lnTo>
                    <a:pt x="7619" y="558799"/>
                  </a:lnTo>
                  <a:close/>
                </a:path>
                <a:path w="7620" h="668020">
                  <a:moveTo>
                    <a:pt x="7619" y="565149"/>
                  </a:moveTo>
                  <a:lnTo>
                    <a:pt x="0" y="565149"/>
                  </a:lnTo>
                  <a:lnTo>
                    <a:pt x="0" y="571499"/>
                  </a:lnTo>
                  <a:lnTo>
                    <a:pt x="7619" y="571499"/>
                  </a:lnTo>
                  <a:lnTo>
                    <a:pt x="7619" y="565149"/>
                  </a:lnTo>
                  <a:close/>
                </a:path>
                <a:path w="7620" h="668020">
                  <a:moveTo>
                    <a:pt x="7619" y="571499"/>
                  </a:moveTo>
                  <a:lnTo>
                    <a:pt x="0" y="571499"/>
                  </a:lnTo>
                  <a:lnTo>
                    <a:pt x="0" y="577849"/>
                  </a:lnTo>
                  <a:lnTo>
                    <a:pt x="7619" y="577849"/>
                  </a:lnTo>
                  <a:lnTo>
                    <a:pt x="7619" y="571499"/>
                  </a:lnTo>
                  <a:close/>
                </a:path>
                <a:path w="7620" h="668020">
                  <a:moveTo>
                    <a:pt x="7619" y="577849"/>
                  </a:moveTo>
                  <a:lnTo>
                    <a:pt x="0" y="577849"/>
                  </a:lnTo>
                  <a:lnTo>
                    <a:pt x="0" y="584199"/>
                  </a:lnTo>
                  <a:lnTo>
                    <a:pt x="7619" y="584199"/>
                  </a:lnTo>
                  <a:lnTo>
                    <a:pt x="7619" y="577849"/>
                  </a:lnTo>
                  <a:close/>
                </a:path>
                <a:path w="7620" h="668020">
                  <a:moveTo>
                    <a:pt x="7619" y="584199"/>
                  </a:moveTo>
                  <a:lnTo>
                    <a:pt x="0" y="584199"/>
                  </a:lnTo>
                  <a:lnTo>
                    <a:pt x="0" y="590549"/>
                  </a:lnTo>
                  <a:lnTo>
                    <a:pt x="7619" y="590549"/>
                  </a:lnTo>
                  <a:lnTo>
                    <a:pt x="7619" y="584199"/>
                  </a:lnTo>
                  <a:close/>
                </a:path>
                <a:path w="7620" h="668020">
                  <a:moveTo>
                    <a:pt x="7619" y="590549"/>
                  </a:moveTo>
                  <a:lnTo>
                    <a:pt x="0" y="590549"/>
                  </a:lnTo>
                  <a:lnTo>
                    <a:pt x="0" y="596899"/>
                  </a:lnTo>
                  <a:lnTo>
                    <a:pt x="7619" y="596899"/>
                  </a:lnTo>
                  <a:lnTo>
                    <a:pt x="7619" y="590549"/>
                  </a:lnTo>
                  <a:close/>
                </a:path>
                <a:path w="7620" h="668020">
                  <a:moveTo>
                    <a:pt x="7619" y="596899"/>
                  </a:moveTo>
                  <a:lnTo>
                    <a:pt x="0" y="596899"/>
                  </a:lnTo>
                  <a:lnTo>
                    <a:pt x="0" y="603249"/>
                  </a:lnTo>
                  <a:lnTo>
                    <a:pt x="7619" y="603249"/>
                  </a:lnTo>
                  <a:lnTo>
                    <a:pt x="7619" y="596899"/>
                  </a:lnTo>
                  <a:close/>
                </a:path>
                <a:path w="7620" h="668020">
                  <a:moveTo>
                    <a:pt x="7619" y="603249"/>
                  </a:moveTo>
                  <a:lnTo>
                    <a:pt x="0" y="603249"/>
                  </a:lnTo>
                  <a:lnTo>
                    <a:pt x="0" y="609599"/>
                  </a:lnTo>
                  <a:lnTo>
                    <a:pt x="7619" y="609599"/>
                  </a:lnTo>
                  <a:lnTo>
                    <a:pt x="7619" y="603249"/>
                  </a:lnTo>
                  <a:close/>
                </a:path>
                <a:path w="7620" h="668020">
                  <a:moveTo>
                    <a:pt x="7619" y="609599"/>
                  </a:moveTo>
                  <a:lnTo>
                    <a:pt x="0" y="609599"/>
                  </a:lnTo>
                  <a:lnTo>
                    <a:pt x="0" y="615949"/>
                  </a:lnTo>
                  <a:lnTo>
                    <a:pt x="7619" y="615949"/>
                  </a:lnTo>
                  <a:lnTo>
                    <a:pt x="7619" y="609599"/>
                  </a:lnTo>
                  <a:close/>
                </a:path>
                <a:path w="7620" h="668020">
                  <a:moveTo>
                    <a:pt x="7619" y="615949"/>
                  </a:moveTo>
                  <a:lnTo>
                    <a:pt x="0" y="615949"/>
                  </a:lnTo>
                  <a:lnTo>
                    <a:pt x="0" y="622299"/>
                  </a:lnTo>
                  <a:lnTo>
                    <a:pt x="7619" y="622299"/>
                  </a:lnTo>
                  <a:lnTo>
                    <a:pt x="7619" y="615949"/>
                  </a:lnTo>
                  <a:close/>
                </a:path>
                <a:path w="7620" h="668020">
                  <a:moveTo>
                    <a:pt x="7619" y="622299"/>
                  </a:moveTo>
                  <a:lnTo>
                    <a:pt x="0" y="622299"/>
                  </a:lnTo>
                  <a:lnTo>
                    <a:pt x="0" y="628649"/>
                  </a:lnTo>
                  <a:lnTo>
                    <a:pt x="7619" y="628649"/>
                  </a:lnTo>
                  <a:lnTo>
                    <a:pt x="7619" y="622299"/>
                  </a:lnTo>
                  <a:close/>
                </a:path>
                <a:path w="7620" h="668020">
                  <a:moveTo>
                    <a:pt x="7619" y="628649"/>
                  </a:moveTo>
                  <a:lnTo>
                    <a:pt x="0" y="628649"/>
                  </a:lnTo>
                  <a:lnTo>
                    <a:pt x="0" y="634999"/>
                  </a:lnTo>
                  <a:lnTo>
                    <a:pt x="7619" y="634999"/>
                  </a:lnTo>
                  <a:lnTo>
                    <a:pt x="7619" y="628649"/>
                  </a:lnTo>
                  <a:close/>
                </a:path>
                <a:path w="7620" h="668020">
                  <a:moveTo>
                    <a:pt x="7619" y="634999"/>
                  </a:moveTo>
                  <a:lnTo>
                    <a:pt x="0" y="634999"/>
                  </a:lnTo>
                  <a:lnTo>
                    <a:pt x="0" y="641349"/>
                  </a:lnTo>
                  <a:lnTo>
                    <a:pt x="7619" y="641349"/>
                  </a:lnTo>
                  <a:lnTo>
                    <a:pt x="7619" y="634999"/>
                  </a:lnTo>
                  <a:close/>
                </a:path>
                <a:path w="7620" h="668020">
                  <a:moveTo>
                    <a:pt x="7619" y="641349"/>
                  </a:moveTo>
                  <a:lnTo>
                    <a:pt x="0" y="641349"/>
                  </a:lnTo>
                  <a:lnTo>
                    <a:pt x="0" y="647699"/>
                  </a:lnTo>
                  <a:lnTo>
                    <a:pt x="7619" y="647699"/>
                  </a:lnTo>
                  <a:lnTo>
                    <a:pt x="7619" y="641349"/>
                  </a:lnTo>
                  <a:close/>
                </a:path>
                <a:path w="7620" h="668020">
                  <a:moveTo>
                    <a:pt x="7619" y="647699"/>
                  </a:moveTo>
                  <a:lnTo>
                    <a:pt x="0" y="647699"/>
                  </a:lnTo>
                  <a:lnTo>
                    <a:pt x="0" y="654049"/>
                  </a:lnTo>
                  <a:lnTo>
                    <a:pt x="7619" y="654049"/>
                  </a:lnTo>
                  <a:lnTo>
                    <a:pt x="7619" y="647699"/>
                  </a:lnTo>
                  <a:close/>
                </a:path>
                <a:path w="7620" h="668020">
                  <a:moveTo>
                    <a:pt x="7619" y="654049"/>
                  </a:moveTo>
                  <a:lnTo>
                    <a:pt x="0" y="654049"/>
                  </a:lnTo>
                  <a:lnTo>
                    <a:pt x="0" y="660399"/>
                  </a:lnTo>
                  <a:lnTo>
                    <a:pt x="7619" y="660399"/>
                  </a:lnTo>
                  <a:lnTo>
                    <a:pt x="7619" y="654049"/>
                  </a:lnTo>
                  <a:close/>
                </a:path>
                <a:path w="7620" h="668020">
                  <a:moveTo>
                    <a:pt x="7619" y="660399"/>
                  </a:moveTo>
                  <a:lnTo>
                    <a:pt x="0" y="660399"/>
                  </a:lnTo>
                  <a:lnTo>
                    <a:pt x="0" y="666749"/>
                  </a:lnTo>
                  <a:lnTo>
                    <a:pt x="7619" y="666749"/>
                  </a:lnTo>
                  <a:lnTo>
                    <a:pt x="7619" y="660399"/>
                  </a:lnTo>
                  <a:close/>
                </a:path>
                <a:path w="7620" h="668020">
                  <a:moveTo>
                    <a:pt x="3810" y="666749"/>
                  </a:moveTo>
                  <a:lnTo>
                    <a:pt x="0" y="666749"/>
                  </a:lnTo>
                  <a:lnTo>
                    <a:pt x="0" y="668019"/>
                  </a:lnTo>
                  <a:lnTo>
                    <a:pt x="3810" y="668019"/>
                  </a:lnTo>
                  <a:lnTo>
                    <a:pt x="3810" y="666749"/>
                  </a:lnTo>
                  <a:close/>
                </a:path>
              </a:pathLst>
            </a:custGeom>
            <a:solidFill>
              <a:srgbClr val="7000F0"/>
            </a:solidFill>
          </p:spPr>
          <p:txBody>
            <a:bodyPr bIns="0" lIns="0" rIns="0" rtlCol="0" tIns="0" wrap="square"/>
            <a:p/>
          </p:txBody>
        </p:sp>
        <p:sp>
          <p:nvSpPr>
            <p:cNvPr id="1049858" name="object 1158"/>
            <p:cNvSpPr/>
            <p:nvPr/>
          </p:nvSpPr>
          <p:spPr>
            <a:xfrm>
              <a:off x="6047739" y="4481829"/>
              <a:ext cx="7620" cy="674370"/>
            </a:xfrm>
            <a:custGeom>
              <a:avLst/>
              <a:ahLst/>
              <a:rect l="l" t="t" r="r" b="b"/>
              <a:pathLst>
                <a:path w="7620" h="674370">
                  <a:moveTo>
                    <a:pt x="1270" y="0"/>
                  </a:moveTo>
                  <a:lnTo>
                    <a:pt x="0" y="0"/>
                  </a:lnTo>
                  <a:lnTo>
                    <a:pt x="0" y="3810"/>
                  </a:lnTo>
                  <a:lnTo>
                    <a:pt x="7620" y="3810"/>
                  </a:lnTo>
                  <a:lnTo>
                    <a:pt x="7620" y="2540"/>
                  </a:lnTo>
                  <a:lnTo>
                    <a:pt x="3810" y="2540"/>
                  </a:lnTo>
                  <a:lnTo>
                    <a:pt x="3810" y="1270"/>
                  </a:lnTo>
                  <a:lnTo>
                    <a:pt x="1270" y="1270"/>
                  </a:lnTo>
                  <a:lnTo>
                    <a:pt x="1270" y="0"/>
                  </a:lnTo>
                  <a:close/>
                </a:path>
                <a:path w="7620" h="674370">
                  <a:moveTo>
                    <a:pt x="7620" y="3810"/>
                  </a:moveTo>
                  <a:lnTo>
                    <a:pt x="0" y="3810"/>
                  </a:lnTo>
                  <a:lnTo>
                    <a:pt x="0" y="10160"/>
                  </a:lnTo>
                  <a:lnTo>
                    <a:pt x="7620" y="10160"/>
                  </a:lnTo>
                  <a:lnTo>
                    <a:pt x="7620" y="3810"/>
                  </a:lnTo>
                  <a:close/>
                </a:path>
                <a:path w="7620" h="674370">
                  <a:moveTo>
                    <a:pt x="7620" y="10160"/>
                  </a:moveTo>
                  <a:lnTo>
                    <a:pt x="0" y="10160"/>
                  </a:lnTo>
                  <a:lnTo>
                    <a:pt x="0" y="16510"/>
                  </a:lnTo>
                  <a:lnTo>
                    <a:pt x="7620" y="16510"/>
                  </a:lnTo>
                  <a:lnTo>
                    <a:pt x="7620" y="10160"/>
                  </a:lnTo>
                  <a:close/>
                </a:path>
                <a:path w="7620" h="674370">
                  <a:moveTo>
                    <a:pt x="7620" y="16510"/>
                  </a:moveTo>
                  <a:lnTo>
                    <a:pt x="0" y="16510"/>
                  </a:lnTo>
                  <a:lnTo>
                    <a:pt x="0" y="22860"/>
                  </a:lnTo>
                  <a:lnTo>
                    <a:pt x="7620" y="22860"/>
                  </a:lnTo>
                  <a:lnTo>
                    <a:pt x="7620" y="16510"/>
                  </a:lnTo>
                  <a:close/>
                </a:path>
                <a:path w="7620" h="674370">
                  <a:moveTo>
                    <a:pt x="7620" y="22860"/>
                  </a:moveTo>
                  <a:lnTo>
                    <a:pt x="0" y="22860"/>
                  </a:lnTo>
                  <a:lnTo>
                    <a:pt x="0" y="29210"/>
                  </a:lnTo>
                  <a:lnTo>
                    <a:pt x="7620" y="29210"/>
                  </a:lnTo>
                  <a:lnTo>
                    <a:pt x="7620" y="22860"/>
                  </a:lnTo>
                  <a:close/>
                </a:path>
                <a:path w="7620" h="674370">
                  <a:moveTo>
                    <a:pt x="7620" y="29210"/>
                  </a:moveTo>
                  <a:lnTo>
                    <a:pt x="0" y="29210"/>
                  </a:lnTo>
                  <a:lnTo>
                    <a:pt x="0" y="35560"/>
                  </a:lnTo>
                  <a:lnTo>
                    <a:pt x="7620" y="35560"/>
                  </a:lnTo>
                  <a:lnTo>
                    <a:pt x="7620" y="29210"/>
                  </a:lnTo>
                  <a:close/>
                </a:path>
                <a:path w="7620" h="674370">
                  <a:moveTo>
                    <a:pt x="7620" y="35560"/>
                  </a:moveTo>
                  <a:lnTo>
                    <a:pt x="0" y="35560"/>
                  </a:lnTo>
                  <a:lnTo>
                    <a:pt x="0" y="41910"/>
                  </a:lnTo>
                  <a:lnTo>
                    <a:pt x="7620" y="41910"/>
                  </a:lnTo>
                  <a:lnTo>
                    <a:pt x="7620" y="35560"/>
                  </a:lnTo>
                  <a:close/>
                </a:path>
                <a:path w="7620" h="674370">
                  <a:moveTo>
                    <a:pt x="7620" y="41910"/>
                  </a:moveTo>
                  <a:lnTo>
                    <a:pt x="0" y="41910"/>
                  </a:lnTo>
                  <a:lnTo>
                    <a:pt x="0" y="48260"/>
                  </a:lnTo>
                  <a:lnTo>
                    <a:pt x="7620" y="48260"/>
                  </a:lnTo>
                  <a:lnTo>
                    <a:pt x="7620" y="41910"/>
                  </a:lnTo>
                  <a:close/>
                </a:path>
                <a:path w="7620" h="674370">
                  <a:moveTo>
                    <a:pt x="7620" y="48260"/>
                  </a:moveTo>
                  <a:lnTo>
                    <a:pt x="0" y="48260"/>
                  </a:lnTo>
                  <a:lnTo>
                    <a:pt x="0" y="54610"/>
                  </a:lnTo>
                  <a:lnTo>
                    <a:pt x="7620" y="54610"/>
                  </a:lnTo>
                  <a:lnTo>
                    <a:pt x="7620" y="48260"/>
                  </a:lnTo>
                  <a:close/>
                </a:path>
                <a:path w="7620" h="674370">
                  <a:moveTo>
                    <a:pt x="7620" y="54610"/>
                  </a:moveTo>
                  <a:lnTo>
                    <a:pt x="0" y="54610"/>
                  </a:lnTo>
                  <a:lnTo>
                    <a:pt x="0" y="60960"/>
                  </a:lnTo>
                  <a:lnTo>
                    <a:pt x="7620" y="60960"/>
                  </a:lnTo>
                  <a:lnTo>
                    <a:pt x="7620" y="54610"/>
                  </a:lnTo>
                  <a:close/>
                </a:path>
                <a:path w="7620" h="674370">
                  <a:moveTo>
                    <a:pt x="7620" y="60960"/>
                  </a:moveTo>
                  <a:lnTo>
                    <a:pt x="0" y="60960"/>
                  </a:lnTo>
                  <a:lnTo>
                    <a:pt x="0" y="67310"/>
                  </a:lnTo>
                  <a:lnTo>
                    <a:pt x="7620" y="67310"/>
                  </a:lnTo>
                  <a:lnTo>
                    <a:pt x="7620" y="60960"/>
                  </a:lnTo>
                  <a:close/>
                </a:path>
                <a:path w="7620" h="674370">
                  <a:moveTo>
                    <a:pt x="7620" y="67310"/>
                  </a:moveTo>
                  <a:lnTo>
                    <a:pt x="0" y="67310"/>
                  </a:lnTo>
                  <a:lnTo>
                    <a:pt x="0" y="73660"/>
                  </a:lnTo>
                  <a:lnTo>
                    <a:pt x="7620" y="73660"/>
                  </a:lnTo>
                  <a:lnTo>
                    <a:pt x="7620" y="67310"/>
                  </a:lnTo>
                  <a:close/>
                </a:path>
                <a:path w="7620" h="674370">
                  <a:moveTo>
                    <a:pt x="7620" y="73660"/>
                  </a:moveTo>
                  <a:lnTo>
                    <a:pt x="0" y="73660"/>
                  </a:lnTo>
                  <a:lnTo>
                    <a:pt x="0" y="80010"/>
                  </a:lnTo>
                  <a:lnTo>
                    <a:pt x="7620" y="80010"/>
                  </a:lnTo>
                  <a:lnTo>
                    <a:pt x="7620" y="73660"/>
                  </a:lnTo>
                  <a:close/>
                </a:path>
                <a:path w="7620" h="674370">
                  <a:moveTo>
                    <a:pt x="7620" y="80010"/>
                  </a:moveTo>
                  <a:lnTo>
                    <a:pt x="0" y="80010"/>
                  </a:lnTo>
                  <a:lnTo>
                    <a:pt x="0" y="86360"/>
                  </a:lnTo>
                  <a:lnTo>
                    <a:pt x="7620" y="86360"/>
                  </a:lnTo>
                  <a:lnTo>
                    <a:pt x="7620" y="80010"/>
                  </a:lnTo>
                  <a:close/>
                </a:path>
                <a:path w="7620" h="674370">
                  <a:moveTo>
                    <a:pt x="7620" y="86360"/>
                  </a:moveTo>
                  <a:lnTo>
                    <a:pt x="0" y="86360"/>
                  </a:lnTo>
                  <a:lnTo>
                    <a:pt x="0" y="92710"/>
                  </a:lnTo>
                  <a:lnTo>
                    <a:pt x="7620" y="92710"/>
                  </a:lnTo>
                  <a:lnTo>
                    <a:pt x="7620" y="86360"/>
                  </a:lnTo>
                  <a:close/>
                </a:path>
                <a:path w="7620" h="674370">
                  <a:moveTo>
                    <a:pt x="7620" y="92710"/>
                  </a:moveTo>
                  <a:lnTo>
                    <a:pt x="0" y="92710"/>
                  </a:lnTo>
                  <a:lnTo>
                    <a:pt x="0" y="99060"/>
                  </a:lnTo>
                  <a:lnTo>
                    <a:pt x="7620" y="99060"/>
                  </a:lnTo>
                  <a:lnTo>
                    <a:pt x="7620" y="92710"/>
                  </a:lnTo>
                  <a:close/>
                </a:path>
                <a:path w="7620" h="674370">
                  <a:moveTo>
                    <a:pt x="7620" y="99060"/>
                  </a:moveTo>
                  <a:lnTo>
                    <a:pt x="0" y="99060"/>
                  </a:lnTo>
                  <a:lnTo>
                    <a:pt x="0" y="105410"/>
                  </a:lnTo>
                  <a:lnTo>
                    <a:pt x="7620" y="105410"/>
                  </a:lnTo>
                  <a:lnTo>
                    <a:pt x="7620" y="99060"/>
                  </a:lnTo>
                  <a:close/>
                </a:path>
                <a:path w="7620" h="674370">
                  <a:moveTo>
                    <a:pt x="7620" y="105410"/>
                  </a:moveTo>
                  <a:lnTo>
                    <a:pt x="0" y="105410"/>
                  </a:lnTo>
                  <a:lnTo>
                    <a:pt x="0" y="111760"/>
                  </a:lnTo>
                  <a:lnTo>
                    <a:pt x="7620" y="111760"/>
                  </a:lnTo>
                  <a:lnTo>
                    <a:pt x="7620" y="105410"/>
                  </a:lnTo>
                  <a:close/>
                </a:path>
                <a:path w="7620" h="674370">
                  <a:moveTo>
                    <a:pt x="7620" y="111760"/>
                  </a:moveTo>
                  <a:lnTo>
                    <a:pt x="0" y="111760"/>
                  </a:lnTo>
                  <a:lnTo>
                    <a:pt x="0" y="118110"/>
                  </a:lnTo>
                  <a:lnTo>
                    <a:pt x="7620" y="118110"/>
                  </a:lnTo>
                  <a:lnTo>
                    <a:pt x="7620" y="111760"/>
                  </a:lnTo>
                  <a:close/>
                </a:path>
                <a:path w="7620" h="674370">
                  <a:moveTo>
                    <a:pt x="7620" y="118110"/>
                  </a:moveTo>
                  <a:lnTo>
                    <a:pt x="0" y="118110"/>
                  </a:lnTo>
                  <a:lnTo>
                    <a:pt x="0" y="124460"/>
                  </a:lnTo>
                  <a:lnTo>
                    <a:pt x="7620" y="124460"/>
                  </a:lnTo>
                  <a:lnTo>
                    <a:pt x="7620" y="118110"/>
                  </a:lnTo>
                  <a:close/>
                </a:path>
                <a:path w="7620" h="674370">
                  <a:moveTo>
                    <a:pt x="7620" y="124460"/>
                  </a:moveTo>
                  <a:lnTo>
                    <a:pt x="0" y="124460"/>
                  </a:lnTo>
                  <a:lnTo>
                    <a:pt x="0" y="130810"/>
                  </a:lnTo>
                  <a:lnTo>
                    <a:pt x="7620" y="130810"/>
                  </a:lnTo>
                  <a:lnTo>
                    <a:pt x="7620" y="124460"/>
                  </a:lnTo>
                  <a:close/>
                </a:path>
                <a:path w="7620" h="674370">
                  <a:moveTo>
                    <a:pt x="7620" y="130810"/>
                  </a:moveTo>
                  <a:lnTo>
                    <a:pt x="0" y="130810"/>
                  </a:lnTo>
                  <a:lnTo>
                    <a:pt x="0" y="137160"/>
                  </a:lnTo>
                  <a:lnTo>
                    <a:pt x="7620" y="137160"/>
                  </a:lnTo>
                  <a:lnTo>
                    <a:pt x="7620" y="130810"/>
                  </a:lnTo>
                  <a:close/>
                </a:path>
                <a:path w="7620" h="674370">
                  <a:moveTo>
                    <a:pt x="7620" y="137160"/>
                  </a:moveTo>
                  <a:lnTo>
                    <a:pt x="0" y="137160"/>
                  </a:lnTo>
                  <a:lnTo>
                    <a:pt x="0" y="143510"/>
                  </a:lnTo>
                  <a:lnTo>
                    <a:pt x="7620" y="143510"/>
                  </a:lnTo>
                  <a:lnTo>
                    <a:pt x="7620" y="137160"/>
                  </a:lnTo>
                  <a:close/>
                </a:path>
                <a:path w="7620" h="674370">
                  <a:moveTo>
                    <a:pt x="7620" y="143510"/>
                  </a:moveTo>
                  <a:lnTo>
                    <a:pt x="0" y="143510"/>
                  </a:lnTo>
                  <a:lnTo>
                    <a:pt x="0" y="149860"/>
                  </a:lnTo>
                  <a:lnTo>
                    <a:pt x="7620" y="149860"/>
                  </a:lnTo>
                  <a:lnTo>
                    <a:pt x="7620" y="143510"/>
                  </a:lnTo>
                  <a:close/>
                </a:path>
                <a:path w="7620" h="674370">
                  <a:moveTo>
                    <a:pt x="7620" y="149860"/>
                  </a:moveTo>
                  <a:lnTo>
                    <a:pt x="0" y="149860"/>
                  </a:lnTo>
                  <a:lnTo>
                    <a:pt x="0" y="156210"/>
                  </a:lnTo>
                  <a:lnTo>
                    <a:pt x="7620" y="156210"/>
                  </a:lnTo>
                  <a:lnTo>
                    <a:pt x="7620" y="149860"/>
                  </a:lnTo>
                  <a:close/>
                </a:path>
                <a:path w="7620" h="674370">
                  <a:moveTo>
                    <a:pt x="7620" y="156210"/>
                  </a:moveTo>
                  <a:lnTo>
                    <a:pt x="0" y="156210"/>
                  </a:lnTo>
                  <a:lnTo>
                    <a:pt x="0" y="162560"/>
                  </a:lnTo>
                  <a:lnTo>
                    <a:pt x="7620" y="162560"/>
                  </a:lnTo>
                  <a:lnTo>
                    <a:pt x="7620" y="156210"/>
                  </a:lnTo>
                  <a:close/>
                </a:path>
                <a:path w="7620" h="674370">
                  <a:moveTo>
                    <a:pt x="7620" y="162560"/>
                  </a:moveTo>
                  <a:lnTo>
                    <a:pt x="0" y="162560"/>
                  </a:lnTo>
                  <a:lnTo>
                    <a:pt x="0" y="168910"/>
                  </a:lnTo>
                  <a:lnTo>
                    <a:pt x="7620" y="168910"/>
                  </a:lnTo>
                  <a:lnTo>
                    <a:pt x="7620" y="162560"/>
                  </a:lnTo>
                  <a:close/>
                </a:path>
                <a:path w="7620" h="674370">
                  <a:moveTo>
                    <a:pt x="7620" y="168910"/>
                  </a:moveTo>
                  <a:lnTo>
                    <a:pt x="0" y="168910"/>
                  </a:lnTo>
                  <a:lnTo>
                    <a:pt x="0" y="175260"/>
                  </a:lnTo>
                  <a:lnTo>
                    <a:pt x="7620" y="175260"/>
                  </a:lnTo>
                  <a:lnTo>
                    <a:pt x="7620" y="168910"/>
                  </a:lnTo>
                  <a:close/>
                </a:path>
                <a:path w="7620" h="674370">
                  <a:moveTo>
                    <a:pt x="7620" y="175260"/>
                  </a:moveTo>
                  <a:lnTo>
                    <a:pt x="0" y="175260"/>
                  </a:lnTo>
                  <a:lnTo>
                    <a:pt x="0" y="181610"/>
                  </a:lnTo>
                  <a:lnTo>
                    <a:pt x="7620" y="181610"/>
                  </a:lnTo>
                  <a:lnTo>
                    <a:pt x="7620" y="175260"/>
                  </a:lnTo>
                  <a:close/>
                </a:path>
                <a:path w="7620" h="674370">
                  <a:moveTo>
                    <a:pt x="7620" y="181610"/>
                  </a:moveTo>
                  <a:lnTo>
                    <a:pt x="0" y="181610"/>
                  </a:lnTo>
                  <a:lnTo>
                    <a:pt x="0" y="187960"/>
                  </a:lnTo>
                  <a:lnTo>
                    <a:pt x="7620" y="187960"/>
                  </a:lnTo>
                  <a:lnTo>
                    <a:pt x="7620" y="181610"/>
                  </a:lnTo>
                  <a:close/>
                </a:path>
                <a:path w="7620" h="674370">
                  <a:moveTo>
                    <a:pt x="7620" y="187960"/>
                  </a:moveTo>
                  <a:lnTo>
                    <a:pt x="0" y="187960"/>
                  </a:lnTo>
                  <a:lnTo>
                    <a:pt x="0" y="194310"/>
                  </a:lnTo>
                  <a:lnTo>
                    <a:pt x="7620" y="194310"/>
                  </a:lnTo>
                  <a:lnTo>
                    <a:pt x="7620" y="187960"/>
                  </a:lnTo>
                  <a:close/>
                </a:path>
                <a:path w="7620" h="674370">
                  <a:moveTo>
                    <a:pt x="7620" y="194310"/>
                  </a:moveTo>
                  <a:lnTo>
                    <a:pt x="0" y="194310"/>
                  </a:lnTo>
                  <a:lnTo>
                    <a:pt x="0" y="200660"/>
                  </a:lnTo>
                  <a:lnTo>
                    <a:pt x="7620" y="200660"/>
                  </a:lnTo>
                  <a:lnTo>
                    <a:pt x="7620" y="194310"/>
                  </a:lnTo>
                  <a:close/>
                </a:path>
                <a:path w="7620" h="674370">
                  <a:moveTo>
                    <a:pt x="7620" y="200660"/>
                  </a:moveTo>
                  <a:lnTo>
                    <a:pt x="0" y="200660"/>
                  </a:lnTo>
                  <a:lnTo>
                    <a:pt x="0" y="207010"/>
                  </a:lnTo>
                  <a:lnTo>
                    <a:pt x="7620" y="207010"/>
                  </a:lnTo>
                  <a:lnTo>
                    <a:pt x="7620" y="200660"/>
                  </a:lnTo>
                  <a:close/>
                </a:path>
                <a:path w="7620" h="674370">
                  <a:moveTo>
                    <a:pt x="7620" y="207010"/>
                  </a:moveTo>
                  <a:lnTo>
                    <a:pt x="0" y="207010"/>
                  </a:lnTo>
                  <a:lnTo>
                    <a:pt x="0" y="213360"/>
                  </a:lnTo>
                  <a:lnTo>
                    <a:pt x="7620" y="213360"/>
                  </a:lnTo>
                  <a:lnTo>
                    <a:pt x="7620" y="207010"/>
                  </a:lnTo>
                  <a:close/>
                </a:path>
                <a:path w="7620" h="674370">
                  <a:moveTo>
                    <a:pt x="7620" y="213360"/>
                  </a:moveTo>
                  <a:lnTo>
                    <a:pt x="0" y="213360"/>
                  </a:lnTo>
                  <a:lnTo>
                    <a:pt x="0" y="219710"/>
                  </a:lnTo>
                  <a:lnTo>
                    <a:pt x="7620" y="219710"/>
                  </a:lnTo>
                  <a:lnTo>
                    <a:pt x="7620" y="213360"/>
                  </a:lnTo>
                  <a:close/>
                </a:path>
                <a:path w="7620" h="674370">
                  <a:moveTo>
                    <a:pt x="7620" y="219710"/>
                  </a:moveTo>
                  <a:lnTo>
                    <a:pt x="0" y="219710"/>
                  </a:lnTo>
                  <a:lnTo>
                    <a:pt x="0" y="226060"/>
                  </a:lnTo>
                  <a:lnTo>
                    <a:pt x="7620" y="226060"/>
                  </a:lnTo>
                  <a:lnTo>
                    <a:pt x="7620" y="219710"/>
                  </a:lnTo>
                  <a:close/>
                </a:path>
                <a:path w="7620" h="674370">
                  <a:moveTo>
                    <a:pt x="7620" y="226060"/>
                  </a:moveTo>
                  <a:lnTo>
                    <a:pt x="0" y="226060"/>
                  </a:lnTo>
                  <a:lnTo>
                    <a:pt x="0" y="232410"/>
                  </a:lnTo>
                  <a:lnTo>
                    <a:pt x="7620" y="232410"/>
                  </a:lnTo>
                  <a:lnTo>
                    <a:pt x="7620" y="226060"/>
                  </a:lnTo>
                  <a:close/>
                </a:path>
                <a:path w="7620" h="674370">
                  <a:moveTo>
                    <a:pt x="7620" y="232410"/>
                  </a:moveTo>
                  <a:lnTo>
                    <a:pt x="0" y="232410"/>
                  </a:lnTo>
                  <a:lnTo>
                    <a:pt x="0" y="238760"/>
                  </a:lnTo>
                  <a:lnTo>
                    <a:pt x="7620" y="238760"/>
                  </a:lnTo>
                  <a:lnTo>
                    <a:pt x="7620" y="232410"/>
                  </a:lnTo>
                  <a:close/>
                </a:path>
                <a:path w="7620" h="674370">
                  <a:moveTo>
                    <a:pt x="7620" y="417830"/>
                  </a:moveTo>
                  <a:lnTo>
                    <a:pt x="0" y="417830"/>
                  </a:lnTo>
                  <a:lnTo>
                    <a:pt x="0" y="422910"/>
                  </a:lnTo>
                  <a:lnTo>
                    <a:pt x="7620" y="422910"/>
                  </a:lnTo>
                  <a:lnTo>
                    <a:pt x="7620" y="417830"/>
                  </a:lnTo>
                  <a:close/>
                </a:path>
                <a:path w="7620" h="674370">
                  <a:moveTo>
                    <a:pt x="7620" y="422910"/>
                  </a:moveTo>
                  <a:lnTo>
                    <a:pt x="0" y="422910"/>
                  </a:lnTo>
                  <a:lnTo>
                    <a:pt x="0" y="429260"/>
                  </a:lnTo>
                  <a:lnTo>
                    <a:pt x="7620" y="429260"/>
                  </a:lnTo>
                  <a:lnTo>
                    <a:pt x="7620" y="422910"/>
                  </a:lnTo>
                  <a:close/>
                </a:path>
                <a:path w="7620" h="674370">
                  <a:moveTo>
                    <a:pt x="7620" y="429260"/>
                  </a:moveTo>
                  <a:lnTo>
                    <a:pt x="0" y="429260"/>
                  </a:lnTo>
                  <a:lnTo>
                    <a:pt x="0" y="435610"/>
                  </a:lnTo>
                  <a:lnTo>
                    <a:pt x="7620" y="435610"/>
                  </a:lnTo>
                  <a:lnTo>
                    <a:pt x="7620" y="429260"/>
                  </a:lnTo>
                  <a:close/>
                </a:path>
                <a:path w="7620" h="674370">
                  <a:moveTo>
                    <a:pt x="7620" y="435610"/>
                  </a:moveTo>
                  <a:lnTo>
                    <a:pt x="0" y="435610"/>
                  </a:lnTo>
                  <a:lnTo>
                    <a:pt x="0" y="441960"/>
                  </a:lnTo>
                  <a:lnTo>
                    <a:pt x="7620" y="441960"/>
                  </a:lnTo>
                  <a:lnTo>
                    <a:pt x="7620" y="435610"/>
                  </a:lnTo>
                  <a:close/>
                </a:path>
                <a:path w="7620" h="674370">
                  <a:moveTo>
                    <a:pt x="7620" y="441960"/>
                  </a:moveTo>
                  <a:lnTo>
                    <a:pt x="0" y="441960"/>
                  </a:lnTo>
                  <a:lnTo>
                    <a:pt x="0" y="448310"/>
                  </a:lnTo>
                  <a:lnTo>
                    <a:pt x="7620" y="448310"/>
                  </a:lnTo>
                  <a:lnTo>
                    <a:pt x="7620" y="441960"/>
                  </a:lnTo>
                  <a:close/>
                </a:path>
                <a:path w="7620" h="674370">
                  <a:moveTo>
                    <a:pt x="7620" y="448310"/>
                  </a:moveTo>
                  <a:lnTo>
                    <a:pt x="0" y="448310"/>
                  </a:lnTo>
                  <a:lnTo>
                    <a:pt x="0" y="454660"/>
                  </a:lnTo>
                  <a:lnTo>
                    <a:pt x="7620" y="454660"/>
                  </a:lnTo>
                  <a:lnTo>
                    <a:pt x="7620" y="448310"/>
                  </a:lnTo>
                  <a:close/>
                </a:path>
                <a:path w="7620" h="674370">
                  <a:moveTo>
                    <a:pt x="7620" y="454660"/>
                  </a:moveTo>
                  <a:lnTo>
                    <a:pt x="0" y="454660"/>
                  </a:lnTo>
                  <a:lnTo>
                    <a:pt x="0" y="461010"/>
                  </a:lnTo>
                  <a:lnTo>
                    <a:pt x="7620" y="461010"/>
                  </a:lnTo>
                  <a:lnTo>
                    <a:pt x="7620" y="454660"/>
                  </a:lnTo>
                  <a:close/>
                </a:path>
                <a:path w="7620" h="674370">
                  <a:moveTo>
                    <a:pt x="7620" y="461010"/>
                  </a:moveTo>
                  <a:lnTo>
                    <a:pt x="0" y="461010"/>
                  </a:lnTo>
                  <a:lnTo>
                    <a:pt x="0" y="467360"/>
                  </a:lnTo>
                  <a:lnTo>
                    <a:pt x="7620" y="467360"/>
                  </a:lnTo>
                  <a:lnTo>
                    <a:pt x="7620" y="461010"/>
                  </a:lnTo>
                  <a:close/>
                </a:path>
                <a:path w="7620" h="674370">
                  <a:moveTo>
                    <a:pt x="7620" y="467360"/>
                  </a:moveTo>
                  <a:lnTo>
                    <a:pt x="0" y="467360"/>
                  </a:lnTo>
                  <a:lnTo>
                    <a:pt x="0" y="473710"/>
                  </a:lnTo>
                  <a:lnTo>
                    <a:pt x="7620" y="473710"/>
                  </a:lnTo>
                  <a:lnTo>
                    <a:pt x="7620" y="467360"/>
                  </a:lnTo>
                  <a:close/>
                </a:path>
                <a:path w="7620" h="674370">
                  <a:moveTo>
                    <a:pt x="7620" y="473710"/>
                  </a:moveTo>
                  <a:lnTo>
                    <a:pt x="0" y="473710"/>
                  </a:lnTo>
                  <a:lnTo>
                    <a:pt x="0" y="480060"/>
                  </a:lnTo>
                  <a:lnTo>
                    <a:pt x="7620" y="480060"/>
                  </a:lnTo>
                  <a:lnTo>
                    <a:pt x="7620" y="473710"/>
                  </a:lnTo>
                  <a:close/>
                </a:path>
                <a:path w="7620" h="674370">
                  <a:moveTo>
                    <a:pt x="7620" y="480060"/>
                  </a:moveTo>
                  <a:lnTo>
                    <a:pt x="0" y="480060"/>
                  </a:lnTo>
                  <a:lnTo>
                    <a:pt x="0" y="486410"/>
                  </a:lnTo>
                  <a:lnTo>
                    <a:pt x="7620" y="486410"/>
                  </a:lnTo>
                  <a:lnTo>
                    <a:pt x="7620" y="480060"/>
                  </a:lnTo>
                  <a:close/>
                </a:path>
                <a:path w="7620" h="674370">
                  <a:moveTo>
                    <a:pt x="7620" y="486410"/>
                  </a:moveTo>
                  <a:lnTo>
                    <a:pt x="0" y="486410"/>
                  </a:lnTo>
                  <a:lnTo>
                    <a:pt x="0" y="492760"/>
                  </a:lnTo>
                  <a:lnTo>
                    <a:pt x="7620" y="492760"/>
                  </a:lnTo>
                  <a:lnTo>
                    <a:pt x="7620" y="486410"/>
                  </a:lnTo>
                  <a:close/>
                </a:path>
                <a:path w="7620" h="674370">
                  <a:moveTo>
                    <a:pt x="7620" y="492760"/>
                  </a:moveTo>
                  <a:lnTo>
                    <a:pt x="0" y="492760"/>
                  </a:lnTo>
                  <a:lnTo>
                    <a:pt x="0" y="499110"/>
                  </a:lnTo>
                  <a:lnTo>
                    <a:pt x="7620" y="499110"/>
                  </a:lnTo>
                  <a:lnTo>
                    <a:pt x="7620" y="492760"/>
                  </a:lnTo>
                  <a:close/>
                </a:path>
                <a:path w="7620" h="674370">
                  <a:moveTo>
                    <a:pt x="7620" y="499110"/>
                  </a:moveTo>
                  <a:lnTo>
                    <a:pt x="0" y="499110"/>
                  </a:lnTo>
                  <a:lnTo>
                    <a:pt x="0" y="505460"/>
                  </a:lnTo>
                  <a:lnTo>
                    <a:pt x="7620" y="505460"/>
                  </a:lnTo>
                  <a:lnTo>
                    <a:pt x="7620" y="499110"/>
                  </a:lnTo>
                  <a:close/>
                </a:path>
                <a:path w="7620" h="674370">
                  <a:moveTo>
                    <a:pt x="7620" y="505460"/>
                  </a:moveTo>
                  <a:lnTo>
                    <a:pt x="0" y="505460"/>
                  </a:lnTo>
                  <a:lnTo>
                    <a:pt x="0" y="511810"/>
                  </a:lnTo>
                  <a:lnTo>
                    <a:pt x="7620" y="511810"/>
                  </a:lnTo>
                  <a:lnTo>
                    <a:pt x="7620" y="505460"/>
                  </a:lnTo>
                  <a:close/>
                </a:path>
                <a:path w="7620" h="674370">
                  <a:moveTo>
                    <a:pt x="7620" y="511810"/>
                  </a:moveTo>
                  <a:lnTo>
                    <a:pt x="0" y="511810"/>
                  </a:lnTo>
                  <a:lnTo>
                    <a:pt x="0" y="518160"/>
                  </a:lnTo>
                  <a:lnTo>
                    <a:pt x="7620" y="518160"/>
                  </a:lnTo>
                  <a:lnTo>
                    <a:pt x="7620" y="511810"/>
                  </a:lnTo>
                  <a:close/>
                </a:path>
                <a:path w="7620" h="674370">
                  <a:moveTo>
                    <a:pt x="7620" y="518160"/>
                  </a:moveTo>
                  <a:lnTo>
                    <a:pt x="0" y="518160"/>
                  </a:lnTo>
                  <a:lnTo>
                    <a:pt x="0" y="524510"/>
                  </a:lnTo>
                  <a:lnTo>
                    <a:pt x="7620" y="524510"/>
                  </a:lnTo>
                  <a:lnTo>
                    <a:pt x="7620" y="518160"/>
                  </a:lnTo>
                  <a:close/>
                </a:path>
                <a:path w="7620" h="674370">
                  <a:moveTo>
                    <a:pt x="7620" y="524510"/>
                  </a:moveTo>
                  <a:lnTo>
                    <a:pt x="0" y="524510"/>
                  </a:lnTo>
                  <a:lnTo>
                    <a:pt x="0" y="530860"/>
                  </a:lnTo>
                  <a:lnTo>
                    <a:pt x="7620" y="530860"/>
                  </a:lnTo>
                  <a:lnTo>
                    <a:pt x="7620" y="524510"/>
                  </a:lnTo>
                  <a:close/>
                </a:path>
                <a:path w="7620" h="674370">
                  <a:moveTo>
                    <a:pt x="7620" y="530860"/>
                  </a:moveTo>
                  <a:lnTo>
                    <a:pt x="0" y="530860"/>
                  </a:lnTo>
                  <a:lnTo>
                    <a:pt x="0" y="537210"/>
                  </a:lnTo>
                  <a:lnTo>
                    <a:pt x="7620" y="537210"/>
                  </a:lnTo>
                  <a:lnTo>
                    <a:pt x="7620" y="530860"/>
                  </a:lnTo>
                  <a:close/>
                </a:path>
                <a:path w="7620" h="674370">
                  <a:moveTo>
                    <a:pt x="7620" y="537210"/>
                  </a:moveTo>
                  <a:lnTo>
                    <a:pt x="0" y="537210"/>
                  </a:lnTo>
                  <a:lnTo>
                    <a:pt x="0" y="543560"/>
                  </a:lnTo>
                  <a:lnTo>
                    <a:pt x="7620" y="543560"/>
                  </a:lnTo>
                  <a:lnTo>
                    <a:pt x="7620" y="537210"/>
                  </a:lnTo>
                  <a:close/>
                </a:path>
                <a:path w="7620" h="674370">
                  <a:moveTo>
                    <a:pt x="7620" y="543560"/>
                  </a:moveTo>
                  <a:lnTo>
                    <a:pt x="0" y="543560"/>
                  </a:lnTo>
                  <a:lnTo>
                    <a:pt x="0" y="549910"/>
                  </a:lnTo>
                  <a:lnTo>
                    <a:pt x="7620" y="549910"/>
                  </a:lnTo>
                  <a:lnTo>
                    <a:pt x="7620" y="543560"/>
                  </a:lnTo>
                  <a:close/>
                </a:path>
                <a:path w="7620" h="674370">
                  <a:moveTo>
                    <a:pt x="7620" y="549910"/>
                  </a:moveTo>
                  <a:lnTo>
                    <a:pt x="0" y="549910"/>
                  </a:lnTo>
                  <a:lnTo>
                    <a:pt x="0" y="556260"/>
                  </a:lnTo>
                  <a:lnTo>
                    <a:pt x="7620" y="556260"/>
                  </a:lnTo>
                  <a:lnTo>
                    <a:pt x="7620" y="549910"/>
                  </a:lnTo>
                  <a:close/>
                </a:path>
                <a:path w="7620" h="674370">
                  <a:moveTo>
                    <a:pt x="7620" y="556260"/>
                  </a:moveTo>
                  <a:lnTo>
                    <a:pt x="0" y="556260"/>
                  </a:lnTo>
                  <a:lnTo>
                    <a:pt x="0" y="562610"/>
                  </a:lnTo>
                  <a:lnTo>
                    <a:pt x="7620" y="562610"/>
                  </a:lnTo>
                  <a:lnTo>
                    <a:pt x="7620" y="556260"/>
                  </a:lnTo>
                  <a:close/>
                </a:path>
                <a:path w="7620" h="674370">
                  <a:moveTo>
                    <a:pt x="7620" y="562610"/>
                  </a:moveTo>
                  <a:lnTo>
                    <a:pt x="0" y="562610"/>
                  </a:lnTo>
                  <a:lnTo>
                    <a:pt x="0" y="568960"/>
                  </a:lnTo>
                  <a:lnTo>
                    <a:pt x="7620" y="568960"/>
                  </a:lnTo>
                  <a:lnTo>
                    <a:pt x="7620" y="562610"/>
                  </a:lnTo>
                  <a:close/>
                </a:path>
                <a:path w="7620" h="674370">
                  <a:moveTo>
                    <a:pt x="7620" y="568960"/>
                  </a:moveTo>
                  <a:lnTo>
                    <a:pt x="0" y="568960"/>
                  </a:lnTo>
                  <a:lnTo>
                    <a:pt x="0" y="575310"/>
                  </a:lnTo>
                  <a:lnTo>
                    <a:pt x="7620" y="575310"/>
                  </a:lnTo>
                  <a:lnTo>
                    <a:pt x="7620" y="568960"/>
                  </a:lnTo>
                  <a:close/>
                </a:path>
                <a:path w="7620" h="674370">
                  <a:moveTo>
                    <a:pt x="7620" y="575310"/>
                  </a:moveTo>
                  <a:lnTo>
                    <a:pt x="0" y="575310"/>
                  </a:lnTo>
                  <a:lnTo>
                    <a:pt x="0" y="581660"/>
                  </a:lnTo>
                  <a:lnTo>
                    <a:pt x="7620" y="581660"/>
                  </a:lnTo>
                  <a:lnTo>
                    <a:pt x="7620" y="575310"/>
                  </a:lnTo>
                  <a:close/>
                </a:path>
                <a:path w="7620" h="674370">
                  <a:moveTo>
                    <a:pt x="7620" y="581660"/>
                  </a:moveTo>
                  <a:lnTo>
                    <a:pt x="0" y="581660"/>
                  </a:lnTo>
                  <a:lnTo>
                    <a:pt x="0" y="588010"/>
                  </a:lnTo>
                  <a:lnTo>
                    <a:pt x="7620" y="588010"/>
                  </a:lnTo>
                  <a:lnTo>
                    <a:pt x="7620" y="581660"/>
                  </a:lnTo>
                  <a:close/>
                </a:path>
                <a:path w="7620" h="674370">
                  <a:moveTo>
                    <a:pt x="7620" y="588010"/>
                  </a:moveTo>
                  <a:lnTo>
                    <a:pt x="0" y="588010"/>
                  </a:lnTo>
                  <a:lnTo>
                    <a:pt x="0" y="594360"/>
                  </a:lnTo>
                  <a:lnTo>
                    <a:pt x="7620" y="594360"/>
                  </a:lnTo>
                  <a:lnTo>
                    <a:pt x="7620" y="588010"/>
                  </a:lnTo>
                  <a:close/>
                </a:path>
                <a:path w="7620" h="674370">
                  <a:moveTo>
                    <a:pt x="7620" y="594360"/>
                  </a:moveTo>
                  <a:lnTo>
                    <a:pt x="0" y="594360"/>
                  </a:lnTo>
                  <a:lnTo>
                    <a:pt x="0" y="600710"/>
                  </a:lnTo>
                  <a:lnTo>
                    <a:pt x="7620" y="600710"/>
                  </a:lnTo>
                  <a:lnTo>
                    <a:pt x="7620" y="594360"/>
                  </a:lnTo>
                  <a:close/>
                </a:path>
                <a:path w="7620" h="674370">
                  <a:moveTo>
                    <a:pt x="7620" y="600710"/>
                  </a:moveTo>
                  <a:lnTo>
                    <a:pt x="0" y="600710"/>
                  </a:lnTo>
                  <a:lnTo>
                    <a:pt x="0" y="607060"/>
                  </a:lnTo>
                  <a:lnTo>
                    <a:pt x="7620" y="607060"/>
                  </a:lnTo>
                  <a:lnTo>
                    <a:pt x="7620" y="600710"/>
                  </a:lnTo>
                  <a:close/>
                </a:path>
                <a:path w="7620" h="674370">
                  <a:moveTo>
                    <a:pt x="7620" y="607060"/>
                  </a:moveTo>
                  <a:lnTo>
                    <a:pt x="0" y="607060"/>
                  </a:lnTo>
                  <a:lnTo>
                    <a:pt x="0" y="613410"/>
                  </a:lnTo>
                  <a:lnTo>
                    <a:pt x="7620" y="613410"/>
                  </a:lnTo>
                  <a:lnTo>
                    <a:pt x="7620" y="607060"/>
                  </a:lnTo>
                  <a:close/>
                </a:path>
                <a:path w="7620" h="674370">
                  <a:moveTo>
                    <a:pt x="7620" y="613410"/>
                  </a:moveTo>
                  <a:lnTo>
                    <a:pt x="0" y="613410"/>
                  </a:lnTo>
                  <a:lnTo>
                    <a:pt x="0" y="619760"/>
                  </a:lnTo>
                  <a:lnTo>
                    <a:pt x="7620" y="619760"/>
                  </a:lnTo>
                  <a:lnTo>
                    <a:pt x="7620" y="613410"/>
                  </a:lnTo>
                  <a:close/>
                </a:path>
                <a:path w="7620" h="674370">
                  <a:moveTo>
                    <a:pt x="7620" y="619760"/>
                  </a:moveTo>
                  <a:lnTo>
                    <a:pt x="0" y="619760"/>
                  </a:lnTo>
                  <a:lnTo>
                    <a:pt x="0" y="626110"/>
                  </a:lnTo>
                  <a:lnTo>
                    <a:pt x="7620" y="626110"/>
                  </a:lnTo>
                  <a:lnTo>
                    <a:pt x="7620" y="619760"/>
                  </a:lnTo>
                  <a:close/>
                </a:path>
                <a:path w="7620" h="674370">
                  <a:moveTo>
                    <a:pt x="7620" y="626110"/>
                  </a:moveTo>
                  <a:lnTo>
                    <a:pt x="0" y="626110"/>
                  </a:lnTo>
                  <a:lnTo>
                    <a:pt x="0" y="632460"/>
                  </a:lnTo>
                  <a:lnTo>
                    <a:pt x="7620" y="632460"/>
                  </a:lnTo>
                  <a:lnTo>
                    <a:pt x="7620" y="626110"/>
                  </a:lnTo>
                  <a:close/>
                </a:path>
                <a:path w="7620" h="674370">
                  <a:moveTo>
                    <a:pt x="7620" y="632460"/>
                  </a:moveTo>
                  <a:lnTo>
                    <a:pt x="0" y="632460"/>
                  </a:lnTo>
                  <a:lnTo>
                    <a:pt x="0" y="638810"/>
                  </a:lnTo>
                  <a:lnTo>
                    <a:pt x="7620" y="638810"/>
                  </a:lnTo>
                  <a:lnTo>
                    <a:pt x="7620" y="632460"/>
                  </a:lnTo>
                  <a:close/>
                </a:path>
                <a:path w="7620" h="674370">
                  <a:moveTo>
                    <a:pt x="7620" y="638810"/>
                  </a:moveTo>
                  <a:lnTo>
                    <a:pt x="0" y="638810"/>
                  </a:lnTo>
                  <a:lnTo>
                    <a:pt x="0" y="645160"/>
                  </a:lnTo>
                  <a:lnTo>
                    <a:pt x="7620" y="645160"/>
                  </a:lnTo>
                  <a:lnTo>
                    <a:pt x="7620" y="638810"/>
                  </a:lnTo>
                  <a:close/>
                </a:path>
                <a:path w="7620" h="674370">
                  <a:moveTo>
                    <a:pt x="7620" y="645160"/>
                  </a:moveTo>
                  <a:lnTo>
                    <a:pt x="0" y="645160"/>
                  </a:lnTo>
                  <a:lnTo>
                    <a:pt x="0" y="651510"/>
                  </a:lnTo>
                  <a:lnTo>
                    <a:pt x="7620" y="651510"/>
                  </a:lnTo>
                  <a:lnTo>
                    <a:pt x="7620" y="645160"/>
                  </a:lnTo>
                  <a:close/>
                </a:path>
                <a:path w="7620" h="674370">
                  <a:moveTo>
                    <a:pt x="7620" y="651510"/>
                  </a:moveTo>
                  <a:lnTo>
                    <a:pt x="0" y="651510"/>
                  </a:lnTo>
                  <a:lnTo>
                    <a:pt x="0" y="657860"/>
                  </a:lnTo>
                  <a:lnTo>
                    <a:pt x="7620" y="657860"/>
                  </a:lnTo>
                  <a:lnTo>
                    <a:pt x="7620" y="651510"/>
                  </a:lnTo>
                  <a:close/>
                </a:path>
                <a:path w="7620" h="674370">
                  <a:moveTo>
                    <a:pt x="7620" y="657860"/>
                  </a:moveTo>
                  <a:lnTo>
                    <a:pt x="0" y="657860"/>
                  </a:lnTo>
                  <a:lnTo>
                    <a:pt x="0" y="664210"/>
                  </a:lnTo>
                  <a:lnTo>
                    <a:pt x="7620" y="664210"/>
                  </a:lnTo>
                  <a:lnTo>
                    <a:pt x="7620" y="657860"/>
                  </a:lnTo>
                  <a:close/>
                </a:path>
                <a:path w="7620" h="674370">
                  <a:moveTo>
                    <a:pt x="7620" y="664210"/>
                  </a:moveTo>
                  <a:lnTo>
                    <a:pt x="0" y="664210"/>
                  </a:lnTo>
                  <a:lnTo>
                    <a:pt x="0" y="670560"/>
                  </a:lnTo>
                  <a:lnTo>
                    <a:pt x="7620" y="670560"/>
                  </a:lnTo>
                  <a:lnTo>
                    <a:pt x="7620" y="664210"/>
                  </a:lnTo>
                  <a:close/>
                </a:path>
                <a:path w="7620" h="674370">
                  <a:moveTo>
                    <a:pt x="7620" y="670560"/>
                  </a:moveTo>
                  <a:lnTo>
                    <a:pt x="0" y="670560"/>
                  </a:lnTo>
                  <a:lnTo>
                    <a:pt x="0" y="674370"/>
                  </a:lnTo>
                  <a:lnTo>
                    <a:pt x="2539" y="674370"/>
                  </a:lnTo>
                  <a:lnTo>
                    <a:pt x="2539" y="673100"/>
                  </a:lnTo>
                  <a:lnTo>
                    <a:pt x="7620" y="673100"/>
                  </a:lnTo>
                  <a:lnTo>
                    <a:pt x="7620" y="670560"/>
                  </a:lnTo>
                  <a:close/>
                </a:path>
              </a:pathLst>
            </a:custGeom>
            <a:solidFill>
              <a:srgbClr val="6E00F0"/>
            </a:solidFill>
          </p:spPr>
          <p:txBody>
            <a:bodyPr bIns="0" lIns="0" rIns="0" rtlCol="0" tIns="0" wrap="square"/>
            <a:p/>
          </p:txBody>
        </p:sp>
        <p:sp>
          <p:nvSpPr>
            <p:cNvPr id="1049859" name="object 1159"/>
            <p:cNvSpPr/>
            <p:nvPr/>
          </p:nvSpPr>
          <p:spPr>
            <a:xfrm>
              <a:off x="6041389" y="4479289"/>
              <a:ext cx="6350" cy="679450"/>
            </a:xfrm>
            <a:custGeom>
              <a:avLst/>
              <a:ahLst/>
              <a:rect l="l" t="t" r="r" b="b"/>
              <a:pathLst>
                <a:path w="6350" h="679450">
                  <a:moveTo>
                    <a:pt x="1270" y="0"/>
                  </a:moveTo>
                  <a:lnTo>
                    <a:pt x="0" y="0"/>
                  </a:lnTo>
                  <a:lnTo>
                    <a:pt x="0" y="6349"/>
                  </a:lnTo>
                  <a:lnTo>
                    <a:pt x="6350" y="6349"/>
                  </a:lnTo>
                  <a:lnTo>
                    <a:pt x="6350" y="2539"/>
                  </a:lnTo>
                  <a:lnTo>
                    <a:pt x="3810" y="2539"/>
                  </a:lnTo>
                  <a:lnTo>
                    <a:pt x="3810" y="1269"/>
                  </a:lnTo>
                  <a:lnTo>
                    <a:pt x="1270" y="1269"/>
                  </a:lnTo>
                  <a:lnTo>
                    <a:pt x="1270" y="0"/>
                  </a:lnTo>
                  <a:close/>
                </a:path>
                <a:path w="6350" h="679450">
                  <a:moveTo>
                    <a:pt x="6350" y="6349"/>
                  </a:moveTo>
                  <a:lnTo>
                    <a:pt x="0" y="6349"/>
                  </a:lnTo>
                  <a:lnTo>
                    <a:pt x="0" y="12699"/>
                  </a:lnTo>
                  <a:lnTo>
                    <a:pt x="6350" y="12699"/>
                  </a:lnTo>
                  <a:lnTo>
                    <a:pt x="6350" y="6349"/>
                  </a:lnTo>
                  <a:close/>
                </a:path>
                <a:path w="6350" h="679450">
                  <a:moveTo>
                    <a:pt x="6350" y="12699"/>
                  </a:moveTo>
                  <a:lnTo>
                    <a:pt x="0" y="12699"/>
                  </a:lnTo>
                  <a:lnTo>
                    <a:pt x="0" y="19049"/>
                  </a:lnTo>
                  <a:lnTo>
                    <a:pt x="6350" y="19049"/>
                  </a:lnTo>
                  <a:lnTo>
                    <a:pt x="6350" y="12699"/>
                  </a:lnTo>
                  <a:close/>
                </a:path>
                <a:path w="6350" h="679450">
                  <a:moveTo>
                    <a:pt x="6350" y="19049"/>
                  </a:moveTo>
                  <a:lnTo>
                    <a:pt x="0" y="19049"/>
                  </a:lnTo>
                  <a:lnTo>
                    <a:pt x="0" y="25399"/>
                  </a:lnTo>
                  <a:lnTo>
                    <a:pt x="6350" y="25399"/>
                  </a:lnTo>
                  <a:lnTo>
                    <a:pt x="6350" y="19049"/>
                  </a:lnTo>
                  <a:close/>
                </a:path>
                <a:path w="6350" h="679450">
                  <a:moveTo>
                    <a:pt x="6350" y="25399"/>
                  </a:moveTo>
                  <a:lnTo>
                    <a:pt x="0" y="25399"/>
                  </a:lnTo>
                  <a:lnTo>
                    <a:pt x="0" y="31749"/>
                  </a:lnTo>
                  <a:lnTo>
                    <a:pt x="6350" y="31749"/>
                  </a:lnTo>
                  <a:lnTo>
                    <a:pt x="6350" y="25399"/>
                  </a:lnTo>
                  <a:close/>
                </a:path>
                <a:path w="6350" h="679450">
                  <a:moveTo>
                    <a:pt x="6350" y="31749"/>
                  </a:moveTo>
                  <a:lnTo>
                    <a:pt x="0" y="31749"/>
                  </a:lnTo>
                  <a:lnTo>
                    <a:pt x="0" y="38099"/>
                  </a:lnTo>
                  <a:lnTo>
                    <a:pt x="6350" y="38099"/>
                  </a:lnTo>
                  <a:lnTo>
                    <a:pt x="6350" y="31749"/>
                  </a:lnTo>
                  <a:close/>
                </a:path>
                <a:path w="6350" h="679450">
                  <a:moveTo>
                    <a:pt x="6350" y="38099"/>
                  </a:moveTo>
                  <a:lnTo>
                    <a:pt x="0" y="38099"/>
                  </a:lnTo>
                  <a:lnTo>
                    <a:pt x="0" y="44449"/>
                  </a:lnTo>
                  <a:lnTo>
                    <a:pt x="6350" y="44449"/>
                  </a:lnTo>
                  <a:lnTo>
                    <a:pt x="6350" y="38099"/>
                  </a:lnTo>
                  <a:close/>
                </a:path>
                <a:path w="6350" h="679450">
                  <a:moveTo>
                    <a:pt x="6350" y="44449"/>
                  </a:moveTo>
                  <a:lnTo>
                    <a:pt x="0" y="44449"/>
                  </a:lnTo>
                  <a:lnTo>
                    <a:pt x="0" y="50799"/>
                  </a:lnTo>
                  <a:lnTo>
                    <a:pt x="6350" y="50799"/>
                  </a:lnTo>
                  <a:lnTo>
                    <a:pt x="6350" y="44449"/>
                  </a:lnTo>
                  <a:close/>
                </a:path>
                <a:path w="6350" h="679450">
                  <a:moveTo>
                    <a:pt x="6350" y="50799"/>
                  </a:moveTo>
                  <a:lnTo>
                    <a:pt x="0" y="50799"/>
                  </a:lnTo>
                  <a:lnTo>
                    <a:pt x="0" y="57149"/>
                  </a:lnTo>
                  <a:lnTo>
                    <a:pt x="6350" y="57149"/>
                  </a:lnTo>
                  <a:lnTo>
                    <a:pt x="6350" y="50799"/>
                  </a:lnTo>
                  <a:close/>
                </a:path>
                <a:path w="6350" h="679450">
                  <a:moveTo>
                    <a:pt x="6350" y="57149"/>
                  </a:moveTo>
                  <a:lnTo>
                    <a:pt x="0" y="57149"/>
                  </a:lnTo>
                  <a:lnTo>
                    <a:pt x="0" y="63499"/>
                  </a:lnTo>
                  <a:lnTo>
                    <a:pt x="6350" y="63499"/>
                  </a:lnTo>
                  <a:lnTo>
                    <a:pt x="6350" y="57149"/>
                  </a:lnTo>
                  <a:close/>
                </a:path>
                <a:path w="6350" h="679450">
                  <a:moveTo>
                    <a:pt x="6350" y="63499"/>
                  </a:moveTo>
                  <a:lnTo>
                    <a:pt x="0" y="63499"/>
                  </a:lnTo>
                  <a:lnTo>
                    <a:pt x="0" y="69849"/>
                  </a:lnTo>
                  <a:lnTo>
                    <a:pt x="6350" y="69849"/>
                  </a:lnTo>
                  <a:lnTo>
                    <a:pt x="6350" y="63499"/>
                  </a:lnTo>
                  <a:close/>
                </a:path>
                <a:path w="6350" h="679450">
                  <a:moveTo>
                    <a:pt x="6350" y="69849"/>
                  </a:moveTo>
                  <a:lnTo>
                    <a:pt x="0" y="69849"/>
                  </a:lnTo>
                  <a:lnTo>
                    <a:pt x="0" y="76199"/>
                  </a:lnTo>
                  <a:lnTo>
                    <a:pt x="6350" y="76199"/>
                  </a:lnTo>
                  <a:lnTo>
                    <a:pt x="6350" y="69849"/>
                  </a:lnTo>
                  <a:close/>
                </a:path>
                <a:path w="6350" h="679450">
                  <a:moveTo>
                    <a:pt x="6350" y="76199"/>
                  </a:moveTo>
                  <a:lnTo>
                    <a:pt x="0" y="76199"/>
                  </a:lnTo>
                  <a:lnTo>
                    <a:pt x="0" y="82549"/>
                  </a:lnTo>
                  <a:lnTo>
                    <a:pt x="6350" y="82549"/>
                  </a:lnTo>
                  <a:lnTo>
                    <a:pt x="6350" y="76199"/>
                  </a:lnTo>
                  <a:close/>
                </a:path>
                <a:path w="6350" h="679450">
                  <a:moveTo>
                    <a:pt x="6350" y="82549"/>
                  </a:moveTo>
                  <a:lnTo>
                    <a:pt x="0" y="82549"/>
                  </a:lnTo>
                  <a:lnTo>
                    <a:pt x="0" y="88899"/>
                  </a:lnTo>
                  <a:lnTo>
                    <a:pt x="6350" y="88899"/>
                  </a:lnTo>
                  <a:lnTo>
                    <a:pt x="6350" y="82549"/>
                  </a:lnTo>
                  <a:close/>
                </a:path>
                <a:path w="6350" h="679450">
                  <a:moveTo>
                    <a:pt x="6350" y="88899"/>
                  </a:moveTo>
                  <a:lnTo>
                    <a:pt x="0" y="88899"/>
                  </a:lnTo>
                  <a:lnTo>
                    <a:pt x="0" y="95249"/>
                  </a:lnTo>
                  <a:lnTo>
                    <a:pt x="6350" y="95249"/>
                  </a:lnTo>
                  <a:lnTo>
                    <a:pt x="6350" y="88899"/>
                  </a:lnTo>
                  <a:close/>
                </a:path>
                <a:path w="6350" h="679450">
                  <a:moveTo>
                    <a:pt x="6350" y="95249"/>
                  </a:moveTo>
                  <a:lnTo>
                    <a:pt x="0" y="95249"/>
                  </a:lnTo>
                  <a:lnTo>
                    <a:pt x="0" y="101599"/>
                  </a:lnTo>
                  <a:lnTo>
                    <a:pt x="6350" y="101599"/>
                  </a:lnTo>
                  <a:lnTo>
                    <a:pt x="6350" y="95249"/>
                  </a:lnTo>
                  <a:close/>
                </a:path>
                <a:path w="6350" h="679450">
                  <a:moveTo>
                    <a:pt x="6350" y="101599"/>
                  </a:moveTo>
                  <a:lnTo>
                    <a:pt x="0" y="101599"/>
                  </a:lnTo>
                  <a:lnTo>
                    <a:pt x="0" y="107949"/>
                  </a:lnTo>
                  <a:lnTo>
                    <a:pt x="6350" y="107949"/>
                  </a:lnTo>
                  <a:lnTo>
                    <a:pt x="6350" y="101599"/>
                  </a:lnTo>
                  <a:close/>
                </a:path>
                <a:path w="6350" h="679450">
                  <a:moveTo>
                    <a:pt x="6350" y="107949"/>
                  </a:moveTo>
                  <a:lnTo>
                    <a:pt x="0" y="107949"/>
                  </a:lnTo>
                  <a:lnTo>
                    <a:pt x="0" y="114299"/>
                  </a:lnTo>
                  <a:lnTo>
                    <a:pt x="6350" y="114299"/>
                  </a:lnTo>
                  <a:lnTo>
                    <a:pt x="6350" y="107949"/>
                  </a:lnTo>
                  <a:close/>
                </a:path>
                <a:path w="6350" h="679450">
                  <a:moveTo>
                    <a:pt x="6350" y="114299"/>
                  </a:moveTo>
                  <a:lnTo>
                    <a:pt x="0" y="114299"/>
                  </a:lnTo>
                  <a:lnTo>
                    <a:pt x="0" y="120649"/>
                  </a:lnTo>
                  <a:lnTo>
                    <a:pt x="6350" y="120649"/>
                  </a:lnTo>
                  <a:lnTo>
                    <a:pt x="6350" y="114299"/>
                  </a:lnTo>
                  <a:close/>
                </a:path>
                <a:path w="6350" h="679450">
                  <a:moveTo>
                    <a:pt x="6350" y="120649"/>
                  </a:moveTo>
                  <a:lnTo>
                    <a:pt x="0" y="120649"/>
                  </a:lnTo>
                  <a:lnTo>
                    <a:pt x="0" y="126999"/>
                  </a:lnTo>
                  <a:lnTo>
                    <a:pt x="6350" y="126999"/>
                  </a:lnTo>
                  <a:lnTo>
                    <a:pt x="6350" y="120649"/>
                  </a:lnTo>
                  <a:close/>
                </a:path>
                <a:path w="6350" h="679450">
                  <a:moveTo>
                    <a:pt x="6350" y="126999"/>
                  </a:moveTo>
                  <a:lnTo>
                    <a:pt x="0" y="126999"/>
                  </a:lnTo>
                  <a:lnTo>
                    <a:pt x="0" y="133349"/>
                  </a:lnTo>
                  <a:lnTo>
                    <a:pt x="6350" y="133349"/>
                  </a:lnTo>
                  <a:lnTo>
                    <a:pt x="6350" y="126999"/>
                  </a:lnTo>
                  <a:close/>
                </a:path>
                <a:path w="6350" h="679450">
                  <a:moveTo>
                    <a:pt x="6350" y="133349"/>
                  </a:moveTo>
                  <a:lnTo>
                    <a:pt x="0" y="133349"/>
                  </a:lnTo>
                  <a:lnTo>
                    <a:pt x="0" y="139699"/>
                  </a:lnTo>
                  <a:lnTo>
                    <a:pt x="6350" y="139699"/>
                  </a:lnTo>
                  <a:lnTo>
                    <a:pt x="6350" y="133349"/>
                  </a:lnTo>
                  <a:close/>
                </a:path>
                <a:path w="6350" h="679450">
                  <a:moveTo>
                    <a:pt x="6350" y="139699"/>
                  </a:moveTo>
                  <a:lnTo>
                    <a:pt x="0" y="139699"/>
                  </a:lnTo>
                  <a:lnTo>
                    <a:pt x="0" y="146049"/>
                  </a:lnTo>
                  <a:lnTo>
                    <a:pt x="6350" y="146049"/>
                  </a:lnTo>
                  <a:lnTo>
                    <a:pt x="6350" y="139699"/>
                  </a:lnTo>
                  <a:close/>
                </a:path>
                <a:path w="6350" h="679450">
                  <a:moveTo>
                    <a:pt x="6350" y="146049"/>
                  </a:moveTo>
                  <a:lnTo>
                    <a:pt x="0" y="146049"/>
                  </a:lnTo>
                  <a:lnTo>
                    <a:pt x="0" y="152399"/>
                  </a:lnTo>
                  <a:lnTo>
                    <a:pt x="6350" y="152399"/>
                  </a:lnTo>
                  <a:lnTo>
                    <a:pt x="6350" y="146049"/>
                  </a:lnTo>
                  <a:close/>
                </a:path>
                <a:path w="6350" h="679450">
                  <a:moveTo>
                    <a:pt x="6350" y="152399"/>
                  </a:moveTo>
                  <a:lnTo>
                    <a:pt x="0" y="152399"/>
                  </a:lnTo>
                  <a:lnTo>
                    <a:pt x="0" y="158749"/>
                  </a:lnTo>
                  <a:lnTo>
                    <a:pt x="6350" y="158749"/>
                  </a:lnTo>
                  <a:lnTo>
                    <a:pt x="6350" y="152399"/>
                  </a:lnTo>
                  <a:close/>
                </a:path>
                <a:path w="6350" h="679450">
                  <a:moveTo>
                    <a:pt x="6350" y="158749"/>
                  </a:moveTo>
                  <a:lnTo>
                    <a:pt x="0" y="158749"/>
                  </a:lnTo>
                  <a:lnTo>
                    <a:pt x="0" y="165099"/>
                  </a:lnTo>
                  <a:lnTo>
                    <a:pt x="6350" y="165099"/>
                  </a:lnTo>
                  <a:lnTo>
                    <a:pt x="6350" y="158749"/>
                  </a:lnTo>
                  <a:close/>
                </a:path>
                <a:path w="6350" h="679450">
                  <a:moveTo>
                    <a:pt x="6350" y="165099"/>
                  </a:moveTo>
                  <a:lnTo>
                    <a:pt x="0" y="165099"/>
                  </a:lnTo>
                  <a:lnTo>
                    <a:pt x="0" y="171449"/>
                  </a:lnTo>
                  <a:lnTo>
                    <a:pt x="6350" y="171449"/>
                  </a:lnTo>
                  <a:lnTo>
                    <a:pt x="6350" y="165099"/>
                  </a:lnTo>
                  <a:close/>
                </a:path>
                <a:path w="6350" h="679450">
                  <a:moveTo>
                    <a:pt x="6350" y="171449"/>
                  </a:moveTo>
                  <a:lnTo>
                    <a:pt x="0" y="171449"/>
                  </a:lnTo>
                  <a:lnTo>
                    <a:pt x="0" y="177799"/>
                  </a:lnTo>
                  <a:lnTo>
                    <a:pt x="6350" y="177799"/>
                  </a:lnTo>
                  <a:lnTo>
                    <a:pt x="6350" y="171449"/>
                  </a:lnTo>
                  <a:close/>
                </a:path>
                <a:path w="6350" h="679450">
                  <a:moveTo>
                    <a:pt x="6350" y="177799"/>
                  </a:moveTo>
                  <a:lnTo>
                    <a:pt x="0" y="177799"/>
                  </a:lnTo>
                  <a:lnTo>
                    <a:pt x="0" y="184149"/>
                  </a:lnTo>
                  <a:lnTo>
                    <a:pt x="6350" y="184149"/>
                  </a:lnTo>
                  <a:lnTo>
                    <a:pt x="6350" y="177799"/>
                  </a:lnTo>
                  <a:close/>
                </a:path>
                <a:path w="6350" h="679450">
                  <a:moveTo>
                    <a:pt x="6350" y="184149"/>
                  </a:moveTo>
                  <a:lnTo>
                    <a:pt x="0" y="184149"/>
                  </a:lnTo>
                  <a:lnTo>
                    <a:pt x="0" y="190499"/>
                  </a:lnTo>
                  <a:lnTo>
                    <a:pt x="6350" y="190499"/>
                  </a:lnTo>
                  <a:lnTo>
                    <a:pt x="6350" y="184149"/>
                  </a:lnTo>
                  <a:close/>
                </a:path>
                <a:path w="6350" h="679450">
                  <a:moveTo>
                    <a:pt x="6350" y="190499"/>
                  </a:moveTo>
                  <a:lnTo>
                    <a:pt x="0" y="190499"/>
                  </a:lnTo>
                  <a:lnTo>
                    <a:pt x="0" y="196849"/>
                  </a:lnTo>
                  <a:lnTo>
                    <a:pt x="6350" y="196849"/>
                  </a:lnTo>
                  <a:lnTo>
                    <a:pt x="6350" y="190499"/>
                  </a:lnTo>
                  <a:close/>
                </a:path>
                <a:path w="6350" h="679450">
                  <a:moveTo>
                    <a:pt x="6350" y="196849"/>
                  </a:moveTo>
                  <a:lnTo>
                    <a:pt x="0" y="196849"/>
                  </a:lnTo>
                  <a:lnTo>
                    <a:pt x="0" y="203199"/>
                  </a:lnTo>
                  <a:lnTo>
                    <a:pt x="6350" y="203199"/>
                  </a:lnTo>
                  <a:lnTo>
                    <a:pt x="6350" y="196849"/>
                  </a:lnTo>
                  <a:close/>
                </a:path>
                <a:path w="6350" h="679450">
                  <a:moveTo>
                    <a:pt x="6350" y="203199"/>
                  </a:moveTo>
                  <a:lnTo>
                    <a:pt x="0" y="203199"/>
                  </a:lnTo>
                  <a:lnTo>
                    <a:pt x="0" y="209549"/>
                  </a:lnTo>
                  <a:lnTo>
                    <a:pt x="6350" y="209549"/>
                  </a:lnTo>
                  <a:lnTo>
                    <a:pt x="6350" y="203199"/>
                  </a:lnTo>
                  <a:close/>
                </a:path>
                <a:path w="6350" h="679450">
                  <a:moveTo>
                    <a:pt x="6350" y="209549"/>
                  </a:moveTo>
                  <a:lnTo>
                    <a:pt x="0" y="209549"/>
                  </a:lnTo>
                  <a:lnTo>
                    <a:pt x="0" y="215899"/>
                  </a:lnTo>
                  <a:lnTo>
                    <a:pt x="6350" y="215899"/>
                  </a:lnTo>
                  <a:lnTo>
                    <a:pt x="6350" y="209549"/>
                  </a:lnTo>
                  <a:close/>
                </a:path>
                <a:path w="6350" h="679450">
                  <a:moveTo>
                    <a:pt x="6350" y="215899"/>
                  </a:moveTo>
                  <a:lnTo>
                    <a:pt x="0" y="215899"/>
                  </a:lnTo>
                  <a:lnTo>
                    <a:pt x="0" y="222249"/>
                  </a:lnTo>
                  <a:lnTo>
                    <a:pt x="6350" y="222249"/>
                  </a:lnTo>
                  <a:lnTo>
                    <a:pt x="6350" y="215899"/>
                  </a:lnTo>
                  <a:close/>
                </a:path>
                <a:path w="6350" h="679450">
                  <a:moveTo>
                    <a:pt x="6350" y="222249"/>
                  </a:moveTo>
                  <a:lnTo>
                    <a:pt x="0" y="222249"/>
                  </a:lnTo>
                  <a:lnTo>
                    <a:pt x="0" y="228599"/>
                  </a:lnTo>
                  <a:lnTo>
                    <a:pt x="6350" y="228599"/>
                  </a:lnTo>
                  <a:lnTo>
                    <a:pt x="6350" y="222249"/>
                  </a:lnTo>
                  <a:close/>
                </a:path>
                <a:path w="6350" h="679450">
                  <a:moveTo>
                    <a:pt x="6350" y="228599"/>
                  </a:moveTo>
                  <a:lnTo>
                    <a:pt x="0" y="228599"/>
                  </a:lnTo>
                  <a:lnTo>
                    <a:pt x="0" y="234949"/>
                  </a:lnTo>
                  <a:lnTo>
                    <a:pt x="6350" y="234949"/>
                  </a:lnTo>
                  <a:lnTo>
                    <a:pt x="6350" y="228599"/>
                  </a:lnTo>
                  <a:close/>
                </a:path>
                <a:path w="6350" h="679450">
                  <a:moveTo>
                    <a:pt x="6350" y="234949"/>
                  </a:moveTo>
                  <a:lnTo>
                    <a:pt x="0" y="234949"/>
                  </a:lnTo>
                  <a:lnTo>
                    <a:pt x="0" y="241299"/>
                  </a:lnTo>
                  <a:lnTo>
                    <a:pt x="6350" y="241299"/>
                  </a:lnTo>
                  <a:lnTo>
                    <a:pt x="6350" y="234949"/>
                  </a:lnTo>
                  <a:close/>
                </a:path>
                <a:path w="6350" h="679450">
                  <a:moveTo>
                    <a:pt x="6350" y="241299"/>
                  </a:moveTo>
                  <a:lnTo>
                    <a:pt x="0" y="241299"/>
                  </a:lnTo>
                  <a:lnTo>
                    <a:pt x="0" y="242569"/>
                  </a:lnTo>
                  <a:lnTo>
                    <a:pt x="6350" y="242569"/>
                  </a:lnTo>
                  <a:lnTo>
                    <a:pt x="6350" y="241299"/>
                  </a:lnTo>
                  <a:close/>
                </a:path>
                <a:path w="6350" h="679450">
                  <a:moveTo>
                    <a:pt x="6350" y="419099"/>
                  </a:moveTo>
                  <a:lnTo>
                    <a:pt x="0" y="419099"/>
                  </a:lnTo>
                  <a:lnTo>
                    <a:pt x="0" y="425449"/>
                  </a:lnTo>
                  <a:lnTo>
                    <a:pt x="6350" y="425449"/>
                  </a:lnTo>
                  <a:lnTo>
                    <a:pt x="6350" y="419099"/>
                  </a:lnTo>
                  <a:close/>
                </a:path>
                <a:path w="6350" h="679450">
                  <a:moveTo>
                    <a:pt x="6350" y="425449"/>
                  </a:moveTo>
                  <a:lnTo>
                    <a:pt x="0" y="425449"/>
                  </a:lnTo>
                  <a:lnTo>
                    <a:pt x="0" y="431799"/>
                  </a:lnTo>
                  <a:lnTo>
                    <a:pt x="6350" y="431799"/>
                  </a:lnTo>
                  <a:lnTo>
                    <a:pt x="6350" y="425449"/>
                  </a:lnTo>
                  <a:close/>
                </a:path>
                <a:path w="6350" h="679450">
                  <a:moveTo>
                    <a:pt x="6350" y="431799"/>
                  </a:moveTo>
                  <a:lnTo>
                    <a:pt x="0" y="431799"/>
                  </a:lnTo>
                  <a:lnTo>
                    <a:pt x="0" y="438149"/>
                  </a:lnTo>
                  <a:lnTo>
                    <a:pt x="6350" y="438149"/>
                  </a:lnTo>
                  <a:lnTo>
                    <a:pt x="6350" y="431799"/>
                  </a:lnTo>
                  <a:close/>
                </a:path>
                <a:path w="6350" h="679450">
                  <a:moveTo>
                    <a:pt x="6350" y="438149"/>
                  </a:moveTo>
                  <a:lnTo>
                    <a:pt x="0" y="438149"/>
                  </a:lnTo>
                  <a:lnTo>
                    <a:pt x="0" y="444499"/>
                  </a:lnTo>
                  <a:lnTo>
                    <a:pt x="6350" y="444499"/>
                  </a:lnTo>
                  <a:lnTo>
                    <a:pt x="6350" y="438149"/>
                  </a:lnTo>
                  <a:close/>
                </a:path>
                <a:path w="6350" h="679450">
                  <a:moveTo>
                    <a:pt x="6350" y="444499"/>
                  </a:moveTo>
                  <a:lnTo>
                    <a:pt x="0" y="444499"/>
                  </a:lnTo>
                  <a:lnTo>
                    <a:pt x="0" y="450849"/>
                  </a:lnTo>
                  <a:lnTo>
                    <a:pt x="6350" y="450849"/>
                  </a:lnTo>
                  <a:lnTo>
                    <a:pt x="6350" y="444499"/>
                  </a:lnTo>
                  <a:close/>
                </a:path>
                <a:path w="6350" h="679450">
                  <a:moveTo>
                    <a:pt x="6350" y="450849"/>
                  </a:moveTo>
                  <a:lnTo>
                    <a:pt x="0" y="450849"/>
                  </a:lnTo>
                  <a:lnTo>
                    <a:pt x="0" y="457199"/>
                  </a:lnTo>
                  <a:lnTo>
                    <a:pt x="6350" y="457199"/>
                  </a:lnTo>
                  <a:lnTo>
                    <a:pt x="6350" y="450849"/>
                  </a:lnTo>
                  <a:close/>
                </a:path>
                <a:path w="6350" h="679450">
                  <a:moveTo>
                    <a:pt x="6350" y="457199"/>
                  </a:moveTo>
                  <a:lnTo>
                    <a:pt x="0" y="457199"/>
                  </a:lnTo>
                  <a:lnTo>
                    <a:pt x="0" y="463549"/>
                  </a:lnTo>
                  <a:lnTo>
                    <a:pt x="6350" y="463549"/>
                  </a:lnTo>
                  <a:lnTo>
                    <a:pt x="6350" y="457199"/>
                  </a:lnTo>
                  <a:close/>
                </a:path>
                <a:path w="6350" h="679450">
                  <a:moveTo>
                    <a:pt x="6350" y="463549"/>
                  </a:moveTo>
                  <a:lnTo>
                    <a:pt x="0" y="463549"/>
                  </a:lnTo>
                  <a:lnTo>
                    <a:pt x="0" y="469899"/>
                  </a:lnTo>
                  <a:lnTo>
                    <a:pt x="6350" y="469899"/>
                  </a:lnTo>
                  <a:lnTo>
                    <a:pt x="6350" y="463549"/>
                  </a:lnTo>
                  <a:close/>
                </a:path>
                <a:path w="6350" h="679450">
                  <a:moveTo>
                    <a:pt x="6350" y="469899"/>
                  </a:moveTo>
                  <a:lnTo>
                    <a:pt x="0" y="469899"/>
                  </a:lnTo>
                  <a:lnTo>
                    <a:pt x="0" y="476249"/>
                  </a:lnTo>
                  <a:lnTo>
                    <a:pt x="6350" y="476249"/>
                  </a:lnTo>
                  <a:lnTo>
                    <a:pt x="6350" y="469899"/>
                  </a:lnTo>
                  <a:close/>
                </a:path>
                <a:path w="6350" h="679450">
                  <a:moveTo>
                    <a:pt x="6350" y="476249"/>
                  </a:moveTo>
                  <a:lnTo>
                    <a:pt x="0" y="476249"/>
                  </a:lnTo>
                  <a:lnTo>
                    <a:pt x="0" y="482599"/>
                  </a:lnTo>
                  <a:lnTo>
                    <a:pt x="6350" y="482599"/>
                  </a:lnTo>
                  <a:lnTo>
                    <a:pt x="6350" y="476249"/>
                  </a:lnTo>
                  <a:close/>
                </a:path>
                <a:path w="6350" h="679450">
                  <a:moveTo>
                    <a:pt x="6350" y="482599"/>
                  </a:moveTo>
                  <a:lnTo>
                    <a:pt x="0" y="482599"/>
                  </a:lnTo>
                  <a:lnTo>
                    <a:pt x="0" y="488949"/>
                  </a:lnTo>
                  <a:lnTo>
                    <a:pt x="6350" y="488949"/>
                  </a:lnTo>
                  <a:lnTo>
                    <a:pt x="6350" y="482599"/>
                  </a:lnTo>
                  <a:close/>
                </a:path>
                <a:path w="6350" h="679450">
                  <a:moveTo>
                    <a:pt x="6350" y="488949"/>
                  </a:moveTo>
                  <a:lnTo>
                    <a:pt x="0" y="488949"/>
                  </a:lnTo>
                  <a:lnTo>
                    <a:pt x="0" y="495299"/>
                  </a:lnTo>
                  <a:lnTo>
                    <a:pt x="6350" y="495299"/>
                  </a:lnTo>
                  <a:lnTo>
                    <a:pt x="6350" y="488949"/>
                  </a:lnTo>
                  <a:close/>
                </a:path>
                <a:path w="6350" h="679450">
                  <a:moveTo>
                    <a:pt x="6350" y="495299"/>
                  </a:moveTo>
                  <a:lnTo>
                    <a:pt x="0" y="495299"/>
                  </a:lnTo>
                  <a:lnTo>
                    <a:pt x="0" y="501649"/>
                  </a:lnTo>
                  <a:lnTo>
                    <a:pt x="6350" y="501649"/>
                  </a:lnTo>
                  <a:lnTo>
                    <a:pt x="6350" y="495299"/>
                  </a:lnTo>
                  <a:close/>
                </a:path>
                <a:path w="6350" h="679450">
                  <a:moveTo>
                    <a:pt x="6350" y="501649"/>
                  </a:moveTo>
                  <a:lnTo>
                    <a:pt x="0" y="501649"/>
                  </a:lnTo>
                  <a:lnTo>
                    <a:pt x="0" y="507999"/>
                  </a:lnTo>
                  <a:lnTo>
                    <a:pt x="6350" y="507999"/>
                  </a:lnTo>
                  <a:lnTo>
                    <a:pt x="6350" y="501649"/>
                  </a:lnTo>
                  <a:close/>
                </a:path>
                <a:path w="6350" h="679450">
                  <a:moveTo>
                    <a:pt x="6350" y="507999"/>
                  </a:moveTo>
                  <a:lnTo>
                    <a:pt x="0" y="507999"/>
                  </a:lnTo>
                  <a:lnTo>
                    <a:pt x="0" y="514349"/>
                  </a:lnTo>
                  <a:lnTo>
                    <a:pt x="6350" y="514349"/>
                  </a:lnTo>
                  <a:lnTo>
                    <a:pt x="6350" y="507999"/>
                  </a:lnTo>
                  <a:close/>
                </a:path>
                <a:path w="6350" h="679450">
                  <a:moveTo>
                    <a:pt x="6350" y="514349"/>
                  </a:moveTo>
                  <a:lnTo>
                    <a:pt x="0" y="514349"/>
                  </a:lnTo>
                  <a:lnTo>
                    <a:pt x="0" y="520699"/>
                  </a:lnTo>
                  <a:lnTo>
                    <a:pt x="6350" y="520699"/>
                  </a:lnTo>
                  <a:lnTo>
                    <a:pt x="6350" y="514349"/>
                  </a:lnTo>
                  <a:close/>
                </a:path>
                <a:path w="6350" h="679450">
                  <a:moveTo>
                    <a:pt x="6350" y="520699"/>
                  </a:moveTo>
                  <a:lnTo>
                    <a:pt x="0" y="520699"/>
                  </a:lnTo>
                  <a:lnTo>
                    <a:pt x="0" y="527049"/>
                  </a:lnTo>
                  <a:lnTo>
                    <a:pt x="6350" y="527049"/>
                  </a:lnTo>
                  <a:lnTo>
                    <a:pt x="6350" y="520699"/>
                  </a:lnTo>
                  <a:close/>
                </a:path>
                <a:path w="6350" h="679450">
                  <a:moveTo>
                    <a:pt x="6350" y="527049"/>
                  </a:moveTo>
                  <a:lnTo>
                    <a:pt x="0" y="527049"/>
                  </a:lnTo>
                  <a:lnTo>
                    <a:pt x="0" y="533399"/>
                  </a:lnTo>
                  <a:lnTo>
                    <a:pt x="6350" y="533399"/>
                  </a:lnTo>
                  <a:lnTo>
                    <a:pt x="6350" y="527049"/>
                  </a:lnTo>
                  <a:close/>
                </a:path>
                <a:path w="6350" h="679450">
                  <a:moveTo>
                    <a:pt x="6350" y="533399"/>
                  </a:moveTo>
                  <a:lnTo>
                    <a:pt x="0" y="533399"/>
                  </a:lnTo>
                  <a:lnTo>
                    <a:pt x="0" y="539749"/>
                  </a:lnTo>
                  <a:lnTo>
                    <a:pt x="6350" y="539749"/>
                  </a:lnTo>
                  <a:lnTo>
                    <a:pt x="6350" y="533399"/>
                  </a:lnTo>
                  <a:close/>
                </a:path>
                <a:path w="6350" h="679450">
                  <a:moveTo>
                    <a:pt x="6350" y="539749"/>
                  </a:moveTo>
                  <a:lnTo>
                    <a:pt x="0" y="539749"/>
                  </a:lnTo>
                  <a:lnTo>
                    <a:pt x="0" y="546099"/>
                  </a:lnTo>
                  <a:lnTo>
                    <a:pt x="6350" y="546099"/>
                  </a:lnTo>
                  <a:lnTo>
                    <a:pt x="6350" y="539749"/>
                  </a:lnTo>
                  <a:close/>
                </a:path>
                <a:path w="6350" h="679450">
                  <a:moveTo>
                    <a:pt x="6350" y="546099"/>
                  </a:moveTo>
                  <a:lnTo>
                    <a:pt x="0" y="546099"/>
                  </a:lnTo>
                  <a:lnTo>
                    <a:pt x="0" y="552449"/>
                  </a:lnTo>
                  <a:lnTo>
                    <a:pt x="6350" y="552449"/>
                  </a:lnTo>
                  <a:lnTo>
                    <a:pt x="6350" y="546099"/>
                  </a:lnTo>
                  <a:close/>
                </a:path>
                <a:path w="6350" h="679450">
                  <a:moveTo>
                    <a:pt x="6350" y="552449"/>
                  </a:moveTo>
                  <a:lnTo>
                    <a:pt x="0" y="552449"/>
                  </a:lnTo>
                  <a:lnTo>
                    <a:pt x="0" y="558799"/>
                  </a:lnTo>
                  <a:lnTo>
                    <a:pt x="6350" y="558799"/>
                  </a:lnTo>
                  <a:lnTo>
                    <a:pt x="6350" y="552449"/>
                  </a:lnTo>
                  <a:close/>
                </a:path>
                <a:path w="6350" h="679450">
                  <a:moveTo>
                    <a:pt x="6350" y="558799"/>
                  </a:moveTo>
                  <a:lnTo>
                    <a:pt x="0" y="558799"/>
                  </a:lnTo>
                  <a:lnTo>
                    <a:pt x="0" y="565149"/>
                  </a:lnTo>
                  <a:lnTo>
                    <a:pt x="6350" y="565149"/>
                  </a:lnTo>
                  <a:lnTo>
                    <a:pt x="6350" y="558799"/>
                  </a:lnTo>
                  <a:close/>
                </a:path>
                <a:path w="6350" h="679450">
                  <a:moveTo>
                    <a:pt x="6350" y="565149"/>
                  </a:moveTo>
                  <a:lnTo>
                    <a:pt x="0" y="565149"/>
                  </a:lnTo>
                  <a:lnTo>
                    <a:pt x="0" y="571499"/>
                  </a:lnTo>
                  <a:lnTo>
                    <a:pt x="6350" y="571499"/>
                  </a:lnTo>
                  <a:lnTo>
                    <a:pt x="6350" y="565149"/>
                  </a:lnTo>
                  <a:close/>
                </a:path>
                <a:path w="6350" h="679450">
                  <a:moveTo>
                    <a:pt x="6350" y="571499"/>
                  </a:moveTo>
                  <a:lnTo>
                    <a:pt x="0" y="571499"/>
                  </a:lnTo>
                  <a:lnTo>
                    <a:pt x="0" y="577849"/>
                  </a:lnTo>
                  <a:lnTo>
                    <a:pt x="6350" y="577849"/>
                  </a:lnTo>
                  <a:lnTo>
                    <a:pt x="6350" y="571499"/>
                  </a:lnTo>
                  <a:close/>
                </a:path>
                <a:path w="6350" h="679450">
                  <a:moveTo>
                    <a:pt x="6350" y="577849"/>
                  </a:moveTo>
                  <a:lnTo>
                    <a:pt x="0" y="577849"/>
                  </a:lnTo>
                  <a:lnTo>
                    <a:pt x="0" y="584199"/>
                  </a:lnTo>
                  <a:lnTo>
                    <a:pt x="6350" y="584199"/>
                  </a:lnTo>
                  <a:lnTo>
                    <a:pt x="6350" y="577849"/>
                  </a:lnTo>
                  <a:close/>
                </a:path>
                <a:path w="6350" h="679450">
                  <a:moveTo>
                    <a:pt x="6350" y="584199"/>
                  </a:moveTo>
                  <a:lnTo>
                    <a:pt x="0" y="584199"/>
                  </a:lnTo>
                  <a:lnTo>
                    <a:pt x="0" y="590549"/>
                  </a:lnTo>
                  <a:lnTo>
                    <a:pt x="6350" y="590549"/>
                  </a:lnTo>
                  <a:lnTo>
                    <a:pt x="6350" y="584199"/>
                  </a:lnTo>
                  <a:close/>
                </a:path>
                <a:path w="6350" h="679450">
                  <a:moveTo>
                    <a:pt x="6350" y="590549"/>
                  </a:moveTo>
                  <a:lnTo>
                    <a:pt x="0" y="590549"/>
                  </a:lnTo>
                  <a:lnTo>
                    <a:pt x="0" y="596899"/>
                  </a:lnTo>
                  <a:lnTo>
                    <a:pt x="6350" y="596899"/>
                  </a:lnTo>
                  <a:lnTo>
                    <a:pt x="6350" y="590549"/>
                  </a:lnTo>
                  <a:close/>
                </a:path>
                <a:path w="6350" h="679450">
                  <a:moveTo>
                    <a:pt x="6350" y="596899"/>
                  </a:moveTo>
                  <a:lnTo>
                    <a:pt x="0" y="596899"/>
                  </a:lnTo>
                  <a:lnTo>
                    <a:pt x="0" y="603249"/>
                  </a:lnTo>
                  <a:lnTo>
                    <a:pt x="6350" y="603249"/>
                  </a:lnTo>
                  <a:lnTo>
                    <a:pt x="6350" y="596899"/>
                  </a:lnTo>
                  <a:close/>
                </a:path>
                <a:path w="6350" h="679450">
                  <a:moveTo>
                    <a:pt x="6350" y="603249"/>
                  </a:moveTo>
                  <a:lnTo>
                    <a:pt x="0" y="603249"/>
                  </a:lnTo>
                  <a:lnTo>
                    <a:pt x="0" y="609599"/>
                  </a:lnTo>
                  <a:lnTo>
                    <a:pt x="6350" y="609599"/>
                  </a:lnTo>
                  <a:lnTo>
                    <a:pt x="6350" y="603249"/>
                  </a:lnTo>
                  <a:close/>
                </a:path>
                <a:path w="6350" h="679450">
                  <a:moveTo>
                    <a:pt x="6350" y="609599"/>
                  </a:moveTo>
                  <a:lnTo>
                    <a:pt x="0" y="609599"/>
                  </a:lnTo>
                  <a:lnTo>
                    <a:pt x="0" y="615949"/>
                  </a:lnTo>
                  <a:lnTo>
                    <a:pt x="6350" y="615949"/>
                  </a:lnTo>
                  <a:lnTo>
                    <a:pt x="6350" y="609599"/>
                  </a:lnTo>
                  <a:close/>
                </a:path>
                <a:path w="6350" h="679450">
                  <a:moveTo>
                    <a:pt x="6350" y="615949"/>
                  </a:moveTo>
                  <a:lnTo>
                    <a:pt x="0" y="615949"/>
                  </a:lnTo>
                  <a:lnTo>
                    <a:pt x="0" y="622299"/>
                  </a:lnTo>
                  <a:lnTo>
                    <a:pt x="6350" y="622299"/>
                  </a:lnTo>
                  <a:lnTo>
                    <a:pt x="6350" y="615949"/>
                  </a:lnTo>
                  <a:close/>
                </a:path>
                <a:path w="6350" h="679450">
                  <a:moveTo>
                    <a:pt x="6350" y="622299"/>
                  </a:moveTo>
                  <a:lnTo>
                    <a:pt x="0" y="622299"/>
                  </a:lnTo>
                  <a:lnTo>
                    <a:pt x="0" y="628649"/>
                  </a:lnTo>
                  <a:lnTo>
                    <a:pt x="6350" y="628649"/>
                  </a:lnTo>
                  <a:lnTo>
                    <a:pt x="6350" y="622299"/>
                  </a:lnTo>
                  <a:close/>
                </a:path>
                <a:path w="6350" h="679450">
                  <a:moveTo>
                    <a:pt x="6350" y="628649"/>
                  </a:moveTo>
                  <a:lnTo>
                    <a:pt x="0" y="628649"/>
                  </a:lnTo>
                  <a:lnTo>
                    <a:pt x="0" y="634999"/>
                  </a:lnTo>
                  <a:lnTo>
                    <a:pt x="6350" y="634999"/>
                  </a:lnTo>
                  <a:lnTo>
                    <a:pt x="6350" y="628649"/>
                  </a:lnTo>
                  <a:close/>
                </a:path>
                <a:path w="6350" h="679450">
                  <a:moveTo>
                    <a:pt x="6350" y="634999"/>
                  </a:moveTo>
                  <a:lnTo>
                    <a:pt x="0" y="634999"/>
                  </a:lnTo>
                  <a:lnTo>
                    <a:pt x="0" y="641349"/>
                  </a:lnTo>
                  <a:lnTo>
                    <a:pt x="6350" y="641349"/>
                  </a:lnTo>
                  <a:lnTo>
                    <a:pt x="6350" y="634999"/>
                  </a:lnTo>
                  <a:close/>
                </a:path>
                <a:path w="6350" h="679450">
                  <a:moveTo>
                    <a:pt x="6350" y="641349"/>
                  </a:moveTo>
                  <a:lnTo>
                    <a:pt x="0" y="641349"/>
                  </a:lnTo>
                  <a:lnTo>
                    <a:pt x="0" y="647699"/>
                  </a:lnTo>
                  <a:lnTo>
                    <a:pt x="6350" y="647699"/>
                  </a:lnTo>
                  <a:lnTo>
                    <a:pt x="6350" y="641349"/>
                  </a:lnTo>
                  <a:close/>
                </a:path>
                <a:path w="6350" h="679450">
                  <a:moveTo>
                    <a:pt x="6350" y="647699"/>
                  </a:moveTo>
                  <a:lnTo>
                    <a:pt x="0" y="647699"/>
                  </a:lnTo>
                  <a:lnTo>
                    <a:pt x="0" y="654049"/>
                  </a:lnTo>
                  <a:lnTo>
                    <a:pt x="6350" y="654049"/>
                  </a:lnTo>
                  <a:lnTo>
                    <a:pt x="6350" y="647699"/>
                  </a:lnTo>
                  <a:close/>
                </a:path>
                <a:path w="6350" h="679450">
                  <a:moveTo>
                    <a:pt x="6350" y="654049"/>
                  </a:moveTo>
                  <a:lnTo>
                    <a:pt x="0" y="654049"/>
                  </a:lnTo>
                  <a:lnTo>
                    <a:pt x="0" y="660399"/>
                  </a:lnTo>
                  <a:lnTo>
                    <a:pt x="6350" y="660399"/>
                  </a:lnTo>
                  <a:lnTo>
                    <a:pt x="6350" y="654049"/>
                  </a:lnTo>
                  <a:close/>
                </a:path>
                <a:path w="6350" h="679450">
                  <a:moveTo>
                    <a:pt x="6350" y="660399"/>
                  </a:moveTo>
                  <a:lnTo>
                    <a:pt x="0" y="660399"/>
                  </a:lnTo>
                  <a:lnTo>
                    <a:pt x="0" y="666749"/>
                  </a:lnTo>
                  <a:lnTo>
                    <a:pt x="6350" y="666749"/>
                  </a:lnTo>
                  <a:lnTo>
                    <a:pt x="6350" y="660399"/>
                  </a:lnTo>
                  <a:close/>
                </a:path>
                <a:path w="6350" h="679450">
                  <a:moveTo>
                    <a:pt x="6350" y="666749"/>
                  </a:moveTo>
                  <a:lnTo>
                    <a:pt x="0" y="666749"/>
                  </a:lnTo>
                  <a:lnTo>
                    <a:pt x="0" y="673099"/>
                  </a:lnTo>
                  <a:lnTo>
                    <a:pt x="6350" y="673099"/>
                  </a:lnTo>
                  <a:lnTo>
                    <a:pt x="6350" y="666749"/>
                  </a:lnTo>
                  <a:close/>
                </a:path>
                <a:path w="6350" h="679450">
                  <a:moveTo>
                    <a:pt x="6350" y="673099"/>
                  </a:moveTo>
                  <a:lnTo>
                    <a:pt x="0" y="673099"/>
                  </a:lnTo>
                  <a:lnTo>
                    <a:pt x="0" y="679449"/>
                  </a:lnTo>
                  <a:lnTo>
                    <a:pt x="3810" y="679449"/>
                  </a:lnTo>
                  <a:lnTo>
                    <a:pt x="3810" y="678179"/>
                  </a:lnTo>
                  <a:lnTo>
                    <a:pt x="6350" y="678179"/>
                  </a:lnTo>
                  <a:lnTo>
                    <a:pt x="6350" y="673099"/>
                  </a:lnTo>
                  <a:close/>
                </a:path>
              </a:pathLst>
            </a:custGeom>
            <a:solidFill>
              <a:srgbClr val="6D00F0"/>
            </a:solidFill>
          </p:spPr>
          <p:txBody>
            <a:bodyPr bIns="0" lIns="0" rIns="0" rtlCol="0" tIns="0" wrap="square"/>
            <a:p/>
          </p:txBody>
        </p:sp>
        <p:sp>
          <p:nvSpPr>
            <p:cNvPr id="1049860" name="object 1160"/>
            <p:cNvSpPr/>
            <p:nvPr/>
          </p:nvSpPr>
          <p:spPr>
            <a:xfrm>
              <a:off x="6033769" y="4478019"/>
              <a:ext cx="7620" cy="684530"/>
            </a:xfrm>
            <a:custGeom>
              <a:avLst/>
              <a:ahLst/>
              <a:rect l="l" t="t" r="r" b="b"/>
              <a:pathLst>
                <a:path w="7620" h="684529">
                  <a:moveTo>
                    <a:pt x="3809" y="0"/>
                  </a:moveTo>
                  <a:lnTo>
                    <a:pt x="0" y="0"/>
                  </a:lnTo>
                  <a:lnTo>
                    <a:pt x="0" y="1269"/>
                  </a:lnTo>
                  <a:lnTo>
                    <a:pt x="3809" y="1269"/>
                  </a:lnTo>
                  <a:lnTo>
                    <a:pt x="3809" y="0"/>
                  </a:lnTo>
                  <a:close/>
                </a:path>
                <a:path w="7620" h="684529">
                  <a:moveTo>
                    <a:pt x="7619" y="1269"/>
                  </a:moveTo>
                  <a:lnTo>
                    <a:pt x="0" y="1269"/>
                  </a:lnTo>
                  <a:lnTo>
                    <a:pt x="0" y="7619"/>
                  </a:lnTo>
                  <a:lnTo>
                    <a:pt x="7619" y="7619"/>
                  </a:lnTo>
                  <a:lnTo>
                    <a:pt x="7619" y="1269"/>
                  </a:lnTo>
                  <a:close/>
                </a:path>
                <a:path w="7620" h="684529">
                  <a:moveTo>
                    <a:pt x="7619" y="7619"/>
                  </a:moveTo>
                  <a:lnTo>
                    <a:pt x="0" y="7619"/>
                  </a:lnTo>
                  <a:lnTo>
                    <a:pt x="0" y="13969"/>
                  </a:lnTo>
                  <a:lnTo>
                    <a:pt x="7619" y="13969"/>
                  </a:lnTo>
                  <a:lnTo>
                    <a:pt x="7619" y="7619"/>
                  </a:lnTo>
                  <a:close/>
                </a:path>
                <a:path w="7620" h="684529">
                  <a:moveTo>
                    <a:pt x="7619" y="13969"/>
                  </a:moveTo>
                  <a:lnTo>
                    <a:pt x="0" y="13969"/>
                  </a:lnTo>
                  <a:lnTo>
                    <a:pt x="0" y="20319"/>
                  </a:lnTo>
                  <a:lnTo>
                    <a:pt x="7619" y="20319"/>
                  </a:lnTo>
                  <a:lnTo>
                    <a:pt x="7619" y="13969"/>
                  </a:lnTo>
                  <a:close/>
                </a:path>
                <a:path w="7620" h="684529">
                  <a:moveTo>
                    <a:pt x="7619" y="20319"/>
                  </a:moveTo>
                  <a:lnTo>
                    <a:pt x="0" y="20319"/>
                  </a:lnTo>
                  <a:lnTo>
                    <a:pt x="0" y="26669"/>
                  </a:lnTo>
                  <a:lnTo>
                    <a:pt x="7619" y="26669"/>
                  </a:lnTo>
                  <a:lnTo>
                    <a:pt x="7619" y="20319"/>
                  </a:lnTo>
                  <a:close/>
                </a:path>
                <a:path w="7620" h="684529">
                  <a:moveTo>
                    <a:pt x="7619" y="26669"/>
                  </a:moveTo>
                  <a:lnTo>
                    <a:pt x="0" y="26669"/>
                  </a:lnTo>
                  <a:lnTo>
                    <a:pt x="0" y="33019"/>
                  </a:lnTo>
                  <a:lnTo>
                    <a:pt x="7619" y="33019"/>
                  </a:lnTo>
                  <a:lnTo>
                    <a:pt x="7619" y="26669"/>
                  </a:lnTo>
                  <a:close/>
                </a:path>
                <a:path w="7620" h="684529">
                  <a:moveTo>
                    <a:pt x="7619" y="33019"/>
                  </a:moveTo>
                  <a:lnTo>
                    <a:pt x="0" y="33019"/>
                  </a:lnTo>
                  <a:lnTo>
                    <a:pt x="0" y="39369"/>
                  </a:lnTo>
                  <a:lnTo>
                    <a:pt x="7619" y="39369"/>
                  </a:lnTo>
                  <a:lnTo>
                    <a:pt x="7619" y="33019"/>
                  </a:lnTo>
                  <a:close/>
                </a:path>
                <a:path w="7620" h="684529">
                  <a:moveTo>
                    <a:pt x="7619" y="39369"/>
                  </a:moveTo>
                  <a:lnTo>
                    <a:pt x="0" y="39369"/>
                  </a:lnTo>
                  <a:lnTo>
                    <a:pt x="0" y="45719"/>
                  </a:lnTo>
                  <a:lnTo>
                    <a:pt x="7619" y="45719"/>
                  </a:lnTo>
                  <a:lnTo>
                    <a:pt x="7619" y="39369"/>
                  </a:lnTo>
                  <a:close/>
                </a:path>
                <a:path w="7620" h="684529">
                  <a:moveTo>
                    <a:pt x="7619" y="45719"/>
                  </a:moveTo>
                  <a:lnTo>
                    <a:pt x="0" y="45719"/>
                  </a:lnTo>
                  <a:lnTo>
                    <a:pt x="0" y="52069"/>
                  </a:lnTo>
                  <a:lnTo>
                    <a:pt x="7619" y="52069"/>
                  </a:lnTo>
                  <a:lnTo>
                    <a:pt x="7619" y="45719"/>
                  </a:lnTo>
                  <a:close/>
                </a:path>
                <a:path w="7620" h="684529">
                  <a:moveTo>
                    <a:pt x="7619" y="52069"/>
                  </a:moveTo>
                  <a:lnTo>
                    <a:pt x="0" y="52069"/>
                  </a:lnTo>
                  <a:lnTo>
                    <a:pt x="0" y="58419"/>
                  </a:lnTo>
                  <a:lnTo>
                    <a:pt x="7619" y="58419"/>
                  </a:lnTo>
                  <a:lnTo>
                    <a:pt x="7619" y="52069"/>
                  </a:lnTo>
                  <a:close/>
                </a:path>
                <a:path w="7620" h="684529">
                  <a:moveTo>
                    <a:pt x="7619" y="58419"/>
                  </a:moveTo>
                  <a:lnTo>
                    <a:pt x="0" y="58419"/>
                  </a:lnTo>
                  <a:lnTo>
                    <a:pt x="0" y="64769"/>
                  </a:lnTo>
                  <a:lnTo>
                    <a:pt x="7619" y="64769"/>
                  </a:lnTo>
                  <a:lnTo>
                    <a:pt x="7619" y="58419"/>
                  </a:lnTo>
                  <a:close/>
                </a:path>
                <a:path w="7620" h="684529">
                  <a:moveTo>
                    <a:pt x="7619" y="64769"/>
                  </a:moveTo>
                  <a:lnTo>
                    <a:pt x="0" y="64769"/>
                  </a:lnTo>
                  <a:lnTo>
                    <a:pt x="0" y="71119"/>
                  </a:lnTo>
                  <a:lnTo>
                    <a:pt x="7619" y="71119"/>
                  </a:lnTo>
                  <a:lnTo>
                    <a:pt x="7619" y="64769"/>
                  </a:lnTo>
                  <a:close/>
                </a:path>
                <a:path w="7620" h="684529">
                  <a:moveTo>
                    <a:pt x="7619" y="71119"/>
                  </a:moveTo>
                  <a:lnTo>
                    <a:pt x="0" y="71119"/>
                  </a:lnTo>
                  <a:lnTo>
                    <a:pt x="0" y="77469"/>
                  </a:lnTo>
                  <a:lnTo>
                    <a:pt x="7619" y="77469"/>
                  </a:lnTo>
                  <a:lnTo>
                    <a:pt x="7619" y="71119"/>
                  </a:lnTo>
                  <a:close/>
                </a:path>
                <a:path w="7620" h="684529">
                  <a:moveTo>
                    <a:pt x="7619" y="77469"/>
                  </a:moveTo>
                  <a:lnTo>
                    <a:pt x="0" y="77469"/>
                  </a:lnTo>
                  <a:lnTo>
                    <a:pt x="0" y="83819"/>
                  </a:lnTo>
                  <a:lnTo>
                    <a:pt x="7619" y="83819"/>
                  </a:lnTo>
                  <a:lnTo>
                    <a:pt x="7619" y="77469"/>
                  </a:lnTo>
                  <a:close/>
                </a:path>
                <a:path w="7620" h="684529">
                  <a:moveTo>
                    <a:pt x="7619" y="83819"/>
                  </a:moveTo>
                  <a:lnTo>
                    <a:pt x="0" y="83819"/>
                  </a:lnTo>
                  <a:lnTo>
                    <a:pt x="0" y="90169"/>
                  </a:lnTo>
                  <a:lnTo>
                    <a:pt x="7619" y="90169"/>
                  </a:lnTo>
                  <a:lnTo>
                    <a:pt x="7619" y="83819"/>
                  </a:lnTo>
                  <a:close/>
                </a:path>
                <a:path w="7620" h="684529">
                  <a:moveTo>
                    <a:pt x="7619" y="90169"/>
                  </a:moveTo>
                  <a:lnTo>
                    <a:pt x="0" y="90169"/>
                  </a:lnTo>
                  <a:lnTo>
                    <a:pt x="0" y="96519"/>
                  </a:lnTo>
                  <a:lnTo>
                    <a:pt x="7619" y="96519"/>
                  </a:lnTo>
                  <a:lnTo>
                    <a:pt x="7619" y="90169"/>
                  </a:lnTo>
                  <a:close/>
                </a:path>
                <a:path w="7620" h="684529">
                  <a:moveTo>
                    <a:pt x="7619" y="96519"/>
                  </a:moveTo>
                  <a:lnTo>
                    <a:pt x="0" y="96519"/>
                  </a:lnTo>
                  <a:lnTo>
                    <a:pt x="0" y="102869"/>
                  </a:lnTo>
                  <a:lnTo>
                    <a:pt x="7619" y="102869"/>
                  </a:lnTo>
                  <a:lnTo>
                    <a:pt x="7619" y="96519"/>
                  </a:lnTo>
                  <a:close/>
                </a:path>
                <a:path w="7620" h="684529">
                  <a:moveTo>
                    <a:pt x="7619" y="102869"/>
                  </a:moveTo>
                  <a:lnTo>
                    <a:pt x="0" y="102869"/>
                  </a:lnTo>
                  <a:lnTo>
                    <a:pt x="0" y="109219"/>
                  </a:lnTo>
                  <a:lnTo>
                    <a:pt x="7619" y="109219"/>
                  </a:lnTo>
                  <a:lnTo>
                    <a:pt x="7619" y="102869"/>
                  </a:lnTo>
                  <a:close/>
                </a:path>
                <a:path w="7620" h="684529">
                  <a:moveTo>
                    <a:pt x="7619" y="109219"/>
                  </a:moveTo>
                  <a:lnTo>
                    <a:pt x="0" y="109219"/>
                  </a:lnTo>
                  <a:lnTo>
                    <a:pt x="0" y="115569"/>
                  </a:lnTo>
                  <a:lnTo>
                    <a:pt x="7619" y="115569"/>
                  </a:lnTo>
                  <a:lnTo>
                    <a:pt x="7619" y="109219"/>
                  </a:lnTo>
                  <a:close/>
                </a:path>
                <a:path w="7620" h="684529">
                  <a:moveTo>
                    <a:pt x="7619" y="115569"/>
                  </a:moveTo>
                  <a:lnTo>
                    <a:pt x="0" y="115569"/>
                  </a:lnTo>
                  <a:lnTo>
                    <a:pt x="0" y="121919"/>
                  </a:lnTo>
                  <a:lnTo>
                    <a:pt x="7619" y="121919"/>
                  </a:lnTo>
                  <a:lnTo>
                    <a:pt x="7619" y="115569"/>
                  </a:lnTo>
                  <a:close/>
                </a:path>
                <a:path w="7620" h="684529">
                  <a:moveTo>
                    <a:pt x="7619" y="121919"/>
                  </a:moveTo>
                  <a:lnTo>
                    <a:pt x="0" y="121919"/>
                  </a:lnTo>
                  <a:lnTo>
                    <a:pt x="0" y="128269"/>
                  </a:lnTo>
                  <a:lnTo>
                    <a:pt x="7619" y="128269"/>
                  </a:lnTo>
                  <a:lnTo>
                    <a:pt x="7619" y="121919"/>
                  </a:lnTo>
                  <a:close/>
                </a:path>
                <a:path w="7620" h="684529">
                  <a:moveTo>
                    <a:pt x="7619" y="128269"/>
                  </a:moveTo>
                  <a:lnTo>
                    <a:pt x="0" y="128269"/>
                  </a:lnTo>
                  <a:lnTo>
                    <a:pt x="0" y="134619"/>
                  </a:lnTo>
                  <a:lnTo>
                    <a:pt x="7619" y="134619"/>
                  </a:lnTo>
                  <a:lnTo>
                    <a:pt x="7619" y="128269"/>
                  </a:lnTo>
                  <a:close/>
                </a:path>
                <a:path w="7620" h="684529">
                  <a:moveTo>
                    <a:pt x="7619" y="134619"/>
                  </a:moveTo>
                  <a:lnTo>
                    <a:pt x="0" y="134619"/>
                  </a:lnTo>
                  <a:lnTo>
                    <a:pt x="0" y="140969"/>
                  </a:lnTo>
                  <a:lnTo>
                    <a:pt x="7619" y="140969"/>
                  </a:lnTo>
                  <a:lnTo>
                    <a:pt x="7619" y="134619"/>
                  </a:lnTo>
                  <a:close/>
                </a:path>
                <a:path w="7620" h="684529">
                  <a:moveTo>
                    <a:pt x="7619" y="140969"/>
                  </a:moveTo>
                  <a:lnTo>
                    <a:pt x="0" y="140969"/>
                  </a:lnTo>
                  <a:lnTo>
                    <a:pt x="0" y="147319"/>
                  </a:lnTo>
                  <a:lnTo>
                    <a:pt x="7619" y="147319"/>
                  </a:lnTo>
                  <a:lnTo>
                    <a:pt x="7619" y="140969"/>
                  </a:lnTo>
                  <a:close/>
                </a:path>
                <a:path w="7620" h="684529">
                  <a:moveTo>
                    <a:pt x="7619" y="147319"/>
                  </a:moveTo>
                  <a:lnTo>
                    <a:pt x="0" y="147319"/>
                  </a:lnTo>
                  <a:lnTo>
                    <a:pt x="0" y="153669"/>
                  </a:lnTo>
                  <a:lnTo>
                    <a:pt x="7619" y="153669"/>
                  </a:lnTo>
                  <a:lnTo>
                    <a:pt x="7619" y="147319"/>
                  </a:lnTo>
                  <a:close/>
                </a:path>
                <a:path w="7620" h="684529">
                  <a:moveTo>
                    <a:pt x="7619" y="153669"/>
                  </a:moveTo>
                  <a:lnTo>
                    <a:pt x="0" y="153669"/>
                  </a:lnTo>
                  <a:lnTo>
                    <a:pt x="0" y="160019"/>
                  </a:lnTo>
                  <a:lnTo>
                    <a:pt x="7619" y="160019"/>
                  </a:lnTo>
                  <a:lnTo>
                    <a:pt x="7619" y="153669"/>
                  </a:lnTo>
                  <a:close/>
                </a:path>
                <a:path w="7620" h="684529">
                  <a:moveTo>
                    <a:pt x="7619" y="160019"/>
                  </a:moveTo>
                  <a:lnTo>
                    <a:pt x="0" y="160019"/>
                  </a:lnTo>
                  <a:lnTo>
                    <a:pt x="0" y="166369"/>
                  </a:lnTo>
                  <a:lnTo>
                    <a:pt x="7619" y="166369"/>
                  </a:lnTo>
                  <a:lnTo>
                    <a:pt x="7619" y="160019"/>
                  </a:lnTo>
                  <a:close/>
                </a:path>
                <a:path w="7620" h="684529">
                  <a:moveTo>
                    <a:pt x="7619" y="166369"/>
                  </a:moveTo>
                  <a:lnTo>
                    <a:pt x="0" y="166369"/>
                  </a:lnTo>
                  <a:lnTo>
                    <a:pt x="0" y="172719"/>
                  </a:lnTo>
                  <a:lnTo>
                    <a:pt x="7619" y="172719"/>
                  </a:lnTo>
                  <a:lnTo>
                    <a:pt x="7619" y="166369"/>
                  </a:lnTo>
                  <a:close/>
                </a:path>
                <a:path w="7620" h="684529">
                  <a:moveTo>
                    <a:pt x="7619" y="172719"/>
                  </a:moveTo>
                  <a:lnTo>
                    <a:pt x="0" y="172719"/>
                  </a:lnTo>
                  <a:lnTo>
                    <a:pt x="0" y="179069"/>
                  </a:lnTo>
                  <a:lnTo>
                    <a:pt x="7619" y="179069"/>
                  </a:lnTo>
                  <a:lnTo>
                    <a:pt x="7619" y="172719"/>
                  </a:lnTo>
                  <a:close/>
                </a:path>
                <a:path w="7620" h="684529">
                  <a:moveTo>
                    <a:pt x="7619" y="179069"/>
                  </a:moveTo>
                  <a:lnTo>
                    <a:pt x="0" y="179069"/>
                  </a:lnTo>
                  <a:lnTo>
                    <a:pt x="0" y="185419"/>
                  </a:lnTo>
                  <a:lnTo>
                    <a:pt x="7619" y="185419"/>
                  </a:lnTo>
                  <a:lnTo>
                    <a:pt x="7619" y="179069"/>
                  </a:lnTo>
                  <a:close/>
                </a:path>
                <a:path w="7620" h="684529">
                  <a:moveTo>
                    <a:pt x="7619" y="185419"/>
                  </a:moveTo>
                  <a:lnTo>
                    <a:pt x="0" y="185419"/>
                  </a:lnTo>
                  <a:lnTo>
                    <a:pt x="0" y="191769"/>
                  </a:lnTo>
                  <a:lnTo>
                    <a:pt x="7619" y="191769"/>
                  </a:lnTo>
                  <a:lnTo>
                    <a:pt x="7619" y="185419"/>
                  </a:lnTo>
                  <a:close/>
                </a:path>
                <a:path w="7620" h="684529">
                  <a:moveTo>
                    <a:pt x="7619" y="191769"/>
                  </a:moveTo>
                  <a:lnTo>
                    <a:pt x="0" y="191769"/>
                  </a:lnTo>
                  <a:lnTo>
                    <a:pt x="0" y="198119"/>
                  </a:lnTo>
                  <a:lnTo>
                    <a:pt x="7619" y="198119"/>
                  </a:lnTo>
                  <a:lnTo>
                    <a:pt x="7619" y="191769"/>
                  </a:lnTo>
                  <a:close/>
                </a:path>
                <a:path w="7620" h="684529">
                  <a:moveTo>
                    <a:pt x="7619" y="198119"/>
                  </a:moveTo>
                  <a:lnTo>
                    <a:pt x="0" y="198119"/>
                  </a:lnTo>
                  <a:lnTo>
                    <a:pt x="0" y="204469"/>
                  </a:lnTo>
                  <a:lnTo>
                    <a:pt x="7619" y="204469"/>
                  </a:lnTo>
                  <a:lnTo>
                    <a:pt x="7619" y="198119"/>
                  </a:lnTo>
                  <a:close/>
                </a:path>
                <a:path w="7620" h="684529">
                  <a:moveTo>
                    <a:pt x="7619" y="204469"/>
                  </a:moveTo>
                  <a:lnTo>
                    <a:pt x="0" y="204469"/>
                  </a:lnTo>
                  <a:lnTo>
                    <a:pt x="0" y="210819"/>
                  </a:lnTo>
                  <a:lnTo>
                    <a:pt x="7619" y="210819"/>
                  </a:lnTo>
                  <a:lnTo>
                    <a:pt x="7619" y="204469"/>
                  </a:lnTo>
                  <a:close/>
                </a:path>
                <a:path w="7620" h="684529">
                  <a:moveTo>
                    <a:pt x="7619" y="210819"/>
                  </a:moveTo>
                  <a:lnTo>
                    <a:pt x="0" y="210819"/>
                  </a:lnTo>
                  <a:lnTo>
                    <a:pt x="0" y="217169"/>
                  </a:lnTo>
                  <a:lnTo>
                    <a:pt x="7619" y="217169"/>
                  </a:lnTo>
                  <a:lnTo>
                    <a:pt x="7619" y="210819"/>
                  </a:lnTo>
                  <a:close/>
                </a:path>
                <a:path w="7620" h="684529">
                  <a:moveTo>
                    <a:pt x="7619" y="217169"/>
                  </a:moveTo>
                  <a:lnTo>
                    <a:pt x="0" y="217169"/>
                  </a:lnTo>
                  <a:lnTo>
                    <a:pt x="0" y="223519"/>
                  </a:lnTo>
                  <a:lnTo>
                    <a:pt x="7619" y="223519"/>
                  </a:lnTo>
                  <a:lnTo>
                    <a:pt x="7619" y="217169"/>
                  </a:lnTo>
                  <a:close/>
                </a:path>
                <a:path w="7620" h="684529">
                  <a:moveTo>
                    <a:pt x="7619" y="223519"/>
                  </a:moveTo>
                  <a:lnTo>
                    <a:pt x="0" y="223519"/>
                  </a:lnTo>
                  <a:lnTo>
                    <a:pt x="0" y="229869"/>
                  </a:lnTo>
                  <a:lnTo>
                    <a:pt x="7619" y="229869"/>
                  </a:lnTo>
                  <a:lnTo>
                    <a:pt x="7619" y="223519"/>
                  </a:lnTo>
                  <a:close/>
                </a:path>
                <a:path w="7620" h="684529">
                  <a:moveTo>
                    <a:pt x="7619" y="229869"/>
                  </a:moveTo>
                  <a:lnTo>
                    <a:pt x="0" y="229869"/>
                  </a:lnTo>
                  <a:lnTo>
                    <a:pt x="0" y="236219"/>
                  </a:lnTo>
                  <a:lnTo>
                    <a:pt x="7619" y="236219"/>
                  </a:lnTo>
                  <a:lnTo>
                    <a:pt x="7619" y="229869"/>
                  </a:lnTo>
                  <a:close/>
                </a:path>
                <a:path w="7620" h="684529">
                  <a:moveTo>
                    <a:pt x="7619" y="236219"/>
                  </a:moveTo>
                  <a:lnTo>
                    <a:pt x="0" y="236219"/>
                  </a:lnTo>
                  <a:lnTo>
                    <a:pt x="0" y="242569"/>
                  </a:lnTo>
                  <a:lnTo>
                    <a:pt x="7619" y="242569"/>
                  </a:lnTo>
                  <a:lnTo>
                    <a:pt x="7619" y="236219"/>
                  </a:lnTo>
                  <a:close/>
                </a:path>
                <a:path w="7620" h="684529">
                  <a:moveTo>
                    <a:pt x="7619" y="242569"/>
                  </a:moveTo>
                  <a:lnTo>
                    <a:pt x="0" y="242569"/>
                  </a:lnTo>
                  <a:lnTo>
                    <a:pt x="0" y="245109"/>
                  </a:lnTo>
                  <a:lnTo>
                    <a:pt x="5079" y="245109"/>
                  </a:lnTo>
                  <a:lnTo>
                    <a:pt x="5079" y="243839"/>
                  </a:lnTo>
                  <a:lnTo>
                    <a:pt x="7619" y="243839"/>
                  </a:lnTo>
                  <a:lnTo>
                    <a:pt x="7619" y="242569"/>
                  </a:lnTo>
                  <a:close/>
                </a:path>
                <a:path w="7620" h="684529">
                  <a:moveTo>
                    <a:pt x="2539" y="419099"/>
                  </a:moveTo>
                  <a:lnTo>
                    <a:pt x="0" y="419099"/>
                  </a:lnTo>
                  <a:lnTo>
                    <a:pt x="0" y="420369"/>
                  </a:lnTo>
                  <a:lnTo>
                    <a:pt x="2539" y="420369"/>
                  </a:lnTo>
                  <a:lnTo>
                    <a:pt x="2539" y="419099"/>
                  </a:lnTo>
                  <a:close/>
                </a:path>
                <a:path w="7620" h="684529">
                  <a:moveTo>
                    <a:pt x="7619" y="420369"/>
                  </a:moveTo>
                  <a:lnTo>
                    <a:pt x="0" y="420369"/>
                  </a:lnTo>
                  <a:lnTo>
                    <a:pt x="0" y="426719"/>
                  </a:lnTo>
                  <a:lnTo>
                    <a:pt x="7619" y="426719"/>
                  </a:lnTo>
                  <a:lnTo>
                    <a:pt x="7619" y="420369"/>
                  </a:lnTo>
                  <a:close/>
                </a:path>
                <a:path w="7620" h="684529">
                  <a:moveTo>
                    <a:pt x="7619" y="426719"/>
                  </a:moveTo>
                  <a:lnTo>
                    <a:pt x="0" y="426719"/>
                  </a:lnTo>
                  <a:lnTo>
                    <a:pt x="0" y="433069"/>
                  </a:lnTo>
                  <a:lnTo>
                    <a:pt x="7619" y="433069"/>
                  </a:lnTo>
                  <a:lnTo>
                    <a:pt x="7619" y="426719"/>
                  </a:lnTo>
                  <a:close/>
                </a:path>
                <a:path w="7620" h="684529">
                  <a:moveTo>
                    <a:pt x="7619" y="433069"/>
                  </a:moveTo>
                  <a:lnTo>
                    <a:pt x="0" y="433069"/>
                  </a:lnTo>
                  <a:lnTo>
                    <a:pt x="0" y="439419"/>
                  </a:lnTo>
                  <a:lnTo>
                    <a:pt x="7619" y="439419"/>
                  </a:lnTo>
                  <a:lnTo>
                    <a:pt x="7619" y="433069"/>
                  </a:lnTo>
                  <a:close/>
                </a:path>
                <a:path w="7620" h="684529">
                  <a:moveTo>
                    <a:pt x="7619" y="439419"/>
                  </a:moveTo>
                  <a:lnTo>
                    <a:pt x="0" y="439419"/>
                  </a:lnTo>
                  <a:lnTo>
                    <a:pt x="0" y="445769"/>
                  </a:lnTo>
                  <a:lnTo>
                    <a:pt x="7619" y="445769"/>
                  </a:lnTo>
                  <a:lnTo>
                    <a:pt x="7619" y="439419"/>
                  </a:lnTo>
                  <a:close/>
                </a:path>
                <a:path w="7620" h="684529">
                  <a:moveTo>
                    <a:pt x="7619" y="445769"/>
                  </a:moveTo>
                  <a:lnTo>
                    <a:pt x="0" y="445769"/>
                  </a:lnTo>
                  <a:lnTo>
                    <a:pt x="0" y="452119"/>
                  </a:lnTo>
                  <a:lnTo>
                    <a:pt x="7619" y="452119"/>
                  </a:lnTo>
                  <a:lnTo>
                    <a:pt x="7619" y="445769"/>
                  </a:lnTo>
                  <a:close/>
                </a:path>
                <a:path w="7620" h="684529">
                  <a:moveTo>
                    <a:pt x="7619" y="452119"/>
                  </a:moveTo>
                  <a:lnTo>
                    <a:pt x="0" y="452119"/>
                  </a:lnTo>
                  <a:lnTo>
                    <a:pt x="0" y="458469"/>
                  </a:lnTo>
                  <a:lnTo>
                    <a:pt x="7619" y="458469"/>
                  </a:lnTo>
                  <a:lnTo>
                    <a:pt x="7619" y="452119"/>
                  </a:lnTo>
                  <a:close/>
                </a:path>
                <a:path w="7620" h="684529">
                  <a:moveTo>
                    <a:pt x="7619" y="458469"/>
                  </a:moveTo>
                  <a:lnTo>
                    <a:pt x="0" y="458469"/>
                  </a:lnTo>
                  <a:lnTo>
                    <a:pt x="0" y="464819"/>
                  </a:lnTo>
                  <a:lnTo>
                    <a:pt x="7619" y="464819"/>
                  </a:lnTo>
                  <a:lnTo>
                    <a:pt x="7619" y="458469"/>
                  </a:lnTo>
                  <a:close/>
                </a:path>
                <a:path w="7620" h="684529">
                  <a:moveTo>
                    <a:pt x="7619" y="464819"/>
                  </a:moveTo>
                  <a:lnTo>
                    <a:pt x="0" y="464819"/>
                  </a:lnTo>
                  <a:lnTo>
                    <a:pt x="0" y="471169"/>
                  </a:lnTo>
                  <a:lnTo>
                    <a:pt x="7619" y="471169"/>
                  </a:lnTo>
                  <a:lnTo>
                    <a:pt x="7619" y="464819"/>
                  </a:lnTo>
                  <a:close/>
                </a:path>
                <a:path w="7620" h="684529">
                  <a:moveTo>
                    <a:pt x="7619" y="471169"/>
                  </a:moveTo>
                  <a:lnTo>
                    <a:pt x="0" y="471169"/>
                  </a:lnTo>
                  <a:lnTo>
                    <a:pt x="0" y="477519"/>
                  </a:lnTo>
                  <a:lnTo>
                    <a:pt x="7619" y="477519"/>
                  </a:lnTo>
                  <a:lnTo>
                    <a:pt x="7619" y="471169"/>
                  </a:lnTo>
                  <a:close/>
                </a:path>
                <a:path w="7620" h="684529">
                  <a:moveTo>
                    <a:pt x="7619" y="477519"/>
                  </a:moveTo>
                  <a:lnTo>
                    <a:pt x="0" y="477519"/>
                  </a:lnTo>
                  <a:lnTo>
                    <a:pt x="0" y="483869"/>
                  </a:lnTo>
                  <a:lnTo>
                    <a:pt x="7619" y="483869"/>
                  </a:lnTo>
                  <a:lnTo>
                    <a:pt x="7619" y="477519"/>
                  </a:lnTo>
                  <a:close/>
                </a:path>
                <a:path w="7620" h="684529">
                  <a:moveTo>
                    <a:pt x="7619" y="483869"/>
                  </a:moveTo>
                  <a:lnTo>
                    <a:pt x="0" y="483869"/>
                  </a:lnTo>
                  <a:lnTo>
                    <a:pt x="0" y="490219"/>
                  </a:lnTo>
                  <a:lnTo>
                    <a:pt x="7619" y="490219"/>
                  </a:lnTo>
                  <a:lnTo>
                    <a:pt x="7619" y="483869"/>
                  </a:lnTo>
                  <a:close/>
                </a:path>
                <a:path w="7620" h="684529">
                  <a:moveTo>
                    <a:pt x="7619" y="490219"/>
                  </a:moveTo>
                  <a:lnTo>
                    <a:pt x="0" y="490219"/>
                  </a:lnTo>
                  <a:lnTo>
                    <a:pt x="0" y="496569"/>
                  </a:lnTo>
                  <a:lnTo>
                    <a:pt x="7619" y="496569"/>
                  </a:lnTo>
                  <a:lnTo>
                    <a:pt x="7619" y="490219"/>
                  </a:lnTo>
                  <a:close/>
                </a:path>
                <a:path w="7620" h="684529">
                  <a:moveTo>
                    <a:pt x="7619" y="496569"/>
                  </a:moveTo>
                  <a:lnTo>
                    <a:pt x="0" y="496569"/>
                  </a:lnTo>
                  <a:lnTo>
                    <a:pt x="0" y="502919"/>
                  </a:lnTo>
                  <a:lnTo>
                    <a:pt x="7619" y="502919"/>
                  </a:lnTo>
                  <a:lnTo>
                    <a:pt x="7619" y="496569"/>
                  </a:lnTo>
                  <a:close/>
                </a:path>
                <a:path w="7620" h="684529">
                  <a:moveTo>
                    <a:pt x="7619" y="502919"/>
                  </a:moveTo>
                  <a:lnTo>
                    <a:pt x="0" y="502919"/>
                  </a:lnTo>
                  <a:lnTo>
                    <a:pt x="0" y="509269"/>
                  </a:lnTo>
                  <a:lnTo>
                    <a:pt x="7619" y="509269"/>
                  </a:lnTo>
                  <a:lnTo>
                    <a:pt x="7619" y="502919"/>
                  </a:lnTo>
                  <a:close/>
                </a:path>
                <a:path w="7620" h="684529">
                  <a:moveTo>
                    <a:pt x="7619" y="509269"/>
                  </a:moveTo>
                  <a:lnTo>
                    <a:pt x="0" y="509269"/>
                  </a:lnTo>
                  <a:lnTo>
                    <a:pt x="0" y="515619"/>
                  </a:lnTo>
                  <a:lnTo>
                    <a:pt x="7619" y="515619"/>
                  </a:lnTo>
                  <a:lnTo>
                    <a:pt x="7619" y="509269"/>
                  </a:lnTo>
                  <a:close/>
                </a:path>
                <a:path w="7620" h="684529">
                  <a:moveTo>
                    <a:pt x="7619" y="515619"/>
                  </a:moveTo>
                  <a:lnTo>
                    <a:pt x="0" y="515619"/>
                  </a:lnTo>
                  <a:lnTo>
                    <a:pt x="0" y="521969"/>
                  </a:lnTo>
                  <a:lnTo>
                    <a:pt x="7619" y="521969"/>
                  </a:lnTo>
                  <a:lnTo>
                    <a:pt x="7619" y="515619"/>
                  </a:lnTo>
                  <a:close/>
                </a:path>
                <a:path w="7620" h="684529">
                  <a:moveTo>
                    <a:pt x="7619" y="521969"/>
                  </a:moveTo>
                  <a:lnTo>
                    <a:pt x="0" y="521969"/>
                  </a:lnTo>
                  <a:lnTo>
                    <a:pt x="0" y="528319"/>
                  </a:lnTo>
                  <a:lnTo>
                    <a:pt x="7619" y="528319"/>
                  </a:lnTo>
                  <a:lnTo>
                    <a:pt x="7619" y="521969"/>
                  </a:lnTo>
                  <a:close/>
                </a:path>
                <a:path w="7620" h="684529">
                  <a:moveTo>
                    <a:pt x="7619" y="528319"/>
                  </a:moveTo>
                  <a:lnTo>
                    <a:pt x="0" y="528319"/>
                  </a:lnTo>
                  <a:lnTo>
                    <a:pt x="0" y="534669"/>
                  </a:lnTo>
                  <a:lnTo>
                    <a:pt x="7619" y="534669"/>
                  </a:lnTo>
                  <a:lnTo>
                    <a:pt x="7619" y="528319"/>
                  </a:lnTo>
                  <a:close/>
                </a:path>
                <a:path w="7620" h="684529">
                  <a:moveTo>
                    <a:pt x="7619" y="534669"/>
                  </a:moveTo>
                  <a:lnTo>
                    <a:pt x="0" y="534669"/>
                  </a:lnTo>
                  <a:lnTo>
                    <a:pt x="0" y="541019"/>
                  </a:lnTo>
                  <a:lnTo>
                    <a:pt x="7619" y="541019"/>
                  </a:lnTo>
                  <a:lnTo>
                    <a:pt x="7619" y="534669"/>
                  </a:lnTo>
                  <a:close/>
                </a:path>
                <a:path w="7620" h="684529">
                  <a:moveTo>
                    <a:pt x="7619" y="541019"/>
                  </a:moveTo>
                  <a:lnTo>
                    <a:pt x="0" y="541019"/>
                  </a:lnTo>
                  <a:lnTo>
                    <a:pt x="0" y="547369"/>
                  </a:lnTo>
                  <a:lnTo>
                    <a:pt x="7619" y="547369"/>
                  </a:lnTo>
                  <a:lnTo>
                    <a:pt x="7619" y="541019"/>
                  </a:lnTo>
                  <a:close/>
                </a:path>
                <a:path w="7620" h="684529">
                  <a:moveTo>
                    <a:pt x="7619" y="547369"/>
                  </a:moveTo>
                  <a:lnTo>
                    <a:pt x="0" y="547369"/>
                  </a:lnTo>
                  <a:lnTo>
                    <a:pt x="0" y="553719"/>
                  </a:lnTo>
                  <a:lnTo>
                    <a:pt x="7619" y="553719"/>
                  </a:lnTo>
                  <a:lnTo>
                    <a:pt x="7619" y="547369"/>
                  </a:lnTo>
                  <a:close/>
                </a:path>
                <a:path w="7620" h="684529">
                  <a:moveTo>
                    <a:pt x="7619" y="553719"/>
                  </a:moveTo>
                  <a:lnTo>
                    <a:pt x="0" y="553719"/>
                  </a:lnTo>
                  <a:lnTo>
                    <a:pt x="0" y="560069"/>
                  </a:lnTo>
                  <a:lnTo>
                    <a:pt x="7619" y="560069"/>
                  </a:lnTo>
                  <a:lnTo>
                    <a:pt x="7619" y="553719"/>
                  </a:lnTo>
                  <a:close/>
                </a:path>
                <a:path w="7620" h="684529">
                  <a:moveTo>
                    <a:pt x="7619" y="560069"/>
                  </a:moveTo>
                  <a:lnTo>
                    <a:pt x="0" y="560069"/>
                  </a:lnTo>
                  <a:lnTo>
                    <a:pt x="0" y="566419"/>
                  </a:lnTo>
                  <a:lnTo>
                    <a:pt x="7619" y="566419"/>
                  </a:lnTo>
                  <a:lnTo>
                    <a:pt x="7619" y="560069"/>
                  </a:lnTo>
                  <a:close/>
                </a:path>
                <a:path w="7620" h="684529">
                  <a:moveTo>
                    <a:pt x="7619" y="566419"/>
                  </a:moveTo>
                  <a:lnTo>
                    <a:pt x="0" y="566419"/>
                  </a:lnTo>
                  <a:lnTo>
                    <a:pt x="0" y="572769"/>
                  </a:lnTo>
                  <a:lnTo>
                    <a:pt x="7619" y="572769"/>
                  </a:lnTo>
                  <a:lnTo>
                    <a:pt x="7619" y="566419"/>
                  </a:lnTo>
                  <a:close/>
                </a:path>
                <a:path w="7620" h="684529">
                  <a:moveTo>
                    <a:pt x="7619" y="572769"/>
                  </a:moveTo>
                  <a:lnTo>
                    <a:pt x="0" y="572769"/>
                  </a:lnTo>
                  <a:lnTo>
                    <a:pt x="0" y="579119"/>
                  </a:lnTo>
                  <a:lnTo>
                    <a:pt x="7619" y="579119"/>
                  </a:lnTo>
                  <a:lnTo>
                    <a:pt x="7619" y="572769"/>
                  </a:lnTo>
                  <a:close/>
                </a:path>
                <a:path w="7620" h="684529">
                  <a:moveTo>
                    <a:pt x="7619" y="579119"/>
                  </a:moveTo>
                  <a:lnTo>
                    <a:pt x="0" y="579119"/>
                  </a:lnTo>
                  <a:lnTo>
                    <a:pt x="0" y="585469"/>
                  </a:lnTo>
                  <a:lnTo>
                    <a:pt x="7619" y="585469"/>
                  </a:lnTo>
                  <a:lnTo>
                    <a:pt x="7619" y="579119"/>
                  </a:lnTo>
                  <a:close/>
                </a:path>
                <a:path w="7620" h="684529">
                  <a:moveTo>
                    <a:pt x="7619" y="585469"/>
                  </a:moveTo>
                  <a:lnTo>
                    <a:pt x="0" y="585469"/>
                  </a:lnTo>
                  <a:lnTo>
                    <a:pt x="0" y="591819"/>
                  </a:lnTo>
                  <a:lnTo>
                    <a:pt x="7619" y="591819"/>
                  </a:lnTo>
                  <a:lnTo>
                    <a:pt x="7619" y="585469"/>
                  </a:lnTo>
                  <a:close/>
                </a:path>
                <a:path w="7620" h="684529">
                  <a:moveTo>
                    <a:pt x="7619" y="591819"/>
                  </a:moveTo>
                  <a:lnTo>
                    <a:pt x="0" y="591819"/>
                  </a:lnTo>
                  <a:lnTo>
                    <a:pt x="0" y="598169"/>
                  </a:lnTo>
                  <a:lnTo>
                    <a:pt x="7619" y="598169"/>
                  </a:lnTo>
                  <a:lnTo>
                    <a:pt x="7619" y="591819"/>
                  </a:lnTo>
                  <a:close/>
                </a:path>
                <a:path w="7620" h="684529">
                  <a:moveTo>
                    <a:pt x="7619" y="598169"/>
                  </a:moveTo>
                  <a:lnTo>
                    <a:pt x="0" y="598169"/>
                  </a:lnTo>
                  <a:lnTo>
                    <a:pt x="0" y="604519"/>
                  </a:lnTo>
                  <a:lnTo>
                    <a:pt x="7619" y="604519"/>
                  </a:lnTo>
                  <a:lnTo>
                    <a:pt x="7619" y="598169"/>
                  </a:lnTo>
                  <a:close/>
                </a:path>
                <a:path w="7620" h="684529">
                  <a:moveTo>
                    <a:pt x="7619" y="604519"/>
                  </a:moveTo>
                  <a:lnTo>
                    <a:pt x="0" y="604519"/>
                  </a:lnTo>
                  <a:lnTo>
                    <a:pt x="0" y="610869"/>
                  </a:lnTo>
                  <a:lnTo>
                    <a:pt x="7619" y="610869"/>
                  </a:lnTo>
                  <a:lnTo>
                    <a:pt x="7619" y="604519"/>
                  </a:lnTo>
                  <a:close/>
                </a:path>
                <a:path w="7620" h="684529">
                  <a:moveTo>
                    <a:pt x="7619" y="610869"/>
                  </a:moveTo>
                  <a:lnTo>
                    <a:pt x="0" y="610869"/>
                  </a:lnTo>
                  <a:lnTo>
                    <a:pt x="0" y="617219"/>
                  </a:lnTo>
                  <a:lnTo>
                    <a:pt x="7619" y="617219"/>
                  </a:lnTo>
                  <a:lnTo>
                    <a:pt x="7619" y="610869"/>
                  </a:lnTo>
                  <a:close/>
                </a:path>
                <a:path w="7620" h="684529">
                  <a:moveTo>
                    <a:pt x="7619" y="617219"/>
                  </a:moveTo>
                  <a:lnTo>
                    <a:pt x="0" y="617219"/>
                  </a:lnTo>
                  <a:lnTo>
                    <a:pt x="0" y="623569"/>
                  </a:lnTo>
                  <a:lnTo>
                    <a:pt x="7619" y="623569"/>
                  </a:lnTo>
                  <a:lnTo>
                    <a:pt x="7619" y="617219"/>
                  </a:lnTo>
                  <a:close/>
                </a:path>
                <a:path w="7620" h="684529">
                  <a:moveTo>
                    <a:pt x="7619" y="623569"/>
                  </a:moveTo>
                  <a:lnTo>
                    <a:pt x="0" y="623569"/>
                  </a:lnTo>
                  <a:lnTo>
                    <a:pt x="0" y="629919"/>
                  </a:lnTo>
                  <a:lnTo>
                    <a:pt x="7619" y="629919"/>
                  </a:lnTo>
                  <a:lnTo>
                    <a:pt x="7619" y="623569"/>
                  </a:lnTo>
                  <a:close/>
                </a:path>
                <a:path w="7620" h="684529">
                  <a:moveTo>
                    <a:pt x="7619" y="629919"/>
                  </a:moveTo>
                  <a:lnTo>
                    <a:pt x="0" y="629919"/>
                  </a:lnTo>
                  <a:lnTo>
                    <a:pt x="0" y="636269"/>
                  </a:lnTo>
                  <a:lnTo>
                    <a:pt x="7619" y="636269"/>
                  </a:lnTo>
                  <a:lnTo>
                    <a:pt x="7619" y="629919"/>
                  </a:lnTo>
                  <a:close/>
                </a:path>
                <a:path w="7620" h="684529">
                  <a:moveTo>
                    <a:pt x="7619" y="636269"/>
                  </a:moveTo>
                  <a:lnTo>
                    <a:pt x="0" y="636269"/>
                  </a:lnTo>
                  <a:lnTo>
                    <a:pt x="0" y="642619"/>
                  </a:lnTo>
                  <a:lnTo>
                    <a:pt x="7619" y="642619"/>
                  </a:lnTo>
                  <a:lnTo>
                    <a:pt x="7619" y="636269"/>
                  </a:lnTo>
                  <a:close/>
                </a:path>
                <a:path w="7620" h="684529">
                  <a:moveTo>
                    <a:pt x="7619" y="642619"/>
                  </a:moveTo>
                  <a:lnTo>
                    <a:pt x="0" y="642619"/>
                  </a:lnTo>
                  <a:lnTo>
                    <a:pt x="0" y="648969"/>
                  </a:lnTo>
                  <a:lnTo>
                    <a:pt x="7619" y="648969"/>
                  </a:lnTo>
                  <a:lnTo>
                    <a:pt x="7619" y="642619"/>
                  </a:lnTo>
                  <a:close/>
                </a:path>
                <a:path w="7620" h="684529">
                  <a:moveTo>
                    <a:pt x="7619" y="648969"/>
                  </a:moveTo>
                  <a:lnTo>
                    <a:pt x="0" y="648969"/>
                  </a:lnTo>
                  <a:lnTo>
                    <a:pt x="0" y="655319"/>
                  </a:lnTo>
                  <a:lnTo>
                    <a:pt x="7619" y="655319"/>
                  </a:lnTo>
                  <a:lnTo>
                    <a:pt x="7619" y="648969"/>
                  </a:lnTo>
                  <a:close/>
                </a:path>
                <a:path w="7620" h="684529">
                  <a:moveTo>
                    <a:pt x="7619" y="655319"/>
                  </a:moveTo>
                  <a:lnTo>
                    <a:pt x="0" y="655319"/>
                  </a:lnTo>
                  <a:lnTo>
                    <a:pt x="0" y="661669"/>
                  </a:lnTo>
                  <a:lnTo>
                    <a:pt x="7619" y="661669"/>
                  </a:lnTo>
                  <a:lnTo>
                    <a:pt x="7619" y="655319"/>
                  </a:lnTo>
                  <a:close/>
                </a:path>
                <a:path w="7620" h="684529">
                  <a:moveTo>
                    <a:pt x="7619" y="661669"/>
                  </a:moveTo>
                  <a:lnTo>
                    <a:pt x="0" y="661669"/>
                  </a:lnTo>
                  <a:lnTo>
                    <a:pt x="0" y="668019"/>
                  </a:lnTo>
                  <a:lnTo>
                    <a:pt x="7619" y="668019"/>
                  </a:lnTo>
                  <a:lnTo>
                    <a:pt x="7619" y="661669"/>
                  </a:lnTo>
                  <a:close/>
                </a:path>
                <a:path w="7620" h="684529">
                  <a:moveTo>
                    <a:pt x="7619" y="668019"/>
                  </a:moveTo>
                  <a:lnTo>
                    <a:pt x="0" y="668019"/>
                  </a:lnTo>
                  <a:lnTo>
                    <a:pt x="0" y="674369"/>
                  </a:lnTo>
                  <a:lnTo>
                    <a:pt x="7619" y="674369"/>
                  </a:lnTo>
                  <a:lnTo>
                    <a:pt x="7619" y="668019"/>
                  </a:lnTo>
                  <a:close/>
                </a:path>
                <a:path w="7620" h="684529">
                  <a:moveTo>
                    <a:pt x="7619" y="674369"/>
                  </a:moveTo>
                  <a:lnTo>
                    <a:pt x="0" y="674369"/>
                  </a:lnTo>
                  <a:lnTo>
                    <a:pt x="0" y="680719"/>
                  </a:lnTo>
                  <a:lnTo>
                    <a:pt x="7619" y="680719"/>
                  </a:lnTo>
                  <a:lnTo>
                    <a:pt x="7619" y="674369"/>
                  </a:lnTo>
                  <a:close/>
                </a:path>
                <a:path w="7620" h="684529">
                  <a:moveTo>
                    <a:pt x="7619" y="680719"/>
                  </a:moveTo>
                  <a:lnTo>
                    <a:pt x="0" y="680719"/>
                  </a:lnTo>
                  <a:lnTo>
                    <a:pt x="0" y="684529"/>
                  </a:lnTo>
                  <a:lnTo>
                    <a:pt x="1270" y="684529"/>
                  </a:lnTo>
                  <a:lnTo>
                    <a:pt x="1270" y="683259"/>
                  </a:lnTo>
                  <a:lnTo>
                    <a:pt x="3809" y="683259"/>
                  </a:lnTo>
                  <a:lnTo>
                    <a:pt x="3809" y="681989"/>
                  </a:lnTo>
                  <a:lnTo>
                    <a:pt x="7619" y="681989"/>
                  </a:lnTo>
                  <a:lnTo>
                    <a:pt x="7619" y="680719"/>
                  </a:lnTo>
                  <a:close/>
                </a:path>
              </a:pathLst>
            </a:custGeom>
            <a:solidFill>
              <a:srgbClr val="6C00F0"/>
            </a:solidFill>
          </p:spPr>
          <p:txBody>
            <a:bodyPr bIns="0" lIns="0" rIns="0" rtlCol="0" tIns="0" wrap="square"/>
            <a:p/>
          </p:txBody>
        </p:sp>
        <p:sp>
          <p:nvSpPr>
            <p:cNvPr id="1049861" name="object 1161"/>
            <p:cNvSpPr/>
            <p:nvPr/>
          </p:nvSpPr>
          <p:spPr>
            <a:xfrm>
              <a:off x="6026149" y="4475479"/>
              <a:ext cx="7620" cy="689610"/>
            </a:xfrm>
            <a:custGeom>
              <a:avLst/>
              <a:ahLst/>
              <a:rect l="l" t="t" r="r" b="b"/>
              <a:pathLst>
                <a:path w="7620" h="689610">
                  <a:moveTo>
                    <a:pt x="2539" y="0"/>
                  </a:moveTo>
                  <a:lnTo>
                    <a:pt x="0" y="0"/>
                  </a:lnTo>
                  <a:lnTo>
                    <a:pt x="0" y="3810"/>
                  </a:lnTo>
                  <a:lnTo>
                    <a:pt x="7620" y="3810"/>
                  </a:lnTo>
                  <a:lnTo>
                    <a:pt x="7620" y="2540"/>
                  </a:lnTo>
                  <a:lnTo>
                    <a:pt x="6350" y="2540"/>
                  </a:lnTo>
                  <a:lnTo>
                    <a:pt x="6350" y="1270"/>
                  </a:lnTo>
                  <a:lnTo>
                    <a:pt x="2539" y="1270"/>
                  </a:lnTo>
                  <a:lnTo>
                    <a:pt x="2539" y="0"/>
                  </a:lnTo>
                  <a:close/>
                </a:path>
                <a:path w="7620" h="689610">
                  <a:moveTo>
                    <a:pt x="7620" y="3810"/>
                  </a:moveTo>
                  <a:lnTo>
                    <a:pt x="0" y="3810"/>
                  </a:lnTo>
                  <a:lnTo>
                    <a:pt x="0" y="10160"/>
                  </a:lnTo>
                  <a:lnTo>
                    <a:pt x="7620" y="10160"/>
                  </a:lnTo>
                  <a:lnTo>
                    <a:pt x="7620" y="3810"/>
                  </a:lnTo>
                  <a:close/>
                </a:path>
                <a:path w="7620" h="689610">
                  <a:moveTo>
                    <a:pt x="7620" y="10160"/>
                  </a:moveTo>
                  <a:lnTo>
                    <a:pt x="0" y="10160"/>
                  </a:lnTo>
                  <a:lnTo>
                    <a:pt x="0" y="16510"/>
                  </a:lnTo>
                  <a:lnTo>
                    <a:pt x="7620" y="16510"/>
                  </a:lnTo>
                  <a:lnTo>
                    <a:pt x="7620" y="10160"/>
                  </a:lnTo>
                  <a:close/>
                </a:path>
                <a:path w="7620" h="689610">
                  <a:moveTo>
                    <a:pt x="7620" y="16510"/>
                  </a:moveTo>
                  <a:lnTo>
                    <a:pt x="0" y="16510"/>
                  </a:lnTo>
                  <a:lnTo>
                    <a:pt x="0" y="22860"/>
                  </a:lnTo>
                  <a:lnTo>
                    <a:pt x="7620" y="22860"/>
                  </a:lnTo>
                  <a:lnTo>
                    <a:pt x="7620" y="16510"/>
                  </a:lnTo>
                  <a:close/>
                </a:path>
                <a:path w="7620" h="689610">
                  <a:moveTo>
                    <a:pt x="7620" y="22860"/>
                  </a:moveTo>
                  <a:lnTo>
                    <a:pt x="0" y="22860"/>
                  </a:lnTo>
                  <a:lnTo>
                    <a:pt x="0" y="29210"/>
                  </a:lnTo>
                  <a:lnTo>
                    <a:pt x="7620" y="29210"/>
                  </a:lnTo>
                  <a:lnTo>
                    <a:pt x="7620" y="22860"/>
                  </a:lnTo>
                  <a:close/>
                </a:path>
                <a:path w="7620" h="689610">
                  <a:moveTo>
                    <a:pt x="7620" y="29210"/>
                  </a:moveTo>
                  <a:lnTo>
                    <a:pt x="0" y="29210"/>
                  </a:lnTo>
                  <a:lnTo>
                    <a:pt x="0" y="35560"/>
                  </a:lnTo>
                  <a:lnTo>
                    <a:pt x="7620" y="35560"/>
                  </a:lnTo>
                  <a:lnTo>
                    <a:pt x="7620" y="29210"/>
                  </a:lnTo>
                  <a:close/>
                </a:path>
                <a:path w="7620" h="689610">
                  <a:moveTo>
                    <a:pt x="7620" y="35560"/>
                  </a:moveTo>
                  <a:lnTo>
                    <a:pt x="0" y="35560"/>
                  </a:lnTo>
                  <a:lnTo>
                    <a:pt x="0" y="41910"/>
                  </a:lnTo>
                  <a:lnTo>
                    <a:pt x="7620" y="41910"/>
                  </a:lnTo>
                  <a:lnTo>
                    <a:pt x="7620" y="35560"/>
                  </a:lnTo>
                  <a:close/>
                </a:path>
                <a:path w="7620" h="689610">
                  <a:moveTo>
                    <a:pt x="7620" y="41910"/>
                  </a:moveTo>
                  <a:lnTo>
                    <a:pt x="0" y="41910"/>
                  </a:lnTo>
                  <a:lnTo>
                    <a:pt x="0" y="48260"/>
                  </a:lnTo>
                  <a:lnTo>
                    <a:pt x="7620" y="48260"/>
                  </a:lnTo>
                  <a:lnTo>
                    <a:pt x="7620" y="41910"/>
                  </a:lnTo>
                  <a:close/>
                </a:path>
                <a:path w="7620" h="689610">
                  <a:moveTo>
                    <a:pt x="7620" y="48260"/>
                  </a:moveTo>
                  <a:lnTo>
                    <a:pt x="0" y="48260"/>
                  </a:lnTo>
                  <a:lnTo>
                    <a:pt x="0" y="54610"/>
                  </a:lnTo>
                  <a:lnTo>
                    <a:pt x="7620" y="54610"/>
                  </a:lnTo>
                  <a:lnTo>
                    <a:pt x="7620" y="48260"/>
                  </a:lnTo>
                  <a:close/>
                </a:path>
                <a:path w="7620" h="689610">
                  <a:moveTo>
                    <a:pt x="7620" y="54610"/>
                  </a:moveTo>
                  <a:lnTo>
                    <a:pt x="0" y="54610"/>
                  </a:lnTo>
                  <a:lnTo>
                    <a:pt x="0" y="60960"/>
                  </a:lnTo>
                  <a:lnTo>
                    <a:pt x="7620" y="60960"/>
                  </a:lnTo>
                  <a:lnTo>
                    <a:pt x="7620" y="54610"/>
                  </a:lnTo>
                  <a:close/>
                </a:path>
                <a:path w="7620" h="689610">
                  <a:moveTo>
                    <a:pt x="7620" y="60960"/>
                  </a:moveTo>
                  <a:lnTo>
                    <a:pt x="0" y="60960"/>
                  </a:lnTo>
                  <a:lnTo>
                    <a:pt x="0" y="67310"/>
                  </a:lnTo>
                  <a:lnTo>
                    <a:pt x="7620" y="67310"/>
                  </a:lnTo>
                  <a:lnTo>
                    <a:pt x="7620" y="60960"/>
                  </a:lnTo>
                  <a:close/>
                </a:path>
                <a:path w="7620" h="689610">
                  <a:moveTo>
                    <a:pt x="7620" y="67310"/>
                  </a:moveTo>
                  <a:lnTo>
                    <a:pt x="0" y="67310"/>
                  </a:lnTo>
                  <a:lnTo>
                    <a:pt x="0" y="73660"/>
                  </a:lnTo>
                  <a:lnTo>
                    <a:pt x="7620" y="73660"/>
                  </a:lnTo>
                  <a:lnTo>
                    <a:pt x="7620" y="67310"/>
                  </a:lnTo>
                  <a:close/>
                </a:path>
                <a:path w="7620" h="689610">
                  <a:moveTo>
                    <a:pt x="7620" y="73660"/>
                  </a:moveTo>
                  <a:lnTo>
                    <a:pt x="0" y="73660"/>
                  </a:lnTo>
                  <a:lnTo>
                    <a:pt x="0" y="80010"/>
                  </a:lnTo>
                  <a:lnTo>
                    <a:pt x="7620" y="80010"/>
                  </a:lnTo>
                  <a:lnTo>
                    <a:pt x="7620" y="73660"/>
                  </a:lnTo>
                  <a:close/>
                </a:path>
                <a:path w="7620" h="689610">
                  <a:moveTo>
                    <a:pt x="7620" y="80010"/>
                  </a:moveTo>
                  <a:lnTo>
                    <a:pt x="0" y="80010"/>
                  </a:lnTo>
                  <a:lnTo>
                    <a:pt x="0" y="86360"/>
                  </a:lnTo>
                  <a:lnTo>
                    <a:pt x="7620" y="86360"/>
                  </a:lnTo>
                  <a:lnTo>
                    <a:pt x="7620" y="80010"/>
                  </a:lnTo>
                  <a:close/>
                </a:path>
                <a:path w="7620" h="689610">
                  <a:moveTo>
                    <a:pt x="7620" y="86360"/>
                  </a:moveTo>
                  <a:lnTo>
                    <a:pt x="0" y="86360"/>
                  </a:lnTo>
                  <a:lnTo>
                    <a:pt x="0" y="92710"/>
                  </a:lnTo>
                  <a:lnTo>
                    <a:pt x="7620" y="92710"/>
                  </a:lnTo>
                  <a:lnTo>
                    <a:pt x="7620" y="86360"/>
                  </a:lnTo>
                  <a:close/>
                </a:path>
                <a:path w="7620" h="689610">
                  <a:moveTo>
                    <a:pt x="7620" y="92710"/>
                  </a:moveTo>
                  <a:lnTo>
                    <a:pt x="0" y="92710"/>
                  </a:lnTo>
                  <a:lnTo>
                    <a:pt x="0" y="99060"/>
                  </a:lnTo>
                  <a:lnTo>
                    <a:pt x="7620" y="99060"/>
                  </a:lnTo>
                  <a:lnTo>
                    <a:pt x="7620" y="92710"/>
                  </a:lnTo>
                  <a:close/>
                </a:path>
                <a:path w="7620" h="689610">
                  <a:moveTo>
                    <a:pt x="7620" y="99060"/>
                  </a:moveTo>
                  <a:lnTo>
                    <a:pt x="0" y="99060"/>
                  </a:lnTo>
                  <a:lnTo>
                    <a:pt x="0" y="105410"/>
                  </a:lnTo>
                  <a:lnTo>
                    <a:pt x="7620" y="105410"/>
                  </a:lnTo>
                  <a:lnTo>
                    <a:pt x="7620" y="99060"/>
                  </a:lnTo>
                  <a:close/>
                </a:path>
                <a:path w="7620" h="689610">
                  <a:moveTo>
                    <a:pt x="7620" y="105410"/>
                  </a:moveTo>
                  <a:lnTo>
                    <a:pt x="0" y="105410"/>
                  </a:lnTo>
                  <a:lnTo>
                    <a:pt x="0" y="111760"/>
                  </a:lnTo>
                  <a:lnTo>
                    <a:pt x="7620" y="111760"/>
                  </a:lnTo>
                  <a:lnTo>
                    <a:pt x="7620" y="105410"/>
                  </a:lnTo>
                  <a:close/>
                </a:path>
                <a:path w="7620" h="689610">
                  <a:moveTo>
                    <a:pt x="7620" y="111760"/>
                  </a:moveTo>
                  <a:lnTo>
                    <a:pt x="0" y="111760"/>
                  </a:lnTo>
                  <a:lnTo>
                    <a:pt x="0" y="118110"/>
                  </a:lnTo>
                  <a:lnTo>
                    <a:pt x="7620" y="118110"/>
                  </a:lnTo>
                  <a:lnTo>
                    <a:pt x="7620" y="111760"/>
                  </a:lnTo>
                  <a:close/>
                </a:path>
                <a:path w="7620" h="689610">
                  <a:moveTo>
                    <a:pt x="7620" y="118110"/>
                  </a:moveTo>
                  <a:lnTo>
                    <a:pt x="0" y="118110"/>
                  </a:lnTo>
                  <a:lnTo>
                    <a:pt x="0" y="124460"/>
                  </a:lnTo>
                  <a:lnTo>
                    <a:pt x="7620" y="124460"/>
                  </a:lnTo>
                  <a:lnTo>
                    <a:pt x="7620" y="118110"/>
                  </a:lnTo>
                  <a:close/>
                </a:path>
                <a:path w="7620" h="689610">
                  <a:moveTo>
                    <a:pt x="7620" y="124460"/>
                  </a:moveTo>
                  <a:lnTo>
                    <a:pt x="0" y="124460"/>
                  </a:lnTo>
                  <a:lnTo>
                    <a:pt x="0" y="130810"/>
                  </a:lnTo>
                  <a:lnTo>
                    <a:pt x="7620" y="130810"/>
                  </a:lnTo>
                  <a:lnTo>
                    <a:pt x="7620" y="124460"/>
                  </a:lnTo>
                  <a:close/>
                </a:path>
                <a:path w="7620" h="689610">
                  <a:moveTo>
                    <a:pt x="7620" y="130810"/>
                  </a:moveTo>
                  <a:lnTo>
                    <a:pt x="0" y="130810"/>
                  </a:lnTo>
                  <a:lnTo>
                    <a:pt x="0" y="137160"/>
                  </a:lnTo>
                  <a:lnTo>
                    <a:pt x="7620" y="137160"/>
                  </a:lnTo>
                  <a:lnTo>
                    <a:pt x="7620" y="130810"/>
                  </a:lnTo>
                  <a:close/>
                </a:path>
                <a:path w="7620" h="689610">
                  <a:moveTo>
                    <a:pt x="7620" y="137160"/>
                  </a:moveTo>
                  <a:lnTo>
                    <a:pt x="0" y="137160"/>
                  </a:lnTo>
                  <a:lnTo>
                    <a:pt x="0" y="143510"/>
                  </a:lnTo>
                  <a:lnTo>
                    <a:pt x="7620" y="143510"/>
                  </a:lnTo>
                  <a:lnTo>
                    <a:pt x="7620" y="137160"/>
                  </a:lnTo>
                  <a:close/>
                </a:path>
                <a:path w="7620" h="689610">
                  <a:moveTo>
                    <a:pt x="7620" y="143510"/>
                  </a:moveTo>
                  <a:lnTo>
                    <a:pt x="0" y="143510"/>
                  </a:lnTo>
                  <a:lnTo>
                    <a:pt x="0" y="149860"/>
                  </a:lnTo>
                  <a:lnTo>
                    <a:pt x="7620" y="149860"/>
                  </a:lnTo>
                  <a:lnTo>
                    <a:pt x="7620" y="143510"/>
                  </a:lnTo>
                  <a:close/>
                </a:path>
                <a:path w="7620" h="689610">
                  <a:moveTo>
                    <a:pt x="7620" y="149860"/>
                  </a:moveTo>
                  <a:lnTo>
                    <a:pt x="0" y="149860"/>
                  </a:lnTo>
                  <a:lnTo>
                    <a:pt x="0" y="156210"/>
                  </a:lnTo>
                  <a:lnTo>
                    <a:pt x="7620" y="156210"/>
                  </a:lnTo>
                  <a:lnTo>
                    <a:pt x="7620" y="149860"/>
                  </a:lnTo>
                  <a:close/>
                </a:path>
                <a:path w="7620" h="689610">
                  <a:moveTo>
                    <a:pt x="7620" y="156210"/>
                  </a:moveTo>
                  <a:lnTo>
                    <a:pt x="0" y="156210"/>
                  </a:lnTo>
                  <a:lnTo>
                    <a:pt x="0" y="162560"/>
                  </a:lnTo>
                  <a:lnTo>
                    <a:pt x="7620" y="162560"/>
                  </a:lnTo>
                  <a:lnTo>
                    <a:pt x="7620" y="156210"/>
                  </a:lnTo>
                  <a:close/>
                </a:path>
                <a:path w="7620" h="689610">
                  <a:moveTo>
                    <a:pt x="7620" y="162560"/>
                  </a:moveTo>
                  <a:lnTo>
                    <a:pt x="0" y="162560"/>
                  </a:lnTo>
                  <a:lnTo>
                    <a:pt x="0" y="168910"/>
                  </a:lnTo>
                  <a:lnTo>
                    <a:pt x="7620" y="168910"/>
                  </a:lnTo>
                  <a:lnTo>
                    <a:pt x="7620" y="162560"/>
                  </a:lnTo>
                  <a:close/>
                </a:path>
                <a:path w="7620" h="689610">
                  <a:moveTo>
                    <a:pt x="7620" y="168910"/>
                  </a:moveTo>
                  <a:lnTo>
                    <a:pt x="0" y="168910"/>
                  </a:lnTo>
                  <a:lnTo>
                    <a:pt x="0" y="175260"/>
                  </a:lnTo>
                  <a:lnTo>
                    <a:pt x="7620" y="175260"/>
                  </a:lnTo>
                  <a:lnTo>
                    <a:pt x="7620" y="168910"/>
                  </a:lnTo>
                  <a:close/>
                </a:path>
                <a:path w="7620" h="689610">
                  <a:moveTo>
                    <a:pt x="7620" y="175260"/>
                  </a:moveTo>
                  <a:lnTo>
                    <a:pt x="0" y="175260"/>
                  </a:lnTo>
                  <a:lnTo>
                    <a:pt x="0" y="181610"/>
                  </a:lnTo>
                  <a:lnTo>
                    <a:pt x="7620" y="181610"/>
                  </a:lnTo>
                  <a:lnTo>
                    <a:pt x="7620" y="175260"/>
                  </a:lnTo>
                  <a:close/>
                </a:path>
                <a:path w="7620" h="689610">
                  <a:moveTo>
                    <a:pt x="7620" y="181610"/>
                  </a:moveTo>
                  <a:lnTo>
                    <a:pt x="0" y="181610"/>
                  </a:lnTo>
                  <a:lnTo>
                    <a:pt x="0" y="187960"/>
                  </a:lnTo>
                  <a:lnTo>
                    <a:pt x="7620" y="187960"/>
                  </a:lnTo>
                  <a:lnTo>
                    <a:pt x="7620" y="181610"/>
                  </a:lnTo>
                  <a:close/>
                </a:path>
                <a:path w="7620" h="689610">
                  <a:moveTo>
                    <a:pt x="7620" y="187960"/>
                  </a:moveTo>
                  <a:lnTo>
                    <a:pt x="0" y="187960"/>
                  </a:lnTo>
                  <a:lnTo>
                    <a:pt x="0" y="194310"/>
                  </a:lnTo>
                  <a:lnTo>
                    <a:pt x="7620" y="194310"/>
                  </a:lnTo>
                  <a:lnTo>
                    <a:pt x="7620" y="187960"/>
                  </a:lnTo>
                  <a:close/>
                </a:path>
                <a:path w="7620" h="689610">
                  <a:moveTo>
                    <a:pt x="7620" y="194310"/>
                  </a:moveTo>
                  <a:lnTo>
                    <a:pt x="0" y="194310"/>
                  </a:lnTo>
                  <a:lnTo>
                    <a:pt x="0" y="200660"/>
                  </a:lnTo>
                  <a:lnTo>
                    <a:pt x="7620" y="200660"/>
                  </a:lnTo>
                  <a:lnTo>
                    <a:pt x="7620" y="194310"/>
                  </a:lnTo>
                  <a:close/>
                </a:path>
                <a:path w="7620" h="689610">
                  <a:moveTo>
                    <a:pt x="7620" y="200660"/>
                  </a:moveTo>
                  <a:lnTo>
                    <a:pt x="0" y="200660"/>
                  </a:lnTo>
                  <a:lnTo>
                    <a:pt x="0" y="207010"/>
                  </a:lnTo>
                  <a:lnTo>
                    <a:pt x="7620" y="207010"/>
                  </a:lnTo>
                  <a:lnTo>
                    <a:pt x="7620" y="200660"/>
                  </a:lnTo>
                  <a:close/>
                </a:path>
                <a:path w="7620" h="689610">
                  <a:moveTo>
                    <a:pt x="7620" y="207010"/>
                  </a:moveTo>
                  <a:lnTo>
                    <a:pt x="0" y="207010"/>
                  </a:lnTo>
                  <a:lnTo>
                    <a:pt x="0" y="213360"/>
                  </a:lnTo>
                  <a:lnTo>
                    <a:pt x="7620" y="213360"/>
                  </a:lnTo>
                  <a:lnTo>
                    <a:pt x="7620" y="207010"/>
                  </a:lnTo>
                  <a:close/>
                </a:path>
                <a:path w="7620" h="689610">
                  <a:moveTo>
                    <a:pt x="7620" y="213360"/>
                  </a:moveTo>
                  <a:lnTo>
                    <a:pt x="0" y="213360"/>
                  </a:lnTo>
                  <a:lnTo>
                    <a:pt x="0" y="219710"/>
                  </a:lnTo>
                  <a:lnTo>
                    <a:pt x="7620" y="219710"/>
                  </a:lnTo>
                  <a:lnTo>
                    <a:pt x="7620" y="213360"/>
                  </a:lnTo>
                  <a:close/>
                </a:path>
                <a:path w="7620" h="689610">
                  <a:moveTo>
                    <a:pt x="7620" y="219710"/>
                  </a:moveTo>
                  <a:lnTo>
                    <a:pt x="0" y="219710"/>
                  </a:lnTo>
                  <a:lnTo>
                    <a:pt x="0" y="226060"/>
                  </a:lnTo>
                  <a:lnTo>
                    <a:pt x="7620" y="226060"/>
                  </a:lnTo>
                  <a:lnTo>
                    <a:pt x="7620" y="219710"/>
                  </a:lnTo>
                  <a:close/>
                </a:path>
                <a:path w="7620" h="689610">
                  <a:moveTo>
                    <a:pt x="7620" y="226060"/>
                  </a:moveTo>
                  <a:lnTo>
                    <a:pt x="0" y="226060"/>
                  </a:lnTo>
                  <a:lnTo>
                    <a:pt x="0" y="232410"/>
                  </a:lnTo>
                  <a:lnTo>
                    <a:pt x="7620" y="232410"/>
                  </a:lnTo>
                  <a:lnTo>
                    <a:pt x="7620" y="226060"/>
                  </a:lnTo>
                  <a:close/>
                </a:path>
                <a:path w="7620" h="689610">
                  <a:moveTo>
                    <a:pt x="7620" y="232410"/>
                  </a:moveTo>
                  <a:lnTo>
                    <a:pt x="0" y="232410"/>
                  </a:lnTo>
                  <a:lnTo>
                    <a:pt x="0" y="238760"/>
                  </a:lnTo>
                  <a:lnTo>
                    <a:pt x="7620" y="238760"/>
                  </a:lnTo>
                  <a:lnTo>
                    <a:pt x="7620" y="232410"/>
                  </a:lnTo>
                  <a:close/>
                </a:path>
                <a:path w="7620" h="689610">
                  <a:moveTo>
                    <a:pt x="7620" y="238760"/>
                  </a:moveTo>
                  <a:lnTo>
                    <a:pt x="0" y="238760"/>
                  </a:lnTo>
                  <a:lnTo>
                    <a:pt x="0" y="245110"/>
                  </a:lnTo>
                  <a:lnTo>
                    <a:pt x="7620" y="245110"/>
                  </a:lnTo>
                  <a:lnTo>
                    <a:pt x="7620" y="238760"/>
                  </a:lnTo>
                  <a:close/>
                </a:path>
                <a:path w="7620" h="689610">
                  <a:moveTo>
                    <a:pt x="7620" y="245110"/>
                  </a:moveTo>
                  <a:lnTo>
                    <a:pt x="0" y="245110"/>
                  </a:lnTo>
                  <a:lnTo>
                    <a:pt x="0" y="248920"/>
                  </a:lnTo>
                  <a:lnTo>
                    <a:pt x="2539" y="248920"/>
                  </a:lnTo>
                  <a:lnTo>
                    <a:pt x="2539" y="247650"/>
                  </a:lnTo>
                  <a:lnTo>
                    <a:pt x="7620" y="247650"/>
                  </a:lnTo>
                  <a:lnTo>
                    <a:pt x="7620" y="245110"/>
                  </a:lnTo>
                  <a:close/>
                </a:path>
                <a:path w="7620" h="689610">
                  <a:moveTo>
                    <a:pt x="7620" y="421640"/>
                  </a:moveTo>
                  <a:lnTo>
                    <a:pt x="0" y="421640"/>
                  </a:lnTo>
                  <a:lnTo>
                    <a:pt x="0" y="422910"/>
                  </a:lnTo>
                  <a:lnTo>
                    <a:pt x="7620" y="422910"/>
                  </a:lnTo>
                  <a:lnTo>
                    <a:pt x="7620" y="421640"/>
                  </a:lnTo>
                  <a:close/>
                </a:path>
                <a:path w="7620" h="689610">
                  <a:moveTo>
                    <a:pt x="7620" y="422910"/>
                  </a:moveTo>
                  <a:lnTo>
                    <a:pt x="0" y="422910"/>
                  </a:lnTo>
                  <a:lnTo>
                    <a:pt x="0" y="429260"/>
                  </a:lnTo>
                  <a:lnTo>
                    <a:pt x="7620" y="429260"/>
                  </a:lnTo>
                  <a:lnTo>
                    <a:pt x="7620" y="422910"/>
                  </a:lnTo>
                  <a:close/>
                </a:path>
                <a:path w="7620" h="689610">
                  <a:moveTo>
                    <a:pt x="7620" y="429260"/>
                  </a:moveTo>
                  <a:lnTo>
                    <a:pt x="0" y="429260"/>
                  </a:lnTo>
                  <a:lnTo>
                    <a:pt x="0" y="435610"/>
                  </a:lnTo>
                  <a:lnTo>
                    <a:pt x="7620" y="435610"/>
                  </a:lnTo>
                  <a:lnTo>
                    <a:pt x="7620" y="429260"/>
                  </a:lnTo>
                  <a:close/>
                </a:path>
                <a:path w="7620" h="689610">
                  <a:moveTo>
                    <a:pt x="7620" y="435610"/>
                  </a:moveTo>
                  <a:lnTo>
                    <a:pt x="0" y="435610"/>
                  </a:lnTo>
                  <a:lnTo>
                    <a:pt x="0" y="441960"/>
                  </a:lnTo>
                  <a:lnTo>
                    <a:pt x="7620" y="441960"/>
                  </a:lnTo>
                  <a:lnTo>
                    <a:pt x="7620" y="435610"/>
                  </a:lnTo>
                  <a:close/>
                </a:path>
                <a:path w="7620" h="689610">
                  <a:moveTo>
                    <a:pt x="7620" y="441960"/>
                  </a:moveTo>
                  <a:lnTo>
                    <a:pt x="0" y="441960"/>
                  </a:lnTo>
                  <a:lnTo>
                    <a:pt x="0" y="448310"/>
                  </a:lnTo>
                  <a:lnTo>
                    <a:pt x="7620" y="448310"/>
                  </a:lnTo>
                  <a:lnTo>
                    <a:pt x="7620" y="441960"/>
                  </a:lnTo>
                  <a:close/>
                </a:path>
                <a:path w="7620" h="689610">
                  <a:moveTo>
                    <a:pt x="7620" y="448310"/>
                  </a:moveTo>
                  <a:lnTo>
                    <a:pt x="0" y="448310"/>
                  </a:lnTo>
                  <a:lnTo>
                    <a:pt x="0" y="454660"/>
                  </a:lnTo>
                  <a:lnTo>
                    <a:pt x="7620" y="454660"/>
                  </a:lnTo>
                  <a:lnTo>
                    <a:pt x="7620" y="448310"/>
                  </a:lnTo>
                  <a:close/>
                </a:path>
                <a:path w="7620" h="689610">
                  <a:moveTo>
                    <a:pt x="7620" y="454660"/>
                  </a:moveTo>
                  <a:lnTo>
                    <a:pt x="0" y="454660"/>
                  </a:lnTo>
                  <a:lnTo>
                    <a:pt x="0" y="461010"/>
                  </a:lnTo>
                  <a:lnTo>
                    <a:pt x="7620" y="461010"/>
                  </a:lnTo>
                  <a:lnTo>
                    <a:pt x="7620" y="454660"/>
                  </a:lnTo>
                  <a:close/>
                </a:path>
                <a:path w="7620" h="689610">
                  <a:moveTo>
                    <a:pt x="7620" y="461010"/>
                  </a:moveTo>
                  <a:lnTo>
                    <a:pt x="0" y="461010"/>
                  </a:lnTo>
                  <a:lnTo>
                    <a:pt x="0" y="467360"/>
                  </a:lnTo>
                  <a:lnTo>
                    <a:pt x="7620" y="467360"/>
                  </a:lnTo>
                  <a:lnTo>
                    <a:pt x="7620" y="461010"/>
                  </a:lnTo>
                  <a:close/>
                </a:path>
                <a:path w="7620" h="689610">
                  <a:moveTo>
                    <a:pt x="7620" y="467360"/>
                  </a:moveTo>
                  <a:lnTo>
                    <a:pt x="0" y="467360"/>
                  </a:lnTo>
                  <a:lnTo>
                    <a:pt x="0" y="473710"/>
                  </a:lnTo>
                  <a:lnTo>
                    <a:pt x="7620" y="473710"/>
                  </a:lnTo>
                  <a:lnTo>
                    <a:pt x="7620" y="467360"/>
                  </a:lnTo>
                  <a:close/>
                </a:path>
                <a:path w="7620" h="689610">
                  <a:moveTo>
                    <a:pt x="7620" y="473710"/>
                  </a:moveTo>
                  <a:lnTo>
                    <a:pt x="0" y="473710"/>
                  </a:lnTo>
                  <a:lnTo>
                    <a:pt x="0" y="480060"/>
                  </a:lnTo>
                  <a:lnTo>
                    <a:pt x="7620" y="480060"/>
                  </a:lnTo>
                  <a:lnTo>
                    <a:pt x="7620" y="473710"/>
                  </a:lnTo>
                  <a:close/>
                </a:path>
                <a:path w="7620" h="689610">
                  <a:moveTo>
                    <a:pt x="7620" y="480060"/>
                  </a:moveTo>
                  <a:lnTo>
                    <a:pt x="0" y="480060"/>
                  </a:lnTo>
                  <a:lnTo>
                    <a:pt x="0" y="486410"/>
                  </a:lnTo>
                  <a:lnTo>
                    <a:pt x="7620" y="486410"/>
                  </a:lnTo>
                  <a:lnTo>
                    <a:pt x="7620" y="480060"/>
                  </a:lnTo>
                  <a:close/>
                </a:path>
                <a:path w="7620" h="689610">
                  <a:moveTo>
                    <a:pt x="7620" y="486410"/>
                  </a:moveTo>
                  <a:lnTo>
                    <a:pt x="0" y="486410"/>
                  </a:lnTo>
                  <a:lnTo>
                    <a:pt x="0" y="492760"/>
                  </a:lnTo>
                  <a:lnTo>
                    <a:pt x="7620" y="492760"/>
                  </a:lnTo>
                  <a:lnTo>
                    <a:pt x="7620" y="486410"/>
                  </a:lnTo>
                  <a:close/>
                </a:path>
                <a:path w="7620" h="689610">
                  <a:moveTo>
                    <a:pt x="7620" y="492760"/>
                  </a:moveTo>
                  <a:lnTo>
                    <a:pt x="0" y="492760"/>
                  </a:lnTo>
                  <a:lnTo>
                    <a:pt x="0" y="499110"/>
                  </a:lnTo>
                  <a:lnTo>
                    <a:pt x="7620" y="499110"/>
                  </a:lnTo>
                  <a:lnTo>
                    <a:pt x="7620" y="492760"/>
                  </a:lnTo>
                  <a:close/>
                </a:path>
                <a:path w="7620" h="689610">
                  <a:moveTo>
                    <a:pt x="7620" y="499110"/>
                  </a:moveTo>
                  <a:lnTo>
                    <a:pt x="0" y="499110"/>
                  </a:lnTo>
                  <a:lnTo>
                    <a:pt x="0" y="505460"/>
                  </a:lnTo>
                  <a:lnTo>
                    <a:pt x="7620" y="505460"/>
                  </a:lnTo>
                  <a:lnTo>
                    <a:pt x="7620" y="499110"/>
                  </a:lnTo>
                  <a:close/>
                </a:path>
                <a:path w="7620" h="689610">
                  <a:moveTo>
                    <a:pt x="7620" y="505460"/>
                  </a:moveTo>
                  <a:lnTo>
                    <a:pt x="0" y="505460"/>
                  </a:lnTo>
                  <a:lnTo>
                    <a:pt x="0" y="511810"/>
                  </a:lnTo>
                  <a:lnTo>
                    <a:pt x="7620" y="511810"/>
                  </a:lnTo>
                  <a:lnTo>
                    <a:pt x="7620" y="505460"/>
                  </a:lnTo>
                  <a:close/>
                </a:path>
                <a:path w="7620" h="689610">
                  <a:moveTo>
                    <a:pt x="7620" y="511810"/>
                  </a:moveTo>
                  <a:lnTo>
                    <a:pt x="0" y="511810"/>
                  </a:lnTo>
                  <a:lnTo>
                    <a:pt x="0" y="518160"/>
                  </a:lnTo>
                  <a:lnTo>
                    <a:pt x="7620" y="518160"/>
                  </a:lnTo>
                  <a:lnTo>
                    <a:pt x="7620" y="511810"/>
                  </a:lnTo>
                  <a:close/>
                </a:path>
                <a:path w="7620" h="689610">
                  <a:moveTo>
                    <a:pt x="7620" y="518160"/>
                  </a:moveTo>
                  <a:lnTo>
                    <a:pt x="0" y="518160"/>
                  </a:lnTo>
                  <a:lnTo>
                    <a:pt x="0" y="524510"/>
                  </a:lnTo>
                  <a:lnTo>
                    <a:pt x="7620" y="524510"/>
                  </a:lnTo>
                  <a:lnTo>
                    <a:pt x="7620" y="518160"/>
                  </a:lnTo>
                  <a:close/>
                </a:path>
                <a:path w="7620" h="689610">
                  <a:moveTo>
                    <a:pt x="7620" y="524510"/>
                  </a:moveTo>
                  <a:lnTo>
                    <a:pt x="0" y="524510"/>
                  </a:lnTo>
                  <a:lnTo>
                    <a:pt x="0" y="530860"/>
                  </a:lnTo>
                  <a:lnTo>
                    <a:pt x="7620" y="530860"/>
                  </a:lnTo>
                  <a:lnTo>
                    <a:pt x="7620" y="524510"/>
                  </a:lnTo>
                  <a:close/>
                </a:path>
                <a:path w="7620" h="689610">
                  <a:moveTo>
                    <a:pt x="7620" y="530860"/>
                  </a:moveTo>
                  <a:lnTo>
                    <a:pt x="0" y="530860"/>
                  </a:lnTo>
                  <a:lnTo>
                    <a:pt x="0" y="537210"/>
                  </a:lnTo>
                  <a:lnTo>
                    <a:pt x="7620" y="537210"/>
                  </a:lnTo>
                  <a:lnTo>
                    <a:pt x="7620" y="530860"/>
                  </a:lnTo>
                  <a:close/>
                </a:path>
                <a:path w="7620" h="689610">
                  <a:moveTo>
                    <a:pt x="7620" y="537210"/>
                  </a:moveTo>
                  <a:lnTo>
                    <a:pt x="0" y="537210"/>
                  </a:lnTo>
                  <a:lnTo>
                    <a:pt x="0" y="543560"/>
                  </a:lnTo>
                  <a:lnTo>
                    <a:pt x="7620" y="543560"/>
                  </a:lnTo>
                  <a:lnTo>
                    <a:pt x="7620" y="537210"/>
                  </a:lnTo>
                  <a:close/>
                </a:path>
                <a:path w="7620" h="689610">
                  <a:moveTo>
                    <a:pt x="7620" y="543560"/>
                  </a:moveTo>
                  <a:lnTo>
                    <a:pt x="0" y="543560"/>
                  </a:lnTo>
                  <a:lnTo>
                    <a:pt x="0" y="549910"/>
                  </a:lnTo>
                  <a:lnTo>
                    <a:pt x="7620" y="549910"/>
                  </a:lnTo>
                  <a:lnTo>
                    <a:pt x="7620" y="543560"/>
                  </a:lnTo>
                  <a:close/>
                </a:path>
                <a:path w="7620" h="689610">
                  <a:moveTo>
                    <a:pt x="7620" y="549910"/>
                  </a:moveTo>
                  <a:lnTo>
                    <a:pt x="0" y="549910"/>
                  </a:lnTo>
                  <a:lnTo>
                    <a:pt x="0" y="556260"/>
                  </a:lnTo>
                  <a:lnTo>
                    <a:pt x="7620" y="556260"/>
                  </a:lnTo>
                  <a:lnTo>
                    <a:pt x="7620" y="549910"/>
                  </a:lnTo>
                  <a:close/>
                </a:path>
                <a:path w="7620" h="689610">
                  <a:moveTo>
                    <a:pt x="7620" y="556260"/>
                  </a:moveTo>
                  <a:lnTo>
                    <a:pt x="0" y="556260"/>
                  </a:lnTo>
                  <a:lnTo>
                    <a:pt x="0" y="562610"/>
                  </a:lnTo>
                  <a:lnTo>
                    <a:pt x="7620" y="562610"/>
                  </a:lnTo>
                  <a:lnTo>
                    <a:pt x="7620" y="556260"/>
                  </a:lnTo>
                  <a:close/>
                </a:path>
                <a:path w="7620" h="689610">
                  <a:moveTo>
                    <a:pt x="7620" y="562610"/>
                  </a:moveTo>
                  <a:lnTo>
                    <a:pt x="0" y="562610"/>
                  </a:lnTo>
                  <a:lnTo>
                    <a:pt x="0" y="568960"/>
                  </a:lnTo>
                  <a:lnTo>
                    <a:pt x="7620" y="568960"/>
                  </a:lnTo>
                  <a:lnTo>
                    <a:pt x="7620" y="562610"/>
                  </a:lnTo>
                  <a:close/>
                </a:path>
                <a:path w="7620" h="689610">
                  <a:moveTo>
                    <a:pt x="7620" y="568960"/>
                  </a:moveTo>
                  <a:lnTo>
                    <a:pt x="0" y="568960"/>
                  </a:lnTo>
                  <a:lnTo>
                    <a:pt x="0" y="575310"/>
                  </a:lnTo>
                  <a:lnTo>
                    <a:pt x="7620" y="575310"/>
                  </a:lnTo>
                  <a:lnTo>
                    <a:pt x="7620" y="568960"/>
                  </a:lnTo>
                  <a:close/>
                </a:path>
                <a:path w="7620" h="689610">
                  <a:moveTo>
                    <a:pt x="7620" y="575310"/>
                  </a:moveTo>
                  <a:lnTo>
                    <a:pt x="0" y="575310"/>
                  </a:lnTo>
                  <a:lnTo>
                    <a:pt x="0" y="581660"/>
                  </a:lnTo>
                  <a:lnTo>
                    <a:pt x="7620" y="581660"/>
                  </a:lnTo>
                  <a:lnTo>
                    <a:pt x="7620" y="575310"/>
                  </a:lnTo>
                  <a:close/>
                </a:path>
                <a:path w="7620" h="689610">
                  <a:moveTo>
                    <a:pt x="7620" y="581660"/>
                  </a:moveTo>
                  <a:lnTo>
                    <a:pt x="0" y="581660"/>
                  </a:lnTo>
                  <a:lnTo>
                    <a:pt x="0" y="588010"/>
                  </a:lnTo>
                  <a:lnTo>
                    <a:pt x="7620" y="588010"/>
                  </a:lnTo>
                  <a:lnTo>
                    <a:pt x="7620" y="581660"/>
                  </a:lnTo>
                  <a:close/>
                </a:path>
                <a:path w="7620" h="689610">
                  <a:moveTo>
                    <a:pt x="7620" y="588010"/>
                  </a:moveTo>
                  <a:lnTo>
                    <a:pt x="0" y="588010"/>
                  </a:lnTo>
                  <a:lnTo>
                    <a:pt x="0" y="594360"/>
                  </a:lnTo>
                  <a:lnTo>
                    <a:pt x="7620" y="594360"/>
                  </a:lnTo>
                  <a:lnTo>
                    <a:pt x="7620" y="588010"/>
                  </a:lnTo>
                  <a:close/>
                </a:path>
                <a:path w="7620" h="689610">
                  <a:moveTo>
                    <a:pt x="7620" y="594360"/>
                  </a:moveTo>
                  <a:lnTo>
                    <a:pt x="0" y="594360"/>
                  </a:lnTo>
                  <a:lnTo>
                    <a:pt x="0" y="600710"/>
                  </a:lnTo>
                  <a:lnTo>
                    <a:pt x="7620" y="600710"/>
                  </a:lnTo>
                  <a:lnTo>
                    <a:pt x="7620" y="594360"/>
                  </a:lnTo>
                  <a:close/>
                </a:path>
                <a:path w="7620" h="689610">
                  <a:moveTo>
                    <a:pt x="7620" y="600710"/>
                  </a:moveTo>
                  <a:lnTo>
                    <a:pt x="0" y="600710"/>
                  </a:lnTo>
                  <a:lnTo>
                    <a:pt x="0" y="607060"/>
                  </a:lnTo>
                  <a:lnTo>
                    <a:pt x="7620" y="607060"/>
                  </a:lnTo>
                  <a:lnTo>
                    <a:pt x="7620" y="600710"/>
                  </a:lnTo>
                  <a:close/>
                </a:path>
                <a:path w="7620" h="689610">
                  <a:moveTo>
                    <a:pt x="7620" y="607060"/>
                  </a:moveTo>
                  <a:lnTo>
                    <a:pt x="0" y="607060"/>
                  </a:lnTo>
                  <a:lnTo>
                    <a:pt x="0" y="613410"/>
                  </a:lnTo>
                  <a:lnTo>
                    <a:pt x="7620" y="613410"/>
                  </a:lnTo>
                  <a:lnTo>
                    <a:pt x="7620" y="607060"/>
                  </a:lnTo>
                  <a:close/>
                </a:path>
                <a:path w="7620" h="689610">
                  <a:moveTo>
                    <a:pt x="7620" y="613410"/>
                  </a:moveTo>
                  <a:lnTo>
                    <a:pt x="0" y="613410"/>
                  </a:lnTo>
                  <a:lnTo>
                    <a:pt x="0" y="619760"/>
                  </a:lnTo>
                  <a:lnTo>
                    <a:pt x="7620" y="619760"/>
                  </a:lnTo>
                  <a:lnTo>
                    <a:pt x="7620" y="613410"/>
                  </a:lnTo>
                  <a:close/>
                </a:path>
                <a:path w="7620" h="689610">
                  <a:moveTo>
                    <a:pt x="7620" y="619760"/>
                  </a:moveTo>
                  <a:lnTo>
                    <a:pt x="0" y="619760"/>
                  </a:lnTo>
                  <a:lnTo>
                    <a:pt x="0" y="626110"/>
                  </a:lnTo>
                  <a:lnTo>
                    <a:pt x="7620" y="626110"/>
                  </a:lnTo>
                  <a:lnTo>
                    <a:pt x="7620" y="619760"/>
                  </a:lnTo>
                  <a:close/>
                </a:path>
                <a:path w="7620" h="689610">
                  <a:moveTo>
                    <a:pt x="7620" y="626110"/>
                  </a:moveTo>
                  <a:lnTo>
                    <a:pt x="0" y="626110"/>
                  </a:lnTo>
                  <a:lnTo>
                    <a:pt x="0" y="632460"/>
                  </a:lnTo>
                  <a:lnTo>
                    <a:pt x="7620" y="632460"/>
                  </a:lnTo>
                  <a:lnTo>
                    <a:pt x="7620" y="626110"/>
                  </a:lnTo>
                  <a:close/>
                </a:path>
                <a:path w="7620" h="689610">
                  <a:moveTo>
                    <a:pt x="7620" y="632460"/>
                  </a:moveTo>
                  <a:lnTo>
                    <a:pt x="0" y="632460"/>
                  </a:lnTo>
                  <a:lnTo>
                    <a:pt x="0" y="638810"/>
                  </a:lnTo>
                  <a:lnTo>
                    <a:pt x="7620" y="638810"/>
                  </a:lnTo>
                  <a:lnTo>
                    <a:pt x="7620" y="632460"/>
                  </a:lnTo>
                  <a:close/>
                </a:path>
                <a:path w="7620" h="689610">
                  <a:moveTo>
                    <a:pt x="7620" y="638810"/>
                  </a:moveTo>
                  <a:lnTo>
                    <a:pt x="0" y="638810"/>
                  </a:lnTo>
                  <a:lnTo>
                    <a:pt x="0" y="645160"/>
                  </a:lnTo>
                  <a:lnTo>
                    <a:pt x="7620" y="645160"/>
                  </a:lnTo>
                  <a:lnTo>
                    <a:pt x="7620" y="638810"/>
                  </a:lnTo>
                  <a:close/>
                </a:path>
                <a:path w="7620" h="689610">
                  <a:moveTo>
                    <a:pt x="7620" y="645160"/>
                  </a:moveTo>
                  <a:lnTo>
                    <a:pt x="0" y="645160"/>
                  </a:lnTo>
                  <a:lnTo>
                    <a:pt x="0" y="651510"/>
                  </a:lnTo>
                  <a:lnTo>
                    <a:pt x="7620" y="651510"/>
                  </a:lnTo>
                  <a:lnTo>
                    <a:pt x="7620" y="645160"/>
                  </a:lnTo>
                  <a:close/>
                </a:path>
                <a:path w="7620" h="689610">
                  <a:moveTo>
                    <a:pt x="7620" y="651510"/>
                  </a:moveTo>
                  <a:lnTo>
                    <a:pt x="0" y="651510"/>
                  </a:lnTo>
                  <a:lnTo>
                    <a:pt x="0" y="657860"/>
                  </a:lnTo>
                  <a:lnTo>
                    <a:pt x="7620" y="657860"/>
                  </a:lnTo>
                  <a:lnTo>
                    <a:pt x="7620" y="651510"/>
                  </a:lnTo>
                  <a:close/>
                </a:path>
                <a:path w="7620" h="689610">
                  <a:moveTo>
                    <a:pt x="7620" y="657860"/>
                  </a:moveTo>
                  <a:lnTo>
                    <a:pt x="0" y="657860"/>
                  </a:lnTo>
                  <a:lnTo>
                    <a:pt x="0" y="664210"/>
                  </a:lnTo>
                  <a:lnTo>
                    <a:pt x="7620" y="664210"/>
                  </a:lnTo>
                  <a:lnTo>
                    <a:pt x="7620" y="657860"/>
                  </a:lnTo>
                  <a:close/>
                </a:path>
                <a:path w="7620" h="689610">
                  <a:moveTo>
                    <a:pt x="7620" y="664210"/>
                  </a:moveTo>
                  <a:lnTo>
                    <a:pt x="0" y="664210"/>
                  </a:lnTo>
                  <a:lnTo>
                    <a:pt x="0" y="670560"/>
                  </a:lnTo>
                  <a:lnTo>
                    <a:pt x="7620" y="670560"/>
                  </a:lnTo>
                  <a:lnTo>
                    <a:pt x="7620" y="664210"/>
                  </a:lnTo>
                  <a:close/>
                </a:path>
                <a:path w="7620" h="689610">
                  <a:moveTo>
                    <a:pt x="7620" y="670560"/>
                  </a:moveTo>
                  <a:lnTo>
                    <a:pt x="0" y="670560"/>
                  </a:lnTo>
                  <a:lnTo>
                    <a:pt x="0" y="676910"/>
                  </a:lnTo>
                  <a:lnTo>
                    <a:pt x="7620" y="676910"/>
                  </a:lnTo>
                  <a:lnTo>
                    <a:pt x="7620" y="670560"/>
                  </a:lnTo>
                  <a:close/>
                </a:path>
                <a:path w="7620" h="689610">
                  <a:moveTo>
                    <a:pt x="7620" y="676910"/>
                  </a:moveTo>
                  <a:lnTo>
                    <a:pt x="0" y="676910"/>
                  </a:lnTo>
                  <a:lnTo>
                    <a:pt x="0" y="683260"/>
                  </a:lnTo>
                  <a:lnTo>
                    <a:pt x="7620" y="683260"/>
                  </a:lnTo>
                  <a:lnTo>
                    <a:pt x="7620" y="676910"/>
                  </a:lnTo>
                  <a:close/>
                </a:path>
                <a:path w="7620" h="689610">
                  <a:moveTo>
                    <a:pt x="7620" y="683260"/>
                  </a:moveTo>
                  <a:lnTo>
                    <a:pt x="0" y="683260"/>
                  </a:lnTo>
                  <a:lnTo>
                    <a:pt x="0" y="689610"/>
                  </a:lnTo>
                  <a:lnTo>
                    <a:pt x="1269" y="689610"/>
                  </a:lnTo>
                  <a:lnTo>
                    <a:pt x="1269" y="688340"/>
                  </a:lnTo>
                  <a:lnTo>
                    <a:pt x="3810" y="688340"/>
                  </a:lnTo>
                  <a:lnTo>
                    <a:pt x="3810" y="687070"/>
                  </a:lnTo>
                  <a:lnTo>
                    <a:pt x="7620" y="687070"/>
                  </a:lnTo>
                  <a:lnTo>
                    <a:pt x="7620" y="683260"/>
                  </a:lnTo>
                  <a:close/>
                </a:path>
              </a:pathLst>
            </a:custGeom>
            <a:solidFill>
              <a:srgbClr val="6A00F1"/>
            </a:solidFill>
          </p:spPr>
          <p:txBody>
            <a:bodyPr bIns="0" lIns="0" rIns="0" rtlCol="0" tIns="0" wrap="square"/>
            <a:p/>
          </p:txBody>
        </p:sp>
        <p:sp>
          <p:nvSpPr>
            <p:cNvPr id="1049862" name="object 1162"/>
            <p:cNvSpPr/>
            <p:nvPr/>
          </p:nvSpPr>
          <p:spPr>
            <a:xfrm>
              <a:off x="6019799" y="4474209"/>
              <a:ext cx="6350" cy="692150"/>
            </a:xfrm>
            <a:custGeom>
              <a:avLst/>
              <a:ahLst/>
              <a:rect l="l" t="t" r="r" b="b"/>
              <a:pathLst>
                <a:path w="6350" h="692150">
                  <a:moveTo>
                    <a:pt x="5079" y="0"/>
                  </a:moveTo>
                  <a:lnTo>
                    <a:pt x="0" y="0"/>
                  </a:lnTo>
                  <a:lnTo>
                    <a:pt x="0" y="5079"/>
                  </a:lnTo>
                  <a:lnTo>
                    <a:pt x="6350" y="5079"/>
                  </a:lnTo>
                  <a:lnTo>
                    <a:pt x="6350" y="1269"/>
                  </a:lnTo>
                  <a:lnTo>
                    <a:pt x="5079" y="1269"/>
                  </a:lnTo>
                  <a:lnTo>
                    <a:pt x="5079" y="0"/>
                  </a:lnTo>
                  <a:close/>
                </a:path>
                <a:path w="6350" h="692150">
                  <a:moveTo>
                    <a:pt x="6350" y="5080"/>
                  </a:moveTo>
                  <a:lnTo>
                    <a:pt x="0" y="5080"/>
                  </a:lnTo>
                  <a:lnTo>
                    <a:pt x="0" y="11429"/>
                  </a:lnTo>
                  <a:lnTo>
                    <a:pt x="6350" y="11429"/>
                  </a:lnTo>
                  <a:lnTo>
                    <a:pt x="6350" y="5080"/>
                  </a:lnTo>
                  <a:close/>
                </a:path>
                <a:path w="6350" h="692150">
                  <a:moveTo>
                    <a:pt x="6350" y="11430"/>
                  </a:moveTo>
                  <a:lnTo>
                    <a:pt x="0" y="11430"/>
                  </a:lnTo>
                  <a:lnTo>
                    <a:pt x="0" y="17779"/>
                  </a:lnTo>
                  <a:lnTo>
                    <a:pt x="6350" y="17779"/>
                  </a:lnTo>
                  <a:lnTo>
                    <a:pt x="6350" y="11430"/>
                  </a:lnTo>
                  <a:close/>
                </a:path>
                <a:path w="6350" h="692150">
                  <a:moveTo>
                    <a:pt x="6350" y="17780"/>
                  </a:moveTo>
                  <a:lnTo>
                    <a:pt x="0" y="17780"/>
                  </a:lnTo>
                  <a:lnTo>
                    <a:pt x="0" y="24129"/>
                  </a:lnTo>
                  <a:lnTo>
                    <a:pt x="6350" y="24129"/>
                  </a:lnTo>
                  <a:lnTo>
                    <a:pt x="6350" y="17780"/>
                  </a:lnTo>
                  <a:close/>
                </a:path>
                <a:path w="6350" h="692150">
                  <a:moveTo>
                    <a:pt x="6350" y="24130"/>
                  </a:moveTo>
                  <a:lnTo>
                    <a:pt x="0" y="24130"/>
                  </a:lnTo>
                  <a:lnTo>
                    <a:pt x="0" y="30479"/>
                  </a:lnTo>
                  <a:lnTo>
                    <a:pt x="6350" y="30479"/>
                  </a:lnTo>
                  <a:lnTo>
                    <a:pt x="6350" y="24130"/>
                  </a:lnTo>
                  <a:close/>
                </a:path>
                <a:path w="6350" h="692150">
                  <a:moveTo>
                    <a:pt x="6350" y="30480"/>
                  </a:moveTo>
                  <a:lnTo>
                    <a:pt x="0" y="30480"/>
                  </a:lnTo>
                  <a:lnTo>
                    <a:pt x="0" y="36829"/>
                  </a:lnTo>
                  <a:lnTo>
                    <a:pt x="6350" y="36829"/>
                  </a:lnTo>
                  <a:lnTo>
                    <a:pt x="6350" y="30480"/>
                  </a:lnTo>
                  <a:close/>
                </a:path>
                <a:path w="6350" h="692150">
                  <a:moveTo>
                    <a:pt x="6350" y="36830"/>
                  </a:moveTo>
                  <a:lnTo>
                    <a:pt x="0" y="36830"/>
                  </a:lnTo>
                  <a:lnTo>
                    <a:pt x="0" y="43179"/>
                  </a:lnTo>
                  <a:lnTo>
                    <a:pt x="6350" y="43179"/>
                  </a:lnTo>
                  <a:lnTo>
                    <a:pt x="6350" y="36830"/>
                  </a:lnTo>
                  <a:close/>
                </a:path>
                <a:path w="6350" h="692150">
                  <a:moveTo>
                    <a:pt x="6350" y="43180"/>
                  </a:moveTo>
                  <a:lnTo>
                    <a:pt x="0" y="43180"/>
                  </a:lnTo>
                  <a:lnTo>
                    <a:pt x="0" y="49529"/>
                  </a:lnTo>
                  <a:lnTo>
                    <a:pt x="6350" y="49529"/>
                  </a:lnTo>
                  <a:lnTo>
                    <a:pt x="6350" y="43180"/>
                  </a:lnTo>
                  <a:close/>
                </a:path>
                <a:path w="6350" h="692150">
                  <a:moveTo>
                    <a:pt x="6350" y="49530"/>
                  </a:moveTo>
                  <a:lnTo>
                    <a:pt x="0" y="49530"/>
                  </a:lnTo>
                  <a:lnTo>
                    <a:pt x="0" y="55879"/>
                  </a:lnTo>
                  <a:lnTo>
                    <a:pt x="6350" y="55879"/>
                  </a:lnTo>
                  <a:lnTo>
                    <a:pt x="6350" y="49530"/>
                  </a:lnTo>
                  <a:close/>
                </a:path>
                <a:path w="6350" h="692150">
                  <a:moveTo>
                    <a:pt x="6350" y="55880"/>
                  </a:moveTo>
                  <a:lnTo>
                    <a:pt x="0" y="55880"/>
                  </a:lnTo>
                  <a:lnTo>
                    <a:pt x="0" y="62229"/>
                  </a:lnTo>
                  <a:lnTo>
                    <a:pt x="6350" y="62229"/>
                  </a:lnTo>
                  <a:lnTo>
                    <a:pt x="6350" y="55880"/>
                  </a:lnTo>
                  <a:close/>
                </a:path>
                <a:path w="6350" h="692150">
                  <a:moveTo>
                    <a:pt x="6350" y="62230"/>
                  </a:moveTo>
                  <a:lnTo>
                    <a:pt x="0" y="62230"/>
                  </a:lnTo>
                  <a:lnTo>
                    <a:pt x="0" y="68579"/>
                  </a:lnTo>
                  <a:lnTo>
                    <a:pt x="6350" y="68579"/>
                  </a:lnTo>
                  <a:lnTo>
                    <a:pt x="6350" y="62230"/>
                  </a:lnTo>
                  <a:close/>
                </a:path>
                <a:path w="6350" h="692150">
                  <a:moveTo>
                    <a:pt x="6350" y="68580"/>
                  </a:moveTo>
                  <a:lnTo>
                    <a:pt x="0" y="68580"/>
                  </a:lnTo>
                  <a:lnTo>
                    <a:pt x="0" y="74929"/>
                  </a:lnTo>
                  <a:lnTo>
                    <a:pt x="6350" y="74929"/>
                  </a:lnTo>
                  <a:lnTo>
                    <a:pt x="6350" y="68580"/>
                  </a:lnTo>
                  <a:close/>
                </a:path>
                <a:path w="6350" h="692150">
                  <a:moveTo>
                    <a:pt x="6350" y="74930"/>
                  </a:moveTo>
                  <a:lnTo>
                    <a:pt x="0" y="74930"/>
                  </a:lnTo>
                  <a:lnTo>
                    <a:pt x="0" y="81279"/>
                  </a:lnTo>
                  <a:lnTo>
                    <a:pt x="6350" y="81279"/>
                  </a:lnTo>
                  <a:lnTo>
                    <a:pt x="6350" y="74930"/>
                  </a:lnTo>
                  <a:close/>
                </a:path>
                <a:path w="6350" h="692150">
                  <a:moveTo>
                    <a:pt x="6350" y="81280"/>
                  </a:moveTo>
                  <a:lnTo>
                    <a:pt x="0" y="81280"/>
                  </a:lnTo>
                  <a:lnTo>
                    <a:pt x="0" y="87629"/>
                  </a:lnTo>
                  <a:lnTo>
                    <a:pt x="6350" y="87629"/>
                  </a:lnTo>
                  <a:lnTo>
                    <a:pt x="6350" y="81280"/>
                  </a:lnTo>
                  <a:close/>
                </a:path>
                <a:path w="6350" h="692150">
                  <a:moveTo>
                    <a:pt x="6350" y="87630"/>
                  </a:moveTo>
                  <a:lnTo>
                    <a:pt x="0" y="87630"/>
                  </a:lnTo>
                  <a:lnTo>
                    <a:pt x="0" y="93979"/>
                  </a:lnTo>
                  <a:lnTo>
                    <a:pt x="6350" y="93979"/>
                  </a:lnTo>
                  <a:lnTo>
                    <a:pt x="6350" y="87630"/>
                  </a:lnTo>
                  <a:close/>
                </a:path>
                <a:path w="6350" h="692150">
                  <a:moveTo>
                    <a:pt x="6350" y="93980"/>
                  </a:moveTo>
                  <a:lnTo>
                    <a:pt x="0" y="93980"/>
                  </a:lnTo>
                  <a:lnTo>
                    <a:pt x="0" y="100329"/>
                  </a:lnTo>
                  <a:lnTo>
                    <a:pt x="6350" y="100329"/>
                  </a:lnTo>
                  <a:lnTo>
                    <a:pt x="6350" y="93980"/>
                  </a:lnTo>
                  <a:close/>
                </a:path>
                <a:path w="6350" h="692150">
                  <a:moveTo>
                    <a:pt x="6350" y="100330"/>
                  </a:moveTo>
                  <a:lnTo>
                    <a:pt x="0" y="100330"/>
                  </a:lnTo>
                  <a:lnTo>
                    <a:pt x="0" y="106679"/>
                  </a:lnTo>
                  <a:lnTo>
                    <a:pt x="6350" y="106679"/>
                  </a:lnTo>
                  <a:lnTo>
                    <a:pt x="6350" y="100330"/>
                  </a:lnTo>
                  <a:close/>
                </a:path>
                <a:path w="6350" h="692150">
                  <a:moveTo>
                    <a:pt x="6350" y="106680"/>
                  </a:moveTo>
                  <a:lnTo>
                    <a:pt x="0" y="106680"/>
                  </a:lnTo>
                  <a:lnTo>
                    <a:pt x="0" y="113029"/>
                  </a:lnTo>
                  <a:lnTo>
                    <a:pt x="6350" y="113029"/>
                  </a:lnTo>
                  <a:lnTo>
                    <a:pt x="6350" y="106680"/>
                  </a:lnTo>
                  <a:close/>
                </a:path>
                <a:path w="6350" h="692150">
                  <a:moveTo>
                    <a:pt x="6350" y="113030"/>
                  </a:moveTo>
                  <a:lnTo>
                    <a:pt x="0" y="113030"/>
                  </a:lnTo>
                  <a:lnTo>
                    <a:pt x="0" y="119379"/>
                  </a:lnTo>
                  <a:lnTo>
                    <a:pt x="6350" y="119379"/>
                  </a:lnTo>
                  <a:lnTo>
                    <a:pt x="6350" y="113030"/>
                  </a:lnTo>
                  <a:close/>
                </a:path>
                <a:path w="6350" h="692150">
                  <a:moveTo>
                    <a:pt x="6350" y="119380"/>
                  </a:moveTo>
                  <a:lnTo>
                    <a:pt x="0" y="119380"/>
                  </a:lnTo>
                  <a:lnTo>
                    <a:pt x="0" y="125729"/>
                  </a:lnTo>
                  <a:lnTo>
                    <a:pt x="6350" y="125729"/>
                  </a:lnTo>
                  <a:lnTo>
                    <a:pt x="6350" y="119380"/>
                  </a:lnTo>
                  <a:close/>
                </a:path>
                <a:path w="6350" h="692150">
                  <a:moveTo>
                    <a:pt x="6350" y="125730"/>
                  </a:moveTo>
                  <a:lnTo>
                    <a:pt x="0" y="125730"/>
                  </a:lnTo>
                  <a:lnTo>
                    <a:pt x="0" y="132079"/>
                  </a:lnTo>
                  <a:lnTo>
                    <a:pt x="6350" y="132079"/>
                  </a:lnTo>
                  <a:lnTo>
                    <a:pt x="6350" y="125730"/>
                  </a:lnTo>
                  <a:close/>
                </a:path>
                <a:path w="6350" h="692150">
                  <a:moveTo>
                    <a:pt x="6350" y="132080"/>
                  </a:moveTo>
                  <a:lnTo>
                    <a:pt x="0" y="132080"/>
                  </a:lnTo>
                  <a:lnTo>
                    <a:pt x="0" y="138429"/>
                  </a:lnTo>
                  <a:lnTo>
                    <a:pt x="6350" y="138429"/>
                  </a:lnTo>
                  <a:lnTo>
                    <a:pt x="6350" y="132080"/>
                  </a:lnTo>
                  <a:close/>
                </a:path>
                <a:path w="6350" h="692150">
                  <a:moveTo>
                    <a:pt x="6350" y="138430"/>
                  </a:moveTo>
                  <a:lnTo>
                    <a:pt x="0" y="138430"/>
                  </a:lnTo>
                  <a:lnTo>
                    <a:pt x="0" y="144779"/>
                  </a:lnTo>
                  <a:lnTo>
                    <a:pt x="6350" y="144779"/>
                  </a:lnTo>
                  <a:lnTo>
                    <a:pt x="6350" y="138430"/>
                  </a:lnTo>
                  <a:close/>
                </a:path>
                <a:path w="6350" h="692150">
                  <a:moveTo>
                    <a:pt x="6350" y="144780"/>
                  </a:moveTo>
                  <a:lnTo>
                    <a:pt x="0" y="144780"/>
                  </a:lnTo>
                  <a:lnTo>
                    <a:pt x="0" y="151129"/>
                  </a:lnTo>
                  <a:lnTo>
                    <a:pt x="6350" y="151129"/>
                  </a:lnTo>
                  <a:lnTo>
                    <a:pt x="6350" y="144780"/>
                  </a:lnTo>
                  <a:close/>
                </a:path>
                <a:path w="6350" h="692150">
                  <a:moveTo>
                    <a:pt x="6350" y="151130"/>
                  </a:moveTo>
                  <a:lnTo>
                    <a:pt x="0" y="151130"/>
                  </a:lnTo>
                  <a:lnTo>
                    <a:pt x="0" y="157479"/>
                  </a:lnTo>
                  <a:lnTo>
                    <a:pt x="6350" y="157479"/>
                  </a:lnTo>
                  <a:lnTo>
                    <a:pt x="6350" y="151130"/>
                  </a:lnTo>
                  <a:close/>
                </a:path>
                <a:path w="6350" h="692150">
                  <a:moveTo>
                    <a:pt x="6350" y="157480"/>
                  </a:moveTo>
                  <a:lnTo>
                    <a:pt x="0" y="157480"/>
                  </a:lnTo>
                  <a:lnTo>
                    <a:pt x="0" y="163829"/>
                  </a:lnTo>
                  <a:lnTo>
                    <a:pt x="6350" y="163829"/>
                  </a:lnTo>
                  <a:lnTo>
                    <a:pt x="6350" y="157480"/>
                  </a:lnTo>
                  <a:close/>
                </a:path>
                <a:path w="6350" h="692150">
                  <a:moveTo>
                    <a:pt x="6350" y="163830"/>
                  </a:moveTo>
                  <a:lnTo>
                    <a:pt x="0" y="163830"/>
                  </a:lnTo>
                  <a:lnTo>
                    <a:pt x="0" y="170179"/>
                  </a:lnTo>
                  <a:lnTo>
                    <a:pt x="6350" y="170179"/>
                  </a:lnTo>
                  <a:lnTo>
                    <a:pt x="6350" y="163830"/>
                  </a:lnTo>
                  <a:close/>
                </a:path>
                <a:path w="6350" h="692150">
                  <a:moveTo>
                    <a:pt x="6350" y="170180"/>
                  </a:moveTo>
                  <a:lnTo>
                    <a:pt x="0" y="170180"/>
                  </a:lnTo>
                  <a:lnTo>
                    <a:pt x="0" y="176529"/>
                  </a:lnTo>
                  <a:lnTo>
                    <a:pt x="6350" y="176529"/>
                  </a:lnTo>
                  <a:lnTo>
                    <a:pt x="6350" y="170180"/>
                  </a:lnTo>
                  <a:close/>
                </a:path>
                <a:path w="6350" h="692150">
                  <a:moveTo>
                    <a:pt x="6350" y="176530"/>
                  </a:moveTo>
                  <a:lnTo>
                    <a:pt x="0" y="176530"/>
                  </a:lnTo>
                  <a:lnTo>
                    <a:pt x="0" y="182879"/>
                  </a:lnTo>
                  <a:lnTo>
                    <a:pt x="6350" y="182879"/>
                  </a:lnTo>
                  <a:lnTo>
                    <a:pt x="6350" y="176530"/>
                  </a:lnTo>
                  <a:close/>
                </a:path>
                <a:path w="6350" h="692150">
                  <a:moveTo>
                    <a:pt x="6350" y="182880"/>
                  </a:moveTo>
                  <a:lnTo>
                    <a:pt x="0" y="182880"/>
                  </a:lnTo>
                  <a:lnTo>
                    <a:pt x="0" y="189229"/>
                  </a:lnTo>
                  <a:lnTo>
                    <a:pt x="6350" y="189229"/>
                  </a:lnTo>
                  <a:lnTo>
                    <a:pt x="6350" y="182880"/>
                  </a:lnTo>
                  <a:close/>
                </a:path>
                <a:path w="6350" h="692150">
                  <a:moveTo>
                    <a:pt x="6350" y="189230"/>
                  </a:moveTo>
                  <a:lnTo>
                    <a:pt x="0" y="189230"/>
                  </a:lnTo>
                  <a:lnTo>
                    <a:pt x="0" y="195579"/>
                  </a:lnTo>
                  <a:lnTo>
                    <a:pt x="6350" y="195579"/>
                  </a:lnTo>
                  <a:lnTo>
                    <a:pt x="6350" y="189230"/>
                  </a:lnTo>
                  <a:close/>
                </a:path>
                <a:path w="6350" h="692150">
                  <a:moveTo>
                    <a:pt x="6350" y="195580"/>
                  </a:moveTo>
                  <a:lnTo>
                    <a:pt x="0" y="195580"/>
                  </a:lnTo>
                  <a:lnTo>
                    <a:pt x="0" y="201929"/>
                  </a:lnTo>
                  <a:lnTo>
                    <a:pt x="6350" y="201929"/>
                  </a:lnTo>
                  <a:lnTo>
                    <a:pt x="6350" y="195580"/>
                  </a:lnTo>
                  <a:close/>
                </a:path>
                <a:path w="6350" h="692150">
                  <a:moveTo>
                    <a:pt x="6350" y="201930"/>
                  </a:moveTo>
                  <a:lnTo>
                    <a:pt x="0" y="201930"/>
                  </a:lnTo>
                  <a:lnTo>
                    <a:pt x="0" y="208279"/>
                  </a:lnTo>
                  <a:lnTo>
                    <a:pt x="6350" y="208279"/>
                  </a:lnTo>
                  <a:lnTo>
                    <a:pt x="6350" y="201930"/>
                  </a:lnTo>
                  <a:close/>
                </a:path>
                <a:path w="6350" h="692150">
                  <a:moveTo>
                    <a:pt x="6350" y="208280"/>
                  </a:moveTo>
                  <a:lnTo>
                    <a:pt x="0" y="208280"/>
                  </a:lnTo>
                  <a:lnTo>
                    <a:pt x="0" y="214629"/>
                  </a:lnTo>
                  <a:lnTo>
                    <a:pt x="6350" y="214629"/>
                  </a:lnTo>
                  <a:lnTo>
                    <a:pt x="6350" y="208280"/>
                  </a:lnTo>
                  <a:close/>
                </a:path>
                <a:path w="6350" h="692150">
                  <a:moveTo>
                    <a:pt x="6350" y="214630"/>
                  </a:moveTo>
                  <a:lnTo>
                    <a:pt x="0" y="214630"/>
                  </a:lnTo>
                  <a:lnTo>
                    <a:pt x="0" y="220979"/>
                  </a:lnTo>
                  <a:lnTo>
                    <a:pt x="6350" y="220979"/>
                  </a:lnTo>
                  <a:lnTo>
                    <a:pt x="6350" y="214630"/>
                  </a:lnTo>
                  <a:close/>
                </a:path>
                <a:path w="6350" h="692150">
                  <a:moveTo>
                    <a:pt x="6350" y="220980"/>
                  </a:moveTo>
                  <a:lnTo>
                    <a:pt x="0" y="220980"/>
                  </a:lnTo>
                  <a:lnTo>
                    <a:pt x="0" y="227329"/>
                  </a:lnTo>
                  <a:lnTo>
                    <a:pt x="6350" y="227329"/>
                  </a:lnTo>
                  <a:lnTo>
                    <a:pt x="6350" y="220980"/>
                  </a:lnTo>
                  <a:close/>
                </a:path>
                <a:path w="6350" h="692150">
                  <a:moveTo>
                    <a:pt x="6350" y="227330"/>
                  </a:moveTo>
                  <a:lnTo>
                    <a:pt x="0" y="227330"/>
                  </a:lnTo>
                  <a:lnTo>
                    <a:pt x="0" y="233679"/>
                  </a:lnTo>
                  <a:lnTo>
                    <a:pt x="6350" y="233679"/>
                  </a:lnTo>
                  <a:lnTo>
                    <a:pt x="6350" y="227330"/>
                  </a:lnTo>
                  <a:close/>
                </a:path>
                <a:path w="6350" h="692150">
                  <a:moveTo>
                    <a:pt x="6350" y="233680"/>
                  </a:moveTo>
                  <a:lnTo>
                    <a:pt x="0" y="233680"/>
                  </a:lnTo>
                  <a:lnTo>
                    <a:pt x="0" y="240029"/>
                  </a:lnTo>
                  <a:lnTo>
                    <a:pt x="6350" y="240029"/>
                  </a:lnTo>
                  <a:lnTo>
                    <a:pt x="6350" y="233680"/>
                  </a:lnTo>
                  <a:close/>
                </a:path>
                <a:path w="6350" h="692150">
                  <a:moveTo>
                    <a:pt x="6350" y="240030"/>
                  </a:moveTo>
                  <a:lnTo>
                    <a:pt x="0" y="240030"/>
                  </a:lnTo>
                  <a:lnTo>
                    <a:pt x="0" y="246379"/>
                  </a:lnTo>
                  <a:lnTo>
                    <a:pt x="6350" y="246379"/>
                  </a:lnTo>
                  <a:lnTo>
                    <a:pt x="6350" y="240030"/>
                  </a:lnTo>
                  <a:close/>
                </a:path>
                <a:path w="6350" h="692150">
                  <a:moveTo>
                    <a:pt x="6350" y="246380"/>
                  </a:moveTo>
                  <a:lnTo>
                    <a:pt x="0" y="246380"/>
                  </a:lnTo>
                  <a:lnTo>
                    <a:pt x="0" y="250189"/>
                  </a:lnTo>
                  <a:lnTo>
                    <a:pt x="6350" y="250189"/>
                  </a:lnTo>
                  <a:lnTo>
                    <a:pt x="6350" y="246380"/>
                  </a:lnTo>
                  <a:close/>
                </a:path>
                <a:path w="6350" h="692150">
                  <a:moveTo>
                    <a:pt x="6350" y="421639"/>
                  </a:moveTo>
                  <a:lnTo>
                    <a:pt x="0" y="421639"/>
                  </a:lnTo>
                  <a:lnTo>
                    <a:pt x="0" y="424179"/>
                  </a:lnTo>
                  <a:lnTo>
                    <a:pt x="6350" y="424179"/>
                  </a:lnTo>
                  <a:lnTo>
                    <a:pt x="6350" y="421639"/>
                  </a:lnTo>
                  <a:close/>
                </a:path>
                <a:path w="6350" h="692150">
                  <a:moveTo>
                    <a:pt x="6350" y="424180"/>
                  </a:moveTo>
                  <a:lnTo>
                    <a:pt x="0" y="424180"/>
                  </a:lnTo>
                  <a:lnTo>
                    <a:pt x="0" y="430529"/>
                  </a:lnTo>
                  <a:lnTo>
                    <a:pt x="6350" y="430529"/>
                  </a:lnTo>
                  <a:lnTo>
                    <a:pt x="6350" y="424180"/>
                  </a:lnTo>
                  <a:close/>
                </a:path>
                <a:path w="6350" h="692150">
                  <a:moveTo>
                    <a:pt x="6350" y="430530"/>
                  </a:moveTo>
                  <a:lnTo>
                    <a:pt x="0" y="430530"/>
                  </a:lnTo>
                  <a:lnTo>
                    <a:pt x="0" y="436879"/>
                  </a:lnTo>
                  <a:lnTo>
                    <a:pt x="6350" y="436879"/>
                  </a:lnTo>
                  <a:lnTo>
                    <a:pt x="6350" y="430530"/>
                  </a:lnTo>
                  <a:close/>
                </a:path>
                <a:path w="6350" h="692150">
                  <a:moveTo>
                    <a:pt x="6350" y="436880"/>
                  </a:moveTo>
                  <a:lnTo>
                    <a:pt x="0" y="436880"/>
                  </a:lnTo>
                  <a:lnTo>
                    <a:pt x="0" y="443229"/>
                  </a:lnTo>
                  <a:lnTo>
                    <a:pt x="6350" y="443229"/>
                  </a:lnTo>
                  <a:lnTo>
                    <a:pt x="6350" y="436880"/>
                  </a:lnTo>
                  <a:close/>
                </a:path>
                <a:path w="6350" h="692150">
                  <a:moveTo>
                    <a:pt x="6350" y="443230"/>
                  </a:moveTo>
                  <a:lnTo>
                    <a:pt x="0" y="443230"/>
                  </a:lnTo>
                  <a:lnTo>
                    <a:pt x="0" y="449579"/>
                  </a:lnTo>
                  <a:lnTo>
                    <a:pt x="6350" y="449579"/>
                  </a:lnTo>
                  <a:lnTo>
                    <a:pt x="6350" y="443230"/>
                  </a:lnTo>
                  <a:close/>
                </a:path>
                <a:path w="6350" h="692150">
                  <a:moveTo>
                    <a:pt x="6350" y="449580"/>
                  </a:moveTo>
                  <a:lnTo>
                    <a:pt x="0" y="449580"/>
                  </a:lnTo>
                  <a:lnTo>
                    <a:pt x="0" y="455929"/>
                  </a:lnTo>
                  <a:lnTo>
                    <a:pt x="6350" y="455929"/>
                  </a:lnTo>
                  <a:lnTo>
                    <a:pt x="6350" y="449580"/>
                  </a:lnTo>
                  <a:close/>
                </a:path>
                <a:path w="6350" h="692150">
                  <a:moveTo>
                    <a:pt x="6350" y="455930"/>
                  </a:moveTo>
                  <a:lnTo>
                    <a:pt x="0" y="455930"/>
                  </a:lnTo>
                  <a:lnTo>
                    <a:pt x="0" y="462279"/>
                  </a:lnTo>
                  <a:lnTo>
                    <a:pt x="6350" y="462279"/>
                  </a:lnTo>
                  <a:lnTo>
                    <a:pt x="6350" y="455930"/>
                  </a:lnTo>
                  <a:close/>
                </a:path>
                <a:path w="6350" h="692150">
                  <a:moveTo>
                    <a:pt x="6350" y="462280"/>
                  </a:moveTo>
                  <a:lnTo>
                    <a:pt x="0" y="462280"/>
                  </a:lnTo>
                  <a:lnTo>
                    <a:pt x="0" y="468629"/>
                  </a:lnTo>
                  <a:lnTo>
                    <a:pt x="6350" y="468629"/>
                  </a:lnTo>
                  <a:lnTo>
                    <a:pt x="6350" y="462280"/>
                  </a:lnTo>
                  <a:close/>
                </a:path>
                <a:path w="6350" h="692150">
                  <a:moveTo>
                    <a:pt x="6350" y="468630"/>
                  </a:moveTo>
                  <a:lnTo>
                    <a:pt x="0" y="468630"/>
                  </a:lnTo>
                  <a:lnTo>
                    <a:pt x="0" y="474979"/>
                  </a:lnTo>
                  <a:lnTo>
                    <a:pt x="6350" y="474979"/>
                  </a:lnTo>
                  <a:lnTo>
                    <a:pt x="6350" y="468630"/>
                  </a:lnTo>
                  <a:close/>
                </a:path>
                <a:path w="6350" h="692150">
                  <a:moveTo>
                    <a:pt x="6350" y="474980"/>
                  </a:moveTo>
                  <a:lnTo>
                    <a:pt x="0" y="474980"/>
                  </a:lnTo>
                  <a:lnTo>
                    <a:pt x="0" y="481329"/>
                  </a:lnTo>
                  <a:lnTo>
                    <a:pt x="6350" y="481329"/>
                  </a:lnTo>
                  <a:lnTo>
                    <a:pt x="6350" y="474980"/>
                  </a:lnTo>
                  <a:close/>
                </a:path>
                <a:path w="6350" h="692150">
                  <a:moveTo>
                    <a:pt x="6350" y="481330"/>
                  </a:moveTo>
                  <a:lnTo>
                    <a:pt x="0" y="481330"/>
                  </a:lnTo>
                  <a:lnTo>
                    <a:pt x="0" y="487679"/>
                  </a:lnTo>
                  <a:lnTo>
                    <a:pt x="6350" y="487679"/>
                  </a:lnTo>
                  <a:lnTo>
                    <a:pt x="6350" y="481330"/>
                  </a:lnTo>
                  <a:close/>
                </a:path>
                <a:path w="6350" h="692150">
                  <a:moveTo>
                    <a:pt x="6350" y="487680"/>
                  </a:moveTo>
                  <a:lnTo>
                    <a:pt x="0" y="487680"/>
                  </a:lnTo>
                  <a:lnTo>
                    <a:pt x="0" y="494029"/>
                  </a:lnTo>
                  <a:lnTo>
                    <a:pt x="6350" y="494029"/>
                  </a:lnTo>
                  <a:lnTo>
                    <a:pt x="6350" y="487680"/>
                  </a:lnTo>
                  <a:close/>
                </a:path>
                <a:path w="6350" h="692150">
                  <a:moveTo>
                    <a:pt x="6350" y="494030"/>
                  </a:moveTo>
                  <a:lnTo>
                    <a:pt x="0" y="494030"/>
                  </a:lnTo>
                  <a:lnTo>
                    <a:pt x="0" y="500379"/>
                  </a:lnTo>
                  <a:lnTo>
                    <a:pt x="6350" y="500379"/>
                  </a:lnTo>
                  <a:lnTo>
                    <a:pt x="6350" y="494030"/>
                  </a:lnTo>
                  <a:close/>
                </a:path>
                <a:path w="6350" h="692150">
                  <a:moveTo>
                    <a:pt x="6350" y="500380"/>
                  </a:moveTo>
                  <a:lnTo>
                    <a:pt x="0" y="500380"/>
                  </a:lnTo>
                  <a:lnTo>
                    <a:pt x="0" y="506729"/>
                  </a:lnTo>
                  <a:lnTo>
                    <a:pt x="6350" y="506729"/>
                  </a:lnTo>
                  <a:lnTo>
                    <a:pt x="6350" y="500380"/>
                  </a:lnTo>
                  <a:close/>
                </a:path>
                <a:path w="6350" h="692150">
                  <a:moveTo>
                    <a:pt x="6350" y="506730"/>
                  </a:moveTo>
                  <a:lnTo>
                    <a:pt x="0" y="506730"/>
                  </a:lnTo>
                  <a:lnTo>
                    <a:pt x="0" y="513079"/>
                  </a:lnTo>
                  <a:lnTo>
                    <a:pt x="6350" y="513079"/>
                  </a:lnTo>
                  <a:lnTo>
                    <a:pt x="6350" y="506730"/>
                  </a:lnTo>
                  <a:close/>
                </a:path>
                <a:path w="6350" h="692150">
                  <a:moveTo>
                    <a:pt x="6350" y="513080"/>
                  </a:moveTo>
                  <a:lnTo>
                    <a:pt x="0" y="513080"/>
                  </a:lnTo>
                  <a:lnTo>
                    <a:pt x="0" y="519429"/>
                  </a:lnTo>
                  <a:lnTo>
                    <a:pt x="6350" y="519429"/>
                  </a:lnTo>
                  <a:lnTo>
                    <a:pt x="6350" y="513080"/>
                  </a:lnTo>
                  <a:close/>
                </a:path>
                <a:path w="6350" h="692150">
                  <a:moveTo>
                    <a:pt x="6350" y="519430"/>
                  </a:moveTo>
                  <a:lnTo>
                    <a:pt x="0" y="519430"/>
                  </a:lnTo>
                  <a:lnTo>
                    <a:pt x="0" y="525779"/>
                  </a:lnTo>
                  <a:lnTo>
                    <a:pt x="6350" y="525779"/>
                  </a:lnTo>
                  <a:lnTo>
                    <a:pt x="6350" y="519430"/>
                  </a:lnTo>
                  <a:close/>
                </a:path>
                <a:path w="6350" h="692150">
                  <a:moveTo>
                    <a:pt x="6350" y="525780"/>
                  </a:moveTo>
                  <a:lnTo>
                    <a:pt x="0" y="525780"/>
                  </a:lnTo>
                  <a:lnTo>
                    <a:pt x="0" y="532129"/>
                  </a:lnTo>
                  <a:lnTo>
                    <a:pt x="6350" y="532129"/>
                  </a:lnTo>
                  <a:lnTo>
                    <a:pt x="6350" y="525780"/>
                  </a:lnTo>
                  <a:close/>
                </a:path>
                <a:path w="6350" h="692150">
                  <a:moveTo>
                    <a:pt x="6350" y="532130"/>
                  </a:moveTo>
                  <a:lnTo>
                    <a:pt x="0" y="532130"/>
                  </a:lnTo>
                  <a:lnTo>
                    <a:pt x="0" y="538479"/>
                  </a:lnTo>
                  <a:lnTo>
                    <a:pt x="6350" y="538479"/>
                  </a:lnTo>
                  <a:lnTo>
                    <a:pt x="6350" y="532130"/>
                  </a:lnTo>
                  <a:close/>
                </a:path>
                <a:path w="6350" h="692150">
                  <a:moveTo>
                    <a:pt x="6350" y="538480"/>
                  </a:moveTo>
                  <a:lnTo>
                    <a:pt x="0" y="538480"/>
                  </a:lnTo>
                  <a:lnTo>
                    <a:pt x="0" y="544829"/>
                  </a:lnTo>
                  <a:lnTo>
                    <a:pt x="6350" y="544829"/>
                  </a:lnTo>
                  <a:lnTo>
                    <a:pt x="6350" y="538480"/>
                  </a:lnTo>
                  <a:close/>
                </a:path>
                <a:path w="6350" h="692150">
                  <a:moveTo>
                    <a:pt x="6350" y="544830"/>
                  </a:moveTo>
                  <a:lnTo>
                    <a:pt x="0" y="544830"/>
                  </a:lnTo>
                  <a:lnTo>
                    <a:pt x="0" y="551179"/>
                  </a:lnTo>
                  <a:lnTo>
                    <a:pt x="6350" y="551179"/>
                  </a:lnTo>
                  <a:lnTo>
                    <a:pt x="6350" y="544830"/>
                  </a:lnTo>
                  <a:close/>
                </a:path>
                <a:path w="6350" h="692150">
                  <a:moveTo>
                    <a:pt x="6350" y="551180"/>
                  </a:moveTo>
                  <a:lnTo>
                    <a:pt x="0" y="551180"/>
                  </a:lnTo>
                  <a:lnTo>
                    <a:pt x="0" y="557529"/>
                  </a:lnTo>
                  <a:lnTo>
                    <a:pt x="6350" y="557529"/>
                  </a:lnTo>
                  <a:lnTo>
                    <a:pt x="6350" y="551180"/>
                  </a:lnTo>
                  <a:close/>
                </a:path>
                <a:path w="6350" h="692150">
                  <a:moveTo>
                    <a:pt x="6350" y="557530"/>
                  </a:moveTo>
                  <a:lnTo>
                    <a:pt x="0" y="557530"/>
                  </a:lnTo>
                  <a:lnTo>
                    <a:pt x="0" y="563879"/>
                  </a:lnTo>
                  <a:lnTo>
                    <a:pt x="6350" y="563879"/>
                  </a:lnTo>
                  <a:lnTo>
                    <a:pt x="6350" y="557530"/>
                  </a:lnTo>
                  <a:close/>
                </a:path>
                <a:path w="6350" h="692150">
                  <a:moveTo>
                    <a:pt x="6350" y="563880"/>
                  </a:moveTo>
                  <a:lnTo>
                    <a:pt x="0" y="563880"/>
                  </a:lnTo>
                  <a:lnTo>
                    <a:pt x="0" y="570229"/>
                  </a:lnTo>
                  <a:lnTo>
                    <a:pt x="6350" y="570229"/>
                  </a:lnTo>
                  <a:lnTo>
                    <a:pt x="6350" y="563880"/>
                  </a:lnTo>
                  <a:close/>
                </a:path>
                <a:path w="6350" h="692150">
                  <a:moveTo>
                    <a:pt x="6350" y="570230"/>
                  </a:moveTo>
                  <a:lnTo>
                    <a:pt x="0" y="570230"/>
                  </a:lnTo>
                  <a:lnTo>
                    <a:pt x="0" y="576579"/>
                  </a:lnTo>
                  <a:lnTo>
                    <a:pt x="6350" y="576579"/>
                  </a:lnTo>
                  <a:lnTo>
                    <a:pt x="6350" y="570230"/>
                  </a:lnTo>
                  <a:close/>
                </a:path>
                <a:path w="6350" h="692150">
                  <a:moveTo>
                    <a:pt x="6350" y="576580"/>
                  </a:moveTo>
                  <a:lnTo>
                    <a:pt x="0" y="576580"/>
                  </a:lnTo>
                  <a:lnTo>
                    <a:pt x="0" y="582929"/>
                  </a:lnTo>
                  <a:lnTo>
                    <a:pt x="6350" y="582929"/>
                  </a:lnTo>
                  <a:lnTo>
                    <a:pt x="6350" y="576580"/>
                  </a:lnTo>
                  <a:close/>
                </a:path>
                <a:path w="6350" h="692150">
                  <a:moveTo>
                    <a:pt x="6350" y="582930"/>
                  </a:moveTo>
                  <a:lnTo>
                    <a:pt x="0" y="582930"/>
                  </a:lnTo>
                  <a:lnTo>
                    <a:pt x="0" y="589279"/>
                  </a:lnTo>
                  <a:lnTo>
                    <a:pt x="6350" y="589279"/>
                  </a:lnTo>
                  <a:lnTo>
                    <a:pt x="6350" y="582930"/>
                  </a:lnTo>
                  <a:close/>
                </a:path>
                <a:path w="6350" h="692150">
                  <a:moveTo>
                    <a:pt x="6350" y="589280"/>
                  </a:moveTo>
                  <a:lnTo>
                    <a:pt x="0" y="589280"/>
                  </a:lnTo>
                  <a:lnTo>
                    <a:pt x="0" y="595629"/>
                  </a:lnTo>
                  <a:lnTo>
                    <a:pt x="6350" y="595629"/>
                  </a:lnTo>
                  <a:lnTo>
                    <a:pt x="6350" y="589280"/>
                  </a:lnTo>
                  <a:close/>
                </a:path>
                <a:path w="6350" h="692150">
                  <a:moveTo>
                    <a:pt x="6350" y="595630"/>
                  </a:moveTo>
                  <a:lnTo>
                    <a:pt x="0" y="595630"/>
                  </a:lnTo>
                  <a:lnTo>
                    <a:pt x="0" y="601979"/>
                  </a:lnTo>
                  <a:lnTo>
                    <a:pt x="6350" y="601979"/>
                  </a:lnTo>
                  <a:lnTo>
                    <a:pt x="6350" y="595630"/>
                  </a:lnTo>
                  <a:close/>
                </a:path>
                <a:path w="6350" h="692150">
                  <a:moveTo>
                    <a:pt x="6350" y="601980"/>
                  </a:moveTo>
                  <a:lnTo>
                    <a:pt x="0" y="601980"/>
                  </a:lnTo>
                  <a:lnTo>
                    <a:pt x="0" y="608329"/>
                  </a:lnTo>
                  <a:lnTo>
                    <a:pt x="6350" y="608329"/>
                  </a:lnTo>
                  <a:lnTo>
                    <a:pt x="6350" y="601980"/>
                  </a:lnTo>
                  <a:close/>
                </a:path>
                <a:path w="6350" h="692150">
                  <a:moveTo>
                    <a:pt x="6350" y="608330"/>
                  </a:moveTo>
                  <a:lnTo>
                    <a:pt x="0" y="608330"/>
                  </a:lnTo>
                  <a:lnTo>
                    <a:pt x="0" y="614679"/>
                  </a:lnTo>
                  <a:lnTo>
                    <a:pt x="6350" y="614679"/>
                  </a:lnTo>
                  <a:lnTo>
                    <a:pt x="6350" y="608330"/>
                  </a:lnTo>
                  <a:close/>
                </a:path>
                <a:path w="6350" h="692150">
                  <a:moveTo>
                    <a:pt x="6350" y="614680"/>
                  </a:moveTo>
                  <a:lnTo>
                    <a:pt x="0" y="614680"/>
                  </a:lnTo>
                  <a:lnTo>
                    <a:pt x="0" y="621029"/>
                  </a:lnTo>
                  <a:lnTo>
                    <a:pt x="6350" y="621029"/>
                  </a:lnTo>
                  <a:lnTo>
                    <a:pt x="6350" y="614680"/>
                  </a:lnTo>
                  <a:close/>
                </a:path>
                <a:path w="6350" h="692150">
                  <a:moveTo>
                    <a:pt x="6350" y="621030"/>
                  </a:moveTo>
                  <a:lnTo>
                    <a:pt x="0" y="621030"/>
                  </a:lnTo>
                  <a:lnTo>
                    <a:pt x="0" y="627379"/>
                  </a:lnTo>
                  <a:lnTo>
                    <a:pt x="6350" y="627379"/>
                  </a:lnTo>
                  <a:lnTo>
                    <a:pt x="6350" y="621030"/>
                  </a:lnTo>
                  <a:close/>
                </a:path>
                <a:path w="6350" h="692150">
                  <a:moveTo>
                    <a:pt x="6350" y="627380"/>
                  </a:moveTo>
                  <a:lnTo>
                    <a:pt x="0" y="627380"/>
                  </a:lnTo>
                  <a:lnTo>
                    <a:pt x="0" y="633729"/>
                  </a:lnTo>
                  <a:lnTo>
                    <a:pt x="6350" y="633729"/>
                  </a:lnTo>
                  <a:lnTo>
                    <a:pt x="6350" y="627380"/>
                  </a:lnTo>
                  <a:close/>
                </a:path>
                <a:path w="6350" h="692150">
                  <a:moveTo>
                    <a:pt x="6350" y="633730"/>
                  </a:moveTo>
                  <a:lnTo>
                    <a:pt x="0" y="633730"/>
                  </a:lnTo>
                  <a:lnTo>
                    <a:pt x="0" y="640079"/>
                  </a:lnTo>
                  <a:lnTo>
                    <a:pt x="6350" y="640079"/>
                  </a:lnTo>
                  <a:lnTo>
                    <a:pt x="6350" y="633730"/>
                  </a:lnTo>
                  <a:close/>
                </a:path>
                <a:path w="6350" h="692150">
                  <a:moveTo>
                    <a:pt x="6350" y="640080"/>
                  </a:moveTo>
                  <a:lnTo>
                    <a:pt x="0" y="640080"/>
                  </a:lnTo>
                  <a:lnTo>
                    <a:pt x="0" y="646429"/>
                  </a:lnTo>
                  <a:lnTo>
                    <a:pt x="6350" y="646429"/>
                  </a:lnTo>
                  <a:lnTo>
                    <a:pt x="6350" y="640080"/>
                  </a:lnTo>
                  <a:close/>
                </a:path>
                <a:path w="6350" h="692150">
                  <a:moveTo>
                    <a:pt x="6350" y="646430"/>
                  </a:moveTo>
                  <a:lnTo>
                    <a:pt x="0" y="646430"/>
                  </a:lnTo>
                  <a:lnTo>
                    <a:pt x="0" y="652779"/>
                  </a:lnTo>
                  <a:lnTo>
                    <a:pt x="6350" y="652779"/>
                  </a:lnTo>
                  <a:lnTo>
                    <a:pt x="6350" y="646430"/>
                  </a:lnTo>
                  <a:close/>
                </a:path>
                <a:path w="6350" h="692150">
                  <a:moveTo>
                    <a:pt x="6350" y="652780"/>
                  </a:moveTo>
                  <a:lnTo>
                    <a:pt x="0" y="652780"/>
                  </a:lnTo>
                  <a:lnTo>
                    <a:pt x="0" y="659129"/>
                  </a:lnTo>
                  <a:lnTo>
                    <a:pt x="6350" y="659129"/>
                  </a:lnTo>
                  <a:lnTo>
                    <a:pt x="6350" y="652780"/>
                  </a:lnTo>
                  <a:close/>
                </a:path>
                <a:path w="6350" h="692150">
                  <a:moveTo>
                    <a:pt x="6350" y="659130"/>
                  </a:moveTo>
                  <a:lnTo>
                    <a:pt x="0" y="659130"/>
                  </a:lnTo>
                  <a:lnTo>
                    <a:pt x="0" y="665479"/>
                  </a:lnTo>
                  <a:lnTo>
                    <a:pt x="6350" y="665479"/>
                  </a:lnTo>
                  <a:lnTo>
                    <a:pt x="6350" y="659130"/>
                  </a:lnTo>
                  <a:close/>
                </a:path>
                <a:path w="6350" h="692150">
                  <a:moveTo>
                    <a:pt x="6350" y="665480"/>
                  </a:moveTo>
                  <a:lnTo>
                    <a:pt x="0" y="665480"/>
                  </a:lnTo>
                  <a:lnTo>
                    <a:pt x="0" y="671829"/>
                  </a:lnTo>
                  <a:lnTo>
                    <a:pt x="6350" y="671829"/>
                  </a:lnTo>
                  <a:lnTo>
                    <a:pt x="6350" y="665480"/>
                  </a:lnTo>
                  <a:close/>
                </a:path>
                <a:path w="6350" h="692150">
                  <a:moveTo>
                    <a:pt x="6350" y="671830"/>
                  </a:moveTo>
                  <a:lnTo>
                    <a:pt x="0" y="671830"/>
                  </a:lnTo>
                  <a:lnTo>
                    <a:pt x="0" y="678179"/>
                  </a:lnTo>
                  <a:lnTo>
                    <a:pt x="6350" y="678179"/>
                  </a:lnTo>
                  <a:lnTo>
                    <a:pt x="6350" y="671830"/>
                  </a:lnTo>
                  <a:close/>
                </a:path>
                <a:path w="6350" h="692150">
                  <a:moveTo>
                    <a:pt x="6350" y="678180"/>
                  </a:moveTo>
                  <a:lnTo>
                    <a:pt x="0" y="678180"/>
                  </a:lnTo>
                  <a:lnTo>
                    <a:pt x="0" y="684529"/>
                  </a:lnTo>
                  <a:lnTo>
                    <a:pt x="6350" y="684529"/>
                  </a:lnTo>
                  <a:lnTo>
                    <a:pt x="6350" y="678180"/>
                  </a:lnTo>
                  <a:close/>
                </a:path>
                <a:path w="6350" h="692150">
                  <a:moveTo>
                    <a:pt x="6350" y="684530"/>
                  </a:moveTo>
                  <a:lnTo>
                    <a:pt x="0" y="684530"/>
                  </a:lnTo>
                  <a:lnTo>
                    <a:pt x="0" y="690879"/>
                  </a:lnTo>
                  <a:lnTo>
                    <a:pt x="6350" y="690879"/>
                  </a:lnTo>
                  <a:lnTo>
                    <a:pt x="6350" y="684530"/>
                  </a:lnTo>
                  <a:close/>
                </a:path>
                <a:path w="6350" h="692150">
                  <a:moveTo>
                    <a:pt x="2539" y="690880"/>
                  </a:moveTo>
                  <a:lnTo>
                    <a:pt x="0" y="690880"/>
                  </a:lnTo>
                  <a:lnTo>
                    <a:pt x="0" y="692150"/>
                  </a:lnTo>
                  <a:lnTo>
                    <a:pt x="2539" y="692150"/>
                  </a:lnTo>
                  <a:lnTo>
                    <a:pt x="2539" y="690880"/>
                  </a:lnTo>
                  <a:close/>
                </a:path>
              </a:pathLst>
            </a:custGeom>
            <a:solidFill>
              <a:srgbClr val="6900F1"/>
            </a:solidFill>
          </p:spPr>
          <p:txBody>
            <a:bodyPr bIns="0" lIns="0" rIns="0" rtlCol="0" tIns="0" wrap="square"/>
            <a:p/>
          </p:txBody>
        </p:sp>
        <p:sp>
          <p:nvSpPr>
            <p:cNvPr id="1049863" name="object 1163"/>
            <p:cNvSpPr/>
            <p:nvPr/>
          </p:nvSpPr>
          <p:spPr>
            <a:xfrm>
              <a:off x="6012179" y="4470399"/>
              <a:ext cx="7620" cy="697230"/>
            </a:xfrm>
            <a:custGeom>
              <a:avLst/>
              <a:ahLst/>
              <a:rect l="l" t="t" r="r" b="b"/>
              <a:pathLst>
                <a:path w="7620" h="697229">
                  <a:moveTo>
                    <a:pt x="1270" y="0"/>
                  </a:moveTo>
                  <a:lnTo>
                    <a:pt x="0" y="0"/>
                  </a:lnTo>
                  <a:lnTo>
                    <a:pt x="0" y="2539"/>
                  </a:lnTo>
                  <a:lnTo>
                    <a:pt x="3810" y="2539"/>
                  </a:lnTo>
                  <a:lnTo>
                    <a:pt x="3810" y="1269"/>
                  </a:lnTo>
                  <a:lnTo>
                    <a:pt x="1270" y="1269"/>
                  </a:lnTo>
                  <a:lnTo>
                    <a:pt x="1270" y="0"/>
                  </a:lnTo>
                  <a:close/>
                </a:path>
                <a:path w="7620" h="697229">
                  <a:moveTo>
                    <a:pt x="7620" y="2540"/>
                  </a:moveTo>
                  <a:lnTo>
                    <a:pt x="0" y="2540"/>
                  </a:lnTo>
                  <a:lnTo>
                    <a:pt x="0" y="8889"/>
                  </a:lnTo>
                  <a:lnTo>
                    <a:pt x="7620" y="8889"/>
                  </a:lnTo>
                  <a:lnTo>
                    <a:pt x="7620" y="2540"/>
                  </a:lnTo>
                  <a:close/>
                </a:path>
                <a:path w="7620" h="697229">
                  <a:moveTo>
                    <a:pt x="7620" y="8890"/>
                  </a:moveTo>
                  <a:lnTo>
                    <a:pt x="0" y="8890"/>
                  </a:lnTo>
                  <a:lnTo>
                    <a:pt x="0" y="15239"/>
                  </a:lnTo>
                  <a:lnTo>
                    <a:pt x="7620" y="15239"/>
                  </a:lnTo>
                  <a:lnTo>
                    <a:pt x="7620" y="8890"/>
                  </a:lnTo>
                  <a:close/>
                </a:path>
                <a:path w="7620" h="697229">
                  <a:moveTo>
                    <a:pt x="7620" y="15240"/>
                  </a:moveTo>
                  <a:lnTo>
                    <a:pt x="0" y="15240"/>
                  </a:lnTo>
                  <a:lnTo>
                    <a:pt x="0" y="21589"/>
                  </a:lnTo>
                  <a:lnTo>
                    <a:pt x="7620" y="21589"/>
                  </a:lnTo>
                  <a:lnTo>
                    <a:pt x="7620" y="15240"/>
                  </a:lnTo>
                  <a:close/>
                </a:path>
                <a:path w="7620" h="697229">
                  <a:moveTo>
                    <a:pt x="7620" y="21590"/>
                  </a:moveTo>
                  <a:lnTo>
                    <a:pt x="0" y="21590"/>
                  </a:lnTo>
                  <a:lnTo>
                    <a:pt x="0" y="27939"/>
                  </a:lnTo>
                  <a:lnTo>
                    <a:pt x="7620" y="27939"/>
                  </a:lnTo>
                  <a:lnTo>
                    <a:pt x="7620" y="21590"/>
                  </a:lnTo>
                  <a:close/>
                </a:path>
                <a:path w="7620" h="697229">
                  <a:moveTo>
                    <a:pt x="7620" y="27940"/>
                  </a:moveTo>
                  <a:lnTo>
                    <a:pt x="0" y="27940"/>
                  </a:lnTo>
                  <a:lnTo>
                    <a:pt x="0" y="34289"/>
                  </a:lnTo>
                  <a:lnTo>
                    <a:pt x="7620" y="34289"/>
                  </a:lnTo>
                  <a:lnTo>
                    <a:pt x="7620" y="27940"/>
                  </a:lnTo>
                  <a:close/>
                </a:path>
                <a:path w="7620" h="697229">
                  <a:moveTo>
                    <a:pt x="7620" y="34290"/>
                  </a:moveTo>
                  <a:lnTo>
                    <a:pt x="0" y="34290"/>
                  </a:lnTo>
                  <a:lnTo>
                    <a:pt x="0" y="40639"/>
                  </a:lnTo>
                  <a:lnTo>
                    <a:pt x="7620" y="40639"/>
                  </a:lnTo>
                  <a:lnTo>
                    <a:pt x="7620" y="34290"/>
                  </a:lnTo>
                  <a:close/>
                </a:path>
                <a:path w="7620" h="697229">
                  <a:moveTo>
                    <a:pt x="7620" y="40640"/>
                  </a:moveTo>
                  <a:lnTo>
                    <a:pt x="0" y="40640"/>
                  </a:lnTo>
                  <a:lnTo>
                    <a:pt x="0" y="46989"/>
                  </a:lnTo>
                  <a:lnTo>
                    <a:pt x="7620" y="46989"/>
                  </a:lnTo>
                  <a:lnTo>
                    <a:pt x="7620" y="40640"/>
                  </a:lnTo>
                  <a:close/>
                </a:path>
                <a:path w="7620" h="697229">
                  <a:moveTo>
                    <a:pt x="7620" y="46990"/>
                  </a:moveTo>
                  <a:lnTo>
                    <a:pt x="0" y="46990"/>
                  </a:lnTo>
                  <a:lnTo>
                    <a:pt x="0" y="53339"/>
                  </a:lnTo>
                  <a:lnTo>
                    <a:pt x="7620" y="53339"/>
                  </a:lnTo>
                  <a:lnTo>
                    <a:pt x="7620" y="46990"/>
                  </a:lnTo>
                  <a:close/>
                </a:path>
                <a:path w="7620" h="697229">
                  <a:moveTo>
                    <a:pt x="7620" y="53340"/>
                  </a:moveTo>
                  <a:lnTo>
                    <a:pt x="0" y="53340"/>
                  </a:lnTo>
                  <a:lnTo>
                    <a:pt x="0" y="59689"/>
                  </a:lnTo>
                  <a:lnTo>
                    <a:pt x="7620" y="59689"/>
                  </a:lnTo>
                  <a:lnTo>
                    <a:pt x="7620" y="53340"/>
                  </a:lnTo>
                  <a:close/>
                </a:path>
                <a:path w="7620" h="697229">
                  <a:moveTo>
                    <a:pt x="7620" y="59690"/>
                  </a:moveTo>
                  <a:lnTo>
                    <a:pt x="0" y="59690"/>
                  </a:lnTo>
                  <a:lnTo>
                    <a:pt x="0" y="66039"/>
                  </a:lnTo>
                  <a:lnTo>
                    <a:pt x="7620" y="66039"/>
                  </a:lnTo>
                  <a:lnTo>
                    <a:pt x="7620" y="59690"/>
                  </a:lnTo>
                  <a:close/>
                </a:path>
                <a:path w="7620" h="697229">
                  <a:moveTo>
                    <a:pt x="7620" y="66040"/>
                  </a:moveTo>
                  <a:lnTo>
                    <a:pt x="0" y="66040"/>
                  </a:lnTo>
                  <a:lnTo>
                    <a:pt x="0" y="72389"/>
                  </a:lnTo>
                  <a:lnTo>
                    <a:pt x="7620" y="72389"/>
                  </a:lnTo>
                  <a:lnTo>
                    <a:pt x="7620" y="66040"/>
                  </a:lnTo>
                  <a:close/>
                </a:path>
                <a:path w="7620" h="697229">
                  <a:moveTo>
                    <a:pt x="7620" y="72390"/>
                  </a:moveTo>
                  <a:lnTo>
                    <a:pt x="0" y="72390"/>
                  </a:lnTo>
                  <a:lnTo>
                    <a:pt x="0" y="78739"/>
                  </a:lnTo>
                  <a:lnTo>
                    <a:pt x="7620" y="78739"/>
                  </a:lnTo>
                  <a:lnTo>
                    <a:pt x="7620" y="72390"/>
                  </a:lnTo>
                  <a:close/>
                </a:path>
                <a:path w="7620" h="697229">
                  <a:moveTo>
                    <a:pt x="7620" y="78740"/>
                  </a:moveTo>
                  <a:lnTo>
                    <a:pt x="0" y="78740"/>
                  </a:lnTo>
                  <a:lnTo>
                    <a:pt x="0" y="85089"/>
                  </a:lnTo>
                  <a:lnTo>
                    <a:pt x="7620" y="85089"/>
                  </a:lnTo>
                  <a:lnTo>
                    <a:pt x="7620" y="78740"/>
                  </a:lnTo>
                  <a:close/>
                </a:path>
                <a:path w="7620" h="697229">
                  <a:moveTo>
                    <a:pt x="7620" y="85090"/>
                  </a:moveTo>
                  <a:lnTo>
                    <a:pt x="0" y="85090"/>
                  </a:lnTo>
                  <a:lnTo>
                    <a:pt x="0" y="91439"/>
                  </a:lnTo>
                  <a:lnTo>
                    <a:pt x="7620" y="91439"/>
                  </a:lnTo>
                  <a:lnTo>
                    <a:pt x="7620" y="85090"/>
                  </a:lnTo>
                  <a:close/>
                </a:path>
                <a:path w="7620" h="697229">
                  <a:moveTo>
                    <a:pt x="7620" y="91440"/>
                  </a:moveTo>
                  <a:lnTo>
                    <a:pt x="0" y="91440"/>
                  </a:lnTo>
                  <a:lnTo>
                    <a:pt x="0" y="97789"/>
                  </a:lnTo>
                  <a:lnTo>
                    <a:pt x="7620" y="97789"/>
                  </a:lnTo>
                  <a:lnTo>
                    <a:pt x="7620" y="91440"/>
                  </a:lnTo>
                  <a:close/>
                </a:path>
                <a:path w="7620" h="697229">
                  <a:moveTo>
                    <a:pt x="7620" y="97790"/>
                  </a:moveTo>
                  <a:lnTo>
                    <a:pt x="0" y="97790"/>
                  </a:lnTo>
                  <a:lnTo>
                    <a:pt x="0" y="104139"/>
                  </a:lnTo>
                  <a:lnTo>
                    <a:pt x="7620" y="104139"/>
                  </a:lnTo>
                  <a:lnTo>
                    <a:pt x="7620" y="97790"/>
                  </a:lnTo>
                  <a:close/>
                </a:path>
                <a:path w="7620" h="697229">
                  <a:moveTo>
                    <a:pt x="7620" y="104140"/>
                  </a:moveTo>
                  <a:lnTo>
                    <a:pt x="0" y="104140"/>
                  </a:lnTo>
                  <a:lnTo>
                    <a:pt x="0" y="110489"/>
                  </a:lnTo>
                  <a:lnTo>
                    <a:pt x="7620" y="110489"/>
                  </a:lnTo>
                  <a:lnTo>
                    <a:pt x="7620" y="104140"/>
                  </a:lnTo>
                  <a:close/>
                </a:path>
                <a:path w="7620" h="697229">
                  <a:moveTo>
                    <a:pt x="7620" y="110490"/>
                  </a:moveTo>
                  <a:lnTo>
                    <a:pt x="0" y="110490"/>
                  </a:lnTo>
                  <a:lnTo>
                    <a:pt x="0" y="116839"/>
                  </a:lnTo>
                  <a:lnTo>
                    <a:pt x="7620" y="116839"/>
                  </a:lnTo>
                  <a:lnTo>
                    <a:pt x="7620" y="110490"/>
                  </a:lnTo>
                  <a:close/>
                </a:path>
                <a:path w="7620" h="697229">
                  <a:moveTo>
                    <a:pt x="7620" y="116840"/>
                  </a:moveTo>
                  <a:lnTo>
                    <a:pt x="0" y="116840"/>
                  </a:lnTo>
                  <a:lnTo>
                    <a:pt x="0" y="123189"/>
                  </a:lnTo>
                  <a:lnTo>
                    <a:pt x="7620" y="123189"/>
                  </a:lnTo>
                  <a:lnTo>
                    <a:pt x="7620" y="116840"/>
                  </a:lnTo>
                  <a:close/>
                </a:path>
                <a:path w="7620" h="697229">
                  <a:moveTo>
                    <a:pt x="7620" y="123190"/>
                  </a:moveTo>
                  <a:lnTo>
                    <a:pt x="0" y="123190"/>
                  </a:lnTo>
                  <a:lnTo>
                    <a:pt x="0" y="129539"/>
                  </a:lnTo>
                  <a:lnTo>
                    <a:pt x="7620" y="129539"/>
                  </a:lnTo>
                  <a:lnTo>
                    <a:pt x="7620" y="123190"/>
                  </a:lnTo>
                  <a:close/>
                </a:path>
                <a:path w="7620" h="697229">
                  <a:moveTo>
                    <a:pt x="7620" y="129540"/>
                  </a:moveTo>
                  <a:lnTo>
                    <a:pt x="0" y="129540"/>
                  </a:lnTo>
                  <a:lnTo>
                    <a:pt x="0" y="135889"/>
                  </a:lnTo>
                  <a:lnTo>
                    <a:pt x="7620" y="135889"/>
                  </a:lnTo>
                  <a:lnTo>
                    <a:pt x="7620" y="129540"/>
                  </a:lnTo>
                  <a:close/>
                </a:path>
                <a:path w="7620" h="697229">
                  <a:moveTo>
                    <a:pt x="7620" y="135890"/>
                  </a:moveTo>
                  <a:lnTo>
                    <a:pt x="0" y="135890"/>
                  </a:lnTo>
                  <a:lnTo>
                    <a:pt x="0" y="142239"/>
                  </a:lnTo>
                  <a:lnTo>
                    <a:pt x="7620" y="142239"/>
                  </a:lnTo>
                  <a:lnTo>
                    <a:pt x="7620" y="135890"/>
                  </a:lnTo>
                  <a:close/>
                </a:path>
                <a:path w="7620" h="697229">
                  <a:moveTo>
                    <a:pt x="7620" y="142240"/>
                  </a:moveTo>
                  <a:lnTo>
                    <a:pt x="0" y="142240"/>
                  </a:lnTo>
                  <a:lnTo>
                    <a:pt x="0" y="148589"/>
                  </a:lnTo>
                  <a:lnTo>
                    <a:pt x="7620" y="148589"/>
                  </a:lnTo>
                  <a:lnTo>
                    <a:pt x="7620" y="142240"/>
                  </a:lnTo>
                  <a:close/>
                </a:path>
                <a:path w="7620" h="697229">
                  <a:moveTo>
                    <a:pt x="7620" y="148590"/>
                  </a:moveTo>
                  <a:lnTo>
                    <a:pt x="0" y="148590"/>
                  </a:lnTo>
                  <a:lnTo>
                    <a:pt x="0" y="154939"/>
                  </a:lnTo>
                  <a:lnTo>
                    <a:pt x="7620" y="154939"/>
                  </a:lnTo>
                  <a:lnTo>
                    <a:pt x="7620" y="148590"/>
                  </a:lnTo>
                  <a:close/>
                </a:path>
                <a:path w="7620" h="697229">
                  <a:moveTo>
                    <a:pt x="7620" y="154940"/>
                  </a:moveTo>
                  <a:lnTo>
                    <a:pt x="0" y="154940"/>
                  </a:lnTo>
                  <a:lnTo>
                    <a:pt x="0" y="161289"/>
                  </a:lnTo>
                  <a:lnTo>
                    <a:pt x="7620" y="161289"/>
                  </a:lnTo>
                  <a:lnTo>
                    <a:pt x="7620" y="154940"/>
                  </a:lnTo>
                  <a:close/>
                </a:path>
                <a:path w="7620" h="697229">
                  <a:moveTo>
                    <a:pt x="7620" y="161290"/>
                  </a:moveTo>
                  <a:lnTo>
                    <a:pt x="0" y="161290"/>
                  </a:lnTo>
                  <a:lnTo>
                    <a:pt x="0" y="167639"/>
                  </a:lnTo>
                  <a:lnTo>
                    <a:pt x="7620" y="167639"/>
                  </a:lnTo>
                  <a:lnTo>
                    <a:pt x="7620" y="161290"/>
                  </a:lnTo>
                  <a:close/>
                </a:path>
                <a:path w="7620" h="697229">
                  <a:moveTo>
                    <a:pt x="7620" y="167640"/>
                  </a:moveTo>
                  <a:lnTo>
                    <a:pt x="0" y="167640"/>
                  </a:lnTo>
                  <a:lnTo>
                    <a:pt x="0" y="173989"/>
                  </a:lnTo>
                  <a:lnTo>
                    <a:pt x="7620" y="173989"/>
                  </a:lnTo>
                  <a:lnTo>
                    <a:pt x="7620" y="167640"/>
                  </a:lnTo>
                  <a:close/>
                </a:path>
                <a:path w="7620" h="697229">
                  <a:moveTo>
                    <a:pt x="7620" y="173990"/>
                  </a:moveTo>
                  <a:lnTo>
                    <a:pt x="0" y="173990"/>
                  </a:lnTo>
                  <a:lnTo>
                    <a:pt x="0" y="180339"/>
                  </a:lnTo>
                  <a:lnTo>
                    <a:pt x="7620" y="180339"/>
                  </a:lnTo>
                  <a:lnTo>
                    <a:pt x="7620" y="173990"/>
                  </a:lnTo>
                  <a:close/>
                </a:path>
                <a:path w="7620" h="697229">
                  <a:moveTo>
                    <a:pt x="7620" y="180340"/>
                  </a:moveTo>
                  <a:lnTo>
                    <a:pt x="0" y="180340"/>
                  </a:lnTo>
                  <a:lnTo>
                    <a:pt x="0" y="186689"/>
                  </a:lnTo>
                  <a:lnTo>
                    <a:pt x="7620" y="186689"/>
                  </a:lnTo>
                  <a:lnTo>
                    <a:pt x="7620" y="180340"/>
                  </a:lnTo>
                  <a:close/>
                </a:path>
                <a:path w="7620" h="697229">
                  <a:moveTo>
                    <a:pt x="7620" y="186690"/>
                  </a:moveTo>
                  <a:lnTo>
                    <a:pt x="0" y="186690"/>
                  </a:lnTo>
                  <a:lnTo>
                    <a:pt x="0" y="193039"/>
                  </a:lnTo>
                  <a:lnTo>
                    <a:pt x="7620" y="193039"/>
                  </a:lnTo>
                  <a:lnTo>
                    <a:pt x="7620" y="186690"/>
                  </a:lnTo>
                  <a:close/>
                </a:path>
                <a:path w="7620" h="697229">
                  <a:moveTo>
                    <a:pt x="7620" y="193040"/>
                  </a:moveTo>
                  <a:lnTo>
                    <a:pt x="0" y="193040"/>
                  </a:lnTo>
                  <a:lnTo>
                    <a:pt x="0" y="199389"/>
                  </a:lnTo>
                  <a:lnTo>
                    <a:pt x="7620" y="199389"/>
                  </a:lnTo>
                  <a:lnTo>
                    <a:pt x="7620" y="193040"/>
                  </a:lnTo>
                  <a:close/>
                </a:path>
                <a:path w="7620" h="697229">
                  <a:moveTo>
                    <a:pt x="7620" y="199390"/>
                  </a:moveTo>
                  <a:lnTo>
                    <a:pt x="0" y="199390"/>
                  </a:lnTo>
                  <a:lnTo>
                    <a:pt x="0" y="205739"/>
                  </a:lnTo>
                  <a:lnTo>
                    <a:pt x="7620" y="205739"/>
                  </a:lnTo>
                  <a:lnTo>
                    <a:pt x="7620" y="199390"/>
                  </a:lnTo>
                  <a:close/>
                </a:path>
                <a:path w="7620" h="697229">
                  <a:moveTo>
                    <a:pt x="7620" y="205740"/>
                  </a:moveTo>
                  <a:lnTo>
                    <a:pt x="0" y="205740"/>
                  </a:lnTo>
                  <a:lnTo>
                    <a:pt x="0" y="212089"/>
                  </a:lnTo>
                  <a:lnTo>
                    <a:pt x="7620" y="212089"/>
                  </a:lnTo>
                  <a:lnTo>
                    <a:pt x="7620" y="205740"/>
                  </a:lnTo>
                  <a:close/>
                </a:path>
                <a:path w="7620" h="697229">
                  <a:moveTo>
                    <a:pt x="7620" y="212090"/>
                  </a:moveTo>
                  <a:lnTo>
                    <a:pt x="0" y="212090"/>
                  </a:lnTo>
                  <a:lnTo>
                    <a:pt x="0" y="218439"/>
                  </a:lnTo>
                  <a:lnTo>
                    <a:pt x="7620" y="218439"/>
                  </a:lnTo>
                  <a:lnTo>
                    <a:pt x="7620" y="212090"/>
                  </a:lnTo>
                  <a:close/>
                </a:path>
                <a:path w="7620" h="697229">
                  <a:moveTo>
                    <a:pt x="7620" y="218440"/>
                  </a:moveTo>
                  <a:lnTo>
                    <a:pt x="0" y="218440"/>
                  </a:lnTo>
                  <a:lnTo>
                    <a:pt x="0" y="224789"/>
                  </a:lnTo>
                  <a:lnTo>
                    <a:pt x="7620" y="224789"/>
                  </a:lnTo>
                  <a:lnTo>
                    <a:pt x="7620" y="218440"/>
                  </a:lnTo>
                  <a:close/>
                </a:path>
                <a:path w="7620" h="697229">
                  <a:moveTo>
                    <a:pt x="7620" y="224790"/>
                  </a:moveTo>
                  <a:lnTo>
                    <a:pt x="0" y="224790"/>
                  </a:lnTo>
                  <a:lnTo>
                    <a:pt x="0" y="231139"/>
                  </a:lnTo>
                  <a:lnTo>
                    <a:pt x="7620" y="231139"/>
                  </a:lnTo>
                  <a:lnTo>
                    <a:pt x="7620" y="224790"/>
                  </a:lnTo>
                  <a:close/>
                </a:path>
                <a:path w="7620" h="697229">
                  <a:moveTo>
                    <a:pt x="7620" y="231140"/>
                  </a:moveTo>
                  <a:lnTo>
                    <a:pt x="0" y="231140"/>
                  </a:lnTo>
                  <a:lnTo>
                    <a:pt x="0" y="237489"/>
                  </a:lnTo>
                  <a:lnTo>
                    <a:pt x="7620" y="237489"/>
                  </a:lnTo>
                  <a:lnTo>
                    <a:pt x="7620" y="231140"/>
                  </a:lnTo>
                  <a:close/>
                </a:path>
                <a:path w="7620" h="697229">
                  <a:moveTo>
                    <a:pt x="7620" y="237490"/>
                  </a:moveTo>
                  <a:lnTo>
                    <a:pt x="0" y="237490"/>
                  </a:lnTo>
                  <a:lnTo>
                    <a:pt x="0" y="243839"/>
                  </a:lnTo>
                  <a:lnTo>
                    <a:pt x="7620" y="243839"/>
                  </a:lnTo>
                  <a:lnTo>
                    <a:pt x="7620" y="237490"/>
                  </a:lnTo>
                  <a:close/>
                </a:path>
                <a:path w="7620" h="697229">
                  <a:moveTo>
                    <a:pt x="7620" y="243840"/>
                  </a:moveTo>
                  <a:lnTo>
                    <a:pt x="0" y="243840"/>
                  </a:lnTo>
                  <a:lnTo>
                    <a:pt x="0" y="250189"/>
                  </a:lnTo>
                  <a:lnTo>
                    <a:pt x="7620" y="250189"/>
                  </a:lnTo>
                  <a:lnTo>
                    <a:pt x="7620" y="243840"/>
                  </a:lnTo>
                  <a:close/>
                </a:path>
                <a:path w="7620" h="697229">
                  <a:moveTo>
                    <a:pt x="7620" y="250190"/>
                  </a:moveTo>
                  <a:lnTo>
                    <a:pt x="0" y="250190"/>
                  </a:lnTo>
                  <a:lnTo>
                    <a:pt x="0" y="255269"/>
                  </a:lnTo>
                  <a:lnTo>
                    <a:pt x="7620" y="255269"/>
                  </a:lnTo>
                  <a:lnTo>
                    <a:pt x="7620" y="250190"/>
                  </a:lnTo>
                  <a:close/>
                </a:path>
                <a:path w="7620" h="697229">
                  <a:moveTo>
                    <a:pt x="2540" y="424180"/>
                  </a:moveTo>
                  <a:lnTo>
                    <a:pt x="0" y="424180"/>
                  </a:lnTo>
                  <a:lnTo>
                    <a:pt x="0" y="427989"/>
                  </a:lnTo>
                  <a:lnTo>
                    <a:pt x="7620" y="427989"/>
                  </a:lnTo>
                  <a:lnTo>
                    <a:pt x="7620" y="425450"/>
                  </a:lnTo>
                  <a:lnTo>
                    <a:pt x="2540" y="425450"/>
                  </a:lnTo>
                  <a:lnTo>
                    <a:pt x="2540" y="424180"/>
                  </a:lnTo>
                  <a:close/>
                </a:path>
                <a:path w="7620" h="697229">
                  <a:moveTo>
                    <a:pt x="7620" y="427990"/>
                  </a:moveTo>
                  <a:lnTo>
                    <a:pt x="0" y="427990"/>
                  </a:lnTo>
                  <a:lnTo>
                    <a:pt x="0" y="434339"/>
                  </a:lnTo>
                  <a:lnTo>
                    <a:pt x="7620" y="434339"/>
                  </a:lnTo>
                  <a:lnTo>
                    <a:pt x="7620" y="427990"/>
                  </a:lnTo>
                  <a:close/>
                </a:path>
                <a:path w="7620" h="697229">
                  <a:moveTo>
                    <a:pt x="7620" y="434340"/>
                  </a:moveTo>
                  <a:lnTo>
                    <a:pt x="0" y="434340"/>
                  </a:lnTo>
                  <a:lnTo>
                    <a:pt x="0" y="440689"/>
                  </a:lnTo>
                  <a:lnTo>
                    <a:pt x="7620" y="440689"/>
                  </a:lnTo>
                  <a:lnTo>
                    <a:pt x="7620" y="434340"/>
                  </a:lnTo>
                  <a:close/>
                </a:path>
                <a:path w="7620" h="697229">
                  <a:moveTo>
                    <a:pt x="7620" y="440690"/>
                  </a:moveTo>
                  <a:lnTo>
                    <a:pt x="0" y="440690"/>
                  </a:lnTo>
                  <a:lnTo>
                    <a:pt x="0" y="447039"/>
                  </a:lnTo>
                  <a:lnTo>
                    <a:pt x="7620" y="447039"/>
                  </a:lnTo>
                  <a:lnTo>
                    <a:pt x="7620" y="440690"/>
                  </a:lnTo>
                  <a:close/>
                </a:path>
                <a:path w="7620" h="697229">
                  <a:moveTo>
                    <a:pt x="7620" y="447040"/>
                  </a:moveTo>
                  <a:lnTo>
                    <a:pt x="0" y="447040"/>
                  </a:lnTo>
                  <a:lnTo>
                    <a:pt x="0" y="453389"/>
                  </a:lnTo>
                  <a:lnTo>
                    <a:pt x="7620" y="453389"/>
                  </a:lnTo>
                  <a:lnTo>
                    <a:pt x="7620" y="447040"/>
                  </a:lnTo>
                  <a:close/>
                </a:path>
                <a:path w="7620" h="697229">
                  <a:moveTo>
                    <a:pt x="7620" y="453390"/>
                  </a:moveTo>
                  <a:lnTo>
                    <a:pt x="0" y="453390"/>
                  </a:lnTo>
                  <a:lnTo>
                    <a:pt x="0" y="459739"/>
                  </a:lnTo>
                  <a:lnTo>
                    <a:pt x="7620" y="459739"/>
                  </a:lnTo>
                  <a:lnTo>
                    <a:pt x="7620" y="453390"/>
                  </a:lnTo>
                  <a:close/>
                </a:path>
                <a:path w="7620" h="697229">
                  <a:moveTo>
                    <a:pt x="7620" y="459740"/>
                  </a:moveTo>
                  <a:lnTo>
                    <a:pt x="0" y="459740"/>
                  </a:lnTo>
                  <a:lnTo>
                    <a:pt x="0" y="466089"/>
                  </a:lnTo>
                  <a:lnTo>
                    <a:pt x="7620" y="466089"/>
                  </a:lnTo>
                  <a:lnTo>
                    <a:pt x="7620" y="459740"/>
                  </a:lnTo>
                  <a:close/>
                </a:path>
                <a:path w="7620" h="697229">
                  <a:moveTo>
                    <a:pt x="7620" y="466090"/>
                  </a:moveTo>
                  <a:lnTo>
                    <a:pt x="0" y="466090"/>
                  </a:lnTo>
                  <a:lnTo>
                    <a:pt x="0" y="472439"/>
                  </a:lnTo>
                  <a:lnTo>
                    <a:pt x="7620" y="472439"/>
                  </a:lnTo>
                  <a:lnTo>
                    <a:pt x="7620" y="466090"/>
                  </a:lnTo>
                  <a:close/>
                </a:path>
                <a:path w="7620" h="697229">
                  <a:moveTo>
                    <a:pt x="7620" y="472440"/>
                  </a:moveTo>
                  <a:lnTo>
                    <a:pt x="0" y="472440"/>
                  </a:lnTo>
                  <a:lnTo>
                    <a:pt x="0" y="478789"/>
                  </a:lnTo>
                  <a:lnTo>
                    <a:pt x="7620" y="478789"/>
                  </a:lnTo>
                  <a:lnTo>
                    <a:pt x="7620" y="472440"/>
                  </a:lnTo>
                  <a:close/>
                </a:path>
                <a:path w="7620" h="697229">
                  <a:moveTo>
                    <a:pt x="7620" y="478790"/>
                  </a:moveTo>
                  <a:lnTo>
                    <a:pt x="0" y="478790"/>
                  </a:lnTo>
                  <a:lnTo>
                    <a:pt x="0" y="485139"/>
                  </a:lnTo>
                  <a:lnTo>
                    <a:pt x="7620" y="485139"/>
                  </a:lnTo>
                  <a:lnTo>
                    <a:pt x="7620" y="478790"/>
                  </a:lnTo>
                  <a:close/>
                </a:path>
                <a:path w="7620" h="697229">
                  <a:moveTo>
                    <a:pt x="7620" y="485140"/>
                  </a:moveTo>
                  <a:lnTo>
                    <a:pt x="0" y="485140"/>
                  </a:lnTo>
                  <a:lnTo>
                    <a:pt x="0" y="491489"/>
                  </a:lnTo>
                  <a:lnTo>
                    <a:pt x="7620" y="491489"/>
                  </a:lnTo>
                  <a:lnTo>
                    <a:pt x="7620" y="485140"/>
                  </a:lnTo>
                  <a:close/>
                </a:path>
                <a:path w="7620" h="697229">
                  <a:moveTo>
                    <a:pt x="7620" y="491490"/>
                  </a:moveTo>
                  <a:lnTo>
                    <a:pt x="0" y="491490"/>
                  </a:lnTo>
                  <a:lnTo>
                    <a:pt x="0" y="497839"/>
                  </a:lnTo>
                  <a:lnTo>
                    <a:pt x="7620" y="497839"/>
                  </a:lnTo>
                  <a:lnTo>
                    <a:pt x="7620" y="491490"/>
                  </a:lnTo>
                  <a:close/>
                </a:path>
                <a:path w="7620" h="697229">
                  <a:moveTo>
                    <a:pt x="7620" y="497840"/>
                  </a:moveTo>
                  <a:lnTo>
                    <a:pt x="0" y="497840"/>
                  </a:lnTo>
                  <a:lnTo>
                    <a:pt x="0" y="504189"/>
                  </a:lnTo>
                  <a:lnTo>
                    <a:pt x="7620" y="504189"/>
                  </a:lnTo>
                  <a:lnTo>
                    <a:pt x="7620" y="497840"/>
                  </a:lnTo>
                  <a:close/>
                </a:path>
                <a:path w="7620" h="697229">
                  <a:moveTo>
                    <a:pt x="7620" y="504190"/>
                  </a:moveTo>
                  <a:lnTo>
                    <a:pt x="0" y="504190"/>
                  </a:lnTo>
                  <a:lnTo>
                    <a:pt x="0" y="510539"/>
                  </a:lnTo>
                  <a:lnTo>
                    <a:pt x="7620" y="510539"/>
                  </a:lnTo>
                  <a:lnTo>
                    <a:pt x="7620" y="504190"/>
                  </a:lnTo>
                  <a:close/>
                </a:path>
                <a:path w="7620" h="697229">
                  <a:moveTo>
                    <a:pt x="7620" y="510540"/>
                  </a:moveTo>
                  <a:lnTo>
                    <a:pt x="0" y="510540"/>
                  </a:lnTo>
                  <a:lnTo>
                    <a:pt x="0" y="516889"/>
                  </a:lnTo>
                  <a:lnTo>
                    <a:pt x="7620" y="516889"/>
                  </a:lnTo>
                  <a:lnTo>
                    <a:pt x="7620" y="510540"/>
                  </a:lnTo>
                  <a:close/>
                </a:path>
                <a:path w="7620" h="697229">
                  <a:moveTo>
                    <a:pt x="7620" y="516890"/>
                  </a:moveTo>
                  <a:lnTo>
                    <a:pt x="0" y="516890"/>
                  </a:lnTo>
                  <a:lnTo>
                    <a:pt x="0" y="523239"/>
                  </a:lnTo>
                  <a:lnTo>
                    <a:pt x="7620" y="523239"/>
                  </a:lnTo>
                  <a:lnTo>
                    <a:pt x="7620" y="516890"/>
                  </a:lnTo>
                  <a:close/>
                </a:path>
                <a:path w="7620" h="697229">
                  <a:moveTo>
                    <a:pt x="7620" y="523240"/>
                  </a:moveTo>
                  <a:lnTo>
                    <a:pt x="0" y="523240"/>
                  </a:lnTo>
                  <a:lnTo>
                    <a:pt x="0" y="529589"/>
                  </a:lnTo>
                  <a:lnTo>
                    <a:pt x="7620" y="529589"/>
                  </a:lnTo>
                  <a:lnTo>
                    <a:pt x="7620" y="523240"/>
                  </a:lnTo>
                  <a:close/>
                </a:path>
                <a:path w="7620" h="697229">
                  <a:moveTo>
                    <a:pt x="7620" y="529590"/>
                  </a:moveTo>
                  <a:lnTo>
                    <a:pt x="0" y="529590"/>
                  </a:lnTo>
                  <a:lnTo>
                    <a:pt x="0" y="535939"/>
                  </a:lnTo>
                  <a:lnTo>
                    <a:pt x="7620" y="535939"/>
                  </a:lnTo>
                  <a:lnTo>
                    <a:pt x="7620" y="529590"/>
                  </a:lnTo>
                  <a:close/>
                </a:path>
                <a:path w="7620" h="697229">
                  <a:moveTo>
                    <a:pt x="7620" y="535940"/>
                  </a:moveTo>
                  <a:lnTo>
                    <a:pt x="0" y="535940"/>
                  </a:lnTo>
                  <a:lnTo>
                    <a:pt x="0" y="542289"/>
                  </a:lnTo>
                  <a:lnTo>
                    <a:pt x="7620" y="542289"/>
                  </a:lnTo>
                  <a:lnTo>
                    <a:pt x="7620" y="535940"/>
                  </a:lnTo>
                  <a:close/>
                </a:path>
                <a:path w="7620" h="697229">
                  <a:moveTo>
                    <a:pt x="7620" y="542290"/>
                  </a:moveTo>
                  <a:lnTo>
                    <a:pt x="0" y="542290"/>
                  </a:lnTo>
                  <a:lnTo>
                    <a:pt x="0" y="548639"/>
                  </a:lnTo>
                  <a:lnTo>
                    <a:pt x="7620" y="548639"/>
                  </a:lnTo>
                  <a:lnTo>
                    <a:pt x="7620" y="542290"/>
                  </a:lnTo>
                  <a:close/>
                </a:path>
                <a:path w="7620" h="697229">
                  <a:moveTo>
                    <a:pt x="7620" y="548640"/>
                  </a:moveTo>
                  <a:lnTo>
                    <a:pt x="0" y="548640"/>
                  </a:lnTo>
                  <a:lnTo>
                    <a:pt x="0" y="554989"/>
                  </a:lnTo>
                  <a:lnTo>
                    <a:pt x="7620" y="554989"/>
                  </a:lnTo>
                  <a:lnTo>
                    <a:pt x="7620" y="548640"/>
                  </a:lnTo>
                  <a:close/>
                </a:path>
                <a:path w="7620" h="697229">
                  <a:moveTo>
                    <a:pt x="7620" y="554990"/>
                  </a:moveTo>
                  <a:lnTo>
                    <a:pt x="0" y="554990"/>
                  </a:lnTo>
                  <a:lnTo>
                    <a:pt x="0" y="561339"/>
                  </a:lnTo>
                  <a:lnTo>
                    <a:pt x="7620" y="561339"/>
                  </a:lnTo>
                  <a:lnTo>
                    <a:pt x="7620" y="554990"/>
                  </a:lnTo>
                  <a:close/>
                </a:path>
                <a:path w="7620" h="697229">
                  <a:moveTo>
                    <a:pt x="7620" y="561340"/>
                  </a:moveTo>
                  <a:lnTo>
                    <a:pt x="0" y="561340"/>
                  </a:lnTo>
                  <a:lnTo>
                    <a:pt x="0" y="567689"/>
                  </a:lnTo>
                  <a:lnTo>
                    <a:pt x="7620" y="567689"/>
                  </a:lnTo>
                  <a:lnTo>
                    <a:pt x="7620" y="561340"/>
                  </a:lnTo>
                  <a:close/>
                </a:path>
                <a:path w="7620" h="697229">
                  <a:moveTo>
                    <a:pt x="7620" y="567690"/>
                  </a:moveTo>
                  <a:lnTo>
                    <a:pt x="0" y="567690"/>
                  </a:lnTo>
                  <a:lnTo>
                    <a:pt x="0" y="574039"/>
                  </a:lnTo>
                  <a:lnTo>
                    <a:pt x="7620" y="574039"/>
                  </a:lnTo>
                  <a:lnTo>
                    <a:pt x="7620" y="567690"/>
                  </a:lnTo>
                  <a:close/>
                </a:path>
                <a:path w="7620" h="697229">
                  <a:moveTo>
                    <a:pt x="7620" y="574040"/>
                  </a:moveTo>
                  <a:lnTo>
                    <a:pt x="0" y="574040"/>
                  </a:lnTo>
                  <a:lnTo>
                    <a:pt x="0" y="580389"/>
                  </a:lnTo>
                  <a:lnTo>
                    <a:pt x="7620" y="580389"/>
                  </a:lnTo>
                  <a:lnTo>
                    <a:pt x="7620" y="574040"/>
                  </a:lnTo>
                  <a:close/>
                </a:path>
                <a:path w="7620" h="697229">
                  <a:moveTo>
                    <a:pt x="7620" y="580390"/>
                  </a:moveTo>
                  <a:lnTo>
                    <a:pt x="0" y="580390"/>
                  </a:lnTo>
                  <a:lnTo>
                    <a:pt x="0" y="586739"/>
                  </a:lnTo>
                  <a:lnTo>
                    <a:pt x="7620" y="586739"/>
                  </a:lnTo>
                  <a:lnTo>
                    <a:pt x="7620" y="580390"/>
                  </a:lnTo>
                  <a:close/>
                </a:path>
                <a:path w="7620" h="697229">
                  <a:moveTo>
                    <a:pt x="7620" y="586740"/>
                  </a:moveTo>
                  <a:lnTo>
                    <a:pt x="0" y="586740"/>
                  </a:lnTo>
                  <a:lnTo>
                    <a:pt x="0" y="593089"/>
                  </a:lnTo>
                  <a:lnTo>
                    <a:pt x="7620" y="593089"/>
                  </a:lnTo>
                  <a:lnTo>
                    <a:pt x="7620" y="586740"/>
                  </a:lnTo>
                  <a:close/>
                </a:path>
                <a:path w="7620" h="697229">
                  <a:moveTo>
                    <a:pt x="7620" y="593090"/>
                  </a:moveTo>
                  <a:lnTo>
                    <a:pt x="0" y="593090"/>
                  </a:lnTo>
                  <a:lnTo>
                    <a:pt x="0" y="599439"/>
                  </a:lnTo>
                  <a:lnTo>
                    <a:pt x="7620" y="599439"/>
                  </a:lnTo>
                  <a:lnTo>
                    <a:pt x="7620" y="593090"/>
                  </a:lnTo>
                  <a:close/>
                </a:path>
                <a:path w="7620" h="697229">
                  <a:moveTo>
                    <a:pt x="7620" y="599440"/>
                  </a:moveTo>
                  <a:lnTo>
                    <a:pt x="0" y="599440"/>
                  </a:lnTo>
                  <a:lnTo>
                    <a:pt x="0" y="605789"/>
                  </a:lnTo>
                  <a:lnTo>
                    <a:pt x="7620" y="605789"/>
                  </a:lnTo>
                  <a:lnTo>
                    <a:pt x="7620" y="599440"/>
                  </a:lnTo>
                  <a:close/>
                </a:path>
                <a:path w="7620" h="697229">
                  <a:moveTo>
                    <a:pt x="7620" y="605790"/>
                  </a:moveTo>
                  <a:lnTo>
                    <a:pt x="0" y="605790"/>
                  </a:lnTo>
                  <a:lnTo>
                    <a:pt x="0" y="612139"/>
                  </a:lnTo>
                  <a:lnTo>
                    <a:pt x="7620" y="612139"/>
                  </a:lnTo>
                  <a:lnTo>
                    <a:pt x="7620" y="605790"/>
                  </a:lnTo>
                  <a:close/>
                </a:path>
                <a:path w="7620" h="697229">
                  <a:moveTo>
                    <a:pt x="7620" y="612140"/>
                  </a:moveTo>
                  <a:lnTo>
                    <a:pt x="0" y="612140"/>
                  </a:lnTo>
                  <a:lnTo>
                    <a:pt x="0" y="618489"/>
                  </a:lnTo>
                  <a:lnTo>
                    <a:pt x="7620" y="618489"/>
                  </a:lnTo>
                  <a:lnTo>
                    <a:pt x="7620" y="612140"/>
                  </a:lnTo>
                  <a:close/>
                </a:path>
                <a:path w="7620" h="697229">
                  <a:moveTo>
                    <a:pt x="7620" y="618490"/>
                  </a:moveTo>
                  <a:lnTo>
                    <a:pt x="0" y="618490"/>
                  </a:lnTo>
                  <a:lnTo>
                    <a:pt x="0" y="624839"/>
                  </a:lnTo>
                  <a:lnTo>
                    <a:pt x="7620" y="624839"/>
                  </a:lnTo>
                  <a:lnTo>
                    <a:pt x="7620" y="618490"/>
                  </a:lnTo>
                  <a:close/>
                </a:path>
                <a:path w="7620" h="697229">
                  <a:moveTo>
                    <a:pt x="7620" y="624840"/>
                  </a:moveTo>
                  <a:lnTo>
                    <a:pt x="0" y="624840"/>
                  </a:lnTo>
                  <a:lnTo>
                    <a:pt x="0" y="631189"/>
                  </a:lnTo>
                  <a:lnTo>
                    <a:pt x="7620" y="631189"/>
                  </a:lnTo>
                  <a:lnTo>
                    <a:pt x="7620" y="624840"/>
                  </a:lnTo>
                  <a:close/>
                </a:path>
                <a:path w="7620" h="697229">
                  <a:moveTo>
                    <a:pt x="7620" y="631190"/>
                  </a:moveTo>
                  <a:lnTo>
                    <a:pt x="0" y="631190"/>
                  </a:lnTo>
                  <a:lnTo>
                    <a:pt x="0" y="637539"/>
                  </a:lnTo>
                  <a:lnTo>
                    <a:pt x="7620" y="637539"/>
                  </a:lnTo>
                  <a:lnTo>
                    <a:pt x="7620" y="631190"/>
                  </a:lnTo>
                  <a:close/>
                </a:path>
                <a:path w="7620" h="697229">
                  <a:moveTo>
                    <a:pt x="7620" y="637540"/>
                  </a:moveTo>
                  <a:lnTo>
                    <a:pt x="0" y="637540"/>
                  </a:lnTo>
                  <a:lnTo>
                    <a:pt x="0" y="643889"/>
                  </a:lnTo>
                  <a:lnTo>
                    <a:pt x="7620" y="643889"/>
                  </a:lnTo>
                  <a:lnTo>
                    <a:pt x="7620" y="637540"/>
                  </a:lnTo>
                  <a:close/>
                </a:path>
                <a:path w="7620" h="697229">
                  <a:moveTo>
                    <a:pt x="7620" y="643890"/>
                  </a:moveTo>
                  <a:lnTo>
                    <a:pt x="0" y="643890"/>
                  </a:lnTo>
                  <a:lnTo>
                    <a:pt x="0" y="650239"/>
                  </a:lnTo>
                  <a:lnTo>
                    <a:pt x="7620" y="650239"/>
                  </a:lnTo>
                  <a:lnTo>
                    <a:pt x="7620" y="643890"/>
                  </a:lnTo>
                  <a:close/>
                </a:path>
                <a:path w="7620" h="697229">
                  <a:moveTo>
                    <a:pt x="7620" y="650240"/>
                  </a:moveTo>
                  <a:lnTo>
                    <a:pt x="0" y="650240"/>
                  </a:lnTo>
                  <a:lnTo>
                    <a:pt x="0" y="656589"/>
                  </a:lnTo>
                  <a:lnTo>
                    <a:pt x="7620" y="656589"/>
                  </a:lnTo>
                  <a:lnTo>
                    <a:pt x="7620" y="650240"/>
                  </a:lnTo>
                  <a:close/>
                </a:path>
                <a:path w="7620" h="697229">
                  <a:moveTo>
                    <a:pt x="7620" y="656590"/>
                  </a:moveTo>
                  <a:lnTo>
                    <a:pt x="0" y="656590"/>
                  </a:lnTo>
                  <a:lnTo>
                    <a:pt x="0" y="662939"/>
                  </a:lnTo>
                  <a:lnTo>
                    <a:pt x="7620" y="662939"/>
                  </a:lnTo>
                  <a:lnTo>
                    <a:pt x="7620" y="656590"/>
                  </a:lnTo>
                  <a:close/>
                </a:path>
                <a:path w="7620" h="697229">
                  <a:moveTo>
                    <a:pt x="7620" y="662940"/>
                  </a:moveTo>
                  <a:lnTo>
                    <a:pt x="0" y="662940"/>
                  </a:lnTo>
                  <a:lnTo>
                    <a:pt x="0" y="669289"/>
                  </a:lnTo>
                  <a:lnTo>
                    <a:pt x="7620" y="669289"/>
                  </a:lnTo>
                  <a:lnTo>
                    <a:pt x="7620" y="662940"/>
                  </a:lnTo>
                  <a:close/>
                </a:path>
                <a:path w="7620" h="697229">
                  <a:moveTo>
                    <a:pt x="7620" y="669290"/>
                  </a:moveTo>
                  <a:lnTo>
                    <a:pt x="0" y="669290"/>
                  </a:lnTo>
                  <a:lnTo>
                    <a:pt x="0" y="675639"/>
                  </a:lnTo>
                  <a:lnTo>
                    <a:pt x="7620" y="675639"/>
                  </a:lnTo>
                  <a:lnTo>
                    <a:pt x="7620" y="669290"/>
                  </a:lnTo>
                  <a:close/>
                </a:path>
                <a:path w="7620" h="697229">
                  <a:moveTo>
                    <a:pt x="7620" y="675640"/>
                  </a:moveTo>
                  <a:lnTo>
                    <a:pt x="0" y="675640"/>
                  </a:lnTo>
                  <a:lnTo>
                    <a:pt x="0" y="681989"/>
                  </a:lnTo>
                  <a:lnTo>
                    <a:pt x="7620" y="681989"/>
                  </a:lnTo>
                  <a:lnTo>
                    <a:pt x="7620" y="675640"/>
                  </a:lnTo>
                  <a:close/>
                </a:path>
                <a:path w="7620" h="697229">
                  <a:moveTo>
                    <a:pt x="7620" y="681990"/>
                  </a:moveTo>
                  <a:lnTo>
                    <a:pt x="0" y="681990"/>
                  </a:lnTo>
                  <a:lnTo>
                    <a:pt x="0" y="688339"/>
                  </a:lnTo>
                  <a:lnTo>
                    <a:pt x="7620" y="688339"/>
                  </a:lnTo>
                  <a:lnTo>
                    <a:pt x="7620" y="681990"/>
                  </a:lnTo>
                  <a:close/>
                </a:path>
                <a:path w="7620" h="697229">
                  <a:moveTo>
                    <a:pt x="7620" y="688340"/>
                  </a:moveTo>
                  <a:lnTo>
                    <a:pt x="0" y="688340"/>
                  </a:lnTo>
                  <a:lnTo>
                    <a:pt x="0" y="694689"/>
                  </a:lnTo>
                  <a:lnTo>
                    <a:pt x="7620" y="694689"/>
                  </a:lnTo>
                  <a:lnTo>
                    <a:pt x="7620" y="688340"/>
                  </a:lnTo>
                  <a:close/>
                </a:path>
                <a:path w="7620" h="697229">
                  <a:moveTo>
                    <a:pt x="7620" y="694690"/>
                  </a:moveTo>
                  <a:lnTo>
                    <a:pt x="0" y="694690"/>
                  </a:lnTo>
                  <a:lnTo>
                    <a:pt x="0" y="697230"/>
                  </a:lnTo>
                  <a:lnTo>
                    <a:pt x="5080" y="697230"/>
                  </a:lnTo>
                  <a:lnTo>
                    <a:pt x="5080" y="695960"/>
                  </a:lnTo>
                  <a:lnTo>
                    <a:pt x="7620" y="695960"/>
                  </a:lnTo>
                  <a:lnTo>
                    <a:pt x="7620" y="694690"/>
                  </a:lnTo>
                  <a:close/>
                </a:path>
              </a:pathLst>
            </a:custGeom>
            <a:solidFill>
              <a:srgbClr val="6800F1"/>
            </a:solidFill>
          </p:spPr>
          <p:txBody>
            <a:bodyPr bIns="0" lIns="0" rIns="0" rtlCol="0" tIns="0" wrap="square"/>
            <a:p/>
          </p:txBody>
        </p:sp>
        <p:sp>
          <p:nvSpPr>
            <p:cNvPr id="1049864" name="object 1164"/>
            <p:cNvSpPr/>
            <p:nvPr/>
          </p:nvSpPr>
          <p:spPr>
            <a:xfrm>
              <a:off x="5998210" y="4469129"/>
              <a:ext cx="13970" cy="702310"/>
            </a:xfrm>
            <a:custGeom>
              <a:avLst/>
              <a:ahLst/>
              <a:rect l="l" t="t" r="r" b="b"/>
              <a:pathLst>
                <a:path w="13970" h="702310">
                  <a:moveTo>
                    <a:pt x="13970" y="695972"/>
                  </a:moveTo>
                  <a:lnTo>
                    <a:pt x="6350" y="695972"/>
                  </a:lnTo>
                  <a:lnTo>
                    <a:pt x="0" y="695972"/>
                  </a:lnTo>
                  <a:lnTo>
                    <a:pt x="0" y="702310"/>
                  </a:lnTo>
                  <a:lnTo>
                    <a:pt x="2540" y="702310"/>
                  </a:lnTo>
                  <a:lnTo>
                    <a:pt x="2540" y="701040"/>
                  </a:lnTo>
                  <a:lnTo>
                    <a:pt x="6350" y="701040"/>
                  </a:lnTo>
                  <a:lnTo>
                    <a:pt x="7620" y="701040"/>
                  </a:lnTo>
                  <a:lnTo>
                    <a:pt x="7620" y="699770"/>
                  </a:lnTo>
                  <a:lnTo>
                    <a:pt x="11430" y="699770"/>
                  </a:lnTo>
                  <a:lnTo>
                    <a:pt x="11430" y="698500"/>
                  </a:lnTo>
                  <a:lnTo>
                    <a:pt x="13970" y="698500"/>
                  </a:lnTo>
                  <a:lnTo>
                    <a:pt x="13970" y="695972"/>
                  </a:lnTo>
                  <a:close/>
                </a:path>
                <a:path w="13970" h="702310">
                  <a:moveTo>
                    <a:pt x="13970" y="689622"/>
                  </a:moveTo>
                  <a:lnTo>
                    <a:pt x="6350" y="689622"/>
                  </a:lnTo>
                  <a:lnTo>
                    <a:pt x="0" y="689622"/>
                  </a:lnTo>
                  <a:lnTo>
                    <a:pt x="0" y="695960"/>
                  </a:lnTo>
                  <a:lnTo>
                    <a:pt x="6350" y="695960"/>
                  </a:lnTo>
                  <a:lnTo>
                    <a:pt x="13970" y="695960"/>
                  </a:lnTo>
                  <a:lnTo>
                    <a:pt x="13970" y="689622"/>
                  </a:lnTo>
                  <a:close/>
                </a:path>
                <a:path w="13970" h="702310">
                  <a:moveTo>
                    <a:pt x="13970" y="683272"/>
                  </a:moveTo>
                  <a:lnTo>
                    <a:pt x="6350" y="683272"/>
                  </a:lnTo>
                  <a:lnTo>
                    <a:pt x="0" y="683272"/>
                  </a:lnTo>
                  <a:lnTo>
                    <a:pt x="0" y="689610"/>
                  </a:lnTo>
                  <a:lnTo>
                    <a:pt x="6350" y="689610"/>
                  </a:lnTo>
                  <a:lnTo>
                    <a:pt x="13970" y="689610"/>
                  </a:lnTo>
                  <a:lnTo>
                    <a:pt x="13970" y="683272"/>
                  </a:lnTo>
                  <a:close/>
                </a:path>
                <a:path w="13970" h="702310">
                  <a:moveTo>
                    <a:pt x="13970" y="676922"/>
                  </a:moveTo>
                  <a:lnTo>
                    <a:pt x="6350" y="676922"/>
                  </a:lnTo>
                  <a:lnTo>
                    <a:pt x="0" y="676922"/>
                  </a:lnTo>
                  <a:lnTo>
                    <a:pt x="0" y="683260"/>
                  </a:lnTo>
                  <a:lnTo>
                    <a:pt x="6350" y="683260"/>
                  </a:lnTo>
                  <a:lnTo>
                    <a:pt x="13970" y="683260"/>
                  </a:lnTo>
                  <a:lnTo>
                    <a:pt x="13970" y="676922"/>
                  </a:lnTo>
                  <a:close/>
                </a:path>
                <a:path w="13970" h="702310">
                  <a:moveTo>
                    <a:pt x="13970" y="670572"/>
                  </a:moveTo>
                  <a:lnTo>
                    <a:pt x="6350" y="670572"/>
                  </a:lnTo>
                  <a:lnTo>
                    <a:pt x="0" y="670572"/>
                  </a:lnTo>
                  <a:lnTo>
                    <a:pt x="0" y="676910"/>
                  </a:lnTo>
                  <a:lnTo>
                    <a:pt x="6350" y="676910"/>
                  </a:lnTo>
                  <a:lnTo>
                    <a:pt x="13970" y="676910"/>
                  </a:lnTo>
                  <a:lnTo>
                    <a:pt x="13970" y="670572"/>
                  </a:lnTo>
                  <a:close/>
                </a:path>
                <a:path w="13970" h="702310">
                  <a:moveTo>
                    <a:pt x="13970" y="664222"/>
                  </a:moveTo>
                  <a:lnTo>
                    <a:pt x="6350" y="664222"/>
                  </a:lnTo>
                  <a:lnTo>
                    <a:pt x="0" y="664222"/>
                  </a:lnTo>
                  <a:lnTo>
                    <a:pt x="0" y="670560"/>
                  </a:lnTo>
                  <a:lnTo>
                    <a:pt x="6350" y="670560"/>
                  </a:lnTo>
                  <a:lnTo>
                    <a:pt x="13970" y="670560"/>
                  </a:lnTo>
                  <a:lnTo>
                    <a:pt x="13970" y="664222"/>
                  </a:lnTo>
                  <a:close/>
                </a:path>
                <a:path w="13970" h="702310">
                  <a:moveTo>
                    <a:pt x="13970" y="657872"/>
                  </a:moveTo>
                  <a:lnTo>
                    <a:pt x="6350" y="657872"/>
                  </a:lnTo>
                  <a:lnTo>
                    <a:pt x="0" y="657872"/>
                  </a:lnTo>
                  <a:lnTo>
                    <a:pt x="0" y="664210"/>
                  </a:lnTo>
                  <a:lnTo>
                    <a:pt x="6350" y="664210"/>
                  </a:lnTo>
                  <a:lnTo>
                    <a:pt x="13970" y="664210"/>
                  </a:lnTo>
                  <a:lnTo>
                    <a:pt x="13970" y="657872"/>
                  </a:lnTo>
                  <a:close/>
                </a:path>
                <a:path w="13970" h="702310">
                  <a:moveTo>
                    <a:pt x="13970" y="651522"/>
                  </a:moveTo>
                  <a:lnTo>
                    <a:pt x="6350" y="651522"/>
                  </a:lnTo>
                  <a:lnTo>
                    <a:pt x="0" y="651522"/>
                  </a:lnTo>
                  <a:lnTo>
                    <a:pt x="0" y="657860"/>
                  </a:lnTo>
                  <a:lnTo>
                    <a:pt x="6350" y="657860"/>
                  </a:lnTo>
                  <a:lnTo>
                    <a:pt x="13970" y="657860"/>
                  </a:lnTo>
                  <a:lnTo>
                    <a:pt x="13970" y="651522"/>
                  </a:lnTo>
                  <a:close/>
                </a:path>
                <a:path w="13970" h="702310">
                  <a:moveTo>
                    <a:pt x="13970" y="645172"/>
                  </a:moveTo>
                  <a:lnTo>
                    <a:pt x="6350" y="645172"/>
                  </a:lnTo>
                  <a:lnTo>
                    <a:pt x="0" y="645172"/>
                  </a:lnTo>
                  <a:lnTo>
                    <a:pt x="0" y="651510"/>
                  </a:lnTo>
                  <a:lnTo>
                    <a:pt x="6350" y="651510"/>
                  </a:lnTo>
                  <a:lnTo>
                    <a:pt x="13970" y="651510"/>
                  </a:lnTo>
                  <a:lnTo>
                    <a:pt x="13970" y="645172"/>
                  </a:lnTo>
                  <a:close/>
                </a:path>
                <a:path w="13970" h="702310">
                  <a:moveTo>
                    <a:pt x="13970" y="638822"/>
                  </a:moveTo>
                  <a:lnTo>
                    <a:pt x="6350" y="638822"/>
                  </a:lnTo>
                  <a:lnTo>
                    <a:pt x="0" y="638822"/>
                  </a:lnTo>
                  <a:lnTo>
                    <a:pt x="0" y="645160"/>
                  </a:lnTo>
                  <a:lnTo>
                    <a:pt x="6350" y="645160"/>
                  </a:lnTo>
                  <a:lnTo>
                    <a:pt x="13970" y="645160"/>
                  </a:lnTo>
                  <a:lnTo>
                    <a:pt x="13970" y="638822"/>
                  </a:lnTo>
                  <a:close/>
                </a:path>
                <a:path w="13970" h="702310">
                  <a:moveTo>
                    <a:pt x="13970" y="632472"/>
                  </a:moveTo>
                  <a:lnTo>
                    <a:pt x="6350" y="632472"/>
                  </a:lnTo>
                  <a:lnTo>
                    <a:pt x="0" y="632472"/>
                  </a:lnTo>
                  <a:lnTo>
                    <a:pt x="0" y="638810"/>
                  </a:lnTo>
                  <a:lnTo>
                    <a:pt x="6350" y="638810"/>
                  </a:lnTo>
                  <a:lnTo>
                    <a:pt x="13970" y="638810"/>
                  </a:lnTo>
                  <a:lnTo>
                    <a:pt x="13970" y="632472"/>
                  </a:lnTo>
                  <a:close/>
                </a:path>
                <a:path w="13970" h="702310">
                  <a:moveTo>
                    <a:pt x="13970" y="626122"/>
                  </a:moveTo>
                  <a:lnTo>
                    <a:pt x="6350" y="626122"/>
                  </a:lnTo>
                  <a:lnTo>
                    <a:pt x="0" y="626122"/>
                  </a:lnTo>
                  <a:lnTo>
                    <a:pt x="0" y="632460"/>
                  </a:lnTo>
                  <a:lnTo>
                    <a:pt x="6350" y="632460"/>
                  </a:lnTo>
                  <a:lnTo>
                    <a:pt x="13970" y="632460"/>
                  </a:lnTo>
                  <a:lnTo>
                    <a:pt x="13970" y="626122"/>
                  </a:lnTo>
                  <a:close/>
                </a:path>
                <a:path w="13970" h="702310">
                  <a:moveTo>
                    <a:pt x="13970" y="619772"/>
                  </a:moveTo>
                  <a:lnTo>
                    <a:pt x="6350" y="619772"/>
                  </a:lnTo>
                  <a:lnTo>
                    <a:pt x="0" y="619772"/>
                  </a:lnTo>
                  <a:lnTo>
                    <a:pt x="0" y="626110"/>
                  </a:lnTo>
                  <a:lnTo>
                    <a:pt x="6350" y="626110"/>
                  </a:lnTo>
                  <a:lnTo>
                    <a:pt x="13970" y="626110"/>
                  </a:lnTo>
                  <a:lnTo>
                    <a:pt x="13970" y="619772"/>
                  </a:lnTo>
                  <a:close/>
                </a:path>
                <a:path w="13970" h="702310">
                  <a:moveTo>
                    <a:pt x="13970" y="613422"/>
                  </a:moveTo>
                  <a:lnTo>
                    <a:pt x="6350" y="613422"/>
                  </a:lnTo>
                  <a:lnTo>
                    <a:pt x="0" y="613422"/>
                  </a:lnTo>
                  <a:lnTo>
                    <a:pt x="0" y="619760"/>
                  </a:lnTo>
                  <a:lnTo>
                    <a:pt x="6350" y="619760"/>
                  </a:lnTo>
                  <a:lnTo>
                    <a:pt x="13970" y="619760"/>
                  </a:lnTo>
                  <a:lnTo>
                    <a:pt x="13970" y="613422"/>
                  </a:lnTo>
                  <a:close/>
                </a:path>
                <a:path w="13970" h="702310">
                  <a:moveTo>
                    <a:pt x="13970" y="607072"/>
                  </a:moveTo>
                  <a:lnTo>
                    <a:pt x="6350" y="607072"/>
                  </a:lnTo>
                  <a:lnTo>
                    <a:pt x="0" y="607072"/>
                  </a:lnTo>
                  <a:lnTo>
                    <a:pt x="0" y="613410"/>
                  </a:lnTo>
                  <a:lnTo>
                    <a:pt x="6350" y="613410"/>
                  </a:lnTo>
                  <a:lnTo>
                    <a:pt x="13970" y="613410"/>
                  </a:lnTo>
                  <a:lnTo>
                    <a:pt x="13970" y="607072"/>
                  </a:lnTo>
                  <a:close/>
                </a:path>
                <a:path w="13970" h="702310">
                  <a:moveTo>
                    <a:pt x="13970" y="600722"/>
                  </a:moveTo>
                  <a:lnTo>
                    <a:pt x="6350" y="600722"/>
                  </a:lnTo>
                  <a:lnTo>
                    <a:pt x="0" y="600722"/>
                  </a:lnTo>
                  <a:lnTo>
                    <a:pt x="0" y="607060"/>
                  </a:lnTo>
                  <a:lnTo>
                    <a:pt x="6350" y="607060"/>
                  </a:lnTo>
                  <a:lnTo>
                    <a:pt x="13970" y="607060"/>
                  </a:lnTo>
                  <a:lnTo>
                    <a:pt x="13970" y="600722"/>
                  </a:lnTo>
                  <a:close/>
                </a:path>
                <a:path w="13970" h="702310">
                  <a:moveTo>
                    <a:pt x="13970" y="594372"/>
                  </a:moveTo>
                  <a:lnTo>
                    <a:pt x="6350" y="594372"/>
                  </a:lnTo>
                  <a:lnTo>
                    <a:pt x="0" y="594372"/>
                  </a:lnTo>
                  <a:lnTo>
                    <a:pt x="0" y="600710"/>
                  </a:lnTo>
                  <a:lnTo>
                    <a:pt x="6350" y="600710"/>
                  </a:lnTo>
                  <a:lnTo>
                    <a:pt x="13970" y="600710"/>
                  </a:lnTo>
                  <a:lnTo>
                    <a:pt x="13970" y="594372"/>
                  </a:lnTo>
                  <a:close/>
                </a:path>
                <a:path w="13970" h="702310">
                  <a:moveTo>
                    <a:pt x="13970" y="588022"/>
                  </a:moveTo>
                  <a:lnTo>
                    <a:pt x="6350" y="588022"/>
                  </a:lnTo>
                  <a:lnTo>
                    <a:pt x="0" y="588022"/>
                  </a:lnTo>
                  <a:lnTo>
                    <a:pt x="0" y="594360"/>
                  </a:lnTo>
                  <a:lnTo>
                    <a:pt x="6350" y="594360"/>
                  </a:lnTo>
                  <a:lnTo>
                    <a:pt x="13970" y="594360"/>
                  </a:lnTo>
                  <a:lnTo>
                    <a:pt x="13970" y="588022"/>
                  </a:lnTo>
                  <a:close/>
                </a:path>
                <a:path w="13970" h="702310">
                  <a:moveTo>
                    <a:pt x="13970" y="581672"/>
                  </a:moveTo>
                  <a:lnTo>
                    <a:pt x="6350" y="581672"/>
                  </a:lnTo>
                  <a:lnTo>
                    <a:pt x="0" y="581672"/>
                  </a:lnTo>
                  <a:lnTo>
                    <a:pt x="0" y="588010"/>
                  </a:lnTo>
                  <a:lnTo>
                    <a:pt x="6350" y="588010"/>
                  </a:lnTo>
                  <a:lnTo>
                    <a:pt x="13970" y="588010"/>
                  </a:lnTo>
                  <a:lnTo>
                    <a:pt x="13970" y="581672"/>
                  </a:lnTo>
                  <a:close/>
                </a:path>
                <a:path w="13970" h="702310">
                  <a:moveTo>
                    <a:pt x="13970" y="575322"/>
                  </a:moveTo>
                  <a:lnTo>
                    <a:pt x="6350" y="575322"/>
                  </a:lnTo>
                  <a:lnTo>
                    <a:pt x="0" y="575322"/>
                  </a:lnTo>
                  <a:lnTo>
                    <a:pt x="0" y="581660"/>
                  </a:lnTo>
                  <a:lnTo>
                    <a:pt x="6350" y="581660"/>
                  </a:lnTo>
                  <a:lnTo>
                    <a:pt x="13970" y="581660"/>
                  </a:lnTo>
                  <a:lnTo>
                    <a:pt x="13970" y="575322"/>
                  </a:lnTo>
                  <a:close/>
                </a:path>
                <a:path w="13970" h="702310">
                  <a:moveTo>
                    <a:pt x="13970" y="568972"/>
                  </a:moveTo>
                  <a:lnTo>
                    <a:pt x="6350" y="568972"/>
                  </a:lnTo>
                  <a:lnTo>
                    <a:pt x="0" y="568972"/>
                  </a:lnTo>
                  <a:lnTo>
                    <a:pt x="0" y="575310"/>
                  </a:lnTo>
                  <a:lnTo>
                    <a:pt x="6350" y="575310"/>
                  </a:lnTo>
                  <a:lnTo>
                    <a:pt x="13970" y="575310"/>
                  </a:lnTo>
                  <a:lnTo>
                    <a:pt x="13970" y="568972"/>
                  </a:lnTo>
                  <a:close/>
                </a:path>
                <a:path w="13970" h="702310">
                  <a:moveTo>
                    <a:pt x="13970" y="562622"/>
                  </a:moveTo>
                  <a:lnTo>
                    <a:pt x="6350" y="562622"/>
                  </a:lnTo>
                  <a:lnTo>
                    <a:pt x="0" y="562622"/>
                  </a:lnTo>
                  <a:lnTo>
                    <a:pt x="0" y="568960"/>
                  </a:lnTo>
                  <a:lnTo>
                    <a:pt x="6350" y="568960"/>
                  </a:lnTo>
                  <a:lnTo>
                    <a:pt x="13970" y="568960"/>
                  </a:lnTo>
                  <a:lnTo>
                    <a:pt x="13970" y="562622"/>
                  </a:lnTo>
                  <a:close/>
                </a:path>
                <a:path w="13970" h="702310">
                  <a:moveTo>
                    <a:pt x="13970" y="556272"/>
                  </a:moveTo>
                  <a:lnTo>
                    <a:pt x="6350" y="556272"/>
                  </a:lnTo>
                  <a:lnTo>
                    <a:pt x="0" y="556272"/>
                  </a:lnTo>
                  <a:lnTo>
                    <a:pt x="0" y="562610"/>
                  </a:lnTo>
                  <a:lnTo>
                    <a:pt x="6350" y="562610"/>
                  </a:lnTo>
                  <a:lnTo>
                    <a:pt x="13970" y="562610"/>
                  </a:lnTo>
                  <a:lnTo>
                    <a:pt x="13970" y="556272"/>
                  </a:lnTo>
                  <a:close/>
                </a:path>
                <a:path w="13970" h="702310">
                  <a:moveTo>
                    <a:pt x="13970" y="549922"/>
                  </a:moveTo>
                  <a:lnTo>
                    <a:pt x="6350" y="549922"/>
                  </a:lnTo>
                  <a:lnTo>
                    <a:pt x="0" y="549922"/>
                  </a:lnTo>
                  <a:lnTo>
                    <a:pt x="0" y="556260"/>
                  </a:lnTo>
                  <a:lnTo>
                    <a:pt x="6350" y="556260"/>
                  </a:lnTo>
                  <a:lnTo>
                    <a:pt x="13970" y="556260"/>
                  </a:lnTo>
                  <a:lnTo>
                    <a:pt x="13970" y="549922"/>
                  </a:lnTo>
                  <a:close/>
                </a:path>
                <a:path w="13970" h="702310">
                  <a:moveTo>
                    <a:pt x="13970" y="543572"/>
                  </a:moveTo>
                  <a:lnTo>
                    <a:pt x="6350" y="543572"/>
                  </a:lnTo>
                  <a:lnTo>
                    <a:pt x="0" y="543572"/>
                  </a:lnTo>
                  <a:lnTo>
                    <a:pt x="0" y="549910"/>
                  </a:lnTo>
                  <a:lnTo>
                    <a:pt x="6350" y="549910"/>
                  </a:lnTo>
                  <a:lnTo>
                    <a:pt x="13970" y="549910"/>
                  </a:lnTo>
                  <a:lnTo>
                    <a:pt x="13970" y="543572"/>
                  </a:lnTo>
                  <a:close/>
                </a:path>
                <a:path w="13970" h="702310">
                  <a:moveTo>
                    <a:pt x="13970" y="537222"/>
                  </a:moveTo>
                  <a:lnTo>
                    <a:pt x="6350" y="537222"/>
                  </a:lnTo>
                  <a:lnTo>
                    <a:pt x="0" y="537222"/>
                  </a:lnTo>
                  <a:lnTo>
                    <a:pt x="0" y="543560"/>
                  </a:lnTo>
                  <a:lnTo>
                    <a:pt x="6350" y="543560"/>
                  </a:lnTo>
                  <a:lnTo>
                    <a:pt x="13970" y="543560"/>
                  </a:lnTo>
                  <a:lnTo>
                    <a:pt x="13970" y="537222"/>
                  </a:lnTo>
                  <a:close/>
                </a:path>
                <a:path w="13970" h="702310">
                  <a:moveTo>
                    <a:pt x="13970" y="530872"/>
                  </a:moveTo>
                  <a:lnTo>
                    <a:pt x="6350" y="530872"/>
                  </a:lnTo>
                  <a:lnTo>
                    <a:pt x="0" y="530872"/>
                  </a:lnTo>
                  <a:lnTo>
                    <a:pt x="0" y="537210"/>
                  </a:lnTo>
                  <a:lnTo>
                    <a:pt x="6350" y="537210"/>
                  </a:lnTo>
                  <a:lnTo>
                    <a:pt x="13970" y="537210"/>
                  </a:lnTo>
                  <a:lnTo>
                    <a:pt x="13970" y="530872"/>
                  </a:lnTo>
                  <a:close/>
                </a:path>
                <a:path w="13970" h="702310">
                  <a:moveTo>
                    <a:pt x="13970" y="524522"/>
                  </a:moveTo>
                  <a:lnTo>
                    <a:pt x="6350" y="524522"/>
                  </a:lnTo>
                  <a:lnTo>
                    <a:pt x="0" y="524522"/>
                  </a:lnTo>
                  <a:lnTo>
                    <a:pt x="0" y="530860"/>
                  </a:lnTo>
                  <a:lnTo>
                    <a:pt x="6350" y="530860"/>
                  </a:lnTo>
                  <a:lnTo>
                    <a:pt x="13970" y="530860"/>
                  </a:lnTo>
                  <a:lnTo>
                    <a:pt x="13970" y="524522"/>
                  </a:lnTo>
                  <a:close/>
                </a:path>
                <a:path w="13970" h="702310">
                  <a:moveTo>
                    <a:pt x="13970" y="518172"/>
                  </a:moveTo>
                  <a:lnTo>
                    <a:pt x="6350" y="518172"/>
                  </a:lnTo>
                  <a:lnTo>
                    <a:pt x="0" y="518172"/>
                  </a:lnTo>
                  <a:lnTo>
                    <a:pt x="0" y="524510"/>
                  </a:lnTo>
                  <a:lnTo>
                    <a:pt x="6350" y="524510"/>
                  </a:lnTo>
                  <a:lnTo>
                    <a:pt x="13970" y="524510"/>
                  </a:lnTo>
                  <a:lnTo>
                    <a:pt x="13970" y="518172"/>
                  </a:lnTo>
                  <a:close/>
                </a:path>
                <a:path w="13970" h="702310">
                  <a:moveTo>
                    <a:pt x="13970" y="511822"/>
                  </a:moveTo>
                  <a:lnTo>
                    <a:pt x="6350" y="511822"/>
                  </a:lnTo>
                  <a:lnTo>
                    <a:pt x="0" y="511822"/>
                  </a:lnTo>
                  <a:lnTo>
                    <a:pt x="0" y="518160"/>
                  </a:lnTo>
                  <a:lnTo>
                    <a:pt x="6350" y="518160"/>
                  </a:lnTo>
                  <a:lnTo>
                    <a:pt x="13970" y="518160"/>
                  </a:lnTo>
                  <a:lnTo>
                    <a:pt x="13970" y="511822"/>
                  </a:lnTo>
                  <a:close/>
                </a:path>
                <a:path w="13970" h="702310">
                  <a:moveTo>
                    <a:pt x="13970" y="505472"/>
                  </a:moveTo>
                  <a:lnTo>
                    <a:pt x="6350" y="505472"/>
                  </a:lnTo>
                  <a:lnTo>
                    <a:pt x="0" y="505472"/>
                  </a:lnTo>
                  <a:lnTo>
                    <a:pt x="0" y="511810"/>
                  </a:lnTo>
                  <a:lnTo>
                    <a:pt x="6350" y="511810"/>
                  </a:lnTo>
                  <a:lnTo>
                    <a:pt x="13970" y="511810"/>
                  </a:lnTo>
                  <a:lnTo>
                    <a:pt x="13970" y="505472"/>
                  </a:lnTo>
                  <a:close/>
                </a:path>
                <a:path w="13970" h="702310">
                  <a:moveTo>
                    <a:pt x="13970" y="499122"/>
                  </a:moveTo>
                  <a:lnTo>
                    <a:pt x="6350" y="499122"/>
                  </a:lnTo>
                  <a:lnTo>
                    <a:pt x="0" y="499122"/>
                  </a:lnTo>
                  <a:lnTo>
                    <a:pt x="0" y="505460"/>
                  </a:lnTo>
                  <a:lnTo>
                    <a:pt x="6350" y="505460"/>
                  </a:lnTo>
                  <a:lnTo>
                    <a:pt x="13970" y="505460"/>
                  </a:lnTo>
                  <a:lnTo>
                    <a:pt x="13970" y="499122"/>
                  </a:lnTo>
                  <a:close/>
                </a:path>
                <a:path w="13970" h="702310">
                  <a:moveTo>
                    <a:pt x="13970" y="492772"/>
                  </a:moveTo>
                  <a:lnTo>
                    <a:pt x="6350" y="492772"/>
                  </a:lnTo>
                  <a:lnTo>
                    <a:pt x="0" y="492772"/>
                  </a:lnTo>
                  <a:lnTo>
                    <a:pt x="0" y="499110"/>
                  </a:lnTo>
                  <a:lnTo>
                    <a:pt x="6350" y="499110"/>
                  </a:lnTo>
                  <a:lnTo>
                    <a:pt x="13970" y="499110"/>
                  </a:lnTo>
                  <a:lnTo>
                    <a:pt x="13970" y="492772"/>
                  </a:lnTo>
                  <a:close/>
                </a:path>
                <a:path w="13970" h="702310">
                  <a:moveTo>
                    <a:pt x="13970" y="486422"/>
                  </a:moveTo>
                  <a:lnTo>
                    <a:pt x="6350" y="486422"/>
                  </a:lnTo>
                  <a:lnTo>
                    <a:pt x="0" y="486422"/>
                  </a:lnTo>
                  <a:lnTo>
                    <a:pt x="0" y="492760"/>
                  </a:lnTo>
                  <a:lnTo>
                    <a:pt x="6350" y="492760"/>
                  </a:lnTo>
                  <a:lnTo>
                    <a:pt x="13970" y="492760"/>
                  </a:lnTo>
                  <a:lnTo>
                    <a:pt x="13970" y="486422"/>
                  </a:lnTo>
                  <a:close/>
                </a:path>
                <a:path w="13970" h="702310">
                  <a:moveTo>
                    <a:pt x="13970" y="480072"/>
                  </a:moveTo>
                  <a:lnTo>
                    <a:pt x="6350" y="480072"/>
                  </a:lnTo>
                  <a:lnTo>
                    <a:pt x="0" y="480072"/>
                  </a:lnTo>
                  <a:lnTo>
                    <a:pt x="0" y="486410"/>
                  </a:lnTo>
                  <a:lnTo>
                    <a:pt x="6350" y="486410"/>
                  </a:lnTo>
                  <a:lnTo>
                    <a:pt x="13970" y="486410"/>
                  </a:lnTo>
                  <a:lnTo>
                    <a:pt x="13970" y="480072"/>
                  </a:lnTo>
                  <a:close/>
                </a:path>
                <a:path w="13970" h="702310">
                  <a:moveTo>
                    <a:pt x="13970" y="473722"/>
                  </a:moveTo>
                  <a:lnTo>
                    <a:pt x="6350" y="473722"/>
                  </a:lnTo>
                  <a:lnTo>
                    <a:pt x="0" y="473722"/>
                  </a:lnTo>
                  <a:lnTo>
                    <a:pt x="0" y="480060"/>
                  </a:lnTo>
                  <a:lnTo>
                    <a:pt x="6350" y="480060"/>
                  </a:lnTo>
                  <a:lnTo>
                    <a:pt x="13970" y="480060"/>
                  </a:lnTo>
                  <a:lnTo>
                    <a:pt x="13970" y="473722"/>
                  </a:lnTo>
                  <a:close/>
                </a:path>
                <a:path w="13970" h="702310">
                  <a:moveTo>
                    <a:pt x="13970" y="467372"/>
                  </a:moveTo>
                  <a:lnTo>
                    <a:pt x="6350" y="467372"/>
                  </a:lnTo>
                  <a:lnTo>
                    <a:pt x="0" y="467372"/>
                  </a:lnTo>
                  <a:lnTo>
                    <a:pt x="0" y="473710"/>
                  </a:lnTo>
                  <a:lnTo>
                    <a:pt x="6350" y="473710"/>
                  </a:lnTo>
                  <a:lnTo>
                    <a:pt x="13970" y="473710"/>
                  </a:lnTo>
                  <a:lnTo>
                    <a:pt x="13970" y="467372"/>
                  </a:lnTo>
                  <a:close/>
                </a:path>
                <a:path w="13970" h="702310">
                  <a:moveTo>
                    <a:pt x="13970" y="461022"/>
                  </a:moveTo>
                  <a:lnTo>
                    <a:pt x="6350" y="461022"/>
                  </a:lnTo>
                  <a:lnTo>
                    <a:pt x="0" y="461022"/>
                  </a:lnTo>
                  <a:lnTo>
                    <a:pt x="0" y="467360"/>
                  </a:lnTo>
                  <a:lnTo>
                    <a:pt x="6350" y="467360"/>
                  </a:lnTo>
                  <a:lnTo>
                    <a:pt x="13970" y="467360"/>
                  </a:lnTo>
                  <a:lnTo>
                    <a:pt x="13970" y="461022"/>
                  </a:lnTo>
                  <a:close/>
                </a:path>
                <a:path w="13970" h="702310">
                  <a:moveTo>
                    <a:pt x="13970" y="454672"/>
                  </a:moveTo>
                  <a:lnTo>
                    <a:pt x="6350" y="454672"/>
                  </a:lnTo>
                  <a:lnTo>
                    <a:pt x="0" y="454672"/>
                  </a:lnTo>
                  <a:lnTo>
                    <a:pt x="0" y="461010"/>
                  </a:lnTo>
                  <a:lnTo>
                    <a:pt x="6350" y="461010"/>
                  </a:lnTo>
                  <a:lnTo>
                    <a:pt x="13970" y="461010"/>
                  </a:lnTo>
                  <a:lnTo>
                    <a:pt x="13970" y="454672"/>
                  </a:lnTo>
                  <a:close/>
                </a:path>
                <a:path w="13970" h="702310">
                  <a:moveTo>
                    <a:pt x="13970" y="448322"/>
                  </a:moveTo>
                  <a:lnTo>
                    <a:pt x="6350" y="448322"/>
                  </a:lnTo>
                  <a:lnTo>
                    <a:pt x="0" y="448322"/>
                  </a:lnTo>
                  <a:lnTo>
                    <a:pt x="0" y="454660"/>
                  </a:lnTo>
                  <a:lnTo>
                    <a:pt x="6350" y="454660"/>
                  </a:lnTo>
                  <a:lnTo>
                    <a:pt x="13970" y="454660"/>
                  </a:lnTo>
                  <a:lnTo>
                    <a:pt x="13970" y="448322"/>
                  </a:lnTo>
                  <a:close/>
                </a:path>
                <a:path w="13970" h="702310">
                  <a:moveTo>
                    <a:pt x="13970" y="441972"/>
                  </a:moveTo>
                  <a:lnTo>
                    <a:pt x="6350" y="441972"/>
                  </a:lnTo>
                  <a:lnTo>
                    <a:pt x="1270" y="441972"/>
                  </a:lnTo>
                  <a:lnTo>
                    <a:pt x="1270" y="445770"/>
                  </a:lnTo>
                  <a:lnTo>
                    <a:pt x="0" y="445770"/>
                  </a:lnTo>
                  <a:lnTo>
                    <a:pt x="0" y="448310"/>
                  </a:lnTo>
                  <a:lnTo>
                    <a:pt x="6350" y="448310"/>
                  </a:lnTo>
                  <a:lnTo>
                    <a:pt x="13970" y="448310"/>
                  </a:lnTo>
                  <a:lnTo>
                    <a:pt x="13970" y="441972"/>
                  </a:lnTo>
                  <a:close/>
                </a:path>
                <a:path w="13970" h="702310">
                  <a:moveTo>
                    <a:pt x="13970" y="435622"/>
                  </a:moveTo>
                  <a:lnTo>
                    <a:pt x="6350" y="435622"/>
                  </a:lnTo>
                  <a:lnTo>
                    <a:pt x="3810" y="435622"/>
                  </a:lnTo>
                  <a:lnTo>
                    <a:pt x="3810" y="439420"/>
                  </a:lnTo>
                  <a:lnTo>
                    <a:pt x="2540" y="439420"/>
                  </a:lnTo>
                  <a:lnTo>
                    <a:pt x="2540" y="441960"/>
                  </a:lnTo>
                  <a:lnTo>
                    <a:pt x="6350" y="441960"/>
                  </a:lnTo>
                  <a:lnTo>
                    <a:pt x="13970" y="441960"/>
                  </a:lnTo>
                  <a:lnTo>
                    <a:pt x="13970" y="435622"/>
                  </a:lnTo>
                  <a:close/>
                </a:path>
                <a:path w="13970" h="702310">
                  <a:moveTo>
                    <a:pt x="13970" y="429272"/>
                  </a:moveTo>
                  <a:lnTo>
                    <a:pt x="6350" y="429272"/>
                  </a:lnTo>
                  <a:lnTo>
                    <a:pt x="6350" y="433070"/>
                  </a:lnTo>
                  <a:lnTo>
                    <a:pt x="5080" y="433070"/>
                  </a:lnTo>
                  <a:lnTo>
                    <a:pt x="5080" y="435610"/>
                  </a:lnTo>
                  <a:lnTo>
                    <a:pt x="6350" y="435610"/>
                  </a:lnTo>
                  <a:lnTo>
                    <a:pt x="13970" y="435610"/>
                  </a:lnTo>
                  <a:lnTo>
                    <a:pt x="13970" y="429272"/>
                  </a:lnTo>
                  <a:close/>
                </a:path>
                <a:path w="13970" h="702310">
                  <a:moveTo>
                    <a:pt x="13970" y="425450"/>
                  </a:moveTo>
                  <a:lnTo>
                    <a:pt x="10160" y="425450"/>
                  </a:lnTo>
                  <a:lnTo>
                    <a:pt x="10160" y="424180"/>
                  </a:lnTo>
                  <a:lnTo>
                    <a:pt x="8890" y="424180"/>
                  </a:lnTo>
                  <a:lnTo>
                    <a:pt x="8890" y="426720"/>
                  </a:lnTo>
                  <a:lnTo>
                    <a:pt x="7620" y="426720"/>
                  </a:lnTo>
                  <a:lnTo>
                    <a:pt x="7620" y="429260"/>
                  </a:lnTo>
                  <a:lnTo>
                    <a:pt x="13970" y="429260"/>
                  </a:lnTo>
                  <a:lnTo>
                    <a:pt x="13970" y="425450"/>
                  </a:lnTo>
                  <a:close/>
                </a:path>
                <a:path w="13970" h="702310">
                  <a:moveTo>
                    <a:pt x="13970" y="251472"/>
                  </a:moveTo>
                  <a:lnTo>
                    <a:pt x="6350" y="251472"/>
                  </a:lnTo>
                  <a:lnTo>
                    <a:pt x="0" y="251472"/>
                  </a:lnTo>
                  <a:lnTo>
                    <a:pt x="0" y="257810"/>
                  </a:lnTo>
                  <a:lnTo>
                    <a:pt x="6350" y="257810"/>
                  </a:lnTo>
                  <a:lnTo>
                    <a:pt x="12700" y="257810"/>
                  </a:lnTo>
                  <a:lnTo>
                    <a:pt x="12700" y="256540"/>
                  </a:lnTo>
                  <a:lnTo>
                    <a:pt x="13970" y="256540"/>
                  </a:lnTo>
                  <a:lnTo>
                    <a:pt x="13970" y="251472"/>
                  </a:lnTo>
                  <a:close/>
                </a:path>
                <a:path w="13970" h="702310">
                  <a:moveTo>
                    <a:pt x="13970" y="245122"/>
                  </a:moveTo>
                  <a:lnTo>
                    <a:pt x="6350" y="245122"/>
                  </a:lnTo>
                  <a:lnTo>
                    <a:pt x="0" y="245122"/>
                  </a:lnTo>
                  <a:lnTo>
                    <a:pt x="0" y="251460"/>
                  </a:lnTo>
                  <a:lnTo>
                    <a:pt x="6350" y="251460"/>
                  </a:lnTo>
                  <a:lnTo>
                    <a:pt x="13970" y="251460"/>
                  </a:lnTo>
                  <a:lnTo>
                    <a:pt x="13970" y="245122"/>
                  </a:lnTo>
                  <a:close/>
                </a:path>
                <a:path w="13970" h="702310">
                  <a:moveTo>
                    <a:pt x="13970" y="238772"/>
                  </a:moveTo>
                  <a:lnTo>
                    <a:pt x="6350" y="238772"/>
                  </a:lnTo>
                  <a:lnTo>
                    <a:pt x="0" y="238772"/>
                  </a:lnTo>
                  <a:lnTo>
                    <a:pt x="0" y="245110"/>
                  </a:lnTo>
                  <a:lnTo>
                    <a:pt x="6350" y="245110"/>
                  </a:lnTo>
                  <a:lnTo>
                    <a:pt x="13970" y="245110"/>
                  </a:lnTo>
                  <a:lnTo>
                    <a:pt x="13970" y="238772"/>
                  </a:lnTo>
                  <a:close/>
                </a:path>
                <a:path w="13970" h="702310">
                  <a:moveTo>
                    <a:pt x="13970" y="232422"/>
                  </a:moveTo>
                  <a:lnTo>
                    <a:pt x="6350" y="232422"/>
                  </a:lnTo>
                  <a:lnTo>
                    <a:pt x="0" y="232422"/>
                  </a:lnTo>
                  <a:lnTo>
                    <a:pt x="0" y="238760"/>
                  </a:lnTo>
                  <a:lnTo>
                    <a:pt x="6350" y="238760"/>
                  </a:lnTo>
                  <a:lnTo>
                    <a:pt x="13970" y="238760"/>
                  </a:lnTo>
                  <a:lnTo>
                    <a:pt x="13970" y="232422"/>
                  </a:lnTo>
                  <a:close/>
                </a:path>
                <a:path w="13970" h="702310">
                  <a:moveTo>
                    <a:pt x="13970" y="226072"/>
                  </a:moveTo>
                  <a:lnTo>
                    <a:pt x="6350" y="226072"/>
                  </a:lnTo>
                  <a:lnTo>
                    <a:pt x="0" y="226072"/>
                  </a:lnTo>
                  <a:lnTo>
                    <a:pt x="0" y="232410"/>
                  </a:lnTo>
                  <a:lnTo>
                    <a:pt x="6350" y="232410"/>
                  </a:lnTo>
                  <a:lnTo>
                    <a:pt x="13970" y="232410"/>
                  </a:lnTo>
                  <a:lnTo>
                    <a:pt x="13970" y="226072"/>
                  </a:lnTo>
                  <a:close/>
                </a:path>
                <a:path w="13970" h="702310">
                  <a:moveTo>
                    <a:pt x="13970" y="219722"/>
                  </a:moveTo>
                  <a:lnTo>
                    <a:pt x="6350" y="219722"/>
                  </a:lnTo>
                  <a:lnTo>
                    <a:pt x="0" y="219722"/>
                  </a:lnTo>
                  <a:lnTo>
                    <a:pt x="0" y="226060"/>
                  </a:lnTo>
                  <a:lnTo>
                    <a:pt x="6350" y="226060"/>
                  </a:lnTo>
                  <a:lnTo>
                    <a:pt x="13970" y="226060"/>
                  </a:lnTo>
                  <a:lnTo>
                    <a:pt x="13970" y="219722"/>
                  </a:lnTo>
                  <a:close/>
                </a:path>
                <a:path w="13970" h="702310">
                  <a:moveTo>
                    <a:pt x="13970" y="213372"/>
                  </a:moveTo>
                  <a:lnTo>
                    <a:pt x="6350" y="213372"/>
                  </a:lnTo>
                  <a:lnTo>
                    <a:pt x="0" y="213372"/>
                  </a:lnTo>
                  <a:lnTo>
                    <a:pt x="0" y="219710"/>
                  </a:lnTo>
                  <a:lnTo>
                    <a:pt x="6350" y="219710"/>
                  </a:lnTo>
                  <a:lnTo>
                    <a:pt x="13970" y="219710"/>
                  </a:lnTo>
                  <a:lnTo>
                    <a:pt x="13970" y="213372"/>
                  </a:lnTo>
                  <a:close/>
                </a:path>
                <a:path w="13970" h="702310">
                  <a:moveTo>
                    <a:pt x="13970" y="207022"/>
                  </a:moveTo>
                  <a:lnTo>
                    <a:pt x="6350" y="207022"/>
                  </a:lnTo>
                  <a:lnTo>
                    <a:pt x="0" y="207022"/>
                  </a:lnTo>
                  <a:lnTo>
                    <a:pt x="0" y="213360"/>
                  </a:lnTo>
                  <a:lnTo>
                    <a:pt x="6350" y="213360"/>
                  </a:lnTo>
                  <a:lnTo>
                    <a:pt x="13970" y="213360"/>
                  </a:lnTo>
                  <a:lnTo>
                    <a:pt x="13970" y="207022"/>
                  </a:lnTo>
                  <a:close/>
                </a:path>
                <a:path w="13970" h="702310">
                  <a:moveTo>
                    <a:pt x="13970" y="200672"/>
                  </a:moveTo>
                  <a:lnTo>
                    <a:pt x="6350" y="200672"/>
                  </a:lnTo>
                  <a:lnTo>
                    <a:pt x="0" y="200672"/>
                  </a:lnTo>
                  <a:lnTo>
                    <a:pt x="0" y="207010"/>
                  </a:lnTo>
                  <a:lnTo>
                    <a:pt x="6350" y="207010"/>
                  </a:lnTo>
                  <a:lnTo>
                    <a:pt x="13970" y="207010"/>
                  </a:lnTo>
                  <a:lnTo>
                    <a:pt x="13970" y="200672"/>
                  </a:lnTo>
                  <a:close/>
                </a:path>
                <a:path w="13970" h="702310">
                  <a:moveTo>
                    <a:pt x="13970" y="194322"/>
                  </a:moveTo>
                  <a:lnTo>
                    <a:pt x="6350" y="194322"/>
                  </a:lnTo>
                  <a:lnTo>
                    <a:pt x="0" y="194322"/>
                  </a:lnTo>
                  <a:lnTo>
                    <a:pt x="0" y="200660"/>
                  </a:lnTo>
                  <a:lnTo>
                    <a:pt x="6350" y="200660"/>
                  </a:lnTo>
                  <a:lnTo>
                    <a:pt x="13970" y="200660"/>
                  </a:lnTo>
                  <a:lnTo>
                    <a:pt x="13970" y="194322"/>
                  </a:lnTo>
                  <a:close/>
                </a:path>
                <a:path w="13970" h="702310">
                  <a:moveTo>
                    <a:pt x="13970" y="187972"/>
                  </a:moveTo>
                  <a:lnTo>
                    <a:pt x="6350" y="187972"/>
                  </a:lnTo>
                  <a:lnTo>
                    <a:pt x="0" y="187972"/>
                  </a:lnTo>
                  <a:lnTo>
                    <a:pt x="0" y="194310"/>
                  </a:lnTo>
                  <a:lnTo>
                    <a:pt x="6350" y="194310"/>
                  </a:lnTo>
                  <a:lnTo>
                    <a:pt x="13970" y="194310"/>
                  </a:lnTo>
                  <a:lnTo>
                    <a:pt x="13970" y="187972"/>
                  </a:lnTo>
                  <a:close/>
                </a:path>
                <a:path w="13970" h="702310">
                  <a:moveTo>
                    <a:pt x="13970" y="181622"/>
                  </a:moveTo>
                  <a:lnTo>
                    <a:pt x="6350" y="181622"/>
                  </a:lnTo>
                  <a:lnTo>
                    <a:pt x="0" y="181622"/>
                  </a:lnTo>
                  <a:lnTo>
                    <a:pt x="0" y="187960"/>
                  </a:lnTo>
                  <a:lnTo>
                    <a:pt x="6350" y="187960"/>
                  </a:lnTo>
                  <a:lnTo>
                    <a:pt x="13970" y="187960"/>
                  </a:lnTo>
                  <a:lnTo>
                    <a:pt x="13970" y="181622"/>
                  </a:lnTo>
                  <a:close/>
                </a:path>
                <a:path w="13970" h="702310">
                  <a:moveTo>
                    <a:pt x="13970" y="175272"/>
                  </a:moveTo>
                  <a:lnTo>
                    <a:pt x="6350" y="175272"/>
                  </a:lnTo>
                  <a:lnTo>
                    <a:pt x="0" y="175272"/>
                  </a:lnTo>
                  <a:lnTo>
                    <a:pt x="0" y="181610"/>
                  </a:lnTo>
                  <a:lnTo>
                    <a:pt x="6350" y="181610"/>
                  </a:lnTo>
                  <a:lnTo>
                    <a:pt x="13970" y="181610"/>
                  </a:lnTo>
                  <a:lnTo>
                    <a:pt x="13970" y="175272"/>
                  </a:lnTo>
                  <a:close/>
                </a:path>
                <a:path w="13970" h="702310">
                  <a:moveTo>
                    <a:pt x="13970" y="168922"/>
                  </a:moveTo>
                  <a:lnTo>
                    <a:pt x="6350" y="168922"/>
                  </a:lnTo>
                  <a:lnTo>
                    <a:pt x="0" y="168922"/>
                  </a:lnTo>
                  <a:lnTo>
                    <a:pt x="0" y="175260"/>
                  </a:lnTo>
                  <a:lnTo>
                    <a:pt x="6350" y="175260"/>
                  </a:lnTo>
                  <a:lnTo>
                    <a:pt x="13970" y="175260"/>
                  </a:lnTo>
                  <a:lnTo>
                    <a:pt x="13970" y="168922"/>
                  </a:lnTo>
                  <a:close/>
                </a:path>
                <a:path w="13970" h="702310">
                  <a:moveTo>
                    <a:pt x="13970" y="162572"/>
                  </a:moveTo>
                  <a:lnTo>
                    <a:pt x="6350" y="162572"/>
                  </a:lnTo>
                  <a:lnTo>
                    <a:pt x="0" y="162572"/>
                  </a:lnTo>
                  <a:lnTo>
                    <a:pt x="0" y="168910"/>
                  </a:lnTo>
                  <a:lnTo>
                    <a:pt x="6350" y="168910"/>
                  </a:lnTo>
                  <a:lnTo>
                    <a:pt x="13970" y="168910"/>
                  </a:lnTo>
                  <a:lnTo>
                    <a:pt x="13970" y="162572"/>
                  </a:lnTo>
                  <a:close/>
                </a:path>
                <a:path w="13970" h="702310">
                  <a:moveTo>
                    <a:pt x="13970" y="156222"/>
                  </a:moveTo>
                  <a:lnTo>
                    <a:pt x="6350" y="156222"/>
                  </a:lnTo>
                  <a:lnTo>
                    <a:pt x="0" y="156222"/>
                  </a:lnTo>
                  <a:lnTo>
                    <a:pt x="0" y="162560"/>
                  </a:lnTo>
                  <a:lnTo>
                    <a:pt x="6350" y="162560"/>
                  </a:lnTo>
                  <a:lnTo>
                    <a:pt x="13970" y="162560"/>
                  </a:lnTo>
                  <a:lnTo>
                    <a:pt x="13970" y="156222"/>
                  </a:lnTo>
                  <a:close/>
                </a:path>
                <a:path w="13970" h="702310">
                  <a:moveTo>
                    <a:pt x="13970" y="149872"/>
                  </a:moveTo>
                  <a:lnTo>
                    <a:pt x="6350" y="149872"/>
                  </a:lnTo>
                  <a:lnTo>
                    <a:pt x="0" y="149872"/>
                  </a:lnTo>
                  <a:lnTo>
                    <a:pt x="0" y="156210"/>
                  </a:lnTo>
                  <a:lnTo>
                    <a:pt x="6350" y="156210"/>
                  </a:lnTo>
                  <a:lnTo>
                    <a:pt x="13970" y="156210"/>
                  </a:lnTo>
                  <a:lnTo>
                    <a:pt x="13970" y="149872"/>
                  </a:lnTo>
                  <a:close/>
                </a:path>
                <a:path w="13970" h="702310">
                  <a:moveTo>
                    <a:pt x="13970" y="143522"/>
                  </a:moveTo>
                  <a:lnTo>
                    <a:pt x="6350" y="143522"/>
                  </a:lnTo>
                  <a:lnTo>
                    <a:pt x="0" y="143522"/>
                  </a:lnTo>
                  <a:lnTo>
                    <a:pt x="0" y="149860"/>
                  </a:lnTo>
                  <a:lnTo>
                    <a:pt x="6350" y="149860"/>
                  </a:lnTo>
                  <a:lnTo>
                    <a:pt x="13970" y="149860"/>
                  </a:lnTo>
                  <a:lnTo>
                    <a:pt x="13970" y="143522"/>
                  </a:lnTo>
                  <a:close/>
                </a:path>
                <a:path w="13970" h="702310">
                  <a:moveTo>
                    <a:pt x="13970" y="137172"/>
                  </a:moveTo>
                  <a:lnTo>
                    <a:pt x="6350" y="137172"/>
                  </a:lnTo>
                  <a:lnTo>
                    <a:pt x="0" y="137172"/>
                  </a:lnTo>
                  <a:lnTo>
                    <a:pt x="0" y="143510"/>
                  </a:lnTo>
                  <a:lnTo>
                    <a:pt x="6350" y="143510"/>
                  </a:lnTo>
                  <a:lnTo>
                    <a:pt x="13970" y="143510"/>
                  </a:lnTo>
                  <a:lnTo>
                    <a:pt x="13970" y="137172"/>
                  </a:lnTo>
                  <a:close/>
                </a:path>
                <a:path w="13970" h="702310">
                  <a:moveTo>
                    <a:pt x="13970" y="130822"/>
                  </a:moveTo>
                  <a:lnTo>
                    <a:pt x="6350" y="130822"/>
                  </a:lnTo>
                  <a:lnTo>
                    <a:pt x="0" y="130822"/>
                  </a:lnTo>
                  <a:lnTo>
                    <a:pt x="0" y="137160"/>
                  </a:lnTo>
                  <a:lnTo>
                    <a:pt x="6350" y="137160"/>
                  </a:lnTo>
                  <a:lnTo>
                    <a:pt x="13970" y="137160"/>
                  </a:lnTo>
                  <a:lnTo>
                    <a:pt x="13970" y="130822"/>
                  </a:lnTo>
                  <a:close/>
                </a:path>
                <a:path w="13970" h="702310">
                  <a:moveTo>
                    <a:pt x="13970" y="124472"/>
                  </a:moveTo>
                  <a:lnTo>
                    <a:pt x="6350" y="124472"/>
                  </a:lnTo>
                  <a:lnTo>
                    <a:pt x="0" y="124472"/>
                  </a:lnTo>
                  <a:lnTo>
                    <a:pt x="0" y="130810"/>
                  </a:lnTo>
                  <a:lnTo>
                    <a:pt x="6350" y="130810"/>
                  </a:lnTo>
                  <a:lnTo>
                    <a:pt x="13970" y="130810"/>
                  </a:lnTo>
                  <a:lnTo>
                    <a:pt x="13970" y="124472"/>
                  </a:lnTo>
                  <a:close/>
                </a:path>
                <a:path w="13970" h="702310">
                  <a:moveTo>
                    <a:pt x="13970" y="118122"/>
                  </a:moveTo>
                  <a:lnTo>
                    <a:pt x="6350" y="118122"/>
                  </a:lnTo>
                  <a:lnTo>
                    <a:pt x="0" y="118122"/>
                  </a:lnTo>
                  <a:lnTo>
                    <a:pt x="0" y="124460"/>
                  </a:lnTo>
                  <a:lnTo>
                    <a:pt x="6350" y="124460"/>
                  </a:lnTo>
                  <a:lnTo>
                    <a:pt x="13970" y="124460"/>
                  </a:lnTo>
                  <a:lnTo>
                    <a:pt x="13970" y="118122"/>
                  </a:lnTo>
                  <a:close/>
                </a:path>
                <a:path w="13970" h="702310">
                  <a:moveTo>
                    <a:pt x="13970" y="111772"/>
                  </a:moveTo>
                  <a:lnTo>
                    <a:pt x="6350" y="111772"/>
                  </a:lnTo>
                  <a:lnTo>
                    <a:pt x="0" y="111772"/>
                  </a:lnTo>
                  <a:lnTo>
                    <a:pt x="0" y="118110"/>
                  </a:lnTo>
                  <a:lnTo>
                    <a:pt x="6350" y="118110"/>
                  </a:lnTo>
                  <a:lnTo>
                    <a:pt x="13970" y="118110"/>
                  </a:lnTo>
                  <a:lnTo>
                    <a:pt x="13970" y="111772"/>
                  </a:lnTo>
                  <a:close/>
                </a:path>
                <a:path w="13970" h="702310">
                  <a:moveTo>
                    <a:pt x="13970" y="105422"/>
                  </a:moveTo>
                  <a:lnTo>
                    <a:pt x="6350" y="105422"/>
                  </a:lnTo>
                  <a:lnTo>
                    <a:pt x="0" y="105422"/>
                  </a:lnTo>
                  <a:lnTo>
                    <a:pt x="0" y="111760"/>
                  </a:lnTo>
                  <a:lnTo>
                    <a:pt x="6350" y="111760"/>
                  </a:lnTo>
                  <a:lnTo>
                    <a:pt x="13970" y="111760"/>
                  </a:lnTo>
                  <a:lnTo>
                    <a:pt x="13970" y="105422"/>
                  </a:lnTo>
                  <a:close/>
                </a:path>
                <a:path w="13970" h="702310">
                  <a:moveTo>
                    <a:pt x="13970" y="99072"/>
                  </a:moveTo>
                  <a:lnTo>
                    <a:pt x="6350" y="99072"/>
                  </a:lnTo>
                  <a:lnTo>
                    <a:pt x="0" y="99072"/>
                  </a:lnTo>
                  <a:lnTo>
                    <a:pt x="0" y="105410"/>
                  </a:lnTo>
                  <a:lnTo>
                    <a:pt x="6350" y="105410"/>
                  </a:lnTo>
                  <a:lnTo>
                    <a:pt x="13970" y="105410"/>
                  </a:lnTo>
                  <a:lnTo>
                    <a:pt x="13970" y="99072"/>
                  </a:lnTo>
                  <a:close/>
                </a:path>
                <a:path w="13970" h="702310">
                  <a:moveTo>
                    <a:pt x="13970" y="92722"/>
                  </a:moveTo>
                  <a:lnTo>
                    <a:pt x="6350" y="92722"/>
                  </a:lnTo>
                  <a:lnTo>
                    <a:pt x="0" y="92722"/>
                  </a:lnTo>
                  <a:lnTo>
                    <a:pt x="0" y="99060"/>
                  </a:lnTo>
                  <a:lnTo>
                    <a:pt x="6350" y="99060"/>
                  </a:lnTo>
                  <a:lnTo>
                    <a:pt x="13970" y="99060"/>
                  </a:lnTo>
                  <a:lnTo>
                    <a:pt x="13970" y="92722"/>
                  </a:lnTo>
                  <a:close/>
                </a:path>
                <a:path w="13970" h="702310">
                  <a:moveTo>
                    <a:pt x="13970" y="86372"/>
                  </a:moveTo>
                  <a:lnTo>
                    <a:pt x="6350" y="86372"/>
                  </a:lnTo>
                  <a:lnTo>
                    <a:pt x="0" y="86372"/>
                  </a:lnTo>
                  <a:lnTo>
                    <a:pt x="0" y="92710"/>
                  </a:lnTo>
                  <a:lnTo>
                    <a:pt x="6350" y="92710"/>
                  </a:lnTo>
                  <a:lnTo>
                    <a:pt x="13970" y="92710"/>
                  </a:lnTo>
                  <a:lnTo>
                    <a:pt x="13970" y="86372"/>
                  </a:lnTo>
                  <a:close/>
                </a:path>
                <a:path w="13970" h="702310">
                  <a:moveTo>
                    <a:pt x="13970" y="80022"/>
                  </a:moveTo>
                  <a:lnTo>
                    <a:pt x="6350" y="80022"/>
                  </a:lnTo>
                  <a:lnTo>
                    <a:pt x="0" y="80022"/>
                  </a:lnTo>
                  <a:lnTo>
                    <a:pt x="0" y="86360"/>
                  </a:lnTo>
                  <a:lnTo>
                    <a:pt x="6350" y="86360"/>
                  </a:lnTo>
                  <a:lnTo>
                    <a:pt x="13970" y="86360"/>
                  </a:lnTo>
                  <a:lnTo>
                    <a:pt x="13970" y="80022"/>
                  </a:lnTo>
                  <a:close/>
                </a:path>
                <a:path w="13970" h="702310">
                  <a:moveTo>
                    <a:pt x="13970" y="73672"/>
                  </a:moveTo>
                  <a:lnTo>
                    <a:pt x="6350" y="73672"/>
                  </a:lnTo>
                  <a:lnTo>
                    <a:pt x="0" y="73672"/>
                  </a:lnTo>
                  <a:lnTo>
                    <a:pt x="0" y="80010"/>
                  </a:lnTo>
                  <a:lnTo>
                    <a:pt x="6350" y="80010"/>
                  </a:lnTo>
                  <a:lnTo>
                    <a:pt x="13970" y="80010"/>
                  </a:lnTo>
                  <a:lnTo>
                    <a:pt x="13970" y="73672"/>
                  </a:lnTo>
                  <a:close/>
                </a:path>
                <a:path w="13970" h="702310">
                  <a:moveTo>
                    <a:pt x="13970" y="67322"/>
                  </a:moveTo>
                  <a:lnTo>
                    <a:pt x="6350" y="67322"/>
                  </a:lnTo>
                  <a:lnTo>
                    <a:pt x="0" y="67322"/>
                  </a:lnTo>
                  <a:lnTo>
                    <a:pt x="0" y="73660"/>
                  </a:lnTo>
                  <a:lnTo>
                    <a:pt x="6350" y="73660"/>
                  </a:lnTo>
                  <a:lnTo>
                    <a:pt x="13970" y="73660"/>
                  </a:lnTo>
                  <a:lnTo>
                    <a:pt x="13970" y="67322"/>
                  </a:lnTo>
                  <a:close/>
                </a:path>
                <a:path w="13970" h="702310">
                  <a:moveTo>
                    <a:pt x="13970" y="60972"/>
                  </a:moveTo>
                  <a:lnTo>
                    <a:pt x="6350" y="60972"/>
                  </a:lnTo>
                  <a:lnTo>
                    <a:pt x="0" y="60972"/>
                  </a:lnTo>
                  <a:lnTo>
                    <a:pt x="0" y="67310"/>
                  </a:lnTo>
                  <a:lnTo>
                    <a:pt x="6350" y="67310"/>
                  </a:lnTo>
                  <a:lnTo>
                    <a:pt x="13970" y="67310"/>
                  </a:lnTo>
                  <a:lnTo>
                    <a:pt x="13970" y="60972"/>
                  </a:lnTo>
                  <a:close/>
                </a:path>
                <a:path w="13970" h="702310">
                  <a:moveTo>
                    <a:pt x="13970" y="54622"/>
                  </a:moveTo>
                  <a:lnTo>
                    <a:pt x="6350" y="54622"/>
                  </a:lnTo>
                  <a:lnTo>
                    <a:pt x="0" y="54622"/>
                  </a:lnTo>
                  <a:lnTo>
                    <a:pt x="0" y="60960"/>
                  </a:lnTo>
                  <a:lnTo>
                    <a:pt x="6350" y="60960"/>
                  </a:lnTo>
                  <a:lnTo>
                    <a:pt x="13970" y="60960"/>
                  </a:lnTo>
                  <a:lnTo>
                    <a:pt x="13970" y="54622"/>
                  </a:lnTo>
                  <a:close/>
                </a:path>
                <a:path w="13970" h="702310">
                  <a:moveTo>
                    <a:pt x="13970" y="48272"/>
                  </a:moveTo>
                  <a:lnTo>
                    <a:pt x="6350" y="48272"/>
                  </a:lnTo>
                  <a:lnTo>
                    <a:pt x="0" y="48272"/>
                  </a:lnTo>
                  <a:lnTo>
                    <a:pt x="0" y="54610"/>
                  </a:lnTo>
                  <a:lnTo>
                    <a:pt x="6350" y="54610"/>
                  </a:lnTo>
                  <a:lnTo>
                    <a:pt x="13970" y="54610"/>
                  </a:lnTo>
                  <a:lnTo>
                    <a:pt x="13970" y="48272"/>
                  </a:lnTo>
                  <a:close/>
                </a:path>
                <a:path w="13970" h="702310">
                  <a:moveTo>
                    <a:pt x="13970" y="41922"/>
                  </a:moveTo>
                  <a:lnTo>
                    <a:pt x="6350" y="41922"/>
                  </a:lnTo>
                  <a:lnTo>
                    <a:pt x="0" y="41922"/>
                  </a:lnTo>
                  <a:lnTo>
                    <a:pt x="0" y="48260"/>
                  </a:lnTo>
                  <a:lnTo>
                    <a:pt x="6350" y="48260"/>
                  </a:lnTo>
                  <a:lnTo>
                    <a:pt x="13970" y="48260"/>
                  </a:lnTo>
                  <a:lnTo>
                    <a:pt x="13970" y="41922"/>
                  </a:lnTo>
                  <a:close/>
                </a:path>
                <a:path w="13970" h="702310">
                  <a:moveTo>
                    <a:pt x="13970" y="35572"/>
                  </a:moveTo>
                  <a:lnTo>
                    <a:pt x="6350" y="35572"/>
                  </a:lnTo>
                  <a:lnTo>
                    <a:pt x="0" y="35572"/>
                  </a:lnTo>
                  <a:lnTo>
                    <a:pt x="0" y="41910"/>
                  </a:lnTo>
                  <a:lnTo>
                    <a:pt x="6350" y="41910"/>
                  </a:lnTo>
                  <a:lnTo>
                    <a:pt x="13970" y="41910"/>
                  </a:lnTo>
                  <a:lnTo>
                    <a:pt x="13970" y="35572"/>
                  </a:lnTo>
                  <a:close/>
                </a:path>
                <a:path w="13970" h="702310">
                  <a:moveTo>
                    <a:pt x="13970" y="29222"/>
                  </a:moveTo>
                  <a:lnTo>
                    <a:pt x="6350" y="29222"/>
                  </a:lnTo>
                  <a:lnTo>
                    <a:pt x="0" y="29222"/>
                  </a:lnTo>
                  <a:lnTo>
                    <a:pt x="0" y="35560"/>
                  </a:lnTo>
                  <a:lnTo>
                    <a:pt x="6350" y="35560"/>
                  </a:lnTo>
                  <a:lnTo>
                    <a:pt x="13970" y="35560"/>
                  </a:lnTo>
                  <a:lnTo>
                    <a:pt x="13970" y="29222"/>
                  </a:lnTo>
                  <a:close/>
                </a:path>
                <a:path w="13970" h="702310">
                  <a:moveTo>
                    <a:pt x="13970" y="22872"/>
                  </a:moveTo>
                  <a:lnTo>
                    <a:pt x="6350" y="22872"/>
                  </a:lnTo>
                  <a:lnTo>
                    <a:pt x="0" y="22872"/>
                  </a:lnTo>
                  <a:lnTo>
                    <a:pt x="0" y="29210"/>
                  </a:lnTo>
                  <a:lnTo>
                    <a:pt x="6350" y="29210"/>
                  </a:lnTo>
                  <a:lnTo>
                    <a:pt x="13970" y="29210"/>
                  </a:lnTo>
                  <a:lnTo>
                    <a:pt x="13970" y="22872"/>
                  </a:lnTo>
                  <a:close/>
                </a:path>
                <a:path w="13970" h="702310">
                  <a:moveTo>
                    <a:pt x="13970" y="16522"/>
                  </a:moveTo>
                  <a:lnTo>
                    <a:pt x="6350" y="16522"/>
                  </a:lnTo>
                  <a:lnTo>
                    <a:pt x="0" y="16522"/>
                  </a:lnTo>
                  <a:lnTo>
                    <a:pt x="0" y="22860"/>
                  </a:lnTo>
                  <a:lnTo>
                    <a:pt x="6350" y="22860"/>
                  </a:lnTo>
                  <a:lnTo>
                    <a:pt x="13970" y="22860"/>
                  </a:lnTo>
                  <a:lnTo>
                    <a:pt x="13970" y="16522"/>
                  </a:lnTo>
                  <a:close/>
                </a:path>
                <a:path w="13970" h="702310">
                  <a:moveTo>
                    <a:pt x="13970" y="10172"/>
                  </a:moveTo>
                  <a:lnTo>
                    <a:pt x="6350" y="10172"/>
                  </a:lnTo>
                  <a:lnTo>
                    <a:pt x="0" y="10172"/>
                  </a:lnTo>
                  <a:lnTo>
                    <a:pt x="0" y="16510"/>
                  </a:lnTo>
                  <a:lnTo>
                    <a:pt x="6350" y="16510"/>
                  </a:lnTo>
                  <a:lnTo>
                    <a:pt x="13970" y="16510"/>
                  </a:lnTo>
                  <a:lnTo>
                    <a:pt x="13970" y="10172"/>
                  </a:lnTo>
                  <a:close/>
                </a:path>
                <a:path w="13970" h="702310">
                  <a:moveTo>
                    <a:pt x="13970" y="3822"/>
                  </a:moveTo>
                  <a:lnTo>
                    <a:pt x="6350" y="3822"/>
                  </a:lnTo>
                  <a:lnTo>
                    <a:pt x="0" y="3822"/>
                  </a:lnTo>
                  <a:lnTo>
                    <a:pt x="0" y="10160"/>
                  </a:lnTo>
                  <a:lnTo>
                    <a:pt x="6350" y="10160"/>
                  </a:lnTo>
                  <a:lnTo>
                    <a:pt x="13970" y="10160"/>
                  </a:lnTo>
                  <a:lnTo>
                    <a:pt x="13970" y="3822"/>
                  </a:lnTo>
                  <a:close/>
                </a:path>
                <a:path w="13970" h="702310">
                  <a:moveTo>
                    <a:pt x="13970" y="1270"/>
                  </a:moveTo>
                  <a:lnTo>
                    <a:pt x="6350" y="1270"/>
                  </a:lnTo>
                  <a:lnTo>
                    <a:pt x="6350" y="0"/>
                  </a:lnTo>
                  <a:lnTo>
                    <a:pt x="0" y="0"/>
                  </a:lnTo>
                  <a:lnTo>
                    <a:pt x="0" y="3810"/>
                  </a:lnTo>
                  <a:lnTo>
                    <a:pt x="6350" y="3810"/>
                  </a:lnTo>
                  <a:lnTo>
                    <a:pt x="13970" y="3810"/>
                  </a:lnTo>
                  <a:lnTo>
                    <a:pt x="13970" y="1270"/>
                  </a:lnTo>
                  <a:close/>
                </a:path>
              </a:pathLst>
            </a:custGeom>
            <a:solidFill>
              <a:srgbClr val="6600F1"/>
            </a:solidFill>
          </p:spPr>
          <p:txBody>
            <a:bodyPr bIns="0" lIns="0" rIns="0" rtlCol="0" tIns="0" wrap="square"/>
            <a:p/>
          </p:txBody>
        </p:sp>
        <p:sp>
          <p:nvSpPr>
            <p:cNvPr id="1049865" name="object 1165"/>
            <p:cNvSpPr/>
            <p:nvPr/>
          </p:nvSpPr>
          <p:spPr>
            <a:xfrm>
              <a:off x="5990589" y="4467859"/>
              <a:ext cx="7620" cy="704850"/>
            </a:xfrm>
            <a:custGeom>
              <a:avLst/>
              <a:ahLst/>
              <a:rect l="l" t="t" r="r" b="b"/>
              <a:pathLst>
                <a:path w="7620" h="704850">
                  <a:moveTo>
                    <a:pt x="6350" y="0"/>
                  </a:moveTo>
                  <a:lnTo>
                    <a:pt x="0" y="0"/>
                  </a:lnTo>
                  <a:lnTo>
                    <a:pt x="0" y="5079"/>
                  </a:lnTo>
                  <a:lnTo>
                    <a:pt x="7620" y="5079"/>
                  </a:lnTo>
                  <a:lnTo>
                    <a:pt x="7620" y="1269"/>
                  </a:lnTo>
                  <a:lnTo>
                    <a:pt x="6350" y="1269"/>
                  </a:lnTo>
                  <a:lnTo>
                    <a:pt x="6350" y="0"/>
                  </a:lnTo>
                  <a:close/>
                </a:path>
                <a:path w="7620" h="704850">
                  <a:moveTo>
                    <a:pt x="7620" y="5080"/>
                  </a:moveTo>
                  <a:lnTo>
                    <a:pt x="0" y="5080"/>
                  </a:lnTo>
                  <a:lnTo>
                    <a:pt x="0" y="11429"/>
                  </a:lnTo>
                  <a:lnTo>
                    <a:pt x="7620" y="11429"/>
                  </a:lnTo>
                  <a:lnTo>
                    <a:pt x="7620" y="5080"/>
                  </a:lnTo>
                  <a:close/>
                </a:path>
                <a:path w="7620" h="704850">
                  <a:moveTo>
                    <a:pt x="7620" y="11430"/>
                  </a:moveTo>
                  <a:lnTo>
                    <a:pt x="0" y="11430"/>
                  </a:lnTo>
                  <a:lnTo>
                    <a:pt x="0" y="17779"/>
                  </a:lnTo>
                  <a:lnTo>
                    <a:pt x="7620" y="17779"/>
                  </a:lnTo>
                  <a:lnTo>
                    <a:pt x="7620" y="11430"/>
                  </a:lnTo>
                  <a:close/>
                </a:path>
                <a:path w="7620" h="704850">
                  <a:moveTo>
                    <a:pt x="7620" y="17780"/>
                  </a:moveTo>
                  <a:lnTo>
                    <a:pt x="0" y="17780"/>
                  </a:lnTo>
                  <a:lnTo>
                    <a:pt x="0" y="24129"/>
                  </a:lnTo>
                  <a:lnTo>
                    <a:pt x="7620" y="24129"/>
                  </a:lnTo>
                  <a:lnTo>
                    <a:pt x="7620" y="17780"/>
                  </a:lnTo>
                  <a:close/>
                </a:path>
                <a:path w="7620" h="704850">
                  <a:moveTo>
                    <a:pt x="7620" y="24130"/>
                  </a:moveTo>
                  <a:lnTo>
                    <a:pt x="0" y="24130"/>
                  </a:lnTo>
                  <a:lnTo>
                    <a:pt x="0" y="30479"/>
                  </a:lnTo>
                  <a:lnTo>
                    <a:pt x="7620" y="30479"/>
                  </a:lnTo>
                  <a:lnTo>
                    <a:pt x="7620" y="24130"/>
                  </a:lnTo>
                  <a:close/>
                </a:path>
                <a:path w="7620" h="704850">
                  <a:moveTo>
                    <a:pt x="7620" y="30480"/>
                  </a:moveTo>
                  <a:lnTo>
                    <a:pt x="0" y="30480"/>
                  </a:lnTo>
                  <a:lnTo>
                    <a:pt x="0" y="36829"/>
                  </a:lnTo>
                  <a:lnTo>
                    <a:pt x="7620" y="36829"/>
                  </a:lnTo>
                  <a:lnTo>
                    <a:pt x="7620" y="30480"/>
                  </a:lnTo>
                  <a:close/>
                </a:path>
                <a:path w="7620" h="704850">
                  <a:moveTo>
                    <a:pt x="7620" y="36830"/>
                  </a:moveTo>
                  <a:lnTo>
                    <a:pt x="0" y="36830"/>
                  </a:lnTo>
                  <a:lnTo>
                    <a:pt x="0" y="43179"/>
                  </a:lnTo>
                  <a:lnTo>
                    <a:pt x="7620" y="43179"/>
                  </a:lnTo>
                  <a:lnTo>
                    <a:pt x="7620" y="36830"/>
                  </a:lnTo>
                  <a:close/>
                </a:path>
                <a:path w="7620" h="704850">
                  <a:moveTo>
                    <a:pt x="7620" y="43180"/>
                  </a:moveTo>
                  <a:lnTo>
                    <a:pt x="0" y="43180"/>
                  </a:lnTo>
                  <a:lnTo>
                    <a:pt x="0" y="49529"/>
                  </a:lnTo>
                  <a:lnTo>
                    <a:pt x="7620" y="49529"/>
                  </a:lnTo>
                  <a:lnTo>
                    <a:pt x="7620" y="43180"/>
                  </a:lnTo>
                  <a:close/>
                </a:path>
                <a:path w="7620" h="704850">
                  <a:moveTo>
                    <a:pt x="7620" y="49530"/>
                  </a:moveTo>
                  <a:lnTo>
                    <a:pt x="0" y="49530"/>
                  </a:lnTo>
                  <a:lnTo>
                    <a:pt x="0" y="55879"/>
                  </a:lnTo>
                  <a:lnTo>
                    <a:pt x="7620" y="55879"/>
                  </a:lnTo>
                  <a:lnTo>
                    <a:pt x="7620" y="49530"/>
                  </a:lnTo>
                  <a:close/>
                </a:path>
                <a:path w="7620" h="704850">
                  <a:moveTo>
                    <a:pt x="7620" y="55880"/>
                  </a:moveTo>
                  <a:lnTo>
                    <a:pt x="0" y="55880"/>
                  </a:lnTo>
                  <a:lnTo>
                    <a:pt x="0" y="62229"/>
                  </a:lnTo>
                  <a:lnTo>
                    <a:pt x="7620" y="62229"/>
                  </a:lnTo>
                  <a:lnTo>
                    <a:pt x="7620" y="55880"/>
                  </a:lnTo>
                  <a:close/>
                </a:path>
                <a:path w="7620" h="704850">
                  <a:moveTo>
                    <a:pt x="7620" y="62230"/>
                  </a:moveTo>
                  <a:lnTo>
                    <a:pt x="0" y="62230"/>
                  </a:lnTo>
                  <a:lnTo>
                    <a:pt x="0" y="68579"/>
                  </a:lnTo>
                  <a:lnTo>
                    <a:pt x="7620" y="68579"/>
                  </a:lnTo>
                  <a:lnTo>
                    <a:pt x="7620" y="62230"/>
                  </a:lnTo>
                  <a:close/>
                </a:path>
                <a:path w="7620" h="704850">
                  <a:moveTo>
                    <a:pt x="7620" y="68580"/>
                  </a:moveTo>
                  <a:lnTo>
                    <a:pt x="0" y="68580"/>
                  </a:lnTo>
                  <a:lnTo>
                    <a:pt x="0" y="74929"/>
                  </a:lnTo>
                  <a:lnTo>
                    <a:pt x="7620" y="74929"/>
                  </a:lnTo>
                  <a:lnTo>
                    <a:pt x="7620" y="68580"/>
                  </a:lnTo>
                  <a:close/>
                </a:path>
                <a:path w="7620" h="704850">
                  <a:moveTo>
                    <a:pt x="7620" y="74930"/>
                  </a:moveTo>
                  <a:lnTo>
                    <a:pt x="0" y="74930"/>
                  </a:lnTo>
                  <a:lnTo>
                    <a:pt x="0" y="81279"/>
                  </a:lnTo>
                  <a:lnTo>
                    <a:pt x="7620" y="81279"/>
                  </a:lnTo>
                  <a:lnTo>
                    <a:pt x="7620" y="74930"/>
                  </a:lnTo>
                  <a:close/>
                </a:path>
                <a:path w="7620" h="704850">
                  <a:moveTo>
                    <a:pt x="7620" y="81280"/>
                  </a:moveTo>
                  <a:lnTo>
                    <a:pt x="0" y="81280"/>
                  </a:lnTo>
                  <a:lnTo>
                    <a:pt x="0" y="87629"/>
                  </a:lnTo>
                  <a:lnTo>
                    <a:pt x="7620" y="87629"/>
                  </a:lnTo>
                  <a:lnTo>
                    <a:pt x="7620" y="81280"/>
                  </a:lnTo>
                  <a:close/>
                </a:path>
                <a:path w="7620" h="704850">
                  <a:moveTo>
                    <a:pt x="7620" y="87630"/>
                  </a:moveTo>
                  <a:lnTo>
                    <a:pt x="0" y="87630"/>
                  </a:lnTo>
                  <a:lnTo>
                    <a:pt x="0" y="93979"/>
                  </a:lnTo>
                  <a:lnTo>
                    <a:pt x="7620" y="93979"/>
                  </a:lnTo>
                  <a:lnTo>
                    <a:pt x="7620" y="87630"/>
                  </a:lnTo>
                  <a:close/>
                </a:path>
                <a:path w="7620" h="704850">
                  <a:moveTo>
                    <a:pt x="7620" y="93980"/>
                  </a:moveTo>
                  <a:lnTo>
                    <a:pt x="0" y="93980"/>
                  </a:lnTo>
                  <a:lnTo>
                    <a:pt x="0" y="100329"/>
                  </a:lnTo>
                  <a:lnTo>
                    <a:pt x="7620" y="100329"/>
                  </a:lnTo>
                  <a:lnTo>
                    <a:pt x="7620" y="93980"/>
                  </a:lnTo>
                  <a:close/>
                </a:path>
                <a:path w="7620" h="704850">
                  <a:moveTo>
                    <a:pt x="7620" y="100330"/>
                  </a:moveTo>
                  <a:lnTo>
                    <a:pt x="0" y="100330"/>
                  </a:lnTo>
                  <a:lnTo>
                    <a:pt x="0" y="106679"/>
                  </a:lnTo>
                  <a:lnTo>
                    <a:pt x="7620" y="106679"/>
                  </a:lnTo>
                  <a:lnTo>
                    <a:pt x="7620" y="100330"/>
                  </a:lnTo>
                  <a:close/>
                </a:path>
                <a:path w="7620" h="704850">
                  <a:moveTo>
                    <a:pt x="7620" y="106680"/>
                  </a:moveTo>
                  <a:lnTo>
                    <a:pt x="0" y="106680"/>
                  </a:lnTo>
                  <a:lnTo>
                    <a:pt x="0" y="113029"/>
                  </a:lnTo>
                  <a:lnTo>
                    <a:pt x="7620" y="113029"/>
                  </a:lnTo>
                  <a:lnTo>
                    <a:pt x="7620" y="106680"/>
                  </a:lnTo>
                  <a:close/>
                </a:path>
                <a:path w="7620" h="704850">
                  <a:moveTo>
                    <a:pt x="7620" y="113030"/>
                  </a:moveTo>
                  <a:lnTo>
                    <a:pt x="0" y="113030"/>
                  </a:lnTo>
                  <a:lnTo>
                    <a:pt x="0" y="119379"/>
                  </a:lnTo>
                  <a:lnTo>
                    <a:pt x="7620" y="119379"/>
                  </a:lnTo>
                  <a:lnTo>
                    <a:pt x="7620" y="113030"/>
                  </a:lnTo>
                  <a:close/>
                </a:path>
                <a:path w="7620" h="704850">
                  <a:moveTo>
                    <a:pt x="7620" y="119380"/>
                  </a:moveTo>
                  <a:lnTo>
                    <a:pt x="0" y="119380"/>
                  </a:lnTo>
                  <a:lnTo>
                    <a:pt x="0" y="125729"/>
                  </a:lnTo>
                  <a:lnTo>
                    <a:pt x="7620" y="125729"/>
                  </a:lnTo>
                  <a:lnTo>
                    <a:pt x="7620" y="119380"/>
                  </a:lnTo>
                  <a:close/>
                </a:path>
                <a:path w="7620" h="704850">
                  <a:moveTo>
                    <a:pt x="7620" y="125730"/>
                  </a:moveTo>
                  <a:lnTo>
                    <a:pt x="0" y="125730"/>
                  </a:lnTo>
                  <a:lnTo>
                    <a:pt x="0" y="132079"/>
                  </a:lnTo>
                  <a:lnTo>
                    <a:pt x="7620" y="132079"/>
                  </a:lnTo>
                  <a:lnTo>
                    <a:pt x="7620" y="125730"/>
                  </a:lnTo>
                  <a:close/>
                </a:path>
                <a:path w="7620" h="704850">
                  <a:moveTo>
                    <a:pt x="7620" y="132080"/>
                  </a:moveTo>
                  <a:lnTo>
                    <a:pt x="0" y="132080"/>
                  </a:lnTo>
                  <a:lnTo>
                    <a:pt x="0" y="138429"/>
                  </a:lnTo>
                  <a:lnTo>
                    <a:pt x="7620" y="138429"/>
                  </a:lnTo>
                  <a:lnTo>
                    <a:pt x="7620" y="132080"/>
                  </a:lnTo>
                  <a:close/>
                </a:path>
                <a:path w="7620" h="704850">
                  <a:moveTo>
                    <a:pt x="7620" y="138430"/>
                  </a:moveTo>
                  <a:lnTo>
                    <a:pt x="0" y="138430"/>
                  </a:lnTo>
                  <a:lnTo>
                    <a:pt x="0" y="144779"/>
                  </a:lnTo>
                  <a:lnTo>
                    <a:pt x="7620" y="144779"/>
                  </a:lnTo>
                  <a:lnTo>
                    <a:pt x="7620" y="138430"/>
                  </a:lnTo>
                  <a:close/>
                </a:path>
                <a:path w="7620" h="704850">
                  <a:moveTo>
                    <a:pt x="7620" y="144780"/>
                  </a:moveTo>
                  <a:lnTo>
                    <a:pt x="0" y="144780"/>
                  </a:lnTo>
                  <a:lnTo>
                    <a:pt x="0" y="151129"/>
                  </a:lnTo>
                  <a:lnTo>
                    <a:pt x="7620" y="151129"/>
                  </a:lnTo>
                  <a:lnTo>
                    <a:pt x="7620" y="144780"/>
                  </a:lnTo>
                  <a:close/>
                </a:path>
                <a:path w="7620" h="704850">
                  <a:moveTo>
                    <a:pt x="7620" y="151130"/>
                  </a:moveTo>
                  <a:lnTo>
                    <a:pt x="0" y="151130"/>
                  </a:lnTo>
                  <a:lnTo>
                    <a:pt x="0" y="157479"/>
                  </a:lnTo>
                  <a:lnTo>
                    <a:pt x="7620" y="157479"/>
                  </a:lnTo>
                  <a:lnTo>
                    <a:pt x="7620" y="151130"/>
                  </a:lnTo>
                  <a:close/>
                </a:path>
                <a:path w="7620" h="704850">
                  <a:moveTo>
                    <a:pt x="7620" y="157480"/>
                  </a:moveTo>
                  <a:lnTo>
                    <a:pt x="0" y="157480"/>
                  </a:lnTo>
                  <a:lnTo>
                    <a:pt x="0" y="163829"/>
                  </a:lnTo>
                  <a:lnTo>
                    <a:pt x="7620" y="163829"/>
                  </a:lnTo>
                  <a:lnTo>
                    <a:pt x="7620" y="157480"/>
                  </a:lnTo>
                  <a:close/>
                </a:path>
                <a:path w="7620" h="704850">
                  <a:moveTo>
                    <a:pt x="7620" y="163830"/>
                  </a:moveTo>
                  <a:lnTo>
                    <a:pt x="0" y="163830"/>
                  </a:lnTo>
                  <a:lnTo>
                    <a:pt x="0" y="170179"/>
                  </a:lnTo>
                  <a:lnTo>
                    <a:pt x="7620" y="170179"/>
                  </a:lnTo>
                  <a:lnTo>
                    <a:pt x="7620" y="163830"/>
                  </a:lnTo>
                  <a:close/>
                </a:path>
                <a:path w="7620" h="704850">
                  <a:moveTo>
                    <a:pt x="7620" y="170180"/>
                  </a:moveTo>
                  <a:lnTo>
                    <a:pt x="0" y="170180"/>
                  </a:lnTo>
                  <a:lnTo>
                    <a:pt x="0" y="176529"/>
                  </a:lnTo>
                  <a:lnTo>
                    <a:pt x="7620" y="176529"/>
                  </a:lnTo>
                  <a:lnTo>
                    <a:pt x="7620" y="170180"/>
                  </a:lnTo>
                  <a:close/>
                </a:path>
                <a:path w="7620" h="704850">
                  <a:moveTo>
                    <a:pt x="7620" y="176530"/>
                  </a:moveTo>
                  <a:lnTo>
                    <a:pt x="0" y="176530"/>
                  </a:lnTo>
                  <a:lnTo>
                    <a:pt x="0" y="182879"/>
                  </a:lnTo>
                  <a:lnTo>
                    <a:pt x="7620" y="182879"/>
                  </a:lnTo>
                  <a:lnTo>
                    <a:pt x="7620" y="176530"/>
                  </a:lnTo>
                  <a:close/>
                </a:path>
                <a:path w="7620" h="704850">
                  <a:moveTo>
                    <a:pt x="7620" y="182880"/>
                  </a:moveTo>
                  <a:lnTo>
                    <a:pt x="0" y="182880"/>
                  </a:lnTo>
                  <a:lnTo>
                    <a:pt x="0" y="189229"/>
                  </a:lnTo>
                  <a:lnTo>
                    <a:pt x="7620" y="189229"/>
                  </a:lnTo>
                  <a:lnTo>
                    <a:pt x="7620" y="182880"/>
                  </a:lnTo>
                  <a:close/>
                </a:path>
                <a:path w="7620" h="704850">
                  <a:moveTo>
                    <a:pt x="7620" y="189230"/>
                  </a:moveTo>
                  <a:lnTo>
                    <a:pt x="0" y="189230"/>
                  </a:lnTo>
                  <a:lnTo>
                    <a:pt x="0" y="195579"/>
                  </a:lnTo>
                  <a:lnTo>
                    <a:pt x="7620" y="195579"/>
                  </a:lnTo>
                  <a:lnTo>
                    <a:pt x="7620" y="189230"/>
                  </a:lnTo>
                  <a:close/>
                </a:path>
                <a:path w="7620" h="704850">
                  <a:moveTo>
                    <a:pt x="7620" y="195580"/>
                  </a:moveTo>
                  <a:lnTo>
                    <a:pt x="0" y="195580"/>
                  </a:lnTo>
                  <a:lnTo>
                    <a:pt x="0" y="201929"/>
                  </a:lnTo>
                  <a:lnTo>
                    <a:pt x="7620" y="201929"/>
                  </a:lnTo>
                  <a:lnTo>
                    <a:pt x="7620" y="195580"/>
                  </a:lnTo>
                  <a:close/>
                </a:path>
                <a:path w="7620" h="704850">
                  <a:moveTo>
                    <a:pt x="7620" y="201930"/>
                  </a:moveTo>
                  <a:lnTo>
                    <a:pt x="0" y="201930"/>
                  </a:lnTo>
                  <a:lnTo>
                    <a:pt x="0" y="208279"/>
                  </a:lnTo>
                  <a:lnTo>
                    <a:pt x="7620" y="208279"/>
                  </a:lnTo>
                  <a:lnTo>
                    <a:pt x="7620" y="201930"/>
                  </a:lnTo>
                  <a:close/>
                </a:path>
                <a:path w="7620" h="704850">
                  <a:moveTo>
                    <a:pt x="7620" y="208280"/>
                  </a:moveTo>
                  <a:lnTo>
                    <a:pt x="0" y="208280"/>
                  </a:lnTo>
                  <a:lnTo>
                    <a:pt x="0" y="214629"/>
                  </a:lnTo>
                  <a:lnTo>
                    <a:pt x="7620" y="214629"/>
                  </a:lnTo>
                  <a:lnTo>
                    <a:pt x="7620" y="208280"/>
                  </a:lnTo>
                  <a:close/>
                </a:path>
                <a:path w="7620" h="704850">
                  <a:moveTo>
                    <a:pt x="7620" y="214630"/>
                  </a:moveTo>
                  <a:lnTo>
                    <a:pt x="0" y="214630"/>
                  </a:lnTo>
                  <a:lnTo>
                    <a:pt x="0" y="220979"/>
                  </a:lnTo>
                  <a:lnTo>
                    <a:pt x="7620" y="220979"/>
                  </a:lnTo>
                  <a:lnTo>
                    <a:pt x="7620" y="214630"/>
                  </a:lnTo>
                  <a:close/>
                </a:path>
                <a:path w="7620" h="704850">
                  <a:moveTo>
                    <a:pt x="7620" y="220980"/>
                  </a:moveTo>
                  <a:lnTo>
                    <a:pt x="0" y="220980"/>
                  </a:lnTo>
                  <a:lnTo>
                    <a:pt x="0" y="227329"/>
                  </a:lnTo>
                  <a:lnTo>
                    <a:pt x="7620" y="227329"/>
                  </a:lnTo>
                  <a:lnTo>
                    <a:pt x="7620" y="220980"/>
                  </a:lnTo>
                  <a:close/>
                </a:path>
                <a:path w="7620" h="704850">
                  <a:moveTo>
                    <a:pt x="7620" y="227330"/>
                  </a:moveTo>
                  <a:lnTo>
                    <a:pt x="0" y="227330"/>
                  </a:lnTo>
                  <a:lnTo>
                    <a:pt x="0" y="233679"/>
                  </a:lnTo>
                  <a:lnTo>
                    <a:pt x="7620" y="233679"/>
                  </a:lnTo>
                  <a:lnTo>
                    <a:pt x="7620" y="227330"/>
                  </a:lnTo>
                  <a:close/>
                </a:path>
                <a:path w="7620" h="704850">
                  <a:moveTo>
                    <a:pt x="7620" y="233680"/>
                  </a:moveTo>
                  <a:lnTo>
                    <a:pt x="0" y="233680"/>
                  </a:lnTo>
                  <a:lnTo>
                    <a:pt x="0" y="240029"/>
                  </a:lnTo>
                  <a:lnTo>
                    <a:pt x="7620" y="240029"/>
                  </a:lnTo>
                  <a:lnTo>
                    <a:pt x="7620" y="233680"/>
                  </a:lnTo>
                  <a:close/>
                </a:path>
                <a:path w="7620" h="704850">
                  <a:moveTo>
                    <a:pt x="7620" y="240030"/>
                  </a:moveTo>
                  <a:lnTo>
                    <a:pt x="0" y="240030"/>
                  </a:lnTo>
                  <a:lnTo>
                    <a:pt x="0" y="243839"/>
                  </a:lnTo>
                  <a:lnTo>
                    <a:pt x="1270" y="243839"/>
                  </a:lnTo>
                  <a:lnTo>
                    <a:pt x="1270" y="246379"/>
                  </a:lnTo>
                  <a:lnTo>
                    <a:pt x="7620" y="246379"/>
                  </a:lnTo>
                  <a:lnTo>
                    <a:pt x="7620" y="240030"/>
                  </a:lnTo>
                  <a:close/>
                </a:path>
                <a:path w="7620" h="704850">
                  <a:moveTo>
                    <a:pt x="7620" y="246380"/>
                  </a:moveTo>
                  <a:lnTo>
                    <a:pt x="2539" y="246380"/>
                  </a:lnTo>
                  <a:lnTo>
                    <a:pt x="2539" y="251459"/>
                  </a:lnTo>
                  <a:lnTo>
                    <a:pt x="3810" y="251459"/>
                  </a:lnTo>
                  <a:lnTo>
                    <a:pt x="3810" y="252729"/>
                  </a:lnTo>
                  <a:lnTo>
                    <a:pt x="7620" y="252729"/>
                  </a:lnTo>
                  <a:lnTo>
                    <a:pt x="7620" y="246380"/>
                  </a:lnTo>
                  <a:close/>
                </a:path>
                <a:path w="7620" h="704850">
                  <a:moveTo>
                    <a:pt x="7620" y="252730"/>
                  </a:moveTo>
                  <a:lnTo>
                    <a:pt x="3810" y="252730"/>
                  </a:lnTo>
                  <a:lnTo>
                    <a:pt x="3810" y="256539"/>
                  </a:lnTo>
                  <a:lnTo>
                    <a:pt x="5080" y="256539"/>
                  </a:lnTo>
                  <a:lnTo>
                    <a:pt x="5080" y="259079"/>
                  </a:lnTo>
                  <a:lnTo>
                    <a:pt x="7620" y="259079"/>
                  </a:lnTo>
                  <a:lnTo>
                    <a:pt x="7620" y="252730"/>
                  </a:lnTo>
                  <a:close/>
                </a:path>
                <a:path w="7620" h="704850">
                  <a:moveTo>
                    <a:pt x="6350" y="259080"/>
                  </a:moveTo>
                  <a:lnTo>
                    <a:pt x="5080" y="259080"/>
                  </a:lnTo>
                  <a:lnTo>
                    <a:pt x="5080" y="260350"/>
                  </a:lnTo>
                  <a:lnTo>
                    <a:pt x="6350" y="260350"/>
                  </a:lnTo>
                  <a:lnTo>
                    <a:pt x="6350" y="259080"/>
                  </a:lnTo>
                  <a:close/>
                </a:path>
                <a:path w="7620" h="704850">
                  <a:moveTo>
                    <a:pt x="7620" y="449580"/>
                  </a:moveTo>
                  <a:lnTo>
                    <a:pt x="6350" y="449580"/>
                  </a:lnTo>
                  <a:lnTo>
                    <a:pt x="6350" y="453389"/>
                  </a:lnTo>
                  <a:lnTo>
                    <a:pt x="5080" y="453389"/>
                  </a:lnTo>
                  <a:lnTo>
                    <a:pt x="5080" y="455929"/>
                  </a:lnTo>
                  <a:lnTo>
                    <a:pt x="7620" y="455929"/>
                  </a:lnTo>
                  <a:lnTo>
                    <a:pt x="7620" y="449580"/>
                  </a:lnTo>
                  <a:close/>
                </a:path>
                <a:path w="7620" h="704850">
                  <a:moveTo>
                    <a:pt x="7620" y="455930"/>
                  </a:moveTo>
                  <a:lnTo>
                    <a:pt x="3810" y="455930"/>
                  </a:lnTo>
                  <a:lnTo>
                    <a:pt x="3810" y="458469"/>
                  </a:lnTo>
                  <a:lnTo>
                    <a:pt x="2539" y="458469"/>
                  </a:lnTo>
                  <a:lnTo>
                    <a:pt x="2539" y="461009"/>
                  </a:lnTo>
                  <a:lnTo>
                    <a:pt x="1270" y="461009"/>
                  </a:lnTo>
                  <a:lnTo>
                    <a:pt x="1270" y="462279"/>
                  </a:lnTo>
                  <a:lnTo>
                    <a:pt x="7620" y="462279"/>
                  </a:lnTo>
                  <a:lnTo>
                    <a:pt x="7620" y="455930"/>
                  </a:lnTo>
                  <a:close/>
                </a:path>
                <a:path w="7620" h="704850">
                  <a:moveTo>
                    <a:pt x="7620" y="462280"/>
                  </a:moveTo>
                  <a:lnTo>
                    <a:pt x="1270" y="462280"/>
                  </a:lnTo>
                  <a:lnTo>
                    <a:pt x="1270" y="463550"/>
                  </a:lnTo>
                  <a:lnTo>
                    <a:pt x="0" y="463550"/>
                  </a:lnTo>
                  <a:lnTo>
                    <a:pt x="0" y="468629"/>
                  </a:lnTo>
                  <a:lnTo>
                    <a:pt x="7620" y="468629"/>
                  </a:lnTo>
                  <a:lnTo>
                    <a:pt x="7620" y="462280"/>
                  </a:lnTo>
                  <a:close/>
                </a:path>
                <a:path w="7620" h="704850">
                  <a:moveTo>
                    <a:pt x="7620" y="468630"/>
                  </a:moveTo>
                  <a:lnTo>
                    <a:pt x="0" y="468630"/>
                  </a:lnTo>
                  <a:lnTo>
                    <a:pt x="0" y="474979"/>
                  </a:lnTo>
                  <a:lnTo>
                    <a:pt x="7620" y="474979"/>
                  </a:lnTo>
                  <a:lnTo>
                    <a:pt x="7620" y="468630"/>
                  </a:lnTo>
                  <a:close/>
                </a:path>
                <a:path w="7620" h="704850">
                  <a:moveTo>
                    <a:pt x="7620" y="474980"/>
                  </a:moveTo>
                  <a:lnTo>
                    <a:pt x="0" y="474980"/>
                  </a:lnTo>
                  <a:lnTo>
                    <a:pt x="0" y="481329"/>
                  </a:lnTo>
                  <a:lnTo>
                    <a:pt x="7620" y="481329"/>
                  </a:lnTo>
                  <a:lnTo>
                    <a:pt x="7620" y="474980"/>
                  </a:lnTo>
                  <a:close/>
                </a:path>
                <a:path w="7620" h="704850">
                  <a:moveTo>
                    <a:pt x="7620" y="481330"/>
                  </a:moveTo>
                  <a:lnTo>
                    <a:pt x="0" y="481330"/>
                  </a:lnTo>
                  <a:lnTo>
                    <a:pt x="0" y="487679"/>
                  </a:lnTo>
                  <a:lnTo>
                    <a:pt x="7620" y="487679"/>
                  </a:lnTo>
                  <a:lnTo>
                    <a:pt x="7620" y="481330"/>
                  </a:lnTo>
                  <a:close/>
                </a:path>
                <a:path w="7620" h="704850">
                  <a:moveTo>
                    <a:pt x="7620" y="487680"/>
                  </a:moveTo>
                  <a:lnTo>
                    <a:pt x="0" y="487680"/>
                  </a:lnTo>
                  <a:lnTo>
                    <a:pt x="0" y="494029"/>
                  </a:lnTo>
                  <a:lnTo>
                    <a:pt x="7620" y="494029"/>
                  </a:lnTo>
                  <a:lnTo>
                    <a:pt x="7620" y="487680"/>
                  </a:lnTo>
                  <a:close/>
                </a:path>
                <a:path w="7620" h="704850">
                  <a:moveTo>
                    <a:pt x="7620" y="494030"/>
                  </a:moveTo>
                  <a:lnTo>
                    <a:pt x="0" y="494030"/>
                  </a:lnTo>
                  <a:lnTo>
                    <a:pt x="0" y="500379"/>
                  </a:lnTo>
                  <a:lnTo>
                    <a:pt x="7620" y="500379"/>
                  </a:lnTo>
                  <a:lnTo>
                    <a:pt x="7620" y="494030"/>
                  </a:lnTo>
                  <a:close/>
                </a:path>
                <a:path w="7620" h="704850">
                  <a:moveTo>
                    <a:pt x="7620" y="500380"/>
                  </a:moveTo>
                  <a:lnTo>
                    <a:pt x="0" y="500380"/>
                  </a:lnTo>
                  <a:lnTo>
                    <a:pt x="0" y="506729"/>
                  </a:lnTo>
                  <a:lnTo>
                    <a:pt x="7620" y="506729"/>
                  </a:lnTo>
                  <a:lnTo>
                    <a:pt x="7620" y="500380"/>
                  </a:lnTo>
                  <a:close/>
                </a:path>
                <a:path w="7620" h="704850">
                  <a:moveTo>
                    <a:pt x="7620" y="506730"/>
                  </a:moveTo>
                  <a:lnTo>
                    <a:pt x="0" y="506730"/>
                  </a:lnTo>
                  <a:lnTo>
                    <a:pt x="0" y="513079"/>
                  </a:lnTo>
                  <a:lnTo>
                    <a:pt x="7620" y="513079"/>
                  </a:lnTo>
                  <a:lnTo>
                    <a:pt x="7620" y="506730"/>
                  </a:lnTo>
                  <a:close/>
                </a:path>
                <a:path w="7620" h="704850">
                  <a:moveTo>
                    <a:pt x="7620" y="513080"/>
                  </a:moveTo>
                  <a:lnTo>
                    <a:pt x="0" y="513080"/>
                  </a:lnTo>
                  <a:lnTo>
                    <a:pt x="0" y="519429"/>
                  </a:lnTo>
                  <a:lnTo>
                    <a:pt x="7620" y="519429"/>
                  </a:lnTo>
                  <a:lnTo>
                    <a:pt x="7620" y="513080"/>
                  </a:lnTo>
                  <a:close/>
                </a:path>
                <a:path w="7620" h="704850">
                  <a:moveTo>
                    <a:pt x="7620" y="519430"/>
                  </a:moveTo>
                  <a:lnTo>
                    <a:pt x="0" y="519430"/>
                  </a:lnTo>
                  <a:lnTo>
                    <a:pt x="0" y="525779"/>
                  </a:lnTo>
                  <a:lnTo>
                    <a:pt x="7620" y="525779"/>
                  </a:lnTo>
                  <a:lnTo>
                    <a:pt x="7620" y="519430"/>
                  </a:lnTo>
                  <a:close/>
                </a:path>
                <a:path w="7620" h="704850">
                  <a:moveTo>
                    <a:pt x="7620" y="525780"/>
                  </a:moveTo>
                  <a:lnTo>
                    <a:pt x="0" y="525780"/>
                  </a:lnTo>
                  <a:lnTo>
                    <a:pt x="0" y="532129"/>
                  </a:lnTo>
                  <a:lnTo>
                    <a:pt x="7620" y="532129"/>
                  </a:lnTo>
                  <a:lnTo>
                    <a:pt x="7620" y="525780"/>
                  </a:lnTo>
                  <a:close/>
                </a:path>
                <a:path w="7620" h="704850">
                  <a:moveTo>
                    <a:pt x="7620" y="532130"/>
                  </a:moveTo>
                  <a:lnTo>
                    <a:pt x="0" y="532130"/>
                  </a:lnTo>
                  <a:lnTo>
                    <a:pt x="0" y="538479"/>
                  </a:lnTo>
                  <a:lnTo>
                    <a:pt x="7620" y="538479"/>
                  </a:lnTo>
                  <a:lnTo>
                    <a:pt x="7620" y="532130"/>
                  </a:lnTo>
                  <a:close/>
                </a:path>
                <a:path w="7620" h="704850">
                  <a:moveTo>
                    <a:pt x="7620" y="538480"/>
                  </a:moveTo>
                  <a:lnTo>
                    <a:pt x="0" y="538480"/>
                  </a:lnTo>
                  <a:lnTo>
                    <a:pt x="0" y="544829"/>
                  </a:lnTo>
                  <a:lnTo>
                    <a:pt x="7620" y="544829"/>
                  </a:lnTo>
                  <a:lnTo>
                    <a:pt x="7620" y="538480"/>
                  </a:lnTo>
                  <a:close/>
                </a:path>
                <a:path w="7620" h="704850">
                  <a:moveTo>
                    <a:pt x="7620" y="544830"/>
                  </a:moveTo>
                  <a:lnTo>
                    <a:pt x="0" y="544830"/>
                  </a:lnTo>
                  <a:lnTo>
                    <a:pt x="0" y="551179"/>
                  </a:lnTo>
                  <a:lnTo>
                    <a:pt x="7620" y="551179"/>
                  </a:lnTo>
                  <a:lnTo>
                    <a:pt x="7620" y="544830"/>
                  </a:lnTo>
                  <a:close/>
                </a:path>
                <a:path w="7620" h="704850">
                  <a:moveTo>
                    <a:pt x="7620" y="551180"/>
                  </a:moveTo>
                  <a:lnTo>
                    <a:pt x="0" y="551180"/>
                  </a:lnTo>
                  <a:lnTo>
                    <a:pt x="0" y="557529"/>
                  </a:lnTo>
                  <a:lnTo>
                    <a:pt x="7620" y="557529"/>
                  </a:lnTo>
                  <a:lnTo>
                    <a:pt x="7620" y="551180"/>
                  </a:lnTo>
                  <a:close/>
                </a:path>
                <a:path w="7620" h="704850">
                  <a:moveTo>
                    <a:pt x="7620" y="557530"/>
                  </a:moveTo>
                  <a:lnTo>
                    <a:pt x="0" y="557530"/>
                  </a:lnTo>
                  <a:lnTo>
                    <a:pt x="0" y="563879"/>
                  </a:lnTo>
                  <a:lnTo>
                    <a:pt x="7620" y="563879"/>
                  </a:lnTo>
                  <a:lnTo>
                    <a:pt x="7620" y="557530"/>
                  </a:lnTo>
                  <a:close/>
                </a:path>
                <a:path w="7620" h="704850">
                  <a:moveTo>
                    <a:pt x="7620" y="563880"/>
                  </a:moveTo>
                  <a:lnTo>
                    <a:pt x="0" y="563880"/>
                  </a:lnTo>
                  <a:lnTo>
                    <a:pt x="0" y="570229"/>
                  </a:lnTo>
                  <a:lnTo>
                    <a:pt x="7620" y="570229"/>
                  </a:lnTo>
                  <a:lnTo>
                    <a:pt x="7620" y="563880"/>
                  </a:lnTo>
                  <a:close/>
                </a:path>
                <a:path w="7620" h="704850">
                  <a:moveTo>
                    <a:pt x="7620" y="570230"/>
                  </a:moveTo>
                  <a:lnTo>
                    <a:pt x="0" y="570230"/>
                  </a:lnTo>
                  <a:lnTo>
                    <a:pt x="0" y="576579"/>
                  </a:lnTo>
                  <a:lnTo>
                    <a:pt x="7620" y="576579"/>
                  </a:lnTo>
                  <a:lnTo>
                    <a:pt x="7620" y="570230"/>
                  </a:lnTo>
                  <a:close/>
                </a:path>
                <a:path w="7620" h="704850">
                  <a:moveTo>
                    <a:pt x="7620" y="576580"/>
                  </a:moveTo>
                  <a:lnTo>
                    <a:pt x="0" y="576580"/>
                  </a:lnTo>
                  <a:lnTo>
                    <a:pt x="0" y="582929"/>
                  </a:lnTo>
                  <a:lnTo>
                    <a:pt x="7620" y="582929"/>
                  </a:lnTo>
                  <a:lnTo>
                    <a:pt x="7620" y="576580"/>
                  </a:lnTo>
                  <a:close/>
                </a:path>
                <a:path w="7620" h="704850">
                  <a:moveTo>
                    <a:pt x="7620" y="582930"/>
                  </a:moveTo>
                  <a:lnTo>
                    <a:pt x="0" y="582930"/>
                  </a:lnTo>
                  <a:lnTo>
                    <a:pt x="0" y="589279"/>
                  </a:lnTo>
                  <a:lnTo>
                    <a:pt x="7620" y="589279"/>
                  </a:lnTo>
                  <a:lnTo>
                    <a:pt x="7620" y="582930"/>
                  </a:lnTo>
                  <a:close/>
                </a:path>
                <a:path w="7620" h="704850">
                  <a:moveTo>
                    <a:pt x="7620" y="589280"/>
                  </a:moveTo>
                  <a:lnTo>
                    <a:pt x="0" y="589280"/>
                  </a:lnTo>
                  <a:lnTo>
                    <a:pt x="0" y="595629"/>
                  </a:lnTo>
                  <a:lnTo>
                    <a:pt x="7620" y="595629"/>
                  </a:lnTo>
                  <a:lnTo>
                    <a:pt x="7620" y="589280"/>
                  </a:lnTo>
                  <a:close/>
                </a:path>
                <a:path w="7620" h="704850">
                  <a:moveTo>
                    <a:pt x="7620" y="595630"/>
                  </a:moveTo>
                  <a:lnTo>
                    <a:pt x="0" y="595630"/>
                  </a:lnTo>
                  <a:lnTo>
                    <a:pt x="0" y="601979"/>
                  </a:lnTo>
                  <a:lnTo>
                    <a:pt x="7620" y="601979"/>
                  </a:lnTo>
                  <a:lnTo>
                    <a:pt x="7620" y="595630"/>
                  </a:lnTo>
                  <a:close/>
                </a:path>
                <a:path w="7620" h="704850">
                  <a:moveTo>
                    <a:pt x="7620" y="601980"/>
                  </a:moveTo>
                  <a:lnTo>
                    <a:pt x="0" y="601980"/>
                  </a:lnTo>
                  <a:lnTo>
                    <a:pt x="0" y="608329"/>
                  </a:lnTo>
                  <a:lnTo>
                    <a:pt x="7620" y="608329"/>
                  </a:lnTo>
                  <a:lnTo>
                    <a:pt x="7620" y="601980"/>
                  </a:lnTo>
                  <a:close/>
                </a:path>
                <a:path w="7620" h="704850">
                  <a:moveTo>
                    <a:pt x="7620" y="608330"/>
                  </a:moveTo>
                  <a:lnTo>
                    <a:pt x="0" y="608330"/>
                  </a:lnTo>
                  <a:lnTo>
                    <a:pt x="0" y="614679"/>
                  </a:lnTo>
                  <a:lnTo>
                    <a:pt x="7620" y="614679"/>
                  </a:lnTo>
                  <a:lnTo>
                    <a:pt x="7620" y="608330"/>
                  </a:lnTo>
                  <a:close/>
                </a:path>
                <a:path w="7620" h="704850">
                  <a:moveTo>
                    <a:pt x="7620" y="614680"/>
                  </a:moveTo>
                  <a:lnTo>
                    <a:pt x="0" y="614680"/>
                  </a:lnTo>
                  <a:lnTo>
                    <a:pt x="0" y="621029"/>
                  </a:lnTo>
                  <a:lnTo>
                    <a:pt x="7620" y="621029"/>
                  </a:lnTo>
                  <a:lnTo>
                    <a:pt x="7620" y="614680"/>
                  </a:lnTo>
                  <a:close/>
                </a:path>
                <a:path w="7620" h="704850">
                  <a:moveTo>
                    <a:pt x="7620" y="621030"/>
                  </a:moveTo>
                  <a:lnTo>
                    <a:pt x="0" y="621030"/>
                  </a:lnTo>
                  <a:lnTo>
                    <a:pt x="0" y="627379"/>
                  </a:lnTo>
                  <a:lnTo>
                    <a:pt x="7620" y="627379"/>
                  </a:lnTo>
                  <a:lnTo>
                    <a:pt x="7620" y="621030"/>
                  </a:lnTo>
                  <a:close/>
                </a:path>
                <a:path w="7620" h="704850">
                  <a:moveTo>
                    <a:pt x="7620" y="627380"/>
                  </a:moveTo>
                  <a:lnTo>
                    <a:pt x="0" y="627380"/>
                  </a:lnTo>
                  <a:lnTo>
                    <a:pt x="0" y="633729"/>
                  </a:lnTo>
                  <a:lnTo>
                    <a:pt x="7620" y="633729"/>
                  </a:lnTo>
                  <a:lnTo>
                    <a:pt x="7620" y="627380"/>
                  </a:lnTo>
                  <a:close/>
                </a:path>
                <a:path w="7620" h="704850">
                  <a:moveTo>
                    <a:pt x="7620" y="633730"/>
                  </a:moveTo>
                  <a:lnTo>
                    <a:pt x="0" y="633730"/>
                  </a:lnTo>
                  <a:lnTo>
                    <a:pt x="0" y="640079"/>
                  </a:lnTo>
                  <a:lnTo>
                    <a:pt x="7620" y="640079"/>
                  </a:lnTo>
                  <a:lnTo>
                    <a:pt x="7620" y="633730"/>
                  </a:lnTo>
                  <a:close/>
                </a:path>
                <a:path w="7620" h="704850">
                  <a:moveTo>
                    <a:pt x="7620" y="640080"/>
                  </a:moveTo>
                  <a:lnTo>
                    <a:pt x="0" y="640080"/>
                  </a:lnTo>
                  <a:lnTo>
                    <a:pt x="0" y="646429"/>
                  </a:lnTo>
                  <a:lnTo>
                    <a:pt x="7620" y="646429"/>
                  </a:lnTo>
                  <a:lnTo>
                    <a:pt x="7620" y="640080"/>
                  </a:lnTo>
                  <a:close/>
                </a:path>
                <a:path w="7620" h="704850">
                  <a:moveTo>
                    <a:pt x="7620" y="646430"/>
                  </a:moveTo>
                  <a:lnTo>
                    <a:pt x="0" y="646430"/>
                  </a:lnTo>
                  <a:lnTo>
                    <a:pt x="0" y="652779"/>
                  </a:lnTo>
                  <a:lnTo>
                    <a:pt x="7620" y="652779"/>
                  </a:lnTo>
                  <a:lnTo>
                    <a:pt x="7620" y="646430"/>
                  </a:lnTo>
                  <a:close/>
                </a:path>
                <a:path w="7620" h="704850">
                  <a:moveTo>
                    <a:pt x="7620" y="652780"/>
                  </a:moveTo>
                  <a:lnTo>
                    <a:pt x="0" y="652780"/>
                  </a:lnTo>
                  <a:lnTo>
                    <a:pt x="0" y="659129"/>
                  </a:lnTo>
                  <a:lnTo>
                    <a:pt x="7620" y="659129"/>
                  </a:lnTo>
                  <a:lnTo>
                    <a:pt x="7620" y="652780"/>
                  </a:lnTo>
                  <a:close/>
                </a:path>
                <a:path w="7620" h="704850">
                  <a:moveTo>
                    <a:pt x="7620" y="659130"/>
                  </a:moveTo>
                  <a:lnTo>
                    <a:pt x="0" y="659130"/>
                  </a:lnTo>
                  <a:lnTo>
                    <a:pt x="0" y="665479"/>
                  </a:lnTo>
                  <a:lnTo>
                    <a:pt x="7620" y="665479"/>
                  </a:lnTo>
                  <a:lnTo>
                    <a:pt x="7620" y="659130"/>
                  </a:lnTo>
                  <a:close/>
                </a:path>
                <a:path w="7620" h="704850">
                  <a:moveTo>
                    <a:pt x="7620" y="665480"/>
                  </a:moveTo>
                  <a:lnTo>
                    <a:pt x="0" y="665480"/>
                  </a:lnTo>
                  <a:lnTo>
                    <a:pt x="0" y="671829"/>
                  </a:lnTo>
                  <a:lnTo>
                    <a:pt x="7620" y="671829"/>
                  </a:lnTo>
                  <a:lnTo>
                    <a:pt x="7620" y="665480"/>
                  </a:lnTo>
                  <a:close/>
                </a:path>
                <a:path w="7620" h="704850">
                  <a:moveTo>
                    <a:pt x="7620" y="671830"/>
                  </a:moveTo>
                  <a:lnTo>
                    <a:pt x="0" y="671830"/>
                  </a:lnTo>
                  <a:lnTo>
                    <a:pt x="0" y="678179"/>
                  </a:lnTo>
                  <a:lnTo>
                    <a:pt x="7620" y="678179"/>
                  </a:lnTo>
                  <a:lnTo>
                    <a:pt x="7620" y="671830"/>
                  </a:lnTo>
                  <a:close/>
                </a:path>
                <a:path w="7620" h="704850">
                  <a:moveTo>
                    <a:pt x="7620" y="678180"/>
                  </a:moveTo>
                  <a:lnTo>
                    <a:pt x="0" y="678180"/>
                  </a:lnTo>
                  <a:lnTo>
                    <a:pt x="0" y="684529"/>
                  </a:lnTo>
                  <a:lnTo>
                    <a:pt x="7620" y="684529"/>
                  </a:lnTo>
                  <a:lnTo>
                    <a:pt x="7620" y="678180"/>
                  </a:lnTo>
                  <a:close/>
                </a:path>
                <a:path w="7620" h="704850">
                  <a:moveTo>
                    <a:pt x="7620" y="684530"/>
                  </a:moveTo>
                  <a:lnTo>
                    <a:pt x="0" y="684530"/>
                  </a:lnTo>
                  <a:lnTo>
                    <a:pt x="0" y="690879"/>
                  </a:lnTo>
                  <a:lnTo>
                    <a:pt x="7620" y="690879"/>
                  </a:lnTo>
                  <a:lnTo>
                    <a:pt x="7620" y="684530"/>
                  </a:lnTo>
                  <a:close/>
                </a:path>
                <a:path w="7620" h="704850">
                  <a:moveTo>
                    <a:pt x="7620" y="690880"/>
                  </a:moveTo>
                  <a:lnTo>
                    <a:pt x="0" y="690880"/>
                  </a:lnTo>
                  <a:lnTo>
                    <a:pt x="0" y="697229"/>
                  </a:lnTo>
                  <a:lnTo>
                    <a:pt x="7620" y="697229"/>
                  </a:lnTo>
                  <a:lnTo>
                    <a:pt x="7620" y="690880"/>
                  </a:lnTo>
                  <a:close/>
                </a:path>
                <a:path w="7620" h="704850">
                  <a:moveTo>
                    <a:pt x="7620" y="697230"/>
                  </a:moveTo>
                  <a:lnTo>
                    <a:pt x="0" y="697230"/>
                  </a:lnTo>
                  <a:lnTo>
                    <a:pt x="0" y="703579"/>
                  </a:lnTo>
                  <a:lnTo>
                    <a:pt x="7620" y="703579"/>
                  </a:lnTo>
                  <a:lnTo>
                    <a:pt x="7620" y="697230"/>
                  </a:lnTo>
                  <a:close/>
                </a:path>
                <a:path w="7620" h="704850">
                  <a:moveTo>
                    <a:pt x="3810" y="703580"/>
                  </a:moveTo>
                  <a:lnTo>
                    <a:pt x="0" y="703580"/>
                  </a:lnTo>
                  <a:lnTo>
                    <a:pt x="0" y="704850"/>
                  </a:lnTo>
                  <a:lnTo>
                    <a:pt x="3810" y="704850"/>
                  </a:lnTo>
                  <a:lnTo>
                    <a:pt x="3810" y="703580"/>
                  </a:lnTo>
                  <a:close/>
                </a:path>
              </a:pathLst>
            </a:custGeom>
            <a:solidFill>
              <a:srgbClr val="6400F1"/>
            </a:solidFill>
          </p:spPr>
          <p:txBody>
            <a:bodyPr bIns="0" lIns="0" rIns="0" rtlCol="0" tIns="0" wrap="square"/>
            <a:p/>
          </p:txBody>
        </p:sp>
        <p:sp>
          <p:nvSpPr>
            <p:cNvPr id="1049866" name="object 1166"/>
            <p:cNvSpPr/>
            <p:nvPr/>
          </p:nvSpPr>
          <p:spPr>
            <a:xfrm>
              <a:off x="5982969" y="4465319"/>
              <a:ext cx="7620" cy="708660"/>
            </a:xfrm>
            <a:custGeom>
              <a:avLst/>
              <a:ahLst/>
              <a:rect l="l" t="t" r="r" b="b"/>
              <a:pathLst>
                <a:path w="7620" h="708660">
                  <a:moveTo>
                    <a:pt x="1269" y="0"/>
                  </a:moveTo>
                  <a:lnTo>
                    <a:pt x="0" y="0"/>
                  </a:lnTo>
                  <a:lnTo>
                    <a:pt x="0" y="1269"/>
                  </a:lnTo>
                  <a:lnTo>
                    <a:pt x="1269" y="1269"/>
                  </a:lnTo>
                  <a:lnTo>
                    <a:pt x="1269" y="0"/>
                  </a:lnTo>
                  <a:close/>
                </a:path>
                <a:path w="7620" h="708660">
                  <a:moveTo>
                    <a:pt x="7619" y="1269"/>
                  </a:moveTo>
                  <a:lnTo>
                    <a:pt x="0" y="1269"/>
                  </a:lnTo>
                  <a:lnTo>
                    <a:pt x="0" y="7619"/>
                  </a:lnTo>
                  <a:lnTo>
                    <a:pt x="7619" y="7619"/>
                  </a:lnTo>
                  <a:lnTo>
                    <a:pt x="7619" y="1269"/>
                  </a:lnTo>
                  <a:close/>
                </a:path>
                <a:path w="7620" h="708660">
                  <a:moveTo>
                    <a:pt x="7619" y="7619"/>
                  </a:moveTo>
                  <a:lnTo>
                    <a:pt x="0" y="7619"/>
                  </a:lnTo>
                  <a:lnTo>
                    <a:pt x="0" y="13969"/>
                  </a:lnTo>
                  <a:lnTo>
                    <a:pt x="7619" y="13969"/>
                  </a:lnTo>
                  <a:lnTo>
                    <a:pt x="7619" y="7619"/>
                  </a:lnTo>
                  <a:close/>
                </a:path>
                <a:path w="7620" h="708660">
                  <a:moveTo>
                    <a:pt x="7619" y="13969"/>
                  </a:moveTo>
                  <a:lnTo>
                    <a:pt x="0" y="13969"/>
                  </a:lnTo>
                  <a:lnTo>
                    <a:pt x="0" y="20319"/>
                  </a:lnTo>
                  <a:lnTo>
                    <a:pt x="7619" y="20319"/>
                  </a:lnTo>
                  <a:lnTo>
                    <a:pt x="7619" y="13969"/>
                  </a:lnTo>
                  <a:close/>
                </a:path>
                <a:path w="7620" h="708660">
                  <a:moveTo>
                    <a:pt x="7619" y="20319"/>
                  </a:moveTo>
                  <a:lnTo>
                    <a:pt x="0" y="20319"/>
                  </a:lnTo>
                  <a:lnTo>
                    <a:pt x="0" y="26669"/>
                  </a:lnTo>
                  <a:lnTo>
                    <a:pt x="7619" y="26669"/>
                  </a:lnTo>
                  <a:lnTo>
                    <a:pt x="7619" y="20319"/>
                  </a:lnTo>
                  <a:close/>
                </a:path>
                <a:path w="7620" h="708660">
                  <a:moveTo>
                    <a:pt x="7619" y="26669"/>
                  </a:moveTo>
                  <a:lnTo>
                    <a:pt x="0" y="26669"/>
                  </a:lnTo>
                  <a:lnTo>
                    <a:pt x="0" y="33019"/>
                  </a:lnTo>
                  <a:lnTo>
                    <a:pt x="7619" y="33019"/>
                  </a:lnTo>
                  <a:lnTo>
                    <a:pt x="7619" y="26669"/>
                  </a:lnTo>
                  <a:close/>
                </a:path>
                <a:path w="7620" h="708660">
                  <a:moveTo>
                    <a:pt x="7619" y="33019"/>
                  </a:moveTo>
                  <a:lnTo>
                    <a:pt x="0" y="33019"/>
                  </a:lnTo>
                  <a:lnTo>
                    <a:pt x="0" y="39369"/>
                  </a:lnTo>
                  <a:lnTo>
                    <a:pt x="7619" y="39369"/>
                  </a:lnTo>
                  <a:lnTo>
                    <a:pt x="7619" y="33019"/>
                  </a:lnTo>
                  <a:close/>
                </a:path>
                <a:path w="7620" h="708660">
                  <a:moveTo>
                    <a:pt x="7619" y="39369"/>
                  </a:moveTo>
                  <a:lnTo>
                    <a:pt x="0" y="39369"/>
                  </a:lnTo>
                  <a:lnTo>
                    <a:pt x="0" y="45719"/>
                  </a:lnTo>
                  <a:lnTo>
                    <a:pt x="7619" y="45719"/>
                  </a:lnTo>
                  <a:lnTo>
                    <a:pt x="7619" y="39369"/>
                  </a:lnTo>
                  <a:close/>
                </a:path>
                <a:path w="7620" h="708660">
                  <a:moveTo>
                    <a:pt x="7619" y="45719"/>
                  </a:moveTo>
                  <a:lnTo>
                    <a:pt x="0" y="45719"/>
                  </a:lnTo>
                  <a:lnTo>
                    <a:pt x="0" y="52069"/>
                  </a:lnTo>
                  <a:lnTo>
                    <a:pt x="7619" y="52069"/>
                  </a:lnTo>
                  <a:lnTo>
                    <a:pt x="7619" y="45719"/>
                  </a:lnTo>
                  <a:close/>
                </a:path>
                <a:path w="7620" h="708660">
                  <a:moveTo>
                    <a:pt x="7619" y="52069"/>
                  </a:moveTo>
                  <a:lnTo>
                    <a:pt x="0" y="52069"/>
                  </a:lnTo>
                  <a:lnTo>
                    <a:pt x="0" y="58419"/>
                  </a:lnTo>
                  <a:lnTo>
                    <a:pt x="7619" y="58419"/>
                  </a:lnTo>
                  <a:lnTo>
                    <a:pt x="7619" y="52069"/>
                  </a:lnTo>
                  <a:close/>
                </a:path>
                <a:path w="7620" h="708660">
                  <a:moveTo>
                    <a:pt x="7619" y="58419"/>
                  </a:moveTo>
                  <a:lnTo>
                    <a:pt x="0" y="58419"/>
                  </a:lnTo>
                  <a:lnTo>
                    <a:pt x="0" y="64769"/>
                  </a:lnTo>
                  <a:lnTo>
                    <a:pt x="7619" y="64769"/>
                  </a:lnTo>
                  <a:lnTo>
                    <a:pt x="7619" y="58419"/>
                  </a:lnTo>
                  <a:close/>
                </a:path>
                <a:path w="7620" h="708660">
                  <a:moveTo>
                    <a:pt x="7619" y="64769"/>
                  </a:moveTo>
                  <a:lnTo>
                    <a:pt x="0" y="64769"/>
                  </a:lnTo>
                  <a:lnTo>
                    <a:pt x="0" y="71119"/>
                  </a:lnTo>
                  <a:lnTo>
                    <a:pt x="7619" y="71119"/>
                  </a:lnTo>
                  <a:lnTo>
                    <a:pt x="7619" y="64769"/>
                  </a:lnTo>
                  <a:close/>
                </a:path>
                <a:path w="7620" h="708660">
                  <a:moveTo>
                    <a:pt x="7619" y="71119"/>
                  </a:moveTo>
                  <a:lnTo>
                    <a:pt x="0" y="71119"/>
                  </a:lnTo>
                  <a:lnTo>
                    <a:pt x="0" y="77469"/>
                  </a:lnTo>
                  <a:lnTo>
                    <a:pt x="7619" y="77469"/>
                  </a:lnTo>
                  <a:lnTo>
                    <a:pt x="7619" y="71119"/>
                  </a:lnTo>
                  <a:close/>
                </a:path>
                <a:path w="7620" h="708660">
                  <a:moveTo>
                    <a:pt x="7619" y="77469"/>
                  </a:moveTo>
                  <a:lnTo>
                    <a:pt x="0" y="77469"/>
                  </a:lnTo>
                  <a:lnTo>
                    <a:pt x="0" y="83819"/>
                  </a:lnTo>
                  <a:lnTo>
                    <a:pt x="7619" y="83819"/>
                  </a:lnTo>
                  <a:lnTo>
                    <a:pt x="7619" y="77469"/>
                  </a:lnTo>
                  <a:close/>
                </a:path>
                <a:path w="7620" h="708660">
                  <a:moveTo>
                    <a:pt x="7619" y="83819"/>
                  </a:moveTo>
                  <a:lnTo>
                    <a:pt x="0" y="83819"/>
                  </a:lnTo>
                  <a:lnTo>
                    <a:pt x="0" y="90169"/>
                  </a:lnTo>
                  <a:lnTo>
                    <a:pt x="7619" y="90169"/>
                  </a:lnTo>
                  <a:lnTo>
                    <a:pt x="7619" y="83819"/>
                  </a:lnTo>
                  <a:close/>
                </a:path>
                <a:path w="7620" h="708660">
                  <a:moveTo>
                    <a:pt x="7619" y="90169"/>
                  </a:moveTo>
                  <a:lnTo>
                    <a:pt x="0" y="90169"/>
                  </a:lnTo>
                  <a:lnTo>
                    <a:pt x="0" y="96519"/>
                  </a:lnTo>
                  <a:lnTo>
                    <a:pt x="7619" y="96519"/>
                  </a:lnTo>
                  <a:lnTo>
                    <a:pt x="7619" y="90169"/>
                  </a:lnTo>
                  <a:close/>
                </a:path>
                <a:path w="7620" h="708660">
                  <a:moveTo>
                    <a:pt x="7619" y="96519"/>
                  </a:moveTo>
                  <a:lnTo>
                    <a:pt x="0" y="96519"/>
                  </a:lnTo>
                  <a:lnTo>
                    <a:pt x="0" y="102869"/>
                  </a:lnTo>
                  <a:lnTo>
                    <a:pt x="7619" y="102869"/>
                  </a:lnTo>
                  <a:lnTo>
                    <a:pt x="7619" y="96519"/>
                  </a:lnTo>
                  <a:close/>
                </a:path>
                <a:path w="7620" h="708660">
                  <a:moveTo>
                    <a:pt x="7619" y="102869"/>
                  </a:moveTo>
                  <a:lnTo>
                    <a:pt x="0" y="102869"/>
                  </a:lnTo>
                  <a:lnTo>
                    <a:pt x="0" y="109219"/>
                  </a:lnTo>
                  <a:lnTo>
                    <a:pt x="7619" y="109219"/>
                  </a:lnTo>
                  <a:lnTo>
                    <a:pt x="7619" y="102869"/>
                  </a:lnTo>
                  <a:close/>
                </a:path>
                <a:path w="7620" h="708660">
                  <a:moveTo>
                    <a:pt x="7619" y="109219"/>
                  </a:moveTo>
                  <a:lnTo>
                    <a:pt x="0" y="109219"/>
                  </a:lnTo>
                  <a:lnTo>
                    <a:pt x="0" y="115569"/>
                  </a:lnTo>
                  <a:lnTo>
                    <a:pt x="7619" y="115569"/>
                  </a:lnTo>
                  <a:lnTo>
                    <a:pt x="7619" y="109219"/>
                  </a:lnTo>
                  <a:close/>
                </a:path>
                <a:path w="7620" h="708660">
                  <a:moveTo>
                    <a:pt x="7619" y="115569"/>
                  </a:moveTo>
                  <a:lnTo>
                    <a:pt x="0" y="115569"/>
                  </a:lnTo>
                  <a:lnTo>
                    <a:pt x="0" y="121919"/>
                  </a:lnTo>
                  <a:lnTo>
                    <a:pt x="7619" y="121919"/>
                  </a:lnTo>
                  <a:lnTo>
                    <a:pt x="7619" y="115569"/>
                  </a:lnTo>
                  <a:close/>
                </a:path>
                <a:path w="7620" h="708660">
                  <a:moveTo>
                    <a:pt x="7619" y="121919"/>
                  </a:moveTo>
                  <a:lnTo>
                    <a:pt x="0" y="121919"/>
                  </a:lnTo>
                  <a:lnTo>
                    <a:pt x="0" y="128269"/>
                  </a:lnTo>
                  <a:lnTo>
                    <a:pt x="7619" y="128269"/>
                  </a:lnTo>
                  <a:lnTo>
                    <a:pt x="7619" y="121919"/>
                  </a:lnTo>
                  <a:close/>
                </a:path>
                <a:path w="7620" h="708660">
                  <a:moveTo>
                    <a:pt x="7619" y="128269"/>
                  </a:moveTo>
                  <a:lnTo>
                    <a:pt x="0" y="128269"/>
                  </a:lnTo>
                  <a:lnTo>
                    <a:pt x="0" y="134619"/>
                  </a:lnTo>
                  <a:lnTo>
                    <a:pt x="7619" y="134619"/>
                  </a:lnTo>
                  <a:lnTo>
                    <a:pt x="7619" y="128269"/>
                  </a:lnTo>
                  <a:close/>
                </a:path>
                <a:path w="7620" h="708660">
                  <a:moveTo>
                    <a:pt x="7619" y="134619"/>
                  </a:moveTo>
                  <a:lnTo>
                    <a:pt x="0" y="134619"/>
                  </a:lnTo>
                  <a:lnTo>
                    <a:pt x="0" y="140969"/>
                  </a:lnTo>
                  <a:lnTo>
                    <a:pt x="7619" y="140969"/>
                  </a:lnTo>
                  <a:lnTo>
                    <a:pt x="7619" y="134619"/>
                  </a:lnTo>
                  <a:close/>
                </a:path>
                <a:path w="7620" h="708660">
                  <a:moveTo>
                    <a:pt x="7619" y="140969"/>
                  </a:moveTo>
                  <a:lnTo>
                    <a:pt x="0" y="140969"/>
                  </a:lnTo>
                  <a:lnTo>
                    <a:pt x="0" y="147319"/>
                  </a:lnTo>
                  <a:lnTo>
                    <a:pt x="7619" y="147319"/>
                  </a:lnTo>
                  <a:lnTo>
                    <a:pt x="7619" y="140969"/>
                  </a:lnTo>
                  <a:close/>
                </a:path>
                <a:path w="7620" h="708660">
                  <a:moveTo>
                    <a:pt x="7619" y="147319"/>
                  </a:moveTo>
                  <a:lnTo>
                    <a:pt x="0" y="147319"/>
                  </a:lnTo>
                  <a:lnTo>
                    <a:pt x="0" y="153669"/>
                  </a:lnTo>
                  <a:lnTo>
                    <a:pt x="7619" y="153669"/>
                  </a:lnTo>
                  <a:lnTo>
                    <a:pt x="7619" y="147319"/>
                  </a:lnTo>
                  <a:close/>
                </a:path>
                <a:path w="7620" h="708660">
                  <a:moveTo>
                    <a:pt x="7619" y="153669"/>
                  </a:moveTo>
                  <a:lnTo>
                    <a:pt x="0" y="153669"/>
                  </a:lnTo>
                  <a:lnTo>
                    <a:pt x="0" y="160019"/>
                  </a:lnTo>
                  <a:lnTo>
                    <a:pt x="7619" y="160019"/>
                  </a:lnTo>
                  <a:lnTo>
                    <a:pt x="7619" y="153669"/>
                  </a:lnTo>
                  <a:close/>
                </a:path>
                <a:path w="7620" h="708660">
                  <a:moveTo>
                    <a:pt x="7619" y="160019"/>
                  </a:moveTo>
                  <a:lnTo>
                    <a:pt x="0" y="160019"/>
                  </a:lnTo>
                  <a:lnTo>
                    <a:pt x="0" y="166369"/>
                  </a:lnTo>
                  <a:lnTo>
                    <a:pt x="7619" y="166369"/>
                  </a:lnTo>
                  <a:lnTo>
                    <a:pt x="7619" y="160019"/>
                  </a:lnTo>
                  <a:close/>
                </a:path>
                <a:path w="7620" h="708660">
                  <a:moveTo>
                    <a:pt x="7619" y="166369"/>
                  </a:moveTo>
                  <a:lnTo>
                    <a:pt x="0" y="166369"/>
                  </a:lnTo>
                  <a:lnTo>
                    <a:pt x="0" y="172719"/>
                  </a:lnTo>
                  <a:lnTo>
                    <a:pt x="7619" y="172719"/>
                  </a:lnTo>
                  <a:lnTo>
                    <a:pt x="7619" y="166369"/>
                  </a:lnTo>
                  <a:close/>
                </a:path>
                <a:path w="7620" h="708660">
                  <a:moveTo>
                    <a:pt x="7619" y="172719"/>
                  </a:moveTo>
                  <a:lnTo>
                    <a:pt x="0" y="172719"/>
                  </a:lnTo>
                  <a:lnTo>
                    <a:pt x="0" y="179069"/>
                  </a:lnTo>
                  <a:lnTo>
                    <a:pt x="7619" y="179069"/>
                  </a:lnTo>
                  <a:lnTo>
                    <a:pt x="7619" y="172719"/>
                  </a:lnTo>
                  <a:close/>
                </a:path>
                <a:path w="7620" h="708660">
                  <a:moveTo>
                    <a:pt x="7619" y="179069"/>
                  </a:moveTo>
                  <a:lnTo>
                    <a:pt x="0" y="179069"/>
                  </a:lnTo>
                  <a:lnTo>
                    <a:pt x="0" y="185419"/>
                  </a:lnTo>
                  <a:lnTo>
                    <a:pt x="7619" y="185419"/>
                  </a:lnTo>
                  <a:lnTo>
                    <a:pt x="7619" y="179069"/>
                  </a:lnTo>
                  <a:close/>
                </a:path>
                <a:path w="7620" h="708660">
                  <a:moveTo>
                    <a:pt x="7619" y="185419"/>
                  </a:moveTo>
                  <a:lnTo>
                    <a:pt x="0" y="185419"/>
                  </a:lnTo>
                  <a:lnTo>
                    <a:pt x="0" y="191769"/>
                  </a:lnTo>
                  <a:lnTo>
                    <a:pt x="7619" y="191769"/>
                  </a:lnTo>
                  <a:lnTo>
                    <a:pt x="7619" y="185419"/>
                  </a:lnTo>
                  <a:close/>
                </a:path>
                <a:path w="7620" h="708660">
                  <a:moveTo>
                    <a:pt x="7619" y="191769"/>
                  </a:moveTo>
                  <a:lnTo>
                    <a:pt x="0" y="191769"/>
                  </a:lnTo>
                  <a:lnTo>
                    <a:pt x="0" y="198119"/>
                  </a:lnTo>
                  <a:lnTo>
                    <a:pt x="7619" y="198119"/>
                  </a:lnTo>
                  <a:lnTo>
                    <a:pt x="7619" y="191769"/>
                  </a:lnTo>
                  <a:close/>
                </a:path>
                <a:path w="7620" h="708660">
                  <a:moveTo>
                    <a:pt x="7619" y="198119"/>
                  </a:moveTo>
                  <a:lnTo>
                    <a:pt x="0" y="198119"/>
                  </a:lnTo>
                  <a:lnTo>
                    <a:pt x="0" y="204469"/>
                  </a:lnTo>
                  <a:lnTo>
                    <a:pt x="7619" y="204469"/>
                  </a:lnTo>
                  <a:lnTo>
                    <a:pt x="7619" y="198119"/>
                  </a:lnTo>
                  <a:close/>
                </a:path>
                <a:path w="7620" h="708660">
                  <a:moveTo>
                    <a:pt x="7619" y="204469"/>
                  </a:moveTo>
                  <a:lnTo>
                    <a:pt x="0" y="204469"/>
                  </a:lnTo>
                  <a:lnTo>
                    <a:pt x="0" y="210819"/>
                  </a:lnTo>
                  <a:lnTo>
                    <a:pt x="7619" y="210819"/>
                  </a:lnTo>
                  <a:lnTo>
                    <a:pt x="7619" y="204469"/>
                  </a:lnTo>
                  <a:close/>
                </a:path>
                <a:path w="7620" h="708660">
                  <a:moveTo>
                    <a:pt x="7619" y="210819"/>
                  </a:moveTo>
                  <a:lnTo>
                    <a:pt x="0" y="210819"/>
                  </a:lnTo>
                  <a:lnTo>
                    <a:pt x="0" y="217169"/>
                  </a:lnTo>
                  <a:lnTo>
                    <a:pt x="7619" y="217169"/>
                  </a:lnTo>
                  <a:lnTo>
                    <a:pt x="7619" y="210819"/>
                  </a:lnTo>
                  <a:close/>
                </a:path>
                <a:path w="7620" h="708660">
                  <a:moveTo>
                    <a:pt x="7619" y="217169"/>
                  </a:moveTo>
                  <a:lnTo>
                    <a:pt x="0" y="217169"/>
                  </a:lnTo>
                  <a:lnTo>
                    <a:pt x="0" y="223519"/>
                  </a:lnTo>
                  <a:lnTo>
                    <a:pt x="7619" y="223519"/>
                  </a:lnTo>
                  <a:lnTo>
                    <a:pt x="7619" y="217169"/>
                  </a:lnTo>
                  <a:close/>
                </a:path>
                <a:path w="7620" h="708660">
                  <a:moveTo>
                    <a:pt x="7619" y="223519"/>
                  </a:moveTo>
                  <a:lnTo>
                    <a:pt x="0" y="223519"/>
                  </a:lnTo>
                  <a:lnTo>
                    <a:pt x="0" y="228599"/>
                  </a:lnTo>
                  <a:lnTo>
                    <a:pt x="1269" y="228599"/>
                  </a:lnTo>
                  <a:lnTo>
                    <a:pt x="1269" y="229869"/>
                  </a:lnTo>
                  <a:lnTo>
                    <a:pt x="7619" y="229869"/>
                  </a:lnTo>
                  <a:lnTo>
                    <a:pt x="7619" y="223519"/>
                  </a:lnTo>
                  <a:close/>
                </a:path>
                <a:path w="7620" h="708660">
                  <a:moveTo>
                    <a:pt x="7619" y="229869"/>
                  </a:moveTo>
                  <a:lnTo>
                    <a:pt x="1269" y="229869"/>
                  </a:lnTo>
                  <a:lnTo>
                    <a:pt x="1269" y="231139"/>
                  </a:lnTo>
                  <a:lnTo>
                    <a:pt x="2539" y="231139"/>
                  </a:lnTo>
                  <a:lnTo>
                    <a:pt x="2539" y="233679"/>
                  </a:lnTo>
                  <a:lnTo>
                    <a:pt x="3809" y="233679"/>
                  </a:lnTo>
                  <a:lnTo>
                    <a:pt x="3809" y="236219"/>
                  </a:lnTo>
                  <a:lnTo>
                    <a:pt x="7619" y="236219"/>
                  </a:lnTo>
                  <a:lnTo>
                    <a:pt x="7619" y="229869"/>
                  </a:lnTo>
                  <a:close/>
                </a:path>
                <a:path w="7620" h="708660">
                  <a:moveTo>
                    <a:pt x="7619" y="236219"/>
                  </a:moveTo>
                  <a:lnTo>
                    <a:pt x="5079" y="236219"/>
                  </a:lnTo>
                  <a:lnTo>
                    <a:pt x="5079" y="238759"/>
                  </a:lnTo>
                  <a:lnTo>
                    <a:pt x="6350" y="238759"/>
                  </a:lnTo>
                  <a:lnTo>
                    <a:pt x="6350" y="242569"/>
                  </a:lnTo>
                  <a:lnTo>
                    <a:pt x="7619" y="242569"/>
                  </a:lnTo>
                  <a:lnTo>
                    <a:pt x="7619" y="236219"/>
                  </a:lnTo>
                  <a:close/>
                </a:path>
                <a:path w="7620" h="708660">
                  <a:moveTo>
                    <a:pt x="7619" y="468629"/>
                  </a:moveTo>
                  <a:lnTo>
                    <a:pt x="6350" y="468629"/>
                  </a:lnTo>
                  <a:lnTo>
                    <a:pt x="6350" y="471169"/>
                  </a:lnTo>
                  <a:lnTo>
                    <a:pt x="7619" y="471169"/>
                  </a:lnTo>
                  <a:lnTo>
                    <a:pt x="7619" y="468629"/>
                  </a:lnTo>
                  <a:close/>
                </a:path>
                <a:path w="7620" h="708660">
                  <a:moveTo>
                    <a:pt x="7619" y="471169"/>
                  </a:moveTo>
                  <a:lnTo>
                    <a:pt x="5079" y="471169"/>
                  </a:lnTo>
                  <a:lnTo>
                    <a:pt x="5079" y="473709"/>
                  </a:lnTo>
                  <a:lnTo>
                    <a:pt x="3809" y="473709"/>
                  </a:lnTo>
                  <a:lnTo>
                    <a:pt x="3809" y="476249"/>
                  </a:lnTo>
                  <a:lnTo>
                    <a:pt x="2539" y="476249"/>
                  </a:lnTo>
                  <a:lnTo>
                    <a:pt x="2539" y="477519"/>
                  </a:lnTo>
                  <a:lnTo>
                    <a:pt x="7619" y="477519"/>
                  </a:lnTo>
                  <a:lnTo>
                    <a:pt x="7619" y="471169"/>
                  </a:lnTo>
                  <a:close/>
                </a:path>
                <a:path w="7620" h="708660">
                  <a:moveTo>
                    <a:pt x="7619" y="477519"/>
                  </a:moveTo>
                  <a:lnTo>
                    <a:pt x="1269" y="477519"/>
                  </a:lnTo>
                  <a:lnTo>
                    <a:pt x="1269" y="480059"/>
                  </a:lnTo>
                  <a:lnTo>
                    <a:pt x="0" y="480059"/>
                  </a:lnTo>
                  <a:lnTo>
                    <a:pt x="0" y="483869"/>
                  </a:lnTo>
                  <a:lnTo>
                    <a:pt x="7619" y="483869"/>
                  </a:lnTo>
                  <a:lnTo>
                    <a:pt x="7619" y="477519"/>
                  </a:lnTo>
                  <a:close/>
                </a:path>
                <a:path w="7620" h="708660">
                  <a:moveTo>
                    <a:pt x="7619" y="483869"/>
                  </a:moveTo>
                  <a:lnTo>
                    <a:pt x="0" y="483869"/>
                  </a:lnTo>
                  <a:lnTo>
                    <a:pt x="0" y="490219"/>
                  </a:lnTo>
                  <a:lnTo>
                    <a:pt x="7619" y="490219"/>
                  </a:lnTo>
                  <a:lnTo>
                    <a:pt x="7619" y="483869"/>
                  </a:lnTo>
                  <a:close/>
                </a:path>
                <a:path w="7620" h="708660">
                  <a:moveTo>
                    <a:pt x="7619" y="490219"/>
                  </a:moveTo>
                  <a:lnTo>
                    <a:pt x="0" y="490219"/>
                  </a:lnTo>
                  <a:lnTo>
                    <a:pt x="0" y="496569"/>
                  </a:lnTo>
                  <a:lnTo>
                    <a:pt x="7619" y="496569"/>
                  </a:lnTo>
                  <a:lnTo>
                    <a:pt x="7619" y="490219"/>
                  </a:lnTo>
                  <a:close/>
                </a:path>
                <a:path w="7620" h="708660">
                  <a:moveTo>
                    <a:pt x="7619" y="496569"/>
                  </a:moveTo>
                  <a:lnTo>
                    <a:pt x="0" y="496569"/>
                  </a:lnTo>
                  <a:lnTo>
                    <a:pt x="0" y="502919"/>
                  </a:lnTo>
                  <a:lnTo>
                    <a:pt x="7619" y="502919"/>
                  </a:lnTo>
                  <a:lnTo>
                    <a:pt x="7619" y="496569"/>
                  </a:lnTo>
                  <a:close/>
                </a:path>
                <a:path w="7620" h="708660">
                  <a:moveTo>
                    <a:pt x="7619" y="502919"/>
                  </a:moveTo>
                  <a:lnTo>
                    <a:pt x="0" y="502919"/>
                  </a:lnTo>
                  <a:lnTo>
                    <a:pt x="0" y="509269"/>
                  </a:lnTo>
                  <a:lnTo>
                    <a:pt x="7619" y="509269"/>
                  </a:lnTo>
                  <a:lnTo>
                    <a:pt x="7619" y="502919"/>
                  </a:lnTo>
                  <a:close/>
                </a:path>
                <a:path w="7620" h="708660">
                  <a:moveTo>
                    <a:pt x="7619" y="509269"/>
                  </a:moveTo>
                  <a:lnTo>
                    <a:pt x="0" y="509269"/>
                  </a:lnTo>
                  <a:lnTo>
                    <a:pt x="0" y="515619"/>
                  </a:lnTo>
                  <a:lnTo>
                    <a:pt x="7619" y="515619"/>
                  </a:lnTo>
                  <a:lnTo>
                    <a:pt x="7619" y="509269"/>
                  </a:lnTo>
                  <a:close/>
                </a:path>
                <a:path w="7620" h="708660">
                  <a:moveTo>
                    <a:pt x="7619" y="515619"/>
                  </a:moveTo>
                  <a:lnTo>
                    <a:pt x="0" y="515619"/>
                  </a:lnTo>
                  <a:lnTo>
                    <a:pt x="0" y="521969"/>
                  </a:lnTo>
                  <a:lnTo>
                    <a:pt x="7619" y="521969"/>
                  </a:lnTo>
                  <a:lnTo>
                    <a:pt x="7619" y="515619"/>
                  </a:lnTo>
                  <a:close/>
                </a:path>
                <a:path w="7620" h="708660">
                  <a:moveTo>
                    <a:pt x="7619" y="521969"/>
                  </a:moveTo>
                  <a:lnTo>
                    <a:pt x="0" y="521969"/>
                  </a:lnTo>
                  <a:lnTo>
                    <a:pt x="0" y="528319"/>
                  </a:lnTo>
                  <a:lnTo>
                    <a:pt x="7619" y="528319"/>
                  </a:lnTo>
                  <a:lnTo>
                    <a:pt x="7619" y="521969"/>
                  </a:lnTo>
                  <a:close/>
                </a:path>
                <a:path w="7620" h="708660">
                  <a:moveTo>
                    <a:pt x="7619" y="528319"/>
                  </a:moveTo>
                  <a:lnTo>
                    <a:pt x="0" y="528319"/>
                  </a:lnTo>
                  <a:lnTo>
                    <a:pt x="0" y="534669"/>
                  </a:lnTo>
                  <a:lnTo>
                    <a:pt x="7619" y="534669"/>
                  </a:lnTo>
                  <a:lnTo>
                    <a:pt x="7619" y="528319"/>
                  </a:lnTo>
                  <a:close/>
                </a:path>
                <a:path w="7620" h="708660">
                  <a:moveTo>
                    <a:pt x="7619" y="534669"/>
                  </a:moveTo>
                  <a:lnTo>
                    <a:pt x="0" y="534669"/>
                  </a:lnTo>
                  <a:lnTo>
                    <a:pt x="0" y="541019"/>
                  </a:lnTo>
                  <a:lnTo>
                    <a:pt x="7619" y="541019"/>
                  </a:lnTo>
                  <a:lnTo>
                    <a:pt x="7619" y="534669"/>
                  </a:lnTo>
                  <a:close/>
                </a:path>
                <a:path w="7620" h="708660">
                  <a:moveTo>
                    <a:pt x="7619" y="541019"/>
                  </a:moveTo>
                  <a:lnTo>
                    <a:pt x="0" y="541019"/>
                  </a:lnTo>
                  <a:lnTo>
                    <a:pt x="0" y="547369"/>
                  </a:lnTo>
                  <a:lnTo>
                    <a:pt x="7619" y="547369"/>
                  </a:lnTo>
                  <a:lnTo>
                    <a:pt x="7619" y="541019"/>
                  </a:lnTo>
                  <a:close/>
                </a:path>
                <a:path w="7620" h="708660">
                  <a:moveTo>
                    <a:pt x="7619" y="547369"/>
                  </a:moveTo>
                  <a:lnTo>
                    <a:pt x="0" y="547369"/>
                  </a:lnTo>
                  <a:lnTo>
                    <a:pt x="0" y="553719"/>
                  </a:lnTo>
                  <a:lnTo>
                    <a:pt x="7619" y="553719"/>
                  </a:lnTo>
                  <a:lnTo>
                    <a:pt x="7619" y="547369"/>
                  </a:lnTo>
                  <a:close/>
                </a:path>
                <a:path w="7620" h="708660">
                  <a:moveTo>
                    <a:pt x="7619" y="553719"/>
                  </a:moveTo>
                  <a:lnTo>
                    <a:pt x="0" y="553719"/>
                  </a:lnTo>
                  <a:lnTo>
                    <a:pt x="0" y="560069"/>
                  </a:lnTo>
                  <a:lnTo>
                    <a:pt x="7619" y="560069"/>
                  </a:lnTo>
                  <a:lnTo>
                    <a:pt x="7619" y="553719"/>
                  </a:lnTo>
                  <a:close/>
                </a:path>
                <a:path w="7620" h="708660">
                  <a:moveTo>
                    <a:pt x="7619" y="560069"/>
                  </a:moveTo>
                  <a:lnTo>
                    <a:pt x="0" y="560069"/>
                  </a:lnTo>
                  <a:lnTo>
                    <a:pt x="0" y="566419"/>
                  </a:lnTo>
                  <a:lnTo>
                    <a:pt x="7619" y="566419"/>
                  </a:lnTo>
                  <a:lnTo>
                    <a:pt x="7619" y="560069"/>
                  </a:lnTo>
                  <a:close/>
                </a:path>
                <a:path w="7620" h="708660">
                  <a:moveTo>
                    <a:pt x="7619" y="566419"/>
                  </a:moveTo>
                  <a:lnTo>
                    <a:pt x="0" y="566419"/>
                  </a:lnTo>
                  <a:lnTo>
                    <a:pt x="0" y="572769"/>
                  </a:lnTo>
                  <a:lnTo>
                    <a:pt x="7619" y="572769"/>
                  </a:lnTo>
                  <a:lnTo>
                    <a:pt x="7619" y="566419"/>
                  </a:lnTo>
                  <a:close/>
                </a:path>
                <a:path w="7620" h="708660">
                  <a:moveTo>
                    <a:pt x="7619" y="572769"/>
                  </a:moveTo>
                  <a:lnTo>
                    <a:pt x="0" y="572769"/>
                  </a:lnTo>
                  <a:lnTo>
                    <a:pt x="0" y="579119"/>
                  </a:lnTo>
                  <a:lnTo>
                    <a:pt x="7619" y="579119"/>
                  </a:lnTo>
                  <a:lnTo>
                    <a:pt x="7619" y="572769"/>
                  </a:lnTo>
                  <a:close/>
                </a:path>
                <a:path w="7620" h="708660">
                  <a:moveTo>
                    <a:pt x="7619" y="579119"/>
                  </a:moveTo>
                  <a:lnTo>
                    <a:pt x="0" y="579119"/>
                  </a:lnTo>
                  <a:lnTo>
                    <a:pt x="0" y="585469"/>
                  </a:lnTo>
                  <a:lnTo>
                    <a:pt x="7619" y="585469"/>
                  </a:lnTo>
                  <a:lnTo>
                    <a:pt x="7619" y="579119"/>
                  </a:lnTo>
                  <a:close/>
                </a:path>
                <a:path w="7620" h="708660">
                  <a:moveTo>
                    <a:pt x="7619" y="585469"/>
                  </a:moveTo>
                  <a:lnTo>
                    <a:pt x="0" y="585469"/>
                  </a:lnTo>
                  <a:lnTo>
                    <a:pt x="0" y="591819"/>
                  </a:lnTo>
                  <a:lnTo>
                    <a:pt x="7619" y="591819"/>
                  </a:lnTo>
                  <a:lnTo>
                    <a:pt x="7619" y="585469"/>
                  </a:lnTo>
                  <a:close/>
                </a:path>
                <a:path w="7620" h="708660">
                  <a:moveTo>
                    <a:pt x="7619" y="591819"/>
                  </a:moveTo>
                  <a:lnTo>
                    <a:pt x="0" y="591819"/>
                  </a:lnTo>
                  <a:lnTo>
                    <a:pt x="0" y="598169"/>
                  </a:lnTo>
                  <a:lnTo>
                    <a:pt x="7619" y="598169"/>
                  </a:lnTo>
                  <a:lnTo>
                    <a:pt x="7619" y="591819"/>
                  </a:lnTo>
                  <a:close/>
                </a:path>
                <a:path w="7620" h="708660">
                  <a:moveTo>
                    <a:pt x="7619" y="598169"/>
                  </a:moveTo>
                  <a:lnTo>
                    <a:pt x="0" y="598169"/>
                  </a:lnTo>
                  <a:lnTo>
                    <a:pt x="0" y="604519"/>
                  </a:lnTo>
                  <a:lnTo>
                    <a:pt x="7619" y="604519"/>
                  </a:lnTo>
                  <a:lnTo>
                    <a:pt x="7619" y="598169"/>
                  </a:lnTo>
                  <a:close/>
                </a:path>
                <a:path w="7620" h="708660">
                  <a:moveTo>
                    <a:pt x="7619" y="604519"/>
                  </a:moveTo>
                  <a:lnTo>
                    <a:pt x="0" y="604519"/>
                  </a:lnTo>
                  <a:lnTo>
                    <a:pt x="0" y="610869"/>
                  </a:lnTo>
                  <a:lnTo>
                    <a:pt x="7619" y="610869"/>
                  </a:lnTo>
                  <a:lnTo>
                    <a:pt x="7619" y="604519"/>
                  </a:lnTo>
                  <a:close/>
                </a:path>
                <a:path w="7620" h="708660">
                  <a:moveTo>
                    <a:pt x="7619" y="610869"/>
                  </a:moveTo>
                  <a:lnTo>
                    <a:pt x="0" y="610869"/>
                  </a:lnTo>
                  <a:lnTo>
                    <a:pt x="0" y="617219"/>
                  </a:lnTo>
                  <a:lnTo>
                    <a:pt x="7619" y="617219"/>
                  </a:lnTo>
                  <a:lnTo>
                    <a:pt x="7619" y="610869"/>
                  </a:lnTo>
                  <a:close/>
                </a:path>
                <a:path w="7620" h="708660">
                  <a:moveTo>
                    <a:pt x="7619" y="617219"/>
                  </a:moveTo>
                  <a:lnTo>
                    <a:pt x="0" y="617219"/>
                  </a:lnTo>
                  <a:lnTo>
                    <a:pt x="0" y="623569"/>
                  </a:lnTo>
                  <a:lnTo>
                    <a:pt x="7619" y="623569"/>
                  </a:lnTo>
                  <a:lnTo>
                    <a:pt x="7619" y="617219"/>
                  </a:lnTo>
                  <a:close/>
                </a:path>
                <a:path w="7620" h="708660">
                  <a:moveTo>
                    <a:pt x="7619" y="623569"/>
                  </a:moveTo>
                  <a:lnTo>
                    <a:pt x="0" y="623569"/>
                  </a:lnTo>
                  <a:lnTo>
                    <a:pt x="0" y="629919"/>
                  </a:lnTo>
                  <a:lnTo>
                    <a:pt x="7619" y="629919"/>
                  </a:lnTo>
                  <a:lnTo>
                    <a:pt x="7619" y="623569"/>
                  </a:lnTo>
                  <a:close/>
                </a:path>
                <a:path w="7620" h="708660">
                  <a:moveTo>
                    <a:pt x="7619" y="629919"/>
                  </a:moveTo>
                  <a:lnTo>
                    <a:pt x="0" y="629919"/>
                  </a:lnTo>
                  <a:lnTo>
                    <a:pt x="0" y="636269"/>
                  </a:lnTo>
                  <a:lnTo>
                    <a:pt x="7619" y="636269"/>
                  </a:lnTo>
                  <a:lnTo>
                    <a:pt x="7619" y="629919"/>
                  </a:lnTo>
                  <a:close/>
                </a:path>
                <a:path w="7620" h="708660">
                  <a:moveTo>
                    <a:pt x="7619" y="636269"/>
                  </a:moveTo>
                  <a:lnTo>
                    <a:pt x="0" y="636269"/>
                  </a:lnTo>
                  <a:lnTo>
                    <a:pt x="0" y="642619"/>
                  </a:lnTo>
                  <a:lnTo>
                    <a:pt x="7619" y="642619"/>
                  </a:lnTo>
                  <a:lnTo>
                    <a:pt x="7619" y="636269"/>
                  </a:lnTo>
                  <a:close/>
                </a:path>
                <a:path w="7620" h="708660">
                  <a:moveTo>
                    <a:pt x="7619" y="642619"/>
                  </a:moveTo>
                  <a:lnTo>
                    <a:pt x="0" y="642619"/>
                  </a:lnTo>
                  <a:lnTo>
                    <a:pt x="0" y="648969"/>
                  </a:lnTo>
                  <a:lnTo>
                    <a:pt x="7619" y="648969"/>
                  </a:lnTo>
                  <a:lnTo>
                    <a:pt x="7619" y="642619"/>
                  </a:lnTo>
                  <a:close/>
                </a:path>
                <a:path w="7620" h="708660">
                  <a:moveTo>
                    <a:pt x="7619" y="648969"/>
                  </a:moveTo>
                  <a:lnTo>
                    <a:pt x="0" y="648969"/>
                  </a:lnTo>
                  <a:lnTo>
                    <a:pt x="0" y="655319"/>
                  </a:lnTo>
                  <a:lnTo>
                    <a:pt x="7619" y="655319"/>
                  </a:lnTo>
                  <a:lnTo>
                    <a:pt x="7619" y="648969"/>
                  </a:lnTo>
                  <a:close/>
                </a:path>
                <a:path w="7620" h="708660">
                  <a:moveTo>
                    <a:pt x="7619" y="655319"/>
                  </a:moveTo>
                  <a:lnTo>
                    <a:pt x="0" y="655319"/>
                  </a:lnTo>
                  <a:lnTo>
                    <a:pt x="0" y="661669"/>
                  </a:lnTo>
                  <a:lnTo>
                    <a:pt x="7619" y="661669"/>
                  </a:lnTo>
                  <a:lnTo>
                    <a:pt x="7619" y="655319"/>
                  </a:lnTo>
                  <a:close/>
                </a:path>
                <a:path w="7620" h="708660">
                  <a:moveTo>
                    <a:pt x="7619" y="661669"/>
                  </a:moveTo>
                  <a:lnTo>
                    <a:pt x="0" y="661669"/>
                  </a:lnTo>
                  <a:lnTo>
                    <a:pt x="0" y="668019"/>
                  </a:lnTo>
                  <a:lnTo>
                    <a:pt x="7619" y="668019"/>
                  </a:lnTo>
                  <a:lnTo>
                    <a:pt x="7619" y="661669"/>
                  </a:lnTo>
                  <a:close/>
                </a:path>
                <a:path w="7620" h="708660">
                  <a:moveTo>
                    <a:pt x="7619" y="668019"/>
                  </a:moveTo>
                  <a:lnTo>
                    <a:pt x="0" y="668019"/>
                  </a:lnTo>
                  <a:lnTo>
                    <a:pt x="0" y="674369"/>
                  </a:lnTo>
                  <a:lnTo>
                    <a:pt x="7619" y="674369"/>
                  </a:lnTo>
                  <a:lnTo>
                    <a:pt x="7619" y="668019"/>
                  </a:lnTo>
                  <a:close/>
                </a:path>
                <a:path w="7620" h="708660">
                  <a:moveTo>
                    <a:pt x="7619" y="674369"/>
                  </a:moveTo>
                  <a:lnTo>
                    <a:pt x="0" y="674369"/>
                  </a:lnTo>
                  <a:lnTo>
                    <a:pt x="0" y="680719"/>
                  </a:lnTo>
                  <a:lnTo>
                    <a:pt x="7619" y="680719"/>
                  </a:lnTo>
                  <a:lnTo>
                    <a:pt x="7619" y="674369"/>
                  </a:lnTo>
                  <a:close/>
                </a:path>
                <a:path w="7620" h="708660">
                  <a:moveTo>
                    <a:pt x="7619" y="680719"/>
                  </a:moveTo>
                  <a:lnTo>
                    <a:pt x="0" y="680719"/>
                  </a:lnTo>
                  <a:lnTo>
                    <a:pt x="0" y="687069"/>
                  </a:lnTo>
                  <a:lnTo>
                    <a:pt x="7619" y="687069"/>
                  </a:lnTo>
                  <a:lnTo>
                    <a:pt x="7619" y="680719"/>
                  </a:lnTo>
                  <a:close/>
                </a:path>
                <a:path w="7620" h="708660">
                  <a:moveTo>
                    <a:pt x="7619" y="687069"/>
                  </a:moveTo>
                  <a:lnTo>
                    <a:pt x="0" y="687069"/>
                  </a:lnTo>
                  <a:lnTo>
                    <a:pt x="0" y="693419"/>
                  </a:lnTo>
                  <a:lnTo>
                    <a:pt x="7619" y="693419"/>
                  </a:lnTo>
                  <a:lnTo>
                    <a:pt x="7619" y="687069"/>
                  </a:lnTo>
                  <a:close/>
                </a:path>
                <a:path w="7620" h="708660">
                  <a:moveTo>
                    <a:pt x="7619" y="693419"/>
                  </a:moveTo>
                  <a:lnTo>
                    <a:pt x="0" y="693419"/>
                  </a:lnTo>
                  <a:lnTo>
                    <a:pt x="0" y="699769"/>
                  </a:lnTo>
                  <a:lnTo>
                    <a:pt x="7619" y="699769"/>
                  </a:lnTo>
                  <a:lnTo>
                    <a:pt x="7619" y="693419"/>
                  </a:lnTo>
                  <a:close/>
                </a:path>
                <a:path w="7620" h="708660">
                  <a:moveTo>
                    <a:pt x="7619" y="699769"/>
                  </a:moveTo>
                  <a:lnTo>
                    <a:pt x="0" y="699769"/>
                  </a:lnTo>
                  <a:lnTo>
                    <a:pt x="0" y="706119"/>
                  </a:lnTo>
                  <a:lnTo>
                    <a:pt x="7619" y="706119"/>
                  </a:lnTo>
                  <a:lnTo>
                    <a:pt x="7619" y="699769"/>
                  </a:lnTo>
                  <a:close/>
                </a:path>
                <a:path w="7620" h="708660">
                  <a:moveTo>
                    <a:pt x="7619" y="706119"/>
                  </a:moveTo>
                  <a:lnTo>
                    <a:pt x="0" y="706119"/>
                  </a:lnTo>
                  <a:lnTo>
                    <a:pt x="0" y="708659"/>
                  </a:lnTo>
                  <a:lnTo>
                    <a:pt x="3809" y="708659"/>
                  </a:lnTo>
                  <a:lnTo>
                    <a:pt x="3809" y="707389"/>
                  </a:lnTo>
                  <a:lnTo>
                    <a:pt x="7619" y="707389"/>
                  </a:lnTo>
                  <a:lnTo>
                    <a:pt x="7619" y="706119"/>
                  </a:lnTo>
                  <a:close/>
                </a:path>
              </a:pathLst>
            </a:custGeom>
            <a:solidFill>
              <a:srgbClr val="6200F2"/>
            </a:solidFill>
          </p:spPr>
          <p:txBody>
            <a:bodyPr bIns="0" lIns="0" rIns="0" rtlCol="0" tIns="0" wrap="square"/>
            <a:p/>
          </p:txBody>
        </p:sp>
        <p:sp>
          <p:nvSpPr>
            <p:cNvPr id="1049867" name="object 1167"/>
            <p:cNvSpPr/>
            <p:nvPr/>
          </p:nvSpPr>
          <p:spPr>
            <a:xfrm>
              <a:off x="5975349" y="4464049"/>
              <a:ext cx="7620" cy="711200"/>
            </a:xfrm>
            <a:custGeom>
              <a:avLst/>
              <a:ahLst/>
              <a:rect l="l" t="t" r="r" b="b"/>
              <a:pathLst>
                <a:path w="7620" h="711200">
                  <a:moveTo>
                    <a:pt x="5079" y="0"/>
                  </a:moveTo>
                  <a:lnTo>
                    <a:pt x="0" y="0"/>
                  </a:lnTo>
                  <a:lnTo>
                    <a:pt x="0" y="2539"/>
                  </a:lnTo>
                  <a:lnTo>
                    <a:pt x="7620" y="2539"/>
                  </a:lnTo>
                  <a:lnTo>
                    <a:pt x="7620" y="1269"/>
                  </a:lnTo>
                  <a:lnTo>
                    <a:pt x="5079" y="1269"/>
                  </a:lnTo>
                  <a:lnTo>
                    <a:pt x="5079" y="0"/>
                  </a:lnTo>
                  <a:close/>
                </a:path>
                <a:path w="7620" h="711200">
                  <a:moveTo>
                    <a:pt x="7620" y="2540"/>
                  </a:moveTo>
                  <a:lnTo>
                    <a:pt x="0" y="2540"/>
                  </a:lnTo>
                  <a:lnTo>
                    <a:pt x="0" y="8889"/>
                  </a:lnTo>
                  <a:lnTo>
                    <a:pt x="7620" y="8889"/>
                  </a:lnTo>
                  <a:lnTo>
                    <a:pt x="7620" y="2540"/>
                  </a:lnTo>
                  <a:close/>
                </a:path>
                <a:path w="7620" h="711200">
                  <a:moveTo>
                    <a:pt x="7620" y="8890"/>
                  </a:moveTo>
                  <a:lnTo>
                    <a:pt x="0" y="8890"/>
                  </a:lnTo>
                  <a:lnTo>
                    <a:pt x="0" y="15239"/>
                  </a:lnTo>
                  <a:lnTo>
                    <a:pt x="7620" y="15239"/>
                  </a:lnTo>
                  <a:lnTo>
                    <a:pt x="7620" y="8890"/>
                  </a:lnTo>
                  <a:close/>
                </a:path>
                <a:path w="7620" h="711200">
                  <a:moveTo>
                    <a:pt x="7620" y="15240"/>
                  </a:moveTo>
                  <a:lnTo>
                    <a:pt x="0" y="15240"/>
                  </a:lnTo>
                  <a:lnTo>
                    <a:pt x="0" y="21589"/>
                  </a:lnTo>
                  <a:lnTo>
                    <a:pt x="7620" y="21589"/>
                  </a:lnTo>
                  <a:lnTo>
                    <a:pt x="7620" y="15240"/>
                  </a:lnTo>
                  <a:close/>
                </a:path>
                <a:path w="7620" h="711200">
                  <a:moveTo>
                    <a:pt x="7620" y="21590"/>
                  </a:moveTo>
                  <a:lnTo>
                    <a:pt x="0" y="21590"/>
                  </a:lnTo>
                  <a:lnTo>
                    <a:pt x="0" y="27939"/>
                  </a:lnTo>
                  <a:lnTo>
                    <a:pt x="7620" y="27939"/>
                  </a:lnTo>
                  <a:lnTo>
                    <a:pt x="7620" y="21590"/>
                  </a:lnTo>
                  <a:close/>
                </a:path>
                <a:path w="7620" h="711200">
                  <a:moveTo>
                    <a:pt x="7620" y="27940"/>
                  </a:moveTo>
                  <a:lnTo>
                    <a:pt x="0" y="27940"/>
                  </a:lnTo>
                  <a:lnTo>
                    <a:pt x="0" y="34289"/>
                  </a:lnTo>
                  <a:lnTo>
                    <a:pt x="7620" y="34289"/>
                  </a:lnTo>
                  <a:lnTo>
                    <a:pt x="7620" y="27940"/>
                  </a:lnTo>
                  <a:close/>
                </a:path>
                <a:path w="7620" h="711200">
                  <a:moveTo>
                    <a:pt x="7620" y="34290"/>
                  </a:moveTo>
                  <a:lnTo>
                    <a:pt x="0" y="34290"/>
                  </a:lnTo>
                  <a:lnTo>
                    <a:pt x="0" y="40639"/>
                  </a:lnTo>
                  <a:lnTo>
                    <a:pt x="7620" y="40639"/>
                  </a:lnTo>
                  <a:lnTo>
                    <a:pt x="7620" y="34290"/>
                  </a:lnTo>
                  <a:close/>
                </a:path>
                <a:path w="7620" h="711200">
                  <a:moveTo>
                    <a:pt x="7620" y="40640"/>
                  </a:moveTo>
                  <a:lnTo>
                    <a:pt x="0" y="40640"/>
                  </a:lnTo>
                  <a:lnTo>
                    <a:pt x="0" y="46989"/>
                  </a:lnTo>
                  <a:lnTo>
                    <a:pt x="7620" y="46989"/>
                  </a:lnTo>
                  <a:lnTo>
                    <a:pt x="7620" y="40640"/>
                  </a:lnTo>
                  <a:close/>
                </a:path>
                <a:path w="7620" h="711200">
                  <a:moveTo>
                    <a:pt x="7620" y="46990"/>
                  </a:moveTo>
                  <a:lnTo>
                    <a:pt x="0" y="46990"/>
                  </a:lnTo>
                  <a:lnTo>
                    <a:pt x="0" y="53339"/>
                  </a:lnTo>
                  <a:lnTo>
                    <a:pt x="7620" y="53339"/>
                  </a:lnTo>
                  <a:lnTo>
                    <a:pt x="7620" y="46990"/>
                  </a:lnTo>
                  <a:close/>
                </a:path>
                <a:path w="7620" h="711200">
                  <a:moveTo>
                    <a:pt x="7620" y="53340"/>
                  </a:moveTo>
                  <a:lnTo>
                    <a:pt x="0" y="53340"/>
                  </a:lnTo>
                  <a:lnTo>
                    <a:pt x="0" y="59689"/>
                  </a:lnTo>
                  <a:lnTo>
                    <a:pt x="7620" y="59689"/>
                  </a:lnTo>
                  <a:lnTo>
                    <a:pt x="7620" y="53340"/>
                  </a:lnTo>
                  <a:close/>
                </a:path>
                <a:path w="7620" h="711200">
                  <a:moveTo>
                    <a:pt x="7620" y="59690"/>
                  </a:moveTo>
                  <a:lnTo>
                    <a:pt x="0" y="59690"/>
                  </a:lnTo>
                  <a:lnTo>
                    <a:pt x="0" y="66039"/>
                  </a:lnTo>
                  <a:lnTo>
                    <a:pt x="7620" y="66039"/>
                  </a:lnTo>
                  <a:lnTo>
                    <a:pt x="7620" y="59690"/>
                  </a:lnTo>
                  <a:close/>
                </a:path>
                <a:path w="7620" h="711200">
                  <a:moveTo>
                    <a:pt x="7620" y="66040"/>
                  </a:moveTo>
                  <a:lnTo>
                    <a:pt x="0" y="66040"/>
                  </a:lnTo>
                  <a:lnTo>
                    <a:pt x="0" y="72389"/>
                  </a:lnTo>
                  <a:lnTo>
                    <a:pt x="7620" y="72389"/>
                  </a:lnTo>
                  <a:lnTo>
                    <a:pt x="7620" y="66040"/>
                  </a:lnTo>
                  <a:close/>
                </a:path>
                <a:path w="7620" h="711200">
                  <a:moveTo>
                    <a:pt x="7620" y="72390"/>
                  </a:moveTo>
                  <a:lnTo>
                    <a:pt x="0" y="72390"/>
                  </a:lnTo>
                  <a:lnTo>
                    <a:pt x="0" y="78739"/>
                  </a:lnTo>
                  <a:lnTo>
                    <a:pt x="7620" y="78739"/>
                  </a:lnTo>
                  <a:lnTo>
                    <a:pt x="7620" y="72390"/>
                  </a:lnTo>
                  <a:close/>
                </a:path>
                <a:path w="7620" h="711200">
                  <a:moveTo>
                    <a:pt x="7620" y="78740"/>
                  </a:moveTo>
                  <a:lnTo>
                    <a:pt x="0" y="78740"/>
                  </a:lnTo>
                  <a:lnTo>
                    <a:pt x="0" y="85089"/>
                  </a:lnTo>
                  <a:lnTo>
                    <a:pt x="7620" y="85089"/>
                  </a:lnTo>
                  <a:lnTo>
                    <a:pt x="7620" y="78740"/>
                  </a:lnTo>
                  <a:close/>
                </a:path>
                <a:path w="7620" h="711200">
                  <a:moveTo>
                    <a:pt x="7620" y="85090"/>
                  </a:moveTo>
                  <a:lnTo>
                    <a:pt x="0" y="85090"/>
                  </a:lnTo>
                  <a:lnTo>
                    <a:pt x="0" y="91439"/>
                  </a:lnTo>
                  <a:lnTo>
                    <a:pt x="7620" y="91439"/>
                  </a:lnTo>
                  <a:lnTo>
                    <a:pt x="7620" y="85090"/>
                  </a:lnTo>
                  <a:close/>
                </a:path>
                <a:path w="7620" h="711200">
                  <a:moveTo>
                    <a:pt x="7620" y="91440"/>
                  </a:moveTo>
                  <a:lnTo>
                    <a:pt x="0" y="91440"/>
                  </a:lnTo>
                  <a:lnTo>
                    <a:pt x="0" y="97789"/>
                  </a:lnTo>
                  <a:lnTo>
                    <a:pt x="7620" y="97789"/>
                  </a:lnTo>
                  <a:lnTo>
                    <a:pt x="7620" y="91440"/>
                  </a:lnTo>
                  <a:close/>
                </a:path>
                <a:path w="7620" h="711200">
                  <a:moveTo>
                    <a:pt x="7620" y="97790"/>
                  </a:moveTo>
                  <a:lnTo>
                    <a:pt x="0" y="97790"/>
                  </a:lnTo>
                  <a:lnTo>
                    <a:pt x="0" y="104139"/>
                  </a:lnTo>
                  <a:lnTo>
                    <a:pt x="7620" y="104139"/>
                  </a:lnTo>
                  <a:lnTo>
                    <a:pt x="7620" y="97790"/>
                  </a:lnTo>
                  <a:close/>
                </a:path>
                <a:path w="7620" h="711200">
                  <a:moveTo>
                    <a:pt x="7620" y="104140"/>
                  </a:moveTo>
                  <a:lnTo>
                    <a:pt x="0" y="104140"/>
                  </a:lnTo>
                  <a:lnTo>
                    <a:pt x="0" y="110489"/>
                  </a:lnTo>
                  <a:lnTo>
                    <a:pt x="7620" y="110489"/>
                  </a:lnTo>
                  <a:lnTo>
                    <a:pt x="7620" y="104140"/>
                  </a:lnTo>
                  <a:close/>
                </a:path>
                <a:path w="7620" h="711200">
                  <a:moveTo>
                    <a:pt x="7620" y="110490"/>
                  </a:moveTo>
                  <a:lnTo>
                    <a:pt x="0" y="110490"/>
                  </a:lnTo>
                  <a:lnTo>
                    <a:pt x="0" y="116839"/>
                  </a:lnTo>
                  <a:lnTo>
                    <a:pt x="7620" y="116839"/>
                  </a:lnTo>
                  <a:lnTo>
                    <a:pt x="7620" y="110490"/>
                  </a:lnTo>
                  <a:close/>
                </a:path>
                <a:path w="7620" h="711200">
                  <a:moveTo>
                    <a:pt x="7620" y="116840"/>
                  </a:moveTo>
                  <a:lnTo>
                    <a:pt x="0" y="116840"/>
                  </a:lnTo>
                  <a:lnTo>
                    <a:pt x="0" y="123189"/>
                  </a:lnTo>
                  <a:lnTo>
                    <a:pt x="7620" y="123189"/>
                  </a:lnTo>
                  <a:lnTo>
                    <a:pt x="7620" y="116840"/>
                  </a:lnTo>
                  <a:close/>
                </a:path>
                <a:path w="7620" h="711200">
                  <a:moveTo>
                    <a:pt x="7620" y="123190"/>
                  </a:moveTo>
                  <a:lnTo>
                    <a:pt x="0" y="123190"/>
                  </a:lnTo>
                  <a:lnTo>
                    <a:pt x="0" y="129539"/>
                  </a:lnTo>
                  <a:lnTo>
                    <a:pt x="7620" y="129539"/>
                  </a:lnTo>
                  <a:lnTo>
                    <a:pt x="7620" y="123190"/>
                  </a:lnTo>
                  <a:close/>
                </a:path>
                <a:path w="7620" h="711200">
                  <a:moveTo>
                    <a:pt x="7620" y="129540"/>
                  </a:moveTo>
                  <a:lnTo>
                    <a:pt x="0" y="129540"/>
                  </a:lnTo>
                  <a:lnTo>
                    <a:pt x="0" y="135889"/>
                  </a:lnTo>
                  <a:lnTo>
                    <a:pt x="7620" y="135889"/>
                  </a:lnTo>
                  <a:lnTo>
                    <a:pt x="7620" y="129540"/>
                  </a:lnTo>
                  <a:close/>
                </a:path>
                <a:path w="7620" h="711200">
                  <a:moveTo>
                    <a:pt x="7620" y="135890"/>
                  </a:moveTo>
                  <a:lnTo>
                    <a:pt x="0" y="135890"/>
                  </a:lnTo>
                  <a:lnTo>
                    <a:pt x="0" y="142239"/>
                  </a:lnTo>
                  <a:lnTo>
                    <a:pt x="7620" y="142239"/>
                  </a:lnTo>
                  <a:lnTo>
                    <a:pt x="7620" y="135890"/>
                  </a:lnTo>
                  <a:close/>
                </a:path>
                <a:path w="7620" h="711200">
                  <a:moveTo>
                    <a:pt x="7620" y="142240"/>
                  </a:moveTo>
                  <a:lnTo>
                    <a:pt x="0" y="142240"/>
                  </a:lnTo>
                  <a:lnTo>
                    <a:pt x="0" y="148589"/>
                  </a:lnTo>
                  <a:lnTo>
                    <a:pt x="7620" y="148589"/>
                  </a:lnTo>
                  <a:lnTo>
                    <a:pt x="7620" y="142240"/>
                  </a:lnTo>
                  <a:close/>
                </a:path>
                <a:path w="7620" h="711200">
                  <a:moveTo>
                    <a:pt x="7620" y="148590"/>
                  </a:moveTo>
                  <a:lnTo>
                    <a:pt x="0" y="148590"/>
                  </a:lnTo>
                  <a:lnTo>
                    <a:pt x="0" y="154939"/>
                  </a:lnTo>
                  <a:lnTo>
                    <a:pt x="7620" y="154939"/>
                  </a:lnTo>
                  <a:lnTo>
                    <a:pt x="7620" y="148590"/>
                  </a:lnTo>
                  <a:close/>
                </a:path>
                <a:path w="7620" h="711200">
                  <a:moveTo>
                    <a:pt x="7620" y="154940"/>
                  </a:moveTo>
                  <a:lnTo>
                    <a:pt x="0" y="154940"/>
                  </a:lnTo>
                  <a:lnTo>
                    <a:pt x="0" y="161289"/>
                  </a:lnTo>
                  <a:lnTo>
                    <a:pt x="7620" y="161289"/>
                  </a:lnTo>
                  <a:lnTo>
                    <a:pt x="7620" y="154940"/>
                  </a:lnTo>
                  <a:close/>
                </a:path>
                <a:path w="7620" h="711200">
                  <a:moveTo>
                    <a:pt x="7620" y="161290"/>
                  </a:moveTo>
                  <a:lnTo>
                    <a:pt x="0" y="161290"/>
                  </a:lnTo>
                  <a:lnTo>
                    <a:pt x="0" y="167639"/>
                  </a:lnTo>
                  <a:lnTo>
                    <a:pt x="7620" y="167639"/>
                  </a:lnTo>
                  <a:lnTo>
                    <a:pt x="7620" y="161290"/>
                  </a:lnTo>
                  <a:close/>
                </a:path>
                <a:path w="7620" h="711200">
                  <a:moveTo>
                    <a:pt x="7620" y="167640"/>
                  </a:moveTo>
                  <a:lnTo>
                    <a:pt x="0" y="167640"/>
                  </a:lnTo>
                  <a:lnTo>
                    <a:pt x="0" y="173989"/>
                  </a:lnTo>
                  <a:lnTo>
                    <a:pt x="7620" y="173989"/>
                  </a:lnTo>
                  <a:lnTo>
                    <a:pt x="7620" y="167640"/>
                  </a:lnTo>
                  <a:close/>
                </a:path>
                <a:path w="7620" h="711200">
                  <a:moveTo>
                    <a:pt x="7620" y="173990"/>
                  </a:moveTo>
                  <a:lnTo>
                    <a:pt x="0" y="173990"/>
                  </a:lnTo>
                  <a:lnTo>
                    <a:pt x="0" y="180339"/>
                  </a:lnTo>
                  <a:lnTo>
                    <a:pt x="7620" y="180339"/>
                  </a:lnTo>
                  <a:lnTo>
                    <a:pt x="7620" y="173990"/>
                  </a:lnTo>
                  <a:close/>
                </a:path>
                <a:path w="7620" h="711200">
                  <a:moveTo>
                    <a:pt x="7620" y="180340"/>
                  </a:moveTo>
                  <a:lnTo>
                    <a:pt x="0" y="180340"/>
                  </a:lnTo>
                  <a:lnTo>
                    <a:pt x="0" y="186689"/>
                  </a:lnTo>
                  <a:lnTo>
                    <a:pt x="7620" y="186689"/>
                  </a:lnTo>
                  <a:lnTo>
                    <a:pt x="7620" y="180340"/>
                  </a:lnTo>
                  <a:close/>
                </a:path>
                <a:path w="7620" h="711200">
                  <a:moveTo>
                    <a:pt x="7620" y="186690"/>
                  </a:moveTo>
                  <a:lnTo>
                    <a:pt x="0" y="186690"/>
                  </a:lnTo>
                  <a:lnTo>
                    <a:pt x="0" y="193039"/>
                  </a:lnTo>
                  <a:lnTo>
                    <a:pt x="7620" y="193039"/>
                  </a:lnTo>
                  <a:lnTo>
                    <a:pt x="7620" y="186690"/>
                  </a:lnTo>
                  <a:close/>
                </a:path>
                <a:path w="7620" h="711200">
                  <a:moveTo>
                    <a:pt x="7620" y="193040"/>
                  </a:moveTo>
                  <a:lnTo>
                    <a:pt x="0" y="193040"/>
                  </a:lnTo>
                  <a:lnTo>
                    <a:pt x="0" y="199389"/>
                  </a:lnTo>
                  <a:lnTo>
                    <a:pt x="7620" y="199389"/>
                  </a:lnTo>
                  <a:lnTo>
                    <a:pt x="7620" y="193040"/>
                  </a:lnTo>
                  <a:close/>
                </a:path>
                <a:path w="7620" h="711200">
                  <a:moveTo>
                    <a:pt x="7620" y="199390"/>
                  </a:moveTo>
                  <a:lnTo>
                    <a:pt x="0" y="199390"/>
                  </a:lnTo>
                  <a:lnTo>
                    <a:pt x="0" y="205739"/>
                  </a:lnTo>
                  <a:lnTo>
                    <a:pt x="7620" y="205739"/>
                  </a:lnTo>
                  <a:lnTo>
                    <a:pt x="7620" y="199390"/>
                  </a:lnTo>
                  <a:close/>
                </a:path>
                <a:path w="7620" h="711200">
                  <a:moveTo>
                    <a:pt x="7620" y="205740"/>
                  </a:moveTo>
                  <a:lnTo>
                    <a:pt x="0" y="205740"/>
                  </a:lnTo>
                  <a:lnTo>
                    <a:pt x="0" y="212089"/>
                  </a:lnTo>
                  <a:lnTo>
                    <a:pt x="7620" y="212089"/>
                  </a:lnTo>
                  <a:lnTo>
                    <a:pt x="7620" y="205740"/>
                  </a:lnTo>
                  <a:close/>
                </a:path>
                <a:path w="7620" h="711200">
                  <a:moveTo>
                    <a:pt x="7620" y="212090"/>
                  </a:moveTo>
                  <a:lnTo>
                    <a:pt x="0" y="212090"/>
                  </a:lnTo>
                  <a:lnTo>
                    <a:pt x="0" y="217169"/>
                  </a:lnTo>
                  <a:lnTo>
                    <a:pt x="1270" y="217169"/>
                  </a:lnTo>
                  <a:lnTo>
                    <a:pt x="1270" y="218439"/>
                  </a:lnTo>
                  <a:lnTo>
                    <a:pt x="7620" y="218439"/>
                  </a:lnTo>
                  <a:lnTo>
                    <a:pt x="7620" y="212090"/>
                  </a:lnTo>
                  <a:close/>
                </a:path>
                <a:path w="7620" h="711200">
                  <a:moveTo>
                    <a:pt x="7620" y="218440"/>
                  </a:moveTo>
                  <a:lnTo>
                    <a:pt x="1270" y="218440"/>
                  </a:lnTo>
                  <a:lnTo>
                    <a:pt x="1270" y="219710"/>
                  </a:lnTo>
                  <a:lnTo>
                    <a:pt x="2539" y="219710"/>
                  </a:lnTo>
                  <a:lnTo>
                    <a:pt x="2539" y="220980"/>
                  </a:lnTo>
                  <a:lnTo>
                    <a:pt x="3810" y="220980"/>
                  </a:lnTo>
                  <a:lnTo>
                    <a:pt x="3810" y="223519"/>
                  </a:lnTo>
                  <a:lnTo>
                    <a:pt x="5079" y="223519"/>
                  </a:lnTo>
                  <a:lnTo>
                    <a:pt x="5079" y="224789"/>
                  </a:lnTo>
                  <a:lnTo>
                    <a:pt x="7620" y="224789"/>
                  </a:lnTo>
                  <a:lnTo>
                    <a:pt x="7620" y="218440"/>
                  </a:lnTo>
                  <a:close/>
                </a:path>
                <a:path w="7620" h="711200">
                  <a:moveTo>
                    <a:pt x="7620" y="224790"/>
                  </a:moveTo>
                  <a:lnTo>
                    <a:pt x="6350" y="224790"/>
                  </a:lnTo>
                  <a:lnTo>
                    <a:pt x="6350" y="227330"/>
                  </a:lnTo>
                  <a:lnTo>
                    <a:pt x="7620" y="227330"/>
                  </a:lnTo>
                  <a:lnTo>
                    <a:pt x="7620" y="224790"/>
                  </a:lnTo>
                  <a:close/>
                </a:path>
                <a:path w="7620" h="711200">
                  <a:moveTo>
                    <a:pt x="7620" y="482600"/>
                  </a:moveTo>
                  <a:lnTo>
                    <a:pt x="6350" y="482600"/>
                  </a:lnTo>
                  <a:lnTo>
                    <a:pt x="6350" y="483869"/>
                  </a:lnTo>
                  <a:lnTo>
                    <a:pt x="5079" y="483869"/>
                  </a:lnTo>
                  <a:lnTo>
                    <a:pt x="5079" y="485139"/>
                  </a:lnTo>
                  <a:lnTo>
                    <a:pt x="7620" y="485139"/>
                  </a:lnTo>
                  <a:lnTo>
                    <a:pt x="7620" y="482600"/>
                  </a:lnTo>
                  <a:close/>
                </a:path>
                <a:path w="7620" h="711200">
                  <a:moveTo>
                    <a:pt x="7620" y="485140"/>
                  </a:moveTo>
                  <a:lnTo>
                    <a:pt x="5079" y="485140"/>
                  </a:lnTo>
                  <a:lnTo>
                    <a:pt x="5079" y="486410"/>
                  </a:lnTo>
                  <a:lnTo>
                    <a:pt x="3810" y="486410"/>
                  </a:lnTo>
                  <a:lnTo>
                    <a:pt x="3810" y="487680"/>
                  </a:lnTo>
                  <a:lnTo>
                    <a:pt x="2539" y="487680"/>
                  </a:lnTo>
                  <a:lnTo>
                    <a:pt x="2539" y="490219"/>
                  </a:lnTo>
                  <a:lnTo>
                    <a:pt x="1270" y="490219"/>
                  </a:lnTo>
                  <a:lnTo>
                    <a:pt x="1270" y="491489"/>
                  </a:lnTo>
                  <a:lnTo>
                    <a:pt x="7620" y="491489"/>
                  </a:lnTo>
                  <a:lnTo>
                    <a:pt x="7620" y="485140"/>
                  </a:lnTo>
                  <a:close/>
                </a:path>
                <a:path w="7620" h="711200">
                  <a:moveTo>
                    <a:pt x="7620" y="491490"/>
                  </a:moveTo>
                  <a:lnTo>
                    <a:pt x="0" y="491490"/>
                  </a:lnTo>
                  <a:lnTo>
                    <a:pt x="0" y="497839"/>
                  </a:lnTo>
                  <a:lnTo>
                    <a:pt x="7620" y="497839"/>
                  </a:lnTo>
                  <a:lnTo>
                    <a:pt x="7620" y="491490"/>
                  </a:lnTo>
                  <a:close/>
                </a:path>
                <a:path w="7620" h="711200">
                  <a:moveTo>
                    <a:pt x="7620" y="497840"/>
                  </a:moveTo>
                  <a:lnTo>
                    <a:pt x="0" y="497840"/>
                  </a:lnTo>
                  <a:lnTo>
                    <a:pt x="0" y="504189"/>
                  </a:lnTo>
                  <a:lnTo>
                    <a:pt x="7620" y="504189"/>
                  </a:lnTo>
                  <a:lnTo>
                    <a:pt x="7620" y="497840"/>
                  </a:lnTo>
                  <a:close/>
                </a:path>
                <a:path w="7620" h="711200">
                  <a:moveTo>
                    <a:pt x="7620" y="504190"/>
                  </a:moveTo>
                  <a:lnTo>
                    <a:pt x="0" y="504190"/>
                  </a:lnTo>
                  <a:lnTo>
                    <a:pt x="0" y="510539"/>
                  </a:lnTo>
                  <a:lnTo>
                    <a:pt x="7620" y="510539"/>
                  </a:lnTo>
                  <a:lnTo>
                    <a:pt x="7620" y="504190"/>
                  </a:lnTo>
                  <a:close/>
                </a:path>
                <a:path w="7620" h="711200">
                  <a:moveTo>
                    <a:pt x="7620" y="510540"/>
                  </a:moveTo>
                  <a:lnTo>
                    <a:pt x="0" y="510540"/>
                  </a:lnTo>
                  <a:lnTo>
                    <a:pt x="0" y="516889"/>
                  </a:lnTo>
                  <a:lnTo>
                    <a:pt x="7620" y="516889"/>
                  </a:lnTo>
                  <a:lnTo>
                    <a:pt x="7620" y="510540"/>
                  </a:lnTo>
                  <a:close/>
                </a:path>
                <a:path w="7620" h="711200">
                  <a:moveTo>
                    <a:pt x="7620" y="516890"/>
                  </a:moveTo>
                  <a:lnTo>
                    <a:pt x="0" y="516890"/>
                  </a:lnTo>
                  <a:lnTo>
                    <a:pt x="0" y="523239"/>
                  </a:lnTo>
                  <a:lnTo>
                    <a:pt x="7620" y="523239"/>
                  </a:lnTo>
                  <a:lnTo>
                    <a:pt x="7620" y="516890"/>
                  </a:lnTo>
                  <a:close/>
                </a:path>
                <a:path w="7620" h="711200">
                  <a:moveTo>
                    <a:pt x="7620" y="523240"/>
                  </a:moveTo>
                  <a:lnTo>
                    <a:pt x="0" y="523240"/>
                  </a:lnTo>
                  <a:lnTo>
                    <a:pt x="0" y="529589"/>
                  </a:lnTo>
                  <a:lnTo>
                    <a:pt x="7620" y="529589"/>
                  </a:lnTo>
                  <a:lnTo>
                    <a:pt x="7620" y="523240"/>
                  </a:lnTo>
                  <a:close/>
                </a:path>
                <a:path w="7620" h="711200">
                  <a:moveTo>
                    <a:pt x="7620" y="529590"/>
                  </a:moveTo>
                  <a:lnTo>
                    <a:pt x="0" y="529590"/>
                  </a:lnTo>
                  <a:lnTo>
                    <a:pt x="0" y="535939"/>
                  </a:lnTo>
                  <a:lnTo>
                    <a:pt x="7620" y="535939"/>
                  </a:lnTo>
                  <a:lnTo>
                    <a:pt x="7620" y="529590"/>
                  </a:lnTo>
                  <a:close/>
                </a:path>
                <a:path w="7620" h="711200">
                  <a:moveTo>
                    <a:pt x="7620" y="535940"/>
                  </a:moveTo>
                  <a:lnTo>
                    <a:pt x="0" y="535940"/>
                  </a:lnTo>
                  <a:lnTo>
                    <a:pt x="0" y="542289"/>
                  </a:lnTo>
                  <a:lnTo>
                    <a:pt x="7620" y="542289"/>
                  </a:lnTo>
                  <a:lnTo>
                    <a:pt x="7620" y="535940"/>
                  </a:lnTo>
                  <a:close/>
                </a:path>
                <a:path w="7620" h="711200">
                  <a:moveTo>
                    <a:pt x="7620" y="542290"/>
                  </a:moveTo>
                  <a:lnTo>
                    <a:pt x="0" y="542290"/>
                  </a:lnTo>
                  <a:lnTo>
                    <a:pt x="0" y="548639"/>
                  </a:lnTo>
                  <a:lnTo>
                    <a:pt x="7620" y="548639"/>
                  </a:lnTo>
                  <a:lnTo>
                    <a:pt x="7620" y="542290"/>
                  </a:lnTo>
                  <a:close/>
                </a:path>
                <a:path w="7620" h="711200">
                  <a:moveTo>
                    <a:pt x="7620" y="548640"/>
                  </a:moveTo>
                  <a:lnTo>
                    <a:pt x="0" y="548640"/>
                  </a:lnTo>
                  <a:lnTo>
                    <a:pt x="0" y="554989"/>
                  </a:lnTo>
                  <a:lnTo>
                    <a:pt x="7620" y="554989"/>
                  </a:lnTo>
                  <a:lnTo>
                    <a:pt x="7620" y="548640"/>
                  </a:lnTo>
                  <a:close/>
                </a:path>
                <a:path w="7620" h="711200">
                  <a:moveTo>
                    <a:pt x="7620" y="554990"/>
                  </a:moveTo>
                  <a:lnTo>
                    <a:pt x="0" y="554990"/>
                  </a:lnTo>
                  <a:lnTo>
                    <a:pt x="0" y="561339"/>
                  </a:lnTo>
                  <a:lnTo>
                    <a:pt x="7620" y="561339"/>
                  </a:lnTo>
                  <a:lnTo>
                    <a:pt x="7620" y="554990"/>
                  </a:lnTo>
                  <a:close/>
                </a:path>
                <a:path w="7620" h="711200">
                  <a:moveTo>
                    <a:pt x="7620" y="561340"/>
                  </a:moveTo>
                  <a:lnTo>
                    <a:pt x="0" y="561340"/>
                  </a:lnTo>
                  <a:lnTo>
                    <a:pt x="0" y="567689"/>
                  </a:lnTo>
                  <a:lnTo>
                    <a:pt x="7620" y="567689"/>
                  </a:lnTo>
                  <a:lnTo>
                    <a:pt x="7620" y="561340"/>
                  </a:lnTo>
                  <a:close/>
                </a:path>
                <a:path w="7620" h="711200">
                  <a:moveTo>
                    <a:pt x="7620" y="567690"/>
                  </a:moveTo>
                  <a:lnTo>
                    <a:pt x="0" y="567690"/>
                  </a:lnTo>
                  <a:lnTo>
                    <a:pt x="0" y="574039"/>
                  </a:lnTo>
                  <a:lnTo>
                    <a:pt x="7620" y="574039"/>
                  </a:lnTo>
                  <a:lnTo>
                    <a:pt x="7620" y="567690"/>
                  </a:lnTo>
                  <a:close/>
                </a:path>
                <a:path w="7620" h="711200">
                  <a:moveTo>
                    <a:pt x="7620" y="574040"/>
                  </a:moveTo>
                  <a:lnTo>
                    <a:pt x="0" y="574040"/>
                  </a:lnTo>
                  <a:lnTo>
                    <a:pt x="0" y="580389"/>
                  </a:lnTo>
                  <a:lnTo>
                    <a:pt x="7620" y="580389"/>
                  </a:lnTo>
                  <a:lnTo>
                    <a:pt x="7620" y="574040"/>
                  </a:lnTo>
                  <a:close/>
                </a:path>
                <a:path w="7620" h="711200">
                  <a:moveTo>
                    <a:pt x="7620" y="580390"/>
                  </a:moveTo>
                  <a:lnTo>
                    <a:pt x="0" y="580390"/>
                  </a:lnTo>
                  <a:lnTo>
                    <a:pt x="0" y="586739"/>
                  </a:lnTo>
                  <a:lnTo>
                    <a:pt x="7620" y="586739"/>
                  </a:lnTo>
                  <a:lnTo>
                    <a:pt x="7620" y="580390"/>
                  </a:lnTo>
                  <a:close/>
                </a:path>
                <a:path w="7620" h="711200">
                  <a:moveTo>
                    <a:pt x="7620" y="586740"/>
                  </a:moveTo>
                  <a:lnTo>
                    <a:pt x="0" y="586740"/>
                  </a:lnTo>
                  <a:lnTo>
                    <a:pt x="0" y="593089"/>
                  </a:lnTo>
                  <a:lnTo>
                    <a:pt x="7620" y="593089"/>
                  </a:lnTo>
                  <a:lnTo>
                    <a:pt x="7620" y="586740"/>
                  </a:lnTo>
                  <a:close/>
                </a:path>
                <a:path w="7620" h="711200">
                  <a:moveTo>
                    <a:pt x="7620" y="593090"/>
                  </a:moveTo>
                  <a:lnTo>
                    <a:pt x="0" y="593090"/>
                  </a:lnTo>
                  <a:lnTo>
                    <a:pt x="0" y="599439"/>
                  </a:lnTo>
                  <a:lnTo>
                    <a:pt x="7620" y="599439"/>
                  </a:lnTo>
                  <a:lnTo>
                    <a:pt x="7620" y="593090"/>
                  </a:lnTo>
                  <a:close/>
                </a:path>
                <a:path w="7620" h="711200">
                  <a:moveTo>
                    <a:pt x="7620" y="599440"/>
                  </a:moveTo>
                  <a:lnTo>
                    <a:pt x="0" y="599440"/>
                  </a:lnTo>
                  <a:lnTo>
                    <a:pt x="0" y="605789"/>
                  </a:lnTo>
                  <a:lnTo>
                    <a:pt x="7620" y="605789"/>
                  </a:lnTo>
                  <a:lnTo>
                    <a:pt x="7620" y="599440"/>
                  </a:lnTo>
                  <a:close/>
                </a:path>
                <a:path w="7620" h="711200">
                  <a:moveTo>
                    <a:pt x="7620" y="605790"/>
                  </a:moveTo>
                  <a:lnTo>
                    <a:pt x="0" y="605790"/>
                  </a:lnTo>
                  <a:lnTo>
                    <a:pt x="0" y="612139"/>
                  </a:lnTo>
                  <a:lnTo>
                    <a:pt x="7620" y="612139"/>
                  </a:lnTo>
                  <a:lnTo>
                    <a:pt x="7620" y="605790"/>
                  </a:lnTo>
                  <a:close/>
                </a:path>
                <a:path w="7620" h="711200">
                  <a:moveTo>
                    <a:pt x="7620" y="612140"/>
                  </a:moveTo>
                  <a:lnTo>
                    <a:pt x="0" y="612140"/>
                  </a:lnTo>
                  <a:lnTo>
                    <a:pt x="0" y="618489"/>
                  </a:lnTo>
                  <a:lnTo>
                    <a:pt x="7620" y="618489"/>
                  </a:lnTo>
                  <a:lnTo>
                    <a:pt x="7620" y="612140"/>
                  </a:lnTo>
                  <a:close/>
                </a:path>
                <a:path w="7620" h="711200">
                  <a:moveTo>
                    <a:pt x="7620" y="618490"/>
                  </a:moveTo>
                  <a:lnTo>
                    <a:pt x="0" y="618490"/>
                  </a:lnTo>
                  <a:lnTo>
                    <a:pt x="0" y="624839"/>
                  </a:lnTo>
                  <a:lnTo>
                    <a:pt x="7620" y="624839"/>
                  </a:lnTo>
                  <a:lnTo>
                    <a:pt x="7620" y="618490"/>
                  </a:lnTo>
                  <a:close/>
                </a:path>
                <a:path w="7620" h="711200">
                  <a:moveTo>
                    <a:pt x="7620" y="624840"/>
                  </a:moveTo>
                  <a:lnTo>
                    <a:pt x="0" y="624840"/>
                  </a:lnTo>
                  <a:lnTo>
                    <a:pt x="0" y="631189"/>
                  </a:lnTo>
                  <a:lnTo>
                    <a:pt x="7620" y="631189"/>
                  </a:lnTo>
                  <a:lnTo>
                    <a:pt x="7620" y="624840"/>
                  </a:lnTo>
                  <a:close/>
                </a:path>
                <a:path w="7620" h="711200">
                  <a:moveTo>
                    <a:pt x="7620" y="631190"/>
                  </a:moveTo>
                  <a:lnTo>
                    <a:pt x="0" y="631190"/>
                  </a:lnTo>
                  <a:lnTo>
                    <a:pt x="0" y="637539"/>
                  </a:lnTo>
                  <a:lnTo>
                    <a:pt x="7620" y="637539"/>
                  </a:lnTo>
                  <a:lnTo>
                    <a:pt x="7620" y="631190"/>
                  </a:lnTo>
                  <a:close/>
                </a:path>
                <a:path w="7620" h="711200">
                  <a:moveTo>
                    <a:pt x="7620" y="637540"/>
                  </a:moveTo>
                  <a:lnTo>
                    <a:pt x="0" y="637540"/>
                  </a:lnTo>
                  <a:lnTo>
                    <a:pt x="0" y="643889"/>
                  </a:lnTo>
                  <a:lnTo>
                    <a:pt x="7620" y="643889"/>
                  </a:lnTo>
                  <a:lnTo>
                    <a:pt x="7620" y="637540"/>
                  </a:lnTo>
                  <a:close/>
                </a:path>
                <a:path w="7620" h="711200">
                  <a:moveTo>
                    <a:pt x="7620" y="643890"/>
                  </a:moveTo>
                  <a:lnTo>
                    <a:pt x="0" y="643890"/>
                  </a:lnTo>
                  <a:lnTo>
                    <a:pt x="0" y="650239"/>
                  </a:lnTo>
                  <a:lnTo>
                    <a:pt x="7620" y="650239"/>
                  </a:lnTo>
                  <a:lnTo>
                    <a:pt x="7620" y="643890"/>
                  </a:lnTo>
                  <a:close/>
                </a:path>
                <a:path w="7620" h="711200">
                  <a:moveTo>
                    <a:pt x="7620" y="650240"/>
                  </a:moveTo>
                  <a:lnTo>
                    <a:pt x="0" y="650240"/>
                  </a:lnTo>
                  <a:lnTo>
                    <a:pt x="0" y="656589"/>
                  </a:lnTo>
                  <a:lnTo>
                    <a:pt x="7620" y="656589"/>
                  </a:lnTo>
                  <a:lnTo>
                    <a:pt x="7620" y="650240"/>
                  </a:lnTo>
                  <a:close/>
                </a:path>
                <a:path w="7620" h="711200">
                  <a:moveTo>
                    <a:pt x="7620" y="656590"/>
                  </a:moveTo>
                  <a:lnTo>
                    <a:pt x="0" y="656590"/>
                  </a:lnTo>
                  <a:lnTo>
                    <a:pt x="0" y="662939"/>
                  </a:lnTo>
                  <a:lnTo>
                    <a:pt x="7620" y="662939"/>
                  </a:lnTo>
                  <a:lnTo>
                    <a:pt x="7620" y="656590"/>
                  </a:lnTo>
                  <a:close/>
                </a:path>
                <a:path w="7620" h="711200">
                  <a:moveTo>
                    <a:pt x="7620" y="662940"/>
                  </a:moveTo>
                  <a:lnTo>
                    <a:pt x="0" y="662940"/>
                  </a:lnTo>
                  <a:lnTo>
                    <a:pt x="0" y="669289"/>
                  </a:lnTo>
                  <a:lnTo>
                    <a:pt x="7620" y="669289"/>
                  </a:lnTo>
                  <a:lnTo>
                    <a:pt x="7620" y="662940"/>
                  </a:lnTo>
                  <a:close/>
                </a:path>
                <a:path w="7620" h="711200">
                  <a:moveTo>
                    <a:pt x="7620" y="669290"/>
                  </a:moveTo>
                  <a:lnTo>
                    <a:pt x="0" y="669290"/>
                  </a:lnTo>
                  <a:lnTo>
                    <a:pt x="0" y="675639"/>
                  </a:lnTo>
                  <a:lnTo>
                    <a:pt x="7620" y="675639"/>
                  </a:lnTo>
                  <a:lnTo>
                    <a:pt x="7620" y="669290"/>
                  </a:lnTo>
                  <a:close/>
                </a:path>
                <a:path w="7620" h="711200">
                  <a:moveTo>
                    <a:pt x="7620" y="675640"/>
                  </a:moveTo>
                  <a:lnTo>
                    <a:pt x="0" y="675640"/>
                  </a:lnTo>
                  <a:lnTo>
                    <a:pt x="0" y="681989"/>
                  </a:lnTo>
                  <a:lnTo>
                    <a:pt x="7620" y="681989"/>
                  </a:lnTo>
                  <a:lnTo>
                    <a:pt x="7620" y="675640"/>
                  </a:lnTo>
                  <a:close/>
                </a:path>
                <a:path w="7620" h="711200">
                  <a:moveTo>
                    <a:pt x="7620" y="681990"/>
                  </a:moveTo>
                  <a:lnTo>
                    <a:pt x="0" y="681990"/>
                  </a:lnTo>
                  <a:lnTo>
                    <a:pt x="0" y="688339"/>
                  </a:lnTo>
                  <a:lnTo>
                    <a:pt x="7620" y="688339"/>
                  </a:lnTo>
                  <a:lnTo>
                    <a:pt x="7620" y="681990"/>
                  </a:lnTo>
                  <a:close/>
                </a:path>
                <a:path w="7620" h="711200">
                  <a:moveTo>
                    <a:pt x="7620" y="688340"/>
                  </a:moveTo>
                  <a:lnTo>
                    <a:pt x="0" y="688340"/>
                  </a:lnTo>
                  <a:lnTo>
                    <a:pt x="0" y="694689"/>
                  </a:lnTo>
                  <a:lnTo>
                    <a:pt x="7620" y="694689"/>
                  </a:lnTo>
                  <a:lnTo>
                    <a:pt x="7620" y="688340"/>
                  </a:lnTo>
                  <a:close/>
                </a:path>
                <a:path w="7620" h="711200">
                  <a:moveTo>
                    <a:pt x="7620" y="694690"/>
                  </a:moveTo>
                  <a:lnTo>
                    <a:pt x="0" y="694690"/>
                  </a:lnTo>
                  <a:lnTo>
                    <a:pt x="0" y="701039"/>
                  </a:lnTo>
                  <a:lnTo>
                    <a:pt x="7620" y="701039"/>
                  </a:lnTo>
                  <a:lnTo>
                    <a:pt x="7620" y="694690"/>
                  </a:lnTo>
                  <a:close/>
                </a:path>
                <a:path w="7620" h="711200">
                  <a:moveTo>
                    <a:pt x="7620" y="701040"/>
                  </a:moveTo>
                  <a:lnTo>
                    <a:pt x="0" y="701040"/>
                  </a:lnTo>
                  <a:lnTo>
                    <a:pt x="0" y="707389"/>
                  </a:lnTo>
                  <a:lnTo>
                    <a:pt x="7620" y="707389"/>
                  </a:lnTo>
                  <a:lnTo>
                    <a:pt x="7620" y="701040"/>
                  </a:lnTo>
                  <a:close/>
                </a:path>
                <a:path w="7620" h="711200">
                  <a:moveTo>
                    <a:pt x="7620" y="707390"/>
                  </a:moveTo>
                  <a:lnTo>
                    <a:pt x="0" y="707390"/>
                  </a:lnTo>
                  <a:lnTo>
                    <a:pt x="0" y="711200"/>
                  </a:lnTo>
                  <a:lnTo>
                    <a:pt x="5079" y="711200"/>
                  </a:lnTo>
                  <a:lnTo>
                    <a:pt x="5079" y="709930"/>
                  </a:lnTo>
                  <a:lnTo>
                    <a:pt x="7620" y="709930"/>
                  </a:lnTo>
                  <a:lnTo>
                    <a:pt x="7620" y="707390"/>
                  </a:lnTo>
                  <a:close/>
                </a:path>
              </a:pathLst>
            </a:custGeom>
            <a:solidFill>
              <a:srgbClr val="6100F2"/>
            </a:solidFill>
          </p:spPr>
          <p:txBody>
            <a:bodyPr bIns="0" lIns="0" rIns="0" rtlCol="0" tIns="0" wrap="square"/>
            <a:p/>
          </p:txBody>
        </p:sp>
        <p:sp>
          <p:nvSpPr>
            <p:cNvPr id="1049868" name="object 1168"/>
            <p:cNvSpPr/>
            <p:nvPr/>
          </p:nvSpPr>
          <p:spPr>
            <a:xfrm>
              <a:off x="5968999" y="4464049"/>
              <a:ext cx="6350" cy="711200"/>
            </a:xfrm>
            <a:custGeom>
              <a:avLst/>
              <a:ahLst/>
              <a:rect l="l" t="t" r="r" b="b"/>
              <a:pathLst>
                <a:path w="6350" h="711200">
                  <a:moveTo>
                    <a:pt x="6350" y="0"/>
                  </a:moveTo>
                  <a:lnTo>
                    <a:pt x="0" y="0"/>
                  </a:lnTo>
                  <a:lnTo>
                    <a:pt x="0" y="2539"/>
                  </a:lnTo>
                  <a:lnTo>
                    <a:pt x="6350" y="2539"/>
                  </a:lnTo>
                  <a:lnTo>
                    <a:pt x="6350" y="0"/>
                  </a:lnTo>
                  <a:close/>
                </a:path>
                <a:path w="6350" h="711200">
                  <a:moveTo>
                    <a:pt x="6350" y="2540"/>
                  </a:moveTo>
                  <a:lnTo>
                    <a:pt x="0" y="2540"/>
                  </a:lnTo>
                  <a:lnTo>
                    <a:pt x="0" y="8889"/>
                  </a:lnTo>
                  <a:lnTo>
                    <a:pt x="6350" y="8889"/>
                  </a:lnTo>
                  <a:lnTo>
                    <a:pt x="6350" y="2540"/>
                  </a:lnTo>
                  <a:close/>
                </a:path>
                <a:path w="6350" h="711200">
                  <a:moveTo>
                    <a:pt x="6350" y="8890"/>
                  </a:moveTo>
                  <a:lnTo>
                    <a:pt x="0" y="8890"/>
                  </a:lnTo>
                  <a:lnTo>
                    <a:pt x="0" y="15239"/>
                  </a:lnTo>
                  <a:lnTo>
                    <a:pt x="6350" y="15239"/>
                  </a:lnTo>
                  <a:lnTo>
                    <a:pt x="6350" y="8890"/>
                  </a:lnTo>
                  <a:close/>
                </a:path>
                <a:path w="6350" h="711200">
                  <a:moveTo>
                    <a:pt x="6350" y="15240"/>
                  </a:moveTo>
                  <a:lnTo>
                    <a:pt x="0" y="15240"/>
                  </a:lnTo>
                  <a:lnTo>
                    <a:pt x="0" y="21589"/>
                  </a:lnTo>
                  <a:lnTo>
                    <a:pt x="6350" y="21589"/>
                  </a:lnTo>
                  <a:lnTo>
                    <a:pt x="6350" y="15240"/>
                  </a:lnTo>
                  <a:close/>
                </a:path>
                <a:path w="6350" h="711200">
                  <a:moveTo>
                    <a:pt x="6350" y="21590"/>
                  </a:moveTo>
                  <a:lnTo>
                    <a:pt x="0" y="21590"/>
                  </a:lnTo>
                  <a:lnTo>
                    <a:pt x="0" y="27939"/>
                  </a:lnTo>
                  <a:lnTo>
                    <a:pt x="6350" y="27939"/>
                  </a:lnTo>
                  <a:lnTo>
                    <a:pt x="6350" y="21590"/>
                  </a:lnTo>
                  <a:close/>
                </a:path>
                <a:path w="6350" h="711200">
                  <a:moveTo>
                    <a:pt x="6350" y="27940"/>
                  </a:moveTo>
                  <a:lnTo>
                    <a:pt x="0" y="27940"/>
                  </a:lnTo>
                  <a:lnTo>
                    <a:pt x="0" y="34289"/>
                  </a:lnTo>
                  <a:lnTo>
                    <a:pt x="6350" y="34289"/>
                  </a:lnTo>
                  <a:lnTo>
                    <a:pt x="6350" y="27940"/>
                  </a:lnTo>
                  <a:close/>
                </a:path>
                <a:path w="6350" h="711200">
                  <a:moveTo>
                    <a:pt x="6350" y="34290"/>
                  </a:moveTo>
                  <a:lnTo>
                    <a:pt x="0" y="34290"/>
                  </a:lnTo>
                  <a:lnTo>
                    <a:pt x="0" y="40639"/>
                  </a:lnTo>
                  <a:lnTo>
                    <a:pt x="6350" y="40639"/>
                  </a:lnTo>
                  <a:lnTo>
                    <a:pt x="6350" y="34290"/>
                  </a:lnTo>
                  <a:close/>
                </a:path>
                <a:path w="6350" h="711200">
                  <a:moveTo>
                    <a:pt x="6350" y="40640"/>
                  </a:moveTo>
                  <a:lnTo>
                    <a:pt x="0" y="40640"/>
                  </a:lnTo>
                  <a:lnTo>
                    <a:pt x="0" y="46989"/>
                  </a:lnTo>
                  <a:lnTo>
                    <a:pt x="6350" y="46989"/>
                  </a:lnTo>
                  <a:lnTo>
                    <a:pt x="6350" y="40640"/>
                  </a:lnTo>
                  <a:close/>
                </a:path>
                <a:path w="6350" h="711200">
                  <a:moveTo>
                    <a:pt x="6350" y="46990"/>
                  </a:moveTo>
                  <a:lnTo>
                    <a:pt x="0" y="46990"/>
                  </a:lnTo>
                  <a:lnTo>
                    <a:pt x="0" y="53339"/>
                  </a:lnTo>
                  <a:lnTo>
                    <a:pt x="6350" y="53339"/>
                  </a:lnTo>
                  <a:lnTo>
                    <a:pt x="6350" y="46990"/>
                  </a:lnTo>
                  <a:close/>
                </a:path>
                <a:path w="6350" h="711200">
                  <a:moveTo>
                    <a:pt x="6350" y="53340"/>
                  </a:moveTo>
                  <a:lnTo>
                    <a:pt x="0" y="53340"/>
                  </a:lnTo>
                  <a:lnTo>
                    <a:pt x="0" y="59689"/>
                  </a:lnTo>
                  <a:lnTo>
                    <a:pt x="6350" y="59689"/>
                  </a:lnTo>
                  <a:lnTo>
                    <a:pt x="6350" y="53340"/>
                  </a:lnTo>
                  <a:close/>
                </a:path>
                <a:path w="6350" h="711200">
                  <a:moveTo>
                    <a:pt x="6350" y="59690"/>
                  </a:moveTo>
                  <a:lnTo>
                    <a:pt x="0" y="59690"/>
                  </a:lnTo>
                  <a:lnTo>
                    <a:pt x="0" y="66039"/>
                  </a:lnTo>
                  <a:lnTo>
                    <a:pt x="6350" y="66039"/>
                  </a:lnTo>
                  <a:lnTo>
                    <a:pt x="6350" y="59690"/>
                  </a:lnTo>
                  <a:close/>
                </a:path>
                <a:path w="6350" h="711200">
                  <a:moveTo>
                    <a:pt x="6350" y="66040"/>
                  </a:moveTo>
                  <a:lnTo>
                    <a:pt x="0" y="66040"/>
                  </a:lnTo>
                  <a:lnTo>
                    <a:pt x="0" y="72389"/>
                  </a:lnTo>
                  <a:lnTo>
                    <a:pt x="6350" y="72389"/>
                  </a:lnTo>
                  <a:lnTo>
                    <a:pt x="6350" y="66040"/>
                  </a:lnTo>
                  <a:close/>
                </a:path>
                <a:path w="6350" h="711200">
                  <a:moveTo>
                    <a:pt x="6350" y="72390"/>
                  </a:moveTo>
                  <a:lnTo>
                    <a:pt x="0" y="72390"/>
                  </a:lnTo>
                  <a:lnTo>
                    <a:pt x="0" y="78739"/>
                  </a:lnTo>
                  <a:lnTo>
                    <a:pt x="6350" y="78739"/>
                  </a:lnTo>
                  <a:lnTo>
                    <a:pt x="6350" y="72390"/>
                  </a:lnTo>
                  <a:close/>
                </a:path>
                <a:path w="6350" h="711200">
                  <a:moveTo>
                    <a:pt x="6350" y="78740"/>
                  </a:moveTo>
                  <a:lnTo>
                    <a:pt x="0" y="78740"/>
                  </a:lnTo>
                  <a:lnTo>
                    <a:pt x="0" y="85089"/>
                  </a:lnTo>
                  <a:lnTo>
                    <a:pt x="6350" y="85089"/>
                  </a:lnTo>
                  <a:lnTo>
                    <a:pt x="6350" y="78740"/>
                  </a:lnTo>
                  <a:close/>
                </a:path>
                <a:path w="6350" h="711200">
                  <a:moveTo>
                    <a:pt x="6350" y="85090"/>
                  </a:moveTo>
                  <a:lnTo>
                    <a:pt x="0" y="85090"/>
                  </a:lnTo>
                  <a:lnTo>
                    <a:pt x="0" y="91439"/>
                  </a:lnTo>
                  <a:lnTo>
                    <a:pt x="6350" y="91439"/>
                  </a:lnTo>
                  <a:lnTo>
                    <a:pt x="6350" y="85090"/>
                  </a:lnTo>
                  <a:close/>
                </a:path>
                <a:path w="6350" h="711200">
                  <a:moveTo>
                    <a:pt x="6350" y="91440"/>
                  </a:moveTo>
                  <a:lnTo>
                    <a:pt x="0" y="91440"/>
                  </a:lnTo>
                  <a:lnTo>
                    <a:pt x="0" y="97789"/>
                  </a:lnTo>
                  <a:lnTo>
                    <a:pt x="6350" y="97789"/>
                  </a:lnTo>
                  <a:lnTo>
                    <a:pt x="6350" y="91440"/>
                  </a:lnTo>
                  <a:close/>
                </a:path>
                <a:path w="6350" h="711200">
                  <a:moveTo>
                    <a:pt x="6350" y="97790"/>
                  </a:moveTo>
                  <a:lnTo>
                    <a:pt x="0" y="97790"/>
                  </a:lnTo>
                  <a:lnTo>
                    <a:pt x="0" y="104139"/>
                  </a:lnTo>
                  <a:lnTo>
                    <a:pt x="6350" y="104139"/>
                  </a:lnTo>
                  <a:lnTo>
                    <a:pt x="6350" y="97790"/>
                  </a:lnTo>
                  <a:close/>
                </a:path>
                <a:path w="6350" h="711200">
                  <a:moveTo>
                    <a:pt x="6350" y="104140"/>
                  </a:moveTo>
                  <a:lnTo>
                    <a:pt x="0" y="104140"/>
                  </a:lnTo>
                  <a:lnTo>
                    <a:pt x="0" y="110489"/>
                  </a:lnTo>
                  <a:lnTo>
                    <a:pt x="6350" y="110489"/>
                  </a:lnTo>
                  <a:lnTo>
                    <a:pt x="6350" y="104140"/>
                  </a:lnTo>
                  <a:close/>
                </a:path>
                <a:path w="6350" h="711200">
                  <a:moveTo>
                    <a:pt x="6350" y="110490"/>
                  </a:moveTo>
                  <a:lnTo>
                    <a:pt x="0" y="110490"/>
                  </a:lnTo>
                  <a:lnTo>
                    <a:pt x="0" y="116839"/>
                  </a:lnTo>
                  <a:lnTo>
                    <a:pt x="6350" y="116839"/>
                  </a:lnTo>
                  <a:lnTo>
                    <a:pt x="6350" y="110490"/>
                  </a:lnTo>
                  <a:close/>
                </a:path>
                <a:path w="6350" h="711200">
                  <a:moveTo>
                    <a:pt x="6350" y="116840"/>
                  </a:moveTo>
                  <a:lnTo>
                    <a:pt x="0" y="116840"/>
                  </a:lnTo>
                  <a:lnTo>
                    <a:pt x="0" y="123189"/>
                  </a:lnTo>
                  <a:lnTo>
                    <a:pt x="6350" y="123189"/>
                  </a:lnTo>
                  <a:lnTo>
                    <a:pt x="6350" y="116840"/>
                  </a:lnTo>
                  <a:close/>
                </a:path>
                <a:path w="6350" h="711200">
                  <a:moveTo>
                    <a:pt x="6350" y="123190"/>
                  </a:moveTo>
                  <a:lnTo>
                    <a:pt x="0" y="123190"/>
                  </a:lnTo>
                  <a:lnTo>
                    <a:pt x="0" y="129539"/>
                  </a:lnTo>
                  <a:lnTo>
                    <a:pt x="6350" y="129539"/>
                  </a:lnTo>
                  <a:lnTo>
                    <a:pt x="6350" y="123190"/>
                  </a:lnTo>
                  <a:close/>
                </a:path>
                <a:path w="6350" h="711200">
                  <a:moveTo>
                    <a:pt x="6350" y="129540"/>
                  </a:moveTo>
                  <a:lnTo>
                    <a:pt x="0" y="129540"/>
                  </a:lnTo>
                  <a:lnTo>
                    <a:pt x="0" y="135889"/>
                  </a:lnTo>
                  <a:lnTo>
                    <a:pt x="6350" y="135889"/>
                  </a:lnTo>
                  <a:lnTo>
                    <a:pt x="6350" y="129540"/>
                  </a:lnTo>
                  <a:close/>
                </a:path>
                <a:path w="6350" h="711200">
                  <a:moveTo>
                    <a:pt x="6350" y="135890"/>
                  </a:moveTo>
                  <a:lnTo>
                    <a:pt x="0" y="135890"/>
                  </a:lnTo>
                  <a:lnTo>
                    <a:pt x="0" y="142239"/>
                  </a:lnTo>
                  <a:lnTo>
                    <a:pt x="6350" y="142239"/>
                  </a:lnTo>
                  <a:lnTo>
                    <a:pt x="6350" y="135890"/>
                  </a:lnTo>
                  <a:close/>
                </a:path>
                <a:path w="6350" h="711200">
                  <a:moveTo>
                    <a:pt x="6350" y="142240"/>
                  </a:moveTo>
                  <a:lnTo>
                    <a:pt x="0" y="142240"/>
                  </a:lnTo>
                  <a:lnTo>
                    <a:pt x="0" y="148589"/>
                  </a:lnTo>
                  <a:lnTo>
                    <a:pt x="6350" y="148589"/>
                  </a:lnTo>
                  <a:lnTo>
                    <a:pt x="6350" y="142240"/>
                  </a:lnTo>
                  <a:close/>
                </a:path>
                <a:path w="6350" h="711200">
                  <a:moveTo>
                    <a:pt x="6350" y="148590"/>
                  </a:moveTo>
                  <a:lnTo>
                    <a:pt x="0" y="148590"/>
                  </a:lnTo>
                  <a:lnTo>
                    <a:pt x="0" y="154939"/>
                  </a:lnTo>
                  <a:lnTo>
                    <a:pt x="6350" y="154939"/>
                  </a:lnTo>
                  <a:lnTo>
                    <a:pt x="6350" y="148590"/>
                  </a:lnTo>
                  <a:close/>
                </a:path>
                <a:path w="6350" h="711200">
                  <a:moveTo>
                    <a:pt x="6350" y="154940"/>
                  </a:moveTo>
                  <a:lnTo>
                    <a:pt x="0" y="154940"/>
                  </a:lnTo>
                  <a:lnTo>
                    <a:pt x="0" y="161289"/>
                  </a:lnTo>
                  <a:lnTo>
                    <a:pt x="6350" y="161289"/>
                  </a:lnTo>
                  <a:lnTo>
                    <a:pt x="6350" y="154940"/>
                  </a:lnTo>
                  <a:close/>
                </a:path>
                <a:path w="6350" h="711200">
                  <a:moveTo>
                    <a:pt x="6350" y="161290"/>
                  </a:moveTo>
                  <a:lnTo>
                    <a:pt x="0" y="161290"/>
                  </a:lnTo>
                  <a:lnTo>
                    <a:pt x="0" y="167639"/>
                  </a:lnTo>
                  <a:lnTo>
                    <a:pt x="6350" y="167639"/>
                  </a:lnTo>
                  <a:lnTo>
                    <a:pt x="6350" y="161290"/>
                  </a:lnTo>
                  <a:close/>
                </a:path>
                <a:path w="6350" h="711200">
                  <a:moveTo>
                    <a:pt x="6350" y="167640"/>
                  </a:moveTo>
                  <a:lnTo>
                    <a:pt x="0" y="167640"/>
                  </a:lnTo>
                  <a:lnTo>
                    <a:pt x="0" y="173989"/>
                  </a:lnTo>
                  <a:lnTo>
                    <a:pt x="6350" y="173989"/>
                  </a:lnTo>
                  <a:lnTo>
                    <a:pt x="6350" y="167640"/>
                  </a:lnTo>
                  <a:close/>
                </a:path>
                <a:path w="6350" h="711200">
                  <a:moveTo>
                    <a:pt x="6350" y="173990"/>
                  </a:moveTo>
                  <a:lnTo>
                    <a:pt x="0" y="173990"/>
                  </a:lnTo>
                  <a:lnTo>
                    <a:pt x="0" y="180339"/>
                  </a:lnTo>
                  <a:lnTo>
                    <a:pt x="6350" y="180339"/>
                  </a:lnTo>
                  <a:lnTo>
                    <a:pt x="6350" y="173990"/>
                  </a:lnTo>
                  <a:close/>
                </a:path>
                <a:path w="6350" h="711200">
                  <a:moveTo>
                    <a:pt x="6350" y="180340"/>
                  </a:moveTo>
                  <a:lnTo>
                    <a:pt x="0" y="180340"/>
                  </a:lnTo>
                  <a:lnTo>
                    <a:pt x="0" y="186689"/>
                  </a:lnTo>
                  <a:lnTo>
                    <a:pt x="6350" y="186689"/>
                  </a:lnTo>
                  <a:lnTo>
                    <a:pt x="6350" y="180340"/>
                  </a:lnTo>
                  <a:close/>
                </a:path>
                <a:path w="6350" h="711200">
                  <a:moveTo>
                    <a:pt x="6350" y="186690"/>
                  </a:moveTo>
                  <a:lnTo>
                    <a:pt x="0" y="186690"/>
                  </a:lnTo>
                  <a:lnTo>
                    <a:pt x="0" y="193039"/>
                  </a:lnTo>
                  <a:lnTo>
                    <a:pt x="6350" y="193039"/>
                  </a:lnTo>
                  <a:lnTo>
                    <a:pt x="6350" y="186690"/>
                  </a:lnTo>
                  <a:close/>
                </a:path>
                <a:path w="6350" h="711200">
                  <a:moveTo>
                    <a:pt x="6350" y="193040"/>
                  </a:moveTo>
                  <a:lnTo>
                    <a:pt x="0" y="193040"/>
                  </a:lnTo>
                  <a:lnTo>
                    <a:pt x="0" y="199389"/>
                  </a:lnTo>
                  <a:lnTo>
                    <a:pt x="6350" y="199389"/>
                  </a:lnTo>
                  <a:lnTo>
                    <a:pt x="6350" y="193040"/>
                  </a:lnTo>
                  <a:close/>
                </a:path>
                <a:path w="6350" h="711200">
                  <a:moveTo>
                    <a:pt x="6350" y="199390"/>
                  </a:moveTo>
                  <a:lnTo>
                    <a:pt x="0" y="199390"/>
                  </a:lnTo>
                  <a:lnTo>
                    <a:pt x="0" y="205739"/>
                  </a:lnTo>
                  <a:lnTo>
                    <a:pt x="6350" y="205739"/>
                  </a:lnTo>
                  <a:lnTo>
                    <a:pt x="6350" y="199390"/>
                  </a:lnTo>
                  <a:close/>
                </a:path>
                <a:path w="6350" h="711200">
                  <a:moveTo>
                    <a:pt x="6350" y="205740"/>
                  </a:moveTo>
                  <a:lnTo>
                    <a:pt x="0" y="205740"/>
                  </a:lnTo>
                  <a:lnTo>
                    <a:pt x="0" y="209550"/>
                  </a:lnTo>
                  <a:lnTo>
                    <a:pt x="1270" y="209550"/>
                  </a:lnTo>
                  <a:lnTo>
                    <a:pt x="1270" y="210819"/>
                  </a:lnTo>
                  <a:lnTo>
                    <a:pt x="2539" y="210819"/>
                  </a:lnTo>
                  <a:lnTo>
                    <a:pt x="2539" y="212089"/>
                  </a:lnTo>
                  <a:lnTo>
                    <a:pt x="6350" y="212089"/>
                  </a:lnTo>
                  <a:lnTo>
                    <a:pt x="6350" y="205740"/>
                  </a:lnTo>
                  <a:close/>
                </a:path>
                <a:path w="6350" h="711200">
                  <a:moveTo>
                    <a:pt x="6350" y="212090"/>
                  </a:moveTo>
                  <a:lnTo>
                    <a:pt x="2539" y="212090"/>
                  </a:lnTo>
                  <a:lnTo>
                    <a:pt x="2539" y="213360"/>
                  </a:lnTo>
                  <a:lnTo>
                    <a:pt x="3810" y="213360"/>
                  </a:lnTo>
                  <a:lnTo>
                    <a:pt x="3810" y="214630"/>
                  </a:lnTo>
                  <a:lnTo>
                    <a:pt x="5079" y="214630"/>
                  </a:lnTo>
                  <a:lnTo>
                    <a:pt x="5079" y="215900"/>
                  </a:lnTo>
                  <a:lnTo>
                    <a:pt x="6350" y="215900"/>
                  </a:lnTo>
                  <a:lnTo>
                    <a:pt x="6350" y="212090"/>
                  </a:lnTo>
                  <a:close/>
                </a:path>
                <a:path w="6350" h="711200">
                  <a:moveTo>
                    <a:pt x="6350" y="492760"/>
                  </a:moveTo>
                  <a:lnTo>
                    <a:pt x="5079" y="492760"/>
                  </a:lnTo>
                  <a:lnTo>
                    <a:pt x="5079" y="495300"/>
                  </a:lnTo>
                  <a:lnTo>
                    <a:pt x="3810" y="495300"/>
                  </a:lnTo>
                  <a:lnTo>
                    <a:pt x="3810" y="496569"/>
                  </a:lnTo>
                  <a:lnTo>
                    <a:pt x="2539" y="496569"/>
                  </a:lnTo>
                  <a:lnTo>
                    <a:pt x="2539" y="497839"/>
                  </a:lnTo>
                  <a:lnTo>
                    <a:pt x="6350" y="497839"/>
                  </a:lnTo>
                  <a:lnTo>
                    <a:pt x="6350" y="492760"/>
                  </a:lnTo>
                  <a:close/>
                </a:path>
                <a:path w="6350" h="711200">
                  <a:moveTo>
                    <a:pt x="6350" y="497840"/>
                  </a:moveTo>
                  <a:lnTo>
                    <a:pt x="1270" y="497840"/>
                  </a:lnTo>
                  <a:lnTo>
                    <a:pt x="1270" y="499110"/>
                  </a:lnTo>
                  <a:lnTo>
                    <a:pt x="0" y="499110"/>
                  </a:lnTo>
                  <a:lnTo>
                    <a:pt x="0" y="504189"/>
                  </a:lnTo>
                  <a:lnTo>
                    <a:pt x="6350" y="504189"/>
                  </a:lnTo>
                  <a:lnTo>
                    <a:pt x="6350" y="497840"/>
                  </a:lnTo>
                  <a:close/>
                </a:path>
                <a:path w="6350" h="711200">
                  <a:moveTo>
                    <a:pt x="6350" y="504190"/>
                  </a:moveTo>
                  <a:lnTo>
                    <a:pt x="0" y="504190"/>
                  </a:lnTo>
                  <a:lnTo>
                    <a:pt x="0" y="510539"/>
                  </a:lnTo>
                  <a:lnTo>
                    <a:pt x="6350" y="510539"/>
                  </a:lnTo>
                  <a:lnTo>
                    <a:pt x="6350" y="504190"/>
                  </a:lnTo>
                  <a:close/>
                </a:path>
                <a:path w="6350" h="711200">
                  <a:moveTo>
                    <a:pt x="6350" y="510540"/>
                  </a:moveTo>
                  <a:lnTo>
                    <a:pt x="0" y="510540"/>
                  </a:lnTo>
                  <a:lnTo>
                    <a:pt x="0" y="516889"/>
                  </a:lnTo>
                  <a:lnTo>
                    <a:pt x="6350" y="516889"/>
                  </a:lnTo>
                  <a:lnTo>
                    <a:pt x="6350" y="510540"/>
                  </a:lnTo>
                  <a:close/>
                </a:path>
                <a:path w="6350" h="711200">
                  <a:moveTo>
                    <a:pt x="6350" y="516890"/>
                  </a:moveTo>
                  <a:lnTo>
                    <a:pt x="0" y="516890"/>
                  </a:lnTo>
                  <a:lnTo>
                    <a:pt x="0" y="523239"/>
                  </a:lnTo>
                  <a:lnTo>
                    <a:pt x="6350" y="523239"/>
                  </a:lnTo>
                  <a:lnTo>
                    <a:pt x="6350" y="516890"/>
                  </a:lnTo>
                  <a:close/>
                </a:path>
                <a:path w="6350" h="711200">
                  <a:moveTo>
                    <a:pt x="6350" y="523240"/>
                  </a:moveTo>
                  <a:lnTo>
                    <a:pt x="0" y="523240"/>
                  </a:lnTo>
                  <a:lnTo>
                    <a:pt x="0" y="529589"/>
                  </a:lnTo>
                  <a:lnTo>
                    <a:pt x="6350" y="529589"/>
                  </a:lnTo>
                  <a:lnTo>
                    <a:pt x="6350" y="523240"/>
                  </a:lnTo>
                  <a:close/>
                </a:path>
                <a:path w="6350" h="711200">
                  <a:moveTo>
                    <a:pt x="6350" y="529590"/>
                  </a:moveTo>
                  <a:lnTo>
                    <a:pt x="0" y="529590"/>
                  </a:lnTo>
                  <a:lnTo>
                    <a:pt x="0" y="535939"/>
                  </a:lnTo>
                  <a:lnTo>
                    <a:pt x="6350" y="535939"/>
                  </a:lnTo>
                  <a:lnTo>
                    <a:pt x="6350" y="529590"/>
                  </a:lnTo>
                  <a:close/>
                </a:path>
                <a:path w="6350" h="711200">
                  <a:moveTo>
                    <a:pt x="6350" y="535940"/>
                  </a:moveTo>
                  <a:lnTo>
                    <a:pt x="0" y="535940"/>
                  </a:lnTo>
                  <a:lnTo>
                    <a:pt x="0" y="542289"/>
                  </a:lnTo>
                  <a:lnTo>
                    <a:pt x="6350" y="542289"/>
                  </a:lnTo>
                  <a:lnTo>
                    <a:pt x="6350" y="535940"/>
                  </a:lnTo>
                  <a:close/>
                </a:path>
                <a:path w="6350" h="711200">
                  <a:moveTo>
                    <a:pt x="6350" y="542290"/>
                  </a:moveTo>
                  <a:lnTo>
                    <a:pt x="0" y="542290"/>
                  </a:lnTo>
                  <a:lnTo>
                    <a:pt x="0" y="548639"/>
                  </a:lnTo>
                  <a:lnTo>
                    <a:pt x="6350" y="548639"/>
                  </a:lnTo>
                  <a:lnTo>
                    <a:pt x="6350" y="542290"/>
                  </a:lnTo>
                  <a:close/>
                </a:path>
                <a:path w="6350" h="711200">
                  <a:moveTo>
                    <a:pt x="6350" y="548640"/>
                  </a:moveTo>
                  <a:lnTo>
                    <a:pt x="0" y="548640"/>
                  </a:lnTo>
                  <a:lnTo>
                    <a:pt x="0" y="554989"/>
                  </a:lnTo>
                  <a:lnTo>
                    <a:pt x="6350" y="554989"/>
                  </a:lnTo>
                  <a:lnTo>
                    <a:pt x="6350" y="548640"/>
                  </a:lnTo>
                  <a:close/>
                </a:path>
                <a:path w="6350" h="711200">
                  <a:moveTo>
                    <a:pt x="6350" y="554990"/>
                  </a:moveTo>
                  <a:lnTo>
                    <a:pt x="0" y="554990"/>
                  </a:lnTo>
                  <a:lnTo>
                    <a:pt x="0" y="561339"/>
                  </a:lnTo>
                  <a:lnTo>
                    <a:pt x="6350" y="561339"/>
                  </a:lnTo>
                  <a:lnTo>
                    <a:pt x="6350" y="554990"/>
                  </a:lnTo>
                  <a:close/>
                </a:path>
                <a:path w="6350" h="711200">
                  <a:moveTo>
                    <a:pt x="6350" y="561340"/>
                  </a:moveTo>
                  <a:lnTo>
                    <a:pt x="0" y="561340"/>
                  </a:lnTo>
                  <a:lnTo>
                    <a:pt x="0" y="567689"/>
                  </a:lnTo>
                  <a:lnTo>
                    <a:pt x="6350" y="567689"/>
                  </a:lnTo>
                  <a:lnTo>
                    <a:pt x="6350" y="561340"/>
                  </a:lnTo>
                  <a:close/>
                </a:path>
                <a:path w="6350" h="711200">
                  <a:moveTo>
                    <a:pt x="6350" y="567690"/>
                  </a:moveTo>
                  <a:lnTo>
                    <a:pt x="0" y="567690"/>
                  </a:lnTo>
                  <a:lnTo>
                    <a:pt x="0" y="574039"/>
                  </a:lnTo>
                  <a:lnTo>
                    <a:pt x="6350" y="574039"/>
                  </a:lnTo>
                  <a:lnTo>
                    <a:pt x="6350" y="567690"/>
                  </a:lnTo>
                  <a:close/>
                </a:path>
                <a:path w="6350" h="711200">
                  <a:moveTo>
                    <a:pt x="6350" y="574040"/>
                  </a:moveTo>
                  <a:lnTo>
                    <a:pt x="0" y="574040"/>
                  </a:lnTo>
                  <a:lnTo>
                    <a:pt x="0" y="580389"/>
                  </a:lnTo>
                  <a:lnTo>
                    <a:pt x="6350" y="580389"/>
                  </a:lnTo>
                  <a:lnTo>
                    <a:pt x="6350" y="574040"/>
                  </a:lnTo>
                  <a:close/>
                </a:path>
                <a:path w="6350" h="711200">
                  <a:moveTo>
                    <a:pt x="6350" y="580390"/>
                  </a:moveTo>
                  <a:lnTo>
                    <a:pt x="0" y="580390"/>
                  </a:lnTo>
                  <a:lnTo>
                    <a:pt x="0" y="586739"/>
                  </a:lnTo>
                  <a:lnTo>
                    <a:pt x="6350" y="586739"/>
                  </a:lnTo>
                  <a:lnTo>
                    <a:pt x="6350" y="580390"/>
                  </a:lnTo>
                  <a:close/>
                </a:path>
                <a:path w="6350" h="711200">
                  <a:moveTo>
                    <a:pt x="6350" y="586740"/>
                  </a:moveTo>
                  <a:lnTo>
                    <a:pt x="0" y="586740"/>
                  </a:lnTo>
                  <a:lnTo>
                    <a:pt x="0" y="593089"/>
                  </a:lnTo>
                  <a:lnTo>
                    <a:pt x="6350" y="593089"/>
                  </a:lnTo>
                  <a:lnTo>
                    <a:pt x="6350" y="586740"/>
                  </a:lnTo>
                  <a:close/>
                </a:path>
                <a:path w="6350" h="711200">
                  <a:moveTo>
                    <a:pt x="6350" y="593090"/>
                  </a:moveTo>
                  <a:lnTo>
                    <a:pt x="0" y="593090"/>
                  </a:lnTo>
                  <a:lnTo>
                    <a:pt x="0" y="599439"/>
                  </a:lnTo>
                  <a:lnTo>
                    <a:pt x="6350" y="599439"/>
                  </a:lnTo>
                  <a:lnTo>
                    <a:pt x="6350" y="593090"/>
                  </a:lnTo>
                  <a:close/>
                </a:path>
                <a:path w="6350" h="711200">
                  <a:moveTo>
                    <a:pt x="6350" y="599440"/>
                  </a:moveTo>
                  <a:lnTo>
                    <a:pt x="0" y="599440"/>
                  </a:lnTo>
                  <a:lnTo>
                    <a:pt x="0" y="605789"/>
                  </a:lnTo>
                  <a:lnTo>
                    <a:pt x="6350" y="605789"/>
                  </a:lnTo>
                  <a:lnTo>
                    <a:pt x="6350" y="599440"/>
                  </a:lnTo>
                  <a:close/>
                </a:path>
                <a:path w="6350" h="711200">
                  <a:moveTo>
                    <a:pt x="6350" y="605790"/>
                  </a:moveTo>
                  <a:lnTo>
                    <a:pt x="0" y="605790"/>
                  </a:lnTo>
                  <a:lnTo>
                    <a:pt x="0" y="612139"/>
                  </a:lnTo>
                  <a:lnTo>
                    <a:pt x="6350" y="612139"/>
                  </a:lnTo>
                  <a:lnTo>
                    <a:pt x="6350" y="605790"/>
                  </a:lnTo>
                  <a:close/>
                </a:path>
                <a:path w="6350" h="711200">
                  <a:moveTo>
                    <a:pt x="6350" y="612140"/>
                  </a:moveTo>
                  <a:lnTo>
                    <a:pt x="0" y="612140"/>
                  </a:lnTo>
                  <a:lnTo>
                    <a:pt x="0" y="618489"/>
                  </a:lnTo>
                  <a:lnTo>
                    <a:pt x="6350" y="618489"/>
                  </a:lnTo>
                  <a:lnTo>
                    <a:pt x="6350" y="612140"/>
                  </a:lnTo>
                  <a:close/>
                </a:path>
                <a:path w="6350" h="711200">
                  <a:moveTo>
                    <a:pt x="6350" y="618490"/>
                  </a:moveTo>
                  <a:lnTo>
                    <a:pt x="0" y="618490"/>
                  </a:lnTo>
                  <a:lnTo>
                    <a:pt x="0" y="624839"/>
                  </a:lnTo>
                  <a:lnTo>
                    <a:pt x="6350" y="624839"/>
                  </a:lnTo>
                  <a:lnTo>
                    <a:pt x="6350" y="618490"/>
                  </a:lnTo>
                  <a:close/>
                </a:path>
                <a:path w="6350" h="711200">
                  <a:moveTo>
                    <a:pt x="6350" y="624840"/>
                  </a:moveTo>
                  <a:lnTo>
                    <a:pt x="0" y="624840"/>
                  </a:lnTo>
                  <a:lnTo>
                    <a:pt x="0" y="631189"/>
                  </a:lnTo>
                  <a:lnTo>
                    <a:pt x="6350" y="631189"/>
                  </a:lnTo>
                  <a:lnTo>
                    <a:pt x="6350" y="624840"/>
                  </a:lnTo>
                  <a:close/>
                </a:path>
                <a:path w="6350" h="711200">
                  <a:moveTo>
                    <a:pt x="6350" y="631190"/>
                  </a:moveTo>
                  <a:lnTo>
                    <a:pt x="0" y="631190"/>
                  </a:lnTo>
                  <a:lnTo>
                    <a:pt x="0" y="637539"/>
                  </a:lnTo>
                  <a:lnTo>
                    <a:pt x="6350" y="637539"/>
                  </a:lnTo>
                  <a:lnTo>
                    <a:pt x="6350" y="631190"/>
                  </a:lnTo>
                  <a:close/>
                </a:path>
                <a:path w="6350" h="711200">
                  <a:moveTo>
                    <a:pt x="6350" y="637540"/>
                  </a:moveTo>
                  <a:lnTo>
                    <a:pt x="0" y="637540"/>
                  </a:lnTo>
                  <a:lnTo>
                    <a:pt x="0" y="643889"/>
                  </a:lnTo>
                  <a:lnTo>
                    <a:pt x="6350" y="643889"/>
                  </a:lnTo>
                  <a:lnTo>
                    <a:pt x="6350" y="637540"/>
                  </a:lnTo>
                  <a:close/>
                </a:path>
                <a:path w="6350" h="711200">
                  <a:moveTo>
                    <a:pt x="6350" y="643890"/>
                  </a:moveTo>
                  <a:lnTo>
                    <a:pt x="0" y="643890"/>
                  </a:lnTo>
                  <a:lnTo>
                    <a:pt x="0" y="650239"/>
                  </a:lnTo>
                  <a:lnTo>
                    <a:pt x="6350" y="650239"/>
                  </a:lnTo>
                  <a:lnTo>
                    <a:pt x="6350" y="643890"/>
                  </a:lnTo>
                  <a:close/>
                </a:path>
                <a:path w="6350" h="711200">
                  <a:moveTo>
                    <a:pt x="6350" y="650240"/>
                  </a:moveTo>
                  <a:lnTo>
                    <a:pt x="0" y="650240"/>
                  </a:lnTo>
                  <a:lnTo>
                    <a:pt x="0" y="656589"/>
                  </a:lnTo>
                  <a:lnTo>
                    <a:pt x="6350" y="656589"/>
                  </a:lnTo>
                  <a:lnTo>
                    <a:pt x="6350" y="650240"/>
                  </a:lnTo>
                  <a:close/>
                </a:path>
                <a:path w="6350" h="711200">
                  <a:moveTo>
                    <a:pt x="6350" y="656590"/>
                  </a:moveTo>
                  <a:lnTo>
                    <a:pt x="0" y="656590"/>
                  </a:lnTo>
                  <a:lnTo>
                    <a:pt x="0" y="662939"/>
                  </a:lnTo>
                  <a:lnTo>
                    <a:pt x="6350" y="662939"/>
                  </a:lnTo>
                  <a:lnTo>
                    <a:pt x="6350" y="656590"/>
                  </a:lnTo>
                  <a:close/>
                </a:path>
                <a:path w="6350" h="711200">
                  <a:moveTo>
                    <a:pt x="6350" y="662940"/>
                  </a:moveTo>
                  <a:lnTo>
                    <a:pt x="0" y="662940"/>
                  </a:lnTo>
                  <a:lnTo>
                    <a:pt x="0" y="669289"/>
                  </a:lnTo>
                  <a:lnTo>
                    <a:pt x="6350" y="669289"/>
                  </a:lnTo>
                  <a:lnTo>
                    <a:pt x="6350" y="662940"/>
                  </a:lnTo>
                  <a:close/>
                </a:path>
                <a:path w="6350" h="711200">
                  <a:moveTo>
                    <a:pt x="6350" y="669290"/>
                  </a:moveTo>
                  <a:lnTo>
                    <a:pt x="0" y="669290"/>
                  </a:lnTo>
                  <a:lnTo>
                    <a:pt x="0" y="675639"/>
                  </a:lnTo>
                  <a:lnTo>
                    <a:pt x="6350" y="675639"/>
                  </a:lnTo>
                  <a:lnTo>
                    <a:pt x="6350" y="669290"/>
                  </a:lnTo>
                  <a:close/>
                </a:path>
                <a:path w="6350" h="711200">
                  <a:moveTo>
                    <a:pt x="6350" y="675640"/>
                  </a:moveTo>
                  <a:lnTo>
                    <a:pt x="0" y="675640"/>
                  </a:lnTo>
                  <a:lnTo>
                    <a:pt x="0" y="681989"/>
                  </a:lnTo>
                  <a:lnTo>
                    <a:pt x="6350" y="681989"/>
                  </a:lnTo>
                  <a:lnTo>
                    <a:pt x="6350" y="675640"/>
                  </a:lnTo>
                  <a:close/>
                </a:path>
                <a:path w="6350" h="711200">
                  <a:moveTo>
                    <a:pt x="6350" y="681990"/>
                  </a:moveTo>
                  <a:lnTo>
                    <a:pt x="0" y="681990"/>
                  </a:lnTo>
                  <a:lnTo>
                    <a:pt x="0" y="688339"/>
                  </a:lnTo>
                  <a:lnTo>
                    <a:pt x="6350" y="688339"/>
                  </a:lnTo>
                  <a:lnTo>
                    <a:pt x="6350" y="681990"/>
                  </a:lnTo>
                  <a:close/>
                </a:path>
                <a:path w="6350" h="711200">
                  <a:moveTo>
                    <a:pt x="6350" y="688340"/>
                  </a:moveTo>
                  <a:lnTo>
                    <a:pt x="0" y="688340"/>
                  </a:lnTo>
                  <a:lnTo>
                    <a:pt x="0" y="694689"/>
                  </a:lnTo>
                  <a:lnTo>
                    <a:pt x="6350" y="694689"/>
                  </a:lnTo>
                  <a:lnTo>
                    <a:pt x="6350" y="688340"/>
                  </a:lnTo>
                  <a:close/>
                </a:path>
                <a:path w="6350" h="711200">
                  <a:moveTo>
                    <a:pt x="6350" y="694690"/>
                  </a:moveTo>
                  <a:lnTo>
                    <a:pt x="0" y="694690"/>
                  </a:lnTo>
                  <a:lnTo>
                    <a:pt x="0" y="701039"/>
                  </a:lnTo>
                  <a:lnTo>
                    <a:pt x="6350" y="701039"/>
                  </a:lnTo>
                  <a:lnTo>
                    <a:pt x="6350" y="694690"/>
                  </a:lnTo>
                  <a:close/>
                </a:path>
                <a:path w="6350" h="711200">
                  <a:moveTo>
                    <a:pt x="6350" y="701040"/>
                  </a:moveTo>
                  <a:lnTo>
                    <a:pt x="0" y="701040"/>
                  </a:lnTo>
                  <a:lnTo>
                    <a:pt x="0" y="707389"/>
                  </a:lnTo>
                  <a:lnTo>
                    <a:pt x="6350" y="707389"/>
                  </a:lnTo>
                  <a:lnTo>
                    <a:pt x="6350" y="701040"/>
                  </a:lnTo>
                  <a:close/>
                </a:path>
                <a:path w="6350" h="711200">
                  <a:moveTo>
                    <a:pt x="6350" y="707390"/>
                  </a:moveTo>
                  <a:lnTo>
                    <a:pt x="0" y="707390"/>
                  </a:lnTo>
                  <a:lnTo>
                    <a:pt x="0" y="711200"/>
                  </a:lnTo>
                  <a:lnTo>
                    <a:pt x="6350" y="711200"/>
                  </a:lnTo>
                  <a:lnTo>
                    <a:pt x="6350" y="707390"/>
                  </a:lnTo>
                  <a:close/>
                </a:path>
              </a:pathLst>
            </a:custGeom>
            <a:solidFill>
              <a:srgbClr val="5F00F2"/>
            </a:solidFill>
          </p:spPr>
          <p:txBody>
            <a:bodyPr bIns="0" lIns="0" rIns="0" rtlCol="0" tIns="0" wrap="square"/>
            <a:p/>
          </p:txBody>
        </p:sp>
        <p:sp>
          <p:nvSpPr>
            <p:cNvPr id="1049869" name="object 1169"/>
            <p:cNvSpPr/>
            <p:nvPr/>
          </p:nvSpPr>
          <p:spPr>
            <a:xfrm>
              <a:off x="5961379" y="4462779"/>
              <a:ext cx="7620" cy="713740"/>
            </a:xfrm>
            <a:custGeom>
              <a:avLst/>
              <a:ahLst/>
              <a:rect l="l" t="t" r="r" b="b"/>
              <a:pathLst>
                <a:path w="7620" h="713739">
                  <a:moveTo>
                    <a:pt x="6350" y="0"/>
                  </a:moveTo>
                  <a:lnTo>
                    <a:pt x="0" y="0"/>
                  </a:lnTo>
                  <a:lnTo>
                    <a:pt x="0" y="3810"/>
                  </a:lnTo>
                  <a:lnTo>
                    <a:pt x="7620" y="3810"/>
                  </a:lnTo>
                  <a:lnTo>
                    <a:pt x="7620" y="1270"/>
                  </a:lnTo>
                  <a:lnTo>
                    <a:pt x="6350" y="1270"/>
                  </a:lnTo>
                  <a:lnTo>
                    <a:pt x="6350" y="0"/>
                  </a:lnTo>
                  <a:close/>
                </a:path>
                <a:path w="7620" h="713739">
                  <a:moveTo>
                    <a:pt x="7620" y="3810"/>
                  </a:moveTo>
                  <a:lnTo>
                    <a:pt x="0" y="3810"/>
                  </a:lnTo>
                  <a:lnTo>
                    <a:pt x="0" y="10160"/>
                  </a:lnTo>
                  <a:lnTo>
                    <a:pt x="7620" y="10160"/>
                  </a:lnTo>
                  <a:lnTo>
                    <a:pt x="7620" y="3810"/>
                  </a:lnTo>
                  <a:close/>
                </a:path>
                <a:path w="7620" h="713739">
                  <a:moveTo>
                    <a:pt x="7620" y="10160"/>
                  </a:moveTo>
                  <a:lnTo>
                    <a:pt x="0" y="10160"/>
                  </a:lnTo>
                  <a:lnTo>
                    <a:pt x="0" y="16510"/>
                  </a:lnTo>
                  <a:lnTo>
                    <a:pt x="7620" y="16510"/>
                  </a:lnTo>
                  <a:lnTo>
                    <a:pt x="7620" y="10160"/>
                  </a:lnTo>
                  <a:close/>
                </a:path>
                <a:path w="7620" h="713739">
                  <a:moveTo>
                    <a:pt x="7620" y="16510"/>
                  </a:moveTo>
                  <a:lnTo>
                    <a:pt x="0" y="16510"/>
                  </a:lnTo>
                  <a:lnTo>
                    <a:pt x="0" y="22860"/>
                  </a:lnTo>
                  <a:lnTo>
                    <a:pt x="7620" y="22860"/>
                  </a:lnTo>
                  <a:lnTo>
                    <a:pt x="7620" y="16510"/>
                  </a:lnTo>
                  <a:close/>
                </a:path>
                <a:path w="7620" h="713739">
                  <a:moveTo>
                    <a:pt x="7620" y="22860"/>
                  </a:moveTo>
                  <a:lnTo>
                    <a:pt x="0" y="22860"/>
                  </a:lnTo>
                  <a:lnTo>
                    <a:pt x="0" y="29210"/>
                  </a:lnTo>
                  <a:lnTo>
                    <a:pt x="7620" y="29210"/>
                  </a:lnTo>
                  <a:lnTo>
                    <a:pt x="7620" y="22860"/>
                  </a:lnTo>
                  <a:close/>
                </a:path>
                <a:path w="7620" h="713739">
                  <a:moveTo>
                    <a:pt x="7620" y="29210"/>
                  </a:moveTo>
                  <a:lnTo>
                    <a:pt x="0" y="29210"/>
                  </a:lnTo>
                  <a:lnTo>
                    <a:pt x="0" y="35560"/>
                  </a:lnTo>
                  <a:lnTo>
                    <a:pt x="7620" y="35560"/>
                  </a:lnTo>
                  <a:lnTo>
                    <a:pt x="7620" y="29210"/>
                  </a:lnTo>
                  <a:close/>
                </a:path>
                <a:path w="7620" h="713739">
                  <a:moveTo>
                    <a:pt x="7620" y="35560"/>
                  </a:moveTo>
                  <a:lnTo>
                    <a:pt x="0" y="35560"/>
                  </a:lnTo>
                  <a:lnTo>
                    <a:pt x="0" y="41910"/>
                  </a:lnTo>
                  <a:lnTo>
                    <a:pt x="7620" y="41910"/>
                  </a:lnTo>
                  <a:lnTo>
                    <a:pt x="7620" y="35560"/>
                  </a:lnTo>
                  <a:close/>
                </a:path>
                <a:path w="7620" h="713739">
                  <a:moveTo>
                    <a:pt x="7620" y="41910"/>
                  </a:moveTo>
                  <a:lnTo>
                    <a:pt x="0" y="41910"/>
                  </a:lnTo>
                  <a:lnTo>
                    <a:pt x="0" y="48260"/>
                  </a:lnTo>
                  <a:lnTo>
                    <a:pt x="7620" y="48260"/>
                  </a:lnTo>
                  <a:lnTo>
                    <a:pt x="7620" y="41910"/>
                  </a:lnTo>
                  <a:close/>
                </a:path>
                <a:path w="7620" h="713739">
                  <a:moveTo>
                    <a:pt x="7620" y="48260"/>
                  </a:moveTo>
                  <a:lnTo>
                    <a:pt x="0" y="48260"/>
                  </a:lnTo>
                  <a:lnTo>
                    <a:pt x="0" y="54610"/>
                  </a:lnTo>
                  <a:lnTo>
                    <a:pt x="7620" y="54610"/>
                  </a:lnTo>
                  <a:lnTo>
                    <a:pt x="7620" y="48260"/>
                  </a:lnTo>
                  <a:close/>
                </a:path>
                <a:path w="7620" h="713739">
                  <a:moveTo>
                    <a:pt x="7620" y="54610"/>
                  </a:moveTo>
                  <a:lnTo>
                    <a:pt x="0" y="54610"/>
                  </a:lnTo>
                  <a:lnTo>
                    <a:pt x="0" y="60960"/>
                  </a:lnTo>
                  <a:lnTo>
                    <a:pt x="7620" y="60960"/>
                  </a:lnTo>
                  <a:lnTo>
                    <a:pt x="7620" y="54610"/>
                  </a:lnTo>
                  <a:close/>
                </a:path>
                <a:path w="7620" h="713739">
                  <a:moveTo>
                    <a:pt x="7620" y="60960"/>
                  </a:moveTo>
                  <a:lnTo>
                    <a:pt x="0" y="60960"/>
                  </a:lnTo>
                  <a:lnTo>
                    <a:pt x="0" y="67310"/>
                  </a:lnTo>
                  <a:lnTo>
                    <a:pt x="7620" y="67310"/>
                  </a:lnTo>
                  <a:lnTo>
                    <a:pt x="7620" y="60960"/>
                  </a:lnTo>
                  <a:close/>
                </a:path>
                <a:path w="7620" h="713739">
                  <a:moveTo>
                    <a:pt x="7620" y="67310"/>
                  </a:moveTo>
                  <a:lnTo>
                    <a:pt x="0" y="67310"/>
                  </a:lnTo>
                  <a:lnTo>
                    <a:pt x="0" y="73660"/>
                  </a:lnTo>
                  <a:lnTo>
                    <a:pt x="7620" y="73660"/>
                  </a:lnTo>
                  <a:lnTo>
                    <a:pt x="7620" y="67310"/>
                  </a:lnTo>
                  <a:close/>
                </a:path>
                <a:path w="7620" h="713739">
                  <a:moveTo>
                    <a:pt x="7620" y="73660"/>
                  </a:moveTo>
                  <a:lnTo>
                    <a:pt x="0" y="73660"/>
                  </a:lnTo>
                  <a:lnTo>
                    <a:pt x="0" y="80010"/>
                  </a:lnTo>
                  <a:lnTo>
                    <a:pt x="7620" y="80010"/>
                  </a:lnTo>
                  <a:lnTo>
                    <a:pt x="7620" y="73660"/>
                  </a:lnTo>
                  <a:close/>
                </a:path>
                <a:path w="7620" h="713739">
                  <a:moveTo>
                    <a:pt x="7620" y="80010"/>
                  </a:moveTo>
                  <a:lnTo>
                    <a:pt x="0" y="80010"/>
                  </a:lnTo>
                  <a:lnTo>
                    <a:pt x="0" y="86360"/>
                  </a:lnTo>
                  <a:lnTo>
                    <a:pt x="7620" y="86360"/>
                  </a:lnTo>
                  <a:lnTo>
                    <a:pt x="7620" y="80010"/>
                  </a:lnTo>
                  <a:close/>
                </a:path>
                <a:path w="7620" h="713739">
                  <a:moveTo>
                    <a:pt x="7620" y="86360"/>
                  </a:moveTo>
                  <a:lnTo>
                    <a:pt x="0" y="86360"/>
                  </a:lnTo>
                  <a:lnTo>
                    <a:pt x="0" y="92710"/>
                  </a:lnTo>
                  <a:lnTo>
                    <a:pt x="7620" y="92710"/>
                  </a:lnTo>
                  <a:lnTo>
                    <a:pt x="7620" y="86360"/>
                  </a:lnTo>
                  <a:close/>
                </a:path>
                <a:path w="7620" h="713739">
                  <a:moveTo>
                    <a:pt x="7620" y="92710"/>
                  </a:moveTo>
                  <a:lnTo>
                    <a:pt x="0" y="92710"/>
                  </a:lnTo>
                  <a:lnTo>
                    <a:pt x="0" y="99060"/>
                  </a:lnTo>
                  <a:lnTo>
                    <a:pt x="7620" y="99060"/>
                  </a:lnTo>
                  <a:lnTo>
                    <a:pt x="7620" y="92710"/>
                  </a:lnTo>
                  <a:close/>
                </a:path>
                <a:path w="7620" h="713739">
                  <a:moveTo>
                    <a:pt x="7620" y="99060"/>
                  </a:moveTo>
                  <a:lnTo>
                    <a:pt x="0" y="99060"/>
                  </a:lnTo>
                  <a:lnTo>
                    <a:pt x="0" y="105410"/>
                  </a:lnTo>
                  <a:lnTo>
                    <a:pt x="7620" y="105410"/>
                  </a:lnTo>
                  <a:lnTo>
                    <a:pt x="7620" y="99060"/>
                  </a:lnTo>
                  <a:close/>
                </a:path>
                <a:path w="7620" h="713739">
                  <a:moveTo>
                    <a:pt x="7620" y="105410"/>
                  </a:moveTo>
                  <a:lnTo>
                    <a:pt x="0" y="105410"/>
                  </a:lnTo>
                  <a:lnTo>
                    <a:pt x="0" y="111760"/>
                  </a:lnTo>
                  <a:lnTo>
                    <a:pt x="7620" y="111760"/>
                  </a:lnTo>
                  <a:lnTo>
                    <a:pt x="7620" y="105410"/>
                  </a:lnTo>
                  <a:close/>
                </a:path>
                <a:path w="7620" h="713739">
                  <a:moveTo>
                    <a:pt x="7620" y="111760"/>
                  </a:moveTo>
                  <a:lnTo>
                    <a:pt x="0" y="111760"/>
                  </a:lnTo>
                  <a:lnTo>
                    <a:pt x="0" y="118110"/>
                  </a:lnTo>
                  <a:lnTo>
                    <a:pt x="7620" y="118110"/>
                  </a:lnTo>
                  <a:lnTo>
                    <a:pt x="7620" y="111760"/>
                  </a:lnTo>
                  <a:close/>
                </a:path>
                <a:path w="7620" h="713739">
                  <a:moveTo>
                    <a:pt x="7620" y="118110"/>
                  </a:moveTo>
                  <a:lnTo>
                    <a:pt x="0" y="118110"/>
                  </a:lnTo>
                  <a:lnTo>
                    <a:pt x="0" y="124460"/>
                  </a:lnTo>
                  <a:lnTo>
                    <a:pt x="7620" y="124460"/>
                  </a:lnTo>
                  <a:lnTo>
                    <a:pt x="7620" y="118110"/>
                  </a:lnTo>
                  <a:close/>
                </a:path>
                <a:path w="7620" h="713739">
                  <a:moveTo>
                    <a:pt x="7620" y="124460"/>
                  </a:moveTo>
                  <a:lnTo>
                    <a:pt x="0" y="124460"/>
                  </a:lnTo>
                  <a:lnTo>
                    <a:pt x="0" y="130810"/>
                  </a:lnTo>
                  <a:lnTo>
                    <a:pt x="7620" y="130810"/>
                  </a:lnTo>
                  <a:lnTo>
                    <a:pt x="7620" y="124460"/>
                  </a:lnTo>
                  <a:close/>
                </a:path>
                <a:path w="7620" h="713739">
                  <a:moveTo>
                    <a:pt x="7620" y="130810"/>
                  </a:moveTo>
                  <a:lnTo>
                    <a:pt x="0" y="130810"/>
                  </a:lnTo>
                  <a:lnTo>
                    <a:pt x="0" y="137160"/>
                  </a:lnTo>
                  <a:lnTo>
                    <a:pt x="7620" y="137160"/>
                  </a:lnTo>
                  <a:lnTo>
                    <a:pt x="7620" y="130810"/>
                  </a:lnTo>
                  <a:close/>
                </a:path>
                <a:path w="7620" h="713739">
                  <a:moveTo>
                    <a:pt x="7620" y="137160"/>
                  </a:moveTo>
                  <a:lnTo>
                    <a:pt x="0" y="137160"/>
                  </a:lnTo>
                  <a:lnTo>
                    <a:pt x="0" y="143510"/>
                  </a:lnTo>
                  <a:lnTo>
                    <a:pt x="7620" y="143510"/>
                  </a:lnTo>
                  <a:lnTo>
                    <a:pt x="7620" y="137160"/>
                  </a:lnTo>
                  <a:close/>
                </a:path>
                <a:path w="7620" h="713739">
                  <a:moveTo>
                    <a:pt x="7620" y="143510"/>
                  </a:moveTo>
                  <a:lnTo>
                    <a:pt x="0" y="143510"/>
                  </a:lnTo>
                  <a:lnTo>
                    <a:pt x="0" y="149860"/>
                  </a:lnTo>
                  <a:lnTo>
                    <a:pt x="7620" y="149860"/>
                  </a:lnTo>
                  <a:lnTo>
                    <a:pt x="7620" y="143510"/>
                  </a:lnTo>
                  <a:close/>
                </a:path>
                <a:path w="7620" h="713739">
                  <a:moveTo>
                    <a:pt x="7620" y="149860"/>
                  </a:moveTo>
                  <a:lnTo>
                    <a:pt x="0" y="149860"/>
                  </a:lnTo>
                  <a:lnTo>
                    <a:pt x="0" y="156210"/>
                  </a:lnTo>
                  <a:lnTo>
                    <a:pt x="7620" y="156210"/>
                  </a:lnTo>
                  <a:lnTo>
                    <a:pt x="7620" y="149860"/>
                  </a:lnTo>
                  <a:close/>
                </a:path>
                <a:path w="7620" h="713739">
                  <a:moveTo>
                    <a:pt x="7620" y="156210"/>
                  </a:moveTo>
                  <a:lnTo>
                    <a:pt x="0" y="156210"/>
                  </a:lnTo>
                  <a:lnTo>
                    <a:pt x="0" y="162560"/>
                  </a:lnTo>
                  <a:lnTo>
                    <a:pt x="7620" y="162560"/>
                  </a:lnTo>
                  <a:lnTo>
                    <a:pt x="7620" y="156210"/>
                  </a:lnTo>
                  <a:close/>
                </a:path>
                <a:path w="7620" h="713739">
                  <a:moveTo>
                    <a:pt x="7620" y="162560"/>
                  </a:moveTo>
                  <a:lnTo>
                    <a:pt x="0" y="162560"/>
                  </a:lnTo>
                  <a:lnTo>
                    <a:pt x="0" y="168910"/>
                  </a:lnTo>
                  <a:lnTo>
                    <a:pt x="7620" y="168910"/>
                  </a:lnTo>
                  <a:lnTo>
                    <a:pt x="7620" y="162560"/>
                  </a:lnTo>
                  <a:close/>
                </a:path>
                <a:path w="7620" h="713739">
                  <a:moveTo>
                    <a:pt x="7620" y="168910"/>
                  </a:moveTo>
                  <a:lnTo>
                    <a:pt x="0" y="168910"/>
                  </a:lnTo>
                  <a:lnTo>
                    <a:pt x="0" y="175260"/>
                  </a:lnTo>
                  <a:lnTo>
                    <a:pt x="7620" y="175260"/>
                  </a:lnTo>
                  <a:lnTo>
                    <a:pt x="7620" y="168910"/>
                  </a:lnTo>
                  <a:close/>
                </a:path>
                <a:path w="7620" h="713739">
                  <a:moveTo>
                    <a:pt x="7620" y="175260"/>
                  </a:moveTo>
                  <a:lnTo>
                    <a:pt x="0" y="175260"/>
                  </a:lnTo>
                  <a:lnTo>
                    <a:pt x="0" y="181610"/>
                  </a:lnTo>
                  <a:lnTo>
                    <a:pt x="7620" y="181610"/>
                  </a:lnTo>
                  <a:lnTo>
                    <a:pt x="7620" y="175260"/>
                  </a:lnTo>
                  <a:close/>
                </a:path>
                <a:path w="7620" h="713739">
                  <a:moveTo>
                    <a:pt x="7620" y="181610"/>
                  </a:moveTo>
                  <a:lnTo>
                    <a:pt x="0" y="181610"/>
                  </a:lnTo>
                  <a:lnTo>
                    <a:pt x="0" y="187960"/>
                  </a:lnTo>
                  <a:lnTo>
                    <a:pt x="7620" y="187960"/>
                  </a:lnTo>
                  <a:lnTo>
                    <a:pt x="7620" y="181610"/>
                  </a:lnTo>
                  <a:close/>
                </a:path>
                <a:path w="7620" h="713739">
                  <a:moveTo>
                    <a:pt x="7620" y="187960"/>
                  </a:moveTo>
                  <a:lnTo>
                    <a:pt x="0" y="187960"/>
                  </a:lnTo>
                  <a:lnTo>
                    <a:pt x="0" y="194310"/>
                  </a:lnTo>
                  <a:lnTo>
                    <a:pt x="7620" y="194310"/>
                  </a:lnTo>
                  <a:lnTo>
                    <a:pt x="7620" y="187960"/>
                  </a:lnTo>
                  <a:close/>
                </a:path>
                <a:path w="7620" h="713739">
                  <a:moveTo>
                    <a:pt x="7620" y="194310"/>
                  </a:moveTo>
                  <a:lnTo>
                    <a:pt x="0" y="194310"/>
                  </a:lnTo>
                  <a:lnTo>
                    <a:pt x="0" y="200660"/>
                  </a:lnTo>
                  <a:lnTo>
                    <a:pt x="7620" y="200660"/>
                  </a:lnTo>
                  <a:lnTo>
                    <a:pt x="7620" y="194310"/>
                  </a:lnTo>
                  <a:close/>
                </a:path>
                <a:path w="7620" h="713739">
                  <a:moveTo>
                    <a:pt x="7620" y="200660"/>
                  </a:moveTo>
                  <a:lnTo>
                    <a:pt x="0" y="200660"/>
                  </a:lnTo>
                  <a:lnTo>
                    <a:pt x="0" y="204470"/>
                  </a:lnTo>
                  <a:lnTo>
                    <a:pt x="1270" y="204470"/>
                  </a:lnTo>
                  <a:lnTo>
                    <a:pt x="1270" y="205740"/>
                  </a:lnTo>
                  <a:lnTo>
                    <a:pt x="3810" y="205740"/>
                  </a:lnTo>
                  <a:lnTo>
                    <a:pt x="3810" y="207010"/>
                  </a:lnTo>
                  <a:lnTo>
                    <a:pt x="7620" y="207010"/>
                  </a:lnTo>
                  <a:lnTo>
                    <a:pt x="7620" y="200660"/>
                  </a:lnTo>
                  <a:close/>
                </a:path>
                <a:path w="7620" h="713739">
                  <a:moveTo>
                    <a:pt x="7620" y="207010"/>
                  </a:moveTo>
                  <a:lnTo>
                    <a:pt x="5080" y="207010"/>
                  </a:lnTo>
                  <a:lnTo>
                    <a:pt x="5080" y="208280"/>
                  </a:lnTo>
                  <a:lnTo>
                    <a:pt x="6350" y="208280"/>
                  </a:lnTo>
                  <a:lnTo>
                    <a:pt x="6350" y="209550"/>
                  </a:lnTo>
                  <a:lnTo>
                    <a:pt x="7620" y="209550"/>
                  </a:lnTo>
                  <a:lnTo>
                    <a:pt x="7620" y="207010"/>
                  </a:lnTo>
                  <a:close/>
                </a:path>
                <a:path w="7620" h="713739">
                  <a:moveTo>
                    <a:pt x="7620" y="501650"/>
                  </a:moveTo>
                  <a:lnTo>
                    <a:pt x="6350" y="501650"/>
                  </a:lnTo>
                  <a:lnTo>
                    <a:pt x="6350" y="502920"/>
                  </a:lnTo>
                  <a:lnTo>
                    <a:pt x="5080" y="502920"/>
                  </a:lnTo>
                  <a:lnTo>
                    <a:pt x="5080" y="504190"/>
                  </a:lnTo>
                  <a:lnTo>
                    <a:pt x="3810" y="504190"/>
                  </a:lnTo>
                  <a:lnTo>
                    <a:pt x="3810" y="505460"/>
                  </a:lnTo>
                  <a:lnTo>
                    <a:pt x="7620" y="505460"/>
                  </a:lnTo>
                  <a:lnTo>
                    <a:pt x="7620" y="501650"/>
                  </a:lnTo>
                  <a:close/>
                </a:path>
                <a:path w="7620" h="713739">
                  <a:moveTo>
                    <a:pt x="7620" y="505460"/>
                  </a:moveTo>
                  <a:lnTo>
                    <a:pt x="2540" y="505460"/>
                  </a:lnTo>
                  <a:lnTo>
                    <a:pt x="2540" y="506730"/>
                  </a:lnTo>
                  <a:lnTo>
                    <a:pt x="1270" y="506730"/>
                  </a:lnTo>
                  <a:lnTo>
                    <a:pt x="1270" y="508000"/>
                  </a:lnTo>
                  <a:lnTo>
                    <a:pt x="0" y="508000"/>
                  </a:lnTo>
                  <a:lnTo>
                    <a:pt x="0" y="511810"/>
                  </a:lnTo>
                  <a:lnTo>
                    <a:pt x="7620" y="511810"/>
                  </a:lnTo>
                  <a:lnTo>
                    <a:pt x="7620" y="505460"/>
                  </a:lnTo>
                  <a:close/>
                </a:path>
                <a:path w="7620" h="713739">
                  <a:moveTo>
                    <a:pt x="7620" y="511810"/>
                  </a:moveTo>
                  <a:lnTo>
                    <a:pt x="0" y="511810"/>
                  </a:lnTo>
                  <a:lnTo>
                    <a:pt x="0" y="518160"/>
                  </a:lnTo>
                  <a:lnTo>
                    <a:pt x="7620" y="518160"/>
                  </a:lnTo>
                  <a:lnTo>
                    <a:pt x="7620" y="511810"/>
                  </a:lnTo>
                  <a:close/>
                </a:path>
                <a:path w="7620" h="713739">
                  <a:moveTo>
                    <a:pt x="7620" y="518160"/>
                  </a:moveTo>
                  <a:lnTo>
                    <a:pt x="0" y="518160"/>
                  </a:lnTo>
                  <a:lnTo>
                    <a:pt x="0" y="524510"/>
                  </a:lnTo>
                  <a:lnTo>
                    <a:pt x="7620" y="524510"/>
                  </a:lnTo>
                  <a:lnTo>
                    <a:pt x="7620" y="518160"/>
                  </a:lnTo>
                  <a:close/>
                </a:path>
                <a:path w="7620" h="713739">
                  <a:moveTo>
                    <a:pt x="7620" y="524510"/>
                  </a:moveTo>
                  <a:lnTo>
                    <a:pt x="0" y="524510"/>
                  </a:lnTo>
                  <a:lnTo>
                    <a:pt x="0" y="530860"/>
                  </a:lnTo>
                  <a:lnTo>
                    <a:pt x="7620" y="530860"/>
                  </a:lnTo>
                  <a:lnTo>
                    <a:pt x="7620" y="524510"/>
                  </a:lnTo>
                  <a:close/>
                </a:path>
                <a:path w="7620" h="713739">
                  <a:moveTo>
                    <a:pt x="7620" y="530860"/>
                  </a:moveTo>
                  <a:lnTo>
                    <a:pt x="0" y="530860"/>
                  </a:lnTo>
                  <a:lnTo>
                    <a:pt x="0" y="537210"/>
                  </a:lnTo>
                  <a:lnTo>
                    <a:pt x="7620" y="537210"/>
                  </a:lnTo>
                  <a:lnTo>
                    <a:pt x="7620" y="530860"/>
                  </a:lnTo>
                  <a:close/>
                </a:path>
                <a:path w="7620" h="713739">
                  <a:moveTo>
                    <a:pt x="7620" y="537210"/>
                  </a:moveTo>
                  <a:lnTo>
                    <a:pt x="0" y="537210"/>
                  </a:lnTo>
                  <a:lnTo>
                    <a:pt x="0" y="543560"/>
                  </a:lnTo>
                  <a:lnTo>
                    <a:pt x="7620" y="543560"/>
                  </a:lnTo>
                  <a:lnTo>
                    <a:pt x="7620" y="537210"/>
                  </a:lnTo>
                  <a:close/>
                </a:path>
                <a:path w="7620" h="713739">
                  <a:moveTo>
                    <a:pt x="7620" y="543560"/>
                  </a:moveTo>
                  <a:lnTo>
                    <a:pt x="0" y="543560"/>
                  </a:lnTo>
                  <a:lnTo>
                    <a:pt x="0" y="549910"/>
                  </a:lnTo>
                  <a:lnTo>
                    <a:pt x="7620" y="549910"/>
                  </a:lnTo>
                  <a:lnTo>
                    <a:pt x="7620" y="543560"/>
                  </a:lnTo>
                  <a:close/>
                </a:path>
                <a:path w="7620" h="713739">
                  <a:moveTo>
                    <a:pt x="7620" y="549910"/>
                  </a:moveTo>
                  <a:lnTo>
                    <a:pt x="0" y="549910"/>
                  </a:lnTo>
                  <a:lnTo>
                    <a:pt x="0" y="556260"/>
                  </a:lnTo>
                  <a:lnTo>
                    <a:pt x="7620" y="556260"/>
                  </a:lnTo>
                  <a:lnTo>
                    <a:pt x="7620" y="549910"/>
                  </a:lnTo>
                  <a:close/>
                </a:path>
                <a:path w="7620" h="713739">
                  <a:moveTo>
                    <a:pt x="7620" y="556260"/>
                  </a:moveTo>
                  <a:lnTo>
                    <a:pt x="0" y="556260"/>
                  </a:lnTo>
                  <a:lnTo>
                    <a:pt x="0" y="562610"/>
                  </a:lnTo>
                  <a:lnTo>
                    <a:pt x="7620" y="562610"/>
                  </a:lnTo>
                  <a:lnTo>
                    <a:pt x="7620" y="556260"/>
                  </a:lnTo>
                  <a:close/>
                </a:path>
                <a:path w="7620" h="713739">
                  <a:moveTo>
                    <a:pt x="7620" y="562610"/>
                  </a:moveTo>
                  <a:lnTo>
                    <a:pt x="0" y="562610"/>
                  </a:lnTo>
                  <a:lnTo>
                    <a:pt x="0" y="568960"/>
                  </a:lnTo>
                  <a:lnTo>
                    <a:pt x="7620" y="568960"/>
                  </a:lnTo>
                  <a:lnTo>
                    <a:pt x="7620" y="562610"/>
                  </a:lnTo>
                  <a:close/>
                </a:path>
                <a:path w="7620" h="713739">
                  <a:moveTo>
                    <a:pt x="7620" y="568960"/>
                  </a:moveTo>
                  <a:lnTo>
                    <a:pt x="0" y="568960"/>
                  </a:lnTo>
                  <a:lnTo>
                    <a:pt x="0" y="575310"/>
                  </a:lnTo>
                  <a:lnTo>
                    <a:pt x="7620" y="575310"/>
                  </a:lnTo>
                  <a:lnTo>
                    <a:pt x="7620" y="568960"/>
                  </a:lnTo>
                  <a:close/>
                </a:path>
                <a:path w="7620" h="713739">
                  <a:moveTo>
                    <a:pt x="7620" y="575310"/>
                  </a:moveTo>
                  <a:lnTo>
                    <a:pt x="0" y="575310"/>
                  </a:lnTo>
                  <a:lnTo>
                    <a:pt x="0" y="581660"/>
                  </a:lnTo>
                  <a:lnTo>
                    <a:pt x="7620" y="581660"/>
                  </a:lnTo>
                  <a:lnTo>
                    <a:pt x="7620" y="575310"/>
                  </a:lnTo>
                  <a:close/>
                </a:path>
                <a:path w="7620" h="713739">
                  <a:moveTo>
                    <a:pt x="7620" y="581660"/>
                  </a:moveTo>
                  <a:lnTo>
                    <a:pt x="0" y="581660"/>
                  </a:lnTo>
                  <a:lnTo>
                    <a:pt x="0" y="588010"/>
                  </a:lnTo>
                  <a:lnTo>
                    <a:pt x="7620" y="588010"/>
                  </a:lnTo>
                  <a:lnTo>
                    <a:pt x="7620" y="581660"/>
                  </a:lnTo>
                  <a:close/>
                </a:path>
                <a:path w="7620" h="713739">
                  <a:moveTo>
                    <a:pt x="7620" y="588010"/>
                  </a:moveTo>
                  <a:lnTo>
                    <a:pt x="0" y="588010"/>
                  </a:lnTo>
                  <a:lnTo>
                    <a:pt x="0" y="594360"/>
                  </a:lnTo>
                  <a:lnTo>
                    <a:pt x="7620" y="594360"/>
                  </a:lnTo>
                  <a:lnTo>
                    <a:pt x="7620" y="588010"/>
                  </a:lnTo>
                  <a:close/>
                </a:path>
                <a:path w="7620" h="713739">
                  <a:moveTo>
                    <a:pt x="7620" y="594360"/>
                  </a:moveTo>
                  <a:lnTo>
                    <a:pt x="0" y="594360"/>
                  </a:lnTo>
                  <a:lnTo>
                    <a:pt x="0" y="600710"/>
                  </a:lnTo>
                  <a:lnTo>
                    <a:pt x="7620" y="600710"/>
                  </a:lnTo>
                  <a:lnTo>
                    <a:pt x="7620" y="594360"/>
                  </a:lnTo>
                  <a:close/>
                </a:path>
                <a:path w="7620" h="713739">
                  <a:moveTo>
                    <a:pt x="7620" y="600710"/>
                  </a:moveTo>
                  <a:lnTo>
                    <a:pt x="0" y="600710"/>
                  </a:lnTo>
                  <a:lnTo>
                    <a:pt x="0" y="607060"/>
                  </a:lnTo>
                  <a:lnTo>
                    <a:pt x="7620" y="607060"/>
                  </a:lnTo>
                  <a:lnTo>
                    <a:pt x="7620" y="600710"/>
                  </a:lnTo>
                  <a:close/>
                </a:path>
                <a:path w="7620" h="713739">
                  <a:moveTo>
                    <a:pt x="7620" y="607060"/>
                  </a:moveTo>
                  <a:lnTo>
                    <a:pt x="0" y="607060"/>
                  </a:lnTo>
                  <a:lnTo>
                    <a:pt x="0" y="613410"/>
                  </a:lnTo>
                  <a:lnTo>
                    <a:pt x="7620" y="613410"/>
                  </a:lnTo>
                  <a:lnTo>
                    <a:pt x="7620" y="607060"/>
                  </a:lnTo>
                  <a:close/>
                </a:path>
                <a:path w="7620" h="713739">
                  <a:moveTo>
                    <a:pt x="7620" y="613410"/>
                  </a:moveTo>
                  <a:lnTo>
                    <a:pt x="0" y="613410"/>
                  </a:lnTo>
                  <a:lnTo>
                    <a:pt x="0" y="619760"/>
                  </a:lnTo>
                  <a:lnTo>
                    <a:pt x="7620" y="619760"/>
                  </a:lnTo>
                  <a:lnTo>
                    <a:pt x="7620" y="613410"/>
                  </a:lnTo>
                  <a:close/>
                </a:path>
                <a:path w="7620" h="713739">
                  <a:moveTo>
                    <a:pt x="7620" y="619760"/>
                  </a:moveTo>
                  <a:lnTo>
                    <a:pt x="0" y="619760"/>
                  </a:lnTo>
                  <a:lnTo>
                    <a:pt x="0" y="626110"/>
                  </a:lnTo>
                  <a:lnTo>
                    <a:pt x="7620" y="626110"/>
                  </a:lnTo>
                  <a:lnTo>
                    <a:pt x="7620" y="619760"/>
                  </a:lnTo>
                  <a:close/>
                </a:path>
                <a:path w="7620" h="713739">
                  <a:moveTo>
                    <a:pt x="7620" y="626110"/>
                  </a:moveTo>
                  <a:lnTo>
                    <a:pt x="0" y="626110"/>
                  </a:lnTo>
                  <a:lnTo>
                    <a:pt x="0" y="632460"/>
                  </a:lnTo>
                  <a:lnTo>
                    <a:pt x="7620" y="632460"/>
                  </a:lnTo>
                  <a:lnTo>
                    <a:pt x="7620" y="626110"/>
                  </a:lnTo>
                  <a:close/>
                </a:path>
                <a:path w="7620" h="713739">
                  <a:moveTo>
                    <a:pt x="7620" y="632460"/>
                  </a:moveTo>
                  <a:lnTo>
                    <a:pt x="0" y="632460"/>
                  </a:lnTo>
                  <a:lnTo>
                    <a:pt x="0" y="638810"/>
                  </a:lnTo>
                  <a:lnTo>
                    <a:pt x="7620" y="638810"/>
                  </a:lnTo>
                  <a:lnTo>
                    <a:pt x="7620" y="632460"/>
                  </a:lnTo>
                  <a:close/>
                </a:path>
                <a:path w="7620" h="713739">
                  <a:moveTo>
                    <a:pt x="7620" y="638810"/>
                  </a:moveTo>
                  <a:lnTo>
                    <a:pt x="0" y="638810"/>
                  </a:lnTo>
                  <a:lnTo>
                    <a:pt x="0" y="645160"/>
                  </a:lnTo>
                  <a:lnTo>
                    <a:pt x="7620" y="645160"/>
                  </a:lnTo>
                  <a:lnTo>
                    <a:pt x="7620" y="638810"/>
                  </a:lnTo>
                  <a:close/>
                </a:path>
                <a:path w="7620" h="713739">
                  <a:moveTo>
                    <a:pt x="7620" y="645160"/>
                  </a:moveTo>
                  <a:lnTo>
                    <a:pt x="0" y="645160"/>
                  </a:lnTo>
                  <a:lnTo>
                    <a:pt x="0" y="651510"/>
                  </a:lnTo>
                  <a:lnTo>
                    <a:pt x="7620" y="651510"/>
                  </a:lnTo>
                  <a:lnTo>
                    <a:pt x="7620" y="645160"/>
                  </a:lnTo>
                  <a:close/>
                </a:path>
                <a:path w="7620" h="713739">
                  <a:moveTo>
                    <a:pt x="7620" y="651510"/>
                  </a:moveTo>
                  <a:lnTo>
                    <a:pt x="0" y="651510"/>
                  </a:lnTo>
                  <a:lnTo>
                    <a:pt x="0" y="657860"/>
                  </a:lnTo>
                  <a:lnTo>
                    <a:pt x="7620" y="657860"/>
                  </a:lnTo>
                  <a:lnTo>
                    <a:pt x="7620" y="651510"/>
                  </a:lnTo>
                  <a:close/>
                </a:path>
                <a:path w="7620" h="713739">
                  <a:moveTo>
                    <a:pt x="7620" y="657860"/>
                  </a:moveTo>
                  <a:lnTo>
                    <a:pt x="0" y="657860"/>
                  </a:lnTo>
                  <a:lnTo>
                    <a:pt x="0" y="664210"/>
                  </a:lnTo>
                  <a:lnTo>
                    <a:pt x="7620" y="664210"/>
                  </a:lnTo>
                  <a:lnTo>
                    <a:pt x="7620" y="657860"/>
                  </a:lnTo>
                  <a:close/>
                </a:path>
                <a:path w="7620" h="713739">
                  <a:moveTo>
                    <a:pt x="7620" y="664210"/>
                  </a:moveTo>
                  <a:lnTo>
                    <a:pt x="0" y="664210"/>
                  </a:lnTo>
                  <a:lnTo>
                    <a:pt x="0" y="670560"/>
                  </a:lnTo>
                  <a:lnTo>
                    <a:pt x="7620" y="670560"/>
                  </a:lnTo>
                  <a:lnTo>
                    <a:pt x="7620" y="664210"/>
                  </a:lnTo>
                  <a:close/>
                </a:path>
                <a:path w="7620" h="713739">
                  <a:moveTo>
                    <a:pt x="7620" y="670560"/>
                  </a:moveTo>
                  <a:lnTo>
                    <a:pt x="0" y="670560"/>
                  </a:lnTo>
                  <a:lnTo>
                    <a:pt x="0" y="676910"/>
                  </a:lnTo>
                  <a:lnTo>
                    <a:pt x="7620" y="676910"/>
                  </a:lnTo>
                  <a:lnTo>
                    <a:pt x="7620" y="670560"/>
                  </a:lnTo>
                  <a:close/>
                </a:path>
                <a:path w="7620" h="713739">
                  <a:moveTo>
                    <a:pt x="7620" y="676910"/>
                  </a:moveTo>
                  <a:lnTo>
                    <a:pt x="0" y="676910"/>
                  </a:lnTo>
                  <a:lnTo>
                    <a:pt x="0" y="683260"/>
                  </a:lnTo>
                  <a:lnTo>
                    <a:pt x="7620" y="683260"/>
                  </a:lnTo>
                  <a:lnTo>
                    <a:pt x="7620" y="676910"/>
                  </a:lnTo>
                  <a:close/>
                </a:path>
                <a:path w="7620" h="713739">
                  <a:moveTo>
                    <a:pt x="7620" y="683260"/>
                  </a:moveTo>
                  <a:lnTo>
                    <a:pt x="0" y="683260"/>
                  </a:lnTo>
                  <a:lnTo>
                    <a:pt x="0" y="689610"/>
                  </a:lnTo>
                  <a:lnTo>
                    <a:pt x="7620" y="689610"/>
                  </a:lnTo>
                  <a:lnTo>
                    <a:pt x="7620" y="683260"/>
                  </a:lnTo>
                  <a:close/>
                </a:path>
                <a:path w="7620" h="713739">
                  <a:moveTo>
                    <a:pt x="7620" y="689610"/>
                  </a:moveTo>
                  <a:lnTo>
                    <a:pt x="0" y="689610"/>
                  </a:lnTo>
                  <a:lnTo>
                    <a:pt x="0" y="695960"/>
                  </a:lnTo>
                  <a:lnTo>
                    <a:pt x="7620" y="695960"/>
                  </a:lnTo>
                  <a:lnTo>
                    <a:pt x="7620" y="689610"/>
                  </a:lnTo>
                  <a:close/>
                </a:path>
                <a:path w="7620" h="713739">
                  <a:moveTo>
                    <a:pt x="7620" y="695960"/>
                  </a:moveTo>
                  <a:lnTo>
                    <a:pt x="0" y="695960"/>
                  </a:lnTo>
                  <a:lnTo>
                    <a:pt x="0" y="702310"/>
                  </a:lnTo>
                  <a:lnTo>
                    <a:pt x="7620" y="702310"/>
                  </a:lnTo>
                  <a:lnTo>
                    <a:pt x="7620" y="695960"/>
                  </a:lnTo>
                  <a:close/>
                </a:path>
                <a:path w="7620" h="713739">
                  <a:moveTo>
                    <a:pt x="7620" y="702310"/>
                  </a:moveTo>
                  <a:lnTo>
                    <a:pt x="0" y="702310"/>
                  </a:lnTo>
                  <a:lnTo>
                    <a:pt x="0" y="708660"/>
                  </a:lnTo>
                  <a:lnTo>
                    <a:pt x="7620" y="708660"/>
                  </a:lnTo>
                  <a:lnTo>
                    <a:pt x="7620" y="702310"/>
                  </a:lnTo>
                  <a:close/>
                </a:path>
                <a:path w="7620" h="713739">
                  <a:moveTo>
                    <a:pt x="7620" y="708660"/>
                  </a:moveTo>
                  <a:lnTo>
                    <a:pt x="0" y="708660"/>
                  </a:lnTo>
                  <a:lnTo>
                    <a:pt x="0" y="713740"/>
                  </a:lnTo>
                  <a:lnTo>
                    <a:pt x="2539" y="713740"/>
                  </a:lnTo>
                  <a:lnTo>
                    <a:pt x="2539" y="712470"/>
                  </a:lnTo>
                  <a:lnTo>
                    <a:pt x="7620" y="712470"/>
                  </a:lnTo>
                  <a:lnTo>
                    <a:pt x="7620" y="708660"/>
                  </a:lnTo>
                  <a:close/>
                </a:path>
              </a:pathLst>
            </a:custGeom>
            <a:solidFill>
              <a:srgbClr val="5E00F2"/>
            </a:solidFill>
          </p:spPr>
          <p:txBody>
            <a:bodyPr bIns="0" lIns="0" rIns="0" rtlCol="0" tIns="0" wrap="square"/>
            <a:p/>
          </p:txBody>
        </p:sp>
        <p:sp>
          <p:nvSpPr>
            <p:cNvPr id="1049870" name="object 1170"/>
            <p:cNvSpPr/>
            <p:nvPr/>
          </p:nvSpPr>
          <p:spPr>
            <a:xfrm>
              <a:off x="5953759" y="4461509"/>
              <a:ext cx="7620" cy="716280"/>
            </a:xfrm>
            <a:custGeom>
              <a:avLst/>
              <a:ahLst/>
              <a:rect l="l" t="t" r="r" b="b"/>
              <a:pathLst>
                <a:path w="7620" h="716279">
                  <a:moveTo>
                    <a:pt x="5079" y="0"/>
                  </a:moveTo>
                  <a:lnTo>
                    <a:pt x="0" y="0"/>
                  </a:lnTo>
                  <a:lnTo>
                    <a:pt x="0" y="5079"/>
                  </a:lnTo>
                  <a:lnTo>
                    <a:pt x="7619" y="5079"/>
                  </a:lnTo>
                  <a:lnTo>
                    <a:pt x="7619" y="1269"/>
                  </a:lnTo>
                  <a:lnTo>
                    <a:pt x="5079" y="1269"/>
                  </a:lnTo>
                  <a:lnTo>
                    <a:pt x="5079" y="0"/>
                  </a:lnTo>
                  <a:close/>
                </a:path>
                <a:path w="7620" h="716279">
                  <a:moveTo>
                    <a:pt x="7619" y="5080"/>
                  </a:moveTo>
                  <a:lnTo>
                    <a:pt x="0" y="5080"/>
                  </a:lnTo>
                  <a:lnTo>
                    <a:pt x="0" y="11429"/>
                  </a:lnTo>
                  <a:lnTo>
                    <a:pt x="7619" y="11429"/>
                  </a:lnTo>
                  <a:lnTo>
                    <a:pt x="7619" y="5080"/>
                  </a:lnTo>
                  <a:close/>
                </a:path>
                <a:path w="7620" h="716279">
                  <a:moveTo>
                    <a:pt x="7619" y="11430"/>
                  </a:moveTo>
                  <a:lnTo>
                    <a:pt x="0" y="11430"/>
                  </a:lnTo>
                  <a:lnTo>
                    <a:pt x="0" y="17779"/>
                  </a:lnTo>
                  <a:lnTo>
                    <a:pt x="7619" y="17779"/>
                  </a:lnTo>
                  <a:lnTo>
                    <a:pt x="7619" y="11430"/>
                  </a:lnTo>
                  <a:close/>
                </a:path>
                <a:path w="7620" h="716279">
                  <a:moveTo>
                    <a:pt x="7619" y="17780"/>
                  </a:moveTo>
                  <a:lnTo>
                    <a:pt x="0" y="17780"/>
                  </a:lnTo>
                  <a:lnTo>
                    <a:pt x="0" y="24129"/>
                  </a:lnTo>
                  <a:lnTo>
                    <a:pt x="7619" y="24129"/>
                  </a:lnTo>
                  <a:lnTo>
                    <a:pt x="7619" y="17780"/>
                  </a:lnTo>
                  <a:close/>
                </a:path>
                <a:path w="7620" h="716279">
                  <a:moveTo>
                    <a:pt x="7619" y="24130"/>
                  </a:moveTo>
                  <a:lnTo>
                    <a:pt x="0" y="24130"/>
                  </a:lnTo>
                  <a:lnTo>
                    <a:pt x="0" y="30479"/>
                  </a:lnTo>
                  <a:lnTo>
                    <a:pt x="7619" y="30479"/>
                  </a:lnTo>
                  <a:lnTo>
                    <a:pt x="7619" y="24130"/>
                  </a:lnTo>
                  <a:close/>
                </a:path>
                <a:path w="7620" h="716279">
                  <a:moveTo>
                    <a:pt x="7619" y="30480"/>
                  </a:moveTo>
                  <a:lnTo>
                    <a:pt x="0" y="30480"/>
                  </a:lnTo>
                  <a:lnTo>
                    <a:pt x="0" y="36829"/>
                  </a:lnTo>
                  <a:lnTo>
                    <a:pt x="7619" y="36829"/>
                  </a:lnTo>
                  <a:lnTo>
                    <a:pt x="7619" y="30480"/>
                  </a:lnTo>
                  <a:close/>
                </a:path>
                <a:path w="7620" h="716279">
                  <a:moveTo>
                    <a:pt x="7619" y="36830"/>
                  </a:moveTo>
                  <a:lnTo>
                    <a:pt x="0" y="36830"/>
                  </a:lnTo>
                  <a:lnTo>
                    <a:pt x="0" y="43179"/>
                  </a:lnTo>
                  <a:lnTo>
                    <a:pt x="7619" y="43179"/>
                  </a:lnTo>
                  <a:lnTo>
                    <a:pt x="7619" y="36830"/>
                  </a:lnTo>
                  <a:close/>
                </a:path>
                <a:path w="7620" h="716279">
                  <a:moveTo>
                    <a:pt x="7619" y="43180"/>
                  </a:moveTo>
                  <a:lnTo>
                    <a:pt x="0" y="43180"/>
                  </a:lnTo>
                  <a:lnTo>
                    <a:pt x="0" y="49529"/>
                  </a:lnTo>
                  <a:lnTo>
                    <a:pt x="7619" y="49529"/>
                  </a:lnTo>
                  <a:lnTo>
                    <a:pt x="7619" y="43180"/>
                  </a:lnTo>
                  <a:close/>
                </a:path>
                <a:path w="7620" h="716279">
                  <a:moveTo>
                    <a:pt x="7619" y="49530"/>
                  </a:moveTo>
                  <a:lnTo>
                    <a:pt x="0" y="49530"/>
                  </a:lnTo>
                  <a:lnTo>
                    <a:pt x="0" y="55879"/>
                  </a:lnTo>
                  <a:lnTo>
                    <a:pt x="7619" y="55879"/>
                  </a:lnTo>
                  <a:lnTo>
                    <a:pt x="7619" y="49530"/>
                  </a:lnTo>
                  <a:close/>
                </a:path>
                <a:path w="7620" h="716279">
                  <a:moveTo>
                    <a:pt x="7619" y="55880"/>
                  </a:moveTo>
                  <a:lnTo>
                    <a:pt x="0" y="55880"/>
                  </a:lnTo>
                  <a:lnTo>
                    <a:pt x="0" y="62229"/>
                  </a:lnTo>
                  <a:lnTo>
                    <a:pt x="7619" y="62229"/>
                  </a:lnTo>
                  <a:lnTo>
                    <a:pt x="7619" y="55880"/>
                  </a:lnTo>
                  <a:close/>
                </a:path>
                <a:path w="7620" h="716279">
                  <a:moveTo>
                    <a:pt x="7619" y="62230"/>
                  </a:moveTo>
                  <a:lnTo>
                    <a:pt x="0" y="62230"/>
                  </a:lnTo>
                  <a:lnTo>
                    <a:pt x="0" y="68579"/>
                  </a:lnTo>
                  <a:lnTo>
                    <a:pt x="7619" y="68579"/>
                  </a:lnTo>
                  <a:lnTo>
                    <a:pt x="7619" y="62230"/>
                  </a:lnTo>
                  <a:close/>
                </a:path>
                <a:path w="7620" h="716279">
                  <a:moveTo>
                    <a:pt x="7619" y="68580"/>
                  </a:moveTo>
                  <a:lnTo>
                    <a:pt x="0" y="68580"/>
                  </a:lnTo>
                  <a:lnTo>
                    <a:pt x="0" y="74929"/>
                  </a:lnTo>
                  <a:lnTo>
                    <a:pt x="7619" y="74929"/>
                  </a:lnTo>
                  <a:lnTo>
                    <a:pt x="7619" y="68580"/>
                  </a:lnTo>
                  <a:close/>
                </a:path>
                <a:path w="7620" h="716279">
                  <a:moveTo>
                    <a:pt x="7619" y="74930"/>
                  </a:moveTo>
                  <a:lnTo>
                    <a:pt x="0" y="74930"/>
                  </a:lnTo>
                  <a:lnTo>
                    <a:pt x="0" y="81279"/>
                  </a:lnTo>
                  <a:lnTo>
                    <a:pt x="7619" y="81279"/>
                  </a:lnTo>
                  <a:lnTo>
                    <a:pt x="7619" y="74930"/>
                  </a:lnTo>
                  <a:close/>
                </a:path>
                <a:path w="7620" h="716279">
                  <a:moveTo>
                    <a:pt x="7619" y="81280"/>
                  </a:moveTo>
                  <a:lnTo>
                    <a:pt x="0" y="81280"/>
                  </a:lnTo>
                  <a:lnTo>
                    <a:pt x="0" y="87629"/>
                  </a:lnTo>
                  <a:lnTo>
                    <a:pt x="7619" y="87629"/>
                  </a:lnTo>
                  <a:lnTo>
                    <a:pt x="7619" y="81280"/>
                  </a:lnTo>
                  <a:close/>
                </a:path>
                <a:path w="7620" h="716279">
                  <a:moveTo>
                    <a:pt x="7619" y="87630"/>
                  </a:moveTo>
                  <a:lnTo>
                    <a:pt x="0" y="87630"/>
                  </a:lnTo>
                  <a:lnTo>
                    <a:pt x="0" y="93979"/>
                  </a:lnTo>
                  <a:lnTo>
                    <a:pt x="7619" y="93979"/>
                  </a:lnTo>
                  <a:lnTo>
                    <a:pt x="7619" y="87630"/>
                  </a:lnTo>
                  <a:close/>
                </a:path>
                <a:path w="7620" h="716279">
                  <a:moveTo>
                    <a:pt x="7619" y="93980"/>
                  </a:moveTo>
                  <a:lnTo>
                    <a:pt x="0" y="93980"/>
                  </a:lnTo>
                  <a:lnTo>
                    <a:pt x="0" y="100329"/>
                  </a:lnTo>
                  <a:lnTo>
                    <a:pt x="7619" y="100329"/>
                  </a:lnTo>
                  <a:lnTo>
                    <a:pt x="7619" y="93980"/>
                  </a:lnTo>
                  <a:close/>
                </a:path>
                <a:path w="7620" h="716279">
                  <a:moveTo>
                    <a:pt x="7619" y="100330"/>
                  </a:moveTo>
                  <a:lnTo>
                    <a:pt x="0" y="100330"/>
                  </a:lnTo>
                  <a:lnTo>
                    <a:pt x="0" y="106679"/>
                  </a:lnTo>
                  <a:lnTo>
                    <a:pt x="7619" y="106679"/>
                  </a:lnTo>
                  <a:lnTo>
                    <a:pt x="7619" y="100330"/>
                  </a:lnTo>
                  <a:close/>
                </a:path>
                <a:path w="7620" h="716279">
                  <a:moveTo>
                    <a:pt x="7619" y="106680"/>
                  </a:moveTo>
                  <a:lnTo>
                    <a:pt x="0" y="106680"/>
                  </a:lnTo>
                  <a:lnTo>
                    <a:pt x="0" y="113029"/>
                  </a:lnTo>
                  <a:lnTo>
                    <a:pt x="7619" y="113029"/>
                  </a:lnTo>
                  <a:lnTo>
                    <a:pt x="7619" y="106680"/>
                  </a:lnTo>
                  <a:close/>
                </a:path>
                <a:path w="7620" h="716279">
                  <a:moveTo>
                    <a:pt x="7619" y="113030"/>
                  </a:moveTo>
                  <a:lnTo>
                    <a:pt x="0" y="113030"/>
                  </a:lnTo>
                  <a:lnTo>
                    <a:pt x="0" y="119379"/>
                  </a:lnTo>
                  <a:lnTo>
                    <a:pt x="7619" y="119379"/>
                  </a:lnTo>
                  <a:lnTo>
                    <a:pt x="7619" y="113030"/>
                  </a:lnTo>
                  <a:close/>
                </a:path>
                <a:path w="7620" h="716279">
                  <a:moveTo>
                    <a:pt x="7619" y="119380"/>
                  </a:moveTo>
                  <a:lnTo>
                    <a:pt x="0" y="119380"/>
                  </a:lnTo>
                  <a:lnTo>
                    <a:pt x="0" y="125729"/>
                  </a:lnTo>
                  <a:lnTo>
                    <a:pt x="7619" y="125729"/>
                  </a:lnTo>
                  <a:lnTo>
                    <a:pt x="7619" y="119380"/>
                  </a:lnTo>
                  <a:close/>
                </a:path>
                <a:path w="7620" h="716279">
                  <a:moveTo>
                    <a:pt x="7619" y="125730"/>
                  </a:moveTo>
                  <a:lnTo>
                    <a:pt x="0" y="125730"/>
                  </a:lnTo>
                  <a:lnTo>
                    <a:pt x="0" y="132079"/>
                  </a:lnTo>
                  <a:lnTo>
                    <a:pt x="7619" y="132079"/>
                  </a:lnTo>
                  <a:lnTo>
                    <a:pt x="7619" y="125730"/>
                  </a:lnTo>
                  <a:close/>
                </a:path>
                <a:path w="7620" h="716279">
                  <a:moveTo>
                    <a:pt x="7619" y="132080"/>
                  </a:moveTo>
                  <a:lnTo>
                    <a:pt x="0" y="132080"/>
                  </a:lnTo>
                  <a:lnTo>
                    <a:pt x="0" y="138429"/>
                  </a:lnTo>
                  <a:lnTo>
                    <a:pt x="7619" y="138429"/>
                  </a:lnTo>
                  <a:lnTo>
                    <a:pt x="7619" y="132080"/>
                  </a:lnTo>
                  <a:close/>
                </a:path>
                <a:path w="7620" h="716279">
                  <a:moveTo>
                    <a:pt x="7619" y="138430"/>
                  </a:moveTo>
                  <a:lnTo>
                    <a:pt x="0" y="138430"/>
                  </a:lnTo>
                  <a:lnTo>
                    <a:pt x="0" y="144779"/>
                  </a:lnTo>
                  <a:lnTo>
                    <a:pt x="7619" y="144779"/>
                  </a:lnTo>
                  <a:lnTo>
                    <a:pt x="7619" y="138430"/>
                  </a:lnTo>
                  <a:close/>
                </a:path>
                <a:path w="7620" h="716279">
                  <a:moveTo>
                    <a:pt x="7619" y="144780"/>
                  </a:moveTo>
                  <a:lnTo>
                    <a:pt x="0" y="144780"/>
                  </a:lnTo>
                  <a:lnTo>
                    <a:pt x="0" y="151129"/>
                  </a:lnTo>
                  <a:lnTo>
                    <a:pt x="7619" y="151129"/>
                  </a:lnTo>
                  <a:lnTo>
                    <a:pt x="7619" y="144780"/>
                  </a:lnTo>
                  <a:close/>
                </a:path>
                <a:path w="7620" h="716279">
                  <a:moveTo>
                    <a:pt x="7619" y="151130"/>
                  </a:moveTo>
                  <a:lnTo>
                    <a:pt x="0" y="151130"/>
                  </a:lnTo>
                  <a:lnTo>
                    <a:pt x="0" y="157479"/>
                  </a:lnTo>
                  <a:lnTo>
                    <a:pt x="7619" y="157479"/>
                  </a:lnTo>
                  <a:lnTo>
                    <a:pt x="7619" y="151130"/>
                  </a:lnTo>
                  <a:close/>
                </a:path>
                <a:path w="7620" h="716279">
                  <a:moveTo>
                    <a:pt x="7619" y="157480"/>
                  </a:moveTo>
                  <a:lnTo>
                    <a:pt x="0" y="157480"/>
                  </a:lnTo>
                  <a:lnTo>
                    <a:pt x="0" y="163829"/>
                  </a:lnTo>
                  <a:lnTo>
                    <a:pt x="7619" y="163829"/>
                  </a:lnTo>
                  <a:lnTo>
                    <a:pt x="7619" y="157480"/>
                  </a:lnTo>
                  <a:close/>
                </a:path>
                <a:path w="7620" h="716279">
                  <a:moveTo>
                    <a:pt x="7619" y="163830"/>
                  </a:moveTo>
                  <a:lnTo>
                    <a:pt x="0" y="163830"/>
                  </a:lnTo>
                  <a:lnTo>
                    <a:pt x="0" y="170179"/>
                  </a:lnTo>
                  <a:lnTo>
                    <a:pt x="7619" y="170179"/>
                  </a:lnTo>
                  <a:lnTo>
                    <a:pt x="7619" y="163830"/>
                  </a:lnTo>
                  <a:close/>
                </a:path>
                <a:path w="7620" h="716279">
                  <a:moveTo>
                    <a:pt x="7619" y="170180"/>
                  </a:moveTo>
                  <a:lnTo>
                    <a:pt x="0" y="170180"/>
                  </a:lnTo>
                  <a:lnTo>
                    <a:pt x="0" y="176529"/>
                  </a:lnTo>
                  <a:lnTo>
                    <a:pt x="7619" y="176529"/>
                  </a:lnTo>
                  <a:lnTo>
                    <a:pt x="7619" y="170180"/>
                  </a:lnTo>
                  <a:close/>
                </a:path>
                <a:path w="7620" h="716279">
                  <a:moveTo>
                    <a:pt x="7619" y="176530"/>
                  </a:moveTo>
                  <a:lnTo>
                    <a:pt x="0" y="176530"/>
                  </a:lnTo>
                  <a:lnTo>
                    <a:pt x="0" y="182879"/>
                  </a:lnTo>
                  <a:lnTo>
                    <a:pt x="7619" y="182879"/>
                  </a:lnTo>
                  <a:lnTo>
                    <a:pt x="7619" y="176530"/>
                  </a:lnTo>
                  <a:close/>
                </a:path>
                <a:path w="7620" h="716279">
                  <a:moveTo>
                    <a:pt x="7619" y="182880"/>
                  </a:moveTo>
                  <a:lnTo>
                    <a:pt x="0" y="182880"/>
                  </a:lnTo>
                  <a:lnTo>
                    <a:pt x="0" y="189229"/>
                  </a:lnTo>
                  <a:lnTo>
                    <a:pt x="7619" y="189229"/>
                  </a:lnTo>
                  <a:lnTo>
                    <a:pt x="7619" y="182880"/>
                  </a:lnTo>
                  <a:close/>
                </a:path>
                <a:path w="7620" h="716279">
                  <a:moveTo>
                    <a:pt x="7619" y="189230"/>
                  </a:moveTo>
                  <a:lnTo>
                    <a:pt x="0" y="189230"/>
                  </a:lnTo>
                  <a:lnTo>
                    <a:pt x="0" y="195579"/>
                  </a:lnTo>
                  <a:lnTo>
                    <a:pt x="7619" y="195579"/>
                  </a:lnTo>
                  <a:lnTo>
                    <a:pt x="7619" y="189230"/>
                  </a:lnTo>
                  <a:close/>
                </a:path>
                <a:path w="7620" h="716279">
                  <a:moveTo>
                    <a:pt x="7619" y="195580"/>
                  </a:moveTo>
                  <a:lnTo>
                    <a:pt x="0" y="195580"/>
                  </a:lnTo>
                  <a:lnTo>
                    <a:pt x="0" y="198119"/>
                  </a:lnTo>
                  <a:lnTo>
                    <a:pt x="1269" y="198119"/>
                  </a:lnTo>
                  <a:lnTo>
                    <a:pt x="1269" y="199389"/>
                  </a:lnTo>
                  <a:lnTo>
                    <a:pt x="2539" y="199389"/>
                  </a:lnTo>
                  <a:lnTo>
                    <a:pt x="2539" y="200659"/>
                  </a:lnTo>
                  <a:lnTo>
                    <a:pt x="3810" y="200659"/>
                  </a:lnTo>
                  <a:lnTo>
                    <a:pt x="3810" y="201929"/>
                  </a:lnTo>
                  <a:lnTo>
                    <a:pt x="7619" y="201929"/>
                  </a:lnTo>
                  <a:lnTo>
                    <a:pt x="7619" y="195580"/>
                  </a:lnTo>
                  <a:close/>
                </a:path>
                <a:path w="7620" h="716279">
                  <a:moveTo>
                    <a:pt x="7619" y="201930"/>
                  </a:moveTo>
                  <a:lnTo>
                    <a:pt x="5079" y="201930"/>
                  </a:lnTo>
                  <a:lnTo>
                    <a:pt x="5079" y="203200"/>
                  </a:lnTo>
                  <a:lnTo>
                    <a:pt x="6350" y="203200"/>
                  </a:lnTo>
                  <a:lnTo>
                    <a:pt x="6350" y="204469"/>
                  </a:lnTo>
                  <a:lnTo>
                    <a:pt x="7619" y="204469"/>
                  </a:lnTo>
                  <a:lnTo>
                    <a:pt x="7619" y="201930"/>
                  </a:lnTo>
                  <a:close/>
                </a:path>
                <a:path w="7620" h="716279">
                  <a:moveTo>
                    <a:pt x="7619" y="510539"/>
                  </a:moveTo>
                  <a:lnTo>
                    <a:pt x="5079" y="510539"/>
                  </a:lnTo>
                  <a:lnTo>
                    <a:pt x="5079" y="511809"/>
                  </a:lnTo>
                  <a:lnTo>
                    <a:pt x="3810" y="511809"/>
                  </a:lnTo>
                  <a:lnTo>
                    <a:pt x="3810" y="513079"/>
                  </a:lnTo>
                  <a:lnTo>
                    <a:pt x="7619" y="513079"/>
                  </a:lnTo>
                  <a:lnTo>
                    <a:pt x="7619" y="510539"/>
                  </a:lnTo>
                  <a:close/>
                </a:path>
                <a:path w="7620" h="716279">
                  <a:moveTo>
                    <a:pt x="7619" y="513080"/>
                  </a:moveTo>
                  <a:lnTo>
                    <a:pt x="2539" y="513080"/>
                  </a:lnTo>
                  <a:lnTo>
                    <a:pt x="2539" y="514350"/>
                  </a:lnTo>
                  <a:lnTo>
                    <a:pt x="1269" y="514350"/>
                  </a:lnTo>
                  <a:lnTo>
                    <a:pt x="1269" y="515619"/>
                  </a:lnTo>
                  <a:lnTo>
                    <a:pt x="0" y="515619"/>
                  </a:lnTo>
                  <a:lnTo>
                    <a:pt x="0" y="519429"/>
                  </a:lnTo>
                  <a:lnTo>
                    <a:pt x="7619" y="519429"/>
                  </a:lnTo>
                  <a:lnTo>
                    <a:pt x="7619" y="513080"/>
                  </a:lnTo>
                  <a:close/>
                </a:path>
                <a:path w="7620" h="716279">
                  <a:moveTo>
                    <a:pt x="7619" y="519430"/>
                  </a:moveTo>
                  <a:lnTo>
                    <a:pt x="0" y="519430"/>
                  </a:lnTo>
                  <a:lnTo>
                    <a:pt x="0" y="525779"/>
                  </a:lnTo>
                  <a:lnTo>
                    <a:pt x="7619" y="525779"/>
                  </a:lnTo>
                  <a:lnTo>
                    <a:pt x="7619" y="519430"/>
                  </a:lnTo>
                  <a:close/>
                </a:path>
                <a:path w="7620" h="716279">
                  <a:moveTo>
                    <a:pt x="7619" y="525780"/>
                  </a:moveTo>
                  <a:lnTo>
                    <a:pt x="0" y="525780"/>
                  </a:lnTo>
                  <a:lnTo>
                    <a:pt x="0" y="532129"/>
                  </a:lnTo>
                  <a:lnTo>
                    <a:pt x="7619" y="532129"/>
                  </a:lnTo>
                  <a:lnTo>
                    <a:pt x="7619" y="525780"/>
                  </a:lnTo>
                  <a:close/>
                </a:path>
                <a:path w="7620" h="716279">
                  <a:moveTo>
                    <a:pt x="7619" y="532130"/>
                  </a:moveTo>
                  <a:lnTo>
                    <a:pt x="0" y="532130"/>
                  </a:lnTo>
                  <a:lnTo>
                    <a:pt x="0" y="538479"/>
                  </a:lnTo>
                  <a:lnTo>
                    <a:pt x="7619" y="538479"/>
                  </a:lnTo>
                  <a:lnTo>
                    <a:pt x="7619" y="532130"/>
                  </a:lnTo>
                  <a:close/>
                </a:path>
                <a:path w="7620" h="716279">
                  <a:moveTo>
                    <a:pt x="7619" y="538480"/>
                  </a:moveTo>
                  <a:lnTo>
                    <a:pt x="0" y="538480"/>
                  </a:lnTo>
                  <a:lnTo>
                    <a:pt x="0" y="544829"/>
                  </a:lnTo>
                  <a:lnTo>
                    <a:pt x="7619" y="544829"/>
                  </a:lnTo>
                  <a:lnTo>
                    <a:pt x="7619" y="538480"/>
                  </a:lnTo>
                  <a:close/>
                </a:path>
                <a:path w="7620" h="716279">
                  <a:moveTo>
                    <a:pt x="7619" y="544830"/>
                  </a:moveTo>
                  <a:lnTo>
                    <a:pt x="0" y="544830"/>
                  </a:lnTo>
                  <a:lnTo>
                    <a:pt x="0" y="551179"/>
                  </a:lnTo>
                  <a:lnTo>
                    <a:pt x="7619" y="551179"/>
                  </a:lnTo>
                  <a:lnTo>
                    <a:pt x="7619" y="544830"/>
                  </a:lnTo>
                  <a:close/>
                </a:path>
                <a:path w="7620" h="716279">
                  <a:moveTo>
                    <a:pt x="7619" y="551180"/>
                  </a:moveTo>
                  <a:lnTo>
                    <a:pt x="0" y="551180"/>
                  </a:lnTo>
                  <a:lnTo>
                    <a:pt x="0" y="557529"/>
                  </a:lnTo>
                  <a:lnTo>
                    <a:pt x="7619" y="557529"/>
                  </a:lnTo>
                  <a:lnTo>
                    <a:pt x="7619" y="551180"/>
                  </a:lnTo>
                  <a:close/>
                </a:path>
                <a:path w="7620" h="716279">
                  <a:moveTo>
                    <a:pt x="7619" y="557530"/>
                  </a:moveTo>
                  <a:lnTo>
                    <a:pt x="0" y="557530"/>
                  </a:lnTo>
                  <a:lnTo>
                    <a:pt x="0" y="563879"/>
                  </a:lnTo>
                  <a:lnTo>
                    <a:pt x="7619" y="563879"/>
                  </a:lnTo>
                  <a:lnTo>
                    <a:pt x="7619" y="557530"/>
                  </a:lnTo>
                  <a:close/>
                </a:path>
                <a:path w="7620" h="716279">
                  <a:moveTo>
                    <a:pt x="7619" y="563880"/>
                  </a:moveTo>
                  <a:lnTo>
                    <a:pt x="0" y="563880"/>
                  </a:lnTo>
                  <a:lnTo>
                    <a:pt x="0" y="570229"/>
                  </a:lnTo>
                  <a:lnTo>
                    <a:pt x="7619" y="570229"/>
                  </a:lnTo>
                  <a:lnTo>
                    <a:pt x="7619" y="563880"/>
                  </a:lnTo>
                  <a:close/>
                </a:path>
                <a:path w="7620" h="716279">
                  <a:moveTo>
                    <a:pt x="7619" y="570230"/>
                  </a:moveTo>
                  <a:lnTo>
                    <a:pt x="0" y="570230"/>
                  </a:lnTo>
                  <a:lnTo>
                    <a:pt x="0" y="576579"/>
                  </a:lnTo>
                  <a:lnTo>
                    <a:pt x="7619" y="576579"/>
                  </a:lnTo>
                  <a:lnTo>
                    <a:pt x="7619" y="570230"/>
                  </a:lnTo>
                  <a:close/>
                </a:path>
                <a:path w="7620" h="716279">
                  <a:moveTo>
                    <a:pt x="7619" y="576580"/>
                  </a:moveTo>
                  <a:lnTo>
                    <a:pt x="0" y="576580"/>
                  </a:lnTo>
                  <a:lnTo>
                    <a:pt x="0" y="582929"/>
                  </a:lnTo>
                  <a:lnTo>
                    <a:pt x="7619" y="582929"/>
                  </a:lnTo>
                  <a:lnTo>
                    <a:pt x="7619" y="576580"/>
                  </a:lnTo>
                  <a:close/>
                </a:path>
                <a:path w="7620" h="716279">
                  <a:moveTo>
                    <a:pt x="7619" y="582930"/>
                  </a:moveTo>
                  <a:lnTo>
                    <a:pt x="0" y="582930"/>
                  </a:lnTo>
                  <a:lnTo>
                    <a:pt x="0" y="589279"/>
                  </a:lnTo>
                  <a:lnTo>
                    <a:pt x="7619" y="589279"/>
                  </a:lnTo>
                  <a:lnTo>
                    <a:pt x="7619" y="582930"/>
                  </a:lnTo>
                  <a:close/>
                </a:path>
                <a:path w="7620" h="716279">
                  <a:moveTo>
                    <a:pt x="7619" y="589280"/>
                  </a:moveTo>
                  <a:lnTo>
                    <a:pt x="0" y="589280"/>
                  </a:lnTo>
                  <a:lnTo>
                    <a:pt x="0" y="595629"/>
                  </a:lnTo>
                  <a:lnTo>
                    <a:pt x="7619" y="595629"/>
                  </a:lnTo>
                  <a:lnTo>
                    <a:pt x="7619" y="589280"/>
                  </a:lnTo>
                  <a:close/>
                </a:path>
                <a:path w="7620" h="716279">
                  <a:moveTo>
                    <a:pt x="7619" y="595630"/>
                  </a:moveTo>
                  <a:lnTo>
                    <a:pt x="0" y="595630"/>
                  </a:lnTo>
                  <a:lnTo>
                    <a:pt x="0" y="601979"/>
                  </a:lnTo>
                  <a:lnTo>
                    <a:pt x="7619" y="601979"/>
                  </a:lnTo>
                  <a:lnTo>
                    <a:pt x="7619" y="595630"/>
                  </a:lnTo>
                  <a:close/>
                </a:path>
                <a:path w="7620" h="716279">
                  <a:moveTo>
                    <a:pt x="7619" y="601980"/>
                  </a:moveTo>
                  <a:lnTo>
                    <a:pt x="0" y="601980"/>
                  </a:lnTo>
                  <a:lnTo>
                    <a:pt x="0" y="608329"/>
                  </a:lnTo>
                  <a:lnTo>
                    <a:pt x="7619" y="608329"/>
                  </a:lnTo>
                  <a:lnTo>
                    <a:pt x="7619" y="601980"/>
                  </a:lnTo>
                  <a:close/>
                </a:path>
                <a:path w="7620" h="716279">
                  <a:moveTo>
                    <a:pt x="7619" y="608330"/>
                  </a:moveTo>
                  <a:lnTo>
                    <a:pt x="0" y="608330"/>
                  </a:lnTo>
                  <a:lnTo>
                    <a:pt x="0" y="614679"/>
                  </a:lnTo>
                  <a:lnTo>
                    <a:pt x="7619" y="614679"/>
                  </a:lnTo>
                  <a:lnTo>
                    <a:pt x="7619" y="608330"/>
                  </a:lnTo>
                  <a:close/>
                </a:path>
                <a:path w="7620" h="716279">
                  <a:moveTo>
                    <a:pt x="7619" y="614680"/>
                  </a:moveTo>
                  <a:lnTo>
                    <a:pt x="0" y="614680"/>
                  </a:lnTo>
                  <a:lnTo>
                    <a:pt x="0" y="621029"/>
                  </a:lnTo>
                  <a:lnTo>
                    <a:pt x="7619" y="621029"/>
                  </a:lnTo>
                  <a:lnTo>
                    <a:pt x="7619" y="614680"/>
                  </a:lnTo>
                  <a:close/>
                </a:path>
                <a:path w="7620" h="716279">
                  <a:moveTo>
                    <a:pt x="7619" y="621030"/>
                  </a:moveTo>
                  <a:lnTo>
                    <a:pt x="0" y="621030"/>
                  </a:lnTo>
                  <a:lnTo>
                    <a:pt x="0" y="627379"/>
                  </a:lnTo>
                  <a:lnTo>
                    <a:pt x="7619" y="627379"/>
                  </a:lnTo>
                  <a:lnTo>
                    <a:pt x="7619" y="621030"/>
                  </a:lnTo>
                  <a:close/>
                </a:path>
                <a:path w="7620" h="716279">
                  <a:moveTo>
                    <a:pt x="7619" y="627380"/>
                  </a:moveTo>
                  <a:lnTo>
                    <a:pt x="0" y="627380"/>
                  </a:lnTo>
                  <a:lnTo>
                    <a:pt x="0" y="633729"/>
                  </a:lnTo>
                  <a:lnTo>
                    <a:pt x="7619" y="633729"/>
                  </a:lnTo>
                  <a:lnTo>
                    <a:pt x="7619" y="627380"/>
                  </a:lnTo>
                  <a:close/>
                </a:path>
                <a:path w="7620" h="716279">
                  <a:moveTo>
                    <a:pt x="7619" y="633730"/>
                  </a:moveTo>
                  <a:lnTo>
                    <a:pt x="0" y="633730"/>
                  </a:lnTo>
                  <a:lnTo>
                    <a:pt x="0" y="640079"/>
                  </a:lnTo>
                  <a:lnTo>
                    <a:pt x="7619" y="640079"/>
                  </a:lnTo>
                  <a:lnTo>
                    <a:pt x="7619" y="633730"/>
                  </a:lnTo>
                  <a:close/>
                </a:path>
                <a:path w="7620" h="716279">
                  <a:moveTo>
                    <a:pt x="7619" y="640080"/>
                  </a:moveTo>
                  <a:lnTo>
                    <a:pt x="0" y="640080"/>
                  </a:lnTo>
                  <a:lnTo>
                    <a:pt x="0" y="646429"/>
                  </a:lnTo>
                  <a:lnTo>
                    <a:pt x="7619" y="646429"/>
                  </a:lnTo>
                  <a:lnTo>
                    <a:pt x="7619" y="640080"/>
                  </a:lnTo>
                  <a:close/>
                </a:path>
                <a:path w="7620" h="716279">
                  <a:moveTo>
                    <a:pt x="7619" y="646430"/>
                  </a:moveTo>
                  <a:lnTo>
                    <a:pt x="0" y="646430"/>
                  </a:lnTo>
                  <a:lnTo>
                    <a:pt x="0" y="652779"/>
                  </a:lnTo>
                  <a:lnTo>
                    <a:pt x="7619" y="652779"/>
                  </a:lnTo>
                  <a:lnTo>
                    <a:pt x="7619" y="646430"/>
                  </a:lnTo>
                  <a:close/>
                </a:path>
                <a:path w="7620" h="716279">
                  <a:moveTo>
                    <a:pt x="7619" y="652780"/>
                  </a:moveTo>
                  <a:lnTo>
                    <a:pt x="0" y="652780"/>
                  </a:lnTo>
                  <a:lnTo>
                    <a:pt x="0" y="659129"/>
                  </a:lnTo>
                  <a:lnTo>
                    <a:pt x="7619" y="659129"/>
                  </a:lnTo>
                  <a:lnTo>
                    <a:pt x="7619" y="652780"/>
                  </a:lnTo>
                  <a:close/>
                </a:path>
                <a:path w="7620" h="716279">
                  <a:moveTo>
                    <a:pt x="7619" y="659130"/>
                  </a:moveTo>
                  <a:lnTo>
                    <a:pt x="0" y="659130"/>
                  </a:lnTo>
                  <a:lnTo>
                    <a:pt x="0" y="665479"/>
                  </a:lnTo>
                  <a:lnTo>
                    <a:pt x="7619" y="665479"/>
                  </a:lnTo>
                  <a:lnTo>
                    <a:pt x="7619" y="659130"/>
                  </a:lnTo>
                  <a:close/>
                </a:path>
                <a:path w="7620" h="716279">
                  <a:moveTo>
                    <a:pt x="7619" y="665480"/>
                  </a:moveTo>
                  <a:lnTo>
                    <a:pt x="0" y="665480"/>
                  </a:lnTo>
                  <a:lnTo>
                    <a:pt x="0" y="671829"/>
                  </a:lnTo>
                  <a:lnTo>
                    <a:pt x="7619" y="671829"/>
                  </a:lnTo>
                  <a:lnTo>
                    <a:pt x="7619" y="665480"/>
                  </a:lnTo>
                  <a:close/>
                </a:path>
                <a:path w="7620" h="716279">
                  <a:moveTo>
                    <a:pt x="7619" y="671830"/>
                  </a:moveTo>
                  <a:lnTo>
                    <a:pt x="0" y="671830"/>
                  </a:lnTo>
                  <a:lnTo>
                    <a:pt x="0" y="678179"/>
                  </a:lnTo>
                  <a:lnTo>
                    <a:pt x="7619" y="678179"/>
                  </a:lnTo>
                  <a:lnTo>
                    <a:pt x="7619" y="671830"/>
                  </a:lnTo>
                  <a:close/>
                </a:path>
                <a:path w="7620" h="716279">
                  <a:moveTo>
                    <a:pt x="7619" y="678180"/>
                  </a:moveTo>
                  <a:lnTo>
                    <a:pt x="0" y="678180"/>
                  </a:lnTo>
                  <a:lnTo>
                    <a:pt x="0" y="684529"/>
                  </a:lnTo>
                  <a:lnTo>
                    <a:pt x="7619" y="684529"/>
                  </a:lnTo>
                  <a:lnTo>
                    <a:pt x="7619" y="678180"/>
                  </a:lnTo>
                  <a:close/>
                </a:path>
                <a:path w="7620" h="716279">
                  <a:moveTo>
                    <a:pt x="7619" y="684530"/>
                  </a:moveTo>
                  <a:lnTo>
                    <a:pt x="0" y="684530"/>
                  </a:lnTo>
                  <a:lnTo>
                    <a:pt x="0" y="690879"/>
                  </a:lnTo>
                  <a:lnTo>
                    <a:pt x="7619" y="690879"/>
                  </a:lnTo>
                  <a:lnTo>
                    <a:pt x="7619" y="684530"/>
                  </a:lnTo>
                  <a:close/>
                </a:path>
                <a:path w="7620" h="716279">
                  <a:moveTo>
                    <a:pt x="7619" y="690880"/>
                  </a:moveTo>
                  <a:lnTo>
                    <a:pt x="0" y="690880"/>
                  </a:lnTo>
                  <a:lnTo>
                    <a:pt x="0" y="697229"/>
                  </a:lnTo>
                  <a:lnTo>
                    <a:pt x="7619" y="697229"/>
                  </a:lnTo>
                  <a:lnTo>
                    <a:pt x="7619" y="690880"/>
                  </a:lnTo>
                  <a:close/>
                </a:path>
                <a:path w="7620" h="716279">
                  <a:moveTo>
                    <a:pt x="7619" y="697230"/>
                  </a:moveTo>
                  <a:lnTo>
                    <a:pt x="0" y="697230"/>
                  </a:lnTo>
                  <a:lnTo>
                    <a:pt x="0" y="703579"/>
                  </a:lnTo>
                  <a:lnTo>
                    <a:pt x="7619" y="703579"/>
                  </a:lnTo>
                  <a:lnTo>
                    <a:pt x="7619" y="697230"/>
                  </a:lnTo>
                  <a:close/>
                </a:path>
                <a:path w="7620" h="716279">
                  <a:moveTo>
                    <a:pt x="7619" y="703580"/>
                  </a:moveTo>
                  <a:lnTo>
                    <a:pt x="0" y="703580"/>
                  </a:lnTo>
                  <a:lnTo>
                    <a:pt x="0" y="709929"/>
                  </a:lnTo>
                  <a:lnTo>
                    <a:pt x="7619" y="709929"/>
                  </a:lnTo>
                  <a:lnTo>
                    <a:pt x="7619" y="703580"/>
                  </a:lnTo>
                  <a:close/>
                </a:path>
                <a:path w="7620" h="716279">
                  <a:moveTo>
                    <a:pt x="7619" y="709930"/>
                  </a:moveTo>
                  <a:lnTo>
                    <a:pt x="0" y="709930"/>
                  </a:lnTo>
                  <a:lnTo>
                    <a:pt x="0" y="716279"/>
                  </a:lnTo>
                  <a:lnTo>
                    <a:pt x="3810" y="716279"/>
                  </a:lnTo>
                  <a:lnTo>
                    <a:pt x="3810" y="715009"/>
                  </a:lnTo>
                  <a:lnTo>
                    <a:pt x="7619" y="715009"/>
                  </a:lnTo>
                  <a:lnTo>
                    <a:pt x="7619" y="709930"/>
                  </a:lnTo>
                  <a:close/>
                </a:path>
              </a:pathLst>
            </a:custGeom>
            <a:solidFill>
              <a:srgbClr val="5D00F2"/>
            </a:solidFill>
          </p:spPr>
          <p:txBody>
            <a:bodyPr bIns="0" lIns="0" rIns="0" rtlCol="0" tIns="0" wrap="square"/>
            <a:p/>
          </p:txBody>
        </p:sp>
        <p:sp>
          <p:nvSpPr>
            <p:cNvPr id="1049871" name="object 1171"/>
            <p:cNvSpPr/>
            <p:nvPr/>
          </p:nvSpPr>
          <p:spPr>
            <a:xfrm>
              <a:off x="5946139" y="4460239"/>
              <a:ext cx="7620" cy="717550"/>
            </a:xfrm>
            <a:custGeom>
              <a:avLst/>
              <a:ahLst/>
              <a:rect l="l" t="t" r="r" b="b"/>
              <a:pathLst>
                <a:path w="7620" h="717550">
                  <a:moveTo>
                    <a:pt x="3810" y="0"/>
                  </a:moveTo>
                  <a:lnTo>
                    <a:pt x="0" y="0"/>
                  </a:lnTo>
                  <a:lnTo>
                    <a:pt x="0" y="6349"/>
                  </a:lnTo>
                  <a:lnTo>
                    <a:pt x="7620" y="6349"/>
                  </a:lnTo>
                  <a:lnTo>
                    <a:pt x="7620" y="1269"/>
                  </a:lnTo>
                  <a:lnTo>
                    <a:pt x="3810" y="1269"/>
                  </a:lnTo>
                  <a:lnTo>
                    <a:pt x="3810" y="0"/>
                  </a:lnTo>
                  <a:close/>
                </a:path>
                <a:path w="7620" h="717550">
                  <a:moveTo>
                    <a:pt x="7620" y="6349"/>
                  </a:moveTo>
                  <a:lnTo>
                    <a:pt x="0" y="6349"/>
                  </a:lnTo>
                  <a:lnTo>
                    <a:pt x="0" y="12699"/>
                  </a:lnTo>
                  <a:lnTo>
                    <a:pt x="7620" y="12699"/>
                  </a:lnTo>
                  <a:lnTo>
                    <a:pt x="7620" y="6349"/>
                  </a:lnTo>
                  <a:close/>
                </a:path>
                <a:path w="7620" h="717550">
                  <a:moveTo>
                    <a:pt x="7620" y="12699"/>
                  </a:moveTo>
                  <a:lnTo>
                    <a:pt x="0" y="12699"/>
                  </a:lnTo>
                  <a:lnTo>
                    <a:pt x="0" y="19049"/>
                  </a:lnTo>
                  <a:lnTo>
                    <a:pt x="7620" y="19049"/>
                  </a:lnTo>
                  <a:lnTo>
                    <a:pt x="7620" y="12699"/>
                  </a:lnTo>
                  <a:close/>
                </a:path>
                <a:path w="7620" h="717550">
                  <a:moveTo>
                    <a:pt x="7620" y="19049"/>
                  </a:moveTo>
                  <a:lnTo>
                    <a:pt x="0" y="19049"/>
                  </a:lnTo>
                  <a:lnTo>
                    <a:pt x="0" y="25399"/>
                  </a:lnTo>
                  <a:lnTo>
                    <a:pt x="7620" y="25399"/>
                  </a:lnTo>
                  <a:lnTo>
                    <a:pt x="7620" y="19049"/>
                  </a:lnTo>
                  <a:close/>
                </a:path>
                <a:path w="7620" h="717550">
                  <a:moveTo>
                    <a:pt x="7620" y="25399"/>
                  </a:moveTo>
                  <a:lnTo>
                    <a:pt x="0" y="25399"/>
                  </a:lnTo>
                  <a:lnTo>
                    <a:pt x="0" y="31749"/>
                  </a:lnTo>
                  <a:lnTo>
                    <a:pt x="7620" y="31749"/>
                  </a:lnTo>
                  <a:lnTo>
                    <a:pt x="7620" y="25399"/>
                  </a:lnTo>
                  <a:close/>
                </a:path>
                <a:path w="7620" h="717550">
                  <a:moveTo>
                    <a:pt x="7620" y="31749"/>
                  </a:moveTo>
                  <a:lnTo>
                    <a:pt x="0" y="31749"/>
                  </a:lnTo>
                  <a:lnTo>
                    <a:pt x="0" y="38099"/>
                  </a:lnTo>
                  <a:lnTo>
                    <a:pt x="7620" y="38099"/>
                  </a:lnTo>
                  <a:lnTo>
                    <a:pt x="7620" y="31749"/>
                  </a:lnTo>
                  <a:close/>
                </a:path>
                <a:path w="7620" h="717550">
                  <a:moveTo>
                    <a:pt x="7620" y="38099"/>
                  </a:moveTo>
                  <a:lnTo>
                    <a:pt x="0" y="38099"/>
                  </a:lnTo>
                  <a:lnTo>
                    <a:pt x="0" y="44449"/>
                  </a:lnTo>
                  <a:lnTo>
                    <a:pt x="7620" y="44449"/>
                  </a:lnTo>
                  <a:lnTo>
                    <a:pt x="7620" y="38099"/>
                  </a:lnTo>
                  <a:close/>
                </a:path>
                <a:path w="7620" h="717550">
                  <a:moveTo>
                    <a:pt x="7620" y="44449"/>
                  </a:moveTo>
                  <a:lnTo>
                    <a:pt x="0" y="44449"/>
                  </a:lnTo>
                  <a:lnTo>
                    <a:pt x="0" y="50799"/>
                  </a:lnTo>
                  <a:lnTo>
                    <a:pt x="7620" y="50799"/>
                  </a:lnTo>
                  <a:lnTo>
                    <a:pt x="7620" y="44449"/>
                  </a:lnTo>
                  <a:close/>
                </a:path>
                <a:path w="7620" h="717550">
                  <a:moveTo>
                    <a:pt x="7620" y="50799"/>
                  </a:moveTo>
                  <a:lnTo>
                    <a:pt x="0" y="50799"/>
                  </a:lnTo>
                  <a:lnTo>
                    <a:pt x="0" y="57149"/>
                  </a:lnTo>
                  <a:lnTo>
                    <a:pt x="7620" y="57149"/>
                  </a:lnTo>
                  <a:lnTo>
                    <a:pt x="7620" y="50799"/>
                  </a:lnTo>
                  <a:close/>
                </a:path>
                <a:path w="7620" h="717550">
                  <a:moveTo>
                    <a:pt x="7620" y="57149"/>
                  </a:moveTo>
                  <a:lnTo>
                    <a:pt x="0" y="57149"/>
                  </a:lnTo>
                  <a:lnTo>
                    <a:pt x="0" y="63499"/>
                  </a:lnTo>
                  <a:lnTo>
                    <a:pt x="7620" y="63499"/>
                  </a:lnTo>
                  <a:lnTo>
                    <a:pt x="7620" y="57149"/>
                  </a:lnTo>
                  <a:close/>
                </a:path>
                <a:path w="7620" h="717550">
                  <a:moveTo>
                    <a:pt x="7620" y="63499"/>
                  </a:moveTo>
                  <a:lnTo>
                    <a:pt x="0" y="63499"/>
                  </a:lnTo>
                  <a:lnTo>
                    <a:pt x="0" y="69849"/>
                  </a:lnTo>
                  <a:lnTo>
                    <a:pt x="7620" y="69849"/>
                  </a:lnTo>
                  <a:lnTo>
                    <a:pt x="7620" y="63499"/>
                  </a:lnTo>
                  <a:close/>
                </a:path>
                <a:path w="7620" h="717550">
                  <a:moveTo>
                    <a:pt x="7620" y="69849"/>
                  </a:moveTo>
                  <a:lnTo>
                    <a:pt x="0" y="69849"/>
                  </a:lnTo>
                  <a:lnTo>
                    <a:pt x="0" y="76199"/>
                  </a:lnTo>
                  <a:lnTo>
                    <a:pt x="7620" y="76199"/>
                  </a:lnTo>
                  <a:lnTo>
                    <a:pt x="7620" y="69849"/>
                  </a:lnTo>
                  <a:close/>
                </a:path>
                <a:path w="7620" h="717550">
                  <a:moveTo>
                    <a:pt x="7620" y="76199"/>
                  </a:moveTo>
                  <a:lnTo>
                    <a:pt x="0" y="76199"/>
                  </a:lnTo>
                  <a:lnTo>
                    <a:pt x="0" y="82549"/>
                  </a:lnTo>
                  <a:lnTo>
                    <a:pt x="7620" y="82549"/>
                  </a:lnTo>
                  <a:lnTo>
                    <a:pt x="7620" y="76199"/>
                  </a:lnTo>
                  <a:close/>
                </a:path>
                <a:path w="7620" h="717550">
                  <a:moveTo>
                    <a:pt x="7620" y="82549"/>
                  </a:moveTo>
                  <a:lnTo>
                    <a:pt x="0" y="82549"/>
                  </a:lnTo>
                  <a:lnTo>
                    <a:pt x="0" y="88899"/>
                  </a:lnTo>
                  <a:lnTo>
                    <a:pt x="7620" y="88899"/>
                  </a:lnTo>
                  <a:lnTo>
                    <a:pt x="7620" y="82549"/>
                  </a:lnTo>
                  <a:close/>
                </a:path>
                <a:path w="7620" h="717550">
                  <a:moveTo>
                    <a:pt x="7620" y="88899"/>
                  </a:moveTo>
                  <a:lnTo>
                    <a:pt x="0" y="88899"/>
                  </a:lnTo>
                  <a:lnTo>
                    <a:pt x="0" y="95249"/>
                  </a:lnTo>
                  <a:lnTo>
                    <a:pt x="7620" y="95249"/>
                  </a:lnTo>
                  <a:lnTo>
                    <a:pt x="7620" y="88899"/>
                  </a:lnTo>
                  <a:close/>
                </a:path>
                <a:path w="7620" h="717550">
                  <a:moveTo>
                    <a:pt x="7620" y="95249"/>
                  </a:moveTo>
                  <a:lnTo>
                    <a:pt x="0" y="95249"/>
                  </a:lnTo>
                  <a:lnTo>
                    <a:pt x="0" y="101599"/>
                  </a:lnTo>
                  <a:lnTo>
                    <a:pt x="7620" y="101599"/>
                  </a:lnTo>
                  <a:lnTo>
                    <a:pt x="7620" y="95249"/>
                  </a:lnTo>
                  <a:close/>
                </a:path>
                <a:path w="7620" h="717550">
                  <a:moveTo>
                    <a:pt x="7620" y="101599"/>
                  </a:moveTo>
                  <a:lnTo>
                    <a:pt x="0" y="101599"/>
                  </a:lnTo>
                  <a:lnTo>
                    <a:pt x="0" y="107949"/>
                  </a:lnTo>
                  <a:lnTo>
                    <a:pt x="7620" y="107949"/>
                  </a:lnTo>
                  <a:lnTo>
                    <a:pt x="7620" y="101599"/>
                  </a:lnTo>
                  <a:close/>
                </a:path>
                <a:path w="7620" h="717550">
                  <a:moveTo>
                    <a:pt x="7620" y="107949"/>
                  </a:moveTo>
                  <a:lnTo>
                    <a:pt x="0" y="107949"/>
                  </a:lnTo>
                  <a:lnTo>
                    <a:pt x="0" y="114299"/>
                  </a:lnTo>
                  <a:lnTo>
                    <a:pt x="7620" y="114299"/>
                  </a:lnTo>
                  <a:lnTo>
                    <a:pt x="7620" y="107949"/>
                  </a:lnTo>
                  <a:close/>
                </a:path>
                <a:path w="7620" h="717550">
                  <a:moveTo>
                    <a:pt x="7620" y="114299"/>
                  </a:moveTo>
                  <a:lnTo>
                    <a:pt x="0" y="114299"/>
                  </a:lnTo>
                  <a:lnTo>
                    <a:pt x="0" y="120649"/>
                  </a:lnTo>
                  <a:lnTo>
                    <a:pt x="7620" y="120649"/>
                  </a:lnTo>
                  <a:lnTo>
                    <a:pt x="7620" y="114299"/>
                  </a:lnTo>
                  <a:close/>
                </a:path>
                <a:path w="7620" h="717550">
                  <a:moveTo>
                    <a:pt x="7620" y="120649"/>
                  </a:moveTo>
                  <a:lnTo>
                    <a:pt x="0" y="120649"/>
                  </a:lnTo>
                  <a:lnTo>
                    <a:pt x="0" y="126999"/>
                  </a:lnTo>
                  <a:lnTo>
                    <a:pt x="7620" y="126999"/>
                  </a:lnTo>
                  <a:lnTo>
                    <a:pt x="7620" y="120649"/>
                  </a:lnTo>
                  <a:close/>
                </a:path>
                <a:path w="7620" h="717550">
                  <a:moveTo>
                    <a:pt x="7620" y="126999"/>
                  </a:moveTo>
                  <a:lnTo>
                    <a:pt x="0" y="126999"/>
                  </a:lnTo>
                  <a:lnTo>
                    <a:pt x="0" y="133349"/>
                  </a:lnTo>
                  <a:lnTo>
                    <a:pt x="7620" y="133349"/>
                  </a:lnTo>
                  <a:lnTo>
                    <a:pt x="7620" y="126999"/>
                  </a:lnTo>
                  <a:close/>
                </a:path>
                <a:path w="7620" h="717550">
                  <a:moveTo>
                    <a:pt x="7620" y="133349"/>
                  </a:moveTo>
                  <a:lnTo>
                    <a:pt x="0" y="133349"/>
                  </a:lnTo>
                  <a:lnTo>
                    <a:pt x="0" y="139699"/>
                  </a:lnTo>
                  <a:lnTo>
                    <a:pt x="7620" y="139699"/>
                  </a:lnTo>
                  <a:lnTo>
                    <a:pt x="7620" y="133349"/>
                  </a:lnTo>
                  <a:close/>
                </a:path>
                <a:path w="7620" h="717550">
                  <a:moveTo>
                    <a:pt x="7620" y="139699"/>
                  </a:moveTo>
                  <a:lnTo>
                    <a:pt x="0" y="139699"/>
                  </a:lnTo>
                  <a:lnTo>
                    <a:pt x="0" y="146049"/>
                  </a:lnTo>
                  <a:lnTo>
                    <a:pt x="7620" y="146049"/>
                  </a:lnTo>
                  <a:lnTo>
                    <a:pt x="7620" y="139699"/>
                  </a:lnTo>
                  <a:close/>
                </a:path>
                <a:path w="7620" h="717550">
                  <a:moveTo>
                    <a:pt x="7620" y="146049"/>
                  </a:moveTo>
                  <a:lnTo>
                    <a:pt x="0" y="146049"/>
                  </a:lnTo>
                  <a:lnTo>
                    <a:pt x="0" y="152399"/>
                  </a:lnTo>
                  <a:lnTo>
                    <a:pt x="7620" y="152399"/>
                  </a:lnTo>
                  <a:lnTo>
                    <a:pt x="7620" y="146049"/>
                  </a:lnTo>
                  <a:close/>
                </a:path>
                <a:path w="7620" h="717550">
                  <a:moveTo>
                    <a:pt x="7620" y="152399"/>
                  </a:moveTo>
                  <a:lnTo>
                    <a:pt x="0" y="152399"/>
                  </a:lnTo>
                  <a:lnTo>
                    <a:pt x="0" y="158749"/>
                  </a:lnTo>
                  <a:lnTo>
                    <a:pt x="7620" y="158749"/>
                  </a:lnTo>
                  <a:lnTo>
                    <a:pt x="7620" y="152399"/>
                  </a:lnTo>
                  <a:close/>
                </a:path>
                <a:path w="7620" h="717550">
                  <a:moveTo>
                    <a:pt x="7620" y="158749"/>
                  </a:moveTo>
                  <a:lnTo>
                    <a:pt x="0" y="158749"/>
                  </a:lnTo>
                  <a:lnTo>
                    <a:pt x="0" y="165099"/>
                  </a:lnTo>
                  <a:lnTo>
                    <a:pt x="7620" y="165099"/>
                  </a:lnTo>
                  <a:lnTo>
                    <a:pt x="7620" y="158749"/>
                  </a:lnTo>
                  <a:close/>
                </a:path>
                <a:path w="7620" h="717550">
                  <a:moveTo>
                    <a:pt x="7620" y="165099"/>
                  </a:moveTo>
                  <a:lnTo>
                    <a:pt x="0" y="165099"/>
                  </a:lnTo>
                  <a:lnTo>
                    <a:pt x="0" y="171449"/>
                  </a:lnTo>
                  <a:lnTo>
                    <a:pt x="7620" y="171449"/>
                  </a:lnTo>
                  <a:lnTo>
                    <a:pt x="7620" y="165099"/>
                  </a:lnTo>
                  <a:close/>
                </a:path>
                <a:path w="7620" h="717550">
                  <a:moveTo>
                    <a:pt x="7620" y="171449"/>
                  </a:moveTo>
                  <a:lnTo>
                    <a:pt x="0" y="171449"/>
                  </a:lnTo>
                  <a:lnTo>
                    <a:pt x="0" y="177799"/>
                  </a:lnTo>
                  <a:lnTo>
                    <a:pt x="7620" y="177799"/>
                  </a:lnTo>
                  <a:lnTo>
                    <a:pt x="7620" y="171449"/>
                  </a:lnTo>
                  <a:close/>
                </a:path>
                <a:path w="7620" h="717550">
                  <a:moveTo>
                    <a:pt x="7620" y="177799"/>
                  </a:moveTo>
                  <a:lnTo>
                    <a:pt x="0" y="177799"/>
                  </a:lnTo>
                  <a:lnTo>
                    <a:pt x="0" y="184149"/>
                  </a:lnTo>
                  <a:lnTo>
                    <a:pt x="7620" y="184149"/>
                  </a:lnTo>
                  <a:lnTo>
                    <a:pt x="7620" y="177799"/>
                  </a:lnTo>
                  <a:close/>
                </a:path>
                <a:path w="7620" h="717550">
                  <a:moveTo>
                    <a:pt x="7620" y="184149"/>
                  </a:moveTo>
                  <a:lnTo>
                    <a:pt x="0" y="184149"/>
                  </a:lnTo>
                  <a:lnTo>
                    <a:pt x="0" y="190499"/>
                  </a:lnTo>
                  <a:lnTo>
                    <a:pt x="7620" y="190499"/>
                  </a:lnTo>
                  <a:lnTo>
                    <a:pt x="7620" y="184149"/>
                  </a:lnTo>
                  <a:close/>
                </a:path>
                <a:path w="7620" h="717550">
                  <a:moveTo>
                    <a:pt x="7620" y="190499"/>
                  </a:moveTo>
                  <a:lnTo>
                    <a:pt x="0" y="190499"/>
                  </a:lnTo>
                  <a:lnTo>
                    <a:pt x="0" y="194309"/>
                  </a:lnTo>
                  <a:lnTo>
                    <a:pt x="1270" y="194309"/>
                  </a:lnTo>
                  <a:lnTo>
                    <a:pt x="1270" y="195579"/>
                  </a:lnTo>
                  <a:lnTo>
                    <a:pt x="3810" y="195579"/>
                  </a:lnTo>
                  <a:lnTo>
                    <a:pt x="3810" y="196849"/>
                  </a:lnTo>
                  <a:lnTo>
                    <a:pt x="7620" y="196849"/>
                  </a:lnTo>
                  <a:lnTo>
                    <a:pt x="7620" y="190499"/>
                  </a:lnTo>
                  <a:close/>
                </a:path>
                <a:path w="7620" h="717550">
                  <a:moveTo>
                    <a:pt x="7620" y="196849"/>
                  </a:moveTo>
                  <a:lnTo>
                    <a:pt x="5080" y="196849"/>
                  </a:lnTo>
                  <a:lnTo>
                    <a:pt x="5080" y="198119"/>
                  </a:lnTo>
                  <a:lnTo>
                    <a:pt x="7620" y="198119"/>
                  </a:lnTo>
                  <a:lnTo>
                    <a:pt x="7620" y="196849"/>
                  </a:lnTo>
                  <a:close/>
                </a:path>
                <a:path w="7620" h="717550">
                  <a:moveTo>
                    <a:pt x="7620" y="518159"/>
                  </a:moveTo>
                  <a:lnTo>
                    <a:pt x="5080" y="518159"/>
                  </a:lnTo>
                  <a:lnTo>
                    <a:pt x="5080" y="519429"/>
                  </a:lnTo>
                  <a:lnTo>
                    <a:pt x="3810" y="519429"/>
                  </a:lnTo>
                  <a:lnTo>
                    <a:pt x="3810" y="520699"/>
                  </a:lnTo>
                  <a:lnTo>
                    <a:pt x="7620" y="520699"/>
                  </a:lnTo>
                  <a:lnTo>
                    <a:pt x="7620" y="518159"/>
                  </a:lnTo>
                  <a:close/>
                </a:path>
                <a:path w="7620" h="717550">
                  <a:moveTo>
                    <a:pt x="7620" y="520699"/>
                  </a:moveTo>
                  <a:lnTo>
                    <a:pt x="2539" y="520699"/>
                  </a:lnTo>
                  <a:lnTo>
                    <a:pt x="2539" y="521969"/>
                  </a:lnTo>
                  <a:lnTo>
                    <a:pt x="1270" y="521969"/>
                  </a:lnTo>
                  <a:lnTo>
                    <a:pt x="1270" y="523239"/>
                  </a:lnTo>
                  <a:lnTo>
                    <a:pt x="0" y="523239"/>
                  </a:lnTo>
                  <a:lnTo>
                    <a:pt x="0" y="527049"/>
                  </a:lnTo>
                  <a:lnTo>
                    <a:pt x="7620" y="527049"/>
                  </a:lnTo>
                  <a:lnTo>
                    <a:pt x="7620" y="520699"/>
                  </a:lnTo>
                  <a:close/>
                </a:path>
                <a:path w="7620" h="717550">
                  <a:moveTo>
                    <a:pt x="7620" y="527049"/>
                  </a:moveTo>
                  <a:lnTo>
                    <a:pt x="0" y="527049"/>
                  </a:lnTo>
                  <a:lnTo>
                    <a:pt x="0" y="533399"/>
                  </a:lnTo>
                  <a:lnTo>
                    <a:pt x="7620" y="533399"/>
                  </a:lnTo>
                  <a:lnTo>
                    <a:pt x="7620" y="527049"/>
                  </a:lnTo>
                  <a:close/>
                </a:path>
                <a:path w="7620" h="717550">
                  <a:moveTo>
                    <a:pt x="7620" y="533399"/>
                  </a:moveTo>
                  <a:lnTo>
                    <a:pt x="0" y="533399"/>
                  </a:lnTo>
                  <a:lnTo>
                    <a:pt x="0" y="539749"/>
                  </a:lnTo>
                  <a:lnTo>
                    <a:pt x="7620" y="539749"/>
                  </a:lnTo>
                  <a:lnTo>
                    <a:pt x="7620" y="533399"/>
                  </a:lnTo>
                  <a:close/>
                </a:path>
                <a:path w="7620" h="717550">
                  <a:moveTo>
                    <a:pt x="7620" y="539749"/>
                  </a:moveTo>
                  <a:lnTo>
                    <a:pt x="0" y="539749"/>
                  </a:lnTo>
                  <a:lnTo>
                    <a:pt x="0" y="546099"/>
                  </a:lnTo>
                  <a:lnTo>
                    <a:pt x="7620" y="546099"/>
                  </a:lnTo>
                  <a:lnTo>
                    <a:pt x="7620" y="539749"/>
                  </a:lnTo>
                  <a:close/>
                </a:path>
                <a:path w="7620" h="717550">
                  <a:moveTo>
                    <a:pt x="7620" y="546099"/>
                  </a:moveTo>
                  <a:lnTo>
                    <a:pt x="0" y="546099"/>
                  </a:lnTo>
                  <a:lnTo>
                    <a:pt x="0" y="552449"/>
                  </a:lnTo>
                  <a:lnTo>
                    <a:pt x="7620" y="552449"/>
                  </a:lnTo>
                  <a:lnTo>
                    <a:pt x="7620" y="546099"/>
                  </a:lnTo>
                  <a:close/>
                </a:path>
                <a:path w="7620" h="717550">
                  <a:moveTo>
                    <a:pt x="7620" y="552449"/>
                  </a:moveTo>
                  <a:lnTo>
                    <a:pt x="0" y="552449"/>
                  </a:lnTo>
                  <a:lnTo>
                    <a:pt x="0" y="558799"/>
                  </a:lnTo>
                  <a:lnTo>
                    <a:pt x="7620" y="558799"/>
                  </a:lnTo>
                  <a:lnTo>
                    <a:pt x="7620" y="552449"/>
                  </a:lnTo>
                  <a:close/>
                </a:path>
                <a:path w="7620" h="717550">
                  <a:moveTo>
                    <a:pt x="7620" y="558799"/>
                  </a:moveTo>
                  <a:lnTo>
                    <a:pt x="0" y="558799"/>
                  </a:lnTo>
                  <a:lnTo>
                    <a:pt x="0" y="565149"/>
                  </a:lnTo>
                  <a:lnTo>
                    <a:pt x="7620" y="565149"/>
                  </a:lnTo>
                  <a:lnTo>
                    <a:pt x="7620" y="558799"/>
                  </a:lnTo>
                  <a:close/>
                </a:path>
                <a:path w="7620" h="717550">
                  <a:moveTo>
                    <a:pt x="7620" y="565149"/>
                  </a:moveTo>
                  <a:lnTo>
                    <a:pt x="0" y="565149"/>
                  </a:lnTo>
                  <a:lnTo>
                    <a:pt x="0" y="571499"/>
                  </a:lnTo>
                  <a:lnTo>
                    <a:pt x="7620" y="571499"/>
                  </a:lnTo>
                  <a:lnTo>
                    <a:pt x="7620" y="565149"/>
                  </a:lnTo>
                  <a:close/>
                </a:path>
                <a:path w="7620" h="717550">
                  <a:moveTo>
                    <a:pt x="7620" y="571499"/>
                  </a:moveTo>
                  <a:lnTo>
                    <a:pt x="0" y="571499"/>
                  </a:lnTo>
                  <a:lnTo>
                    <a:pt x="0" y="577849"/>
                  </a:lnTo>
                  <a:lnTo>
                    <a:pt x="7620" y="577849"/>
                  </a:lnTo>
                  <a:lnTo>
                    <a:pt x="7620" y="571499"/>
                  </a:lnTo>
                  <a:close/>
                </a:path>
                <a:path w="7620" h="717550">
                  <a:moveTo>
                    <a:pt x="7620" y="577849"/>
                  </a:moveTo>
                  <a:lnTo>
                    <a:pt x="0" y="577849"/>
                  </a:lnTo>
                  <a:lnTo>
                    <a:pt x="0" y="584199"/>
                  </a:lnTo>
                  <a:lnTo>
                    <a:pt x="7620" y="584199"/>
                  </a:lnTo>
                  <a:lnTo>
                    <a:pt x="7620" y="577849"/>
                  </a:lnTo>
                  <a:close/>
                </a:path>
                <a:path w="7620" h="717550">
                  <a:moveTo>
                    <a:pt x="7620" y="584199"/>
                  </a:moveTo>
                  <a:lnTo>
                    <a:pt x="0" y="584199"/>
                  </a:lnTo>
                  <a:lnTo>
                    <a:pt x="0" y="590549"/>
                  </a:lnTo>
                  <a:lnTo>
                    <a:pt x="7620" y="590549"/>
                  </a:lnTo>
                  <a:lnTo>
                    <a:pt x="7620" y="584199"/>
                  </a:lnTo>
                  <a:close/>
                </a:path>
                <a:path w="7620" h="717550">
                  <a:moveTo>
                    <a:pt x="7620" y="590549"/>
                  </a:moveTo>
                  <a:lnTo>
                    <a:pt x="0" y="590549"/>
                  </a:lnTo>
                  <a:lnTo>
                    <a:pt x="0" y="596899"/>
                  </a:lnTo>
                  <a:lnTo>
                    <a:pt x="7620" y="596899"/>
                  </a:lnTo>
                  <a:lnTo>
                    <a:pt x="7620" y="590549"/>
                  </a:lnTo>
                  <a:close/>
                </a:path>
                <a:path w="7620" h="717550">
                  <a:moveTo>
                    <a:pt x="7620" y="596899"/>
                  </a:moveTo>
                  <a:lnTo>
                    <a:pt x="0" y="596899"/>
                  </a:lnTo>
                  <a:lnTo>
                    <a:pt x="0" y="603249"/>
                  </a:lnTo>
                  <a:lnTo>
                    <a:pt x="7620" y="603249"/>
                  </a:lnTo>
                  <a:lnTo>
                    <a:pt x="7620" y="596899"/>
                  </a:lnTo>
                  <a:close/>
                </a:path>
                <a:path w="7620" h="717550">
                  <a:moveTo>
                    <a:pt x="7620" y="603249"/>
                  </a:moveTo>
                  <a:lnTo>
                    <a:pt x="0" y="603249"/>
                  </a:lnTo>
                  <a:lnTo>
                    <a:pt x="0" y="609599"/>
                  </a:lnTo>
                  <a:lnTo>
                    <a:pt x="7620" y="609599"/>
                  </a:lnTo>
                  <a:lnTo>
                    <a:pt x="7620" y="603249"/>
                  </a:lnTo>
                  <a:close/>
                </a:path>
                <a:path w="7620" h="717550">
                  <a:moveTo>
                    <a:pt x="7620" y="609599"/>
                  </a:moveTo>
                  <a:lnTo>
                    <a:pt x="0" y="609599"/>
                  </a:lnTo>
                  <a:lnTo>
                    <a:pt x="0" y="615949"/>
                  </a:lnTo>
                  <a:lnTo>
                    <a:pt x="7620" y="615949"/>
                  </a:lnTo>
                  <a:lnTo>
                    <a:pt x="7620" y="609599"/>
                  </a:lnTo>
                  <a:close/>
                </a:path>
                <a:path w="7620" h="717550">
                  <a:moveTo>
                    <a:pt x="7620" y="615949"/>
                  </a:moveTo>
                  <a:lnTo>
                    <a:pt x="0" y="615949"/>
                  </a:lnTo>
                  <a:lnTo>
                    <a:pt x="0" y="622299"/>
                  </a:lnTo>
                  <a:lnTo>
                    <a:pt x="7620" y="622299"/>
                  </a:lnTo>
                  <a:lnTo>
                    <a:pt x="7620" y="615949"/>
                  </a:lnTo>
                  <a:close/>
                </a:path>
                <a:path w="7620" h="717550">
                  <a:moveTo>
                    <a:pt x="7620" y="622299"/>
                  </a:moveTo>
                  <a:lnTo>
                    <a:pt x="0" y="622299"/>
                  </a:lnTo>
                  <a:lnTo>
                    <a:pt x="0" y="628649"/>
                  </a:lnTo>
                  <a:lnTo>
                    <a:pt x="7620" y="628649"/>
                  </a:lnTo>
                  <a:lnTo>
                    <a:pt x="7620" y="622299"/>
                  </a:lnTo>
                  <a:close/>
                </a:path>
                <a:path w="7620" h="717550">
                  <a:moveTo>
                    <a:pt x="7620" y="628649"/>
                  </a:moveTo>
                  <a:lnTo>
                    <a:pt x="0" y="628649"/>
                  </a:lnTo>
                  <a:lnTo>
                    <a:pt x="0" y="634999"/>
                  </a:lnTo>
                  <a:lnTo>
                    <a:pt x="7620" y="634999"/>
                  </a:lnTo>
                  <a:lnTo>
                    <a:pt x="7620" y="628649"/>
                  </a:lnTo>
                  <a:close/>
                </a:path>
                <a:path w="7620" h="717550">
                  <a:moveTo>
                    <a:pt x="7620" y="634999"/>
                  </a:moveTo>
                  <a:lnTo>
                    <a:pt x="0" y="634999"/>
                  </a:lnTo>
                  <a:lnTo>
                    <a:pt x="0" y="641349"/>
                  </a:lnTo>
                  <a:lnTo>
                    <a:pt x="7620" y="641349"/>
                  </a:lnTo>
                  <a:lnTo>
                    <a:pt x="7620" y="634999"/>
                  </a:lnTo>
                  <a:close/>
                </a:path>
                <a:path w="7620" h="717550">
                  <a:moveTo>
                    <a:pt x="7620" y="641349"/>
                  </a:moveTo>
                  <a:lnTo>
                    <a:pt x="0" y="641349"/>
                  </a:lnTo>
                  <a:lnTo>
                    <a:pt x="0" y="647699"/>
                  </a:lnTo>
                  <a:lnTo>
                    <a:pt x="7620" y="647699"/>
                  </a:lnTo>
                  <a:lnTo>
                    <a:pt x="7620" y="641349"/>
                  </a:lnTo>
                  <a:close/>
                </a:path>
                <a:path w="7620" h="717550">
                  <a:moveTo>
                    <a:pt x="7620" y="647699"/>
                  </a:moveTo>
                  <a:lnTo>
                    <a:pt x="0" y="647699"/>
                  </a:lnTo>
                  <a:lnTo>
                    <a:pt x="0" y="654049"/>
                  </a:lnTo>
                  <a:lnTo>
                    <a:pt x="7620" y="654049"/>
                  </a:lnTo>
                  <a:lnTo>
                    <a:pt x="7620" y="647699"/>
                  </a:lnTo>
                  <a:close/>
                </a:path>
                <a:path w="7620" h="717550">
                  <a:moveTo>
                    <a:pt x="7620" y="654049"/>
                  </a:moveTo>
                  <a:lnTo>
                    <a:pt x="0" y="654049"/>
                  </a:lnTo>
                  <a:lnTo>
                    <a:pt x="0" y="660399"/>
                  </a:lnTo>
                  <a:lnTo>
                    <a:pt x="7620" y="660399"/>
                  </a:lnTo>
                  <a:lnTo>
                    <a:pt x="7620" y="654049"/>
                  </a:lnTo>
                  <a:close/>
                </a:path>
                <a:path w="7620" h="717550">
                  <a:moveTo>
                    <a:pt x="7620" y="660399"/>
                  </a:moveTo>
                  <a:lnTo>
                    <a:pt x="0" y="660399"/>
                  </a:lnTo>
                  <a:lnTo>
                    <a:pt x="0" y="666749"/>
                  </a:lnTo>
                  <a:lnTo>
                    <a:pt x="7620" y="666749"/>
                  </a:lnTo>
                  <a:lnTo>
                    <a:pt x="7620" y="660399"/>
                  </a:lnTo>
                  <a:close/>
                </a:path>
                <a:path w="7620" h="717550">
                  <a:moveTo>
                    <a:pt x="7620" y="666749"/>
                  </a:moveTo>
                  <a:lnTo>
                    <a:pt x="0" y="666749"/>
                  </a:lnTo>
                  <a:lnTo>
                    <a:pt x="0" y="673099"/>
                  </a:lnTo>
                  <a:lnTo>
                    <a:pt x="7620" y="673099"/>
                  </a:lnTo>
                  <a:lnTo>
                    <a:pt x="7620" y="666749"/>
                  </a:lnTo>
                  <a:close/>
                </a:path>
                <a:path w="7620" h="717550">
                  <a:moveTo>
                    <a:pt x="7620" y="673099"/>
                  </a:moveTo>
                  <a:lnTo>
                    <a:pt x="0" y="673099"/>
                  </a:lnTo>
                  <a:lnTo>
                    <a:pt x="0" y="679449"/>
                  </a:lnTo>
                  <a:lnTo>
                    <a:pt x="7620" y="679449"/>
                  </a:lnTo>
                  <a:lnTo>
                    <a:pt x="7620" y="673099"/>
                  </a:lnTo>
                  <a:close/>
                </a:path>
                <a:path w="7620" h="717550">
                  <a:moveTo>
                    <a:pt x="7620" y="679449"/>
                  </a:moveTo>
                  <a:lnTo>
                    <a:pt x="0" y="679449"/>
                  </a:lnTo>
                  <a:lnTo>
                    <a:pt x="0" y="685799"/>
                  </a:lnTo>
                  <a:lnTo>
                    <a:pt x="7620" y="685799"/>
                  </a:lnTo>
                  <a:lnTo>
                    <a:pt x="7620" y="679449"/>
                  </a:lnTo>
                  <a:close/>
                </a:path>
                <a:path w="7620" h="717550">
                  <a:moveTo>
                    <a:pt x="7620" y="685799"/>
                  </a:moveTo>
                  <a:lnTo>
                    <a:pt x="0" y="685799"/>
                  </a:lnTo>
                  <a:lnTo>
                    <a:pt x="0" y="692149"/>
                  </a:lnTo>
                  <a:lnTo>
                    <a:pt x="7620" y="692149"/>
                  </a:lnTo>
                  <a:lnTo>
                    <a:pt x="7620" y="685799"/>
                  </a:lnTo>
                  <a:close/>
                </a:path>
                <a:path w="7620" h="717550">
                  <a:moveTo>
                    <a:pt x="7620" y="692149"/>
                  </a:moveTo>
                  <a:lnTo>
                    <a:pt x="0" y="692149"/>
                  </a:lnTo>
                  <a:lnTo>
                    <a:pt x="0" y="698499"/>
                  </a:lnTo>
                  <a:lnTo>
                    <a:pt x="7620" y="698499"/>
                  </a:lnTo>
                  <a:lnTo>
                    <a:pt x="7620" y="692149"/>
                  </a:lnTo>
                  <a:close/>
                </a:path>
                <a:path w="7620" h="717550">
                  <a:moveTo>
                    <a:pt x="7620" y="698499"/>
                  </a:moveTo>
                  <a:lnTo>
                    <a:pt x="0" y="698499"/>
                  </a:lnTo>
                  <a:lnTo>
                    <a:pt x="0" y="704849"/>
                  </a:lnTo>
                  <a:lnTo>
                    <a:pt x="7620" y="704849"/>
                  </a:lnTo>
                  <a:lnTo>
                    <a:pt x="7620" y="698499"/>
                  </a:lnTo>
                  <a:close/>
                </a:path>
                <a:path w="7620" h="717550">
                  <a:moveTo>
                    <a:pt x="7620" y="704849"/>
                  </a:moveTo>
                  <a:lnTo>
                    <a:pt x="0" y="704849"/>
                  </a:lnTo>
                  <a:lnTo>
                    <a:pt x="0" y="711199"/>
                  </a:lnTo>
                  <a:lnTo>
                    <a:pt x="7620" y="711199"/>
                  </a:lnTo>
                  <a:lnTo>
                    <a:pt x="7620" y="704849"/>
                  </a:lnTo>
                  <a:close/>
                </a:path>
                <a:path w="7620" h="717550">
                  <a:moveTo>
                    <a:pt x="7620" y="711199"/>
                  </a:moveTo>
                  <a:lnTo>
                    <a:pt x="0" y="711199"/>
                  </a:lnTo>
                  <a:lnTo>
                    <a:pt x="0" y="717549"/>
                  </a:lnTo>
                  <a:lnTo>
                    <a:pt x="7620" y="717549"/>
                  </a:lnTo>
                  <a:lnTo>
                    <a:pt x="7620" y="711199"/>
                  </a:lnTo>
                  <a:close/>
                </a:path>
              </a:pathLst>
            </a:custGeom>
            <a:solidFill>
              <a:srgbClr val="5B00F2"/>
            </a:solidFill>
          </p:spPr>
          <p:txBody>
            <a:bodyPr bIns="0" lIns="0" rIns="0" rtlCol="0" tIns="0" wrap="square"/>
            <a:p/>
          </p:txBody>
        </p:sp>
        <p:sp>
          <p:nvSpPr>
            <p:cNvPr id="1049872" name="object 1172"/>
            <p:cNvSpPr/>
            <p:nvPr/>
          </p:nvSpPr>
          <p:spPr>
            <a:xfrm>
              <a:off x="5939789" y="4458969"/>
              <a:ext cx="6350" cy="718820"/>
            </a:xfrm>
            <a:custGeom>
              <a:avLst/>
              <a:ahLst/>
              <a:rect l="l" t="t" r="r" b="b"/>
              <a:pathLst>
                <a:path w="6350" h="718820">
                  <a:moveTo>
                    <a:pt x="5080" y="0"/>
                  </a:moveTo>
                  <a:lnTo>
                    <a:pt x="0" y="0"/>
                  </a:lnTo>
                  <a:lnTo>
                    <a:pt x="0" y="1269"/>
                  </a:lnTo>
                  <a:lnTo>
                    <a:pt x="5080" y="1269"/>
                  </a:lnTo>
                  <a:lnTo>
                    <a:pt x="5080" y="0"/>
                  </a:lnTo>
                  <a:close/>
                </a:path>
                <a:path w="6350" h="718820">
                  <a:moveTo>
                    <a:pt x="6350" y="1269"/>
                  </a:moveTo>
                  <a:lnTo>
                    <a:pt x="0" y="1269"/>
                  </a:lnTo>
                  <a:lnTo>
                    <a:pt x="0" y="7619"/>
                  </a:lnTo>
                  <a:lnTo>
                    <a:pt x="6350" y="7619"/>
                  </a:lnTo>
                  <a:lnTo>
                    <a:pt x="6350" y="1269"/>
                  </a:lnTo>
                  <a:close/>
                </a:path>
                <a:path w="6350" h="718820">
                  <a:moveTo>
                    <a:pt x="6350" y="7619"/>
                  </a:moveTo>
                  <a:lnTo>
                    <a:pt x="0" y="7619"/>
                  </a:lnTo>
                  <a:lnTo>
                    <a:pt x="0" y="13969"/>
                  </a:lnTo>
                  <a:lnTo>
                    <a:pt x="6350" y="13969"/>
                  </a:lnTo>
                  <a:lnTo>
                    <a:pt x="6350" y="7619"/>
                  </a:lnTo>
                  <a:close/>
                </a:path>
                <a:path w="6350" h="718820">
                  <a:moveTo>
                    <a:pt x="6350" y="13969"/>
                  </a:moveTo>
                  <a:lnTo>
                    <a:pt x="0" y="13969"/>
                  </a:lnTo>
                  <a:lnTo>
                    <a:pt x="0" y="20319"/>
                  </a:lnTo>
                  <a:lnTo>
                    <a:pt x="6350" y="20319"/>
                  </a:lnTo>
                  <a:lnTo>
                    <a:pt x="6350" y="13969"/>
                  </a:lnTo>
                  <a:close/>
                </a:path>
                <a:path w="6350" h="718820">
                  <a:moveTo>
                    <a:pt x="6350" y="20319"/>
                  </a:moveTo>
                  <a:lnTo>
                    <a:pt x="0" y="20319"/>
                  </a:lnTo>
                  <a:lnTo>
                    <a:pt x="0" y="26669"/>
                  </a:lnTo>
                  <a:lnTo>
                    <a:pt x="6350" y="26669"/>
                  </a:lnTo>
                  <a:lnTo>
                    <a:pt x="6350" y="20319"/>
                  </a:lnTo>
                  <a:close/>
                </a:path>
                <a:path w="6350" h="718820">
                  <a:moveTo>
                    <a:pt x="6350" y="26669"/>
                  </a:moveTo>
                  <a:lnTo>
                    <a:pt x="0" y="26669"/>
                  </a:lnTo>
                  <a:lnTo>
                    <a:pt x="0" y="33019"/>
                  </a:lnTo>
                  <a:lnTo>
                    <a:pt x="6350" y="33019"/>
                  </a:lnTo>
                  <a:lnTo>
                    <a:pt x="6350" y="26669"/>
                  </a:lnTo>
                  <a:close/>
                </a:path>
                <a:path w="6350" h="718820">
                  <a:moveTo>
                    <a:pt x="6350" y="33019"/>
                  </a:moveTo>
                  <a:lnTo>
                    <a:pt x="0" y="33019"/>
                  </a:lnTo>
                  <a:lnTo>
                    <a:pt x="0" y="39369"/>
                  </a:lnTo>
                  <a:lnTo>
                    <a:pt x="6350" y="39369"/>
                  </a:lnTo>
                  <a:lnTo>
                    <a:pt x="6350" y="33019"/>
                  </a:lnTo>
                  <a:close/>
                </a:path>
                <a:path w="6350" h="718820">
                  <a:moveTo>
                    <a:pt x="6350" y="39369"/>
                  </a:moveTo>
                  <a:lnTo>
                    <a:pt x="0" y="39369"/>
                  </a:lnTo>
                  <a:lnTo>
                    <a:pt x="0" y="45719"/>
                  </a:lnTo>
                  <a:lnTo>
                    <a:pt x="6350" y="45719"/>
                  </a:lnTo>
                  <a:lnTo>
                    <a:pt x="6350" y="39369"/>
                  </a:lnTo>
                  <a:close/>
                </a:path>
                <a:path w="6350" h="718820">
                  <a:moveTo>
                    <a:pt x="6350" y="45719"/>
                  </a:moveTo>
                  <a:lnTo>
                    <a:pt x="0" y="45719"/>
                  </a:lnTo>
                  <a:lnTo>
                    <a:pt x="0" y="52069"/>
                  </a:lnTo>
                  <a:lnTo>
                    <a:pt x="6350" y="52069"/>
                  </a:lnTo>
                  <a:lnTo>
                    <a:pt x="6350" y="45719"/>
                  </a:lnTo>
                  <a:close/>
                </a:path>
                <a:path w="6350" h="718820">
                  <a:moveTo>
                    <a:pt x="6350" y="52069"/>
                  </a:moveTo>
                  <a:lnTo>
                    <a:pt x="0" y="52069"/>
                  </a:lnTo>
                  <a:lnTo>
                    <a:pt x="0" y="58419"/>
                  </a:lnTo>
                  <a:lnTo>
                    <a:pt x="6350" y="58419"/>
                  </a:lnTo>
                  <a:lnTo>
                    <a:pt x="6350" y="52069"/>
                  </a:lnTo>
                  <a:close/>
                </a:path>
                <a:path w="6350" h="718820">
                  <a:moveTo>
                    <a:pt x="6350" y="58419"/>
                  </a:moveTo>
                  <a:lnTo>
                    <a:pt x="0" y="58419"/>
                  </a:lnTo>
                  <a:lnTo>
                    <a:pt x="0" y="64769"/>
                  </a:lnTo>
                  <a:lnTo>
                    <a:pt x="6350" y="64769"/>
                  </a:lnTo>
                  <a:lnTo>
                    <a:pt x="6350" y="58419"/>
                  </a:lnTo>
                  <a:close/>
                </a:path>
                <a:path w="6350" h="718820">
                  <a:moveTo>
                    <a:pt x="6350" y="64769"/>
                  </a:moveTo>
                  <a:lnTo>
                    <a:pt x="0" y="64769"/>
                  </a:lnTo>
                  <a:lnTo>
                    <a:pt x="0" y="71119"/>
                  </a:lnTo>
                  <a:lnTo>
                    <a:pt x="6350" y="71119"/>
                  </a:lnTo>
                  <a:lnTo>
                    <a:pt x="6350" y="64769"/>
                  </a:lnTo>
                  <a:close/>
                </a:path>
                <a:path w="6350" h="718820">
                  <a:moveTo>
                    <a:pt x="6350" y="71119"/>
                  </a:moveTo>
                  <a:lnTo>
                    <a:pt x="0" y="71119"/>
                  </a:lnTo>
                  <a:lnTo>
                    <a:pt x="0" y="77469"/>
                  </a:lnTo>
                  <a:lnTo>
                    <a:pt x="6350" y="77469"/>
                  </a:lnTo>
                  <a:lnTo>
                    <a:pt x="6350" y="71119"/>
                  </a:lnTo>
                  <a:close/>
                </a:path>
                <a:path w="6350" h="718820">
                  <a:moveTo>
                    <a:pt x="6350" y="77469"/>
                  </a:moveTo>
                  <a:lnTo>
                    <a:pt x="0" y="77469"/>
                  </a:lnTo>
                  <a:lnTo>
                    <a:pt x="0" y="83819"/>
                  </a:lnTo>
                  <a:lnTo>
                    <a:pt x="6350" y="83819"/>
                  </a:lnTo>
                  <a:lnTo>
                    <a:pt x="6350" y="77469"/>
                  </a:lnTo>
                  <a:close/>
                </a:path>
                <a:path w="6350" h="718820">
                  <a:moveTo>
                    <a:pt x="6350" y="83819"/>
                  </a:moveTo>
                  <a:lnTo>
                    <a:pt x="0" y="83819"/>
                  </a:lnTo>
                  <a:lnTo>
                    <a:pt x="0" y="90169"/>
                  </a:lnTo>
                  <a:lnTo>
                    <a:pt x="6350" y="90169"/>
                  </a:lnTo>
                  <a:lnTo>
                    <a:pt x="6350" y="83819"/>
                  </a:lnTo>
                  <a:close/>
                </a:path>
                <a:path w="6350" h="718820">
                  <a:moveTo>
                    <a:pt x="6350" y="90169"/>
                  </a:moveTo>
                  <a:lnTo>
                    <a:pt x="0" y="90169"/>
                  </a:lnTo>
                  <a:lnTo>
                    <a:pt x="0" y="96519"/>
                  </a:lnTo>
                  <a:lnTo>
                    <a:pt x="6350" y="96519"/>
                  </a:lnTo>
                  <a:lnTo>
                    <a:pt x="6350" y="90169"/>
                  </a:lnTo>
                  <a:close/>
                </a:path>
                <a:path w="6350" h="718820">
                  <a:moveTo>
                    <a:pt x="6350" y="96519"/>
                  </a:moveTo>
                  <a:lnTo>
                    <a:pt x="0" y="96519"/>
                  </a:lnTo>
                  <a:lnTo>
                    <a:pt x="0" y="102869"/>
                  </a:lnTo>
                  <a:lnTo>
                    <a:pt x="6350" y="102869"/>
                  </a:lnTo>
                  <a:lnTo>
                    <a:pt x="6350" y="96519"/>
                  </a:lnTo>
                  <a:close/>
                </a:path>
                <a:path w="6350" h="718820">
                  <a:moveTo>
                    <a:pt x="6350" y="102869"/>
                  </a:moveTo>
                  <a:lnTo>
                    <a:pt x="0" y="102869"/>
                  </a:lnTo>
                  <a:lnTo>
                    <a:pt x="0" y="109219"/>
                  </a:lnTo>
                  <a:lnTo>
                    <a:pt x="6350" y="109219"/>
                  </a:lnTo>
                  <a:lnTo>
                    <a:pt x="6350" y="102869"/>
                  </a:lnTo>
                  <a:close/>
                </a:path>
                <a:path w="6350" h="718820">
                  <a:moveTo>
                    <a:pt x="6350" y="109219"/>
                  </a:moveTo>
                  <a:lnTo>
                    <a:pt x="0" y="109219"/>
                  </a:lnTo>
                  <a:lnTo>
                    <a:pt x="0" y="115569"/>
                  </a:lnTo>
                  <a:lnTo>
                    <a:pt x="6350" y="115569"/>
                  </a:lnTo>
                  <a:lnTo>
                    <a:pt x="6350" y="109219"/>
                  </a:lnTo>
                  <a:close/>
                </a:path>
                <a:path w="6350" h="718820">
                  <a:moveTo>
                    <a:pt x="6350" y="115569"/>
                  </a:moveTo>
                  <a:lnTo>
                    <a:pt x="0" y="115569"/>
                  </a:lnTo>
                  <a:lnTo>
                    <a:pt x="0" y="121919"/>
                  </a:lnTo>
                  <a:lnTo>
                    <a:pt x="6350" y="121919"/>
                  </a:lnTo>
                  <a:lnTo>
                    <a:pt x="6350" y="115569"/>
                  </a:lnTo>
                  <a:close/>
                </a:path>
                <a:path w="6350" h="718820">
                  <a:moveTo>
                    <a:pt x="6350" y="121919"/>
                  </a:moveTo>
                  <a:lnTo>
                    <a:pt x="0" y="121919"/>
                  </a:lnTo>
                  <a:lnTo>
                    <a:pt x="0" y="128269"/>
                  </a:lnTo>
                  <a:lnTo>
                    <a:pt x="6350" y="128269"/>
                  </a:lnTo>
                  <a:lnTo>
                    <a:pt x="6350" y="121919"/>
                  </a:lnTo>
                  <a:close/>
                </a:path>
                <a:path w="6350" h="718820">
                  <a:moveTo>
                    <a:pt x="6350" y="128269"/>
                  </a:moveTo>
                  <a:lnTo>
                    <a:pt x="0" y="128269"/>
                  </a:lnTo>
                  <a:lnTo>
                    <a:pt x="0" y="134619"/>
                  </a:lnTo>
                  <a:lnTo>
                    <a:pt x="6350" y="134619"/>
                  </a:lnTo>
                  <a:lnTo>
                    <a:pt x="6350" y="128269"/>
                  </a:lnTo>
                  <a:close/>
                </a:path>
                <a:path w="6350" h="718820">
                  <a:moveTo>
                    <a:pt x="6350" y="134619"/>
                  </a:moveTo>
                  <a:lnTo>
                    <a:pt x="0" y="134619"/>
                  </a:lnTo>
                  <a:lnTo>
                    <a:pt x="0" y="140969"/>
                  </a:lnTo>
                  <a:lnTo>
                    <a:pt x="6350" y="140969"/>
                  </a:lnTo>
                  <a:lnTo>
                    <a:pt x="6350" y="134619"/>
                  </a:lnTo>
                  <a:close/>
                </a:path>
                <a:path w="6350" h="718820">
                  <a:moveTo>
                    <a:pt x="6350" y="140969"/>
                  </a:moveTo>
                  <a:lnTo>
                    <a:pt x="0" y="140969"/>
                  </a:lnTo>
                  <a:lnTo>
                    <a:pt x="0" y="147319"/>
                  </a:lnTo>
                  <a:lnTo>
                    <a:pt x="6350" y="147319"/>
                  </a:lnTo>
                  <a:lnTo>
                    <a:pt x="6350" y="140969"/>
                  </a:lnTo>
                  <a:close/>
                </a:path>
                <a:path w="6350" h="718820">
                  <a:moveTo>
                    <a:pt x="6350" y="147319"/>
                  </a:moveTo>
                  <a:lnTo>
                    <a:pt x="0" y="147319"/>
                  </a:lnTo>
                  <a:lnTo>
                    <a:pt x="0" y="153669"/>
                  </a:lnTo>
                  <a:lnTo>
                    <a:pt x="6350" y="153669"/>
                  </a:lnTo>
                  <a:lnTo>
                    <a:pt x="6350" y="147319"/>
                  </a:lnTo>
                  <a:close/>
                </a:path>
                <a:path w="6350" h="718820">
                  <a:moveTo>
                    <a:pt x="6350" y="153669"/>
                  </a:moveTo>
                  <a:lnTo>
                    <a:pt x="0" y="153669"/>
                  </a:lnTo>
                  <a:lnTo>
                    <a:pt x="0" y="160019"/>
                  </a:lnTo>
                  <a:lnTo>
                    <a:pt x="6350" y="160019"/>
                  </a:lnTo>
                  <a:lnTo>
                    <a:pt x="6350" y="153669"/>
                  </a:lnTo>
                  <a:close/>
                </a:path>
                <a:path w="6350" h="718820">
                  <a:moveTo>
                    <a:pt x="6350" y="160019"/>
                  </a:moveTo>
                  <a:lnTo>
                    <a:pt x="0" y="160019"/>
                  </a:lnTo>
                  <a:lnTo>
                    <a:pt x="0" y="166369"/>
                  </a:lnTo>
                  <a:lnTo>
                    <a:pt x="6350" y="166369"/>
                  </a:lnTo>
                  <a:lnTo>
                    <a:pt x="6350" y="160019"/>
                  </a:lnTo>
                  <a:close/>
                </a:path>
                <a:path w="6350" h="718820">
                  <a:moveTo>
                    <a:pt x="6350" y="166369"/>
                  </a:moveTo>
                  <a:lnTo>
                    <a:pt x="0" y="166369"/>
                  </a:lnTo>
                  <a:lnTo>
                    <a:pt x="0" y="172719"/>
                  </a:lnTo>
                  <a:lnTo>
                    <a:pt x="6350" y="172719"/>
                  </a:lnTo>
                  <a:lnTo>
                    <a:pt x="6350" y="166369"/>
                  </a:lnTo>
                  <a:close/>
                </a:path>
                <a:path w="6350" h="718820">
                  <a:moveTo>
                    <a:pt x="6350" y="172719"/>
                  </a:moveTo>
                  <a:lnTo>
                    <a:pt x="0" y="172719"/>
                  </a:lnTo>
                  <a:lnTo>
                    <a:pt x="0" y="179069"/>
                  </a:lnTo>
                  <a:lnTo>
                    <a:pt x="6350" y="179069"/>
                  </a:lnTo>
                  <a:lnTo>
                    <a:pt x="6350" y="172719"/>
                  </a:lnTo>
                  <a:close/>
                </a:path>
                <a:path w="6350" h="718820">
                  <a:moveTo>
                    <a:pt x="6350" y="179069"/>
                  </a:moveTo>
                  <a:lnTo>
                    <a:pt x="0" y="179069"/>
                  </a:lnTo>
                  <a:lnTo>
                    <a:pt x="0" y="185419"/>
                  </a:lnTo>
                  <a:lnTo>
                    <a:pt x="6350" y="185419"/>
                  </a:lnTo>
                  <a:lnTo>
                    <a:pt x="6350" y="179069"/>
                  </a:lnTo>
                  <a:close/>
                </a:path>
                <a:path w="6350" h="718820">
                  <a:moveTo>
                    <a:pt x="6350" y="185419"/>
                  </a:moveTo>
                  <a:lnTo>
                    <a:pt x="0" y="185419"/>
                  </a:lnTo>
                  <a:lnTo>
                    <a:pt x="0" y="191769"/>
                  </a:lnTo>
                  <a:lnTo>
                    <a:pt x="6350" y="191769"/>
                  </a:lnTo>
                  <a:lnTo>
                    <a:pt x="6350" y="185419"/>
                  </a:lnTo>
                  <a:close/>
                </a:path>
                <a:path w="6350" h="718820">
                  <a:moveTo>
                    <a:pt x="6350" y="191769"/>
                  </a:moveTo>
                  <a:lnTo>
                    <a:pt x="0" y="191769"/>
                  </a:lnTo>
                  <a:lnTo>
                    <a:pt x="0" y="193039"/>
                  </a:lnTo>
                  <a:lnTo>
                    <a:pt x="2539" y="193039"/>
                  </a:lnTo>
                  <a:lnTo>
                    <a:pt x="2539" y="194309"/>
                  </a:lnTo>
                  <a:lnTo>
                    <a:pt x="5080" y="194309"/>
                  </a:lnTo>
                  <a:lnTo>
                    <a:pt x="5080" y="195579"/>
                  </a:lnTo>
                  <a:lnTo>
                    <a:pt x="6350" y="195579"/>
                  </a:lnTo>
                  <a:lnTo>
                    <a:pt x="6350" y="191769"/>
                  </a:lnTo>
                  <a:close/>
                </a:path>
                <a:path w="6350" h="718820">
                  <a:moveTo>
                    <a:pt x="6350" y="524509"/>
                  </a:moveTo>
                  <a:lnTo>
                    <a:pt x="3810" y="524509"/>
                  </a:lnTo>
                  <a:lnTo>
                    <a:pt x="3810" y="525779"/>
                  </a:lnTo>
                  <a:lnTo>
                    <a:pt x="1270" y="525779"/>
                  </a:lnTo>
                  <a:lnTo>
                    <a:pt x="1270" y="527049"/>
                  </a:lnTo>
                  <a:lnTo>
                    <a:pt x="0" y="527049"/>
                  </a:lnTo>
                  <a:lnTo>
                    <a:pt x="0" y="528319"/>
                  </a:lnTo>
                  <a:lnTo>
                    <a:pt x="6350" y="528319"/>
                  </a:lnTo>
                  <a:lnTo>
                    <a:pt x="6350" y="524509"/>
                  </a:lnTo>
                  <a:close/>
                </a:path>
                <a:path w="6350" h="718820">
                  <a:moveTo>
                    <a:pt x="6350" y="528319"/>
                  </a:moveTo>
                  <a:lnTo>
                    <a:pt x="0" y="528319"/>
                  </a:lnTo>
                  <a:lnTo>
                    <a:pt x="0" y="534669"/>
                  </a:lnTo>
                  <a:lnTo>
                    <a:pt x="6350" y="534669"/>
                  </a:lnTo>
                  <a:lnTo>
                    <a:pt x="6350" y="528319"/>
                  </a:lnTo>
                  <a:close/>
                </a:path>
                <a:path w="6350" h="718820">
                  <a:moveTo>
                    <a:pt x="6350" y="534669"/>
                  </a:moveTo>
                  <a:lnTo>
                    <a:pt x="0" y="534669"/>
                  </a:lnTo>
                  <a:lnTo>
                    <a:pt x="0" y="541019"/>
                  </a:lnTo>
                  <a:lnTo>
                    <a:pt x="6350" y="541019"/>
                  </a:lnTo>
                  <a:lnTo>
                    <a:pt x="6350" y="534669"/>
                  </a:lnTo>
                  <a:close/>
                </a:path>
                <a:path w="6350" h="718820">
                  <a:moveTo>
                    <a:pt x="6350" y="541019"/>
                  </a:moveTo>
                  <a:lnTo>
                    <a:pt x="0" y="541019"/>
                  </a:lnTo>
                  <a:lnTo>
                    <a:pt x="0" y="547369"/>
                  </a:lnTo>
                  <a:lnTo>
                    <a:pt x="6350" y="547369"/>
                  </a:lnTo>
                  <a:lnTo>
                    <a:pt x="6350" y="541019"/>
                  </a:lnTo>
                  <a:close/>
                </a:path>
                <a:path w="6350" h="718820">
                  <a:moveTo>
                    <a:pt x="6350" y="547369"/>
                  </a:moveTo>
                  <a:lnTo>
                    <a:pt x="0" y="547369"/>
                  </a:lnTo>
                  <a:lnTo>
                    <a:pt x="0" y="553719"/>
                  </a:lnTo>
                  <a:lnTo>
                    <a:pt x="6350" y="553719"/>
                  </a:lnTo>
                  <a:lnTo>
                    <a:pt x="6350" y="547369"/>
                  </a:lnTo>
                  <a:close/>
                </a:path>
                <a:path w="6350" h="718820">
                  <a:moveTo>
                    <a:pt x="6350" y="553719"/>
                  </a:moveTo>
                  <a:lnTo>
                    <a:pt x="0" y="553719"/>
                  </a:lnTo>
                  <a:lnTo>
                    <a:pt x="0" y="560069"/>
                  </a:lnTo>
                  <a:lnTo>
                    <a:pt x="6350" y="560069"/>
                  </a:lnTo>
                  <a:lnTo>
                    <a:pt x="6350" y="553719"/>
                  </a:lnTo>
                  <a:close/>
                </a:path>
                <a:path w="6350" h="718820">
                  <a:moveTo>
                    <a:pt x="6350" y="560069"/>
                  </a:moveTo>
                  <a:lnTo>
                    <a:pt x="0" y="560069"/>
                  </a:lnTo>
                  <a:lnTo>
                    <a:pt x="0" y="566419"/>
                  </a:lnTo>
                  <a:lnTo>
                    <a:pt x="6350" y="566419"/>
                  </a:lnTo>
                  <a:lnTo>
                    <a:pt x="6350" y="560069"/>
                  </a:lnTo>
                  <a:close/>
                </a:path>
                <a:path w="6350" h="718820">
                  <a:moveTo>
                    <a:pt x="6350" y="566419"/>
                  </a:moveTo>
                  <a:lnTo>
                    <a:pt x="0" y="566419"/>
                  </a:lnTo>
                  <a:lnTo>
                    <a:pt x="0" y="572769"/>
                  </a:lnTo>
                  <a:lnTo>
                    <a:pt x="6350" y="572769"/>
                  </a:lnTo>
                  <a:lnTo>
                    <a:pt x="6350" y="566419"/>
                  </a:lnTo>
                  <a:close/>
                </a:path>
                <a:path w="6350" h="718820">
                  <a:moveTo>
                    <a:pt x="6350" y="572769"/>
                  </a:moveTo>
                  <a:lnTo>
                    <a:pt x="0" y="572769"/>
                  </a:lnTo>
                  <a:lnTo>
                    <a:pt x="0" y="579119"/>
                  </a:lnTo>
                  <a:lnTo>
                    <a:pt x="6350" y="579119"/>
                  </a:lnTo>
                  <a:lnTo>
                    <a:pt x="6350" y="572769"/>
                  </a:lnTo>
                  <a:close/>
                </a:path>
                <a:path w="6350" h="718820">
                  <a:moveTo>
                    <a:pt x="6350" y="579119"/>
                  </a:moveTo>
                  <a:lnTo>
                    <a:pt x="0" y="579119"/>
                  </a:lnTo>
                  <a:lnTo>
                    <a:pt x="0" y="585469"/>
                  </a:lnTo>
                  <a:lnTo>
                    <a:pt x="6350" y="585469"/>
                  </a:lnTo>
                  <a:lnTo>
                    <a:pt x="6350" y="579119"/>
                  </a:lnTo>
                  <a:close/>
                </a:path>
                <a:path w="6350" h="718820">
                  <a:moveTo>
                    <a:pt x="6350" y="585469"/>
                  </a:moveTo>
                  <a:lnTo>
                    <a:pt x="0" y="585469"/>
                  </a:lnTo>
                  <a:lnTo>
                    <a:pt x="0" y="591819"/>
                  </a:lnTo>
                  <a:lnTo>
                    <a:pt x="6350" y="591819"/>
                  </a:lnTo>
                  <a:lnTo>
                    <a:pt x="6350" y="585469"/>
                  </a:lnTo>
                  <a:close/>
                </a:path>
                <a:path w="6350" h="718820">
                  <a:moveTo>
                    <a:pt x="6350" y="591819"/>
                  </a:moveTo>
                  <a:lnTo>
                    <a:pt x="0" y="591819"/>
                  </a:lnTo>
                  <a:lnTo>
                    <a:pt x="0" y="598169"/>
                  </a:lnTo>
                  <a:lnTo>
                    <a:pt x="6350" y="598169"/>
                  </a:lnTo>
                  <a:lnTo>
                    <a:pt x="6350" y="591819"/>
                  </a:lnTo>
                  <a:close/>
                </a:path>
                <a:path w="6350" h="718820">
                  <a:moveTo>
                    <a:pt x="6350" y="598169"/>
                  </a:moveTo>
                  <a:lnTo>
                    <a:pt x="0" y="598169"/>
                  </a:lnTo>
                  <a:lnTo>
                    <a:pt x="0" y="604519"/>
                  </a:lnTo>
                  <a:lnTo>
                    <a:pt x="6350" y="604519"/>
                  </a:lnTo>
                  <a:lnTo>
                    <a:pt x="6350" y="598169"/>
                  </a:lnTo>
                  <a:close/>
                </a:path>
                <a:path w="6350" h="718820">
                  <a:moveTo>
                    <a:pt x="6350" y="604519"/>
                  </a:moveTo>
                  <a:lnTo>
                    <a:pt x="0" y="604519"/>
                  </a:lnTo>
                  <a:lnTo>
                    <a:pt x="0" y="610869"/>
                  </a:lnTo>
                  <a:lnTo>
                    <a:pt x="6350" y="610869"/>
                  </a:lnTo>
                  <a:lnTo>
                    <a:pt x="6350" y="604519"/>
                  </a:lnTo>
                  <a:close/>
                </a:path>
                <a:path w="6350" h="718820">
                  <a:moveTo>
                    <a:pt x="6350" y="610869"/>
                  </a:moveTo>
                  <a:lnTo>
                    <a:pt x="0" y="610869"/>
                  </a:lnTo>
                  <a:lnTo>
                    <a:pt x="0" y="617219"/>
                  </a:lnTo>
                  <a:lnTo>
                    <a:pt x="6350" y="617219"/>
                  </a:lnTo>
                  <a:lnTo>
                    <a:pt x="6350" y="610869"/>
                  </a:lnTo>
                  <a:close/>
                </a:path>
                <a:path w="6350" h="718820">
                  <a:moveTo>
                    <a:pt x="6350" y="617219"/>
                  </a:moveTo>
                  <a:lnTo>
                    <a:pt x="0" y="617219"/>
                  </a:lnTo>
                  <a:lnTo>
                    <a:pt x="0" y="623569"/>
                  </a:lnTo>
                  <a:lnTo>
                    <a:pt x="6350" y="623569"/>
                  </a:lnTo>
                  <a:lnTo>
                    <a:pt x="6350" y="617219"/>
                  </a:lnTo>
                  <a:close/>
                </a:path>
                <a:path w="6350" h="718820">
                  <a:moveTo>
                    <a:pt x="6350" y="623569"/>
                  </a:moveTo>
                  <a:lnTo>
                    <a:pt x="0" y="623569"/>
                  </a:lnTo>
                  <a:lnTo>
                    <a:pt x="0" y="629919"/>
                  </a:lnTo>
                  <a:lnTo>
                    <a:pt x="6350" y="629919"/>
                  </a:lnTo>
                  <a:lnTo>
                    <a:pt x="6350" y="623569"/>
                  </a:lnTo>
                  <a:close/>
                </a:path>
                <a:path w="6350" h="718820">
                  <a:moveTo>
                    <a:pt x="6350" y="629919"/>
                  </a:moveTo>
                  <a:lnTo>
                    <a:pt x="0" y="629919"/>
                  </a:lnTo>
                  <a:lnTo>
                    <a:pt x="0" y="636269"/>
                  </a:lnTo>
                  <a:lnTo>
                    <a:pt x="6350" y="636269"/>
                  </a:lnTo>
                  <a:lnTo>
                    <a:pt x="6350" y="629919"/>
                  </a:lnTo>
                  <a:close/>
                </a:path>
                <a:path w="6350" h="718820">
                  <a:moveTo>
                    <a:pt x="6350" y="636269"/>
                  </a:moveTo>
                  <a:lnTo>
                    <a:pt x="0" y="636269"/>
                  </a:lnTo>
                  <a:lnTo>
                    <a:pt x="0" y="642619"/>
                  </a:lnTo>
                  <a:lnTo>
                    <a:pt x="6350" y="642619"/>
                  </a:lnTo>
                  <a:lnTo>
                    <a:pt x="6350" y="636269"/>
                  </a:lnTo>
                  <a:close/>
                </a:path>
                <a:path w="6350" h="718820">
                  <a:moveTo>
                    <a:pt x="6350" y="642619"/>
                  </a:moveTo>
                  <a:lnTo>
                    <a:pt x="0" y="642619"/>
                  </a:lnTo>
                  <a:lnTo>
                    <a:pt x="0" y="648969"/>
                  </a:lnTo>
                  <a:lnTo>
                    <a:pt x="6350" y="648969"/>
                  </a:lnTo>
                  <a:lnTo>
                    <a:pt x="6350" y="642619"/>
                  </a:lnTo>
                  <a:close/>
                </a:path>
                <a:path w="6350" h="718820">
                  <a:moveTo>
                    <a:pt x="6350" y="648969"/>
                  </a:moveTo>
                  <a:lnTo>
                    <a:pt x="0" y="648969"/>
                  </a:lnTo>
                  <a:lnTo>
                    <a:pt x="0" y="655319"/>
                  </a:lnTo>
                  <a:lnTo>
                    <a:pt x="6350" y="655319"/>
                  </a:lnTo>
                  <a:lnTo>
                    <a:pt x="6350" y="648969"/>
                  </a:lnTo>
                  <a:close/>
                </a:path>
                <a:path w="6350" h="718820">
                  <a:moveTo>
                    <a:pt x="6350" y="655319"/>
                  </a:moveTo>
                  <a:lnTo>
                    <a:pt x="0" y="655319"/>
                  </a:lnTo>
                  <a:lnTo>
                    <a:pt x="0" y="661669"/>
                  </a:lnTo>
                  <a:lnTo>
                    <a:pt x="6350" y="661669"/>
                  </a:lnTo>
                  <a:lnTo>
                    <a:pt x="6350" y="655319"/>
                  </a:lnTo>
                  <a:close/>
                </a:path>
                <a:path w="6350" h="718820">
                  <a:moveTo>
                    <a:pt x="6350" y="661669"/>
                  </a:moveTo>
                  <a:lnTo>
                    <a:pt x="0" y="661669"/>
                  </a:lnTo>
                  <a:lnTo>
                    <a:pt x="0" y="668019"/>
                  </a:lnTo>
                  <a:lnTo>
                    <a:pt x="6350" y="668019"/>
                  </a:lnTo>
                  <a:lnTo>
                    <a:pt x="6350" y="661669"/>
                  </a:lnTo>
                  <a:close/>
                </a:path>
                <a:path w="6350" h="718820">
                  <a:moveTo>
                    <a:pt x="6350" y="668019"/>
                  </a:moveTo>
                  <a:lnTo>
                    <a:pt x="0" y="668019"/>
                  </a:lnTo>
                  <a:lnTo>
                    <a:pt x="0" y="674369"/>
                  </a:lnTo>
                  <a:lnTo>
                    <a:pt x="6350" y="674369"/>
                  </a:lnTo>
                  <a:lnTo>
                    <a:pt x="6350" y="668019"/>
                  </a:lnTo>
                  <a:close/>
                </a:path>
                <a:path w="6350" h="718820">
                  <a:moveTo>
                    <a:pt x="6350" y="674369"/>
                  </a:moveTo>
                  <a:lnTo>
                    <a:pt x="0" y="674369"/>
                  </a:lnTo>
                  <a:lnTo>
                    <a:pt x="0" y="680719"/>
                  </a:lnTo>
                  <a:lnTo>
                    <a:pt x="6350" y="680719"/>
                  </a:lnTo>
                  <a:lnTo>
                    <a:pt x="6350" y="674369"/>
                  </a:lnTo>
                  <a:close/>
                </a:path>
                <a:path w="6350" h="718820">
                  <a:moveTo>
                    <a:pt x="6350" y="680719"/>
                  </a:moveTo>
                  <a:lnTo>
                    <a:pt x="0" y="680719"/>
                  </a:lnTo>
                  <a:lnTo>
                    <a:pt x="0" y="687069"/>
                  </a:lnTo>
                  <a:lnTo>
                    <a:pt x="6350" y="687069"/>
                  </a:lnTo>
                  <a:lnTo>
                    <a:pt x="6350" y="680719"/>
                  </a:lnTo>
                  <a:close/>
                </a:path>
                <a:path w="6350" h="718820">
                  <a:moveTo>
                    <a:pt x="6350" y="687069"/>
                  </a:moveTo>
                  <a:lnTo>
                    <a:pt x="0" y="687069"/>
                  </a:lnTo>
                  <a:lnTo>
                    <a:pt x="0" y="693419"/>
                  </a:lnTo>
                  <a:lnTo>
                    <a:pt x="6350" y="693419"/>
                  </a:lnTo>
                  <a:lnTo>
                    <a:pt x="6350" y="687069"/>
                  </a:lnTo>
                  <a:close/>
                </a:path>
                <a:path w="6350" h="718820">
                  <a:moveTo>
                    <a:pt x="6350" y="693419"/>
                  </a:moveTo>
                  <a:lnTo>
                    <a:pt x="0" y="693419"/>
                  </a:lnTo>
                  <a:lnTo>
                    <a:pt x="0" y="699769"/>
                  </a:lnTo>
                  <a:lnTo>
                    <a:pt x="6350" y="699769"/>
                  </a:lnTo>
                  <a:lnTo>
                    <a:pt x="6350" y="693419"/>
                  </a:lnTo>
                  <a:close/>
                </a:path>
                <a:path w="6350" h="718820">
                  <a:moveTo>
                    <a:pt x="6350" y="699769"/>
                  </a:moveTo>
                  <a:lnTo>
                    <a:pt x="0" y="699769"/>
                  </a:lnTo>
                  <a:lnTo>
                    <a:pt x="0" y="706119"/>
                  </a:lnTo>
                  <a:lnTo>
                    <a:pt x="6350" y="706119"/>
                  </a:lnTo>
                  <a:lnTo>
                    <a:pt x="6350" y="699769"/>
                  </a:lnTo>
                  <a:close/>
                </a:path>
                <a:path w="6350" h="718820">
                  <a:moveTo>
                    <a:pt x="6350" y="706119"/>
                  </a:moveTo>
                  <a:lnTo>
                    <a:pt x="0" y="706119"/>
                  </a:lnTo>
                  <a:lnTo>
                    <a:pt x="0" y="712469"/>
                  </a:lnTo>
                  <a:lnTo>
                    <a:pt x="6350" y="712469"/>
                  </a:lnTo>
                  <a:lnTo>
                    <a:pt x="6350" y="706119"/>
                  </a:lnTo>
                  <a:close/>
                </a:path>
                <a:path w="6350" h="718820">
                  <a:moveTo>
                    <a:pt x="6350" y="712469"/>
                  </a:moveTo>
                  <a:lnTo>
                    <a:pt x="0" y="712469"/>
                  </a:lnTo>
                  <a:lnTo>
                    <a:pt x="0" y="718819"/>
                  </a:lnTo>
                  <a:lnTo>
                    <a:pt x="6350" y="718819"/>
                  </a:lnTo>
                  <a:lnTo>
                    <a:pt x="6350" y="712469"/>
                  </a:lnTo>
                  <a:close/>
                </a:path>
              </a:pathLst>
            </a:custGeom>
            <a:solidFill>
              <a:srgbClr val="5A00F3"/>
            </a:solidFill>
          </p:spPr>
          <p:txBody>
            <a:bodyPr bIns="0" lIns="0" rIns="0" rtlCol="0" tIns="0" wrap="square"/>
            <a:p/>
          </p:txBody>
        </p:sp>
        <p:sp>
          <p:nvSpPr>
            <p:cNvPr id="1049873" name="object 1173"/>
            <p:cNvSpPr/>
            <p:nvPr/>
          </p:nvSpPr>
          <p:spPr>
            <a:xfrm>
              <a:off x="5932169" y="4458969"/>
              <a:ext cx="7620" cy="720090"/>
            </a:xfrm>
            <a:custGeom>
              <a:avLst/>
              <a:ahLst/>
              <a:rect l="l" t="t" r="r" b="b"/>
              <a:pathLst>
                <a:path w="7620" h="720089">
                  <a:moveTo>
                    <a:pt x="7619" y="0"/>
                  </a:moveTo>
                  <a:lnTo>
                    <a:pt x="0" y="0"/>
                  </a:lnTo>
                  <a:lnTo>
                    <a:pt x="0" y="1269"/>
                  </a:lnTo>
                  <a:lnTo>
                    <a:pt x="7619" y="1269"/>
                  </a:lnTo>
                  <a:lnTo>
                    <a:pt x="7619" y="0"/>
                  </a:lnTo>
                  <a:close/>
                </a:path>
                <a:path w="7620" h="720089">
                  <a:moveTo>
                    <a:pt x="7619" y="1269"/>
                  </a:moveTo>
                  <a:lnTo>
                    <a:pt x="0" y="1269"/>
                  </a:lnTo>
                  <a:lnTo>
                    <a:pt x="0" y="7619"/>
                  </a:lnTo>
                  <a:lnTo>
                    <a:pt x="7619" y="7619"/>
                  </a:lnTo>
                  <a:lnTo>
                    <a:pt x="7619" y="1269"/>
                  </a:lnTo>
                  <a:close/>
                </a:path>
                <a:path w="7620" h="720089">
                  <a:moveTo>
                    <a:pt x="7619" y="7619"/>
                  </a:moveTo>
                  <a:lnTo>
                    <a:pt x="0" y="7619"/>
                  </a:lnTo>
                  <a:lnTo>
                    <a:pt x="0" y="13969"/>
                  </a:lnTo>
                  <a:lnTo>
                    <a:pt x="7619" y="13969"/>
                  </a:lnTo>
                  <a:lnTo>
                    <a:pt x="7619" y="7619"/>
                  </a:lnTo>
                  <a:close/>
                </a:path>
                <a:path w="7620" h="720089">
                  <a:moveTo>
                    <a:pt x="7619" y="13969"/>
                  </a:moveTo>
                  <a:lnTo>
                    <a:pt x="0" y="13969"/>
                  </a:lnTo>
                  <a:lnTo>
                    <a:pt x="0" y="20319"/>
                  </a:lnTo>
                  <a:lnTo>
                    <a:pt x="7619" y="20319"/>
                  </a:lnTo>
                  <a:lnTo>
                    <a:pt x="7619" y="13969"/>
                  </a:lnTo>
                  <a:close/>
                </a:path>
                <a:path w="7620" h="720089">
                  <a:moveTo>
                    <a:pt x="7619" y="20319"/>
                  </a:moveTo>
                  <a:lnTo>
                    <a:pt x="0" y="20319"/>
                  </a:lnTo>
                  <a:lnTo>
                    <a:pt x="0" y="26669"/>
                  </a:lnTo>
                  <a:lnTo>
                    <a:pt x="7619" y="26669"/>
                  </a:lnTo>
                  <a:lnTo>
                    <a:pt x="7619" y="20319"/>
                  </a:lnTo>
                  <a:close/>
                </a:path>
                <a:path w="7620" h="720089">
                  <a:moveTo>
                    <a:pt x="7619" y="26669"/>
                  </a:moveTo>
                  <a:lnTo>
                    <a:pt x="0" y="26669"/>
                  </a:lnTo>
                  <a:lnTo>
                    <a:pt x="0" y="33019"/>
                  </a:lnTo>
                  <a:lnTo>
                    <a:pt x="7619" y="33019"/>
                  </a:lnTo>
                  <a:lnTo>
                    <a:pt x="7619" y="26669"/>
                  </a:lnTo>
                  <a:close/>
                </a:path>
                <a:path w="7620" h="720089">
                  <a:moveTo>
                    <a:pt x="7619" y="33019"/>
                  </a:moveTo>
                  <a:lnTo>
                    <a:pt x="0" y="33019"/>
                  </a:lnTo>
                  <a:lnTo>
                    <a:pt x="0" y="39369"/>
                  </a:lnTo>
                  <a:lnTo>
                    <a:pt x="7619" y="39369"/>
                  </a:lnTo>
                  <a:lnTo>
                    <a:pt x="7619" y="33019"/>
                  </a:lnTo>
                  <a:close/>
                </a:path>
                <a:path w="7620" h="720089">
                  <a:moveTo>
                    <a:pt x="7619" y="39369"/>
                  </a:moveTo>
                  <a:lnTo>
                    <a:pt x="0" y="39369"/>
                  </a:lnTo>
                  <a:lnTo>
                    <a:pt x="0" y="45719"/>
                  </a:lnTo>
                  <a:lnTo>
                    <a:pt x="7619" y="45719"/>
                  </a:lnTo>
                  <a:lnTo>
                    <a:pt x="7619" y="39369"/>
                  </a:lnTo>
                  <a:close/>
                </a:path>
                <a:path w="7620" h="720089">
                  <a:moveTo>
                    <a:pt x="7619" y="45719"/>
                  </a:moveTo>
                  <a:lnTo>
                    <a:pt x="0" y="45719"/>
                  </a:lnTo>
                  <a:lnTo>
                    <a:pt x="0" y="52069"/>
                  </a:lnTo>
                  <a:lnTo>
                    <a:pt x="7619" y="52069"/>
                  </a:lnTo>
                  <a:lnTo>
                    <a:pt x="7619" y="45719"/>
                  </a:lnTo>
                  <a:close/>
                </a:path>
                <a:path w="7620" h="720089">
                  <a:moveTo>
                    <a:pt x="7619" y="52069"/>
                  </a:moveTo>
                  <a:lnTo>
                    <a:pt x="0" y="52069"/>
                  </a:lnTo>
                  <a:lnTo>
                    <a:pt x="0" y="58419"/>
                  </a:lnTo>
                  <a:lnTo>
                    <a:pt x="7619" y="58419"/>
                  </a:lnTo>
                  <a:lnTo>
                    <a:pt x="7619" y="52069"/>
                  </a:lnTo>
                  <a:close/>
                </a:path>
                <a:path w="7620" h="720089">
                  <a:moveTo>
                    <a:pt x="7619" y="58419"/>
                  </a:moveTo>
                  <a:lnTo>
                    <a:pt x="0" y="58419"/>
                  </a:lnTo>
                  <a:lnTo>
                    <a:pt x="0" y="64769"/>
                  </a:lnTo>
                  <a:lnTo>
                    <a:pt x="7619" y="64769"/>
                  </a:lnTo>
                  <a:lnTo>
                    <a:pt x="7619" y="58419"/>
                  </a:lnTo>
                  <a:close/>
                </a:path>
                <a:path w="7620" h="720089">
                  <a:moveTo>
                    <a:pt x="7619" y="64769"/>
                  </a:moveTo>
                  <a:lnTo>
                    <a:pt x="0" y="64769"/>
                  </a:lnTo>
                  <a:lnTo>
                    <a:pt x="0" y="71119"/>
                  </a:lnTo>
                  <a:lnTo>
                    <a:pt x="7619" y="71119"/>
                  </a:lnTo>
                  <a:lnTo>
                    <a:pt x="7619" y="64769"/>
                  </a:lnTo>
                  <a:close/>
                </a:path>
                <a:path w="7620" h="720089">
                  <a:moveTo>
                    <a:pt x="7619" y="71119"/>
                  </a:moveTo>
                  <a:lnTo>
                    <a:pt x="0" y="71119"/>
                  </a:lnTo>
                  <a:lnTo>
                    <a:pt x="0" y="77469"/>
                  </a:lnTo>
                  <a:lnTo>
                    <a:pt x="7619" y="77469"/>
                  </a:lnTo>
                  <a:lnTo>
                    <a:pt x="7619" y="71119"/>
                  </a:lnTo>
                  <a:close/>
                </a:path>
                <a:path w="7620" h="720089">
                  <a:moveTo>
                    <a:pt x="7619" y="77469"/>
                  </a:moveTo>
                  <a:lnTo>
                    <a:pt x="0" y="77469"/>
                  </a:lnTo>
                  <a:lnTo>
                    <a:pt x="0" y="83819"/>
                  </a:lnTo>
                  <a:lnTo>
                    <a:pt x="7619" y="83819"/>
                  </a:lnTo>
                  <a:lnTo>
                    <a:pt x="7619" y="77469"/>
                  </a:lnTo>
                  <a:close/>
                </a:path>
                <a:path w="7620" h="720089">
                  <a:moveTo>
                    <a:pt x="7619" y="83819"/>
                  </a:moveTo>
                  <a:lnTo>
                    <a:pt x="0" y="83819"/>
                  </a:lnTo>
                  <a:lnTo>
                    <a:pt x="0" y="90169"/>
                  </a:lnTo>
                  <a:lnTo>
                    <a:pt x="7619" y="90169"/>
                  </a:lnTo>
                  <a:lnTo>
                    <a:pt x="7619" y="83819"/>
                  </a:lnTo>
                  <a:close/>
                </a:path>
                <a:path w="7620" h="720089">
                  <a:moveTo>
                    <a:pt x="7619" y="90169"/>
                  </a:moveTo>
                  <a:lnTo>
                    <a:pt x="0" y="90169"/>
                  </a:lnTo>
                  <a:lnTo>
                    <a:pt x="0" y="96519"/>
                  </a:lnTo>
                  <a:lnTo>
                    <a:pt x="7619" y="96519"/>
                  </a:lnTo>
                  <a:lnTo>
                    <a:pt x="7619" y="90169"/>
                  </a:lnTo>
                  <a:close/>
                </a:path>
                <a:path w="7620" h="720089">
                  <a:moveTo>
                    <a:pt x="7619" y="96519"/>
                  </a:moveTo>
                  <a:lnTo>
                    <a:pt x="0" y="96519"/>
                  </a:lnTo>
                  <a:lnTo>
                    <a:pt x="0" y="102869"/>
                  </a:lnTo>
                  <a:lnTo>
                    <a:pt x="7619" y="102869"/>
                  </a:lnTo>
                  <a:lnTo>
                    <a:pt x="7619" y="96519"/>
                  </a:lnTo>
                  <a:close/>
                </a:path>
                <a:path w="7620" h="720089">
                  <a:moveTo>
                    <a:pt x="7619" y="102869"/>
                  </a:moveTo>
                  <a:lnTo>
                    <a:pt x="0" y="102869"/>
                  </a:lnTo>
                  <a:lnTo>
                    <a:pt x="0" y="109219"/>
                  </a:lnTo>
                  <a:lnTo>
                    <a:pt x="7619" y="109219"/>
                  </a:lnTo>
                  <a:lnTo>
                    <a:pt x="7619" y="102869"/>
                  </a:lnTo>
                  <a:close/>
                </a:path>
                <a:path w="7620" h="720089">
                  <a:moveTo>
                    <a:pt x="7619" y="109219"/>
                  </a:moveTo>
                  <a:lnTo>
                    <a:pt x="0" y="109219"/>
                  </a:lnTo>
                  <a:lnTo>
                    <a:pt x="0" y="115569"/>
                  </a:lnTo>
                  <a:lnTo>
                    <a:pt x="7619" y="115569"/>
                  </a:lnTo>
                  <a:lnTo>
                    <a:pt x="7619" y="109219"/>
                  </a:lnTo>
                  <a:close/>
                </a:path>
                <a:path w="7620" h="720089">
                  <a:moveTo>
                    <a:pt x="7619" y="115569"/>
                  </a:moveTo>
                  <a:lnTo>
                    <a:pt x="0" y="115569"/>
                  </a:lnTo>
                  <a:lnTo>
                    <a:pt x="0" y="121919"/>
                  </a:lnTo>
                  <a:lnTo>
                    <a:pt x="7619" y="121919"/>
                  </a:lnTo>
                  <a:lnTo>
                    <a:pt x="7619" y="115569"/>
                  </a:lnTo>
                  <a:close/>
                </a:path>
                <a:path w="7620" h="720089">
                  <a:moveTo>
                    <a:pt x="7619" y="121919"/>
                  </a:moveTo>
                  <a:lnTo>
                    <a:pt x="0" y="121919"/>
                  </a:lnTo>
                  <a:lnTo>
                    <a:pt x="0" y="128269"/>
                  </a:lnTo>
                  <a:lnTo>
                    <a:pt x="7619" y="128269"/>
                  </a:lnTo>
                  <a:lnTo>
                    <a:pt x="7619" y="121919"/>
                  </a:lnTo>
                  <a:close/>
                </a:path>
                <a:path w="7620" h="720089">
                  <a:moveTo>
                    <a:pt x="7619" y="128269"/>
                  </a:moveTo>
                  <a:lnTo>
                    <a:pt x="0" y="128269"/>
                  </a:lnTo>
                  <a:lnTo>
                    <a:pt x="0" y="134619"/>
                  </a:lnTo>
                  <a:lnTo>
                    <a:pt x="7619" y="134619"/>
                  </a:lnTo>
                  <a:lnTo>
                    <a:pt x="7619" y="128269"/>
                  </a:lnTo>
                  <a:close/>
                </a:path>
                <a:path w="7620" h="720089">
                  <a:moveTo>
                    <a:pt x="7619" y="134619"/>
                  </a:moveTo>
                  <a:lnTo>
                    <a:pt x="0" y="134619"/>
                  </a:lnTo>
                  <a:lnTo>
                    <a:pt x="0" y="140969"/>
                  </a:lnTo>
                  <a:lnTo>
                    <a:pt x="7619" y="140969"/>
                  </a:lnTo>
                  <a:lnTo>
                    <a:pt x="7619" y="134619"/>
                  </a:lnTo>
                  <a:close/>
                </a:path>
                <a:path w="7620" h="720089">
                  <a:moveTo>
                    <a:pt x="7619" y="140969"/>
                  </a:moveTo>
                  <a:lnTo>
                    <a:pt x="0" y="140969"/>
                  </a:lnTo>
                  <a:lnTo>
                    <a:pt x="0" y="147319"/>
                  </a:lnTo>
                  <a:lnTo>
                    <a:pt x="7619" y="147319"/>
                  </a:lnTo>
                  <a:lnTo>
                    <a:pt x="7619" y="140969"/>
                  </a:lnTo>
                  <a:close/>
                </a:path>
                <a:path w="7620" h="720089">
                  <a:moveTo>
                    <a:pt x="7619" y="147319"/>
                  </a:moveTo>
                  <a:lnTo>
                    <a:pt x="0" y="147319"/>
                  </a:lnTo>
                  <a:lnTo>
                    <a:pt x="0" y="153669"/>
                  </a:lnTo>
                  <a:lnTo>
                    <a:pt x="7619" y="153669"/>
                  </a:lnTo>
                  <a:lnTo>
                    <a:pt x="7619" y="147319"/>
                  </a:lnTo>
                  <a:close/>
                </a:path>
                <a:path w="7620" h="720089">
                  <a:moveTo>
                    <a:pt x="7619" y="153669"/>
                  </a:moveTo>
                  <a:lnTo>
                    <a:pt x="0" y="153669"/>
                  </a:lnTo>
                  <a:lnTo>
                    <a:pt x="0" y="160019"/>
                  </a:lnTo>
                  <a:lnTo>
                    <a:pt x="7619" y="160019"/>
                  </a:lnTo>
                  <a:lnTo>
                    <a:pt x="7619" y="153669"/>
                  </a:lnTo>
                  <a:close/>
                </a:path>
                <a:path w="7620" h="720089">
                  <a:moveTo>
                    <a:pt x="7619" y="160019"/>
                  </a:moveTo>
                  <a:lnTo>
                    <a:pt x="0" y="160019"/>
                  </a:lnTo>
                  <a:lnTo>
                    <a:pt x="0" y="166369"/>
                  </a:lnTo>
                  <a:lnTo>
                    <a:pt x="7619" y="166369"/>
                  </a:lnTo>
                  <a:lnTo>
                    <a:pt x="7619" y="160019"/>
                  </a:lnTo>
                  <a:close/>
                </a:path>
                <a:path w="7620" h="720089">
                  <a:moveTo>
                    <a:pt x="7619" y="166369"/>
                  </a:moveTo>
                  <a:lnTo>
                    <a:pt x="0" y="166369"/>
                  </a:lnTo>
                  <a:lnTo>
                    <a:pt x="0" y="172719"/>
                  </a:lnTo>
                  <a:lnTo>
                    <a:pt x="7619" y="172719"/>
                  </a:lnTo>
                  <a:lnTo>
                    <a:pt x="7619" y="166369"/>
                  </a:lnTo>
                  <a:close/>
                </a:path>
                <a:path w="7620" h="720089">
                  <a:moveTo>
                    <a:pt x="7619" y="172719"/>
                  </a:moveTo>
                  <a:lnTo>
                    <a:pt x="0" y="172719"/>
                  </a:lnTo>
                  <a:lnTo>
                    <a:pt x="0" y="179069"/>
                  </a:lnTo>
                  <a:lnTo>
                    <a:pt x="7619" y="179069"/>
                  </a:lnTo>
                  <a:lnTo>
                    <a:pt x="7619" y="172719"/>
                  </a:lnTo>
                  <a:close/>
                </a:path>
                <a:path w="7620" h="720089">
                  <a:moveTo>
                    <a:pt x="7619" y="179069"/>
                  </a:moveTo>
                  <a:lnTo>
                    <a:pt x="0" y="179069"/>
                  </a:lnTo>
                  <a:lnTo>
                    <a:pt x="0" y="185419"/>
                  </a:lnTo>
                  <a:lnTo>
                    <a:pt x="7619" y="185419"/>
                  </a:lnTo>
                  <a:lnTo>
                    <a:pt x="7619" y="179069"/>
                  </a:lnTo>
                  <a:close/>
                </a:path>
                <a:path w="7620" h="720089">
                  <a:moveTo>
                    <a:pt x="7619" y="185419"/>
                  </a:moveTo>
                  <a:lnTo>
                    <a:pt x="0" y="185419"/>
                  </a:lnTo>
                  <a:lnTo>
                    <a:pt x="0" y="189229"/>
                  </a:lnTo>
                  <a:lnTo>
                    <a:pt x="1269" y="189229"/>
                  </a:lnTo>
                  <a:lnTo>
                    <a:pt x="1269" y="190499"/>
                  </a:lnTo>
                  <a:lnTo>
                    <a:pt x="3809" y="190499"/>
                  </a:lnTo>
                  <a:lnTo>
                    <a:pt x="3809" y="191769"/>
                  </a:lnTo>
                  <a:lnTo>
                    <a:pt x="7619" y="191769"/>
                  </a:lnTo>
                  <a:lnTo>
                    <a:pt x="7619" y="185419"/>
                  </a:lnTo>
                  <a:close/>
                </a:path>
                <a:path w="7620" h="720089">
                  <a:moveTo>
                    <a:pt x="7619" y="191769"/>
                  </a:moveTo>
                  <a:lnTo>
                    <a:pt x="6350" y="191769"/>
                  </a:lnTo>
                  <a:lnTo>
                    <a:pt x="6350" y="193039"/>
                  </a:lnTo>
                  <a:lnTo>
                    <a:pt x="7619" y="193039"/>
                  </a:lnTo>
                  <a:lnTo>
                    <a:pt x="7619" y="191769"/>
                  </a:lnTo>
                  <a:close/>
                </a:path>
                <a:path w="7620" h="720089">
                  <a:moveTo>
                    <a:pt x="7619" y="527049"/>
                  </a:moveTo>
                  <a:lnTo>
                    <a:pt x="6350" y="527049"/>
                  </a:lnTo>
                  <a:lnTo>
                    <a:pt x="6350" y="528319"/>
                  </a:lnTo>
                  <a:lnTo>
                    <a:pt x="7619" y="528319"/>
                  </a:lnTo>
                  <a:lnTo>
                    <a:pt x="7619" y="527049"/>
                  </a:lnTo>
                  <a:close/>
                </a:path>
                <a:path w="7620" h="720089">
                  <a:moveTo>
                    <a:pt x="7619" y="528319"/>
                  </a:moveTo>
                  <a:lnTo>
                    <a:pt x="5079" y="528319"/>
                  </a:lnTo>
                  <a:lnTo>
                    <a:pt x="5079" y="529589"/>
                  </a:lnTo>
                  <a:lnTo>
                    <a:pt x="1269" y="529589"/>
                  </a:lnTo>
                  <a:lnTo>
                    <a:pt x="1269" y="530859"/>
                  </a:lnTo>
                  <a:lnTo>
                    <a:pt x="0" y="530859"/>
                  </a:lnTo>
                  <a:lnTo>
                    <a:pt x="0" y="534669"/>
                  </a:lnTo>
                  <a:lnTo>
                    <a:pt x="7619" y="534669"/>
                  </a:lnTo>
                  <a:lnTo>
                    <a:pt x="7619" y="528319"/>
                  </a:lnTo>
                  <a:close/>
                </a:path>
                <a:path w="7620" h="720089">
                  <a:moveTo>
                    <a:pt x="7619" y="534669"/>
                  </a:moveTo>
                  <a:lnTo>
                    <a:pt x="0" y="534669"/>
                  </a:lnTo>
                  <a:lnTo>
                    <a:pt x="0" y="541019"/>
                  </a:lnTo>
                  <a:lnTo>
                    <a:pt x="7619" y="541019"/>
                  </a:lnTo>
                  <a:lnTo>
                    <a:pt x="7619" y="534669"/>
                  </a:lnTo>
                  <a:close/>
                </a:path>
                <a:path w="7620" h="720089">
                  <a:moveTo>
                    <a:pt x="7619" y="541019"/>
                  </a:moveTo>
                  <a:lnTo>
                    <a:pt x="0" y="541019"/>
                  </a:lnTo>
                  <a:lnTo>
                    <a:pt x="0" y="547369"/>
                  </a:lnTo>
                  <a:lnTo>
                    <a:pt x="7619" y="547369"/>
                  </a:lnTo>
                  <a:lnTo>
                    <a:pt x="7619" y="541019"/>
                  </a:lnTo>
                  <a:close/>
                </a:path>
                <a:path w="7620" h="720089">
                  <a:moveTo>
                    <a:pt x="7619" y="547369"/>
                  </a:moveTo>
                  <a:lnTo>
                    <a:pt x="0" y="547369"/>
                  </a:lnTo>
                  <a:lnTo>
                    <a:pt x="0" y="553719"/>
                  </a:lnTo>
                  <a:lnTo>
                    <a:pt x="7619" y="553719"/>
                  </a:lnTo>
                  <a:lnTo>
                    <a:pt x="7619" y="547369"/>
                  </a:lnTo>
                  <a:close/>
                </a:path>
                <a:path w="7620" h="720089">
                  <a:moveTo>
                    <a:pt x="7619" y="553719"/>
                  </a:moveTo>
                  <a:lnTo>
                    <a:pt x="0" y="553719"/>
                  </a:lnTo>
                  <a:lnTo>
                    <a:pt x="0" y="560069"/>
                  </a:lnTo>
                  <a:lnTo>
                    <a:pt x="7619" y="560069"/>
                  </a:lnTo>
                  <a:lnTo>
                    <a:pt x="7619" y="553719"/>
                  </a:lnTo>
                  <a:close/>
                </a:path>
                <a:path w="7620" h="720089">
                  <a:moveTo>
                    <a:pt x="7619" y="560069"/>
                  </a:moveTo>
                  <a:lnTo>
                    <a:pt x="0" y="560069"/>
                  </a:lnTo>
                  <a:lnTo>
                    <a:pt x="0" y="566419"/>
                  </a:lnTo>
                  <a:lnTo>
                    <a:pt x="7619" y="566419"/>
                  </a:lnTo>
                  <a:lnTo>
                    <a:pt x="7619" y="560069"/>
                  </a:lnTo>
                  <a:close/>
                </a:path>
                <a:path w="7620" h="720089">
                  <a:moveTo>
                    <a:pt x="7619" y="566419"/>
                  </a:moveTo>
                  <a:lnTo>
                    <a:pt x="0" y="566419"/>
                  </a:lnTo>
                  <a:lnTo>
                    <a:pt x="0" y="572769"/>
                  </a:lnTo>
                  <a:lnTo>
                    <a:pt x="7619" y="572769"/>
                  </a:lnTo>
                  <a:lnTo>
                    <a:pt x="7619" y="566419"/>
                  </a:lnTo>
                  <a:close/>
                </a:path>
                <a:path w="7620" h="720089">
                  <a:moveTo>
                    <a:pt x="7619" y="572769"/>
                  </a:moveTo>
                  <a:lnTo>
                    <a:pt x="0" y="572769"/>
                  </a:lnTo>
                  <a:lnTo>
                    <a:pt x="0" y="579119"/>
                  </a:lnTo>
                  <a:lnTo>
                    <a:pt x="7619" y="579119"/>
                  </a:lnTo>
                  <a:lnTo>
                    <a:pt x="7619" y="572769"/>
                  </a:lnTo>
                  <a:close/>
                </a:path>
                <a:path w="7620" h="720089">
                  <a:moveTo>
                    <a:pt x="7619" y="579119"/>
                  </a:moveTo>
                  <a:lnTo>
                    <a:pt x="0" y="579119"/>
                  </a:lnTo>
                  <a:lnTo>
                    <a:pt x="0" y="585469"/>
                  </a:lnTo>
                  <a:lnTo>
                    <a:pt x="7619" y="585469"/>
                  </a:lnTo>
                  <a:lnTo>
                    <a:pt x="7619" y="579119"/>
                  </a:lnTo>
                  <a:close/>
                </a:path>
                <a:path w="7620" h="720089">
                  <a:moveTo>
                    <a:pt x="7619" y="585469"/>
                  </a:moveTo>
                  <a:lnTo>
                    <a:pt x="0" y="585469"/>
                  </a:lnTo>
                  <a:lnTo>
                    <a:pt x="0" y="591819"/>
                  </a:lnTo>
                  <a:lnTo>
                    <a:pt x="7619" y="591819"/>
                  </a:lnTo>
                  <a:lnTo>
                    <a:pt x="7619" y="585469"/>
                  </a:lnTo>
                  <a:close/>
                </a:path>
                <a:path w="7620" h="720089">
                  <a:moveTo>
                    <a:pt x="7619" y="591819"/>
                  </a:moveTo>
                  <a:lnTo>
                    <a:pt x="0" y="591819"/>
                  </a:lnTo>
                  <a:lnTo>
                    <a:pt x="0" y="598169"/>
                  </a:lnTo>
                  <a:lnTo>
                    <a:pt x="7619" y="598169"/>
                  </a:lnTo>
                  <a:lnTo>
                    <a:pt x="7619" y="591819"/>
                  </a:lnTo>
                  <a:close/>
                </a:path>
                <a:path w="7620" h="720089">
                  <a:moveTo>
                    <a:pt x="7619" y="598169"/>
                  </a:moveTo>
                  <a:lnTo>
                    <a:pt x="0" y="598169"/>
                  </a:lnTo>
                  <a:lnTo>
                    <a:pt x="0" y="604519"/>
                  </a:lnTo>
                  <a:lnTo>
                    <a:pt x="7619" y="604519"/>
                  </a:lnTo>
                  <a:lnTo>
                    <a:pt x="7619" y="598169"/>
                  </a:lnTo>
                  <a:close/>
                </a:path>
                <a:path w="7620" h="720089">
                  <a:moveTo>
                    <a:pt x="7619" y="604519"/>
                  </a:moveTo>
                  <a:lnTo>
                    <a:pt x="0" y="604519"/>
                  </a:lnTo>
                  <a:lnTo>
                    <a:pt x="0" y="610869"/>
                  </a:lnTo>
                  <a:lnTo>
                    <a:pt x="7619" y="610869"/>
                  </a:lnTo>
                  <a:lnTo>
                    <a:pt x="7619" y="604519"/>
                  </a:lnTo>
                  <a:close/>
                </a:path>
                <a:path w="7620" h="720089">
                  <a:moveTo>
                    <a:pt x="7619" y="610869"/>
                  </a:moveTo>
                  <a:lnTo>
                    <a:pt x="0" y="610869"/>
                  </a:lnTo>
                  <a:lnTo>
                    <a:pt x="0" y="617219"/>
                  </a:lnTo>
                  <a:lnTo>
                    <a:pt x="7619" y="617219"/>
                  </a:lnTo>
                  <a:lnTo>
                    <a:pt x="7619" y="610869"/>
                  </a:lnTo>
                  <a:close/>
                </a:path>
                <a:path w="7620" h="720089">
                  <a:moveTo>
                    <a:pt x="7619" y="617219"/>
                  </a:moveTo>
                  <a:lnTo>
                    <a:pt x="0" y="617219"/>
                  </a:lnTo>
                  <a:lnTo>
                    <a:pt x="0" y="623569"/>
                  </a:lnTo>
                  <a:lnTo>
                    <a:pt x="7619" y="623569"/>
                  </a:lnTo>
                  <a:lnTo>
                    <a:pt x="7619" y="617219"/>
                  </a:lnTo>
                  <a:close/>
                </a:path>
                <a:path w="7620" h="720089">
                  <a:moveTo>
                    <a:pt x="7619" y="623569"/>
                  </a:moveTo>
                  <a:lnTo>
                    <a:pt x="0" y="623569"/>
                  </a:lnTo>
                  <a:lnTo>
                    <a:pt x="0" y="629919"/>
                  </a:lnTo>
                  <a:lnTo>
                    <a:pt x="7619" y="629919"/>
                  </a:lnTo>
                  <a:lnTo>
                    <a:pt x="7619" y="623569"/>
                  </a:lnTo>
                  <a:close/>
                </a:path>
                <a:path w="7620" h="720089">
                  <a:moveTo>
                    <a:pt x="7619" y="629919"/>
                  </a:moveTo>
                  <a:lnTo>
                    <a:pt x="0" y="629919"/>
                  </a:lnTo>
                  <a:lnTo>
                    <a:pt x="0" y="636269"/>
                  </a:lnTo>
                  <a:lnTo>
                    <a:pt x="7619" y="636269"/>
                  </a:lnTo>
                  <a:lnTo>
                    <a:pt x="7619" y="629919"/>
                  </a:lnTo>
                  <a:close/>
                </a:path>
                <a:path w="7620" h="720089">
                  <a:moveTo>
                    <a:pt x="7619" y="636269"/>
                  </a:moveTo>
                  <a:lnTo>
                    <a:pt x="0" y="636269"/>
                  </a:lnTo>
                  <a:lnTo>
                    <a:pt x="0" y="642619"/>
                  </a:lnTo>
                  <a:lnTo>
                    <a:pt x="7619" y="642619"/>
                  </a:lnTo>
                  <a:lnTo>
                    <a:pt x="7619" y="636269"/>
                  </a:lnTo>
                  <a:close/>
                </a:path>
                <a:path w="7620" h="720089">
                  <a:moveTo>
                    <a:pt x="7619" y="642619"/>
                  </a:moveTo>
                  <a:lnTo>
                    <a:pt x="0" y="642619"/>
                  </a:lnTo>
                  <a:lnTo>
                    <a:pt x="0" y="648969"/>
                  </a:lnTo>
                  <a:lnTo>
                    <a:pt x="7619" y="648969"/>
                  </a:lnTo>
                  <a:lnTo>
                    <a:pt x="7619" y="642619"/>
                  </a:lnTo>
                  <a:close/>
                </a:path>
                <a:path w="7620" h="720089">
                  <a:moveTo>
                    <a:pt x="7619" y="648969"/>
                  </a:moveTo>
                  <a:lnTo>
                    <a:pt x="0" y="648969"/>
                  </a:lnTo>
                  <a:lnTo>
                    <a:pt x="0" y="655319"/>
                  </a:lnTo>
                  <a:lnTo>
                    <a:pt x="7619" y="655319"/>
                  </a:lnTo>
                  <a:lnTo>
                    <a:pt x="7619" y="648969"/>
                  </a:lnTo>
                  <a:close/>
                </a:path>
                <a:path w="7620" h="720089">
                  <a:moveTo>
                    <a:pt x="7619" y="655319"/>
                  </a:moveTo>
                  <a:lnTo>
                    <a:pt x="0" y="655319"/>
                  </a:lnTo>
                  <a:lnTo>
                    <a:pt x="0" y="661669"/>
                  </a:lnTo>
                  <a:lnTo>
                    <a:pt x="7619" y="661669"/>
                  </a:lnTo>
                  <a:lnTo>
                    <a:pt x="7619" y="655319"/>
                  </a:lnTo>
                  <a:close/>
                </a:path>
                <a:path w="7620" h="720089">
                  <a:moveTo>
                    <a:pt x="7619" y="661669"/>
                  </a:moveTo>
                  <a:lnTo>
                    <a:pt x="0" y="661669"/>
                  </a:lnTo>
                  <a:lnTo>
                    <a:pt x="0" y="668019"/>
                  </a:lnTo>
                  <a:lnTo>
                    <a:pt x="7619" y="668019"/>
                  </a:lnTo>
                  <a:lnTo>
                    <a:pt x="7619" y="661669"/>
                  </a:lnTo>
                  <a:close/>
                </a:path>
                <a:path w="7620" h="720089">
                  <a:moveTo>
                    <a:pt x="7619" y="668019"/>
                  </a:moveTo>
                  <a:lnTo>
                    <a:pt x="0" y="668019"/>
                  </a:lnTo>
                  <a:lnTo>
                    <a:pt x="0" y="674369"/>
                  </a:lnTo>
                  <a:lnTo>
                    <a:pt x="7619" y="674369"/>
                  </a:lnTo>
                  <a:lnTo>
                    <a:pt x="7619" y="668019"/>
                  </a:lnTo>
                  <a:close/>
                </a:path>
                <a:path w="7620" h="720089">
                  <a:moveTo>
                    <a:pt x="7619" y="674369"/>
                  </a:moveTo>
                  <a:lnTo>
                    <a:pt x="0" y="674369"/>
                  </a:lnTo>
                  <a:lnTo>
                    <a:pt x="0" y="680719"/>
                  </a:lnTo>
                  <a:lnTo>
                    <a:pt x="7619" y="680719"/>
                  </a:lnTo>
                  <a:lnTo>
                    <a:pt x="7619" y="674369"/>
                  </a:lnTo>
                  <a:close/>
                </a:path>
                <a:path w="7620" h="720089">
                  <a:moveTo>
                    <a:pt x="7619" y="680719"/>
                  </a:moveTo>
                  <a:lnTo>
                    <a:pt x="0" y="680719"/>
                  </a:lnTo>
                  <a:lnTo>
                    <a:pt x="0" y="687069"/>
                  </a:lnTo>
                  <a:lnTo>
                    <a:pt x="7619" y="687069"/>
                  </a:lnTo>
                  <a:lnTo>
                    <a:pt x="7619" y="680719"/>
                  </a:lnTo>
                  <a:close/>
                </a:path>
                <a:path w="7620" h="720089">
                  <a:moveTo>
                    <a:pt x="7619" y="687069"/>
                  </a:moveTo>
                  <a:lnTo>
                    <a:pt x="0" y="687069"/>
                  </a:lnTo>
                  <a:lnTo>
                    <a:pt x="0" y="693419"/>
                  </a:lnTo>
                  <a:lnTo>
                    <a:pt x="7619" y="693419"/>
                  </a:lnTo>
                  <a:lnTo>
                    <a:pt x="7619" y="687069"/>
                  </a:lnTo>
                  <a:close/>
                </a:path>
                <a:path w="7620" h="720089">
                  <a:moveTo>
                    <a:pt x="7619" y="693419"/>
                  </a:moveTo>
                  <a:lnTo>
                    <a:pt x="0" y="693419"/>
                  </a:lnTo>
                  <a:lnTo>
                    <a:pt x="0" y="699769"/>
                  </a:lnTo>
                  <a:lnTo>
                    <a:pt x="7619" y="699769"/>
                  </a:lnTo>
                  <a:lnTo>
                    <a:pt x="7619" y="693419"/>
                  </a:lnTo>
                  <a:close/>
                </a:path>
                <a:path w="7620" h="720089">
                  <a:moveTo>
                    <a:pt x="7619" y="699769"/>
                  </a:moveTo>
                  <a:lnTo>
                    <a:pt x="0" y="699769"/>
                  </a:lnTo>
                  <a:lnTo>
                    <a:pt x="0" y="706119"/>
                  </a:lnTo>
                  <a:lnTo>
                    <a:pt x="7619" y="706119"/>
                  </a:lnTo>
                  <a:lnTo>
                    <a:pt x="7619" y="699769"/>
                  </a:lnTo>
                  <a:close/>
                </a:path>
                <a:path w="7620" h="720089">
                  <a:moveTo>
                    <a:pt x="7619" y="706119"/>
                  </a:moveTo>
                  <a:lnTo>
                    <a:pt x="0" y="706119"/>
                  </a:lnTo>
                  <a:lnTo>
                    <a:pt x="0" y="712469"/>
                  </a:lnTo>
                  <a:lnTo>
                    <a:pt x="7619" y="712469"/>
                  </a:lnTo>
                  <a:lnTo>
                    <a:pt x="7619" y="706119"/>
                  </a:lnTo>
                  <a:close/>
                </a:path>
                <a:path w="7620" h="720089">
                  <a:moveTo>
                    <a:pt x="7619" y="712469"/>
                  </a:moveTo>
                  <a:lnTo>
                    <a:pt x="0" y="712469"/>
                  </a:lnTo>
                  <a:lnTo>
                    <a:pt x="0" y="718819"/>
                  </a:lnTo>
                  <a:lnTo>
                    <a:pt x="7619" y="718819"/>
                  </a:lnTo>
                  <a:lnTo>
                    <a:pt x="7619" y="712469"/>
                  </a:lnTo>
                  <a:close/>
                </a:path>
                <a:path w="7620" h="720089">
                  <a:moveTo>
                    <a:pt x="7619" y="718819"/>
                  </a:moveTo>
                  <a:lnTo>
                    <a:pt x="0" y="718819"/>
                  </a:lnTo>
                  <a:lnTo>
                    <a:pt x="0" y="720089"/>
                  </a:lnTo>
                  <a:lnTo>
                    <a:pt x="7619" y="720089"/>
                  </a:lnTo>
                  <a:lnTo>
                    <a:pt x="7619" y="718819"/>
                  </a:lnTo>
                  <a:close/>
                </a:path>
              </a:pathLst>
            </a:custGeom>
            <a:solidFill>
              <a:srgbClr val="5900F3"/>
            </a:solidFill>
          </p:spPr>
          <p:txBody>
            <a:bodyPr bIns="0" lIns="0" rIns="0" rtlCol="0" tIns="0" wrap="square"/>
            <a:p/>
          </p:txBody>
        </p:sp>
        <p:sp>
          <p:nvSpPr>
            <p:cNvPr id="1049874" name="object 1174"/>
            <p:cNvSpPr/>
            <p:nvPr/>
          </p:nvSpPr>
          <p:spPr>
            <a:xfrm>
              <a:off x="5924549" y="4458969"/>
              <a:ext cx="7620" cy="720090"/>
            </a:xfrm>
            <a:custGeom>
              <a:avLst/>
              <a:ahLst/>
              <a:rect l="l" t="t" r="r" b="b"/>
              <a:pathLst>
                <a:path w="7620" h="720089">
                  <a:moveTo>
                    <a:pt x="7620" y="0"/>
                  </a:moveTo>
                  <a:lnTo>
                    <a:pt x="0" y="0"/>
                  </a:lnTo>
                  <a:lnTo>
                    <a:pt x="0" y="1269"/>
                  </a:lnTo>
                  <a:lnTo>
                    <a:pt x="7620" y="1269"/>
                  </a:lnTo>
                  <a:lnTo>
                    <a:pt x="7620" y="0"/>
                  </a:lnTo>
                  <a:close/>
                </a:path>
                <a:path w="7620" h="720089">
                  <a:moveTo>
                    <a:pt x="7620" y="1269"/>
                  </a:moveTo>
                  <a:lnTo>
                    <a:pt x="0" y="1269"/>
                  </a:lnTo>
                  <a:lnTo>
                    <a:pt x="0" y="7619"/>
                  </a:lnTo>
                  <a:lnTo>
                    <a:pt x="7620" y="7619"/>
                  </a:lnTo>
                  <a:lnTo>
                    <a:pt x="7620" y="1269"/>
                  </a:lnTo>
                  <a:close/>
                </a:path>
                <a:path w="7620" h="720089">
                  <a:moveTo>
                    <a:pt x="7620" y="7619"/>
                  </a:moveTo>
                  <a:lnTo>
                    <a:pt x="0" y="7619"/>
                  </a:lnTo>
                  <a:lnTo>
                    <a:pt x="0" y="13969"/>
                  </a:lnTo>
                  <a:lnTo>
                    <a:pt x="7620" y="13969"/>
                  </a:lnTo>
                  <a:lnTo>
                    <a:pt x="7620" y="7619"/>
                  </a:lnTo>
                  <a:close/>
                </a:path>
                <a:path w="7620" h="720089">
                  <a:moveTo>
                    <a:pt x="7620" y="13969"/>
                  </a:moveTo>
                  <a:lnTo>
                    <a:pt x="0" y="13969"/>
                  </a:lnTo>
                  <a:lnTo>
                    <a:pt x="0" y="20319"/>
                  </a:lnTo>
                  <a:lnTo>
                    <a:pt x="7620" y="20319"/>
                  </a:lnTo>
                  <a:lnTo>
                    <a:pt x="7620" y="13969"/>
                  </a:lnTo>
                  <a:close/>
                </a:path>
                <a:path w="7620" h="720089">
                  <a:moveTo>
                    <a:pt x="7620" y="20319"/>
                  </a:moveTo>
                  <a:lnTo>
                    <a:pt x="0" y="20319"/>
                  </a:lnTo>
                  <a:lnTo>
                    <a:pt x="0" y="26669"/>
                  </a:lnTo>
                  <a:lnTo>
                    <a:pt x="7620" y="26669"/>
                  </a:lnTo>
                  <a:lnTo>
                    <a:pt x="7620" y="20319"/>
                  </a:lnTo>
                  <a:close/>
                </a:path>
                <a:path w="7620" h="720089">
                  <a:moveTo>
                    <a:pt x="7620" y="26669"/>
                  </a:moveTo>
                  <a:lnTo>
                    <a:pt x="0" y="26669"/>
                  </a:lnTo>
                  <a:lnTo>
                    <a:pt x="0" y="33019"/>
                  </a:lnTo>
                  <a:lnTo>
                    <a:pt x="7620" y="33019"/>
                  </a:lnTo>
                  <a:lnTo>
                    <a:pt x="7620" y="26669"/>
                  </a:lnTo>
                  <a:close/>
                </a:path>
                <a:path w="7620" h="720089">
                  <a:moveTo>
                    <a:pt x="7620" y="33019"/>
                  </a:moveTo>
                  <a:lnTo>
                    <a:pt x="0" y="33019"/>
                  </a:lnTo>
                  <a:lnTo>
                    <a:pt x="0" y="39369"/>
                  </a:lnTo>
                  <a:lnTo>
                    <a:pt x="7620" y="39369"/>
                  </a:lnTo>
                  <a:lnTo>
                    <a:pt x="7620" y="33019"/>
                  </a:lnTo>
                  <a:close/>
                </a:path>
                <a:path w="7620" h="720089">
                  <a:moveTo>
                    <a:pt x="7620" y="39369"/>
                  </a:moveTo>
                  <a:lnTo>
                    <a:pt x="0" y="39369"/>
                  </a:lnTo>
                  <a:lnTo>
                    <a:pt x="0" y="45719"/>
                  </a:lnTo>
                  <a:lnTo>
                    <a:pt x="7620" y="45719"/>
                  </a:lnTo>
                  <a:lnTo>
                    <a:pt x="7620" y="39369"/>
                  </a:lnTo>
                  <a:close/>
                </a:path>
                <a:path w="7620" h="720089">
                  <a:moveTo>
                    <a:pt x="7620" y="45719"/>
                  </a:moveTo>
                  <a:lnTo>
                    <a:pt x="0" y="45719"/>
                  </a:lnTo>
                  <a:lnTo>
                    <a:pt x="0" y="52069"/>
                  </a:lnTo>
                  <a:lnTo>
                    <a:pt x="7620" y="52069"/>
                  </a:lnTo>
                  <a:lnTo>
                    <a:pt x="7620" y="45719"/>
                  </a:lnTo>
                  <a:close/>
                </a:path>
                <a:path w="7620" h="720089">
                  <a:moveTo>
                    <a:pt x="7620" y="52069"/>
                  </a:moveTo>
                  <a:lnTo>
                    <a:pt x="0" y="52069"/>
                  </a:lnTo>
                  <a:lnTo>
                    <a:pt x="0" y="58419"/>
                  </a:lnTo>
                  <a:lnTo>
                    <a:pt x="7620" y="58419"/>
                  </a:lnTo>
                  <a:lnTo>
                    <a:pt x="7620" y="52069"/>
                  </a:lnTo>
                  <a:close/>
                </a:path>
                <a:path w="7620" h="720089">
                  <a:moveTo>
                    <a:pt x="7620" y="58419"/>
                  </a:moveTo>
                  <a:lnTo>
                    <a:pt x="0" y="58419"/>
                  </a:lnTo>
                  <a:lnTo>
                    <a:pt x="0" y="64769"/>
                  </a:lnTo>
                  <a:lnTo>
                    <a:pt x="7620" y="64769"/>
                  </a:lnTo>
                  <a:lnTo>
                    <a:pt x="7620" y="58419"/>
                  </a:lnTo>
                  <a:close/>
                </a:path>
                <a:path w="7620" h="720089">
                  <a:moveTo>
                    <a:pt x="7620" y="64769"/>
                  </a:moveTo>
                  <a:lnTo>
                    <a:pt x="0" y="64769"/>
                  </a:lnTo>
                  <a:lnTo>
                    <a:pt x="0" y="71119"/>
                  </a:lnTo>
                  <a:lnTo>
                    <a:pt x="7620" y="71119"/>
                  </a:lnTo>
                  <a:lnTo>
                    <a:pt x="7620" y="64769"/>
                  </a:lnTo>
                  <a:close/>
                </a:path>
                <a:path w="7620" h="720089">
                  <a:moveTo>
                    <a:pt x="7620" y="71119"/>
                  </a:moveTo>
                  <a:lnTo>
                    <a:pt x="0" y="71119"/>
                  </a:lnTo>
                  <a:lnTo>
                    <a:pt x="0" y="77469"/>
                  </a:lnTo>
                  <a:lnTo>
                    <a:pt x="7620" y="77469"/>
                  </a:lnTo>
                  <a:lnTo>
                    <a:pt x="7620" y="71119"/>
                  </a:lnTo>
                  <a:close/>
                </a:path>
                <a:path w="7620" h="720089">
                  <a:moveTo>
                    <a:pt x="7620" y="77469"/>
                  </a:moveTo>
                  <a:lnTo>
                    <a:pt x="0" y="77469"/>
                  </a:lnTo>
                  <a:lnTo>
                    <a:pt x="0" y="83819"/>
                  </a:lnTo>
                  <a:lnTo>
                    <a:pt x="7620" y="83819"/>
                  </a:lnTo>
                  <a:lnTo>
                    <a:pt x="7620" y="77469"/>
                  </a:lnTo>
                  <a:close/>
                </a:path>
                <a:path w="7620" h="720089">
                  <a:moveTo>
                    <a:pt x="7620" y="83819"/>
                  </a:moveTo>
                  <a:lnTo>
                    <a:pt x="0" y="83819"/>
                  </a:lnTo>
                  <a:lnTo>
                    <a:pt x="0" y="90169"/>
                  </a:lnTo>
                  <a:lnTo>
                    <a:pt x="7620" y="90169"/>
                  </a:lnTo>
                  <a:lnTo>
                    <a:pt x="7620" y="83819"/>
                  </a:lnTo>
                  <a:close/>
                </a:path>
                <a:path w="7620" h="720089">
                  <a:moveTo>
                    <a:pt x="7620" y="90169"/>
                  </a:moveTo>
                  <a:lnTo>
                    <a:pt x="0" y="90169"/>
                  </a:lnTo>
                  <a:lnTo>
                    <a:pt x="0" y="96519"/>
                  </a:lnTo>
                  <a:lnTo>
                    <a:pt x="7620" y="96519"/>
                  </a:lnTo>
                  <a:lnTo>
                    <a:pt x="7620" y="90169"/>
                  </a:lnTo>
                  <a:close/>
                </a:path>
                <a:path w="7620" h="720089">
                  <a:moveTo>
                    <a:pt x="7620" y="96519"/>
                  </a:moveTo>
                  <a:lnTo>
                    <a:pt x="0" y="96519"/>
                  </a:lnTo>
                  <a:lnTo>
                    <a:pt x="0" y="102869"/>
                  </a:lnTo>
                  <a:lnTo>
                    <a:pt x="7620" y="102869"/>
                  </a:lnTo>
                  <a:lnTo>
                    <a:pt x="7620" y="96519"/>
                  </a:lnTo>
                  <a:close/>
                </a:path>
                <a:path w="7620" h="720089">
                  <a:moveTo>
                    <a:pt x="7620" y="102869"/>
                  </a:moveTo>
                  <a:lnTo>
                    <a:pt x="0" y="102869"/>
                  </a:lnTo>
                  <a:lnTo>
                    <a:pt x="0" y="109219"/>
                  </a:lnTo>
                  <a:lnTo>
                    <a:pt x="7620" y="109219"/>
                  </a:lnTo>
                  <a:lnTo>
                    <a:pt x="7620" y="102869"/>
                  </a:lnTo>
                  <a:close/>
                </a:path>
                <a:path w="7620" h="720089">
                  <a:moveTo>
                    <a:pt x="7620" y="109219"/>
                  </a:moveTo>
                  <a:lnTo>
                    <a:pt x="0" y="109219"/>
                  </a:lnTo>
                  <a:lnTo>
                    <a:pt x="0" y="115569"/>
                  </a:lnTo>
                  <a:lnTo>
                    <a:pt x="7620" y="115569"/>
                  </a:lnTo>
                  <a:lnTo>
                    <a:pt x="7620" y="109219"/>
                  </a:lnTo>
                  <a:close/>
                </a:path>
                <a:path w="7620" h="720089">
                  <a:moveTo>
                    <a:pt x="7620" y="115569"/>
                  </a:moveTo>
                  <a:lnTo>
                    <a:pt x="0" y="115569"/>
                  </a:lnTo>
                  <a:lnTo>
                    <a:pt x="0" y="121919"/>
                  </a:lnTo>
                  <a:lnTo>
                    <a:pt x="7620" y="121919"/>
                  </a:lnTo>
                  <a:lnTo>
                    <a:pt x="7620" y="115569"/>
                  </a:lnTo>
                  <a:close/>
                </a:path>
                <a:path w="7620" h="720089">
                  <a:moveTo>
                    <a:pt x="7620" y="121919"/>
                  </a:moveTo>
                  <a:lnTo>
                    <a:pt x="0" y="121919"/>
                  </a:lnTo>
                  <a:lnTo>
                    <a:pt x="0" y="128269"/>
                  </a:lnTo>
                  <a:lnTo>
                    <a:pt x="7620" y="128269"/>
                  </a:lnTo>
                  <a:lnTo>
                    <a:pt x="7620" y="121919"/>
                  </a:lnTo>
                  <a:close/>
                </a:path>
                <a:path w="7620" h="720089">
                  <a:moveTo>
                    <a:pt x="7620" y="128269"/>
                  </a:moveTo>
                  <a:lnTo>
                    <a:pt x="0" y="128269"/>
                  </a:lnTo>
                  <a:lnTo>
                    <a:pt x="0" y="134619"/>
                  </a:lnTo>
                  <a:lnTo>
                    <a:pt x="7620" y="134619"/>
                  </a:lnTo>
                  <a:lnTo>
                    <a:pt x="7620" y="128269"/>
                  </a:lnTo>
                  <a:close/>
                </a:path>
                <a:path w="7620" h="720089">
                  <a:moveTo>
                    <a:pt x="7620" y="134619"/>
                  </a:moveTo>
                  <a:lnTo>
                    <a:pt x="0" y="134619"/>
                  </a:lnTo>
                  <a:lnTo>
                    <a:pt x="0" y="140969"/>
                  </a:lnTo>
                  <a:lnTo>
                    <a:pt x="7620" y="140969"/>
                  </a:lnTo>
                  <a:lnTo>
                    <a:pt x="7620" y="134619"/>
                  </a:lnTo>
                  <a:close/>
                </a:path>
                <a:path w="7620" h="720089">
                  <a:moveTo>
                    <a:pt x="7620" y="140969"/>
                  </a:moveTo>
                  <a:lnTo>
                    <a:pt x="0" y="140969"/>
                  </a:lnTo>
                  <a:lnTo>
                    <a:pt x="0" y="147319"/>
                  </a:lnTo>
                  <a:lnTo>
                    <a:pt x="7620" y="147319"/>
                  </a:lnTo>
                  <a:lnTo>
                    <a:pt x="7620" y="140969"/>
                  </a:lnTo>
                  <a:close/>
                </a:path>
                <a:path w="7620" h="720089">
                  <a:moveTo>
                    <a:pt x="7620" y="147319"/>
                  </a:moveTo>
                  <a:lnTo>
                    <a:pt x="0" y="147319"/>
                  </a:lnTo>
                  <a:lnTo>
                    <a:pt x="0" y="153669"/>
                  </a:lnTo>
                  <a:lnTo>
                    <a:pt x="7620" y="153669"/>
                  </a:lnTo>
                  <a:lnTo>
                    <a:pt x="7620" y="147319"/>
                  </a:lnTo>
                  <a:close/>
                </a:path>
                <a:path w="7620" h="720089">
                  <a:moveTo>
                    <a:pt x="7620" y="153669"/>
                  </a:moveTo>
                  <a:lnTo>
                    <a:pt x="0" y="153669"/>
                  </a:lnTo>
                  <a:lnTo>
                    <a:pt x="0" y="160019"/>
                  </a:lnTo>
                  <a:lnTo>
                    <a:pt x="7620" y="160019"/>
                  </a:lnTo>
                  <a:lnTo>
                    <a:pt x="7620" y="153669"/>
                  </a:lnTo>
                  <a:close/>
                </a:path>
                <a:path w="7620" h="720089">
                  <a:moveTo>
                    <a:pt x="7620" y="160019"/>
                  </a:moveTo>
                  <a:lnTo>
                    <a:pt x="0" y="160019"/>
                  </a:lnTo>
                  <a:lnTo>
                    <a:pt x="0" y="166369"/>
                  </a:lnTo>
                  <a:lnTo>
                    <a:pt x="7620" y="166369"/>
                  </a:lnTo>
                  <a:lnTo>
                    <a:pt x="7620" y="160019"/>
                  </a:lnTo>
                  <a:close/>
                </a:path>
                <a:path w="7620" h="720089">
                  <a:moveTo>
                    <a:pt x="7620" y="166369"/>
                  </a:moveTo>
                  <a:lnTo>
                    <a:pt x="0" y="166369"/>
                  </a:lnTo>
                  <a:lnTo>
                    <a:pt x="0" y="172719"/>
                  </a:lnTo>
                  <a:lnTo>
                    <a:pt x="7620" y="172719"/>
                  </a:lnTo>
                  <a:lnTo>
                    <a:pt x="7620" y="166369"/>
                  </a:lnTo>
                  <a:close/>
                </a:path>
                <a:path w="7620" h="720089">
                  <a:moveTo>
                    <a:pt x="7620" y="172719"/>
                  </a:moveTo>
                  <a:lnTo>
                    <a:pt x="0" y="172719"/>
                  </a:lnTo>
                  <a:lnTo>
                    <a:pt x="0" y="179069"/>
                  </a:lnTo>
                  <a:lnTo>
                    <a:pt x="7620" y="179069"/>
                  </a:lnTo>
                  <a:lnTo>
                    <a:pt x="7620" y="172719"/>
                  </a:lnTo>
                  <a:close/>
                </a:path>
                <a:path w="7620" h="720089">
                  <a:moveTo>
                    <a:pt x="7620" y="179069"/>
                  </a:moveTo>
                  <a:lnTo>
                    <a:pt x="0" y="179069"/>
                  </a:lnTo>
                  <a:lnTo>
                    <a:pt x="0" y="185419"/>
                  </a:lnTo>
                  <a:lnTo>
                    <a:pt x="7620" y="185419"/>
                  </a:lnTo>
                  <a:lnTo>
                    <a:pt x="7620" y="179069"/>
                  </a:lnTo>
                  <a:close/>
                </a:path>
                <a:path w="7620" h="720089">
                  <a:moveTo>
                    <a:pt x="7620" y="185419"/>
                  </a:moveTo>
                  <a:lnTo>
                    <a:pt x="0" y="185419"/>
                  </a:lnTo>
                  <a:lnTo>
                    <a:pt x="0" y="186689"/>
                  </a:lnTo>
                  <a:lnTo>
                    <a:pt x="2539" y="186689"/>
                  </a:lnTo>
                  <a:lnTo>
                    <a:pt x="2539" y="187959"/>
                  </a:lnTo>
                  <a:lnTo>
                    <a:pt x="5079" y="187959"/>
                  </a:lnTo>
                  <a:lnTo>
                    <a:pt x="5079" y="189229"/>
                  </a:lnTo>
                  <a:lnTo>
                    <a:pt x="7620" y="189229"/>
                  </a:lnTo>
                  <a:lnTo>
                    <a:pt x="7620" y="185419"/>
                  </a:lnTo>
                  <a:close/>
                </a:path>
                <a:path w="7620" h="720089">
                  <a:moveTo>
                    <a:pt x="7620" y="530859"/>
                  </a:moveTo>
                  <a:lnTo>
                    <a:pt x="6350" y="530859"/>
                  </a:lnTo>
                  <a:lnTo>
                    <a:pt x="6350" y="532129"/>
                  </a:lnTo>
                  <a:lnTo>
                    <a:pt x="3810" y="532129"/>
                  </a:lnTo>
                  <a:lnTo>
                    <a:pt x="3810" y="533399"/>
                  </a:lnTo>
                  <a:lnTo>
                    <a:pt x="2539" y="533399"/>
                  </a:lnTo>
                  <a:lnTo>
                    <a:pt x="2539" y="534669"/>
                  </a:lnTo>
                  <a:lnTo>
                    <a:pt x="7620" y="534669"/>
                  </a:lnTo>
                  <a:lnTo>
                    <a:pt x="7620" y="530859"/>
                  </a:lnTo>
                  <a:close/>
                </a:path>
                <a:path w="7620" h="720089">
                  <a:moveTo>
                    <a:pt x="7620" y="534669"/>
                  </a:moveTo>
                  <a:lnTo>
                    <a:pt x="0" y="534669"/>
                  </a:lnTo>
                  <a:lnTo>
                    <a:pt x="0" y="541019"/>
                  </a:lnTo>
                  <a:lnTo>
                    <a:pt x="7620" y="541019"/>
                  </a:lnTo>
                  <a:lnTo>
                    <a:pt x="7620" y="534669"/>
                  </a:lnTo>
                  <a:close/>
                </a:path>
                <a:path w="7620" h="720089">
                  <a:moveTo>
                    <a:pt x="7620" y="541019"/>
                  </a:moveTo>
                  <a:lnTo>
                    <a:pt x="0" y="541019"/>
                  </a:lnTo>
                  <a:lnTo>
                    <a:pt x="0" y="547369"/>
                  </a:lnTo>
                  <a:lnTo>
                    <a:pt x="7620" y="547369"/>
                  </a:lnTo>
                  <a:lnTo>
                    <a:pt x="7620" y="541019"/>
                  </a:lnTo>
                  <a:close/>
                </a:path>
                <a:path w="7620" h="720089">
                  <a:moveTo>
                    <a:pt x="7620" y="547369"/>
                  </a:moveTo>
                  <a:lnTo>
                    <a:pt x="0" y="547369"/>
                  </a:lnTo>
                  <a:lnTo>
                    <a:pt x="0" y="553719"/>
                  </a:lnTo>
                  <a:lnTo>
                    <a:pt x="7620" y="553719"/>
                  </a:lnTo>
                  <a:lnTo>
                    <a:pt x="7620" y="547369"/>
                  </a:lnTo>
                  <a:close/>
                </a:path>
                <a:path w="7620" h="720089">
                  <a:moveTo>
                    <a:pt x="7620" y="553719"/>
                  </a:moveTo>
                  <a:lnTo>
                    <a:pt x="0" y="553719"/>
                  </a:lnTo>
                  <a:lnTo>
                    <a:pt x="0" y="560069"/>
                  </a:lnTo>
                  <a:lnTo>
                    <a:pt x="7620" y="560069"/>
                  </a:lnTo>
                  <a:lnTo>
                    <a:pt x="7620" y="553719"/>
                  </a:lnTo>
                  <a:close/>
                </a:path>
                <a:path w="7620" h="720089">
                  <a:moveTo>
                    <a:pt x="7620" y="560069"/>
                  </a:moveTo>
                  <a:lnTo>
                    <a:pt x="0" y="560069"/>
                  </a:lnTo>
                  <a:lnTo>
                    <a:pt x="0" y="566419"/>
                  </a:lnTo>
                  <a:lnTo>
                    <a:pt x="7620" y="566419"/>
                  </a:lnTo>
                  <a:lnTo>
                    <a:pt x="7620" y="560069"/>
                  </a:lnTo>
                  <a:close/>
                </a:path>
                <a:path w="7620" h="720089">
                  <a:moveTo>
                    <a:pt x="7620" y="566419"/>
                  </a:moveTo>
                  <a:lnTo>
                    <a:pt x="0" y="566419"/>
                  </a:lnTo>
                  <a:lnTo>
                    <a:pt x="0" y="572769"/>
                  </a:lnTo>
                  <a:lnTo>
                    <a:pt x="7620" y="572769"/>
                  </a:lnTo>
                  <a:lnTo>
                    <a:pt x="7620" y="566419"/>
                  </a:lnTo>
                  <a:close/>
                </a:path>
                <a:path w="7620" h="720089">
                  <a:moveTo>
                    <a:pt x="7620" y="572769"/>
                  </a:moveTo>
                  <a:lnTo>
                    <a:pt x="0" y="572769"/>
                  </a:lnTo>
                  <a:lnTo>
                    <a:pt x="0" y="579119"/>
                  </a:lnTo>
                  <a:lnTo>
                    <a:pt x="7620" y="579119"/>
                  </a:lnTo>
                  <a:lnTo>
                    <a:pt x="7620" y="572769"/>
                  </a:lnTo>
                  <a:close/>
                </a:path>
                <a:path w="7620" h="720089">
                  <a:moveTo>
                    <a:pt x="7620" y="579119"/>
                  </a:moveTo>
                  <a:lnTo>
                    <a:pt x="0" y="579119"/>
                  </a:lnTo>
                  <a:lnTo>
                    <a:pt x="0" y="585469"/>
                  </a:lnTo>
                  <a:lnTo>
                    <a:pt x="7620" y="585469"/>
                  </a:lnTo>
                  <a:lnTo>
                    <a:pt x="7620" y="579119"/>
                  </a:lnTo>
                  <a:close/>
                </a:path>
                <a:path w="7620" h="720089">
                  <a:moveTo>
                    <a:pt x="7620" y="585469"/>
                  </a:moveTo>
                  <a:lnTo>
                    <a:pt x="0" y="585469"/>
                  </a:lnTo>
                  <a:lnTo>
                    <a:pt x="0" y="591819"/>
                  </a:lnTo>
                  <a:lnTo>
                    <a:pt x="7620" y="591819"/>
                  </a:lnTo>
                  <a:lnTo>
                    <a:pt x="7620" y="585469"/>
                  </a:lnTo>
                  <a:close/>
                </a:path>
                <a:path w="7620" h="720089">
                  <a:moveTo>
                    <a:pt x="7620" y="591819"/>
                  </a:moveTo>
                  <a:lnTo>
                    <a:pt x="0" y="591819"/>
                  </a:lnTo>
                  <a:lnTo>
                    <a:pt x="0" y="598169"/>
                  </a:lnTo>
                  <a:lnTo>
                    <a:pt x="7620" y="598169"/>
                  </a:lnTo>
                  <a:lnTo>
                    <a:pt x="7620" y="591819"/>
                  </a:lnTo>
                  <a:close/>
                </a:path>
                <a:path w="7620" h="720089">
                  <a:moveTo>
                    <a:pt x="7620" y="598169"/>
                  </a:moveTo>
                  <a:lnTo>
                    <a:pt x="0" y="598169"/>
                  </a:lnTo>
                  <a:lnTo>
                    <a:pt x="0" y="604519"/>
                  </a:lnTo>
                  <a:lnTo>
                    <a:pt x="7620" y="604519"/>
                  </a:lnTo>
                  <a:lnTo>
                    <a:pt x="7620" y="598169"/>
                  </a:lnTo>
                  <a:close/>
                </a:path>
                <a:path w="7620" h="720089">
                  <a:moveTo>
                    <a:pt x="7620" y="604519"/>
                  </a:moveTo>
                  <a:lnTo>
                    <a:pt x="0" y="604519"/>
                  </a:lnTo>
                  <a:lnTo>
                    <a:pt x="0" y="610869"/>
                  </a:lnTo>
                  <a:lnTo>
                    <a:pt x="7620" y="610869"/>
                  </a:lnTo>
                  <a:lnTo>
                    <a:pt x="7620" y="604519"/>
                  </a:lnTo>
                  <a:close/>
                </a:path>
                <a:path w="7620" h="720089">
                  <a:moveTo>
                    <a:pt x="7620" y="610869"/>
                  </a:moveTo>
                  <a:lnTo>
                    <a:pt x="0" y="610869"/>
                  </a:lnTo>
                  <a:lnTo>
                    <a:pt x="0" y="617219"/>
                  </a:lnTo>
                  <a:lnTo>
                    <a:pt x="7620" y="617219"/>
                  </a:lnTo>
                  <a:lnTo>
                    <a:pt x="7620" y="610869"/>
                  </a:lnTo>
                  <a:close/>
                </a:path>
                <a:path w="7620" h="720089">
                  <a:moveTo>
                    <a:pt x="7620" y="617219"/>
                  </a:moveTo>
                  <a:lnTo>
                    <a:pt x="0" y="617219"/>
                  </a:lnTo>
                  <a:lnTo>
                    <a:pt x="0" y="623569"/>
                  </a:lnTo>
                  <a:lnTo>
                    <a:pt x="7620" y="623569"/>
                  </a:lnTo>
                  <a:lnTo>
                    <a:pt x="7620" y="617219"/>
                  </a:lnTo>
                  <a:close/>
                </a:path>
                <a:path w="7620" h="720089">
                  <a:moveTo>
                    <a:pt x="7620" y="623569"/>
                  </a:moveTo>
                  <a:lnTo>
                    <a:pt x="0" y="623569"/>
                  </a:lnTo>
                  <a:lnTo>
                    <a:pt x="0" y="629919"/>
                  </a:lnTo>
                  <a:lnTo>
                    <a:pt x="7620" y="629919"/>
                  </a:lnTo>
                  <a:lnTo>
                    <a:pt x="7620" y="623569"/>
                  </a:lnTo>
                  <a:close/>
                </a:path>
                <a:path w="7620" h="720089">
                  <a:moveTo>
                    <a:pt x="7620" y="629919"/>
                  </a:moveTo>
                  <a:lnTo>
                    <a:pt x="0" y="629919"/>
                  </a:lnTo>
                  <a:lnTo>
                    <a:pt x="0" y="636269"/>
                  </a:lnTo>
                  <a:lnTo>
                    <a:pt x="7620" y="636269"/>
                  </a:lnTo>
                  <a:lnTo>
                    <a:pt x="7620" y="629919"/>
                  </a:lnTo>
                  <a:close/>
                </a:path>
                <a:path w="7620" h="720089">
                  <a:moveTo>
                    <a:pt x="7620" y="636269"/>
                  </a:moveTo>
                  <a:lnTo>
                    <a:pt x="0" y="636269"/>
                  </a:lnTo>
                  <a:lnTo>
                    <a:pt x="0" y="642619"/>
                  </a:lnTo>
                  <a:lnTo>
                    <a:pt x="7620" y="642619"/>
                  </a:lnTo>
                  <a:lnTo>
                    <a:pt x="7620" y="636269"/>
                  </a:lnTo>
                  <a:close/>
                </a:path>
                <a:path w="7620" h="720089">
                  <a:moveTo>
                    <a:pt x="7620" y="642619"/>
                  </a:moveTo>
                  <a:lnTo>
                    <a:pt x="0" y="642619"/>
                  </a:lnTo>
                  <a:lnTo>
                    <a:pt x="0" y="648969"/>
                  </a:lnTo>
                  <a:lnTo>
                    <a:pt x="7620" y="648969"/>
                  </a:lnTo>
                  <a:lnTo>
                    <a:pt x="7620" y="642619"/>
                  </a:lnTo>
                  <a:close/>
                </a:path>
                <a:path w="7620" h="720089">
                  <a:moveTo>
                    <a:pt x="7620" y="648969"/>
                  </a:moveTo>
                  <a:lnTo>
                    <a:pt x="0" y="648969"/>
                  </a:lnTo>
                  <a:lnTo>
                    <a:pt x="0" y="655319"/>
                  </a:lnTo>
                  <a:lnTo>
                    <a:pt x="7620" y="655319"/>
                  </a:lnTo>
                  <a:lnTo>
                    <a:pt x="7620" y="648969"/>
                  </a:lnTo>
                  <a:close/>
                </a:path>
                <a:path w="7620" h="720089">
                  <a:moveTo>
                    <a:pt x="7620" y="655319"/>
                  </a:moveTo>
                  <a:lnTo>
                    <a:pt x="0" y="655319"/>
                  </a:lnTo>
                  <a:lnTo>
                    <a:pt x="0" y="661669"/>
                  </a:lnTo>
                  <a:lnTo>
                    <a:pt x="7620" y="661669"/>
                  </a:lnTo>
                  <a:lnTo>
                    <a:pt x="7620" y="655319"/>
                  </a:lnTo>
                  <a:close/>
                </a:path>
                <a:path w="7620" h="720089">
                  <a:moveTo>
                    <a:pt x="7620" y="661669"/>
                  </a:moveTo>
                  <a:lnTo>
                    <a:pt x="0" y="661669"/>
                  </a:lnTo>
                  <a:lnTo>
                    <a:pt x="0" y="668019"/>
                  </a:lnTo>
                  <a:lnTo>
                    <a:pt x="7620" y="668019"/>
                  </a:lnTo>
                  <a:lnTo>
                    <a:pt x="7620" y="661669"/>
                  </a:lnTo>
                  <a:close/>
                </a:path>
                <a:path w="7620" h="720089">
                  <a:moveTo>
                    <a:pt x="7620" y="668019"/>
                  </a:moveTo>
                  <a:lnTo>
                    <a:pt x="0" y="668019"/>
                  </a:lnTo>
                  <a:lnTo>
                    <a:pt x="0" y="674369"/>
                  </a:lnTo>
                  <a:lnTo>
                    <a:pt x="7620" y="674369"/>
                  </a:lnTo>
                  <a:lnTo>
                    <a:pt x="7620" y="668019"/>
                  </a:lnTo>
                  <a:close/>
                </a:path>
                <a:path w="7620" h="720089">
                  <a:moveTo>
                    <a:pt x="7620" y="674369"/>
                  </a:moveTo>
                  <a:lnTo>
                    <a:pt x="0" y="674369"/>
                  </a:lnTo>
                  <a:lnTo>
                    <a:pt x="0" y="680719"/>
                  </a:lnTo>
                  <a:lnTo>
                    <a:pt x="7620" y="680719"/>
                  </a:lnTo>
                  <a:lnTo>
                    <a:pt x="7620" y="674369"/>
                  </a:lnTo>
                  <a:close/>
                </a:path>
                <a:path w="7620" h="720089">
                  <a:moveTo>
                    <a:pt x="7620" y="680719"/>
                  </a:moveTo>
                  <a:lnTo>
                    <a:pt x="0" y="680719"/>
                  </a:lnTo>
                  <a:lnTo>
                    <a:pt x="0" y="687069"/>
                  </a:lnTo>
                  <a:lnTo>
                    <a:pt x="7620" y="687069"/>
                  </a:lnTo>
                  <a:lnTo>
                    <a:pt x="7620" y="680719"/>
                  </a:lnTo>
                  <a:close/>
                </a:path>
                <a:path w="7620" h="720089">
                  <a:moveTo>
                    <a:pt x="7620" y="687069"/>
                  </a:moveTo>
                  <a:lnTo>
                    <a:pt x="0" y="687069"/>
                  </a:lnTo>
                  <a:lnTo>
                    <a:pt x="0" y="693419"/>
                  </a:lnTo>
                  <a:lnTo>
                    <a:pt x="7620" y="693419"/>
                  </a:lnTo>
                  <a:lnTo>
                    <a:pt x="7620" y="687069"/>
                  </a:lnTo>
                  <a:close/>
                </a:path>
                <a:path w="7620" h="720089">
                  <a:moveTo>
                    <a:pt x="7620" y="693419"/>
                  </a:moveTo>
                  <a:lnTo>
                    <a:pt x="0" y="693419"/>
                  </a:lnTo>
                  <a:lnTo>
                    <a:pt x="0" y="699769"/>
                  </a:lnTo>
                  <a:lnTo>
                    <a:pt x="7620" y="699769"/>
                  </a:lnTo>
                  <a:lnTo>
                    <a:pt x="7620" y="693419"/>
                  </a:lnTo>
                  <a:close/>
                </a:path>
                <a:path w="7620" h="720089">
                  <a:moveTo>
                    <a:pt x="7620" y="699769"/>
                  </a:moveTo>
                  <a:lnTo>
                    <a:pt x="0" y="699769"/>
                  </a:lnTo>
                  <a:lnTo>
                    <a:pt x="0" y="706119"/>
                  </a:lnTo>
                  <a:lnTo>
                    <a:pt x="7620" y="706119"/>
                  </a:lnTo>
                  <a:lnTo>
                    <a:pt x="7620" y="699769"/>
                  </a:lnTo>
                  <a:close/>
                </a:path>
                <a:path w="7620" h="720089">
                  <a:moveTo>
                    <a:pt x="7620" y="706119"/>
                  </a:moveTo>
                  <a:lnTo>
                    <a:pt x="0" y="706119"/>
                  </a:lnTo>
                  <a:lnTo>
                    <a:pt x="0" y="712469"/>
                  </a:lnTo>
                  <a:lnTo>
                    <a:pt x="7620" y="712469"/>
                  </a:lnTo>
                  <a:lnTo>
                    <a:pt x="7620" y="706119"/>
                  </a:lnTo>
                  <a:close/>
                </a:path>
                <a:path w="7620" h="720089">
                  <a:moveTo>
                    <a:pt x="7620" y="712469"/>
                  </a:moveTo>
                  <a:lnTo>
                    <a:pt x="0" y="712469"/>
                  </a:lnTo>
                  <a:lnTo>
                    <a:pt x="0" y="718819"/>
                  </a:lnTo>
                  <a:lnTo>
                    <a:pt x="7620" y="718819"/>
                  </a:lnTo>
                  <a:lnTo>
                    <a:pt x="7620" y="712469"/>
                  </a:lnTo>
                  <a:close/>
                </a:path>
                <a:path w="7620" h="720089">
                  <a:moveTo>
                    <a:pt x="7620" y="718819"/>
                  </a:moveTo>
                  <a:lnTo>
                    <a:pt x="0" y="718819"/>
                  </a:lnTo>
                  <a:lnTo>
                    <a:pt x="0" y="720089"/>
                  </a:lnTo>
                  <a:lnTo>
                    <a:pt x="7620" y="720089"/>
                  </a:lnTo>
                  <a:lnTo>
                    <a:pt x="7620" y="718819"/>
                  </a:lnTo>
                  <a:close/>
                </a:path>
              </a:pathLst>
            </a:custGeom>
            <a:solidFill>
              <a:srgbClr val="5700F3"/>
            </a:solidFill>
          </p:spPr>
          <p:txBody>
            <a:bodyPr bIns="0" lIns="0" rIns="0" rtlCol="0" tIns="0" wrap="square"/>
            <a:p/>
          </p:txBody>
        </p:sp>
        <p:sp>
          <p:nvSpPr>
            <p:cNvPr id="1049875" name="object 1175"/>
            <p:cNvSpPr/>
            <p:nvPr/>
          </p:nvSpPr>
          <p:spPr>
            <a:xfrm>
              <a:off x="5918199" y="4458969"/>
              <a:ext cx="6350" cy="720090"/>
            </a:xfrm>
            <a:custGeom>
              <a:avLst/>
              <a:ahLst/>
              <a:rect l="l" t="t" r="r" b="b"/>
              <a:pathLst>
                <a:path w="6350" h="720089">
                  <a:moveTo>
                    <a:pt x="6350" y="0"/>
                  </a:moveTo>
                  <a:lnTo>
                    <a:pt x="0" y="0"/>
                  </a:lnTo>
                  <a:lnTo>
                    <a:pt x="0" y="1269"/>
                  </a:lnTo>
                  <a:lnTo>
                    <a:pt x="6350" y="1269"/>
                  </a:lnTo>
                  <a:lnTo>
                    <a:pt x="6350" y="0"/>
                  </a:lnTo>
                  <a:close/>
                </a:path>
                <a:path w="6350" h="720089">
                  <a:moveTo>
                    <a:pt x="6350" y="1269"/>
                  </a:moveTo>
                  <a:lnTo>
                    <a:pt x="0" y="1269"/>
                  </a:lnTo>
                  <a:lnTo>
                    <a:pt x="0" y="7619"/>
                  </a:lnTo>
                  <a:lnTo>
                    <a:pt x="6350" y="7619"/>
                  </a:lnTo>
                  <a:lnTo>
                    <a:pt x="6350" y="1269"/>
                  </a:lnTo>
                  <a:close/>
                </a:path>
                <a:path w="6350" h="720089">
                  <a:moveTo>
                    <a:pt x="6350" y="7619"/>
                  </a:moveTo>
                  <a:lnTo>
                    <a:pt x="0" y="7619"/>
                  </a:lnTo>
                  <a:lnTo>
                    <a:pt x="0" y="13969"/>
                  </a:lnTo>
                  <a:lnTo>
                    <a:pt x="6350" y="13969"/>
                  </a:lnTo>
                  <a:lnTo>
                    <a:pt x="6350" y="7619"/>
                  </a:lnTo>
                  <a:close/>
                </a:path>
                <a:path w="6350" h="720089">
                  <a:moveTo>
                    <a:pt x="6350" y="13969"/>
                  </a:moveTo>
                  <a:lnTo>
                    <a:pt x="0" y="13969"/>
                  </a:lnTo>
                  <a:lnTo>
                    <a:pt x="0" y="20319"/>
                  </a:lnTo>
                  <a:lnTo>
                    <a:pt x="6350" y="20319"/>
                  </a:lnTo>
                  <a:lnTo>
                    <a:pt x="6350" y="13969"/>
                  </a:lnTo>
                  <a:close/>
                </a:path>
                <a:path w="6350" h="720089">
                  <a:moveTo>
                    <a:pt x="6350" y="20319"/>
                  </a:moveTo>
                  <a:lnTo>
                    <a:pt x="0" y="20319"/>
                  </a:lnTo>
                  <a:lnTo>
                    <a:pt x="0" y="26669"/>
                  </a:lnTo>
                  <a:lnTo>
                    <a:pt x="6350" y="26669"/>
                  </a:lnTo>
                  <a:lnTo>
                    <a:pt x="6350" y="20319"/>
                  </a:lnTo>
                  <a:close/>
                </a:path>
                <a:path w="6350" h="720089">
                  <a:moveTo>
                    <a:pt x="6350" y="26669"/>
                  </a:moveTo>
                  <a:lnTo>
                    <a:pt x="0" y="26669"/>
                  </a:lnTo>
                  <a:lnTo>
                    <a:pt x="0" y="33019"/>
                  </a:lnTo>
                  <a:lnTo>
                    <a:pt x="6350" y="33019"/>
                  </a:lnTo>
                  <a:lnTo>
                    <a:pt x="6350" y="26669"/>
                  </a:lnTo>
                  <a:close/>
                </a:path>
                <a:path w="6350" h="720089">
                  <a:moveTo>
                    <a:pt x="6350" y="33019"/>
                  </a:moveTo>
                  <a:lnTo>
                    <a:pt x="0" y="33019"/>
                  </a:lnTo>
                  <a:lnTo>
                    <a:pt x="0" y="39369"/>
                  </a:lnTo>
                  <a:lnTo>
                    <a:pt x="6350" y="39369"/>
                  </a:lnTo>
                  <a:lnTo>
                    <a:pt x="6350" y="33019"/>
                  </a:lnTo>
                  <a:close/>
                </a:path>
                <a:path w="6350" h="720089">
                  <a:moveTo>
                    <a:pt x="6350" y="39369"/>
                  </a:moveTo>
                  <a:lnTo>
                    <a:pt x="0" y="39369"/>
                  </a:lnTo>
                  <a:lnTo>
                    <a:pt x="0" y="45719"/>
                  </a:lnTo>
                  <a:lnTo>
                    <a:pt x="6350" y="45719"/>
                  </a:lnTo>
                  <a:lnTo>
                    <a:pt x="6350" y="39369"/>
                  </a:lnTo>
                  <a:close/>
                </a:path>
                <a:path w="6350" h="720089">
                  <a:moveTo>
                    <a:pt x="6350" y="45719"/>
                  </a:moveTo>
                  <a:lnTo>
                    <a:pt x="0" y="45719"/>
                  </a:lnTo>
                  <a:lnTo>
                    <a:pt x="0" y="52069"/>
                  </a:lnTo>
                  <a:lnTo>
                    <a:pt x="6350" y="52069"/>
                  </a:lnTo>
                  <a:lnTo>
                    <a:pt x="6350" y="45719"/>
                  </a:lnTo>
                  <a:close/>
                </a:path>
                <a:path w="6350" h="720089">
                  <a:moveTo>
                    <a:pt x="6350" y="52069"/>
                  </a:moveTo>
                  <a:lnTo>
                    <a:pt x="0" y="52069"/>
                  </a:lnTo>
                  <a:lnTo>
                    <a:pt x="0" y="58419"/>
                  </a:lnTo>
                  <a:lnTo>
                    <a:pt x="6350" y="58419"/>
                  </a:lnTo>
                  <a:lnTo>
                    <a:pt x="6350" y="52069"/>
                  </a:lnTo>
                  <a:close/>
                </a:path>
                <a:path w="6350" h="720089">
                  <a:moveTo>
                    <a:pt x="6350" y="58419"/>
                  </a:moveTo>
                  <a:lnTo>
                    <a:pt x="0" y="58419"/>
                  </a:lnTo>
                  <a:lnTo>
                    <a:pt x="0" y="64769"/>
                  </a:lnTo>
                  <a:lnTo>
                    <a:pt x="6350" y="64769"/>
                  </a:lnTo>
                  <a:lnTo>
                    <a:pt x="6350" y="58419"/>
                  </a:lnTo>
                  <a:close/>
                </a:path>
                <a:path w="6350" h="720089">
                  <a:moveTo>
                    <a:pt x="6350" y="64769"/>
                  </a:moveTo>
                  <a:lnTo>
                    <a:pt x="0" y="64769"/>
                  </a:lnTo>
                  <a:lnTo>
                    <a:pt x="0" y="71119"/>
                  </a:lnTo>
                  <a:lnTo>
                    <a:pt x="6350" y="71119"/>
                  </a:lnTo>
                  <a:lnTo>
                    <a:pt x="6350" y="64769"/>
                  </a:lnTo>
                  <a:close/>
                </a:path>
                <a:path w="6350" h="720089">
                  <a:moveTo>
                    <a:pt x="6350" y="71119"/>
                  </a:moveTo>
                  <a:lnTo>
                    <a:pt x="0" y="71119"/>
                  </a:lnTo>
                  <a:lnTo>
                    <a:pt x="0" y="77469"/>
                  </a:lnTo>
                  <a:lnTo>
                    <a:pt x="6350" y="77469"/>
                  </a:lnTo>
                  <a:lnTo>
                    <a:pt x="6350" y="71119"/>
                  </a:lnTo>
                  <a:close/>
                </a:path>
                <a:path w="6350" h="720089">
                  <a:moveTo>
                    <a:pt x="6350" y="77469"/>
                  </a:moveTo>
                  <a:lnTo>
                    <a:pt x="0" y="77469"/>
                  </a:lnTo>
                  <a:lnTo>
                    <a:pt x="0" y="83819"/>
                  </a:lnTo>
                  <a:lnTo>
                    <a:pt x="6350" y="83819"/>
                  </a:lnTo>
                  <a:lnTo>
                    <a:pt x="6350" y="77469"/>
                  </a:lnTo>
                  <a:close/>
                </a:path>
                <a:path w="6350" h="720089">
                  <a:moveTo>
                    <a:pt x="6350" y="83819"/>
                  </a:moveTo>
                  <a:lnTo>
                    <a:pt x="0" y="83819"/>
                  </a:lnTo>
                  <a:lnTo>
                    <a:pt x="0" y="90169"/>
                  </a:lnTo>
                  <a:lnTo>
                    <a:pt x="6350" y="90169"/>
                  </a:lnTo>
                  <a:lnTo>
                    <a:pt x="6350" y="83819"/>
                  </a:lnTo>
                  <a:close/>
                </a:path>
                <a:path w="6350" h="720089">
                  <a:moveTo>
                    <a:pt x="6350" y="90169"/>
                  </a:moveTo>
                  <a:lnTo>
                    <a:pt x="0" y="90169"/>
                  </a:lnTo>
                  <a:lnTo>
                    <a:pt x="0" y="96519"/>
                  </a:lnTo>
                  <a:lnTo>
                    <a:pt x="6350" y="96519"/>
                  </a:lnTo>
                  <a:lnTo>
                    <a:pt x="6350" y="90169"/>
                  </a:lnTo>
                  <a:close/>
                </a:path>
                <a:path w="6350" h="720089">
                  <a:moveTo>
                    <a:pt x="6350" y="96519"/>
                  </a:moveTo>
                  <a:lnTo>
                    <a:pt x="0" y="96519"/>
                  </a:lnTo>
                  <a:lnTo>
                    <a:pt x="0" y="102869"/>
                  </a:lnTo>
                  <a:lnTo>
                    <a:pt x="6350" y="102869"/>
                  </a:lnTo>
                  <a:lnTo>
                    <a:pt x="6350" y="96519"/>
                  </a:lnTo>
                  <a:close/>
                </a:path>
                <a:path w="6350" h="720089">
                  <a:moveTo>
                    <a:pt x="6350" y="102869"/>
                  </a:moveTo>
                  <a:lnTo>
                    <a:pt x="0" y="102869"/>
                  </a:lnTo>
                  <a:lnTo>
                    <a:pt x="0" y="109219"/>
                  </a:lnTo>
                  <a:lnTo>
                    <a:pt x="6350" y="109219"/>
                  </a:lnTo>
                  <a:lnTo>
                    <a:pt x="6350" y="102869"/>
                  </a:lnTo>
                  <a:close/>
                </a:path>
                <a:path w="6350" h="720089">
                  <a:moveTo>
                    <a:pt x="6350" y="109219"/>
                  </a:moveTo>
                  <a:lnTo>
                    <a:pt x="0" y="109219"/>
                  </a:lnTo>
                  <a:lnTo>
                    <a:pt x="0" y="115569"/>
                  </a:lnTo>
                  <a:lnTo>
                    <a:pt x="6350" y="115569"/>
                  </a:lnTo>
                  <a:lnTo>
                    <a:pt x="6350" y="109219"/>
                  </a:lnTo>
                  <a:close/>
                </a:path>
                <a:path w="6350" h="720089">
                  <a:moveTo>
                    <a:pt x="6350" y="115569"/>
                  </a:moveTo>
                  <a:lnTo>
                    <a:pt x="0" y="115569"/>
                  </a:lnTo>
                  <a:lnTo>
                    <a:pt x="0" y="121919"/>
                  </a:lnTo>
                  <a:lnTo>
                    <a:pt x="6350" y="121919"/>
                  </a:lnTo>
                  <a:lnTo>
                    <a:pt x="6350" y="115569"/>
                  </a:lnTo>
                  <a:close/>
                </a:path>
                <a:path w="6350" h="720089">
                  <a:moveTo>
                    <a:pt x="6350" y="121919"/>
                  </a:moveTo>
                  <a:lnTo>
                    <a:pt x="0" y="121919"/>
                  </a:lnTo>
                  <a:lnTo>
                    <a:pt x="0" y="128269"/>
                  </a:lnTo>
                  <a:lnTo>
                    <a:pt x="6350" y="128269"/>
                  </a:lnTo>
                  <a:lnTo>
                    <a:pt x="6350" y="121919"/>
                  </a:lnTo>
                  <a:close/>
                </a:path>
                <a:path w="6350" h="720089">
                  <a:moveTo>
                    <a:pt x="6350" y="128269"/>
                  </a:moveTo>
                  <a:lnTo>
                    <a:pt x="0" y="128269"/>
                  </a:lnTo>
                  <a:lnTo>
                    <a:pt x="0" y="134619"/>
                  </a:lnTo>
                  <a:lnTo>
                    <a:pt x="6350" y="134619"/>
                  </a:lnTo>
                  <a:lnTo>
                    <a:pt x="6350" y="128269"/>
                  </a:lnTo>
                  <a:close/>
                </a:path>
                <a:path w="6350" h="720089">
                  <a:moveTo>
                    <a:pt x="6350" y="134619"/>
                  </a:moveTo>
                  <a:lnTo>
                    <a:pt x="0" y="134619"/>
                  </a:lnTo>
                  <a:lnTo>
                    <a:pt x="0" y="140969"/>
                  </a:lnTo>
                  <a:lnTo>
                    <a:pt x="6350" y="140969"/>
                  </a:lnTo>
                  <a:lnTo>
                    <a:pt x="6350" y="134619"/>
                  </a:lnTo>
                  <a:close/>
                </a:path>
                <a:path w="6350" h="720089">
                  <a:moveTo>
                    <a:pt x="6350" y="140969"/>
                  </a:moveTo>
                  <a:lnTo>
                    <a:pt x="0" y="140969"/>
                  </a:lnTo>
                  <a:lnTo>
                    <a:pt x="0" y="147319"/>
                  </a:lnTo>
                  <a:lnTo>
                    <a:pt x="6350" y="147319"/>
                  </a:lnTo>
                  <a:lnTo>
                    <a:pt x="6350" y="140969"/>
                  </a:lnTo>
                  <a:close/>
                </a:path>
                <a:path w="6350" h="720089">
                  <a:moveTo>
                    <a:pt x="6350" y="147319"/>
                  </a:moveTo>
                  <a:lnTo>
                    <a:pt x="0" y="147319"/>
                  </a:lnTo>
                  <a:lnTo>
                    <a:pt x="0" y="153669"/>
                  </a:lnTo>
                  <a:lnTo>
                    <a:pt x="6350" y="153669"/>
                  </a:lnTo>
                  <a:lnTo>
                    <a:pt x="6350" y="147319"/>
                  </a:lnTo>
                  <a:close/>
                </a:path>
                <a:path w="6350" h="720089">
                  <a:moveTo>
                    <a:pt x="6350" y="153669"/>
                  </a:moveTo>
                  <a:lnTo>
                    <a:pt x="0" y="153669"/>
                  </a:lnTo>
                  <a:lnTo>
                    <a:pt x="0" y="160019"/>
                  </a:lnTo>
                  <a:lnTo>
                    <a:pt x="6350" y="160019"/>
                  </a:lnTo>
                  <a:lnTo>
                    <a:pt x="6350" y="153669"/>
                  </a:lnTo>
                  <a:close/>
                </a:path>
                <a:path w="6350" h="720089">
                  <a:moveTo>
                    <a:pt x="6350" y="160019"/>
                  </a:moveTo>
                  <a:lnTo>
                    <a:pt x="0" y="160019"/>
                  </a:lnTo>
                  <a:lnTo>
                    <a:pt x="0" y="166369"/>
                  </a:lnTo>
                  <a:lnTo>
                    <a:pt x="6350" y="166369"/>
                  </a:lnTo>
                  <a:lnTo>
                    <a:pt x="6350" y="160019"/>
                  </a:lnTo>
                  <a:close/>
                </a:path>
                <a:path w="6350" h="720089">
                  <a:moveTo>
                    <a:pt x="6350" y="166369"/>
                  </a:moveTo>
                  <a:lnTo>
                    <a:pt x="0" y="166369"/>
                  </a:lnTo>
                  <a:lnTo>
                    <a:pt x="0" y="172719"/>
                  </a:lnTo>
                  <a:lnTo>
                    <a:pt x="6350" y="172719"/>
                  </a:lnTo>
                  <a:lnTo>
                    <a:pt x="6350" y="166369"/>
                  </a:lnTo>
                  <a:close/>
                </a:path>
                <a:path w="6350" h="720089">
                  <a:moveTo>
                    <a:pt x="6350" y="172719"/>
                  </a:moveTo>
                  <a:lnTo>
                    <a:pt x="0" y="172719"/>
                  </a:lnTo>
                  <a:lnTo>
                    <a:pt x="0" y="179069"/>
                  </a:lnTo>
                  <a:lnTo>
                    <a:pt x="6350" y="179069"/>
                  </a:lnTo>
                  <a:lnTo>
                    <a:pt x="6350" y="172719"/>
                  </a:lnTo>
                  <a:close/>
                </a:path>
                <a:path w="6350" h="720089">
                  <a:moveTo>
                    <a:pt x="6350" y="179069"/>
                  </a:moveTo>
                  <a:lnTo>
                    <a:pt x="0" y="179069"/>
                  </a:lnTo>
                  <a:lnTo>
                    <a:pt x="0" y="184149"/>
                  </a:lnTo>
                  <a:lnTo>
                    <a:pt x="1270" y="184149"/>
                  </a:lnTo>
                  <a:lnTo>
                    <a:pt x="1270" y="185419"/>
                  </a:lnTo>
                  <a:lnTo>
                    <a:pt x="6350" y="185419"/>
                  </a:lnTo>
                  <a:lnTo>
                    <a:pt x="6350" y="179069"/>
                  </a:lnTo>
                  <a:close/>
                </a:path>
                <a:path w="6350" h="720089">
                  <a:moveTo>
                    <a:pt x="6350" y="534669"/>
                  </a:moveTo>
                  <a:lnTo>
                    <a:pt x="1270" y="534669"/>
                  </a:lnTo>
                  <a:lnTo>
                    <a:pt x="1270" y="535939"/>
                  </a:lnTo>
                  <a:lnTo>
                    <a:pt x="0" y="535939"/>
                  </a:lnTo>
                  <a:lnTo>
                    <a:pt x="0" y="541019"/>
                  </a:lnTo>
                  <a:lnTo>
                    <a:pt x="6350" y="541019"/>
                  </a:lnTo>
                  <a:lnTo>
                    <a:pt x="6350" y="534669"/>
                  </a:lnTo>
                  <a:close/>
                </a:path>
                <a:path w="6350" h="720089">
                  <a:moveTo>
                    <a:pt x="6350" y="541019"/>
                  </a:moveTo>
                  <a:lnTo>
                    <a:pt x="0" y="541019"/>
                  </a:lnTo>
                  <a:lnTo>
                    <a:pt x="0" y="547369"/>
                  </a:lnTo>
                  <a:lnTo>
                    <a:pt x="6350" y="547369"/>
                  </a:lnTo>
                  <a:lnTo>
                    <a:pt x="6350" y="541019"/>
                  </a:lnTo>
                  <a:close/>
                </a:path>
                <a:path w="6350" h="720089">
                  <a:moveTo>
                    <a:pt x="6350" y="547369"/>
                  </a:moveTo>
                  <a:lnTo>
                    <a:pt x="0" y="547369"/>
                  </a:lnTo>
                  <a:lnTo>
                    <a:pt x="0" y="553719"/>
                  </a:lnTo>
                  <a:lnTo>
                    <a:pt x="6350" y="553719"/>
                  </a:lnTo>
                  <a:lnTo>
                    <a:pt x="6350" y="547369"/>
                  </a:lnTo>
                  <a:close/>
                </a:path>
                <a:path w="6350" h="720089">
                  <a:moveTo>
                    <a:pt x="6350" y="553719"/>
                  </a:moveTo>
                  <a:lnTo>
                    <a:pt x="0" y="553719"/>
                  </a:lnTo>
                  <a:lnTo>
                    <a:pt x="0" y="560069"/>
                  </a:lnTo>
                  <a:lnTo>
                    <a:pt x="6350" y="560069"/>
                  </a:lnTo>
                  <a:lnTo>
                    <a:pt x="6350" y="553719"/>
                  </a:lnTo>
                  <a:close/>
                </a:path>
                <a:path w="6350" h="720089">
                  <a:moveTo>
                    <a:pt x="6350" y="560069"/>
                  </a:moveTo>
                  <a:lnTo>
                    <a:pt x="0" y="560069"/>
                  </a:lnTo>
                  <a:lnTo>
                    <a:pt x="0" y="566419"/>
                  </a:lnTo>
                  <a:lnTo>
                    <a:pt x="6350" y="566419"/>
                  </a:lnTo>
                  <a:lnTo>
                    <a:pt x="6350" y="560069"/>
                  </a:lnTo>
                  <a:close/>
                </a:path>
                <a:path w="6350" h="720089">
                  <a:moveTo>
                    <a:pt x="6350" y="566419"/>
                  </a:moveTo>
                  <a:lnTo>
                    <a:pt x="0" y="566419"/>
                  </a:lnTo>
                  <a:lnTo>
                    <a:pt x="0" y="572769"/>
                  </a:lnTo>
                  <a:lnTo>
                    <a:pt x="6350" y="572769"/>
                  </a:lnTo>
                  <a:lnTo>
                    <a:pt x="6350" y="566419"/>
                  </a:lnTo>
                  <a:close/>
                </a:path>
                <a:path w="6350" h="720089">
                  <a:moveTo>
                    <a:pt x="6350" y="572769"/>
                  </a:moveTo>
                  <a:lnTo>
                    <a:pt x="0" y="572769"/>
                  </a:lnTo>
                  <a:lnTo>
                    <a:pt x="0" y="579119"/>
                  </a:lnTo>
                  <a:lnTo>
                    <a:pt x="6350" y="579119"/>
                  </a:lnTo>
                  <a:lnTo>
                    <a:pt x="6350" y="572769"/>
                  </a:lnTo>
                  <a:close/>
                </a:path>
                <a:path w="6350" h="720089">
                  <a:moveTo>
                    <a:pt x="6350" y="579119"/>
                  </a:moveTo>
                  <a:lnTo>
                    <a:pt x="0" y="579119"/>
                  </a:lnTo>
                  <a:lnTo>
                    <a:pt x="0" y="585469"/>
                  </a:lnTo>
                  <a:lnTo>
                    <a:pt x="6350" y="585469"/>
                  </a:lnTo>
                  <a:lnTo>
                    <a:pt x="6350" y="579119"/>
                  </a:lnTo>
                  <a:close/>
                </a:path>
                <a:path w="6350" h="720089">
                  <a:moveTo>
                    <a:pt x="6350" y="585469"/>
                  </a:moveTo>
                  <a:lnTo>
                    <a:pt x="0" y="585469"/>
                  </a:lnTo>
                  <a:lnTo>
                    <a:pt x="0" y="591819"/>
                  </a:lnTo>
                  <a:lnTo>
                    <a:pt x="6350" y="591819"/>
                  </a:lnTo>
                  <a:lnTo>
                    <a:pt x="6350" y="585469"/>
                  </a:lnTo>
                  <a:close/>
                </a:path>
                <a:path w="6350" h="720089">
                  <a:moveTo>
                    <a:pt x="6350" y="591819"/>
                  </a:moveTo>
                  <a:lnTo>
                    <a:pt x="0" y="591819"/>
                  </a:lnTo>
                  <a:lnTo>
                    <a:pt x="0" y="598169"/>
                  </a:lnTo>
                  <a:lnTo>
                    <a:pt x="6350" y="598169"/>
                  </a:lnTo>
                  <a:lnTo>
                    <a:pt x="6350" y="591819"/>
                  </a:lnTo>
                  <a:close/>
                </a:path>
                <a:path w="6350" h="720089">
                  <a:moveTo>
                    <a:pt x="6350" y="598169"/>
                  </a:moveTo>
                  <a:lnTo>
                    <a:pt x="0" y="598169"/>
                  </a:lnTo>
                  <a:lnTo>
                    <a:pt x="0" y="604519"/>
                  </a:lnTo>
                  <a:lnTo>
                    <a:pt x="6350" y="604519"/>
                  </a:lnTo>
                  <a:lnTo>
                    <a:pt x="6350" y="598169"/>
                  </a:lnTo>
                  <a:close/>
                </a:path>
                <a:path w="6350" h="720089">
                  <a:moveTo>
                    <a:pt x="6350" y="604519"/>
                  </a:moveTo>
                  <a:lnTo>
                    <a:pt x="0" y="604519"/>
                  </a:lnTo>
                  <a:lnTo>
                    <a:pt x="0" y="610869"/>
                  </a:lnTo>
                  <a:lnTo>
                    <a:pt x="6350" y="610869"/>
                  </a:lnTo>
                  <a:lnTo>
                    <a:pt x="6350" y="604519"/>
                  </a:lnTo>
                  <a:close/>
                </a:path>
                <a:path w="6350" h="720089">
                  <a:moveTo>
                    <a:pt x="6350" y="610869"/>
                  </a:moveTo>
                  <a:lnTo>
                    <a:pt x="0" y="610869"/>
                  </a:lnTo>
                  <a:lnTo>
                    <a:pt x="0" y="617219"/>
                  </a:lnTo>
                  <a:lnTo>
                    <a:pt x="6350" y="617219"/>
                  </a:lnTo>
                  <a:lnTo>
                    <a:pt x="6350" y="610869"/>
                  </a:lnTo>
                  <a:close/>
                </a:path>
                <a:path w="6350" h="720089">
                  <a:moveTo>
                    <a:pt x="6350" y="617219"/>
                  </a:moveTo>
                  <a:lnTo>
                    <a:pt x="0" y="617219"/>
                  </a:lnTo>
                  <a:lnTo>
                    <a:pt x="0" y="623569"/>
                  </a:lnTo>
                  <a:lnTo>
                    <a:pt x="6350" y="623569"/>
                  </a:lnTo>
                  <a:lnTo>
                    <a:pt x="6350" y="617219"/>
                  </a:lnTo>
                  <a:close/>
                </a:path>
                <a:path w="6350" h="720089">
                  <a:moveTo>
                    <a:pt x="6350" y="623569"/>
                  </a:moveTo>
                  <a:lnTo>
                    <a:pt x="0" y="623569"/>
                  </a:lnTo>
                  <a:lnTo>
                    <a:pt x="0" y="629919"/>
                  </a:lnTo>
                  <a:lnTo>
                    <a:pt x="6350" y="629919"/>
                  </a:lnTo>
                  <a:lnTo>
                    <a:pt x="6350" y="623569"/>
                  </a:lnTo>
                  <a:close/>
                </a:path>
                <a:path w="6350" h="720089">
                  <a:moveTo>
                    <a:pt x="6350" y="629919"/>
                  </a:moveTo>
                  <a:lnTo>
                    <a:pt x="0" y="629919"/>
                  </a:lnTo>
                  <a:lnTo>
                    <a:pt x="0" y="636269"/>
                  </a:lnTo>
                  <a:lnTo>
                    <a:pt x="6350" y="636269"/>
                  </a:lnTo>
                  <a:lnTo>
                    <a:pt x="6350" y="629919"/>
                  </a:lnTo>
                  <a:close/>
                </a:path>
                <a:path w="6350" h="720089">
                  <a:moveTo>
                    <a:pt x="6350" y="636269"/>
                  </a:moveTo>
                  <a:lnTo>
                    <a:pt x="0" y="636269"/>
                  </a:lnTo>
                  <a:lnTo>
                    <a:pt x="0" y="642619"/>
                  </a:lnTo>
                  <a:lnTo>
                    <a:pt x="6350" y="642619"/>
                  </a:lnTo>
                  <a:lnTo>
                    <a:pt x="6350" y="636269"/>
                  </a:lnTo>
                  <a:close/>
                </a:path>
                <a:path w="6350" h="720089">
                  <a:moveTo>
                    <a:pt x="6350" y="642619"/>
                  </a:moveTo>
                  <a:lnTo>
                    <a:pt x="0" y="642619"/>
                  </a:lnTo>
                  <a:lnTo>
                    <a:pt x="0" y="648969"/>
                  </a:lnTo>
                  <a:lnTo>
                    <a:pt x="6350" y="648969"/>
                  </a:lnTo>
                  <a:lnTo>
                    <a:pt x="6350" y="642619"/>
                  </a:lnTo>
                  <a:close/>
                </a:path>
                <a:path w="6350" h="720089">
                  <a:moveTo>
                    <a:pt x="6350" y="648969"/>
                  </a:moveTo>
                  <a:lnTo>
                    <a:pt x="0" y="648969"/>
                  </a:lnTo>
                  <a:lnTo>
                    <a:pt x="0" y="655319"/>
                  </a:lnTo>
                  <a:lnTo>
                    <a:pt x="6350" y="655319"/>
                  </a:lnTo>
                  <a:lnTo>
                    <a:pt x="6350" y="648969"/>
                  </a:lnTo>
                  <a:close/>
                </a:path>
                <a:path w="6350" h="720089">
                  <a:moveTo>
                    <a:pt x="6350" y="655319"/>
                  </a:moveTo>
                  <a:lnTo>
                    <a:pt x="0" y="655319"/>
                  </a:lnTo>
                  <a:lnTo>
                    <a:pt x="0" y="661669"/>
                  </a:lnTo>
                  <a:lnTo>
                    <a:pt x="6350" y="661669"/>
                  </a:lnTo>
                  <a:lnTo>
                    <a:pt x="6350" y="655319"/>
                  </a:lnTo>
                  <a:close/>
                </a:path>
                <a:path w="6350" h="720089">
                  <a:moveTo>
                    <a:pt x="6350" y="661669"/>
                  </a:moveTo>
                  <a:lnTo>
                    <a:pt x="0" y="661669"/>
                  </a:lnTo>
                  <a:lnTo>
                    <a:pt x="0" y="668019"/>
                  </a:lnTo>
                  <a:lnTo>
                    <a:pt x="6350" y="668019"/>
                  </a:lnTo>
                  <a:lnTo>
                    <a:pt x="6350" y="661669"/>
                  </a:lnTo>
                  <a:close/>
                </a:path>
                <a:path w="6350" h="720089">
                  <a:moveTo>
                    <a:pt x="6350" y="668019"/>
                  </a:moveTo>
                  <a:lnTo>
                    <a:pt x="0" y="668019"/>
                  </a:lnTo>
                  <a:lnTo>
                    <a:pt x="0" y="674369"/>
                  </a:lnTo>
                  <a:lnTo>
                    <a:pt x="6350" y="674369"/>
                  </a:lnTo>
                  <a:lnTo>
                    <a:pt x="6350" y="668019"/>
                  </a:lnTo>
                  <a:close/>
                </a:path>
                <a:path w="6350" h="720089">
                  <a:moveTo>
                    <a:pt x="6350" y="674369"/>
                  </a:moveTo>
                  <a:lnTo>
                    <a:pt x="0" y="674369"/>
                  </a:lnTo>
                  <a:lnTo>
                    <a:pt x="0" y="680719"/>
                  </a:lnTo>
                  <a:lnTo>
                    <a:pt x="6350" y="680719"/>
                  </a:lnTo>
                  <a:lnTo>
                    <a:pt x="6350" y="674369"/>
                  </a:lnTo>
                  <a:close/>
                </a:path>
                <a:path w="6350" h="720089">
                  <a:moveTo>
                    <a:pt x="6350" y="680719"/>
                  </a:moveTo>
                  <a:lnTo>
                    <a:pt x="0" y="680719"/>
                  </a:lnTo>
                  <a:lnTo>
                    <a:pt x="0" y="687069"/>
                  </a:lnTo>
                  <a:lnTo>
                    <a:pt x="6350" y="687069"/>
                  </a:lnTo>
                  <a:lnTo>
                    <a:pt x="6350" y="680719"/>
                  </a:lnTo>
                  <a:close/>
                </a:path>
                <a:path w="6350" h="720089">
                  <a:moveTo>
                    <a:pt x="6350" y="687069"/>
                  </a:moveTo>
                  <a:lnTo>
                    <a:pt x="0" y="687069"/>
                  </a:lnTo>
                  <a:lnTo>
                    <a:pt x="0" y="693419"/>
                  </a:lnTo>
                  <a:lnTo>
                    <a:pt x="6350" y="693419"/>
                  </a:lnTo>
                  <a:lnTo>
                    <a:pt x="6350" y="687069"/>
                  </a:lnTo>
                  <a:close/>
                </a:path>
                <a:path w="6350" h="720089">
                  <a:moveTo>
                    <a:pt x="6350" y="693419"/>
                  </a:moveTo>
                  <a:lnTo>
                    <a:pt x="0" y="693419"/>
                  </a:lnTo>
                  <a:lnTo>
                    <a:pt x="0" y="699769"/>
                  </a:lnTo>
                  <a:lnTo>
                    <a:pt x="6350" y="699769"/>
                  </a:lnTo>
                  <a:lnTo>
                    <a:pt x="6350" y="693419"/>
                  </a:lnTo>
                  <a:close/>
                </a:path>
                <a:path w="6350" h="720089">
                  <a:moveTo>
                    <a:pt x="6350" y="699769"/>
                  </a:moveTo>
                  <a:lnTo>
                    <a:pt x="0" y="699769"/>
                  </a:lnTo>
                  <a:lnTo>
                    <a:pt x="0" y="706119"/>
                  </a:lnTo>
                  <a:lnTo>
                    <a:pt x="6350" y="706119"/>
                  </a:lnTo>
                  <a:lnTo>
                    <a:pt x="6350" y="699769"/>
                  </a:lnTo>
                  <a:close/>
                </a:path>
                <a:path w="6350" h="720089">
                  <a:moveTo>
                    <a:pt x="6350" y="706119"/>
                  </a:moveTo>
                  <a:lnTo>
                    <a:pt x="0" y="706119"/>
                  </a:lnTo>
                  <a:lnTo>
                    <a:pt x="0" y="712469"/>
                  </a:lnTo>
                  <a:lnTo>
                    <a:pt x="6350" y="712469"/>
                  </a:lnTo>
                  <a:lnTo>
                    <a:pt x="6350" y="706119"/>
                  </a:lnTo>
                  <a:close/>
                </a:path>
                <a:path w="6350" h="720089">
                  <a:moveTo>
                    <a:pt x="6350" y="712469"/>
                  </a:moveTo>
                  <a:lnTo>
                    <a:pt x="0" y="712469"/>
                  </a:lnTo>
                  <a:lnTo>
                    <a:pt x="0" y="718819"/>
                  </a:lnTo>
                  <a:lnTo>
                    <a:pt x="6350" y="718819"/>
                  </a:lnTo>
                  <a:lnTo>
                    <a:pt x="6350" y="712469"/>
                  </a:lnTo>
                  <a:close/>
                </a:path>
                <a:path w="6350" h="720089">
                  <a:moveTo>
                    <a:pt x="6350" y="718819"/>
                  </a:moveTo>
                  <a:lnTo>
                    <a:pt x="0" y="718819"/>
                  </a:lnTo>
                  <a:lnTo>
                    <a:pt x="0" y="720089"/>
                  </a:lnTo>
                  <a:lnTo>
                    <a:pt x="6350" y="720089"/>
                  </a:lnTo>
                  <a:lnTo>
                    <a:pt x="6350" y="718819"/>
                  </a:lnTo>
                  <a:close/>
                </a:path>
              </a:pathLst>
            </a:custGeom>
            <a:solidFill>
              <a:srgbClr val="5600F3"/>
            </a:solidFill>
          </p:spPr>
          <p:txBody>
            <a:bodyPr bIns="0" lIns="0" rIns="0" rtlCol="0" tIns="0" wrap="square"/>
            <a:p/>
          </p:txBody>
        </p:sp>
        <p:sp>
          <p:nvSpPr>
            <p:cNvPr id="1049876" name="object 1176"/>
            <p:cNvSpPr/>
            <p:nvPr/>
          </p:nvSpPr>
          <p:spPr>
            <a:xfrm>
              <a:off x="5910579" y="4457699"/>
              <a:ext cx="7620" cy="722630"/>
            </a:xfrm>
            <a:custGeom>
              <a:avLst/>
              <a:ahLst/>
              <a:rect l="l" t="t" r="r" b="b"/>
              <a:pathLst>
                <a:path w="7620" h="722629">
                  <a:moveTo>
                    <a:pt x="7620" y="0"/>
                  </a:moveTo>
                  <a:lnTo>
                    <a:pt x="0" y="0"/>
                  </a:lnTo>
                  <a:lnTo>
                    <a:pt x="0" y="2539"/>
                  </a:lnTo>
                  <a:lnTo>
                    <a:pt x="7620" y="2539"/>
                  </a:lnTo>
                  <a:lnTo>
                    <a:pt x="7620" y="0"/>
                  </a:lnTo>
                  <a:close/>
                </a:path>
                <a:path w="7620" h="722629">
                  <a:moveTo>
                    <a:pt x="7620" y="2540"/>
                  </a:moveTo>
                  <a:lnTo>
                    <a:pt x="0" y="2540"/>
                  </a:lnTo>
                  <a:lnTo>
                    <a:pt x="0" y="8889"/>
                  </a:lnTo>
                  <a:lnTo>
                    <a:pt x="7620" y="8889"/>
                  </a:lnTo>
                  <a:lnTo>
                    <a:pt x="7620" y="2540"/>
                  </a:lnTo>
                  <a:close/>
                </a:path>
                <a:path w="7620" h="722629">
                  <a:moveTo>
                    <a:pt x="7620" y="8890"/>
                  </a:moveTo>
                  <a:lnTo>
                    <a:pt x="0" y="8890"/>
                  </a:lnTo>
                  <a:lnTo>
                    <a:pt x="0" y="15239"/>
                  </a:lnTo>
                  <a:lnTo>
                    <a:pt x="7620" y="15239"/>
                  </a:lnTo>
                  <a:lnTo>
                    <a:pt x="7620" y="8890"/>
                  </a:lnTo>
                  <a:close/>
                </a:path>
                <a:path w="7620" h="722629">
                  <a:moveTo>
                    <a:pt x="7620" y="15240"/>
                  </a:moveTo>
                  <a:lnTo>
                    <a:pt x="0" y="15240"/>
                  </a:lnTo>
                  <a:lnTo>
                    <a:pt x="0" y="21589"/>
                  </a:lnTo>
                  <a:lnTo>
                    <a:pt x="7620" y="21589"/>
                  </a:lnTo>
                  <a:lnTo>
                    <a:pt x="7620" y="15240"/>
                  </a:lnTo>
                  <a:close/>
                </a:path>
                <a:path w="7620" h="722629">
                  <a:moveTo>
                    <a:pt x="7620" y="21590"/>
                  </a:moveTo>
                  <a:lnTo>
                    <a:pt x="0" y="21590"/>
                  </a:lnTo>
                  <a:lnTo>
                    <a:pt x="0" y="27939"/>
                  </a:lnTo>
                  <a:lnTo>
                    <a:pt x="7620" y="27939"/>
                  </a:lnTo>
                  <a:lnTo>
                    <a:pt x="7620" y="21590"/>
                  </a:lnTo>
                  <a:close/>
                </a:path>
                <a:path w="7620" h="722629">
                  <a:moveTo>
                    <a:pt x="7620" y="27940"/>
                  </a:moveTo>
                  <a:lnTo>
                    <a:pt x="0" y="27940"/>
                  </a:lnTo>
                  <a:lnTo>
                    <a:pt x="0" y="34289"/>
                  </a:lnTo>
                  <a:lnTo>
                    <a:pt x="7620" y="34289"/>
                  </a:lnTo>
                  <a:lnTo>
                    <a:pt x="7620" y="27940"/>
                  </a:lnTo>
                  <a:close/>
                </a:path>
                <a:path w="7620" h="722629">
                  <a:moveTo>
                    <a:pt x="7620" y="34290"/>
                  </a:moveTo>
                  <a:lnTo>
                    <a:pt x="0" y="34290"/>
                  </a:lnTo>
                  <a:lnTo>
                    <a:pt x="0" y="40639"/>
                  </a:lnTo>
                  <a:lnTo>
                    <a:pt x="7620" y="40639"/>
                  </a:lnTo>
                  <a:lnTo>
                    <a:pt x="7620" y="34290"/>
                  </a:lnTo>
                  <a:close/>
                </a:path>
                <a:path w="7620" h="722629">
                  <a:moveTo>
                    <a:pt x="7620" y="40640"/>
                  </a:moveTo>
                  <a:lnTo>
                    <a:pt x="0" y="40640"/>
                  </a:lnTo>
                  <a:lnTo>
                    <a:pt x="0" y="46989"/>
                  </a:lnTo>
                  <a:lnTo>
                    <a:pt x="7620" y="46989"/>
                  </a:lnTo>
                  <a:lnTo>
                    <a:pt x="7620" y="40640"/>
                  </a:lnTo>
                  <a:close/>
                </a:path>
                <a:path w="7620" h="722629">
                  <a:moveTo>
                    <a:pt x="7620" y="46990"/>
                  </a:moveTo>
                  <a:lnTo>
                    <a:pt x="0" y="46990"/>
                  </a:lnTo>
                  <a:lnTo>
                    <a:pt x="0" y="53339"/>
                  </a:lnTo>
                  <a:lnTo>
                    <a:pt x="7620" y="53339"/>
                  </a:lnTo>
                  <a:lnTo>
                    <a:pt x="7620" y="46990"/>
                  </a:lnTo>
                  <a:close/>
                </a:path>
                <a:path w="7620" h="722629">
                  <a:moveTo>
                    <a:pt x="7620" y="53340"/>
                  </a:moveTo>
                  <a:lnTo>
                    <a:pt x="0" y="53340"/>
                  </a:lnTo>
                  <a:lnTo>
                    <a:pt x="0" y="59689"/>
                  </a:lnTo>
                  <a:lnTo>
                    <a:pt x="7620" y="59689"/>
                  </a:lnTo>
                  <a:lnTo>
                    <a:pt x="7620" y="53340"/>
                  </a:lnTo>
                  <a:close/>
                </a:path>
                <a:path w="7620" h="722629">
                  <a:moveTo>
                    <a:pt x="7620" y="59690"/>
                  </a:moveTo>
                  <a:lnTo>
                    <a:pt x="0" y="59690"/>
                  </a:lnTo>
                  <a:lnTo>
                    <a:pt x="0" y="66039"/>
                  </a:lnTo>
                  <a:lnTo>
                    <a:pt x="7620" y="66039"/>
                  </a:lnTo>
                  <a:lnTo>
                    <a:pt x="7620" y="59690"/>
                  </a:lnTo>
                  <a:close/>
                </a:path>
                <a:path w="7620" h="722629">
                  <a:moveTo>
                    <a:pt x="7620" y="66040"/>
                  </a:moveTo>
                  <a:lnTo>
                    <a:pt x="0" y="66040"/>
                  </a:lnTo>
                  <a:lnTo>
                    <a:pt x="0" y="72389"/>
                  </a:lnTo>
                  <a:lnTo>
                    <a:pt x="7620" y="72389"/>
                  </a:lnTo>
                  <a:lnTo>
                    <a:pt x="7620" y="66040"/>
                  </a:lnTo>
                  <a:close/>
                </a:path>
                <a:path w="7620" h="722629">
                  <a:moveTo>
                    <a:pt x="7620" y="72390"/>
                  </a:moveTo>
                  <a:lnTo>
                    <a:pt x="0" y="72390"/>
                  </a:lnTo>
                  <a:lnTo>
                    <a:pt x="0" y="78739"/>
                  </a:lnTo>
                  <a:lnTo>
                    <a:pt x="7620" y="78739"/>
                  </a:lnTo>
                  <a:lnTo>
                    <a:pt x="7620" y="72390"/>
                  </a:lnTo>
                  <a:close/>
                </a:path>
                <a:path w="7620" h="722629">
                  <a:moveTo>
                    <a:pt x="7620" y="78740"/>
                  </a:moveTo>
                  <a:lnTo>
                    <a:pt x="0" y="78740"/>
                  </a:lnTo>
                  <a:lnTo>
                    <a:pt x="0" y="85089"/>
                  </a:lnTo>
                  <a:lnTo>
                    <a:pt x="7620" y="85089"/>
                  </a:lnTo>
                  <a:lnTo>
                    <a:pt x="7620" y="78740"/>
                  </a:lnTo>
                  <a:close/>
                </a:path>
                <a:path w="7620" h="722629">
                  <a:moveTo>
                    <a:pt x="7620" y="85090"/>
                  </a:moveTo>
                  <a:lnTo>
                    <a:pt x="0" y="85090"/>
                  </a:lnTo>
                  <a:lnTo>
                    <a:pt x="0" y="91439"/>
                  </a:lnTo>
                  <a:lnTo>
                    <a:pt x="7620" y="91439"/>
                  </a:lnTo>
                  <a:lnTo>
                    <a:pt x="7620" y="85090"/>
                  </a:lnTo>
                  <a:close/>
                </a:path>
                <a:path w="7620" h="722629">
                  <a:moveTo>
                    <a:pt x="7620" y="91440"/>
                  </a:moveTo>
                  <a:lnTo>
                    <a:pt x="0" y="91440"/>
                  </a:lnTo>
                  <a:lnTo>
                    <a:pt x="0" y="97789"/>
                  </a:lnTo>
                  <a:lnTo>
                    <a:pt x="7620" y="97789"/>
                  </a:lnTo>
                  <a:lnTo>
                    <a:pt x="7620" y="91440"/>
                  </a:lnTo>
                  <a:close/>
                </a:path>
                <a:path w="7620" h="722629">
                  <a:moveTo>
                    <a:pt x="7620" y="97790"/>
                  </a:moveTo>
                  <a:lnTo>
                    <a:pt x="0" y="97790"/>
                  </a:lnTo>
                  <a:lnTo>
                    <a:pt x="0" y="104139"/>
                  </a:lnTo>
                  <a:lnTo>
                    <a:pt x="7620" y="104139"/>
                  </a:lnTo>
                  <a:lnTo>
                    <a:pt x="7620" y="97790"/>
                  </a:lnTo>
                  <a:close/>
                </a:path>
                <a:path w="7620" h="722629">
                  <a:moveTo>
                    <a:pt x="7620" y="104140"/>
                  </a:moveTo>
                  <a:lnTo>
                    <a:pt x="0" y="104140"/>
                  </a:lnTo>
                  <a:lnTo>
                    <a:pt x="0" y="110489"/>
                  </a:lnTo>
                  <a:lnTo>
                    <a:pt x="7620" y="110489"/>
                  </a:lnTo>
                  <a:lnTo>
                    <a:pt x="7620" y="104140"/>
                  </a:lnTo>
                  <a:close/>
                </a:path>
                <a:path w="7620" h="722629">
                  <a:moveTo>
                    <a:pt x="7620" y="110490"/>
                  </a:moveTo>
                  <a:lnTo>
                    <a:pt x="0" y="110490"/>
                  </a:lnTo>
                  <a:lnTo>
                    <a:pt x="0" y="116839"/>
                  </a:lnTo>
                  <a:lnTo>
                    <a:pt x="7620" y="116839"/>
                  </a:lnTo>
                  <a:lnTo>
                    <a:pt x="7620" y="110490"/>
                  </a:lnTo>
                  <a:close/>
                </a:path>
                <a:path w="7620" h="722629">
                  <a:moveTo>
                    <a:pt x="7620" y="116840"/>
                  </a:moveTo>
                  <a:lnTo>
                    <a:pt x="0" y="116840"/>
                  </a:lnTo>
                  <a:lnTo>
                    <a:pt x="0" y="123189"/>
                  </a:lnTo>
                  <a:lnTo>
                    <a:pt x="7620" y="123189"/>
                  </a:lnTo>
                  <a:lnTo>
                    <a:pt x="7620" y="116840"/>
                  </a:lnTo>
                  <a:close/>
                </a:path>
                <a:path w="7620" h="722629">
                  <a:moveTo>
                    <a:pt x="7620" y="123190"/>
                  </a:moveTo>
                  <a:lnTo>
                    <a:pt x="0" y="123190"/>
                  </a:lnTo>
                  <a:lnTo>
                    <a:pt x="0" y="129539"/>
                  </a:lnTo>
                  <a:lnTo>
                    <a:pt x="7620" y="129539"/>
                  </a:lnTo>
                  <a:lnTo>
                    <a:pt x="7620" y="123190"/>
                  </a:lnTo>
                  <a:close/>
                </a:path>
                <a:path w="7620" h="722629">
                  <a:moveTo>
                    <a:pt x="7620" y="129540"/>
                  </a:moveTo>
                  <a:lnTo>
                    <a:pt x="0" y="129540"/>
                  </a:lnTo>
                  <a:lnTo>
                    <a:pt x="0" y="135889"/>
                  </a:lnTo>
                  <a:lnTo>
                    <a:pt x="7620" y="135889"/>
                  </a:lnTo>
                  <a:lnTo>
                    <a:pt x="7620" y="129540"/>
                  </a:lnTo>
                  <a:close/>
                </a:path>
                <a:path w="7620" h="722629">
                  <a:moveTo>
                    <a:pt x="7620" y="135890"/>
                  </a:moveTo>
                  <a:lnTo>
                    <a:pt x="0" y="135890"/>
                  </a:lnTo>
                  <a:lnTo>
                    <a:pt x="0" y="142239"/>
                  </a:lnTo>
                  <a:lnTo>
                    <a:pt x="7620" y="142239"/>
                  </a:lnTo>
                  <a:lnTo>
                    <a:pt x="7620" y="135890"/>
                  </a:lnTo>
                  <a:close/>
                </a:path>
                <a:path w="7620" h="722629">
                  <a:moveTo>
                    <a:pt x="7620" y="142240"/>
                  </a:moveTo>
                  <a:lnTo>
                    <a:pt x="0" y="142240"/>
                  </a:lnTo>
                  <a:lnTo>
                    <a:pt x="0" y="148589"/>
                  </a:lnTo>
                  <a:lnTo>
                    <a:pt x="7620" y="148589"/>
                  </a:lnTo>
                  <a:lnTo>
                    <a:pt x="7620" y="142240"/>
                  </a:lnTo>
                  <a:close/>
                </a:path>
                <a:path w="7620" h="722629">
                  <a:moveTo>
                    <a:pt x="7620" y="148590"/>
                  </a:moveTo>
                  <a:lnTo>
                    <a:pt x="0" y="148590"/>
                  </a:lnTo>
                  <a:lnTo>
                    <a:pt x="0" y="154939"/>
                  </a:lnTo>
                  <a:lnTo>
                    <a:pt x="7620" y="154939"/>
                  </a:lnTo>
                  <a:lnTo>
                    <a:pt x="7620" y="148590"/>
                  </a:lnTo>
                  <a:close/>
                </a:path>
                <a:path w="7620" h="722629">
                  <a:moveTo>
                    <a:pt x="7620" y="154940"/>
                  </a:moveTo>
                  <a:lnTo>
                    <a:pt x="0" y="154940"/>
                  </a:lnTo>
                  <a:lnTo>
                    <a:pt x="0" y="161289"/>
                  </a:lnTo>
                  <a:lnTo>
                    <a:pt x="7620" y="161289"/>
                  </a:lnTo>
                  <a:lnTo>
                    <a:pt x="7620" y="154940"/>
                  </a:lnTo>
                  <a:close/>
                </a:path>
                <a:path w="7620" h="722629">
                  <a:moveTo>
                    <a:pt x="7620" y="161290"/>
                  </a:moveTo>
                  <a:lnTo>
                    <a:pt x="0" y="161290"/>
                  </a:lnTo>
                  <a:lnTo>
                    <a:pt x="0" y="167639"/>
                  </a:lnTo>
                  <a:lnTo>
                    <a:pt x="7620" y="167639"/>
                  </a:lnTo>
                  <a:lnTo>
                    <a:pt x="7620" y="161290"/>
                  </a:lnTo>
                  <a:close/>
                </a:path>
                <a:path w="7620" h="722629">
                  <a:moveTo>
                    <a:pt x="7620" y="167640"/>
                  </a:moveTo>
                  <a:lnTo>
                    <a:pt x="0" y="167640"/>
                  </a:lnTo>
                  <a:lnTo>
                    <a:pt x="0" y="173989"/>
                  </a:lnTo>
                  <a:lnTo>
                    <a:pt x="7620" y="173989"/>
                  </a:lnTo>
                  <a:lnTo>
                    <a:pt x="7620" y="167640"/>
                  </a:lnTo>
                  <a:close/>
                </a:path>
                <a:path w="7620" h="722629">
                  <a:moveTo>
                    <a:pt x="7620" y="173990"/>
                  </a:moveTo>
                  <a:lnTo>
                    <a:pt x="0" y="173990"/>
                  </a:lnTo>
                  <a:lnTo>
                    <a:pt x="0" y="180339"/>
                  </a:lnTo>
                  <a:lnTo>
                    <a:pt x="7620" y="180339"/>
                  </a:lnTo>
                  <a:lnTo>
                    <a:pt x="7620" y="173990"/>
                  </a:lnTo>
                  <a:close/>
                </a:path>
                <a:path w="7620" h="722629">
                  <a:moveTo>
                    <a:pt x="7620" y="180340"/>
                  </a:moveTo>
                  <a:lnTo>
                    <a:pt x="0" y="180340"/>
                  </a:lnTo>
                  <a:lnTo>
                    <a:pt x="0" y="184150"/>
                  </a:lnTo>
                  <a:lnTo>
                    <a:pt x="6350" y="184150"/>
                  </a:lnTo>
                  <a:lnTo>
                    <a:pt x="6350" y="185419"/>
                  </a:lnTo>
                  <a:lnTo>
                    <a:pt x="7620" y="185419"/>
                  </a:lnTo>
                  <a:lnTo>
                    <a:pt x="7620" y="180340"/>
                  </a:lnTo>
                  <a:close/>
                </a:path>
                <a:path w="7620" h="722629">
                  <a:moveTo>
                    <a:pt x="7620" y="537210"/>
                  </a:moveTo>
                  <a:lnTo>
                    <a:pt x="6350" y="537210"/>
                  </a:lnTo>
                  <a:lnTo>
                    <a:pt x="6350" y="538480"/>
                  </a:lnTo>
                  <a:lnTo>
                    <a:pt x="1270" y="538480"/>
                  </a:lnTo>
                  <a:lnTo>
                    <a:pt x="1270" y="539750"/>
                  </a:lnTo>
                  <a:lnTo>
                    <a:pt x="0" y="539750"/>
                  </a:lnTo>
                  <a:lnTo>
                    <a:pt x="0" y="542289"/>
                  </a:lnTo>
                  <a:lnTo>
                    <a:pt x="7620" y="542289"/>
                  </a:lnTo>
                  <a:lnTo>
                    <a:pt x="7620" y="537210"/>
                  </a:lnTo>
                  <a:close/>
                </a:path>
                <a:path w="7620" h="722629">
                  <a:moveTo>
                    <a:pt x="7620" y="542290"/>
                  </a:moveTo>
                  <a:lnTo>
                    <a:pt x="0" y="542290"/>
                  </a:lnTo>
                  <a:lnTo>
                    <a:pt x="0" y="548639"/>
                  </a:lnTo>
                  <a:lnTo>
                    <a:pt x="7620" y="548639"/>
                  </a:lnTo>
                  <a:lnTo>
                    <a:pt x="7620" y="542290"/>
                  </a:lnTo>
                  <a:close/>
                </a:path>
                <a:path w="7620" h="722629">
                  <a:moveTo>
                    <a:pt x="7620" y="548640"/>
                  </a:moveTo>
                  <a:lnTo>
                    <a:pt x="0" y="548640"/>
                  </a:lnTo>
                  <a:lnTo>
                    <a:pt x="0" y="554989"/>
                  </a:lnTo>
                  <a:lnTo>
                    <a:pt x="7620" y="554989"/>
                  </a:lnTo>
                  <a:lnTo>
                    <a:pt x="7620" y="548640"/>
                  </a:lnTo>
                  <a:close/>
                </a:path>
                <a:path w="7620" h="722629">
                  <a:moveTo>
                    <a:pt x="7620" y="554990"/>
                  </a:moveTo>
                  <a:lnTo>
                    <a:pt x="0" y="554990"/>
                  </a:lnTo>
                  <a:lnTo>
                    <a:pt x="0" y="561339"/>
                  </a:lnTo>
                  <a:lnTo>
                    <a:pt x="7620" y="561339"/>
                  </a:lnTo>
                  <a:lnTo>
                    <a:pt x="7620" y="554990"/>
                  </a:lnTo>
                  <a:close/>
                </a:path>
                <a:path w="7620" h="722629">
                  <a:moveTo>
                    <a:pt x="7620" y="561340"/>
                  </a:moveTo>
                  <a:lnTo>
                    <a:pt x="0" y="561340"/>
                  </a:lnTo>
                  <a:lnTo>
                    <a:pt x="0" y="567689"/>
                  </a:lnTo>
                  <a:lnTo>
                    <a:pt x="7620" y="567689"/>
                  </a:lnTo>
                  <a:lnTo>
                    <a:pt x="7620" y="561340"/>
                  </a:lnTo>
                  <a:close/>
                </a:path>
                <a:path w="7620" h="722629">
                  <a:moveTo>
                    <a:pt x="7620" y="567690"/>
                  </a:moveTo>
                  <a:lnTo>
                    <a:pt x="0" y="567690"/>
                  </a:lnTo>
                  <a:lnTo>
                    <a:pt x="0" y="574039"/>
                  </a:lnTo>
                  <a:lnTo>
                    <a:pt x="7620" y="574039"/>
                  </a:lnTo>
                  <a:lnTo>
                    <a:pt x="7620" y="567690"/>
                  </a:lnTo>
                  <a:close/>
                </a:path>
                <a:path w="7620" h="722629">
                  <a:moveTo>
                    <a:pt x="7620" y="574040"/>
                  </a:moveTo>
                  <a:lnTo>
                    <a:pt x="0" y="574040"/>
                  </a:lnTo>
                  <a:lnTo>
                    <a:pt x="0" y="580389"/>
                  </a:lnTo>
                  <a:lnTo>
                    <a:pt x="7620" y="580389"/>
                  </a:lnTo>
                  <a:lnTo>
                    <a:pt x="7620" y="574040"/>
                  </a:lnTo>
                  <a:close/>
                </a:path>
                <a:path w="7620" h="722629">
                  <a:moveTo>
                    <a:pt x="7620" y="580390"/>
                  </a:moveTo>
                  <a:lnTo>
                    <a:pt x="0" y="580390"/>
                  </a:lnTo>
                  <a:lnTo>
                    <a:pt x="0" y="586739"/>
                  </a:lnTo>
                  <a:lnTo>
                    <a:pt x="7620" y="586739"/>
                  </a:lnTo>
                  <a:lnTo>
                    <a:pt x="7620" y="580390"/>
                  </a:lnTo>
                  <a:close/>
                </a:path>
                <a:path w="7620" h="722629">
                  <a:moveTo>
                    <a:pt x="7620" y="586740"/>
                  </a:moveTo>
                  <a:lnTo>
                    <a:pt x="0" y="586740"/>
                  </a:lnTo>
                  <a:lnTo>
                    <a:pt x="0" y="593089"/>
                  </a:lnTo>
                  <a:lnTo>
                    <a:pt x="7620" y="593089"/>
                  </a:lnTo>
                  <a:lnTo>
                    <a:pt x="7620" y="586740"/>
                  </a:lnTo>
                  <a:close/>
                </a:path>
                <a:path w="7620" h="722629">
                  <a:moveTo>
                    <a:pt x="7620" y="593090"/>
                  </a:moveTo>
                  <a:lnTo>
                    <a:pt x="0" y="593090"/>
                  </a:lnTo>
                  <a:lnTo>
                    <a:pt x="0" y="599439"/>
                  </a:lnTo>
                  <a:lnTo>
                    <a:pt x="7620" y="599439"/>
                  </a:lnTo>
                  <a:lnTo>
                    <a:pt x="7620" y="593090"/>
                  </a:lnTo>
                  <a:close/>
                </a:path>
                <a:path w="7620" h="722629">
                  <a:moveTo>
                    <a:pt x="7620" y="599440"/>
                  </a:moveTo>
                  <a:lnTo>
                    <a:pt x="0" y="599440"/>
                  </a:lnTo>
                  <a:lnTo>
                    <a:pt x="0" y="605789"/>
                  </a:lnTo>
                  <a:lnTo>
                    <a:pt x="7620" y="605789"/>
                  </a:lnTo>
                  <a:lnTo>
                    <a:pt x="7620" y="599440"/>
                  </a:lnTo>
                  <a:close/>
                </a:path>
                <a:path w="7620" h="722629">
                  <a:moveTo>
                    <a:pt x="7620" y="605790"/>
                  </a:moveTo>
                  <a:lnTo>
                    <a:pt x="0" y="605790"/>
                  </a:lnTo>
                  <a:lnTo>
                    <a:pt x="0" y="612139"/>
                  </a:lnTo>
                  <a:lnTo>
                    <a:pt x="7620" y="612139"/>
                  </a:lnTo>
                  <a:lnTo>
                    <a:pt x="7620" y="605790"/>
                  </a:lnTo>
                  <a:close/>
                </a:path>
                <a:path w="7620" h="722629">
                  <a:moveTo>
                    <a:pt x="7620" y="612140"/>
                  </a:moveTo>
                  <a:lnTo>
                    <a:pt x="0" y="612140"/>
                  </a:lnTo>
                  <a:lnTo>
                    <a:pt x="0" y="618489"/>
                  </a:lnTo>
                  <a:lnTo>
                    <a:pt x="7620" y="618489"/>
                  </a:lnTo>
                  <a:lnTo>
                    <a:pt x="7620" y="612140"/>
                  </a:lnTo>
                  <a:close/>
                </a:path>
                <a:path w="7620" h="722629">
                  <a:moveTo>
                    <a:pt x="7620" y="618490"/>
                  </a:moveTo>
                  <a:lnTo>
                    <a:pt x="0" y="618490"/>
                  </a:lnTo>
                  <a:lnTo>
                    <a:pt x="0" y="624839"/>
                  </a:lnTo>
                  <a:lnTo>
                    <a:pt x="7620" y="624839"/>
                  </a:lnTo>
                  <a:lnTo>
                    <a:pt x="7620" y="618490"/>
                  </a:lnTo>
                  <a:close/>
                </a:path>
                <a:path w="7620" h="722629">
                  <a:moveTo>
                    <a:pt x="7620" y="624840"/>
                  </a:moveTo>
                  <a:lnTo>
                    <a:pt x="0" y="624840"/>
                  </a:lnTo>
                  <a:lnTo>
                    <a:pt x="0" y="631189"/>
                  </a:lnTo>
                  <a:lnTo>
                    <a:pt x="7620" y="631189"/>
                  </a:lnTo>
                  <a:lnTo>
                    <a:pt x="7620" y="624840"/>
                  </a:lnTo>
                  <a:close/>
                </a:path>
                <a:path w="7620" h="722629">
                  <a:moveTo>
                    <a:pt x="7620" y="631190"/>
                  </a:moveTo>
                  <a:lnTo>
                    <a:pt x="0" y="631190"/>
                  </a:lnTo>
                  <a:lnTo>
                    <a:pt x="0" y="637539"/>
                  </a:lnTo>
                  <a:lnTo>
                    <a:pt x="7620" y="637539"/>
                  </a:lnTo>
                  <a:lnTo>
                    <a:pt x="7620" y="631190"/>
                  </a:lnTo>
                  <a:close/>
                </a:path>
                <a:path w="7620" h="722629">
                  <a:moveTo>
                    <a:pt x="7620" y="637540"/>
                  </a:moveTo>
                  <a:lnTo>
                    <a:pt x="0" y="637540"/>
                  </a:lnTo>
                  <a:lnTo>
                    <a:pt x="0" y="643889"/>
                  </a:lnTo>
                  <a:lnTo>
                    <a:pt x="7620" y="643889"/>
                  </a:lnTo>
                  <a:lnTo>
                    <a:pt x="7620" y="637540"/>
                  </a:lnTo>
                  <a:close/>
                </a:path>
                <a:path w="7620" h="722629">
                  <a:moveTo>
                    <a:pt x="7620" y="643890"/>
                  </a:moveTo>
                  <a:lnTo>
                    <a:pt x="0" y="643890"/>
                  </a:lnTo>
                  <a:lnTo>
                    <a:pt x="0" y="650239"/>
                  </a:lnTo>
                  <a:lnTo>
                    <a:pt x="7620" y="650239"/>
                  </a:lnTo>
                  <a:lnTo>
                    <a:pt x="7620" y="643890"/>
                  </a:lnTo>
                  <a:close/>
                </a:path>
                <a:path w="7620" h="722629">
                  <a:moveTo>
                    <a:pt x="7620" y="650240"/>
                  </a:moveTo>
                  <a:lnTo>
                    <a:pt x="0" y="650240"/>
                  </a:lnTo>
                  <a:lnTo>
                    <a:pt x="0" y="656589"/>
                  </a:lnTo>
                  <a:lnTo>
                    <a:pt x="7620" y="656589"/>
                  </a:lnTo>
                  <a:lnTo>
                    <a:pt x="7620" y="650240"/>
                  </a:lnTo>
                  <a:close/>
                </a:path>
                <a:path w="7620" h="722629">
                  <a:moveTo>
                    <a:pt x="7620" y="656590"/>
                  </a:moveTo>
                  <a:lnTo>
                    <a:pt x="0" y="656590"/>
                  </a:lnTo>
                  <a:lnTo>
                    <a:pt x="0" y="662939"/>
                  </a:lnTo>
                  <a:lnTo>
                    <a:pt x="7620" y="662939"/>
                  </a:lnTo>
                  <a:lnTo>
                    <a:pt x="7620" y="656590"/>
                  </a:lnTo>
                  <a:close/>
                </a:path>
                <a:path w="7620" h="722629">
                  <a:moveTo>
                    <a:pt x="7620" y="662940"/>
                  </a:moveTo>
                  <a:lnTo>
                    <a:pt x="0" y="662940"/>
                  </a:lnTo>
                  <a:lnTo>
                    <a:pt x="0" y="669289"/>
                  </a:lnTo>
                  <a:lnTo>
                    <a:pt x="7620" y="669289"/>
                  </a:lnTo>
                  <a:lnTo>
                    <a:pt x="7620" y="662940"/>
                  </a:lnTo>
                  <a:close/>
                </a:path>
                <a:path w="7620" h="722629">
                  <a:moveTo>
                    <a:pt x="7620" y="669290"/>
                  </a:moveTo>
                  <a:lnTo>
                    <a:pt x="0" y="669290"/>
                  </a:lnTo>
                  <a:lnTo>
                    <a:pt x="0" y="675639"/>
                  </a:lnTo>
                  <a:lnTo>
                    <a:pt x="7620" y="675639"/>
                  </a:lnTo>
                  <a:lnTo>
                    <a:pt x="7620" y="669290"/>
                  </a:lnTo>
                  <a:close/>
                </a:path>
                <a:path w="7620" h="722629">
                  <a:moveTo>
                    <a:pt x="7620" y="675640"/>
                  </a:moveTo>
                  <a:lnTo>
                    <a:pt x="0" y="675640"/>
                  </a:lnTo>
                  <a:lnTo>
                    <a:pt x="0" y="681989"/>
                  </a:lnTo>
                  <a:lnTo>
                    <a:pt x="7620" y="681989"/>
                  </a:lnTo>
                  <a:lnTo>
                    <a:pt x="7620" y="675640"/>
                  </a:lnTo>
                  <a:close/>
                </a:path>
                <a:path w="7620" h="722629">
                  <a:moveTo>
                    <a:pt x="7620" y="681990"/>
                  </a:moveTo>
                  <a:lnTo>
                    <a:pt x="0" y="681990"/>
                  </a:lnTo>
                  <a:lnTo>
                    <a:pt x="0" y="688339"/>
                  </a:lnTo>
                  <a:lnTo>
                    <a:pt x="7620" y="688339"/>
                  </a:lnTo>
                  <a:lnTo>
                    <a:pt x="7620" y="681990"/>
                  </a:lnTo>
                  <a:close/>
                </a:path>
                <a:path w="7620" h="722629">
                  <a:moveTo>
                    <a:pt x="7620" y="688340"/>
                  </a:moveTo>
                  <a:lnTo>
                    <a:pt x="0" y="688340"/>
                  </a:lnTo>
                  <a:lnTo>
                    <a:pt x="0" y="694689"/>
                  </a:lnTo>
                  <a:lnTo>
                    <a:pt x="7620" y="694689"/>
                  </a:lnTo>
                  <a:lnTo>
                    <a:pt x="7620" y="688340"/>
                  </a:lnTo>
                  <a:close/>
                </a:path>
                <a:path w="7620" h="722629">
                  <a:moveTo>
                    <a:pt x="7620" y="694690"/>
                  </a:moveTo>
                  <a:lnTo>
                    <a:pt x="0" y="694690"/>
                  </a:lnTo>
                  <a:lnTo>
                    <a:pt x="0" y="701039"/>
                  </a:lnTo>
                  <a:lnTo>
                    <a:pt x="7620" y="701039"/>
                  </a:lnTo>
                  <a:lnTo>
                    <a:pt x="7620" y="694690"/>
                  </a:lnTo>
                  <a:close/>
                </a:path>
                <a:path w="7620" h="722629">
                  <a:moveTo>
                    <a:pt x="7620" y="701040"/>
                  </a:moveTo>
                  <a:lnTo>
                    <a:pt x="0" y="701040"/>
                  </a:lnTo>
                  <a:lnTo>
                    <a:pt x="0" y="707389"/>
                  </a:lnTo>
                  <a:lnTo>
                    <a:pt x="7620" y="707389"/>
                  </a:lnTo>
                  <a:lnTo>
                    <a:pt x="7620" y="701040"/>
                  </a:lnTo>
                  <a:close/>
                </a:path>
                <a:path w="7620" h="722629">
                  <a:moveTo>
                    <a:pt x="7620" y="707390"/>
                  </a:moveTo>
                  <a:lnTo>
                    <a:pt x="0" y="707390"/>
                  </a:lnTo>
                  <a:lnTo>
                    <a:pt x="0" y="713739"/>
                  </a:lnTo>
                  <a:lnTo>
                    <a:pt x="7620" y="713739"/>
                  </a:lnTo>
                  <a:lnTo>
                    <a:pt x="7620" y="707390"/>
                  </a:lnTo>
                  <a:close/>
                </a:path>
                <a:path w="7620" h="722629">
                  <a:moveTo>
                    <a:pt x="7620" y="713740"/>
                  </a:moveTo>
                  <a:lnTo>
                    <a:pt x="0" y="713740"/>
                  </a:lnTo>
                  <a:lnTo>
                    <a:pt x="0" y="720089"/>
                  </a:lnTo>
                  <a:lnTo>
                    <a:pt x="7620" y="720089"/>
                  </a:lnTo>
                  <a:lnTo>
                    <a:pt x="7620" y="713740"/>
                  </a:lnTo>
                  <a:close/>
                </a:path>
                <a:path w="7620" h="722629">
                  <a:moveTo>
                    <a:pt x="7620" y="720090"/>
                  </a:moveTo>
                  <a:lnTo>
                    <a:pt x="0" y="720090"/>
                  </a:lnTo>
                  <a:lnTo>
                    <a:pt x="0" y="722630"/>
                  </a:lnTo>
                  <a:lnTo>
                    <a:pt x="2539" y="722630"/>
                  </a:lnTo>
                  <a:lnTo>
                    <a:pt x="2539" y="721360"/>
                  </a:lnTo>
                  <a:lnTo>
                    <a:pt x="7620" y="721360"/>
                  </a:lnTo>
                  <a:lnTo>
                    <a:pt x="7620" y="720090"/>
                  </a:lnTo>
                  <a:close/>
                </a:path>
              </a:pathLst>
            </a:custGeom>
            <a:solidFill>
              <a:srgbClr val="5400F3"/>
            </a:solidFill>
          </p:spPr>
          <p:txBody>
            <a:bodyPr bIns="0" lIns="0" rIns="0" rtlCol="0" tIns="0" wrap="square"/>
            <a:p/>
          </p:txBody>
        </p:sp>
        <p:sp>
          <p:nvSpPr>
            <p:cNvPr id="1049877" name="object 1177"/>
            <p:cNvSpPr/>
            <p:nvPr/>
          </p:nvSpPr>
          <p:spPr>
            <a:xfrm>
              <a:off x="5902959" y="4456429"/>
              <a:ext cx="7620" cy="723900"/>
            </a:xfrm>
            <a:custGeom>
              <a:avLst/>
              <a:ahLst/>
              <a:rect l="l" t="t" r="r" b="b"/>
              <a:pathLst>
                <a:path w="7620" h="723900">
                  <a:moveTo>
                    <a:pt x="5080" y="0"/>
                  </a:moveTo>
                  <a:lnTo>
                    <a:pt x="0" y="0"/>
                  </a:lnTo>
                  <a:lnTo>
                    <a:pt x="0" y="3810"/>
                  </a:lnTo>
                  <a:lnTo>
                    <a:pt x="7619" y="3810"/>
                  </a:lnTo>
                  <a:lnTo>
                    <a:pt x="7619" y="1270"/>
                  </a:lnTo>
                  <a:lnTo>
                    <a:pt x="5080" y="1270"/>
                  </a:lnTo>
                  <a:lnTo>
                    <a:pt x="5080" y="0"/>
                  </a:lnTo>
                  <a:close/>
                </a:path>
                <a:path w="7620" h="723900">
                  <a:moveTo>
                    <a:pt x="7619" y="3810"/>
                  </a:moveTo>
                  <a:lnTo>
                    <a:pt x="0" y="3810"/>
                  </a:lnTo>
                  <a:lnTo>
                    <a:pt x="0" y="10160"/>
                  </a:lnTo>
                  <a:lnTo>
                    <a:pt x="7619" y="10160"/>
                  </a:lnTo>
                  <a:lnTo>
                    <a:pt x="7619" y="3810"/>
                  </a:lnTo>
                  <a:close/>
                </a:path>
                <a:path w="7620" h="723900">
                  <a:moveTo>
                    <a:pt x="7619" y="10160"/>
                  </a:moveTo>
                  <a:lnTo>
                    <a:pt x="0" y="10160"/>
                  </a:lnTo>
                  <a:lnTo>
                    <a:pt x="0" y="16510"/>
                  </a:lnTo>
                  <a:lnTo>
                    <a:pt x="7619" y="16510"/>
                  </a:lnTo>
                  <a:lnTo>
                    <a:pt x="7619" y="10160"/>
                  </a:lnTo>
                  <a:close/>
                </a:path>
                <a:path w="7620" h="723900">
                  <a:moveTo>
                    <a:pt x="7619" y="16510"/>
                  </a:moveTo>
                  <a:lnTo>
                    <a:pt x="0" y="16510"/>
                  </a:lnTo>
                  <a:lnTo>
                    <a:pt x="0" y="22860"/>
                  </a:lnTo>
                  <a:lnTo>
                    <a:pt x="7619" y="22860"/>
                  </a:lnTo>
                  <a:lnTo>
                    <a:pt x="7619" y="16510"/>
                  </a:lnTo>
                  <a:close/>
                </a:path>
                <a:path w="7620" h="723900">
                  <a:moveTo>
                    <a:pt x="7619" y="22860"/>
                  </a:moveTo>
                  <a:lnTo>
                    <a:pt x="0" y="22860"/>
                  </a:lnTo>
                  <a:lnTo>
                    <a:pt x="0" y="29210"/>
                  </a:lnTo>
                  <a:lnTo>
                    <a:pt x="7619" y="29210"/>
                  </a:lnTo>
                  <a:lnTo>
                    <a:pt x="7619" y="22860"/>
                  </a:lnTo>
                  <a:close/>
                </a:path>
                <a:path w="7620" h="723900">
                  <a:moveTo>
                    <a:pt x="7619" y="29210"/>
                  </a:moveTo>
                  <a:lnTo>
                    <a:pt x="0" y="29210"/>
                  </a:lnTo>
                  <a:lnTo>
                    <a:pt x="0" y="35560"/>
                  </a:lnTo>
                  <a:lnTo>
                    <a:pt x="7619" y="35560"/>
                  </a:lnTo>
                  <a:lnTo>
                    <a:pt x="7619" y="29210"/>
                  </a:lnTo>
                  <a:close/>
                </a:path>
                <a:path w="7620" h="723900">
                  <a:moveTo>
                    <a:pt x="7619" y="35560"/>
                  </a:moveTo>
                  <a:lnTo>
                    <a:pt x="0" y="35560"/>
                  </a:lnTo>
                  <a:lnTo>
                    <a:pt x="0" y="41910"/>
                  </a:lnTo>
                  <a:lnTo>
                    <a:pt x="7619" y="41910"/>
                  </a:lnTo>
                  <a:lnTo>
                    <a:pt x="7619" y="35560"/>
                  </a:lnTo>
                  <a:close/>
                </a:path>
                <a:path w="7620" h="723900">
                  <a:moveTo>
                    <a:pt x="7619" y="41910"/>
                  </a:moveTo>
                  <a:lnTo>
                    <a:pt x="0" y="41910"/>
                  </a:lnTo>
                  <a:lnTo>
                    <a:pt x="0" y="48260"/>
                  </a:lnTo>
                  <a:lnTo>
                    <a:pt x="7619" y="48260"/>
                  </a:lnTo>
                  <a:lnTo>
                    <a:pt x="7619" y="41910"/>
                  </a:lnTo>
                  <a:close/>
                </a:path>
                <a:path w="7620" h="723900">
                  <a:moveTo>
                    <a:pt x="7619" y="48260"/>
                  </a:moveTo>
                  <a:lnTo>
                    <a:pt x="0" y="48260"/>
                  </a:lnTo>
                  <a:lnTo>
                    <a:pt x="0" y="54610"/>
                  </a:lnTo>
                  <a:lnTo>
                    <a:pt x="7619" y="54610"/>
                  </a:lnTo>
                  <a:lnTo>
                    <a:pt x="7619" y="48260"/>
                  </a:lnTo>
                  <a:close/>
                </a:path>
                <a:path w="7620" h="723900">
                  <a:moveTo>
                    <a:pt x="7619" y="54610"/>
                  </a:moveTo>
                  <a:lnTo>
                    <a:pt x="0" y="54610"/>
                  </a:lnTo>
                  <a:lnTo>
                    <a:pt x="0" y="60960"/>
                  </a:lnTo>
                  <a:lnTo>
                    <a:pt x="7619" y="60960"/>
                  </a:lnTo>
                  <a:lnTo>
                    <a:pt x="7619" y="54610"/>
                  </a:lnTo>
                  <a:close/>
                </a:path>
                <a:path w="7620" h="723900">
                  <a:moveTo>
                    <a:pt x="7619" y="60960"/>
                  </a:moveTo>
                  <a:lnTo>
                    <a:pt x="0" y="60960"/>
                  </a:lnTo>
                  <a:lnTo>
                    <a:pt x="0" y="67310"/>
                  </a:lnTo>
                  <a:lnTo>
                    <a:pt x="7619" y="67310"/>
                  </a:lnTo>
                  <a:lnTo>
                    <a:pt x="7619" y="60960"/>
                  </a:lnTo>
                  <a:close/>
                </a:path>
                <a:path w="7620" h="723900">
                  <a:moveTo>
                    <a:pt x="7619" y="67310"/>
                  </a:moveTo>
                  <a:lnTo>
                    <a:pt x="0" y="67310"/>
                  </a:lnTo>
                  <a:lnTo>
                    <a:pt x="0" y="73660"/>
                  </a:lnTo>
                  <a:lnTo>
                    <a:pt x="7619" y="73660"/>
                  </a:lnTo>
                  <a:lnTo>
                    <a:pt x="7619" y="67310"/>
                  </a:lnTo>
                  <a:close/>
                </a:path>
                <a:path w="7620" h="723900">
                  <a:moveTo>
                    <a:pt x="7619" y="73660"/>
                  </a:moveTo>
                  <a:lnTo>
                    <a:pt x="0" y="73660"/>
                  </a:lnTo>
                  <a:lnTo>
                    <a:pt x="0" y="80010"/>
                  </a:lnTo>
                  <a:lnTo>
                    <a:pt x="7619" y="80010"/>
                  </a:lnTo>
                  <a:lnTo>
                    <a:pt x="7619" y="73660"/>
                  </a:lnTo>
                  <a:close/>
                </a:path>
                <a:path w="7620" h="723900">
                  <a:moveTo>
                    <a:pt x="7619" y="80010"/>
                  </a:moveTo>
                  <a:lnTo>
                    <a:pt x="0" y="80010"/>
                  </a:lnTo>
                  <a:lnTo>
                    <a:pt x="0" y="86360"/>
                  </a:lnTo>
                  <a:lnTo>
                    <a:pt x="7619" y="86360"/>
                  </a:lnTo>
                  <a:lnTo>
                    <a:pt x="7619" y="80010"/>
                  </a:lnTo>
                  <a:close/>
                </a:path>
                <a:path w="7620" h="723900">
                  <a:moveTo>
                    <a:pt x="7619" y="86360"/>
                  </a:moveTo>
                  <a:lnTo>
                    <a:pt x="0" y="86360"/>
                  </a:lnTo>
                  <a:lnTo>
                    <a:pt x="0" y="92710"/>
                  </a:lnTo>
                  <a:lnTo>
                    <a:pt x="7619" y="92710"/>
                  </a:lnTo>
                  <a:lnTo>
                    <a:pt x="7619" y="86360"/>
                  </a:lnTo>
                  <a:close/>
                </a:path>
                <a:path w="7620" h="723900">
                  <a:moveTo>
                    <a:pt x="7619" y="92710"/>
                  </a:moveTo>
                  <a:lnTo>
                    <a:pt x="0" y="92710"/>
                  </a:lnTo>
                  <a:lnTo>
                    <a:pt x="0" y="99060"/>
                  </a:lnTo>
                  <a:lnTo>
                    <a:pt x="7619" y="99060"/>
                  </a:lnTo>
                  <a:lnTo>
                    <a:pt x="7619" y="92710"/>
                  </a:lnTo>
                  <a:close/>
                </a:path>
                <a:path w="7620" h="723900">
                  <a:moveTo>
                    <a:pt x="7619" y="99060"/>
                  </a:moveTo>
                  <a:lnTo>
                    <a:pt x="0" y="99060"/>
                  </a:lnTo>
                  <a:lnTo>
                    <a:pt x="0" y="105410"/>
                  </a:lnTo>
                  <a:lnTo>
                    <a:pt x="7619" y="105410"/>
                  </a:lnTo>
                  <a:lnTo>
                    <a:pt x="7619" y="99060"/>
                  </a:lnTo>
                  <a:close/>
                </a:path>
                <a:path w="7620" h="723900">
                  <a:moveTo>
                    <a:pt x="7619" y="105410"/>
                  </a:moveTo>
                  <a:lnTo>
                    <a:pt x="0" y="105410"/>
                  </a:lnTo>
                  <a:lnTo>
                    <a:pt x="0" y="111760"/>
                  </a:lnTo>
                  <a:lnTo>
                    <a:pt x="7619" y="111760"/>
                  </a:lnTo>
                  <a:lnTo>
                    <a:pt x="7619" y="105410"/>
                  </a:lnTo>
                  <a:close/>
                </a:path>
                <a:path w="7620" h="723900">
                  <a:moveTo>
                    <a:pt x="7619" y="111760"/>
                  </a:moveTo>
                  <a:lnTo>
                    <a:pt x="0" y="111760"/>
                  </a:lnTo>
                  <a:lnTo>
                    <a:pt x="0" y="118110"/>
                  </a:lnTo>
                  <a:lnTo>
                    <a:pt x="7619" y="118110"/>
                  </a:lnTo>
                  <a:lnTo>
                    <a:pt x="7619" y="111760"/>
                  </a:lnTo>
                  <a:close/>
                </a:path>
                <a:path w="7620" h="723900">
                  <a:moveTo>
                    <a:pt x="7619" y="118110"/>
                  </a:moveTo>
                  <a:lnTo>
                    <a:pt x="0" y="118110"/>
                  </a:lnTo>
                  <a:lnTo>
                    <a:pt x="0" y="124460"/>
                  </a:lnTo>
                  <a:lnTo>
                    <a:pt x="7619" y="124460"/>
                  </a:lnTo>
                  <a:lnTo>
                    <a:pt x="7619" y="118110"/>
                  </a:lnTo>
                  <a:close/>
                </a:path>
                <a:path w="7620" h="723900">
                  <a:moveTo>
                    <a:pt x="7619" y="124460"/>
                  </a:moveTo>
                  <a:lnTo>
                    <a:pt x="0" y="124460"/>
                  </a:lnTo>
                  <a:lnTo>
                    <a:pt x="0" y="130810"/>
                  </a:lnTo>
                  <a:lnTo>
                    <a:pt x="7619" y="130810"/>
                  </a:lnTo>
                  <a:lnTo>
                    <a:pt x="7619" y="124460"/>
                  </a:lnTo>
                  <a:close/>
                </a:path>
                <a:path w="7620" h="723900">
                  <a:moveTo>
                    <a:pt x="7619" y="130810"/>
                  </a:moveTo>
                  <a:lnTo>
                    <a:pt x="0" y="130810"/>
                  </a:lnTo>
                  <a:lnTo>
                    <a:pt x="0" y="137160"/>
                  </a:lnTo>
                  <a:lnTo>
                    <a:pt x="7619" y="137160"/>
                  </a:lnTo>
                  <a:lnTo>
                    <a:pt x="7619" y="130810"/>
                  </a:lnTo>
                  <a:close/>
                </a:path>
                <a:path w="7620" h="723900">
                  <a:moveTo>
                    <a:pt x="7619" y="137160"/>
                  </a:moveTo>
                  <a:lnTo>
                    <a:pt x="0" y="137160"/>
                  </a:lnTo>
                  <a:lnTo>
                    <a:pt x="0" y="143510"/>
                  </a:lnTo>
                  <a:lnTo>
                    <a:pt x="7619" y="143510"/>
                  </a:lnTo>
                  <a:lnTo>
                    <a:pt x="7619" y="137160"/>
                  </a:lnTo>
                  <a:close/>
                </a:path>
                <a:path w="7620" h="723900">
                  <a:moveTo>
                    <a:pt x="7619" y="143510"/>
                  </a:moveTo>
                  <a:lnTo>
                    <a:pt x="0" y="143510"/>
                  </a:lnTo>
                  <a:lnTo>
                    <a:pt x="0" y="149860"/>
                  </a:lnTo>
                  <a:lnTo>
                    <a:pt x="7619" y="149860"/>
                  </a:lnTo>
                  <a:lnTo>
                    <a:pt x="7619" y="143510"/>
                  </a:lnTo>
                  <a:close/>
                </a:path>
                <a:path w="7620" h="723900">
                  <a:moveTo>
                    <a:pt x="7619" y="149860"/>
                  </a:moveTo>
                  <a:lnTo>
                    <a:pt x="0" y="149860"/>
                  </a:lnTo>
                  <a:lnTo>
                    <a:pt x="0" y="156210"/>
                  </a:lnTo>
                  <a:lnTo>
                    <a:pt x="7619" y="156210"/>
                  </a:lnTo>
                  <a:lnTo>
                    <a:pt x="7619" y="149860"/>
                  </a:lnTo>
                  <a:close/>
                </a:path>
                <a:path w="7620" h="723900">
                  <a:moveTo>
                    <a:pt x="7619" y="156210"/>
                  </a:moveTo>
                  <a:lnTo>
                    <a:pt x="0" y="156210"/>
                  </a:lnTo>
                  <a:lnTo>
                    <a:pt x="0" y="162560"/>
                  </a:lnTo>
                  <a:lnTo>
                    <a:pt x="7619" y="162560"/>
                  </a:lnTo>
                  <a:lnTo>
                    <a:pt x="7619" y="156210"/>
                  </a:lnTo>
                  <a:close/>
                </a:path>
                <a:path w="7620" h="723900">
                  <a:moveTo>
                    <a:pt x="7619" y="162560"/>
                  </a:moveTo>
                  <a:lnTo>
                    <a:pt x="0" y="162560"/>
                  </a:lnTo>
                  <a:lnTo>
                    <a:pt x="0" y="168910"/>
                  </a:lnTo>
                  <a:lnTo>
                    <a:pt x="7619" y="168910"/>
                  </a:lnTo>
                  <a:lnTo>
                    <a:pt x="7619" y="162560"/>
                  </a:lnTo>
                  <a:close/>
                </a:path>
                <a:path w="7620" h="723900">
                  <a:moveTo>
                    <a:pt x="7619" y="168910"/>
                  </a:moveTo>
                  <a:lnTo>
                    <a:pt x="0" y="168910"/>
                  </a:lnTo>
                  <a:lnTo>
                    <a:pt x="0" y="175260"/>
                  </a:lnTo>
                  <a:lnTo>
                    <a:pt x="7619" y="175260"/>
                  </a:lnTo>
                  <a:lnTo>
                    <a:pt x="7619" y="168910"/>
                  </a:lnTo>
                  <a:close/>
                </a:path>
                <a:path w="7620" h="723900">
                  <a:moveTo>
                    <a:pt x="7619" y="175260"/>
                  </a:moveTo>
                  <a:lnTo>
                    <a:pt x="0" y="175260"/>
                  </a:lnTo>
                  <a:lnTo>
                    <a:pt x="0" y="181610"/>
                  </a:lnTo>
                  <a:lnTo>
                    <a:pt x="7619" y="181610"/>
                  </a:lnTo>
                  <a:lnTo>
                    <a:pt x="7619" y="175260"/>
                  </a:lnTo>
                  <a:close/>
                </a:path>
                <a:path w="7620" h="723900">
                  <a:moveTo>
                    <a:pt x="7619" y="181610"/>
                  </a:moveTo>
                  <a:lnTo>
                    <a:pt x="0" y="181610"/>
                  </a:lnTo>
                  <a:lnTo>
                    <a:pt x="0" y="184150"/>
                  </a:lnTo>
                  <a:lnTo>
                    <a:pt x="6350" y="184150"/>
                  </a:lnTo>
                  <a:lnTo>
                    <a:pt x="6350" y="185420"/>
                  </a:lnTo>
                  <a:lnTo>
                    <a:pt x="7619" y="185420"/>
                  </a:lnTo>
                  <a:lnTo>
                    <a:pt x="7619" y="181610"/>
                  </a:lnTo>
                  <a:close/>
                </a:path>
                <a:path w="7620" h="723900">
                  <a:moveTo>
                    <a:pt x="7619" y="541020"/>
                  </a:moveTo>
                  <a:lnTo>
                    <a:pt x="6350" y="541020"/>
                  </a:lnTo>
                  <a:lnTo>
                    <a:pt x="6350" y="542290"/>
                  </a:lnTo>
                  <a:lnTo>
                    <a:pt x="3810" y="542290"/>
                  </a:lnTo>
                  <a:lnTo>
                    <a:pt x="3810" y="543560"/>
                  </a:lnTo>
                  <a:lnTo>
                    <a:pt x="7619" y="543560"/>
                  </a:lnTo>
                  <a:lnTo>
                    <a:pt x="7619" y="541020"/>
                  </a:lnTo>
                  <a:close/>
                </a:path>
                <a:path w="7620" h="723900">
                  <a:moveTo>
                    <a:pt x="7619" y="543560"/>
                  </a:moveTo>
                  <a:lnTo>
                    <a:pt x="0" y="543560"/>
                  </a:lnTo>
                  <a:lnTo>
                    <a:pt x="0" y="549910"/>
                  </a:lnTo>
                  <a:lnTo>
                    <a:pt x="7619" y="549910"/>
                  </a:lnTo>
                  <a:lnTo>
                    <a:pt x="7619" y="543560"/>
                  </a:lnTo>
                  <a:close/>
                </a:path>
                <a:path w="7620" h="723900">
                  <a:moveTo>
                    <a:pt x="7619" y="549910"/>
                  </a:moveTo>
                  <a:lnTo>
                    <a:pt x="0" y="549910"/>
                  </a:lnTo>
                  <a:lnTo>
                    <a:pt x="0" y="556260"/>
                  </a:lnTo>
                  <a:lnTo>
                    <a:pt x="7619" y="556260"/>
                  </a:lnTo>
                  <a:lnTo>
                    <a:pt x="7619" y="549910"/>
                  </a:lnTo>
                  <a:close/>
                </a:path>
                <a:path w="7620" h="723900">
                  <a:moveTo>
                    <a:pt x="7619" y="556260"/>
                  </a:moveTo>
                  <a:lnTo>
                    <a:pt x="0" y="556260"/>
                  </a:lnTo>
                  <a:lnTo>
                    <a:pt x="0" y="562610"/>
                  </a:lnTo>
                  <a:lnTo>
                    <a:pt x="7619" y="562610"/>
                  </a:lnTo>
                  <a:lnTo>
                    <a:pt x="7619" y="556260"/>
                  </a:lnTo>
                  <a:close/>
                </a:path>
                <a:path w="7620" h="723900">
                  <a:moveTo>
                    <a:pt x="7619" y="562610"/>
                  </a:moveTo>
                  <a:lnTo>
                    <a:pt x="0" y="562610"/>
                  </a:lnTo>
                  <a:lnTo>
                    <a:pt x="0" y="568960"/>
                  </a:lnTo>
                  <a:lnTo>
                    <a:pt x="7619" y="568960"/>
                  </a:lnTo>
                  <a:lnTo>
                    <a:pt x="7619" y="562610"/>
                  </a:lnTo>
                  <a:close/>
                </a:path>
                <a:path w="7620" h="723900">
                  <a:moveTo>
                    <a:pt x="7619" y="568960"/>
                  </a:moveTo>
                  <a:lnTo>
                    <a:pt x="0" y="568960"/>
                  </a:lnTo>
                  <a:lnTo>
                    <a:pt x="0" y="575310"/>
                  </a:lnTo>
                  <a:lnTo>
                    <a:pt x="7619" y="575310"/>
                  </a:lnTo>
                  <a:lnTo>
                    <a:pt x="7619" y="568960"/>
                  </a:lnTo>
                  <a:close/>
                </a:path>
                <a:path w="7620" h="723900">
                  <a:moveTo>
                    <a:pt x="7619" y="575310"/>
                  </a:moveTo>
                  <a:lnTo>
                    <a:pt x="0" y="575310"/>
                  </a:lnTo>
                  <a:lnTo>
                    <a:pt x="0" y="581660"/>
                  </a:lnTo>
                  <a:lnTo>
                    <a:pt x="7619" y="581660"/>
                  </a:lnTo>
                  <a:lnTo>
                    <a:pt x="7619" y="575310"/>
                  </a:lnTo>
                  <a:close/>
                </a:path>
                <a:path w="7620" h="723900">
                  <a:moveTo>
                    <a:pt x="7619" y="581660"/>
                  </a:moveTo>
                  <a:lnTo>
                    <a:pt x="0" y="581660"/>
                  </a:lnTo>
                  <a:lnTo>
                    <a:pt x="0" y="588010"/>
                  </a:lnTo>
                  <a:lnTo>
                    <a:pt x="7619" y="588010"/>
                  </a:lnTo>
                  <a:lnTo>
                    <a:pt x="7619" y="581660"/>
                  </a:lnTo>
                  <a:close/>
                </a:path>
                <a:path w="7620" h="723900">
                  <a:moveTo>
                    <a:pt x="7619" y="588010"/>
                  </a:moveTo>
                  <a:lnTo>
                    <a:pt x="0" y="588010"/>
                  </a:lnTo>
                  <a:lnTo>
                    <a:pt x="0" y="594360"/>
                  </a:lnTo>
                  <a:lnTo>
                    <a:pt x="7619" y="594360"/>
                  </a:lnTo>
                  <a:lnTo>
                    <a:pt x="7619" y="588010"/>
                  </a:lnTo>
                  <a:close/>
                </a:path>
                <a:path w="7620" h="723900">
                  <a:moveTo>
                    <a:pt x="7619" y="594360"/>
                  </a:moveTo>
                  <a:lnTo>
                    <a:pt x="0" y="594360"/>
                  </a:lnTo>
                  <a:lnTo>
                    <a:pt x="0" y="600710"/>
                  </a:lnTo>
                  <a:lnTo>
                    <a:pt x="7619" y="600710"/>
                  </a:lnTo>
                  <a:lnTo>
                    <a:pt x="7619" y="594360"/>
                  </a:lnTo>
                  <a:close/>
                </a:path>
                <a:path w="7620" h="723900">
                  <a:moveTo>
                    <a:pt x="7619" y="600710"/>
                  </a:moveTo>
                  <a:lnTo>
                    <a:pt x="0" y="600710"/>
                  </a:lnTo>
                  <a:lnTo>
                    <a:pt x="0" y="607060"/>
                  </a:lnTo>
                  <a:lnTo>
                    <a:pt x="7619" y="607060"/>
                  </a:lnTo>
                  <a:lnTo>
                    <a:pt x="7619" y="600710"/>
                  </a:lnTo>
                  <a:close/>
                </a:path>
                <a:path w="7620" h="723900">
                  <a:moveTo>
                    <a:pt x="7619" y="607060"/>
                  </a:moveTo>
                  <a:lnTo>
                    <a:pt x="0" y="607060"/>
                  </a:lnTo>
                  <a:lnTo>
                    <a:pt x="0" y="613410"/>
                  </a:lnTo>
                  <a:lnTo>
                    <a:pt x="7619" y="613410"/>
                  </a:lnTo>
                  <a:lnTo>
                    <a:pt x="7619" y="607060"/>
                  </a:lnTo>
                  <a:close/>
                </a:path>
                <a:path w="7620" h="723900">
                  <a:moveTo>
                    <a:pt x="7619" y="613410"/>
                  </a:moveTo>
                  <a:lnTo>
                    <a:pt x="0" y="613410"/>
                  </a:lnTo>
                  <a:lnTo>
                    <a:pt x="0" y="619760"/>
                  </a:lnTo>
                  <a:lnTo>
                    <a:pt x="7619" y="619760"/>
                  </a:lnTo>
                  <a:lnTo>
                    <a:pt x="7619" y="613410"/>
                  </a:lnTo>
                  <a:close/>
                </a:path>
                <a:path w="7620" h="723900">
                  <a:moveTo>
                    <a:pt x="7619" y="619760"/>
                  </a:moveTo>
                  <a:lnTo>
                    <a:pt x="0" y="619760"/>
                  </a:lnTo>
                  <a:lnTo>
                    <a:pt x="0" y="626110"/>
                  </a:lnTo>
                  <a:lnTo>
                    <a:pt x="7619" y="626110"/>
                  </a:lnTo>
                  <a:lnTo>
                    <a:pt x="7619" y="619760"/>
                  </a:lnTo>
                  <a:close/>
                </a:path>
                <a:path w="7620" h="723900">
                  <a:moveTo>
                    <a:pt x="7619" y="626110"/>
                  </a:moveTo>
                  <a:lnTo>
                    <a:pt x="0" y="626110"/>
                  </a:lnTo>
                  <a:lnTo>
                    <a:pt x="0" y="632460"/>
                  </a:lnTo>
                  <a:lnTo>
                    <a:pt x="7619" y="632460"/>
                  </a:lnTo>
                  <a:lnTo>
                    <a:pt x="7619" y="626110"/>
                  </a:lnTo>
                  <a:close/>
                </a:path>
                <a:path w="7620" h="723900">
                  <a:moveTo>
                    <a:pt x="7619" y="632460"/>
                  </a:moveTo>
                  <a:lnTo>
                    <a:pt x="0" y="632460"/>
                  </a:lnTo>
                  <a:lnTo>
                    <a:pt x="0" y="638810"/>
                  </a:lnTo>
                  <a:lnTo>
                    <a:pt x="7619" y="638810"/>
                  </a:lnTo>
                  <a:lnTo>
                    <a:pt x="7619" y="632460"/>
                  </a:lnTo>
                  <a:close/>
                </a:path>
                <a:path w="7620" h="723900">
                  <a:moveTo>
                    <a:pt x="7619" y="638810"/>
                  </a:moveTo>
                  <a:lnTo>
                    <a:pt x="0" y="638810"/>
                  </a:lnTo>
                  <a:lnTo>
                    <a:pt x="0" y="645160"/>
                  </a:lnTo>
                  <a:lnTo>
                    <a:pt x="7619" y="645160"/>
                  </a:lnTo>
                  <a:lnTo>
                    <a:pt x="7619" y="638810"/>
                  </a:lnTo>
                  <a:close/>
                </a:path>
                <a:path w="7620" h="723900">
                  <a:moveTo>
                    <a:pt x="7619" y="645160"/>
                  </a:moveTo>
                  <a:lnTo>
                    <a:pt x="0" y="645160"/>
                  </a:lnTo>
                  <a:lnTo>
                    <a:pt x="0" y="651510"/>
                  </a:lnTo>
                  <a:lnTo>
                    <a:pt x="7619" y="651510"/>
                  </a:lnTo>
                  <a:lnTo>
                    <a:pt x="7619" y="645160"/>
                  </a:lnTo>
                  <a:close/>
                </a:path>
                <a:path w="7620" h="723900">
                  <a:moveTo>
                    <a:pt x="7619" y="651510"/>
                  </a:moveTo>
                  <a:lnTo>
                    <a:pt x="0" y="651510"/>
                  </a:lnTo>
                  <a:lnTo>
                    <a:pt x="0" y="657860"/>
                  </a:lnTo>
                  <a:lnTo>
                    <a:pt x="7619" y="657860"/>
                  </a:lnTo>
                  <a:lnTo>
                    <a:pt x="7619" y="651510"/>
                  </a:lnTo>
                  <a:close/>
                </a:path>
                <a:path w="7620" h="723900">
                  <a:moveTo>
                    <a:pt x="7619" y="657860"/>
                  </a:moveTo>
                  <a:lnTo>
                    <a:pt x="0" y="657860"/>
                  </a:lnTo>
                  <a:lnTo>
                    <a:pt x="0" y="664210"/>
                  </a:lnTo>
                  <a:lnTo>
                    <a:pt x="7619" y="664210"/>
                  </a:lnTo>
                  <a:lnTo>
                    <a:pt x="7619" y="657860"/>
                  </a:lnTo>
                  <a:close/>
                </a:path>
                <a:path w="7620" h="723900">
                  <a:moveTo>
                    <a:pt x="7619" y="664210"/>
                  </a:moveTo>
                  <a:lnTo>
                    <a:pt x="0" y="664210"/>
                  </a:lnTo>
                  <a:lnTo>
                    <a:pt x="0" y="670560"/>
                  </a:lnTo>
                  <a:lnTo>
                    <a:pt x="7619" y="670560"/>
                  </a:lnTo>
                  <a:lnTo>
                    <a:pt x="7619" y="664210"/>
                  </a:lnTo>
                  <a:close/>
                </a:path>
                <a:path w="7620" h="723900">
                  <a:moveTo>
                    <a:pt x="7619" y="670560"/>
                  </a:moveTo>
                  <a:lnTo>
                    <a:pt x="0" y="670560"/>
                  </a:lnTo>
                  <a:lnTo>
                    <a:pt x="0" y="676910"/>
                  </a:lnTo>
                  <a:lnTo>
                    <a:pt x="7619" y="676910"/>
                  </a:lnTo>
                  <a:lnTo>
                    <a:pt x="7619" y="670560"/>
                  </a:lnTo>
                  <a:close/>
                </a:path>
                <a:path w="7620" h="723900">
                  <a:moveTo>
                    <a:pt x="7619" y="676910"/>
                  </a:moveTo>
                  <a:lnTo>
                    <a:pt x="0" y="676910"/>
                  </a:lnTo>
                  <a:lnTo>
                    <a:pt x="0" y="683260"/>
                  </a:lnTo>
                  <a:lnTo>
                    <a:pt x="7619" y="683260"/>
                  </a:lnTo>
                  <a:lnTo>
                    <a:pt x="7619" y="676910"/>
                  </a:lnTo>
                  <a:close/>
                </a:path>
                <a:path w="7620" h="723900">
                  <a:moveTo>
                    <a:pt x="7619" y="683260"/>
                  </a:moveTo>
                  <a:lnTo>
                    <a:pt x="0" y="683260"/>
                  </a:lnTo>
                  <a:lnTo>
                    <a:pt x="0" y="689610"/>
                  </a:lnTo>
                  <a:lnTo>
                    <a:pt x="7619" y="689610"/>
                  </a:lnTo>
                  <a:lnTo>
                    <a:pt x="7619" y="683260"/>
                  </a:lnTo>
                  <a:close/>
                </a:path>
                <a:path w="7620" h="723900">
                  <a:moveTo>
                    <a:pt x="7619" y="689610"/>
                  </a:moveTo>
                  <a:lnTo>
                    <a:pt x="0" y="689610"/>
                  </a:lnTo>
                  <a:lnTo>
                    <a:pt x="0" y="695960"/>
                  </a:lnTo>
                  <a:lnTo>
                    <a:pt x="7619" y="695960"/>
                  </a:lnTo>
                  <a:lnTo>
                    <a:pt x="7619" y="689610"/>
                  </a:lnTo>
                  <a:close/>
                </a:path>
                <a:path w="7620" h="723900">
                  <a:moveTo>
                    <a:pt x="7619" y="695960"/>
                  </a:moveTo>
                  <a:lnTo>
                    <a:pt x="0" y="695960"/>
                  </a:lnTo>
                  <a:lnTo>
                    <a:pt x="0" y="702310"/>
                  </a:lnTo>
                  <a:lnTo>
                    <a:pt x="7619" y="702310"/>
                  </a:lnTo>
                  <a:lnTo>
                    <a:pt x="7619" y="695960"/>
                  </a:lnTo>
                  <a:close/>
                </a:path>
                <a:path w="7620" h="723900">
                  <a:moveTo>
                    <a:pt x="7619" y="702310"/>
                  </a:moveTo>
                  <a:lnTo>
                    <a:pt x="0" y="702310"/>
                  </a:lnTo>
                  <a:lnTo>
                    <a:pt x="0" y="708660"/>
                  </a:lnTo>
                  <a:lnTo>
                    <a:pt x="7619" y="708660"/>
                  </a:lnTo>
                  <a:lnTo>
                    <a:pt x="7619" y="702310"/>
                  </a:lnTo>
                  <a:close/>
                </a:path>
                <a:path w="7620" h="723900">
                  <a:moveTo>
                    <a:pt x="7619" y="708660"/>
                  </a:moveTo>
                  <a:lnTo>
                    <a:pt x="0" y="708660"/>
                  </a:lnTo>
                  <a:lnTo>
                    <a:pt x="0" y="715010"/>
                  </a:lnTo>
                  <a:lnTo>
                    <a:pt x="7619" y="715010"/>
                  </a:lnTo>
                  <a:lnTo>
                    <a:pt x="7619" y="708660"/>
                  </a:lnTo>
                  <a:close/>
                </a:path>
                <a:path w="7620" h="723900">
                  <a:moveTo>
                    <a:pt x="7619" y="715010"/>
                  </a:moveTo>
                  <a:lnTo>
                    <a:pt x="0" y="715010"/>
                  </a:lnTo>
                  <a:lnTo>
                    <a:pt x="0" y="721360"/>
                  </a:lnTo>
                  <a:lnTo>
                    <a:pt x="7619" y="721360"/>
                  </a:lnTo>
                  <a:lnTo>
                    <a:pt x="7619" y="715010"/>
                  </a:lnTo>
                  <a:close/>
                </a:path>
                <a:path w="7620" h="723900">
                  <a:moveTo>
                    <a:pt x="7619" y="721360"/>
                  </a:moveTo>
                  <a:lnTo>
                    <a:pt x="0" y="721360"/>
                  </a:lnTo>
                  <a:lnTo>
                    <a:pt x="0" y="723900"/>
                  </a:lnTo>
                  <a:lnTo>
                    <a:pt x="7619" y="723900"/>
                  </a:lnTo>
                  <a:lnTo>
                    <a:pt x="7619" y="721360"/>
                  </a:lnTo>
                  <a:close/>
                </a:path>
              </a:pathLst>
            </a:custGeom>
            <a:solidFill>
              <a:srgbClr val="5300F3"/>
            </a:solidFill>
          </p:spPr>
          <p:txBody>
            <a:bodyPr bIns="0" lIns="0" rIns="0" rtlCol="0" tIns="0" wrap="square"/>
            <a:p/>
          </p:txBody>
        </p:sp>
        <p:sp>
          <p:nvSpPr>
            <p:cNvPr id="1049878" name="object 1178"/>
            <p:cNvSpPr/>
            <p:nvPr/>
          </p:nvSpPr>
          <p:spPr>
            <a:xfrm>
              <a:off x="5895339" y="4456429"/>
              <a:ext cx="7620" cy="723900"/>
            </a:xfrm>
            <a:custGeom>
              <a:avLst/>
              <a:ahLst/>
              <a:rect l="l" t="t" r="r" b="b"/>
              <a:pathLst>
                <a:path w="7620" h="723900">
                  <a:moveTo>
                    <a:pt x="7620" y="0"/>
                  </a:moveTo>
                  <a:lnTo>
                    <a:pt x="0" y="0"/>
                  </a:lnTo>
                  <a:lnTo>
                    <a:pt x="0" y="3810"/>
                  </a:lnTo>
                  <a:lnTo>
                    <a:pt x="7620" y="3810"/>
                  </a:lnTo>
                  <a:lnTo>
                    <a:pt x="7620" y="0"/>
                  </a:lnTo>
                  <a:close/>
                </a:path>
                <a:path w="7620" h="723900">
                  <a:moveTo>
                    <a:pt x="7620" y="3810"/>
                  </a:moveTo>
                  <a:lnTo>
                    <a:pt x="0" y="3810"/>
                  </a:lnTo>
                  <a:lnTo>
                    <a:pt x="0" y="10160"/>
                  </a:lnTo>
                  <a:lnTo>
                    <a:pt x="7620" y="10160"/>
                  </a:lnTo>
                  <a:lnTo>
                    <a:pt x="7620" y="3810"/>
                  </a:lnTo>
                  <a:close/>
                </a:path>
                <a:path w="7620" h="723900">
                  <a:moveTo>
                    <a:pt x="7620" y="10160"/>
                  </a:moveTo>
                  <a:lnTo>
                    <a:pt x="0" y="10160"/>
                  </a:lnTo>
                  <a:lnTo>
                    <a:pt x="0" y="16510"/>
                  </a:lnTo>
                  <a:lnTo>
                    <a:pt x="7620" y="16510"/>
                  </a:lnTo>
                  <a:lnTo>
                    <a:pt x="7620" y="10160"/>
                  </a:lnTo>
                  <a:close/>
                </a:path>
                <a:path w="7620" h="723900">
                  <a:moveTo>
                    <a:pt x="7620" y="16510"/>
                  </a:moveTo>
                  <a:lnTo>
                    <a:pt x="0" y="16510"/>
                  </a:lnTo>
                  <a:lnTo>
                    <a:pt x="0" y="22860"/>
                  </a:lnTo>
                  <a:lnTo>
                    <a:pt x="7620" y="22860"/>
                  </a:lnTo>
                  <a:lnTo>
                    <a:pt x="7620" y="16510"/>
                  </a:lnTo>
                  <a:close/>
                </a:path>
                <a:path w="7620" h="723900">
                  <a:moveTo>
                    <a:pt x="7620" y="22860"/>
                  </a:moveTo>
                  <a:lnTo>
                    <a:pt x="0" y="22860"/>
                  </a:lnTo>
                  <a:lnTo>
                    <a:pt x="0" y="29210"/>
                  </a:lnTo>
                  <a:lnTo>
                    <a:pt x="7620" y="29210"/>
                  </a:lnTo>
                  <a:lnTo>
                    <a:pt x="7620" y="22860"/>
                  </a:lnTo>
                  <a:close/>
                </a:path>
                <a:path w="7620" h="723900">
                  <a:moveTo>
                    <a:pt x="7620" y="29210"/>
                  </a:moveTo>
                  <a:lnTo>
                    <a:pt x="0" y="29210"/>
                  </a:lnTo>
                  <a:lnTo>
                    <a:pt x="0" y="35560"/>
                  </a:lnTo>
                  <a:lnTo>
                    <a:pt x="7620" y="35560"/>
                  </a:lnTo>
                  <a:lnTo>
                    <a:pt x="7620" y="29210"/>
                  </a:lnTo>
                  <a:close/>
                </a:path>
                <a:path w="7620" h="723900">
                  <a:moveTo>
                    <a:pt x="7620" y="35560"/>
                  </a:moveTo>
                  <a:lnTo>
                    <a:pt x="0" y="35560"/>
                  </a:lnTo>
                  <a:lnTo>
                    <a:pt x="0" y="41910"/>
                  </a:lnTo>
                  <a:lnTo>
                    <a:pt x="7620" y="41910"/>
                  </a:lnTo>
                  <a:lnTo>
                    <a:pt x="7620" y="35560"/>
                  </a:lnTo>
                  <a:close/>
                </a:path>
                <a:path w="7620" h="723900">
                  <a:moveTo>
                    <a:pt x="7620" y="41910"/>
                  </a:moveTo>
                  <a:lnTo>
                    <a:pt x="0" y="41910"/>
                  </a:lnTo>
                  <a:lnTo>
                    <a:pt x="0" y="48260"/>
                  </a:lnTo>
                  <a:lnTo>
                    <a:pt x="7620" y="48260"/>
                  </a:lnTo>
                  <a:lnTo>
                    <a:pt x="7620" y="41910"/>
                  </a:lnTo>
                  <a:close/>
                </a:path>
                <a:path w="7620" h="723900">
                  <a:moveTo>
                    <a:pt x="7620" y="48260"/>
                  </a:moveTo>
                  <a:lnTo>
                    <a:pt x="0" y="48260"/>
                  </a:lnTo>
                  <a:lnTo>
                    <a:pt x="0" y="54610"/>
                  </a:lnTo>
                  <a:lnTo>
                    <a:pt x="7620" y="54610"/>
                  </a:lnTo>
                  <a:lnTo>
                    <a:pt x="7620" y="48260"/>
                  </a:lnTo>
                  <a:close/>
                </a:path>
                <a:path w="7620" h="723900">
                  <a:moveTo>
                    <a:pt x="7620" y="54610"/>
                  </a:moveTo>
                  <a:lnTo>
                    <a:pt x="0" y="54610"/>
                  </a:lnTo>
                  <a:lnTo>
                    <a:pt x="0" y="60960"/>
                  </a:lnTo>
                  <a:lnTo>
                    <a:pt x="7620" y="60960"/>
                  </a:lnTo>
                  <a:lnTo>
                    <a:pt x="7620" y="54610"/>
                  </a:lnTo>
                  <a:close/>
                </a:path>
                <a:path w="7620" h="723900">
                  <a:moveTo>
                    <a:pt x="7620" y="60960"/>
                  </a:moveTo>
                  <a:lnTo>
                    <a:pt x="0" y="60960"/>
                  </a:lnTo>
                  <a:lnTo>
                    <a:pt x="0" y="67310"/>
                  </a:lnTo>
                  <a:lnTo>
                    <a:pt x="7620" y="67310"/>
                  </a:lnTo>
                  <a:lnTo>
                    <a:pt x="7620" y="60960"/>
                  </a:lnTo>
                  <a:close/>
                </a:path>
                <a:path w="7620" h="723900">
                  <a:moveTo>
                    <a:pt x="7620" y="67310"/>
                  </a:moveTo>
                  <a:lnTo>
                    <a:pt x="0" y="67310"/>
                  </a:lnTo>
                  <a:lnTo>
                    <a:pt x="0" y="73660"/>
                  </a:lnTo>
                  <a:lnTo>
                    <a:pt x="7620" y="73660"/>
                  </a:lnTo>
                  <a:lnTo>
                    <a:pt x="7620" y="67310"/>
                  </a:lnTo>
                  <a:close/>
                </a:path>
                <a:path w="7620" h="723900">
                  <a:moveTo>
                    <a:pt x="7620" y="73660"/>
                  </a:moveTo>
                  <a:lnTo>
                    <a:pt x="0" y="73660"/>
                  </a:lnTo>
                  <a:lnTo>
                    <a:pt x="0" y="80010"/>
                  </a:lnTo>
                  <a:lnTo>
                    <a:pt x="7620" y="80010"/>
                  </a:lnTo>
                  <a:lnTo>
                    <a:pt x="7620" y="73660"/>
                  </a:lnTo>
                  <a:close/>
                </a:path>
                <a:path w="7620" h="723900">
                  <a:moveTo>
                    <a:pt x="7620" y="80010"/>
                  </a:moveTo>
                  <a:lnTo>
                    <a:pt x="0" y="80010"/>
                  </a:lnTo>
                  <a:lnTo>
                    <a:pt x="0" y="86360"/>
                  </a:lnTo>
                  <a:lnTo>
                    <a:pt x="7620" y="86360"/>
                  </a:lnTo>
                  <a:lnTo>
                    <a:pt x="7620" y="80010"/>
                  </a:lnTo>
                  <a:close/>
                </a:path>
                <a:path w="7620" h="723900">
                  <a:moveTo>
                    <a:pt x="7620" y="86360"/>
                  </a:moveTo>
                  <a:lnTo>
                    <a:pt x="0" y="86360"/>
                  </a:lnTo>
                  <a:lnTo>
                    <a:pt x="0" y="92710"/>
                  </a:lnTo>
                  <a:lnTo>
                    <a:pt x="7620" y="92710"/>
                  </a:lnTo>
                  <a:lnTo>
                    <a:pt x="7620" y="86360"/>
                  </a:lnTo>
                  <a:close/>
                </a:path>
                <a:path w="7620" h="723900">
                  <a:moveTo>
                    <a:pt x="7620" y="92710"/>
                  </a:moveTo>
                  <a:lnTo>
                    <a:pt x="0" y="92710"/>
                  </a:lnTo>
                  <a:lnTo>
                    <a:pt x="0" y="99060"/>
                  </a:lnTo>
                  <a:lnTo>
                    <a:pt x="7620" y="99060"/>
                  </a:lnTo>
                  <a:lnTo>
                    <a:pt x="7620" y="92710"/>
                  </a:lnTo>
                  <a:close/>
                </a:path>
                <a:path w="7620" h="723900">
                  <a:moveTo>
                    <a:pt x="7620" y="99060"/>
                  </a:moveTo>
                  <a:lnTo>
                    <a:pt x="0" y="99060"/>
                  </a:lnTo>
                  <a:lnTo>
                    <a:pt x="0" y="105410"/>
                  </a:lnTo>
                  <a:lnTo>
                    <a:pt x="7620" y="105410"/>
                  </a:lnTo>
                  <a:lnTo>
                    <a:pt x="7620" y="99060"/>
                  </a:lnTo>
                  <a:close/>
                </a:path>
                <a:path w="7620" h="723900">
                  <a:moveTo>
                    <a:pt x="7620" y="105410"/>
                  </a:moveTo>
                  <a:lnTo>
                    <a:pt x="0" y="105410"/>
                  </a:lnTo>
                  <a:lnTo>
                    <a:pt x="0" y="111760"/>
                  </a:lnTo>
                  <a:lnTo>
                    <a:pt x="7620" y="111760"/>
                  </a:lnTo>
                  <a:lnTo>
                    <a:pt x="7620" y="105410"/>
                  </a:lnTo>
                  <a:close/>
                </a:path>
                <a:path w="7620" h="723900">
                  <a:moveTo>
                    <a:pt x="7620" y="111760"/>
                  </a:moveTo>
                  <a:lnTo>
                    <a:pt x="0" y="111760"/>
                  </a:lnTo>
                  <a:lnTo>
                    <a:pt x="0" y="118110"/>
                  </a:lnTo>
                  <a:lnTo>
                    <a:pt x="7620" y="118110"/>
                  </a:lnTo>
                  <a:lnTo>
                    <a:pt x="7620" y="111760"/>
                  </a:lnTo>
                  <a:close/>
                </a:path>
                <a:path w="7620" h="723900">
                  <a:moveTo>
                    <a:pt x="7620" y="118110"/>
                  </a:moveTo>
                  <a:lnTo>
                    <a:pt x="0" y="118110"/>
                  </a:lnTo>
                  <a:lnTo>
                    <a:pt x="0" y="124460"/>
                  </a:lnTo>
                  <a:lnTo>
                    <a:pt x="7620" y="124460"/>
                  </a:lnTo>
                  <a:lnTo>
                    <a:pt x="7620" y="118110"/>
                  </a:lnTo>
                  <a:close/>
                </a:path>
                <a:path w="7620" h="723900">
                  <a:moveTo>
                    <a:pt x="7620" y="124460"/>
                  </a:moveTo>
                  <a:lnTo>
                    <a:pt x="0" y="124460"/>
                  </a:lnTo>
                  <a:lnTo>
                    <a:pt x="0" y="130810"/>
                  </a:lnTo>
                  <a:lnTo>
                    <a:pt x="7620" y="130810"/>
                  </a:lnTo>
                  <a:lnTo>
                    <a:pt x="7620" y="124460"/>
                  </a:lnTo>
                  <a:close/>
                </a:path>
                <a:path w="7620" h="723900">
                  <a:moveTo>
                    <a:pt x="7620" y="130810"/>
                  </a:moveTo>
                  <a:lnTo>
                    <a:pt x="0" y="130810"/>
                  </a:lnTo>
                  <a:lnTo>
                    <a:pt x="0" y="137160"/>
                  </a:lnTo>
                  <a:lnTo>
                    <a:pt x="7620" y="137160"/>
                  </a:lnTo>
                  <a:lnTo>
                    <a:pt x="7620" y="130810"/>
                  </a:lnTo>
                  <a:close/>
                </a:path>
                <a:path w="7620" h="723900">
                  <a:moveTo>
                    <a:pt x="7620" y="137160"/>
                  </a:moveTo>
                  <a:lnTo>
                    <a:pt x="0" y="137160"/>
                  </a:lnTo>
                  <a:lnTo>
                    <a:pt x="0" y="143510"/>
                  </a:lnTo>
                  <a:lnTo>
                    <a:pt x="7620" y="143510"/>
                  </a:lnTo>
                  <a:lnTo>
                    <a:pt x="7620" y="137160"/>
                  </a:lnTo>
                  <a:close/>
                </a:path>
                <a:path w="7620" h="723900">
                  <a:moveTo>
                    <a:pt x="7620" y="143510"/>
                  </a:moveTo>
                  <a:lnTo>
                    <a:pt x="0" y="143510"/>
                  </a:lnTo>
                  <a:lnTo>
                    <a:pt x="0" y="149860"/>
                  </a:lnTo>
                  <a:lnTo>
                    <a:pt x="7620" y="149860"/>
                  </a:lnTo>
                  <a:lnTo>
                    <a:pt x="7620" y="143510"/>
                  </a:lnTo>
                  <a:close/>
                </a:path>
                <a:path w="7620" h="723900">
                  <a:moveTo>
                    <a:pt x="7620" y="149860"/>
                  </a:moveTo>
                  <a:lnTo>
                    <a:pt x="0" y="149860"/>
                  </a:lnTo>
                  <a:lnTo>
                    <a:pt x="0" y="156210"/>
                  </a:lnTo>
                  <a:lnTo>
                    <a:pt x="7620" y="156210"/>
                  </a:lnTo>
                  <a:lnTo>
                    <a:pt x="7620" y="149860"/>
                  </a:lnTo>
                  <a:close/>
                </a:path>
                <a:path w="7620" h="723900">
                  <a:moveTo>
                    <a:pt x="7620" y="156210"/>
                  </a:moveTo>
                  <a:lnTo>
                    <a:pt x="0" y="156210"/>
                  </a:lnTo>
                  <a:lnTo>
                    <a:pt x="0" y="162560"/>
                  </a:lnTo>
                  <a:lnTo>
                    <a:pt x="7620" y="162560"/>
                  </a:lnTo>
                  <a:lnTo>
                    <a:pt x="7620" y="156210"/>
                  </a:lnTo>
                  <a:close/>
                </a:path>
                <a:path w="7620" h="723900">
                  <a:moveTo>
                    <a:pt x="7620" y="162560"/>
                  </a:moveTo>
                  <a:lnTo>
                    <a:pt x="0" y="162560"/>
                  </a:lnTo>
                  <a:lnTo>
                    <a:pt x="0" y="168910"/>
                  </a:lnTo>
                  <a:lnTo>
                    <a:pt x="7620" y="168910"/>
                  </a:lnTo>
                  <a:lnTo>
                    <a:pt x="7620" y="162560"/>
                  </a:lnTo>
                  <a:close/>
                </a:path>
                <a:path w="7620" h="723900">
                  <a:moveTo>
                    <a:pt x="7620" y="168910"/>
                  </a:moveTo>
                  <a:lnTo>
                    <a:pt x="0" y="168910"/>
                  </a:lnTo>
                  <a:lnTo>
                    <a:pt x="0" y="175260"/>
                  </a:lnTo>
                  <a:lnTo>
                    <a:pt x="7620" y="175260"/>
                  </a:lnTo>
                  <a:lnTo>
                    <a:pt x="7620" y="168910"/>
                  </a:lnTo>
                  <a:close/>
                </a:path>
                <a:path w="7620" h="723900">
                  <a:moveTo>
                    <a:pt x="7620" y="175260"/>
                  </a:moveTo>
                  <a:lnTo>
                    <a:pt x="0" y="175260"/>
                  </a:lnTo>
                  <a:lnTo>
                    <a:pt x="0" y="181610"/>
                  </a:lnTo>
                  <a:lnTo>
                    <a:pt x="7620" y="181610"/>
                  </a:lnTo>
                  <a:lnTo>
                    <a:pt x="7620" y="175260"/>
                  </a:lnTo>
                  <a:close/>
                </a:path>
                <a:path w="7620" h="723900">
                  <a:moveTo>
                    <a:pt x="7620" y="181610"/>
                  </a:moveTo>
                  <a:lnTo>
                    <a:pt x="0" y="181610"/>
                  </a:lnTo>
                  <a:lnTo>
                    <a:pt x="0" y="182880"/>
                  </a:lnTo>
                  <a:lnTo>
                    <a:pt x="2539" y="182880"/>
                  </a:lnTo>
                  <a:lnTo>
                    <a:pt x="2539" y="184150"/>
                  </a:lnTo>
                  <a:lnTo>
                    <a:pt x="7620" y="184150"/>
                  </a:lnTo>
                  <a:lnTo>
                    <a:pt x="7620" y="181610"/>
                  </a:lnTo>
                  <a:close/>
                </a:path>
                <a:path w="7620" h="723900">
                  <a:moveTo>
                    <a:pt x="7620" y="543560"/>
                  </a:moveTo>
                  <a:lnTo>
                    <a:pt x="2539" y="543560"/>
                  </a:lnTo>
                  <a:lnTo>
                    <a:pt x="2539" y="544830"/>
                  </a:lnTo>
                  <a:lnTo>
                    <a:pt x="0" y="544830"/>
                  </a:lnTo>
                  <a:lnTo>
                    <a:pt x="0" y="549910"/>
                  </a:lnTo>
                  <a:lnTo>
                    <a:pt x="7620" y="549910"/>
                  </a:lnTo>
                  <a:lnTo>
                    <a:pt x="7620" y="543560"/>
                  </a:lnTo>
                  <a:close/>
                </a:path>
                <a:path w="7620" h="723900">
                  <a:moveTo>
                    <a:pt x="7620" y="549910"/>
                  </a:moveTo>
                  <a:lnTo>
                    <a:pt x="0" y="549910"/>
                  </a:lnTo>
                  <a:lnTo>
                    <a:pt x="0" y="556260"/>
                  </a:lnTo>
                  <a:lnTo>
                    <a:pt x="7620" y="556260"/>
                  </a:lnTo>
                  <a:lnTo>
                    <a:pt x="7620" y="549910"/>
                  </a:lnTo>
                  <a:close/>
                </a:path>
                <a:path w="7620" h="723900">
                  <a:moveTo>
                    <a:pt x="7620" y="556260"/>
                  </a:moveTo>
                  <a:lnTo>
                    <a:pt x="0" y="556260"/>
                  </a:lnTo>
                  <a:lnTo>
                    <a:pt x="0" y="562610"/>
                  </a:lnTo>
                  <a:lnTo>
                    <a:pt x="7620" y="562610"/>
                  </a:lnTo>
                  <a:lnTo>
                    <a:pt x="7620" y="556260"/>
                  </a:lnTo>
                  <a:close/>
                </a:path>
                <a:path w="7620" h="723900">
                  <a:moveTo>
                    <a:pt x="7620" y="562610"/>
                  </a:moveTo>
                  <a:lnTo>
                    <a:pt x="0" y="562610"/>
                  </a:lnTo>
                  <a:lnTo>
                    <a:pt x="0" y="568960"/>
                  </a:lnTo>
                  <a:lnTo>
                    <a:pt x="7620" y="568960"/>
                  </a:lnTo>
                  <a:lnTo>
                    <a:pt x="7620" y="562610"/>
                  </a:lnTo>
                  <a:close/>
                </a:path>
                <a:path w="7620" h="723900">
                  <a:moveTo>
                    <a:pt x="7620" y="568960"/>
                  </a:moveTo>
                  <a:lnTo>
                    <a:pt x="0" y="568960"/>
                  </a:lnTo>
                  <a:lnTo>
                    <a:pt x="0" y="575310"/>
                  </a:lnTo>
                  <a:lnTo>
                    <a:pt x="7620" y="575310"/>
                  </a:lnTo>
                  <a:lnTo>
                    <a:pt x="7620" y="568960"/>
                  </a:lnTo>
                  <a:close/>
                </a:path>
                <a:path w="7620" h="723900">
                  <a:moveTo>
                    <a:pt x="7620" y="575310"/>
                  </a:moveTo>
                  <a:lnTo>
                    <a:pt x="0" y="575310"/>
                  </a:lnTo>
                  <a:lnTo>
                    <a:pt x="0" y="581660"/>
                  </a:lnTo>
                  <a:lnTo>
                    <a:pt x="7620" y="581660"/>
                  </a:lnTo>
                  <a:lnTo>
                    <a:pt x="7620" y="575310"/>
                  </a:lnTo>
                  <a:close/>
                </a:path>
                <a:path w="7620" h="723900">
                  <a:moveTo>
                    <a:pt x="7620" y="581660"/>
                  </a:moveTo>
                  <a:lnTo>
                    <a:pt x="0" y="581660"/>
                  </a:lnTo>
                  <a:lnTo>
                    <a:pt x="0" y="588010"/>
                  </a:lnTo>
                  <a:lnTo>
                    <a:pt x="7620" y="588010"/>
                  </a:lnTo>
                  <a:lnTo>
                    <a:pt x="7620" y="581660"/>
                  </a:lnTo>
                  <a:close/>
                </a:path>
                <a:path w="7620" h="723900">
                  <a:moveTo>
                    <a:pt x="7620" y="588010"/>
                  </a:moveTo>
                  <a:lnTo>
                    <a:pt x="0" y="588010"/>
                  </a:lnTo>
                  <a:lnTo>
                    <a:pt x="0" y="594360"/>
                  </a:lnTo>
                  <a:lnTo>
                    <a:pt x="7620" y="594360"/>
                  </a:lnTo>
                  <a:lnTo>
                    <a:pt x="7620" y="588010"/>
                  </a:lnTo>
                  <a:close/>
                </a:path>
                <a:path w="7620" h="723900">
                  <a:moveTo>
                    <a:pt x="7620" y="594360"/>
                  </a:moveTo>
                  <a:lnTo>
                    <a:pt x="0" y="594360"/>
                  </a:lnTo>
                  <a:lnTo>
                    <a:pt x="0" y="600710"/>
                  </a:lnTo>
                  <a:lnTo>
                    <a:pt x="7620" y="600710"/>
                  </a:lnTo>
                  <a:lnTo>
                    <a:pt x="7620" y="594360"/>
                  </a:lnTo>
                  <a:close/>
                </a:path>
                <a:path w="7620" h="723900">
                  <a:moveTo>
                    <a:pt x="7620" y="600710"/>
                  </a:moveTo>
                  <a:lnTo>
                    <a:pt x="0" y="600710"/>
                  </a:lnTo>
                  <a:lnTo>
                    <a:pt x="0" y="607060"/>
                  </a:lnTo>
                  <a:lnTo>
                    <a:pt x="7620" y="607060"/>
                  </a:lnTo>
                  <a:lnTo>
                    <a:pt x="7620" y="600710"/>
                  </a:lnTo>
                  <a:close/>
                </a:path>
                <a:path w="7620" h="723900">
                  <a:moveTo>
                    <a:pt x="7620" y="607060"/>
                  </a:moveTo>
                  <a:lnTo>
                    <a:pt x="0" y="607060"/>
                  </a:lnTo>
                  <a:lnTo>
                    <a:pt x="0" y="613410"/>
                  </a:lnTo>
                  <a:lnTo>
                    <a:pt x="7620" y="613410"/>
                  </a:lnTo>
                  <a:lnTo>
                    <a:pt x="7620" y="607060"/>
                  </a:lnTo>
                  <a:close/>
                </a:path>
                <a:path w="7620" h="723900">
                  <a:moveTo>
                    <a:pt x="7620" y="613410"/>
                  </a:moveTo>
                  <a:lnTo>
                    <a:pt x="0" y="613410"/>
                  </a:lnTo>
                  <a:lnTo>
                    <a:pt x="0" y="619760"/>
                  </a:lnTo>
                  <a:lnTo>
                    <a:pt x="7620" y="619760"/>
                  </a:lnTo>
                  <a:lnTo>
                    <a:pt x="7620" y="613410"/>
                  </a:lnTo>
                  <a:close/>
                </a:path>
                <a:path w="7620" h="723900">
                  <a:moveTo>
                    <a:pt x="7620" y="619760"/>
                  </a:moveTo>
                  <a:lnTo>
                    <a:pt x="0" y="619760"/>
                  </a:lnTo>
                  <a:lnTo>
                    <a:pt x="0" y="626110"/>
                  </a:lnTo>
                  <a:lnTo>
                    <a:pt x="7620" y="626110"/>
                  </a:lnTo>
                  <a:lnTo>
                    <a:pt x="7620" y="619760"/>
                  </a:lnTo>
                  <a:close/>
                </a:path>
                <a:path w="7620" h="723900">
                  <a:moveTo>
                    <a:pt x="7620" y="626110"/>
                  </a:moveTo>
                  <a:lnTo>
                    <a:pt x="0" y="626110"/>
                  </a:lnTo>
                  <a:lnTo>
                    <a:pt x="0" y="632460"/>
                  </a:lnTo>
                  <a:lnTo>
                    <a:pt x="7620" y="632460"/>
                  </a:lnTo>
                  <a:lnTo>
                    <a:pt x="7620" y="626110"/>
                  </a:lnTo>
                  <a:close/>
                </a:path>
                <a:path w="7620" h="723900">
                  <a:moveTo>
                    <a:pt x="7620" y="632460"/>
                  </a:moveTo>
                  <a:lnTo>
                    <a:pt x="0" y="632460"/>
                  </a:lnTo>
                  <a:lnTo>
                    <a:pt x="0" y="638810"/>
                  </a:lnTo>
                  <a:lnTo>
                    <a:pt x="7620" y="638810"/>
                  </a:lnTo>
                  <a:lnTo>
                    <a:pt x="7620" y="632460"/>
                  </a:lnTo>
                  <a:close/>
                </a:path>
                <a:path w="7620" h="723900">
                  <a:moveTo>
                    <a:pt x="7620" y="638810"/>
                  </a:moveTo>
                  <a:lnTo>
                    <a:pt x="0" y="638810"/>
                  </a:lnTo>
                  <a:lnTo>
                    <a:pt x="0" y="645160"/>
                  </a:lnTo>
                  <a:lnTo>
                    <a:pt x="7620" y="645160"/>
                  </a:lnTo>
                  <a:lnTo>
                    <a:pt x="7620" y="638810"/>
                  </a:lnTo>
                  <a:close/>
                </a:path>
                <a:path w="7620" h="723900">
                  <a:moveTo>
                    <a:pt x="7620" y="645160"/>
                  </a:moveTo>
                  <a:lnTo>
                    <a:pt x="0" y="645160"/>
                  </a:lnTo>
                  <a:lnTo>
                    <a:pt x="0" y="651510"/>
                  </a:lnTo>
                  <a:lnTo>
                    <a:pt x="7620" y="651510"/>
                  </a:lnTo>
                  <a:lnTo>
                    <a:pt x="7620" y="645160"/>
                  </a:lnTo>
                  <a:close/>
                </a:path>
                <a:path w="7620" h="723900">
                  <a:moveTo>
                    <a:pt x="7620" y="651510"/>
                  </a:moveTo>
                  <a:lnTo>
                    <a:pt x="0" y="651510"/>
                  </a:lnTo>
                  <a:lnTo>
                    <a:pt x="0" y="657860"/>
                  </a:lnTo>
                  <a:lnTo>
                    <a:pt x="7620" y="657860"/>
                  </a:lnTo>
                  <a:lnTo>
                    <a:pt x="7620" y="651510"/>
                  </a:lnTo>
                  <a:close/>
                </a:path>
                <a:path w="7620" h="723900">
                  <a:moveTo>
                    <a:pt x="7620" y="657860"/>
                  </a:moveTo>
                  <a:lnTo>
                    <a:pt x="0" y="657860"/>
                  </a:lnTo>
                  <a:lnTo>
                    <a:pt x="0" y="664210"/>
                  </a:lnTo>
                  <a:lnTo>
                    <a:pt x="7620" y="664210"/>
                  </a:lnTo>
                  <a:lnTo>
                    <a:pt x="7620" y="657860"/>
                  </a:lnTo>
                  <a:close/>
                </a:path>
                <a:path w="7620" h="723900">
                  <a:moveTo>
                    <a:pt x="7620" y="664210"/>
                  </a:moveTo>
                  <a:lnTo>
                    <a:pt x="0" y="664210"/>
                  </a:lnTo>
                  <a:lnTo>
                    <a:pt x="0" y="670560"/>
                  </a:lnTo>
                  <a:lnTo>
                    <a:pt x="7620" y="670560"/>
                  </a:lnTo>
                  <a:lnTo>
                    <a:pt x="7620" y="664210"/>
                  </a:lnTo>
                  <a:close/>
                </a:path>
                <a:path w="7620" h="723900">
                  <a:moveTo>
                    <a:pt x="7620" y="670560"/>
                  </a:moveTo>
                  <a:lnTo>
                    <a:pt x="0" y="670560"/>
                  </a:lnTo>
                  <a:lnTo>
                    <a:pt x="0" y="676910"/>
                  </a:lnTo>
                  <a:lnTo>
                    <a:pt x="7620" y="676910"/>
                  </a:lnTo>
                  <a:lnTo>
                    <a:pt x="7620" y="670560"/>
                  </a:lnTo>
                  <a:close/>
                </a:path>
                <a:path w="7620" h="723900">
                  <a:moveTo>
                    <a:pt x="7620" y="676910"/>
                  </a:moveTo>
                  <a:lnTo>
                    <a:pt x="0" y="676910"/>
                  </a:lnTo>
                  <a:lnTo>
                    <a:pt x="0" y="683260"/>
                  </a:lnTo>
                  <a:lnTo>
                    <a:pt x="7620" y="683260"/>
                  </a:lnTo>
                  <a:lnTo>
                    <a:pt x="7620" y="676910"/>
                  </a:lnTo>
                  <a:close/>
                </a:path>
                <a:path w="7620" h="723900">
                  <a:moveTo>
                    <a:pt x="7620" y="683260"/>
                  </a:moveTo>
                  <a:lnTo>
                    <a:pt x="0" y="683260"/>
                  </a:lnTo>
                  <a:lnTo>
                    <a:pt x="0" y="689610"/>
                  </a:lnTo>
                  <a:lnTo>
                    <a:pt x="7620" y="689610"/>
                  </a:lnTo>
                  <a:lnTo>
                    <a:pt x="7620" y="683260"/>
                  </a:lnTo>
                  <a:close/>
                </a:path>
                <a:path w="7620" h="723900">
                  <a:moveTo>
                    <a:pt x="7620" y="689610"/>
                  </a:moveTo>
                  <a:lnTo>
                    <a:pt x="0" y="689610"/>
                  </a:lnTo>
                  <a:lnTo>
                    <a:pt x="0" y="695960"/>
                  </a:lnTo>
                  <a:lnTo>
                    <a:pt x="7620" y="695960"/>
                  </a:lnTo>
                  <a:lnTo>
                    <a:pt x="7620" y="689610"/>
                  </a:lnTo>
                  <a:close/>
                </a:path>
                <a:path w="7620" h="723900">
                  <a:moveTo>
                    <a:pt x="7620" y="695960"/>
                  </a:moveTo>
                  <a:lnTo>
                    <a:pt x="0" y="695960"/>
                  </a:lnTo>
                  <a:lnTo>
                    <a:pt x="0" y="702310"/>
                  </a:lnTo>
                  <a:lnTo>
                    <a:pt x="7620" y="702310"/>
                  </a:lnTo>
                  <a:lnTo>
                    <a:pt x="7620" y="695960"/>
                  </a:lnTo>
                  <a:close/>
                </a:path>
                <a:path w="7620" h="723900">
                  <a:moveTo>
                    <a:pt x="7620" y="702310"/>
                  </a:moveTo>
                  <a:lnTo>
                    <a:pt x="0" y="702310"/>
                  </a:lnTo>
                  <a:lnTo>
                    <a:pt x="0" y="708660"/>
                  </a:lnTo>
                  <a:lnTo>
                    <a:pt x="7620" y="708660"/>
                  </a:lnTo>
                  <a:lnTo>
                    <a:pt x="7620" y="702310"/>
                  </a:lnTo>
                  <a:close/>
                </a:path>
                <a:path w="7620" h="723900">
                  <a:moveTo>
                    <a:pt x="7620" y="708660"/>
                  </a:moveTo>
                  <a:lnTo>
                    <a:pt x="0" y="708660"/>
                  </a:lnTo>
                  <a:lnTo>
                    <a:pt x="0" y="715010"/>
                  </a:lnTo>
                  <a:lnTo>
                    <a:pt x="7620" y="715010"/>
                  </a:lnTo>
                  <a:lnTo>
                    <a:pt x="7620" y="708660"/>
                  </a:lnTo>
                  <a:close/>
                </a:path>
                <a:path w="7620" h="723900">
                  <a:moveTo>
                    <a:pt x="7620" y="715010"/>
                  </a:moveTo>
                  <a:lnTo>
                    <a:pt x="0" y="715010"/>
                  </a:lnTo>
                  <a:lnTo>
                    <a:pt x="0" y="721360"/>
                  </a:lnTo>
                  <a:lnTo>
                    <a:pt x="7620" y="721360"/>
                  </a:lnTo>
                  <a:lnTo>
                    <a:pt x="7620" y="715010"/>
                  </a:lnTo>
                  <a:close/>
                </a:path>
                <a:path w="7620" h="723900">
                  <a:moveTo>
                    <a:pt x="7620" y="721360"/>
                  </a:moveTo>
                  <a:lnTo>
                    <a:pt x="0" y="721360"/>
                  </a:lnTo>
                  <a:lnTo>
                    <a:pt x="0" y="723900"/>
                  </a:lnTo>
                  <a:lnTo>
                    <a:pt x="7620" y="723900"/>
                  </a:lnTo>
                  <a:lnTo>
                    <a:pt x="7620" y="721360"/>
                  </a:lnTo>
                  <a:close/>
                </a:path>
              </a:pathLst>
            </a:custGeom>
            <a:solidFill>
              <a:srgbClr val="5200F4"/>
            </a:solidFill>
          </p:spPr>
          <p:txBody>
            <a:bodyPr bIns="0" lIns="0" rIns="0" rtlCol="0" tIns="0" wrap="square"/>
            <a:p/>
          </p:txBody>
        </p:sp>
        <p:sp>
          <p:nvSpPr>
            <p:cNvPr id="1049879" name="object 1179"/>
            <p:cNvSpPr/>
            <p:nvPr/>
          </p:nvSpPr>
          <p:spPr>
            <a:xfrm>
              <a:off x="5892164" y="4456429"/>
              <a:ext cx="0" cy="723900"/>
            </a:xfrm>
            <a:custGeom>
              <a:avLst/>
              <a:ahLst/>
              <a:rect l="l" t="t" r="r" b="b"/>
              <a:pathLst>
                <a:path w="0" h="723900">
                  <a:moveTo>
                    <a:pt x="0" y="0"/>
                  </a:moveTo>
                  <a:lnTo>
                    <a:pt x="0" y="182880"/>
                  </a:lnTo>
                </a:path>
                <a:path w="0" h="723900">
                  <a:moveTo>
                    <a:pt x="0" y="544830"/>
                  </a:moveTo>
                  <a:lnTo>
                    <a:pt x="0" y="723900"/>
                  </a:lnTo>
                </a:path>
              </a:pathLst>
            </a:custGeom>
            <a:ln w="6350">
              <a:solidFill>
                <a:srgbClr val="5000F4"/>
              </a:solidFill>
            </a:ln>
          </p:spPr>
          <p:txBody>
            <a:bodyPr bIns="0" lIns="0" rIns="0" rtlCol="0" tIns="0" wrap="square"/>
            <a:p/>
          </p:txBody>
        </p:sp>
        <p:sp>
          <p:nvSpPr>
            <p:cNvPr id="1049880" name="object 1180"/>
            <p:cNvSpPr/>
            <p:nvPr/>
          </p:nvSpPr>
          <p:spPr>
            <a:xfrm>
              <a:off x="5881369" y="4456429"/>
              <a:ext cx="7620" cy="725170"/>
            </a:xfrm>
            <a:custGeom>
              <a:avLst/>
              <a:ahLst/>
              <a:rect l="l" t="t" r="r" b="b"/>
              <a:pathLst>
                <a:path w="7620" h="725170">
                  <a:moveTo>
                    <a:pt x="7619" y="0"/>
                  </a:moveTo>
                  <a:lnTo>
                    <a:pt x="0" y="0"/>
                  </a:lnTo>
                  <a:lnTo>
                    <a:pt x="0" y="3810"/>
                  </a:lnTo>
                  <a:lnTo>
                    <a:pt x="7619" y="3810"/>
                  </a:lnTo>
                  <a:lnTo>
                    <a:pt x="7619" y="0"/>
                  </a:lnTo>
                  <a:close/>
                </a:path>
                <a:path w="7620" h="725170">
                  <a:moveTo>
                    <a:pt x="7619" y="3810"/>
                  </a:moveTo>
                  <a:lnTo>
                    <a:pt x="0" y="3810"/>
                  </a:lnTo>
                  <a:lnTo>
                    <a:pt x="0" y="10160"/>
                  </a:lnTo>
                  <a:lnTo>
                    <a:pt x="7619" y="10160"/>
                  </a:lnTo>
                  <a:lnTo>
                    <a:pt x="7619" y="3810"/>
                  </a:lnTo>
                  <a:close/>
                </a:path>
                <a:path w="7620" h="725170">
                  <a:moveTo>
                    <a:pt x="7619" y="10160"/>
                  </a:moveTo>
                  <a:lnTo>
                    <a:pt x="0" y="10160"/>
                  </a:lnTo>
                  <a:lnTo>
                    <a:pt x="0" y="16510"/>
                  </a:lnTo>
                  <a:lnTo>
                    <a:pt x="7619" y="16510"/>
                  </a:lnTo>
                  <a:lnTo>
                    <a:pt x="7619" y="10160"/>
                  </a:lnTo>
                  <a:close/>
                </a:path>
                <a:path w="7620" h="725170">
                  <a:moveTo>
                    <a:pt x="7619" y="16510"/>
                  </a:moveTo>
                  <a:lnTo>
                    <a:pt x="0" y="16510"/>
                  </a:lnTo>
                  <a:lnTo>
                    <a:pt x="0" y="22860"/>
                  </a:lnTo>
                  <a:lnTo>
                    <a:pt x="7619" y="22860"/>
                  </a:lnTo>
                  <a:lnTo>
                    <a:pt x="7619" y="16510"/>
                  </a:lnTo>
                  <a:close/>
                </a:path>
                <a:path w="7620" h="725170">
                  <a:moveTo>
                    <a:pt x="7619" y="22860"/>
                  </a:moveTo>
                  <a:lnTo>
                    <a:pt x="0" y="22860"/>
                  </a:lnTo>
                  <a:lnTo>
                    <a:pt x="0" y="29210"/>
                  </a:lnTo>
                  <a:lnTo>
                    <a:pt x="7619" y="29210"/>
                  </a:lnTo>
                  <a:lnTo>
                    <a:pt x="7619" y="22860"/>
                  </a:lnTo>
                  <a:close/>
                </a:path>
                <a:path w="7620" h="725170">
                  <a:moveTo>
                    <a:pt x="7619" y="29210"/>
                  </a:moveTo>
                  <a:lnTo>
                    <a:pt x="0" y="29210"/>
                  </a:lnTo>
                  <a:lnTo>
                    <a:pt x="0" y="35560"/>
                  </a:lnTo>
                  <a:lnTo>
                    <a:pt x="7619" y="35560"/>
                  </a:lnTo>
                  <a:lnTo>
                    <a:pt x="7619" y="29210"/>
                  </a:lnTo>
                  <a:close/>
                </a:path>
                <a:path w="7620" h="725170">
                  <a:moveTo>
                    <a:pt x="7619" y="35560"/>
                  </a:moveTo>
                  <a:lnTo>
                    <a:pt x="0" y="35560"/>
                  </a:lnTo>
                  <a:lnTo>
                    <a:pt x="0" y="41910"/>
                  </a:lnTo>
                  <a:lnTo>
                    <a:pt x="7619" y="41910"/>
                  </a:lnTo>
                  <a:lnTo>
                    <a:pt x="7619" y="35560"/>
                  </a:lnTo>
                  <a:close/>
                </a:path>
                <a:path w="7620" h="725170">
                  <a:moveTo>
                    <a:pt x="7619" y="41910"/>
                  </a:moveTo>
                  <a:lnTo>
                    <a:pt x="0" y="41910"/>
                  </a:lnTo>
                  <a:lnTo>
                    <a:pt x="0" y="48260"/>
                  </a:lnTo>
                  <a:lnTo>
                    <a:pt x="7619" y="48260"/>
                  </a:lnTo>
                  <a:lnTo>
                    <a:pt x="7619" y="41910"/>
                  </a:lnTo>
                  <a:close/>
                </a:path>
                <a:path w="7620" h="725170">
                  <a:moveTo>
                    <a:pt x="7619" y="48260"/>
                  </a:moveTo>
                  <a:lnTo>
                    <a:pt x="0" y="48260"/>
                  </a:lnTo>
                  <a:lnTo>
                    <a:pt x="0" y="54610"/>
                  </a:lnTo>
                  <a:lnTo>
                    <a:pt x="7619" y="54610"/>
                  </a:lnTo>
                  <a:lnTo>
                    <a:pt x="7619" y="48260"/>
                  </a:lnTo>
                  <a:close/>
                </a:path>
                <a:path w="7620" h="725170">
                  <a:moveTo>
                    <a:pt x="7619" y="54610"/>
                  </a:moveTo>
                  <a:lnTo>
                    <a:pt x="0" y="54610"/>
                  </a:lnTo>
                  <a:lnTo>
                    <a:pt x="0" y="60960"/>
                  </a:lnTo>
                  <a:lnTo>
                    <a:pt x="7619" y="60960"/>
                  </a:lnTo>
                  <a:lnTo>
                    <a:pt x="7619" y="54610"/>
                  </a:lnTo>
                  <a:close/>
                </a:path>
                <a:path w="7620" h="725170">
                  <a:moveTo>
                    <a:pt x="7619" y="60960"/>
                  </a:moveTo>
                  <a:lnTo>
                    <a:pt x="0" y="60960"/>
                  </a:lnTo>
                  <a:lnTo>
                    <a:pt x="0" y="67310"/>
                  </a:lnTo>
                  <a:lnTo>
                    <a:pt x="7619" y="67310"/>
                  </a:lnTo>
                  <a:lnTo>
                    <a:pt x="7619" y="60960"/>
                  </a:lnTo>
                  <a:close/>
                </a:path>
                <a:path w="7620" h="725170">
                  <a:moveTo>
                    <a:pt x="7619" y="67310"/>
                  </a:moveTo>
                  <a:lnTo>
                    <a:pt x="0" y="67310"/>
                  </a:lnTo>
                  <a:lnTo>
                    <a:pt x="0" y="73660"/>
                  </a:lnTo>
                  <a:lnTo>
                    <a:pt x="7619" y="73660"/>
                  </a:lnTo>
                  <a:lnTo>
                    <a:pt x="7619" y="67310"/>
                  </a:lnTo>
                  <a:close/>
                </a:path>
                <a:path w="7620" h="725170">
                  <a:moveTo>
                    <a:pt x="7619" y="73660"/>
                  </a:moveTo>
                  <a:lnTo>
                    <a:pt x="0" y="73660"/>
                  </a:lnTo>
                  <a:lnTo>
                    <a:pt x="0" y="80010"/>
                  </a:lnTo>
                  <a:lnTo>
                    <a:pt x="7619" y="80010"/>
                  </a:lnTo>
                  <a:lnTo>
                    <a:pt x="7619" y="73660"/>
                  </a:lnTo>
                  <a:close/>
                </a:path>
                <a:path w="7620" h="725170">
                  <a:moveTo>
                    <a:pt x="7619" y="80010"/>
                  </a:moveTo>
                  <a:lnTo>
                    <a:pt x="0" y="80010"/>
                  </a:lnTo>
                  <a:lnTo>
                    <a:pt x="0" y="86360"/>
                  </a:lnTo>
                  <a:lnTo>
                    <a:pt x="7619" y="86360"/>
                  </a:lnTo>
                  <a:lnTo>
                    <a:pt x="7619" y="80010"/>
                  </a:lnTo>
                  <a:close/>
                </a:path>
                <a:path w="7620" h="725170">
                  <a:moveTo>
                    <a:pt x="7619" y="86360"/>
                  </a:moveTo>
                  <a:lnTo>
                    <a:pt x="0" y="86360"/>
                  </a:lnTo>
                  <a:lnTo>
                    <a:pt x="0" y="92710"/>
                  </a:lnTo>
                  <a:lnTo>
                    <a:pt x="7619" y="92710"/>
                  </a:lnTo>
                  <a:lnTo>
                    <a:pt x="7619" y="86360"/>
                  </a:lnTo>
                  <a:close/>
                </a:path>
                <a:path w="7620" h="725170">
                  <a:moveTo>
                    <a:pt x="7619" y="92710"/>
                  </a:moveTo>
                  <a:lnTo>
                    <a:pt x="0" y="92710"/>
                  </a:lnTo>
                  <a:lnTo>
                    <a:pt x="0" y="99060"/>
                  </a:lnTo>
                  <a:lnTo>
                    <a:pt x="7619" y="99060"/>
                  </a:lnTo>
                  <a:lnTo>
                    <a:pt x="7619" y="92710"/>
                  </a:lnTo>
                  <a:close/>
                </a:path>
                <a:path w="7620" h="725170">
                  <a:moveTo>
                    <a:pt x="7619" y="99060"/>
                  </a:moveTo>
                  <a:lnTo>
                    <a:pt x="0" y="99060"/>
                  </a:lnTo>
                  <a:lnTo>
                    <a:pt x="0" y="105410"/>
                  </a:lnTo>
                  <a:lnTo>
                    <a:pt x="7619" y="105410"/>
                  </a:lnTo>
                  <a:lnTo>
                    <a:pt x="7619" y="99060"/>
                  </a:lnTo>
                  <a:close/>
                </a:path>
                <a:path w="7620" h="725170">
                  <a:moveTo>
                    <a:pt x="7619" y="105410"/>
                  </a:moveTo>
                  <a:lnTo>
                    <a:pt x="0" y="105410"/>
                  </a:lnTo>
                  <a:lnTo>
                    <a:pt x="0" y="111760"/>
                  </a:lnTo>
                  <a:lnTo>
                    <a:pt x="7619" y="111760"/>
                  </a:lnTo>
                  <a:lnTo>
                    <a:pt x="7619" y="105410"/>
                  </a:lnTo>
                  <a:close/>
                </a:path>
                <a:path w="7620" h="725170">
                  <a:moveTo>
                    <a:pt x="7619" y="111760"/>
                  </a:moveTo>
                  <a:lnTo>
                    <a:pt x="0" y="111760"/>
                  </a:lnTo>
                  <a:lnTo>
                    <a:pt x="0" y="118110"/>
                  </a:lnTo>
                  <a:lnTo>
                    <a:pt x="7619" y="118110"/>
                  </a:lnTo>
                  <a:lnTo>
                    <a:pt x="7619" y="111760"/>
                  </a:lnTo>
                  <a:close/>
                </a:path>
                <a:path w="7620" h="725170">
                  <a:moveTo>
                    <a:pt x="7619" y="118110"/>
                  </a:moveTo>
                  <a:lnTo>
                    <a:pt x="0" y="118110"/>
                  </a:lnTo>
                  <a:lnTo>
                    <a:pt x="0" y="124460"/>
                  </a:lnTo>
                  <a:lnTo>
                    <a:pt x="7619" y="124460"/>
                  </a:lnTo>
                  <a:lnTo>
                    <a:pt x="7619" y="118110"/>
                  </a:lnTo>
                  <a:close/>
                </a:path>
                <a:path w="7620" h="725170">
                  <a:moveTo>
                    <a:pt x="7619" y="124460"/>
                  </a:moveTo>
                  <a:lnTo>
                    <a:pt x="0" y="124460"/>
                  </a:lnTo>
                  <a:lnTo>
                    <a:pt x="0" y="130810"/>
                  </a:lnTo>
                  <a:lnTo>
                    <a:pt x="7619" y="130810"/>
                  </a:lnTo>
                  <a:lnTo>
                    <a:pt x="7619" y="124460"/>
                  </a:lnTo>
                  <a:close/>
                </a:path>
                <a:path w="7620" h="725170">
                  <a:moveTo>
                    <a:pt x="7619" y="130810"/>
                  </a:moveTo>
                  <a:lnTo>
                    <a:pt x="0" y="130810"/>
                  </a:lnTo>
                  <a:lnTo>
                    <a:pt x="0" y="137160"/>
                  </a:lnTo>
                  <a:lnTo>
                    <a:pt x="7619" y="137160"/>
                  </a:lnTo>
                  <a:lnTo>
                    <a:pt x="7619" y="130810"/>
                  </a:lnTo>
                  <a:close/>
                </a:path>
                <a:path w="7620" h="725170">
                  <a:moveTo>
                    <a:pt x="7619" y="137160"/>
                  </a:moveTo>
                  <a:lnTo>
                    <a:pt x="0" y="137160"/>
                  </a:lnTo>
                  <a:lnTo>
                    <a:pt x="0" y="143510"/>
                  </a:lnTo>
                  <a:lnTo>
                    <a:pt x="7619" y="143510"/>
                  </a:lnTo>
                  <a:lnTo>
                    <a:pt x="7619" y="137160"/>
                  </a:lnTo>
                  <a:close/>
                </a:path>
                <a:path w="7620" h="725170">
                  <a:moveTo>
                    <a:pt x="7619" y="143510"/>
                  </a:moveTo>
                  <a:lnTo>
                    <a:pt x="0" y="143510"/>
                  </a:lnTo>
                  <a:lnTo>
                    <a:pt x="0" y="149860"/>
                  </a:lnTo>
                  <a:lnTo>
                    <a:pt x="7619" y="149860"/>
                  </a:lnTo>
                  <a:lnTo>
                    <a:pt x="7619" y="143510"/>
                  </a:lnTo>
                  <a:close/>
                </a:path>
                <a:path w="7620" h="725170">
                  <a:moveTo>
                    <a:pt x="7619" y="149860"/>
                  </a:moveTo>
                  <a:lnTo>
                    <a:pt x="0" y="149860"/>
                  </a:lnTo>
                  <a:lnTo>
                    <a:pt x="0" y="156210"/>
                  </a:lnTo>
                  <a:lnTo>
                    <a:pt x="7619" y="156210"/>
                  </a:lnTo>
                  <a:lnTo>
                    <a:pt x="7619" y="149860"/>
                  </a:lnTo>
                  <a:close/>
                </a:path>
                <a:path w="7620" h="725170">
                  <a:moveTo>
                    <a:pt x="7619" y="156210"/>
                  </a:moveTo>
                  <a:lnTo>
                    <a:pt x="0" y="156210"/>
                  </a:lnTo>
                  <a:lnTo>
                    <a:pt x="0" y="162560"/>
                  </a:lnTo>
                  <a:lnTo>
                    <a:pt x="7619" y="162560"/>
                  </a:lnTo>
                  <a:lnTo>
                    <a:pt x="7619" y="156210"/>
                  </a:lnTo>
                  <a:close/>
                </a:path>
                <a:path w="7620" h="725170">
                  <a:moveTo>
                    <a:pt x="7619" y="162560"/>
                  </a:moveTo>
                  <a:lnTo>
                    <a:pt x="0" y="162560"/>
                  </a:lnTo>
                  <a:lnTo>
                    <a:pt x="0" y="168910"/>
                  </a:lnTo>
                  <a:lnTo>
                    <a:pt x="7619" y="168910"/>
                  </a:lnTo>
                  <a:lnTo>
                    <a:pt x="7619" y="162560"/>
                  </a:lnTo>
                  <a:close/>
                </a:path>
                <a:path w="7620" h="725170">
                  <a:moveTo>
                    <a:pt x="7619" y="168910"/>
                  </a:moveTo>
                  <a:lnTo>
                    <a:pt x="0" y="168910"/>
                  </a:lnTo>
                  <a:lnTo>
                    <a:pt x="0" y="175260"/>
                  </a:lnTo>
                  <a:lnTo>
                    <a:pt x="7619" y="175260"/>
                  </a:lnTo>
                  <a:lnTo>
                    <a:pt x="7619" y="168910"/>
                  </a:lnTo>
                  <a:close/>
                </a:path>
                <a:path w="7620" h="725170">
                  <a:moveTo>
                    <a:pt x="7619" y="175260"/>
                  </a:moveTo>
                  <a:lnTo>
                    <a:pt x="0" y="175260"/>
                  </a:lnTo>
                  <a:lnTo>
                    <a:pt x="0" y="181610"/>
                  </a:lnTo>
                  <a:lnTo>
                    <a:pt x="7619" y="181610"/>
                  </a:lnTo>
                  <a:lnTo>
                    <a:pt x="7619" y="175260"/>
                  </a:lnTo>
                  <a:close/>
                </a:path>
                <a:path w="7620" h="725170">
                  <a:moveTo>
                    <a:pt x="7619" y="181610"/>
                  </a:moveTo>
                  <a:lnTo>
                    <a:pt x="5079" y="181610"/>
                  </a:lnTo>
                  <a:lnTo>
                    <a:pt x="5079" y="182880"/>
                  </a:lnTo>
                  <a:lnTo>
                    <a:pt x="7619" y="182880"/>
                  </a:lnTo>
                  <a:lnTo>
                    <a:pt x="7619" y="181610"/>
                  </a:lnTo>
                  <a:close/>
                </a:path>
                <a:path w="7620" h="725170">
                  <a:moveTo>
                    <a:pt x="7619" y="544830"/>
                  </a:moveTo>
                  <a:lnTo>
                    <a:pt x="1269" y="544830"/>
                  </a:lnTo>
                  <a:lnTo>
                    <a:pt x="1269" y="546100"/>
                  </a:lnTo>
                  <a:lnTo>
                    <a:pt x="0" y="546100"/>
                  </a:lnTo>
                  <a:lnTo>
                    <a:pt x="0" y="549910"/>
                  </a:lnTo>
                  <a:lnTo>
                    <a:pt x="7619" y="549910"/>
                  </a:lnTo>
                  <a:lnTo>
                    <a:pt x="7619" y="544830"/>
                  </a:lnTo>
                  <a:close/>
                </a:path>
                <a:path w="7620" h="725170">
                  <a:moveTo>
                    <a:pt x="7619" y="549910"/>
                  </a:moveTo>
                  <a:lnTo>
                    <a:pt x="0" y="549910"/>
                  </a:lnTo>
                  <a:lnTo>
                    <a:pt x="0" y="556260"/>
                  </a:lnTo>
                  <a:lnTo>
                    <a:pt x="7619" y="556260"/>
                  </a:lnTo>
                  <a:lnTo>
                    <a:pt x="7619" y="549910"/>
                  </a:lnTo>
                  <a:close/>
                </a:path>
                <a:path w="7620" h="725170">
                  <a:moveTo>
                    <a:pt x="7619" y="556260"/>
                  </a:moveTo>
                  <a:lnTo>
                    <a:pt x="0" y="556260"/>
                  </a:lnTo>
                  <a:lnTo>
                    <a:pt x="0" y="562610"/>
                  </a:lnTo>
                  <a:lnTo>
                    <a:pt x="7619" y="562610"/>
                  </a:lnTo>
                  <a:lnTo>
                    <a:pt x="7619" y="556260"/>
                  </a:lnTo>
                  <a:close/>
                </a:path>
                <a:path w="7620" h="725170">
                  <a:moveTo>
                    <a:pt x="7619" y="562610"/>
                  </a:moveTo>
                  <a:lnTo>
                    <a:pt x="0" y="562610"/>
                  </a:lnTo>
                  <a:lnTo>
                    <a:pt x="0" y="568960"/>
                  </a:lnTo>
                  <a:lnTo>
                    <a:pt x="7619" y="568960"/>
                  </a:lnTo>
                  <a:lnTo>
                    <a:pt x="7619" y="562610"/>
                  </a:lnTo>
                  <a:close/>
                </a:path>
                <a:path w="7620" h="725170">
                  <a:moveTo>
                    <a:pt x="7619" y="568960"/>
                  </a:moveTo>
                  <a:lnTo>
                    <a:pt x="0" y="568960"/>
                  </a:lnTo>
                  <a:lnTo>
                    <a:pt x="0" y="575310"/>
                  </a:lnTo>
                  <a:lnTo>
                    <a:pt x="7619" y="575310"/>
                  </a:lnTo>
                  <a:lnTo>
                    <a:pt x="7619" y="568960"/>
                  </a:lnTo>
                  <a:close/>
                </a:path>
                <a:path w="7620" h="725170">
                  <a:moveTo>
                    <a:pt x="7619" y="575310"/>
                  </a:moveTo>
                  <a:lnTo>
                    <a:pt x="0" y="575310"/>
                  </a:lnTo>
                  <a:lnTo>
                    <a:pt x="0" y="581660"/>
                  </a:lnTo>
                  <a:lnTo>
                    <a:pt x="7619" y="581660"/>
                  </a:lnTo>
                  <a:lnTo>
                    <a:pt x="7619" y="575310"/>
                  </a:lnTo>
                  <a:close/>
                </a:path>
                <a:path w="7620" h="725170">
                  <a:moveTo>
                    <a:pt x="7619" y="581660"/>
                  </a:moveTo>
                  <a:lnTo>
                    <a:pt x="0" y="581660"/>
                  </a:lnTo>
                  <a:lnTo>
                    <a:pt x="0" y="588010"/>
                  </a:lnTo>
                  <a:lnTo>
                    <a:pt x="7619" y="588010"/>
                  </a:lnTo>
                  <a:lnTo>
                    <a:pt x="7619" y="581660"/>
                  </a:lnTo>
                  <a:close/>
                </a:path>
                <a:path w="7620" h="725170">
                  <a:moveTo>
                    <a:pt x="7619" y="588010"/>
                  </a:moveTo>
                  <a:lnTo>
                    <a:pt x="0" y="588010"/>
                  </a:lnTo>
                  <a:lnTo>
                    <a:pt x="0" y="594360"/>
                  </a:lnTo>
                  <a:lnTo>
                    <a:pt x="7619" y="594360"/>
                  </a:lnTo>
                  <a:lnTo>
                    <a:pt x="7619" y="588010"/>
                  </a:lnTo>
                  <a:close/>
                </a:path>
                <a:path w="7620" h="725170">
                  <a:moveTo>
                    <a:pt x="7619" y="594360"/>
                  </a:moveTo>
                  <a:lnTo>
                    <a:pt x="0" y="594360"/>
                  </a:lnTo>
                  <a:lnTo>
                    <a:pt x="0" y="600710"/>
                  </a:lnTo>
                  <a:lnTo>
                    <a:pt x="7619" y="600710"/>
                  </a:lnTo>
                  <a:lnTo>
                    <a:pt x="7619" y="594360"/>
                  </a:lnTo>
                  <a:close/>
                </a:path>
                <a:path w="7620" h="725170">
                  <a:moveTo>
                    <a:pt x="7619" y="600710"/>
                  </a:moveTo>
                  <a:lnTo>
                    <a:pt x="0" y="600710"/>
                  </a:lnTo>
                  <a:lnTo>
                    <a:pt x="0" y="607060"/>
                  </a:lnTo>
                  <a:lnTo>
                    <a:pt x="7619" y="607060"/>
                  </a:lnTo>
                  <a:lnTo>
                    <a:pt x="7619" y="600710"/>
                  </a:lnTo>
                  <a:close/>
                </a:path>
                <a:path w="7620" h="725170">
                  <a:moveTo>
                    <a:pt x="7619" y="607060"/>
                  </a:moveTo>
                  <a:lnTo>
                    <a:pt x="0" y="607060"/>
                  </a:lnTo>
                  <a:lnTo>
                    <a:pt x="0" y="613410"/>
                  </a:lnTo>
                  <a:lnTo>
                    <a:pt x="7619" y="613410"/>
                  </a:lnTo>
                  <a:lnTo>
                    <a:pt x="7619" y="607060"/>
                  </a:lnTo>
                  <a:close/>
                </a:path>
                <a:path w="7620" h="725170">
                  <a:moveTo>
                    <a:pt x="7619" y="613410"/>
                  </a:moveTo>
                  <a:lnTo>
                    <a:pt x="0" y="613410"/>
                  </a:lnTo>
                  <a:lnTo>
                    <a:pt x="0" y="619760"/>
                  </a:lnTo>
                  <a:lnTo>
                    <a:pt x="7619" y="619760"/>
                  </a:lnTo>
                  <a:lnTo>
                    <a:pt x="7619" y="613410"/>
                  </a:lnTo>
                  <a:close/>
                </a:path>
                <a:path w="7620" h="725170">
                  <a:moveTo>
                    <a:pt x="7619" y="619760"/>
                  </a:moveTo>
                  <a:lnTo>
                    <a:pt x="0" y="619760"/>
                  </a:lnTo>
                  <a:lnTo>
                    <a:pt x="0" y="626110"/>
                  </a:lnTo>
                  <a:lnTo>
                    <a:pt x="7619" y="626110"/>
                  </a:lnTo>
                  <a:lnTo>
                    <a:pt x="7619" y="619760"/>
                  </a:lnTo>
                  <a:close/>
                </a:path>
                <a:path w="7620" h="725170">
                  <a:moveTo>
                    <a:pt x="7619" y="626110"/>
                  </a:moveTo>
                  <a:lnTo>
                    <a:pt x="0" y="626110"/>
                  </a:lnTo>
                  <a:lnTo>
                    <a:pt x="0" y="632460"/>
                  </a:lnTo>
                  <a:lnTo>
                    <a:pt x="7619" y="632460"/>
                  </a:lnTo>
                  <a:lnTo>
                    <a:pt x="7619" y="626110"/>
                  </a:lnTo>
                  <a:close/>
                </a:path>
                <a:path w="7620" h="725170">
                  <a:moveTo>
                    <a:pt x="7619" y="632460"/>
                  </a:moveTo>
                  <a:lnTo>
                    <a:pt x="0" y="632460"/>
                  </a:lnTo>
                  <a:lnTo>
                    <a:pt x="0" y="638810"/>
                  </a:lnTo>
                  <a:lnTo>
                    <a:pt x="7619" y="638810"/>
                  </a:lnTo>
                  <a:lnTo>
                    <a:pt x="7619" y="632460"/>
                  </a:lnTo>
                  <a:close/>
                </a:path>
                <a:path w="7620" h="725170">
                  <a:moveTo>
                    <a:pt x="7619" y="638810"/>
                  </a:moveTo>
                  <a:lnTo>
                    <a:pt x="0" y="638810"/>
                  </a:lnTo>
                  <a:lnTo>
                    <a:pt x="0" y="645160"/>
                  </a:lnTo>
                  <a:lnTo>
                    <a:pt x="7619" y="645160"/>
                  </a:lnTo>
                  <a:lnTo>
                    <a:pt x="7619" y="638810"/>
                  </a:lnTo>
                  <a:close/>
                </a:path>
                <a:path w="7620" h="725170">
                  <a:moveTo>
                    <a:pt x="7619" y="645160"/>
                  </a:moveTo>
                  <a:lnTo>
                    <a:pt x="0" y="645160"/>
                  </a:lnTo>
                  <a:lnTo>
                    <a:pt x="0" y="651510"/>
                  </a:lnTo>
                  <a:lnTo>
                    <a:pt x="7619" y="651510"/>
                  </a:lnTo>
                  <a:lnTo>
                    <a:pt x="7619" y="645160"/>
                  </a:lnTo>
                  <a:close/>
                </a:path>
                <a:path w="7620" h="725170">
                  <a:moveTo>
                    <a:pt x="7619" y="651510"/>
                  </a:moveTo>
                  <a:lnTo>
                    <a:pt x="0" y="651510"/>
                  </a:lnTo>
                  <a:lnTo>
                    <a:pt x="0" y="657860"/>
                  </a:lnTo>
                  <a:lnTo>
                    <a:pt x="7619" y="657860"/>
                  </a:lnTo>
                  <a:lnTo>
                    <a:pt x="7619" y="651510"/>
                  </a:lnTo>
                  <a:close/>
                </a:path>
                <a:path w="7620" h="725170">
                  <a:moveTo>
                    <a:pt x="7619" y="657860"/>
                  </a:moveTo>
                  <a:lnTo>
                    <a:pt x="0" y="657860"/>
                  </a:lnTo>
                  <a:lnTo>
                    <a:pt x="0" y="664210"/>
                  </a:lnTo>
                  <a:lnTo>
                    <a:pt x="7619" y="664210"/>
                  </a:lnTo>
                  <a:lnTo>
                    <a:pt x="7619" y="657860"/>
                  </a:lnTo>
                  <a:close/>
                </a:path>
                <a:path w="7620" h="725170">
                  <a:moveTo>
                    <a:pt x="7619" y="664210"/>
                  </a:moveTo>
                  <a:lnTo>
                    <a:pt x="0" y="664210"/>
                  </a:lnTo>
                  <a:lnTo>
                    <a:pt x="0" y="670560"/>
                  </a:lnTo>
                  <a:lnTo>
                    <a:pt x="7619" y="670560"/>
                  </a:lnTo>
                  <a:lnTo>
                    <a:pt x="7619" y="664210"/>
                  </a:lnTo>
                  <a:close/>
                </a:path>
                <a:path w="7620" h="725170">
                  <a:moveTo>
                    <a:pt x="7619" y="670560"/>
                  </a:moveTo>
                  <a:lnTo>
                    <a:pt x="0" y="670560"/>
                  </a:lnTo>
                  <a:lnTo>
                    <a:pt x="0" y="676910"/>
                  </a:lnTo>
                  <a:lnTo>
                    <a:pt x="7619" y="676910"/>
                  </a:lnTo>
                  <a:lnTo>
                    <a:pt x="7619" y="670560"/>
                  </a:lnTo>
                  <a:close/>
                </a:path>
                <a:path w="7620" h="725170">
                  <a:moveTo>
                    <a:pt x="7619" y="676910"/>
                  </a:moveTo>
                  <a:lnTo>
                    <a:pt x="0" y="676910"/>
                  </a:lnTo>
                  <a:lnTo>
                    <a:pt x="0" y="683260"/>
                  </a:lnTo>
                  <a:lnTo>
                    <a:pt x="7619" y="683260"/>
                  </a:lnTo>
                  <a:lnTo>
                    <a:pt x="7619" y="676910"/>
                  </a:lnTo>
                  <a:close/>
                </a:path>
                <a:path w="7620" h="725170">
                  <a:moveTo>
                    <a:pt x="7619" y="683260"/>
                  </a:moveTo>
                  <a:lnTo>
                    <a:pt x="0" y="683260"/>
                  </a:lnTo>
                  <a:lnTo>
                    <a:pt x="0" y="689610"/>
                  </a:lnTo>
                  <a:lnTo>
                    <a:pt x="7619" y="689610"/>
                  </a:lnTo>
                  <a:lnTo>
                    <a:pt x="7619" y="683260"/>
                  </a:lnTo>
                  <a:close/>
                </a:path>
                <a:path w="7620" h="725170">
                  <a:moveTo>
                    <a:pt x="7619" y="689610"/>
                  </a:moveTo>
                  <a:lnTo>
                    <a:pt x="0" y="689610"/>
                  </a:lnTo>
                  <a:lnTo>
                    <a:pt x="0" y="695960"/>
                  </a:lnTo>
                  <a:lnTo>
                    <a:pt x="7619" y="695960"/>
                  </a:lnTo>
                  <a:lnTo>
                    <a:pt x="7619" y="689610"/>
                  </a:lnTo>
                  <a:close/>
                </a:path>
                <a:path w="7620" h="725170">
                  <a:moveTo>
                    <a:pt x="7619" y="695960"/>
                  </a:moveTo>
                  <a:lnTo>
                    <a:pt x="0" y="695960"/>
                  </a:lnTo>
                  <a:lnTo>
                    <a:pt x="0" y="702310"/>
                  </a:lnTo>
                  <a:lnTo>
                    <a:pt x="7619" y="702310"/>
                  </a:lnTo>
                  <a:lnTo>
                    <a:pt x="7619" y="695960"/>
                  </a:lnTo>
                  <a:close/>
                </a:path>
                <a:path w="7620" h="725170">
                  <a:moveTo>
                    <a:pt x="7619" y="702310"/>
                  </a:moveTo>
                  <a:lnTo>
                    <a:pt x="0" y="702310"/>
                  </a:lnTo>
                  <a:lnTo>
                    <a:pt x="0" y="708660"/>
                  </a:lnTo>
                  <a:lnTo>
                    <a:pt x="7619" y="708660"/>
                  </a:lnTo>
                  <a:lnTo>
                    <a:pt x="7619" y="702310"/>
                  </a:lnTo>
                  <a:close/>
                </a:path>
                <a:path w="7620" h="725170">
                  <a:moveTo>
                    <a:pt x="7619" y="708660"/>
                  </a:moveTo>
                  <a:lnTo>
                    <a:pt x="0" y="708660"/>
                  </a:lnTo>
                  <a:lnTo>
                    <a:pt x="0" y="715010"/>
                  </a:lnTo>
                  <a:lnTo>
                    <a:pt x="7619" y="715010"/>
                  </a:lnTo>
                  <a:lnTo>
                    <a:pt x="7619" y="708660"/>
                  </a:lnTo>
                  <a:close/>
                </a:path>
                <a:path w="7620" h="725170">
                  <a:moveTo>
                    <a:pt x="7619" y="715010"/>
                  </a:moveTo>
                  <a:lnTo>
                    <a:pt x="0" y="715010"/>
                  </a:lnTo>
                  <a:lnTo>
                    <a:pt x="0" y="721360"/>
                  </a:lnTo>
                  <a:lnTo>
                    <a:pt x="7619" y="721360"/>
                  </a:lnTo>
                  <a:lnTo>
                    <a:pt x="7619" y="715010"/>
                  </a:lnTo>
                  <a:close/>
                </a:path>
                <a:path w="7620" h="725170">
                  <a:moveTo>
                    <a:pt x="5079" y="723900"/>
                  </a:moveTo>
                  <a:lnTo>
                    <a:pt x="3809" y="723900"/>
                  </a:lnTo>
                  <a:lnTo>
                    <a:pt x="3809" y="725170"/>
                  </a:lnTo>
                  <a:lnTo>
                    <a:pt x="5079" y="725170"/>
                  </a:lnTo>
                  <a:lnTo>
                    <a:pt x="5079" y="723900"/>
                  </a:lnTo>
                  <a:close/>
                </a:path>
                <a:path w="7620" h="725170">
                  <a:moveTo>
                    <a:pt x="7619" y="721360"/>
                  </a:moveTo>
                  <a:lnTo>
                    <a:pt x="0" y="721360"/>
                  </a:lnTo>
                  <a:lnTo>
                    <a:pt x="0" y="723900"/>
                  </a:lnTo>
                  <a:lnTo>
                    <a:pt x="7619" y="723900"/>
                  </a:lnTo>
                  <a:lnTo>
                    <a:pt x="7619" y="721360"/>
                  </a:lnTo>
                  <a:close/>
                </a:path>
              </a:pathLst>
            </a:custGeom>
            <a:solidFill>
              <a:srgbClr val="4F00F4"/>
            </a:solidFill>
          </p:spPr>
          <p:txBody>
            <a:bodyPr bIns="0" lIns="0" rIns="0" rtlCol="0" tIns="0" wrap="square"/>
            <a:p/>
          </p:txBody>
        </p:sp>
        <p:sp>
          <p:nvSpPr>
            <p:cNvPr id="1049881" name="object 1181"/>
            <p:cNvSpPr/>
            <p:nvPr/>
          </p:nvSpPr>
          <p:spPr>
            <a:xfrm>
              <a:off x="5873750" y="4456429"/>
              <a:ext cx="7620" cy="723900"/>
            </a:xfrm>
            <a:custGeom>
              <a:avLst/>
              <a:ahLst/>
              <a:rect l="l" t="t" r="r" b="b"/>
              <a:pathLst>
                <a:path w="7620" h="723900">
                  <a:moveTo>
                    <a:pt x="7620" y="721372"/>
                  </a:moveTo>
                  <a:lnTo>
                    <a:pt x="0" y="721372"/>
                  </a:lnTo>
                  <a:lnTo>
                    <a:pt x="0" y="723900"/>
                  </a:lnTo>
                  <a:lnTo>
                    <a:pt x="7620" y="723900"/>
                  </a:lnTo>
                  <a:lnTo>
                    <a:pt x="7620" y="721372"/>
                  </a:lnTo>
                  <a:close/>
                </a:path>
                <a:path w="7620" h="723900">
                  <a:moveTo>
                    <a:pt x="7620" y="715022"/>
                  </a:moveTo>
                  <a:lnTo>
                    <a:pt x="0" y="715022"/>
                  </a:lnTo>
                  <a:lnTo>
                    <a:pt x="0" y="721360"/>
                  </a:lnTo>
                  <a:lnTo>
                    <a:pt x="7620" y="721360"/>
                  </a:lnTo>
                  <a:lnTo>
                    <a:pt x="7620" y="715022"/>
                  </a:lnTo>
                  <a:close/>
                </a:path>
                <a:path w="7620" h="723900">
                  <a:moveTo>
                    <a:pt x="7620" y="708672"/>
                  </a:moveTo>
                  <a:lnTo>
                    <a:pt x="0" y="708672"/>
                  </a:lnTo>
                  <a:lnTo>
                    <a:pt x="0" y="715010"/>
                  </a:lnTo>
                  <a:lnTo>
                    <a:pt x="7620" y="715010"/>
                  </a:lnTo>
                  <a:lnTo>
                    <a:pt x="7620" y="708672"/>
                  </a:lnTo>
                  <a:close/>
                </a:path>
                <a:path w="7620" h="723900">
                  <a:moveTo>
                    <a:pt x="7620" y="702322"/>
                  </a:moveTo>
                  <a:lnTo>
                    <a:pt x="0" y="702322"/>
                  </a:lnTo>
                  <a:lnTo>
                    <a:pt x="0" y="708660"/>
                  </a:lnTo>
                  <a:lnTo>
                    <a:pt x="7620" y="708660"/>
                  </a:lnTo>
                  <a:lnTo>
                    <a:pt x="7620" y="702322"/>
                  </a:lnTo>
                  <a:close/>
                </a:path>
                <a:path w="7620" h="723900">
                  <a:moveTo>
                    <a:pt x="7620" y="695972"/>
                  </a:moveTo>
                  <a:lnTo>
                    <a:pt x="0" y="695972"/>
                  </a:lnTo>
                  <a:lnTo>
                    <a:pt x="0" y="702310"/>
                  </a:lnTo>
                  <a:lnTo>
                    <a:pt x="7620" y="702310"/>
                  </a:lnTo>
                  <a:lnTo>
                    <a:pt x="7620" y="695972"/>
                  </a:lnTo>
                  <a:close/>
                </a:path>
                <a:path w="7620" h="723900">
                  <a:moveTo>
                    <a:pt x="7620" y="689622"/>
                  </a:moveTo>
                  <a:lnTo>
                    <a:pt x="0" y="689622"/>
                  </a:lnTo>
                  <a:lnTo>
                    <a:pt x="0" y="695960"/>
                  </a:lnTo>
                  <a:lnTo>
                    <a:pt x="7620" y="695960"/>
                  </a:lnTo>
                  <a:lnTo>
                    <a:pt x="7620" y="689622"/>
                  </a:lnTo>
                  <a:close/>
                </a:path>
                <a:path w="7620" h="723900">
                  <a:moveTo>
                    <a:pt x="7620" y="683272"/>
                  </a:moveTo>
                  <a:lnTo>
                    <a:pt x="0" y="683272"/>
                  </a:lnTo>
                  <a:lnTo>
                    <a:pt x="0" y="689610"/>
                  </a:lnTo>
                  <a:lnTo>
                    <a:pt x="7620" y="689610"/>
                  </a:lnTo>
                  <a:lnTo>
                    <a:pt x="7620" y="683272"/>
                  </a:lnTo>
                  <a:close/>
                </a:path>
                <a:path w="7620" h="723900">
                  <a:moveTo>
                    <a:pt x="7620" y="676922"/>
                  </a:moveTo>
                  <a:lnTo>
                    <a:pt x="0" y="676922"/>
                  </a:lnTo>
                  <a:lnTo>
                    <a:pt x="0" y="683260"/>
                  </a:lnTo>
                  <a:lnTo>
                    <a:pt x="7620" y="683260"/>
                  </a:lnTo>
                  <a:lnTo>
                    <a:pt x="7620" y="676922"/>
                  </a:lnTo>
                  <a:close/>
                </a:path>
                <a:path w="7620" h="723900">
                  <a:moveTo>
                    <a:pt x="7620" y="670572"/>
                  </a:moveTo>
                  <a:lnTo>
                    <a:pt x="0" y="670572"/>
                  </a:lnTo>
                  <a:lnTo>
                    <a:pt x="0" y="676910"/>
                  </a:lnTo>
                  <a:lnTo>
                    <a:pt x="7620" y="676910"/>
                  </a:lnTo>
                  <a:lnTo>
                    <a:pt x="7620" y="670572"/>
                  </a:lnTo>
                  <a:close/>
                </a:path>
                <a:path w="7620" h="723900">
                  <a:moveTo>
                    <a:pt x="7620" y="664222"/>
                  </a:moveTo>
                  <a:lnTo>
                    <a:pt x="0" y="664222"/>
                  </a:lnTo>
                  <a:lnTo>
                    <a:pt x="0" y="670560"/>
                  </a:lnTo>
                  <a:lnTo>
                    <a:pt x="7620" y="670560"/>
                  </a:lnTo>
                  <a:lnTo>
                    <a:pt x="7620" y="664222"/>
                  </a:lnTo>
                  <a:close/>
                </a:path>
                <a:path w="7620" h="723900">
                  <a:moveTo>
                    <a:pt x="7620" y="657872"/>
                  </a:moveTo>
                  <a:lnTo>
                    <a:pt x="0" y="657872"/>
                  </a:lnTo>
                  <a:lnTo>
                    <a:pt x="0" y="664210"/>
                  </a:lnTo>
                  <a:lnTo>
                    <a:pt x="7620" y="664210"/>
                  </a:lnTo>
                  <a:lnTo>
                    <a:pt x="7620" y="657872"/>
                  </a:lnTo>
                  <a:close/>
                </a:path>
                <a:path w="7620" h="723900">
                  <a:moveTo>
                    <a:pt x="7620" y="651522"/>
                  </a:moveTo>
                  <a:lnTo>
                    <a:pt x="0" y="651522"/>
                  </a:lnTo>
                  <a:lnTo>
                    <a:pt x="0" y="657860"/>
                  </a:lnTo>
                  <a:lnTo>
                    <a:pt x="7620" y="657860"/>
                  </a:lnTo>
                  <a:lnTo>
                    <a:pt x="7620" y="651522"/>
                  </a:lnTo>
                  <a:close/>
                </a:path>
                <a:path w="7620" h="723900">
                  <a:moveTo>
                    <a:pt x="7620" y="645172"/>
                  </a:moveTo>
                  <a:lnTo>
                    <a:pt x="0" y="645172"/>
                  </a:lnTo>
                  <a:lnTo>
                    <a:pt x="0" y="651510"/>
                  </a:lnTo>
                  <a:lnTo>
                    <a:pt x="7620" y="651510"/>
                  </a:lnTo>
                  <a:lnTo>
                    <a:pt x="7620" y="645172"/>
                  </a:lnTo>
                  <a:close/>
                </a:path>
                <a:path w="7620" h="723900">
                  <a:moveTo>
                    <a:pt x="7620" y="638822"/>
                  </a:moveTo>
                  <a:lnTo>
                    <a:pt x="0" y="638822"/>
                  </a:lnTo>
                  <a:lnTo>
                    <a:pt x="0" y="645160"/>
                  </a:lnTo>
                  <a:lnTo>
                    <a:pt x="7620" y="645160"/>
                  </a:lnTo>
                  <a:lnTo>
                    <a:pt x="7620" y="638822"/>
                  </a:lnTo>
                  <a:close/>
                </a:path>
                <a:path w="7620" h="723900">
                  <a:moveTo>
                    <a:pt x="7620" y="632472"/>
                  </a:moveTo>
                  <a:lnTo>
                    <a:pt x="0" y="632472"/>
                  </a:lnTo>
                  <a:lnTo>
                    <a:pt x="0" y="638810"/>
                  </a:lnTo>
                  <a:lnTo>
                    <a:pt x="7620" y="638810"/>
                  </a:lnTo>
                  <a:lnTo>
                    <a:pt x="7620" y="632472"/>
                  </a:lnTo>
                  <a:close/>
                </a:path>
                <a:path w="7620" h="723900">
                  <a:moveTo>
                    <a:pt x="7620" y="626122"/>
                  </a:moveTo>
                  <a:lnTo>
                    <a:pt x="0" y="626122"/>
                  </a:lnTo>
                  <a:lnTo>
                    <a:pt x="0" y="632460"/>
                  </a:lnTo>
                  <a:lnTo>
                    <a:pt x="7620" y="632460"/>
                  </a:lnTo>
                  <a:lnTo>
                    <a:pt x="7620" y="626122"/>
                  </a:lnTo>
                  <a:close/>
                </a:path>
                <a:path w="7620" h="723900">
                  <a:moveTo>
                    <a:pt x="7620" y="619772"/>
                  </a:moveTo>
                  <a:lnTo>
                    <a:pt x="0" y="619772"/>
                  </a:lnTo>
                  <a:lnTo>
                    <a:pt x="0" y="626110"/>
                  </a:lnTo>
                  <a:lnTo>
                    <a:pt x="7620" y="626110"/>
                  </a:lnTo>
                  <a:lnTo>
                    <a:pt x="7620" y="619772"/>
                  </a:lnTo>
                  <a:close/>
                </a:path>
                <a:path w="7620" h="723900">
                  <a:moveTo>
                    <a:pt x="7620" y="613422"/>
                  </a:moveTo>
                  <a:lnTo>
                    <a:pt x="0" y="613422"/>
                  </a:lnTo>
                  <a:lnTo>
                    <a:pt x="0" y="619760"/>
                  </a:lnTo>
                  <a:lnTo>
                    <a:pt x="7620" y="619760"/>
                  </a:lnTo>
                  <a:lnTo>
                    <a:pt x="7620" y="613422"/>
                  </a:lnTo>
                  <a:close/>
                </a:path>
                <a:path w="7620" h="723900">
                  <a:moveTo>
                    <a:pt x="7620" y="607072"/>
                  </a:moveTo>
                  <a:lnTo>
                    <a:pt x="0" y="607072"/>
                  </a:lnTo>
                  <a:lnTo>
                    <a:pt x="0" y="613410"/>
                  </a:lnTo>
                  <a:lnTo>
                    <a:pt x="7620" y="613410"/>
                  </a:lnTo>
                  <a:lnTo>
                    <a:pt x="7620" y="607072"/>
                  </a:lnTo>
                  <a:close/>
                </a:path>
                <a:path w="7620" h="723900">
                  <a:moveTo>
                    <a:pt x="7620" y="600722"/>
                  </a:moveTo>
                  <a:lnTo>
                    <a:pt x="0" y="600722"/>
                  </a:lnTo>
                  <a:lnTo>
                    <a:pt x="0" y="607060"/>
                  </a:lnTo>
                  <a:lnTo>
                    <a:pt x="7620" y="607060"/>
                  </a:lnTo>
                  <a:lnTo>
                    <a:pt x="7620" y="600722"/>
                  </a:lnTo>
                  <a:close/>
                </a:path>
                <a:path w="7620" h="723900">
                  <a:moveTo>
                    <a:pt x="7620" y="594372"/>
                  </a:moveTo>
                  <a:lnTo>
                    <a:pt x="0" y="594372"/>
                  </a:lnTo>
                  <a:lnTo>
                    <a:pt x="0" y="600710"/>
                  </a:lnTo>
                  <a:lnTo>
                    <a:pt x="7620" y="600710"/>
                  </a:lnTo>
                  <a:lnTo>
                    <a:pt x="7620" y="594372"/>
                  </a:lnTo>
                  <a:close/>
                </a:path>
                <a:path w="7620" h="723900">
                  <a:moveTo>
                    <a:pt x="7620" y="588022"/>
                  </a:moveTo>
                  <a:lnTo>
                    <a:pt x="0" y="588022"/>
                  </a:lnTo>
                  <a:lnTo>
                    <a:pt x="0" y="594360"/>
                  </a:lnTo>
                  <a:lnTo>
                    <a:pt x="7620" y="594360"/>
                  </a:lnTo>
                  <a:lnTo>
                    <a:pt x="7620" y="588022"/>
                  </a:lnTo>
                  <a:close/>
                </a:path>
                <a:path w="7620" h="723900">
                  <a:moveTo>
                    <a:pt x="7620" y="581672"/>
                  </a:moveTo>
                  <a:lnTo>
                    <a:pt x="0" y="581672"/>
                  </a:lnTo>
                  <a:lnTo>
                    <a:pt x="0" y="588010"/>
                  </a:lnTo>
                  <a:lnTo>
                    <a:pt x="7620" y="588010"/>
                  </a:lnTo>
                  <a:lnTo>
                    <a:pt x="7620" y="581672"/>
                  </a:lnTo>
                  <a:close/>
                </a:path>
                <a:path w="7620" h="723900">
                  <a:moveTo>
                    <a:pt x="7620" y="575322"/>
                  </a:moveTo>
                  <a:lnTo>
                    <a:pt x="0" y="575322"/>
                  </a:lnTo>
                  <a:lnTo>
                    <a:pt x="0" y="581660"/>
                  </a:lnTo>
                  <a:lnTo>
                    <a:pt x="7620" y="581660"/>
                  </a:lnTo>
                  <a:lnTo>
                    <a:pt x="7620" y="575322"/>
                  </a:lnTo>
                  <a:close/>
                </a:path>
                <a:path w="7620" h="723900">
                  <a:moveTo>
                    <a:pt x="7620" y="568972"/>
                  </a:moveTo>
                  <a:lnTo>
                    <a:pt x="0" y="568972"/>
                  </a:lnTo>
                  <a:lnTo>
                    <a:pt x="0" y="575310"/>
                  </a:lnTo>
                  <a:lnTo>
                    <a:pt x="7620" y="575310"/>
                  </a:lnTo>
                  <a:lnTo>
                    <a:pt x="7620" y="568972"/>
                  </a:lnTo>
                  <a:close/>
                </a:path>
                <a:path w="7620" h="723900">
                  <a:moveTo>
                    <a:pt x="7620" y="562622"/>
                  </a:moveTo>
                  <a:lnTo>
                    <a:pt x="0" y="562622"/>
                  </a:lnTo>
                  <a:lnTo>
                    <a:pt x="0" y="568960"/>
                  </a:lnTo>
                  <a:lnTo>
                    <a:pt x="7620" y="568960"/>
                  </a:lnTo>
                  <a:lnTo>
                    <a:pt x="7620" y="562622"/>
                  </a:lnTo>
                  <a:close/>
                </a:path>
                <a:path w="7620" h="723900">
                  <a:moveTo>
                    <a:pt x="7620" y="556272"/>
                  </a:moveTo>
                  <a:lnTo>
                    <a:pt x="0" y="556272"/>
                  </a:lnTo>
                  <a:lnTo>
                    <a:pt x="0" y="562610"/>
                  </a:lnTo>
                  <a:lnTo>
                    <a:pt x="7620" y="562610"/>
                  </a:lnTo>
                  <a:lnTo>
                    <a:pt x="7620" y="556272"/>
                  </a:lnTo>
                  <a:close/>
                </a:path>
                <a:path w="7620" h="723900">
                  <a:moveTo>
                    <a:pt x="7620" y="549922"/>
                  </a:moveTo>
                  <a:lnTo>
                    <a:pt x="0" y="549922"/>
                  </a:lnTo>
                  <a:lnTo>
                    <a:pt x="0" y="556260"/>
                  </a:lnTo>
                  <a:lnTo>
                    <a:pt x="7620" y="556260"/>
                  </a:lnTo>
                  <a:lnTo>
                    <a:pt x="7620" y="549922"/>
                  </a:lnTo>
                  <a:close/>
                </a:path>
                <a:path w="7620" h="723900">
                  <a:moveTo>
                    <a:pt x="7620" y="546100"/>
                  </a:moveTo>
                  <a:lnTo>
                    <a:pt x="0" y="546100"/>
                  </a:lnTo>
                  <a:lnTo>
                    <a:pt x="0" y="549910"/>
                  </a:lnTo>
                  <a:lnTo>
                    <a:pt x="7620" y="549910"/>
                  </a:lnTo>
                  <a:lnTo>
                    <a:pt x="7620" y="546100"/>
                  </a:lnTo>
                  <a:close/>
                </a:path>
                <a:path w="7620" h="723900">
                  <a:moveTo>
                    <a:pt x="7620" y="175272"/>
                  </a:moveTo>
                  <a:lnTo>
                    <a:pt x="0" y="175272"/>
                  </a:lnTo>
                  <a:lnTo>
                    <a:pt x="0" y="181610"/>
                  </a:lnTo>
                  <a:lnTo>
                    <a:pt x="7620" y="181610"/>
                  </a:lnTo>
                  <a:lnTo>
                    <a:pt x="7620" y="175272"/>
                  </a:lnTo>
                  <a:close/>
                </a:path>
                <a:path w="7620" h="723900">
                  <a:moveTo>
                    <a:pt x="7620" y="168922"/>
                  </a:moveTo>
                  <a:lnTo>
                    <a:pt x="0" y="168922"/>
                  </a:lnTo>
                  <a:lnTo>
                    <a:pt x="0" y="175260"/>
                  </a:lnTo>
                  <a:lnTo>
                    <a:pt x="7620" y="175260"/>
                  </a:lnTo>
                  <a:lnTo>
                    <a:pt x="7620" y="168922"/>
                  </a:lnTo>
                  <a:close/>
                </a:path>
                <a:path w="7620" h="723900">
                  <a:moveTo>
                    <a:pt x="7620" y="162572"/>
                  </a:moveTo>
                  <a:lnTo>
                    <a:pt x="0" y="162572"/>
                  </a:lnTo>
                  <a:lnTo>
                    <a:pt x="0" y="168910"/>
                  </a:lnTo>
                  <a:lnTo>
                    <a:pt x="7620" y="168910"/>
                  </a:lnTo>
                  <a:lnTo>
                    <a:pt x="7620" y="162572"/>
                  </a:lnTo>
                  <a:close/>
                </a:path>
                <a:path w="7620" h="723900">
                  <a:moveTo>
                    <a:pt x="7620" y="156222"/>
                  </a:moveTo>
                  <a:lnTo>
                    <a:pt x="0" y="156222"/>
                  </a:lnTo>
                  <a:lnTo>
                    <a:pt x="0" y="162560"/>
                  </a:lnTo>
                  <a:lnTo>
                    <a:pt x="7620" y="162560"/>
                  </a:lnTo>
                  <a:lnTo>
                    <a:pt x="7620" y="156222"/>
                  </a:lnTo>
                  <a:close/>
                </a:path>
                <a:path w="7620" h="723900">
                  <a:moveTo>
                    <a:pt x="7620" y="149872"/>
                  </a:moveTo>
                  <a:lnTo>
                    <a:pt x="0" y="149872"/>
                  </a:lnTo>
                  <a:lnTo>
                    <a:pt x="0" y="156210"/>
                  </a:lnTo>
                  <a:lnTo>
                    <a:pt x="7620" y="156210"/>
                  </a:lnTo>
                  <a:lnTo>
                    <a:pt x="7620" y="149872"/>
                  </a:lnTo>
                  <a:close/>
                </a:path>
                <a:path w="7620" h="723900">
                  <a:moveTo>
                    <a:pt x="7620" y="143522"/>
                  </a:moveTo>
                  <a:lnTo>
                    <a:pt x="0" y="143522"/>
                  </a:lnTo>
                  <a:lnTo>
                    <a:pt x="0" y="149860"/>
                  </a:lnTo>
                  <a:lnTo>
                    <a:pt x="7620" y="149860"/>
                  </a:lnTo>
                  <a:lnTo>
                    <a:pt x="7620" y="143522"/>
                  </a:lnTo>
                  <a:close/>
                </a:path>
                <a:path w="7620" h="723900">
                  <a:moveTo>
                    <a:pt x="7620" y="137172"/>
                  </a:moveTo>
                  <a:lnTo>
                    <a:pt x="0" y="137172"/>
                  </a:lnTo>
                  <a:lnTo>
                    <a:pt x="0" y="143510"/>
                  </a:lnTo>
                  <a:lnTo>
                    <a:pt x="7620" y="143510"/>
                  </a:lnTo>
                  <a:lnTo>
                    <a:pt x="7620" y="137172"/>
                  </a:lnTo>
                  <a:close/>
                </a:path>
                <a:path w="7620" h="723900">
                  <a:moveTo>
                    <a:pt x="7620" y="130822"/>
                  </a:moveTo>
                  <a:lnTo>
                    <a:pt x="0" y="130822"/>
                  </a:lnTo>
                  <a:lnTo>
                    <a:pt x="0" y="137160"/>
                  </a:lnTo>
                  <a:lnTo>
                    <a:pt x="7620" y="137160"/>
                  </a:lnTo>
                  <a:lnTo>
                    <a:pt x="7620" y="130822"/>
                  </a:lnTo>
                  <a:close/>
                </a:path>
                <a:path w="7620" h="723900">
                  <a:moveTo>
                    <a:pt x="7620" y="124472"/>
                  </a:moveTo>
                  <a:lnTo>
                    <a:pt x="0" y="124472"/>
                  </a:lnTo>
                  <a:lnTo>
                    <a:pt x="0" y="130810"/>
                  </a:lnTo>
                  <a:lnTo>
                    <a:pt x="7620" y="130810"/>
                  </a:lnTo>
                  <a:lnTo>
                    <a:pt x="7620" y="124472"/>
                  </a:lnTo>
                  <a:close/>
                </a:path>
                <a:path w="7620" h="723900">
                  <a:moveTo>
                    <a:pt x="7620" y="118122"/>
                  </a:moveTo>
                  <a:lnTo>
                    <a:pt x="0" y="118122"/>
                  </a:lnTo>
                  <a:lnTo>
                    <a:pt x="0" y="124460"/>
                  </a:lnTo>
                  <a:lnTo>
                    <a:pt x="7620" y="124460"/>
                  </a:lnTo>
                  <a:lnTo>
                    <a:pt x="7620" y="118122"/>
                  </a:lnTo>
                  <a:close/>
                </a:path>
                <a:path w="7620" h="723900">
                  <a:moveTo>
                    <a:pt x="7620" y="111772"/>
                  </a:moveTo>
                  <a:lnTo>
                    <a:pt x="0" y="111772"/>
                  </a:lnTo>
                  <a:lnTo>
                    <a:pt x="0" y="118110"/>
                  </a:lnTo>
                  <a:lnTo>
                    <a:pt x="7620" y="118110"/>
                  </a:lnTo>
                  <a:lnTo>
                    <a:pt x="7620" y="111772"/>
                  </a:lnTo>
                  <a:close/>
                </a:path>
                <a:path w="7620" h="723900">
                  <a:moveTo>
                    <a:pt x="7620" y="105422"/>
                  </a:moveTo>
                  <a:lnTo>
                    <a:pt x="0" y="105422"/>
                  </a:lnTo>
                  <a:lnTo>
                    <a:pt x="0" y="111760"/>
                  </a:lnTo>
                  <a:lnTo>
                    <a:pt x="7620" y="111760"/>
                  </a:lnTo>
                  <a:lnTo>
                    <a:pt x="7620" y="105422"/>
                  </a:lnTo>
                  <a:close/>
                </a:path>
                <a:path w="7620" h="723900">
                  <a:moveTo>
                    <a:pt x="7620" y="99072"/>
                  </a:moveTo>
                  <a:lnTo>
                    <a:pt x="0" y="99072"/>
                  </a:lnTo>
                  <a:lnTo>
                    <a:pt x="0" y="105410"/>
                  </a:lnTo>
                  <a:lnTo>
                    <a:pt x="7620" y="105410"/>
                  </a:lnTo>
                  <a:lnTo>
                    <a:pt x="7620" y="99072"/>
                  </a:lnTo>
                  <a:close/>
                </a:path>
                <a:path w="7620" h="723900">
                  <a:moveTo>
                    <a:pt x="7620" y="92722"/>
                  </a:moveTo>
                  <a:lnTo>
                    <a:pt x="0" y="92722"/>
                  </a:lnTo>
                  <a:lnTo>
                    <a:pt x="0" y="99060"/>
                  </a:lnTo>
                  <a:lnTo>
                    <a:pt x="7620" y="99060"/>
                  </a:lnTo>
                  <a:lnTo>
                    <a:pt x="7620" y="92722"/>
                  </a:lnTo>
                  <a:close/>
                </a:path>
                <a:path w="7620" h="723900">
                  <a:moveTo>
                    <a:pt x="7620" y="86372"/>
                  </a:moveTo>
                  <a:lnTo>
                    <a:pt x="0" y="86372"/>
                  </a:lnTo>
                  <a:lnTo>
                    <a:pt x="0" y="92710"/>
                  </a:lnTo>
                  <a:lnTo>
                    <a:pt x="7620" y="92710"/>
                  </a:lnTo>
                  <a:lnTo>
                    <a:pt x="7620" y="86372"/>
                  </a:lnTo>
                  <a:close/>
                </a:path>
                <a:path w="7620" h="723900">
                  <a:moveTo>
                    <a:pt x="7620" y="80022"/>
                  </a:moveTo>
                  <a:lnTo>
                    <a:pt x="0" y="80022"/>
                  </a:lnTo>
                  <a:lnTo>
                    <a:pt x="0" y="86360"/>
                  </a:lnTo>
                  <a:lnTo>
                    <a:pt x="7620" y="86360"/>
                  </a:lnTo>
                  <a:lnTo>
                    <a:pt x="7620" y="80022"/>
                  </a:lnTo>
                  <a:close/>
                </a:path>
                <a:path w="7620" h="723900">
                  <a:moveTo>
                    <a:pt x="7620" y="73672"/>
                  </a:moveTo>
                  <a:lnTo>
                    <a:pt x="0" y="73672"/>
                  </a:lnTo>
                  <a:lnTo>
                    <a:pt x="0" y="80010"/>
                  </a:lnTo>
                  <a:lnTo>
                    <a:pt x="7620" y="80010"/>
                  </a:lnTo>
                  <a:lnTo>
                    <a:pt x="7620" y="73672"/>
                  </a:lnTo>
                  <a:close/>
                </a:path>
                <a:path w="7620" h="723900">
                  <a:moveTo>
                    <a:pt x="7620" y="67322"/>
                  </a:moveTo>
                  <a:lnTo>
                    <a:pt x="0" y="67322"/>
                  </a:lnTo>
                  <a:lnTo>
                    <a:pt x="0" y="73660"/>
                  </a:lnTo>
                  <a:lnTo>
                    <a:pt x="7620" y="73660"/>
                  </a:lnTo>
                  <a:lnTo>
                    <a:pt x="7620" y="67322"/>
                  </a:lnTo>
                  <a:close/>
                </a:path>
                <a:path w="7620" h="723900">
                  <a:moveTo>
                    <a:pt x="7620" y="60972"/>
                  </a:moveTo>
                  <a:lnTo>
                    <a:pt x="0" y="60972"/>
                  </a:lnTo>
                  <a:lnTo>
                    <a:pt x="0" y="67310"/>
                  </a:lnTo>
                  <a:lnTo>
                    <a:pt x="7620" y="67310"/>
                  </a:lnTo>
                  <a:lnTo>
                    <a:pt x="7620" y="60972"/>
                  </a:lnTo>
                  <a:close/>
                </a:path>
                <a:path w="7620" h="723900">
                  <a:moveTo>
                    <a:pt x="7620" y="54622"/>
                  </a:moveTo>
                  <a:lnTo>
                    <a:pt x="0" y="54622"/>
                  </a:lnTo>
                  <a:lnTo>
                    <a:pt x="0" y="60960"/>
                  </a:lnTo>
                  <a:lnTo>
                    <a:pt x="7620" y="60960"/>
                  </a:lnTo>
                  <a:lnTo>
                    <a:pt x="7620" y="54622"/>
                  </a:lnTo>
                  <a:close/>
                </a:path>
                <a:path w="7620" h="723900">
                  <a:moveTo>
                    <a:pt x="7620" y="48272"/>
                  </a:moveTo>
                  <a:lnTo>
                    <a:pt x="0" y="48272"/>
                  </a:lnTo>
                  <a:lnTo>
                    <a:pt x="0" y="54610"/>
                  </a:lnTo>
                  <a:lnTo>
                    <a:pt x="7620" y="54610"/>
                  </a:lnTo>
                  <a:lnTo>
                    <a:pt x="7620" y="48272"/>
                  </a:lnTo>
                  <a:close/>
                </a:path>
                <a:path w="7620" h="723900">
                  <a:moveTo>
                    <a:pt x="7620" y="41922"/>
                  </a:moveTo>
                  <a:lnTo>
                    <a:pt x="0" y="41922"/>
                  </a:lnTo>
                  <a:lnTo>
                    <a:pt x="0" y="48260"/>
                  </a:lnTo>
                  <a:lnTo>
                    <a:pt x="7620" y="48260"/>
                  </a:lnTo>
                  <a:lnTo>
                    <a:pt x="7620" y="41922"/>
                  </a:lnTo>
                  <a:close/>
                </a:path>
                <a:path w="7620" h="723900">
                  <a:moveTo>
                    <a:pt x="7620" y="35572"/>
                  </a:moveTo>
                  <a:lnTo>
                    <a:pt x="0" y="35572"/>
                  </a:lnTo>
                  <a:lnTo>
                    <a:pt x="0" y="41910"/>
                  </a:lnTo>
                  <a:lnTo>
                    <a:pt x="7620" y="41910"/>
                  </a:lnTo>
                  <a:lnTo>
                    <a:pt x="7620" y="35572"/>
                  </a:lnTo>
                  <a:close/>
                </a:path>
                <a:path w="7620" h="723900">
                  <a:moveTo>
                    <a:pt x="7620" y="29222"/>
                  </a:moveTo>
                  <a:lnTo>
                    <a:pt x="0" y="29222"/>
                  </a:lnTo>
                  <a:lnTo>
                    <a:pt x="0" y="35560"/>
                  </a:lnTo>
                  <a:lnTo>
                    <a:pt x="7620" y="35560"/>
                  </a:lnTo>
                  <a:lnTo>
                    <a:pt x="7620" y="29222"/>
                  </a:lnTo>
                  <a:close/>
                </a:path>
                <a:path w="7620" h="723900">
                  <a:moveTo>
                    <a:pt x="7620" y="22872"/>
                  </a:moveTo>
                  <a:lnTo>
                    <a:pt x="0" y="22872"/>
                  </a:lnTo>
                  <a:lnTo>
                    <a:pt x="0" y="29210"/>
                  </a:lnTo>
                  <a:lnTo>
                    <a:pt x="7620" y="29210"/>
                  </a:lnTo>
                  <a:lnTo>
                    <a:pt x="7620" y="22872"/>
                  </a:lnTo>
                  <a:close/>
                </a:path>
                <a:path w="7620" h="723900">
                  <a:moveTo>
                    <a:pt x="7620" y="16522"/>
                  </a:moveTo>
                  <a:lnTo>
                    <a:pt x="0" y="16522"/>
                  </a:lnTo>
                  <a:lnTo>
                    <a:pt x="0" y="22860"/>
                  </a:lnTo>
                  <a:lnTo>
                    <a:pt x="7620" y="22860"/>
                  </a:lnTo>
                  <a:lnTo>
                    <a:pt x="7620" y="16522"/>
                  </a:lnTo>
                  <a:close/>
                </a:path>
                <a:path w="7620" h="723900">
                  <a:moveTo>
                    <a:pt x="7620" y="10172"/>
                  </a:moveTo>
                  <a:lnTo>
                    <a:pt x="0" y="10172"/>
                  </a:lnTo>
                  <a:lnTo>
                    <a:pt x="0" y="16510"/>
                  </a:lnTo>
                  <a:lnTo>
                    <a:pt x="7620" y="16510"/>
                  </a:lnTo>
                  <a:lnTo>
                    <a:pt x="7620" y="10172"/>
                  </a:lnTo>
                  <a:close/>
                </a:path>
                <a:path w="7620" h="723900">
                  <a:moveTo>
                    <a:pt x="7620" y="3822"/>
                  </a:moveTo>
                  <a:lnTo>
                    <a:pt x="0" y="3822"/>
                  </a:lnTo>
                  <a:lnTo>
                    <a:pt x="0" y="10160"/>
                  </a:lnTo>
                  <a:lnTo>
                    <a:pt x="7620" y="10160"/>
                  </a:lnTo>
                  <a:lnTo>
                    <a:pt x="7620" y="3822"/>
                  </a:lnTo>
                  <a:close/>
                </a:path>
                <a:path w="7620" h="723900">
                  <a:moveTo>
                    <a:pt x="7620" y="0"/>
                  </a:moveTo>
                  <a:lnTo>
                    <a:pt x="0" y="0"/>
                  </a:lnTo>
                  <a:lnTo>
                    <a:pt x="0" y="3810"/>
                  </a:lnTo>
                  <a:lnTo>
                    <a:pt x="7620" y="381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4E00F4"/>
            </a:solidFill>
          </p:spPr>
          <p:txBody>
            <a:bodyPr bIns="0" lIns="0" rIns="0" rtlCol="0" tIns="0" wrap="square"/>
            <a:p/>
          </p:txBody>
        </p:sp>
        <p:sp>
          <p:nvSpPr>
            <p:cNvPr id="1049882" name="object 1182"/>
            <p:cNvSpPr/>
            <p:nvPr/>
          </p:nvSpPr>
          <p:spPr>
            <a:xfrm>
              <a:off x="5867400" y="4456429"/>
              <a:ext cx="6350" cy="723900"/>
            </a:xfrm>
            <a:custGeom>
              <a:avLst/>
              <a:ahLst/>
              <a:rect l="l" t="t" r="r" b="b"/>
              <a:pathLst>
                <a:path w="6350" h="723900">
                  <a:moveTo>
                    <a:pt x="6350" y="721372"/>
                  </a:moveTo>
                  <a:lnTo>
                    <a:pt x="0" y="721372"/>
                  </a:lnTo>
                  <a:lnTo>
                    <a:pt x="0" y="723900"/>
                  </a:lnTo>
                  <a:lnTo>
                    <a:pt x="6350" y="723900"/>
                  </a:lnTo>
                  <a:lnTo>
                    <a:pt x="6350" y="721372"/>
                  </a:lnTo>
                  <a:close/>
                </a:path>
                <a:path w="6350" h="723900">
                  <a:moveTo>
                    <a:pt x="6350" y="715022"/>
                  </a:moveTo>
                  <a:lnTo>
                    <a:pt x="0" y="715022"/>
                  </a:lnTo>
                  <a:lnTo>
                    <a:pt x="0" y="721360"/>
                  </a:lnTo>
                  <a:lnTo>
                    <a:pt x="6350" y="721360"/>
                  </a:lnTo>
                  <a:lnTo>
                    <a:pt x="6350" y="715022"/>
                  </a:lnTo>
                  <a:close/>
                </a:path>
                <a:path w="6350" h="723900">
                  <a:moveTo>
                    <a:pt x="6350" y="708672"/>
                  </a:moveTo>
                  <a:lnTo>
                    <a:pt x="0" y="708672"/>
                  </a:lnTo>
                  <a:lnTo>
                    <a:pt x="0" y="715010"/>
                  </a:lnTo>
                  <a:lnTo>
                    <a:pt x="6350" y="715010"/>
                  </a:lnTo>
                  <a:lnTo>
                    <a:pt x="6350" y="708672"/>
                  </a:lnTo>
                  <a:close/>
                </a:path>
                <a:path w="6350" h="723900">
                  <a:moveTo>
                    <a:pt x="6350" y="702322"/>
                  </a:moveTo>
                  <a:lnTo>
                    <a:pt x="0" y="702322"/>
                  </a:lnTo>
                  <a:lnTo>
                    <a:pt x="0" y="708660"/>
                  </a:lnTo>
                  <a:lnTo>
                    <a:pt x="6350" y="708660"/>
                  </a:lnTo>
                  <a:lnTo>
                    <a:pt x="6350" y="702322"/>
                  </a:lnTo>
                  <a:close/>
                </a:path>
                <a:path w="6350" h="723900">
                  <a:moveTo>
                    <a:pt x="6350" y="695972"/>
                  </a:moveTo>
                  <a:lnTo>
                    <a:pt x="0" y="695972"/>
                  </a:lnTo>
                  <a:lnTo>
                    <a:pt x="0" y="702310"/>
                  </a:lnTo>
                  <a:lnTo>
                    <a:pt x="6350" y="702310"/>
                  </a:lnTo>
                  <a:lnTo>
                    <a:pt x="6350" y="695972"/>
                  </a:lnTo>
                  <a:close/>
                </a:path>
                <a:path w="6350" h="723900">
                  <a:moveTo>
                    <a:pt x="6350" y="689622"/>
                  </a:moveTo>
                  <a:lnTo>
                    <a:pt x="0" y="689622"/>
                  </a:lnTo>
                  <a:lnTo>
                    <a:pt x="0" y="695960"/>
                  </a:lnTo>
                  <a:lnTo>
                    <a:pt x="6350" y="695960"/>
                  </a:lnTo>
                  <a:lnTo>
                    <a:pt x="6350" y="689622"/>
                  </a:lnTo>
                  <a:close/>
                </a:path>
                <a:path w="6350" h="723900">
                  <a:moveTo>
                    <a:pt x="6350" y="683272"/>
                  </a:moveTo>
                  <a:lnTo>
                    <a:pt x="0" y="683272"/>
                  </a:lnTo>
                  <a:lnTo>
                    <a:pt x="0" y="689610"/>
                  </a:lnTo>
                  <a:lnTo>
                    <a:pt x="6350" y="689610"/>
                  </a:lnTo>
                  <a:lnTo>
                    <a:pt x="6350" y="683272"/>
                  </a:lnTo>
                  <a:close/>
                </a:path>
                <a:path w="6350" h="723900">
                  <a:moveTo>
                    <a:pt x="6350" y="676922"/>
                  </a:moveTo>
                  <a:lnTo>
                    <a:pt x="0" y="676922"/>
                  </a:lnTo>
                  <a:lnTo>
                    <a:pt x="0" y="683260"/>
                  </a:lnTo>
                  <a:lnTo>
                    <a:pt x="6350" y="683260"/>
                  </a:lnTo>
                  <a:lnTo>
                    <a:pt x="6350" y="676922"/>
                  </a:lnTo>
                  <a:close/>
                </a:path>
                <a:path w="6350" h="723900">
                  <a:moveTo>
                    <a:pt x="6350" y="670572"/>
                  </a:moveTo>
                  <a:lnTo>
                    <a:pt x="0" y="670572"/>
                  </a:lnTo>
                  <a:lnTo>
                    <a:pt x="0" y="676910"/>
                  </a:lnTo>
                  <a:lnTo>
                    <a:pt x="6350" y="676910"/>
                  </a:lnTo>
                  <a:lnTo>
                    <a:pt x="6350" y="670572"/>
                  </a:lnTo>
                  <a:close/>
                </a:path>
                <a:path w="6350" h="723900">
                  <a:moveTo>
                    <a:pt x="6350" y="664222"/>
                  </a:moveTo>
                  <a:lnTo>
                    <a:pt x="0" y="664222"/>
                  </a:lnTo>
                  <a:lnTo>
                    <a:pt x="0" y="670560"/>
                  </a:lnTo>
                  <a:lnTo>
                    <a:pt x="6350" y="670560"/>
                  </a:lnTo>
                  <a:lnTo>
                    <a:pt x="6350" y="664222"/>
                  </a:lnTo>
                  <a:close/>
                </a:path>
                <a:path w="6350" h="723900">
                  <a:moveTo>
                    <a:pt x="6350" y="657872"/>
                  </a:moveTo>
                  <a:lnTo>
                    <a:pt x="0" y="657872"/>
                  </a:lnTo>
                  <a:lnTo>
                    <a:pt x="0" y="664210"/>
                  </a:lnTo>
                  <a:lnTo>
                    <a:pt x="6350" y="664210"/>
                  </a:lnTo>
                  <a:lnTo>
                    <a:pt x="6350" y="657872"/>
                  </a:lnTo>
                  <a:close/>
                </a:path>
                <a:path w="6350" h="723900">
                  <a:moveTo>
                    <a:pt x="6350" y="651522"/>
                  </a:moveTo>
                  <a:lnTo>
                    <a:pt x="0" y="651522"/>
                  </a:lnTo>
                  <a:lnTo>
                    <a:pt x="0" y="657860"/>
                  </a:lnTo>
                  <a:lnTo>
                    <a:pt x="6350" y="657860"/>
                  </a:lnTo>
                  <a:lnTo>
                    <a:pt x="6350" y="651522"/>
                  </a:lnTo>
                  <a:close/>
                </a:path>
                <a:path w="6350" h="723900">
                  <a:moveTo>
                    <a:pt x="6350" y="645172"/>
                  </a:moveTo>
                  <a:lnTo>
                    <a:pt x="0" y="645172"/>
                  </a:lnTo>
                  <a:lnTo>
                    <a:pt x="0" y="651510"/>
                  </a:lnTo>
                  <a:lnTo>
                    <a:pt x="6350" y="651510"/>
                  </a:lnTo>
                  <a:lnTo>
                    <a:pt x="6350" y="645172"/>
                  </a:lnTo>
                  <a:close/>
                </a:path>
                <a:path w="6350" h="723900">
                  <a:moveTo>
                    <a:pt x="6350" y="638822"/>
                  </a:moveTo>
                  <a:lnTo>
                    <a:pt x="0" y="638822"/>
                  </a:lnTo>
                  <a:lnTo>
                    <a:pt x="0" y="645160"/>
                  </a:lnTo>
                  <a:lnTo>
                    <a:pt x="6350" y="645160"/>
                  </a:lnTo>
                  <a:lnTo>
                    <a:pt x="6350" y="638822"/>
                  </a:lnTo>
                  <a:close/>
                </a:path>
                <a:path w="6350" h="723900">
                  <a:moveTo>
                    <a:pt x="6350" y="632472"/>
                  </a:moveTo>
                  <a:lnTo>
                    <a:pt x="0" y="632472"/>
                  </a:lnTo>
                  <a:lnTo>
                    <a:pt x="0" y="638810"/>
                  </a:lnTo>
                  <a:lnTo>
                    <a:pt x="6350" y="638810"/>
                  </a:lnTo>
                  <a:lnTo>
                    <a:pt x="6350" y="632472"/>
                  </a:lnTo>
                  <a:close/>
                </a:path>
                <a:path w="6350" h="723900">
                  <a:moveTo>
                    <a:pt x="6350" y="626122"/>
                  </a:moveTo>
                  <a:lnTo>
                    <a:pt x="0" y="626122"/>
                  </a:lnTo>
                  <a:lnTo>
                    <a:pt x="0" y="632460"/>
                  </a:lnTo>
                  <a:lnTo>
                    <a:pt x="6350" y="632460"/>
                  </a:lnTo>
                  <a:lnTo>
                    <a:pt x="6350" y="626122"/>
                  </a:lnTo>
                  <a:close/>
                </a:path>
                <a:path w="6350" h="723900">
                  <a:moveTo>
                    <a:pt x="6350" y="619772"/>
                  </a:moveTo>
                  <a:lnTo>
                    <a:pt x="0" y="619772"/>
                  </a:lnTo>
                  <a:lnTo>
                    <a:pt x="0" y="626110"/>
                  </a:lnTo>
                  <a:lnTo>
                    <a:pt x="6350" y="626110"/>
                  </a:lnTo>
                  <a:lnTo>
                    <a:pt x="6350" y="619772"/>
                  </a:lnTo>
                  <a:close/>
                </a:path>
                <a:path w="6350" h="723900">
                  <a:moveTo>
                    <a:pt x="6350" y="613422"/>
                  </a:moveTo>
                  <a:lnTo>
                    <a:pt x="0" y="613422"/>
                  </a:lnTo>
                  <a:lnTo>
                    <a:pt x="0" y="619760"/>
                  </a:lnTo>
                  <a:lnTo>
                    <a:pt x="6350" y="619760"/>
                  </a:lnTo>
                  <a:lnTo>
                    <a:pt x="6350" y="613422"/>
                  </a:lnTo>
                  <a:close/>
                </a:path>
                <a:path w="6350" h="723900">
                  <a:moveTo>
                    <a:pt x="6350" y="607072"/>
                  </a:moveTo>
                  <a:lnTo>
                    <a:pt x="0" y="607072"/>
                  </a:lnTo>
                  <a:lnTo>
                    <a:pt x="0" y="613410"/>
                  </a:lnTo>
                  <a:lnTo>
                    <a:pt x="6350" y="613410"/>
                  </a:lnTo>
                  <a:lnTo>
                    <a:pt x="6350" y="607072"/>
                  </a:lnTo>
                  <a:close/>
                </a:path>
                <a:path w="6350" h="723900">
                  <a:moveTo>
                    <a:pt x="6350" y="600722"/>
                  </a:moveTo>
                  <a:lnTo>
                    <a:pt x="0" y="600722"/>
                  </a:lnTo>
                  <a:lnTo>
                    <a:pt x="0" y="607060"/>
                  </a:lnTo>
                  <a:lnTo>
                    <a:pt x="6350" y="607060"/>
                  </a:lnTo>
                  <a:lnTo>
                    <a:pt x="6350" y="600722"/>
                  </a:lnTo>
                  <a:close/>
                </a:path>
                <a:path w="6350" h="723900">
                  <a:moveTo>
                    <a:pt x="6350" y="594372"/>
                  </a:moveTo>
                  <a:lnTo>
                    <a:pt x="0" y="594372"/>
                  </a:lnTo>
                  <a:lnTo>
                    <a:pt x="0" y="600710"/>
                  </a:lnTo>
                  <a:lnTo>
                    <a:pt x="6350" y="600710"/>
                  </a:lnTo>
                  <a:lnTo>
                    <a:pt x="6350" y="594372"/>
                  </a:lnTo>
                  <a:close/>
                </a:path>
                <a:path w="6350" h="723900">
                  <a:moveTo>
                    <a:pt x="6350" y="588022"/>
                  </a:moveTo>
                  <a:lnTo>
                    <a:pt x="0" y="588022"/>
                  </a:lnTo>
                  <a:lnTo>
                    <a:pt x="0" y="594360"/>
                  </a:lnTo>
                  <a:lnTo>
                    <a:pt x="6350" y="594360"/>
                  </a:lnTo>
                  <a:lnTo>
                    <a:pt x="6350" y="588022"/>
                  </a:lnTo>
                  <a:close/>
                </a:path>
                <a:path w="6350" h="723900">
                  <a:moveTo>
                    <a:pt x="6350" y="581672"/>
                  </a:moveTo>
                  <a:lnTo>
                    <a:pt x="0" y="581672"/>
                  </a:lnTo>
                  <a:lnTo>
                    <a:pt x="0" y="588010"/>
                  </a:lnTo>
                  <a:lnTo>
                    <a:pt x="6350" y="588010"/>
                  </a:lnTo>
                  <a:lnTo>
                    <a:pt x="6350" y="581672"/>
                  </a:lnTo>
                  <a:close/>
                </a:path>
                <a:path w="6350" h="723900">
                  <a:moveTo>
                    <a:pt x="6350" y="575322"/>
                  </a:moveTo>
                  <a:lnTo>
                    <a:pt x="0" y="575322"/>
                  </a:lnTo>
                  <a:lnTo>
                    <a:pt x="0" y="581660"/>
                  </a:lnTo>
                  <a:lnTo>
                    <a:pt x="6350" y="581660"/>
                  </a:lnTo>
                  <a:lnTo>
                    <a:pt x="6350" y="575322"/>
                  </a:lnTo>
                  <a:close/>
                </a:path>
                <a:path w="6350" h="723900">
                  <a:moveTo>
                    <a:pt x="6350" y="568972"/>
                  </a:moveTo>
                  <a:lnTo>
                    <a:pt x="0" y="568972"/>
                  </a:lnTo>
                  <a:lnTo>
                    <a:pt x="0" y="575310"/>
                  </a:lnTo>
                  <a:lnTo>
                    <a:pt x="6350" y="575310"/>
                  </a:lnTo>
                  <a:lnTo>
                    <a:pt x="6350" y="568972"/>
                  </a:lnTo>
                  <a:close/>
                </a:path>
                <a:path w="6350" h="723900">
                  <a:moveTo>
                    <a:pt x="6350" y="562622"/>
                  </a:moveTo>
                  <a:lnTo>
                    <a:pt x="0" y="562622"/>
                  </a:lnTo>
                  <a:lnTo>
                    <a:pt x="0" y="568960"/>
                  </a:lnTo>
                  <a:lnTo>
                    <a:pt x="6350" y="568960"/>
                  </a:lnTo>
                  <a:lnTo>
                    <a:pt x="6350" y="562622"/>
                  </a:lnTo>
                  <a:close/>
                </a:path>
                <a:path w="6350" h="723900">
                  <a:moveTo>
                    <a:pt x="6350" y="556272"/>
                  </a:moveTo>
                  <a:lnTo>
                    <a:pt x="0" y="556272"/>
                  </a:lnTo>
                  <a:lnTo>
                    <a:pt x="0" y="562610"/>
                  </a:lnTo>
                  <a:lnTo>
                    <a:pt x="6350" y="562610"/>
                  </a:lnTo>
                  <a:lnTo>
                    <a:pt x="6350" y="556272"/>
                  </a:lnTo>
                  <a:close/>
                </a:path>
                <a:path w="6350" h="723900">
                  <a:moveTo>
                    <a:pt x="6350" y="549922"/>
                  </a:moveTo>
                  <a:lnTo>
                    <a:pt x="0" y="549922"/>
                  </a:lnTo>
                  <a:lnTo>
                    <a:pt x="0" y="556260"/>
                  </a:lnTo>
                  <a:lnTo>
                    <a:pt x="6350" y="556260"/>
                  </a:lnTo>
                  <a:lnTo>
                    <a:pt x="6350" y="549922"/>
                  </a:lnTo>
                  <a:close/>
                </a:path>
                <a:path w="6350" h="723900">
                  <a:moveTo>
                    <a:pt x="6350" y="546100"/>
                  </a:moveTo>
                  <a:lnTo>
                    <a:pt x="0" y="546100"/>
                  </a:lnTo>
                  <a:lnTo>
                    <a:pt x="0" y="549910"/>
                  </a:lnTo>
                  <a:lnTo>
                    <a:pt x="6350" y="549910"/>
                  </a:lnTo>
                  <a:lnTo>
                    <a:pt x="6350" y="546100"/>
                  </a:lnTo>
                  <a:close/>
                </a:path>
                <a:path w="6350" h="723900">
                  <a:moveTo>
                    <a:pt x="6350" y="175272"/>
                  </a:moveTo>
                  <a:lnTo>
                    <a:pt x="0" y="175272"/>
                  </a:lnTo>
                  <a:lnTo>
                    <a:pt x="0" y="181610"/>
                  </a:lnTo>
                  <a:lnTo>
                    <a:pt x="6350" y="181610"/>
                  </a:lnTo>
                  <a:lnTo>
                    <a:pt x="6350" y="175272"/>
                  </a:lnTo>
                  <a:close/>
                </a:path>
                <a:path w="6350" h="723900">
                  <a:moveTo>
                    <a:pt x="6350" y="168922"/>
                  </a:moveTo>
                  <a:lnTo>
                    <a:pt x="0" y="168922"/>
                  </a:lnTo>
                  <a:lnTo>
                    <a:pt x="0" y="175260"/>
                  </a:lnTo>
                  <a:lnTo>
                    <a:pt x="6350" y="175260"/>
                  </a:lnTo>
                  <a:lnTo>
                    <a:pt x="6350" y="168922"/>
                  </a:lnTo>
                  <a:close/>
                </a:path>
                <a:path w="6350" h="723900">
                  <a:moveTo>
                    <a:pt x="6350" y="162572"/>
                  </a:moveTo>
                  <a:lnTo>
                    <a:pt x="0" y="162572"/>
                  </a:lnTo>
                  <a:lnTo>
                    <a:pt x="0" y="168910"/>
                  </a:lnTo>
                  <a:lnTo>
                    <a:pt x="6350" y="168910"/>
                  </a:lnTo>
                  <a:lnTo>
                    <a:pt x="6350" y="162572"/>
                  </a:lnTo>
                  <a:close/>
                </a:path>
                <a:path w="6350" h="723900">
                  <a:moveTo>
                    <a:pt x="6350" y="156222"/>
                  </a:moveTo>
                  <a:lnTo>
                    <a:pt x="0" y="156222"/>
                  </a:lnTo>
                  <a:lnTo>
                    <a:pt x="0" y="162560"/>
                  </a:lnTo>
                  <a:lnTo>
                    <a:pt x="6350" y="162560"/>
                  </a:lnTo>
                  <a:lnTo>
                    <a:pt x="6350" y="156222"/>
                  </a:lnTo>
                  <a:close/>
                </a:path>
                <a:path w="6350" h="723900">
                  <a:moveTo>
                    <a:pt x="6350" y="149872"/>
                  </a:moveTo>
                  <a:lnTo>
                    <a:pt x="0" y="149872"/>
                  </a:lnTo>
                  <a:lnTo>
                    <a:pt x="0" y="156210"/>
                  </a:lnTo>
                  <a:lnTo>
                    <a:pt x="6350" y="156210"/>
                  </a:lnTo>
                  <a:lnTo>
                    <a:pt x="6350" y="149872"/>
                  </a:lnTo>
                  <a:close/>
                </a:path>
                <a:path w="6350" h="723900">
                  <a:moveTo>
                    <a:pt x="6350" y="143522"/>
                  </a:moveTo>
                  <a:lnTo>
                    <a:pt x="0" y="143522"/>
                  </a:lnTo>
                  <a:lnTo>
                    <a:pt x="0" y="149860"/>
                  </a:lnTo>
                  <a:lnTo>
                    <a:pt x="6350" y="149860"/>
                  </a:lnTo>
                  <a:lnTo>
                    <a:pt x="6350" y="143522"/>
                  </a:lnTo>
                  <a:close/>
                </a:path>
                <a:path w="6350" h="723900">
                  <a:moveTo>
                    <a:pt x="6350" y="137172"/>
                  </a:moveTo>
                  <a:lnTo>
                    <a:pt x="0" y="137172"/>
                  </a:lnTo>
                  <a:lnTo>
                    <a:pt x="0" y="143510"/>
                  </a:lnTo>
                  <a:lnTo>
                    <a:pt x="6350" y="143510"/>
                  </a:lnTo>
                  <a:lnTo>
                    <a:pt x="6350" y="137172"/>
                  </a:lnTo>
                  <a:close/>
                </a:path>
                <a:path w="6350" h="723900">
                  <a:moveTo>
                    <a:pt x="6350" y="130822"/>
                  </a:moveTo>
                  <a:lnTo>
                    <a:pt x="0" y="130822"/>
                  </a:lnTo>
                  <a:lnTo>
                    <a:pt x="0" y="137160"/>
                  </a:lnTo>
                  <a:lnTo>
                    <a:pt x="6350" y="137160"/>
                  </a:lnTo>
                  <a:lnTo>
                    <a:pt x="6350" y="130822"/>
                  </a:lnTo>
                  <a:close/>
                </a:path>
                <a:path w="6350" h="723900">
                  <a:moveTo>
                    <a:pt x="6350" y="124472"/>
                  </a:moveTo>
                  <a:lnTo>
                    <a:pt x="0" y="124472"/>
                  </a:lnTo>
                  <a:lnTo>
                    <a:pt x="0" y="130810"/>
                  </a:lnTo>
                  <a:lnTo>
                    <a:pt x="6350" y="130810"/>
                  </a:lnTo>
                  <a:lnTo>
                    <a:pt x="6350" y="124472"/>
                  </a:lnTo>
                  <a:close/>
                </a:path>
                <a:path w="6350" h="723900">
                  <a:moveTo>
                    <a:pt x="6350" y="118122"/>
                  </a:moveTo>
                  <a:lnTo>
                    <a:pt x="0" y="118122"/>
                  </a:lnTo>
                  <a:lnTo>
                    <a:pt x="0" y="124460"/>
                  </a:lnTo>
                  <a:lnTo>
                    <a:pt x="6350" y="124460"/>
                  </a:lnTo>
                  <a:lnTo>
                    <a:pt x="6350" y="118122"/>
                  </a:lnTo>
                  <a:close/>
                </a:path>
                <a:path w="6350" h="723900">
                  <a:moveTo>
                    <a:pt x="6350" y="111772"/>
                  </a:moveTo>
                  <a:lnTo>
                    <a:pt x="0" y="111772"/>
                  </a:lnTo>
                  <a:lnTo>
                    <a:pt x="0" y="118110"/>
                  </a:lnTo>
                  <a:lnTo>
                    <a:pt x="6350" y="118110"/>
                  </a:lnTo>
                  <a:lnTo>
                    <a:pt x="6350" y="111772"/>
                  </a:lnTo>
                  <a:close/>
                </a:path>
                <a:path w="6350" h="723900">
                  <a:moveTo>
                    <a:pt x="6350" y="105422"/>
                  </a:moveTo>
                  <a:lnTo>
                    <a:pt x="0" y="105422"/>
                  </a:lnTo>
                  <a:lnTo>
                    <a:pt x="0" y="111760"/>
                  </a:lnTo>
                  <a:lnTo>
                    <a:pt x="6350" y="111760"/>
                  </a:lnTo>
                  <a:lnTo>
                    <a:pt x="6350" y="105422"/>
                  </a:lnTo>
                  <a:close/>
                </a:path>
                <a:path w="6350" h="723900">
                  <a:moveTo>
                    <a:pt x="6350" y="99072"/>
                  </a:moveTo>
                  <a:lnTo>
                    <a:pt x="0" y="99072"/>
                  </a:lnTo>
                  <a:lnTo>
                    <a:pt x="0" y="105410"/>
                  </a:lnTo>
                  <a:lnTo>
                    <a:pt x="6350" y="105410"/>
                  </a:lnTo>
                  <a:lnTo>
                    <a:pt x="6350" y="99072"/>
                  </a:lnTo>
                  <a:close/>
                </a:path>
                <a:path w="6350" h="723900">
                  <a:moveTo>
                    <a:pt x="6350" y="92722"/>
                  </a:moveTo>
                  <a:lnTo>
                    <a:pt x="0" y="92722"/>
                  </a:lnTo>
                  <a:lnTo>
                    <a:pt x="0" y="99060"/>
                  </a:lnTo>
                  <a:lnTo>
                    <a:pt x="6350" y="99060"/>
                  </a:lnTo>
                  <a:lnTo>
                    <a:pt x="6350" y="92722"/>
                  </a:lnTo>
                  <a:close/>
                </a:path>
                <a:path w="6350" h="723900">
                  <a:moveTo>
                    <a:pt x="6350" y="86372"/>
                  </a:moveTo>
                  <a:lnTo>
                    <a:pt x="0" y="86372"/>
                  </a:lnTo>
                  <a:lnTo>
                    <a:pt x="0" y="92710"/>
                  </a:lnTo>
                  <a:lnTo>
                    <a:pt x="6350" y="92710"/>
                  </a:lnTo>
                  <a:lnTo>
                    <a:pt x="6350" y="86372"/>
                  </a:lnTo>
                  <a:close/>
                </a:path>
                <a:path w="6350" h="723900">
                  <a:moveTo>
                    <a:pt x="6350" y="80022"/>
                  </a:moveTo>
                  <a:lnTo>
                    <a:pt x="0" y="80022"/>
                  </a:lnTo>
                  <a:lnTo>
                    <a:pt x="0" y="86360"/>
                  </a:lnTo>
                  <a:lnTo>
                    <a:pt x="6350" y="86360"/>
                  </a:lnTo>
                  <a:lnTo>
                    <a:pt x="6350" y="80022"/>
                  </a:lnTo>
                  <a:close/>
                </a:path>
                <a:path w="6350" h="723900">
                  <a:moveTo>
                    <a:pt x="6350" y="73672"/>
                  </a:moveTo>
                  <a:lnTo>
                    <a:pt x="0" y="73672"/>
                  </a:lnTo>
                  <a:lnTo>
                    <a:pt x="0" y="80010"/>
                  </a:lnTo>
                  <a:lnTo>
                    <a:pt x="6350" y="80010"/>
                  </a:lnTo>
                  <a:lnTo>
                    <a:pt x="6350" y="73672"/>
                  </a:lnTo>
                  <a:close/>
                </a:path>
                <a:path w="6350" h="723900">
                  <a:moveTo>
                    <a:pt x="6350" y="67322"/>
                  </a:moveTo>
                  <a:lnTo>
                    <a:pt x="0" y="67322"/>
                  </a:lnTo>
                  <a:lnTo>
                    <a:pt x="0" y="73660"/>
                  </a:lnTo>
                  <a:lnTo>
                    <a:pt x="6350" y="73660"/>
                  </a:lnTo>
                  <a:lnTo>
                    <a:pt x="6350" y="67322"/>
                  </a:lnTo>
                  <a:close/>
                </a:path>
                <a:path w="6350" h="723900">
                  <a:moveTo>
                    <a:pt x="6350" y="60972"/>
                  </a:moveTo>
                  <a:lnTo>
                    <a:pt x="0" y="60972"/>
                  </a:lnTo>
                  <a:lnTo>
                    <a:pt x="0" y="67310"/>
                  </a:lnTo>
                  <a:lnTo>
                    <a:pt x="6350" y="67310"/>
                  </a:lnTo>
                  <a:lnTo>
                    <a:pt x="6350" y="60972"/>
                  </a:lnTo>
                  <a:close/>
                </a:path>
                <a:path w="6350" h="723900">
                  <a:moveTo>
                    <a:pt x="6350" y="54622"/>
                  </a:moveTo>
                  <a:lnTo>
                    <a:pt x="0" y="54622"/>
                  </a:lnTo>
                  <a:lnTo>
                    <a:pt x="0" y="60960"/>
                  </a:lnTo>
                  <a:lnTo>
                    <a:pt x="6350" y="60960"/>
                  </a:lnTo>
                  <a:lnTo>
                    <a:pt x="6350" y="54622"/>
                  </a:lnTo>
                  <a:close/>
                </a:path>
                <a:path w="6350" h="723900">
                  <a:moveTo>
                    <a:pt x="6350" y="48272"/>
                  </a:moveTo>
                  <a:lnTo>
                    <a:pt x="0" y="48272"/>
                  </a:lnTo>
                  <a:lnTo>
                    <a:pt x="0" y="54610"/>
                  </a:lnTo>
                  <a:lnTo>
                    <a:pt x="6350" y="54610"/>
                  </a:lnTo>
                  <a:lnTo>
                    <a:pt x="6350" y="48272"/>
                  </a:lnTo>
                  <a:close/>
                </a:path>
                <a:path w="6350" h="723900">
                  <a:moveTo>
                    <a:pt x="6350" y="41922"/>
                  </a:moveTo>
                  <a:lnTo>
                    <a:pt x="0" y="41922"/>
                  </a:lnTo>
                  <a:lnTo>
                    <a:pt x="0" y="48260"/>
                  </a:lnTo>
                  <a:lnTo>
                    <a:pt x="6350" y="48260"/>
                  </a:lnTo>
                  <a:lnTo>
                    <a:pt x="6350" y="41922"/>
                  </a:lnTo>
                  <a:close/>
                </a:path>
                <a:path w="6350" h="723900">
                  <a:moveTo>
                    <a:pt x="6350" y="35572"/>
                  </a:moveTo>
                  <a:lnTo>
                    <a:pt x="0" y="35572"/>
                  </a:lnTo>
                  <a:lnTo>
                    <a:pt x="0" y="41910"/>
                  </a:lnTo>
                  <a:lnTo>
                    <a:pt x="6350" y="41910"/>
                  </a:lnTo>
                  <a:lnTo>
                    <a:pt x="6350" y="35572"/>
                  </a:lnTo>
                  <a:close/>
                </a:path>
                <a:path w="6350" h="723900">
                  <a:moveTo>
                    <a:pt x="6350" y="29222"/>
                  </a:moveTo>
                  <a:lnTo>
                    <a:pt x="0" y="29222"/>
                  </a:lnTo>
                  <a:lnTo>
                    <a:pt x="0" y="35560"/>
                  </a:lnTo>
                  <a:lnTo>
                    <a:pt x="6350" y="35560"/>
                  </a:lnTo>
                  <a:lnTo>
                    <a:pt x="6350" y="29222"/>
                  </a:lnTo>
                  <a:close/>
                </a:path>
                <a:path w="6350" h="723900">
                  <a:moveTo>
                    <a:pt x="6350" y="22872"/>
                  </a:moveTo>
                  <a:lnTo>
                    <a:pt x="0" y="22872"/>
                  </a:lnTo>
                  <a:lnTo>
                    <a:pt x="0" y="29210"/>
                  </a:lnTo>
                  <a:lnTo>
                    <a:pt x="6350" y="29210"/>
                  </a:lnTo>
                  <a:lnTo>
                    <a:pt x="6350" y="22872"/>
                  </a:lnTo>
                  <a:close/>
                </a:path>
                <a:path w="6350" h="723900">
                  <a:moveTo>
                    <a:pt x="6350" y="16522"/>
                  </a:moveTo>
                  <a:lnTo>
                    <a:pt x="0" y="16522"/>
                  </a:lnTo>
                  <a:lnTo>
                    <a:pt x="0" y="22860"/>
                  </a:lnTo>
                  <a:lnTo>
                    <a:pt x="6350" y="22860"/>
                  </a:lnTo>
                  <a:lnTo>
                    <a:pt x="6350" y="16522"/>
                  </a:lnTo>
                  <a:close/>
                </a:path>
                <a:path w="6350" h="723900">
                  <a:moveTo>
                    <a:pt x="6350" y="10172"/>
                  </a:moveTo>
                  <a:lnTo>
                    <a:pt x="0" y="10172"/>
                  </a:lnTo>
                  <a:lnTo>
                    <a:pt x="0" y="16510"/>
                  </a:lnTo>
                  <a:lnTo>
                    <a:pt x="6350" y="16510"/>
                  </a:lnTo>
                  <a:lnTo>
                    <a:pt x="6350" y="10172"/>
                  </a:lnTo>
                  <a:close/>
                </a:path>
                <a:path w="6350" h="723900">
                  <a:moveTo>
                    <a:pt x="6350" y="3822"/>
                  </a:moveTo>
                  <a:lnTo>
                    <a:pt x="0" y="3822"/>
                  </a:lnTo>
                  <a:lnTo>
                    <a:pt x="0" y="10160"/>
                  </a:lnTo>
                  <a:lnTo>
                    <a:pt x="6350" y="10160"/>
                  </a:lnTo>
                  <a:lnTo>
                    <a:pt x="6350" y="3822"/>
                  </a:lnTo>
                  <a:close/>
                </a:path>
                <a:path w="6350" h="723900">
                  <a:moveTo>
                    <a:pt x="6350" y="0"/>
                  </a:moveTo>
                  <a:lnTo>
                    <a:pt x="0" y="0"/>
                  </a:lnTo>
                  <a:lnTo>
                    <a:pt x="0" y="3810"/>
                  </a:lnTo>
                  <a:lnTo>
                    <a:pt x="6350" y="3810"/>
                  </a:lnTo>
                  <a:lnTo>
                    <a:pt x="6350" y="0"/>
                  </a:lnTo>
                  <a:close/>
                </a:path>
              </a:pathLst>
            </a:custGeom>
            <a:solidFill>
              <a:srgbClr val="4C00F4"/>
            </a:solidFill>
          </p:spPr>
          <p:txBody>
            <a:bodyPr bIns="0" lIns="0" rIns="0" rtlCol="0" tIns="0" wrap="square"/>
            <a:p/>
          </p:txBody>
        </p:sp>
        <p:sp>
          <p:nvSpPr>
            <p:cNvPr id="1049883" name="object 1183"/>
            <p:cNvSpPr/>
            <p:nvPr/>
          </p:nvSpPr>
          <p:spPr>
            <a:xfrm>
              <a:off x="5859780" y="4455159"/>
              <a:ext cx="7620" cy="725170"/>
            </a:xfrm>
            <a:custGeom>
              <a:avLst/>
              <a:ahLst/>
              <a:rect l="l" t="t" r="r" b="b"/>
              <a:pathLst>
                <a:path w="7620" h="725170">
                  <a:moveTo>
                    <a:pt x="7620" y="722642"/>
                  </a:moveTo>
                  <a:lnTo>
                    <a:pt x="0" y="722642"/>
                  </a:lnTo>
                  <a:lnTo>
                    <a:pt x="0" y="725170"/>
                  </a:lnTo>
                  <a:lnTo>
                    <a:pt x="7620" y="725170"/>
                  </a:lnTo>
                  <a:lnTo>
                    <a:pt x="7620" y="722642"/>
                  </a:lnTo>
                  <a:close/>
                </a:path>
                <a:path w="7620" h="725170">
                  <a:moveTo>
                    <a:pt x="7620" y="716292"/>
                  </a:moveTo>
                  <a:lnTo>
                    <a:pt x="0" y="716292"/>
                  </a:lnTo>
                  <a:lnTo>
                    <a:pt x="0" y="722630"/>
                  </a:lnTo>
                  <a:lnTo>
                    <a:pt x="7620" y="722630"/>
                  </a:lnTo>
                  <a:lnTo>
                    <a:pt x="7620" y="716292"/>
                  </a:lnTo>
                  <a:close/>
                </a:path>
                <a:path w="7620" h="725170">
                  <a:moveTo>
                    <a:pt x="7620" y="709942"/>
                  </a:moveTo>
                  <a:lnTo>
                    <a:pt x="0" y="709942"/>
                  </a:lnTo>
                  <a:lnTo>
                    <a:pt x="0" y="716280"/>
                  </a:lnTo>
                  <a:lnTo>
                    <a:pt x="7620" y="716280"/>
                  </a:lnTo>
                  <a:lnTo>
                    <a:pt x="7620" y="709942"/>
                  </a:lnTo>
                  <a:close/>
                </a:path>
                <a:path w="7620" h="725170">
                  <a:moveTo>
                    <a:pt x="7620" y="703592"/>
                  </a:moveTo>
                  <a:lnTo>
                    <a:pt x="0" y="703592"/>
                  </a:lnTo>
                  <a:lnTo>
                    <a:pt x="0" y="709930"/>
                  </a:lnTo>
                  <a:lnTo>
                    <a:pt x="7620" y="709930"/>
                  </a:lnTo>
                  <a:lnTo>
                    <a:pt x="7620" y="703592"/>
                  </a:lnTo>
                  <a:close/>
                </a:path>
                <a:path w="7620" h="725170">
                  <a:moveTo>
                    <a:pt x="7620" y="697242"/>
                  </a:moveTo>
                  <a:lnTo>
                    <a:pt x="0" y="697242"/>
                  </a:lnTo>
                  <a:lnTo>
                    <a:pt x="0" y="703580"/>
                  </a:lnTo>
                  <a:lnTo>
                    <a:pt x="7620" y="703580"/>
                  </a:lnTo>
                  <a:lnTo>
                    <a:pt x="7620" y="697242"/>
                  </a:lnTo>
                  <a:close/>
                </a:path>
                <a:path w="7620" h="725170">
                  <a:moveTo>
                    <a:pt x="7620" y="690892"/>
                  </a:moveTo>
                  <a:lnTo>
                    <a:pt x="0" y="690892"/>
                  </a:lnTo>
                  <a:lnTo>
                    <a:pt x="0" y="697230"/>
                  </a:lnTo>
                  <a:lnTo>
                    <a:pt x="7620" y="697230"/>
                  </a:lnTo>
                  <a:lnTo>
                    <a:pt x="7620" y="690892"/>
                  </a:lnTo>
                  <a:close/>
                </a:path>
                <a:path w="7620" h="725170">
                  <a:moveTo>
                    <a:pt x="7620" y="684542"/>
                  </a:moveTo>
                  <a:lnTo>
                    <a:pt x="0" y="684542"/>
                  </a:lnTo>
                  <a:lnTo>
                    <a:pt x="0" y="690880"/>
                  </a:lnTo>
                  <a:lnTo>
                    <a:pt x="7620" y="690880"/>
                  </a:lnTo>
                  <a:lnTo>
                    <a:pt x="7620" y="684542"/>
                  </a:lnTo>
                  <a:close/>
                </a:path>
                <a:path w="7620" h="725170">
                  <a:moveTo>
                    <a:pt x="7620" y="678192"/>
                  </a:moveTo>
                  <a:lnTo>
                    <a:pt x="0" y="678192"/>
                  </a:lnTo>
                  <a:lnTo>
                    <a:pt x="0" y="684530"/>
                  </a:lnTo>
                  <a:lnTo>
                    <a:pt x="7620" y="684530"/>
                  </a:lnTo>
                  <a:lnTo>
                    <a:pt x="7620" y="678192"/>
                  </a:lnTo>
                  <a:close/>
                </a:path>
                <a:path w="7620" h="725170">
                  <a:moveTo>
                    <a:pt x="7620" y="671842"/>
                  </a:moveTo>
                  <a:lnTo>
                    <a:pt x="0" y="671842"/>
                  </a:lnTo>
                  <a:lnTo>
                    <a:pt x="0" y="678180"/>
                  </a:lnTo>
                  <a:lnTo>
                    <a:pt x="7620" y="678180"/>
                  </a:lnTo>
                  <a:lnTo>
                    <a:pt x="7620" y="671842"/>
                  </a:lnTo>
                  <a:close/>
                </a:path>
                <a:path w="7620" h="725170">
                  <a:moveTo>
                    <a:pt x="7620" y="665492"/>
                  </a:moveTo>
                  <a:lnTo>
                    <a:pt x="0" y="665492"/>
                  </a:lnTo>
                  <a:lnTo>
                    <a:pt x="0" y="671830"/>
                  </a:lnTo>
                  <a:lnTo>
                    <a:pt x="7620" y="671830"/>
                  </a:lnTo>
                  <a:lnTo>
                    <a:pt x="7620" y="665492"/>
                  </a:lnTo>
                  <a:close/>
                </a:path>
                <a:path w="7620" h="725170">
                  <a:moveTo>
                    <a:pt x="7620" y="659142"/>
                  </a:moveTo>
                  <a:lnTo>
                    <a:pt x="0" y="659142"/>
                  </a:lnTo>
                  <a:lnTo>
                    <a:pt x="0" y="665480"/>
                  </a:lnTo>
                  <a:lnTo>
                    <a:pt x="7620" y="665480"/>
                  </a:lnTo>
                  <a:lnTo>
                    <a:pt x="7620" y="659142"/>
                  </a:lnTo>
                  <a:close/>
                </a:path>
                <a:path w="7620" h="725170">
                  <a:moveTo>
                    <a:pt x="7620" y="652792"/>
                  </a:moveTo>
                  <a:lnTo>
                    <a:pt x="0" y="652792"/>
                  </a:lnTo>
                  <a:lnTo>
                    <a:pt x="0" y="659130"/>
                  </a:lnTo>
                  <a:lnTo>
                    <a:pt x="7620" y="659130"/>
                  </a:lnTo>
                  <a:lnTo>
                    <a:pt x="7620" y="652792"/>
                  </a:lnTo>
                  <a:close/>
                </a:path>
                <a:path w="7620" h="725170">
                  <a:moveTo>
                    <a:pt x="7620" y="646442"/>
                  </a:moveTo>
                  <a:lnTo>
                    <a:pt x="0" y="646442"/>
                  </a:lnTo>
                  <a:lnTo>
                    <a:pt x="0" y="652780"/>
                  </a:lnTo>
                  <a:lnTo>
                    <a:pt x="7620" y="652780"/>
                  </a:lnTo>
                  <a:lnTo>
                    <a:pt x="7620" y="646442"/>
                  </a:lnTo>
                  <a:close/>
                </a:path>
                <a:path w="7620" h="725170">
                  <a:moveTo>
                    <a:pt x="7620" y="640092"/>
                  </a:moveTo>
                  <a:lnTo>
                    <a:pt x="0" y="640092"/>
                  </a:lnTo>
                  <a:lnTo>
                    <a:pt x="0" y="646430"/>
                  </a:lnTo>
                  <a:lnTo>
                    <a:pt x="7620" y="646430"/>
                  </a:lnTo>
                  <a:lnTo>
                    <a:pt x="7620" y="640092"/>
                  </a:lnTo>
                  <a:close/>
                </a:path>
                <a:path w="7620" h="725170">
                  <a:moveTo>
                    <a:pt x="7620" y="633742"/>
                  </a:moveTo>
                  <a:lnTo>
                    <a:pt x="0" y="633742"/>
                  </a:lnTo>
                  <a:lnTo>
                    <a:pt x="0" y="640080"/>
                  </a:lnTo>
                  <a:lnTo>
                    <a:pt x="7620" y="640080"/>
                  </a:lnTo>
                  <a:lnTo>
                    <a:pt x="7620" y="633742"/>
                  </a:lnTo>
                  <a:close/>
                </a:path>
                <a:path w="7620" h="725170">
                  <a:moveTo>
                    <a:pt x="7620" y="627392"/>
                  </a:moveTo>
                  <a:lnTo>
                    <a:pt x="0" y="627392"/>
                  </a:lnTo>
                  <a:lnTo>
                    <a:pt x="0" y="633730"/>
                  </a:lnTo>
                  <a:lnTo>
                    <a:pt x="7620" y="633730"/>
                  </a:lnTo>
                  <a:lnTo>
                    <a:pt x="7620" y="627392"/>
                  </a:lnTo>
                  <a:close/>
                </a:path>
                <a:path w="7620" h="725170">
                  <a:moveTo>
                    <a:pt x="7620" y="621042"/>
                  </a:moveTo>
                  <a:lnTo>
                    <a:pt x="0" y="621042"/>
                  </a:lnTo>
                  <a:lnTo>
                    <a:pt x="0" y="627380"/>
                  </a:lnTo>
                  <a:lnTo>
                    <a:pt x="7620" y="627380"/>
                  </a:lnTo>
                  <a:lnTo>
                    <a:pt x="7620" y="621042"/>
                  </a:lnTo>
                  <a:close/>
                </a:path>
                <a:path w="7620" h="725170">
                  <a:moveTo>
                    <a:pt x="7620" y="614692"/>
                  </a:moveTo>
                  <a:lnTo>
                    <a:pt x="0" y="614692"/>
                  </a:lnTo>
                  <a:lnTo>
                    <a:pt x="0" y="621030"/>
                  </a:lnTo>
                  <a:lnTo>
                    <a:pt x="7620" y="621030"/>
                  </a:lnTo>
                  <a:lnTo>
                    <a:pt x="7620" y="614692"/>
                  </a:lnTo>
                  <a:close/>
                </a:path>
                <a:path w="7620" h="725170">
                  <a:moveTo>
                    <a:pt x="7620" y="608342"/>
                  </a:moveTo>
                  <a:lnTo>
                    <a:pt x="0" y="608342"/>
                  </a:lnTo>
                  <a:lnTo>
                    <a:pt x="0" y="614680"/>
                  </a:lnTo>
                  <a:lnTo>
                    <a:pt x="7620" y="614680"/>
                  </a:lnTo>
                  <a:lnTo>
                    <a:pt x="7620" y="608342"/>
                  </a:lnTo>
                  <a:close/>
                </a:path>
                <a:path w="7620" h="725170">
                  <a:moveTo>
                    <a:pt x="7620" y="601992"/>
                  </a:moveTo>
                  <a:lnTo>
                    <a:pt x="0" y="601992"/>
                  </a:lnTo>
                  <a:lnTo>
                    <a:pt x="0" y="608330"/>
                  </a:lnTo>
                  <a:lnTo>
                    <a:pt x="7620" y="608330"/>
                  </a:lnTo>
                  <a:lnTo>
                    <a:pt x="7620" y="601992"/>
                  </a:lnTo>
                  <a:close/>
                </a:path>
                <a:path w="7620" h="725170">
                  <a:moveTo>
                    <a:pt x="7620" y="595642"/>
                  </a:moveTo>
                  <a:lnTo>
                    <a:pt x="0" y="595642"/>
                  </a:lnTo>
                  <a:lnTo>
                    <a:pt x="0" y="601980"/>
                  </a:lnTo>
                  <a:lnTo>
                    <a:pt x="7620" y="601980"/>
                  </a:lnTo>
                  <a:lnTo>
                    <a:pt x="7620" y="595642"/>
                  </a:lnTo>
                  <a:close/>
                </a:path>
                <a:path w="7620" h="725170">
                  <a:moveTo>
                    <a:pt x="7620" y="589292"/>
                  </a:moveTo>
                  <a:lnTo>
                    <a:pt x="0" y="589292"/>
                  </a:lnTo>
                  <a:lnTo>
                    <a:pt x="0" y="595630"/>
                  </a:lnTo>
                  <a:lnTo>
                    <a:pt x="7620" y="595630"/>
                  </a:lnTo>
                  <a:lnTo>
                    <a:pt x="7620" y="589292"/>
                  </a:lnTo>
                  <a:close/>
                </a:path>
                <a:path w="7620" h="725170">
                  <a:moveTo>
                    <a:pt x="7620" y="582942"/>
                  </a:moveTo>
                  <a:lnTo>
                    <a:pt x="0" y="582942"/>
                  </a:lnTo>
                  <a:lnTo>
                    <a:pt x="0" y="589280"/>
                  </a:lnTo>
                  <a:lnTo>
                    <a:pt x="7620" y="589280"/>
                  </a:lnTo>
                  <a:lnTo>
                    <a:pt x="7620" y="582942"/>
                  </a:lnTo>
                  <a:close/>
                </a:path>
                <a:path w="7620" h="725170">
                  <a:moveTo>
                    <a:pt x="7620" y="576592"/>
                  </a:moveTo>
                  <a:lnTo>
                    <a:pt x="0" y="576592"/>
                  </a:lnTo>
                  <a:lnTo>
                    <a:pt x="0" y="582930"/>
                  </a:lnTo>
                  <a:lnTo>
                    <a:pt x="7620" y="582930"/>
                  </a:lnTo>
                  <a:lnTo>
                    <a:pt x="7620" y="576592"/>
                  </a:lnTo>
                  <a:close/>
                </a:path>
                <a:path w="7620" h="725170">
                  <a:moveTo>
                    <a:pt x="7620" y="570242"/>
                  </a:moveTo>
                  <a:lnTo>
                    <a:pt x="0" y="570242"/>
                  </a:lnTo>
                  <a:lnTo>
                    <a:pt x="0" y="576580"/>
                  </a:lnTo>
                  <a:lnTo>
                    <a:pt x="7620" y="576580"/>
                  </a:lnTo>
                  <a:lnTo>
                    <a:pt x="7620" y="570242"/>
                  </a:lnTo>
                  <a:close/>
                </a:path>
                <a:path w="7620" h="725170">
                  <a:moveTo>
                    <a:pt x="7620" y="563892"/>
                  </a:moveTo>
                  <a:lnTo>
                    <a:pt x="0" y="563892"/>
                  </a:lnTo>
                  <a:lnTo>
                    <a:pt x="0" y="570230"/>
                  </a:lnTo>
                  <a:lnTo>
                    <a:pt x="7620" y="570230"/>
                  </a:lnTo>
                  <a:lnTo>
                    <a:pt x="7620" y="563892"/>
                  </a:lnTo>
                  <a:close/>
                </a:path>
                <a:path w="7620" h="725170">
                  <a:moveTo>
                    <a:pt x="7620" y="557542"/>
                  </a:moveTo>
                  <a:lnTo>
                    <a:pt x="0" y="557542"/>
                  </a:lnTo>
                  <a:lnTo>
                    <a:pt x="0" y="563880"/>
                  </a:lnTo>
                  <a:lnTo>
                    <a:pt x="7620" y="563880"/>
                  </a:lnTo>
                  <a:lnTo>
                    <a:pt x="7620" y="557542"/>
                  </a:lnTo>
                  <a:close/>
                </a:path>
                <a:path w="7620" h="725170">
                  <a:moveTo>
                    <a:pt x="7620" y="551192"/>
                  </a:moveTo>
                  <a:lnTo>
                    <a:pt x="0" y="551192"/>
                  </a:lnTo>
                  <a:lnTo>
                    <a:pt x="0" y="557530"/>
                  </a:lnTo>
                  <a:lnTo>
                    <a:pt x="7620" y="557530"/>
                  </a:lnTo>
                  <a:lnTo>
                    <a:pt x="7620" y="551192"/>
                  </a:lnTo>
                  <a:close/>
                </a:path>
                <a:path w="7620" h="725170">
                  <a:moveTo>
                    <a:pt x="7620" y="547370"/>
                  </a:moveTo>
                  <a:lnTo>
                    <a:pt x="0" y="547370"/>
                  </a:lnTo>
                  <a:lnTo>
                    <a:pt x="0" y="551180"/>
                  </a:lnTo>
                  <a:lnTo>
                    <a:pt x="7620" y="551180"/>
                  </a:lnTo>
                  <a:lnTo>
                    <a:pt x="7620" y="547370"/>
                  </a:lnTo>
                  <a:close/>
                </a:path>
                <a:path w="7620" h="725170">
                  <a:moveTo>
                    <a:pt x="7620" y="176542"/>
                  </a:moveTo>
                  <a:lnTo>
                    <a:pt x="0" y="176542"/>
                  </a:lnTo>
                  <a:lnTo>
                    <a:pt x="0" y="182880"/>
                  </a:lnTo>
                  <a:lnTo>
                    <a:pt x="7620" y="182880"/>
                  </a:lnTo>
                  <a:lnTo>
                    <a:pt x="7620" y="176542"/>
                  </a:lnTo>
                  <a:close/>
                </a:path>
                <a:path w="7620" h="725170">
                  <a:moveTo>
                    <a:pt x="7620" y="170192"/>
                  </a:moveTo>
                  <a:lnTo>
                    <a:pt x="0" y="170192"/>
                  </a:lnTo>
                  <a:lnTo>
                    <a:pt x="0" y="176530"/>
                  </a:lnTo>
                  <a:lnTo>
                    <a:pt x="7620" y="176530"/>
                  </a:lnTo>
                  <a:lnTo>
                    <a:pt x="7620" y="170192"/>
                  </a:lnTo>
                  <a:close/>
                </a:path>
                <a:path w="7620" h="725170">
                  <a:moveTo>
                    <a:pt x="7620" y="163842"/>
                  </a:moveTo>
                  <a:lnTo>
                    <a:pt x="0" y="163842"/>
                  </a:lnTo>
                  <a:lnTo>
                    <a:pt x="0" y="170180"/>
                  </a:lnTo>
                  <a:lnTo>
                    <a:pt x="7620" y="170180"/>
                  </a:lnTo>
                  <a:lnTo>
                    <a:pt x="7620" y="163842"/>
                  </a:lnTo>
                  <a:close/>
                </a:path>
                <a:path w="7620" h="725170">
                  <a:moveTo>
                    <a:pt x="7620" y="157492"/>
                  </a:moveTo>
                  <a:lnTo>
                    <a:pt x="0" y="157492"/>
                  </a:lnTo>
                  <a:lnTo>
                    <a:pt x="0" y="163830"/>
                  </a:lnTo>
                  <a:lnTo>
                    <a:pt x="7620" y="163830"/>
                  </a:lnTo>
                  <a:lnTo>
                    <a:pt x="7620" y="157492"/>
                  </a:lnTo>
                  <a:close/>
                </a:path>
                <a:path w="7620" h="725170">
                  <a:moveTo>
                    <a:pt x="7620" y="151142"/>
                  </a:moveTo>
                  <a:lnTo>
                    <a:pt x="0" y="151142"/>
                  </a:lnTo>
                  <a:lnTo>
                    <a:pt x="0" y="157480"/>
                  </a:lnTo>
                  <a:lnTo>
                    <a:pt x="7620" y="157480"/>
                  </a:lnTo>
                  <a:lnTo>
                    <a:pt x="7620" y="151142"/>
                  </a:lnTo>
                  <a:close/>
                </a:path>
                <a:path w="7620" h="725170">
                  <a:moveTo>
                    <a:pt x="7620" y="144792"/>
                  </a:moveTo>
                  <a:lnTo>
                    <a:pt x="0" y="144792"/>
                  </a:lnTo>
                  <a:lnTo>
                    <a:pt x="0" y="151130"/>
                  </a:lnTo>
                  <a:lnTo>
                    <a:pt x="7620" y="151130"/>
                  </a:lnTo>
                  <a:lnTo>
                    <a:pt x="7620" y="144792"/>
                  </a:lnTo>
                  <a:close/>
                </a:path>
                <a:path w="7620" h="725170">
                  <a:moveTo>
                    <a:pt x="7620" y="138442"/>
                  </a:moveTo>
                  <a:lnTo>
                    <a:pt x="0" y="138442"/>
                  </a:lnTo>
                  <a:lnTo>
                    <a:pt x="0" y="144780"/>
                  </a:lnTo>
                  <a:lnTo>
                    <a:pt x="7620" y="144780"/>
                  </a:lnTo>
                  <a:lnTo>
                    <a:pt x="7620" y="138442"/>
                  </a:lnTo>
                  <a:close/>
                </a:path>
                <a:path w="7620" h="725170">
                  <a:moveTo>
                    <a:pt x="7620" y="132092"/>
                  </a:moveTo>
                  <a:lnTo>
                    <a:pt x="0" y="132092"/>
                  </a:lnTo>
                  <a:lnTo>
                    <a:pt x="0" y="138430"/>
                  </a:lnTo>
                  <a:lnTo>
                    <a:pt x="7620" y="138430"/>
                  </a:lnTo>
                  <a:lnTo>
                    <a:pt x="7620" y="132092"/>
                  </a:lnTo>
                  <a:close/>
                </a:path>
                <a:path w="7620" h="725170">
                  <a:moveTo>
                    <a:pt x="7620" y="125742"/>
                  </a:moveTo>
                  <a:lnTo>
                    <a:pt x="0" y="125742"/>
                  </a:lnTo>
                  <a:lnTo>
                    <a:pt x="0" y="132080"/>
                  </a:lnTo>
                  <a:lnTo>
                    <a:pt x="7620" y="132080"/>
                  </a:lnTo>
                  <a:lnTo>
                    <a:pt x="7620" y="125742"/>
                  </a:lnTo>
                  <a:close/>
                </a:path>
                <a:path w="7620" h="725170">
                  <a:moveTo>
                    <a:pt x="7620" y="119392"/>
                  </a:moveTo>
                  <a:lnTo>
                    <a:pt x="0" y="119392"/>
                  </a:lnTo>
                  <a:lnTo>
                    <a:pt x="0" y="125730"/>
                  </a:lnTo>
                  <a:lnTo>
                    <a:pt x="7620" y="125730"/>
                  </a:lnTo>
                  <a:lnTo>
                    <a:pt x="7620" y="119392"/>
                  </a:lnTo>
                  <a:close/>
                </a:path>
                <a:path w="7620" h="725170">
                  <a:moveTo>
                    <a:pt x="7620" y="113042"/>
                  </a:moveTo>
                  <a:lnTo>
                    <a:pt x="0" y="113042"/>
                  </a:lnTo>
                  <a:lnTo>
                    <a:pt x="0" y="119380"/>
                  </a:lnTo>
                  <a:lnTo>
                    <a:pt x="7620" y="119380"/>
                  </a:lnTo>
                  <a:lnTo>
                    <a:pt x="7620" y="113042"/>
                  </a:lnTo>
                  <a:close/>
                </a:path>
                <a:path w="7620" h="725170">
                  <a:moveTo>
                    <a:pt x="7620" y="106692"/>
                  </a:moveTo>
                  <a:lnTo>
                    <a:pt x="0" y="106692"/>
                  </a:lnTo>
                  <a:lnTo>
                    <a:pt x="0" y="113030"/>
                  </a:lnTo>
                  <a:lnTo>
                    <a:pt x="7620" y="113030"/>
                  </a:lnTo>
                  <a:lnTo>
                    <a:pt x="7620" y="106692"/>
                  </a:lnTo>
                  <a:close/>
                </a:path>
                <a:path w="7620" h="725170">
                  <a:moveTo>
                    <a:pt x="7620" y="100342"/>
                  </a:moveTo>
                  <a:lnTo>
                    <a:pt x="0" y="100342"/>
                  </a:lnTo>
                  <a:lnTo>
                    <a:pt x="0" y="106680"/>
                  </a:lnTo>
                  <a:lnTo>
                    <a:pt x="7620" y="106680"/>
                  </a:lnTo>
                  <a:lnTo>
                    <a:pt x="7620" y="100342"/>
                  </a:lnTo>
                  <a:close/>
                </a:path>
                <a:path w="7620" h="725170">
                  <a:moveTo>
                    <a:pt x="7620" y="93992"/>
                  </a:moveTo>
                  <a:lnTo>
                    <a:pt x="0" y="93992"/>
                  </a:lnTo>
                  <a:lnTo>
                    <a:pt x="0" y="100330"/>
                  </a:lnTo>
                  <a:lnTo>
                    <a:pt x="7620" y="100330"/>
                  </a:lnTo>
                  <a:lnTo>
                    <a:pt x="7620" y="93992"/>
                  </a:lnTo>
                  <a:close/>
                </a:path>
                <a:path w="7620" h="725170">
                  <a:moveTo>
                    <a:pt x="7620" y="87642"/>
                  </a:moveTo>
                  <a:lnTo>
                    <a:pt x="0" y="87642"/>
                  </a:lnTo>
                  <a:lnTo>
                    <a:pt x="0" y="93980"/>
                  </a:lnTo>
                  <a:lnTo>
                    <a:pt x="7620" y="93980"/>
                  </a:lnTo>
                  <a:lnTo>
                    <a:pt x="7620" y="87642"/>
                  </a:lnTo>
                  <a:close/>
                </a:path>
                <a:path w="7620" h="725170">
                  <a:moveTo>
                    <a:pt x="7620" y="81292"/>
                  </a:moveTo>
                  <a:lnTo>
                    <a:pt x="0" y="81292"/>
                  </a:lnTo>
                  <a:lnTo>
                    <a:pt x="0" y="87630"/>
                  </a:lnTo>
                  <a:lnTo>
                    <a:pt x="7620" y="87630"/>
                  </a:lnTo>
                  <a:lnTo>
                    <a:pt x="7620" y="81292"/>
                  </a:lnTo>
                  <a:close/>
                </a:path>
                <a:path w="7620" h="725170">
                  <a:moveTo>
                    <a:pt x="7620" y="74942"/>
                  </a:moveTo>
                  <a:lnTo>
                    <a:pt x="0" y="74942"/>
                  </a:lnTo>
                  <a:lnTo>
                    <a:pt x="0" y="81280"/>
                  </a:lnTo>
                  <a:lnTo>
                    <a:pt x="7620" y="81280"/>
                  </a:lnTo>
                  <a:lnTo>
                    <a:pt x="7620" y="74942"/>
                  </a:lnTo>
                  <a:close/>
                </a:path>
                <a:path w="7620" h="725170">
                  <a:moveTo>
                    <a:pt x="7620" y="68592"/>
                  </a:moveTo>
                  <a:lnTo>
                    <a:pt x="0" y="68592"/>
                  </a:lnTo>
                  <a:lnTo>
                    <a:pt x="0" y="74930"/>
                  </a:lnTo>
                  <a:lnTo>
                    <a:pt x="7620" y="74930"/>
                  </a:lnTo>
                  <a:lnTo>
                    <a:pt x="7620" y="68592"/>
                  </a:lnTo>
                  <a:close/>
                </a:path>
                <a:path w="7620" h="725170">
                  <a:moveTo>
                    <a:pt x="7620" y="62242"/>
                  </a:moveTo>
                  <a:lnTo>
                    <a:pt x="0" y="62242"/>
                  </a:lnTo>
                  <a:lnTo>
                    <a:pt x="0" y="68580"/>
                  </a:lnTo>
                  <a:lnTo>
                    <a:pt x="7620" y="68580"/>
                  </a:lnTo>
                  <a:lnTo>
                    <a:pt x="7620" y="62242"/>
                  </a:lnTo>
                  <a:close/>
                </a:path>
                <a:path w="7620" h="725170">
                  <a:moveTo>
                    <a:pt x="7620" y="55892"/>
                  </a:moveTo>
                  <a:lnTo>
                    <a:pt x="0" y="55892"/>
                  </a:lnTo>
                  <a:lnTo>
                    <a:pt x="0" y="62230"/>
                  </a:lnTo>
                  <a:lnTo>
                    <a:pt x="7620" y="62230"/>
                  </a:lnTo>
                  <a:lnTo>
                    <a:pt x="7620" y="55892"/>
                  </a:lnTo>
                  <a:close/>
                </a:path>
                <a:path w="7620" h="725170">
                  <a:moveTo>
                    <a:pt x="7620" y="49542"/>
                  </a:moveTo>
                  <a:lnTo>
                    <a:pt x="0" y="49542"/>
                  </a:lnTo>
                  <a:lnTo>
                    <a:pt x="0" y="55880"/>
                  </a:lnTo>
                  <a:lnTo>
                    <a:pt x="7620" y="55880"/>
                  </a:lnTo>
                  <a:lnTo>
                    <a:pt x="7620" y="49542"/>
                  </a:lnTo>
                  <a:close/>
                </a:path>
                <a:path w="7620" h="725170">
                  <a:moveTo>
                    <a:pt x="7620" y="43192"/>
                  </a:moveTo>
                  <a:lnTo>
                    <a:pt x="0" y="43192"/>
                  </a:lnTo>
                  <a:lnTo>
                    <a:pt x="0" y="49530"/>
                  </a:lnTo>
                  <a:lnTo>
                    <a:pt x="7620" y="49530"/>
                  </a:lnTo>
                  <a:lnTo>
                    <a:pt x="7620" y="43192"/>
                  </a:lnTo>
                  <a:close/>
                </a:path>
                <a:path w="7620" h="725170">
                  <a:moveTo>
                    <a:pt x="7620" y="36842"/>
                  </a:moveTo>
                  <a:lnTo>
                    <a:pt x="0" y="36842"/>
                  </a:lnTo>
                  <a:lnTo>
                    <a:pt x="0" y="43180"/>
                  </a:lnTo>
                  <a:lnTo>
                    <a:pt x="7620" y="43180"/>
                  </a:lnTo>
                  <a:lnTo>
                    <a:pt x="7620" y="36842"/>
                  </a:lnTo>
                  <a:close/>
                </a:path>
                <a:path w="7620" h="725170">
                  <a:moveTo>
                    <a:pt x="7620" y="30492"/>
                  </a:moveTo>
                  <a:lnTo>
                    <a:pt x="0" y="30492"/>
                  </a:lnTo>
                  <a:lnTo>
                    <a:pt x="0" y="36830"/>
                  </a:lnTo>
                  <a:lnTo>
                    <a:pt x="7620" y="36830"/>
                  </a:lnTo>
                  <a:lnTo>
                    <a:pt x="7620" y="30492"/>
                  </a:lnTo>
                  <a:close/>
                </a:path>
                <a:path w="7620" h="725170">
                  <a:moveTo>
                    <a:pt x="7620" y="24142"/>
                  </a:moveTo>
                  <a:lnTo>
                    <a:pt x="0" y="24142"/>
                  </a:lnTo>
                  <a:lnTo>
                    <a:pt x="0" y="30480"/>
                  </a:lnTo>
                  <a:lnTo>
                    <a:pt x="7620" y="30480"/>
                  </a:lnTo>
                  <a:lnTo>
                    <a:pt x="7620" y="24142"/>
                  </a:lnTo>
                  <a:close/>
                </a:path>
                <a:path w="7620" h="725170">
                  <a:moveTo>
                    <a:pt x="7620" y="17792"/>
                  </a:moveTo>
                  <a:lnTo>
                    <a:pt x="0" y="17792"/>
                  </a:lnTo>
                  <a:lnTo>
                    <a:pt x="0" y="24130"/>
                  </a:lnTo>
                  <a:lnTo>
                    <a:pt x="7620" y="24130"/>
                  </a:lnTo>
                  <a:lnTo>
                    <a:pt x="7620" y="17792"/>
                  </a:lnTo>
                  <a:close/>
                </a:path>
                <a:path w="7620" h="725170">
                  <a:moveTo>
                    <a:pt x="7620" y="11442"/>
                  </a:moveTo>
                  <a:lnTo>
                    <a:pt x="0" y="11442"/>
                  </a:lnTo>
                  <a:lnTo>
                    <a:pt x="0" y="17780"/>
                  </a:lnTo>
                  <a:lnTo>
                    <a:pt x="7620" y="17780"/>
                  </a:lnTo>
                  <a:lnTo>
                    <a:pt x="7620" y="11442"/>
                  </a:lnTo>
                  <a:close/>
                </a:path>
                <a:path w="7620" h="725170">
                  <a:moveTo>
                    <a:pt x="7620" y="5092"/>
                  </a:moveTo>
                  <a:lnTo>
                    <a:pt x="0" y="5092"/>
                  </a:lnTo>
                  <a:lnTo>
                    <a:pt x="0" y="11430"/>
                  </a:lnTo>
                  <a:lnTo>
                    <a:pt x="7620" y="11430"/>
                  </a:lnTo>
                  <a:lnTo>
                    <a:pt x="7620" y="5092"/>
                  </a:lnTo>
                  <a:close/>
                </a:path>
                <a:path w="7620" h="725170">
                  <a:moveTo>
                    <a:pt x="7620" y="0"/>
                  </a:moveTo>
                  <a:lnTo>
                    <a:pt x="0" y="0"/>
                  </a:lnTo>
                  <a:lnTo>
                    <a:pt x="0" y="5080"/>
                  </a:lnTo>
                  <a:lnTo>
                    <a:pt x="7620" y="508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4B00F4"/>
            </a:solidFill>
          </p:spPr>
          <p:txBody>
            <a:bodyPr bIns="0" lIns="0" rIns="0" rtlCol="0" tIns="0" wrap="square"/>
            <a:p/>
          </p:txBody>
        </p:sp>
        <p:sp>
          <p:nvSpPr>
            <p:cNvPr id="1049884" name="object 1184"/>
            <p:cNvSpPr/>
            <p:nvPr/>
          </p:nvSpPr>
          <p:spPr>
            <a:xfrm>
              <a:off x="5852159" y="4455159"/>
              <a:ext cx="7620" cy="725170"/>
            </a:xfrm>
            <a:custGeom>
              <a:avLst/>
              <a:ahLst/>
              <a:rect l="l" t="t" r="r" b="b"/>
              <a:pathLst>
                <a:path w="7620" h="725170">
                  <a:moveTo>
                    <a:pt x="7619" y="0"/>
                  </a:moveTo>
                  <a:lnTo>
                    <a:pt x="0" y="0"/>
                  </a:lnTo>
                  <a:lnTo>
                    <a:pt x="0" y="5079"/>
                  </a:lnTo>
                  <a:lnTo>
                    <a:pt x="7619" y="5079"/>
                  </a:lnTo>
                  <a:lnTo>
                    <a:pt x="7619" y="0"/>
                  </a:lnTo>
                  <a:close/>
                </a:path>
                <a:path w="7620" h="725170">
                  <a:moveTo>
                    <a:pt x="7619" y="5080"/>
                  </a:moveTo>
                  <a:lnTo>
                    <a:pt x="0" y="5080"/>
                  </a:lnTo>
                  <a:lnTo>
                    <a:pt x="0" y="11429"/>
                  </a:lnTo>
                  <a:lnTo>
                    <a:pt x="7619" y="11429"/>
                  </a:lnTo>
                  <a:lnTo>
                    <a:pt x="7619" y="5080"/>
                  </a:lnTo>
                  <a:close/>
                </a:path>
                <a:path w="7620" h="725170">
                  <a:moveTo>
                    <a:pt x="7619" y="11430"/>
                  </a:moveTo>
                  <a:lnTo>
                    <a:pt x="0" y="11430"/>
                  </a:lnTo>
                  <a:lnTo>
                    <a:pt x="0" y="17779"/>
                  </a:lnTo>
                  <a:lnTo>
                    <a:pt x="7619" y="17779"/>
                  </a:lnTo>
                  <a:lnTo>
                    <a:pt x="7619" y="11430"/>
                  </a:lnTo>
                  <a:close/>
                </a:path>
                <a:path w="7620" h="725170">
                  <a:moveTo>
                    <a:pt x="7619" y="17780"/>
                  </a:moveTo>
                  <a:lnTo>
                    <a:pt x="0" y="17780"/>
                  </a:lnTo>
                  <a:lnTo>
                    <a:pt x="0" y="24129"/>
                  </a:lnTo>
                  <a:lnTo>
                    <a:pt x="7619" y="24129"/>
                  </a:lnTo>
                  <a:lnTo>
                    <a:pt x="7619" y="17780"/>
                  </a:lnTo>
                  <a:close/>
                </a:path>
                <a:path w="7620" h="725170">
                  <a:moveTo>
                    <a:pt x="7619" y="24130"/>
                  </a:moveTo>
                  <a:lnTo>
                    <a:pt x="0" y="24130"/>
                  </a:lnTo>
                  <a:lnTo>
                    <a:pt x="0" y="30479"/>
                  </a:lnTo>
                  <a:lnTo>
                    <a:pt x="7619" y="30479"/>
                  </a:lnTo>
                  <a:lnTo>
                    <a:pt x="7619" y="24130"/>
                  </a:lnTo>
                  <a:close/>
                </a:path>
                <a:path w="7620" h="725170">
                  <a:moveTo>
                    <a:pt x="7619" y="30480"/>
                  </a:moveTo>
                  <a:lnTo>
                    <a:pt x="0" y="30480"/>
                  </a:lnTo>
                  <a:lnTo>
                    <a:pt x="0" y="36829"/>
                  </a:lnTo>
                  <a:lnTo>
                    <a:pt x="7619" y="36829"/>
                  </a:lnTo>
                  <a:lnTo>
                    <a:pt x="7619" y="30480"/>
                  </a:lnTo>
                  <a:close/>
                </a:path>
                <a:path w="7620" h="725170">
                  <a:moveTo>
                    <a:pt x="7619" y="36830"/>
                  </a:moveTo>
                  <a:lnTo>
                    <a:pt x="0" y="36830"/>
                  </a:lnTo>
                  <a:lnTo>
                    <a:pt x="0" y="43179"/>
                  </a:lnTo>
                  <a:lnTo>
                    <a:pt x="7619" y="43179"/>
                  </a:lnTo>
                  <a:lnTo>
                    <a:pt x="7619" y="36830"/>
                  </a:lnTo>
                  <a:close/>
                </a:path>
                <a:path w="7620" h="725170">
                  <a:moveTo>
                    <a:pt x="7619" y="43180"/>
                  </a:moveTo>
                  <a:lnTo>
                    <a:pt x="0" y="43180"/>
                  </a:lnTo>
                  <a:lnTo>
                    <a:pt x="0" y="49529"/>
                  </a:lnTo>
                  <a:lnTo>
                    <a:pt x="7619" y="49529"/>
                  </a:lnTo>
                  <a:lnTo>
                    <a:pt x="7619" y="43180"/>
                  </a:lnTo>
                  <a:close/>
                </a:path>
                <a:path w="7620" h="725170">
                  <a:moveTo>
                    <a:pt x="7619" y="49530"/>
                  </a:moveTo>
                  <a:lnTo>
                    <a:pt x="0" y="49530"/>
                  </a:lnTo>
                  <a:lnTo>
                    <a:pt x="0" y="55879"/>
                  </a:lnTo>
                  <a:lnTo>
                    <a:pt x="7619" y="55879"/>
                  </a:lnTo>
                  <a:lnTo>
                    <a:pt x="7619" y="49530"/>
                  </a:lnTo>
                  <a:close/>
                </a:path>
                <a:path w="7620" h="725170">
                  <a:moveTo>
                    <a:pt x="7619" y="55880"/>
                  </a:moveTo>
                  <a:lnTo>
                    <a:pt x="0" y="55880"/>
                  </a:lnTo>
                  <a:lnTo>
                    <a:pt x="0" y="62229"/>
                  </a:lnTo>
                  <a:lnTo>
                    <a:pt x="7619" y="62229"/>
                  </a:lnTo>
                  <a:lnTo>
                    <a:pt x="7619" y="55880"/>
                  </a:lnTo>
                  <a:close/>
                </a:path>
                <a:path w="7620" h="725170">
                  <a:moveTo>
                    <a:pt x="7619" y="62230"/>
                  </a:moveTo>
                  <a:lnTo>
                    <a:pt x="0" y="62230"/>
                  </a:lnTo>
                  <a:lnTo>
                    <a:pt x="0" y="68579"/>
                  </a:lnTo>
                  <a:lnTo>
                    <a:pt x="7619" y="68579"/>
                  </a:lnTo>
                  <a:lnTo>
                    <a:pt x="7619" y="62230"/>
                  </a:lnTo>
                  <a:close/>
                </a:path>
                <a:path w="7620" h="725170">
                  <a:moveTo>
                    <a:pt x="7619" y="68580"/>
                  </a:moveTo>
                  <a:lnTo>
                    <a:pt x="0" y="68580"/>
                  </a:lnTo>
                  <a:lnTo>
                    <a:pt x="0" y="74929"/>
                  </a:lnTo>
                  <a:lnTo>
                    <a:pt x="7619" y="74929"/>
                  </a:lnTo>
                  <a:lnTo>
                    <a:pt x="7619" y="68580"/>
                  </a:lnTo>
                  <a:close/>
                </a:path>
                <a:path w="7620" h="725170">
                  <a:moveTo>
                    <a:pt x="7619" y="74930"/>
                  </a:moveTo>
                  <a:lnTo>
                    <a:pt x="0" y="74930"/>
                  </a:lnTo>
                  <a:lnTo>
                    <a:pt x="0" y="81279"/>
                  </a:lnTo>
                  <a:lnTo>
                    <a:pt x="7619" y="81279"/>
                  </a:lnTo>
                  <a:lnTo>
                    <a:pt x="7619" y="74930"/>
                  </a:lnTo>
                  <a:close/>
                </a:path>
                <a:path w="7620" h="725170">
                  <a:moveTo>
                    <a:pt x="7619" y="81280"/>
                  </a:moveTo>
                  <a:lnTo>
                    <a:pt x="0" y="81280"/>
                  </a:lnTo>
                  <a:lnTo>
                    <a:pt x="0" y="87629"/>
                  </a:lnTo>
                  <a:lnTo>
                    <a:pt x="7619" y="87629"/>
                  </a:lnTo>
                  <a:lnTo>
                    <a:pt x="7619" y="81280"/>
                  </a:lnTo>
                  <a:close/>
                </a:path>
                <a:path w="7620" h="725170">
                  <a:moveTo>
                    <a:pt x="7619" y="87630"/>
                  </a:moveTo>
                  <a:lnTo>
                    <a:pt x="0" y="87630"/>
                  </a:lnTo>
                  <a:lnTo>
                    <a:pt x="0" y="93979"/>
                  </a:lnTo>
                  <a:lnTo>
                    <a:pt x="7619" y="93979"/>
                  </a:lnTo>
                  <a:lnTo>
                    <a:pt x="7619" y="87630"/>
                  </a:lnTo>
                  <a:close/>
                </a:path>
                <a:path w="7620" h="725170">
                  <a:moveTo>
                    <a:pt x="7619" y="93980"/>
                  </a:moveTo>
                  <a:lnTo>
                    <a:pt x="0" y="93980"/>
                  </a:lnTo>
                  <a:lnTo>
                    <a:pt x="0" y="100329"/>
                  </a:lnTo>
                  <a:lnTo>
                    <a:pt x="7619" y="100329"/>
                  </a:lnTo>
                  <a:lnTo>
                    <a:pt x="7619" y="93980"/>
                  </a:lnTo>
                  <a:close/>
                </a:path>
                <a:path w="7620" h="725170">
                  <a:moveTo>
                    <a:pt x="7619" y="100330"/>
                  </a:moveTo>
                  <a:lnTo>
                    <a:pt x="0" y="100330"/>
                  </a:lnTo>
                  <a:lnTo>
                    <a:pt x="0" y="106679"/>
                  </a:lnTo>
                  <a:lnTo>
                    <a:pt x="7619" y="106679"/>
                  </a:lnTo>
                  <a:lnTo>
                    <a:pt x="7619" y="100330"/>
                  </a:lnTo>
                  <a:close/>
                </a:path>
                <a:path w="7620" h="725170">
                  <a:moveTo>
                    <a:pt x="7619" y="106680"/>
                  </a:moveTo>
                  <a:lnTo>
                    <a:pt x="0" y="106680"/>
                  </a:lnTo>
                  <a:lnTo>
                    <a:pt x="0" y="113029"/>
                  </a:lnTo>
                  <a:lnTo>
                    <a:pt x="7619" y="113029"/>
                  </a:lnTo>
                  <a:lnTo>
                    <a:pt x="7619" y="106680"/>
                  </a:lnTo>
                  <a:close/>
                </a:path>
                <a:path w="7620" h="725170">
                  <a:moveTo>
                    <a:pt x="7619" y="113030"/>
                  </a:moveTo>
                  <a:lnTo>
                    <a:pt x="0" y="113030"/>
                  </a:lnTo>
                  <a:lnTo>
                    <a:pt x="0" y="119379"/>
                  </a:lnTo>
                  <a:lnTo>
                    <a:pt x="7619" y="119379"/>
                  </a:lnTo>
                  <a:lnTo>
                    <a:pt x="7619" y="113030"/>
                  </a:lnTo>
                  <a:close/>
                </a:path>
                <a:path w="7620" h="725170">
                  <a:moveTo>
                    <a:pt x="7619" y="119380"/>
                  </a:moveTo>
                  <a:lnTo>
                    <a:pt x="0" y="119380"/>
                  </a:lnTo>
                  <a:lnTo>
                    <a:pt x="0" y="125729"/>
                  </a:lnTo>
                  <a:lnTo>
                    <a:pt x="7619" y="125729"/>
                  </a:lnTo>
                  <a:lnTo>
                    <a:pt x="7619" y="119380"/>
                  </a:lnTo>
                  <a:close/>
                </a:path>
                <a:path w="7620" h="725170">
                  <a:moveTo>
                    <a:pt x="7619" y="125730"/>
                  </a:moveTo>
                  <a:lnTo>
                    <a:pt x="0" y="125730"/>
                  </a:lnTo>
                  <a:lnTo>
                    <a:pt x="0" y="132079"/>
                  </a:lnTo>
                  <a:lnTo>
                    <a:pt x="7619" y="132079"/>
                  </a:lnTo>
                  <a:lnTo>
                    <a:pt x="7619" y="125730"/>
                  </a:lnTo>
                  <a:close/>
                </a:path>
                <a:path w="7620" h="725170">
                  <a:moveTo>
                    <a:pt x="7619" y="132080"/>
                  </a:moveTo>
                  <a:lnTo>
                    <a:pt x="0" y="132080"/>
                  </a:lnTo>
                  <a:lnTo>
                    <a:pt x="0" y="138429"/>
                  </a:lnTo>
                  <a:lnTo>
                    <a:pt x="7619" y="138429"/>
                  </a:lnTo>
                  <a:lnTo>
                    <a:pt x="7619" y="132080"/>
                  </a:lnTo>
                  <a:close/>
                </a:path>
                <a:path w="7620" h="725170">
                  <a:moveTo>
                    <a:pt x="7619" y="138430"/>
                  </a:moveTo>
                  <a:lnTo>
                    <a:pt x="0" y="138430"/>
                  </a:lnTo>
                  <a:lnTo>
                    <a:pt x="0" y="144779"/>
                  </a:lnTo>
                  <a:lnTo>
                    <a:pt x="7619" y="144779"/>
                  </a:lnTo>
                  <a:lnTo>
                    <a:pt x="7619" y="138430"/>
                  </a:lnTo>
                  <a:close/>
                </a:path>
                <a:path w="7620" h="725170">
                  <a:moveTo>
                    <a:pt x="7619" y="144780"/>
                  </a:moveTo>
                  <a:lnTo>
                    <a:pt x="0" y="144780"/>
                  </a:lnTo>
                  <a:lnTo>
                    <a:pt x="0" y="151129"/>
                  </a:lnTo>
                  <a:lnTo>
                    <a:pt x="7619" y="151129"/>
                  </a:lnTo>
                  <a:lnTo>
                    <a:pt x="7619" y="144780"/>
                  </a:lnTo>
                  <a:close/>
                </a:path>
                <a:path w="7620" h="725170">
                  <a:moveTo>
                    <a:pt x="7619" y="151130"/>
                  </a:moveTo>
                  <a:lnTo>
                    <a:pt x="0" y="151130"/>
                  </a:lnTo>
                  <a:lnTo>
                    <a:pt x="0" y="157479"/>
                  </a:lnTo>
                  <a:lnTo>
                    <a:pt x="7619" y="157479"/>
                  </a:lnTo>
                  <a:lnTo>
                    <a:pt x="7619" y="151130"/>
                  </a:lnTo>
                  <a:close/>
                </a:path>
                <a:path w="7620" h="725170">
                  <a:moveTo>
                    <a:pt x="7619" y="157480"/>
                  </a:moveTo>
                  <a:lnTo>
                    <a:pt x="0" y="157480"/>
                  </a:lnTo>
                  <a:lnTo>
                    <a:pt x="0" y="163829"/>
                  </a:lnTo>
                  <a:lnTo>
                    <a:pt x="7619" y="163829"/>
                  </a:lnTo>
                  <a:lnTo>
                    <a:pt x="7619" y="157480"/>
                  </a:lnTo>
                  <a:close/>
                </a:path>
                <a:path w="7620" h="725170">
                  <a:moveTo>
                    <a:pt x="7619" y="163830"/>
                  </a:moveTo>
                  <a:lnTo>
                    <a:pt x="0" y="163830"/>
                  </a:lnTo>
                  <a:lnTo>
                    <a:pt x="0" y="170179"/>
                  </a:lnTo>
                  <a:lnTo>
                    <a:pt x="7619" y="170179"/>
                  </a:lnTo>
                  <a:lnTo>
                    <a:pt x="7619" y="163830"/>
                  </a:lnTo>
                  <a:close/>
                </a:path>
                <a:path w="7620" h="725170">
                  <a:moveTo>
                    <a:pt x="7619" y="170180"/>
                  </a:moveTo>
                  <a:lnTo>
                    <a:pt x="0" y="170180"/>
                  </a:lnTo>
                  <a:lnTo>
                    <a:pt x="0" y="176529"/>
                  </a:lnTo>
                  <a:lnTo>
                    <a:pt x="7619" y="176529"/>
                  </a:lnTo>
                  <a:lnTo>
                    <a:pt x="7619" y="170180"/>
                  </a:lnTo>
                  <a:close/>
                </a:path>
                <a:path w="7620" h="725170">
                  <a:moveTo>
                    <a:pt x="7619" y="176530"/>
                  </a:moveTo>
                  <a:lnTo>
                    <a:pt x="0" y="176530"/>
                  </a:lnTo>
                  <a:lnTo>
                    <a:pt x="0" y="182879"/>
                  </a:lnTo>
                  <a:lnTo>
                    <a:pt x="7619" y="182879"/>
                  </a:lnTo>
                  <a:lnTo>
                    <a:pt x="7619" y="176530"/>
                  </a:lnTo>
                  <a:close/>
                </a:path>
                <a:path w="7620" h="725170">
                  <a:moveTo>
                    <a:pt x="7619" y="182880"/>
                  </a:moveTo>
                  <a:lnTo>
                    <a:pt x="0" y="182880"/>
                  </a:lnTo>
                  <a:lnTo>
                    <a:pt x="0" y="184150"/>
                  </a:lnTo>
                  <a:lnTo>
                    <a:pt x="7619" y="184150"/>
                  </a:lnTo>
                  <a:lnTo>
                    <a:pt x="7619" y="182880"/>
                  </a:lnTo>
                  <a:close/>
                </a:path>
                <a:path w="7620" h="725170">
                  <a:moveTo>
                    <a:pt x="5080" y="546100"/>
                  </a:moveTo>
                  <a:lnTo>
                    <a:pt x="0" y="546100"/>
                  </a:lnTo>
                  <a:lnTo>
                    <a:pt x="0" y="551179"/>
                  </a:lnTo>
                  <a:lnTo>
                    <a:pt x="7619" y="551179"/>
                  </a:lnTo>
                  <a:lnTo>
                    <a:pt x="7619" y="547369"/>
                  </a:lnTo>
                  <a:lnTo>
                    <a:pt x="5080" y="547369"/>
                  </a:lnTo>
                  <a:lnTo>
                    <a:pt x="5080" y="546100"/>
                  </a:lnTo>
                  <a:close/>
                </a:path>
                <a:path w="7620" h="725170">
                  <a:moveTo>
                    <a:pt x="7619" y="551180"/>
                  </a:moveTo>
                  <a:lnTo>
                    <a:pt x="0" y="551180"/>
                  </a:lnTo>
                  <a:lnTo>
                    <a:pt x="0" y="557529"/>
                  </a:lnTo>
                  <a:lnTo>
                    <a:pt x="7619" y="557529"/>
                  </a:lnTo>
                  <a:lnTo>
                    <a:pt x="7619" y="551180"/>
                  </a:lnTo>
                  <a:close/>
                </a:path>
                <a:path w="7620" h="725170">
                  <a:moveTo>
                    <a:pt x="7619" y="557530"/>
                  </a:moveTo>
                  <a:lnTo>
                    <a:pt x="0" y="557530"/>
                  </a:lnTo>
                  <a:lnTo>
                    <a:pt x="0" y="563879"/>
                  </a:lnTo>
                  <a:lnTo>
                    <a:pt x="7619" y="563879"/>
                  </a:lnTo>
                  <a:lnTo>
                    <a:pt x="7619" y="557530"/>
                  </a:lnTo>
                  <a:close/>
                </a:path>
                <a:path w="7620" h="725170">
                  <a:moveTo>
                    <a:pt x="7619" y="563880"/>
                  </a:moveTo>
                  <a:lnTo>
                    <a:pt x="0" y="563880"/>
                  </a:lnTo>
                  <a:lnTo>
                    <a:pt x="0" y="570229"/>
                  </a:lnTo>
                  <a:lnTo>
                    <a:pt x="7619" y="570229"/>
                  </a:lnTo>
                  <a:lnTo>
                    <a:pt x="7619" y="563880"/>
                  </a:lnTo>
                  <a:close/>
                </a:path>
                <a:path w="7620" h="725170">
                  <a:moveTo>
                    <a:pt x="7619" y="570230"/>
                  </a:moveTo>
                  <a:lnTo>
                    <a:pt x="0" y="570230"/>
                  </a:lnTo>
                  <a:lnTo>
                    <a:pt x="0" y="576579"/>
                  </a:lnTo>
                  <a:lnTo>
                    <a:pt x="7619" y="576579"/>
                  </a:lnTo>
                  <a:lnTo>
                    <a:pt x="7619" y="570230"/>
                  </a:lnTo>
                  <a:close/>
                </a:path>
                <a:path w="7620" h="725170">
                  <a:moveTo>
                    <a:pt x="7619" y="576580"/>
                  </a:moveTo>
                  <a:lnTo>
                    <a:pt x="0" y="576580"/>
                  </a:lnTo>
                  <a:lnTo>
                    <a:pt x="0" y="582929"/>
                  </a:lnTo>
                  <a:lnTo>
                    <a:pt x="7619" y="582929"/>
                  </a:lnTo>
                  <a:lnTo>
                    <a:pt x="7619" y="576580"/>
                  </a:lnTo>
                  <a:close/>
                </a:path>
                <a:path w="7620" h="725170">
                  <a:moveTo>
                    <a:pt x="7619" y="582930"/>
                  </a:moveTo>
                  <a:lnTo>
                    <a:pt x="0" y="582930"/>
                  </a:lnTo>
                  <a:lnTo>
                    <a:pt x="0" y="589279"/>
                  </a:lnTo>
                  <a:lnTo>
                    <a:pt x="7619" y="589279"/>
                  </a:lnTo>
                  <a:lnTo>
                    <a:pt x="7619" y="582930"/>
                  </a:lnTo>
                  <a:close/>
                </a:path>
                <a:path w="7620" h="725170">
                  <a:moveTo>
                    <a:pt x="7619" y="589280"/>
                  </a:moveTo>
                  <a:lnTo>
                    <a:pt x="0" y="589280"/>
                  </a:lnTo>
                  <a:lnTo>
                    <a:pt x="0" y="595629"/>
                  </a:lnTo>
                  <a:lnTo>
                    <a:pt x="7619" y="595629"/>
                  </a:lnTo>
                  <a:lnTo>
                    <a:pt x="7619" y="589280"/>
                  </a:lnTo>
                  <a:close/>
                </a:path>
                <a:path w="7620" h="725170">
                  <a:moveTo>
                    <a:pt x="7619" y="595630"/>
                  </a:moveTo>
                  <a:lnTo>
                    <a:pt x="0" y="595630"/>
                  </a:lnTo>
                  <a:lnTo>
                    <a:pt x="0" y="601979"/>
                  </a:lnTo>
                  <a:lnTo>
                    <a:pt x="7619" y="601979"/>
                  </a:lnTo>
                  <a:lnTo>
                    <a:pt x="7619" y="595630"/>
                  </a:lnTo>
                  <a:close/>
                </a:path>
                <a:path w="7620" h="725170">
                  <a:moveTo>
                    <a:pt x="7619" y="601980"/>
                  </a:moveTo>
                  <a:lnTo>
                    <a:pt x="0" y="601980"/>
                  </a:lnTo>
                  <a:lnTo>
                    <a:pt x="0" y="608329"/>
                  </a:lnTo>
                  <a:lnTo>
                    <a:pt x="7619" y="608329"/>
                  </a:lnTo>
                  <a:lnTo>
                    <a:pt x="7619" y="601980"/>
                  </a:lnTo>
                  <a:close/>
                </a:path>
                <a:path w="7620" h="725170">
                  <a:moveTo>
                    <a:pt x="7619" y="608330"/>
                  </a:moveTo>
                  <a:lnTo>
                    <a:pt x="0" y="608330"/>
                  </a:lnTo>
                  <a:lnTo>
                    <a:pt x="0" y="614679"/>
                  </a:lnTo>
                  <a:lnTo>
                    <a:pt x="7619" y="614679"/>
                  </a:lnTo>
                  <a:lnTo>
                    <a:pt x="7619" y="608330"/>
                  </a:lnTo>
                  <a:close/>
                </a:path>
                <a:path w="7620" h="725170">
                  <a:moveTo>
                    <a:pt x="7619" y="614680"/>
                  </a:moveTo>
                  <a:lnTo>
                    <a:pt x="0" y="614680"/>
                  </a:lnTo>
                  <a:lnTo>
                    <a:pt x="0" y="621029"/>
                  </a:lnTo>
                  <a:lnTo>
                    <a:pt x="7619" y="621029"/>
                  </a:lnTo>
                  <a:lnTo>
                    <a:pt x="7619" y="614680"/>
                  </a:lnTo>
                  <a:close/>
                </a:path>
                <a:path w="7620" h="725170">
                  <a:moveTo>
                    <a:pt x="7619" y="621030"/>
                  </a:moveTo>
                  <a:lnTo>
                    <a:pt x="0" y="621030"/>
                  </a:lnTo>
                  <a:lnTo>
                    <a:pt x="0" y="627379"/>
                  </a:lnTo>
                  <a:lnTo>
                    <a:pt x="7619" y="627379"/>
                  </a:lnTo>
                  <a:lnTo>
                    <a:pt x="7619" y="621030"/>
                  </a:lnTo>
                  <a:close/>
                </a:path>
                <a:path w="7620" h="725170">
                  <a:moveTo>
                    <a:pt x="7619" y="627380"/>
                  </a:moveTo>
                  <a:lnTo>
                    <a:pt x="0" y="627380"/>
                  </a:lnTo>
                  <a:lnTo>
                    <a:pt x="0" y="633729"/>
                  </a:lnTo>
                  <a:lnTo>
                    <a:pt x="7619" y="633729"/>
                  </a:lnTo>
                  <a:lnTo>
                    <a:pt x="7619" y="627380"/>
                  </a:lnTo>
                  <a:close/>
                </a:path>
                <a:path w="7620" h="725170">
                  <a:moveTo>
                    <a:pt x="7619" y="633730"/>
                  </a:moveTo>
                  <a:lnTo>
                    <a:pt x="0" y="633730"/>
                  </a:lnTo>
                  <a:lnTo>
                    <a:pt x="0" y="640079"/>
                  </a:lnTo>
                  <a:lnTo>
                    <a:pt x="7619" y="640079"/>
                  </a:lnTo>
                  <a:lnTo>
                    <a:pt x="7619" y="633730"/>
                  </a:lnTo>
                  <a:close/>
                </a:path>
                <a:path w="7620" h="725170">
                  <a:moveTo>
                    <a:pt x="7619" y="640080"/>
                  </a:moveTo>
                  <a:lnTo>
                    <a:pt x="0" y="640080"/>
                  </a:lnTo>
                  <a:lnTo>
                    <a:pt x="0" y="646429"/>
                  </a:lnTo>
                  <a:lnTo>
                    <a:pt x="7619" y="646429"/>
                  </a:lnTo>
                  <a:lnTo>
                    <a:pt x="7619" y="640080"/>
                  </a:lnTo>
                  <a:close/>
                </a:path>
                <a:path w="7620" h="725170">
                  <a:moveTo>
                    <a:pt x="7619" y="646430"/>
                  </a:moveTo>
                  <a:lnTo>
                    <a:pt x="0" y="646430"/>
                  </a:lnTo>
                  <a:lnTo>
                    <a:pt x="0" y="652779"/>
                  </a:lnTo>
                  <a:lnTo>
                    <a:pt x="7619" y="652779"/>
                  </a:lnTo>
                  <a:lnTo>
                    <a:pt x="7619" y="646430"/>
                  </a:lnTo>
                  <a:close/>
                </a:path>
                <a:path w="7620" h="725170">
                  <a:moveTo>
                    <a:pt x="7619" y="652780"/>
                  </a:moveTo>
                  <a:lnTo>
                    <a:pt x="0" y="652780"/>
                  </a:lnTo>
                  <a:lnTo>
                    <a:pt x="0" y="659129"/>
                  </a:lnTo>
                  <a:lnTo>
                    <a:pt x="7619" y="659129"/>
                  </a:lnTo>
                  <a:lnTo>
                    <a:pt x="7619" y="652780"/>
                  </a:lnTo>
                  <a:close/>
                </a:path>
                <a:path w="7620" h="725170">
                  <a:moveTo>
                    <a:pt x="7619" y="659130"/>
                  </a:moveTo>
                  <a:lnTo>
                    <a:pt x="0" y="659130"/>
                  </a:lnTo>
                  <a:lnTo>
                    <a:pt x="0" y="665479"/>
                  </a:lnTo>
                  <a:lnTo>
                    <a:pt x="7619" y="665479"/>
                  </a:lnTo>
                  <a:lnTo>
                    <a:pt x="7619" y="659130"/>
                  </a:lnTo>
                  <a:close/>
                </a:path>
                <a:path w="7620" h="725170">
                  <a:moveTo>
                    <a:pt x="7619" y="665480"/>
                  </a:moveTo>
                  <a:lnTo>
                    <a:pt x="0" y="665480"/>
                  </a:lnTo>
                  <a:lnTo>
                    <a:pt x="0" y="671829"/>
                  </a:lnTo>
                  <a:lnTo>
                    <a:pt x="7619" y="671829"/>
                  </a:lnTo>
                  <a:lnTo>
                    <a:pt x="7619" y="665480"/>
                  </a:lnTo>
                  <a:close/>
                </a:path>
                <a:path w="7620" h="725170">
                  <a:moveTo>
                    <a:pt x="7619" y="671830"/>
                  </a:moveTo>
                  <a:lnTo>
                    <a:pt x="0" y="671830"/>
                  </a:lnTo>
                  <a:lnTo>
                    <a:pt x="0" y="678179"/>
                  </a:lnTo>
                  <a:lnTo>
                    <a:pt x="7619" y="678179"/>
                  </a:lnTo>
                  <a:lnTo>
                    <a:pt x="7619" y="671830"/>
                  </a:lnTo>
                  <a:close/>
                </a:path>
                <a:path w="7620" h="725170">
                  <a:moveTo>
                    <a:pt x="7619" y="678180"/>
                  </a:moveTo>
                  <a:lnTo>
                    <a:pt x="0" y="678180"/>
                  </a:lnTo>
                  <a:lnTo>
                    <a:pt x="0" y="684529"/>
                  </a:lnTo>
                  <a:lnTo>
                    <a:pt x="7619" y="684529"/>
                  </a:lnTo>
                  <a:lnTo>
                    <a:pt x="7619" y="678180"/>
                  </a:lnTo>
                  <a:close/>
                </a:path>
                <a:path w="7620" h="725170">
                  <a:moveTo>
                    <a:pt x="7619" y="684530"/>
                  </a:moveTo>
                  <a:lnTo>
                    <a:pt x="0" y="684530"/>
                  </a:lnTo>
                  <a:lnTo>
                    <a:pt x="0" y="690879"/>
                  </a:lnTo>
                  <a:lnTo>
                    <a:pt x="7619" y="690879"/>
                  </a:lnTo>
                  <a:lnTo>
                    <a:pt x="7619" y="684530"/>
                  </a:lnTo>
                  <a:close/>
                </a:path>
                <a:path w="7620" h="725170">
                  <a:moveTo>
                    <a:pt x="7619" y="690880"/>
                  </a:moveTo>
                  <a:lnTo>
                    <a:pt x="0" y="690880"/>
                  </a:lnTo>
                  <a:lnTo>
                    <a:pt x="0" y="697229"/>
                  </a:lnTo>
                  <a:lnTo>
                    <a:pt x="7619" y="697229"/>
                  </a:lnTo>
                  <a:lnTo>
                    <a:pt x="7619" y="690880"/>
                  </a:lnTo>
                  <a:close/>
                </a:path>
                <a:path w="7620" h="725170">
                  <a:moveTo>
                    <a:pt x="7619" y="697230"/>
                  </a:moveTo>
                  <a:lnTo>
                    <a:pt x="0" y="697230"/>
                  </a:lnTo>
                  <a:lnTo>
                    <a:pt x="0" y="703579"/>
                  </a:lnTo>
                  <a:lnTo>
                    <a:pt x="7619" y="703579"/>
                  </a:lnTo>
                  <a:lnTo>
                    <a:pt x="7619" y="697230"/>
                  </a:lnTo>
                  <a:close/>
                </a:path>
                <a:path w="7620" h="725170">
                  <a:moveTo>
                    <a:pt x="7619" y="703580"/>
                  </a:moveTo>
                  <a:lnTo>
                    <a:pt x="0" y="703580"/>
                  </a:lnTo>
                  <a:lnTo>
                    <a:pt x="0" y="709929"/>
                  </a:lnTo>
                  <a:lnTo>
                    <a:pt x="7619" y="709929"/>
                  </a:lnTo>
                  <a:lnTo>
                    <a:pt x="7619" y="703580"/>
                  </a:lnTo>
                  <a:close/>
                </a:path>
                <a:path w="7620" h="725170">
                  <a:moveTo>
                    <a:pt x="7619" y="709930"/>
                  </a:moveTo>
                  <a:lnTo>
                    <a:pt x="0" y="709930"/>
                  </a:lnTo>
                  <a:lnTo>
                    <a:pt x="0" y="716279"/>
                  </a:lnTo>
                  <a:lnTo>
                    <a:pt x="7619" y="716279"/>
                  </a:lnTo>
                  <a:lnTo>
                    <a:pt x="7619" y="709930"/>
                  </a:lnTo>
                  <a:close/>
                </a:path>
                <a:path w="7620" h="725170">
                  <a:moveTo>
                    <a:pt x="7619" y="716280"/>
                  </a:moveTo>
                  <a:lnTo>
                    <a:pt x="0" y="716280"/>
                  </a:lnTo>
                  <a:lnTo>
                    <a:pt x="0" y="722629"/>
                  </a:lnTo>
                  <a:lnTo>
                    <a:pt x="7619" y="722629"/>
                  </a:lnTo>
                  <a:lnTo>
                    <a:pt x="7619" y="716280"/>
                  </a:lnTo>
                  <a:close/>
                </a:path>
                <a:path w="7620" h="725170">
                  <a:moveTo>
                    <a:pt x="7619" y="722630"/>
                  </a:moveTo>
                  <a:lnTo>
                    <a:pt x="0" y="722630"/>
                  </a:lnTo>
                  <a:lnTo>
                    <a:pt x="0" y="725169"/>
                  </a:lnTo>
                  <a:lnTo>
                    <a:pt x="7619" y="725169"/>
                  </a:lnTo>
                  <a:lnTo>
                    <a:pt x="7619" y="722630"/>
                  </a:lnTo>
                  <a:close/>
                </a:path>
              </a:pathLst>
            </a:custGeom>
            <a:solidFill>
              <a:srgbClr val="4900F5"/>
            </a:solidFill>
          </p:spPr>
          <p:txBody>
            <a:bodyPr bIns="0" lIns="0" rIns="0" rtlCol="0" tIns="0" wrap="square"/>
            <a:p/>
          </p:txBody>
        </p:sp>
        <p:sp>
          <p:nvSpPr>
            <p:cNvPr id="1049885" name="object 1185"/>
            <p:cNvSpPr/>
            <p:nvPr/>
          </p:nvSpPr>
          <p:spPr>
            <a:xfrm>
              <a:off x="5844539" y="4455159"/>
              <a:ext cx="7620" cy="725170"/>
            </a:xfrm>
            <a:custGeom>
              <a:avLst/>
              <a:ahLst/>
              <a:rect l="l" t="t" r="r" b="b"/>
              <a:pathLst>
                <a:path w="7620" h="725170">
                  <a:moveTo>
                    <a:pt x="7620" y="0"/>
                  </a:moveTo>
                  <a:lnTo>
                    <a:pt x="0" y="0"/>
                  </a:lnTo>
                  <a:lnTo>
                    <a:pt x="0" y="5079"/>
                  </a:lnTo>
                  <a:lnTo>
                    <a:pt x="7620" y="5079"/>
                  </a:lnTo>
                  <a:lnTo>
                    <a:pt x="7620" y="0"/>
                  </a:lnTo>
                  <a:close/>
                </a:path>
                <a:path w="7620" h="725170">
                  <a:moveTo>
                    <a:pt x="7620" y="5080"/>
                  </a:moveTo>
                  <a:lnTo>
                    <a:pt x="0" y="5080"/>
                  </a:lnTo>
                  <a:lnTo>
                    <a:pt x="0" y="11429"/>
                  </a:lnTo>
                  <a:lnTo>
                    <a:pt x="7620" y="11429"/>
                  </a:lnTo>
                  <a:lnTo>
                    <a:pt x="7620" y="5080"/>
                  </a:lnTo>
                  <a:close/>
                </a:path>
                <a:path w="7620" h="725170">
                  <a:moveTo>
                    <a:pt x="7620" y="11430"/>
                  </a:moveTo>
                  <a:lnTo>
                    <a:pt x="0" y="11430"/>
                  </a:lnTo>
                  <a:lnTo>
                    <a:pt x="0" y="17779"/>
                  </a:lnTo>
                  <a:lnTo>
                    <a:pt x="7620" y="17779"/>
                  </a:lnTo>
                  <a:lnTo>
                    <a:pt x="7620" y="11430"/>
                  </a:lnTo>
                  <a:close/>
                </a:path>
                <a:path w="7620" h="725170">
                  <a:moveTo>
                    <a:pt x="7620" y="17780"/>
                  </a:moveTo>
                  <a:lnTo>
                    <a:pt x="0" y="17780"/>
                  </a:lnTo>
                  <a:lnTo>
                    <a:pt x="0" y="24129"/>
                  </a:lnTo>
                  <a:lnTo>
                    <a:pt x="7620" y="24129"/>
                  </a:lnTo>
                  <a:lnTo>
                    <a:pt x="7620" y="17780"/>
                  </a:lnTo>
                  <a:close/>
                </a:path>
                <a:path w="7620" h="725170">
                  <a:moveTo>
                    <a:pt x="7620" y="24130"/>
                  </a:moveTo>
                  <a:lnTo>
                    <a:pt x="0" y="24130"/>
                  </a:lnTo>
                  <a:lnTo>
                    <a:pt x="0" y="30479"/>
                  </a:lnTo>
                  <a:lnTo>
                    <a:pt x="7620" y="30479"/>
                  </a:lnTo>
                  <a:lnTo>
                    <a:pt x="7620" y="24130"/>
                  </a:lnTo>
                  <a:close/>
                </a:path>
                <a:path w="7620" h="725170">
                  <a:moveTo>
                    <a:pt x="7620" y="30480"/>
                  </a:moveTo>
                  <a:lnTo>
                    <a:pt x="0" y="30480"/>
                  </a:lnTo>
                  <a:lnTo>
                    <a:pt x="0" y="36829"/>
                  </a:lnTo>
                  <a:lnTo>
                    <a:pt x="7620" y="36829"/>
                  </a:lnTo>
                  <a:lnTo>
                    <a:pt x="7620" y="30480"/>
                  </a:lnTo>
                  <a:close/>
                </a:path>
                <a:path w="7620" h="725170">
                  <a:moveTo>
                    <a:pt x="7620" y="36830"/>
                  </a:moveTo>
                  <a:lnTo>
                    <a:pt x="0" y="36830"/>
                  </a:lnTo>
                  <a:lnTo>
                    <a:pt x="0" y="43179"/>
                  </a:lnTo>
                  <a:lnTo>
                    <a:pt x="7620" y="43179"/>
                  </a:lnTo>
                  <a:lnTo>
                    <a:pt x="7620" y="36830"/>
                  </a:lnTo>
                  <a:close/>
                </a:path>
                <a:path w="7620" h="725170">
                  <a:moveTo>
                    <a:pt x="7620" y="43180"/>
                  </a:moveTo>
                  <a:lnTo>
                    <a:pt x="0" y="43180"/>
                  </a:lnTo>
                  <a:lnTo>
                    <a:pt x="0" y="49529"/>
                  </a:lnTo>
                  <a:lnTo>
                    <a:pt x="7620" y="49529"/>
                  </a:lnTo>
                  <a:lnTo>
                    <a:pt x="7620" y="43180"/>
                  </a:lnTo>
                  <a:close/>
                </a:path>
                <a:path w="7620" h="725170">
                  <a:moveTo>
                    <a:pt x="7620" y="49530"/>
                  </a:moveTo>
                  <a:lnTo>
                    <a:pt x="0" y="49530"/>
                  </a:lnTo>
                  <a:lnTo>
                    <a:pt x="0" y="55879"/>
                  </a:lnTo>
                  <a:lnTo>
                    <a:pt x="7620" y="55879"/>
                  </a:lnTo>
                  <a:lnTo>
                    <a:pt x="7620" y="49530"/>
                  </a:lnTo>
                  <a:close/>
                </a:path>
                <a:path w="7620" h="725170">
                  <a:moveTo>
                    <a:pt x="7620" y="55880"/>
                  </a:moveTo>
                  <a:lnTo>
                    <a:pt x="0" y="55880"/>
                  </a:lnTo>
                  <a:lnTo>
                    <a:pt x="0" y="62229"/>
                  </a:lnTo>
                  <a:lnTo>
                    <a:pt x="7620" y="62229"/>
                  </a:lnTo>
                  <a:lnTo>
                    <a:pt x="7620" y="55880"/>
                  </a:lnTo>
                  <a:close/>
                </a:path>
                <a:path w="7620" h="725170">
                  <a:moveTo>
                    <a:pt x="7620" y="62230"/>
                  </a:moveTo>
                  <a:lnTo>
                    <a:pt x="0" y="62230"/>
                  </a:lnTo>
                  <a:lnTo>
                    <a:pt x="0" y="68579"/>
                  </a:lnTo>
                  <a:lnTo>
                    <a:pt x="7620" y="68579"/>
                  </a:lnTo>
                  <a:lnTo>
                    <a:pt x="7620" y="62230"/>
                  </a:lnTo>
                  <a:close/>
                </a:path>
                <a:path w="7620" h="725170">
                  <a:moveTo>
                    <a:pt x="7620" y="68580"/>
                  </a:moveTo>
                  <a:lnTo>
                    <a:pt x="0" y="68580"/>
                  </a:lnTo>
                  <a:lnTo>
                    <a:pt x="0" y="74929"/>
                  </a:lnTo>
                  <a:lnTo>
                    <a:pt x="7620" y="74929"/>
                  </a:lnTo>
                  <a:lnTo>
                    <a:pt x="7620" y="68580"/>
                  </a:lnTo>
                  <a:close/>
                </a:path>
                <a:path w="7620" h="725170">
                  <a:moveTo>
                    <a:pt x="7620" y="74930"/>
                  </a:moveTo>
                  <a:lnTo>
                    <a:pt x="0" y="74930"/>
                  </a:lnTo>
                  <a:lnTo>
                    <a:pt x="0" y="81279"/>
                  </a:lnTo>
                  <a:lnTo>
                    <a:pt x="7620" y="81279"/>
                  </a:lnTo>
                  <a:lnTo>
                    <a:pt x="7620" y="74930"/>
                  </a:lnTo>
                  <a:close/>
                </a:path>
                <a:path w="7620" h="725170">
                  <a:moveTo>
                    <a:pt x="7620" y="81280"/>
                  </a:moveTo>
                  <a:lnTo>
                    <a:pt x="0" y="81280"/>
                  </a:lnTo>
                  <a:lnTo>
                    <a:pt x="0" y="87629"/>
                  </a:lnTo>
                  <a:lnTo>
                    <a:pt x="7620" y="87629"/>
                  </a:lnTo>
                  <a:lnTo>
                    <a:pt x="7620" y="81280"/>
                  </a:lnTo>
                  <a:close/>
                </a:path>
                <a:path w="7620" h="725170">
                  <a:moveTo>
                    <a:pt x="7620" y="87630"/>
                  </a:moveTo>
                  <a:lnTo>
                    <a:pt x="0" y="87630"/>
                  </a:lnTo>
                  <a:lnTo>
                    <a:pt x="0" y="93979"/>
                  </a:lnTo>
                  <a:lnTo>
                    <a:pt x="7620" y="93979"/>
                  </a:lnTo>
                  <a:lnTo>
                    <a:pt x="7620" y="87630"/>
                  </a:lnTo>
                  <a:close/>
                </a:path>
                <a:path w="7620" h="725170">
                  <a:moveTo>
                    <a:pt x="7620" y="93980"/>
                  </a:moveTo>
                  <a:lnTo>
                    <a:pt x="0" y="93980"/>
                  </a:lnTo>
                  <a:lnTo>
                    <a:pt x="0" y="100329"/>
                  </a:lnTo>
                  <a:lnTo>
                    <a:pt x="7620" y="100329"/>
                  </a:lnTo>
                  <a:lnTo>
                    <a:pt x="7620" y="93980"/>
                  </a:lnTo>
                  <a:close/>
                </a:path>
                <a:path w="7620" h="725170">
                  <a:moveTo>
                    <a:pt x="7620" y="100330"/>
                  </a:moveTo>
                  <a:lnTo>
                    <a:pt x="0" y="100330"/>
                  </a:lnTo>
                  <a:lnTo>
                    <a:pt x="0" y="106679"/>
                  </a:lnTo>
                  <a:lnTo>
                    <a:pt x="7620" y="106679"/>
                  </a:lnTo>
                  <a:lnTo>
                    <a:pt x="7620" y="100330"/>
                  </a:lnTo>
                  <a:close/>
                </a:path>
                <a:path w="7620" h="725170">
                  <a:moveTo>
                    <a:pt x="7620" y="106680"/>
                  </a:moveTo>
                  <a:lnTo>
                    <a:pt x="0" y="106680"/>
                  </a:lnTo>
                  <a:lnTo>
                    <a:pt x="0" y="113029"/>
                  </a:lnTo>
                  <a:lnTo>
                    <a:pt x="7620" y="113029"/>
                  </a:lnTo>
                  <a:lnTo>
                    <a:pt x="7620" y="106680"/>
                  </a:lnTo>
                  <a:close/>
                </a:path>
                <a:path w="7620" h="725170">
                  <a:moveTo>
                    <a:pt x="7620" y="113030"/>
                  </a:moveTo>
                  <a:lnTo>
                    <a:pt x="0" y="113030"/>
                  </a:lnTo>
                  <a:lnTo>
                    <a:pt x="0" y="119379"/>
                  </a:lnTo>
                  <a:lnTo>
                    <a:pt x="7620" y="119379"/>
                  </a:lnTo>
                  <a:lnTo>
                    <a:pt x="7620" y="113030"/>
                  </a:lnTo>
                  <a:close/>
                </a:path>
                <a:path w="7620" h="725170">
                  <a:moveTo>
                    <a:pt x="7620" y="119380"/>
                  </a:moveTo>
                  <a:lnTo>
                    <a:pt x="0" y="119380"/>
                  </a:lnTo>
                  <a:lnTo>
                    <a:pt x="0" y="125729"/>
                  </a:lnTo>
                  <a:lnTo>
                    <a:pt x="7620" y="125729"/>
                  </a:lnTo>
                  <a:lnTo>
                    <a:pt x="7620" y="119380"/>
                  </a:lnTo>
                  <a:close/>
                </a:path>
                <a:path w="7620" h="725170">
                  <a:moveTo>
                    <a:pt x="7620" y="125730"/>
                  </a:moveTo>
                  <a:lnTo>
                    <a:pt x="0" y="125730"/>
                  </a:lnTo>
                  <a:lnTo>
                    <a:pt x="0" y="132079"/>
                  </a:lnTo>
                  <a:lnTo>
                    <a:pt x="7620" y="132079"/>
                  </a:lnTo>
                  <a:lnTo>
                    <a:pt x="7620" y="125730"/>
                  </a:lnTo>
                  <a:close/>
                </a:path>
                <a:path w="7620" h="725170">
                  <a:moveTo>
                    <a:pt x="7620" y="132080"/>
                  </a:moveTo>
                  <a:lnTo>
                    <a:pt x="0" y="132080"/>
                  </a:lnTo>
                  <a:lnTo>
                    <a:pt x="0" y="138429"/>
                  </a:lnTo>
                  <a:lnTo>
                    <a:pt x="7620" y="138429"/>
                  </a:lnTo>
                  <a:lnTo>
                    <a:pt x="7620" y="132080"/>
                  </a:lnTo>
                  <a:close/>
                </a:path>
                <a:path w="7620" h="725170">
                  <a:moveTo>
                    <a:pt x="7620" y="138430"/>
                  </a:moveTo>
                  <a:lnTo>
                    <a:pt x="0" y="138430"/>
                  </a:lnTo>
                  <a:lnTo>
                    <a:pt x="0" y="144779"/>
                  </a:lnTo>
                  <a:lnTo>
                    <a:pt x="7620" y="144779"/>
                  </a:lnTo>
                  <a:lnTo>
                    <a:pt x="7620" y="138430"/>
                  </a:lnTo>
                  <a:close/>
                </a:path>
                <a:path w="7620" h="725170">
                  <a:moveTo>
                    <a:pt x="7620" y="144780"/>
                  </a:moveTo>
                  <a:lnTo>
                    <a:pt x="0" y="144780"/>
                  </a:lnTo>
                  <a:lnTo>
                    <a:pt x="0" y="151129"/>
                  </a:lnTo>
                  <a:lnTo>
                    <a:pt x="7620" y="151129"/>
                  </a:lnTo>
                  <a:lnTo>
                    <a:pt x="7620" y="144780"/>
                  </a:lnTo>
                  <a:close/>
                </a:path>
                <a:path w="7620" h="725170">
                  <a:moveTo>
                    <a:pt x="7620" y="151130"/>
                  </a:moveTo>
                  <a:lnTo>
                    <a:pt x="0" y="151130"/>
                  </a:lnTo>
                  <a:lnTo>
                    <a:pt x="0" y="157479"/>
                  </a:lnTo>
                  <a:lnTo>
                    <a:pt x="7620" y="157479"/>
                  </a:lnTo>
                  <a:lnTo>
                    <a:pt x="7620" y="151130"/>
                  </a:lnTo>
                  <a:close/>
                </a:path>
                <a:path w="7620" h="725170">
                  <a:moveTo>
                    <a:pt x="7620" y="157480"/>
                  </a:moveTo>
                  <a:lnTo>
                    <a:pt x="0" y="157480"/>
                  </a:lnTo>
                  <a:lnTo>
                    <a:pt x="0" y="163829"/>
                  </a:lnTo>
                  <a:lnTo>
                    <a:pt x="7620" y="163829"/>
                  </a:lnTo>
                  <a:lnTo>
                    <a:pt x="7620" y="157480"/>
                  </a:lnTo>
                  <a:close/>
                </a:path>
                <a:path w="7620" h="725170">
                  <a:moveTo>
                    <a:pt x="7620" y="163830"/>
                  </a:moveTo>
                  <a:lnTo>
                    <a:pt x="0" y="163830"/>
                  </a:lnTo>
                  <a:lnTo>
                    <a:pt x="0" y="170179"/>
                  </a:lnTo>
                  <a:lnTo>
                    <a:pt x="7620" y="170179"/>
                  </a:lnTo>
                  <a:lnTo>
                    <a:pt x="7620" y="163830"/>
                  </a:lnTo>
                  <a:close/>
                </a:path>
                <a:path w="7620" h="725170">
                  <a:moveTo>
                    <a:pt x="7620" y="170180"/>
                  </a:moveTo>
                  <a:lnTo>
                    <a:pt x="0" y="170180"/>
                  </a:lnTo>
                  <a:lnTo>
                    <a:pt x="0" y="176529"/>
                  </a:lnTo>
                  <a:lnTo>
                    <a:pt x="7620" y="176529"/>
                  </a:lnTo>
                  <a:lnTo>
                    <a:pt x="7620" y="170180"/>
                  </a:lnTo>
                  <a:close/>
                </a:path>
                <a:path w="7620" h="725170">
                  <a:moveTo>
                    <a:pt x="7620" y="176530"/>
                  </a:moveTo>
                  <a:lnTo>
                    <a:pt x="0" y="176530"/>
                  </a:lnTo>
                  <a:lnTo>
                    <a:pt x="0" y="182879"/>
                  </a:lnTo>
                  <a:lnTo>
                    <a:pt x="7620" y="182879"/>
                  </a:lnTo>
                  <a:lnTo>
                    <a:pt x="7620" y="176530"/>
                  </a:lnTo>
                  <a:close/>
                </a:path>
                <a:path w="7620" h="725170">
                  <a:moveTo>
                    <a:pt x="7620" y="182880"/>
                  </a:moveTo>
                  <a:lnTo>
                    <a:pt x="0" y="182880"/>
                  </a:lnTo>
                  <a:lnTo>
                    <a:pt x="0" y="186689"/>
                  </a:lnTo>
                  <a:lnTo>
                    <a:pt x="1270" y="186689"/>
                  </a:lnTo>
                  <a:lnTo>
                    <a:pt x="1270" y="185419"/>
                  </a:lnTo>
                  <a:lnTo>
                    <a:pt x="7620" y="185419"/>
                  </a:lnTo>
                  <a:lnTo>
                    <a:pt x="7620" y="182880"/>
                  </a:lnTo>
                  <a:close/>
                </a:path>
                <a:path w="7620" h="725170">
                  <a:moveTo>
                    <a:pt x="2540" y="544830"/>
                  </a:moveTo>
                  <a:lnTo>
                    <a:pt x="0" y="544830"/>
                  </a:lnTo>
                  <a:lnTo>
                    <a:pt x="0" y="551179"/>
                  </a:lnTo>
                  <a:lnTo>
                    <a:pt x="7620" y="551179"/>
                  </a:lnTo>
                  <a:lnTo>
                    <a:pt x="7620" y="546100"/>
                  </a:lnTo>
                  <a:lnTo>
                    <a:pt x="2540" y="546100"/>
                  </a:lnTo>
                  <a:lnTo>
                    <a:pt x="2540" y="544830"/>
                  </a:lnTo>
                  <a:close/>
                </a:path>
                <a:path w="7620" h="725170">
                  <a:moveTo>
                    <a:pt x="7620" y="551180"/>
                  </a:moveTo>
                  <a:lnTo>
                    <a:pt x="0" y="551180"/>
                  </a:lnTo>
                  <a:lnTo>
                    <a:pt x="0" y="557529"/>
                  </a:lnTo>
                  <a:lnTo>
                    <a:pt x="7620" y="557529"/>
                  </a:lnTo>
                  <a:lnTo>
                    <a:pt x="7620" y="551180"/>
                  </a:lnTo>
                  <a:close/>
                </a:path>
                <a:path w="7620" h="725170">
                  <a:moveTo>
                    <a:pt x="7620" y="557530"/>
                  </a:moveTo>
                  <a:lnTo>
                    <a:pt x="0" y="557530"/>
                  </a:lnTo>
                  <a:lnTo>
                    <a:pt x="0" y="563879"/>
                  </a:lnTo>
                  <a:lnTo>
                    <a:pt x="7620" y="563879"/>
                  </a:lnTo>
                  <a:lnTo>
                    <a:pt x="7620" y="557530"/>
                  </a:lnTo>
                  <a:close/>
                </a:path>
                <a:path w="7620" h="725170">
                  <a:moveTo>
                    <a:pt x="7620" y="563880"/>
                  </a:moveTo>
                  <a:lnTo>
                    <a:pt x="0" y="563880"/>
                  </a:lnTo>
                  <a:lnTo>
                    <a:pt x="0" y="570229"/>
                  </a:lnTo>
                  <a:lnTo>
                    <a:pt x="7620" y="570229"/>
                  </a:lnTo>
                  <a:lnTo>
                    <a:pt x="7620" y="563880"/>
                  </a:lnTo>
                  <a:close/>
                </a:path>
                <a:path w="7620" h="725170">
                  <a:moveTo>
                    <a:pt x="7620" y="570230"/>
                  </a:moveTo>
                  <a:lnTo>
                    <a:pt x="0" y="570230"/>
                  </a:lnTo>
                  <a:lnTo>
                    <a:pt x="0" y="576579"/>
                  </a:lnTo>
                  <a:lnTo>
                    <a:pt x="7620" y="576579"/>
                  </a:lnTo>
                  <a:lnTo>
                    <a:pt x="7620" y="570230"/>
                  </a:lnTo>
                  <a:close/>
                </a:path>
                <a:path w="7620" h="725170">
                  <a:moveTo>
                    <a:pt x="7620" y="576580"/>
                  </a:moveTo>
                  <a:lnTo>
                    <a:pt x="0" y="576580"/>
                  </a:lnTo>
                  <a:lnTo>
                    <a:pt x="0" y="582929"/>
                  </a:lnTo>
                  <a:lnTo>
                    <a:pt x="7620" y="582929"/>
                  </a:lnTo>
                  <a:lnTo>
                    <a:pt x="7620" y="576580"/>
                  </a:lnTo>
                  <a:close/>
                </a:path>
                <a:path w="7620" h="725170">
                  <a:moveTo>
                    <a:pt x="7620" y="582930"/>
                  </a:moveTo>
                  <a:lnTo>
                    <a:pt x="0" y="582930"/>
                  </a:lnTo>
                  <a:lnTo>
                    <a:pt x="0" y="589279"/>
                  </a:lnTo>
                  <a:lnTo>
                    <a:pt x="7620" y="589279"/>
                  </a:lnTo>
                  <a:lnTo>
                    <a:pt x="7620" y="582930"/>
                  </a:lnTo>
                  <a:close/>
                </a:path>
                <a:path w="7620" h="725170">
                  <a:moveTo>
                    <a:pt x="7620" y="589280"/>
                  </a:moveTo>
                  <a:lnTo>
                    <a:pt x="0" y="589280"/>
                  </a:lnTo>
                  <a:lnTo>
                    <a:pt x="0" y="595629"/>
                  </a:lnTo>
                  <a:lnTo>
                    <a:pt x="7620" y="595629"/>
                  </a:lnTo>
                  <a:lnTo>
                    <a:pt x="7620" y="589280"/>
                  </a:lnTo>
                  <a:close/>
                </a:path>
                <a:path w="7620" h="725170">
                  <a:moveTo>
                    <a:pt x="7620" y="595630"/>
                  </a:moveTo>
                  <a:lnTo>
                    <a:pt x="0" y="595630"/>
                  </a:lnTo>
                  <a:lnTo>
                    <a:pt x="0" y="601979"/>
                  </a:lnTo>
                  <a:lnTo>
                    <a:pt x="7620" y="601979"/>
                  </a:lnTo>
                  <a:lnTo>
                    <a:pt x="7620" y="595630"/>
                  </a:lnTo>
                  <a:close/>
                </a:path>
                <a:path w="7620" h="725170">
                  <a:moveTo>
                    <a:pt x="7620" y="601980"/>
                  </a:moveTo>
                  <a:lnTo>
                    <a:pt x="0" y="601980"/>
                  </a:lnTo>
                  <a:lnTo>
                    <a:pt x="0" y="608329"/>
                  </a:lnTo>
                  <a:lnTo>
                    <a:pt x="7620" y="608329"/>
                  </a:lnTo>
                  <a:lnTo>
                    <a:pt x="7620" y="601980"/>
                  </a:lnTo>
                  <a:close/>
                </a:path>
                <a:path w="7620" h="725170">
                  <a:moveTo>
                    <a:pt x="7620" y="608330"/>
                  </a:moveTo>
                  <a:lnTo>
                    <a:pt x="0" y="608330"/>
                  </a:lnTo>
                  <a:lnTo>
                    <a:pt x="0" y="614679"/>
                  </a:lnTo>
                  <a:lnTo>
                    <a:pt x="7620" y="614679"/>
                  </a:lnTo>
                  <a:lnTo>
                    <a:pt x="7620" y="608330"/>
                  </a:lnTo>
                  <a:close/>
                </a:path>
                <a:path w="7620" h="725170">
                  <a:moveTo>
                    <a:pt x="7620" y="614680"/>
                  </a:moveTo>
                  <a:lnTo>
                    <a:pt x="0" y="614680"/>
                  </a:lnTo>
                  <a:lnTo>
                    <a:pt x="0" y="621029"/>
                  </a:lnTo>
                  <a:lnTo>
                    <a:pt x="7620" y="621029"/>
                  </a:lnTo>
                  <a:lnTo>
                    <a:pt x="7620" y="614680"/>
                  </a:lnTo>
                  <a:close/>
                </a:path>
                <a:path w="7620" h="725170">
                  <a:moveTo>
                    <a:pt x="7620" y="621030"/>
                  </a:moveTo>
                  <a:lnTo>
                    <a:pt x="0" y="621030"/>
                  </a:lnTo>
                  <a:lnTo>
                    <a:pt x="0" y="627379"/>
                  </a:lnTo>
                  <a:lnTo>
                    <a:pt x="7620" y="627379"/>
                  </a:lnTo>
                  <a:lnTo>
                    <a:pt x="7620" y="621030"/>
                  </a:lnTo>
                  <a:close/>
                </a:path>
                <a:path w="7620" h="725170">
                  <a:moveTo>
                    <a:pt x="7620" y="627380"/>
                  </a:moveTo>
                  <a:lnTo>
                    <a:pt x="0" y="627380"/>
                  </a:lnTo>
                  <a:lnTo>
                    <a:pt x="0" y="633729"/>
                  </a:lnTo>
                  <a:lnTo>
                    <a:pt x="7620" y="633729"/>
                  </a:lnTo>
                  <a:lnTo>
                    <a:pt x="7620" y="627380"/>
                  </a:lnTo>
                  <a:close/>
                </a:path>
                <a:path w="7620" h="725170">
                  <a:moveTo>
                    <a:pt x="7620" y="633730"/>
                  </a:moveTo>
                  <a:lnTo>
                    <a:pt x="0" y="633730"/>
                  </a:lnTo>
                  <a:lnTo>
                    <a:pt x="0" y="640079"/>
                  </a:lnTo>
                  <a:lnTo>
                    <a:pt x="7620" y="640079"/>
                  </a:lnTo>
                  <a:lnTo>
                    <a:pt x="7620" y="633730"/>
                  </a:lnTo>
                  <a:close/>
                </a:path>
                <a:path w="7620" h="725170">
                  <a:moveTo>
                    <a:pt x="7620" y="640080"/>
                  </a:moveTo>
                  <a:lnTo>
                    <a:pt x="0" y="640080"/>
                  </a:lnTo>
                  <a:lnTo>
                    <a:pt x="0" y="646429"/>
                  </a:lnTo>
                  <a:lnTo>
                    <a:pt x="7620" y="646429"/>
                  </a:lnTo>
                  <a:lnTo>
                    <a:pt x="7620" y="640080"/>
                  </a:lnTo>
                  <a:close/>
                </a:path>
                <a:path w="7620" h="725170">
                  <a:moveTo>
                    <a:pt x="7620" y="646430"/>
                  </a:moveTo>
                  <a:lnTo>
                    <a:pt x="0" y="646430"/>
                  </a:lnTo>
                  <a:lnTo>
                    <a:pt x="0" y="652779"/>
                  </a:lnTo>
                  <a:lnTo>
                    <a:pt x="7620" y="652779"/>
                  </a:lnTo>
                  <a:lnTo>
                    <a:pt x="7620" y="646430"/>
                  </a:lnTo>
                  <a:close/>
                </a:path>
                <a:path w="7620" h="725170">
                  <a:moveTo>
                    <a:pt x="7620" y="652780"/>
                  </a:moveTo>
                  <a:lnTo>
                    <a:pt x="0" y="652780"/>
                  </a:lnTo>
                  <a:lnTo>
                    <a:pt x="0" y="659129"/>
                  </a:lnTo>
                  <a:lnTo>
                    <a:pt x="7620" y="659129"/>
                  </a:lnTo>
                  <a:lnTo>
                    <a:pt x="7620" y="652780"/>
                  </a:lnTo>
                  <a:close/>
                </a:path>
                <a:path w="7620" h="725170">
                  <a:moveTo>
                    <a:pt x="7620" y="659130"/>
                  </a:moveTo>
                  <a:lnTo>
                    <a:pt x="0" y="659130"/>
                  </a:lnTo>
                  <a:lnTo>
                    <a:pt x="0" y="665479"/>
                  </a:lnTo>
                  <a:lnTo>
                    <a:pt x="7620" y="665479"/>
                  </a:lnTo>
                  <a:lnTo>
                    <a:pt x="7620" y="659130"/>
                  </a:lnTo>
                  <a:close/>
                </a:path>
                <a:path w="7620" h="725170">
                  <a:moveTo>
                    <a:pt x="7620" y="665480"/>
                  </a:moveTo>
                  <a:lnTo>
                    <a:pt x="0" y="665480"/>
                  </a:lnTo>
                  <a:lnTo>
                    <a:pt x="0" y="671829"/>
                  </a:lnTo>
                  <a:lnTo>
                    <a:pt x="7620" y="671829"/>
                  </a:lnTo>
                  <a:lnTo>
                    <a:pt x="7620" y="665480"/>
                  </a:lnTo>
                  <a:close/>
                </a:path>
                <a:path w="7620" h="725170">
                  <a:moveTo>
                    <a:pt x="7620" y="671830"/>
                  </a:moveTo>
                  <a:lnTo>
                    <a:pt x="0" y="671830"/>
                  </a:lnTo>
                  <a:lnTo>
                    <a:pt x="0" y="678179"/>
                  </a:lnTo>
                  <a:lnTo>
                    <a:pt x="7620" y="678179"/>
                  </a:lnTo>
                  <a:lnTo>
                    <a:pt x="7620" y="671830"/>
                  </a:lnTo>
                  <a:close/>
                </a:path>
                <a:path w="7620" h="725170">
                  <a:moveTo>
                    <a:pt x="7620" y="678180"/>
                  </a:moveTo>
                  <a:lnTo>
                    <a:pt x="0" y="678180"/>
                  </a:lnTo>
                  <a:lnTo>
                    <a:pt x="0" y="684529"/>
                  </a:lnTo>
                  <a:lnTo>
                    <a:pt x="7620" y="684529"/>
                  </a:lnTo>
                  <a:lnTo>
                    <a:pt x="7620" y="678180"/>
                  </a:lnTo>
                  <a:close/>
                </a:path>
                <a:path w="7620" h="725170">
                  <a:moveTo>
                    <a:pt x="7620" y="684530"/>
                  </a:moveTo>
                  <a:lnTo>
                    <a:pt x="0" y="684530"/>
                  </a:lnTo>
                  <a:lnTo>
                    <a:pt x="0" y="690879"/>
                  </a:lnTo>
                  <a:lnTo>
                    <a:pt x="7620" y="690879"/>
                  </a:lnTo>
                  <a:lnTo>
                    <a:pt x="7620" y="684530"/>
                  </a:lnTo>
                  <a:close/>
                </a:path>
                <a:path w="7620" h="725170">
                  <a:moveTo>
                    <a:pt x="7620" y="690880"/>
                  </a:moveTo>
                  <a:lnTo>
                    <a:pt x="0" y="690880"/>
                  </a:lnTo>
                  <a:lnTo>
                    <a:pt x="0" y="697229"/>
                  </a:lnTo>
                  <a:lnTo>
                    <a:pt x="7620" y="697229"/>
                  </a:lnTo>
                  <a:lnTo>
                    <a:pt x="7620" y="690880"/>
                  </a:lnTo>
                  <a:close/>
                </a:path>
                <a:path w="7620" h="725170">
                  <a:moveTo>
                    <a:pt x="7620" y="697230"/>
                  </a:moveTo>
                  <a:lnTo>
                    <a:pt x="0" y="697230"/>
                  </a:lnTo>
                  <a:lnTo>
                    <a:pt x="0" y="703579"/>
                  </a:lnTo>
                  <a:lnTo>
                    <a:pt x="7620" y="703579"/>
                  </a:lnTo>
                  <a:lnTo>
                    <a:pt x="7620" y="697230"/>
                  </a:lnTo>
                  <a:close/>
                </a:path>
                <a:path w="7620" h="725170">
                  <a:moveTo>
                    <a:pt x="7620" y="703580"/>
                  </a:moveTo>
                  <a:lnTo>
                    <a:pt x="0" y="703580"/>
                  </a:lnTo>
                  <a:lnTo>
                    <a:pt x="0" y="709929"/>
                  </a:lnTo>
                  <a:lnTo>
                    <a:pt x="7620" y="709929"/>
                  </a:lnTo>
                  <a:lnTo>
                    <a:pt x="7620" y="703580"/>
                  </a:lnTo>
                  <a:close/>
                </a:path>
                <a:path w="7620" h="725170">
                  <a:moveTo>
                    <a:pt x="7620" y="709930"/>
                  </a:moveTo>
                  <a:lnTo>
                    <a:pt x="0" y="709930"/>
                  </a:lnTo>
                  <a:lnTo>
                    <a:pt x="0" y="716279"/>
                  </a:lnTo>
                  <a:lnTo>
                    <a:pt x="7620" y="716279"/>
                  </a:lnTo>
                  <a:lnTo>
                    <a:pt x="7620" y="709930"/>
                  </a:lnTo>
                  <a:close/>
                </a:path>
                <a:path w="7620" h="725170">
                  <a:moveTo>
                    <a:pt x="7620" y="716280"/>
                  </a:moveTo>
                  <a:lnTo>
                    <a:pt x="0" y="716280"/>
                  </a:lnTo>
                  <a:lnTo>
                    <a:pt x="0" y="722629"/>
                  </a:lnTo>
                  <a:lnTo>
                    <a:pt x="7620" y="722629"/>
                  </a:lnTo>
                  <a:lnTo>
                    <a:pt x="7620" y="716280"/>
                  </a:lnTo>
                  <a:close/>
                </a:path>
                <a:path w="7620" h="725170">
                  <a:moveTo>
                    <a:pt x="7620" y="722630"/>
                  </a:moveTo>
                  <a:lnTo>
                    <a:pt x="0" y="722630"/>
                  </a:lnTo>
                  <a:lnTo>
                    <a:pt x="0" y="725169"/>
                  </a:lnTo>
                  <a:lnTo>
                    <a:pt x="7620" y="725169"/>
                  </a:lnTo>
                  <a:lnTo>
                    <a:pt x="7620" y="722630"/>
                  </a:lnTo>
                  <a:close/>
                </a:path>
              </a:pathLst>
            </a:custGeom>
            <a:solidFill>
              <a:srgbClr val="4800F5"/>
            </a:solidFill>
          </p:spPr>
          <p:txBody>
            <a:bodyPr bIns="0" lIns="0" rIns="0" rtlCol="0" tIns="0" wrap="square"/>
            <a:p/>
          </p:txBody>
        </p:sp>
        <p:sp>
          <p:nvSpPr>
            <p:cNvPr id="1049886" name="object 1186"/>
            <p:cNvSpPr/>
            <p:nvPr/>
          </p:nvSpPr>
          <p:spPr>
            <a:xfrm>
              <a:off x="5841364" y="4455159"/>
              <a:ext cx="0" cy="725170"/>
            </a:xfrm>
            <a:custGeom>
              <a:avLst/>
              <a:ahLst/>
              <a:rect l="l" t="t" r="r" b="b"/>
              <a:pathLst>
                <a:path w="0" h="725170">
                  <a:moveTo>
                    <a:pt x="0" y="0"/>
                  </a:moveTo>
                  <a:lnTo>
                    <a:pt x="0" y="186689"/>
                  </a:lnTo>
                </a:path>
                <a:path w="0" h="725170">
                  <a:moveTo>
                    <a:pt x="0" y="543559"/>
                  </a:moveTo>
                  <a:lnTo>
                    <a:pt x="0" y="725169"/>
                  </a:lnTo>
                </a:path>
              </a:pathLst>
            </a:custGeom>
            <a:ln w="6350">
              <a:solidFill>
                <a:srgbClr val="4700F5"/>
              </a:solidFill>
            </a:ln>
          </p:spPr>
          <p:txBody>
            <a:bodyPr bIns="0" lIns="0" rIns="0" rtlCol="0" tIns="0" wrap="square"/>
            <a:p/>
          </p:txBody>
        </p:sp>
        <p:sp>
          <p:nvSpPr>
            <p:cNvPr id="1049887" name="object 1187"/>
            <p:cNvSpPr/>
            <p:nvPr/>
          </p:nvSpPr>
          <p:spPr>
            <a:xfrm>
              <a:off x="5830569" y="4456429"/>
              <a:ext cx="7620" cy="723900"/>
            </a:xfrm>
            <a:custGeom>
              <a:avLst/>
              <a:ahLst/>
              <a:rect l="l" t="t" r="r" b="b"/>
              <a:pathLst>
                <a:path w="7620" h="723900">
                  <a:moveTo>
                    <a:pt x="7619" y="0"/>
                  </a:moveTo>
                  <a:lnTo>
                    <a:pt x="0" y="0"/>
                  </a:lnTo>
                  <a:lnTo>
                    <a:pt x="0" y="3810"/>
                  </a:lnTo>
                  <a:lnTo>
                    <a:pt x="7619" y="3810"/>
                  </a:lnTo>
                  <a:lnTo>
                    <a:pt x="7619" y="0"/>
                  </a:lnTo>
                  <a:close/>
                </a:path>
                <a:path w="7620" h="723900">
                  <a:moveTo>
                    <a:pt x="7619" y="3810"/>
                  </a:moveTo>
                  <a:lnTo>
                    <a:pt x="0" y="3810"/>
                  </a:lnTo>
                  <a:lnTo>
                    <a:pt x="0" y="10160"/>
                  </a:lnTo>
                  <a:lnTo>
                    <a:pt x="7619" y="10160"/>
                  </a:lnTo>
                  <a:lnTo>
                    <a:pt x="7619" y="3810"/>
                  </a:lnTo>
                  <a:close/>
                </a:path>
                <a:path w="7620" h="723900">
                  <a:moveTo>
                    <a:pt x="7619" y="10160"/>
                  </a:moveTo>
                  <a:lnTo>
                    <a:pt x="0" y="10160"/>
                  </a:lnTo>
                  <a:lnTo>
                    <a:pt x="0" y="16510"/>
                  </a:lnTo>
                  <a:lnTo>
                    <a:pt x="7619" y="16510"/>
                  </a:lnTo>
                  <a:lnTo>
                    <a:pt x="7619" y="10160"/>
                  </a:lnTo>
                  <a:close/>
                </a:path>
                <a:path w="7620" h="723900">
                  <a:moveTo>
                    <a:pt x="7619" y="16510"/>
                  </a:moveTo>
                  <a:lnTo>
                    <a:pt x="0" y="16510"/>
                  </a:lnTo>
                  <a:lnTo>
                    <a:pt x="0" y="22860"/>
                  </a:lnTo>
                  <a:lnTo>
                    <a:pt x="7619" y="22860"/>
                  </a:lnTo>
                  <a:lnTo>
                    <a:pt x="7619" y="16510"/>
                  </a:lnTo>
                  <a:close/>
                </a:path>
                <a:path w="7620" h="723900">
                  <a:moveTo>
                    <a:pt x="7619" y="22860"/>
                  </a:moveTo>
                  <a:lnTo>
                    <a:pt x="0" y="22860"/>
                  </a:lnTo>
                  <a:lnTo>
                    <a:pt x="0" y="29210"/>
                  </a:lnTo>
                  <a:lnTo>
                    <a:pt x="7619" y="29210"/>
                  </a:lnTo>
                  <a:lnTo>
                    <a:pt x="7619" y="22860"/>
                  </a:lnTo>
                  <a:close/>
                </a:path>
                <a:path w="7620" h="723900">
                  <a:moveTo>
                    <a:pt x="7619" y="29210"/>
                  </a:moveTo>
                  <a:lnTo>
                    <a:pt x="0" y="29210"/>
                  </a:lnTo>
                  <a:lnTo>
                    <a:pt x="0" y="35560"/>
                  </a:lnTo>
                  <a:lnTo>
                    <a:pt x="7619" y="35560"/>
                  </a:lnTo>
                  <a:lnTo>
                    <a:pt x="7619" y="29210"/>
                  </a:lnTo>
                  <a:close/>
                </a:path>
                <a:path w="7620" h="723900">
                  <a:moveTo>
                    <a:pt x="7619" y="35560"/>
                  </a:moveTo>
                  <a:lnTo>
                    <a:pt x="0" y="35560"/>
                  </a:lnTo>
                  <a:lnTo>
                    <a:pt x="0" y="41910"/>
                  </a:lnTo>
                  <a:lnTo>
                    <a:pt x="7619" y="41910"/>
                  </a:lnTo>
                  <a:lnTo>
                    <a:pt x="7619" y="35560"/>
                  </a:lnTo>
                  <a:close/>
                </a:path>
                <a:path w="7620" h="723900">
                  <a:moveTo>
                    <a:pt x="7619" y="41910"/>
                  </a:moveTo>
                  <a:lnTo>
                    <a:pt x="0" y="41910"/>
                  </a:lnTo>
                  <a:lnTo>
                    <a:pt x="0" y="48260"/>
                  </a:lnTo>
                  <a:lnTo>
                    <a:pt x="7619" y="48260"/>
                  </a:lnTo>
                  <a:lnTo>
                    <a:pt x="7619" y="41910"/>
                  </a:lnTo>
                  <a:close/>
                </a:path>
                <a:path w="7620" h="723900">
                  <a:moveTo>
                    <a:pt x="7619" y="48260"/>
                  </a:moveTo>
                  <a:lnTo>
                    <a:pt x="0" y="48260"/>
                  </a:lnTo>
                  <a:lnTo>
                    <a:pt x="0" y="54610"/>
                  </a:lnTo>
                  <a:lnTo>
                    <a:pt x="7619" y="54610"/>
                  </a:lnTo>
                  <a:lnTo>
                    <a:pt x="7619" y="48260"/>
                  </a:lnTo>
                  <a:close/>
                </a:path>
                <a:path w="7620" h="723900">
                  <a:moveTo>
                    <a:pt x="7619" y="54610"/>
                  </a:moveTo>
                  <a:lnTo>
                    <a:pt x="0" y="54610"/>
                  </a:lnTo>
                  <a:lnTo>
                    <a:pt x="0" y="60960"/>
                  </a:lnTo>
                  <a:lnTo>
                    <a:pt x="7619" y="60960"/>
                  </a:lnTo>
                  <a:lnTo>
                    <a:pt x="7619" y="54610"/>
                  </a:lnTo>
                  <a:close/>
                </a:path>
                <a:path w="7620" h="723900">
                  <a:moveTo>
                    <a:pt x="7619" y="60960"/>
                  </a:moveTo>
                  <a:lnTo>
                    <a:pt x="0" y="60960"/>
                  </a:lnTo>
                  <a:lnTo>
                    <a:pt x="0" y="67310"/>
                  </a:lnTo>
                  <a:lnTo>
                    <a:pt x="7619" y="67310"/>
                  </a:lnTo>
                  <a:lnTo>
                    <a:pt x="7619" y="60960"/>
                  </a:lnTo>
                  <a:close/>
                </a:path>
                <a:path w="7620" h="723900">
                  <a:moveTo>
                    <a:pt x="7619" y="67310"/>
                  </a:moveTo>
                  <a:lnTo>
                    <a:pt x="0" y="67310"/>
                  </a:lnTo>
                  <a:lnTo>
                    <a:pt x="0" y="73660"/>
                  </a:lnTo>
                  <a:lnTo>
                    <a:pt x="7619" y="73660"/>
                  </a:lnTo>
                  <a:lnTo>
                    <a:pt x="7619" y="67310"/>
                  </a:lnTo>
                  <a:close/>
                </a:path>
                <a:path w="7620" h="723900">
                  <a:moveTo>
                    <a:pt x="7619" y="73660"/>
                  </a:moveTo>
                  <a:lnTo>
                    <a:pt x="0" y="73660"/>
                  </a:lnTo>
                  <a:lnTo>
                    <a:pt x="0" y="80010"/>
                  </a:lnTo>
                  <a:lnTo>
                    <a:pt x="7619" y="80010"/>
                  </a:lnTo>
                  <a:lnTo>
                    <a:pt x="7619" y="73660"/>
                  </a:lnTo>
                  <a:close/>
                </a:path>
                <a:path w="7620" h="723900">
                  <a:moveTo>
                    <a:pt x="7619" y="80010"/>
                  </a:moveTo>
                  <a:lnTo>
                    <a:pt x="0" y="80010"/>
                  </a:lnTo>
                  <a:lnTo>
                    <a:pt x="0" y="86360"/>
                  </a:lnTo>
                  <a:lnTo>
                    <a:pt x="7619" y="86360"/>
                  </a:lnTo>
                  <a:lnTo>
                    <a:pt x="7619" y="80010"/>
                  </a:lnTo>
                  <a:close/>
                </a:path>
                <a:path w="7620" h="723900">
                  <a:moveTo>
                    <a:pt x="7619" y="86360"/>
                  </a:moveTo>
                  <a:lnTo>
                    <a:pt x="0" y="86360"/>
                  </a:lnTo>
                  <a:lnTo>
                    <a:pt x="0" y="92710"/>
                  </a:lnTo>
                  <a:lnTo>
                    <a:pt x="7619" y="92710"/>
                  </a:lnTo>
                  <a:lnTo>
                    <a:pt x="7619" y="86360"/>
                  </a:lnTo>
                  <a:close/>
                </a:path>
                <a:path w="7620" h="723900">
                  <a:moveTo>
                    <a:pt x="7619" y="92710"/>
                  </a:moveTo>
                  <a:lnTo>
                    <a:pt x="0" y="92710"/>
                  </a:lnTo>
                  <a:lnTo>
                    <a:pt x="0" y="99060"/>
                  </a:lnTo>
                  <a:lnTo>
                    <a:pt x="7619" y="99060"/>
                  </a:lnTo>
                  <a:lnTo>
                    <a:pt x="7619" y="92710"/>
                  </a:lnTo>
                  <a:close/>
                </a:path>
                <a:path w="7620" h="723900">
                  <a:moveTo>
                    <a:pt x="7619" y="99060"/>
                  </a:moveTo>
                  <a:lnTo>
                    <a:pt x="0" y="99060"/>
                  </a:lnTo>
                  <a:lnTo>
                    <a:pt x="0" y="105410"/>
                  </a:lnTo>
                  <a:lnTo>
                    <a:pt x="7619" y="105410"/>
                  </a:lnTo>
                  <a:lnTo>
                    <a:pt x="7619" y="99060"/>
                  </a:lnTo>
                  <a:close/>
                </a:path>
                <a:path w="7620" h="723900">
                  <a:moveTo>
                    <a:pt x="7619" y="105410"/>
                  </a:moveTo>
                  <a:lnTo>
                    <a:pt x="0" y="105410"/>
                  </a:lnTo>
                  <a:lnTo>
                    <a:pt x="0" y="111760"/>
                  </a:lnTo>
                  <a:lnTo>
                    <a:pt x="7619" y="111760"/>
                  </a:lnTo>
                  <a:lnTo>
                    <a:pt x="7619" y="105410"/>
                  </a:lnTo>
                  <a:close/>
                </a:path>
                <a:path w="7620" h="723900">
                  <a:moveTo>
                    <a:pt x="7619" y="111760"/>
                  </a:moveTo>
                  <a:lnTo>
                    <a:pt x="0" y="111760"/>
                  </a:lnTo>
                  <a:lnTo>
                    <a:pt x="0" y="118110"/>
                  </a:lnTo>
                  <a:lnTo>
                    <a:pt x="7619" y="118110"/>
                  </a:lnTo>
                  <a:lnTo>
                    <a:pt x="7619" y="111760"/>
                  </a:lnTo>
                  <a:close/>
                </a:path>
                <a:path w="7620" h="723900">
                  <a:moveTo>
                    <a:pt x="7619" y="118110"/>
                  </a:moveTo>
                  <a:lnTo>
                    <a:pt x="0" y="118110"/>
                  </a:lnTo>
                  <a:lnTo>
                    <a:pt x="0" y="124460"/>
                  </a:lnTo>
                  <a:lnTo>
                    <a:pt x="7619" y="124460"/>
                  </a:lnTo>
                  <a:lnTo>
                    <a:pt x="7619" y="118110"/>
                  </a:lnTo>
                  <a:close/>
                </a:path>
                <a:path w="7620" h="723900">
                  <a:moveTo>
                    <a:pt x="7619" y="124460"/>
                  </a:moveTo>
                  <a:lnTo>
                    <a:pt x="0" y="124460"/>
                  </a:lnTo>
                  <a:lnTo>
                    <a:pt x="0" y="130810"/>
                  </a:lnTo>
                  <a:lnTo>
                    <a:pt x="7619" y="130810"/>
                  </a:lnTo>
                  <a:lnTo>
                    <a:pt x="7619" y="124460"/>
                  </a:lnTo>
                  <a:close/>
                </a:path>
                <a:path w="7620" h="723900">
                  <a:moveTo>
                    <a:pt x="7619" y="130810"/>
                  </a:moveTo>
                  <a:lnTo>
                    <a:pt x="0" y="130810"/>
                  </a:lnTo>
                  <a:lnTo>
                    <a:pt x="0" y="137160"/>
                  </a:lnTo>
                  <a:lnTo>
                    <a:pt x="7619" y="137160"/>
                  </a:lnTo>
                  <a:lnTo>
                    <a:pt x="7619" y="130810"/>
                  </a:lnTo>
                  <a:close/>
                </a:path>
                <a:path w="7620" h="723900">
                  <a:moveTo>
                    <a:pt x="7619" y="137160"/>
                  </a:moveTo>
                  <a:lnTo>
                    <a:pt x="0" y="137160"/>
                  </a:lnTo>
                  <a:lnTo>
                    <a:pt x="0" y="143510"/>
                  </a:lnTo>
                  <a:lnTo>
                    <a:pt x="7619" y="143510"/>
                  </a:lnTo>
                  <a:lnTo>
                    <a:pt x="7619" y="137160"/>
                  </a:lnTo>
                  <a:close/>
                </a:path>
                <a:path w="7620" h="723900">
                  <a:moveTo>
                    <a:pt x="7619" y="143510"/>
                  </a:moveTo>
                  <a:lnTo>
                    <a:pt x="0" y="143510"/>
                  </a:lnTo>
                  <a:lnTo>
                    <a:pt x="0" y="149860"/>
                  </a:lnTo>
                  <a:lnTo>
                    <a:pt x="7619" y="149860"/>
                  </a:lnTo>
                  <a:lnTo>
                    <a:pt x="7619" y="143510"/>
                  </a:lnTo>
                  <a:close/>
                </a:path>
                <a:path w="7620" h="723900">
                  <a:moveTo>
                    <a:pt x="7619" y="149860"/>
                  </a:moveTo>
                  <a:lnTo>
                    <a:pt x="0" y="149860"/>
                  </a:lnTo>
                  <a:lnTo>
                    <a:pt x="0" y="156210"/>
                  </a:lnTo>
                  <a:lnTo>
                    <a:pt x="7619" y="156210"/>
                  </a:lnTo>
                  <a:lnTo>
                    <a:pt x="7619" y="149860"/>
                  </a:lnTo>
                  <a:close/>
                </a:path>
                <a:path w="7620" h="723900">
                  <a:moveTo>
                    <a:pt x="7619" y="156210"/>
                  </a:moveTo>
                  <a:lnTo>
                    <a:pt x="0" y="156210"/>
                  </a:lnTo>
                  <a:lnTo>
                    <a:pt x="0" y="162560"/>
                  </a:lnTo>
                  <a:lnTo>
                    <a:pt x="7619" y="162560"/>
                  </a:lnTo>
                  <a:lnTo>
                    <a:pt x="7619" y="156210"/>
                  </a:lnTo>
                  <a:close/>
                </a:path>
                <a:path w="7620" h="723900">
                  <a:moveTo>
                    <a:pt x="7619" y="162560"/>
                  </a:moveTo>
                  <a:lnTo>
                    <a:pt x="0" y="162560"/>
                  </a:lnTo>
                  <a:lnTo>
                    <a:pt x="0" y="168910"/>
                  </a:lnTo>
                  <a:lnTo>
                    <a:pt x="7619" y="168910"/>
                  </a:lnTo>
                  <a:lnTo>
                    <a:pt x="7619" y="162560"/>
                  </a:lnTo>
                  <a:close/>
                </a:path>
                <a:path w="7620" h="723900">
                  <a:moveTo>
                    <a:pt x="7619" y="168910"/>
                  </a:moveTo>
                  <a:lnTo>
                    <a:pt x="0" y="168910"/>
                  </a:lnTo>
                  <a:lnTo>
                    <a:pt x="0" y="175260"/>
                  </a:lnTo>
                  <a:lnTo>
                    <a:pt x="7619" y="175260"/>
                  </a:lnTo>
                  <a:lnTo>
                    <a:pt x="7619" y="168910"/>
                  </a:lnTo>
                  <a:close/>
                </a:path>
                <a:path w="7620" h="723900">
                  <a:moveTo>
                    <a:pt x="7619" y="175260"/>
                  </a:moveTo>
                  <a:lnTo>
                    <a:pt x="0" y="175260"/>
                  </a:lnTo>
                  <a:lnTo>
                    <a:pt x="0" y="181610"/>
                  </a:lnTo>
                  <a:lnTo>
                    <a:pt x="7619" y="181610"/>
                  </a:lnTo>
                  <a:lnTo>
                    <a:pt x="7619" y="175260"/>
                  </a:lnTo>
                  <a:close/>
                </a:path>
                <a:path w="7620" h="723900">
                  <a:moveTo>
                    <a:pt x="7619" y="181610"/>
                  </a:moveTo>
                  <a:lnTo>
                    <a:pt x="0" y="181610"/>
                  </a:lnTo>
                  <a:lnTo>
                    <a:pt x="0" y="187960"/>
                  </a:lnTo>
                  <a:lnTo>
                    <a:pt x="5079" y="187960"/>
                  </a:lnTo>
                  <a:lnTo>
                    <a:pt x="5079" y="186690"/>
                  </a:lnTo>
                  <a:lnTo>
                    <a:pt x="7619" y="186690"/>
                  </a:lnTo>
                  <a:lnTo>
                    <a:pt x="7619" y="181610"/>
                  </a:lnTo>
                  <a:close/>
                </a:path>
                <a:path w="7620" h="723900">
                  <a:moveTo>
                    <a:pt x="5079" y="541020"/>
                  </a:moveTo>
                  <a:lnTo>
                    <a:pt x="0" y="541020"/>
                  </a:lnTo>
                  <a:lnTo>
                    <a:pt x="0" y="543560"/>
                  </a:lnTo>
                  <a:lnTo>
                    <a:pt x="7619" y="543560"/>
                  </a:lnTo>
                  <a:lnTo>
                    <a:pt x="7619" y="542290"/>
                  </a:lnTo>
                  <a:lnTo>
                    <a:pt x="5079" y="542290"/>
                  </a:lnTo>
                  <a:lnTo>
                    <a:pt x="5079" y="541020"/>
                  </a:lnTo>
                  <a:close/>
                </a:path>
                <a:path w="7620" h="723900">
                  <a:moveTo>
                    <a:pt x="7619" y="543560"/>
                  </a:moveTo>
                  <a:lnTo>
                    <a:pt x="0" y="543560"/>
                  </a:lnTo>
                  <a:lnTo>
                    <a:pt x="0" y="549910"/>
                  </a:lnTo>
                  <a:lnTo>
                    <a:pt x="7619" y="549910"/>
                  </a:lnTo>
                  <a:lnTo>
                    <a:pt x="7619" y="543560"/>
                  </a:lnTo>
                  <a:close/>
                </a:path>
                <a:path w="7620" h="723900">
                  <a:moveTo>
                    <a:pt x="7619" y="549910"/>
                  </a:moveTo>
                  <a:lnTo>
                    <a:pt x="0" y="549910"/>
                  </a:lnTo>
                  <a:lnTo>
                    <a:pt x="0" y="556260"/>
                  </a:lnTo>
                  <a:lnTo>
                    <a:pt x="7619" y="556260"/>
                  </a:lnTo>
                  <a:lnTo>
                    <a:pt x="7619" y="549910"/>
                  </a:lnTo>
                  <a:close/>
                </a:path>
                <a:path w="7620" h="723900">
                  <a:moveTo>
                    <a:pt x="7619" y="556260"/>
                  </a:moveTo>
                  <a:lnTo>
                    <a:pt x="0" y="556260"/>
                  </a:lnTo>
                  <a:lnTo>
                    <a:pt x="0" y="562610"/>
                  </a:lnTo>
                  <a:lnTo>
                    <a:pt x="7619" y="562610"/>
                  </a:lnTo>
                  <a:lnTo>
                    <a:pt x="7619" y="556260"/>
                  </a:lnTo>
                  <a:close/>
                </a:path>
                <a:path w="7620" h="723900">
                  <a:moveTo>
                    <a:pt x="7619" y="562610"/>
                  </a:moveTo>
                  <a:lnTo>
                    <a:pt x="0" y="562610"/>
                  </a:lnTo>
                  <a:lnTo>
                    <a:pt x="0" y="568960"/>
                  </a:lnTo>
                  <a:lnTo>
                    <a:pt x="7619" y="568960"/>
                  </a:lnTo>
                  <a:lnTo>
                    <a:pt x="7619" y="562610"/>
                  </a:lnTo>
                  <a:close/>
                </a:path>
                <a:path w="7620" h="723900">
                  <a:moveTo>
                    <a:pt x="7619" y="568960"/>
                  </a:moveTo>
                  <a:lnTo>
                    <a:pt x="0" y="568960"/>
                  </a:lnTo>
                  <a:lnTo>
                    <a:pt x="0" y="575310"/>
                  </a:lnTo>
                  <a:lnTo>
                    <a:pt x="7619" y="575310"/>
                  </a:lnTo>
                  <a:lnTo>
                    <a:pt x="7619" y="568960"/>
                  </a:lnTo>
                  <a:close/>
                </a:path>
                <a:path w="7620" h="723900">
                  <a:moveTo>
                    <a:pt x="7619" y="575310"/>
                  </a:moveTo>
                  <a:lnTo>
                    <a:pt x="0" y="575310"/>
                  </a:lnTo>
                  <a:lnTo>
                    <a:pt x="0" y="581660"/>
                  </a:lnTo>
                  <a:lnTo>
                    <a:pt x="7619" y="581660"/>
                  </a:lnTo>
                  <a:lnTo>
                    <a:pt x="7619" y="575310"/>
                  </a:lnTo>
                  <a:close/>
                </a:path>
                <a:path w="7620" h="723900">
                  <a:moveTo>
                    <a:pt x="7619" y="581660"/>
                  </a:moveTo>
                  <a:lnTo>
                    <a:pt x="0" y="581660"/>
                  </a:lnTo>
                  <a:lnTo>
                    <a:pt x="0" y="588010"/>
                  </a:lnTo>
                  <a:lnTo>
                    <a:pt x="7619" y="588010"/>
                  </a:lnTo>
                  <a:lnTo>
                    <a:pt x="7619" y="581660"/>
                  </a:lnTo>
                  <a:close/>
                </a:path>
                <a:path w="7620" h="723900">
                  <a:moveTo>
                    <a:pt x="7619" y="588010"/>
                  </a:moveTo>
                  <a:lnTo>
                    <a:pt x="0" y="588010"/>
                  </a:lnTo>
                  <a:lnTo>
                    <a:pt x="0" y="594360"/>
                  </a:lnTo>
                  <a:lnTo>
                    <a:pt x="7619" y="594360"/>
                  </a:lnTo>
                  <a:lnTo>
                    <a:pt x="7619" y="588010"/>
                  </a:lnTo>
                  <a:close/>
                </a:path>
                <a:path w="7620" h="723900">
                  <a:moveTo>
                    <a:pt x="7619" y="594360"/>
                  </a:moveTo>
                  <a:lnTo>
                    <a:pt x="0" y="594360"/>
                  </a:lnTo>
                  <a:lnTo>
                    <a:pt x="0" y="600710"/>
                  </a:lnTo>
                  <a:lnTo>
                    <a:pt x="7619" y="600710"/>
                  </a:lnTo>
                  <a:lnTo>
                    <a:pt x="7619" y="594360"/>
                  </a:lnTo>
                  <a:close/>
                </a:path>
                <a:path w="7620" h="723900">
                  <a:moveTo>
                    <a:pt x="7619" y="600710"/>
                  </a:moveTo>
                  <a:lnTo>
                    <a:pt x="0" y="600710"/>
                  </a:lnTo>
                  <a:lnTo>
                    <a:pt x="0" y="607060"/>
                  </a:lnTo>
                  <a:lnTo>
                    <a:pt x="7619" y="607060"/>
                  </a:lnTo>
                  <a:lnTo>
                    <a:pt x="7619" y="600710"/>
                  </a:lnTo>
                  <a:close/>
                </a:path>
                <a:path w="7620" h="723900">
                  <a:moveTo>
                    <a:pt x="7619" y="607060"/>
                  </a:moveTo>
                  <a:lnTo>
                    <a:pt x="0" y="607060"/>
                  </a:lnTo>
                  <a:lnTo>
                    <a:pt x="0" y="613410"/>
                  </a:lnTo>
                  <a:lnTo>
                    <a:pt x="7619" y="613410"/>
                  </a:lnTo>
                  <a:lnTo>
                    <a:pt x="7619" y="607060"/>
                  </a:lnTo>
                  <a:close/>
                </a:path>
                <a:path w="7620" h="723900">
                  <a:moveTo>
                    <a:pt x="7619" y="613410"/>
                  </a:moveTo>
                  <a:lnTo>
                    <a:pt x="0" y="613410"/>
                  </a:lnTo>
                  <a:lnTo>
                    <a:pt x="0" y="619760"/>
                  </a:lnTo>
                  <a:lnTo>
                    <a:pt x="7619" y="619760"/>
                  </a:lnTo>
                  <a:lnTo>
                    <a:pt x="7619" y="613410"/>
                  </a:lnTo>
                  <a:close/>
                </a:path>
                <a:path w="7620" h="723900">
                  <a:moveTo>
                    <a:pt x="7619" y="619760"/>
                  </a:moveTo>
                  <a:lnTo>
                    <a:pt x="0" y="619760"/>
                  </a:lnTo>
                  <a:lnTo>
                    <a:pt x="0" y="626110"/>
                  </a:lnTo>
                  <a:lnTo>
                    <a:pt x="7619" y="626110"/>
                  </a:lnTo>
                  <a:lnTo>
                    <a:pt x="7619" y="619760"/>
                  </a:lnTo>
                  <a:close/>
                </a:path>
                <a:path w="7620" h="723900">
                  <a:moveTo>
                    <a:pt x="7619" y="626110"/>
                  </a:moveTo>
                  <a:lnTo>
                    <a:pt x="0" y="626110"/>
                  </a:lnTo>
                  <a:lnTo>
                    <a:pt x="0" y="632460"/>
                  </a:lnTo>
                  <a:lnTo>
                    <a:pt x="7619" y="632460"/>
                  </a:lnTo>
                  <a:lnTo>
                    <a:pt x="7619" y="626110"/>
                  </a:lnTo>
                  <a:close/>
                </a:path>
                <a:path w="7620" h="723900">
                  <a:moveTo>
                    <a:pt x="7619" y="632460"/>
                  </a:moveTo>
                  <a:lnTo>
                    <a:pt x="0" y="632460"/>
                  </a:lnTo>
                  <a:lnTo>
                    <a:pt x="0" y="638810"/>
                  </a:lnTo>
                  <a:lnTo>
                    <a:pt x="7619" y="638810"/>
                  </a:lnTo>
                  <a:lnTo>
                    <a:pt x="7619" y="632460"/>
                  </a:lnTo>
                  <a:close/>
                </a:path>
                <a:path w="7620" h="723900">
                  <a:moveTo>
                    <a:pt x="7619" y="638810"/>
                  </a:moveTo>
                  <a:lnTo>
                    <a:pt x="0" y="638810"/>
                  </a:lnTo>
                  <a:lnTo>
                    <a:pt x="0" y="645160"/>
                  </a:lnTo>
                  <a:lnTo>
                    <a:pt x="7619" y="645160"/>
                  </a:lnTo>
                  <a:lnTo>
                    <a:pt x="7619" y="638810"/>
                  </a:lnTo>
                  <a:close/>
                </a:path>
                <a:path w="7620" h="723900">
                  <a:moveTo>
                    <a:pt x="7619" y="645160"/>
                  </a:moveTo>
                  <a:lnTo>
                    <a:pt x="0" y="645160"/>
                  </a:lnTo>
                  <a:lnTo>
                    <a:pt x="0" y="651510"/>
                  </a:lnTo>
                  <a:lnTo>
                    <a:pt x="7619" y="651510"/>
                  </a:lnTo>
                  <a:lnTo>
                    <a:pt x="7619" y="645160"/>
                  </a:lnTo>
                  <a:close/>
                </a:path>
                <a:path w="7620" h="723900">
                  <a:moveTo>
                    <a:pt x="7619" y="651510"/>
                  </a:moveTo>
                  <a:lnTo>
                    <a:pt x="0" y="651510"/>
                  </a:lnTo>
                  <a:lnTo>
                    <a:pt x="0" y="657860"/>
                  </a:lnTo>
                  <a:lnTo>
                    <a:pt x="7619" y="657860"/>
                  </a:lnTo>
                  <a:lnTo>
                    <a:pt x="7619" y="651510"/>
                  </a:lnTo>
                  <a:close/>
                </a:path>
                <a:path w="7620" h="723900">
                  <a:moveTo>
                    <a:pt x="7619" y="657860"/>
                  </a:moveTo>
                  <a:lnTo>
                    <a:pt x="0" y="657860"/>
                  </a:lnTo>
                  <a:lnTo>
                    <a:pt x="0" y="664210"/>
                  </a:lnTo>
                  <a:lnTo>
                    <a:pt x="7619" y="664210"/>
                  </a:lnTo>
                  <a:lnTo>
                    <a:pt x="7619" y="657860"/>
                  </a:lnTo>
                  <a:close/>
                </a:path>
                <a:path w="7620" h="723900">
                  <a:moveTo>
                    <a:pt x="7619" y="664210"/>
                  </a:moveTo>
                  <a:lnTo>
                    <a:pt x="0" y="664210"/>
                  </a:lnTo>
                  <a:lnTo>
                    <a:pt x="0" y="670560"/>
                  </a:lnTo>
                  <a:lnTo>
                    <a:pt x="7619" y="670560"/>
                  </a:lnTo>
                  <a:lnTo>
                    <a:pt x="7619" y="664210"/>
                  </a:lnTo>
                  <a:close/>
                </a:path>
                <a:path w="7620" h="723900">
                  <a:moveTo>
                    <a:pt x="7619" y="670560"/>
                  </a:moveTo>
                  <a:lnTo>
                    <a:pt x="0" y="670560"/>
                  </a:lnTo>
                  <a:lnTo>
                    <a:pt x="0" y="676910"/>
                  </a:lnTo>
                  <a:lnTo>
                    <a:pt x="7619" y="676910"/>
                  </a:lnTo>
                  <a:lnTo>
                    <a:pt x="7619" y="670560"/>
                  </a:lnTo>
                  <a:close/>
                </a:path>
                <a:path w="7620" h="723900">
                  <a:moveTo>
                    <a:pt x="7619" y="676910"/>
                  </a:moveTo>
                  <a:lnTo>
                    <a:pt x="0" y="676910"/>
                  </a:lnTo>
                  <a:lnTo>
                    <a:pt x="0" y="683260"/>
                  </a:lnTo>
                  <a:lnTo>
                    <a:pt x="7619" y="683260"/>
                  </a:lnTo>
                  <a:lnTo>
                    <a:pt x="7619" y="676910"/>
                  </a:lnTo>
                  <a:close/>
                </a:path>
                <a:path w="7620" h="723900">
                  <a:moveTo>
                    <a:pt x="7619" y="683260"/>
                  </a:moveTo>
                  <a:lnTo>
                    <a:pt x="0" y="683260"/>
                  </a:lnTo>
                  <a:lnTo>
                    <a:pt x="0" y="689610"/>
                  </a:lnTo>
                  <a:lnTo>
                    <a:pt x="7619" y="689610"/>
                  </a:lnTo>
                  <a:lnTo>
                    <a:pt x="7619" y="683260"/>
                  </a:lnTo>
                  <a:close/>
                </a:path>
                <a:path w="7620" h="723900">
                  <a:moveTo>
                    <a:pt x="7619" y="689610"/>
                  </a:moveTo>
                  <a:lnTo>
                    <a:pt x="0" y="689610"/>
                  </a:lnTo>
                  <a:lnTo>
                    <a:pt x="0" y="695960"/>
                  </a:lnTo>
                  <a:lnTo>
                    <a:pt x="7619" y="695960"/>
                  </a:lnTo>
                  <a:lnTo>
                    <a:pt x="7619" y="689610"/>
                  </a:lnTo>
                  <a:close/>
                </a:path>
                <a:path w="7620" h="723900">
                  <a:moveTo>
                    <a:pt x="7619" y="695960"/>
                  </a:moveTo>
                  <a:lnTo>
                    <a:pt x="0" y="695960"/>
                  </a:lnTo>
                  <a:lnTo>
                    <a:pt x="0" y="702310"/>
                  </a:lnTo>
                  <a:lnTo>
                    <a:pt x="7619" y="702310"/>
                  </a:lnTo>
                  <a:lnTo>
                    <a:pt x="7619" y="695960"/>
                  </a:lnTo>
                  <a:close/>
                </a:path>
                <a:path w="7620" h="723900">
                  <a:moveTo>
                    <a:pt x="7619" y="702310"/>
                  </a:moveTo>
                  <a:lnTo>
                    <a:pt x="0" y="702310"/>
                  </a:lnTo>
                  <a:lnTo>
                    <a:pt x="0" y="708660"/>
                  </a:lnTo>
                  <a:lnTo>
                    <a:pt x="7619" y="708660"/>
                  </a:lnTo>
                  <a:lnTo>
                    <a:pt x="7619" y="702310"/>
                  </a:lnTo>
                  <a:close/>
                </a:path>
                <a:path w="7620" h="723900">
                  <a:moveTo>
                    <a:pt x="7619" y="708660"/>
                  </a:moveTo>
                  <a:lnTo>
                    <a:pt x="0" y="708660"/>
                  </a:lnTo>
                  <a:lnTo>
                    <a:pt x="0" y="715010"/>
                  </a:lnTo>
                  <a:lnTo>
                    <a:pt x="7619" y="715010"/>
                  </a:lnTo>
                  <a:lnTo>
                    <a:pt x="7619" y="708660"/>
                  </a:lnTo>
                  <a:close/>
                </a:path>
                <a:path w="7620" h="723900">
                  <a:moveTo>
                    <a:pt x="7619" y="715010"/>
                  </a:moveTo>
                  <a:lnTo>
                    <a:pt x="0" y="715010"/>
                  </a:lnTo>
                  <a:lnTo>
                    <a:pt x="0" y="721360"/>
                  </a:lnTo>
                  <a:lnTo>
                    <a:pt x="7619" y="721360"/>
                  </a:lnTo>
                  <a:lnTo>
                    <a:pt x="7619" y="715010"/>
                  </a:lnTo>
                  <a:close/>
                </a:path>
                <a:path w="7620" h="723900">
                  <a:moveTo>
                    <a:pt x="7619" y="721360"/>
                  </a:moveTo>
                  <a:lnTo>
                    <a:pt x="0" y="721360"/>
                  </a:lnTo>
                  <a:lnTo>
                    <a:pt x="0" y="722630"/>
                  </a:lnTo>
                  <a:lnTo>
                    <a:pt x="3809" y="722630"/>
                  </a:lnTo>
                  <a:lnTo>
                    <a:pt x="3809" y="723900"/>
                  </a:lnTo>
                  <a:lnTo>
                    <a:pt x="7619" y="723900"/>
                  </a:lnTo>
                  <a:lnTo>
                    <a:pt x="7619" y="721360"/>
                  </a:lnTo>
                  <a:close/>
                </a:path>
              </a:pathLst>
            </a:custGeom>
            <a:solidFill>
              <a:srgbClr val="4500F5"/>
            </a:solidFill>
          </p:spPr>
          <p:txBody>
            <a:bodyPr bIns="0" lIns="0" rIns="0" rtlCol="0" tIns="0" wrap="square"/>
            <a:p/>
          </p:txBody>
        </p:sp>
        <p:sp>
          <p:nvSpPr>
            <p:cNvPr id="1049888" name="object 1188"/>
            <p:cNvSpPr/>
            <p:nvPr/>
          </p:nvSpPr>
          <p:spPr>
            <a:xfrm>
              <a:off x="5822949" y="4456429"/>
              <a:ext cx="7620" cy="722630"/>
            </a:xfrm>
            <a:custGeom>
              <a:avLst/>
              <a:ahLst/>
              <a:rect l="l" t="t" r="r" b="b"/>
              <a:pathLst>
                <a:path w="7620" h="722629">
                  <a:moveTo>
                    <a:pt x="7620" y="0"/>
                  </a:moveTo>
                  <a:lnTo>
                    <a:pt x="0" y="0"/>
                  </a:lnTo>
                  <a:lnTo>
                    <a:pt x="0" y="3810"/>
                  </a:lnTo>
                  <a:lnTo>
                    <a:pt x="7620" y="3810"/>
                  </a:lnTo>
                  <a:lnTo>
                    <a:pt x="7620" y="0"/>
                  </a:lnTo>
                  <a:close/>
                </a:path>
                <a:path w="7620" h="722629">
                  <a:moveTo>
                    <a:pt x="7620" y="3810"/>
                  </a:moveTo>
                  <a:lnTo>
                    <a:pt x="0" y="3810"/>
                  </a:lnTo>
                  <a:lnTo>
                    <a:pt x="0" y="10160"/>
                  </a:lnTo>
                  <a:lnTo>
                    <a:pt x="7620" y="10160"/>
                  </a:lnTo>
                  <a:lnTo>
                    <a:pt x="7620" y="3810"/>
                  </a:lnTo>
                  <a:close/>
                </a:path>
                <a:path w="7620" h="722629">
                  <a:moveTo>
                    <a:pt x="7620" y="10160"/>
                  </a:moveTo>
                  <a:lnTo>
                    <a:pt x="0" y="10160"/>
                  </a:lnTo>
                  <a:lnTo>
                    <a:pt x="0" y="16510"/>
                  </a:lnTo>
                  <a:lnTo>
                    <a:pt x="7620" y="16510"/>
                  </a:lnTo>
                  <a:lnTo>
                    <a:pt x="7620" y="10160"/>
                  </a:lnTo>
                  <a:close/>
                </a:path>
                <a:path w="7620" h="722629">
                  <a:moveTo>
                    <a:pt x="7620" y="16510"/>
                  </a:moveTo>
                  <a:lnTo>
                    <a:pt x="0" y="16510"/>
                  </a:lnTo>
                  <a:lnTo>
                    <a:pt x="0" y="22860"/>
                  </a:lnTo>
                  <a:lnTo>
                    <a:pt x="7620" y="22860"/>
                  </a:lnTo>
                  <a:lnTo>
                    <a:pt x="7620" y="16510"/>
                  </a:lnTo>
                  <a:close/>
                </a:path>
                <a:path w="7620" h="722629">
                  <a:moveTo>
                    <a:pt x="7620" y="22860"/>
                  </a:moveTo>
                  <a:lnTo>
                    <a:pt x="0" y="22860"/>
                  </a:lnTo>
                  <a:lnTo>
                    <a:pt x="0" y="29210"/>
                  </a:lnTo>
                  <a:lnTo>
                    <a:pt x="7620" y="29210"/>
                  </a:lnTo>
                  <a:lnTo>
                    <a:pt x="7620" y="22860"/>
                  </a:lnTo>
                  <a:close/>
                </a:path>
                <a:path w="7620" h="722629">
                  <a:moveTo>
                    <a:pt x="7620" y="29210"/>
                  </a:moveTo>
                  <a:lnTo>
                    <a:pt x="0" y="29210"/>
                  </a:lnTo>
                  <a:lnTo>
                    <a:pt x="0" y="35560"/>
                  </a:lnTo>
                  <a:lnTo>
                    <a:pt x="7620" y="35560"/>
                  </a:lnTo>
                  <a:lnTo>
                    <a:pt x="7620" y="29210"/>
                  </a:lnTo>
                  <a:close/>
                </a:path>
                <a:path w="7620" h="722629">
                  <a:moveTo>
                    <a:pt x="7620" y="35560"/>
                  </a:moveTo>
                  <a:lnTo>
                    <a:pt x="0" y="35560"/>
                  </a:lnTo>
                  <a:lnTo>
                    <a:pt x="0" y="41910"/>
                  </a:lnTo>
                  <a:lnTo>
                    <a:pt x="7620" y="41910"/>
                  </a:lnTo>
                  <a:lnTo>
                    <a:pt x="7620" y="35560"/>
                  </a:lnTo>
                  <a:close/>
                </a:path>
                <a:path w="7620" h="722629">
                  <a:moveTo>
                    <a:pt x="7620" y="41910"/>
                  </a:moveTo>
                  <a:lnTo>
                    <a:pt x="0" y="41910"/>
                  </a:lnTo>
                  <a:lnTo>
                    <a:pt x="0" y="48260"/>
                  </a:lnTo>
                  <a:lnTo>
                    <a:pt x="7620" y="48260"/>
                  </a:lnTo>
                  <a:lnTo>
                    <a:pt x="7620" y="41910"/>
                  </a:lnTo>
                  <a:close/>
                </a:path>
                <a:path w="7620" h="722629">
                  <a:moveTo>
                    <a:pt x="7620" y="48260"/>
                  </a:moveTo>
                  <a:lnTo>
                    <a:pt x="0" y="48260"/>
                  </a:lnTo>
                  <a:lnTo>
                    <a:pt x="0" y="54610"/>
                  </a:lnTo>
                  <a:lnTo>
                    <a:pt x="7620" y="54610"/>
                  </a:lnTo>
                  <a:lnTo>
                    <a:pt x="7620" y="48260"/>
                  </a:lnTo>
                  <a:close/>
                </a:path>
                <a:path w="7620" h="722629">
                  <a:moveTo>
                    <a:pt x="7620" y="54610"/>
                  </a:moveTo>
                  <a:lnTo>
                    <a:pt x="0" y="54610"/>
                  </a:lnTo>
                  <a:lnTo>
                    <a:pt x="0" y="60960"/>
                  </a:lnTo>
                  <a:lnTo>
                    <a:pt x="7620" y="60960"/>
                  </a:lnTo>
                  <a:lnTo>
                    <a:pt x="7620" y="54610"/>
                  </a:lnTo>
                  <a:close/>
                </a:path>
                <a:path w="7620" h="722629">
                  <a:moveTo>
                    <a:pt x="7620" y="60960"/>
                  </a:moveTo>
                  <a:lnTo>
                    <a:pt x="0" y="60960"/>
                  </a:lnTo>
                  <a:lnTo>
                    <a:pt x="0" y="67310"/>
                  </a:lnTo>
                  <a:lnTo>
                    <a:pt x="7620" y="67310"/>
                  </a:lnTo>
                  <a:lnTo>
                    <a:pt x="7620" y="60960"/>
                  </a:lnTo>
                  <a:close/>
                </a:path>
                <a:path w="7620" h="722629">
                  <a:moveTo>
                    <a:pt x="7620" y="67310"/>
                  </a:moveTo>
                  <a:lnTo>
                    <a:pt x="0" y="67310"/>
                  </a:lnTo>
                  <a:lnTo>
                    <a:pt x="0" y="73660"/>
                  </a:lnTo>
                  <a:lnTo>
                    <a:pt x="7620" y="73660"/>
                  </a:lnTo>
                  <a:lnTo>
                    <a:pt x="7620" y="67310"/>
                  </a:lnTo>
                  <a:close/>
                </a:path>
                <a:path w="7620" h="722629">
                  <a:moveTo>
                    <a:pt x="7620" y="73660"/>
                  </a:moveTo>
                  <a:lnTo>
                    <a:pt x="0" y="73660"/>
                  </a:lnTo>
                  <a:lnTo>
                    <a:pt x="0" y="80010"/>
                  </a:lnTo>
                  <a:lnTo>
                    <a:pt x="7620" y="80010"/>
                  </a:lnTo>
                  <a:lnTo>
                    <a:pt x="7620" y="73660"/>
                  </a:lnTo>
                  <a:close/>
                </a:path>
                <a:path w="7620" h="722629">
                  <a:moveTo>
                    <a:pt x="7620" y="80010"/>
                  </a:moveTo>
                  <a:lnTo>
                    <a:pt x="0" y="80010"/>
                  </a:lnTo>
                  <a:lnTo>
                    <a:pt x="0" y="86360"/>
                  </a:lnTo>
                  <a:lnTo>
                    <a:pt x="7620" y="86360"/>
                  </a:lnTo>
                  <a:lnTo>
                    <a:pt x="7620" y="80010"/>
                  </a:lnTo>
                  <a:close/>
                </a:path>
                <a:path w="7620" h="722629">
                  <a:moveTo>
                    <a:pt x="7620" y="86360"/>
                  </a:moveTo>
                  <a:lnTo>
                    <a:pt x="0" y="86360"/>
                  </a:lnTo>
                  <a:lnTo>
                    <a:pt x="0" y="92710"/>
                  </a:lnTo>
                  <a:lnTo>
                    <a:pt x="7620" y="92710"/>
                  </a:lnTo>
                  <a:lnTo>
                    <a:pt x="7620" y="86360"/>
                  </a:lnTo>
                  <a:close/>
                </a:path>
                <a:path w="7620" h="722629">
                  <a:moveTo>
                    <a:pt x="7620" y="92710"/>
                  </a:moveTo>
                  <a:lnTo>
                    <a:pt x="0" y="92710"/>
                  </a:lnTo>
                  <a:lnTo>
                    <a:pt x="0" y="99060"/>
                  </a:lnTo>
                  <a:lnTo>
                    <a:pt x="7620" y="99060"/>
                  </a:lnTo>
                  <a:lnTo>
                    <a:pt x="7620" y="92710"/>
                  </a:lnTo>
                  <a:close/>
                </a:path>
                <a:path w="7620" h="722629">
                  <a:moveTo>
                    <a:pt x="7620" y="99060"/>
                  </a:moveTo>
                  <a:lnTo>
                    <a:pt x="0" y="99060"/>
                  </a:lnTo>
                  <a:lnTo>
                    <a:pt x="0" y="105410"/>
                  </a:lnTo>
                  <a:lnTo>
                    <a:pt x="7620" y="105410"/>
                  </a:lnTo>
                  <a:lnTo>
                    <a:pt x="7620" y="99060"/>
                  </a:lnTo>
                  <a:close/>
                </a:path>
                <a:path w="7620" h="722629">
                  <a:moveTo>
                    <a:pt x="7620" y="105410"/>
                  </a:moveTo>
                  <a:lnTo>
                    <a:pt x="0" y="105410"/>
                  </a:lnTo>
                  <a:lnTo>
                    <a:pt x="0" y="111760"/>
                  </a:lnTo>
                  <a:lnTo>
                    <a:pt x="7620" y="111760"/>
                  </a:lnTo>
                  <a:lnTo>
                    <a:pt x="7620" y="105410"/>
                  </a:lnTo>
                  <a:close/>
                </a:path>
                <a:path w="7620" h="722629">
                  <a:moveTo>
                    <a:pt x="7620" y="111760"/>
                  </a:moveTo>
                  <a:lnTo>
                    <a:pt x="0" y="111760"/>
                  </a:lnTo>
                  <a:lnTo>
                    <a:pt x="0" y="118110"/>
                  </a:lnTo>
                  <a:lnTo>
                    <a:pt x="7620" y="118110"/>
                  </a:lnTo>
                  <a:lnTo>
                    <a:pt x="7620" y="111760"/>
                  </a:lnTo>
                  <a:close/>
                </a:path>
                <a:path w="7620" h="722629">
                  <a:moveTo>
                    <a:pt x="7620" y="118110"/>
                  </a:moveTo>
                  <a:lnTo>
                    <a:pt x="0" y="118110"/>
                  </a:lnTo>
                  <a:lnTo>
                    <a:pt x="0" y="124460"/>
                  </a:lnTo>
                  <a:lnTo>
                    <a:pt x="7620" y="124460"/>
                  </a:lnTo>
                  <a:lnTo>
                    <a:pt x="7620" y="118110"/>
                  </a:lnTo>
                  <a:close/>
                </a:path>
                <a:path w="7620" h="722629">
                  <a:moveTo>
                    <a:pt x="7620" y="124460"/>
                  </a:moveTo>
                  <a:lnTo>
                    <a:pt x="0" y="124460"/>
                  </a:lnTo>
                  <a:lnTo>
                    <a:pt x="0" y="130810"/>
                  </a:lnTo>
                  <a:lnTo>
                    <a:pt x="7620" y="130810"/>
                  </a:lnTo>
                  <a:lnTo>
                    <a:pt x="7620" y="124460"/>
                  </a:lnTo>
                  <a:close/>
                </a:path>
                <a:path w="7620" h="722629">
                  <a:moveTo>
                    <a:pt x="7620" y="130810"/>
                  </a:moveTo>
                  <a:lnTo>
                    <a:pt x="0" y="130810"/>
                  </a:lnTo>
                  <a:lnTo>
                    <a:pt x="0" y="137160"/>
                  </a:lnTo>
                  <a:lnTo>
                    <a:pt x="7620" y="137160"/>
                  </a:lnTo>
                  <a:lnTo>
                    <a:pt x="7620" y="130810"/>
                  </a:lnTo>
                  <a:close/>
                </a:path>
                <a:path w="7620" h="722629">
                  <a:moveTo>
                    <a:pt x="7620" y="137160"/>
                  </a:moveTo>
                  <a:lnTo>
                    <a:pt x="0" y="137160"/>
                  </a:lnTo>
                  <a:lnTo>
                    <a:pt x="0" y="143510"/>
                  </a:lnTo>
                  <a:lnTo>
                    <a:pt x="7620" y="143510"/>
                  </a:lnTo>
                  <a:lnTo>
                    <a:pt x="7620" y="137160"/>
                  </a:lnTo>
                  <a:close/>
                </a:path>
                <a:path w="7620" h="722629">
                  <a:moveTo>
                    <a:pt x="7620" y="143510"/>
                  </a:moveTo>
                  <a:lnTo>
                    <a:pt x="0" y="143510"/>
                  </a:lnTo>
                  <a:lnTo>
                    <a:pt x="0" y="149860"/>
                  </a:lnTo>
                  <a:lnTo>
                    <a:pt x="7620" y="149860"/>
                  </a:lnTo>
                  <a:lnTo>
                    <a:pt x="7620" y="143510"/>
                  </a:lnTo>
                  <a:close/>
                </a:path>
                <a:path w="7620" h="722629">
                  <a:moveTo>
                    <a:pt x="7620" y="149860"/>
                  </a:moveTo>
                  <a:lnTo>
                    <a:pt x="0" y="149860"/>
                  </a:lnTo>
                  <a:lnTo>
                    <a:pt x="0" y="156210"/>
                  </a:lnTo>
                  <a:lnTo>
                    <a:pt x="7620" y="156210"/>
                  </a:lnTo>
                  <a:lnTo>
                    <a:pt x="7620" y="149860"/>
                  </a:lnTo>
                  <a:close/>
                </a:path>
                <a:path w="7620" h="722629">
                  <a:moveTo>
                    <a:pt x="7620" y="156210"/>
                  </a:moveTo>
                  <a:lnTo>
                    <a:pt x="0" y="156210"/>
                  </a:lnTo>
                  <a:lnTo>
                    <a:pt x="0" y="162560"/>
                  </a:lnTo>
                  <a:lnTo>
                    <a:pt x="7620" y="162560"/>
                  </a:lnTo>
                  <a:lnTo>
                    <a:pt x="7620" y="156210"/>
                  </a:lnTo>
                  <a:close/>
                </a:path>
                <a:path w="7620" h="722629">
                  <a:moveTo>
                    <a:pt x="7620" y="162560"/>
                  </a:moveTo>
                  <a:lnTo>
                    <a:pt x="0" y="162560"/>
                  </a:lnTo>
                  <a:lnTo>
                    <a:pt x="0" y="168910"/>
                  </a:lnTo>
                  <a:lnTo>
                    <a:pt x="7620" y="168910"/>
                  </a:lnTo>
                  <a:lnTo>
                    <a:pt x="7620" y="162560"/>
                  </a:lnTo>
                  <a:close/>
                </a:path>
                <a:path w="7620" h="722629">
                  <a:moveTo>
                    <a:pt x="7620" y="168910"/>
                  </a:moveTo>
                  <a:lnTo>
                    <a:pt x="0" y="168910"/>
                  </a:lnTo>
                  <a:lnTo>
                    <a:pt x="0" y="175260"/>
                  </a:lnTo>
                  <a:lnTo>
                    <a:pt x="7620" y="175260"/>
                  </a:lnTo>
                  <a:lnTo>
                    <a:pt x="7620" y="168910"/>
                  </a:lnTo>
                  <a:close/>
                </a:path>
                <a:path w="7620" h="722629">
                  <a:moveTo>
                    <a:pt x="7620" y="175260"/>
                  </a:moveTo>
                  <a:lnTo>
                    <a:pt x="0" y="175260"/>
                  </a:lnTo>
                  <a:lnTo>
                    <a:pt x="0" y="181610"/>
                  </a:lnTo>
                  <a:lnTo>
                    <a:pt x="7620" y="181610"/>
                  </a:lnTo>
                  <a:lnTo>
                    <a:pt x="7620" y="175260"/>
                  </a:lnTo>
                  <a:close/>
                </a:path>
                <a:path w="7620" h="722629">
                  <a:moveTo>
                    <a:pt x="7620" y="181610"/>
                  </a:moveTo>
                  <a:lnTo>
                    <a:pt x="0" y="181610"/>
                  </a:lnTo>
                  <a:lnTo>
                    <a:pt x="0" y="187960"/>
                  </a:lnTo>
                  <a:lnTo>
                    <a:pt x="7620" y="187960"/>
                  </a:lnTo>
                  <a:lnTo>
                    <a:pt x="7620" y="181610"/>
                  </a:lnTo>
                  <a:close/>
                </a:path>
                <a:path w="7620" h="722629">
                  <a:moveTo>
                    <a:pt x="7620" y="187960"/>
                  </a:moveTo>
                  <a:lnTo>
                    <a:pt x="0" y="187960"/>
                  </a:lnTo>
                  <a:lnTo>
                    <a:pt x="0" y="191770"/>
                  </a:lnTo>
                  <a:lnTo>
                    <a:pt x="1269" y="191770"/>
                  </a:lnTo>
                  <a:lnTo>
                    <a:pt x="1269" y="190500"/>
                  </a:lnTo>
                  <a:lnTo>
                    <a:pt x="5079" y="190500"/>
                  </a:lnTo>
                  <a:lnTo>
                    <a:pt x="5079" y="189230"/>
                  </a:lnTo>
                  <a:lnTo>
                    <a:pt x="7620" y="189230"/>
                  </a:lnTo>
                  <a:lnTo>
                    <a:pt x="7620" y="187960"/>
                  </a:lnTo>
                  <a:close/>
                </a:path>
                <a:path w="7620" h="722629">
                  <a:moveTo>
                    <a:pt x="2539" y="538480"/>
                  </a:moveTo>
                  <a:lnTo>
                    <a:pt x="0" y="538480"/>
                  </a:lnTo>
                  <a:lnTo>
                    <a:pt x="0" y="543560"/>
                  </a:lnTo>
                  <a:lnTo>
                    <a:pt x="7620" y="543560"/>
                  </a:lnTo>
                  <a:lnTo>
                    <a:pt x="7620" y="541020"/>
                  </a:lnTo>
                  <a:lnTo>
                    <a:pt x="6350" y="541020"/>
                  </a:lnTo>
                  <a:lnTo>
                    <a:pt x="6350" y="539750"/>
                  </a:lnTo>
                  <a:lnTo>
                    <a:pt x="2539" y="539750"/>
                  </a:lnTo>
                  <a:lnTo>
                    <a:pt x="2539" y="538480"/>
                  </a:lnTo>
                  <a:close/>
                </a:path>
                <a:path w="7620" h="722629">
                  <a:moveTo>
                    <a:pt x="7620" y="543560"/>
                  </a:moveTo>
                  <a:lnTo>
                    <a:pt x="0" y="543560"/>
                  </a:lnTo>
                  <a:lnTo>
                    <a:pt x="0" y="549910"/>
                  </a:lnTo>
                  <a:lnTo>
                    <a:pt x="7620" y="549910"/>
                  </a:lnTo>
                  <a:lnTo>
                    <a:pt x="7620" y="543560"/>
                  </a:lnTo>
                  <a:close/>
                </a:path>
                <a:path w="7620" h="722629">
                  <a:moveTo>
                    <a:pt x="7620" y="549910"/>
                  </a:moveTo>
                  <a:lnTo>
                    <a:pt x="0" y="549910"/>
                  </a:lnTo>
                  <a:lnTo>
                    <a:pt x="0" y="556260"/>
                  </a:lnTo>
                  <a:lnTo>
                    <a:pt x="7620" y="556260"/>
                  </a:lnTo>
                  <a:lnTo>
                    <a:pt x="7620" y="549910"/>
                  </a:lnTo>
                  <a:close/>
                </a:path>
                <a:path w="7620" h="722629">
                  <a:moveTo>
                    <a:pt x="7620" y="556260"/>
                  </a:moveTo>
                  <a:lnTo>
                    <a:pt x="0" y="556260"/>
                  </a:lnTo>
                  <a:lnTo>
                    <a:pt x="0" y="562610"/>
                  </a:lnTo>
                  <a:lnTo>
                    <a:pt x="7620" y="562610"/>
                  </a:lnTo>
                  <a:lnTo>
                    <a:pt x="7620" y="556260"/>
                  </a:lnTo>
                  <a:close/>
                </a:path>
                <a:path w="7620" h="722629">
                  <a:moveTo>
                    <a:pt x="7620" y="562610"/>
                  </a:moveTo>
                  <a:lnTo>
                    <a:pt x="0" y="562610"/>
                  </a:lnTo>
                  <a:lnTo>
                    <a:pt x="0" y="568960"/>
                  </a:lnTo>
                  <a:lnTo>
                    <a:pt x="7620" y="568960"/>
                  </a:lnTo>
                  <a:lnTo>
                    <a:pt x="7620" y="562610"/>
                  </a:lnTo>
                  <a:close/>
                </a:path>
                <a:path w="7620" h="722629">
                  <a:moveTo>
                    <a:pt x="7620" y="568960"/>
                  </a:moveTo>
                  <a:lnTo>
                    <a:pt x="0" y="568960"/>
                  </a:lnTo>
                  <a:lnTo>
                    <a:pt x="0" y="575310"/>
                  </a:lnTo>
                  <a:lnTo>
                    <a:pt x="7620" y="575310"/>
                  </a:lnTo>
                  <a:lnTo>
                    <a:pt x="7620" y="568960"/>
                  </a:lnTo>
                  <a:close/>
                </a:path>
                <a:path w="7620" h="722629">
                  <a:moveTo>
                    <a:pt x="7620" y="575310"/>
                  </a:moveTo>
                  <a:lnTo>
                    <a:pt x="0" y="575310"/>
                  </a:lnTo>
                  <a:lnTo>
                    <a:pt x="0" y="581660"/>
                  </a:lnTo>
                  <a:lnTo>
                    <a:pt x="7620" y="581660"/>
                  </a:lnTo>
                  <a:lnTo>
                    <a:pt x="7620" y="575310"/>
                  </a:lnTo>
                  <a:close/>
                </a:path>
                <a:path w="7620" h="722629">
                  <a:moveTo>
                    <a:pt x="7620" y="581660"/>
                  </a:moveTo>
                  <a:lnTo>
                    <a:pt x="0" y="581660"/>
                  </a:lnTo>
                  <a:lnTo>
                    <a:pt x="0" y="588010"/>
                  </a:lnTo>
                  <a:lnTo>
                    <a:pt x="7620" y="588010"/>
                  </a:lnTo>
                  <a:lnTo>
                    <a:pt x="7620" y="581660"/>
                  </a:lnTo>
                  <a:close/>
                </a:path>
                <a:path w="7620" h="722629">
                  <a:moveTo>
                    <a:pt x="7620" y="588010"/>
                  </a:moveTo>
                  <a:lnTo>
                    <a:pt x="0" y="588010"/>
                  </a:lnTo>
                  <a:lnTo>
                    <a:pt x="0" y="594360"/>
                  </a:lnTo>
                  <a:lnTo>
                    <a:pt x="7620" y="594360"/>
                  </a:lnTo>
                  <a:lnTo>
                    <a:pt x="7620" y="588010"/>
                  </a:lnTo>
                  <a:close/>
                </a:path>
                <a:path w="7620" h="722629">
                  <a:moveTo>
                    <a:pt x="7620" y="594360"/>
                  </a:moveTo>
                  <a:lnTo>
                    <a:pt x="0" y="594360"/>
                  </a:lnTo>
                  <a:lnTo>
                    <a:pt x="0" y="600710"/>
                  </a:lnTo>
                  <a:lnTo>
                    <a:pt x="7620" y="600710"/>
                  </a:lnTo>
                  <a:lnTo>
                    <a:pt x="7620" y="594360"/>
                  </a:lnTo>
                  <a:close/>
                </a:path>
                <a:path w="7620" h="722629">
                  <a:moveTo>
                    <a:pt x="7620" y="600710"/>
                  </a:moveTo>
                  <a:lnTo>
                    <a:pt x="0" y="600710"/>
                  </a:lnTo>
                  <a:lnTo>
                    <a:pt x="0" y="607060"/>
                  </a:lnTo>
                  <a:lnTo>
                    <a:pt x="7620" y="607060"/>
                  </a:lnTo>
                  <a:lnTo>
                    <a:pt x="7620" y="600710"/>
                  </a:lnTo>
                  <a:close/>
                </a:path>
                <a:path w="7620" h="722629">
                  <a:moveTo>
                    <a:pt x="7620" y="607060"/>
                  </a:moveTo>
                  <a:lnTo>
                    <a:pt x="0" y="607060"/>
                  </a:lnTo>
                  <a:lnTo>
                    <a:pt x="0" y="613410"/>
                  </a:lnTo>
                  <a:lnTo>
                    <a:pt x="7620" y="613410"/>
                  </a:lnTo>
                  <a:lnTo>
                    <a:pt x="7620" y="607060"/>
                  </a:lnTo>
                  <a:close/>
                </a:path>
                <a:path w="7620" h="722629">
                  <a:moveTo>
                    <a:pt x="7620" y="613410"/>
                  </a:moveTo>
                  <a:lnTo>
                    <a:pt x="0" y="613410"/>
                  </a:lnTo>
                  <a:lnTo>
                    <a:pt x="0" y="619760"/>
                  </a:lnTo>
                  <a:lnTo>
                    <a:pt x="7620" y="619760"/>
                  </a:lnTo>
                  <a:lnTo>
                    <a:pt x="7620" y="613410"/>
                  </a:lnTo>
                  <a:close/>
                </a:path>
                <a:path w="7620" h="722629">
                  <a:moveTo>
                    <a:pt x="7620" y="619760"/>
                  </a:moveTo>
                  <a:lnTo>
                    <a:pt x="0" y="619760"/>
                  </a:lnTo>
                  <a:lnTo>
                    <a:pt x="0" y="626110"/>
                  </a:lnTo>
                  <a:lnTo>
                    <a:pt x="7620" y="626110"/>
                  </a:lnTo>
                  <a:lnTo>
                    <a:pt x="7620" y="619760"/>
                  </a:lnTo>
                  <a:close/>
                </a:path>
                <a:path w="7620" h="722629">
                  <a:moveTo>
                    <a:pt x="7620" y="626110"/>
                  </a:moveTo>
                  <a:lnTo>
                    <a:pt x="0" y="626110"/>
                  </a:lnTo>
                  <a:lnTo>
                    <a:pt x="0" y="632460"/>
                  </a:lnTo>
                  <a:lnTo>
                    <a:pt x="7620" y="632460"/>
                  </a:lnTo>
                  <a:lnTo>
                    <a:pt x="7620" y="626110"/>
                  </a:lnTo>
                  <a:close/>
                </a:path>
                <a:path w="7620" h="722629">
                  <a:moveTo>
                    <a:pt x="7620" y="632460"/>
                  </a:moveTo>
                  <a:lnTo>
                    <a:pt x="0" y="632460"/>
                  </a:lnTo>
                  <a:lnTo>
                    <a:pt x="0" y="638810"/>
                  </a:lnTo>
                  <a:lnTo>
                    <a:pt x="7620" y="638810"/>
                  </a:lnTo>
                  <a:lnTo>
                    <a:pt x="7620" y="632460"/>
                  </a:lnTo>
                  <a:close/>
                </a:path>
                <a:path w="7620" h="722629">
                  <a:moveTo>
                    <a:pt x="7620" y="638810"/>
                  </a:moveTo>
                  <a:lnTo>
                    <a:pt x="0" y="638810"/>
                  </a:lnTo>
                  <a:lnTo>
                    <a:pt x="0" y="645160"/>
                  </a:lnTo>
                  <a:lnTo>
                    <a:pt x="7620" y="645160"/>
                  </a:lnTo>
                  <a:lnTo>
                    <a:pt x="7620" y="638810"/>
                  </a:lnTo>
                  <a:close/>
                </a:path>
                <a:path w="7620" h="722629">
                  <a:moveTo>
                    <a:pt x="7620" y="645160"/>
                  </a:moveTo>
                  <a:lnTo>
                    <a:pt x="0" y="645160"/>
                  </a:lnTo>
                  <a:lnTo>
                    <a:pt x="0" y="651510"/>
                  </a:lnTo>
                  <a:lnTo>
                    <a:pt x="7620" y="651510"/>
                  </a:lnTo>
                  <a:lnTo>
                    <a:pt x="7620" y="645160"/>
                  </a:lnTo>
                  <a:close/>
                </a:path>
                <a:path w="7620" h="722629">
                  <a:moveTo>
                    <a:pt x="7620" y="651510"/>
                  </a:moveTo>
                  <a:lnTo>
                    <a:pt x="0" y="651510"/>
                  </a:lnTo>
                  <a:lnTo>
                    <a:pt x="0" y="657860"/>
                  </a:lnTo>
                  <a:lnTo>
                    <a:pt x="7620" y="657860"/>
                  </a:lnTo>
                  <a:lnTo>
                    <a:pt x="7620" y="651510"/>
                  </a:lnTo>
                  <a:close/>
                </a:path>
                <a:path w="7620" h="722629">
                  <a:moveTo>
                    <a:pt x="7620" y="657860"/>
                  </a:moveTo>
                  <a:lnTo>
                    <a:pt x="0" y="657860"/>
                  </a:lnTo>
                  <a:lnTo>
                    <a:pt x="0" y="664210"/>
                  </a:lnTo>
                  <a:lnTo>
                    <a:pt x="7620" y="664210"/>
                  </a:lnTo>
                  <a:lnTo>
                    <a:pt x="7620" y="657860"/>
                  </a:lnTo>
                  <a:close/>
                </a:path>
                <a:path w="7620" h="722629">
                  <a:moveTo>
                    <a:pt x="7620" y="664210"/>
                  </a:moveTo>
                  <a:lnTo>
                    <a:pt x="0" y="664210"/>
                  </a:lnTo>
                  <a:lnTo>
                    <a:pt x="0" y="670560"/>
                  </a:lnTo>
                  <a:lnTo>
                    <a:pt x="7620" y="670560"/>
                  </a:lnTo>
                  <a:lnTo>
                    <a:pt x="7620" y="664210"/>
                  </a:lnTo>
                  <a:close/>
                </a:path>
                <a:path w="7620" h="722629">
                  <a:moveTo>
                    <a:pt x="7620" y="670560"/>
                  </a:moveTo>
                  <a:lnTo>
                    <a:pt x="0" y="670560"/>
                  </a:lnTo>
                  <a:lnTo>
                    <a:pt x="0" y="676910"/>
                  </a:lnTo>
                  <a:lnTo>
                    <a:pt x="7620" y="676910"/>
                  </a:lnTo>
                  <a:lnTo>
                    <a:pt x="7620" y="670560"/>
                  </a:lnTo>
                  <a:close/>
                </a:path>
                <a:path w="7620" h="722629">
                  <a:moveTo>
                    <a:pt x="7620" y="676910"/>
                  </a:moveTo>
                  <a:lnTo>
                    <a:pt x="0" y="676910"/>
                  </a:lnTo>
                  <a:lnTo>
                    <a:pt x="0" y="683260"/>
                  </a:lnTo>
                  <a:lnTo>
                    <a:pt x="7620" y="683260"/>
                  </a:lnTo>
                  <a:lnTo>
                    <a:pt x="7620" y="676910"/>
                  </a:lnTo>
                  <a:close/>
                </a:path>
                <a:path w="7620" h="722629">
                  <a:moveTo>
                    <a:pt x="7620" y="683260"/>
                  </a:moveTo>
                  <a:lnTo>
                    <a:pt x="0" y="683260"/>
                  </a:lnTo>
                  <a:lnTo>
                    <a:pt x="0" y="689610"/>
                  </a:lnTo>
                  <a:lnTo>
                    <a:pt x="7620" y="689610"/>
                  </a:lnTo>
                  <a:lnTo>
                    <a:pt x="7620" y="683260"/>
                  </a:lnTo>
                  <a:close/>
                </a:path>
                <a:path w="7620" h="722629">
                  <a:moveTo>
                    <a:pt x="7620" y="689610"/>
                  </a:moveTo>
                  <a:lnTo>
                    <a:pt x="0" y="689610"/>
                  </a:lnTo>
                  <a:lnTo>
                    <a:pt x="0" y="695960"/>
                  </a:lnTo>
                  <a:lnTo>
                    <a:pt x="7620" y="695960"/>
                  </a:lnTo>
                  <a:lnTo>
                    <a:pt x="7620" y="689610"/>
                  </a:lnTo>
                  <a:close/>
                </a:path>
                <a:path w="7620" h="722629">
                  <a:moveTo>
                    <a:pt x="7620" y="695960"/>
                  </a:moveTo>
                  <a:lnTo>
                    <a:pt x="0" y="695960"/>
                  </a:lnTo>
                  <a:lnTo>
                    <a:pt x="0" y="702310"/>
                  </a:lnTo>
                  <a:lnTo>
                    <a:pt x="7620" y="702310"/>
                  </a:lnTo>
                  <a:lnTo>
                    <a:pt x="7620" y="695960"/>
                  </a:lnTo>
                  <a:close/>
                </a:path>
                <a:path w="7620" h="722629">
                  <a:moveTo>
                    <a:pt x="7620" y="702310"/>
                  </a:moveTo>
                  <a:lnTo>
                    <a:pt x="0" y="702310"/>
                  </a:lnTo>
                  <a:lnTo>
                    <a:pt x="0" y="708660"/>
                  </a:lnTo>
                  <a:lnTo>
                    <a:pt x="7620" y="708660"/>
                  </a:lnTo>
                  <a:lnTo>
                    <a:pt x="7620" y="702310"/>
                  </a:lnTo>
                  <a:close/>
                </a:path>
                <a:path w="7620" h="722629">
                  <a:moveTo>
                    <a:pt x="7620" y="708660"/>
                  </a:moveTo>
                  <a:lnTo>
                    <a:pt x="0" y="708660"/>
                  </a:lnTo>
                  <a:lnTo>
                    <a:pt x="0" y="715010"/>
                  </a:lnTo>
                  <a:lnTo>
                    <a:pt x="7620" y="715010"/>
                  </a:lnTo>
                  <a:lnTo>
                    <a:pt x="7620" y="708660"/>
                  </a:lnTo>
                  <a:close/>
                </a:path>
                <a:path w="7620" h="722629">
                  <a:moveTo>
                    <a:pt x="7620" y="715010"/>
                  </a:moveTo>
                  <a:lnTo>
                    <a:pt x="0" y="715010"/>
                  </a:lnTo>
                  <a:lnTo>
                    <a:pt x="0" y="721360"/>
                  </a:lnTo>
                  <a:lnTo>
                    <a:pt x="7620" y="721360"/>
                  </a:lnTo>
                  <a:lnTo>
                    <a:pt x="7620" y="715010"/>
                  </a:lnTo>
                  <a:close/>
                </a:path>
                <a:path w="7620" h="722629">
                  <a:moveTo>
                    <a:pt x="7620" y="721360"/>
                  </a:moveTo>
                  <a:lnTo>
                    <a:pt x="2539" y="721360"/>
                  </a:lnTo>
                  <a:lnTo>
                    <a:pt x="2539" y="722630"/>
                  </a:lnTo>
                  <a:lnTo>
                    <a:pt x="7620" y="722630"/>
                  </a:lnTo>
                  <a:lnTo>
                    <a:pt x="7620" y="721360"/>
                  </a:lnTo>
                  <a:close/>
                </a:path>
              </a:pathLst>
            </a:custGeom>
            <a:solidFill>
              <a:srgbClr val="4400F5"/>
            </a:solidFill>
          </p:spPr>
          <p:txBody>
            <a:bodyPr bIns="0" lIns="0" rIns="0" rtlCol="0" tIns="0" wrap="square"/>
            <a:p/>
          </p:txBody>
        </p:sp>
        <p:sp>
          <p:nvSpPr>
            <p:cNvPr id="1049889" name="object 1189"/>
            <p:cNvSpPr/>
            <p:nvPr/>
          </p:nvSpPr>
          <p:spPr>
            <a:xfrm>
              <a:off x="5815329" y="4456429"/>
              <a:ext cx="7620" cy="721360"/>
            </a:xfrm>
            <a:custGeom>
              <a:avLst/>
              <a:ahLst/>
              <a:rect l="l" t="t" r="r" b="b"/>
              <a:pathLst>
                <a:path w="7620" h="721360">
                  <a:moveTo>
                    <a:pt x="7620" y="0"/>
                  </a:moveTo>
                  <a:lnTo>
                    <a:pt x="2540" y="0"/>
                  </a:lnTo>
                  <a:lnTo>
                    <a:pt x="2540" y="1270"/>
                  </a:lnTo>
                  <a:lnTo>
                    <a:pt x="0" y="1270"/>
                  </a:lnTo>
                  <a:lnTo>
                    <a:pt x="0" y="3810"/>
                  </a:lnTo>
                  <a:lnTo>
                    <a:pt x="7620" y="3810"/>
                  </a:lnTo>
                  <a:lnTo>
                    <a:pt x="7620" y="0"/>
                  </a:lnTo>
                  <a:close/>
                </a:path>
                <a:path w="7620" h="721360">
                  <a:moveTo>
                    <a:pt x="7620" y="3810"/>
                  </a:moveTo>
                  <a:lnTo>
                    <a:pt x="0" y="3810"/>
                  </a:lnTo>
                  <a:lnTo>
                    <a:pt x="0" y="10160"/>
                  </a:lnTo>
                  <a:lnTo>
                    <a:pt x="7620" y="10160"/>
                  </a:lnTo>
                  <a:lnTo>
                    <a:pt x="7620" y="3810"/>
                  </a:lnTo>
                  <a:close/>
                </a:path>
                <a:path w="7620" h="721360">
                  <a:moveTo>
                    <a:pt x="7620" y="10160"/>
                  </a:moveTo>
                  <a:lnTo>
                    <a:pt x="0" y="10160"/>
                  </a:lnTo>
                  <a:lnTo>
                    <a:pt x="0" y="16510"/>
                  </a:lnTo>
                  <a:lnTo>
                    <a:pt x="7620" y="16510"/>
                  </a:lnTo>
                  <a:lnTo>
                    <a:pt x="7620" y="10160"/>
                  </a:lnTo>
                  <a:close/>
                </a:path>
                <a:path w="7620" h="721360">
                  <a:moveTo>
                    <a:pt x="7620" y="16510"/>
                  </a:moveTo>
                  <a:lnTo>
                    <a:pt x="0" y="16510"/>
                  </a:lnTo>
                  <a:lnTo>
                    <a:pt x="0" y="22860"/>
                  </a:lnTo>
                  <a:lnTo>
                    <a:pt x="7620" y="22860"/>
                  </a:lnTo>
                  <a:lnTo>
                    <a:pt x="7620" y="16510"/>
                  </a:lnTo>
                  <a:close/>
                </a:path>
                <a:path w="7620" h="721360">
                  <a:moveTo>
                    <a:pt x="7620" y="22860"/>
                  </a:moveTo>
                  <a:lnTo>
                    <a:pt x="0" y="22860"/>
                  </a:lnTo>
                  <a:lnTo>
                    <a:pt x="0" y="29210"/>
                  </a:lnTo>
                  <a:lnTo>
                    <a:pt x="7620" y="29210"/>
                  </a:lnTo>
                  <a:lnTo>
                    <a:pt x="7620" y="22860"/>
                  </a:lnTo>
                  <a:close/>
                </a:path>
                <a:path w="7620" h="721360">
                  <a:moveTo>
                    <a:pt x="7620" y="29210"/>
                  </a:moveTo>
                  <a:lnTo>
                    <a:pt x="0" y="29210"/>
                  </a:lnTo>
                  <a:lnTo>
                    <a:pt x="0" y="35560"/>
                  </a:lnTo>
                  <a:lnTo>
                    <a:pt x="7620" y="35560"/>
                  </a:lnTo>
                  <a:lnTo>
                    <a:pt x="7620" y="29210"/>
                  </a:lnTo>
                  <a:close/>
                </a:path>
                <a:path w="7620" h="721360">
                  <a:moveTo>
                    <a:pt x="7620" y="35560"/>
                  </a:moveTo>
                  <a:lnTo>
                    <a:pt x="0" y="35560"/>
                  </a:lnTo>
                  <a:lnTo>
                    <a:pt x="0" y="41910"/>
                  </a:lnTo>
                  <a:lnTo>
                    <a:pt x="7620" y="41910"/>
                  </a:lnTo>
                  <a:lnTo>
                    <a:pt x="7620" y="35560"/>
                  </a:lnTo>
                  <a:close/>
                </a:path>
                <a:path w="7620" h="721360">
                  <a:moveTo>
                    <a:pt x="7620" y="41910"/>
                  </a:moveTo>
                  <a:lnTo>
                    <a:pt x="0" y="41910"/>
                  </a:lnTo>
                  <a:lnTo>
                    <a:pt x="0" y="48260"/>
                  </a:lnTo>
                  <a:lnTo>
                    <a:pt x="7620" y="48260"/>
                  </a:lnTo>
                  <a:lnTo>
                    <a:pt x="7620" y="41910"/>
                  </a:lnTo>
                  <a:close/>
                </a:path>
                <a:path w="7620" h="721360">
                  <a:moveTo>
                    <a:pt x="7620" y="48260"/>
                  </a:moveTo>
                  <a:lnTo>
                    <a:pt x="0" y="48260"/>
                  </a:lnTo>
                  <a:lnTo>
                    <a:pt x="0" y="54610"/>
                  </a:lnTo>
                  <a:lnTo>
                    <a:pt x="7620" y="54610"/>
                  </a:lnTo>
                  <a:lnTo>
                    <a:pt x="7620" y="48260"/>
                  </a:lnTo>
                  <a:close/>
                </a:path>
                <a:path w="7620" h="721360">
                  <a:moveTo>
                    <a:pt x="7620" y="54610"/>
                  </a:moveTo>
                  <a:lnTo>
                    <a:pt x="0" y="54610"/>
                  </a:lnTo>
                  <a:lnTo>
                    <a:pt x="0" y="60960"/>
                  </a:lnTo>
                  <a:lnTo>
                    <a:pt x="7620" y="60960"/>
                  </a:lnTo>
                  <a:lnTo>
                    <a:pt x="7620" y="54610"/>
                  </a:lnTo>
                  <a:close/>
                </a:path>
                <a:path w="7620" h="721360">
                  <a:moveTo>
                    <a:pt x="7620" y="60960"/>
                  </a:moveTo>
                  <a:lnTo>
                    <a:pt x="0" y="60960"/>
                  </a:lnTo>
                  <a:lnTo>
                    <a:pt x="0" y="67310"/>
                  </a:lnTo>
                  <a:lnTo>
                    <a:pt x="7620" y="67310"/>
                  </a:lnTo>
                  <a:lnTo>
                    <a:pt x="7620" y="60960"/>
                  </a:lnTo>
                  <a:close/>
                </a:path>
                <a:path w="7620" h="721360">
                  <a:moveTo>
                    <a:pt x="7620" y="67310"/>
                  </a:moveTo>
                  <a:lnTo>
                    <a:pt x="0" y="67310"/>
                  </a:lnTo>
                  <a:lnTo>
                    <a:pt x="0" y="73660"/>
                  </a:lnTo>
                  <a:lnTo>
                    <a:pt x="7620" y="73660"/>
                  </a:lnTo>
                  <a:lnTo>
                    <a:pt x="7620" y="67310"/>
                  </a:lnTo>
                  <a:close/>
                </a:path>
                <a:path w="7620" h="721360">
                  <a:moveTo>
                    <a:pt x="7620" y="73660"/>
                  </a:moveTo>
                  <a:lnTo>
                    <a:pt x="0" y="73660"/>
                  </a:lnTo>
                  <a:lnTo>
                    <a:pt x="0" y="80010"/>
                  </a:lnTo>
                  <a:lnTo>
                    <a:pt x="7620" y="80010"/>
                  </a:lnTo>
                  <a:lnTo>
                    <a:pt x="7620" y="73660"/>
                  </a:lnTo>
                  <a:close/>
                </a:path>
                <a:path w="7620" h="721360">
                  <a:moveTo>
                    <a:pt x="7620" y="80010"/>
                  </a:moveTo>
                  <a:lnTo>
                    <a:pt x="0" y="80010"/>
                  </a:lnTo>
                  <a:lnTo>
                    <a:pt x="0" y="86360"/>
                  </a:lnTo>
                  <a:lnTo>
                    <a:pt x="7620" y="86360"/>
                  </a:lnTo>
                  <a:lnTo>
                    <a:pt x="7620" y="80010"/>
                  </a:lnTo>
                  <a:close/>
                </a:path>
                <a:path w="7620" h="721360">
                  <a:moveTo>
                    <a:pt x="7620" y="86360"/>
                  </a:moveTo>
                  <a:lnTo>
                    <a:pt x="0" y="86360"/>
                  </a:lnTo>
                  <a:lnTo>
                    <a:pt x="0" y="92710"/>
                  </a:lnTo>
                  <a:lnTo>
                    <a:pt x="7620" y="92710"/>
                  </a:lnTo>
                  <a:lnTo>
                    <a:pt x="7620" y="86360"/>
                  </a:lnTo>
                  <a:close/>
                </a:path>
                <a:path w="7620" h="721360">
                  <a:moveTo>
                    <a:pt x="7620" y="92710"/>
                  </a:moveTo>
                  <a:lnTo>
                    <a:pt x="0" y="92710"/>
                  </a:lnTo>
                  <a:lnTo>
                    <a:pt x="0" y="99060"/>
                  </a:lnTo>
                  <a:lnTo>
                    <a:pt x="7620" y="99060"/>
                  </a:lnTo>
                  <a:lnTo>
                    <a:pt x="7620" y="92710"/>
                  </a:lnTo>
                  <a:close/>
                </a:path>
                <a:path w="7620" h="721360">
                  <a:moveTo>
                    <a:pt x="7620" y="99060"/>
                  </a:moveTo>
                  <a:lnTo>
                    <a:pt x="0" y="99060"/>
                  </a:lnTo>
                  <a:lnTo>
                    <a:pt x="0" y="105410"/>
                  </a:lnTo>
                  <a:lnTo>
                    <a:pt x="7620" y="105410"/>
                  </a:lnTo>
                  <a:lnTo>
                    <a:pt x="7620" y="99060"/>
                  </a:lnTo>
                  <a:close/>
                </a:path>
                <a:path w="7620" h="721360">
                  <a:moveTo>
                    <a:pt x="7620" y="105410"/>
                  </a:moveTo>
                  <a:lnTo>
                    <a:pt x="0" y="105410"/>
                  </a:lnTo>
                  <a:lnTo>
                    <a:pt x="0" y="111760"/>
                  </a:lnTo>
                  <a:lnTo>
                    <a:pt x="7620" y="111760"/>
                  </a:lnTo>
                  <a:lnTo>
                    <a:pt x="7620" y="105410"/>
                  </a:lnTo>
                  <a:close/>
                </a:path>
                <a:path w="7620" h="721360">
                  <a:moveTo>
                    <a:pt x="7620" y="111760"/>
                  </a:moveTo>
                  <a:lnTo>
                    <a:pt x="0" y="111760"/>
                  </a:lnTo>
                  <a:lnTo>
                    <a:pt x="0" y="118110"/>
                  </a:lnTo>
                  <a:lnTo>
                    <a:pt x="7620" y="118110"/>
                  </a:lnTo>
                  <a:lnTo>
                    <a:pt x="7620" y="111760"/>
                  </a:lnTo>
                  <a:close/>
                </a:path>
                <a:path w="7620" h="721360">
                  <a:moveTo>
                    <a:pt x="7620" y="118110"/>
                  </a:moveTo>
                  <a:lnTo>
                    <a:pt x="0" y="118110"/>
                  </a:lnTo>
                  <a:lnTo>
                    <a:pt x="0" y="124460"/>
                  </a:lnTo>
                  <a:lnTo>
                    <a:pt x="7620" y="124460"/>
                  </a:lnTo>
                  <a:lnTo>
                    <a:pt x="7620" y="118110"/>
                  </a:lnTo>
                  <a:close/>
                </a:path>
                <a:path w="7620" h="721360">
                  <a:moveTo>
                    <a:pt x="7620" y="124460"/>
                  </a:moveTo>
                  <a:lnTo>
                    <a:pt x="0" y="124460"/>
                  </a:lnTo>
                  <a:lnTo>
                    <a:pt x="0" y="130810"/>
                  </a:lnTo>
                  <a:lnTo>
                    <a:pt x="7620" y="130810"/>
                  </a:lnTo>
                  <a:lnTo>
                    <a:pt x="7620" y="124460"/>
                  </a:lnTo>
                  <a:close/>
                </a:path>
                <a:path w="7620" h="721360">
                  <a:moveTo>
                    <a:pt x="7620" y="130810"/>
                  </a:moveTo>
                  <a:lnTo>
                    <a:pt x="0" y="130810"/>
                  </a:lnTo>
                  <a:lnTo>
                    <a:pt x="0" y="137160"/>
                  </a:lnTo>
                  <a:lnTo>
                    <a:pt x="7620" y="137160"/>
                  </a:lnTo>
                  <a:lnTo>
                    <a:pt x="7620" y="130810"/>
                  </a:lnTo>
                  <a:close/>
                </a:path>
                <a:path w="7620" h="721360">
                  <a:moveTo>
                    <a:pt x="7620" y="137160"/>
                  </a:moveTo>
                  <a:lnTo>
                    <a:pt x="0" y="137160"/>
                  </a:lnTo>
                  <a:lnTo>
                    <a:pt x="0" y="143510"/>
                  </a:lnTo>
                  <a:lnTo>
                    <a:pt x="7620" y="143510"/>
                  </a:lnTo>
                  <a:lnTo>
                    <a:pt x="7620" y="137160"/>
                  </a:lnTo>
                  <a:close/>
                </a:path>
                <a:path w="7620" h="721360">
                  <a:moveTo>
                    <a:pt x="7620" y="143510"/>
                  </a:moveTo>
                  <a:lnTo>
                    <a:pt x="0" y="143510"/>
                  </a:lnTo>
                  <a:lnTo>
                    <a:pt x="0" y="149860"/>
                  </a:lnTo>
                  <a:lnTo>
                    <a:pt x="7620" y="149860"/>
                  </a:lnTo>
                  <a:lnTo>
                    <a:pt x="7620" y="143510"/>
                  </a:lnTo>
                  <a:close/>
                </a:path>
                <a:path w="7620" h="721360">
                  <a:moveTo>
                    <a:pt x="7620" y="149860"/>
                  </a:moveTo>
                  <a:lnTo>
                    <a:pt x="0" y="149860"/>
                  </a:lnTo>
                  <a:lnTo>
                    <a:pt x="0" y="156210"/>
                  </a:lnTo>
                  <a:lnTo>
                    <a:pt x="7620" y="156210"/>
                  </a:lnTo>
                  <a:lnTo>
                    <a:pt x="7620" y="149860"/>
                  </a:lnTo>
                  <a:close/>
                </a:path>
                <a:path w="7620" h="721360">
                  <a:moveTo>
                    <a:pt x="7620" y="156210"/>
                  </a:moveTo>
                  <a:lnTo>
                    <a:pt x="0" y="156210"/>
                  </a:lnTo>
                  <a:lnTo>
                    <a:pt x="0" y="162560"/>
                  </a:lnTo>
                  <a:lnTo>
                    <a:pt x="7620" y="162560"/>
                  </a:lnTo>
                  <a:lnTo>
                    <a:pt x="7620" y="156210"/>
                  </a:lnTo>
                  <a:close/>
                </a:path>
                <a:path w="7620" h="721360">
                  <a:moveTo>
                    <a:pt x="7620" y="162560"/>
                  </a:moveTo>
                  <a:lnTo>
                    <a:pt x="0" y="162560"/>
                  </a:lnTo>
                  <a:lnTo>
                    <a:pt x="0" y="168910"/>
                  </a:lnTo>
                  <a:lnTo>
                    <a:pt x="7620" y="168910"/>
                  </a:lnTo>
                  <a:lnTo>
                    <a:pt x="7620" y="162560"/>
                  </a:lnTo>
                  <a:close/>
                </a:path>
                <a:path w="7620" h="721360">
                  <a:moveTo>
                    <a:pt x="7620" y="168910"/>
                  </a:moveTo>
                  <a:lnTo>
                    <a:pt x="0" y="168910"/>
                  </a:lnTo>
                  <a:lnTo>
                    <a:pt x="0" y="175260"/>
                  </a:lnTo>
                  <a:lnTo>
                    <a:pt x="7620" y="175260"/>
                  </a:lnTo>
                  <a:lnTo>
                    <a:pt x="7620" y="168910"/>
                  </a:lnTo>
                  <a:close/>
                </a:path>
                <a:path w="7620" h="721360">
                  <a:moveTo>
                    <a:pt x="7620" y="175260"/>
                  </a:moveTo>
                  <a:lnTo>
                    <a:pt x="0" y="175260"/>
                  </a:lnTo>
                  <a:lnTo>
                    <a:pt x="0" y="181610"/>
                  </a:lnTo>
                  <a:lnTo>
                    <a:pt x="7620" y="181610"/>
                  </a:lnTo>
                  <a:lnTo>
                    <a:pt x="7620" y="175260"/>
                  </a:lnTo>
                  <a:close/>
                </a:path>
                <a:path w="7620" h="721360">
                  <a:moveTo>
                    <a:pt x="7620" y="181610"/>
                  </a:moveTo>
                  <a:lnTo>
                    <a:pt x="0" y="181610"/>
                  </a:lnTo>
                  <a:lnTo>
                    <a:pt x="0" y="187960"/>
                  </a:lnTo>
                  <a:lnTo>
                    <a:pt x="7620" y="187960"/>
                  </a:lnTo>
                  <a:lnTo>
                    <a:pt x="7620" y="181610"/>
                  </a:lnTo>
                  <a:close/>
                </a:path>
                <a:path w="7620" h="721360">
                  <a:moveTo>
                    <a:pt x="7620" y="187960"/>
                  </a:moveTo>
                  <a:lnTo>
                    <a:pt x="0" y="187960"/>
                  </a:lnTo>
                  <a:lnTo>
                    <a:pt x="0" y="194310"/>
                  </a:lnTo>
                  <a:lnTo>
                    <a:pt x="2540" y="194310"/>
                  </a:lnTo>
                  <a:lnTo>
                    <a:pt x="2540" y="193040"/>
                  </a:lnTo>
                  <a:lnTo>
                    <a:pt x="6350" y="193040"/>
                  </a:lnTo>
                  <a:lnTo>
                    <a:pt x="6350" y="191770"/>
                  </a:lnTo>
                  <a:lnTo>
                    <a:pt x="7620" y="191770"/>
                  </a:lnTo>
                  <a:lnTo>
                    <a:pt x="7620" y="187960"/>
                  </a:lnTo>
                  <a:close/>
                </a:path>
                <a:path w="7620" h="721360">
                  <a:moveTo>
                    <a:pt x="1270" y="534670"/>
                  </a:moveTo>
                  <a:lnTo>
                    <a:pt x="0" y="534670"/>
                  </a:lnTo>
                  <a:lnTo>
                    <a:pt x="0" y="537210"/>
                  </a:lnTo>
                  <a:lnTo>
                    <a:pt x="3810" y="537210"/>
                  </a:lnTo>
                  <a:lnTo>
                    <a:pt x="3810" y="535940"/>
                  </a:lnTo>
                  <a:lnTo>
                    <a:pt x="1270" y="535940"/>
                  </a:lnTo>
                  <a:lnTo>
                    <a:pt x="1270" y="534670"/>
                  </a:lnTo>
                  <a:close/>
                </a:path>
                <a:path w="7620" h="721360">
                  <a:moveTo>
                    <a:pt x="7620" y="537210"/>
                  </a:moveTo>
                  <a:lnTo>
                    <a:pt x="0" y="537210"/>
                  </a:lnTo>
                  <a:lnTo>
                    <a:pt x="0" y="543560"/>
                  </a:lnTo>
                  <a:lnTo>
                    <a:pt x="7620" y="543560"/>
                  </a:lnTo>
                  <a:lnTo>
                    <a:pt x="7620" y="537210"/>
                  </a:lnTo>
                  <a:close/>
                </a:path>
                <a:path w="7620" h="721360">
                  <a:moveTo>
                    <a:pt x="7620" y="543560"/>
                  </a:moveTo>
                  <a:lnTo>
                    <a:pt x="0" y="543560"/>
                  </a:lnTo>
                  <a:lnTo>
                    <a:pt x="0" y="549910"/>
                  </a:lnTo>
                  <a:lnTo>
                    <a:pt x="7620" y="549910"/>
                  </a:lnTo>
                  <a:lnTo>
                    <a:pt x="7620" y="543560"/>
                  </a:lnTo>
                  <a:close/>
                </a:path>
                <a:path w="7620" h="721360">
                  <a:moveTo>
                    <a:pt x="7620" y="549910"/>
                  </a:moveTo>
                  <a:lnTo>
                    <a:pt x="0" y="549910"/>
                  </a:lnTo>
                  <a:lnTo>
                    <a:pt x="0" y="556260"/>
                  </a:lnTo>
                  <a:lnTo>
                    <a:pt x="7620" y="556260"/>
                  </a:lnTo>
                  <a:lnTo>
                    <a:pt x="7620" y="549910"/>
                  </a:lnTo>
                  <a:close/>
                </a:path>
                <a:path w="7620" h="721360">
                  <a:moveTo>
                    <a:pt x="7620" y="556260"/>
                  </a:moveTo>
                  <a:lnTo>
                    <a:pt x="0" y="556260"/>
                  </a:lnTo>
                  <a:lnTo>
                    <a:pt x="0" y="562610"/>
                  </a:lnTo>
                  <a:lnTo>
                    <a:pt x="7620" y="562610"/>
                  </a:lnTo>
                  <a:lnTo>
                    <a:pt x="7620" y="556260"/>
                  </a:lnTo>
                  <a:close/>
                </a:path>
                <a:path w="7620" h="721360">
                  <a:moveTo>
                    <a:pt x="7620" y="562610"/>
                  </a:moveTo>
                  <a:lnTo>
                    <a:pt x="0" y="562610"/>
                  </a:lnTo>
                  <a:lnTo>
                    <a:pt x="0" y="568960"/>
                  </a:lnTo>
                  <a:lnTo>
                    <a:pt x="7620" y="568960"/>
                  </a:lnTo>
                  <a:lnTo>
                    <a:pt x="7620" y="562610"/>
                  </a:lnTo>
                  <a:close/>
                </a:path>
                <a:path w="7620" h="721360">
                  <a:moveTo>
                    <a:pt x="7620" y="568960"/>
                  </a:moveTo>
                  <a:lnTo>
                    <a:pt x="0" y="568960"/>
                  </a:lnTo>
                  <a:lnTo>
                    <a:pt x="0" y="575310"/>
                  </a:lnTo>
                  <a:lnTo>
                    <a:pt x="7620" y="575310"/>
                  </a:lnTo>
                  <a:lnTo>
                    <a:pt x="7620" y="568960"/>
                  </a:lnTo>
                  <a:close/>
                </a:path>
                <a:path w="7620" h="721360">
                  <a:moveTo>
                    <a:pt x="7620" y="575310"/>
                  </a:moveTo>
                  <a:lnTo>
                    <a:pt x="0" y="575310"/>
                  </a:lnTo>
                  <a:lnTo>
                    <a:pt x="0" y="581660"/>
                  </a:lnTo>
                  <a:lnTo>
                    <a:pt x="7620" y="581660"/>
                  </a:lnTo>
                  <a:lnTo>
                    <a:pt x="7620" y="575310"/>
                  </a:lnTo>
                  <a:close/>
                </a:path>
                <a:path w="7620" h="721360">
                  <a:moveTo>
                    <a:pt x="7620" y="581660"/>
                  </a:moveTo>
                  <a:lnTo>
                    <a:pt x="0" y="581660"/>
                  </a:lnTo>
                  <a:lnTo>
                    <a:pt x="0" y="588010"/>
                  </a:lnTo>
                  <a:lnTo>
                    <a:pt x="7620" y="588010"/>
                  </a:lnTo>
                  <a:lnTo>
                    <a:pt x="7620" y="581660"/>
                  </a:lnTo>
                  <a:close/>
                </a:path>
                <a:path w="7620" h="721360">
                  <a:moveTo>
                    <a:pt x="7620" y="588010"/>
                  </a:moveTo>
                  <a:lnTo>
                    <a:pt x="0" y="588010"/>
                  </a:lnTo>
                  <a:lnTo>
                    <a:pt x="0" y="594360"/>
                  </a:lnTo>
                  <a:lnTo>
                    <a:pt x="7620" y="594360"/>
                  </a:lnTo>
                  <a:lnTo>
                    <a:pt x="7620" y="588010"/>
                  </a:lnTo>
                  <a:close/>
                </a:path>
                <a:path w="7620" h="721360">
                  <a:moveTo>
                    <a:pt x="7620" y="594360"/>
                  </a:moveTo>
                  <a:lnTo>
                    <a:pt x="0" y="594360"/>
                  </a:lnTo>
                  <a:lnTo>
                    <a:pt x="0" y="600710"/>
                  </a:lnTo>
                  <a:lnTo>
                    <a:pt x="7620" y="600710"/>
                  </a:lnTo>
                  <a:lnTo>
                    <a:pt x="7620" y="594360"/>
                  </a:lnTo>
                  <a:close/>
                </a:path>
                <a:path w="7620" h="721360">
                  <a:moveTo>
                    <a:pt x="7620" y="600710"/>
                  </a:moveTo>
                  <a:lnTo>
                    <a:pt x="0" y="600710"/>
                  </a:lnTo>
                  <a:lnTo>
                    <a:pt x="0" y="607060"/>
                  </a:lnTo>
                  <a:lnTo>
                    <a:pt x="7620" y="607060"/>
                  </a:lnTo>
                  <a:lnTo>
                    <a:pt x="7620" y="600710"/>
                  </a:lnTo>
                  <a:close/>
                </a:path>
                <a:path w="7620" h="721360">
                  <a:moveTo>
                    <a:pt x="7620" y="607060"/>
                  </a:moveTo>
                  <a:lnTo>
                    <a:pt x="0" y="607060"/>
                  </a:lnTo>
                  <a:lnTo>
                    <a:pt x="0" y="613410"/>
                  </a:lnTo>
                  <a:lnTo>
                    <a:pt x="7620" y="613410"/>
                  </a:lnTo>
                  <a:lnTo>
                    <a:pt x="7620" y="607060"/>
                  </a:lnTo>
                  <a:close/>
                </a:path>
                <a:path w="7620" h="721360">
                  <a:moveTo>
                    <a:pt x="7620" y="613410"/>
                  </a:moveTo>
                  <a:lnTo>
                    <a:pt x="0" y="613410"/>
                  </a:lnTo>
                  <a:lnTo>
                    <a:pt x="0" y="619760"/>
                  </a:lnTo>
                  <a:lnTo>
                    <a:pt x="7620" y="619760"/>
                  </a:lnTo>
                  <a:lnTo>
                    <a:pt x="7620" y="613410"/>
                  </a:lnTo>
                  <a:close/>
                </a:path>
                <a:path w="7620" h="721360">
                  <a:moveTo>
                    <a:pt x="7620" y="619760"/>
                  </a:moveTo>
                  <a:lnTo>
                    <a:pt x="0" y="619760"/>
                  </a:lnTo>
                  <a:lnTo>
                    <a:pt x="0" y="626110"/>
                  </a:lnTo>
                  <a:lnTo>
                    <a:pt x="7620" y="626110"/>
                  </a:lnTo>
                  <a:lnTo>
                    <a:pt x="7620" y="619760"/>
                  </a:lnTo>
                  <a:close/>
                </a:path>
                <a:path w="7620" h="721360">
                  <a:moveTo>
                    <a:pt x="7620" y="626110"/>
                  </a:moveTo>
                  <a:lnTo>
                    <a:pt x="0" y="626110"/>
                  </a:lnTo>
                  <a:lnTo>
                    <a:pt x="0" y="632460"/>
                  </a:lnTo>
                  <a:lnTo>
                    <a:pt x="7620" y="632460"/>
                  </a:lnTo>
                  <a:lnTo>
                    <a:pt x="7620" y="626110"/>
                  </a:lnTo>
                  <a:close/>
                </a:path>
                <a:path w="7620" h="721360">
                  <a:moveTo>
                    <a:pt x="7620" y="632460"/>
                  </a:moveTo>
                  <a:lnTo>
                    <a:pt x="0" y="632460"/>
                  </a:lnTo>
                  <a:lnTo>
                    <a:pt x="0" y="638810"/>
                  </a:lnTo>
                  <a:lnTo>
                    <a:pt x="7620" y="638810"/>
                  </a:lnTo>
                  <a:lnTo>
                    <a:pt x="7620" y="632460"/>
                  </a:lnTo>
                  <a:close/>
                </a:path>
                <a:path w="7620" h="721360">
                  <a:moveTo>
                    <a:pt x="7620" y="638810"/>
                  </a:moveTo>
                  <a:lnTo>
                    <a:pt x="0" y="638810"/>
                  </a:lnTo>
                  <a:lnTo>
                    <a:pt x="0" y="645160"/>
                  </a:lnTo>
                  <a:lnTo>
                    <a:pt x="7620" y="645160"/>
                  </a:lnTo>
                  <a:lnTo>
                    <a:pt x="7620" y="638810"/>
                  </a:lnTo>
                  <a:close/>
                </a:path>
                <a:path w="7620" h="721360">
                  <a:moveTo>
                    <a:pt x="7620" y="645160"/>
                  </a:moveTo>
                  <a:lnTo>
                    <a:pt x="0" y="645160"/>
                  </a:lnTo>
                  <a:lnTo>
                    <a:pt x="0" y="651510"/>
                  </a:lnTo>
                  <a:lnTo>
                    <a:pt x="7620" y="651510"/>
                  </a:lnTo>
                  <a:lnTo>
                    <a:pt x="7620" y="645160"/>
                  </a:lnTo>
                  <a:close/>
                </a:path>
                <a:path w="7620" h="721360">
                  <a:moveTo>
                    <a:pt x="7620" y="651510"/>
                  </a:moveTo>
                  <a:lnTo>
                    <a:pt x="0" y="651510"/>
                  </a:lnTo>
                  <a:lnTo>
                    <a:pt x="0" y="657860"/>
                  </a:lnTo>
                  <a:lnTo>
                    <a:pt x="7620" y="657860"/>
                  </a:lnTo>
                  <a:lnTo>
                    <a:pt x="7620" y="651510"/>
                  </a:lnTo>
                  <a:close/>
                </a:path>
                <a:path w="7620" h="721360">
                  <a:moveTo>
                    <a:pt x="7620" y="657860"/>
                  </a:moveTo>
                  <a:lnTo>
                    <a:pt x="0" y="657860"/>
                  </a:lnTo>
                  <a:lnTo>
                    <a:pt x="0" y="664210"/>
                  </a:lnTo>
                  <a:lnTo>
                    <a:pt x="7620" y="664210"/>
                  </a:lnTo>
                  <a:lnTo>
                    <a:pt x="7620" y="657860"/>
                  </a:lnTo>
                  <a:close/>
                </a:path>
                <a:path w="7620" h="721360">
                  <a:moveTo>
                    <a:pt x="7620" y="664210"/>
                  </a:moveTo>
                  <a:lnTo>
                    <a:pt x="0" y="664210"/>
                  </a:lnTo>
                  <a:lnTo>
                    <a:pt x="0" y="670560"/>
                  </a:lnTo>
                  <a:lnTo>
                    <a:pt x="7620" y="670560"/>
                  </a:lnTo>
                  <a:lnTo>
                    <a:pt x="7620" y="664210"/>
                  </a:lnTo>
                  <a:close/>
                </a:path>
                <a:path w="7620" h="721360">
                  <a:moveTo>
                    <a:pt x="7620" y="670560"/>
                  </a:moveTo>
                  <a:lnTo>
                    <a:pt x="0" y="670560"/>
                  </a:lnTo>
                  <a:lnTo>
                    <a:pt x="0" y="676910"/>
                  </a:lnTo>
                  <a:lnTo>
                    <a:pt x="7620" y="676910"/>
                  </a:lnTo>
                  <a:lnTo>
                    <a:pt x="7620" y="670560"/>
                  </a:lnTo>
                  <a:close/>
                </a:path>
                <a:path w="7620" h="721360">
                  <a:moveTo>
                    <a:pt x="7620" y="676910"/>
                  </a:moveTo>
                  <a:lnTo>
                    <a:pt x="0" y="676910"/>
                  </a:lnTo>
                  <a:lnTo>
                    <a:pt x="0" y="683260"/>
                  </a:lnTo>
                  <a:lnTo>
                    <a:pt x="7620" y="683260"/>
                  </a:lnTo>
                  <a:lnTo>
                    <a:pt x="7620" y="676910"/>
                  </a:lnTo>
                  <a:close/>
                </a:path>
                <a:path w="7620" h="721360">
                  <a:moveTo>
                    <a:pt x="7620" y="683260"/>
                  </a:moveTo>
                  <a:lnTo>
                    <a:pt x="0" y="683260"/>
                  </a:lnTo>
                  <a:lnTo>
                    <a:pt x="0" y="689610"/>
                  </a:lnTo>
                  <a:lnTo>
                    <a:pt x="7620" y="689610"/>
                  </a:lnTo>
                  <a:lnTo>
                    <a:pt x="7620" y="683260"/>
                  </a:lnTo>
                  <a:close/>
                </a:path>
                <a:path w="7620" h="721360">
                  <a:moveTo>
                    <a:pt x="7620" y="689610"/>
                  </a:moveTo>
                  <a:lnTo>
                    <a:pt x="0" y="689610"/>
                  </a:lnTo>
                  <a:lnTo>
                    <a:pt x="0" y="695960"/>
                  </a:lnTo>
                  <a:lnTo>
                    <a:pt x="7620" y="695960"/>
                  </a:lnTo>
                  <a:lnTo>
                    <a:pt x="7620" y="689610"/>
                  </a:lnTo>
                  <a:close/>
                </a:path>
                <a:path w="7620" h="721360">
                  <a:moveTo>
                    <a:pt x="7620" y="695960"/>
                  </a:moveTo>
                  <a:lnTo>
                    <a:pt x="0" y="695960"/>
                  </a:lnTo>
                  <a:lnTo>
                    <a:pt x="0" y="702310"/>
                  </a:lnTo>
                  <a:lnTo>
                    <a:pt x="7620" y="702310"/>
                  </a:lnTo>
                  <a:lnTo>
                    <a:pt x="7620" y="695960"/>
                  </a:lnTo>
                  <a:close/>
                </a:path>
                <a:path w="7620" h="721360">
                  <a:moveTo>
                    <a:pt x="7620" y="702310"/>
                  </a:moveTo>
                  <a:lnTo>
                    <a:pt x="0" y="702310"/>
                  </a:lnTo>
                  <a:lnTo>
                    <a:pt x="0" y="708660"/>
                  </a:lnTo>
                  <a:lnTo>
                    <a:pt x="7620" y="708660"/>
                  </a:lnTo>
                  <a:lnTo>
                    <a:pt x="7620" y="702310"/>
                  </a:lnTo>
                  <a:close/>
                </a:path>
                <a:path w="7620" h="721360">
                  <a:moveTo>
                    <a:pt x="7620" y="708660"/>
                  </a:moveTo>
                  <a:lnTo>
                    <a:pt x="0" y="708660"/>
                  </a:lnTo>
                  <a:lnTo>
                    <a:pt x="0" y="715010"/>
                  </a:lnTo>
                  <a:lnTo>
                    <a:pt x="7620" y="715010"/>
                  </a:lnTo>
                  <a:lnTo>
                    <a:pt x="7620" y="708660"/>
                  </a:lnTo>
                  <a:close/>
                </a:path>
                <a:path w="7620" h="721360">
                  <a:moveTo>
                    <a:pt x="7620" y="715010"/>
                  </a:moveTo>
                  <a:lnTo>
                    <a:pt x="0" y="715010"/>
                  </a:lnTo>
                  <a:lnTo>
                    <a:pt x="0" y="721360"/>
                  </a:lnTo>
                  <a:lnTo>
                    <a:pt x="7620" y="721360"/>
                  </a:lnTo>
                  <a:lnTo>
                    <a:pt x="7620" y="715010"/>
                  </a:lnTo>
                  <a:close/>
                </a:path>
              </a:pathLst>
            </a:custGeom>
            <a:solidFill>
              <a:srgbClr val="4300F5"/>
            </a:solidFill>
          </p:spPr>
          <p:txBody>
            <a:bodyPr bIns="0" lIns="0" rIns="0" rtlCol="0" tIns="0" wrap="square"/>
            <a:p/>
          </p:txBody>
        </p:sp>
        <p:sp>
          <p:nvSpPr>
            <p:cNvPr id="1049890" name="object 1190"/>
            <p:cNvSpPr/>
            <p:nvPr/>
          </p:nvSpPr>
          <p:spPr>
            <a:xfrm>
              <a:off x="5808979" y="4457699"/>
              <a:ext cx="6350" cy="720090"/>
            </a:xfrm>
            <a:custGeom>
              <a:avLst/>
              <a:ahLst/>
              <a:rect l="l" t="t" r="r" b="b"/>
              <a:pathLst>
                <a:path w="6350" h="720089">
                  <a:moveTo>
                    <a:pt x="6350" y="0"/>
                  </a:moveTo>
                  <a:lnTo>
                    <a:pt x="1270" y="0"/>
                  </a:lnTo>
                  <a:lnTo>
                    <a:pt x="1270" y="1269"/>
                  </a:lnTo>
                  <a:lnTo>
                    <a:pt x="0" y="1269"/>
                  </a:lnTo>
                  <a:lnTo>
                    <a:pt x="0" y="2539"/>
                  </a:lnTo>
                  <a:lnTo>
                    <a:pt x="6350" y="2539"/>
                  </a:lnTo>
                  <a:lnTo>
                    <a:pt x="6350" y="0"/>
                  </a:lnTo>
                  <a:close/>
                </a:path>
                <a:path w="6350" h="720089">
                  <a:moveTo>
                    <a:pt x="6350" y="2540"/>
                  </a:moveTo>
                  <a:lnTo>
                    <a:pt x="0" y="2540"/>
                  </a:lnTo>
                  <a:lnTo>
                    <a:pt x="0" y="8889"/>
                  </a:lnTo>
                  <a:lnTo>
                    <a:pt x="6350" y="8889"/>
                  </a:lnTo>
                  <a:lnTo>
                    <a:pt x="6350" y="2540"/>
                  </a:lnTo>
                  <a:close/>
                </a:path>
                <a:path w="6350" h="720089">
                  <a:moveTo>
                    <a:pt x="6350" y="8890"/>
                  </a:moveTo>
                  <a:lnTo>
                    <a:pt x="0" y="8890"/>
                  </a:lnTo>
                  <a:lnTo>
                    <a:pt x="0" y="15239"/>
                  </a:lnTo>
                  <a:lnTo>
                    <a:pt x="6350" y="15239"/>
                  </a:lnTo>
                  <a:lnTo>
                    <a:pt x="6350" y="8890"/>
                  </a:lnTo>
                  <a:close/>
                </a:path>
                <a:path w="6350" h="720089">
                  <a:moveTo>
                    <a:pt x="6350" y="15240"/>
                  </a:moveTo>
                  <a:lnTo>
                    <a:pt x="0" y="15240"/>
                  </a:lnTo>
                  <a:lnTo>
                    <a:pt x="0" y="21589"/>
                  </a:lnTo>
                  <a:lnTo>
                    <a:pt x="6350" y="21589"/>
                  </a:lnTo>
                  <a:lnTo>
                    <a:pt x="6350" y="15240"/>
                  </a:lnTo>
                  <a:close/>
                </a:path>
                <a:path w="6350" h="720089">
                  <a:moveTo>
                    <a:pt x="6350" y="21590"/>
                  </a:moveTo>
                  <a:lnTo>
                    <a:pt x="0" y="21590"/>
                  </a:lnTo>
                  <a:lnTo>
                    <a:pt x="0" y="27939"/>
                  </a:lnTo>
                  <a:lnTo>
                    <a:pt x="6350" y="27939"/>
                  </a:lnTo>
                  <a:lnTo>
                    <a:pt x="6350" y="21590"/>
                  </a:lnTo>
                  <a:close/>
                </a:path>
                <a:path w="6350" h="720089">
                  <a:moveTo>
                    <a:pt x="6350" y="27940"/>
                  </a:moveTo>
                  <a:lnTo>
                    <a:pt x="0" y="27940"/>
                  </a:lnTo>
                  <a:lnTo>
                    <a:pt x="0" y="34289"/>
                  </a:lnTo>
                  <a:lnTo>
                    <a:pt x="6350" y="34289"/>
                  </a:lnTo>
                  <a:lnTo>
                    <a:pt x="6350" y="27940"/>
                  </a:lnTo>
                  <a:close/>
                </a:path>
                <a:path w="6350" h="720089">
                  <a:moveTo>
                    <a:pt x="6350" y="34290"/>
                  </a:moveTo>
                  <a:lnTo>
                    <a:pt x="0" y="34290"/>
                  </a:lnTo>
                  <a:lnTo>
                    <a:pt x="0" y="40639"/>
                  </a:lnTo>
                  <a:lnTo>
                    <a:pt x="6350" y="40639"/>
                  </a:lnTo>
                  <a:lnTo>
                    <a:pt x="6350" y="34290"/>
                  </a:lnTo>
                  <a:close/>
                </a:path>
                <a:path w="6350" h="720089">
                  <a:moveTo>
                    <a:pt x="6350" y="40640"/>
                  </a:moveTo>
                  <a:lnTo>
                    <a:pt x="0" y="40640"/>
                  </a:lnTo>
                  <a:lnTo>
                    <a:pt x="0" y="46989"/>
                  </a:lnTo>
                  <a:lnTo>
                    <a:pt x="6350" y="46989"/>
                  </a:lnTo>
                  <a:lnTo>
                    <a:pt x="6350" y="40640"/>
                  </a:lnTo>
                  <a:close/>
                </a:path>
                <a:path w="6350" h="720089">
                  <a:moveTo>
                    <a:pt x="6350" y="46990"/>
                  </a:moveTo>
                  <a:lnTo>
                    <a:pt x="0" y="46990"/>
                  </a:lnTo>
                  <a:lnTo>
                    <a:pt x="0" y="53339"/>
                  </a:lnTo>
                  <a:lnTo>
                    <a:pt x="6350" y="53339"/>
                  </a:lnTo>
                  <a:lnTo>
                    <a:pt x="6350" y="46990"/>
                  </a:lnTo>
                  <a:close/>
                </a:path>
                <a:path w="6350" h="720089">
                  <a:moveTo>
                    <a:pt x="6350" y="53340"/>
                  </a:moveTo>
                  <a:lnTo>
                    <a:pt x="0" y="53340"/>
                  </a:lnTo>
                  <a:lnTo>
                    <a:pt x="0" y="59689"/>
                  </a:lnTo>
                  <a:lnTo>
                    <a:pt x="6350" y="59689"/>
                  </a:lnTo>
                  <a:lnTo>
                    <a:pt x="6350" y="53340"/>
                  </a:lnTo>
                  <a:close/>
                </a:path>
                <a:path w="6350" h="720089">
                  <a:moveTo>
                    <a:pt x="6350" y="59690"/>
                  </a:moveTo>
                  <a:lnTo>
                    <a:pt x="0" y="59690"/>
                  </a:lnTo>
                  <a:lnTo>
                    <a:pt x="0" y="66039"/>
                  </a:lnTo>
                  <a:lnTo>
                    <a:pt x="6350" y="66039"/>
                  </a:lnTo>
                  <a:lnTo>
                    <a:pt x="6350" y="59690"/>
                  </a:lnTo>
                  <a:close/>
                </a:path>
                <a:path w="6350" h="720089">
                  <a:moveTo>
                    <a:pt x="6350" y="66040"/>
                  </a:moveTo>
                  <a:lnTo>
                    <a:pt x="0" y="66040"/>
                  </a:lnTo>
                  <a:lnTo>
                    <a:pt x="0" y="72389"/>
                  </a:lnTo>
                  <a:lnTo>
                    <a:pt x="6350" y="72389"/>
                  </a:lnTo>
                  <a:lnTo>
                    <a:pt x="6350" y="66040"/>
                  </a:lnTo>
                  <a:close/>
                </a:path>
                <a:path w="6350" h="720089">
                  <a:moveTo>
                    <a:pt x="6350" y="72390"/>
                  </a:moveTo>
                  <a:lnTo>
                    <a:pt x="0" y="72390"/>
                  </a:lnTo>
                  <a:lnTo>
                    <a:pt x="0" y="78739"/>
                  </a:lnTo>
                  <a:lnTo>
                    <a:pt x="6350" y="78739"/>
                  </a:lnTo>
                  <a:lnTo>
                    <a:pt x="6350" y="72390"/>
                  </a:lnTo>
                  <a:close/>
                </a:path>
                <a:path w="6350" h="720089">
                  <a:moveTo>
                    <a:pt x="6350" y="78740"/>
                  </a:moveTo>
                  <a:lnTo>
                    <a:pt x="0" y="78740"/>
                  </a:lnTo>
                  <a:lnTo>
                    <a:pt x="0" y="85089"/>
                  </a:lnTo>
                  <a:lnTo>
                    <a:pt x="6350" y="85089"/>
                  </a:lnTo>
                  <a:lnTo>
                    <a:pt x="6350" y="78740"/>
                  </a:lnTo>
                  <a:close/>
                </a:path>
                <a:path w="6350" h="720089">
                  <a:moveTo>
                    <a:pt x="6350" y="85090"/>
                  </a:moveTo>
                  <a:lnTo>
                    <a:pt x="0" y="85090"/>
                  </a:lnTo>
                  <a:lnTo>
                    <a:pt x="0" y="91439"/>
                  </a:lnTo>
                  <a:lnTo>
                    <a:pt x="6350" y="91439"/>
                  </a:lnTo>
                  <a:lnTo>
                    <a:pt x="6350" y="85090"/>
                  </a:lnTo>
                  <a:close/>
                </a:path>
                <a:path w="6350" h="720089">
                  <a:moveTo>
                    <a:pt x="6350" y="91440"/>
                  </a:moveTo>
                  <a:lnTo>
                    <a:pt x="0" y="91440"/>
                  </a:lnTo>
                  <a:lnTo>
                    <a:pt x="0" y="97789"/>
                  </a:lnTo>
                  <a:lnTo>
                    <a:pt x="6350" y="97789"/>
                  </a:lnTo>
                  <a:lnTo>
                    <a:pt x="6350" y="91440"/>
                  </a:lnTo>
                  <a:close/>
                </a:path>
                <a:path w="6350" h="720089">
                  <a:moveTo>
                    <a:pt x="6350" y="97790"/>
                  </a:moveTo>
                  <a:lnTo>
                    <a:pt x="0" y="97790"/>
                  </a:lnTo>
                  <a:lnTo>
                    <a:pt x="0" y="104139"/>
                  </a:lnTo>
                  <a:lnTo>
                    <a:pt x="6350" y="104139"/>
                  </a:lnTo>
                  <a:lnTo>
                    <a:pt x="6350" y="97790"/>
                  </a:lnTo>
                  <a:close/>
                </a:path>
                <a:path w="6350" h="720089">
                  <a:moveTo>
                    <a:pt x="6350" y="104140"/>
                  </a:moveTo>
                  <a:lnTo>
                    <a:pt x="0" y="104140"/>
                  </a:lnTo>
                  <a:lnTo>
                    <a:pt x="0" y="110489"/>
                  </a:lnTo>
                  <a:lnTo>
                    <a:pt x="6350" y="110489"/>
                  </a:lnTo>
                  <a:lnTo>
                    <a:pt x="6350" y="104140"/>
                  </a:lnTo>
                  <a:close/>
                </a:path>
                <a:path w="6350" h="720089">
                  <a:moveTo>
                    <a:pt x="6350" y="110490"/>
                  </a:moveTo>
                  <a:lnTo>
                    <a:pt x="0" y="110490"/>
                  </a:lnTo>
                  <a:lnTo>
                    <a:pt x="0" y="116839"/>
                  </a:lnTo>
                  <a:lnTo>
                    <a:pt x="6350" y="116839"/>
                  </a:lnTo>
                  <a:lnTo>
                    <a:pt x="6350" y="110490"/>
                  </a:lnTo>
                  <a:close/>
                </a:path>
                <a:path w="6350" h="720089">
                  <a:moveTo>
                    <a:pt x="6350" y="116840"/>
                  </a:moveTo>
                  <a:lnTo>
                    <a:pt x="0" y="116840"/>
                  </a:lnTo>
                  <a:lnTo>
                    <a:pt x="0" y="123189"/>
                  </a:lnTo>
                  <a:lnTo>
                    <a:pt x="6350" y="123189"/>
                  </a:lnTo>
                  <a:lnTo>
                    <a:pt x="6350" y="116840"/>
                  </a:lnTo>
                  <a:close/>
                </a:path>
                <a:path w="6350" h="720089">
                  <a:moveTo>
                    <a:pt x="6350" y="123190"/>
                  </a:moveTo>
                  <a:lnTo>
                    <a:pt x="0" y="123190"/>
                  </a:lnTo>
                  <a:lnTo>
                    <a:pt x="0" y="129539"/>
                  </a:lnTo>
                  <a:lnTo>
                    <a:pt x="6350" y="129539"/>
                  </a:lnTo>
                  <a:lnTo>
                    <a:pt x="6350" y="123190"/>
                  </a:lnTo>
                  <a:close/>
                </a:path>
                <a:path w="6350" h="720089">
                  <a:moveTo>
                    <a:pt x="6350" y="129540"/>
                  </a:moveTo>
                  <a:lnTo>
                    <a:pt x="0" y="129540"/>
                  </a:lnTo>
                  <a:lnTo>
                    <a:pt x="0" y="135889"/>
                  </a:lnTo>
                  <a:lnTo>
                    <a:pt x="6350" y="135889"/>
                  </a:lnTo>
                  <a:lnTo>
                    <a:pt x="6350" y="129540"/>
                  </a:lnTo>
                  <a:close/>
                </a:path>
                <a:path w="6350" h="720089">
                  <a:moveTo>
                    <a:pt x="6350" y="135890"/>
                  </a:moveTo>
                  <a:lnTo>
                    <a:pt x="0" y="135890"/>
                  </a:lnTo>
                  <a:lnTo>
                    <a:pt x="0" y="142239"/>
                  </a:lnTo>
                  <a:lnTo>
                    <a:pt x="6350" y="142239"/>
                  </a:lnTo>
                  <a:lnTo>
                    <a:pt x="6350" y="135890"/>
                  </a:lnTo>
                  <a:close/>
                </a:path>
                <a:path w="6350" h="720089">
                  <a:moveTo>
                    <a:pt x="6350" y="142240"/>
                  </a:moveTo>
                  <a:lnTo>
                    <a:pt x="0" y="142240"/>
                  </a:lnTo>
                  <a:lnTo>
                    <a:pt x="0" y="148589"/>
                  </a:lnTo>
                  <a:lnTo>
                    <a:pt x="6350" y="148589"/>
                  </a:lnTo>
                  <a:lnTo>
                    <a:pt x="6350" y="142240"/>
                  </a:lnTo>
                  <a:close/>
                </a:path>
                <a:path w="6350" h="720089">
                  <a:moveTo>
                    <a:pt x="6350" y="148590"/>
                  </a:moveTo>
                  <a:lnTo>
                    <a:pt x="0" y="148590"/>
                  </a:lnTo>
                  <a:lnTo>
                    <a:pt x="0" y="154939"/>
                  </a:lnTo>
                  <a:lnTo>
                    <a:pt x="6350" y="154939"/>
                  </a:lnTo>
                  <a:lnTo>
                    <a:pt x="6350" y="148590"/>
                  </a:lnTo>
                  <a:close/>
                </a:path>
                <a:path w="6350" h="720089">
                  <a:moveTo>
                    <a:pt x="6350" y="154940"/>
                  </a:moveTo>
                  <a:lnTo>
                    <a:pt x="0" y="154940"/>
                  </a:lnTo>
                  <a:lnTo>
                    <a:pt x="0" y="161289"/>
                  </a:lnTo>
                  <a:lnTo>
                    <a:pt x="6350" y="161289"/>
                  </a:lnTo>
                  <a:lnTo>
                    <a:pt x="6350" y="154940"/>
                  </a:lnTo>
                  <a:close/>
                </a:path>
                <a:path w="6350" h="720089">
                  <a:moveTo>
                    <a:pt x="6350" y="161290"/>
                  </a:moveTo>
                  <a:lnTo>
                    <a:pt x="0" y="161290"/>
                  </a:lnTo>
                  <a:lnTo>
                    <a:pt x="0" y="167639"/>
                  </a:lnTo>
                  <a:lnTo>
                    <a:pt x="6350" y="167639"/>
                  </a:lnTo>
                  <a:lnTo>
                    <a:pt x="6350" y="161290"/>
                  </a:lnTo>
                  <a:close/>
                </a:path>
                <a:path w="6350" h="720089">
                  <a:moveTo>
                    <a:pt x="6350" y="167640"/>
                  </a:moveTo>
                  <a:lnTo>
                    <a:pt x="0" y="167640"/>
                  </a:lnTo>
                  <a:lnTo>
                    <a:pt x="0" y="173989"/>
                  </a:lnTo>
                  <a:lnTo>
                    <a:pt x="6350" y="173989"/>
                  </a:lnTo>
                  <a:lnTo>
                    <a:pt x="6350" y="167640"/>
                  </a:lnTo>
                  <a:close/>
                </a:path>
                <a:path w="6350" h="720089">
                  <a:moveTo>
                    <a:pt x="6350" y="173990"/>
                  </a:moveTo>
                  <a:lnTo>
                    <a:pt x="0" y="173990"/>
                  </a:lnTo>
                  <a:lnTo>
                    <a:pt x="0" y="180339"/>
                  </a:lnTo>
                  <a:lnTo>
                    <a:pt x="6350" y="180339"/>
                  </a:lnTo>
                  <a:lnTo>
                    <a:pt x="6350" y="173990"/>
                  </a:lnTo>
                  <a:close/>
                </a:path>
                <a:path w="6350" h="720089">
                  <a:moveTo>
                    <a:pt x="6350" y="180340"/>
                  </a:moveTo>
                  <a:lnTo>
                    <a:pt x="0" y="180340"/>
                  </a:lnTo>
                  <a:lnTo>
                    <a:pt x="0" y="186689"/>
                  </a:lnTo>
                  <a:lnTo>
                    <a:pt x="6350" y="186689"/>
                  </a:lnTo>
                  <a:lnTo>
                    <a:pt x="6350" y="180340"/>
                  </a:lnTo>
                  <a:close/>
                </a:path>
                <a:path w="6350" h="720089">
                  <a:moveTo>
                    <a:pt x="6350" y="186690"/>
                  </a:moveTo>
                  <a:lnTo>
                    <a:pt x="0" y="186690"/>
                  </a:lnTo>
                  <a:lnTo>
                    <a:pt x="0" y="193039"/>
                  </a:lnTo>
                  <a:lnTo>
                    <a:pt x="6350" y="193039"/>
                  </a:lnTo>
                  <a:lnTo>
                    <a:pt x="6350" y="186690"/>
                  </a:lnTo>
                  <a:close/>
                </a:path>
                <a:path w="6350" h="720089">
                  <a:moveTo>
                    <a:pt x="6350" y="193040"/>
                  </a:moveTo>
                  <a:lnTo>
                    <a:pt x="0" y="193040"/>
                  </a:lnTo>
                  <a:lnTo>
                    <a:pt x="0" y="196850"/>
                  </a:lnTo>
                  <a:lnTo>
                    <a:pt x="1270" y="196850"/>
                  </a:lnTo>
                  <a:lnTo>
                    <a:pt x="1270" y="195580"/>
                  </a:lnTo>
                  <a:lnTo>
                    <a:pt x="2539" y="195580"/>
                  </a:lnTo>
                  <a:lnTo>
                    <a:pt x="2539" y="194310"/>
                  </a:lnTo>
                  <a:lnTo>
                    <a:pt x="6350" y="194310"/>
                  </a:lnTo>
                  <a:lnTo>
                    <a:pt x="6350" y="193040"/>
                  </a:lnTo>
                  <a:close/>
                </a:path>
                <a:path w="6350" h="720089">
                  <a:moveTo>
                    <a:pt x="1270" y="530860"/>
                  </a:moveTo>
                  <a:lnTo>
                    <a:pt x="0" y="530860"/>
                  </a:lnTo>
                  <a:lnTo>
                    <a:pt x="0" y="535939"/>
                  </a:lnTo>
                  <a:lnTo>
                    <a:pt x="6350" y="535939"/>
                  </a:lnTo>
                  <a:lnTo>
                    <a:pt x="6350" y="533400"/>
                  </a:lnTo>
                  <a:lnTo>
                    <a:pt x="3810" y="533400"/>
                  </a:lnTo>
                  <a:lnTo>
                    <a:pt x="3810" y="532130"/>
                  </a:lnTo>
                  <a:lnTo>
                    <a:pt x="1270" y="532130"/>
                  </a:lnTo>
                  <a:lnTo>
                    <a:pt x="1270" y="530860"/>
                  </a:lnTo>
                  <a:close/>
                </a:path>
                <a:path w="6350" h="720089">
                  <a:moveTo>
                    <a:pt x="6350" y="535940"/>
                  </a:moveTo>
                  <a:lnTo>
                    <a:pt x="0" y="535940"/>
                  </a:lnTo>
                  <a:lnTo>
                    <a:pt x="0" y="542289"/>
                  </a:lnTo>
                  <a:lnTo>
                    <a:pt x="6350" y="542289"/>
                  </a:lnTo>
                  <a:lnTo>
                    <a:pt x="6350" y="535940"/>
                  </a:lnTo>
                  <a:close/>
                </a:path>
                <a:path w="6350" h="720089">
                  <a:moveTo>
                    <a:pt x="6350" y="542290"/>
                  </a:moveTo>
                  <a:lnTo>
                    <a:pt x="0" y="542290"/>
                  </a:lnTo>
                  <a:lnTo>
                    <a:pt x="0" y="548639"/>
                  </a:lnTo>
                  <a:lnTo>
                    <a:pt x="6350" y="548639"/>
                  </a:lnTo>
                  <a:lnTo>
                    <a:pt x="6350" y="542290"/>
                  </a:lnTo>
                  <a:close/>
                </a:path>
                <a:path w="6350" h="720089">
                  <a:moveTo>
                    <a:pt x="6350" y="548640"/>
                  </a:moveTo>
                  <a:lnTo>
                    <a:pt x="0" y="548640"/>
                  </a:lnTo>
                  <a:lnTo>
                    <a:pt x="0" y="554989"/>
                  </a:lnTo>
                  <a:lnTo>
                    <a:pt x="6350" y="554989"/>
                  </a:lnTo>
                  <a:lnTo>
                    <a:pt x="6350" y="548640"/>
                  </a:lnTo>
                  <a:close/>
                </a:path>
                <a:path w="6350" h="720089">
                  <a:moveTo>
                    <a:pt x="6350" y="554990"/>
                  </a:moveTo>
                  <a:lnTo>
                    <a:pt x="0" y="554990"/>
                  </a:lnTo>
                  <a:lnTo>
                    <a:pt x="0" y="561339"/>
                  </a:lnTo>
                  <a:lnTo>
                    <a:pt x="6350" y="561339"/>
                  </a:lnTo>
                  <a:lnTo>
                    <a:pt x="6350" y="554990"/>
                  </a:lnTo>
                  <a:close/>
                </a:path>
                <a:path w="6350" h="720089">
                  <a:moveTo>
                    <a:pt x="6350" y="561340"/>
                  </a:moveTo>
                  <a:lnTo>
                    <a:pt x="0" y="561340"/>
                  </a:lnTo>
                  <a:lnTo>
                    <a:pt x="0" y="567689"/>
                  </a:lnTo>
                  <a:lnTo>
                    <a:pt x="6350" y="567689"/>
                  </a:lnTo>
                  <a:lnTo>
                    <a:pt x="6350" y="561340"/>
                  </a:lnTo>
                  <a:close/>
                </a:path>
                <a:path w="6350" h="720089">
                  <a:moveTo>
                    <a:pt x="6350" y="567690"/>
                  </a:moveTo>
                  <a:lnTo>
                    <a:pt x="0" y="567690"/>
                  </a:lnTo>
                  <a:lnTo>
                    <a:pt x="0" y="574039"/>
                  </a:lnTo>
                  <a:lnTo>
                    <a:pt x="6350" y="574039"/>
                  </a:lnTo>
                  <a:lnTo>
                    <a:pt x="6350" y="567690"/>
                  </a:lnTo>
                  <a:close/>
                </a:path>
                <a:path w="6350" h="720089">
                  <a:moveTo>
                    <a:pt x="6350" y="574040"/>
                  </a:moveTo>
                  <a:lnTo>
                    <a:pt x="0" y="574040"/>
                  </a:lnTo>
                  <a:lnTo>
                    <a:pt x="0" y="580389"/>
                  </a:lnTo>
                  <a:lnTo>
                    <a:pt x="6350" y="580389"/>
                  </a:lnTo>
                  <a:lnTo>
                    <a:pt x="6350" y="574040"/>
                  </a:lnTo>
                  <a:close/>
                </a:path>
                <a:path w="6350" h="720089">
                  <a:moveTo>
                    <a:pt x="6350" y="580390"/>
                  </a:moveTo>
                  <a:lnTo>
                    <a:pt x="0" y="580390"/>
                  </a:lnTo>
                  <a:lnTo>
                    <a:pt x="0" y="586739"/>
                  </a:lnTo>
                  <a:lnTo>
                    <a:pt x="6350" y="586739"/>
                  </a:lnTo>
                  <a:lnTo>
                    <a:pt x="6350" y="580390"/>
                  </a:lnTo>
                  <a:close/>
                </a:path>
                <a:path w="6350" h="720089">
                  <a:moveTo>
                    <a:pt x="6350" y="586740"/>
                  </a:moveTo>
                  <a:lnTo>
                    <a:pt x="0" y="586740"/>
                  </a:lnTo>
                  <a:lnTo>
                    <a:pt x="0" y="593089"/>
                  </a:lnTo>
                  <a:lnTo>
                    <a:pt x="6350" y="593089"/>
                  </a:lnTo>
                  <a:lnTo>
                    <a:pt x="6350" y="586740"/>
                  </a:lnTo>
                  <a:close/>
                </a:path>
                <a:path w="6350" h="720089">
                  <a:moveTo>
                    <a:pt x="6350" y="593090"/>
                  </a:moveTo>
                  <a:lnTo>
                    <a:pt x="0" y="593090"/>
                  </a:lnTo>
                  <a:lnTo>
                    <a:pt x="0" y="599439"/>
                  </a:lnTo>
                  <a:lnTo>
                    <a:pt x="6350" y="599439"/>
                  </a:lnTo>
                  <a:lnTo>
                    <a:pt x="6350" y="593090"/>
                  </a:lnTo>
                  <a:close/>
                </a:path>
                <a:path w="6350" h="720089">
                  <a:moveTo>
                    <a:pt x="6350" y="599440"/>
                  </a:moveTo>
                  <a:lnTo>
                    <a:pt x="0" y="599440"/>
                  </a:lnTo>
                  <a:lnTo>
                    <a:pt x="0" y="605789"/>
                  </a:lnTo>
                  <a:lnTo>
                    <a:pt x="6350" y="605789"/>
                  </a:lnTo>
                  <a:lnTo>
                    <a:pt x="6350" y="599440"/>
                  </a:lnTo>
                  <a:close/>
                </a:path>
                <a:path w="6350" h="720089">
                  <a:moveTo>
                    <a:pt x="6350" y="605790"/>
                  </a:moveTo>
                  <a:lnTo>
                    <a:pt x="0" y="605790"/>
                  </a:lnTo>
                  <a:lnTo>
                    <a:pt x="0" y="612139"/>
                  </a:lnTo>
                  <a:lnTo>
                    <a:pt x="6350" y="612139"/>
                  </a:lnTo>
                  <a:lnTo>
                    <a:pt x="6350" y="605790"/>
                  </a:lnTo>
                  <a:close/>
                </a:path>
                <a:path w="6350" h="720089">
                  <a:moveTo>
                    <a:pt x="6350" y="612140"/>
                  </a:moveTo>
                  <a:lnTo>
                    <a:pt x="0" y="612140"/>
                  </a:lnTo>
                  <a:lnTo>
                    <a:pt x="0" y="618489"/>
                  </a:lnTo>
                  <a:lnTo>
                    <a:pt x="6350" y="618489"/>
                  </a:lnTo>
                  <a:lnTo>
                    <a:pt x="6350" y="612140"/>
                  </a:lnTo>
                  <a:close/>
                </a:path>
                <a:path w="6350" h="720089">
                  <a:moveTo>
                    <a:pt x="6350" y="618490"/>
                  </a:moveTo>
                  <a:lnTo>
                    <a:pt x="0" y="618490"/>
                  </a:lnTo>
                  <a:lnTo>
                    <a:pt x="0" y="624839"/>
                  </a:lnTo>
                  <a:lnTo>
                    <a:pt x="6350" y="624839"/>
                  </a:lnTo>
                  <a:lnTo>
                    <a:pt x="6350" y="618490"/>
                  </a:lnTo>
                  <a:close/>
                </a:path>
                <a:path w="6350" h="720089">
                  <a:moveTo>
                    <a:pt x="6350" y="624840"/>
                  </a:moveTo>
                  <a:lnTo>
                    <a:pt x="0" y="624840"/>
                  </a:lnTo>
                  <a:lnTo>
                    <a:pt x="0" y="631189"/>
                  </a:lnTo>
                  <a:lnTo>
                    <a:pt x="6350" y="631189"/>
                  </a:lnTo>
                  <a:lnTo>
                    <a:pt x="6350" y="624840"/>
                  </a:lnTo>
                  <a:close/>
                </a:path>
                <a:path w="6350" h="720089">
                  <a:moveTo>
                    <a:pt x="6350" y="631190"/>
                  </a:moveTo>
                  <a:lnTo>
                    <a:pt x="0" y="631190"/>
                  </a:lnTo>
                  <a:lnTo>
                    <a:pt x="0" y="637539"/>
                  </a:lnTo>
                  <a:lnTo>
                    <a:pt x="6350" y="637539"/>
                  </a:lnTo>
                  <a:lnTo>
                    <a:pt x="6350" y="631190"/>
                  </a:lnTo>
                  <a:close/>
                </a:path>
                <a:path w="6350" h="720089">
                  <a:moveTo>
                    <a:pt x="6350" y="637540"/>
                  </a:moveTo>
                  <a:lnTo>
                    <a:pt x="0" y="637540"/>
                  </a:lnTo>
                  <a:lnTo>
                    <a:pt x="0" y="643889"/>
                  </a:lnTo>
                  <a:lnTo>
                    <a:pt x="6350" y="643889"/>
                  </a:lnTo>
                  <a:lnTo>
                    <a:pt x="6350" y="637540"/>
                  </a:lnTo>
                  <a:close/>
                </a:path>
                <a:path w="6350" h="720089">
                  <a:moveTo>
                    <a:pt x="6350" y="643890"/>
                  </a:moveTo>
                  <a:lnTo>
                    <a:pt x="0" y="643890"/>
                  </a:lnTo>
                  <a:lnTo>
                    <a:pt x="0" y="650239"/>
                  </a:lnTo>
                  <a:lnTo>
                    <a:pt x="6350" y="650239"/>
                  </a:lnTo>
                  <a:lnTo>
                    <a:pt x="6350" y="643890"/>
                  </a:lnTo>
                  <a:close/>
                </a:path>
                <a:path w="6350" h="720089">
                  <a:moveTo>
                    <a:pt x="6350" y="650240"/>
                  </a:moveTo>
                  <a:lnTo>
                    <a:pt x="0" y="650240"/>
                  </a:lnTo>
                  <a:lnTo>
                    <a:pt x="0" y="656589"/>
                  </a:lnTo>
                  <a:lnTo>
                    <a:pt x="6350" y="656589"/>
                  </a:lnTo>
                  <a:lnTo>
                    <a:pt x="6350" y="650240"/>
                  </a:lnTo>
                  <a:close/>
                </a:path>
                <a:path w="6350" h="720089">
                  <a:moveTo>
                    <a:pt x="6350" y="656590"/>
                  </a:moveTo>
                  <a:lnTo>
                    <a:pt x="0" y="656590"/>
                  </a:lnTo>
                  <a:lnTo>
                    <a:pt x="0" y="662939"/>
                  </a:lnTo>
                  <a:lnTo>
                    <a:pt x="6350" y="662939"/>
                  </a:lnTo>
                  <a:lnTo>
                    <a:pt x="6350" y="656590"/>
                  </a:lnTo>
                  <a:close/>
                </a:path>
                <a:path w="6350" h="720089">
                  <a:moveTo>
                    <a:pt x="6350" y="662940"/>
                  </a:moveTo>
                  <a:lnTo>
                    <a:pt x="0" y="662940"/>
                  </a:lnTo>
                  <a:lnTo>
                    <a:pt x="0" y="669289"/>
                  </a:lnTo>
                  <a:lnTo>
                    <a:pt x="6350" y="669289"/>
                  </a:lnTo>
                  <a:lnTo>
                    <a:pt x="6350" y="662940"/>
                  </a:lnTo>
                  <a:close/>
                </a:path>
                <a:path w="6350" h="720089">
                  <a:moveTo>
                    <a:pt x="6350" y="669290"/>
                  </a:moveTo>
                  <a:lnTo>
                    <a:pt x="0" y="669290"/>
                  </a:lnTo>
                  <a:lnTo>
                    <a:pt x="0" y="675639"/>
                  </a:lnTo>
                  <a:lnTo>
                    <a:pt x="6350" y="675639"/>
                  </a:lnTo>
                  <a:lnTo>
                    <a:pt x="6350" y="669290"/>
                  </a:lnTo>
                  <a:close/>
                </a:path>
                <a:path w="6350" h="720089">
                  <a:moveTo>
                    <a:pt x="6350" y="675640"/>
                  </a:moveTo>
                  <a:lnTo>
                    <a:pt x="0" y="675640"/>
                  </a:lnTo>
                  <a:lnTo>
                    <a:pt x="0" y="681989"/>
                  </a:lnTo>
                  <a:lnTo>
                    <a:pt x="6350" y="681989"/>
                  </a:lnTo>
                  <a:lnTo>
                    <a:pt x="6350" y="675640"/>
                  </a:lnTo>
                  <a:close/>
                </a:path>
                <a:path w="6350" h="720089">
                  <a:moveTo>
                    <a:pt x="6350" y="681990"/>
                  </a:moveTo>
                  <a:lnTo>
                    <a:pt x="0" y="681990"/>
                  </a:lnTo>
                  <a:lnTo>
                    <a:pt x="0" y="688339"/>
                  </a:lnTo>
                  <a:lnTo>
                    <a:pt x="6350" y="688339"/>
                  </a:lnTo>
                  <a:lnTo>
                    <a:pt x="6350" y="681990"/>
                  </a:lnTo>
                  <a:close/>
                </a:path>
                <a:path w="6350" h="720089">
                  <a:moveTo>
                    <a:pt x="6350" y="688340"/>
                  </a:moveTo>
                  <a:lnTo>
                    <a:pt x="0" y="688340"/>
                  </a:lnTo>
                  <a:lnTo>
                    <a:pt x="0" y="694689"/>
                  </a:lnTo>
                  <a:lnTo>
                    <a:pt x="6350" y="694689"/>
                  </a:lnTo>
                  <a:lnTo>
                    <a:pt x="6350" y="688340"/>
                  </a:lnTo>
                  <a:close/>
                </a:path>
                <a:path w="6350" h="720089">
                  <a:moveTo>
                    <a:pt x="6350" y="694690"/>
                  </a:moveTo>
                  <a:lnTo>
                    <a:pt x="0" y="694690"/>
                  </a:lnTo>
                  <a:lnTo>
                    <a:pt x="0" y="701039"/>
                  </a:lnTo>
                  <a:lnTo>
                    <a:pt x="6350" y="701039"/>
                  </a:lnTo>
                  <a:lnTo>
                    <a:pt x="6350" y="694690"/>
                  </a:lnTo>
                  <a:close/>
                </a:path>
                <a:path w="6350" h="720089">
                  <a:moveTo>
                    <a:pt x="6350" y="701040"/>
                  </a:moveTo>
                  <a:lnTo>
                    <a:pt x="0" y="701040"/>
                  </a:lnTo>
                  <a:lnTo>
                    <a:pt x="0" y="707389"/>
                  </a:lnTo>
                  <a:lnTo>
                    <a:pt x="6350" y="707389"/>
                  </a:lnTo>
                  <a:lnTo>
                    <a:pt x="6350" y="701040"/>
                  </a:lnTo>
                  <a:close/>
                </a:path>
                <a:path w="6350" h="720089">
                  <a:moveTo>
                    <a:pt x="6350" y="707390"/>
                  </a:moveTo>
                  <a:lnTo>
                    <a:pt x="0" y="707390"/>
                  </a:lnTo>
                  <a:lnTo>
                    <a:pt x="0" y="713739"/>
                  </a:lnTo>
                  <a:lnTo>
                    <a:pt x="6350" y="713739"/>
                  </a:lnTo>
                  <a:lnTo>
                    <a:pt x="6350" y="707390"/>
                  </a:lnTo>
                  <a:close/>
                </a:path>
                <a:path w="6350" h="720089">
                  <a:moveTo>
                    <a:pt x="6350" y="713740"/>
                  </a:moveTo>
                  <a:lnTo>
                    <a:pt x="0" y="713740"/>
                  </a:lnTo>
                  <a:lnTo>
                    <a:pt x="0" y="718819"/>
                  </a:lnTo>
                  <a:lnTo>
                    <a:pt x="1270" y="718819"/>
                  </a:lnTo>
                  <a:lnTo>
                    <a:pt x="1270" y="720089"/>
                  </a:lnTo>
                  <a:lnTo>
                    <a:pt x="6350" y="720089"/>
                  </a:lnTo>
                  <a:lnTo>
                    <a:pt x="6350" y="713740"/>
                  </a:lnTo>
                  <a:close/>
                </a:path>
              </a:pathLst>
            </a:custGeom>
            <a:solidFill>
              <a:srgbClr val="4100F6"/>
            </a:solidFill>
          </p:spPr>
          <p:txBody>
            <a:bodyPr bIns="0" lIns="0" rIns="0" rtlCol="0" tIns="0" wrap="square"/>
            <a:p/>
          </p:txBody>
        </p:sp>
        <p:sp>
          <p:nvSpPr>
            <p:cNvPr id="1049891" name="object 1191"/>
            <p:cNvSpPr/>
            <p:nvPr/>
          </p:nvSpPr>
          <p:spPr>
            <a:xfrm>
              <a:off x="5801359" y="4458969"/>
              <a:ext cx="7620" cy="717550"/>
            </a:xfrm>
            <a:custGeom>
              <a:avLst/>
              <a:ahLst/>
              <a:rect l="l" t="t" r="r" b="b"/>
              <a:pathLst>
                <a:path w="7620" h="717550">
                  <a:moveTo>
                    <a:pt x="7619" y="0"/>
                  </a:moveTo>
                  <a:lnTo>
                    <a:pt x="0" y="0"/>
                  </a:lnTo>
                  <a:lnTo>
                    <a:pt x="0" y="1269"/>
                  </a:lnTo>
                  <a:lnTo>
                    <a:pt x="7619" y="1269"/>
                  </a:lnTo>
                  <a:lnTo>
                    <a:pt x="7619" y="0"/>
                  </a:lnTo>
                  <a:close/>
                </a:path>
                <a:path w="7620" h="717550">
                  <a:moveTo>
                    <a:pt x="7619" y="1269"/>
                  </a:moveTo>
                  <a:lnTo>
                    <a:pt x="0" y="1269"/>
                  </a:lnTo>
                  <a:lnTo>
                    <a:pt x="0" y="7619"/>
                  </a:lnTo>
                  <a:lnTo>
                    <a:pt x="7619" y="7619"/>
                  </a:lnTo>
                  <a:lnTo>
                    <a:pt x="7619" y="1269"/>
                  </a:lnTo>
                  <a:close/>
                </a:path>
                <a:path w="7620" h="717550">
                  <a:moveTo>
                    <a:pt x="7619" y="7619"/>
                  </a:moveTo>
                  <a:lnTo>
                    <a:pt x="0" y="7619"/>
                  </a:lnTo>
                  <a:lnTo>
                    <a:pt x="0" y="13969"/>
                  </a:lnTo>
                  <a:lnTo>
                    <a:pt x="7619" y="13969"/>
                  </a:lnTo>
                  <a:lnTo>
                    <a:pt x="7619" y="7619"/>
                  </a:lnTo>
                  <a:close/>
                </a:path>
                <a:path w="7620" h="717550">
                  <a:moveTo>
                    <a:pt x="7619" y="13969"/>
                  </a:moveTo>
                  <a:lnTo>
                    <a:pt x="0" y="13969"/>
                  </a:lnTo>
                  <a:lnTo>
                    <a:pt x="0" y="20319"/>
                  </a:lnTo>
                  <a:lnTo>
                    <a:pt x="7619" y="20319"/>
                  </a:lnTo>
                  <a:lnTo>
                    <a:pt x="7619" y="13969"/>
                  </a:lnTo>
                  <a:close/>
                </a:path>
                <a:path w="7620" h="717550">
                  <a:moveTo>
                    <a:pt x="7619" y="20319"/>
                  </a:moveTo>
                  <a:lnTo>
                    <a:pt x="0" y="20319"/>
                  </a:lnTo>
                  <a:lnTo>
                    <a:pt x="0" y="26669"/>
                  </a:lnTo>
                  <a:lnTo>
                    <a:pt x="7619" y="26669"/>
                  </a:lnTo>
                  <a:lnTo>
                    <a:pt x="7619" y="20319"/>
                  </a:lnTo>
                  <a:close/>
                </a:path>
                <a:path w="7620" h="717550">
                  <a:moveTo>
                    <a:pt x="7619" y="26669"/>
                  </a:moveTo>
                  <a:lnTo>
                    <a:pt x="0" y="26669"/>
                  </a:lnTo>
                  <a:lnTo>
                    <a:pt x="0" y="33019"/>
                  </a:lnTo>
                  <a:lnTo>
                    <a:pt x="7619" y="33019"/>
                  </a:lnTo>
                  <a:lnTo>
                    <a:pt x="7619" y="26669"/>
                  </a:lnTo>
                  <a:close/>
                </a:path>
                <a:path w="7620" h="717550">
                  <a:moveTo>
                    <a:pt x="7619" y="33019"/>
                  </a:moveTo>
                  <a:lnTo>
                    <a:pt x="0" y="33019"/>
                  </a:lnTo>
                  <a:lnTo>
                    <a:pt x="0" y="39369"/>
                  </a:lnTo>
                  <a:lnTo>
                    <a:pt x="7619" y="39369"/>
                  </a:lnTo>
                  <a:lnTo>
                    <a:pt x="7619" y="33019"/>
                  </a:lnTo>
                  <a:close/>
                </a:path>
                <a:path w="7620" h="717550">
                  <a:moveTo>
                    <a:pt x="7619" y="39369"/>
                  </a:moveTo>
                  <a:lnTo>
                    <a:pt x="0" y="39369"/>
                  </a:lnTo>
                  <a:lnTo>
                    <a:pt x="0" y="45719"/>
                  </a:lnTo>
                  <a:lnTo>
                    <a:pt x="7619" y="45719"/>
                  </a:lnTo>
                  <a:lnTo>
                    <a:pt x="7619" y="39369"/>
                  </a:lnTo>
                  <a:close/>
                </a:path>
                <a:path w="7620" h="717550">
                  <a:moveTo>
                    <a:pt x="7619" y="45719"/>
                  </a:moveTo>
                  <a:lnTo>
                    <a:pt x="0" y="45719"/>
                  </a:lnTo>
                  <a:lnTo>
                    <a:pt x="0" y="52069"/>
                  </a:lnTo>
                  <a:lnTo>
                    <a:pt x="7619" y="52069"/>
                  </a:lnTo>
                  <a:lnTo>
                    <a:pt x="7619" y="45719"/>
                  </a:lnTo>
                  <a:close/>
                </a:path>
                <a:path w="7620" h="717550">
                  <a:moveTo>
                    <a:pt x="7619" y="52069"/>
                  </a:moveTo>
                  <a:lnTo>
                    <a:pt x="0" y="52069"/>
                  </a:lnTo>
                  <a:lnTo>
                    <a:pt x="0" y="58419"/>
                  </a:lnTo>
                  <a:lnTo>
                    <a:pt x="7619" y="58419"/>
                  </a:lnTo>
                  <a:lnTo>
                    <a:pt x="7619" y="52069"/>
                  </a:lnTo>
                  <a:close/>
                </a:path>
                <a:path w="7620" h="717550">
                  <a:moveTo>
                    <a:pt x="7619" y="58419"/>
                  </a:moveTo>
                  <a:lnTo>
                    <a:pt x="0" y="58419"/>
                  </a:lnTo>
                  <a:lnTo>
                    <a:pt x="0" y="64769"/>
                  </a:lnTo>
                  <a:lnTo>
                    <a:pt x="7619" y="64769"/>
                  </a:lnTo>
                  <a:lnTo>
                    <a:pt x="7619" y="58419"/>
                  </a:lnTo>
                  <a:close/>
                </a:path>
                <a:path w="7620" h="717550">
                  <a:moveTo>
                    <a:pt x="7619" y="64769"/>
                  </a:moveTo>
                  <a:lnTo>
                    <a:pt x="0" y="64769"/>
                  </a:lnTo>
                  <a:lnTo>
                    <a:pt x="0" y="71119"/>
                  </a:lnTo>
                  <a:lnTo>
                    <a:pt x="7619" y="71119"/>
                  </a:lnTo>
                  <a:lnTo>
                    <a:pt x="7619" y="64769"/>
                  </a:lnTo>
                  <a:close/>
                </a:path>
                <a:path w="7620" h="717550">
                  <a:moveTo>
                    <a:pt x="7619" y="71119"/>
                  </a:moveTo>
                  <a:lnTo>
                    <a:pt x="0" y="71119"/>
                  </a:lnTo>
                  <a:lnTo>
                    <a:pt x="0" y="77469"/>
                  </a:lnTo>
                  <a:lnTo>
                    <a:pt x="7619" y="77469"/>
                  </a:lnTo>
                  <a:lnTo>
                    <a:pt x="7619" y="71119"/>
                  </a:lnTo>
                  <a:close/>
                </a:path>
                <a:path w="7620" h="717550">
                  <a:moveTo>
                    <a:pt x="7619" y="77469"/>
                  </a:moveTo>
                  <a:lnTo>
                    <a:pt x="0" y="77469"/>
                  </a:lnTo>
                  <a:lnTo>
                    <a:pt x="0" y="83819"/>
                  </a:lnTo>
                  <a:lnTo>
                    <a:pt x="7619" y="83819"/>
                  </a:lnTo>
                  <a:lnTo>
                    <a:pt x="7619" y="77469"/>
                  </a:lnTo>
                  <a:close/>
                </a:path>
                <a:path w="7620" h="717550">
                  <a:moveTo>
                    <a:pt x="7619" y="83819"/>
                  </a:moveTo>
                  <a:lnTo>
                    <a:pt x="0" y="83819"/>
                  </a:lnTo>
                  <a:lnTo>
                    <a:pt x="0" y="90169"/>
                  </a:lnTo>
                  <a:lnTo>
                    <a:pt x="7619" y="90169"/>
                  </a:lnTo>
                  <a:lnTo>
                    <a:pt x="7619" y="83819"/>
                  </a:lnTo>
                  <a:close/>
                </a:path>
                <a:path w="7620" h="717550">
                  <a:moveTo>
                    <a:pt x="7619" y="90169"/>
                  </a:moveTo>
                  <a:lnTo>
                    <a:pt x="0" y="90169"/>
                  </a:lnTo>
                  <a:lnTo>
                    <a:pt x="0" y="96519"/>
                  </a:lnTo>
                  <a:lnTo>
                    <a:pt x="7619" y="96519"/>
                  </a:lnTo>
                  <a:lnTo>
                    <a:pt x="7619" y="90169"/>
                  </a:lnTo>
                  <a:close/>
                </a:path>
                <a:path w="7620" h="717550">
                  <a:moveTo>
                    <a:pt x="7619" y="96519"/>
                  </a:moveTo>
                  <a:lnTo>
                    <a:pt x="0" y="96519"/>
                  </a:lnTo>
                  <a:lnTo>
                    <a:pt x="0" y="102869"/>
                  </a:lnTo>
                  <a:lnTo>
                    <a:pt x="7619" y="102869"/>
                  </a:lnTo>
                  <a:lnTo>
                    <a:pt x="7619" y="96519"/>
                  </a:lnTo>
                  <a:close/>
                </a:path>
                <a:path w="7620" h="717550">
                  <a:moveTo>
                    <a:pt x="7619" y="102869"/>
                  </a:moveTo>
                  <a:lnTo>
                    <a:pt x="0" y="102869"/>
                  </a:lnTo>
                  <a:lnTo>
                    <a:pt x="0" y="109219"/>
                  </a:lnTo>
                  <a:lnTo>
                    <a:pt x="7619" y="109219"/>
                  </a:lnTo>
                  <a:lnTo>
                    <a:pt x="7619" y="102869"/>
                  </a:lnTo>
                  <a:close/>
                </a:path>
                <a:path w="7620" h="717550">
                  <a:moveTo>
                    <a:pt x="7619" y="109219"/>
                  </a:moveTo>
                  <a:lnTo>
                    <a:pt x="0" y="109219"/>
                  </a:lnTo>
                  <a:lnTo>
                    <a:pt x="0" y="115569"/>
                  </a:lnTo>
                  <a:lnTo>
                    <a:pt x="7619" y="115569"/>
                  </a:lnTo>
                  <a:lnTo>
                    <a:pt x="7619" y="109219"/>
                  </a:lnTo>
                  <a:close/>
                </a:path>
                <a:path w="7620" h="717550">
                  <a:moveTo>
                    <a:pt x="7619" y="115569"/>
                  </a:moveTo>
                  <a:lnTo>
                    <a:pt x="0" y="115569"/>
                  </a:lnTo>
                  <a:lnTo>
                    <a:pt x="0" y="121919"/>
                  </a:lnTo>
                  <a:lnTo>
                    <a:pt x="7619" y="121919"/>
                  </a:lnTo>
                  <a:lnTo>
                    <a:pt x="7619" y="115569"/>
                  </a:lnTo>
                  <a:close/>
                </a:path>
                <a:path w="7620" h="717550">
                  <a:moveTo>
                    <a:pt x="7619" y="121919"/>
                  </a:moveTo>
                  <a:lnTo>
                    <a:pt x="0" y="121919"/>
                  </a:lnTo>
                  <a:lnTo>
                    <a:pt x="0" y="128269"/>
                  </a:lnTo>
                  <a:lnTo>
                    <a:pt x="7619" y="128269"/>
                  </a:lnTo>
                  <a:lnTo>
                    <a:pt x="7619" y="121919"/>
                  </a:lnTo>
                  <a:close/>
                </a:path>
                <a:path w="7620" h="717550">
                  <a:moveTo>
                    <a:pt x="7619" y="128269"/>
                  </a:moveTo>
                  <a:lnTo>
                    <a:pt x="0" y="128269"/>
                  </a:lnTo>
                  <a:lnTo>
                    <a:pt x="0" y="134619"/>
                  </a:lnTo>
                  <a:lnTo>
                    <a:pt x="7619" y="134619"/>
                  </a:lnTo>
                  <a:lnTo>
                    <a:pt x="7619" y="128269"/>
                  </a:lnTo>
                  <a:close/>
                </a:path>
                <a:path w="7620" h="717550">
                  <a:moveTo>
                    <a:pt x="7619" y="134619"/>
                  </a:moveTo>
                  <a:lnTo>
                    <a:pt x="0" y="134619"/>
                  </a:lnTo>
                  <a:lnTo>
                    <a:pt x="0" y="140969"/>
                  </a:lnTo>
                  <a:lnTo>
                    <a:pt x="7619" y="140969"/>
                  </a:lnTo>
                  <a:lnTo>
                    <a:pt x="7619" y="134619"/>
                  </a:lnTo>
                  <a:close/>
                </a:path>
                <a:path w="7620" h="717550">
                  <a:moveTo>
                    <a:pt x="7619" y="140969"/>
                  </a:moveTo>
                  <a:lnTo>
                    <a:pt x="0" y="140969"/>
                  </a:lnTo>
                  <a:lnTo>
                    <a:pt x="0" y="147319"/>
                  </a:lnTo>
                  <a:lnTo>
                    <a:pt x="7619" y="147319"/>
                  </a:lnTo>
                  <a:lnTo>
                    <a:pt x="7619" y="140969"/>
                  </a:lnTo>
                  <a:close/>
                </a:path>
                <a:path w="7620" h="717550">
                  <a:moveTo>
                    <a:pt x="7619" y="147319"/>
                  </a:moveTo>
                  <a:lnTo>
                    <a:pt x="0" y="147319"/>
                  </a:lnTo>
                  <a:lnTo>
                    <a:pt x="0" y="153669"/>
                  </a:lnTo>
                  <a:lnTo>
                    <a:pt x="7619" y="153669"/>
                  </a:lnTo>
                  <a:lnTo>
                    <a:pt x="7619" y="147319"/>
                  </a:lnTo>
                  <a:close/>
                </a:path>
                <a:path w="7620" h="717550">
                  <a:moveTo>
                    <a:pt x="7619" y="153669"/>
                  </a:moveTo>
                  <a:lnTo>
                    <a:pt x="0" y="153669"/>
                  </a:lnTo>
                  <a:lnTo>
                    <a:pt x="0" y="160019"/>
                  </a:lnTo>
                  <a:lnTo>
                    <a:pt x="7619" y="160019"/>
                  </a:lnTo>
                  <a:lnTo>
                    <a:pt x="7619" y="153669"/>
                  </a:lnTo>
                  <a:close/>
                </a:path>
                <a:path w="7620" h="717550">
                  <a:moveTo>
                    <a:pt x="7619" y="160019"/>
                  </a:moveTo>
                  <a:lnTo>
                    <a:pt x="0" y="160019"/>
                  </a:lnTo>
                  <a:lnTo>
                    <a:pt x="0" y="166369"/>
                  </a:lnTo>
                  <a:lnTo>
                    <a:pt x="7619" y="166369"/>
                  </a:lnTo>
                  <a:lnTo>
                    <a:pt x="7619" y="160019"/>
                  </a:lnTo>
                  <a:close/>
                </a:path>
                <a:path w="7620" h="717550">
                  <a:moveTo>
                    <a:pt x="7619" y="166369"/>
                  </a:moveTo>
                  <a:lnTo>
                    <a:pt x="0" y="166369"/>
                  </a:lnTo>
                  <a:lnTo>
                    <a:pt x="0" y="172719"/>
                  </a:lnTo>
                  <a:lnTo>
                    <a:pt x="7619" y="172719"/>
                  </a:lnTo>
                  <a:lnTo>
                    <a:pt x="7619" y="166369"/>
                  </a:lnTo>
                  <a:close/>
                </a:path>
                <a:path w="7620" h="717550">
                  <a:moveTo>
                    <a:pt x="7619" y="172719"/>
                  </a:moveTo>
                  <a:lnTo>
                    <a:pt x="0" y="172719"/>
                  </a:lnTo>
                  <a:lnTo>
                    <a:pt x="0" y="179069"/>
                  </a:lnTo>
                  <a:lnTo>
                    <a:pt x="7619" y="179069"/>
                  </a:lnTo>
                  <a:lnTo>
                    <a:pt x="7619" y="172719"/>
                  </a:lnTo>
                  <a:close/>
                </a:path>
                <a:path w="7620" h="717550">
                  <a:moveTo>
                    <a:pt x="7619" y="179069"/>
                  </a:moveTo>
                  <a:lnTo>
                    <a:pt x="0" y="179069"/>
                  </a:lnTo>
                  <a:lnTo>
                    <a:pt x="0" y="185419"/>
                  </a:lnTo>
                  <a:lnTo>
                    <a:pt x="7619" y="185419"/>
                  </a:lnTo>
                  <a:lnTo>
                    <a:pt x="7619" y="179069"/>
                  </a:lnTo>
                  <a:close/>
                </a:path>
                <a:path w="7620" h="717550">
                  <a:moveTo>
                    <a:pt x="7619" y="185419"/>
                  </a:moveTo>
                  <a:lnTo>
                    <a:pt x="0" y="185419"/>
                  </a:lnTo>
                  <a:lnTo>
                    <a:pt x="0" y="191769"/>
                  </a:lnTo>
                  <a:lnTo>
                    <a:pt x="7619" y="191769"/>
                  </a:lnTo>
                  <a:lnTo>
                    <a:pt x="7619" y="185419"/>
                  </a:lnTo>
                  <a:close/>
                </a:path>
                <a:path w="7620" h="717550">
                  <a:moveTo>
                    <a:pt x="7619" y="191769"/>
                  </a:moveTo>
                  <a:lnTo>
                    <a:pt x="0" y="191769"/>
                  </a:lnTo>
                  <a:lnTo>
                    <a:pt x="0" y="198119"/>
                  </a:lnTo>
                  <a:lnTo>
                    <a:pt x="3810" y="198119"/>
                  </a:lnTo>
                  <a:lnTo>
                    <a:pt x="3810" y="196849"/>
                  </a:lnTo>
                  <a:lnTo>
                    <a:pt x="6350" y="196849"/>
                  </a:lnTo>
                  <a:lnTo>
                    <a:pt x="6350" y="195579"/>
                  </a:lnTo>
                  <a:lnTo>
                    <a:pt x="7619" y="195579"/>
                  </a:lnTo>
                  <a:lnTo>
                    <a:pt x="7619" y="191769"/>
                  </a:lnTo>
                  <a:close/>
                </a:path>
                <a:path w="7620" h="717550">
                  <a:moveTo>
                    <a:pt x="2539" y="198119"/>
                  </a:moveTo>
                  <a:lnTo>
                    <a:pt x="0" y="198119"/>
                  </a:lnTo>
                  <a:lnTo>
                    <a:pt x="0" y="199389"/>
                  </a:lnTo>
                  <a:lnTo>
                    <a:pt x="2539" y="199389"/>
                  </a:lnTo>
                  <a:lnTo>
                    <a:pt x="2539" y="198119"/>
                  </a:lnTo>
                  <a:close/>
                </a:path>
                <a:path w="7620" h="717550">
                  <a:moveTo>
                    <a:pt x="2539" y="525779"/>
                  </a:moveTo>
                  <a:lnTo>
                    <a:pt x="0" y="525779"/>
                  </a:lnTo>
                  <a:lnTo>
                    <a:pt x="0" y="528319"/>
                  </a:lnTo>
                  <a:lnTo>
                    <a:pt x="3810" y="528319"/>
                  </a:lnTo>
                  <a:lnTo>
                    <a:pt x="3810" y="527049"/>
                  </a:lnTo>
                  <a:lnTo>
                    <a:pt x="2539" y="527049"/>
                  </a:lnTo>
                  <a:lnTo>
                    <a:pt x="2539" y="525779"/>
                  </a:lnTo>
                  <a:close/>
                </a:path>
                <a:path w="7620" h="717550">
                  <a:moveTo>
                    <a:pt x="6350" y="528319"/>
                  </a:moveTo>
                  <a:lnTo>
                    <a:pt x="0" y="528319"/>
                  </a:lnTo>
                  <a:lnTo>
                    <a:pt x="0" y="534669"/>
                  </a:lnTo>
                  <a:lnTo>
                    <a:pt x="7619" y="534669"/>
                  </a:lnTo>
                  <a:lnTo>
                    <a:pt x="7619" y="529589"/>
                  </a:lnTo>
                  <a:lnTo>
                    <a:pt x="6350" y="529589"/>
                  </a:lnTo>
                  <a:lnTo>
                    <a:pt x="6350" y="528319"/>
                  </a:lnTo>
                  <a:close/>
                </a:path>
                <a:path w="7620" h="717550">
                  <a:moveTo>
                    <a:pt x="7619" y="534669"/>
                  </a:moveTo>
                  <a:lnTo>
                    <a:pt x="0" y="534669"/>
                  </a:lnTo>
                  <a:lnTo>
                    <a:pt x="0" y="541019"/>
                  </a:lnTo>
                  <a:lnTo>
                    <a:pt x="7619" y="541019"/>
                  </a:lnTo>
                  <a:lnTo>
                    <a:pt x="7619" y="534669"/>
                  </a:lnTo>
                  <a:close/>
                </a:path>
                <a:path w="7620" h="717550">
                  <a:moveTo>
                    <a:pt x="7619" y="541019"/>
                  </a:moveTo>
                  <a:lnTo>
                    <a:pt x="0" y="541019"/>
                  </a:lnTo>
                  <a:lnTo>
                    <a:pt x="0" y="547369"/>
                  </a:lnTo>
                  <a:lnTo>
                    <a:pt x="7619" y="547369"/>
                  </a:lnTo>
                  <a:lnTo>
                    <a:pt x="7619" y="541019"/>
                  </a:lnTo>
                  <a:close/>
                </a:path>
                <a:path w="7620" h="717550">
                  <a:moveTo>
                    <a:pt x="7619" y="547369"/>
                  </a:moveTo>
                  <a:lnTo>
                    <a:pt x="0" y="547369"/>
                  </a:lnTo>
                  <a:lnTo>
                    <a:pt x="0" y="553719"/>
                  </a:lnTo>
                  <a:lnTo>
                    <a:pt x="7619" y="553719"/>
                  </a:lnTo>
                  <a:lnTo>
                    <a:pt x="7619" y="547369"/>
                  </a:lnTo>
                  <a:close/>
                </a:path>
                <a:path w="7620" h="717550">
                  <a:moveTo>
                    <a:pt x="7619" y="553719"/>
                  </a:moveTo>
                  <a:lnTo>
                    <a:pt x="0" y="553719"/>
                  </a:lnTo>
                  <a:lnTo>
                    <a:pt x="0" y="560069"/>
                  </a:lnTo>
                  <a:lnTo>
                    <a:pt x="7619" y="560069"/>
                  </a:lnTo>
                  <a:lnTo>
                    <a:pt x="7619" y="553719"/>
                  </a:lnTo>
                  <a:close/>
                </a:path>
                <a:path w="7620" h="717550">
                  <a:moveTo>
                    <a:pt x="7619" y="560069"/>
                  </a:moveTo>
                  <a:lnTo>
                    <a:pt x="0" y="560069"/>
                  </a:lnTo>
                  <a:lnTo>
                    <a:pt x="0" y="566419"/>
                  </a:lnTo>
                  <a:lnTo>
                    <a:pt x="7619" y="566419"/>
                  </a:lnTo>
                  <a:lnTo>
                    <a:pt x="7619" y="560069"/>
                  </a:lnTo>
                  <a:close/>
                </a:path>
                <a:path w="7620" h="717550">
                  <a:moveTo>
                    <a:pt x="7619" y="566419"/>
                  </a:moveTo>
                  <a:lnTo>
                    <a:pt x="0" y="566419"/>
                  </a:lnTo>
                  <a:lnTo>
                    <a:pt x="0" y="572769"/>
                  </a:lnTo>
                  <a:lnTo>
                    <a:pt x="7619" y="572769"/>
                  </a:lnTo>
                  <a:lnTo>
                    <a:pt x="7619" y="566419"/>
                  </a:lnTo>
                  <a:close/>
                </a:path>
                <a:path w="7620" h="717550">
                  <a:moveTo>
                    <a:pt x="7619" y="572769"/>
                  </a:moveTo>
                  <a:lnTo>
                    <a:pt x="0" y="572769"/>
                  </a:lnTo>
                  <a:lnTo>
                    <a:pt x="0" y="579119"/>
                  </a:lnTo>
                  <a:lnTo>
                    <a:pt x="7619" y="579119"/>
                  </a:lnTo>
                  <a:lnTo>
                    <a:pt x="7619" y="572769"/>
                  </a:lnTo>
                  <a:close/>
                </a:path>
                <a:path w="7620" h="717550">
                  <a:moveTo>
                    <a:pt x="7619" y="579119"/>
                  </a:moveTo>
                  <a:lnTo>
                    <a:pt x="0" y="579119"/>
                  </a:lnTo>
                  <a:lnTo>
                    <a:pt x="0" y="585469"/>
                  </a:lnTo>
                  <a:lnTo>
                    <a:pt x="7619" y="585469"/>
                  </a:lnTo>
                  <a:lnTo>
                    <a:pt x="7619" y="579119"/>
                  </a:lnTo>
                  <a:close/>
                </a:path>
                <a:path w="7620" h="717550">
                  <a:moveTo>
                    <a:pt x="7619" y="585469"/>
                  </a:moveTo>
                  <a:lnTo>
                    <a:pt x="0" y="585469"/>
                  </a:lnTo>
                  <a:lnTo>
                    <a:pt x="0" y="591819"/>
                  </a:lnTo>
                  <a:lnTo>
                    <a:pt x="7619" y="591819"/>
                  </a:lnTo>
                  <a:lnTo>
                    <a:pt x="7619" y="585469"/>
                  </a:lnTo>
                  <a:close/>
                </a:path>
                <a:path w="7620" h="717550">
                  <a:moveTo>
                    <a:pt x="7619" y="591819"/>
                  </a:moveTo>
                  <a:lnTo>
                    <a:pt x="0" y="591819"/>
                  </a:lnTo>
                  <a:lnTo>
                    <a:pt x="0" y="598169"/>
                  </a:lnTo>
                  <a:lnTo>
                    <a:pt x="7619" y="598169"/>
                  </a:lnTo>
                  <a:lnTo>
                    <a:pt x="7619" y="591819"/>
                  </a:lnTo>
                  <a:close/>
                </a:path>
                <a:path w="7620" h="717550">
                  <a:moveTo>
                    <a:pt x="7619" y="598169"/>
                  </a:moveTo>
                  <a:lnTo>
                    <a:pt x="0" y="598169"/>
                  </a:lnTo>
                  <a:lnTo>
                    <a:pt x="0" y="604519"/>
                  </a:lnTo>
                  <a:lnTo>
                    <a:pt x="7619" y="604519"/>
                  </a:lnTo>
                  <a:lnTo>
                    <a:pt x="7619" y="598169"/>
                  </a:lnTo>
                  <a:close/>
                </a:path>
                <a:path w="7620" h="717550">
                  <a:moveTo>
                    <a:pt x="7619" y="604519"/>
                  </a:moveTo>
                  <a:lnTo>
                    <a:pt x="0" y="604519"/>
                  </a:lnTo>
                  <a:lnTo>
                    <a:pt x="0" y="610869"/>
                  </a:lnTo>
                  <a:lnTo>
                    <a:pt x="7619" y="610869"/>
                  </a:lnTo>
                  <a:lnTo>
                    <a:pt x="7619" y="604519"/>
                  </a:lnTo>
                  <a:close/>
                </a:path>
                <a:path w="7620" h="717550">
                  <a:moveTo>
                    <a:pt x="7619" y="610869"/>
                  </a:moveTo>
                  <a:lnTo>
                    <a:pt x="0" y="610869"/>
                  </a:lnTo>
                  <a:lnTo>
                    <a:pt x="0" y="617219"/>
                  </a:lnTo>
                  <a:lnTo>
                    <a:pt x="7619" y="617219"/>
                  </a:lnTo>
                  <a:lnTo>
                    <a:pt x="7619" y="610869"/>
                  </a:lnTo>
                  <a:close/>
                </a:path>
                <a:path w="7620" h="717550">
                  <a:moveTo>
                    <a:pt x="7619" y="617219"/>
                  </a:moveTo>
                  <a:lnTo>
                    <a:pt x="0" y="617219"/>
                  </a:lnTo>
                  <a:lnTo>
                    <a:pt x="0" y="623569"/>
                  </a:lnTo>
                  <a:lnTo>
                    <a:pt x="7619" y="623569"/>
                  </a:lnTo>
                  <a:lnTo>
                    <a:pt x="7619" y="617219"/>
                  </a:lnTo>
                  <a:close/>
                </a:path>
                <a:path w="7620" h="717550">
                  <a:moveTo>
                    <a:pt x="7619" y="623569"/>
                  </a:moveTo>
                  <a:lnTo>
                    <a:pt x="0" y="623569"/>
                  </a:lnTo>
                  <a:lnTo>
                    <a:pt x="0" y="629919"/>
                  </a:lnTo>
                  <a:lnTo>
                    <a:pt x="7619" y="629919"/>
                  </a:lnTo>
                  <a:lnTo>
                    <a:pt x="7619" y="623569"/>
                  </a:lnTo>
                  <a:close/>
                </a:path>
                <a:path w="7620" h="717550">
                  <a:moveTo>
                    <a:pt x="7619" y="629919"/>
                  </a:moveTo>
                  <a:lnTo>
                    <a:pt x="0" y="629919"/>
                  </a:lnTo>
                  <a:lnTo>
                    <a:pt x="0" y="636269"/>
                  </a:lnTo>
                  <a:lnTo>
                    <a:pt x="7619" y="636269"/>
                  </a:lnTo>
                  <a:lnTo>
                    <a:pt x="7619" y="629919"/>
                  </a:lnTo>
                  <a:close/>
                </a:path>
                <a:path w="7620" h="717550">
                  <a:moveTo>
                    <a:pt x="7619" y="636269"/>
                  </a:moveTo>
                  <a:lnTo>
                    <a:pt x="0" y="636269"/>
                  </a:lnTo>
                  <a:lnTo>
                    <a:pt x="0" y="642619"/>
                  </a:lnTo>
                  <a:lnTo>
                    <a:pt x="7619" y="642619"/>
                  </a:lnTo>
                  <a:lnTo>
                    <a:pt x="7619" y="636269"/>
                  </a:lnTo>
                  <a:close/>
                </a:path>
                <a:path w="7620" h="717550">
                  <a:moveTo>
                    <a:pt x="7619" y="642619"/>
                  </a:moveTo>
                  <a:lnTo>
                    <a:pt x="0" y="642619"/>
                  </a:lnTo>
                  <a:lnTo>
                    <a:pt x="0" y="648969"/>
                  </a:lnTo>
                  <a:lnTo>
                    <a:pt x="7619" y="648969"/>
                  </a:lnTo>
                  <a:lnTo>
                    <a:pt x="7619" y="642619"/>
                  </a:lnTo>
                  <a:close/>
                </a:path>
                <a:path w="7620" h="717550">
                  <a:moveTo>
                    <a:pt x="7619" y="648969"/>
                  </a:moveTo>
                  <a:lnTo>
                    <a:pt x="0" y="648969"/>
                  </a:lnTo>
                  <a:lnTo>
                    <a:pt x="0" y="655319"/>
                  </a:lnTo>
                  <a:lnTo>
                    <a:pt x="7619" y="655319"/>
                  </a:lnTo>
                  <a:lnTo>
                    <a:pt x="7619" y="648969"/>
                  </a:lnTo>
                  <a:close/>
                </a:path>
                <a:path w="7620" h="717550">
                  <a:moveTo>
                    <a:pt x="7619" y="655319"/>
                  </a:moveTo>
                  <a:lnTo>
                    <a:pt x="0" y="655319"/>
                  </a:lnTo>
                  <a:lnTo>
                    <a:pt x="0" y="661669"/>
                  </a:lnTo>
                  <a:lnTo>
                    <a:pt x="7619" y="661669"/>
                  </a:lnTo>
                  <a:lnTo>
                    <a:pt x="7619" y="655319"/>
                  </a:lnTo>
                  <a:close/>
                </a:path>
                <a:path w="7620" h="717550">
                  <a:moveTo>
                    <a:pt x="7619" y="661669"/>
                  </a:moveTo>
                  <a:lnTo>
                    <a:pt x="0" y="661669"/>
                  </a:lnTo>
                  <a:lnTo>
                    <a:pt x="0" y="668019"/>
                  </a:lnTo>
                  <a:lnTo>
                    <a:pt x="7619" y="668019"/>
                  </a:lnTo>
                  <a:lnTo>
                    <a:pt x="7619" y="661669"/>
                  </a:lnTo>
                  <a:close/>
                </a:path>
                <a:path w="7620" h="717550">
                  <a:moveTo>
                    <a:pt x="7619" y="668019"/>
                  </a:moveTo>
                  <a:lnTo>
                    <a:pt x="0" y="668019"/>
                  </a:lnTo>
                  <a:lnTo>
                    <a:pt x="0" y="674369"/>
                  </a:lnTo>
                  <a:lnTo>
                    <a:pt x="7619" y="674369"/>
                  </a:lnTo>
                  <a:lnTo>
                    <a:pt x="7619" y="668019"/>
                  </a:lnTo>
                  <a:close/>
                </a:path>
                <a:path w="7620" h="717550">
                  <a:moveTo>
                    <a:pt x="7619" y="674369"/>
                  </a:moveTo>
                  <a:lnTo>
                    <a:pt x="0" y="674369"/>
                  </a:lnTo>
                  <a:lnTo>
                    <a:pt x="0" y="680719"/>
                  </a:lnTo>
                  <a:lnTo>
                    <a:pt x="7619" y="680719"/>
                  </a:lnTo>
                  <a:lnTo>
                    <a:pt x="7619" y="674369"/>
                  </a:lnTo>
                  <a:close/>
                </a:path>
                <a:path w="7620" h="717550">
                  <a:moveTo>
                    <a:pt x="7619" y="680719"/>
                  </a:moveTo>
                  <a:lnTo>
                    <a:pt x="0" y="680719"/>
                  </a:lnTo>
                  <a:lnTo>
                    <a:pt x="0" y="687069"/>
                  </a:lnTo>
                  <a:lnTo>
                    <a:pt x="7619" y="687069"/>
                  </a:lnTo>
                  <a:lnTo>
                    <a:pt x="7619" y="680719"/>
                  </a:lnTo>
                  <a:close/>
                </a:path>
                <a:path w="7620" h="717550">
                  <a:moveTo>
                    <a:pt x="7619" y="687069"/>
                  </a:moveTo>
                  <a:lnTo>
                    <a:pt x="0" y="687069"/>
                  </a:lnTo>
                  <a:lnTo>
                    <a:pt x="0" y="693419"/>
                  </a:lnTo>
                  <a:lnTo>
                    <a:pt x="7619" y="693419"/>
                  </a:lnTo>
                  <a:lnTo>
                    <a:pt x="7619" y="687069"/>
                  </a:lnTo>
                  <a:close/>
                </a:path>
                <a:path w="7620" h="717550">
                  <a:moveTo>
                    <a:pt x="7619" y="693419"/>
                  </a:moveTo>
                  <a:lnTo>
                    <a:pt x="0" y="693419"/>
                  </a:lnTo>
                  <a:lnTo>
                    <a:pt x="0" y="699769"/>
                  </a:lnTo>
                  <a:lnTo>
                    <a:pt x="7619" y="699769"/>
                  </a:lnTo>
                  <a:lnTo>
                    <a:pt x="7619" y="693419"/>
                  </a:lnTo>
                  <a:close/>
                </a:path>
                <a:path w="7620" h="717550">
                  <a:moveTo>
                    <a:pt x="7619" y="699769"/>
                  </a:moveTo>
                  <a:lnTo>
                    <a:pt x="0" y="699769"/>
                  </a:lnTo>
                  <a:lnTo>
                    <a:pt x="0" y="706119"/>
                  </a:lnTo>
                  <a:lnTo>
                    <a:pt x="7619" y="706119"/>
                  </a:lnTo>
                  <a:lnTo>
                    <a:pt x="7619" y="699769"/>
                  </a:lnTo>
                  <a:close/>
                </a:path>
                <a:path w="7620" h="717550">
                  <a:moveTo>
                    <a:pt x="7619" y="706119"/>
                  </a:moveTo>
                  <a:lnTo>
                    <a:pt x="0" y="706119"/>
                  </a:lnTo>
                  <a:lnTo>
                    <a:pt x="0" y="712469"/>
                  </a:lnTo>
                  <a:lnTo>
                    <a:pt x="7619" y="712469"/>
                  </a:lnTo>
                  <a:lnTo>
                    <a:pt x="7619" y="706119"/>
                  </a:lnTo>
                  <a:close/>
                </a:path>
                <a:path w="7620" h="717550">
                  <a:moveTo>
                    <a:pt x="7619" y="712469"/>
                  </a:moveTo>
                  <a:lnTo>
                    <a:pt x="0" y="712469"/>
                  </a:lnTo>
                  <a:lnTo>
                    <a:pt x="0" y="717549"/>
                  </a:lnTo>
                  <a:lnTo>
                    <a:pt x="7619" y="717549"/>
                  </a:lnTo>
                  <a:lnTo>
                    <a:pt x="7619" y="712469"/>
                  </a:lnTo>
                  <a:close/>
                </a:path>
              </a:pathLst>
            </a:custGeom>
            <a:solidFill>
              <a:srgbClr val="4000F6"/>
            </a:solidFill>
          </p:spPr>
          <p:txBody>
            <a:bodyPr bIns="0" lIns="0" rIns="0" rtlCol="0" tIns="0" wrap="square"/>
            <a:p/>
          </p:txBody>
        </p:sp>
        <p:sp>
          <p:nvSpPr>
            <p:cNvPr id="1049892" name="object 1192"/>
            <p:cNvSpPr/>
            <p:nvPr/>
          </p:nvSpPr>
          <p:spPr>
            <a:xfrm>
              <a:off x="5793739" y="4458969"/>
              <a:ext cx="7620" cy="717550"/>
            </a:xfrm>
            <a:custGeom>
              <a:avLst/>
              <a:ahLst/>
              <a:rect l="l" t="t" r="r" b="b"/>
              <a:pathLst>
                <a:path w="7620" h="717550">
                  <a:moveTo>
                    <a:pt x="7620" y="0"/>
                  </a:moveTo>
                  <a:lnTo>
                    <a:pt x="0" y="0"/>
                  </a:lnTo>
                  <a:lnTo>
                    <a:pt x="0" y="1269"/>
                  </a:lnTo>
                  <a:lnTo>
                    <a:pt x="7620" y="1269"/>
                  </a:lnTo>
                  <a:lnTo>
                    <a:pt x="7620" y="0"/>
                  </a:lnTo>
                  <a:close/>
                </a:path>
                <a:path w="7620" h="717550">
                  <a:moveTo>
                    <a:pt x="7620" y="1269"/>
                  </a:moveTo>
                  <a:lnTo>
                    <a:pt x="0" y="1269"/>
                  </a:lnTo>
                  <a:lnTo>
                    <a:pt x="0" y="7619"/>
                  </a:lnTo>
                  <a:lnTo>
                    <a:pt x="7620" y="7619"/>
                  </a:lnTo>
                  <a:lnTo>
                    <a:pt x="7620" y="1269"/>
                  </a:lnTo>
                  <a:close/>
                </a:path>
                <a:path w="7620" h="717550">
                  <a:moveTo>
                    <a:pt x="7620" y="7619"/>
                  </a:moveTo>
                  <a:lnTo>
                    <a:pt x="0" y="7619"/>
                  </a:lnTo>
                  <a:lnTo>
                    <a:pt x="0" y="13969"/>
                  </a:lnTo>
                  <a:lnTo>
                    <a:pt x="7620" y="13969"/>
                  </a:lnTo>
                  <a:lnTo>
                    <a:pt x="7620" y="7619"/>
                  </a:lnTo>
                  <a:close/>
                </a:path>
                <a:path w="7620" h="717550">
                  <a:moveTo>
                    <a:pt x="7620" y="13969"/>
                  </a:moveTo>
                  <a:lnTo>
                    <a:pt x="0" y="13969"/>
                  </a:lnTo>
                  <a:lnTo>
                    <a:pt x="0" y="20319"/>
                  </a:lnTo>
                  <a:lnTo>
                    <a:pt x="7620" y="20319"/>
                  </a:lnTo>
                  <a:lnTo>
                    <a:pt x="7620" y="13969"/>
                  </a:lnTo>
                  <a:close/>
                </a:path>
                <a:path w="7620" h="717550">
                  <a:moveTo>
                    <a:pt x="7620" y="20319"/>
                  </a:moveTo>
                  <a:lnTo>
                    <a:pt x="0" y="20319"/>
                  </a:lnTo>
                  <a:lnTo>
                    <a:pt x="0" y="26669"/>
                  </a:lnTo>
                  <a:lnTo>
                    <a:pt x="7620" y="26669"/>
                  </a:lnTo>
                  <a:lnTo>
                    <a:pt x="7620" y="20319"/>
                  </a:lnTo>
                  <a:close/>
                </a:path>
                <a:path w="7620" h="717550">
                  <a:moveTo>
                    <a:pt x="7620" y="26669"/>
                  </a:moveTo>
                  <a:lnTo>
                    <a:pt x="0" y="26669"/>
                  </a:lnTo>
                  <a:lnTo>
                    <a:pt x="0" y="33019"/>
                  </a:lnTo>
                  <a:lnTo>
                    <a:pt x="7620" y="33019"/>
                  </a:lnTo>
                  <a:lnTo>
                    <a:pt x="7620" y="26669"/>
                  </a:lnTo>
                  <a:close/>
                </a:path>
                <a:path w="7620" h="717550">
                  <a:moveTo>
                    <a:pt x="7620" y="33019"/>
                  </a:moveTo>
                  <a:lnTo>
                    <a:pt x="0" y="33019"/>
                  </a:lnTo>
                  <a:lnTo>
                    <a:pt x="0" y="39369"/>
                  </a:lnTo>
                  <a:lnTo>
                    <a:pt x="7620" y="39369"/>
                  </a:lnTo>
                  <a:lnTo>
                    <a:pt x="7620" y="33019"/>
                  </a:lnTo>
                  <a:close/>
                </a:path>
                <a:path w="7620" h="717550">
                  <a:moveTo>
                    <a:pt x="7620" y="39369"/>
                  </a:moveTo>
                  <a:lnTo>
                    <a:pt x="0" y="39369"/>
                  </a:lnTo>
                  <a:lnTo>
                    <a:pt x="0" y="45719"/>
                  </a:lnTo>
                  <a:lnTo>
                    <a:pt x="7620" y="45719"/>
                  </a:lnTo>
                  <a:lnTo>
                    <a:pt x="7620" y="39369"/>
                  </a:lnTo>
                  <a:close/>
                </a:path>
                <a:path w="7620" h="717550">
                  <a:moveTo>
                    <a:pt x="7620" y="45719"/>
                  </a:moveTo>
                  <a:lnTo>
                    <a:pt x="0" y="45719"/>
                  </a:lnTo>
                  <a:lnTo>
                    <a:pt x="0" y="52069"/>
                  </a:lnTo>
                  <a:lnTo>
                    <a:pt x="7620" y="52069"/>
                  </a:lnTo>
                  <a:lnTo>
                    <a:pt x="7620" y="45719"/>
                  </a:lnTo>
                  <a:close/>
                </a:path>
                <a:path w="7620" h="717550">
                  <a:moveTo>
                    <a:pt x="7620" y="52069"/>
                  </a:moveTo>
                  <a:lnTo>
                    <a:pt x="0" y="52069"/>
                  </a:lnTo>
                  <a:lnTo>
                    <a:pt x="0" y="58419"/>
                  </a:lnTo>
                  <a:lnTo>
                    <a:pt x="7620" y="58419"/>
                  </a:lnTo>
                  <a:lnTo>
                    <a:pt x="7620" y="52069"/>
                  </a:lnTo>
                  <a:close/>
                </a:path>
                <a:path w="7620" h="717550">
                  <a:moveTo>
                    <a:pt x="7620" y="58419"/>
                  </a:moveTo>
                  <a:lnTo>
                    <a:pt x="0" y="58419"/>
                  </a:lnTo>
                  <a:lnTo>
                    <a:pt x="0" y="64769"/>
                  </a:lnTo>
                  <a:lnTo>
                    <a:pt x="7620" y="64769"/>
                  </a:lnTo>
                  <a:lnTo>
                    <a:pt x="7620" y="58419"/>
                  </a:lnTo>
                  <a:close/>
                </a:path>
                <a:path w="7620" h="717550">
                  <a:moveTo>
                    <a:pt x="7620" y="64769"/>
                  </a:moveTo>
                  <a:lnTo>
                    <a:pt x="0" y="64769"/>
                  </a:lnTo>
                  <a:lnTo>
                    <a:pt x="0" y="71119"/>
                  </a:lnTo>
                  <a:lnTo>
                    <a:pt x="7620" y="71119"/>
                  </a:lnTo>
                  <a:lnTo>
                    <a:pt x="7620" y="64769"/>
                  </a:lnTo>
                  <a:close/>
                </a:path>
                <a:path w="7620" h="717550">
                  <a:moveTo>
                    <a:pt x="7620" y="71119"/>
                  </a:moveTo>
                  <a:lnTo>
                    <a:pt x="0" y="71119"/>
                  </a:lnTo>
                  <a:lnTo>
                    <a:pt x="0" y="77469"/>
                  </a:lnTo>
                  <a:lnTo>
                    <a:pt x="7620" y="77469"/>
                  </a:lnTo>
                  <a:lnTo>
                    <a:pt x="7620" y="71119"/>
                  </a:lnTo>
                  <a:close/>
                </a:path>
                <a:path w="7620" h="717550">
                  <a:moveTo>
                    <a:pt x="7620" y="77469"/>
                  </a:moveTo>
                  <a:lnTo>
                    <a:pt x="0" y="77469"/>
                  </a:lnTo>
                  <a:lnTo>
                    <a:pt x="0" y="83819"/>
                  </a:lnTo>
                  <a:lnTo>
                    <a:pt x="7620" y="83819"/>
                  </a:lnTo>
                  <a:lnTo>
                    <a:pt x="7620" y="77469"/>
                  </a:lnTo>
                  <a:close/>
                </a:path>
                <a:path w="7620" h="717550">
                  <a:moveTo>
                    <a:pt x="7620" y="83819"/>
                  </a:moveTo>
                  <a:lnTo>
                    <a:pt x="0" y="83819"/>
                  </a:lnTo>
                  <a:lnTo>
                    <a:pt x="0" y="90169"/>
                  </a:lnTo>
                  <a:lnTo>
                    <a:pt x="7620" y="90169"/>
                  </a:lnTo>
                  <a:lnTo>
                    <a:pt x="7620" y="83819"/>
                  </a:lnTo>
                  <a:close/>
                </a:path>
                <a:path w="7620" h="717550">
                  <a:moveTo>
                    <a:pt x="7620" y="90169"/>
                  </a:moveTo>
                  <a:lnTo>
                    <a:pt x="0" y="90169"/>
                  </a:lnTo>
                  <a:lnTo>
                    <a:pt x="0" y="96519"/>
                  </a:lnTo>
                  <a:lnTo>
                    <a:pt x="7620" y="96519"/>
                  </a:lnTo>
                  <a:lnTo>
                    <a:pt x="7620" y="90169"/>
                  </a:lnTo>
                  <a:close/>
                </a:path>
                <a:path w="7620" h="717550">
                  <a:moveTo>
                    <a:pt x="7620" y="96519"/>
                  </a:moveTo>
                  <a:lnTo>
                    <a:pt x="0" y="96519"/>
                  </a:lnTo>
                  <a:lnTo>
                    <a:pt x="0" y="102869"/>
                  </a:lnTo>
                  <a:lnTo>
                    <a:pt x="7620" y="102869"/>
                  </a:lnTo>
                  <a:lnTo>
                    <a:pt x="7620" y="96519"/>
                  </a:lnTo>
                  <a:close/>
                </a:path>
                <a:path w="7620" h="717550">
                  <a:moveTo>
                    <a:pt x="7620" y="102869"/>
                  </a:moveTo>
                  <a:lnTo>
                    <a:pt x="0" y="102869"/>
                  </a:lnTo>
                  <a:lnTo>
                    <a:pt x="0" y="109219"/>
                  </a:lnTo>
                  <a:lnTo>
                    <a:pt x="7620" y="109219"/>
                  </a:lnTo>
                  <a:lnTo>
                    <a:pt x="7620" y="102869"/>
                  </a:lnTo>
                  <a:close/>
                </a:path>
                <a:path w="7620" h="717550">
                  <a:moveTo>
                    <a:pt x="7620" y="109219"/>
                  </a:moveTo>
                  <a:lnTo>
                    <a:pt x="0" y="109219"/>
                  </a:lnTo>
                  <a:lnTo>
                    <a:pt x="0" y="115569"/>
                  </a:lnTo>
                  <a:lnTo>
                    <a:pt x="7620" y="115569"/>
                  </a:lnTo>
                  <a:lnTo>
                    <a:pt x="7620" y="109219"/>
                  </a:lnTo>
                  <a:close/>
                </a:path>
                <a:path w="7620" h="717550">
                  <a:moveTo>
                    <a:pt x="7620" y="115569"/>
                  </a:moveTo>
                  <a:lnTo>
                    <a:pt x="0" y="115569"/>
                  </a:lnTo>
                  <a:lnTo>
                    <a:pt x="0" y="121919"/>
                  </a:lnTo>
                  <a:lnTo>
                    <a:pt x="7620" y="121919"/>
                  </a:lnTo>
                  <a:lnTo>
                    <a:pt x="7620" y="115569"/>
                  </a:lnTo>
                  <a:close/>
                </a:path>
                <a:path w="7620" h="717550">
                  <a:moveTo>
                    <a:pt x="7620" y="121919"/>
                  </a:moveTo>
                  <a:lnTo>
                    <a:pt x="0" y="121919"/>
                  </a:lnTo>
                  <a:lnTo>
                    <a:pt x="0" y="128269"/>
                  </a:lnTo>
                  <a:lnTo>
                    <a:pt x="7620" y="128269"/>
                  </a:lnTo>
                  <a:lnTo>
                    <a:pt x="7620" y="121919"/>
                  </a:lnTo>
                  <a:close/>
                </a:path>
                <a:path w="7620" h="717550">
                  <a:moveTo>
                    <a:pt x="7620" y="128269"/>
                  </a:moveTo>
                  <a:lnTo>
                    <a:pt x="0" y="128269"/>
                  </a:lnTo>
                  <a:lnTo>
                    <a:pt x="0" y="134619"/>
                  </a:lnTo>
                  <a:lnTo>
                    <a:pt x="7620" y="134619"/>
                  </a:lnTo>
                  <a:lnTo>
                    <a:pt x="7620" y="128269"/>
                  </a:lnTo>
                  <a:close/>
                </a:path>
                <a:path w="7620" h="717550">
                  <a:moveTo>
                    <a:pt x="7620" y="134619"/>
                  </a:moveTo>
                  <a:lnTo>
                    <a:pt x="0" y="134619"/>
                  </a:lnTo>
                  <a:lnTo>
                    <a:pt x="0" y="140969"/>
                  </a:lnTo>
                  <a:lnTo>
                    <a:pt x="7620" y="140969"/>
                  </a:lnTo>
                  <a:lnTo>
                    <a:pt x="7620" y="134619"/>
                  </a:lnTo>
                  <a:close/>
                </a:path>
                <a:path w="7620" h="717550">
                  <a:moveTo>
                    <a:pt x="7620" y="140969"/>
                  </a:moveTo>
                  <a:lnTo>
                    <a:pt x="0" y="140969"/>
                  </a:lnTo>
                  <a:lnTo>
                    <a:pt x="0" y="147319"/>
                  </a:lnTo>
                  <a:lnTo>
                    <a:pt x="7620" y="147319"/>
                  </a:lnTo>
                  <a:lnTo>
                    <a:pt x="7620" y="140969"/>
                  </a:lnTo>
                  <a:close/>
                </a:path>
                <a:path w="7620" h="717550">
                  <a:moveTo>
                    <a:pt x="7620" y="147319"/>
                  </a:moveTo>
                  <a:lnTo>
                    <a:pt x="0" y="147319"/>
                  </a:lnTo>
                  <a:lnTo>
                    <a:pt x="0" y="153669"/>
                  </a:lnTo>
                  <a:lnTo>
                    <a:pt x="7620" y="153669"/>
                  </a:lnTo>
                  <a:lnTo>
                    <a:pt x="7620" y="147319"/>
                  </a:lnTo>
                  <a:close/>
                </a:path>
                <a:path w="7620" h="717550">
                  <a:moveTo>
                    <a:pt x="7620" y="153669"/>
                  </a:moveTo>
                  <a:lnTo>
                    <a:pt x="0" y="153669"/>
                  </a:lnTo>
                  <a:lnTo>
                    <a:pt x="0" y="160019"/>
                  </a:lnTo>
                  <a:lnTo>
                    <a:pt x="7620" y="160019"/>
                  </a:lnTo>
                  <a:lnTo>
                    <a:pt x="7620" y="153669"/>
                  </a:lnTo>
                  <a:close/>
                </a:path>
                <a:path w="7620" h="717550">
                  <a:moveTo>
                    <a:pt x="7620" y="160019"/>
                  </a:moveTo>
                  <a:lnTo>
                    <a:pt x="0" y="160019"/>
                  </a:lnTo>
                  <a:lnTo>
                    <a:pt x="0" y="166369"/>
                  </a:lnTo>
                  <a:lnTo>
                    <a:pt x="7620" y="166369"/>
                  </a:lnTo>
                  <a:lnTo>
                    <a:pt x="7620" y="160019"/>
                  </a:lnTo>
                  <a:close/>
                </a:path>
                <a:path w="7620" h="717550">
                  <a:moveTo>
                    <a:pt x="7620" y="166369"/>
                  </a:moveTo>
                  <a:lnTo>
                    <a:pt x="0" y="166369"/>
                  </a:lnTo>
                  <a:lnTo>
                    <a:pt x="0" y="172719"/>
                  </a:lnTo>
                  <a:lnTo>
                    <a:pt x="7620" y="172719"/>
                  </a:lnTo>
                  <a:lnTo>
                    <a:pt x="7620" y="166369"/>
                  </a:lnTo>
                  <a:close/>
                </a:path>
                <a:path w="7620" h="717550">
                  <a:moveTo>
                    <a:pt x="7620" y="172719"/>
                  </a:moveTo>
                  <a:lnTo>
                    <a:pt x="0" y="172719"/>
                  </a:lnTo>
                  <a:lnTo>
                    <a:pt x="0" y="179069"/>
                  </a:lnTo>
                  <a:lnTo>
                    <a:pt x="7620" y="179069"/>
                  </a:lnTo>
                  <a:lnTo>
                    <a:pt x="7620" y="172719"/>
                  </a:lnTo>
                  <a:close/>
                </a:path>
                <a:path w="7620" h="717550">
                  <a:moveTo>
                    <a:pt x="7620" y="179069"/>
                  </a:moveTo>
                  <a:lnTo>
                    <a:pt x="0" y="179069"/>
                  </a:lnTo>
                  <a:lnTo>
                    <a:pt x="0" y="185419"/>
                  </a:lnTo>
                  <a:lnTo>
                    <a:pt x="7620" y="185419"/>
                  </a:lnTo>
                  <a:lnTo>
                    <a:pt x="7620" y="179069"/>
                  </a:lnTo>
                  <a:close/>
                </a:path>
                <a:path w="7620" h="717550">
                  <a:moveTo>
                    <a:pt x="7620" y="185419"/>
                  </a:moveTo>
                  <a:lnTo>
                    <a:pt x="0" y="185419"/>
                  </a:lnTo>
                  <a:lnTo>
                    <a:pt x="0" y="191769"/>
                  </a:lnTo>
                  <a:lnTo>
                    <a:pt x="7620" y="191769"/>
                  </a:lnTo>
                  <a:lnTo>
                    <a:pt x="7620" y="185419"/>
                  </a:lnTo>
                  <a:close/>
                </a:path>
                <a:path w="7620" h="717550">
                  <a:moveTo>
                    <a:pt x="7620" y="191769"/>
                  </a:moveTo>
                  <a:lnTo>
                    <a:pt x="0" y="191769"/>
                  </a:lnTo>
                  <a:lnTo>
                    <a:pt x="0" y="198119"/>
                  </a:lnTo>
                  <a:lnTo>
                    <a:pt x="7620" y="198119"/>
                  </a:lnTo>
                  <a:lnTo>
                    <a:pt x="7620" y="191769"/>
                  </a:lnTo>
                  <a:close/>
                </a:path>
                <a:path w="7620" h="717550">
                  <a:moveTo>
                    <a:pt x="7620" y="199390"/>
                  </a:moveTo>
                  <a:lnTo>
                    <a:pt x="0" y="199390"/>
                  </a:lnTo>
                  <a:lnTo>
                    <a:pt x="0" y="204469"/>
                  </a:lnTo>
                  <a:lnTo>
                    <a:pt x="2540" y="204469"/>
                  </a:lnTo>
                  <a:lnTo>
                    <a:pt x="2540" y="203199"/>
                  </a:lnTo>
                  <a:lnTo>
                    <a:pt x="3810" y="203199"/>
                  </a:lnTo>
                  <a:lnTo>
                    <a:pt x="3810" y="201929"/>
                  </a:lnTo>
                  <a:lnTo>
                    <a:pt x="5079" y="201929"/>
                  </a:lnTo>
                  <a:lnTo>
                    <a:pt x="5079" y="200659"/>
                  </a:lnTo>
                  <a:lnTo>
                    <a:pt x="7620" y="200659"/>
                  </a:lnTo>
                  <a:lnTo>
                    <a:pt x="7620" y="199390"/>
                  </a:lnTo>
                  <a:close/>
                </a:path>
                <a:path w="7620" h="717550">
                  <a:moveTo>
                    <a:pt x="7620" y="198119"/>
                  </a:moveTo>
                  <a:lnTo>
                    <a:pt x="0" y="198119"/>
                  </a:lnTo>
                  <a:lnTo>
                    <a:pt x="0" y="199389"/>
                  </a:lnTo>
                  <a:lnTo>
                    <a:pt x="7620" y="199389"/>
                  </a:lnTo>
                  <a:lnTo>
                    <a:pt x="7620" y="198119"/>
                  </a:lnTo>
                  <a:close/>
                </a:path>
                <a:path w="7620" h="717550">
                  <a:moveTo>
                    <a:pt x="1270" y="519429"/>
                  </a:moveTo>
                  <a:lnTo>
                    <a:pt x="0" y="519429"/>
                  </a:lnTo>
                  <a:lnTo>
                    <a:pt x="0" y="521969"/>
                  </a:lnTo>
                  <a:lnTo>
                    <a:pt x="2540" y="521969"/>
                  </a:lnTo>
                  <a:lnTo>
                    <a:pt x="2540" y="520699"/>
                  </a:lnTo>
                  <a:lnTo>
                    <a:pt x="1270" y="520699"/>
                  </a:lnTo>
                  <a:lnTo>
                    <a:pt x="1270" y="519429"/>
                  </a:lnTo>
                  <a:close/>
                </a:path>
                <a:path w="7620" h="717550">
                  <a:moveTo>
                    <a:pt x="5080" y="521969"/>
                  </a:moveTo>
                  <a:lnTo>
                    <a:pt x="0" y="521969"/>
                  </a:lnTo>
                  <a:lnTo>
                    <a:pt x="0" y="528319"/>
                  </a:lnTo>
                  <a:lnTo>
                    <a:pt x="7620" y="528319"/>
                  </a:lnTo>
                  <a:lnTo>
                    <a:pt x="7620" y="524509"/>
                  </a:lnTo>
                  <a:lnTo>
                    <a:pt x="6350" y="524509"/>
                  </a:lnTo>
                  <a:lnTo>
                    <a:pt x="6350" y="523239"/>
                  </a:lnTo>
                  <a:lnTo>
                    <a:pt x="5080" y="523239"/>
                  </a:lnTo>
                  <a:lnTo>
                    <a:pt x="5080" y="521969"/>
                  </a:lnTo>
                  <a:close/>
                </a:path>
                <a:path w="7620" h="717550">
                  <a:moveTo>
                    <a:pt x="7620" y="528319"/>
                  </a:moveTo>
                  <a:lnTo>
                    <a:pt x="0" y="528319"/>
                  </a:lnTo>
                  <a:lnTo>
                    <a:pt x="0" y="534669"/>
                  </a:lnTo>
                  <a:lnTo>
                    <a:pt x="7620" y="534669"/>
                  </a:lnTo>
                  <a:lnTo>
                    <a:pt x="7620" y="528319"/>
                  </a:lnTo>
                  <a:close/>
                </a:path>
                <a:path w="7620" h="717550">
                  <a:moveTo>
                    <a:pt x="7620" y="534669"/>
                  </a:moveTo>
                  <a:lnTo>
                    <a:pt x="0" y="534669"/>
                  </a:lnTo>
                  <a:lnTo>
                    <a:pt x="0" y="541019"/>
                  </a:lnTo>
                  <a:lnTo>
                    <a:pt x="7620" y="541019"/>
                  </a:lnTo>
                  <a:lnTo>
                    <a:pt x="7620" y="534669"/>
                  </a:lnTo>
                  <a:close/>
                </a:path>
                <a:path w="7620" h="717550">
                  <a:moveTo>
                    <a:pt x="7620" y="541019"/>
                  </a:moveTo>
                  <a:lnTo>
                    <a:pt x="0" y="541019"/>
                  </a:lnTo>
                  <a:lnTo>
                    <a:pt x="0" y="547369"/>
                  </a:lnTo>
                  <a:lnTo>
                    <a:pt x="7620" y="547369"/>
                  </a:lnTo>
                  <a:lnTo>
                    <a:pt x="7620" y="541019"/>
                  </a:lnTo>
                  <a:close/>
                </a:path>
                <a:path w="7620" h="717550">
                  <a:moveTo>
                    <a:pt x="7620" y="547369"/>
                  </a:moveTo>
                  <a:lnTo>
                    <a:pt x="0" y="547369"/>
                  </a:lnTo>
                  <a:lnTo>
                    <a:pt x="0" y="553719"/>
                  </a:lnTo>
                  <a:lnTo>
                    <a:pt x="7620" y="553719"/>
                  </a:lnTo>
                  <a:lnTo>
                    <a:pt x="7620" y="547369"/>
                  </a:lnTo>
                  <a:close/>
                </a:path>
                <a:path w="7620" h="717550">
                  <a:moveTo>
                    <a:pt x="7620" y="553719"/>
                  </a:moveTo>
                  <a:lnTo>
                    <a:pt x="0" y="553719"/>
                  </a:lnTo>
                  <a:lnTo>
                    <a:pt x="0" y="560069"/>
                  </a:lnTo>
                  <a:lnTo>
                    <a:pt x="7620" y="560069"/>
                  </a:lnTo>
                  <a:lnTo>
                    <a:pt x="7620" y="553719"/>
                  </a:lnTo>
                  <a:close/>
                </a:path>
                <a:path w="7620" h="717550">
                  <a:moveTo>
                    <a:pt x="7620" y="560069"/>
                  </a:moveTo>
                  <a:lnTo>
                    <a:pt x="0" y="560069"/>
                  </a:lnTo>
                  <a:lnTo>
                    <a:pt x="0" y="566419"/>
                  </a:lnTo>
                  <a:lnTo>
                    <a:pt x="7620" y="566419"/>
                  </a:lnTo>
                  <a:lnTo>
                    <a:pt x="7620" y="560069"/>
                  </a:lnTo>
                  <a:close/>
                </a:path>
                <a:path w="7620" h="717550">
                  <a:moveTo>
                    <a:pt x="7620" y="566419"/>
                  </a:moveTo>
                  <a:lnTo>
                    <a:pt x="0" y="566419"/>
                  </a:lnTo>
                  <a:lnTo>
                    <a:pt x="0" y="572769"/>
                  </a:lnTo>
                  <a:lnTo>
                    <a:pt x="7620" y="572769"/>
                  </a:lnTo>
                  <a:lnTo>
                    <a:pt x="7620" y="566419"/>
                  </a:lnTo>
                  <a:close/>
                </a:path>
                <a:path w="7620" h="717550">
                  <a:moveTo>
                    <a:pt x="7620" y="572769"/>
                  </a:moveTo>
                  <a:lnTo>
                    <a:pt x="0" y="572769"/>
                  </a:lnTo>
                  <a:lnTo>
                    <a:pt x="0" y="579119"/>
                  </a:lnTo>
                  <a:lnTo>
                    <a:pt x="7620" y="579119"/>
                  </a:lnTo>
                  <a:lnTo>
                    <a:pt x="7620" y="572769"/>
                  </a:lnTo>
                  <a:close/>
                </a:path>
                <a:path w="7620" h="717550">
                  <a:moveTo>
                    <a:pt x="7620" y="579119"/>
                  </a:moveTo>
                  <a:lnTo>
                    <a:pt x="0" y="579119"/>
                  </a:lnTo>
                  <a:lnTo>
                    <a:pt x="0" y="585469"/>
                  </a:lnTo>
                  <a:lnTo>
                    <a:pt x="7620" y="585469"/>
                  </a:lnTo>
                  <a:lnTo>
                    <a:pt x="7620" y="579119"/>
                  </a:lnTo>
                  <a:close/>
                </a:path>
                <a:path w="7620" h="717550">
                  <a:moveTo>
                    <a:pt x="7620" y="585469"/>
                  </a:moveTo>
                  <a:lnTo>
                    <a:pt x="0" y="585469"/>
                  </a:lnTo>
                  <a:lnTo>
                    <a:pt x="0" y="591819"/>
                  </a:lnTo>
                  <a:lnTo>
                    <a:pt x="7620" y="591819"/>
                  </a:lnTo>
                  <a:lnTo>
                    <a:pt x="7620" y="585469"/>
                  </a:lnTo>
                  <a:close/>
                </a:path>
                <a:path w="7620" h="717550">
                  <a:moveTo>
                    <a:pt x="7620" y="591819"/>
                  </a:moveTo>
                  <a:lnTo>
                    <a:pt x="0" y="591819"/>
                  </a:lnTo>
                  <a:lnTo>
                    <a:pt x="0" y="598169"/>
                  </a:lnTo>
                  <a:lnTo>
                    <a:pt x="7620" y="598169"/>
                  </a:lnTo>
                  <a:lnTo>
                    <a:pt x="7620" y="591819"/>
                  </a:lnTo>
                  <a:close/>
                </a:path>
                <a:path w="7620" h="717550">
                  <a:moveTo>
                    <a:pt x="7620" y="598169"/>
                  </a:moveTo>
                  <a:lnTo>
                    <a:pt x="0" y="598169"/>
                  </a:lnTo>
                  <a:lnTo>
                    <a:pt x="0" y="604519"/>
                  </a:lnTo>
                  <a:lnTo>
                    <a:pt x="7620" y="604519"/>
                  </a:lnTo>
                  <a:lnTo>
                    <a:pt x="7620" y="598169"/>
                  </a:lnTo>
                  <a:close/>
                </a:path>
                <a:path w="7620" h="717550">
                  <a:moveTo>
                    <a:pt x="7620" y="604519"/>
                  </a:moveTo>
                  <a:lnTo>
                    <a:pt x="0" y="604519"/>
                  </a:lnTo>
                  <a:lnTo>
                    <a:pt x="0" y="610869"/>
                  </a:lnTo>
                  <a:lnTo>
                    <a:pt x="7620" y="610869"/>
                  </a:lnTo>
                  <a:lnTo>
                    <a:pt x="7620" y="604519"/>
                  </a:lnTo>
                  <a:close/>
                </a:path>
                <a:path w="7620" h="717550">
                  <a:moveTo>
                    <a:pt x="7620" y="610869"/>
                  </a:moveTo>
                  <a:lnTo>
                    <a:pt x="0" y="610869"/>
                  </a:lnTo>
                  <a:lnTo>
                    <a:pt x="0" y="617219"/>
                  </a:lnTo>
                  <a:lnTo>
                    <a:pt x="7620" y="617219"/>
                  </a:lnTo>
                  <a:lnTo>
                    <a:pt x="7620" y="610869"/>
                  </a:lnTo>
                  <a:close/>
                </a:path>
                <a:path w="7620" h="717550">
                  <a:moveTo>
                    <a:pt x="7620" y="617219"/>
                  </a:moveTo>
                  <a:lnTo>
                    <a:pt x="0" y="617219"/>
                  </a:lnTo>
                  <a:lnTo>
                    <a:pt x="0" y="623569"/>
                  </a:lnTo>
                  <a:lnTo>
                    <a:pt x="7620" y="623569"/>
                  </a:lnTo>
                  <a:lnTo>
                    <a:pt x="7620" y="617219"/>
                  </a:lnTo>
                  <a:close/>
                </a:path>
                <a:path w="7620" h="717550">
                  <a:moveTo>
                    <a:pt x="7620" y="623569"/>
                  </a:moveTo>
                  <a:lnTo>
                    <a:pt x="0" y="623569"/>
                  </a:lnTo>
                  <a:lnTo>
                    <a:pt x="0" y="629919"/>
                  </a:lnTo>
                  <a:lnTo>
                    <a:pt x="7620" y="629919"/>
                  </a:lnTo>
                  <a:lnTo>
                    <a:pt x="7620" y="623569"/>
                  </a:lnTo>
                  <a:close/>
                </a:path>
                <a:path w="7620" h="717550">
                  <a:moveTo>
                    <a:pt x="7620" y="629919"/>
                  </a:moveTo>
                  <a:lnTo>
                    <a:pt x="0" y="629919"/>
                  </a:lnTo>
                  <a:lnTo>
                    <a:pt x="0" y="636269"/>
                  </a:lnTo>
                  <a:lnTo>
                    <a:pt x="7620" y="636269"/>
                  </a:lnTo>
                  <a:lnTo>
                    <a:pt x="7620" y="629919"/>
                  </a:lnTo>
                  <a:close/>
                </a:path>
                <a:path w="7620" h="717550">
                  <a:moveTo>
                    <a:pt x="7620" y="636269"/>
                  </a:moveTo>
                  <a:lnTo>
                    <a:pt x="0" y="636269"/>
                  </a:lnTo>
                  <a:lnTo>
                    <a:pt x="0" y="642619"/>
                  </a:lnTo>
                  <a:lnTo>
                    <a:pt x="7620" y="642619"/>
                  </a:lnTo>
                  <a:lnTo>
                    <a:pt x="7620" y="636269"/>
                  </a:lnTo>
                  <a:close/>
                </a:path>
                <a:path w="7620" h="717550">
                  <a:moveTo>
                    <a:pt x="7620" y="642619"/>
                  </a:moveTo>
                  <a:lnTo>
                    <a:pt x="0" y="642619"/>
                  </a:lnTo>
                  <a:lnTo>
                    <a:pt x="0" y="648969"/>
                  </a:lnTo>
                  <a:lnTo>
                    <a:pt x="7620" y="648969"/>
                  </a:lnTo>
                  <a:lnTo>
                    <a:pt x="7620" y="642619"/>
                  </a:lnTo>
                  <a:close/>
                </a:path>
                <a:path w="7620" h="717550">
                  <a:moveTo>
                    <a:pt x="7620" y="648969"/>
                  </a:moveTo>
                  <a:lnTo>
                    <a:pt x="0" y="648969"/>
                  </a:lnTo>
                  <a:lnTo>
                    <a:pt x="0" y="655319"/>
                  </a:lnTo>
                  <a:lnTo>
                    <a:pt x="7620" y="655319"/>
                  </a:lnTo>
                  <a:lnTo>
                    <a:pt x="7620" y="648969"/>
                  </a:lnTo>
                  <a:close/>
                </a:path>
                <a:path w="7620" h="717550">
                  <a:moveTo>
                    <a:pt x="7620" y="655319"/>
                  </a:moveTo>
                  <a:lnTo>
                    <a:pt x="0" y="655319"/>
                  </a:lnTo>
                  <a:lnTo>
                    <a:pt x="0" y="661669"/>
                  </a:lnTo>
                  <a:lnTo>
                    <a:pt x="7620" y="661669"/>
                  </a:lnTo>
                  <a:lnTo>
                    <a:pt x="7620" y="655319"/>
                  </a:lnTo>
                  <a:close/>
                </a:path>
                <a:path w="7620" h="717550">
                  <a:moveTo>
                    <a:pt x="7620" y="661669"/>
                  </a:moveTo>
                  <a:lnTo>
                    <a:pt x="0" y="661669"/>
                  </a:lnTo>
                  <a:lnTo>
                    <a:pt x="0" y="668019"/>
                  </a:lnTo>
                  <a:lnTo>
                    <a:pt x="7620" y="668019"/>
                  </a:lnTo>
                  <a:lnTo>
                    <a:pt x="7620" y="661669"/>
                  </a:lnTo>
                  <a:close/>
                </a:path>
                <a:path w="7620" h="717550">
                  <a:moveTo>
                    <a:pt x="7620" y="668019"/>
                  </a:moveTo>
                  <a:lnTo>
                    <a:pt x="0" y="668019"/>
                  </a:lnTo>
                  <a:lnTo>
                    <a:pt x="0" y="674369"/>
                  </a:lnTo>
                  <a:lnTo>
                    <a:pt x="7620" y="674369"/>
                  </a:lnTo>
                  <a:lnTo>
                    <a:pt x="7620" y="668019"/>
                  </a:lnTo>
                  <a:close/>
                </a:path>
                <a:path w="7620" h="717550">
                  <a:moveTo>
                    <a:pt x="7620" y="674369"/>
                  </a:moveTo>
                  <a:lnTo>
                    <a:pt x="0" y="674369"/>
                  </a:lnTo>
                  <a:lnTo>
                    <a:pt x="0" y="680719"/>
                  </a:lnTo>
                  <a:lnTo>
                    <a:pt x="7620" y="680719"/>
                  </a:lnTo>
                  <a:lnTo>
                    <a:pt x="7620" y="674369"/>
                  </a:lnTo>
                  <a:close/>
                </a:path>
                <a:path w="7620" h="717550">
                  <a:moveTo>
                    <a:pt x="7620" y="680719"/>
                  </a:moveTo>
                  <a:lnTo>
                    <a:pt x="0" y="680719"/>
                  </a:lnTo>
                  <a:lnTo>
                    <a:pt x="0" y="687069"/>
                  </a:lnTo>
                  <a:lnTo>
                    <a:pt x="7620" y="687069"/>
                  </a:lnTo>
                  <a:lnTo>
                    <a:pt x="7620" y="680719"/>
                  </a:lnTo>
                  <a:close/>
                </a:path>
                <a:path w="7620" h="717550">
                  <a:moveTo>
                    <a:pt x="7620" y="687069"/>
                  </a:moveTo>
                  <a:lnTo>
                    <a:pt x="0" y="687069"/>
                  </a:lnTo>
                  <a:lnTo>
                    <a:pt x="0" y="693419"/>
                  </a:lnTo>
                  <a:lnTo>
                    <a:pt x="7620" y="693419"/>
                  </a:lnTo>
                  <a:lnTo>
                    <a:pt x="7620" y="687069"/>
                  </a:lnTo>
                  <a:close/>
                </a:path>
                <a:path w="7620" h="717550">
                  <a:moveTo>
                    <a:pt x="7620" y="693419"/>
                  </a:moveTo>
                  <a:lnTo>
                    <a:pt x="0" y="693419"/>
                  </a:lnTo>
                  <a:lnTo>
                    <a:pt x="0" y="699769"/>
                  </a:lnTo>
                  <a:lnTo>
                    <a:pt x="7620" y="699769"/>
                  </a:lnTo>
                  <a:lnTo>
                    <a:pt x="7620" y="693419"/>
                  </a:lnTo>
                  <a:close/>
                </a:path>
                <a:path w="7620" h="717550">
                  <a:moveTo>
                    <a:pt x="7620" y="699769"/>
                  </a:moveTo>
                  <a:lnTo>
                    <a:pt x="0" y="699769"/>
                  </a:lnTo>
                  <a:lnTo>
                    <a:pt x="0" y="706119"/>
                  </a:lnTo>
                  <a:lnTo>
                    <a:pt x="7620" y="706119"/>
                  </a:lnTo>
                  <a:lnTo>
                    <a:pt x="7620" y="699769"/>
                  </a:lnTo>
                  <a:close/>
                </a:path>
                <a:path w="7620" h="717550">
                  <a:moveTo>
                    <a:pt x="7620" y="706119"/>
                  </a:moveTo>
                  <a:lnTo>
                    <a:pt x="0" y="706119"/>
                  </a:lnTo>
                  <a:lnTo>
                    <a:pt x="0" y="712469"/>
                  </a:lnTo>
                  <a:lnTo>
                    <a:pt x="7620" y="712469"/>
                  </a:lnTo>
                  <a:lnTo>
                    <a:pt x="7620" y="706119"/>
                  </a:lnTo>
                  <a:close/>
                </a:path>
                <a:path w="7620" h="717550">
                  <a:moveTo>
                    <a:pt x="7620" y="712469"/>
                  </a:moveTo>
                  <a:lnTo>
                    <a:pt x="0" y="712469"/>
                  </a:lnTo>
                  <a:lnTo>
                    <a:pt x="0" y="717549"/>
                  </a:lnTo>
                  <a:lnTo>
                    <a:pt x="7620" y="717549"/>
                  </a:lnTo>
                  <a:lnTo>
                    <a:pt x="7620" y="712469"/>
                  </a:lnTo>
                  <a:close/>
                </a:path>
              </a:pathLst>
            </a:custGeom>
            <a:solidFill>
              <a:srgbClr val="3F00F6"/>
            </a:solidFill>
          </p:spPr>
          <p:txBody>
            <a:bodyPr bIns="0" lIns="0" rIns="0" rtlCol="0" tIns="0" wrap="square"/>
            <a:p/>
          </p:txBody>
        </p:sp>
        <p:sp>
          <p:nvSpPr>
            <p:cNvPr id="1049893" name="object 1193"/>
            <p:cNvSpPr/>
            <p:nvPr/>
          </p:nvSpPr>
          <p:spPr>
            <a:xfrm>
              <a:off x="5787389" y="4458969"/>
              <a:ext cx="6350" cy="717550"/>
            </a:xfrm>
            <a:custGeom>
              <a:avLst/>
              <a:ahLst/>
              <a:rect l="l" t="t" r="r" b="b"/>
              <a:pathLst>
                <a:path w="6350" h="717550">
                  <a:moveTo>
                    <a:pt x="6350" y="0"/>
                  </a:moveTo>
                  <a:lnTo>
                    <a:pt x="3810" y="0"/>
                  </a:lnTo>
                  <a:lnTo>
                    <a:pt x="3810" y="1269"/>
                  </a:lnTo>
                  <a:lnTo>
                    <a:pt x="6350" y="1269"/>
                  </a:lnTo>
                  <a:lnTo>
                    <a:pt x="6350" y="0"/>
                  </a:lnTo>
                  <a:close/>
                </a:path>
                <a:path w="6350" h="717550">
                  <a:moveTo>
                    <a:pt x="6350" y="1269"/>
                  </a:moveTo>
                  <a:lnTo>
                    <a:pt x="0" y="1269"/>
                  </a:lnTo>
                  <a:lnTo>
                    <a:pt x="0" y="7619"/>
                  </a:lnTo>
                  <a:lnTo>
                    <a:pt x="6350" y="7619"/>
                  </a:lnTo>
                  <a:lnTo>
                    <a:pt x="6350" y="1269"/>
                  </a:lnTo>
                  <a:close/>
                </a:path>
                <a:path w="6350" h="717550">
                  <a:moveTo>
                    <a:pt x="6350" y="7619"/>
                  </a:moveTo>
                  <a:lnTo>
                    <a:pt x="0" y="7619"/>
                  </a:lnTo>
                  <a:lnTo>
                    <a:pt x="0" y="13969"/>
                  </a:lnTo>
                  <a:lnTo>
                    <a:pt x="6350" y="13969"/>
                  </a:lnTo>
                  <a:lnTo>
                    <a:pt x="6350" y="7619"/>
                  </a:lnTo>
                  <a:close/>
                </a:path>
                <a:path w="6350" h="717550">
                  <a:moveTo>
                    <a:pt x="6350" y="13969"/>
                  </a:moveTo>
                  <a:lnTo>
                    <a:pt x="0" y="13969"/>
                  </a:lnTo>
                  <a:lnTo>
                    <a:pt x="0" y="20319"/>
                  </a:lnTo>
                  <a:lnTo>
                    <a:pt x="6350" y="20319"/>
                  </a:lnTo>
                  <a:lnTo>
                    <a:pt x="6350" y="13969"/>
                  </a:lnTo>
                  <a:close/>
                </a:path>
                <a:path w="6350" h="717550">
                  <a:moveTo>
                    <a:pt x="6350" y="20319"/>
                  </a:moveTo>
                  <a:lnTo>
                    <a:pt x="0" y="20319"/>
                  </a:lnTo>
                  <a:lnTo>
                    <a:pt x="0" y="26669"/>
                  </a:lnTo>
                  <a:lnTo>
                    <a:pt x="6350" y="26669"/>
                  </a:lnTo>
                  <a:lnTo>
                    <a:pt x="6350" y="20319"/>
                  </a:lnTo>
                  <a:close/>
                </a:path>
                <a:path w="6350" h="717550">
                  <a:moveTo>
                    <a:pt x="6350" y="26669"/>
                  </a:moveTo>
                  <a:lnTo>
                    <a:pt x="0" y="26669"/>
                  </a:lnTo>
                  <a:lnTo>
                    <a:pt x="0" y="33019"/>
                  </a:lnTo>
                  <a:lnTo>
                    <a:pt x="6350" y="33019"/>
                  </a:lnTo>
                  <a:lnTo>
                    <a:pt x="6350" y="26669"/>
                  </a:lnTo>
                  <a:close/>
                </a:path>
                <a:path w="6350" h="717550">
                  <a:moveTo>
                    <a:pt x="6350" y="33019"/>
                  </a:moveTo>
                  <a:lnTo>
                    <a:pt x="0" y="33019"/>
                  </a:lnTo>
                  <a:lnTo>
                    <a:pt x="0" y="39369"/>
                  </a:lnTo>
                  <a:lnTo>
                    <a:pt x="6350" y="39369"/>
                  </a:lnTo>
                  <a:lnTo>
                    <a:pt x="6350" y="33019"/>
                  </a:lnTo>
                  <a:close/>
                </a:path>
                <a:path w="6350" h="717550">
                  <a:moveTo>
                    <a:pt x="6350" y="39369"/>
                  </a:moveTo>
                  <a:lnTo>
                    <a:pt x="0" y="39369"/>
                  </a:lnTo>
                  <a:lnTo>
                    <a:pt x="0" y="45719"/>
                  </a:lnTo>
                  <a:lnTo>
                    <a:pt x="6350" y="45719"/>
                  </a:lnTo>
                  <a:lnTo>
                    <a:pt x="6350" y="39369"/>
                  </a:lnTo>
                  <a:close/>
                </a:path>
                <a:path w="6350" h="717550">
                  <a:moveTo>
                    <a:pt x="6350" y="45719"/>
                  </a:moveTo>
                  <a:lnTo>
                    <a:pt x="0" y="45719"/>
                  </a:lnTo>
                  <a:lnTo>
                    <a:pt x="0" y="52069"/>
                  </a:lnTo>
                  <a:lnTo>
                    <a:pt x="6350" y="52069"/>
                  </a:lnTo>
                  <a:lnTo>
                    <a:pt x="6350" y="45719"/>
                  </a:lnTo>
                  <a:close/>
                </a:path>
                <a:path w="6350" h="717550">
                  <a:moveTo>
                    <a:pt x="6350" y="52069"/>
                  </a:moveTo>
                  <a:lnTo>
                    <a:pt x="0" y="52069"/>
                  </a:lnTo>
                  <a:lnTo>
                    <a:pt x="0" y="58419"/>
                  </a:lnTo>
                  <a:lnTo>
                    <a:pt x="6350" y="58419"/>
                  </a:lnTo>
                  <a:lnTo>
                    <a:pt x="6350" y="52069"/>
                  </a:lnTo>
                  <a:close/>
                </a:path>
                <a:path w="6350" h="717550">
                  <a:moveTo>
                    <a:pt x="6350" y="58419"/>
                  </a:moveTo>
                  <a:lnTo>
                    <a:pt x="0" y="58419"/>
                  </a:lnTo>
                  <a:lnTo>
                    <a:pt x="0" y="64769"/>
                  </a:lnTo>
                  <a:lnTo>
                    <a:pt x="6350" y="64769"/>
                  </a:lnTo>
                  <a:lnTo>
                    <a:pt x="6350" y="58419"/>
                  </a:lnTo>
                  <a:close/>
                </a:path>
                <a:path w="6350" h="717550">
                  <a:moveTo>
                    <a:pt x="6350" y="64769"/>
                  </a:moveTo>
                  <a:lnTo>
                    <a:pt x="0" y="64769"/>
                  </a:lnTo>
                  <a:lnTo>
                    <a:pt x="0" y="71119"/>
                  </a:lnTo>
                  <a:lnTo>
                    <a:pt x="6350" y="71119"/>
                  </a:lnTo>
                  <a:lnTo>
                    <a:pt x="6350" y="64769"/>
                  </a:lnTo>
                  <a:close/>
                </a:path>
                <a:path w="6350" h="717550">
                  <a:moveTo>
                    <a:pt x="6350" y="71119"/>
                  </a:moveTo>
                  <a:lnTo>
                    <a:pt x="0" y="71119"/>
                  </a:lnTo>
                  <a:lnTo>
                    <a:pt x="0" y="77469"/>
                  </a:lnTo>
                  <a:lnTo>
                    <a:pt x="6350" y="77469"/>
                  </a:lnTo>
                  <a:lnTo>
                    <a:pt x="6350" y="71119"/>
                  </a:lnTo>
                  <a:close/>
                </a:path>
                <a:path w="6350" h="717550">
                  <a:moveTo>
                    <a:pt x="6350" y="77469"/>
                  </a:moveTo>
                  <a:lnTo>
                    <a:pt x="0" y="77469"/>
                  </a:lnTo>
                  <a:lnTo>
                    <a:pt x="0" y="83819"/>
                  </a:lnTo>
                  <a:lnTo>
                    <a:pt x="6350" y="83819"/>
                  </a:lnTo>
                  <a:lnTo>
                    <a:pt x="6350" y="77469"/>
                  </a:lnTo>
                  <a:close/>
                </a:path>
                <a:path w="6350" h="717550">
                  <a:moveTo>
                    <a:pt x="6350" y="83819"/>
                  </a:moveTo>
                  <a:lnTo>
                    <a:pt x="0" y="83819"/>
                  </a:lnTo>
                  <a:lnTo>
                    <a:pt x="0" y="90169"/>
                  </a:lnTo>
                  <a:lnTo>
                    <a:pt x="6350" y="90169"/>
                  </a:lnTo>
                  <a:lnTo>
                    <a:pt x="6350" y="83819"/>
                  </a:lnTo>
                  <a:close/>
                </a:path>
                <a:path w="6350" h="717550">
                  <a:moveTo>
                    <a:pt x="6350" y="90169"/>
                  </a:moveTo>
                  <a:lnTo>
                    <a:pt x="0" y="90169"/>
                  </a:lnTo>
                  <a:lnTo>
                    <a:pt x="0" y="96519"/>
                  </a:lnTo>
                  <a:lnTo>
                    <a:pt x="6350" y="96519"/>
                  </a:lnTo>
                  <a:lnTo>
                    <a:pt x="6350" y="90169"/>
                  </a:lnTo>
                  <a:close/>
                </a:path>
                <a:path w="6350" h="717550">
                  <a:moveTo>
                    <a:pt x="6350" y="96519"/>
                  </a:moveTo>
                  <a:lnTo>
                    <a:pt x="0" y="96519"/>
                  </a:lnTo>
                  <a:lnTo>
                    <a:pt x="0" y="102869"/>
                  </a:lnTo>
                  <a:lnTo>
                    <a:pt x="6350" y="102869"/>
                  </a:lnTo>
                  <a:lnTo>
                    <a:pt x="6350" y="96519"/>
                  </a:lnTo>
                  <a:close/>
                </a:path>
                <a:path w="6350" h="717550">
                  <a:moveTo>
                    <a:pt x="6350" y="102869"/>
                  </a:moveTo>
                  <a:lnTo>
                    <a:pt x="0" y="102869"/>
                  </a:lnTo>
                  <a:lnTo>
                    <a:pt x="0" y="109219"/>
                  </a:lnTo>
                  <a:lnTo>
                    <a:pt x="6350" y="109219"/>
                  </a:lnTo>
                  <a:lnTo>
                    <a:pt x="6350" y="102869"/>
                  </a:lnTo>
                  <a:close/>
                </a:path>
                <a:path w="6350" h="717550">
                  <a:moveTo>
                    <a:pt x="6350" y="109219"/>
                  </a:moveTo>
                  <a:lnTo>
                    <a:pt x="0" y="109219"/>
                  </a:lnTo>
                  <a:lnTo>
                    <a:pt x="0" y="115569"/>
                  </a:lnTo>
                  <a:lnTo>
                    <a:pt x="6350" y="115569"/>
                  </a:lnTo>
                  <a:lnTo>
                    <a:pt x="6350" y="109219"/>
                  </a:lnTo>
                  <a:close/>
                </a:path>
                <a:path w="6350" h="717550">
                  <a:moveTo>
                    <a:pt x="6350" y="115569"/>
                  </a:moveTo>
                  <a:lnTo>
                    <a:pt x="0" y="115569"/>
                  </a:lnTo>
                  <a:lnTo>
                    <a:pt x="0" y="121919"/>
                  </a:lnTo>
                  <a:lnTo>
                    <a:pt x="6350" y="121919"/>
                  </a:lnTo>
                  <a:lnTo>
                    <a:pt x="6350" y="115569"/>
                  </a:lnTo>
                  <a:close/>
                </a:path>
                <a:path w="6350" h="717550">
                  <a:moveTo>
                    <a:pt x="6350" y="121919"/>
                  </a:moveTo>
                  <a:lnTo>
                    <a:pt x="0" y="121919"/>
                  </a:lnTo>
                  <a:lnTo>
                    <a:pt x="0" y="128269"/>
                  </a:lnTo>
                  <a:lnTo>
                    <a:pt x="6350" y="128269"/>
                  </a:lnTo>
                  <a:lnTo>
                    <a:pt x="6350" y="121919"/>
                  </a:lnTo>
                  <a:close/>
                </a:path>
                <a:path w="6350" h="717550">
                  <a:moveTo>
                    <a:pt x="6350" y="128269"/>
                  </a:moveTo>
                  <a:lnTo>
                    <a:pt x="0" y="128269"/>
                  </a:lnTo>
                  <a:lnTo>
                    <a:pt x="0" y="134619"/>
                  </a:lnTo>
                  <a:lnTo>
                    <a:pt x="6350" y="134619"/>
                  </a:lnTo>
                  <a:lnTo>
                    <a:pt x="6350" y="128269"/>
                  </a:lnTo>
                  <a:close/>
                </a:path>
                <a:path w="6350" h="717550">
                  <a:moveTo>
                    <a:pt x="6350" y="134619"/>
                  </a:moveTo>
                  <a:lnTo>
                    <a:pt x="0" y="134619"/>
                  </a:lnTo>
                  <a:lnTo>
                    <a:pt x="0" y="140969"/>
                  </a:lnTo>
                  <a:lnTo>
                    <a:pt x="6350" y="140969"/>
                  </a:lnTo>
                  <a:lnTo>
                    <a:pt x="6350" y="134619"/>
                  </a:lnTo>
                  <a:close/>
                </a:path>
                <a:path w="6350" h="717550">
                  <a:moveTo>
                    <a:pt x="6350" y="140969"/>
                  </a:moveTo>
                  <a:lnTo>
                    <a:pt x="0" y="140969"/>
                  </a:lnTo>
                  <a:lnTo>
                    <a:pt x="0" y="147319"/>
                  </a:lnTo>
                  <a:lnTo>
                    <a:pt x="6350" y="147319"/>
                  </a:lnTo>
                  <a:lnTo>
                    <a:pt x="6350" y="140969"/>
                  </a:lnTo>
                  <a:close/>
                </a:path>
                <a:path w="6350" h="717550">
                  <a:moveTo>
                    <a:pt x="6350" y="147319"/>
                  </a:moveTo>
                  <a:lnTo>
                    <a:pt x="0" y="147319"/>
                  </a:lnTo>
                  <a:lnTo>
                    <a:pt x="0" y="153669"/>
                  </a:lnTo>
                  <a:lnTo>
                    <a:pt x="6350" y="153669"/>
                  </a:lnTo>
                  <a:lnTo>
                    <a:pt x="6350" y="147319"/>
                  </a:lnTo>
                  <a:close/>
                </a:path>
                <a:path w="6350" h="717550">
                  <a:moveTo>
                    <a:pt x="6350" y="153669"/>
                  </a:moveTo>
                  <a:lnTo>
                    <a:pt x="0" y="153669"/>
                  </a:lnTo>
                  <a:lnTo>
                    <a:pt x="0" y="160019"/>
                  </a:lnTo>
                  <a:lnTo>
                    <a:pt x="6350" y="160019"/>
                  </a:lnTo>
                  <a:lnTo>
                    <a:pt x="6350" y="153669"/>
                  </a:lnTo>
                  <a:close/>
                </a:path>
                <a:path w="6350" h="717550">
                  <a:moveTo>
                    <a:pt x="6350" y="160019"/>
                  </a:moveTo>
                  <a:lnTo>
                    <a:pt x="0" y="160019"/>
                  </a:lnTo>
                  <a:lnTo>
                    <a:pt x="0" y="166369"/>
                  </a:lnTo>
                  <a:lnTo>
                    <a:pt x="6350" y="166369"/>
                  </a:lnTo>
                  <a:lnTo>
                    <a:pt x="6350" y="160019"/>
                  </a:lnTo>
                  <a:close/>
                </a:path>
                <a:path w="6350" h="717550">
                  <a:moveTo>
                    <a:pt x="6350" y="166369"/>
                  </a:moveTo>
                  <a:lnTo>
                    <a:pt x="0" y="166369"/>
                  </a:lnTo>
                  <a:lnTo>
                    <a:pt x="0" y="172719"/>
                  </a:lnTo>
                  <a:lnTo>
                    <a:pt x="6350" y="172719"/>
                  </a:lnTo>
                  <a:lnTo>
                    <a:pt x="6350" y="166369"/>
                  </a:lnTo>
                  <a:close/>
                </a:path>
                <a:path w="6350" h="717550">
                  <a:moveTo>
                    <a:pt x="6350" y="172719"/>
                  </a:moveTo>
                  <a:lnTo>
                    <a:pt x="0" y="172719"/>
                  </a:lnTo>
                  <a:lnTo>
                    <a:pt x="0" y="179069"/>
                  </a:lnTo>
                  <a:lnTo>
                    <a:pt x="6350" y="179069"/>
                  </a:lnTo>
                  <a:lnTo>
                    <a:pt x="6350" y="172719"/>
                  </a:lnTo>
                  <a:close/>
                </a:path>
                <a:path w="6350" h="717550">
                  <a:moveTo>
                    <a:pt x="6350" y="179069"/>
                  </a:moveTo>
                  <a:lnTo>
                    <a:pt x="0" y="179069"/>
                  </a:lnTo>
                  <a:lnTo>
                    <a:pt x="0" y="185419"/>
                  </a:lnTo>
                  <a:lnTo>
                    <a:pt x="6350" y="185419"/>
                  </a:lnTo>
                  <a:lnTo>
                    <a:pt x="6350" y="179069"/>
                  </a:lnTo>
                  <a:close/>
                </a:path>
                <a:path w="6350" h="717550">
                  <a:moveTo>
                    <a:pt x="6350" y="185419"/>
                  </a:moveTo>
                  <a:lnTo>
                    <a:pt x="0" y="185419"/>
                  </a:lnTo>
                  <a:lnTo>
                    <a:pt x="0" y="191769"/>
                  </a:lnTo>
                  <a:lnTo>
                    <a:pt x="6350" y="191769"/>
                  </a:lnTo>
                  <a:lnTo>
                    <a:pt x="6350" y="185419"/>
                  </a:lnTo>
                  <a:close/>
                </a:path>
                <a:path w="6350" h="717550">
                  <a:moveTo>
                    <a:pt x="6350" y="191769"/>
                  </a:moveTo>
                  <a:lnTo>
                    <a:pt x="0" y="191769"/>
                  </a:lnTo>
                  <a:lnTo>
                    <a:pt x="0" y="198119"/>
                  </a:lnTo>
                  <a:lnTo>
                    <a:pt x="6350" y="198119"/>
                  </a:lnTo>
                  <a:lnTo>
                    <a:pt x="6350" y="191769"/>
                  </a:lnTo>
                  <a:close/>
                </a:path>
                <a:path w="6350" h="717550">
                  <a:moveTo>
                    <a:pt x="6350" y="198119"/>
                  </a:moveTo>
                  <a:lnTo>
                    <a:pt x="0" y="198119"/>
                  </a:lnTo>
                  <a:lnTo>
                    <a:pt x="0" y="204469"/>
                  </a:lnTo>
                  <a:lnTo>
                    <a:pt x="6350" y="204469"/>
                  </a:lnTo>
                  <a:lnTo>
                    <a:pt x="6350" y="198119"/>
                  </a:lnTo>
                  <a:close/>
                </a:path>
                <a:path w="6350" h="717550">
                  <a:moveTo>
                    <a:pt x="6350" y="204469"/>
                  </a:moveTo>
                  <a:lnTo>
                    <a:pt x="0" y="204469"/>
                  </a:lnTo>
                  <a:lnTo>
                    <a:pt x="0" y="210819"/>
                  </a:lnTo>
                  <a:lnTo>
                    <a:pt x="1270" y="210819"/>
                  </a:lnTo>
                  <a:lnTo>
                    <a:pt x="1270" y="209549"/>
                  </a:lnTo>
                  <a:lnTo>
                    <a:pt x="2540" y="209549"/>
                  </a:lnTo>
                  <a:lnTo>
                    <a:pt x="2540" y="208279"/>
                  </a:lnTo>
                  <a:lnTo>
                    <a:pt x="3810" y="208279"/>
                  </a:lnTo>
                  <a:lnTo>
                    <a:pt x="3810" y="207009"/>
                  </a:lnTo>
                  <a:lnTo>
                    <a:pt x="5079" y="207009"/>
                  </a:lnTo>
                  <a:lnTo>
                    <a:pt x="5079" y="205739"/>
                  </a:lnTo>
                  <a:lnTo>
                    <a:pt x="6350" y="205739"/>
                  </a:lnTo>
                  <a:lnTo>
                    <a:pt x="6350" y="204469"/>
                  </a:lnTo>
                  <a:close/>
                </a:path>
                <a:path w="6350" h="717550">
                  <a:moveTo>
                    <a:pt x="1270" y="514349"/>
                  </a:moveTo>
                  <a:lnTo>
                    <a:pt x="0" y="514349"/>
                  </a:lnTo>
                  <a:lnTo>
                    <a:pt x="0" y="515619"/>
                  </a:lnTo>
                  <a:lnTo>
                    <a:pt x="1270" y="515619"/>
                  </a:lnTo>
                  <a:lnTo>
                    <a:pt x="1270" y="514349"/>
                  </a:lnTo>
                  <a:close/>
                </a:path>
                <a:path w="6350" h="717550">
                  <a:moveTo>
                    <a:pt x="2540" y="515619"/>
                  </a:moveTo>
                  <a:lnTo>
                    <a:pt x="0" y="515619"/>
                  </a:lnTo>
                  <a:lnTo>
                    <a:pt x="0" y="521969"/>
                  </a:lnTo>
                  <a:lnTo>
                    <a:pt x="6350" y="521969"/>
                  </a:lnTo>
                  <a:lnTo>
                    <a:pt x="6350" y="518159"/>
                  </a:lnTo>
                  <a:lnTo>
                    <a:pt x="5080" y="518159"/>
                  </a:lnTo>
                  <a:lnTo>
                    <a:pt x="5080" y="516889"/>
                  </a:lnTo>
                  <a:lnTo>
                    <a:pt x="2540" y="516889"/>
                  </a:lnTo>
                  <a:lnTo>
                    <a:pt x="2540" y="515619"/>
                  </a:lnTo>
                  <a:close/>
                </a:path>
                <a:path w="6350" h="717550">
                  <a:moveTo>
                    <a:pt x="6350" y="521969"/>
                  </a:moveTo>
                  <a:lnTo>
                    <a:pt x="0" y="521969"/>
                  </a:lnTo>
                  <a:lnTo>
                    <a:pt x="0" y="528319"/>
                  </a:lnTo>
                  <a:lnTo>
                    <a:pt x="6350" y="528319"/>
                  </a:lnTo>
                  <a:lnTo>
                    <a:pt x="6350" y="521969"/>
                  </a:lnTo>
                  <a:close/>
                </a:path>
                <a:path w="6350" h="717550">
                  <a:moveTo>
                    <a:pt x="6350" y="528319"/>
                  </a:moveTo>
                  <a:lnTo>
                    <a:pt x="0" y="528319"/>
                  </a:lnTo>
                  <a:lnTo>
                    <a:pt x="0" y="534669"/>
                  </a:lnTo>
                  <a:lnTo>
                    <a:pt x="6350" y="534669"/>
                  </a:lnTo>
                  <a:lnTo>
                    <a:pt x="6350" y="528319"/>
                  </a:lnTo>
                  <a:close/>
                </a:path>
                <a:path w="6350" h="717550">
                  <a:moveTo>
                    <a:pt x="6350" y="534669"/>
                  </a:moveTo>
                  <a:lnTo>
                    <a:pt x="0" y="534669"/>
                  </a:lnTo>
                  <a:lnTo>
                    <a:pt x="0" y="541019"/>
                  </a:lnTo>
                  <a:lnTo>
                    <a:pt x="6350" y="541019"/>
                  </a:lnTo>
                  <a:lnTo>
                    <a:pt x="6350" y="534669"/>
                  </a:lnTo>
                  <a:close/>
                </a:path>
                <a:path w="6350" h="717550">
                  <a:moveTo>
                    <a:pt x="6350" y="541019"/>
                  </a:moveTo>
                  <a:lnTo>
                    <a:pt x="0" y="541019"/>
                  </a:lnTo>
                  <a:lnTo>
                    <a:pt x="0" y="547369"/>
                  </a:lnTo>
                  <a:lnTo>
                    <a:pt x="6350" y="547369"/>
                  </a:lnTo>
                  <a:lnTo>
                    <a:pt x="6350" y="541019"/>
                  </a:lnTo>
                  <a:close/>
                </a:path>
                <a:path w="6350" h="717550">
                  <a:moveTo>
                    <a:pt x="6350" y="547369"/>
                  </a:moveTo>
                  <a:lnTo>
                    <a:pt x="0" y="547369"/>
                  </a:lnTo>
                  <a:lnTo>
                    <a:pt x="0" y="553719"/>
                  </a:lnTo>
                  <a:lnTo>
                    <a:pt x="6350" y="553719"/>
                  </a:lnTo>
                  <a:lnTo>
                    <a:pt x="6350" y="547369"/>
                  </a:lnTo>
                  <a:close/>
                </a:path>
                <a:path w="6350" h="717550">
                  <a:moveTo>
                    <a:pt x="6350" y="553719"/>
                  </a:moveTo>
                  <a:lnTo>
                    <a:pt x="0" y="553719"/>
                  </a:lnTo>
                  <a:lnTo>
                    <a:pt x="0" y="560069"/>
                  </a:lnTo>
                  <a:lnTo>
                    <a:pt x="6350" y="560069"/>
                  </a:lnTo>
                  <a:lnTo>
                    <a:pt x="6350" y="553719"/>
                  </a:lnTo>
                  <a:close/>
                </a:path>
                <a:path w="6350" h="717550">
                  <a:moveTo>
                    <a:pt x="6350" y="560069"/>
                  </a:moveTo>
                  <a:lnTo>
                    <a:pt x="0" y="560069"/>
                  </a:lnTo>
                  <a:lnTo>
                    <a:pt x="0" y="566419"/>
                  </a:lnTo>
                  <a:lnTo>
                    <a:pt x="6350" y="566419"/>
                  </a:lnTo>
                  <a:lnTo>
                    <a:pt x="6350" y="560069"/>
                  </a:lnTo>
                  <a:close/>
                </a:path>
                <a:path w="6350" h="717550">
                  <a:moveTo>
                    <a:pt x="6350" y="566419"/>
                  </a:moveTo>
                  <a:lnTo>
                    <a:pt x="0" y="566419"/>
                  </a:lnTo>
                  <a:lnTo>
                    <a:pt x="0" y="572769"/>
                  </a:lnTo>
                  <a:lnTo>
                    <a:pt x="6350" y="572769"/>
                  </a:lnTo>
                  <a:lnTo>
                    <a:pt x="6350" y="566419"/>
                  </a:lnTo>
                  <a:close/>
                </a:path>
                <a:path w="6350" h="717550">
                  <a:moveTo>
                    <a:pt x="6350" y="572769"/>
                  </a:moveTo>
                  <a:lnTo>
                    <a:pt x="0" y="572769"/>
                  </a:lnTo>
                  <a:lnTo>
                    <a:pt x="0" y="579119"/>
                  </a:lnTo>
                  <a:lnTo>
                    <a:pt x="6350" y="579119"/>
                  </a:lnTo>
                  <a:lnTo>
                    <a:pt x="6350" y="572769"/>
                  </a:lnTo>
                  <a:close/>
                </a:path>
                <a:path w="6350" h="717550">
                  <a:moveTo>
                    <a:pt x="6350" y="579119"/>
                  </a:moveTo>
                  <a:lnTo>
                    <a:pt x="0" y="579119"/>
                  </a:lnTo>
                  <a:lnTo>
                    <a:pt x="0" y="585469"/>
                  </a:lnTo>
                  <a:lnTo>
                    <a:pt x="6350" y="585469"/>
                  </a:lnTo>
                  <a:lnTo>
                    <a:pt x="6350" y="579119"/>
                  </a:lnTo>
                  <a:close/>
                </a:path>
                <a:path w="6350" h="717550">
                  <a:moveTo>
                    <a:pt x="6350" y="585469"/>
                  </a:moveTo>
                  <a:lnTo>
                    <a:pt x="0" y="585469"/>
                  </a:lnTo>
                  <a:lnTo>
                    <a:pt x="0" y="591819"/>
                  </a:lnTo>
                  <a:lnTo>
                    <a:pt x="6350" y="591819"/>
                  </a:lnTo>
                  <a:lnTo>
                    <a:pt x="6350" y="585469"/>
                  </a:lnTo>
                  <a:close/>
                </a:path>
                <a:path w="6350" h="717550">
                  <a:moveTo>
                    <a:pt x="6350" y="591819"/>
                  </a:moveTo>
                  <a:lnTo>
                    <a:pt x="0" y="591819"/>
                  </a:lnTo>
                  <a:lnTo>
                    <a:pt x="0" y="598169"/>
                  </a:lnTo>
                  <a:lnTo>
                    <a:pt x="6350" y="598169"/>
                  </a:lnTo>
                  <a:lnTo>
                    <a:pt x="6350" y="591819"/>
                  </a:lnTo>
                  <a:close/>
                </a:path>
                <a:path w="6350" h="717550">
                  <a:moveTo>
                    <a:pt x="6350" y="598169"/>
                  </a:moveTo>
                  <a:lnTo>
                    <a:pt x="0" y="598169"/>
                  </a:lnTo>
                  <a:lnTo>
                    <a:pt x="0" y="604519"/>
                  </a:lnTo>
                  <a:lnTo>
                    <a:pt x="6350" y="604519"/>
                  </a:lnTo>
                  <a:lnTo>
                    <a:pt x="6350" y="598169"/>
                  </a:lnTo>
                  <a:close/>
                </a:path>
                <a:path w="6350" h="717550">
                  <a:moveTo>
                    <a:pt x="6350" y="604519"/>
                  </a:moveTo>
                  <a:lnTo>
                    <a:pt x="0" y="604519"/>
                  </a:lnTo>
                  <a:lnTo>
                    <a:pt x="0" y="610869"/>
                  </a:lnTo>
                  <a:lnTo>
                    <a:pt x="6350" y="610869"/>
                  </a:lnTo>
                  <a:lnTo>
                    <a:pt x="6350" y="604519"/>
                  </a:lnTo>
                  <a:close/>
                </a:path>
                <a:path w="6350" h="717550">
                  <a:moveTo>
                    <a:pt x="6350" y="610869"/>
                  </a:moveTo>
                  <a:lnTo>
                    <a:pt x="0" y="610869"/>
                  </a:lnTo>
                  <a:lnTo>
                    <a:pt x="0" y="617219"/>
                  </a:lnTo>
                  <a:lnTo>
                    <a:pt x="6350" y="617219"/>
                  </a:lnTo>
                  <a:lnTo>
                    <a:pt x="6350" y="610869"/>
                  </a:lnTo>
                  <a:close/>
                </a:path>
                <a:path w="6350" h="717550">
                  <a:moveTo>
                    <a:pt x="6350" y="617219"/>
                  </a:moveTo>
                  <a:lnTo>
                    <a:pt x="0" y="617219"/>
                  </a:lnTo>
                  <a:lnTo>
                    <a:pt x="0" y="623569"/>
                  </a:lnTo>
                  <a:lnTo>
                    <a:pt x="6350" y="623569"/>
                  </a:lnTo>
                  <a:lnTo>
                    <a:pt x="6350" y="617219"/>
                  </a:lnTo>
                  <a:close/>
                </a:path>
                <a:path w="6350" h="717550">
                  <a:moveTo>
                    <a:pt x="6350" y="623569"/>
                  </a:moveTo>
                  <a:lnTo>
                    <a:pt x="0" y="623569"/>
                  </a:lnTo>
                  <a:lnTo>
                    <a:pt x="0" y="629919"/>
                  </a:lnTo>
                  <a:lnTo>
                    <a:pt x="6350" y="629919"/>
                  </a:lnTo>
                  <a:lnTo>
                    <a:pt x="6350" y="623569"/>
                  </a:lnTo>
                  <a:close/>
                </a:path>
                <a:path w="6350" h="717550">
                  <a:moveTo>
                    <a:pt x="6350" y="629919"/>
                  </a:moveTo>
                  <a:lnTo>
                    <a:pt x="0" y="629919"/>
                  </a:lnTo>
                  <a:lnTo>
                    <a:pt x="0" y="636269"/>
                  </a:lnTo>
                  <a:lnTo>
                    <a:pt x="6350" y="636269"/>
                  </a:lnTo>
                  <a:lnTo>
                    <a:pt x="6350" y="629919"/>
                  </a:lnTo>
                  <a:close/>
                </a:path>
                <a:path w="6350" h="717550">
                  <a:moveTo>
                    <a:pt x="6350" y="636269"/>
                  </a:moveTo>
                  <a:lnTo>
                    <a:pt x="0" y="636269"/>
                  </a:lnTo>
                  <a:lnTo>
                    <a:pt x="0" y="642619"/>
                  </a:lnTo>
                  <a:lnTo>
                    <a:pt x="6350" y="642619"/>
                  </a:lnTo>
                  <a:lnTo>
                    <a:pt x="6350" y="636269"/>
                  </a:lnTo>
                  <a:close/>
                </a:path>
                <a:path w="6350" h="717550">
                  <a:moveTo>
                    <a:pt x="6350" y="642619"/>
                  </a:moveTo>
                  <a:lnTo>
                    <a:pt x="0" y="642619"/>
                  </a:lnTo>
                  <a:lnTo>
                    <a:pt x="0" y="648969"/>
                  </a:lnTo>
                  <a:lnTo>
                    <a:pt x="6350" y="648969"/>
                  </a:lnTo>
                  <a:lnTo>
                    <a:pt x="6350" y="642619"/>
                  </a:lnTo>
                  <a:close/>
                </a:path>
                <a:path w="6350" h="717550">
                  <a:moveTo>
                    <a:pt x="6350" y="648969"/>
                  </a:moveTo>
                  <a:lnTo>
                    <a:pt x="0" y="648969"/>
                  </a:lnTo>
                  <a:lnTo>
                    <a:pt x="0" y="655319"/>
                  </a:lnTo>
                  <a:lnTo>
                    <a:pt x="6350" y="655319"/>
                  </a:lnTo>
                  <a:lnTo>
                    <a:pt x="6350" y="648969"/>
                  </a:lnTo>
                  <a:close/>
                </a:path>
                <a:path w="6350" h="717550">
                  <a:moveTo>
                    <a:pt x="6350" y="655319"/>
                  </a:moveTo>
                  <a:lnTo>
                    <a:pt x="0" y="655319"/>
                  </a:lnTo>
                  <a:lnTo>
                    <a:pt x="0" y="661669"/>
                  </a:lnTo>
                  <a:lnTo>
                    <a:pt x="6350" y="661669"/>
                  </a:lnTo>
                  <a:lnTo>
                    <a:pt x="6350" y="655319"/>
                  </a:lnTo>
                  <a:close/>
                </a:path>
                <a:path w="6350" h="717550">
                  <a:moveTo>
                    <a:pt x="6350" y="661669"/>
                  </a:moveTo>
                  <a:lnTo>
                    <a:pt x="0" y="661669"/>
                  </a:lnTo>
                  <a:lnTo>
                    <a:pt x="0" y="668019"/>
                  </a:lnTo>
                  <a:lnTo>
                    <a:pt x="6350" y="668019"/>
                  </a:lnTo>
                  <a:lnTo>
                    <a:pt x="6350" y="661669"/>
                  </a:lnTo>
                  <a:close/>
                </a:path>
                <a:path w="6350" h="717550">
                  <a:moveTo>
                    <a:pt x="6350" y="668019"/>
                  </a:moveTo>
                  <a:lnTo>
                    <a:pt x="0" y="668019"/>
                  </a:lnTo>
                  <a:lnTo>
                    <a:pt x="0" y="674369"/>
                  </a:lnTo>
                  <a:lnTo>
                    <a:pt x="6350" y="674369"/>
                  </a:lnTo>
                  <a:lnTo>
                    <a:pt x="6350" y="668019"/>
                  </a:lnTo>
                  <a:close/>
                </a:path>
                <a:path w="6350" h="717550">
                  <a:moveTo>
                    <a:pt x="6350" y="674369"/>
                  </a:moveTo>
                  <a:lnTo>
                    <a:pt x="0" y="674369"/>
                  </a:lnTo>
                  <a:lnTo>
                    <a:pt x="0" y="680719"/>
                  </a:lnTo>
                  <a:lnTo>
                    <a:pt x="6350" y="680719"/>
                  </a:lnTo>
                  <a:lnTo>
                    <a:pt x="6350" y="674369"/>
                  </a:lnTo>
                  <a:close/>
                </a:path>
                <a:path w="6350" h="717550">
                  <a:moveTo>
                    <a:pt x="6350" y="680719"/>
                  </a:moveTo>
                  <a:lnTo>
                    <a:pt x="0" y="680719"/>
                  </a:lnTo>
                  <a:lnTo>
                    <a:pt x="0" y="687069"/>
                  </a:lnTo>
                  <a:lnTo>
                    <a:pt x="6350" y="687069"/>
                  </a:lnTo>
                  <a:lnTo>
                    <a:pt x="6350" y="680719"/>
                  </a:lnTo>
                  <a:close/>
                </a:path>
                <a:path w="6350" h="717550">
                  <a:moveTo>
                    <a:pt x="6350" y="687069"/>
                  </a:moveTo>
                  <a:lnTo>
                    <a:pt x="0" y="687069"/>
                  </a:lnTo>
                  <a:lnTo>
                    <a:pt x="0" y="693419"/>
                  </a:lnTo>
                  <a:lnTo>
                    <a:pt x="6350" y="693419"/>
                  </a:lnTo>
                  <a:lnTo>
                    <a:pt x="6350" y="687069"/>
                  </a:lnTo>
                  <a:close/>
                </a:path>
                <a:path w="6350" h="717550">
                  <a:moveTo>
                    <a:pt x="6350" y="693419"/>
                  </a:moveTo>
                  <a:lnTo>
                    <a:pt x="0" y="693419"/>
                  </a:lnTo>
                  <a:lnTo>
                    <a:pt x="0" y="699769"/>
                  </a:lnTo>
                  <a:lnTo>
                    <a:pt x="6350" y="699769"/>
                  </a:lnTo>
                  <a:lnTo>
                    <a:pt x="6350" y="693419"/>
                  </a:lnTo>
                  <a:close/>
                </a:path>
                <a:path w="6350" h="717550">
                  <a:moveTo>
                    <a:pt x="6350" y="699769"/>
                  </a:moveTo>
                  <a:lnTo>
                    <a:pt x="0" y="699769"/>
                  </a:lnTo>
                  <a:lnTo>
                    <a:pt x="0" y="706119"/>
                  </a:lnTo>
                  <a:lnTo>
                    <a:pt x="6350" y="706119"/>
                  </a:lnTo>
                  <a:lnTo>
                    <a:pt x="6350" y="699769"/>
                  </a:lnTo>
                  <a:close/>
                </a:path>
                <a:path w="6350" h="717550">
                  <a:moveTo>
                    <a:pt x="6350" y="706119"/>
                  </a:moveTo>
                  <a:lnTo>
                    <a:pt x="0" y="706119"/>
                  </a:lnTo>
                  <a:lnTo>
                    <a:pt x="0" y="712469"/>
                  </a:lnTo>
                  <a:lnTo>
                    <a:pt x="6350" y="712469"/>
                  </a:lnTo>
                  <a:lnTo>
                    <a:pt x="6350" y="706119"/>
                  </a:lnTo>
                  <a:close/>
                </a:path>
                <a:path w="6350" h="717550">
                  <a:moveTo>
                    <a:pt x="6350" y="712469"/>
                  </a:moveTo>
                  <a:lnTo>
                    <a:pt x="0" y="712469"/>
                  </a:lnTo>
                  <a:lnTo>
                    <a:pt x="0" y="717549"/>
                  </a:lnTo>
                  <a:lnTo>
                    <a:pt x="6350" y="717549"/>
                  </a:lnTo>
                  <a:lnTo>
                    <a:pt x="6350" y="712469"/>
                  </a:lnTo>
                  <a:close/>
                </a:path>
              </a:pathLst>
            </a:custGeom>
            <a:solidFill>
              <a:srgbClr val="3D00F6"/>
            </a:solidFill>
          </p:spPr>
          <p:txBody>
            <a:bodyPr bIns="0" lIns="0" rIns="0" rtlCol="0" tIns="0" wrap="square"/>
            <a:p/>
          </p:txBody>
        </p:sp>
        <p:sp>
          <p:nvSpPr>
            <p:cNvPr id="1049894" name="object 1194"/>
            <p:cNvSpPr/>
            <p:nvPr/>
          </p:nvSpPr>
          <p:spPr>
            <a:xfrm>
              <a:off x="5779769" y="4460239"/>
              <a:ext cx="7620" cy="715010"/>
            </a:xfrm>
            <a:custGeom>
              <a:avLst/>
              <a:ahLst/>
              <a:rect l="l" t="t" r="r" b="b"/>
              <a:pathLst>
                <a:path w="7620" h="715010">
                  <a:moveTo>
                    <a:pt x="7619" y="0"/>
                  </a:moveTo>
                  <a:lnTo>
                    <a:pt x="5079" y="0"/>
                  </a:lnTo>
                  <a:lnTo>
                    <a:pt x="5079" y="1269"/>
                  </a:lnTo>
                  <a:lnTo>
                    <a:pt x="0" y="1269"/>
                  </a:lnTo>
                  <a:lnTo>
                    <a:pt x="0" y="6349"/>
                  </a:lnTo>
                  <a:lnTo>
                    <a:pt x="7619" y="6349"/>
                  </a:lnTo>
                  <a:lnTo>
                    <a:pt x="7619" y="0"/>
                  </a:lnTo>
                  <a:close/>
                </a:path>
                <a:path w="7620" h="715010">
                  <a:moveTo>
                    <a:pt x="7619" y="6349"/>
                  </a:moveTo>
                  <a:lnTo>
                    <a:pt x="0" y="6349"/>
                  </a:lnTo>
                  <a:lnTo>
                    <a:pt x="0" y="12699"/>
                  </a:lnTo>
                  <a:lnTo>
                    <a:pt x="7619" y="12699"/>
                  </a:lnTo>
                  <a:lnTo>
                    <a:pt x="7619" y="6349"/>
                  </a:lnTo>
                  <a:close/>
                </a:path>
                <a:path w="7620" h="715010">
                  <a:moveTo>
                    <a:pt x="7619" y="12699"/>
                  </a:moveTo>
                  <a:lnTo>
                    <a:pt x="0" y="12699"/>
                  </a:lnTo>
                  <a:lnTo>
                    <a:pt x="0" y="19049"/>
                  </a:lnTo>
                  <a:lnTo>
                    <a:pt x="7619" y="19049"/>
                  </a:lnTo>
                  <a:lnTo>
                    <a:pt x="7619" y="12699"/>
                  </a:lnTo>
                  <a:close/>
                </a:path>
                <a:path w="7620" h="715010">
                  <a:moveTo>
                    <a:pt x="7619" y="19049"/>
                  </a:moveTo>
                  <a:lnTo>
                    <a:pt x="0" y="19049"/>
                  </a:lnTo>
                  <a:lnTo>
                    <a:pt x="0" y="25399"/>
                  </a:lnTo>
                  <a:lnTo>
                    <a:pt x="7619" y="25399"/>
                  </a:lnTo>
                  <a:lnTo>
                    <a:pt x="7619" y="19049"/>
                  </a:lnTo>
                  <a:close/>
                </a:path>
                <a:path w="7620" h="715010">
                  <a:moveTo>
                    <a:pt x="7619" y="25399"/>
                  </a:moveTo>
                  <a:lnTo>
                    <a:pt x="0" y="25399"/>
                  </a:lnTo>
                  <a:lnTo>
                    <a:pt x="0" y="31749"/>
                  </a:lnTo>
                  <a:lnTo>
                    <a:pt x="7619" y="31749"/>
                  </a:lnTo>
                  <a:lnTo>
                    <a:pt x="7619" y="25399"/>
                  </a:lnTo>
                  <a:close/>
                </a:path>
                <a:path w="7620" h="715010">
                  <a:moveTo>
                    <a:pt x="7619" y="31749"/>
                  </a:moveTo>
                  <a:lnTo>
                    <a:pt x="0" y="31749"/>
                  </a:lnTo>
                  <a:lnTo>
                    <a:pt x="0" y="38099"/>
                  </a:lnTo>
                  <a:lnTo>
                    <a:pt x="7619" y="38099"/>
                  </a:lnTo>
                  <a:lnTo>
                    <a:pt x="7619" y="31749"/>
                  </a:lnTo>
                  <a:close/>
                </a:path>
                <a:path w="7620" h="715010">
                  <a:moveTo>
                    <a:pt x="7619" y="38099"/>
                  </a:moveTo>
                  <a:lnTo>
                    <a:pt x="0" y="38099"/>
                  </a:lnTo>
                  <a:lnTo>
                    <a:pt x="0" y="44449"/>
                  </a:lnTo>
                  <a:lnTo>
                    <a:pt x="7619" y="44449"/>
                  </a:lnTo>
                  <a:lnTo>
                    <a:pt x="7619" y="38099"/>
                  </a:lnTo>
                  <a:close/>
                </a:path>
                <a:path w="7620" h="715010">
                  <a:moveTo>
                    <a:pt x="7619" y="44449"/>
                  </a:moveTo>
                  <a:lnTo>
                    <a:pt x="0" y="44449"/>
                  </a:lnTo>
                  <a:lnTo>
                    <a:pt x="0" y="50799"/>
                  </a:lnTo>
                  <a:lnTo>
                    <a:pt x="7619" y="50799"/>
                  </a:lnTo>
                  <a:lnTo>
                    <a:pt x="7619" y="44449"/>
                  </a:lnTo>
                  <a:close/>
                </a:path>
                <a:path w="7620" h="715010">
                  <a:moveTo>
                    <a:pt x="7619" y="50799"/>
                  </a:moveTo>
                  <a:lnTo>
                    <a:pt x="0" y="50799"/>
                  </a:lnTo>
                  <a:lnTo>
                    <a:pt x="0" y="57149"/>
                  </a:lnTo>
                  <a:lnTo>
                    <a:pt x="7619" y="57149"/>
                  </a:lnTo>
                  <a:lnTo>
                    <a:pt x="7619" y="50799"/>
                  </a:lnTo>
                  <a:close/>
                </a:path>
                <a:path w="7620" h="715010">
                  <a:moveTo>
                    <a:pt x="7619" y="57149"/>
                  </a:moveTo>
                  <a:lnTo>
                    <a:pt x="0" y="57149"/>
                  </a:lnTo>
                  <a:lnTo>
                    <a:pt x="0" y="63499"/>
                  </a:lnTo>
                  <a:lnTo>
                    <a:pt x="7619" y="63499"/>
                  </a:lnTo>
                  <a:lnTo>
                    <a:pt x="7619" y="57149"/>
                  </a:lnTo>
                  <a:close/>
                </a:path>
                <a:path w="7620" h="715010">
                  <a:moveTo>
                    <a:pt x="7619" y="63499"/>
                  </a:moveTo>
                  <a:lnTo>
                    <a:pt x="0" y="63499"/>
                  </a:lnTo>
                  <a:lnTo>
                    <a:pt x="0" y="69849"/>
                  </a:lnTo>
                  <a:lnTo>
                    <a:pt x="7619" y="69849"/>
                  </a:lnTo>
                  <a:lnTo>
                    <a:pt x="7619" y="63499"/>
                  </a:lnTo>
                  <a:close/>
                </a:path>
                <a:path w="7620" h="715010">
                  <a:moveTo>
                    <a:pt x="7619" y="69849"/>
                  </a:moveTo>
                  <a:lnTo>
                    <a:pt x="0" y="69849"/>
                  </a:lnTo>
                  <a:lnTo>
                    <a:pt x="0" y="76199"/>
                  </a:lnTo>
                  <a:lnTo>
                    <a:pt x="7619" y="76199"/>
                  </a:lnTo>
                  <a:lnTo>
                    <a:pt x="7619" y="69849"/>
                  </a:lnTo>
                  <a:close/>
                </a:path>
                <a:path w="7620" h="715010">
                  <a:moveTo>
                    <a:pt x="7619" y="76199"/>
                  </a:moveTo>
                  <a:lnTo>
                    <a:pt x="0" y="76199"/>
                  </a:lnTo>
                  <a:lnTo>
                    <a:pt x="0" y="82549"/>
                  </a:lnTo>
                  <a:lnTo>
                    <a:pt x="7619" y="82549"/>
                  </a:lnTo>
                  <a:lnTo>
                    <a:pt x="7619" y="76199"/>
                  </a:lnTo>
                  <a:close/>
                </a:path>
                <a:path w="7620" h="715010">
                  <a:moveTo>
                    <a:pt x="7619" y="82549"/>
                  </a:moveTo>
                  <a:lnTo>
                    <a:pt x="0" y="82549"/>
                  </a:lnTo>
                  <a:lnTo>
                    <a:pt x="0" y="88899"/>
                  </a:lnTo>
                  <a:lnTo>
                    <a:pt x="7619" y="88899"/>
                  </a:lnTo>
                  <a:lnTo>
                    <a:pt x="7619" y="82549"/>
                  </a:lnTo>
                  <a:close/>
                </a:path>
                <a:path w="7620" h="715010">
                  <a:moveTo>
                    <a:pt x="7619" y="88899"/>
                  </a:moveTo>
                  <a:lnTo>
                    <a:pt x="0" y="88899"/>
                  </a:lnTo>
                  <a:lnTo>
                    <a:pt x="0" y="95249"/>
                  </a:lnTo>
                  <a:lnTo>
                    <a:pt x="7619" y="95249"/>
                  </a:lnTo>
                  <a:lnTo>
                    <a:pt x="7619" y="88899"/>
                  </a:lnTo>
                  <a:close/>
                </a:path>
                <a:path w="7620" h="715010">
                  <a:moveTo>
                    <a:pt x="7619" y="95249"/>
                  </a:moveTo>
                  <a:lnTo>
                    <a:pt x="0" y="95249"/>
                  </a:lnTo>
                  <a:lnTo>
                    <a:pt x="0" y="101599"/>
                  </a:lnTo>
                  <a:lnTo>
                    <a:pt x="7619" y="101599"/>
                  </a:lnTo>
                  <a:lnTo>
                    <a:pt x="7619" y="95249"/>
                  </a:lnTo>
                  <a:close/>
                </a:path>
                <a:path w="7620" h="715010">
                  <a:moveTo>
                    <a:pt x="7619" y="101599"/>
                  </a:moveTo>
                  <a:lnTo>
                    <a:pt x="0" y="101599"/>
                  </a:lnTo>
                  <a:lnTo>
                    <a:pt x="0" y="107949"/>
                  </a:lnTo>
                  <a:lnTo>
                    <a:pt x="7619" y="107949"/>
                  </a:lnTo>
                  <a:lnTo>
                    <a:pt x="7619" y="101599"/>
                  </a:lnTo>
                  <a:close/>
                </a:path>
                <a:path w="7620" h="715010">
                  <a:moveTo>
                    <a:pt x="7619" y="107949"/>
                  </a:moveTo>
                  <a:lnTo>
                    <a:pt x="0" y="107949"/>
                  </a:lnTo>
                  <a:lnTo>
                    <a:pt x="0" y="114299"/>
                  </a:lnTo>
                  <a:lnTo>
                    <a:pt x="7619" y="114299"/>
                  </a:lnTo>
                  <a:lnTo>
                    <a:pt x="7619" y="107949"/>
                  </a:lnTo>
                  <a:close/>
                </a:path>
                <a:path w="7620" h="715010">
                  <a:moveTo>
                    <a:pt x="7619" y="114299"/>
                  </a:moveTo>
                  <a:lnTo>
                    <a:pt x="0" y="114299"/>
                  </a:lnTo>
                  <a:lnTo>
                    <a:pt x="0" y="120649"/>
                  </a:lnTo>
                  <a:lnTo>
                    <a:pt x="7619" y="120649"/>
                  </a:lnTo>
                  <a:lnTo>
                    <a:pt x="7619" y="114299"/>
                  </a:lnTo>
                  <a:close/>
                </a:path>
                <a:path w="7620" h="715010">
                  <a:moveTo>
                    <a:pt x="7619" y="120649"/>
                  </a:moveTo>
                  <a:lnTo>
                    <a:pt x="0" y="120649"/>
                  </a:lnTo>
                  <a:lnTo>
                    <a:pt x="0" y="126999"/>
                  </a:lnTo>
                  <a:lnTo>
                    <a:pt x="7619" y="126999"/>
                  </a:lnTo>
                  <a:lnTo>
                    <a:pt x="7619" y="120649"/>
                  </a:lnTo>
                  <a:close/>
                </a:path>
                <a:path w="7620" h="715010">
                  <a:moveTo>
                    <a:pt x="7619" y="126999"/>
                  </a:moveTo>
                  <a:lnTo>
                    <a:pt x="0" y="126999"/>
                  </a:lnTo>
                  <a:lnTo>
                    <a:pt x="0" y="133349"/>
                  </a:lnTo>
                  <a:lnTo>
                    <a:pt x="7619" y="133349"/>
                  </a:lnTo>
                  <a:lnTo>
                    <a:pt x="7619" y="126999"/>
                  </a:lnTo>
                  <a:close/>
                </a:path>
                <a:path w="7620" h="715010">
                  <a:moveTo>
                    <a:pt x="7619" y="133349"/>
                  </a:moveTo>
                  <a:lnTo>
                    <a:pt x="0" y="133349"/>
                  </a:lnTo>
                  <a:lnTo>
                    <a:pt x="0" y="139699"/>
                  </a:lnTo>
                  <a:lnTo>
                    <a:pt x="7619" y="139699"/>
                  </a:lnTo>
                  <a:lnTo>
                    <a:pt x="7619" y="133349"/>
                  </a:lnTo>
                  <a:close/>
                </a:path>
                <a:path w="7620" h="715010">
                  <a:moveTo>
                    <a:pt x="7619" y="139699"/>
                  </a:moveTo>
                  <a:lnTo>
                    <a:pt x="0" y="139699"/>
                  </a:lnTo>
                  <a:lnTo>
                    <a:pt x="0" y="146049"/>
                  </a:lnTo>
                  <a:lnTo>
                    <a:pt x="7619" y="146049"/>
                  </a:lnTo>
                  <a:lnTo>
                    <a:pt x="7619" y="139699"/>
                  </a:lnTo>
                  <a:close/>
                </a:path>
                <a:path w="7620" h="715010">
                  <a:moveTo>
                    <a:pt x="7619" y="146049"/>
                  </a:moveTo>
                  <a:lnTo>
                    <a:pt x="0" y="146049"/>
                  </a:lnTo>
                  <a:lnTo>
                    <a:pt x="0" y="152399"/>
                  </a:lnTo>
                  <a:lnTo>
                    <a:pt x="7619" y="152399"/>
                  </a:lnTo>
                  <a:lnTo>
                    <a:pt x="7619" y="146049"/>
                  </a:lnTo>
                  <a:close/>
                </a:path>
                <a:path w="7620" h="715010">
                  <a:moveTo>
                    <a:pt x="7619" y="152399"/>
                  </a:moveTo>
                  <a:lnTo>
                    <a:pt x="0" y="152399"/>
                  </a:lnTo>
                  <a:lnTo>
                    <a:pt x="0" y="158749"/>
                  </a:lnTo>
                  <a:lnTo>
                    <a:pt x="7619" y="158749"/>
                  </a:lnTo>
                  <a:lnTo>
                    <a:pt x="7619" y="152399"/>
                  </a:lnTo>
                  <a:close/>
                </a:path>
                <a:path w="7620" h="715010">
                  <a:moveTo>
                    <a:pt x="7619" y="158749"/>
                  </a:moveTo>
                  <a:lnTo>
                    <a:pt x="0" y="158749"/>
                  </a:lnTo>
                  <a:lnTo>
                    <a:pt x="0" y="165099"/>
                  </a:lnTo>
                  <a:lnTo>
                    <a:pt x="7619" y="165099"/>
                  </a:lnTo>
                  <a:lnTo>
                    <a:pt x="7619" y="158749"/>
                  </a:lnTo>
                  <a:close/>
                </a:path>
                <a:path w="7620" h="715010">
                  <a:moveTo>
                    <a:pt x="7619" y="165099"/>
                  </a:moveTo>
                  <a:lnTo>
                    <a:pt x="0" y="165099"/>
                  </a:lnTo>
                  <a:lnTo>
                    <a:pt x="0" y="171449"/>
                  </a:lnTo>
                  <a:lnTo>
                    <a:pt x="7619" y="171449"/>
                  </a:lnTo>
                  <a:lnTo>
                    <a:pt x="7619" y="165099"/>
                  </a:lnTo>
                  <a:close/>
                </a:path>
                <a:path w="7620" h="715010">
                  <a:moveTo>
                    <a:pt x="7619" y="171449"/>
                  </a:moveTo>
                  <a:lnTo>
                    <a:pt x="0" y="171449"/>
                  </a:lnTo>
                  <a:lnTo>
                    <a:pt x="0" y="177799"/>
                  </a:lnTo>
                  <a:lnTo>
                    <a:pt x="7619" y="177799"/>
                  </a:lnTo>
                  <a:lnTo>
                    <a:pt x="7619" y="171449"/>
                  </a:lnTo>
                  <a:close/>
                </a:path>
                <a:path w="7620" h="715010">
                  <a:moveTo>
                    <a:pt x="7619" y="177799"/>
                  </a:moveTo>
                  <a:lnTo>
                    <a:pt x="0" y="177799"/>
                  </a:lnTo>
                  <a:lnTo>
                    <a:pt x="0" y="184149"/>
                  </a:lnTo>
                  <a:lnTo>
                    <a:pt x="7619" y="184149"/>
                  </a:lnTo>
                  <a:lnTo>
                    <a:pt x="7619" y="177799"/>
                  </a:lnTo>
                  <a:close/>
                </a:path>
                <a:path w="7620" h="715010">
                  <a:moveTo>
                    <a:pt x="7619" y="184149"/>
                  </a:moveTo>
                  <a:lnTo>
                    <a:pt x="0" y="184149"/>
                  </a:lnTo>
                  <a:lnTo>
                    <a:pt x="0" y="190499"/>
                  </a:lnTo>
                  <a:lnTo>
                    <a:pt x="7619" y="190499"/>
                  </a:lnTo>
                  <a:lnTo>
                    <a:pt x="7619" y="184149"/>
                  </a:lnTo>
                  <a:close/>
                </a:path>
                <a:path w="7620" h="715010">
                  <a:moveTo>
                    <a:pt x="7619" y="190499"/>
                  </a:moveTo>
                  <a:lnTo>
                    <a:pt x="0" y="190499"/>
                  </a:lnTo>
                  <a:lnTo>
                    <a:pt x="0" y="196849"/>
                  </a:lnTo>
                  <a:lnTo>
                    <a:pt x="7619" y="196849"/>
                  </a:lnTo>
                  <a:lnTo>
                    <a:pt x="7619" y="190499"/>
                  </a:lnTo>
                  <a:close/>
                </a:path>
                <a:path w="7620" h="715010">
                  <a:moveTo>
                    <a:pt x="7619" y="196849"/>
                  </a:moveTo>
                  <a:lnTo>
                    <a:pt x="0" y="196849"/>
                  </a:lnTo>
                  <a:lnTo>
                    <a:pt x="0" y="203199"/>
                  </a:lnTo>
                  <a:lnTo>
                    <a:pt x="7619" y="203199"/>
                  </a:lnTo>
                  <a:lnTo>
                    <a:pt x="7619" y="196849"/>
                  </a:lnTo>
                  <a:close/>
                </a:path>
                <a:path w="7620" h="715010">
                  <a:moveTo>
                    <a:pt x="7619" y="203199"/>
                  </a:moveTo>
                  <a:lnTo>
                    <a:pt x="0" y="203199"/>
                  </a:lnTo>
                  <a:lnTo>
                    <a:pt x="0" y="209549"/>
                  </a:lnTo>
                  <a:lnTo>
                    <a:pt x="7619" y="209549"/>
                  </a:lnTo>
                  <a:lnTo>
                    <a:pt x="7619" y="203199"/>
                  </a:lnTo>
                  <a:close/>
                </a:path>
                <a:path w="7620" h="715010">
                  <a:moveTo>
                    <a:pt x="7619" y="209549"/>
                  </a:moveTo>
                  <a:lnTo>
                    <a:pt x="0" y="209549"/>
                  </a:lnTo>
                  <a:lnTo>
                    <a:pt x="0" y="215899"/>
                  </a:lnTo>
                  <a:lnTo>
                    <a:pt x="1269" y="215899"/>
                  </a:lnTo>
                  <a:lnTo>
                    <a:pt x="1269" y="214629"/>
                  </a:lnTo>
                  <a:lnTo>
                    <a:pt x="2539" y="214629"/>
                  </a:lnTo>
                  <a:lnTo>
                    <a:pt x="2539" y="213359"/>
                  </a:lnTo>
                  <a:lnTo>
                    <a:pt x="3809" y="213359"/>
                  </a:lnTo>
                  <a:lnTo>
                    <a:pt x="3809" y="212089"/>
                  </a:lnTo>
                  <a:lnTo>
                    <a:pt x="6350" y="212089"/>
                  </a:lnTo>
                  <a:lnTo>
                    <a:pt x="6350" y="210819"/>
                  </a:lnTo>
                  <a:lnTo>
                    <a:pt x="7619" y="210819"/>
                  </a:lnTo>
                  <a:lnTo>
                    <a:pt x="7619" y="209549"/>
                  </a:lnTo>
                  <a:close/>
                </a:path>
                <a:path w="7620" h="715010">
                  <a:moveTo>
                    <a:pt x="1269" y="506729"/>
                  </a:moveTo>
                  <a:lnTo>
                    <a:pt x="0" y="506729"/>
                  </a:lnTo>
                  <a:lnTo>
                    <a:pt x="0" y="507999"/>
                  </a:lnTo>
                  <a:lnTo>
                    <a:pt x="1269" y="507999"/>
                  </a:lnTo>
                  <a:lnTo>
                    <a:pt x="1269" y="506729"/>
                  </a:lnTo>
                  <a:close/>
                </a:path>
                <a:path w="7620" h="715010">
                  <a:moveTo>
                    <a:pt x="2539" y="507999"/>
                  </a:moveTo>
                  <a:lnTo>
                    <a:pt x="0" y="507999"/>
                  </a:lnTo>
                  <a:lnTo>
                    <a:pt x="0" y="514349"/>
                  </a:lnTo>
                  <a:lnTo>
                    <a:pt x="7619" y="514349"/>
                  </a:lnTo>
                  <a:lnTo>
                    <a:pt x="7619" y="511809"/>
                  </a:lnTo>
                  <a:lnTo>
                    <a:pt x="5079" y="511809"/>
                  </a:lnTo>
                  <a:lnTo>
                    <a:pt x="5079" y="510539"/>
                  </a:lnTo>
                  <a:lnTo>
                    <a:pt x="3809" y="510539"/>
                  </a:lnTo>
                  <a:lnTo>
                    <a:pt x="3809" y="509269"/>
                  </a:lnTo>
                  <a:lnTo>
                    <a:pt x="2539" y="509269"/>
                  </a:lnTo>
                  <a:lnTo>
                    <a:pt x="2539" y="507999"/>
                  </a:lnTo>
                  <a:close/>
                </a:path>
                <a:path w="7620" h="715010">
                  <a:moveTo>
                    <a:pt x="7619" y="514349"/>
                  </a:moveTo>
                  <a:lnTo>
                    <a:pt x="0" y="514349"/>
                  </a:lnTo>
                  <a:lnTo>
                    <a:pt x="0" y="520699"/>
                  </a:lnTo>
                  <a:lnTo>
                    <a:pt x="7619" y="520699"/>
                  </a:lnTo>
                  <a:lnTo>
                    <a:pt x="7619" y="514349"/>
                  </a:lnTo>
                  <a:close/>
                </a:path>
                <a:path w="7620" h="715010">
                  <a:moveTo>
                    <a:pt x="7619" y="520699"/>
                  </a:moveTo>
                  <a:lnTo>
                    <a:pt x="0" y="520699"/>
                  </a:lnTo>
                  <a:lnTo>
                    <a:pt x="0" y="527049"/>
                  </a:lnTo>
                  <a:lnTo>
                    <a:pt x="7619" y="527049"/>
                  </a:lnTo>
                  <a:lnTo>
                    <a:pt x="7619" y="520699"/>
                  </a:lnTo>
                  <a:close/>
                </a:path>
                <a:path w="7620" h="715010">
                  <a:moveTo>
                    <a:pt x="7619" y="527049"/>
                  </a:moveTo>
                  <a:lnTo>
                    <a:pt x="0" y="527049"/>
                  </a:lnTo>
                  <a:lnTo>
                    <a:pt x="0" y="533399"/>
                  </a:lnTo>
                  <a:lnTo>
                    <a:pt x="7619" y="533399"/>
                  </a:lnTo>
                  <a:lnTo>
                    <a:pt x="7619" y="527049"/>
                  </a:lnTo>
                  <a:close/>
                </a:path>
                <a:path w="7620" h="715010">
                  <a:moveTo>
                    <a:pt x="7619" y="533399"/>
                  </a:moveTo>
                  <a:lnTo>
                    <a:pt x="0" y="533399"/>
                  </a:lnTo>
                  <a:lnTo>
                    <a:pt x="0" y="539749"/>
                  </a:lnTo>
                  <a:lnTo>
                    <a:pt x="7619" y="539749"/>
                  </a:lnTo>
                  <a:lnTo>
                    <a:pt x="7619" y="533399"/>
                  </a:lnTo>
                  <a:close/>
                </a:path>
                <a:path w="7620" h="715010">
                  <a:moveTo>
                    <a:pt x="7619" y="539749"/>
                  </a:moveTo>
                  <a:lnTo>
                    <a:pt x="0" y="539749"/>
                  </a:lnTo>
                  <a:lnTo>
                    <a:pt x="0" y="546099"/>
                  </a:lnTo>
                  <a:lnTo>
                    <a:pt x="7619" y="546099"/>
                  </a:lnTo>
                  <a:lnTo>
                    <a:pt x="7619" y="539749"/>
                  </a:lnTo>
                  <a:close/>
                </a:path>
                <a:path w="7620" h="715010">
                  <a:moveTo>
                    <a:pt x="7619" y="546099"/>
                  </a:moveTo>
                  <a:lnTo>
                    <a:pt x="0" y="546099"/>
                  </a:lnTo>
                  <a:lnTo>
                    <a:pt x="0" y="552449"/>
                  </a:lnTo>
                  <a:lnTo>
                    <a:pt x="7619" y="552449"/>
                  </a:lnTo>
                  <a:lnTo>
                    <a:pt x="7619" y="546099"/>
                  </a:lnTo>
                  <a:close/>
                </a:path>
                <a:path w="7620" h="715010">
                  <a:moveTo>
                    <a:pt x="7619" y="552449"/>
                  </a:moveTo>
                  <a:lnTo>
                    <a:pt x="0" y="552449"/>
                  </a:lnTo>
                  <a:lnTo>
                    <a:pt x="0" y="558799"/>
                  </a:lnTo>
                  <a:lnTo>
                    <a:pt x="7619" y="558799"/>
                  </a:lnTo>
                  <a:lnTo>
                    <a:pt x="7619" y="552449"/>
                  </a:lnTo>
                  <a:close/>
                </a:path>
                <a:path w="7620" h="715010">
                  <a:moveTo>
                    <a:pt x="7619" y="558799"/>
                  </a:moveTo>
                  <a:lnTo>
                    <a:pt x="0" y="558799"/>
                  </a:lnTo>
                  <a:lnTo>
                    <a:pt x="0" y="565149"/>
                  </a:lnTo>
                  <a:lnTo>
                    <a:pt x="7619" y="565149"/>
                  </a:lnTo>
                  <a:lnTo>
                    <a:pt x="7619" y="558799"/>
                  </a:lnTo>
                  <a:close/>
                </a:path>
                <a:path w="7620" h="715010">
                  <a:moveTo>
                    <a:pt x="7619" y="565149"/>
                  </a:moveTo>
                  <a:lnTo>
                    <a:pt x="0" y="565149"/>
                  </a:lnTo>
                  <a:lnTo>
                    <a:pt x="0" y="571499"/>
                  </a:lnTo>
                  <a:lnTo>
                    <a:pt x="7619" y="571499"/>
                  </a:lnTo>
                  <a:lnTo>
                    <a:pt x="7619" y="565149"/>
                  </a:lnTo>
                  <a:close/>
                </a:path>
                <a:path w="7620" h="715010">
                  <a:moveTo>
                    <a:pt x="7619" y="571499"/>
                  </a:moveTo>
                  <a:lnTo>
                    <a:pt x="0" y="571499"/>
                  </a:lnTo>
                  <a:lnTo>
                    <a:pt x="0" y="577849"/>
                  </a:lnTo>
                  <a:lnTo>
                    <a:pt x="7619" y="577849"/>
                  </a:lnTo>
                  <a:lnTo>
                    <a:pt x="7619" y="571499"/>
                  </a:lnTo>
                  <a:close/>
                </a:path>
                <a:path w="7620" h="715010">
                  <a:moveTo>
                    <a:pt x="7619" y="577849"/>
                  </a:moveTo>
                  <a:lnTo>
                    <a:pt x="0" y="577849"/>
                  </a:lnTo>
                  <a:lnTo>
                    <a:pt x="0" y="584199"/>
                  </a:lnTo>
                  <a:lnTo>
                    <a:pt x="7619" y="584199"/>
                  </a:lnTo>
                  <a:lnTo>
                    <a:pt x="7619" y="577849"/>
                  </a:lnTo>
                  <a:close/>
                </a:path>
                <a:path w="7620" h="715010">
                  <a:moveTo>
                    <a:pt x="7619" y="584199"/>
                  </a:moveTo>
                  <a:lnTo>
                    <a:pt x="0" y="584199"/>
                  </a:lnTo>
                  <a:lnTo>
                    <a:pt x="0" y="590549"/>
                  </a:lnTo>
                  <a:lnTo>
                    <a:pt x="7619" y="590549"/>
                  </a:lnTo>
                  <a:lnTo>
                    <a:pt x="7619" y="584199"/>
                  </a:lnTo>
                  <a:close/>
                </a:path>
                <a:path w="7620" h="715010">
                  <a:moveTo>
                    <a:pt x="7619" y="590549"/>
                  </a:moveTo>
                  <a:lnTo>
                    <a:pt x="0" y="590549"/>
                  </a:lnTo>
                  <a:lnTo>
                    <a:pt x="0" y="596899"/>
                  </a:lnTo>
                  <a:lnTo>
                    <a:pt x="7619" y="596899"/>
                  </a:lnTo>
                  <a:lnTo>
                    <a:pt x="7619" y="590549"/>
                  </a:lnTo>
                  <a:close/>
                </a:path>
                <a:path w="7620" h="715010">
                  <a:moveTo>
                    <a:pt x="7619" y="596899"/>
                  </a:moveTo>
                  <a:lnTo>
                    <a:pt x="0" y="596899"/>
                  </a:lnTo>
                  <a:lnTo>
                    <a:pt x="0" y="603249"/>
                  </a:lnTo>
                  <a:lnTo>
                    <a:pt x="7619" y="603249"/>
                  </a:lnTo>
                  <a:lnTo>
                    <a:pt x="7619" y="596899"/>
                  </a:lnTo>
                  <a:close/>
                </a:path>
                <a:path w="7620" h="715010">
                  <a:moveTo>
                    <a:pt x="7619" y="603249"/>
                  </a:moveTo>
                  <a:lnTo>
                    <a:pt x="0" y="603249"/>
                  </a:lnTo>
                  <a:lnTo>
                    <a:pt x="0" y="609599"/>
                  </a:lnTo>
                  <a:lnTo>
                    <a:pt x="7619" y="609599"/>
                  </a:lnTo>
                  <a:lnTo>
                    <a:pt x="7619" y="603249"/>
                  </a:lnTo>
                  <a:close/>
                </a:path>
                <a:path w="7620" h="715010">
                  <a:moveTo>
                    <a:pt x="7619" y="609599"/>
                  </a:moveTo>
                  <a:lnTo>
                    <a:pt x="0" y="609599"/>
                  </a:lnTo>
                  <a:lnTo>
                    <a:pt x="0" y="615949"/>
                  </a:lnTo>
                  <a:lnTo>
                    <a:pt x="7619" y="615949"/>
                  </a:lnTo>
                  <a:lnTo>
                    <a:pt x="7619" y="609599"/>
                  </a:lnTo>
                  <a:close/>
                </a:path>
                <a:path w="7620" h="715010">
                  <a:moveTo>
                    <a:pt x="7619" y="615949"/>
                  </a:moveTo>
                  <a:lnTo>
                    <a:pt x="0" y="615949"/>
                  </a:lnTo>
                  <a:lnTo>
                    <a:pt x="0" y="622299"/>
                  </a:lnTo>
                  <a:lnTo>
                    <a:pt x="7619" y="622299"/>
                  </a:lnTo>
                  <a:lnTo>
                    <a:pt x="7619" y="615949"/>
                  </a:lnTo>
                  <a:close/>
                </a:path>
                <a:path w="7620" h="715010">
                  <a:moveTo>
                    <a:pt x="7619" y="622299"/>
                  </a:moveTo>
                  <a:lnTo>
                    <a:pt x="0" y="622299"/>
                  </a:lnTo>
                  <a:lnTo>
                    <a:pt x="0" y="628649"/>
                  </a:lnTo>
                  <a:lnTo>
                    <a:pt x="7619" y="628649"/>
                  </a:lnTo>
                  <a:lnTo>
                    <a:pt x="7619" y="622299"/>
                  </a:lnTo>
                  <a:close/>
                </a:path>
                <a:path w="7620" h="715010">
                  <a:moveTo>
                    <a:pt x="7619" y="628649"/>
                  </a:moveTo>
                  <a:lnTo>
                    <a:pt x="0" y="628649"/>
                  </a:lnTo>
                  <a:lnTo>
                    <a:pt x="0" y="634999"/>
                  </a:lnTo>
                  <a:lnTo>
                    <a:pt x="7619" y="634999"/>
                  </a:lnTo>
                  <a:lnTo>
                    <a:pt x="7619" y="628649"/>
                  </a:lnTo>
                  <a:close/>
                </a:path>
                <a:path w="7620" h="715010">
                  <a:moveTo>
                    <a:pt x="7619" y="634999"/>
                  </a:moveTo>
                  <a:lnTo>
                    <a:pt x="0" y="634999"/>
                  </a:lnTo>
                  <a:lnTo>
                    <a:pt x="0" y="641349"/>
                  </a:lnTo>
                  <a:lnTo>
                    <a:pt x="7619" y="641349"/>
                  </a:lnTo>
                  <a:lnTo>
                    <a:pt x="7619" y="634999"/>
                  </a:lnTo>
                  <a:close/>
                </a:path>
                <a:path w="7620" h="715010">
                  <a:moveTo>
                    <a:pt x="7619" y="641349"/>
                  </a:moveTo>
                  <a:lnTo>
                    <a:pt x="0" y="641349"/>
                  </a:lnTo>
                  <a:lnTo>
                    <a:pt x="0" y="647699"/>
                  </a:lnTo>
                  <a:lnTo>
                    <a:pt x="7619" y="647699"/>
                  </a:lnTo>
                  <a:lnTo>
                    <a:pt x="7619" y="641349"/>
                  </a:lnTo>
                  <a:close/>
                </a:path>
                <a:path w="7620" h="715010">
                  <a:moveTo>
                    <a:pt x="7619" y="647699"/>
                  </a:moveTo>
                  <a:lnTo>
                    <a:pt x="0" y="647699"/>
                  </a:lnTo>
                  <a:lnTo>
                    <a:pt x="0" y="654049"/>
                  </a:lnTo>
                  <a:lnTo>
                    <a:pt x="7619" y="654049"/>
                  </a:lnTo>
                  <a:lnTo>
                    <a:pt x="7619" y="647699"/>
                  </a:lnTo>
                  <a:close/>
                </a:path>
                <a:path w="7620" h="715010">
                  <a:moveTo>
                    <a:pt x="7619" y="654049"/>
                  </a:moveTo>
                  <a:lnTo>
                    <a:pt x="0" y="654049"/>
                  </a:lnTo>
                  <a:lnTo>
                    <a:pt x="0" y="660399"/>
                  </a:lnTo>
                  <a:lnTo>
                    <a:pt x="7619" y="660399"/>
                  </a:lnTo>
                  <a:lnTo>
                    <a:pt x="7619" y="654049"/>
                  </a:lnTo>
                  <a:close/>
                </a:path>
                <a:path w="7620" h="715010">
                  <a:moveTo>
                    <a:pt x="7619" y="660399"/>
                  </a:moveTo>
                  <a:lnTo>
                    <a:pt x="0" y="660399"/>
                  </a:lnTo>
                  <a:lnTo>
                    <a:pt x="0" y="666749"/>
                  </a:lnTo>
                  <a:lnTo>
                    <a:pt x="7619" y="666749"/>
                  </a:lnTo>
                  <a:lnTo>
                    <a:pt x="7619" y="660399"/>
                  </a:lnTo>
                  <a:close/>
                </a:path>
                <a:path w="7620" h="715010">
                  <a:moveTo>
                    <a:pt x="7619" y="666749"/>
                  </a:moveTo>
                  <a:lnTo>
                    <a:pt x="0" y="666749"/>
                  </a:lnTo>
                  <a:lnTo>
                    <a:pt x="0" y="673099"/>
                  </a:lnTo>
                  <a:lnTo>
                    <a:pt x="7619" y="673099"/>
                  </a:lnTo>
                  <a:lnTo>
                    <a:pt x="7619" y="666749"/>
                  </a:lnTo>
                  <a:close/>
                </a:path>
                <a:path w="7620" h="715010">
                  <a:moveTo>
                    <a:pt x="7619" y="673099"/>
                  </a:moveTo>
                  <a:lnTo>
                    <a:pt x="0" y="673099"/>
                  </a:lnTo>
                  <a:lnTo>
                    <a:pt x="0" y="679449"/>
                  </a:lnTo>
                  <a:lnTo>
                    <a:pt x="7619" y="679449"/>
                  </a:lnTo>
                  <a:lnTo>
                    <a:pt x="7619" y="673099"/>
                  </a:lnTo>
                  <a:close/>
                </a:path>
                <a:path w="7620" h="715010">
                  <a:moveTo>
                    <a:pt x="7619" y="679449"/>
                  </a:moveTo>
                  <a:lnTo>
                    <a:pt x="0" y="679449"/>
                  </a:lnTo>
                  <a:lnTo>
                    <a:pt x="0" y="685799"/>
                  </a:lnTo>
                  <a:lnTo>
                    <a:pt x="7619" y="685799"/>
                  </a:lnTo>
                  <a:lnTo>
                    <a:pt x="7619" y="679449"/>
                  </a:lnTo>
                  <a:close/>
                </a:path>
                <a:path w="7620" h="715010">
                  <a:moveTo>
                    <a:pt x="7619" y="685799"/>
                  </a:moveTo>
                  <a:lnTo>
                    <a:pt x="0" y="685799"/>
                  </a:lnTo>
                  <a:lnTo>
                    <a:pt x="0" y="692149"/>
                  </a:lnTo>
                  <a:lnTo>
                    <a:pt x="7619" y="692149"/>
                  </a:lnTo>
                  <a:lnTo>
                    <a:pt x="7619" y="685799"/>
                  </a:lnTo>
                  <a:close/>
                </a:path>
                <a:path w="7620" h="715010">
                  <a:moveTo>
                    <a:pt x="7619" y="692149"/>
                  </a:moveTo>
                  <a:lnTo>
                    <a:pt x="0" y="692149"/>
                  </a:lnTo>
                  <a:lnTo>
                    <a:pt x="0" y="698499"/>
                  </a:lnTo>
                  <a:lnTo>
                    <a:pt x="7619" y="698499"/>
                  </a:lnTo>
                  <a:lnTo>
                    <a:pt x="7619" y="692149"/>
                  </a:lnTo>
                  <a:close/>
                </a:path>
                <a:path w="7620" h="715010">
                  <a:moveTo>
                    <a:pt x="7619" y="698499"/>
                  </a:moveTo>
                  <a:lnTo>
                    <a:pt x="0" y="698499"/>
                  </a:lnTo>
                  <a:lnTo>
                    <a:pt x="0" y="704849"/>
                  </a:lnTo>
                  <a:lnTo>
                    <a:pt x="7619" y="704849"/>
                  </a:lnTo>
                  <a:lnTo>
                    <a:pt x="7619" y="698499"/>
                  </a:lnTo>
                  <a:close/>
                </a:path>
                <a:path w="7620" h="715010">
                  <a:moveTo>
                    <a:pt x="7619" y="704849"/>
                  </a:moveTo>
                  <a:lnTo>
                    <a:pt x="0" y="704849"/>
                  </a:lnTo>
                  <a:lnTo>
                    <a:pt x="0" y="711199"/>
                  </a:lnTo>
                  <a:lnTo>
                    <a:pt x="7619" y="711199"/>
                  </a:lnTo>
                  <a:lnTo>
                    <a:pt x="7619" y="704849"/>
                  </a:lnTo>
                  <a:close/>
                </a:path>
                <a:path w="7620" h="715010">
                  <a:moveTo>
                    <a:pt x="7619" y="711199"/>
                  </a:moveTo>
                  <a:lnTo>
                    <a:pt x="0" y="711199"/>
                  </a:lnTo>
                  <a:lnTo>
                    <a:pt x="0" y="713739"/>
                  </a:lnTo>
                  <a:lnTo>
                    <a:pt x="1269" y="713739"/>
                  </a:lnTo>
                  <a:lnTo>
                    <a:pt x="1269" y="715009"/>
                  </a:lnTo>
                  <a:lnTo>
                    <a:pt x="7619" y="715009"/>
                  </a:lnTo>
                  <a:lnTo>
                    <a:pt x="7619" y="711199"/>
                  </a:lnTo>
                  <a:close/>
                </a:path>
              </a:pathLst>
            </a:custGeom>
            <a:solidFill>
              <a:srgbClr val="3C00F6"/>
            </a:solidFill>
          </p:spPr>
          <p:txBody>
            <a:bodyPr bIns="0" lIns="0" rIns="0" rtlCol="0" tIns="0" wrap="square"/>
            <a:p/>
          </p:txBody>
        </p:sp>
        <p:sp>
          <p:nvSpPr>
            <p:cNvPr id="1049895" name="object 1195"/>
            <p:cNvSpPr/>
            <p:nvPr/>
          </p:nvSpPr>
          <p:spPr>
            <a:xfrm>
              <a:off x="5772149" y="4461509"/>
              <a:ext cx="7620" cy="712470"/>
            </a:xfrm>
            <a:custGeom>
              <a:avLst/>
              <a:ahLst/>
              <a:rect l="l" t="t" r="r" b="b"/>
              <a:pathLst>
                <a:path w="7620" h="712470">
                  <a:moveTo>
                    <a:pt x="7620" y="0"/>
                  </a:moveTo>
                  <a:lnTo>
                    <a:pt x="0" y="0"/>
                  </a:lnTo>
                  <a:lnTo>
                    <a:pt x="0" y="5079"/>
                  </a:lnTo>
                  <a:lnTo>
                    <a:pt x="7620" y="5079"/>
                  </a:lnTo>
                  <a:lnTo>
                    <a:pt x="7620" y="0"/>
                  </a:lnTo>
                  <a:close/>
                </a:path>
                <a:path w="7620" h="712470">
                  <a:moveTo>
                    <a:pt x="7620" y="5080"/>
                  </a:moveTo>
                  <a:lnTo>
                    <a:pt x="0" y="5080"/>
                  </a:lnTo>
                  <a:lnTo>
                    <a:pt x="0" y="11429"/>
                  </a:lnTo>
                  <a:lnTo>
                    <a:pt x="7620" y="11429"/>
                  </a:lnTo>
                  <a:lnTo>
                    <a:pt x="7620" y="5080"/>
                  </a:lnTo>
                  <a:close/>
                </a:path>
                <a:path w="7620" h="712470">
                  <a:moveTo>
                    <a:pt x="7620" y="11430"/>
                  </a:moveTo>
                  <a:lnTo>
                    <a:pt x="0" y="11430"/>
                  </a:lnTo>
                  <a:lnTo>
                    <a:pt x="0" y="17779"/>
                  </a:lnTo>
                  <a:lnTo>
                    <a:pt x="7620" y="17779"/>
                  </a:lnTo>
                  <a:lnTo>
                    <a:pt x="7620" y="11430"/>
                  </a:lnTo>
                  <a:close/>
                </a:path>
                <a:path w="7620" h="712470">
                  <a:moveTo>
                    <a:pt x="7620" y="17780"/>
                  </a:moveTo>
                  <a:lnTo>
                    <a:pt x="0" y="17780"/>
                  </a:lnTo>
                  <a:lnTo>
                    <a:pt x="0" y="24129"/>
                  </a:lnTo>
                  <a:lnTo>
                    <a:pt x="7620" y="24129"/>
                  </a:lnTo>
                  <a:lnTo>
                    <a:pt x="7620" y="17780"/>
                  </a:lnTo>
                  <a:close/>
                </a:path>
                <a:path w="7620" h="712470">
                  <a:moveTo>
                    <a:pt x="7620" y="24130"/>
                  </a:moveTo>
                  <a:lnTo>
                    <a:pt x="0" y="24130"/>
                  </a:lnTo>
                  <a:lnTo>
                    <a:pt x="0" y="30479"/>
                  </a:lnTo>
                  <a:lnTo>
                    <a:pt x="7620" y="30479"/>
                  </a:lnTo>
                  <a:lnTo>
                    <a:pt x="7620" y="24130"/>
                  </a:lnTo>
                  <a:close/>
                </a:path>
                <a:path w="7620" h="712470">
                  <a:moveTo>
                    <a:pt x="7620" y="30480"/>
                  </a:moveTo>
                  <a:lnTo>
                    <a:pt x="0" y="30480"/>
                  </a:lnTo>
                  <a:lnTo>
                    <a:pt x="0" y="36829"/>
                  </a:lnTo>
                  <a:lnTo>
                    <a:pt x="7620" y="36829"/>
                  </a:lnTo>
                  <a:lnTo>
                    <a:pt x="7620" y="30480"/>
                  </a:lnTo>
                  <a:close/>
                </a:path>
                <a:path w="7620" h="712470">
                  <a:moveTo>
                    <a:pt x="7620" y="36830"/>
                  </a:moveTo>
                  <a:lnTo>
                    <a:pt x="0" y="36830"/>
                  </a:lnTo>
                  <a:lnTo>
                    <a:pt x="0" y="43179"/>
                  </a:lnTo>
                  <a:lnTo>
                    <a:pt x="7620" y="43179"/>
                  </a:lnTo>
                  <a:lnTo>
                    <a:pt x="7620" y="36830"/>
                  </a:lnTo>
                  <a:close/>
                </a:path>
                <a:path w="7620" h="712470">
                  <a:moveTo>
                    <a:pt x="7620" y="43180"/>
                  </a:moveTo>
                  <a:lnTo>
                    <a:pt x="0" y="43180"/>
                  </a:lnTo>
                  <a:lnTo>
                    <a:pt x="0" y="49529"/>
                  </a:lnTo>
                  <a:lnTo>
                    <a:pt x="7620" y="49529"/>
                  </a:lnTo>
                  <a:lnTo>
                    <a:pt x="7620" y="43180"/>
                  </a:lnTo>
                  <a:close/>
                </a:path>
                <a:path w="7620" h="712470">
                  <a:moveTo>
                    <a:pt x="7620" y="49530"/>
                  </a:moveTo>
                  <a:lnTo>
                    <a:pt x="0" y="49530"/>
                  </a:lnTo>
                  <a:lnTo>
                    <a:pt x="0" y="55879"/>
                  </a:lnTo>
                  <a:lnTo>
                    <a:pt x="7620" y="55879"/>
                  </a:lnTo>
                  <a:lnTo>
                    <a:pt x="7620" y="49530"/>
                  </a:lnTo>
                  <a:close/>
                </a:path>
                <a:path w="7620" h="712470">
                  <a:moveTo>
                    <a:pt x="7620" y="55880"/>
                  </a:moveTo>
                  <a:lnTo>
                    <a:pt x="0" y="55880"/>
                  </a:lnTo>
                  <a:lnTo>
                    <a:pt x="0" y="62229"/>
                  </a:lnTo>
                  <a:lnTo>
                    <a:pt x="7620" y="62229"/>
                  </a:lnTo>
                  <a:lnTo>
                    <a:pt x="7620" y="55880"/>
                  </a:lnTo>
                  <a:close/>
                </a:path>
                <a:path w="7620" h="712470">
                  <a:moveTo>
                    <a:pt x="7620" y="62230"/>
                  </a:moveTo>
                  <a:lnTo>
                    <a:pt x="0" y="62230"/>
                  </a:lnTo>
                  <a:lnTo>
                    <a:pt x="0" y="68579"/>
                  </a:lnTo>
                  <a:lnTo>
                    <a:pt x="7620" y="68579"/>
                  </a:lnTo>
                  <a:lnTo>
                    <a:pt x="7620" y="62230"/>
                  </a:lnTo>
                  <a:close/>
                </a:path>
                <a:path w="7620" h="712470">
                  <a:moveTo>
                    <a:pt x="7620" y="68580"/>
                  </a:moveTo>
                  <a:lnTo>
                    <a:pt x="0" y="68580"/>
                  </a:lnTo>
                  <a:lnTo>
                    <a:pt x="0" y="74929"/>
                  </a:lnTo>
                  <a:lnTo>
                    <a:pt x="7620" y="74929"/>
                  </a:lnTo>
                  <a:lnTo>
                    <a:pt x="7620" y="68580"/>
                  </a:lnTo>
                  <a:close/>
                </a:path>
                <a:path w="7620" h="712470">
                  <a:moveTo>
                    <a:pt x="7620" y="74930"/>
                  </a:moveTo>
                  <a:lnTo>
                    <a:pt x="0" y="74930"/>
                  </a:lnTo>
                  <a:lnTo>
                    <a:pt x="0" y="81279"/>
                  </a:lnTo>
                  <a:lnTo>
                    <a:pt x="7620" y="81279"/>
                  </a:lnTo>
                  <a:lnTo>
                    <a:pt x="7620" y="74930"/>
                  </a:lnTo>
                  <a:close/>
                </a:path>
                <a:path w="7620" h="712470">
                  <a:moveTo>
                    <a:pt x="7620" y="81280"/>
                  </a:moveTo>
                  <a:lnTo>
                    <a:pt x="0" y="81280"/>
                  </a:lnTo>
                  <a:lnTo>
                    <a:pt x="0" y="87629"/>
                  </a:lnTo>
                  <a:lnTo>
                    <a:pt x="7620" y="87629"/>
                  </a:lnTo>
                  <a:lnTo>
                    <a:pt x="7620" y="81280"/>
                  </a:lnTo>
                  <a:close/>
                </a:path>
                <a:path w="7620" h="712470">
                  <a:moveTo>
                    <a:pt x="7620" y="87630"/>
                  </a:moveTo>
                  <a:lnTo>
                    <a:pt x="0" y="87630"/>
                  </a:lnTo>
                  <a:lnTo>
                    <a:pt x="0" y="93979"/>
                  </a:lnTo>
                  <a:lnTo>
                    <a:pt x="7620" y="93979"/>
                  </a:lnTo>
                  <a:lnTo>
                    <a:pt x="7620" y="87630"/>
                  </a:lnTo>
                  <a:close/>
                </a:path>
                <a:path w="7620" h="712470">
                  <a:moveTo>
                    <a:pt x="7620" y="93980"/>
                  </a:moveTo>
                  <a:lnTo>
                    <a:pt x="0" y="93980"/>
                  </a:lnTo>
                  <a:lnTo>
                    <a:pt x="0" y="100329"/>
                  </a:lnTo>
                  <a:lnTo>
                    <a:pt x="7620" y="100329"/>
                  </a:lnTo>
                  <a:lnTo>
                    <a:pt x="7620" y="93980"/>
                  </a:lnTo>
                  <a:close/>
                </a:path>
                <a:path w="7620" h="712470">
                  <a:moveTo>
                    <a:pt x="7620" y="100330"/>
                  </a:moveTo>
                  <a:lnTo>
                    <a:pt x="0" y="100330"/>
                  </a:lnTo>
                  <a:lnTo>
                    <a:pt x="0" y="106679"/>
                  </a:lnTo>
                  <a:lnTo>
                    <a:pt x="7620" y="106679"/>
                  </a:lnTo>
                  <a:lnTo>
                    <a:pt x="7620" y="100330"/>
                  </a:lnTo>
                  <a:close/>
                </a:path>
                <a:path w="7620" h="712470">
                  <a:moveTo>
                    <a:pt x="7620" y="106680"/>
                  </a:moveTo>
                  <a:lnTo>
                    <a:pt x="0" y="106680"/>
                  </a:lnTo>
                  <a:lnTo>
                    <a:pt x="0" y="113029"/>
                  </a:lnTo>
                  <a:lnTo>
                    <a:pt x="7620" y="113029"/>
                  </a:lnTo>
                  <a:lnTo>
                    <a:pt x="7620" y="106680"/>
                  </a:lnTo>
                  <a:close/>
                </a:path>
                <a:path w="7620" h="712470">
                  <a:moveTo>
                    <a:pt x="7620" y="113030"/>
                  </a:moveTo>
                  <a:lnTo>
                    <a:pt x="0" y="113030"/>
                  </a:lnTo>
                  <a:lnTo>
                    <a:pt x="0" y="119379"/>
                  </a:lnTo>
                  <a:lnTo>
                    <a:pt x="7620" y="119379"/>
                  </a:lnTo>
                  <a:lnTo>
                    <a:pt x="7620" y="113030"/>
                  </a:lnTo>
                  <a:close/>
                </a:path>
                <a:path w="7620" h="712470">
                  <a:moveTo>
                    <a:pt x="7620" y="119380"/>
                  </a:moveTo>
                  <a:lnTo>
                    <a:pt x="0" y="119380"/>
                  </a:lnTo>
                  <a:lnTo>
                    <a:pt x="0" y="125729"/>
                  </a:lnTo>
                  <a:lnTo>
                    <a:pt x="7620" y="125729"/>
                  </a:lnTo>
                  <a:lnTo>
                    <a:pt x="7620" y="119380"/>
                  </a:lnTo>
                  <a:close/>
                </a:path>
                <a:path w="7620" h="712470">
                  <a:moveTo>
                    <a:pt x="7620" y="125730"/>
                  </a:moveTo>
                  <a:lnTo>
                    <a:pt x="0" y="125730"/>
                  </a:lnTo>
                  <a:lnTo>
                    <a:pt x="0" y="132079"/>
                  </a:lnTo>
                  <a:lnTo>
                    <a:pt x="7620" y="132079"/>
                  </a:lnTo>
                  <a:lnTo>
                    <a:pt x="7620" y="125730"/>
                  </a:lnTo>
                  <a:close/>
                </a:path>
                <a:path w="7620" h="712470">
                  <a:moveTo>
                    <a:pt x="7620" y="132080"/>
                  </a:moveTo>
                  <a:lnTo>
                    <a:pt x="0" y="132080"/>
                  </a:lnTo>
                  <a:lnTo>
                    <a:pt x="0" y="138429"/>
                  </a:lnTo>
                  <a:lnTo>
                    <a:pt x="7620" y="138429"/>
                  </a:lnTo>
                  <a:lnTo>
                    <a:pt x="7620" y="132080"/>
                  </a:lnTo>
                  <a:close/>
                </a:path>
                <a:path w="7620" h="712470">
                  <a:moveTo>
                    <a:pt x="7620" y="138430"/>
                  </a:moveTo>
                  <a:lnTo>
                    <a:pt x="0" y="138430"/>
                  </a:lnTo>
                  <a:lnTo>
                    <a:pt x="0" y="144779"/>
                  </a:lnTo>
                  <a:lnTo>
                    <a:pt x="7620" y="144779"/>
                  </a:lnTo>
                  <a:lnTo>
                    <a:pt x="7620" y="138430"/>
                  </a:lnTo>
                  <a:close/>
                </a:path>
                <a:path w="7620" h="712470">
                  <a:moveTo>
                    <a:pt x="7620" y="144780"/>
                  </a:moveTo>
                  <a:lnTo>
                    <a:pt x="0" y="144780"/>
                  </a:lnTo>
                  <a:lnTo>
                    <a:pt x="0" y="151129"/>
                  </a:lnTo>
                  <a:lnTo>
                    <a:pt x="7620" y="151129"/>
                  </a:lnTo>
                  <a:lnTo>
                    <a:pt x="7620" y="144780"/>
                  </a:lnTo>
                  <a:close/>
                </a:path>
                <a:path w="7620" h="712470">
                  <a:moveTo>
                    <a:pt x="7620" y="151130"/>
                  </a:moveTo>
                  <a:lnTo>
                    <a:pt x="0" y="151130"/>
                  </a:lnTo>
                  <a:lnTo>
                    <a:pt x="0" y="157479"/>
                  </a:lnTo>
                  <a:lnTo>
                    <a:pt x="7620" y="157479"/>
                  </a:lnTo>
                  <a:lnTo>
                    <a:pt x="7620" y="151130"/>
                  </a:lnTo>
                  <a:close/>
                </a:path>
                <a:path w="7620" h="712470">
                  <a:moveTo>
                    <a:pt x="7620" y="157480"/>
                  </a:moveTo>
                  <a:lnTo>
                    <a:pt x="0" y="157480"/>
                  </a:lnTo>
                  <a:lnTo>
                    <a:pt x="0" y="163829"/>
                  </a:lnTo>
                  <a:lnTo>
                    <a:pt x="7620" y="163829"/>
                  </a:lnTo>
                  <a:lnTo>
                    <a:pt x="7620" y="157480"/>
                  </a:lnTo>
                  <a:close/>
                </a:path>
                <a:path w="7620" h="712470">
                  <a:moveTo>
                    <a:pt x="7620" y="163830"/>
                  </a:moveTo>
                  <a:lnTo>
                    <a:pt x="0" y="163830"/>
                  </a:lnTo>
                  <a:lnTo>
                    <a:pt x="0" y="170179"/>
                  </a:lnTo>
                  <a:lnTo>
                    <a:pt x="7620" y="170179"/>
                  </a:lnTo>
                  <a:lnTo>
                    <a:pt x="7620" y="163830"/>
                  </a:lnTo>
                  <a:close/>
                </a:path>
                <a:path w="7620" h="712470">
                  <a:moveTo>
                    <a:pt x="7620" y="170180"/>
                  </a:moveTo>
                  <a:lnTo>
                    <a:pt x="0" y="170180"/>
                  </a:lnTo>
                  <a:lnTo>
                    <a:pt x="0" y="176529"/>
                  </a:lnTo>
                  <a:lnTo>
                    <a:pt x="7620" y="176529"/>
                  </a:lnTo>
                  <a:lnTo>
                    <a:pt x="7620" y="170180"/>
                  </a:lnTo>
                  <a:close/>
                </a:path>
                <a:path w="7620" h="712470">
                  <a:moveTo>
                    <a:pt x="7620" y="176530"/>
                  </a:moveTo>
                  <a:lnTo>
                    <a:pt x="0" y="176530"/>
                  </a:lnTo>
                  <a:lnTo>
                    <a:pt x="0" y="182879"/>
                  </a:lnTo>
                  <a:lnTo>
                    <a:pt x="7620" y="182879"/>
                  </a:lnTo>
                  <a:lnTo>
                    <a:pt x="7620" y="176530"/>
                  </a:lnTo>
                  <a:close/>
                </a:path>
                <a:path w="7620" h="712470">
                  <a:moveTo>
                    <a:pt x="7620" y="182880"/>
                  </a:moveTo>
                  <a:lnTo>
                    <a:pt x="0" y="182880"/>
                  </a:lnTo>
                  <a:lnTo>
                    <a:pt x="0" y="189229"/>
                  </a:lnTo>
                  <a:lnTo>
                    <a:pt x="7620" y="189229"/>
                  </a:lnTo>
                  <a:lnTo>
                    <a:pt x="7620" y="182880"/>
                  </a:lnTo>
                  <a:close/>
                </a:path>
                <a:path w="7620" h="712470">
                  <a:moveTo>
                    <a:pt x="7620" y="189230"/>
                  </a:moveTo>
                  <a:lnTo>
                    <a:pt x="0" y="189230"/>
                  </a:lnTo>
                  <a:lnTo>
                    <a:pt x="0" y="195579"/>
                  </a:lnTo>
                  <a:lnTo>
                    <a:pt x="7620" y="195579"/>
                  </a:lnTo>
                  <a:lnTo>
                    <a:pt x="7620" y="189230"/>
                  </a:lnTo>
                  <a:close/>
                </a:path>
                <a:path w="7620" h="712470">
                  <a:moveTo>
                    <a:pt x="7620" y="195580"/>
                  </a:moveTo>
                  <a:lnTo>
                    <a:pt x="0" y="195580"/>
                  </a:lnTo>
                  <a:lnTo>
                    <a:pt x="0" y="201929"/>
                  </a:lnTo>
                  <a:lnTo>
                    <a:pt x="7620" y="201929"/>
                  </a:lnTo>
                  <a:lnTo>
                    <a:pt x="7620" y="195580"/>
                  </a:lnTo>
                  <a:close/>
                </a:path>
                <a:path w="7620" h="712470">
                  <a:moveTo>
                    <a:pt x="7620" y="201930"/>
                  </a:moveTo>
                  <a:lnTo>
                    <a:pt x="0" y="201930"/>
                  </a:lnTo>
                  <a:lnTo>
                    <a:pt x="0" y="208279"/>
                  </a:lnTo>
                  <a:lnTo>
                    <a:pt x="7620" y="208279"/>
                  </a:lnTo>
                  <a:lnTo>
                    <a:pt x="7620" y="201930"/>
                  </a:lnTo>
                  <a:close/>
                </a:path>
                <a:path w="7620" h="712470">
                  <a:moveTo>
                    <a:pt x="7620" y="208280"/>
                  </a:moveTo>
                  <a:lnTo>
                    <a:pt x="0" y="208280"/>
                  </a:lnTo>
                  <a:lnTo>
                    <a:pt x="0" y="214629"/>
                  </a:lnTo>
                  <a:lnTo>
                    <a:pt x="7620" y="214629"/>
                  </a:lnTo>
                  <a:lnTo>
                    <a:pt x="7620" y="208280"/>
                  </a:lnTo>
                  <a:close/>
                </a:path>
                <a:path w="7620" h="712470">
                  <a:moveTo>
                    <a:pt x="7620" y="214630"/>
                  </a:moveTo>
                  <a:lnTo>
                    <a:pt x="0" y="214630"/>
                  </a:lnTo>
                  <a:lnTo>
                    <a:pt x="0" y="220979"/>
                  </a:lnTo>
                  <a:lnTo>
                    <a:pt x="2539" y="220979"/>
                  </a:lnTo>
                  <a:lnTo>
                    <a:pt x="2539" y="219709"/>
                  </a:lnTo>
                  <a:lnTo>
                    <a:pt x="3810" y="219709"/>
                  </a:lnTo>
                  <a:lnTo>
                    <a:pt x="3810" y="218439"/>
                  </a:lnTo>
                  <a:lnTo>
                    <a:pt x="5080" y="218439"/>
                  </a:lnTo>
                  <a:lnTo>
                    <a:pt x="5080" y="217169"/>
                  </a:lnTo>
                  <a:lnTo>
                    <a:pt x="6350" y="217169"/>
                  </a:lnTo>
                  <a:lnTo>
                    <a:pt x="6350" y="215900"/>
                  </a:lnTo>
                  <a:lnTo>
                    <a:pt x="7620" y="215900"/>
                  </a:lnTo>
                  <a:lnTo>
                    <a:pt x="7620" y="214630"/>
                  </a:lnTo>
                  <a:close/>
                </a:path>
                <a:path w="7620" h="712470">
                  <a:moveTo>
                    <a:pt x="1269" y="220980"/>
                  </a:moveTo>
                  <a:lnTo>
                    <a:pt x="0" y="220980"/>
                  </a:lnTo>
                  <a:lnTo>
                    <a:pt x="0" y="222250"/>
                  </a:lnTo>
                  <a:lnTo>
                    <a:pt x="1269" y="222250"/>
                  </a:lnTo>
                  <a:lnTo>
                    <a:pt x="1269" y="220980"/>
                  </a:lnTo>
                  <a:close/>
                </a:path>
                <a:path w="7620" h="712470">
                  <a:moveTo>
                    <a:pt x="1269" y="497839"/>
                  </a:moveTo>
                  <a:lnTo>
                    <a:pt x="0" y="497839"/>
                  </a:lnTo>
                  <a:lnTo>
                    <a:pt x="0" y="500379"/>
                  </a:lnTo>
                  <a:lnTo>
                    <a:pt x="2539" y="500379"/>
                  </a:lnTo>
                  <a:lnTo>
                    <a:pt x="2539" y="499109"/>
                  </a:lnTo>
                  <a:lnTo>
                    <a:pt x="1269" y="499109"/>
                  </a:lnTo>
                  <a:lnTo>
                    <a:pt x="1269" y="497839"/>
                  </a:lnTo>
                  <a:close/>
                </a:path>
                <a:path w="7620" h="712470">
                  <a:moveTo>
                    <a:pt x="3810" y="500380"/>
                  </a:moveTo>
                  <a:lnTo>
                    <a:pt x="0" y="500380"/>
                  </a:lnTo>
                  <a:lnTo>
                    <a:pt x="0" y="506729"/>
                  </a:lnTo>
                  <a:lnTo>
                    <a:pt x="7620" y="506729"/>
                  </a:lnTo>
                  <a:lnTo>
                    <a:pt x="7620" y="504189"/>
                  </a:lnTo>
                  <a:lnTo>
                    <a:pt x="6350" y="504189"/>
                  </a:lnTo>
                  <a:lnTo>
                    <a:pt x="6350" y="502919"/>
                  </a:lnTo>
                  <a:lnTo>
                    <a:pt x="5080" y="502919"/>
                  </a:lnTo>
                  <a:lnTo>
                    <a:pt x="5080" y="501650"/>
                  </a:lnTo>
                  <a:lnTo>
                    <a:pt x="3810" y="501650"/>
                  </a:lnTo>
                  <a:lnTo>
                    <a:pt x="3810" y="500380"/>
                  </a:lnTo>
                  <a:close/>
                </a:path>
                <a:path w="7620" h="712470">
                  <a:moveTo>
                    <a:pt x="7620" y="506730"/>
                  </a:moveTo>
                  <a:lnTo>
                    <a:pt x="0" y="506730"/>
                  </a:lnTo>
                  <a:lnTo>
                    <a:pt x="0" y="513079"/>
                  </a:lnTo>
                  <a:lnTo>
                    <a:pt x="7620" y="513079"/>
                  </a:lnTo>
                  <a:lnTo>
                    <a:pt x="7620" y="506730"/>
                  </a:lnTo>
                  <a:close/>
                </a:path>
                <a:path w="7620" h="712470">
                  <a:moveTo>
                    <a:pt x="7620" y="513080"/>
                  </a:moveTo>
                  <a:lnTo>
                    <a:pt x="0" y="513080"/>
                  </a:lnTo>
                  <a:lnTo>
                    <a:pt x="0" y="519429"/>
                  </a:lnTo>
                  <a:lnTo>
                    <a:pt x="7620" y="519429"/>
                  </a:lnTo>
                  <a:lnTo>
                    <a:pt x="7620" y="513080"/>
                  </a:lnTo>
                  <a:close/>
                </a:path>
                <a:path w="7620" h="712470">
                  <a:moveTo>
                    <a:pt x="7620" y="519430"/>
                  </a:moveTo>
                  <a:lnTo>
                    <a:pt x="0" y="519430"/>
                  </a:lnTo>
                  <a:lnTo>
                    <a:pt x="0" y="525779"/>
                  </a:lnTo>
                  <a:lnTo>
                    <a:pt x="7620" y="525779"/>
                  </a:lnTo>
                  <a:lnTo>
                    <a:pt x="7620" y="519430"/>
                  </a:lnTo>
                  <a:close/>
                </a:path>
                <a:path w="7620" h="712470">
                  <a:moveTo>
                    <a:pt x="7620" y="525780"/>
                  </a:moveTo>
                  <a:lnTo>
                    <a:pt x="0" y="525780"/>
                  </a:lnTo>
                  <a:lnTo>
                    <a:pt x="0" y="532129"/>
                  </a:lnTo>
                  <a:lnTo>
                    <a:pt x="7620" y="532129"/>
                  </a:lnTo>
                  <a:lnTo>
                    <a:pt x="7620" y="525780"/>
                  </a:lnTo>
                  <a:close/>
                </a:path>
                <a:path w="7620" h="712470">
                  <a:moveTo>
                    <a:pt x="7620" y="532130"/>
                  </a:moveTo>
                  <a:lnTo>
                    <a:pt x="0" y="532130"/>
                  </a:lnTo>
                  <a:lnTo>
                    <a:pt x="0" y="538479"/>
                  </a:lnTo>
                  <a:lnTo>
                    <a:pt x="7620" y="538479"/>
                  </a:lnTo>
                  <a:lnTo>
                    <a:pt x="7620" y="532130"/>
                  </a:lnTo>
                  <a:close/>
                </a:path>
                <a:path w="7620" h="712470">
                  <a:moveTo>
                    <a:pt x="7620" y="538480"/>
                  </a:moveTo>
                  <a:lnTo>
                    <a:pt x="0" y="538480"/>
                  </a:lnTo>
                  <a:lnTo>
                    <a:pt x="0" y="544829"/>
                  </a:lnTo>
                  <a:lnTo>
                    <a:pt x="7620" y="544829"/>
                  </a:lnTo>
                  <a:lnTo>
                    <a:pt x="7620" y="538480"/>
                  </a:lnTo>
                  <a:close/>
                </a:path>
                <a:path w="7620" h="712470">
                  <a:moveTo>
                    <a:pt x="7620" y="544830"/>
                  </a:moveTo>
                  <a:lnTo>
                    <a:pt x="0" y="544830"/>
                  </a:lnTo>
                  <a:lnTo>
                    <a:pt x="0" y="551179"/>
                  </a:lnTo>
                  <a:lnTo>
                    <a:pt x="7620" y="551179"/>
                  </a:lnTo>
                  <a:lnTo>
                    <a:pt x="7620" y="544830"/>
                  </a:lnTo>
                  <a:close/>
                </a:path>
                <a:path w="7620" h="712470">
                  <a:moveTo>
                    <a:pt x="7620" y="551180"/>
                  </a:moveTo>
                  <a:lnTo>
                    <a:pt x="0" y="551180"/>
                  </a:lnTo>
                  <a:lnTo>
                    <a:pt x="0" y="557529"/>
                  </a:lnTo>
                  <a:lnTo>
                    <a:pt x="7620" y="557529"/>
                  </a:lnTo>
                  <a:lnTo>
                    <a:pt x="7620" y="551180"/>
                  </a:lnTo>
                  <a:close/>
                </a:path>
                <a:path w="7620" h="712470">
                  <a:moveTo>
                    <a:pt x="7620" y="557530"/>
                  </a:moveTo>
                  <a:lnTo>
                    <a:pt x="0" y="557530"/>
                  </a:lnTo>
                  <a:lnTo>
                    <a:pt x="0" y="563879"/>
                  </a:lnTo>
                  <a:lnTo>
                    <a:pt x="7620" y="563879"/>
                  </a:lnTo>
                  <a:lnTo>
                    <a:pt x="7620" y="557530"/>
                  </a:lnTo>
                  <a:close/>
                </a:path>
                <a:path w="7620" h="712470">
                  <a:moveTo>
                    <a:pt x="7620" y="563880"/>
                  </a:moveTo>
                  <a:lnTo>
                    <a:pt x="0" y="563880"/>
                  </a:lnTo>
                  <a:lnTo>
                    <a:pt x="0" y="570229"/>
                  </a:lnTo>
                  <a:lnTo>
                    <a:pt x="7620" y="570229"/>
                  </a:lnTo>
                  <a:lnTo>
                    <a:pt x="7620" y="563880"/>
                  </a:lnTo>
                  <a:close/>
                </a:path>
                <a:path w="7620" h="712470">
                  <a:moveTo>
                    <a:pt x="7620" y="570230"/>
                  </a:moveTo>
                  <a:lnTo>
                    <a:pt x="0" y="570230"/>
                  </a:lnTo>
                  <a:lnTo>
                    <a:pt x="0" y="576579"/>
                  </a:lnTo>
                  <a:lnTo>
                    <a:pt x="7620" y="576579"/>
                  </a:lnTo>
                  <a:lnTo>
                    <a:pt x="7620" y="570230"/>
                  </a:lnTo>
                  <a:close/>
                </a:path>
                <a:path w="7620" h="712470">
                  <a:moveTo>
                    <a:pt x="7620" y="576580"/>
                  </a:moveTo>
                  <a:lnTo>
                    <a:pt x="0" y="576580"/>
                  </a:lnTo>
                  <a:lnTo>
                    <a:pt x="0" y="582929"/>
                  </a:lnTo>
                  <a:lnTo>
                    <a:pt x="7620" y="582929"/>
                  </a:lnTo>
                  <a:lnTo>
                    <a:pt x="7620" y="576580"/>
                  </a:lnTo>
                  <a:close/>
                </a:path>
                <a:path w="7620" h="712470">
                  <a:moveTo>
                    <a:pt x="7620" y="582930"/>
                  </a:moveTo>
                  <a:lnTo>
                    <a:pt x="0" y="582930"/>
                  </a:lnTo>
                  <a:lnTo>
                    <a:pt x="0" y="589279"/>
                  </a:lnTo>
                  <a:lnTo>
                    <a:pt x="7620" y="589279"/>
                  </a:lnTo>
                  <a:lnTo>
                    <a:pt x="7620" y="582930"/>
                  </a:lnTo>
                  <a:close/>
                </a:path>
                <a:path w="7620" h="712470">
                  <a:moveTo>
                    <a:pt x="7620" y="589280"/>
                  </a:moveTo>
                  <a:lnTo>
                    <a:pt x="0" y="589280"/>
                  </a:lnTo>
                  <a:lnTo>
                    <a:pt x="0" y="595629"/>
                  </a:lnTo>
                  <a:lnTo>
                    <a:pt x="7620" y="595629"/>
                  </a:lnTo>
                  <a:lnTo>
                    <a:pt x="7620" y="589280"/>
                  </a:lnTo>
                  <a:close/>
                </a:path>
                <a:path w="7620" h="712470">
                  <a:moveTo>
                    <a:pt x="7620" y="595630"/>
                  </a:moveTo>
                  <a:lnTo>
                    <a:pt x="0" y="595630"/>
                  </a:lnTo>
                  <a:lnTo>
                    <a:pt x="0" y="601979"/>
                  </a:lnTo>
                  <a:lnTo>
                    <a:pt x="7620" y="601979"/>
                  </a:lnTo>
                  <a:lnTo>
                    <a:pt x="7620" y="595630"/>
                  </a:lnTo>
                  <a:close/>
                </a:path>
                <a:path w="7620" h="712470">
                  <a:moveTo>
                    <a:pt x="7620" y="601980"/>
                  </a:moveTo>
                  <a:lnTo>
                    <a:pt x="0" y="601980"/>
                  </a:lnTo>
                  <a:lnTo>
                    <a:pt x="0" y="608329"/>
                  </a:lnTo>
                  <a:lnTo>
                    <a:pt x="7620" y="608329"/>
                  </a:lnTo>
                  <a:lnTo>
                    <a:pt x="7620" y="601980"/>
                  </a:lnTo>
                  <a:close/>
                </a:path>
                <a:path w="7620" h="712470">
                  <a:moveTo>
                    <a:pt x="7620" y="608330"/>
                  </a:moveTo>
                  <a:lnTo>
                    <a:pt x="0" y="608330"/>
                  </a:lnTo>
                  <a:lnTo>
                    <a:pt x="0" y="614679"/>
                  </a:lnTo>
                  <a:lnTo>
                    <a:pt x="7620" y="614679"/>
                  </a:lnTo>
                  <a:lnTo>
                    <a:pt x="7620" y="608330"/>
                  </a:lnTo>
                  <a:close/>
                </a:path>
                <a:path w="7620" h="712470">
                  <a:moveTo>
                    <a:pt x="7620" y="614680"/>
                  </a:moveTo>
                  <a:lnTo>
                    <a:pt x="0" y="614680"/>
                  </a:lnTo>
                  <a:lnTo>
                    <a:pt x="0" y="621029"/>
                  </a:lnTo>
                  <a:lnTo>
                    <a:pt x="7620" y="621029"/>
                  </a:lnTo>
                  <a:lnTo>
                    <a:pt x="7620" y="614680"/>
                  </a:lnTo>
                  <a:close/>
                </a:path>
                <a:path w="7620" h="712470">
                  <a:moveTo>
                    <a:pt x="7620" y="621030"/>
                  </a:moveTo>
                  <a:lnTo>
                    <a:pt x="0" y="621030"/>
                  </a:lnTo>
                  <a:lnTo>
                    <a:pt x="0" y="627379"/>
                  </a:lnTo>
                  <a:lnTo>
                    <a:pt x="7620" y="627379"/>
                  </a:lnTo>
                  <a:lnTo>
                    <a:pt x="7620" y="621030"/>
                  </a:lnTo>
                  <a:close/>
                </a:path>
                <a:path w="7620" h="712470">
                  <a:moveTo>
                    <a:pt x="7620" y="627380"/>
                  </a:moveTo>
                  <a:lnTo>
                    <a:pt x="0" y="627380"/>
                  </a:lnTo>
                  <a:lnTo>
                    <a:pt x="0" y="633729"/>
                  </a:lnTo>
                  <a:lnTo>
                    <a:pt x="7620" y="633729"/>
                  </a:lnTo>
                  <a:lnTo>
                    <a:pt x="7620" y="627380"/>
                  </a:lnTo>
                  <a:close/>
                </a:path>
                <a:path w="7620" h="712470">
                  <a:moveTo>
                    <a:pt x="7620" y="633730"/>
                  </a:moveTo>
                  <a:lnTo>
                    <a:pt x="0" y="633730"/>
                  </a:lnTo>
                  <a:lnTo>
                    <a:pt x="0" y="640079"/>
                  </a:lnTo>
                  <a:lnTo>
                    <a:pt x="7620" y="640079"/>
                  </a:lnTo>
                  <a:lnTo>
                    <a:pt x="7620" y="633730"/>
                  </a:lnTo>
                  <a:close/>
                </a:path>
                <a:path w="7620" h="712470">
                  <a:moveTo>
                    <a:pt x="7620" y="640080"/>
                  </a:moveTo>
                  <a:lnTo>
                    <a:pt x="0" y="640080"/>
                  </a:lnTo>
                  <a:lnTo>
                    <a:pt x="0" y="646429"/>
                  </a:lnTo>
                  <a:lnTo>
                    <a:pt x="7620" y="646429"/>
                  </a:lnTo>
                  <a:lnTo>
                    <a:pt x="7620" y="640080"/>
                  </a:lnTo>
                  <a:close/>
                </a:path>
                <a:path w="7620" h="712470">
                  <a:moveTo>
                    <a:pt x="7620" y="646430"/>
                  </a:moveTo>
                  <a:lnTo>
                    <a:pt x="0" y="646430"/>
                  </a:lnTo>
                  <a:lnTo>
                    <a:pt x="0" y="652779"/>
                  </a:lnTo>
                  <a:lnTo>
                    <a:pt x="7620" y="652779"/>
                  </a:lnTo>
                  <a:lnTo>
                    <a:pt x="7620" y="646430"/>
                  </a:lnTo>
                  <a:close/>
                </a:path>
                <a:path w="7620" h="712470">
                  <a:moveTo>
                    <a:pt x="7620" y="652780"/>
                  </a:moveTo>
                  <a:lnTo>
                    <a:pt x="0" y="652780"/>
                  </a:lnTo>
                  <a:lnTo>
                    <a:pt x="0" y="659129"/>
                  </a:lnTo>
                  <a:lnTo>
                    <a:pt x="7620" y="659129"/>
                  </a:lnTo>
                  <a:lnTo>
                    <a:pt x="7620" y="652780"/>
                  </a:lnTo>
                  <a:close/>
                </a:path>
                <a:path w="7620" h="712470">
                  <a:moveTo>
                    <a:pt x="7620" y="659130"/>
                  </a:moveTo>
                  <a:lnTo>
                    <a:pt x="0" y="659130"/>
                  </a:lnTo>
                  <a:lnTo>
                    <a:pt x="0" y="665479"/>
                  </a:lnTo>
                  <a:lnTo>
                    <a:pt x="7620" y="665479"/>
                  </a:lnTo>
                  <a:lnTo>
                    <a:pt x="7620" y="659130"/>
                  </a:lnTo>
                  <a:close/>
                </a:path>
                <a:path w="7620" h="712470">
                  <a:moveTo>
                    <a:pt x="7620" y="665480"/>
                  </a:moveTo>
                  <a:lnTo>
                    <a:pt x="0" y="665480"/>
                  </a:lnTo>
                  <a:lnTo>
                    <a:pt x="0" y="671829"/>
                  </a:lnTo>
                  <a:lnTo>
                    <a:pt x="7620" y="671829"/>
                  </a:lnTo>
                  <a:lnTo>
                    <a:pt x="7620" y="665480"/>
                  </a:lnTo>
                  <a:close/>
                </a:path>
                <a:path w="7620" h="712470">
                  <a:moveTo>
                    <a:pt x="7620" y="671830"/>
                  </a:moveTo>
                  <a:lnTo>
                    <a:pt x="0" y="671830"/>
                  </a:lnTo>
                  <a:lnTo>
                    <a:pt x="0" y="678179"/>
                  </a:lnTo>
                  <a:lnTo>
                    <a:pt x="7620" y="678179"/>
                  </a:lnTo>
                  <a:lnTo>
                    <a:pt x="7620" y="671830"/>
                  </a:lnTo>
                  <a:close/>
                </a:path>
                <a:path w="7620" h="712470">
                  <a:moveTo>
                    <a:pt x="7620" y="678180"/>
                  </a:moveTo>
                  <a:lnTo>
                    <a:pt x="0" y="678180"/>
                  </a:lnTo>
                  <a:lnTo>
                    <a:pt x="0" y="684529"/>
                  </a:lnTo>
                  <a:lnTo>
                    <a:pt x="7620" y="684529"/>
                  </a:lnTo>
                  <a:lnTo>
                    <a:pt x="7620" y="678180"/>
                  </a:lnTo>
                  <a:close/>
                </a:path>
                <a:path w="7620" h="712470">
                  <a:moveTo>
                    <a:pt x="7620" y="684530"/>
                  </a:moveTo>
                  <a:lnTo>
                    <a:pt x="0" y="684530"/>
                  </a:lnTo>
                  <a:lnTo>
                    <a:pt x="0" y="690879"/>
                  </a:lnTo>
                  <a:lnTo>
                    <a:pt x="7620" y="690879"/>
                  </a:lnTo>
                  <a:lnTo>
                    <a:pt x="7620" y="684530"/>
                  </a:lnTo>
                  <a:close/>
                </a:path>
                <a:path w="7620" h="712470">
                  <a:moveTo>
                    <a:pt x="7620" y="690880"/>
                  </a:moveTo>
                  <a:lnTo>
                    <a:pt x="0" y="690880"/>
                  </a:lnTo>
                  <a:lnTo>
                    <a:pt x="0" y="697229"/>
                  </a:lnTo>
                  <a:lnTo>
                    <a:pt x="7620" y="697229"/>
                  </a:lnTo>
                  <a:lnTo>
                    <a:pt x="7620" y="690880"/>
                  </a:lnTo>
                  <a:close/>
                </a:path>
                <a:path w="7620" h="712470">
                  <a:moveTo>
                    <a:pt x="7620" y="697230"/>
                  </a:moveTo>
                  <a:lnTo>
                    <a:pt x="0" y="697230"/>
                  </a:lnTo>
                  <a:lnTo>
                    <a:pt x="0" y="703579"/>
                  </a:lnTo>
                  <a:lnTo>
                    <a:pt x="7620" y="703579"/>
                  </a:lnTo>
                  <a:lnTo>
                    <a:pt x="7620" y="697230"/>
                  </a:lnTo>
                  <a:close/>
                </a:path>
                <a:path w="7620" h="712470">
                  <a:moveTo>
                    <a:pt x="7620" y="703580"/>
                  </a:moveTo>
                  <a:lnTo>
                    <a:pt x="0" y="703580"/>
                  </a:lnTo>
                  <a:lnTo>
                    <a:pt x="0" y="709929"/>
                  </a:lnTo>
                  <a:lnTo>
                    <a:pt x="7620" y="709929"/>
                  </a:lnTo>
                  <a:lnTo>
                    <a:pt x="7620" y="703580"/>
                  </a:lnTo>
                  <a:close/>
                </a:path>
                <a:path w="7620" h="712470">
                  <a:moveTo>
                    <a:pt x="7620" y="709930"/>
                  </a:moveTo>
                  <a:lnTo>
                    <a:pt x="0" y="709930"/>
                  </a:lnTo>
                  <a:lnTo>
                    <a:pt x="0" y="712469"/>
                  </a:lnTo>
                  <a:lnTo>
                    <a:pt x="7620" y="712469"/>
                  </a:lnTo>
                  <a:lnTo>
                    <a:pt x="7620" y="709930"/>
                  </a:lnTo>
                  <a:close/>
                </a:path>
              </a:pathLst>
            </a:custGeom>
            <a:solidFill>
              <a:srgbClr val="3A00F6"/>
            </a:solidFill>
          </p:spPr>
          <p:txBody>
            <a:bodyPr bIns="0" lIns="0" rIns="0" rtlCol="0" tIns="0" wrap="square"/>
            <a:p/>
          </p:txBody>
        </p:sp>
        <p:sp>
          <p:nvSpPr>
            <p:cNvPr id="1049896" name="object 1196"/>
            <p:cNvSpPr/>
            <p:nvPr/>
          </p:nvSpPr>
          <p:spPr>
            <a:xfrm>
              <a:off x="5764529" y="4461509"/>
              <a:ext cx="7620" cy="712470"/>
            </a:xfrm>
            <a:custGeom>
              <a:avLst/>
              <a:ahLst/>
              <a:rect l="l" t="t" r="r" b="b"/>
              <a:pathLst>
                <a:path w="7620" h="712470">
                  <a:moveTo>
                    <a:pt x="7620" y="0"/>
                  </a:moveTo>
                  <a:lnTo>
                    <a:pt x="1270" y="0"/>
                  </a:lnTo>
                  <a:lnTo>
                    <a:pt x="1270" y="1269"/>
                  </a:lnTo>
                  <a:lnTo>
                    <a:pt x="0" y="1269"/>
                  </a:lnTo>
                  <a:lnTo>
                    <a:pt x="0" y="5079"/>
                  </a:lnTo>
                  <a:lnTo>
                    <a:pt x="7620" y="5079"/>
                  </a:lnTo>
                  <a:lnTo>
                    <a:pt x="7620" y="0"/>
                  </a:lnTo>
                  <a:close/>
                </a:path>
                <a:path w="7620" h="712470">
                  <a:moveTo>
                    <a:pt x="7620" y="5080"/>
                  </a:moveTo>
                  <a:lnTo>
                    <a:pt x="0" y="5080"/>
                  </a:lnTo>
                  <a:lnTo>
                    <a:pt x="0" y="11429"/>
                  </a:lnTo>
                  <a:lnTo>
                    <a:pt x="7620" y="11429"/>
                  </a:lnTo>
                  <a:lnTo>
                    <a:pt x="7620" y="5080"/>
                  </a:lnTo>
                  <a:close/>
                </a:path>
                <a:path w="7620" h="712470">
                  <a:moveTo>
                    <a:pt x="7620" y="11430"/>
                  </a:moveTo>
                  <a:lnTo>
                    <a:pt x="0" y="11430"/>
                  </a:lnTo>
                  <a:lnTo>
                    <a:pt x="0" y="17779"/>
                  </a:lnTo>
                  <a:lnTo>
                    <a:pt x="7620" y="17779"/>
                  </a:lnTo>
                  <a:lnTo>
                    <a:pt x="7620" y="11430"/>
                  </a:lnTo>
                  <a:close/>
                </a:path>
                <a:path w="7620" h="712470">
                  <a:moveTo>
                    <a:pt x="7620" y="17780"/>
                  </a:moveTo>
                  <a:lnTo>
                    <a:pt x="0" y="17780"/>
                  </a:lnTo>
                  <a:lnTo>
                    <a:pt x="0" y="24129"/>
                  </a:lnTo>
                  <a:lnTo>
                    <a:pt x="7620" y="24129"/>
                  </a:lnTo>
                  <a:lnTo>
                    <a:pt x="7620" y="17780"/>
                  </a:lnTo>
                  <a:close/>
                </a:path>
                <a:path w="7620" h="712470">
                  <a:moveTo>
                    <a:pt x="7620" y="24130"/>
                  </a:moveTo>
                  <a:lnTo>
                    <a:pt x="0" y="24130"/>
                  </a:lnTo>
                  <a:lnTo>
                    <a:pt x="0" y="30479"/>
                  </a:lnTo>
                  <a:lnTo>
                    <a:pt x="7620" y="30479"/>
                  </a:lnTo>
                  <a:lnTo>
                    <a:pt x="7620" y="24130"/>
                  </a:lnTo>
                  <a:close/>
                </a:path>
                <a:path w="7620" h="712470">
                  <a:moveTo>
                    <a:pt x="7620" y="30480"/>
                  </a:moveTo>
                  <a:lnTo>
                    <a:pt x="0" y="30480"/>
                  </a:lnTo>
                  <a:lnTo>
                    <a:pt x="0" y="36829"/>
                  </a:lnTo>
                  <a:lnTo>
                    <a:pt x="7620" y="36829"/>
                  </a:lnTo>
                  <a:lnTo>
                    <a:pt x="7620" y="30480"/>
                  </a:lnTo>
                  <a:close/>
                </a:path>
                <a:path w="7620" h="712470">
                  <a:moveTo>
                    <a:pt x="7620" y="36830"/>
                  </a:moveTo>
                  <a:lnTo>
                    <a:pt x="0" y="36830"/>
                  </a:lnTo>
                  <a:lnTo>
                    <a:pt x="0" y="43179"/>
                  </a:lnTo>
                  <a:lnTo>
                    <a:pt x="7620" y="43179"/>
                  </a:lnTo>
                  <a:lnTo>
                    <a:pt x="7620" y="36830"/>
                  </a:lnTo>
                  <a:close/>
                </a:path>
                <a:path w="7620" h="712470">
                  <a:moveTo>
                    <a:pt x="7620" y="43180"/>
                  </a:moveTo>
                  <a:lnTo>
                    <a:pt x="0" y="43180"/>
                  </a:lnTo>
                  <a:lnTo>
                    <a:pt x="0" y="49529"/>
                  </a:lnTo>
                  <a:lnTo>
                    <a:pt x="7620" y="49529"/>
                  </a:lnTo>
                  <a:lnTo>
                    <a:pt x="7620" y="43180"/>
                  </a:lnTo>
                  <a:close/>
                </a:path>
                <a:path w="7620" h="712470">
                  <a:moveTo>
                    <a:pt x="7620" y="49530"/>
                  </a:moveTo>
                  <a:lnTo>
                    <a:pt x="0" y="49530"/>
                  </a:lnTo>
                  <a:lnTo>
                    <a:pt x="0" y="55879"/>
                  </a:lnTo>
                  <a:lnTo>
                    <a:pt x="7620" y="55879"/>
                  </a:lnTo>
                  <a:lnTo>
                    <a:pt x="7620" y="49530"/>
                  </a:lnTo>
                  <a:close/>
                </a:path>
                <a:path w="7620" h="712470">
                  <a:moveTo>
                    <a:pt x="7620" y="55880"/>
                  </a:moveTo>
                  <a:lnTo>
                    <a:pt x="0" y="55880"/>
                  </a:lnTo>
                  <a:lnTo>
                    <a:pt x="0" y="62229"/>
                  </a:lnTo>
                  <a:lnTo>
                    <a:pt x="7620" y="62229"/>
                  </a:lnTo>
                  <a:lnTo>
                    <a:pt x="7620" y="55880"/>
                  </a:lnTo>
                  <a:close/>
                </a:path>
                <a:path w="7620" h="712470">
                  <a:moveTo>
                    <a:pt x="7620" y="62230"/>
                  </a:moveTo>
                  <a:lnTo>
                    <a:pt x="0" y="62230"/>
                  </a:lnTo>
                  <a:lnTo>
                    <a:pt x="0" y="68579"/>
                  </a:lnTo>
                  <a:lnTo>
                    <a:pt x="7620" y="68579"/>
                  </a:lnTo>
                  <a:lnTo>
                    <a:pt x="7620" y="62230"/>
                  </a:lnTo>
                  <a:close/>
                </a:path>
                <a:path w="7620" h="712470">
                  <a:moveTo>
                    <a:pt x="7620" y="68580"/>
                  </a:moveTo>
                  <a:lnTo>
                    <a:pt x="0" y="68580"/>
                  </a:lnTo>
                  <a:lnTo>
                    <a:pt x="0" y="74929"/>
                  </a:lnTo>
                  <a:lnTo>
                    <a:pt x="7620" y="74929"/>
                  </a:lnTo>
                  <a:lnTo>
                    <a:pt x="7620" y="68580"/>
                  </a:lnTo>
                  <a:close/>
                </a:path>
                <a:path w="7620" h="712470">
                  <a:moveTo>
                    <a:pt x="7620" y="74930"/>
                  </a:moveTo>
                  <a:lnTo>
                    <a:pt x="0" y="74930"/>
                  </a:lnTo>
                  <a:lnTo>
                    <a:pt x="0" y="81279"/>
                  </a:lnTo>
                  <a:lnTo>
                    <a:pt x="7620" y="81279"/>
                  </a:lnTo>
                  <a:lnTo>
                    <a:pt x="7620" y="74930"/>
                  </a:lnTo>
                  <a:close/>
                </a:path>
                <a:path w="7620" h="712470">
                  <a:moveTo>
                    <a:pt x="7620" y="81280"/>
                  </a:moveTo>
                  <a:lnTo>
                    <a:pt x="0" y="81280"/>
                  </a:lnTo>
                  <a:lnTo>
                    <a:pt x="0" y="87629"/>
                  </a:lnTo>
                  <a:lnTo>
                    <a:pt x="7620" y="87629"/>
                  </a:lnTo>
                  <a:lnTo>
                    <a:pt x="7620" y="81280"/>
                  </a:lnTo>
                  <a:close/>
                </a:path>
                <a:path w="7620" h="712470">
                  <a:moveTo>
                    <a:pt x="7620" y="87630"/>
                  </a:moveTo>
                  <a:lnTo>
                    <a:pt x="0" y="87630"/>
                  </a:lnTo>
                  <a:lnTo>
                    <a:pt x="0" y="93979"/>
                  </a:lnTo>
                  <a:lnTo>
                    <a:pt x="7620" y="93979"/>
                  </a:lnTo>
                  <a:lnTo>
                    <a:pt x="7620" y="87630"/>
                  </a:lnTo>
                  <a:close/>
                </a:path>
                <a:path w="7620" h="712470">
                  <a:moveTo>
                    <a:pt x="7620" y="93980"/>
                  </a:moveTo>
                  <a:lnTo>
                    <a:pt x="0" y="93980"/>
                  </a:lnTo>
                  <a:lnTo>
                    <a:pt x="0" y="100329"/>
                  </a:lnTo>
                  <a:lnTo>
                    <a:pt x="7620" y="100329"/>
                  </a:lnTo>
                  <a:lnTo>
                    <a:pt x="7620" y="93980"/>
                  </a:lnTo>
                  <a:close/>
                </a:path>
                <a:path w="7620" h="712470">
                  <a:moveTo>
                    <a:pt x="7620" y="100330"/>
                  </a:moveTo>
                  <a:lnTo>
                    <a:pt x="0" y="100330"/>
                  </a:lnTo>
                  <a:lnTo>
                    <a:pt x="0" y="106679"/>
                  </a:lnTo>
                  <a:lnTo>
                    <a:pt x="7620" y="106679"/>
                  </a:lnTo>
                  <a:lnTo>
                    <a:pt x="7620" y="100330"/>
                  </a:lnTo>
                  <a:close/>
                </a:path>
                <a:path w="7620" h="712470">
                  <a:moveTo>
                    <a:pt x="7620" y="106680"/>
                  </a:moveTo>
                  <a:lnTo>
                    <a:pt x="0" y="106680"/>
                  </a:lnTo>
                  <a:lnTo>
                    <a:pt x="0" y="113029"/>
                  </a:lnTo>
                  <a:lnTo>
                    <a:pt x="7620" y="113029"/>
                  </a:lnTo>
                  <a:lnTo>
                    <a:pt x="7620" y="106680"/>
                  </a:lnTo>
                  <a:close/>
                </a:path>
                <a:path w="7620" h="712470">
                  <a:moveTo>
                    <a:pt x="7620" y="113030"/>
                  </a:moveTo>
                  <a:lnTo>
                    <a:pt x="0" y="113030"/>
                  </a:lnTo>
                  <a:lnTo>
                    <a:pt x="0" y="119379"/>
                  </a:lnTo>
                  <a:lnTo>
                    <a:pt x="7620" y="119379"/>
                  </a:lnTo>
                  <a:lnTo>
                    <a:pt x="7620" y="113030"/>
                  </a:lnTo>
                  <a:close/>
                </a:path>
                <a:path w="7620" h="712470">
                  <a:moveTo>
                    <a:pt x="7620" y="119380"/>
                  </a:moveTo>
                  <a:lnTo>
                    <a:pt x="0" y="119380"/>
                  </a:lnTo>
                  <a:lnTo>
                    <a:pt x="0" y="125729"/>
                  </a:lnTo>
                  <a:lnTo>
                    <a:pt x="7620" y="125729"/>
                  </a:lnTo>
                  <a:lnTo>
                    <a:pt x="7620" y="119380"/>
                  </a:lnTo>
                  <a:close/>
                </a:path>
                <a:path w="7620" h="712470">
                  <a:moveTo>
                    <a:pt x="7620" y="125730"/>
                  </a:moveTo>
                  <a:lnTo>
                    <a:pt x="0" y="125730"/>
                  </a:lnTo>
                  <a:lnTo>
                    <a:pt x="0" y="132079"/>
                  </a:lnTo>
                  <a:lnTo>
                    <a:pt x="7620" y="132079"/>
                  </a:lnTo>
                  <a:lnTo>
                    <a:pt x="7620" y="125730"/>
                  </a:lnTo>
                  <a:close/>
                </a:path>
                <a:path w="7620" h="712470">
                  <a:moveTo>
                    <a:pt x="7620" y="132080"/>
                  </a:moveTo>
                  <a:lnTo>
                    <a:pt x="0" y="132080"/>
                  </a:lnTo>
                  <a:lnTo>
                    <a:pt x="0" y="138429"/>
                  </a:lnTo>
                  <a:lnTo>
                    <a:pt x="7620" y="138429"/>
                  </a:lnTo>
                  <a:lnTo>
                    <a:pt x="7620" y="132080"/>
                  </a:lnTo>
                  <a:close/>
                </a:path>
                <a:path w="7620" h="712470">
                  <a:moveTo>
                    <a:pt x="7620" y="138430"/>
                  </a:moveTo>
                  <a:lnTo>
                    <a:pt x="0" y="138430"/>
                  </a:lnTo>
                  <a:lnTo>
                    <a:pt x="0" y="144779"/>
                  </a:lnTo>
                  <a:lnTo>
                    <a:pt x="7620" y="144779"/>
                  </a:lnTo>
                  <a:lnTo>
                    <a:pt x="7620" y="138430"/>
                  </a:lnTo>
                  <a:close/>
                </a:path>
                <a:path w="7620" h="712470">
                  <a:moveTo>
                    <a:pt x="7620" y="144780"/>
                  </a:moveTo>
                  <a:lnTo>
                    <a:pt x="0" y="144780"/>
                  </a:lnTo>
                  <a:lnTo>
                    <a:pt x="0" y="151129"/>
                  </a:lnTo>
                  <a:lnTo>
                    <a:pt x="7620" y="151129"/>
                  </a:lnTo>
                  <a:lnTo>
                    <a:pt x="7620" y="144780"/>
                  </a:lnTo>
                  <a:close/>
                </a:path>
                <a:path w="7620" h="712470">
                  <a:moveTo>
                    <a:pt x="7620" y="151130"/>
                  </a:moveTo>
                  <a:lnTo>
                    <a:pt x="0" y="151130"/>
                  </a:lnTo>
                  <a:lnTo>
                    <a:pt x="0" y="157479"/>
                  </a:lnTo>
                  <a:lnTo>
                    <a:pt x="7620" y="157479"/>
                  </a:lnTo>
                  <a:lnTo>
                    <a:pt x="7620" y="151130"/>
                  </a:lnTo>
                  <a:close/>
                </a:path>
                <a:path w="7620" h="712470">
                  <a:moveTo>
                    <a:pt x="7620" y="157480"/>
                  </a:moveTo>
                  <a:lnTo>
                    <a:pt x="0" y="157480"/>
                  </a:lnTo>
                  <a:lnTo>
                    <a:pt x="0" y="163829"/>
                  </a:lnTo>
                  <a:lnTo>
                    <a:pt x="7620" y="163829"/>
                  </a:lnTo>
                  <a:lnTo>
                    <a:pt x="7620" y="157480"/>
                  </a:lnTo>
                  <a:close/>
                </a:path>
                <a:path w="7620" h="712470">
                  <a:moveTo>
                    <a:pt x="7620" y="163830"/>
                  </a:moveTo>
                  <a:lnTo>
                    <a:pt x="0" y="163830"/>
                  </a:lnTo>
                  <a:lnTo>
                    <a:pt x="0" y="170179"/>
                  </a:lnTo>
                  <a:lnTo>
                    <a:pt x="7620" y="170179"/>
                  </a:lnTo>
                  <a:lnTo>
                    <a:pt x="7620" y="163830"/>
                  </a:lnTo>
                  <a:close/>
                </a:path>
                <a:path w="7620" h="712470">
                  <a:moveTo>
                    <a:pt x="7620" y="170180"/>
                  </a:moveTo>
                  <a:lnTo>
                    <a:pt x="0" y="170180"/>
                  </a:lnTo>
                  <a:lnTo>
                    <a:pt x="0" y="176529"/>
                  </a:lnTo>
                  <a:lnTo>
                    <a:pt x="7620" y="176529"/>
                  </a:lnTo>
                  <a:lnTo>
                    <a:pt x="7620" y="170180"/>
                  </a:lnTo>
                  <a:close/>
                </a:path>
                <a:path w="7620" h="712470">
                  <a:moveTo>
                    <a:pt x="7620" y="176530"/>
                  </a:moveTo>
                  <a:lnTo>
                    <a:pt x="0" y="176530"/>
                  </a:lnTo>
                  <a:lnTo>
                    <a:pt x="0" y="182879"/>
                  </a:lnTo>
                  <a:lnTo>
                    <a:pt x="7620" y="182879"/>
                  </a:lnTo>
                  <a:lnTo>
                    <a:pt x="7620" y="176530"/>
                  </a:lnTo>
                  <a:close/>
                </a:path>
                <a:path w="7620" h="712470">
                  <a:moveTo>
                    <a:pt x="7620" y="182880"/>
                  </a:moveTo>
                  <a:lnTo>
                    <a:pt x="0" y="182880"/>
                  </a:lnTo>
                  <a:lnTo>
                    <a:pt x="0" y="189229"/>
                  </a:lnTo>
                  <a:lnTo>
                    <a:pt x="7620" y="189229"/>
                  </a:lnTo>
                  <a:lnTo>
                    <a:pt x="7620" y="182880"/>
                  </a:lnTo>
                  <a:close/>
                </a:path>
                <a:path w="7620" h="712470">
                  <a:moveTo>
                    <a:pt x="7620" y="189230"/>
                  </a:moveTo>
                  <a:lnTo>
                    <a:pt x="0" y="189230"/>
                  </a:lnTo>
                  <a:lnTo>
                    <a:pt x="0" y="195579"/>
                  </a:lnTo>
                  <a:lnTo>
                    <a:pt x="7620" y="195579"/>
                  </a:lnTo>
                  <a:lnTo>
                    <a:pt x="7620" y="189230"/>
                  </a:lnTo>
                  <a:close/>
                </a:path>
                <a:path w="7620" h="712470">
                  <a:moveTo>
                    <a:pt x="7620" y="195580"/>
                  </a:moveTo>
                  <a:lnTo>
                    <a:pt x="0" y="195580"/>
                  </a:lnTo>
                  <a:lnTo>
                    <a:pt x="0" y="201929"/>
                  </a:lnTo>
                  <a:lnTo>
                    <a:pt x="7620" y="201929"/>
                  </a:lnTo>
                  <a:lnTo>
                    <a:pt x="7620" y="195580"/>
                  </a:lnTo>
                  <a:close/>
                </a:path>
                <a:path w="7620" h="712470">
                  <a:moveTo>
                    <a:pt x="7620" y="201930"/>
                  </a:moveTo>
                  <a:lnTo>
                    <a:pt x="0" y="201930"/>
                  </a:lnTo>
                  <a:lnTo>
                    <a:pt x="0" y="208279"/>
                  </a:lnTo>
                  <a:lnTo>
                    <a:pt x="7620" y="208279"/>
                  </a:lnTo>
                  <a:lnTo>
                    <a:pt x="7620" y="201930"/>
                  </a:lnTo>
                  <a:close/>
                </a:path>
                <a:path w="7620" h="712470">
                  <a:moveTo>
                    <a:pt x="7620" y="208280"/>
                  </a:moveTo>
                  <a:lnTo>
                    <a:pt x="0" y="208280"/>
                  </a:lnTo>
                  <a:lnTo>
                    <a:pt x="0" y="214629"/>
                  </a:lnTo>
                  <a:lnTo>
                    <a:pt x="7620" y="214629"/>
                  </a:lnTo>
                  <a:lnTo>
                    <a:pt x="7620" y="208280"/>
                  </a:lnTo>
                  <a:close/>
                </a:path>
                <a:path w="7620" h="712470">
                  <a:moveTo>
                    <a:pt x="7620" y="214630"/>
                  </a:moveTo>
                  <a:lnTo>
                    <a:pt x="0" y="214630"/>
                  </a:lnTo>
                  <a:lnTo>
                    <a:pt x="0" y="220979"/>
                  </a:lnTo>
                  <a:lnTo>
                    <a:pt x="7620" y="220979"/>
                  </a:lnTo>
                  <a:lnTo>
                    <a:pt x="7620" y="214630"/>
                  </a:lnTo>
                  <a:close/>
                </a:path>
                <a:path w="7620" h="712470">
                  <a:moveTo>
                    <a:pt x="7620" y="220980"/>
                  </a:moveTo>
                  <a:lnTo>
                    <a:pt x="0" y="220980"/>
                  </a:lnTo>
                  <a:lnTo>
                    <a:pt x="0" y="227329"/>
                  </a:lnTo>
                  <a:lnTo>
                    <a:pt x="5080" y="227329"/>
                  </a:lnTo>
                  <a:lnTo>
                    <a:pt x="5080" y="226059"/>
                  </a:lnTo>
                  <a:lnTo>
                    <a:pt x="6350" y="226059"/>
                  </a:lnTo>
                  <a:lnTo>
                    <a:pt x="6350" y="223519"/>
                  </a:lnTo>
                  <a:lnTo>
                    <a:pt x="7620" y="223519"/>
                  </a:lnTo>
                  <a:lnTo>
                    <a:pt x="7620" y="220980"/>
                  </a:lnTo>
                  <a:close/>
                </a:path>
                <a:path w="7620" h="712470">
                  <a:moveTo>
                    <a:pt x="5080" y="227330"/>
                  </a:moveTo>
                  <a:lnTo>
                    <a:pt x="0" y="227330"/>
                  </a:lnTo>
                  <a:lnTo>
                    <a:pt x="0" y="233679"/>
                  </a:lnTo>
                  <a:lnTo>
                    <a:pt x="1270" y="233679"/>
                  </a:lnTo>
                  <a:lnTo>
                    <a:pt x="1270" y="232409"/>
                  </a:lnTo>
                  <a:lnTo>
                    <a:pt x="2540" y="232409"/>
                  </a:lnTo>
                  <a:lnTo>
                    <a:pt x="2540" y="229869"/>
                  </a:lnTo>
                  <a:lnTo>
                    <a:pt x="3810" y="229869"/>
                  </a:lnTo>
                  <a:lnTo>
                    <a:pt x="3810" y="228600"/>
                  </a:lnTo>
                  <a:lnTo>
                    <a:pt x="5080" y="228600"/>
                  </a:lnTo>
                  <a:lnTo>
                    <a:pt x="5080" y="227330"/>
                  </a:lnTo>
                  <a:close/>
                </a:path>
                <a:path w="7620" h="712470">
                  <a:moveTo>
                    <a:pt x="1270" y="487680"/>
                  </a:moveTo>
                  <a:lnTo>
                    <a:pt x="0" y="487680"/>
                  </a:lnTo>
                  <a:lnTo>
                    <a:pt x="0" y="494029"/>
                  </a:lnTo>
                  <a:lnTo>
                    <a:pt x="5080" y="494029"/>
                  </a:lnTo>
                  <a:lnTo>
                    <a:pt x="5080" y="492759"/>
                  </a:lnTo>
                  <a:lnTo>
                    <a:pt x="3810" y="492759"/>
                  </a:lnTo>
                  <a:lnTo>
                    <a:pt x="3810" y="491489"/>
                  </a:lnTo>
                  <a:lnTo>
                    <a:pt x="2540" y="491489"/>
                  </a:lnTo>
                  <a:lnTo>
                    <a:pt x="2540" y="490219"/>
                  </a:lnTo>
                  <a:lnTo>
                    <a:pt x="1270" y="490219"/>
                  </a:lnTo>
                  <a:lnTo>
                    <a:pt x="1270" y="487680"/>
                  </a:lnTo>
                  <a:close/>
                </a:path>
                <a:path w="7620" h="712470">
                  <a:moveTo>
                    <a:pt x="5080" y="494030"/>
                  </a:moveTo>
                  <a:lnTo>
                    <a:pt x="0" y="494030"/>
                  </a:lnTo>
                  <a:lnTo>
                    <a:pt x="0" y="500379"/>
                  </a:lnTo>
                  <a:lnTo>
                    <a:pt x="7620" y="500379"/>
                  </a:lnTo>
                  <a:lnTo>
                    <a:pt x="7620" y="496569"/>
                  </a:lnTo>
                  <a:lnTo>
                    <a:pt x="6350" y="496569"/>
                  </a:lnTo>
                  <a:lnTo>
                    <a:pt x="6350" y="495300"/>
                  </a:lnTo>
                  <a:lnTo>
                    <a:pt x="5080" y="495300"/>
                  </a:lnTo>
                  <a:lnTo>
                    <a:pt x="5080" y="494030"/>
                  </a:lnTo>
                  <a:close/>
                </a:path>
                <a:path w="7620" h="712470">
                  <a:moveTo>
                    <a:pt x="7620" y="500380"/>
                  </a:moveTo>
                  <a:lnTo>
                    <a:pt x="0" y="500380"/>
                  </a:lnTo>
                  <a:lnTo>
                    <a:pt x="0" y="506729"/>
                  </a:lnTo>
                  <a:lnTo>
                    <a:pt x="7620" y="506729"/>
                  </a:lnTo>
                  <a:lnTo>
                    <a:pt x="7620" y="500380"/>
                  </a:lnTo>
                  <a:close/>
                </a:path>
                <a:path w="7620" h="712470">
                  <a:moveTo>
                    <a:pt x="7620" y="506730"/>
                  </a:moveTo>
                  <a:lnTo>
                    <a:pt x="0" y="506730"/>
                  </a:lnTo>
                  <a:lnTo>
                    <a:pt x="0" y="513079"/>
                  </a:lnTo>
                  <a:lnTo>
                    <a:pt x="7620" y="513079"/>
                  </a:lnTo>
                  <a:lnTo>
                    <a:pt x="7620" y="506730"/>
                  </a:lnTo>
                  <a:close/>
                </a:path>
                <a:path w="7620" h="712470">
                  <a:moveTo>
                    <a:pt x="7620" y="513080"/>
                  </a:moveTo>
                  <a:lnTo>
                    <a:pt x="0" y="513080"/>
                  </a:lnTo>
                  <a:lnTo>
                    <a:pt x="0" y="519429"/>
                  </a:lnTo>
                  <a:lnTo>
                    <a:pt x="7620" y="519429"/>
                  </a:lnTo>
                  <a:lnTo>
                    <a:pt x="7620" y="513080"/>
                  </a:lnTo>
                  <a:close/>
                </a:path>
                <a:path w="7620" h="712470">
                  <a:moveTo>
                    <a:pt x="7620" y="519430"/>
                  </a:moveTo>
                  <a:lnTo>
                    <a:pt x="0" y="519430"/>
                  </a:lnTo>
                  <a:lnTo>
                    <a:pt x="0" y="525779"/>
                  </a:lnTo>
                  <a:lnTo>
                    <a:pt x="7620" y="525779"/>
                  </a:lnTo>
                  <a:lnTo>
                    <a:pt x="7620" y="519430"/>
                  </a:lnTo>
                  <a:close/>
                </a:path>
                <a:path w="7620" h="712470">
                  <a:moveTo>
                    <a:pt x="7620" y="525780"/>
                  </a:moveTo>
                  <a:lnTo>
                    <a:pt x="0" y="525780"/>
                  </a:lnTo>
                  <a:lnTo>
                    <a:pt x="0" y="532129"/>
                  </a:lnTo>
                  <a:lnTo>
                    <a:pt x="7620" y="532129"/>
                  </a:lnTo>
                  <a:lnTo>
                    <a:pt x="7620" y="525780"/>
                  </a:lnTo>
                  <a:close/>
                </a:path>
                <a:path w="7620" h="712470">
                  <a:moveTo>
                    <a:pt x="7620" y="532130"/>
                  </a:moveTo>
                  <a:lnTo>
                    <a:pt x="0" y="532130"/>
                  </a:lnTo>
                  <a:lnTo>
                    <a:pt x="0" y="538479"/>
                  </a:lnTo>
                  <a:lnTo>
                    <a:pt x="7620" y="538479"/>
                  </a:lnTo>
                  <a:lnTo>
                    <a:pt x="7620" y="532130"/>
                  </a:lnTo>
                  <a:close/>
                </a:path>
                <a:path w="7620" h="712470">
                  <a:moveTo>
                    <a:pt x="7620" y="538480"/>
                  </a:moveTo>
                  <a:lnTo>
                    <a:pt x="0" y="538480"/>
                  </a:lnTo>
                  <a:lnTo>
                    <a:pt x="0" y="544829"/>
                  </a:lnTo>
                  <a:lnTo>
                    <a:pt x="7620" y="544829"/>
                  </a:lnTo>
                  <a:lnTo>
                    <a:pt x="7620" y="538480"/>
                  </a:lnTo>
                  <a:close/>
                </a:path>
                <a:path w="7620" h="712470">
                  <a:moveTo>
                    <a:pt x="7620" y="544830"/>
                  </a:moveTo>
                  <a:lnTo>
                    <a:pt x="0" y="544830"/>
                  </a:lnTo>
                  <a:lnTo>
                    <a:pt x="0" y="551179"/>
                  </a:lnTo>
                  <a:lnTo>
                    <a:pt x="7620" y="551179"/>
                  </a:lnTo>
                  <a:lnTo>
                    <a:pt x="7620" y="544830"/>
                  </a:lnTo>
                  <a:close/>
                </a:path>
                <a:path w="7620" h="712470">
                  <a:moveTo>
                    <a:pt x="7620" y="551180"/>
                  </a:moveTo>
                  <a:lnTo>
                    <a:pt x="0" y="551180"/>
                  </a:lnTo>
                  <a:lnTo>
                    <a:pt x="0" y="557529"/>
                  </a:lnTo>
                  <a:lnTo>
                    <a:pt x="7620" y="557529"/>
                  </a:lnTo>
                  <a:lnTo>
                    <a:pt x="7620" y="551180"/>
                  </a:lnTo>
                  <a:close/>
                </a:path>
                <a:path w="7620" h="712470">
                  <a:moveTo>
                    <a:pt x="7620" y="557530"/>
                  </a:moveTo>
                  <a:lnTo>
                    <a:pt x="0" y="557530"/>
                  </a:lnTo>
                  <a:lnTo>
                    <a:pt x="0" y="563879"/>
                  </a:lnTo>
                  <a:lnTo>
                    <a:pt x="7620" y="563879"/>
                  </a:lnTo>
                  <a:lnTo>
                    <a:pt x="7620" y="557530"/>
                  </a:lnTo>
                  <a:close/>
                </a:path>
                <a:path w="7620" h="712470">
                  <a:moveTo>
                    <a:pt x="7620" y="563880"/>
                  </a:moveTo>
                  <a:lnTo>
                    <a:pt x="0" y="563880"/>
                  </a:lnTo>
                  <a:lnTo>
                    <a:pt x="0" y="570229"/>
                  </a:lnTo>
                  <a:lnTo>
                    <a:pt x="7620" y="570229"/>
                  </a:lnTo>
                  <a:lnTo>
                    <a:pt x="7620" y="563880"/>
                  </a:lnTo>
                  <a:close/>
                </a:path>
                <a:path w="7620" h="712470">
                  <a:moveTo>
                    <a:pt x="7620" y="570230"/>
                  </a:moveTo>
                  <a:lnTo>
                    <a:pt x="0" y="570230"/>
                  </a:lnTo>
                  <a:lnTo>
                    <a:pt x="0" y="576579"/>
                  </a:lnTo>
                  <a:lnTo>
                    <a:pt x="7620" y="576579"/>
                  </a:lnTo>
                  <a:lnTo>
                    <a:pt x="7620" y="570230"/>
                  </a:lnTo>
                  <a:close/>
                </a:path>
                <a:path w="7620" h="712470">
                  <a:moveTo>
                    <a:pt x="7620" y="576580"/>
                  </a:moveTo>
                  <a:lnTo>
                    <a:pt x="0" y="576580"/>
                  </a:lnTo>
                  <a:lnTo>
                    <a:pt x="0" y="582929"/>
                  </a:lnTo>
                  <a:lnTo>
                    <a:pt x="7620" y="582929"/>
                  </a:lnTo>
                  <a:lnTo>
                    <a:pt x="7620" y="576580"/>
                  </a:lnTo>
                  <a:close/>
                </a:path>
                <a:path w="7620" h="712470">
                  <a:moveTo>
                    <a:pt x="7620" y="582930"/>
                  </a:moveTo>
                  <a:lnTo>
                    <a:pt x="0" y="582930"/>
                  </a:lnTo>
                  <a:lnTo>
                    <a:pt x="0" y="589279"/>
                  </a:lnTo>
                  <a:lnTo>
                    <a:pt x="7620" y="589279"/>
                  </a:lnTo>
                  <a:lnTo>
                    <a:pt x="7620" y="582930"/>
                  </a:lnTo>
                  <a:close/>
                </a:path>
                <a:path w="7620" h="712470">
                  <a:moveTo>
                    <a:pt x="7620" y="589280"/>
                  </a:moveTo>
                  <a:lnTo>
                    <a:pt x="0" y="589280"/>
                  </a:lnTo>
                  <a:lnTo>
                    <a:pt x="0" y="595629"/>
                  </a:lnTo>
                  <a:lnTo>
                    <a:pt x="7620" y="595629"/>
                  </a:lnTo>
                  <a:lnTo>
                    <a:pt x="7620" y="589280"/>
                  </a:lnTo>
                  <a:close/>
                </a:path>
                <a:path w="7620" h="712470">
                  <a:moveTo>
                    <a:pt x="7620" y="595630"/>
                  </a:moveTo>
                  <a:lnTo>
                    <a:pt x="0" y="595630"/>
                  </a:lnTo>
                  <a:lnTo>
                    <a:pt x="0" y="601979"/>
                  </a:lnTo>
                  <a:lnTo>
                    <a:pt x="7620" y="601979"/>
                  </a:lnTo>
                  <a:lnTo>
                    <a:pt x="7620" y="595630"/>
                  </a:lnTo>
                  <a:close/>
                </a:path>
                <a:path w="7620" h="712470">
                  <a:moveTo>
                    <a:pt x="7620" y="601980"/>
                  </a:moveTo>
                  <a:lnTo>
                    <a:pt x="0" y="601980"/>
                  </a:lnTo>
                  <a:lnTo>
                    <a:pt x="0" y="608329"/>
                  </a:lnTo>
                  <a:lnTo>
                    <a:pt x="7620" y="608329"/>
                  </a:lnTo>
                  <a:lnTo>
                    <a:pt x="7620" y="601980"/>
                  </a:lnTo>
                  <a:close/>
                </a:path>
                <a:path w="7620" h="712470">
                  <a:moveTo>
                    <a:pt x="7620" y="608330"/>
                  </a:moveTo>
                  <a:lnTo>
                    <a:pt x="0" y="608330"/>
                  </a:lnTo>
                  <a:lnTo>
                    <a:pt x="0" y="614679"/>
                  </a:lnTo>
                  <a:lnTo>
                    <a:pt x="7620" y="614679"/>
                  </a:lnTo>
                  <a:lnTo>
                    <a:pt x="7620" y="608330"/>
                  </a:lnTo>
                  <a:close/>
                </a:path>
                <a:path w="7620" h="712470">
                  <a:moveTo>
                    <a:pt x="7620" y="614680"/>
                  </a:moveTo>
                  <a:lnTo>
                    <a:pt x="0" y="614680"/>
                  </a:lnTo>
                  <a:lnTo>
                    <a:pt x="0" y="621029"/>
                  </a:lnTo>
                  <a:lnTo>
                    <a:pt x="7620" y="621029"/>
                  </a:lnTo>
                  <a:lnTo>
                    <a:pt x="7620" y="614680"/>
                  </a:lnTo>
                  <a:close/>
                </a:path>
                <a:path w="7620" h="712470">
                  <a:moveTo>
                    <a:pt x="7620" y="621030"/>
                  </a:moveTo>
                  <a:lnTo>
                    <a:pt x="0" y="621030"/>
                  </a:lnTo>
                  <a:lnTo>
                    <a:pt x="0" y="627379"/>
                  </a:lnTo>
                  <a:lnTo>
                    <a:pt x="7620" y="627379"/>
                  </a:lnTo>
                  <a:lnTo>
                    <a:pt x="7620" y="621030"/>
                  </a:lnTo>
                  <a:close/>
                </a:path>
                <a:path w="7620" h="712470">
                  <a:moveTo>
                    <a:pt x="7620" y="627380"/>
                  </a:moveTo>
                  <a:lnTo>
                    <a:pt x="0" y="627380"/>
                  </a:lnTo>
                  <a:lnTo>
                    <a:pt x="0" y="633729"/>
                  </a:lnTo>
                  <a:lnTo>
                    <a:pt x="7620" y="633729"/>
                  </a:lnTo>
                  <a:lnTo>
                    <a:pt x="7620" y="627380"/>
                  </a:lnTo>
                  <a:close/>
                </a:path>
                <a:path w="7620" h="712470">
                  <a:moveTo>
                    <a:pt x="7620" y="633730"/>
                  </a:moveTo>
                  <a:lnTo>
                    <a:pt x="0" y="633730"/>
                  </a:lnTo>
                  <a:lnTo>
                    <a:pt x="0" y="640079"/>
                  </a:lnTo>
                  <a:lnTo>
                    <a:pt x="7620" y="640079"/>
                  </a:lnTo>
                  <a:lnTo>
                    <a:pt x="7620" y="633730"/>
                  </a:lnTo>
                  <a:close/>
                </a:path>
                <a:path w="7620" h="712470">
                  <a:moveTo>
                    <a:pt x="7620" y="640080"/>
                  </a:moveTo>
                  <a:lnTo>
                    <a:pt x="0" y="640080"/>
                  </a:lnTo>
                  <a:lnTo>
                    <a:pt x="0" y="646429"/>
                  </a:lnTo>
                  <a:lnTo>
                    <a:pt x="7620" y="646429"/>
                  </a:lnTo>
                  <a:lnTo>
                    <a:pt x="7620" y="640080"/>
                  </a:lnTo>
                  <a:close/>
                </a:path>
                <a:path w="7620" h="712470">
                  <a:moveTo>
                    <a:pt x="7620" y="646430"/>
                  </a:moveTo>
                  <a:lnTo>
                    <a:pt x="0" y="646430"/>
                  </a:lnTo>
                  <a:lnTo>
                    <a:pt x="0" y="652779"/>
                  </a:lnTo>
                  <a:lnTo>
                    <a:pt x="7620" y="652779"/>
                  </a:lnTo>
                  <a:lnTo>
                    <a:pt x="7620" y="646430"/>
                  </a:lnTo>
                  <a:close/>
                </a:path>
                <a:path w="7620" h="712470">
                  <a:moveTo>
                    <a:pt x="7620" y="652780"/>
                  </a:moveTo>
                  <a:lnTo>
                    <a:pt x="0" y="652780"/>
                  </a:lnTo>
                  <a:lnTo>
                    <a:pt x="0" y="659129"/>
                  </a:lnTo>
                  <a:lnTo>
                    <a:pt x="7620" y="659129"/>
                  </a:lnTo>
                  <a:lnTo>
                    <a:pt x="7620" y="652780"/>
                  </a:lnTo>
                  <a:close/>
                </a:path>
                <a:path w="7620" h="712470">
                  <a:moveTo>
                    <a:pt x="7620" y="659130"/>
                  </a:moveTo>
                  <a:lnTo>
                    <a:pt x="0" y="659130"/>
                  </a:lnTo>
                  <a:lnTo>
                    <a:pt x="0" y="665479"/>
                  </a:lnTo>
                  <a:lnTo>
                    <a:pt x="7620" y="665479"/>
                  </a:lnTo>
                  <a:lnTo>
                    <a:pt x="7620" y="659130"/>
                  </a:lnTo>
                  <a:close/>
                </a:path>
                <a:path w="7620" h="712470">
                  <a:moveTo>
                    <a:pt x="7620" y="665480"/>
                  </a:moveTo>
                  <a:lnTo>
                    <a:pt x="0" y="665480"/>
                  </a:lnTo>
                  <a:lnTo>
                    <a:pt x="0" y="671829"/>
                  </a:lnTo>
                  <a:lnTo>
                    <a:pt x="7620" y="671829"/>
                  </a:lnTo>
                  <a:lnTo>
                    <a:pt x="7620" y="665480"/>
                  </a:lnTo>
                  <a:close/>
                </a:path>
                <a:path w="7620" h="712470">
                  <a:moveTo>
                    <a:pt x="7620" y="671830"/>
                  </a:moveTo>
                  <a:lnTo>
                    <a:pt x="0" y="671830"/>
                  </a:lnTo>
                  <a:lnTo>
                    <a:pt x="0" y="678179"/>
                  </a:lnTo>
                  <a:lnTo>
                    <a:pt x="7620" y="678179"/>
                  </a:lnTo>
                  <a:lnTo>
                    <a:pt x="7620" y="671830"/>
                  </a:lnTo>
                  <a:close/>
                </a:path>
                <a:path w="7620" h="712470">
                  <a:moveTo>
                    <a:pt x="7620" y="678180"/>
                  </a:moveTo>
                  <a:lnTo>
                    <a:pt x="0" y="678180"/>
                  </a:lnTo>
                  <a:lnTo>
                    <a:pt x="0" y="684529"/>
                  </a:lnTo>
                  <a:lnTo>
                    <a:pt x="7620" y="684529"/>
                  </a:lnTo>
                  <a:lnTo>
                    <a:pt x="7620" y="678180"/>
                  </a:lnTo>
                  <a:close/>
                </a:path>
                <a:path w="7620" h="712470">
                  <a:moveTo>
                    <a:pt x="7620" y="684530"/>
                  </a:moveTo>
                  <a:lnTo>
                    <a:pt x="0" y="684530"/>
                  </a:lnTo>
                  <a:lnTo>
                    <a:pt x="0" y="690879"/>
                  </a:lnTo>
                  <a:lnTo>
                    <a:pt x="7620" y="690879"/>
                  </a:lnTo>
                  <a:lnTo>
                    <a:pt x="7620" y="684530"/>
                  </a:lnTo>
                  <a:close/>
                </a:path>
                <a:path w="7620" h="712470">
                  <a:moveTo>
                    <a:pt x="7620" y="690880"/>
                  </a:moveTo>
                  <a:lnTo>
                    <a:pt x="0" y="690880"/>
                  </a:lnTo>
                  <a:lnTo>
                    <a:pt x="0" y="697229"/>
                  </a:lnTo>
                  <a:lnTo>
                    <a:pt x="7620" y="697229"/>
                  </a:lnTo>
                  <a:lnTo>
                    <a:pt x="7620" y="690880"/>
                  </a:lnTo>
                  <a:close/>
                </a:path>
                <a:path w="7620" h="712470">
                  <a:moveTo>
                    <a:pt x="7620" y="697230"/>
                  </a:moveTo>
                  <a:lnTo>
                    <a:pt x="0" y="697230"/>
                  </a:lnTo>
                  <a:lnTo>
                    <a:pt x="0" y="703579"/>
                  </a:lnTo>
                  <a:lnTo>
                    <a:pt x="7620" y="703579"/>
                  </a:lnTo>
                  <a:lnTo>
                    <a:pt x="7620" y="697230"/>
                  </a:lnTo>
                  <a:close/>
                </a:path>
                <a:path w="7620" h="712470">
                  <a:moveTo>
                    <a:pt x="7620" y="703580"/>
                  </a:moveTo>
                  <a:lnTo>
                    <a:pt x="0" y="703580"/>
                  </a:lnTo>
                  <a:lnTo>
                    <a:pt x="0" y="709929"/>
                  </a:lnTo>
                  <a:lnTo>
                    <a:pt x="7620" y="709929"/>
                  </a:lnTo>
                  <a:lnTo>
                    <a:pt x="7620" y="703580"/>
                  </a:lnTo>
                  <a:close/>
                </a:path>
                <a:path w="7620" h="712470">
                  <a:moveTo>
                    <a:pt x="7620" y="709930"/>
                  </a:moveTo>
                  <a:lnTo>
                    <a:pt x="0" y="709930"/>
                  </a:lnTo>
                  <a:lnTo>
                    <a:pt x="0" y="711200"/>
                  </a:lnTo>
                  <a:lnTo>
                    <a:pt x="1270" y="711200"/>
                  </a:lnTo>
                  <a:lnTo>
                    <a:pt x="1270" y="712469"/>
                  </a:lnTo>
                  <a:lnTo>
                    <a:pt x="7620" y="712469"/>
                  </a:lnTo>
                  <a:lnTo>
                    <a:pt x="7620" y="709930"/>
                  </a:lnTo>
                  <a:close/>
                </a:path>
              </a:pathLst>
            </a:custGeom>
            <a:solidFill>
              <a:srgbClr val="3900F7"/>
            </a:solidFill>
          </p:spPr>
          <p:txBody>
            <a:bodyPr bIns="0" lIns="0" rIns="0" rtlCol="0" tIns="0" wrap="square"/>
            <a:p/>
          </p:txBody>
        </p:sp>
        <p:sp>
          <p:nvSpPr>
            <p:cNvPr id="1049897" name="object 1197"/>
            <p:cNvSpPr/>
            <p:nvPr/>
          </p:nvSpPr>
          <p:spPr>
            <a:xfrm>
              <a:off x="5758179" y="4462779"/>
              <a:ext cx="6350" cy="709930"/>
            </a:xfrm>
            <a:custGeom>
              <a:avLst/>
              <a:ahLst/>
              <a:rect l="l" t="t" r="r" b="b"/>
              <a:pathLst>
                <a:path w="6350" h="709929">
                  <a:moveTo>
                    <a:pt x="6350" y="0"/>
                  </a:moveTo>
                  <a:lnTo>
                    <a:pt x="1270" y="0"/>
                  </a:lnTo>
                  <a:lnTo>
                    <a:pt x="1270" y="1270"/>
                  </a:lnTo>
                  <a:lnTo>
                    <a:pt x="0" y="1270"/>
                  </a:lnTo>
                  <a:lnTo>
                    <a:pt x="0" y="3810"/>
                  </a:lnTo>
                  <a:lnTo>
                    <a:pt x="6350" y="3810"/>
                  </a:lnTo>
                  <a:lnTo>
                    <a:pt x="6350" y="0"/>
                  </a:lnTo>
                  <a:close/>
                </a:path>
                <a:path w="6350" h="709929">
                  <a:moveTo>
                    <a:pt x="6350" y="3810"/>
                  </a:moveTo>
                  <a:lnTo>
                    <a:pt x="0" y="3810"/>
                  </a:lnTo>
                  <a:lnTo>
                    <a:pt x="0" y="10160"/>
                  </a:lnTo>
                  <a:lnTo>
                    <a:pt x="6350" y="10160"/>
                  </a:lnTo>
                  <a:lnTo>
                    <a:pt x="6350" y="3810"/>
                  </a:lnTo>
                  <a:close/>
                </a:path>
                <a:path w="6350" h="709929">
                  <a:moveTo>
                    <a:pt x="6350" y="10160"/>
                  </a:moveTo>
                  <a:lnTo>
                    <a:pt x="0" y="10160"/>
                  </a:lnTo>
                  <a:lnTo>
                    <a:pt x="0" y="16510"/>
                  </a:lnTo>
                  <a:lnTo>
                    <a:pt x="6350" y="16510"/>
                  </a:lnTo>
                  <a:lnTo>
                    <a:pt x="6350" y="10160"/>
                  </a:lnTo>
                  <a:close/>
                </a:path>
                <a:path w="6350" h="709929">
                  <a:moveTo>
                    <a:pt x="6350" y="16510"/>
                  </a:moveTo>
                  <a:lnTo>
                    <a:pt x="0" y="16510"/>
                  </a:lnTo>
                  <a:lnTo>
                    <a:pt x="0" y="22860"/>
                  </a:lnTo>
                  <a:lnTo>
                    <a:pt x="6350" y="22860"/>
                  </a:lnTo>
                  <a:lnTo>
                    <a:pt x="6350" y="16510"/>
                  </a:lnTo>
                  <a:close/>
                </a:path>
                <a:path w="6350" h="709929">
                  <a:moveTo>
                    <a:pt x="6350" y="22860"/>
                  </a:moveTo>
                  <a:lnTo>
                    <a:pt x="0" y="22860"/>
                  </a:lnTo>
                  <a:lnTo>
                    <a:pt x="0" y="29210"/>
                  </a:lnTo>
                  <a:lnTo>
                    <a:pt x="6350" y="29210"/>
                  </a:lnTo>
                  <a:lnTo>
                    <a:pt x="6350" y="22860"/>
                  </a:lnTo>
                  <a:close/>
                </a:path>
                <a:path w="6350" h="709929">
                  <a:moveTo>
                    <a:pt x="6350" y="29210"/>
                  </a:moveTo>
                  <a:lnTo>
                    <a:pt x="0" y="29210"/>
                  </a:lnTo>
                  <a:lnTo>
                    <a:pt x="0" y="35560"/>
                  </a:lnTo>
                  <a:lnTo>
                    <a:pt x="6350" y="35560"/>
                  </a:lnTo>
                  <a:lnTo>
                    <a:pt x="6350" y="29210"/>
                  </a:lnTo>
                  <a:close/>
                </a:path>
                <a:path w="6350" h="709929">
                  <a:moveTo>
                    <a:pt x="6350" y="35560"/>
                  </a:moveTo>
                  <a:lnTo>
                    <a:pt x="0" y="35560"/>
                  </a:lnTo>
                  <a:lnTo>
                    <a:pt x="0" y="41910"/>
                  </a:lnTo>
                  <a:lnTo>
                    <a:pt x="6350" y="41910"/>
                  </a:lnTo>
                  <a:lnTo>
                    <a:pt x="6350" y="35560"/>
                  </a:lnTo>
                  <a:close/>
                </a:path>
                <a:path w="6350" h="709929">
                  <a:moveTo>
                    <a:pt x="6350" y="41910"/>
                  </a:moveTo>
                  <a:lnTo>
                    <a:pt x="0" y="41910"/>
                  </a:lnTo>
                  <a:lnTo>
                    <a:pt x="0" y="48260"/>
                  </a:lnTo>
                  <a:lnTo>
                    <a:pt x="6350" y="48260"/>
                  </a:lnTo>
                  <a:lnTo>
                    <a:pt x="6350" y="41910"/>
                  </a:lnTo>
                  <a:close/>
                </a:path>
                <a:path w="6350" h="709929">
                  <a:moveTo>
                    <a:pt x="6350" y="48260"/>
                  </a:moveTo>
                  <a:lnTo>
                    <a:pt x="0" y="48260"/>
                  </a:lnTo>
                  <a:lnTo>
                    <a:pt x="0" y="54610"/>
                  </a:lnTo>
                  <a:lnTo>
                    <a:pt x="6350" y="54610"/>
                  </a:lnTo>
                  <a:lnTo>
                    <a:pt x="6350" y="48260"/>
                  </a:lnTo>
                  <a:close/>
                </a:path>
                <a:path w="6350" h="709929">
                  <a:moveTo>
                    <a:pt x="6350" y="54610"/>
                  </a:moveTo>
                  <a:lnTo>
                    <a:pt x="0" y="54610"/>
                  </a:lnTo>
                  <a:lnTo>
                    <a:pt x="0" y="60960"/>
                  </a:lnTo>
                  <a:lnTo>
                    <a:pt x="6350" y="60960"/>
                  </a:lnTo>
                  <a:lnTo>
                    <a:pt x="6350" y="54610"/>
                  </a:lnTo>
                  <a:close/>
                </a:path>
                <a:path w="6350" h="709929">
                  <a:moveTo>
                    <a:pt x="6350" y="60960"/>
                  </a:moveTo>
                  <a:lnTo>
                    <a:pt x="0" y="60960"/>
                  </a:lnTo>
                  <a:lnTo>
                    <a:pt x="0" y="67310"/>
                  </a:lnTo>
                  <a:lnTo>
                    <a:pt x="6350" y="67310"/>
                  </a:lnTo>
                  <a:lnTo>
                    <a:pt x="6350" y="60960"/>
                  </a:lnTo>
                  <a:close/>
                </a:path>
                <a:path w="6350" h="709929">
                  <a:moveTo>
                    <a:pt x="6350" y="67310"/>
                  </a:moveTo>
                  <a:lnTo>
                    <a:pt x="0" y="67310"/>
                  </a:lnTo>
                  <a:lnTo>
                    <a:pt x="0" y="73660"/>
                  </a:lnTo>
                  <a:lnTo>
                    <a:pt x="6350" y="73660"/>
                  </a:lnTo>
                  <a:lnTo>
                    <a:pt x="6350" y="67310"/>
                  </a:lnTo>
                  <a:close/>
                </a:path>
                <a:path w="6350" h="709929">
                  <a:moveTo>
                    <a:pt x="6350" y="73660"/>
                  </a:moveTo>
                  <a:lnTo>
                    <a:pt x="0" y="73660"/>
                  </a:lnTo>
                  <a:lnTo>
                    <a:pt x="0" y="80010"/>
                  </a:lnTo>
                  <a:lnTo>
                    <a:pt x="6350" y="80010"/>
                  </a:lnTo>
                  <a:lnTo>
                    <a:pt x="6350" y="73660"/>
                  </a:lnTo>
                  <a:close/>
                </a:path>
                <a:path w="6350" h="709929">
                  <a:moveTo>
                    <a:pt x="6350" y="80010"/>
                  </a:moveTo>
                  <a:lnTo>
                    <a:pt x="0" y="80010"/>
                  </a:lnTo>
                  <a:lnTo>
                    <a:pt x="0" y="86360"/>
                  </a:lnTo>
                  <a:lnTo>
                    <a:pt x="6350" y="86360"/>
                  </a:lnTo>
                  <a:lnTo>
                    <a:pt x="6350" y="80010"/>
                  </a:lnTo>
                  <a:close/>
                </a:path>
                <a:path w="6350" h="709929">
                  <a:moveTo>
                    <a:pt x="6350" y="86360"/>
                  </a:moveTo>
                  <a:lnTo>
                    <a:pt x="0" y="86360"/>
                  </a:lnTo>
                  <a:lnTo>
                    <a:pt x="0" y="92710"/>
                  </a:lnTo>
                  <a:lnTo>
                    <a:pt x="6350" y="92710"/>
                  </a:lnTo>
                  <a:lnTo>
                    <a:pt x="6350" y="86360"/>
                  </a:lnTo>
                  <a:close/>
                </a:path>
                <a:path w="6350" h="709929">
                  <a:moveTo>
                    <a:pt x="6350" y="92710"/>
                  </a:moveTo>
                  <a:lnTo>
                    <a:pt x="0" y="92710"/>
                  </a:lnTo>
                  <a:lnTo>
                    <a:pt x="0" y="99060"/>
                  </a:lnTo>
                  <a:lnTo>
                    <a:pt x="6350" y="99060"/>
                  </a:lnTo>
                  <a:lnTo>
                    <a:pt x="6350" y="92710"/>
                  </a:lnTo>
                  <a:close/>
                </a:path>
                <a:path w="6350" h="709929">
                  <a:moveTo>
                    <a:pt x="6350" y="99060"/>
                  </a:moveTo>
                  <a:lnTo>
                    <a:pt x="0" y="99060"/>
                  </a:lnTo>
                  <a:lnTo>
                    <a:pt x="0" y="105410"/>
                  </a:lnTo>
                  <a:lnTo>
                    <a:pt x="6350" y="105410"/>
                  </a:lnTo>
                  <a:lnTo>
                    <a:pt x="6350" y="99060"/>
                  </a:lnTo>
                  <a:close/>
                </a:path>
                <a:path w="6350" h="709929">
                  <a:moveTo>
                    <a:pt x="6350" y="105410"/>
                  </a:moveTo>
                  <a:lnTo>
                    <a:pt x="0" y="105410"/>
                  </a:lnTo>
                  <a:lnTo>
                    <a:pt x="0" y="111760"/>
                  </a:lnTo>
                  <a:lnTo>
                    <a:pt x="6350" y="111760"/>
                  </a:lnTo>
                  <a:lnTo>
                    <a:pt x="6350" y="105410"/>
                  </a:lnTo>
                  <a:close/>
                </a:path>
                <a:path w="6350" h="709929">
                  <a:moveTo>
                    <a:pt x="6350" y="111760"/>
                  </a:moveTo>
                  <a:lnTo>
                    <a:pt x="0" y="111760"/>
                  </a:lnTo>
                  <a:lnTo>
                    <a:pt x="0" y="118110"/>
                  </a:lnTo>
                  <a:lnTo>
                    <a:pt x="6350" y="118110"/>
                  </a:lnTo>
                  <a:lnTo>
                    <a:pt x="6350" y="111760"/>
                  </a:lnTo>
                  <a:close/>
                </a:path>
                <a:path w="6350" h="709929">
                  <a:moveTo>
                    <a:pt x="6350" y="118110"/>
                  </a:moveTo>
                  <a:lnTo>
                    <a:pt x="0" y="118110"/>
                  </a:lnTo>
                  <a:lnTo>
                    <a:pt x="0" y="124460"/>
                  </a:lnTo>
                  <a:lnTo>
                    <a:pt x="6350" y="124460"/>
                  </a:lnTo>
                  <a:lnTo>
                    <a:pt x="6350" y="118110"/>
                  </a:lnTo>
                  <a:close/>
                </a:path>
                <a:path w="6350" h="709929">
                  <a:moveTo>
                    <a:pt x="6350" y="124460"/>
                  </a:moveTo>
                  <a:lnTo>
                    <a:pt x="0" y="124460"/>
                  </a:lnTo>
                  <a:lnTo>
                    <a:pt x="0" y="130810"/>
                  </a:lnTo>
                  <a:lnTo>
                    <a:pt x="6350" y="130810"/>
                  </a:lnTo>
                  <a:lnTo>
                    <a:pt x="6350" y="124460"/>
                  </a:lnTo>
                  <a:close/>
                </a:path>
                <a:path w="6350" h="709929">
                  <a:moveTo>
                    <a:pt x="6350" y="130810"/>
                  </a:moveTo>
                  <a:lnTo>
                    <a:pt x="0" y="130810"/>
                  </a:lnTo>
                  <a:lnTo>
                    <a:pt x="0" y="137160"/>
                  </a:lnTo>
                  <a:lnTo>
                    <a:pt x="6350" y="137160"/>
                  </a:lnTo>
                  <a:lnTo>
                    <a:pt x="6350" y="130810"/>
                  </a:lnTo>
                  <a:close/>
                </a:path>
                <a:path w="6350" h="709929">
                  <a:moveTo>
                    <a:pt x="6350" y="137160"/>
                  </a:moveTo>
                  <a:lnTo>
                    <a:pt x="0" y="137160"/>
                  </a:lnTo>
                  <a:lnTo>
                    <a:pt x="0" y="143510"/>
                  </a:lnTo>
                  <a:lnTo>
                    <a:pt x="6350" y="143510"/>
                  </a:lnTo>
                  <a:lnTo>
                    <a:pt x="6350" y="137160"/>
                  </a:lnTo>
                  <a:close/>
                </a:path>
                <a:path w="6350" h="709929">
                  <a:moveTo>
                    <a:pt x="6350" y="143510"/>
                  </a:moveTo>
                  <a:lnTo>
                    <a:pt x="0" y="143510"/>
                  </a:lnTo>
                  <a:lnTo>
                    <a:pt x="0" y="149860"/>
                  </a:lnTo>
                  <a:lnTo>
                    <a:pt x="6350" y="149860"/>
                  </a:lnTo>
                  <a:lnTo>
                    <a:pt x="6350" y="143510"/>
                  </a:lnTo>
                  <a:close/>
                </a:path>
                <a:path w="6350" h="709929">
                  <a:moveTo>
                    <a:pt x="6350" y="149860"/>
                  </a:moveTo>
                  <a:lnTo>
                    <a:pt x="0" y="149860"/>
                  </a:lnTo>
                  <a:lnTo>
                    <a:pt x="0" y="156210"/>
                  </a:lnTo>
                  <a:lnTo>
                    <a:pt x="6350" y="156210"/>
                  </a:lnTo>
                  <a:lnTo>
                    <a:pt x="6350" y="149860"/>
                  </a:lnTo>
                  <a:close/>
                </a:path>
                <a:path w="6350" h="709929">
                  <a:moveTo>
                    <a:pt x="6350" y="156210"/>
                  </a:moveTo>
                  <a:lnTo>
                    <a:pt x="0" y="156210"/>
                  </a:lnTo>
                  <a:lnTo>
                    <a:pt x="0" y="162560"/>
                  </a:lnTo>
                  <a:lnTo>
                    <a:pt x="6350" y="162560"/>
                  </a:lnTo>
                  <a:lnTo>
                    <a:pt x="6350" y="156210"/>
                  </a:lnTo>
                  <a:close/>
                </a:path>
                <a:path w="6350" h="709929">
                  <a:moveTo>
                    <a:pt x="6350" y="162560"/>
                  </a:moveTo>
                  <a:lnTo>
                    <a:pt x="0" y="162560"/>
                  </a:lnTo>
                  <a:lnTo>
                    <a:pt x="0" y="168910"/>
                  </a:lnTo>
                  <a:lnTo>
                    <a:pt x="6350" y="168910"/>
                  </a:lnTo>
                  <a:lnTo>
                    <a:pt x="6350" y="162560"/>
                  </a:lnTo>
                  <a:close/>
                </a:path>
                <a:path w="6350" h="709929">
                  <a:moveTo>
                    <a:pt x="6350" y="168910"/>
                  </a:moveTo>
                  <a:lnTo>
                    <a:pt x="0" y="168910"/>
                  </a:lnTo>
                  <a:lnTo>
                    <a:pt x="0" y="175260"/>
                  </a:lnTo>
                  <a:lnTo>
                    <a:pt x="6350" y="175260"/>
                  </a:lnTo>
                  <a:lnTo>
                    <a:pt x="6350" y="168910"/>
                  </a:lnTo>
                  <a:close/>
                </a:path>
                <a:path w="6350" h="709929">
                  <a:moveTo>
                    <a:pt x="6350" y="175260"/>
                  </a:moveTo>
                  <a:lnTo>
                    <a:pt x="0" y="175260"/>
                  </a:lnTo>
                  <a:lnTo>
                    <a:pt x="0" y="181610"/>
                  </a:lnTo>
                  <a:lnTo>
                    <a:pt x="6350" y="181610"/>
                  </a:lnTo>
                  <a:lnTo>
                    <a:pt x="6350" y="175260"/>
                  </a:lnTo>
                  <a:close/>
                </a:path>
                <a:path w="6350" h="709929">
                  <a:moveTo>
                    <a:pt x="6350" y="181610"/>
                  </a:moveTo>
                  <a:lnTo>
                    <a:pt x="0" y="181610"/>
                  </a:lnTo>
                  <a:lnTo>
                    <a:pt x="0" y="187960"/>
                  </a:lnTo>
                  <a:lnTo>
                    <a:pt x="6350" y="187960"/>
                  </a:lnTo>
                  <a:lnTo>
                    <a:pt x="6350" y="181610"/>
                  </a:lnTo>
                  <a:close/>
                </a:path>
                <a:path w="6350" h="709929">
                  <a:moveTo>
                    <a:pt x="6350" y="187960"/>
                  </a:moveTo>
                  <a:lnTo>
                    <a:pt x="0" y="187960"/>
                  </a:lnTo>
                  <a:lnTo>
                    <a:pt x="0" y="194310"/>
                  </a:lnTo>
                  <a:lnTo>
                    <a:pt x="6350" y="194310"/>
                  </a:lnTo>
                  <a:lnTo>
                    <a:pt x="6350" y="187960"/>
                  </a:lnTo>
                  <a:close/>
                </a:path>
                <a:path w="6350" h="709929">
                  <a:moveTo>
                    <a:pt x="6350" y="194310"/>
                  </a:moveTo>
                  <a:lnTo>
                    <a:pt x="0" y="194310"/>
                  </a:lnTo>
                  <a:lnTo>
                    <a:pt x="0" y="200660"/>
                  </a:lnTo>
                  <a:lnTo>
                    <a:pt x="6350" y="200660"/>
                  </a:lnTo>
                  <a:lnTo>
                    <a:pt x="6350" y="194310"/>
                  </a:lnTo>
                  <a:close/>
                </a:path>
                <a:path w="6350" h="709929">
                  <a:moveTo>
                    <a:pt x="6350" y="200660"/>
                  </a:moveTo>
                  <a:lnTo>
                    <a:pt x="0" y="200660"/>
                  </a:lnTo>
                  <a:lnTo>
                    <a:pt x="0" y="207010"/>
                  </a:lnTo>
                  <a:lnTo>
                    <a:pt x="6350" y="207010"/>
                  </a:lnTo>
                  <a:lnTo>
                    <a:pt x="6350" y="200660"/>
                  </a:lnTo>
                  <a:close/>
                </a:path>
                <a:path w="6350" h="709929">
                  <a:moveTo>
                    <a:pt x="6350" y="207010"/>
                  </a:moveTo>
                  <a:lnTo>
                    <a:pt x="0" y="207010"/>
                  </a:lnTo>
                  <a:lnTo>
                    <a:pt x="0" y="213360"/>
                  </a:lnTo>
                  <a:lnTo>
                    <a:pt x="6350" y="213360"/>
                  </a:lnTo>
                  <a:lnTo>
                    <a:pt x="6350" y="207010"/>
                  </a:lnTo>
                  <a:close/>
                </a:path>
                <a:path w="6350" h="709929">
                  <a:moveTo>
                    <a:pt x="6350" y="213360"/>
                  </a:moveTo>
                  <a:lnTo>
                    <a:pt x="0" y="213360"/>
                  </a:lnTo>
                  <a:lnTo>
                    <a:pt x="0" y="219710"/>
                  </a:lnTo>
                  <a:lnTo>
                    <a:pt x="6350" y="219710"/>
                  </a:lnTo>
                  <a:lnTo>
                    <a:pt x="6350" y="213360"/>
                  </a:lnTo>
                  <a:close/>
                </a:path>
                <a:path w="6350" h="709929">
                  <a:moveTo>
                    <a:pt x="6350" y="219710"/>
                  </a:moveTo>
                  <a:lnTo>
                    <a:pt x="0" y="219710"/>
                  </a:lnTo>
                  <a:lnTo>
                    <a:pt x="0" y="226060"/>
                  </a:lnTo>
                  <a:lnTo>
                    <a:pt x="6350" y="226060"/>
                  </a:lnTo>
                  <a:lnTo>
                    <a:pt x="6350" y="219710"/>
                  </a:lnTo>
                  <a:close/>
                </a:path>
                <a:path w="6350" h="709929">
                  <a:moveTo>
                    <a:pt x="6350" y="226060"/>
                  </a:moveTo>
                  <a:lnTo>
                    <a:pt x="0" y="226060"/>
                  </a:lnTo>
                  <a:lnTo>
                    <a:pt x="0" y="232410"/>
                  </a:lnTo>
                  <a:lnTo>
                    <a:pt x="6350" y="232410"/>
                  </a:lnTo>
                  <a:lnTo>
                    <a:pt x="6350" y="226060"/>
                  </a:lnTo>
                  <a:close/>
                </a:path>
                <a:path w="6350" h="709929">
                  <a:moveTo>
                    <a:pt x="6350" y="232410"/>
                  </a:moveTo>
                  <a:lnTo>
                    <a:pt x="0" y="232410"/>
                  </a:lnTo>
                  <a:lnTo>
                    <a:pt x="0" y="238760"/>
                  </a:lnTo>
                  <a:lnTo>
                    <a:pt x="3810" y="238760"/>
                  </a:lnTo>
                  <a:lnTo>
                    <a:pt x="3810" y="236220"/>
                  </a:lnTo>
                  <a:lnTo>
                    <a:pt x="5079" y="236220"/>
                  </a:lnTo>
                  <a:lnTo>
                    <a:pt x="5079" y="234950"/>
                  </a:lnTo>
                  <a:lnTo>
                    <a:pt x="6350" y="234950"/>
                  </a:lnTo>
                  <a:lnTo>
                    <a:pt x="6350" y="232410"/>
                  </a:lnTo>
                  <a:close/>
                </a:path>
                <a:path w="6350" h="709929">
                  <a:moveTo>
                    <a:pt x="2540" y="238760"/>
                  </a:moveTo>
                  <a:lnTo>
                    <a:pt x="0" y="238760"/>
                  </a:lnTo>
                  <a:lnTo>
                    <a:pt x="0" y="242570"/>
                  </a:lnTo>
                  <a:lnTo>
                    <a:pt x="1270" y="242570"/>
                  </a:lnTo>
                  <a:lnTo>
                    <a:pt x="1270" y="241300"/>
                  </a:lnTo>
                  <a:lnTo>
                    <a:pt x="2540" y="241300"/>
                  </a:lnTo>
                  <a:lnTo>
                    <a:pt x="2540" y="238760"/>
                  </a:lnTo>
                  <a:close/>
                </a:path>
                <a:path w="6350" h="709929">
                  <a:moveTo>
                    <a:pt x="1270" y="477520"/>
                  </a:moveTo>
                  <a:lnTo>
                    <a:pt x="0" y="477520"/>
                  </a:lnTo>
                  <a:lnTo>
                    <a:pt x="0" y="480060"/>
                  </a:lnTo>
                  <a:lnTo>
                    <a:pt x="1270" y="480060"/>
                  </a:lnTo>
                  <a:lnTo>
                    <a:pt x="1270" y="477520"/>
                  </a:lnTo>
                  <a:close/>
                </a:path>
                <a:path w="6350" h="709929">
                  <a:moveTo>
                    <a:pt x="2540" y="480060"/>
                  </a:moveTo>
                  <a:lnTo>
                    <a:pt x="0" y="480060"/>
                  </a:lnTo>
                  <a:lnTo>
                    <a:pt x="0" y="486410"/>
                  </a:lnTo>
                  <a:lnTo>
                    <a:pt x="6350" y="486410"/>
                  </a:lnTo>
                  <a:lnTo>
                    <a:pt x="6350" y="485140"/>
                  </a:lnTo>
                  <a:lnTo>
                    <a:pt x="5079" y="485140"/>
                  </a:lnTo>
                  <a:lnTo>
                    <a:pt x="5079" y="483870"/>
                  </a:lnTo>
                  <a:lnTo>
                    <a:pt x="3810" y="483870"/>
                  </a:lnTo>
                  <a:lnTo>
                    <a:pt x="3810" y="481330"/>
                  </a:lnTo>
                  <a:lnTo>
                    <a:pt x="2540" y="481330"/>
                  </a:lnTo>
                  <a:lnTo>
                    <a:pt x="2540" y="480060"/>
                  </a:lnTo>
                  <a:close/>
                </a:path>
                <a:path w="6350" h="709929">
                  <a:moveTo>
                    <a:pt x="6350" y="486410"/>
                  </a:moveTo>
                  <a:lnTo>
                    <a:pt x="0" y="486410"/>
                  </a:lnTo>
                  <a:lnTo>
                    <a:pt x="0" y="492760"/>
                  </a:lnTo>
                  <a:lnTo>
                    <a:pt x="6350" y="492760"/>
                  </a:lnTo>
                  <a:lnTo>
                    <a:pt x="6350" y="486410"/>
                  </a:lnTo>
                  <a:close/>
                </a:path>
                <a:path w="6350" h="709929">
                  <a:moveTo>
                    <a:pt x="6350" y="492760"/>
                  </a:moveTo>
                  <a:lnTo>
                    <a:pt x="0" y="492760"/>
                  </a:lnTo>
                  <a:lnTo>
                    <a:pt x="0" y="499110"/>
                  </a:lnTo>
                  <a:lnTo>
                    <a:pt x="6350" y="499110"/>
                  </a:lnTo>
                  <a:lnTo>
                    <a:pt x="6350" y="492760"/>
                  </a:lnTo>
                  <a:close/>
                </a:path>
                <a:path w="6350" h="709929">
                  <a:moveTo>
                    <a:pt x="6350" y="499110"/>
                  </a:moveTo>
                  <a:lnTo>
                    <a:pt x="0" y="499110"/>
                  </a:lnTo>
                  <a:lnTo>
                    <a:pt x="0" y="505460"/>
                  </a:lnTo>
                  <a:lnTo>
                    <a:pt x="6350" y="505460"/>
                  </a:lnTo>
                  <a:lnTo>
                    <a:pt x="6350" y="499110"/>
                  </a:lnTo>
                  <a:close/>
                </a:path>
                <a:path w="6350" h="709929">
                  <a:moveTo>
                    <a:pt x="6350" y="505460"/>
                  </a:moveTo>
                  <a:lnTo>
                    <a:pt x="0" y="505460"/>
                  </a:lnTo>
                  <a:lnTo>
                    <a:pt x="0" y="511810"/>
                  </a:lnTo>
                  <a:lnTo>
                    <a:pt x="6350" y="511810"/>
                  </a:lnTo>
                  <a:lnTo>
                    <a:pt x="6350" y="505460"/>
                  </a:lnTo>
                  <a:close/>
                </a:path>
                <a:path w="6350" h="709929">
                  <a:moveTo>
                    <a:pt x="6350" y="511810"/>
                  </a:moveTo>
                  <a:lnTo>
                    <a:pt x="0" y="511810"/>
                  </a:lnTo>
                  <a:lnTo>
                    <a:pt x="0" y="518160"/>
                  </a:lnTo>
                  <a:lnTo>
                    <a:pt x="6350" y="518160"/>
                  </a:lnTo>
                  <a:lnTo>
                    <a:pt x="6350" y="511810"/>
                  </a:lnTo>
                  <a:close/>
                </a:path>
                <a:path w="6350" h="709929">
                  <a:moveTo>
                    <a:pt x="6350" y="518160"/>
                  </a:moveTo>
                  <a:lnTo>
                    <a:pt x="0" y="518160"/>
                  </a:lnTo>
                  <a:lnTo>
                    <a:pt x="0" y="524510"/>
                  </a:lnTo>
                  <a:lnTo>
                    <a:pt x="6350" y="524510"/>
                  </a:lnTo>
                  <a:lnTo>
                    <a:pt x="6350" y="518160"/>
                  </a:lnTo>
                  <a:close/>
                </a:path>
                <a:path w="6350" h="709929">
                  <a:moveTo>
                    <a:pt x="6350" y="524510"/>
                  </a:moveTo>
                  <a:lnTo>
                    <a:pt x="0" y="524510"/>
                  </a:lnTo>
                  <a:lnTo>
                    <a:pt x="0" y="530860"/>
                  </a:lnTo>
                  <a:lnTo>
                    <a:pt x="6350" y="530860"/>
                  </a:lnTo>
                  <a:lnTo>
                    <a:pt x="6350" y="524510"/>
                  </a:lnTo>
                  <a:close/>
                </a:path>
                <a:path w="6350" h="709929">
                  <a:moveTo>
                    <a:pt x="6350" y="530860"/>
                  </a:moveTo>
                  <a:lnTo>
                    <a:pt x="0" y="530860"/>
                  </a:lnTo>
                  <a:lnTo>
                    <a:pt x="0" y="537210"/>
                  </a:lnTo>
                  <a:lnTo>
                    <a:pt x="6350" y="537210"/>
                  </a:lnTo>
                  <a:lnTo>
                    <a:pt x="6350" y="530860"/>
                  </a:lnTo>
                  <a:close/>
                </a:path>
                <a:path w="6350" h="709929">
                  <a:moveTo>
                    <a:pt x="6350" y="537210"/>
                  </a:moveTo>
                  <a:lnTo>
                    <a:pt x="0" y="537210"/>
                  </a:lnTo>
                  <a:lnTo>
                    <a:pt x="0" y="543560"/>
                  </a:lnTo>
                  <a:lnTo>
                    <a:pt x="6350" y="543560"/>
                  </a:lnTo>
                  <a:lnTo>
                    <a:pt x="6350" y="537210"/>
                  </a:lnTo>
                  <a:close/>
                </a:path>
                <a:path w="6350" h="709929">
                  <a:moveTo>
                    <a:pt x="6350" y="543560"/>
                  </a:moveTo>
                  <a:lnTo>
                    <a:pt x="0" y="543560"/>
                  </a:lnTo>
                  <a:lnTo>
                    <a:pt x="0" y="549910"/>
                  </a:lnTo>
                  <a:lnTo>
                    <a:pt x="6350" y="549910"/>
                  </a:lnTo>
                  <a:lnTo>
                    <a:pt x="6350" y="543560"/>
                  </a:lnTo>
                  <a:close/>
                </a:path>
                <a:path w="6350" h="709929">
                  <a:moveTo>
                    <a:pt x="6350" y="549910"/>
                  </a:moveTo>
                  <a:lnTo>
                    <a:pt x="0" y="549910"/>
                  </a:lnTo>
                  <a:lnTo>
                    <a:pt x="0" y="556260"/>
                  </a:lnTo>
                  <a:lnTo>
                    <a:pt x="6350" y="556260"/>
                  </a:lnTo>
                  <a:lnTo>
                    <a:pt x="6350" y="549910"/>
                  </a:lnTo>
                  <a:close/>
                </a:path>
                <a:path w="6350" h="709929">
                  <a:moveTo>
                    <a:pt x="6350" y="556260"/>
                  </a:moveTo>
                  <a:lnTo>
                    <a:pt x="0" y="556260"/>
                  </a:lnTo>
                  <a:lnTo>
                    <a:pt x="0" y="562610"/>
                  </a:lnTo>
                  <a:lnTo>
                    <a:pt x="6350" y="562610"/>
                  </a:lnTo>
                  <a:lnTo>
                    <a:pt x="6350" y="556260"/>
                  </a:lnTo>
                  <a:close/>
                </a:path>
                <a:path w="6350" h="709929">
                  <a:moveTo>
                    <a:pt x="6350" y="562610"/>
                  </a:moveTo>
                  <a:lnTo>
                    <a:pt x="0" y="562610"/>
                  </a:lnTo>
                  <a:lnTo>
                    <a:pt x="0" y="568960"/>
                  </a:lnTo>
                  <a:lnTo>
                    <a:pt x="6350" y="568960"/>
                  </a:lnTo>
                  <a:lnTo>
                    <a:pt x="6350" y="562610"/>
                  </a:lnTo>
                  <a:close/>
                </a:path>
                <a:path w="6350" h="709929">
                  <a:moveTo>
                    <a:pt x="6350" y="568960"/>
                  </a:moveTo>
                  <a:lnTo>
                    <a:pt x="0" y="568960"/>
                  </a:lnTo>
                  <a:lnTo>
                    <a:pt x="0" y="575310"/>
                  </a:lnTo>
                  <a:lnTo>
                    <a:pt x="6350" y="575310"/>
                  </a:lnTo>
                  <a:lnTo>
                    <a:pt x="6350" y="568960"/>
                  </a:lnTo>
                  <a:close/>
                </a:path>
                <a:path w="6350" h="709929">
                  <a:moveTo>
                    <a:pt x="6350" y="575310"/>
                  </a:moveTo>
                  <a:lnTo>
                    <a:pt x="0" y="575310"/>
                  </a:lnTo>
                  <a:lnTo>
                    <a:pt x="0" y="581660"/>
                  </a:lnTo>
                  <a:lnTo>
                    <a:pt x="6350" y="581660"/>
                  </a:lnTo>
                  <a:lnTo>
                    <a:pt x="6350" y="575310"/>
                  </a:lnTo>
                  <a:close/>
                </a:path>
                <a:path w="6350" h="709929">
                  <a:moveTo>
                    <a:pt x="6350" y="581660"/>
                  </a:moveTo>
                  <a:lnTo>
                    <a:pt x="0" y="581660"/>
                  </a:lnTo>
                  <a:lnTo>
                    <a:pt x="0" y="588010"/>
                  </a:lnTo>
                  <a:lnTo>
                    <a:pt x="6350" y="588010"/>
                  </a:lnTo>
                  <a:lnTo>
                    <a:pt x="6350" y="581660"/>
                  </a:lnTo>
                  <a:close/>
                </a:path>
                <a:path w="6350" h="709929">
                  <a:moveTo>
                    <a:pt x="6350" y="588010"/>
                  </a:moveTo>
                  <a:lnTo>
                    <a:pt x="0" y="588010"/>
                  </a:lnTo>
                  <a:lnTo>
                    <a:pt x="0" y="594360"/>
                  </a:lnTo>
                  <a:lnTo>
                    <a:pt x="6350" y="594360"/>
                  </a:lnTo>
                  <a:lnTo>
                    <a:pt x="6350" y="588010"/>
                  </a:lnTo>
                  <a:close/>
                </a:path>
                <a:path w="6350" h="709929">
                  <a:moveTo>
                    <a:pt x="6350" y="594360"/>
                  </a:moveTo>
                  <a:lnTo>
                    <a:pt x="0" y="594360"/>
                  </a:lnTo>
                  <a:lnTo>
                    <a:pt x="0" y="600710"/>
                  </a:lnTo>
                  <a:lnTo>
                    <a:pt x="6350" y="600710"/>
                  </a:lnTo>
                  <a:lnTo>
                    <a:pt x="6350" y="594360"/>
                  </a:lnTo>
                  <a:close/>
                </a:path>
                <a:path w="6350" h="709929">
                  <a:moveTo>
                    <a:pt x="6350" y="600710"/>
                  </a:moveTo>
                  <a:lnTo>
                    <a:pt x="0" y="600710"/>
                  </a:lnTo>
                  <a:lnTo>
                    <a:pt x="0" y="607060"/>
                  </a:lnTo>
                  <a:lnTo>
                    <a:pt x="6350" y="607060"/>
                  </a:lnTo>
                  <a:lnTo>
                    <a:pt x="6350" y="600710"/>
                  </a:lnTo>
                  <a:close/>
                </a:path>
                <a:path w="6350" h="709929">
                  <a:moveTo>
                    <a:pt x="6350" y="607060"/>
                  </a:moveTo>
                  <a:lnTo>
                    <a:pt x="0" y="607060"/>
                  </a:lnTo>
                  <a:lnTo>
                    <a:pt x="0" y="613410"/>
                  </a:lnTo>
                  <a:lnTo>
                    <a:pt x="6350" y="613410"/>
                  </a:lnTo>
                  <a:lnTo>
                    <a:pt x="6350" y="607060"/>
                  </a:lnTo>
                  <a:close/>
                </a:path>
                <a:path w="6350" h="709929">
                  <a:moveTo>
                    <a:pt x="6350" y="613410"/>
                  </a:moveTo>
                  <a:lnTo>
                    <a:pt x="0" y="613410"/>
                  </a:lnTo>
                  <a:lnTo>
                    <a:pt x="0" y="619760"/>
                  </a:lnTo>
                  <a:lnTo>
                    <a:pt x="6350" y="619760"/>
                  </a:lnTo>
                  <a:lnTo>
                    <a:pt x="6350" y="613410"/>
                  </a:lnTo>
                  <a:close/>
                </a:path>
                <a:path w="6350" h="709929">
                  <a:moveTo>
                    <a:pt x="6350" y="619760"/>
                  </a:moveTo>
                  <a:lnTo>
                    <a:pt x="0" y="619760"/>
                  </a:lnTo>
                  <a:lnTo>
                    <a:pt x="0" y="626110"/>
                  </a:lnTo>
                  <a:lnTo>
                    <a:pt x="6350" y="626110"/>
                  </a:lnTo>
                  <a:lnTo>
                    <a:pt x="6350" y="619760"/>
                  </a:lnTo>
                  <a:close/>
                </a:path>
                <a:path w="6350" h="709929">
                  <a:moveTo>
                    <a:pt x="6350" y="626110"/>
                  </a:moveTo>
                  <a:lnTo>
                    <a:pt x="0" y="626110"/>
                  </a:lnTo>
                  <a:lnTo>
                    <a:pt x="0" y="632460"/>
                  </a:lnTo>
                  <a:lnTo>
                    <a:pt x="6350" y="632460"/>
                  </a:lnTo>
                  <a:lnTo>
                    <a:pt x="6350" y="626110"/>
                  </a:lnTo>
                  <a:close/>
                </a:path>
                <a:path w="6350" h="709929">
                  <a:moveTo>
                    <a:pt x="6350" y="632460"/>
                  </a:moveTo>
                  <a:lnTo>
                    <a:pt x="0" y="632460"/>
                  </a:lnTo>
                  <a:lnTo>
                    <a:pt x="0" y="638810"/>
                  </a:lnTo>
                  <a:lnTo>
                    <a:pt x="6350" y="638810"/>
                  </a:lnTo>
                  <a:lnTo>
                    <a:pt x="6350" y="632460"/>
                  </a:lnTo>
                  <a:close/>
                </a:path>
                <a:path w="6350" h="709929">
                  <a:moveTo>
                    <a:pt x="6350" y="638810"/>
                  </a:moveTo>
                  <a:lnTo>
                    <a:pt x="0" y="638810"/>
                  </a:lnTo>
                  <a:lnTo>
                    <a:pt x="0" y="645160"/>
                  </a:lnTo>
                  <a:lnTo>
                    <a:pt x="6350" y="645160"/>
                  </a:lnTo>
                  <a:lnTo>
                    <a:pt x="6350" y="638810"/>
                  </a:lnTo>
                  <a:close/>
                </a:path>
                <a:path w="6350" h="709929">
                  <a:moveTo>
                    <a:pt x="6350" y="645160"/>
                  </a:moveTo>
                  <a:lnTo>
                    <a:pt x="0" y="645160"/>
                  </a:lnTo>
                  <a:lnTo>
                    <a:pt x="0" y="651510"/>
                  </a:lnTo>
                  <a:lnTo>
                    <a:pt x="6350" y="651510"/>
                  </a:lnTo>
                  <a:lnTo>
                    <a:pt x="6350" y="645160"/>
                  </a:lnTo>
                  <a:close/>
                </a:path>
                <a:path w="6350" h="709929">
                  <a:moveTo>
                    <a:pt x="6350" y="651510"/>
                  </a:moveTo>
                  <a:lnTo>
                    <a:pt x="0" y="651510"/>
                  </a:lnTo>
                  <a:lnTo>
                    <a:pt x="0" y="657860"/>
                  </a:lnTo>
                  <a:lnTo>
                    <a:pt x="6350" y="657860"/>
                  </a:lnTo>
                  <a:lnTo>
                    <a:pt x="6350" y="651510"/>
                  </a:lnTo>
                  <a:close/>
                </a:path>
                <a:path w="6350" h="709929">
                  <a:moveTo>
                    <a:pt x="6350" y="657860"/>
                  </a:moveTo>
                  <a:lnTo>
                    <a:pt x="0" y="657860"/>
                  </a:lnTo>
                  <a:lnTo>
                    <a:pt x="0" y="664210"/>
                  </a:lnTo>
                  <a:lnTo>
                    <a:pt x="6350" y="664210"/>
                  </a:lnTo>
                  <a:lnTo>
                    <a:pt x="6350" y="657860"/>
                  </a:lnTo>
                  <a:close/>
                </a:path>
                <a:path w="6350" h="709929">
                  <a:moveTo>
                    <a:pt x="6350" y="664210"/>
                  </a:moveTo>
                  <a:lnTo>
                    <a:pt x="0" y="664210"/>
                  </a:lnTo>
                  <a:lnTo>
                    <a:pt x="0" y="670560"/>
                  </a:lnTo>
                  <a:lnTo>
                    <a:pt x="6350" y="670560"/>
                  </a:lnTo>
                  <a:lnTo>
                    <a:pt x="6350" y="664210"/>
                  </a:lnTo>
                  <a:close/>
                </a:path>
                <a:path w="6350" h="709929">
                  <a:moveTo>
                    <a:pt x="6350" y="670560"/>
                  </a:moveTo>
                  <a:lnTo>
                    <a:pt x="0" y="670560"/>
                  </a:lnTo>
                  <a:lnTo>
                    <a:pt x="0" y="676910"/>
                  </a:lnTo>
                  <a:lnTo>
                    <a:pt x="6350" y="676910"/>
                  </a:lnTo>
                  <a:lnTo>
                    <a:pt x="6350" y="670560"/>
                  </a:lnTo>
                  <a:close/>
                </a:path>
                <a:path w="6350" h="709929">
                  <a:moveTo>
                    <a:pt x="6350" y="676910"/>
                  </a:moveTo>
                  <a:lnTo>
                    <a:pt x="0" y="676910"/>
                  </a:lnTo>
                  <a:lnTo>
                    <a:pt x="0" y="683260"/>
                  </a:lnTo>
                  <a:lnTo>
                    <a:pt x="6350" y="683260"/>
                  </a:lnTo>
                  <a:lnTo>
                    <a:pt x="6350" y="676910"/>
                  </a:lnTo>
                  <a:close/>
                </a:path>
                <a:path w="6350" h="709929">
                  <a:moveTo>
                    <a:pt x="6350" y="683260"/>
                  </a:moveTo>
                  <a:lnTo>
                    <a:pt x="0" y="683260"/>
                  </a:lnTo>
                  <a:lnTo>
                    <a:pt x="0" y="689610"/>
                  </a:lnTo>
                  <a:lnTo>
                    <a:pt x="6350" y="689610"/>
                  </a:lnTo>
                  <a:lnTo>
                    <a:pt x="6350" y="683260"/>
                  </a:lnTo>
                  <a:close/>
                </a:path>
                <a:path w="6350" h="709929">
                  <a:moveTo>
                    <a:pt x="6350" y="689610"/>
                  </a:moveTo>
                  <a:lnTo>
                    <a:pt x="0" y="689610"/>
                  </a:lnTo>
                  <a:lnTo>
                    <a:pt x="0" y="695960"/>
                  </a:lnTo>
                  <a:lnTo>
                    <a:pt x="6350" y="695960"/>
                  </a:lnTo>
                  <a:lnTo>
                    <a:pt x="6350" y="689610"/>
                  </a:lnTo>
                  <a:close/>
                </a:path>
                <a:path w="6350" h="709929">
                  <a:moveTo>
                    <a:pt x="6350" y="695960"/>
                  </a:moveTo>
                  <a:lnTo>
                    <a:pt x="0" y="695960"/>
                  </a:lnTo>
                  <a:lnTo>
                    <a:pt x="0" y="702310"/>
                  </a:lnTo>
                  <a:lnTo>
                    <a:pt x="6350" y="702310"/>
                  </a:lnTo>
                  <a:lnTo>
                    <a:pt x="6350" y="695960"/>
                  </a:lnTo>
                  <a:close/>
                </a:path>
                <a:path w="6350" h="709929">
                  <a:moveTo>
                    <a:pt x="6350" y="702310"/>
                  </a:moveTo>
                  <a:lnTo>
                    <a:pt x="0" y="702310"/>
                  </a:lnTo>
                  <a:lnTo>
                    <a:pt x="0" y="708660"/>
                  </a:lnTo>
                  <a:lnTo>
                    <a:pt x="6350" y="708660"/>
                  </a:lnTo>
                  <a:lnTo>
                    <a:pt x="6350" y="702310"/>
                  </a:lnTo>
                  <a:close/>
                </a:path>
                <a:path w="6350" h="709929">
                  <a:moveTo>
                    <a:pt x="6350" y="708660"/>
                  </a:moveTo>
                  <a:lnTo>
                    <a:pt x="3810" y="708660"/>
                  </a:lnTo>
                  <a:lnTo>
                    <a:pt x="3810" y="709930"/>
                  </a:lnTo>
                  <a:lnTo>
                    <a:pt x="6350" y="709930"/>
                  </a:lnTo>
                  <a:lnTo>
                    <a:pt x="6350" y="708660"/>
                  </a:lnTo>
                  <a:close/>
                </a:path>
              </a:pathLst>
            </a:custGeom>
            <a:solidFill>
              <a:srgbClr val="3800F7"/>
            </a:solidFill>
          </p:spPr>
          <p:txBody>
            <a:bodyPr bIns="0" lIns="0" rIns="0" rtlCol="0" tIns="0" wrap="square"/>
            <a:p/>
          </p:txBody>
        </p:sp>
        <p:sp>
          <p:nvSpPr>
            <p:cNvPr id="1049898" name="object 1198"/>
            <p:cNvSpPr/>
            <p:nvPr/>
          </p:nvSpPr>
          <p:spPr>
            <a:xfrm>
              <a:off x="5750559" y="4464049"/>
              <a:ext cx="7620" cy="707390"/>
            </a:xfrm>
            <a:custGeom>
              <a:avLst/>
              <a:ahLst/>
              <a:rect l="l" t="t" r="r" b="b"/>
              <a:pathLst>
                <a:path w="7620" h="707389">
                  <a:moveTo>
                    <a:pt x="7619" y="0"/>
                  </a:moveTo>
                  <a:lnTo>
                    <a:pt x="1269" y="0"/>
                  </a:lnTo>
                  <a:lnTo>
                    <a:pt x="1269" y="1269"/>
                  </a:lnTo>
                  <a:lnTo>
                    <a:pt x="0" y="1269"/>
                  </a:lnTo>
                  <a:lnTo>
                    <a:pt x="0" y="2539"/>
                  </a:lnTo>
                  <a:lnTo>
                    <a:pt x="7619" y="2539"/>
                  </a:lnTo>
                  <a:lnTo>
                    <a:pt x="7619" y="0"/>
                  </a:lnTo>
                  <a:close/>
                </a:path>
                <a:path w="7620" h="707389">
                  <a:moveTo>
                    <a:pt x="7619" y="2540"/>
                  </a:moveTo>
                  <a:lnTo>
                    <a:pt x="0" y="2540"/>
                  </a:lnTo>
                  <a:lnTo>
                    <a:pt x="0" y="8889"/>
                  </a:lnTo>
                  <a:lnTo>
                    <a:pt x="7619" y="8889"/>
                  </a:lnTo>
                  <a:lnTo>
                    <a:pt x="7619" y="2540"/>
                  </a:lnTo>
                  <a:close/>
                </a:path>
                <a:path w="7620" h="707389">
                  <a:moveTo>
                    <a:pt x="7619" y="8890"/>
                  </a:moveTo>
                  <a:lnTo>
                    <a:pt x="0" y="8890"/>
                  </a:lnTo>
                  <a:lnTo>
                    <a:pt x="0" y="15239"/>
                  </a:lnTo>
                  <a:lnTo>
                    <a:pt x="7619" y="15239"/>
                  </a:lnTo>
                  <a:lnTo>
                    <a:pt x="7619" y="8890"/>
                  </a:lnTo>
                  <a:close/>
                </a:path>
                <a:path w="7620" h="707389">
                  <a:moveTo>
                    <a:pt x="7619" y="15240"/>
                  </a:moveTo>
                  <a:lnTo>
                    <a:pt x="0" y="15240"/>
                  </a:lnTo>
                  <a:lnTo>
                    <a:pt x="0" y="21589"/>
                  </a:lnTo>
                  <a:lnTo>
                    <a:pt x="7619" y="21589"/>
                  </a:lnTo>
                  <a:lnTo>
                    <a:pt x="7619" y="15240"/>
                  </a:lnTo>
                  <a:close/>
                </a:path>
                <a:path w="7620" h="707389">
                  <a:moveTo>
                    <a:pt x="7619" y="21590"/>
                  </a:moveTo>
                  <a:lnTo>
                    <a:pt x="0" y="21590"/>
                  </a:lnTo>
                  <a:lnTo>
                    <a:pt x="0" y="27939"/>
                  </a:lnTo>
                  <a:lnTo>
                    <a:pt x="7619" y="27939"/>
                  </a:lnTo>
                  <a:lnTo>
                    <a:pt x="7619" y="21590"/>
                  </a:lnTo>
                  <a:close/>
                </a:path>
                <a:path w="7620" h="707389">
                  <a:moveTo>
                    <a:pt x="7619" y="27940"/>
                  </a:moveTo>
                  <a:lnTo>
                    <a:pt x="0" y="27940"/>
                  </a:lnTo>
                  <a:lnTo>
                    <a:pt x="0" y="34289"/>
                  </a:lnTo>
                  <a:lnTo>
                    <a:pt x="7619" y="34289"/>
                  </a:lnTo>
                  <a:lnTo>
                    <a:pt x="7619" y="27940"/>
                  </a:lnTo>
                  <a:close/>
                </a:path>
                <a:path w="7620" h="707389">
                  <a:moveTo>
                    <a:pt x="7619" y="34290"/>
                  </a:moveTo>
                  <a:lnTo>
                    <a:pt x="0" y="34290"/>
                  </a:lnTo>
                  <a:lnTo>
                    <a:pt x="0" y="40639"/>
                  </a:lnTo>
                  <a:lnTo>
                    <a:pt x="7619" y="40639"/>
                  </a:lnTo>
                  <a:lnTo>
                    <a:pt x="7619" y="34290"/>
                  </a:lnTo>
                  <a:close/>
                </a:path>
                <a:path w="7620" h="707389">
                  <a:moveTo>
                    <a:pt x="7619" y="40640"/>
                  </a:moveTo>
                  <a:lnTo>
                    <a:pt x="0" y="40640"/>
                  </a:lnTo>
                  <a:lnTo>
                    <a:pt x="0" y="46989"/>
                  </a:lnTo>
                  <a:lnTo>
                    <a:pt x="7619" y="46989"/>
                  </a:lnTo>
                  <a:lnTo>
                    <a:pt x="7619" y="40640"/>
                  </a:lnTo>
                  <a:close/>
                </a:path>
                <a:path w="7620" h="707389">
                  <a:moveTo>
                    <a:pt x="7619" y="46990"/>
                  </a:moveTo>
                  <a:lnTo>
                    <a:pt x="0" y="46990"/>
                  </a:lnTo>
                  <a:lnTo>
                    <a:pt x="0" y="53339"/>
                  </a:lnTo>
                  <a:lnTo>
                    <a:pt x="7619" y="53339"/>
                  </a:lnTo>
                  <a:lnTo>
                    <a:pt x="7619" y="46990"/>
                  </a:lnTo>
                  <a:close/>
                </a:path>
                <a:path w="7620" h="707389">
                  <a:moveTo>
                    <a:pt x="7619" y="53340"/>
                  </a:moveTo>
                  <a:lnTo>
                    <a:pt x="0" y="53340"/>
                  </a:lnTo>
                  <a:lnTo>
                    <a:pt x="0" y="59689"/>
                  </a:lnTo>
                  <a:lnTo>
                    <a:pt x="7619" y="59689"/>
                  </a:lnTo>
                  <a:lnTo>
                    <a:pt x="7619" y="53340"/>
                  </a:lnTo>
                  <a:close/>
                </a:path>
                <a:path w="7620" h="707389">
                  <a:moveTo>
                    <a:pt x="7619" y="59690"/>
                  </a:moveTo>
                  <a:lnTo>
                    <a:pt x="0" y="59690"/>
                  </a:lnTo>
                  <a:lnTo>
                    <a:pt x="0" y="66039"/>
                  </a:lnTo>
                  <a:lnTo>
                    <a:pt x="7619" y="66039"/>
                  </a:lnTo>
                  <a:lnTo>
                    <a:pt x="7619" y="59690"/>
                  </a:lnTo>
                  <a:close/>
                </a:path>
                <a:path w="7620" h="707389">
                  <a:moveTo>
                    <a:pt x="7619" y="66040"/>
                  </a:moveTo>
                  <a:lnTo>
                    <a:pt x="0" y="66040"/>
                  </a:lnTo>
                  <a:lnTo>
                    <a:pt x="0" y="72389"/>
                  </a:lnTo>
                  <a:lnTo>
                    <a:pt x="7619" y="72389"/>
                  </a:lnTo>
                  <a:lnTo>
                    <a:pt x="7619" y="66040"/>
                  </a:lnTo>
                  <a:close/>
                </a:path>
                <a:path w="7620" h="707389">
                  <a:moveTo>
                    <a:pt x="7619" y="72390"/>
                  </a:moveTo>
                  <a:lnTo>
                    <a:pt x="0" y="72390"/>
                  </a:lnTo>
                  <a:lnTo>
                    <a:pt x="0" y="78739"/>
                  </a:lnTo>
                  <a:lnTo>
                    <a:pt x="7619" y="78739"/>
                  </a:lnTo>
                  <a:lnTo>
                    <a:pt x="7619" y="72390"/>
                  </a:lnTo>
                  <a:close/>
                </a:path>
                <a:path w="7620" h="707389">
                  <a:moveTo>
                    <a:pt x="7619" y="78740"/>
                  </a:moveTo>
                  <a:lnTo>
                    <a:pt x="0" y="78740"/>
                  </a:lnTo>
                  <a:lnTo>
                    <a:pt x="0" y="85089"/>
                  </a:lnTo>
                  <a:lnTo>
                    <a:pt x="7619" y="85089"/>
                  </a:lnTo>
                  <a:lnTo>
                    <a:pt x="7619" y="78740"/>
                  </a:lnTo>
                  <a:close/>
                </a:path>
                <a:path w="7620" h="707389">
                  <a:moveTo>
                    <a:pt x="7619" y="85090"/>
                  </a:moveTo>
                  <a:lnTo>
                    <a:pt x="0" y="85090"/>
                  </a:lnTo>
                  <a:lnTo>
                    <a:pt x="0" y="91439"/>
                  </a:lnTo>
                  <a:lnTo>
                    <a:pt x="7619" y="91439"/>
                  </a:lnTo>
                  <a:lnTo>
                    <a:pt x="7619" y="85090"/>
                  </a:lnTo>
                  <a:close/>
                </a:path>
                <a:path w="7620" h="707389">
                  <a:moveTo>
                    <a:pt x="7619" y="91440"/>
                  </a:moveTo>
                  <a:lnTo>
                    <a:pt x="0" y="91440"/>
                  </a:lnTo>
                  <a:lnTo>
                    <a:pt x="0" y="97789"/>
                  </a:lnTo>
                  <a:lnTo>
                    <a:pt x="7619" y="97789"/>
                  </a:lnTo>
                  <a:lnTo>
                    <a:pt x="7619" y="91440"/>
                  </a:lnTo>
                  <a:close/>
                </a:path>
                <a:path w="7620" h="707389">
                  <a:moveTo>
                    <a:pt x="7619" y="97790"/>
                  </a:moveTo>
                  <a:lnTo>
                    <a:pt x="0" y="97790"/>
                  </a:lnTo>
                  <a:lnTo>
                    <a:pt x="0" y="104139"/>
                  </a:lnTo>
                  <a:lnTo>
                    <a:pt x="7619" y="104139"/>
                  </a:lnTo>
                  <a:lnTo>
                    <a:pt x="7619" y="97790"/>
                  </a:lnTo>
                  <a:close/>
                </a:path>
                <a:path w="7620" h="707389">
                  <a:moveTo>
                    <a:pt x="7619" y="104140"/>
                  </a:moveTo>
                  <a:lnTo>
                    <a:pt x="0" y="104140"/>
                  </a:lnTo>
                  <a:lnTo>
                    <a:pt x="0" y="110489"/>
                  </a:lnTo>
                  <a:lnTo>
                    <a:pt x="7619" y="110489"/>
                  </a:lnTo>
                  <a:lnTo>
                    <a:pt x="7619" y="104140"/>
                  </a:lnTo>
                  <a:close/>
                </a:path>
                <a:path w="7620" h="707389">
                  <a:moveTo>
                    <a:pt x="7619" y="110490"/>
                  </a:moveTo>
                  <a:lnTo>
                    <a:pt x="0" y="110490"/>
                  </a:lnTo>
                  <a:lnTo>
                    <a:pt x="0" y="116839"/>
                  </a:lnTo>
                  <a:lnTo>
                    <a:pt x="7619" y="116839"/>
                  </a:lnTo>
                  <a:lnTo>
                    <a:pt x="7619" y="110490"/>
                  </a:lnTo>
                  <a:close/>
                </a:path>
                <a:path w="7620" h="707389">
                  <a:moveTo>
                    <a:pt x="7619" y="116840"/>
                  </a:moveTo>
                  <a:lnTo>
                    <a:pt x="0" y="116840"/>
                  </a:lnTo>
                  <a:lnTo>
                    <a:pt x="0" y="123189"/>
                  </a:lnTo>
                  <a:lnTo>
                    <a:pt x="7619" y="123189"/>
                  </a:lnTo>
                  <a:lnTo>
                    <a:pt x="7619" y="116840"/>
                  </a:lnTo>
                  <a:close/>
                </a:path>
                <a:path w="7620" h="707389">
                  <a:moveTo>
                    <a:pt x="7619" y="123190"/>
                  </a:moveTo>
                  <a:lnTo>
                    <a:pt x="0" y="123190"/>
                  </a:lnTo>
                  <a:lnTo>
                    <a:pt x="0" y="129539"/>
                  </a:lnTo>
                  <a:lnTo>
                    <a:pt x="7619" y="129539"/>
                  </a:lnTo>
                  <a:lnTo>
                    <a:pt x="7619" y="123190"/>
                  </a:lnTo>
                  <a:close/>
                </a:path>
                <a:path w="7620" h="707389">
                  <a:moveTo>
                    <a:pt x="7619" y="129540"/>
                  </a:moveTo>
                  <a:lnTo>
                    <a:pt x="0" y="129540"/>
                  </a:lnTo>
                  <a:lnTo>
                    <a:pt x="0" y="135889"/>
                  </a:lnTo>
                  <a:lnTo>
                    <a:pt x="7619" y="135889"/>
                  </a:lnTo>
                  <a:lnTo>
                    <a:pt x="7619" y="129540"/>
                  </a:lnTo>
                  <a:close/>
                </a:path>
                <a:path w="7620" h="707389">
                  <a:moveTo>
                    <a:pt x="7619" y="135890"/>
                  </a:moveTo>
                  <a:lnTo>
                    <a:pt x="0" y="135890"/>
                  </a:lnTo>
                  <a:lnTo>
                    <a:pt x="0" y="142239"/>
                  </a:lnTo>
                  <a:lnTo>
                    <a:pt x="7619" y="142239"/>
                  </a:lnTo>
                  <a:lnTo>
                    <a:pt x="7619" y="135890"/>
                  </a:lnTo>
                  <a:close/>
                </a:path>
                <a:path w="7620" h="707389">
                  <a:moveTo>
                    <a:pt x="7619" y="142240"/>
                  </a:moveTo>
                  <a:lnTo>
                    <a:pt x="0" y="142240"/>
                  </a:lnTo>
                  <a:lnTo>
                    <a:pt x="0" y="148589"/>
                  </a:lnTo>
                  <a:lnTo>
                    <a:pt x="7619" y="148589"/>
                  </a:lnTo>
                  <a:lnTo>
                    <a:pt x="7619" y="142240"/>
                  </a:lnTo>
                  <a:close/>
                </a:path>
                <a:path w="7620" h="707389">
                  <a:moveTo>
                    <a:pt x="7619" y="148590"/>
                  </a:moveTo>
                  <a:lnTo>
                    <a:pt x="0" y="148590"/>
                  </a:lnTo>
                  <a:lnTo>
                    <a:pt x="0" y="154939"/>
                  </a:lnTo>
                  <a:lnTo>
                    <a:pt x="7619" y="154939"/>
                  </a:lnTo>
                  <a:lnTo>
                    <a:pt x="7619" y="148590"/>
                  </a:lnTo>
                  <a:close/>
                </a:path>
                <a:path w="7620" h="707389">
                  <a:moveTo>
                    <a:pt x="7619" y="154940"/>
                  </a:moveTo>
                  <a:lnTo>
                    <a:pt x="0" y="154940"/>
                  </a:lnTo>
                  <a:lnTo>
                    <a:pt x="0" y="161289"/>
                  </a:lnTo>
                  <a:lnTo>
                    <a:pt x="7619" y="161289"/>
                  </a:lnTo>
                  <a:lnTo>
                    <a:pt x="7619" y="154940"/>
                  </a:lnTo>
                  <a:close/>
                </a:path>
                <a:path w="7620" h="707389">
                  <a:moveTo>
                    <a:pt x="7619" y="161290"/>
                  </a:moveTo>
                  <a:lnTo>
                    <a:pt x="0" y="161290"/>
                  </a:lnTo>
                  <a:lnTo>
                    <a:pt x="0" y="167639"/>
                  </a:lnTo>
                  <a:lnTo>
                    <a:pt x="7619" y="167639"/>
                  </a:lnTo>
                  <a:lnTo>
                    <a:pt x="7619" y="161290"/>
                  </a:lnTo>
                  <a:close/>
                </a:path>
                <a:path w="7620" h="707389">
                  <a:moveTo>
                    <a:pt x="7619" y="167640"/>
                  </a:moveTo>
                  <a:lnTo>
                    <a:pt x="0" y="167640"/>
                  </a:lnTo>
                  <a:lnTo>
                    <a:pt x="0" y="173989"/>
                  </a:lnTo>
                  <a:lnTo>
                    <a:pt x="7619" y="173989"/>
                  </a:lnTo>
                  <a:lnTo>
                    <a:pt x="7619" y="167640"/>
                  </a:lnTo>
                  <a:close/>
                </a:path>
                <a:path w="7620" h="707389">
                  <a:moveTo>
                    <a:pt x="7619" y="173990"/>
                  </a:moveTo>
                  <a:lnTo>
                    <a:pt x="0" y="173990"/>
                  </a:lnTo>
                  <a:lnTo>
                    <a:pt x="0" y="180339"/>
                  </a:lnTo>
                  <a:lnTo>
                    <a:pt x="7619" y="180339"/>
                  </a:lnTo>
                  <a:lnTo>
                    <a:pt x="7619" y="173990"/>
                  </a:lnTo>
                  <a:close/>
                </a:path>
                <a:path w="7620" h="707389">
                  <a:moveTo>
                    <a:pt x="7619" y="180340"/>
                  </a:moveTo>
                  <a:lnTo>
                    <a:pt x="0" y="180340"/>
                  </a:lnTo>
                  <a:lnTo>
                    <a:pt x="0" y="186689"/>
                  </a:lnTo>
                  <a:lnTo>
                    <a:pt x="7619" y="186689"/>
                  </a:lnTo>
                  <a:lnTo>
                    <a:pt x="7619" y="180340"/>
                  </a:lnTo>
                  <a:close/>
                </a:path>
                <a:path w="7620" h="707389">
                  <a:moveTo>
                    <a:pt x="7619" y="186690"/>
                  </a:moveTo>
                  <a:lnTo>
                    <a:pt x="0" y="186690"/>
                  </a:lnTo>
                  <a:lnTo>
                    <a:pt x="0" y="193039"/>
                  </a:lnTo>
                  <a:lnTo>
                    <a:pt x="7619" y="193039"/>
                  </a:lnTo>
                  <a:lnTo>
                    <a:pt x="7619" y="186690"/>
                  </a:lnTo>
                  <a:close/>
                </a:path>
                <a:path w="7620" h="707389">
                  <a:moveTo>
                    <a:pt x="7619" y="193040"/>
                  </a:moveTo>
                  <a:lnTo>
                    <a:pt x="0" y="193040"/>
                  </a:lnTo>
                  <a:lnTo>
                    <a:pt x="0" y="199389"/>
                  </a:lnTo>
                  <a:lnTo>
                    <a:pt x="7619" y="199389"/>
                  </a:lnTo>
                  <a:lnTo>
                    <a:pt x="7619" y="193040"/>
                  </a:lnTo>
                  <a:close/>
                </a:path>
                <a:path w="7620" h="707389">
                  <a:moveTo>
                    <a:pt x="7619" y="199390"/>
                  </a:moveTo>
                  <a:lnTo>
                    <a:pt x="0" y="199390"/>
                  </a:lnTo>
                  <a:lnTo>
                    <a:pt x="0" y="205739"/>
                  </a:lnTo>
                  <a:lnTo>
                    <a:pt x="7619" y="205739"/>
                  </a:lnTo>
                  <a:lnTo>
                    <a:pt x="7619" y="199390"/>
                  </a:lnTo>
                  <a:close/>
                </a:path>
                <a:path w="7620" h="707389">
                  <a:moveTo>
                    <a:pt x="7619" y="205740"/>
                  </a:moveTo>
                  <a:lnTo>
                    <a:pt x="0" y="205740"/>
                  </a:lnTo>
                  <a:lnTo>
                    <a:pt x="0" y="212089"/>
                  </a:lnTo>
                  <a:lnTo>
                    <a:pt x="7619" y="212089"/>
                  </a:lnTo>
                  <a:lnTo>
                    <a:pt x="7619" y="205740"/>
                  </a:lnTo>
                  <a:close/>
                </a:path>
                <a:path w="7620" h="707389">
                  <a:moveTo>
                    <a:pt x="7619" y="212090"/>
                  </a:moveTo>
                  <a:lnTo>
                    <a:pt x="0" y="212090"/>
                  </a:lnTo>
                  <a:lnTo>
                    <a:pt x="0" y="218439"/>
                  </a:lnTo>
                  <a:lnTo>
                    <a:pt x="7619" y="218439"/>
                  </a:lnTo>
                  <a:lnTo>
                    <a:pt x="7619" y="212090"/>
                  </a:lnTo>
                  <a:close/>
                </a:path>
                <a:path w="7620" h="707389">
                  <a:moveTo>
                    <a:pt x="7619" y="218440"/>
                  </a:moveTo>
                  <a:lnTo>
                    <a:pt x="0" y="218440"/>
                  </a:lnTo>
                  <a:lnTo>
                    <a:pt x="0" y="224789"/>
                  </a:lnTo>
                  <a:lnTo>
                    <a:pt x="7619" y="224789"/>
                  </a:lnTo>
                  <a:lnTo>
                    <a:pt x="7619" y="218440"/>
                  </a:lnTo>
                  <a:close/>
                </a:path>
                <a:path w="7620" h="707389">
                  <a:moveTo>
                    <a:pt x="7619" y="224790"/>
                  </a:moveTo>
                  <a:lnTo>
                    <a:pt x="0" y="224790"/>
                  </a:lnTo>
                  <a:lnTo>
                    <a:pt x="0" y="231139"/>
                  </a:lnTo>
                  <a:lnTo>
                    <a:pt x="7619" y="231139"/>
                  </a:lnTo>
                  <a:lnTo>
                    <a:pt x="7619" y="224790"/>
                  </a:lnTo>
                  <a:close/>
                </a:path>
                <a:path w="7620" h="707389">
                  <a:moveTo>
                    <a:pt x="7619" y="231140"/>
                  </a:moveTo>
                  <a:lnTo>
                    <a:pt x="0" y="231140"/>
                  </a:lnTo>
                  <a:lnTo>
                    <a:pt x="0" y="237489"/>
                  </a:lnTo>
                  <a:lnTo>
                    <a:pt x="7619" y="237489"/>
                  </a:lnTo>
                  <a:lnTo>
                    <a:pt x="7619" y="231140"/>
                  </a:lnTo>
                  <a:close/>
                </a:path>
                <a:path w="7620" h="707389">
                  <a:moveTo>
                    <a:pt x="7619" y="237490"/>
                  </a:moveTo>
                  <a:lnTo>
                    <a:pt x="0" y="237490"/>
                  </a:lnTo>
                  <a:lnTo>
                    <a:pt x="0" y="243839"/>
                  </a:lnTo>
                  <a:lnTo>
                    <a:pt x="7619" y="243839"/>
                  </a:lnTo>
                  <a:lnTo>
                    <a:pt x="7619" y="237490"/>
                  </a:lnTo>
                  <a:close/>
                </a:path>
                <a:path w="7620" h="707389">
                  <a:moveTo>
                    <a:pt x="6350" y="243840"/>
                  </a:moveTo>
                  <a:lnTo>
                    <a:pt x="0" y="243840"/>
                  </a:lnTo>
                  <a:lnTo>
                    <a:pt x="0" y="250189"/>
                  </a:lnTo>
                  <a:lnTo>
                    <a:pt x="3810" y="250189"/>
                  </a:lnTo>
                  <a:lnTo>
                    <a:pt x="3810" y="248919"/>
                  </a:lnTo>
                  <a:lnTo>
                    <a:pt x="5080" y="248919"/>
                  </a:lnTo>
                  <a:lnTo>
                    <a:pt x="5080" y="246380"/>
                  </a:lnTo>
                  <a:lnTo>
                    <a:pt x="6350" y="246380"/>
                  </a:lnTo>
                  <a:lnTo>
                    <a:pt x="6350" y="243840"/>
                  </a:lnTo>
                  <a:close/>
                </a:path>
                <a:path w="7620" h="707389">
                  <a:moveTo>
                    <a:pt x="3810" y="250190"/>
                  </a:moveTo>
                  <a:lnTo>
                    <a:pt x="0" y="250190"/>
                  </a:lnTo>
                  <a:lnTo>
                    <a:pt x="0" y="256539"/>
                  </a:lnTo>
                  <a:lnTo>
                    <a:pt x="1269" y="256539"/>
                  </a:lnTo>
                  <a:lnTo>
                    <a:pt x="1269" y="254000"/>
                  </a:lnTo>
                  <a:lnTo>
                    <a:pt x="2539" y="254000"/>
                  </a:lnTo>
                  <a:lnTo>
                    <a:pt x="2539" y="251460"/>
                  </a:lnTo>
                  <a:lnTo>
                    <a:pt x="3810" y="251460"/>
                  </a:lnTo>
                  <a:lnTo>
                    <a:pt x="3810" y="250190"/>
                  </a:lnTo>
                  <a:close/>
                </a:path>
                <a:path w="7620" h="707389">
                  <a:moveTo>
                    <a:pt x="1269" y="461010"/>
                  </a:moveTo>
                  <a:lnTo>
                    <a:pt x="0" y="461010"/>
                  </a:lnTo>
                  <a:lnTo>
                    <a:pt x="0" y="466089"/>
                  </a:lnTo>
                  <a:lnTo>
                    <a:pt x="2539" y="466089"/>
                  </a:lnTo>
                  <a:lnTo>
                    <a:pt x="2539" y="463550"/>
                  </a:lnTo>
                  <a:lnTo>
                    <a:pt x="1269" y="463550"/>
                  </a:lnTo>
                  <a:lnTo>
                    <a:pt x="1269" y="461010"/>
                  </a:lnTo>
                  <a:close/>
                </a:path>
                <a:path w="7620" h="707389">
                  <a:moveTo>
                    <a:pt x="3810" y="466090"/>
                  </a:moveTo>
                  <a:lnTo>
                    <a:pt x="0" y="466090"/>
                  </a:lnTo>
                  <a:lnTo>
                    <a:pt x="0" y="472439"/>
                  </a:lnTo>
                  <a:lnTo>
                    <a:pt x="6350" y="472439"/>
                  </a:lnTo>
                  <a:lnTo>
                    <a:pt x="6350" y="471169"/>
                  </a:lnTo>
                  <a:lnTo>
                    <a:pt x="5080" y="471169"/>
                  </a:lnTo>
                  <a:lnTo>
                    <a:pt x="5080" y="468630"/>
                  </a:lnTo>
                  <a:lnTo>
                    <a:pt x="3810" y="468630"/>
                  </a:lnTo>
                  <a:lnTo>
                    <a:pt x="3810" y="466090"/>
                  </a:lnTo>
                  <a:close/>
                </a:path>
                <a:path w="7620" h="707389">
                  <a:moveTo>
                    <a:pt x="6350" y="472440"/>
                  </a:moveTo>
                  <a:lnTo>
                    <a:pt x="0" y="472440"/>
                  </a:lnTo>
                  <a:lnTo>
                    <a:pt x="0" y="478789"/>
                  </a:lnTo>
                  <a:lnTo>
                    <a:pt x="7619" y="478789"/>
                  </a:lnTo>
                  <a:lnTo>
                    <a:pt x="7619" y="473710"/>
                  </a:lnTo>
                  <a:lnTo>
                    <a:pt x="6350" y="473710"/>
                  </a:lnTo>
                  <a:lnTo>
                    <a:pt x="6350" y="472440"/>
                  </a:lnTo>
                  <a:close/>
                </a:path>
                <a:path w="7620" h="707389">
                  <a:moveTo>
                    <a:pt x="7619" y="478790"/>
                  </a:moveTo>
                  <a:lnTo>
                    <a:pt x="0" y="478790"/>
                  </a:lnTo>
                  <a:lnTo>
                    <a:pt x="0" y="485139"/>
                  </a:lnTo>
                  <a:lnTo>
                    <a:pt x="7619" y="485139"/>
                  </a:lnTo>
                  <a:lnTo>
                    <a:pt x="7619" y="478790"/>
                  </a:lnTo>
                  <a:close/>
                </a:path>
                <a:path w="7620" h="707389">
                  <a:moveTo>
                    <a:pt x="7619" y="485140"/>
                  </a:moveTo>
                  <a:lnTo>
                    <a:pt x="0" y="485140"/>
                  </a:lnTo>
                  <a:lnTo>
                    <a:pt x="0" y="491489"/>
                  </a:lnTo>
                  <a:lnTo>
                    <a:pt x="7619" y="491489"/>
                  </a:lnTo>
                  <a:lnTo>
                    <a:pt x="7619" y="485140"/>
                  </a:lnTo>
                  <a:close/>
                </a:path>
                <a:path w="7620" h="707389">
                  <a:moveTo>
                    <a:pt x="7619" y="491490"/>
                  </a:moveTo>
                  <a:lnTo>
                    <a:pt x="0" y="491490"/>
                  </a:lnTo>
                  <a:lnTo>
                    <a:pt x="0" y="497839"/>
                  </a:lnTo>
                  <a:lnTo>
                    <a:pt x="7619" y="497839"/>
                  </a:lnTo>
                  <a:lnTo>
                    <a:pt x="7619" y="491490"/>
                  </a:lnTo>
                  <a:close/>
                </a:path>
                <a:path w="7620" h="707389">
                  <a:moveTo>
                    <a:pt x="7619" y="497840"/>
                  </a:moveTo>
                  <a:lnTo>
                    <a:pt x="0" y="497840"/>
                  </a:lnTo>
                  <a:lnTo>
                    <a:pt x="0" y="504189"/>
                  </a:lnTo>
                  <a:lnTo>
                    <a:pt x="7619" y="504189"/>
                  </a:lnTo>
                  <a:lnTo>
                    <a:pt x="7619" y="497840"/>
                  </a:lnTo>
                  <a:close/>
                </a:path>
                <a:path w="7620" h="707389">
                  <a:moveTo>
                    <a:pt x="7619" y="504190"/>
                  </a:moveTo>
                  <a:lnTo>
                    <a:pt x="0" y="504190"/>
                  </a:lnTo>
                  <a:lnTo>
                    <a:pt x="0" y="510539"/>
                  </a:lnTo>
                  <a:lnTo>
                    <a:pt x="7619" y="510539"/>
                  </a:lnTo>
                  <a:lnTo>
                    <a:pt x="7619" y="504190"/>
                  </a:lnTo>
                  <a:close/>
                </a:path>
                <a:path w="7620" h="707389">
                  <a:moveTo>
                    <a:pt x="7619" y="510540"/>
                  </a:moveTo>
                  <a:lnTo>
                    <a:pt x="0" y="510540"/>
                  </a:lnTo>
                  <a:lnTo>
                    <a:pt x="0" y="516889"/>
                  </a:lnTo>
                  <a:lnTo>
                    <a:pt x="7619" y="516889"/>
                  </a:lnTo>
                  <a:lnTo>
                    <a:pt x="7619" y="510540"/>
                  </a:lnTo>
                  <a:close/>
                </a:path>
                <a:path w="7620" h="707389">
                  <a:moveTo>
                    <a:pt x="7619" y="516890"/>
                  </a:moveTo>
                  <a:lnTo>
                    <a:pt x="0" y="516890"/>
                  </a:lnTo>
                  <a:lnTo>
                    <a:pt x="0" y="523239"/>
                  </a:lnTo>
                  <a:lnTo>
                    <a:pt x="7619" y="523239"/>
                  </a:lnTo>
                  <a:lnTo>
                    <a:pt x="7619" y="516890"/>
                  </a:lnTo>
                  <a:close/>
                </a:path>
                <a:path w="7620" h="707389">
                  <a:moveTo>
                    <a:pt x="7619" y="523240"/>
                  </a:moveTo>
                  <a:lnTo>
                    <a:pt x="0" y="523240"/>
                  </a:lnTo>
                  <a:lnTo>
                    <a:pt x="0" y="529589"/>
                  </a:lnTo>
                  <a:lnTo>
                    <a:pt x="7619" y="529589"/>
                  </a:lnTo>
                  <a:lnTo>
                    <a:pt x="7619" y="523240"/>
                  </a:lnTo>
                  <a:close/>
                </a:path>
                <a:path w="7620" h="707389">
                  <a:moveTo>
                    <a:pt x="7619" y="529590"/>
                  </a:moveTo>
                  <a:lnTo>
                    <a:pt x="0" y="529590"/>
                  </a:lnTo>
                  <a:lnTo>
                    <a:pt x="0" y="535939"/>
                  </a:lnTo>
                  <a:lnTo>
                    <a:pt x="7619" y="535939"/>
                  </a:lnTo>
                  <a:lnTo>
                    <a:pt x="7619" y="529590"/>
                  </a:lnTo>
                  <a:close/>
                </a:path>
                <a:path w="7620" h="707389">
                  <a:moveTo>
                    <a:pt x="7619" y="535940"/>
                  </a:moveTo>
                  <a:lnTo>
                    <a:pt x="0" y="535940"/>
                  </a:lnTo>
                  <a:lnTo>
                    <a:pt x="0" y="542289"/>
                  </a:lnTo>
                  <a:lnTo>
                    <a:pt x="7619" y="542289"/>
                  </a:lnTo>
                  <a:lnTo>
                    <a:pt x="7619" y="535940"/>
                  </a:lnTo>
                  <a:close/>
                </a:path>
                <a:path w="7620" h="707389">
                  <a:moveTo>
                    <a:pt x="7619" y="542290"/>
                  </a:moveTo>
                  <a:lnTo>
                    <a:pt x="0" y="542290"/>
                  </a:lnTo>
                  <a:lnTo>
                    <a:pt x="0" y="548639"/>
                  </a:lnTo>
                  <a:lnTo>
                    <a:pt x="7619" y="548639"/>
                  </a:lnTo>
                  <a:lnTo>
                    <a:pt x="7619" y="542290"/>
                  </a:lnTo>
                  <a:close/>
                </a:path>
                <a:path w="7620" h="707389">
                  <a:moveTo>
                    <a:pt x="7619" y="548640"/>
                  </a:moveTo>
                  <a:lnTo>
                    <a:pt x="0" y="548640"/>
                  </a:lnTo>
                  <a:lnTo>
                    <a:pt x="0" y="554989"/>
                  </a:lnTo>
                  <a:lnTo>
                    <a:pt x="7619" y="554989"/>
                  </a:lnTo>
                  <a:lnTo>
                    <a:pt x="7619" y="548640"/>
                  </a:lnTo>
                  <a:close/>
                </a:path>
                <a:path w="7620" h="707389">
                  <a:moveTo>
                    <a:pt x="7619" y="554990"/>
                  </a:moveTo>
                  <a:lnTo>
                    <a:pt x="0" y="554990"/>
                  </a:lnTo>
                  <a:lnTo>
                    <a:pt x="0" y="561339"/>
                  </a:lnTo>
                  <a:lnTo>
                    <a:pt x="7619" y="561339"/>
                  </a:lnTo>
                  <a:lnTo>
                    <a:pt x="7619" y="554990"/>
                  </a:lnTo>
                  <a:close/>
                </a:path>
                <a:path w="7620" h="707389">
                  <a:moveTo>
                    <a:pt x="7619" y="561340"/>
                  </a:moveTo>
                  <a:lnTo>
                    <a:pt x="0" y="561340"/>
                  </a:lnTo>
                  <a:lnTo>
                    <a:pt x="0" y="567689"/>
                  </a:lnTo>
                  <a:lnTo>
                    <a:pt x="7619" y="567689"/>
                  </a:lnTo>
                  <a:lnTo>
                    <a:pt x="7619" y="561340"/>
                  </a:lnTo>
                  <a:close/>
                </a:path>
                <a:path w="7620" h="707389">
                  <a:moveTo>
                    <a:pt x="7619" y="567690"/>
                  </a:moveTo>
                  <a:lnTo>
                    <a:pt x="0" y="567690"/>
                  </a:lnTo>
                  <a:lnTo>
                    <a:pt x="0" y="574039"/>
                  </a:lnTo>
                  <a:lnTo>
                    <a:pt x="7619" y="574039"/>
                  </a:lnTo>
                  <a:lnTo>
                    <a:pt x="7619" y="567690"/>
                  </a:lnTo>
                  <a:close/>
                </a:path>
                <a:path w="7620" h="707389">
                  <a:moveTo>
                    <a:pt x="7619" y="574040"/>
                  </a:moveTo>
                  <a:lnTo>
                    <a:pt x="0" y="574040"/>
                  </a:lnTo>
                  <a:lnTo>
                    <a:pt x="0" y="580389"/>
                  </a:lnTo>
                  <a:lnTo>
                    <a:pt x="7619" y="580389"/>
                  </a:lnTo>
                  <a:lnTo>
                    <a:pt x="7619" y="574040"/>
                  </a:lnTo>
                  <a:close/>
                </a:path>
                <a:path w="7620" h="707389">
                  <a:moveTo>
                    <a:pt x="7619" y="580390"/>
                  </a:moveTo>
                  <a:lnTo>
                    <a:pt x="0" y="580390"/>
                  </a:lnTo>
                  <a:lnTo>
                    <a:pt x="0" y="586739"/>
                  </a:lnTo>
                  <a:lnTo>
                    <a:pt x="7619" y="586739"/>
                  </a:lnTo>
                  <a:lnTo>
                    <a:pt x="7619" y="580390"/>
                  </a:lnTo>
                  <a:close/>
                </a:path>
                <a:path w="7620" h="707389">
                  <a:moveTo>
                    <a:pt x="7619" y="586740"/>
                  </a:moveTo>
                  <a:lnTo>
                    <a:pt x="0" y="586740"/>
                  </a:lnTo>
                  <a:lnTo>
                    <a:pt x="0" y="593089"/>
                  </a:lnTo>
                  <a:lnTo>
                    <a:pt x="7619" y="593089"/>
                  </a:lnTo>
                  <a:lnTo>
                    <a:pt x="7619" y="586740"/>
                  </a:lnTo>
                  <a:close/>
                </a:path>
                <a:path w="7620" h="707389">
                  <a:moveTo>
                    <a:pt x="7619" y="593090"/>
                  </a:moveTo>
                  <a:lnTo>
                    <a:pt x="0" y="593090"/>
                  </a:lnTo>
                  <a:lnTo>
                    <a:pt x="0" y="599439"/>
                  </a:lnTo>
                  <a:lnTo>
                    <a:pt x="7619" y="599439"/>
                  </a:lnTo>
                  <a:lnTo>
                    <a:pt x="7619" y="593090"/>
                  </a:lnTo>
                  <a:close/>
                </a:path>
                <a:path w="7620" h="707389">
                  <a:moveTo>
                    <a:pt x="7619" y="599440"/>
                  </a:moveTo>
                  <a:lnTo>
                    <a:pt x="0" y="599440"/>
                  </a:lnTo>
                  <a:lnTo>
                    <a:pt x="0" y="605789"/>
                  </a:lnTo>
                  <a:lnTo>
                    <a:pt x="7619" y="605789"/>
                  </a:lnTo>
                  <a:lnTo>
                    <a:pt x="7619" y="599440"/>
                  </a:lnTo>
                  <a:close/>
                </a:path>
                <a:path w="7620" h="707389">
                  <a:moveTo>
                    <a:pt x="7619" y="605790"/>
                  </a:moveTo>
                  <a:lnTo>
                    <a:pt x="0" y="605790"/>
                  </a:lnTo>
                  <a:lnTo>
                    <a:pt x="0" y="612139"/>
                  </a:lnTo>
                  <a:lnTo>
                    <a:pt x="7619" y="612139"/>
                  </a:lnTo>
                  <a:lnTo>
                    <a:pt x="7619" y="605790"/>
                  </a:lnTo>
                  <a:close/>
                </a:path>
                <a:path w="7620" h="707389">
                  <a:moveTo>
                    <a:pt x="7619" y="612140"/>
                  </a:moveTo>
                  <a:lnTo>
                    <a:pt x="0" y="612140"/>
                  </a:lnTo>
                  <a:lnTo>
                    <a:pt x="0" y="618489"/>
                  </a:lnTo>
                  <a:lnTo>
                    <a:pt x="7619" y="618489"/>
                  </a:lnTo>
                  <a:lnTo>
                    <a:pt x="7619" y="612140"/>
                  </a:lnTo>
                  <a:close/>
                </a:path>
                <a:path w="7620" h="707389">
                  <a:moveTo>
                    <a:pt x="7619" y="618490"/>
                  </a:moveTo>
                  <a:lnTo>
                    <a:pt x="0" y="618490"/>
                  </a:lnTo>
                  <a:lnTo>
                    <a:pt x="0" y="624839"/>
                  </a:lnTo>
                  <a:lnTo>
                    <a:pt x="7619" y="624839"/>
                  </a:lnTo>
                  <a:lnTo>
                    <a:pt x="7619" y="618490"/>
                  </a:lnTo>
                  <a:close/>
                </a:path>
                <a:path w="7620" h="707389">
                  <a:moveTo>
                    <a:pt x="7619" y="624840"/>
                  </a:moveTo>
                  <a:lnTo>
                    <a:pt x="0" y="624840"/>
                  </a:lnTo>
                  <a:lnTo>
                    <a:pt x="0" y="631189"/>
                  </a:lnTo>
                  <a:lnTo>
                    <a:pt x="7619" y="631189"/>
                  </a:lnTo>
                  <a:lnTo>
                    <a:pt x="7619" y="624840"/>
                  </a:lnTo>
                  <a:close/>
                </a:path>
                <a:path w="7620" h="707389">
                  <a:moveTo>
                    <a:pt x="7619" y="631190"/>
                  </a:moveTo>
                  <a:lnTo>
                    <a:pt x="0" y="631190"/>
                  </a:lnTo>
                  <a:lnTo>
                    <a:pt x="0" y="637539"/>
                  </a:lnTo>
                  <a:lnTo>
                    <a:pt x="7619" y="637539"/>
                  </a:lnTo>
                  <a:lnTo>
                    <a:pt x="7619" y="631190"/>
                  </a:lnTo>
                  <a:close/>
                </a:path>
                <a:path w="7620" h="707389">
                  <a:moveTo>
                    <a:pt x="7619" y="637540"/>
                  </a:moveTo>
                  <a:lnTo>
                    <a:pt x="0" y="637540"/>
                  </a:lnTo>
                  <a:lnTo>
                    <a:pt x="0" y="643889"/>
                  </a:lnTo>
                  <a:lnTo>
                    <a:pt x="7619" y="643889"/>
                  </a:lnTo>
                  <a:lnTo>
                    <a:pt x="7619" y="637540"/>
                  </a:lnTo>
                  <a:close/>
                </a:path>
                <a:path w="7620" h="707389">
                  <a:moveTo>
                    <a:pt x="7619" y="643890"/>
                  </a:moveTo>
                  <a:lnTo>
                    <a:pt x="0" y="643890"/>
                  </a:lnTo>
                  <a:lnTo>
                    <a:pt x="0" y="650239"/>
                  </a:lnTo>
                  <a:lnTo>
                    <a:pt x="7619" y="650239"/>
                  </a:lnTo>
                  <a:lnTo>
                    <a:pt x="7619" y="643890"/>
                  </a:lnTo>
                  <a:close/>
                </a:path>
                <a:path w="7620" h="707389">
                  <a:moveTo>
                    <a:pt x="7619" y="650240"/>
                  </a:moveTo>
                  <a:lnTo>
                    <a:pt x="0" y="650240"/>
                  </a:lnTo>
                  <a:lnTo>
                    <a:pt x="0" y="656589"/>
                  </a:lnTo>
                  <a:lnTo>
                    <a:pt x="7619" y="656589"/>
                  </a:lnTo>
                  <a:lnTo>
                    <a:pt x="7619" y="650240"/>
                  </a:lnTo>
                  <a:close/>
                </a:path>
                <a:path w="7620" h="707389">
                  <a:moveTo>
                    <a:pt x="7619" y="656590"/>
                  </a:moveTo>
                  <a:lnTo>
                    <a:pt x="0" y="656590"/>
                  </a:lnTo>
                  <a:lnTo>
                    <a:pt x="0" y="662939"/>
                  </a:lnTo>
                  <a:lnTo>
                    <a:pt x="7619" y="662939"/>
                  </a:lnTo>
                  <a:lnTo>
                    <a:pt x="7619" y="656590"/>
                  </a:lnTo>
                  <a:close/>
                </a:path>
                <a:path w="7620" h="707389">
                  <a:moveTo>
                    <a:pt x="7619" y="662940"/>
                  </a:moveTo>
                  <a:lnTo>
                    <a:pt x="0" y="662940"/>
                  </a:lnTo>
                  <a:lnTo>
                    <a:pt x="0" y="669289"/>
                  </a:lnTo>
                  <a:lnTo>
                    <a:pt x="7619" y="669289"/>
                  </a:lnTo>
                  <a:lnTo>
                    <a:pt x="7619" y="662940"/>
                  </a:lnTo>
                  <a:close/>
                </a:path>
                <a:path w="7620" h="707389">
                  <a:moveTo>
                    <a:pt x="7619" y="669290"/>
                  </a:moveTo>
                  <a:lnTo>
                    <a:pt x="0" y="669290"/>
                  </a:lnTo>
                  <a:lnTo>
                    <a:pt x="0" y="675639"/>
                  </a:lnTo>
                  <a:lnTo>
                    <a:pt x="7619" y="675639"/>
                  </a:lnTo>
                  <a:lnTo>
                    <a:pt x="7619" y="669290"/>
                  </a:lnTo>
                  <a:close/>
                </a:path>
                <a:path w="7620" h="707389">
                  <a:moveTo>
                    <a:pt x="7619" y="675640"/>
                  </a:moveTo>
                  <a:lnTo>
                    <a:pt x="0" y="675640"/>
                  </a:lnTo>
                  <a:lnTo>
                    <a:pt x="0" y="681989"/>
                  </a:lnTo>
                  <a:lnTo>
                    <a:pt x="7619" y="681989"/>
                  </a:lnTo>
                  <a:lnTo>
                    <a:pt x="7619" y="675640"/>
                  </a:lnTo>
                  <a:close/>
                </a:path>
                <a:path w="7620" h="707389">
                  <a:moveTo>
                    <a:pt x="7619" y="681990"/>
                  </a:moveTo>
                  <a:lnTo>
                    <a:pt x="0" y="681990"/>
                  </a:lnTo>
                  <a:lnTo>
                    <a:pt x="0" y="688339"/>
                  </a:lnTo>
                  <a:lnTo>
                    <a:pt x="7619" y="688339"/>
                  </a:lnTo>
                  <a:lnTo>
                    <a:pt x="7619" y="681990"/>
                  </a:lnTo>
                  <a:close/>
                </a:path>
                <a:path w="7620" h="707389">
                  <a:moveTo>
                    <a:pt x="7619" y="688340"/>
                  </a:moveTo>
                  <a:lnTo>
                    <a:pt x="0" y="688340"/>
                  </a:lnTo>
                  <a:lnTo>
                    <a:pt x="0" y="694689"/>
                  </a:lnTo>
                  <a:lnTo>
                    <a:pt x="7619" y="694689"/>
                  </a:lnTo>
                  <a:lnTo>
                    <a:pt x="7619" y="688340"/>
                  </a:lnTo>
                  <a:close/>
                </a:path>
                <a:path w="7620" h="707389">
                  <a:moveTo>
                    <a:pt x="7619" y="694690"/>
                  </a:moveTo>
                  <a:lnTo>
                    <a:pt x="0" y="694690"/>
                  </a:lnTo>
                  <a:lnTo>
                    <a:pt x="0" y="701039"/>
                  </a:lnTo>
                  <a:lnTo>
                    <a:pt x="7619" y="701039"/>
                  </a:lnTo>
                  <a:lnTo>
                    <a:pt x="7619" y="694690"/>
                  </a:lnTo>
                  <a:close/>
                </a:path>
                <a:path w="7620" h="707389">
                  <a:moveTo>
                    <a:pt x="7619" y="701040"/>
                  </a:moveTo>
                  <a:lnTo>
                    <a:pt x="0" y="701040"/>
                  </a:lnTo>
                  <a:lnTo>
                    <a:pt x="0" y="706119"/>
                  </a:lnTo>
                  <a:lnTo>
                    <a:pt x="5079" y="706119"/>
                  </a:lnTo>
                  <a:lnTo>
                    <a:pt x="5079" y="707389"/>
                  </a:lnTo>
                  <a:lnTo>
                    <a:pt x="7619" y="707389"/>
                  </a:lnTo>
                  <a:lnTo>
                    <a:pt x="7619" y="701040"/>
                  </a:lnTo>
                  <a:close/>
                </a:path>
              </a:pathLst>
            </a:custGeom>
            <a:solidFill>
              <a:srgbClr val="3600F7"/>
            </a:solidFill>
          </p:spPr>
          <p:txBody>
            <a:bodyPr bIns="0" lIns="0" rIns="0" rtlCol="0" tIns="0" wrap="square"/>
            <a:p/>
          </p:txBody>
        </p:sp>
        <p:sp>
          <p:nvSpPr>
            <p:cNvPr id="1049899" name="object 1199"/>
            <p:cNvSpPr/>
            <p:nvPr/>
          </p:nvSpPr>
          <p:spPr>
            <a:xfrm>
              <a:off x="5742939" y="4465319"/>
              <a:ext cx="7620" cy="704850"/>
            </a:xfrm>
            <a:custGeom>
              <a:avLst/>
              <a:ahLst/>
              <a:rect l="l" t="t" r="r" b="b"/>
              <a:pathLst>
                <a:path w="7620" h="704850">
                  <a:moveTo>
                    <a:pt x="7620" y="0"/>
                  </a:moveTo>
                  <a:lnTo>
                    <a:pt x="2539" y="0"/>
                  </a:lnTo>
                  <a:lnTo>
                    <a:pt x="2539" y="1269"/>
                  </a:lnTo>
                  <a:lnTo>
                    <a:pt x="7620" y="1269"/>
                  </a:lnTo>
                  <a:lnTo>
                    <a:pt x="7620" y="0"/>
                  </a:lnTo>
                  <a:close/>
                </a:path>
                <a:path w="7620" h="704850">
                  <a:moveTo>
                    <a:pt x="7620" y="1269"/>
                  </a:moveTo>
                  <a:lnTo>
                    <a:pt x="0" y="1269"/>
                  </a:lnTo>
                  <a:lnTo>
                    <a:pt x="0" y="7619"/>
                  </a:lnTo>
                  <a:lnTo>
                    <a:pt x="7620" y="7619"/>
                  </a:lnTo>
                  <a:lnTo>
                    <a:pt x="7620" y="1269"/>
                  </a:lnTo>
                  <a:close/>
                </a:path>
                <a:path w="7620" h="704850">
                  <a:moveTo>
                    <a:pt x="7620" y="7619"/>
                  </a:moveTo>
                  <a:lnTo>
                    <a:pt x="0" y="7619"/>
                  </a:lnTo>
                  <a:lnTo>
                    <a:pt x="0" y="13969"/>
                  </a:lnTo>
                  <a:lnTo>
                    <a:pt x="7620" y="13969"/>
                  </a:lnTo>
                  <a:lnTo>
                    <a:pt x="7620" y="7619"/>
                  </a:lnTo>
                  <a:close/>
                </a:path>
                <a:path w="7620" h="704850">
                  <a:moveTo>
                    <a:pt x="7620" y="13969"/>
                  </a:moveTo>
                  <a:lnTo>
                    <a:pt x="0" y="13969"/>
                  </a:lnTo>
                  <a:lnTo>
                    <a:pt x="0" y="20319"/>
                  </a:lnTo>
                  <a:lnTo>
                    <a:pt x="7620" y="20319"/>
                  </a:lnTo>
                  <a:lnTo>
                    <a:pt x="7620" y="13969"/>
                  </a:lnTo>
                  <a:close/>
                </a:path>
                <a:path w="7620" h="704850">
                  <a:moveTo>
                    <a:pt x="7620" y="20319"/>
                  </a:moveTo>
                  <a:lnTo>
                    <a:pt x="0" y="20319"/>
                  </a:lnTo>
                  <a:lnTo>
                    <a:pt x="0" y="26669"/>
                  </a:lnTo>
                  <a:lnTo>
                    <a:pt x="7620" y="26669"/>
                  </a:lnTo>
                  <a:lnTo>
                    <a:pt x="7620" y="20319"/>
                  </a:lnTo>
                  <a:close/>
                </a:path>
                <a:path w="7620" h="704850">
                  <a:moveTo>
                    <a:pt x="7620" y="26669"/>
                  </a:moveTo>
                  <a:lnTo>
                    <a:pt x="0" y="26669"/>
                  </a:lnTo>
                  <a:lnTo>
                    <a:pt x="0" y="33019"/>
                  </a:lnTo>
                  <a:lnTo>
                    <a:pt x="7620" y="33019"/>
                  </a:lnTo>
                  <a:lnTo>
                    <a:pt x="7620" y="26669"/>
                  </a:lnTo>
                  <a:close/>
                </a:path>
                <a:path w="7620" h="704850">
                  <a:moveTo>
                    <a:pt x="7620" y="33019"/>
                  </a:moveTo>
                  <a:lnTo>
                    <a:pt x="0" y="33019"/>
                  </a:lnTo>
                  <a:lnTo>
                    <a:pt x="0" y="39369"/>
                  </a:lnTo>
                  <a:lnTo>
                    <a:pt x="7620" y="39369"/>
                  </a:lnTo>
                  <a:lnTo>
                    <a:pt x="7620" y="33019"/>
                  </a:lnTo>
                  <a:close/>
                </a:path>
                <a:path w="7620" h="704850">
                  <a:moveTo>
                    <a:pt x="7620" y="39369"/>
                  </a:moveTo>
                  <a:lnTo>
                    <a:pt x="0" y="39369"/>
                  </a:lnTo>
                  <a:lnTo>
                    <a:pt x="0" y="45719"/>
                  </a:lnTo>
                  <a:lnTo>
                    <a:pt x="7620" y="45719"/>
                  </a:lnTo>
                  <a:lnTo>
                    <a:pt x="7620" y="39369"/>
                  </a:lnTo>
                  <a:close/>
                </a:path>
                <a:path w="7620" h="704850">
                  <a:moveTo>
                    <a:pt x="7620" y="45719"/>
                  </a:moveTo>
                  <a:lnTo>
                    <a:pt x="0" y="45719"/>
                  </a:lnTo>
                  <a:lnTo>
                    <a:pt x="0" y="52069"/>
                  </a:lnTo>
                  <a:lnTo>
                    <a:pt x="7620" y="52069"/>
                  </a:lnTo>
                  <a:lnTo>
                    <a:pt x="7620" y="45719"/>
                  </a:lnTo>
                  <a:close/>
                </a:path>
                <a:path w="7620" h="704850">
                  <a:moveTo>
                    <a:pt x="7620" y="52069"/>
                  </a:moveTo>
                  <a:lnTo>
                    <a:pt x="0" y="52069"/>
                  </a:lnTo>
                  <a:lnTo>
                    <a:pt x="0" y="58419"/>
                  </a:lnTo>
                  <a:lnTo>
                    <a:pt x="7620" y="58419"/>
                  </a:lnTo>
                  <a:lnTo>
                    <a:pt x="7620" y="52069"/>
                  </a:lnTo>
                  <a:close/>
                </a:path>
                <a:path w="7620" h="704850">
                  <a:moveTo>
                    <a:pt x="7620" y="58419"/>
                  </a:moveTo>
                  <a:lnTo>
                    <a:pt x="0" y="58419"/>
                  </a:lnTo>
                  <a:lnTo>
                    <a:pt x="0" y="64769"/>
                  </a:lnTo>
                  <a:lnTo>
                    <a:pt x="7620" y="64769"/>
                  </a:lnTo>
                  <a:lnTo>
                    <a:pt x="7620" y="58419"/>
                  </a:lnTo>
                  <a:close/>
                </a:path>
                <a:path w="7620" h="704850">
                  <a:moveTo>
                    <a:pt x="7620" y="64769"/>
                  </a:moveTo>
                  <a:lnTo>
                    <a:pt x="0" y="64769"/>
                  </a:lnTo>
                  <a:lnTo>
                    <a:pt x="0" y="71119"/>
                  </a:lnTo>
                  <a:lnTo>
                    <a:pt x="7620" y="71119"/>
                  </a:lnTo>
                  <a:lnTo>
                    <a:pt x="7620" y="64769"/>
                  </a:lnTo>
                  <a:close/>
                </a:path>
                <a:path w="7620" h="704850">
                  <a:moveTo>
                    <a:pt x="7620" y="71119"/>
                  </a:moveTo>
                  <a:lnTo>
                    <a:pt x="0" y="71119"/>
                  </a:lnTo>
                  <a:lnTo>
                    <a:pt x="0" y="77469"/>
                  </a:lnTo>
                  <a:lnTo>
                    <a:pt x="7620" y="77469"/>
                  </a:lnTo>
                  <a:lnTo>
                    <a:pt x="7620" y="71119"/>
                  </a:lnTo>
                  <a:close/>
                </a:path>
                <a:path w="7620" h="704850">
                  <a:moveTo>
                    <a:pt x="7620" y="77469"/>
                  </a:moveTo>
                  <a:lnTo>
                    <a:pt x="0" y="77469"/>
                  </a:lnTo>
                  <a:lnTo>
                    <a:pt x="0" y="83819"/>
                  </a:lnTo>
                  <a:lnTo>
                    <a:pt x="7620" y="83819"/>
                  </a:lnTo>
                  <a:lnTo>
                    <a:pt x="7620" y="77469"/>
                  </a:lnTo>
                  <a:close/>
                </a:path>
                <a:path w="7620" h="704850">
                  <a:moveTo>
                    <a:pt x="7620" y="83819"/>
                  </a:moveTo>
                  <a:lnTo>
                    <a:pt x="0" y="83819"/>
                  </a:lnTo>
                  <a:lnTo>
                    <a:pt x="0" y="90169"/>
                  </a:lnTo>
                  <a:lnTo>
                    <a:pt x="7620" y="90169"/>
                  </a:lnTo>
                  <a:lnTo>
                    <a:pt x="7620" y="83819"/>
                  </a:lnTo>
                  <a:close/>
                </a:path>
                <a:path w="7620" h="704850">
                  <a:moveTo>
                    <a:pt x="7620" y="90169"/>
                  </a:moveTo>
                  <a:lnTo>
                    <a:pt x="0" y="90169"/>
                  </a:lnTo>
                  <a:lnTo>
                    <a:pt x="0" y="96519"/>
                  </a:lnTo>
                  <a:lnTo>
                    <a:pt x="7620" y="96519"/>
                  </a:lnTo>
                  <a:lnTo>
                    <a:pt x="7620" y="90169"/>
                  </a:lnTo>
                  <a:close/>
                </a:path>
                <a:path w="7620" h="704850">
                  <a:moveTo>
                    <a:pt x="7620" y="96519"/>
                  </a:moveTo>
                  <a:lnTo>
                    <a:pt x="0" y="96519"/>
                  </a:lnTo>
                  <a:lnTo>
                    <a:pt x="0" y="102869"/>
                  </a:lnTo>
                  <a:lnTo>
                    <a:pt x="7620" y="102869"/>
                  </a:lnTo>
                  <a:lnTo>
                    <a:pt x="7620" y="96519"/>
                  </a:lnTo>
                  <a:close/>
                </a:path>
                <a:path w="7620" h="704850">
                  <a:moveTo>
                    <a:pt x="7620" y="102869"/>
                  </a:moveTo>
                  <a:lnTo>
                    <a:pt x="0" y="102869"/>
                  </a:lnTo>
                  <a:lnTo>
                    <a:pt x="0" y="109219"/>
                  </a:lnTo>
                  <a:lnTo>
                    <a:pt x="7620" y="109219"/>
                  </a:lnTo>
                  <a:lnTo>
                    <a:pt x="7620" y="102869"/>
                  </a:lnTo>
                  <a:close/>
                </a:path>
                <a:path w="7620" h="704850">
                  <a:moveTo>
                    <a:pt x="7620" y="109219"/>
                  </a:moveTo>
                  <a:lnTo>
                    <a:pt x="0" y="109219"/>
                  </a:lnTo>
                  <a:lnTo>
                    <a:pt x="0" y="115569"/>
                  </a:lnTo>
                  <a:lnTo>
                    <a:pt x="7620" y="115569"/>
                  </a:lnTo>
                  <a:lnTo>
                    <a:pt x="7620" y="109219"/>
                  </a:lnTo>
                  <a:close/>
                </a:path>
                <a:path w="7620" h="704850">
                  <a:moveTo>
                    <a:pt x="7620" y="115569"/>
                  </a:moveTo>
                  <a:lnTo>
                    <a:pt x="0" y="115569"/>
                  </a:lnTo>
                  <a:lnTo>
                    <a:pt x="0" y="121919"/>
                  </a:lnTo>
                  <a:lnTo>
                    <a:pt x="7620" y="121919"/>
                  </a:lnTo>
                  <a:lnTo>
                    <a:pt x="7620" y="115569"/>
                  </a:lnTo>
                  <a:close/>
                </a:path>
                <a:path w="7620" h="704850">
                  <a:moveTo>
                    <a:pt x="7620" y="121919"/>
                  </a:moveTo>
                  <a:lnTo>
                    <a:pt x="0" y="121919"/>
                  </a:lnTo>
                  <a:lnTo>
                    <a:pt x="0" y="128269"/>
                  </a:lnTo>
                  <a:lnTo>
                    <a:pt x="7620" y="128269"/>
                  </a:lnTo>
                  <a:lnTo>
                    <a:pt x="7620" y="121919"/>
                  </a:lnTo>
                  <a:close/>
                </a:path>
                <a:path w="7620" h="704850">
                  <a:moveTo>
                    <a:pt x="7620" y="128269"/>
                  </a:moveTo>
                  <a:lnTo>
                    <a:pt x="0" y="128269"/>
                  </a:lnTo>
                  <a:lnTo>
                    <a:pt x="0" y="134619"/>
                  </a:lnTo>
                  <a:lnTo>
                    <a:pt x="7620" y="134619"/>
                  </a:lnTo>
                  <a:lnTo>
                    <a:pt x="7620" y="128269"/>
                  </a:lnTo>
                  <a:close/>
                </a:path>
                <a:path w="7620" h="704850">
                  <a:moveTo>
                    <a:pt x="7620" y="134619"/>
                  </a:moveTo>
                  <a:lnTo>
                    <a:pt x="0" y="134619"/>
                  </a:lnTo>
                  <a:lnTo>
                    <a:pt x="0" y="140969"/>
                  </a:lnTo>
                  <a:lnTo>
                    <a:pt x="7620" y="140969"/>
                  </a:lnTo>
                  <a:lnTo>
                    <a:pt x="7620" y="134619"/>
                  </a:lnTo>
                  <a:close/>
                </a:path>
                <a:path w="7620" h="704850">
                  <a:moveTo>
                    <a:pt x="7620" y="140969"/>
                  </a:moveTo>
                  <a:lnTo>
                    <a:pt x="0" y="140969"/>
                  </a:lnTo>
                  <a:lnTo>
                    <a:pt x="0" y="147319"/>
                  </a:lnTo>
                  <a:lnTo>
                    <a:pt x="7620" y="147319"/>
                  </a:lnTo>
                  <a:lnTo>
                    <a:pt x="7620" y="140969"/>
                  </a:lnTo>
                  <a:close/>
                </a:path>
                <a:path w="7620" h="704850">
                  <a:moveTo>
                    <a:pt x="7620" y="147319"/>
                  </a:moveTo>
                  <a:lnTo>
                    <a:pt x="0" y="147319"/>
                  </a:lnTo>
                  <a:lnTo>
                    <a:pt x="0" y="153669"/>
                  </a:lnTo>
                  <a:lnTo>
                    <a:pt x="7620" y="153669"/>
                  </a:lnTo>
                  <a:lnTo>
                    <a:pt x="7620" y="147319"/>
                  </a:lnTo>
                  <a:close/>
                </a:path>
                <a:path w="7620" h="704850">
                  <a:moveTo>
                    <a:pt x="7620" y="153669"/>
                  </a:moveTo>
                  <a:lnTo>
                    <a:pt x="0" y="153669"/>
                  </a:lnTo>
                  <a:lnTo>
                    <a:pt x="0" y="160019"/>
                  </a:lnTo>
                  <a:lnTo>
                    <a:pt x="7620" y="160019"/>
                  </a:lnTo>
                  <a:lnTo>
                    <a:pt x="7620" y="153669"/>
                  </a:lnTo>
                  <a:close/>
                </a:path>
                <a:path w="7620" h="704850">
                  <a:moveTo>
                    <a:pt x="7620" y="160019"/>
                  </a:moveTo>
                  <a:lnTo>
                    <a:pt x="0" y="160019"/>
                  </a:lnTo>
                  <a:lnTo>
                    <a:pt x="0" y="166369"/>
                  </a:lnTo>
                  <a:lnTo>
                    <a:pt x="7620" y="166369"/>
                  </a:lnTo>
                  <a:lnTo>
                    <a:pt x="7620" y="160019"/>
                  </a:lnTo>
                  <a:close/>
                </a:path>
                <a:path w="7620" h="704850">
                  <a:moveTo>
                    <a:pt x="7620" y="166369"/>
                  </a:moveTo>
                  <a:lnTo>
                    <a:pt x="0" y="166369"/>
                  </a:lnTo>
                  <a:lnTo>
                    <a:pt x="0" y="172719"/>
                  </a:lnTo>
                  <a:lnTo>
                    <a:pt x="7620" y="172719"/>
                  </a:lnTo>
                  <a:lnTo>
                    <a:pt x="7620" y="166369"/>
                  </a:lnTo>
                  <a:close/>
                </a:path>
                <a:path w="7620" h="704850">
                  <a:moveTo>
                    <a:pt x="7620" y="172719"/>
                  </a:moveTo>
                  <a:lnTo>
                    <a:pt x="0" y="172719"/>
                  </a:lnTo>
                  <a:lnTo>
                    <a:pt x="0" y="179069"/>
                  </a:lnTo>
                  <a:lnTo>
                    <a:pt x="7620" y="179069"/>
                  </a:lnTo>
                  <a:lnTo>
                    <a:pt x="7620" y="172719"/>
                  </a:lnTo>
                  <a:close/>
                </a:path>
                <a:path w="7620" h="704850">
                  <a:moveTo>
                    <a:pt x="7620" y="179069"/>
                  </a:moveTo>
                  <a:lnTo>
                    <a:pt x="0" y="179069"/>
                  </a:lnTo>
                  <a:lnTo>
                    <a:pt x="0" y="185419"/>
                  </a:lnTo>
                  <a:lnTo>
                    <a:pt x="7620" y="185419"/>
                  </a:lnTo>
                  <a:lnTo>
                    <a:pt x="7620" y="179069"/>
                  </a:lnTo>
                  <a:close/>
                </a:path>
                <a:path w="7620" h="704850">
                  <a:moveTo>
                    <a:pt x="7620" y="185419"/>
                  </a:moveTo>
                  <a:lnTo>
                    <a:pt x="0" y="185419"/>
                  </a:lnTo>
                  <a:lnTo>
                    <a:pt x="0" y="191769"/>
                  </a:lnTo>
                  <a:lnTo>
                    <a:pt x="7620" y="191769"/>
                  </a:lnTo>
                  <a:lnTo>
                    <a:pt x="7620" y="185419"/>
                  </a:lnTo>
                  <a:close/>
                </a:path>
                <a:path w="7620" h="704850">
                  <a:moveTo>
                    <a:pt x="7620" y="191769"/>
                  </a:moveTo>
                  <a:lnTo>
                    <a:pt x="0" y="191769"/>
                  </a:lnTo>
                  <a:lnTo>
                    <a:pt x="0" y="198119"/>
                  </a:lnTo>
                  <a:lnTo>
                    <a:pt x="7620" y="198119"/>
                  </a:lnTo>
                  <a:lnTo>
                    <a:pt x="7620" y="191769"/>
                  </a:lnTo>
                  <a:close/>
                </a:path>
                <a:path w="7620" h="704850">
                  <a:moveTo>
                    <a:pt x="7620" y="198119"/>
                  </a:moveTo>
                  <a:lnTo>
                    <a:pt x="0" y="198119"/>
                  </a:lnTo>
                  <a:lnTo>
                    <a:pt x="0" y="204469"/>
                  </a:lnTo>
                  <a:lnTo>
                    <a:pt x="7620" y="204469"/>
                  </a:lnTo>
                  <a:lnTo>
                    <a:pt x="7620" y="198119"/>
                  </a:lnTo>
                  <a:close/>
                </a:path>
                <a:path w="7620" h="704850">
                  <a:moveTo>
                    <a:pt x="7620" y="204469"/>
                  </a:moveTo>
                  <a:lnTo>
                    <a:pt x="0" y="204469"/>
                  </a:lnTo>
                  <a:lnTo>
                    <a:pt x="0" y="210819"/>
                  </a:lnTo>
                  <a:lnTo>
                    <a:pt x="7620" y="210819"/>
                  </a:lnTo>
                  <a:lnTo>
                    <a:pt x="7620" y="204469"/>
                  </a:lnTo>
                  <a:close/>
                </a:path>
                <a:path w="7620" h="704850">
                  <a:moveTo>
                    <a:pt x="7620" y="210819"/>
                  </a:moveTo>
                  <a:lnTo>
                    <a:pt x="0" y="210819"/>
                  </a:lnTo>
                  <a:lnTo>
                    <a:pt x="0" y="217169"/>
                  </a:lnTo>
                  <a:lnTo>
                    <a:pt x="7620" y="217169"/>
                  </a:lnTo>
                  <a:lnTo>
                    <a:pt x="7620" y="210819"/>
                  </a:lnTo>
                  <a:close/>
                </a:path>
                <a:path w="7620" h="704850">
                  <a:moveTo>
                    <a:pt x="7620" y="217169"/>
                  </a:moveTo>
                  <a:lnTo>
                    <a:pt x="0" y="217169"/>
                  </a:lnTo>
                  <a:lnTo>
                    <a:pt x="0" y="223519"/>
                  </a:lnTo>
                  <a:lnTo>
                    <a:pt x="7620" y="223519"/>
                  </a:lnTo>
                  <a:lnTo>
                    <a:pt x="7620" y="217169"/>
                  </a:lnTo>
                  <a:close/>
                </a:path>
                <a:path w="7620" h="704850">
                  <a:moveTo>
                    <a:pt x="7620" y="223519"/>
                  </a:moveTo>
                  <a:lnTo>
                    <a:pt x="0" y="223519"/>
                  </a:lnTo>
                  <a:lnTo>
                    <a:pt x="0" y="229869"/>
                  </a:lnTo>
                  <a:lnTo>
                    <a:pt x="7620" y="229869"/>
                  </a:lnTo>
                  <a:lnTo>
                    <a:pt x="7620" y="223519"/>
                  </a:lnTo>
                  <a:close/>
                </a:path>
                <a:path w="7620" h="704850">
                  <a:moveTo>
                    <a:pt x="7620" y="229869"/>
                  </a:moveTo>
                  <a:lnTo>
                    <a:pt x="0" y="229869"/>
                  </a:lnTo>
                  <a:lnTo>
                    <a:pt x="0" y="236219"/>
                  </a:lnTo>
                  <a:lnTo>
                    <a:pt x="7620" y="236219"/>
                  </a:lnTo>
                  <a:lnTo>
                    <a:pt x="7620" y="229869"/>
                  </a:lnTo>
                  <a:close/>
                </a:path>
                <a:path w="7620" h="704850">
                  <a:moveTo>
                    <a:pt x="7620" y="236219"/>
                  </a:moveTo>
                  <a:lnTo>
                    <a:pt x="0" y="236219"/>
                  </a:lnTo>
                  <a:lnTo>
                    <a:pt x="0" y="242569"/>
                  </a:lnTo>
                  <a:lnTo>
                    <a:pt x="7620" y="242569"/>
                  </a:lnTo>
                  <a:lnTo>
                    <a:pt x="7620" y="236219"/>
                  </a:lnTo>
                  <a:close/>
                </a:path>
                <a:path w="7620" h="704850">
                  <a:moveTo>
                    <a:pt x="7620" y="242569"/>
                  </a:moveTo>
                  <a:lnTo>
                    <a:pt x="0" y="242569"/>
                  </a:lnTo>
                  <a:lnTo>
                    <a:pt x="0" y="248919"/>
                  </a:lnTo>
                  <a:lnTo>
                    <a:pt x="7620" y="248919"/>
                  </a:lnTo>
                  <a:lnTo>
                    <a:pt x="7620" y="242569"/>
                  </a:lnTo>
                  <a:close/>
                </a:path>
                <a:path w="7620" h="704850">
                  <a:moveTo>
                    <a:pt x="7620" y="248919"/>
                  </a:moveTo>
                  <a:lnTo>
                    <a:pt x="0" y="248919"/>
                  </a:lnTo>
                  <a:lnTo>
                    <a:pt x="0" y="255269"/>
                  </a:lnTo>
                  <a:lnTo>
                    <a:pt x="7620" y="255269"/>
                  </a:lnTo>
                  <a:lnTo>
                    <a:pt x="7620" y="248919"/>
                  </a:lnTo>
                  <a:close/>
                </a:path>
                <a:path w="7620" h="704850">
                  <a:moveTo>
                    <a:pt x="7620" y="255270"/>
                  </a:moveTo>
                  <a:lnTo>
                    <a:pt x="0" y="255270"/>
                  </a:lnTo>
                  <a:lnTo>
                    <a:pt x="0" y="261619"/>
                  </a:lnTo>
                  <a:lnTo>
                    <a:pt x="5079" y="261619"/>
                  </a:lnTo>
                  <a:lnTo>
                    <a:pt x="5079" y="260349"/>
                  </a:lnTo>
                  <a:lnTo>
                    <a:pt x="6350" y="260349"/>
                  </a:lnTo>
                  <a:lnTo>
                    <a:pt x="6350" y="257809"/>
                  </a:lnTo>
                  <a:lnTo>
                    <a:pt x="7620" y="257809"/>
                  </a:lnTo>
                  <a:lnTo>
                    <a:pt x="7620" y="255270"/>
                  </a:lnTo>
                  <a:close/>
                </a:path>
                <a:path w="7620" h="704850">
                  <a:moveTo>
                    <a:pt x="5079" y="261619"/>
                  </a:moveTo>
                  <a:lnTo>
                    <a:pt x="0" y="261619"/>
                  </a:lnTo>
                  <a:lnTo>
                    <a:pt x="0" y="267969"/>
                  </a:lnTo>
                  <a:lnTo>
                    <a:pt x="3810" y="267969"/>
                  </a:lnTo>
                  <a:lnTo>
                    <a:pt x="3810" y="264159"/>
                  </a:lnTo>
                  <a:lnTo>
                    <a:pt x="5080" y="264159"/>
                  </a:lnTo>
                  <a:lnTo>
                    <a:pt x="5079" y="261619"/>
                  </a:lnTo>
                  <a:close/>
                </a:path>
                <a:path w="7620" h="704850">
                  <a:moveTo>
                    <a:pt x="2540" y="267969"/>
                  </a:moveTo>
                  <a:lnTo>
                    <a:pt x="0" y="267969"/>
                  </a:lnTo>
                  <a:lnTo>
                    <a:pt x="0" y="276859"/>
                  </a:lnTo>
                  <a:lnTo>
                    <a:pt x="1270" y="276859"/>
                  </a:lnTo>
                  <a:lnTo>
                    <a:pt x="1270" y="273049"/>
                  </a:lnTo>
                  <a:lnTo>
                    <a:pt x="2539" y="273049"/>
                  </a:lnTo>
                  <a:lnTo>
                    <a:pt x="2540" y="267969"/>
                  </a:lnTo>
                  <a:close/>
                </a:path>
                <a:path w="7620" h="704850">
                  <a:moveTo>
                    <a:pt x="1270" y="440689"/>
                  </a:moveTo>
                  <a:lnTo>
                    <a:pt x="0" y="440689"/>
                  </a:lnTo>
                  <a:lnTo>
                    <a:pt x="0" y="445769"/>
                  </a:lnTo>
                  <a:lnTo>
                    <a:pt x="2540" y="445769"/>
                  </a:lnTo>
                  <a:lnTo>
                    <a:pt x="2540" y="444499"/>
                  </a:lnTo>
                  <a:lnTo>
                    <a:pt x="1270" y="444499"/>
                  </a:lnTo>
                  <a:lnTo>
                    <a:pt x="1270" y="440689"/>
                  </a:lnTo>
                  <a:close/>
                </a:path>
                <a:path w="7620" h="704850">
                  <a:moveTo>
                    <a:pt x="2540" y="445769"/>
                  </a:moveTo>
                  <a:lnTo>
                    <a:pt x="0" y="445769"/>
                  </a:lnTo>
                  <a:lnTo>
                    <a:pt x="0" y="452119"/>
                  </a:lnTo>
                  <a:lnTo>
                    <a:pt x="3810" y="452119"/>
                  </a:lnTo>
                  <a:lnTo>
                    <a:pt x="3810" y="448309"/>
                  </a:lnTo>
                  <a:lnTo>
                    <a:pt x="2540" y="448309"/>
                  </a:lnTo>
                  <a:lnTo>
                    <a:pt x="2540" y="445769"/>
                  </a:lnTo>
                  <a:close/>
                </a:path>
                <a:path w="7620" h="704850">
                  <a:moveTo>
                    <a:pt x="5079" y="452119"/>
                  </a:moveTo>
                  <a:lnTo>
                    <a:pt x="0" y="452119"/>
                  </a:lnTo>
                  <a:lnTo>
                    <a:pt x="0" y="458469"/>
                  </a:lnTo>
                  <a:lnTo>
                    <a:pt x="7620" y="458469"/>
                  </a:lnTo>
                  <a:lnTo>
                    <a:pt x="7620" y="457199"/>
                  </a:lnTo>
                  <a:lnTo>
                    <a:pt x="6350" y="457199"/>
                  </a:lnTo>
                  <a:lnTo>
                    <a:pt x="6350" y="454659"/>
                  </a:lnTo>
                  <a:lnTo>
                    <a:pt x="5079" y="454659"/>
                  </a:lnTo>
                  <a:lnTo>
                    <a:pt x="5079" y="452119"/>
                  </a:lnTo>
                  <a:close/>
                </a:path>
                <a:path w="7620" h="704850">
                  <a:moveTo>
                    <a:pt x="7620" y="458469"/>
                  </a:moveTo>
                  <a:lnTo>
                    <a:pt x="0" y="458469"/>
                  </a:lnTo>
                  <a:lnTo>
                    <a:pt x="0" y="464819"/>
                  </a:lnTo>
                  <a:lnTo>
                    <a:pt x="7620" y="464819"/>
                  </a:lnTo>
                  <a:lnTo>
                    <a:pt x="7620" y="458469"/>
                  </a:lnTo>
                  <a:close/>
                </a:path>
                <a:path w="7620" h="704850">
                  <a:moveTo>
                    <a:pt x="7620" y="464819"/>
                  </a:moveTo>
                  <a:lnTo>
                    <a:pt x="0" y="464819"/>
                  </a:lnTo>
                  <a:lnTo>
                    <a:pt x="0" y="471169"/>
                  </a:lnTo>
                  <a:lnTo>
                    <a:pt x="7620" y="471169"/>
                  </a:lnTo>
                  <a:lnTo>
                    <a:pt x="7620" y="464819"/>
                  </a:lnTo>
                  <a:close/>
                </a:path>
                <a:path w="7620" h="704850">
                  <a:moveTo>
                    <a:pt x="7620" y="471169"/>
                  </a:moveTo>
                  <a:lnTo>
                    <a:pt x="0" y="471169"/>
                  </a:lnTo>
                  <a:lnTo>
                    <a:pt x="0" y="477519"/>
                  </a:lnTo>
                  <a:lnTo>
                    <a:pt x="7620" y="477519"/>
                  </a:lnTo>
                  <a:lnTo>
                    <a:pt x="7620" y="471169"/>
                  </a:lnTo>
                  <a:close/>
                </a:path>
                <a:path w="7620" h="704850">
                  <a:moveTo>
                    <a:pt x="7620" y="477519"/>
                  </a:moveTo>
                  <a:lnTo>
                    <a:pt x="0" y="477519"/>
                  </a:lnTo>
                  <a:lnTo>
                    <a:pt x="0" y="483869"/>
                  </a:lnTo>
                  <a:lnTo>
                    <a:pt x="7620" y="483869"/>
                  </a:lnTo>
                  <a:lnTo>
                    <a:pt x="7620" y="477519"/>
                  </a:lnTo>
                  <a:close/>
                </a:path>
                <a:path w="7620" h="704850">
                  <a:moveTo>
                    <a:pt x="7620" y="483869"/>
                  </a:moveTo>
                  <a:lnTo>
                    <a:pt x="0" y="483869"/>
                  </a:lnTo>
                  <a:lnTo>
                    <a:pt x="0" y="490219"/>
                  </a:lnTo>
                  <a:lnTo>
                    <a:pt x="7620" y="490219"/>
                  </a:lnTo>
                  <a:lnTo>
                    <a:pt x="7620" y="483869"/>
                  </a:lnTo>
                  <a:close/>
                </a:path>
                <a:path w="7620" h="704850">
                  <a:moveTo>
                    <a:pt x="7620" y="490219"/>
                  </a:moveTo>
                  <a:lnTo>
                    <a:pt x="0" y="490219"/>
                  </a:lnTo>
                  <a:lnTo>
                    <a:pt x="0" y="496569"/>
                  </a:lnTo>
                  <a:lnTo>
                    <a:pt x="7620" y="496569"/>
                  </a:lnTo>
                  <a:lnTo>
                    <a:pt x="7620" y="490219"/>
                  </a:lnTo>
                  <a:close/>
                </a:path>
                <a:path w="7620" h="704850">
                  <a:moveTo>
                    <a:pt x="7620" y="496569"/>
                  </a:moveTo>
                  <a:lnTo>
                    <a:pt x="0" y="496569"/>
                  </a:lnTo>
                  <a:lnTo>
                    <a:pt x="0" y="502919"/>
                  </a:lnTo>
                  <a:lnTo>
                    <a:pt x="7620" y="502919"/>
                  </a:lnTo>
                  <a:lnTo>
                    <a:pt x="7620" y="496569"/>
                  </a:lnTo>
                  <a:close/>
                </a:path>
                <a:path w="7620" h="704850">
                  <a:moveTo>
                    <a:pt x="7620" y="502919"/>
                  </a:moveTo>
                  <a:lnTo>
                    <a:pt x="0" y="502919"/>
                  </a:lnTo>
                  <a:lnTo>
                    <a:pt x="0" y="509269"/>
                  </a:lnTo>
                  <a:lnTo>
                    <a:pt x="7620" y="509269"/>
                  </a:lnTo>
                  <a:lnTo>
                    <a:pt x="7620" y="502919"/>
                  </a:lnTo>
                  <a:close/>
                </a:path>
                <a:path w="7620" h="704850">
                  <a:moveTo>
                    <a:pt x="7620" y="509269"/>
                  </a:moveTo>
                  <a:lnTo>
                    <a:pt x="0" y="509269"/>
                  </a:lnTo>
                  <a:lnTo>
                    <a:pt x="0" y="515619"/>
                  </a:lnTo>
                  <a:lnTo>
                    <a:pt x="7620" y="515619"/>
                  </a:lnTo>
                  <a:lnTo>
                    <a:pt x="7620" y="509269"/>
                  </a:lnTo>
                  <a:close/>
                </a:path>
                <a:path w="7620" h="704850">
                  <a:moveTo>
                    <a:pt x="7620" y="515619"/>
                  </a:moveTo>
                  <a:lnTo>
                    <a:pt x="0" y="515619"/>
                  </a:lnTo>
                  <a:lnTo>
                    <a:pt x="0" y="521969"/>
                  </a:lnTo>
                  <a:lnTo>
                    <a:pt x="7620" y="521969"/>
                  </a:lnTo>
                  <a:lnTo>
                    <a:pt x="7620" y="515619"/>
                  </a:lnTo>
                  <a:close/>
                </a:path>
                <a:path w="7620" h="704850">
                  <a:moveTo>
                    <a:pt x="7620" y="521969"/>
                  </a:moveTo>
                  <a:lnTo>
                    <a:pt x="0" y="521969"/>
                  </a:lnTo>
                  <a:lnTo>
                    <a:pt x="0" y="528319"/>
                  </a:lnTo>
                  <a:lnTo>
                    <a:pt x="7620" y="528319"/>
                  </a:lnTo>
                  <a:lnTo>
                    <a:pt x="7620" y="521969"/>
                  </a:lnTo>
                  <a:close/>
                </a:path>
                <a:path w="7620" h="704850">
                  <a:moveTo>
                    <a:pt x="7620" y="528319"/>
                  </a:moveTo>
                  <a:lnTo>
                    <a:pt x="0" y="528319"/>
                  </a:lnTo>
                  <a:lnTo>
                    <a:pt x="0" y="534669"/>
                  </a:lnTo>
                  <a:lnTo>
                    <a:pt x="7620" y="534669"/>
                  </a:lnTo>
                  <a:lnTo>
                    <a:pt x="7620" y="528319"/>
                  </a:lnTo>
                  <a:close/>
                </a:path>
                <a:path w="7620" h="704850">
                  <a:moveTo>
                    <a:pt x="7620" y="534669"/>
                  </a:moveTo>
                  <a:lnTo>
                    <a:pt x="0" y="534669"/>
                  </a:lnTo>
                  <a:lnTo>
                    <a:pt x="0" y="541019"/>
                  </a:lnTo>
                  <a:lnTo>
                    <a:pt x="7620" y="541019"/>
                  </a:lnTo>
                  <a:lnTo>
                    <a:pt x="7620" y="534669"/>
                  </a:lnTo>
                  <a:close/>
                </a:path>
                <a:path w="7620" h="704850">
                  <a:moveTo>
                    <a:pt x="7620" y="541019"/>
                  </a:moveTo>
                  <a:lnTo>
                    <a:pt x="0" y="541019"/>
                  </a:lnTo>
                  <a:lnTo>
                    <a:pt x="0" y="547369"/>
                  </a:lnTo>
                  <a:lnTo>
                    <a:pt x="7620" y="547369"/>
                  </a:lnTo>
                  <a:lnTo>
                    <a:pt x="7620" y="541019"/>
                  </a:lnTo>
                  <a:close/>
                </a:path>
                <a:path w="7620" h="704850">
                  <a:moveTo>
                    <a:pt x="7620" y="547369"/>
                  </a:moveTo>
                  <a:lnTo>
                    <a:pt x="0" y="547369"/>
                  </a:lnTo>
                  <a:lnTo>
                    <a:pt x="0" y="553719"/>
                  </a:lnTo>
                  <a:lnTo>
                    <a:pt x="7620" y="553719"/>
                  </a:lnTo>
                  <a:lnTo>
                    <a:pt x="7620" y="547369"/>
                  </a:lnTo>
                  <a:close/>
                </a:path>
                <a:path w="7620" h="704850">
                  <a:moveTo>
                    <a:pt x="7620" y="553719"/>
                  </a:moveTo>
                  <a:lnTo>
                    <a:pt x="0" y="553719"/>
                  </a:lnTo>
                  <a:lnTo>
                    <a:pt x="0" y="560069"/>
                  </a:lnTo>
                  <a:lnTo>
                    <a:pt x="7620" y="560069"/>
                  </a:lnTo>
                  <a:lnTo>
                    <a:pt x="7620" y="553719"/>
                  </a:lnTo>
                  <a:close/>
                </a:path>
                <a:path w="7620" h="704850">
                  <a:moveTo>
                    <a:pt x="7620" y="560069"/>
                  </a:moveTo>
                  <a:lnTo>
                    <a:pt x="0" y="560069"/>
                  </a:lnTo>
                  <a:lnTo>
                    <a:pt x="0" y="566419"/>
                  </a:lnTo>
                  <a:lnTo>
                    <a:pt x="7620" y="566419"/>
                  </a:lnTo>
                  <a:lnTo>
                    <a:pt x="7620" y="560069"/>
                  </a:lnTo>
                  <a:close/>
                </a:path>
                <a:path w="7620" h="704850">
                  <a:moveTo>
                    <a:pt x="7620" y="566419"/>
                  </a:moveTo>
                  <a:lnTo>
                    <a:pt x="0" y="566419"/>
                  </a:lnTo>
                  <a:lnTo>
                    <a:pt x="0" y="572769"/>
                  </a:lnTo>
                  <a:lnTo>
                    <a:pt x="7620" y="572769"/>
                  </a:lnTo>
                  <a:lnTo>
                    <a:pt x="7620" y="566419"/>
                  </a:lnTo>
                  <a:close/>
                </a:path>
                <a:path w="7620" h="704850">
                  <a:moveTo>
                    <a:pt x="7620" y="572769"/>
                  </a:moveTo>
                  <a:lnTo>
                    <a:pt x="0" y="572769"/>
                  </a:lnTo>
                  <a:lnTo>
                    <a:pt x="0" y="579119"/>
                  </a:lnTo>
                  <a:lnTo>
                    <a:pt x="7620" y="579119"/>
                  </a:lnTo>
                  <a:lnTo>
                    <a:pt x="7620" y="572769"/>
                  </a:lnTo>
                  <a:close/>
                </a:path>
                <a:path w="7620" h="704850">
                  <a:moveTo>
                    <a:pt x="7620" y="579119"/>
                  </a:moveTo>
                  <a:lnTo>
                    <a:pt x="0" y="579119"/>
                  </a:lnTo>
                  <a:lnTo>
                    <a:pt x="0" y="585469"/>
                  </a:lnTo>
                  <a:lnTo>
                    <a:pt x="7620" y="585469"/>
                  </a:lnTo>
                  <a:lnTo>
                    <a:pt x="7620" y="579119"/>
                  </a:lnTo>
                  <a:close/>
                </a:path>
                <a:path w="7620" h="704850">
                  <a:moveTo>
                    <a:pt x="7620" y="585469"/>
                  </a:moveTo>
                  <a:lnTo>
                    <a:pt x="0" y="585469"/>
                  </a:lnTo>
                  <a:lnTo>
                    <a:pt x="0" y="591819"/>
                  </a:lnTo>
                  <a:lnTo>
                    <a:pt x="7620" y="591819"/>
                  </a:lnTo>
                  <a:lnTo>
                    <a:pt x="7620" y="585469"/>
                  </a:lnTo>
                  <a:close/>
                </a:path>
                <a:path w="7620" h="704850">
                  <a:moveTo>
                    <a:pt x="7620" y="591819"/>
                  </a:moveTo>
                  <a:lnTo>
                    <a:pt x="0" y="591819"/>
                  </a:lnTo>
                  <a:lnTo>
                    <a:pt x="0" y="598169"/>
                  </a:lnTo>
                  <a:lnTo>
                    <a:pt x="7620" y="598169"/>
                  </a:lnTo>
                  <a:lnTo>
                    <a:pt x="7620" y="591819"/>
                  </a:lnTo>
                  <a:close/>
                </a:path>
                <a:path w="7620" h="704850">
                  <a:moveTo>
                    <a:pt x="7620" y="598169"/>
                  </a:moveTo>
                  <a:lnTo>
                    <a:pt x="0" y="598169"/>
                  </a:lnTo>
                  <a:lnTo>
                    <a:pt x="0" y="604519"/>
                  </a:lnTo>
                  <a:lnTo>
                    <a:pt x="7620" y="604519"/>
                  </a:lnTo>
                  <a:lnTo>
                    <a:pt x="7620" y="598169"/>
                  </a:lnTo>
                  <a:close/>
                </a:path>
                <a:path w="7620" h="704850">
                  <a:moveTo>
                    <a:pt x="7620" y="604519"/>
                  </a:moveTo>
                  <a:lnTo>
                    <a:pt x="0" y="604519"/>
                  </a:lnTo>
                  <a:lnTo>
                    <a:pt x="0" y="610869"/>
                  </a:lnTo>
                  <a:lnTo>
                    <a:pt x="7620" y="610869"/>
                  </a:lnTo>
                  <a:lnTo>
                    <a:pt x="7620" y="604519"/>
                  </a:lnTo>
                  <a:close/>
                </a:path>
                <a:path w="7620" h="704850">
                  <a:moveTo>
                    <a:pt x="7620" y="610869"/>
                  </a:moveTo>
                  <a:lnTo>
                    <a:pt x="0" y="610869"/>
                  </a:lnTo>
                  <a:lnTo>
                    <a:pt x="0" y="617219"/>
                  </a:lnTo>
                  <a:lnTo>
                    <a:pt x="7620" y="617219"/>
                  </a:lnTo>
                  <a:lnTo>
                    <a:pt x="7620" y="610869"/>
                  </a:lnTo>
                  <a:close/>
                </a:path>
                <a:path w="7620" h="704850">
                  <a:moveTo>
                    <a:pt x="7620" y="617219"/>
                  </a:moveTo>
                  <a:lnTo>
                    <a:pt x="0" y="617219"/>
                  </a:lnTo>
                  <a:lnTo>
                    <a:pt x="0" y="623569"/>
                  </a:lnTo>
                  <a:lnTo>
                    <a:pt x="7620" y="623569"/>
                  </a:lnTo>
                  <a:lnTo>
                    <a:pt x="7620" y="617219"/>
                  </a:lnTo>
                  <a:close/>
                </a:path>
                <a:path w="7620" h="704850">
                  <a:moveTo>
                    <a:pt x="7620" y="623569"/>
                  </a:moveTo>
                  <a:lnTo>
                    <a:pt x="0" y="623569"/>
                  </a:lnTo>
                  <a:lnTo>
                    <a:pt x="0" y="629919"/>
                  </a:lnTo>
                  <a:lnTo>
                    <a:pt x="7620" y="629919"/>
                  </a:lnTo>
                  <a:lnTo>
                    <a:pt x="7620" y="623569"/>
                  </a:lnTo>
                  <a:close/>
                </a:path>
                <a:path w="7620" h="704850">
                  <a:moveTo>
                    <a:pt x="7620" y="629919"/>
                  </a:moveTo>
                  <a:lnTo>
                    <a:pt x="0" y="629919"/>
                  </a:lnTo>
                  <a:lnTo>
                    <a:pt x="0" y="636269"/>
                  </a:lnTo>
                  <a:lnTo>
                    <a:pt x="7620" y="636269"/>
                  </a:lnTo>
                  <a:lnTo>
                    <a:pt x="7620" y="629919"/>
                  </a:lnTo>
                  <a:close/>
                </a:path>
                <a:path w="7620" h="704850">
                  <a:moveTo>
                    <a:pt x="7620" y="636269"/>
                  </a:moveTo>
                  <a:lnTo>
                    <a:pt x="0" y="636269"/>
                  </a:lnTo>
                  <a:lnTo>
                    <a:pt x="0" y="642619"/>
                  </a:lnTo>
                  <a:lnTo>
                    <a:pt x="7620" y="642619"/>
                  </a:lnTo>
                  <a:lnTo>
                    <a:pt x="7620" y="636269"/>
                  </a:lnTo>
                  <a:close/>
                </a:path>
                <a:path w="7620" h="704850">
                  <a:moveTo>
                    <a:pt x="7620" y="642619"/>
                  </a:moveTo>
                  <a:lnTo>
                    <a:pt x="0" y="642619"/>
                  </a:lnTo>
                  <a:lnTo>
                    <a:pt x="0" y="648969"/>
                  </a:lnTo>
                  <a:lnTo>
                    <a:pt x="7620" y="648969"/>
                  </a:lnTo>
                  <a:lnTo>
                    <a:pt x="7620" y="642619"/>
                  </a:lnTo>
                  <a:close/>
                </a:path>
                <a:path w="7620" h="704850">
                  <a:moveTo>
                    <a:pt x="7620" y="648969"/>
                  </a:moveTo>
                  <a:lnTo>
                    <a:pt x="0" y="648969"/>
                  </a:lnTo>
                  <a:lnTo>
                    <a:pt x="0" y="655319"/>
                  </a:lnTo>
                  <a:lnTo>
                    <a:pt x="7620" y="655319"/>
                  </a:lnTo>
                  <a:lnTo>
                    <a:pt x="7620" y="648969"/>
                  </a:lnTo>
                  <a:close/>
                </a:path>
                <a:path w="7620" h="704850">
                  <a:moveTo>
                    <a:pt x="7620" y="655319"/>
                  </a:moveTo>
                  <a:lnTo>
                    <a:pt x="0" y="655319"/>
                  </a:lnTo>
                  <a:lnTo>
                    <a:pt x="0" y="661669"/>
                  </a:lnTo>
                  <a:lnTo>
                    <a:pt x="7620" y="661669"/>
                  </a:lnTo>
                  <a:lnTo>
                    <a:pt x="7620" y="655319"/>
                  </a:lnTo>
                  <a:close/>
                </a:path>
                <a:path w="7620" h="704850">
                  <a:moveTo>
                    <a:pt x="7620" y="661669"/>
                  </a:moveTo>
                  <a:lnTo>
                    <a:pt x="0" y="661669"/>
                  </a:lnTo>
                  <a:lnTo>
                    <a:pt x="0" y="668019"/>
                  </a:lnTo>
                  <a:lnTo>
                    <a:pt x="7620" y="668019"/>
                  </a:lnTo>
                  <a:lnTo>
                    <a:pt x="7620" y="661669"/>
                  </a:lnTo>
                  <a:close/>
                </a:path>
                <a:path w="7620" h="704850">
                  <a:moveTo>
                    <a:pt x="7620" y="668019"/>
                  </a:moveTo>
                  <a:lnTo>
                    <a:pt x="0" y="668019"/>
                  </a:lnTo>
                  <a:lnTo>
                    <a:pt x="0" y="674369"/>
                  </a:lnTo>
                  <a:lnTo>
                    <a:pt x="7620" y="674369"/>
                  </a:lnTo>
                  <a:lnTo>
                    <a:pt x="7620" y="668019"/>
                  </a:lnTo>
                  <a:close/>
                </a:path>
                <a:path w="7620" h="704850">
                  <a:moveTo>
                    <a:pt x="7620" y="674369"/>
                  </a:moveTo>
                  <a:lnTo>
                    <a:pt x="0" y="674369"/>
                  </a:lnTo>
                  <a:lnTo>
                    <a:pt x="0" y="680719"/>
                  </a:lnTo>
                  <a:lnTo>
                    <a:pt x="7620" y="680719"/>
                  </a:lnTo>
                  <a:lnTo>
                    <a:pt x="7620" y="674369"/>
                  </a:lnTo>
                  <a:close/>
                </a:path>
                <a:path w="7620" h="704850">
                  <a:moveTo>
                    <a:pt x="7620" y="680719"/>
                  </a:moveTo>
                  <a:lnTo>
                    <a:pt x="0" y="680719"/>
                  </a:lnTo>
                  <a:lnTo>
                    <a:pt x="0" y="687069"/>
                  </a:lnTo>
                  <a:lnTo>
                    <a:pt x="7620" y="687069"/>
                  </a:lnTo>
                  <a:lnTo>
                    <a:pt x="7620" y="680719"/>
                  </a:lnTo>
                  <a:close/>
                </a:path>
                <a:path w="7620" h="704850">
                  <a:moveTo>
                    <a:pt x="7620" y="687069"/>
                  </a:moveTo>
                  <a:lnTo>
                    <a:pt x="0" y="687069"/>
                  </a:lnTo>
                  <a:lnTo>
                    <a:pt x="0" y="693419"/>
                  </a:lnTo>
                  <a:lnTo>
                    <a:pt x="7620" y="693419"/>
                  </a:lnTo>
                  <a:lnTo>
                    <a:pt x="7620" y="687069"/>
                  </a:lnTo>
                  <a:close/>
                </a:path>
                <a:path w="7620" h="704850">
                  <a:moveTo>
                    <a:pt x="7620" y="693419"/>
                  </a:moveTo>
                  <a:lnTo>
                    <a:pt x="0" y="693419"/>
                  </a:lnTo>
                  <a:lnTo>
                    <a:pt x="0" y="699769"/>
                  </a:lnTo>
                  <a:lnTo>
                    <a:pt x="7620" y="699769"/>
                  </a:lnTo>
                  <a:lnTo>
                    <a:pt x="7620" y="693419"/>
                  </a:lnTo>
                  <a:close/>
                </a:path>
                <a:path w="7620" h="704850">
                  <a:moveTo>
                    <a:pt x="7620" y="699769"/>
                  </a:moveTo>
                  <a:lnTo>
                    <a:pt x="0" y="699769"/>
                  </a:lnTo>
                  <a:lnTo>
                    <a:pt x="0" y="703579"/>
                  </a:lnTo>
                  <a:lnTo>
                    <a:pt x="2539" y="703579"/>
                  </a:lnTo>
                  <a:lnTo>
                    <a:pt x="2539" y="704849"/>
                  </a:lnTo>
                  <a:lnTo>
                    <a:pt x="7620" y="704849"/>
                  </a:lnTo>
                  <a:lnTo>
                    <a:pt x="7620" y="699769"/>
                  </a:lnTo>
                  <a:close/>
                </a:path>
              </a:pathLst>
            </a:custGeom>
            <a:solidFill>
              <a:srgbClr val="3500F7"/>
            </a:solidFill>
          </p:spPr>
          <p:txBody>
            <a:bodyPr bIns="0" lIns="0" rIns="0" rtlCol="0" tIns="0" wrap="square"/>
            <a:p/>
          </p:txBody>
        </p:sp>
        <p:sp>
          <p:nvSpPr>
            <p:cNvPr id="1049900" name="object 1200"/>
            <p:cNvSpPr/>
            <p:nvPr/>
          </p:nvSpPr>
          <p:spPr>
            <a:xfrm>
              <a:off x="5736589" y="4466589"/>
              <a:ext cx="6350" cy="701040"/>
            </a:xfrm>
            <a:custGeom>
              <a:avLst/>
              <a:ahLst/>
              <a:rect l="l" t="t" r="r" b="b"/>
              <a:pathLst>
                <a:path w="6350" h="701039">
                  <a:moveTo>
                    <a:pt x="6350" y="0"/>
                  </a:moveTo>
                  <a:lnTo>
                    <a:pt x="3810" y="0"/>
                  </a:lnTo>
                  <a:lnTo>
                    <a:pt x="3810" y="1269"/>
                  </a:lnTo>
                  <a:lnTo>
                    <a:pt x="0" y="1269"/>
                  </a:lnTo>
                  <a:lnTo>
                    <a:pt x="0" y="6349"/>
                  </a:lnTo>
                  <a:lnTo>
                    <a:pt x="6350" y="6349"/>
                  </a:lnTo>
                  <a:lnTo>
                    <a:pt x="6350" y="0"/>
                  </a:lnTo>
                  <a:close/>
                </a:path>
                <a:path w="6350" h="701039">
                  <a:moveTo>
                    <a:pt x="6350" y="6349"/>
                  </a:moveTo>
                  <a:lnTo>
                    <a:pt x="0" y="6349"/>
                  </a:lnTo>
                  <a:lnTo>
                    <a:pt x="0" y="12699"/>
                  </a:lnTo>
                  <a:lnTo>
                    <a:pt x="6350" y="12699"/>
                  </a:lnTo>
                  <a:lnTo>
                    <a:pt x="6350" y="6349"/>
                  </a:lnTo>
                  <a:close/>
                </a:path>
                <a:path w="6350" h="701039">
                  <a:moveTo>
                    <a:pt x="6350" y="12699"/>
                  </a:moveTo>
                  <a:lnTo>
                    <a:pt x="0" y="12699"/>
                  </a:lnTo>
                  <a:lnTo>
                    <a:pt x="0" y="19049"/>
                  </a:lnTo>
                  <a:lnTo>
                    <a:pt x="6350" y="19049"/>
                  </a:lnTo>
                  <a:lnTo>
                    <a:pt x="6350" y="12699"/>
                  </a:lnTo>
                  <a:close/>
                </a:path>
                <a:path w="6350" h="701039">
                  <a:moveTo>
                    <a:pt x="6350" y="19049"/>
                  </a:moveTo>
                  <a:lnTo>
                    <a:pt x="0" y="19049"/>
                  </a:lnTo>
                  <a:lnTo>
                    <a:pt x="0" y="25399"/>
                  </a:lnTo>
                  <a:lnTo>
                    <a:pt x="6350" y="25399"/>
                  </a:lnTo>
                  <a:lnTo>
                    <a:pt x="6350" y="19049"/>
                  </a:lnTo>
                  <a:close/>
                </a:path>
                <a:path w="6350" h="701039">
                  <a:moveTo>
                    <a:pt x="6350" y="25399"/>
                  </a:moveTo>
                  <a:lnTo>
                    <a:pt x="0" y="25399"/>
                  </a:lnTo>
                  <a:lnTo>
                    <a:pt x="0" y="31749"/>
                  </a:lnTo>
                  <a:lnTo>
                    <a:pt x="6350" y="31749"/>
                  </a:lnTo>
                  <a:lnTo>
                    <a:pt x="6350" y="25399"/>
                  </a:lnTo>
                  <a:close/>
                </a:path>
                <a:path w="6350" h="701039">
                  <a:moveTo>
                    <a:pt x="6350" y="31749"/>
                  </a:moveTo>
                  <a:lnTo>
                    <a:pt x="0" y="31749"/>
                  </a:lnTo>
                  <a:lnTo>
                    <a:pt x="0" y="38099"/>
                  </a:lnTo>
                  <a:lnTo>
                    <a:pt x="6350" y="38099"/>
                  </a:lnTo>
                  <a:lnTo>
                    <a:pt x="6350" y="31749"/>
                  </a:lnTo>
                  <a:close/>
                </a:path>
                <a:path w="6350" h="701039">
                  <a:moveTo>
                    <a:pt x="6350" y="38099"/>
                  </a:moveTo>
                  <a:lnTo>
                    <a:pt x="0" y="38099"/>
                  </a:lnTo>
                  <a:lnTo>
                    <a:pt x="0" y="44449"/>
                  </a:lnTo>
                  <a:lnTo>
                    <a:pt x="6350" y="44449"/>
                  </a:lnTo>
                  <a:lnTo>
                    <a:pt x="6350" y="38099"/>
                  </a:lnTo>
                  <a:close/>
                </a:path>
                <a:path w="6350" h="701039">
                  <a:moveTo>
                    <a:pt x="6350" y="44449"/>
                  </a:moveTo>
                  <a:lnTo>
                    <a:pt x="0" y="44449"/>
                  </a:lnTo>
                  <a:lnTo>
                    <a:pt x="0" y="50799"/>
                  </a:lnTo>
                  <a:lnTo>
                    <a:pt x="6350" y="50799"/>
                  </a:lnTo>
                  <a:lnTo>
                    <a:pt x="6350" y="44449"/>
                  </a:lnTo>
                  <a:close/>
                </a:path>
                <a:path w="6350" h="701039">
                  <a:moveTo>
                    <a:pt x="6350" y="50799"/>
                  </a:moveTo>
                  <a:lnTo>
                    <a:pt x="0" y="50799"/>
                  </a:lnTo>
                  <a:lnTo>
                    <a:pt x="0" y="57149"/>
                  </a:lnTo>
                  <a:lnTo>
                    <a:pt x="6350" y="57149"/>
                  </a:lnTo>
                  <a:lnTo>
                    <a:pt x="6350" y="50799"/>
                  </a:lnTo>
                  <a:close/>
                </a:path>
                <a:path w="6350" h="701039">
                  <a:moveTo>
                    <a:pt x="6350" y="57149"/>
                  </a:moveTo>
                  <a:lnTo>
                    <a:pt x="0" y="57149"/>
                  </a:lnTo>
                  <a:lnTo>
                    <a:pt x="0" y="63499"/>
                  </a:lnTo>
                  <a:lnTo>
                    <a:pt x="6350" y="63499"/>
                  </a:lnTo>
                  <a:lnTo>
                    <a:pt x="6350" y="57149"/>
                  </a:lnTo>
                  <a:close/>
                </a:path>
                <a:path w="6350" h="701039">
                  <a:moveTo>
                    <a:pt x="6350" y="63499"/>
                  </a:moveTo>
                  <a:lnTo>
                    <a:pt x="0" y="63499"/>
                  </a:lnTo>
                  <a:lnTo>
                    <a:pt x="0" y="69849"/>
                  </a:lnTo>
                  <a:lnTo>
                    <a:pt x="6350" y="69849"/>
                  </a:lnTo>
                  <a:lnTo>
                    <a:pt x="6350" y="63499"/>
                  </a:lnTo>
                  <a:close/>
                </a:path>
                <a:path w="6350" h="701039">
                  <a:moveTo>
                    <a:pt x="6350" y="69849"/>
                  </a:moveTo>
                  <a:lnTo>
                    <a:pt x="0" y="69849"/>
                  </a:lnTo>
                  <a:lnTo>
                    <a:pt x="0" y="76199"/>
                  </a:lnTo>
                  <a:lnTo>
                    <a:pt x="6350" y="76199"/>
                  </a:lnTo>
                  <a:lnTo>
                    <a:pt x="6350" y="69849"/>
                  </a:lnTo>
                  <a:close/>
                </a:path>
                <a:path w="6350" h="701039">
                  <a:moveTo>
                    <a:pt x="6350" y="76199"/>
                  </a:moveTo>
                  <a:lnTo>
                    <a:pt x="0" y="76199"/>
                  </a:lnTo>
                  <a:lnTo>
                    <a:pt x="0" y="82549"/>
                  </a:lnTo>
                  <a:lnTo>
                    <a:pt x="6350" y="82549"/>
                  </a:lnTo>
                  <a:lnTo>
                    <a:pt x="6350" y="76199"/>
                  </a:lnTo>
                  <a:close/>
                </a:path>
                <a:path w="6350" h="701039">
                  <a:moveTo>
                    <a:pt x="6350" y="82549"/>
                  </a:moveTo>
                  <a:lnTo>
                    <a:pt x="0" y="82549"/>
                  </a:lnTo>
                  <a:lnTo>
                    <a:pt x="0" y="88899"/>
                  </a:lnTo>
                  <a:lnTo>
                    <a:pt x="6350" y="88899"/>
                  </a:lnTo>
                  <a:lnTo>
                    <a:pt x="6350" y="82549"/>
                  </a:lnTo>
                  <a:close/>
                </a:path>
                <a:path w="6350" h="701039">
                  <a:moveTo>
                    <a:pt x="6350" y="88899"/>
                  </a:moveTo>
                  <a:lnTo>
                    <a:pt x="0" y="88899"/>
                  </a:lnTo>
                  <a:lnTo>
                    <a:pt x="0" y="95249"/>
                  </a:lnTo>
                  <a:lnTo>
                    <a:pt x="6350" y="95249"/>
                  </a:lnTo>
                  <a:lnTo>
                    <a:pt x="6350" y="88899"/>
                  </a:lnTo>
                  <a:close/>
                </a:path>
                <a:path w="6350" h="701039">
                  <a:moveTo>
                    <a:pt x="6350" y="95249"/>
                  </a:moveTo>
                  <a:lnTo>
                    <a:pt x="0" y="95249"/>
                  </a:lnTo>
                  <a:lnTo>
                    <a:pt x="0" y="101599"/>
                  </a:lnTo>
                  <a:lnTo>
                    <a:pt x="6350" y="101599"/>
                  </a:lnTo>
                  <a:lnTo>
                    <a:pt x="6350" y="95249"/>
                  </a:lnTo>
                  <a:close/>
                </a:path>
                <a:path w="6350" h="701039">
                  <a:moveTo>
                    <a:pt x="6350" y="101599"/>
                  </a:moveTo>
                  <a:lnTo>
                    <a:pt x="0" y="101599"/>
                  </a:lnTo>
                  <a:lnTo>
                    <a:pt x="0" y="107949"/>
                  </a:lnTo>
                  <a:lnTo>
                    <a:pt x="6350" y="107949"/>
                  </a:lnTo>
                  <a:lnTo>
                    <a:pt x="6350" y="101599"/>
                  </a:lnTo>
                  <a:close/>
                </a:path>
                <a:path w="6350" h="701039">
                  <a:moveTo>
                    <a:pt x="6350" y="107949"/>
                  </a:moveTo>
                  <a:lnTo>
                    <a:pt x="0" y="107949"/>
                  </a:lnTo>
                  <a:lnTo>
                    <a:pt x="0" y="114299"/>
                  </a:lnTo>
                  <a:lnTo>
                    <a:pt x="6350" y="114299"/>
                  </a:lnTo>
                  <a:lnTo>
                    <a:pt x="6350" y="107949"/>
                  </a:lnTo>
                  <a:close/>
                </a:path>
                <a:path w="6350" h="701039">
                  <a:moveTo>
                    <a:pt x="6350" y="114299"/>
                  </a:moveTo>
                  <a:lnTo>
                    <a:pt x="0" y="114299"/>
                  </a:lnTo>
                  <a:lnTo>
                    <a:pt x="0" y="120649"/>
                  </a:lnTo>
                  <a:lnTo>
                    <a:pt x="6350" y="120649"/>
                  </a:lnTo>
                  <a:lnTo>
                    <a:pt x="6350" y="114299"/>
                  </a:lnTo>
                  <a:close/>
                </a:path>
                <a:path w="6350" h="701039">
                  <a:moveTo>
                    <a:pt x="6350" y="120649"/>
                  </a:moveTo>
                  <a:lnTo>
                    <a:pt x="0" y="120649"/>
                  </a:lnTo>
                  <a:lnTo>
                    <a:pt x="0" y="126999"/>
                  </a:lnTo>
                  <a:lnTo>
                    <a:pt x="6350" y="126999"/>
                  </a:lnTo>
                  <a:lnTo>
                    <a:pt x="6350" y="120649"/>
                  </a:lnTo>
                  <a:close/>
                </a:path>
                <a:path w="6350" h="701039">
                  <a:moveTo>
                    <a:pt x="6350" y="126999"/>
                  </a:moveTo>
                  <a:lnTo>
                    <a:pt x="0" y="126999"/>
                  </a:lnTo>
                  <a:lnTo>
                    <a:pt x="0" y="133349"/>
                  </a:lnTo>
                  <a:lnTo>
                    <a:pt x="6350" y="133349"/>
                  </a:lnTo>
                  <a:lnTo>
                    <a:pt x="6350" y="126999"/>
                  </a:lnTo>
                  <a:close/>
                </a:path>
                <a:path w="6350" h="701039">
                  <a:moveTo>
                    <a:pt x="6350" y="133349"/>
                  </a:moveTo>
                  <a:lnTo>
                    <a:pt x="0" y="133349"/>
                  </a:lnTo>
                  <a:lnTo>
                    <a:pt x="0" y="139699"/>
                  </a:lnTo>
                  <a:lnTo>
                    <a:pt x="6350" y="139699"/>
                  </a:lnTo>
                  <a:lnTo>
                    <a:pt x="6350" y="133349"/>
                  </a:lnTo>
                  <a:close/>
                </a:path>
                <a:path w="6350" h="701039">
                  <a:moveTo>
                    <a:pt x="6350" y="139699"/>
                  </a:moveTo>
                  <a:lnTo>
                    <a:pt x="0" y="139699"/>
                  </a:lnTo>
                  <a:lnTo>
                    <a:pt x="0" y="146049"/>
                  </a:lnTo>
                  <a:lnTo>
                    <a:pt x="6350" y="146049"/>
                  </a:lnTo>
                  <a:lnTo>
                    <a:pt x="6350" y="139699"/>
                  </a:lnTo>
                  <a:close/>
                </a:path>
                <a:path w="6350" h="701039">
                  <a:moveTo>
                    <a:pt x="6350" y="146049"/>
                  </a:moveTo>
                  <a:lnTo>
                    <a:pt x="0" y="146049"/>
                  </a:lnTo>
                  <a:lnTo>
                    <a:pt x="0" y="152399"/>
                  </a:lnTo>
                  <a:lnTo>
                    <a:pt x="6350" y="152399"/>
                  </a:lnTo>
                  <a:lnTo>
                    <a:pt x="6350" y="146049"/>
                  </a:lnTo>
                  <a:close/>
                </a:path>
                <a:path w="6350" h="701039">
                  <a:moveTo>
                    <a:pt x="6350" y="152399"/>
                  </a:moveTo>
                  <a:lnTo>
                    <a:pt x="0" y="152399"/>
                  </a:lnTo>
                  <a:lnTo>
                    <a:pt x="0" y="158749"/>
                  </a:lnTo>
                  <a:lnTo>
                    <a:pt x="6350" y="158749"/>
                  </a:lnTo>
                  <a:lnTo>
                    <a:pt x="6350" y="152399"/>
                  </a:lnTo>
                  <a:close/>
                </a:path>
                <a:path w="6350" h="701039">
                  <a:moveTo>
                    <a:pt x="6350" y="158749"/>
                  </a:moveTo>
                  <a:lnTo>
                    <a:pt x="0" y="158749"/>
                  </a:lnTo>
                  <a:lnTo>
                    <a:pt x="0" y="165099"/>
                  </a:lnTo>
                  <a:lnTo>
                    <a:pt x="6350" y="165099"/>
                  </a:lnTo>
                  <a:lnTo>
                    <a:pt x="6350" y="158749"/>
                  </a:lnTo>
                  <a:close/>
                </a:path>
                <a:path w="6350" h="701039">
                  <a:moveTo>
                    <a:pt x="6350" y="165099"/>
                  </a:moveTo>
                  <a:lnTo>
                    <a:pt x="0" y="165099"/>
                  </a:lnTo>
                  <a:lnTo>
                    <a:pt x="0" y="171449"/>
                  </a:lnTo>
                  <a:lnTo>
                    <a:pt x="6350" y="171449"/>
                  </a:lnTo>
                  <a:lnTo>
                    <a:pt x="6350" y="165099"/>
                  </a:lnTo>
                  <a:close/>
                </a:path>
                <a:path w="6350" h="701039">
                  <a:moveTo>
                    <a:pt x="6350" y="171449"/>
                  </a:moveTo>
                  <a:lnTo>
                    <a:pt x="0" y="171449"/>
                  </a:lnTo>
                  <a:lnTo>
                    <a:pt x="0" y="177799"/>
                  </a:lnTo>
                  <a:lnTo>
                    <a:pt x="6350" y="177799"/>
                  </a:lnTo>
                  <a:lnTo>
                    <a:pt x="6350" y="171449"/>
                  </a:lnTo>
                  <a:close/>
                </a:path>
                <a:path w="6350" h="701039">
                  <a:moveTo>
                    <a:pt x="6350" y="177799"/>
                  </a:moveTo>
                  <a:lnTo>
                    <a:pt x="0" y="177799"/>
                  </a:lnTo>
                  <a:lnTo>
                    <a:pt x="0" y="184149"/>
                  </a:lnTo>
                  <a:lnTo>
                    <a:pt x="6350" y="184149"/>
                  </a:lnTo>
                  <a:lnTo>
                    <a:pt x="6350" y="177799"/>
                  </a:lnTo>
                  <a:close/>
                </a:path>
                <a:path w="6350" h="701039">
                  <a:moveTo>
                    <a:pt x="6350" y="184149"/>
                  </a:moveTo>
                  <a:lnTo>
                    <a:pt x="0" y="184149"/>
                  </a:lnTo>
                  <a:lnTo>
                    <a:pt x="0" y="190499"/>
                  </a:lnTo>
                  <a:lnTo>
                    <a:pt x="6350" y="190499"/>
                  </a:lnTo>
                  <a:lnTo>
                    <a:pt x="6350" y="184149"/>
                  </a:lnTo>
                  <a:close/>
                </a:path>
                <a:path w="6350" h="701039">
                  <a:moveTo>
                    <a:pt x="6350" y="190499"/>
                  </a:moveTo>
                  <a:lnTo>
                    <a:pt x="0" y="190499"/>
                  </a:lnTo>
                  <a:lnTo>
                    <a:pt x="0" y="196849"/>
                  </a:lnTo>
                  <a:lnTo>
                    <a:pt x="6350" y="196849"/>
                  </a:lnTo>
                  <a:lnTo>
                    <a:pt x="6350" y="190499"/>
                  </a:lnTo>
                  <a:close/>
                </a:path>
                <a:path w="6350" h="701039">
                  <a:moveTo>
                    <a:pt x="6350" y="196849"/>
                  </a:moveTo>
                  <a:lnTo>
                    <a:pt x="0" y="196849"/>
                  </a:lnTo>
                  <a:lnTo>
                    <a:pt x="0" y="203199"/>
                  </a:lnTo>
                  <a:lnTo>
                    <a:pt x="6350" y="203199"/>
                  </a:lnTo>
                  <a:lnTo>
                    <a:pt x="6350" y="196849"/>
                  </a:lnTo>
                  <a:close/>
                </a:path>
                <a:path w="6350" h="701039">
                  <a:moveTo>
                    <a:pt x="6350" y="203199"/>
                  </a:moveTo>
                  <a:lnTo>
                    <a:pt x="0" y="203199"/>
                  </a:lnTo>
                  <a:lnTo>
                    <a:pt x="0" y="209549"/>
                  </a:lnTo>
                  <a:lnTo>
                    <a:pt x="6350" y="209549"/>
                  </a:lnTo>
                  <a:lnTo>
                    <a:pt x="6350" y="203199"/>
                  </a:lnTo>
                  <a:close/>
                </a:path>
                <a:path w="6350" h="701039">
                  <a:moveTo>
                    <a:pt x="6350" y="209549"/>
                  </a:moveTo>
                  <a:lnTo>
                    <a:pt x="0" y="209549"/>
                  </a:lnTo>
                  <a:lnTo>
                    <a:pt x="0" y="215899"/>
                  </a:lnTo>
                  <a:lnTo>
                    <a:pt x="6350" y="215899"/>
                  </a:lnTo>
                  <a:lnTo>
                    <a:pt x="6350" y="209549"/>
                  </a:lnTo>
                  <a:close/>
                </a:path>
                <a:path w="6350" h="701039">
                  <a:moveTo>
                    <a:pt x="6350" y="215899"/>
                  </a:moveTo>
                  <a:lnTo>
                    <a:pt x="0" y="215899"/>
                  </a:lnTo>
                  <a:lnTo>
                    <a:pt x="0" y="222249"/>
                  </a:lnTo>
                  <a:lnTo>
                    <a:pt x="6350" y="222249"/>
                  </a:lnTo>
                  <a:lnTo>
                    <a:pt x="6350" y="215899"/>
                  </a:lnTo>
                  <a:close/>
                </a:path>
                <a:path w="6350" h="701039">
                  <a:moveTo>
                    <a:pt x="6350" y="222249"/>
                  </a:moveTo>
                  <a:lnTo>
                    <a:pt x="0" y="222249"/>
                  </a:lnTo>
                  <a:lnTo>
                    <a:pt x="0" y="228599"/>
                  </a:lnTo>
                  <a:lnTo>
                    <a:pt x="6350" y="228599"/>
                  </a:lnTo>
                  <a:lnTo>
                    <a:pt x="6350" y="222249"/>
                  </a:lnTo>
                  <a:close/>
                </a:path>
                <a:path w="6350" h="701039">
                  <a:moveTo>
                    <a:pt x="6350" y="228599"/>
                  </a:moveTo>
                  <a:lnTo>
                    <a:pt x="0" y="228599"/>
                  </a:lnTo>
                  <a:lnTo>
                    <a:pt x="0" y="234949"/>
                  </a:lnTo>
                  <a:lnTo>
                    <a:pt x="6350" y="234949"/>
                  </a:lnTo>
                  <a:lnTo>
                    <a:pt x="6350" y="228599"/>
                  </a:lnTo>
                  <a:close/>
                </a:path>
                <a:path w="6350" h="701039">
                  <a:moveTo>
                    <a:pt x="6350" y="234949"/>
                  </a:moveTo>
                  <a:lnTo>
                    <a:pt x="0" y="234949"/>
                  </a:lnTo>
                  <a:lnTo>
                    <a:pt x="0" y="241299"/>
                  </a:lnTo>
                  <a:lnTo>
                    <a:pt x="6350" y="241299"/>
                  </a:lnTo>
                  <a:lnTo>
                    <a:pt x="6350" y="234949"/>
                  </a:lnTo>
                  <a:close/>
                </a:path>
                <a:path w="6350" h="701039">
                  <a:moveTo>
                    <a:pt x="6350" y="241299"/>
                  </a:moveTo>
                  <a:lnTo>
                    <a:pt x="0" y="241299"/>
                  </a:lnTo>
                  <a:lnTo>
                    <a:pt x="0" y="247649"/>
                  </a:lnTo>
                  <a:lnTo>
                    <a:pt x="6350" y="247649"/>
                  </a:lnTo>
                  <a:lnTo>
                    <a:pt x="6350" y="241299"/>
                  </a:lnTo>
                  <a:close/>
                </a:path>
                <a:path w="6350" h="701039">
                  <a:moveTo>
                    <a:pt x="6350" y="247649"/>
                  </a:moveTo>
                  <a:lnTo>
                    <a:pt x="0" y="247649"/>
                  </a:lnTo>
                  <a:lnTo>
                    <a:pt x="0" y="253999"/>
                  </a:lnTo>
                  <a:lnTo>
                    <a:pt x="6350" y="253999"/>
                  </a:lnTo>
                  <a:lnTo>
                    <a:pt x="6350" y="247649"/>
                  </a:lnTo>
                  <a:close/>
                </a:path>
                <a:path w="6350" h="701039">
                  <a:moveTo>
                    <a:pt x="6350" y="253999"/>
                  </a:moveTo>
                  <a:lnTo>
                    <a:pt x="0" y="253999"/>
                  </a:lnTo>
                  <a:lnTo>
                    <a:pt x="0" y="260349"/>
                  </a:lnTo>
                  <a:lnTo>
                    <a:pt x="6350" y="260349"/>
                  </a:lnTo>
                  <a:lnTo>
                    <a:pt x="6350" y="253999"/>
                  </a:lnTo>
                  <a:close/>
                </a:path>
                <a:path w="6350" h="701039">
                  <a:moveTo>
                    <a:pt x="6350" y="260349"/>
                  </a:moveTo>
                  <a:lnTo>
                    <a:pt x="0" y="260349"/>
                  </a:lnTo>
                  <a:lnTo>
                    <a:pt x="0" y="266699"/>
                  </a:lnTo>
                  <a:lnTo>
                    <a:pt x="6350" y="266699"/>
                  </a:lnTo>
                  <a:lnTo>
                    <a:pt x="6350" y="260349"/>
                  </a:lnTo>
                  <a:close/>
                </a:path>
                <a:path w="6350" h="701039">
                  <a:moveTo>
                    <a:pt x="6350" y="266699"/>
                  </a:moveTo>
                  <a:lnTo>
                    <a:pt x="0" y="266699"/>
                  </a:lnTo>
                  <a:lnTo>
                    <a:pt x="0" y="292099"/>
                  </a:lnTo>
                  <a:lnTo>
                    <a:pt x="2539" y="292099"/>
                  </a:lnTo>
                  <a:lnTo>
                    <a:pt x="2539" y="289559"/>
                  </a:lnTo>
                  <a:lnTo>
                    <a:pt x="3810" y="289559"/>
                  </a:lnTo>
                  <a:lnTo>
                    <a:pt x="3810" y="284479"/>
                  </a:lnTo>
                  <a:lnTo>
                    <a:pt x="5080" y="284479"/>
                  </a:lnTo>
                  <a:lnTo>
                    <a:pt x="5080" y="279399"/>
                  </a:lnTo>
                  <a:lnTo>
                    <a:pt x="6350" y="279399"/>
                  </a:lnTo>
                  <a:lnTo>
                    <a:pt x="6350" y="266699"/>
                  </a:lnTo>
                  <a:close/>
                </a:path>
                <a:path w="6350" h="701039">
                  <a:moveTo>
                    <a:pt x="2539" y="292099"/>
                  </a:moveTo>
                  <a:lnTo>
                    <a:pt x="0" y="292099"/>
                  </a:lnTo>
                  <a:lnTo>
                    <a:pt x="0" y="300989"/>
                  </a:lnTo>
                  <a:lnTo>
                    <a:pt x="1270" y="300989"/>
                  </a:lnTo>
                  <a:lnTo>
                    <a:pt x="1269" y="294639"/>
                  </a:lnTo>
                  <a:lnTo>
                    <a:pt x="2539" y="294639"/>
                  </a:lnTo>
                  <a:lnTo>
                    <a:pt x="2539" y="292099"/>
                  </a:lnTo>
                  <a:close/>
                </a:path>
                <a:path w="6350" h="701039">
                  <a:moveTo>
                    <a:pt x="1269" y="415289"/>
                  </a:moveTo>
                  <a:lnTo>
                    <a:pt x="0" y="415289"/>
                  </a:lnTo>
                  <a:lnTo>
                    <a:pt x="0" y="431799"/>
                  </a:lnTo>
                  <a:lnTo>
                    <a:pt x="5080" y="431799"/>
                  </a:lnTo>
                  <a:lnTo>
                    <a:pt x="5080" y="430529"/>
                  </a:lnTo>
                  <a:lnTo>
                    <a:pt x="3810" y="430529"/>
                  </a:lnTo>
                  <a:lnTo>
                    <a:pt x="3810" y="426719"/>
                  </a:lnTo>
                  <a:lnTo>
                    <a:pt x="2539" y="426719"/>
                  </a:lnTo>
                  <a:lnTo>
                    <a:pt x="2539" y="421639"/>
                  </a:lnTo>
                  <a:lnTo>
                    <a:pt x="1270" y="421639"/>
                  </a:lnTo>
                  <a:lnTo>
                    <a:pt x="1269" y="415289"/>
                  </a:lnTo>
                  <a:close/>
                </a:path>
                <a:path w="6350" h="701039">
                  <a:moveTo>
                    <a:pt x="5080" y="431799"/>
                  </a:moveTo>
                  <a:lnTo>
                    <a:pt x="0" y="431799"/>
                  </a:lnTo>
                  <a:lnTo>
                    <a:pt x="0" y="438149"/>
                  </a:lnTo>
                  <a:lnTo>
                    <a:pt x="6350" y="438149"/>
                  </a:lnTo>
                  <a:lnTo>
                    <a:pt x="6350" y="435609"/>
                  </a:lnTo>
                  <a:lnTo>
                    <a:pt x="5080" y="435609"/>
                  </a:lnTo>
                  <a:lnTo>
                    <a:pt x="5080" y="431799"/>
                  </a:lnTo>
                  <a:close/>
                </a:path>
                <a:path w="6350" h="701039">
                  <a:moveTo>
                    <a:pt x="6350" y="438149"/>
                  </a:moveTo>
                  <a:lnTo>
                    <a:pt x="0" y="438149"/>
                  </a:lnTo>
                  <a:lnTo>
                    <a:pt x="0" y="444499"/>
                  </a:lnTo>
                  <a:lnTo>
                    <a:pt x="6350" y="444499"/>
                  </a:lnTo>
                  <a:lnTo>
                    <a:pt x="6350" y="438149"/>
                  </a:lnTo>
                  <a:close/>
                </a:path>
                <a:path w="6350" h="701039">
                  <a:moveTo>
                    <a:pt x="6350" y="444499"/>
                  </a:moveTo>
                  <a:lnTo>
                    <a:pt x="0" y="444499"/>
                  </a:lnTo>
                  <a:lnTo>
                    <a:pt x="0" y="450849"/>
                  </a:lnTo>
                  <a:lnTo>
                    <a:pt x="6350" y="450849"/>
                  </a:lnTo>
                  <a:lnTo>
                    <a:pt x="6350" y="444499"/>
                  </a:lnTo>
                  <a:close/>
                </a:path>
                <a:path w="6350" h="701039">
                  <a:moveTo>
                    <a:pt x="6350" y="450849"/>
                  </a:moveTo>
                  <a:lnTo>
                    <a:pt x="0" y="450849"/>
                  </a:lnTo>
                  <a:lnTo>
                    <a:pt x="0" y="457199"/>
                  </a:lnTo>
                  <a:lnTo>
                    <a:pt x="6350" y="457199"/>
                  </a:lnTo>
                  <a:lnTo>
                    <a:pt x="6350" y="450849"/>
                  </a:lnTo>
                  <a:close/>
                </a:path>
                <a:path w="6350" h="701039">
                  <a:moveTo>
                    <a:pt x="6350" y="457199"/>
                  </a:moveTo>
                  <a:lnTo>
                    <a:pt x="0" y="457199"/>
                  </a:lnTo>
                  <a:lnTo>
                    <a:pt x="0" y="463549"/>
                  </a:lnTo>
                  <a:lnTo>
                    <a:pt x="6350" y="463549"/>
                  </a:lnTo>
                  <a:lnTo>
                    <a:pt x="6350" y="457199"/>
                  </a:lnTo>
                  <a:close/>
                </a:path>
                <a:path w="6350" h="701039">
                  <a:moveTo>
                    <a:pt x="6350" y="463549"/>
                  </a:moveTo>
                  <a:lnTo>
                    <a:pt x="0" y="463549"/>
                  </a:lnTo>
                  <a:lnTo>
                    <a:pt x="0" y="469899"/>
                  </a:lnTo>
                  <a:lnTo>
                    <a:pt x="6350" y="469899"/>
                  </a:lnTo>
                  <a:lnTo>
                    <a:pt x="6350" y="463549"/>
                  </a:lnTo>
                  <a:close/>
                </a:path>
                <a:path w="6350" h="701039">
                  <a:moveTo>
                    <a:pt x="6350" y="469899"/>
                  </a:moveTo>
                  <a:lnTo>
                    <a:pt x="0" y="469899"/>
                  </a:lnTo>
                  <a:lnTo>
                    <a:pt x="0" y="476249"/>
                  </a:lnTo>
                  <a:lnTo>
                    <a:pt x="6350" y="476249"/>
                  </a:lnTo>
                  <a:lnTo>
                    <a:pt x="6350" y="469899"/>
                  </a:lnTo>
                  <a:close/>
                </a:path>
                <a:path w="6350" h="701039">
                  <a:moveTo>
                    <a:pt x="6350" y="476249"/>
                  </a:moveTo>
                  <a:lnTo>
                    <a:pt x="0" y="476249"/>
                  </a:lnTo>
                  <a:lnTo>
                    <a:pt x="0" y="482599"/>
                  </a:lnTo>
                  <a:lnTo>
                    <a:pt x="6350" y="482599"/>
                  </a:lnTo>
                  <a:lnTo>
                    <a:pt x="6350" y="476249"/>
                  </a:lnTo>
                  <a:close/>
                </a:path>
                <a:path w="6350" h="701039">
                  <a:moveTo>
                    <a:pt x="6350" y="482599"/>
                  </a:moveTo>
                  <a:lnTo>
                    <a:pt x="0" y="482599"/>
                  </a:lnTo>
                  <a:lnTo>
                    <a:pt x="0" y="488949"/>
                  </a:lnTo>
                  <a:lnTo>
                    <a:pt x="6350" y="488949"/>
                  </a:lnTo>
                  <a:lnTo>
                    <a:pt x="6350" y="482599"/>
                  </a:lnTo>
                  <a:close/>
                </a:path>
                <a:path w="6350" h="701039">
                  <a:moveTo>
                    <a:pt x="6350" y="488949"/>
                  </a:moveTo>
                  <a:lnTo>
                    <a:pt x="0" y="488949"/>
                  </a:lnTo>
                  <a:lnTo>
                    <a:pt x="0" y="495299"/>
                  </a:lnTo>
                  <a:lnTo>
                    <a:pt x="6350" y="495299"/>
                  </a:lnTo>
                  <a:lnTo>
                    <a:pt x="6350" y="488949"/>
                  </a:lnTo>
                  <a:close/>
                </a:path>
                <a:path w="6350" h="701039">
                  <a:moveTo>
                    <a:pt x="6350" y="495299"/>
                  </a:moveTo>
                  <a:lnTo>
                    <a:pt x="0" y="495299"/>
                  </a:lnTo>
                  <a:lnTo>
                    <a:pt x="0" y="501649"/>
                  </a:lnTo>
                  <a:lnTo>
                    <a:pt x="6350" y="501649"/>
                  </a:lnTo>
                  <a:lnTo>
                    <a:pt x="6350" y="495299"/>
                  </a:lnTo>
                  <a:close/>
                </a:path>
                <a:path w="6350" h="701039">
                  <a:moveTo>
                    <a:pt x="6350" y="501649"/>
                  </a:moveTo>
                  <a:lnTo>
                    <a:pt x="0" y="501649"/>
                  </a:lnTo>
                  <a:lnTo>
                    <a:pt x="0" y="507999"/>
                  </a:lnTo>
                  <a:lnTo>
                    <a:pt x="6350" y="507999"/>
                  </a:lnTo>
                  <a:lnTo>
                    <a:pt x="6350" y="501649"/>
                  </a:lnTo>
                  <a:close/>
                </a:path>
                <a:path w="6350" h="701039">
                  <a:moveTo>
                    <a:pt x="6350" y="507999"/>
                  </a:moveTo>
                  <a:lnTo>
                    <a:pt x="0" y="507999"/>
                  </a:lnTo>
                  <a:lnTo>
                    <a:pt x="0" y="514349"/>
                  </a:lnTo>
                  <a:lnTo>
                    <a:pt x="6350" y="514349"/>
                  </a:lnTo>
                  <a:lnTo>
                    <a:pt x="6350" y="507999"/>
                  </a:lnTo>
                  <a:close/>
                </a:path>
                <a:path w="6350" h="701039">
                  <a:moveTo>
                    <a:pt x="6350" y="514349"/>
                  </a:moveTo>
                  <a:lnTo>
                    <a:pt x="0" y="514349"/>
                  </a:lnTo>
                  <a:lnTo>
                    <a:pt x="0" y="520699"/>
                  </a:lnTo>
                  <a:lnTo>
                    <a:pt x="6350" y="520699"/>
                  </a:lnTo>
                  <a:lnTo>
                    <a:pt x="6350" y="514349"/>
                  </a:lnTo>
                  <a:close/>
                </a:path>
                <a:path w="6350" h="701039">
                  <a:moveTo>
                    <a:pt x="6350" y="520699"/>
                  </a:moveTo>
                  <a:lnTo>
                    <a:pt x="0" y="520699"/>
                  </a:lnTo>
                  <a:lnTo>
                    <a:pt x="0" y="527049"/>
                  </a:lnTo>
                  <a:lnTo>
                    <a:pt x="6350" y="527049"/>
                  </a:lnTo>
                  <a:lnTo>
                    <a:pt x="6350" y="520699"/>
                  </a:lnTo>
                  <a:close/>
                </a:path>
                <a:path w="6350" h="701039">
                  <a:moveTo>
                    <a:pt x="6350" y="527049"/>
                  </a:moveTo>
                  <a:lnTo>
                    <a:pt x="0" y="527049"/>
                  </a:lnTo>
                  <a:lnTo>
                    <a:pt x="0" y="533399"/>
                  </a:lnTo>
                  <a:lnTo>
                    <a:pt x="6350" y="533399"/>
                  </a:lnTo>
                  <a:lnTo>
                    <a:pt x="6350" y="527049"/>
                  </a:lnTo>
                  <a:close/>
                </a:path>
                <a:path w="6350" h="701039">
                  <a:moveTo>
                    <a:pt x="6350" y="533399"/>
                  </a:moveTo>
                  <a:lnTo>
                    <a:pt x="0" y="533399"/>
                  </a:lnTo>
                  <a:lnTo>
                    <a:pt x="0" y="539749"/>
                  </a:lnTo>
                  <a:lnTo>
                    <a:pt x="6350" y="539749"/>
                  </a:lnTo>
                  <a:lnTo>
                    <a:pt x="6350" y="533399"/>
                  </a:lnTo>
                  <a:close/>
                </a:path>
                <a:path w="6350" h="701039">
                  <a:moveTo>
                    <a:pt x="6350" y="539749"/>
                  </a:moveTo>
                  <a:lnTo>
                    <a:pt x="0" y="539749"/>
                  </a:lnTo>
                  <a:lnTo>
                    <a:pt x="0" y="546099"/>
                  </a:lnTo>
                  <a:lnTo>
                    <a:pt x="6350" y="546099"/>
                  </a:lnTo>
                  <a:lnTo>
                    <a:pt x="6350" y="539749"/>
                  </a:lnTo>
                  <a:close/>
                </a:path>
                <a:path w="6350" h="701039">
                  <a:moveTo>
                    <a:pt x="6350" y="546099"/>
                  </a:moveTo>
                  <a:lnTo>
                    <a:pt x="0" y="546099"/>
                  </a:lnTo>
                  <a:lnTo>
                    <a:pt x="0" y="552449"/>
                  </a:lnTo>
                  <a:lnTo>
                    <a:pt x="6350" y="552449"/>
                  </a:lnTo>
                  <a:lnTo>
                    <a:pt x="6350" y="546099"/>
                  </a:lnTo>
                  <a:close/>
                </a:path>
                <a:path w="6350" h="701039">
                  <a:moveTo>
                    <a:pt x="6350" y="552449"/>
                  </a:moveTo>
                  <a:lnTo>
                    <a:pt x="0" y="552449"/>
                  </a:lnTo>
                  <a:lnTo>
                    <a:pt x="0" y="558799"/>
                  </a:lnTo>
                  <a:lnTo>
                    <a:pt x="6350" y="558799"/>
                  </a:lnTo>
                  <a:lnTo>
                    <a:pt x="6350" y="552449"/>
                  </a:lnTo>
                  <a:close/>
                </a:path>
                <a:path w="6350" h="701039">
                  <a:moveTo>
                    <a:pt x="6350" y="558799"/>
                  </a:moveTo>
                  <a:lnTo>
                    <a:pt x="0" y="558799"/>
                  </a:lnTo>
                  <a:lnTo>
                    <a:pt x="0" y="565149"/>
                  </a:lnTo>
                  <a:lnTo>
                    <a:pt x="6350" y="565149"/>
                  </a:lnTo>
                  <a:lnTo>
                    <a:pt x="6350" y="558799"/>
                  </a:lnTo>
                  <a:close/>
                </a:path>
                <a:path w="6350" h="701039">
                  <a:moveTo>
                    <a:pt x="6350" y="565149"/>
                  </a:moveTo>
                  <a:lnTo>
                    <a:pt x="0" y="565149"/>
                  </a:lnTo>
                  <a:lnTo>
                    <a:pt x="0" y="571499"/>
                  </a:lnTo>
                  <a:lnTo>
                    <a:pt x="6350" y="571499"/>
                  </a:lnTo>
                  <a:lnTo>
                    <a:pt x="6350" y="565149"/>
                  </a:lnTo>
                  <a:close/>
                </a:path>
                <a:path w="6350" h="701039">
                  <a:moveTo>
                    <a:pt x="6350" y="571499"/>
                  </a:moveTo>
                  <a:lnTo>
                    <a:pt x="0" y="571499"/>
                  </a:lnTo>
                  <a:lnTo>
                    <a:pt x="0" y="577849"/>
                  </a:lnTo>
                  <a:lnTo>
                    <a:pt x="6350" y="577849"/>
                  </a:lnTo>
                  <a:lnTo>
                    <a:pt x="6350" y="571499"/>
                  </a:lnTo>
                  <a:close/>
                </a:path>
                <a:path w="6350" h="701039">
                  <a:moveTo>
                    <a:pt x="6350" y="577849"/>
                  </a:moveTo>
                  <a:lnTo>
                    <a:pt x="0" y="577849"/>
                  </a:lnTo>
                  <a:lnTo>
                    <a:pt x="0" y="584199"/>
                  </a:lnTo>
                  <a:lnTo>
                    <a:pt x="6350" y="584199"/>
                  </a:lnTo>
                  <a:lnTo>
                    <a:pt x="6350" y="577849"/>
                  </a:lnTo>
                  <a:close/>
                </a:path>
                <a:path w="6350" h="701039">
                  <a:moveTo>
                    <a:pt x="6350" y="584199"/>
                  </a:moveTo>
                  <a:lnTo>
                    <a:pt x="0" y="584199"/>
                  </a:lnTo>
                  <a:lnTo>
                    <a:pt x="0" y="590549"/>
                  </a:lnTo>
                  <a:lnTo>
                    <a:pt x="6350" y="590549"/>
                  </a:lnTo>
                  <a:lnTo>
                    <a:pt x="6350" y="584199"/>
                  </a:lnTo>
                  <a:close/>
                </a:path>
                <a:path w="6350" h="701039">
                  <a:moveTo>
                    <a:pt x="6350" y="590549"/>
                  </a:moveTo>
                  <a:lnTo>
                    <a:pt x="0" y="590549"/>
                  </a:lnTo>
                  <a:lnTo>
                    <a:pt x="0" y="596899"/>
                  </a:lnTo>
                  <a:lnTo>
                    <a:pt x="6350" y="596899"/>
                  </a:lnTo>
                  <a:lnTo>
                    <a:pt x="6350" y="590549"/>
                  </a:lnTo>
                  <a:close/>
                </a:path>
                <a:path w="6350" h="701039">
                  <a:moveTo>
                    <a:pt x="6350" y="596899"/>
                  </a:moveTo>
                  <a:lnTo>
                    <a:pt x="0" y="596899"/>
                  </a:lnTo>
                  <a:lnTo>
                    <a:pt x="0" y="603249"/>
                  </a:lnTo>
                  <a:lnTo>
                    <a:pt x="6350" y="603249"/>
                  </a:lnTo>
                  <a:lnTo>
                    <a:pt x="6350" y="596899"/>
                  </a:lnTo>
                  <a:close/>
                </a:path>
                <a:path w="6350" h="701039">
                  <a:moveTo>
                    <a:pt x="6350" y="603249"/>
                  </a:moveTo>
                  <a:lnTo>
                    <a:pt x="0" y="603249"/>
                  </a:lnTo>
                  <a:lnTo>
                    <a:pt x="0" y="609599"/>
                  </a:lnTo>
                  <a:lnTo>
                    <a:pt x="6350" y="609599"/>
                  </a:lnTo>
                  <a:lnTo>
                    <a:pt x="6350" y="603249"/>
                  </a:lnTo>
                  <a:close/>
                </a:path>
                <a:path w="6350" h="701039">
                  <a:moveTo>
                    <a:pt x="6350" y="609599"/>
                  </a:moveTo>
                  <a:lnTo>
                    <a:pt x="0" y="609599"/>
                  </a:lnTo>
                  <a:lnTo>
                    <a:pt x="0" y="615949"/>
                  </a:lnTo>
                  <a:lnTo>
                    <a:pt x="6350" y="615949"/>
                  </a:lnTo>
                  <a:lnTo>
                    <a:pt x="6350" y="609599"/>
                  </a:lnTo>
                  <a:close/>
                </a:path>
                <a:path w="6350" h="701039">
                  <a:moveTo>
                    <a:pt x="6350" y="615949"/>
                  </a:moveTo>
                  <a:lnTo>
                    <a:pt x="0" y="615949"/>
                  </a:lnTo>
                  <a:lnTo>
                    <a:pt x="0" y="622299"/>
                  </a:lnTo>
                  <a:lnTo>
                    <a:pt x="6350" y="622299"/>
                  </a:lnTo>
                  <a:lnTo>
                    <a:pt x="6350" y="615949"/>
                  </a:lnTo>
                  <a:close/>
                </a:path>
                <a:path w="6350" h="701039">
                  <a:moveTo>
                    <a:pt x="6350" y="622299"/>
                  </a:moveTo>
                  <a:lnTo>
                    <a:pt x="0" y="622299"/>
                  </a:lnTo>
                  <a:lnTo>
                    <a:pt x="0" y="628649"/>
                  </a:lnTo>
                  <a:lnTo>
                    <a:pt x="6350" y="628649"/>
                  </a:lnTo>
                  <a:lnTo>
                    <a:pt x="6350" y="622299"/>
                  </a:lnTo>
                  <a:close/>
                </a:path>
                <a:path w="6350" h="701039">
                  <a:moveTo>
                    <a:pt x="6350" y="628649"/>
                  </a:moveTo>
                  <a:lnTo>
                    <a:pt x="0" y="628649"/>
                  </a:lnTo>
                  <a:lnTo>
                    <a:pt x="0" y="634999"/>
                  </a:lnTo>
                  <a:lnTo>
                    <a:pt x="6350" y="634999"/>
                  </a:lnTo>
                  <a:lnTo>
                    <a:pt x="6350" y="628649"/>
                  </a:lnTo>
                  <a:close/>
                </a:path>
                <a:path w="6350" h="701039">
                  <a:moveTo>
                    <a:pt x="6350" y="634999"/>
                  </a:moveTo>
                  <a:lnTo>
                    <a:pt x="0" y="634999"/>
                  </a:lnTo>
                  <a:lnTo>
                    <a:pt x="0" y="641349"/>
                  </a:lnTo>
                  <a:lnTo>
                    <a:pt x="6350" y="641349"/>
                  </a:lnTo>
                  <a:lnTo>
                    <a:pt x="6350" y="634999"/>
                  </a:lnTo>
                  <a:close/>
                </a:path>
                <a:path w="6350" h="701039">
                  <a:moveTo>
                    <a:pt x="6350" y="641349"/>
                  </a:moveTo>
                  <a:lnTo>
                    <a:pt x="0" y="641349"/>
                  </a:lnTo>
                  <a:lnTo>
                    <a:pt x="0" y="647699"/>
                  </a:lnTo>
                  <a:lnTo>
                    <a:pt x="6350" y="647699"/>
                  </a:lnTo>
                  <a:lnTo>
                    <a:pt x="6350" y="641349"/>
                  </a:lnTo>
                  <a:close/>
                </a:path>
                <a:path w="6350" h="701039">
                  <a:moveTo>
                    <a:pt x="6350" y="647699"/>
                  </a:moveTo>
                  <a:lnTo>
                    <a:pt x="0" y="647699"/>
                  </a:lnTo>
                  <a:lnTo>
                    <a:pt x="0" y="654049"/>
                  </a:lnTo>
                  <a:lnTo>
                    <a:pt x="6350" y="654049"/>
                  </a:lnTo>
                  <a:lnTo>
                    <a:pt x="6350" y="647699"/>
                  </a:lnTo>
                  <a:close/>
                </a:path>
                <a:path w="6350" h="701039">
                  <a:moveTo>
                    <a:pt x="6350" y="654049"/>
                  </a:moveTo>
                  <a:lnTo>
                    <a:pt x="0" y="654049"/>
                  </a:lnTo>
                  <a:lnTo>
                    <a:pt x="0" y="660399"/>
                  </a:lnTo>
                  <a:lnTo>
                    <a:pt x="6350" y="660399"/>
                  </a:lnTo>
                  <a:lnTo>
                    <a:pt x="6350" y="654049"/>
                  </a:lnTo>
                  <a:close/>
                </a:path>
                <a:path w="6350" h="701039">
                  <a:moveTo>
                    <a:pt x="6350" y="660399"/>
                  </a:moveTo>
                  <a:lnTo>
                    <a:pt x="0" y="660399"/>
                  </a:lnTo>
                  <a:lnTo>
                    <a:pt x="0" y="666749"/>
                  </a:lnTo>
                  <a:lnTo>
                    <a:pt x="6350" y="666749"/>
                  </a:lnTo>
                  <a:lnTo>
                    <a:pt x="6350" y="660399"/>
                  </a:lnTo>
                  <a:close/>
                </a:path>
                <a:path w="6350" h="701039">
                  <a:moveTo>
                    <a:pt x="6350" y="666749"/>
                  </a:moveTo>
                  <a:lnTo>
                    <a:pt x="0" y="666749"/>
                  </a:lnTo>
                  <a:lnTo>
                    <a:pt x="0" y="673099"/>
                  </a:lnTo>
                  <a:lnTo>
                    <a:pt x="6350" y="673099"/>
                  </a:lnTo>
                  <a:lnTo>
                    <a:pt x="6350" y="666749"/>
                  </a:lnTo>
                  <a:close/>
                </a:path>
                <a:path w="6350" h="701039">
                  <a:moveTo>
                    <a:pt x="6350" y="673099"/>
                  </a:moveTo>
                  <a:lnTo>
                    <a:pt x="0" y="673099"/>
                  </a:lnTo>
                  <a:lnTo>
                    <a:pt x="0" y="679449"/>
                  </a:lnTo>
                  <a:lnTo>
                    <a:pt x="6350" y="679449"/>
                  </a:lnTo>
                  <a:lnTo>
                    <a:pt x="6350" y="673099"/>
                  </a:lnTo>
                  <a:close/>
                </a:path>
                <a:path w="6350" h="701039">
                  <a:moveTo>
                    <a:pt x="6350" y="679449"/>
                  </a:moveTo>
                  <a:lnTo>
                    <a:pt x="0" y="679449"/>
                  </a:lnTo>
                  <a:lnTo>
                    <a:pt x="0" y="685799"/>
                  </a:lnTo>
                  <a:lnTo>
                    <a:pt x="6350" y="685799"/>
                  </a:lnTo>
                  <a:lnTo>
                    <a:pt x="6350" y="679449"/>
                  </a:lnTo>
                  <a:close/>
                </a:path>
                <a:path w="6350" h="701039">
                  <a:moveTo>
                    <a:pt x="6350" y="685799"/>
                  </a:moveTo>
                  <a:lnTo>
                    <a:pt x="0" y="685799"/>
                  </a:lnTo>
                  <a:lnTo>
                    <a:pt x="0" y="692149"/>
                  </a:lnTo>
                  <a:lnTo>
                    <a:pt x="6350" y="692149"/>
                  </a:lnTo>
                  <a:lnTo>
                    <a:pt x="6350" y="685799"/>
                  </a:lnTo>
                  <a:close/>
                </a:path>
                <a:path w="6350" h="701039">
                  <a:moveTo>
                    <a:pt x="6350" y="692149"/>
                  </a:moveTo>
                  <a:lnTo>
                    <a:pt x="0" y="692149"/>
                  </a:lnTo>
                  <a:lnTo>
                    <a:pt x="0" y="698499"/>
                  </a:lnTo>
                  <a:lnTo>
                    <a:pt x="6350" y="698499"/>
                  </a:lnTo>
                  <a:lnTo>
                    <a:pt x="6350" y="692149"/>
                  </a:lnTo>
                  <a:close/>
                </a:path>
                <a:path w="6350" h="701039">
                  <a:moveTo>
                    <a:pt x="6350" y="698499"/>
                  </a:moveTo>
                  <a:lnTo>
                    <a:pt x="0" y="698499"/>
                  </a:lnTo>
                  <a:lnTo>
                    <a:pt x="0" y="699769"/>
                  </a:lnTo>
                  <a:lnTo>
                    <a:pt x="1270" y="699769"/>
                  </a:lnTo>
                  <a:lnTo>
                    <a:pt x="1270" y="701039"/>
                  </a:lnTo>
                  <a:lnTo>
                    <a:pt x="6350" y="701039"/>
                  </a:lnTo>
                  <a:lnTo>
                    <a:pt x="6350" y="698499"/>
                  </a:lnTo>
                  <a:close/>
                </a:path>
              </a:pathLst>
            </a:custGeom>
            <a:solidFill>
              <a:srgbClr val="3400F7"/>
            </a:solidFill>
          </p:spPr>
          <p:txBody>
            <a:bodyPr bIns="0" lIns="0" rIns="0" rtlCol="0" tIns="0" wrap="square"/>
            <a:p/>
          </p:txBody>
        </p:sp>
        <p:sp>
          <p:nvSpPr>
            <p:cNvPr id="1049901" name="object 1201"/>
            <p:cNvSpPr/>
            <p:nvPr/>
          </p:nvSpPr>
          <p:spPr>
            <a:xfrm>
              <a:off x="5728969" y="4469129"/>
              <a:ext cx="7620" cy="697230"/>
            </a:xfrm>
            <a:custGeom>
              <a:avLst/>
              <a:ahLst/>
              <a:rect l="l" t="t" r="r" b="b"/>
              <a:pathLst>
                <a:path w="7620" h="697229">
                  <a:moveTo>
                    <a:pt x="7619" y="0"/>
                  </a:moveTo>
                  <a:lnTo>
                    <a:pt x="0" y="0"/>
                  </a:lnTo>
                  <a:lnTo>
                    <a:pt x="0" y="3810"/>
                  </a:lnTo>
                  <a:lnTo>
                    <a:pt x="7619" y="3810"/>
                  </a:lnTo>
                  <a:lnTo>
                    <a:pt x="7619" y="0"/>
                  </a:lnTo>
                  <a:close/>
                </a:path>
                <a:path w="7620" h="697229">
                  <a:moveTo>
                    <a:pt x="7619" y="3810"/>
                  </a:moveTo>
                  <a:lnTo>
                    <a:pt x="0" y="3810"/>
                  </a:lnTo>
                  <a:lnTo>
                    <a:pt x="0" y="10160"/>
                  </a:lnTo>
                  <a:lnTo>
                    <a:pt x="7619" y="10160"/>
                  </a:lnTo>
                  <a:lnTo>
                    <a:pt x="7619" y="3810"/>
                  </a:lnTo>
                  <a:close/>
                </a:path>
                <a:path w="7620" h="697229">
                  <a:moveTo>
                    <a:pt x="7619" y="10160"/>
                  </a:moveTo>
                  <a:lnTo>
                    <a:pt x="0" y="10160"/>
                  </a:lnTo>
                  <a:lnTo>
                    <a:pt x="0" y="16510"/>
                  </a:lnTo>
                  <a:lnTo>
                    <a:pt x="7619" y="16510"/>
                  </a:lnTo>
                  <a:lnTo>
                    <a:pt x="7619" y="10160"/>
                  </a:lnTo>
                  <a:close/>
                </a:path>
                <a:path w="7620" h="697229">
                  <a:moveTo>
                    <a:pt x="7619" y="16510"/>
                  </a:moveTo>
                  <a:lnTo>
                    <a:pt x="0" y="16510"/>
                  </a:lnTo>
                  <a:lnTo>
                    <a:pt x="0" y="22860"/>
                  </a:lnTo>
                  <a:lnTo>
                    <a:pt x="7619" y="22860"/>
                  </a:lnTo>
                  <a:lnTo>
                    <a:pt x="7619" y="16510"/>
                  </a:lnTo>
                  <a:close/>
                </a:path>
                <a:path w="7620" h="697229">
                  <a:moveTo>
                    <a:pt x="7619" y="22860"/>
                  </a:moveTo>
                  <a:lnTo>
                    <a:pt x="0" y="22860"/>
                  </a:lnTo>
                  <a:lnTo>
                    <a:pt x="0" y="29210"/>
                  </a:lnTo>
                  <a:lnTo>
                    <a:pt x="7619" y="29210"/>
                  </a:lnTo>
                  <a:lnTo>
                    <a:pt x="7619" y="22860"/>
                  </a:lnTo>
                  <a:close/>
                </a:path>
                <a:path w="7620" h="697229">
                  <a:moveTo>
                    <a:pt x="7619" y="29210"/>
                  </a:moveTo>
                  <a:lnTo>
                    <a:pt x="0" y="29210"/>
                  </a:lnTo>
                  <a:lnTo>
                    <a:pt x="0" y="35560"/>
                  </a:lnTo>
                  <a:lnTo>
                    <a:pt x="7619" y="35560"/>
                  </a:lnTo>
                  <a:lnTo>
                    <a:pt x="7619" y="29210"/>
                  </a:lnTo>
                  <a:close/>
                </a:path>
                <a:path w="7620" h="697229">
                  <a:moveTo>
                    <a:pt x="7619" y="35560"/>
                  </a:moveTo>
                  <a:lnTo>
                    <a:pt x="0" y="35560"/>
                  </a:lnTo>
                  <a:lnTo>
                    <a:pt x="0" y="41910"/>
                  </a:lnTo>
                  <a:lnTo>
                    <a:pt x="7619" y="41910"/>
                  </a:lnTo>
                  <a:lnTo>
                    <a:pt x="7619" y="35560"/>
                  </a:lnTo>
                  <a:close/>
                </a:path>
                <a:path w="7620" h="697229">
                  <a:moveTo>
                    <a:pt x="7619" y="41910"/>
                  </a:moveTo>
                  <a:lnTo>
                    <a:pt x="0" y="41910"/>
                  </a:lnTo>
                  <a:lnTo>
                    <a:pt x="0" y="48260"/>
                  </a:lnTo>
                  <a:lnTo>
                    <a:pt x="7619" y="48260"/>
                  </a:lnTo>
                  <a:lnTo>
                    <a:pt x="7619" y="41910"/>
                  </a:lnTo>
                  <a:close/>
                </a:path>
                <a:path w="7620" h="697229">
                  <a:moveTo>
                    <a:pt x="7619" y="48260"/>
                  </a:moveTo>
                  <a:lnTo>
                    <a:pt x="0" y="48260"/>
                  </a:lnTo>
                  <a:lnTo>
                    <a:pt x="0" y="54610"/>
                  </a:lnTo>
                  <a:lnTo>
                    <a:pt x="7619" y="54610"/>
                  </a:lnTo>
                  <a:lnTo>
                    <a:pt x="7619" y="48260"/>
                  </a:lnTo>
                  <a:close/>
                </a:path>
                <a:path w="7620" h="697229">
                  <a:moveTo>
                    <a:pt x="7619" y="54610"/>
                  </a:moveTo>
                  <a:lnTo>
                    <a:pt x="0" y="54610"/>
                  </a:lnTo>
                  <a:lnTo>
                    <a:pt x="0" y="60960"/>
                  </a:lnTo>
                  <a:lnTo>
                    <a:pt x="7619" y="60960"/>
                  </a:lnTo>
                  <a:lnTo>
                    <a:pt x="7619" y="54610"/>
                  </a:lnTo>
                  <a:close/>
                </a:path>
                <a:path w="7620" h="697229">
                  <a:moveTo>
                    <a:pt x="7619" y="60960"/>
                  </a:moveTo>
                  <a:lnTo>
                    <a:pt x="0" y="60960"/>
                  </a:lnTo>
                  <a:lnTo>
                    <a:pt x="0" y="67310"/>
                  </a:lnTo>
                  <a:lnTo>
                    <a:pt x="7619" y="67310"/>
                  </a:lnTo>
                  <a:lnTo>
                    <a:pt x="7619" y="60960"/>
                  </a:lnTo>
                  <a:close/>
                </a:path>
                <a:path w="7620" h="697229">
                  <a:moveTo>
                    <a:pt x="7619" y="67310"/>
                  </a:moveTo>
                  <a:lnTo>
                    <a:pt x="0" y="67310"/>
                  </a:lnTo>
                  <a:lnTo>
                    <a:pt x="0" y="73660"/>
                  </a:lnTo>
                  <a:lnTo>
                    <a:pt x="7619" y="73660"/>
                  </a:lnTo>
                  <a:lnTo>
                    <a:pt x="7619" y="67310"/>
                  </a:lnTo>
                  <a:close/>
                </a:path>
                <a:path w="7620" h="697229">
                  <a:moveTo>
                    <a:pt x="7619" y="73660"/>
                  </a:moveTo>
                  <a:lnTo>
                    <a:pt x="0" y="73660"/>
                  </a:lnTo>
                  <a:lnTo>
                    <a:pt x="0" y="80010"/>
                  </a:lnTo>
                  <a:lnTo>
                    <a:pt x="7619" y="80010"/>
                  </a:lnTo>
                  <a:lnTo>
                    <a:pt x="7619" y="73660"/>
                  </a:lnTo>
                  <a:close/>
                </a:path>
                <a:path w="7620" h="697229">
                  <a:moveTo>
                    <a:pt x="7619" y="80010"/>
                  </a:moveTo>
                  <a:lnTo>
                    <a:pt x="0" y="80010"/>
                  </a:lnTo>
                  <a:lnTo>
                    <a:pt x="0" y="86360"/>
                  </a:lnTo>
                  <a:lnTo>
                    <a:pt x="7619" y="86360"/>
                  </a:lnTo>
                  <a:lnTo>
                    <a:pt x="7619" y="80010"/>
                  </a:lnTo>
                  <a:close/>
                </a:path>
                <a:path w="7620" h="697229">
                  <a:moveTo>
                    <a:pt x="7619" y="86360"/>
                  </a:moveTo>
                  <a:lnTo>
                    <a:pt x="0" y="86360"/>
                  </a:lnTo>
                  <a:lnTo>
                    <a:pt x="0" y="92710"/>
                  </a:lnTo>
                  <a:lnTo>
                    <a:pt x="7619" y="92710"/>
                  </a:lnTo>
                  <a:lnTo>
                    <a:pt x="7619" y="86360"/>
                  </a:lnTo>
                  <a:close/>
                </a:path>
                <a:path w="7620" h="697229">
                  <a:moveTo>
                    <a:pt x="7619" y="92710"/>
                  </a:moveTo>
                  <a:lnTo>
                    <a:pt x="0" y="92710"/>
                  </a:lnTo>
                  <a:lnTo>
                    <a:pt x="0" y="99060"/>
                  </a:lnTo>
                  <a:lnTo>
                    <a:pt x="7619" y="99060"/>
                  </a:lnTo>
                  <a:lnTo>
                    <a:pt x="7619" y="92710"/>
                  </a:lnTo>
                  <a:close/>
                </a:path>
                <a:path w="7620" h="697229">
                  <a:moveTo>
                    <a:pt x="7619" y="99060"/>
                  </a:moveTo>
                  <a:lnTo>
                    <a:pt x="0" y="99060"/>
                  </a:lnTo>
                  <a:lnTo>
                    <a:pt x="0" y="105410"/>
                  </a:lnTo>
                  <a:lnTo>
                    <a:pt x="7619" y="105410"/>
                  </a:lnTo>
                  <a:lnTo>
                    <a:pt x="7619" y="99060"/>
                  </a:lnTo>
                  <a:close/>
                </a:path>
                <a:path w="7620" h="697229">
                  <a:moveTo>
                    <a:pt x="7619" y="105410"/>
                  </a:moveTo>
                  <a:lnTo>
                    <a:pt x="0" y="105410"/>
                  </a:lnTo>
                  <a:lnTo>
                    <a:pt x="0" y="111760"/>
                  </a:lnTo>
                  <a:lnTo>
                    <a:pt x="7619" y="111760"/>
                  </a:lnTo>
                  <a:lnTo>
                    <a:pt x="7619" y="105410"/>
                  </a:lnTo>
                  <a:close/>
                </a:path>
                <a:path w="7620" h="697229">
                  <a:moveTo>
                    <a:pt x="7619" y="111760"/>
                  </a:moveTo>
                  <a:lnTo>
                    <a:pt x="0" y="111760"/>
                  </a:lnTo>
                  <a:lnTo>
                    <a:pt x="0" y="118110"/>
                  </a:lnTo>
                  <a:lnTo>
                    <a:pt x="7619" y="118110"/>
                  </a:lnTo>
                  <a:lnTo>
                    <a:pt x="7619" y="111760"/>
                  </a:lnTo>
                  <a:close/>
                </a:path>
                <a:path w="7620" h="697229">
                  <a:moveTo>
                    <a:pt x="7619" y="118110"/>
                  </a:moveTo>
                  <a:lnTo>
                    <a:pt x="0" y="118110"/>
                  </a:lnTo>
                  <a:lnTo>
                    <a:pt x="0" y="124460"/>
                  </a:lnTo>
                  <a:lnTo>
                    <a:pt x="7619" y="124460"/>
                  </a:lnTo>
                  <a:lnTo>
                    <a:pt x="7619" y="118110"/>
                  </a:lnTo>
                  <a:close/>
                </a:path>
                <a:path w="7620" h="697229">
                  <a:moveTo>
                    <a:pt x="7619" y="124460"/>
                  </a:moveTo>
                  <a:lnTo>
                    <a:pt x="0" y="124460"/>
                  </a:lnTo>
                  <a:lnTo>
                    <a:pt x="0" y="130810"/>
                  </a:lnTo>
                  <a:lnTo>
                    <a:pt x="7619" y="130810"/>
                  </a:lnTo>
                  <a:lnTo>
                    <a:pt x="7619" y="124460"/>
                  </a:lnTo>
                  <a:close/>
                </a:path>
                <a:path w="7620" h="697229">
                  <a:moveTo>
                    <a:pt x="7619" y="130810"/>
                  </a:moveTo>
                  <a:lnTo>
                    <a:pt x="0" y="130810"/>
                  </a:lnTo>
                  <a:lnTo>
                    <a:pt x="0" y="137160"/>
                  </a:lnTo>
                  <a:lnTo>
                    <a:pt x="7619" y="137160"/>
                  </a:lnTo>
                  <a:lnTo>
                    <a:pt x="7619" y="130810"/>
                  </a:lnTo>
                  <a:close/>
                </a:path>
                <a:path w="7620" h="697229">
                  <a:moveTo>
                    <a:pt x="7619" y="137160"/>
                  </a:moveTo>
                  <a:lnTo>
                    <a:pt x="0" y="137160"/>
                  </a:lnTo>
                  <a:lnTo>
                    <a:pt x="0" y="143510"/>
                  </a:lnTo>
                  <a:lnTo>
                    <a:pt x="7619" y="143510"/>
                  </a:lnTo>
                  <a:lnTo>
                    <a:pt x="7619" y="137160"/>
                  </a:lnTo>
                  <a:close/>
                </a:path>
                <a:path w="7620" h="697229">
                  <a:moveTo>
                    <a:pt x="7619" y="143510"/>
                  </a:moveTo>
                  <a:lnTo>
                    <a:pt x="0" y="143510"/>
                  </a:lnTo>
                  <a:lnTo>
                    <a:pt x="0" y="149860"/>
                  </a:lnTo>
                  <a:lnTo>
                    <a:pt x="7619" y="149860"/>
                  </a:lnTo>
                  <a:lnTo>
                    <a:pt x="7619" y="143510"/>
                  </a:lnTo>
                  <a:close/>
                </a:path>
                <a:path w="7620" h="697229">
                  <a:moveTo>
                    <a:pt x="7619" y="149860"/>
                  </a:moveTo>
                  <a:lnTo>
                    <a:pt x="0" y="149860"/>
                  </a:lnTo>
                  <a:lnTo>
                    <a:pt x="0" y="156210"/>
                  </a:lnTo>
                  <a:lnTo>
                    <a:pt x="7619" y="156210"/>
                  </a:lnTo>
                  <a:lnTo>
                    <a:pt x="7619" y="149860"/>
                  </a:lnTo>
                  <a:close/>
                </a:path>
                <a:path w="7620" h="697229">
                  <a:moveTo>
                    <a:pt x="7619" y="156210"/>
                  </a:moveTo>
                  <a:lnTo>
                    <a:pt x="0" y="156210"/>
                  </a:lnTo>
                  <a:lnTo>
                    <a:pt x="0" y="162560"/>
                  </a:lnTo>
                  <a:lnTo>
                    <a:pt x="7619" y="162560"/>
                  </a:lnTo>
                  <a:lnTo>
                    <a:pt x="7619" y="156210"/>
                  </a:lnTo>
                  <a:close/>
                </a:path>
                <a:path w="7620" h="697229">
                  <a:moveTo>
                    <a:pt x="7619" y="162560"/>
                  </a:moveTo>
                  <a:lnTo>
                    <a:pt x="0" y="162560"/>
                  </a:lnTo>
                  <a:lnTo>
                    <a:pt x="0" y="168910"/>
                  </a:lnTo>
                  <a:lnTo>
                    <a:pt x="7619" y="168910"/>
                  </a:lnTo>
                  <a:lnTo>
                    <a:pt x="7619" y="162560"/>
                  </a:lnTo>
                  <a:close/>
                </a:path>
                <a:path w="7620" h="697229">
                  <a:moveTo>
                    <a:pt x="7619" y="168910"/>
                  </a:moveTo>
                  <a:lnTo>
                    <a:pt x="0" y="168910"/>
                  </a:lnTo>
                  <a:lnTo>
                    <a:pt x="0" y="175260"/>
                  </a:lnTo>
                  <a:lnTo>
                    <a:pt x="7619" y="175260"/>
                  </a:lnTo>
                  <a:lnTo>
                    <a:pt x="7619" y="168910"/>
                  </a:lnTo>
                  <a:close/>
                </a:path>
                <a:path w="7620" h="697229">
                  <a:moveTo>
                    <a:pt x="7619" y="175260"/>
                  </a:moveTo>
                  <a:lnTo>
                    <a:pt x="0" y="175260"/>
                  </a:lnTo>
                  <a:lnTo>
                    <a:pt x="0" y="181610"/>
                  </a:lnTo>
                  <a:lnTo>
                    <a:pt x="7619" y="181610"/>
                  </a:lnTo>
                  <a:lnTo>
                    <a:pt x="7619" y="175260"/>
                  </a:lnTo>
                  <a:close/>
                </a:path>
                <a:path w="7620" h="697229">
                  <a:moveTo>
                    <a:pt x="7619" y="181610"/>
                  </a:moveTo>
                  <a:lnTo>
                    <a:pt x="0" y="181610"/>
                  </a:lnTo>
                  <a:lnTo>
                    <a:pt x="0" y="187960"/>
                  </a:lnTo>
                  <a:lnTo>
                    <a:pt x="7619" y="187960"/>
                  </a:lnTo>
                  <a:lnTo>
                    <a:pt x="7619" y="181610"/>
                  </a:lnTo>
                  <a:close/>
                </a:path>
                <a:path w="7620" h="697229">
                  <a:moveTo>
                    <a:pt x="7619" y="187960"/>
                  </a:moveTo>
                  <a:lnTo>
                    <a:pt x="0" y="187960"/>
                  </a:lnTo>
                  <a:lnTo>
                    <a:pt x="0" y="194310"/>
                  </a:lnTo>
                  <a:lnTo>
                    <a:pt x="7619" y="194310"/>
                  </a:lnTo>
                  <a:lnTo>
                    <a:pt x="7619" y="187960"/>
                  </a:lnTo>
                  <a:close/>
                </a:path>
                <a:path w="7620" h="697229">
                  <a:moveTo>
                    <a:pt x="7619" y="194310"/>
                  </a:moveTo>
                  <a:lnTo>
                    <a:pt x="0" y="194310"/>
                  </a:lnTo>
                  <a:lnTo>
                    <a:pt x="0" y="200660"/>
                  </a:lnTo>
                  <a:lnTo>
                    <a:pt x="7619" y="200660"/>
                  </a:lnTo>
                  <a:lnTo>
                    <a:pt x="7619" y="194310"/>
                  </a:lnTo>
                  <a:close/>
                </a:path>
                <a:path w="7620" h="697229">
                  <a:moveTo>
                    <a:pt x="7619" y="200660"/>
                  </a:moveTo>
                  <a:lnTo>
                    <a:pt x="0" y="200660"/>
                  </a:lnTo>
                  <a:lnTo>
                    <a:pt x="0" y="207010"/>
                  </a:lnTo>
                  <a:lnTo>
                    <a:pt x="7619" y="207010"/>
                  </a:lnTo>
                  <a:lnTo>
                    <a:pt x="7619" y="200660"/>
                  </a:lnTo>
                  <a:close/>
                </a:path>
                <a:path w="7620" h="697229">
                  <a:moveTo>
                    <a:pt x="7619" y="207010"/>
                  </a:moveTo>
                  <a:lnTo>
                    <a:pt x="0" y="207010"/>
                  </a:lnTo>
                  <a:lnTo>
                    <a:pt x="0" y="213360"/>
                  </a:lnTo>
                  <a:lnTo>
                    <a:pt x="7619" y="213360"/>
                  </a:lnTo>
                  <a:lnTo>
                    <a:pt x="7619" y="207010"/>
                  </a:lnTo>
                  <a:close/>
                </a:path>
                <a:path w="7620" h="697229">
                  <a:moveTo>
                    <a:pt x="7619" y="213360"/>
                  </a:moveTo>
                  <a:lnTo>
                    <a:pt x="0" y="213360"/>
                  </a:lnTo>
                  <a:lnTo>
                    <a:pt x="0" y="219710"/>
                  </a:lnTo>
                  <a:lnTo>
                    <a:pt x="7619" y="219710"/>
                  </a:lnTo>
                  <a:lnTo>
                    <a:pt x="7619" y="213360"/>
                  </a:lnTo>
                  <a:close/>
                </a:path>
                <a:path w="7620" h="697229">
                  <a:moveTo>
                    <a:pt x="7619" y="219710"/>
                  </a:moveTo>
                  <a:lnTo>
                    <a:pt x="0" y="219710"/>
                  </a:lnTo>
                  <a:lnTo>
                    <a:pt x="0" y="226060"/>
                  </a:lnTo>
                  <a:lnTo>
                    <a:pt x="7619" y="226060"/>
                  </a:lnTo>
                  <a:lnTo>
                    <a:pt x="7619" y="219710"/>
                  </a:lnTo>
                  <a:close/>
                </a:path>
                <a:path w="7620" h="697229">
                  <a:moveTo>
                    <a:pt x="7619" y="226060"/>
                  </a:moveTo>
                  <a:lnTo>
                    <a:pt x="0" y="226060"/>
                  </a:lnTo>
                  <a:lnTo>
                    <a:pt x="0" y="232410"/>
                  </a:lnTo>
                  <a:lnTo>
                    <a:pt x="7619" y="232410"/>
                  </a:lnTo>
                  <a:lnTo>
                    <a:pt x="7619" y="226060"/>
                  </a:lnTo>
                  <a:close/>
                </a:path>
                <a:path w="7620" h="697229">
                  <a:moveTo>
                    <a:pt x="7619" y="232410"/>
                  </a:moveTo>
                  <a:lnTo>
                    <a:pt x="0" y="232410"/>
                  </a:lnTo>
                  <a:lnTo>
                    <a:pt x="0" y="238760"/>
                  </a:lnTo>
                  <a:lnTo>
                    <a:pt x="7619" y="238760"/>
                  </a:lnTo>
                  <a:lnTo>
                    <a:pt x="7619" y="232410"/>
                  </a:lnTo>
                  <a:close/>
                </a:path>
                <a:path w="7620" h="697229">
                  <a:moveTo>
                    <a:pt x="7619" y="238760"/>
                  </a:moveTo>
                  <a:lnTo>
                    <a:pt x="0" y="238760"/>
                  </a:lnTo>
                  <a:lnTo>
                    <a:pt x="0" y="245110"/>
                  </a:lnTo>
                  <a:lnTo>
                    <a:pt x="7619" y="245110"/>
                  </a:lnTo>
                  <a:lnTo>
                    <a:pt x="7619" y="238760"/>
                  </a:lnTo>
                  <a:close/>
                </a:path>
                <a:path w="7620" h="697229">
                  <a:moveTo>
                    <a:pt x="7619" y="245110"/>
                  </a:moveTo>
                  <a:lnTo>
                    <a:pt x="0" y="245110"/>
                  </a:lnTo>
                  <a:lnTo>
                    <a:pt x="0" y="251460"/>
                  </a:lnTo>
                  <a:lnTo>
                    <a:pt x="7619" y="251460"/>
                  </a:lnTo>
                  <a:lnTo>
                    <a:pt x="7619" y="245110"/>
                  </a:lnTo>
                  <a:close/>
                </a:path>
                <a:path w="7620" h="697229">
                  <a:moveTo>
                    <a:pt x="7619" y="251460"/>
                  </a:moveTo>
                  <a:lnTo>
                    <a:pt x="0" y="251460"/>
                  </a:lnTo>
                  <a:lnTo>
                    <a:pt x="0" y="257810"/>
                  </a:lnTo>
                  <a:lnTo>
                    <a:pt x="7619" y="257810"/>
                  </a:lnTo>
                  <a:lnTo>
                    <a:pt x="7619" y="251460"/>
                  </a:lnTo>
                  <a:close/>
                </a:path>
                <a:path w="7620" h="697229">
                  <a:moveTo>
                    <a:pt x="7619" y="257810"/>
                  </a:moveTo>
                  <a:lnTo>
                    <a:pt x="0" y="257810"/>
                  </a:lnTo>
                  <a:lnTo>
                    <a:pt x="0" y="264160"/>
                  </a:lnTo>
                  <a:lnTo>
                    <a:pt x="7619" y="264160"/>
                  </a:lnTo>
                  <a:lnTo>
                    <a:pt x="7619" y="257810"/>
                  </a:lnTo>
                  <a:close/>
                </a:path>
                <a:path w="7620" h="697229">
                  <a:moveTo>
                    <a:pt x="7619" y="264160"/>
                  </a:moveTo>
                  <a:lnTo>
                    <a:pt x="0" y="264160"/>
                  </a:lnTo>
                  <a:lnTo>
                    <a:pt x="0" y="289560"/>
                  </a:lnTo>
                  <a:lnTo>
                    <a:pt x="7619" y="289560"/>
                  </a:lnTo>
                  <a:lnTo>
                    <a:pt x="7619" y="264160"/>
                  </a:lnTo>
                  <a:close/>
                </a:path>
                <a:path w="7620" h="697229">
                  <a:moveTo>
                    <a:pt x="7619" y="289560"/>
                  </a:moveTo>
                  <a:lnTo>
                    <a:pt x="0" y="289560"/>
                  </a:lnTo>
                  <a:lnTo>
                    <a:pt x="0" y="403860"/>
                  </a:lnTo>
                  <a:lnTo>
                    <a:pt x="6350" y="403860"/>
                  </a:lnTo>
                  <a:lnTo>
                    <a:pt x="6350" y="389890"/>
                  </a:lnTo>
                  <a:lnTo>
                    <a:pt x="5079" y="389890"/>
                  </a:lnTo>
                  <a:lnTo>
                    <a:pt x="5079" y="369570"/>
                  </a:lnTo>
                  <a:lnTo>
                    <a:pt x="3809" y="369570"/>
                  </a:lnTo>
                  <a:lnTo>
                    <a:pt x="3809" y="347980"/>
                  </a:lnTo>
                  <a:lnTo>
                    <a:pt x="5079" y="347980"/>
                  </a:lnTo>
                  <a:lnTo>
                    <a:pt x="5079" y="325120"/>
                  </a:lnTo>
                  <a:lnTo>
                    <a:pt x="6349" y="325120"/>
                  </a:lnTo>
                  <a:lnTo>
                    <a:pt x="6350" y="308610"/>
                  </a:lnTo>
                  <a:lnTo>
                    <a:pt x="7619" y="308610"/>
                  </a:lnTo>
                  <a:lnTo>
                    <a:pt x="7619" y="289560"/>
                  </a:lnTo>
                  <a:close/>
                </a:path>
                <a:path w="7620" h="697229">
                  <a:moveTo>
                    <a:pt x="7619" y="403860"/>
                  </a:moveTo>
                  <a:lnTo>
                    <a:pt x="0" y="403860"/>
                  </a:lnTo>
                  <a:lnTo>
                    <a:pt x="0" y="429260"/>
                  </a:lnTo>
                  <a:lnTo>
                    <a:pt x="7619" y="429260"/>
                  </a:lnTo>
                  <a:lnTo>
                    <a:pt x="7619" y="403860"/>
                  </a:lnTo>
                  <a:close/>
                </a:path>
                <a:path w="7620" h="697229">
                  <a:moveTo>
                    <a:pt x="7619" y="429260"/>
                  </a:moveTo>
                  <a:lnTo>
                    <a:pt x="0" y="429260"/>
                  </a:lnTo>
                  <a:lnTo>
                    <a:pt x="0" y="435610"/>
                  </a:lnTo>
                  <a:lnTo>
                    <a:pt x="7619" y="435610"/>
                  </a:lnTo>
                  <a:lnTo>
                    <a:pt x="7619" y="429260"/>
                  </a:lnTo>
                  <a:close/>
                </a:path>
                <a:path w="7620" h="697229">
                  <a:moveTo>
                    <a:pt x="7619" y="435610"/>
                  </a:moveTo>
                  <a:lnTo>
                    <a:pt x="0" y="435610"/>
                  </a:lnTo>
                  <a:lnTo>
                    <a:pt x="0" y="441960"/>
                  </a:lnTo>
                  <a:lnTo>
                    <a:pt x="7619" y="441960"/>
                  </a:lnTo>
                  <a:lnTo>
                    <a:pt x="7619" y="435610"/>
                  </a:lnTo>
                  <a:close/>
                </a:path>
                <a:path w="7620" h="697229">
                  <a:moveTo>
                    <a:pt x="7619" y="441960"/>
                  </a:moveTo>
                  <a:lnTo>
                    <a:pt x="0" y="441960"/>
                  </a:lnTo>
                  <a:lnTo>
                    <a:pt x="0" y="448310"/>
                  </a:lnTo>
                  <a:lnTo>
                    <a:pt x="7619" y="448310"/>
                  </a:lnTo>
                  <a:lnTo>
                    <a:pt x="7619" y="441960"/>
                  </a:lnTo>
                  <a:close/>
                </a:path>
                <a:path w="7620" h="697229">
                  <a:moveTo>
                    <a:pt x="7619" y="448310"/>
                  </a:moveTo>
                  <a:lnTo>
                    <a:pt x="0" y="448310"/>
                  </a:lnTo>
                  <a:lnTo>
                    <a:pt x="0" y="454660"/>
                  </a:lnTo>
                  <a:lnTo>
                    <a:pt x="7619" y="454660"/>
                  </a:lnTo>
                  <a:lnTo>
                    <a:pt x="7619" y="448310"/>
                  </a:lnTo>
                  <a:close/>
                </a:path>
                <a:path w="7620" h="697229">
                  <a:moveTo>
                    <a:pt x="7619" y="454660"/>
                  </a:moveTo>
                  <a:lnTo>
                    <a:pt x="0" y="454660"/>
                  </a:lnTo>
                  <a:lnTo>
                    <a:pt x="0" y="461010"/>
                  </a:lnTo>
                  <a:lnTo>
                    <a:pt x="7619" y="461010"/>
                  </a:lnTo>
                  <a:lnTo>
                    <a:pt x="7619" y="454660"/>
                  </a:lnTo>
                  <a:close/>
                </a:path>
                <a:path w="7620" h="697229">
                  <a:moveTo>
                    <a:pt x="7619" y="461010"/>
                  </a:moveTo>
                  <a:lnTo>
                    <a:pt x="0" y="461010"/>
                  </a:lnTo>
                  <a:lnTo>
                    <a:pt x="0" y="467360"/>
                  </a:lnTo>
                  <a:lnTo>
                    <a:pt x="7619" y="467360"/>
                  </a:lnTo>
                  <a:lnTo>
                    <a:pt x="7619" y="461010"/>
                  </a:lnTo>
                  <a:close/>
                </a:path>
                <a:path w="7620" h="697229">
                  <a:moveTo>
                    <a:pt x="7619" y="467360"/>
                  </a:moveTo>
                  <a:lnTo>
                    <a:pt x="0" y="467360"/>
                  </a:lnTo>
                  <a:lnTo>
                    <a:pt x="0" y="473710"/>
                  </a:lnTo>
                  <a:lnTo>
                    <a:pt x="7619" y="473710"/>
                  </a:lnTo>
                  <a:lnTo>
                    <a:pt x="7619" y="467360"/>
                  </a:lnTo>
                  <a:close/>
                </a:path>
                <a:path w="7620" h="697229">
                  <a:moveTo>
                    <a:pt x="7619" y="473710"/>
                  </a:moveTo>
                  <a:lnTo>
                    <a:pt x="0" y="473710"/>
                  </a:lnTo>
                  <a:lnTo>
                    <a:pt x="0" y="480060"/>
                  </a:lnTo>
                  <a:lnTo>
                    <a:pt x="7619" y="480060"/>
                  </a:lnTo>
                  <a:lnTo>
                    <a:pt x="7619" y="473710"/>
                  </a:lnTo>
                  <a:close/>
                </a:path>
                <a:path w="7620" h="697229">
                  <a:moveTo>
                    <a:pt x="7619" y="480060"/>
                  </a:moveTo>
                  <a:lnTo>
                    <a:pt x="0" y="480060"/>
                  </a:lnTo>
                  <a:lnTo>
                    <a:pt x="0" y="486410"/>
                  </a:lnTo>
                  <a:lnTo>
                    <a:pt x="7619" y="486410"/>
                  </a:lnTo>
                  <a:lnTo>
                    <a:pt x="7619" y="480060"/>
                  </a:lnTo>
                  <a:close/>
                </a:path>
                <a:path w="7620" h="697229">
                  <a:moveTo>
                    <a:pt x="7619" y="486410"/>
                  </a:moveTo>
                  <a:lnTo>
                    <a:pt x="0" y="486410"/>
                  </a:lnTo>
                  <a:lnTo>
                    <a:pt x="0" y="492760"/>
                  </a:lnTo>
                  <a:lnTo>
                    <a:pt x="7619" y="492760"/>
                  </a:lnTo>
                  <a:lnTo>
                    <a:pt x="7619" y="486410"/>
                  </a:lnTo>
                  <a:close/>
                </a:path>
                <a:path w="7620" h="697229">
                  <a:moveTo>
                    <a:pt x="7619" y="492760"/>
                  </a:moveTo>
                  <a:lnTo>
                    <a:pt x="0" y="492760"/>
                  </a:lnTo>
                  <a:lnTo>
                    <a:pt x="0" y="499110"/>
                  </a:lnTo>
                  <a:lnTo>
                    <a:pt x="7619" y="499110"/>
                  </a:lnTo>
                  <a:lnTo>
                    <a:pt x="7619" y="492760"/>
                  </a:lnTo>
                  <a:close/>
                </a:path>
                <a:path w="7620" h="697229">
                  <a:moveTo>
                    <a:pt x="7619" y="499110"/>
                  </a:moveTo>
                  <a:lnTo>
                    <a:pt x="0" y="499110"/>
                  </a:lnTo>
                  <a:lnTo>
                    <a:pt x="0" y="505460"/>
                  </a:lnTo>
                  <a:lnTo>
                    <a:pt x="7619" y="505460"/>
                  </a:lnTo>
                  <a:lnTo>
                    <a:pt x="7619" y="499110"/>
                  </a:lnTo>
                  <a:close/>
                </a:path>
                <a:path w="7620" h="697229">
                  <a:moveTo>
                    <a:pt x="7619" y="505460"/>
                  </a:moveTo>
                  <a:lnTo>
                    <a:pt x="0" y="505460"/>
                  </a:lnTo>
                  <a:lnTo>
                    <a:pt x="0" y="511810"/>
                  </a:lnTo>
                  <a:lnTo>
                    <a:pt x="7619" y="511810"/>
                  </a:lnTo>
                  <a:lnTo>
                    <a:pt x="7619" y="505460"/>
                  </a:lnTo>
                  <a:close/>
                </a:path>
                <a:path w="7620" h="697229">
                  <a:moveTo>
                    <a:pt x="7619" y="511810"/>
                  </a:moveTo>
                  <a:lnTo>
                    <a:pt x="0" y="511810"/>
                  </a:lnTo>
                  <a:lnTo>
                    <a:pt x="0" y="518160"/>
                  </a:lnTo>
                  <a:lnTo>
                    <a:pt x="7619" y="518160"/>
                  </a:lnTo>
                  <a:lnTo>
                    <a:pt x="7619" y="511810"/>
                  </a:lnTo>
                  <a:close/>
                </a:path>
                <a:path w="7620" h="697229">
                  <a:moveTo>
                    <a:pt x="7619" y="518160"/>
                  </a:moveTo>
                  <a:lnTo>
                    <a:pt x="0" y="518160"/>
                  </a:lnTo>
                  <a:lnTo>
                    <a:pt x="0" y="524510"/>
                  </a:lnTo>
                  <a:lnTo>
                    <a:pt x="7619" y="524510"/>
                  </a:lnTo>
                  <a:lnTo>
                    <a:pt x="7619" y="518160"/>
                  </a:lnTo>
                  <a:close/>
                </a:path>
                <a:path w="7620" h="697229">
                  <a:moveTo>
                    <a:pt x="7619" y="524510"/>
                  </a:moveTo>
                  <a:lnTo>
                    <a:pt x="0" y="524510"/>
                  </a:lnTo>
                  <a:lnTo>
                    <a:pt x="0" y="530860"/>
                  </a:lnTo>
                  <a:lnTo>
                    <a:pt x="7619" y="530860"/>
                  </a:lnTo>
                  <a:lnTo>
                    <a:pt x="7619" y="524510"/>
                  </a:lnTo>
                  <a:close/>
                </a:path>
                <a:path w="7620" h="697229">
                  <a:moveTo>
                    <a:pt x="7619" y="530860"/>
                  </a:moveTo>
                  <a:lnTo>
                    <a:pt x="0" y="530860"/>
                  </a:lnTo>
                  <a:lnTo>
                    <a:pt x="0" y="537210"/>
                  </a:lnTo>
                  <a:lnTo>
                    <a:pt x="7619" y="537210"/>
                  </a:lnTo>
                  <a:lnTo>
                    <a:pt x="7619" y="530860"/>
                  </a:lnTo>
                  <a:close/>
                </a:path>
                <a:path w="7620" h="697229">
                  <a:moveTo>
                    <a:pt x="7619" y="537210"/>
                  </a:moveTo>
                  <a:lnTo>
                    <a:pt x="0" y="537210"/>
                  </a:lnTo>
                  <a:lnTo>
                    <a:pt x="0" y="543560"/>
                  </a:lnTo>
                  <a:lnTo>
                    <a:pt x="7619" y="543560"/>
                  </a:lnTo>
                  <a:lnTo>
                    <a:pt x="7619" y="537210"/>
                  </a:lnTo>
                  <a:close/>
                </a:path>
                <a:path w="7620" h="697229">
                  <a:moveTo>
                    <a:pt x="7619" y="543560"/>
                  </a:moveTo>
                  <a:lnTo>
                    <a:pt x="0" y="543560"/>
                  </a:lnTo>
                  <a:lnTo>
                    <a:pt x="0" y="549910"/>
                  </a:lnTo>
                  <a:lnTo>
                    <a:pt x="7619" y="549910"/>
                  </a:lnTo>
                  <a:lnTo>
                    <a:pt x="7619" y="543560"/>
                  </a:lnTo>
                  <a:close/>
                </a:path>
                <a:path w="7620" h="697229">
                  <a:moveTo>
                    <a:pt x="7619" y="549910"/>
                  </a:moveTo>
                  <a:lnTo>
                    <a:pt x="0" y="549910"/>
                  </a:lnTo>
                  <a:lnTo>
                    <a:pt x="0" y="556260"/>
                  </a:lnTo>
                  <a:lnTo>
                    <a:pt x="7619" y="556260"/>
                  </a:lnTo>
                  <a:lnTo>
                    <a:pt x="7619" y="549910"/>
                  </a:lnTo>
                  <a:close/>
                </a:path>
                <a:path w="7620" h="697229">
                  <a:moveTo>
                    <a:pt x="7619" y="556260"/>
                  </a:moveTo>
                  <a:lnTo>
                    <a:pt x="0" y="556260"/>
                  </a:lnTo>
                  <a:lnTo>
                    <a:pt x="0" y="562610"/>
                  </a:lnTo>
                  <a:lnTo>
                    <a:pt x="7619" y="562610"/>
                  </a:lnTo>
                  <a:lnTo>
                    <a:pt x="7619" y="556260"/>
                  </a:lnTo>
                  <a:close/>
                </a:path>
                <a:path w="7620" h="697229">
                  <a:moveTo>
                    <a:pt x="7619" y="562610"/>
                  </a:moveTo>
                  <a:lnTo>
                    <a:pt x="0" y="562610"/>
                  </a:lnTo>
                  <a:lnTo>
                    <a:pt x="0" y="568960"/>
                  </a:lnTo>
                  <a:lnTo>
                    <a:pt x="7619" y="568960"/>
                  </a:lnTo>
                  <a:lnTo>
                    <a:pt x="7619" y="562610"/>
                  </a:lnTo>
                  <a:close/>
                </a:path>
                <a:path w="7620" h="697229">
                  <a:moveTo>
                    <a:pt x="7619" y="568960"/>
                  </a:moveTo>
                  <a:lnTo>
                    <a:pt x="0" y="568960"/>
                  </a:lnTo>
                  <a:lnTo>
                    <a:pt x="0" y="575310"/>
                  </a:lnTo>
                  <a:lnTo>
                    <a:pt x="7619" y="575310"/>
                  </a:lnTo>
                  <a:lnTo>
                    <a:pt x="7619" y="568960"/>
                  </a:lnTo>
                  <a:close/>
                </a:path>
                <a:path w="7620" h="697229">
                  <a:moveTo>
                    <a:pt x="7619" y="575310"/>
                  </a:moveTo>
                  <a:lnTo>
                    <a:pt x="0" y="575310"/>
                  </a:lnTo>
                  <a:lnTo>
                    <a:pt x="0" y="581660"/>
                  </a:lnTo>
                  <a:lnTo>
                    <a:pt x="7619" y="581660"/>
                  </a:lnTo>
                  <a:lnTo>
                    <a:pt x="7619" y="575310"/>
                  </a:lnTo>
                  <a:close/>
                </a:path>
                <a:path w="7620" h="697229">
                  <a:moveTo>
                    <a:pt x="7619" y="581660"/>
                  </a:moveTo>
                  <a:lnTo>
                    <a:pt x="0" y="581660"/>
                  </a:lnTo>
                  <a:lnTo>
                    <a:pt x="0" y="588010"/>
                  </a:lnTo>
                  <a:lnTo>
                    <a:pt x="7619" y="588010"/>
                  </a:lnTo>
                  <a:lnTo>
                    <a:pt x="7619" y="581660"/>
                  </a:lnTo>
                  <a:close/>
                </a:path>
                <a:path w="7620" h="697229">
                  <a:moveTo>
                    <a:pt x="7619" y="588010"/>
                  </a:moveTo>
                  <a:lnTo>
                    <a:pt x="0" y="588010"/>
                  </a:lnTo>
                  <a:lnTo>
                    <a:pt x="0" y="594360"/>
                  </a:lnTo>
                  <a:lnTo>
                    <a:pt x="7619" y="594360"/>
                  </a:lnTo>
                  <a:lnTo>
                    <a:pt x="7619" y="588010"/>
                  </a:lnTo>
                  <a:close/>
                </a:path>
                <a:path w="7620" h="697229">
                  <a:moveTo>
                    <a:pt x="7619" y="594360"/>
                  </a:moveTo>
                  <a:lnTo>
                    <a:pt x="0" y="594360"/>
                  </a:lnTo>
                  <a:lnTo>
                    <a:pt x="0" y="600710"/>
                  </a:lnTo>
                  <a:lnTo>
                    <a:pt x="7619" y="600710"/>
                  </a:lnTo>
                  <a:lnTo>
                    <a:pt x="7619" y="594360"/>
                  </a:lnTo>
                  <a:close/>
                </a:path>
                <a:path w="7620" h="697229">
                  <a:moveTo>
                    <a:pt x="7619" y="600710"/>
                  </a:moveTo>
                  <a:lnTo>
                    <a:pt x="0" y="600710"/>
                  </a:lnTo>
                  <a:lnTo>
                    <a:pt x="0" y="607060"/>
                  </a:lnTo>
                  <a:lnTo>
                    <a:pt x="7619" y="607060"/>
                  </a:lnTo>
                  <a:lnTo>
                    <a:pt x="7619" y="600710"/>
                  </a:lnTo>
                  <a:close/>
                </a:path>
                <a:path w="7620" h="697229">
                  <a:moveTo>
                    <a:pt x="7619" y="607060"/>
                  </a:moveTo>
                  <a:lnTo>
                    <a:pt x="0" y="607060"/>
                  </a:lnTo>
                  <a:lnTo>
                    <a:pt x="0" y="613410"/>
                  </a:lnTo>
                  <a:lnTo>
                    <a:pt x="7619" y="613410"/>
                  </a:lnTo>
                  <a:lnTo>
                    <a:pt x="7619" y="607060"/>
                  </a:lnTo>
                  <a:close/>
                </a:path>
                <a:path w="7620" h="697229">
                  <a:moveTo>
                    <a:pt x="7619" y="613410"/>
                  </a:moveTo>
                  <a:lnTo>
                    <a:pt x="0" y="613410"/>
                  </a:lnTo>
                  <a:lnTo>
                    <a:pt x="0" y="619760"/>
                  </a:lnTo>
                  <a:lnTo>
                    <a:pt x="7619" y="619760"/>
                  </a:lnTo>
                  <a:lnTo>
                    <a:pt x="7619" y="613410"/>
                  </a:lnTo>
                  <a:close/>
                </a:path>
                <a:path w="7620" h="697229">
                  <a:moveTo>
                    <a:pt x="7619" y="619760"/>
                  </a:moveTo>
                  <a:lnTo>
                    <a:pt x="0" y="619760"/>
                  </a:lnTo>
                  <a:lnTo>
                    <a:pt x="0" y="626110"/>
                  </a:lnTo>
                  <a:lnTo>
                    <a:pt x="7619" y="626110"/>
                  </a:lnTo>
                  <a:lnTo>
                    <a:pt x="7619" y="619760"/>
                  </a:lnTo>
                  <a:close/>
                </a:path>
                <a:path w="7620" h="697229">
                  <a:moveTo>
                    <a:pt x="7619" y="626110"/>
                  </a:moveTo>
                  <a:lnTo>
                    <a:pt x="0" y="626110"/>
                  </a:lnTo>
                  <a:lnTo>
                    <a:pt x="0" y="632460"/>
                  </a:lnTo>
                  <a:lnTo>
                    <a:pt x="7619" y="632460"/>
                  </a:lnTo>
                  <a:lnTo>
                    <a:pt x="7619" y="626110"/>
                  </a:lnTo>
                  <a:close/>
                </a:path>
                <a:path w="7620" h="697229">
                  <a:moveTo>
                    <a:pt x="7619" y="632460"/>
                  </a:moveTo>
                  <a:lnTo>
                    <a:pt x="0" y="632460"/>
                  </a:lnTo>
                  <a:lnTo>
                    <a:pt x="0" y="638810"/>
                  </a:lnTo>
                  <a:lnTo>
                    <a:pt x="7619" y="638810"/>
                  </a:lnTo>
                  <a:lnTo>
                    <a:pt x="7619" y="632460"/>
                  </a:lnTo>
                  <a:close/>
                </a:path>
                <a:path w="7620" h="697229">
                  <a:moveTo>
                    <a:pt x="7619" y="638810"/>
                  </a:moveTo>
                  <a:lnTo>
                    <a:pt x="0" y="638810"/>
                  </a:lnTo>
                  <a:lnTo>
                    <a:pt x="0" y="645160"/>
                  </a:lnTo>
                  <a:lnTo>
                    <a:pt x="7619" y="645160"/>
                  </a:lnTo>
                  <a:lnTo>
                    <a:pt x="7619" y="638810"/>
                  </a:lnTo>
                  <a:close/>
                </a:path>
                <a:path w="7620" h="697229">
                  <a:moveTo>
                    <a:pt x="7619" y="645160"/>
                  </a:moveTo>
                  <a:lnTo>
                    <a:pt x="0" y="645160"/>
                  </a:lnTo>
                  <a:lnTo>
                    <a:pt x="0" y="651510"/>
                  </a:lnTo>
                  <a:lnTo>
                    <a:pt x="7619" y="651510"/>
                  </a:lnTo>
                  <a:lnTo>
                    <a:pt x="7619" y="645160"/>
                  </a:lnTo>
                  <a:close/>
                </a:path>
                <a:path w="7620" h="697229">
                  <a:moveTo>
                    <a:pt x="7619" y="651510"/>
                  </a:moveTo>
                  <a:lnTo>
                    <a:pt x="0" y="651510"/>
                  </a:lnTo>
                  <a:lnTo>
                    <a:pt x="0" y="657860"/>
                  </a:lnTo>
                  <a:lnTo>
                    <a:pt x="7619" y="657860"/>
                  </a:lnTo>
                  <a:lnTo>
                    <a:pt x="7619" y="651510"/>
                  </a:lnTo>
                  <a:close/>
                </a:path>
                <a:path w="7620" h="697229">
                  <a:moveTo>
                    <a:pt x="7619" y="657860"/>
                  </a:moveTo>
                  <a:lnTo>
                    <a:pt x="0" y="657860"/>
                  </a:lnTo>
                  <a:lnTo>
                    <a:pt x="0" y="664210"/>
                  </a:lnTo>
                  <a:lnTo>
                    <a:pt x="7619" y="664210"/>
                  </a:lnTo>
                  <a:lnTo>
                    <a:pt x="7619" y="657860"/>
                  </a:lnTo>
                  <a:close/>
                </a:path>
                <a:path w="7620" h="697229">
                  <a:moveTo>
                    <a:pt x="7619" y="664210"/>
                  </a:moveTo>
                  <a:lnTo>
                    <a:pt x="0" y="664210"/>
                  </a:lnTo>
                  <a:lnTo>
                    <a:pt x="0" y="670560"/>
                  </a:lnTo>
                  <a:lnTo>
                    <a:pt x="7619" y="670560"/>
                  </a:lnTo>
                  <a:lnTo>
                    <a:pt x="7619" y="664210"/>
                  </a:lnTo>
                  <a:close/>
                </a:path>
                <a:path w="7620" h="697229">
                  <a:moveTo>
                    <a:pt x="7619" y="670560"/>
                  </a:moveTo>
                  <a:lnTo>
                    <a:pt x="0" y="670560"/>
                  </a:lnTo>
                  <a:lnTo>
                    <a:pt x="0" y="676910"/>
                  </a:lnTo>
                  <a:lnTo>
                    <a:pt x="7619" y="676910"/>
                  </a:lnTo>
                  <a:lnTo>
                    <a:pt x="7619" y="670560"/>
                  </a:lnTo>
                  <a:close/>
                </a:path>
                <a:path w="7620" h="697229">
                  <a:moveTo>
                    <a:pt x="7619" y="676910"/>
                  </a:moveTo>
                  <a:lnTo>
                    <a:pt x="0" y="676910"/>
                  </a:lnTo>
                  <a:lnTo>
                    <a:pt x="0" y="683260"/>
                  </a:lnTo>
                  <a:lnTo>
                    <a:pt x="7619" y="683260"/>
                  </a:lnTo>
                  <a:lnTo>
                    <a:pt x="7619" y="676910"/>
                  </a:lnTo>
                  <a:close/>
                </a:path>
                <a:path w="7620" h="697229">
                  <a:moveTo>
                    <a:pt x="7619" y="683260"/>
                  </a:moveTo>
                  <a:lnTo>
                    <a:pt x="0" y="683260"/>
                  </a:lnTo>
                  <a:lnTo>
                    <a:pt x="0" y="689610"/>
                  </a:lnTo>
                  <a:lnTo>
                    <a:pt x="7619" y="689610"/>
                  </a:lnTo>
                  <a:lnTo>
                    <a:pt x="7619" y="683260"/>
                  </a:lnTo>
                  <a:close/>
                </a:path>
                <a:path w="7620" h="697229">
                  <a:moveTo>
                    <a:pt x="7619" y="689610"/>
                  </a:moveTo>
                  <a:lnTo>
                    <a:pt x="0" y="689610"/>
                  </a:lnTo>
                  <a:lnTo>
                    <a:pt x="0" y="695960"/>
                  </a:lnTo>
                  <a:lnTo>
                    <a:pt x="7619" y="695960"/>
                  </a:lnTo>
                  <a:lnTo>
                    <a:pt x="7619" y="689610"/>
                  </a:lnTo>
                  <a:close/>
                </a:path>
                <a:path w="7620" h="697229">
                  <a:moveTo>
                    <a:pt x="7619" y="695960"/>
                  </a:moveTo>
                  <a:lnTo>
                    <a:pt x="3809" y="695960"/>
                  </a:lnTo>
                  <a:lnTo>
                    <a:pt x="3809" y="697230"/>
                  </a:lnTo>
                  <a:lnTo>
                    <a:pt x="7619" y="697230"/>
                  </a:lnTo>
                  <a:lnTo>
                    <a:pt x="7619" y="695960"/>
                  </a:lnTo>
                  <a:close/>
                </a:path>
              </a:pathLst>
            </a:custGeom>
            <a:solidFill>
              <a:srgbClr val="3300F7"/>
            </a:solidFill>
          </p:spPr>
          <p:txBody>
            <a:bodyPr bIns="0" lIns="0" rIns="0" rtlCol="0" tIns="0" wrap="square"/>
            <a:p/>
          </p:txBody>
        </p:sp>
        <p:sp>
          <p:nvSpPr>
            <p:cNvPr id="1049902" name="object 1202"/>
            <p:cNvSpPr/>
            <p:nvPr/>
          </p:nvSpPr>
          <p:spPr>
            <a:xfrm>
              <a:off x="5721349" y="4470399"/>
              <a:ext cx="7620" cy="694690"/>
            </a:xfrm>
            <a:custGeom>
              <a:avLst/>
              <a:ahLst/>
              <a:rect l="l" t="t" r="r" b="b"/>
              <a:pathLst>
                <a:path w="7620" h="694689">
                  <a:moveTo>
                    <a:pt x="7620" y="0"/>
                  </a:moveTo>
                  <a:lnTo>
                    <a:pt x="2539" y="0"/>
                  </a:lnTo>
                  <a:lnTo>
                    <a:pt x="2539" y="1269"/>
                  </a:lnTo>
                  <a:lnTo>
                    <a:pt x="0" y="1269"/>
                  </a:lnTo>
                  <a:lnTo>
                    <a:pt x="0" y="2539"/>
                  </a:lnTo>
                  <a:lnTo>
                    <a:pt x="7620" y="2539"/>
                  </a:lnTo>
                  <a:lnTo>
                    <a:pt x="7620" y="0"/>
                  </a:lnTo>
                  <a:close/>
                </a:path>
                <a:path w="7620" h="694689">
                  <a:moveTo>
                    <a:pt x="7620" y="2540"/>
                  </a:moveTo>
                  <a:lnTo>
                    <a:pt x="0" y="2540"/>
                  </a:lnTo>
                  <a:lnTo>
                    <a:pt x="0" y="8889"/>
                  </a:lnTo>
                  <a:lnTo>
                    <a:pt x="7620" y="8889"/>
                  </a:lnTo>
                  <a:lnTo>
                    <a:pt x="7620" y="2540"/>
                  </a:lnTo>
                  <a:close/>
                </a:path>
                <a:path w="7620" h="694689">
                  <a:moveTo>
                    <a:pt x="7620" y="8890"/>
                  </a:moveTo>
                  <a:lnTo>
                    <a:pt x="0" y="8890"/>
                  </a:lnTo>
                  <a:lnTo>
                    <a:pt x="0" y="15239"/>
                  </a:lnTo>
                  <a:lnTo>
                    <a:pt x="7620" y="15239"/>
                  </a:lnTo>
                  <a:lnTo>
                    <a:pt x="7620" y="8890"/>
                  </a:lnTo>
                  <a:close/>
                </a:path>
                <a:path w="7620" h="694689">
                  <a:moveTo>
                    <a:pt x="7620" y="15240"/>
                  </a:moveTo>
                  <a:lnTo>
                    <a:pt x="0" y="15240"/>
                  </a:lnTo>
                  <a:lnTo>
                    <a:pt x="0" y="21589"/>
                  </a:lnTo>
                  <a:lnTo>
                    <a:pt x="7620" y="21589"/>
                  </a:lnTo>
                  <a:lnTo>
                    <a:pt x="7620" y="15240"/>
                  </a:lnTo>
                  <a:close/>
                </a:path>
                <a:path w="7620" h="694689">
                  <a:moveTo>
                    <a:pt x="7620" y="21590"/>
                  </a:moveTo>
                  <a:lnTo>
                    <a:pt x="0" y="21590"/>
                  </a:lnTo>
                  <a:lnTo>
                    <a:pt x="0" y="27939"/>
                  </a:lnTo>
                  <a:lnTo>
                    <a:pt x="7620" y="27939"/>
                  </a:lnTo>
                  <a:lnTo>
                    <a:pt x="7620" y="21590"/>
                  </a:lnTo>
                  <a:close/>
                </a:path>
                <a:path w="7620" h="694689">
                  <a:moveTo>
                    <a:pt x="7620" y="27940"/>
                  </a:moveTo>
                  <a:lnTo>
                    <a:pt x="0" y="27940"/>
                  </a:lnTo>
                  <a:lnTo>
                    <a:pt x="0" y="34289"/>
                  </a:lnTo>
                  <a:lnTo>
                    <a:pt x="7620" y="34289"/>
                  </a:lnTo>
                  <a:lnTo>
                    <a:pt x="7620" y="27940"/>
                  </a:lnTo>
                  <a:close/>
                </a:path>
                <a:path w="7620" h="694689">
                  <a:moveTo>
                    <a:pt x="7620" y="34290"/>
                  </a:moveTo>
                  <a:lnTo>
                    <a:pt x="0" y="34290"/>
                  </a:lnTo>
                  <a:lnTo>
                    <a:pt x="0" y="40639"/>
                  </a:lnTo>
                  <a:lnTo>
                    <a:pt x="7620" y="40639"/>
                  </a:lnTo>
                  <a:lnTo>
                    <a:pt x="7620" y="34290"/>
                  </a:lnTo>
                  <a:close/>
                </a:path>
                <a:path w="7620" h="694689">
                  <a:moveTo>
                    <a:pt x="7620" y="40640"/>
                  </a:moveTo>
                  <a:lnTo>
                    <a:pt x="0" y="40640"/>
                  </a:lnTo>
                  <a:lnTo>
                    <a:pt x="0" y="46989"/>
                  </a:lnTo>
                  <a:lnTo>
                    <a:pt x="7620" y="46989"/>
                  </a:lnTo>
                  <a:lnTo>
                    <a:pt x="7620" y="40640"/>
                  </a:lnTo>
                  <a:close/>
                </a:path>
                <a:path w="7620" h="694689">
                  <a:moveTo>
                    <a:pt x="7620" y="46990"/>
                  </a:moveTo>
                  <a:lnTo>
                    <a:pt x="0" y="46990"/>
                  </a:lnTo>
                  <a:lnTo>
                    <a:pt x="0" y="53339"/>
                  </a:lnTo>
                  <a:lnTo>
                    <a:pt x="7620" y="53339"/>
                  </a:lnTo>
                  <a:lnTo>
                    <a:pt x="7620" y="46990"/>
                  </a:lnTo>
                  <a:close/>
                </a:path>
                <a:path w="7620" h="694689">
                  <a:moveTo>
                    <a:pt x="7620" y="53340"/>
                  </a:moveTo>
                  <a:lnTo>
                    <a:pt x="0" y="53340"/>
                  </a:lnTo>
                  <a:lnTo>
                    <a:pt x="0" y="59689"/>
                  </a:lnTo>
                  <a:lnTo>
                    <a:pt x="7620" y="59689"/>
                  </a:lnTo>
                  <a:lnTo>
                    <a:pt x="7620" y="53340"/>
                  </a:lnTo>
                  <a:close/>
                </a:path>
                <a:path w="7620" h="694689">
                  <a:moveTo>
                    <a:pt x="7620" y="59690"/>
                  </a:moveTo>
                  <a:lnTo>
                    <a:pt x="0" y="59690"/>
                  </a:lnTo>
                  <a:lnTo>
                    <a:pt x="0" y="66039"/>
                  </a:lnTo>
                  <a:lnTo>
                    <a:pt x="7620" y="66039"/>
                  </a:lnTo>
                  <a:lnTo>
                    <a:pt x="7620" y="59690"/>
                  </a:lnTo>
                  <a:close/>
                </a:path>
                <a:path w="7620" h="694689">
                  <a:moveTo>
                    <a:pt x="7620" y="66040"/>
                  </a:moveTo>
                  <a:lnTo>
                    <a:pt x="0" y="66040"/>
                  </a:lnTo>
                  <a:lnTo>
                    <a:pt x="0" y="72389"/>
                  </a:lnTo>
                  <a:lnTo>
                    <a:pt x="7620" y="72389"/>
                  </a:lnTo>
                  <a:lnTo>
                    <a:pt x="7620" y="66040"/>
                  </a:lnTo>
                  <a:close/>
                </a:path>
                <a:path w="7620" h="694689">
                  <a:moveTo>
                    <a:pt x="7620" y="72390"/>
                  </a:moveTo>
                  <a:lnTo>
                    <a:pt x="0" y="72390"/>
                  </a:lnTo>
                  <a:lnTo>
                    <a:pt x="0" y="78739"/>
                  </a:lnTo>
                  <a:lnTo>
                    <a:pt x="7620" y="78739"/>
                  </a:lnTo>
                  <a:lnTo>
                    <a:pt x="7620" y="72390"/>
                  </a:lnTo>
                  <a:close/>
                </a:path>
                <a:path w="7620" h="694689">
                  <a:moveTo>
                    <a:pt x="7620" y="78740"/>
                  </a:moveTo>
                  <a:lnTo>
                    <a:pt x="0" y="78740"/>
                  </a:lnTo>
                  <a:lnTo>
                    <a:pt x="0" y="85089"/>
                  </a:lnTo>
                  <a:lnTo>
                    <a:pt x="7620" y="85089"/>
                  </a:lnTo>
                  <a:lnTo>
                    <a:pt x="7620" y="78740"/>
                  </a:lnTo>
                  <a:close/>
                </a:path>
                <a:path w="7620" h="694689">
                  <a:moveTo>
                    <a:pt x="7620" y="85090"/>
                  </a:moveTo>
                  <a:lnTo>
                    <a:pt x="0" y="85090"/>
                  </a:lnTo>
                  <a:lnTo>
                    <a:pt x="0" y="91439"/>
                  </a:lnTo>
                  <a:lnTo>
                    <a:pt x="7620" y="91439"/>
                  </a:lnTo>
                  <a:lnTo>
                    <a:pt x="7620" y="85090"/>
                  </a:lnTo>
                  <a:close/>
                </a:path>
                <a:path w="7620" h="694689">
                  <a:moveTo>
                    <a:pt x="7620" y="91440"/>
                  </a:moveTo>
                  <a:lnTo>
                    <a:pt x="0" y="91440"/>
                  </a:lnTo>
                  <a:lnTo>
                    <a:pt x="0" y="97789"/>
                  </a:lnTo>
                  <a:lnTo>
                    <a:pt x="7620" y="97789"/>
                  </a:lnTo>
                  <a:lnTo>
                    <a:pt x="7620" y="91440"/>
                  </a:lnTo>
                  <a:close/>
                </a:path>
                <a:path w="7620" h="694689">
                  <a:moveTo>
                    <a:pt x="7620" y="97790"/>
                  </a:moveTo>
                  <a:lnTo>
                    <a:pt x="0" y="97790"/>
                  </a:lnTo>
                  <a:lnTo>
                    <a:pt x="0" y="104139"/>
                  </a:lnTo>
                  <a:lnTo>
                    <a:pt x="7620" y="104139"/>
                  </a:lnTo>
                  <a:lnTo>
                    <a:pt x="7620" y="97790"/>
                  </a:lnTo>
                  <a:close/>
                </a:path>
                <a:path w="7620" h="694689">
                  <a:moveTo>
                    <a:pt x="7620" y="104140"/>
                  </a:moveTo>
                  <a:lnTo>
                    <a:pt x="0" y="104140"/>
                  </a:lnTo>
                  <a:lnTo>
                    <a:pt x="0" y="110489"/>
                  </a:lnTo>
                  <a:lnTo>
                    <a:pt x="7620" y="110489"/>
                  </a:lnTo>
                  <a:lnTo>
                    <a:pt x="7620" y="104140"/>
                  </a:lnTo>
                  <a:close/>
                </a:path>
                <a:path w="7620" h="694689">
                  <a:moveTo>
                    <a:pt x="7620" y="110490"/>
                  </a:moveTo>
                  <a:lnTo>
                    <a:pt x="0" y="110490"/>
                  </a:lnTo>
                  <a:lnTo>
                    <a:pt x="0" y="116839"/>
                  </a:lnTo>
                  <a:lnTo>
                    <a:pt x="7620" y="116839"/>
                  </a:lnTo>
                  <a:lnTo>
                    <a:pt x="7620" y="110490"/>
                  </a:lnTo>
                  <a:close/>
                </a:path>
                <a:path w="7620" h="694689">
                  <a:moveTo>
                    <a:pt x="7620" y="116840"/>
                  </a:moveTo>
                  <a:lnTo>
                    <a:pt x="0" y="116840"/>
                  </a:lnTo>
                  <a:lnTo>
                    <a:pt x="0" y="123189"/>
                  </a:lnTo>
                  <a:lnTo>
                    <a:pt x="7620" y="123189"/>
                  </a:lnTo>
                  <a:lnTo>
                    <a:pt x="7620" y="116840"/>
                  </a:lnTo>
                  <a:close/>
                </a:path>
                <a:path w="7620" h="694689">
                  <a:moveTo>
                    <a:pt x="7620" y="123190"/>
                  </a:moveTo>
                  <a:lnTo>
                    <a:pt x="0" y="123190"/>
                  </a:lnTo>
                  <a:lnTo>
                    <a:pt x="0" y="129539"/>
                  </a:lnTo>
                  <a:lnTo>
                    <a:pt x="7620" y="129539"/>
                  </a:lnTo>
                  <a:lnTo>
                    <a:pt x="7620" y="123190"/>
                  </a:lnTo>
                  <a:close/>
                </a:path>
                <a:path w="7620" h="694689">
                  <a:moveTo>
                    <a:pt x="7620" y="129540"/>
                  </a:moveTo>
                  <a:lnTo>
                    <a:pt x="0" y="129540"/>
                  </a:lnTo>
                  <a:lnTo>
                    <a:pt x="0" y="135889"/>
                  </a:lnTo>
                  <a:lnTo>
                    <a:pt x="7620" y="135889"/>
                  </a:lnTo>
                  <a:lnTo>
                    <a:pt x="7620" y="129540"/>
                  </a:lnTo>
                  <a:close/>
                </a:path>
                <a:path w="7620" h="694689">
                  <a:moveTo>
                    <a:pt x="7620" y="135890"/>
                  </a:moveTo>
                  <a:lnTo>
                    <a:pt x="0" y="135890"/>
                  </a:lnTo>
                  <a:lnTo>
                    <a:pt x="0" y="142239"/>
                  </a:lnTo>
                  <a:lnTo>
                    <a:pt x="7620" y="142239"/>
                  </a:lnTo>
                  <a:lnTo>
                    <a:pt x="7620" y="135890"/>
                  </a:lnTo>
                  <a:close/>
                </a:path>
                <a:path w="7620" h="694689">
                  <a:moveTo>
                    <a:pt x="7620" y="142240"/>
                  </a:moveTo>
                  <a:lnTo>
                    <a:pt x="0" y="142240"/>
                  </a:lnTo>
                  <a:lnTo>
                    <a:pt x="0" y="148589"/>
                  </a:lnTo>
                  <a:lnTo>
                    <a:pt x="7620" y="148589"/>
                  </a:lnTo>
                  <a:lnTo>
                    <a:pt x="7620" y="142240"/>
                  </a:lnTo>
                  <a:close/>
                </a:path>
                <a:path w="7620" h="694689">
                  <a:moveTo>
                    <a:pt x="7620" y="148590"/>
                  </a:moveTo>
                  <a:lnTo>
                    <a:pt x="0" y="148590"/>
                  </a:lnTo>
                  <a:lnTo>
                    <a:pt x="0" y="154939"/>
                  </a:lnTo>
                  <a:lnTo>
                    <a:pt x="7620" y="154939"/>
                  </a:lnTo>
                  <a:lnTo>
                    <a:pt x="7620" y="148590"/>
                  </a:lnTo>
                  <a:close/>
                </a:path>
                <a:path w="7620" h="694689">
                  <a:moveTo>
                    <a:pt x="7620" y="154940"/>
                  </a:moveTo>
                  <a:lnTo>
                    <a:pt x="0" y="154940"/>
                  </a:lnTo>
                  <a:lnTo>
                    <a:pt x="0" y="161289"/>
                  </a:lnTo>
                  <a:lnTo>
                    <a:pt x="7620" y="161289"/>
                  </a:lnTo>
                  <a:lnTo>
                    <a:pt x="7620" y="154940"/>
                  </a:lnTo>
                  <a:close/>
                </a:path>
                <a:path w="7620" h="694689">
                  <a:moveTo>
                    <a:pt x="7620" y="161290"/>
                  </a:moveTo>
                  <a:lnTo>
                    <a:pt x="0" y="161290"/>
                  </a:lnTo>
                  <a:lnTo>
                    <a:pt x="0" y="167639"/>
                  </a:lnTo>
                  <a:lnTo>
                    <a:pt x="7620" y="167639"/>
                  </a:lnTo>
                  <a:lnTo>
                    <a:pt x="7620" y="161290"/>
                  </a:lnTo>
                  <a:close/>
                </a:path>
                <a:path w="7620" h="694689">
                  <a:moveTo>
                    <a:pt x="7620" y="167640"/>
                  </a:moveTo>
                  <a:lnTo>
                    <a:pt x="0" y="167640"/>
                  </a:lnTo>
                  <a:lnTo>
                    <a:pt x="0" y="173989"/>
                  </a:lnTo>
                  <a:lnTo>
                    <a:pt x="7620" y="173989"/>
                  </a:lnTo>
                  <a:lnTo>
                    <a:pt x="7620" y="167640"/>
                  </a:lnTo>
                  <a:close/>
                </a:path>
                <a:path w="7620" h="694689">
                  <a:moveTo>
                    <a:pt x="7620" y="173990"/>
                  </a:moveTo>
                  <a:lnTo>
                    <a:pt x="0" y="173990"/>
                  </a:lnTo>
                  <a:lnTo>
                    <a:pt x="0" y="180339"/>
                  </a:lnTo>
                  <a:lnTo>
                    <a:pt x="7620" y="180339"/>
                  </a:lnTo>
                  <a:lnTo>
                    <a:pt x="7620" y="173990"/>
                  </a:lnTo>
                  <a:close/>
                </a:path>
                <a:path w="7620" h="694689">
                  <a:moveTo>
                    <a:pt x="7620" y="180340"/>
                  </a:moveTo>
                  <a:lnTo>
                    <a:pt x="0" y="180340"/>
                  </a:lnTo>
                  <a:lnTo>
                    <a:pt x="0" y="186689"/>
                  </a:lnTo>
                  <a:lnTo>
                    <a:pt x="7620" y="186689"/>
                  </a:lnTo>
                  <a:lnTo>
                    <a:pt x="7620" y="180340"/>
                  </a:lnTo>
                  <a:close/>
                </a:path>
                <a:path w="7620" h="694689">
                  <a:moveTo>
                    <a:pt x="7620" y="186690"/>
                  </a:moveTo>
                  <a:lnTo>
                    <a:pt x="0" y="186690"/>
                  </a:lnTo>
                  <a:lnTo>
                    <a:pt x="0" y="193039"/>
                  </a:lnTo>
                  <a:lnTo>
                    <a:pt x="7620" y="193039"/>
                  </a:lnTo>
                  <a:lnTo>
                    <a:pt x="7620" y="186690"/>
                  </a:lnTo>
                  <a:close/>
                </a:path>
                <a:path w="7620" h="694689">
                  <a:moveTo>
                    <a:pt x="7620" y="193040"/>
                  </a:moveTo>
                  <a:lnTo>
                    <a:pt x="0" y="193040"/>
                  </a:lnTo>
                  <a:lnTo>
                    <a:pt x="0" y="199389"/>
                  </a:lnTo>
                  <a:lnTo>
                    <a:pt x="7620" y="199389"/>
                  </a:lnTo>
                  <a:lnTo>
                    <a:pt x="7620" y="193040"/>
                  </a:lnTo>
                  <a:close/>
                </a:path>
                <a:path w="7620" h="694689">
                  <a:moveTo>
                    <a:pt x="7620" y="199390"/>
                  </a:moveTo>
                  <a:lnTo>
                    <a:pt x="0" y="199390"/>
                  </a:lnTo>
                  <a:lnTo>
                    <a:pt x="0" y="205739"/>
                  </a:lnTo>
                  <a:lnTo>
                    <a:pt x="7620" y="205739"/>
                  </a:lnTo>
                  <a:lnTo>
                    <a:pt x="7620" y="199390"/>
                  </a:lnTo>
                  <a:close/>
                </a:path>
                <a:path w="7620" h="694689">
                  <a:moveTo>
                    <a:pt x="7620" y="205740"/>
                  </a:moveTo>
                  <a:lnTo>
                    <a:pt x="0" y="205740"/>
                  </a:lnTo>
                  <a:lnTo>
                    <a:pt x="0" y="212089"/>
                  </a:lnTo>
                  <a:lnTo>
                    <a:pt x="7620" y="212089"/>
                  </a:lnTo>
                  <a:lnTo>
                    <a:pt x="7620" y="205740"/>
                  </a:lnTo>
                  <a:close/>
                </a:path>
                <a:path w="7620" h="694689">
                  <a:moveTo>
                    <a:pt x="7620" y="212090"/>
                  </a:moveTo>
                  <a:lnTo>
                    <a:pt x="0" y="212090"/>
                  </a:lnTo>
                  <a:lnTo>
                    <a:pt x="0" y="218439"/>
                  </a:lnTo>
                  <a:lnTo>
                    <a:pt x="7620" y="218439"/>
                  </a:lnTo>
                  <a:lnTo>
                    <a:pt x="7620" y="212090"/>
                  </a:lnTo>
                  <a:close/>
                </a:path>
                <a:path w="7620" h="694689">
                  <a:moveTo>
                    <a:pt x="7620" y="218440"/>
                  </a:moveTo>
                  <a:lnTo>
                    <a:pt x="0" y="218440"/>
                  </a:lnTo>
                  <a:lnTo>
                    <a:pt x="0" y="224789"/>
                  </a:lnTo>
                  <a:lnTo>
                    <a:pt x="7620" y="224789"/>
                  </a:lnTo>
                  <a:lnTo>
                    <a:pt x="7620" y="218440"/>
                  </a:lnTo>
                  <a:close/>
                </a:path>
                <a:path w="7620" h="694689">
                  <a:moveTo>
                    <a:pt x="7620" y="224790"/>
                  </a:moveTo>
                  <a:lnTo>
                    <a:pt x="0" y="224790"/>
                  </a:lnTo>
                  <a:lnTo>
                    <a:pt x="0" y="231139"/>
                  </a:lnTo>
                  <a:lnTo>
                    <a:pt x="7620" y="231139"/>
                  </a:lnTo>
                  <a:lnTo>
                    <a:pt x="7620" y="224790"/>
                  </a:lnTo>
                  <a:close/>
                </a:path>
                <a:path w="7620" h="694689">
                  <a:moveTo>
                    <a:pt x="7620" y="231140"/>
                  </a:moveTo>
                  <a:lnTo>
                    <a:pt x="0" y="231140"/>
                  </a:lnTo>
                  <a:lnTo>
                    <a:pt x="0" y="237489"/>
                  </a:lnTo>
                  <a:lnTo>
                    <a:pt x="7620" y="237489"/>
                  </a:lnTo>
                  <a:lnTo>
                    <a:pt x="7620" y="231140"/>
                  </a:lnTo>
                  <a:close/>
                </a:path>
                <a:path w="7620" h="694689">
                  <a:moveTo>
                    <a:pt x="7620" y="237490"/>
                  </a:moveTo>
                  <a:lnTo>
                    <a:pt x="0" y="237490"/>
                  </a:lnTo>
                  <a:lnTo>
                    <a:pt x="0" y="243839"/>
                  </a:lnTo>
                  <a:lnTo>
                    <a:pt x="7620" y="243839"/>
                  </a:lnTo>
                  <a:lnTo>
                    <a:pt x="7620" y="237490"/>
                  </a:lnTo>
                  <a:close/>
                </a:path>
                <a:path w="7620" h="694689">
                  <a:moveTo>
                    <a:pt x="7620" y="243840"/>
                  </a:moveTo>
                  <a:lnTo>
                    <a:pt x="0" y="243840"/>
                  </a:lnTo>
                  <a:lnTo>
                    <a:pt x="0" y="250189"/>
                  </a:lnTo>
                  <a:lnTo>
                    <a:pt x="7620" y="250189"/>
                  </a:lnTo>
                  <a:lnTo>
                    <a:pt x="7620" y="243840"/>
                  </a:lnTo>
                  <a:close/>
                </a:path>
                <a:path w="7620" h="694689">
                  <a:moveTo>
                    <a:pt x="7620" y="250190"/>
                  </a:moveTo>
                  <a:lnTo>
                    <a:pt x="0" y="250190"/>
                  </a:lnTo>
                  <a:lnTo>
                    <a:pt x="0" y="256539"/>
                  </a:lnTo>
                  <a:lnTo>
                    <a:pt x="7620" y="256539"/>
                  </a:lnTo>
                  <a:lnTo>
                    <a:pt x="7620" y="250190"/>
                  </a:lnTo>
                  <a:close/>
                </a:path>
                <a:path w="7620" h="694689">
                  <a:moveTo>
                    <a:pt x="7620" y="256540"/>
                  </a:moveTo>
                  <a:lnTo>
                    <a:pt x="0" y="256540"/>
                  </a:lnTo>
                  <a:lnTo>
                    <a:pt x="0" y="262889"/>
                  </a:lnTo>
                  <a:lnTo>
                    <a:pt x="7620" y="262889"/>
                  </a:lnTo>
                  <a:lnTo>
                    <a:pt x="7620" y="256540"/>
                  </a:lnTo>
                  <a:close/>
                </a:path>
                <a:path w="7620" h="694689">
                  <a:moveTo>
                    <a:pt x="7620" y="262890"/>
                  </a:moveTo>
                  <a:lnTo>
                    <a:pt x="0" y="262890"/>
                  </a:lnTo>
                  <a:lnTo>
                    <a:pt x="0" y="288289"/>
                  </a:lnTo>
                  <a:lnTo>
                    <a:pt x="7620" y="288289"/>
                  </a:lnTo>
                  <a:lnTo>
                    <a:pt x="7620" y="262890"/>
                  </a:lnTo>
                  <a:close/>
                </a:path>
                <a:path w="7620" h="694689">
                  <a:moveTo>
                    <a:pt x="7620" y="288290"/>
                  </a:moveTo>
                  <a:lnTo>
                    <a:pt x="0" y="288290"/>
                  </a:lnTo>
                  <a:lnTo>
                    <a:pt x="0" y="402589"/>
                  </a:lnTo>
                  <a:lnTo>
                    <a:pt x="7620" y="402589"/>
                  </a:lnTo>
                  <a:lnTo>
                    <a:pt x="7620" y="288290"/>
                  </a:lnTo>
                  <a:close/>
                </a:path>
                <a:path w="7620" h="694689">
                  <a:moveTo>
                    <a:pt x="7620" y="402590"/>
                  </a:moveTo>
                  <a:lnTo>
                    <a:pt x="0" y="402590"/>
                  </a:lnTo>
                  <a:lnTo>
                    <a:pt x="0" y="427989"/>
                  </a:lnTo>
                  <a:lnTo>
                    <a:pt x="7620" y="427989"/>
                  </a:lnTo>
                  <a:lnTo>
                    <a:pt x="7620" y="402590"/>
                  </a:lnTo>
                  <a:close/>
                </a:path>
                <a:path w="7620" h="694689">
                  <a:moveTo>
                    <a:pt x="7620" y="427990"/>
                  </a:moveTo>
                  <a:lnTo>
                    <a:pt x="0" y="427990"/>
                  </a:lnTo>
                  <a:lnTo>
                    <a:pt x="0" y="434339"/>
                  </a:lnTo>
                  <a:lnTo>
                    <a:pt x="7620" y="434339"/>
                  </a:lnTo>
                  <a:lnTo>
                    <a:pt x="7620" y="427990"/>
                  </a:lnTo>
                  <a:close/>
                </a:path>
                <a:path w="7620" h="694689">
                  <a:moveTo>
                    <a:pt x="7620" y="434340"/>
                  </a:moveTo>
                  <a:lnTo>
                    <a:pt x="0" y="434340"/>
                  </a:lnTo>
                  <a:lnTo>
                    <a:pt x="0" y="440689"/>
                  </a:lnTo>
                  <a:lnTo>
                    <a:pt x="7620" y="440689"/>
                  </a:lnTo>
                  <a:lnTo>
                    <a:pt x="7620" y="434340"/>
                  </a:lnTo>
                  <a:close/>
                </a:path>
                <a:path w="7620" h="694689">
                  <a:moveTo>
                    <a:pt x="7620" y="440690"/>
                  </a:moveTo>
                  <a:lnTo>
                    <a:pt x="0" y="440690"/>
                  </a:lnTo>
                  <a:lnTo>
                    <a:pt x="0" y="447039"/>
                  </a:lnTo>
                  <a:lnTo>
                    <a:pt x="7620" y="447039"/>
                  </a:lnTo>
                  <a:lnTo>
                    <a:pt x="7620" y="440690"/>
                  </a:lnTo>
                  <a:close/>
                </a:path>
                <a:path w="7620" h="694689">
                  <a:moveTo>
                    <a:pt x="7620" y="447040"/>
                  </a:moveTo>
                  <a:lnTo>
                    <a:pt x="0" y="447040"/>
                  </a:lnTo>
                  <a:lnTo>
                    <a:pt x="0" y="453389"/>
                  </a:lnTo>
                  <a:lnTo>
                    <a:pt x="7620" y="453389"/>
                  </a:lnTo>
                  <a:lnTo>
                    <a:pt x="7620" y="447040"/>
                  </a:lnTo>
                  <a:close/>
                </a:path>
                <a:path w="7620" h="694689">
                  <a:moveTo>
                    <a:pt x="7620" y="453390"/>
                  </a:moveTo>
                  <a:lnTo>
                    <a:pt x="0" y="453390"/>
                  </a:lnTo>
                  <a:lnTo>
                    <a:pt x="0" y="459739"/>
                  </a:lnTo>
                  <a:lnTo>
                    <a:pt x="7620" y="459739"/>
                  </a:lnTo>
                  <a:lnTo>
                    <a:pt x="7620" y="453390"/>
                  </a:lnTo>
                  <a:close/>
                </a:path>
                <a:path w="7620" h="694689">
                  <a:moveTo>
                    <a:pt x="7620" y="459740"/>
                  </a:moveTo>
                  <a:lnTo>
                    <a:pt x="0" y="459740"/>
                  </a:lnTo>
                  <a:lnTo>
                    <a:pt x="0" y="466089"/>
                  </a:lnTo>
                  <a:lnTo>
                    <a:pt x="7620" y="466089"/>
                  </a:lnTo>
                  <a:lnTo>
                    <a:pt x="7620" y="459740"/>
                  </a:lnTo>
                  <a:close/>
                </a:path>
                <a:path w="7620" h="694689">
                  <a:moveTo>
                    <a:pt x="7620" y="466090"/>
                  </a:moveTo>
                  <a:lnTo>
                    <a:pt x="0" y="466090"/>
                  </a:lnTo>
                  <a:lnTo>
                    <a:pt x="0" y="472439"/>
                  </a:lnTo>
                  <a:lnTo>
                    <a:pt x="7620" y="472439"/>
                  </a:lnTo>
                  <a:lnTo>
                    <a:pt x="7620" y="466090"/>
                  </a:lnTo>
                  <a:close/>
                </a:path>
                <a:path w="7620" h="694689">
                  <a:moveTo>
                    <a:pt x="7620" y="472440"/>
                  </a:moveTo>
                  <a:lnTo>
                    <a:pt x="0" y="472440"/>
                  </a:lnTo>
                  <a:lnTo>
                    <a:pt x="0" y="478789"/>
                  </a:lnTo>
                  <a:lnTo>
                    <a:pt x="7620" y="478789"/>
                  </a:lnTo>
                  <a:lnTo>
                    <a:pt x="7620" y="472440"/>
                  </a:lnTo>
                  <a:close/>
                </a:path>
                <a:path w="7620" h="694689">
                  <a:moveTo>
                    <a:pt x="7620" y="478790"/>
                  </a:moveTo>
                  <a:lnTo>
                    <a:pt x="0" y="478790"/>
                  </a:lnTo>
                  <a:lnTo>
                    <a:pt x="0" y="485139"/>
                  </a:lnTo>
                  <a:lnTo>
                    <a:pt x="7620" y="485139"/>
                  </a:lnTo>
                  <a:lnTo>
                    <a:pt x="7620" y="478790"/>
                  </a:lnTo>
                  <a:close/>
                </a:path>
                <a:path w="7620" h="694689">
                  <a:moveTo>
                    <a:pt x="7620" y="485140"/>
                  </a:moveTo>
                  <a:lnTo>
                    <a:pt x="0" y="485140"/>
                  </a:lnTo>
                  <a:lnTo>
                    <a:pt x="0" y="491489"/>
                  </a:lnTo>
                  <a:lnTo>
                    <a:pt x="7620" y="491489"/>
                  </a:lnTo>
                  <a:lnTo>
                    <a:pt x="7620" y="485140"/>
                  </a:lnTo>
                  <a:close/>
                </a:path>
                <a:path w="7620" h="694689">
                  <a:moveTo>
                    <a:pt x="7620" y="491490"/>
                  </a:moveTo>
                  <a:lnTo>
                    <a:pt x="0" y="491490"/>
                  </a:lnTo>
                  <a:lnTo>
                    <a:pt x="0" y="497839"/>
                  </a:lnTo>
                  <a:lnTo>
                    <a:pt x="7620" y="497839"/>
                  </a:lnTo>
                  <a:lnTo>
                    <a:pt x="7620" y="491490"/>
                  </a:lnTo>
                  <a:close/>
                </a:path>
                <a:path w="7620" h="694689">
                  <a:moveTo>
                    <a:pt x="7620" y="497840"/>
                  </a:moveTo>
                  <a:lnTo>
                    <a:pt x="0" y="497840"/>
                  </a:lnTo>
                  <a:lnTo>
                    <a:pt x="0" y="504189"/>
                  </a:lnTo>
                  <a:lnTo>
                    <a:pt x="7620" y="504189"/>
                  </a:lnTo>
                  <a:lnTo>
                    <a:pt x="7620" y="497840"/>
                  </a:lnTo>
                  <a:close/>
                </a:path>
                <a:path w="7620" h="694689">
                  <a:moveTo>
                    <a:pt x="7620" y="504190"/>
                  </a:moveTo>
                  <a:lnTo>
                    <a:pt x="0" y="504190"/>
                  </a:lnTo>
                  <a:lnTo>
                    <a:pt x="0" y="510539"/>
                  </a:lnTo>
                  <a:lnTo>
                    <a:pt x="7620" y="510539"/>
                  </a:lnTo>
                  <a:lnTo>
                    <a:pt x="7620" y="504190"/>
                  </a:lnTo>
                  <a:close/>
                </a:path>
                <a:path w="7620" h="694689">
                  <a:moveTo>
                    <a:pt x="7620" y="510540"/>
                  </a:moveTo>
                  <a:lnTo>
                    <a:pt x="0" y="510540"/>
                  </a:lnTo>
                  <a:lnTo>
                    <a:pt x="0" y="516889"/>
                  </a:lnTo>
                  <a:lnTo>
                    <a:pt x="7620" y="516889"/>
                  </a:lnTo>
                  <a:lnTo>
                    <a:pt x="7620" y="510540"/>
                  </a:lnTo>
                  <a:close/>
                </a:path>
                <a:path w="7620" h="694689">
                  <a:moveTo>
                    <a:pt x="7620" y="516890"/>
                  </a:moveTo>
                  <a:lnTo>
                    <a:pt x="0" y="516890"/>
                  </a:lnTo>
                  <a:lnTo>
                    <a:pt x="0" y="523239"/>
                  </a:lnTo>
                  <a:lnTo>
                    <a:pt x="7620" y="523239"/>
                  </a:lnTo>
                  <a:lnTo>
                    <a:pt x="7620" y="516890"/>
                  </a:lnTo>
                  <a:close/>
                </a:path>
                <a:path w="7620" h="694689">
                  <a:moveTo>
                    <a:pt x="7620" y="523240"/>
                  </a:moveTo>
                  <a:lnTo>
                    <a:pt x="0" y="523240"/>
                  </a:lnTo>
                  <a:lnTo>
                    <a:pt x="0" y="529589"/>
                  </a:lnTo>
                  <a:lnTo>
                    <a:pt x="7620" y="529589"/>
                  </a:lnTo>
                  <a:lnTo>
                    <a:pt x="7620" y="523240"/>
                  </a:lnTo>
                  <a:close/>
                </a:path>
                <a:path w="7620" h="694689">
                  <a:moveTo>
                    <a:pt x="7620" y="529590"/>
                  </a:moveTo>
                  <a:lnTo>
                    <a:pt x="0" y="529590"/>
                  </a:lnTo>
                  <a:lnTo>
                    <a:pt x="0" y="535939"/>
                  </a:lnTo>
                  <a:lnTo>
                    <a:pt x="7620" y="535939"/>
                  </a:lnTo>
                  <a:lnTo>
                    <a:pt x="7620" y="529590"/>
                  </a:lnTo>
                  <a:close/>
                </a:path>
                <a:path w="7620" h="694689">
                  <a:moveTo>
                    <a:pt x="7620" y="535940"/>
                  </a:moveTo>
                  <a:lnTo>
                    <a:pt x="0" y="535940"/>
                  </a:lnTo>
                  <a:lnTo>
                    <a:pt x="0" y="542289"/>
                  </a:lnTo>
                  <a:lnTo>
                    <a:pt x="7620" y="542289"/>
                  </a:lnTo>
                  <a:lnTo>
                    <a:pt x="7620" y="535940"/>
                  </a:lnTo>
                  <a:close/>
                </a:path>
                <a:path w="7620" h="694689">
                  <a:moveTo>
                    <a:pt x="7620" y="542290"/>
                  </a:moveTo>
                  <a:lnTo>
                    <a:pt x="0" y="542290"/>
                  </a:lnTo>
                  <a:lnTo>
                    <a:pt x="0" y="548639"/>
                  </a:lnTo>
                  <a:lnTo>
                    <a:pt x="7620" y="548639"/>
                  </a:lnTo>
                  <a:lnTo>
                    <a:pt x="7620" y="542290"/>
                  </a:lnTo>
                  <a:close/>
                </a:path>
                <a:path w="7620" h="694689">
                  <a:moveTo>
                    <a:pt x="7620" y="548640"/>
                  </a:moveTo>
                  <a:lnTo>
                    <a:pt x="0" y="548640"/>
                  </a:lnTo>
                  <a:lnTo>
                    <a:pt x="0" y="554989"/>
                  </a:lnTo>
                  <a:lnTo>
                    <a:pt x="7620" y="554989"/>
                  </a:lnTo>
                  <a:lnTo>
                    <a:pt x="7620" y="548640"/>
                  </a:lnTo>
                  <a:close/>
                </a:path>
                <a:path w="7620" h="694689">
                  <a:moveTo>
                    <a:pt x="7620" y="554990"/>
                  </a:moveTo>
                  <a:lnTo>
                    <a:pt x="0" y="554990"/>
                  </a:lnTo>
                  <a:lnTo>
                    <a:pt x="0" y="561339"/>
                  </a:lnTo>
                  <a:lnTo>
                    <a:pt x="7620" y="561339"/>
                  </a:lnTo>
                  <a:lnTo>
                    <a:pt x="7620" y="554990"/>
                  </a:lnTo>
                  <a:close/>
                </a:path>
                <a:path w="7620" h="694689">
                  <a:moveTo>
                    <a:pt x="7620" y="561340"/>
                  </a:moveTo>
                  <a:lnTo>
                    <a:pt x="0" y="561340"/>
                  </a:lnTo>
                  <a:lnTo>
                    <a:pt x="0" y="567689"/>
                  </a:lnTo>
                  <a:lnTo>
                    <a:pt x="7620" y="567689"/>
                  </a:lnTo>
                  <a:lnTo>
                    <a:pt x="7620" y="561340"/>
                  </a:lnTo>
                  <a:close/>
                </a:path>
                <a:path w="7620" h="694689">
                  <a:moveTo>
                    <a:pt x="7620" y="567690"/>
                  </a:moveTo>
                  <a:lnTo>
                    <a:pt x="0" y="567690"/>
                  </a:lnTo>
                  <a:lnTo>
                    <a:pt x="0" y="574039"/>
                  </a:lnTo>
                  <a:lnTo>
                    <a:pt x="7620" y="574039"/>
                  </a:lnTo>
                  <a:lnTo>
                    <a:pt x="7620" y="567690"/>
                  </a:lnTo>
                  <a:close/>
                </a:path>
                <a:path w="7620" h="694689">
                  <a:moveTo>
                    <a:pt x="7620" y="574040"/>
                  </a:moveTo>
                  <a:lnTo>
                    <a:pt x="0" y="574040"/>
                  </a:lnTo>
                  <a:lnTo>
                    <a:pt x="0" y="580389"/>
                  </a:lnTo>
                  <a:lnTo>
                    <a:pt x="7620" y="580389"/>
                  </a:lnTo>
                  <a:lnTo>
                    <a:pt x="7620" y="574040"/>
                  </a:lnTo>
                  <a:close/>
                </a:path>
                <a:path w="7620" h="694689">
                  <a:moveTo>
                    <a:pt x="7620" y="580390"/>
                  </a:moveTo>
                  <a:lnTo>
                    <a:pt x="0" y="580390"/>
                  </a:lnTo>
                  <a:lnTo>
                    <a:pt x="0" y="586739"/>
                  </a:lnTo>
                  <a:lnTo>
                    <a:pt x="7620" y="586739"/>
                  </a:lnTo>
                  <a:lnTo>
                    <a:pt x="7620" y="580390"/>
                  </a:lnTo>
                  <a:close/>
                </a:path>
                <a:path w="7620" h="694689">
                  <a:moveTo>
                    <a:pt x="7620" y="586740"/>
                  </a:moveTo>
                  <a:lnTo>
                    <a:pt x="0" y="586740"/>
                  </a:lnTo>
                  <a:lnTo>
                    <a:pt x="0" y="593089"/>
                  </a:lnTo>
                  <a:lnTo>
                    <a:pt x="7620" y="593089"/>
                  </a:lnTo>
                  <a:lnTo>
                    <a:pt x="7620" y="586740"/>
                  </a:lnTo>
                  <a:close/>
                </a:path>
                <a:path w="7620" h="694689">
                  <a:moveTo>
                    <a:pt x="7620" y="593090"/>
                  </a:moveTo>
                  <a:lnTo>
                    <a:pt x="0" y="593090"/>
                  </a:lnTo>
                  <a:lnTo>
                    <a:pt x="0" y="599439"/>
                  </a:lnTo>
                  <a:lnTo>
                    <a:pt x="7620" y="599439"/>
                  </a:lnTo>
                  <a:lnTo>
                    <a:pt x="7620" y="593090"/>
                  </a:lnTo>
                  <a:close/>
                </a:path>
                <a:path w="7620" h="694689">
                  <a:moveTo>
                    <a:pt x="7620" y="599440"/>
                  </a:moveTo>
                  <a:lnTo>
                    <a:pt x="0" y="599440"/>
                  </a:lnTo>
                  <a:lnTo>
                    <a:pt x="0" y="605789"/>
                  </a:lnTo>
                  <a:lnTo>
                    <a:pt x="7620" y="605789"/>
                  </a:lnTo>
                  <a:lnTo>
                    <a:pt x="7620" y="599440"/>
                  </a:lnTo>
                  <a:close/>
                </a:path>
                <a:path w="7620" h="694689">
                  <a:moveTo>
                    <a:pt x="7620" y="605790"/>
                  </a:moveTo>
                  <a:lnTo>
                    <a:pt x="0" y="605790"/>
                  </a:lnTo>
                  <a:lnTo>
                    <a:pt x="0" y="612139"/>
                  </a:lnTo>
                  <a:lnTo>
                    <a:pt x="7620" y="612139"/>
                  </a:lnTo>
                  <a:lnTo>
                    <a:pt x="7620" y="605790"/>
                  </a:lnTo>
                  <a:close/>
                </a:path>
                <a:path w="7620" h="694689">
                  <a:moveTo>
                    <a:pt x="7620" y="612140"/>
                  </a:moveTo>
                  <a:lnTo>
                    <a:pt x="0" y="612140"/>
                  </a:lnTo>
                  <a:lnTo>
                    <a:pt x="0" y="618489"/>
                  </a:lnTo>
                  <a:lnTo>
                    <a:pt x="7620" y="618489"/>
                  </a:lnTo>
                  <a:lnTo>
                    <a:pt x="7620" y="612140"/>
                  </a:lnTo>
                  <a:close/>
                </a:path>
                <a:path w="7620" h="694689">
                  <a:moveTo>
                    <a:pt x="7620" y="618490"/>
                  </a:moveTo>
                  <a:lnTo>
                    <a:pt x="0" y="618490"/>
                  </a:lnTo>
                  <a:lnTo>
                    <a:pt x="0" y="624839"/>
                  </a:lnTo>
                  <a:lnTo>
                    <a:pt x="7620" y="624839"/>
                  </a:lnTo>
                  <a:lnTo>
                    <a:pt x="7620" y="618490"/>
                  </a:lnTo>
                  <a:close/>
                </a:path>
                <a:path w="7620" h="694689">
                  <a:moveTo>
                    <a:pt x="7620" y="624840"/>
                  </a:moveTo>
                  <a:lnTo>
                    <a:pt x="0" y="624840"/>
                  </a:lnTo>
                  <a:lnTo>
                    <a:pt x="0" y="631189"/>
                  </a:lnTo>
                  <a:lnTo>
                    <a:pt x="7620" y="631189"/>
                  </a:lnTo>
                  <a:lnTo>
                    <a:pt x="7620" y="624840"/>
                  </a:lnTo>
                  <a:close/>
                </a:path>
                <a:path w="7620" h="694689">
                  <a:moveTo>
                    <a:pt x="7620" y="631190"/>
                  </a:moveTo>
                  <a:lnTo>
                    <a:pt x="0" y="631190"/>
                  </a:lnTo>
                  <a:lnTo>
                    <a:pt x="0" y="637539"/>
                  </a:lnTo>
                  <a:lnTo>
                    <a:pt x="7620" y="637539"/>
                  </a:lnTo>
                  <a:lnTo>
                    <a:pt x="7620" y="631190"/>
                  </a:lnTo>
                  <a:close/>
                </a:path>
                <a:path w="7620" h="694689">
                  <a:moveTo>
                    <a:pt x="7620" y="637540"/>
                  </a:moveTo>
                  <a:lnTo>
                    <a:pt x="0" y="637540"/>
                  </a:lnTo>
                  <a:lnTo>
                    <a:pt x="0" y="643889"/>
                  </a:lnTo>
                  <a:lnTo>
                    <a:pt x="7620" y="643889"/>
                  </a:lnTo>
                  <a:lnTo>
                    <a:pt x="7620" y="637540"/>
                  </a:lnTo>
                  <a:close/>
                </a:path>
                <a:path w="7620" h="694689">
                  <a:moveTo>
                    <a:pt x="7620" y="643890"/>
                  </a:moveTo>
                  <a:lnTo>
                    <a:pt x="0" y="643890"/>
                  </a:lnTo>
                  <a:lnTo>
                    <a:pt x="0" y="650239"/>
                  </a:lnTo>
                  <a:lnTo>
                    <a:pt x="7620" y="650239"/>
                  </a:lnTo>
                  <a:lnTo>
                    <a:pt x="7620" y="643890"/>
                  </a:lnTo>
                  <a:close/>
                </a:path>
                <a:path w="7620" h="694689">
                  <a:moveTo>
                    <a:pt x="7620" y="650240"/>
                  </a:moveTo>
                  <a:lnTo>
                    <a:pt x="0" y="650240"/>
                  </a:lnTo>
                  <a:lnTo>
                    <a:pt x="0" y="656589"/>
                  </a:lnTo>
                  <a:lnTo>
                    <a:pt x="7620" y="656589"/>
                  </a:lnTo>
                  <a:lnTo>
                    <a:pt x="7620" y="650240"/>
                  </a:lnTo>
                  <a:close/>
                </a:path>
                <a:path w="7620" h="694689">
                  <a:moveTo>
                    <a:pt x="7620" y="656590"/>
                  </a:moveTo>
                  <a:lnTo>
                    <a:pt x="0" y="656590"/>
                  </a:lnTo>
                  <a:lnTo>
                    <a:pt x="0" y="662939"/>
                  </a:lnTo>
                  <a:lnTo>
                    <a:pt x="7620" y="662939"/>
                  </a:lnTo>
                  <a:lnTo>
                    <a:pt x="7620" y="656590"/>
                  </a:lnTo>
                  <a:close/>
                </a:path>
                <a:path w="7620" h="694689">
                  <a:moveTo>
                    <a:pt x="7620" y="662940"/>
                  </a:moveTo>
                  <a:lnTo>
                    <a:pt x="0" y="662940"/>
                  </a:lnTo>
                  <a:lnTo>
                    <a:pt x="0" y="669289"/>
                  </a:lnTo>
                  <a:lnTo>
                    <a:pt x="7620" y="669289"/>
                  </a:lnTo>
                  <a:lnTo>
                    <a:pt x="7620" y="662940"/>
                  </a:lnTo>
                  <a:close/>
                </a:path>
                <a:path w="7620" h="694689">
                  <a:moveTo>
                    <a:pt x="7620" y="669290"/>
                  </a:moveTo>
                  <a:lnTo>
                    <a:pt x="0" y="669290"/>
                  </a:lnTo>
                  <a:lnTo>
                    <a:pt x="0" y="675639"/>
                  </a:lnTo>
                  <a:lnTo>
                    <a:pt x="7620" y="675639"/>
                  </a:lnTo>
                  <a:lnTo>
                    <a:pt x="7620" y="669290"/>
                  </a:lnTo>
                  <a:close/>
                </a:path>
                <a:path w="7620" h="694689">
                  <a:moveTo>
                    <a:pt x="7620" y="675640"/>
                  </a:moveTo>
                  <a:lnTo>
                    <a:pt x="0" y="675640"/>
                  </a:lnTo>
                  <a:lnTo>
                    <a:pt x="0" y="681989"/>
                  </a:lnTo>
                  <a:lnTo>
                    <a:pt x="7620" y="681989"/>
                  </a:lnTo>
                  <a:lnTo>
                    <a:pt x="7620" y="675640"/>
                  </a:lnTo>
                  <a:close/>
                </a:path>
                <a:path w="7620" h="694689">
                  <a:moveTo>
                    <a:pt x="7620" y="681990"/>
                  </a:moveTo>
                  <a:lnTo>
                    <a:pt x="0" y="681990"/>
                  </a:lnTo>
                  <a:lnTo>
                    <a:pt x="0" y="688339"/>
                  </a:lnTo>
                  <a:lnTo>
                    <a:pt x="7620" y="688339"/>
                  </a:lnTo>
                  <a:lnTo>
                    <a:pt x="7620" y="681990"/>
                  </a:lnTo>
                  <a:close/>
                </a:path>
                <a:path w="7620" h="694689">
                  <a:moveTo>
                    <a:pt x="7620" y="688340"/>
                  </a:moveTo>
                  <a:lnTo>
                    <a:pt x="0" y="688340"/>
                  </a:lnTo>
                  <a:lnTo>
                    <a:pt x="0" y="692150"/>
                  </a:lnTo>
                  <a:lnTo>
                    <a:pt x="1270" y="692150"/>
                  </a:lnTo>
                  <a:lnTo>
                    <a:pt x="1270" y="693419"/>
                  </a:lnTo>
                  <a:lnTo>
                    <a:pt x="5079" y="693419"/>
                  </a:lnTo>
                  <a:lnTo>
                    <a:pt x="5079" y="694689"/>
                  </a:lnTo>
                  <a:lnTo>
                    <a:pt x="7620" y="694689"/>
                  </a:lnTo>
                  <a:lnTo>
                    <a:pt x="7620" y="688340"/>
                  </a:lnTo>
                  <a:close/>
                </a:path>
              </a:pathLst>
            </a:custGeom>
            <a:solidFill>
              <a:srgbClr val="3100F8"/>
            </a:solidFill>
          </p:spPr>
          <p:txBody>
            <a:bodyPr bIns="0" lIns="0" rIns="0" rtlCol="0" tIns="0" wrap="square"/>
            <a:p/>
          </p:txBody>
        </p:sp>
        <p:sp>
          <p:nvSpPr>
            <p:cNvPr id="1049903" name="object 1203"/>
            <p:cNvSpPr/>
            <p:nvPr/>
          </p:nvSpPr>
          <p:spPr>
            <a:xfrm>
              <a:off x="5713729" y="4471669"/>
              <a:ext cx="7620" cy="690880"/>
            </a:xfrm>
            <a:custGeom>
              <a:avLst/>
              <a:ahLst/>
              <a:rect l="l" t="t" r="r" b="b"/>
              <a:pathLst>
                <a:path w="7620" h="690879">
                  <a:moveTo>
                    <a:pt x="7620" y="0"/>
                  </a:moveTo>
                  <a:lnTo>
                    <a:pt x="5080" y="0"/>
                  </a:lnTo>
                  <a:lnTo>
                    <a:pt x="5080" y="1269"/>
                  </a:lnTo>
                  <a:lnTo>
                    <a:pt x="7620" y="1269"/>
                  </a:lnTo>
                  <a:lnTo>
                    <a:pt x="7620" y="0"/>
                  </a:lnTo>
                  <a:close/>
                </a:path>
                <a:path w="7620" h="690879">
                  <a:moveTo>
                    <a:pt x="7620" y="1269"/>
                  </a:moveTo>
                  <a:lnTo>
                    <a:pt x="1270" y="1269"/>
                  </a:lnTo>
                  <a:lnTo>
                    <a:pt x="1270" y="2539"/>
                  </a:lnTo>
                  <a:lnTo>
                    <a:pt x="0" y="2539"/>
                  </a:lnTo>
                  <a:lnTo>
                    <a:pt x="0" y="7619"/>
                  </a:lnTo>
                  <a:lnTo>
                    <a:pt x="7620" y="7619"/>
                  </a:lnTo>
                  <a:lnTo>
                    <a:pt x="7620" y="1269"/>
                  </a:lnTo>
                  <a:close/>
                </a:path>
                <a:path w="7620" h="690879">
                  <a:moveTo>
                    <a:pt x="7620" y="7619"/>
                  </a:moveTo>
                  <a:lnTo>
                    <a:pt x="0" y="7619"/>
                  </a:lnTo>
                  <a:lnTo>
                    <a:pt x="0" y="13969"/>
                  </a:lnTo>
                  <a:lnTo>
                    <a:pt x="7620" y="13969"/>
                  </a:lnTo>
                  <a:lnTo>
                    <a:pt x="7620" y="7619"/>
                  </a:lnTo>
                  <a:close/>
                </a:path>
                <a:path w="7620" h="690879">
                  <a:moveTo>
                    <a:pt x="7620" y="13969"/>
                  </a:moveTo>
                  <a:lnTo>
                    <a:pt x="0" y="13969"/>
                  </a:lnTo>
                  <a:lnTo>
                    <a:pt x="0" y="20319"/>
                  </a:lnTo>
                  <a:lnTo>
                    <a:pt x="7620" y="20319"/>
                  </a:lnTo>
                  <a:lnTo>
                    <a:pt x="7620" y="13969"/>
                  </a:lnTo>
                  <a:close/>
                </a:path>
                <a:path w="7620" h="690879">
                  <a:moveTo>
                    <a:pt x="7620" y="20319"/>
                  </a:moveTo>
                  <a:lnTo>
                    <a:pt x="0" y="20319"/>
                  </a:lnTo>
                  <a:lnTo>
                    <a:pt x="0" y="26669"/>
                  </a:lnTo>
                  <a:lnTo>
                    <a:pt x="7620" y="26669"/>
                  </a:lnTo>
                  <a:lnTo>
                    <a:pt x="7620" y="20319"/>
                  </a:lnTo>
                  <a:close/>
                </a:path>
                <a:path w="7620" h="690879">
                  <a:moveTo>
                    <a:pt x="7620" y="26669"/>
                  </a:moveTo>
                  <a:lnTo>
                    <a:pt x="0" y="26669"/>
                  </a:lnTo>
                  <a:lnTo>
                    <a:pt x="0" y="33019"/>
                  </a:lnTo>
                  <a:lnTo>
                    <a:pt x="7620" y="33019"/>
                  </a:lnTo>
                  <a:lnTo>
                    <a:pt x="7620" y="26669"/>
                  </a:lnTo>
                  <a:close/>
                </a:path>
                <a:path w="7620" h="690879">
                  <a:moveTo>
                    <a:pt x="7620" y="33019"/>
                  </a:moveTo>
                  <a:lnTo>
                    <a:pt x="0" y="33019"/>
                  </a:lnTo>
                  <a:lnTo>
                    <a:pt x="0" y="39369"/>
                  </a:lnTo>
                  <a:lnTo>
                    <a:pt x="7620" y="39369"/>
                  </a:lnTo>
                  <a:lnTo>
                    <a:pt x="7620" y="33019"/>
                  </a:lnTo>
                  <a:close/>
                </a:path>
                <a:path w="7620" h="690879">
                  <a:moveTo>
                    <a:pt x="7620" y="39369"/>
                  </a:moveTo>
                  <a:lnTo>
                    <a:pt x="0" y="39369"/>
                  </a:lnTo>
                  <a:lnTo>
                    <a:pt x="0" y="45719"/>
                  </a:lnTo>
                  <a:lnTo>
                    <a:pt x="7620" y="45719"/>
                  </a:lnTo>
                  <a:lnTo>
                    <a:pt x="7620" y="39369"/>
                  </a:lnTo>
                  <a:close/>
                </a:path>
                <a:path w="7620" h="690879">
                  <a:moveTo>
                    <a:pt x="7620" y="45719"/>
                  </a:moveTo>
                  <a:lnTo>
                    <a:pt x="0" y="45719"/>
                  </a:lnTo>
                  <a:lnTo>
                    <a:pt x="0" y="52069"/>
                  </a:lnTo>
                  <a:lnTo>
                    <a:pt x="7620" y="52069"/>
                  </a:lnTo>
                  <a:lnTo>
                    <a:pt x="7620" y="45719"/>
                  </a:lnTo>
                  <a:close/>
                </a:path>
                <a:path w="7620" h="690879">
                  <a:moveTo>
                    <a:pt x="7620" y="52069"/>
                  </a:moveTo>
                  <a:lnTo>
                    <a:pt x="0" y="52069"/>
                  </a:lnTo>
                  <a:lnTo>
                    <a:pt x="0" y="58419"/>
                  </a:lnTo>
                  <a:lnTo>
                    <a:pt x="7620" y="58419"/>
                  </a:lnTo>
                  <a:lnTo>
                    <a:pt x="7620" y="52069"/>
                  </a:lnTo>
                  <a:close/>
                </a:path>
                <a:path w="7620" h="690879">
                  <a:moveTo>
                    <a:pt x="7620" y="58419"/>
                  </a:moveTo>
                  <a:lnTo>
                    <a:pt x="0" y="58419"/>
                  </a:lnTo>
                  <a:lnTo>
                    <a:pt x="0" y="64769"/>
                  </a:lnTo>
                  <a:lnTo>
                    <a:pt x="7620" y="64769"/>
                  </a:lnTo>
                  <a:lnTo>
                    <a:pt x="7620" y="58419"/>
                  </a:lnTo>
                  <a:close/>
                </a:path>
                <a:path w="7620" h="690879">
                  <a:moveTo>
                    <a:pt x="7620" y="64769"/>
                  </a:moveTo>
                  <a:lnTo>
                    <a:pt x="0" y="64769"/>
                  </a:lnTo>
                  <a:lnTo>
                    <a:pt x="0" y="71119"/>
                  </a:lnTo>
                  <a:lnTo>
                    <a:pt x="7620" y="71119"/>
                  </a:lnTo>
                  <a:lnTo>
                    <a:pt x="7620" y="64769"/>
                  </a:lnTo>
                  <a:close/>
                </a:path>
                <a:path w="7620" h="690879">
                  <a:moveTo>
                    <a:pt x="7620" y="71119"/>
                  </a:moveTo>
                  <a:lnTo>
                    <a:pt x="0" y="71119"/>
                  </a:lnTo>
                  <a:lnTo>
                    <a:pt x="0" y="77469"/>
                  </a:lnTo>
                  <a:lnTo>
                    <a:pt x="7620" y="77469"/>
                  </a:lnTo>
                  <a:lnTo>
                    <a:pt x="7620" y="71119"/>
                  </a:lnTo>
                  <a:close/>
                </a:path>
                <a:path w="7620" h="690879">
                  <a:moveTo>
                    <a:pt x="7620" y="77469"/>
                  </a:moveTo>
                  <a:lnTo>
                    <a:pt x="0" y="77469"/>
                  </a:lnTo>
                  <a:lnTo>
                    <a:pt x="0" y="83819"/>
                  </a:lnTo>
                  <a:lnTo>
                    <a:pt x="7620" y="83819"/>
                  </a:lnTo>
                  <a:lnTo>
                    <a:pt x="7620" y="77469"/>
                  </a:lnTo>
                  <a:close/>
                </a:path>
                <a:path w="7620" h="690879">
                  <a:moveTo>
                    <a:pt x="7620" y="83819"/>
                  </a:moveTo>
                  <a:lnTo>
                    <a:pt x="0" y="83819"/>
                  </a:lnTo>
                  <a:lnTo>
                    <a:pt x="0" y="90169"/>
                  </a:lnTo>
                  <a:lnTo>
                    <a:pt x="7620" y="90169"/>
                  </a:lnTo>
                  <a:lnTo>
                    <a:pt x="7620" y="83819"/>
                  </a:lnTo>
                  <a:close/>
                </a:path>
                <a:path w="7620" h="690879">
                  <a:moveTo>
                    <a:pt x="7620" y="90169"/>
                  </a:moveTo>
                  <a:lnTo>
                    <a:pt x="0" y="90169"/>
                  </a:lnTo>
                  <a:lnTo>
                    <a:pt x="0" y="96519"/>
                  </a:lnTo>
                  <a:lnTo>
                    <a:pt x="7620" y="96519"/>
                  </a:lnTo>
                  <a:lnTo>
                    <a:pt x="7620" y="90169"/>
                  </a:lnTo>
                  <a:close/>
                </a:path>
                <a:path w="7620" h="690879">
                  <a:moveTo>
                    <a:pt x="7620" y="96519"/>
                  </a:moveTo>
                  <a:lnTo>
                    <a:pt x="0" y="96519"/>
                  </a:lnTo>
                  <a:lnTo>
                    <a:pt x="0" y="102869"/>
                  </a:lnTo>
                  <a:lnTo>
                    <a:pt x="7620" y="102869"/>
                  </a:lnTo>
                  <a:lnTo>
                    <a:pt x="7620" y="96519"/>
                  </a:lnTo>
                  <a:close/>
                </a:path>
                <a:path w="7620" h="690879">
                  <a:moveTo>
                    <a:pt x="7620" y="102869"/>
                  </a:moveTo>
                  <a:lnTo>
                    <a:pt x="0" y="102869"/>
                  </a:lnTo>
                  <a:lnTo>
                    <a:pt x="0" y="109219"/>
                  </a:lnTo>
                  <a:lnTo>
                    <a:pt x="7620" y="109219"/>
                  </a:lnTo>
                  <a:lnTo>
                    <a:pt x="7620" y="102869"/>
                  </a:lnTo>
                  <a:close/>
                </a:path>
                <a:path w="7620" h="690879">
                  <a:moveTo>
                    <a:pt x="7620" y="109219"/>
                  </a:moveTo>
                  <a:lnTo>
                    <a:pt x="0" y="109219"/>
                  </a:lnTo>
                  <a:lnTo>
                    <a:pt x="0" y="115569"/>
                  </a:lnTo>
                  <a:lnTo>
                    <a:pt x="7620" y="115569"/>
                  </a:lnTo>
                  <a:lnTo>
                    <a:pt x="7620" y="109219"/>
                  </a:lnTo>
                  <a:close/>
                </a:path>
                <a:path w="7620" h="690879">
                  <a:moveTo>
                    <a:pt x="7620" y="115569"/>
                  </a:moveTo>
                  <a:lnTo>
                    <a:pt x="0" y="115569"/>
                  </a:lnTo>
                  <a:lnTo>
                    <a:pt x="0" y="121919"/>
                  </a:lnTo>
                  <a:lnTo>
                    <a:pt x="7620" y="121919"/>
                  </a:lnTo>
                  <a:lnTo>
                    <a:pt x="7620" y="115569"/>
                  </a:lnTo>
                  <a:close/>
                </a:path>
                <a:path w="7620" h="690879">
                  <a:moveTo>
                    <a:pt x="7620" y="121919"/>
                  </a:moveTo>
                  <a:lnTo>
                    <a:pt x="0" y="121919"/>
                  </a:lnTo>
                  <a:lnTo>
                    <a:pt x="0" y="128269"/>
                  </a:lnTo>
                  <a:lnTo>
                    <a:pt x="7620" y="128269"/>
                  </a:lnTo>
                  <a:lnTo>
                    <a:pt x="7620" y="121919"/>
                  </a:lnTo>
                  <a:close/>
                </a:path>
                <a:path w="7620" h="690879">
                  <a:moveTo>
                    <a:pt x="7620" y="128269"/>
                  </a:moveTo>
                  <a:lnTo>
                    <a:pt x="0" y="128269"/>
                  </a:lnTo>
                  <a:lnTo>
                    <a:pt x="0" y="134619"/>
                  </a:lnTo>
                  <a:lnTo>
                    <a:pt x="7620" y="134619"/>
                  </a:lnTo>
                  <a:lnTo>
                    <a:pt x="7620" y="128269"/>
                  </a:lnTo>
                  <a:close/>
                </a:path>
                <a:path w="7620" h="690879">
                  <a:moveTo>
                    <a:pt x="7620" y="134619"/>
                  </a:moveTo>
                  <a:lnTo>
                    <a:pt x="0" y="134619"/>
                  </a:lnTo>
                  <a:lnTo>
                    <a:pt x="0" y="140969"/>
                  </a:lnTo>
                  <a:lnTo>
                    <a:pt x="7620" y="140969"/>
                  </a:lnTo>
                  <a:lnTo>
                    <a:pt x="7620" y="134619"/>
                  </a:lnTo>
                  <a:close/>
                </a:path>
                <a:path w="7620" h="690879">
                  <a:moveTo>
                    <a:pt x="7620" y="140969"/>
                  </a:moveTo>
                  <a:lnTo>
                    <a:pt x="0" y="140969"/>
                  </a:lnTo>
                  <a:lnTo>
                    <a:pt x="0" y="147319"/>
                  </a:lnTo>
                  <a:lnTo>
                    <a:pt x="7620" y="147319"/>
                  </a:lnTo>
                  <a:lnTo>
                    <a:pt x="7620" y="140969"/>
                  </a:lnTo>
                  <a:close/>
                </a:path>
                <a:path w="7620" h="690879">
                  <a:moveTo>
                    <a:pt x="7620" y="147319"/>
                  </a:moveTo>
                  <a:lnTo>
                    <a:pt x="0" y="147319"/>
                  </a:lnTo>
                  <a:lnTo>
                    <a:pt x="0" y="153669"/>
                  </a:lnTo>
                  <a:lnTo>
                    <a:pt x="7620" y="153669"/>
                  </a:lnTo>
                  <a:lnTo>
                    <a:pt x="7620" y="147319"/>
                  </a:lnTo>
                  <a:close/>
                </a:path>
                <a:path w="7620" h="690879">
                  <a:moveTo>
                    <a:pt x="7620" y="153669"/>
                  </a:moveTo>
                  <a:lnTo>
                    <a:pt x="0" y="153669"/>
                  </a:lnTo>
                  <a:lnTo>
                    <a:pt x="0" y="160019"/>
                  </a:lnTo>
                  <a:lnTo>
                    <a:pt x="7620" y="160019"/>
                  </a:lnTo>
                  <a:lnTo>
                    <a:pt x="7620" y="153669"/>
                  </a:lnTo>
                  <a:close/>
                </a:path>
                <a:path w="7620" h="690879">
                  <a:moveTo>
                    <a:pt x="7620" y="160019"/>
                  </a:moveTo>
                  <a:lnTo>
                    <a:pt x="0" y="160019"/>
                  </a:lnTo>
                  <a:lnTo>
                    <a:pt x="0" y="166369"/>
                  </a:lnTo>
                  <a:lnTo>
                    <a:pt x="7620" y="166369"/>
                  </a:lnTo>
                  <a:lnTo>
                    <a:pt x="7620" y="160019"/>
                  </a:lnTo>
                  <a:close/>
                </a:path>
                <a:path w="7620" h="690879">
                  <a:moveTo>
                    <a:pt x="7620" y="166369"/>
                  </a:moveTo>
                  <a:lnTo>
                    <a:pt x="0" y="166369"/>
                  </a:lnTo>
                  <a:lnTo>
                    <a:pt x="0" y="172719"/>
                  </a:lnTo>
                  <a:lnTo>
                    <a:pt x="7620" y="172719"/>
                  </a:lnTo>
                  <a:lnTo>
                    <a:pt x="7620" y="166369"/>
                  </a:lnTo>
                  <a:close/>
                </a:path>
                <a:path w="7620" h="690879">
                  <a:moveTo>
                    <a:pt x="7620" y="172719"/>
                  </a:moveTo>
                  <a:lnTo>
                    <a:pt x="0" y="172719"/>
                  </a:lnTo>
                  <a:lnTo>
                    <a:pt x="0" y="179069"/>
                  </a:lnTo>
                  <a:lnTo>
                    <a:pt x="7620" y="179069"/>
                  </a:lnTo>
                  <a:lnTo>
                    <a:pt x="7620" y="172719"/>
                  </a:lnTo>
                  <a:close/>
                </a:path>
                <a:path w="7620" h="690879">
                  <a:moveTo>
                    <a:pt x="7620" y="179069"/>
                  </a:moveTo>
                  <a:lnTo>
                    <a:pt x="0" y="179069"/>
                  </a:lnTo>
                  <a:lnTo>
                    <a:pt x="0" y="185419"/>
                  </a:lnTo>
                  <a:lnTo>
                    <a:pt x="7620" y="185419"/>
                  </a:lnTo>
                  <a:lnTo>
                    <a:pt x="7620" y="179069"/>
                  </a:lnTo>
                  <a:close/>
                </a:path>
                <a:path w="7620" h="690879">
                  <a:moveTo>
                    <a:pt x="7620" y="185419"/>
                  </a:moveTo>
                  <a:lnTo>
                    <a:pt x="0" y="185419"/>
                  </a:lnTo>
                  <a:lnTo>
                    <a:pt x="0" y="191769"/>
                  </a:lnTo>
                  <a:lnTo>
                    <a:pt x="7620" y="191769"/>
                  </a:lnTo>
                  <a:lnTo>
                    <a:pt x="7620" y="185419"/>
                  </a:lnTo>
                  <a:close/>
                </a:path>
                <a:path w="7620" h="690879">
                  <a:moveTo>
                    <a:pt x="7620" y="191769"/>
                  </a:moveTo>
                  <a:lnTo>
                    <a:pt x="0" y="191769"/>
                  </a:lnTo>
                  <a:lnTo>
                    <a:pt x="0" y="198119"/>
                  </a:lnTo>
                  <a:lnTo>
                    <a:pt x="7620" y="198119"/>
                  </a:lnTo>
                  <a:lnTo>
                    <a:pt x="7620" y="191769"/>
                  </a:lnTo>
                  <a:close/>
                </a:path>
                <a:path w="7620" h="690879">
                  <a:moveTo>
                    <a:pt x="7620" y="198119"/>
                  </a:moveTo>
                  <a:lnTo>
                    <a:pt x="0" y="198119"/>
                  </a:lnTo>
                  <a:lnTo>
                    <a:pt x="0" y="204469"/>
                  </a:lnTo>
                  <a:lnTo>
                    <a:pt x="7620" y="204469"/>
                  </a:lnTo>
                  <a:lnTo>
                    <a:pt x="7620" y="198119"/>
                  </a:lnTo>
                  <a:close/>
                </a:path>
                <a:path w="7620" h="690879">
                  <a:moveTo>
                    <a:pt x="7620" y="204469"/>
                  </a:moveTo>
                  <a:lnTo>
                    <a:pt x="0" y="204469"/>
                  </a:lnTo>
                  <a:lnTo>
                    <a:pt x="0" y="210819"/>
                  </a:lnTo>
                  <a:lnTo>
                    <a:pt x="7620" y="210819"/>
                  </a:lnTo>
                  <a:lnTo>
                    <a:pt x="7620" y="204469"/>
                  </a:lnTo>
                  <a:close/>
                </a:path>
                <a:path w="7620" h="690879">
                  <a:moveTo>
                    <a:pt x="7620" y="210819"/>
                  </a:moveTo>
                  <a:lnTo>
                    <a:pt x="0" y="210819"/>
                  </a:lnTo>
                  <a:lnTo>
                    <a:pt x="0" y="217169"/>
                  </a:lnTo>
                  <a:lnTo>
                    <a:pt x="7620" y="217169"/>
                  </a:lnTo>
                  <a:lnTo>
                    <a:pt x="7620" y="210819"/>
                  </a:lnTo>
                  <a:close/>
                </a:path>
                <a:path w="7620" h="690879">
                  <a:moveTo>
                    <a:pt x="7620" y="217169"/>
                  </a:moveTo>
                  <a:lnTo>
                    <a:pt x="0" y="217169"/>
                  </a:lnTo>
                  <a:lnTo>
                    <a:pt x="0" y="223519"/>
                  </a:lnTo>
                  <a:lnTo>
                    <a:pt x="7620" y="223519"/>
                  </a:lnTo>
                  <a:lnTo>
                    <a:pt x="7620" y="217169"/>
                  </a:lnTo>
                  <a:close/>
                </a:path>
                <a:path w="7620" h="690879">
                  <a:moveTo>
                    <a:pt x="7620" y="223519"/>
                  </a:moveTo>
                  <a:lnTo>
                    <a:pt x="0" y="223519"/>
                  </a:lnTo>
                  <a:lnTo>
                    <a:pt x="0" y="229869"/>
                  </a:lnTo>
                  <a:lnTo>
                    <a:pt x="7620" y="229869"/>
                  </a:lnTo>
                  <a:lnTo>
                    <a:pt x="7620" y="223519"/>
                  </a:lnTo>
                  <a:close/>
                </a:path>
                <a:path w="7620" h="690879">
                  <a:moveTo>
                    <a:pt x="7620" y="229869"/>
                  </a:moveTo>
                  <a:lnTo>
                    <a:pt x="0" y="229869"/>
                  </a:lnTo>
                  <a:lnTo>
                    <a:pt x="0" y="236219"/>
                  </a:lnTo>
                  <a:lnTo>
                    <a:pt x="7620" y="236219"/>
                  </a:lnTo>
                  <a:lnTo>
                    <a:pt x="7620" y="229869"/>
                  </a:lnTo>
                  <a:close/>
                </a:path>
                <a:path w="7620" h="690879">
                  <a:moveTo>
                    <a:pt x="7620" y="236219"/>
                  </a:moveTo>
                  <a:lnTo>
                    <a:pt x="0" y="236219"/>
                  </a:lnTo>
                  <a:lnTo>
                    <a:pt x="0" y="242569"/>
                  </a:lnTo>
                  <a:lnTo>
                    <a:pt x="7620" y="242569"/>
                  </a:lnTo>
                  <a:lnTo>
                    <a:pt x="7620" y="236219"/>
                  </a:lnTo>
                  <a:close/>
                </a:path>
                <a:path w="7620" h="690879">
                  <a:moveTo>
                    <a:pt x="7620" y="242569"/>
                  </a:moveTo>
                  <a:lnTo>
                    <a:pt x="0" y="242569"/>
                  </a:lnTo>
                  <a:lnTo>
                    <a:pt x="0" y="248919"/>
                  </a:lnTo>
                  <a:lnTo>
                    <a:pt x="7620" y="248919"/>
                  </a:lnTo>
                  <a:lnTo>
                    <a:pt x="7620" y="242569"/>
                  </a:lnTo>
                  <a:close/>
                </a:path>
                <a:path w="7620" h="690879">
                  <a:moveTo>
                    <a:pt x="7620" y="248919"/>
                  </a:moveTo>
                  <a:lnTo>
                    <a:pt x="0" y="248919"/>
                  </a:lnTo>
                  <a:lnTo>
                    <a:pt x="0" y="255269"/>
                  </a:lnTo>
                  <a:lnTo>
                    <a:pt x="7620" y="255269"/>
                  </a:lnTo>
                  <a:lnTo>
                    <a:pt x="7620" y="248919"/>
                  </a:lnTo>
                  <a:close/>
                </a:path>
                <a:path w="7620" h="690879">
                  <a:moveTo>
                    <a:pt x="7620" y="255269"/>
                  </a:moveTo>
                  <a:lnTo>
                    <a:pt x="0" y="255269"/>
                  </a:lnTo>
                  <a:lnTo>
                    <a:pt x="0" y="261619"/>
                  </a:lnTo>
                  <a:lnTo>
                    <a:pt x="7620" y="261619"/>
                  </a:lnTo>
                  <a:lnTo>
                    <a:pt x="7620" y="255269"/>
                  </a:lnTo>
                  <a:close/>
                </a:path>
                <a:path w="7620" h="690879">
                  <a:moveTo>
                    <a:pt x="7620" y="261619"/>
                  </a:moveTo>
                  <a:lnTo>
                    <a:pt x="0" y="261619"/>
                  </a:lnTo>
                  <a:lnTo>
                    <a:pt x="0" y="287019"/>
                  </a:lnTo>
                  <a:lnTo>
                    <a:pt x="7620" y="287019"/>
                  </a:lnTo>
                  <a:lnTo>
                    <a:pt x="7620" y="261619"/>
                  </a:lnTo>
                  <a:close/>
                </a:path>
                <a:path w="7620" h="690879">
                  <a:moveTo>
                    <a:pt x="7620" y="287019"/>
                  </a:moveTo>
                  <a:lnTo>
                    <a:pt x="0" y="287019"/>
                  </a:lnTo>
                  <a:lnTo>
                    <a:pt x="0" y="401319"/>
                  </a:lnTo>
                  <a:lnTo>
                    <a:pt x="7620" y="401319"/>
                  </a:lnTo>
                  <a:lnTo>
                    <a:pt x="7620" y="287019"/>
                  </a:lnTo>
                  <a:close/>
                </a:path>
                <a:path w="7620" h="690879">
                  <a:moveTo>
                    <a:pt x="7620" y="401319"/>
                  </a:moveTo>
                  <a:lnTo>
                    <a:pt x="0" y="401319"/>
                  </a:lnTo>
                  <a:lnTo>
                    <a:pt x="0" y="426719"/>
                  </a:lnTo>
                  <a:lnTo>
                    <a:pt x="7620" y="426719"/>
                  </a:lnTo>
                  <a:lnTo>
                    <a:pt x="7620" y="401319"/>
                  </a:lnTo>
                  <a:close/>
                </a:path>
                <a:path w="7620" h="690879">
                  <a:moveTo>
                    <a:pt x="7620" y="426719"/>
                  </a:moveTo>
                  <a:lnTo>
                    <a:pt x="0" y="426719"/>
                  </a:lnTo>
                  <a:lnTo>
                    <a:pt x="0" y="433069"/>
                  </a:lnTo>
                  <a:lnTo>
                    <a:pt x="7620" y="433069"/>
                  </a:lnTo>
                  <a:lnTo>
                    <a:pt x="7620" y="426719"/>
                  </a:lnTo>
                  <a:close/>
                </a:path>
                <a:path w="7620" h="690879">
                  <a:moveTo>
                    <a:pt x="7620" y="433069"/>
                  </a:moveTo>
                  <a:lnTo>
                    <a:pt x="0" y="433069"/>
                  </a:lnTo>
                  <a:lnTo>
                    <a:pt x="0" y="439419"/>
                  </a:lnTo>
                  <a:lnTo>
                    <a:pt x="7620" y="439419"/>
                  </a:lnTo>
                  <a:lnTo>
                    <a:pt x="7620" y="433069"/>
                  </a:lnTo>
                  <a:close/>
                </a:path>
                <a:path w="7620" h="690879">
                  <a:moveTo>
                    <a:pt x="7620" y="439419"/>
                  </a:moveTo>
                  <a:lnTo>
                    <a:pt x="0" y="439419"/>
                  </a:lnTo>
                  <a:lnTo>
                    <a:pt x="0" y="445769"/>
                  </a:lnTo>
                  <a:lnTo>
                    <a:pt x="7620" y="445769"/>
                  </a:lnTo>
                  <a:lnTo>
                    <a:pt x="7620" y="439419"/>
                  </a:lnTo>
                  <a:close/>
                </a:path>
                <a:path w="7620" h="690879">
                  <a:moveTo>
                    <a:pt x="7620" y="445769"/>
                  </a:moveTo>
                  <a:lnTo>
                    <a:pt x="0" y="445769"/>
                  </a:lnTo>
                  <a:lnTo>
                    <a:pt x="0" y="452119"/>
                  </a:lnTo>
                  <a:lnTo>
                    <a:pt x="7620" y="452119"/>
                  </a:lnTo>
                  <a:lnTo>
                    <a:pt x="7620" y="445769"/>
                  </a:lnTo>
                  <a:close/>
                </a:path>
                <a:path w="7620" h="690879">
                  <a:moveTo>
                    <a:pt x="7620" y="452119"/>
                  </a:moveTo>
                  <a:lnTo>
                    <a:pt x="0" y="452119"/>
                  </a:lnTo>
                  <a:lnTo>
                    <a:pt x="0" y="458469"/>
                  </a:lnTo>
                  <a:lnTo>
                    <a:pt x="7620" y="458469"/>
                  </a:lnTo>
                  <a:lnTo>
                    <a:pt x="7620" y="452119"/>
                  </a:lnTo>
                  <a:close/>
                </a:path>
                <a:path w="7620" h="690879">
                  <a:moveTo>
                    <a:pt x="7620" y="458469"/>
                  </a:moveTo>
                  <a:lnTo>
                    <a:pt x="0" y="458469"/>
                  </a:lnTo>
                  <a:lnTo>
                    <a:pt x="0" y="464819"/>
                  </a:lnTo>
                  <a:lnTo>
                    <a:pt x="7620" y="464819"/>
                  </a:lnTo>
                  <a:lnTo>
                    <a:pt x="7620" y="458469"/>
                  </a:lnTo>
                  <a:close/>
                </a:path>
                <a:path w="7620" h="690879">
                  <a:moveTo>
                    <a:pt x="7620" y="464819"/>
                  </a:moveTo>
                  <a:lnTo>
                    <a:pt x="0" y="464819"/>
                  </a:lnTo>
                  <a:lnTo>
                    <a:pt x="0" y="471169"/>
                  </a:lnTo>
                  <a:lnTo>
                    <a:pt x="7620" y="471169"/>
                  </a:lnTo>
                  <a:lnTo>
                    <a:pt x="7620" y="464819"/>
                  </a:lnTo>
                  <a:close/>
                </a:path>
                <a:path w="7620" h="690879">
                  <a:moveTo>
                    <a:pt x="7620" y="471169"/>
                  </a:moveTo>
                  <a:lnTo>
                    <a:pt x="0" y="471169"/>
                  </a:lnTo>
                  <a:lnTo>
                    <a:pt x="0" y="477519"/>
                  </a:lnTo>
                  <a:lnTo>
                    <a:pt x="7620" y="477519"/>
                  </a:lnTo>
                  <a:lnTo>
                    <a:pt x="7620" y="471169"/>
                  </a:lnTo>
                  <a:close/>
                </a:path>
                <a:path w="7620" h="690879">
                  <a:moveTo>
                    <a:pt x="7620" y="477519"/>
                  </a:moveTo>
                  <a:lnTo>
                    <a:pt x="0" y="477519"/>
                  </a:lnTo>
                  <a:lnTo>
                    <a:pt x="0" y="483869"/>
                  </a:lnTo>
                  <a:lnTo>
                    <a:pt x="7620" y="483869"/>
                  </a:lnTo>
                  <a:lnTo>
                    <a:pt x="7620" y="477519"/>
                  </a:lnTo>
                  <a:close/>
                </a:path>
                <a:path w="7620" h="690879">
                  <a:moveTo>
                    <a:pt x="7620" y="483869"/>
                  </a:moveTo>
                  <a:lnTo>
                    <a:pt x="0" y="483869"/>
                  </a:lnTo>
                  <a:lnTo>
                    <a:pt x="0" y="490219"/>
                  </a:lnTo>
                  <a:lnTo>
                    <a:pt x="7620" y="490219"/>
                  </a:lnTo>
                  <a:lnTo>
                    <a:pt x="7620" y="483869"/>
                  </a:lnTo>
                  <a:close/>
                </a:path>
                <a:path w="7620" h="690879">
                  <a:moveTo>
                    <a:pt x="7620" y="490219"/>
                  </a:moveTo>
                  <a:lnTo>
                    <a:pt x="0" y="490219"/>
                  </a:lnTo>
                  <a:lnTo>
                    <a:pt x="0" y="496569"/>
                  </a:lnTo>
                  <a:lnTo>
                    <a:pt x="7620" y="496569"/>
                  </a:lnTo>
                  <a:lnTo>
                    <a:pt x="7620" y="490219"/>
                  </a:lnTo>
                  <a:close/>
                </a:path>
                <a:path w="7620" h="690879">
                  <a:moveTo>
                    <a:pt x="7620" y="496569"/>
                  </a:moveTo>
                  <a:lnTo>
                    <a:pt x="0" y="496569"/>
                  </a:lnTo>
                  <a:lnTo>
                    <a:pt x="0" y="502919"/>
                  </a:lnTo>
                  <a:lnTo>
                    <a:pt x="7620" y="502919"/>
                  </a:lnTo>
                  <a:lnTo>
                    <a:pt x="7620" y="496569"/>
                  </a:lnTo>
                  <a:close/>
                </a:path>
                <a:path w="7620" h="690879">
                  <a:moveTo>
                    <a:pt x="7620" y="502919"/>
                  </a:moveTo>
                  <a:lnTo>
                    <a:pt x="0" y="502919"/>
                  </a:lnTo>
                  <a:lnTo>
                    <a:pt x="0" y="509269"/>
                  </a:lnTo>
                  <a:lnTo>
                    <a:pt x="7620" y="509269"/>
                  </a:lnTo>
                  <a:lnTo>
                    <a:pt x="7620" y="502919"/>
                  </a:lnTo>
                  <a:close/>
                </a:path>
                <a:path w="7620" h="690879">
                  <a:moveTo>
                    <a:pt x="7620" y="509269"/>
                  </a:moveTo>
                  <a:lnTo>
                    <a:pt x="0" y="509269"/>
                  </a:lnTo>
                  <a:lnTo>
                    <a:pt x="0" y="515619"/>
                  </a:lnTo>
                  <a:lnTo>
                    <a:pt x="7620" y="515619"/>
                  </a:lnTo>
                  <a:lnTo>
                    <a:pt x="7620" y="509269"/>
                  </a:lnTo>
                  <a:close/>
                </a:path>
                <a:path w="7620" h="690879">
                  <a:moveTo>
                    <a:pt x="7620" y="515619"/>
                  </a:moveTo>
                  <a:lnTo>
                    <a:pt x="0" y="515619"/>
                  </a:lnTo>
                  <a:lnTo>
                    <a:pt x="0" y="521969"/>
                  </a:lnTo>
                  <a:lnTo>
                    <a:pt x="7620" y="521969"/>
                  </a:lnTo>
                  <a:lnTo>
                    <a:pt x="7620" y="515619"/>
                  </a:lnTo>
                  <a:close/>
                </a:path>
                <a:path w="7620" h="690879">
                  <a:moveTo>
                    <a:pt x="7620" y="521969"/>
                  </a:moveTo>
                  <a:lnTo>
                    <a:pt x="0" y="521969"/>
                  </a:lnTo>
                  <a:lnTo>
                    <a:pt x="0" y="528319"/>
                  </a:lnTo>
                  <a:lnTo>
                    <a:pt x="7620" y="528319"/>
                  </a:lnTo>
                  <a:lnTo>
                    <a:pt x="7620" y="521969"/>
                  </a:lnTo>
                  <a:close/>
                </a:path>
                <a:path w="7620" h="690879">
                  <a:moveTo>
                    <a:pt x="7620" y="528319"/>
                  </a:moveTo>
                  <a:lnTo>
                    <a:pt x="0" y="528319"/>
                  </a:lnTo>
                  <a:lnTo>
                    <a:pt x="0" y="534669"/>
                  </a:lnTo>
                  <a:lnTo>
                    <a:pt x="7620" y="534669"/>
                  </a:lnTo>
                  <a:lnTo>
                    <a:pt x="7620" y="528319"/>
                  </a:lnTo>
                  <a:close/>
                </a:path>
                <a:path w="7620" h="690879">
                  <a:moveTo>
                    <a:pt x="7620" y="534669"/>
                  </a:moveTo>
                  <a:lnTo>
                    <a:pt x="0" y="534669"/>
                  </a:lnTo>
                  <a:lnTo>
                    <a:pt x="0" y="541019"/>
                  </a:lnTo>
                  <a:lnTo>
                    <a:pt x="7620" y="541019"/>
                  </a:lnTo>
                  <a:lnTo>
                    <a:pt x="7620" y="534669"/>
                  </a:lnTo>
                  <a:close/>
                </a:path>
                <a:path w="7620" h="690879">
                  <a:moveTo>
                    <a:pt x="7620" y="541019"/>
                  </a:moveTo>
                  <a:lnTo>
                    <a:pt x="0" y="541019"/>
                  </a:lnTo>
                  <a:lnTo>
                    <a:pt x="0" y="547369"/>
                  </a:lnTo>
                  <a:lnTo>
                    <a:pt x="7620" y="547369"/>
                  </a:lnTo>
                  <a:lnTo>
                    <a:pt x="7620" y="541019"/>
                  </a:lnTo>
                  <a:close/>
                </a:path>
                <a:path w="7620" h="690879">
                  <a:moveTo>
                    <a:pt x="7620" y="547369"/>
                  </a:moveTo>
                  <a:lnTo>
                    <a:pt x="0" y="547369"/>
                  </a:lnTo>
                  <a:lnTo>
                    <a:pt x="0" y="553719"/>
                  </a:lnTo>
                  <a:lnTo>
                    <a:pt x="7620" y="553719"/>
                  </a:lnTo>
                  <a:lnTo>
                    <a:pt x="7620" y="547369"/>
                  </a:lnTo>
                  <a:close/>
                </a:path>
                <a:path w="7620" h="690879">
                  <a:moveTo>
                    <a:pt x="7620" y="553719"/>
                  </a:moveTo>
                  <a:lnTo>
                    <a:pt x="0" y="553719"/>
                  </a:lnTo>
                  <a:lnTo>
                    <a:pt x="0" y="560069"/>
                  </a:lnTo>
                  <a:lnTo>
                    <a:pt x="7620" y="560069"/>
                  </a:lnTo>
                  <a:lnTo>
                    <a:pt x="7620" y="553719"/>
                  </a:lnTo>
                  <a:close/>
                </a:path>
                <a:path w="7620" h="690879">
                  <a:moveTo>
                    <a:pt x="7620" y="560069"/>
                  </a:moveTo>
                  <a:lnTo>
                    <a:pt x="0" y="560069"/>
                  </a:lnTo>
                  <a:lnTo>
                    <a:pt x="0" y="566419"/>
                  </a:lnTo>
                  <a:lnTo>
                    <a:pt x="7620" y="566419"/>
                  </a:lnTo>
                  <a:lnTo>
                    <a:pt x="7620" y="560069"/>
                  </a:lnTo>
                  <a:close/>
                </a:path>
                <a:path w="7620" h="690879">
                  <a:moveTo>
                    <a:pt x="7620" y="566419"/>
                  </a:moveTo>
                  <a:lnTo>
                    <a:pt x="0" y="566419"/>
                  </a:lnTo>
                  <a:lnTo>
                    <a:pt x="0" y="572769"/>
                  </a:lnTo>
                  <a:lnTo>
                    <a:pt x="7620" y="572769"/>
                  </a:lnTo>
                  <a:lnTo>
                    <a:pt x="7620" y="566419"/>
                  </a:lnTo>
                  <a:close/>
                </a:path>
                <a:path w="7620" h="690879">
                  <a:moveTo>
                    <a:pt x="7620" y="572769"/>
                  </a:moveTo>
                  <a:lnTo>
                    <a:pt x="0" y="572769"/>
                  </a:lnTo>
                  <a:lnTo>
                    <a:pt x="0" y="579119"/>
                  </a:lnTo>
                  <a:lnTo>
                    <a:pt x="7620" y="579119"/>
                  </a:lnTo>
                  <a:lnTo>
                    <a:pt x="7620" y="572769"/>
                  </a:lnTo>
                  <a:close/>
                </a:path>
                <a:path w="7620" h="690879">
                  <a:moveTo>
                    <a:pt x="7620" y="579119"/>
                  </a:moveTo>
                  <a:lnTo>
                    <a:pt x="0" y="579119"/>
                  </a:lnTo>
                  <a:lnTo>
                    <a:pt x="0" y="585469"/>
                  </a:lnTo>
                  <a:lnTo>
                    <a:pt x="7620" y="585469"/>
                  </a:lnTo>
                  <a:lnTo>
                    <a:pt x="7620" y="579119"/>
                  </a:lnTo>
                  <a:close/>
                </a:path>
                <a:path w="7620" h="690879">
                  <a:moveTo>
                    <a:pt x="7620" y="585469"/>
                  </a:moveTo>
                  <a:lnTo>
                    <a:pt x="0" y="585469"/>
                  </a:lnTo>
                  <a:lnTo>
                    <a:pt x="0" y="591819"/>
                  </a:lnTo>
                  <a:lnTo>
                    <a:pt x="7620" y="591819"/>
                  </a:lnTo>
                  <a:lnTo>
                    <a:pt x="7620" y="585469"/>
                  </a:lnTo>
                  <a:close/>
                </a:path>
                <a:path w="7620" h="690879">
                  <a:moveTo>
                    <a:pt x="7620" y="591819"/>
                  </a:moveTo>
                  <a:lnTo>
                    <a:pt x="0" y="591819"/>
                  </a:lnTo>
                  <a:lnTo>
                    <a:pt x="0" y="598169"/>
                  </a:lnTo>
                  <a:lnTo>
                    <a:pt x="7620" y="598169"/>
                  </a:lnTo>
                  <a:lnTo>
                    <a:pt x="7620" y="591819"/>
                  </a:lnTo>
                  <a:close/>
                </a:path>
                <a:path w="7620" h="690879">
                  <a:moveTo>
                    <a:pt x="7620" y="598169"/>
                  </a:moveTo>
                  <a:lnTo>
                    <a:pt x="0" y="598169"/>
                  </a:lnTo>
                  <a:lnTo>
                    <a:pt x="0" y="604519"/>
                  </a:lnTo>
                  <a:lnTo>
                    <a:pt x="7620" y="604519"/>
                  </a:lnTo>
                  <a:lnTo>
                    <a:pt x="7620" y="598169"/>
                  </a:lnTo>
                  <a:close/>
                </a:path>
                <a:path w="7620" h="690879">
                  <a:moveTo>
                    <a:pt x="7620" y="604519"/>
                  </a:moveTo>
                  <a:lnTo>
                    <a:pt x="0" y="604519"/>
                  </a:lnTo>
                  <a:lnTo>
                    <a:pt x="0" y="610869"/>
                  </a:lnTo>
                  <a:lnTo>
                    <a:pt x="7620" y="610869"/>
                  </a:lnTo>
                  <a:lnTo>
                    <a:pt x="7620" y="604519"/>
                  </a:lnTo>
                  <a:close/>
                </a:path>
                <a:path w="7620" h="690879">
                  <a:moveTo>
                    <a:pt x="7620" y="610869"/>
                  </a:moveTo>
                  <a:lnTo>
                    <a:pt x="0" y="610869"/>
                  </a:lnTo>
                  <a:lnTo>
                    <a:pt x="0" y="617219"/>
                  </a:lnTo>
                  <a:lnTo>
                    <a:pt x="7620" y="617219"/>
                  </a:lnTo>
                  <a:lnTo>
                    <a:pt x="7620" y="610869"/>
                  </a:lnTo>
                  <a:close/>
                </a:path>
                <a:path w="7620" h="690879">
                  <a:moveTo>
                    <a:pt x="7620" y="617219"/>
                  </a:moveTo>
                  <a:lnTo>
                    <a:pt x="0" y="617219"/>
                  </a:lnTo>
                  <a:lnTo>
                    <a:pt x="0" y="623569"/>
                  </a:lnTo>
                  <a:lnTo>
                    <a:pt x="7620" y="623569"/>
                  </a:lnTo>
                  <a:lnTo>
                    <a:pt x="7620" y="617219"/>
                  </a:lnTo>
                  <a:close/>
                </a:path>
                <a:path w="7620" h="690879">
                  <a:moveTo>
                    <a:pt x="7620" y="623569"/>
                  </a:moveTo>
                  <a:lnTo>
                    <a:pt x="0" y="623569"/>
                  </a:lnTo>
                  <a:lnTo>
                    <a:pt x="0" y="629919"/>
                  </a:lnTo>
                  <a:lnTo>
                    <a:pt x="7620" y="629919"/>
                  </a:lnTo>
                  <a:lnTo>
                    <a:pt x="7620" y="623569"/>
                  </a:lnTo>
                  <a:close/>
                </a:path>
                <a:path w="7620" h="690879">
                  <a:moveTo>
                    <a:pt x="7620" y="629919"/>
                  </a:moveTo>
                  <a:lnTo>
                    <a:pt x="0" y="629919"/>
                  </a:lnTo>
                  <a:lnTo>
                    <a:pt x="0" y="636269"/>
                  </a:lnTo>
                  <a:lnTo>
                    <a:pt x="7620" y="636269"/>
                  </a:lnTo>
                  <a:lnTo>
                    <a:pt x="7620" y="629919"/>
                  </a:lnTo>
                  <a:close/>
                </a:path>
                <a:path w="7620" h="690879">
                  <a:moveTo>
                    <a:pt x="7620" y="636269"/>
                  </a:moveTo>
                  <a:lnTo>
                    <a:pt x="0" y="636269"/>
                  </a:lnTo>
                  <a:lnTo>
                    <a:pt x="0" y="642619"/>
                  </a:lnTo>
                  <a:lnTo>
                    <a:pt x="7620" y="642619"/>
                  </a:lnTo>
                  <a:lnTo>
                    <a:pt x="7620" y="636269"/>
                  </a:lnTo>
                  <a:close/>
                </a:path>
                <a:path w="7620" h="690879">
                  <a:moveTo>
                    <a:pt x="7620" y="642619"/>
                  </a:moveTo>
                  <a:lnTo>
                    <a:pt x="0" y="642619"/>
                  </a:lnTo>
                  <a:lnTo>
                    <a:pt x="0" y="648969"/>
                  </a:lnTo>
                  <a:lnTo>
                    <a:pt x="7620" y="648969"/>
                  </a:lnTo>
                  <a:lnTo>
                    <a:pt x="7620" y="642619"/>
                  </a:lnTo>
                  <a:close/>
                </a:path>
                <a:path w="7620" h="690879">
                  <a:moveTo>
                    <a:pt x="7620" y="648969"/>
                  </a:moveTo>
                  <a:lnTo>
                    <a:pt x="0" y="648969"/>
                  </a:lnTo>
                  <a:lnTo>
                    <a:pt x="0" y="655319"/>
                  </a:lnTo>
                  <a:lnTo>
                    <a:pt x="7620" y="655319"/>
                  </a:lnTo>
                  <a:lnTo>
                    <a:pt x="7620" y="648969"/>
                  </a:lnTo>
                  <a:close/>
                </a:path>
                <a:path w="7620" h="690879">
                  <a:moveTo>
                    <a:pt x="7620" y="655319"/>
                  </a:moveTo>
                  <a:lnTo>
                    <a:pt x="0" y="655319"/>
                  </a:lnTo>
                  <a:lnTo>
                    <a:pt x="0" y="661669"/>
                  </a:lnTo>
                  <a:lnTo>
                    <a:pt x="7620" y="661669"/>
                  </a:lnTo>
                  <a:lnTo>
                    <a:pt x="7620" y="655319"/>
                  </a:lnTo>
                  <a:close/>
                </a:path>
                <a:path w="7620" h="690879">
                  <a:moveTo>
                    <a:pt x="7620" y="661669"/>
                  </a:moveTo>
                  <a:lnTo>
                    <a:pt x="0" y="661669"/>
                  </a:lnTo>
                  <a:lnTo>
                    <a:pt x="0" y="668019"/>
                  </a:lnTo>
                  <a:lnTo>
                    <a:pt x="7620" y="668019"/>
                  </a:lnTo>
                  <a:lnTo>
                    <a:pt x="7620" y="661669"/>
                  </a:lnTo>
                  <a:close/>
                </a:path>
                <a:path w="7620" h="690879">
                  <a:moveTo>
                    <a:pt x="7620" y="668019"/>
                  </a:moveTo>
                  <a:lnTo>
                    <a:pt x="0" y="668019"/>
                  </a:lnTo>
                  <a:lnTo>
                    <a:pt x="0" y="674369"/>
                  </a:lnTo>
                  <a:lnTo>
                    <a:pt x="7620" y="674369"/>
                  </a:lnTo>
                  <a:lnTo>
                    <a:pt x="7620" y="668019"/>
                  </a:lnTo>
                  <a:close/>
                </a:path>
                <a:path w="7620" h="690879">
                  <a:moveTo>
                    <a:pt x="7620" y="674369"/>
                  </a:moveTo>
                  <a:lnTo>
                    <a:pt x="0" y="674369"/>
                  </a:lnTo>
                  <a:lnTo>
                    <a:pt x="0" y="680719"/>
                  </a:lnTo>
                  <a:lnTo>
                    <a:pt x="7620" y="680719"/>
                  </a:lnTo>
                  <a:lnTo>
                    <a:pt x="7620" y="674369"/>
                  </a:lnTo>
                  <a:close/>
                </a:path>
                <a:path w="7620" h="690879">
                  <a:moveTo>
                    <a:pt x="7620" y="680719"/>
                  </a:moveTo>
                  <a:lnTo>
                    <a:pt x="0" y="680719"/>
                  </a:lnTo>
                  <a:lnTo>
                    <a:pt x="0" y="687069"/>
                  </a:lnTo>
                  <a:lnTo>
                    <a:pt x="7620" y="687069"/>
                  </a:lnTo>
                  <a:lnTo>
                    <a:pt x="7620" y="680719"/>
                  </a:lnTo>
                  <a:close/>
                </a:path>
                <a:path w="7620" h="690879">
                  <a:moveTo>
                    <a:pt x="7620" y="687069"/>
                  </a:moveTo>
                  <a:lnTo>
                    <a:pt x="0" y="687069"/>
                  </a:lnTo>
                  <a:lnTo>
                    <a:pt x="0" y="689609"/>
                  </a:lnTo>
                  <a:lnTo>
                    <a:pt x="2540" y="689609"/>
                  </a:lnTo>
                  <a:lnTo>
                    <a:pt x="2540" y="690879"/>
                  </a:lnTo>
                  <a:lnTo>
                    <a:pt x="7620" y="690879"/>
                  </a:lnTo>
                  <a:lnTo>
                    <a:pt x="7620" y="687069"/>
                  </a:lnTo>
                  <a:close/>
                </a:path>
              </a:pathLst>
            </a:custGeom>
            <a:solidFill>
              <a:srgbClr val="2F00F8"/>
            </a:solidFill>
          </p:spPr>
          <p:txBody>
            <a:bodyPr bIns="0" lIns="0" rIns="0" rtlCol="0" tIns="0" wrap="square"/>
            <a:p/>
          </p:txBody>
        </p:sp>
        <p:sp>
          <p:nvSpPr>
            <p:cNvPr id="1049904" name="object 1204"/>
            <p:cNvSpPr/>
            <p:nvPr/>
          </p:nvSpPr>
          <p:spPr>
            <a:xfrm>
              <a:off x="5707379" y="4474209"/>
              <a:ext cx="6350" cy="687070"/>
            </a:xfrm>
            <a:custGeom>
              <a:avLst/>
              <a:ahLst/>
              <a:rect l="l" t="t" r="r" b="b"/>
              <a:pathLst>
                <a:path w="6350" h="687070">
                  <a:moveTo>
                    <a:pt x="6350" y="0"/>
                  </a:moveTo>
                  <a:lnTo>
                    <a:pt x="1270" y="0"/>
                  </a:lnTo>
                  <a:lnTo>
                    <a:pt x="1270" y="1269"/>
                  </a:lnTo>
                  <a:lnTo>
                    <a:pt x="0" y="1269"/>
                  </a:lnTo>
                  <a:lnTo>
                    <a:pt x="0" y="5079"/>
                  </a:lnTo>
                  <a:lnTo>
                    <a:pt x="6350" y="5079"/>
                  </a:lnTo>
                  <a:lnTo>
                    <a:pt x="6350" y="0"/>
                  </a:lnTo>
                  <a:close/>
                </a:path>
                <a:path w="6350" h="687070">
                  <a:moveTo>
                    <a:pt x="6350" y="5080"/>
                  </a:moveTo>
                  <a:lnTo>
                    <a:pt x="0" y="5080"/>
                  </a:lnTo>
                  <a:lnTo>
                    <a:pt x="0" y="11429"/>
                  </a:lnTo>
                  <a:lnTo>
                    <a:pt x="6350" y="11429"/>
                  </a:lnTo>
                  <a:lnTo>
                    <a:pt x="6350" y="5080"/>
                  </a:lnTo>
                  <a:close/>
                </a:path>
                <a:path w="6350" h="687070">
                  <a:moveTo>
                    <a:pt x="6350" y="11430"/>
                  </a:moveTo>
                  <a:lnTo>
                    <a:pt x="0" y="11430"/>
                  </a:lnTo>
                  <a:lnTo>
                    <a:pt x="0" y="17779"/>
                  </a:lnTo>
                  <a:lnTo>
                    <a:pt x="6350" y="17779"/>
                  </a:lnTo>
                  <a:lnTo>
                    <a:pt x="6350" y="11430"/>
                  </a:lnTo>
                  <a:close/>
                </a:path>
                <a:path w="6350" h="687070">
                  <a:moveTo>
                    <a:pt x="6350" y="17780"/>
                  </a:moveTo>
                  <a:lnTo>
                    <a:pt x="0" y="17780"/>
                  </a:lnTo>
                  <a:lnTo>
                    <a:pt x="0" y="24129"/>
                  </a:lnTo>
                  <a:lnTo>
                    <a:pt x="6350" y="24129"/>
                  </a:lnTo>
                  <a:lnTo>
                    <a:pt x="6350" y="17780"/>
                  </a:lnTo>
                  <a:close/>
                </a:path>
                <a:path w="6350" h="687070">
                  <a:moveTo>
                    <a:pt x="6350" y="24130"/>
                  </a:moveTo>
                  <a:lnTo>
                    <a:pt x="0" y="24130"/>
                  </a:lnTo>
                  <a:lnTo>
                    <a:pt x="0" y="30479"/>
                  </a:lnTo>
                  <a:lnTo>
                    <a:pt x="6350" y="30479"/>
                  </a:lnTo>
                  <a:lnTo>
                    <a:pt x="6350" y="24130"/>
                  </a:lnTo>
                  <a:close/>
                </a:path>
                <a:path w="6350" h="687070">
                  <a:moveTo>
                    <a:pt x="6350" y="30480"/>
                  </a:moveTo>
                  <a:lnTo>
                    <a:pt x="0" y="30480"/>
                  </a:lnTo>
                  <a:lnTo>
                    <a:pt x="0" y="36829"/>
                  </a:lnTo>
                  <a:lnTo>
                    <a:pt x="6350" y="36829"/>
                  </a:lnTo>
                  <a:lnTo>
                    <a:pt x="6350" y="30480"/>
                  </a:lnTo>
                  <a:close/>
                </a:path>
                <a:path w="6350" h="687070">
                  <a:moveTo>
                    <a:pt x="6350" y="36830"/>
                  </a:moveTo>
                  <a:lnTo>
                    <a:pt x="0" y="36830"/>
                  </a:lnTo>
                  <a:lnTo>
                    <a:pt x="0" y="43179"/>
                  </a:lnTo>
                  <a:lnTo>
                    <a:pt x="6350" y="43179"/>
                  </a:lnTo>
                  <a:lnTo>
                    <a:pt x="6350" y="36830"/>
                  </a:lnTo>
                  <a:close/>
                </a:path>
                <a:path w="6350" h="687070">
                  <a:moveTo>
                    <a:pt x="6350" y="43180"/>
                  </a:moveTo>
                  <a:lnTo>
                    <a:pt x="0" y="43180"/>
                  </a:lnTo>
                  <a:lnTo>
                    <a:pt x="0" y="49529"/>
                  </a:lnTo>
                  <a:lnTo>
                    <a:pt x="6350" y="49529"/>
                  </a:lnTo>
                  <a:lnTo>
                    <a:pt x="6350" y="43180"/>
                  </a:lnTo>
                  <a:close/>
                </a:path>
                <a:path w="6350" h="687070">
                  <a:moveTo>
                    <a:pt x="6350" y="49530"/>
                  </a:moveTo>
                  <a:lnTo>
                    <a:pt x="0" y="49530"/>
                  </a:lnTo>
                  <a:lnTo>
                    <a:pt x="0" y="55879"/>
                  </a:lnTo>
                  <a:lnTo>
                    <a:pt x="6350" y="55879"/>
                  </a:lnTo>
                  <a:lnTo>
                    <a:pt x="6350" y="49530"/>
                  </a:lnTo>
                  <a:close/>
                </a:path>
                <a:path w="6350" h="687070">
                  <a:moveTo>
                    <a:pt x="6350" y="55880"/>
                  </a:moveTo>
                  <a:lnTo>
                    <a:pt x="0" y="55880"/>
                  </a:lnTo>
                  <a:lnTo>
                    <a:pt x="0" y="62229"/>
                  </a:lnTo>
                  <a:lnTo>
                    <a:pt x="6350" y="62229"/>
                  </a:lnTo>
                  <a:lnTo>
                    <a:pt x="6350" y="55880"/>
                  </a:lnTo>
                  <a:close/>
                </a:path>
                <a:path w="6350" h="687070">
                  <a:moveTo>
                    <a:pt x="6350" y="62230"/>
                  </a:moveTo>
                  <a:lnTo>
                    <a:pt x="0" y="62230"/>
                  </a:lnTo>
                  <a:lnTo>
                    <a:pt x="0" y="68579"/>
                  </a:lnTo>
                  <a:lnTo>
                    <a:pt x="6350" y="68579"/>
                  </a:lnTo>
                  <a:lnTo>
                    <a:pt x="6350" y="62230"/>
                  </a:lnTo>
                  <a:close/>
                </a:path>
                <a:path w="6350" h="687070">
                  <a:moveTo>
                    <a:pt x="6350" y="68580"/>
                  </a:moveTo>
                  <a:lnTo>
                    <a:pt x="0" y="68580"/>
                  </a:lnTo>
                  <a:lnTo>
                    <a:pt x="0" y="74929"/>
                  </a:lnTo>
                  <a:lnTo>
                    <a:pt x="6350" y="74929"/>
                  </a:lnTo>
                  <a:lnTo>
                    <a:pt x="6350" y="68580"/>
                  </a:lnTo>
                  <a:close/>
                </a:path>
                <a:path w="6350" h="687070">
                  <a:moveTo>
                    <a:pt x="6350" y="74930"/>
                  </a:moveTo>
                  <a:lnTo>
                    <a:pt x="0" y="74930"/>
                  </a:lnTo>
                  <a:lnTo>
                    <a:pt x="0" y="81279"/>
                  </a:lnTo>
                  <a:lnTo>
                    <a:pt x="6350" y="81279"/>
                  </a:lnTo>
                  <a:lnTo>
                    <a:pt x="6350" y="74930"/>
                  </a:lnTo>
                  <a:close/>
                </a:path>
                <a:path w="6350" h="687070">
                  <a:moveTo>
                    <a:pt x="6350" y="81280"/>
                  </a:moveTo>
                  <a:lnTo>
                    <a:pt x="0" y="81280"/>
                  </a:lnTo>
                  <a:lnTo>
                    <a:pt x="0" y="87629"/>
                  </a:lnTo>
                  <a:lnTo>
                    <a:pt x="6350" y="87629"/>
                  </a:lnTo>
                  <a:lnTo>
                    <a:pt x="6350" y="81280"/>
                  </a:lnTo>
                  <a:close/>
                </a:path>
                <a:path w="6350" h="687070">
                  <a:moveTo>
                    <a:pt x="6350" y="87630"/>
                  </a:moveTo>
                  <a:lnTo>
                    <a:pt x="0" y="87630"/>
                  </a:lnTo>
                  <a:lnTo>
                    <a:pt x="0" y="93979"/>
                  </a:lnTo>
                  <a:lnTo>
                    <a:pt x="6350" y="93979"/>
                  </a:lnTo>
                  <a:lnTo>
                    <a:pt x="6350" y="87630"/>
                  </a:lnTo>
                  <a:close/>
                </a:path>
                <a:path w="6350" h="687070">
                  <a:moveTo>
                    <a:pt x="6350" y="93980"/>
                  </a:moveTo>
                  <a:lnTo>
                    <a:pt x="0" y="93980"/>
                  </a:lnTo>
                  <a:lnTo>
                    <a:pt x="0" y="100329"/>
                  </a:lnTo>
                  <a:lnTo>
                    <a:pt x="6350" y="100329"/>
                  </a:lnTo>
                  <a:lnTo>
                    <a:pt x="6350" y="93980"/>
                  </a:lnTo>
                  <a:close/>
                </a:path>
                <a:path w="6350" h="687070">
                  <a:moveTo>
                    <a:pt x="6350" y="100330"/>
                  </a:moveTo>
                  <a:lnTo>
                    <a:pt x="0" y="100330"/>
                  </a:lnTo>
                  <a:lnTo>
                    <a:pt x="0" y="106679"/>
                  </a:lnTo>
                  <a:lnTo>
                    <a:pt x="6350" y="106679"/>
                  </a:lnTo>
                  <a:lnTo>
                    <a:pt x="6350" y="100330"/>
                  </a:lnTo>
                  <a:close/>
                </a:path>
                <a:path w="6350" h="687070">
                  <a:moveTo>
                    <a:pt x="6350" y="106680"/>
                  </a:moveTo>
                  <a:lnTo>
                    <a:pt x="0" y="106680"/>
                  </a:lnTo>
                  <a:lnTo>
                    <a:pt x="0" y="113029"/>
                  </a:lnTo>
                  <a:lnTo>
                    <a:pt x="6350" y="113029"/>
                  </a:lnTo>
                  <a:lnTo>
                    <a:pt x="6350" y="106680"/>
                  </a:lnTo>
                  <a:close/>
                </a:path>
                <a:path w="6350" h="687070">
                  <a:moveTo>
                    <a:pt x="6350" y="113030"/>
                  </a:moveTo>
                  <a:lnTo>
                    <a:pt x="0" y="113030"/>
                  </a:lnTo>
                  <a:lnTo>
                    <a:pt x="0" y="119379"/>
                  </a:lnTo>
                  <a:lnTo>
                    <a:pt x="6350" y="119379"/>
                  </a:lnTo>
                  <a:lnTo>
                    <a:pt x="6350" y="113030"/>
                  </a:lnTo>
                  <a:close/>
                </a:path>
                <a:path w="6350" h="687070">
                  <a:moveTo>
                    <a:pt x="6350" y="119380"/>
                  </a:moveTo>
                  <a:lnTo>
                    <a:pt x="0" y="119380"/>
                  </a:lnTo>
                  <a:lnTo>
                    <a:pt x="0" y="125729"/>
                  </a:lnTo>
                  <a:lnTo>
                    <a:pt x="6350" y="125729"/>
                  </a:lnTo>
                  <a:lnTo>
                    <a:pt x="6350" y="119380"/>
                  </a:lnTo>
                  <a:close/>
                </a:path>
                <a:path w="6350" h="687070">
                  <a:moveTo>
                    <a:pt x="6350" y="125730"/>
                  </a:moveTo>
                  <a:lnTo>
                    <a:pt x="0" y="125730"/>
                  </a:lnTo>
                  <a:lnTo>
                    <a:pt x="0" y="132079"/>
                  </a:lnTo>
                  <a:lnTo>
                    <a:pt x="6350" y="132079"/>
                  </a:lnTo>
                  <a:lnTo>
                    <a:pt x="6350" y="125730"/>
                  </a:lnTo>
                  <a:close/>
                </a:path>
                <a:path w="6350" h="687070">
                  <a:moveTo>
                    <a:pt x="6350" y="132080"/>
                  </a:moveTo>
                  <a:lnTo>
                    <a:pt x="0" y="132080"/>
                  </a:lnTo>
                  <a:lnTo>
                    <a:pt x="0" y="138429"/>
                  </a:lnTo>
                  <a:lnTo>
                    <a:pt x="6350" y="138429"/>
                  </a:lnTo>
                  <a:lnTo>
                    <a:pt x="6350" y="132080"/>
                  </a:lnTo>
                  <a:close/>
                </a:path>
                <a:path w="6350" h="687070">
                  <a:moveTo>
                    <a:pt x="6350" y="138430"/>
                  </a:moveTo>
                  <a:lnTo>
                    <a:pt x="0" y="138430"/>
                  </a:lnTo>
                  <a:lnTo>
                    <a:pt x="0" y="144779"/>
                  </a:lnTo>
                  <a:lnTo>
                    <a:pt x="6350" y="144779"/>
                  </a:lnTo>
                  <a:lnTo>
                    <a:pt x="6350" y="138430"/>
                  </a:lnTo>
                  <a:close/>
                </a:path>
                <a:path w="6350" h="687070">
                  <a:moveTo>
                    <a:pt x="6350" y="144780"/>
                  </a:moveTo>
                  <a:lnTo>
                    <a:pt x="0" y="144780"/>
                  </a:lnTo>
                  <a:lnTo>
                    <a:pt x="0" y="151129"/>
                  </a:lnTo>
                  <a:lnTo>
                    <a:pt x="6350" y="151129"/>
                  </a:lnTo>
                  <a:lnTo>
                    <a:pt x="6350" y="144780"/>
                  </a:lnTo>
                  <a:close/>
                </a:path>
                <a:path w="6350" h="687070">
                  <a:moveTo>
                    <a:pt x="6350" y="151130"/>
                  </a:moveTo>
                  <a:lnTo>
                    <a:pt x="0" y="151130"/>
                  </a:lnTo>
                  <a:lnTo>
                    <a:pt x="0" y="157479"/>
                  </a:lnTo>
                  <a:lnTo>
                    <a:pt x="6350" y="157479"/>
                  </a:lnTo>
                  <a:lnTo>
                    <a:pt x="6350" y="151130"/>
                  </a:lnTo>
                  <a:close/>
                </a:path>
                <a:path w="6350" h="687070">
                  <a:moveTo>
                    <a:pt x="6350" y="157480"/>
                  </a:moveTo>
                  <a:lnTo>
                    <a:pt x="0" y="157480"/>
                  </a:lnTo>
                  <a:lnTo>
                    <a:pt x="0" y="163829"/>
                  </a:lnTo>
                  <a:lnTo>
                    <a:pt x="6350" y="163829"/>
                  </a:lnTo>
                  <a:lnTo>
                    <a:pt x="6350" y="157480"/>
                  </a:lnTo>
                  <a:close/>
                </a:path>
                <a:path w="6350" h="687070">
                  <a:moveTo>
                    <a:pt x="6350" y="163830"/>
                  </a:moveTo>
                  <a:lnTo>
                    <a:pt x="0" y="163830"/>
                  </a:lnTo>
                  <a:lnTo>
                    <a:pt x="0" y="170179"/>
                  </a:lnTo>
                  <a:lnTo>
                    <a:pt x="6350" y="170179"/>
                  </a:lnTo>
                  <a:lnTo>
                    <a:pt x="6350" y="163830"/>
                  </a:lnTo>
                  <a:close/>
                </a:path>
                <a:path w="6350" h="687070">
                  <a:moveTo>
                    <a:pt x="6350" y="170180"/>
                  </a:moveTo>
                  <a:lnTo>
                    <a:pt x="0" y="170180"/>
                  </a:lnTo>
                  <a:lnTo>
                    <a:pt x="0" y="176529"/>
                  </a:lnTo>
                  <a:lnTo>
                    <a:pt x="6350" y="176529"/>
                  </a:lnTo>
                  <a:lnTo>
                    <a:pt x="6350" y="170180"/>
                  </a:lnTo>
                  <a:close/>
                </a:path>
                <a:path w="6350" h="687070">
                  <a:moveTo>
                    <a:pt x="6350" y="176530"/>
                  </a:moveTo>
                  <a:lnTo>
                    <a:pt x="0" y="176530"/>
                  </a:lnTo>
                  <a:lnTo>
                    <a:pt x="0" y="182879"/>
                  </a:lnTo>
                  <a:lnTo>
                    <a:pt x="6350" y="182879"/>
                  </a:lnTo>
                  <a:lnTo>
                    <a:pt x="6350" y="176530"/>
                  </a:lnTo>
                  <a:close/>
                </a:path>
                <a:path w="6350" h="687070">
                  <a:moveTo>
                    <a:pt x="6350" y="182880"/>
                  </a:moveTo>
                  <a:lnTo>
                    <a:pt x="0" y="182880"/>
                  </a:lnTo>
                  <a:lnTo>
                    <a:pt x="0" y="189229"/>
                  </a:lnTo>
                  <a:lnTo>
                    <a:pt x="6350" y="189229"/>
                  </a:lnTo>
                  <a:lnTo>
                    <a:pt x="6350" y="182880"/>
                  </a:lnTo>
                  <a:close/>
                </a:path>
                <a:path w="6350" h="687070">
                  <a:moveTo>
                    <a:pt x="6350" y="189230"/>
                  </a:moveTo>
                  <a:lnTo>
                    <a:pt x="0" y="189230"/>
                  </a:lnTo>
                  <a:lnTo>
                    <a:pt x="0" y="195579"/>
                  </a:lnTo>
                  <a:lnTo>
                    <a:pt x="6350" y="195579"/>
                  </a:lnTo>
                  <a:lnTo>
                    <a:pt x="6350" y="189230"/>
                  </a:lnTo>
                  <a:close/>
                </a:path>
                <a:path w="6350" h="687070">
                  <a:moveTo>
                    <a:pt x="6350" y="195580"/>
                  </a:moveTo>
                  <a:lnTo>
                    <a:pt x="0" y="195580"/>
                  </a:lnTo>
                  <a:lnTo>
                    <a:pt x="0" y="201929"/>
                  </a:lnTo>
                  <a:lnTo>
                    <a:pt x="6350" y="201929"/>
                  </a:lnTo>
                  <a:lnTo>
                    <a:pt x="6350" y="195580"/>
                  </a:lnTo>
                  <a:close/>
                </a:path>
                <a:path w="6350" h="687070">
                  <a:moveTo>
                    <a:pt x="6350" y="201930"/>
                  </a:moveTo>
                  <a:lnTo>
                    <a:pt x="0" y="201930"/>
                  </a:lnTo>
                  <a:lnTo>
                    <a:pt x="0" y="208279"/>
                  </a:lnTo>
                  <a:lnTo>
                    <a:pt x="6350" y="208279"/>
                  </a:lnTo>
                  <a:lnTo>
                    <a:pt x="6350" y="201930"/>
                  </a:lnTo>
                  <a:close/>
                </a:path>
                <a:path w="6350" h="687070">
                  <a:moveTo>
                    <a:pt x="6350" y="208280"/>
                  </a:moveTo>
                  <a:lnTo>
                    <a:pt x="0" y="208280"/>
                  </a:lnTo>
                  <a:lnTo>
                    <a:pt x="0" y="214629"/>
                  </a:lnTo>
                  <a:lnTo>
                    <a:pt x="6350" y="214629"/>
                  </a:lnTo>
                  <a:lnTo>
                    <a:pt x="6350" y="208280"/>
                  </a:lnTo>
                  <a:close/>
                </a:path>
                <a:path w="6350" h="687070">
                  <a:moveTo>
                    <a:pt x="6350" y="214630"/>
                  </a:moveTo>
                  <a:lnTo>
                    <a:pt x="0" y="214630"/>
                  </a:lnTo>
                  <a:lnTo>
                    <a:pt x="0" y="220979"/>
                  </a:lnTo>
                  <a:lnTo>
                    <a:pt x="6350" y="220979"/>
                  </a:lnTo>
                  <a:lnTo>
                    <a:pt x="6350" y="214630"/>
                  </a:lnTo>
                  <a:close/>
                </a:path>
                <a:path w="6350" h="687070">
                  <a:moveTo>
                    <a:pt x="6350" y="220980"/>
                  </a:moveTo>
                  <a:lnTo>
                    <a:pt x="0" y="220980"/>
                  </a:lnTo>
                  <a:lnTo>
                    <a:pt x="0" y="227329"/>
                  </a:lnTo>
                  <a:lnTo>
                    <a:pt x="6350" y="227329"/>
                  </a:lnTo>
                  <a:lnTo>
                    <a:pt x="6350" y="220980"/>
                  </a:lnTo>
                  <a:close/>
                </a:path>
                <a:path w="6350" h="687070">
                  <a:moveTo>
                    <a:pt x="6350" y="227330"/>
                  </a:moveTo>
                  <a:lnTo>
                    <a:pt x="0" y="227330"/>
                  </a:lnTo>
                  <a:lnTo>
                    <a:pt x="0" y="233679"/>
                  </a:lnTo>
                  <a:lnTo>
                    <a:pt x="6350" y="233679"/>
                  </a:lnTo>
                  <a:lnTo>
                    <a:pt x="6350" y="227330"/>
                  </a:lnTo>
                  <a:close/>
                </a:path>
                <a:path w="6350" h="687070">
                  <a:moveTo>
                    <a:pt x="6350" y="233680"/>
                  </a:moveTo>
                  <a:lnTo>
                    <a:pt x="0" y="233680"/>
                  </a:lnTo>
                  <a:lnTo>
                    <a:pt x="0" y="240029"/>
                  </a:lnTo>
                  <a:lnTo>
                    <a:pt x="6350" y="240029"/>
                  </a:lnTo>
                  <a:lnTo>
                    <a:pt x="6350" y="233680"/>
                  </a:lnTo>
                  <a:close/>
                </a:path>
                <a:path w="6350" h="687070">
                  <a:moveTo>
                    <a:pt x="6350" y="240030"/>
                  </a:moveTo>
                  <a:lnTo>
                    <a:pt x="0" y="240030"/>
                  </a:lnTo>
                  <a:lnTo>
                    <a:pt x="0" y="246379"/>
                  </a:lnTo>
                  <a:lnTo>
                    <a:pt x="6350" y="246379"/>
                  </a:lnTo>
                  <a:lnTo>
                    <a:pt x="6350" y="240030"/>
                  </a:lnTo>
                  <a:close/>
                </a:path>
                <a:path w="6350" h="687070">
                  <a:moveTo>
                    <a:pt x="6350" y="246380"/>
                  </a:moveTo>
                  <a:lnTo>
                    <a:pt x="0" y="246380"/>
                  </a:lnTo>
                  <a:lnTo>
                    <a:pt x="0" y="252729"/>
                  </a:lnTo>
                  <a:lnTo>
                    <a:pt x="6350" y="252729"/>
                  </a:lnTo>
                  <a:lnTo>
                    <a:pt x="6350" y="246380"/>
                  </a:lnTo>
                  <a:close/>
                </a:path>
                <a:path w="6350" h="687070">
                  <a:moveTo>
                    <a:pt x="6350" y="252730"/>
                  </a:moveTo>
                  <a:lnTo>
                    <a:pt x="0" y="252730"/>
                  </a:lnTo>
                  <a:lnTo>
                    <a:pt x="0" y="259079"/>
                  </a:lnTo>
                  <a:lnTo>
                    <a:pt x="6350" y="259079"/>
                  </a:lnTo>
                  <a:lnTo>
                    <a:pt x="6350" y="252730"/>
                  </a:lnTo>
                  <a:close/>
                </a:path>
                <a:path w="6350" h="687070">
                  <a:moveTo>
                    <a:pt x="6350" y="259080"/>
                  </a:moveTo>
                  <a:lnTo>
                    <a:pt x="0" y="259080"/>
                  </a:lnTo>
                  <a:lnTo>
                    <a:pt x="0" y="284479"/>
                  </a:lnTo>
                  <a:lnTo>
                    <a:pt x="6350" y="284479"/>
                  </a:lnTo>
                  <a:lnTo>
                    <a:pt x="6350" y="259080"/>
                  </a:lnTo>
                  <a:close/>
                </a:path>
                <a:path w="6350" h="687070">
                  <a:moveTo>
                    <a:pt x="6350" y="284480"/>
                  </a:moveTo>
                  <a:lnTo>
                    <a:pt x="0" y="284480"/>
                  </a:lnTo>
                  <a:lnTo>
                    <a:pt x="0" y="398779"/>
                  </a:lnTo>
                  <a:lnTo>
                    <a:pt x="6350" y="398779"/>
                  </a:lnTo>
                  <a:lnTo>
                    <a:pt x="6350" y="284480"/>
                  </a:lnTo>
                  <a:close/>
                </a:path>
                <a:path w="6350" h="687070">
                  <a:moveTo>
                    <a:pt x="6350" y="398780"/>
                  </a:moveTo>
                  <a:lnTo>
                    <a:pt x="0" y="398780"/>
                  </a:lnTo>
                  <a:lnTo>
                    <a:pt x="0" y="424179"/>
                  </a:lnTo>
                  <a:lnTo>
                    <a:pt x="6350" y="424179"/>
                  </a:lnTo>
                  <a:lnTo>
                    <a:pt x="6350" y="398780"/>
                  </a:lnTo>
                  <a:close/>
                </a:path>
                <a:path w="6350" h="687070">
                  <a:moveTo>
                    <a:pt x="6350" y="424180"/>
                  </a:moveTo>
                  <a:lnTo>
                    <a:pt x="0" y="424180"/>
                  </a:lnTo>
                  <a:lnTo>
                    <a:pt x="0" y="430529"/>
                  </a:lnTo>
                  <a:lnTo>
                    <a:pt x="6350" y="430529"/>
                  </a:lnTo>
                  <a:lnTo>
                    <a:pt x="6350" y="424180"/>
                  </a:lnTo>
                  <a:close/>
                </a:path>
                <a:path w="6350" h="687070">
                  <a:moveTo>
                    <a:pt x="6350" y="430530"/>
                  </a:moveTo>
                  <a:lnTo>
                    <a:pt x="0" y="430530"/>
                  </a:lnTo>
                  <a:lnTo>
                    <a:pt x="0" y="436879"/>
                  </a:lnTo>
                  <a:lnTo>
                    <a:pt x="6350" y="436879"/>
                  </a:lnTo>
                  <a:lnTo>
                    <a:pt x="6350" y="430530"/>
                  </a:lnTo>
                  <a:close/>
                </a:path>
                <a:path w="6350" h="687070">
                  <a:moveTo>
                    <a:pt x="6350" y="436880"/>
                  </a:moveTo>
                  <a:lnTo>
                    <a:pt x="0" y="436880"/>
                  </a:lnTo>
                  <a:lnTo>
                    <a:pt x="0" y="443229"/>
                  </a:lnTo>
                  <a:lnTo>
                    <a:pt x="6350" y="443229"/>
                  </a:lnTo>
                  <a:lnTo>
                    <a:pt x="6350" y="436880"/>
                  </a:lnTo>
                  <a:close/>
                </a:path>
                <a:path w="6350" h="687070">
                  <a:moveTo>
                    <a:pt x="6350" y="443230"/>
                  </a:moveTo>
                  <a:lnTo>
                    <a:pt x="0" y="443230"/>
                  </a:lnTo>
                  <a:lnTo>
                    <a:pt x="0" y="449579"/>
                  </a:lnTo>
                  <a:lnTo>
                    <a:pt x="6350" y="449579"/>
                  </a:lnTo>
                  <a:lnTo>
                    <a:pt x="6350" y="443230"/>
                  </a:lnTo>
                  <a:close/>
                </a:path>
                <a:path w="6350" h="687070">
                  <a:moveTo>
                    <a:pt x="6350" y="449580"/>
                  </a:moveTo>
                  <a:lnTo>
                    <a:pt x="0" y="449580"/>
                  </a:lnTo>
                  <a:lnTo>
                    <a:pt x="0" y="455929"/>
                  </a:lnTo>
                  <a:lnTo>
                    <a:pt x="6350" y="455929"/>
                  </a:lnTo>
                  <a:lnTo>
                    <a:pt x="6350" y="449580"/>
                  </a:lnTo>
                  <a:close/>
                </a:path>
                <a:path w="6350" h="687070">
                  <a:moveTo>
                    <a:pt x="6350" y="455930"/>
                  </a:moveTo>
                  <a:lnTo>
                    <a:pt x="0" y="455930"/>
                  </a:lnTo>
                  <a:lnTo>
                    <a:pt x="0" y="462279"/>
                  </a:lnTo>
                  <a:lnTo>
                    <a:pt x="6350" y="462279"/>
                  </a:lnTo>
                  <a:lnTo>
                    <a:pt x="6350" y="455930"/>
                  </a:lnTo>
                  <a:close/>
                </a:path>
                <a:path w="6350" h="687070">
                  <a:moveTo>
                    <a:pt x="6350" y="462280"/>
                  </a:moveTo>
                  <a:lnTo>
                    <a:pt x="0" y="462280"/>
                  </a:lnTo>
                  <a:lnTo>
                    <a:pt x="0" y="468629"/>
                  </a:lnTo>
                  <a:lnTo>
                    <a:pt x="6350" y="468629"/>
                  </a:lnTo>
                  <a:lnTo>
                    <a:pt x="6350" y="462280"/>
                  </a:lnTo>
                  <a:close/>
                </a:path>
                <a:path w="6350" h="687070">
                  <a:moveTo>
                    <a:pt x="6350" y="468630"/>
                  </a:moveTo>
                  <a:lnTo>
                    <a:pt x="0" y="468630"/>
                  </a:lnTo>
                  <a:lnTo>
                    <a:pt x="0" y="474979"/>
                  </a:lnTo>
                  <a:lnTo>
                    <a:pt x="6350" y="474979"/>
                  </a:lnTo>
                  <a:lnTo>
                    <a:pt x="6350" y="468630"/>
                  </a:lnTo>
                  <a:close/>
                </a:path>
                <a:path w="6350" h="687070">
                  <a:moveTo>
                    <a:pt x="6350" y="474980"/>
                  </a:moveTo>
                  <a:lnTo>
                    <a:pt x="0" y="474980"/>
                  </a:lnTo>
                  <a:lnTo>
                    <a:pt x="0" y="481329"/>
                  </a:lnTo>
                  <a:lnTo>
                    <a:pt x="6350" y="481329"/>
                  </a:lnTo>
                  <a:lnTo>
                    <a:pt x="6350" y="474980"/>
                  </a:lnTo>
                  <a:close/>
                </a:path>
                <a:path w="6350" h="687070">
                  <a:moveTo>
                    <a:pt x="6350" y="481330"/>
                  </a:moveTo>
                  <a:lnTo>
                    <a:pt x="0" y="481330"/>
                  </a:lnTo>
                  <a:lnTo>
                    <a:pt x="0" y="487679"/>
                  </a:lnTo>
                  <a:lnTo>
                    <a:pt x="6350" y="487679"/>
                  </a:lnTo>
                  <a:lnTo>
                    <a:pt x="6350" y="481330"/>
                  </a:lnTo>
                  <a:close/>
                </a:path>
                <a:path w="6350" h="687070">
                  <a:moveTo>
                    <a:pt x="6350" y="487680"/>
                  </a:moveTo>
                  <a:lnTo>
                    <a:pt x="0" y="487680"/>
                  </a:lnTo>
                  <a:lnTo>
                    <a:pt x="0" y="494029"/>
                  </a:lnTo>
                  <a:lnTo>
                    <a:pt x="6350" y="494029"/>
                  </a:lnTo>
                  <a:lnTo>
                    <a:pt x="6350" y="487680"/>
                  </a:lnTo>
                  <a:close/>
                </a:path>
                <a:path w="6350" h="687070">
                  <a:moveTo>
                    <a:pt x="6350" y="494030"/>
                  </a:moveTo>
                  <a:lnTo>
                    <a:pt x="0" y="494030"/>
                  </a:lnTo>
                  <a:lnTo>
                    <a:pt x="0" y="500379"/>
                  </a:lnTo>
                  <a:lnTo>
                    <a:pt x="6350" y="500379"/>
                  </a:lnTo>
                  <a:lnTo>
                    <a:pt x="6350" y="494030"/>
                  </a:lnTo>
                  <a:close/>
                </a:path>
                <a:path w="6350" h="687070">
                  <a:moveTo>
                    <a:pt x="6350" y="500380"/>
                  </a:moveTo>
                  <a:lnTo>
                    <a:pt x="0" y="500380"/>
                  </a:lnTo>
                  <a:lnTo>
                    <a:pt x="0" y="506729"/>
                  </a:lnTo>
                  <a:lnTo>
                    <a:pt x="6350" y="506729"/>
                  </a:lnTo>
                  <a:lnTo>
                    <a:pt x="6350" y="500380"/>
                  </a:lnTo>
                  <a:close/>
                </a:path>
                <a:path w="6350" h="687070">
                  <a:moveTo>
                    <a:pt x="6350" y="506730"/>
                  </a:moveTo>
                  <a:lnTo>
                    <a:pt x="0" y="506730"/>
                  </a:lnTo>
                  <a:lnTo>
                    <a:pt x="0" y="513079"/>
                  </a:lnTo>
                  <a:lnTo>
                    <a:pt x="6350" y="513079"/>
                  </a:lnTo>
                  <a:lnTo>
                    <a:pt x="6350" y="506730"/>
                  </a:lnTo>
                  <a:close/>
                </a:path>
                <a:path w="6350" h="687070">
                  <a:moveTo>
                    <a:pt x="6350" y="513080"/>
                  </a:moveTo>
                  <a:lnTo>
                    <a:pt x="0" y="513080"/>
                  </a:lnTo>
                  <a:lnTo>
                    <a:pt x="0" y="519429"/>
                  </a:lnTo>
                  <a:lnTo>
                    <a:pt x="6350" y="519429"/>
                  </a:lnTo>
                  <a:lnTo>
                    <a:pt x="6350" y="513080"/>
                  </a:lnTo>
                  <a:close/>
                </a:path>
                <a:path w="6350" h="687070">
                  <a:moveTo>
                    <a:pt x="6350" y="519430"/>
                  </a:moveTo>
                  <a:lnTo>
                    <a:pt x="0" y="519430"/>
                  </a:lnTo>
                  <a:lnTo>
                    <a:pt x="0" y="525779"/>
                  </a:lnTo>
                  <a:lnTo>
                    <a:pt x="6350" y="525779"/>
                  </a:lnTo>
                  <a:lnTo>
                    <a:pt x="6350" y="519430"/>
                  </a:lnTo>
                  <a:close/>
                </a:path>
                <a:path w="6350" h="687070">
                  <a:moveTo>
                    <a:pt x="6350" y="525780"/>
                  </a:moveTo>
                  <a:lnTo>
                    <a:pt x="0" y="525780"/>
                  </a:lnTo>
                  <a:lnTo>
                    <a:pt x="0" y="532129"/>
                  </a:lnTo>
                  <a:lnTo>
                    <a:pt x="6350" y="532129"/>
                  </a:lnTo>
                  <a:lnTo>
                    <a:pt x="6350" y="525780"/>
                  </a:lnTo>
                  <a:close/>
                </a:path>
                <a:path w="6350" h="687070">
                  <a:moveTo>
                    <a:pt x="6350" y="532130"/>
                  </a:moveTo>
                  <a:lnTo>
                    <a:pt x="0" y="532130"/>
                  </a:lnTo>
                  <a:lnTo>
                    <a:pt x="0" y="538479"/>
                  </a:lnTo>
                  <a:lnTo>
                    <a:pt x="6350" y="538479"/>
                  </a:lnTo>
                  <a:lnTo>
                    <a:pt x="6350" y="532130"/>
                  </a:lnTo>
                  <a:close/>
                </a:path>
                <a:path w="6350" h="687070">
                  <a:moveTo>
                    <a:pt x="6350" y="538480"/>
                  </a:moveTo>
                  <a:lnTo>
                    <a:pt x="0" y="538480"/>
                  </a:lnTo>
                  <a:lnTo>
                    <a:pt x="0" y="544829"/>
                  </a:lnTo>
                  <a:lnTo>
                    <a:pt x="6350" y="544829"/>
                  </a:lnTo>
                  <a:lnTo>
                    <a:pt x="6350" y="538480"/>
                  </a:lnTo>
                  <a:close/>
                </a:path>
                <a:path w="6350" h="687070">
                  <a:moveTo>
                    <a:pt x="6350" y="544830"/>
                  </a:moveTo>
                  <a:lnTo>
                    <a:pt x="0" y="544830"/>
                  </a:lnTo>
                  <a:lnTo>
                    <a:pt x="0" y="551179"/>
                  </a:lnTo>
                  <a:lnTo>
                    <a:pt x="6350" y="551179"/>
                  </a:lnTo>
                  <a:lnTo>
                    <a:pt x="6350" y="544830"/>
                  </a:lnTo>
                  <a:close/>
                </a:path>
                <a:path w="6350" h="687070">
                  <a:moveTo>
                    <a:pt x="6350" y="551180"/>
                  </a:moveTo>
                  <a:lnTo>
                    <a:pt x="0" y="551180"/>
                  </a:lnTo>
                  <a:lnTo>
                    <a:pt x="0" y="557529"/>
                  </a:lnTo>
                  <a:lnTo>
                    <a:pt x="6350" y="557529"/>
                  </a:lnTo>
                  <a:lnTo>
                    <a:pt x="6350" y="551180"/>
                  </a:lnTo>
                  <a:close/>
                </a:path>
                <a:path w="6350" h="687070">
                  <a:moveTo>
                    <a:pt x="6350" y="557530"/>
                  </a:moveTo>
                  <a:lnTo>
                    <a:pt x="0" y="557530"/>
                  </a:lnTo>
                  <a:lnTo>
                    <a:pt x="0" y="563879"/>
                  </a:lnTo>
                  <a:lnTo>
                    <a:pt x="6350" y="563879"/>
                  </a:lnTo>
                  <a:lnTo>
                    <a:pt x="6350" y="557530"/>
                  </a:lnTo>
                  <a:close/>
                </a:path>
                <a:path w="6350" h="687070">
                  <a:moveTo>
                    <a:pt x="6350" y="563880"/>
                  </a:moveTo>
                  <a:lnTo>
                    <a:pt x="0" y="563880"/>
                  </a:lnTo>
                  <a:lnTo>
                    <a:pt x="0" y="570229"/>
                  </a:lnTo>
                  <a:lnTo>
                    <a:pt x="6350" y="570229"/>
                  </a:lnTo>
                  <a:lnTo>
                    <a:pt x="6350" y="563880"/>
                  </a:lnTo>
                  <a:close/>
                </a:path>
                <a:path w="6350" h="687070">
                  <a:moveTo>
                    <a:pt x="6350" y="570230"/>
                  </a:moveTo>
                  <a:lnTo>
                    <a:pt x="0" y="570230"/>
                  </a:lnTo>
                  <a:lnTo>
                    <a:pt x="0" y="576579"/>
                  </a:lnTo>
                  <a:lnTo>
                    <a:pt x="6350" y="576579"/>
                  </a:lnTo>
                  <a:lnTo>
                    <a:pt x="6350" y="570230"/>
                  </a:lnTo>
                  <a:close/>
                </a:path>
                <a:path w="6350" h="687070">
                  <a:moveTo>
                    <a:pt x="6350" y="576580"/>
                  </a:moveTo>
                  <a:lnTo>
                    <a:pt x="0" y="576580"/>
                  </a:lnTo>
                  <a:lnTo>
                    <a:pt x="0" y="582929"/>
                  </a:lnTo>
                  <a:lnTo>
                    <a:pt x="6350" y="582929"/>
                  </a:lnTo>
                  <a:lnTo>
                    <a:pt x="6350" y="576580"/>
                  </a:lnTo>
                  <a:close/>
                </a:path>
                <a:path w="6350" h="687070">
                  <a:moveTo>
                    <a:pt x="6350" y="582930"/>
                  </a:moveTo>
                  <a:lnTo>
                    <a:pt x="0" y="582930"/>
                  </a:lnTo>
                  <a:lnTo>
                    <a:pt x="0" y="589279"/>
                  </a:lnTo>
                  <a:lnTo>
                    <a:pt x="6350" y="589279"/>
                  </a:lnTo>
                  <a:lnTo>
                    <a:pt x="6350" y="582930"/>
                  </a:lnTo>
                  <a:close/>
                </a:path>
                <a:path w="6350" h="687070">
                  <a:moveTo>
                    <a:pt x="6350" y="589280"/>
                  </a:moveTo>
                  <a:lnTo>
                    <a:pt x="0" y="589280"/>
                  </a:lnTo>
                  <a:lnTo>
                    <a:pt x="0" y="595629"/>
                  </a:lnTo>
                  <a:lnTo>
                    <a:pt x="6350" y="595629"/>
                  </a:lnTo>
                  <a:lnTo>
                    <a:pt x="6350" y="589280"/>
                  </a:lnTo>
                  <a:close/>
                </a:path>
                <a:path w="6350" h="687070">
                  <a:moveTo>
                    <a:pt x="6350" y="595630"/>
                  </a:moveTo>
                  <a:lnTo>
                    <a:pt x="0" y="595630"/>
                  </a:lnTo>
                  <a:lnTo>
                    <a:pt x="0" y="601979"/>
                  </a:lnTo>
                  <a:lnTo>
                    <a:pt x="6350" y="601979"/>
                  </a:lnTo>
                  <a:lnTo>
                    <a:pt x="6350" y="595630"/>
                  </a:lnTo>
                  <a:close/>
                </a:path>
                <a:path w="6350" h="687070">
                  <a:moveTo>
                    <a:pt x="6350" y="601980"/>
                  </a:moveTo>
                  <a:lnTo>
                    <a:pt x="0" y="601980"/>
                  </a:lnTo>
                  <a:lnTo>
                    <a:pt x="0" y="608329"/>
                  </a:lnTo>
                  <a:lnTo>
                    <a:pt x="6350" y="608329"/>
                  </a:lnTo>
                  <a:lnTo>
                    <a:pt x="6350" y="601980"/>
                  </a:lnTo>
                  <a:close/>
                </a:path>
                <a:path w="6350" h="687070">
                  <a:moveTo>
                    <a:pt x="6350" y="608330"/>
                  </a:moveTo>
                  <a:lnTo>
                    <a:pt x="0" y="608330"/>
                  </a:lnTo>
                  <a:lnTo>
                    <a:pt x="0" y="614679"/>
                  </a:lnTo>
                  <a:lnTo>
                    <a:pt x="6350" y="614679"/>
                  </a:lnTo>
                  <a:lnTo>
                    <a:pt x="6350" y="608330"/>
                  </a:lnTo>
                  <a:close/>
                </a:path>
                <a:path w="6350" h="687070">
                  <a:moveTo>
                    <a:pt x="6350" y="614680"/>
                  </a:moveTo>
                  <a:lnTo>
                    <a:pt x="0" y="614680"/>
                  </a:lnTo>
                  <a:lnTo>
                    <a:pt x="0" y="621029"/>
                  </a:lnTo>
                  <a:lnTo>
                    <a:pt x="6350" y="621029"/>
                  </a:lnTo>
                  <a:lnTo>
                    <a:pt x="6350" y="614680"/>
                  </a:lnTo>
                  <a:close/>
                </a:path>
                <a:path w="6350" h="687070">
                  <a:moveTo>
                    <a:pt x="6350" y="621030"/>
                  </a:moveTo>
                  <a:lnTo>
                    <a:pt x="0" y="621030"/>
                  </a:lnTo>
                  <a:lnTo>
                    <a:pt x="0" y="627379"/>
                  </a:lnTo>
                  <a:lnTo>
                    <a:pt x="6350" y="627379"/>
                  </a:lnTo>
                  <a:lnTo>
                    <a:pt x="6350" y="621030"/>
                  </a:lnTo>
                  <a:close/>
                </a:path>
                <a:path w="6350" h="687070">
                  <a:moveTo>
                    <a:pt x="6350" y="627380"/>
                  </a:moveTo>
                  <a:lnTo>
                    <a:pt x="0" y="627380"/>
                  </a:lnTo>
                  <a:lnTo>
                    <a:pt x="0" y="633729"/>
                  </a:lnTo>
                  <a:lnTo>
                    <a:pt x="6350" y="633729"/>
                  </a:lnTo>
                  <a:lnTo>
                    <a:pt x="6350" y="627380"/>
                  </a:lnTo>
                  <a:close/>
                </a:path>
                <a:path w="6350" h="687070">
                  <a:moveTo>
                    <a:pt x="6350" y="633730"/>
                  </a:moveTo>
                  <a:lnTo>
                    <a:pt x="0" y="633730"/>
                  </a:lnTo>
                  <a:lnTo>
                    <a:pt x="0" y="640079"/>
                  </a:lnTo>
                  <a:lnTo>
                    <a:pt x="6350" y="640079"/>
                  </a:lnTo>
                  <a:lnTo>
                    <a:pt x="6350" y="633730"/>
                  </a:lnTo>
                  <a:close/>
                </a:path>
                <a:path w="6350" h="687070">
                  <a:moveTo>
                    <a:pt x="6350" y="640080"/>
                  </a:moveTo>
                  <a:lnTo>
                    <a:pt x="0" y="640080"/>
                  </a:lnTo>
                  <a:lnTo>
                    <a:pt x="0" y="646429"/>
                  </a:lnTo>
                  <a:lnTo>
                    <a:pt x="6350" y="646429"/>
                  </a:lnTo>
                  <a:lnTo>
                    <a:pt x="6350" y="640080"/>
                  </a:lnTo>
                  <a:close/>
                </a:path>
                <a:path w="6350" h="687070">
                  <a:moveTo>
                    <a:pt x="6350" y="646430"/>
                  </a:moveTo>
                  <a:lnTo>
                    <a:pt x="0" y="646430"/>
                  </a:lnTo>
                  <a:lnTo>
                    <a:pt x="0" y="652779"/>
                  </a:lnTo>
                  <a:lnTo>
                    <a:pt x="6350" y="652779"/>
                  </a:lnTo>
                  <a:lnTo>
                    <a:pt x="6350" y="646430"/>
                  </a:lnTo>
                  <a:close/>
                </a:path>
                <a:path w="6350" h="687070">
                  <a:moveTo>
                    <a:pt x="6350" y="652780"/>
                  </a:moveTo>
                  <a:lnTo>
                    <a:pt x="0" y="652780"/>
                  </a:lnTo>
                  <a:lnTo>
                    <a:pt x="0" y="659129"/>
                  </a:lnTo>
                  <a:lnTo>
                    <a:pt x="6350" y="659129"/>
                  </a:lnTo>
                  <a:lnTo>
                    <a:pt x="6350" y="652780"/>
                  </a:lnTo>
                  <a:close/>
                </a:path>
                <a:path w="6350" h="687070">
                  <a:moveTo>
                    <a:pt x="6350" y="659130"/>
                  </a:moveTo>
                  <a:lnTo>
                    <a:pt x="0" y="659130"/>
                  </a:lnTo>
                  <a:lnTo>
                    <a:pt x="0" y="665479"/>
                  </a:lnTo>
                  <a:lnTo>
                    <a:pt x="6350" y="665479"/>
                  </a:lnTo>
                  <a:lnTo>
                    <a:pt x="6350" y="659130"/>
                  </a:lnTo>
                  <a:close/>
                </a:path>
                <a:path w="6350" h="687070">
                  <a:moveTo>
                    <a:pt x="6350" y="665480"/>
                  </a:moveTo>
                  <a:lnTo>
                    <a:pt x="0" y="665480"/>
                  </a:lnTo>
                  <a:lnTo>
                    <a:pt x="0" y="671829"/>
                  </a:lnTo>
                  <a:lnTo>
                    <a:pt x="6350" y="671829"/>
                  </a:lnTo>
                  <a:lnTo>
                    <a:pt x="6350" y="665480"/>
                  </a:lnTo>
                  <a:close/>
                </a:path>
                <a:path w="6350" h="687070">
                  <a:moveTo>
                    <a:pt x="6350" y="671830"/>
                  </a:moveTo>
                  <a:lnTo>
                    <a:pt x="0" y="671830"/>
                  </a:lnTo>
                  <a:lnTo>
                    <a:pt x="0" y="678179"/>
                  </a:lnTo>
                  <a:lnTo>
                    <a:pt x="6350" y="678179"/>
                  </a:lnTo>
                  <a:lnTo>
                    <a:pt x="6350" y="671830"/>
                  </a:lnTo>
                  <a:close/>
                </a:path>
                <a:path w="6350" h="687070">
                  <a:moveTo>
                    <a:pt x="6350" y="678180"/>
                  </a:moveTo>
                  <a:lnTo>
                    <a:pt x="0" y="678180"/>
                  </a:lnTo>
                  <a:lnTo>
                    <a:pt x="0" y="684529"/>
                  </a:lnTo>
                  <a:lnTo>
                    <a:pt x="6350" y="684529"/>
                  </a:lnTo>
                  <a:lnTo>
                    <a:pt x="6350" y="678180"/>
                  </a:lnTo>
                  <a:close/>
                </a:path>
                <a:path w="6350" h="687070">
                  <a:moveTo>
                    <a:pt x="6350" y="684530"/>
                  </a:moveTo>
                  <a:lnTo>
                    <a:pt x="0" y="684530"/>
                  </a:lnTo>
                  <a:lnTo>
                    <a:pt x="0" y="687069"/>
                  </a:lnTo>
                  <a:lnTo>
                    <a:pt x="6350" y="687069"/>
                  </a:lnTo>
                  <a:lnTo>
                    <a:pt x="6350" y="684530"/>
                  </a:lnTo>
                  <a:close/>
                </a:path>
              </a:pathLst>
            </a:custGeom>
            <a:solidFill>
              <a:srgbClr val="2E00F8"/>
            </a:solidFill>
          </p:spPr>
          <p:txBody>
            <a:bodyPr bIns="0" lIns="0" rIns="0" rtlCol="0" tIns="0" wrap="square"/>
            <a:p/>
          </p:txBody>
        </p:sp>
        <p:sp>
          <p:nvSpPr>
            <p:cNvPr id="1049905" name="object 1205"/>
            <p:cNvSpPr/>
            <p:nvPr/>
          </p:nvSpPr>
          <p:spPr>
            <a:xfrm>
              <a:off x="5699759" y="4475479"/>
              <a:ext cx="7620" cy="684530"/>
            </a:xfrm>
            <a:custGeom>
              <a:avLst/>
              <a:ahLst/>
              <a:rect l="l" t="t" r="r" b="b"/>
              <a:pathLst>
                <a:path w="7620" h="684529">
                  <a:moveTo>
                    <a:pt x="7619" y="0"/>
                  </a:moveTo>
                  <a:lnTo>
                    <a:pt x="5079" y="0"/>
                  </a:lnTo>
                  <a:lnTo>
                    <a:pt x="5079" y="1270"/>
                  </a:lnTo>
                  <a:lnTo>
                    <a:pt x="1269" y="1270"/>
                  </a:lnTo>
                  <a:lnTo>
                    <a:pt x="1269" y="2540"/>
                  </a:lnTo>
                  <a:lnTo>
                    <a:pt x="0" y="2540"/>
                  </a:lnTo>
                  <a:lnTo>
                    <a:pt x="0" y="3810"/>
                  </a:lnTo>
                  <a:lnTo>
                    <a:pt x="7619" y="3810"/>
                  </a:lnTo>
                  <a:lnTo>
                    <a:pt x="7619" y="0"/>
                  </a:lnTo>
                  <a:close/>
                </a:path>
                <a:path w="7620" h="684529">
                  <a:moveTo>
                    <a:pt x="7619" y="3810"/>
                  </a:moveTo>
                  <a:lnTo>
                    <a:pt x="0" y="3810"/>
                  </a:lnTo>
                  <a:lnTo>
                    <a:pt x="0" y="10160"/>
                  </a:lnTo>
                  <a:lnTo>
                    <a:pt x="7619" y="10160"/>
                  </a:lnTo>
                  <a:lnTo>
                    <a:pt x="7619" y="3810"/>
                  </a:lnTo>
                  <a:close/>
                </a:path>
                <a:path w="7620" h="684529">
                  <a:moveTo>
                    <a:pt x="7619" y="10160"/>
                  </a:moveTo>
                  <a:lnTo>
                    <a:pt x="0" y="10160"/>
                  </a:lnTo>
                  <a:lnTo>
                    <a:pt x="0" y="16510"/>
                  </a:lnTo>
                  <a:lnTo>
                    <a:pt x="7619" y="16510"/>
                  </a:lnTo>
                  <a:lnTo>
                    <a:pt x="7619" y="10160"/>
                  </a:lnTo>
                  <a:close/>
                </a:path>
                <a:path w="7620" h="684529">
                  <a:moveTo>
                    <a:pt x="7619" y="16510"/>
                  </a:moveTo>
                  <a:lnTo>
                    <a:pt x="0" y="16510"/>
                  </a:lnTo>
                  <a:lnTo>
                    <a:pt x="0" y="22860"/>
                  </a:lnTo>
                  <a:lnTo>
                    <a:pt x="7619" y="22860"/>
                  </a:lnTo>
                  <a:lnTo>
                    <a:pt x="7619" y="16510"/>
                  </a:lnTo>
                  <a:close/>
                </a:path>
                <a:path w="7620" h="684529">
                  <a:moveTo>
                    <a:pt x="7619" y="22860"/>
                  </a:moveTo>
                  <a:lnTo>
                    <a:pt x="0" y="22860"/>
                  </a:lnTo>
                  <a:lnTo>
                    <a:pt x="0" y="29210"/>
                  </a:lnTo>
                  <a:lnTo>
                    <a:pt x="7619" y="29210"/>
                  </a:lnTo>
                  <a:lnTo>
                    <a:pt x="7619" y="22860"/>
                  </a:lnTo>
                  <a:close/>
                </a:path>
                <a:path w="7620" h="684529">
                  <a:moveTo>
                    <a:pt x="7619" y="29210"/>
                  </a:moveTo>
                  <a:lnTo>
                    <a:pt x="0" y="29210"/>
                  </a:lnTo>
                  <a:lnTo>
                    <a:pt x="0" y="35560"/>
                  </a:lnTo>
                  <a:lnTo>
                    <a:pt x="7619" y="35560"/>
                  </a:lnTo>
                  <a:lnTo>
                    <a:pt x="7619" y="29210"/>
                  </a:lnTo>
                  <a:close/>
                </a:path>
                <a:path w="7620" h="684529">
                  <a:moveTo>
                    <a:pt x="7619" y="35560"/>
                  </a:moveTo>
                  <a:lnTo>
                    <a:pt x="0" y="35560"/>
                  </a:lnTo>
                  <a:lnTo>
                    <a:pt x="0" y="41910"/>
                  </a:lnTo>
                  <a:lnTo>
                    <a:pt x="7619" y="41910"/>
                  </a:lnTo>
                  <a:lnTo>
                    <a:pt x="7619" y="35560"/>
                  </a:lnTo>
                  <a:close/>
                </a:path>
                <a:path w="7620" h="684529">
                  <a:moveTo>
                    <a:pt x="7619" y="41910"/>
                  </a:moveTo>
                  <a:lnTo>
                    <a:pt x="0" y="41910"/>
                  </a:lnTo>
                  <a:lnTo>
                    <a:pt x="0" y="48260"/>
                  </a:lnTo>
                  <a:lnTo>
                    <a:pt x="7619" y="48260"/>
                  </a:lnTo>
                  <a:lnTo>
                    <a:pt x="7619" y="41910"/>
                  </a:lnTo>
                  <a:close/>
                </a:path>
                <a:path w="7620" h="684529">
                  <a:moveTo>
                    <a:pt x="7619" y="48260"/>
                  </a:moveTo>
                  <a:lnTo>
                    <a:pt x="0" y="48260"/>
                  </a:lnTo>
                  <a:lnTo>
                    <a:pt x="0" y="54610"/>
                  </a:lnTo>
                  <a:lnTo>
                    <a:pt x="7619" y="54610"/>
                  </a:lnTo>
                  <a:lnTo>
                    <a:pt x="7619" y="48260"/>
                  </a:lnTo>
                  <a:close/>
                </a:path>
                <a:path w="7620" h="684529">
                  <a:moveTo>
                    <a:pt x="7619" y="54610"/>
                  </a:moveTo>
                  <a:lnTo>
                    <a:pt x="0" y="54610"/>
                  </a:lnTo>
                  <a:lnTo>
                    <a:pt x="0" y="60960"/>
                  </a:lnTo>
                  <a:lnTo>
                    <a:pt x="7619" y="60960"/>
                  </a:lnTo>
                  <a:lnTo>
                    <a:pt x="7619" y="54610"/>
                  </a:lnTo>
                  <a:close/>
                </a:path>
                <a:path w="7620" h="684529">
                  <a:moveTo>
                    <a:pt x="7619" y="60960"/>
                  </a:moveTo>
                  <a:lnTo>
                    <a:pt x="0" y="60960"/>
                  </a:lnTo>
                  <a:lnTo>
                    <a:pt x="0" y="67310"/>
                  </a:lnTo>
                  <a:lnTo>
                    <a:pt x="7619" y="67310"/>
                  </a:lnTo>
                  <a:lnTo>
                    <a:pt x="7619" y="60960"/>
                  </a:lnTo>
                  <a:close/>
                </a:path>
                <a:path w="7620" h="684529">
                  <a:moveTo>
                    <a:pt x="7619" y="67310"/>
                  </a:moveTo>
                  <a:lnTo>
                    <a:pt x="0" y="67310"/>
                  </a:lnTo>
                  <a:lnTo>
                    <a:pt x="0" y="73660"/>
                  </a:lnTo>
                  <a:lnTo>
                    <a:pt x="7619" y="73660"/>
                  </a:lnTo>
                  <a:lnTo>
                    <a:pt x="7619" y="67310"/>
                  </a:lnTo>
                  <a:close/>
                </a:path>
                <a:path w="7620" h="684529">
                  <a:moveTo>
                    <a:pt x="7619" y="73660"/>
                  </a:moveTo>
                  <a:lnTo>
                    <a:pt x="0" y="73660"/>
                  </a:lnTo>
                  <a:lnTo>
                    <a:pt x="0" y="80010"/>
                  </a:lnTo>
                  <a:lnTo>
                    <a:pt x="7619" y="80010"/>
                  </a:lnTo>
                  <a:lnTo>
                    <a:pt x="7619" y="73660"/>
                  </a:lnTo>
                  <a:close/>
                </a:path>
                <a:path w="7620" h="684529">
                  <a:moveTo>
                    <a:pt x="7619" y="80010"/>
                  </a:moveTo>
                  <a:lnTo>
                    <a:pt x="0" y="80010"/>
                  </a:lnTo>
                  <a:lnTo>
                    <a:pt x="0" y="86360"/>
                  </a:lnTo>
                  <a:lnTo>
                    <a:pt x="7619" y="86360"/>
                  </a:lnTo>
                  <a:lnTo>
                    <a:pt x="7619" y="80010"/>
                  </a:lnTo>
                  <a:close/>
                </a:path>
                <a:path w="7620" h="684529">
                  <a:moveTo>
                    <a:pt x="7619" y="86360"/>
                  </a:moveTo>
                  <a:lnTo>
                    <a:pt x="0" y="86360"/>
                  </a:lnTo>
                  <a:lnTo>
                    <a:pt x="0" y="92710"/>
                  </a:lnTo>
                  <a:lnTo>
                    <a:pt x="7619" y="92710"/>
                  </a:lnTo>
                  <a:lnTo>
                    <a:pt x="7619" y="86360"/>
                  </a:lnTo>
                  <a:close/>
                </a:path>
                <a:path w="7620" h="684529">
                  <a:moveTo>
                    <a:pt x="7619" y="92710"/>
                  </a:moveTo>
                  <a:lnTo>
                    <a:pt x="0" y="92710"/>
                  </a:lnTo>
                  <a:lnTo>
                    <a:pt x="0" y="99060"/>
                  </a:lnTo>
                  <a:lnTo>
                    <a:pt x="7619" y="99060"/>
                  </a:lnTo>
                  <a:lnTo>
                    <a:pt x="7619" y="92710"/>
                  </a:lnTo>
                  <a:close/>
                </a:path>
                <a:path w="7620" h="684529">
                  <a:moveTo>
                    <a:pt x="7619" y="99060"/>
                  </a:moveTo>
                  <a:lnTo>
                    <a:pt x="0" y="99060"/>
                  </a:lnTo>
                  <a:lnTo>
                    <a:pt x="0" y="105410"/>
                  </a:lnTo>
                  <a:lnTo>
                    <a:pt x="7619" y="105410"/>
                  </a:lnTo>
                  <a:lnTo>
                    <a:pt x="7619" y="99060"/>
                  </a:lnTo>
                  <a:close/>
                </a:path>
                <a:path w="7620" h="684529">
                  <a:moveTo>
                    <a:pt x="7619" y="105410"/>
                  </a:moveTo>
                  <a:lnTo>
                    <a:pt x="0" y="105410"/>
                  </a:lnTo>
                  <a:lnTo>
                    <a:pt x="0" y="111760"/>
                  </a:lnTo>
                  <a:lnTo>
                    <a:pt x="7619" y="111760"/>
                  </a:lnTo>
                  <a:lnTo>
                    <a:pt x="7619" y="105410"/>
                  </a:lnTo>
                  <a:close/>
                </a:path>
                <a:path w="7620" h="684529">
                  <a:moveTo>
                    <a:pt x="7619" y="111760"/>
                  </a:moveTo>
                  <a:lnTo>
                    <a:pt x="0" y="111760"/>
                  </a:lnTo>
                  <a:lnTo>
                    <a:pt x="0" y="118110"/>
                  </a:lnTo>
                  <a:lnTo>
                    <a:pt x="7619" y="118110"/>
                  </a:lnTo>
                  <a:lnTo>
                    <a:pt x="7619" y="111760"/>
                  </a:lnTo>
                  <a:close/>
                </a:path>
                <a:path w="7620" h="684529">
                  <a:moveTo>
                    <a:pt x="7619" y="118110"/>
                  </a:moveTo>
                  <a:lnTo>
                    <a:pt x="0" y="118110"/>
                  </a:lnTo>
                  <a:lnTo>
                    <a:pt x="0" y="124460"/>
                  </a:lnTo>
                  <a:lnTo>
                    <a:pt x="7619" y="124460"/>
                  </a:lnTo>
                  <a:lnTo>
                    <a:pt x="7619" y="118110"/>
                  </a:lnTo>
                  <a:close/>
                </a:path>
                <a:path w="7620" h="684529">
                  <a:moveTo>
                    <a:pt x="7619" y="124460"/>
                  </a:moveTo>
                  <a:lnTo>
                    <a:pt x="0" y="124460"/>
                  </a:lnTo>
                  <a:lnTo>
                    <a:pt x="0" y="130810"/>
                  </a:lnTo>
                  <a:lnTo>
                    <a:pt x="7619" y="130810"/>
                  </a:lnTo>
                  <a:lnTo>
                    <a:pt x="7619" y="124460"/>
                  </a:lnTo>
                  <a:close/>
                </a:path>
                <a:path w="7620" h="684529">
                  <a:moveTo>
                    <a:pt x="7619" y="130810"/>
                  </a:moveTo>
                  <a:lnTo>
                    <a:pt x="0" y="130810"/>
                  </a:lnTo>
                  <a:lnTo>
                    <a:pt x="0" y="137160"/>
                  </a:lnTo>
                  <a:lnTo>
                    <a:pt x="7619" y="137160"/>
                  </a:lnTo>
                  <a:lnTo>
                    <a:pt x="7619" y="130810"/>
                  </a:lnTo>
                  <a:close/>
                </a:path>
                <a:path w="7620" h="684529">
                  <a:moveTo>
                    <a:pt x="7619" y="137160"/>
                  </a:moveTo>
                  <a:lnTo>
                    <a:pt x="0" y="137160"/>
                  </a:lnTo>
                  <a:lnTo>
                    <a:pt x="0" y="143510"/>
                  </a:lnTo>
                  <a:lnTo>
                    <a:pt x="7619" y="143510"/>
                  </a:lnTo>
                  <a:lnTo>
                    <a:pt x="7619" y="137160"/>
                  </a:lnTo>
                  <a:close/>
                </a:path>
                <a:path w="7620" h="684529">
                  <a:moveTo>
                    <a:pt x="7619" y="143510"/>
                  </a:moveTo>
                  <a:lnTo>
                    <a:pt x="0" y="143510"/>
                  </a:lnTo>
                  <a:lnTo>
                    <a:pt x="0" y="149860"/>
                  </a:lnTo>
                  <a:lnTo>
                    <a:pt x="7619" y="149860"/>
                  </a:lnTo>
                  <a:lnTo>
                    <a:pt x="7619" y="143510"/>
                  </a:lnTo>
                  <a:close/>
                </a:path>
                <a:path w="7620" h="684529">
                  <a:moveTo>
                    <a:pt x="7619" y="149860"/>
                  </a:moveTo>
                  <a:lnTo>
                    <a:pt x="0" y="149860"/>
                  </a:lnTo>
                  <a:lnTo>
                    <a:pt x="0" y="156210"/>
                  </a:lnTo>
                  <a:lnTo>
                    <a:pt x="7619" y="156210"/>
                  </a:lnTo>
                  <a:lnTo>
                    <a:pt x="7619" y="149860"/>
                  </a:lnTo>
                  <a:close/>
                </a:path>
                <a:path w="7620" h="684529">
                  <a:moveTo>
                    <a:pt x="7619" y="156210"/>
                  </a:moveTo>
                  <a:lnTo>
                    <a:pt x="0" y="156210"/>
                  </a:lnTo>
                  <a:lnTo>
                    <a:pt x="0" y="162560"/>
                  </a:lnTo>
                  <a:lnTo>
                    <a:pt x="7619" y="162560"/>
                  </a:lnTo>
                  <a:lnTo>
                    <a:pt x="7619" y="156210"/>
                  </a:lnTo>
                  <a:close/>
                </a:path>
                <a:path w="7620" h="684529">
                  <a:moveTo>
                    <a:pt x="7619" y="162560"/>
                  </a:moveTo>
                  <a:lnTo>
                    <a:pt x="0" y="162560"/>
                  </a:lnTo>
                  <a:lnTo>
                    <a:pt x="0" y="168910"/>
                  </a:lnTo>
                  <a:lnTo>
                    <a:pt x="7619" y="168910"/>
                  </a:lnTo>
                  <a:lnTo>
                    <a:pt x="7619" y="162560"/>
                  </a:lnTo>
                  <a:close/>
                </a:path>
                <a:path w="7620" h="684529">
                  <a:moveTo>
                    <a:pt x="7619" y="168910"/>
                  </a:moveTo>
                  <a:lnTo>
                    <a:pt x="0" y="168910"/>
                  </a:lnTo>
                  <a:lnTo>
                    <a:pt x="0" y="175260"/>
                  </a:lnTo>
                  <a:lnTo>
                    <a:pt x="7619" y="175260"/>
                  </a:lnTo>
                  <a:lnTo>
                    <a:pt x="7619" y="168910"/>
                  </a:lnTo>
                  <a:close/>
                </a:path>
                <a:path w="7620" h="684529">
                  <a:moveTo>
                    <a:pt x="7619" y="175260"/>
                  </a:moveTo>
                  <a:lnTo>
                    <a:pt x="0" y="175260"/>
                  </a:lnTo>
                  <a:lnTo>
                    <a:pt x="0" y="181610"/>
                  </a:lnTo>
                  <a:lnTo>
                    <a:pt x="7619" y="181610"/>
                  </a:lnTo>
                  <a:lnTo>
                    <a:pt x="7619" y="175260"/>
                  </a:lnTo>
                  <a:close/>
                </a:path>
                <a:path w="7620" h="684529">
                  <a:moveTo>
                    <a:pt x="7619" y="181610"/>
                  </a:moveTo>
                  <a:lnTo>
                    <a:pt x="0" y="181610"/>
                  </a:lnTo>
                  <a:lnTo>
                    <a:pt x="0" y="187960"/>
                  </a:lnTo>
                  <a:lnTo>
                    <a:pt x="7619" y="187960"/>
                  </a:lnTo>
                  <a:lnTo>
                    <a:pt x="7619" y="181610"/>
                  </a:lnTo>
                  <a:close/>
                </a:path>
                <a:path w="7620" h="684529">
                  <a:moveTo>
                    <a:pt x="7619" y="187960"/>
                  </a:moveTo>
                  <a:lnTo>
                    <a:pt x="0" y="187960"/>
                  </a:lnTo>
                  <a:lnTo>
                    <a:pt x="0" y="194310"/>
                  </a:lnTo>
                  <a:lnTo>
                    <a:pt x="7619" y="194310"/>
                  </a:lnTo>
                  <a:lnTo>
                    <a:pt x="7619" y="187960"/>
                  </a:lnTo>
                  <a:close/>
                </a:path>
                <a:path w="7620" h="684529">
                  <a:moveTo>
                    <a:pt x="7619" y="194310"/>
                  </a:moveTo>
                  <a:lnTo>
                    <a:pt x="0" y="194310"/>
                  </a:lnTo>
                  <a:lnTo>
                    <a:pt x="0" y="200660"/>
                  </a:lnTo>
                  <a:lnTo>
                    <a:pt x="7619" y="200660"/>
                  </a:lnTo>
                  <a:lnTo>
                    <a:pt x="7619" y="194310"/>
                  </a:lnTo>
                  <a:close/>
                </a:path>
                <a:path w="7620" h="684529">
                  <a:moveTo>
                    <a:pt x="7619" y="200660"/>
                  </a:moveTo>
                  <a:lnTo>
                    <a:pt x="0" y="200660"/>
                  </a:lnTo>
                  <a:lnTo>
                    <a:pt x="0" y="207010"/>
                  </a:lnTo>
                  <a:lnTo>
                    <a:pt x="7619" y="207010"/>
                  </a:lnTo>
                  <a:lnTo>
                    <a:pt x="7619" y="200660"/>
                  </a:lnTo>
                  <a:close/>
                </a:path>
                <a:path w="7620" h="684529">
                  <a:moveTo>
                    <a:pt x="7619" y="207010"/>
                  </a:moveTo>
                  <a:lnTo>
                    <a:pt x="0" y="207010"/>
                  </a:lnTo>
                  <a:lnTo>
                    <a:pt x="0" y="213360"/>
                  </a:lnTo>
                  <a:lnTo>
                    <a:pt x="7619" y="213360"/>
                  </a:lnTo>
                  <a:lnTo>
                    <a:pt x="7619" y="207010"/>
                  </a:lnTo>
                  <a:close/>
                </a:path>
                <a:path w="7620" h="684529">
                  <a:moveTo>
                    <a:pt x="7619" y="213360"/>
                  </a:moveTo>
                  <a:lnTo>
                    <a:pt x="0" y="213360"/>
                  </a:lnTo>
                  <a:lnTo>
                    <a:pt x="0" y="219710"/>
                  </a:lnTo>
                  <a:lnTo>
                    <a:pt x="7619" y="219710"/>
                  </a:lnTo>
                  <a:lnTo>
                    <a:pt x="7619" y="213360"/>
                  </a:lnTo>
                  <a:close/>
                </a:path>
                <a:path w="7620" h="684529">
                  <a:moveTo>
                    <a:pt x="7619" y="219710"/>
                  </a:moveTo>
                  <a:lnTo>
                    <a:pt x="0" y="219710"/>
                  </a:lnTo>
                  <a:lnTo>
                    <a:pt x="0" y="226060"/>
                  </a:lnTo>
                  <a:lnTo>
                    <a:pt x="7619" y="226060"/>
                  </a:lnTo>
                  <a:lnTo>
                    <a:pt x="7619" y="219710"/>
                  </a:lnTo>
                  <a:close/>
                </a:path>
                <a:path w="7620" h="684529">
                  <a:moveTo>
                    <a:pt x="7619" y="226060"/>
                  </a:moveTo>
                  <a:lnTo>
                    <a:pt x="0" y="226060"/>
                  </a:lnTo>
                  <a:lnTo>
                    <a:pt x="0" y="232410"/>
                  </a:lnTo>
                  <a:lnTo>
                    <a:pt x="7619" y="232410"/>
                  </a:lnTo>
                  <a:lnTo>
                    <a:pt x="7619" y="226060"/>
                  </a:lnTo>
                  <a:close/>
                </a:path>
                <a:path w="7620" h="684529">
                  <a:moveTo>
                    <a:pt x="7619" y="232410"/>
                  </a:moveTo>
                  <a:lnTo>
                    <a:pt x="0" y="232410"/>
                  </a:lnTo>
                  <a:lnTo>
                    <a:pt x="0" y="238760"/>
                  </a:lnTo>
                  <a:lnTo>
                    <a:pt x="7619" y="238760"/>
                  </a:lnTo>
                  <a:lnTo>
                    <a:pt x="7619" y="232410"/>
                  </a:lnTo>
                  <a:close/>
                </a:path>
                <a:path w="7620" h="684529">
                  <a:moveTo>
                    <a:pt x="7619" y="238760"/>
                  </a:moveTo>
                  <a:lnTo>
                    <a:pt x="0" y="238760"/>
                  </a:lnTo>
                  <a:lnTo>
                    <a:pt x="0" y="245110"/>
                  </a:lnTo>
                  <a:lnTo>
                    <a:pt x="7619" y="245110"/>
                  </a:lnTo>
                  <a:lnTo>
                    <a:pt x="7619" y="238760"/>
                  </a:lnTo>
                  <a:close/>
                </a:path>
                <a:path w="7620" h="684529">
                  <a:moveTo>
                    <a:pt x="7619" y="245110"/>
                  </a:moveTo>
                  <a:lnTo>
                    <a:pt x="0" y="245110"/>
                  </a:lnTo>
                  <a:lnTo>
                    <a:pt x="0" y="251460"/>
                  </a:lnTo>
                  <a:lnTo>
                    <a:pt x="7619" y="251460"/>
                  </a:lnTo>
                  <a:lnTo>
                    <a:pt x="7619" y="245110"/>
                  </a:lnTo>
                  <a:close/>
                </a:path>
                <a:path w="7620" h="684529">
                  <a:moveTo>
                    <a:pt x="7619" y="251460"/>
                  </a:moveTo>
                  <a:lnTo>
                    <a:pt x="0" y="251460"/>
                  </a:lnTo>
                  <a:lnTo>
                    <a:pt x="0" y="257810"/>
                  </a:lnTo>
                  <a:lnTo>
                    <a:pt x="7619" y="257810"/>
                  </a:lnTo>
                  <a:lnTo>
                    <a:pt x="7619" y="251460"/>
                  </a:lnTo>
                  <a:close/>
                </a:path>
                <a:path w="7620" h="684529">
                  <a:moveTo>
                    <a:pt x="7619" y="257810"/>
                  </a:moveTo>
                  <a:lnTo>
                    <a:pt x="0" y="257810"/>
                  </a:lnTo>
                  <a:lnTo>
                    <a:pt x="0" y="283210"/>
                  </a:lnTo>
                  <a:lnTo>
                    <a:pt x="7619" y="283210"/>
                  </a:lnTo>
                  <a:lnTo>
                    <a:pt x="7619" y="257810"/>
                  </a:lnTo>
                  <a:close/>
                </a:path>
                <a:path w="7620" h="684529">
                  <a:moveTo>
                    <a:pt x="7619" y="283210"/>
                  </a:moveTo>
                  <a:lnTo>
                    <a:pt x="0" y="283210"/>
                  </a:lnTo>
                  <a:lnTo>
                    <a:pt x="0" y="397510"/>
                  </a:lnTo>
                  <a:lnTo>
                    <a:pt x="7619" y="397510"/>
                  </a:lnTo>
                  <a:lnTo>
                    <a:pt x="7619" y="283210"/>
                  </a:lnTo>
                  <a:close/>
                </a:path>
                <a:path w="7620" h="684529">
                  <a:moveTo>
                    <a:pt x="7619" y="397510"/>
                  </a:moveTo>
                  <a:lnTo>
                    <a:pt x="0" y="397510"/>
                  </a:lnTo>
                  <a:lnTo>
                    <a:pt x="0" y="422910"/>
                  </a:lnTo>
                  <a:lnTo>
                    <a:pt x="7619" y="422910"/>
                  </a:lnTo>
                  <a:lnTo>
                    <a:pt x="7619" y="397510"/>
                  </a:lnTo>
                  <a:close/>
                </a:path>
                <a:path w="7620" h="684529">
                  <a:moveTo>
                    <a:pt x="7619" y="422910"/>
                  </a:moveTo>
                  <a:lnTo>
                    <a:pt x="0" y="422910"/>
                  </a:lnTo>
                  <a:lnTo>
                    <a:pt x="0" y="429260"/>
                  </a:lnTo>
                  <a:lnTo>
                    <a:pt x="7619" y="429260"/>
                  </a:lnTo>
                  <a:lnTo>
                    <a:pt x="7619" y="422910"/>
                  </a:lnTo>
                  <a:close/>
                </a:path>
                <a:path w="7620" h="684529">
                  <a:moveTo>
                    <a:pt x="7619" y="429260"/>
                  </a:moveTo>
                  <a:lnTo>
                    <a:pt x="0" y="429260"/>
                  </a:lnTo>
                  <a:lnTo>
                    <a:pt x="0" y="435610"/>
                  </a:lnTo>
                  <a:lnTo>
                    <a:pt x="7619" y="435610"/>
                  </a:lnTo>
                  <a:lnTo>
                    <a:pt x="7619" y="429260"/>
                  </a:lnTo>
                  <a:close/>
                </a:path>
                <a:path w="7620" h="684529">
                  <a:moveTo>
                    <a:pt x="7619" y="435610"/>
                  </a:moveTo>
                  <a:lnTo>
                    <a:pt x="0" y="435610"/>
                  </a:lnTo>
                  <a:lnTo>
                    <a:pt x="0" y="441960"/>
                  </a:lnTo>
                  <a:lnTo>
                    <a:pt x="7619" y="441960"/>
                  </a:lnTo>
                  <a:lnTo>
                    <a:pt x="7619" y="435610"/>
                  </a:lnTo>
                  <a:close/>
                </a:path>
                <a:path w="7620" h="684529">
                  <a:moveTo>
                    <a:pt x="7619" y="441960"/>
                  </a:moveTo>
                  <a:lnTo>
                    <a:pt x="0" y="441960"/>
                  </a:lnTo>
                  <a:lnTo>
                    <a:pt x="0" y="448310"/>
                  </a:lnTo>
                  <a:lnTo>
                    <a:pt x="7619" y="448310"/>
                  </a:lnTo>
                  <a:lnTo>
                    <a:pt x="7619" y="441960"/>
                  </a:lnTo>
                  <a:close/>
                </a:path>
                <a:path w="7620" h="684529">
                  <a:moveTo>
                    <a:pt x="7619" y="448310"/>
                  </a:moveTo>
                  <a:lnTo>
                    <a:pt x="0" y="448310"/>
                  </a:lnTo>
                  <a:lnTo>
                    <a:pt x="0" y="454660"/>
                  </a:lnTo>
                  <a:lnTo>
                    <a:pt x="7619" y="454660"/>
                  </a:lnTo>
                  <a:lnTo>
                    <a:pt x="7619" y="448310"/>
                  </a:lnTo>
                  <a:close/>
                </a:path>
                <a:path w="7620" h="684529">
                  <a:moveTo>
                    <a:pt x="7619" y="454660"/>
                  </a:moveTo>
                  <a:lnTo>
                    <a:pt x="0" y="454660"/>
                  </a:lnTo>
                  <a:lnTo>
                    <a:pt x="0" y="461010"/>
                  </a:lnTo>
                  <a:lnTo>
                    <a:pt x="7619" y="461010"/>
                  </a:lnTo>
                  <a:lnTo>
                    <a:pt x="7619" y="454660"/>
                  </a:lnTo>
                  <a:close/>
                </a:path>
                <a:path w="7620" h="684529">
                  <a:moveTo>
                    <a:pt x="7619" y="461010"/>
                  </a:moveTo>
                  <a:lnTo>
                    <a:pt x="0" y="461010"/>
                  </a:lnTo>
                  <a:lnTo>
                    <a:pt x="0" y="467360"/>
                  </a:lnTo>
                  <a:lnTo>
                    <a:pt x="7619" y="467360"/>
                  </a:lnTo>
                  <a:lnTo>
                    <a:pt x="7619" y="461010"/>
                  </a:lnTo>
                  <a:close/>
                </a:path>
                <a:path w="7620" h="684529">
                  <a:moveTo>
                    <a:pt x="7619" y="467360"/>
                  </a:moveTo>
                  <a:lnTo>
                    <a:pt x="0" y="467360"/>
                  </a:lnTo>
                  <a:lnTo>
                    <a:pt x="0" y="473710"/>
                  </a:lnTo>
                  <a:lnTo>
                    <a:pt x="7619" y="473710"/>
                  </a:lnTo>
                  <a:lnTo>
                    <a:pt x="7619" y="467360"/>
                  </a:lnTo>
                  <a:close/>
                </a:path>
                <a:path w="7620" h="684529">
                  <a:moveTo>
                    <a:pt x="7619" y="473710"/>
                  </a:moveTo>
                  <a:lnTo>
                    <a:pt x="0" y="473710"/>
                  </a:lnTo>
                  <a:lnTo>
                    <a:pt x="0" y="480060"/>
                  </a:lnTo>
                  <a:lnTo>
                    <a:pt x="7619" y="480060"/>
                  </a:lnTo>
                  <a:lnTo>
                    <a:pt x="7619" y="473710"/>
                  </a:lnTo>
                  <a:close/>
                </a:path>
                <a:path w="7620" h="684529">
                  <a:moveTo>
                    <a:pt x="7619" y="480060"/>
                  </a:moveTo>
                  <a:lnTo>
                    <a:pt x="0" y="480060"/>
                  </a:lnTo>
                  <a:lnTo>
                    <a:pt x="0" y="486410"/>
                  </a:lnTo>
                  <a:lnTo>
                    <a:pt x="7619" y="486410"/>
                  </a:lnTo>
                  <a:lnTo>
                    <a:pt x="7619" y="480060"/>
                  </a:lnTo>
                  <a:close/>
                </a:path>
                <a:path w="7620" h="684529">
                  <a:moveTo>
                    <a:pt x="7619" y="486410"/>
                  </a:moveTo>
                  <a:lnTo>
                    <a:pt x="0" y="486410"/>
                  </a:lnTo>
                  <a:lnTo>
                    <a:pt x="0" y="492760"/>
                  </a:lnTo>
                  <a:lnTo>
                    <a:pt x="7619" y="492760"/>
                  </a:lnTo>
                  <a:lnTo>
                    <a:pt x="7619" y="486410"/>
                  </a:lnTo>
                  <a:close/>
                </a:path>
                <a:path w="7620" h="684529">
                  <a:moveTo>
                    <a:pt x="7619" y="492760"/>
                  </a:moveTo>
                  <a:lnTo>
                    <a:pt x="0" y="492760"/>
                  </a:lnTo>
                  <a:lnTo>
                    <a:pt x="0" y="499110"/>
                  </a:lnTo>
                  <a:lnTo>
                    <a:pt x="7619" y="499110"/>
                  </a:lnTo>
                  <a:lnTo>
                    <a:pt x="7619" y="492760"/>
                  </a:lnTo>
                  <a:close/>
                </a:path>
                <a:path w="7620" h="684529">
                  <a:moveTo>
                    <a:pt x="7619" y="499110"/>
                  </a:moveTo>
                  <a:lnTo>
                    <a:pt x="0" y="499110"/>
                  </a:lnTo>
                  <a:lnTo>
                    <a:pt x="0" y="505460"/>
                  </a:lnTo>
                  <a:lnTo>
                    <a:pt x="7619" y="505460"/>
                  </a:lnTo>
                  <a:lnTo>
                    <a:pt x="7619" y="499110"/>
                  </a:lnTo>
                  <a:close/>
                </a:path>
                <a:path w="7620" h="684529">
                  <a:moveTo>
                    <a:pt x="7619" y="505460"/>
                  </a:moveTo>
                  <a:lnTo>
                    <a:pt x="0" y="505460"/>
                  </a:lnTo>
                  <a:lnTo>
                    <a:pt x="0" y="511810"/>
                  </a:lnTo>
                  <a:lnTo>
                    <a:pt x="7619" y="511810"/>
                  </a:lnTo>
                  <a:lnTo>
                    <a:pt x="7619" y="505460"/>
                  </a:lnTo>
                  <a:close/>
                </a:path>
                <a:path w="7620" h="684529">
                  <a:moveTo>
                    <a:pt x="7619" y="511810"/>
                  </a:moveTo>
                  <a:lnTo>
                    <a:pt x="0" y="511810"/>
                  </a:lnTo>
                  <a:lnTo>
                    <a:pt x="0" y="518160"/>
                  </a:lnTo>
                  <a:lnTo>
                    <a:pt x="7619" y="518160"/>
                  </a:lnTo>
                  <a:lnTo>
                    <a:pt x="7619" y="511810"/>
                  </a:lnTo>
                  <a:close/>
                </a:path>
                <a:path w="7620" h="684529">
                  <a:moveTo>
                    <a:pt x="7619" y="518160"/>
                  </a:moveTo>
                  <a:lnTo>
                    <a:pt x="0" y="518160"/>
                  </a:lnTo>
                  <a:lnTo>
                    <a:pt x="0" y="524510"/>
                  </a:lnTo>
                  <a:lnTo>
                    <a:pt x="7619" y="524510"/>
                  </a:lnTo>
                  <a:lnTo>
                    <a:pt x="7619" y="518160"/>
                  </a:lnTo>
                  <a:close/>
                </a:path>
                <a:path w="7620" h="684529">
                  <a:moveTo>
                    <a:pt x="7619" y="524510"/>
                  </a:moveTo>
                  <a:lnTo>
                    <a:pt x="0" y="524510"/>
                  </a:lnTo>
                  <a:lnTo>
                    <a:pt x="0" y="530860"/>
                  </a:lnTo>
                  <a:lnTo>
                    <a:pt x="7619" y="530860"/>
                  </a:lnTo>
                  <a:lnTo>
                    <a:pt x="7619" y="524510"/>
                  </a:lnTo>
                  <a:close/>
                </a:path>
                <a:path w="7620" h="684529">
                  <a:moveTo>
                    <a:pt x="7619" y="530860"/>
                  </a:moveTo>
                  <a:lnTo>
                    <a:pt x="0" y="530860"/>
                  </a:lnTo>
                  <a:lnTo>
                    <a:pt x="0" y="537210"/>
                  </a:lnTo>
                  <a:lnTo>
                    <a:pt x="7619" y="537210"/>
                  </a:lnTo>
                  <a:lnTo>
                    <a:pt x="7619" y="530860"/>
                  </a:lnTo>
                  <a:close/>
                </a:path>
                <a:path w="7620" h="684529">
                  <a:moveTo>
                    <a:pt x="7619" y="537210"/>
                  </a:moveTo>
                  <a:lnTo>
                    <a:pt x="0" y="537210"/>
                  </a:lnTo>
                  <a:lnTo>
                    <a:pt x="0" y="543560"/>
                  </a:lnTo>
                  <a:lnTo>
                    <a:pt x="7619" y="543560"/>
                  </a:lnTo>
                  <a:lnTo>
                    <a:pt x="7619" y="537210"/>
                  </a:lnTo>
                  <a:close/>
                </a:path>
                <a:path w="7620" h="684529">
                  <a:moveTo>
                    <a:pt x="7619" y="543560"/>
                  </a:moveTo>
                  <a:lnTo>
                    <a:pt x="0" y="543560"/>
                  </a:lnTo>
                  <a:lnTo>
                    <a:pt x="0" y="549910"/>
                  </a:lnTo>
                  <a:lnTo>
                    <a:pt x="7619" y="549910"/>
                  </a:lnTo>
                  <a:lnTo>
                    <a:pt x="7619" y="543560"/>
                  </a:lnTo>
                  <a:close/>
                </a:path>
                <a:path w="7620" h="684529">
                  <a:moveTo>
                    <a:pt x="7619" y="549910"/>
                  </a:moveTo>
                  <a:lnTo>
                    <a:pt x="0" y="549910"/>
                  </a:lnTo>
                  <a:lnTo>
                    <a:pt x="0" y="556260"/>
                  </a:lnTo>
                  <a:lnTo>
                    <a:pt x="7619" y="556260"/>
                  </a:lnTo>
                  <a:lnTo>
                    <a:pt x="7619" y="549910"/>
                  </a:lnTo>
                  <a:close/>
                </a:path>
                <a:path w="7620" h="684529">
                  <a:moveTo>
                    <a:pt x="7619" y="556260"/>
                  </a:moveTo>
                  <a:lnTo>
                    <a:pt x="0" y="556260"/>
                  </a:lnTo>
                  <a:lnTo>
                    <a:pt x="0" y="562610"/>
                  </a:lnTo>
                  <a:lnTo>
                    <a:pt x="7619" y="562610"/>
                  </a:lnTo>
                  <a:lnTo>
                    <a:pt x="7619" y="556260"/>
                  </a:lnTo>
                  <a:close/>
                </a:path>
                <a:path w="7620" h="684529">
                  <a:moveTo>
                    <a:pt x="7619" y="562610"/>
                  </a:moveTo>
                  <a:lnTo>
                    <a:pt x="0" y="562610"/>
                  </a:lnTo>
                  <a:lnTo>
                    <a:pt x="0" y="568960"/>
                  </a:lnTo>
                  <a:lnTo>
                    <a:pt x="7619" y="568960"/>
                  </a:lnTo>
                  <a:lnTo>
                    <a:pt x="7619" y="562610"/>
                  </a:lnTo>
                  <a:close/>
                </a:path>
                <a:path w="7620" h="684529">
                  <a:moveTo>
                    <a:pt x="7619" y="568960"/>
                  </a:moveTo>
                  <a:lnTo>
                    <a:pt x="0" y="568960"/>
                  </a:lnTo>
                  <a:lnTo>
                    <a:pt x="0" y="575310"/>
                  </a:lnTo>
                  <a:lnTo>
                    <a:pt x="7619" y="575310"/>
                  </a:lnTo>
                  <a:lnTo>
                    <a:pt x="7619" y="568960"/>
                  </a:lnTo>
                  <a:close/>
                </a:path>
                <a:path w="7620" h="684529">
                  <a:moveTo>
                    <a:pt x="7619" y="575310"/>
                  </a:moveTo>
                  <a:lnTo>
                    <a:pt x="0" y="575310"/>
                  </a:lnTo>
                  <a:lnTo>
                    <a:pt x="0" y="581660"/>
                  </a:lnTo>
                  <a:lnTo>
                    <a:pt x="7619" y="581660"/>
                  </a:lnTo>
                  <a:lnTo>
                    <a:pt x="7619" y="575310"/>
                  </a:lnTo>
                  <a:close/>
                </a:path>
                <a:path w="7620" h="684529">
                  <a:moveTo>
                    <a:pt x="7619" y="581660"/>
                  </a:moveTo>
                  <a:lnTo>
                    <a:pt x="0" y="581660"/>
                  </a:lnTo>
                  <a:lnTo>
                    <a:pt x="0" y="588010"/>
                  </a:lnTo>
                  <a:lnTo>
                    <a:pt x="7619" y="588010"/>
                  </a:lnTo>
                  <a:lnTo>
                    <a:pt x="7619" y="581660"/>
                  </a:lnTo>
                  <a:close/>
                </a:path>
                <a:path w="7620" h="684529">
                  <a:moveTo>
                    <a:pt x="7619" y="588010"/>
                  </a:moveTo>
                  <a:lnTo>
                    <a:pt x="0" y="588010"/>
                  </a:lnTo>
                  <a:lnTo>
                    <a:pt x="0" y="594360"/>
                  </a:lnTo>
                  <a:lnTo>
                    <a:pt x="7619" y="594360"/>
                  </a:lnTo>
                  <a:lnTo>
                    <a:pt x="7619" y="588010"/>
                  </a:lnTo>
                  <a:close/>
                </a:path>
                <a:path w="7620" h="684529">
                  <a:moveTo>
                    <a:pt x="7619" y="594360"/>
                  </a:moveTo>
                  <a:lnTo>
                    <a:pt x="0" y="594360"/>
                  </a:lnTo>
                  <a:lnTo>
                    <a:pt x="0" y="600710"/>
                  </a:lnTo>
                  <a:lnTo>
                    <a:pt x="7619" y="600710"/>
                  </a:lnTo>
                  <a:lnTo>
                    <a:pt x="7619" y="594360"/>
                  </a:lnTo>
                  <a:close/>
                </a:path>
                <a:path w="7620" h="684529">
                  <a:moveTo>
                    <a:pt x="7619" y="600710"/>
                  </a:moveTo>
                  <a:lnTo>
                    <a:pt x="0" y="600710"/>
                  </a:lnTo>
                  <a:lnTo>
                    <a:pt x="0" y="607060"/>
                  </a:lnTo>
                  <a:lnTo>
                    <a:pt x="7619" y="607060"/>
                  </a:lnTo>
                  <a:lnTo>
                    <a:pt x="7619" y="600710"/>
                  </a:lnTo>
                  <a:close/>
                </a:path>
                <a:path w="7620" h="684529">
                  <a:moveTo>
                    <a:pt x="7619" y="607060"/>
                  </a:moveTo>
                  <a:lnTo>
                    <a:pt x="0" y="607060"/>
                  </a:lnTo>
                  <a:lnTo>
                    <a:pt x="0" y="613410"/>
                  </a:lnTo>
                  <a:lnTo>
                    <a:pt x="7619" y="613410"/>
                  </a:lnTo>
                  <a:lnTo>
                    <a:pt x="7619" y="607060"/>
                  </a:lnTo>
                  <a:close/>
                </a:path>
                <a:path w="7620" h="684529">
                  <a:moveTo>
                    <a:pt x="7619" y="613410"/>
                  </a:moveTo>
                  <a:lnTo>
                    <a:pt x="0" y="613410"/>
                  </a:lnTo>
                  <a:lnTo>
                    <a:pt x="0" y="619760"/>
                  </a:lnTo>
                  <a:lnTo>
                    <a:pt x="7619" y="619760"/>
                  </a:lnTo>
                  <a:lnTo>
                    <a:pt x="7619" y="613410"/>
                  </a:lnTo>
                  <a:close/>
                </a:path>
                <a:path w="7620" h="684529">
                  <a:moveTo>
                    <a:pt x="7619" y="619760"/>
                  </a:moveTo>
                  <a:lnTo>
                    <a:pt x="0" y="619760"/>
                  </a:lnTo>
                  <a:lnTo>
                    <a:pt x="0" y="626110"/>
                  </a:lnTo>
                  <a:lnTo>
                    <a:pt x="7619" y="626110"/>
                  </a:lnTo>
                  <a:lnTo>
                    <a:pt x="7619" y="619760"/>
                  </a:lnTo>
                  <a:close/>
                </a:path>
                <a:path w="7620" h="684529">
                  <a:moveTo>
                    <a:pt x="7619" y="626110"/>
                  </a:moveTo>
                  <a:lnTo>
                    <a:pt x="0" y="626110"/>
                  </a:lnTo>
                  <a:lnTo>
                    <a:pt x="0" y="632460"/>
                  </a:lnTo>
                  <a:lnTo>
                    <a:pt x="7619" y="632460"/>
                  </a:lnTo>
                  <a:lnTo>
                    <a:pt x="7619" y="626110"/>
                  </a:lnTo>
                  <a:close/>
                </a:path>
                <a:path w="7620" h="684529">
                  <a:moveTo>
                    <a:pt x="7619" y="632460"/>
                  </a:moveTo>
                  <a:lnTo>
                    <a:pt x="0" y="632460"/>
                  </a:lnTo>
                  <a:lnTo>
                    <a:pt x="0" y="638810"/>
                  </a:lnTo>
                  <a:lnTo>
                    <a:pt x="7619" y="638810"/>
                  </a:lnTo>
                  <a:lnTo>
                    <a:pt x="7619" y="632460"/>
                  </a:lnTo>
                  <a:close/>
                </a:path>
                <a:path w="7620" h="684529">
                  <a:moveTo>
                    <a:pt x="7619" y="638810"/>
                  </a:moveTo>
                  <a:lnTo>
                    <a:pt x="0" y="638810"/>
                  </a:lnTo>
                  <a:lnTo>
                    <a:pt x="0" y="645160"/>
                  </a:lnTo>
                  <a:lnTo>
                    <a:pt x="7619" y="645160"/>
                  </a:lnTo>
                  <a:lnTo>
                    <a:pt x="7619" y="638810"/>
                  </a:lnTo>
                  <a:close/>
                </a:path>
                <a:path w="7620" h="684529">
                  <a:moveTo>
                    <a:pt x="7619" y="645160"/>
                  </a:moveTo>
                  <a:lnTo>
                    <a:pt x="0" y="645160"/>
                  </a:lnTo>
                  <a:lnTo>
                    <a:pt x="0" y="651510"/>
                  </a:lnTo>
                  <a:lnTo>
                    <a:pt x="7619" y="651510"/>
                  </a:lnTo>
                  <a:lnTo>
                    <a:pt x="7619" y="645160"/>
                  </a:lnTo>
                  <a:close/>
                </a:path>
                <a:path w="7620" h="684529">
                  <a:moveTo>
                    <a:pt x="7619" y="651510"/>
                  </a:moveTo>
                  <a:lnTo>
                    <a:pt x="0" y="651510"/>
                  </a:lnTo>
                  <a:lnTo>
                    <a:pt x="0" y="657860"/>
                  </a:lnTo>
                  <a:lnTo>
                    <a:pt x="7619" y="657860"/>
                  </a:lnTo>
                  <a:lnTo>
                    <a:pt x="7619" y="651510"/>
                  </a:lnTo>
                  <a:close/>
                </a:path>
                <a:path w="7620" h="684529">
                  <a:moveTo>
                    <a:pt x="7619" y="657860"/>
                  </a:moveTo>
                  <a:lnTo>
                    <a:pt x="0" y="657860"/>
                  </a:lnTo>
                  <a:lnTo>
                    <a:pt x="0" y="664210"/>
                  </a:lnTo>
                  <a:lnTo>
                    <a:pt x="7619" y="664210"/>
                  </a:lnTo>
                  <a:lnTo>
                    <a:pt x="7619" y="657860"/>
                  </a:lnTo>
                  <a:close/>
                </a:path>
                <a:path w="7620" h="684529">
                  <a:moveTo>
                    <a:pt x="7619" y="664210"/>
                  </a:moveTo>
                  <a:lnTo>
                    <a:pt x="0" y="664210"/>
                  </a:lnTo>
                  <a:lnTo>
                    <a:pt x="0" y="670560"/>
                  </a:lnTo>
                  <a:lnTo>
                    <a:pt x="7619" y="670560"/>
                  </a:lnTo>
                  <a:lnTo>
                    <a:pt x="7619" y="664210"/>
                  </a:lnTo>
                  <a:close/>
                </a:path>
                <a:path w="7620" h="684529">
                  <a:moveTo>
                    <a:pt x="7619" y="670560"/>
                  </a:moveTo>
                  <a:lnTo>
                    <a:pt x="0" y="670560"/>
                  </a:lnTo>
                  <a:lnTo>
                    <a:pt x="0" y="676910"/>
                  </a:lnTo>
                  <a:lnTo>
                    <a:pt x="7619" y="676910"/>
                  </a:lnTo>
                  <a:lnTo>
                    <a:pt x="7619" y="670560"/>
                  </a:lnTo>
                  <a:close/>
                </a:path>
                <a:path w="7620" h="684529">
                  <a:moveTo>
                    <a:pt x="7619" y="676910"/>
                  </a:moveTo>
                  <a:lnTo>
                    <a:pt x="0" y="676910"/>
                  </a:lnTo>
                  <a:lnTo>
                    <a:pt x="0" y="681990"/>
                  </a:lnTo>
                  <a:lnTo>
                    <a:pt x="1269" y="681990"/>
                  </a:lnTo>
                  <a:lnTo>
                    <a:pt x="1269" y="683260"/>
                  </a:lnTo>
                  <a:lnTo>
                    <a:pt x="7619" y="683260"/>
                  </a:lnTo>
                  <a:lnTo>
                    <a:pt x="7619" y="676910"/>
                  </a:lnTo>
                  <a:close/>
                </a:path>
                <a:path w="7620" h="684529">
                  <a:moveTo>
                    <a:pt x="7619" y="683260"/>
                  </a:moveTo>
                  <a:lnTo>
                    <a:pt x="5079" y="683260"/>
                  </a:lnTo>
                  <a:lnTo>
                    <a:pt x="5079" y="684530"/>
                  </a:lnTo>
                  <a:lnTo>
                    <a:pt x="7619" y="684530"/>
                  </a:lnTo>
                  <a:lnTo>
                    <a:pt x="7619" y="683260"/>
                  </a:lnTo>
                  <a:close/>
                </a:path>
              </a:pathLst>
            </a:custGeom>
            <a:solidFill>
              <a:srgbClr val="2D00F8"/>
            </a:solidFill>
          </p:spPr>
          <p:txBody>
            <a:bodyPr bIns="0" lIns="0" rIns="0" rtlCol="0" tIns="0" wrap="square"/>
            <a:p/>
          </p:txBody>
        </p:sp>
        <p:sp>
          <p:nvSpPr>
            <p:cNvPr id="1049906" name="object 1206"/>
            <p:cNvSpPr/>
            <p:nvPr/>
          </p:nvSpPr>
          <p:spPr>
            <a:xfrm>
              <a:off x="5692139" y="4478019"/>
              <a:ext cx="7620" cy="679450"/>
            </a:xfrm>
            <a:custGeom>
              <a:avLst/>
              <a:ahLst/>
              <a:rect l="l" t="t" r="r" b="b"/>
              <a:pathLst>
                <a:path w="7620" h="679450">
                  <a:moveTo>
                    <a:pt x="7620" y="0"/>
                  </a:moveTo>
                  <a:lnTo>
                    <a:pt x="3810" y="0"/>
                  </a:lnTo>
                  <a:lnTo>
                    <a:pt x="3810" y="1269"/>
                  </a:lnTo>
                  <a:lnTo>
                    <a:pt x="7620" y="1269"/>
                  </a:lnTo>
                  <a:lnTo>
                    <a:pt x="7620" y="0"/>
                  </a:lnTo>
                  <a:close/>
                </a:path>
                <a:path w="7620" h="679450">
                  <a:moveTo>
                    <a:pt x="7620" y="1269"/>
                  </a:moveTo>
                  <a:lnTo>
                    <a:pt x="1270" y="1269"/>
                  </a:lnTo>
                  <a:lnTo>
                    <a:pt x="1270" y="2539"/>
                  </a:lnTo>
                  <a:lnTo>
                    <a:pt x="0" y="2539"/>
                  </a:lnTo>
                  <a:lnTo>
                    <a:pt x="0" y="7619"/>
                  </a:lnTo>
                  <a:lnTo>
                    <a:pt x="7620" y="7619"/>
                  </a:lnTo>
                  <a:lnTo>
                    <a:pt x="7620" y="1269"/>
                  </a:lnTo>
                  <a:close/>
                </a:path>
                <a:path w="7620" h="679450">
                  <a:moveTo>
                    <a:pt x="7620" y="7619"/>
                  </a:moveTo>
                  <a:lnTo>
                    <a:pt x="0" y="7619"/>
                  </a:lnTo>
                  <a:lnTo>
                    <a:pt x="0" y="13969"/>
                  </a:lnTo>
                  <a:lnTo>
                    <a:pt x="7620" y="13969"/>
                  </a:lnTo>
                  <a:lnTo>
                    <a:pt x="7620" y="7619"/>
                  </a:lnTo>
                  <a:close/>
                </a:path>
                <a:path w="7620" h="679450">
                  <a:moveTo>
                    <a:pt x="7620" y="13969"/>
                  </a:moveTo>
                  <a:lnTo>
                    <a:pt x="0" y="13969"/>
                  </a:lnTo>
                  <a:lnTo>
                    <a:pt x="0" y="20319"/>
                  </a:lnTo>
                  <a:lnTo>
                    <a:pt x="7620" y="20319"/>
                  </a:lnTo>
                  <a:lnTo>
                    <a:pt x="7620" y="13969"/>
                  </a:lnTo>
                  <a:close/>
                </a:path>
                <a:path w="7620" h="679450">
                  <a:moveTo>
                    <a:pt x="7620" y="20319"/>
                  </a:moveTo>
                  <a:lnTo>
                    <a:pt x="0" y="20319"/>
                  </a:lnTo>
                  <a:lnTo>
                    <a:pt x="0" y="26669"/>
                  </a:lnTo>
                  <a:lnTo>
                    <a:pt x="7620" y="26669"/>
                  </a:lnTo>
                  <a:lnTo>
                    <a:pt x="7620" y="20319"/>
                  </a:lnTo>
                  <a:close/>
                </a:path>
                <a:path w="7620" h="679450">
                  <a:moveTo>
                    <a:pt x="7620" y="26669"/>
                  </a:moveTo>
                  <a:lnTo>
                    <a:pt x="0" y="26669"/>
                  </a:lnTo>
                  <a:lnTo>
                    <a:pt x="0" y="33019"/>
                  </a:lnTo>
                  <a:lnTo>
                    <a:pt x="7620" y="33019"/>
                  </a:lnTo>
                  <a:lnTo>
                    <a:pt x="7620" y="26669"/>
                  </a:lnTo>
                  <a:close/>
                </a:path>
                <a:path w="7620" h="679450">
                  <a:moveTo>
                    <a:pt x="7620" y="33019"/>
                  </a:moveTo>
                  <a:lnTo>
                    <a:pt x="0" y="33019"/>
                  </a:lnTo>
                  <a:lnTo>
                    <a:pt x="0" y="39369"/>
                  </a:lnTo>
                  <a:lnTo>
                    <a:pt x="7620" y="39369"/>
                  </a:lnTo>
                  <a:lnTo>
                    <a:pt x="7620" y="33019"/>
                  </a:lnTo>
                  <a:close/>
                </a:path>
                <a:path w="7620" h="679450">
                  <a:moveTo>
                    <a:pt x="7620" y="39369"/>
                  </a:moveTo>
                  <a:lnTo>
                    <a:pt x="0" y="39369"/>
                  </a:lnTo>
                  <a:lnTo>
                    <a:pt x="0" y="45719"/>
                  </a:lnTo>
                  <a:lnTo>
                    <a:pt x="7620" y="45719"/>
                  </a:lnTo>
                  <a:lnTo>
                    <a:pt x="7620" y="39369"/>
                  </a:lnTo>
                  <a:close/>
                </a:path>
                <a:path w="7620" h="679450">
                  <a:moveTo>
                    <a:pt x="7620" y="45719"/>
                  </a:moveTo>
                  <a:lnTo>
                    <a:pt x="0" y="45719"/>
                  </a:lnTo>
                  <a:lnTo>
                    <a:pt x="0" y="52069"/>
                  </a:lnTo>
                  <a:lnTo>
                    <a:pt x="7620" y="52069"/>
                  </a:lnTo>
                  <a:lnTo>
                    <a:pt x="7620" y="45719"/>
                  </a:lnTo>
                  <a:close/>
                </a:path>
                <a:path w="7620" h="679450">
                  <a:moveTo>
                    <a:pt x="7620" y="52069"/>
                  </a:moveTo>
                  <a:lnTo>
                    <a:pt x="0" y="52069"/>
                  </a:lnTo>
                  <a:lnTo>
                    <a:pt x="0" y="58419"/>
                  </a:lnTo>
                  <a:lnTo>
                    <a:pt x="7620" y="58419"/>
                  </a:lnTo>
                  <a:lnTo>
                    <a:pt x="7620" y="52069"/>
                  </a:lnTo>
                  <a:close/>
                </a:path>
                <a:path w="7620" h="679450">
                  <a:moveTo>
                    <a:pt x="7620" y="58419"/>
                  </a:moveTo>
                  <a:lnTo>
                    <a:pt x="0" y="58419"/>
                  </a:lnTo>
                  <a:lnTo>
                    <a:pt x="0" y="64769"/>
                  </a:lnTo>
                  <a:lnTo>
                    <a:pt x="7620" y="64769"/>
                  </a:lnTo>
                  <a:lnTo>
                    <a:pt x="7620" y="58419"/>
                  </a:lnTo>
                  <a:close/>
                </a:path>
                <a:path w="7620" h="679450">
                  <a:moveTo>
                    <a:pt x="7620" y="64769"/>
                  </a:moveTo>
                  <a:lnTo>
                    <a:pt x="0" y="64769"/>
                  </a:lnTo>
                  <a:lnTo>
                    <a:pt x="0" y="71119"/>
                  </a:lnTo>
                  <a:lnTo>
                    <a:pt x="7620" y="71119"/>
                  </a:lnTo>
                  <a:lnTo>
                    <a:pt x="7620" y="64769"/>
                  </a:lnTo>
                  <a:close/>
                </a:path>
                <a:path w="7620" h="679450">
                  <a:moveTo>
                    <a:pt x="7620" y="71119"/>
                  </a:moveTo>
                  <a:lnTo>
                    <a:pt x="0" y="71119"/>
                  </a:lnTo>
                  <a:lnTo>
                    <a:pt x="0" y="77469"/>
                  </a:lnTo>
                  <a:lnTo>
                    <a:pt x="7620" y="77469"/>
                  </a:lnTo>
                  <a:lnTo>
                    <a:pt x="7620" y="71119"/>
                  </a:lnTo>
                  <a:close/>
                </a:path>
                <a:path w="7620" h="679450">
                  <a:moveTo>
                    <a:pt x="7620" y="77469"/>
                  </a:moveTo>
                  <a:lnTo>
                    <a:pt x="0" y="77469"/>
                  </a:lnTo>
                  <a:lnTo>
                    <a:pt x="0" y="83819"/>
                  </a:lnTo>
                  <a:lnTo>
                    <a:pt x="7620" y="83819"/>
                  </a:lnTo>
                  <a:lnTo>
                    <a:pt x="7620" y="77469"/>
                  </a:lnTo>
                  <a:close/>
                </a:path>
                <a:path w="7620" h="679450">
                  <a:moveTo>
                    <a:pt x="7620" y="83819"/>
                  </a:moveTo>
                  <a:lnTo>
                    <a:pt x="0" y="83819"/>
                  </a:lnTo>
                  <a:lnTo>
                    <a:pt x="0" y="90169"/>
                  </a:lnTo>
                  <a:lnTo>
                    <a:pt x="7620" y="90169"/>
                  </a:lnTo>
                  <a:lnTo>
                    <a:pt x="7620" y="83819"/>
                  </a:lnTo>
                  <a:close/>
                </a:path>
                <a:path w="7620" h="679450">
                  <a:moveTo>
                    <a:pt x="7620" y="90169"/>
                  </a:moveTo>
                  <a:lnTo>
                    <a:pt x="0" y="90169"/>
                  </a:lnTo>
                  <a:lnTo>
                    <a:pt x="0" y="96519"/>
                  </a:lnTo>
                  <a:lnTo>
                    <a:pt x="7620" y="96519"/>
                  </a:lnTo>
                  <a:lnTo>
                    <a:pt x="7620" y="90169"/>
                  </a:lnTo>
                  <a:close/>
                </a:path>
                <a:path w="7620" h="679450">
                  <a:moveTo>
                    <a:pt x="7620" y="96519"/>
                  </a:moveTo>
                  <a:lnTo>
                    <a:pt x="0" y="96519"/>
                  </a:lnTo>
                  <a:lnTo>
                    <a:pt x="0" y="102869"/>
                  </a:lnTo>
                  <a:lnTo>
                    <a:pt x="7620" y="102869"/>
                  </a:lnTo>
                  <a:lnTo>
                    <a:pt x="7620" y="96519"/>
                  </a:lnTo>
                  <a:close/>
                </a:path>
                <a:path w="7620" h="679450">
                  <a:moveTo>
                    <a:pt x="7620" y="102869"/>
                  </a:moveTo>
                  <a:lnTo>
                    <a:pt x="0" y="102869"/>
                  </a:lnTo>
                  <a:lnTo>
                    <a:pt x="0" y="109219"/>
                  </a:lnTo>
                  <a:lnTo>
                    <a:pt x="7620" y="109219"/>
                  </a:lnTo>
                  <a:lnTo>
                    <a:pt x="7620" y="102869"/>
                  </a:lnTo>
                  <a:close/>
                </a:path>
                <a:path w="7620" h="679450">
                  <a:moveTo>
                    <a:pt x="7620" y="109219"/>
                  </a:moveTo>
                  <a:lnTo>
                    <a:pt x="0" y="109219"/>
                  </a:lnTo>
                  <a:lnTo>
                    <a:pt x="0" y="115569"/>
                  </a:lnTo>
                  <a:lnTo>
                    <a:pt x="7620" y="115569"/>
                  </a:lnTo>
                  <a:lnTo>
                    <a:pt x="7620" y="109219"/>
                  </a:lnTo>
                  <a:close/>
                </a:path>
                <a:path w="7620" h="679450">
                  <a:moveTo>
                    <a:pt x="7620" y="115569"/>
                  </a:moveTo>
                  <a:lnTo>
                    <a:pt x="0" y="115569"/>
                  </a:lnTo>
                  <a:lnTo>
                    <a:pt x="0" y="121919"/>
                  </a:lnTo>
                  <a:lnTo>
                    <a:pt x="7620" y="121919"/>
                  </a:lnTo>
                  <a:lnTo>
                    <a:pt x="7620" y="115569"/>
                  </a:lnTo>
                  <a:close/>
                </a:path>
                <a:path w="7620" h="679450">
                  <a:moveTo>
                    <a:pt x="7620" y="121919"/>
                  </a:moveTo>
                  <a:lnTo>
                    <a:pt x="0" y="121919"/>
                  </a:lnTo>
                  <a:lnTo>
                    <a:pt x="0" y="128269"/>
                  </a:lnTo>
                  <a:lnTo>
                    <a:pt x="7620" y="128269"/>
                  </a:lnTo>
                  <a:lnTo>
                    <a:pt x="7620" y="121919"/>
                  </a:lnTo>
                  <a:close/>
                </a:path>
                <a:path w="7620" h="679450">
                  <a:moveTo>
                    <a:pt x="7620" y="128269"/>
                  </a:moveTo>
                  <a:lnTo>
                    <a:pt x="0" y="128269"/>
                  </a:lnTo>
                  <a:lnTo>
                    <a:pt x="0" y="134619"/>
                  </a:lnTo>
                  <a:lnTo>
                    <a:pt x="7620" y="134619"/>
                  </a:lnTo>
                  <a:lnTo>
                    <a:pt x="7620" y="128269"/>
                  </a:lnTo>
                  <a:close/>
                </a:path>
                <a:path w="7620" h="679450">
                  <a:moveTo>
                    <a:pt x="7620" y="134619"/>
                  </a:moveTo>
                  <a:lnTo>
                    <a:pt x="0" y="134619"/>
                  </a:lnTo>
                  <a:lnTo>
                    <a:pt x="0" y="140969"/>
                  </a:lnTo>
                  <a:lnTo>
                    <a:pt x="7620" y="140969"/>
                  </a:lnTo>
                  <a:lnTo>
                    <a:pt x="7620" y="134619"/>
                  </a:lnTo>
                  <a:close/>
                </a:path>
                <a:path w="7620" h="679450">
                  <a:moveTo>
                    <a:pt x="7620" y="140969"/>
                  </a:moveTo>
                  <a:lnTo>
                    <a:pt x="0" y="140969"/>
                  </a:lnTo>
                  <a:lnTo>
                    <a:pt x="0" y="147319"/>
                  </a:lnTo>
                  <a:lnTo>
                    <a:pt x="7620" y="147319"/>
                  </a:lnTo>
                  <a:lnTo>
                    <a:pt x="7620" y="140969"/>
                  </a:lnTo>
                  <a:close/>
                </a:path>
                <a:path w="7620" h="679450">
                  <a:moveTo>
                    <a:pt x="7620" y="147319"/>
                  </a:moveTo>
                  <a:lnTo>
                    <a:pt x="0" y="147319"/>
                  </a:lnTo>
                  <a:lnTo>
                    <a:pt x="0" y="153669"/>
                  </a:lnTo>
                  <a:lnTo>
                    <a:pt x="7620" y="153669"/>
                  </a:lnTo>
                  <a:lnTo>
                    <a:pt x="7620" y="147319"/>
                  </a:lnTo>
                  <a:close/>
                </a:path>
                <a:path w="7620" h="679450">
                  <a:moveTo>
                    <a:pt x="7620" y="153669"/>
                  </a:moveTo>
                  <a:lnTo>
                    <a:pt x="0" y="153669"/>
                  </a:lnTo>
                  <a:lnTo>
                    <a:pt x="0" y="160019"/>
                  </a:lnTo>
                  <a:lnTo>
                    <a:pt x="7620" y="160019"/>
                  </a:lnTo>
                  <a:lnTo>
                    <a:pt x="7620" y="153669"/>
                  </a:lnTo>
                  <a:close/>
                </a:path>
                <a:path w="7620" h="679450">
                  <a:moveTo>
                    <a:pt x="7620" y="160019"/>
                  </a:moveTo>
                  <a:lnTo>
                    <a:pt x="0" y="160019"/>
                  </a:lnTo>
                  <a:lnTo>
                    <a:pt x="0" y="166369"/>
                  </a:lnTo>
                  <a:lnTo>
                    <a:pt x="7620" y="166369"/>
                  </a:lnTo>
                  <a:lnTo>
                    <a:pt x="7620" y="160019"/>
                  </a:lnTo>
                  <a:close/>
                </a:path>
                <a:path w="7620" h="679450">
                  <a:moveTo>
                    <a:pt x="7620" y="166369"/>
                  </a:moveTo>
                  <a:lnTo>
                    <a:pt x="0" y="166369"/>
                  </a:lnTo>
                  <a:lnTo>
                    <a:pt x="0" y="172719"/>
                  </a:lnTo>
                  <a:lnTo>
                    <a:pt x="7620" y="172719"/>
                  </a:lnTo>
                  <a:lnTo>
                    <a:pt x="7620" y="166369"/>
                  </a:lnTo>
                  <a:close/>
                </a:path>
                <a:path w="7620" h="679450">
                  <a:moveTo>
                    <a:pt x="7620" y="172719"/>
                  </a:moveTo>
                  <a:lnTo>
                    <a:pt x="0" y="172719"/>
                  </a:lnTo>
                  <a:lnTo>
                    <a:pt x="0" y="179069"/>
                  </a:lnTo>
                  <a:lnTo>
                    <a:pt x="7620" y="179069"/>
                  </a:lnTo>
                  <a:lnTo>
                    <a:pt x="7620" y="172719"/>
                  </a:lnTo>
                  <a:close/>
                </a:path>
                <a:path w="7620" h="679450">
                  <a:moveTo>
                    <a:pt x="7620" y="179069"/>
                  </a:moveTo>
                  <a:lnTo>
                    <a:pt x="0" y="179069"/>
                  </a:lnTo>
                  <a:lnTo>
                    <a:pt x="0" y="185419"/>
                  </a:lnTo>
                  <a:lnTo>
                    <a:pt x="7620" y="185419"/>
                  </a:lnTo>
                  <a:lnTo>
                    <a:pt x="7620" y="179069"/>
                  </a:lnTo>
                  <a:close/>
                </a:path>
                <a:path w="7620" h="679450">
                  <a:moveTo>
                    <a:pt x="7620" y="185419"/>
                  </a:moveTo>
                  <a:lnTo>
                    <a:pt x="0" y="185419"/>
                  </a:lnTo>
                  <a:lnTo>
                    <a:pt x="0" y="191769"/>
                  </a:lnTo>
                  <a:lnTo>
                    <a:pt x="7620" y="191769"/>
                  </a:lnTo>
                  <a:lnTo>
                    <a:pt x="7620" y="185419"/>
                  </a:lnTo>
                  <a:close/>
                </a:path>
                <a:path w="7620" h="679450">
                  <a:moveTo>
                    <a:pt x="7620" y="191769"/>
                  </a:moveTo>
                  <a:lnTo>
                    <a:pt x="0" y="191769"/>
                  </a:lnTo>
                  <a:lnTo>
                    <a:pt x="0" y="198119"/>
                  </a:lnTo>
                  <a:lnTo>
                    <a:pt x="7620" y="198119"/>
                  </a:lnTo>
                  <a:lnTo>
                    <a:pt x="7620" y="191769"/>
                  </a:lnTo>
                  <a:close/>
                </a:path>
                <a:path w="7620" h="679450">
                  <a:moveTo>
                    <a:pt x="7620" y="198119"/>
                  </a:moveTo>
                  <a:lnTo>
                    <a:pt x="0" y="198119"/>
                  </a:lnTo>
                  <a:lnTo>
                    <a:pt x="0" y="204469"/>
                  </a:lnTo>
                  <a:lnTo>
                    <a:pt x="7620" y="204469"/>
                  </a:lnTo>
                  <a:lnTo>
                    <a:pt x="7620" y="198119"/>
                  </a:lnTo>
                  <a:close/>
                </a:path>
                <a:path w="7620" h="679450">
                  <a:moveTo>
                    <a:pt x="7620" y="204469"/>
                  </a:moveTo>
                  <a:lnTo>
                    <a:pt x="0" y="204469"/>
                  </a:lnTo>
                  <a:lnTo>
                    <a:pt x="0" y="210819"/>
                  </a:lnTo>
                  <a:lnTo>
                    <a:pt x="7620" y="210819"/>
                  </a:lnTo>
                  <a:lnTo>
                    <a:pt x="7620" y="204469"/>
                  </a:lnTo>
                  <a:close/>
                </a:path>
                <a:path w="7620" h="679450">
                  <a:moveTo>
                    <a:pt x="7620" y="210819"/>
                  </a:moveTo>
                  <a:lnTo>
                    <a:pt x="0" y="210819"/>
                  </a:lnTo>
                  <a:lnTo>
                    <a:pt x="0" y="217169"/>
                  </a:lnTo>
                  <a:lnTo>
                    <a:pt x="7620" y="217169"/>
                  </a:lnTo>
                  <a:lnTo>
                    <a:pt x="7620" y="210819"/>
                  </a:lnTo>
                  <a:close/>
                </a:path>
                <a:path w="7620" h="679450">
                  <a:moveTo>
                    <a:pt x="7620" y="217169"/>
                  </a:moveTo>
                  <a:lnTo>
                    <a:pt x="0" y="217169"/>
                  </a:lnTo>
                  <a:lnTo>
                    <a:pt x="0" y="223519"/>
                  </a:lnTo>
                  <a:lnTo>
                    <a:pt x="7620" y="223519"/>
                  </a:lnTo>
                  <a:lnTo>
                    <a:pt x="7620" y="217169"/>
                  </a:lnTo>
                  <a:close/>
                </a:path>
                <a:path w="7620" h="679450">
                  <a:moveTo>
                    <a:pt x="7620" y="223519"/>
                  </a:moveTo>
                  <a:lnTo>
                    <a:pt x="0" y="223519"/>
                  </a:lnTo>
                  <a:lnTo>
                    <a:pt x="0" y="229869"/>
                  </a:lnTo>
                  <a:lnTo>
                    <a:pt x="7620" y="229869"/>
                  </a:lnTo>
                  <a:lnTo>
                    <a:pt x="7620" y="223519"/>
                  </a:lnTo>
                  <a:close/>
                </a:path>
                <a:path w="7620" h="679450">
                  <a:moveTo>
                    <a:pt x="7620" y="229869"/>
                  </a:moveTo>
                  <a:lnTo>
                    <a:pt x="0" y="229869"/>
                  </a:lnTo>
                  <a:lnTo>
                    <a:pt x="0" y="236219"/>
                  </a:lnTo>
                  <a:lnTo>
                    <a:pt x="7620" y="236219"/>
                  </a:lnTo>
                  <a:lnTo>
                    <a:pt x="7620" y="229869"/>
                  </a:lnTo>
                  <a:close/>
                </a:path>
                <a:path w="7620" h="679450">
                  <a:moveTo>
                    <a:pt x="7620" y="236219"/>
                  </a:moveTo>
                  <a:lnTo>
                    <a:pt x="0" y="236219"/>
                  </a:lnTo>
                  <a:lnTo>
                    <a:pt x="0" y="242569"/>
                  </a:lnTo>
                  <a:lnTo>
                    <a:pt x="7620" y="242569"/>
                  </a:lnTo>
                  <a:lnTo>
                    <a:pt x="7620" y="236219"/>
                  </a:lnTo>
                  <a:close/>
                </a:path>
                <a:path w="7620" h="679450">
                  <a:moveTo>
                    <a:pt x="7620" y="242569"/>
                  </a:moveTo>
                  <a:lnTo>
                    <a:pt x="0" y="242569"/>
                  </a:lnTo>
                  <a:lnTo>
                    <a:pt x="0" y="248919"/>
                  </a:lnTo>
                  <a:lnTo>
                    <a:pt x="7620" y="248919"/>
                  </a:lnTo>
                  <a:lnTo>
                    <a:pt x="7620" y="242569"/>
                  </a:lnTo>
                  <a:close/>
                </a:path>
                <a:path w="7620" h="679450">
                  <a:moveTo>
                    <a:pt x="7620" y="248919"/>
                  </a:moveTo>
                  <a:lnTo>
                    <a:pt x="0" y="248919"/>
                  </a:lnTo>
                  <a:lnTo>
                    <a:pt x="0" y="255269"/>
                  </a:lnTo>
                  <a:lnTo>
                    <a:pt x="7620" y="255269"/>
                  </a:lnTo>
                  <a:lnTo>
                    <a:pt x="7620" y="248919"/>
                  </a:lnTo>
                  <a:close/>
                </a:path>
                <a:path w="7620" h="679450">
                  <a:moveTo>
                    <a:pt x="7620" y="255269"/>
                  </a:moveTo>
                  <a:lnTo>
                    <a:pt x="0" y="255269"/>
                  </a:lnTo>
                  <a:lnTo>
                    <a:pt x="0" y="280669"/>
                  </a:lnTo>
                  <a:lnTo>
                    <a:pt x="7620" y="280669"/>
                  </a:lnTo>
                  <a:lnTo>
                    <a:pt x="7620" y="255269"/>
                  </a:lnTo>
                  <a:close/>
                </a:path>
                <a:path w="7620" h="679450">
                  <a:moveTo>
                    <a:pt x="7620" y="280669"/>
                  </a:moveTo>
                  <a:lnTo>
                    <a:pt x="0" y="280669"/>
                  </a:lnTo>
                  <a:lnTo>
                    <a:pt x="0" y="394969"/>
                  </a:lnTo>
                  <a:lnTo>
                    <a:pt x="7620" y="394969"/>
                  </a:lnTo>
                  <a:lnTo>
                    <a:pt x="7620" y="280669"/>
                  </a:lnTo>
                  <a:close/>
                </a:path>
                <a:path w="7620" h="679450">
                  <a:moveTo>
                    <a:pt x="7620" y="394969"/>
                  </a:moveTo>
                  <a:lnTo>
                    <a:pt x="0" y="394969"/>
                  </a:lnTo>
                  <a:lnTo>
                    <a:pt x="0" y="420369"/>
                  </a:lnTo>
                  <a:lnTo>
                    <a:pt x="7620" y="420369"/>
                  </a:lnTo>
                  <a:lnTo>
                    <a:pt x="7620" y="394969"/>
                  </a:lnTo>
                  <a:close/>
                </a:path>
                <a:path w="7620" h="679450">
                  <a:moveTo>
                    <a:pt x="7620" y="420369"/>
                  </a:moveTo>
                  <a:lnTo>
                    <a:pt x="0" y="420369"/>
                  </a:lnTo>
                  <a:lnTo>
                    <a:pt x="0" y="426719"/>
                  </a:lnTo>
                  <a:lnTo>
                    <a:pt x="7620" y="426719"/>
                  </a:lnTo>
                  <a:lnTo>
                    <a:pt x="7620" y="420369"/>
                  </a:lnTo>
                  <a:close/>
                </a:path>
                <a:path w="7620" h="679450">
                  <a:moveTo>
                    <a:pt x="7620" y="426719"/>
                  </a:moveTo>
                  <a:lnTo>
                    <a:pt x="0" y="426719"/>
                  </a:lnTo>
                  <a:lnTo>
                    <a:pt x="0" y="433069"/>
                  </a:lnTo>
                  <a:lnTo>
                    <a:pt x="7620" y="433069"/>
                  </a:lnTo>
                  <a:lnTo>
                    <a:pt x="7620" y="426719"/>
                  </a:lnTo>
                  <a:close/>
                </a:path>
                <a:path w="7620" h="679450">
                  <a:moveTo>
                    <a:pt x="7620" y="433069"/>
                  </a:moveTo>
                  <a:lnTo>
                    <a:pt x="0" y="433069"/>
                  </a:lnTo>
                  <a:lnTo>
                    <a:pt x="0" y="439419"/>
                  </a:lnTo>
                  <a:lnTo>
                    <a:pt x="7620" y="439419"/>
                  </a:lnTo>
                  <a:lnTo>
                    <a:pt x="7620" y="433069"/>
                  </a:lnTo>
                  <a:close/>
                </a:path>
                <a:path w="7620" h="679450">
                  <a:moveTo>
                    <a:pt x="7620" y="439419"/>
                  </a:moveTo>
                  <a:lnTo>
                    <a:pt x="0" y="439419"/>
                  </a:lnTo>
                  <a:lnTo>
                    <a:pt x="0" y="445769"/>
                  </a:lnTo>
                  <a:lnTo>
                    <a:pt x="7620" y="445769"/>
                  </a:lnTo>
                  <a:lnTo>
                    <a:pt x="7620" y="439419"/>
                  </a:lnTo>
                  <a:close/>
                </a:path>
                <a:path w="7620" h="679450">
                  <a:moveTo>
                    <a:pt x="7620" y="445769"/>
                  </a:moveTo>
                  <a:lnTo>
                    <a:pt x="0" y="445769"/>
                  </a:lnTo>
                  <a:lnTo>
                    <a:pt x="0" y="452119"/>
                  </a:lnTo>
                  <a:lnTo>
                    <a:pt x="7620" y="452119"/>
                  </a:lnTo>
                  <a:lnTo>
                    <a:pt x="7620" y="445769"/>
                  </a:lnTo>
                  <a:close/>
                </a:path>
                <a:path w="7620" h="679450">
                  <a:moveTo>
                    <a:pt x="7620" y="452119"/>
                  </a:moveTo>
                  <a:lnTo>
                    <a:pt x="0" y="452119"/>
                  </a:lnTo>
                  <a:lnTo>
                    <a:pt x="0" y="458469"/>
                  </a:lnTo>
                  <a:lnTo>
                    <a:pt x="7620" y="458469"/>
                  </a:lnTo>
                  <a:lnTo>
                    <a:pt x="7620" y="452119"/>
                  </a:lnTo>
                  <a:close/>
                </a:path>
                <a:path w="7620" h="679450">
                  <a:moveTo>
                    <a:pt x="7620" y="458469"/>
                  </a:moveTo>
                  <a:lnTo>
                    <a:pt x="0" y="458469"/>
                  </a:lnTo>
                  <a:lnTo>
                    <a:pt x="0" y="464819"/>
                  </a:lnTo>
                  <a:lnTo>
                    <a:pt x="7620" y="464819"/>
                  </a:lnTo>
                  <a:lnTo>
                    <a:pt x="7620" y="458469"/>
                  </a:lnTo>
                  <a:close/>
                </a:path>
                <a:path w="7620" h="679450">
                  <a:moveTo>
                    <a:pt x="7620" y="464819"/>
                  </a:moveTo>
                  <a:lnTo>
                    <a:pt x="0" y="464819"/>
                  </a:lnTo>
                  <a:lnTo>
                    <a:pt x="0" y="471169"/>
                  </a:lnTo>
                  <a:lnTo>
                    <a:pt x="7620" y="471169"/>
                  </a:lnTo>
                  <a:lnTo>
                    <a:pt x="7620" y="464819"/>
                  </a:lnTo>
                  <a:close/>
                </a:path>
                <a:path w="7620" h="679450">
                  <a:moveTo>
                    <a:pt x="7620" y="471169"/>
                  </a:moveTo>
                  <a:lnTo>
                    <a:pt x="0" y="471169"/>
                  </a:lnTo>
                  <a:lnTo>
                    <a:pt x="0" y="477519"/>
                  </a:lnTo>
                  <a:lnTo>
                    <a:pt x="7620" y="477519"/>
                  </a:lnTo>
                  <a:lnTo>
                    <a:pt x="7620" y="471169"/>
                  </a:lnTo>
                  <a:close/>
                </a:path>
                <a:path w="7620" h="679450">
                  <a:moveTo>
                    <a:pt x="7620" y="477519"/>
                  </a:moveTo>
                  <a:lnTo>
                    <a:pt x="0" y="477519"/>
                  </a:lnTo>
                  <a:lnTo>
                    <a:pt x="0" y="483869"/>
                  </a:lnTo>
                  <a:lnTo>
                    <a:pt x="7620" y="483869"/>
                  </a:lnTo>
                  <a:lnTo>
                    <a:pt x="7620" y="477519"/>
                  </a:lnTo>
                  <a:close/>
                </a:path>
                <a:path w="7620" h="679450">
                  <a:moveTo>
                    <a:pt x="7620" y="483869"/>
                  </a:moveTo>
                  <a:lnTo>
                    <a:pt x="0" y="483869"/>
                  </a:lnTo>
                  <a:lnTo>
                    <a:pt x="0" y="490219"/>
                  </a:lnTo>
                  <a:lnTo>
                    <a:pt x="7620" y="490219"/>
                  </a:lnTo>
                  <a:lnTo>
                    <a:pt x="7620" y="483869"/>
                  </a:lnTo>
                  <a:close/>
                </a:path>
                <a:path w="7620" h="679450">
                  <a:moveTo>
                    <a:pt x="7620" y="490219"/>
                  </a:moveTo>
                  <a:lnTo>
                    <a:pt x="0" y="490219"/>
                  </a:lnTo>
                  <a:lnTo>
                    <a:pt x="0" y="496569"/>
                  </a:lnTo>
                  <a:lnTo>
                    <a:pt x="7620" y="496569"/>
                  </a:lnTo>
                  <a:lnTo>
                    <a:pt x="7620" y="490219"/>
                  </a:lnTo>
                  <a:close/>
                </a:path>
                <a:path w="7620" h="679450">
                  <a:moveTo>
                    <a:pt x="7620" y="496569"/>
                  </a:moveTo>
                  <a:lnTo>
                    <a:pt x="0" y="496569"/>
                  </a:lnTo>
                  <a:lnTo>
                    <a:pt x="0" y="502919"/>
                  </a:lnTo>
                  <a:lnTo>
                    <a:pt x="7620" y="502919"/>
                  </a:lnTo>
                  <a:lnTo>
                    <a:pt x="7620" y="496569"/>
                  </a:lnTo>
                  <a:close/>
                </a:path>
                <a:path w="7620" h="679450">
                  <a:moveTo>
                    <a:pt x="7620" y="502919"/>
                  </a:moveTo>
                  <a:lnTo>
                    <a:pt x="0" y="502919"/>
                  </a:lnTo>
                  <a:lnTo>
                    <a:pt x="0" y="509269"/>
                  </a:lnTo>
                  <a:lnTo>
                    <a:pt x="7620" y="509269"/>
                  </a:lnTo>
                  <a:lnTo>
                    <a:pt x="7620" y="502919"/>
                  </a:lnTo>
                  <a:close/>
                </a:path>
                <a:path w="7620" h="679450">
                  <a:moveTo>
                    <a:pt x="7620" y="509269"/>
                  </a:moveTo>
                  <a:lnTo>
                    <a:pt x="0" y="509269"/>
                  </a:lnTo>
                  <a:lnTo>
                    <a:pt x="0" y="515619"/>
                  </a:lnTo>
                  <a:lnTo>
                    <a:pt x="7620" y="515619"/>
                  </a:lnTo>
                  <a:lnTo>
                    <a:pt x="7620" y="509269"/>
                  </a:lnTo>
                  <a:close/>
                </a:path>
                <a:path w="7620" h="679450">
                  <a:moveTo>
                    <a:pt x="7620" y="515619"/>
                  </a:moveTo>
                  <a:lnTo>
                    <a:pt x="0" y="515619"/>
                  </a:lnTo>
                  <a:lnTo>
                    <a:pt x="0" y="521969"/>
                  </a:lnTo>
                  <a:lnTo>
                    <a:pt x="7620" y="521969"/>
                  </a:lnTo>
                  <a:lnTo>
                    <a:pt x="7620" y="515619"/>
                  </a:lnTo>
                  <a:close/>
                </a:path>
                <a:path w="7620" h="679450">
                  <a:moveTo>
                    <a:pt x="7620" y="521969"/>
                  </a:moveTo>
                  <a:lnTo>
                    <a:pt x="0" y="521969"/>
                  </a:lnTo>
                  <a:lnTo>
                    <a:pt x="0" y="528319"/>
                  </a:lnTo>
                  <a:lnTo>
                    <a:pt x="7620" y="528319"/>
                  </a:lnTo>
                  <a:lnTo>
                    <a:pt x="7620" y="521969"/>
                  </a:lnTo>
                  <a:close/>
                </a:path>
                <a:path w="7620" h="679450">
                  <a:moveTo>
                    <a:pt x="7620" y="528319"/>
                  </a:moveTo>
                  <a:lnTo>
                    <a:pt x="0" y="528319"/>
                  </a:lnTo>
                  <a:lnTo>
                    <a:pt x="0" y="534669"/>
                  </a:lnTo>
                  <a:lnTo>
                    <a:pt x="7620" y="534669"/>
                  </a:lnTo>
                  <a:lnTo>
                    <a:pt x="7620" y="528319"/>
                  </a:lnTo>
                  <a:close/>
                </a:path>
                <a:path w="7620" h="679450">
                  <a:moveTo>
                    <a:pt x="7620" y="534669"/>
                  </a:moveTo>
                  <a:lnTo>
                    <a:pt x="0" y="534669"/>
                  </a:lnTo>
                  <a:lnTo>
                    <a:pt x="0" y="541019"/>
                  </a:lnTo>
                  <a:lnTo>
                    <a:pt x="7620" y="541019"/>
                  </a:lnTo>
                  <a:lnTo>
                    <a:pt x="7620" y="534669"/>
                  </a:lnTo>
                  <a:close/>
                </a:path>
                <a:path w="7620" h="679450">
                  <a:moveTo>
                    <a:pt x="7620" y="541019"/>
                  </a:moveTo>
                  <a:lnTo>
                    <a:pt x="0" y="541019"/>
                  </a:lnTo>
                  <a:lnTo>
                    <a:pt x="0" y="547369"/>
                  </a:lnTo>
                  <a:lnTo>
                    <a:pt x="7620" y="547369"/>
                  </a:lnTo>
                  <a:lnTo>
                    <a:pt x="7620" y="541019"/>
                  </a:lnTo>
                  <a:close/>
                </a:path>
                <a:path w="7620" h="679450">
                  <a:moveTo>
                    <a:pt x="7620" y="547369"/>
                  </a:moveTo>
                  <a:lnTo>
                    <a:pt x="0" y="547369"/>
                  </a:lnTo>
                  <a:lnTo>
                    <a:pt x="0" y="553719"/>
                  </a:lnTo>
                  <a:lnTo>
                    <a:pt x="7620" y="553719"/>
                  </a:lnTo>
                  <a:lnTo>
                    <a:pt x="7620" y="547369"/>
                  </a:lnTo>
                  <a:close/>
                </a:path>
                <a:path w="7620" h="679450">
                  <a:moveTo>
                    <a:pt x="7620" y="553719"/>
                  </a:moveTo>
                  <a:lnTo>
                    <a:pt x="0" y="553719"/>
                  </a:lnTo>
                  <a:lnTo>
                    <a:pt x="0" y="560069"/>
                  </a:lnTo>
                  <a:lnTo>
                    <a:pt x="7620" y="560069"/>
                  </a:lnTo>
                  <a:lnTo>
                    <a:pt x="7620" y="553719"/>
                  </a:lnTo>
                  <a:close/>
                </a:path>
                <a:path w="7620" h="679450">
                  <a:moveTo>
                    <a:pt x="7620" y="560069"/>
                  </a:moveTo>
                  <a:lnTo>
                    <a:pt x="0" y="560069"/>
                  </a:lnTo>
                  <a:lnTo>
                    <a:pt x="0" y="566419"/>
                  </a:lnTo>
                  <a:lnTo>
                    <a:pt x="7620" y="566419"/>
                  </a:lnTo>
                  <a:lnTo>
                    <a:pt x="7620" y="560069"/>
                  </a:lnTo>
                  <a:close/>
                </a:path>
                <a:path w="7620" h="679450">
                  <a:moveTo>
                    <a:pt x="7620" y="566419"/>
                  </a:moveTo>
                  <a:lnTo>
                    <a:pt x="0" y="566419"/>
                  </a:lnTo>
                  <a:lnTo>
                    <a:pt x="0" y="572769"/>
                  </a:lnTo>
                  <a:lnTo>
                    <a:pt x="7620" y="572769"/>
                  </a:lnTo>
                  <a:lnTo>
                    <a:pt x="7620" y="566419"/>
                  </a:lnTo>
                  <a:close/>
                </a:path>
                <a:path w="7620" h="679450">
                  <a:moveTo>
                    <a:pt x="7620" y="572769"/>
                  </a:moveTo>
                  <a:lnTo>
                    <a:pt x="0" y="572769"/>
                  </a:lnTo>
                  <a:lnTo>
                    <a:pt x="0" y="579119"/>
                  </a:lnTo>
                  <a:lnTo>
                    <a:pt x="7620" y="579119"/>
                  </a:lnTo>
                  <a:lnTo>
                    <a:pt x="7620" y="572769"/>
                  </a:lnTo>
                  <a:close/>
                </a:path>
                <a:path w="7620" h="679450">
                  <a:moveTo>
                    <a:pt x="7620" y="579119"/>
                  </a:moveTo>
                  <a:lnTo>
                    <a:pt x="0" y="579119"/>
                  </a:lnTo>
                  <a:lnTo>
                    <a:pt x="0" y="585469"/>
                  </a:lnTo>
                  <a:lnTo>
                    <a:pt x="7620" y="585469"/>
                  </a:lnTo>
                  <a:lnTo>
                    <a:pt x="7620" y="579119"/>
                  </a:lnTo>
                  <a:close/>
                </a:path>
                <a:path w="7620" h="679450">
                  <a:moveTo>
                    <a:pt x="7620" y="585469"/>
                  </a:moveTo>
                  <a:lnTo>
                    <a:pt x="0" y="585469"/>
                  </a:lnTo>
                  <a:lnTo>
                    <a:pt x="0" y="591819"/>
                  </a:lnTo>
                  <a:lnTo>
                    <a:pt x="7620" y="591819"/>
                  </a:lnTo>
                  <a:lnTo>
                    <a:pt x="7620" y="585469"/>
                  </a:lnTo>
                  <a:close/>
                </a:path>
                <a:path w="7620" h="679450">
                  <a:moveTo>
                    <a:pt x="7620" y="591819"/>
                  </a:moveTo>
                  <a:lnTo>
                    <a:pt x="0" y="591819"/>
                  </a:lnTo>
                  <a:lnTo>
                    <a:pt x="0" y="598169"/>
                  </a:lnTo>
                  <a:lnTo>
                    <a:pt x="7620" y="598169"/>
                  </a:lnTo>
                  <a:lnTo>
                    <a:pt x="7620" y="591819"/>
                  </a:lnTo>
                  <a:close/>
                </a:path>
                <a:path w="7620" h="679450">
                  <a:moveTo>
                    <a:pt x="7620" y="598169"/>
                  </a:moveTo>
                  <a:lnTo>
                    <a:pt x="0" y="598169"/>
                  </a:lnTo>
                  <a:lnTo>
                    <a:pt x="0" y="604519"/>
                  </a:lnTo>
                  <a:lnTo>
                    <a:pt x="7620" y="604519"/>
                  </a:lnTo>
                  <a:lnTo>
                    <a:pt x="7620" y="598169"/>
                  </a:lnTo>
                  <a:close/>
                </a:path>
                <a:path w="7620" h="679450">
                  <a:moveTo>
                    <a:pt x="7620" y="604519"/>
                  </a:moveTo>
                  <a:lnTo>
                    <a:pt x="0" y="604519"/>
                  </a:lnTo>
                  <a:lnTo>
                    <a:pt x="0" y="610869"/>
                  </a:lnTo>
                  <a:lnTo>
                    <a:pt x="7620" y="610869"/>
                  </a:lnTo>
                  <a:lnTo>
                    <a:pt x="7620" y="604519"/>
                  </a:lnTo>
                  <a:close/>
                </a:path>
                <a:path w="7620" h="679450">
                  <a:moveTo>
                    <a:pt x="7620" y="610869"/>
                  </a:moveTo>
                  <a:lnTo>
                    <a:pt x="0" y="610869"/>
                  </a:lnTo>
                  <a:lnTo>
                    <a:pt x="0" y="617219"/>
                  </a:lnTo>
                  <a:lnTo>
                    <a:pt x="7620" y="617219"/>
                  </a:lnTo>
                  <a:lnTo>
                    <a:pt x="7620" y="610869"/>
                  </a:lnTo>
                  <a:close/>
                </a:path>
                <a:path w="7620" h="679450">
                  <a:moveTo>
                    <a:pt x="7620" y="617219"/>
                  </a:moveTo>
                  <a:lnTo>
                    <a:pt x="0" y="617219"/>
                  </a:lnTo>
                  <a:lnTo>
                    <a:pt x="0" y="623569"/>
                  </a:lnTo>
                  <a:lnTo>
                    <a:pt x="7620" y="623569"/>
                  </a:lnTo>
                  <a:lnTo>
                    <a:pt x="7620" y="617219"/>
                  </a:lnTo>
                  <a:close/>
                </a:path>
                <a:path w="7620" h="679450">
                  <a:moveTo>
                    <a:pt x="7620" y="623569"/>
                  </a:moveTo>
                  <a:lnTo>
                    <a:pt x="0" y="623569"/>
                  </a:lnTo>
                  <a:lnTo>
                    <a:pt x="0" y="629919"/>
                  </a:lnTo>
                  <a:lnTo>
                    <a:pt x="7620" y="629919"/>
                  </a:lnTo>
                  <a:lnTo>
                    <a:pt x="7620" y="623569"/>
                  </a:lnTo>
                  <a:close/>
                </a:path>
                <a:path w="7620" h="679450">
                  <a:moveTo>
                    <a:pt x="7620" y="629919"/>
                  </a:moveTo>
                  <a:lnTo>
                    <a:pt x="0" y="629919"/>
                  </a:lnTo>
                  <a:lnTo>
                    <a:pt x="0" y="636269"/>
                  </a:lnTo>
                  <a:lnTo>
                    <a:pt x="7620" y="636269"/>
                  </a:lnTo>
                  <a:lnTo>
                    <a:pt x="7620" y="629919"/>
                  </a:lnTo>
                  <a:close/>
                </a:path>
                <a:path w="7620" h="679450">
                  <a:moveTo>
                    <a:pt x="7620" y="636269"/>
                  </a:moveTo>
                  <a:lnTo>
                    <a:pt x="0" y="636269"/>
                  </a:lnTo>
                  <a:lnTo>
                    <a:pt x="0" y="642619"/>
                  </a:lnTo>
                  <a:lnTo>
                    <a:pt x="7620" y="642619"/>
                  </a:lnTo>
                  <a:lnTo>
                    <a:pt x="7620" y="636269"/>
                  </a:lnTo>
                  <a:close/>
                </a:path>
                <a:path w="7620" h="679450">
                  <a:moveTo>
                    <a:pt x="7620" y="642619"/>
                  </a:moveTo>
                  <a:lnTo>
                    <a:pt x="0" y="642619"/>
                  </a:lnTo>
                  <a:lnTo>
                    <a:pt x="0" y="648969"/>
                  </a:lnTo>
                  <a:lnTo>
                    <a:pt x="7620" y="648969"/>
                  </a:lnTo>
                  <a:lnTo>
                    <a:pt x="7620" y="642619"/>
                  </a:lnTo>
                  <a:close/>
                </a:path>
                <a:path w="7620" h="679450">
                  <a:moveTo>
                    <a:pt x="7620" y="648969"/>
                  </a:moveTo>
                  <a:lnTo>
                    <a:pt x="0" y="648969"/>
                  </a:lnTo>
                  <a:lnTo>
                    <a:pt x="0" y="655319"/>
                  </a:lnTo>
                  <a:lnTo>
                    <a:pt x="7620" y="655319"/>
                  </a:lnTo>
                  <a:lnTo>
                    <a:pt x="7620" y="648969"/>
                  </a:lnTo>
                  <a:close/>
                </a:path>
                <a:path w="7620" h="679450">
                  <a:moveTo>
                    <a:pt x="7620" y="655319"/>
                  </a:moveTo>
                  <a:lnTo>
                    <a:pt x="0" y="655319"/>
                  </a:lnTo>
                  <a:lnTo>
                    <a:pt x="0" y="661669"/>
                  </a:lnTo>
                  <a:lnTo>
                    <a:pt x="7620" y="661669"/>
                  </a:lnTo>
                  <a:lnTo>
                    <a:pt x="7620" y="655319"/>
                  </a:lnTo>
                  <a:close/>
                </a:path>
                <a:path w="7620" h="679450">
                  <a:moveTo>
                    <a:pt x="7620" y="661669"/>
                  </a:moveTo>
                  <a:lnTo>
                    <a:pt x="0" y="661669"/>
                  </a:lnTo>
                  <a:lnTo>
                    <a:pt x="0" y="668019"/>
                  </a:lnTo>
                  <a:lnTo>
                    <a:pt x="7620" y="668019"/>
                  </a:lnTo>
                  <a:lnTo>
                    <a:pt x="7620" y="661669"/>
                  </a:lnTo>
                  <a:close/>
                </a:path>
                <a:path w="7620" h="679450">
                  <a:moveTo>
                    <a:pt x="7620" y="668019"/>
                  </a:moveTo>
                  <a:lnTo>
                    <a:pt x="0" y="668019"/>
                  </a:lnTo>
                  <a:lnTo>
                    <a:pt x="0" y="674369"/>
                  </a:lnTo>
                  <a:lnTo>
                    <a:pt x="7620" y="674369"/>
                  </a:lnTo>
                  <a:lnTo>
                    <a:pt x="7620" y="668019"/>
                  </a:lnTo>
                  <a:close/>
                </a:path>
                <a:path w="7620" h="679450">
                  <a:moveTo>
                    <a:pt x="7620" y="674369"/>
                  </a:moveTo>
                  <a:lnTo>
                    <a:pt x="0" y="674369"/>
                  </a:lnTo>
                  <a:lnTo>
                    <a:pt x="0" y="676909"/>
                  </a:lnTo>
                  <a:lnTo>
                    <a:pt x="2539" y="676909"/>
                  </a:lnTo>
                  <a:lnTo>
                    <a:pt x="2539" y="678179"/>
                  </a:lnTo>
                  <a:lnTo>
                    <a:pt x="6350" y="678179"/>
                  </a:lnTo>
                  <a:lnTo>
                    <a:pt x="6350" y="679449"/>
                  </a:lnTo>
                  <a:lnTo>
                    <a:pt x="7620" y="679449"/>
                  </a:lnTo>
                  <a:lnTo>
                    <a:pt x="7620" y="674369"/>
                  </a:lnTo>
                  <a:close/>
                </a:path>
              </a:pathLst>
            </a:custGeom>
            <a:solidFill>
              <a:srgbClr val="2B00F8"/>
            </a:solidFill>
          </p:spPr>
          <p:txBody>
            <a:bodyPr bIns="0" lIns="0" rIns="0" rtlCol="0" tIns="0" wrap="square"/>
            <a:p/>
          </p:txBody>
        </p:sp>
        <p:sp>
          <p:nvSpPr>
            <p:cNvPr id="1049907" name="object 1207"/>
            <p:cNvSpPr/>
            <p:nvPr/>
          </p:nvSpPr>
          <p:spPr>
            <a:xfrm>
              <a:off x="5684519" y="4480559"/>
              <a:ext cx="7620" cy="674370"/>
            </a:xfrm>
            <a:custGeom>
              <a:avLst/>
              <a:ahLst/>
              <a:rect l="l" t="t" r="r" b="b"/>
              <a:pathLst>
                <a:path w="7620" h="674370">
                  <a:moveTo>
                    <a:pt x="7619" y="0"/>
                  </a:moveTo>
                  <a:lnTo>
                    <a:pt x="5079" y="0"/>
                  </a:lnTo>
                  <a:lnTo>
                    <a:pt x="5079" y="1269"/>
                  </a:lnTo>
                  <a:lnTo>
                    <a:pt x="1269" y="1269"/>
                  </a:lnTo>
                  <a:lnTo>
                    <a:pt x="1269" y="2539"/>
                  </a:lnTo>
                  <a:lnTo>
                    <a:pt x="0" y="2539"/>
                  </a:lnTo>
                  <a:lnTo>
                    <a:pt x="0" y="5079"/>
                  </a:lnTo>
                  <a:lnTo>
                    <a:pt x="7619" y="5079"/>
                  </a:lnTo>
                  <a:lnTo>
                    <a:pt x="7619" y="0"/>
                  </a:lnTo>
                  <a:close/>
                </a:path>
                <a:path w="7620" h="674370">
                  <a:moveTo>
                    <a:pt x="7619" y="5080"/>
                  </a:moveTo>
                  <a:lnTo>
                    <a:pt x="0" y="5080"/>
                  </a:lnTo>
                  <a:lnTo>
                    <a:pt x="0" y="11429"/>
                  </a:lnTo>
                  <a:lnTo>
                    <a:pt x="7619" y="11429"/>
                  </a:lnTo>
                  <a:lnTo>
                    <a:pt x="7619" y="5080"/>
                  </a:lnTo>
                  <a:close/>
                </a:path>
                <a:path w="7620" h="674370">
                  <a:moveTo>
                    <a:pt x="7619" y="11430"/>
                  </a:moveTo>
                  <a:lnTo>
                    <a:pt x="0" y="11430"/>
                  </a:lnTo>
                  <a:lnTo>
                    <a:pt x="0" y="17779"/>
                  </a:lnTo>
                  <a:lnTo>
                    <a:pt x="7619" y="17779"/>
                  </a:lnTo>
                  <a:lnTo>
                    <a:pt x="7619" y="11430"/>
                  </a:lnTo>
                  <a:close/>
                </a:path>
                <a:path w="7620" h="674370">
                  <a:moveTo>
                    <a:pt x="7619" y="17780"/>
                  </a:moveTo>
                  <a:lnTo>
                    <a:pt x="0" y="17780"/>
                  </a:lnTo>
                  <a:lnTo>
                    <a:pt x="0" y="24129"/>
                  </a:lnTo>
                  <a:lnTo>
                    <a:pt x="7619" y="24129"/>
                  </a:lnTo>
                  <a:lnTo>
                    <a:pt x="7619" y="17780"/>
                  </a:lnTo>
                  <a:close/>
                </a:path>
                <a:path w="7620" h="674370">
                  <a:moveTo>
                    <a:pt x="7619" y="24130"/>
                  </a:moveTo>
                  <a:lnTo>
                    <a:pt x="0" y="24130"/>
                  </a:lnTo>
                  <a:lnTo>
                    <a:pt x="0" y="30479"/>
                  </a:lnTo>
                  <a:lnTo>
                    <a:pt x="7619" y="30479"/>
                  </a:lnTo>
                  <a:lnTo>
                    <a:pt x="7619" y="24130"/>
                  </a:lnTo>
                  <a:close/>
                </a:path>
                <a:path w="7620" h="674370">
                  <a:moveTo>
                    <a:pt x="7619" y="30480"/>
                  </a:moveTo>
                  <a:lnTo>
                    <a:pt x="0" y="30480"/>
                  </a:lnTo>
                  <a:lnTo>
                    <a:pt x="0" y="36829"/>
                  </a:lnTo>
                  <a:lnTo>
                    <a:pt x="7619" y="36829"/>
                  </a:lnTo>
                  <a:lnTo>
                    <a:pt x="7619" y="30480"/>
                  </a:lnTo>
                  <a:close/>
                </a:path>
                <a:path w="7620" h="674370">
                  <a:moveTo>
                    <a:pt x="7619" y="36830"/>
                  </a:moveTo>
                  <a:lnTo>
                    <a:pt x="0" y="36830"/>
                  </a:lnTo>
                  <a:lnTo>
                    <a:pt x="0" y="43179"/>
                  </a:lnTo>
                  <a:lnTo>
                    <a:pt x="7619" y="43179"/>
                  </a:lnTo>
                  <a:lnTo>
                    <a:pt x="7619" y="36830"/>
                  </a:lnTo>
                  <a:close/>
                </a:path>
                <a:path w="7620" h="674370">
                  <a:moveTo>
                    <a:pt x="7619" y="43180"/>
                  </a:moveTo>
                  <a:lnTo>
                    <a:pt x="0" y="43180"/>
                  </a:lnTo>
                  <a:lnTo>
                    <a:pt x="0" y="49529"/>
                  </a:lnTo>
                  <a:lnTo>
                    <a:pt x="7619" y="49529"/>
                  </a:lnTo>
                  <a:lnTo>
                    <a:pt x="7619" y="43180"/>
                  </a:lnTo>
                  <a:close/>
                </a:path>
                <a:path w="7620" h="674370">
                  <a:moveTo>
                    <a:pt x="7619" y="49530"/>
                  </a:moveTo>
                  <a:lnTo>
                    <a:pt x="0" y="49530"/>
                  </a:lnTo>
                  <a:lnTo>
                    <a:pt x="0" y="55879"/>
                  </a:lnTo>
                  <a:lnTo>
                    <a:pt x="7619" y="55879"/>
                  </a:lnTo>
                  <a:lnTo>
                    <a:pt x="7619" y="49530"/>
                  </a:lnTo>
                  <a:close/>
                </a:path>
                <a:path w="7620" h="674370">
                  <a:moveTo>
                    <a:pt x="7619" y="55880"/>
                  </a:moveTo>
                  <a:lnTo>
                    <a:pt x="0" y="55880"/>
                  </a:lnTo>
                  <a:lnTo>
                    <a:pt x="0" y="62229"/>
                  </a:lnTo>
                  <a:lnTo>
                    <a:pt x="7619" y="62229"/>
                  </a:lnTo>
                  <a:lnTo>
                    <a:pt x="7619" y="55880"/>
                  </a:lnTo>
                  <a:close/>
                </a:path>
                <a:path w="7620" h="674370">
                  <a:moveTo>
                    <a:pt x="7619" y="62230"/>
                  </a:moveTo>
                  <a:lnTo>
                    <a:pt x="0" y="62230"/>
                  </a:lnTo>
                  <a:lnTo>
                    <a:pt x="0" y="68579"/>
                  </a:lnTo>
                  <a:lnTo>
                    <a:pt x="7619" y="68579"/>
                  </a:lnTo>
                  <a:lnTo>
                    <a:pt x="7619" y="62230"/>
                  </a:lnTo>
                  <a:close/>
                </a:path>
                <a:path w="7620" h="674370">
                  <a:moveTo>
                    <a:pt x="7619" y="68580"/>
                  </a:moveTo>
                  <a:lnTo>
                    <a:pt x="0" y="68580"/>
                  </a:lnTo>
                  <a:lnTo>
                    <a:pt x="0" y="74929"/>
                  </a:lnTo>
                  <a:lnTo>
                    <a:pt x="7619" y="74929"/>
                  </a:lnTo>
                  <a:lnTo>
                    <a:pt x="7619" y="68580"/>
                  </a:lnTo>
                  <a:close/>
                </a:path>
                <a:path w="7620" h="674370">
                  <a:moveTo>
                    <a:pt x="7619" y="74930"/>
                  </a:moveTo>
                  <a:lnTo>
                    <a:pt x="0" y="74930"/>
                  </a:lnTo>
                  <a:lnTo>
                    <a:pt x="0" y="81279"/>
                  </a:lnTo>
                  <a:lnTo>
                    <a:pt x="7619" y="81279"/>
                  </a:lnTo>
                  <a:lnTo>
                    <a:pt x="7619" y="74930"/>
                  </a:lnTo>
                  <a:close/>
                </a:path>
                <a:path w="7620" h="674370">
                  <a:moveTo>
                    <a:pt x="7619" y="81280"/>
                  </a:moveTo>
                  <a:lnTo>
                    <a:pt x="0" y="81280"/>
                  </a:lnTo>
                  <a:lnTo>
                    <a:pt x="0" y="87629"/>
                  </a:lnTo>
                  <a:lnTo>
                    <a:pt x="7619" y="87629"/>
                  </a:lnTo>
                  <a:lnTo>
                    <a:pt x="7619" y="81280"/>
                  </a:lnTo>
                  <a:close/>
                </a:path>
                <a:path w="7620" h="674370">
                  <a:moveTo>
                    <a:pt x="7619" y="87630"/>
                  </a:moveTo>
                  <a:lnTo>
                    <a:pt x="0" y="87630"/>
                  </a:lnTo>
                  <a:lnTo>
                    <a:pt x="0" y="93979"/>
                  </a:lnTo>
                  <a:lnTo>
                    <a:pt x="7619" y="93979"/>
                  </a:lnTo>
                  <a:lnTo>
                    <a:pt x="7619" y="87630"/>
                  </a:lnTo>
                  <a:close/>
                </a:path>
                <a:path w="7620" h="674370">
                  <a:moveTo>
                    <a:pt x="7619" y="93980"/>
                  </a:moveTo>
                  <a:lnTo>
                    <a:pt x="0" y="93980"/>
                  </a:lnTo>
                  <a:lnTo>
                    <a:pt x="0" y="100329"/>
                  </a:lnTo>
                  <a:lnTo>
                    <a:pt x="7619" y="100329"/>
                  </a:lnTo>
                  <a:lnTo>
                    <a:pt x="7619" y="93980"/>
                  </a:lnTo>
                  <a:close/>
                </a:path>
                <a:path w="7620" h="674370">
                  <a:moveTo>
                    <a:pt x="7619" y="100330"/>
                  </a:moveTo>
                  <a:lnTo>
                    <a:pt x="0" y="100330"/>
                  </a:lnTo>
                  <a:lnTo>
                    <a:pt x="0" y="106679"/>
                  </a:lnTo>
                  <a:lnTo>
                    <a:pt x="7619" y="106679"/>
                  </a:lnTo>
                  <a:lnTo>
                    <a:pt x="7619" y="100330"/>
                  </a:lnTo>
                  <a:close/>
                </a:path>
                <a:path w="7620" h="674370">
                  <a:moveTo>
                    <a:pt x="7619" y="106680"/>
                  </a:moveTo>
                  <a:lnTo>
                    <a:pt x="0" y="106680"/>
                  </a:lnTo>
                  <a:lnTo>
                    <a:pt x="0" y="113029"/>
                  </a:lnTo>
                  <a:lnTo>
                    <a:pt x="7619" y="113029"/>
                  </a:lnTo>
                  <a:lnTo>
                    <a:pt x="7619" y="106680"/>
                  </a:lnTo>
                  <a:close/>
                </a:path>
                <a:path w="7620" h="674370">
                  <a:moveTo>
                    <a:pt x="7619" y="113030"/>
                  </a:moveTo>
                  <a:lnTo>
                    <a:pt x="0" y="113030"/>
                  </a:lnTo>
                  <a:lnTo>
                    <a:pt x="0" y="119379"/>
                  </a:lnTo>
                  <a:lnTo>
                    <a:pt x="7619" y="119379"/>
                  </a:lnTo>
                  <a:lnTo>
                    <a:pt x="7619" y="113030"/>
                  </a:lnTo>
                  <a:close/>
                </a:path>
                <a:path w="7620" h="674370">
                  <a:moveTo>
                    <a:pt x="7619" y="119380"/>
                  </a:moveTo>
                  <a:lnTo>
                    <a:pt x="0" y="119380"/>
                  </a:lnTo>
                  <a:lnTo>
                    <a:pt x="0" y="125729"/>
                  </a:lnTo>
                  <a:lnTo>
                    <a:pt x="7619" y="125729"/>
                  </a:lnTo>
                  <a:lnTo>
                    <a:pt x="7619" y="119380"/>
                  </a:lnTo>
                  <a:close/>
                </a:path>
                <a:path w="7620" h="674370">
                  <a:moveTo>
                    <a:pt x="7619" y="125730"/>
                  </a:moveTo>
                  <a:lnTo>
                    <a:pt x="0" y="125730"/>
                  </a:lnTo>
                  <a:lnTo>
                    <a:pt x="0" y="132079"/>
                  </a:lnTo>
                  <a:lnTo>
                    <a:pt x="7619" y="132079"/>
                  </a:lnTo>
                  <a:lnTo>
                    <a:pt x="7619" y="125730"/>
                  </a:lnTo>
                  <a:close/>
                </a:path>
                <a:path w="7620" h="674370">
                  <a:moveTo>
                    <a:pt x="7619" y="132080"/>
                  </a:moveTo>
                  <a:lnTo>
                    <a:pt x="0" y="132080"/>
                  </a:lnTo>
                  <a:lnTo>
                    <a:pt x="0" y="138429"/>
                  </a:lnTo>
                  <a:lnTo>
                    <a:pt x="7619" y="138429"/>
                  </a:lnTo>
                  <a:lnTo>
                    <a:pt x="7619" y="132080"/>
                  </a:lnTo>
                  <a:close/>
                </a:path>
                <a:path w="7620" h="674370">
                  <a:moveTo>
                    <a:pt x="7619" y="138430"/>
                  </a:moveTo>
                  <a:lnTo>
                    <a:pt x="0" y="138430"/>
                  </a:lnTo>
                  <a:lnTo>
                    <a:pt x="0" y="144779"/>
                  </a:lnTo>
                  <a:lnTo>
                    <a:pt x="7619" y="144779"/>
                  </a:lnTo>
                  <a:lnTo>
                    <a:pt x="7619" y="138430"/>
                  </a:lnTo>
                  <a:close/>
                </a:path>
                <a:path w="7620" h="674370">
                  <a:moveTo>
                    <a:pt x="7619" y="144780"/>
                  </a:moveTo>
                  <a:lnTo>
                    <a:pt x="0" y="144780"/>
                  </a:lnTo>
                  <a:lnTo>
                    <a:pt x="0" y="151129"/>
                  </a:lnTo>
                  <a:lnTo>
                    <a:pt x="7619" y="151129"/>
                  </a:lnTo>
                  <a:lnTo>
                    <a:pt x="7619" y="144780"/>
                  </a:lnTo>
                  <a:close/>
                </a:path>
                <a:path w="7620" h="674370">
                  <a:moveTo>
                    <a:pt x="7619" y="151130"/>
                  </a:moveTo>
                  <a:lnTo>
                    <a:pt x="0" y="151130"/>
                  </a:lnTo>
                  <a:lnTo>
                    <a:pt x="0" y="157479"/>
                  </a:lnTo>
                  <a:lnTo>
                    <a:pt x="7619" y="157479"/>
                  </a:lnTo>
                  <a:lnTo>
                    <a:pt x="7619" y="151130"/>
                  </a:lnTo>
                  <a:close/>
                </a:path>
                <a:path w="7620" h="674370">
                  <a:moveTo>
                    <a:pt x="7619" y="157480"/>
                  </a:moveTo>
                  <a:lnTo>
                    <a:pt x="0" y="157480"/>
                  </a:lnTo>
                  <a:lnTo>
                    <a:pt x="0" y="163829"/>
                  </a:lnTo>
                  <a:lnTo>
                    <a:pt x="7619" y="163829"/>
                  </a:lnTo>
                  <a:lnTo>
                    <a:pt x="7619" y="157480"/>
                  </a:lnTo>
                  <a:close/>
                </a:path>
                <a:path w="7620" h="674370">
                  <a:moveTo>
                    <a:pt x="7619" y="163830"/>
                  </a:moveTo>
                  <a:lnTo>
                    <a:pt x="0" y="163830"/>
                  </a:lnTo>
                  <a:lnTo>
                    <a:pt x="0" y="170179"/>
                  </a:lnTo>
                  <a:lnTo>
                    <a:pt x="7619" y="170179"/>
                  </a:lnTo>
                  <a:lnTo>
                    <a:pt x="7619" y="163830"/>
                  </a:lnTo>
                  <a:close/>
                </a:path>
                <a:path w="7620" h="674370">
                  <a:moveTo>
                    <a:pt x="7619" y="170180"/>
                  </a:moveTo>
                  <a:lnTo>
                    <a:pt x="0" y="170180"/>
                  </a:lnTo>
                  <a:lnTo>
                    <a:pt x="0" y="176529"/>
                  </a:lnTo>
                  <a:lnTo>
                    <a:pt x="7619" y="176529"/>
                  </a:lnTo>
                  <a:lnTo>
                    <a:pt x="7619" y="170180"/>
                  </a:lnTo>
                  <a:close/>
                </a:path>
                <a:path w="7620" h="674370">
                  <a:moveTo>
                    <a:pt x="7619" y="176530"/>
                  </a:moveTo>
                  <a:lnTo>
                    <a:pt x="0" y="176530"/>
                  </a:lnTo>
                  <a:lnTo>
                    <a:pt x="0" y="182879"/>
                  </a:lnTo>
                  <a:lnTo>
                    <a:pt x="7619" y="182879"/>
                  </a:lnTo>
                  <a:lnTo>
                    <a:pt x="7619" y="176530"/>
                  </a:lnTo>
                  <a:close/>
                </a:path>
                <a:path w="7620" h="674370">
                  <a:moveTo>
                    <a:pt x="7619" y="182880"/>
                  </a:moveTo>
                  <a:lnTo>
                    <a:pt x="0" y="182880"/>
                  </a:lnTo>
                  <a:lnTo>
                    <a:pt x="0" y="189229"/>
                  </a:lnTo>
                  <a:lnTo>
                    <a:pt x="7619" y="189229"/>
                  </a:lnTo>
                  <a:lnTo>
                    <a:pt x="7619" y="182880"/>
                  </a:lnTo>
                  <a:close/>
                </a:path>
                <a:path w="7620" h="674370">
                  <a:moveTo>
                    <a:pt x="7619" y="189230"/>
                  </a:moveTo>
                  <a:lnTo>
                    <a:pt x="0" y="189230"/>
                  </a:lnTo>
                  <a:lnTo>
                    <a:pt x="0" y="195579"/>
                  </a:lnTo>
                  <a:lnTo>
                    <a:pt x="7619" y="195579"/>
                  </a:lnTo>
                  <a:lnTo>
                    <a:pt x="7619" y="189230"/>
                  </a:lnTo>
                  <a:close/>
                </a:path>
                <a:path w="7620" h="674370">
                  <a:moveTo>
                    <a:pt x="7619" y="195580"/>
                  </a:moveTo>
                  <a:lnTo>
                    <a:pt x="0" y="195580"/>
                  </a:lnTo>
                  <a:lnTo>
                    <a:pt x="0" y="201929"/>
                  </a:lnTo>
                  <a:lnTo>
                    <a:pt x="7619" y="201929"/>
                  </a:lnTo>
                  <a:lnTo>
                    <a:pt x="7619" y="195580"/>
                  </a:lnTo>
                  <a:close/>
                </a:path>
                <a:path w="7620" h="674370">
                  <a:moveTo>
                    <a:pt x="7619" y="201930"/>
                  </a:moveTo>
                  <a:lnTo>
                    <a:pt x="0" y="201930"/>
                  </a:lnTo>
                  <a:lnTo>
                    <a:pt x="0" y="208279"/>
                  </a:lnTo>
                  <a:lnTo>
                    <a:pt x="7619" y="208279"/>
                  </a:lnTo>
                  <a:lnTo>
                    <a:pt x="7619" y="201930"/>
                  </a:lnTo>
                  <a:close/>
                </a:path>
                <a:path w="7620" h="674370">
                  <a:moveTo>
                    <a:pt x="7619" y="208280"/>
                  </a:moveTo>
                  <a:lnTo>
                    <a:pt x="0" y="208280"/>
                  </a:lnTo>
                  <a:lnTo>
                    <a:pt x="0" y="214629"/>
                  </a:lnTo>
                  <a:lnTo>
                    <a:pt x="7619" y="214629"/>
                  </a:lnTo>
                  <a:lnTo>
                    <a:pt x="7619" y="208280"/>
                  </a:lnTo>
                  <a:close/>
                </a:path>
                <a:path w="7620" h="674370">
                  <a:moveTo>
                    <a:pt x="7619" y="214630"/>
                  </a:moveTo>
                  <a:lnTo>
                    <a:pt x="0" y="214630"/>
                  </a:lnTo>
                  <a:lnTo>
                    <a:pt x="0" y="220979"/>
                  </a:lnTo>
                  <a:lnTo>
                    <a:pt x="7619" y="220979"/>
                  </a:lnTo>
                  <a:lnTo>
                    <a:pt x="7619" y="214630"/>
                  </a:lnTo>
                  <a:close/>
                </a:path>
                <a:path w="7620" h="674370">
                  <a:moveTo>
                    <a:pt x="7619" y="220980"/>
                  </a:moveTo>
                  <a:lnTo>
                    <a:pt x="0" y="220980"/>
                  </a:lnTo>
                  <a:lnTo>
                    <a:pt x="0" y="227329"/>
                  </a:lnTo>
                  <a:lnTo>
                    <a:pt x="7619" y="227329"/>
                  </a:lnTo>
                  <a:lnTo>
                    <a:pt x="7619" y="220980"/>
                  </a:lnTo>
                  <a:close/>
                </a:path>
                <a:path w="7620" h="674370">
                  <a:moveTo>
                    <a:pt x="7619" y="227330"/>
                  </a:moveTo>
                  <a:lnTo>
                    <a:pt x="0" y="227330"/>
                  </a:lnTo>
                  <a:lnTo>
                    <a:pt x="0" y="233679"/>
                  </a:lnTo>
                  <a:lnTo>
                    <a:pt x="7619" y="233679"/>
                  </a:lnTo>
                  <a:lnTo>
                    <a:pt x="7619" y="227330"/>
                  </a:lnTo>
                  <a:close/>
                </a:path>
                <a:path w="7620" h="674370">
                  <a:moveTo>
                    <a:pt x="7619" y="233680"/>
                  </a:moveTo>
                  <a:lnTo>
                    <a:pt x="0" y="233680"/>
                  </a:lnTo>
                  <a:lnTo>
                    <a:pt x="0" y="240029"/>
                  </a:lnTo>
                  <a:lnTo>
                    <a:pt x="7619" y="240029"/>
                  </a:lnTo>
                  <a:lnTo>
                    <a:pt x="7619" y="233680"/>
                  </a:lnTo>
                  <a:close/>
                </a:path>
                <a:path w="7620" h="674370">
                  <a:moveTo>
                    <a:pt x="7619" y="240030"/>
                  </a:moveTo>
                  <a:lnTo>
                    <a:pt x="0" y="240030"/>
                  </a:lnTo>
                  <a:lnTo>
                    <a:pt x="0" y="246379"/>
                  </a:lnTo>
                  <a:lnTo>
                    <a:pt x="7619" y="246379"/>
                  </a:lnTo>
                  <a:lnTo>
                    <a:pt x="7619" y="240030"/>
                  </a:lnTo>
                  <a:close/>
                </a:path>
                <a:path w="7620" h="674370">
                  <a:moveTo>
                    <a:pt x="7619" y="246380"/>
                  </a:moveTo>
                  <a:lnTo>
                    <a:pt x="0" y="246380"/>
                  </a:lnTo>
                  <a:lnTo>
                    <a:pt x="0" y="252729"/>
                  </a:lnTo>
                  <a:lnTo>
                    <a:pt x="7619" y="252729"/>
                  </a:lnTo>
                  <a:lnTo>
                    <a:pt x="7619" y="246380"/>
                  </a:lnTo>
                  <a:close/>
                </a:path>
                <a:path w="7620" h="674370">
                  <a:moveTo>
                    <a:pt x="7619" y="252730"/>
                  </a:moveTo>
                  <a:lnTo>
                    <a:pt x="0" y="252730"/>
                  </a:lnTo>
                  <a:lnTo>
                    <a:pt x="0" y="278129"/>
                  </a:lnTo>
                  <a:lnTo>
                    <a:pt x="7619" y="278129"/>
                  </a:lnTo>
                  <a:lnTo>
                    <a:pt x="7619" y="252730"/>
                  </a:lnTo>
                  <a:close/>
                </a:path>
                <a:path w="7620" h="674370">
                  <a:moveTo>
                    <a:pt x="7619" y="278130"/>
                  </a:moveTo>
                  <a:lnTo>
                    <a:pt x="0" y="278130"/>
                  </a:lnTo>
                  <a:lnTo>
                    <a:pt x="0" y="392429"/>
                  </a:lnTo>
                  <a:lnTo>
                    <a:pt x="7619" y="392429"/>
                  </a:lnTo>
                  <a:lnTo>
                    <a:pt x="7619" y="278130"/>
                  </a:lnTo>
                  <a:close/>
                </a:path>
                <a:path w="7620" h="674370">
                  <a:moveTo>
                    <a:pt x="7619" y="392430"/>
                  </a:moveTo>
                  <a:lnTo>
                    <a:pt x="0" y="392430"/>
                  </a:lnTo>
                  <a:lnTo>
                    <a:pt x="0" y="417829"/>
                  </a:lnTo>
                  <a:lnTo>
                    <a:pt x="7619" y="417829"/>
                  </a:lnTo>
                  <a:lnTo>
                    <a:pt x="7619" y="392430"/>
                  </a:lnTo>
                  <a:close/>
                </a:path>
                <a:path w="7620" h="674370">
                  <a:moveTo>
                    <a:pt x="7619" y="417830"/>
                  </a:moveTo>
                  <a:lnTo>
                    <a:pt x="0" y="417830"/>
                  </a:lnTo>
                  <a:lnTo>
                    <a:pt x="0" y="424179"/>
                  </a:lnTo>
                  <a:lnTo>
                    <a:pt x="7619" y="424179"/>
                  </a:lnTo>
                  <a:lnTo>
                    <a:pt x="7619" y="417830"/>
                  </a:lnTo>
                  <a:close/>
                </a:path>
                <a:path w="7620" h="674370">
                  <a:moveTo>
                    <a:pt x="7619" y="424180"/>
                  </a:moveTo>
                  <a:lnTo>
                    <a:pt x="0" y="424180"/>
                  </a:lnTo>
                  <a:lnTo>
                    <a:pt x="0" y="430529"/>
                  </a:lnTo>
                  <a:lnTo>
                    <a:pt x="7619" y="430529"/>
                  </a:lnTo>
                  <a:lnTo>
                    <a:pt x="7619" y="424180"/>
                  </a:lnTo>
                  <a:close/>
                </a:path>
                <a:path w="7620" h="674370">
                  <a:moveTo>
                    <a:pt x="7619" y="430530"/>
                  </a:moveTo>
                  <a:lnTo>
                    <a:pt x="0" y="430530"/>
                  </a:lnTo>
                  <a:lnTo>
                    <a:pt x="0" y="436879"/>
                  </a:lnTo>
                  <a:lnTo>
                    <a:pt x="7619" y="436879"/>
                  </a:lnTo>
                  <a:lnTo>
                    <a:pt x="7619" y="430530"/>
                  </a:lnTo>
                  <a:close/>
                </a:path>
                <a:path w="7620" h="674370">
                  <a:moveTo>
                    <a:pt x="7619" y="436880"/>
                  </a:moveTo>
                  <a:lnTo>
                    <a:pt x="0" y="436880"/>
                  </a:lnTo>
                  <a:lnTo>
                    <a:pt x="0" y="443229"/>
                  </a:lnTo>
                  <a:lnTo>
                    <a:pt x="7619" y="443229"/>
                  </a:lnTo>
                  <a:lnTo>
                    <a:pt x="7619" y="436880"/>
                  </a:lnTo>
                  <a:close/>
                </a:path>
                <a:path w="7620" h="674370">
                  <a:moveTo>
                    <a:pt x="7619" y="443230"/>
                  </a:moveTo>
                  <a:lnTo>
                    <a:pt x="0" y="443230"/>
                  </a:lnTo>
                  <a:lnTo>
                    <a:pt x="0" y="449579"/>
                  </a:lnTo>
                  <a:lnTo>
                    <a:pt x="7619" y="449579"/>
                  </a:lnTo>
                  <a:lnTo>
                    <a:pt x="7619" y="443230"/>
                  </a:lnTo>
                  <a:close/>
                </a:path>
                <a:path w="7620" h="674370">
                  <a:moveTo>
                    <a:pt x="7619" y="449580"/>
                  </a:moveTo>
                  <a:lnTo>
                    <a:pt x="0" y="449580"/>
                  </a:lnTo>
                  <a:lnTo>
                    <a:pt x="0" y="455929"/>
                  </a:lnTo>
                  <a:lnTo>
                    <a:pt x="7619" y="455929"/>
                  </a:lnTo>
                  <a:lnTo>
                    <a:pt x="7619" y="449580"/>
                  </a:lnTo>
                  <a:close/>
                </a:path>
                <a:path w="7620" h="674370">
                  <a:moveTo>
                    <a:pt x="7619" y="455930"/>
                  </a:moveTo>
                  <a:lnTo>
                    <a:pt x="0" y="455930"/>
                  </a:lnTo>
                  <a:lnTo>
                    <a:pt x="0" y="462279"/>
                  </a:lnTo>
                  <a:lnTo>
                    <a:pt x="7619" y="462279"/>
                  </a:lnTo>
                  <a:lnTo>
                    <a:pt x="7619" y="455930"/>
                  </a:lnTo>
                  <a:close/>
                </a:path>
                <a:path w="7620" h="674370">
                  <a:moveTo>
                    <a:pt x="7619" y="462280"/>
                  </a:moveTo>
                  <a:lnTo>
                    <a:pt x="0" y="462280"/>
                  </a:lnTo>
                  <a:lnTo>
                    <a:pt x="0" y="468629"/>
                  </a:lnTo>
                  <a:lnTo>
                    <a:pt x="7619" y="468629"/>
                  </a:lnTo>
                  <a:lnTo>
                    <a:pt x="7619" y="462280"/>
                  </a:lnTo>
                  <a:close/>
                </a:path>
                <a:path w="7620" h="674370">
                  <a:moveTo>
                    <a:pt x="7619" y="468630"/>
                  </a:moveTo>
                  <a:lnTo>
                    <a:pt x="0" y="468630"/>
                  </a:lnTo>
                  <a:lnTo>
                    <a:pt x="0" y="474979"/>
                  </a:lnTo>
                  <a:lnTo>
                    <a:pt x="7619" y="474979"/>
                  </a:lnTo>
                  <a:lnTo>
                    <a:pt x="7619" y="468630"/>
                  </a:lnTo>
                  <a:close/>
                </a:path>
                <a:path w="7620" h="674370">
                  <a:moveTo>
                    <a:pt x="7619" y="474980"/>
                  </a:moveTo>
                  <a:lnTo>
                    <a:pt x="0" y="474980"/>
                  </a:lnTo>
                  <a:lnTo>
                    <a:pt x="0" y="481329"/>
                  </a:lnTo>
                  <a:lnTo>
                    <a:pt x="7619" y="481329"/>
                  </a:lnTo>
                  <a:lnTo>
                    <a:pt x="7619" y="474980"/>
                  </a:lnTo>
                  <a:close/>
                </a:path>
                <a:path w="7620" h="674370">
                  <a:moveTo>
                    <a:pt x="7619" y="481330"/>
                  </a:moveTo>
                  <a:lnTo>
                    <a:pt x="0" y="481330"/>
                  </a:lnTo>
                  <a:lnTo>
                    <a:pt x="0" y="487679"/>
                  </a:lnTo>
                  <a:lnTo>
                    <a:pt x="7619" y="487679"/>
                  </a:lnTo>
                  <a:lnTo>
                    <a:pt x="7619" y="481330"/>
                  </a:lnTo>
                  <a:close/>
                </a:path>
                <a:path w="7620" h="674370">
                  <a:moveTo>
                    <a:pt x="7619" y="487680"/>
                  </a:moveTo>
                  <a:lnTo>
                    <a:pt x="0" y="487680"/>
                  </a:lnTo>
                  <a:lnTo>
                    <a:pt x="0" y="494029"/>
                  </a:lnTo>
                  <a:lnTo>
                    <a:pt x="7619" y="494029"/>
                  </a:lnTo>
                  <a:lnTo>
                    <a:pt x="7619" y="487680"/>
                  </a:lnTo>
                  <a:close/>
                </a:path>
                <a:path w="7620" h="674370">
                  <a:moveTo>
                    <a:pt x="7619" y="494030"/>
                  </a:moveTo>
                  <a:lnTo>
                    <a:pt x="0" y="494030"/>
                  </a:lnTo>
                  <a:lnTo>
                    <a:pt x="0" y="500379"/>
                  </a:lnTo>
                  <a:lnTo>
                    <a:pt x="7619" y="500379"/>
                  </a:lnTo>
                  <a:lnTo>
                    <a:pt x="7619" y="494030"/>
                  </a:lnTo>
                  <a:close/>
                </a:path>
                <a:path w="7620" h="674370">
                  <a:moveTo>
                    <a:pt x="7619" y="500380"/>
                  </a:moveTo>
                  <a:lnTo>
                    <a:pt x="0" y="500380"/>
                  </a:lnTo>
                  <a:lnTo>
                    <a:pt x="0" y="506729"/>
                  </a:lnTo>
                  <a:lnTo>
                    <a:pt x="7619" y="506729"/>
                  </a:lnTo>
                  <a:lnTo>
                    <a:pt x="7619" y="500380"/>
                  </a:lnTo>
                  <a:close/>
                </a:path>
                <a:path w="7620" h="674370">
                  <a:moveTo>
                    <a:pt x="7619" y="506730"/>
                  </a:moveTo>
                  <a:lnTo>
                    <a:pt x="0" y="506730"/>
                  </a:lnTo>
                  <a:lnTo>
                    <a:pt x="0" y="513079"/>
                  </a:lnTo>
                  <a:lnTo>
                    <a:pt x="7619" y="513079"/>
                  </a:lnTo>
                  <a:lnTo>
                    <a:pt x="7619" y="506730"/>
                  </a:lnTo>
                  <a:close/>
                </a:path>
                <a:path w="7620" h="674370">
                  <a:moveTo>
                    <a:pt x="7619" y="513080"/>
                  </a:moveTo>
                  <a:lnTo>
                    <a:pt x="0" y="513080"/>
                  </a:lnTo>
                  <a:lnTo>
                    <a:pt x="0" y="519429"/>
                  </a:lnTo>
                  <a:lnTo>
                    <a:pt x="7619" y="519429"/>
                  </a:lnTo>
                  <a:lnTo>
                    <a:pt x="7619" y="513080"/>
                  </a:lnTo>
                  <a:close/>
                </a:path>
                <a:path w="7620" h="674370">
                  <a:moveTo>
                    <a:pt x="7619" y="519430"/>
                  </a:moveTo>
                  <a:lnTo>
                    <a:pt x="0" y="519430"/>
                  </a:lnTo>
                  <a:lnTo>
                    <a:pt x="0" y="525779"/>
                  </a:lnTo>
                  <a:lnTo>
                    <a:pt x="7619" y="525779"/>
                  </a:lnTo>
                  <a:lnTo>
                    <a:pt x="7619" y="519430"/>
                  </a:lnTo>
                  <a:close/>
                </a:path>
                <a:path w="7620" h="674370">
                  <a:moveTo>
                    <a:pt x="7619" y="525780"/>
                  </a:moveTo>
                  <a:lnTo>
                    <a:pt x="0" y="525780"/>
                  </a:lnTo>
                  <a:lnTo>
                    <a:pt x="0" y="532129"/>
                  </a:lnTo>
                  <a:lnTo>
                    <a:pt x="7619" y="532129"/>
                  </a:lnTo>
                  <a:lnTo>
                    <a:pt x="7619" y="525780"/>
                  </a:lnTo>
                  <a:close/>
                </a:path>
                <a:path w="7620" h="674370">
                  <a:moveTo>
                    <a:pt x="7619" y="532130"/>
                  </a:moveTo>
                  <a:lnTo>
                    <a:pt x="0" y="532130"/>
                  </a:lnTo>
                  <a:lnTo>
                    <a:pt x="0" y="538479"/>
                  </a:lnTo>
                  <a:lnTo>
                    <a:pt x="7619" y="538479"/>
                  </a:lnTo>
                  <a:lnTo>
                    <a:pt x="7619" y="532130"/>
                  </a:lnTo>
                  <a:close/>
                </a:path>
                <a:path w="7620" h="674370">
                  <a:moveTo>
                    <a:pt x="7619" y="538480"/>
                  </a:moveTo>
                  <a:lnTo>
                    <a:pt x="0" y="538480"/>
                  </a:lnTo>
                  <a:lnTo>
                    <a:pt x="0" y="544829"/>
                  </a:lnTo>
                  <a:lnTo>
                    <a:pt x="7619" y="544829"/>
                  </a:lnTo>
                  <a:lnTo>
                    <a:pt x="7619" y="538480"/>
                  </a:lnTo>
                  <a:close/>
                </a:path>
                <a:path w="7620" h="674370">
                  <a:moveTo>
                    <a:pt x="7619" y="544830"/>
                  </a:moveTo>
                  <a:lnTo>
                    <a:pt x="0" y="544830"/>
                  </a:lnTo>
                  <a:lnTo>
                    <a:pt x="0" y="551179"/>
                  </a:lnTo>
                  <a:lnTo>
                    <a:pt x="7619" y="551179"/>
                  </a:lnTo>
                  <a:lnTo>
                    <a:pt x="7619" y="544830"/>
                  </a:lnTo>
                  <a:close/>
                </a:path>
                <a:path w="7620" h="674370">
                  <a:moveTo>
                    <a:pt x="7619" y="551180"/>
                  </a:moveTo>
                  <a:lnTo>
                    <a:pt x="0" y="551180"/>
                  </a:lnTo>
                  <a:lnTo>
                    <a:pt x="0" y="557529"/>
                  </a:lnTo>
                  <a:lnTo>
                    <a:pt x="7619" y="557529"/>
                  </a:lnTo>
                  <a:lnTo>
                    <a:pt x="7619" y="551180"/>
                  </a:lnTo>
                  <a:close/>
                </a:path>
                <a:path w="7620" h="674370">
                  <a:moveTo>
                    <a:pt x="7619" y="557530"/>
                  </a:moveTo>
                  <a:lnTo>
                    <a:pt x="0" y="557530"/>
                  </a:lnTo>
                  <a:lnTo>
                    <a:pt x="0" y="563879"/>
                  </a:lnTo>
                  <a:lnTo>
                    <a:pt x="7619" y="563879"/>
                  </a:lnTo>
                  <a:lnTo>
                    <a:pt x="7619" y="557530"/>
                  </a:lnTo>
                  <a:close/>
                </a:path>
                <a:path w="7620" h="674370">
                  <a:moveTo>
                    <a:pt x="7619" y="563880"/>
                  </a:moveTo>
                  <a:lnTo>
                    <a:pt x="0" y="563880"/>
                  </a:lnTo>
                  <a:lnTo>
                    <a:pt x="0" y="570229"/>
                  </a:lnTo>
                  <a:lnTo>
                    <a:pt x="7619" y="570229"/>
                  </a:lnTo>
                  <a:lnTo>
                    <a:pt x="7619" y="563880"/>
                  </a:lnTo>
                  <a:close/>
                </a:path>
                <a:path w="7620" h="674370">
                  <a:moveTo>
                    <a:pt x="7619" y="570230"/>
                  </a:moveTo>
                  <a:lnTo>
                    <a:pt x="0" y="570230"/>
                  </a:lnTo>
                  <a:lnTo>
                    <a:pt x="0" y="576579"/>
                  </a:lnTo>
                  <a:lnTo>
                    <a:pt x="7619" y="576579"/>
                  </a:lnTo>
                  <a:lnTo>
                    <a:pt x="7619" y="570230"/>
                  </a:lnTo>
                  <a:close/>
                </a:path>
                <a:path w="7620" h="674370">
                  <a:moveTo>
                    <a:pt x="7619" y="576580"/>
                  </a:moveTo>
                  <a:lnTo>
                    <a:pt x="0" y="576580"/>
                  </a:lnTo>
                  <a:lnTo>
                    <a:pt x="0" y="582929"/>
                  </a:lnTo>
                  <a:lnTo>
                    <a:pt x="7619" y="582929"/>
                  </a:lnTo>
                  <a:lnTo>
                    <a:pt x="7619" y="576580"/>
                  </a:lnTo>
                  <a:close/>
                </a:path>
                <a:path w="7620" h="674370">
                  <a:moveTo>
                    <a:pt x="7619" y="582930"/>
                  </a:moveTo>
                  <a:lnTo>
                    <a:pt x="0" y="582930"/>
                  </a:lnTo>
                  <a:lnTo>
                    <a:pt x="0" y="589279"/>
                  </a:lnTo>
                  <a:lnTo>
                    <a:pt x="7619" y="589279"/>
                  </a:lnTo>
                  <a:lnTo>
                    <a:pt x="7619" y="582930"/>
                  </a:lnTo>
                  <a:close/>
                </a:path>
                <a:path w="7620" h="674370">
                  <a:moveTo>
                    <a:pt x="7619" y="589280"/>
                  </a:moveTo>
                  <a:lnTo>
                    <a:pt x="0" y="589280"/>
                  </a:lnTo>
                  <a:lnTo>
                    <a:pt x="0" y="595629"/>
                  </a:lnTo>
                  <a:lnTo>
                    <a:pt x="7619" y="595629"/>
                  </a:lnTo>
                  <a:lnTo>
                    <a:pt x="7619" y="589280"/>
                  </a:lnTo>
                  <a:close/>
                </a:path>
                <a:path w="7620" h="674370">
                  <a:moveTo>
                    <a:pt x="7619" y="595630"/>
                  </a:moveTo>
                  <a:lnTo>
                    <a:pt x="0" y="595630"/>
                  </a:lnTo>
                  <a:lnTo>
                    <a:pt x="0" y="601979"/>
                  </a:lnTo>
                  <a:lnTo>
                    <a:pt x="7619" y="601979"/>
                  </a:lnTo>
                  <a:lnTo>
                    <a:pt x="7619" y="595630"/>
                  </a:lnTo>
                  <a:close/>
                </a:path>
                <a:path w="7620" h="674370">
                  <a:moveTo>
                    <a:pt x="7619" y="601980"/>
                  </a:moveTo>
                  <a:lnTo>
                    <a:pt x="0" y="601980"/>
                  </a:lnTo>
                  <a:lnTo>
                    <a:pt x="0" y="608329"/>
                  </a:lnTo>
                  <a:lnTo>
                    <a:pt x="7619" y="608329"/>
                  </a:lnTo>
                  <a:lnTo>
                    <a:pt x="7619" y="601980"/>
                  </a:lnTo>
                  <a:close/>
                </a:path>
                <a:path w="7620" h="674370">
                  <a:moveTo>
                    <a:pt x="7619" y="608330"/>
                  </a:moveTo>
                  <a:lnTo>
                    <a:pt x="0" y="608330"/>
                  </a:lnTo>
                  <a:lnTo>
                    <a:pt x="0" y="614679"/>
                  </a:lnTo>
                  <a:lnTo>
                    <a:pt x="7619" y="614679"/>
                  </a:lnTo>
                  <a:lnTo>
                    <a:pt x="7619" y="608330"/>
                  </a:lnTo>
                  <a:close/>
                </a:path>
                <a:path w="7620" h="674370">
                  <a:moveTo>
                    <a:pt x="7619" y="614680"/>
                  </a:moveTo>
                  <a:lnTo>
                    <a:pt x="0" y="614680"/>
                  </a:lnTo>
                  <a:lnTo>
                    <a:pt x="0" y="621029"/>
                  </a:lnTo>
                  <a:lnTo>
                    <a:pt x="7619" y="621029"/>
                  </a:lnTo>
                  <a:lnTo>
                    <a:pt x="7619" y="614680"/>
                  </a:lnTo>
                  <a:close/>
                </a:path>
                <a:path w="7620" h="674370">
                  <a:moveTo>
                    <a:pt x="7619" y="621030"/>
                  </a:moveTo>
                  <a:lnTo>
                    <a:pt x="0" y="621030"/>
                  </a:lnTo>
                  <a:lnTo>
                    <a:pt x="0" y="627379"/>
                  </a:lnTo>
                  <a:lnTo>
                    <a:pt x="7619" y="627379"/>
                  </a:lnTo>
                  <a:lnTo>
                    <a:pt x="7619" y="621030"/>
                  </a:lnTo>
                  <a:close/>
                </a:path>
                <a:path w="7620" h="674370">
                  <a:moveTo>
                    <a:pt x="7619" y="627380"/>
                  </a:moveTo>
                  <a:lnTo>
                    <a:pt x="0" y="627380"/>
                  </a:lnTo>
                  <a:lnTo>
                    <a:pt x="0" y="633729"/>
                  </a:lnTo>
                  <a:lnTo>
                    <a:pt x="7619" y="633729"/>
                  </a:lnTo>
                  <a:lnTo>
                    <a:pt x="7619" y="627380"/>
                  </a:lnTo>
                  <a:close/>
                </a:path>
                <a:path w="7620" h="674370">
                  <a:moveTo>
                    <a:pt x="7619" y="633730"/>
                  </a:moveTo>
                  <a:lnTo>
                    <a:pt x="0" y="633730"/>
                  </a:lnTo>
                  <a:lnTo>
                    <a:pt x="0" y="640079"/>
                  </a:lnTo>
                  <a:lnTo>
                    <a:pt x="7619" y="640079"/>
                  </a:lnTo>
                  <a:lnTo>
                    <a:pt x="7619" y="633730"/>
                  </a:lnTo>
                  <a:close/>
                </a:path>
                <a:path w="7620" h="674370">
                  <a:moveTo>
                    <a:pt x="7619" y="640080"/>
                  </a:moveTo>
                  <a:lnTo>
                    <a:pt x="0" y="640080"/>
                  </a:lnTo>
                  <a:lnTo>
                    <a:pt x="0" y="646429"/>
                  </a:lnTo>
                  <a:lnTo>
                    <a:pt x="7619" y="646429"/>
                  </a:lnTo>
                  <a:lnTo>
                    <a:pt x="7619" y="640080"/>
                  </a:lnTo>
                  <a:close/>
                </a:path>
                <a:path w="7620" h="674370">
                  <a:moveTo>
                    <a:pt x="7619" y="646430"/>
                  </a:moveTo>
                  <a:lnTo>
                    <a:pt x="0" y="646430"/>
                  </a:lnTo>
                  <a:lnTo>
                    <a:pt x="0" y="652779"/>
                  </a:lnTo>
                  <a:lnTo>
                    <a:pt x="7619" y="652779"/>
                  </a:lnTo>
                  <a:lnTo>
                    <a:pt x="7619" y="646430"/>
                  </a:lnTo>
                  <a:close/>
                </a:path>
                <a:path w="7620" h="674370">
                  <a:moveTo>
                    <a:pt x="7619" y="652780"/>
                  </a:moveTo>
                  <a:lnTo>
                    <a:pt x="0" y="652780"/>
                  </a:lnTo>
                  <a:lnTo>
                    <a:pt x="0" y="659129"/>
                  </a:lnTo>
                  <a:lnTo>
                    <a:pt x="7619" y="659129"/>
                  </a:lnTo>
                  <a:lnTo>
                    <a:pt x="7619" y="652780"/>
                  </a:lnTo>
                  <a:close/>
                </a:path>
                <a:path w="7620" h="674370">
                  <a:moveTo>
                    <a:pt x="7619" y="659130"/>
                  </a:moveTo>
                  <a:lnTo>
                    <a:pt x="0" y="659130"/>
                  </a:lnTo>
                  <a:lnTo>
                    <a:pt x="0" y="665479"/>
                  </a:lnTo>
                  <a:lnTo>
                    <a:pt x="7619" y="665479"/>
                  </a:lnTo>
                  <a:lnTo>
                    <a:pt x="7619" y="659130"/>
                  </a:lnTo>
                  <a:close/>
                </a:path>
                <a:path w="7620" h="674370">
                  <a:moveTo>
                    <a:pt x="7619" y="665480"/>
                  </a:moveTo>
                  <a:lnTo>
                    <a:pt x="0" y="665480"/>
                  </a:lnTo>
                  <a:lnTo>
                    <a:pt x="0" y="671829"/>
                  </a:lnTo>
                  <a:lnTo>
                    <a:pt x="7619" y="671829"/>
                  </a:lnTo>
                  <a:lnTo>
                    <a:pt x="7619" y="665480"/>
                  </a:lnTo>
                  <a:close/>
                </a:path>
                <a:path w="7620" h="674370">
                  <a:moveTo>
                    <a:pt x="7619" y="671830"/>
                  </a:moveTo>
                  <a:lnTo>
                    <a:pt x="2539" y="671830"/>
                  </a:lnTo>
                  <a:lnTo>
                    <a:pt x="2539" y="673100"/>
                  </a:lnTo>
                  <a:lnTo>
                    <a:pt x="5079" y="673100"/>
                  </a:lnTo>
                  <a:lnTo>
                    <a:pt x="5079" y="674369"/>
                  </a:lnTo>
                  <a:lnTo>
                    <a:pt x="7619" y="674369"/>
                  </a:lnTo>
                  <a:lnTo>
                    <a:pt x="7619" y="671830"/>
                  </a:lnTo>
                  <a:close/>
                </a:path>
              </a:pathLst>
            </a:custGeom>
            <a:solidFill>
              <a:srgbClr val="2A00F8"/>
            </a:solidFill>
          </p:spPr>
          <p:txBody>
            <a:bodyPr bIns="0" lIns="0" rIns="0" rtlCol="0" tIns="0" wrap="square"/>
            <a:p/>
          </p:txBody>
        </p:sp>
        <p:sp>
          <p:nvSpPr>
            <p:cNvPr id="1049908" name="object 1208"/>
            <p:cNvSpPr/>
            <p:nvPr/>
          </p:nvSpPr>
          <p:spPr>
            <a:xfrm>
              <a:off x="5678169" y="4483099"/>
              <a:ext cx="6350" cy="668020"/>
            </a:xfrm>
            <a:custGeom>
              <a:avLst/>
              <a:ahLst/>
              <a:rect l="l" t="t" r="r" b="b"/>
              <a:pathLst>
                <a:path w="6350" h="668020">
                  <a:moveTo>
                    <a:pt x="6350" y="0"/>
                  </a:moveTo>
                  <a:lnTo>
                    <a:pt x="5079" y="0"/>
                  </a:lnTo>
                  <a:lnTo>
                    <a:pt x="5079" y="1269"/>
                  </a:lnTo>
                  <a:lnTo>
                    <a:pt x="1269" y="1269"/>
                  </a:lnTo>
                  <a:lnTo>
                    <a:pt x="1269" y="2539"/>
                  </a:lnTo>
                  <a:lnTo>
                    <a:pt x="6350" y="2539"/>
                  </a:lnTo>
                  <a:lnTo>
                    <a:pt x="6350" y="0"/>
                  </a:lnTo>
                  <a:close/>
                </a:path>
                <a:path w="6350" h="668020">
                  <a:moveTo>
                    <a:pt x="6350" y="2540"/>
                  </a:moveTo>
                  <a:lnTo>
                    <a:pt x="0" y="2540"/>
                  </a:lnTo>
                  <a:lnTo>
                    <a:pt x="0" y="8889"/>
                  </a:lnTo>
                  <a:lnTo>
                    <a:pt x="6350" y="8889"/>
                  </a:lnTo>
                  <a:lnTo>
                    <a:pt x="6350" y="2540"/>
                  </a:lnTo>
                  <a:close/>
                </a:path>
                <a:path w="6350" h="668020">
                  <a:moveTo>
                    <a:pt x="6350" y="8890"/>
                  </a:moveTo>
                  <a:lnTo>
                    <a:pt x="0" y="8890"/>
                  </a:lnTo>
                  <a:lnTo>
                    <a:pt x="0" y="15239"/>
                  </a:lnTo>
                  <a:lnTo>
                    <a:pt x="6350" y="15239"/>
                  </a:lnTo>
                  <a:lnTo>
                    <a:pt x="6350" y="8890"/>
                  </a:lnTo>
                  <a:close/>
                </a:path>
                <a:path w="6350" h="668020">
                  <a:moveTo>
                    <a:pt x="6350" y="15240"/>
                  </a:moveTo>
                  <a:lnTo>
                    <a:pt x="0" y="15240"/>
                  </a:lnTo>
                  <a:lnTo>
                    <a:pt x="0" y="21589"/>
                  </a:lnTo>
                  <a:lnTo>
                    <a:pt x="6350" y="21589"/>
                  </a:lnTo>
                  <a:lnTo>
                    <a:pt x="6350" y="15240"/>
                  </a:lnTo>
                  <a:close/>
                </a:path>
                <a:path w="6350" h="668020">
                  <a:moveTo>
                    <a:pt x="6350" y="21590"/>
                  </a:moveTo>
                  <a:lnTo>
                    <a:pt x="0" y="21590"/>
                  </a:lnTo>
                  <a:lnTo>
                    <a:pt x="0" y="27939"/>
                  </a:lnTo>
                  <a:lnTo>
                    <a:pt x="6350" y="27939"/>
                  </a:lnTo>
                  <a:lnTo>
                    <a:pt x="6350" y="21590"/>
                  </a:lnTo>
                  <a:close/>
                </a:path>
                <a:path w="6350" h="668020">
                  <a:moveTo>
                    <a:pt x="6350" y="27940"/>
                  </a:moveTo>
                  <a:lnTo>
                    <a:pt x="0" y="27940"/>
                  </a:lnTo>
                  <a:lnTo>
                    <a:pt x="0" y="34289"/>
                  </a:lnTo>
                  <a:lnTo>
                    <a:pt x="6350" y="34289"/>
                  </a:lnTo>
                  <a:lnTo>
                    <a:pt x="6350" y="27940"/>
                  </a:lnTo>
                  <a:close/>
                </a:path>
                <a:path w="6350" h="668020">
                  <a:moveTo>
                    <a:pt x="6350" y="34290"/>
                  </a:moveTo>
                  <a:lnTo>
                    <a:pt x="0" y="34290"/>
                  </a:lnTo>
                  <a:lnTo>
                    <a:pt x="0" y="40639"/>
                  </a:lnTo>
                  <a:lnTo>
                    <a:pt x="6350" y="40639"/>
                  </a:lnTo>
                  <a:lnTo>
                    <a:pt x="6350" y="34290"/>
                  </a:lnTo>
                  <a:close/>
                </a:path>
                <a:path w="6350" h="668020">
                  <a:moveTo>
                    <a:pt x="6350" y="40640"/>
                  </a:moveTo>
                  <a:lnTo>
                    <a:pt x="0" y="40640"/>
                  </a:lnTo>
                  <a:lnTo>
                    <a:pt x="0" y="46989"/>
                  </a:lnTo>
                  <a:lnTo>
                    <a:pt x="6350" y="46989"/>
                  </a:lnTo>
                  <a:lnTo>
                    <a:pt x="6350" y="40640"/>
                  </a:lnTo>
                  <a:close/>
                </a:path>
                <a:path w="6350" h="668020">
                  <a:moveTo>
                    <a:pt x="6350" y="46990"/>
                  </a:moveTo>
                  <a:lnTo>
                    <a:pt x="0" y="46990"/>
                  </a:lnTo>
                  <a:lnTo>
                    <a:pt x="0" y="53339"/>
                  </a:lnTo>
                  <a:lnTo>
                    <a:pt x="6350" y="53339"/>
                  </a:lnTo>
                  <a:lnTo>
                    <a:pt x="6350" y="46990"/>
                  </a:lnTo>
                  <a:close/>
                </a:path>
                <a:path w="6350" h="668020">
                  <a:moveTo>
                    <a:pt x="6350" y="53340"/>
                  </a:moveTo>
                  <a:lnTo>
                    <a:pt x="0" y="53340"/>
                  </a:lnTo>
                  <a:lnTo>
                    <a:pt x="0" y="59689"/>
                  </a:lnTo>
                  <a:lnTo>
                    <a:pt x="6350" y="59689"/>
                  </a:lnTo>
                  <a:lnTo>
                    <a:pt x="6350" y="53340"/>
                  </a:lnTo>
                  <a:close/>
                </a:path>
                <a:path w="6350" h="668020">
                  <a:moveTo>
                    <a:pt x="6350" y="59690"/>
                  </a:moveTo>
                  <a:lnTo>
                    <a:pt x="0" y="59690"/>
                  </a:lnTo>
                  <a:lnTo>
                    <a:pt x="0" y="66039"/>
                  </a:lnTo>
                  <a:lnTo>
                    <a:pt x="6350" y="66039"/>
                  </a:lnTo>
                  <a:lnTo>
                    <a:pt x="6350" y="59690"/>
                  </a:lnTo>
                  <a:close/>
                </a:path>
                <a:path w="6350" h="668020">
                  <a:moveTo>
                    <a:pt x="6350" y="66040"/>
                  </a:moveTo>
                  <a:lnTo>
                    <a:pt x="0" y="66040"/>
                  </a:lnTo>
                  <a:lnTo>
                    <a:pt x="0" y="72389"/>
                  </a:lnTo>
                  <a:lnTo>
                    <a:pt x="6350" y="72389"/>
                  </a:lnTo>
                  <a:lnTo>
                    <a:pt x="6350" y="66040"/>
                  </a:lnTo>
                  <a:close/>
                </a:path>
                <a:path w="6350" h="668020">
                  <a:moveTo>
                    <a:pt x="6350" y="72390"/>
                  </a:moveTo>
                  <a:lnTo>
                    <a:pt x="0" y="72390"/>
                  </a:lnTo>
                  <a:lnTo>
                    <a:pt x="0" y="78739"/>
                  </a:lnTo>
                  <a:lnTo>
                    <a:pt x="6350" y="78739"/>
                  </a:lnTo>
                  <a:lnTo>
                    <a:pt x="6350" y="72390"/>
                  </a:lnTo>
                  <a:close/>
                </a:path>
                <a:path w="6350" h="668020">
                  <a:moveTo>
                    <a:pt x="6350" y="78740"/>
                  </a:moveTo>
                  <a:lnTo>
                    <a:pt x="0" y="78740"/>
                  </a:lnTo>
                  <a:lnTo>
                    <a:pt x="0" y="85089"/>
                  </a:lnTo>
                  <a:lnTo>
                    <a:pt x="6350" y="85089"/>
                  </a:lnTo>
                  <a:lnTo>
                    <a:pt x="6350" y="78740"/>
                  </a:lnTo>
                  <a:close/>
                </a:path>
                <a:path w="6350" h="668020">
                  <a:moveTo>
                    <a:pt x="6350" y="85090"/>
                  </a:moveTo>
                  <a:lnTo>
                    <a:pt x="0" y="85090"/>
                  </a:lnTo>
                  <a:lnTo>
                    <a:pt x="0" y="91439"/>
                  </a:lnTo>
                  <a:lnTo>
                    <a:pt x="6350" y="91439"/>
                  </a:lnTo>
                  <a:lnTo>
                    <a:pt x="6350" y="85090"/>
                  </a:lnTo>
                  <a:close/>
                </a:path>
                <a:path w="6350" h="668020">
                  <a:moveTo>
                    <a:pt x="6350" y="91440"/>
                  </a:moveTo>
                  <a:lnTo>
                    <a:pt x="0" y="91440"/>
                  </a:lnTo>
                  <a:lnTo>
                    <a:pt x="0" y="97789"/>
                  </a:lnTo>
                  <a:lnTo>
                    <a:pt x="6350" y="97789"/>
                  </a:lnTo>
                  <a:lnTo>
                    <a:pt x="6350" y="91440"/>
                  </a:lnTo>
                  <a:close/>
                </a:path>
                <a:path w="6350" h="668020">
                  <a:moveTo>
                    <a:pt x="6350" y="97790"/>
                  </a:moveTo>
                  <a:lnTo>
                    <a:pt x="0" y="97790"/>
                  </a:lnTo>
                  <a:lnTo>
                    <a:pt x="0" y="104139"/>
                  </a:lnTo>
                  <a:lnTo>
                    <a:pt x="6350" y="104139"/>
                  </a:lnTo>
                  <a:lnTo>
                    <a:pt x="6350" y="97790"/>
                  </a:lnTo>
                  <a:close/>
                </a:path>
                <a:path w="6350" h="668020">
                  <a:moveTo>
                    <a:pt x="6350" y="104140"/>
                  </a:moveTo>
                  <a:lnTo>
                    <a:pt x="0" y="104140"/>
                  </a:lnTo>
                  <a:lnTo>
                    <a:pt x="0" y="110489"/>
                  </a:lnTo>
                  <a:lnTo>
                    <a:pt x="6350" y="110489"/>
                  </a:lnTo>
                  <a:lnTo>
                    <a:pt x="6350" y="104140"/>
                  </a:lnTo>
                  <a:close/>
                </a:path>
                <a:path w="6350" h="668020">
                  <a:moveTo>
                    <a:pt x="6350" y="110490"/>
                  </a:moveTo>
                  <a:lnTo>
                    <a:pt x="0" y="110490"/>
                  </a:lnTo>
                  <a:lnTo>
                    <a:pt x="0" y="116839"/>
                  </a:lnTo>
                  <a:lnTo>
                    <a:pt x="6350" y="116839"/>
                  </a:lnTo>
                  <a:lnTo>
                    <a:pt x="6350" y="110490"/>
                  </a:lnTo>
                  <a:close/>
                </a:path>
                <a:path w="6350" h="668020">
                  <a:moveTo>
                    <a:pt x="6350" y="116840"/>
                  </a:moveTo>
                  <a:lnTo>
                    <a:pt x="0" y="116840"/>
                  </a:lnTo>
                  <a:lnTo>
                    <a:pt x="0" y="123189"/>
                  </a:lnTo>
                  <a:lnTo>
                    <a:pt x="6350" y="123189"/>
                  </a:lnTo>
                  <a:lnTo>
                    <a:pt x="6350" y="116840"/>
                  </a:lnTo>
                  <a:close/>
                </a:path>
                <a:path w="6350" h="668020">
                  <a:moveTo>
                    <a:pt x="6350" y="123190"/>
                  </a:moveTo>
                  <a:lnTo>
                    <a:pt x="0" y="123190"/>
                  </a:lnTo>
                  <a:lnTo>
                    <a:pt x="0" y="129539"/>
                  </a:lnTo>
                  <a:lnTo>
                    <a:pt x="6350" y="129539"/>
                  </a:lnTo>
                  <a:lnTo>
                    <a:pt x="6350" y="123190"/>
                  </a:lnTo>
                  <a:close/>
                </a:path>
                <a:path w="6350" h="668020">
                  <a:moveTo>
                    <a:pt x="6350" y="129540"/>
                  </a:moveTo>
                  <a:lnTo>
                    <a:pt x="0" y="129540"/>
                  </a:lnTo>
                  <a:lnTo>
                    <a:pt x="0" y="135889"/>
                  </a:lnTo>
                  <a:lnTo>
                    <a:pt x="6350" y="135889"/>
                  </a:lnTo>
                  <a:lnTo>
                    <a:pt x="6350" y="129540"/>
                  </a:lnTo>
                  <a:close/>
                </a:path>
                <a:path w="6350" h="668020">
                  <a:moveTo>
                    <a:pt x="6350" y="135890"/>
                  </a:moveTo>
                  <a:lnTo>
                    <a:pt x="0" y="135890"/>
                  </a:lnTo>
                  <a:lnTo>
                    <a:pt x="0" y="142239"/>
                  </a:lnTo>
                  <a:lnTo>
                    <a:pt x="6350" y="142239"/>
                  </a:lnTo>
                  <a:lnTo>
                    <a:pt x="6350" y="135890"/>
                  </a:lnTo>
                  <a:close/>
                </a:path>
                <a:path w="6350" h="668020">
                  <a:moveTo>
                    <a:pt x="6350" y="142240"/>
                  </a:moveTo>
                  <a:lnTo>
                    <a:pt x="0" y="142240"/>
                  </a:lnTo>
                  <a:lnTo>
                    <a:pt x="0" y="148589"/>
                  </a:lnTo>
                  <a:lnTo>
                    <a:pt x="6350" y="148589"/>
                  </a:lnTo>
                  <a:lnTo>
                    <a:pt x="6350" y="142240"/>
                  </a:lnTo>
                  <a:close/>
                </a:path>
                <a:path w="6350" h="668020">
                  <a:moveTo>
                    <a:pt x="6350" y="148590"/>
                  </a:moveTo>
                  <a:lnTo>
                    <a:pt x="0" y="148590"/>
                  </a:lnTo>
                  <a:lnTo>
                    <a:pt x="0" y="154939"/>
                  </a:lnTo>
                  <a:lnTo>
                    <a:pt x="6350" y="154939"/>
                  </a:lnTo>
                  <a:lnTo>
                    <a:pt x="6350" y="148590"/>
                  </a:lnTo>
                  <a:close/>
                </a:path>
                <a:path w="6350" h="668020">
                  <a:moveTo>
                    <a:pt x="6350" y="154940"/>
                  </a:moveTo>
                  <a:lnTo>
                    <a:pt x="0" y="154940"/>
                  </a:lnTo>
                  <a:lnTo>
                    <a:pt x="0" y="161289"/>
                  </a:lnTo>
                  <a:lnTo>
                    <a:pt x="6350" y="161289"/>
                  </a:lnTo>
                  <a:lnTo>
                    <a:pt x="6350" y="154940"/>
                  </a:lnTo>
                  <a:close/>
                </a:path>
                <a:path w="6350" h="668020">
                  <a:moveTo>
                    <a:pt x="6350" y="161290"/>
                  </a:moveTo>
                  <a:lnTo>
                    <a:pt x="0" y="161290"/>
                  </a:lnTo>
                  <a:lnTo>
                    <a:pt x="0" y="167639"/>
                  </a:lnTo>
                  <a:lnTo>
                    <a:pt x="6350" y="167639"/>
                  </a:lnTo>
                  <a:lnTo>
                    <a:pt x="6350" y="161290"/>
                  </a:lnTo>
                  <a:close/>
                </a:path>
                <a:path w="6350" h="668020">
                  <a:moveTo>
                    <a:pt x="6350" y="167640"/>
                  </a:moveTo>
                  <a:lnTo>
                    <a:pt x="0" y="167640"/>
                  </a:lnTo>
                  <a:lnTo>
                    <a:pt x="0" y="173989"/>
                  </a:lnTo>
                  <a:lnTo>
                    <a:pt x="6350" y="173989"/>
                  </a:lnTo>
                  <a:lnTo>
                    <a:pt x="6350" y="167640"/>
                  </a:lnTo>
                  <a:close/>
                </a:path>
                <a:path w="6350" h="668020">
                  <a:moveTo>
                    <a:pt x="6350" y="173990"/>
                  </a:moveTo>
                  <a:lnTo>
                    <a:pt x="0" y="173990"/>
                  </a:lnTo>
                  <a:lnTo>
                    <a:pt x="0" y="180339"/>
                  </a:lnTo>
                  <a:lnTo>
                    <a:pt x="6350" y="180339"/>
                  </a:lnTo>
                  <a:lnTo>
                    <a:pt x="6350" y="173990"/>
                  </a:lnTo>
                  <a:close/>
                </a:path>
                <a:path w="6350" h="668020">
                  <a:moveTo>
                    <a:pt x="6350" y="180340"/>
                  </a:moveTo>
                  <a:lnTo>
                    <a:pt x="0" y="180340"/>
                  </a:lnTo>
                  <a:lnTo>
                    <a:pt x="0" y="186689"/>
                  </a:lnTo>
                  <a:lnTo>
                    <a:pt x="6350" y="186689"/>
                  </a:lnTo>
                  <a:lnTo>
                    <a:pt x="6350" y="180340"/>
                  </a:lnTo>
                  <a:close/>
                </a:path>
                <a:path w="6350" h="668020">
                  <a:moveTo>
                    <a:pt x="6350" y="186690"/>
                  </a:moveTo>
                  <a:lnTo>
                    <a:pt x="0" y="186690"/>
                  </a:lnTo>
                  <a:lnTo>
                    <a:pt x="0" y="193039"/>
                  </a:lnTo>
                  <a:lnTo>
                    <a:pt x="6350" y="193039"/>
                  </a:lnTo>
                  <a:lnTo>
                    <a:pt x="6350" y="186690"/>
                  </a:lnTo>
                  <a:close/>
                </a:path>
                <a:path w="6350" h="668020">
                  <a:moveTo>
                    <a:pt x="6350" y="193040"/>
                  </a:moveTo>
                  <a:lnTo>
                    <a:pt x="0" y="193040"/>
                  </a:lnTo>
                  <a:lnTo>
                    <a:pt x="0" y="199389"/>
                  </a:lnTo>
                  <a:lnTo>
                    <a:pt x="6350" y="199389"/>
                  </a:lnTo>
                  <a:lnTo>
                    <a:pt x="6350" y="193040"/>
                  </a:lnTo>
                  <a:close/>
                </a:path>
                <a:path w="6350" h="668020">
                  <a:moveTo>
                    <a:pt x="6350" y="199390"/>
                  </a:moveTo>
                  <a:lnTo>
                    <a:pt x="0" y="199390"/>
                  </a:lnTo>
                  <a:lnTo>
                    <a:pt x="0" y="205739"/>
                  </a:lnTo>
                  <a:lnTo>
                    <a:pt x="6350" y="205739"/>
                  </a:lnTo>
                  <a:lnTo>
                    <a:pt x="6350" y="199390"/>
                  </a:lnTo>
                  <a:close/>
                </a:path>
                <a:path w="6350" h="668020">
                  <a:moveTo>
                    <a:pt x="6350" y="205740"/>
                  </a:moveTo>
                  <a:lnTo>
                    <a:pt x="0" y="205740"/>
                  </a:lnTo>
                  <a:lnTo>
                    <a:pt x="0" y="212089"/>
                  </a:lnTo>
                  <a:lnTo>
                    <a:pt x="6350" y="212089"/>
                  </a:lnTo>
                  <a:lnTo>
                    <a:pt x="6350" y="205740"/>
                  </a:lnTo>
                  <a:close/>
                </a:path>
                <a:path w="6350" h="668020">
                  <a:moveTo>
                    <a:pt x="6350" y="212090"/>
                  </a:moveTo>
                  <a:lnTo>
                    <a:pt x="0" y="212090"/>
                  </a:lnTo>
                  <a:lnTo>
                    <a:pt x="0" y="218439"/>
                  </a:lnTo>
                  <a:lnTo>
                    <a:pt x="6350" y="218439"/>
                  </a:lnTo>
                  <a:lnTo>
                    <a:pt x="6350" y="212090"/>
                  </a:lnTo>
                  <a:close/>
                </a:path>
                <a:path w="6350" h="668020">
                  <a:moveTo>
                    <a:pt x="6350" y="218440"/>
                  </a:moveTo>
                  <a:lnTo>
                    <a:pt x="0" y="218440"/>
                  </a:lnTo>
                  <a:lnTo>
                    <a:pt x="0" y="224789"/>
                  </a:lnTo>
                  <a:lnTo>
                    <a:pt x="6350" y="224789"/>
                  </a:lnTo>
                  <a:lnTo>
                    <a:pt x="6350" y="218440"/>
                  </a:lnTo>
                  <a:close/>
                </a:path>
                <a:path w="6350" h="668020">
                  <a:moveTo>
                    <a:pt x="6350" y="224790"/>
                  </a:moveTo>
                  <a:lnTo>
                    <a:pt x="0" y="224790"/>
                  </a:lnTo>
                  <a:lnTo>
                    <a:pt x="0" y="231139"/>
                  </a:lnTo>
                  <a:lnTo>
                    <a:pt x="6350" y="231139"/>
                  </a:lnTo>
                  <a:lnTo>
                    <a:pt x="6350" y="224790"/>
                  </a:lnTo>
                  <a:close/>
                </a:path>
                <a:path w="6350" h="668020">
                  <a:moveTo>
                    <a:pt x="6350" y="231140"/>
                  </a:moveTo>
                  <a:lnTo>
                    <a:pt x="0" y="231140"/>
                  </a:lnTo>
                  <a:lnTo>
                    <a:pt x="0" y="237489"/>
                  </a:lnTo>
                  <a:lnTo>
                    <a:pt x="6350" y="237489"/>
                  </a:lnTo>
                  <a:lnTo>
                    <a:pt x="6350" y="231140"/>
                  </a:lnTo>
                  <a:close/>
                </a:path>
                <a:path w="6350" h="668020">
                  <a:moveTo>
                    <a:pt x="6350" y="237490"/>
                  </a:moveTo>
                  <a:lnTo>
                    <a:pt x="0" y="237490"/>
                  </a:lnTo>
                  <a:lnTo>
                    <a:pt x="0" y="243839"/>
                  </a:lnTo>
                  <a:lnTo>
                    <a:pt x="6350" y="243839"/>
                  </a:lnTo>
                  <a:lnTo>
                    <a:pt x="6350" y="237490"/>
                  </a:lnTo>
                  <a:close/>
                </a:path>
                <a:path w="6350" h="668020">
                  <a:moveTo>
                    <a:pt x="6350" y="243840"/>
                  </a:moveTo>
                  <a:lnTo>
                    <a:pt x="0" y="243840"/>
                  </a:lnTo>
                  <a:lnTo>
                    <a:pt x="0" y="250189"/>
                  </a:lnTo>
                  <a:lnTo>
                    <a:pt x="6350" y="250189"/>
                  </a:lnTo>
                  <a:lnTo>
                    <a:pt x="6350" y="243840"/>
                  </a:lnTo>
                  <a:close/>
                </a:path>
                <a:path w="6350" h="668020">
                  <a:moveTo>
                    <a:pt x="6350" y="250190"/>
                  </a:moveTo>
                  <a:lnTo>
                    <a:pt x="0" y="250190"/>
                  </a:lnTo>
                  <a:lnTo>
                    <a:pt x="0" y="275589"/>
                  </a:lnTo>
                  <a:lnTo>
                    <a:pt x="6350" y="275589"/>
                  </a:lnTo>
                  <a:lnTo>
                    <a:pt x="6350" y="250190"/>
                  </a:lnTo>
                  <a:close/>
                </a:path>
                <a:path w="6350" h="668020">
                  <a:moveTo>
                    <a:pt x="6350" y="275590"/>
                  </a:moveTo>
                  <a:lnTo>
                    <a:pt x="0" y="275590"/>
                  </a:lnTo>
                  <a:lnTo>
                    <a:pt x="0" y="389889"/>
                  </a:lnTo>
                  <a:lnTo>
                    <a:pt x="6350" y="389889"/>
                  </a:lnTo>
                  <a:lnTo>
                    <a:pt x="6350" y="275590"/>
                  </a:lnTo>
                  <a:close/>
                </a:path>
                <a:path w="6350" h="668020">
                  <a:moveTo>
                    <a:pt x="6350" y="389890"/>
                  </a:moveTo>
                  <a:lnTo>
                    <a:pt x="0" y="389890"/>
                  </a:lnTo>
                  <a:lnTo>
                    <a:pt x="0" y="415289"/>
                  </a:lnTo>
                  <a:lnTo>
                    <a:pt x="6350" y="415289"/>
                  </a:lnTo>
                  <a:lnTo>
                    <a:pt x="6350" y="389890"/>
                  </a:lnTo>
                  <a:close/>
                </a:path>
                <a:path w="6350" h="668020">
                  <a:moveTo>
                    <a:pt x="6350" y="415290"/>
                  </a:moveTo>
                  <a:lnTo>
                    <a:pt x="0" y="415290"/>
                  </a:lnTo>
                  <a:lnTo>
                    <a:pt x="0" y="421639"/>
                  </a:lnTo>
                  <a:lnTo>
                    <a:pt x="6350" y="421639"/>
                  </a:lnTo>
                  <a:lnTo>
                    <a:pt x="6350" y="415290"/>
                  </a:lnTo>
                  <a:close/>
                </a:path>
                <a:path w="6350" h="668020">
                  <a:moveTo>
                    <a:pt x="6350" y="421640"/>
                  </a:moveTo>
                  <a:lnTo>
                    <a:pt x="0" y="421640"/>
                  </a:lnTo>
                  <a:lnTo>
                    <a:pt x="0" y="427989"/>
                  </a:lnTo>
                  <a:lnTo>
                    <a:pt x="6350" y="427989"/>
                  </a:lnTo>
                  <a:lnTo>
                    <a:pt x="6350" y="421640"/>
                  </a:lnTo>
                  <a:close/>
                </a:path>
                <a:path w="6350" h="668020">
                  <a:moveTo>
                    <a:pt x="6350" y="427990"/>
                  </a:moveTo>
                  <a:lnTo>
                    <a:pt x="0" y="427990"/>
                  </a:lnTo>
                  <a:lnTo>
                    <a:pt x="0" y="434339"/>
                  </a:lnTo>
                  <a:lnTo>
                    <a:pt x="6350" y="434339"/>
                  </a:lnTo>
                  <a:lnTo>
                    <a:pt x="6350" y="427990"/>
                  </a:lnTo>
                  <a:close/>
                </a:path>
                <a:path w="6350" h="668020">
                  <a:moveTo>
                    <a:pt x="6350" y="434340"/>
                  </a:moveTo>
                  <a:lnTo>
                    <a:pt x="0" y="434340"/>
                  </a:lnTo>
                  <a:lnTo>
                    <a:pt x="0" y="440689"/>
                  </a:lnTo>
                  <a:lnTo>
                    <a:pt x="6350" y="440689"/>
                  </a:lnTo>
                  <a:lnTo>
                    <a:pt x="6350" y="434340"/>
                  </a:lnTo>
                  <a:close/>
                </a:path>
                <a:path w="6350" h="668020">
                  <a:moveTo>
                    <a:pt x="6350" y="440690"/>
                  </a:moveTo>
                  <a:lnTo>
                    <a:pt x="0" y="440690"/>
                  </a:lnTo>
                  <a:lnTo>
                    <a:pt x="0" y="447039"/>
                  </a:lnTo>
                  <a:lnTo>
                    <a:pt x="6350" y="447039"/>
                  </a:lnTo>
                  <a:lnTo>
                    <a:pt x="6350" y="440690"/>
                  </a:lnTo>
                  <a:close/>
                </a:path>
                <a:path w="6350" h="668020">
                  <a:moveTo>
                    <a:pt x="6350" y="447040"/>
                  </a:moveTo>
                  <a:lnTo>
                    <a:pt x="0" y="447040"/>
                  </a:lnTo>
                  <a:lnTo>
                    <a:pt x="0" y="453389"/>
                  </a:lnTo>
                  <a:lnTo>
                    <a:pt x="6350" y="453389"/>
                  </a:lnTo>
                  <a:lnTo>
                    <a:pt x="6350" y="447040"/>
                  </a:lnTo>
                  <a:close/>
                </a:path>
                <a:path w="6350" h="668020">
                  <a:moveTo>
                    <a:pt x="6350" y="453390"/>
                  </a:moveTo>
                  <a:lnTo>
                    <a:pt x="0" y="453390"/>
                  </a:lnTo>
                  <a:lnTo>
                    <a:pt x="0" y="459739"/>
                  </a:lnTo>
                  <a:lnTo>
                    <a:pt x="6350" y="459739"/>
                  </a:lnTo>
                  <a:lnTo>
                    <a:pt x="6350" y="453390"/>
                  </a:lnTo>
                  <a:close/>
                </a:path>
                <a:path w="6350" h="668020">
                  <a:moveTo>
                    <a:pt x="6350" y="459740"/>
                  </a:moveTo>
                  <a:lnTo>
                    <a:pt x="0" y="459740"/>
                  </a:lnTo>
                  <a:lnTo>
                    <a:pt x="0" y="466089"/>
                  </a:lnTo>
                  <a:lnTo>
                    <a:pt x="6350" y="466089"/>
                  </a:lnTo>
                  <a:lnTo>
                    <a:pt x="6350" y="459740"/>
                  </a:lnTo>
                  <a:close/>
                </a:path>
                <a:path w="6350" h="668020">
                  <a:moveTo>
                    <a:pt x="6350" y="466090"/>
                  </a:moveTo>
                  <a:lnTo>
                    <a:pt x="0" y="466090"/>
                  </a:lnTo>
                  <a:lnTo>
                    <a:pt x="0" y="472439"/>
                  </a:lnTo>
                  <a:lnTo>
                    <a:pt x="6350" y="472439"/>
                  </a:lnTo>
                  <a:lnTo>
                    <a:pt x="6350" y="466090"/>
                  </a:lnTo>
                  <a:close/>
                </a:path>
                <a:path w="6350" h="668020">
                  <a:moveTo>
                    <a:pt x="6350" y="472440"/>
                  </a:moveTo>
                  <a:lnTo>
                    <a:pt x="0" y="472440"/>
                  </a:lnTo>
                  <a:lnTo>
                    <a:pt x="0" y="478789"/>
                  </a:lnTo>
                  <a:lnTo>
                    <a:pt x="6350" y="478789"/>
                  </a:lnTo>
                  <a:lnTo>
                    <a:pt x="6350" y="472440"/>
                  </a:lnTo>
                  <a:close/>
                </a:path>
                <a:path w="6350" h="668020">
                  <a:moveTo>
                    <a:pt x="6350" y="478790"/>
                  </a:moveTo>
                  <a:lnTo>
                    <a:pt x="0" y="478790"/>
                  </a:lnTo>
                  <a:lnTo>
                    <a:pt x="0" y="485139"/>
                  </a:lnTo>
                  <a:lnTo>
                    <a:pt x="6350" y="485139"/>
                  </a:lnTo>
                  <a:lnTo>
                    <a:pt x="6350" y="478790"/>
                  </a:lnTo>
                  <a:close/>
                </a:path>
                <a:path w="6350" h="668020">
                  <a:moveTo>
                    <a:pt x="6350" y="485140"/>
                  </a:moveTo>
                  <a:lnTo>
                    <a:pt x="0" y="485140"/>
                  </a:lnTo>
                  <a:lnTo>
                    <a:pt x="0" y="491489"/>
                  </a:lnTo>
                  <a:lnTo>
                    <a:pt x="6350" y="491489"/>
                  </a:lnTo>
                  <a:lnTo>
                    <a:pt x="6350" y="485140"/>
                  </a:lnTo>
                  <a:close/>
                </a:path>
                <a:path w="6350" h="668020">
                  <a:moveTo>
                    <a:pt x="6350" y="491490"/>
                  </a:moveTo>
                  <a:lnTo>
                    <a:pt x="0" y="491490"/>
                  </a:lnTo>
                  <a:lnTo>
                    <a:pt x="0" y="497839"/>
                  </a:lnTo>
                  <a:lnTo>
                    <a:pt x="6350" y="497839"/>
                  </a:lnTo>
                  <a:lnTo>
                    <a:pt x="6350" y="491490"/>
                  </a:lnTo>
                  <a:close/>
                </a:path>
                <a:path w="6350" h="668020">
                  <a:moveTo>
                    <a:pt x="6350" y="497840"/>
                  </a:moveTo>
                  <a:lnTo>
                    <a:pt x="0" y="497840"/>
                  </a:lnTo>
                  <a:lnTo>
                    <a:pt x="0" y="504189"/>
                  </a:lnTo>
                  <a:lnTo>
                    <a:pt x="6350" y="504189"/>
                  </a:lnTo>
                  <a:lnTo>
                    <a:pt x="6350" y="497840"/>
                  </a:lnTo>
                  <a:close/>
                </a:path>
                <a:path w="6350" h="668020">
                  <a:moveTo>
                    <a:pt x="6350" y="504190"/>
                  </a:moveTo>
                  <a:lnTo>
                    <a:pt x="0" y="504190"/>
                  </a:lnTo>
                  <a:lnTo>
                    <a:pt x="0" y="510539"/>
                  </a:lnTo>
                  <a:lnTo>
                    <a:pt x="6350" y="510539"/>
                  </a:lnTo>
                  <a:lnTo>
                    <a:pt x="6350" y="504190"/>
                  </a:lnTo>
                  <a:close/>
                </a:path>
                <a:path w="6350" h="668020">
                  <a:moveTo>
                    <a:pt x="6350" y="510540"/>
                  </a:moveTo>
                  <a:lnTo>
                    <a:pt x="0" y="510540"/>
                  </a:lnTo>
                  <a:lnTo>
                    <a:pt x="0" y="516889"/>
                  </a:lnTo>
                  <a:lnTo>
                    <a:pt x="6350" y="516889"/>
                  </a:lnTo>
                  <a:lnTo>
                    <a:pt x="6350" y="510540"/>
                  </a:lnTo>
                  <a:close/>
                </a:path>
                <a:path w="6350" h="668020">
                  <a:moveTo>
                    <a:pt x="6350" y="516890"/>
                  </a:moveTo>
                  <a:lnTo>
                    <a:pt x="0" y="516890"/>
                  </a:lnTo>
                  <a:lnTo>
                    <a:pt x="0" y="523239"/>
                  </a:lnTo>
                  <a:lnTo>
                    <a:pt x="6350" y="523239"/>
                  </a:lnTo>
                  <a:lnTo>
                    <a:pt x="6350" y="516890"/>
                  </a:lnTo>
                  <a:close/>
                </a:path>
                <a:path w="6350" h="668020">
                  <a:moveTo>
                    <a:pt x="6350" y="523240"/>
                  </a:moveTo>
                  <a:lnTo>
                    <a:pt x="0" y="523240"/>
                  </a:lnTo>
                  <a:lnTo>
                    <a:pt x="0" y="529589"/>
                  </a:lnTo>
                  <a:lnTo>
                    <a:pt x="6350" y="529589"/>
                  </a:lnTo>
                  <a:lnTo>
                    <a:pt x="6350" y="523240"/>
                  </a:lnTo>
                  <a:close/>
                </a:path>
                <a:path w="6350" h="668020">
                  <a:moveTo>
                    <a:pt x="6350" y="529590"/>
                  </a:moveTo>
                  <a:lnTo>
                    <a:pt x="0" y="529590"/>
                  </a:lnTo>
                  <a:lnTo>
                    <a:pt x="0" y="535939"/>
                  </a:lnTo>
                  <a:lnTo>
                    <a:pt x="6350" y="535939"/>
                  </a:lnTo>
                  <a:lnTo>
                    <a:pt x="6350" y="529590"/>
                  </a:lnTo>
                  <a:close/>
                </a:path>
                <a:path w="6350" h="668020">
                  <a:moveTo>
                    <a:pt x="6350" y="535940"/>
                  </a:moveTo>
                  <a:lnTo>
                    <a:pt x="0" y="535940"/>
                  </a:lnTo>
                  <a:lnTo>
                    <a:pt x="0" y="542289"/>
                  </a:lnTo>
                  <a:lnTo>
                    <a:pt x="6350" y="542289"/>
                  </a:lnTo>
                  <a:lnTo>
                    <a:pt x="6350" y="535940"/>
                  </a:lnTo>
                  <a:close/>
                </a:path>
                <a:path w="6350" h="668020">
                  <a:moveTo>
                    <a:pt x="6350" y="542290"/>
                  </a:moveTo>
                  <a:lnTo>
                    <a:pt x="0" y="542290"/>
                  </a:lnTo>
                  <a:lnTo>
                    <a:pt x="0" y="548639"/>
                  </a:lnTo>
                  <a:lnTo>
                    <a:pt x="6350" y="548639"/>
                  </a:lnTo>
                  <a:lnTo>
                    <a:pt x="6350" y="542290"/>
                  </a:lnTo>
                  <a:close/>
                </a:path>
                <a:path w="6350" h="668020">
                  <a:moveTo>
                    <a:pt x="6350" y="548640"/>
                  </a:moveTo>
                  <a:lnTo>
                    <a:pt x="0" y="548640"/>
                  </a:lnTo>
                  <a:lnTo>
                    <a:pt x="0" y="554989"/>
                  </a:lnTo>
                  <a:lnTo>
                    <a:pt x="6350" y="554989"/>
                  </a:lnTo>
                  <a:lnTo>
                    <a:pt x="6350" y="548640"/>
                  </a:lnTo>
                  <a:close/>
                </a:path>
                <a:path w="6350" h="668020">
                  <a:moveTo>
                    <a:pt x="6350" y="554990"/>
                  </a:moveTo>
                  <a:lnTo>
                    <a:pt x="0" y="554990"/>
                  </a:lnTo>
                  <a:lnTo>
                    <a:pt x="0" y="561339"/>
                  </a:lnTo>
                  <a:lnTo>
                    <a:pt x="6350" y="561339"/>
                  </a:lnTo>
                  <a:lnTo>
                    <a:pt x="6350" y="554990"/>
                  </a:lnTo>
                  <a:close/>
                </a:path>
                <a:path w="6350" h="668020">
                  <a:moveTo>
                    <a:pt x="6350" y="561340"/>
                  </a:moveTo>
                  <a:lnTo>
                    <a:pt x="0" y="561340"/>
                  </a:lnTo>
                  <a:lnTo>
                    <a:pt x="0" y="567689"/>
                  </a:lnTo>
                  <a:lnTo>
                    <a:pt x="6350" y="567689"/>
                  </a:lnTo>
                  <a:lnTo>
                    <a:pt x="6350" y="561340"/>
                  </a:lnTo>
                  <a:close/>
                </a:path>
                <a:path w="6350" h="668020">
                  <a:moveTo>
                    <a:pt x="6350" y="567690"/>
                  </a:moveTo>
                  <a:lnTo>
                    <a:pt x="0" y="567690"/>
                  </a:lnTo>
                  <a:lnTo>
                    <a:pt x="0" y="574039"/>
                  </a:lnTo>
                  <a:lnTo>
                    <a:pt x="6350" y="574039"/>
                  </a:lnTo>
                  <a:lnTo>
                    <a:pt x="6350" y="567690"/>
                  </a:lnTo>
                  <a:close/>
                </a:path>
                <a:path w="6350" h="668020">
                  <a:moveTo>
                    <a:pt x="6350" y="574040"/>
                  </a:moveTo>
                  <a:lnTo>
                    <a:pt x="0" y="574040"/>
                  </a:lnTo>
                  <a:lnTo>
                    <a:pt x="0" y="580389"/>
                  </a:lnTo>
                  <a:lnTo>
                    <a:pt x="6350" y="580389"/>
                  </a:lnTo>
                  <a:lnTo>
                    <a:pt x="6350" y="574040"/>
                  </a:lnTo>
                  <a:close/>
                </a:path>
                <a:path w="6350" h="668020">
                  <a:moveTo>
                    <a:pt x="6350" y="580390"/>
                  </a:moveTo>
                  <a:lnTo>
                    <a:pt x="0" y="580390"/>
                  </a:lnTo>
                  <a:lnTo>
                    <a:pt x="0" y="586739"/>
                  </a:lnTo>
                  <a:lnTo>
                    <a:pt x="6350" y="586739"/>
                  </a:lnTo>
                  <a:lnTo>
                    <a:pt x="6350" y="580390"/>
                  </a:lnTo>
                  <a:close/>
                </a:path>
                <a:path w="6350" h="668020">
                  <a:moveTo>
                    <a:pt x="6350" y="586740"/>
                  </a:moveTo>
                  <a:lnTo>
                    <a:pt x="0" y="586740"/>
                  </a:lnTo>
                  <a:lnTo>
                    <a:pt x="0" y="593089"/>
                  </a:lnTo>
                  <a:lnTo>
                    <a:pt x="6350" y="593089"/>
                  </a:lnTo>
                  <a:lnTo>
                    <a:pt x="6350" y="586740"/>
                  </a:lnTo>
                  <a:close/>
                </a:path>
                <a:path w="6350" h="668020">
                  <a:moveTo>
                    <a:pt x="6350" y="593090"/>
                  </a:moveTo>
                  <a:lnTo>
                    <a:pt x="0" y="593090"/>
                  </a:lnTo>
                  <a:lnTo>
                    <a:pt x="0" y="599439"/>
                  </a:lnTo>
                  <a:lnTo>
                    <a:pt x="6350" y="599439"/>
                  </a:lnTo>
                  <a:lnTo>
                    <a:pt x="6350" y="593090"/>
                  </a:lnTo>
                  <a:close/>
                </a:path>
                <a:path w="6350" h="668020">
                  <a:moveTo>
                    <a:pt x="6350" y="599440"/>
                  </a:moveTo>
                  <a:lnTo>
                    <a:pt x="0" y="599440"/>
                  </a:lnTo>
                  <a:lnTo>
                    <a:pt x="0" y="605789"/>
                  </a:lnTo>
                  <a:lnTo>
                    <a:pt x="6350" y="605789"/>
                  </a:lnTo>
                  <a:lnTo>
                    <a:pt x="6350" y="599440"/>
                  </a:lnTo>
                  <a:close/>
                </a:path>
                <a:path w="6350" h="668020">
                  <a:moveTo>
                    <a:pt x="6350" y="605790"/>
                  </a:moveTo>
                  <a:lnTo>
                    <a:pt x="0" y="605790"/>
                  </a:lnTo>
                  <a:lnTo>
                    <a:pt x="0" y="612139"/>
                  </a:lnTo>
                  <a:lnTo>
                    <a:pt x="6350" y="612139"/>
                  </a:lnTo>
                  <a:lnTo>
                    <a:pt x="6350" y="605790"/>
                  </a:lnTo>
                  <a:close/>
                </a:path>
                <a:path w="6350" h="668020">
                  <a:moveTo>
                    <a:pt x="6350" y="612140"/>
                  </a:moveTo>
                  <a:lnTo>
                    <a:pt x="0" y="612140"/>
                  </a:lnTo>
                  <a:lnTo>
                    <a:pt x="0" y="618489"/>
                  </a:lnTo>
                  <a:lnTo>
                    <a:pt x="6350" y="618489"/>
                  </a:lnTo>
                  <a:lnTo>
                    <a:pt x="6350" y="612140"/>
                  </a:lnTo>
                  <a:close/>
                </a:path>
                <a:path w="6350" h="668020">
                  <a:moveTo>
                    <a:pt x="6350" y="618490"/>
                  </a:moveTo>
                  <a:lnTo>
                    <a:pt x="0" y="618490"/>
                  </a:lnTo>
                  <a:lnTo>
                    <a:pt x="0" y="624839"/>
                  </a:lnTo>
                  <a:lnTo>
                    <a:pt x="6350" y="624839"/>
                  </a:lnTo>
                  <a:lnTo>
                    <a:pt x="6350" y="618490"/>
                  </a:lnTo>
                  <a:close/>
                </a:path>
                <a:path w="6350" h="668020">
                  <a:moveTo>
                    <a:pt x="6350" y="624840"/>
                  </a:moveTo>
                  <a:lnTo>
                    <a:pt x="0" y="624840"/>
                  </a:lnTo>
                  <a:lnTo>
                    <a:pt x="0" y="631189"/>
                  </a:lnTo>
                  <a:lnTo>
                    <a:pt x="6350" y="631189"/>
                  </a:lnTo>
                  <a:lnTo>
                    <a:pt x="6350" y="624840"/>
                  </a:lnTo>
                  <a:close/>
                </a:path>
                <a:path w="6350" h="668020">
                  <a:moveTo>
                    <a:pt x="6350" y="631190"/>
                  </a:moveTo>
                  <a:lnTo>
                    <a:pt x="0" y="631190"/>
                  </a:lnTo>
                  <a:lnTo>
                    <a:pt x="0" y="637539"/>
                  </a:lnTo>
                  <a:lnTo>
                    <a:pt x="6350" y="637539"/>
                  </a:lnTo>
                  <a:lnTo>
                    <a:pt x="6350" y="631190"/>
                  </a:lnTo>
                  <a:close/>
                </a:path>
                <a:path w="6350" h="668020">
                  <a:moveTo>
                    <a:pt x="6350" y="637540"/>
                  </a:moveTo>
                  <a:lnTo>
                    <a:pt x="0" y="637540"/>
                  </a:lnTo>
                  <a:lnTo>
                    <a:pt x="0" y="643889"/>
                  </a:lnTo>
                  <a:lnTo>
                    <a:pt x="6350" y="643889"/>
                  </a:lnTo>
                  <a:lnTo>
                    <a:pt x="6350" y="637540"/>
                  </a:lnTo>
                  <a:close/>
                </a:path>
                <a:path w="6350" h="668020">
                  <a:moveTo>
                    <a:pt x="6350" y="643890"/>
                  </a:moveTo>
                  <a:lnTo>
                    <a:pt x="0" y="643890"/>
                  </a:lnTo>
                  <a:lnTo>
                    <a:pt x="0" y="650239"/>
                  </a:lnTo>
                  <a:lnTo>
                    <a:pt x="6350" y="650239"/>
                  </a:lnTo>
                  <a:lnTo>
                    <a:pt x="6350" y="643890"/>
                  </a:lnTo>
                  <a:close/>
                </a:path>
                <a:path w="6350" h="668020">
                  <a:moveTo>
                    <a:pt x="6350" y="650240"/>
                  </a:moveTo>
                  <a:lnTo>
                    <a:pt x="0" y="650240"/>
                  </a:lnTo>
                  <a:lnTo>
                    <a:pt x="0" y="656589"/>
                  </a:lnTo>
                  <a:lnTo>
                    <a:pt x="6350" y="656589"/>
                  </a:lnTo>
                  <a:lnTo>
                    <a:pt x="6350" y="650240"/>
                  </a:lnTo>
                  <a:close/>
                </a:path>
                <a:path w="6350" h="668020">
                  <a:moveTo>
                    <a:pt x="6350" y="656590"/>
                  </a:moveTo>
                  <a:lnTo>
                    <a:pt x="0" y="656590"/>
                  </a:lnTo>
                  <a:lnTo>
                    <a:pt x="0" y="662939"/>
                  </a:lnTo>
                  <a:lnTo>
                    <a:pt x="6350" y="662939"/>
                  </a:lnTo>
                  <a:lnTo>
                    <a:pt x="6350" y="656590"/>
                  </a:lnTo>
                  <a:close/>
                </a:path>
                <a:path w="6350" h="668020">
                  <a:moveTo>
                    <a:pt x="6350" y="662940"/>
                  </a:moveTo>
                  <a:lnTo>
                    <a:pt x="0" y="662940"/>
                  </a:lnTo>
                  <a:lnTo>
                    <a:pt x="0" y="666750"/>
                  </a:lnTo>
                  <a:lnTo>
                    <a:pt x="2539" y="666750"/>
                  </a:lnTo>
                  <a:lnTo>
                    <a:pt x="2539" y="668019"/>
                  </a:lnTo>
                  <a:lnTo>
                    <a:pt x="6350" y="668019"/>
                  </a:lnTo>
                  <a:lnTo>
                    <a:pt x="6350" y="662940"/>
                  </a:lnTo>
                  <a:close/>
                </a:path>
              </a:pathLst>
            </a:custGeom>
            <a:solidFill>
              <a:srgbClr val="2900F9"/>
            </a:solidFill>
          </p:spPr>
          <p:txBody>
            <a:bodyPr bIns="0" lIns="0" rIns="0" rtlCol="0" tIns="0" wrap="square"/>
            <a:p/>
          </p:txBody>
        </p:sp>
        <p:sp>
          <p:nvSpPr>
            <p:cNvPr id="1049909" name="object 1209"/>
            <p:cNvSpPr/>
            <p:nvPr/>
          </p:nvSpPr>
          <p:spPr>
            <a:xfrm>
              <a:off x="5670549" y="4485639"/>
              <a:ext cx="7620" cy="664210"/>
            </a:xfrm>
            <a:custGeom>
              <a:avLst/>
              <a:ahLst/>
              <a:rect l="l" t="t" r="r" b="b"/>
              <a:pathLst>
                <a:path w="7620" h="664210">
                  <a:moveTo>
                    <a:pt x="7620" y="0"/>
                  </a:moveTo>
                  <a:lnTo>
                    <a:pt x="6350" y="0"/>
                  </a:lnTo>
                  <a:lnTo>
                    <a:pt x="6350" y="1269"/>
                  </a:lnTo>
                  <a:lnTo>
                    <a:pt x="3810" y="1269"/>
                  </a:lnTo>
                  <a:lnTo>
                    <a:pt x="3810" y="2539"/>
                  </a:lnTo>
                  <a:lnTo>
                    <a:pt x="0" y="2539"/>
                  </a:lnTo>
                  <a:lnTo>
                    <a:pt x="0" y="6349"/>
                  </a:lnTo>
                  <a:lnTo>
                    <a:pt x="7620" y="6349"/>
                  </a:lnTo>
                  <a:lnTo>
                    <a:pt x="7620" y="0"/>
                  </a:lnTo>
                  <a:close/>
                </a:path>
                <a:path w="7620" h="664210">
                  <a:moveTo>
                    <a:pt x="7620" y="6349"/>
                  </a:moveTo>
                  <a:lnTo>
                    <a:pt x="0" y="6349"/>
                  </a:lnTo>
                  <a:lnTo>
                    <a:pt x="0" y="12699"/>
                  </a:lnTo>
                  <a:lnTo>
                    <a:pt x="7620" y="12699"/>
                  </a:lnTo>
                  <a:lnTo>
                    <a:pt x="7620" y="6349"/>
                  </a:lnTo>
                  <a:close/>
                </a:path>
                <a:path w="7620" h="664210">
                  <a:moveTo>
                    <a:pt x="7620" y="12699"/>
                  </a:moveTo>
                  <a:lnTo>
                    <a:pt x="0" y="12699"/>
                  </a:lnTo>
                  <a:lnTo>
                    <a:pt x="0" y="19049"/>
                  </a:lnTo>
                  <a:lnTo>
                    <a:pt x="7620" y="19049"/>
                  </a:lnTo>
                  <a:lnTo>
                    <a:pt x="7620" y="12699"/>
                  </a:lnTo>
                  <a:close/>
                </a:path>
                <a:path w="7620" h="664210">
                  <a:moveTo>
                    <a:pt x="7620" y="19049"/>
                  </a:moveTo>
                  <a:lnTo>
                    <a:pt x="0" y="19049"/>
                  </a:lnTo>
                  <a:lnTo>
                    <a:pt x="0" y="25399"/>
                  </a:lnTo>
                  <a:lnTo>
                    <a:pt x="7620" y="25399"/>
                  </a:lnTo>
                  <a:lnTo>
                    <a:pt x="7620" y="19049"/>
                  </a:lnTo>
                  <a:close/>
                </a:path>
                <a:path w="7620" h="664210">
                  <a:moveTo>
                    <a:pt x="7620" y="25399"/>
                  </a:moveTo>
                  <a:lnTo>
                    <a:pt x="0" y="25399"/>
                  </a:lnTo>
                  <a:lnTo>
                    <a:pt x="0" y="31749"/>
                  </a:lnTo>
                  <a:lnTo>
                    <a:pt x="7620" y="31749"/>
                  </a:lnTo>
                  <a:lnTo>
                    <a:pt x="7620" y="25399"/>
                  </a:lnTo>
                  <a:close/>
                </a:path>
                <a:path w="7620" h="664210">
                  <a:moveTo>
                    <a:pt x="7620" y="31749"/>
                  </a:moveTo>
                  <a:lnTo>
                    <a:pt x="0" y="31749"/>
                  </a:lnTo>
                  <a:lnTo>
                    <a:pt x="0" y="38099"/>
                  </a:lnTo>
                  <a:lnTo>
                    <a:pt x="7620" y="38099"/>
                  </a:lnTo>
                  <a:lnTo>
                    <a:pt x="7620" y="31749"/>
                  </a:lnTo>
                  <a:close/>
                </a:path>
                <a:path w="7620" h="664210">
                  <a:moveTo>
                    <a:pt x="7620" y="38099"/>
                  </a:moveTo>
                  <a:lnTo>
                    <a:pt x="0" y="38099"/>
                  </a:lnTo>
                  <a:lnTo>
                    <a:pt x="0" y="44449"/>
                  </a:lnTo>
                  <a:lnTo>
                    <a:pt x="7620" y="44449"/>
                  </a:lnTo>
                  <a:lnTo>
                    <a:pt x="7620" y="38099"/>
                  </a:lnTo>
                  <a:close/>
                </a:path>
                <a:path w="7620" h="664210">
                  <a:moveTo>
                    <a:pt x="7620" y="44449"/>
                  </a:moveTo>
                  <a:lnTo>
                    <a:pt x="0" y="44449"/>
                  </a:lnTo>
                  <a:lnTo>
                    <a:pt x="0" y="50799"/>
                  </a:lnTo>
                  <a:lnTo>
                    <a:pt x="7620" y="50799"/>
                  </a:lnTo>
                  <a:lnTo>
                    <a:pt x="7620" y="44449"/>
                  </a:lnTo>
                  <a:close/>
                </a:path>
                <a:path w="7620" h="664210">
                  <a:moveTo>
                    <a:pt x="7620" y="50799"/>
                  </a:moveTo>
                  <a:lnTo>
                    <a:pt x="0" y="50799"/>
                  </a:lnTo>
                  <a:lnTo>
                    <a:pt x="0" y="57149"/>
                  </a:lnTo>
                  <a:lnTo>
                    <a:pt x="7620" y="57149"/>
                  </a:lnTo>
                  <a:lnTo>
                    <a:pt x="7620" y="50799"/>
                  </a:lnTo>
                  <a:close/>
                </a:path>
                <a:path w="7620" h="664210">
                  <a:moveTo>
                    <a:pt x="7620" y="57149"/>
                  </a:moveTo>
                  <a:lnTo>
                    <a:pt x="0" y="57149"/>
                  </a:lnTo>
                  <a:lnTo>
                    <a:pt x="0" y="63499"/>
                  </a:lnTo>
                  <a:lnTo>
                    <a:pt x="7620" y="63499"/>
                  </a:lnTo>
                  <a:lnTo>
                    <a:pt x="7620" y="57149"/>
                  </a:lnTo>
                  <a:close/>
                </a:path>
                <a:path w="7620" h="664210">
                  <a:moveTo>
                    <a:pt x="7620" y="63499"/>
                  </a:moveTo>
                  <a:lnTo>
                    <a:pt x="0" y="63499"/>
                  </a:lnTo>
                  <a:lnTo>
                    <a:pt x="0" y="69849"/>
                  </a:lnTo>
                  <a:lnTo>
                    <a:pt x="7620" y="69849"/>
                  </a:lnTo>
                  <a:lnTo>
                    <a:pt x="7620" y="63499"/>
                  </a:lnTo>
                  <a:close/>
                </a:path>
                <a:path w="7620" h="664210">
                  <a:moveTo>
                    <a:pt x="7620" y="69849"/>
                  </a:moveTo>
                  <a:lnTo>
                    <a:pt x="0" y="69849"/>
                  </a:lnTo>
                  <a:lnTo>
                    <a:pt x="0" y="76199"/>
                  </a:lnTo>
                  <a:lnTo>
                    <a:pt x="7620" y="76199"/>
                  </a:lnTo>
                  <a:lnTo>
                    <a:pt x="7620" y="69849"/>
                  </a:lnTo>
                  <a:close/>
                </a:path>
                <a:path w="7620" h="664210">
                  <a:moveTo>
                    <a:pt x="7620" y="76199"/>
                  </a:moveTo>
                  <a:lnTo>
                    <a:pt x="0" y="76199"/>
                  </a:lnTo>
                  <a:lnTo>
                    <a:pt x="0" y="82549"/>
                  </a:lnTo>
                  <a:lnTo>
                    <a:pt x="7620" y="82549"/>
                  </a:lnTo>
                  <a:lnTo>
                    <a:pt x="7620" y="76199"/>
                  </a:lnTo>
                  <a:close/>
                </a:path>
                <a:path w="7620" h="664210">
                  <a:moveTo>
                    <a:pt x="7620" y="82549"/>
                  </a:moveTo>
                  <a:lnTo>
                    <a:pt x="0" y="82549"/>
                  </a:lnTo>
                  <a:lnTo>
                    <a:pt x="0" y="88899"/>
                  </a:lnTo>
                  <a:lnTo>
                    <a:pt x="7620" y="88899"/>
                  </a:lnTo>
                  <a:lnTo>
                    <a:pt x="7620" y="82549"/>
                  </a:lnTo>
                  <a:close/>
                </a:path>
                <a:path w="7620" h="664210">
                  <a:moveTo>
                    <a:pt x="7620" y="88899"/>
                  </a:moveTo>
                  <a:lnTo>
                    <a:pt x="0" y="88899"/>
                  </a:lnTo>
                  <a:lnTo>
                    <a:pt x="0" y="95249"/>
                  </a:lnTo>
                  <a:lnTo>
                    <a:pt x="7620" y="95249"/>
                  </a:lnTo>
                  <a:lnTo>
                    <a:pt x="7620" y="88899"/>
                  </a:lnTo>
                  <a:close/>
                </a:path>
                <a:path w="7620" h="664210">
                  <a:moveTo>
                    <a:pt x="7620" y="95249"/>
                  </a:moveTo>
                  <a:lnTo>
                    <a:pt x="0" y="95249"/>
                  </a:lnTo>
                  <a:lnTo>
                    <a:pt x="0" y="101599"/>
                  </a:lnTo>
                  <a:lnTo>
                    <a:pt x="7620" y="101599"/>
                  </a:lnTo>
                  <a:lnTo>
                    <a:pt x="7620" y="95249"/>
                  </a:lnTo>
                  <a:close/>
                </a:path>
                <a:path w="7620" h="664210">
                  <a:moveTo>
                    <a:pt x="7620" y="101599"/>
                  </a:moveTo>
                  <a:lnTo>
                    <a:pt x="0" y="101599"/>
                  </a:lnTo>
                  <a:lnTo>
                    <a:pt x="0" y="107949"/>
                  </a:lnTo>
                  <a:lnTo>
                    <a:pt x="7620" y="107949"/>
                  </a:lnTo>
                  <a:lnTo>
                    <a:pt x="7620" y="101599"/>
                  </a:lnTo>
                  <a:close/>
                </a:path>
                <a:path w="7620" h="664210">
                  <a:moveTo>
                    <a:pt x="7620" y="107949"/>
                  </a:moveTo>
                  <a:lnTo>
                    <a:pt x="0" y="107949"/>
                  </a:lnTo>
                  <a:lnTo>
                    <a:pt x="0" y="114299"/>
                  </a:lnTo>
                  <a:lnTo>
                    <a:pt x="7620" y="114299"/>
                  </a:lnTo>
                  <a:lnTo>
                    <a:pt x="7620" y="107949"/>
                  </a:lnTo>
                  <a:close/>
                </a:path>
                <a:path w="7620" h="664210">
                  <a:moveTo>
                    <a:pt x="7620" y="114299"/>
                  </a:moveTo>
                  <a:lnTo>
                    <a:pt x="0" y="114299"/>
                  </a:lnTo>
                  <a:lnTo>
                    <a:pt x="0" y="120649"/>
                  </a:lnTo>
                  <a:lnTo>
                    <a:pt x="7620" y="120649"/>
                  </a:lnTo>
                  <a:lnTo>
                    <a:pt x="7620" y="114299"/>
                  </a:lnTo>
                  <a:close/>
                </a:path>
                <a:path w="7620" h="664210">
                  <a:moveTo>
                    <a:pt x="7620" y="120649"/>
                  </a:moveTo>
                  <a:lnTo>
                    <a:pt x="0" y="120649"/>
                  </a:lnTo>
                  <a:lnTo>
                    <a:pt x="0" y="126999"/>
                  </a:lnTo>
                  <a:lnTo>
                    <a:pt x="7620" y="126999"/>
                  </a:lnTo>
                  <a:lnTo>
                    <a:pt x="7620" y="120649"/>
                  </a:lnTo>
                  <a:close/>
                </a:path>
                <a:path w="7620" h="664210">
                  <a:moveTo>
                    <a:pt x="7620" y="126999"/>
                  </a:moveTo>
                  <a:lnTo>
                    <a:pt x="0" y="126999"/>
                  </a:lnTo>
                  <a:lnTo>
                    <a:pt x="0" y="133349"/>
                  </a:lnTo>
                  <a:lnTo>
                    <a:pt x="7620" y="133349"/>
                  </a:lnTo>
                  <a:lnTo>
                    <a:pt x="7620" y="126999"/>
                  </a:lnTo>
                  <a:close/>
                </a:path>
                <a:path w="7620" h="664210">
                  <a:moveTo>
                    <a:pt x="7620" y="133349"/>
                  </a:moveTo>
                  <a:lnTo>
                    <a:pt x="0" y="133349"/>
                  </a:lnTo>
                  <a:lnTo>
                    <a:pt x="0" y="139699"/>
                  </a:lnTo>
                  <a:lnTo>
                    <a:pt x="7620" y="139699"/>
                  </a:lnTo>
                  <a:lnTo>
                    <a:pt x="7620" y="133349"/>
                  </a:lnTo>
                  <a:close/>
                </a:path>
                <a:path w="7620" h="664210">
                  <a:moveTo>
                    <a:pt x="7620" y="139699"/>
                  </a:moveTo>
                  <a:lnTo>
                    <a:pt x="0" y="139699"/>
                  </a:lnTo>
                  <a:lnTo>
                    <a:pt x="0" y="146049"/>
                  </a:lnTo>
                  <a:lnTo>
                    <a:pt x="7620" y="146049"/>
                  </a:lnTo>
                  <a:lnTo>
                    <a:pt x="7620" y="139699"/>
                  </a:lnTo>
                  <a:close/>
                </a:path>
                <a:path w="7620" h="664210">
                  <a:moveTo>
                    <a:pt x="7620" y="146049"/>
                  </a:moveTo>
                  <a:lnTo>
                    <a:pt x="0" y="146049"/>
                  </a:lnTo>
                  <a:lnTo>
                    <a:pt x="0" y="152399"/>
                  </a:lnTo>
                  <a:lnTo>
                    <a:pt x="7620" y="152399"/>
                  </a:lnTo>
                  <a:lnTo>
                    <a:pt x="7620" y="146049"/>
                  </a:lnTo>
                  <a:close/>
                </a:path>
                <a:path w="7620" h="664210">
                  <a:moveTo>
                    <a:pt x="7620" y="152399"/>
                  </a:moveTo>
                  <a:lnTo>
                    <a:pt x="0" y="152399"/>
                  </a:lnTo>
                  <a:lnTo>
                    <a:pt x="0" y="158749"/>
                  </a:lnTo>
                  <a:lnTo>
                    <a:pt x="7620" y="158749"/>
                  </a:lnTo>
                  <a:lnTo>
                    <a:pt x="7620" y="152399"/>
                  </a:lnTo>
                  <a:close/>
                </a:path>
                <a:path w="7620" h="664210">
                  <a:moveTo>
                    <a:pt x="7620" y="158749"/>
                  </a:moveTo>
                  <a:lnTo>
                    <a:pt x="0" y="158749"/>
                  </a:lnTo>
                  <a:lnTo>
                    <a:pt x="0" y="165099"/>
                  </a:lnTo>
                  <a:lnTo>
                    <a:pt x="7620" y="165099"/>
                  </a:lnTo>
                  <a:lnTo>
                    <a:pt x="7620" y="158749"/>
                  </a:lnTo>
                  <a:close/>
                </a:path>
                <a:path w="7620" h="664210">
                  <a:moveTo>
                    <a:pt x="7620" y="165099"/>
                  </a:moveTo>
                  <a:lnTo>
                    <a:pt x="0" y="165099"/>
                  </a:lnTo>
                  <a:lnTo>
                    <a:pt x="0" y="171449"/>
                  </a:lnTo>
                  <a:lnTo>
                    <a:pt x="7620" y="171449"/>
                  </a:lnTo>
                  <a:lnTo>
                    <a:pt x="7620" y="165099"/>
                  </a:lnTo>
                  <a:close/>
                </a:path>
                <a:path w="7620" h="664210">
                  <a:moveTo>
                    <a:pt x="7620" y="171449"/>
                  </a:moveTo>
                  <a:lnTo>
                    <a:pt x="0" y="171449"/>
                  </a:lnTo>
                  <a:lnTo>
                    <a:pt x="0" y="177799"/>
                  </a:lnTo>
                  <a:lnTo>
                    <a:pt x="7620" y="177799"/>
                  </a:lnTo>
                  <a:lnTo>
                    <a:pt x="7620" y="171449"/>
                  </a:lnTo>
                  <a:close/>
                </a:path>
                <a:path w="7620" h="664210">
                  <a:moveTo>
                    <a:pt x="7620" y="177799"/>
                  </a:moveTo>
                  <a:lnTo>
                    <a:pt x="0" y="177799"/>
                  </a:lnTo>
                  <a:lnTo>
                    <a:pt x="0" y="184149"/>
                  </a:lnTo>
                  <a:lnTo>
                    <a:pt x="7620" y="184149"/>
                  </a:lnTo>
                  <a:lnTo>
                    <a:pt x="7620" y="177799"/>
                  </a:lnTo>
                  <a:close/>
                </a:path>
                <a:path w="7620" h="664210">
                  <a:moveTo>
                    <a:pt x="7620" y="184149"/>
                  </a:moveTo>
                  <a:lnTo>
                    <a:pt x="0" y="184149"/>
                  </a:lnTo>
                  <a:lnTo>
                    <a:pt x="0" y="190499"/>
                  </a:lnTo>
                  <a:lnTo>
                    <a:pt x="7620" y="190499"/>
                  </a:lnTo>
                  <a:lnTo>
                    <a:pt x="7620" y="184149"/>
                  </a:lnTo>
                  <a:close/>
                </a:path>
                <a:path w="7620" h="664210">
                  <a:moveTo>
                    <a:pt x="7620" y="190499"/>
                  </a:moveTo>
                  <a:lnTo>
                    <a:pt x="0" y="190499"/>
                  </a:lnTo>
                  <a:lnTo>
                    <a:pt x="0" y="196849"/>
                  </a:lnTo>
                  <a:lnTo>
                    <a:pt x="7620" y="196849"/>
                  </a:lnTo>
                  <a:lnTo>
                    <a:pt x="7620" y="190499"/>
                  </a:lnTo>
                  <a:close/>
                </a:path>
                <a:path w="7620" h="664210">
                  <a:moveTo>
                    <a:pt x="7620" y="196849"/>
                  </a:moveTo>
                  <a:lnTo>
                    <a:pt x="0" y="196849"/>
                  </a:lnTo>
                  <a:lnTo>
                    <a:pt x="0" y="203199"/>
                  </a:lnTo>
                  <a:lnTo>
                    <a:pt x="7620" y="203199"/>
                  </a:lnTo>
                  <a:lnTo>
                    <a:pt x="7620" y="196849"/>
                  </a:lnTo>
                  <a:close/>
                </a:path>
                <a:path w="7620" h="664210">
                  <a:moveTo>
                    <a:pt x="7620" y="203199"/>
                  </a:moveTo>
                  <a:lnTo>
                    <a:pt x="0" y="203199"/>
                  </a:lnTo>
                  <a:lnTo>
                    <a:pt x="0" y="209549"/>
                  </a:lnTo>
                  <a:lnTo>
                    <a:pt x="7620" y="209549"/>
                  </a:lnTo>
                  <a:lnTo>
                    <a:pt x="7620" y="203199"/>
                  </a:lnTo>
                  <a:close/>
                </a:path>
                <a:path w="7620" h="664210">
                  <a:moveTo>
                    <a:pt x="7620" y="209549"/>
                  </a:moveTo>
                  <a:lnTo>
                    <a:pt x="0" y="209549"/>
                  </a:lnTo>
                  <a:lnTo>
                    <a:pt x="0" y="215899"/>
                  </a:lnTo>
                  <a:lnTo>
                    <a:pt x="7620" y="215899"/>
                  </a:lnTo>
                  <a:lnTo>
                    <a:pt x="7620" y="209549"/>
                  </a:lnTo>
                  <a:close/>
                </a:path>
                <a:path w="7620" h="664210">
                  <a:moveTo>
                    <a:pt x="7620" y="215899"/>
                  </a:moveTo>
                  <a:lnTo>
                    <a:pt x="0" y="215899"/>
                  </a:lnTo>
                  <a:lnTo>
                    <a:pt x="0" y="222249"/>
                  </a:lnTo>
                  <a:lnTo>
                    <a:pt x="7620" y="222249"/>
                  </a:lnTo>
                  <a:lnTo>
                    <a:pt x="7620" y="215899"/>
                  </a:lnTo>
                  <a:close/>
                </a:path>
                <a:path w="7620" h="664210">
                  <a:moveTo>
                    <a:pt x="7620" y="222249"/>
                  </a:moveTo>
                  <a:lnTo>
                    <a:pt x="0" y="222249"/>
                  </a:lnTo>
                  <a:lnTo>
                    <a:pt x="0" y="228599"/>
                  </a:lnTo>
                  <a:lnTo>
                    <a:pt x="7620" y="228599"/>
                  </a:lnTo>
                  <a:lnTo>
                    <a:pt x="7620" y="222249"/>
                  </a:lnTo>
                  <a:close/>
                </a:path>
                <a:path w="7620" h="664210">
                  <a:moveTo>
                    <a:pt x="7620" y="228599"/>
                  </a:moveTo>
                  <a:lnTo>
                    <a:pt x="0" y="228599"/>
                  </a:lnTo>
                  <a:lnTo>
                    <a:pt x="0" y="234949"/>
                  </a:lnTo>
                  <a:lnTo>
                    <a:pt x="7620" y="234949"/>
                  </a:lnTo>
                  <a:lnTo>
                    <a:pt x="7620" y="228599"/>
                  </a:lnTo>
                  <a:close/>
                </a:path>
                <a:path w="7620" h="664210">
                  <a:moveTo>
                    <a:pt x="7620" y="234949"/>
                  </a:moveTo>
                  <a:lnTo>
                    <a:pt x="0" y="234949"/>
                  </a:lnTo>
                  <a:lnTo>
                    <a:pt x="0" y="241299"/>
                  </a:lnTo>
                  <a:lnTo>
                    <a:pt x="7620" y="241299"/>
                  </a:lnTo>
                  <a:lnTo>
                    <a:pt x="7620" y="234949"/>
                  </a:lnTo>
                  <a:close/>
                </a:path>
                <a:path w="7620" h="664210">
                  <a:moveTo>
                    <a:pt x="7620" y="241299"/>
                  </a:moveTo>
                  <a:lnTo>
                    <a:pt x="0" y="241299"/>
                  </a:lnTo>
                  <a:lnTo>
                    <a:pt x="0" y="247649"/>
                  </a:lnTo>
                  <a:lnTo>
                    <a:pt x="7620" y="247649"/>
                  </a:lnTo>
                  <a:lnTo>
                    <a:pt x="7620" y="241299"/>
                  </a:lnTo>
                  <a:close/>
                </a:path>
                <a:path w="7620" h="664210">
                  <a:moveTo>
                    <a:pt x="7620" y="247649"/>
                  </a:moveTo>
                  <a:lnTo>
                    <a:pt x="0" y="247649"/>
                  </a:lnTo>
                  <a:lnTo>
                    <a:pt x="0" y="273049"/>
                  </a:lnTo>
                  <a:lnTo>
                    <a:pt x="7620" y="273049"/>
                  </a:lnTo>
                  <a:lnTo>
                    <a:pt x="7620" y="247649"/>
                  </a:lnTo>
                  <a:close/>
                </a:path>
                <a:path w="7620" h="664210">
                  <a:moveTo>
                    <a:pt x="7620" y="273049"/>
                  </a:moveTo>
                  <a:lnTo>
                    <a:pt x="0" y="273049"/>
                  </a:lnTo>
                  <a:lnTo>
                    <a:pt x="0" y="387349"/>
                  </a:lnTo>
                  <a:lnTo>
                    <a:pt x="7620" y="387349"/>
                  </a:lnTo>
                  <a:lnTo>
                    <a:pt x="7620" y="273049"/>
                  </a:lnTo>
                  <a:close/>
                </a:path>
                <a:path w="7620" h="664210">
                  <a:moveTo>
                    <a:pt x="7620" y="387349"/>
                  </a:moveTo>
                  <a:lnTo>
                    <a:pt x="0" y="387349"/>
                  </a:lnTo>
                  <a:lnTo>
                    <a:pt x="0" y="412749"/>
                  </a:lnTo>
                  <a:lnTo>
                    <a:pt x="7620" y="412749"/>
                  </a:lnTo>
                  <a:lnTo>
                    <a:pt x="7620" y="387349"/>
                  </a:lnTo>
                  <a:close/>
                </a:path>
                <a:path w="7620" h="664210">
                  <a:moveTo>
                    <a:pt x="7620" y="412749"/>
                  </a:moveTo>
                  <a:lnTo>
                    <a:pt x="0" y="412749"/>
                  </a:lnTo>
                  <a:lnTo>
                    <a:pt x="0" y="419099"/>
                  </a:lnTo>
                  <a:lnTo>
                    <a:pt x="7620" y="419099"/>
                  </a:lnTo>
                  <a:lnTo>
                    <a:pt x="7620" y="412749"/>
                  </a:lnTo>
                  <a:close/>
                </a:path>
                <a:path w="7620" h="664210">
                  <a:moveTo>
                    <a:pt x="7620" y="419099"/>
                  </a:moveTo>
                  <a:lnTo>
                    <a:pt x="0" y="419099"/>
                  </a:lnTo>
                  <a:lnTo>
                    <a:pt x="0" y="425449"/>
                  </a:lnTo>
                  <a:lnTo>
                    <a:pt x="7620" y="425449"/>
                  </a:lnTo>
                  <a:lnTo>
                    <a:pt x="7620" y="419099"/>
                  </a:lnTo>
                  <a:close/>
                </a:path>
                <a:path w="7620" h="664210">
                  <a:moveTo>
                    <a:pt x="7620" y="425449"/>
                  </a:moveTo>
                  <a:lnTo>
                    <a:pt x="0" y="425449"/>
                  </a:lnTo>
                  <a:lnTo>
                    <a:pt x="0" y="431799"/>
                  </a:lnTo>
                  <a:lnTo>
                    <a:pt x="7620" y="431799"/>
                  </a:lnTo>
                  <a:lnTo>
                    <a:pt x="7620" y="425449"/>
                  </a:lnTo>
                  <a:close/>
                </a:path>
                <a:path w="7620" h="664210">
                  <a:moveTo>
                    <a:pt x="7620" y="431799"/>
                  </a:moveTo>
                  <a:lnTo>
                    <a:pt x="0" y="431799"/>
                  </a:lnTo>
                  <a:lnTo>
                    <a:pt x="0" y="438149"/>
                  </a:lnTo>
                  <a:lnTo>
                    <a:pt x="7620" y="438149"/>
                  </a:lnTo>
                  <a:lnTo>
                    <a:pt x="7620" y="431799"/>
                  </a:lnTo>
                  <a:close/>
                </a:path>
                <a:path w="7620" h="664210">
                  <a:moveTo>
                    <a:pt x="7620" y="438149"/>
                  </a:moveTo>
                  <a:lnTo>
                    <a:pt x="0" y="438149"/>
                  </a:lnTo>
                  <a:lnTo>
                    <a:pt x="0" y="444499"/>
                  </a:lnTo>
                  <a:lnTo>
                    <a:pt x="7620" y="444499"/>
                  </a:lnTo>
                  <a:lnTo>
                    <a:pt x="7620" y="438149"/>
                  </a:lnTo>
                  <a:close/>
                </a:path>
                <a:path w="7620" h="664210">
                  <a:moveTo>
                    <a:pt x="7620" y="444499"/>
                  </a:moveTo>
                  <a:lnTo>
                    <a:pt x="0" y="444499"/>
                  </a:lnTo>
                  <a:lnTo>
                    <a:pt x="0" y="450849"/>
                  </a:lnTo>
                  <a:lnTo>
                    <a:pt x="7620" y="450849"/>
                  </a:lnTo>
                  <a:lnTo>
                    <a:pt x="7620" y="444499"/>
                  </a:lnTo>
                  <a:close/>
                </a:path>
                <a:path w="7620" h="664210">
                  <a:moveTo>
                    <a:pt x="7620" y="450849"/>
                  </a:moveTo>
                  <a:lnTo>
                    <a:pt x="0" y="450849"/>
                  </a:lnTo>
                  <a:lnTo>
                    <a:pt x="0" y="457199"/>
                  </a:lnTo>
                  <a:lnTo>
                    <a:pt x="7620" y="457199"/>
                  </a:lnTo>
                  <a:lnTo>
                    <a:pt x="7620" y="450849"/>
                  </a:lnTo>
                  <a:close/>
                </a:path>
                <a:path w="7620" h="664210">
                  <a:moveTo>
                    <a:pt x="7620" y="457199"/>
                  </a:moveTo>
                  <a:lnTo>
                    <a:pt x="0" y="457199"/>
                  </a:lnTo>
                  <a:lnTo>
                    <a:pt x="0" y="463549"/>
                  </a:lnTo>
                  <a:lnTo>
                    <a:pt x="7620" y="463549"/>
                  </a:lnTo>
                  <a:lnTo>
                    <a:pt x="7620" y="457199"/>
                  </a:lnTo>
                  <a:close/>
                </a:path>
                <a:path w="7620" h="664210">
                  <a:moveTo>
                    <a:pt x="7620" y="463549"/>
                  </a:moveTo>
                  <a:lnTo>
                    <a:pt x="0" y="463549"/>
                  </a:lnTo>
                  <a:lnTo>
                    <a:pt x="0" y="469899"/>
                  </a:lnTo>
                  <a:lnTo>
                    <a:pt x="7620" y="469899"/>
                  </a:lnTo>
                  <a:lnTo>
                    <a:pt x="7620" y="463549"/>
                  </a:lnTo>
                  <a:close/>
                </a:path>
                <a:path w="7620" h="664210">
                  <a:moveTo>
                    <a:pt x="7620" y="469899"/>
                  </a:moveTo>
                  <a:lnTo>
                    <a:pt x="0" y="469899"/>
                  </a:lnTo>
                  <a:lnTo>
                    <a:pt x="0" y="476249"/>
                  </a:lnTo>
                  <a:lnTo>
                    <a:pt x="7620" y="476249"/>
                  </a:lnTo>
                  <a:lnTo>
                    <a:pt x="7620" y="469899"/>
                  </a:lnTo>
                  <a:close/>
                </a:path>
                <a:path w="7620" h="664210">
                  <a:moveTo>
                    <a:pt x="7620" y="476249"/>
                  </a:moveTo>
                  <a:lnTo>
                    <a:pt x="0" y="476249"/>
                  </a:lnTo>
                  <a:lnTo>
                    <a:pt x="0" y="482599"/>
                  </a:lnTo>
                  <a:lnTo>
                    <a:pt x="7620" y="482599"/>
                  </a:lnTo>
                  <a:lnTo>
                    <a:pt x="7620" y="476249"/>
                  </a:lnTo>
                  <a:close/>
                </a:path>
                <a:path w="7620" h="664210">
                  <a:moveTo>
                    <a:pt x="7620" y="482599"/>
                  </a:moveTo>
                  <a:lnTo>
                    <a:pt x="0" y="482599"/>
                  </a:lnTo>
                  <a:lnTo>
                    <a:pt x="0" y="488949"/>
                  </a:lnTo>
                  <a:lnTo>
                    <a:pt x="7620" y="488949"/>
                  </a:lnTo>
                  <a:lnTo>
                    <a:pt x="7620" y="482599"/>
                  </a:lnTo>
                  <a:close/>
                </a:path>
                <a:path w="7620" h="664210">
                  <a:moveTo>
                    <a:pt x="7620" y="488949"/>
                  </a:moveTo>
                  <a:lnTo>
                    <a:pt x="0" y="488949"/>
                  </a:lnTo>
                  <a:lnTo>
                    <a:pt x="0" y="495299"/>
                  </a:lnTo>
                  <a:lnTo>
                    <a:pt x="7620" y="495299"/>
                  </a:lnTo>
                  <a:lnTo>
                    <a:pt x="7620" y="488949"/>
                  </a:lnTo>
                  <a:close/>
                </a:path>
                <a:path w="7620" h="664210">
                  <a:moveTo>
                    <a:pt x="7620" y="495299"/>
                  </a:moveTo>
                  <a:lnTo>
                    <a:pt x="0" y="495299"/>
                  </a:lnTo>
                  <a:lnTo>
                    <a:pt x="0" y="501649"/>
                  </a:lnTo>
                  <a:lnTo>
                    <a:pt x="7620" y="501649"/>
                  </a:lnTo>
                  <a:lnTo>
                    <a:pt x="7620" y="495299"/>
                  </a:lnTo>
                  <a:close/>
                </a:path>
                <a:path w="7620" h="664210">
                  <a:moveTo>
                    <a:pt x="7620" y="501649"/>
                  </a:moveTo>
                  <a:lnTo>
                    <a:pt x="0" y="501649"/>
                  </a:lnTo>
                  <a:lnTo>
                    <a:pt x="0" y="507999"/>
                  </a:lnTo>
                  <a:lnTo>
                    <a:pt x="7620" y="507999"/>
                  </a:lnTo>
                  <a:lnTo>
                    <a:pt x="7620" y="501649"/>
                  </a:lnTo>
                  <a:close/>
                </a:path>
                <a:path w="7620" h="664210">
                  <a:moveTo>
                    <a:pt x="7620" y="507999"/>
                  </a:moveTo>
                  <a:lnTo>
                    <a:pt x="0" y="507999"/>
                  </a:lnTo>
                  <a:lnTo>
                    <a:pt x="0" y="514349"/>
                  </a:lnTo>
                  <a:lnTo>
                    <a:pt x="7620" y="514349"/>
                  </a:lnTo>
                  <a:lnTo>
                    <a:pt x="7620" y="507999"/>
                  </a:lnTo>
                  <a:close/>
                </a:path>
                <a:path w="7620" h="664210">
                  <a:moveTo>
                    <a:pt x="7620" y="514349"/>
                  </a:moveTo>
                  <a:lnTo>
                    <a:pt x="0" y="514349"/>
                  </a:lnTo>
                  <a:lnTo>
                    <a:pt x="0" y="520699"/>
                  </a:lnTo>
                  <a:lnTo>
                    <a:pt x="7620" y="520699"/>
                  </a:lnTo>
                  <a:lnTo>
                    <a:pt x="7620" y="514349"/>
                  </a:lnTo>
                  <a:close/>
                </a:path>
                <a:path w="7620" h="664210">
                  <a:moveTo>
                    <a:pt x="7620" y="520699"/>
                  </a:moveTo>
                  <a:lnTo>
                    <a:pt x="0" y="520699"/>
                  </a:lnTo>
                  <a:lnTo>
                    <a:pt x="0" y="527049"/>
                  </a:lnTo>
                  <a:lnTo>
                    <a:pt x="7620" y="527049"/>
                  </a:lnTo>
                  <a:lnTo>
                    <a:pt x="7620" y="520699"/>
                  </a:lnTo>
                  <a:close/>
                </a:path>
                <a:path w="7620" h="664210">
                  <a:moveTo>
                    <a:pt x="7620" y="527049"/>
                  </a:moveTo>
                  <a:lnTo>
                    <a:pt x="0" y="527049"/>
                  </a:lnTo>
                  <a:lnTo>
                    <a:pt x="0" y="533399"/>
                  </a:lnTo>
                  <a:lnTo>
                    <a:pt x="7620" y="533399"/>
                  </a:lnTo>
                  <a:lnTo>
                    <a:pt x="7620" y="527049"/>
                  </a:lnTo>
                  <a:close/>
                </a:path>
                <a:path w="7620" h="664210">
                  <a:moveTo>
                    <a:pt x="7620" y="533399"/>
                  </a:moveTo>
                  <a:lnTo>
                    <a:pt x="0" y="533399"/>
                  </a:lnTo>
                  <a:lnTo>
                    <a:pt x="0" y="539749"/>
                  </a:lnTo>
                  <a:lnTo>
                    <a:pt x="7620" y="539749"/>
                  </a:lnTo>
                  <a:lnTo>
                    <a:pt x="7620" y="533399"/>
                  </a:lnTo>
                  <a:close/>
                </a:path>
                <a:path w="7620" h="664210">
                  <a:moveTo>
                    <a:pt x="7620" y="539749"/>
                  </a:moveTo>
                  <a:lnTo>
                    <a:pt x="0" y="539749"/>
                  </a:lnTo>
                  <a:lnTo>
                    <a:pt x="0" y="546099"/>
                  </a:lnTo>
                  <a:lnTo>
                    <a:pt x="7620" y="546099"/>
                  </a:lnTo>
                  <a:lnTo>
                    <a:pt x="7620" y="539749"/>
                  </a:lnTo>
                  <a:close/>
                </a:path>
                <a:path w="7620" h="664210">
                  <a:moveTo>
                    <a:pt x="7620" y="546099"/>
                  </a:moveTo>
                  <a:lnTo>
                    <a:pt x="0" y="546099"/>
                  </a:lnTo>
                  <a:lnTo>
                    <a:pt x="0" y="552449"/>
                  </a:lnTo>
                  <a:lnTo>
                    <a:pt x="7620" y="552449"/>
                  </a:lnTo>
                  <a:lnTo>
                    <a:pt x="7620" y="546099"/>
                  </a:lnTo>
                  <a:close/>
                </a:path>
                <a:path w="7620" h="664210">
                  <a:moveTo>
                    <a:pt x="7620" y="552449"/>
                  </a:moveTo>
                  <a:lnTo>
                    <a:pt x="0" y="552449"/>
                  </a:lnTo>
                  <a:lnTo>
                    <a:pt x="0" y="558799"/>
                  </a:lnTo>
                  <a:lnTo>
                    <a:pt x="7620" y="558799"/>
                  </a:lnTo>
                  <a:lnTo>
                    <a:pt x="7620" y="552449"/>
                  </a:lnTo>
                  <a:close/>
                </a:path>
                <a:path w="7620" h="664210">
                  <a:moveTo>
                    <a:pt x="7620" y="558799"/>
                  </a:moveTo>
                  <a:lnTo>
                    <a:pt x="0" y="558799"/>
                  </a:lnTo>
                  <a:lnTo>
                    <a:pt x="0" y="565149"/>
                  </a:lnTo>
                  <a:lnTo>
                    <a:pt x="7620" y="565149"/>
                  </a:lnTo>
                  <a:lnTo>
                    <a:pt x="7620" y="558799"/>
                  </a:lnTo>
                  <a:close/>
                </a:path>
                <a:path w="7620" h="664210">
                  <a:moveTo>
                    <a:pt x="7620" y="565149"/>
                  </a:moveTo>
                  <a:lnTo>
                    <a:pt x="0" y="565149"/>
                  </a:lnTo>
                  <a:lnTo>
                    <a:pt x="0" y="571499"/>
                  </a:lnTo>
                  <a:lnTo>
                    <a:pt x="7620" y="571499"/>
                  </a:lnTo>
                  <a:lnTo>
                    <a:pt x="7620" y="565149"/>
                  </a:lnTo>
                  <a:close/>
                </a:path>
                <a:path w="7620" h="664210">
                  <a:moveTo>
                    <a:pt x="7620" y="571499"/>
                  </a:moveTo>
                  <a:lnTo>
                    <a:pt x="0" y="571499"/>
                  </a:lnTo>
                  <a:lnTo>
                    <a:pt x="0" y="577849"/>
                  </a:lnTo>
                  <a:lnTo>
                    <a:pt x="7620" y="577849"/>
                  </a:lnTo>
                  <a:lnTo>
                    <a:pt x="7620" y="571499"/>
                  </a:lnTo>
                  <a:close/>
                </a:path>
                <a:path w="7620" h="664210">
                  <a:moveTo>
                    <a:pt x="7620" y="577849"/>
                  </a:moveTo>
                  <a:lnTo>
                    <a:pt x="0" y="577849"/>
                  </a:lnTo>
                  <a:lnTo>
                    <a:pt x="0" y="584199"/>
                  </a:lnTo>
                  <a:lnTo>
                    <a:pt x="7620" y="584199"/>
                  </a:lnTo>
                  <a:lnTo>
                    <a:pt x="7620" y="577849"/>
                  </a:lnTo>
                  <a:close/>
                </a:path>
                <a:path w="7620" h="664210">
                  <a:moveTo>
                    <a:pt x="7620" y="584199"/>
                  </a:moveTo>
                  <a:lnTo>
                    <a:pt x="0" y="584199"/>
                  </a:lnTo>
                  <a:lnTo>
                    <a:pt x="0" y="590549"/>
                  </a:lnTo>
                  <a:lnTo>
                    <a:pt x="7620" y="590549"/>
                  </a:lnTo>
                  <a:lnTo>
                    <a:pt x="7620" y="584199"/>
                  </a:lnTo>
                  <a:close/>
                </a:path>
                <a:path w="7620" h="664210">
                  <a:moveTo>
                    <a:pt x="7620" y="590549"/>
                  </a:moveTo>
                  <a:lnTo>
                    <a:pt x="0" y="590549"/>
                  </a:lnTo>
                  <a:lnTo>
                    <a:pt x="0" y="596899"/>
                  </a:lnTo>
                  <a:lnTo>
                    <a:pt x="7620" y="596899"/>
                  </a:lnTo>
                  <a:lnTo>
                    <a:pt x="7620" y="590549"/>
                  </a:lnTo>
                  <a:close/>
                </a:path>
                <a:path w="7620" h="664210">
                  <a:moveTo>
                    <a:pt x="7620" y="596899"/>
                  </a:moveTo>
                  <a:lnTo>
                    <a:pt x="0" y="596899"/>
                  </a:lnTo>
                  <a:lnTo>
                    <a:pt x="0" y="603249"/>
                  </a:lnTo>
                  <a:lnTo>
                    <a:pt x="7620" y="603249"/>
                  </a:lnTo>
                  <a:lnTo>
                    <a:pt x="7620" y="596899"/>
                  </a:lnTo>
                  <a:close/>
                </a:path>
                <a:path w="7620" h="664210">
                  <a:moveTo>
                    <a:pt x="7620" y="603249"/>
                  </a:moveTo>
                  <a:lnTo>
                    <a:pt x="0" y="603249"/>
                  </a:lnTo>
                  <a:lnTo>
                    <a:pt x="0" y="609599"/>
                  </a:lnTo>
                  <a:lnTo>
                    <a:pt x="7620" y="609599"/>
                  </a:lnTo>
                  <a:lnTo>
                    <a:pt x="7620" y="603249"/>
                  </a:lnTo>
                  <a:close/>
                </a:path>
                <a:path w="7620" h="664210">
                  <a:moveTo>
                    <a:pt x="7620" y="609599"/>
                  </a:moveTo>
                  <a:lnTo>
                    <a:pt x="0" y="609599"/>
                  </a:lnTo>
                  <a:lnTo>
                    <a:pt x="0" y="615949"/>
                  </a:lnTo>
                  <a:lnTo>
                    <a:pt x="7620" y="615949"/>
                  </a:lnTo>
                  <a:lnTo>
                    <a:pt x="7620" y="609599"/>
                  </a:lnTo>
                  <a:close/>
                </a:path>
                <a:path w="7620" h="664210">
                  <a:moveTo>
                    <a:pt x="7620" y="615949"/>
                  </a:moveTo>
                  <a:lnTo>
                    <a:pt x="0" y="615949"/>
                  </a:lnTo>
                  <a:lnTo>
                    <a:pt x="0" y="622299"/>
                  </a:lnTo>
                  <a:lnTo>
                    <a:pt x="7620" y="622299"/>
                  </a:lnTo>
                  <a:lnTo>
                    <a:pt x="7620" y="615949"/>
                  </a:lnTo>
                  <a:close/>
                </a:path>
                <a:path w="7620" h="664210">
                  <a:moveTo>
                    <a:pt x="7620" y="622299"/>
                  </a:moveTo>
                  <a:lnTo>
                    <a:pt x="0" y="622299"/>
                  </a:lnTo>
                  <a:lnTo>
                    <a:pt x="0" y="628649"/>
                  </a:lnTo>
                  <a:lnTo>
                    <a:pt x="7620" y="628649"/>
                  </a:lnTo>
                  <a:lnTo>
                    <a:pt x="7620" y="622299"/>
                  </a:lnTo>
                  <a:close/>
                </a:path>
                <a:path w="7620" h="664210">
                  <a:moveTo>
                    <a:pt x="7620" y="628649"/>
                  </a:moveTo>
                  <a:lnTo>
                    <a:pt x="0" y="628649"/>
                  </a:lnTo>
                  <a:lnTo>
                    <a:pt x="0" y="634999"/>
                  </a:lnTo>
                  <a:lnTo>
                    <a:pt x="7620" y="634999"/>
                  </a:lnTo>
                  <a:lnTo>
                    <a:pt x="7620" y="628649"/>
                  </a:lnTo>
                  <a:close/>
                </a:path>
                <a:path w="7620" h="664210">
                  <a:moveTo>
                    <a:pt x="7620" y="634999"/>
                  </a:moveTo>
                  <a:lnTo>
                    <a:pt x="0" y="634999"/>
                  </a:lnTo>
                  <a:lnTo>
                    <a:pt x="0" y="641349"/>
                  </a:lnTo>
                  <a:lnTo>
                    <a:pt x="7620" y="641349"/>
                  </a:lnTo>
                  <a:lnTo>
                    <a:pt x="7620" y="634999"/>
                  </a:lnTo>
                  <a:close/>
                </a:path>
                <a:path w="7620" h="664210">
                  <a:moveTo>
                    <a:pt x="7620" y="641349"/>
                  </a:moveTo>
                  <a:lnTo>
                    <a:pt x="0" y="641349"/>
                  </a:lnTo>
                  <a:lnTo>
                    <a:pt x="0" y="647699"/>
                  </a:lnTo>
                  <a:lnTo>
                    <a:pt x="7620" y="647699"/>
                  </a:lnTo>
                  <a:lnTo>
                    <a:pt x="7620" y="641349"/>
                  </a:lnTo>
                  <a:close/>
                </a:path>
                <a:path w="7620" h="664210">
                  <a:moveTo>
                    <a:pt x="7620" y="647699"/>
                  </a:moveTo>
                  <a:lnTo>
                    <a:pt x="0" y="647699"/>
                  </a:lnTo>
                  <a:lnTo>
                    <a:pt x="0" y="654049"/>
                  </a:lnTo>
                  <a:lnTo>
                    <a:pt x="7620" y="654049"/>
                  </a:lnTo>
                  <a:lnTo>
                    <a:pt x="7620" y="647699"/>
                  </a:lnTo>
                  <a:close/>
                </a:path>
                <a:path w="7620" h="664210">
                  <a:moveTo>
                    <a:pt x="7620" y="654049"/>
                  </a:moveTo>
                  <a:lnTo>
                    <a:pt x="0" y="654049"/>
                  </a:lnTo>
                  <a:lnTo>
                    <a:pt x="0" y="660399"/>
                  </a:lnTo>
                  <a:lnTo>
                    <a:pt x="7620" y="660399"/>
                  </a:lnTo>
                  <a:lnTo>
                    <a:pt x="7620" y="654049"/>
                  </a:lnTo>
                  <a:close/>
                </a:path>
                <a:path w="7620" h="664210">
                  <a:moveTo>
                    <a:pt x="7620" y="660399"/>
                  </a:moveTo>
                  <a:lnTo>
                    <a:pt x="0" y="660399"/>
                  </a:lnTo>
                  <a:lnTo>
                    <a:pt x="0" y="661669"/>
                  </a:lnTo>
                  <a:lnTo>
                    <a:pt x="2539" y="661669"/>
                  </a:lnTo>
                  <a:lnTo>
                    <a:pt x="2539" y="662939"/>
                  </a:lnTo>
                  <a:lnTo>
                    <a:pt x="6350" y="662939"/>
                  </a:lnTo>
                  <a:lnTo>
                    <a:pt x="6350" y="664209"/>
                  </a:lnTo>
                  <a:lnTo>
                    <a:pt x="7620" y="664209"/>
                  </a:lnTo>
                  <a:lnTo>
                    <a:pt x="7620" y="660399"/>
                  </a:lnTo>
                  <a:close/>
                </a:path>
              </a:pathLst>
            </a:custGeom>
            <a:solidFill>
              <a:srgbClr val="2700F9"/>
            </a:solidFill>
          </p:spPr>
          <p:txBody>
            <a:bodyPr bIns="0" lIns="0" rIns="0" rtlCol="0" tIns="0" wrap="square"/>
            <a:p/>
          </p:txBody>
        </p:sp>
        <p:sp>
          <p:nvSpPr>
            <p:cNvPr id="1049910" name="object 1210"/>
            <p:cNvSpPr/>
            <p:nvPr/>
          </p:nvSpPr>
          <p:spPr>
            <a:xfrm>
              <a:off x="5662929" y="4489449"/>
              <a:ext cx="7620" cy="656590"/>
            </a:xfrm>
            <a:custGeom>
              <a:avLst/>
              <a:ahLst/>
              <a:rect l="l" t="t" r="r" b="b"/>
              <a:pathLst>
                <a:path w="7620" h="656589">
                  <a:moveTo>
                    <a:pt x="7620" y="0"/>
                  </a:moveTo>
                  <a:lnTo>
                    <a:pt x="5080" y="0"/>
                  </a:lnTo>
                  <a:lnTo>
                    <a:pt x="5080" y="1269"/>
                  </a:lnTo>
                  <a:lnTo>
                    <a:pt x="2540" y="1269"/>
                  </a:lnTo>
                  <a:lnTo>
                    <a:pt x="2540" y="2539"/>
                  </a:lnTo>
                  <a:lnTo>
                    <a:pt x="7620" y="2539"/>
                  </a:lnTo>
                  <a:lnTo>
                    <a:pt x="7620" y="0"/>
                  </a:lnTo>
                  <a:close/>
                </a:path>
                <a:path w="7620" h="656589">
                  <a:moveTo>
                    <a:pt x="7620" y="2540"/>
                  </a:moveTo>
                  <a:lnTo>
                    <a:pt x="0" y="2540"/>
                  </a:lnTo>
                  <a:lnTo>
                    <a:pt x="0" y="8889"/>
                  </a:lnTo>
                  <a:lnTo>
                    <a:pt x="7620" y="8889"/>
                  </a:lnTo>
                  <a:lnTo>
                    <a:pt x="7620" y="2540"/>
                  </a:lnTo>
                  <a:close/>
                </a:path>
                <a:path w="7620" h="656589">
                  <a:moveTo>
                    <a:pt x="7620" y="8890"/>
                  </a:moveTo>
                  <a:lnTo>
                    <a:pt x="0" y="8890"/>
                  </a:lnTo>
                  <a:lnTo>
                    <a:pt x="0" y="15239"/>
                  </a:lnTo>
                  <a:lnTo>
                    <a:pt x="7620" y="15239"/>
                  </a:lnTo>
                  <a:lnTo>
                    <a:pt x="7620" y="8890"/>
                  </a:lnTo>
                  <a:close/>
                </a:path>
                <a:path w="7620" h="656589">
                  <a:moveTo>
                    <a:pt x="7620" y="15240"/>
                  </a:moveTo>
                  <a:lnTo>
                    <a:pt x="0" y="15240"/>
                  </a:lnTo>
                  <a:lnTo>
                    <a:pt x="0" y="21589"/>
                  </a:lnTo>
                  <a:lnTo>
                    <a:pt x="7620" y="21589"/>
                  </a:lnTo>
                  <a:lnTo>
                    <a:pt x="7620" y="15240"/>
                  </a:lnTo>
                  <a:close/>
                </a:path>
                <a:path w="7620" h="656589">
                  <a:moveTo>
                    <a:pt x="7620" y="21590"/>
                  </a:moveTo>
                  <a:lnTo>
                    <a:pt x="0" y="21590"/>
                  </a:lnTo>
                  <a:lnTo>
                    <a:pt x="0" y="27939"/>
                  </a:lnTo>
                  <a:lnTo>
                    <a:pt x="7620" y="27939"/>
                  </a:lnTo>
                  <a:lnTo>
                    <a:pt x="7620" y="21590"/>
                  </a:lnTo>
                  <a:close/>
                </a:path>
                <a:path w="7620" h="656589">
                  <a:moveTo>
                    <a:pt x="7620" y="27940"/>
                  </a:moveTo>
                  <a:lnTo>
                    <a:pt x="0" y="27940"/>
                  </a:lnTo>
                  <a:lnTo>
                    <a:pt x="0" y="34289"/>
                  </a:lnTo>
                  <a:lnTo>
                    <a:pt x="7620" y="34289"/>
                  </a:lnTo>
                  <a:lnTo>
                    <a:pt x="7620" y="27940"/>
                  </a:lnTo>
                  <a:close/>
                </a:path>
                <a:path w="7620" h="656589">
                  <a:moveTo>
                    <a:pt x="7620" y="34290"/>
                  </a:moveTo>
                  <a:lnTo>
                    <a:pt x="0" y="34290"/>
                  </a:lnTo>
                  <a:lnTo>
                    <a:pt x="0" y="40639"/>
                  </a:lnTo>
                  <a:lnTo>
                    <a:pt x="7620" y="40639"/>
                  </a:lnTo>
                  <a:lnTo>
                    <a:pt x="7620" y="34290"/>
                  </a:lnTo>
                  <a:close/>
                </a:path>
                <a:path w="7620" h="656589">
                  <a:moveTo>
                    <a:pt x="7620" y="40640"/>
                  </a:moveTo>
                  <a:lnTo>
                    <a:pt x="0" y="40640"/>
                  </a:lnTo>
                  <a:lnTo>
                    <a:pt x="0" y="46989"/>
                  </a:lnTo>
                  <a:lnTo>
                    <a:pt x="7620" y="46989"/>
                  </a:lnTo>
                  <a:lnTo>
                    <a:pt x="7620" y="40640"/>
                  </a:lnTo>
                  <a:close/>
                </a:path>
                <a:path w="7620" h="656589">
                  <a:moveTo>
                    <a:pt x="7620" y="46990"/>
                  </a:moveTo>
                  <a:lnTo>
                    <a:pt x="0" y="46990"/>
                  </a:lnTo>
                  <a:lnTo>
                    <a:pt x="0" y="53339"/>
                  </a:lnTo>
                  <a:lnTo>
                    <a:pt x="7620" y="53339"/>
                  </a:lnTo>
                  <a:lnTo>
                    <a:pt x="7620" y="46990"/>
                  </a:lnTo>
                  <a:close/>
                </a:path>
                <a:path w="7620" h="656589">
                  <a:moveTo>
                    <a:pt x="7620" y="53340"/>
                  </a:moveTo>
                  <a:lnTo>
                    <a:pt x="0" y="53340"/>
                  </a:lnTo>
                  <a:lnTo>
                    <a:pt x="0" y="59689"/>
                  </a:lnTo>
                  <a:lnTo>
                    <a:pt x="7620" y="59689"/>
                  </a:lnTo>
                  <a:lnTo>
                    <a:pt x="7620" y="53340"/>
                  </a:lnTo>
                  <a:close/>
                </a:path>
                <a:path w="7620" h="656589">
                  <a:moveTo>
                    <a:pt x="7620" y="59690"/>
                  </a:moveTo>
                  <a:lnTo>
                    <a:pt x="0" y="59690"/>
                  </a:lnTo>
                  <a:lnTo>
                    <a:pt x="0" y="66039"/>
                  </a:lnTo>
                  <a:lnTo>
                    <a:pt x="7620" y="66039"/>
                  </a:lnTo>
                  <a:lnTo>
                    <a:pt x="7620" y="59690"/>
                  </a:lnTo>
                  <a:close/>
                </a:path>
                <a:path w="7620" h="656589">
                  <a:moveTo>
                    <a:pt x="7620" y="66040"/>
                  </a:moveTo>
                  <a:lnTo>
                    <a:pt x="0" y="66040"/>
                  </a:lnTo>
                  <a:lnTo>
                    <a:pt x="0" y="72389"/>
                  </a:lnTo>
                  <a:lnTo>
                    <a:pt x="7620" y="72389"/>
                  </a:lnTo>
                  <a:lnTo>
                    <a:pt x="7620" y="66040"/>
                  </a:lnTo>
                  <a:close/>
                </a:path>
                <a:path w="7620" h="656589">
                  <a:moveTo>
                    <a:pt x="7620" y="72390"/>
                  </a:moveTo>
                  <a:lnTo>
                    <a:pt x="0" y="72390"/>
                  </a:lnTo>
                  <a:lnTo>
                    <a:pt x="0" y="78739"/>
                  </a:lnTo>
                  <a:lnTo>
                    <a:pt x="7620" y="78739"/>
                  </a:lnTo>
                  <a:lnTo>
                    <a:pt x="7620" y="72390"/>
                  </a:lnTo>
                  <a:close/>
                </a:path>
                <a:path w="7620" h="656589">
                  <a:moveTo>
                    <a:pt x="7620" y="78740"/>
                  </a:moveTo>
                  <a:lnTo>
                    <a:pt x="0" y="78740"/>
                  </a:lnTo>
                  <a:lnTo>
                    <a:pt x="0" y="85089"/>
                  </a:lnTo>
                  <a:lnTo>
                    <a:pt x="7620" y="85089"/>
                  </a:lnTo>
                  <a:lnTo>
                    <a:pt x="7620" y="78740"/>
                  </a:lnTo>
                  <a:close/>
                </a:path>
                <a:path w="7620" h="656589">
                  <a:moveTo>
                    <a:pt x="7620" y="85090"/>
                  </a:moveTo>
                  <a:lnTo>
                    <a:pt x="0" y="85090"/>
                  </a:lnTo>
                  <a:lnTo>
                    <a:pt x="0" y="91439"/>
                  </a:lnTo>
                  <a:lnTo>
                    <a:pt x="7620" y="91439"/>
                  </a:lnTo>
                  <a:lnTo>
                    <a:pt x="7620" y="85090"/>
                  </a:lnTo>
                  <a:close/>
                </a:path>
                <a:path w="7620" h="656589">
                  <a:moveTo>
                    <a:pt x="7620" y="91440"/>
                  </a:moveTo>
                  <a:lnTo>
                    <a:pt x="0" y="91440"/>
                  </a:lnTo>
                  <a:lnTo>
                    <a:pt x="0" y="97789"/>
                  </a:lnTo>
                  <a:lnTo>
                    <a:pt x="7620" y="97789"/>
                  </a:lnTo>
                  <a:lnTo>
                    <a:pt x="7620" y="91440"/>
                  </a:lnTo>
                  <a:close/>
                </a:path>
                <a:path w="7620" h="656589">
                  <a:moveTo>
                    <a:pt x="7620" y="97790"/>
                  </a:moveTo>
                  <a:lnTo>
                    <a:pt x="0" y="97790"/>
                  </a:lnTo>
                  <a:lnTo>
                    <a:pt x="0" y="104139"/>
                  </a:lnTo>
                  <a:lnTo>
                    <a:pt x="7620" y="104139"/>
                  </a:lnTo>
                  <a:lnTo>
                    <a:pt x="7620" y="97790"/>
                  </a:lnTo>
                  <a:close/>
                </a:path>
                <a:path w="7620" h="656589">
                  <a:moveTo>
                    <a:pt x="7620" y="104140"/>
                  </a:moveTo>
                  <a:lnTo>
                    <a:pt x="0" y="104140"/>
                  </a:lnTo>
                  <a:lnTo>
                    <a:pt x="0" y="110489"/>
                  </a:lnTo>
                  <a:lnTo>
                    <a:pt x="7620" y="110489"/>
                  </a:lnTo>
                  <a:lnTo>
                    <a:pt x="7620" y="104140"/>
                  </a:lnTo>
                  <a:close/>
                </a:path>
                <a:path w="7620" h="656589">
                  <a:moveTo>
                    <a:pt x="7620" y="110490"/>
                  </a:moveTo>
                  <a:lnTo>
                    <a:pt x="0" y="110490"/>
                  </a:lnTo>
                  <a:lnTo>
                    <a:pt x="0" y="116839"/>
                  </a:lnTo>
                  <a:lnTo>
                    <a:pt x="7620" y="116839"/>
                  </a:lnTo>
                  <a:lnTo>
                    <a:pt x="7620" y="110490"/>
                  </a:lnTo>
                  <a:close/>
                </a:path>
                <a:path w="7620" h="656589">
                  <a:moveTo>
                    <a:pt x="7620" y="116840"/>
                  </a:moveTo>
                  <a:lnTo>
                    <a:pt x="0" y="116840"/>
                  </a:lnTo>
                  <a:lnTo>
                    <a:pt x="0" y="123189"/>
                  </a:lnTo>
                  <a:lnTo>
                    <a:pt x="7620" y="123189"/>
                  </a:lnTo>
                  <a:lnTo>
                    <a:pt x="7620" y="116840"/>
                  </a:lnTo>
                  <a:close/>
                </a:path>
                <a:path w="7620" h="656589">
                  <a:moveTo>
                    <a:pt x="7620" y="123190"/>
                  </a:moveTo>
                  <a:lnTo>
                    <a:pt x="0" y="123190"/>
                  </a:lnTo>
                  <a:lnTo>
                    <a:pt x="0" y="129539"/>
                  </a:lnTo>
                  <a:lnTo>
                    <a:pt x="7620" y="129539"/>
                  </a:lnTo>
                  <a:lnTo>
                    <a:pt x="7620" y="123190"/>
                  </a:lnTo>
                  <a:close/>
                </a:path>
                <a:path w="7620" h="656589">
                  <a:moveTo>
                    <a:pt x="7620" y="129540"/>
                  </a:moveTo>
                  <a:lnTo>
                    <a:pt x="0" y="129540"/>
                  </a:lnTo>
                  <a:lnTo>
                    <a:pt x="0" y="135889"/>
                  </a:lnTo>
                  <a:lnTo>
                    <a:pt x="7620" y="135889"/>
                  </a:lnTo>
                  <a:lnTo>
                    <a:pt x="7620" y="129540"/>
                  </a:lnTo>
                  <a:close/>
                </a:path>
                <a:path w="7620" h="656589">
                  <a:moveTo>
                    <a:pt x="7620" y="135890"/>
                  </a:moveTo>
                  <a:lnTo>
                    <a:pt x="0" y="135890"/>
                  </a:lnTo>
                  <a:lnTo>
                    <a:pt x="0" y="142239"/>
                  </a:lnTo>
                  <a:lnTo>
                    <a:pt x="7620" y="142239"/>
                  </a:lnTo>
                  <a:lnTo>
                    <a:pt x="7620" y="135890"/>
                  </a:lnTo>
                  <a:close/>
                </a:path>
                <a:path w="7620" h="656589">
                  <a:moveTo>
                    <a:pt x="7620" y="142240"/>
                  </a:moveTo>
                  <a:lnTo>
                    <a:pt x="0" y="142240"/>
                  </a:lnTo>
                  <a:lnTo>
                    <a:pt x="0" y="148589"/>
                  </a:lnTo>
                  <a:lnTo>
                    <a:pt x="7620" y="148589"/>
                  </a:lnTo>
                  <a:lnTo>
                    <a:pt x="7620" y="142240"/>
                  </a:lnTo>
                  <a:close/>
                </a:path>
                <a:path w="7620" h="656589">
                  <a:moveTo>
                    <a:pt x="7620" y="148590"/>
                  </a:moveTo>
                  <a:lnTo>
                    <a:pt x="0" y="148590"/>
                  </a:lnTo>
                  <a:lnTo>
                    <a:pt x="0" y="154939"/>
                  </a:lnTo>
                  <a:lnTo>
                    <a:pt x="7620" y="154939"/>
                  </a:lnTo>
                  <a:lnTo>
                    <a:pt x="7620" y="148590"/>
                  </a:lnTo>
                  <a:close/>
                </a:path>
                <a:path w="7620" h="656589">
                  <a:moveTo>
                    <a:pt x="7620" y="154940"/>
                  </a:moveTo>
                  <a:lnTo>
                    <a:pt x="0" y="154940"/>
                  </a:lnTo>
                  <a:lnTo>
                    <a:pt x="0" y="161289"/>
                  </a:lnTo>
                  <a:lnTo>
                    <a:pt x="7620" y="161289"/>
                  </a:lnTo>
                  <a:lnTo>
                    <a:pt x="7620" y="154940"/>
                  </a:lnTo>
                  <a:close/>
                </a:path>
                <a:path w="7620" h="656589">
                  <a:moveTo>
                    <a:pt x="7620" y="161290"/>
                  </a:moveTo>
                  <a:lnTo>
                    <a:pt x="0" y="161290"/>
                  </a:lnTo>
                  <a:lnTo>
                    <a:pt x="0" y="167639"/>
                  </a:lnTo>
                  <a:lnTo>
                    <a:pt x="7620" y="167639"/>
                  </a:lnTo>
                  <a:lnTo>
                    <a:pt x="7620" y="161290"/>
                  </a:lnTo>
                  <a:close/>
                </a:path>
                <a:path w="7620" h="656589">
                  <a:moveTo>
                    <a:pt x="7620" y="167640"/>
                  </a:moveTo>
                  <a:lnTo>
                    <a:pt x="0" y="167640"/>
                  </a:lnTo>
                  <a:lnTo>
                    <a:pt x="0" y="173989"/>
                  </a:lnTo>
                  <a:lnTo>
                    <a:pt x="7620" y="173989"/>
                  </a:lnTo>
                  <a:lnTo>
                    <a:pt x="7620" y="167640"/>
                  </a:lnTo>
                  <a:close/>
                </a:path>
                <a:path w="7620" h="656589">
                  <a:moveTo>
                    <a:pt x="7620" y="173990"/>
                  </a:moveTo>
                  <a:lnTo>
                    <a:pt x="0" y="173990"/>
                  </a:lnTo>
                  <a:lnTo>
                    <a:pt x="0" y="180339"/>
                  </a:lnTo>
                  <a:lnTo>
                    <a:pt x="7620" y="180339"/>
                  </a:lnTo>
                  <a:lnTo>
                    <a:pt x="7620" y="173990"/>
                  </a:lnTo>
                  <a:close/>
                </a:path>
                <a:path w="7620" h="656589">
                  <a:moveTo>
                    <a:pt x="7620" y="180340"/>
                  </a:moveTo>
                  <a:lnTo>
                    <a:pt x="0" y="180340"/>
                  </a:lnTo>
                  <a:lnTo>
                    <a:pt x="0" y="186689"/>
                  </a:lnTo>
                  <a:lnTo>
                    <a:pt x="7620" y="186689"/>
                  </a:lnTo>
                  <a:lnTo>
                    <a:pt x="7620" y="180340"/>
                  </a:lnTo>
                  <a:close/>
                </a:path>
                <a:path w="7620" h="656589">
                  <a:moveTo>
                    <a:pt x="7620" y="186690"/>
                  </a:moveTo>
                  <a:lnTo>
                    <a:pt x="0" y="186690"/>
                  </a:lnTo>
                  <a:lnTo>
                    <a:pt x="0" y="193039"/>
                  </a:lnTo>
                  <a:lnTo>
                    <a:pt x="7620" y="193039"/>
                  </a:lnTo>
                  <a:lnTo>
                    <a:pt x="7620" y="186690"/>
                  </a:lnTo>
                  <a:close/>
                </a:path>
                <a:path w="7620" h="656589">
                  <a:moveTo>
                    <a:pt x="7620" y="193040"/>
                  </a:moveTo>
                  <a:lnTo>
                    <a:pt x="0" y="193040"/>
                  </a:lnTo>
                  <a:lnTo>
                    <a:pt x="0" y="199389"/>
                  </a:lnTo>
                  <a:lnTo>
                    <a:pt x="7620" y="199389"/>
                  </a:lnTo>
                  <a:lnTo>
                    <a:pt x="7620" y="193040"/>
                  </a:lnTo>
                  <a:close/>
                </a:path>
                <a:path w="7620" h="656589">
                  <a:moveTo>
                    <a:pt x="7620" y="199390"/>
                  </a:moveTo>
                  <a:lnTo>
                    <a:pt x="0" y="199390"/>
                  </a:lnTo>
                  <a:lnTo>
                    <a:pt x="0" y="205739"/>
                  </a:lnTo>
                  <a:lnTo>
                    <a:pt x="7620" y="205739"/>
                  </a:lnTo>
                  <a:lnTo>
                    <a:pt x="7620" y="199390"/>
                  </a:lnTo>
                  <a:close/>
                </a:path>
                <a:path w="7620" h="656589">
                  <a:moveTo>
                    <a:pt x="7620" y="205740"/>
                  </a:moveTo>
                  <a:lnTo>
                    <a:pt x="0" y="205740"/>
                  </a:lnTo>
                  <a:lnTo>
                    <a:pt x="0" y="212089"/>
                  </a:lnTo>
                  <a:lnTo>
                    <a:pt x="7620" y="212089"/>
                  </a:lnTo>
                  <a:lnTo>
                    <a:pt x="7620" y="205740"/>
                  </a:lnTo>
                  <a:close/>
                </a:path>
                <a:path w="7620" h="656589">
                  <a:moveTo>
                    <a:pt x="7620" y="212090"/>
                  </a:moveTo>
                  <a:lnTo>
                    <a:pt x="0" y="212090"/>
                  </a:lnTo>
                  <a:lnTo>
                    <a:pt x="0" y="218439"/>
                  </a:lnTo>
                  <a:lnTo>
                    <a:pt x="7620" y="218439"/>
                  </a:lnTo>
                  <a:lnTo>
                    <a:pt x="7620" y="212090"/>
                  </a:lnTo>
                  <a:close/>
                </a:path>
                <a:path w="7620" h="656589">
                  <a:moveTo>
                    <a:pt x="7620" y="218440"/>
                  </a:moveTo>
                  <a:lnTo>
                    <a:pt x="0" y="218440"/>
                  </a:lnTo>
                  <a:lnTo>
                    <a:pt x="0" y="224789"/>
                  </a:lnTo>
                  <a:lnTo>
                    <a:pt x="7620" y="224789"/>
                  </a:lnTo>
                  <a:lnTo>
                    <a:pt x="7620" y="218440"/>
                  </a:lnTo>
                  <a:close/>
                </a:path>
                <a:path w="7620" h="656589">
                  <a:moveTo>
                    <a:pt x="7620" y="224790"/>
                  </a:moveTo>
                  <a:lnTo>
                    <a:pt x="0" y="224790"/>
                  </a:lnTo>
                  <a:lnTo>
                    <a:pt x="0" y="231139"/>
                  </a:lnTo>
                  <a:lnTo>
                    <a:pt x="7620" y="231139"/>
                  </a:lnTo>
                  <a:lnTo>
                    <a:pt x="7620" y="224790"/>
                  </a:lnTo>
                  <a:close/>
                </a:path>
                <a:path w="7620" h="656589">
                  <a:moveTo>
                    <a:pt x="7620" y="231140"/>
                  </a:moveTo>
                  <a:lnTo>
                    <a:pt x="0" y="231140"/>
                  </a:lnTo>
                  <a:lnTo>
                    <a:pt x="0" y="237489"/>
                  </a:lnTo>
                  <a:lnTo>
                    <a:pt x="7620" y="237489"/>
                  </a:lnTo>
                  <a:lnTo>
                    <a:pt x="7620" y="231140"/>
                  </a:lnTo>
                  <a:close/>
                </a:path>
                <a:path w="7620" h="656589">
                  <a:moveTo>
                    <a:pt x="7620" y="237490"/>
                  </a:moveTo>
                  <a:lnTo>
                    <a:pt x="0" y="237490"/>
                  </a:lnTo>
                  <a:lnTo>
                    <a:pt x="0" y="243839"/>
                  </a:lnTo>
                  <a:lnTo>
                    <a:pt x="7620" y="243839"/>
                  </a:lnTo>
                  <a:lnTo>
                    <a:pt x="7620" y="237490"/>
                  </a:lnTo>
                  <a:close/>
                </a:path>
                <a:path w="7620" h="656589">
                  <a:moveTo>
                    <a:pt x="7620" y="243840"/>
                  </a:moveTo>
                  <a:lnTo>
                    <a:pt x="0" y="243840"/>
                  </a:lnTo>
                  <a:lnTo>
                    <a:pt x="0" y="269239"/>
                  </a:lnTo>
                  <a:lnTo>
                    <a:pt x="7620" y="269239"/>
                  </a:lnTo>
                  <a:lnTo>
                    <a:pt x="7620" y="243840"/>
                  </a:lnTo>
                  <a:close/>
                </a:path>
                <a:path w="7620" h="656589">
                  <a:moveTo>
                    <a:pt x="7620" y="269240"/>
                  </a:moveTo>
                  <a:lnTo>
                    <a:pt x="0" y="269240"/>
                  </a:lnTo>
                  <a:lnTo>
                    <a:pt x="0" y="383539"/>
                  </a:lnTo>
                  <a:lnTo>
                    <a:pt x="7620" y="383539"/>
                  </a:lnTo>
                  <a:lnTo>
                    <a:pt x="7620" y="269240"/>
                  </a:lnTo>
                  <a:close/>
                </a:path>
                <a:path w="7620" h="656589">
                  <a:moveTo>
                    <a:pt x="7620" y="383540"/>
                  </a:moveTo>
                  <a:lnTo>
                    <a:pt x="0" y="383540"/>
                  </a:lnTo>
                  <a:lnTo>
                    <a:pt x="0" y="408939"/>
                  </a:lnTo>
                  <a:lnTo>
                    <a:pt x="7620" y="408939"/>
                  </a:lnTo>
                  <a:lnTo>
                    <a:pt x="7620" y="383540"/>
                  </a:lnTo>
                  <a:close/>
                </a:path>
                <a:path w="7620" h="656589">
                  <a:moveTo>
                    <a:pt x="7620" y="408940"/>
                  </a:moveTo>
                  <a:lnTo>
                    <a:pt x="0" y="408940"/>
                  </a:lnTo>
                  <a:lnTo>
                    <a:pt x="0" y="415289"/>
                  </a:lnTo>
                  <a:lnTo>
                    <a:pt x="7620" y="415289"/>
                  </a:lnTo>
                  <a:lnTo>
                    <a:pt x="7620" y="408940"/>
                  </a:lnTo>
                  <a:close/>
                </a:path>
                <a:path w="7620" h="656589">
                  <a:moveTo>
                    <a:pt x="7620" y="415290"/>
                  </a:moveTo>
                  <a:lnTo>
                    <a:pt x="0" y="415290"/>
                  </a:lnTo>
                  <a:lnTo>
                    <a:pt x="0" y="421639"/>
                  </a:lnTo>
                  <a:lnTo>
                    <a:pt x="7620" y="421639"/>
                  </a:lnTo>
                  <a:lnTo>
                    <a:pt x="7620" y="415290"/>
                  </a:lnTo>
                  <a:close/>
                </a:path>
                <a:path w="7620" h="656589">
                  <a:moveTo>
                    <a:pt x="7620" y="421640"/>
                  </a:moveTo>
                  <a:lnTo>
                    <a:pt x="0" y="421640"/>
                  </a:lnTo>
                  <a:lnTo>
                    <a:pt x="0" y="427989"/>
                  </a:lnTo>
                  <a:lnTo>
                    <a:pt x="7620" y="427989"/>
                  </a:lnTo>
                  <a:lnTo>
                    <a:pt x="7620" y="421640"/>
                  </a:lnTo>
                  <a:close/>
                </a:path>
                <a:path w="7620" h="656589">
                  <a:moveTo>
                    <a:pt x="7620" y="427990"/>
                  </a:moveTo>
                  <a:lnTo>
                    <a:pt x="0" y="427990"/>
                  </a:lnTo>
                  <a:lnTo>
                    <a:pt x="0" y="434339"/>
                  </a:lnTo>
                  <a:lnTo>
                    <a:pt x="7620" y="434339"/>
                  </a:lnTo>
                  <a:lnTo>
                    <a:pt x="7620" y="427990"/>
                  </a:lnTo>
                  <a:close/>
                </a:path>
                <a:path w="7620" h="656589">
                  <a:moveTo>
                    <a:pt x="7620" y="434340"/>
                  </a:moveTo>
                  <a:lnTo>
                    <a:pt x="0" y="434340"/>
                  </a:lnTo>
                  <a:lnTo>
                    <a:pt x="0" y="440689"/>
                  </a:lnTo>
                  <a:lnTo>
                    <a:pt x="7620" y="440689"/>
                  </a:lnTo>
                  <a:lnTo>
                    <a:pt x="7620" y="434340"/>
                  </a:lnTo>
                  <a:close/>
                </a:path>
                <a:path w="7620" h="656589">
                  <a:moveTo>
                    <a:pt x="7620" y="440690"/>
                  </a:moveTo>
                  <a:lnTo>
                    <a:pt x="0" y="440690"/>
                  </a:lnTo>
                  <a:lnTo>
                    <a:pt x="0" y="447039"/>
                  </a:lnTo>
                  <a:lnTo>
                    <a:pt x="7620" y="447039"/>
                  </a:lnTo>
                  <a:lnTo>
                    <a:pt x="7620" y="440690"/>
                  </a:lnTo>
                  <a:close/>
                </a:path>
                <a:path w="7620" h="656589">
                  <a:moveTo>
                    <a:pt x="7620" y="447040"/>
                  </a:moveTo>
                  <a:lnTo>
                    <a:pt x="0" y="447040"/>
                  </a:lnTo>
                  <a:lnTo>
                    <a:pt x="0" y="453389"/>
                  </a:lnTo>
                  <a:lnTo>
                    <a:pt x="7620" y="453389"/>
                  </a:lnTo>
                  <a:lnTo>
                    <a:pt x="7620" y="447040"/>
                  </a:lnTo>
                  <a:close/>
                </a:path>
                <a:path w="7620" h="656589">
                  <a:moveTo>
                    <a:pt x="7620" y="453390"/>
                  </a:moveTo>
                  <a:lnTo>
                    <a:pt x="0" y="453390"/>
                  </a:lnTo>
                  <a:lnTo>
                    <a:pt x="0" y="459739"/>
                  </a:lnTo>
                  <a:lnTo>
                    <a:pt x="7620" y="459739"/>
                  </a:lnTo>
                  <a:lnTo>
                    <a:pt x="7620" y="453390"/>
                  </a:lnTo>
                  <a:close/>
                </a:path>
                <a:path w="7620" h="656589">
                  <a:moveTo>
                    <a:pt x="7620" y="459740"/>
                  </a:moveTo>
                  <a:lnTo>
                    <a:pt x="0" y="459740"/>
                  </a:lnTo>
                  <a:lnTo>
                    <a:pt x="0" y="466089"/>
                  </a:lnTo>
                  <a:lnTo>
                    <a:pt x="7620" y="466089"/>
                  </a:lnTo>
                  <a:lnTo>
                    <a:pt x="7620" y="459740"/>
                  </a:lnTo>
                  <a:close/>
                </a:path>
                <a:path w="7620" h="656589">
                  <a:moveTo>
                    <a:pt x="7620" y="466090"/>
                  </a:moveTo>
                  <a:lnTo>
                    <a:pt x="0" y="466090"/>
                  </a:lnTo>
                  <a:lnTo>
                    <a:pt x="0" y="472439"/>
                  </a:lnTo>
                  <a:lnTo>
                    <a:pt x="7620" y="472439"/>
                  </a:lnTo>
                  <a:lnTo>
                    <a:pt x="7620" y="466090"/>
                  </a:lnTo>
                  <a:close/>
                </a:path>
                <a:path w="7620" h="656589">
                  <a:moveTo>
                    <a:pt x="7620" y="472440"/>
                  </a:moveTo>
                  <a:lnTo>
                    <a:pt x="0" y="472440"/>
                  </a:lnTo>
                  <a:lnTo>
                    <a:pt x="0" y="478789"/>
                  </a:lnTo>
                  <a:lnTo>
                    <a:pt x="7620" y="478789"/>
                  </a:lnTo>
                  <a:lnTo>
                    <a:pt x="7620" y="472440"/>
                  </a:lnTo>
                  <a:close/>
                </a:path>
                <a:path w="7620" h="656589">
                  <a:moveTo>
                    <a:pt x="7620" y="478790"/>
                  </a:moveTo>
                  <a:lnTo>
                    <a:pt x="0" y="478790"/>
                  </a:lnTo>
                  <a:lnTo>
                    <a:pt x="0" y="485139"/>
                  </a:lnTo>
                  <a:lnTo>
                    <a:pt x="7620" y="485139"/>
                  </a:lnTo>
                  <a:lnTo>
                    <a:pt x="7620" y="478790"/>
                  </a:lnTo>
                  <a:close/>
                </a:path>
                <a:path w="7620" h="656589">
                  <a:moveTo>
                    <a:pt x="7620" y="485140"/>
                  </a:moveTo>
                  <a:lnTo>
                    <a:pt x="0" y="485140"/>
                  </a:lnTo>
                  <a:lnTo>
                    <a:pt x="0" y="491489"/>
                  </a:lnTo>
                  <a:lnTo>
                    <a:pt x="7620" y="491489"/>
                  </a:lnTo>
                  <a:lnTo>
                    <a:pt x="7620" y="485140"/>
                  </a:lnTo>
                  <a:close/>
                </a:path>
                <a:path w="7620" h="656589">
                  <a:moveTo>
                    <a:pt x="7620" y="491490"/>
                  </a:moveTo>
                  <a:lnTo>
                    <a:pt x="0" y="491490"/>
                  </a:lnTo>
                  <a:lnTo>
                    <a:pt x="0" y="497839"/>
                  </a:lnTo>
                  <a:lnTo>
                    <a:pt x="7620" y="497839"/>
                  </a:lnTo>
                  <a:lnTo>
                    <a:pt x="7620" y="491490"/>
                  </a:lnTo>
                  <a:close/>
                </a:path>
                <a:path w="7620" h="656589">
                  <a:moveTo>
                    <a:pt x="7620" y="497840"/>
                  </a:moveTo>
                  <a:lnTo>
                    <a:pt x="0" y="497840"/>
                  </a:lnTo>
                  <a:lnTo>
                    <a:pt x="0" y="504189"/>
                  </a:lnTo>
                  <a:lnTo>
                    <a:pt x="7620" y="504189"/>
                  </a:lnTo>
                  <a:lnTo>
                    <a:pt x="7620" y="497840"/>
                  </a:lnTo>
                  <a:close/>
                </a:path>
                <a:path w="7620" h="656589">
                  <a:moveTo>
                    <a:pt x="7620" y="504190"/>
                  </a:moveTo>
                  <a:lnTo>
                    <a:pt x="0" y="504190"/>
                  </a:lnTo>
                  <a:lnTo>
                    <a:pt x="0" y="510539"/>
                  </a:lnTo>
                  <a:lnTo>
                    <a:pt x="7620" y="510539"/>
                  </a:lnTo>
                  <a:lnTo>
                    <a:pt x="7620" y="504190"/>
                  </a:lnTo>
                  <a:close/>
                </a:path>
                <a:path w="7620" h="656589">
                  <a:moveTo>
                    <a:pt x="7620" y="510540"/>
                  </a:moveTo>
                  <a:lnTo>
                    <a:pt x="0" y="510540"/>
                  </a:lnTo>
                  <a:lnTo>
                    <a:pt x="0" y="516889"/>
                  </a:lnTo>
                  <a:lnTo>
                    <a:pt x="7620" y="516889"/>
                  </a:lnTo>
                  <a:lnTo>
                    <a:pt x="7620" y="510540"/>
                  </a:lnTo>
                  <a:close/>
                </a:path>
                <a:path w="7620" h="656589">
                  <a:moveTo>
                    <a:pt x="7620" y="516890"/>
                  </a:moveTo>
                  <a:lnTo>
                    <a:pt x="0" y="516890"/>
                  </a:lnTo>
                  <a:lnTo>
                    <a:pt x="0" y="523239"/>
                  </a:lnTo>
                  <a:lnTo>
                    <a:pt x="7620" y="523239"/>
                  </a:lnTo>
                  <a:lnTo>
                    <a:pt x="7620" y="516890"/>
                  </a:lnTo>
                  <a:close/>
                </a:path>
                <a:path w="7620" h="656589">
                  <a:moveTo>
                    <a:pt x="7620" y="523240"/>
                  </a:moveTo>
                  <a:lnTo>
                    <a:pt x="0" y="523240"/>
                  </a:lnTo>
                  <a:lnTo>
                    <a:pt x="0" y="529589"/>
                  </a:lnTo>
                  <a:lnTo>
                    <a:pt x="7620" y="529589"/>
                  </a:lnTo>
                  <a:lnTo>
                    <a:pt x="7620" y="523240"/>
                  </a:lnTo>
                  <a:close/>
                </a:path>
                <a:path w="7620" h="656589">
                  <a:moveTo>
                    <a:pt x="7620" y="529590"/>
                  </a:moveTo>
                  <a:lnTo>
                    <a:pt x="0" y="529590"/>
                  </a:lnTo>
                  <a:lnTo>
                    <a:pt x="0" y="535939"/>
                  </a:lnTo>
                  <a:lnTo>
                    <a:pt x="7620" y="535939"/>
                  </a:lnTo>
                  <a:lnTo>
                    <a:pt x="7620" y="529590"/>
                  </a:lnTo>
                  <a:close/>
                </a:path>
                <a:path w="7620" h="656589">
                  <a:moveTo>
                    <a:pt x="7620" y="535940"/>
                  </a:moveTo>
                  <a:lnTo>
                    <a:pt x="0" y="535940"/>
                  </a:lnTo>
                  <a:lnTo>
                    <a:pt x="0" y="542289"/>
                  </a:lnTo>
                  <a:lnTo>
                    <a:pt x="7620" y="542289"/>
                  </a:lnTo>
                  <a:lnTo>
                    <a:pt x="7620" y="535940"/>
                  </a:lnTo>
                  <a:close/>
                </a:path>
                <a:path w="7620" h="656589">
                  <a:moveTo>
                    <a:pt x="7620" y="542290"/>
                  </a:moveTo>
                  <a:lnTo>
                    <a:pt x="0" y="542290"/>
                  </a:lnTo>
                  <a:lnTo>
                    <a:pt x="0" y="548639"/>
                  </a:lnTo>
                  <a:lnTo>
                    <a:pt x="7620" y="548639"/>
                  </a:lnTo>
                  <a:lnTo>
                    <a:pt x="7620" y="542290"/>
                  </a:lnTo>
                  <a:close/>
                </a:path>
                <a:path w="7620" h="656589">
                  <a:moveTo>
                    <a:pt x="7620" y="548640"/>
                  </a:moveTo>
                  <a:lnTo>
                    <a:pt x="0" y="548640"/>
                  </a:lnTo>
                  <a:lnTo>
                    <a:pt x="0" y="554989"/>
                  </a:lnTo>
                  <a:lnTo>
                    <a:pt x="7620" y="554989"/>
                  </a:lnTo>
                  <a:lnTo>
                    <a:pt x="7620" y="548640"/>
                  </a:lnTo>
                  <a:close/>
                </a:path>
                <a:path w="7620" h="656589">
                  <a:moveTo>
                    <a:pt x="7620" y="554990"/>
                  </a:moveTo>
                  <a:lnTo>
                    <a:pt x="0" y="554990"/>
                  </a:lnTo>
                  <a:lnTo>
                    <a:pt x="0" y="561339"/>
                  </a:lnTo>
                  <a:lnTo>
                    <a:pt x="7620" y="561339"/>
                  </a:lnTo>
                  <a:lnTo>
                    <a:pt x="7620" y="554990"/>
                  </a:lnTo>
                  <a:close/>
                </a:path>
                <a:path w="7620" h="656589">
                  <a:moveTo>
                    <a:pt x="7620" y="561340"/>
                  </a:moveTo>
                  <a:lnTo>
                    <a:pt x="0" y="561340"/>
                  </a:lnTo>
                  <a:lnTo>
                    <a:pt x="0" y="567689"/>
                  </a:lnTo>
                  <a:lnTo>
                    <a:pt x="7620" y="567689"/>
                  </a:lnTo>
                  <a:lnTo>
                    <a:pt x="7620" y="561340"/>
                  </a:lnTo>
                  <a:close/>
                </a:path>
                <a:path w="7620" h="656589">
                  <a:moveTo>
                    <a:pt x="7620" y="567690"/>
                  </a:moveTo>
                  <a:lnTo>
                    <a:pt x="0" y="567690"/>
                  </a:lnTo>
                  <a:lnTo>
                    <a:pt x="0" y="574039"/>
                  </a:lnTo>
                  <a:lnTo>
                    <a:pt x="7620" y="574039"/>
                  </a:lnTo>
                  <a:lnTo>
                    <a:pt x="7620" y="567690"/>
                  </a:lnTo>
                  <a:close/>
                </a:path>
                <a:path w="7620" h="656589">
                  <a:moveTo>
                    <a:pt x="7620" y="574040"/>
                  </a:moveTo>
                  <a:lnTo>
                    <a:pt x="0" y="574040"/>
                  </a:lnTo>
                  <a:lnTo>
                    <a:pt x="0" y="580389"/>
                  </a:lnTo>
                  <a:lnTo>
                    <a:pt x="7620" y="580389"/>
                  </a:lnTo>
                  <a:lnTo>
                    <a:pt x="7620" y="574040"/>
                  </a:lnTo>
                  <a:close/>
                </a:path>
                <a:path w="7620" h="656589">
                  <a:moveTo>
                    <a:pt x="7620" y="580390"/>
                  </a:moveTo>
                  <a:lnTo>
                    <a:pt x="0" y="580390"/>
                  </a:lnTo>
                  <a:lnTo>
                    <a:pt x="0" y="586739"/>
                  </a:lnTo>
                  <a:lnTo>
                    <a:pt x="7620" y="586739"/>
                  </a:lnTo>
                  <a:lnTo>
                    <a:pt x="7620" y="580390"/>
                  </a:lnTo>
                  <a:close/>
                </a:path>
                <a:path w="7620" h="656589">
                  <a:moveTo>
                    <a:pt x="7620" y="586740"/>
                  </a:moveTo>
                  <a:lnTo>
                    <a:pt x="0" y="586740"/>
                  </a:lnTo>
                  <a:lnTo>
                    <a:pt x="0" y="593089"/>
                  </a:lnTo>
                  <a:lnTo>
                    <a:pt x="7620" y="593089"/>
                  </a:lnTo>
                  <a:lnTo>
                    <a:pt x="7620" y="586740"/>
                  </a:lnTo>
                  <a:close/>
                </a:path>
                <a:path w="7620" h="656589">
                  <a:moveTo>
                    <a:pt x="7620" y="593090"/>
                  </a:moveTo>
                  <a:lnTo>
                    <a:pt x="0" y="593090"/>
                  </a:lnTo>
                  <a:lnTo>
                    <a:pt x="0" y="599439"/>
                  </a:lnTo>
                  <a:lnTo>
                    <a:pt x="7620" y="599439"/>
                  </a:lnTo>
                  <a:lnTo>
                    <a:pt x="7620" y="593090"/>
                  </a:lnTo>
                  <a:close/>
                </a:path>
                <a:path w="7620" h="656589">
                  <a:moveTo>
                    <a:pt x="7620" y="599440"/>
                  </a:moveTo>
                  <a:lnTo>
                    <a:pt x="0" y="599440"/>
                  </a:lnTo>
                  <a:lnTo>
                    <a:pt x="0" y="605789"/>
                  </a:lnTo>
                  <a:lnTo>
                    <a:pt x="7620" y="605789"/>
                  </a:lnTo>
                  <a:lnTo>
                    <a:pt x="7620" y="599440"/>
                  </a:lnTo>
                  <a:close/>
                </a:path>
                <a:path w="7620" h="656589">
                  <a:moveTo>
                    <a:pt x="7620" y="605790"/>
                  </a:moveTo>
                  <a:lnTo>
                    <a:pt x="0" y="605790"/>
                  </a:lnTo>
                  <a:lnTo>
                    <a:pt x="0" y="612139"/>
                  </a:lnTo>
                  <a:lnTo>
                    <a:pt x="7620" y="612139"/>
                  </a:lnTo>
                  <a:lnTo>
                    <a:pt x="7620" y="605790"/>
                  </a:lnTo>
                  <a:close/>
                </a:path>
                <a:path w="7620" h="656589">
                  <a:moveTo>
                    <a:pt x="7620" y="612140"/>
                  </a:moveTo>
                  <a:lnTo>
                    <a:pt x="0" y="612140"/>
                  </a:lnTo>
                  <a:lnTo>
                    <a:pt x="0" y="618489"/>
                  </a:lnTo>
                  <a:lnTo>
                    <a:pt x="7620" y="618489"/>
                  </a:lnTo>
                  <a:lnTo>
                    <a:pt x="7620" y="612140"/>
                  </a:lnTo>
                  <a:close/>
                </a:path>
                <a:path w="7620" h="656589">
                  <a:moveTo>
                    <a:pt x="7620" y="618490"/>
                  </a:moveTo>
                  <a:lnTo>
                    <a:pt x="0" y="618490"/>
                  </a:lnTo>
                  <a:lnTo>
                    <a:pt x="0" y="624839"/>
                  </a:lnTo>
                  <a:lnTo>
                    <a:pt x="7620" y="624839"/>
                  </a:lnTo>
                  <a:lnTo>
                    <a:pt x="7620" y="618490"/>
                  </a:lnTo>
                  <a:close/>
                </a:path>
                <a:path w="7620" h="656589">
                  <a:moveTo>
                    <a:pt x="7620" y="624840"/>
                  </a:moveTo>
                  <a:lnTo>
                    <a:pt x="0" y="624840"/>
                  </a:lnTo>
                  <a:lnTo>
                    <a:pt x="0" y="631189"/>
                  </a:lnTo>
                  <a:lnTo>
                    <a:pt x="7620" y="631189"/>
                  </a:lnTo>
                  <a:lnTo>
                    <a:pt x="7620" y="624840"/>
                  </a:lnTo>
                  <a:close/>
                </a:path>
                <a:path w="7620" h="656589">
                  <a:moveTo>
                    <a:pt x="7620" y="631190"/>
                  </a:moveTo>
                  <a:lnTo>
                    <a:pt x="0" y="631190"/>
                  </a:lnTo>
                  <a:lnTo>
                    <a:pt x="0" y="637539"/>
                  </a:lnTo>
                  <a:lnTo>
                    <a:pt x="7620" y="637539"/>
                  </a:lnTo>
                  <a:lnTo>
                    <a:pt x="7620" y="631190"/>
                  </a:lnTo>
                  <a:close/>
                </a:path>
                <a:path w="7620" h="656589">
                  <a:moveTo>
                    <a:pt x="7620" y="637540"/>
                  </a:moveTo>
                  <a:lnTo>
                    <a:pt x="0" y="637540"/>
                  </a:lnTo>
                  <a:lnTo>
                    <a:pt x="0" y="643889"/>
                  </a:lnTo>
                  <a:lnTo>
                    <a:pt x="7620" y="643889"/>
                  </a:lnTo>
                  <a:lnTo>
                    <a:pt x="7620" y="637540"/>
                  </a:lnTo>
                  <a:close/>
                </a:path>
                <a:path w="7620" h="656589">
                  <a:moveTo>
                    <a:pt x="7620" y="643890"/>
                  </a:moveTo>
                  <a:lnTo>
                    <a:pt x="0" y="643890"/>
                  </a:lnTo>
                  <a:lnTo>
                    <a:pt x="0" y="650239"/>
                  </a:lnTo>
                  <a:lnTo>
                    <a:pt x="7620" y="650239"/>
                  </a:lnTo>
                  <a:lnTo>
                    <a:pt x="7620" y="643890"/>
                  </a:lnTo>
                  <a:close/>
                </a:path>
                <a:path w="7620" h="656589">
                  <a:moveTo>
                    <a:pt x="7620" y="650240"/>
                  </a:moveTo>
                  <a:lnTo>
                    <a:pt x="0" y="650240"/>
                  </a:lnTo>
                  <a:lnTo>
                    <a:pt x="0" y="654050"/>
                  </a:lnTo>
                  <a:lnTo>
                    <a:pt x="1270" y="654050"/>
                  </a:lnTo>
                  <a:lnTo>
                    <a:pt x="1270" y="655319"/>
                  </a:lnTo>
                  <a:lnTo>
                    <a:pt x="5080" y="655319"/>
                  </a:lnTo>
                  <a:lnTo>
                    <a:pt x="5080" y="656589"/>
                  </a:lnTo>
                  <a:lnTo>
                    <a:pt x="7620" y="656589"/>
                  </a:lnTo>
                  <a:lnTo>
                    <a:pt x="7620" y="650240"/>
                  </a:lnTo>
                  <a:close/>
                </a:path>
              </a:pathLst>
            </a:custGeom>
            <a:solidFill>
              <a:srgbClr val="2600F9"/>
            </a:solidFill>
          </p:spPr>
          <p:txBody>
            <a:bodyPr bIns="0" lIns="0" rIns="0" rtlCol="0" tIns="0" wrap="square"/>
            <a:p/>
          </p:txBody>
        </p:sp>
        <p:sp>
          <p:nvSpPr>
            <p:cNvPr id="1049911" name="object 1211"/>
            <p:cNvSpPr/>
            <p:nvPr/>
          </p:nvSpPr>
          <p:spPr>
            <a:xfrm>
              <a:off x="5656579" y="4493259"/>
              <a:ext cx="6350" cy="650240"/>
            </a:xfrm>
            <a:custGeom>
              <a:avLst/>
              <a:ahLst/>
              <a:rect l="l" t="t" r="r" b="b"/>
              <a:pathLst>
                <a:path w="6350" h="650239">
                  <a:moveTo>
                    <a:pt x="6350" y="0"/>
                  </a:moveTo>
                  <a:lnTo>
                    <a:pt x="3810" y="0"/>
                  </a:lnTo>
                  <a:lnTo>
                    <a:pt x="3810" y="1269"/>
                  </a:lnTo>
                  <a:lnTo>
                    <a:pt x="1270" y="1269"/>
                  </a:lnTo>
                  <a:lnTo>
                    <a:pt x="1270" y="2539"/>
                  </a:lnTo>
                  <a:lnTo>
                    <a:pt x="0" y="2539"/>
                  </a:lnTo>
                  <a:lnTo>
                    <a:pt x="0" y="5079"/>
                  </a:lnTo>
                  <a:lnTo>
                    <a:pt x="6350" y="5079"/>
                  </a:lnTo>
                  <a:lnTo>
                    <a:pt x="6350" y="0"/>
                  </a:lnTo>
                  <a:close/>
                </a:path>
                <a:path w="6350" h="650239">
                  <a:moveTo>
                    <a:pt x="6350" y="5080"/>
                  </a:moveTo>
                  <a:lnTo>
                    <a:pt x="0" y="5080"/>
                  </a:lnTo>
                  <a:lnTo>
                    <a:pt x="0" y="11429"/>
                  </a:lnTo>
                  <a:lnTo>
                    <a:pt x="6350" y="11429"/>
                  </a:lnTo>
                  <a:lnTo>
                    <a:pt x="6350" y="5080"/>
                  </a:lnTo>
                  <a:close/>
                </a:path>
                <a:path w="6350" h="650239">
                  <a:moveTo>
                    <a:pt x="6350" y="11430"/>
                  </a:moveTo>
                  <a:lnTo>
                    <a:pt x="0" y="11430"/>
                  </a:lnTo>
                  <a:lnTo>
                    <a:pt x="0" y="17779"/>
                  </a:lnTo>
                  <a:lnTo>
                    <a:pt x="6350" y="17779"/>
                  </a:lnTo>
                  <a:lnTo>
                    <a:pt x="6350" y="11430"/>
                  </a:lnTo>
                  <a:close/>
                </a:path>
                <a:path w="6350" h="650239">
                  <a:moveTo>
                    <a:pt x="6350" y="17780"/>
                  </a:moveTo>
                  <a:lnTo>
                    <a:pt x="0" y="17780"/>
                  </a:lnTo>
                  <a:lnTo>
                    <a:pt x="0" y="24129"/>
                  </a:lnTo>
                  <a:lnTo>
                    <a:pt x="6350" y="24129"/>
                  </a:lnTo>
                  <a:lnTo>
                    <a:pt x="6350" y="17780"/>
                  </a:lnTo>
                  <a:close/>
                </a:path>
                <a:path w="6350" h="650239">
                  <a:moveTo>
                    <a:pt x="6350" y="24130"/>
                  </a:moveTo>
                  <a:lnTo>
                    <a:pt x="0" y="24130"/>
                  </a:lnTo>
                  <a:lnTo>
                    <a:pt x="0" y="30479"/>
                  </a:lnTo>
                  <a:lnTo>
                    <a:pt x="6350" y="30479"/>
                  </a:lnTo>
                  <a:lnTo>
                    <a:pt x="6350" y="24130"/>
                  </a:lnTo>
                  <a:close/>
                </a:path>
                <a:path w="6350" h="650239">
                  <a:moveTo>
                    <a:pt x="6350" y="30480"/>
                  </a:moveTo>
                  <a:lnTo>
                    <a:pt x="0" y="30480"/>
                  </a:lnTo>
                  <a:lnTo>
                    <a:pt x="0" y="36829"/>
                  </a:lnTo>
                  <a:lnTo>
                    <a:pt x="6350" y="36829"/>
                  </a:lnTo>
                  <a:lnTo>
                    <a:pt x="6350" y="30480"/>
                  </a:lnTo>
                  <a:close/>
                </a:path>
                <a:path w="6350" h="650239">
                  <a:moveTo>
                    <a:pt x="6350" y="36830"/>
                  </a:moveTo>
                  <a:lnTo>
                    <a:pt x="0" y="36830"/>
                  </a:lnTo>
                  <a:lnTo>
                    <a:pt x="0" y="43179"/>
                  </a:lnTo>
                  <a:lnTo>
                    <a:pt x="6350" y="43179"/>
                  </a:lnTo>
                  <a:lnTo>
                    <a:pt x="6350" y="36830"/>
                  </a:lnTo>
                  <a:close/>
                </a:path>
                <a:path w="6350" h="650239">
                  <a:moveTo>
                    <a:pt x="6350" y="43180"/>
                  </a:moveTo>
                  <a:lnTo>
                    <a:pt x="0" y="43180"/>
                  </a:lnTo>
                  <a:lnTo>
                    <a:pt x="0" y="49529"/>
                  </a:lnTo>
                  <a:lnTo>
                    <a:pt x="6350" y="49529"/>
                  </a:lnTo>
                  <a:lnTo>
                    <a:pt x="6350" y="43180"/>
                  </a:lnTo>
                  <a:close/>
                </a:path>
                <a:path w="6350" h="650239">
                  <a:moveTo>
                    <a:pt x="6350" y="49530"/>
                  </a:moveTo>
                  <a:lnTo>
                    <a:pt x="0" y="49530"/>
                  </a:lnTo>
                  <a:lnTo>
                    <a:pt x="0" y="55879"/>
                  </a:lnTo>
                  <a:lnTo>
                    <a:pt x="6350" y="55879"/>
                  </a:lnTo>
                  <a:lnTo>
                    <a:pt x="6350" y="49530"/>
                  </a:lnTo>
                  <a:close/>
                </a:path>
                <a:path w="6350" h="650239">
                  <a:moveTo>
                    <a:pt x="6350" y="55880"/>
                  </a:moveTo>
                  <a:lnTo>
                    <a:pt x="0" y="55880"/>
                  </a:lnTo>
                  <a:lnTo>
                    <a:pt x="0" y="62229"/>
                  </a:lnTo>
                  <a:lnTo>
                    <a:pt x="6350" y="62229"/>
                  </a:lnTo>
                  <a:lnTo>
                    <a:pt x="6350" y="55880"/>
                  </a:lnTo>
                  <a:close/>
                </a:path>
                <a:path w="6350" h="650239">
                  <a:moveTo>
                    <a:pt x="6350" y="62230"/>
                  </a:moveTo>
                  <a:lnTo>
                    <a:pt x="0" y="62230"/>
                  </a:lnTo>
                  <a:lnTo>
                    <a:pt x="0" y="68579"/>
                  </a:lnTo>
                  <a:lnTo>
                    <a:pt x="6350" y="68579"/>
                  </a:lnTo>
                  <a:lnTo>
                    <a:pt x="6350" y="62230"/>
                  </a:lnTo>
                  <a:close/>
                </a:path>
                <a:path w="6350" h="650239">
                  <a:moveTo>
                    <a:pt x="6350" y="68580"/>
                  </a:moveTo>
                  <a:lnTo>
                    <a:pt x="0" y="68580"/>
                  </a:lnTo>
                  <a:lnTo>
                    <a:pt x="0" y="74929"/>
                  </a:lnTo>
                  <a:lnTo>
                    <a:pt x="6350" y="74929"/>
                  </a:lnTo>
                  <a:lnTo>
                    <a:pt x="6350" y="68580"/>
                  </a:lnTo>
                  <a:close/>
                </a:path>
                <a:path w="6350" h="650239">
                  <a:moveTo>
                    <a:pt x="6350" y="74930"/>
                  </a:moveTo>
                  <a:lnTo>
                    <a:pt x="0" y="74930"/>
                  </a:lnTo>
                  <a:lnTo>
                    <a:pt x="0" y="81279"/>
                  </a:lnTo>
                  <a:lnTo>
                    <a:pt x="6350" y="81279"/>
                  </a:lnTo>
                  <a:lnTo>
                    <a:pt x="6350" y="74930"/>
                  </a:lnTo>
                  <a:close/>
                </a:path>
                <a:path w="6350" h="650239">
                  <a:moveTo>
                    <a:pt x="6350" y="81280"/>
                  </a:moveTo>
                  <a:lnTo>
                    <a:pt x="0" y="81280"/>
                  </a:lnTo>
                  <a:lnTo>
                    <a:pt x="0" y="87629"/>
                  </a:lnTo>
                  <a:lnTo>
                    <a:pt x="6350" y="87629"/>
                  </a:lnTo>
                  <a:lnTo>
                    <a:pt x="6350" y="81280"/>
                  </a:lnTo>
                  <a:close/>
                </a:path>
                <a:path w="6350" h="650239">
                  <a:moveTo>
                    <a:pt x="6350" y="87630"/>
                  </a:moveTo>
                  <a:lnTo>
                    <a:pt x="0" y="87630"/>
                  </a:lnTo>
                  <a:lnTo>
                    <a:pt x="0" y="93979"/>
                  </a:lnTo>
                  <a:lnTo>
                    <a:pt x="6350" y="93979"/>
                  </a:lnTo>
                  <a:lnTo>
                    <a:pt x="6350" y="87630"/>
                  </a:lnTo>
                  <a:close/>
                </a:path>
                <a:path w="6350" h="650239">
                  <a:moveTo>
                    <a:pt x="6350" y="93980"/>
                  </a:moveTo>
                  <a:lnTo>
                    <a:pt x="0" y="93980"/>
                  </a:lnTo>
                  <a:lnTo>
                    <a:pt x="0" y="100329"/>
                  </a:lnTo>
                  <a:lnTo>
                    <a:pt x="6350" y="100329"/>
                  </a:lnTo>
                  <a:lnTo>
                    <a:pt x="6350" y="93980"/>
                  </a:lnTo>
                  <a:close/>
                </a:path>
                <a:path w="6350" h="650239">
                  <a:moveTo>
                    <a:pt x="6350" y="100330"/>
                  </a:moveTo>
                  <a:lnTo>
                    <a:pt x="0" y="100330"/>
                  </a:lnTo>
                  <a:lnTo>
                    <a:pt x="0" y="106679"/>
                  </a:lnTo>
                  <a:lnTo>
                    <a:pt x="6350" y="106679"/>
                  </a:lnTo>
                  <a:lnTo>
                    <a:pt x="6350" y="100330"/>
                  </a:lnTo>
                  <a:close/>
                </a:path>
                <a:path w="6350" h="650239">
                  <a:moveTo>
                    <a:pt x="6350" y="106680"/>
                  </a:moveTo>
                  <a:lnTo>
                    <a:pt x="0" y="106680"/>
                  </a:lnTo>
                  <a:lnTo>
                    <a:pt x="0" y="113029"/>
                  </a:lnTo>
                  <a:lnTo>
                    <a:pt x="6350" y="113029"/>
                  </a:lnTo>
                  <a:lnTo>
                    <a:pt x="6350" y="106680"/>
                  </a:lnTo>
                  <a:close/>
                </a:path>
                <a:path w="6350" h="650239">
                  <a:moveTo>
                    <a:pt x="6350" y="113030"/>
                  </a:moveTo>
                  <a:lnTo>
                    <a:pt x="0" y="113030"/>
                  </a:lnTo>
                  <a:lnTo>
                    <a:pt x="0" y="119379"/>
                  </a:lnTo>
                  <a:lnTo>
                    <a:pt x="6350" y="119379"/>
                  </a:lnTo>
                  <a:lnTo>
                    <a:pt x="6350" y="113030"/>
                  </a:lnTo>
                  <a:close/>
                </a:path>
                <a:path w="6350" h="650239">
                  <a:moveTo>
                    <a:pt x="6350" y="119380"/>
                  </a:moveTo>
                  <a:lnTo>
                    <a:pt x="0" y="119380"/>
                  </a:lnTo>
                  <a:lnTo>
                    <a:pt x="0" y="125729"/>
                  </a:lnTo>
                  <a:lnTo>
                    <a:pt x="6350" y="125729"/>
                  </a:lnTo>
                  <a:lnTo>
                    <a:pt x="6350" y="119380"/>
                  </a:lnTo>
                  <a:close/>
                </a:path>
                <a:path w="6350" h="650239">
                  <a:moveTo>
                    <a:pt x="6350" y="125730"/>
                  </a:moveTo>
                  <a:lnTo>
                    <a:pt x="0" y="125730"/>
                  </a:lnTo>
                  <a:lnTo>
                    <a:pt x="0" y="132079"/>
                  </a:lnTo>
                  <a:lnTo>
                    <a:pt x="6350" y="132079"/>
                  </a:lnTo>
                  <a:lnTo>
                    <a:pt x="6350" y="125730"/>
                  </a:lnTo>
                  <a:close/>
                </a:path>
                <a:path w="6350" h="650239">
                  <a:moveTo>
                    <a:pt x="6350" y="132080"/>
                  </a:moveTo>
                  <a:lnTo>
                    <a:pt x="0" y="132080"/>
                  </a:lnTo>
                  <a:lnTo>
                    <a:pt x="0" y="138429"/>
                  </a:lnTo>
                  <a:lnTo>
                    <a:pt x="6350" y="138429"/>
                  </a:lnTo>
                  <a:lnTo>
                    <a:pt x="6350" y="132080"/>
                  </a:lnTo>
                  <a:close/>
                </a:path>
                <a:path w="6350" h="650239">
                  <a:moveTo>
                    <a:pt x="6350" y="138430"/>
                  </a:moveTo>
                  <a:lnTo>
                    <a:pt x="0" y="138430"/>
                  </a:lnTo>
                  <a:lnTo>
                    <a:pt x="0" y="144779"/>
                  </a:lnTo>
                  <a:lnTo>
                    <a:pt x="6350" y="144779"/>
                  </a:lnTo>
                  <a:lnTo>
                    <a:pt x="6350" y="138430"/>
                  </a:lnTo>
                  <a:close/>
                </a:path>
                <a:path w="6350" h="650239">
                  <a:moveTo>
                    <a:pt x="6350" y="144780"/>
                  </a:moveTo>
                  <a:lnTo>
                    <a:pt x="0" y="144780"/>
                  </a:lnTo>
                  <a:lnTo>
                    <a:pt x="0" y="151129"/>
                  </a:lnTo>
                  <a:lnTo>
                    <a:pt x="6350" y="151129"/>
                  </a:lnTo>
                  <a:lnTo>
                    <a:pt x="6350" y="144780"/>
                  </a:lnTo>
                  <a:close/>
                </a:path>
                <a:path w="6350" h="650239">
                  <a:moveTo>
                    <a:pt x="6350" y="151130"/>
                  </a:moveTo>
                  <a:lnTo>
                    <a:pt x="0" y="151130"/>
                  </a:lnTo>
                  <a:lnTo>
                    <a:pt x="0" y="157479"/>
                  </a:lnTo>
                  <a:lnTo>
                    <a:pt x="6350" y="157479"/>
                  </a:lnTo>
                  <a:lnTo>
                    <a:pt x="6350" y="151130"/>
                  </a:lnTo>
                  <a:close/>
                </a:path>
                <a:path w="6350" h="650239">
                  <a:moveTo>
                    <a:pt x="6350" y="157480"/>
                  </a:moveTo>
                  <a:lnTo>
                    <a:pt x="0" y="157480"/>
                  </a:lnTo>
                  <a:lnTo>
                    <a:pt x="0" y="163829"/>
                  </a:lnTo>
                  <a:lnTo>
                    <a:pt x="6350" y="163829"/>
                  </a:lnTo>
                  <a:lnTo>
                    <a:pt x="6350" y="157480"/>
                  </a:lnTo>
                  <a:close/>
                </a:path>
                <a:path w="6350" h="650239">
                  <a:moveTo>
                    <a:pt x="6350" y="163830"/>
                  </a:moveTo>
                  <a:lnTo>
                    <a:pt x="0" y="163830"/>
                  </a:lnTo>
                  <a:lnTo>
                    <a:pt x="0" y="170179"/>
                  </a:lnTo>
                  <a:lnTo>
                    <a:pt x="6350" y="170179"/>
                  </a:lnTo>
                  <a:lnTo>
                    <a:pt x="6350" y="163830"/>
                  </a:lnTo>
                  <a:close/>
                </a:path>
                <a:path w="6350" h="650239">
                  <a:moveTo>
                    <a:pt x="6350" y="170180"/>
                  </a:moveTo>
                  <a:lnTo>
                    <a:pt x="0" y="170180"/>
                  </a:lnTo>
                  <a:lnTo>
                    <a:pt x="0" y="176529"/>
                  </a:lnTo>
                  <a:lnTo>
                    <a:pt x="6350" y="176529"/>
                  </a:lnTo>
                  <a:lnTo>
                    <a:pt x="6350" y="170180"/>
                  </a:lnTo>
                  <a:close/>
                </a:path>
                <a:path w="6350" h="650239">
                  <a:moveTo>
                    <a:pt x="6350" y="176530"/>
                  </a:moveTo>
                  <a:lnTo>
                    <a:pt x="0" y="176530"/>
                  </a:lnTo>
                  <a:lnTo>
                    <a:pt x="0" y="182879"/>
                  </a:lnTo>
                  <a:lnTo>
                    <a:pt x="6350" y="182879"/>
                  </a:lnTo>
                  <a:lnTo>
                    <a:pt x="6350" y="176530"/>
                  </a:lnTo>
                  <a:close/>
                </a:path>
                <a:path w="6350" h="650239">
                  <a:moveTo>
                    <a:pt x="6350" y="182880"/>
                  </a:moveTo>
                  <a:lnTo>
                    <a:pt x="0" y="182880"/>
                  </a:lnTo>
                  <a:lnTo>
                    <a:pt x="0" y="189229"/>
                  </a:lnTo>
                  <a:lnTo>
                    <a:pt x="6350" y="189229"/>
                  </a:lnTo>
                  <a:lnTo>
                    <a:pt x="6350" y="182880"/>
                  </a:lnTo>
                  <a:close/>
                </a:path>
                <a:path w="6350" h="650239">
                  <a:moveTo>
                    <a:pt x="6350" y="189230"/>
                  </a:moveTo>
                  <a:lnTo>
                    <a:pt x="0" y="189230"/>
                  </a:lnTo>
                  <a:lnTo>
                    <a:pt x="0" y="195579"/>
                  </a:lnTo>
                  <a:lnTo>
                    <a:pt x="6350" y="195579"/>
                  </a:lnTo>
                  <a:lnTo>
                    <a:pt x="6350" y="189230"/>
                  </a:lnTo>
                  <a:close/>
                </a:path>
                <a:path w="6350" h="650239">
                  <a:moveTo>
                    <a:pt x="6350" y="195580"/>
                  </a:moveTo>
                  <a:lnTo>
                    <a:pt x="0" y="195580"/>
                  </a:lnTo>
                  <a:lnTo>
                    <a:pt x="0" y="201929"/>
                  </a:lnTo>
                  <a:lnTo>
                    <a:pt x="6350" y="201929"/>
                  </a:lnTo>
                  <a:lnTo>
                    <a:pt x="6350" y="195580"/>
                  </a:lnTo>
                  <a:close/>
                </a:path>
                <a:path w="6350" h="650239">
                  <a:moveTo>
                    <a:pt x="6350" y="201930"/>
                  </a:moveTo>
                  <a:lnTo>
                    <a:pt x="0" y="201930"/>
                  </a:lnTo>
                  <a:lnTo>
                    <a:pt x="0" y="208279"/>
                  </a:lnTo>
                  <a:lnTo>
                    <a:pt x="6350" y="208279"/>
                  </a:lnTo>
                  <a:lnTo>
                    <a:pt x="6350" y="201930"/>
                  </a:lnTo>
                  <a:close/>
                </a:path>
                <a:path w="6350" h="650239">
                  <a:moveTo>
                    <a:pt x="6350" y="208280"/>
                  </a:moveTo>
                  <a:lnTo>
                    <a:pt x="0" y="208280"/>
                  </a:lnTo>
                  <a:lnTo>
                    <a:pt x="0" y="214629"/>
                  </a:lnTo>
                  <a:lnTo>
                    <a:pt x="6350" y="214629"/>
                  </a:lnTo>
                  <a:lnTo>
                    <a:pt x="6350" y="208280"/>
                  </a:lnTo>
                  <a:close/>
                </a:path>
                <a:path w="6350" h="650239">
                  <a:moveTo>
                    <a:pt x="6350" y="214630"/>
                  </a:moveTo>
                  <a:lnTo>
                    <a:pt x="0" y="214630"/>
                  </a:lnTo>
                  <a:lnTo>
                    <a:pt x="0" y="220979"/>
                  </a:lnTo>
                  <a:lnTo>
                    <a:pt x="6350" y="220979"/>
                  </a:lnTo>
                  <a:lnTo>
                    <a:pt x="6350" y="214630"/>
                  </a:lnTo>
                  <a:close/>
                </a:path>
                <a:path w="6350" h="650239">
                  <a:moveTo>
                    <a:pt x="6350" y="220980"/>
                  </a:moveTo>
                  <a:lnTo>
                    <a:pt x="0" y="220980"/>
                  </a:lnTo>
                  <a:lnTo>
                    <a:pt x="0" y="227329"/>
                  </a:lnTo>
                  <a:lnTo>
                    <a:pt x="6350" y="227329"/>
                  </a:lnTo>
                  <a:lnTo>
                    <a:pt x="6350" y="220980"/>
                  </a:lnTo>
                  <a:close/>
                </a:path>
                <a:path w="6350" h="650239">
                  <a:moveTo>
                    <a:pt x="6350" y="227330"/>
                  </a:moveTo>
                  <a:lnTo>
                    <a:pt x="0" y="227330"/>
                  </a:lnTo>
                  <a:lnTo>
                    <a:pt x="0" y="233679"/>
                  </a:lnTo>
                  <a:lnTo>
                    <a:pt x="6350" y="233679"/>
                  </a:lnTo>
                  <a:lnTo>
                    <a:pt x="6350" y="227330"/>
                  </a:lnTo>
                  <a:close/>
                </a:path>
                <a:path w="6350" h="650239">
                  <a:moveTo>
                    <a:pt x="6350" y="233680"/>
                  </a:moveTo>
                  <a:lnTo>
                    <a:pt x="0" y="233680"/>
                  </a:lnTo>
                  <a:lnTo>
                    <a:pt x="0" y="240029"/>
                  </a:lnTo>
                  <a:lnTo>
                    <a:pt x="6350" y="240029"/>
                  </a:lnTo>
                  <a:lnTo>
                    <a:pt x="6350" y="233680"/>
                  </a:lnTo>
                  <a:close/>
                </a:path>
                <a:path w="6350" h="650239">
                  <a:moveTo>
                    <a:pt x="6350" y="240030"/>
                  </a:moveTo>
                  <a:lnTo>
                    <a:pt x="0" y="240030"/>
                  </a:lnTo>
                  <a:lnTo>
                    <a:pt x="0" y="265429"/>
                  </a:lnTo>
                  <a:lnTo>
                    <a:pt x="6350" y="265429"/>
                  </a:lnTo>
                  <a:lnTo>
                    <a:pt x="6350" y="240030"/>
                  </a:lnTo>
                  <a:close/>
                </a:path>
                <a:path w="6350" h="650239">
                  <a:moveTo>
                    <a:pt x="6350" y="265430"/>
                  </a:moveTo>
                  <a:lnTo>
                    <a:pt x="0" y="265430"/>
                  </a:lnTo>
                  <a:lnTo>
                    <a:pt x="0" y="379729"/>
                  </a:lnTo>
                  <a:lnTo>
                    <a:pt x="6350" y="379729"/>
                  </a:lnTo>
                  <a:lnTo>
                    <a:pt x="6350" y="265430"/>
                  </a:lnTo>
                  <a:close/>
                </a:path>
                <a:path w="6350" h="650239">
                  <a:moveTo>
                    <a:pt x="6350" y="379730"/>
                  </a:moveTo>
                  <a:lnTo>
                    <a:pt x="0" y="379730"/>
                  </a:lnTo>
                  <a:lnTo>
                    <a:pt x="0" y="405129"/>
                  </a:lnTo>
                  <a:lnTo>
                    <a:pt x="6350" y="405129"/>
                  </a:lnTo>
                  <a:lnTo>
                    <a:pt x="6350" y="379730"/>
                  </a:lnTo>
                  <a:close/>
                </a:path>
                <a:path w="6350" h="650239">
                  <a:moveTo>
                    <a:pt x="6350" y="405130"/>
                  </a:moveTo>
                  <a:lnTo>
                    <a:pt x="0" y="405130"/>
                  </a:lnTo>
                  <a:lnTo>
                    <a:pt x="0" y="411479"/>
                  </a:lnTo>
                  <a:lnTo>
                    <a:pt x="6350" y="411479"/>
                  </a:lnTo>
                  <a:lnTo>
                    <a:pt x="6350" y="405130"/>
                  </a:lnTo>
                  <a:close/>
                </a:path>
                <a:path w="6350" h="650239">
                  <a:moveTo>
                    <a:pt x="6350" y="411480"/>
                  </a:moveTo>
                  <a:lnTo>
                    <a:pt x="0" y="411480"/>
                  </a:lnTo>
                  <a:lnTo>
                    <a:pt x="0" y="417829"/>
                  </a:lnTo>
                  <a:lnTo>
                    <a:pt x="6350" y="417829"/>
                  </a:lnTo>
                  <a:lnTo>
                    <a:pt x="6350" y="411480"/>
                  </a:lnTo>
                  <a:close/>
                </a:path>
                <a:path w="6350" h="650239">
                  <a:moveTo>
                    <a:pt x="6350" y="417830"/>
                  </a:moveTo>
                  <a:lnTo>
                    <a:pt x="0" y="417830"/>
                  </a:lnTo>
                  <a:lnTo>
                    <a:pt x="0" y="424179"/>
                  </a:lnTo>
                  <a:lnTo>
                    <a:pt x="6350" y="424179"/>
                  </a:lnTo>
                  <a:lnTo>
                    <a:pt x="6350" y="417830"/>
                  </a:lnTo>
                  <a:close/>
                </a:path>
                <a:path w="6350" h="650239">
                  <a:moveTo>
                    <a:pt x="6350" y="424180"/>
                  </a:moveTo>
                  <a:lnTo>
                    <a:pt x="0" y="424180"/>
                  </a:lnTo>
                  <a:lnTo>
                    <a:pt x="0" y="430529"/>
                  </a:lnTo>
                  <a:lnTo>
                    <a:pt x="6350" y="430529"/>
                  </a:lnTo>
                  <a:lnTo>
                    <a:pt x="6350" y="424180"/>
                  </a:lnTo>
                  <a:close/>
                </a:path>
                <a:path w="6350" h="650239">
                  <a:moveTo>
                    <a:pt x="6350" y="430530"/>
                  </a:moveTo>
                  <a:lnTo>
                    <a:pt x="0" y="430530"/>
                  </a:lnTo>
                  <a:lnTo>
                    <a:pt x="0" y="436879"/>
                  </a:lnTo>
                  <a:lnTo>
                    <a:pt x="6350" y="436879"/>
                  </a:lnTo>
                  <a:lnTo>
                    <a:pt x="6350" y="430530"/>
                  </a:lnTo>
                  <a:close/>
                </a:path>
                <a:path w="6350" h="650239">
                  <a:moveTo>
                    <a:pt x="6350" y="436880"/>
                  </a:moveTo>
                  <a:lnTo>
                    <a:pt x="0" y="436880"/>
                  </a:lnTo>
                  <a:lnTo>
                    <a:pt x="0" y="443229"/>
                  </a:lnTo>
                  <a:lnTo>
                    <a:pt x="6350" y="443229"/>
                  </a:lnTo>
                  <a:lnTo>
                    <a:pt x="6350" y="436880"/>
                  </a:lnTo>
                  <a:close/>
                </a:path>
                <a:path w="6350" h="650239">
                  <a:moveTo>
                    <a:pt x="6350" y="443230"/>
                  </a:moveTo>
                  <a:lnTo>
                    <a:pt x="0" y="443230"/>
                  </a:lnTo>
                  <a:lnTo>
                    <a:pt x="0" y="449579"/>
                  </a:lnTo>
                  <a:lnTo>
                    <a:pt x="6350" y="449579"/>
                  </a:lnTo>
                  <a:lnTo>
                    <a:pt x="6350" y="443230"/>
                  </a:lnTo>
                  <a:close/>
                </a:path>
                <a:path w="6350" h="650239">
                  <a:moveTo>
                    <a:pt x="6350" y="449580"/>
                  </a:moveTo>
                  <a:lnTo>
                    <a:pt x="0" y="449580"/>
                  </a:lnTo>
                  <a:lnTo>
                    <a:pt x="0" y="455929"/>
                  </a:lnTo>
                  <a:lnTo>
                    <a:pt x="6350" y="455929"/>
                  </a:lnTo>
                  <a:lnTo>
                    <a:pt x="6350" y="449580"/>
                  </a:lnTo>
                  <a:close/>
                </a:path>
                <a:path w="6350" h="650239">
                  <a:moveTo>
                    <a:pt x="6350" y="455930"/>
                  </a:moveTo>
                  <a:lnTo>
                    <a:pt x="0" y="455930"/>
                  </a:lnTo>
                  <a:lnTo>
                    <a:pt x="0" y="462279"/>
                  </a:lnTo>
                  <a:lnTo>
                    <a:pt x="6350" y="462279"/>
                  </a:lnTo>
                  <a:lnTo>
                    <a:pt x="6350" y="455930"/>
                  </a:lnTo>
                  <a:close/>
                </a:path>
                <a:path w="6350" h="650239">
                  <a:moveTo>
                    <a:pt x="6350" y="462280"/>
                  </a:moveTo>
                  <a:lnTo>
                    <a:pt x="0" y="462280"/>
                  </a:lnTo>
                  <a:lnTo>
                    <a:pt x="0" y="468629"/>
                  </a:lnTo>
                  <a:lnTo>
                    <a:pt x="6350" y="468629"/>
                  </a:lnTo>
                  <a:lnTo>
                    <a:pt x="6350" y="462280"/>
                  </a:lnTo>
                  <a:close/>
                </a:path>
                <a:path w="6350" h="650239">
                  <a:moveTo>
                    <a:pt x="6350" y="468630"/>
                  </a:moveTo>
                  <a:lnTo>
                    <a:pt x="0" y="468630"/>
                  </a:lnTo>
                  <a:lnTo>
                    <a:pt x="0" y="474979"/>
                  </a:lnTo>
                  <a:lnTo>
                    <a:pt x="6350" y="474979"/>
                  </a:lnTo>
                  <a:lnTo>
                    <a:pt x="6350" y="468630"/>
                  </a:lnTo>
                  <a:close/>
                </a:path>
                <a:path w="6350" h="650239">
                  <a:moveTo>
                    <a:pt x="6350" y="474980"/>
                  </a:moveTo>
                  <a:lnTo>
                    <a:pt x="0" y="474980"/>
                  </a:lnTo>
                  <a:lnTo>
                    <a:pt x="0" y="481329"/>
                  </a:lnTo>
                  <a:lnTo>
                    <a:pt x="6350" y="481329"/>
                  </a:lnTo>
                  <a:lnTo>
                    <a:pt x="6350" y="474980"/>
                  </a:lnTo>
                  <a:close/>
                </a:path>
                <a:path w="6350" h="650239">
                  <a:moveTo>
                    <a:pt x="6350" y="481330"/>
                  </a:moveTo>
                  <a:lnTo>
                    <a:pt x="0" y="481330"/>
                  </a:lnTo>
                  <a:lnTo>
                    <a:pt x="0" y="487679"/>
                  </a:lnTo>
                  <a:lnTo>
                    <a:pt x="6350" y="487679"/>
                  </a:lnTo>
                  <a:lnTo>
                    <a:pt x="6350" y="481330"/>
                  </a:lnTo>
                  <a:close/>
                </a:path>
                <a:path w="6350" h="650239">
                  <a:moveTo>
                    <a:pt x="6350" y="487680"/>
                  </a:moveTo>
                  <a:lnTo>
                    <a:pt x="0" y="487680"/>
                  </a:lnTo>
                  <a:lnTo>
                    <a:pt x="0" y="494029"/>
                  </a:lnTo>
                  <a:lnTo>
                    <a:pt x="6350" y="494029"/>
                  </a:lnTo>
                  <a:lnTo>
                    <a:pt x="6350" y="487680"/>
                  </a:lnTo>
                  <a:close/>
                </a:path>
                <a:path w="6350" h="650239">
                  <a:moveTo>
                    <a:pt x="6350" y="494030"/>
                  </a:moveTo>
                  <a:lnTo>
                    <a:pt x="0" y="494030"/>
                  </a:lnTo>
                  <a:lnTo>
                    <a:pt x="0" y="500379"/>
                  </a:lnTo>
                  <a:lnTo>
                    <a:pt x="6350" y="500379"/>
                  </a:lnTo>
                  <a:lnTo>
                    <a:pt x="6350" y="494030"/>
                  </a:lnTo>
                  <a:close/>
                </a:path>
                <a:path w="6350" h="650239">
                  <a:moveTo>
                    <a:pt x="6350" y="500380"/>
                  </a:moveTo>
                  <a:lnTo>
                    <a:pt x="0" y="500380"/>
                  </a:lnTo>
                  <a:lnTo>
                    <a:pt x="0" y="506729"/>
                  </a:lnTo>
                  <a:lnTo>
                    <a:pt x="6350" y="506729"/>
                  </a:lnTo>
                  <a:lnTo>
                    <a:pt x="6350" y="500380"/>
                  </a:lnTo>
                  <a:close/>
                </a:path>
                <a:path w="6350" h="650239">
                  <a:moveTo>
                    <a:pt x="6350" y="506730"/>
                  </a:moveTo>
                  <a:lnTo>
                    <a:pt x="0" y="506730"/>
                  </a:lnTo>
                  <a:lnTo>
                    <a:pt x="0" y="513079"/>
                  </a:lnTo>
                  <a:lnTo>
                    <a:pt x="6350" y="513079"/>
                  </a:lnTo>
                  <a:lnTo>
                    <a:pt x="6350" y="506730"/>
                  </a:lnTo>
                  <a:close/>
                </a:path>
                <a:path w="6350" h="650239">
                  <a:moveTo>
                    <a:pt x="6350" y="513080"/>
                  </a:moveTo>
                  <a:lnTo>
                    <a:pt x="0" y="513080"/>
                  </a:lnTo>
                  <a:lnTo>
                    <a:pt x="0" y="519429"/>
                  </a:lnTo>
                  <a:lnTo>
                    <a:pt x="6350" y="519429"/>
                  </a:lnTo>
                  <a:lnTo>
                    <a:pt x="6350" y="513080"/>
                  </a:lnTo>
                  <a:close/>
                </a:path>
                <a:path w="6350" h="650239">
                  <a:moveTo>
                    <a:pt x="6350" y="519430"/>
                  </a:moveTo>
                  <a:lnTo>
                    <a:pt x="0" y="519430"/>
                  </a:lnTo>
                  <a:lnTo>
                    <a:pt x="0" y="525779"/>
                  </a:lnTo>
                  <a:lnTo>
                    <a:pt x="6350" y="525779"/>
                  </a:lnTo>
                  <a:lnTo>
                    <a:pt x="6350" y="519430"/>
                  </a:lnTo>
                  <a:close/>
                </a:path>
                <a:path w="6350" h="650239">
                  <a:moveTo>
                    <a:pt x="6350" y="525780"/>
                  </a:moveTo>
                  <a:lnTo>
                    <a:pt x="0" y="525780"/>
                  </a:lnTo>
                  <a:lnTo>
                    <a:pt x="0" y="532129"/>
                  </a:lnTo>
                  <a:lnTo>
                    <a:pt x="6350" y="532129"/>
                  </a:lnTo>
                  <a:lnTo>
                    <a:pt x="6350" y="525780"/>
                  </a:lnTo>
                  <a:close/>
                </a:path>
                <a:path w="6350" h="650239">
                  <a:moveTo>
                    <a:pt x="6350" y="532130"/>
                  </a:moveTo>
                  <a:lnTo>
                    <a:pt x="0" y="532130"/>
                  </a:lnTo>
                  <a:lnTo>
                    <a:pt x="0" y="538479"/>
                  </a:lnTo>
                  <a:lnTo>
                    <a:pt x="6350" y="538479"/>
                  </a:lnTo>
                  <a:lnTo>
                    <a:pt x="6350" y="532130"/>
                  </a:lnTo>
                  <a:close/>
                </a:path>
                <a:path w="6350" h="650239">
                  <a:moveTo>
                    <a:pt x="6350" y="538480"/>
                  </a:moveTo>
                  <a:lnTo>
                    <a:pt x="0" y="538480"/>
                  </a:lnTo>
                  <a:lnTo>
                    <a:pt x="0" y="544829"/>
                  </a:lnTo>
                  <a:lnTo>
                    <a:pt x="6350" y="544829"/>
                  </a:lnTo>
                  <a:lnTo>
                    <a:pt x="6350" y="538480"/>
                  </a:lnTo>
                  <a:close/>
                </a:path>
                <a:path w="6350" h="650239">
                  <a:moveTo>
                    <a:pt x="6350" y="544830"/>
                  </a:moveTo>
                  <a:lnTo>
                    <a:pt x="0" y="544830"/>
                  </a:lnTo>
                  <a:lnTo>
                    <a:pt x="0" y="551179"/>
                  </a:lnTo>
                  <a:lnTo>
                    <a:pt x="6350" y="551179"/>
                  </a:lnTo>
                  <a:lnTo>
                    <a:pt x="6350" y="544830"/>
                  </a:lnTo>
                  <a:close/>
                </a:path>
                <a:path w="6350" h="650239">
                  <a:moveTo>
                    <a:pt x="6350" y="551180"/>
                  </a:moveTo>
                  <a:lnTo>
                    <a:pt x="0" y="551180"/>
                  </a:lnTo>
                  <a:lnTo>
                    <a:pt x="0" y="557529"/>
                  </a:lnTo>
                  <a:lnTo>
                    <a:pt x="6350" y="557529"/>
                  </a:lnTo>
                  <a:lnTo>
                    <a:pt x="6350" y="551180"/>
                  </a:lnTo>
                  <a:close/>
                </a:path>
                <a:path w="6350" h="650239">
                  <a:moveTo>
                    <a:pt x="6350" y="557530"/>
                  </a:moveTo>
                  <a:lnTo>
                    <a:pt x="0" y="557530"/>
                  </a:lnTo>
                  <a:lnTo>
                    <a:pt x="0" y="563879"/>
                  </a:lnTo>
                  <a:lnTo>
                    <a:pt x="6350" y="563879"/>
                  </a:lnTo>
                  <a:lnTo>
                    <a:pt x="6350" y="557530"/>
                  </a:lnTo>
                  <a:close/>
                </a:path>
                <a:path w="6350" h="650239">
                  <a:moveTo>
                    <a:pt x="6350" y="563880"/>
                  </a:moveTo>
                  <a:lnTo>
                    <a:pt x="0" y="563880"/>
                  </a:lnTo>
                  <a:lnTo>
                    <a:pt x="0" y="570229"/>
                  </a:lnTo>
                  <a:lnTo>
                    <a:pt x="6350" y="570229"/>
                  </a:lnTo>
                  <a:lnTo>
                    <a:pt x="6350" y="563880"/>
                  </a:lnTo>
                  <a:close/>
                </a:path>
                <a:path w="6350" h="650239">
                  <a:moveTo>
                    <a:pt x="6350" y="570230"/>
                  </a:moveTo>
                  <a:lnTo>
                    <a:pt x="0" y="570230"/>
                  </a:lnTo>
                  <a:lnTo>
                    <a:pt x="0" y="576579"/>
                  </a:lnTo>
                  <a:lnTo>
                    <a:pt x="6350" y="576579"/>
                  </a:lnTo>
                  <a:lnTo>
                    <a:pt x="6350" y="570230"/>
                  </a:lnTo>
                  <a:close/>
                </a:path>
                <a:path w="6350" h="650239">
                  <a:moveTo>
                    <a:pt x="6350" y="576580"/>
                  </a:moveTo>
                  <a:lnTo>
                    <a:pt x="0" y="576580"/>
                  </a:lnTo>
                  <a:lnTo>
                    <a:pt x="0" y="582929"/>
                  </a:lnTo>
                  <a:lnTo>
                    <a:pt x="6350" y="582929"/>
                  </a:lnTo>
                  <a:lnTo>
                    <a:pt x="6350" y="576580"/>
                  </a:lnTo>
                  <a:close/>
                </a:path>
                <a:path w="6350" h="650239">
                  <a:moveTo>
                    <a:pt x="6350" y="582930"/>
                  </a:moveTo>
                  <a:lnTo>
                    <a:pt x="0" y="582930"/>
                  </a:lnTo>
                  <a:lnTo>
                    <a:pt x="0" y="589279"/>
                  </a:lnTo>
                  <a:lnTo>
                    <a:pt x="6350" y="589279"/>
                  </a:lnTo>
                  <a:lnTo>
                    <a:pt x="6350" y="582930"/>
                  </a:lnTo>
                  <a:close/>
                </a:path>
                <a:path w="6350" h="650239">
                  <a:moveTo>
                    <a:pt x="6350" y="589280"/>
                  </a:moveTo>
                  <a:lnTo>
                    <a:pt x="0" y="589280"/>
                  </a:lnTo>
                  <a:lnTo>
                    <a:pt x="0" y="595629"/>
                  </a:lnTo>
                  <a:lnTo>
                    <a:pt x="6350" y="595629"/>
                  </a:lnTo>
                  <a:lnTo>
                    <a:pt x="6350" y="589280"/>
                  </a:lnTo>
                  <a:close/>
                </a:path>
                <a:path w="6350" h="650239">
                  <a:moveTo>
                    <a:pt x="6350" y="595630"/>
                  </a:moveTo>
                  <a:lnTo>
                    <a:pt x="0" y="595630"/>
                  </a:lnTo>
                  <a:lnTo>
                    <a:pt x="0" y="601979"/>
                  </a:lnTo>
                  <a:lnTo>
                    <a:pt x="6350" y="601979"/>
                  </a:lnTo>
                  <a:lnTo>
                    <a:pt x="6350" y="595630"/>
                  </a:lnTo>
                  <a:close/>
                </a:path>
                <a:path w="6350" h="650239">
                  <a:moveTo>
                    <a:pt x="6350" y="601980"/>
                  </a:moveTo>
                  <a:lnTo>
                    <a:pt x="0" y="601980"/>
                  </a:lnTo>
                  <a:lnTo>
                    <a:pt x="0" y="608329"/>
                  </a:lnTo>
                  <a:lnTo>
                    <a:pt x="6350" y="608329"/>
                  </a:lnTo>
                  <a:lnTo>
                    <a:pt x="6350" y="601980"/>
                  </a:lnTo>
                  <a:close/>
                </a:path>
                <a:path w="6350" h="650239">
                  <a:moveTo>
                    <a:pt x="6350" y="608330"/>
                  </a:moveTo>
                  <a:lnTo>
                    <a:pt x="0" y="608330"/>
                  </a:lnTo>
                  <a:lnTo>
                    <a:pt x="0" y="614679"/>
                  </a:lnTo>
                  <a:lnTo>
                    <a:pt x="6350" y="614679"/>
                  </a:lnTo>
                  <a:lnTo>
                    <a:pt x="6350" y="608330"/>
                  </a:lnTo>
                  <a:close/>
                </a:path>
                <a:path w="6350" h="650239">
                  <a:moveTo>
                    <a:pt x="6350" y="614680"/>
                  </a:moveTo>
                  <a:lnTo>
                    <a:pt x="0" y="614680"/>
                  </a:lnTo>
                  <a:lnTo>
                    <a:pt x="0" y="621029"/>
                  </a:lnTo>
                  <a:lnTo>
                    <a:pt x="6350" y="621029"/>
                  </a:lnTo>
                  <a:lnTo>
                    <a:pt x="6350" y="614680"/>
                  </a:lnTo>
                  <a:close/>
                </a:path>
                <a:path w="6350" h="650239">
                  <a:moveTo>
                    <a:pt x="6350" y="621030"/>
                  </a:moveTo>
                  <a:lnTo>
                    <a:pt x="0" y="621030"/>
                  </a:lnTo>
                  <a:lnTo>
                    <a:pt x="0" y="627379"/>
                  </a:lnTo>
                  <a:lnTo>
                    <a:pt x="6350" y="627379"/>
                  </a:lnTo>
                  <a:lnTo>
                    <a:pt x="6350" y="621030"/>
                  </a:lnTo>
                  <a:close/>
                </a:path>
                <a:path w="6350" h="650239">
                  <a:moveTo>
                    <a:pt x="6350" y="627380"/>
                  </a:moveTo>
                  <a:lnTo>
                    <a:pt x="0" y="627380"/>
                  </a:lnTo>
                  <a:lnTo>
                    <a:pt x="0" y="633729"/>
                  </a:lnTo>
                  <a:lnTo>
                    <a:pt x="6350" y="633729"/>
                  </a:lnTo>
                  <a:lnTo>
                    <a:pt x="6350" y="627380"/>
                  </a:lnTo>
                  <a:close/>
                </a:path>
                <a:path w="6350" h="650239">
                  <a:moveTo>
                    <a:pt x="6350" y="633730"/>
                  </a:moveTo>
                  <a:lnTo>
                    <a:pt x="0" y="633730"/>
                  </a:lnTo>
                  <a:lnTo>
                    <a:pt x="0" y="640079"/>
                  </a:lnTo>
                  <a:lnTo>
                    <a:pt x="6350" y="640079"/>
                  </a:lnTo>
                  <a:lnTo>
                    <a:pt x="6350" y="633730"/>
                  </a:lnTo>
                  <a:close/>
                </a:path>
                <a:path w="6350" h="650239">
                  <a:moveTo>
                    <a:pt x="6350" y="640080"/>
                  </a:moveTo>
                  <a:lnTo>
                    <a:pt x="0" y="640080"/>
                  </a:lnTo>
                  <a:lnTo>
                    <a:pt x="0" y="646429"/>
                  </a:lnTo>
                  <a:lnTo>
                    <a:pt x="6350" y="646429"/>
                  </a:lnTo>
                  <a:lnTo>
                    <a:pt x="6350" y="640080"/>
                  </a:lnTo>
                  <a:close/>
                </a:path>
                <a:path w="6350" h="650239">
                  <a:moveTo>
                    <a:pt x="6350" y="646430"/>
                  </a:moveTo>
                  <a:lnTo>
                    <a:pt x="0" y="646430"/>
                  </a:lnTo>
                  <a:lnTo>
                    <a:pt x="0" y="648969"/>
                  </a:lnTo>
                  <a:lnTo>
                    <a:pt x="3810" y="648969"/>
                  </a:lnTo>
                  <a:lnTo>
                    <a:pt x="3810" y="650239"/>
                  </a:lnTo>
                  <a:lnTo>
                    <a:pt x="6350" y="650239"/>
                  </a:lnTo>
                  <a:lnTo>
                    <a:pt x="6350" y="646430"/>
                  </a:lnTo>
                  <a:close/>
                </a:path>
              </a:pathLst>
            </a:custGeom>
            <a:solidFill>
              <a:srgbClr val="2400F9"/>
            </a:solidFill>
          </p:spPr>
          <p:txBody>
            <a:bodyPr bIns="0" lIns="0" rIns="0" rtlCol="0" tIns="0" wrap="square"/>
            <a:p/>
          </p:txBody>
        </p:sp>
        <p:sp>
          <p:nvSpPr>
            <p:cNvPr id="1049912" name="object 1212"/>
            <p:cNvSpPr/>
            <p:nvPr/>
          </p:nvSpPr>
          <p:spPr>
            <a:xfrm>
              <a:off x="5648959" y="4495799"/>
              <a:ext cx="7620" cy="645160"/>
            </a:xfrm>
            <a:custGeom>
              <a:avLst/>
              <a:ahLst/>
              <a:rect l="l" t="t" r="r" b="b"/>
              <a:pathLst>
                <a:path w="7620" h="645160">
                  <a:moveTo>
                    <a:pt x="7619" y="0"/>
                  </a:moveTo>
                  <a:lnTo>
                    <a:pt x="6350" y="0"/>
                  </a:lnTo>
                  <a:lnTo>
                    <a:pt x="6350" y="1269"/>
                  </a:lnTo>
                  <a:lnTo>
                    <a:pt x="3810" y="1269"/>
                  </a:lnTo>
                  <a:lnTo>
                    <a:pt x="3810" y="2539"/>
                  </a:lnTo>
                  <a:lnTo>
                    <a:pt x="7619" y="2539"/>
                  </a:lnTo>
                  <a:lnTo>
                    <a:pt x="7619" y="0"/>
                  </a:lnTo>
                  <a:close/>
                </a:path>
                <a:path w="7620" h="645160">
                  <a:moveTo>
                    <a:pt x="7619" y="2540"/>
                  </a:moveTo>
                  <a:lnTo>
                    <a:pt x="2539" y="2540"/>
                  </a:lnTo>
                  <a:lnTo>
                    <a:pt x="2539" y="3810"/>
                  </a:lnTo>
                  <a:lnTo>
                    <a:pt x="0" y="3810"/>
                  </a:lnTo>
                  <a:lnTo>
                    <a:pt x="0" y="8889"/>
                  </a:lnTo>
                  <a:lnTo>
                    <a:pt x="7619" y="8889"/>
                  </a:lnTo>
                  <a:lnTo>
                    <a:pt x="7619" y="2540"/>
                  </a:lnTo>
                  <a:close/>
                </a:path>
                <a:path w="7620" h="645160">
                  <a:moveTo>
                    <a:pt x="7619" y="8890"/>
                  </a:moveTo>
                  <a:lnTo>
                    <a:pt x="0" y="8890"/>
                  </a:lnTo>
                  <a:lnTo>
                    <a:pt x="0" y="15239"/>
                  </a:lnTo>
                  <a:lnTo>
                    <a:pt x="7619" y="15239"/>
                  </a:lnTo>
                  <a:lnTo>
                    <a:pt x="7619" y="8890"/>
                  </a:lnTo>
                  <a:close/>
                </a:path>
                <a:path w="7620" h="645160">
                  <a:moveTo>
                    <a:pt x="7619" y="15240"/>
                  </a:moveTo>
                  <a:lnTo>
                    <a:pt x="0" y="15240"/>
                  </a:lnTo>
                  <a:lnTo>
                    <a:pt x="0" y="21589"/>
                  </a:lnTo>
                  <a:lnTo>
                    <a:pt x="7619" y="21589"/>
                  </a:lnTo>
                  <a:lnTo>
                    <a:pt x="7619" y="15240"/>
                  </a:lnTo>
                  <a:close/>
                </a:path>
                <a:path w="7620" h="645160">
                  <a:moveTo>
                    <a:pt x="7619" y="21590"/>
                  </a:moveTo>
                  <a:lnTo>
                    <a:pt x="0" y="21590"/>
                  </a:lnTo>
                  <a:lnTo>
                    <a:pt x="0" y="27939"/>
                  </a:lnTo>
                  <a:lnTo>
                    <a:pt x="7619" y="27939"/>
                  </a:lnTo>
                  <a:lnTo>
                    <a:pt x="7619" y="21590"/>
                  </a:lnTo>
                  <a:close/>
                </a:path>
                <a:path w="7620" h="645160">
                  <a:moveTo>
                    <a:pt x="7619" y="27940"/>
                  </a:moveTo>
                  <a:lnTo>
                    <a:pt x="0" y="27940"/>
                  </a:lnTo>
                  <a:lnTo>
                    <a:pt x="0" y="34289"/>
                  </a:lnTo>
                  <a:lnTo>
                    <a:pt x="7619" y="34289"/>
                  </a:lnTo>
                  <a:lnTo>
                    <a:pt x="7619" y="27940"/>
                  </a:lnTo>
                  <a:close/>
                </a:path>
                <a:path w="7620" h="645160">
                  <a:moveTo>
                    <a:pt x="7619" y="34290"/>
                  </a:moveTo>
                  <a:lnTo>
                    <a:pt x="0" y="34290"/>
                  </a:lnTo>
                  <a:lnTo>
                    <a:pt x="0" y="40639"/>
                  </a:lnTo>
                  <a:lnTo>
                    <a:pt x="7619" y="40639"/>
                  </a:lnTo>
                  <a:lnTo>
                    <a:pt x="7619" y="34290"/>
                  </a:lnTo>
                  <a:close/>
                </a:path>
                <a:path w="7620" h="645160">
                  <a:moveTo>
                    <a:pt x="7619" y="40640"/>
                  </a:moveTo>
                  <a:lnTo>
                    <a:pt x="0" y="40640"/>
                  </a:lnTo>
                  <a:lnTo>
                    <a:pt x="0" y="46989"/>
                  </a:lnTo>
                  <a:lnTo>
                    <a:pt x="7619" y="46989"/>
                  </a:lnTo>
                  <a:lnTo>
                    <a:pt x="7619" y="40640"/>
                  </a:lnTo>
                  <a:close/>
                </a:path>
                <a:path w="7620" h="645160">
                  <a:moveTo>
                    <a:pt x="7619" y="46990"/>
                  </a:moveTo>
                  <a:lnTo>
                    <a:pt x="0" y="46990"/>
                  </a:lnTo>
                  <a:lnTo>
                    <a:pt x="0" y="53339"/>
                  </a:lnTo>
                  <a:lnTo>
                    <a:pt x="7619" y="53339"/>
                  </a:lnTo>
                  <a:lnTo>
                    <a:pt x="7619" y="46990"/>
                  </a:lnTo>
                  <a:close/>
                </a:path>
                <a:path w="7620" h="645160">
                  <a:moveTo>
                    <a:pt x="7619" y="53340"/>
                  </a:moveTo>
                  <a:lnTo>
                    <a:pt x="0" y="53340"/>
                  </a:lnTo>
                  <a:lnTo>
                    <a:pt x="0" y="59689"/>
                  </a:lnTo>
                  <a:lnTo>
                    <a:pt x="7619" y="59689"/>
                  </a:lnTo>
                  <a:lnTo>
                    <a:pt x="7619" y="53340"/>
                  </a:lnTo>
                  <a:close/>
                </a:path>
                <a:path w="7620" h="645160">
                  <a:moveTo>
                    <a:pt x="7619" y="59690"/>
                  </a:moveTo>
                  <a:lnTo>
                    <a:pt x="0" y="59690"/>
                  </a:lnTo>
                  <a:lnTo>
                    <a:pt x="0" y="66039"/>
                  </a:lnTo>
                  <a:lnTo>
                    <a:pt x="7619" y="66039"/>
                  </a:lnTo>
                  <a:lnTo>
                    <a:pt x="7619" y="59690"/>
                  </a:lnTo>
                  <a:close/>
                </a:path>
                <a:path w="7620" h="645160">
                  <a:moveTo>
                    <a:pt x="7619" y="66040"/>
                  </a:moveTo>
                  <a:lnTo>
                    <a:pt x="0" y="66040"/>
                  </a:lnTo>
                  <a:lnTo>
                    <a:pt x="0" y="72389"/>
                  </a:lnTo>
                  <a:lnTo>
                    <a:pt x="7619" y="72389"/>
                  </a:lnTo>
                  <a:lnTo>
                    <a:pt x="7619" y="66040"/>
                  </a:lnTo>
                  <a:close/>
                </a:path>
                <a:path w="7620" h="645160">
                  <a:moveTo>
                    <a:pt x="7619" y="72390"/>
                  </a:moveTo>
                  <a:lnTo>
                    <a:pt x="0" y="72390"/>
                  </a:lnTo>
                  <a:lnTo>
                    <a:pt x="0" y="78739"/>
                  </a:lnTo>
                  <a:lnTo>
                    <a:pt x="7619" y="78739"/>
                  </a:lnTo>
                  <a:lnTo>
                    <a:pt x="7619" y="72390"/>
                  </a:lnTo>
                  <a:close/>
                </a:path>
                <a:path w="7620" h="645160">
                  <a:moveTo>
                    <a:pt x="7619" y="78740"/>
                  </a:moveTo>
                  <a:lnTo>
                    <a:pt x="0" y="78740"/>
                  </a:lnTo>
                  <a:lnTo>
                    <a:pt x="0" y="85089"/>
                  </a:lnTo>
                  <a:lnTo>
                    <a:pt x="7619" y="85089"/>
                  </a:lnTo>
                  <a:lnTo>
                    <a:pt x="7619" y="78740"/>
                  </a:lnTo>
                  <a:close/>
                </a:path>
                <a:path w="7620" h="645160">
                  <a:moveTo>
                    <a:pt x="7619" y="85090"/>
                  </a:moveTo>
                  <a:lnTo>
                    <a:pt x="0" y="85090"/>
                  </a:lnTo>
                  <a:lnTo>
                    <a:pt x="0" y="91439"/>
                  </a:lnTo>
                  <a:lnTo>
                    <a:pt x="7619" y="91439"/>
                  </a:lnTo>
                  <a:lnTo>
                    <a:pt x="7619" y="85090"/>
                  </a:lnTo>
                  <a:close/>
                </a:path>
                <a:path w="7620" h="645160">
                  <a:moveTo>
                    <a:pt x="7619" y="91440"/>
                  </a:moveTo>
                  <a:lnTo>
                    <a:pt x="0" y="91440"/>
                  </a:lnTo>
                  <a:lnTo>
                    <a:pt x="0" y="97789"/>
                  </a:lnTo>
                  <a:lnTo>
                    <a:pt x="7619" y="97789"/>
                  </a:lnTo>
                  <a:lnTo>
                    <a:pt x="7619" y="91440"/>
                  </a:lnTo>
                  <a:close/>
                </a:path>
                <a:path w="7620" h="645160">
                  <a:moveTo>
                    <a:pt x="7619" y="97790"/>
                  </a:moveTo>
                  <a:lnTo>
                    <a:pt x="0" y="97790"/>
                  </a:lnTo>
                  <a:lnTo>
                    <a:pt x="0" y="104139"/>
                  </a:lnTo>
                  <a:lnTo>
                    <a:pt x="7619" y="104139"/>
                  </a:lnTo>
                  <a:lnTo>
                    <a:pt x="7619" y="97790"/>
                  </a:lnTo>
                  <a:close/>
                </a:path>
                <a:path w="7620" h="645160">
                  <a:moveTo>
                    <a:pt x="7619" y="104140"/>
                  </a:moveTo>
                  <a:lnTo>
                    <a:pt x="0" y="104140"/>
                  </a:lnTo>
                  <a:lnTo>
                    <a:pt x="0" y="110489"/>
                  </a:lnTo>
                  <a:lnTo>
                    <a:pt x="7619" y="110489"/>
                  </a:lnTo>
                  <a:lnTo>
                    <a:pt x="7619" y="104140"/>
                  </a:lnTo>
                  <a:close/>
                </a:path>
                <a:path w="7620" h="645160">
                  <a:moveTo>
                    <a:pt x="7619" y="110490"/>
                  </a:moveTo>
                  <a:lnTo>
                    <a:pt x="0" y="110490"/>
                  </a:lnTo>
                  <a:lnTo>
                    <a:pt x="0" y="116839"/>
                  </a:lnTo>
                  <a:lnTo>
                    <a:pt x="7619" y="116839"/>
                  </a:lnTo>
                  <a:lnTo>
                    <a:pt x="7619" y="110490"/>
                  </a:lnTo>
                  <a:close/>
                </a:path>
                <a:path w="7620" h="645160">
                  <a:moveTo>
                    <a:pt x="7619" y="116840"/>
                  </a:moveTo>
                  <a:lnTo>
                    <a:pt x="0" y="116840"/>
                  </a:lnTo>
                  <a:lnTo>
                    <a:pt x="0" y="123189"/>
                  </a:lnTo>
                  <a:lnTo>
                    <a:pt x="7619" y="123189"/>
                  </a:lnTo>
                  <a:lnTo>
                    <a:pt x="7619" y="116840"/>
                  </a:lnTo>
                  <a:close/>
                </a:path>
                <a:path w="7620" h="645160">
                  <a:moveTo>
                    <a:pt x="7619" y="123190"/>
                  </a:moveTo>
                  <a:lnTo>
                    <a:pt x="0" y="123190"/>
                  </a:lnTo>
                  <a:lnTo>
                    <a:pt x="0" y="129539"/>
                  </a:lnTo>
                  <a:lnTo>
                    <a:pt x="7619" y="129539"/>
                  </a:lnTo>
                  <a:lnTo>
                    <a:pt x="7619" y="123190"/>
                  </a:lnTo>
                  <a:close/>
                </a:path>
                <a:path w="7620" h="645160">
                  <a:moveTo>
                    <a:pt x="7619" y="129540"/>
                  </a:moveTo>
                  <a:lnTo>
                    <a:pt x="0" y="129540"/>
                  </a:lnTo>
                  <a:lnTo>
                    <a:pt x="0" y="135889"/>
                  </a:lnTo>
                  <a:lnTo>
                    <a:pt x="7619" y="135889"/>
                  </a:lnTo>
                  <a:lnTo>
                    <a:pt x="7619" y="129540"/>
                  </a:lnTo>
                  <a:close/>
                </a:path>
                <a:path w="7620" h="645160">
                  <a:moveTo>
                    <a:pt x="7619" y="135890"/>
                  </a:moveTo>
                  <a:lnTo>
                    <a:pt x="0" y="135890"/>
                  </a:lnTo>
                  <a:lnTo>
                    <a:pt x="0" y="142239"/>
                  </a:lnTo>
                  <a:lnTo>
                    <a:pt x="7619" y="142239"/>
                  </a:lnTo>
                  <a:lnTo>
                    <a:pt x="7619" y="135890"/>
                  </a:lnTo>
                  <a:close/>
                </a:path>
                <a:path w="7620" h="645160">
                  <a:moveTo>
                    <a:pt x="7619" y="142240"/>
                  </a:moveTo>
                  <a:lnTo>
                    <a:pt x="0" y="142240"/>
                  </a:lnTo>
                  <a:lnTo>
                    <a:pt x="0" y="148589"/>
                  </a:lnTo>
                  <a:lnTo>
                    <a:pt x="7619" y="148589"/>
                  </a:lnTo>
                  <a:lnTo>
                    <a:pt x="7619" y="142240"/>
                  </a:lnTo>
                  <a:close/>
                </a:path>
                <a:path w="7620" h="645160">
                  <a:moveTo>
                    <a:pt x="7619" y="148590"/>
                  </a:moveTo>
                  <a:lnTo>
                    <a:pt x="0" y="148590"/>
                  </a:lnTo>
                  <a:lnTo>
                    <a:pt x="0" y="154939"/>
                  </a:lnTo>
                  <a:lnTo>
                    <a:pt x="7619" y="154939"/>
                  </a:lnTo>
                  <a:lnTo>
                    <a:pt x="7619" y="148590"/>
                  </a:lnTo>
                  <a:close/>
                </a:path>
                <a:path w="7620" h="645160">
                  <a:moveTo>
                    <a:pt x="7619" y="154940"/>
                  </a:moveTo>
                  <a:lnTo>
                    <a:pt x="0" y="154940"/>
                  </a:lnTo>
                  <a:lnTo>
                    <a:pt x="0" y="161289"/>
                  </a:lnTo>
                  <a:lnTo>
                    <a:pt x="7619" y="161289"/>
                  </a:lnTo>
                  <a:lnTo>
                    <a:pt x="7619" y="154940"/>
                  </a:lnTo>
                  <a:close/>
                </a:path>
                <a:path w="7620" h="645160">
                  <a:moveTo>
                    <a:pt x="7619" y="161290"/>
                  </a:moveTo>
                  <a:lnTo>
                    <a:pt x="0" y="161290"/>
                  </a:lnTo>
                  <a:lnTo>
                    <a:pt x="0" y="167639"/>
                  </a:lnTo>
                  <a:lnTo>
                    <a:pt x="7619" y="167639"/>
                  </a:lnTo>
                  <a:lnTo>
                    <a:pt x="7619" y="161290"/>
                  </a:lnTo>
                  <a:close/>
                </a:path>
                <a:path w="7620" h="645160">
                  <a:moveTo>
                    <a:pt x="7619" y="167640"/>
                  </a:moveTo>
                  <a:lnTo>
                    <a:pt x="0" y="167640"/>
                  </a:lnTo>
                  <a:lnTo>
                    <a:pt x="0" y="173989"/>
                  </a:lnTo>
                  <a:lnTo>
                    <a:pt x="7619" y="173989"/>
                  </a:lnTo>
                  <a:lnTo>
                    <a:pt x="7619" y="167640"/>
                  </a:lnTo>
                  <a:close/>
                </a:path>
                <a:path w="7620" h="645160">
                  <a:moveTo>
                    <a:pt x="7619" y="173990"/>
                  </a:moveTo>
                  <a:lnTo>
                    <a:pt x="0" y="173990"/>
                  </a:lnTo>
                  <a:lnTo>
                    <a:pt x="0" y="180339"/>
                  </a:lnTo>
                  <a:lnTo>
                    <a:pt x="7619" y="180339"/>
                  </a:lnTo>
                  <a:lnTo>
                    <a:pt x="7619" y="173990"/>
                  </a:lnTo>
                  <a:close/>
                </a:path>
                <a:path w="7620" h="645160">
                  <a:moveTo>
                    <a:pt x="7619" y="180340"/>
                  </a:moveTo>
                  <a:lnTo>
                    <a:pt x="0" y="180340"/>
                  </a:lnTo>
                  <a:lnTo>
                    <a:pt x="0" y="186689"/>
                  </a:lnTo>
                  <a:lnTo>
                    <a:pt x="7619" y="186689"/>
                  </a:lnTo>
                  <a:lnTo>
                    <a:pt x="7619" y="180340"/>
                  </a:lnTo>
                  <a:close/>
                </a:path>
                <a:path w="7620" h="645160">
                  <a:moveTo>
                    <a:pt x="7619" y="186690"/>
                  </a:moveTo>
                  <a:lnTo>
                    <a:pt x="0" y="186690"/>
                  </a:lnTo>
                  <a:lnTo>
                    <a:pt x="0" y="193039"/>
                  </a:lnTo>
                  <a:lnTo>
                    <a:pt x="7619" y="193039"/>
                  </a:lnTo>
                  <a:lnTo>
                    <a:pt x="7619" y="186690"/>
                  </a:lnTo>
                  <a:close/>
                </a:path>
                <a:path w="7620" h="645160">
                  <a:moveTo>
                    <a:pt x="7619" y="193040"/>
                  </a:moveTo>
                  <a:lnTo>
                    <a:pt x="0" y="193040"/>
                  </a:lnTo>
                  <a:lnTo>
                    <a:pt x="0" y="199389"/>
                  </a:lnTo>
                  <a:lnTo>
                    <a:pt x="7619" y="199389"/>
                  </a:lnTo>
                  <a:lnTo>
                    <a:pt x="7619" y="193040"/>
                  </a:lnTo>
                  <a:close/>
                </a:path>
                <a:path w="7620" h="645160">
                  <a:moveTo>
                    <a:pt x="7619" y="199390"/>
                  </a:moveTo>
                  <a:lnTo>
                    <a:pt x="0" y="199390"/>
                  </a:lnTo>
                  <a:lnTo>
                    <a:pt x="0" y="205739"/>
                  </a:lnTo>
                  <a:lnTo>
                    <a:pt x="7619" y="205739"/>
                  </a:lnTo>
                  <a:lnTo>
                    <a:pt x="7619" y="199390"/>
                  </a:lnTo>
                  <a:close/>
                </a:path>
                <a:path w="7620" h="645160">
                  <a:moveTo>
                    <a:pt x="7619" y="205740"/>
                  </a:moveTo>
                  <a:lnTo>
                    <a:pt x="0" y="205740"/>
                  </a:lnTo>
                  <a:lnTo>
                    <a:pt x="0" y="212089"/>
                  </a:lnTo>
                  <a:lnTo>
                    <a:pt x="7619" y="212089"/>
                  </a:lnTo>
                  <a:lnTo>
                    <a:pt x="7619" y="205740"/>
                  </a:lnTo>
                  <a:close/>
                </a:path>
                <a:path w="7620" h="645160">
                  <a:moveTo>
                    <a:pt x="7619" y="212090"/>
                  </a:moveTo>
                  <a:lnTo>
                    <a:pt x="0" y="212090"/>
                  </a:lnTo>
                  <a:lnTo>
                    <a:pt x="0" y="218439"/>
                  </a:lnTo>
                  <a:lnTo>
                    <a:pt x="7619" y="218439"/>
                  </a:lnTo>
                  <a:lnTo>
                    <a:pt x="7619" y="212090"/>
                  </a:lnTo>
                  <a:close/>
                </a:path>
                <a:path w="7620" h="645160">
                  <a:moveTo>
                    <a:pt x="7619" y="218440"/>
                  </a:moveTo>
                  <a:lnTo>
                    <a:pt x="0" y="218440"/>
                  </a:lnTo>
                  <a:lnTo>
                    <a:pt x="0" y="224789"/>
                  </a:lnTo>
                  <a:lnTo>
                    <a:pt x="7619" y="224789"/>
                  </a:lnTo>
                  <a:lnTo>
                    <a:pt x="7619" y="218440"/>
                  </a:lnTo>
                  <a:close/>
                </a:path>
                <a:path w="7620" h="645160">
                  <a:moveTo>
                    <a:pt x="7619" y="224790"/>
                  </a:moveTo>
                  <a:lnTo>
                    <a:pt x="0" y="224790"/>
                  </a:lnTo>
                  <a:lnTo>
                    <a:pt x="0" y="231139"/>
                  </a:lnTo>
                  <a:lnTo>
                    <a:pt x="7619" y="231139"/>
                  </a:lnTo>
                  <a:lnTo>
                    <a:pt x="7619" y="224790"/>
                  </a:lnTo>
                  <a:close/>
                </a:path>
                <a:path w="7620" h="645160">
                  <a:moveTo>
                    <a:pt x="7619" y="231140"/>
                  </a:moveTo>
                  <a:lnTo>
                    <a:pt x="0" y="231140"/>
                  </a:lnTo>
                  <a:lnTo>
                    <a:pt x="0" y="237489"/>
                  </a:lnTo>
                  <a:lnTo>
                    <a:pt x="7619" y="237489"/>
                  </a:lnTo>
                  <a:lnTo>
                    <a:pt x="7619" y="231140"/>
                  </a:lnTo>
                  <a:close/>
                </a:path>
                <a:path w="7620" h="645160">
                  <a:moveTo>
                    <a:pt x="7619" y="237490"/>
                  </a:moveTo>
                  <a:lnTo>
                    <a:pt x="0" y="237490"/>
                  </a:lnTo>
                  <a:lnTo>
                    <a:pt x="0" y="262889"/>
                  </a:lnTo>
                  <a:lnTo>
                    <a:pt x="7619" y="262889"/>
                  </a:lnTo>
                  <a:lnTo>
                    <a:pt x="7619" y="237490"/>
                  </a:lnTo>
                  <a:close/>
                </a:path>
                <a:path w="7620" h="645160">
                  <a:moveTo>
                    <a:pt x="7619" y="262890"/>
                  </a:moveTo>
                  <a:lnTo>
                    <a:pt x="0" y="262890"/>
                  </a:lnTo>
                  <a:lnTo>
                    <a:pt x="0" y="377189"/>
                  </a:lnTo>
                  <a:lnTo>
                    <a:pt x="7619" y="377189"/>
                  </a:lnTo>
                  <a:lnTo>
                    <a:pt x="7619" y="262890"/>
                  </a:lnTo>
                  <a:close/>
                </a:path>
                <a:path w="7620" h="645160">
                  <a:moveTo>
                    <a:pt x="7619" y="377190"/>
                  </a:moveTo>
                  <a:lnTo>
                    <a:pt x="0" y="377190"/>
                  </a:lnTo>
                  <a:lnTo>
                    <a:pt x="0" y="402589"/>
                  </a:lnTo>
                  <a:lnTo>
                    <a:pt x="7619" y="402589"/>
                  </a:lnTo>
                  <a:lnTo>
                    <a:pt x="7619" y="377190"/>
                  </a:lnTo>
                  <a:close/>
                </a:path>
                <a:path w="7620" h="645160">
                  <a:moveTo>
                    <a:pt x="7619" y="402590"/>
                  </a:moveTo>
                  <a:lnTo>
                    <a:pt x="0" y="402590"/>
                  </a:lnTo>
                  <a:lnTo>
                    <a:pt x="0" y="408939"/>
                  </a:lnTo>
                  <a:lnTo>
                    <a:pt x="7619" y="408939"/>
                  </a:lnTo>
                  <a:lnTo>
                    <a:pt x="7619" y="402590"/>
                  </a:lnTo>
                  <a:close/>
                </a:path>
                <a:path w="7620" h="645160">
                  <a:moveTo>
                    <a:pt x="7619" y="408940"/>
                  </a:moveTo>
                  <a:lnTo>
                    <a:pt x="0" y="408940"/>
                  </a:lnTo>
                  <a:lnTo>
                    <a:pt x="0" y="415289"/>
                  </a:lnTo>
                  <a:lnTo>
                    <a:pt x="7619" y="415289"/>
                  </a:lnTo>
                  <a:lnTo>
                    <a:pt x="7619" y="408940"/>
                  </a:lnTo>
                  <a:close/>
                </a:path>
                <a:path w="7620" h="645160">
                  <a:moveTo>
                    <a:pt x="7619" y="415290"/>
                  </a:moveTo>
                  <a:lnTo>
                    <a:pt x="0" y="415290"/>
                  </a:lnTo>
                  <a:lnTo>
                    <a:pt x="0" y="421639"/>
                  </a:lnTo>
                  <a:lnTo>
                    <a:pt x="7619" y="421639"/>
                  </a:lnTo>
                  <a:lnTo>
                    <a:pt x="7619" y="415290"/>
                  </a:lnTo>
                  <a:close/>
                </a:path>
                <a:path w="7620" h="645160">
                  <a:moveTo>
                    <a:pt x="7619" y="421640"/>
                  </a:moveTo>
                  <a:lnTo>
                    <a:pt x="0" y="421640"/>
                  </a:lnTo>
                  <a:lnTo>
                    <a:pt x="0" y="427989"/>
                  </a:lnTo>
                  <a:lnTo>
                    <a:pt x="7619" y="427989"/>
                  </a:lnTo>
                  <a:lnTo>
                    <a:pt x="7619" y="421640"/>
                  </a:lnTo>
                  <a:close/>
                </a:path>
                <a:path w="7620" h="645160">
                  <a:moveTo>
                    <a:pt x="7619" y="427990"/>
                  </a:moveTo>
                  <a:lnTo>
                    <a:pt x="0" y="427990"/>
                  </a:lnTo>
                  <a:lnTo>
                    <a:pt x="0" y="434339"/>
                  </a:lnTo>
                  <a:lnTo>
                    <a:pt x="7619" y="434339"/>
                  </a:lnTo>
                  <a:lnTo>
                    <a:pt x="7619" y="427990"/>
                  </a:lnTo>
                  <a:close/>
                </a:path>
                <a:path w="7620" h="645160">
                  <a:moveTo>
                    <a:pt x="7619" y="434340"/>
                  </a:moveTo>
                  <a:lnTo>
                    <a:pt x="0" y="434340"/>
                  </a:lnTo>
                  <a:lnTo>
                    <a:pt x="0" y="440689"/>
                  </a:lnTo>
                  <a:lnTo>
                    <a:pt x="7619" y="440689"/>
                  </a:lnTo>
                  <a:lnTo>
                    <a:pt x="7619" y="434340"/>
                  </a:lnTo>
                  <a:close/>
                </a:path>
                <a:path w="7620" h="645160">
                  <a:moveTo>
                    <a:pt x="7619" y="440690"/>
                  </a:moveTo>
                  <a:lnTo>
                    <a:pt x="0" y="440690"/>
                  </a:lnTo>
                  <a:lnTo>
                    <a:pt x="0" y="447039"/>
                  </a:lnTo>
                  <a:lnTo>
                    <a:pt x="7619" y="447039"/>
                  </a:lnTo>
                  <a:lnTo>
                    <a:pt x="7619" y="440690"/>
                  </a:lnTo>
                  <a:close/>
                </a:path>
                <a:path w="7620" h="645160">
                  <a:moveTo>
                    <a:pt x="7619" y="447040"/>
                  </a:moveTo>
                  <a:lnTo>
                    <a:pt x="0" y="447040"/>
                  </a:lnTo>
                  <a:lnTo>
                    <a:pt x="0" y="453389"/>
                  </a:lnTo>
                  <a:lnTo>
                    <a:pt x="7619" y="453389"/>
                  </a:lnTo>
                  <a:lnTo>
                    <a:pt x="7619" y="447040"/>
                  </a:lnTo>
                  <a:close/>
                </a:path>
                <a:path w="7620" h="645160">
                  <a:moveTo>
                    <a:pt x="7619" y="453390"/>
                  </a:moveTo>
                  <a:lnTo>
                    <a:pt x="0" y="453390"/>
                  </a:lnTo>
                  <a:lnTo>
                    <a:pt x="0" y="459739"/>
                  </a:lnTo>
                  <a:lnTo>
                    <a:pt x="7619" y="459739"/>
                  </a:lnTo>
                  <a:lnTo>
                    <a:pt x="7619" y="453390"/>
                  </a:lnTo>
                  <a:close/>
                </a:path>
                <a:path w="7620" h="645160">
                  <a:moveTo>
                    <a:pt x="7619" y="459740"/>
                  </a:moveTo>
                  <a:lnTo>
                    <a:pt x="0" y="459740"/>
                  </a:lnTo>
                  <a:lnTo>
                    <a:pt x="0" y="466089"/>
                  </a:lnTo>
                  <a:lnTo>
                    <a:pt x="7619" y="466089"/>
                  </a:lnTo>
                  <a:lnTo>
                    <a:pt x="7619" y="459740"/>
                  </a:lnTo>
                  <a:close/>
                </a:path>
                <a:path w="7620" h="645160">
                  <a:moveTo>
                    <a:pt x="7619" y="466090"/>
                  </a:moveTo>
                  <a:lnTo>
                    <a:pt x="0" y="466090"/>
                  </a:lnTo>
                  <a:lnTo>
                    <a:pt x="0" y="472439"/>
                  </a:lnTo>
                  <a:lnTo>
                    <a:pt x="7619" y="472439"/>
                  </a:lnTo>
                  <a:lnTo>
                    <a:pt x="7619" y="466090"/>
                  </a:lnTo>
                  <a:close/>
                </a:path>
                <a:path w="7620" h="645160">
                  <a:moveTo>
                    <a:pt x="7619" y="472440"/>
                  </a:moveTo>
                  <a:lnTo>
                    <a:pt x="0" y="472440"/>
                  </a:lnTo>
                  <a:lnTo>
                    <a:pt x="0" y="478789"/>
                  </a:lnTo>
                  <a:lnTo>
                    <a:pt x="7619" y="478789"/>
                  </a:lnTo>
                  <a:lnTo>
                    <a:pt x="7619" y="472440"/>
                  </a:lnTo>
                  <a:close/>
                </a:path>
                <a:path w="7620" h="645160">
                  <a:moveTo>
                    <a:pt x="7619" y="478790"/>
                  </a:moveTo>
                  <a:lnTo>
                    <a:pt x="0" y="478790"/>
                  </a:lnTo>
                  <a:lnTo>
                    <a:pt x="0" y="485139"/>
                  </a:lnTo>
                  <a:lnTo>
                    <a:pt x="7619" y="485139"/>
                  </a:lnTo>
                  <a:lnTo>
                    <a:pt x="7619" y="478790"/>
                  </a:lnTo>
                  <a:close/>
                </a:path>
                <a:path w="7620" h="645160">
                  <a:moveTo>
                    <a:pt x="7619" y="485140"/>
                  </a:moveTo>
                  <a:lnTo>
                    <a:pt x="0" y="485140"/>
                  </a:lnTo>
                  <a:lnTo>
                    <a:pt x="0" y="491489"/>
                  </a:lnTo>
                  <a:lnTo>
                    <a:pt x="7619" y="491489"/>
                  </a:lnTo>
                  <a:lnTo>
                    <a:pt x="7619" y="485140"/>
                  </a:lnTo>
                  <a:close/>
                </a:path>
                <a:path w="7620" h="645160">
                  <a:moveTo>
                    <a:pt x="7619" y="491490"/>
                  </a:moveTo>
                  <a:lnTo>
                    <a:pt x="0" y="491490"/>
                  </a:lnTo>
                  <a:lnTo>
                    <a:pt x="0" y="497839"/>
                  </a:lnTo>
                  <a:lnTo>
                    <a:pt x="7619" y="497839"/>
                  </a:lnTo>
                  <a:lnTo>
                    <a:pt x="7619" y="491490"/>
                  </a:lnTo>
                  <a:close/>
                </a:path>
                <a:path w="7620" h="645160">
                  <a:moveTo>
                    <a:pt x="7619" y="497840"/>
                  </a:moveTo>
                  <a:lnTo>
                    <a:pt x="0" y="497840"/>
                  </a:lnTo>
                  <a:lnTo>
                    <a:pt x="0" y="504189"/>
                  </a:lnTo>
                  <a:lnTo>
                    <a:pt x="7619" y="504189"/>
                  </a:lnTo>
                  <a:lnTo>
                    <a:pt x="7619" y="497840"/>
                  </a:lnTo>
                  <a:close/>
                </a:path>
                <a:path w="7620" h="645160">
                  <a:moveTo>
                    <a:pt x="7619" y="504190"/>
                  </a:moveTo>
                  <a:lnTo>
                    <a:pt x="0" y="504190"/>
                  </a:lnTo>
                  <a:lnTo>
                    <a:pt x="0" y="510539"/>
                  </a:lnTo>
                  <a:lnTo>
                    <a:pt x="7619" y="510539"/>
                  </a:lnTo>
                  <a:lnTo>
                    <a:pt x="7619" y="504190"/>
                  </a:lnTo>
                  <a:close/>
                </a:path>
                <a:path w="7620" h="645160">
                  <a:moveTo>
                    <a:pt x="7619" y="510540"/>
                  </a:moveTo>
                  <a:lnTo>
                    <a:pt x="0" y="510540"/>
                  </a:lnTo>
                  <a:lnTo>
                    <a:pt x="0" y="516889"/>
                  </a:lnTo>
                  <a:lnTo>
                    <a:pt x="7619" y="516889"/>
                  </a:lnTo>
                  <a:lnTo>
                    <a:pt x="7619" y="510540"/>
                  </a:lnTo>
                  <a:close/>
                </a:path>
                <a:path w="7620" h="645160">
                  <a:moveTo>
                    <a:pt x="7619" y="516890"/>
                  </a:moveTo>
                  <a:lnTo>
                    <a:pt x="0" y="516890"/>
                  </a:lnTo>
                  <a:lnTo>
                    <a:pt x="0" y="523239"/>
                  </a:lnTo>
                  <a:lnTo>
                    <a:pt x="7619" y="523239"/>
                  </a:lnTo>
                  <a:lnTo>
                    <a:pt x="7619" y="516890"/>
                  </a:lnTo>
                  <a:close/>
                </a:path>
                <a:path w="7620" h="645160">
                  <a:moveTo>
                    <a:pt x="7619" y="523240"/>
                  </a:moveTo>
                  <a:lnTo>
                    <a:pt x="0" y="523240"/>
                  </a:lnTo>
                  <a:lnTo>
                    <a:pt x="0" y="529589"/>
                  </a:lnTo>
                  <a:lnTo>
                    <a:pt x="7619" y="529589"/>
                  </a:lnTo>
                  <a:lnTo>
                    <a:pt x="7619" y="523240"/>
                  </a:lnTo>
                  <a:close/>
                </a:path>
                <a:path w="7620" h="645160">
                  <a:moveTo>
                    <a:pt x="7619" y="529590"/>
                  </a:moveTo>
                  <a:lnTo>
                    <a:pt x="0" y="529590"/>
                  </a:lnTo>
                  <a:lnTo>
                    <a:pt x="0" y="535939"/>
                  </a:lnTo>
                  <a:lnTo>
                    <a:pt x="7619" y="535939"/>
                  </a:lnTo>
                  <a:lnTo>
                    <a:pt x="7619" y="529590"/>
                  </a:lnTo>
                  <a:close/>
                </a:path>
                <a:path w="7620" h="645160">
                  <a:moveTo>
                    <a:pt x="7619" y="535940"/>
                  </a:moveTo>
                  <a:lnTo>
                    <a:pt x="0" y="535940"/>
                  </a:lnTo>
                  <a:lnTo>
                    <a:pt x="0" y="542289"/>
                  </a:lnTo>
                  <a:lnTo>
                    <a:pt x="7619" y="542289"/>
                  </a:lnTo>
                  <a:lnTo>
                    <a:pt x="7619" y="535940"/>
                  </a:lnTo>
                  <a:close/>
                </a:path>
                <a:path w="7620" h="645160">
                  <a:moveTo>
                    <a:pt x="7619" y="542290"/>
                  </a:moveTo>
                  <a:lnTo>
                    <a:pt x="0" y="542290"/>
                  </a:lnTo>
                  <a:lnTo>
                    <a:pt x="0" y="548639"/>
                  </a:lnTo>
                  <a:lnTo>
                    <a:pt x="7619" y="548639"/>
                  </a:lnTo>
                  <a:lnTo>
                    <a:pt x="7619" y="542290"/>
                  </a:lnTo>
                  <a:close/>
                </a:path>
                <a:path w="7620" h="645160">
                  <a:moveTo>
                    <a:pt x="7619" y="548640"/>
                  </a:moveTo>
                  <a:lnTo>
                    <a:pt x="0" y="548640"/>
                  </a:lnTo>
                  <a:lnTo>
                    <a:pt x="0" y="554989"/>
                  </a:lnTo>
                  <a:lnTo>
                    <a:pt x="7619" y="554989"/>
                  </a:lnTo>
                  <a:lnTo>
                    <a:pt x="7619" y="548640"/>
                  </a:lnTo>
                  <a:close/>
                </a:path>
                <a:path w="7620" h="645160">
                  <a:moveTo>
                    <a:pt x="7619" y="554990"/>
                  </a:moveTo>
                  <a:lnTo>
                    <a:pt x="0" y="554990"/>
                  </a:lnTo>
                  <a:lnTo>
                    <a:pt x="0" y="561339"/>
                  </a:lnTo>
                  <a:lnTo>
                    <a:pt x="7619" y="561339"/>
                  </a:lnTo>
                  <a:lnTo>
                    <a:pt x="7619" y="554990"/>
                  </a:lnTo>
                  <a:close/>
                </a:path>
                <a:path w="7620" h="645160">
                  <a:moveTo>
                    <a:pt x="7619" y="561340"/>
                  </a:moveTo>
                  <a:lnTo>
                    <a:pt x="0" y="561340"/>
                  </a:lnTo>
                  <a:lnTo>
                    <a:pt x="0" y="567689"/>
                  </a:lnTo>
                  <a:lnTo>
                    <a:pt x="7619" y="567689"/>
                  </a:lnTo>
                  <a:lnTo>
                    <a:pt x="7619" y="561340"/>
                  </a:lnTo>
                  <a:close/>
                </a:path>
                <a:path w="7620" h="645160">
                  <a:moveTo>
                    <a:pt x="7619" y="567690"/>
                  </a:moveTo>
                  <a:lnTo>
                    <a:pt x="0" y="567690"/>
                  </a:lnTo>
                  <a:lnTo>
                    <a:pt x="0" y="574039"/>
                  </a:lnTo>
                  <a:lnTo>
                    <a:pt x="7619" y="574039"/>
                  </a:lnTo>
                  <a:lnTo>
                    <a:pt x="7619" y="567690"/>
                  </a:lnTo>
                  <a:close/>
                </a:path>
                <a:path w="7620" h="645160">
                  <a:moveTo>
                    <a:pt x="7619" y="574040"/>
                  </a:moveTo>
                  <a:lnTo>
                    <a:pt x="0" y="574040"/>
                  </a:lnTo>
                  <a:lnTo>
                    <a:pt x="0" y="580389"/>
                  </a:lnTo>
                  <a:lnTo>
                    <a:pt x="7619" y="580389"/>
                  </a:lnTo>
                  <a:lnTo>
                    <a:pt x="7619" y="574040"/>
                  </a:lnTo>
                  <a:close/>
                </a:path>
                <a:path w="7620" h="645160">
                  <a:moveTo>
                    <a:pt x="7619" y="580390"/>
                  </a:moveTo>
                  <a:lnTo>
                    <a:pt x="0" y="580390"/>
                  </a:lnTo>
                  <a:lnTo>
                    <a:pt x="0" y="586739"/>
                  </a:lnTo>
                  <a:lnTo>
                    <a:pt x="7619" y="586739"/>
                  </a:lnTo>
                  <a:lnTo>
                    <a:pt x="7619" y="580390"/>
                  </a:lnTo>
                  <a:close/>
                </a:path>
                <a:path w="7620" h="645160">
                  <a:moveTo>
                    <a:pt x="7619" y="586740"/>
                  </a:moveTo>
                  <a:lnTo>
                    <a:pt x="0" y="586740"/>
                  </a:lnTo>
                  <a:lnTo>
                    <a:pt x="0" y="593089"/>
                  </a:lnTo>
                  <a:lnTo>
                    <a:pt x="7619" y="593089"/>
                  </a:lnTo>
                  <a:lnTo>
                    <a:pt x="7619" y="586740"/>
                  </a:lnTo>
                  <a:close/>
                </a:path>
                <a:path w="7620" h="645160">
                  <a:moveTo>
                    <a:pt x="7619" y="593090"/>
                  </a:moveTo>
                  <a:lnTo>
                    <a:pt x="0" y="593090"/>
                  </a:lnTo>
                  <a:lnTo>
                    <a:pt x="0" y="599439"/>
                  </a:lnTo>
                  <a:lnTo>
                    <a:pt x="7619" y="599439"/>
                  </a:lnTo>
                  <a:lnTo>
                    <a:pt x="7619" y="593090"/>
                  </a:lnTo>
                  <a:close/>
                </a:path>
                <a:path w="7620" h="645160">
                  <a:moveTo>
                    <a:pt x="7619" y="599440"/>
                  </a:moveTo>
                  <a:lnTo>
                    <a:pt x="0" y="599440"/>
                  </a:lnTo>
                  <a:lnTo>
                    <a:pt x="0" y="605789"/>
                  </a:lnTo>
                  <a:lnTo>
                    <a:pt x="7619" y="605789"/>
                  </a:lnTo>
                  <a:lnTo>
                    <a:pt x="7619" y="599440"/>
                  </a:lnTo>
                  <a:close/>
                </a:path>
                <a:path w="7620" h="645160">
                  <a:moveTo>
                    <a:pt x="7619" y="605790"/>
                  </a:moveTo>
                  <a:lnTo>
                    <a:pt x="0" y="605790"/>
                  </a:lnTo>
                  <a:lnTo>
                    <a:pt x="0" y="612139"/>
                  </a:lnTo>
                  <a:lnTo>
                    <a:pt x="7619" y="612139"/>
                  </a:lnTo>
                  <a:lnTo>
                    <a:pt x="7619" y="605790"/>
                  </a:lnTo>
                  <a:close/>
                </a:path>
                <a:path w="7620" h="645160">
                  <a:moveTo>
                    <a:pt x="7619" y="612140"/>
                  </a:moveTo>
                  <a:lnTo>
                    <a:pt x="0" y="612140"/>
                  </a:lnTo>
                  <a:lnTo>
                    <a:pt x="0" y="618489"/>
                  </a:lnTo>
                  <a:lnTo>
                    <a:pt x="7619" y="618489"/>
                  </a:lnTo>
                  <a:lnTo>
                    <a:pt x="7619" y="612140"/>
                  </a:lnTo>
                  <a:close/>
                </a:path>
                <a:path w="7620" h="645160">
                  <a:moveTo>
                    <a:pt x="7619" y="618490"/>
                  </a:moveTo>
                  <a:lnTo>
                    <a:pt x="0" y="618490"/>
                  </a:lnTo>
                  <a:lnTo>
                    <a:pt x="0" y="624839"/>
                  </a:lnTo>
                  <a:lnTo>
                    <a:pt x="7619" y="624839"/>
                  </a:lnTo>
                  <a:lnTo>
                    <a:pt x="7619" y="618490"/>
                  </a:lnTo>
                  <a:close/>
                </a:path>
                <a:path w="7620" h="645160">
                  <a:moveTo>
                    <a:pt x="7619" y="624840"/>
                  </a:moveTo>
                  <a:lnTo>
                    <a:pt x="0" y="624840"/>
                  </a:lnTo>
                  <a:lnTo>
                    <a:pt x="0" y="631189"/>
                  </a:lnTo>
                  <a:lnTo>
                    <a:pt x="7619" y="631189"/>
                  </a:lnTo>
                  <a:lnTo>
                    <a:pt x="7619" y="624840"/>
                  </a:lnTo>
                  <a:close/>
                </a:path>
                <a:path w="7620" h="645160">
                  <a:moveTo>
                    <a:pt x="7619" y="631190"/>
                  </a:moveTo>
                  <a:lnTo>
                    <a:pt x="0" y="631190"/>
                  </a:lnTo>
                  <a:lnTo>
                    <a:pt x="0" y="637539"/>
                  </a:lnTo>
                  <a:lnTo>
                    <a:pt x="7619" y="637539"/>
                  </a:lnTo>
                  <a:lnTo>
                    <a:pt x="7619" y="631190"/>
                  </a:lnTo>
                  <a:close/>
                </a:path>
                <a:path w="7620" h="645160">
                  <a:moveTo>
                    <a:pt x="7619" y="637540"/>
                  </a:moveTo>
                  <a:lnTo>
                    <a:pt x="0" y="637540"/>
                  </a:lnTo>
                  <a:lnTo>
                    <a:pt x="0" y="641350"/>
                  </a:lnTo>
                  <a:lnTo>
                    <a:pt x="1269" y="641350"/>
                  </a:lnTo>
                  <a:lnTo>
                    <a:pt x="1269" y="642619"/>
                  </a:lnTo>
                  <a:lnTo>
                    <a:pt x="3810" y="642619"/>
                  </a:lnTo>
                  <a:lnTo>
                    <a:pt x="3810" y="643889"/>
                  </a:lnTo>
                  <a:lnTo>
                    <a:pt x="7619" y="643889"/>
                  </a:lnTo>
                  <a:lnTo>
                    <a:pt x="7619" y="637540"/>
                  </a:lnTo>
                  <a:close/>
                </a:path>
                <a:path w="7620" h="645160">
                  <a:moveTo>
                    <a:pt x="7619" y="643890"/>
                  </a:moveTo>
                  <a:lnTo>
                    <a:pt x="6350" y="643890"/>
                  </a:lnTo>
                  <a:lnTo>
                    <a:pt x="6350" y="645160"/>
                  </a:lnTo>
                  <a:lnTo>
                    <a:pt x="7619" y="645160"/>
                  </a:lnTo>
                  <a:lnTo>
                    <a:pt x="7619" y="643890"/>
                  </a:lnTo>
                  <a:close/>
                </a:path>
              </a:pathLst>
            </a:custGeom>
            <a:solidFill>
              <a:srgbClr val="2300F9"/>
            </a:solidFill>
          </p:spPr>
          <p:txBody>
            <a:bodyPr bIns="0" lIns="0" rIns="0" rtlCol="0" tIns="0" wrap="square"/>
            <a:p/>
          </p:txBody>
        </p:sp>
        <p:sp>
          <p:nvSpPr>
            <p:cNvPr id="1049913" name="object 1213"/>
            <p:cNvSpPr/>
            <p:nvPr/>
          </p:nvSpPr>
          <p:spPr>
            <a:xfrm>
              <a:off x="5641339" y="4500879"/>
              <a:ext cx="7620" cy="636270"/>
            </a:xfrm>
            <a:custGeom>
              <a:avLst/>
              <a:ahLst/>
              <a:rect l="l" t="t" r="r" b="b"/>
              <a:pathLst>
                <a:path w="7620" h="636270">
                  <a:moveTo>
                    <a:pt x="7620" y="0"/>
                  </a:moveTo>
                  <a:lnTo>
                    <a:pt x="5080" y="0"/>
                  </a:lnTo>
                  <a:lnTo>
                    <a:pt x="5080" y="1270"/>
                  </a:lnTo>
                  <a:lnTo>
                    <a:pt x="3810" y="1270"/>
                  </a:lnTo>
                  <a:lnTo>
                    <a:pt x="3810" y="2540"/>
                  </a:lnTo>
                  <a:lnTo>
                    <a:pt x="1270" y="2540"/>
                  </a:lnTo>
                  <a:lnTo>
                    <a:pt x="1270" y="3810"/>
                  </a:lnTo>
                  <a:lnTo>
                    <a:pt x="7620" y="3810"/>
                  </a:lnTo>
                  <a:lnTo>
                    <a:pt x="7620" y="0"/>
                  </a:lnTo>
                  <a:close/>
                </a:path>
                <a:path w="7620" h="636270">
                  <a:moveTo>
                    <a:pt x="7620" y="3810"/>
                  </a:moveTo>
                  <a:lnTo>
                    <a:pt x="0" y="3810"/>
                  </a:lnTo>
                  <a:lnTo>
                    <a:pt x="0" y="10160"/>
                  </a:lnTo>
                  <a:lnTo>
                    <a:pt x="7620" y="10160"/>
                  </a:lnTo>
                  <a:lnTo>
                    <a:pt x="7620" y="3810"/>
                  </a:lnTo>
                  <a:close/>
                </a:path>
                <a:path w="7620" h="636270">
                  <a:moveTo>
                    <a:pt x="7620" y="10160"/>
                  </a:moveTo>
                  <a:lnTo>
                    <a:pt x="0" y="10160"/>
                  </a:lnTo>
                  <a:lnTo>
                    <a:pt x="0" y="16510"/>
                  </a:lnTo>
                  <a:lnTo>
                    <a:pt x="7620" y="16510"/>
                  </a:lnTo>
                  <a:lnTo>
                    <a:pt x="7620" y="10160"/>
                  </a:lnTo>
                  <a:close/>
                </a:path>
                <a:path w="7620" h="636270">
                  <a:moveTo>
                    <a:pt x="7620" y="16510"/>
                  </a:moveTo>
                  <a:lnTo>
                    <a:pt x="0" y="16510"/>
                  </a:lnTo>
                  <a:lnTo>
                    <a:pt x="0" y="22860"/>
                  </a:lnTo>
                  <a:lnTo>
                    <a:pt x="7620" y="22860"/>
                  </a:lnTo>
                  <a:lnTo>
                    <a:pt x="7620" y="16510"/>
                  </a:lnTo>
                  <a:close/>
                </a:path>
                <a:path w="7620" h="636270">
                  <a:moveTo>
                    <a:pt x="7620" y="22860"/>
                  </a:moveTo>
                  <a:lnTo>
                    <a:pt x="0" y="22860"/>
                  </a:lnTo>
                  <a:lnTo>
                    <a:pt x="0" y="29210"/>
                  </a:lnTo>
                  <a:lnTo>
                    <a:pt x="7620" y="29210"/>
                  </a:lnTo>
                  <a:lnTo>
                    <a:pt x="7620" y="22860"/>
                  </a:lnTo>
                  <a:close/>
                </a:path>
                <a:path w="7620" h="636270">
                  <a:moveTo>
                    <a:pt x="7620" y="29210"/>
                  </a:moveTo>
                  <a:lnTo>
                    <a:pt x="0" y="29210"/>
                  </a:lnTo>
                  <a:lnTo>
                    <a:pt x="0" y="35560"/>
                  </a:lnTo>
                  <a:lnTo>
                    <a:pt x="7620" y="35560"/>
                  </a:lnTo>
                  <a:lnTo>
                    <a:pt x="7620" y="29210"/>
                  </a:lnTo>
                  <a:close/>
                </a:path>
                <a:path w="7620" h="636270">
                  <a:moveTo>
                    <a:pt x="7620" y="35560"/>
                  </a:moveTo>
                  <a:lnTo>
                    <a:pt x="0" y="35560"/>
                  </a:lnTo>
                  <a:lnTo>
                    <a:pt x="0" y="41910"/>
                  </a:lnTo>
                  <a:lnTo>
                    <a:pt x="7620" y="41910"/>
                  </a:lnTo>
                  <a:lnTo>
                    <a:pt x="7620" y="35560"/>
                  </a:lnTo>
                  <a:close/>
                </a:path>
                <a:path w="7620" h="636270">
                  <a:moveTo>
                    <a:pt x="7620" y="41910"/>
                  </a:moveTo>
                  <a:lnTo>
                    <a:pt x="0" y="41910"/>
                  </a:lnTo>
                  <a:lnTo>
                    <a:pt x="0" y="48260"/>
                  </a:lnTo>
                  <a:lnTo>
                    <a:pt x="7620" y="48260"/>
                  </a:lnTo>
                  <a:lnTo>
                    <a:pt x="7620" y="41910"/>
                  </a:lnTo>
                  <a:close/>
                </a:path>
                <a:path w="7620" h="636270">
                  <a:moveTo>
                    <a:pt x="7620" y="48260"/>
                  </a:moveTo>
                  <a:lnTo>
                    <a:pt x="0" y="48260"/>
                  </a:lnTo>
                  <a:lnTo>
                    <a:pt x="0" y="54610"/>
                  </a:lnTo>
                  <a:lnTo>
                    <a:pt x="7620" y="54610"/>
                  </a:lnTo>
                  <a:lnTo>
                    <a:pt x="7620" y="48260"/>
                  </a:lnTo>
                  <a:close/>
                </a:path>
                <a:path w="7620" h="636270">
                  <a:moveTo>
                    <a:pt x="7620" y="54610"/>
                  </a:moveTo>
                  <a:lnTo>
                    <a:pt x="0" y="54610"/>
                  </a:lnTo>
                  <a:lnTo>
                    <a:pt x="0" y="60960"/>
                  </a:lnTo>
                  <a:lnTo>
                    <a:pt x="7620" y="60960"/>
                  </a:lnTo>
                  <a:lnTo>
                    <a:pt x="7620" y="54610"/>
                  </a:lnTo>
                  <a:close/>
                </a:path>
                <a:path w="7620" h="636270">
                  <a:moveTo>
                    <a:pt x="7620" y="60960"/>
                  </a:moveTo>
                  <a:lnTo>
                    <a:pt x="0" y="60960"/>
                  </a:lnTo>
                  <a:lnTo>
                    <a:pt x="0" y="67310"/>
                  </a:lnTo>
                  <a:lnTo>
                    <a:pt x="7620" y="67310"/>
                  </a:lnTo>
                  <a:lnTo>
                    <a:pt x="7620" y="60960"/>
                  </a:lnTo>
                  <a:close/>
                </a:path>
                <a:path w="7620" h="636270">
                  <a:moveTo>
                    <a:pt x="7620" y="67310"/>
                  </a:moveTo>
                  <a:lnTo>
                    <a:pt x="0" y="67310"/>
                  </a:lnTo>
                  <a:lnTo>
                    <a:pt x="0" y="73660"/>
                  </a:lnTo>
                  <a:lnTo>
                    <a:pt x="7620" y="73660"/>
                  </a:lnTo>
                  <a:lnTo>
                    <a:pt x="7620" y="67310"/>
                  </a:lnTo>
                  <a:close/>
                </a:path>
                <a:path w="7620" h="636270">
                  <a:moveTo>
                    <a:pt x="7620" y="73660"/>
                  </a:moveTo>
                  <a:lnTo>
                    <a:pt x="0" y="73660"/>
                  </a:lnTo>
                  <a:lnTo>
                    <a:pt x="0" y="80010"/>
                  </a:lnTo>
                  <a:lnTo>
                    <a:pt x="7620" y="80010"/>
                  </a:lnTo>
                  <a:lnTo>
                    <a:pt x="7620" y="73660"/>
                  </a:lnTo>
                  <a:close/>
                </a:path>
                <a:path w="7620" h="636270">
                  <a:moveTo>
                    <a:pt x="7620" y="80010"/>
                  </a:moveTo>
                  <a:lnTo>
                    <a:pt x="0" y="80010"/>
                  </a:lnTo>
                  <a:lnTo>
                    <a:pt x="0" y="86360"/>
                  </a:lnTo>
                  <a:lnTo>
                    <a:pt x="7620" y="86360"/>
                  </a:lnTo>
                  <a:lnTo>
                    <a:pt x="7620" y="80010"/>
                  </a:lnTo>
                  <a:close/>
                </a:path>
                <a:path w="7620" h="636270">
                  <a:moveTo>
                    <a:pt x="7620" y="86360"/>
                  </a:moveTo>
                  <a:lnTo>
                    <a:pt x="0" y="86360"/>
                  </a:lnTo>
                  <a:lnTo>
                    <a:pt x="0" y="92710"/>
                  </a:lnTo>
                  <a:lnTo>
                    <a:pt x="7620" y="92710"/>
                  </a:lnTo>
                  <a:lnTo>
                    <a:pt x="7620" y="86360"/>
                  </a:lnTo>
                  <a:close/>
                </a:path>
                <a:path w="7620" h="636270">
                  <a:moveTo>
                    <a:pt x="7620" y="92710"/>
                  </a:moveTo>
                  <a:lnTo>
                    <a:pt x="0" y="92710"/>
                  </a:lnTo>
                  <a:lnTo>
                    <a:pt x="0" y="99060"/>
                  </a:lnTo>
                  <a:lnTo>
                    <a:pt x="7620" y="99060"/>
                  </a:lnTo>
                  <a:lnTo>
                    <a:pt x="7620" y="92710"/>
                  </a:lnTo>
                  <a:close/>
                </a:path>
                <a:path w="7620" h="636270">
                  <a:moveTo>
                    <a:pt x="7620" y="99060"/>
                  </a:moveTo>
                  <a:lnTo>
                    <a:pt x="0" y="99060"/>
                  </a:lnTo>
                  <a:lnTo>
                    <a:pt x="0" y="105410"/>
                  </a:lnTo>
                  <a:lnTo>
                    <a:pt x="7620" y="105410"/>
                  </a:lnTo>
                  <a:lnTo>
                    <a:pt x="7620" y="99060"/>
                  </a:lnTo>
                  <a:close/>
                </a:path>
                <a:path w="7620" h="636270">
                  <a:moveTo>
                    <a:pt x="7620" y="105410"/>
                  </a:moveTo>
                  <a:lnTo>
                    <a:pt x="0" y="105410"/>
                  </a:lnTo>
                  <a:lnTo>
                    <a:pt x="0" y="111760"/>
                  </a:lnTo>
                  <a:lnTo>
                    <a:pt x="7620" y="111760"/>
                  </a:lnTo>
                  <a:lnTo>
                    <a:pt x="7620" y="105410"/>
                  </a:lnTo>
                  <a:close/>
                </a:path>
                <a:path w="7620" h="636270">
                  <a:moveTo>
                    <a:pt x="7620" y="111760"/>
                  </a:moveTo>
                  <a:lnTo>
                    <a:pt x="0" y="111760"/>
                  </a:lnTo>
                  <a:lnTo>
                    <a:pt x="0" y="118110"/>
                  </a:lnTo>
                  <a:lnTo>
                    <a:pt x="7620" y="118110"/>
                  </a:lnTo>
                  <a:lnTo>
                    <a:pt x="7620" y="111760"/>
                  </a:lnTo>
                  <a:close/>
                </a:path>
                <a:path w="7620" h="636270">
                  <a:moveTo>
                    <a:pt x="7620" y="118110"/>
                  </a:moveTo>
                  <a:lnTo>
                    <a:pt x="0" y="118110"/>
                  </a:lnTo>
                  <a:lnTo>
                    <a:pt x="0" y="124460"/>
                  </a:lnTo>
                  <a:lnTo>
                    <a:pt x="7620" y="124460"/>
                  </a:lnTo>
                  <a:lnTo>
                    <a:pt x="7620" y="118110"/>
                  </a:lnTo>
                  <a:close/>
                </a:path>
                <a:path w="7620" h="636270">
                  <a:moveTo>
                    <a:pt x="7620" y="124460"/>
                  </a:moveTo>
                  <a:lnTo>
                    <a:pt x="0" y="124460"/>
                  </a:lnTo>
                  <a:lnTo>
                    <a:pt x="0" y="130810"/>
                  </a:lnTo>
                  <a:lnTo>
                    <a:pt x="7620" y="130810"/>
                  </a:lnTo>
                  <a:lnTo>
                    <a:pt x="7620" y="124460"/>
                  </a:lnTo>
                  <a:close/>
                </a:path>
                <a:path w="7620" h="636270">
                  <a:moveTo>
                    <a:pt x="7620" y="130810"/>
                  </a:moveTo>
                  <a:lnTo>
                    <a:pt x="0" y="130810"/>
                  </a:lnTo>
                  <a:lnTo>
                    <a:pt x="0" y="137160"/>
                  </a:lnTo>
                  <a:lnTo>
                    <a:pt x="7620" y="137160"/>
                  </a:lnTo>
                  <a:lnTo>
                    <a:pt x="7620" y="130810"/>
                  </a:lnTo>
                  <a:close/>
                </a:path>
                <a:path w="7620" h="636270">
                  <a:moveTo>
                    <a:pt x="7620" y="137160"/>
                  </a:moveTo>
                  <a:lnTo>
                    <a:pt x="0" y="137160"/>
                  </a:lnTo>
                  <a:lnTo>
                    <a:pt x="0" y="143510"/>
                  </a:lnTo>
                  <a:lnTo>
                    <a:pt x="7620" y="143510"/>
                  </a:lnTo>
                  <a:lnTo>
                    <a:pt x="7620" y="137160"/>
                  </a:lnTo>
                  <a:close/>
                </a:path>
                <a:path w="7620" h="636270">
                  <a:moveTo>
                    <a:pt x="7620" y="143510"/>
                  </a:moveTo>
                  <a:lnTo>
                    <a:pt x="0" y="143510"/>
                  </a:lnTo>
                  <a:lnTo>
                    <a:pt x="0" y="149860"/>
                  </a:lnTo>
                  <a:lnTo>
                    <a:pt x="7620" y="149860"/>
                  </a:lnTo>
                  <a:lnTo>
                    <a:pt x="7620" y="143510"/>
                  </a:lnTo>
                  <a:close/>
                </a:path>
                <a:path w="7620" h="636270">
                  <a:moveTo>
                    <a:pt x="7620" y="149860"/>
                  </a:moveTo>
                  <a:lnTo>
                    <a:pt x="0" y="149860"/>
                  </a:lnTo>
                  <a:lnTo>
                    <a:pt x="0" y="156210"/>
                  </a:lnTo>
                  <a:lnTo>
                    <a:pt x="7620" y="156210"/>
                  </a:lnTo>
                  <a:lnTo>
                    <a:pt x="7620" y="149860"/>
                  </a:lnTo>
                  <a:close/>
                </a:path>
                <a:path w="7620" h="636270">
                  <a:moveTo>
                    <a:pt x="7620" y="156210"/>
                  </a:moveTo>
                  <a:lnTo>
                    <a:pt x="0" y="156210"/>
                  </a:lnTo>
                  <a:lnTo>
                    <a:pt x="0" y="162560"/>
                  </a:lnTo>
                  <a:lnTo>
                    <a:pt x="7620" y="162560"/>
                  </a:lnTo>
                  <a:lnTo>
                    <a:pt x="7620" y="156210"/>
                  </a:lnTo>
                  <a:close/>
                </a:path>
                <a:path w="7620" h="636270">
                  <a:moveTo>
                    <a:pt x="7620" y="162560"/>
                  </a:moveTo>
                  <a:lnTo>
                    <a:pt x="0" y="162560"/>
                  </a:lnTo>
                  <a:lnTo>
                    <a:pt x="0" y="168910"/>
                  </a:lnTo>
                  <a:lnTo>
                    <a:pt x="7620" y="168910"/>
                  </a:lnTo>
                  <a:lnTo>
                    <a:pt x="7620" y="162560"/>
                  </a:lnTo>
                  <a:close/>
                </a:path>
                <a:path w="7620" h="636270">
                  <a:moveTo>
                    <a:pt x="7620" y="168910"/>
                  </a:moveTo>
                  <a:lnTo>
                    <a:pt x="0" y="168910"/>
                  </a:lnTo>
                  <a:lnTo>
                    <a:pt x="0" y="175260"/>
                  </a:lnTo>
                  <a:lnTo>
                    <a:pt x="7620" y="175260"/>
                  </a:lnTo>
                  <a:lnTo>
                    <a:pt x="7620" y="168910"/>
                  </a:lnTo>
                  <a:close/>
                </a:path>
                <a:path w="7620" h="636270">
                  <a:moveTo>
                    <a:pt x="7620" y="175260"/>
                  </a:moveTo>
                  <a:lnTo>
                    <a:pt x="0" y="175260"/>
                  </a:lnTo>
                  <a:lnTo>
                    <a:pt x="0" y="181610"/>
                  </a:lnTo>
                  <a:lnTo>
                    <a:pt x="7620" y="181610"/>
                  </a:lnTo>
                  <a:lnTo>
                    <a:pt x="7620" y="175260"/>
                  </a:lnTo>
                  <a:close/>
                </a:path>
                <a:path w="7620" h="636270">
                  <a:moveTo>
                    <a:pt x="7620" y="181610"/>
                  </a:moveTo>
                  <a:lnTo>
                    <a:pt x="0" y="181610"/>
                  </a:lnTo>
                  <a:lnTo>
                    <a:pt x="0" y="187960"/>
                  </a:lnTo>
                  <a:lnTo>
                    <a:pt x="7620" y="187960"/>
                  </a:lnTo>
                  <a:lnTo>
                    <a:pt x="7620" y="181610"/>
                  </a:lnTo>
                  <a:close/>
                </a:path>
                <a:path w="7620" h="636270">
                  <a:moveTo>
                    <a:pt x="7620" y="187960"/>
                  </a:moveTo>
                  <a:lnTo>
                    <a:pt x="0" y="187960"/>
                  </a:lnTo>
                  <a:lnTo>
                    <a:pt x="0" y="194310"/>
                  </a:lnTo>
                  <a:lnTo>
                    <a:pt x="7620" y="194310"/>
                  </a:lnTo>
                  <a:lnTo>
                    <a:pt x="7620" y="187960"/>
                  </a:lnTo>
                  <a:close/>
                </a:path>
                <a:path w="7620" h="636270">
                  <a:moveTo>
                    <a:pt x="7620" y="194310"/>
                  </a:moveTo>
                  <a:lnTo>
                    <a:pt x="0" y="194310"/>
                  </a:lnTo>
                  <a:lnTo>
                    <a:pt x="0" y="200660"/>
                  </a:lnTo>
                  <a:lnTo>
                    <a:pt x="7620" y="200660"/>
                  </a:lnTo>
                  <a:lnTo>
                    <a:pt x="7620" y="194310"/>
                  </a:lnTo>
                  <a:close/>
                </a:path>
                <a:path w="7620" h="636270">
                  <a:moveTo>
                    <a:pt x="7620" y="200660"/>
                  </a:moveTo>
                  <a:lnTo>
                    <a:pt x="0" y="200660"/>
                  </a:lnTo>
                  <a:lnTo>
                    <a:pt x="0" y="207010"/>
                  </a:lnTo>
                  <a:lnTo>
                    <a:pt x="7620" y="207010"/>
                  </a:lnTo>
                  <a:lnTo>
                    <a:pt x="7620" y="200660"/>
                  </a:lnTo>
                  <a:close/>
                </a:path>
                <a:path w="7620" h="636270">
                  <a:moveTo>
                    <a:pt x="7620" y="207010"/>
                  </a:moveTo>
                  <a:lnTo>
                    <a:pt x="0" y="207010"/>
                  </a:lnTo>
                  <a:lnTo>
                    <a:pt x="0" y="213360"/>
                  </a:lnTo>
                  <a:lnTo>
                    <a:pt x="7620" y="213360"/>
                  </a:lnTo>
                  <a:lnTo>
                    <a:pt x="7620" y="207010"/>
                  </a:lnTo>
                  <a:close/>
                </a:path>
                <a:path w="7620" h="636270">
                  <a:moveTo>
                    <a:pt x="7620" y="213360"/>
                  </a:moveTo>
                  <a:lnTo>
                    <a:pt x="0" y="213360"/>
                  </a:lnTo>
                  <a:lnTo>
                    <a:pt x="0" y="219710"/>
                  </a:lnTo>
                  <a:lnTo>
                    <a:pt x="7620" y="219710"/>
                  </a:lnTo>
                  <a:lnTo>
                    <a:pt x="7620" y="213360"/>
                  </a:lnTo>
                  <a:close/>
                </a:path>
                <a:path w="7620" h="636270">
                  <a:moveTo>
                    <a:pt x="7620" y="219710"/>
                  </a:moveTo>
                  <a:lnTo>
                    <a:pt x="0" y="219710"/>
                  </a:lnTo>
                  <a:lnTo>
                    <a:pt x="0" y="226060"/>
                  </a:lnTo>
                  <a:lnTo>
                    <a:pt x="7620" y="226060"/>
                  </a:lnTo>
                  <a:lnTo>
                    <a:pt x="7620" y="219710"/>
                  </a:lnTo>
                  <a:close/>
                </a:path>
                <a:path w="7620" h="636270">
                  <a:moveTo>
                    <a:pt x="7620" y="226060"/>
                  </a:moveTo>
                  <a:lnTo>
                    <a:pt x="0" y="226060"/>
                  </a:lnTo>
                  <a:lnTo>
                    <a:pt x="0" y="232410"/>
                  </a:lnTo>
                  <a:lnTo>
                    <a:pt x="7620" y="232410"/>
                  </a:lnTo>
                  <a:lnTo>
                    <a:pt x="7620" y="226060"/>
                  </a:lnTo>
                  <a:close/>
                </a:path>
                <a:path w="7620" h="636270">
                  <a:moveTo>
                    <a:pt x="7620" y="232410"/>
                  </a:moveTo>
                  <a:lnTo>
                    <a:pt x="0" y="232410"/>
                  </a:lnTo>
                  <a:lnTo>
                    <a:pt x="0" y="257810"/>
                  </a:lnTo>
                  <a:lnTo>
                    <a:pt x="7620" y="257810"/>
                  </a:lnTo>
                  <a:lnTo>
                    <a:pt x="7620" y="232410"/>
                  </a:lnTo>
                  <a:close/>
                </a:path>
                <a:path w="7620" h="636270">
                  <a:moveTo>
                    <a:pt x="7620" y="257810"/>
                  </a:moveTo>
                  <a:lnTo>
                    <a:pt x="0" y="257810"/>
                  </a:lnTo>
                  <a:lnTo>
                    <a:pt x="0" y="372110"/>
                  </a:lnTo>
                  <a:lnTo>
                    <a:pt x="7620" y="372110"/>
                  </a:lnTo>
                  <a:lnTo>
                    <a:pt x="7620" y="257810"/>
                  </a:lnTo>
                  <a:close/>
                </a:path>
                <a:path w="7620" h="636270">
                  <a:moveTo>
                    <a:pt x="7620" y="372110"/>
                  </a:moveTo>
                  <a:lnTo>
                    <a:pt x="0" y="372110"/>
                  </a:lnTo>
                  <a:lnTo>
                    <a:pt x="0" y="397510"/>
                  </a:lnTo>
                  <a:lnTo>
                    <a:pt x="7620" y="397510"/>
                  </a:lnTo>
                  <a:lnTo>
                    <a:pt x="7620" y="372110"/>
                  </a:lnTo>
                  <a:close/>
                </a:path>
                <a:path w="7620" h="636270">
                  <a:moveTo>
                    <a:pt x="7620" y="397510"/>
                  </a:moveTo>
                  <a:lnTo>
                    <a:pt x="0" y="397510"/>
                  </a:lnTo>
                  <a:lnTo>
                    <a:pt x="0" y="403860"/>
                  </a:lnTo>
                  <a:lnTo>
                    <a:pt x="7620" y="403860"/>
                  </a:lnTo>
                  <a:lnTo>
                    <a:pt x="7620" y="397510"/>
                  </a:lnTo>
                  <a:close/>
                </a:path>
                <a:path w="7620" h="636270">
                  <a:moveTo>
                    <a:pt x="7620" y="403860"/>
                  </a:moveTo>
                  <a:lnTo>
                    <a:pt x="0" y="403860"/>
                  </a:lnTo>
                  <a:lnTo>
                    <a:pt x="0" y="410210"/>
                  </a:lnTo>
                  <a:lnTo>
                    <a:pt x="7620" y="410210"/>
                  </a:lnTo>
                  <a:lnTo>
                    <a:pt x="7620" y="403860"/>
                  </a:lnTo>
                  <a:close/>
                </a:path>
                <a:path w="7620" h="636270">
                  <a:moveTo>
                    <a:pt x="7620" y="410210"/>
                  </a:moveTo>
                  <a:lnTo>
                    <a:pt x="0" y="410210"/>
                  </a:lnTo>
                  <a:lnTo>
                    <a:pt x="0" y="416560"/>
                  </a:lnTo>
                  <a:lnTo>
                    <a:pt x="7620" y="416560"/>
                  </a:lnTo>
                  <a:lnTo>
                    <a:pt x="7620" y="410210"/>
                  </a:lnTo>
                  <a:close/>
                </a:path>
                <a:path w="7620" h="636270">
                  <a:moveTo>
                    <a:pt x="7620" y="416560"/>
                  </a:moveTo>
                  <a:lnTo>
                    <a:pt x="0" y="416560"/>
                  </a:lnTo>
                  <a:lnTo>
                    <a:pt x="0" y="422910"/>
                  </a:lnTo>
                  <a:lnTo>
                    <a:pt x="7620" y="422910"/>
                  </a:lnTo>
                  <a:lnTo>
                    <a:pt x="7620" y="416560"/>
                  </a:lnTo>
                  <a:close/>
                </a:path>
                <a:path w="7620" h="636270">
                  <a:moveTo>
                    <a:pt x="7620" y="422910"/>
                  </a:moveTo>
                  <a:lnTo>
                    <a:pt x="0" y="422910"/>
                  </a:lnTo>
                  <a:lnTo>
                    <a:pt x="0" y="429260"/>
                  </a:lnTo>
                  <a:lnTo>
                    <a:pt x="7620" y="429260"/>
                  </a:lnTo>
                  <a:lnTo>
                    <a:pt x="7620" y="422910"/>
                  </a:lnTo>
                  <a:close/>
                </a:path>
                <a:path w="7620" h="636270">
                  <a:moveTo>
                    <a:pt x="7620" y="429260"/>
                  </a:moveTo>
                  <a:lnTo>
                    <a:pt x="0" y="429260"/>
                  </a:lnTo>
                  <a:lnTo>
                    <a:pt x="0" y="435610"/>
                  </a:lnTo>
                  <a:lnTo>
                    <a:pt x="7620" y="435610"/>
                  </a:lnTo>
                  <a:lnTo>
                    <a:pt x="7620" y="429260"/>
                  </a:lnTo>
                  <a:close/>
                </a:path>
                <a:path w="7620" h="636270">
                  <a:moveTo>
                    <a:pt x="7620" y="435610"/>
                  </a:moveTo>
                  <a:lnTo>
                    <a:pt x="0" y="435610"/>
                  </a:lnTo>
                  <a:lnTo>
                    <a:pt x="0" y="441960"/>
                  </a:lnTo>
                  <a:lnTo>
                    <a:pt x="7620" y="441960"/>
                  </a:lnTo>
                  <a:lnTo>
                    <a:pt x="7620" y="435610"/>
                  </a:lnTo>
                  <a:close/>
                </a:path>
                <a:path w="7620" h="636270">
                  <a:moveTo>
                    <a:pt x="7620" y="441960"/>
                  </a:moveTo>
                  <a:lnTo>
                    <a:pt x="0" y="441960"/>
                  </a:lnTo>
                  <a:lnTo>
                    <a:pt x="0" y="448310"/>
                  </a:lnTo>
                  <a:lnTo>
                    <a:pt x="7620" y="448310"/>
                  </a:lnTo>
                  <a:lnTo>
                    <a:pt x="7620" y="441960"/>
                  </a:lnTo>
                  <a:close/>
                </a:path>
                <a:path w="7620" h="636270">
                  <a:moveTo>
                    <a:pt x="7620" y="448310"/>
                  </a:moveTo>
                  <a:lnTo>
                    <a:pt x="0" y="448310"/>
                  </a:lnTo>
                  <a:lnTo>
                    <a:pt x="0" y="454660"/>
                  </a:lnTo>
                  <a:lnTo>
                    <a:pt x="7620" y="454660"/>
                  </a:lnTo>
                  <a:lnTo>
                    <a:pt x="7620" y="448310"/>
                  </a:lnTo>
                  <a:close/>
                </a:path>
                <a:path w="7620" h="636270">
                  <a:moveTo>
                    <a:pt x="7620" y="454660"/>
                  </a:moveTo>
                  <a:lnTo>
                    <a:pt x="0" y="454660"/>
                  </a:lnTo>
                  <a:lnTo>
                    <a:pt x="0" y="461010"/>
                  </a:lnTo>
                  <a:lnTo>
                    <a:pt x="7620" y="461010"/>
                  </a:lnTo>
                  <a:lnTo>
                    <a:pt x="7620" y="454660"/>
                  </a:lnTo>
                  <a:close/>
                </a:path>
                <a:path w="7620" h="636270">
                  <a:moveTo>
                    <a:pt x="7620" y="461010"/>
                  </a:moveTo>
                  <a:lnTo>
                    <a:pt x="0" y="461010"/>
                  </a:lnTo>
                  <a:lnTo>
                    <a:pt x="0" y="467360"/>
                  </a:lnTo>
                  <a:lnTo>
                    <a:pt x="7620" y="467360"/>
                  </a:lnTo>
                  <a:lnTo>
                    <a:pt x="7620" y="461010"/>
                  </a:lnTo>
                  <a:close/>
                </a:path>
                <a:path w="7620" h="636270">
                  <a:moveTo>
                    <a:pt x="7620" y="467360"/>
                  </a:moveTo>
                  <a:lnTo>
                    <a:pt x="0" y="467360"/>
                  </a:lnTo>
                  <a:lnTo>
                    <a:pt x="0" y="473710"/>
                  </a:lnTo>
                  <a:lnTo>
                    <a:pt x="7620" y="473710"/>
                  </a:lnTo>
                  <a:lnTo>
                    <a:pt x="7620" y="467360"/>
                  </a:lnTo>
                  <a:close/>
                </a:path>
                <a:path w="7620" h="636270">
                  <a:moveTo>
                    <a:pt x="7620" y="473710"/>
                  </a:moveTo>
                  <a:lnTo>
                    <a:pt x="0" y="473710"/>
                  </a:lnTo>
                  <a:lnTo>
                    <a:pt x="0" y="480060"/>
                  </a:lnTo>
                  <a:lnTo>
                    <a:pt x="7620" y="480060"/>
                  </a:lnTo>
                  <a:lnTo>
                    <a:pt x="7620" y="473710"/>
                  </a:lnTo>
                  <a:close/>
                </a:path>
                <a:path w="7620" h="636270">
                  <a:moveTo>
                    <a:pt x="7620" y="480060"/>
                  </a:moveTo>
                  <a:lnTo>
                    <a:pt x="0" y="480060"/>
                  </a:lnTo>
                  <a:lnTo>
                    <a:pt x="0" y="486410"/>
                  </a:lnTo>
                  <a:lnTo>
                    <a:pt x="7620" y="486410"/>
                  </a:lnTo>
                  <a:lnTo>
                    <a:pt x="7620" y="480060"/>
                  </a:lnTo>
                  <a:close/>
                </a:path>
                <a:path w="7620" h="636270">
                  <a:moveTo>
                    <a:pt x="7620" y="486410"/>
                  </a:moveTo>
                  <a:lnTo>
                    <a:pt x="0" y="486410"/>
                  </a:lnTo>
                  <a:lnTo>
                    <a:pt x="0" y="492760"/>
                  </a:lnTo>
                  <a:lnTo>
                    <a:pt x="7620" y="492760"/>
                  </a:lnTo>
                  <a:lnTo>
                    <a:pt x="7620" y="486410"/>
                  </a:lnTo>
                  <a:close/>
                </a:path>
                <a:path w="7620" h="636270">
                  <a:moveTo>
                    <a:pt x="7620" y="492760"/>
                  </a:moveTo>
                  <a:lnTo>
                    <a:pt x="0" y="492760"/>
                  </a:lnTo>
                  <a:lnTo>
                    <a:pt x="0" y="499110"/>
                  </a:lnTo>
                  <a:lnTo>
                    <a:pt x="7620" y="499110"/>
                  </a:lnTo>
                  <a:lnTo>
                    <a:pt x="7620" y="492760"/>
                  </a:lnTo>
                  <a:close/>
                </a:path>
                <a:path w="7620" h="636270">
                  <a:moveTo>
                    <a:pt x="7620" y="499110"/>
                  </a:moveTo>
                  <a:lnTo>
                    <a:pt x="0" y="499110"/>
                  </a:lnTo>
                  <a:lnTo>
                    <a:pt x="0" y="505460"/>
                  </a:lnTo>
                  <a:lnTo>
                    <a:pt x="7620" y="505460"/>
                  </a:lnTo>
                  <a:lnTo>
                    <a:pt x="7620" y="499110"/>
                  </a:lnTo>
                  <a:close/>
                </a:path>
                <a:path w="7620" h="636270">
                  <a:moveTo>
                    <a:pt x="7620" y="505460"/>
                  </a:moveTo>
                  <a:lnTo>
                    <a:pt x="0" y="505460"/>
                  </a:lnTo>
                  <a:lnTo>
                    <a:pt x="0" y="511810"/>
                  </a:lnTo>
                  <a:lnTo>
                    <a:pt x="7620" y="511810"/>
                  </a:lnTo>
                  <a:lnTo>
                    <a:pt x="7620" y="505460"/>
                  </a:lnTo>
                  <a:close/>
                </a:path>
                <a:path w="7620" h="636270">
                  <a:moveTo>
                    <a:pt x="7620" y="511810"/>
                  </a:moveTo>
                  <a:lnTo>
                    <a:pt x="0" y="511810"/>
                  </a:lnTo>
                  <a:lnTo>
                    <a:pt x="0" y="518160"/>
                  </a:lnTo>
                  <a:lnTo>
                    <a:pt x="7620" y="518160"/>
                  </a:lnTo>
                  <a:lnTo>
                    <a:pt x="7620" y="511810"/>
                  </a:lnTo>
                  <a:close/>
                </a:path>
                <a:path w="7620" h="636270">
                  <a:moveTo>
                    <a:pt x="7620" y="518160"/>
                  </a:moveTo>
                  <a:lnTo>
                    <a:pt x="0" y="518160"/>
                  </a:lnTo>
                  <a:lnTo>
                    <a:pt x="0" y="524510"/>
                  </a:lnTo>
                  <a:lnTo>
                    <a:pt x="7620" y="524510"/>
                  </a:lnTo>
                  <a:lnTo>
                    <a:pt x="7620" y="518160"/>
                  </a:lnTo>
                  <a:close/>
                </a:path>
                <a:path w="7620" h="636270">
                  <a:moveTo>
                    <a:pt x="7620" y="524510"/>
                  </a:moveTo>
                  <a:lnTo>
                    <a:pt x="0" y="524510"/>
                  </a:lnTo>
                  <a:lnTo>
                    <a:pt x="0" y="530860"/>
                  </a:lnTo>
                  <a:lnTo>
                    <a:pt x="7620" y="530860"/>
                  </a:lnTo>
                  <a:lnTo>
                    <a:pt x="7620" y="524510"/>
                  </a:lnTo>
                  <a:close/>
                </a:path>
                <a:path w="7620" h="636270">
                  <a:moveTo>
                    <a:pt x="7620" y="530860"/>
                  </a:moveTo>
                  <a:lnTo>
                    <a:pt x="0" y="530860"/>
                  </a:lnTo>
                  <a:lnTo>
                    <a:pt x="0" y="537210"/>
                  </a:lnTo>
                  <a:lnTo>
                    <a:pt x="7620" y="537210"/>
                  </a:lnTo>
                  <a:lnTo>
                    <a:pt x="7620" y="530860"/>
                  </a:lnTo>
                  <a:close/>
                </a:path>
                <a:path w="7620" h="636270">
                  <a:moveTo>
                    <a:pt x="7620" y="537210"/>
                  </a:moveTo>
                  <a:lnTo>
                    <a:pt x="0" y="537210"/>
                  </a:lnTo>
                  <a:lnTo>
                    <a:pt x="0" y="543560"/>
                  </a:lnTo>
                  <a:lnTo>
                    <a:pt x="7620" y="543560"/>
                  </a:lnTo>
                  <a:lnTo>
                    <a:pt x="7620" y="537210"/>
                  </a:lnTo>
                  <a:close/>
                </a:path>
                <a:path w="7620" h="636270">
                  <a:moveTo>
                    <a:pt x="7620" y="543560"/>
                  </a:moveTo>
                  <a:lnTo>
                    <a:pt x="0" y="543560"/>
                  </a:lnTo>
                  <a:lnTo>
                    <a:pt x="0" y="549910"/>
                  </a:lnTo>
                  <a:lnTo>
                    <a:pt x="7620" y="549910"/>
                  </a:lnTo>
                  <a:lnTo>
                    <a:pt x="7620" y="543560"/>
                  </a:lnTo>
                  <a:close/>
                </a:path>
                <a:path w="7620" h="636270">
                  <a:moveTo>
                    <a:pt x="7620" y="549910"/>
                  </a:moveTo>
                  <a:lnTo>
                    <a:pt x="0" y="549910"/>
                  </a:lnTo>
                  <a:lnTo>
                    <a:pt x="0" y="556260"/>
                  </a:lnTo>
                  <a:lnTo>
                    <a:pt x="7620" y="556260"/>
                  </a:lnTo>
                  <a:lnTo>
                    <a:pt x="7620" y="549910"/>
                  </a:lnTo>
                  <a:close/>
                </a:path>
                <a:path w="7620" h="636270">
                  <a:moveTo>
                    <a:pt x="7620" y="556260"/>
                  </a:moveTo>
                  <a:lnTo>
                    <a:pt x="0" y="556260"/>
                  </a:lnTo>
                  <a:lnTo>
                    <a:pt x="0" y="562610"/>
                  </a:lnTo>
                  <a:lnTo>
                    <a:pt x="7620" y="562610"/>
                  </a:lnTo>
                  <a:lnTo>
                    <a:pt x="7620" y="556260"/>
                  </a:lnTo>
                  <a:close/>
                </a:path>
                <a:path w="7620" h="636270">
                  <a:moveTo>
                    <a:pt x="7620" y="562610"/>
                  </a:moveTo>
                  <a:lnTo>
                    <a:pt x="0" y="562610"/>
                  </a:lnTo>
                  <a:lnTo>
                    <a:pt x="0" y="568960"/>
                  </a:lnTo>
                  <a:lnTo>
                    <a:pt x="7620" y="568960"/>
                  </a:lnTo>
                  <a:lnTo>
                    <a:pt x="7620" y="562610"/>
                  </a:lnTo>
                  <a:close/>
                </a:path>
                <a:path w="7620" h="636270">
                  <a:moveTo>
                    <a:pt x="7620" y="568960"/>
                  </a:moveTo>
                  <a:lnTo>
                    <a:pt x="0" y="568960"/>
                  </a:lnTo>
                  <a:lnTo>
                    <a:pt x="0" y="575310"/>
                  </a:lnTo>
                  <a:lnTo>
                    <a:pt x="7620" y="575310"/>
                  </a:lnTo>
                  <a:lnTo>
                    <a:pt x="7620" y="568960"/>
                  </a:lnTo>
                  <a:close/>
                </a:path>
                <a:path w="7620" h="636270">
                  <a:moveTo>
                    <a:pt x="7620" y="575310"/>
                  </a:moveTo>
                  <a:lnTo>
                    <a:pt x="0" y="575310"/>
                  </a:lnTo>
                  <a:lnTo>
                    <a:pt x="0" y="581660"/>
                  </a:lnTo>
                  <a:lnTo>
                    <a:pt x="7620" y="581660"/>
                  </a:lnTo>
                  <a:lnTo>
                    <a:pt x="7620" y="575310"/>
                  </a:lnTo>
                  <a:close/>
                </a:path>
                <a:path w="7620" h="636270">
                  <a:moveTo>
                    <a:pt x="7620" y="581660"/>
                  </a:moveTo>
                  <a:lnTo>
                    <a:pt x="0" y="581660"/>
                  </a:lnTo>
                  <a:lnTo>
                    <a:pt x="0" y="588010"/>
                  </a:lnTo>
                  <a:lnTo>
                    <a:pt x="7620" y="588010"/>
                  </a:lnTo>
                  <a:lnTo>
                    <a:pt x="7620" y="581660"/>
                  </a:lnTo>
                  <a:close/>
                </a:path>
                <a:path w="7620" h="636270">
                  <a:moveTo>
                    <a:pt x="7620" y="588010"/>
                  </a:moveTo>
                  <a:lnTo>
                    <a:pt x="0" y="588010"/>
                  </a:lnTo>
                  <a:lnTo>
                    <a:pt x="0" y="594360"/>
                  </a:lnTo>
                  <a:lnTo>
                    <a:pt x="7620" y="594360"/>
                  </a:lnTo>
                  <a:lnTo>
                    <a:pt x="7620" y="588010"/>
                  </a:lnTo>
                  <a:close/>
                </a:path>
                <a:path w="7620" h="636270">
                  <a:moveTo>
                    <a:pt x="7620" y="594360"/>
                  </a:moveTo>
                  <a:lnTo>
                    <a:pt x="0" y="594360"/>
                  </a:lnTo>
                  <a:lnTo>
                    <a:pt x="0" y="600710"/>
                  </a:lnTo>
                  <a:lnTo>
                    <a:pt x="7620" y="600710"/>
                  </a:lnTo>
                  <a:lnTo>
                    <a:pt x="7620" y="594360"/>
                  </a:lnTo>
                  <a:close/>
                </a:path>
                <a:path w="7620" h="636270">
                  <a:moveTo>
                    <a:pt x="7620" y="600710"/>
                  </a:moveTo>
                  <a:lnTo>
                    <a:pt x="0" y="600710"/>
                  </a:lnTo>
                  <a:lnTo>
                    <a:pt x="0" y="607060"/>
                  </a:lnTo>
                  <a:lnTo>
                    <a:pt x="7620" y="607060"/>
                  </a:lnTo>
                  <a:lnTo>
                    <a:pt x="7620" y="600710"/>
                  </a:lnTo>
                  <a:close/>
                </a:path>
                <a:path w="7620" h="636270">
                  <a:moveTo>
                    <a:pt x="7620" y="607060"/>
                  </a:moveTo>
                  <a:lnTo>
                    <a:pt x="0" y="607060"/>
                  </a:lnTo>
                  <a:lnTo>
                    <a:pt x="0" y="613410"/>
                  </a:lnTo>
                  <a:lnTo>
                    <a:pt x="7620" y="613410"/>
                  </a:lnTo>
                  <a:lnTo>
                    <a:pt x="7620" y="607060"/>
                  </a:lnTo>
                  <a:close/>
                </a:path>
                <a:path w="7620" h="636270">
                  <a:moveTo>
                    <a:pt x="7620" y="613410"/>
                  </a:moveTo>
                  <a:lnTo>
                    <a:pt x="0" y="613410"/>
                  </a:lnTo>
                  <a:lnTo>
                    <a:pt x="0" y="619760"/>
                  </a:lnTo>
                  <a:lnTo>
                    <a:pt x="7620" y="619760"/>
                  </a:lnTo>
                  <a:lnTo>
                    <a:pt x="7620" y="613410"/>
                  </a:lnTo>
                  <a:close/>
                </a:path>
                <a:path w="7620" h="636270">
                  <a:moveTo>
                    <a:pt x="7620" y="619760"/>
                  </a:moveTo>
                  <a:lnTo>
                    <a:pt x="0" y="619760"/>
                  </a:lnTo>
                  <a:lnTo>
                    <a:pt x="0" y="626110"/>
                  </a:lnTo>
                  <a:lnTo>
                    <a:pt x="7620" y="626110"/>
                  </a:lnTo>
                  <a:lnTo>
                    <a:pt x="7620" y="619760"/>
                  </a:lnTo>
                  <a:close/>
                </a:path>
                <a:path w="7620" h="636270">
                  <a:moveTo>
                    <a:pt x="7620" y="626110"/>
                  </a:moveTo>
                  <a:lnTo>
                    <a:pt x="0" y="626110"/>
                  </a:lnTo>
                  <a:lnTo>
                    <a:pt x="0" y="632460"/>
                  </a:lnTo>
                  <a:lnTo>
                    <a:pt x="7620" y="632460"/>
                  </a:lnTo>
                  <a:lnTo>
                    <a:pt x="7620" y="626110"/>
                  </a:lnTo>
                  <a:close/>
                </a:path>
                <a:path w="7620" h="636270">
                  <a:moveTo>
                    <a:pt x="7620" y="632460"/>
                  </a:moveTo>
                  <a:lnTo>
                    <a:pt x="0" y="632460"/>
                  </a:lnTo>
                  <a:lnTo>
                    <a:pt x="0" y="633730"/>
                  </a:lnTo>
                  <a:lnTo>
                    <a:pt x="3810" y="633730"/>
                  </a:lnTo>
                  <a:lnTo>
                    <a:pt x="3810" y="635000"/>
                  </a:lnTo>
                  <a:lnTo>
                    <a:pt x="6350" y="635000"/>
                  </a:lnTo>
                  <a:lnTo>
                    <a:pt x="6350" y="636270"/>
                  </a:lnTo>
                  <a:lnTo>
                    <a:pt x="7620" y="636270"/>
                  </a:lnTo>
                  <a:lnTo>
                    <a:pt x="7620" y="632460"/>
                  </a:lnTo>
                  <a:close/>
                </a:path>
              </a:pathLst>
            </a:custGeom>
            <a:solidFill>
              <a:srgbClr val="2200F9"/>
            </a:solidFill>
          </p:spPr>
          <p:txBody>
            <a:bodyPr bIns="0" lIns="0" rIns="0" rtlCol="0" tIns="0" wrap="square"/>
            <a:p/>
          </p:txBody>
        </p:sp>
        <p:sp>
          <p:nvSpPr>
            <p:cNvPr id="1049914" name="object 1214"/>
            <p:cNvSpPr/>
            <p:nvPr/>
          </p:nvSpPr>
          <p:spPr>
            <a:xfrm>
              <a:off x="5634989" y="4504689"/>
              <a:ext cx="6350" cy="628650"/>
            </a:xfrm>
            <a:custGeom>
              <a:avLst/>
              <a:ahLst/>
              <a:rect l="l" t="t" r="r" b="b"/>
              <a:pathLst>
                <a:path w="6350" h="628650">
                  <a:moveTo>
                    <a:pt x="6350" y="0"/>
                  </a:moveTo>
                  <a:lnTo>
                    <a:pt x="5080" y="0"/>
                  </a:lnTo>
                  <a:lnTo>
                    <a:pt x="5080" y="1269"/>
                  </a:lnTo>
                  <a:lnTo>
                    <a:pt x="3810" y="1269"/>
                  </a:lnTo>
                  <a:lnTo>
                    <a:pt x="3810" y="2539"/>
                  </a:lnTo>
                  <a:lnTo>
                    <a:pt x="1270" y="2539"/>
                  </a:lnTo>
                  <a:lnTo>
                    <a:pt x="1270" y="3809"/>
                  </a:lnTo>
                  <a:lnTo>
                    <a:pt x="0" y="3809"/>
                  </a:lnTo>
                  <a:lnTo>
                    <a:pt x="0" y="6349"/>
                  </a:lnTo>
                  <a:lnTo>
                    <a:pt x="6350" y="6349"/>
                  </a:lnTo>
                  <a:lnTo>
                    <a:pt x="6350" y="0"/>
                  </a:lnTo>
                  <a:close/>
                </a:path>
                <a:path w="6350" h="628650">
                  <a:moveTo>
                    <a:pt x="6350" y="6349"/>
                  </a:moveTo>
                  <a:lnTo>
                    <a:pt x="0" y="6349"/>
                  </a:lnTo>
                  <a:lnTo>
                    <a:pt x="0" y="12699"/>
                  </a:lnTo>
                  <a:lnTo>
                    <a:pt x="6350" y="12699"/>
                  </a:lnTo>
                  <a:lnTo>
                    <a:pt x="6350" y="6349"/>
                  </a:lnTo>
                  <a:close/>
                </a:path>
                <a:path w="6350" h="628650">
                  <a:moveTo>
                    <a:pt x="6350" y="12699"/>
                  </a:moveTo>
                  <a:lnTo>
                    <a:pt x="0" y="12699"/>
                  </a:lnTo>
                  <a:lnTo>
                    <a:pt x="0" y="19049"/>
                  </a:lnTo>
                  <a:lnTo>
                    <a:pt x="6350" y="19049"/>
                  </a:lnTo>
                  <a:lnTo>
                    <a:pt x="6350" y="12699"/>
                  </a:lnTo>
                  <a:close/>
                </a:path>
                <a:path w="6350" h="628650">
                  <a:moveTo>
                    <a:pt x="6350" y="19049"/>
                  </a:moveTo>
                  <a:lnTo>
                    <a:pt x="0" y="19049"/>
                  </a:lnTo>
                  <a:lnTo>
                    <a:pt x="0" y="25399"/>
                  </a:lnTo>
                  <a:lnTo>
                    <a:pt x="6350" y="25399"/>
                  </a:lnTo>
                  <a:lnTo>
                    <a:pt x="6350" y="19049"/>
                  </a:lnTo>
                  <a:close/>
                </a:path>
                <a:path w="6350" h="628650">
                  <a:moveTo>
                    <a:pt x="6350" y="25399"/>
                  </a:moveTo>
                  <a:lnTo>
                    <a:pt x="0" y="25399"/>
                  </a:lnTo>
                  <a:lnTo>
                    <a:pt x="0" y="31749"/>
                  </a:lnTo>
                  <a:lnTo>
                    <a:pt x="6350" y="31749"/>
                  </a:lnTo>
                  <a:lnTo>
                    <a:pt x="6350" y="25399"/>
                  </a:lnTo>
                  <a:close/>
                </a:path>
                <a:path w="6350" h="628650">
                  <a:moveTo>
                    <a:pt x="6350" y="31749"/>
                  </a:moveTo>
                  <a:lnTo>
                    <a:pt x="0" y="31749"/>
                  </a:lnTo>
                  <a:lnTo>
                    <a:pt x="0" y="38099"/>
                  </a:lnTo>
                  <a:lnTo>
                    <a:pt x="6350" y="38099"/>
                  </a:lnTo>
                  <a:lnTo>
                    <a:pt x="6350" y="31749"/>
                  </a:lnTo>
                  <a:close/>
                </a:path>
                <a:path w="6350" h="628650">
                  <a:moveTo>
                    <a:pt x="6350" y="38099"/>
                  </a:moveTo>
                  <a:lnTo>
                    <a:pt x="0" y="38099"/>
                  </a:lnTo>
                  <a:lnTo>
                    <a:pt x="0" y="44449"/>
                  </a:lnTo>
                  <a:lnTo>
                    <a:pt x="6350" y="44449"/>
                  </a:lnTo>
                  <a:lnTo>
                    <a:pt x="6350" y="38099"/>
                  </a:lnTo>
                  <a:close/>
                </a:path>
                <a:path w="6350" h="628650">
                  <a:moveTo>
                    <a:pt x="6350" y="44449"/>
                  </a:moveTo>
                  <a:lnTo>
                    <a:pt x="0" y="44449"/>
                  </a:lnTo>
                  <a:lnTo>
                    <a:pt x="0" y="50799"/>
                  </a:lnTo>
                  <a:lnTo>
                    <a:pt x="6350" y="50799"/>
                  </a:lnTo>
                  <a:lnTo>
                    <a:pt x="6350" y="44449"/>
                  </a:lnTo>
                  <a:close/>
                </a:path>
                <a:path w="6350" h="628650">
                  <a:moveTo>
                    <a:pt x="6350" y="50799"/>
                  </a:moveTo>
                  <a:lnTo>
                    <a:pt x="0" y="50799"/>
                  </a:lnTo>
                  <a:lnTo>
                    <a:pt x="0" y="57149"/>
                  </a:lnTo>
                  <a:lnTo>
                    <a:pt x="6350" y="57149"/>
                  </a:lnTo>
                  <a:lnTo>
                    <a:pt x="6350" y="50799"/>
                  </a:lnTo>
                  <a:close/>
                </a:path>
                <a:path w="6350" h="628650">
                  <a:moveTo>
                    <a:pt x="6350" y="57149"/>
                  </a:moveTo>
                  <a:lnTo>
                    <a:pt x="0" y="57149"/>
                  </a:lnTo>
                  <a:lnTo>
                    <a:pt x="0" y="63499"/>
                  </a:lnTo>
                  <a:lnTo>
                    <a:pt x="6350" y="63499"/>
                  </a:lnTo>
                  <a:lnTo>
                    <a:pt x="6350" y="57149"/>
                  </a:lnTo>
                  <a:close/>
                </a:path>
                <a:path w="6350" h="628650">
                  <a:moveTo>
                    <a:pt x="6350" y="63499"/>
                  </a:moveTo>
                  <a:lnTo>
                    <a:pt x="0" y="63499"/>
                  </a:lnTo>
                  <a:lnTo>
                    <a:pt x="0" y="69849"/>
                  </a:lnTo>
                  <a:lnTo>
                    <a:pt x="6350" y="69849"/>
                  </a:lnTo>
                  <a:lnTo>
                    <a:pt x="6350" y="63499"/>
                  </a:lnTo>
                  <a:close/>
                </a:path>
                <a:path w="6350" h="628650">
                  <a:moveTo>
                    <a:pt x="6350" y="69849"/>
                  </a:moveTo>
                  <a:lnTo>
                    <a:pt x="0" y="69849"/>
                  </a:lnTo>
                  <a:lnTo>
                    <a:pt x="0" y="76199"/>
                  </a:lnTo>
                  <a:lnTo>
                    <a:pt x="6350" y="76199"/>
                  </a:lnTo>
                  <a:lnTo>
                    <a:pt x="6350" y="69849"/>
                  </a:lnTo>
                  <a:close/>
                </a:path>
                <a:path w="6350" h="628650">
                  <a:moveTo>
                    <a:pt x="6350" y="76199"/>
                  </a:moveTo>
                  <a:lnTo>
                    <a:pt x="0" y="76199"/>
                  </a:lnTo>
                  <a:lnTo>
                    <a:pt x="0" y="82549"/>
                  </a:lnTo>
                  <a:lnTo>
                    <a:pt x="6350" y="82549"/>
                  </a:lnTo>
                  <a:lnTo>
                    <a:pt x="6350" y="76199"/>
                  </a:lnTo>
                  <a:close/>
                </a:path>
                <a:path w="6350" h="628650">
                  <a:moveTo>
                    <a:pt x="6350" y="82549"/>
                  </a:moveTo>
                  <a:lnTo>
                    <a:pt x="0" y="82549"/>
                  </a:lnTo>
                  <a:lnTo>
                    <a:pt x="0" y="88899"/>
                  </a:lnTo>
                  <a:lnTo>
                    <a:pt x="6350" y="88899"/>
                  </a:lnTo>
                  <a:lnTo>
                    <a:pt x="6350" y="82549"/>
                  </a:lnTo>
                  <a:close/>
                </a:path>
                <a:path w="6350" h="628650">
                  <a:moveTo>
                    <a:pt x="6350" y="88899"/>
                  </a:moveTo>
                  <a:lnTo>
                    <a:pt x="0" y="88899"/>
                  </a:lnTo>
                  <a:lnTo>
                    <a:pt x="0" y="95249"/>
                  </a:lnTo>
                  <a:lnTo>
                    <a:pt x="6350" y="95249"/>
                  </a:lnTo>
                  <a:lnTo>
                    <a:pt x="6350" y="88899"/>
                  </a:lnTo>
                  <a:close/>
                </a:path>
                <a:path w="6350" h="628650">
                  <a:moveTo>
                    <a:pt x="6350" y="95249"/>
                  </a:moveTo>
                  <a:lnTo>
                    <a:pt x="0" y="95249"/>
                  </a:lnTo>
                  <a:lnTo>
                    <a:pt x="0" y="101599"/>
                  </a:lnTo>
                  <a:lnTo>
                    <a:pt x="6350" y="101599"/>
                  </a:lnTo>
                  <a:lnTo>
                    <a:pt x="6350" y="95249"/>
                  </a:lnTo>
                  <a:close/>
                </a:path>
                <a:path w="6350" h="628650">
                  <a:moveTo>
                    <a:pt x="6350" y="101599"/>
                  </a:moveTo>
                  <a:lnTo>
                    <a:pt x="0" y="101599"/>
                  </a:lnTo>
                  <a:lnTo>
                    <a:pt x="0" y="107949"/>
                  </a:lnTo>
                  <a:lnTo>
                    <a:pt x="6350" y="107949"/>
                  </a:lnTo>
                  <a:lnTo>
                    <a:pt x="6350" y="101599"/>
                  </a:lnTo>
                  <a:close/>
                </a:path>
                <a:path w="6350" h="628650">
                  <a:moveTo>
                    <a:pt x="6350" y="107949"/>
                  </a:moveTo>
                  <a:lnTo>
                    <a:pt x="0" y="107949"/>
                  </a:lnTo>
                  <a:lnTo>
                    <a:pt x="0" y="114299"/>
                  </a:lnTo>
                  <a:lnTo>
                    <a:pt x="6350" y="114299"/>
                  </a:lnTo>
                  <a:lnTo>
                    <a:pt x="6350" y="107949"/>
                  </a:lnTo>
                  <a:close/>
                </a:path>
                <a:path w="6350" h="628650">
                  <a:moveTo>
                    <a:pt x="6350" y="114299"/>
                  </a:moveTo>
                  <a:lnTo>
                    <a:pt x="0" y="114299"/>
                  </a:lnTo>
                  <a:lnTo>
                    <a:pt x="0" y="120649"/>
                  </a:lnTo>
                  <a:lnTo>
                    <a:pt x="6350" y="120649"/>
                  </a:lnTo>
                  <a:lnTo>
                    <a:pt x="6350" y="114299"/>
                  </a:lnTo>
                  <a:close/>
                </a:path>
                <a:path w="6350" h="628650">
                  <a:moveTo>
                    <a:pt x="6350" y="120649"/>
                  </a:moveTo>
                  <a:lnTo>
                    <a:pt x="0" y="120649"/>
                  </a:lnTo>
                  <a:lnTo>
                    <a:pt x="0" y="126999"/>
                  </a:lnTo>
                  <a:lnTo>
                    <a:pt x="6350" y="126999"/>
                  </a:lnTo>
                  <a:lnTo>
                    <a:pt x="6350" y="120649"/>
                  </a:lnTo>
                  <a:close/>
                </a:path>
                <a:path w="6350" h="628650">
                  <a:moveTo>
                    <a:pt x="6350" y="126999"/>
                  </a:moveTo>
                  <a:lnTo>
                    <a:pt x="0" y="126999"/>
                  </a:lnTo>
                  <a:lnTo>
                    <a:pt x="0" y="133349"/>
                  </a:lnTo>
                  <a:lnTo>
                    <a:pt x="6350" y="133349"/>
                  </a:lnTo>
                  <a:lnTo>
                    <a:pt x="6350" y="126999"/>
                  </a:lnTo>
                  <a:close/>
                </a:path>
                <a:path w="6350" h="628650">
                  <a:moveTo>
                    <a:pt x="6350" y="133349"/>
                  </a:moveTo>
                  <a:lnTo>
                    <a:pt x="0" y="133349"/>
                  </a:lnTo>
                  <a:lnTo>
                    <a:pt x="0" y="139699"/>
                  </a:lnTo>
                  <a:lnTo>
                    <a:pt x="6350" y="139699"/>
                  </a:lnTo>
                  <a:lnTo>
                    <a:pt x="6350" y="133349"/>
                  </a:lnTo>
                  <a:close/>
                </a:path>
                <a:path w="6350" h="628650">
                  <a:moveTo>
                    <a:pt x="6350" y="139699"/>
                  </a:moveTo>
                  <a:lnTo>
                    <a:pt x="0" y="139699"/>
                  </a:lnTo>
                  <a:lnTo>
                    <a:pt x="0" y="146049"/>
                  </a:lnTo>
                  <a:lnTo>
                    <a:pt x="6350" y="146049"/>
                  </a:lnTo>
                  <a:lnTo>
                    <a:pt x="6350" y="139699"/>
                  </a:lnTo>
                  <a:close/>
                </a:path>
                <a:path w="6350" h="628650">
                  <a:moveTo>
                    <a:pt x="6350" y="146049"/>
                  </a:moveTo>
                  <a:lnTo>
                    <a:pt x="0" y="146049"/>
                  </a:lnTo>
                  <a:lnTo>
                    <a:pt x="0" y="152399"/>
                  </a:lnTo>
                  <a:lnTo>
                    <a:pt x="6350" y="152399"/>
                  </a:lnTo>
                  <a:lnTo>
                    <a:pt x="6350" y="146049"/>
                  </a:lnTo>
                  <a:close/>
                </a:path>
                <a:path w="6350" h="628650">
                  <a:moveTo>
                    <a:pt x="6350" y="152399"/>
                  </a:moveTo>
                  <a:lnTo>
                    <a:pt x="0" y="152399"/>
                  </a:lnTo>
                  <a:lnTo>
                    <a:pt x="0" y="158749"/>
                  </a:lnTo>
                  <a:lnTo>
                    <a:pt x="6350" y="158749"/>
                  </a:lnTo>
                  <a:lnTo>
                    <a:pt x="6350" y="152399"/>
                  </a:lnTo>
                  <a:close/>
                </a:path>
                <a:path w="6350" h="628650">
                  <a:moveTo>
                    <a:pt x="6350" y="158749"/>
                  </a:moveTo>
                  <a:lnTo>
                    <a:pt x="0" y="158749"/>
                  </a:lnTo>
                  <a:lnTo>
                    <a:pt x="0" y="165099"/>
                  </a:lnTo>
                  <a:lnTo>
                    <a:pt x="6350" y="165099"/>
                  </a:lnTo>
                  <a:lnTo>
                    <a:pt x="6350" y="158749"/>
                  </a:lnTo>
                  <a:close/>
                </a:path>
                <a:path w="6350" h="628650">
                  <a:moveTo>
                    <a:pt x="6350" y="165099"/>
                  </a:moveTo>
                  <a:lnTo>
                    <a:pt x="0" y="165099"/>
                  </a:lnTo>
                  <a:lnTo>
                    <a:pt x="0" y="171449"/>
                  </a:lnTo>
                  <a:lnTo>
                    <a:pt x="6350" y="171449"/>
                  </a:lnTo>
                  <a:lnTo>
                    <a:pt x="6350" y="165099"/>
                  </a:lnTo>
                  <a:close/>
                </a:path>
                <a:path w="6350" h="628650">
                  <a:moveTo>
                    <a:pt x="6350" y="171449"/>
                  </a:moveTo>
                  <a:lnTo>
                    <a:pt x="0" y="171449"/>
                  </a:lnTo>
                  <a:lnTo>
                    <a:pt x="0" y="177799"/>
                  </a:lnTo>
                  <a:lnTo>
                    <a:pt x="6350" y="177799"/>
                  </a:lnTo>
                  <a:lnTo>
                    <a:pt x="6350" y="171449"/>
                  </a:lnTo>
                  <a:close/>
                </a:path>
                <a:path w="6350" h="628650">
                  <a:moveTo>
                    <a:pt x="6350" y="177799"/>
                  </a:moveTo>
                  <a:lnTo>
                    <a:pt x="0" y="177799"/>
                  </a:lnTo>
                  <a:lnTo>
                    <a:pt x="0" y="184149"/>
                  </a:lnTo>
                  <a:lnTo>
                    <a:pt x="6350" y="184149"/>
                  </a:lnTo>
                  <a:lnTo>
                    <a:pt x="6350" y="177799"/>
                  </a:lnTo>
                  <a:close/>
                </a:path>
                <a:path w="6350" h="628650">
                  <a:moveTo>
                    <a:pt x="6350" y="184149"/>
                  </a:moveTo>
                  <a:lnTo>
                    <a:pt x="0" y="184149"/>
                  </a:lnTo>
                  <a:lnTo>
                    <a:pt x="0" y="190499"/>
                  </a:lnTo>
                  <a:lnTo>
                    <a:pt x="6350" y="190499"/>
                  </a:lnTo>
                  <a:lnTo>
                    <a:pt x="6350" y="184149"/>
                  </a:lnTo>
                  <a:close/>
                </a:path>
                <a:path w="6350" h="628650">
                  <a:moveTo>
                    <a:pt x="6350" y="190499"/>
                  </a:moveTo>
                  <a:lnTo>
                    <a:pt x="0" y="190499"/>
                  </a:lnTo>
                  <a:lnTo>
                    <a:pt x="0" y="196849"/>
                  </a:lnTo>
                  <a:lnTo>
                    <a:pt x="6350" y="196849"/>
                  </a:lnTo>
                  <a:lnTo>
                    <a:pt x="6350" y="190499"/>
                  </a:lnTo>
                  <a:close/>
                </a:path>
                <a:path w="6350" h="628650">
                  <a:moveTo>
                    <a:pt x="6350" y="196849"/>
                  </a:moveTo>
                  <a:lnTo>
                    <a:pt x="0" y="196849"/>
                  </a:lnTo>
                  <a:lnTo>
                    <a:pt x="0" y="203199"/>
                  </a:lnTo>
                  <a:lnTo>
                    <a:pt x="6350" y="203199"/>
                  </a:lnTo>
                  <a:lnTo>
                    <a:pt x="6350" y="196849"/>
                  </a:lnTo>
                  <a:close/>
                </a:path>
                <a:path w="6350" h="628650">
                  <a:moveTo>
                    <a:pt x="6350" y="203199"/>
                  </a:moveTo>
                  <a:lnTo>
                    <a:pt x="0" y="203199"/>
                  </a:lnTo>
                  <a:lnTo>
                    <a:pt x="0" y="209549"/>
                  </a:lnTo>
                  <a:lnTo>
                    <a:pt x="6350" y="209549"/>
                  </a:lnTo>
                  <a:lnTo>
                    <a:pt x="6350" y="203199"/>
                  </a:lnTo>
                  <a:close/>
                </a:path>
                <a:path w="6350" h="628650">
                  <a:moveTo>
                    <a:pt x="6350" y="209549"/>
                  </a:moveTo>
                  <a:lnTo>
                    <a:pt x="0" y="209549"/>
                  </a:lnTo>
                  <a:lnTo>
                    <a:pt x="0" y="215899"/>
                  </a:lnTo>
                  <a:lnTo>
                    <a:pt x="6350" y="215899"/>
                  </a:lnTo>
                  <a:lnTo>
                    <a:pt x="6350" y="209549"/>
                  </a:lnTo>
                  <a:close/>
                </a:path>
                <a:path w="6350" h="628650">
                  <a:moveTo>
                    <a:pt x="6350" y="215899"/>
                  </a:moveTo>
                  <a:lnTo>
                    <a:pt x="0" y="215899"/>
                  </a:lnTo>
                  <a:lnTo>
                    <a:pt x="0" y="222249"/>
                  </a:lnTo>
                  <a:lnTo>
                    <a:pt x="6350" y="222249"/>
                  </a:lnTo>
                  <a:lnTo>
                    <a:pt x="6350" y="215899"/>
                  </a:lnTo>
                  <a:close/>
                </a:path>
                <a:path w="6350" h="628650">
                  <a:moveTo>
                    <a:pt x="6350" y="222249"/>
                  </a:moveTo>
                  <a:lnTo>
                    <a:pt x="0" y="222249"/>
                  </a:lnTo>
                  <a:lnTo>
                    <a:pt x="0" y="228599"/>
                  </a:lnTo>
                  <a:lnTo>
                    <a:pt x="6350" y="228599"/>
                  </a:lnTo>
                  <a:lnTo>
                    <a:pt x="6350" y="222249"/>
                  </a:lnTo>
                  <a:close/>
                </a:path>
                <a:path w="6350" h="628650">
                  <a:moveTo>
                    <a:pt x="6350" y="228599"/>
                  </a:moveTo>
                  <a:lnTo>
                    <a:pt x="0" y="228599"/>
                  </a:lnTo>
                  <a:lnTo>
                    <a:pt x="0" y="253999"/>
                  </a:lnTo>
                  <a:lnTo>
                    <a:pt x="6350" y="253999"/>
                  </a:lnTo>
                  <a:lnTo>
                    <a:pt x="6350" y="228599"/>
                  </a:lnTo>
                  <a:close/>
                </a:path>
                <a:path w="6350" h="628650">
                  <a:moveTo>
                    <a:pt x="6350" y="253999"/>
                  </a:moveTo>
                  <a:lnTo>
                    <a:pt x="0" y="253999"/>
                  </a:lnTo>
                  <a:lnTo>
                    <a:pt x="0" y="368299"/>
                  </a:lnTo>
                  <a:lnTo>
                    <a:pt x="6350" y="368299"/>
                  </a:lnTo>
                  <a:lnTo>
                    <a:pt x="6350" y="253999"/>
                  </a:lnTo>
                  <a:close/>
                </a:path>
                <a:path w="6350" h="628650">
                  <a:moveTo>
                    <a:pt x="6350" y="368299"/>
                  </a:moveTo>
                  <a:lnTo>
                    <a:pt x="0" y="368299"/>
                  </a:lnTo>
                  <a:lnTo>
                    <a:pt x="0" y="393699"/>
                  </a:lnTo>
                  <a:lnTo>
                    <a:pt x="6350" y="393699"/>
                  </a:lnTo>
                  <a:lnTo>
                    <a:pt x="6350" y="368299"/>
                  </a:lnTo>
                  <a:close/>
                </a:path>
                <a:path w="6350" h="628650">
                  <a:moveTo>
                    <a:pt x="6350" y="393699"/>
                  </a:moveTo>
                  <a:lnTo>
                    <a:pt x="0" y="393699"/>
                  </a:lnTo>
                  <a:lnTo>
                    <a:pt x="0" y="400049"/>
                  </a:lnTo>
                  <a:lnTo>
                    <a:pt x="6350" y="400049"/>
                  </a:lnTo>
                  <a:lnTo>
                    <a:pt x="6350" y="393699"/>
                  </a:lnTo>
                  <a:close/>
                </a:path>
                <a:path w="6350" h="628650">
                  <a:moveTo>
                    <a:pt x="6350" y="400049"/>
                  </a:moveTo>
                  <a:lnTo>
                    <a:pt x="0" y="400049"/>
                  </a:lnTo>
                  <a:lnTo>
                    <a:pt x="0" y="406399"/>
                  </a:lnTo>
                  <a:lnTo>
                    <a:pt x="6350" y="406399"/>
                  </a:lnTo>
                  <a:lnTo>
                    <a:pt x="6350" y="400049"/>
                  </a:lnTo>
                  <a:close/>
                </a:path>
                <a:path w="6350" h="628650">
                  <a:moveTo>
                    <a:pt x="6350" y="406399"/>
                  </a:moveTo>
                  <a:lnTo>
                    <a:pt x="0" y="406399"/>
                  </a:lnTo>
                  <a:lnTo>
                    <a:pt x="0" y="412749"/>
                  </a:lnTo>
                  <a:lnTo>
                    <a:pt x="6350" y="412749"/>
                  </a:lnTo>
                  <a:lnTo>
                    <a:pt x="6350" y="406399"/>
                  </a:lnTo>
                  <a:close/>
                </a:path>
                <a:path w="6350" h="628650">
                  <a:moveTo>
                    <a:pt x="6350" y="412749"/>
                  </a:moveTo>
                  <a:lnTo>
                    <a:pt x="0" y="412749"/>
                  </a:lnTo>
                  <a:lnTo>
                    <a:pt x="0" y="419099"/>
                  </a:lnTo>
                  <a:lnTo>
                    <a:pt x="6350" y="419099"/>
                  </a:lnTo>
                  <a:lnTo>
                    <a:pt x="6350" y="412749"/>
                  </a:lnTo>
                  <a:close/>
                </a:path>
                <a:path w="6350" h="628650">
                  <a:moveTo>
                    <a:pt x="6350" y="419099"/>
                  </a:moveTo>
                  <a:lnTo>
                    <a:pt x="0" y="419099"/>
                  </a:lnTo>
                  <a:lnTo>
                    <a:pt x="0" y="425449"/>
                  </a:lnTo>
                  <a:lnTo>
                    <a:pt x="6350" y="425449"/>
                  </a:lnTo>
                  <a:lnTo>
                    <a:pt x="6350" y="419099"/>
                  </a:lnTo>
                  <a:close/>
                </a:path>
                <a:path w="6350" h="628650">
                  <a:moveTo>
                    <a:pt x="6350" y="425449"/>
                  </a:moveTo>
                  <a:lnTo>
                    <a:pt x="0" y="425449"/>
                  </a:lnTo>
                  <a:lnTo>
                    <a:pt x="0" y="431799"/>
                  </a:lnTo>
                  <a:lnTo>
                    <a:pt x="6350" y="431799"/>
                  </a:lnTo>
                  <a:lnTo>
                    <a:pt x="6350" y="425449"/>
                  </a:lnTo>
                  <a:close/>
                </a:path>
                <a:path w="6350" h="628650">
                  <a:moveTo>
                    <a:pt x="6350" y="431799"/>
                  </a:moveTo>
                  <a:lnTo>
                    <a:pt x="0" y="431799"/>
                  </a:lnTo>
                  <a:lnTo>
                    <a:pt x="0" y="438149"/>
                  </a:lnTo>
                  <a:lnTo>
                    <a:pt x="6350" y="438149"/>
                  </a:lnTo>
                  <a:lnTo>
                    <a:pt x="6350" y="431799"/>
                  </a:lnTo>
                  <a:close/>
                </a:path>
                <a:path w="6350" h="628650">
                  <a:moveTo>
                    <a:pt x="6350" y="438149"/>
                  </a:moveTo>
                  <a:lnTo>
                    <a:pt x="0" y="438149"/>
                  </a:lnTo>
                  <a:lnTo>
                    <a:pt x="0" y="444499"/>
                  </a:lnTo>
                  <a:lnTo>
                    <a:pt x="6350" y="444499"/>
                  </a:lnTo>
                  <a:lnTo>
                    <a:pt x="6350" y="438149"/>
                  </a:lnTo>
                  <a:close/>
                </a:path>
                <a:path w="6350" h="628650">
                  <a:moveTo>
                    <a:pt x="6350" y="444499"/>
                  </a:moveTo>
                  <a:lnTo>
                    <a:pt x="0" y="444499"/>
                  </a:lnTo>
                  <a:lnTo>
                    <a:pt x="0" y="450849"/>
                  </a:lnTo>
                  <a:lnTo>
                    <a:pt x="6350" y="450849"/>
                  </a:lnTo>
                  <a:lnTo>
                    <a:pt x="6350" y="444499"/>
                  </a:lnTo>
                  <a:close/>
                </a:path>
                <a:path w="6350" h="628650">
                  <a:moveTo>
                    <a:pt x="6350" y="450849"/>
                  </a:moveTo>
                  <a:lnTo>
                    <a:pt x="0" y="450849"/>
                  </a:lnTo>
                  <a:lnTo>
                    <a:pt x="0" y="457199"/>
                  </a:lnTo>
                  <a:lnTo>
                    <a:pt x="6350" y="457199"/>
                  </a:lnTo>
                  <a:lnTo>
                    <a:pt x="6350" y="450849"/>
                  </a:lnTo>
                  <a:close/>
                </a:path>
                <a:path w="6350" h="628650">
                  <a:moveTo>
                    <a:pt x="6350" y="457199"/>
                  </a:moveTo>
                  <a:lnTo>
                    <a:pt x="0" y="457199"/>
                  </a:lnTo>
                  <a:lnTo>
                    <a:pt x="0" y="463549"/>
                  </a:lnTo>
                  <a:lnTo>
                    <a:pt x="6350" y="463549"/>
                  </a:lnTo>
                  <a:lnTo>
                    <a:pt x="6350" y="457199"/>
                  </a:lnTo>
                  <a:close/>
                </a:path>
                <a:path w="6350" h="628650">
                  <a:moveTo>
                    <a:pt x="6350" y="463549"/>
                  </a:moveTo>
                  <a:lnTo>
                    <a:pt x="0" y="463549"/>
                  </a:lnTo>
                  <a:lnTo>
                    <a:pt x="0" y="469899"/>
                  </a:lnTo>
                  <a:lnTo>
                    <a:pt x="6350" y="469899"/>
                  </a:lnTo>
                  <a:lnTo>
                    <a:pt x="6350" y="463549"/>
                  </a:lnTo>
                  <a:close/>
                </a:path>
                <a:path w="6350" h="628650">
                  <a:moveTo>
                    <a:pt x="6350" y="469899"/>
                  </a:moveTo>
                  <a:lnTo>
                    <a:pt x="0" y="469899"/>
                  </a:lnTo>
                  <a:lnTo>
                    <a:pt x="0" y="476249"/>
                  </a:lnTo>
                  <a:lnTo>
                    <a:pt x="6350" y="476249"/>
                  </a:lnTo>
                  <a:lnTo>
                    <a:pt x="6350" y="469899"/>
                  </a:lnTo>
                  <a:close/>
                </a:path>
                <a:path w="6350" h="628650">
                  <a:moveTo>
                    <a:pt x="6350" y="476249"/>
                  </a:moveTo>
                  <a:lnTo>
                    <a:pt x="0" y="476249"/>
                  </a:lnTo>
                  <a:lnTo>
                    <a:pt x="0" y="482599"/>
                  </a:lnTo>
                  <a:lnTo>
                    <a:pt x="6350" y="482599"/>
                  </a:lnTo>
                  <a:lnTo>
                    <a:pt x="6350" y="476249"/>
                  </a:lnTo>
                  <a:close/>
                </a:path>
                <a:path w="6350" h="628650">
                  <a:moveTo>
                    <a:pt x="6350" y="482599"/>
                  </a:moveTo>
                  <a:lnTo>
                    <a:pt x="0" y="482599"/>
                  </a:lnTo>
                  <a:lnTo>
                    <a:pt x="0" y="488949"/>
                  </a:lnTo>
                  <a:lnTo>
                    <a:pt x="6350" y="488949"/>
                  </a:lnTo>
                  <a:lnTo>
                    <a:pt x="6350" y="482599"/>
                  </a:lnTo>
                  <a:close/>
                </a:path>
                <a:path w="6350" h="628650">
                  <a:moveTo>
                    <a:pt x="6350" y="488949"/>
                  </a:moveTo>
                  <a:lnTo>
                    <a:pt x="0" y="488949"/>
                  </a:lnTo>
                  <a:lnTo>
                    <a:pt x="0" y="495299"/>
                  </a:lnTo>
                  <a:lnTo>
                    <a:pt x="6350" y="495299"/>
                  </a:lnTo>
                  <a:lnTo>
                    <a:pt x="6350" y="488949"/>
                  </a:lnTo>
                  <a:close/>
                </a:path>
                <a:path w="6350" h="628650">
                  <a:moveTo>
                    <a:pt x="6350" y="495299"/>
                  </a:moveTo>
                  <a:lnTo>
                    <a:pt x="0" y="495299"/>
                  </a:lnTo>
                  <a:lnTo>
                    <a:pt x="0" y="501649"/>
                  </a:lnTo>
                  <a:lnTo>
                    <a:pt x="6350" y="501649"/>
                  </a:lnTo>
                  <a:lnTo>
                    <a:pt x="6350" y="495299"/>
                  </a:lnTo>
                  <a:close/>
                </a:path>
                <a:path w="6350" h="628650">
                  <a:moveTo>
                    <a:pt x="6350" y="501649"/>
                  </a:moveTo>
                  <a:lnTo>
                    <a:pt x="0" y="501649"/>
                  </a:lnTo>
                  <a:lnTo>
                    <a:pt x="0" y="507999"/>
                  </a:lnTo>
                  <a:lnTo>
                    <a:pt x="6350" y="507999"/>
                  </a:lnTo>
                  <a:lnTo>
                    <a:pt x="6350" y="501649"/>
                  </a:lnTo>
                  <a:close/>
                </a:path>
                <a:path w="6350" h="628650">
                  <a:moveTo>
                    <a:pt x="6350" y="507999"/>
                  </a:moveTo>
                  <a:lnTo>
                    <a:pt x="0" y="507999"/>
                  </a:lnTo>
                  <a:lnTo>
                    <a:pt x="0" y="514349"/>
                  </a:lnTo>
                  <a:lnTo>
                    <a:pt x="6350" y="514349"/>
                  </a:lnTo>
                  <a:lnTo>
                    <a:pt x="6350" y="507999"/>
                  </a:lnTo>
                  <a:close/>
                </a:path>
                <a:path w="6350" h="628650">
                  <a:moveTo>
                    <a:pt x="6350" y="514349"/>
                  </a:moveTo>
                  <a:lnTo>
                    <a:pt x="0" y="514349"/>
                  </a:lnTo>
                  <a:lnTo>
                    <a:pt x="0" y="520699"/>
                  </a:lnTo>
                  <a:lnTo>
                    <a:pt x="6350" y="520699"/>
                  </a:lnTo>
                  <a:lnTo>
                    <a:pt x="6350" y="514349"/>
                  </a:lnTo>
                  <a:close/>
                </a:path>
                <a:path w="6350" h="628650">
                  <a:moveTo>
                    <a:pt x="6350" y="520699"/>
                  </a:moveTo>
                  <a:lnTo>
                    <a:pt x="0" y="520699"/>
                  </a:lnTo>
                  <a:lnTo>
                    <a:pt x="0" y="527049"/>
                  </a:lnTo>
                  <a:lnTo>
                    <a:pt x="6350" y="527049"/>
                  </a:lnTo>
                  <a:lnTo>
                    <a:pt x="6350" y="520699"/>
                  </a:lnTo>
                  <a:close/>
                </a:path>
                <a:path w="6350" h="628650">
                  <a:moveTo>
                    <a:pt x="6350" y="527049"/>
                  </a:moveTo>
                  <a:lnTo>
                    <a:pt x="0" y="527049"/>
                  </a:lnTo>
                  <a:lnTo>
                    <a:pt x="0" y="533399"/>
                  </a:lnTo>
                  <a:lnTo>
                    <a:pt x="6350" y="533399"/>
                  </a:lnTo>
                  <a:lnTo>
                    <a:pt x="6350" y="527049"/>
                  </a:lnTo>
                  <a:close/>
                </a:path>
                <a:path w="6350" h="628650">
                  <a:moveTo>
                    <a:pt x="6350" y="533399"/>
                  </a:moveTo>
                  <a:lnTo>
                    <a:pt x="0" y="533399"/>
                  </a:lnTo>
                  <a:lnTo>
                    <a:pt x="0" y="539749"/>
                  </a:lnTo>
                  <a:lnTo>
                    <a:pt x="6350" y="539749"/>
                  </a:lnTo>
                  <a:lnTo>
                    <a:pt x="6350" y="533399"/>
                  </a:lnTo>
                  <a:close/>
                </a:path>
                <a:path w="6350" h="628650">
                  <a:moveTo>
                    <a:pt x="6350" y="539749"/>
                  </a:moveTo>
                  <a:lnTo>
                    <a:pt x="0" y="539749"/>
                  </a:lnTo>
                  <a:lnTo>
                    <a:pt x="0" y="546099"/>
                  </a:lnTo>
                  <a:lnTo>
                    <a:pt x="6350" y="546099"/>
                  </a:lnTo>
                  <a:lnTo>
                    <a:pt x="6350" y="539749"/>
                  </a:lnTo>
                  <a:close/>
                </a:path>
                <a:path w="6350" h="628650">
                  <a:moveTo>
                    <a:pt x="6350" y="546099"/>
                  </a:moveTo>
                  <a:lnTo>
                    <a:pt x="0" y="546099"/>
                  </a:lnTo>
                  <a:lnTo>
                    <a:pt x="0" y="552449"/>
                  </a:lnTo>
                  <a:lnTo>
                    <a:pt x="6350" y="552449"/>
                  </a:lnTo>
                  <a:lnTo>
                    <a:pt x="6350" y="546099"/>
                  </a:lnTo>
                  <a:close/>
                </a:path>
                <a:path w="6350" h="628650">
                  <a:moveTo>
                    <a:pt x="6350" y="552449"/>
                  </a:moveTo>
                  <a:lnTo>
                    <a:pt x="0" y="552449"/>
                  </a:lnTo>
                  <a:lnTo>
                    <a:pt x="0" y="558799"/>
                  </a:lnTo>
                  <a:lnTo>
                    <a:pt x="6350" y="558799"/>
                  </a:lnTo>
                  <a:lnTo>
                    <a:pt x="6350" y="552449"/>
                  </a:lnTo>
                  <a:close/>
                </a:path>
                <a:path w="6350" h="628650">
                  <a:moveTo>
                    <a:pt x="6350" y="558799"/>
                  </a:moveTo>
                  <a:lnTo>
                    <a:pt x="0" y="558799"/>
                  </a:lnTo>
                  <a:lnTo>
                    <a:pt x="0" y="565149"/>
                  </a:lnTo>
                  <a:lnTo>
                    <a:pt x="6350" y="565149"/>
                  </a:lnTo>
                  <a:lnTo>
                    <a:pt x="6350" y="558799"/>
                  </a:lnTo>
                  <a:close/>
                </a:path>
                <a:path w="6350" h="628650">
                  <a:moveTo>
                    <a:pt x="6350" y="565149"/>
                  </a:moveTo>
                  <a:lnTo>
                    <a:pt x="0" y="565149"/>
                  </a:lnTo>
                  <a:lnTo>
                    <a:pt x="0" y="571499"/>
                  </a:lnTo>
                  <a:lnTo>
                    <a:pt x="6350" y="571499"/>
                  </a:lnTo>
                  <a:lnTo>
                    <a:pt x="6350" y="565149"/>
                  </a:lnTo>
                  <a:close/>
                </a:path>
                <a:path w="6350" h="628650">
                  <a:moveTo>
                    <a:pt x="6350" y="571499"/>
                  </a:moveTo>
                  <a:lnTo>
                    <a:pt x="0" y="571499"/>
                  </a:lnTo>
                  <a:lnTo>
                    <a:pt x="0" y="577849"/>
                  </a:lnTo>
                  <a:lnTo>
                    <a:pt x="6350" y="577849"/>
                  </a:lnTo>
                  <a:lnTo>
                    <a:pt x="6350" y="571499"/>
                  </a:lnTo>
                  <a:close/>
                </a:path>
                <a:path w="6350" h="628650">
                  <a:moveTo>
                    <a:pt x="6350" y="577849"/>
                  </a:moveTo>
                  <a:lnTo>
                    <a:pt x="0" y="577849"/>
                  </a:lnTo>
                  <a:lnTo>
                    <a:pt x="0" y="584199"/>
                  </a:lnTo>
                  <a:lnTo>
                    <a:pt x="6350" y="584199"/>
                  </a:lnTo>
                  <a:lnTo>
                    <a:pt x="6350" y="577849"/>
                  </a:lnTo>
                  <a:close/>
                </a:path>
                <a:path w="6350" h="628650">
                  <a:moveTo>
                    <a:pt x="6350" y="584199"/>
                  </a:moveTo>
                  <a:lnTo>
                    <a:pt x="0" y="584199"/>
                  </a:lnTo>
                  <a:lnTo>
                    <a:pt x="0" y="590549"/>
                  </a:lnTo>
                  <a:lnTo>
                    <a:pt x="6350" y="590549"/>
                  </a:lnTo>
                  <a:lnTo>
                    <a:pt x="6350" y="584199"/>
                  </a:lnTo>
                  <a:close/>
                </a:path>
                <a:path w="6350" h="628650">
                  <a:moveTo>
                    <a:pt x="6350" y="590549"/>
                  </a:moveTo>
                  <a:lnTo>
                    <a:pt x="0" y="590549"/>
                  </a:lnTo>
                  <a:lnTo>
                    <a:pt x="0" y="596899"/>
                  </a:lnTo>
                  <a:lnTo>
                    <a:pt x="6350" y="596899"/>
                  </a:lnTo>
                  <a:lnTo>
                    <a:pt x="6350" y="590549"/>
                  </a:lnTo>
                  <a:close/>
                </a:path>
                <a:path w="6350" h="628650">
                  <a:moveTo>
                    <a:pt x="6350" y="596899"/>
                  </a:moveTo>
                  <a:lnTo>
                    <a:pt x="0" y="596899"/>
                  </a:lnTo>
                  <a:lnTo>
                    <a:pt x="0" y="603249"/>
                  </a:lnTo>
                  <a:lnTo>
                    <a:pt x="6350" y="603249"/>
                  </a:lnTo>
                  <a:lnTo>
                    <a:pt x="6350" y="596899"/>
                  </a:lnTo>
                  <a:close/>
                </a:path>
                <a:path w="6350" h="628650">
                  <a:moveTo>
                    <a:pt x="6350" y="603249"/>
                  </a:moveTo>
                  <a:lnTo>
                    <a:pt x="0" y="603249"/>
                  </a:lnTo>
                  <a:lnTo>
                    <a:pt x="0" y="609599"/>
                  </a:lnTo>
                  <a:lnTo>
                    <a:pt x="6350" y="609599"/>
                  </a:lnTo>
                  <a:lnTo>
                    <a:pt x="6350" y="603249"/>
                  </a:lnTo>
                  <a:close/>
                </a:path>
                <a:path w="6350" h="628650">
                  <a:moveTo>
                    <a:pt x="6350" y="609599"/>
                  </a:moveTo>
                  <a:lnTo>
                    <a:pt x="0" y="609599"/>
                  </a:lnTo>
                  <a:lnTo>
                    <a:pt x="0" y="615949"/>
                  </a:lnTo>
                  <a:lnTo>
                    <a:pt x="6350" y="615949"/>
                  </a:lnTo>
                  <a:lnTo>
                    <a:pt x="6350" y="609599"/>
                  </a:lnTo>
                  <a:close/>
                </a:path>
                <a:path w="6350" h="628650">
                  <a:moveTo>
                    <a:pt x="6350" y="615949"/>
                  </a:moveTo>
                  <a:lnTo>
                    <a:pt x="0" y="615949"/>
                  </a:lnTo>
                  <a:lnTo>
                    <a:pt x="0" y="622299"/>
                  </a:lnTo>
                  <a:lnTo>
                    <a:pt x="6350" y="622299"/>
                  </a:lnTo>
                  <a:lnTo>
                    <a:pt x="6350" y="615949"/>
                  </a:lnTo>
                  <a:close/>
                </a:path>
                <a:path w="6350" h="628650">
                  <a:moveTo>
                    <a:pt x="6350" y="622299"/>
                  </a:moveTo>
                  <a:lnTo>
                    <a:pt x="0" y="622299"/>
                  </a:lnTo>
                  <a:lnTo>
                    <a:pt x="0" y="626109"/>
                  </a:lnTo>
                  <a:lnTo>
                    <a:pt x="2539" y="626109"/>
                  </a:lnTo>
                  <a:lnTo>
                    <a:pt x="2539" y="627379"/>
                  </a:lnTo>
                  <a:lnTo>
                    <a:pt x="5080" y="627379"/>
                  </a:lnTo>
                  <a:lnTo>
                    <a:pt x="5080" y="628649"/>
                  </a:lnTo>
                  <a:lnTo>
                    <a:pt x="6350" y="628649"/>
                  </a:lnTo>
                  <a:lnTo>
                    <a:pt x="6350" y="622299"/>
                  </a:lnTo>
                  <a:close/>
                </a:path>
              </a:pathLst>
            </a:custGeom>
            <a:solidFill>
              <a:srgbClr val="2000FA"/>
            </a:solidFill>
          </p:spPr>
          <p:txBody>
            <a:bodyPr bIns="0" lIns="0" rIns="0" rtlCol="0" tIns="0" wrap="square"/>
            <a:p/>
          </p:txBody>
        </p:sp>
        <p:sp>
          <p:nvSpPr>
            <p:cNvPr id="1049915" name="object 1215"/>
            <p:cNvSpPr/>
            <p:nvPr/>
          </p:nvSpPr>
          <p:spPr>
            <a:xfrm>
              <a:off x="5627369" y="4509769"/>
              <a:ext cx="7620" cy="619760"/>
            </a:xfrm>
            <a:custGeom>
              <a:avLst/>
              <a:ahLst/>
              <a:rect l="l" t="t" r="r" b="b"/>
              <a:pathLst>
                <a:path w="7620" h="619760">
                  <a:moveTo>
                    <a:pt x="7619" y="0"/>
                  </a:moveTo>
                  <a:lnTo>
                    <a:pt x="5079" y="0"/>
                  </a:lnTo>
                  <a:lnTo>
                    <a:pt x="5079" y="1269"/>
                  </a:lnTo>
                  <a:lnTo>
                    <a:pt x="7619" y="1269"/>
                  </a:lnTo>
                  <a:lnTo>
                    <a:pt x="7619" y="0"/>
                  </a:lnTo>
                  <a:close/>
                </a:path>
                <a:path w="7620" h="619760">
                  <a:moveTo>
                    <a:pt x="7619" y="1269"/>
                  </a:moveTo>
                  <a:lnTo>
                    <a:pt x="3809" y="1269"/>
                  </a:lnTo>
                  <a:lnTo>
                    <a:pt x="3809" y="2539"/>
                  </a:lnTo>
                  <a:lnTo>
                    <a:pt x="1269" y="2539"/>
                  </a:lnTo>
                  <a:lnTo>
                    <a:pt x="1269" y="3809"/>
                  </a:lnTo>
                  <a:lnTo>
                    <a:pt x="0" y="3809"/>
                  </a:lnTo>
                  <a:lnTo>
                    <a:pt x="0" y="7619"/>
                  </a:lnTo>
                  <a:lnTo>
                    <a:pt x="7619" y="7619"/>
                  </a:lnTo>
                  <a:lnTo>
                    <a:pt x="7619" y="1269"/>
                  </a:lnTo>
                  <a:close/>
                </a:path>
                <a:path w="7620" h="619760">
                  <a:moveTo>
                    <a:pt x="7619" y="7619"/>
                  </a:moveTo>
                  <a:lnTo>
                    <a:pt x="0" y="7619"/>
                  </a:lnTo>
                  <a:lnTo>
                    <a:pt x="0" y="13969"/>
                  </a:lnTo>
                  <a:lnTo>
                    <a:pt x="7619" y="13969"/>
                  </a:lnTo>
                  <a:lnTo>
                    <a:pt x="7619" y="7619"/>
                  </a:lnTo>
                  <a:close/>
                </a:path>
                <a:path w="7620" h="619760">
                  <a:moveTo>
                    <a:pt x="7619" y="13969"/>
                  </a:moveTo>
                  <a:lnTo>
                    <a:pt x="0" y="13969"/>
                  </a:lnTo>
                  <a:lnTo>
                    <a:pt x="0" y="20319"/>
                  </a:lnTo>
                  <a:lnTo>
                    <a:pt x="7619" y="20319"/>
                  </a:lnTo>
                  <a:lnTo>
                    <a:pt x="7619" y="13969"/>
                  </a:lnTo>
                  <a:close/>
                </a:path>
                <a:path w="7620" h="619760">
                  <a:moveTo>
                    <a:pt x="7619" y="20319"/>
                  </a:moveTo>
                  <a:lnTo>
                    <a:pt x="0" y="20319"/>
                  </a:lnTo>
                  <a:lnTo>
                    <a:pt x="0" y="26669"/>
                  </a:lnTo>
                  <a:lnTo>
                    <a:pt x="7619" y="26669"/>
                  </a:lnTo>
                  <a:lnTo>
                    <a:pt x="7619" y="20319"/>
                  </a:lnTo>
                  <a:close/>
                </a:path>
                <a:path w="7620" h="619760">
                  <a:moveTo>
                    <a:pt x="7619" y="26669"/>
                  </a:moveTo>
                  <a:lnTo>
                    <a:pt x="0" y="26669"/>
                  </a:lnTo>
                  <a:lnTo>
                    <a:pt x="0" y="33019"/>
                  </a:lnTo>
                  <a:lnTo>
                    <a:pt x="7619" y="33019"/>
                  </a:lnTo>
                  <a:lnTo>
                    <a:pt x="7619" y="26669"/>
                  </a:lnTo>
                  <a:close/>
                </a:path>
                <a:path w="7620" h="619760">
                  <a:moveTo>
                    <a:pt x="7619" y="33019"/>
                  </a:moveTo>
                  <a:lnTo>
                    <a:pt x="0" y="33019"/>
                  </a:lnTo>
                  <a:lnTo>
                    <a:pt x="0" y="39369"/>
                  </a:lnTo>
                  <a:lnTo>
                    <a:pt x="7619" y="39369"/>
                  </a:lnTo>
                  <a:lnTo>
                    <a:pt x="7619" y="33019"/>
                  </a:lnTo>
                  <a:close/>
                </a:path>
                <a:path w="7620" h="619760">
                  <a:moveTo>
                    <a:pt x="7619" y="39369"/>
                  </a:moveTo>
                  <a:lnTo>
                    <a:pt x="0" y="39369"/>
                  </a:lnTo>
                  <a:lnTo>
                    <a:pt x="0" y="45719"/>
                  </a:lnTo>
                  <a:lnTo>
                    <a:pt x="7619" y="45719"/>
                  </a:lnTo>
                  <a:lnTo>
                    <a:pt x="7619" y="39369"/>
                  </a:lnTo>
                  <a:close/>
                </a:path>
                <a:path w="7620" h="619760">
                  <a:moveTo>
                    <a:pt x="7619" y="45719"/>
                  </a:moveTo>
                  <a:lnTo>
                    <a:pt x="0" y="45719"/>
                  </a:lnTo>
                  <a:lnTo>
                    <a:pt x="0" y="52069"/>
                  </a:lnTo>
                  <a:lnTo>
                    <a:pt x="7619" y="52069"/>
                  </a:lnTo>
                  <a:lnTo>
                    <a:pt x="7619" y="45719"/>
                  </a:lnTo>
                  <a:close/>
                </a:path>
                <a:path w="7620" h="619760">
                  <a:moveTo>
                    <a:pt x="7619" y="52069"/>
                  </a:moveTo>
                  <a:lnTo>
                    <a:pt x="0" y="52069"/>
                  </a:lnTo>
                  <a:lnTo>
                    <a:pt x="0" y="58419"/>
                  </a:lnTo>
                  <a:lnTo>
                    <a:pt x="7619" y="58419"/>
                  </a:lnTo>
                  <a:lnTo>
                    <a:pt x="7619" y="52069"/>
                  </a:lnTo>
                  <a:close/>
                </a:path>
                <a:path w="7620" h="619760">
                  <a:moveTo>
                    <a:pt x="7619" y="58419"/>
                  </a:moveTo>
                  <a:lnTo>
                    <a:pt x="0" y="58419"/>
                  </a:lnTo>
                  <a:lnTo>
                    <a:pt x="0" y="64769"/>
                  </a:lnTo>
                  <a:lnTo>
                    <a:pt x="7619" y="64769"/>
                  </a:lnTo>
                  <a:lnTo>
                    <a:pt x="7619" y="58419"/>
                  </a:lnTo>
                  <a:close/>
                </a:path>
                <a:path w="7620" h="619760">
                  <a:moveTo>
                    <a:pt x="7619" y="64769"/>
                  </a:moveTo>
                  <a:lnTo>
                    <a:pt x="0" y="64769"/>
                  </a:lnTo>
                  <a:lnTo>
                    <a:pt x="0" y="71119"/>
                  </a:lnTo>
                  <a:lnTo>
                    <a:pt x="7619" y="71119"/>
                  </a:lnTo>
                  <a:lnTo>
                    <a:pt x="7619" y="64769"/>
                  </a:lnTo>
                  <a:close/>
                </a:path>
                <a:path w="7620" h="619760">
                  <a:moveTo>
                    <a:pt x="7619" y="71119"/>
                  </a:moveTo>
                  <a:lnTo>
                    <a:pt x="0" y="71119"/>
                  </a:lnTo>
                  <a:lnTo>
                    <a:pt x="0" y="77469"/>
                  </a:lnTo>
                  <a:lnTo>
                    <a:pt x="7619" y="77469"/>
                  </a:lnTo>
                  <a:lnTo>
                    <a:pt x="7619" y="71119"/>
                  </a:lnTo>
                  <a:close/>
                </a:path>
                <a:path w="7620" h="619760">
                  <a:moveTo>
                    <a:pt x="7619" y="77469"/>
                  </a:moveTo>
                  <a:lnTo>
                    <a:pt x="0" y="77469"/>
                  </a:lnTo>
                  <a:lnTo>
                    <a:pt x="0" y="83819"/>
                  </a:lnTo>
                  <a:lnTo>
                    <a:pt x="7619" y="83819"/>
                  </a:lnTo>
                  <a:lnTo>
                    <a:pt x="7619" y="77469"/>
                  </a:lnTo>
                  <a:close/>
                </a:path>
                <a:path w="7620" h="619760">
                  <a:moveTo>
                    <a:pt x="7619" y="83819"/>
                  </a:moveTo>
                  <a:lnTo>
                    <a:pt x="0" y="83819"/>
                  </a:lnTo>
                  <a:lnTo>
                    <a:pt x="0" y="90169"/>
                  </a:lnTo>
                  <a:lnTo>
                    <a:pt x="7619" y="90169"/>
                  </a:lnTo>
                  <a:lnTo>
                    <a:pt x="7619" y="83819"/>
                  </a:lnTo>
                  <a:close/>
                </a:path>
                <a:path w="7620" h="619760">
                  <a:moveTo>
                    <a:pt x="7619" y="90169"/>
                  </a:moveTo>
                  <a:lnTo>
                    <a:pt x="0" y="90169"/>
                  </a:lnTo>
                  <a:lnTo>
                    <a:pt x="0" y="96519"/>
                  </a:lnTo>
                  <a:lnTo>
                    <a:pt x="7619" y="96519"/>
                  </a:lnTo>
                  <a:lnTo>
                    <a:pt x="7619" y="90169"/>
                  </a:lnTo>
                  <a:close/>
                </a:path>
                <a:path w="7620" h="619760">
                  <a:moveTo>
                    <a:pt x="7619" y="96519"/>
                  </a:moveTo>
                  <a:lnTo>
                    <a:pt x="0" y="96519"/>
                  </a:lnTo>
                  <a:lnTo>
                    <a:pt x="0" y="102869"/>
                  </a:lnTo>
                  <a:lnTo>
                    <a:pt x="7619" y="102869"/>
                  </a:lnTo>
                  <a:lnTo>
                    <a:pt x="7619" y="96519"/>
                  </a:lnTo>
                  <a:close/>
                </a:path>
                <a:path w="7620" h="619760">
                  <a:moveTo>
                    <a:pt x="7619" y="102869"/>
                  </a:moveTo>
                  <a:lnTo>
                    <a:pt x="0" y="102869"/>
                  </a:lnTo>
                  <a:lnTo>
                    <a:pt x="0" y="109219"/>
                  </a:lnTo>
                  <a:lnTo>
                    <a:pt x="7619" y="109219"/>
                  </a:lnTo>
                  <a:lnTo>
                    <a:pt x="7619" y="102869"/>
                  </a:lnTo>
                  <a:close/>
                </a:path>
                <a:path w="7620" h="619760">
                  <a:moveTo>
                    <a:pt x="7619" y="109219"/>
                  </a:moveTo>
                  <a:lnTo>
                    <a:pt x="0" y="109219"/>
                  </a:lnTo>
                  <a:lnTo>
                    <a:pt x="0" y="115569"/>
                  </a:lnTo>
                  <a:lnTo>
                    <a:pt x="7619" y="115569"/>
                  </a:lnTo>
                  <a:lnTo>
                    <a:pt x="7619" y="109219"/>
                  </a:lnTo>
                  <a:close/>
                </a:path>
                <a:path w="7620" h="619760">
                  <a:moveTo>
                    <a:pt x="7619" y="115569"/>
                  </a:moveTo>
                  <a:lnTo>
                    <a:pt x="0" y="115569"/>
                  </a:lnTo>
                  <a:lnTo>
                    <a:pt x="0" y="121919"/>
                  </a:lnTo>
                  <a:lnTo>
                    <a:pt x="7619" y="121919"/>
                  </a:lnTo>
                  <a:lnTo>
                    <a:pt x="7619" y="115569"/>
                  </a:lnTo>
                  <a:close/>
                </a:path>
                <a:path w="7620" h="619760">
                  <a:moveTo>
                    <a:pt x="7619" y="121919"/>
                  </a:moveTo>
                  <a:lnTo>
                    <a:pt x="0" y="121919"/>
                  </a:lnTo>
                  <a:lnTo>
                    <a:pt x="0" y="128269"/>
                  </a:lnTo>
                  <a:lnTo>
                    <a:pt x="7619" y="128269"/>
                  </a:lnTo>
                  <a:lnTo>
                    <a:pt x="7619" y="121919"/>
                  </a:lnTo>
                  <a:close/>
                </a:path>
                <a:path w="7620" h="619760">
                  <a:moveTo>
                    <a:pt x="7619" y="128269"/>
                  </a:moveTo>
                  <a:lnTo>
                    <a:pt x="0" y="128269"/>
                  </a:lnTo>
                  <a:lnTo>
                    <a:pt x="0" y="134619"/>
                  </a:lnTo>
                  <a:lnTo>
                    <a:pt x="7619" y="134619"/>
                  </a:lnTo>
                  <a:lnTo>
                    <a:pt x="7619" y="128269"/>
                  </a:lnTo>
                  <a:close/>
                </a:path>
                <a:path w="7620" h="619760">
                  <a:moveTo>
                    <a:pt x="7619" y="134619"/>
                  </a:moveTo>
                  <a:lnTo>
                    <a:pt x="0" y="134619"/>
                  </a:lnTo>
                  <a:lnTo>
                    <a:pt x="0" y="140969"/>
                  </a:lnTo>
                  <a:lnTo>
                    <a:pt x="7619" y="140969"/>
                  </a:lnTo>
                  <a:lnTo>
                    <a:pt x="7619" y="134619"/>
                  </a:lnTo>
                  <a:close/>
                </a:path>
                <a:path w="7620" h="619760">
                  <a:moveTo>
                    <a:pt x="7619" y="140969"/>
                  </a:moveTo>
                  <a:lnTo>
                    <a:pt x="0" y="140969"/>
                  </a:lnTo>
                  <a:lnTo>
                    <a:pt x="0" y="147319"/>
                  </a:lnTo>
                  <a:lnTo>
                    <a:pt x="7619" y="147319"/>
                  </a:lnTo>
                  <a:lnTo>
                    <a:pt x="7619" y="140969"/>
                  </a:lnTo>
                  <a:close/>
                </a:path>
                <a:path w="7620" h="619760">
                  <a:moveTo>
                    <a:pt x="7619" y="147319"/>
                  </a:moveTo>
                  <a:lnTo>
                    <a:pt x="0" y="147319"/>
                  </a:lnTo>
                  <a:lnTo>
                    <a:pt x="0" y="153669"/>
                  </a:lnTo>
                  <a:lnTo>
                    <a:pt x="7619" y="153669"/>
                  </a:lnTo>
                  <a:lnTo>
                    <a:pt x="7619" y="147319"/>
                  </a:lnTo>
                  <a:close/>
                </a:path>
                <a:path w="7620" h="619760">
                  <a:moveTo>
                    <a:pt x="7619" y="153669"/>
                  </a:moveTo>
                  <a:lnTo>
                    <a:pt x="0" y="153669"/>
                  </a:lnTo>
                  <a:lnTo>
                    <a:pt x="0" y="160019"/>
                  </a:lnTo>
                  <a:lnTo>
                    <a:pt x="7619" y="160019"/>
                  </a:lnTo>
                  <a:lnTo>
                    <a:pt x="7619" y="153669"/>
                  </a:lnTo>
                  <a:close/>
                </a:path>
                <a:path w="7620" h="619760">
                  <a:moveTo>
                    <a:pt x="7619" y="160019"/>
                  </a:moveTo>
                  <a:lnTo>
                    <a:pt x="0" y="160019"/>
                  </a:lnTo>
                  <a:lnTo>
                    <a:pt x="0" y="166369"/>
                  </a:lnTo>
                  <a:lnTo>
                    <a:pt x="7619" y="166369"/>
                  </a:lnTo>
                  <a:lnTo>
                    <a:pt x="7619" y="160019"/>
                  </a:lnTo>
                  <a:close/>
                </a:path>
                <a:path w="7620" h="619760">
                  <a:moveTo>
                    <a:pt x="7619" y="166369"/>
                  </a:moveTo>
                  <a:lnTo>
                    <a:pt x="0" y="166369"/>
                  </a:lnTo>
                  <a:lnTo>
                    <a:pt x="0" y="172719"/>
                  </a:lnTo>
                  <a:lnTo>
                    <a:pt x="7619" y="172719"/>
                  </a:lnTo>
                  <a:lnTo>
                    <a:pt x="7619" y="166369"/>
                  </a:lnTo>
                  <a:close/>
                </a:path>
                <a:path w="7620" h="619760">
                  <a:moveTo>
                    <a:pt x="7619" y="172719"/>
                  </a:moveTo>
                  <a:lnTo>
                    <a:pt x="0" y="172719"/>
                  </a:lnTo>
                  <a:lnTo>
                    <a:pt x="0" y="179069"/>
                  </a:lnTo>
                  <a:lnTo>
                    <a:pt x="7619" y="179069"/>
                  </a:lnTo>
                  <a:lnTo>
                    <a:pt x="7619" y="172719"/>
                  </a:lnTo>
                  <a:close/>
                </a:path>
                <a:path w="7620" h="619760">
                  <a:moveTo>
                    <a:pt x="7619" y="179069"/>
                  </a:moveTo>
                  <a:lnTo>
                    <a:pt x="0" y="179069"/>
                  </a:lnTo>
                  <a:lnTo>
                    <a:pt x="0" y="185419"/>
                  </a:lnTo>
                  <a:lnTo>
                    <a:pt x="7619" y="185419"/>
                  </a:lnTo>
                  <a:lnTo>
                    <a:pt x="7619" y="179069"/>
                  </a:lnTo>
                  <a:close/>
                </a:path>
                <a:path w="7620" h="619760">
                  <a:moveTo>
                    <a:pt x="7619" y="185419"/>
                  </a:moveTo>
                  <a:lnTo>
                    <a:pt x="0" y="185419"/>
                  </a:lnTo>
                  <a:lnTo>
                    <a:pt x="0" y="191769"/>
                  </a:lnTo>
                  <a:lnTo>
                    <a:pt x="7619" y="191769"/>
                  </a:lnTo>
                  <a:lnTo>
                    <a:pt x="7619" y="185419"/>
                  </a:lnTo>
                  <a:close/>
                </a:path>
                <a:path w="7620" h="619760">
                  <a:moveTo>
                    <a:pt x="7619" y="191769"/>
                  </a:moveTo>
                  <a:lnTo>
                    <a:pt x="0" y="191769"/>
                  </a:lnTo>
                  <a:lnTo>
                    <a:pt x="0" y="198119"/>
                  </a:lnTo>
                  <a:lnTo>
                    <a:pt x="7619" y="198119"/>
                  </a:lnTo>
                  <a:lnTo>
                    <a:pt x="7619" y="191769"/>
                  </a:lnTo>
                  <a:close/>
                </a:path>
                <a:path w="7620" h="619760">
                  <a:moveTo>
                    <a:pt x="7619" y="198119"/>
                  </a:moveTo>
                  <a:lnTo>
                    <a:pt x="0" y="198119"/>
                  </a:lnTo>
                  <a:lnTo>
                    <a:pt x="0" y="204469"/>
                  </a:lnTo>
                  <a:lnTo>
                    <a:pt x="7619" y="204469"/>
                  </a:lnTo>
                  <a:lnTo>
                    <a:pt x="7619" y="198119"/>
                  </a:lnTo>
                  <a:close/>
                </a:path>
                <a:path w="7620" h="619760">
                  <a:moveTo>
                    <a:pt x="7619" y="204469"/>
                  </a:moveTo>
                  <a:lnTo>
                    <a:pt x="0" y="204469"/>
                  </a:lnTo>
                  <a:lnTo>
                    <a:pt x="0" y="210819"/>
                  </a:lnTo>
                  <a:lnTo>
                    <a:pt x="7619" y="210819"/>
                  </a:lnTo>
                  <a:lnTo>
                    <a:pt x="7619" y="204469"/>
                  </a:lnTo>
                  <a:close/>
                </a:path>
                <a:path w="7620" h="619760">
                  <a:moveTo>
                    <a:pt x="7619" y="210819"/>
                  </a:moveTo>
                  <a:lnTo>
                    <a:pt x="0" y="210819"/>
                  </a:lnTo>
                  <a:lnTo>
                    <a:pt x="0" y="217169"/>
                  </a:lnTo>
                  <a:lnTo>
                    <a:pt x="7619" y="217169"/>
                  </a:lnTo>
                  <a:lnTo>
                    <a:pt x="7619" y="210819"/>
                  </a:lnTo>
                  <a:close/>
                </a:path>
                <a:path w="7620" h="619760">
                  <a:moveTo>
                    <a:pt x="7619" y="217169"/>
                  </a:moveTo>
                  <a:lnTo>
                    <a:pt x="0" y="217169"/>
                  </a:lnTo>
                  <a:lnTo>
                    <a:pt x="0" y="223519"/>
                  </a:lnTo>
                  <a:lnTo>
                    <a:pt x="7619" y="223519"/>
                  </a:lnTo>
                  <a:lnTo>
                    <a:pt x="7619" y="217169"/>
                  </a:lnTo>
                  <a:close/>
                </a:path>
                <a:path w="7620" h="619760">
                  <a:moveTo>
                    <a:pt x="7619" y="223519"/>
                  </a:moveTo>
                  <a:lnTo>
                    <a:pt x="0" y="223519"/>
                  </a:lnTo>
                  <a:lnTo>
                    <a:pt x="0" y="248919"/>
                  </a:lnTo>
                  <a:lnTo>
                    <a:pt x="7619" y="248919"/>
                  </a:lnTo>
                  <a:lnTo>
                    <a:pt x="7619" y="223519"/>
                  </a:lnTo>
                  <a:close/>
                </a:path>
                <a:path w="7620" h="619760">
                  <a:moveTo>
                    <a:pt x="7619" y="248919"/>
                  </a:moveTo>
                  <a:lnTo>
                    <a:pt x="0" y="248919"/>
                  </a:lnTo>
                  <a:lnTo>
                    <a:pt x="0" y="363219"/>
                  </a:lnTo>
                  <a:lnTo>
                    <a:pt x="7619" y="363219"/>
                  </a:lnTo>
                  <a:lnTo>
                    <a:pt x="7619" y="248919"/>
                  </a:lnTo>
                  <a:close/>
                </a:path>
                <a:path w="7620" h="619760">
                  <a:moveTo>
                    <a:pt x="7619" y="363219"/>
                  </a:moveTo>
                  <a:lnTo>
                    <a:pt x="0" y="363219"/>
                  </a:lnTo>
                  <a:lnTo>
                    <a:pt x="0" y="388619"/>
                  </a:lnTo>
                  <a:lnTo>
                    <a:pt x="7619" y="388619"/>
                  </a:lnTo>
                  <a:lnTo>
                    <a:pt x="7619" y="363219"/>
                  </a:lnTo>
                  <a:close/>
                </a:path>
                <a:path w="7620" h="619760">
                  <a:moveTo>
                    <a:pt x="7619" y="388619"/>
                  </a:moveTo>
                  <a:lnTo>
                    <a:pt x="0" y="388619"/>
                  </a:lnTo>
                  <a:lnTo>
                    <a:pt x="0" y="394969"/>
                  </a:lnTo>
                  <a:lnTo>
                    <a:pt x="7619" y="394969"/>
                  </a:lnTo>
                  <a:lnTo>
                    <a:pt x="7619" y="388619"/>
                  </a:lnTo>
                  <a:close/>
                </a:path>
                <a:path w="7620" h="619760">
                  <a:moveTo>
                    <a:pt x="7619" y="394969"/>
                  </a:moveTo>
                  <a:lnTo>
                    <a:pt x="0" y="394969"/>
                  </a:lnTo>
                  <a:lnTo>
                    <a:pt x="0" y="401319"/>
                  </a:lnTo>
                  <a:lnTo>
                    <a:pt x="7619" y="401319"/>
                  </a:lnTo>
                  <a:lnTo>
                    <a:pt x="7619" y="394969"/>
                  </a:lnTo>
                  <a:close/>
                </a:path>
                <a:path w="7620" h="619760">
                  <a:moveTo>
                    <a:pt x="7619" y="401319"/>
                  </a:moveTo>
                  <a:lnTo>
                    <a:pt x="0" y="401319"/>
                  </a:lnTo>
                  <a:lnTo>
                    <a:pt x="0" y="407669"/>
                  </a:lnTo>
                  <a:lnTo>
                    <a:pt x="7619" y="407669"/>
                  </a:lnTo>
                  <a:lnTo>
                    <a:pt x="7619" y="401319"/>
                  </a:lnTo>
                  <a:close/>
                </a:path>
                <a:path w="7620" h="619760">
                  <a:moveTo>
                    <a:pt x="7619" y="407669"/>
                  </a:moveTo>
                  <a:lnTo>
                    <a:pt x="0" y="407669"/>
                  </a:lnTo>
                  <a:lnTo>
                    <a:pt x="0" y="414019"/>
                  </a:lnTo>
                  <a:lnTo>
                    <a:pt x="7619" y="414019"/>
                  </a:lnTo>
                  <a:lnTo>
                    <a:pt x="7619" y="407669"/>
                  </a:lnTo>
                  <a:close/>
                </a:path>
                <a:path w="7620" h="619760">
                  <a:moveTo>
                    <a:pt x="7619" y="414019"/>
                  </a:moveTo>
                  <a:lnTo>
                    <a:pt x="0" y="414019"/>
                  </a:lnTo>
                  <a:lnTo>
                    <a:pt x="0" y="420369"/>
                  </a:lnTo>
                  <a:lnTo>
                    <a:pt x="7619" y="420369"/>
                  </a:lnTo>
                  <a:lnTo>
                    <a:pt x="7619" y="414019"/>
                  </a:lnTo>
                  <a:close/>
                </a:path>
                <a:path w="7620" h="619760">
                  <a:moveTo>
                    <a:pt x="7619" y="420369"/>
                  </a:moveTo>
                  <a:lnTo>
                    <a:pt x="0" y="420369"/>
                  </a:lnTo>
                  <a:lnTo>
                    <a:pt x="0" y="426719"/>
                  </a:lnTo>
                  <a:lnTo>
                    <a:pt x="7619" y="426719"/>
                  </a:lnTo>
                  <a:lnTo>
                    <a:pt x="7619" y="420369"/>
                  </a:lnTo>
                  <a:close/>
                </a:path>
                <a:path w="7620" h="619760">
                  <a:moveTo>
                    <a:pt x="7619" y="426719"/>
                  </a:moveTo>
                  <a:lnTo>
                    <a:pt x="0" y="426719"/>
                  </a:lnTo>
                  <a:lnTo>
                    <a:pt x="0" y="433069"/>
                  </a:lnTo>
                  <a:lnTo>
                    <a:pt x="7619" y="433069"/>
                  </a:lnTo>
                  <a:lnTo>
                    <a:pt x="7619" y="426719"/>
                  </a:lnTo>
                  <a:close/>
                </a:path>
                <a:path w="7620" h="619760">
                  <a:moveTo>
                    <a:pt x="7619" y="433069"/>
                  </a:moveTo>
                  <a:lnTo>
                    <a:pt x="0" y="433069"/>
                  </a:lnTo>
                  <a:lnTo>
                    <a:pt x="0" y="439419"/>
                  </a:lnTo>
                  <a:lnTo>
                    <a:pt x="7619" y="439419"/>
                  </a:lnTo>
                  <a:lnTo>
                    <a:pt x="7619" y="433069"/>
                  </a:lnTo>
                  <a:close/>
                </a:path>
                <a:path w="7620" h="619760">
                  <a:moveTo>
                    <a:pt x="7619" y="439419"/>
                  </a:moveTo>
                  <a:lnTo>
                    <a:pt x="0" y="439419"/>
                  </a:lnTo>
                  <a:lnTo>
                    <a:pt x="0" y="445769"/>
                  </a:lnTo>
                  <a:lnTo>
                    <a:pt x="7619" y="445769"/>
                  </a:lnTo>
                  <a:lnTo>
                    <a:pt x="7619" y="439419"/>
                  </a:lnTo>
                  <a:close/>
                </a:path>
                <a:path w="7620" h="619760">
                  <a:moveTo>
                    <a:pt x="7619" y="445769"/>
                  </a:moveTo>
                  <a:lnTo>
                    <a:pt x="0" y="445769"/>
                  </a:lnTo>
                  <a:lnTo>
                    <a:pt x="0" y="452119"/>
                  </a:lnTo>
                  <a:lnTo>
                    <a:pt x="7619" y="452119"/>
                  </a:lnTo>
                  <a:lnTo>
                    <a:pt x="7619" y="445769"/>
                  </a:lnTo>
                  <a:close/>
                </a:path>
                <a:path w="7620" h="619760">
                  <a:moveTo>
                    <a:pt x="7619" y="452119"/>
                  </a:moveTo>
                  <a:lnTo>
                    <a:pt x="0" y="452119"/>
                  </a:lnTo>
                  <a:lnTo>
                    <a:pt x="0" y="458469"/>
                  </a:lnTo>
                  <a:lnTo>
                    <a:pt x="7619" y="458469"/>
                  </a:lnTo>
                  <a:lnTo>
                    <a:pt x="7619" y="452119"/>
                  </a:lnTo>
                  <a:close/>
                </a:path>
                <a:path w="7620" h="619760">
                  <a:moveTo>
                    <a:pt x="7619" y="458469"/>
                  </a:moveTo>
                  <a:lnTo>
                    <a:pt x="0" y="458469"/>
                  </a:lnTo>
                  <a:lnTo>
                    <a:pt x="0" y="464819"/>
                  </a:lnTo>
                  <a:lnTo>
                    <a:pt x="7619" y="464819"/>
                  </a:lnTo>
                  <a:lnTo>
                    <a:pt x="7619" y="458469"/>
                  </a:lnTo>
                  <a:close/>
                </a:path>
                <a:path w="7620" h="619760">
                  <a:moveTo>
                    <a:pt x="7619" y="464819"/>
                  </a:moveTo>
                  <a:lnTo>
                    <a:pt x="0" y="464819"/>
                  </a:lnTo>
                  <a:lnTo>
                    <a:pt x="0" y="471169"/>
                  </a:lnTo>
                  <a:lnTo>
                    <a:pt x="7619" y="471169"/>
                  </a:lnTo>
                  <a:lnTo>
                    <a:pt x="7619" y="464819"/>
                  </a:lnTo>
                  <a:close/>
                </a:path>
                <a:path w="7620" h="619760">
                  <a:moveTo>
                    <a:pt x="7619" y="471169"/>
                  </a:moveTo>
                  <a:lnTo>
                    <a:pt x="0" y="471169"/>
                  </a:lnTo>
                  <a:lnTo>
                    <a:pt x="0" y="477519"/>
                  </a:lnTo>
                  <a:lnTo>
                    <a:pt x="7619" y="477519"/>
                  </a:lnTo>
                  <a:lnTo>
                    <a:pt x="7619" y="471169"/>
                  </a:lnTo>
                  <a:close/>
                </a:path>
                <a:path w="7620" h="619760">
                  <a:moveTo>
                    <a:pt x="7619" y="477519"/>
                  </a:moveTo>
                  <a:lnTo>
                    <a:pt x="0" y="477519"/>
                  </a:lnTo>
                  <a:lnTo>
                    <a:pt x="0" y="483869"/>
                  </a:lnTo>
                  <a:lnTo>
                    <a:pt x="7619" y="483869"/>
                  </a:lnTo>
                  <a:lnTo>
                    <a:pt x="7619" y="477519"/>
                  </a:lnTo>
                  <a:close/>
                </a:path>
                <a:path w="7620" h="619760">
                  <a:moveTo>
                    <a:pt x="7619" y="483869"/>
                  </a:moveTo>
                  <a:lnTo>
                    <a:pt x="0" y="483869"/>
                  </a:lnTo>
                  <a:lnTo>
                    <a:pt x="0" y="490219"/>
                  </a:lnTo>
                  <a:lnTo>
                    <a:pt x="7619" y="490219"/>
                  </a:lnTo>
                  <a:lnTo>
                    <a:pt x="7619" y="483869"/>
                  </a:lnTo>
                  <a:close/>
                </a:path>
                <a:path w="7620" h="619760">
                  <a:moveTo>
                    <a:pt x="7619" y="490219"/>
                  </a:moveTo>
                  <a:lnTo>
                    <a:pt x="0" y="490219"/>
                  </a:lnTo>
                  <a:lnTo>
                    <a:pt x="0" y="496569"/>
                  </a:lnTo>
                  <a:lnTo>
                    <a:pt x="7619" y="496569"/>
                  </a:lnTo>
                  <a:lnTo>
                    <a:pt x="7619" y="490219"/>
                  </a:lnTo>
                  <a:close/>
                </a:path>
                <a:path w="7620" h="619760">
                  <a:moveTo>
                    <a:pt x="7619" y="496569"/>
                  </a:moveTo>
                  <a:lnTo>
                    <a:pt x="0" y="496569"/>
                  </a:lnTo>
                  <a:lnTo>
                    <a:pt x="0" y="502919"/>
                  </a:lnTo>
                  <a:lnTo>
                    <a:pt x="7619" y="502919"/>
                  </a:lnTo>
                  <a:lnTo>
                    <a:pt x="7619" y="496569"/>
                  </a:lnTo>
                  <a:close/>
                </a:path>
                <a:path w="7620" h="619760">
                  <a:moveTo>
                    <a:pt x="7619" y="502919"/>
                  </a:moveTo>
                  <a:lnTo>
                    <a:pt x="0" y="502919"/>
                  </a:lnTo>
                  <a:lnTo>
                    <a:pt x="0" y="509269"/>
                  </a:lnTo>
                  <a:lnTo>
                    <a:pt x="7619" y="509269"/>
                  </a:lnTo>
                  <a:lnTo>
                    <a:pt x="7619" y="502919"/>
                  </a:lnTo>
                  <a:close/>
                </a:path>
                <a:path w="7620" h="619760">
                  <a:moveTo>
                    <a:pt x="7619" y="509269"/>
                  </a:moveTo>
                  <a:lnTo>
                    <a:pt x="0" y="509269"/>
                  </a:lnTo>
                  <a:lnTo>
                    <a:pt x="0" y="515619"/>
                  </a:lnTo>
                  <a:lnTo>
                    <a:pt x="7619" y="515619"/>
                  </a:lnTo>
                  <a:lnTo>
                    <a:pt x="7619" y="509269"/>
                  </a:lnTo>
                  <a:close/>
                </a:path>
                <a:path w="7620" h="619760">
                  <a:moveTo>
                    <a:pt x="7619" y="515619"/>
                  </a:moveTo>
                  <a:lnTo>
                    <a:pt x="0" y="515619"/>
                  </a:lnTo>
                  <a:lnTo>
                    <a:pt x="0" y="521969"/>
                  </a:lnTo>
                  <a:lnTo>
                    <a:pt x="7619" y="521969"/>
                  </a:lnTo>
                  <a:lnTo>
                    <a:pt x="7619" y="515619"/>
                  </a:lnTo>
                  <a:close/>
                </a:path>
                <a:path w="7620" h="619760">
                  <a:moveTo>
                    <a:pt x="7619" y="521969"/>
                  </a:moveTo>
                  <a:lnTo>
                    <a:pt x="0" y="521969"/>
                  </a:lnTo>
                  <a:lnTo>
                    <a:pt x="0" y="528319"/>
                  </a:lnTo>
                  <a:lnTo>
                    <a:pt x="7619" y="528319"/>
                  </a:lnTo>
                  <a:lnTo>
                    <a:pt x="7619" y="521969"/>
                  </a:lnTo>
                  <a:close/>
                </a:path>
                <a:path w="7620" h="619760">
                  <a:moveTo>
                    <a:pt x="7619" y="528319"/>
                  </a:moveTo>
                  <a:lnTo>
                    <a:pt x="0" y="528319"/>
                  </a:lnTo>
                  <a:lnTo>
                    <a:pt x="0" y="534669"/>
                  </a:lnTo>
                  <a:lnTo>
                    <a:pt x="7619" y="534669"/>
                  </a:lnTo>
                  <a:lnTo>
                    <a:pt x="7619" y="528319"/>
                  </a:lnTo>
                  <a:close/>
                </a:path>
                <a:path w="7620" h="619760">
                  <a:moveTo>
                    <a:pt x="7619" y="534669"/>
                  </a:moveTo>
                  <a:lnTo>
                    <a:pt x="0" y="534669"/>
                  </a:lnTo>
                  <a:lnTo>
                    <a:pt x="0" y="541019"/>
                  </a:lnTo>
                  <a:lnTo>
                    <a:pt x="7619" y="541019"/>
                  </a:lnTo>
                  <a:lnTo>
                    <a:pt x="7619" y="534669"/>
                  </a:lnTo>
                  <a:close/>
                </a:path>
                <a:path w="7620" h="619760">
                  <a:moveTo>
                    <a:pt x="7619" y="541019"/>
                  </a:moveTo>
                  <a:lnTo>
                    <a:pt x="0" y="541019"/>
                  </a:lnTo>
                  <a:lnTo>
                    <a:pt x="0" y="547369"/>
                  </a:lnTo>
                  <a:lnTo>
                    <a:pt x="7619" y="547369"/>
                  </a:lnTo>
                  <a:lnTo>
                    <a:pt x="7619" y="541019"/>
                  </a:lnTo>
                  <a:close/>
                </a:path>
                <a:path w="7620" h="619760">
                  <a:moveTo>
                    <a:pt x="7619" y="547369"/>
                  </a:moveTo>
                  <a:lnTo>
                    <a:pt x="0" y="547369"/>
                  </a:lnTo>
                  <a:lnTo>
                    <a:pt x="0" y="553719"/>
                  </a:lnTo>
                  <a:lnTo>
                    <a:pt x="7619" y="553719"/>
                  </a:lnTo>
                  <a:lnTo>
                    <a:pt x="7619" y="547369"/>
                  </a:lnTo>
                  <a:close/>
                </a:path>
                <a:path w="7620" h="619760">
                  <a:moveTo>
                    <a:pt x="7619" y="553719"/>
                  </a:moveTo>
                  <a:lnTo>
                    <a:pt x="0" y="553719"/>
                  </a:lnTo>
                  <a:lnTo>
                    <a:pt x="0" y="560069"/>
                  </a:lnTo>
                  <a:lnTo>
                    <a:pt x="7619" y="560069"/>
                  </a:lnTo>
                  <a:lnTo>
                    <a:pt x="7619" y="553719"/>
                  </a:lnTo>
                  <a:close/>
                </a:path>
                <a:path w="7620" h="619760">
                  <a:moveTo>
                    <a:pt x="7619" y="560069"/>
                  </a:moveTo>
                  <a:lnTo>
                    <a:pt x="0" y="560069"/>
                  </a:lnTo>
                  <a:lnTo>
                    <a:pt x="0" y="566419"/>
                  </a:lnTo>
                  <a:lnTo>
                    <a:pt x="7619" y="566419"/>
                  </a:lnTo>
                  <a:lnTo>
                    <a:pt x="7619" y="560069"/>
                  </a:lnTo>
                  <a:close/>
                </a:path>
                <a:path w="7620" h="619760">
                  <a:moveTo>
                    <a:pt x="7619" y="566419"/>
                  </a:moveTo>
                  <a:lnTo>
                    <a:pt x="0" y="566419"/>
                  </a:lnTo>
                  <a:lnTo>
                    <a:pt x="0" y="572769"/>
                  </a:lnTo>
                  <a:lnTo>
                    <a:pt x="7619" y="572769"/>
                  </a:lnTo>
                  <a:lnTo>
                    <a:pt x="7619" y="566419"/>
                  </a:lnTo>
                  <a:close/>
                </a:path>
                <a:path w="7620" h="619760">
                  <a:moveTo>
                    <a:pt x="7619" y="572769"/>
                  </a:moveTo>
                  <a:lnTo>
                    <a:pt x="0" y="572769"/>
                  </a:lnTo>
                  <a:lnTo>
                    <a:pt x="0" y="579119"/>
                  </a:lnTo>
                  <a:lnTo>
                    <a:pt x="7619" y="579119"/>
                  </a:lnTo>
                  <a:lnTo>
                    <a:pt x="7619" y="572769"/>
                  </a:lnTo>
                  <a:close/>
                </a:path>
                <a:path w="7620" h="619760">
                  <a:moveTo>
                    <a:pt x="7619" y="579119"/>
                  </a:moveTo>
                  <a:lnTo>
                    <a:pt x="0" y="579119"/>
                  </a:lnTo>
                  <a:lnTo>
                    <a:pt x="0" y="585469"/>
                  </a:lnTo>
                  <a:lnTo>
                    <a:pt x="7619" y="585469"/>
                  </a:lnTo>
                  <a:lnTo>
                    <a:pt x="7619" y="579119"/>
                  </a:lnTo>
                  <a:close/>
                </a:path>
                <a:path w="7620" h="619760">
                  <a:moveTo>
                    <a:pt x="7619" y="585469"/>
                  </a:moveTo>
                  <a:lnTo>
                    <a:pt x="0" y="585469"/>
                  </a:lnTo>
                  <a:lnTo>
                    <a:pt x="0" y="591819"/>
                  </a:lnTo>
                  <a:lnTo>
                    <a:pt x="7619" y="591819"/>
                  </a:lnTo>
                  <a:lnTo>
                    <a:pt x="7619" y="585469"/>
                  </a:lnTo>
                  <a:close/>
                </a:path>
                <a:path w="7620" h="619760">
                  <a:moveTo>
                    <a:pt x="7619" y="591819"/>
                  </a:moveTo>
                  <a:lnTo>
                    <a:pt x="0" y="591819"/>
                  </a:lnTo>
                  <a:lnTo>
                    <a:pt x="0" y="598169"/>
                  </a:lnTo>
                  <a:lnTo>
                    <a:pt x="7619" y="598169"/>
                  </a:lnTo>
                  <a:lnTo>
                    <a:pt x="7619" y="591819"/>
                  </a:lnTo>
                  <a:close/>
                </a:path>
                <a:path w="7620" h="619760">
                  <a:moveTo>
                    <a:pt x="7619" y="598169"/>
                  </a:moveTo>
                  <a:lnTo>
                    <a:pt x="0" y="598169"/>
                  </a:lnTo>
                  <a:lnTo>
                    <a:pt x="0" y="604519"/>
                  </a:lnTo>
                  <a:lnTo>
                    <a:pt x="7619" y="604519"/>
                  </a:lnTo>
                  <a:lnTo>
                    <a:pt x="7619" y="598169"/>
                  </a:lnTo>
                  <a:close/>
                </a:path>
                <a:path w="7620" h="619760">
                  <a:moveTo>
                    <a:pt x="7619" y="604519"/>
                  </a:moveTo>
                  <a:lnTo>
                    <a:pt x="0" y="604519"/>
                  </a:lnTo>
                  <a:lnTo>
                    <a:pt x="0" y="610869"/>
                  </a:lnTo>
                  <a:lnTo>
                    <a:pt x="7619" y="610869"/>
                  </a:lnTo>
                  <a:lnTo>
                    <a:pt x="7619" y="604519"/>
                  </a:lnTo>
                  <a:close/>
                </a:path>
                <a:path w="7620" h="619760">
                  <a:moveTo>
                    <a:pt x="7619" y="610869"/>
                  </a:moveTo>
                  <a:lnTo>
                    <a:pt x="0" y="610869"/>
                  </a:lnTo>
                  <a:lnTo>
                    <a:pt x="0" y="615949"/>
                  </a:lnTo>
                  <a:lnTo>
                    <a:pt x="1269" y="615949"/>
                  </a:lnTo>
                  <a:lnTo>
                    <a:pt x="1269" y="617219"/>
                  </a:lnTo>
                  <a:lnTo>
                    <a:pt x="7619" y="617219"/>
                  </a:lnTo>
                  <a:lnTo>
                    <a:pt x="7619" y="610869"/>
                  </a:lnTo>
                  <a:close/>
                </a:path>
                <a:path w="7620" h="619760">
                  <a:moveTo>
                    <a:pt x="7619" y="617219"/>
                  </a:moveTo>
                  <a:lnTo>
                    <a:pt x="3809" y="617219"/>
                  </a:lnTo>
                  <a:lnTo>
                    <a:pt x="3809" y="618489"/>
                  </a:lnTo>
                  <a:lnTo>
                    <a:pt x="6350" y="618489"/>
                  </a:lnTo>
                  <a:lnTo>
                    <a:pt x="6350" y="619759"/>
                  </a:lnTo>
                  <a:lnTo>
                    <a:pt x="7619" y="619759"/>
                  </a:lnTo>
                  <a:lnTo>
                    <a:pt x="7619" y="617219"/>
                  </a:lnTo>
                  <a:close/>
                </a:path>
              </a:pathLst>
            </a:custGeom>
            <a:solidFill>
              <a:srgbClr val="1F00FA"/>
            </a:solidFill>
          </p:spPr>
          <p:txBody>
            <a:bodyPr bIns="0" lIns="0" rIns="0" rtlCol="0" tIns="0" wrap="square"/>
            <a:p/>
          </p:txBody>
        </p:sp>
        <p:sp>
          <p:nvSpPr>
            <p:cNvPr id="1049916" name="object 1216"/>
            <p:cNvSpPr/>
            <p:nvPr/>
          </p:nvSpPr>
          <p:spPr>
            <a:xfrm>
              <a:off x="5619749" y="4514849"/>
              <a:ext cx="7620" cy="610870"/>
            </a:xfrm>
            <a:custGeom>
              <a:avLst/>
              <a:ahLst/>
              <a:rect l="l" t="t" r="r" b="b"/>
              <a:pathLst>
                <a:path w="7620" h="610870">
                  <a:moveTo>
                    <a:pt x="7620" y="0"/>
                  </a:moveTo>
                  <a:lnTo>
                    <a:pt x="5079" y="0"/>
                  </a:lnTo>
                  <a:lnTo>
                    <a:pt x="5079" y="1269"/>
                  </a:lnTo>
                  <a:lnTo>
                    <a:pt x="3810" y="1269"/>
                  </a:lnTo>
                  <a:lnTo>
                    <a:pt x="3810" y="2539"/>
                  </a:lnTo>
                  <a:lnTo>
                    <a:pt x="7620" y="2539"/>
                  </a:lnTo>
                  <a:lnTo>
                    <a:pt x="7620" y="0"/>
                  </a:lnTo>
                  <a:close/>
                </a:path>
                <a:path w="7620" h="610870">
                  <a:moveTo>
                    <a:pt x="7620" y="2540"/>
                  </a:moveTo>
                  <a:lnTo>
                    <a:pt x="1270" y="2540"/>
                  </a:lnTo>
                  <a:lnTo>
                    <a:pt x="1270" y="3810"/>
                  </a:lnTo>
                  <a:lnTo>
                    <a:pt x="0" y="3810"/>
                  </a:lnTo>
                  <a:lnTo>
                    <a:pt x="0" y="8889"/>
                  </a:lnTo>
                  <a:lnTo>
                    <a:pt x="7620" y="8889"/>
                  </a:lnTo>
                  <a:lnTo>
                    <a:pt x="7620" y="2540"/>
                  </a:lnTo>
                  <a:close/>
                </a:path>
                <a:path w="7620" h="610870">
                  <a:moveTo>
                    <a:pt x="7620" y="8890"/>
                  </a:moveTo>
                  <a:lnTo>
                    <a:pt x="0" y="8890"/>
                  </a:lnTo>
                  <a:lnTo>
                    <a:pt x="0" y="15239"/>
                  </a:lnTo>
                  <a:lnTo>
                    <a:pt x="7620" y="15239"/>
                  </a:lnTo>
                  <a:lnTo>
                    <a:pt x="7620" y="8890"/>
                  </a:lnTo>
                  <a:close/>
                </a:path>
                <a:path w="7620" h="610870">
                  <a:moveTo>
                    <a:pt x="7620" y="15240"/>
                  </a:moveTo>
                  <a:lnTo>
                    <a:pt x="0" y="15240"/>
                  </a:lnTo>
                  <a:lnTo>
                    <a:pt x="0" y="21589"/>
                  </a:lnTo>
                  <a:lnTo>
                    <a:pt x="7620" y="21589"/>
                  </a:lnTo>
                  <a:lnTo>
                    <a:pt x="7620" y="15240"/>
                  </a:lnTo>
                  <a:close/>
                </a:path>
                <a:path w="7620" h="610870">
                  <a:moveTo>
                    <a:pt x="7620" y="21590"/>
                  </a:moveTo>
                  <a:lnTo>
                    <a:pt x="0" y="21590"/>
                  </a:lnTo>
                  <a:lnTo>
                    <a:pt x="0" y="27939"/>
                  </a:lnTo>
                  <a:lnTo>
                    <a:pt x="7620" y="27939"/>
                  </a:lnTo>
                  <a:lnTo>
                    <a:pt x="7620" y="21590"/>
                  </a:lnTo>
                  <a:close/>
                </a:path>
                <a:path w="7620" h="610870">
                  <a:moveTo>
                    <a:pt x="7620" y="27940"/>
                  </a:moveTo>
                  <a:lnTo>
                    <a:pt x="0" y="27940"/>
                  </a:lnTo>
                  <a:lnTo>
                    <a:pt x="0" y="34289"/>
                  </a:lnTo>
                  <a:lnTo>
                    <a:pt x="7620" y="34289"/>
                  </a:lnTo>
                  <a:lnTo>
                    <a:pt x="7620" y="27940"/>
                  </a:lnTo>
                  <a:close/>
                </a:path>
                <a:path w="7620" h="610870">
                  <a:moveTo>
                    <a:pt x="7620" y="34290"/>
                  </a:moveTo>
                  <a:lnTo>
                    <a:pt x="0" y="34290"/>
                  </a:lnTo>
                  <a:lnTo>
                    <a:pt x="0" y="40639"/>
                  </a:lnTo>
                  <a:lnTo>
                    <a:pt x="7620" y="40639"/>
                  </a:lnTo>
                  <a:lnTo>
                    <a:pt x="7620" y="34290"/>
                  </a:lnTo>
                  <a:close/>
                </a:path>
                <a:path w="7620" h="610870">
                  <a:moveTo>
                    <a:pt x="7620" y="40640"/>
                  </a:moveTo>
                  <a:lnTo>
                    <a:pt x="0" y="40640"/>
                  </a:lnTo>
                  <a:lnTo>
                    <a:pt x="0" y="46989"/>
                  </a:lnTo>
                  <a:lnTo>
                    <a:pt x="7620" y="46989"/>
                  </a:lnTo>
                  <a:lnTo>
                    <a:pt x="7620" y="40640"/>
                  </a:lnTo>
                  <a:close/>
                </a:path>
                <a:path w="7620" h="610870">
                  <a:moveTo>
                    <a:pt x="7620" y="46990"/>
                  </a:moveTo>
                  <a:lnTo>
                    <a:pt x="0" y="46990"/>
                  </a:lnTo>
                  <a:lnTo>
                    <a:pt x="0" y="53339"/>
                  </a:lnTo>
                  <a:lnTo>
                    <a:pt x="7620" y="53339"/>
                  </a:lnTo>
                  <a:lnTo>
                    <a:pt x="7620" y="46990"/>
                  </a:lnTo>
                  <a:close/>
                </a:path>
                <a:path w="7620" h="610870">
                  <a:moveTo>
                    <a:pt x="7620" y="53340"/>
                  </a:moveTo>
                  <a:lnTo>
                    <a:pt x="0" y="53340"/>
                  </a:lnTo>
                  <a:lnTo>
                    <a:pt x="0" y="59689"/>
                  </a:lnTo>
                  <a:lnTo>
                    <a:pt x="7620" y="59689"/>
                  </a:lnTo>
                  <a:lnTo>
                    <a:pt x="7620" y="53340"/>
                  </a:lnTo>
                  <a:close/>
                </a:path>
                <a:path w="7620" h="610870">
                  <a:moveTo>
                    <a:pt x="7620" y="59690"/>
                  </a:moveTo>
                  <a:lnTo>
                    <a:pt x="0" y="59690"/>
                  </a:lnTo>
                  <a:lnTo>
                    <a:pt x="0" y="66039"/>
                  </a:lnTo>
                  <a:lnTo>
                    <a:pt x="7620" y="66039"/>
                  </a:lnTo>
                  <a:lnTo>
                    <a:pt x="7620" y="59690"/>
                  </a:lnTo>
                  <a:close/>
                </a:path>
                <a:path w="7620" h="610870">
                  <a:moveTo>
                    <a:pt x="7620" y="66040"/>
                  </a:moveTo>
                  <a:lnTo>
                    <a:pt x="0" y="66040"/>
                  </a:lnTo>
                  <a:lnTo>
                    <a:pt x="0" y="72389"/>
                  </a:lnTo>
                  <a:lnTo>
                    <a:pt x="7620" y="72389"/>
                  </a:lnTo>
                  <a:lnTo>
                    <a:pt x="7620" y="66040"/>
                  </a:lnTo>
                  <a:close/>
                </a:path>
                <a:path w="7620" h="610870">
                  <a:moveTo>
                    <a:pt x="7620" y="72390"/>
                  </a:moveTo>
                  <a:lnTo>
                    <a:pt x="0" y="72390"/>
                  </a:lnTo>
                  <a:lnTo>
                    <a:pt x="0" y="78739"/>
                  </a:lnTo>
                  <a:lnTo>
                    <a:pt x="7620" y="78739"/>
                  </a:lnTo>
                  <a:lnTo>
                    <a:pt x="7620" y="72390"/>
                  </a:lnTo>
                  <a:close/>
                </a:path>
                <a:path w="7620" h="610870">
                  <a:moveTo>
                    <a:pt x="7620" y="78740"/>
                  </a:moveTo>
                  <a:lnTo>
                    <a:pt x="0" y="78740"/>
                  </a:lnTo>
                  <a:lnTo>
                    <a:pt x="0" y="85089"/>
                  </a:lnTo>
                  <a:lnTo>
                    <a:pt x="7620" y="85089"/>
                  </a:lnTo>
                  <a:lnTo>
                    <a:pt x="7620" y="78740"/>
                  </a:lnTo>
                  <a:close/>
                </a:path>
                <a:path w="7620" h="610870">
                  <a:moveTo>
                    <a:pt x="7620" y="85090"/>
                  </a:moveTo>
                  <a:lnTo>
                    <a:pt x="0" y="85090"/>
                  </a:lnTo>
                  <a:lnTo>
                    <a:pt x="0" y="91439"/>
                  </a:lnTo>
                  <a:lnTo>
                    <a:pt x="7620" y="91439"/>
                  </a:lnTo>
                  <a:lnTo>
                    <a:pt x="7620" y="85090"/>
                  </a:lnTo>
                  <a:close/>
                </a:path>
                <a:path w="7620" h="610870">
                  <a:moveTo>
                    <a:pt x="7620" y="91440"/>
                  </a:moveTo>
                  <a:lnTo>
                    <a:pt x="0" y="91440"/>
                  </a:lnTo>
                  <a:lnTo>
                    <a:pt x="0" y="97789"/>
                  </a:lnTo>
                  <a:lnTo>
                    <a:pt x="7620" y="97789"/>
                  </a:lnTo>
                  <a:lnTo>
                    <a:pt x="7620" y="91440"/>
                  </a:lnTo>
                  <a:close/>
                </a:path>
                <a:path w="7620" h="610870">
                  <a:moveTo>
                    <a:pt x="7620" y="97790"/>
                  </a:moveTo>
                  <a:lnTo>
                    <a:pt x="0" y="97790"/>
                  </a:lnTo>
                  <a:lnTo>
                    <a:pt x="0" y="104139"/>
                  </a:lnTo>
                  <a:lnTo>
                    <a:pt x="7620" y="104139"/>
                  </a:lnTo>
                  <a:lnTo>
                    <a:pt x="7620" y="97790"/>
                  </a:lnTo>
                  <a:close/>
                </a:path>
                <a:path w="7620" h="610870">
                  <a:moveTo>
                    <a:pt x="7620" y="104140"/>
                  </a:moveTo>
                  <a:lnTo>
                    <a:pt x="0" y="104140"/>
                  </a:lnTo>
                  <a:lnTo>
                    <a:pt x="0" y="110489"/>
                  </a:lnTo>
                  <a:lnTo>
                    <a:pt x="7620" y="110489"/>
                  </a:lnTo>
                  <a:lnTo>
                    <a:pt x="7620" y="104140"/>
                  </a:lnTo>
                  <a:close/>
                </a:path>
                <a:path w="7620" h="610870">
                  <a:moveTo>
                    <a:pt x="7620" y="110490"/>
                  </a:moveTo>
                  <a:lnTo>
                    <a:pt x="0" y="110490"/>
                  </a:lnTo>
                  <a:lnTo>
                    <a:pt x="0" y="116839"/>
                  </a:lnTo>
                  <a:lnTo>
                    <a:pt x="7620" y="116839"/>
                  </a:lnTo>
                  <a:lnTo>
                    <a:pt x="7620" y="110490"/>
                  </a:lnTo>
                  <a:close/>
                </a:path>
                <a:path w="7620" h="610870">
                  <a:moveTo>
                    <a:pt x="7620" y="116840"/>
                  </a:moveTo>
                  <a:lnTo>
                    <a:pt x="0" y="116840"/>
                  </a:lnTo>
                  <a:lnTo>
                    <a:pt x="0" y="123189"/>
                  </a:lnTo>
                  <a:lnTo>
                    <a:pt x="7620" y="123189"/>
                  </a:lnTo>
                  <a:lnTo>
                    <a:pt x="7620" y="116840"/>
                  </a:lnTo>
                  <a:close/>
                </a:path>
                <a:path w="7620" h="610870">
                  <a:moveTo>
                    <a:pt x="7620" y="123190"/>
                  </a:moveTo>
                  <a:lnTo>
                    <a:pt x="0" y="123190"/>
                  </a:lnTo>
                  <a:lnTo>
                    <a:pt x="0" y="129539"/>
                  </a:lnTo>
                  <a:lnTo>
                    <a:pt x="7620" y="129539"/>
                  </a:lnTo>
                  <a:lnTo>
                    <a:pt x="7620" y="123190"/>
                  </a:lnTo>
                  <a:close/>
                </a:path>
                <a:path w="7620" h="610870">
                  <a:moveTo>
                    <a:pt x="7620" y="129540"/>
                  </a:moveTo>
                  <a:lnTo>
                    <a:pt x="0" y="129540"/>
                  </a:lnTo>
                  <a:lnTo>
                    <a:pt x="0" y="135889"/>
                  </a:lnTo>
                  <a:lnTo>
                    <a:pt x="7620" y="135889"/>
                  </a:lnTo>
                  <a:lnTo>
                    <a:pt x="7620" y="129540"/>
                  </a:lnTo>
                  <a:close/>
                </a:path>
                <a:path w="7620" h="610870">
                  <a:moveTo>
                    <a:pt x="7620" y="135890"/>
                  </a:moveTo>
                  <a:lnTo>
                    <a:pt x="0" y="135890"/>
                  </a:lnTo>
                  <a:lnTo>
                    <a:pt x="0" y="142239"/>
                  </a:lnTo>
                  <a:lnTo>
                    <a:pt x="7620" y="142239"/>
                  </a:lnTo>
                  <a:lnTo>
                    <a:pt x="7620" y="135890"/>
                  </a:lnTo>
                  <a:close/>
                </a:path>
                <a:path w="7620" h="610870">
                  <a:moveTo>
                    <a:pt x="7620" y="142240"/>
                  </a:moveTo>
                  <a:lnTo>
                    <a:pt x="0" y="142240"/>
                  </a:lnTo>
                  <a:lnTo>
                    <a:pt x="0" y="148589"/>
                  </a:lnTo>
                  <a:lnTo>
                    <a:pt x="7620" y="148589"/>
                  </a:lnTo>
                  <a:lnTo>
                    <a:pt x="7620" y="142240"/>
                  </a:lnTo>
                  <a:close/>
                </a:path>
                <a:path w="7620" h="610870">
                  <a:moveTo>
                    <a:pt x="7620" y="148590"/>
                  </a:moveTo>
                  <a:lnTo>
                    <a:pt x="0" y="148590"/>
                  </a:lnTo>
                  <a:lnTo>
                    <a:pt x="0" y="154939"/>
                  </a:lnTo>
                  <a:lnTo>
                    <a:pt x="7620" y="154939"/>
                  </a:lnTo>
                  <a:lnTo>
                    <a:pt x="7620" y="148590"/>
                  </a:lnTo>
                  <a:close/>
                </a:path>
                <a:path w="7620" h="610870">
                  <a:moveTo>
                    <a:pt x="7620" y="154940"/>
                  </a:moveTo>
                  <a:lnTo>
                    <a:pt x="0" y="154940"/>
                  </a:lnTo>
                  <a:lnTo>
                    <a:pt x="0" y="161289"/>
                  </a:lnTo>
                  <a:lnTo>
                    <a:pt x="7620" y="161289"/>
                  </a:lnTo>
                  <a:lnTo>
                    <a:pt x="7620" y="154940"/>
                  </a:lnTo>
                  <a:close/>
                </a:path>
                <a:path w="7620" h="610870">
                  <a:moveTo>
                    <a:pt x="7620" y="161290"/>
                  </a:moveTo>
                  <a:lnTo>
                    <a:pt x="0" y="161290"/>
                  </a:lnTo>
                  <a:lnTo>
                    <a:pt x="0" y="167639"/>
                  </a:lnTo>
                  <a:lnTo>
                    <a:pt x="7620" y="167639"/>
                  </a:lnTo>
                  <a:lnTo>
                    <a:pt x="7620" y="161290"/>
                  </a:lnTo>
                  <a:close/>
                </a:path>
                <a:path w="7620" h="610870">
                  <a:moveTo>
                    <a:pt x="7620" y="167640"/>
                  </a:moveTo>
                  <a:lnTo>
                    <a:pt x="0" y="167640"/>
                  </a:lnTo>
                  <a:lnTo>
                    <a:pt x="0" y="173989"/>
                  </a:lnTo>
                  <a:lnTo>
                    <a:pt x="7620" y="173989"/>
                  </a:lnTo>
                  <a:lnTo>
                    <a:pt x="7620" y="167640"/>
                  </a:lnTo>
                  <a:close/>
                </a:path>
                <a:path w="7620" h="610870">
                  <a:moveTo>
                    <a:pt x="7620" y="173990"/>
                  </a:moveTo>
                  <a:lnTo>
                    <a:pt x="0" y="173990"/>
                  </a:lnTo>
                  <a:lnTo>
                    <a:pt x="0" y="180339"/>
                  </a:lnTo>
                  <a:lnTo>
                    <a:pt x="7620" y="180339"/>
                  </a:lnTo>
                  <a:lnTo>
                    <a:pt x="7620" y="173990"/>
                  </a:lnTo>
                  <a:close/>
                </a:path>
                <a:path w="7620" h="610870">
                  <a:moveTo>
                    <a:pt x="7620" y="180340"/>
                  </a:moveTo>
                  <a:lnTo>
                    <a:pt x="0" y="180340"/>
                  </a:lnTo>
                  <a:lnTo>
                    <a:pt x="0" y="186689"/>
                  </a:lnTo>
                  <a:lnTo>
                    <a:pt x="7620" y="186689"/>
                  </a:lnTo>
                  <a:lnTo>
                    <a:pt x="7620" y="180340"/>
                  </a:lnTo>
                  <a:close/>
                </a:path>
                <a:path w="7620" h="610870">
                  <a:moveTo>
                    <a:pt x="7620" y="186690"/>
                  </a:moveTo>
                  <a:lnTo>
                    <a:pt x="0" y="186690"/>
                  </a:lnTo>
                  <a:lnTo>
                    <a:pt x="0" y="193039"/>
                  </a:lnTo>
                  <a:lnTo>
                    <a:pt x="7620" y="193039"/>
                  </a:lnTo>
                  <a:lnTo>
                    <a:pt x="7620" y="186690"/>
                  </a:lnTo>
                  <a:close/>
                </a:path>
                <a:path w="7620" h="610870">
                  <a:moveTo>
                    <a:pt x="7620" y="193040"/>
                  </a:moveTo>
                  <a:lnTo>
                    <a:pt x="0" y="193040"/>
                  </a:lnTo>
                  <a:lnTo>
                    <a:pt x="0" y="199389"/>
                  </a:lnTo>
                  <a:lnTo>
                    <a:pt x="7620" y="199389"/>
                  </a:lnTo>
                  <a:lnTo>
                    <a:pt x="7620" y="193040"/>
                  </a:lnTo>
                  <a:close/>
                </a:path>
                <a:path w="7620" h="610870">
                  <a:moveTo>
                    <a:pt x="7620" y="199390"/>
                  </a:moveTo>
                  <a:lnTo>
                    <a:pt x="0" y="199390"/>
                  </a:lnTo>
                  <a:lnTo>
                    <a:pt x="0" y="205739"/>
                  </a:lnTo>
                  <a:lnTo>
                    <a:pt x="7620" y="205739"/>
                  </a:lnTo>
                  <a:lnTo>
                    <a:pt x="7620" y="199390"/>
                  </a:lnTo>
                  <a:close/>
                </a:path>
                <a:path w="7620" h="610870">
                  <a:moveTo>
                    <a:pt x="7620" y="205740"/>
                  </a:moveTo>
                  <a:lnTo>
                    <a:pt x="0" y="205740"/>
                  </a:lnTo>
                  <a:lnTo>
                    <a:pt x="0" y="212089"/>
                  </a:lnTo>
                  <a:lnTo>
                    <a:pt x="7620" y="212089"/>
                  </a:lnTo>
                  <a:lnTo>
                    <a:pt x="7620" y="205740"/>
                  </a:lnTo>
                  <a:close/>
                </a:path>
                <a:path w="7620" h="610870">
                  <a:moveTo>
                    <a:pt x="7620" y="212090"/>
                  </a:moveTo>
                  <a:lnTo>
                    <a:pt x="0" y="212090"/>
                  </a:lnTo>
                  <a:lnTo>
                    <a:pt x="0" y="218439"/>
                  </a:lnTo>
                  <a:lnTo>
                    <a:pt x="7620" y="218439"/>
                  </a:lnTo>
                  <a:lnTo>
                    <a:pt x="7620" y="212090"/>
                  </a:lnTo>
                  <a:close/>
                </a:path>
                <a:path w="7620" h="610870">
                  <a:moveTo>
                    <a:pt x="7620" y="218440"/>
                  </a:moveTo>
                  <a:lnTo>
                    <a:pt x="0" y="218440"/>
                  </a:lnTo>
                  <a:lnTo>
                    <a:pt x="0" y="243839"/>
                  </a:lnTo>
                  <a:lnTo>
                    <a:pt x="7620" y="243839"/>
                  </a:lnTo>
                  <a:lnTo>
                    <a:pt x="7620" y="218440"/>
                  </a:lnTo>
                  <a:close/>
                </a:path>
                <a:path w="7620" h="610870">
                  <a:moveTo>
                    <a:pt x="7620" y="243840"/>
                  </a:moveTo>
                  <a:lnTo>
                    <a:pt x="0" y="243840"/>
                  </a:lnTo>
                  <a:lnTo>
                    <a:pt x="0" y="358139"/>
                  </a:lnTo>
                  <a:lnTo>
                    <a:pt x="7620" y="358139"/>
                  </a:lnTo>
                  <a:lnTo>
                    <a:pt x="7620" y="243840"/>
                  </a:lnTo>
                  <a:close/>
                </a:path>
                <a:path w="7620" h="610870">
                  <a:moveTo>
                    <a:pt x="7620" y="358140"/>
                  </a:moveTo>
                  <a:lnTo>
                    <a:pt x="0" y="358140"/>
                  </a:lnTo>
                  <a:lnTo>
                    <a:pt x="0" y="383539"/>
                  </a:lnTo>
                  <a:lnTo>
                    <a:pt x="7620" y="383539"/>
                  </a:lnTo>
                  <a:lnTo>
                    <a:pt x="7620" y="358140"/>
                  </a:lnTo>
                  <a:close/>
                </a:path>
                <a:path w="7620" h="610870">
                  <a:moveTo>
                    <a:pt x="7620" y="383540"/>
                  </a:moveTo>
                  <a:lnTo>
                    <a:pt x="0" y="383540"/>
                  </a:lnTo>
                  <a:lnTo>
                    <a:pt x="0" y="389889"/>
                  </a:lnTo>
                  <a:lnTo>
                    <a:pt x="7620" y="389889"/>
                  </a:lnTo>
                  <a:lnTo>
                    <a:pt x="7620" y="383540"/>
                  </a:lnTo>
                  <a:close/>
                </a:path>
                <a:path w="7620" h="610870">
                  <a:moveTo>
                    <a:pt x="7620" y="389890"/>
                  </a:moveTo>
                  <a:lnTo>
                    <a:pt x="0" y="389890"/>
                  </a:lnTo>
                  <a:lnTo>
                    <a:pt x="0" y="396239"/>
                  </a:lnTo>
                  <a:lnTo>
                    <a:pt x="7620" y="396239"/>
                  </a:lnTo>
                  <a:lnTo>
                    <a:pt x="7620" y="389890"/>
                  </a:lnTo>
                  <a:close/>
                </a:path>
                <a:path w="7620" h="610870">
                  <a:moveTo>
                    <a:pt x="7620" y="396240"/>
                  </a:moveTo>
                  <a:lnTo>
                    <a:pt x="0" y="396240"/>
                  </a:lnTo>
                  <a:lnTo>
                    <a:pt x="0" y="402589"/>
                  </a:lnTo>
                  <a:lnTo>
                    <a:pt x="7620" y="402589"/>
                  </a:lnTo>
                  <a:lnTo>
                    <a:pt x="7620" y="396240"/>
                  </a:lnTo>
                  <a:close/>
                </a:path>
                <a:path w="7620" h="610870">
                  <a:moveTo>
                    <a:pt x="7620" y="402590"/>
                  </a:moveTo>
                  <a:lnTo>
                    <a:pt x="0" y="402590"/>
                  </a:lnTo>
                  <a:lnTo>
                    <a:pt x="0" y="408939"/>
                  </a:lnTo>
                  <a:lnTo>
                    <a:pt x="7620" y="408939"/>
                  </a:lnTo>
                  <a:lnTo>
                    <a:pt x="7620" y="402590"/>
                  </a:lnTo>
                  <a:close/>
                </a:path>
                <a:path w="7620" h="610870">
                  <a:moveTo>
                    <a:pt x="7620" y="408940"/>
                  </a:moveTo>
                  <a:lnTo>
                    <a:pt x="0" y="408940"/>
                  </a:lnTo>
                  <a:lnTo>
                    <a:pt x="0" y="415289"/>
                  </a:lnTo>
                  <a:lnTo>
                    <a:pt x="7620" y="415289"/>
                  </a:lnTo>
                  <a:lnTo>
                    <a:pt x="7620" y="408940"/>
                  </a:lnTo>
                  <a:close/>
                </a:path>
                <a:path w="7620" h="610870">
                  <a:moveTo>
                    <a:pt x="7620" y="415290"/>
                  </a:moveTo>
                  <a:lnTo>
                    <a:pt x="0" y="415290"/>
                  </a:lnTo>
                  <a:lnTo>
                    <a:pt x="0" y="421639"/>
                  </a:lnTo>
                  <a:lnTo>
                    <a:pt x="7620" y="421639"/>
                  </a:lnTo>
                  <a:lnTo>
                    <a:pt x="7620" y="415290"/>
                  </a:lnTo>
                  <a:close/>
                </a:path>
                <a:path w="7620" h="610870">
                  <a:moveTo>
                    <a:pt x="7620" y="421640"/>
                  </a:moveTo>
                  <a:lnTo>
                    <a:pt x="0" y="421640"/>
                  </a:lnTo>
                  <a:lnTo>
                    <a:pt x="0" y="427989"/>
                  </a:lnTo>
                  <a:lnTo>
                    <a:pt x="7620" y="427989"/>
                  </a:lnTo>
                  <a:lnTo>
                    <a:pt x="7620" y="421640"/>
                  </a:lnTo>
                  <a:close/>
                </a:path>
                <a:path w="7620" h="610870">
                  <a:moveTo>
                    <a:pt x="7620" y="427990"/>
                  </a:moveTo>
                  <a:lnTo>
                    <a:pt x="0" y="427990"/>
                  </a:lnTo>
                  <a:lnTo>
                    <a:pt x="0" y="434339"/>
                  </a:lnTo>
                  <a:lnTo>
                    <a:pt x="7620" y="434339"/>
                  </a:lnTo>
                  <a:lnTo>
                    <a:pt x="7620" y="427990"/>
                  </a:lnTo>
                  <a:close/>
                </a:path>
                <a:path w="7620" h="610870">
                  <a:moveTo>
                    <a:pt x="7620" y="434340"/>
                  </a:moveTo>
                  <a:lnTo>
                    <a:pt x="0" y="434340"/>
                  </a:lnTo>
                  <a:lnTo>
                    <a:pt x="0" y="440689"/>
                  </a:lnTo>
                  <a:lnTo>
                    <a:pt x="7620" y="440689"/>
                  </a:lnTo>
                  <a:lnTo>
                    <a:pt x="7620" y="434340"/>
                  </a:lnTo>
                  <a:close/>
                </a:path>
                <a:path w="7620" h="610870">
                  <a:moveTo>
                    <a:pt x="7620" y="440690"/>
                  </a:moveTo>
                  <a:lnTo>
                    <a:pt x="0" y="440690"/>
                  </a:lnTo>
                  <a:lnTo>
                    <a:pt x="0" y="447039"/>
                  </a:lnTo>
                  <a:lnTo>
                    <a:pt x="7620" y="447039"/>
                  </a:lnTo>
                  <a:lnTo>
                    <a:pt x="7620" y="440690"/>
                  </a:lnTo>
                  <a:close/>
                </a:path>
                <a:path w="7620" h="610870">
                  <a:moveTo>
                    <a:pt x="7620" y="447040"/>
                  </a:moveTo>
                  <a:lnTo>
                    <a:pt x="0" y="447040"/>
                  </a:lnTo>
                  <a:lnTo>
                    <a:pt x="0" y="453389"/>
                  </a:lnTo>
                  <a:lnTo>
                    <a:pt x="7620" y="453389"/>
                  </a:lnTo>
                  <a:lnTo>
                    <a:pt x="7620" y="447040"/>
                  </a:lnTo>
                  <a:close/>
                </a:path>
                <a:path w="7620" h="610870">
                  <a:moveTo>
                    <a:pt x="7620" y="453390"/>
                  </a:moveTo>
                  <a:lnTo>
                    <a:pt x="0" y="453390"/>
                  </a:lnTo>
                  <a:lnTo>
                    <a:pt x="0" y="459739"/>
                  </a:lnTo>
                  <a:lnTo>
                    <a:pt x="7620" y="459739"/>
                  </a:lnTo>
                  <a:lnTo>
                    <a:pt x="7620" y="453390"/>
                  </a:lnTo>
                  <a:close/>
                </a:path>
                <a:path w="7620" h="610870">
                  <a:moveTo>
                    <a:pt x="7620" y="459740"/>
                  </a:moveTo>
                  <a:lnTo>
                    <a:pt x="0" y="459740"/>
                  </a:lnTo>
                  <a:lnTo>
                    <a:pt x="0" y="466089"/>
                  </a:lnTo>
                  <a:lnTo>
                    <a:pt x="7620" y="466089"/>
                  </a:lnTo>
                  <a:lnTo>
                    <a:pt x="7620" y="459740"/>
                  </a:lnTo>
                  <a:close/>
                </a:path>
                <a:path w="7620" h="610870">
                  <a:moveTo>
                    <a:pt x="7620" y="466090"/>
                  </a:moveTo>
                  <a:lnTo>
                    <a:pt x="0" y="466090"/>
                  </a:lnTo>
                  <a:lnTo>
                    <a:pt x="0" y="472439"/>
                  </a:lnTo>
                  <a:lnTo>
                    <a:pt x="7620" y="472439"/>
                  </a:lnTo>
                  <a:lnTo>
                    <a:pt x="7620" y="466090"/>
                  </a:lnTo>
                  <a:close/>
                </a:path>
                <a:path w="7620" h="610870">
                  <a:moveTo>
                    <a:pt x="7620" y="472440"/>
                  </a:moveTo>
                  <a:lnTo>
                    <a:pt x="0" y="472440"/>
                  </a:lnTo>
                  <a:lnTo>
                    <a:pt x="0" y="478789"/>
                  </a:lnTo>
                  <a:lnTo>
                    <a:pt x="7620" y="478789"/>
                  </a:lnTo>
                  <a:lnTo>
                    <a:pt x="7620" y="472440"/>
                  </a:lnTo>
                  <a:close/>
                </a:path>
                <a:path w="7620" h="610870">
                  <a:moveTo>
                    <a:pt x="7620" y="478790"/>
                  </a:moveTo>
                  <a:lnTo>
                    <a:pt x="0" y="478790"/>
                  </a:lnTo>
                  <a:lnTo>
                    <a:pt x="0" y="485139"/>
                  </a:lnTo>
                  <a:lnTo>
                    <a:pt x="7620" y="485139"/>
                  </a:lnTo>
                  <a:lnTo>
                    <a:pt x="7620" y="478790"/>
                  </a:lnTo>
                  <a:close/>
                </a:path>
                <a:path w="7620" h="610870">
                  <a:moveTo>
                    <a:pt x="7620" y="485140"/>
                  </a:moveTo>
                  <a:lnTo>
                    <a:pt x="0" y="485140"/>
                  </a:lnTo>
                  <a:lnTo>
                    <a:pt x="0" y="491489"/>
                  </a:lnTo>
                  <a:lnTo>
                    <a:pt x="7620" y="491489"/>
                  </a:lnTo>
                  <a:lnTo>
                    <a:pt x="7620" y="485140"/>
                  </a:lnTo>
                  <a:close/>
                </a:path>
                <a:path w="7620" h="610870">
                  <a:moveTo>
                    <a:pt x="7620" y="491490"/>
                  </a:moveTo>
                  <a:lnTo>
                    <a:pt x="0" y="491490"/>
                  </a:lnTo>
                  <a:lnTo>
                    <a:pt x="0" y="497839"/>
                  </a:lnTo>
                  <a:lnTo>
                    <a:pt x="7620" y="497839"/>
                  </a:lnTo>
                  <a:lnTo>
                    <a:pt x="7620" y="491490"/>
                  </a:lnTo>
                  <a:close/>
                </a:path>
                <a:path w="7620" h="610870">
                  <a:moveTo>
                    <a:pt x="7620" y="497840"/>
                  </a:moveTo>
                  <a:lnTo>
                    <a:pt x="0" y="497840"/>
                  </a:lnTo>
                  <a:lnTo>
                    <a:pt x="0" y="504189"/>
                  </a:lnTo>
                  <a:lnTo>
                    <a:pt x="7620" y="504189"/>
                  </a:lnTo>
                  <a:lnTo>
                    <a:pt x="7620" y="497840"/>
                  </a:lnTo>
                  <a:close/>
                </a:path>
                <a:path w="7620" h="610870">
                  <a:moveTo>
                    <a:pt x="7620" y="504190"/>
                  </a:moveTo>
                  <a:lnTo>
                    <a:pt x="0" y="504190"/>
                  </a:lnTo>
                  <a:lnTo>
                    <a:pt x="0" y="510539"/>
                  </a:lnTo>
                  <a:lnTo>
                    <a:pt x="7620" y="510539"/>
                  </a:lnTo>
                  <a:lnTo>
                    <a:pt x="7620" y="504190"/>
                  </a:lnTo>
                  <a:close/>
                </a:path>
                <a:path w="7620" h="610870">
                  <a:moveTo>
                    <a:pt x="7620" y="510540"/>
                  </a:moveTo>
                  <a:lnTo>
                    <a:pt x="0" y="510540"/>
                  </a:lnTo>
                  <a:lnTo>
                    <a:pt x="0" y="516889"/>
                  </a:lnTo>
                  <a:lnTo>
                    <a:pt x="7620" y="516889"/>
                  </a:lnTo>
                  <a:lnTo>
                    <a:pt x="7620" y="510540"/>
                  </a:lnTo>
                  <a:close/>
                </a:path>
                <a:path w="7620" h="610870">
                  <a:moveTo>
                    <a:pt x="7620" y="516890"/>
                  </a:moveTo>
                  <a:lnTo>
                    <a:pt x="0" y="516890"/>
                  </a:lnTo>
                  <a:lnTo>
                    <a:pt x="0" y="523239"/>
                  </a:lnTo>
                  <a:lnTo>
                    <a:pt x="7620" y="523239"/>
                  </a:lnTo>
                  <a:lnTo>
                    <a:pt x="7620" y="516890"/>
                  </a:lnTo>
                  <a:close/>
                </a:path>
                <a:path w="7620" h="610870">
                  <a:moveTo>
                    <a:pt x="7620" y="523240"/>
                  </a:moveTo>
                  <a:lnTo>
                    <a:pt x="0" y="523240"/>
                  </a:lnTo>
                  <a:lnTo>
                    <a:pt x="0" y="529589"/>
                  </a:lnTo>
                  <a:lnTo>
                    <a:pt x="7620" y="529589"/>
                  </a:lnTo>
                  <a:lnTo>
                    <a:pt x="7620" y="523240"/>
                  </a:lnTo>
                  <a:close/>
                </a:path>
                <a:path w="7620" h="610870">
                  <a:moveTo>
                    <a:pt x="7620" y="529590"/>
                  </a:moveTo>
                  <a:lnTo>
                    <a:pt x="0" y="529590"/>
                  </a:lnTo>
                  <a:lnTo>
                    <a:pt x="0" y="535939"/>
                  </a:lnTo>
                  <a:lnTo>
                    <a:pt x="7620" y="535939"/>
                  </a:lnTo>
                  <a:lnTo>
                    <a:pt x="7620" y="529590"/>
                  </a:lnTo>
                  <a:close/>
                </a:path>
                <a:path w="7620" h="610870">
                  <a:moveTo>
                    <a:pt x="7620" y="535940"/>
                  </a:moveTo>
                  <a:lnTo>
                    <a:pt x="0" y="535940"/>
                  </a:lnTo>
                  <a:lnTo>
                    <a:pt x="0" y="542289"/>
                  </a:lnTo>
                  <a:lnTo>
                    <a:pt x="7620" y="542289"/>
                  </a:lnTo>
                  <a:lnTo>
                    <a:pt x="7620" y="535940"/>
                  </a:lnTo>
                  <a:close/>
                </a:path>
                <a:path w="7620" h="610870">
                  <a:moveTo>
                    <a:pt x="7620" y="542290"/>
                  </a:moveTo>
                  <a:lnTo>
                    <a:pt x="0" y="542290"/>
                  </a:lnTo>
                  <a:lnTo>
                    <a:pt x="0" y="548639"/>
                  </a:lnTo>
                  <a:lnTo>
                    <a:pt x="7620" y="548639"/>
                  </a:lnTo>
                  <a:lnTo>
                    <a:pt x="7620" y="542290"/>
                  </a:lnTo>
                  <a:close/>
                </a:path>
                <a:path w="7620" h="610870">
                  <a:moveTo>
                    <a:pt x="7620" y="548640"/>
                  </a:moveTo>
                  <a:lnTo>
                    <a:pt x="0" y="548640"/>
                  </a:lnTo>
                  <a:lnTo>
                    <a:pt x="0" y="554989"/>
                  </a:lnTo>
                  <a:lnTo>
                    <a:pt x="7620" y="554989"/>
                  </a:lnTo>
                  <a:lnTo>
                    <a:pt x="7620" y="548640"/>
                  </a:lnTo>
                  <a:close/>
                </a:path>
                <a:path w="7620" h="610870">
                  <a:moveTo>
                    <a:pt x="7620" y="554990"/>
                  </a:moveTo>
                  <a:lnTo>
                    <a:pt x="0" y="554990"/>
                  </a:lnTo>
                  <a:lnTo>
                    <a:pt x="0" y="561339"/>
                  </a:lnTo>
                  <a:lnTo>
                    <a:pt x="7620" y="561339"/>
                  </a:lnTo>
                  <a:lnTo>
                    <a:pt x="7620" y="554990"/>
                  </a:lnTo>
                  <a:close/>
                </a:path>
                <a:path w="7620" h="610870">
                  <a:moveTo>
                    <a:pt x="7620" y="561340"/>
                  </a:moveTo>
                  <a:lnTo>
                    <a:pt x="0" y="561340"/>
                  </a:lnTo>
                  <a:lnTo>
                    <a:pt x="0" y="567689"/>
                  </a:lnTo>
                  <a:lnTo>
                    <a:pt x="7620" y="567689"/>
                  </a:lnTo>
                  <a:lnTo>
                    <a:pt x="7620" y="561340"/>
                  </a:lnTo>
                  <a:close/>
                </a:path>
                <a:path w="7620" h="610870">
                  <a:moveTo>
                    <a:pt x="7620" y="567690"/>
                  </a:moveTo>
                  <a:lnTo>
                    <a:pt x="0" y="567690"/>
                  </a:lnTo>
                  <a:lnTo>
                    <a:pt x="0" y="574039"/>
                  </a:lnTo>
                  <a:lnTo>
                    <a:pt x="7620" y="574039"/>
                  </a:lnTo>
                  <a:lnTo>
                    <a:pt x="7620" y="567690"/>
                  </a:lnTo>
                  <a:close/>
                </a:path>
                <a:path w="7620" h="610870">
                  <a:moveTo>
                    <a:pt x="7620" y="574040"/>
                  </a:moveTo>
                  <a:lnTo>
                    <a:pt x="0" y="574040"/>
                  </a:lnTo>
                  <a:lnTo>
                    <a:pt x="0" y="580389"/>
                  </a:lnTo>
                  <a:lnTo>
                    <a:pt x="7620" y="580389"/>
                  </a:lnTo>
                  <a:lnTo>
                    <a:pt x="7620" y="574040"/>
                  </a:lnTo>
                  <a:close/>
                </a:path>
                <a:path w="7620" h="610870">
                  <a:moveTo>
                    <a:pt x="7620" y="580390"/>
                  </a:moveTo>
                  <a:lnTo>
                    <a:pt x="0" y="580390"/>
                  </a:lnTo>
                  <a:lnTo>
                    <a:pt x="0" y="586739"/>
                  </a:lnTo>
                  <a:lnTo>
                    <a:pt x="7620" y="586739"/>
                  </a:lnTo>
                  <a:lnTo>
                    <a:pt x="7620" y="580390"/>
                  </a:lnTo>
                  <a:close/>
                </a:path>
                <a:path w="7620" h="610870">
                  <a:moveTo>
                    <a:pt x="7620" y="586740"/>
                  </a:moveTo>
                  <a:lnTo>
                    <a:pt x="0" y="586740"/>
                  </a:lnTo>
                  <a:lnTo>
                    <a:pt x="0" y="593089"/>
                  </a:lnTo>
                  <a:lnTo>
                    <a:pt x="7620" y="593089"/>
                  </a:lnTo>
                  <a:lnTo>
                    <a:pt x="7620" y="586740"/>
                  </a:lnTo>
                  <a:close/>
                </a:path>
                <a:path w="7620" h="610870">
                  <a:moveTo>
                    <a:pt x="7620" y="593090"/>
                  </a:moveTo>
                  <a:lnTo>
                    <a:pt x="0" y="593090"/>
                  </a:lnTo>
                  <a:lnTo>
                    <a:pt x="0" y="599439"/>
                  </a:lnTo>
                  <a:lnTo>
                    <a:pt x="7620" y="599439"/>
                  </a:lnTo>
                  <a:lnTo>
                    <a:pt x="7620" y="593090"/>
                  </a:lnTo>
                  <a:close/>
                </a:path>
                <a:path w="7620" h="610870">
                  <a:moveTo>
                    <a:pt x="7620" y="599440"/>
                  </a:moveTo>
                  <a:lnTo>
                    <a:pt x="0" y="599440"/>
                  </a:lnTo>
                  <a:lnTo>
                    <a:pt x="0" y="605789"/>
                  </a:lnTo>
                  <a:lnTo>
                    <a:pt x="7620" y="605789"/>
                  </a:lnTo>
                  <a:lnTo>
                    <a:pt x="7620" y="599440"/>
                  </a:lnTo>
                  <a:close/>
                </a:path>
                <a:path w="7620" h="610870">
                  <a:moveTo>
                    <a:pt x="7620" y="605790"/>
                  </a:moveTo>
                  <a:lnTo>
                    <a:pt x="1270" y="605790"/>
                  </a:lnTo>
                  <a:lnTo>
                    <a:pt x="1270" y="607060"/>
                  </a:lnTo>
                  <a:lnTo>
                    <a:pt x="2539" y="607060"/>
                  </a:lnTo>
                  <a:lnTo>
                    <a:pt x="2539" y="608330"/>
                  </a:lnTo>
                  <a:lnTo>
                    <a:pt x="5079" y="608330"/>
                  </a:lnTo>
                  <a:lnTo>
                    <a:pt x="5079" y="609600"/>
                  </a:lnTo>
                  <a:lnTo>
                    <a:pt x="6350" y="609600"/>
                  </a:lnTo>
                  <a:lnTo>
                    <a:pt x="6350" y="610869"/>
                  </a:lnTo>
                  <a:lnTo>
                    <a:pt x="7620" y="610869"/>
                  </a:lnTo>
                  <a:lnTo>
                    <a:pt x="7620" y="605790"/>
                  </a:lnTo>
                  <a:close/>
                </a:path>
              </a:pathLst>
            </a:custGeom>
            <a:solidFill>
              <a:srgbClr val="1E00FA"/>
            </a:solidFill>
          </p:spPr>
          <p:txBody>
            <a:bodyPr bIns="0" lIns="0" rIns="0" rtlCol="0" tIns="0" wrap="square"/>
            <a:p/>
          </p:txBody>
        </p:sp>
        <p:sp>
          <p:nvSpPr>
            <p:cNvPr id="1049917" name="object 1217"/>
            <p:cNvSpPr/>
            <p:nvPr/>
          </p:nvSpPr>
          <p:spPr>
            <a:xfrm>
              <a:off x="5612129" y="4519929"/>
              <a:ext cx="7620" cy="599440"/>
            </a:xfrm>
            <a:custGeom>
              <a:avLst/>
              <a:ahLst/>
              <a:rect l="l" t="t" r="r" b="b"/>
              <a:pathLst>
                <a:path w="7620" h="599439">
                  <a:moveTo>
                    <a:pt x="7620" y="0"/>
                  </a:moveTo>
                  <a:lnTo>
                    <a:pt x="5080" y="0"/>
                  </a:lnTo>
                  <a:lnTo>
                    <a:pt x="5080" y="1270"/>
                  </a:lnTo>
                  <a:lnTo>
                    <a:pt x="3810" y="1270"/>
                  </a:lnTo>
                  <a:lnTo>
                    <a:pt x="3810" y="2540"/>
                  </a:lnTo>
                  <a:lnTo>
                    <a:pt x="2540" y="2540"/>
                  </a:lnTo>
                  <a:lnTo>
                    <a:pt x="2540" y="3810"/>
                  </a:lnTo>
                  <a:lnTo>
                    <a:pt x="7620" y="3810"/>
                  </a:lnTo>
                  <a:lnTo>
                    <a:pt x="7620" y="0"/>
                  </a:lnTo>
                  <a:close/>
                </a:path>
                <a:path w="7620" h="599439">
                  <a:moveTo>
                    <a:pt x="7620" y="3810"/>
                  </a:moveTo>
                  <a:lnTo>
                    <a:pt x="0" y="3810"/>
                  </a:lnTo>
                  <a:lnTo>
                    <a:pt x="0" y="10160"/>
                  </a:lnTo>
                  <a:lnTo>
                    <a:pt x="7620" y="10160"/>
                  </a:lnTo>
                  <a:lnTo>
                    <a:pt x="7620" y="3810"/>
                  </a:lnTo>
                  <a:close/>
                </a:path>
                <a:path w="7620" h="599439">
                  <a:moveTo>
                    <a:pt x="7620" y="10160"/>
                  </a:moveTo>
                  <a:lnTo>
                    <a:pt x="0" y="10160"/>
                  </a:lnTo>
                  <a:lnTo>
                    <a:pt x="0" y="16510"/>
                  </a:lnTo>
                  <a:lnTo>
                    <a:pt x="7620" y="16510"/>
                  </a:lnTo>
                  <a:lnTo>
                    <a:pt x="7620" y="10160"/>
                  </a:lnTo>
                  <a:close/>
                </a:path>
                <a:path w="7620" h="599439">
                  <a:moveTo>
                    <a:pt x="7620" y="16510"/>
                  </a:moveTo>
                  <a:lnTo>
                    <a:pt x="0" y="16510"/>
                  </a:lnTo>
                  <a:lnTo>
                    <a:pt x="0" y="22860"/>
                  </a:lnTo>
                  <a:lnTo>
                    <a:pt x="7620" y="22860"/>
                  </a:lnTo>
                  <a:lnTo>
                    <a:pt x="7620" y="16510"/>
                  </a:lnTo>
                  <a:close/>
                </a:path>
                <a:path w="7620" h="599439">
                  <a:moveTo>
                    <a:pt x="7620" y="22860"/>
                  </a:moveTo>
                  <a:lnTo>
                    <a:pt x="0" y="22860"/>
                  </a:lnTo>
                  <a:lnTo>
                    <a:pt x="0" y="29210"/>
                  </a:lnTo>
                  <a:lnTo>
                    <a:pt x="7620" y="29210"/>
                  </a:lnTo>
                  <a:lnTo>
                    <a:pt x="7620" y="22860"/>
                  </a:lnTo>
                  <a:close/>
                </a:path>
                <a:path w="7620" h="599439">
                  <a:moveTo>
                    <a:pt x="7620" y="29210"/>
                  </a:moveTo>
                  <a:lnTo>
                    <a:pt x="0" y="29210"/>
                  </a:lnTo>
                  <a:lnTo>
                    <a:pt x="0" y="35560"/>
                  </a:lnTo>
                  <a:lnTo>
                    <a:pt x="7620" y="35560"/>
                  </a:lnTo>
                  <a:lnTo>
                    <a:pt x="7620" y="29210"/>
                  </a:lnTo>
                  <a:close/>
                </a:path>
                <a:path w="7620" h="599439">
                  <a:moveTo>
                    <a:pt x="7620" y="35560"/>
                  </a:moveTo>
                  <a:lnTo>
                    <a:pt x="0" y="35560"/>
                  </a:lnTo>
                  <a:lnTo>
                    <a:pt x="0" y="41910"/>
                  </a:lnTo>
                  <a:lnTo>
                    <a:pt x="7620" y="41910"/>
                  </a:lnTo>
                  <a:lnTo>
                    <a:pt x="7620" y="35560"/>
                  </a:lnTo>
                  <a:close/>
                </a:path>
                <a:path w="7620" h="599439">
                  <a:moveTo>
                    <a:pt x="7620" y="41910"/>
                  </a:moveTo>
                  <a:lnTo>
                    <a:pt x="0" y="41910"/>
                  </a:lnTo>
                  <a:lnTo>
                    <a:pt x="0" y="48260"/>
                  </a:lnTo>
                  <a:lnTo>
                    <a:pt x="7620" y="48260"/>
                  </a:lnTo>
                  <a:lnTo>
                    <a:pt x="7620" y="41910"/>
                  </a:lnTo>
                  <a:close/>
                </a:path>
                <a:path w="7620" h="599439">
                  <a:moveTo>
                    <a:pt x="7620" y="48260"/>
                  </a:moveTo>
                  <a:lnTo>
                    <a:pt x="0" y="48260"/>
                  </a:lnTo>
                  <a:lnTo>
                    <a:pt x="0" y="54610"/>
                  </a:lnTo>
                  <a:lnTo>
                    <a:pt x="7620" y="54610"/>
                  </a:lnTo>
                  <a:lnTo>
                    <a:pt x="7620" y="48260"/>
                  </a:lnTo>
                  <a:close/>
                </a:path>
                <a:path w="7620" h="599439">
                  <a:moveTo>
                    <a:pt x="7620" y="54610"/>
                  </a:moveTo>
                  <a:lnTo>
                    <a:pt x="0" y="54610"/>
                  </a:lnTo>
                  <a:lnTo>
                    <a:pt x="0" y="60960"/>
                  </a:lnTo>
                  <a:lnTo>
                    <a:pt x="7620" y="60960"/>
                  </a:lnTo>
                  <a:lnTo>
                    <a:pt x="7620" y="54610"/>
                  </a:lnTo>
                  <a:close/>
                </a:path>
                <a:path w="7620" h="599439">
                  <a:moveTo>
                    <a:pt x="7620" y="60960"/>
                  </a:moveTo>
                  <a:lnTo>
                    <a:pt x="0" y="60960"/>
                  </a:lnTo>
                  <a:lnTo>
                    <a:pt x="0" y="67310"/>
                  </a:lnTo>
                  <a:lnTo>
                    <a:pt x="7620" y="67310"/>
                  </a:lnTo>
                  <a:lnTo>
                    <a:pt x="7620" y="60960"/>
                  </a:lnTo>
                  <a:close/>
                </a:path>
                <a:path w="7620" h="599439">
                  <a:moveTo>
                    <a:pt x="7620" y="67310"/>
                  </a:moveTo>
                  <a:lnTo>
                    <a:pt x="0" y="67310"/>
                  </a:lnTo>
                  <a:lnTo>
                    <a:pt x="0" y="73660"/>
                  </a:lnTo>
                  <a:lnTo>
                    <a:pt x="7620" y="73660"/>
                  </a:lnTo>
                  <a:lnTo>
                    <a:pt x="7620" y="67310"/>
                  </a:lnTo>
                  <a:close/>
                </a:path>
                <a:path w="7620" h="599439">
                  <a:moveTo>
                    <a:pt x="7620" y="73660"/>
                  </a:moveTo>
                  <a:lnTo>
                    <a:pt x="0" y="73660"/>
                  </a:lnTo>
                  <a:lnTo>
                    <a:pt x="0" y="80010"/>
                  </a:lnTo>
                  <a:lnTo>
                    <a:pt x="7620" y="80010"/>
                  </a:lnTo>
                  <a:lnTo>
                    <a:pt x="7620" y="73660"/>
                  </a:lnTo>
                  <a:close/>
                </a:path>
                <a:path w="7620" h="599439">
                  <a:moveTo>
                    <a:pt x="7620" y="80010"/>
                  </a:moveTo>
                  <a:lnTo>
                    <a:pt x="0" y="80010"/>
                  </a:lnTo>
                  <a:lnTo>
                    <a:pt x="0" y="86360"/>
                  </a:lnTo>
                  <a:lnTo>
                    <a:pt x="7620" y="86360"/>
                  </a:lnTo>
                  <a:lnTo>
                    <a:pt x="7620" y="80010"/>
                  </a:lnTo>
                  <a:close/>
                </a:path>
                <a:path w="7620" h="599439">
                  <a:moveTo>
                    <a:pt x="7620" y="86360"/>
                  </a:moveTo>
                  <a:lnTo>
                    <a:pt x="0" y="86360"/>
                  </a:lnTo>
                  <a:lnTo>
                    <a:pt x="0" y="92710"/>
                  </a:lnTo>
                  <a:lnTo>
                    <a:pt x="7620" y="92710"/>
                  </a:lnTo>
                  <a:lnTo>
                    <a:pt x="7620" y="86360"/>
                  </a:lnTo>
                  <a:close/>
                </a:path>
                <a:path w="7620" h="599439">
                  <a:moveTo>
                    <a:pt x="7620" y="92710"/>
                  </a:moveTo>
                  <a:lnTo>
                    <a:pt x="0" y="92710"/>
                  </a:lnTo>
                  <a:lnTo>
                    <a:pt x="0" y="99060"/>
                  </a:lnTo>
                  <a:lnTo>
                    <a:pt x="7620" y="99060"/>
                  </a:lnTo>
                  <a:lnTo>
                    <a:pt x="7620" y="92710"/>
                  </a:lnTo>
                  <a:close/>
                </a:path>
                <a:path w="7620" h="599439">
                  <a:moveTo>
                    <a:pt x="7620" y="99060"/>
                  </a:moveTo>
                  <a:lnTo>
                    <a:pt x="0" y="99060"/>
                  </a:lnTo>
                  <a:lnTo>
                    <a:pt x="0" y="105410"/>
                  </a:lnTo>
                  <a:lnTo>
                    <a:pt x="7620" y="105410"/>
                  </a:lnTo>
                  <a:lnTo>
                    <a:pt x="7620" y="99060"/>
                  </a:lnTo>
                  <a:close/>
                </a:path>
                <a:path w="7620" h="599439">
                  <a:moveTo>
                    <a:pt x="7620" y="105410"/>
                  </a:moveTo>
                  <a:lnTo>
                    <a:pt x="0" y="105410"/>
                  </a:lnTo>
                  <a:lnTo>
                    <a:pt x="0" y="111760"/>
                  </a:lnTo>
                  <a:lnTo>
                    <a:pt x="7620" y="111760"/>
                  </a:lnTo>
                  <a:lnTo>
                    <a:pt x="7620" y="105410"/>
                  </a:lnTo>
                  <a:close/>
                </a:path>
                <a:path w="7620" h="599439">
                  <a:moveTo>
                    <a:pt x="7620" y="111760"/>
                  </a:moveTo>
                  <a:lnTo>
                    <a:pt x="0" y="111760"/>
                  </a:lnTo>
                  <a:lnTo>
                    <a:pt x="0" y="118110"/>
                  </a:lnTo>
                  <a:lnTo>
                    <a:pt x="7620" y="118110"/>
                  </a:lnTo>
                  <a:lnTo>
                    <a:pt x="7620" y="111760"/>
                  </a:lnTo>
                  <a:close/>
                </a:path>
                <a:path w="7620" h="599439">
                  <a:moveTo>
                    <a:pt x="7620" y="118110"/>
                  </a:moveTo>
                  <a:lnTo>
                    <a:pt x="0" y="118110"/>
                  </a:lnTo>
                  <a:lnTo>
                    <a:pt x="0" y="124460"/>
                  </a:lnTo>
                  <a:lnTo>
                    <a:pt x="7620" y="124460"/>
                  </a:lnTo>
                  <a:lnTo>
                    <a:pt x="7620" y="118110"/>
                  </a:lnTo>
                  <a:close/>
                </a:path>
                <a:path w="7620" h="599439">
                  <a:moveTo>
                    <a:pt x="7620" y="124460"/>
                  </a:moveTo>
                  <a:lnTo>
                    <a:pt x="0" y="124460"/>
                  </a:lnTo>
                  <a:lnTo>
                    <a:pt x="0" y="130810"/>
                  </a:lnTo>
                  <a:lnTo>
                    <a:pt x="7620" y="130810"/>
                  </a:lnTo>
                  <a:lnTo>
                    <a:pt x="7620" y="124460"/>
                  </a:lnTo>
                  <a:close/>
                </a:path>
                <a:path w="7620" h="599439">
                  <a:moveTo>
                    <a:pt x="7620" y="130810"/>
                  </a:moveTo>
                  <a:lnTo>
                    <a:pt x="0" y="130810"/>
                  </a:lnTo>
                  <a:lnTo>
                    <a:pt x="0" y="137160"/>
                  </a:lnTo>
                  <a:lnTo>
                    <a:pt x="7620" y="137160"/>
                  </a:lnTo>
                  <a:lnTo>
                    <a:pt x="7620" y="130810"/>
                  </a:lnTo>
                  <a:close/>
                </a:path>
                <a:path w="7620" h="599439">
                  <a:moveTo>
                    <a:pt x="7620" y="137160"/>
                  </a:moveTo>
                  <a:lnTo>
                    <a:pt x="0" y="137160"/>
                  </a:lnTo>
                  <a:lnTo>
                    <a:pt x="0" y="143510"/>
                  </a:lnTo>
                  <a:lnTo>
                    <a:pt x="7620" y="143510"/>
                  </a:lnTo>
                  <a:lnTo>
                    <a:pt x="7620" y="137160"/>
                  </a:lnTo>
                  <a:close/>
                </a:path>
                <a:path w="7620" h="599439">
                  <a:moveTo>
                    <a:pt x="7620" y="143510"/>
                  </a:moveTo>
                  <a:lnTo>
                    <a:pt x="0" y="143510"/>
                  </a:lnTo>
                  <a:lnTo>
                    <a:pt x="0" y="149860"/>
                  </a:lnTo>
                  <a:lnTo>
                    <a:pt x="7620" y="149860"/>
                  </a:lnTo>
                  <a:lnTo>
                    <a:pt x="7620" y="143510"/>
                  </a:lnTo>
                  <a:close/>
                </a:path>
                <a:path w="7620" h="599439">
                  <a:moveTo>
                    <a:pt x="7620" y="149860"/>
                  </a:moveTo>
                  <a:lnTo>
                    <a:pt x="0" y="149860"/>
                  </a:lnTo>
                  <a:lnTo>
                    <a:pt x="0" y="156210"/>
                  </a:lnTo>
                  <a:lnTo>
                    <a:pt x="7620" y="156210"/>
                  </a:lnTo>
                  <a:lnTo>
                    <a:pt x="7620" y="149860"/>
                  </a:lnTo>
                  <a:close/>
                </a:path>
                <a:path w="7620" h="599439">
                  <a:moveTo>
                    <a:pt x="7620" y="156210"/>
                  </a:moveTo>
                  <a:lnTo>
                    <a:pt x="0" y="156210"/>
                  </a:lnTo>
                  <a:lnTo>
                    <a:pt x="0" y="162560"/>
                  </a:lnTo>
                  <a:lnTo>
                    <a:pt x="7620" y="162560"/>
                  </a:lnTo>
                  <a:lnTo>
                    <a:pt x="7620" y="156210"/>
                  </a:lnTo>
                  <a:close/>
                </a:path>
                <a:path w="7620" h="599439">
                  <a:moveTo>
                    <a:pt x="7620" y="162560"/>
                  </a:moveTo>
                  <a:lnTo>
                    <a:pt x="0" y="162560"/>
                  </a:lnTo>
                  <a:lnTo>
                    <a:pt x="0" y="168910"/>
                  </a:lnTo>
                  <a:lnTo>
                    <a:pt x="7620" y="168910"/>
                  </a:lnTo>
                  <a:lnTo>
                    <a:pt x="7620" y="162560"/>
                  </a:lnTo>
                  <a:close/>
                </a:path>
                <a:path w="7620" h="599439">
                  <a:moveTo>
                    <a:pt x="7620" y="168910"/>
                  </a:moveTo>
                  <a:lnTo>
                    <a:pt x="0" y="168910"/>
                  </a:lnTo>
                  <a:lnTo>
                    <a:pt x="0" y="175260"/>
                  </a:lnTo>
                  <a:lnTo>
                    <a:pt x="7620" y="175260"/>
                  </a:lnTo>
                  <a:lnTo>
                    <a:pt x="7620" y="168910"/>
                  </a:lnTo>
                  <a:close/>
                </a:path>
                <a:path w="7620" h="599439">
                  <a:moveTo>
                    <a:pt x="7620" y="175260"/>
                  </a:moveTo>
                  <a:lnTo>
                    <a:pt x="0" y="175260"/>
                  </a:lnTo>
                  <a:lnTo>
                    <a:pt x="0" y="181610"/>
                  </a:lnTo>
                  <a:lnTo>
                    <a:pt x="7620" y="181610"/>
                  </a:lnTo>
                  <a:lnTo>
                    <a:pt x="7620" y="175260"/>
                  </a:lnTo>
                  <a:close/>
                </a:path>
                <a:path w="7620" h="599439">
                  <a:moveTo>
                    <a:pt x="7620" y="181610"/>
                  </a:moveTo>
                  <a:lnTo>
                    <a:pt x="0" y="181610"/>
                  </a:lnTo>
                  <a:lnTo>
                    <a:pt x="0" y="187960"/>
                  </a:lnTo>
                  <a:lnTo>
                    <a:pt x="7620" y="187960"/>
                  </a:lnTo>
                  <a:lnTo>
                    <a:pt x="7620" y="181610"/>
                  </a:lnTo>
                  <a:close/>
                </a:path>
                <a:path w="7620" h="599439">
                  <a:moveTo>
                    <a:pt x="7620" y="187960"/>
                  </a:moveTo>
                  <a:lnTo>
                    <a:pt x="0" y="187960"/>
                  </a:lnTo>
                  <a:lnTo>
                    <a:pt x="0" y="194310"/>
                  </a:lnTo>
                  <a:lnTo>
                    <a:pt x="7620" y="194310"/>
                  </a:lnTo>
                  <a:lnTo>
                    <a:pt x="7620" y="187960"/>
                  </a:lnTo>
                  <a:close/>
                </a:path>
                <a:path w="7620" h="599439">
                  <a:moveTo>
                    <a:pt x="7620" y="194310"/>
                  </a:moveTo>
                  <a:lnTo>
                    <a:pt x="0" y="194310"/>
                  </a:lnTo>
                  <a:lnTo>
                    <a:pt x="0" y="200660"/>
                  </a:lnTo>
                  <a:lnTo>
                    <a:pt x="7620" y="200660"/>
                  </a:lnTo>
                  <a:lnTo>
                    <a:pt x="7620" y="194310"/>
                  </a:lnTo>
                  <a:close/>
                </a:path>
                <a:path w="7620" h="599439">
                  <a:moveTo>
                    <a:pt x="7620" y="200660"/>
                  </a:moveTo>
                  <a:lnTo>
                    <a:pt x="0" y="200660"/>
                  </a:lnTo>
                  <a:lnTo>
                    <a:pt x="0" y="207010"/>
                  </a:lnTo>
                  <a:lnTo>
                    <a:pt x="7620" y="207010"/>
                  </a:lnTo>
                  <a:lnTo>
                    <a:pt x="7620" y="200660"/>
                  </a:lnTo>
                  <a:close/>
                </a:path>
                <a:path w="7620" h="599439">
                  <a:moveTo>
                    <a:pt x="7620" y="207010"/>
                  </a:moveTo>
                  <a:lnTo>
                    <a:pt x="0" y="207010"/>
                  </a:lnTo>
                  <a:lnTo>
                    <a:pt x="0" y="213360"/>
                  </a:lnTo>
                  <a:lnTo>
                    <a:pt x="7620" y="213360"/>
                  </a:lnTo>
                  <a:lnTo>
                    <a:pt x="7620" y="207010"/>
                  </a:lnTo>
                  <a:close/>
                </a:path>
                <a:path w="7620" h="599439">
                  <a:moveTo>
                    <a:pt x="7620" y="213360"/>
                  </a:moveTo>
                  <a:lnTo>
                    <a:pt x="0" y="213360"/>
                  </a:lnTo>
                  <a:lnTo>
                    <a:pt x="0" y="238760"/>
                  </a:lnTo>
                  <a:lnTo>
                    <a:pt x="7620" y="238760"/>
                  </a:lnTo>
                  <a:lnTo>
                    <a:pt x="7620" y="213360"/>
                  </a:lnTo>
                  <a:close/>
                </a:path>
                <a:path w="7620" h="599439">
                  <a:moveTo>
                    <a:pt x="7620" y="238760"/>
                  </a:moveTo>
                  <a:lnTo>
                    <a:pt x="0" y="238760"/>
                  </a:lnTo>
                  <a:lnTo>
                    <a:pt x="0" y="353060"/>
                  </a:lnTo>
                  <a:lnTo>
                    <a:pt x="7620" y="353060"/>
                  </a:lnTo>
                  <a:lnTo>
                    <a:pt x="7620" y="238760"/>
                  </a:lnTo>
                  <a:close/>
                </a:path>
                <a:path w="7620" h="599439">
                  <a:moveTo>
                    <a:pt x="7620" y="353060"/>
                  </a:moveTo>
                  <a:lnTo>
                    <a:pt x="0" y="353060"/>
                  </a:lnTo>
                  <a:lnTo>
                    <a:pt x="0" y="378460"/>
                  </a:lnTo>
                  <a:lnTo>
                    <a:pt x="7620" y="378460"/>
                  </a:lnTo>
                  <a:lnTo>
                    <a:pt x="7620" y="353060"/>
                  </a:lnTo>
                  <a:close/>
                </a:path>
                <a:path w="7620" h="599439">
                  <a:moveTo>
                    <a:pt x="7620" y="378460"/>
                  </a:moveTo>
                  <a:lnTo>
                    <a:pt x="0" y="378460"/>
                  </a:lnTo>
                  <a:lnTo>
                    <a:pt x="0" y="384810"/>
                  </a:lnTo>
                  <a:lnTo>
                    <a:pt x="7620" y="384810"/>
                  </a:lnTo>
                  <a:lnTo>
                    <a:pt x="7620" y="378460"/>
                  </a:lnTo>
                  <a:close/>
                </a:path>
                <a:path w="7620" h="599439">
                  <a:moveTo>
                    <a:pt x="7620" y="384810"/>
                  </a:moveTo>
                  <a:lnTo>
                    <a:pt x="0" y="384810"/>
                  </a:lnTo>
                  <a:lnTo>
                    <a:pt x="0" y="391160"/>
                  </a:lnTo>
                  <a:lnTo>
                    <a:pt x="7620" y="391160"/>
                  </a:lnTo>
                  <a:lnTo>
                    <a:pt x="7620" y="384810"/>
                  </a:lnTo>
                  <a:close/>
                </a:path>
                <a:path w="7620" h="599439">
                  <a:moveTo>
                    <a:pt x="7620" y="391160"/>
                  </a:moveTo>
                  <a:lnTo>
                    <a:pt x="0" y="391160"/>
                  </a:lnTo>
                  <a:lnTo>
                    <a:pt x="0" y="397510"/>
                  </a:lnTo>
                  <a:lnTo>
                    <a:pt x="7620" y="397510"/>
                  </a:lnTo>
                  <a:lnTo>
                    <a:pt x="7620" y="391160"/>
                  </a:lnTo>
                  <a:close/>
                </a:path>
                <a:path w="7620" h="599439">
                  <a:moveTo>
                    <a:pt x="7620" y="397510"/>
                  </a:moveTo>
                  <a:lnTo>
                    <a:pt x="0" y="397510"/>
                  </a:lnTo>
                  <a:lnTo>
                    <a:pt x="0" y="403860"/>
                  </a:lnTo>
                  <a:lnTo>
                    <a:pt x="7620" y="403860"/>
                  </a:lnTo>
                  <a:lnTo>
                    <a:pt x="7620" y="397510"/>
                  </a:lnTo>
                  <a:close/>
                </a:path>
                <a:path w="7620" h="599439">
                  <a:moveTo>
                    <a:pt x="7620" y="403860"/>
                  </a:moveTo>
                  <a:lnTo>
                    <a:pt x="0" y="403860"/>
                  </a:lnTo>
                  <a:lnTo>
                    <a:pt x="0" y="410210"/>
                  </a:lnTo>
                  <a:lnTo>
                    <a:pt x="7620" y="410210"/>
                  </a:lnTo>
                  <a:lnTo>
                    <a:pt x="7620" y="403860"/>
                  </a:lnTo>
                  <a:close/>
                </a:path>
                <a:path w="7620" h="599439">
                  <a:moveTo>
                    <a:pt x="7620" y="410210"/>
                  </a:moveTo>
                  <a:lnTo>
                    <a:pt x="0" y="410210"/>
                  </a:lnTo>
                  <a:lnTo>
                    <a:pt x="0" y="416560"/>
                  </a:lnTo>
                  <a:lnTo>
                    <a:pt x="7620" y="416560"/>
                  </a:lnTo>
                  <a:lnTo>
                    <a:pt x="7620" y="410210"/>
                  </a:lnTo>
                  <a:close/>
                </a:path>
                <a:path w="7620" h="599439">
                  <a:moveTo>
                    <a:pt x="7620" y="416560"/>
                  </a:moveTo>
                  <a:lnTo>
                    <a:pt x="0" y="416560"/>
                  </a:lnTo>
                  <a:lnTo>
                    <a:pt x="0" y="422910"/>
                  </a:lnTo>
                  <a:lnTo>
                    <a:pt x="7620" y="422910"/>
                  </a:lnTo>
                  <a:lnTo>
                    <a:pt x="7620" y="416560"/>
                  </a:lnTo>
                  <a:close/>
                </a:path>
                <a:path w="7620" h="599439">
                  <a:moveTo>
                    <a:pt x="7620" y="422910"/>
                  </a:moveTo>
                  <a:lnTo>
                    <a:pt x="0" y="422910"/>
                  </a:lnTo>
                  <a:lnTo>
                    <a:pt x="0" y="429260"/>
                  </a:lnTo>
                  <a:lnTo>
                    <a:pt x="7620" y="429260"/>
                  </a:lnTo>
                  <a:lnTo>
                    <a:pt x="7620" y="422910"/>
                  </a:lnTo>
                  <a:close/>
                </a:path>
                <a:path w="7620" h="599439">
                  <a:moveTo>
                    <a:pt x="7620" y="429260"/>
                  </a:moveTo>
                  <a:lnTo>
                    <a:pt x="0" y="429260"/>
                  </a:lnTo>
                  <a:lnTo>
                    <a:pt x="0" y="435610"/>
                  </a:lnTo>
                  <a:lnTo>
                    <a:pt x="7620" y="435610"/>
                  </a:lnTo>
                  <a:lnTo>
                    <a:pt x="7620" y="429260"/>
                  </a:lnTo>
                  <a:close/>
                </a:path>
                <a:path w="7620" h="599439">
                  <a:moveTo>
                    <a:pt x="7620" y="435610"/>
                  </a:moveTo>
                  <a:lnTo>
                    <a:pt x="0" y="435610"/>
                  </a:lnTo>
                  <a:lnTo>
                    <a:pt x="0" y="441960"/>
                  </a:lnTo>
                  <a:lnTo>
                    <a:pt x="7620" y="441960"/>
                  </a:lnTo>
                  <a:lnTo>
                    <a:pt x="7620" y="435610"/>
                  </a:lnTo>
                  <a:close/>
                </a:path>
                <a:path w="7620" h="599439">
                  <a:moveTo>
                    <a:pt x="7620" y="441960"/>
                  </a:moveTo>
                  <a:lnTo>
                    <a:pt x="0" y="441960"/>
                  </a:lnTo>
                  <a:lnTo>
                    <a:pt x="0" y="448310"/>
                  </a:lnTo>
                  <a:lnTo>
                    <a:pt x="7620" y="448310"/>
                  </a:lnTo>
                  <a:lnTo>
                    <a:pt x="7620" y="441960"/>
                  </a:lnTo>
                  <a:close/>
                </a:path>
                <a:path w="7620" h="599439">
                  <a:moveTo>
                    <a:pt x="7620" y="448310"/>
                  </a:moveTo>
                  <a:lnTo>
                    <a:pt x="0" y="448310"/>
                  </a:lnTo>
                  <a:lnTo>
                    <a:pt x="0" y="454660"/>
                  </a:lnTo>
                  <a:lnTo>
                    <a:pt x="7620" y="454660"/>
                  </a:lnTo>
                  <a:lnTo>
                    <a:pt x="7620" y="448310"/>
                  </a:lnTo>
                  <a:close/>
                </a:path>
                <a:path w="7620" h="599439">
                  <a:moveTo>
                    <a:pt x="7620" y="454660"/>
                  </a:moveTo>
                  <a:lnTo>
                    <a:pt x="0" y="454660"/>
                  </a:lnTo>
                  <a:lnTo>
                    <a:pt x="0" y="461010"/>
                  </a:lnTo>
                  <a:lnTo>
                    <a:pt x="7620" y="461010"/>
                  </a:lnTo>
                  <a:lnTo>
                    <a:pt x="7620" y="454660"/>
                  </a:lnTo>
                  <a:close/>
                </a:path>
                <a:path w="7620" h="599439">
                  <a:moveTo>
                    <a:pt x="7620" y="461010"/>
                  </a:moveTo>
                  <a:lnTo>
                    <a:pt x="0" y="461010"/>
                  </a:lnTo>
                  <a:lnTo>
                    <a:pt x="0" y="467360"/>
                  </a:lnTo>
                  <a:lnTo>
                    <a:pt x="7620" y="467360"/>
                  </a:lnTo>
                  <a:lnTo>
                    <a:pt x="7620" y="461010"/>
                  </a:lnTo>
                  <a:close/>
                </a:path>
                <a:path w="7620" h="599439">
                  <a:moveTo>
                    <a:pt x="7620" y="467360"/>
                  </a:moveTo>
                  <a:lnTo>
                    <a:pt x="0" y="467360"/>
                  </a:lnTo>
                  <a:lnTo>
                    <a:pt x="0" y="473710"/>
                  </a:lnTo>
                  <a:lnTo>
                    <a:pt x="7620" y="473710"/>
                  </a:lnTo>
                  <a:lnTo>
                    <a:pt x="7620" y="467360"/>
                  </a:lnTo>
                  <a:close/>
                </a:path>
                <a:path w="7620" h="599439">
                  <a:moveTo>
                    <a:pt x="7620" y="473710"/>
                  </a:moveTo>
                  <a:lnTo>
                    <a:pt x="0" y="473710"/>
                  </a:lnTo>
                  <a:lnTo>
                    <a:pt x="0" y="480060"/>
                  </a:lnTo>
                  <a:lnTo>
                    <a:pt x="7620" y="480060"/>
                  </a:lnTo>
                  <a:lnTo>
                    <a:pt x="7620" y="473710"/>
                  </a:lnTo>
                  <a:close/>
                </a:path>
                <a:path w="7620" h="599439">
                  <a:moveTo>
                    <a:pt x="7620" y="480060"/>
                  </a:moveTo>
                  <a:lnTo>
                    <a:pt x="0" y="480060"/>
                  </a:lnTo>
                  <a:lnTo>
                    <a:pt x="0" y="486410"/>
                  </a:lnTo>
                  <a:lnTo>
                    <a:pt x="7620" y="486410"/>
                  </a:lnTo>
                  <a:lnTo>
                    <a:pt x="7620" y="480060"/>
                  </a:lnTo>
                  <a:close/>
                </a:path>
                <a:path w="7620" h="599439">
                  <a:moveTo>
                    <a:pt x="7620" y="486410"/>
                  </a:moveTo>
                  <a:lnTo>
                    <a:pt x="0" y="486410"/>
                  </a:lnTo>
                  <a:lnTo>
                    <a:pt x="0" y="492760"/>
                  </a:lnTo>
                  <a:lnTo>
                    <a:pt x="7620" y="492760"/>
                  </a:lnTo>
                  <a:lnTo>
                    <a:pt x="7620" y="486410"/>
                  </a:lnTo>
                  <a:close/>
                </a:path>
                <a:path w="7620" h="599439">
                  <a:moveTo>
                    <a:pt x="7620" y="492760"/>
                  </a:moveTo>
                  <a:lnTo>
                    <a:pt x="0" y="492760"/>
                  </a:lnTo>
                  <a:lnTo>
                    <a:pt x="0" y="499110"/>
                  </a:lnTo>
                  <a:lnTo>
                    <a:pt x="7620" y="499110"/>
                  </a:lnTo>
                  <a:lnTo>
                    <a:pt x="7620" y="492760"/>
                  </a:lnTo>
                  <a:close/>
                </a:path>
                <a:path w="7620" h="599439">
                  <a:moveTo>
                    <a:pt x="7620" y="499110"/>
                  </a:moveTo>
                  <a:lnTo>
                    <a:pt x="0" y="499110"/>
                  </a:lnTo>
                  <a:lnTo>
                    <a:pt x="0" y="505460"/>
                  </a:lnTo>
                  <a:lnTo>
                    <a:pt x="7620" y="505460"/>
                  </a:lnTo>
                  <a:lnTo>
                    <a:pt x="7620" y="499110"/>
                  </a:lnTo>
                  <a:close/>
                </a:path>
                <a:path w="7620" h="599439">
                  <a:moveTo>
                    <a:pt x="7620" y="505460"/>
                  </a:moveTo>
                  <a:lnTo>
                    <a:pt x="0" y="505460"/>
                  </a:lnTo>
                  <a:lnTo>
                    <a:pt x="0" y="511810"/>
                  </a:lnTo>
                  <a:lnTo>
                    <a:pt x="7620" y="511810"/>
                  </a:lnTo>
                  <a:lnTo>
                    <a:pt x="7620" y="505460"/>
                  </a:lnTo>
                  <a:close/>
                </a:path>
                <a:path w="7620" h="599439">
                  <a:moveTo>
                    <a:pt x="7620" y="511810"/>
                  </a:moveTo>
                  <a:lnTo>
                    <a:pt x="0" y="511810"/>
                  </a:lnTo>
                  <a:lnTo>
                    <a:pt x="0" y="518160"/>
                  </a:lnTo>
                  <a:lnTo>
                    <a:pt x="7620" y="518160"/>
                  </a:lnTo>
                  <a:lnTo>
                    <a:pt x="7620" y="511810"/>
                  </a:lnTo>
                  <a:close/>
                </a:path>
                <a:path w="7620" h="599439">
                  <a:moveTo>
                    <a:pt x="7620" y="518160"/>
                  </a:moveTo>
                  <a:lnTo>
                    <a:pt x="0" y="518160"/>
                  </a:lnTo>
                  <a:lnTo>
                    <a:pt x="0" y="524510"/>
                  </a:lnTo>
                  <a:lnTo>
                    <a:pt x="7620" y="524510"/>
                  </a:lnTo>
                  <a:lnTo>
                    <a:pt x="7620" y="518160"/>
                  </a:lnTo>
                  <a:close/>
                </a:path>
                <a:path w="7620" h="599439">
                  <a:moveTo>
                    <a:pt x="7620" y="524510"/>
                  </a:moveTo>
                  <a:lnTo>
                    <a:pt x="0" y="524510"/>
                  </a:lnTo>
                  <a:lnTo>
                    <a:pt x="0" y="530860"/>
                  </a:lnTo>
                  <a:lnTo>
                    <a:pt x="7620" y="530860"/>
                  </a:lnTo>
                  <a:lnTo>
                    <a:pt x="7620" y="524510"/>
                  </a:lnTo>
                  <a:close/>
                </a:path>
                <a:path w="7620" h="599439">
                  <a:moveTo>
                    <a:pt x="7620" y="530860"/>
                  </a:moveTo>
                  <a:lnTo>
                    <a:pt x="0" y="530860"/>
                  </a:lnTo>
                  <a:lnTo>
                    <a:pt x="0" y="537210"/>
                  </a:lnTo>
                  <a:lnTo>
                    <a:pt x="7620" y="537210"/>
                  </a:lnTo>
                  <a:lnTo>
                    <a:pt x="7620" y="530860"/>
                  </a:lnTo>
                  <a:close/>
                </a:path>
                <a:path w="7620" h="599439">
                  <a:moveTo>
                    <a:pt x="7620" y="537210"/>
                  </a:moveTo>
                  <a:lnTo>
                    <a:pt x="0" y="537210"/>
                  </a:lnTo>
                  <a:lnTo>
                    <a:pt x="0" y="543560"/>
                  </a:lnTo>
                  <a:lnTo>
                    <a:pt x="7620" y="543560"/>
                  </a:lnTo>
                  <a:lnTo>
                    <a:pt x="7620" y="537210"/>
                  </a:lnTo>
                  <a:close/>
                </a:path>
                <a:path w="7620" h="599439">
                  <a:moveTo>
                    <a:pt x="7620" y="543560"/>
                  </a:moveTo>
                  <a:lnTo>
                    <a:pt x="0" y="543560"/>
                  </a:lnTo>
                  <a:lnTo>
                    <a:pt x="0" y="549910"/>
                  </a:lnTo>
                  <a:lnTo>
                    <a:pt x="7620" y="549910"/>
                  </a:lnTo>
                  <a:lnTo>
                    <a:pt x="7620" y="543560"/>
                  </a:lnTo>
                  <a:close/>
                </a:path>
                <a:path w="7620" h="599439">
                  <a:moveTo>
                    <a:pt x="7620" y="549910"/>
                  </a:moveTo>
                  <a:lnTo>
                    <a:pt x="0" y="549910"/>
                  </a:lnTo>
                  <a:lnTo>
                    <a:pt x="0" y="556260"/>
                  </a:lnTo>
                  <a:lnTo>
                    <a:pt x="7620" y="556260"/>
                  </a:lnTo>
                  <a:lnTo>
                    <a:pt x="7620" y="549910"/>
                  </a:lnTo>
                  <a:close/>
                </a:path>
                <a:path w="7620" h="599439">
                  <a:moveTo>
                    <a:pt x="7620" y="556260"/>
                  </a:moveTo>
                  <a:lnTo>
                    <a:pt x="0" y="556260"/>
                  </a:lnTo>
                  <a:lnTo>
                    <a:pt x="0" y="562610"/>
                  </a:lnTo>
                  <a:lnTo>
                    <a:pt x="7620" y="562610"/>
                  </a:lnTo>
                  <a:lnTo>
                    <a:pt x="7620" y="556260"/>
                  </a:lnTo>
                  <a:close/>
                </a:path>
                <a:path w="7620" h="599439">
                  <a:moveTo>
                    <a:pt x="7620" y="562610"/>
                  </a:moveTo>
                  <a:lnTo>
                    <a:pt x="0" y="562610"/>
                  </a:lnTo>
                  <a:lnTo>
                    <a:pt x="0" y="568960"/>
                  </a:lnTo>
                  <a:lnTo>
                    <a:pt x="7620" y="568960"/>
                  </a:lnTo>
                  <a:lnTo>
                    <a:pt x="7620" y="562610"/>
                  </a:lnTo>
                  <a:close/>
                </a:path>
                <a:path w="7620" h="599439">
                  <a:moveTo>
                    <a:pt x="7620" y="568960"/>
                  </a:moveTo>
                  <a:lnTo>
                    <a:pt x="0" y="568960"/>
                  </a:lnTo>
                  <a:lnTo>
                    <a:pt x="0" y="575310"/>
                  </a:lnTo>
                  <a:lnTo>
                    <a:pt x="7620" y="575310"/>
                  </a:lnTo>
                  <a:lnTo>
                    <a:pt x="7620" y="568960"/>
                  </a:lnTo>
                  <a:close/>
                </a:path>
                <a:path w="7620" h="599439">
                  <a:moveTo>
                    <a:pt x="7620" y="575310"/>
                  </a:moveTo>
                  <a:lnTo>
                    <a:pt x="0" y="575310"/>
                  </a:lnTo>
                  <a:lnTo>
                    <a:pt x="0" y="581660"/>
                  </a:lnTo>
                  <a:lnTo>
                    <a:pt x="7620" y="581660"/>
                  </a:lnTo>
                  <a:lnTo>
                    <a:pt x="7620" y="575310"/>
                  </a:lnTo>
                  <a:close/>
                </a:path>
                <a:path w="7620" h="599439">
                  <a:moveTo>
                    <a:pt x="7620" y="581660"/>
                  </a:moveTo>
                  <a:lnTo>
                    <a:pt x="0" y="581660"/>
                  </a:lnTo>
                  <a:lnTo>
                    <a:pt x="0" y="588010"/>
                  </a:lnTo>
                  <a:lnTo>
                    <a:pt x="7620" y="588010"/>
                  </a:lnTo>
                  <a:lnTo>
                    <a:pt x="7620" y="581660"/>
                  </a:lnTo>
                  <a:close/>
                </a:path>
                <a:path w="7620" h="599439">
                  <a:moveTo>
                    <a:pt x="7620" y="588010"/>
                  </a:moveTo>
                  <a:lnTo>
                    <a:pt x="0" y="588010"/>
                  </a:lnTo>
                  <a:lnTo>
                    <a:pt x="0" y="594360"/>
                  </a:lnTo>
                  <a:lnTo>
                    <a:pt x="7620" y="594360"/>
                  </a:lnTo>
                  <a:lnTo>
                    <a:pt x="7620" y="588010"/>
                  </a:lnTo>
                  <a:close/>
                </a:path>
                <a:path w="7620" h="599439">
                  <a:moveTo>
                    <a:pt x="7620" y="594360"/>
                  </a:moveTo>
                  <a:lnTo>
                    <a:pt x="0" y="594360"/>
                  </a:lnTo>
                  <a:lnTo>
                    <a:pt x="0" y="595630"/>
                  </a:lnTo>
                  <a:lnTo>
                    <a:pt x="2540" y="595630"/>
                  </a:lnTo>
                  <a:lnTo>
                    <a:pt x="2540" y="596900"/>
                  </a:lnTo>
                  <a:lnTo>
                    <a:pt x="3810" y="596900"/>
                  </a:lnTo>
                  <a:lnTo>
                    <a:pt x="3810" y="598170"/>
                  </a:lnTo>
                  <a:lnTo>
                    <a:pt x="5080" y="598170"/>
                  </a:lnTo>
                  <a:lnTo>
                    <a:pt x="5080" y="599440"/>
                  </a:lnTo>
                  <a:lnTo>
                    <a:pt x="7620" y="599440"/>
                  </a:lnTo>
                  <a:lnTo>
                    <a:pt x="7620" y="594360"/>
                  </a:lnTo>
                  <a:close/>
                </a:path>
              </a:pathLst>
            </a:custGeom>
            <a:solidFill>
              <a:srgbClr val="1C00FA"/>
            </a:solidFill>
          </p:spPr>
          <p:txBody>
            <a:bodyPr bIns="0" lIns="0" rIns="0" rtlCol="0" tIns="0" wrap="square"/>
            <a:p/>
          </p:txBody>
        </p:sp>
        <p:sp>
          <p:nvSpPr>
            <p:cNvPr id="1049918" name="object 1218"/>
            <p:cNvSpPr/>
            <p:nvPr/>
          </p:nvSpPr>
          <p:spPr>
            <a:xfrm>
              <a:off x="5605779" y="4525009"/>
              <a:ext cx="6350" cy="589280"/>
            </a:xfrm>
            <a:custGeom>
              <a:avLst/>
              <a:ahLst/>
              <a:rect l="l" t="t" r="r" b="b"/>
              <a:pathLst>
                <a:path w="6350" h="589279">
                  <a:moveTo>
                    <a:pt x="6350" y="0"/>
                  </a:moveTo>
                  <a:lnTo>
                    <a:pt x="5080" y="0"/>
                  </a:lnTo>
                  <a:lnTo>
                    <a:pt x="5080" y="1269"/>
                  </a:lnTo>
                  <a:lnTo>
                    <a:pt x="3810" y="1269"/>
                  </a:lnTo>
                  <a:lnTo>
                    <a:pt x="3810" y="2539"/>
                  </a:lnTo>
                  <a:lnTo>
                    <a:pt x="1270" y="2539"/>
                  </a:lnTo>
                  <a:lnTo>
                    <a:pt x="1270" y="3809"/>
                  </a:lnTo>
                  <a:lnTo>
                    <a:pt x="0" y="3809"/>
                  </a:lnTo>
                  <a:lnTo>
                    <a:pt x="0" y="5079"/>
                  </a:lnTo>
                  <a:lnTo>
                    <a:pt x="6350" y="5079"/>
                  </a:lnTo>
                  <a:lnTo>
                    <a:pt x="6350" y="0"/>
                  </a:lnTo>
                  <a:close/>
                </a:path>
                <a:path w="6350" h="589279">
                  <a:moveTo>
                    <a:pt x="6350" y="5080"/>
                  </a:moveTo>
                  <a:lnTo>
                    <a:pt x="0" y="5080"/>
                  </a:lnTo>
                  <a:lnTo>
                    <a:pt x="0" y="11429"/>
                  </a:lnTo>
                  <a:lnTo>
                    <a:pt x="6350" y="11429"/>
                  </a:lnTo>
                  <a:lnTo>
                    <a:pt x="6350" y="5080"/>
                  </a:lnTo>
                  <a:close/>
                </a:path>
                <a:path w="6350" h="589279">
                  <a:moveTo>
                    <a:pt x="6350" y="11430"/>
                  </a:moveTo>
                  <a:lnTo>
                    <a:pt x="0" y="11430"/>
                  </a:lnTo>
                  <a:lnTo>
                    <a:pt x="0" y="17779"/>
                  </a:lnTo>
                  <a:lnTo>
                    <a:pt x="6350" y="17779"/>
                  </a:lnTo>
                  <a:lnTo>
                    <a:pt x="6350" y="11430"/>
                  </a:lnTo>
                  <a:close/>
                </a:path>
                <a:path w="6350" h="589279">
                  <a:moveTo>
                    <a:pt x="6350" y="17780"/>
                  </a:moveTo>
                  <a:lnTo>
                    <a:pt x="0" y="17780"/>
                  </a:lnTo>
                  <a:lnTo>
                    <a:pt x="0" y="24129"/>
                  </a:lnTo>
                  <a:lnTo>
                    <a:pt x="6350" y="24129"/>
                  </a:lnTo>
                  <a:lnTo>
                    <a:pt x="6350" y="17780"/>
                  </a:lnTo>
                  <a:close/>
                </a:path>
                <a:path w="6350" h="589279">
                  <a:moveTo>
                    <a:pt x="6350" y="24130"/>
                  </a:moveTo>
                  <a:lnTo>
                    <a:pt x="0" y="24130"/>
                  </a:lnTo>
                  <a:lnTo>
                    <a:pt x="0" y="30479"/>
                  </a:lnTo>
                  <a:lnTo>
                    <a:pt x="6350" y="30479"/>
                  </a:lnTo>
                  <a:lnTo>
                    <a:pt x="6350" y="24130"/>
                  </a:lnTo>
                  <a:close/>
                </a:path>
                <a:path w="6350" h="589279">
                  <a:moveTo>
                    <a:pt x="6350" y="30480"/>
                  </a:moveTo>
                  <a:lnTo>
                    <a:pt x="0" y="30480"/>
                  </a:lnTo>
                  <a:lnTo>
                    <a:pt x="0" y="36829"/>
                  </a:lnTo>
                  <a:lnTo>
                    <a:pt x="6350" y="36829"/>
                  </a:lnTo>
                  <a:lnTo>
                    <a:pt x="6350" y="30480"/>
                  </a:lnTo>
                  <a:close/>
                </a:path>
                <a:path w="6350" h="589279">
                  <a:moveTo>
                    <a:pt x="6350" y="36830"/>
                  </a:moveTo>
                  <a:lnTo>
                    <a:pt x="0" y="36830"/>
                  </a:lnTo>
                  <a:lnTo>
                    <a:pt x="0" y="43179"/>
                  </a:lnTo>
                  <a:lnTo>
                    <a:pt x="6350" y="43179"/>
                  </a:lnTo>
                  <a:lnTo>
                    <a:pt x="6350" y="36830"/>
                  </a:lnTo>
                  <a:close/>
                </a:path>
                <a:path w="6350" h="589279">
                  <a:moveTo>
                    <a:pt x="6350" y="43180"/>
                  </a:moveTo>
                  <a:lnTo>
                    <a:pt x="0" y="43180"/>
                  </a:lnTo>
                  <a:lnTo>
                    <a:pt x="0" y="49529"/>
                  </a:lnTo>
                  <a:lnTo>
                    <a:pt x="6350" y="49529"/>
                  </a:lnTo>
                  <a:lnTo>
                    <a:pt x="6350" y="43180"/>
                  </a:lnTo>
                  <a:close/>
                </a:path>
                <a:path w="6350" h="589279">
                  <a:moveTo>
                    <a:pt x="6350" y="49530"/>
                  </a:moveTo>
                  <a:lnTo>
                    <a:pt x="0" y="49530"/>
                  </a:lnTo>
                  <a:lnTo>
                    <a:pt x="0" y="55879"/>
                  </a:lnTo>
                  <a:lnTo>
                    <a:pt x="6350" y="55879"/>
                  </a:lnTo>
                  <a:lnTo>
                    <a:pt x="6350" y="49530"/>
                  </a:lnTo>
                  <a:close/>
                </a:path>
                <a:path w="6350" h="589279">
                  <a:moveTo>
                    <a:pt x="6350" y="55880"/>
                  </a:moveTo>
                  <a:lnTo>
                    <a:pt x="0" y="55880"/>
                  </a:lnTo>
                  <a:lnTo>
                    <a:pt x="0" y="62229"/>
                  </a:lnTo>
                  <a:lnTo>
                    <a:pt x="6350" y="62229"/>
                  </a:lnTo>
                  <a:lnTo>
                    <a:pt x="6350" y="55880"/>
                  </a:lnTo>
                  <a:close/>
                </a:path>
                <a:path w="6350" h="589279">
                  <a:moveTo>
                    <a:pt x="6350" y="62230"/>
                  </a:moveTo>
                  <a:lnTo>
                    <a:pt x="0" y="62230"/>
                  </a:lnTo>
                  <a:lnTo>
                    <a:pt x="0" y="68579"/>
                  </a:lnTo>
                  <a:lnTo>
                    <a:pt x="6350" y="68579"/>
                  </a:lnTo>
                  <a:lnTo>
                    <a:pt x="6350" y="62230"/>
                  </a:lnTo>
                  <a:close/>
                </a:path>
                <a:path w="6350" h="589279">
                  <a:moveTo>
                    <a:pt x="6350" y="68580"/>
                  </a:moveTo>
                  <a:lnTo>
                    <a:pt x="0" y="68580"/>
                  </a:lnTo>
                  <a:lnTo>
                    <a:pt x="0" y="74929"/>
                  </a:lnTo>
                  <a:lnTo>
                    <a:pt x="6350" y="74929"/>
                  </a:lnTo>
                  <a:lnTo>
                    <a:pt x="6350" y="68580"/>
                  </a:lnTo>
                  <a:close/>
                </a:path>
                <a:path w="6350" h="589279">
                  <a:moveTo>
                    <a:pt x="6350" y="74930"/>
                  </a:moveTo>
                  <a:lnTo>
                    <a:pt x="0" y="74930"/>
                  </a:lnTo>
                  <a:lnTo>
                    <a:pt x="0" y="81279"/>
                  </a:lnTo>
                  <a:lnTo>
                    <a:pt x="6350" y="81279"/>
                  </a:lnTo>
                  <a:lnTo>
                    <a:pt x="6350" y="74930"/>
                  </a:lnTo>
                  <a:close/>
                </a:path>
                <a:path w="6350" h="589279">
                  <a:moveTo>
                    <a:pt x="6350" y="81280"/>
                  </a:moveTo>
                  <a:lnTo>
                    <a:pt x="0" y="81280"/>
                  </a:lnTo>
                  <a:lnTo>
                    <a:pt x="0" y="87629"/>
                  </a:lnTo>
                  <a:lnTo>
                    <a:pt x="6350" y="87629"/>
                  </a:lnTo>
                  <a:lnTo>
                    <a:pt x="6350" y="81280"/>
                  </a:lnTo>
                  <a:close/>
                </a:path>
                <a:path w="6350" h="589279">
                  <a:moveTo>
                    <a:pt x="6350" y="87630"/>
                  </a:moveTo>
                  <a:lnTo>
                    <a:pt x="0" y="87630"/>
                  </a:lnTo>
                  <a:lnTo>
                    <a:pt x="0" y="93979"/>
                  </a:lnTo>
                  <a:lnTo>
                    <a:pt x="6350" y="93979"/>
                  </a:lnTo>
                  <a:lnTo>
                    <a:pt x="6350" y="87630"/>
                  </a:lnTo>
                  <a:close/>
                </a:path>
                <a:path w="6350" h="589279">
                  <a:moveTo>
                    <a:pt x="6350" y="93980"/>
                  </a:moveTo>
                  <a:lnTo>
                    <a:pt x="0" y="93980"/>
                  </a:lnTo>
                  <a:lnTo>
                    <a:pt x="0" y="100329"/>
                  </a:lnTo>
                  <a:lnTo>
                    <a:pt x="6350" y="100329"/>
                  </a:lnTo>
                  <a:lnTo>
                    <a:pt x="6350" y="93980"/>
                  </a:lnTo>
                  <a:close/>
                </a:path>
                <a:path w="6350" h="589279">
                  <a:moveTo>
                    <a:pt x="6350" y="100330"/>
                  </a:moveTo>
                  <a:lnTo>
                    <a:pt x="0" y="100330"/>
                  </a:lnTo>
                  <a:lnTo>
                    <a:pt x="0" y="106679"/>
                  </a:lnTo>
                  <a:lnTo>
                    <a:pt x="6350" y="106679"/>
                  </a:lnTo>
                  <a:lnTo>
                    <a:pt x="6350" y="100330"/>
                  </a:lnTo>
                  <a:close/>
                </a:path>
                <a:path w="6350" h="589279">
                  <a:moveTo>
                    <a:pt x="6350" y="106680"/>
                  </a:moveTo>
                  <a:lnTo>
                    <a:pt x="0" y="106680"/>
                  </a:lnTo>
                  <a:lnTo>
                    <a:pt x="0" y="113029"/>
                  </a:lnTo>
                  <a:lnTo>
                    <a:pt x="6350" y="113029"/>
                  </a:lnTo>
                  <a:lnTo>
                    <a:pt x="6350" y="106680"/>
                  </a:lnTo>
                  <a:close/>
                </a:path>
                <a:path w="6350" h="589279">
                  <a:moveTo>
                    <a:pt x="6350" y="113030"/>
                  </a:moveTo>
                  <a:lnTo>
                    <a:pt x="0" y="113030"/>
                  </a:lnTo>
                  <a:lnTo>
                    <a:pt x="0" y="119379"/>
                  </a:lnTo>
                  <a:lnTo>
                    <a:pt x="6350" y="119379"/>
                  </a:lnTo>
                  <a:lnTo>
                    <a:pt x="6350" y="113030"/>
                  </a:lnTo>
                  <a:close/>
                </a:path>
                <a:path w="6350" h="589279">
                  <a:moveTo>
                    <a:pt x="6350" y="119380"/>
                  </a:moveTo>
                  <a:lnTo>
                    <a:pt x="0" y="119380"/>
                  </a:lnTo>
                  <a:lnTo>
                    <a:pt x="0" y="125729"/>
                  </a:lnTo>
                  <a:lnTo>
                    <a:pt x="6350" y="125729"/>
                  </a:lnTo>
                  <a:lnTo>
                    <a:pt x="6350" y="119380"/>
                  </a:lnTo>
                  <a:close/>
                </a:path>
                <a:path w="6350" h="589279">
                  <a:moveTo>
                    <a:pt x="6350" y="125730"/>
                  </a:moveTo>
                  <a:lnTo>
                    <a:pt x="0" y="125730"/>
                  </a:lnTo>
                  <a:lnTo>
                    <a:pt x="0" y="132079"/>
                  </a:lnTo>
                  <a:lnTo>
                    <a:pt x="6350" y="132079"/>
                  </a:lnTo>
                  <a:lnTo>
                    <a:pt x="6350" y="125730"/>
                  </a:lnTo>
                  <a:close/>
                </a:path>
                <a:path w="6350" h="589279">
                  <a:moveTo>
                    <a:pt x="6350" y="132080"/>
                  </a:moveTo>
                  <a:lnTo>
                    <a:pt x="0" y="132080"/>
                  </a:lnTo>
                  <a:lnTo>
                    <a:pt x="0" y="138429"/>
                  </a:lnTo>
                  <a:lnTo>
                    <a:pt x="6350" y="138429"/>
                  </a:lnTo>
                  <a:lnTo>
                    <a:pt x="6350" y="132080"/>
                  </a:lnTo>
                  <a:close/>
                </a:path>
                <a:path w="6350" h="589279">
                  <a:moveTo>
                    <a:pt x="6350" y="138430"/>
                  </a:moveTo>
                  <a:lnTo>
                    <a:pt x="0" y="138430"/>
                  </a:lnTo>
                  <a:lnTo>
                    <a:pt x="0" y="144779"/>
                  </a:lnTo>
                  <a:lnTo>
                    <a:pt x="6350" y="144779"/>
                  </a:lnTo>
                  <a:lnTo>
                    <a:pt x="6350" y="138430"/>
                  </a:lnTo>
                  <a:close/>
                </a:path>
                <a:path w="6350" h="589279">
                  <a:moveTo>
                    <a:pt x="6350" y="144780"/>
                  </a:moveTo>
                  <a:lnTo>
                    <a:pt x="0" y="144780"/>
                  </a:lnTo>
                  <a:lnTo>
                    <a:pt x="0" y="151129"/>
                  </a:lnTo>
                  <a:lnTo>
                    <a:pt x="6350" y="151129"/>
                  </a:lnTo>
                  <a:lnTo>
                    <a:pt x="6350" y="144780"/>
                  </a:lnTo>
                  <a:close/>
                </a:path>
                <a:path w="6350" h="589279">
                  <a:moveTo>
                    <a:pt x="6350" y="151130"/>
                  </a:moveTo>
                  <a:lnTo>
                    <a:pt x="0" y="151130"/>
                  </a:lnTo>
                  <a:lnTo>
                    <a:pt x="0" y="157479"/>
                  </a:lnTo>
                  <a:lnTo>
                    <a:pt x="6350" y="157479"/>
                  </a:lnTo>
                  <a:lnTo>
                    <a:pt x="6350" y="151130"/>
                  </a:lnTo>
                  <a:close/>
                </a:path>
                <a:path w="6350" h="589279">
                  <a:moveTo>
                    <a:pt x="6350" y="157480"/>
                  </a:moveTo>
                  <a:lnTo>
                    <a:pt x="0" y="157480"/>
                  </a:lnTo>
                  <a:lnTo>
                    <a:pt x="0" y="163829"/>
                  </a:lnTo>
                  <a:lnTo>
                    <a:pt x="6350" y="163829"/>
                  </a:lnTo>
                  <a:lnTo>
                    <a:pt x="6350" y="157480"/>
                  </a:lnTo>
                  <a:close/>
                </a:path>
                <a:path w="6350" h="589279">
                  <a:moveTo>
                    <a:pt x="6350" y="163830"/>
                  </a:moveTo>
                  <a:lnTo>
                    <a:pt x="0" y="163830"/>
                  </a:lnTo>
                  <a:lnTo>
                    <a:pt x="0" y="170179"/>
                  </a:lnTo>
                  <a:lnTo>
                    <a:pt x="6350" y="170179"/>
                  </a:lnTo>
                  <a:lnTo>
                    <a:pt x="6350" y="163830"/>
                  </a:lnTo>
                  <a:close/>
                </a:path>
                <a:path w="6350" h="589279">
                  <a:moveTo>
                    <a:pt x="6350" y="170180"/>
                  </a:moveTo>
                  <a:lnTo>
                    <a:pt x="0" y="170180"/>
                  </a:lnTo>
                  <a:lnTo>
                    <a:pt x="0" y="176529"/>
                  </a:lnTo>
                  <a:lnTo>
                    <a:pt x="6350" y="176529"/>
                  </a:lnTo>
                  <a:lnTo>
                    <a:pt x="6350" y="170180"/>
                  </a:lnTo>
                  <a:close/>
                </a:path>
                <a:path w="6350" h="589279">
                  <a:moveTo>
                    <a:pt x="6350" y="176530"/>
                  </a:moveTo>
                  <a:lnTo>
                    <a:pt x="0" y="176530"/>
                  </a:lnTo>
                  <a:lnTo>
                    <a:pt x="0" y="182879"/>
                  </a:lnTo>
                  <a:lnTo>
                    <a:pt x="6350" y="182879"/>
                  </a:lnTo>
                  <a:lnTo>
                    <a:pt x="6350" y="176530"/>
                  </a:lnTo>
                  <a:close/>
                </a:path>
                <a:path w="6350" h="589279">
                  <a:moveTo>
                    <a:pt x="6350" y="182880"/>
                  </a:moveTo>
                  <a:lnTo>
                    <a:pt x="0" y="182880"/>
                  </a:lnTo>
                  <a:lnTo>
                    <a:pt x="0" y="189229"/>
                  </a:lnTo>
                  <a:lnTo>
                    <a:pt x="6350" y="189229"/>
                  </a:lnTo>
                  <a:lnTo>
                    <a:pt x="6350" y="182880"/>
                  </a:lnTo>
                  <a:close/>
                </a:path>
                <a:path w="6350" h="589279">
                  <a:moveTo>
                    <a:pt x="6350" y="189230"/>
                  </a:moveTo>
                  <a:lnTo>
                    <a:pt x="0" y="189230"/>
                  </a:lnTo>
                  <a:lnTo>
                    <a:pt x="0" y="195579"/>
                  </a:lnTo>
                  <a:lnTo>
                    <a:pt x="6350" y="195579"/>
                  </a:lnTo>
                  <a:lnTo>
                    <a:pt x="6350" y="189230"/>
                  </a:lnTo>
                  <a:close/>
                </a:path>
                <a:path w="6350" h="589279">
                  <a:moveTo>
                    <a:pt x="6350" y="195580"/>
                  </a:moveTo>
                  <a:lnTo>
                    <a:pt x="0" y="195580"/>
                  </a:lnTo>
                  <a:lnTo>
                    <a:pt x="0" y="201929"/>
                  </a:lnTo>
                  <a:lnTo>
                    <a:pt x="6350" y="201929"/>
                  </a:lnTo>
                  <a:lnTo>
                    <a:pt x="6350" y="195580"/>
                  </a:lnTo>
                  <a:close/>
                </a:path>
                <a:path w="6350" h="589279">
                  <a:moveTo>
                    <a:pt x="6350" y="201930"/>
                  </a:moveTo>
                  <a:lnTo>
                    <a:pt x="0" y="201930"/>
                  </a:lnTo>
                  <a:lnTo>
                    <a:pt x="0" y="208279"/>
                  </a:lnTo>
                  <a:lnTo>
                    <a:pt x="6350" y="208279"/>
                  </a:lnTo>
                  <a:lnTo>
                    <a:pt x="6350" y="201930"/>
                  </a:lnTo>
                  <a:close/>
                </a:path>
                <a:path w="6350" h="589279">
                  <a:moveTo>
                    <a:pt x="6350" y="208280"/>
                  </a:moveTo>
                  <a:lnTo>
                    <a:pt x="0" y="208280"/>
                  </a:lnTo>
                  <a:lnTo>
                    <a:pt x="0" y="233679"/>
                  </a:lnTo>
                  <a:lnTo>
                    <a:pt x="6350" y="233679"/>
                  </a:lnTo>
                  <a:lnTo>
                    <a:pt x="6350" y="208280"/>
                  </a:lnTo>
                  <a:close/>
                </a:path>
                <a:path w="6350" h="589279">
                  <a:moveTo>
                    <a:pt x="6350" y="233680"/>
                  </a:moveTo>
                  <a:lnTo>
                    <a:pt x="0" y="233680"/>
                  </a:lnTo>
                  <a:lnTo>
                    <a:pt x="0" y="347979"/>
                  </a:lnTo>
                  <a:lnTo>
                    <a:pt x="6350" y="347979"/>
                  </a:lnTo>
                  <a:lnTo>
                    <a:pt x="6350" y="233680"/>
                  </a:lnTo>
                  <a:close/>
                </a:path>
                <a:path w="6350" h="589279">
                  <a:moveTo>
                    <a:pt x="6350" y="347980"/>
                  </a:moveTo>
                  <a:lnTo>
                    <a:pt x="0" y="347980"/>
                  </a:lnTo>
                  <a:lnTo>
                    <a:pt x="0" y="373379"/>
                  </a:lnTo>
                  <a:lnTo>
                    <a:pt x="6350" y="373379"/>
                  </a:lnTo>
                  <a:lnTo>
                    <a:pt x="6350" y="347980"/>
                  </a:lnTo>
                  <a:close/>
                </a:path>
                <a:path w="6350" h="589279">
                  <a:moveTo>
                    <a:pt x="6350" y="373380"/>
                  </a:moveTo>
                  <a:lnTo>
                    <a:pt x="0" y="373380"/>
                  </a:lnTo>
                  <a:lnTo>
                    <a:pt x="0" y="379729"/>
                  </a:lnTo>
                  <a:lnTo>
                    <a:pt x="6350" y="379729"/>
                  </a:lnTo>
                  <a:lnTo>
                    <a:pt x="6350" y="373380"/>
                  </a:lnTo>
                  <a:close/>
                </a:path>
                <a:path w="6350" h="589279">
                  <a:moveTo>
                    <a:pt x="6350" y="379730"/>
                  </a:moveTo>
                  <a:lnTo>
                    <a:pt x="0" y="379730"/>
                  </a:lnTo>
                  <a:lnTo>
                    <a:pt x="0" y="386079"/>
                  </a:lnTo>
                  <a:lnTo>
                    <a:pt x="6350" y="386079"/>
                  </a:lnTo>
                  <a:lnTo>
                    <a:pt x="6350" y="379730"/>
                  </a:lnTo>
                  <a:close/>
                </a:path>
                <a:path w="6350" h="589279">
                  <a:moveTo>
                    <a:pt x="6350" y="386080"/>
                  </a:moveTo>
                  <a:lnTo>
                    <a:pt x="0" y="386080"/>
                  </a:lnTo>
                  <a:lnTo>
                    <a:pt x="0" y="392429"/>
                  </a:lnTo>
                  <a:lnTo>
                    <a:pt x="6350" y="392429"/>
                  </a:lnTo>
                  <a:lnTo>
                    <a:pt x="6350" y="386080"/>
                  </a:lnTo>
                  <a:close/>
                </a:path>
                <a:path w="6350" h="589279">
                  <a:moveTo>
                    <a:pt x="6350" y="392430"/>
                  </a:moveTo>
                  <a:lnTo>
                    <a:pt x="0" y="392430"/>
                  </a:lnTo>
                  <a:lnTo>
                    <a:pt x="0" y="398779"/>
                  </a:lnTo>
                  <a:lnTo>
                    <a:pt x="6350" y="398779"/>
                  </a:lnTo>
                  <a:lnTo>
                    <a:pt x="6350" y="392430"/>
                  </a:lnTo>
                  <a:close/>
                </a:path>
                <a:path w="6350" h="589279">
                  <a:moveTo>
                    <a:pt x="6350" y="398780"/>
                  </a:moveTo>
                  <a:lnTo>
                    <a:pt x="0" y="398780"/>
                  </a:lnTo>
                  <a:lnTo>
                    <a:pt x="0" y="405129"/>
                  </a:lnTo>
                  <a:lnTo>
                    <a:pt x="6350" y="405129"/>
                  </a:lnTo>
                  <a:lnTo>
                    <a:pt x="6350" y="398780"/>
                  </a:lnTo>
                  <a:close/>
                </a:path>
                <a:path w="6350" h="589279">
                  <a:moveTo>
                    <a:pt x="6350" y="405130"/>
                  </a:moveTo>
                  <a:lnTo>
                    <a:pt x="0" y="405130"/>
                  </a:lnTo>
                  <a:lnTo>
                    <a:pt x="0" y="411479"/>
                  </a:lnTo>
                  <a:lnTo>
                    <a:pt x="6350" y="411479"/>
                  </a:lnTo>
                  <a:lnTo>
                    <a:pt x="6350" y="405130"/>
                  </a:lnTo>
                  <a:close/>
                </a:path>
                <a:path w="6350" h="589279">
                  <a:moveTo>
                    <a:pt x="6350" y="411480"/>
                  </a:moveTo>
                  <a:lnTo>
                    <a:pt x="0" y="411480"/>
                  </a:lnTo>
                  <a:lnTo>
                    <a:pt x="0" y="417829"/>
                  </a:lnTo>
                  <a:lnTo>
                    <a:pt x="6350" y="417829"/>
                  </a:lnTo>
                  <a:lnTo>
                    <a:pt x="6350" y="411480"/>
                  </a:lnTo>
                  <a:close/>
                </a:path>
                <a:path w="6350" h="589279">
                  <a:moveTo>
                    <a:pt x="6350" y="417830"/>
                  </a:moveTo>
                  <a:lnTo>
                    <a:pt x="0" y="417830"/>
                  </a:lnTo>
                  <a:lnTo>
                    <a:pt x="0" y="424179"/>
                  </a:lnTo>
                  <a:lnTo>
                    <a:pt x="6350" y="424179"/>
                  </a:lnTo>
                  <a:lnTo>
                    <a:pt x="6350" y="417830"/>
                  </a:lnTo>
                  <a:close/>
                </a:path>
                <a:path w="6350" h="589279">
                  <a:moveTo>
                    <a:pt x="6350" y="424180"/>
                  </a:moveTo>
                  <a:lnTo>
                    <a:pt x="0" y="424180"/>
                  </a:lnTo>
                  <a:lnTo>
                    <a:pt x="0" y="430529"/>
                  </a:lnTo>
                  <a:lnTo>
                    <a:pt x="6350" y="430529"/>
                  </a:lnTo>
                  <a:lnTo>
                    <a:pt x="6350" y="424180"/>
                  </a:lnTo>
                  <a:close/>
                </a:path>
                <a:path w="6350" h="589279">
                  <a:moveTo>
                    <a:pt x="6350" y="430530"/>
                  </a:moveTo>
                  <a:lnTo>
                    <a:pt x="0" y="430530"/>
                  </a:lnTo>
                  <a:lnTo>
                    <a:pt x="0" y="436879"/>
                  </a:lnTo>
                  <a:lnTo>
                    <a:pt x="6350" y="436879"/>
                  </a:lnTo>
                  <a:lnTo>
                    <a:pt x="6350" y="430530"/>
                  </a:lnTo>
                  <a:close/>
                </a:path>
                <a:path w="6350" h="589279">
                  <a:moveTo>
                    <a:pt x="6350" y="436880"/>
                  </a:moveTo>
                  <a:lnTo>
                    <a:pt x="0" y="436880"/>
                  </a:lnTo>
                  <a:lnTo>
                    <a:pt x="0" y="443229"/>
                  </a:lnTo>
                  <a:lnTo>
                    <a:pt x="6350" y="443229"/>
                  </a:lnTo>
                  <a:lnTo>
                    <a:pt x="6350" y="436880"/>
                  </a:lnTo>
                  <a:close/>
                </a:path>
                <a:path w="6350" h="589279">
                  <a:moveTo>
                    <a:pt x="6350" y="443230"/>
                  </a:moveTo>
                  <a:lnTo>
                    <a:pt x="0" y="443230"/>
                  </a:lnTo>
                  <a:lnTo>
                    <a:pt x="0" y="449579"/>
                  </a:lnTo>
                  <a:lnTo>
                    <a:pt x="6350" y="449579"/>
                  </a:lnTo>
                  <a:lnTo>
                    <a:pt x="6350" y="443230"/>
                  </a:lnTo>
                  <a:close/>
                </a:path>
                <a:path w="6350" h="589279">
                  <a:moveTo>
                    <a:pt x="6350" y="449580"/>
                  </a:moveTo>
                  <a:lnTo>
                    <a:pt x="0" y="449580"/>
                  </a:lnTo>
                  <a:lnTo>
                    <a:pt x="0" y="455929"/>
                  </a:lnTo>
                  <a:lnTo>
                    <a:pt x="6350" y="455929"/>
                  </a:lnTo>
                  <a:lnTo>
                    <a:pt x="6350" y="449580"/>
                  </a:lnTo>
                  <a:close/>
                </a:path>
                <a:path w="6350" h="589279">
                  <a:moveTo>
                    <a:pt x="6350" y="455930"/>
                  </a:moveTo>
                  <a:lnTo>
                    <a:pt x="0" y="455930"/>
                  </a:lnTo>
                  <a:lnTo>
                    <a:pt x="0" y="462279"/>
                  </a:lnTo>
                  <a:lnTo>
                    <a:pt x="6350" y="462279"/>
                  </a:lnTo>
                  <a:lnTo>
                    <a:pt x="6350" y="455930"/>
                  </a:lnTo>
                  <a:close/>
                </a:path>
                <a:path w="6350" h="589279">
                  <a:moveTo>
                    <a:pt x="6350" y="462280"/>
                  </a:moveTo>
                  <a:lnTo>
                    <a:pt x="0" y="462280"/>
                  </a:lnTo>
                  <a:lnTo>
                    <a:pt x="0" y="468629"/>
                  </a:lnTo>
                  <a:lnTo>
                    <a:pt x="6350" y="468629"/>
                  </a:lnTo>
                  <a:lnTo>
                    <a:pt x="6350" y="462280"/>
                  </a:lnTo>
                  <a:close/>
                </a:path>
                <a:path w="6350" h="589279">
                  <a:moveTo>
                    <a:pt x="6350" y="468630"/>
                  </a:moveTo>
                  <a:lnTo>
                    <a:pt x="0" y="468630"/>
                  </a:lnTo>
                  <a:lnTo>
                    <a:pt x="0" y="474979"/>
                  </a:lnTo>
                  <a:lnTo>
                    <a:pt x="6350" y="474979"/>
                  </a:lnTo>
                  <a:lnTo>
                    <a:pt x="6350" y="468630"/>
                  </a:lnTo>
                  <a:close/>
                </a:path>
                <a:path w="6350" h="589279">
                  <a:moveTo>
                    <a:pt x="6350" y="474980"/>
                  </a:moveTo>
                  <a:lnTo>
                    <a:pt x="0" y="474980"/>
                  </a:lnTo>
                  <a:lnTo>
                    <a:pt x="0" y="481329"/>
                  </a:lnTo>
                  <a:lnTo>
                    <a:pt x="6350" y="481329"/>
                  </a:lnTo>
                  <a:lnTo>
                    <a:pt x="6350" y="474980"/>
                  </a:lnTo>
                  <a:close/>
                </a:path>
                <a:path w="6350" h="589279">
                  <a:moveTo>
                    <a:pt x="6350" y="481330"/>
                  </a:moveTo>
                  <a:lnTo>
                    <a:pt x="0" y="481330"/>
                  </a:lnTo>
                  <a:lnTo>
                    <a:pt x="0" y="487679"/>
                  </a:lnTo>
                  <a:lnTo>
                    <a:pt x="6350" y="487679"/>
                  </a:lnTo>
                  <a:lnTo>
                    <a:pt x="6350" y="481330"/>
                  </a:lnTo>
                  <a:close/>
                </a:path>
                <a:path w="6350" h="589279">
                  <a:moveTo>
                    <a:pt x="6350" y="487680"/>
                  </a:moveTo>
                  <a:lnTo>
                    <a:pt x="0" y="487680"/>
                  </a:lnTo>
                  <a:lnTo>
                    <a:pt x="0" y="494029"/>
                  </a:lnTo>
                  <a:lnTo>
                    <a:pt x="6350" y="494029"/>
                  </a:lnTo>
                  <a:lnTo>
                    <a:pt x="6350" y="487680"/>
                  </a:lnTo>
                  <a:close/>
                </a:path>
                <a:path w="6350" h="589279">
                  <a:moveTo>
                    <a:pt x="6350" y="494030"/>
                  </a:moveTo>
                  <a:lnTo>
                    <a:pt x="0" y="494030"/>
                  </a:lnTo>
                  <a:lnTo>
                    <a:pt x="0" y="500379"/>
                  </a:lnTo>
                  <a:lnTo>
                    <a:pt x="6350" y="500379"/>
                  </a:lnTo>
                  <a:lnTo>
                    <a:pt x="6350" y="494030"/>
                  </a:lnTo>
                  <a:close/>
                </a:path>
                <a:path w="6350" h="589279">
                  <a:moveTo>
                    <a:pt x="6350" y="500380"/>
                  </a:moveTo>
                  <a:lnTo>
                    <a:pt x="0" y="500380"/>
                  </a:lnTo>
                  <a:lnTo>
                    <a:pt x="0" y="506729"/>
                  </a:lnTo>
                  <a:lnTo>
                    <a:pt x="6350" y="506729"/>
                  </a:lnTo>
                  <a:lnTo>
                    <a:pt x="6350" y="500380"/>
                  </a:lnTo>
                  <a:close/>
                </a:path>
                <a:path w="6350" h="589279">
                  <a:moveTo>
                    <a:pt x="6350" y="506730"/>
                  </a:moveTo>
                  <a:lnTo>
                    <a:pt x="0" y="506730"/>
                  </a:lnTo>
                  <a:lnTo>
                    <a:pt x="0" y="513079"/>
                  </a:lnTo>
                  <a:lnTo>
                    <a:pt x="6350" y="513079"/>
                  </a:lnTo>
                  <a:lnTo>
                    <a:pt x="6350" y="506730"/>
                  </a:lnTo>
                  <a:close/>
                </a:path>
                <a:path w="6350" h="589279">
                  <a:moveTo>
                    <a:pt x="6350" y="513080"/>
                  </a:moveTo>
                  <a:lnTo>
                    <a:pt x="0" y="513080"/>
                  </a:lnTo>
                  <a:lnTo>
                    <a:pt x="0" y="519429"/>
                  </a:lnTo>
                  <a:lnTo>
                    <a:pt x="6350" y="519429"/>
                  </a:lnTo>
                  <a:lnTo>
                    <a:pt x="6350" y="513080"/>
                  </a:lnTo>
                  <a:close/>
                </a:path>
                <a:path w="6350" h="589279">
                  <a:moveTo>
                    <a:pt x="6350" y="519430"/>
                  </a:moveTo>
                  <a:lnTo>
                    <a:pt x="0" y="519430"/>
                  </a:lnTo>
                  <a:lnTo>
                    <a:pt x="0" y="525779"/>
                  </a:lnTo>
                  <a:lnTo>
                    <a:pt x="6350" y="525779"/>
                  </a:lnTo>
                  <a:lnTo>
                    <a:pt x="6350" y="519430"/>
                  </a:lnTo>
                  <a:close/>
                </a:path>
                <a:path w="6350" h="589279">
                  <a:moveTo>
                    <a:pt x="6350" y="525780"/>
                  </a:moveTo>
                  <a:lnTo>
                    <a:pt x="0" y="525780"/>
                  </a:lnTo>
                  <a:lnTo>
                    <a:pt x="0" y="532129"/>
                  </a:lnTo>
                  <a:lnTo>
                    <a:pt x="6350" y="532129"/>
                  </a:lnTo>
                  <a:lnTo>
                    <a:pt x="6350" y="525780"/>
                  </a:lnTo>
                  <a:close/>
                </a:path>
                <a:path w="6350" h="589279">
                  <a:moveTo>
                    <a:pt x="6350" y="532130"/>
                  </a:moveTo>
                  <a:lnTo>
                    <a:pt x="0" y="532130"/>
                  </a:lnTo>
                  <a:lnTo>
                    <a:pt x="0" y="538479"/>
                  </a:lnTo>
                  <a:lnTo>
                    <a:pt x="6350" y="538479"/>
                  </a:lnTo>
                  <a:lnTo>
                    <a:pt x="6350" y="532130"/>
                  </a:lnTo>
                  <a:close/>
                </a:path>
                <a:path w="6350" h="589279">
                  <a:moveTo>
                    <a:pt x="6350" y="538480"/>
                  </a:moveTo>
                  <a:lnTo>
                    <a:pt x="0" y="538480"/>
                  </a:lnTo>
                  <a:lnTo>
                    <a:pt x="0" y="544829"/>
                  </a:lnTo>
                  <a:lnTo>
                    <a:pt x="6350" y="544829"/>
                  </a:lnTo>
                  <a:lnTo>
                    <a:pt x="6350" y="538480"/>
                  </a:lnTo>
                  <a:close/>
                </a:path>
                <a:path w="6350" h="589279">
                  <a:moveTo>
                    <a:pt x="6350" y="544830"/>
                  </a:moveTo>
                  <a:lnTo>
                    <a:pt x="0" y="544830"/>
                  </a:lnTo>
                  <a:lnTo>
                    <a:pt x="0" y="551179"/>
                  </a:lnTo>
                  <a:lnTo>
                    <a:pt x="6350" y="551179"/>
                  </a:lnTo>
                  <a:lnTo>
                    <a:pt x="6350" y="544830"/>
                  </a:lnTo>
                  <a:close/>
                </a:path>
                <a:path w="6350" h="589279">
                  <a:moveTo>
                    <a:pt x="6350" y="551180"/>
                  </a:moveTo>
                  <a:lnTo>
                    <a:pt x="0" y="551180"/>
                  </a:lnTo>
                  <a:lnTo>
                    <a:pt x="0" y="557529"/>
                  </a:lnTo>
                  <a:lnTo>
                    <a:pt x="6350" y="557529"/>
                  </a:lnTo>
                  <a:lnTo>
                    <a:pt x="6350" y="551180"/>
                  </a:lnTo>
                  <a:close/>
                </a:path>
                <a:path w="6350" h="589279">
                  <a:moveTo>
                    <a:pt x="6350" y="557530"/>
                  </a:moveTo>
                  <a:lnTo>
                    <a:pt x="0" y="557530"/>
                  </a:lnTo>
                  <a:lnTo>
                    <a:pt x="0" y="563879"/>
                  </a:lnTo>
                  <a:lnTo>
                    <a:pt x="6350" y="563879"/>
                  </a:lnTo>
                  <a:lnTo>
                    <a:pt x="6350" y="557530"/>
                  </a:lnTo>
                  <a:close/>
                </a:path>
                <a:path w="6350" h="589279">
                  <a:moveTo>
                    <a:pt x="6350" y="563880"/>
                  </a:moveTo>
                  <a:lnTo>
                    <a:pt x="0" y="563880"/>
                  </a:lnTo>
                  <a:lnTo>
                    <a:pt x="0" y="570229"/>
                  </a:lnTo>
                  <a:lnTo>
                    <a:pt x="6350" y="570229"/>
                  </a:lnTo>
                  <a:lnTo>
                    <a:pt x="6350" y="563880"/>
                  </a:lnTo>
                  <a:close/>
                </a:path>
                <a:path w="6350" h="589279">
                  <a:moveTo>
                    <a:pt x="6350" y="570230"/>
                  </a:moveTo>
                  <a:lnTo>
                    <a:pt x="0" y="570230"/>
                  </a:lnTo>
                  <a:lnTo>
                    <a:pt x="0" y="576579"/>
                  </a:lnTo>
                  <a:lnTo>
                    <a:pt x="6350" y="576579"/>
                  </a:lnTo>
                  <a:lnTo>
                    <a:pt x="6350" y="570230"/>
                  </a:lnTo>
                  <a:close/>
                </a:path>
                <a:path w="6350" h="589279">
                  <a:moveTo>
                    <a:pt x="6350" y="576580"/>
                  </a:moveTo>
                  <a:lnTo>
                    <a:pt x="0" y="576580"/>
                  </a:lnTo>
                  <a:lnTo>
                    <a:pt x="0" y="582929"/>
                  </a:lnTo>
                  <a:lnTo>
                    <a:pt x="6350" y="582929"/>
                  </a:lnTo>
                  <a:lnTo>
                    <a:pt x="6350" y="576580"/>
                  </a:lnTo>
                  <a:close/>
                </a:path>
                <a:path w="6350" h="589279">
                  <a:moveTo>
                    <a:pt x="6350" y="582930"/>
                  </a:moveTo>
                  <a:lnTo>
                    <a:pt x="0" y="582930"/>
                  </a:lnTo>
                  <a:lnTo>
                    <a:pt x="0" y="585469"/>
                  </a:lnTo>
                  <a:lnTo>
                    <a:pt x="1270" y="585469"/>
                  </a:lnTo>
                  <a:lnTo>
                    <a:pt x="1270" y="586739"/>
                  </a:lnTo>
                  <a:lnTo>
                    <a:pt x="2540" y="586739"/>
                  </a:lnTo>
                  <a:lnTo>
                    <a:pt x="2540" y="588009"/>
                  </a:lnTo>
                  <a:lnTo>
                    <a:pt x="5080" y="588009"/>
                  </a:lnTo>
                  <a:lnTo>
                    <a:pt x="5080" y="589279"/>
                  </a:lnTo>
                  <a:lnTo>
                    <a:pt x="6350" y="589279"/>
                  </a:lnTo>
                  <a:lnTo>
                    <a:pt x="6350" y="582930"/>
                  </a:lnTo>
                  <a:close/>
                </a:path>
              </a:pathLst>
            </a:custGeom>
            <a:solidFill>
              <a:srgbClr val="1B00FA"/>
            </a:solidFill>
          </p:spPr>
          <p:txBody>
            <a:bodyPr bIns="0" lIns="0" rIns="0" rtlCol="0" tIns="0" wrap="square"/>
            <a:p/>
          </p:txBody>
        </p:sp>
        <p:sp>
          <p:nvSpPr>
            <p:cNvPr id="1049919" name="object 1219"/>
            <p:cNvSpPr/>
            <p:nvPr/>
          </p:nvSpPr>
          <p:spPr>
            <a:xfrm>
              <a:off x="5598159" y="4530089"/>
              <a:ext cx="7620" cy="579120"/>
            </a:xfrm>
            <a:custGeom>
              <a:avLst/>
              <a:ahLst/>
              <a:rect l="l" t="t" r="r" b="b"/>
              <a:pathLst>
                <a:path w="7620" h="579120">
                  <a:moveTo>
                    <a:pt x="7619" y="0"/>
                  </a:moveTo>
                  <a:lnTo>
                    <a:pt x="6350" y="0"/>
                  </a:lnTo>
                  <a:lnTo>
                    <a:pt x="6350" y="1269"/>
                  </a:lnTo>
                  <a:lnTo>
                    <a:pt x="5079" y="1269"/>
                  </a:lnTo>
                  <a:lnTo>
                    <a:pt x="5079" y="2539"/>
                  </a:lnTo>
                  <a:lnTo>
                    <a:pt x="2539" y="2539"/>
                  </a:lnTo>
                  <a:lnTo>
                    <a:pt x="2539" y="3809"/>
                  </a:lnTo>
                  <a:lnTo>
                    <a:pt x="1269" y="3809"/>
                  </a:lnTo>
                  <a:lnTo>
                    <a:pt x="1269" y="5079"/>
                  </a:lnTo>
                  <a:lnTo>
                    <a:pt x="0" y="5079"/>
                  </a:lnTo>
                  <a:lnTo>
                    <a:pt x="0" y="6349"/>
                  </a:lnTo>
                  <a:lnTo>
                    <a:pt x="7619" y="6349"/>
                  </a:lnTo>
                  <a:lnTo>
                    <a:pt x="7619" y="0"/>
                  </a:lnTo>
                  <a:close/>
                </a:path>
                <a:path w="7620" h="579120">
                  <a:moveTo>
                    <a:pt x="7619" y="6349"/>
                  </a:moveTo>
                  <a:lnTo>
                    <a:pt x="0" y="6349"/>
                  </a:lnTo>
                  <a:lnTo>
                    <a:pt x="0" y="12699"/>
                  </a:lnTo>
                  <a:lnTo>
                    <a:pt x="7619" y="12699"/>
                  </a:lnTo>
                  <a:lnTo>
                    <a:pt x="7619" y="6349"/>
                  </a:lnTo>
                  <a:close/>
                </a:path>
                <a:path w="7620" h="579120">
                  <a:moveTo>
                    <a:pt x="7619" y="12699"/>
                  </a:moveTo>
                  <a:lnTo>
                    <a:pt x="0" y="12699"/>
                  </a:lnTo>
                  <a:lnTo>
                    <a:pt x="0" y="19049"/>
                  </a:lnTo>
                  <a:lnTo>
                    <a:pt x="7619" y="19049"/>
                  </a:lnTo>
                  <a:lnTo>
                    <a:pt x="7619" y="12699"/>
                  </a:lnTo>
                  <a:close/>
                </a:path>
                <a:path w="7620" h="579120">
                  <a:moveTo>
                    <a:pt x="7619" y="19049"/>
                  </a:moveTo>
                  <a:lnTo>
                    <a:pt x="0" y="19049"/>
                  </a:lnTo>
                  <a:lnTo>
                    <a:pt x="0" y="25399"/>
                  </a:lnTo>
                  <a:lnTo>
                    <a:pt x="7619" y="25399"/>
                  </a:lnTo>
                  <a:lnTo>
                    <a:pt x="7619" y="19049"/>
                  </a:lnTo>
                  <a:close/>
                </a:path>
                <a:path w="7620" h="579120">
                  <a:moveTo>
                    <a:pt x="7619" y="25399"/>
                  </a:moveTo>
                  <a:lnTo>
                    <a:pt x="0" y="25399"/>
                  </a:lnTo>
                  <a:lnTo>
                    <a:pt x="0" y="31749"/>
                  </a:lnTo>
                  <a:lnTo>
                    <a:pt x="7619" y="31749"/>
                  </a:lnTo>
                  <a:lnTo>
                    <a:pt x="7619" y="25399"/>
                  </a:lnTo>
                  <a:close/>
                </a:path>
                <a:path w="7620" h="579120">
                  <a:moveTo>
                    <a:pt x="7619" y="31749"/>
                  </a:moveTo>
                  <a:lnTo>
                    <a:pt x="0" y="31749"/>
                  </a:lnTo>
                  <a:lnTo>
                    <a:pt x="0" y="38099"/>
                  </a:lnTo>
                  <a:lnTo>
                    <a:pt x="7619" y="38099"/>
                  </a:lnTo>
                  <a:lnTo>
                    <a:pt x="7619" y="31749"/>
                  </a:lnTo>
                  <a:close/>
                </a:path>
                <a:path w="7620" h="579120">
                  <a:moveTo>
                    <a:pt x="7619" y="38099"/>
                  </a:moveTo>
                  <a:lnTo>
                    <a:pt x="0" y="38099"/>
                  </a:lnTo>
                  <a:lnTo>
                    <a:pt x="0" y="44449"/>
                  </a:lnTo>
                  <a:lnTo>
                    <a:pt x="7619" y="44449"/>
                  </a:lnTo>
                  <a:lnTo>
                    <a:pt x="7619" y="38099"/>
                  </a:lnTo>
                  <a:close/>
                </a:path>
                <a:path w="7620" h="579120">
                  <a:moveTo>
                    <a:pt x="7619" y="44449"/>
                  </a:moveTo>
                  <a:lnTo>
                    <a:pt x="0" y="44449"/>
                  </a:lnTo>
                  <a:lnTo>
                    <a:pt x="0" y="50799"/>
                  </a:lnTo>
                  <a:lnTo>
                    <a:pt x="7619" y="50799"/>
                  </a:lnTo>
                  <a:lnTo>
                    <a:pt x="7619" y="44449"/>
                  </a:lnTo>
                  <a:close/>
                </a:path>
                <a:path w="7620" h="579120">
                  <a:moveTo>
                    <a:pt x="7619" y="50799"/>
                  </a:moveTo>
                  <a:lnTo>
                    <a:pt x="0" y="50799"/>
                  </a:lnTo>
                  <a:lnTo>
                    <a:pt x="0" y="57149"/>
                  </a:lnTo>
                  <a:lnTo>
                    <a:pt x="7619" y="57149"/>
                  </a:lnTo>
                  <a:lnTo>
                    <a:pt x="7619" y="50799"/>
                  </a:lnTo>
                  <a:close/>
                </a:path>
                <a:path w="7620" h="579120">
                  <a:moveTo>
                    <a:pt x="7619" y="57149"/>
                  </a:moveTo>
                  <a:lnTo>
                    <a:pt x="0" y="57149"/>
                  </a:lnTo>
                  <a:lnTo>
                    <a:pt x="0" y="63499"/>
                  </a:lnTo>
                  <a:lnTo>
                    <a:pt x="7619" y="63499"/>
                  </a:lnTo>
                  <a:lnTo>
                    <a:pt x="7619" y="57149"/>
                  </a:lnTo>
                  <a:close/>
                </a:path>
                <a:path w="7620" h="579120">
                  <a:moveTo>
                    <a:pt x="7619" y="63499"/>
                  </a:moveTo>
                  <a:lnTo>
                    <a:pt x="0" y="63499"/>
                  </a:lnTo>
                  <a:lnTo>
                    <a:pt x="0" y="69849"/>
                  </a:lnTo>
                  <a:lnTo>
                    <a:pt x="7619" y="69849"/>
                  </a:lnTo>
                  <a:lnTo>
                    <a:pt x="7619" y="63499"/>
                  </a:lnTo>
                  <a:close/>
                </a:path>
                <a:path w="7620" h="579120">
                  <a:moveTo>
                    <a:pt x="7619" y="69849"/>
                  </a:moveTo>
                  <a:lnTo>
                    <a:pt x="0" y="69849"/>
                  </a:lnTo>
                  <a:lnTo>
                    <a:pt x="0" y="76199"/>
                  </a:lnTo>
                  <a:lnTo>
                    <a:pt x="7619" y="76199"/>
                  </a:lnTo>
                  <a:lnTo>
                    <a:pt x="7619" y="69849"/>
                  </a:lnTo>
                  <a:close/>
                </a:path>
                <a:path w="7620" h="579120">
                  <a:moveTo>
                    <a:pt x="7619" y="76199"/>
                  </a:moveTo>
                  <a:lnTo>
                    <a:pt x="0" y="76199"/>
                  </a:lnTo>
                  <a:lnTo>
                    <a:pt x="0" y="82549"/>
                  </a:lnTo>
                  <a:lnTo>
                    <a:pt x="7619" y="82549"/>
                  </a:lnTo>
                  <a:lnTo>
                    <a:pt x="7619" y="76199"/>
                  </a:lnTo>
                  <a:close/>
                </a:path>
                <a:path w="7620" h="579120">
                  <a:moveTo>
                    <a:pt x="7619" y="82549"/>
                  </a:moveTo>
                  <a:lnTo>
                    <a:pt x="0" y="82549"/>
                  </a:lnTo>
                  <a:lnTo>
                    <a:pt x="0" y="88899"/>
                  </a:lnTo>
                  <a:lnTo>
                    <a:pt x="7619" y="88899"/>
                  </a:lnTo>
                  <a:lnTo>
                    <a:pt x="7619" y="82549"/>
                  </a:lnTo>
                  <a:close/>
                </a:path>
                <a:path w="7620" h="579120">
                  <a:moveTo>
                    <a:pt x="7619" y="88899"/>
                  </a:moveTo>
                  <a:lnTo>
                    <a:pt x="0" y="88899"/>
                  </a:lnTo>
                  <a:lnTo>
                    <a:pt x="0" y="95249"/>
                  </a:lnTo>
                  <a:lnTo>
                    <a:pt x="7619" y="95249"/>
                  </a:lnTo>
                  <a:lnTo>
                    <a:pt x="7619" y="88899"/>
                  </a:lnTo>
                  <a:close/>
                </a:path>
                <a:path w="7620" h="579120">
                  <a:moveTo>
                    <a:pt x="7619" y="95249"/>
                  </a:moveTo>
                  <a:lnTo>
                    <a:pt x="0" y="95249"/>
                  </a:lnTo>
                  <a:lnTo>
                    <a:pt x="0" y="101599"/>
                  </a:lnTo>
                  <a:lnTo>
                    <a:pt x="7619" y="101599"/>
                  </a:lnTo>
                  <a:lnTo>
                    <a:pt x="7619" y="95249"/>
                  </a:lnTo>
                  <a:close/>
                </a:path>
                <a:path w="7620" h="579120">
                  <a:moveTo>
                    <a:pt x="7619" y="101599"/>
                  </a:moveTo>
                  <a:lnTo>
                    <a:pt x="0" y="101599"/>
                  </a:lnTo>
                  <a:lnTo>
                    <a:pt x="0" y="107949"/>
                  </a:lnTo>
                  <a:lnTo>
                    <a:pt x="7619" y="107949"/>
                  </a:lnTo>
                  <a:lnTo>
                    <a:pt x="7619" y="101599"/>
                  </a:lnTo>
                  <a:close/>
                </a:path>
                <a:path w="7620" h="579120">
                  <a:moveTo>
                    <a:pt x="7619" y="107949"/>
                  </a:moveTo>
                  <a:lnTo>
                    <a:pt x="0" y="107949"/>
                  </a:lnTo>
                  <a:lnTo>
                    <a:pt x="0" y="114299"/>
                  </a:lnTo>
                  <a:lnTo>
                    <a:pt x="7619" y="114299"/>
                  </a:lnTo>
                  <a:lnTo>
                    <a:pt x="7619" y="107949"/>
                  </a:lnTo>
                  <a:close/>
                </a:path>
                <a:path w="7620" h="579120">
                  <a:moveTo>
                    <a:pt x="7619" y="114299"/>
                  </a:moveTo>
                  <a:lnTo>
                    <a:pt x="0" y="114299"/>
                  </a:lnTo>
                  <a:lnTo>
                    <a:pt x="0" y="120649"/>
                  </a:lnTo>
                  <a:lnTo>
                    <a:pt x="7619" y="120649"/>
                  </a:lnTo>
                  <a:lnTo>
                    <a:pt x="7619" y="114299"/>
                  </a:lnTo>
                  <a:close/>
                </a:path>
                <a:path w="7620" h="579120">
                  <a:moveTo>
                    <a:pt x="7619" y="120649"/>
                  </a:moveTo>
                  <a:lnTo>
                    <a:pt x="0" y="120649"/>
                  </a:lnTo>
                  <a:lnTo>
                    <a:pt x="0" y="126999"/>
                  </a:lnTo>
                  <a:lnTo>
                    <a:pt x="7619" y="126999"/>
                  </a:lnTo>
                  <a:lnTo>
                    <a:pt x="7619" y="120649"/>
                  </a:lnTo>
                  <a:close/>
                </a:path>
                <a:path w="7620" h="579120">
                  <a:moveTo>
                    <a:pt x="7619" y="126999"/>
                  </a:moveTo>
                  <a:lnTo>
                    <a:pt x="0" y="126999"/>
                  </a:lnTo>
                  <a:lnTo>
                    <a:pt x="0" y="133349"/>
                  </a:lnTo>
                  <a:lnTo>
                    <a:pt x="7619" y="133349"/>
                  </a:lnTo>
                  <a:lnTo>
                    <a:pt x="7619" y="126999"/>
                  </a:lnTo>
                  <a:close/>
                </a:path>
                <a:path w="7620" h="579120">
                  <a:moveTo>
                    <a:pt x="7619" y="133349"/>
                  </a:moveTo>
                  <a:lnTo>
                    <a:pt x="0" y="133349"/>
                  </a:lnTo>
                  <a:lnTo>
                    <a:pt x="0" y="139699"/>
                  </a:lnTo>
                  <a:lnTo>
                    <a:pt x="7619" y="139699"/>
                  </a:lnTo>
                  <a:lnTo>
                    <a:pt x="7619" y="133349"/>
                  </a:lnTo>
                  <a:close/>
                </a:path>
                <a:path w="7620" h="579120">
                  <a:moveTo>
                    <a:pt x="7619" y="139699"/>
                  </a:moveTo>
                  <a:lnTo>
                    <a:pt x="0" y="139699"/>
                  </a:lnTo>
                  <a:lnTo>
                    <a:pt x="0" y="146049"/>
                  </a:lnTo>
                  <a:lnTo>
                    <a:pt x="7619" y="146049"/>
                  </a:lnTo>
                  <a:lnTo>
                    <a:pt x="7619" y="139699"/>
                  </a:lnTo>
                  <a:close/>
                </a:path>
                <a:path w="7620" h="579120">
                  <a:moveTo>
                    <a:pt x="7619" y="146049"/>
                  </a:moveTo>
                  <a:lnTo>
                    <a:pt x="0" y="146049"/>
                  </a:lnTo>
                  <a:lnTo>
                    <a:pt x="0" y="152399"/>
                  </a:lnTo>
                  <a:lnTo>
                    <a:pt x="7619" y="152399"/>
                  </a:lnTo>
                  <a:lnTo>
                    <a:pt x="7619" y="146049"/>
                  </a:lnTo>
                  <a:close/>
                </a:path>
                <a:path w="7620" h="579120">
                  <a:moveTo>
                    <a:pt x="7619" y="152399"/>
                  </a:moveTo>
                  <a:lnTo>
                    <a:pt x="0" y="152399"/>
                  </a:lnTo>
                  <a:lnTo>
                    <a:pt x="0" y="158749"/>
                  </a:lnTo>
                  <a:lnTo>
                    <a:pt x="7619" y="158749"/>
                  </a:lnTo>
                  <a:lnTo>
                    <a:pt x="7619" y="152399"/>
                  </a:lnTo>
                  <a:close/>
                </a:path>
                <a:path w="7620" h="579120">
                  <a:moveTo>
                    <a:pt x="7619" y="158749"/>
                  </a:moveTo>
                  <a:lnTo>
                    <a:pt x="0" y="158749"/>
                  </a:lnTo>
                  <a:lnTo>
                    <a:pt x="0" y="165099"/>
                  </a:lnTo>
                  <a:lnTo>
                    <a:pt x="7619" y="165099"/>
                  </a:lnTo>
                  <a:lnTo>
                    <a:pt x="7619" y="158749"/>
                  </a:lnTo>
                  <a:close/>
                </a:path>
                <a:path w="7620" h="579120">
                  <a:moveTo>
                    <a:pt x="7619" y="165099"/>
                  </a:moveTo>
                  <a:lnTo>
                    <a:pt x="0" y="165099"/>
                  </a:lnTo>
                  <a:lnTo>
                    <a:pt x="0" y="171449"/>
                  </a:lnTo>
                  <a:lnTo>
                    <a:pt x="7619" y="171449"/>
                  </a:lnTo>
                  <a:lnTo>
                    <a:pt x="7619" y="165099"/>
                  </a:lnTo>
                  <a:close/>
                </a:path>
                <a:path w="7620" h="579120">
                  <a:moveTo>
                    <a:pt x="7619" y="171449"/>
                  </a:moveTo>
                  <a:lnTo>
                    <a:pt x="0" y="171449"/>
                  </a:lnTo>
                  <a:lnTo>
                    <a:pt x="0" y="177799"/>
                  </a:lnTo>
                  <a:lnTo>
                    <a:pt x="7619" y="177799"/>
                  </a:lnTo>
                  <a:lnTo>
                    <a:pt x="7619" y="171449"/>
                  </a:lnTo>
                  <a:close/>
                </a:path>
                <a:path w="7620" h="579120">
                  <a:moveTo>
                    <a:pt x="7619" y="177799"/>
                  </a:moveTo>
                  <a:lnTo>
                    <a:pt x="0" y="177799"/>
                  </a:lnTo>
                  <a:lnTo>
                    <a:pt x="0" y="184149"/>
                  </a:lnTo>
                  <a:lnTo>
                    <a:pt x="7619" y="184149"/>
                  </a:lnTo>
                  <a:lnTo>
                    <a:pt x="7619" y="177799"/>
                  </a:lnTo>
                  <a:close/>
                </a:path>
                <a:path w="7620" h="579120">
                  <a:moveTo>
                    <a:pt x="7619" y="184149"/>
                  </a:moveTo>
                  <a:lnTo>
                    <a:pt x="0" y="184149"/>
                  </a:lnTo>
                  <a:lnTo>
                    <a:pt x="0" y="190499"/>
                  </a:lnTo>
                  <a:lnTo>
                    <a:pt x="7619" y="190499"/>
                  </a:lnTo>
                  <a:lnTo>
                    <a:pt x="7619" y="184149"/>
                  </a:lnTo>
                  <a:close/>
                </a:path>
                <a:path w="7620" h="579120">
                  <a:moveTo>
                    <a:pt x="7619" y="190499"/>
                  </a:moveTo>
                  <a:lnTo>
                    <a:pt x="0" y="190499"/>
                  </a:lnTo>
                  <a:lnTo>
                    <a:pt x="0" y="196849"/>
                  </a:lnTo>
                  <a:lnTo>
                    <a:pt x="7619" y="196849"/>
                  </a:lnTo>
                  <a:lnTo>
                    <a:pt x="7619" y="190499"/>
                  </a:lnTo>
                  <a:close/>
                </a:path>
                <a:path w="7620" h="579120">
                  <a:moveTo>
                    <a:pt x="7619" y="196849"/>
                  </a:moveTo>
                  <a:lnTo>
                    <a:pt x="0" y="196849"/>
                  </a:lnTo>
                  <a:lnTo>
                    <a:pt x="0" y="203199"/>
                  </a:lnTo>
                  <a:lnTo>
                    <a:pt x="7619" y="203199"/>
                  </a:lnTo>
                  <a:lnTo>
                    <a:pt x="7619" y="196849"/>
                  </a:lnTo>
                  <a:close/>
                </a:path>
                <a:path w="7620" h="579120">
                  <a:moveTo>
                    <a:pt x="7619" y="203199"/>
                  </a:moveTo>
                  <a:lnTo>
                    <a:pt x="0" y="203199"/>
                  </a:lnTo>
                  <a:lnTo>
                    <a:pt x="0" y="228599"/>
                  </a:lnTo>
                  <a:lnTo>
                    <a:pt x="7619" y="228599"/>
                  </a:lnTo>
                  <a:lnTo>
                    <a:pt x="7619" y="203199"/>
                  </a:lnTo>
                  <a:close/>
                </a:path>
                <a:path w="7620" h="579120">
                  <a:moveTo>
                    <a:pt x="7619" y="228599"/>
                  </a:moveTo>
                  <a:lnTo>
                    <a:pt x="0" y="228599"/>
                  </a:lnTo>
                  <a:lnTo>
                    <a:pt x="0" y="342899"/>
                  </a:lnTo>
                  <a:lnTo>
                    <a:pt x="7619" y="342899"/>
                  </a:lnTo>
                  <a:lnTo>
                    <a:pt x="7619" y="228599"/>
                  </a:lnTo>
                  <a:close/>
                </a:path>
                <a:path w="7620" h="579120">
                  <a:moveTo>
                    <a:pt x="7619" y="342899"/>
                  </a:moveTo>
                  <a:lnTo>
                    <a:pt x="0" y="342899"/>
                  </a:lnTo>
                  <a:lnTo>
                    <a:pt x="0" y="368299"/>
                  </a:lnTo>
                  <a:lnTo>
                    <a:pt x="7619" y="368299"/>
                  </a:lnTo>
                  <a:lnTo>
                    <a:pt x="7619" y="342899"/>
                  </a:lnTo>
                  <a:close/>
                </a:path>
                <a:path w="7620" h="579120">
                  <a:moveTo>
                    <a:pt x="7619" y="368299"/>
                  </a:moveTo>
                  <a:lnTo>
                    <a:pt x="0" y="368299"/>
                  </a:lnTo>
                  <a:lnTo>
                    <a:pt x="0" y="374649"/>
                  </a:lnTo>
                  <a:lnTo>
                    <a:pt x="7619" y="374649"/>
                  </a:lnTo>
                  <a:lnTo>
                    <a:pt x="7619" y="368299"/>
                  </a:lnTo>
                  <a:close/>
                </a:path>
                <a:path w="7620" h="579120">
                  <a:moveTo>
                    <a:pt x="7619" y="374649"/>
                  </a:moveTo>
                  <a:lnTo>
                    <a:pt x="0" y="374649"/>
                  </a:lnTo>
                  <a:lnTo>
                    <a:pt x="0" y="380999"/>
                  </a:lnTo>
                  <a:lnTo>
                    <a:pt x="7619" y="380999"/>
                  </a:lnTo>
                  <a:lnTo>
                    <a:pt x="7619" y="374649"/>
                  </a:lnTo>
                  <a:close/>
                </a:path>
                <a:path w="7620" h="579120">
                  <a:moveTo>
                    <a:pt x="7619" y="380999"/>
                  </a:moveTo>
                  <a:lnTo>
                    <a:pt x="0" y="380999"/>
                  </a:lnTo>
                  <a:lnTo>
                    <a:pt x="0" y="387349"/>
                  </a:lnTo>
                  <a:lnTo>
                    <a:pt x="7619" y="387349"/>
                  </a:lnTo>
                  <a:lnTo>
                    <a:pt x="7619" y="380999"/>
                  </a:lnTo>
                  <a:close/>
                </a:path>
                <a:path w="7620" h="579120">
                  <a:moveTo>
                    <a:pt x="7619" y="387349"/>
                  </a:moveTo>
                  <a:lnTo>
                    <a:pt x="0" y="387349"/>
                  </a:lnTo>
                  <a:lnTo>
                    <a:pt x="0" y="393699"/>
                  </a:lnTo>
                  <a:lnTo>
                    <a:pt x="7619" y="393699"/>
                  </a:lnTo>
                  <a:lnTo>
                    <a:pt x="7619" y="387349"/>
                  </a:lnTo>
                  <a:close/>
                </a:path>
                <a:path w="7620" h="579120">
                  <a:moveTo>
                    <a:pt x="7619" y="393699"/>
                  </a:moveTo>
                  <a:lnTo>
                    <a:pt x="0" y="393699"/>
                  </a:lnTo>
                  <a:lnTo>
                    <a:pt x="0" y="400049"/>
                  </a:lnTo>
                  <a:lnTo>
                    <a:pt x="7619" y="400049"/>
                  </a:lnTo>
                  <a:lnTo>
                    <a:pt x="7619" y="393699"/>
                  </a:lnTo>
                  <a:close/>
                </a:path>
                <a:path w="7620" h="579120">
                  <a:moveTo>
                    <a:pt x="7619" y="400049"/>
                  </a:moveTo>
                  <a:lnTo>
                    <a:pt x="0" y="400049"/>
                  </a:lnTo>
                  <a:lnTo>
                    <a:pt x="0" y="406399"/>
                  </a:lnTo>
                  <a:lnTo>
                    <a:pt x="7619" y="406399"/>
                  </a:lnTo>
                  <a:lnTo>
                    <a:pt x="7619" y="400049"/>
                  </a:lnTo>
                  <a:close/>
                </a:path>
                <a:path w="7620" h="579120">
                  <a:moveTo>
                    <a:pt x="7619" y="406399"/>
                  </a:moveTo>
                  <a:lnTo>
                    <a:pt x="0" y="406399"/>
                  </a:lnTo>
                  <a:lnTo>
                    <a:pt x="0" y="412749"/>
                  </a:lnTo>
                  <a:lnTo>
                    <a:pt x="7619" y="412749"/>
                  </a:lnTo>
                  <a:lnTo>
                    <a:pt x="7619" y="406399"/>
                  </a:lnTo>
                  <a:close/>
                </a:path>
                <a:path w="7620" h="579120">
                  <a:moveTo>
                    <a:pt x="7619" y="412749"/>
                  </a:moveTo>
                  <a:lnTo>
                    <a:pt x="0" y="412749"/>
                  </a:lnTo>
                  <a:lnTo>
                    <a:pt x="0" y="419099"/>
                  </a:lnTo>
                  <a:lnTo>
                    <a:pt x="7619" y="419099"/>
                  </a:lnTo>
                  <a:lnTo>
                    <a:pt x="7619" y="412749"/>
                  </a:lnTo>
                  <a:close/>
                </a:path>
                <a:path w="7620" h="579120">
                  <a:moveTo>
                    <a:pt x="7619" y="419099"/>
                  </a:moveTo>
                  <a:lnTo>
                    <a:pt x="0" y="419099"/>
                  </a:lnTo>
                  <a:lnTo>
                    <a:pt x="0" y="425449"/>
                  </a:lnTo>
                  <a:lnTo>
                    <a:pt x="7619" y="425449"/>
                  </a:lnTo>
                  <a:lnTo>
                    <a:pt x="7619" y="419099"/>
                  </a:lnTo>
                  <a:close/>
                </a:path>
                <a:path w="7620" h="579120">
                  <a:moveTo>
                    <a:pt x="7619" y="425449"/>
                  </a:moveTo>
                  <a:lnTo>
                    <a:pt x="0" y="425449"/>
                  </a:lnTo>
                  <a:lnTo>
                    <a:pt x="0" y="431799"/>
                  </a:lnTo>
                  <a:lnTo>
                    <a:pt x="7619" y="431799"/>
                  </a:lnTo>
                  <a:lnTo>
                    <a:pt x="7619" y="425449"/>
                  </a:lnTo>
                  <a:close/>
                </a:path>
                <a:path w="7620" h="579120">
                  <a:moveTo>
                    <a:pt x="7619" y="431799"/>
                  </a:moveTo>
                  <a:lnTo>
                    <a:pt x="0" y="431799"/>
                  </a:lnTo>
                  <a:lnTo>
                    <a:pt x="0" y="438149"/>
                  </a:lnTo>
                  <a:lnTo>
                    <a:pt x="7619" y="438149"/>
                  </a:lnTo>
                  <a:lnTo>
                    <a:pt x="7619" y="431799"/>
                  </a:lnTo>
                  <a:close/>
                </a:path>
                <a:path w="7620" h="579120">
                  <a:moveTo>
                    <a:pt x="7619" y="438149"/>
                  </a:moveTo>
                  <a:lnTo>
                    <a:pt x="0" y="438149"/>
                  </a:lnTo>
                  <a:lnTo>
                    <a:pt x="0" y="444499"/>
                  </a:lnTo>
                  <a:lnTo>
                    <a:pt x="7619" y="444499"/>
                  </a:lnTo>
                  <a:lnTo>
                    <a:pt x="7619" y="438149"/>
                  </a:lnTo>
                  <a:close/>
                </a:path>
                <a:path w="7620" h="579120">
                  <a:moveTo>
                    <a:pt x="7619" y="444499"/>
                  </a:moveTo>
                  <a:lnTo>
                    <a:pt x="0" y="444499"/>
                  </a:lnTo>
                  <a:lnTo>
                    <a:pt x="0" y="450849"/>
                  </a:lnTo>
                  <a:lnTo>
                    <a:pt x="7619" y="450849"/>
                  </a:lnTo>
                  <a:lnTo>
                    <a:pt x="7619" y="444499"/>
                  </a:lnTo>
                  <a:close/>
                </a:path>
                <a:path w="7620" h="579120">
                  <a:moveTo>
                    <a:pt x="7619" y="450849"/>
                  </a:moveTo>
                  <a:lnTo>
                    <a:pt x="0" y="450849"/>
                  </a:lnTo>
                  <a:lnTo>
                    <a:pt x="0" y="457199"/>
                  </a:lnTo>
                  <a:lnTo>
                    <a:pt x="7619" y="457199"/>
                  </a:lnTo>
                  <a:lnTo>
                    <a:pt x="7619" y="450849"/>
                  </a:lnTo>
                  <a:close/>
                </a:path>
                <a:path w="7620" h="579120">
                  <a:moveTo>
                    <a:pt x="7619" y="457199"/>
                  </a:moveTo>
                  <a:lnTo>
                    <a:pt x="0" y="457199"/>
                  </a:lnTo>
                  <a:lnTo>
                    <a:pt x="0" y="463549"/>
                  </a:lnTo>
                  <a:lnTo>
                    <a:pt x="7619" y="463549"/>
                  </a:lnTo>
                  <a:lnTo>
                    <a:pt x="7619" y="457199"/>
                  </a:lnTo>
                  <a:close/>
                </a:path>
                <a:path w="7620" h="579120">
                  <a:moveTo>
                    <a:pt x="7619" y="463549"/>
                  </a:moveTo>
                  <a:lnTo>
                    <a:pt x="0" y="463549"/>
                  </a:lnTo>
                  <a:lnTo>
                    <a:pt x="0" y="469899"/>
                  </a:lnTo>
                  <a:lnTo>
                    <a:pt x="7619" y="469899"/>
                  </a:lnTo>
                  <a:lnTo>
                    <a:pt x="7619" y="463549"/>
                  </a:lnTo>
                  <a:close/>
                </a:path>
                <a:path w="7620" h="579120">
                  <a:moveTo>
                    <a:pt x="7619" y="469899"/>
                  </a:moveTo>
                  <a:lnTo>
                    <a:pt x="0" y="469899"/>
                  </a:lnTo>
                  <a:lnTo>
                    <a:pt x="0" y="476249"/>
                  </a:lnTo>
                  <a:lnTo>
                    <a:pt x="7619" y="476249"/>
                  </a:lnTo>
                  <a:lnTo>
                    <a:pt x="7619" y="469899"/>
                  </a:lnTo>
                  <a:close/>
                </a:path>
                <a:path w="7620" h="579120">
                  <a:moveTo>
                    <a:pt x="7619" y="476249"/>
                  </a:moveTo>
                  <a:lnTo>
                    <a:pt x="0" y="476249"/>
                  </a:lnTo>
                  <a:lnTo>
                    <a:pt x="0" y="482599"/>
                  </a:lnTo>
                  <a:lnTo>
                    <a:pt x="7619" y="482599"/>
                  </a:lnTo>
                  <a:lnTo>
                    <a:pt x="7619" y="476249"/>
                  </a:lnTo>
                  <a:close/>
                </a:path>
                <a:path w="7620" h="579120">
                  <a:moveTo>
                    <a:pt x="7619" y="482599"/>
                  </a:moveTo>
                  <a:lnTo>
                    <a:pt x="0" y="482599"/>
                  </a:lnTo>
                  <a:lnTo>
                    <a:pt x="0" y="488949"/>
                  </a:lnTo>
                  <a:lnTo>
                    <a:pt x="7619" y="488949"/>
                  </a:lnTo>
                  <a:lnTo>
                    <a:pt x="7619" y="482599"/>
                  </a:lnTo>
                  <a:close/>
                </a:path>
                <a:path w="7620" h="579120">
                  <a:moveTo>
                    <a:pt x="7619" y="488949"/>
                  </a:moveTo>
                  <a:lnTo>
                    <a:pt x="0" y="488949"/>
                  </a:lnTo>
                  <a:lnTo>
                    <a:pt x="0" y="495299"/>
                  </a:lnTo>
                  <a:lnTo>
                    <a:pt x="7619" y="495299"/>
                  </a:lnTo>
                  <a:lnTo>
                    <a:pt x="7619" y="488949"/>
                  </a:lnTo>
                  <a:close/>
                </a:path>
                <a:path w="7620" h="579120">
                  <a:moveTo>
                    <a:pt x="7619" y="495299"/>
                  </a:moveTo>
                  <a:lnTo>
                    <a:pt x="0" y="495299"/>
                  </a:lnTo>
                  <a:lnTo>
                    <a:pt x="0" y="501649"/>
                  </a:lnTo>
                  <a:lnTo>
                    <a:pt x="7619" y="501649"/>
                  </a:lnTo>
                  <a:lnTo>
                    <a:pt x="7619" y="495299"/>
                  </a:lnTo>
                  <a:close/>
                </a:path>
                <a:path w="7620" h="579120">
                  <a:moveTo>
                    <a:pt x="7619" y="501649"/>
                  </a:moveTo>
                  <a:lnTo>
                    <a:pt x="0" y="501649"/>
                  </a:lnTo>
                  <a:lnTo>
                    <a:pt x="0" y="507999"/>
                  </a:lnTo>
                  <a:lnTo>
                    <a:pt x="7619" y="507999"/>
                  </a:lnTo>
                  <a:lnTo>
                    <a:pt x="7619" y="501649"/>
                  </a:lnTo>
                  <a:close/>
                </a:path>
                <a:path w="7620" h="579120">
                  <a:moveTo>
                    <a:pt x="7619" y="507999"/>
                  </a:moveTo>
                  <a:lnTo>
                    <a:pt x="0" y="507999"/>
                  </a:lnTo>
                  <a:lnTo>
                    <a:pt x="0" y="514349"/>
                  </a:lnTo>
                  <a:lnTo>
                    <a:pt x="7619" y="514349"/>
                  </a:lnTo>
                  <a:lnTo>
                    <a:pt x="7619" y="507999"/>
                  </a:lnTo>
                  <a:close/>
                </a:path>
                <a:path w="7620" h="579120">
                  <a:moveTo>
                    <a:pt x="7619" y="514349"/>
                  </a:moveTo>
                  <a:lnTo>
                    <a:pt x="0" y="514349"/>
                  </a:lnTo>
                  <a:lnTo>
                    <a:pt x="0" y="520699"/>
                  </a:lnTo>
                  <a:lnTo>
                    <a:pt x="7619" y="520699"/>
                  </a:lnTo>
                  <a:lnTo>
                    <a:pt x="7619" y="514349"/>
                  </a:lnTo>
                  <a:close/>
                </a:path>
                <a:path w="7620" h="579120">
                  <a:moveTo>
                    <a:pt x="7619" y="520699"/>
                  </a:moveTo>
                  <a:lnTo>
                    <a:pt x="0" y="520699"/>
                  </a:lnTo>
                  <a:lnTo>
                    <a:pt x="0" y="527049"/>
                  </a:lnTo>
                  <a:lnTo>
                    <a:pt x="7619" y="527049"/>
                  </a:lnTo>
                  <a:lnTo>
                    <a:pt x="7619" y="520699"/>
                  </a:lnTo>
                  <a:close/>
                </a:path>
                <a:path w="7620" h="579120">
                  <a:moveTo>
                    <a:pt x="7619" y="527049"/>
                  </a:moveTo>
                  <a:lnTo>
                    <a:pt x="0" y="527049"/>
                  </a:lnTo>
                  <a:lnTo>
                    <a:pt x="0" y="533399"/>
                  </a:lnTo>
                  <a:lnTo>
                    <a:pt x="7619" y="533399"/>
                  </a:lnTo>
                  <a:lnTo>
                    <a:pt x="7619" y="527049"/>
                  </a:lnTo>
                  <a:close/>
                </a:path>
                <a:path w="7620" h="579120">
                  <a:moveTo>
                    <a:pt x="7619" y="533399"/>
                  </a:moveTo>
                  <a:lnTo>
                    <a:pt x="0" y="533399"/>
                  </a:lnTo>
                  <a:lnTo>
                    <a:pt x="0" y="539749"/>
                  </a:lnTo>
                  <a:lnTo>
                    <a:pt x="7619" y="539749"/>
                  </a:lnTo>
                  <a:lnTo>
                    <a:pt x="7619" y="533399"/>
                  </a:lnTo>
                  <a:close/>
                </a:path>
                <a:path w="7620" h="579120">
                  <a:moveTo>
                    <a:pt x="7619" y="539749"/>
                  </a:moveTo>
                  <a:lnTo>
                    <a:pt x="0" y="539749"/>
                  </a:lnTo>
                  <a:lnTo>
                    <a:pt x="0" y="546099"/>
                  </a:lnTo>
                  <a:lnTo>
                    <a:pt x="7619" y="546099"/>
                  </a:lnTo>
                  <a:lnTo>
                    <a:pt x="7619" y="539749"/>
                  </a:lnTo>
                  <a:close/>
                </a:path>
                <a:path w="7620" h="579120">
                  <a:moveTo>
                    <a:pt x="7619" y="546099"/>
                  </a:moveTo>
                  <a:lnTo>
                    <a:pt x="0" y="546099"/>
                  </a:lnTo>
                  <a:lnTo>
                    <a:pt x="0" y="552449"/>
                  </a:lnTo>
                  <a:lnTo>
                    <a:pt x="7619" y="552449"/>
                  </a:lnTo>
                  <a:lnTo>
                    <a:pt x="7619" y="546099"/>
                  </a:lnTo>
                  <a:close/>
                </a:path>
                <a:path w="7620" h="579120">
                  <a:moveTo>
                    <a:pt x="7619" y="552449"/>
                  </a:moveTo>
                  <a:lnTo>
                    <a:pt x="0" y="552449"/>
                  </a:lnTo>
                  <a:lnTo>
                    <a:pt x="0" y="558799"/>
                  </a:lnTo>
                  <a:lnTo>
                    <a:pt x="7619" y="558799"/>
                  </a:lnTo>
                  <a:lnTo>
                    <a:pt x="7619" y="552449"/>
                  </a:lnTo>
                  <a:close/>
                </a:path>
                <a:path w="7620" h="579120">
                  <a:moveTo>
                    <a:pt x="7619" y="558799"/>
                  </a:moveTo>
                  <a:lnTo>
                    <a:pt x="0" y="558799"/>
                  </a:lnTo>
                  <a:lnTo>
                    <a:pt x="0" y="565149"/>
                  </a:lnTo>
                  <a:lnTo>
                    <a:pt x="7619" y="565149"/>
                  </a:lnTo>
                  <a:lnTo>
                    <a:pt x="7619" y="558799"/>
                  </a:lnTo>
                  <a:close/>
                </a:path>
                <a:path w="7620" h="579120">
                  <a:moveTo>
                    <a:pt x="7619" y="565149"/>
                  </a:moveTo>
                  <a:lnTo>
                    <a:pt x="0" y="565149"/>
                  </a:lnTo>
                  <a:lnTo>
                    <a:pt x="0" y="571499"/>
                  </a:lnTo>
                  <a:lnTo>
                    <a:pt x="7619" y="571499"/>
                  </a:lnTo>
                  <a:lnTo>
                    <a:pt x="7619" y="565149"/>
                  </a:lnTo>
                  <a:close/>
                </a:path>
                <a:path w="7620" h="579120">
                  <a:moveTo>
                    <a:pt x="7619" y="571499"/>
                  </a:moveTo>
                  <a:lnTo>
                    <a:pt x="0" y="571499"/>
                  </a:lnTo>
                  <a:lnTo>
                    <a:pt x="0" y="575309"/>
                  </a:lnTo>
                  <a:lnTo>
                    <a:pt x="2539" y="575309"/>
                  </a:lnTo>
                  <a:lnTo>
                    <a:pt x="2539" y="576579"/>
                  </a:lnTo>
                  <a:lnTo>
                    <a:pt x="3810" y="576579"/>
                  </a:lnTo>
                  <a:lnTo>
                    <a:pt x="3810" y="577849"/>
                  </a:lnTo>
                  <a:lnTo>
                    <a:pt x="7619" y="577849"/>
                  </a:lnTo>
                  <a:lnTo>
                    <a:pt x="7619" y="571499"/>
                  </a:lnTo>
                  <a:close/>
                </a:path>
                <a:path w="7620" h="579120">
                  <a:moveTo>
                    <a:pt x="7619" y="577849"/>
                  </a:moveTo>
                  <a:lnTo>
                    <a:pt x="5079" y="577849"/>
                  </a:lnTo>
                  <a:lnTo>
                    <a:pt x="5079" y="579119"/>
                  </a:lnTo>
                  <a:lnTo>
                    <a:pt x="7619" y="579119"/>
                  </a:lnTo>
                  <a:lnTo>
                    <a:pt x="7619" y="577849"/>
                  </a:lnTo>
                  <a:close/>
                </a:path>
              </a:pathLst>
            </a:custGeom>
            <a:solidFill>
              <a:srgbClr val="1A00FA"/>
            </a:solidFill>
          </p:spPr>
          <p:txBody>
            <a:bodyPr bIns="0" lIns="0" rIns="0" rtlCol="0" tIns="0" wrap="square"/>
            <a:p/>
          </p:txBody>
        </p:sp>
        <p:sp>
          <p:nvSpPr>
            <p:cNvPr id="1049920" name="object 1220"/>
            <p:cNvSpPr/>
            <p:nvPr/>
          </p:nvSpPr>
          <p:spPr>
            <a:xfrm>
              <a:off x="5590539" y="4536439"/>
              <a:ext cx="7620" cy="567690"/>
            </a:xfrm>
            <a:custGeom>
              <a:avLst/>
              <a:ahLst/>
              <a:rect l="l" t="t" r="r" b="b"/>
              <a:pathLst>
                <a:path w="7620" h="567689">
                  <a:moveTo>
                    <a:pt x="7620" y="0"/>
                  </a:moveTo>
                  <a:lnTo>
                    <a:pt x="5080" y="0"/>
                  </a:lnTo>
                  <a:lnTo>
                    <a:pt x="5080" y="1269"/>
                  </a:lnTo>
                  <a:lnTo>
                    <a:pt x="3810" y="1269"/>
                  </a:lnTo>
                  <a:lnTo>
                    <a:pt x="3810" y="2539"/>
                  </a:lnTo>
                  <a:lnTo>
                    <a:pt x="2539" y="2539"/>
                  </a:lnTo>
                  <a:lnTo>
                    <a:pt x="2539" y="3809"/>
                  </a:lnTo>
                  <a:lnTo>
                    <a:pt x="1270" y="3809"/>
                  </a:lnTo>
                  <a:lnTo>
                    <a:pt x="1270" y="5079"/>
                  </a:lnTo>
                  <a:lnTo>
                    <a:pt x="0" y="5079"/>
                  </a:lnTo>
                  <a:lnTo>
                    <a:pt x="0" y="6349"/>
                  </a:lnTo>
                  <a:lnTo>
                    <a:pt x="7620" y="6349"/>
                  </a:lnTo>
                  <a:lnTo>
                    <a:pt x="7620" y="0"/>
                  </a:lnTo>
                  <a:close/>
                </a:path>
                <a:path w="7620" h="567689">
                  <a:moveTo>
                    <a:pt x="7620" y="6349"/>
                  </a:moveTo>
                  <a:lnTo>
                    <a:pt x="0" y="6349"/>
                  </a:lnTo>
                  <a:lnTo>
                    <a:pt x="0" y="12699"/>
                  </a:lnTo>
                  <a:lnTo>
                    <a:pt x="7620" y="12699"/>
                  </a:lnTo>
                  <a:lnTo>
                    <a:pt x="7620" y="6349"/>
                  </a:lnTo>
                  <a:close/>
                </a:path>
                <a:path w="7620" h="567689">
                  <a:moveTo>
                    <a:pt x="7620" y="12699"/>
                  </a:moveTo>
                  <a:lnTo>
                    <a:pt x="0" y="12699"/>
                  </a:lnTo>
                  <a:lnTo>
                    <a:pt x="0" y="19049"/>
                  </a:lnTo>
                  <a:lnTo>
                    <a:pt x="7620" y="19049"/>
                  </a:lnTo>
                  <a:lnTo>
                    <a:pt x="7620" y="12699"/>
                  </a:lnTo>
                  <a:close/>
                </a:path>
                <a:path w="7620" h="567689">
                  <a:moveTo>
                    <a:pt x="7620" y="19049"/>
                  </a:moveTo>
                  <a:lnTo>
                    <a:pt x="0" y="19049"/>
                  </a:lnTo>
                  <a:lnTo>
                    <a:pt x="0" y="25399"/>
                  </a:lnTo>
                  <a:lnTo>
                    <a:pt x="7620" y="25399"/>
                  </a:lnTo>
                  <a:lnTo>
                    <a:pt x="7620" y="19049"/>
                  </a:lnTo>
                  <a:close/>
                </a:path>
                <a:path w="7620" h="567689">
                  <a:moveTo>
                    <a:pt x="7620" y="25399"/>
                  </a:moveTo>
                  <a:lnTo>
                    <a:pt x="0" y="25399"/>
                  </a:lnTo>
                  <a:lnTo>
                    <a:pt x="0" y="31749"/>
                  </a:lnTo>
                  <a:lnTo>
                    <a:pt x="7620" y="31749"/>
                  </a:lnTo>
                  <a:lnTo>
                    <a:pt x="7620" y="25399"/>
                  </a:lnTo>
                  <a:close/>
                </a:path>
                <a:path w="7620" h="567689">
                  <a:moveTo>
                    <a:pt x="7620" y="31749"/>
                  </a:moveTo>
                  <a:lnTo>
                    <a:pt x="0" y="31749"/>
                  </a:lnTo>
                  <a:lnTo>
                    <a:pt x="0" y="38099"/>
                  </a:lnTo>
                  <a:lnTo>
                    <a:pt x="7620" y="38099"/>
                  </a:lnTo>
                  <a:lnTo>
                    <a:pt x="7620" y="31749"/>
                  </a:lnTo>
                  <a:close/>
                </a:path>
                <a:path w="7620" h="567689">
                  <a:moveTo>
                    <a:pt x="7620" y="38099"/>
                  </a:moveTo>
                  <a:lnTo>
                    <a:pt x="0" y="38099"/>
                  </a:lnTo>
                  <a:lnTo>
                    <a:pt x="0" y="44449"/>
                  </a:lnTo>
                  <a:lnTo>
                    <a:pt x="7620" y="44449"/>
                  </a:lnTo>
                  <a:lnTo>
                    <a:pt x="7620" y="38099"/>
                  </a:lnTo>
                  <a:close/>
                </a:path>
                <a:path w="7620" h="567689">
                  <a:moveTo>
                    <a:pt x="7620" y="44449"/>
                  </a:moveTo>
                  <a:lnTo>
                    <a:pt x="0" y="44449"/>
                  </a:lnTo>
                  <a:lnTo>
                    <a:pt x="0" y="50799"/>
                  </a:lnTo>
                  <a:lnTo>
                    <a:pt x="7620" y="50799"/>
                  </a:lnTo>
                  <a:lnTo>
                    <a:pt x="7620" y="44449"/>
                  </a:lnTo>
                  <a:close/>
                </a:path>
                <a:path w="7620" h="567689">
                  <a:moveTo>
                    <a:pt x="7620" y="50799"/>
                  </a:moveTo>
                  <a:lnTo>
                    <a:pt x="0" y="50799"/>
                  </a:lnTo>
                  <a:lnTo>
                    <a:pt x="0" y="57149"/>
                  </a:lnTo>
                  <a:lnTo>
                    <a:pt x="7620" y="57149"/>
                  </a:lnTo>
                  <a:lnTo>
                    <a:pt x="7620" y="50799"/>
                  </a:lnTo>
                  <a:close/>
                </a:path>
                <a:path w="7620" h="567689">
                  <a:moveTo>
                    <a:pt x="7620" y="57149"/>
                  </a:moveTo>
                  <a:lnTo>
                    <a:pt x="0" y="57149"/>
                  </a:lnTo>
                  <a:lnTo>
                    <a:pt x="0" y="63499"/>
                  </a:lnTo>
                  <a:lnTo>
                    <a:pt x="7620" y="63499"/>
                  </a:lnTo>
                  <a:lnTo>
                    <a:pt x="7620" y="57149"/>
                  </a:lnTo>
                  <a:close/>
                </a:path>
                <a:path w="7620" h="567689">
                  <a:moveTo>
                    <a:pt x="7620" y="63499"/>
                  </a:moveTo>
                  <a:lnTo>
                    <a:pt x="0" y="63499"/>
                  </a:lnTo>
                  <a:lnTo>
                    <a:pt x="0" y="69849"/>
                  </a:lnTo>
                  <a:lnTo>
                    <a:pt x="7620" y="69849"/>
                  </a:lnTo>
                  <a:lnTo>
                    <a:pt x="7620" y="63499"/>
                  </a:lnTo>
                  <a:close/>
                </a:path>
                <a:path w="7620" h="567689">
                  <a:moveTo>
                    <a:pt x="7620" y="69849"/>
                  </a:moveTo>
                  <a:lnTo>
                    <a:pt x="0" y="69849"/>
                  </a:lnTo>
                  <a:lnTo>
                    <a:pt x="0" y="76199"/>
                  </a:lnTo>
                  <a:lnTo>
                    <a:pt x="7620" y="76199"/>
                  </a:lnTo>
                  <a:lnTo>
                    <a:pt x="7620" y="69849"/>
                  </a:lnTo>
                  <a:close/>
                </a:path>
                <a:path w="7620" h="567689">
                  <a:moveTo>
                    <a:pt x="7620" y="76199"/>
                  </a:moveTo>
                  <a:lnTo>
                    <a:pt x="0" y="76199"/>
                  </a:lnTo>
                  <a:lnTo>
                    <a:pt x="0" y="82549"/>
                  </a:lnTo>
                  <a:lnTo>
                    <a:pt x="7620" y="82549"/>
                  </a:lnTo>
                  <a:lnTo>
                    <a:pt x="7620" y="76199"/>
                  </a:lnTo>
                  <a:close/>
                </a:path>
                <a:path w="7620" h="567689">
                  <a:moveTo>
                    <a:pt x="7620" y="82549"/>
                  </a:moveTo>
                  <a:lnTo>
                    <a:pt x="0" y="82549"/>
                  </a:lnTo>
                  <a:lnTo>
                    <a:pt x="0" y="88899"/>
                  </a:lnTo>
                  <a:lnTo>
                    <a:pt x="7620" y="88899"/>
                  </a:lnTo>
                  <a:lnTo>
                    <a:pt x="7620" y="82549"/>
                  </a:lnTo>
                  <a:close/>
                </a:path>
                <a:path w="7620" h="567689">
                  <a:moveTo>
                    <a:pt x="7620" y="88899"/>
                  </a:moveTo>
                  <a:lnTo>
                    <a:pt x="0" y="88899"/>
                  </a:lnTo>
                  <a:lnTo>
                    <a:pt x="0" y="95249"/>
                  </a:lnTo>
                  <a:lnTo>
                    <a:pt x="7620" y="95249"/>
                  </a:lnTo>
                  <a:lnTo>
                    <a:pt x="7620" y="88899"/>
                  </a:lnTo>
                  <a:close/>
                </a:path>
                <a:path w="7620" h="567689">
                  <a:moveTo>
                    <a:pt x="7620" y="95249"/>
                  </a:moveTo>
                  <a:lnTo>
                    <a:pt x="0" y="95249"/>
                  </a:lnTo>
                  <a:lnTo>
                    <a:pt x="0" y="101599"/>
                  </a:lnTo>
                  <a:lnTo>
                    <a:pt x="7620" y="101599"/>
                  </a:lnTo>
                  <a:lnTo>
                    <a:pt x="7620" y="95249"/>
                  </a:lnTo>
                  <a:close/>
                </a:path>
                <a:path w="7620" h="567689">
                  <a:moveTo>
                    <a:pt x="7620" y="101599"/>
                  </a:moveTo>
                  <a:lnTo>
                    <a:pt x="0" y="101599"/>
                  </a:lnTo>
                  <a:lnTo>
                    <a:pt x="0" y="107949"/>
                  </a:lnTo>
                  <a:lnTo>
                    <a:pt x="7620" y="107949"/>
                  </a:lnTo>
                  <a:lnTo>
                    <a:pt x="7620" y="101599"/>
                  </a:lnTo>
                  <a:close/>
                </a:path>
                <a:path w="7620" h="567689">
                  <a:moveTo>
                    <a:pt x="7620" y="107949"/>
                  </a:moveTo>
                  <a:lnTo>
                    <a:pt x="0" y="107949"/>
                  </a:lnTo>
                  <a:lnTo>
                    <a:pt x="0" y="114299"/>
                  </a:lnTo>
                  <a:lnTo>
                    <a:pt x="7620" y="114299"/>
                  </a:lnTo>
                  <a:lnTo>
                    <a:pt x="7620" y="107949"/>
                  </a:lnTo>
                  <a:close/>
                </a:path>
                <a:path w="7620" h="567689">
                  <a:moveTo>
                    <a:pt x="7620" y="114299"/>
                  </a:moveTo>
                  <a:lnTo>
                    <a:pt x="0" y="114299"/>
                  </a:lnTo>
                  <a:lnTo>
                    <a:pt x="0" y="120649"/>
                  </a:lnTo>
                  <a:lnTo>
                    <a:pt x="7620" y="120649"/>
                  </a:lnTo>
                  <a:lnTo>
                    <a:pt x="7620" y="114299"/>
                  </a:lnTo>
                  <a:close/>
                </a:path>
                <a:path w="7620" h="567689">
                  <a:moveTo>
                    <a:pt x="7620" y="120649"/>
                  </a:moveTo>
                  <a:lnTo>
                    <a:pt x="0" y="120649"/>
                  </a:lnTo>
                  <a:lnTo>
                    <a:pt x="0" y="126999"/>
                  </a:lnTo>
                  <a:lnTo>
                    <a:pt x="7620" y="126999"/>
                  </a:lnTo>
                  <a:lnTo>
                    <a:pt x="7620" y="120649"/>
                  </a:lnTo>
                  <a:close/>
                </a:path>
                <a:path w="7620" h="567689">
                  <a:moveTo>
                    <a:pt x="7620" y="126999"/>
                  </a:moveTo>
                  <a:lnTo>
                    <a:pt x="0" y="126999"/>
                  </a:lnTo>
                  <a:lnTo>
                    <a:pt x="0" y="133349"/>
                  </a:lnTo>
                  <a:lnTo>
                    <a:pt x="7620" y="133349"/>
                  </a:lnTo>
                  <a:lnTo>
                    <a:pt x="7620" y="126999"/>
                  </a:lnTo>
                  <a:close/>
                </a:path>
                <a:path w="7620" h="567689">
                  <a:moveTo>
                    <a:pt x="7620" y="133349"/>
                  </a:moveTo>
                  <a:lnTo>
                    <a:pt x="0" y="133349"/>
                  </a:lnTo>
                  <a:lnTo>
                    <a:pt x="0" y="139699"/>
                  </a:lnTo>
                  <a:lnTo>
                    <a:pt x="7620" y="139699"/>
                  </a:lnTo>
                  <a:lnTo>
                    <a:pt x="7620" y="133349"/>
                  </a:lnTo>
                  <a:close/>
                </a:path>
                <a:path w="7620" h="567689">
                  <a:moveTo>
                    <a:pt x="7620" y="139699"/>
                  </a:moveTo>
                  <a:lnTo>
                    <a:pt x="0" y="139699"/>
                  </a:lnTo>
                  <a:lnTo>
                    <a:pt x="0" y="146049"/>
                  </a:lnTo>
                  <a:lnTo>
                    <a:pt x="7620" y="146049"/>
                  </a:lnTo>
                  <a:lnTo>
                    <a:pt x="7620" y="139699"/>
                  </a:lnTo>
                  <a:close/>
                </a:path>
                <a:path w="7620" h="567689">
                  <a:moveTo>
                    <a:pt x="7620" y="146049"/>
                  </a:moveTo>
                  <a:lnTo>
                    <a:pt x="0" y="146049"/>
                  </a:lnTo>
                  <a:lnTo>
                    <a:pt x="0" y="152399"/>
                  </a:lnTo>
                  <a:lnTo>
                    <a:pt x="7620" y="152399"/>
                  </a:lnTo>
                  <a:lnTo>
                    <a:pt x="7620" y="146049"/>
                  </a:lnTo>
                  <a:close/>
                </a:path>
                <a:path w="7620" h="567689">
                  <a:moveTo>
                    <a:pt x="7620" y="152399"/>
                  </a:moveTo>
                  <a:lnTo>
                    <a:pt x="0" y="152399"/>
                  </a:lnTo>
                  <a:lnTo>
                    <a:pt x="0" y="158749"/>
                  </a:lnTo>
                  <a:lnTo>
                    <a:pt x="7620" y="158749"/>
                  </a:lnTo>
                  <a:lnTo>
                    <a:pt x="7620" y="152399"/>
                  </a:lnTo>
                  <a:close/>
                </a:path>
                <a:path w="7620" h="567689">
                  <a:moveTo>
                    <a:pt x="7620" y="158749"/>
                  </a:moveTo>
                  <a:lnTo>
                    <a:pt x="0" y="158749"/>
                  </a:lnTo>
                  <a:lnTo>
                    <a:pt x="0" y="165099"/>
                  </a:lnTo>
                  <a:lnTo>
                    <a:pt x="7620" y="165099"/>
                  </a:lnTo>
                  <a:lnTo>
                    <a:pt x="7620" y="158749"/>
                  </a:lnTo>
                  <a:close/>
                </a:path>
                <a:path w="7620" h="567689">
                  <a:moveTo>
                    <a:pt x="7620" y="165099"/>
                  </a:moveTo>
                  <a:lnTo>
                    <a:pt x="0" y="165099"/>
                  </a:lnTo>
                  <a:lnTo>
                    <a:pt x="0" y="171449"/>
                  </a:lnTo>
                  <a:lnTo>
                    <a:pt x="7620" y="171449"/>
                  </a:lnTo>
                  <a:lnTo>
                    <a:pt x="7620" y="165099"/>
                  </a:lnTo>
                  <a:close/>
                </a:path>
                <a:path w="7620" h="567689">
                  <a:moveTo>
                    <a:pt x="7620" y="171449"/>
                  </a:moveTo>
                  <a:lnTo>
                    <a:pt x="0" y="171449"/>
                  </a:lnTo>
                  <a:lnTo>
                    <a:pt x="0" y="177799"/>
                  </a:lnTo>
                  <a:lnTo>
                    <a:pt x="7620" y="177799"/>
                  </a:lnTo>
                  <a:lnTo>
                    <a:pt x="7620" y="171449"/>
                  </a:lnTo>
                  <a:close/>
                </a:path>
                <a:path w="7620" h="567689">
                  <a:moveTo>
                    <a:pt x="7620" y="177799"/>
                  </a:moveTo>
                  <a:lnTo>
                    <a:pt x="0" y="177799"/>
                  </a:lnTo>
                  <a:lnTo>
                    <a:pt x="0" y="184149"/>
                  </a:lnTo>
                  <a:lnTo>
                    <a:pt x="7620" y="184149"/>
                  </a:lnTo>
                  <a:lnTo>
                    <a:pt x="7620" y="177799"/>
                  </a:lnTo>
                  <a:close/>
                </a:path>
                <a:path w="7620" h="567689">
                  <a:moveTo>
                    <a:pt x="7620" y="184149"/>
                  </a:moveTo>
                  <a:lnTo>
                    <a:pt x="0" y="184149"/>
                  </a:lnTo>
                  <a:lnTo>
                    <a:pt x="0" y="190499"/>
                  </a:lnTo>
                  <a:lnTo>
                    <a:pt x="7620" y="190499"/>
                  </a:lnTo>
                  <a:lnTo>
                    <a:pt x="7620" y="184149"/>
                  </a:lnTo>
                  <a:close/>
                </a:path>
                <a:path w="7620" h="567689">
                  <a:moveTo>
                    <a:pt x="7620" y="190499"/>
                  </a:moveTo>
                  <a:lnTo>
                    <a:pt x="0" y="190499"/>
                  </a:lnTo>
                  <a:lnTo>
                    <a:pt x="0" y="196849"/>
                  </a:lnTo>
                  <a:lnTo>
                    <a:pt x="7620" y="196849"/>
                  </a:lnTo>
                  <a:lnTo>
                    <a:pt x="7620" y="190499"/>
                  </a:lnTo>
                  <a:close/>
                </a:path>
                <a:path w="7620" h="567689">
                  <a:moveTo>
                    <a:pt x="7620" y="196849"/>
                  </a:moveTo>
                  <a:lnTo>
                    <a:pt x="0" y="196849"/>
                  </a:lnTo>
                  <a:lnTo>
                    <a:pt x="0" y="222249"/>
                  </a:lnTo>
                  <a:lnTo>
                    <a:pt x="7620" y="222249"/>
                  </a:lnTo>
                  <a:lnTo>
                    <a:pt x="7620" y="196849"/>
                  </a:lnTo>
                  <a:close/>
                </a:path>
                <a:path w="7620" h="567689">
                  <a:moveTo>
                    <a:pt x="7620" y="222249"/>
                  </a:moveTo>
                  <a:lnTo>
                    <a:pt x="0" y="222249"/>
                  </a:lnTo>
                  <a:lnTo>
                    <a:pt x="0" y="336549"/>
                  </a:lnTo>
                  <a:lnTo>
                    <a:pt x="7620" y="336549"/>
                  </a:lnTo>
                  <a:lnTo>
                    <a:pt x="7620" y="222249"/>
                  </a:lnTo>
                  <a:close/>
                </a:path>
                <a:path w="7620" h="567689">
                  <a:moveTo>
                    <a:pt x="7620" y="336549"/>
                  </a:moveTo>
                  <a:lnTo>
                    <a:pt x="0" y="336549"/>
                  </a:lnTo>
                  <a:lnTo>
                    <a:pt x="0" y="361949"/>
                  </a:lnTo>
                  <a:lnTo>
                    <a:pt x="7620" y="361949"/>
                  </a:lnTo>
                  <a:lnTo>
                    <a:pt x="7620" y="336549"/>
                  </a:lnTo>
                  <a:close/>
                </a:path>
                <a:path w="7620" h="567689">
                  <a:moveTo>
                    <a:pt x="7620" y="361949"/>
                  </a:moveTo>
                  <a:lnTo>
                    <a:pt x="0" y="361949"/>
                  </a:lnTo>
                  <a:lnTo>
                    <a:pt x="0" y="368299"/>
                  </a:lnTo>
                  <a:lnTo>
                    <a:pt x="7620" y="368299"/>
                  </a:lnTo>
                  <a:lnTo>
                    <a:pt x="7620" y="361949"/>
                  </a:lnTo>
                  <a:close/>
                </a:path>
                <a:path w="7620" h="567689">
                  <a:moveTo>
                    <a:pt x="7620" y="368299"/>
                  </a:moveTo>
                  <a:lnTo>
                    <a:pt x="0" y="368299"/>
                  </a:lnTo>
                  <a:lnTo>
                    <a:pt x="0" y="374649"/>
                  </a:lnTo>
                  <a:lnTo>
                    <a:pt x="7620" y="374649"/>
                  </a:lnTo>
                  <a:lnTo>
                    <a:pt x="7620" y="368299"/>
                  </a:lnTo>
                  <a:close/>
                </a:path>
                <a:path w="7620" h="567689">
                  <a:moveTo>
                    <a:pt x="7620" y="374649"/>
                  </a:moveTo>
                  <a:lnTo>
                    <a:pt x="0" y="374649"/>
                  </a:lnTo>
                  <a:lnTo>
                    <a:pt x="0" y="380999"/>
                  </a:lnTo>
                  <a:lnTo>
                    <a:pt x="7620" y="380999"/>
                  </a:lnTo>
                  <a:lnTo>
                    <a:pt x="7620" y="374649"/>
                  </a:lnTo>
                  <a:close/>
                </a:path>
                <a:path w="7620" h="567689">
                  <a:moveTo>
                    <a:pt x="7620" y="380999"/>
                  </a:moveTo>
                  <a:lnTo>
                    <a:pt x="0" y="380999"/>
                  </a:lnTo>
                  <a:lnTo>
                    <a:pt x="0" y="387349"/>
                  </a:lnTo>
                  <a:lnTo>
                    <a:pt x="7620" y="387349"/>
                  </a:lnTo>
                  <a:lnTo>
                    <a:pt x="7620" y="380999"/>
                  </a:lnTo>
                  <a:close/>
                </a:path>
                <a:path w="7620" h="567689">
                  <a:moveTo>
                    <a:pt x="7620" y="387349"/>
                  </a:moveTo>
                  <a:lnTo>
                    <a:pt x="0" y="387349"/>
                  </a:lnTo>
                  <a:lnTo>
                    <a:pt x="0" y="393699"/>
                  </a:lnTo>
                  <a:lnTo>
                    <a:pt x="7620" y="393699"/>
                  </a:lnTo>
                  <a:lnTo>
                    <a:pt x="7620" y="387349"/>
                  </a:lnTo>
                  <a:close/>
                </a:path>
                <a:path w="7620" h="567689">
                  <a:moveTo>
                    <a:pt x="7620" y="393699"/>
                  </a:moveTo>
                  <a:lnTo>
                    <a:pt x="0" y="393699"/>
                  </a:lnTo>
                  <a:lnTo>
                    <a:pt x="0" y="400049"/>
                  </a:lnTo>
                  <a:lnTo>
                    <a:pt x="7620" y="400049"/>
                  </a:lnTo>
                  <a:lnTo>
                    <a:pt x="7620" y="393699"/>
                  </a:lnTo>
                  <a:close/>
                </a:path>
                <a:path w="7620" h="567689">
                  <a:moveTo>
                    <a:pt x="7620" y="400049"/>
                  </a:moveTo>
                  <a:lnTo>
                    <a:pt x="0" y="400049"/>
                  </a:lnTo>
                  <a:lnTo>
                    <a:pt x="0" y="406399"/>
                  </a:lnTo>
                  <a:lnTo>
                    <a:pt x="7620" y="406399"/>
                  </a:lnTo>
                  <a:lnTo>
                    <a:pt x="7620" y="400049"/>
                  </a:lnTo>
                  <a:close/>
                </a:path>
                <a:path w="7620" h="567689">
                  <a:moveTo>
                    <a:pt x="7620" y="406399"/>
                  </a:moveTo>
                  <a:lnTo>
                    <a:pt x="0" y="406399"/>
                  </a:lnTo>
                  <a:lnTo>
                    <a:pt x="0" y="412749"/>
                  </a:lnTo>
                  <a:lnTo>
                    <a:pt x="7620" y="412749"/>
                  </a:lnTo>
                  <a:lnTo>
                    <a:pt x="7620" y="406399"/>
                  </a:lnTo>
                  <a:close/>
                </a:path>
                <a:path w="7620" h="567689">
                  <a:moveTo>
                    <a:pt x="7620" y="412749"/>
                  </a:moveTo>
                  <a:lnTo>
                    <a:pt x="0" y="412749"/>
                  </a:lnTo>
                  <a:lnTo>
                    <a:pt x="0" y="419099"/>
                  </a:lnTo>
                  <a:lnTo>
                    <a:pt x="7620" y="419099"/>
                  </a:lnTo>
                  <a:lnTo>
                    <a:pt x="7620" y="412749"/>
                  </a:lnTo>
                  <a:close/>
                </a:path>
                <a:path w="7620" h="567689">
                  <a:moveTo>
                    <a:pt x="7620" y="419099"/>
                  </a:moveTo>
                  <a:lnTo>
                    <a:pt x="0" y="419099"/>
                  </a:lnTo>
                  <a:lnTo>
                    <a:pt x="0" y="425449"/>
                  </a:lnTo>
                  <a:lnTo>
                    <a:pt x="7620" y="425449"/>
                  </a:lnTo>
                  <a:lnTo>
                    <a:pt x="7620" y="419099"/>
                  </a:lnTo>
                  <a:close/>
                </a:path>
                <a:path w="7620" h="567689">
                  <a:moveTo>
                    <a:pt x="7620" y="425449"/>
                  </a:moveTo>
                  <a:lnTo>
                    <a:pt x="0" y="425449"/>
                  </a:lnTo>
                  <a:lnTo>
                    <a:pt x="0" y="431799"/>
                  </a:lnTo>
                  <a:lnTo>
                    <a:pt x="7620" y="431799"/>
                  </a:lnTo>
                  <a:lnTo>
                    <a:pt x="7620" y="425449"/>
                  </a:lnTo>
                  <a:close/>
                </a:path>
                <a:path w="7620" h="567689">
                  <a:moveTo>
                    <a:pt x="7620" y="431799"/>
                  </a:moveTo>
                  <a:lnTo>
                    <a:pt x="0" y="431799"/>
                  </a:lnTo>
                  <a:lnTo>
                    <a:pt x="0" y="438149"/>
                  </a:lnTo>
                  <a:lnTo>
                    <a:pt x="7620" y="438149"/>
                  </a:lnTo>
                  <a:lnTo>
                    <a:pt x="7620" y="431799"/>
                  </a:lnTo>
                  <a:close/>
                </a:path>
                <a:path w="7620" h="567689">
                  <a:moveTo>
                    <a:pt x="7620" y="438149"/>
                  </a:moveTo>
                  <a:lnTo>
                    <a:pt x="0" y="438149"/>
                  </a:lnTo>
                  <a:lnTo>
                    <a:pt x="0" y="444499"/>
                  </a:lnTo>
                  <a:lnTo>
                    <a:pt x="7620" y="444499"/>
                  </a:lnTo>
                  <a:lnTo>
                    <a:pt x="7620" y="438149"/>
                  </a:lnTo>
                  <a:close/>
                </a:path>
                <a:path w="7620" h="567689">
                  <a:moveTo>
                    <a:pt x="7620" y="444499"/>
                  </a:moveTo>
                  <a:lnTo>
                    <a:pt x="0" y="444499"/>
                  </a:lnTo>
                  <a:lnTo>
                    <a:pt x="0" y="450849"/>
                  </a:lnTo>
                  <a:lnTo>
                    <a:pt x="7620" y="450849"/>
                  </a:lnTo>
                  <a:lnTo>
                    <a:pt x="7620" y="444499"/>
                  </a:lnTo>
                  <a:close/>
                </a:path>
                <a:path w="7620" h="567689">
                  <a:moveTo>
                    <a:pt x="7620" y="450849"/>
                  </a:moveTo>
                  <a:lnTo>
                    <a:pt x="0" y="450849"/>
                  </a:lnTo>
                  <a:lnTo>
                    <a:pt x="0" y="457199"/>
                  </a:lnTo>
                  <a:lnTo>
                    <a:pt x="7620" y="457199"/>
                  </a:lnTo>
                  <a:lnTo>
                    <a:pt x="7620" y="450849"/>
                  </a:lnTo>
                  <a:close/>
                </a:path>
                <a:path w="7620" h="567689">
                  <a:moveTo>
                    <a:pt x="7620" y="457199"/>
                  </a:moveTo>
                  <a:lnTo>
                    <a:pt x="0" y="457199"/>
                  </a:lnTo>
                  <a:lnTo>
                    <a:pt x="0" y="463549"/>
                  </a:lnTo>
                  <a:lnTo>
                    <a:pt x="7620" y="463549"/>
                  </a:lnTo>
                  <a:lnTo>
                    <a:pt x="7620" y="457199"/>
                  </a:lnTo>
                  <a:close/>
                </a:path>
                <a:path w="7620" h="567689">
                  <a:moveTo>
                    <a:pt x="7620" y="463549"/>
                  </a:moveTo>
                  <a:lnTo>
                    <a:pt x="0" y="463549"/>
                  </a:lnTo>
                  <a:lnTo>
                    <a:pt x="0" y="469899"/>
                  </a:lnTo>
                  <a:lnTo>
                    <a:pt x="7620" y="469899"/>
                  </a:lnTo>
                  <a:lnTo>
                    <a:pt x="7620" y="463549"/>
                  </a:lnTo>
                  <a:close/>
                </a:path>
                <a:path w="7620" h="567689">
                  <a:moveTo>
                    <a:pt x="7620" y="469899"/>
                  </a:moveTo>
                  <a:lnTo>
                    <a:pt x="0" y="469899"/>
                  </a:lnTo>
                  <a:lnTo>
                    <a:pt x="0" y="476249"/>
                  </a:lnTo>
                  <a:lnTo>
                    <a:pt x="7620" y="476249"/>
                  </a:lnTo>
                  <a:lnTo>
                    <a:pt x="7620" y="469899"/>
                  </a:lnTo>
                  <a:close/>
                </a:path>
                <a:path w="7620" h="567689">
                  <a:moveTo>
                    <a:pt x="7620" y="476249"/>
                  </a:moveTo>
                  <a:lnTo>
                    <a:pt x="0" y="476249"/>
                  </a:lnTo>
                  <a:lnTo>
                    <a:pt x="0" y="482599"/>
                  </a:lnTo>
                  <a:lnTo>
                    <a:pt x="7620" y="482599"/>
                  </a:lnTo>
                  <a:lnTo>
                    <a:pt x="7620" y="476249"/>
                  </a:lnTo>
                  <a:close/>
                </a:path>
                <a:path w="7620" h="567689">
                  <a:moveTo>
                    <a:pt x="7620" y="482599"/>
                  </a:moveTo>
                  <a:lnTo>
                    <a:pt x="0" y="482599"/>
                  </a:lnTo>
                  <a:lnTo>
                    <a:pt x="0" y="488949"/>
                  </a:lnTo>
                  <a:lnTo>
                    <a:pt x="7620" y="488949"/>
                  </a:lnTo>
                  <a:lnTo>
                    <a:pt x="7620" y="482599"/>
                  </a:lnTo>
                  <a:close/>
                </a:path>
                <a:path w="7620" h="567689">
                  <a:moveTo>
                    <a:pt x="7620" y="488949"/>
                  </a:moveTo>
                  <a:lnTo>
                    <a:pt x="0" y="488949"/>
                  </a:lnTo>
                  <a:lnTo>
                    <a:pt x="0" y="495299"/>
                  </a:lnTo>
                  <a:lnTo>
                    <a:pt x="7620" y="495299"/>
                  </a:lnTo>
                  <a:lnTo>
                    <a:pt x="7620" y="488949"/>
                  </a:lnTo>
                  <a:close/>
                </a:path>
                <a:path w="7620" h="567689">
                  <a:moveTo>
                    <a:pt x="7620" y="495299"/>
                  </a:moveTo>
                  <a:lnTo>
                    <a:pt x="0" y="495299"/>
                  </a:lnTo>
                  <a:lnTo>
                    <a:pt x="0" y="501649"/>
                  </a:lnTo>
                  <a:lnTo>
                    <a:pt x="7620" y="501649"/>
                  </a:lnTo>
                  <a:lnTo>
                    <a:pt x="7620" y="495299"/>
                  </a:lnTo>
                  <a:close/>
                </a:path>
                <a:path w="7620" h="567689">
                  <a:moveTo>
                    <a:pt x="7620" y="501649"/>
                  </a:moveTo>
                  <a:lnTo>
                    <a:pt x="0" y="501649"/>
                  </a:lnTo>
                  <a:lnTo>
                    <a:pt x="0" y="507999"/>
                  </a:lnTo>
                  <a:lnTo>
                    <a:pt x="7620" y="507999"/>
                  </a:lnTo>
                  <a:lnTo>
                    <a:pt x="7620" y="501649"/>
                  </a:lnTo>
                  <a:close/>
                </a:path>
                <a:path w="7620" h="567689">
                  <a:moveTo>
                    <a:pt x="7620" y="507999"/>
                  </a:moveTo>
                  <a:lnTo>
                    <a:pt x="0" y="507999"/>
                  </a:lnTo>
                  <a:lnTo>
                    <a:pt x="0" y="514349"/>
                  </a:lnTo>
                  <a:lnTo>
                    <a:pt x="7620" y="514349"/>
                  </a:lnTo>
                  <a:lnTo>
                    <a:pt x="7620" y="507999"/>
                  </a:lnTo>
                  <a:close/>
                </a:path>
                <a:path w="7620" h="567689">
                  <a:moveTo>
                    <a:pt x="7620" y="514349"/>
                  </a:moveTo>
                  <a:lnTo>
                    <a:pt x="0" y="514349"/>
                  </a:lnTo>
                  <a:lnTo>
                    <a:pt x="0" y="520699"/>
                  </a:lnTo>
                  <a:lnTo>
                    <a:pt x="7620" y="520699"/>
                  </a:lnTo>
                  <a:lnTo>
                    <a:pt x="7620" y="514349"/>
                  </a:lnTo>
                  <a:close/>
                </a:path>
                <a:path w="7620" h="567689">
                  <a:moveTo>
                    <a:pt x="7620" y="520699"/>
                  </a:moveTo>
                  <a:lnTo>
                    <a:pt x="0" y="520699"/>
                  </a:lnTo>
                  <a:lnTo>
                    <a:pt x="0" y="527049"/>
                  </a:lnTo>
                  <a:lnTo>
                    <a:pt x="7620" y="527049"/>
                  </a:lnTo>
                  <a:lnTo>
                    <a:pt x="7620" y="520699"/>
                  </a:lnTo>
                  <a:close/>
                </a:path>
                <a:path w="7620" h="567689">
                  <a:moveTo>
                    <a:pt x="7620" y="527049"/>
                  </a:moveTo>
                  <a:lnTo>
                    <a:pt x="0" y="527049"/>
                  </a:lnTo>
                  <a:lnTo>
                    <a:pt x="0" y="533399"/>
                  </a:lnTo>
                  <a:lnTo>
                    <a:pt x="7620" y="533399"/>
                  </a:lnTo>
                  <a:lnTo>
                    <a:pt x="7620" y="527049"/>
                  </a:lnTo>
                  <a:close/>
                </a:path>
                <a:path w="7620" h="567689">
                  <a:moveTo>
                    <a:pt x="7620" y="533399"/>
                  </a:moveTo>
                  <a:lnTo>
                    <a:pt x="0" y="533399"/>
                  </a:lnTo>
                  <a:lnTo>
                    <a:pt x="0" y="539749"/>
                  </a:lnTo>
                  <a:lnTo>
                    <a:pt x="7620" y="539749"/>
                  </a:lnTo>
                  <a:lnTo>
                    <a:pt x="7620" y="533399"/>
                  </a:lnTo>
                  <a:close/>
                </a:path>
                <a:path w="7620" h="567689">
                  <a:moveTo>
                    <a:pt x="7620" y="539749"/>
                  </a:moveTo>
                  <a:lnTo>
                    <a:pt x="0" y="539749"/>
                  </a:lnTo>
                  <a:lnTo>
                    <a:pt x="0" y="546099"/>
                  </a:lnTo>
                  <a:lnTo>
                    <a:pt x="7620" y="546099"/>
                  </a:lnTo>
                  <a:lnTo>
                    <a:pt x="7620" y="539749"/>
                  </a:lnTo>
                  <a:close/>
                </a:path>
                <a:path w="7620" h="567689">
                  <a:moveTo>
                    <a:pt x="7620" y="546099"/>
                  </a:moveTo>
                  <a:lnTo>
                    <a:pt x="0" y="546099"/>
                  </a:lnTo>
                  <a:lnTo>
                    <a:pt x="0" y="552449"/>
                  </a:lnTo>
                  <a:lnTo>
                    <a:pt x="7620" y="552449"/>
                  </a:lnTo>
                  <a:lnTo>
                    <a:pt x="7620" y="546099"/>
                  </a:lnTo>
                  <a:close/>
                </a:path>
                <a:path w="7620" h="567689">
                  <a:moveTo>
                    <a:pt x="7620" y="552449"/>
                  </a:moveTo>
                  <a:lnTo>
                    <a:pt x="0" y="552449"/>
                  </a:lnTo>
                  <a:lnTo>
                    <a:pt x="0" y="558799"/>
                  </a:lnTo>
                  <a:lnTo>
                    <a:pt x="7620" y="558799"/>
                  </a:lnTo>
                  <a:lnTo>
                    <a:pt x="7620" y="552449"/>
                  </a:lnTo>
                  <a:close/>
                </a:path>
                <a:path w="7620" h="567689">
                  <a:moveTo>
                    <a:pt x="7620" y="558799"/>
                  </a:moveTo>
                  <a:lnTo>
                    <a:pt x="0" y="558799"/>
                  </a:lnTo>
                  <a:lnTo>
                    <a:pt x="0" y="561339"/>
                  </a:lnTo>
                  <a:lnTo>
                    <a:pt x="1270" y="561339"/>
                  </a:lnTo>
                  <a:lnTo>
                    <a:pt x="1270" y="562609"/>
                  </a:lnTo>
                  <a:lnTo>
                    <a:pt x="2539" y="562609"/>
                  </a:lnTo>
                  <a:lnTo>
                    <a:pt x="2539" y="563879"/>
                  </a:lnTo>
                  <a:lnTo>
                    <a:pt x="3810" y="563879"/>
                  </a:lnTo>
                  <a:lnTo>
                    <a:pt x="3810" y="565149"/>
                  </a:lnTo>
                  <a:lnTo>
                    <a:pt x="7620" y="565149"/>
                  </a:lnTo>
                  <a:lnTo>
                    <a:pt x="7620" y="558799"/>
                  </a:lnTo>
                  <a:close/>
                </a:path>
                <a:path w="7620" h="567689">
                  <a:moveTo>
                    <a:pt x="7620" y="565149"/>
                  </a:moveTo>
                  <a:lnTo>
                    <a:pt x="5080" y="565149"/>
                  </a:lnTo>
                  <a:lnTo>
                    <a:pt x="5080" y="566419"/>
                  </a:lnTo>
                  <a:lnTo>
                    <a:pt x="6350" y="566419"/>
                  </a:lnTo>
                  <a:lnTo>
                    <a:pt x="6350" y="567689"/>
                  </a:lnTo>
                  <a:lnTo>
                    <a:pt x="7620" y="567689"/>
                  </a:lnTo>
                  <a:lnTo>
                    <a:pt x="7620" y="565149"/>
                  </a:lnTo>
                  <a:close/>
                </a:path>
              </a:pathLst>
            </a:custGeom>
            <a:solidFill>
              <a:srgbClr val="1800FB"/>
            </a:solidFill>
          </p:spPr>
          <p:txBody>
            <a:bodyPr bIns="0" lIns="0" rIns="0" rtlCol="0" tIns="0" wrap="square"/>
            <a:p/>
          </p:txBody>
        </p:sp>
        <p:sp>
          <p:nvSpPr>
            <p:cNvPr id="1049921" name="object 1221"/>
            <p:cNvSpPr/>
            <p:nvPr/>
          </p:nvSpPr>
          <p:spPr>
            <a:xfrm>
              <a:off x="5584189" y="4542789"/>
              <a:ext cx="6350" cy="554990"/>
            </a:xfrm>
            <a:custGeom>
              <a:avLst/>
              <a:ahLst/>
              <a:rect l="l" t="t" r="r" b="b"/>
              <a:pathLst>
                <a:path w="6350" h="554989">
                  <a:moveTo>
                    <a:pt x="6350" y="0"/>
                  </a:moveTo>
                  <a:lnTo>
                    <a:pt x="5080" y="0"/>
                  </a:lnTo>
                  <a:lnTo>
                    <a:pt x="5080" y="1269"/>
                  </a:lnTo>
                  <a:lnTo>
                    <a:pt x="2539" y="1269"/>
                  </a:lnTo>
                  <a:lnTo>
                    <a:pt x="2539" y="2539"/>
                  </a:lnTo>
                  <a:lnTo>
                    <a:pt x="1270" y="2539"/>
                  </a:lnTo>
                  <a:lnTo>
                    <a:pt x="1270" y="3809"/>
                  </a:lnTo>
                  <a:lnTo>
                    <a:pt x="0" y="3809"/>
                  </a:lnTo>
                  <a:lnTo>
                    <a:pt x="0" y="6349"/>
                  </a:lnTo>
                  <a:lnTo>
                    <a:pt x="6350" y="6349"/>
                  </a:lnTo>
                  <a:lnTo>
                    <a:pt x="6350" y="0"/>
                  </a:lnTo>
                  <a:close/>
                </a:path>
                <a:path w="6350" h="554989">
                  <a:moveTo>
                    <a:pt x="6350" y="6349"/>
                  </a:moveTo>
                  <a:lnTo>
                    <a:pt x="0" y="6349"/>
                  </a:lnTo>
                  <a:lnTo>
                    <a:pt x="0" y="12699"/>
                  </a:lnTo>
                  <a:lnTo>
                    <a:pt x="6350" y="12699"/>
                  </a:lnTo>
                  <a:lnTo>
                    <a:pt x="6350" y="6349"/>
                  </a:lnTo>
                  <a:close/>
                </a:path>
                <a:path w="6350" h="554989">
                  <a:moveTo>
                    <a:pt x="6350" y="12699"/>
                  </a:moveTo>
                  <a:lnTo>
                    <a:pt x="0" y="12699"/>
                  </a:lnTo>
                  <a:lnTo>
                    <a:pt x="0" y="19049"/>
                  </a:lnTo>
                  <a:lnTo>
                    <a:pt x="6350" y="19049"/>
                  </a:lnTo>
                  <a:lnTo>
                    <a:pt x="6350" y="12699"/>
                  </a:lnTo>
                  <a:close/>
                </a:path>
                <a:path w="6350" h="554989">
                  <a:moveTo>
                    <a:pt x="6350" y="19049"/>
                  </a:moveTo>
                  <a:lnTo>
                    <a:pt x="0" y="19049"/>
                  </a:lnTo>
                  <a:lnTo>
                    <a:pt x="0" y="25399"/>
                  </a:lnTo>
                  <a:lnTo>
                    <a:pt x="6350" y="25399"/>
                  </a:lnTo>
                  <a:lnTo>
                    <a:pt x="6350" y="19049"/>
                  </a:lnTo>
                  <a:close/>
                </a:path>
                <a:path w="6350" h="554989">
                  <a:moveTo>
                    <a:pt x="6350" y="25399"/>
                  </a:moveTo>
                  <a:lnTo>
                    <a:pt x="0" y="25399"/>
                  </a:lnTo>
                  <a:lnTo>
                    <a:pt x="0" y="31749"/>
                  </a:lnTo>
                  <a:lnTo>
                    <a:pt x="6350" y="31749"/>
                  </a:lnTo>
                  <a:lnTo>
                    <a:pt x="6350" y="25399"/>
                  </a:lnTo>
                  <a:close/>
                </a:path>
                <a:path w="6350" h="554989">
                  <a:moveTo>
                    <a:pt x="6350" y="31749"/>
                  </a:moveTo>
                  <a:lnTo>
                    <a:pt x="0" y="31749"/>
                  </a:lnTo>
                  <a:lnTo>
                    <a:pt x="0" y="38099"/>
                  </a:lnTo>
                  <a:lnTo>
                    <a:pt x="6350" y="38099"/>
                  </a:lnTo>
                  <a:lnTo>
                    <a:pt x="6350" y="31749"/>
                  </a:lnTo>
                  <a:close/>
                </a:path>
                <a:path w="6350" h="554989">
                  <a:moveTo>
                    <a:pt x="6350" y="38099"/>
                  </a:moveTo>
                  <a:lnTo>
                    <a:pt x="0" y="38099"/>
                  </a:lnTo>
                  <a:lnTo>
                    <a:pt x="0" y="44449"/>
                  </a:lnTo>
                  <a:lnTo>
                    <a:pt x="6350" y="44449"/>
                  </a:lnTo>
                  <a:lnTo>
                    <a:pt x="6350" y="38099"/>
                  </a:lnTo>
                  <a:close/>
                </a:path>
                <a:path w="6350" h="554989">
                  <a:moveTo>
                    <a:pt x="6350" y="44449"/>
                  </a:moveTo>
                  <a:lnTo>
                    <a:pt x="0" y="44449"/>
                  </a:lnTo>
                  <a:lnTo>
                    <a:pt x="0" y="50799"/>
                  </a:lnTo>
                  <a:lnTo>
                    <a:pt x="6350" y="50799"/>
                  </a:lnTo>
                  <a:lnTo>
                    <a:pt x="6350" y="44449"/>
                  </a:lnTo>
                  <a:close/>
                </a:path>
                <a:path w="6350" h="554989">
                  <a:moveTo>
                    <a:pt x="6350" y="50799"/>
                  </a:moveTo>
                  <a:lnTo>
                    <a:pt x="0" y="50799"/>
                  </a:lnTo>
                  <a:lnTo>
                    <a:pt x="0" y="57149"/>
                  </a:lnTo>
                  <a:lnTo>
                    <a:pt x="6350" y="57149"/>
                  </a:lnTo>
                  <a:lnTo>
                    <a:pt x="6350" y="50799"/>
                  </a:lnTo>
                  <a:close/>
                </a:path>
                <a:path w="6350" h="554989">
                  <a:moveTo>
                    <a:pt x="6350" y="57149"/>
                  </a:moveTo>
                  <a:lnTo>
                    <a:pt x="0" y="57149"/>
                  </a:lnTo>
                  <a:lnTo>
                    <a:pt x="0" y="63499"/>
                  </a:lnTo>
                  <a:lnTo>
                    <a:pt x="6350" y="63499"/>
                  </a:lnTo>
                  <a:lnTo>
                    <a:pt x="6350" y="57149"/>
                  </a:lnTo>
                  <a:close/>
                </a:path>
                <a:path w="6350" h="554989">
                  <a:moveTo>
                    <a:pt x="6350" y="63499"/>
                  </a:moveTo>
                  <a:lnTo>
                    <a:pt x="0" y="63499"/>
                  </a:lnTo>
                  <a:lnTo>
                    <a:pt x="0" y="69849"/>
                  </a:lnTo>
                  <a:lnTo>
                    <a:pt x="6350" y="69849"/>
                  </a:lnTo>
                  <a:lnTo>
                    <a:pt x="6350" y="63499"/>
                  </a:lnTo>
                  <a:close/>
                </a:path>
                <a:path w="6350" h="554989">
                  <a:moveTo>
                    <a:pt x="6350" y="69849"/>
                  </a:moveTo>
                  <a:lnTo>
                    <a:pt x="0" y="69849"/>
                  </a:lnTo>
                  <a:lnTo>
                    <a:pt x="0" y="76199"/>
                  </a:lnTo>
                  <a:lnTo>
                    <a:pt x="6350" y="76199"/>
                  </a:lnTo>
                  <a:lnTo>
                    <a:pt x="6350" y="69849"/>
                  </a:lnTo>
                  <a:close/>
                </a:path>
                <a:path w="6350" h="554989">
                  <a:moveTo>
                    <a:pt x="6350" y="76199"/>
                  </a:moveTo>
                  <a:lnTo>
                    <a:pt x="0" y="76199"/>
                  </a:lnTo>
                  <a:lnTo>
                    <a:pt x="0" y="82549"/>
                  </a:lnTo>
                  <a:lnTo>
                    <a:pt x="6350" y="82549"/>
                  </a:lnTo>
                  <a:lnTo>
                    <a:pt x="6350" y="76199"/>
                  </a:lnTo>
                  <a:close/>
                </a:path>
                <a:path w="6350" h="554989">
                  <a:moveTo>
                    <a:pt x="6350" y="82549"/>
                  </a:moveTo>
                  <a:lnTo>
                    <a:pt x="0" y="82549"/>
                  </a:lnTo>
                  <a:lnTo>
                    <a:pt x="0" y="88899"/>
                  </a:lnTo>
                  <a:lnTo>
                    <a:pt x="6350" y="88899"/>
                  </a:lnTo>
                  <a:lnTo>
                    <a:pt x="6350" y="82549"/>
                  </a:lnTo>
                  <a:close/>
                </a:path>
                <a:path w="6350" h="554989">
                  <a:moveTo>
                    <a:pt x="6350" y="88899"/>
                  </a:moveTo>
                  <a:lnTo>
                    <a:pt x="0" y="88899"/>
                  </a:lnTo>
                  <a:lnTo>
                    <a:pt x="0" y="95249"/>
                  </a:lnTo>
                  <a:lnTo>
                    <a:pt x="6350" y="95249"/>
                  </a:lnTo>
                  <a:lnTo>
                    <a:pt x="6350" y="88899"/>
                  </a:lnTo>
                  <a:close/>
                </a:path>
                <a:path w="6350" h="554989">
                  <a:moveTo>
                    <a:pt x="6350" y="95249"/>
                  </a:moveTo>
                  <a:lnTo>
                    <a:pt x="0" y="95249"/>
                  </a:lnTo>
                  <a:lnTo>
                    <a:pt x="0" y="101599"/>
                  </a:lnTo>
                  <a:lnTo>
                    <a:pt x="6350" y="101599"/>
                  </a:lnTo>
                  <a:lnTo>
                    <a:pt x="6350" y="95249"/>
                  </a:lnTo>
                  <a:close/>
                </a:path>
                <a:path w="6350" h="554989">
                  <a:moveTo>
                    <a:pt x="6350" y="101599"/>
                  </a:moveTo>
                  <a:lnTo>
                    <a:pt x="0" y="101599"/>
                  </a:lnTo>
                  <a:lnTo>
                    <a:pt x="0" y="107949"/>
                  </a:lnTo>
                  <a:lnTo>
                    <a:pt x="6350" y="107949"/>
                  </a:lnTo>
                  <a:lnTo>
                    <a:pt x="6350" y="101599"/>
                  </a:lnTo>
                  <a:close/>
                </a:path>
                <a:path w="6350" h="554989">
                  <a:moveTo>
                    <a:pt x="6350" y="107949"/>
                  </a:moveTo>
                  <a:lnTo>
                    <a:pt x="0" y="107949"/>
                  </a:lnTo>
                  <a:lnTo>
                    <a:pt x="0" y="114299"/>
                  </a:lnTo>
                  <a:lnTo>
                    <a:pt x="6350" y="114299"/>
                  </a:lnTo>
                  <a:lnTo>
                    <a:pt x="6350" y="107949"/>
                  </a:lnTo>
                  <a:close/>
                </a:path>
                <a:path w="6350" h="554989">
                  <a:moveTo>
                    <a:pt x="6350" y="114299"/>
                  </a:moveTo>
                  <a:lnTo>
                    <a:pt x="0" y="114299"/>
                  </a:lnTo>
                  <a:lnTo>
                    <a:pt x="0" y="120649"/>
                  </a:lnTo>
                  <a:lnTo>
                    <a:pt x="6350" y="120649"/>
                  </a:lnTo>
                  <a:lnTo>
                    <a:pt x="6350" y="114299"/>
                  </a:lnTo>
                  <a:close/>
                </a:path>
                <a:path w="6350" h="554989">
                  <a:moveTo>
                    <a:pt x="6350" y="120649"/>
                  </a:moveTo>
                  <a:lnTo>
                    <a:pt x="0" y="120649"/>
                  </a:lnTo>
                  <a:lnTo>
                    <a:pt x="0" y="126999"/>
                  </a:lnTo>
                  <a:lnTo>
                    <a:pt x="6350" y="126999"/>
                  </a:lnTo>
                  <a:lnTo>
                    <a:pt x="6350" y="120649"/>
                  </a:lnTo>
                  <a:close/>
                </a:path>
                <a:path w="6350" h="554989">
                  <a:moveTo>
                    <a:pt x="6350" y="126999"/>
                  </a:moveTo>
                  <a:lnTo>
                    <a:pt x="0" y="126999"/>
                  </a:lnTo>
                  <a:lnTo>
                    <a:pt x="0" y="133349"/>
                  </a:lnTo>
                  <a:lnTo>
                    <a:pt x="6350" y="133349"/>
                  </a:lnTo>
                  <a:lnTo>
                    <a:pt x="6350" y="126999"/>
                  </a:lnTo>
                  <a:close/>
                </a:path>
                <a:path w="6350" h="554989">
                  <a:moveTo>
                    <a:pt x="6350" y="133349"/>
                  </a:moveTo>
                  <a:lnTo>
                    <a:pt x="0" y="133349"/>
                  </a:lnTo>
                  <a:lnTo>
                    <a:pt x="0" y="139699"/>
                  </a:lnTo>
                  <a:lnTo>
                    <a:pt x="6350" y="139699"/>
                  </a:lnTo>
                  <a:lnTo>
                    <a:pt x="6350" y="133349"/>
                  </a:lnTo>
                  <a:close/>
                </a:path>
                <a:path w="6350" h="554989">
                  <a:moveTo>
                    <a:pt x="6350" y="139699"/>
                  </a:moveTo>
                  <a:lnTo>
                    <a:pt x="0" y="139699"/>
                  </a:lnTo>
                  <a:lnTo>
                    <a:pt x="0" y="146049"/>
                  </a:lnTo>
                  <a:lnTo>
                    <a:pt x="6350" y="146049"/>
                  </a:lnTo>
                  <a:lnTo>
                    <a:pt x="6350" y="139699"/>
                  </a:lnTo>
                  <a:close/>
                </a:path>
                <a:path w="6350" h="554989">
                  <a:moveTo>
                    <a:pt x="6350" y="146049"/>
                  </a:moveTo>
                  <a:lnTo>
                    <a:pt x="0" y="146049"/>
                  </a:lnTo>
                  <a:lnTo>
                    <a:pt x="0" y="152399"/>
                  </a:lnTo>
                  <a:lnTo>
                    <a:pt x="6350" y="152399"/>
                  </a:lnTo>
                  <a:lnTo>
                    <a:pt x="6350" y="146049"/>
                  </a:lnTo>
                  <a:close/>
                </a:path>
                <a:path w="6350" h="554989">
                  <a:moveTo>
                    <a:pt x="6350" y="152399"/>
                  </a:moveTo>
                  <a:lnTo>
                    <a:pt x="0" y="152399"/>
                  </a:lnTo>
                  <a:lnTo>
                    <a:pt x="0" y="158749"/>
                  </a:lnTo>
                  <a:lnTo>
                    <a:pt x="6350" y="158749"/>
                  </a:lnTo>
                  <a:lnTo>
                    <a:pt x="6350" y="152399"/>
                  </a:lnTo>
                  <a:close/>
                </a:path>
                <a:path w="6350" h="554989">
                  <a:moveTo>
                    <a:pt x="6350" y="158749"/>
                  </a:moveTo>
                  <a:lnTo>
                    <a:pt x="0" y="158749"/>
                  </a:lnTo>
                  <a:lnTo>
                    <a:pt x="0" y="165099"/>
                  </a:lnTo>
                  <a:lnTo>
                    <a:pt x="6350" y="165099"/>
                  </a:lnTo>
                  <a:lnTo>
                    <a:pt x="6350" y="158749"/>
                  </a:lnTo>
                  <a:close/>
                </a:path>
                <a:path w="6350" h="554989">
                  <a:moveTo>
                    <a:pt x="6350" y="165099"/>
                  </a:moveTo>
                  <a:lnTo>
                    <a:pt x="0" y="165099"/>
                  </a:lnTo>
                  <a:lnTo>
                    <a:pt x="0" y="171449"/>
                  </a:lnTo>
                  <a:lnTo>
                    <a:pt x="6350" y="171449"/>
                  </a:lnTo>
                  <a:lnTo>
                    <a:pt x="6350" y="165099"/>
                  </a:lnTo>
                  <a:close/>
                </a:path>
                <a:path w="6350" h="554989">
                  <a:moveTo>
                    <a:pt x="6350" y="171449"/>
                  </a:moveTo>
                  <a:lnTo>
                    <a:pt x="0" y="171449"/>
                  </a:lnTo>
                  <a:lnTo>
                    <a:pt x="0" y="177799"/>
                  </a:lnTo>
                  <a:lnTo>
                    <a:pt x="6350" y="177799"/>
                  </a:lnTo>
                  <a:lnTo>
                    <a:pt x="6350" y="171449"/>
                  </a:lnTo>
                  <a:close/>
                </a:path>
                <a:path w="6350" h="554989">
                  <a:moveTo>
                    <a:pt x="6350" y="177799"/>
                  </a:moveTo>
                  <a:lnTo>
                    <a:pt x="0" y="177799"/>
                  </a:lnTo>
                  <a:lnTo>
                    <a:pt x="0" y="184149"/>
                  </a:lnTo>
                  <a:lnTo>
                    <a:pt x="6350" y="184149"/>
                  </a:lnTo>
                  <a:lnTo>
                    <a:pt x="6350" y="177799"/>
                  </a:lnTo>
                  <a:close/>
                </a:path>
                <a:path w="6350" h="554989">
                  <a:moveTo>
                    <a:pt x="6350" y="184149"/>
                  </a:moveTo>
                  <a:lnTo>
                    <a:pt x="0" y="184149"/>
                  </a:lnTo>
                  <a:lnTo>
                    <a:pt x="0" y="190499"/>
                  </a:lnTo>
                  <a:lnTo>
                    <a:pt x="6350" y="190499"/>
                  </a:lnTo>
                  <a:lnTo>
                    <a:pt x="6350" y="184149"/>
                  </a:lnTo>
                  <a:close/>
                </a:path>
                <a:path w="6350" h="554989">
                  <a:moveTo>
                    <a:pt x="6350" y="190499"/>
                  </a:moveTo>
                  <a:lnTo>
                    <a:pt x="0" y="190499"/>
                  </a:lnTo>
                  <a:lnTo>
                    <a:pt x="0" y="215899"/>
                  </a:lnTo>
                  <a:lnTo>
                    <a:pt x="6350" y="215899"/>
                  </a:lnTo>
                  <a:lnTo>
                    <a:pt x="6350" y="190499"/>
                  </a:lnTo>
                  <a:close/>
                </a:path>
                <a:path w="6350" h="554989">
                  <a:moveTo>
                    <a:pt x="6350" y="215899"/>
                  </a:moveTo>
                  <a:lnTo>
                    <a:pt x="0" y="215899"/>
                  </a:lnTo>
                  <a:lnTo>
                    <a:pt x="0" y="330199"/>
                  </a:lnTo>
                  <a:lnTo>
                    <a:pt x="6350" y="330199"/>
                  </a:lnTo>
                  <a:lnTo>
                    <a:pt x="6350" y="215899"/>
                  </a:lnTo>
                  <a:close/>
                </a:path>
                <a:path w="6350" h="554989">
                  <a:moveTo>
                    <a:pt x="6350" y="330199"/>
                  </a:moveTo>
                  <a:lnTo>
                    <a:pt x="0" y="330199"/>
                  </a:lnTo>
                  <a:lnTo>
                    <a:pt x="0" y="355599"/>
                  </a:lnTo>
                  <a:lnTo>
                    <a:pt x="6350" y="355599"/>
                  </a:lnTo>
                  <a:lnTo>
                    <a:pt x="6350" y="330199"/>
                  </a:lnTo>
                  <a:close/>
                </a:path>
                <a:path w="6350" h="554989">
                  <a:moveTo>
                    <a:pt x="6350" y="355599"/>
                  </a:moveTo>
                  <a:lnTo>
                    <a:pt x="0" y="355599"/>
                  </a:lnTo>
                  <a:lnTo>
                    <a:pt x="0" y="361949"/>
                  </a:lnTo>
                  <a:lnTo>
                    <a:pt x="6350" y="361949"/>
                  </a:lnTo>
                  <a:lnTo>
                    <a:pt x="6350" y="355599"/>
                  </a:lnTo>
                  <a:close/>
                </a:path>
                <a:path w="6350" h="554989">
                  <a:moveTo>
                    <a:pt x="6350" y="361949"/>
                  </a:moveTo>
                  <a:lnTo>
                    <a:pt x="0" y="361949"/>
                  </a:lnTo>
                  <a:lnTo>
                    <a:pt x="0" y="368299"/>
                  </a:lnTo>
                  <a:lnTo>
                    <a:pt x="6350" y="368299"/>
                  </a:lnTo>
                  <a:lnTo>
                    <a:pt x="6350" y="361949"/>
                  </a:lnTo>
                  <a:close/>
                </a:path>
                <a:path w="6350" h="554989">
                  <a:moveTo>
                    <a:pt x="6350" y="368299"/>
                  </a:moveTo>
                  <a:lnTo>
                    <a:pt x="0" y="368299"/>
                  </a:lnTo>
                  <a:lnTo>
                    <a:pt x="0" y="374649"/>
                  </a:lnTo>
                  <a:lnTo>
                    <a:pt x="6350" y="374649"/>
                  </a:lnTo>
                  <a:lnTo>
                    <a:pt x="6350" y="368299"/>
                  </a:lnTo>
                  <a:close/>
                </a:path>
                <a:path w="6350" h="554989">
                  <a:moveTo>
                    <a:pt x="6350" y="374649"/>
                  </a:moveTo>
                  <a:lnTo>
                    <a:pt x="0" y="374649"/>
                  </a:lnTo>
                  <a:lnTo>
                    <a:pt x="0" y="380999"/>
                  </a:lnTo>
                  <a:lnTo>
                    <a:pt x="6350" y="380999"/>
                  </a:lnTo>
                  <a:lnTo>
                    <a:pt x="6350" y="374649"/>
                  </a:lnTo>
                  <a:close/>
                </a:path>
                <a:path w="6350" h="554989">
                  <a:moveTo>
                    <a:pt x="6350" y="380999"/>
                  </a:moveTo>
                  <a:lnTo>
                    <a:pt x="0" y="380999"/>
                  </a:lnTo>
                  <a:lnTo>
                    <a:pt x="0" y="387349"/>
                  </a:lnTo>
                  <a:lnTo>
                    <a:pt x="6350" y="387349"/>
                  </a:lnTo>
                  <a:lnTo>
                    <a:pt x="6350" y="380999"/>
                  </a:lnTo>
                  <a:close/>
                </a:path>
                <a:path w="6350" h="554989">
                  <a:moveTo>
                    <a:pt x="6350" y="387349"/>
                  </a:moveTo>
                  <a:lnTo>
                    <a:pt x="0" y="387349"/>
                  </a:lnTo>
                  <a:lnTo>
                    <a:pt x="0" y="393699"/>
                  </a:lnTo>
                  <a:lnTo>
                    <a:pt x="6350" y="393699"/>
                  </a:lnTo>
                  <a:lnTo>
                    <a:pt x="6350" y="387349"/>
                  </a:lnTo>
                  <a:close/>
                </a:path>
                <a:path w="6350" h="554989">
                  <a:moveTo>
                    <a:pt x="6350" y="393699"/>
                  </a:moveTo>
                  <a:lnTo>
                    <a:pt x="0" y="393699"/>
                  </a:lnTo>
                  <a:lnTo>
                    <a:pt x="0" y="400049"/>
                  </a:lnTo>
                  <a:lnTo>
                    <a:pt x="6350" y="400049"/>
                  </a:lnTo>
                  <a:lnTo>
                    <a:pt x="6350" y="393699"/>
                  </a:lnTo>
                  <a:close/>
                </a:path>
                <a:path w="6350" h="554989">
                  <a:moveTo>
                    <a:pt x="6350" y="400049"/>
                  </a:moveTo>
                  <a:lnTo>
                    <a:pt x="0" y="400049"/>
                  </a:lnTo>
                  <a:lnTo>
                    <a:pt x="0" y="406399"/>
                  </a:lnTo>
                  <a:lnTo>
                    <a:pt x="6350" y="406399"/>
                  </a:lnTo>
                  <a:lnTo>
                    <a:pt x="6350" y="400049"/>
                  </a:lnTo>
                  <a:close/>
                </a:path>
                <a:path w="6350" h="554989">
                  <a:moveTo>
                    <a:pt x="6350" y="406399"/>
                  </a:moveTo>
                  <a:lnTo>
                    <a:pt x="0" y="406399"/>
                  </a:lnTo>
                  <a:lnTo>
                    <a:pt x="0" y="412749"/>
                  </a:lnTo>
                  <a:lnTo>
                    <a:pt x="6350" y="412749"/>
                  </a:lnTo>
                  <a:lnTo>
                    <a:pt x="6350" y="406399"/>
                  </a:lnTo>
                  <a:close/>
                </a:path>
                <a:path w="6350" h="554989">
                  <a:moveTo>
                    <a:pt x="6350" y="412749"/>
                  </a:moveTo>
                  <a:lnTo>
                    <a:pt x="0" y="412749"/>
                  </a:lnTo>
                  <a:lnTo>
                    <a:pt x="0" y="419099"/>
                  </a:lnTo>
                  <a:lnTo>
                    <a:pt x="6350" y="419099"/>
                  </a:lnTo>
                  <a:lnTo>
                    <a:pt x="6350" y="412749"/>
                  </a:lnTo>
                  <a:close/>
                </a:path>
                <a:path w="6350" h="554989">
                  <a:moveTo>
                    <a:pt x="6350" y="419099"/>
                  </a:moveTo>
                  <a:lnTo>
                    <a:pt x="0" y="419099"/>
                  </a:lnTo>
                  <a:lnTo>
                    <a:pt x="0" y="425449"/>
                  </a:lnTo>
                  <a:lnTo>
                    <a:pt x="6350" y="425449"/>
                  </a:lnTo>
                  <a:lnTo>
                    <a:pt x="6350" y="419099"/>
                  </a:lnTo>
                  <a:close/>
                </a:path>
                <a:path w="6350" h="554989">
                  <a:moveTo>
                    <a:pt x="6350" y="425449"/>
                  </a:moveTo>
                  <a:lnTo>
                    <a:pt x="0" y="425449"/>
                  </a:lnTo>
                  <a:lnTo>
                    <a:pt x="0" y="431799"/>
                  </a:lnTo>
                  <a:lnTo>
                    <a:pt x="6350" y="431799"/>
                  </a:lnTo>
                  <a:lnTo>
                    <a:pt x="6350" y="425449"/>
                  </a:lnTo>
                  <a:close/>
                </a:path>
                <a:path w="6350" h="554989">
                  <a:moveTo>
                    <a:pt x="6350" y="431799"/>
                  </a:moveTo>
                  <a:lnTo>
                    <a:pt x="0" y="431799"/>
                  </a:lnTo>
                  <a:lnTo>
                    <a:pt x="0" y="438149"/>
                  </a:lnTo>
                  <a:lnTo>
                    <a:pt x="6350" y="438149"/>
                  </a:lnTo>
                  <a:lnTo>
                    <a:pt x="6350" y="431799"/>
                  </a:lnTo>
                  <a:close/>
                </a:path>
                <a:path w="6350" h="554989">
                  <a:moveTo>
                    <a:pt x="6350" y="438149"/>
                  </a:moveTo>
                  <a:lnTo>
                    <a:pt x="0" y="438149"/>
                  </a:lnTo>
                  <a:lnTo>
                    <a:pt x="0" y="444499"/>
                  </a:lnTo>
                  <a:lnTo>
                    <a:pt x="6350" y="444499"/>
                  </a:lnTo>
                  <a:lnTo>
                    <a:pt x="6350" y="438149"/>
                  </a:lnTo>
                  <a:close/>
                </a:path>
                <a:path w="6350" h="554989">
                  <a:moveTo>
                    <a:pt x="6350" y="444499"/>
                  </a:moveTo>
                  <a:lnTo>
                    <a:pt x="0" y="444499"/>
                  </a:lnTo>
                  <a:lnTo>
                    <a:pt x="0" y="450849"/>
                  </a:lnTo>
                  <a:lnTo>
                    <a:pt x="6350" y="450849"/>
                  </a:lnTo>
                  <a:lnTo>
                    <a:pt x="6350" y="444499"/>
                  </a:lnTo>
                  <a:close/>
                </a:path>
                <a:path w="6350" h="554989">
                  <a:moveTo>
                    <a:pt x="6350" y="450849"/>
                  </a:moveTo>
                  <a:lnTo>
                    <a:pt x="0" y="450849"/>
                  </a:lnTo>
                  <a:lnTo>
                    <a:pt x="0" y="457199"/>
                  </a:lnTo>
                  <a:lnTo>
                    <a:pt x="6350" y="457199"/>
                  </a:lnTo>
                  <a:lnTo>
                    <a:pt x="6350" y="450849"/>
                  </a:lnTo>
                  <a:close/>
                </a:path>
                <a:path w="6350" h="554989">
                  <a:moveTo>
                    <a:pt x="6350" y="457199"/>
                  </a:moveTo>
                  <a:lnTo>
                    <a:pt x="0" y="457199"/>
                  </a:lnTo>
                  <a:lnTo>
                    <a:pt x="0" y="463549"/>
                  </a:lnTo>
                  <a:lnTo>
                    <a:pt x="6350" y="463549"/>
                  </a:lnTo>
                  <a:lnTo>
                    <a:pt x="6350" y="457199"/>
                  </a:lnTo>
                  <a:close/>
                </a:path>
                <a:path w="6350" h="554989">
                  <a:moveTo>
                    <a:pt x="6350" y="463549"/>
                  </a:moveTo>
                  <a:lnTo>
                    <a:pt x="0" y="463549"/>
                  </a:lnTo>
                  <a:lnTo>
                    <a:pt x="0" y="469899"/>
                  </a:lnTo>
                  <a:lnTo>
                    <a:pt x="6350" y="469899"/>
                  </a:lnTo>
                  <a:lnTo>
                    <a:pt x="6350" y="463549"/>
                  </a:lnTo>
                  <a:close/>
                </a:path>
                <a:path w="6350" h="554989">
                  <a:moveTo>
                    <a:pt x="6350" y="469899"/>
                  </a:moveTo>
                  <a:lnTo>
                    <a:pt x="0" y="469899"/>
                  </a:lnTo>
                  <a:lnTo>
                    <a:pt x="0" y="476249"/>
                  </a:lnTo>
                  <a:lnTo>
                    <a:pt x="6350" y="476249"/>
                  </a:lnTo>
                  <a:lnTo>
                    <a:pt x="6350" y="469899"/>
                  </a:lnTo>
                  <a:close/>
                </a:path>
                <a:path w="6350" h="554989">
                  <a:moveTo>
                    <a:pt x="6350" y="476249"/>
                  </a:moveTo>
                  <a:lnTo>
                    <a:pt x="0" y="476249"/>
                  </a:lnTo>
                  <a:lnTo>
                    <a:pt x="0" y="482599"/>
                  </a:lnTo>
                  <a:lnTo>
                    <a:pt x="6350" y="482599"/>
                  </a:lnTo>
                  <a:lnTo>
                    <a:pt x="6350" y="476249"/>
                  </a:lnTo>
                  <a:close/>
                </a:path>
                <a:path w="6350" h="554989">
                  <a:moveTo>
                    <a:pt x="6350" y="482599"/>
                  </a:moveTo>
                  <a:lnTo>
                    <a:pt x="0" y="482599"/>
                  </a:lnTo>
                  <a:lnTo>
                    <a:pt x="0" y="488949"/>
                  </a:lnTo>
                  <a:lnTo>
                    <a:pt x="6350" y="488949"/>
                  </a:lnTo>
                  <a:lnTo>
                    <a:pt x="6350" y="482599"/>
                  </a:lnTo>
                  <a:close/>
                </a:path>
                <a:path w="6350" h="554989">
                  <a:moveTo>
                    <a:pt x="6350" y="488949"/>
                  </a:moveTo>
                  <a:lnTo>
                    <a:pt x="0" y="488949"/>
                  </a:lnTo>
                  <a:lnTo>
                    <a:pt x="0" y="495299"/>
                  </a:lnTo>
                  <a:lnTo>
                    <a:pt x="6350" y="495299"/>
                  </a:lnTo>
                  <a:lnTo>
                    <a:pt x="6350" y="488949"/>
                  </a:lnTo>
                  <a:close/>
                </a:path>
                <a:path w="6350" h="554989">
                  <a:moveTo>
                    <a:pt x="6350" y="495299"/>
                  </a:moveTo>
                  <a:lnTo>
                    <a:pt x="0" y="495299"/>
                  </a:lnTo>
                  <a:lnTo>
                    <a:pt x="0" y="501649"/>
                  </a:lnTo>
                  <a:lnTo>
                    <a:pt x="6350" y="501649"/>
                  </a:lnTo>
                  <a:lnTo>
                    <a:pt x="6350" y="495299"/>
                  </a:lnTo>
                  <a:close/>
                </a:path>
                <a:path w="6350" h="554989">
                  <a:moveTo>
                    <a:pt x="6350" y="501649"/>
                  </a:moveTo>
                  <a:lnTo>
                    <a:pt x="0" y="501649"/>
                  </a:lnTo>
                  <a:lnTo>
                    <a:pt x="0" y="507999"/>
                  </a:lnTo>
                  <a:lnTo>
                    <a:pt x="6350" y="507999"/>
                  </a:lnTo>
                  <a:lnTo>
                    <a:pt x="6350" y="501649"/>
                  </a:lnTo>
                  <a:close/>
                </a:path>
                <a:path w="6350" h="554989">
                  <a:moveTo>
                    <a:pt x="6350" y="507999"/>
                  </a:moveTo>
                  <a:lnTo>
                    <a:pt x="0" y="507999"/>
                  </a:lnTo>
                  <a:lnTo>
                    <a:pt x="0" y="514349"/>
                  </a:lnTo>
                  <a:lnTo>
                    <a:pt x="6350" y="514349"/>
                  </a:lnTo>
                  <a:lnTo>
                    <a:pt x="6350" y="507999"/>
                  </a:lnTo>
                  <a:close/>
                </a:path>
                <a:path w="6350" h="554989">
                  <a:moveTo>
                    <a:pt x="6350" y="514349"/>
                  </a:moveTo>
                  <a:lnTo>
                    <a:pt x="0" y="514349"/>
                  </a:lnTo>
                  <a:lnTo>
                    <a:pt x="0" y="520699"/>
                  </a:lnTo>
                  <a:lnTo>
                    <a:pt x="6350" y="520699"/>
                  </a:lnTo>
                  <a:lnTo>
                    <a:pt x="6350" y="514349"/>
                  </a:lnTo>
                  <a:close/>
                </a:path>
                <a:path w="6350" h="554989">
                  <a:moveTo>
                    <a:pt x="6350" y="520699"/>
                  </a:moveTo>
                  <a:lnTo>
                    <a:pt x="0" y="520699"/>
                  </a:lnTo>
                  <a:lnTo>
                    <a:pt x="0" y="527049"/>
                  </a:lnTo>
                  <a:lnTo>
                    <a:pt x="6350" y="527049"/>
                  </a:lnTo>
                  <a:lnTo>
                    <a:pt x="6350" y="520699"/>
                  </a:lnTo>
                  <a:close/>
                </a:path>
                <a:path w="6350" h="554989">
                  <a:moveTo>
                    <a:pt x="6350" y="527049"/>
                  </a:moveTo>
                  <a:lnTo>
                    <a:pt x="0" y="527049"/>
                  </a:lnTo>
                  <a:lnTo>
                    <a:pt x="0" y="533399"/>
                  </a:lnTo>
                  <a:lnTo>
                    <a:pt x="6350" y="533399"/>
                  </a:lnTo>
                  <a:lnTo>
                    <a:pt x="6350" y="527049"/>
                  </a:lnTo>
                  <a:close/>
                </a:path>
                <a:path w="6350" h="554989">
                  <a:moveTo>
                    <a:pt x="6350" y="533399"/>
                  </a:moveTo>
                  <a:lnTo>
                    <a:pt x="0" y="533399"/>
                  </a:lnTo>
                  <a:lnTo>
                    <a:pt x="0" y="539749"/>
                  </a:lnTo>
                  <a:lnTo>
                    <a:pt x="6350" y="539749"/>
                  </a:lnTo>
                  <a:lnTo>
                    <a:pt x="6350" y="533399"/>
                  </a:lnTo>
                  <a:close/>
                </a:path>
                <a:path w="6350" h="554989">
                  <a:moveTo>
                    <a:pt x="6350" y="539749"/>
                  </a:moveTo>
                  <a:lnTo>
                    <a:pt x="0" y="539749"/>
                  </a:lnTo>
                  <a:lnTo>
                    <a:pt x="0" y="546099"/>
                  </a:lnTo>
                  <a:lnTo>
                    <a:pt x="6350" y="546099"/>
                  </a:lnTo>
                  <a:lnTo>
                    <a:pt x="6350" y="539749"/>
                  </a:lnTo>
                  <a:close/>
                </a:path>
                <a:path w="6350" h="554989">
                  <a:moveTo>
                    <a:pt x="6350" y="546099"/>
                  </a:moveTo>
                  <a:lnTo>
                    <a:pt x="0" y="546099"/>
                  </a:lnTo>
                  <a:lnTo>
                    <a:pt x="0" y="549909"/>
                  </a:lnTo>
                  <a:lnTo>
                    <a:pt x="1270" y="549909"/>
                  </a:lnTo>
                  <a:lnTo>
                    <a:pt x="1270" y="551179"/>
                  </a:lnTo>
                  <a:lnTo>
                    <a:pt x="2539" y="551179"/>
                  </a:lnTo>
                  <a:lnTo>
                    <a:pt x="2539" y="552449"/>
                  </a:lnTo>
                  <a:lnTo>
                    <a:pt x="6350" y="552449"/>
                  </a:lnTo>
                  <a:lnTo>
                    <a:pt x="6350" y="546099"/>
                  </a:lnTo>
                  <a:close/>
                </a:path>
                <a:path w="6350" h="554989">
                  <a:moveTo>
                    <a:pt x="6350" y="552449"/>
                  </a:moveTo>
                  <a:lnTo>
                    <a:pt x="3810" y="552449"/>
                  </a:lnTo>
                  <a:lnTo>
                    <a:pt x="3810" y="553719"/>
                  </a:lnTo>
                  <a:lnTo>
                    <a:pt x="5080" y="553719"/>
                  </a:lnTo>
                  <a:lnTo>
                    <a:pt x="5080" y="554989"/>
                  </a:lnTo>
                  <a:lnTo>
                    <a:pt x="6350" y="554989"/>
                  </a:lnTo>
                  <a:lnTo>
                    <a:pt x="6350" y="552449"/>
                  </a:lnTo>
                  <a:close/>
                </a:path>
              </a:pathLst>
            </a:custGeom>
            <a:solidFill>
              <a:srgbClr val="1700FB"/>
            </a:solidFill>
          </p:spPr>
          <p:txBody>
            <a:bodyPr bIns="0" lIns="0" rIns="0" rtlCol="0" tIns="0" wrap="square"/>
            <a:p/>
          </p:txBody>
        </p:sp>
        <p:sp>
          <p:nvSpPr>
            <p:cNvPr id="1049922" name="object 1222"/>
            <p:cNvSpPr/>
            <p:nvPr/>
          </p:nvSpPr>
          <p:spPr>
            <a:xfrm>
              <a:off x="5576569" y="4547869"/>
              <a:ext cx="7620" cy="543560"/>
            </a:xfrm>
            <a:custGeom>
              <a:avLst/>
              <a:ahLst/>
              <a:rect l="l" t="t" r="r" b="b"/>
              <a:pathLst>
                <a:path w="7620" h="543560">
                  <a:moveTo>
                    <a:pt x="7619" y="0"/>
                  </a:moveTo>
                  <a:lnTo>
                    <a:pt x="6350" y="0"/>
                  </a:lnTo>
                  <a:lnTo>
                    <a:pt x="6350" y="1269"/>
                  </a:lnTo>
                  <a:lnTo>
                    <a:pt x="7619" y="1269"/>
                  </a:lnTo>
                  <a:lnTo>
                    <a:pt x="7619" y="0"/>
                  </a:lnTo>
                  <a:close/>
                </a:path>
                <a:path w="7620" h="543560">
                  <a:moveTo>
                    <a:pt x="7619" y="1269"/>
                  </a:moveTo>
                  <a:lnTo>
                    <a:pt x="5079" y="1269"/>
                  </a:lnTo>
                  <a:lnTo>
                    <a:pt x="5079" y="2539"/>
                  </a:lnTo>
                  <a:lnTo>
                    <a:pt x="3809" y="2539"/>
                  </a:lnTo>
                  <a:lnTo>
                    <a:pt x="3809" y="3809"/>
                  </a:lnTo>
                  <a:lnTo>
                    <a:pt x="2539" y="3809"/>
                  </a:lnTo>
                  <a:lnTo>
                    <a:pt x="2539" y="5079"/>
                  </a:lnTo>
                  <a:lnTo>
                    <a:pt x="1269" y="5079"/>
                  </a:lnTo>
                  <a:lnTo>
                    <a:pt x="1269" y="6349"/>
                  </a:lnTo>
                  <a:lnTo>
                    <a:pt x="0" y="6349"/>
                  </a:lnTo>
                  <a:lnTo>
                    <a:pt x="0" y="7619"/>
                  </a:lnTo>
                  <a:lnTo>
                    <a:pt x="7619" y="7619"/>
                  </a:lnTo>
                  <a:lnTo>
                    <a:pt x="7619" y="1269"/>
                  </a:lnTo>
                  <a:close/>
                </a:path>
                <a:path w="7620" h="543560">
                  <a:moveTo>
                    <a:pt x="7619" y="7619"/>
                  </a:moveTo>
                  <a:lnTo>
                    <a:pt x="0" y="7619"/>
                  </a:lnTo>
                  <a:lnTo>
                    <a:pt x="0" y="13969"/>
                  </a:lnTo>
                  <a:lnTo>
                    <a:pt x="7619" y="13969"/>
                  </a:lnTo>
                  <a:lnTo>
                    <a:pt x="7619" y="7619"/>
                  </a:lnTo>
                  <a:close/>
                </a:path>
                <a:path w="7620" h="543560">
                  <a:moveTo>
                    <a:pt x="7619" y="13969"/>
                  </a:moveTo>
                  <a:lnTo>
                    <a:pt x="0" y="13969"/>
                  </a:lnTo>
                  <a:lnTo>
                    <a:pt x="0" y="20319"/>
                  </a:lnTo>
                  <a:lnTo>
                    <a:pt x="7619" y="20319"/>
                  </a:lnTo>
                  <a:lnTo>
                    <a:pt x="7619" y="13969"/>
                  </a:lnTo>
                  <a:close/>
                </a:path>
                <a:path w="7620" h="543560">
                  <a:moveTo>
                    <a:pt x="7619" y="20319"/>
                  </a:moveTo>
                  <a:lnTo>
                    <a:pt x="0" y="20319"/>
                  </a:lnTo>
                  <a:lnTo>
                    <a:pt x="0" y="26669"/>
                  </a:lnTo>
                  <a:lnTo>
                    <a:pt x="7619" y="26669"/>
                  </a:lnTo>
                  <a:lnTo>
                    <a:pt x="7619" y="20319"/>
                  </a:lnTo>
                  <a:close/>
                </a:path>
                <a:path w="7620" h="543560">
                  <a:moveTo>
                    <a:pt x="7619" y="26669"/>
                  </a:moveTo>
                  <a:lnTo>
                    <a:pt x="0" y="26669"/>
                  </a:lnTo>
                  <a:lnTo>
                    <a:pt x="0" y="33019"/>
                  </a:lnTo>
                  <a:lnTo>
                    <a:pt x="7619" y="33019"/>
                  </a:lnTo>
                  <a:lnTo>
                    <a:pt x="7619" y="26669"/>
                  </a:lnTo>
                  <a:close/>
                </a:path>
                <a:path w="7620" h="543560">
                  <a:moveTo>
                    <a:pt x="7619" y="33019"/>
                  </a:moveTo>
                  <a:lnTo>
                    <a:pt x="0" y="33019"/>
                  </a:lnTo>
                  <a:lnTo>
                    <a:pt x="0" y="39369"/>
                  </a:lnTo>
                  <a:lnTo>
                    <a:pt x="7619" y="39369"/>
                  </a:lnTo>
                  <a:lnTo>
                    <a:pt x="7619" y="33019"/>
                  </a:lnTo>
                  <a:close/>
                </a:path>
                <a:path w="7620" h="543560">
                  <a:moveTo>
                    <a:pt x="7619" y="39369"/>
                  </a:moveTo>
                  <a:lnTo>
                    <a:pt x="0" y="39369"/>
                  </a:lnTo>
                  <a:lnTo>
                    <a:pt x="0" y="45719"/>
                  </a:lnTo>
                  <a:lnTo>
                    <a:pt x="7619" y="45719"/>
                  </a:lnTo>
                  <a:lnTo>
                    <a:pt x="7619" y="39369"/>
                  </a:lnTo>
                  <a:close/>
                </a:path>
                <a:path w="7620" h="543560">
                  <a:moveTo>
                    <a:pt x="7619" y="45719"/>
                  </a:moveTo>
                  <a:lnTo>
                    <a:pt x="0" y="45719"/>
                  </a:lnTo>
                  <a:lnTo>
                    <a:pt x="0" y="52069"/>
                  </a:lnTo>
                  <a:lnTo>
                    <a:pt x="7619" y="52069"/>
                  </a:lnTo>
                  <a:lnTo>
                    <a:pt x="7619" y="45719"/>
                  </a:lnTo>
                  <a:close/>
                </a:path>
                <a:path w="7620" h="543560">
                  <a:moveTo>
                    <a:pt x="7619" y="52069"/>
                  </a:moveTo>
                  <a:lnTo>
                    <a:pt x="0" y="52069"/>
                  </a:lnTo>
                  <a:lnTo>
                    <a:pt x="0" y="58419"/>
                  </a:lnTo>
                  <a:lnTo>
                    <a:pt x="7619" y="58419"/>
                  </a:lnTo>
                  <a:lnTo>
                    <a:pt x="7619" y="52069"/>
                  </a:lnTo>
                  <a:close/>
                </a:path>
                <a:path w="7620" h="543560">
                  <a:moveTo>
                    <a:pt x="7619" y="58419"/>
                  </a:moveTo>
                  <a:lnTo>
                    <a:pt x="0" y="58419"/>
                  </a:lnTo>
                  <a:lnTo>
                    <a:pt x="0" y="64769"/>
                  </a:lnTo>
                  <a:lnTo>
                    <a:pt x="7619" y="64769"/>
                  </a:lnTo>
                  <a:lnTo>
                    <a:pt x="7619" y="58419"/>
                  </a:lnTo>
                  <a:close/>
                </a:path>
                <a:path w="7620" h="543560">
                  <a:moveTo>
                    <a:pt x="7619" y="64769"/>
                  </a:moveTo>
                  <a:lnTo>
                    <a:pt x="0" y="64769"/>
                  </a:lnTo>
                  <a:lnTo>
                    <a:pt x="0" y="71119"/>
                  </a:lnTo>
                  <a:lnTo>
                    <a:pt x="7619" y="71119"/>
                  </a:lnTo>
                  <a:lnTo>
                    <a:pt x="7619" y="64769"/>
                  </a:lnTo>
                  <a:close/>
                </a:path>
                <a:path w="7620" h="543560">
                  <a:moveTo>
                    <a:pt x="7619" y="71119"/>
                  </a:moveTo>
                  <a:lnTo>
                    <a:pt x="0" y="71119"/>
                  </a:lnTo>
                  <a:lnTo>
                    <a:pt x="0" y="77469"/>
                  </a:lnTo>
                  <a:lnTo>
                    <a:pt x="7619" y="77469"/>
                  </a:lnTo>
                  <a:lnTo>
                    <a:pt x="7619" y="71119"/>
                  </a:lnTo>
                  <a:close/>
                </a:path>
                <a:path w="7620" h="543560">
                  <a:moveTo>
                    <a:pt x="7619" y="77469"/>
                  </a:moveTo>
                  <a:lnTo>
                    <a:pt x="0" y="77469"/>
                  </a:lnTo>
                  <a:lnTo>
                    <a:pt x="0" y="83819"/>
                  </a:lnTo>
                  <a:lnTo>
                    <a:pt x="7619" y="83819"/>
                  </a:lnTo>
                  <a:lnTo>
                    <a:pt x="7619" y="77469"/>
                  </a:lnTo>
                  <a:close/>
                </a:path>
                <a:path w="7620" h="543560">
                  <a:moveTo>
                    <a:pt x="7619" y="83819"/>
                  </a:moveTo>
                  <a:lnTo>
                    <a:pt x="0" y="83819"/>
                  </a:lnTo>
                  <a:lnTo>
                    <a:pt x="0" y="90169"/>
                  </a:lnTo>
                  <a:lnTo>
                    <a:pt x="7619" y="90169"/>
                  </a:lnTo>
                  <a:lnTo>
                    <a:pt x="7619" y="83819"/>
                  </a:lnTo>
                  <a:close/>
                </a:path>
                <a:path w="7620" h="543560">
                  <a:moveTo>
                    <a:pt x="7619" y="90169"/>
                  </a:moveTo>
                  <a:lnTo>
                    <a:pt x="0" y="90169"/>
                  </a:lnTo>
                  <a:lnTo>
                    <a:pt x="0" y="96519"/>
                  </a:lnTo>
                  <a:lnTo>
                    <a:pt x="7619" y="96519"/>
                  </a:lnTo>
                  <a:lnTo>
                    <a:pt x="7619" y="90169"/>
                  </a:lnTo>
                  <a:close/>
                </a:path>
                <a:path w="7620" h="543560">
                  <a:moveTo>
                    <a:pt x="7619" y="96519"/>
                  </a:moveTo>
                  <a:lnTo>
                    <a:pt x="0" y="96519"/>
                  </a:lnTo>
                  <a:lnTo>
                    <a:pt x="0" y="102869"/>
                  </a:lnTo>
                  <a:lnTo>
                    <a:pt x="7619" y="102869"/>
                  </a:lnTo>
                  <a:lnTo>
                    <a:pt x="7619" y="96519"/>
                  </a:lnTo>
                  <a:close/>
                </a:path>
                <a:path w="7620" h="543560">
                  <a:moveTo>
                    <a:pt x="7619" y="102869"/>
                  </a:moveTo>
                  <a:lnTo>
                    <a:pt x="0" y="102869"/>
                  </a:lnTo>
                  <a:lnTo>
                    <a:pt x="0" y="109219"/>
                  </a:lnTo>
                  <a:lnTo>
                    <a:pt x="7619" y="109219"/>
                  </a:lnTo>
                  <a:lnTo>
                    <a:pt x="7619" y="102869"/>
                  </a:lnTo>
                  <a:close/>
                </a:path>
                <a:path w="7620" h="543560">
                  <a:moveTo>
                    <a:pt x="7619" y="109219"/>
                  </a:moveTo>
                  <a:lnTo>
                    <a:pt x="0" y="109219"/>
                  </a:lnTo>
                  <a:lnTo>
                    <a:pt x="0" y="115569"/>
                  </a:lnTo>
                  <a:lnTo>
                    <a:pt x="7619" y="115569"/>
                  </a:lnTo>
                  <a:lnTo>
                    <a:pt x="7619" y="109219"/>
                  </a:lnTo>
                  <a:close/>
                </a:path>
                <a:path w="7620" h="543560">
                  <a:moveTo>
                    <a:pt x="7619" y="115569"/>
                  </a:moveTo>
                  <a:lnTo>
                    <a:pt x="0" y="115569"/>
                  </a:lnTo>
                  <a:lnTo>
                    <a:pt x="0" y="121919"/>
                  </a:lnTo>
                  <a:lnTo>
                    <a:pt x="7619" y="121919"/>
                  </a:lnTo>
                  <a:lnTo>
                    <a:pt x="7619" y="115569"/>
                  </a:lnTo>
                  <a:close/>
                </a:path>
                <a:path w="7620" h="543560">
                  <a:moveTo>
                    <a:pt x="7619" y="121919"/>
                  </a:moveTo>
                  <a:lnTo>
                    <a:pt x="0" y="121919"/>
                  </a:lnTo>
                  <a:lnTo>
                    <a:pt x="0" y="128269"/>
                  </a:lnTo>
                  <a:lnTo>
                    <a:pt x="7619" y="128269"/>
                  </a:lnTo>
                  <a:lnTo>
                    <a:pt x="7619" y="121919"/>
                  </a:lnTo>
                  <a:close/>
                </a:path>
                <a:path w="7620" h="543560">
                  <a:moveTo>
                    <a:pt x="7619" y="128269"/>
                  </a:moveTo>
                  <a:lnTo>
                    <a:pt x="0" y="128269"/>
                  </a:lnTo>
                  <a:lnTo>
                    <a:pt x="0" y="134619"/>
                  </a:lnTo>
                  <a:lnTo>
                    <a:pt x="7619" y="134619"/>
                  </a:lnTo>
                  <a:lnTo>
                    <a:pt x="7619" y="128269"/>
                  </a:lnTo>
                  <a:close/>
                </a:path>
                <a:path w="7620" h="543560">
                  <a:moveTo>
                    <a:pt x="7619" y="134619"/>
                  </a:moveTo>
                  <a:lnTo>
                    <a:pt x="0" y="134619"/>
                  </a:lnTo>
                  <a:lnTo>
                    <a:pt x="0" y="140969"/>
                  </a:lnTo>
                  <a:lnTo>
                    <a:pt x="7619" y="140969"/>
                  </a:lnTo>
                  <a:lnTo>
                    <a:pt x="7619" y="134619"/>
                  </a:lnTo>
                  <a:close/>
                </a:path>
                <a:path w="7620" h="543560">
                  <a:moveTo>
                    <a:pt x="7619" y="140969"/>
                  </a:moveTo>
                  <a:lnTo>
                    <a:pt x="0" y="140969"/>
                  </a:lnTo>
                  <a:lnTo>
                    <a:pt x="0" y="147319"/>
                  </a:lnTo>
                  <a:lnTo>
                    <a:pt x="7619" y="147319"/>
                  </a:lnTo>
                  <a:lnTo>
                    <a:pt x="7619" y="140969"/>
                  </a:lnTo>
                  <a:close/>
                </a:path>
                <a:path w="7620" h="543560">
                  <a:moveTo>
                    <a:pt x="7619" y="147319"/>
                  </a:moveTo>
                  <a:lnTo>
                    <a:pt x="0" y="147319"/>
                  </a:lnTo>
                  <a:lnTo>
                    <a:pt x="0" y="153669"/>
                  </a:lnTo>
                  <a:lnTo>
                    <a:pt x="7619" y="153669"/>
                  </a:lnTo>
                  <a:lnTo>
                    <a:pt x="7619" y="147319"/>
                  </a:lnTo>
                  <a:close/>
                </a:path>
                <a:path w="7620" h="543560">
                  <a:moveTo>
                    <a:pt x="7619" y="153669"/>
                  </a:moveTo>
                  <a:lnTo>
                    <a:pt x="0" y="153669"/>
                  </a:lnTo>
                  <a:lnTo>
                    <a:pt x="0" y="160019"/>
                  </a:lnTo>
                  <a:lnTo>
                    <a:pt x="7619" y="160019"/>
                  </a:lnTo>
                  <a:lnTo>
                    <a:pt x="7619" y="153669"/>
                  </a:lnTo>
                  <a:close/>
                </a:path>
                <a:path w="7620" h="543560">
                  <a:moveTo>
                    <a:pt x="7619" y="160019"/>
                  </a:moveTo>
                  <a:lnTo>
                    <a:pt x="0" y="160019"/>
                  </a:lnTo>
                  <a:lnTo>
                    <a:pt x="0" y="166369"/>
                  </a:lnTo>
                  <a:lnTo>
                    <a:pt x="7619" y="166369"/>
                  </a:lnTo>
                  <a:lnTo>
                    <a:pt x="7619" y="160019"/>
                  </a:lnTo>
                  <a:close/>
                </a:path>
                <a:path w="7620" h="543560">
                  <a:moveTo>
                    <a:pt x="7619" y="166369"/>
                  </a:moveTo>
                  <a:lnTo>
                    <a:pt x="0" y="166369"/>
                  </a:lnTo>
                  <a:lnTo>
                    <a:pt x="0" y="172719"/>
                  </a:lnTo>
                  <a:lnTo>
                    <a:pt x="7619" y="172719"/>
                  </a:lnTo>
                  <a:lnTo>
                    <a:pt x="7619" y="166369"/>
                  </a:lnTo>
                  <a:close/>
                </a:path>
                <a:path w="7620" h="543560">
                  <a:moveTo>
                    <a:pt x="7619" y="172719"/>
                  </a:moveTo>
                  <a:lnTo>
                    <a:pt x="0" y="172719"/>
                  </a:lnTo>
                  <a:lnTo>
                    <a:pt x="0" y="179069"/>
                  </a:lnTo>
                  <a:lnTo>
                    <a:pt x="7619" y="179069"/>
                  </a:lnTo>
                  <a:lnTo>
                    <a:pt x="7619" y="172719"/>
                  </a:lnTo>
                  <a:close/>
                </a:path>
                <a:path w="7620" h="543560">
                  <a:moveTo>
                    <a:pt x="7619" y="179069"/>
                  </a:moveTo>
                  <a:lnTo>
                    <a:pt x="0" y="179069"/>
                  </a:lnTo>
                  <a:lnTo>
                    <a:pt x="0" y="185419"/>
                  </a:lnTo>
                  <a:lnTo>
                    <a:pt x="7619" y="185419"/>
                  </a:lnTo>
                  <a:lnTo>
                    <a:pt x="7619" y="179069"/>
                  </a:lnTo>
                  <a:close/>
                </a:path>
                <a:path w="7620" h="543560">
                  <a:moveTo>
                    <a:pt x="7619" y="185419"/>
                  </a:moveTo>
                  <a:lnTo>
                    <a:pt x="0" y="185419"/>
                  </a:lnTo>
                  <a:lnTo>
                    <a:pt x="0" y="210819"/>
                  </a:lnTo>
                  <a:lnTo>
                    <a:pt x="7619" y="210819"/>
                  </a:lnTo>
                  <a:lnTo>
                    <a:pt x="7619" y="185419"/>
                  </a:lnTo>
                  <a:close/>
                </a:path>
                <a:path w="7620" h="543560">
                  <a:moveTo>
                    <a:pt x="7619" y="210819"/>
                  </a:moveTo>
                  <a:lnTo>
                    <a:pt x="0" y="210819"/>
                  </a:lnTo>
                  <a:lnTo>
                    <a:pt x="0" y="325119"/>
                  </a:lnTo>
                  <a:lnTo>
                    <a:pt x="7619" y="325119"/>
                  </a:lnTo>
                  <a:lnTo>
                    <a:pt x="7619" y="210819"/>
                  </a:lnTo>
                  <a:close/>
                </a:path>
                <a:path w="7620" h="543560">
                  <a:moveTo>
                    <a:pt x="7619" y="325119"/>
                  </a:moveTo>
                  <a:lnTo>
                    <a:pt x="0" y="325119"/>
                  </a:lnTo>
                  <a:lnTo>
                    <a:pt x="0" y="350519"/>
                  </a:lnTo>
                  <a:lnTo>
                    <a:pt x="7619" y="350519"/>
                  </a:lnTo>
                  <a:lnTo>
                    <a:pt x="7619" y="325119"/>
                  </a:lnTo>
                  <a:close/>
                </a:path>
                <a:path w="7620" h="543560">
                  <a:moveTo>
                    <a:pt x="7619" y="350519"/>
                  </a:moveTo>
                  <a:lnTo>
                    <a:pt x="0" y="350519"/>
                  </a:lnTo>
                  <a:lnTo>
                    <a:pt x="0" y="356869"/>
                  </a:lnTo>
                  <a:lnTo>
                    <a:pt x="7619" y="356869"/>
                  </a:lnTo>
                  <a:lnTo>
                    <a:pt x="7619" y="350519"/>
                  </a:lnTo>
                  <a:close/>
                </a:path>
                <a:path w="7620" h="543560">
                  <a:moveTo>
                    <a:pt x="7619" y="356869"/>
                  </a:moveTo>
                  <a:lnTo>
                    <a:pt x="0" y="356869"/>
                  </a:lnTo>
                  <a:lnTo>
                    <a:pt x="0" y="363219"/>
                  </a:lnTo>
                  <a:lnTo>
                    <a:pt x="7619" y="363219"/>
                  </a:lnTo>
                  <a:lnTo>
                    <a:pt x="7619" y="356869"/>
                  </a:lnTo>
                  <a:close/>
                </a:path>
                <a:path w="7620" h="543560">
                  <a:moveTo>
                    <a:pt x="7619" y="363219"/>
                  </a:moveTo>
                  <a:lnTo>
                    <a:pt x="0" y="363219"/>
                  </a:lnTo>
                  <a:lnTo>
                    <a:pt x="0" y="369569"/>
                  </a:lnTo>
                  <a:lnTo>
                    <a:pt x="7619" y="369569"/>
                  </a:lnTo>
                  <a:lnTo>
                    <a:pt x="7619" y="363219"/>
                  </a:lnTo>
                  <a:close/>
                </a:path>
                <a:path w="7620" h="543560">
                  <a:moveTo>
                    <a:pt x="7619" y="369569"/>
                  </a:moveTo>
                  <a:lnTo>
                    <a:pt x="0" y="369569"/>
                  </a:lnTo>
                  <a:lnTo>
                    <a:pt x="0" y="375919"/>
                  </a:lnTo>
                  <a:lnTo>
                    <a:pt x="7619" y="375919"/>
                  </a:lnTo>
                  <a:lnTo>
                    <a:pt x="7619" y="369569"/>
                  </a:lnTo>
                  <a:close/>
                </a:path>
                <a:path w="7620" h="543560">
                  <a:moveTo>
                    <a:pt x="7619" y="375919"/>
                  </a:moveTo>
                  <a:lnTo>
                    <a:pt x="0" y="375919"/>
                  </a:lnTo>
                  <a:lnTo>
                    <a:pt x="0" y="382269"/>
                  </a:lnTo>
                  <a:lnTo>
                    <a:pt x="7619" y="382269"/>
                  </a:lnTo>
                  <a:lnTo>
                    <a:pt x="7619" y="375919"/>
                  </a:lnTo>
                  <a:close/>
                </a:path>
                <a:path w="7620" h="543560">
                  <a:moveTo>
                    <a:pt x="7619" y="382269"/>
                  </a:moveTo>
                  <a:lnTo>
                    <a:pt x="0" y="382269"/>
                  </a:lnTo>
                  <a:lnTo>
                    <a:pt x="0" y="388619"/>
                  </a:lnTo>
                  <a:lnTo>
                    <a:pt x="7619" y="388619"/>
                  </a:lnTo>
                  <a:lnTo>
                    <a:pt x="7619" y="382269"/>
                  </a:lnTo>
                  <a:close/>
                </a:path>
                <a:path w="7620" h="543560">
                  <a:moveTo>
                    <a:pt x="7619" y="388619"/>
                  </a:moveTo>
                  <a:lnTo>
                    <a:pt x="0" y="388619"/>
                  </a:lnTo>
                  <a:lnTo>
                    <a:pt x="0" y="394969"/>
                  </a:lnTo>
                  <a:lnTo>
                    <a:pt x="7619" y="394969"/>
                  </a:lnTo>
                  <a:lnTo>
                    <a:pt x="7619" y="388619"/>
                  </a:lnTo>
                  <a:close/>
                </a:path>
                <a:path w="7620" h="543560">
                  <a:moveTo>
                    <a:pt x="7619" y="394969"/>
                  </a:moveTo>
                  <a:lnTo>
                    <a:pt x="0" y="394969"/>
                  </a:lnTo>
                  <a:lnTo>
                    <a:pt x="0" y="401319"/>
                  </a:lnTo>
                  <a:lnTo>
                    <a:pt x="7619" y="401319"/>
                  </a:lnTo>
                  <a:lnTo>
                    <a:pt x="7619" y="394969"/>
                  </a:lnTo>
                  <a:close/>
                </a:path>
                <a:path w="7620" h="543560">
                  <a:moveTo>
                    <a:pt x="7619" y="401319"/>
                  </a:moveTo>
                  <a:lnTo>
                    <a:pt x="0" y="401319"/>
                  </a:lnTo>
                  <a:lnTo>
                    <a:pt x="0" y="407669"/>
                  </a:lnTo>
                  <a:lnTo>
                    <a:pt x="7619" y="407669"/>
                  </a:lnTo>
                  <a:lnTo>
                    <a:pt x="7619" y="401319"/>
                  </a:lnTo>
                  <a:close/>
                </a:path>
                <a:path w="7620" h="543560">
                  <a:moveTo>
                    <a:pt x="7619" y="407669"/>
                  </a:moveTo>
                  <a:lnTo>
                    <a:pt x="0" y="407669"/>
                  </a:lnTo>
                  <a:lnTo>
                    <a:pt x="0" y="414019"/>
                  </a:lnTo>
                  <a:lnTo>
                    <a:pt x="7619" y="414019"/>
                  </a:lnTo>
                  <a:lnTo>
                    <a:pt x="7619" y="407669"/>
                  </a:lnTo>
                  <a:close/>
                </a:path>
                <a:path w="7620" h="543560">
                  <a:moveTo>
                    <a:pt x="7619" y="414019"/>
                  </a:moveTo>
                  <a:lnTo>
                    <a:pt x="0" y="414019"/>
                  </a:lnTo>
                  <a:lnTo>
                    <a:pt x="0" y="420369"/>
                  </a:lnTo>
                  <a:lnTo>
                    <a:pt x="7619" y="420369"/>
                  </a:lnTo>
                  <a:lnTo>
                    <a:pt x="7619" y="414019"/>
                  </a:lnTo>
                  <a:close/>
                </a:path>
                <a:path w="7620" h="543560">
                  <a:moveTo>
                    <a:pt x="7619" y="420369"/>
                  </a:moveTo>
                  <a:lnTo>
                    <a:pt x="0" y="420369"/>
                  </a:lnTo>
                  <a:lnTo>
                    <a:pt x="0" y="426719"/>
                  </a:lnTo>
                  <a:lnTo>
                    <a:pt x="7619" y="426719"/>
                  </a:lnTo>
                  <a:lnTo>
                    <a:pt x="7619" y="420369"/>
                  </a:lnTo>
                  <a:close/>
                </a:path>
                <a:path w="7620" h="543560">
                  <a:moveTo>
                    <a:pt x="7619" y="426719"/>
                  </a:moveTo>
                  <a:lnTo>
                    <a:pt x="0" y="426719"/>
                  </a:lnTo>
                  <a:lnTo>
                    <a:pt x="0" y="433069"/>
                  </a:lnTo>
                  <a:lnTo>
                    <a:pt x="7619" y="433069"/>
                  </a:lnTo>
                  <a:lnTo>
                    <a:pt x="7619" y="426719"/>
                  </a:lnTo>
                  <a:close/>
                </a:path>
                <a:path w="7620" h="543560">
                  <a:moveTo>
                    <a:pt x="7619" y="433069"/>
                  </a:moveTo>
                  <a:lnTo>
                    <a:pt x="0" y="433069"/>
                  </a:lnTo>
                  <a:lnTo>
                    <a:pt x="0" y="439419"/>
                  </a:lnTo>
                  <a:lnTo>
                    <a:pt x="7619" y="439419"/>
                  </a:lnTo>
                  <a:lnTo>
                    <a:pt x="7619" y="433069"/>
                  </a:lnTo>
                  <a:close/>
                </a:path>
                <a:path w="7620" h="543560">
                  <a:moveTo>
                    <a:pt x="7619" y="439419"/>
                  </a:moveTo>
                  <a:lnTo>
                    <a:pt x="0" y="439419"/>
                  </a:lnTo>
                  <a:lnTo>
                    <a:pt x="0" y="445769"/>
                  </a:lnTo>
                  <a:lnTo>
                    <a:pt x="7619" y="445769"/>
                  </a:lnTo>
                  <a:lnTo>
                    <a:pt x="7619" y="439419"/>
                  </a:lnTo>
                  <a:close/>
                </a:path>
                <a:path w="7620" h="543560">
                  <a:moveTo>
                    <a:pt x="7619" y="445769"/>
                  </a:moveTo>
                  <a:lnTo>
                    <a:pt x="0" y="445769"/>
                  </a:lnTo>
                  <a:lnTo>
                    <a:pt x="0" y="452119"/>
                  </a:lnTo>
                  <a:lnTo>
                    <a:pt x="7619" y="452119"/>
                  </a:lnTo>
                  <a:lnTo>
                    <a:pt x="7619" y="445769"/>
                  </a:lnTo>
                  <a:close/>
                </a:path>
                <a:path w="7620" h="543560">
                  <a:moveTo>
                    <a:pt x="7619" y="452119"/>
                  </a:moveTo>
                  <a:lnTo>
                    <a:pt x="0" y="452119"/>
                  </a:lnTo>
                  <a:lnTo>
                    <a:pt x="0" y="458469"/>
                  </a:lnTo>
                  <a:lnTo>
                    <a:pt x="7619" y="458469"/>
                  </a:lnTo>
                  <a:lnTo>
                    <a:pt x="7619" y="452119"/>
                  </a:lnTo>
                  <a:close/>
                </a:path>
                <a:path w="7620" h="543560">
                  <a:moveTo>
                    <a:pt x="7619" y="458469"/>
                  </a:moveTo>
                  <a:lnTo>
                    <a:pt x="0" y="458469"/>
                  </a:lnTo>
                  <a:lnTo>
                    <a:pt x="0" y="464819"/>
                  </a:lnTo>
                  <a:lnTo>
                    <a:pt x="7619" y="464819"/>
                  </a:lnTo>
                  <a:lnTo>
                    <a:pt x="7619" y="458469"/>
                  </a:lnTo>
                  <a:close/>
                </a:path>
                <a:path w="7620" h="543560">
                  <a:moveTo>
                    <a:pt x="7619" y="464819"/>
                  </a:moveTo>
                  <a:lnTo>
                    <a:pt x="0" y="464819"/>
                  </a:lnTo>
                  <a:lnTo>
                    <a:pt x="0" y="471169"/>
                  </a:lnTo>
                  <a:lnTo>
                    <a:pt x="7619" y="471169"/>
                  </a:lnTo>
                  <a:lnTo>
                    <a:pt x="7619" y="464819"/>
                  </a:lnTo>
                  <a:close/>
                </a:path>
                <a:path w="7620" h="543560">
                  <a:moveTo>
                    <a:pt x="7619" y="471169"/>
                  </a:moveTo>
                  <a:lnTo>
                    <a:pt x="0" y="471169"/>
                  </a:lnTo>
                  <a:lnTo>
                    <a:pt x="0" y="477519"/>
                  </a:lnTo>
                  <a:lnTo>
                    <a:pt x="7619" y="477519"/>
                  </a:lnTo>
                  <a:lnTo>
                    <a:pt x="7619" y="471169"/>
                  </a:lnTo>
                  <a:close/>
                </a:path>
                <a:path w="7620" h="543560">
                  <a:moveTo>
                    <a:pt x="7619" y="477519"/>
                  </a:moveTo>
                  <a:lnTo>
                    <a:pt x="0" y="477519"/>
                  </a:lnTo>
                  <a:lnTo>
                    <a:pt x="0" y="483869"/>
                  </a:lnTo>
                  <a:lnTo>
                    <a:pt x="7619" y="483869"/>
                  </a:lnTo>
                  <a:lnTo>
                    <a:pt x="7619" y="477519"/>
                  </a:lnTo>
                  <a:close/>
                </a:path>
                <a:path w="7620" h="543560">
                  <a:moveTo>
                    <a:pt x="7619" y="483869"/>
                  </a:moveTo>
                  <a:lnTo>
                    <a:pt x="0" y="483869"/>
                  </a:lnTo>
                  <a:lnTo>
                    <a:pt x="0" y="490219"/>
                  </a:lnTo>
                  <a:lnTo>
                    <a:pt x="7619" y="490219"/>
                  </a:lnTo>
                  <a:lnTo>
                    <a:pt x="7619" y="483869"/>
                  </a:lnTo>
                  <a:close/>
                </a:path>
                <a:path w="7620" h="543560">
                  <a:moveTo>
                    <a:pt x="7619" y="490219"/>
                  </a:moveTo>
                  <a:lnTo>
                    <a:pt x="0" y="490219"/>
                  </a:lnTo>
                  <a:lnTo>
                    <a:pt x="0" y="496569"/>
                  </a:lnTo>
                  <a:lnTo>
                    <a:pt x="7619" y="496569"/>
                  </a:lnTo>
                  <a:lnTo>
                    <a:pt x="7619" y="490219"/>
                  </a:lnTo>
                  <a:close/>
                </a:path>
                <a:path w="7620" h="543560">
                  <a:moveTo>
                    <a:pt x="7619" y="496569"/>
                  </a:moveTo>
                  <a:lnTo>
                    <a:pt x="0" y="496569"/>
                  </a:lnTo>
                  <a:lnTo>
                    <a:pt x="0" y="502919"/>
                  </a:lnTo>
                  <a:lnTo>
                    <a:pt x="7619" y="502919"/>
                  </a:lnTo>
                  <a:lnTo>
                    <a:pt x="7619" y="496569"/>
                  </a:lnTo>
                  <a:close/>
                </a:path>
                <a:path w="7620" h="543560">
                  <a:moveTo>
                    <a:pt x="7619" y="502919"/>
                  </a:moveTo>
                  <a:lnTo>
                    <a:pt x="0" y="502919"/>
                  </a:lnTo>
                  <a:lnTo>
                    <a:pt x="0" y="509269"/>
                  </a:lnTo>
                  <a:lnTo>
                    <a:pt x="7619" y="509269"/>
                  </a:lnTo>
                  <a:lnTo>
                    <a:pt x="7619" y="502919"/>
                  </a:lnTo>
                  <a:close/>
                </a:path>
                <a:path w="7620" h="543560">
                  <a:moveTo>
                    <a:pt x="7619" y="509269"/>
                  </a:moveTo>
                  <a:lnTo>
                    <a:pt x="0" y="509269"/>
                  </a:lnTo>
                  <a:lnTo>
                    <a:pt x="0" y="515619"/>
                  </a:lnTo>
                  <a:lnTo>
                    <a:pt x="7619" y="515619"/>
                  </a:lnTo>
                  <a:lnTo>
                    <a:pt x="7619" y="509269"/>
                  </a:lnTo>
                  <a:close/>
                </a:path>
                <a:path w="7620" h="543560">
                  <a:moveTo>
                    <a:pt x="7619" y="515619"/>
                  </a:moveTo>
                  <a:lnTo>
                    <a:pt x="0" y="515619"/>
                  </a:lnTo>
                  <a:lnTo>
                    <a:pt x="0" y="521969"/>
                  </a:lnTo>
                  <a:lnTo>
                    <a:pt x="7619" y="521969"/>
                  </a:lnTo>
                  <a:lnTo>
                    <a:pt x="7619" y="515619"/>
                  </a:lnTo>
                  <a:close/>
                </a:path>
                <a:path w="7620" h="543560">
                  <a:moveTo>
                    <a:pt x="7619" y="521969"/>
                  </a:moveTo>
                  <a:lnTo>
                    <a:pt x="0" y="521969"/>
                  </a:lnTo>
                  <a:lnTo>
                    <a:pt x="0" y="528319"/>
                  </a:lnTo>
                  <a:lnTo>
                    <a:pt x="7619" y="528319"/>
                  </a:lnTo>
                  <a:lnTo>
                    <a:pt x="7619" y="521969"/>
                  </a:lnTo>
                  <a:close/>
                </a:path>
                <a:path w="7620" h="543560">
                  <a:moveTo>
                    <a:pt x="7619" y="528319"/>
                  </a:moveTo>
                  <a:lnTo>
                    <a:pt x="0" y="528319"/>
                  </a:lnTo>
                  <a:lnTo>
                    <a:pt x="0" y="534669"/>
                  </a:lnTo>
                  <a:lnTo>
                    <a:pt x="7619" y="534669"/>
                  </a:lnTo>
                  <a:lnTo>
                    <a:pt x="7619" y="528319"/>
                  </a:lnTo>
                  <a:close/>
                </a:path>
                <a:path w="7620" h="543560">
                  <a:moveTo>
                    <a:pt x="7619" y="534669"/>
                  </a:moveTo>
                  <a:lnTo>
                    <a:pt x="0" y="534669"/>
                  </a:lnTo>
                  <a:lnTo>
                    <a:pt x="0" y="538479"/>
                  </a:lnTo>
                  <a:lnTo>
                    <a:pt x="2539" y="538479"/>
                  </a:lnTo>
                  <a:lnTo>
                    <a:pt x="2539" y="539749"/>
                  </a:lnTo>
                  <a:lnTo>
                    <a:pt x="3809" y="539749"/>
                  </a:lnTo>
                  <a:lnTo>
                    <a:pt x="3809" y="541019"/>
                  </a:lnTo>
                  <a:lnTo>
                    <a:pt x="7619" y="541019"/>
                  </a:lnTo>
                  <a:lnTo>
                    <a:pt x="7619" y="534669"/>
                  </a:lnTo>
                  <a:close/>
                </a:path>
                <a:path w="7620" h="543560">
                  <a:moveTo>
                    <a:pt x="7619" y="541019"/>
                  </a:moveTo>
                  <a:lnTo>
                    <a:pt x="5079" y="541019"/>
                  </a:lnTo>
                  <a:lnTo>
                    <a:pt x="5079" y="542289"/>
                  </a:lnTo>
                  <a:lnTo>
                    <a:pt x="6350" y="542289"/>
                  </a:lnTo>
                  <a:lnTo>
                    <a:pt x="6350" y="543559"/>
                  </a:lnTo>
                  <a:lnTo>
                    <a:pt x="7619" y="543559"/>
                  </a:lnTo>
                  <a:lnTo>
                    <a:pt x="7619" y="541019"/>
                  </a:lnTo>
                  <a:close/>
                </a:path>
              </a:pathLst>
            </a:custGeom>
            <a:solidFill>
              <a:srgbClr val="1500FB"/>
            </a:solidFill>
          </p:spPr>
          <p:txBody>
            <a:bodyPr bIns="0" lIns="0" rIns="0" rtlCol="0" tIns="0" wrap="square"/>
            <a:p/>
          </p:txBody>
        </p:sp>
        <p:sp>
          <p:nvSpPr>
            <p:cNvPr id="1049923" name="object 1223"/>
            <p:cNvSpPr/>
            <p:nvPr/>
          </p:nvSpPr>
          <p:spPr>
            <a:xfrm>
              <a:off x="5568949" y="4555489"/>
              <a:ext cx="7620" cy="529590"/>
            </a:xfrm>
            <a:custGeom>
              <a:avLst/>
              <a:ahLst/>
              <a:rect l="l" t="t" r="r" b="b"/>
              <a:pathLst>
                <a:path w="7620" h="529589">
                  <a:moveTo>
                    <a:pt x="7620" y="0"/>
                  </a:moveTo>
                  <a:lnTo>
                    <a:pt x="6350" y="0"/>
                  </a:lnTo>
                  <a:lnTo>
                    <a:pt x="6350" y="1269"/>
                  </a:lnTo>
                  <a:lnTo>
                    <a:pt x="5079" y="1269"/>
                  </a:lnTo>
                  <a:lnTo>
                    <a:pt x="5079" y="2539"/>
                  </a:lnTo>
                  <a:lnTo>
                    <a:pt x="3810" y="2539"/>
                  </a:lnTo>
                  <a:lnTo>
                    <a:pt x="3810" y="3809"/>
                  </a:lnTo>
                  <a:lnTo>
                    <a:pt x="2539" y="3809"/>
                  </a:lnTo>
                  <a:lnTo>
                    <a:pt x="2539" y="5079"/>
                  </a:lnTo>
                  <a:lnTo>
                    <a:pt x="1270" y="5079"/>
                  </a:lnTo>
                  <a:lnTo>
                    <a:pt x="1270" y="6349"/>
                  </a:lnTo>
                  <a:lnTo>
                    <a:pt x="7620" y="6349"/>
                  </a:lnTo>
                  <a:lnTo>
                    <a:pt x="7620" y="0"/>
                  </a:lnTo>
                  <a:close/>
                </a:path>
                <a:path w="7620" h="529589">
                  <a:moveTo>
                    <a:pt x="7620" y="6349"/>
                  </a:moveTo>
                  <a:lnTo>
                    <a:pt x="0" y="6349"/>
                  </a:lnTo>
                  <a:lnTo>
                    <a:pt x="0" y="12699"/>
                  </a:lnTo>
                  <a:lnTo>
                    <a:pt x="7620" y="12699"/>
                  </a:lnTo>
                  <a:lnTo>
                    <a:pt x="7620" y="6349"/>
                  </a:lnTo>
                  <a:close/>
                </a:path>
                <a:path w="7620" h="529589">
                  <a:moveTo>
                    <a:pt x="7620" y="12699"/>
                  </a:moveTo>
                  <a:lnTo>
                    <a:pt x="0" y="12699"/>
                  </a:lnTo>
                  <a:lnTo>
                    <a:pt x="0" y="19049"/>
                  </a:lnTo>
                  <a:lnTo>
                    <a:pt x="7620" y="19049"/>
                  </a:lnTo>
                  <a:lnTo>
                    <a:pt x="7620" y="12699"/>
                  </a:lnTo>
                  <a:close/>
                </a:path>
                <a:path w="7620" h="529589">
                  <a:moveTo>
                    <a:pt x="7620" y="19049"/>
                  </a:moveTo>
                  <a:lnTo>
                    <a:pt x="0" y="19049"/>
                  </a:lnTo>
                  <a:lnTo>
                    <a:pt x="0" y="25399"/>
                  </a:lnTo>
                  <a:lnTo>
                    <a:pt x="7620" y="25399"/>
                  </a:lnTo>
                  <a:lnTo>
                    <a:pt x="7620" y="19049"/>
                  </a:lnTo>
                  <a:close/>
                </a:path>
                <a:path w="7620" h="529589">
                  <a:moveTo>
                    <a:pt x="7620" y="25399"/>
                  </a:moveTo>
                  <a:lnTo>
                    <a:pt x="0" y="25399"/>
                  </a:lnTo>
                  <a:lnTo>
                    <a:pt x="0" y="31749"/>
                  </a:lnTo>
                  <a:lnTo>
                    <a:pt x="7620" y="31749"/>
                  </a:lnTo>
                  <a:lnTo>
                    <a:pt x="7620" y="25399"/>
                  </a:lnTo>
                  <a:close/>
                </a:path>
                <a:path w="7620" h="529589">
                  <a:moveTo>
                    <a:pt x="7620" y="31749"/>
                  </a:moveTo>
                  <a:lnTo>
                    <a:pt x="0" y="31749"/>
                  </a:lnTo>
                  <a:lnTo>
                    <a:pt x="0" y="38099"/>
                  </a:lnTo>
                  <a:lnTo>
                    <a:pt x="7620" y="38099"/>
                  </a:lnTo>
                  <a:lnTo>
                    <a:pt x="7620" y="31749"/>
                  </a:lnTo>
                  <a:close/>
                </a:path>
                <a:path w="7620" h="529589">
                  <a:moveTo>
                    <a:pt x="7620" y="38099"/>
                  </a:moveTo>
                  <a:lnTo>
                    <a:pt x="0" y="38099"/>
                  </a:lnTo>
                  <a:lnTo>
                    <a:pt x="0" y="44449"/>
                  </a:lnTo>
                  <a:lnTo>
                    <a:pt x="7620" y="44449"/>
                  </a:lnTo>
                  <a:lnTo>
                    <a:pt x="7620" y="38099"/>
                  </a:lnTo>
                  <a:close/>
                </a:path>
                <a:path w="7620" h="529589">
                  <a:moveTo>
                    <a:pt x="7620" y="44449"/>
                  </a:moveTo>
                  <a:lnTo>
                    <a:pt x="0" y="44449"/>
                  </a:lnTo>
                  <a:lnTo>
                    <a:pt x="0" y="50799"/>
                  </a:lnTo>
                  <a:lnTo>
                    <a:pt x="7620" y="50799"/>
                  </a:lnTo>
                  <a:lnTo>
                    <a:pt x="7620" y="44449"/>
                  </a:lnTo>
                  <a:close/>
                </a:path>
                <a:path w="7620" h="529589">
                  <a:moveTo>
                    <a:pt x="7620" y="50799"/>
                  </a:moveTo>
                  <a:lnTo>
                    <a:pt x="0" y="50799"/>
                  </a:lnTo>
                  <a:lnTo>
                    <a:pt x="0" y="57149"/>
                  </a:lnTo>
                  <a:lnTo>
                    <a:pt x="7620" y="57149"/>
                  </a:lnTo>
                  <a:lnTo>
                    <a:pt x="7620" y="50799"/>
                  </a:lnTo>
                  <a:close/>
                </a:path>
                <a:path w="7620" h="529589">
                  <a:moveTo>
                    <a:pt x="7620" y="57149"/>
                  </a:moveTo>
                  <a:lnTo>
                    <a:pt x="0" y="57149"/>
                  </a:lnTo>
                  <a:lnTo>
                    <a:pt x="0" y="63499"/>
                  </a:lnTo>
                  <a:lnTo>
                    <a:pt x="7620" y="63499"/>
                  </a:lnTo>
                  <a:lnTo>
                    <a:pt x="7620" y="57149"/>
                  </a:lnTo>
                  <a:close/>
                </a:path>
                <a:path w="7620" h="529589">
                  <a:moveTo>
                    <a:pt x="7620" y="63499"/>
                  </a:moveTo>
                  <a:lnTo>
                    <a:pt x="0" y="63499"/>
                  </a:lnTo>
                  <a:lnTo>
                    <a:pt x="0" y="69849"/>
                  </a:lnTo>
                  <a:lnTo>
                    <a:pt x="7620" y="69849"/>
                  </a:lnTo>
                  <a:lnTo>
                    <a:pt x="7620" y="63499"/>
                  </a:lnTo>
                  <a:close/>
                </a:path>
                <a:path w="7620" h="529589">
                  <a:moveTo>
                    <a:pt x="7620" y="69849"/>
                  </a:moveTo>
                  <a:lnTo>
                    <a:pt x="0" y="69849"/>
                  </a:lnTo>
                  <a:lnTo>
                    <a:pt x="0" y="76199"/>
                  </a:lnTo>
                  <a:lnTo>
                    <a:pt x="7620" y="76199"/>
                  </a:lnTo>
                  <a:lnTo>
                    <a:pt x="7620" y="69849"/>
                  </a:lnTo>
                  <a:close/>
                </a:path>
                <a:path w="7620" h="529589">
                  <a:moveTo>
                    <a:pt x="7620" y="76199"/>
                  </a:moveTo>
                  <a:lnTo>
                    <a:pt x="0" y="76199"/>
                  </a:lnTo>
                  <a:lnTo>
                    <a:pt x="0" y="82549"/>
                  </a:lnTo>
                  <a:lnTo>
                    <a:pt x="7620" y="82549"/>
                  </a:lnTo>
                  <a:lnTo>
                    <a:pt x="7620" y="76199"/>
                  </a:lnTo>
                  <a:close/>
                </a:path>
                <a:path w="7620" h="529589">
                  <a:moveTo>
                    <a:pt x="7620" y="82549"/>
                  </a:moveTo>
                  <a:lnTo>
                    <a:pt x="0" y="82549"/>
                  </a:lnTo>
                  <a:lnTo>
                    <a:pt x="0" y="88899"/>
                  </a:lnTo>
                  <a:lnTo>
                    <a:pt x="7620" y="88899"/>
                  </a:lnTo>
                  <a:lnTo>
                    <a:pt x="7620" y="82549"/>
                  </a:lnTo>
                  <a:close/>
                </a:path>
                <a:path w="7620" h="529589">
                  <a:moveTo>
                    <a:pt x="7620" y="88899"/>
                  </a:moveTo>
                  <a:lnTo>
                    <a:pt x="0" y="88899"/>
                  </a:lnTo>
                  <a:lnTo>
                    <a:pt x="0" y="95249"/>
                  </a:lnTo>
                  <a:lnTo>
                    <a:pt x="7620" y="95249"/>
                  </a:lnTo>
                  <a:lnTo>
                    <a:pt x="7620" y="88899"/>
                  </a:lnTo>
                  <a:close/>
                </a:path>
                <a:path w="7620" h="529589">
                  <a:moveTo>
                    <a:pt x="7620" y="95249"/>
                  </a:moveTo>
                  <a:lnTo>
                    <a:pt x="0" y="95249"/>
                  </a:lnTo>
                  <a:lnTo>
                    <a:pt x="0" y="101599"/>
                  </a:lnTo>
                  <a:lnTo>
                    <a:pt x="7620" y="101599"/>
                  </a:lnTo>
                  <a:lnTo>
                    <a:pt x="7620" y="95249"/>
                  </a:lnTo>
                  <a:close/>
                </a:path>
                <a:path w="7620" h="529589">
                  <a:moveTo>
                    <a:pt x="7620" y="101599"/>
                  </a:moveTo>
                  <a:lnTo>
                    <a:pt x="0" y="101599"/>
                  </a:lnTo>
                  <a:lnTo>
                    <a:pt x="0" y="107949"/>
                  </a:lnTo>
                  <a:lnTo>
                    <a:pt x="7620" y="107949"/>
                  </a:lnTo>
                  <a:lnTo>
                    <a:pt x="7620" y="101599"/>
                  </a:lnTo>
                  <a:close/>
                </a:path>
                <a:path w="7620" h="529589">
                  <a:moveTo>
                    <a:pt x="7620" y="107949"/>
                  </a:moveTo>
                  <a:lnTo>
                    <a:pt x="0" y="107949"/>
                  </a:lnTo>
                  <a:lnTo>
                    <a:pt x="0" y="114299"/>
                  </a:lnTo>
                  <a:lnTo>
                    <a:pt x="7620" y="114299"/>
                  </a:lnTo>
                  <a:lnTo>
                    <a:pt x="7620" y="107949"/>
                  </a:lnTo>
                  <a:close/>
                </a:path>
                <a:path w="7620" h="529589">
                  <a:moveTo>
                    <a:pt x="7620" y="114299"/>
                  </a:moveTo>
                  <a:lnTo>
                    <a:pt x="0" y="114299"/>
                  </a:lnTo>
                  <a:lnTo>
                    <a:pt x="0" y="120649"/>
                  </a:lnTo>
                  <a:lnTo>
                    <a:pt x="7620" y="120649"/>
                  </a:lnTo>
                  <a:lnTo>
                    <a:pt x="7620" y="114299"/>
                  </a:lnTo>
                  <a:close/>
                </a:path>
                <a:path w="7620" h="529589">
                  <a:moveTo>
                    <a:pt x="7620" y="120649"/>
                  </a:moveTo>
                  <a:lnTo>
                    <a:pt x="0" y="120649"/>
                  </a:lnTo>
                  <a:lnTo>
                    <a:pt x="0" y="126999"/>
                  </a:lnTo>
                  <a:lnTo>
                    <a:pt x="7620" y="126999"/>
                  </a:lnTo>
                  <a:lnTo>
                    <a:pt x="7620" y="120649"/>
                  </a:lnTo>
                  <a:close/>
                </a:path>
                <a:path w="7620" h="529589">
                  <a:moveTo>
                    <a:pt x="7620" y="126999"/>
                  </a:moveTo>
                  <a:lnTo>
                    <a:pt x="0" y="126999"/>
                  </a:lnTo>
                  <a:lnTo>
                    <a:pt x="0" y="133349"/>
                  </a:lnTo>
                  <a:lnTo>
                    <a:pt x="7620" y="133349"/>
                  </a:lnTo>
                  <a:lnTo>
                    <a:pt x="7620" y="126999"/>
                  </a:lnTo>
                  <a:close/>
                </a:path>
                <a:path w="7620" h="529589">
                  <a:moveTo>
                    <a:pt x="7620" y="133349"/>
                  </a:moveTo>
                  <a:lnTo>
                    <a:pt x="0" y="133349"/>
                  </a:lnTo>
                  <a:lnTo>
                    <a:pt x="0" y="139699"/>
                  </a:lnTo>
                  <a:lnTo>
                    <a:pt x="7620" y="139699"/>
                  </a:lnTo>
                  <a:lnTo>
                    <a:pt x="7620" y="133349"/>
                  </a:lnTo>
                  <a:close/>
                </a:path>
                <a:path w="7620" h="529589">
                  <a:moveTo>
                    <a:pt x="7620" y="139699"/>
                  </a:moveTo>
                  <a:lnTo>
                    <a:pt x="0" y="139699"/>
                  </a:lnTo>
                  <a:lnTo>
                    <a:pt x="0" y="146049"/>
                  </a:lnTo>
                  <a:lnTo>
                    <a:pt x="7620" y="146049"/>
                  </a:lnTo>
                  <a:lnTo>
                    <a:pt x="7620" y="139699"/>
                  </a:lnTo>
                  <a:close/>
                </a:path>
                <a:path w="7620" h="529589">
                  <a:moveTo>
                    <a:pt x="7620" y="146049"/>
                  </a:moveTo>
                  <a:lnTo>
                    <a:pt x="0" y="146049"/>
                  </a:lnTo>
                  <a:lnTo>
                    <a:pt x="0" y="152399"/>
                  </a:lnTo>
                  <a:lnTo>
                    <a:pt x="7620" y="152399"/>
                  </a:lnTo>
                  <a:lnTo>
                    <a:pt x="7620" y="146049"/>
                  </a:lnTo>
                  <a:close/>
                </a:path>
                <a:path w="7620" h="529589">
                  <a:moveTo>
                    <a:pt x="7620" y="152399"/>
                  </a:moveTo>
                  <a:lnTo>
                    <a:pt x="0" y="152399"/>
                  </a:lnTo>
                  <a:lnTo>
                    <a:pt x="0" y="158749"/>
                  </a:lnTo>
                  <a:lnTo>
                    <a:pt x="7620" y="158749"/>
                  </a:lnTo>
                  <a:lnTo>
                    <a:pt x="7620" y="152399"/>
                  </a:lnTo>
                  <a:close/>
                </a:path>
                <a:path w="7620" h="529589">
                  <a:moveTo>
                    <a:pt x="7620" y="158749"/>
                  </a:moveTo>
                  <a:lnTo>
                    <a:pt x="0" y="158749"/>
                  </a:lnTo>
                  <a:lnTo>
                    <a:pt x="0" y="165099"/>
                  </a:lnTo>
                  <a:lnTo>
                    <a:pt x="7620" y="165099"/>
                  </a:lnTo>
                  <a:lnTo>
                    <a:pt x="7620" y="158749"/>
                  </a:lnTo>
                  <a:close/>
                </a:path>
                <a:path w="7620" h="529589">
                  <a:moveTo>
                    <a:pt x="7620" y="165099"/>
                  </a:moveTo>
                  <a:lnTo>
                    <a:pt x="0" y="165099"/>
                  </a:lnTo>
                  <a:lnTo>
                    <a:pt x="0" y="171449"/>
                  </a:lnTo>
                  <a:lnTo>
                    <a:pt x="7620" y="171449"/>
                  </a:lnTo>
                  <a:lnTo>
                    <a:pt x="7620" y="165099"/>
                  </a:lnTo>
                  <a:close/>
                </a:path>
                <a:path w="7620" h="529589">
                  <a:moveTo>
                    <a:pt x="7620" y="171449"/>
                  </a:moveTo>
                  <a:lnTo>
                    <a:pt x="0" y="171449"/>
                  </a:lnTo>
                  <a:lnTo>
                    <a:pt x="0" y="177799"/>
                  </a:lnTo>
                  <a:lnTo>
                    <a:pt x="7620" y="177799"/>
                  </a:lnTo>
                  <a:lnTo>
                    <a:pt x="7620" y="171449"/>
                  </a:lnTo>
                  <a:close/>
                </a:path>
                <a:path w="7620" h="529589">
                  <a:moveTo>
                    <a:pt x="7620" y="177799"/>
                  </a:moveTo>
                  <a:lnTo>
                    <a:pt x="0" y="177799"/>
                  </a:lnTo>
                  <a:lnTo>
                    <a:pt x="0" y="203199"/>
                  </a:lnTo>
                  <a:lnTo>
                    <a:pt x="7620" y="203199"/>
                  </a:lnTo>
                  <a:lnTo>
                    <a:pt x="7620" y="177799"/>
                  </a:lnTo>
                  <a:close/>
                </a:path>
                <a:path w="7620" h="529589">
                  <a:moveTo>
                    <a:pt x="7620" y="203199"/>
                  </a:moveTo>
                  <a:lnTo>
                    <a:pt x="0" y="203199"/>
                  </a:lnTo>
                  <a:lnTo>
                    <a:pt x="0" y="317499"/>
                  </a:lnTo>
                  <a:lnTo>
                    <a:pt x="7620" y="317499"/>
                  </a:lnTo>
                  <a:lnTo>
                    <a:pt x="7620" y="203199"/>
                  </a:lnTo>
                  <a:close/>
                </a:path>
                <a:path w="7620" h="529589">
                  <a:moveTo>
                    <a:pt x="7620" y="317499"/>
                  </a:moveTo>
                  <a:lnTo>
                    <a:pt x="0" y="317499"/>
                  </a:lnTo>
                  <a:lnTo>
                    <a:pt x="0" y="342899"/>
                  </a:lnTo>
                  <a:lnTo>
                    <a:pt x="7620" y="342899"/>
                  </a:lnTo>
                  <a:lnTo>
                    <a:pt x="7620" y="317499"/>
                  </a:lnTo>
                  <a:close/>
                </a:path>
                <a:path w="7620" h="529589">
                  <a:moveTo>
                    <a:pt x="7620" y="342899"/>
                  </a:moveTo>
                  <a:lnTo>
                    <a:pt x="0" y="342899"/>
                  </a:lnTo>
                  <a:lnTo>
                    <a:pt x="0" y="349249"/>
                  </a:lnTo>
                  <a:lnTo>
                    <a:pt x="7620" y="349249"/>
                  </a:lnTo>
                  <a:lnTo>
                    <a:pt x="7620" y="342899"/>
                  </a:lnTo>
                  <a:close/>
                </a:path>
                <a:path w="7620" h="529589">
                  <a:moveTo>
                    <a:pt x="7620" y="349249"/>
                  </a:moveTo>
                  <a:lnTo>
                    <a:pt x="0" y="349249"/>
                  </a:lnTo>
                  <a:lnTo>
                    <a:pt x="0" y="355599"/>
                  </a:lnTo>
                  <a:lnTo>
                    <a:pt x="7620" y="355599"/>
                  </a:lnTo>
                  <a:lnTo>
                    <a:pt x="7620" y="349249"/>
                  </a:lnTo>
                  <a:close/>
                </a:path>
                <a:path w="7620" h="529589">
                  <a:moveTo>
                    <a:pt x="7620" y="355599"/>
                  </a:moveTo>
                  <a:lnTo>
                    <a:pt x="0" y="355599"/>
                  </a:lnTo>
                  <a:lnTo>
                    <a:pt x="0" y="361949"/>
                  </a:lnTo>
                  <a:lnTo>
                    <a:pt x="7620" y="361949"/>
                  </a:lnTo>
                  <a:lnTo>
                    <a:pt x="7620" y="355599"/>
                  </a:lnTo>
                  <a:close/>
                </a:path>
                <a:path w="7620" h="529589">
                  <a:moveTo>
                    <a:pt x="7620" y="361949"/>
                  </a:moveTo>
                  <a:lnTo>
                    <a:pt x="0" y="361949"/>
                  </a:lnTo>
                  <a:lnTo>
                    <a:pt x="0" y="368299"/>
                  </a:lnTo>
                  <a:lnTo>
                    <a:pt x="7620" y="368299"/>
                  </a:lnTo>
                  <a:lnTo>
                    <a:pt x="7620" y="361949"/>
                  </a:lnTo>
                  <a:close/>
                </a:path>
                <a:path w="7620" h="529589">
                  <a:moveTo>
                    <a:pt x="7620" y="368299"/>
                  </a:moveTo>
                  <a:lnTo>
                    <a:pt x="0" y="368299"/>
                  </a:lnTo>
                  <a:lnTo>
                    <a:pt x="0" y="374649"/>
                  </a:lnTo>
                  <a:lnTo>
                    <a:pt x="7620" y="374649"/>
                  </a:lnTo>
                  <a:lnTo>
                    <a:pt x="7620" y="368299"/>
                  </a:lnTo>
                  <a:close/>
                </a:path>
                <a:path w="7620" h="529589">
                  <a:moveTo>
                    <a:pt x="7620" y="374649"/>
                  </a:moveTo>
                  <a:lnTo>
                    <a:pt x="0" y="374649"/>
                  </a:lnTo>
                  <a:lnTo>
                    <a:pt x="0" y="380999"/>
                  </a:lnTo>
                  <a:lnTo>
                    <a:pt x="7620" y="380999"/>
                  </a:lnTo>
                  <a:lnTo>
                    <a:pt x="7620" y="374649"/>
                  </a:lnTo>
                  <a:close/>
                </a:path>
                <a:path w="7620" h="529589">
                  <a:moveTo>
                    <a:pt x="7620" y="380999"/>
                  </a:moveTo>
                  <a:lnTo>
                    <a:pt x="0" y="380999"/>
                  </a:lnTo>
                  <a:lnTo>
                    <a:pt x="0" y="387349"/>
                  </a:lnTo>
                  <a:lnTo>
                    <a:pt x="7620" y="387349"/>
                  </a:lnTo>
                  <a:lnTo>
                    <a:pt x="7620" y="380999"/>
                  </a:lnTo>
                  <a:close/>
                </a:path>
                <a:path w="7620" h="529589">
                  <a:moveTo>
                    <a:pt x="7620" y="387349"/>
                  </a:moveTo>
                  <a:lnTo>
                    <a:pt x="0" y="387349"/>
                  </a:lnTo>
                  <a:lnTo>
                    <a:pt x="0" y="393699"/>
                  </a:lnTo>
                  <a:lnTo>
                    <a:pt x="7620" y="393699"/>
                  </a:lnTo>
                  <a:lnTo>
                    <a:pt x="7620" y="387349"/>
                  </a:lnTo>
                  <a:close/>
                </a:path>
                <a:path w="7620" h="529589">
                  <a:moveTo>
                    <a:pt x="7620" y="393699"/>
                  </a:moveTo>
                  <a:lnTo>
                    <a:pt x="0" y="393699"/>
                  </a:lnTo>
                  <a:lnTo>
                    <a:pt x="0" y="400049"/>
                  </a:lnTo>
                  <a:lnTo>
                    <a:pt x="7620" y="400049"/>
                  </a:lnTo>
                  <a:lnTo>
                    <a:pt x="7620" y="393699"/>
                  </a:lnTo>
                  <a:close/>
                </a:path>
                <a:path w="7620" h="529589">
                  <a:moveTo>
                    <a:pt x="7620" y="400049"/>
                  </a:moveTo>
                  <a:lnTo>
                    <a:pt x="0" y="400049"/>
                  </a:lnTo>
                  <a:lnTo>
                    <a:pt x="0" y="406399"/>
                  </a:lnTo>
                  <a:lnTo>
                    <a:pt x="7620" y="406399"/>
                  </a:lnTo>
                  <a:lnTo>
                    <a:pt x="7620" y="400049"/>
                  </a:lnTo>
                  <a:close/>
                </a:path>
                <a:path w="7620" h="529589">
                  <a:moveTo>
                    <a:pt x="7620" y="406399"/>
                  </a:moveTo>
                  <a:lnTo>
                    <a:pt x="0" y="406399"/>
                  </a:lnTo>
                  <a:lnTo>
                    <a:pt x="0" y="412749"/>
                  </a:lnTo>
                  <a:lnTo>
                    <a:pt x="7620" y="412749"/>
                  </a:lnTo>
                  <a:lnTo>
                    <a:pt x="7620" y="406399"/>
                  </a:lnTo>
                  <a:close/>
                </a:path>
                <a:path w="7620" h="529589">
                  <a:moveTo>
                    <a:pt x="7620" y="412749"/>
                  </a:moveTo>
                  <a:lnTo>
                    <a:pt x="0" y="412749"/>
                  </a:lnTo>
                  <a:lnTo>
                    <a:pt x="0" y="419099"/>
                  </a:lnTo>
                  <a:lnTo>
                    <a:pt x="7620" y="419099"/>
                  </a:lnTo>
                  <a:lnTo>
                    <a:pt x="7620" y="412749"/>
                  </a:lnTo>
                  <a:close/>
                </a:path>
                <a:path w="7620" h="529589">
                  <a:moveTo>
                    <a:pt x="7620" y="419099"/>
                  </a:moveTo>
                  <a:lnTo>
                    <a:pt x="0" y="419099"/>
                  </a:lnTo>
                  <a:lnTo>
                    <a:pt x="0" y="425449"/>
                  </a:lnTo>
                  <a:lnTo>
                    <a:pt x="7620" y="425449"/>
                  </a:lnTo>
                  <a:lnTo>
                    <a:pt x="7620" y="419099"/>
                  </a:lnTo>
                  <a:close/>
                </a:path>
                <a:path w="7620" h="529589">
                  <a:moveTo>
                    <a:pt x="7620" y="425449"/>
                  </a:moveTo>
                  <a:lnTo>
                    <a:pt x="0" y="425449"/>
                  </a:lnTo>
                  <a:lnTo>
                    <a:pt x="0" y="431799"/>
                  </a:lnTo>
                  <a:lnTo>
                    <a:pt x="7620" y="431799"/>
                  </a:lnTo>
                  <a:lnTo>
                    <a:pt x="7620" y="425449"/>
                  </a:lnTo>
                  <a:close/>
                </a:path>
                <a:path w="7620" h="529589">
                  <a:moveTo>
                    <a:pt x="7620" y="431799"/>
                  </a:moveTo>
                  <a:lnTo>
                    <a:pt x="0" y="431799"/>
                  </a:lnTo>
                  <a:lnTo>
                    <a:pt x="0" y="438149"/>
                  </a:lnTo>
                  <a:lnTo>
                    <a:pt x="7620" y="438149"/>
                  </a:lnTo>
                  <a:lnTo>
                    <a:pt x="7620" y="431799"/>
                  </a:lnTo>
                  <a:close/>
                </a:path>
                <a:path w="7620" h="529589">
                  <a:moveTo>
                    <a:pt x="7620" y="438149"/>
                  </a:moveTo>
                  <a:lnTo>
                    <a:pt x="0" y="438149"/>
                  </a:lnTo>
                  <a:lnTo>
                    <a:pt x="0" y="444499"/>
                  </a:lnTo>
                  <a:lnTo>
                    <a:pt x="7620" y="444499"/>
                  </a:lnTo>
                  <a:lnTo>
                    <a:pt x="7620" y="438149"/>
                  </a:lnTo>
                  <a:close/>
                </a:path>
                <a:path w="7620" h="529589">
                  <a:moveTo>
                    <a:pt x="7620" y="444499"/>
                  </a:moveTo>
                  <a:lnTo>
                    <a:pt x="0" y="444499"/>
                  </a:lnTo>
                  <a:lnTo>
                    <a:pt x="0" y="450849"/>
                  </a:lnTo>
                  <a:lnTo>
                    <a:pt x="7620" y="450849"/>
                  </a:lnTo>
                  <a:lnTo>
                    <a:pt x="7620" y="444499"/>
                  </a:lnTo>
                  <a:close/>
                </a:path>
                <a:path w="7620" h="529589">
                  <a:moveTo>
                    <a:pt x="7620" y="450849"/>
                  </a:moveTo>
                  <a:lnTo>
                    <a:pt x="0" y="450849"/>
                  </a:lnTo>
                  <a:lnTo>
                    <a:pt x="0" y="457199"/>
                  </a:lnTo>
                  <a:lnTo>
                    <a:pt x="7620" y="457199"/>
                  </a:lnTo>
                  <a:lnTo>
                    <a:pt x="7620" y="450849"/>
                  </a:lnTo>
                  <a:close/>
                </a:path>
                <a:path w="7620" h="529589">
                  <a:moveTo>
                    <a:pt x="7620" y="457199"/>
                  </a:moveTo>
                  <a:lnTo>
                    <a:pt x="0" y="457199"/>
                  </a:lnTo>
                  <a:lnTo>
                    <a:pt x="0" y="463549"/>
                  </a:lnTo>
                  <a:lnTo>
                    <a:pt x="7620" y="463549"/>
                  </a:lnTo>
                  <a:lnTo>
                    <a:pt x="7620" y="457199"/>
                  </a:lnTo>
                  <a:close/>
                </a:path>
                <a:path w="7620" h="529589">
                  <a:moveTo>
                    <a:pt x="7620" y="463549"/>
                  </a:moveTo>
                  <a:lnTo>
                    <a:pt x="0" y="463549"/>
                  </a:lnTo>
                  <a:lnTo>
                    <a:pt x="0" y="469899"/>
                  </a:lnTo>
                  <a:lnTo>
                    <a:pt x="7620" y="469899"/>
                  </a:lnTo>
                  <a:lnTo>
                    <a:pt x="7620" y="463549"/>
                  </a:lnTo>
                  <a:close/>
                </a:path>
                <a:path w="7620" h="529589">
                  <a:moveTo>
                    <a:pt x="7620" y="469899"/>
                  </a:moveTo>
                  <a:lnTo>
                    <a:pt x="0" y="469899"/>
                  </a:lnTo>
                  <a:lnTo>
                    <a:pt x="0" y="476249"/>
                  </a:lnTo>
                  <a:lnTo>
                    <a:pt x="7620" y="476249"/>
                  </a:lnTo>
                  <a:lnTo>
                    <a:pt x="7620" y="469899"/>
                  </a:lnTo>
                  <a:close/>
                </a:path>
                <a:path w="7620" h="529589">
                  <a:moveTo>
                    <a:pt x="7620" y="476249"/>
                  </a:moveTo>
                  <a:lnTo>
                    <a:pt x="0" y="476249"/>
                  </a:lnTo>
                  <a:lnTo>
                    <a:pt x="0" y="482599"/>
                  </a:lnTo>
                  <a:lnTo>
                    <a:pt x="7620" y="482599"/>
                  </a:lnTo>
                  <a:lnTo>
                    <a:pt x="7620" y="476249"/>
                  </a:lnTo>
                  <a:close/>
                </a:path>
                <a:path w="7620" h="529589">
                  <a:moveTo>
                    <a:pt x="7620" y="482599"/>
                  </a:moveTo>
                  <a:lnTo>
                    <a:pt x="0" y="482599"/>
                  </a:lnTo>
                  <a:lnTo>
                    <a:pt x="0" y="488949"/>
                  </a:lnTo>
                  <a:lnTo>
                    <a:pt x="7620" y="488949"/>
                  </a:lnTo>
                  <a:lnTo>
                    <a:pt x="7620" y="482599"/>
                  </a:lnTo>
                  <a:close/>
                </a:path>
                <a:path w="7620" h="529589">
                  <a:moveTo>
                    <a:pt x="7620" y="488949"/>
                  </a:moveTo>
                  <a:lnTo>
                    <a:pt x="0" y="488949"/>
                  </a:lnTo>
                  <a:lnTo>
                    <a:pt x="0" y="495299"/>
                  </a:lnTo>
                  <a:lnTo>
                    <a:pt x="7620" y="495299"/>
                  </a:lnTo>
                  <a:lnTo>
                    <a:pt x="7620" y="488949"/>
                  </a:lnTo>
                  <a:close/>
                </a:path>
                <a:path w="7620" h="529589">
                  <a:moveTo>
                    <a:pt x="7620" y="495299"/>
                  </a:moveTo>
                  <a:lnTo>
                    <a:pt x="0" y="495299"/>
                  </a:lnTo>
                  <a:lnTo>
                    <a:pt x="0" y="501649"/>
                  </a:lnTo>
                  <a:lnTo>
                    <a:pt x="7620" y="501649"/>
                  </a:lnTo>
                  <a:lnTo>
                    <a:pt x="7620" y="495299"/>
                  </a:lnTo>
                  <a:close/>
                </a:path>
                <a:path w="7620" h="529589">
                  <a:moveTo>
                    <a:pt x="7620" y="501649"/>
                  </a:moveTo>
                  <a:lnTo>
                    <a:pt x="0" y="501649"/>
                  </a:lnTo>
                  <a:lnTo>
                    <a:pt x="0" y="507999"/>
                  </a:lnTo>
                  <a:lnTo>
                    <a:pt x="7620" y="507999"/>
                  </a:lnTo>
                  <a:lnTo>
                    <a:pt x="7620" y="501649"/>
                  </a:lnTo>
                  <a:close/>
                </a:path>
                <a:path w="7620" h="529589">
                  <a:moveTo>
                    <a:pt x="7620" y="507999"/>
                  </a:moveTo>
                  <a:lnTo>
                    <a:pt x="0" y="507999"/>
                  </a:lnTo>
                  <a:lnTo>
                    <a:pt x="0" y="514349"/>
                  </a:lnTo>
                  <a:lnTo>
                    <a:pt x="7620" y="514349"/>
                  </a:lnTo>
                  <a:lnTo>
                    <a:pt x="7620" y="507999"/>
                  </a:lnTo>
                  <a:close/>
                </a:path>
                <a:path w="7620" h="529589">
                  <a:moveTo>
                    <a:pt x="7620" y="514349"/>
                  </a:moveTo>
                  <a:lnTo>
                    <a:pt x="0" y="514349"/>
                  </a:lnTo>
                  <a:lnTo>
                    <a:pt x="0" y="520699"/>
                  </a:lnTo>
                  <a:lnTo>
                    <a:pt x="7620" y="520699"/>
                  </a:lnTo>
                  <a:lnTo>
                    <a:pt x="7620" y="514349"/>
                  </a:lnTo>
                  <a:close/>
                </a:path>
                <a:path w="7620" h="529589">
                  <a:moveTo>
                    <a:pt x="7620" y="520699"/>
                  </a:moveTo>
                  <a:lnTo>
                    <a:pt x="0" y="520699"/>
                  </a:lnTo>
                  <a:lnTo>
                    <a:pt x="0" y="523239"/>
                  </a:lnTo>
                  <a:lnTo>
                    <a:pt x="1270" y="523239"/>
                  </a:lnTo>
                  <a:lnTo>
                    <a:pt x="1270" y="524509"/>
                  </a:lnTo>
                  <a:lnTo>
                    <a:pt x="2539" y="524509"/>
                  </a:lnTo>
                  <a:lnTo>
                    <a:pt x="2539" y="525779"/>
                  </a:lnTo>
                  <a:lnTo>
                    <a:pt x="3810" y="525779"/>
                  </a:lnTo>
                  <a:lnTo>
                    <a:pt x="3810" y="527049"/>
                  </a:lnTo>
                  <a:lnTo>
                    <a:pt x="7620" y="527049"/>
                  </a:lnTo>
                  <a:lnTo>
                    <a:pt x="7620" y="520699"/>
                  </a:lnTo>
                  <a:close/>
                </a:path>
                <a:path w="7620" h="529589">
                  <a:moveTo>
                    <a:pt x="7620" y="527049"/>
                  </a:moveTo>
                  <a:lnTo>
                    <a:pt x="5079" y="527049"/>
                  </a:lnTo>
                  <a:lnTo>
                    <a:pt x="5079" y="528319"/>
                  </a:lnTo>
                  <a:lnTo>
                    <a:pt x="6350" y="528319"/>
                  </a:lnTo>
                  <a:lnTo>
                    <a:pt x="6350" y="529589"/>
                  </a:lnTo>
                  <a:lnTo>
                    <a:pt x="7620" y="529589"/>
                  </a:lnTo>
                  <a:lnTo>
                    <a:pt x="7620" y="527049"/>
                  </a:lnTo>
                  <a:close/>
                </a:path>
              </a:pathLst>
            </a:custGeom>
            <a:solidFill>
              <a:srgbClr val="1400FB"/>
            </a:solidFill>
          </p:spPr>
          <p:txBody>
            <a:bodyPr bIns="0" lIns="0" rIns="0" rtlCol="0" tIns="0" wrap="square"/>
            <a:p/>
          </p:txBody>
        </p:sp>
        <p:sp>
          <p:nvSpPr>
            <p:cNvPr id="1049924" name="object 1224"/>
            <p:cNvSpPr/>
            <p:nvPr/>
          </p:nvSpPr>
          <p:spPr>
            <a:xfrm>
              <a:off x="5562599" y="4563109"/>
              <a:ext cx="6350" cy="514350"/>
            </a:xfrm>
            <a:custGeom>
              <a:avLst/>
              <a:ahLst/>
              <a:rect l="l" t="t" r="r" b="b"/>
              <a:pathLst>
                <a:path w="6350" h="514350">
                  <a:moveTo>
                    <a:pt x="6350" y="0"/>
                  </a:moveTo>
                  <a:lnTo>
                    <a:pt x="5079" y="0"/>
                  </a:lnTo>
                  <a:lnTo>
                    <a:pt x="5079" y="1269"/>
                  </a:lnTo>
                  <a:lnTo>
                    <a:pt x="3810" y="1269"/>
                  </a:lnTo>
                  <a:lnTo>
                    <a:pt x="3810" y="3809"/>
                  </a:lnTo>
                  <a:lnTo>
                    <a:pt x="2539" y="3809"/>
                  </a:lnTo>
                  <a:lnTo>
                    <a:pt x="2539" y="5079"/>
                  </a:lnTo>
                  <a:lnTo>
                    <a:pt x="6350" y="5079"/>
                  </a:lnTo>
                  <a:lnTo>
                    <a:pt x="6350" y="0"/>
                  </a:lnTo>
                  <a:close/>
                </a:path>
                <a:path w="6350" h="514350">
                  <a:moveTo>
                    <a:pt x="6350" y="5080"/>
                  </a:moveTo>
                  <a:lnTo>
                    <a:pt x="1270" y="5080"/>
                  </a:lnTo>
                  <a:lnTo>
                    <a:pt x="1270" y="6350"/>
                  </a:lnTo>
                  <a:lnTo>
                    <a:pt x="0" y="6350"/>
                  </a:lnTo>
                  <a:lnTo>
                    <a:pt x="0" y="11429"/>
                  </a:lnTo>
                  <a:lnTo>
                    <a:pt x="6350" y="11429"/>
                  </a:lnTo>
                  <a:lnTo>
                    <a:pt x="6350" y="5080"/>
                  </a:lnTo>
                  <a:close/>
                </a:path>
                <a:path w="6350" h="514350">
                  <a:moveTo>
                    <a:pt x="6350" y="11430"/>
                  </a:moveTo>
                  <a:lnTo>
                    <a:pt x="0" y="11430"/>
                  </a:lnTo>
                  <a:lnTo>
                    <a:pt x="0" y="17779"/>
                  </a:lnTo>
                  <a:lnTo>
                    <a:pt x="6350" y="17779"/>
                  </a:lnTo>
                  <a:lnTo>
                    <a:pt x="6350" y="11430"/>
                  </a:lnTo>
                  <a:close/>
                </a:path>
                <a:path w="6350" h="514350">
                  <a:moveTo>
                    <a:pt x="6350" y="17780"/>
                  </a:moveTo>
                  <a:lnTo>
                    <a:pt x="0" y="17780"/>
                  </a:lnTo>
                  <a:lnTo>
                    <a:pt x="0" y="24129"/>
                  </a:lnTo>
                  <a:lnTo>
                    <a:pt x="6350" y="24129"/>
                  </a:lnTo>
                  <a:lnTo>
                    <a:pt x="6350" y="17780"/>
                  </a:lnTo>
                  <a:close/>
                </a:path>
                <a:path w="6350" h="514350">
                  <a:moveTo>
                    <a:pt x="6350" y="24130"/>
                  </a:moveTo>
                  <a:lnTo>
                    <a:pt x="0" y="24130"/>
                  </a:lnTo>
                  <a:lnTo>
                    <a:pt x="0" y="30479"/>
                  </a:lnTo>
                  <a:lnTo>
                    <a:pt x="6350" y="30479"/>
                  </a:lnTo>
                  <a:lnTo>
                    <a:pt x="6350" y="24130"/>
                  </a:lnTo>
                  <a:close/>
                </a:path>
                <a:path w="6350" h="514350">
                  <a:moveTo>
                    <a:pt x="6350" y="30480"/>
                  </a:moveTo>
                  <a:lnTo>
                    <a:pt x="0" y="30480"/>
                  </a:lnTo>
                  <a:lnTo>
                    <a:pt x="0" y="36829"/>
                  </a:lnTo>
                  <a:lnTo>
                    <a:pt x="6350" y="36829"/>
                  </a:lnTo>
                  <a:lnTo>
                    <a:pt x="6350" y="30480"/>
                  </a:lnTo>
                  <a:close/>
                </a:path>
                <a:path w="6350" h="514350">
                  <a:moveTo>
                    <a:pt x="6350" y="36830"/>
                  </a:moveTo>
                  <a:lnTo>
                    <a:pt x="0" y="36830"/>
                  </a:lnTo>
                  <a:lnTo>
                    <a:pt x="0" y="43179"/>
                  </a:lnTo>
                  <a:lnTo>
                    <a:pt x="6350" y="43179"/>
                  </a:lnTo>
                  <a:lnTo>
                    <a:pt x="6350" y="36830"/>
                  </a:lnTo>
                  <a:close/>
                </a:path>
                <a:path w="6350" h="514350">
                  <a:moveTo>
                    <a:pt x="6350" y="43180"/>
                  </a:moveTo>
                  <a:lnTo>
                    <a:pt x="0" y="43180"/>
                  </a:lnTo>
                  <a:lnTo>
                    <a:pt x="0" y="49529"/>
                  </a:lnTo>
                  <a:lnTo>
                    <a:pt x="6350" y="49529"/>
                  </a:lnTo>
                  <a:lnTo>
                    <a:pt x="6350" y="43180"/>
                  </a:lnTo>
                  <a:close/>
                </a:path>
                <a:path w="6350" h="514350">
                  <a:moveTo>
                    <a:pt x="6350" y="49530"/>
                  </a:moveTo>
                  <a:lnTo>
                    <a:pt x="0" y="49530"/>
                  </a:lnTo>
                  <a:lnTo>
                    <a:pt x="0" y="55879"/>
                  </a:lnTo>
                  <a:lnTo>
                    <a:pt x="6350" y="55879"/>
                  </a:lnTo>
                  <a:lnTo>
                    <a:pt x="6350" y="49530"/>
                  </a:lnTo>
                  <a:close/>
                </a:path>
                <a:path w="6350" h="514350">
                  <a:moveTo>
                    <a:pt x="6350" y="55880"/>
                  </a:moveTo>
                  <a:lnTo>
                    <a:pt x="0" y="55880"/>
                  </a:lnTo>
                  <a:lnTo>
                    <a:pt x="0" y="62229"/>
                  </a:lnTo>
                  <a:lnTo>
                    <a:pt x="6350" y="62229"/>
                  </a:lnTo>
                  <a:lnTo>
                    <a:pt x="6350" y="55880"/>
                  </a:lnTo>
                  <a:close/>
                </a:path>
                <a:path w="6350" h="514350">
                  <a:moveTo>
                    <a:pt x="6350" y="62230"/>
                  </a:moveTo>
                  <a:lnTo>
                    <a:pt x="0" y="62230"/>
                  </a:lnTo>
                  <a:lnTo>
                    <a:pt x="0" y="68579"/>
                  </a:lnTo>
                  <a:lnTo>
                    <a:pt x="6350" y="68579"/>
                  </a:lnTo>
                  <a:lnTo>
                    <a:pt x="6350" y="62230"/>
                  </a:lnTo>
                  <a:close/>
                </a:path>
                <a:path w="6350" h="514350">
                  <a:moveTo>
                    <a:pt x="6350" y="68580"/>
                  </a:moveTo>
                  <a:lnTo>
                    <a:pt x="0" y="68580"/>
                  </a:lnTo>
                  <a:lnTo>
                    <a:pt x="0" y="74929"/>
                  </a:lnTo>
                  <a:lnTo>
                    <a:pt x="6350" y="74929"/>
                  </a:lnTo>
                  <a:lnTo>
                    <a:pt x="6350" y="68580"/>
                  </a:lnTo>
                  <a:close/>
                </a:path>
                <a:path w="6350" h="514350">
                  <a:moveTo>
                    <a:pt x="6350" y="74930"/>
                  </a:moveTo>
                  <a:lnTo>
                    <a:pt x="0" y="74930"/>
                  </a:lnTo>
                  <a:lnTo>
                    <a:pt x="0" y="81279"/>
                  </a:lnTo>
                  <a:lnTo>
                    <a:pt x="6350" y="81279"/>
                  </a:lnTo>
                  <a:lnTo>
                    <a:pt x="6350" y="74930"/>
                  </a:lnTo>
                  <a:close/>
                </a:path>
                <a:path w="6350" h="514350">
                  <a:moveTo>
                    <a:pt x="6350" y="81280"/>
                  </a:moveTo>
                  <a:lnTo>
                    <a:pt x="0" y="81280"/>
                  </a:lnTo>
                  <a:lnTo>
                    <a:pt x="0" y="87629"/>
                  </a:lnTo>
                  <a:lnTo>
                    <a:pt x="6350" y="87629"/>
                  </a:lnTo>
                  <a:lnTo>
                    <a:pt x="6350" y="81280"/>
                  </a:lnTo>
                  <a:close/>
                </a:path>
                <a:path w="6350" h="514350">
                  <a:moveTo>
                    <a:pt x="6350" y="87630"/>
                  </a:moveTo>
                  <a:lnTo>
                    <a:pt x="0" y="87630"/>
                  </a:lnTo>
                  <a:lnTo>
                    <a:pt x="0" y="93979"/>
                  </a:lnTo>
                  <a:lnTo>
                    <a:pt x="6350" y="93979"/>
                  </a:lnTo>
                  <a:lnTo>
                    <a:pt x="6350" y="87630"/>
                  </a:lnTo>
                  <a:close/>
                </a:path>
                <a:path w="6350" h="514350">
                  <a:moveTo>
                    <a:pt x="6350" y="93980"/>
                  </a:moveTo>
                  <a:lnTo>
                    <a:pt x="0" y="93980"/>
                  </a:lnTo>
                  <a:lnTo>
                    <a:pt x="0" y="100329"/>
                  </a:lnTo>
                  <a:lnTo>
                    <a:pt x="6350" y="100329"/>
                  </a:lnTo>
                  <a:lnTo>
                    <a:pt x="6350" y="93980"/>
                  </a:lnTo>
                  <a:close/>
                </a:path>
                <a:path w="6350" h="514350">
                  <a:moveTo>
                    <a:pt x="6350" y="100330"/>
                  </a:moveTo>
                  <a:lnTo>
                    <a:pt x="0" y="100330"/>
                  </a:lnTo>
                  <a:lnTo>
                    <a:pt x="0" y="106679"/>
                  </a:lnTo>
                  <a:lnTo>
                    <a:pt x="6350" y="106679"/>
                  </a:lnTo>
                  <a:lnTo>
                    <a:pt x="6350" y="100330"/>
                  </a:lnTo>
                  <a:close/>
                </a:path>
                <a:path w="6350" h="514350">
                  <a:moveTo>
                    <a:pt x="6350" y="106680"/>
                  </a:moveTo>
                  <a:lnTo>
                    <a:pt x="0" y="106680"/>
                  </a:lnTo>
                  <a:lnTo>
                    <a:pt x="0" y="113029"/>
                  </a:lnTo>
                  <a:lnTo>
                    <a:pt x="6350" y="113029"/>
                  </a:lnTo>
                  <a:lnTo>
                    <a:pt x="6350" y="106680"/>
                  </a:lnTo>
                  <a:close/>
                </a:path>
                <a:path w="6350" h="514350">
                  <a:moveTo>
                    <a:pt x="6350" y="113030"/>
                  </a:moveTo>
                  <a:lnTo>
                    <a:pt x="0" y="113030"/>
                  </a:lnTo>
                  <a:lnTo>
                    <a:pt x="0" y="119379"/>
                  </a:lnTo>
                  <a:lnTo>
                    <a:pt x="6350" y="119379"/>
                  </a:lnTo>
                  <a:lnTo>
                    <a:pt x="6350" y="113030"/>
                  </a:lnTo>
                  <a:close/>
                </a:path>
                <a:path w="6350" h="514350">
                  <a:moveTo>
                    <a:pt x="6350" y="119380"/>
                  </a:moveTo>
                  <a:lnTo>
                    <a:pt x="0" y="119380"/>
                  </a:lnTo>
                  <a:lnTo>
                    <a:pt x="0" y="125729"/>
                  </a:lnTo>
                  <a:lnTo>
                    <a:pt x="6350" y="125729"/>
                  </a:lnTo>
                  <a:lnTo>
                    <a:pt x="6350" y="119380"/>
                  </a:lnTo>
                  <a:close/>
                </a:path>
                <a:path w="6350" h="514350">
                  <a:moveTo>
                    <a:pt x="6350" y="125730"/>
                  </a:moveTo>
                  <a:lnTo>
                    <a:pt x="0" y="125730"/>
                  </a:lnTo>
                  <a:lnTo>
                    <a:pt x="0" y="132079"/>
                  </a:lnTo>
                  <a:lnTo>
                    <a:pt x="6350" y="132079"/>
                  </a:lnTo>
                  <a:lnTo>
                    <a:pt x="6350" y="125730"/>
                  </a:lnTo>
                  <a:close/>
                </a:path>
                <a:path w="6350" h="514350">
                  <a:moveTo>
                    <a:pt x="6350" y="132080"/>
                  </a:moveTo>
                  <a:lnTo>
                    <a:pt x="0" y="132080"/>
                  </a:lnTo>
                  <a:lnTo>
                    <a:pt x="0" y="138429"/>
                  </a:lnTo>
                  <a:lnTo>
                    <a:pt x="6350" y="138429"/>
                  </a:lnTo>
                  <a:lnTo>
                    <a:pt x="6350" y="132080"/>
                  </a:lnTo>
                  <a:close/>
                </a:path>
                <a:path w="6350" h="514350">
                  <a:moveTo>
                    <a:pt x="6350" y="138430"/>
                  </a:moveTo>
                  <a:lnTo>
                    <a:pt x="0" y="138430"/>
                  </a:lnTo>
                  <a:lnTo>
                    <a:pt x="0" y="144779"/>
                  </a:lnTo>
                  <a:lnTo>
                    <a:pt x="6350" y="144779"/>
                  </a:lnTo>
                  <a:lnTo>
                    <a:pt x="6350" y="138430"/>
                  </a:lnTo>
                  <a:close/>
                </a:path>
                <a:path w="6350" h="514350">
                  <a:moveTo>
                    <a:pt x="6350" y="144780"/>
                  </a:moveTo>
                  <a:lnTo>
                    <a:pt x="0" y="144780"/>
                  </a:lnTo>
                  <a:lnTo>
                    <a:pt x="0" y="151129"/>
                  </a:lnTo>
                  <a:lnTo>
                    <a:pt x="6350" y="151129"/>
                  </a:lnTo>
                  <a:lnTo>
                    <a:pt x="6350" y="144780"/>
                  </a:lnTo>
                  <a:close/>
                </a:path>
                <a:path w="6350" h="514350">
                  <a:moveTo>
                    <a:pt x="6350" y="151130"/>
                  </a:moveTo>
                  <a:lnTo>
                    <a:pt x="0" y="151130"/>
                  </a:lnTo>
                  <a:lnTo>
                    <a:pt x="0" y="157479"/>
                  </a:lnTo>
                  <a:lnTo>
                    <a:pt x="6350" y="157479"/>
                  </a:lnTo>
                  <a:lnTo>
                    <a:pt x="6350" y="151130"/>
                  </a:lnTo>
                  <a:close/>
                </a:path>
                <a:path w="6350" h="514350">
                  <a:moveTo>
                    <a:pt x="6350" y="157480"/>
                  </a:moveTo>
                  <a:lnTo>
                    <a:pt x="0" y="157480"/>
                  </a:lnTo>
                  <a:lnTo>
                    <a:pt x="0" y="163829"/>
                  </a:lnTo>
                  <a:lnTo>
                    <a:pt x="6350" y="163829"/>
                  </a:lnTo>
                  <a:lnTo>
                    <a:pt x="6350" y="157480"/>
                  </a:lnTo>
                  <a:close/>
                </a:path>
                <a:path w="6350" h="514350">
                  <a:moveTo>
                    <a:pt x="6350" y="163830"/>
                  </a:moveTo>
                  <a:lnTo>
                    <a:pt x="0" y="163830"/>
                  </a:lnTo>
                  <a:lnTo>
                    <a:pt x="0" y="170179"/>
                  </a:lnTo>
                  <a:lnTo>
                    <a:pt x="6350" y="170179"/>
                  </a:lnTo>
                  <a:lnTo>
                    <a:pt x="6350" y="163830"/>
                  </a:lnTo>
                  <a:close/>
                </a:path>
                <a:path w="6350" h="514350">
                  <a:moveTo>
                    <a:pt x="6350" y="170180"/>
                  </a:moveTo>
                  <a:lnTo>
                    <a:pt x="0" y="170180"/>
                  </a:lnTo>
                  <a:lnTo>
                    <a:pt x="0" y="195579"/>
                  </a:lnTo>
                  <a:lnTo>
                    <a:pt x="6350" y="195579"/>
                  </a:lnTo>
                  <a:lnTo>
                    <a:pt x="6350" y="170180"/>
                  </a:lnTo>
                  <a:close/>
                </a:path>
                <a:path w="6350" h="514350">
                  <a:moveTo>
                    <a:pt x="6350" y="195580"/>
                  </a:moveTo>
                  <a:lnTo>
                    <a:pt x="0" y="195580"/>
                  </a:lnTo>
                  <a:lnTo>
                    <a:pt x="0" y="309879"/>
                  </a:lnTo>
                  <a:lnTo>
                    <a:pt x="6350" y="309879"/>
                  </a:lnTo>
                  <a:lnTo>
                    <a:pt x="6350" y="195580"/>
                  </a:lnTo>
                  <a:close/>
                </a:path>
                <a:path w="6350" h="514350">
                  <a:moveTo>
                    <a:pt x="6350" y="309880"/>
                  </a:moveTo>
                  <a:lnTo>
                    <a:pt x="0" y="309880"/>
                  </a:lnTo>
                  <a:lnTo>
                    <a:pt x="0" y="335279"/>
                  </a:lnTo>
                  <a:lnTo>
                    <a:pt x="6350" y="335279"/>
                  </a:lnTo>
                  <a:lnTo>
                    <a:pt x="6350" y="309880"/>
                  </a:lnTo>
                  <a:close/>
                </a:path>
                <a:path w="6350" h="514350">
                  <a:moveTo>
                    <a:pt x="6350" y="335280"/>
                  </a:moveTo>
                  <a:lnTo>
                    <a:pt x="0" y="335280"/>
                  </a:lnTo>
                  <a:lnTo>
                    <a:pt x="0" y="341629"/>
                  </a:lnTo>
                  <a:lnTo>
                    <a:pt x="6350" y="341629"/>
                  </a:lnTo>
                  <a:lnTo>
                    <a:pt x="6350" y="335280"/>
                  </a:lnTo>
                  <a:close/>
                </a:path>
                <a:path w="6350" h="514350">
                  <a:moveTo>
                    <a:pt x="6350" y="341630"/>
                  </a:moveTo>
                  <a:lnTo>
                    <a:pt x="0" y="341630"/>
                  </a:lnTo>
                  <a:lnTo>
                    <a:pt x="0" y="347979"/>
                  </a:lnTo>
                  <a:lnTo>
                    <a:pt x="6350" y="347979"/>
                  </a:lnTo>
                  <a:lnTo>
                    <a:pt x="6350" y="341630"/>
                  </a:lnTo>
                  <a:close/>
                </a:path>
                <a:path w="6350" h="514350">
                  <a:moveTo>
                    <a:pt x="6350" y="347980"/>
                  </a:moveTo>
                  <a:lnTo>
                    <a:pt x="0" y="347980"/>
                  </a:lnTo>
                  <a:lnTo>
                    <a:pt x="0" y="354329"/>
                  </a:lnTo>
                  <a:lnTo>
                    <a:pt x="6350" y="354329"/>
                  </a:lnTo>
                  <a:lnTo>
                    <a:pt x="6350" y="347980"/>
                  </a:lnTo>
                  <a:close/>
                </a:path>
                <a:path w="6350" h="514350">
                  <a:moveTo>
                    <a:pt x="6350" y="354330"/>
                  </a:moveTo>
                  <a:lnTo>
                    <a:pt x="0" y="354330"/>
                  </a:lnTo>
                  <a:lnTo>
                    <a:pt x="0" y="360679"/>
                  </a:lnTo>
                  <a:lnTo>
                    <a:pt x="6350" y="360679"/>
                  </a:lnTo>
                  <a:lnTo>
                    <a:pt x="6350" y="354330"/>
                  </a:lnTo>
                  <a:close/>
                </a:path>
                <a:path w="6350" h="514350">
                  <a:moveTo>
                    <a:pt x="6350" y="360680"/>
                  </a:moveTo>
                  <a:lnTo>
                    <a:pt x="0" y="360680"/>
                  </a:lnTo>
                  <a:lnTo>
                    <a:pt x="0" y="367029"/>
                  </a:lnTo>
                  <a:lnTo>
                    <a:pt x="6350" y="367029"/>
                  </a:lnTo>
                  <a:lnTo>
                    <a:pt x="6350" y="360680"/>
                  </a:lnTo>
                  <a:close/>
                </a:path>
                <a:path w="6350" h="514350">
                  <a:moveTo>
                    <a:pt x="6350" y="367030"/>
                  </a:moveTo>
                  <a:lnTo>
                    <a:pt x="0" y="367030"/>
                  </a:lnTo>
                  <a:lnTo>
                    <a:pt x="0" y="373379"/>
                  </a:lnTo>
                  <a:lnTo>
                    <a:pt x="6350" y="373379"/>
                  </a:lnTo>
                  <a:lnTo>
                    <a:pt x="6350" y="367030"/>
                  </a:lnTo>
                  <a:close/>
                </a:path>
                <a:path w="6350" h="514350">
                  <a:moveTo>
                    <a:pt x="6350" y="373380"/>
                  </a:moveTo>
                  <a:lnTo>
                    <a:pt x="0" y="373380"/>
                  </a:lnTo>
                  <a:lnTo>
                    <a:pt x="0" y="379729"/>
                  </a:lnTo>
                  <a:lnTo>
                    <a:pt x="6350" y="379729"/>
                  </a:lnTo>
                  <a:lnTo>
                    <a:pt x="6350" y="373380"/>
                  </a:lnTo>
                  <a:close/>
                </a:path>
                <a:path w="6350" h="514350">
                  <a:moveTo>
                    <a:pt x="6350" y="379730"/>
                  </a:moveTo>
                  <a:lnTo>
                    <a:pt x="0" y="379730"/>
                  </a:lnTo>
                  <a:lnTo>
                    <a:pt x="0" y="386079"/>
                  </a:lnTo>
                  <a:lnTo>
                    <a:pt x="6350" y="386079"/>
                  </a:lnTo>
                  <a:lnTo>
                    <a:pt x="6350" y="379730"/>
                  </a:lnTo>
                  <a:close/>
                </a:path>
                <a:path w="6350" h="514350">
                  <a:moveTo>
                    <a:pt x="6350" y="386080"/>
                  </a:moveTo>
                  <a:lnTo>
                    <a:pt x="0" y="386080"/>
                  </a:lnTo>
                  <a:lnTo>
                    <a:pt x="0" y="392429"/>
                  </a:lnTo>
                  <a:lnTo>
                    <a:pt x="6350" y="392429"/>
                  </a:lnTo>
                  <a:lnTo>
                    <a:pt x="6350" y="386080"/>
                  </a:lnTo>
                  <a:close/>
                </a:path>
                <a:path w="6350" h="514350">
                  <a:moveTo>
                    <a:pt x="6350" y="392430"/>
                  </a:moveTo>
                  <a:lnTo>
                    <a:pt x="0" y="392430"/>
                  </a:lnTo>
                  <a:lnTo>
                    <a:pt x="0" y="398779"/>
                  </a:lnTo>
                  <a:lnTo>
                    <a:pt x="6350" y="398779"/>
                  </a:lnTo>
                  <a:lnTo>
                    <a:pt x="6350" y="392430"/>
                  </a:lnTo>
                  <a:close/>
                </a:path>
                <a:path w="6350" h="514350">
                  <a:moveTo>
                    <a:pt x="6350" y="398780"/>
                  </a:moveTo>
                  <a:lnTo>
                    <a:pt x="0" y="398780"/>
                  </a:lnTo>
                  <a:lnTo>
                    <a:pt x="0" y="405129"/>
                  </a:lnTo>
                  <a:lnTo>
                    <a:pt x="6350" y="405129"/>
                  </a:lnTo>
                  <a:lnTo>
                    <a:pt x="6350" y="398780"/>
                  </a:lnTo>
                  <a:close/>
                </a:path>
                <a:path w="6350" h="514350">
                  <a:moveTo>
                    <a:pt x="6350" y="405130"/>
                  </a:moveTo>
                  <a:lnTo>
                    <a:pt x="0" y="405130"/>
                  </a:lnTo>
                  <a:lnTo>
                    <a:pt x="0" y="411479"/>
                  </a:lnTo>
                  <a:lnTo>
                    <a:pt x="6350" y="411479"/>
                  </a:lnTo>
                  <a:lnTo>
                    <a:pt x="6350" y="405130"/>
                  </a:lnTo>
                  <a:close/>
                </a:path>
                <a:path w="6350" h="514350">
                  <a:moveTo>
                    <a:pt x="6350" y="411480"/>
                  </a:moveTo>
                  <a:lnTo>
                    <a:pt x="0" y="411480"/>
                  </a:lnTo>
                  <a:lnTo>
                    <a:pt x="0" y="417829"/>
                  </a:lnTo>
                  <a:lnTo>
                    <a:pt x="6350" y="417829"/>
                  </a:lnTo>
                  <a:lnTo>
                    <a:pt x="6350" y="411480"/>
                  </a:lnTo>
                  <a:close/>
                </a:path>
                <a:path w="6350" h="514350">
                  <a:moveTo>
                    <a:pt x="6350" y="417830"/>
                  </a:moveTo>
                  <a:lnTo>
                    <a:pt x="0" y="417830"/>
                  </a:lnTo>
                  <a:lnTo>
                    <a:pt x="0" y="424179"/>
                  </a:lnTo>
                  <a:lnTo>
                    <a:pt x="6350" y="424179"/>
                  </a:lnTo>
                  <a:lnTo>
                    <a:pt x="6350" y="417830"/>
                  </a:lnTo>
                  <a:close/>
                </a:path>
                <a:path w="6350" h="514350">
                  <a:moveTo>
                    <a:pt x="6350" y="424180"/>
                  </a:moveTo>
                  <a:lnTo>
                    <a:pt x="0" y="424180"/>
                  </a:lnTo>
                  <a:lnTo>
                    <a:pt x="0" y="430529"/>
                  </a:lnTo>
                  <a:lnTo>
                    <a:pt x="6350" y="430529"/>
                  </a:lnTo>
                  <a:lnTo>
                    <a:pt x="6350" y="424180"/>
                  </a:lnTo>
                  <a:close/>
                </a:path>
                <a:path w="6350" h="514350">
                  <a:moveTo>
                    <a:pt x="6350" y="430530"/>
                  </a:moveTo>
                  <a:lnTo>
                    <a:pt x="0" y="430530"/>
                  </a:lnTo>
                  <a:lnTo>
                    <a:pt x="0" y="436879"/>
                  </a:lnTo>
                  <a:lnTo>
                    <a:pt x="6350" y="436879"/>
                  </a:lnTo>
                  <a:lnTo>
                    <a:pt x="6350" y="430530"/>
                  </a:lnTo>
                  <a:close/>
                </a:path>
                <a:path w="6350" h="514350">
                  <a:moveTo>
                    <a:pt x="6350" y="436880"/>
                  </a:moveTo>
                  <a:lnTo>
                    <a:pt x="0" y="436880"/>
                  </a:lnTo>
                  <a:lnTo>
                    <a:pt x="0" y="443229"/>
                  </a:lnTo>
                  <a:lnTo>
                    <a:pt x="6350" y="443229"/>
                  </a:lnTo>
                  <a:lnTo>
                    <a:pt x="6350" y="436880"/>
                  </a:lnTo>
                  <a:close/>
                </a:path>
                <a:path w="6350" h="514350">
                  <a:moveTo>
                    <a:pt x="6350" y="443230"/>
                  </a:moveTo>
                  <a:lnTo>
                    <a:pt x="0" y="443230"/>
                  </a:lnTo>
                  <a:lnTo>
                    <a:pt x="0" y="449579"/>
                  </a:lnTo>
                  <a:lnTo>
                    <a:pt x="6350" y="449579"/>
                  </a:lnTo>
                  <a:lnTo>
                    <a:pt x="6350" y="443230"/>
                  </a:lnTo>
                  <a:close/>
                </a:path>
                <a:path w="6350" h="514350">
                  <a:moveTo>
                    <a:pt x="6350" y="449580"/>
                  </a:moveTo>
                  <a:lnTo>
                    <a:pt x="0" y="449580"/>
                  </a:lnTo>
                  <a:lnTo>
                    <a:pt x="0" y="455929"/>
                  </a:lnTo>
                  <a:lnTo>
                    <a:pt x="6350" y="455929"/>
                  </a:lnTo>
                  <a:lnTo>
                    <a:pt x="6350" y="449580"/>
                  </a:lnTo>
                  <a:close/>
                </a:path>
                <a:path w="6350" h="514350">
                  <a:moveTo>
                    <a:pt x="6350" y="455930"/>
                  </a:moveTo>
                  <a:lnTo>
                    <a:pt x="0" y="455930"/>
                  </a:lnTo>
                  <a:lnTo>
                    <a:pt x="0" y="462279"/>
                  </a:lnTo>
                  <a:lnTo>
                    <a:pt x="6350" y="462279"/>
                  </a:lnTo>
                  <a:lnTo>
                    <a:pt x="6350" y="455930"/>
                  </a:lnTo>
                  <a:close/>
                </a:path>
                <a:path w="6350" h="514350">
                  <a:moveTo>
                    <a:pt x="6350" y="462280"/>
                  </a:moveTo>
                  <a:lnTo>
                    <a:pt x="0" y="462280"/>
                  </a:lnTo>
                  <a:lnTo>
                    <a:pt x="0" y="468629"/>
                  </a:lnTo>
                  <a:lnTo>
                    <a:pt x="6350" y="468629"/>
                  </a:lnTo>
                  <a:lnTo>
                    <a:pt x="6350" y="462280"/>
                  </a:lnTo>
                  <a:close/>
                </a:path>
                <a:path w="6350" h="514350">
                  <a:moveTo>
                    <a:pt x="6350" y="468630"/>
                  </a:moveTo>
                  <a:lnTo>
                    <a:pt x="0" y="468630"/>
                  </a:lnTo>
                  <a:lnTo>
                    <a:pt x="0" y="474979"/>
                  </a:lnTo>
                  <a:lnTo>
                    <a:pt x="6350" y="474979"/>
                  </a:lnTo>
                  <a:lnTo>
                    <a:pt x="6350" y="468630"/>
                  </a:lnTo>
                  <a:close/>
                </a:path>
                <a:path w="6350" h="514350">
                  <a:moveTo>
                    <a:pt x="6350" y="474980"/>
                  </a:moveTo>
                  <a:lnTo>
                    <a:pt x="0" y="474980"/>
                  </a:lnTo>
                  <a:lnTo>
                    <a:pt x="0" y="481329"/>
                  </a:lnTo>
                  <a:lnTo>
                    <a:pt x="6350" y="481329"/>
                  </a:lnTo>
                  <a:lnTo>
                    <a:pt x="6350" y="474980"/>
                  </a:lnTo>
                  <a:close/>
                </a:path>
                <a:path w="6350" h="514350">
                  <a:moveTo>
                    <a:pt x="6350" y="481330"/>
                  </a:moveTo>
                  <a:lnTo>
                    <a:pt x="0" y="481330"/>
                  </a:lnTo>
                  <a:lnTo>
                    <a:pt x="0" y="487679"/>
                  </a:lnTo>
                  <a:lnTo>
                    <a:pt x="6350" y="487679"/>
                  </a:lnTo>
                  <a:lnTo>
                    <a:pt x="6350" y="481330"/>
                  </a:lnTo>
                  <a:close/>
                </a:path>
                <a:path w="6350" h="514350">
                  <a:moveTo>
                    <a:pt x="6350" y="487680"/>
                  </a:moveTo>
                  <a:lnTo>
                    <a:pt x="0" y="487680"/>
                  </a:lnTo>
                  <a:lnTo>
                    <a:pt x="0" y="494029"/>
                  </a:lnTo>
                  <a:lnTo>
                    <a:pt x="6350" y="494029"/>
                  </a:lnTo>
                  <a:lnTo>
                    <a:pt x="6350" y="487680"/>
                  </a:lnTo>
                  <a:close/>
                </a:path>
                <a:path w="6350" h="514350">
                  <a:moveTo>
                    <a:pt x="6350" y="494030"/>
                  </a:moveTo>
                  <a:lnTo>
                    <a:pt x="0" y="494030"/>
                  </a:lnTo>
                  <a:lnTo>
                    <a:pt x="0" y="500379"/>
                  </a:lnTo>
                  <a:lnTo>
                    <a:pt x="6350" y="500379"/>
                  </a:lnTo>
                  <a:lnTo>
                    <a:pt x="6350" y="494030"/>
                  </a:lnTo>
                  <a:close/>
                </a:path>
                <a:path w="6350" h="514350">
                  <a:moveTo>
                    <a:pt x="6350" y="500380"/>
                  </a:moveTo>
                  <a:lnTo>
                    <a:pt x="0" y="500380"/>
                  </a:lnTo>
                  <a:lnTo>
                    <a:pt x="0" y="506729"/>
                  </a:lnTo>
                  <a:lnTo>
                    <a:pt x="6350" y="506729"/>
                  </a:lnTo>
                  <a:lnTo>
                    <a:pt x="6350" y="500380"/>
                  </a:lnTo>
                  <a:close/>
                </a:path>
                <a:path w="6350" h="514350">
                  <a:moveTo>
                    <a:pt x="6350" y="506730"/>
                  </a:moveTo>
                  <a:lnTo>
                    <a:pt x="0" y="506730"/>
                  </a:lnTo>
                  <a:lnTo>
                    <a:pt x="0" y="508000"/>
                  </a:lnTo>
                  <a:lnTo>
                    <a:pt x="1270" y="508000"/>
                  </a:lnTo>
                  <a:lnTo>
                    <a:pt x="1270" y="509269"/>
                  </a:lnTo>
                  <a:lnTo>
                    <a:pt x="2539" y="509269"/>
                  </a:lnTo>
                  <a:lnTo>
                    <a:pt x="2539" y="510539"/>
                  </a:lnTo>
                  <a:lnTo>
                    <a:pt x="3810" y="510539"/>
                  </a:lnTo>
                  <a:lnTo>
                    <a:pt x="3810" y="513079"/>
                  </a:lnTo>
                  <a:lnTo>
                    <a:pt x="6350" y="513079"/>
                  </a:lnTo>
                  <a:lnTo>
                    <a:pt x="6350" y="506730"/>
                  </a:lnTo>
                  <a:close/>
                </a:path>
                <a:path w="6350" h="514350">
                  <a:moveTo>
                    <a:pt x="6350" y="513080"/>
                  </a:moveTo>
                  <a:lnTo>
                    <a:pt x="5079" y="513080"/>
                  </a:lnTo>
                  <a:lnTo>
                    <a:pt x="5079" y="514350"/>
                  </a:lnTo>
                  <a:lnTo>
                    <a:pt x="6350" y="514350"/>
                  </a:lnTo>
                  <a:lnTo>
                    <a:pt x="6350" y="513080"/>
                  </a:lnTo>
                  <a:close/>
                </a:path>
              </a:pathLst>
            </a:custGeom>
            <a:solidFill>
              <a:srgbClr val="1300FB"/>
            </a:solidFill>
          </p:spPr>
          <p:txBody>
            <a:bodyPr bIns="0" lIns="0" rIns="0" rtlCol="0" tIns="0" wrap="square"/>
            <a:p/>
          </p:txBody>
        </p:sp>
        <p:sp>
          <p:nvSpPr>
            <p:cNvPr id="1049925" name="object 1225"/>
            <p:cNvSpPr/>
            <p:nvPr/>
          </p:nvSpPr>
          <p:spPr>
            <a:xfrm>
              <a:off x="5554979" y="4570729"/>
              <a:ext cx="7620" cy="499109"/>
            </a:xfrm>
            <a:custGeom>
              <a:avLst/>
              <a:ahLst/>
              <a:rect l="l" t="t" r="r" b="b"/>
              <a:pathLst>
                <a:path w="7620" h="499110">
                  <a:moveTo>
                    <a:pt x="7620" y="0"/>
                  </a:moveTo>
                  <a:lnTo>
                    <a:pt x="6350" y="0"/>
                  </a:lnTo>
                  <a:lnTo>
                    <a:pt x="6350" y="1270"/>
                  </a:lnTo>
                  <a:lnTo>
                    <a:pt x="5080" y="1270"/>
                  </a:lnTo>
                  <a:lnTo>
                    <a:pt x="5080" y="2540"/>
                  </a:lnTo>
                  <a:lnTo>
                    <a:pt x="3810" y="2540"/>
                  </a:lnTo>
                  <a:lnTo>
                    <a:pt x="3810" y="3810"/>
                  </a:lnTo>
                  <a:lnTo>
                    <a:pt x="7620" y="3810"/>
                  </a:lnTo>
                  <a:lnTo>
                    <a:pt x="7620" y="0"/>
                  </a:lnTo>
                  <a:close/>
                </a:path>
                <a:path w="7620" h="499110">
                  <a:moveTo>
                    <a:pt x="7620" y="3810"/>
                  </a:moveTo>
                  <a:lnTo>
                    <a:pt x="2540" y="3810"/>
                  </a:lnTo>
                  <a:lnTo>
                    <a:pt x="2540" y="5080"/>
                  </a:lnTo>
                  <a:lnTo>
                    <a:pt x="1270" y="5080"/>
                  </a:lnTo>
                  <a:lnTo>
                    <a:pt x="1270" y="6350"/>
                  </a:lnTo>
                  <a:lnTo>
                    <a:pt x="0" y="6350"/>
                  </a:lnTo>
                  <a:lnTo>
                    <a:pt x="0" y="10160"/>
                  </a:lnTo>
                  <a:lnTo>
                    <a:pt x="7620" y="10160"/>
                  </a:lnTo>
                  <a:lnTo>
                    <a:pt x="7620" y="3810"/>
                  </a:lnTo>
                  <a:close/>
                </a:path>
                <a:path w="7620" h="499110">
                  <a:moveTo>
                    <a:pt x="7620" y="10160"/>
                  </a:moveTo>
                  <a:lnTo>
                    <a:pt x="0" y="10160"/>
                  </a:lnTo>
                  <a:lnTo>
                    <a:pt x="0" y="16510"/>
                  </a:lnTo>
                  <a:lnTo>
                    <a:pt x="7620" y="16510"/>
                  </a:lnTo>
                  <a:lnTo>
                    <a:pt x="7620" y="10160"/>
                  </a:lnTo>
                  <a:close/>
                </a:path>
                <a:path w="7620" h="499110">
                  <a:moveTo>
                    <a:pt x="7620" y="16510"/>
                  </a:moveTo>
                  <a:lnTo>
                    <a:pt x="0" y="16510"/>
                  </a:lnTo>
                  <a:lnTo>
                    <a:pt x="0" y="22860"/>
                  </a:lnTo>
                  <a:lnTo>
                    <a:pt x="7620" y="22860"/>
                  </a:lnTo>
                  <a:lnTo>
                    <a:pt x="7620" y="16510"/>
                  </a:lnTo>
                  <a:close/>
                </a:path>
                <a:path w="7620" h="499110">
                  <a:moveTo>
                    <a:pt x="7620" y="22860"/>
                  </a:moveTo>
                  <a:lnTo>
                    <a:pt x="0" y="22860"/>
                  </a:lnTo>
                  <a:lnTo>
                    <a:pt x="0" y="29210"/>
                  </a:lnTo>
                  <a:lnTo>
                    <a:pt x="7620" y="29210"/>
                  </a:lnTo>
                  <a:lnTo>
                    <a:pt x="7620" y="22860"/>
                  </a:lnTo>
                  <a:close/>
                </a:path>
                <a:path w="7620" h="499110">
                  <a:moveTo>
                    <a:pt x="7620" y="29210"/>
                  </a:moveTo>
                  <a:lnTo>
                    <a:pt x="0" y="29210"/>
                  </a:lnTo>
                  <a:lnTo>
                    <a:pt x="0" y="35560"/>
                  </a:lnTo>
                  <a:lnTo>
                    <a:pt x="7620" y="35560"/>
                  </a:lnTo>
                  <a:lnTo>
                    <a:pt x="7620" y="29210"/>
                  </a:lnTo>
                  <a:close/>
                </a:path>
                <a:path w="7620" h="499110">
                  <a:moveTo>
                    <a:pt x="7620" y="35560"/>
                  </a:moveTo>
                  <a:lnTo>
                    <a:pt x="0" y="35560"/>
                  </a:lnTo>
                  <a:lnTo>
                    <a:pt x="0" y="41910"/>
                  </a:lnTo>
                  <a:lnTo>
                    <a:pt x="7620" y="41910"/>
                  </a:lnTo>
                  <a:lnTo>
                    <a:pt x="7620" y="35560"/>
                  </a:lnTo>
                  <a:close/>
                </a:path>
                <a:path w="7620" h="499110">
                  <a:moveTo>
                    <a:pt x="7620" y="41910"/>
                  </a:moveTo>
                  <a:lnTo>
                    <a:pt x="0" y="41910"/>
                  </a:lnTo>
                  <a:lnTo>
                    <a:pt x="0" y="48260"/>
                  </a:lnTo>
                  <a:lnTo>
                    <a:pt x="7620" y="48260"/>
                  </a:lnTo>
                  <a:lnTo>
                    <a:pt x="7620" y="41910"/>
                  </a:lnTo>
                  <a:close/>
                </a:path>
                <a:path w="7620" h="499110">
                  <a:moveTo>
                    <a:pt x="7620" y="48260"/>
                  </a:moveTo>
                  <a:lnTo>
                    <a:pt x="0" y="48260"/>
                  </a:lnTo>
                  <a:lnTo>
                    <a:pt x="0" y="54610"/>
                  </a:lnTo>
                  <a:lnTo>
                    <a:pt x="7620" y="54610"/>
                  </a:lnTo>
                  <a:lnTo>
                    <a:pt x="7620" y="48260"/>
                  </a:lnTo>
                  <a:close/>
                </a:path>
                <a:path w="7620" h="499110">
                  <a:moveTo>
                    <a:pt x="7620" y="54610"/>
                  </a:moveTo>
                  <a:lnTo>
                    <a:pt x="0" y="54610"/>
                  </a:lnTo>
                  <a:lnTo>
                    <a:pt x="0" y="60960"/>
                  </a:lnTo>
                  <a:lnTo>
                    <a:pt x="7620" y="60960"/>
                  </a:lnTo>
                  <a:lnTo>
                    <a:pt x="7620" y="54610"/>
                  </a:lnTo>
                  <a:close/>
                </a:path>
                <a:path w="7620" h="499110">
                  <a:moveTo>
                    <a:pt x="7620" y="60960"/>
                  </a:moveTo>
                  <a:lnTo>
                    <a:pt x="0" y="60960"/>
                  </a:lnTo>
                  <a:lnTo>
                    <a:pt x="0" y="67310"/>
                  </a:lnTo>
                  <a:lnTo>
                    <a:pt x="7620" y="67310"/>
                  </a:lnTo>
                  <a:lnTo>
                    <a:pt x="7620" y="60960"/>
                  </a:lnTo>
                  <a:close/>
                </a:path>
                <a:path w="7620" h="499110">
                  <a:moveTo>
                    <a:pt x="7620" y="67310"/>
                  </a:moveTo>
                  <a:lnTo>
                    <a:pt x="0" y="67310"/>
                  </a:lnTo>
                  <a:lnTo>
                    <a:pt x="0" y="73660"/>
                  </a:lnTo>
                  <a:lnTo>
                    <a:pt x="7620" y="73660"/>
                  </a:lnTo>
                  <a:lnTo>
                    <a:pt x="7620" y="67310"/>
                  </a:lnTo>
                  <a:close/>
                </a:path>
                <a:path w="7620" h="499110">
                  <a:moveTo>
                    <a:pt x="7620" y="73660"/>
                  </a:moveTo>
                  <a:lnTo>
                    <a:pt x="0" y="73660"/>
                  </a:lnTo>
                  <a:lnTo>
                    <a:pt x="0" y="80010"/>
                  </a:lnTo>
                  <a:lnTo>
                    <a:pt x="7620" y="80010"/>
                  </a:lnTo>
                  <a:lnTo>
                    <a:pt x="7620" y="73660"/>
                  </a:lnTo>
                  <a:close/>
                </a:path>
                <a:path w="7620" h="499110">
                  <a:moveTo>
                    <a:pt x="7620" y="80010"/>
                  </a:moveTo>
                  <a:lnTo>
                    <a:pt x="0" y="80010"/>
                  </a:lnTo>
                  <a:lnTo>
                    <a:pt x="0" y="86360"/>
                  </a:lnTo>
                  <a:lnTo>
                    <a:pt x="7620" y="86360"/>
                  </a:lnTo>
                  <a:lnTo>
                    <a:pt x="7620" y="80010"/>
                  </a:lnTo>
                  <a:close/>
                </a:path>
                <a:path w="7620" h="499110">
                  <a:moveTo>
                    <a:pt x="7620" y="86360"/>
                  </a:moveTo>
                  <a:lnTo>
                    <a:pt x="0" y="86360"/>
                  </a:lnTo>
                  <a:lnTo>
                    <a:pt x="0" y="92710"/>
                  </a:lnTo>
                  <a:lnTo>
                    <a:pt x="7620" y="92710"/>
                  </a:lnTo>
                  <a:lnTo>
                    <a:pt x="7620" y="86360"/>
                  </a:lnTo>
                  <a:close/>
                </a:path>
                <a:path w="7620" h="499110">
                  <a:moveTo>
                    <a:pt x="7620" y="92710"/>
                  </a:moveTo>
                  <a:lnTo>
                    <a:pt x="0" y="92710"/>
                  </a:lnTo>
                  <a:lnTo>
                    <a:pt x="0" y="99060"/>
                  </a:lnTo>
                  <a:lnTo>
                    <a:pt x="7620" y="99060"/>
                  </a:lnTo>
                  <a:lnTo>
                    <a:pt x="7620" y="92710"/>
                  </a:lnTo>
                  <a:close/>
                </a:path>
                <a:path w="7620" h="499110">
                  <a:moveTo>
                    <a:pt x="7620" y="99060"/>
                  </a:moveTo>
                  <a:lnTo>
                    <a:pt x="0" y="99060"/>
                  </a:lnTo>
                  <a:lnTo>
                    <a:pt x="0" y="105410"/>
                  </a:lnTo>
                  <a:lnTo>
                    <a:pt x="7620" y="105410"/>
                  </a:lnTo>
                  <a:lnTo>
                    <a:pt x="7620" y="99060"/>
                  </a:lnTo>
                  <a:close/>
                </a:path>
                <a:path w="7620" h="499110">
                  <a:moveTo>
                    <a:pt x="7620" y="105410"/>
                  </a:moveTo>
                  <a:lnTo>
                    <a:pt x="0" y="105410"/>
                  </a:lnTo>
                  <a:lnTo>
                    <a:pt x="0" y="111760"/>
                  </a:lnTo>
                  <a:lnTo>
                    <a:pt x="7620" y="111760"/>
                  </a:lnTo>
                  <a:lnTo>
                    <a:pt x="7620" y="105410"/>
                  </a:lnTo>
                  <a:close/>
                </a:path>
                <a:path w="7620" h="499110">
                  <a:moveTo>
                    <a:pt x="7620" y="111760"/>
                  </a:moveTo>
                  <a:lnTo>
                    <a:pt x="0" y="111760"/>
                  </a:lnTo>
                  <a:lnTo>
                    <a:pt x="0" y="118110"/>
                  </a:lnTo>
                  <a:lnTo>
                    <a:pt x="7620" y="118110"/>
                  </a:lnTo>
                  <a:lnTo>
                    <a:pt x="7620" y="111760"/>
                  </a:lnTo>
                  <a:close/>
                </a:path>
                <a:path w="7620" h="499110">
                  <a:moveTo>
                    <a:pt x="7620" y="118110"/>
                  </a:moveTo>
                  <a:lnTo>
                    <a:pt x="0" y="118110"/>
                  </a:lnTo>
                  <a:lnTo>
                    <a:pt x="0" y="124460"/>
                  </a:lnTo>
                  <a:lnTo>
                    <a:pt x="7620" y="124460"/>
                  </a:lnTo>
                  <a:lnTo>
                    <a:pt x="7620" y="118110"/>
                  </a:lnTo>
                  <a:close/>
                </a:path>
                <a:path w="7620" h="499110">
                  <a:moveTo>
                    <a:pt x="7620" y="124460"/>
                  </a:moveTo>
                  <a:lnTo>
                    <a:pt x="0" y="124460"/>
                  </a:lnTo>
                  <a:lnTo>
                    <a:pt x="0" y="130810"/>
                  </a:lnTo>
                  <a:lnTo>
                    <a:pt x="7620" y="130810"/>
                  </a:lnTo>
                  <a:lnTo>
                    <a:pt x="7620" y="124460"/>
                  </a:lnTo>
                  <a:close/>
                </a:path>
                <a:path w="7620" h="499110">
                  <a:moveTo>
                    <a:pt x="7620" y="130810"/>
                  </a:moveTo>
                  <a:lnTo>
                    <a:pt x="0" y="130810"/>
                  </a:lnTo>
                  <a:lnTo>
                    <a:pt x="0" y="137160"/>
                  </a:lnTo>
                  <a:lnTo>
                    <a:pt x="7620" y="137160"/>
                  </a:lnTo>
                  <a:lnTo>
                    <a:pt x="7620" y="130810"/>
                  </a:lnTo>
                  <a:close/>
                </a:path>
                <a:path w="7620" h="499110">
                  <a:moveTo>
                    <a:pt x="7620" y="137160"/>
                  </a:moveTo>
                  <a:lnTo>
                    <a:pt x="0" y="137160"/>
                  </a:lnTo>
                  <a:lnTo>
                    <a:pt x="0" y="143510"/>
                  </a:lnTo>
                  <a:lnTo>
                    <a:pt x="7620" y="143510"/>
                  </a:lnTo>
                  <a:lnTo>
                    <a:pt x="7620" y="137160"/>
                  </a:lnTo>
                  <a:close/>
                </a:path>
                <a:path w="7620" h="499110">
                  <a:moveTo>
                    <a:pt x="7620" y="143510"/>
                  </a:moveTo>
                  <a:lnTo>
                    <a:pt x="0" y="143510"/>
                  </a:lnTo>
                  <a:lnTo>
                    <a:pt x="0" y="149860"/>
                  </a:lnTo>
                  <a:lnTo>
                    <a:pt x="7620" y="149860"/>
                  </a:lnTo>
                  <a:lnTo>
                    <a:pt x="7620" y="143510"/>
                  </a:lnTo>
                  <a:close/>
                </a:path>
                <a:path w="7620" h="499110">
                  <a:moveTo>
                    <a:pt x="7620" y="149860"/>
                  </a:moveTo>
                  <a:lnTo>
                    <a:pt x="0" y="149860"/>
                  </a:lnTo>
                  <a:lnTo>
                    <a:pt x="0" y="156210"/>
                  </a:lnTo>
                  <a:lnTo>
                    <a:pt x="7620" y="156210"/>
                  </a:lnTo>
                  <a:lnTo>
                    <a:pt x="7620" y="149860"/>
                  </a:lnTo>
                  <a:close/>
                </a:path>
                <a:path w="7620" h="499110">
                  <a:moveTo>
                    <a:pt x="7620" y="156210"/>
                  </a:moveTo>
                  <a:lnTo>
                    <a:pt x="0" y="156210"/>
                  </a:lnTo>
                  <a:lnTo>
                    <a:pt x="0" y="162560"/>
                  </a:lnTo>
                  <a:lnTo>
                    <a:pt x="7620" y="162560"/>
                  </a:lnTo>
                  <a:lnTo>
                    <a:pt x="7620" y="156210"/>
                  </a:lnTo>
                  <a:close/>
                </a:path>
                <a:path w="7620" h="499110">
                  <a:moveTo>
                    <a:pt x="7620" y="162560"/>
                  </a:moveTo>
                  <a:lnTo>
                    <a:pt x="0" y="162560"/>
                  </a:lnTo>
                  <a:lnTo>
                    <a:pt x="0" y="187960"/>
                  </a:lnTo>
                  <a:lnTo>
                    <a:pt x="7620" y="187960"/>
                  </a:lnTo>
                  <a:lnTo>
                    <a:pt x="7620" y="162560"/>
                  </a:lnTo>
                  <a:close/>
                </a:path>
                <a:path w="7620" h="499110">
                  <a:moveTo>
                    <a:pt x="7620" y="187960"/>
                  </a:moveTo>
                  <a:lnTo>
                    <a:pt x="0" y="187960"/>
                  </a:lnTo>
                  <a:lnTo>
                    <a:pt x="0" y="302260"/>
                  </a:lnTo>
                  <a:lnTo>
                    <a:pt x="7620" y="302260"/>
                  </a:lnTo>
                  <a:lnTo>
                    <a:pt x="7620" y="187960"/>
                  </a:lnTo>
                  <a:close/>
                </a:path>
                <a:path w="7620" h="499110">
                  <a:moveTo>
                    <a:pt x="7620" y="302260"/>
                  </a:moveTo>
                  <a:lnTo>
                    <a:pt x="0" y="302260"/>
                  </a:lnTo>
                  <a:lnTo>
                    <a:pt x="0" y="327660"/>
                  </a:lnTo>
                  <a:lnTo>
                    <a:pt x="7620" y="327660"/>
                  </a:lnTo>
                  <a:lnTo>
                    <a:pt x="7620" y="302260"/>
                  </a:lnTo>
                  <a:close/>
                </a:path>
                <a:path w="7620" h="499110">
                  <a:moveTo>
                    <a:pt x="7620" y="327660"/>
                  </a:moveTo>
                  <a:lnTo>
                    <a:pt x="0" y="327660"/>
                  </a:lnTo>
                  <a:lnTo>
                    <a:pt x="0" y="334010"/>
                  </a:lnTo>
                  <a:lnTo>
                    <a:pt x="7620" y="334010"/>
                  </a:lnTo>
                  <a:lnTo>
                    <a:pt x="7620" y="327660"/>
                  </a:lnTo>
                  <a:close/>
                </a:path>
                <a:path w="7620" h="499110">
                  <a:moveTo>
                    <a:pt x="7620" y="334010"/>
                  </a:moveTo>
                  <a:lnTo>
                    <a:pt x="0" y="334010"/>
                  </a:lnTo>
                  <a:lnTo>
                    <a:pt x="0" y="340360"/>
                  </a:lnTo>
                  <a:lnTo>
                    <a:pt x="7620" y="340360"/>
                  </a:lnTo>
                  <a:lnTo>
                    <a:pt x="7620" y="334010"/>
                  </a:lnTo>
                  <a:close/>
                </a:path>
                <a:path w="7620" h="499110">
                  <a:moveTo>
                    <a:pt x="7620" y="340360"/>
                  </a:moveTo>
                  <a:lnTo>
                    <a:pt x="0" y="340360"/>
                  </a:lnTo>
                  <a:lnTo>
                    <a:pt x="0" y="346710"/>
                  </a:lnTo>
                  <a:lnTo>
                    <a:pt x="7620" y="346710"/>
                  </a:lnTo>
                  <a:lnTo>
                    <a:pt x="7620" y="340360"/>
                  </a:lnTo>
                  <a:close/>
                </a:path>
                <a:path w="7620" h="499110">
                  <a:moveTo>
                    <a:pt x="7620" y="346710"/>
                  </a:moveTo>
                  <a:lnTo>
                    <a:pt x="0" y="346710"/>
                  </a:lnTo>
                  <a:lnTo>
                    <a:pt x="0" y="353060"/>
                  </a:lnTo>
                  <a:lnTo>
                    <a:pt x="7620" y="353060"/>
                  </a:lnTo>
                  <a:lnTo>
                    <a:pt x="7620" y="346710"/>
                  </a:lnTo>
                  <a:close/>
                </a:path>
                <a:path w="7620" h="499110">
                  <a:moveTo>
                    <a:pt x="7620" y="353060"/>
                  </a:moveTo>
                  <a:lnTo>
                    <a:pt x="0" y="353060"/>
                  </a:lnTo>
                  <a:lnTo>
                    <a:pt x="0" y="359410"/>
                  </a:lnTo>
                  <a:lnTo>
                    <a:pt x="7620" y="359410"/>
                  </a:lnTo>
                  <a:lnTo>
                    <a:pt x="7620" y="353060"/>
                  </a:lnTo>
                  <a:close/>
                </a:path>
                <a:path w="7620" h="499110">
                  <a:moveTo>
                    <a:pt x="7620" y="359410"/>
                  </a:moveTo>
                  <a:lnTo>
                    <a:pt x="0" y="359410"/>
                  </a:lnTo>
                  <a:lnTo>
                    <a:pt x="0" y="365760"/>
                  </a:lnTo>
                  <a:lnTo>
                    <a:pt x="7620" y="365760"/>
                  </a:lnTo>
                  <a:lnTo>
                    <a:pt x="7620" y="359410"/>
                  </a:lnTo>
                  <a:close/>
                </a:path>
                <a:path w="7620" h="499110">
                  <a:moveTo>
                    <a:pt x="7620" y="365760"/>
                  </a:moveTo>
                  <a:lnTo>
                    <a:pt x="0" y="365760"/>
                  </a:lnTo>
                  <a:lnTo>
                    <a:pt x="0" y="372110"/>
                  </a:lnTo>
                  <a:lnTo>
                    <a:pt x="7620" y="372110"/>
                  </a:lnTo>
                  <a:lnTo>
                    <a:pt x="7620" y="365760"/>
                  </a:lnTo>
                  <a:close/>
                </a:path>
                <a:path w="7620" h="499110">
                  <a:moveTo>
                    <a:pt x="7620" y="372110"/>
                  </a:moveTo>
                  <a:lnTo>
                    <a:pt x="0" y="372110"/>
                  </a:lnTo>
                  <a:lnTo>
                    <a:pt x="0" y="378460"/>
                  </a:lnTo>
                  <a:lnTo>
                    <a:pt x="7620" y="378460"/>
                  </a:lnTo>
                  <a:lnTo>
                    <a:pt x="7620" y="372110"/>
                  </a:lnTo>
                  <a:close/>
                </a:path>
                <a:path w="7620" h="499110">
                  <a:moveTo>
                    <a:pt x="7620" y="378460"/>
                  </a:moveTo>
                  <a:lnTo>
                    <a:pt x="0" y="378460"/>
                  </a:lnTo>
                  <a:lnTo>
                    <a:pt x="0" y="384810"/>
                  </a:lnTo>
                  <a:lnTo>
                    <a:pt x="7620" y="384810"/>
                  </a:lnTo>
                  <a:lnTo>
                    <a:pt x="7620" y="378460"/>
                  </a:lnTo>
                  <a:close/>
                </a:path>
                <a:path w="7620" h="499110">
                  <a:moveTo>
                    <a:pt x="7620" y="384810"/>
                  </a:moveTo>
                  <a:lnTo>
                    <a:pt x="0" y="384810"/>
                  </a:lnTo>
                  <a:lnTo>
                    <a:pt x="0" y="391160"/>
                  </a:lnTo>
                  <a:lnTo>
                    <a:pt x="7620" y="391160"/>
                  </a:lnTo>
                  <a:lnTo>
                    <a:pt x="7620" y="384810"/>
                  </a:lnTo>
                  <a:close/>
                </a:path>
                <a:path w="7620" h="499110">
                  <a:moveTo>
                    <a:pt x="7620" y="391160"/>
                  </a:moveTo>
                  <a:lnTo>
                    <a:pt x="0" y="391160"/>
                  </a:lnTo>
                  <a:lnTo>
                    <a:pt x="0" y="397510"/>
                  </a:lnTo>
                  <a:lnTo>
                    <a:pt x="7620" y="397510"/>
                  </a:lnTo>
                  <a:lnTo>
                    <a:pt x="7620" y="391160"/>
                  </a:lnTo>
                  <a:close/>
                </a:path>
                <a:path w="7620" h="499110">
                  <a:moveTo>
                    <a:pt x="7620" y="397510"/>
                  </a:moveTo>
                  <a:lnTo>
                    <a:pt x="0" y="397510"/>
                  </a:lnTo>
                  <a:lnTo>
                    <a:pt x="0" y="403860"/>
                  </a:lnTo>
                  <a:lnTo>
                    <a:pt x="7620" y="403860"/>
                  </a:lnTo>
                  <a:lnTo>
                    <a:pt x="7620" y="397510"/>
                  </a:lnTo>
                  <a:close/>
                </a:path>
                <a:path w="7620" h="499110">
                  <a:moveTo>
                    <a:pt x="7620" y="403860"/>
                  </a:moveTo>
                  <a:lnTo>
                    <a:pt x="0" y="403860"/>
                  </a:lnTo>
                  <a:lnTo>
                    <a:pt x="0" y="410210"/>
                  </a:lnTo>
                  <a:lnTo>
                    <a:pt x="7620" y="410210"/>
                  </a:lnTo>
                  <a:lnTo>
                    <a:pt x="7620" y="403860"/>
                  </a:lnTo>
                  <a:close/>
                </a:path>
                <a:path w="7620" h="499110">
                  <a:moveTo>
                    <a:pt x="7620" y="410210"/>
                  </a:moveTo>
                  <a:lnTo>
                    <a:pt x="0" y="410210"/>
                  </a:lnTo>
                  <a:lnTo>
                    <a:pt x="0" y="416560"/>
                  </a:lnTo>
                  <a:lnTo>
                    <a:pt x="7620" y="416560"/>
                  </a:lnTo>
                  <a:lnTo>
                    <a:pt x="7620" y="410210"/>
                  </a:lnTo>
                  <a:close/>
                </a:path>
                <a:path w="7620" h="499110">
                  <a:moveTo>
                    <a:pt x="7620" y="416560"/>
                  </a:moveTo>
                  <a:lnTo>
                    <a:pt x="0" y="416560"/>
                  </a:lnTo>
                  <a:lnTo>
                    <a:pt x="0" y="422910"/>
                  </a:lnTo>
                  <a:lnTo>
                    <a:pt x="7620" y="422910"/>
                  </a:lnTo>
                  <a:lnTo>
                    <a:pt x="7620" y="416560"/>
                  </a:lnTo>
                  <a:close/>
                </a:path>
                <a:path w="7620" h="499110">
                  <a:moveTo>
                    <a:pt x="7620" y="422910"/>
                  </a:moveTo>
                  <a:lnTo>
                    <a:pt x="0" y="422910"/>
                  </a:lnTo>
                  <a:lnTo>
                    <a:pt x="0" y="429260"/>
                  </a:lnTo>
                  <a:lnTo>
                    <a:pt x="7620" y="429260"/>
                  </a:lnTo>
                  <a:lnTo>
                    <a:pt x="7620" y="422910"/>
                  </a:lnTo>
                  <a:close/>
                </a:path>
                <a:path w="7620" h="499110">
                  <a:moveTo>
                    <a:pt x="7620" y="429260"/>
                  </a:moveTo>
                  <a:lnTo>
                    <a:pt x="0" y="429260"/>
                  </a:lnTo>
                  <a:lnTo>
                    <a:pt x="0" y="435610"/>
                  </a:lnTo>
                  <a:lnTo>
                    <a:pt x="7620" y="435610"/>
                  </a:lnTo>
                  <a:lnTo>
                    <a:pt x="7620" y="429260"/>
                  </a:lnTo>
                  <a:close/>
                </a:path>
                <a:path w="7620" h="499110">
                  <a:moveTo>
                    <a:pt x="7620" y="435610"/>
                  </a:moveTo>
                  <a:lnTo>
                    <a:pt x="0" y="435610"/>
                  </a:lnTo>
                  <a:lnTo>
                    <a:pt x="0" y="441960"/>
                  </a:lnTo>
                  <a:lnTo>
                    <a:pt x="7620" y="441960"/>
                  </a:lnTo>
                  <a:lnTo>
                    <a:pt x="7620" y="435610"/>
                  </a:lnTo>
                  <a:close/>
                </a:path>
                <a:path w="7620" h="499110">
                  <a:moveTo>
                    <a:pt x="7620" y="441960"/>
                  </a:moveTo>
                  <a:lnTo>
                    <a:pt x="0" y="441960"/>
                  </a:lnTo>
                  <a:lnTo>
                    <a:pt x="0" y="448310"/>
                  </a:lnTo>
                  <a:lnTo>
                    <a:pt x="7620" y="448310"/>
                  </a:lnTo>
                  <a:lnTo>
                    <a:pt x="7620" y="441960"/>
                  </a:lnTo>
                  <a:close/>
                </a:path>
                <a:path w="7620" h="499110">
                  <a:moveTo>
                    <a:pt x="7620" y="448310"/>
                  </a:moveTo>
                  <a:lnTo>
                    <a:pt x="0" y="448310"/>
                  </a:lnTo>
                  <a:lnTo>
                    <a:pt x="0" y="454660"/>
                  </a:lnTo>
                  <a:lnTo>
                    <a:pt x="7620" y="454660"/>
                  </a:lnTo>
                  <a:lnTo>
                    <a:pt x="7620" y="448310"/>
                  </a:lnTo>
                  <a:close/>
                </a:path>
                <a:path w="7620" h="499110">
                  <a:moveTo>
                    <a:pt x="7620" y="454660"/>
                  </a:moveTo>
                  <a:lnTo>
                    <a:pt x="0" y="454660"/>
                  </a:lnTo>
                  <a:lnTo>
                    <a:pt x="0" y="461010"/>
                  </a:lnTo>
                  <a:lnTo>
                    <a:pt x="7620" y="461010"/>
                  </a:lnTo>
                  <a:lnTo>
                    <a:pt x="7620" y="454660"/>
                  </a:lnTo>
                  <a:close/>
                </a:path>
                <a:path w="7620" h="499110">
                  <a:moveTo>
                    <a:pt x="7620" y="461010"/>
                  </a:moveTo>
                  <a:lnTo>
                    <a:pt x="0" y="461010"/>
                  </a:lnTo>
                  <a:lnTo>
                    <a:pt x="0" y="467360"/>
                  </a:lnTo>
                  <a:lnTo>
                    <a:pt x="7620" y="467360"/>
                  </a:lnTo>
                  <a:lnTo>
                    <a:pt x="7620" y="461010"/>
                  </a:lnTo>
                  <a:close/>
                </a:path>
                <a:path w="7620" h="499110">
                  <a:moveTo>
                    <a:pt x="7620" y="467360"/>
                  </a:moveTo>
                  <a:lnTo>
                    <a:pt x="0" y="467360"/>
                  </a:lnTo>
                  <a:lnTo>
                    <a:pt x="0" y="473710"/>
                  </a:lnTo>
                  <a:lnTo>
                    <a:pt x="7620" y="473710"/>
                  </a:lnTo>
                  <a:lnTo>
                    <a:pt x="7620" y="467360"/>
                  </a:lnTo>
                  <a:close/>
                </a:path>
                <a:path w="7620" h="499110">
                  <a:moveTo>
                    <a:pt x="7620" y="473710"/>
                  </a:moveTo>
                  <a:lnTo>
                    <a:pt x="0" y="473710"/>
                  </a:lnTo>
                  <a:lnTo>
                    <a:pt x="0" y="480060"/>
                  </a:lnTo>
                  <a:lnTo>
                    <a:pt x="7620" y="480060"/>
                  </a:lnTo>
                  <a:lnTo>
                    <a:pt x="7620" y="473710"/>
                  </a:lnTo>
                  <a:close/>
                </a:path>
                <a:path w="7620" h="499110">
                  <a:moveTo>
                    <a:pt x="7620" y="480060"/>
                  </a:moveTo>
                  <a:lnTo>
                    <a:pt x="0" y="480060"/>
                  </a:lnTo>
                  <a:lnTo>
                    <a:pt x="0" y="486410"/>
                  </a:lnTo>
                  <a:lnTo>
                    <a:pt x="7620" y="486410"/>
                  </a:lnTo>
                  <a:lnTo>
                    <a:pt x="7620" y="480060"/>
                  </a:lnTo>
                  <a:close/>
                </a:path>
                <a:path w="7620" h="499110">
                  <a:moveTo>
                    <a:pt x="7620" y="486410"/>
                  </a:moveTo>
                  <a:lnTo>
                    <a:pt x="0" y="486410"/>
                  </a:lnTo>
                  <a:lnTo>
                    <a:pt x="0" y="492760"/>
                  </a:lnTo>
                  <a:lnTo>
                    <a:pt x="7620" y="492760"/>
                  </a:lnTo>
                  <a:lnTo>
                    <a:pt x="7620" y="486410"/>
                  </a:lnTo>
                  <a:close/>
                </a:path>
                <a:path w="7620" h="499110">
                  <a:moveTo>
                    <a:pt x="7620" y="492760"/>
                  </a:moveTo>
                  <a:lnTo>
                    <a:pt x="1270" y="492760"/>
                  </a:lnTo>
                  <a:lnTo>
                    <a:pt x="1270" y="494030"/>
                  </a:lnTo>
                  <a:lnTo>
                    <a:pt x="2540" y="494030"/>
                  </a:lnTo>
                  <a:lnTo>
                    <a:pt x="2540" y="495300"/>
                  </a:lnTo>
                  <a:lnTo>
                    <a:pt x="3810" y="495300"/>
                  </a:lnTo>
                  <a:lnTo>
                    <a:pt x="3810" y="496570"/>
                  </a:lnTo>
                  <a:lnTo>
                    <a:pt x="5080" y="496570"/>
                  </a:lnTo>
                  <a:lnTo>
                    <a:pt x="5080" y="497840"/>
                  </a:lnTo>
                  <a:lnTo>
                    <a:pt x="6350" y="497840"/>
                  </a:lnTo>
                  <a:lnTo>
                    <a:pt x="6350" y="499110"/>
                  </a:lnTo>
                  <a:lnTo>
                    <a:pt x="7620" y="499110"/>
                  </a:lnTo>
                  <a:lnTo>
                    <a:pt x="7620" y="492760"/>
                  </a:lnTo>
                  <a:close/>
                </a:path>
              </a:pathLst>
            </a:custGeom>
            <a:solidFill>
              <a:srgbClr val="1100FB"/>
            </a:solidFill>
          </p:spPr>
          <p:txBody>
            <a:bodyPr bIns="0" lIns="0" rIns="0" rtlCol="0" tIns="0" wrap="square"/>
            <a:p/>
          </p:txBody>
        </p:sp>
        <p:sp>
          <p:nvSpPr>
            <p:cNvPr id="1049926" name="object 1226"/>
            <p:cNvSpPr/>
            <p:nvPr/>
          </p:nvSpPr>
          <p:spPr>
            <a:xfrm>
              <a:off x="5547359" y="4578349"/>
              <a:ext cx="7620" cy="482600"/>
            </a:xfrm>
            <a:custGeom>
              <a:avLst/>
              <a:ahLst/>
              <a:rect l="l" t="t" r="r" b="b"/>
              <a:pathLst>
                <a:path w="7620" h="482600">
                  <a:moveTo>
                    <a:pt x="7619" y="0"/>
                  </a:moveTo>
                  <a:lnTo>
                    <a:pt x="6350" y="0"/>
                  </a:lnTo>
                  <a:lnTo>
                    <a:pt x="6350" y="1269"/>
                  </a:lnTo>
                  <a:lnTo>
                    <a:pt x="5079" y="1269"/>
                  </a:lnTo>
                  <a:lnTo>
                    <a:pt x="5079" y="2539"/>
                  </a:lnTo>
                  <a:lnTo>
                    <a:pt x="7619" y="2539"/>
                  </a:lnTo>
                  <a:lnTo>
                    <a:pt x="7619" y="0"/>
                  </a:lnTo>
                  <a:close/>
                </a:path>
                <a:path w="7620" h="482600">
                  <a:moveTo>
                    <a:pt x="7619" y="2540"/>
                  </a:moveTo>
                  <a:lnTo>
                    <a:pt x="3810" y="2540"/>
                  </a:lnTo>
                  <a:lnTo>
                    <a:pt x="3810" y="3810"/>
                  </a:lnTo>
                  <a:lnTo>
                    <a:pt x="2539" y="3810"/>
                  </a:lnTo>
                  <a:lnTo>
                    <a:pt x="2539" y="5080"/>
                  </a:lnTo>
                  <a:lnTo>
                    <a:pt x="1269" y="5080"/>
                  </a:lnTo>
                  <a:lnTo>
                    <a:pt x="1269" y="7619"/>
                  </a:lnTo>
                  <a:lnTo>
                    <a:pt x="0" y="7619"/>
                  </a:lnTo>
                  <a:lnTo>
                    <a:pt x="0" y="8889"/>
                  </a:lnTo>
                  <a:lnTo>
                    <a:pt x="7619" y="8889"/>
                  </a:lnTo>
                  <a:lnTo>
                    <a:pt x="7619" y="2540"/>
                  </a:lnTo>
                  <a:close/>
                </a:path>
                <a:path w="7620" h="482600">
                  <a:moveTo>
                    <a:pt x="7619" y="8890"/>
                  </a:moveTo>
                  <a:lnTo>
                    <a:pt x="0" y="8890"/>
                  </a:lnTo>
                  <a:lnTo>
                    <a:pt x="0" y="15239"/>
                  </a:lnTo>
                  <a:lnTo>
                    <a:pt x="7619" y="15239"/>
                  </a:lnTo>
                  <a:lnTo>
                    <a:pt x="7619" y="8890"/>
                  </a:lnTo>
                  <a:close/>
                </a:path>
                <a:path w="7620" h="482600">
                  <a:moveTo>
                    <a:pt x="7619" y="15240"/>
                  </a:moveTo>
                  <a:lnTo>
                    <a:pt x="0" y="15240"/>
                  </a:lnTo>
                  <a:lnTo>
                    <a:pt x="0" y="21589"/>
                  </a:lnTo>
                  <a:lnTo>
                    <a:pt x="7619" y="21589"/>
                  </a:lnTo>
                  <a:lnTo>
                    <a:pt x="7619" y="15240"/>
                  </a:lnTo>
                  <a:close/>
                </a:path>
                <a:path w="7620" h="482600">
                  <a:moveTo>
                    <a:pt x="7619" y="21590"/>
                  </a:moveTo>
                  <a:lnTo>
                    <a:pt x="0" y="21590"/>
                  </a:lnTo>
                  <a:lnTo>
                    <a:pt x="0" y="27939"/>
                  </a:lnTo>
                  <a:lnTo>
                    <a:pt x="7619" y="27939"/>
                  </a:lnTo>
                  <a:lnTo>
                    <a:pt x="7619" y="21590"/>
                  </a:lnTo>
                  <a:close/>
                </a:path>
                <a:path w="7620" h="482600">
                  <a:moveTo>
                    <a:pt x="7619" y="27940"/>
                  </a:moveTo>
                  <a:lnTo>
                    <a:pt x="0" y="27940"/>
                  </a:lnTo>
                  <a:lnTo>
                    <a:pt x="0" y="34289"/>
                  </a:lnTo>
                  <a:lnTo>
                    <a:pt x="7619" y="34289"/>
                  </a:lnTo>
                  <a:lnTo>
                    <a:pt x="7619" y="27940"/>
                  </a:lnTo>
                  <a:close/>
                </a:path>
                <a:path w="7620" h="482600">
                  <a:moveTo>
                    <a:pt x="7619" y="34290"/>
                  </a:moveTo>
                  <a:lnTo>
                    <a:pt x="0" y="34290"/>
                  </a:lnTo>
                  <a:lnTo>
                    <a:pt x="0" y="40639"/>
                  </a:lnTo>
                  <a:lnTo>
                    <a:pt x="7619" y="40639"/>
                  </a:lnTo>
                  <a:lnTo>
                    <a:pt x="7619" y="34290"/>
                  </a:lnTo>
                  <a:close/>
                </a:path>
                <a:path w="7620" h="482600">
                  <a:moveTo>
                    <a:pt x="7619" y="40640"/>
                  </a:moveTo>
                  <a:lnTo>
                    <a:pt x="0" y="40640"/>
                  </a:lnTo>
                  <a:lnTo>
                    <a:pt x="0" y="46989"/>
                  </a:lnTo>
                  <a:lnTo>
                    <a:pt x="7619" y="46989"/>
                  </a:lnTo>
                  <a:lnTo>
                    <a:pt x="7619" y="40640"/>
                  </a:lnTo>
                  <a:close/>
                </a:path>
                <a:path w="7620" h="482600">
                  <a:moveTo>
                    <a:pt x="7619" y="46990"/>
                  </a:moveTo>
                  <a:lnTo>
                    <a:pt x="0" y="46990"/>
                  </a:lnTo>
                  <a:lnTo>
                    <a:pt x="0" y="53339"/>
                  </a:lnTo>
                  <a:lnTo>
                    <a:pt x="7619" y="53339"/>
                  </a:lnTo>
                  <a:lnTo>
                    <a:pt x="7619" y="46990"/>
                  </a:lnTo>
                  <a:close/>
                </a:path>
                <a:path w="7620" h="482600">
                  <a:moveTo>
                    <a:pt x="7619" y="53340"/>
                  </a:moveTo>
                  <a:lnTo>
                    <a:pt x="0" y="53340"/>
                  </a:lnTo>
                  <a:lnTo>
                    <a:pt x="0" y="59689"/>
                  </a:lnTo>
                  <a:lnTo>
                    <a:pt x="7619" y="59689"/>
                  </a:lnTo>
                  <a:lnTo>
                    <a:pt x="7619" y="53340"/>
                  </a:lnTo>
                  <a:close/>
                </a:path>
                <a:path w="7620" h="482600">
                  <a:moveTo>
                    <a:pt x="7619" y="59690"/>
                  </a:moveTo>
                  <a:lnTo>
                    <a:pt x="0" y="59690"/>
                  </a:lnTo>
                  <a:lnTo>
                    <a:pt x="0" y="66039"/>
                  </a:lnTo>
                  <a:lnTo>
                    <a:pt x="7619" y="66039"/>
                  </a:lnTo>
                  <a:lnTo>
                    <a:pt x="7619" y="59690"/>
                  </a:lnTo>
                  <a:close/>
                </a:path>
                <a:path w="7620" h="482600">
                  <a:moveTo>
                    <a:pt x="7619" y="66040"/>
                  </a:moveTo>
                  <a:lnTo>
                    <a:pt x="0" y="66040"/>
                  </a:lnTo>
                  <a:lnTo>
                    <a:pt x="0" y="72389"/>
                  </a:lnTo>
                  <a:lnTo>
                    <a:pt x="7619" y="72389"/>
                  </a:lnTo>
                  <a:lnTo>
                    <a:pt x="7619" y="66040"/>
                  </a:lnTo>
                  <a:close/>
                </a:path>
                <a:path w="7620" h="482600">
                  <a:moveTo>
                    <a:pt x="7619" y="72390"/>
                  </a:moveTo>
                  <a:lnTo>
                    <a:pt x="0" y="72390"/>
                  </a:lnTo>
                  <a:lnTo>
                    <a:pt x="0" y="78739"/>
                  </a:lnTo>
                  <a:lnTo>
                    <a:pt x="7619" y="78739"/>
                  </a:lnTo>
                  <a:lnTo>
                    <a:pt x="7619" y="72390"/>
                  </a:lnTo>
                  <a:close/>
                </a:path>
                <a:path w="7620" h="482600">
                  <a:moveTo>
                    <a:pt x="7619" y="78740"/>
                  </a:moveTo>
                  <a:lnTo>
                    <a:pt x="0" y="78740"/>
                  </a:lnTo>
                  <a:lnTo>
                    <a:pt x="0" y="85089"/>
                  </a:lnTo>
                  <a:lnTo>
                    <a:pt x="7619" y="85089"/>
                  </a:lnTo>
                  <a:lnTo>
                    <a:pt x="7619" y="78740"/>
                  </a:lnTo>
                  <a:close/>
                </a:path>
                <a:path w="7620" h="482600">
                  <a:moveTo>
                    <a:pt x="7619" y="85090"/>
                  </a:moveTo>
                  <a:lnTo>
                    <a:pt x="0" y="85090"/>
                  </a:lnTo>
                  <a:lnTo>
                    <a:pt x="0" y="91439"/>
                  </a:lnTo>
                  <a:lnTo>
                    <a:pt x="7619" y="91439"/>
                  </a:lnTo>
                  <a:lnTo>
                    <a:pt x="7619" y="85090"/>
                  </a:lnTo>
                  <a:close/>
                </a:path>
                <a:path w="7620" h="482600">
                  <a:moveTo>
                    <a:pt x="7619" y="91440"/>
                  </a:moveTo>
                  <a:lnTo>
                    <a:pt x="0" y="91440"/>
                  </a:lnTo>
                  <a:lnTo>
                    <a:pt x="0" y="97789"/>
                  </a:lnTo>
                  <a:lnTo>
                    <a:pt x="7619" y="97789"/>
                  </a:lnTo>
                  <a:lnTo>
                    <a:pt x="7619" y="91440"/>
                  </a:lnTo>
                  <a:close/>
                </a:path>
                <a:path w="7620" h="482600">
                  <a:moveTo>
                    <a:pt x="7619" y="97790"/>
                  </a:moveTo>
                  <a:lnTo>
                    <a:pt x="0" y="97790"/>
                  </a:lnTo>
                  <a:lnTo>
                    <a:pt x="0" y="104139"/>
                  </a:lnTo>
                  <a:lnTo>
                    <a:pt x="7619" y="104139"/>
                  </a:lnTo>
                  <a:lnTo>
                    <a:pt x="7619" y="97790"/>
                  </a:lnTo>
                  <a:close/>
                </a:path>
                <a:path w="7620" h="482600">
                  <a:moveTo>
                    <a:pt x="7619" y="104140"/>
                  </a:moveTo>
                  <a:lnTo>
                    <a:pt x="0" y="104140"/>
                  </a:lnTo>
                  <a:lnTo>
                    <a:pt x="0" y="110489"/>
                  </a:lnTo>
                  <a:lnTo>
                    <a:pt x="7619" y="110489"/>
                  </a:lnTo>
                  <a:lnTo>
                    <a:pt x="7619" y="104140"/>
                  </a:lnTo>
                  <a:close/>
                </a:path>
                <a:path w="7620" h="482600">
                  <a:moveTo>
                    <a:pt x="7619" y="110490"/>
                  </a:moveTo>
                  <a:lnTo>
                    <a:pt x="0" y="110490"/>
                  </a:lnTo>
                  <a:lnTo>
                    <a:pt x="0" y="116839"/>
                  </a:lnTo>
                  <a:lnTo>
                    <a:pt x="7619" y="116839"/>
                  </a:lnTo>
                  <a:lnTo>
                    <a:pt x="7619" y="110490"/>
                  </a:lnTo>
                  <a:close/>
                </a:path>
                <a:path w="7620" h="482600">
                  <a:moveTo>
                    <a:pt x="7619" y="116840"/>
                  </a:moveTo>
                  <a:lnTo>
                    <a:pt x="0" y="116840"/>
                  </a:lnTo>
                  <a:lnTo>
                    <a:pt x="0" y="123189"/>
                  </a:lnTo>
                  <a:lnTo>
                    <a:pt x="7619" y="123189"/>
                  </a:lnTo>
                  <a:lnTo>
                    <a:pt x="7619" y="116840"/>
                  </a:lnTo>
                  <a:close/>
                </a:path>
                <a:path w="7620" h="482600">
                  <a:moveTo>
                    <a:pt x="7619" y="123190"/>
                  </a:moveTo>
                  <a:lnTo>
                    <a:pt x="0" y="123190"/>
                  </a:lnTo>
                  <a:lnTo>
                    <a:pt x="0" y="129539"/>
                  </a:lnTo>
                  <a:lnTo>
                    <a:pt x="7619" y="129539"/>
                  </a:lnTo>
                  <a:lnTo>
                    <a:pt x="7619" y="123190"/>
                  </a:lnTo>
                  <a:close/>
                </a:path>
                <a:path w="7620" h="482600">
                  <a:moveTo>
                    <a:pt x="7619" y="129540"/>
                  </a:moveTo>
                  <a:lnTo>
                    <a:pt x="0" y="129540"/>
                  </a:lnTo>
                  <a:lnTo>
                    <a:pt x="0" y="135889"/>
                  </a:lnTo>
                  <a:lnTo>
                    <a:pt x="7619" y="135889"/>
                  </a:lnTo>
                  <a:lnTo>
                    <a:pt x="7619" y="129540"/>
                  </a:lnTo>
                  <a:close/>
                </a:path>
                <a:path w="7620" h="482600">
                  <a:moveTo>
                    <a:pt x="7619" y="135890"/>
                  </a:moveTo>
                  <a:lnTo>
                    <a:pt x="0" y="135890"/>
                  </a:lnTo>
                  <a:lnTo>
                    <a:pt x="0" y="142239"/>
                  </a:lnTo>
                  <a:lnTo>
                    <a:pt x="7619" y="142239"/>
                  </a:lnTo>
                  <a:lnTo>
                    <a:pt x="7619" y="135890"/>
                  </a:lnTo>
                  <a:close/>
                </a:path>
                <a:path w="7620" h="482600">
                  <a:moveTo>
                    <a:pt x="7619" y="142240"/>
                  </a:moveTo>
                  <a:lnTo>
                    <a:pt x="0" y="142240"/>
                  </a:lnTo>
                  <a:lnTo>
                    <a:pt x="0" y="148589"/>
                  </a:lnTo>
                  <a:lnTo>
                    <a:pt x="7619" y="148589"/>
                  </a:lnTo>
                  <a:lnTo>
                    <a:pt x="7619" y="142240"/>
                  </a:lnTo>
                  <a:close/>
                </a:path>
                <a:path w="7620" h="482600">
                  <a:moveTo>
                    <a:pt x="7619" y="148590"/>
                  </a:moveTo>
                  <a:lnTo>
                    <a:pt x="0" y="148590"/>
                  </a:lnTo>
                  <a:lnTo>
                    <a:pt x="0" y="154939"/>
                  </a:lnTo>
                  <a:lnTo>
                    <a:pt x="7619" y="154939"/>
                  </a:lnTo>
                  <a:lnTo>
                    <a:pt x="7619" y="148590"/>
                  </a:lnTo>
                  <a:close/>
                </a:path>
                <a:path w="7620" h="482600">
                  <a:moveTo>
                    <a:pt x="7619" y="154940"/>
                  </a:moveTo>
                  <a:lnTo>
                    <a:pt x="0" y="154940"/>
                  </a:lnTo>
                  <a:lnTo>
                    <a:pt x="0" y="180339"/>
                  </a:lnTo>
                  <a:lnTo>
                    <a:pt x="7619" y="180339"/>
                  </a:lnTo>
                  <a:lnTo>
                    <a:pt x="7619" y="154940"/>
                  </a:lnTo>
                  <a:close/>
                </a:path>
                <a:path w="7620" h="482600">
                  <a:moveTo>
                    <a:pt x="7619" y="180340"/>
                  </a:moveTo>
                  <a:lnTo>
                    <a:pt x="0" y="180340"/>
                  </a:lnTo>
                  <a:lnTo>
                    <a:pt x="0" y="294639"/>
                  </a:lnTo>
                  <a:lnTo>
                    <a:pt x="7619" y="294639"/>
                  </a:lnTo>
                  <a:lnTo>
                    <a:pt x="7619" y="180340"/>
                  </a:lnTo>
                  <a:close/>
                </a:path>
                <a:path w="7620" h="482600">
                  <a:moveTo>
                    <a:pt x="7619" y="294640"/>
                  </a:moveTo>
                  <a:lnTo>
                    <a:pt x="0" y="294640"/>
                  </a:lnTo>
                  <a:lnTo>
                    <a:pt x="0" y="320039"/>
                  </a:lnTo>
                  <a:lnTo>
                    <a:pt x="7619" y="320039"/>
                  </a:lnTo>
                  <a:lnTo>
                    <a:pt x="7619" y="294640"/>
                  </a:lnTo>
                  <a:close/>
                </a:path>
                <a:path w="7620" h="482600">
                  <a:moveTo>
                    <a:pt x="7619" y="320040"/>
                  </a:moveTo>
                  <a:lnTo>
                    <a:pt x="0" y="320040"/>
                  </a:lnTo>
                  <a:lnTo>
                    <a:pt x="0" y="326389"/>
                  </a:lnTo>
                  <a:lnTo>
                    <a:pt x="7619" y="326389"/>
                  </a:lnTo>
                  <a:lnTo>
                    <a:pt x="7619" y="320040"/>
                  </a:lnTo>
                  <a:close/>
                </a:path>
                <a:path w="7620" h="482600">
                  <a:moveTo>
                    <a:pt x="7619" y="326390"/>
                  </a:moveTo>
                  <a:lnTo>
                    <a:pt x="0" y="326390"/>
                  </a:lnTo>
                  <a:lnTo>
                    <a:pt x="0" y="332739"/>
                  </a:lnTo>
                  <a:lnTo>
                    <a:pt x="7619" y="332739"/>
                  </a:lnTo>
                  <a:lnTo>
                    <a:pt x="7619" y="326390"/>
                  </a:lnTo>
                  <a:close/>
                </a:path>
                <a:path w="7620" h="482600">
                  <a:moveTo>
                    <a:pt x="7619" y="332740"/>
                  </a:moveTo>
                  <a:lnTo>
                    <a:pt x="0" y="332740"/>
                  </a:lnTo>
                  <a:lnTo>
                    <a:pt x="0" y="339089"/>
                  </a:lnTo>
                  <a:lnTo>
                    <a:pt x="7619" y="339089"/>
                  </a:lnTo>
                  <a:lnTo>
                    <a:pt x="7619" y="332740"/>
                  </a:lnTo>
                  <a:close/>
                </a:path>
                <a:path w="7620" h="482600">
                  <a:moveTo>
                    <a:pt x="7619" y="339090"/>
                  </a:moveTo>
                  <a:lnTo>
                    <a:pt x="0" y="339090"/>
                  </a:lnTo>
                  <a:lnTo>
                    <a:pt x="0" y="345439"/>
                  </a:lnTo>
                  <a:lnTo>
                    <a:pt x="7619" y="345439"/>
                  </a:lnTo>
                  <a:lnTo>
                    <a:pt x="7619" y="339090"/>
                  </a:lnTo>
                  <a:close/>
                </a:path>
                <a:path w="7620" h="482600">
                  <a:moveTo>
                    <a:pt x="7619" y="345440"/>
                  </a:moveTo>
                  <a:lnTo>
                    <a:pt x="0" y="345440"/>
                  </a:lnTo>
                  <a:lnTo>
                    <a:pt x="0" y="351789"/>
                  </a:lnTo>
                  <a:lnTo>
                    <a:pt x="7619" y="351789"/>
                  </a:lnTo>
                  <a:lnTo>
                    <a:pt x="7619" y="345440"/>
                  </a:lnTo>
                  <a:close/>
                </a:path>
                <a:path w="7620" h="482600">
                  <a:moveTo>
                    <a:pt x="7619" y="351790"/>
                  </a:moveTo>
                  <a:lnTo>
                    <a:pt x="0" y="351790"/>
                  </a:lnTo>
                  <a:lnTo>
                    <a:pt x="0" y="358139"/>
                  </a:lnTo>
                  <a:lnTo>
                    <a:pt x="7619" y="358139"/>
                  </a:lnTo>
                  <a:lnTo>
                    <a:pt x="7619" y="351790"/>
                  </a:lnTo>
                  <a:close/>
                </a:path>
                <a:path w="7620" h="482600">
                  <a:moveTo>
                    <a:pt x="7619" y="358140"/>
                  </a:moveTo>
                  <a:lnTo>
                    <a:pt x="0" y="358140"/>
                  </a:lnTo>
                  <a:lnTo>
                    <a:pt x="0" y="364489"/>
                  </a:lnTo>
                  <a:lnTo>
                    <a:pt x="7619" y="364489"/>
                  </a:lnTo>
                  <a:lnTo>
                    <a:pt x="7619" y="358140"/>
                  </a:lnTo>
                  <a:close/>
                </a:path>
                <a:path w="7620" h="482600">
                  <a:moveTo>
                    <a:pt x="7619" y="364490"/>
                  </a:moveTo>
                  <a:lnTo>
                    <a:pt x="0" y="364490"/>
                  </a:lnTo>
                  <a:lnTo>
                    <a:pt x="0" y="370839"/>
                  </a:lnTo>
                  <a:lnTo>
                    <a:pt x="7619" y="370839"/>
                  </a:lnTo>
                  <a:lnTo>
                    <a:pt x="7619" y="364490"/>
                  </a:lnTo>
                  <a:close/>
                </a:path>
                <a:path w="7620" h="482600">
                  <a:moveTo>
                    <a:pt x="7619" y="370840"/>
                  </a:moveTo>
                  <a:lnTo>
                    <a:pt x="0" y="370840"/>
                  </a:lnTo>
                  <a:lnTo>
                    <a:pt x="0" y="377189"/>
                  </a:lnTo>
                  <a:lnTo>
                    <a:pt x="7619" y="377189"/>
                  </a:lnTo>
                  <a:lnTo>
                    <a:pt x="7619" y="370840"/>
                  </a:lnTo>
                  <a:close/>
                </a:path>
                <a:path w="7620" h="482600">
                  <a:moveTo>
                    <a:pt x="7619" y="377190"/>
                  </a:moveTo>
                  <a:lnTo>
                    <a:pt x="0" y="377190"/>
                  </a:lnTo>
                  <a:lnTo>
                    <a:pt x="0" y="383539"/>
                  </a:lnTo>
                  <a:lnTo>
                    <a:pt x="7619" y="383539"/>
                  </a:lnTo>
                  <a:lnTo>
                    <a:pt x="7619" y="377190"/>
                  </a:lnTo>
                  <a:close/>
                </a:path>
                <a:path w="7620" h="482600">
                  <a:moveTo>
                    <a:pt x="7619" y="383540"/>
                  </a:moveTo>
                  <a:lnTo>
                    <a:pt x="0" y="383540"/>
                  </a:lnTo>
                  <a:lnTo>
                    <a:pt x="0" y="389889"/>
                  </a:lnTo>
                  <a:lnTo>
                    <a:pt x="7619" y="389889"/>
                  </a:lnTo>
                  <a:lnTo>
                    <a:pt x="7619" y="383540"/>
                  </a:lnTo>
                  <a:close/>
                </a:path>
                <a:path w="7620" h="482600">
                  <a:moveTo>
                    <a:pt x="7619" y="389890"/>
                  </a:moveTo>
                  <a:lnTo>
                    <a:pt x="0" y="389890"/>
                  </a:lnTo>
                  <a:lnTo>
                    <a:pt x="0" y="396239"/>
                  </a:lnTo>
                  <a:lnTo>
                    <a:pt x="7619" y="396239"/>
                  </a:lnTo>
                  <a:lnTo>
                    <a:pt x="7619" y="389890"/>
                  </a:lnTo>
                  <a:close/>
                </a:path>
                <a:path w="7620" h="482600">
                  <a:moveTo>
                    <a:pt x="7619" y="396240"/>
                  </a:moveTo>
                  <a:lnTo>
                    <a:pt x="0" y="396240"/>
                  </a:lnTo>
                  <a:lnTo>
                    <a:pt x="0" y="402589"/>
                  </a:lnTo>
                  <a:lnTo>
                    <a:pt x="7619" y="402589"/>
                  </a:lnTo>
                  <a:lnTo>
                    <a:pt x="7619" y="396240"/>
                  </a:lnTo>
                  <a:close/>
                </a:path>
                <a:path w="7620" h="482600">
                  <a:moveTo>
                    <a:pt x="7619" y="402590"/>
                  </a:moveTo>
                  <a:lnTo>
                    <a:pt x="0" y="402590"/>
                  </a:lnTo>
                  <a:lnTo>
                    <a:pt x="0" y="408939"/>
                  </a:lnTo>
                  <a:lnTo>
                    <a:pt x="7619" y="408939"/>
                  </a:lnTo>
                  <a:lnTo>
                    <a:pt x="7619" y="402590"/>
                  </a:lnTo>
                  <a:close/>
                </a:path>
                <a:path w="7620" h="482600">
                  <a:moveTo>
                    <a:pt x="7619" y="408940"/>
                  </a:moveTo>
                  <a:lnTo>
                    <a:pt x="0" y="408940"/>
                  </a:lnTo>
                  <a:lnTo>
                    <a:pt x="0" y="415289"/>
                  </a:lnTo>
                  <a:lnTo>
                    <a:pt x="7619" y="415289"/>
                  </a:lnTo>
                  <a:lnTo>
                    <a:pt x="7619" y="408940"/>
                  </a:lnTo>
                  <a:close/>
                </a:path>
                <a:path w="7620" h="482600">
                  <a:moveTo>
                    <a:pt x="7619" y="415290"/>
                  </a:moveTo>
                  <a:lnTo>
                    <a:pt x="0" y="415290"/>
                  </a:lnTo>
                  <a:lnTo>
                    <a:pt x="0" y="421639"/>
                  </a:lnTo>
                  <a:lnTo>
                    <a:pt x="7619" y="421639"/>
                  </a:lnTo>
                  <a:lnTo>
                    <a:pt x="7619" y="415290"/>
                  </a:lnTo>
                  <a:close/>
                </a:path>
                <a:path w="7620" h="482600">
                  <a:moveTo>
                    <a:pt x="7619" y="421640"/>
                  </a:moveTo>
                  <a:lnTo>
                    <a:pt x="0" y="421640"/>
                  </a:lnTo>
                  <a:lnTo>
                    <a:pt x="0" y="427989"/>
                  </a:lnTo>
                  <a:lnTo>
                    <a:pt x="7619" y="427989"/>
                  </a:lnTo>
                  <a:lnTo>
                    <a:pt x="7619" y="421640"/>
                  </a:lnTo>
                  <a:close/>
                </a:path>
                <a:path w="7620" h="482600">
                  <a:moveTo>
                    <a:pt x="7619" y="427990"/>
                  </a:moveTo>
                  <a:lnTo>
                    <a:pt x="0" y="427990"/>
                  </a:lnTo>
                  <a:lnTo>
                    <a:pt x="0" y="434339"/>
                  </a:lnTo>
                  <a:lnTo>
                    <a:pt x="7619" y="434339"/>
                  </a:lnTo>
                  <a:lnTo>
                    <a:pt x="7619" y="427990"/>
                  </a:lnTo>
                  <a:close/>
                </a:path>
                <a:path w="7620" h="482600">
                  <a:moveTo>
                    <a:pt x="7619" y="434340"/>
                  </a:moveTo>
                  <a:lnTo>
                    <a:pt x="0" y="434340"/>
                  </a:lnTo>
                  <a:lnTo>
                    <a:pt x="0" y="440689"/>
                  </a:lnTo>
                  <a:lnTo>
                    <a:pt x="7619" y="440689"/>
                  </a:lnTo>
                  <a:lnTo>
                    <a:pt x="7619" y="434340"/>
                  </a:lnTo>
                  <a:close/>
                </a:path>
                <a:path w="7620" h="482600">
                  <a:moveTo>
                    <a:pt x="7619" y="440690"/>
                  </a:moveTo>
                  <a:lnTo>
                    <a:pt x="0" y="440690"/>
                  </a:lnTo>
                  <a:lnTo>
                    <a:pt x="0" y="447039"/>
                  </a:lnTo>
                  <a:lnTo>
                    <a:pt x="7619" y="447039"/>
                  </a:lnTo>
                  <a:lnTo>
                    <a:pt x="7619" y="440690"/>
                  </a:lnTo>
                  <a:close/>
                </a:path>
                <a:path w="7620" h="482600">
                  <a:moveTo>
                    <a:pt x="7619" y="447040"/>
                  </a:moveTo>
                  <a:lnTo>
                    <a:pt x="0" y="447040"/>
                  </a:lnTo>
                  <a:lnTo>
                    <a:pt x="0" y="453389"/>
                  </a:lnTo>
                  <a:lnTo>
                    <a:pt x="7619" y="453389"/>
                  </a:lnTo>
                  <a:lnTo>
                    <a:pt x="7619" y="447040"/>
                  </a:lnTo>
                  <a:close/>
                </a:path>
                <a:path w="7620" h="482600">
                  <a:moveTo>
                    <a:pt x="7619" y="453390"/>
                  </a:moveTo>
                  <a:lnTo>
                    <a:pt x="0" y="453390"/>
                  </a:lnTo>
                  <a:lnTo>
                    <a:pt x="0" y="459739"/>
                  </a:lnTo>
                  <a:lnTo>
                    <a:pt x="7619" y="459739"/>
                  </a:lnTo>
                  <a:lnTo>
                    <a:pt x="7619" y="453390"/>
                  </a:lnTo>
                  <a:close/>
                </a:path>
                <a:path w="7620" h="482600">
                  <a:moveTo>
                    <a:pt x="7619" y="459740"/>
                  </a:moveTo>
                  <a:lnTo>
                    <a:pt x="0" y="459740"/>
                  </a:lnTo>
                  <a:lnTo>
                    <a:pt x="0" y="466089"/>
                  </a:lnTo>
                  <a:lnTo>
                    <a:pt x="7619" y="466089"/>
                  </a:lnTo>
                  <a:lnTo>
                    <a:pt x="7619" y="459740"/>
                  </a:lnTo>
                  <a:close/>
                </a:path>
                <a:path w="7620" h="482600">
                  <a:moveTo>
                    <a:pt x="7619" y="466090"/>
                  </a:moveTo>
                  <a:lnTo>
                    <a:pt x="0" y="466090"/>
                  </a:lnTo>
                  <a:lnTo>
                    <a:pt x="0" y="472439"/>
                  </a:lnTo>
                  <a:lnTo>
                    <a:pt x="7619" y="472439"/>
                  </a:lnTo>
                  <a:lnTo>
                    <a:pt x="7619" y="466090"/>
                  </a:lnTo>
                  <a:close/>
                </a:path>
                <a:path w="7620" h="482600">
                  <a:moveTo>
                    <a:pt x="7619" y="472440"/>
                  </a:moveTo>
                  <a:lnTo>
                    <a:pt x="0" y="472440"/>
                  </a:lnTo>
                  <a:lnTo>
                    <a:pt x="0" y="476250"/>
                  </a:lnTo>
                  <a:lnTo>
                    <a:pt x="1269" y="476250"/>
                  </a:lnTo>
                  <a:lnTo>
                    <a:pt x="1269" y="477519"/>
                  </a:lnTo>
                  <a:lnTo>
                    <a:pt x="2539" y="477519"/>
                  </a:lnTo>
                  <a:lnTo>
                    <a:pt x="2539" y="478789"/>
                  </a:lnTo>
                  <a:lnTo>
                    <a:pt x="7619" y="478789"/>
                  </a:lnTo>
                  <a:lnTo>
                    <a:pt x="7619" y="472440"/>
                  </a:lnTo>
                  <a:close/>
                </a:path>
                <a:path w="7620" h="482600">
                  <a:moveTo>
                    <a:pt x="7619" y="478790"/>
                  </a:moveTo>
                  <a:lnTo>
                    <a:pt x="3810" y="478790"/>
                  </a:lnTo>
                  <a:lnTo>
                    <a:pt x="3810" y="480060"/>
                  </a:lnTo>
                  <a:lnTo>
                    <a:pt x="5079" y="480060"/>
                  </a:lnTo>
                  <a:lnTo>
                    <a:pt x="5079" y="481330"/>
                  </a:lnTo>
                  <a:lnTo>
                    <a:pt x="6350" y="481330"/>
                  </a:lnTo>
                  <a:lnTo>
                    <a:pt x="6350" y="482600"/>
                  </a:lnTo>
                  <a:lnTo>
                    <a:pt x="7619" y="482600"/>
                  </a:lnTo>
                  <a:lnTo>
                    <a:pt x="7619" y="478790"/>
                  </a:lnTo>
                  <a:close/>
                </a:path>
              </a:pathLst>
            </a:custGeom>
            <a:solidFill>
              <a:srgbClr val="1000FC"/>
            </a:solidFill>
          </p:spPr>
          <p:txBody>
            <a:bodyPr bIns="0" lIns="0" rIns="0" rtlCol="0" tIns="0" wrap="square"/>
            <a:p/>
          </p:txBody>
        </p:sp>
        <p:sp>
          <p:nvSpPr>
            <p:cNvPr id="1049927" name="object 1227"/>
            <p:cNvSpPr/>
            <p:nvPr/>
          </p:nvSpPr>
          <p:spPr>
            <a:xfrm>
              <a:off x="5539739" y="4587239"/>
              <a:ext cx="7620" cy="464820"/>
            </a:xfrm>
            <a:custGeom>
              <a:avLst/>
              <a:ahLst/>
              <a:rect l="l" t="t" r="r" b="b"/>
              <a:pathLst>
                <a:path w="7620" h="464820">
                  <a:moveTo>
                    <a:pt x="7620" y="0"/>
                  </a:moveTo>
                  <a:lnTo>
                    <a:pt x="6350" y="0"/>
                  </a:lnTo>
                  <a:lnTo>
                    <a:pt x="6350" y="1269"/>
                  </a:lnTo>
                  <a:lnTo>
                    <a:pt x="5080" y="1269"/>
                  </a:lnTo>
                  <a:lnTo>
                    <a:pt x="5080" y="3809"/>
                  </a:lnTo>
                  <a:lnTo>
                    <a:pt x="3810" y="3809"/>
                  </a:lnTo>
                  <a:lnTo>
                    <a:pt x="3810" y="5079"/>
                  </a:lnTo>
                  <a:lnTo>
                    <a:pt x="2539" y="5079"/>
                  </a:lnTo>
                  <a:lnTo>
                    <a:pt x="2539" y="6349"/>
                  </a:lnTo>
                  <a:lnTo>
                    <a:pt x="7620" y="6349"/>
                  </a:lnTo>
                  <a:lnTo>
                    <a:pt x="7620" y="0"/>
                  </a:lnTo>
                  <a:close/>
                </a:path>
                <a:path w="7620" h="464820">
                  <a:moveTo>
                    <a:pt x="7620" y="6349"/>
                  </a:moveTo>
                  <a:lnTo>
                    <a:pt x="1270" y="6349"/>
                  </a:lnTo>
                  <a:lnTo>
                    <a:pt x="1270" y="8889"/>
                  </a:lnTo>
                  <a:lnTo>
                    <a:pt x="0" y="8889"/>
                  </a:lnTo>
                  <a:lnTo>
                    <a:pt x="0" y="12699"/>
                  </a:lnTo>
                  <a:lnTo>
                    <a:pt x="7620" y="12699"/>
                  </a:lnTo>
                  <a:lnTo>
                    <a:pt x="7620" y="6349"/>
                  </a:lnTo>
                  <a:close/>
                </a:path>
                <a:path w="7620" h="464820">
                  <a:moveTo>
                    <a:pt x="7620" y="12699"/>
                  </a:moveTo>
                  <a:lnTo>
                    <a:pt x="0" y="12699"/>
                  </a:lnTo>
                  <a:lnTo>
                    <a:pt x="0" y="19049"/>
                  </a:lnTo>
                  <a:lnTo>
                    <a:pt x="7620" y="19049"/>
                  </a:lnTo>
                  <a:lnTo>
                    <a:pt x="7620" y="12699"/>
                  </a:lnTo>
                  <a:close/>
                </a:path>
                <a:path w="7620" h="464820">
                  <a:moveTo>
                    <a:pt x="7620" y="19049"/>
                  </a:moveTo>
                  <a:lnTo>
                    <a:pt x="0" y="19049"/>
                  </a:lnTo>
                  <a:lnTo>
                    <a:pt x="0" y="25399"/>
                  </a:lnTo>
                  <a:lnTo>
                    <a:pt x="7620" y="25399"/>
                  </a:lnTo>
                  <a:lnTo>
                    <a:pt x="7620" y="19049"/>
                  </a:lnTo>
                  <a:close/>
                </a:path>
                <a:path w="7620" h="464820">
                  <a:moveTo>
                    <a:pt x="7620" y="25399"/>
                  </a:moveTo>
                  <a:lnTo>
                    <a:pt x="0" y="25399"/>
                  </a:lnTo>
                  <a:lnTo>
                    <a:pt x="0" y="31749"/>
                  </a:lnTo>
                  <a:lnTo>
                    <a:pt x="7620" y="31749"/>
                  </a:lnTo>
                  <a:lnTo>
                    <a:pt x="7620" y="25399"/>
                  </a:lnTo>
                  <a:close/>
                </a:path>
                <a:path w="7620" h="464820">
                  <a:moveTo>
                    <a:pt x="7620" y="31749"/>
                  </a:moveTo>
                  <a:lnTo>
                    <a:pt x="0" y="31749"/>
                  </a:lnTo>
                  <a:lnTo>
                    <a:pt x="0" y="38099"/>
                  </a:lnTo>
                  <a:lnTo>
                    <a:pt x="7620" y="38099"/>
                  </a:lnTo>
                  <a:lnTo>
                    <a:pt x="7620" y="31749"/>
                  </a:lnTo>
                  <a:close/>
                </a:path>
                <a:path w="7620" h="464820">
                  <a:moveTo>
                    <a:pt x="7620" y="38099"/>
                  </a:moveTo>
                  <a:lnTo>
                    <a:pt x="0" y="38099"/>
                  </a:lnTo>
                  <a:lnTo>
                    <a:pt x="0" y="44449"/>
                  </a:lnTo>
                  <a:lnTo>
                    <a:pt x="7620" y="44449"/>
                  </a:lnTo>
                  <a:lnTo>
                    <a:pt x="7620" y="38099"/>
                  </a:lnTo>
                  <a:close/>
                </a:path>
                <a:path w="7620" h="464820">
                  <a:moveTo>
                    <a:pt x="7620" y="44449"/>
                  </a:moveTo>
                  <a:lnTo>
                    <a:pt x="0" y="44449"/>
                  </a:lnTo>
                  <a:lnTo>
                    <a:pt x="0" y="50799"/>
                  </a:lnTo>
                  <a:lnTo>
                    <a:pt x="7620" y="50799"/>
                  </a:lnTo>
                  <a:lnTo>
                    <a:pt x="7620" y="44449"/>
                  </a:lnTo>
                  <a:close/>
                </a:path>
                <a:path w="7620" h="464820">
                  <a:moveTo>
                    <a:pt x="7620" y="50799"/>
                  </a:moveTo>
                  <a:lnTo>
                    <a:pt x="0" y="50799"/>
                  </a:lnTo>
                  <a:lnTo>
                    <a:pt x="0" y="57149"/>
                  </a:lnTo>
                  <a:lnTo>
                    <a:pt x="7620" y="57149"/>
                  </a:lnTo>
                  <a:lnTo>
                    <a:pt x="7620" y="50799"/>
                  </a:lnTo>
                  <a:close/>
                </a:path>
                <a:path w="7620" h="464820">
                  <a:moveTo>
                    <a:pt x="7620" y="57149"/>
                  </a:moveTo>
                  <a:lnTo>
                    <a:pt x="0" y="57149"/>
                  </a:lnTo>
                  <a:lnTo>
                    <a:pt x="0" y="63499"/>
                  </a:lnTo>
                  <a:lnTo>
                    <a:pt x="7620" y="63499"/>
                  </a:lnTo>
                  <a:lnTo>
                    <a:pt x="7620" y="57149"/>
                  </a:lnTo>
                  <a:close/>
                </a:path>
                <a:path w="7620" h="464820">
                  <a:moveTo>
                    <a:pt x="7620" y="63499"/>
                  </a:moveTo>
                  <a:lnTo>
                    <a:pt x="0" y="63499"/>
                  </a:lnTo>
                  <a:lnTo>
                    <a:pt x="0" y="69849"/>
                  </a:lnTo>
                  <a:lnTo>
                    <a:pt x="7620" y="69849"/>
                  </a:lnTo>
                  <a:lnTo>
                    <a:pt x="7620" y="63499"/>
                  </a:lnTo>
                  <a:close/>
                </a:path>
                <a:path w="7620" h="464820">
                  <a:moveTo>
                    <a:pt x="7620" y="69849"/>
                  </a:moveTo>
                  <a:lnTo>
                    <a:pt x="0" y="69849"/>
                  </a:lnTo>
                  <a:lnTo>
                    <a:pt x="0" y="76199"/>
                  </a:lnTo>
                  <a:lnTo>
                    <a:pt x="7620" y="76199"/>
                  </a:lnTo>
                  <a:lnTo>
                    <a:pt x="7620" y="69849"/>
                  </a:lnTo>
                  <a:close/>
                </a:path>
                <a:path w="7620" h="464820">
                  <a:moveTo>
                    <a:pt x="7620" y="76199"/>
                  </a:moveTo>
                  <a:lnTo>
                    <a:pt x="0" y="76199"/>
                  </a:lnTo>
                  <a:lnTo>
                    <a:pt x="0" y="82549"/>
                  </a:lnTo>
                  <a:lnTo>
                    <a:pt x="7620" y="82549"/>
                  </a:lnTo>
                  <a:lnTo>
                    <a:pt x="7620" y="76199"/>
                  </a:lnTo>
                  <a:close/>
                </a:path>
                <a:path w="7620" h="464820">
                  <a:moveTo>
                    <a:pt x="7620" y="82549"/>
                  </a:moveTo>
                  <a:lnTo>
                    <a:pt x="0" y="82549"/>
                  </a:lnTo>
                  <a:lnTo>
                    <a:pt x="0" y="88899"/>
                  </a:lnTo>
                  <a:lnTo>
                    <a:pt x="7620" y="88899"/>
                  </a:lnTo>
                  <a:lnTo>
                    <a:pt x="7620" y="82549"/>
                  </a:lnTo>
                  <a:close/>
                </a:path>
                <a:path w="7620" h="464820">
                  <a:moveTo>
                    <a:pt x="7620" y="88899"/>
                  </a:moveTo>
                  <a:lnTo>
                    <a:pt x="0" y="88899"/>
                  </a:lnTo>
                  <a:lnTo>
                    <a:pt x="0" y="95249"/>
                  </a:lnTo>
                  <a:lnTo>
                    <a:pt x="7620" y="95249"/>
                  </a:lnTo>
                  <a:lnTo>
                    <a:pt x="7620" y="88899"/>
                  </a:lnTo>
                  <a:close/>
                </a:path>
                <a:path w="7620" h="464820">
                  <a:moveTo>
                    <a:pt x="7620" y="95249"/>
                  </a:moveTo>
                  <a:lnTo>
                    <a:pt x="0" y="95249"/>
                  </a:lnTo>
                  <a:lnTo>
                    <a:pt x="0" y="101599"/>
                  </a:lnTo>
                  <a:lnTo>
                    <a:pt x="7620" y="101599"/>
                  </a:lnTo>
                  <a:lnTo>
                    <a:pt x="7620" y="95249"/>
                  </a:lnTo>
                  <a:close/>
                </a:path>
                <a:path w="7620" h="464820">
                  <a:moveTo>
                    <a:pt x="7620" y="101599"/>
                  </a:moveTo>
                  <a:lnTo>
                    <a:pt x="0" y="101599"/>
                  </a:lnTo>
                  <a:lnTo>
                    <a:pt x="0" y="107949"/>
                  </a:lnTo>
                  <a:lnTo>
                    <a:pt x="7620" y="107949"/>
                  </a:lnTo>
                  <a:lnTo>
                    <a:pt x="7620" y="101599"/>
                  </a:lnTo>
                  <a:close/>
                </a:path>
                <a:path w="7620" h="464820">
                  <a:moveTo>
                    <a:pt x="7620" y="107949"/>
                  </a:moveTo>
                  <a:lnTo>
                    <a:pt x="0" y="107949"/>
                  </a:lnTo>
                  <a:lnTo>
                    <a:pt x="0" y="114299"/>
                  </a:lnTo>
                  <a:lnTo>
                    <a:pt x="7620" y="114299"/>
                  </a:lnTo>
                  <a:lnTo>
                    <a:pt x="7620" y="107949"/>
                  </a:lnTo>
                  <a:close/>
                </a:path>
                <a:path w="7620" h="464820">
                  <a:moveTo>
                    <a:pt x="7620" y="114299"/>
                  </a:moveTo>
                  <a:lnTo>
                    <a:pt x="0" y="114299"/>
                  </a:lnTo>
                  <a:lnTo>
                    <a:pt x="0" y="120649"/>
                  </a:lnTo>
                  <a:lnTo>
                    <a:pt x="7620" y="120649"/>
                  </a:lnTo>
                  <a:lnTo>
                    <a:pt x="7620" y="114299"/>
                  </a:lnTo>
                  <a:close/>
                </a:path>
                <a:path w="7620" h="464820">
                  <a:moveTo>
                    <a:pt x="7620" y="120649"/>
                  </a:moveTo>
                  <a:lnTo>
                    <a:pt x="0" y="120649"/>
                  </a:lnTo>
                  <a:lnTo>
                    <a:pt x="0" y="126999"/>
                  </a:lnTo>
                  <a:lnTo>
                    <a:pt x="7620" y="126999"/>
                  </a:lnTo>
                  <a:lnTo>
                    <a:pt x="7620" y="120649"/>
                  </a:lnTo>
                  <a:close/>
                </a:path>
                <a:path w="7620" h="464820">
                  <a:moveTo>
                    <a:pt x="7620" y="126999"/>
                  </a:moveTo>
                  <a:lnTo>
                    <a:pt x="0" y="126999"/>
                  </a:lnTo>
                  <a:lnTo>
                    <a:pt x="0" y="133349"/>
                  </a:lnTo>
                  <a:lnTo>
                    <a:pt x="7620" y="133349"/>
                  </a:lnTo>
                  <a:lnTo>
                    <a:pt x="7620" y="126999"/>
                  </a:lnTo>
                  <a:close/>
                </a:path>
                <a:path w="7620" h="464820">
                  <a:moveTo>
                    <a:pt x="7620" y="133349"/>
                  </a:moveTo>
                  <a:lnTo>
                    <a:pt x="0" y="133349"/>
                  </a:lnTo>
                  <a:lnTo>
                    <a:pt x="0" y="139699"/>
                  </a:lnTo>
                  <a:lnTo>
                    <a:pt x="7620" y="139699"/>
                  </a:lnTo>
                  <a:lnTo>
                    <a:pt x="7620" y="133349"/>
                  </a:lnTo>
                  <a:close/>
                </a:path>
                <a:path w="7620" h="464820">
                  <a:moveTo>
                    <a:pt x="7620" y="139699"/>
                  </a:moveTo>
                  <a:lnTo>
                    <a:pt x="0" y="139699"/>
                  </a:lnTo>
                  <a:lnTo>
                    <a:pt x="0" y="146049"/>
                  </a:lnTo>
                  <a:lnTo>
                    <a:pt x="7620" y="146049"/>
                  </a:lnTo>
                  <a:lnTo>
                    <a:pt x="7620" y="139699"/>
                  </a:lnTo>
                  <a:close/>
                </a:path>
                <a:path w="7620" h="464820">
                  <a:moveTo>
                    <a:pt x="7620" y="146049"/>
                  </a:moveTo>
                  <a:lnTo>
                    <a:pt x="0" y="146049"/>
                  </a:lnTo>
                  <a:lnTo>
                    <a:pt x="0" y="171449"/>
                  </a:lnTo>
                  <a:lnTo>
                    <a:pt x="7620" y="171449"/>
                  </a:lnTo>
                  <a:lnTo>
                    <a:pt x="7620" y="146049"/>
                  </a:lnTo>
                  <a:close/>
                </a:path>
                <a:path w="7620" h="464820">
                  <a:moveTo>
                    <a:pt x="7620" y="171449"/>
                  </a:moveTo>
                  <a:lnTo>
                    <a:pt x="0" y="171449"/>
                  </a:lnTo>
                  <a:lnTo>
                    <a:pt x="0" y="285749"/>
                  </a:lnTo>
                  <a:lnTo>
                    <a:pt x="7620" y="285749"/>
                  </a:lnTo>
                  <a:lnTo>
                    <a:pt x="7620" y="171449"/>
                  </a:lnTo>
                  <a:close/>
                </a:path>
                <a:path w="7620" h="464820">
                  <a:moveTo>
                    <a:pt x="7620" y="285749"/>
                  </a:moveTo>
                  <a:lnTo>
                    <a:pt x="0" y="285749"/>
                  </a:lnTo>
                  <a:lnTo>
                    <a:pt x="0" y="311149"/>
                  </a:lnTo>
                  <a:lnTo>
                    <a:pt x="7620" y="311149"/>
                  </a:lnTo>
                  <a:lnTo>
                    <a:pt x="7620" y="285749"/>
                  </a:lnTo>
                  <a:close/>
                </a:path>
                <a:path w="7620" h="464820">
                  <a:moveTo>
                    <a:pt x="7620" y="311149"/>
                  </a:moveTo>
                  <a:lnTo>
                    <a:pt x="0" y="311149"/>
                  </a:lnTo>
                  <a:lnTo>
                    <a:pt x="0" y="317499"/>
                  </a:lnTo>
                  <a:lnTo>
                    <a:pt x="7620" y="317499"/>
                  </a:lnTo>
                  <a:lnTo>
                    <a:pt x="7620" y="311149"/>
                  </a:lnTo>
                  <a:close/>
                </a:path>
                <a:path w="7620" h="464820">
                  <a:moveTo>
                    <a:pt x="7620" y="317499"/>
                  </a:moveTo>
                  <a:lnTo>
                    <a:pt x="0" y="317499"/>
                  </a:lnTo>
                  <a:lnTo>
                    <a:pt x="0" y="323849"/>
                  </a:lnTo>
                  <a:lnTo>
                    <a:pt x="7620" y="323849"/>
                  </a:lnTo>
                  <a:lnTo>
                    <a:pt x="7620" y="317499"/>
                  </a:lnTo>
                  <a:close/>
                </a:path>
                <a:path w="7620" h="464820">
                  <a:moveTo>
                    <a:pt x="7620" y="323849"/>
                  </a:moveTo>
                  <a:lnTo>
                    <a:pt x="0" y="323849"/>
                  </a:lnTo>
                  <a:lnTo>
                    <a:pt x="0" y="330199"/>
                  </a:lnTo>
                  <a:lnTo>
                    <a:pt x="7620" y="330199"/>
                  </a:lnTo>
                  <a:lnTo>
                    <a:pt x="7620" y="323849"/>
                  </a:lnTo>
                  <a:close/>
                </a:path>
                <a:path w="7620" h="464820">
                  <a:moveTo>
                    <a:pt x="7620" y="330199"/>
                  </a:moveTo>
                  <a:lnTo>
                    <a:pt x="0" y="330199"/>
                  </a:lnTo>
                  <a:lnTo>
                    <a:pt x="0" y="336549"/>
                  </a:lnTo>
                  <a:lnTo>
                    <a:pt x="7620" y="336549"/>
                  </a:lnTo>
                  <a:lnTo>
                    <a:pt x="7620" y="330199"/>
                  </a:lnTo>
                  <a:close/>
                </a:path>
                <a:path w="7620" h="464820">
                  <a:moveTo>
                    <a:pt x="7620" y="336549"/>
                  </a:moveTo>
                  <a:lnTo>
                    <a:pt x="0" y="336549"/>
                  </a:lnTo>
                  <a:lnTo>
                    <a:pt x="0" y="342899"/>
                  </a:lnTo>
                  <a:lnTo>
                    <a:pt x="7620" y="342899"/>
                  </a:lnTo>
                  <a:lnTo>
                    <a:pt x="7620" y="336549"/>
                  </a:lnTo>
                  <a:close/>
                </a:path>
                <a:path w="7620" h="464820">
                  <a:moveTo>
                    <a:pt x="7620" y="342899"/>
                  </a:moveTo>
                  <a:lnTo>
                    <a:pt x="0" y="342899"/>
                  </a:lnTo>
                  <a:lnTo>
                    <a:pt x="0" y="349249"/>
                  </a:lnTo>
                  <a:lnTo>
                    <a:pt x="7620" y="349249"/>
                  </a:lnTo>
                  <a:lnTo>
                    <a:pt x="7620" y="342899"/>
                  </a:lnTo>
                  <a:close/>
                </a:path>
                <a:path w="7620" h="464820">
                  <a:moveTo>
                    <a:pt x="7620" y="349249"/>
                  </a:moveTo>
                  <a:lnTo>
                    <a:pt x="0" y="349249"/>
                  </a:lnTo>
                  <a:lnTo>
                    <a:pt x="0" y="355599"/>
                  </a:lnTo>
                  <a:lnTo>
                    <a:pt x="7620" y="355599"/>
                  </a:lnTo>
                  <a:lnTo>
                    <a:pt x="7620" y="349249"/>
                  </a:lnTo>
                  <a:close/>
                </a:path>
                <a:path w="7620" h="464820">
                  <a:moveTo>
                    <a:pt x="7620" y="355599"/>
                  </a:moveTo>
                  <a:lnTo>
                    <a:pt x="0" y="355599"/>
                  </a:lnTo>
                  <a:lnTo>
                    <a:pt x="0" y="361949"/>
                  </a:lnTo>
                  <a:lnTo>
                    <a:pt x="7620" y="361949"/>
                  </a:lnTo>
                  <a:lnTo>
                    <a:pt x="7620" y="355599"/>
                  </a:lnTo>
                  <a:close/>
                </a:path>
                <a:path w="7620" h="464820">
                  <a:moveTo>
                    <a:pt x="7620" y="361949"/>
                  </a:moveTo>
                  <a:lnTo>
                    <a:pt x="0" y="361949"/>
                  </a:lnTo>
                  <a:lnTo>
                    <a:pt x="0" y="368299"/>
                  </a:lnTo>
                  <a:lnTo>
                    <a:pt x="7620" y="368299"/>
                  </a:lnTo>
                  <a:lnTo>
                    <a:pt x="7620" y="361949"/>
                  </a:lnTo>
                  <a:close/>
                </a:path>
                <a:path w="7620" h="464820">
                  <a:moveTo>
                    <a:pt x="7620" y="368299"/>
                  </a:moveTo>
                  <a:lnTo>
                    <a:pt x="0" y="368299"/>
                  </a:lnTo>
                  <a:lnTo>
                    <a:pt x="0" y="374649"/>
                  </a:lnTo>
                  <a:lnTo>
                    <a:pt x="7620" y="374649"/>
                  </a:lnTo>
                  <a:lnTo>
                    <a:pt x="7620" y="368299"/>
                  </a:lnTo>
                  <a:close/>
                </a:path>
                <a:path w="7620" h="464820">
                  <a:moveTo>
                    <a:pt x="7620" y="374649"/>
                  </a:moveTo>
                  <a:lnTo>
                    <a:pt x="0" y="374649"/>
                  </a:lnTo>
                  <a:lnTo>
                    <a:pt x="0" y="380999"/>
                  </a:lnTo>
                  <a:lnTo>
                    <a:pt x="7620" y="380999"/>
                  </a:lnTo>
                  <a:lnTo>
                    <a:pt x="7620" y="374649"/>
                  </a:lnTo>
                  <a:close/>
                </a:path>
                <a:path w="7620" h="464820">
                  <a:moveTo>
                    <a:pt x="7620" y="380999"/>
                  </a:moveTo>
                  <a:lnTo>
                    <a:pt x="0" y="380999"/>
                  </a:lnTo>
                  <a:lnTo>
                    <a:pt x="0" y="387349"/>
                  </a:lnTo>
                  <a:lnTo>
                    <a:pt x="7620" y="387349"/>
                  </a:lnTo>
                  <a:lnTo>
                    <a:pt x="7620" y="380999"/>
                  </a:lnTo>
                  <a:close/>
                </a:path>
                <a:path w="7620" h="464820">
                  <a:moveTo>
                    <a:pt x="7620" y="387349"/>
                  </a:moveTo>
                  <a:lnTo>
                    <a:pt x="0" y="387349"/>
                  </a:lnTo>
                  <a:lnTo>
                    <a:pt x="0" y="393699"/>
                  </a:lnTo>
                  <a:lnTo>
                    <a:pt x="7620" y="393699"/>
                  </a:lnTo>
                  <a:lnTo>
                    <a:pt x="7620" y="387349"/>
                  </a:lnTo>
                  <a:close/>
                </a:path>
                <a:path w="7620" h="464820">
                  <a:moveTo>
                    <a:pt x="7620" y="393699"/>
                  </a:moveTo>
                  <a:lnTo>
                    <a:pt x="0" y="393699"/>
                  </a:lnTo>
                  <a:lnTo>
                    <a:pt x="0" y="400049"/>
                  </a:lnTo>
                  <a:lnTo>
                    <a:pt x="7620" y="400049"/>
                  </a:lnTo>
                  <a:lnTo>
                    <a:pt x="7620" y="393699"/>
                  </a:lnTo>
                  <a:close/>
                </a:path>
                <a:path w="7620" h="464820">
                  <a:moveTo>
                    <a:pt x="7620" y="400049"/>
                  </a:moveTo>
                  <a:lnTo>
                    <a:pt x="0" y="400049"/>
                  </a:lnTo>
                  <a:lnTo>
                    <a:pt x="0" y="406399"/>
                  </a:lnTo>
                  <a:lnTo>
                    <a:pt x="7620" y="406399"/>
                  </a:lnTo>
                  <a:lnTo>
                    <a:pt x="7620" y="400049"/>
                  </a:lnTo>
                  <a:close/>
                </a:path>
                <a:path w="7620" h="464820">
                  <a:moveTo>
                    <a:pt x="7620" y="406399"/>
                  </a:moveTo>
                  <a:lnTo>
                    <a:pt x="0" y="406399"/>
                  </a:lnTo>
                  <a:lnTo>
                    <a:pt x="0" y="412749"/>
                  </a:lnTo>
                  <a:lnTo>
                    <a:pt x="7620" y="412749"/>
                  </a:lnTo>
                  <a:lnTo>
                    <a:pt x="7620" y="406399"/>
                  </a:lnTo>
                  <a:close/>
                </a:path>
                <a:path w="7620" h="464820">
                  <a:moveTo>
                    <a:pt x="7620" y="412749"/>
                  </a:moveTo>
                  <a:lnTo>
                    <a:pt x="0" y="412749"/>
                  </a:lnTo>
                  <a:lnTo>
                    <a:pt x="0" y="419099"/>
                  </a:lnTo>
                  <a:lnTo>
                    <a:pt x="7620" y="419099"/>
                  </a:lnTo>
                  <a:lnTo>
                    <a:pt x="7620" y="412749"/>
                  </a:lnTo>
                  <a:close/>
                </a:path>
                <a:path w="7620" h="464820">
                  <a:moveTo>
                    <a:pt x="7620" y="419099"/>
                  </a:moveTo>
                  <a:lnTo>
                    <a:pt x="0" y="419099"/>
                  </a:lnTo>
                  <a:lnTo>
                    <a:pt x="0" y="425449"/>
                  </a:lnTo>
                  <a:lnTo>
                    <a:pt x="7620" y="425449"/>
                  </a:lnTo>
                  <a:lnTo>
                    <a:pt x="7620" y="419099"/>
                  </a:lnTo>
                  <a:close/>
                </a:path>
                <a:path w="7620" h="464820">
                  <a:moveTo>
                    <a:pt x="7620" y="425449"/>
                  </a:moveTo>
                  <a:lnTo>
                    <a:pt x="0" y="425449"/>
                  </a:lnTo>
                  <a:lnTo>
                    <a:pt x="0" y="431799"/>
                  </a:lnTo>
                  <a:lnTo>
                    <a:pt x="7620" y="431799"/>
                  </a:lnTo>
                  <a:lnTo>
                    <a:pt x="7620" y="425449"/>
                  </a:lnTo>
                  <a:close/>
                </a:path>
                <a:path w="7620" h="464820">
                  <a:moveTo>
                    <a:pt x="7620" y="431799"/>
                  </a:moveTo>
                  <a:lnTo>
                    <a:pt x="0" y="431799"/>
                  </a:lnTo>
                  <a:lnTo>
                    <a:pt x="0" y="438149"/>
                  </a:lnTo>
                  <a:lnTo>
                    <a:pt x="7620" y="438149"/>
                  </a:lnTo>
                  <a:lnTo>
                    <a:pt x="7620" y="431799"/>
                  </a:lnTo>
                  <a:close/>
                </a:path>
                <a:path w="7620" h="464820">
                  <a:moveTo>
                    <a:pt x="7620" y="438149"/>
                  </a:moveTo>
                  <a:lnTo>
                    <a:pt x="0" y="438149"/>
                  </a:lnTo>
                  <a:lnTo>
                    <a:pt x="0" y="444499"/>
                  </a:lnTo>
                  <a:lnTo>
                    <a:pt x="7620" y="444499"/>
                  </a:lnTo>
                  <a:lnTo>
                    <a:pt x="7620" y="438149"/>
                  </a:lnTo>
                  <a:close/>
                </a:path>
                <a:path w="7620" h="464820">
                  <a:moveTo>
                    <a:pt x="7620" y="444499"/>
                  </a:moveTo>
                  <a:lnTo>
                    <a:pt x="0" y="444499"/>
                  </a:lnTo>
                  <a:lnTo>
                    <a:pt x="0" y="450849"/>
                  </a:lnTo>
                  <a:lnTo>
                    <a:pt x="7620" y="450849"/>
                  </a:lnTo>
                  <a:lnTo>
                    <a:pt x="7620" y="444499"/>
                  </a:lnTo>
                  <a:close/>
                </a:path>
                <a:path w="7620" h="464820">
                  <a:moveTo>
                    <a:pt x="7620" y="450849"/>
                  </a:moveTo>
                  <a:lnTo>
                    <a:pt x="0" y="450849"/>
                  </a:lnTo>
                  <a:lnTo>
                    <a:pt x="0" y="457199"/>
                  </a:lnTo>
                  <a:lnTo>
                    <a:pt x="7620" y="457199"/>
                  </a:lnTo>
                  <a:lnTo>
                    <a:pt x="7620" y="450849"/>
                  </a:lnTo>
                  <a:close/>
                </a:path>
                <a:path w="7620" h="464820">
                  <a:moveTo>
                    <a:pt x="7620" y="457199"/>
                  </a:moveTo>
                  <a:lnTo>
                    <a:pt x="1270" y="457199"/>
                  </a:lnTo>
                  <a:lnTo>
                    <a:pt x="1270" y="458469"/>
                  </a:lnTo>
                  <a:lnTo>
                    <a:pt x="2539" y="458469"/>
                  </a:lnTo>
                  <a:lnTo>
                    <a:pt x="2539" y="461009"/>
                  </a:lnTo>
                  <a:lnTo>
                    <a:pt x="3810" y="461009"/>
                  </a:lnTo>
                  <a:lnTo>
                    <a:pt x="3810" y="462279"/>
                  </a:lnTo>
                  <a:lnTo>
                    <a:pt x="5080" y="462279"/>
                  </a:lnTo>
                  <a:lnTo>
                    <a:pt x="5080" y="463549"/>
                  </a:lnTo>
                  <a:lnTo>
                    <a:pt x="7620" y="463549"/>
                  </a:lnTo>
                  <a:lnTo>
                    <a:pt x="7620" y="457199"/>
                  </a:lnTo>
                  <a:close/>
                </a:path>
                <a:path w="7620" h="464820">
                  <a:moveTo>
                    <a:pt x="7620" y="463549"/>
                  </a:moveTo>
                  <a:lnTo>
                    <a:pt x="6350" y="463549"/>
                  </a:lnTo>
                  <a:lnTo>
                    <a:pt x="6350" y="464819"/>
                  </a:lnTo>
                  <a:lnTo>
                    <a:pt x="7620" y="464819"/>
                  </a:lnTo>
                  <a:lnTo>
                    <a:pt x="7620" y="463549"/>
                  </a:lnTo>
                  <a:close/>
                </a:path>
              </a:pathLst>
            </a:custGeom>
            <a:solidFill>
              <a:srgbClr val="0F00FC"/>
            </a:solidFill>
          </p:spPr>
          <p:txBody>
            <a:bodyPr bIns="0" lIns="0" rIns="0" rtlCol="0" tIns="0" wrap="square"/>
            <a:p/>
          </p:txBody>
        </p:sp>
        <p:sp>
          <p:nvSpPr>
            <p:cNvPr id="1049928" name="object 1228"/>
            <p:cNvSpPr/>
            <p:nvPr/>
          </p:nvSpPr>
          <p:spPr>
            <a:xfrm>
              <a:off x="5533389" y="4597399"/>
              <a:ext cx="6350" cy="445770"/>
            </a:xfrm>
            <a:custGeom>
              <a:avLst/>
              <a:ahLst/>
              <a:rect l="l" t="t" r="r" b="b"/>
              <a:pathLst>
                <a:path w="6350" h="445770">
                  <a:moveTo>
                    <a:pt x="6350" y="0"/>
                  </a:moveTo>
                  <a:lnTo>
                    <a:pt x="5080" y="0"/>
                  </a:lnTo>
                  <a:lnTo>
                    <a:pt x="5080" y="2539"/>
                  </a:lnTo>
                  <a:lnTo>
                    <a:pt x="6350" y="2539"/>
                  </a:lnTo>
                  <a:lnTo>
                    <a:pt x="6350" y="0"/>
                  </a:lnTo>
                  <a:close/>
                </a:path>
                <a:path w="6350" h="445770">
                  <a:moveTo>
                    <a:pt x="6350" y="2540"/>
                  </a:moveTo>
                  <a:lnTo>
                    <a:pt x="3810" y="2540"/>
                  </a:lnTo>
                  <a:lnTo>
                    <a:pt x="3810" y="3810"/>
                  </a:lnTo>
                  <a:lnTo>
                    <a:pt x="2539" y="3810"/>
                  </a:lnTo>
                  <a:lnTo>
                    <a:pt x="2539" y="5080"/>
                  </a:lnTo>
                  <a:lnTo>
                    <a:pt x="1270" y="5080"/>
                  </a:lnTo>
                  <a:lnTo>
                    <a:pt x="1270" y="7619"/>
                  </a:lnTo>
                  <a:lnTo>
                    <a:pt x="0" y="7619"/>
                  </a:lnTo>
                  <a:lnTo>
                    <a:pt x="0" y="8889"/>
                  </a:lnTo>
                  <a:lnTo>
                    <a:pt x="6350" y="8889"/>
                  </a:lnTo>
                  <a:lnTo>
                    <a:pt x="6350" y="2540"/>
                  </a:lnTo>
                  <a:close/>
                </a:path>
                <a:path w="6350" h="445770">
                  <a:moveTo>
                    <a:pt x="6350" y="8890"/>
                  </a:moveTo>
                  <a:lnTo>
                    <a:pt x="0" y="8890"/>
                  </a:lnTo>
                  <a:lnTo>
                    <a:pt x="0" y="15239"/>
                  </a:lnTo>
                  <a:lnTo>
                    <a:pt x="6350" y="15239"/>
                  </a:lnTo>
                  <a:lnTo>
                    <a:pt x="6350" y="8890"/>
                  </a:lnTo>
                  <a:close/>
                </a:path>
                <a:path w="6350" h="445770">
                  <a:moveTo>
                    <a:pt x="6350" y="15240"/>
                  </a:moveTo>
                  <a:lnTo>
                    <a:pt x="0" y="15240"/>
                  </a:lnTo>
                  <a:lnTo>
                    <a:pt x="0" y="21589"/>
                  </a:lnTo>
                  <a:lnTo>
                    <a:pt x="6350" y="21589"/>
                  </a:lnTo>
                  <a:lnTo>
                    <a:pt x="6350" y="15240"/>
                  </a:lnTo>
                  <a:close/>
                </a:path>
                <a:path w="6350" h="445770">
                  <a:moveTo>
                    <a:pt x="6350" y="21590"/>
                  </a:moveTo>
                  <a:lnTo>
                    <a:pt x="0" y="21590"/>
                  </a:lnTo>
                  <a:lnTo>
                    <a:pt x="0" y="27939"/>
                  </a:lnTo>
                  <a:lnTo>
                    <a:pt x="6350" y="27939"/>
                  </a:lnTo>
                  <a:lnTo>
                    <a:pt x="6350" y="21590"/>
                  </a:lnTo>
                  <a:close/>
                </a:path>
                <a:path w="6350" h="445770">
                  <a:moveTo>
                    <a:pt x="6350" y="27940"/>
                  </a:moveTo>
                  <a:lnTo>
                    <a:pt x="0" y="27940"/>
                  </a:lnTo>
                  <a:lnTo>
                    <a:pt x="0" y="34289"/>
                  </a:lnTo>
                  <a:lnTo>
                    <a:pt x="6350" y="34289"/>
                  </a:lnTo>
                  <a:lnTo>
                    <a:pt x="6350" y="27940"/>
                  </a:lnTo>
                  <a:close/>
                </a:path>
                <a:path w="6350" h="445770">
                  <a:moveTo>
                    <a:pt x="6350" y="34290"/>
                  </a:moveTo>
                  <a:lnTo>
                    <a:pt x="0" y="34290"/>
                  </a:lnTo>
                  <a:lnTo>
                    <a:pt x="0" y="40639"/>
                  </a:lnTo>
                  <a:lnTo>
                    <a:pt x="6350" y="40639"/>
                  </a:lnTo>
                  <a:lnTo>
                    <a:pt x="6350" y="34290"/>
                  </a:lnTo>
                  <a:close/>
                </a:path>
                <a:path w="6350" h="445770">
                  <a:moveTo>
                    <a:pt x="6350" y="40640"/>
                  </a:moveTo>
                  <a:lnTo>
                    <a:pt x="0" y="40640"/>
                  </a:lnTo>
                  <a:lnTo>
                    <a:pt x="0" y="46989"/>
                  </a:lnTo>
                  <a:lnTo>
                    <a:pt x="6350" y="46989"/>
                  </a:lnTo>
                  <a:lnTo>
                    <a:pt x="6350" y="40640"/>
                  </a:lnTo>
                  <a:close/>
                </a:path>
                <a:path w="6350" h="445770">
                  <a:moveTo>
                    <a:pt x="6350" y="46990"/>
                  </a:moveTo>
                  <a:lnTo>
                    <a:pt x="0" y="46990"/>
                  </a:lnTo>
                  <a:lnTo>
                    <a:pt x="0" y="53339"/>
                  </a:lnTo>
                  <a:lnTo>
                    <a:pt x="6350" y="53339"/>
                  </a:lnTo>
                  <a:lnTo>
                    <a:pt x="6350" y="46990"/>
                  </a:lnTo>
                  <a:close/>
                </a:path>
                <a:path w="6350" h="445770">
                  <a:moveTo>
                    <a:pt x="6350" y="53340"/>
                  </a:moveTo>
                  <a:lnTo>
                    <a:pt x="0" y="53340"/>
                  </a:lnTo>
                  <a:lnTo>
                    <a:pt x="0" y="59689"/>
                  </a:lnTo>
                  <a:lnTo>
                    <a:pt x="6350" y="59689"/>
                  </a:lnTo>
                  <a:lnTo>
                    <a:pt x="6350" y="53340"/>
                  </a:lnTo>
                  <a:close/>
                </a:path>
                <a:path w="6350" h="445770">
                  <a:moveTo>
                    <a:pt x="6350" y="59690"/>
                  </a:moveTo>
                  <a:lnTo>
                    <a:pt x="0" y="59690"/>
                  </a:lnTo>
                  <a:lnTo>
                    <a:pt x="0" y="66039"/>
                  </a:lnTo>
                  <a:lnTo>
                    <a:pt x="6350" y="66039"/>
                  </a:lnTo>
                  <a:lnTo>
                    <a:pt x="6350" y="59690"/>
                  </a:lnTo>
                  <a:close/>
                </a:path>
                <a:path w="6350" h="445770">
                  <a:moveTo>
                    <a:pt x="6350" y="66040"/>
                  </a:moveTo>
                  <a:lnTo>
                    <a:pt x="0" y="66040"/>
                  </a:lnTo>
                  <a:lnTo>
                    <a:pt x="0" y="72389"/>
                  </a:lnTo>
                  <a:lnTo>
                    <a:pt x="6350" y="72389"/>
                  </a:lnTo>
                  <a:lnTo>
                    <a:pt x="6350" y="66040"/>
                  </a:lnTo>
                  <a:close/>
                </a:path>
                <a:path w="6350" h="445770">
                  <a:moveTo>
                    <a:pt x="6350" y="72390"/>
                  </a:moveTo>
                  <a:lnTo>
                    <a:pt x="0" y="72390"/>
                  </a:lnTo>
                  <a:lnTo>
                    <a:pt x="0" y="78739"/>
                  </a:lnTo>
                  <a:lnTo>
                    <a:pt x="6350" y="78739"/>
                  </a:lnTo>
                  <a:lnTo>
                    <a:pt x="6350" y="72390"/>
                  </a:lnTo>
                  <a:close/>
                </a:path>
                <a:path w="6350" h="445770">
                  <a:moveTo>
                    <a:pt x="6350" y="78740"/>
                  </a:moveTo>
                  <a:lnTo>
                    <a:pt x="0" y="78740"/>
                  </a:lnTo>
                  <a:lnTo>
                    <a:pt x="0" y="85089"/>
                  </a:lnTo>
                  <a:lnTo>
                    <a:pt x="6350" y="85089"/>
                  </a:lnTo>
                  <a:lnTo>
                    <a:pt x="6350" y="78740"/>
                  </a:lnTo>
                  <a:close/>
                </a:path>
                <a:path w="6350" h="445770">
                  <a:moveTo>
                    <a:pt x="6350" y="85090"/>
                  </a:moveTo>
                  <a:lnTo>
                    <a:pt x="0" y="85090"/>
                  </a:lnTo>
                  <a:lnTo>
                    <a:pt x="0" y="91439"/>
                  </a:lnTo>
                  <a:lnTo>
                    <a:pt x="6350" y="91439"/>
                  </a:lnTo>
                  <a:lnTo>
                    <a:pt x="6350" y="85090"/>
                  </a:lnTo>
                  <a:close/>
                </a:path>
                <a:path w="6350" h="445770">
                  <a:moveTo>
                    <a:pt x="6350" y="91440"/>
                  </a:moveTo>
                  <a:lnTo>
                    <a:pt x="0" y="91440"/>
                  </a:lnTo>
                  <a:lnTo>
                    <a:pt x="0" y="97789"/>
                  </a:lnTo>
                  <a:lnTo>
                    <a:pt x="6350" y="97789"/>
                  </a:lnTo>
                  <a:lnTo>
                    <a:pt x="6350" y="91440"/>
                  </a:lnTo>
                  <a:close/>
                </a:path>
                <a:path w="6350" h="445770">
                  <a:moveTo>
                    <a:pt x="6350" y="97790"/>
                  </a:moveTo>
                  <a:lnTo>
                    <a:pt x="0" y="97790"/>
                  </a:lnTo>
                  <a:lnTo>
                    <a:pt x="0" y="104139"/>
                  </a:lnTo>
                  <a:lnTo>
                    <a:pt x="6350" y="104139"/>
                  </a:lnTo>
                  <a:lnTo>
                    <a:pt x="6350" y="97790"/>
                  </a:lnTo>
                  <a:close/>
                </a:path>
                <a:path w="6350" h="445770">
                  <a:moveTo>
                    <a:pt x="6350" y="104140"/>
                  </a:moveTo>
                  <a:lnTo>
                    <a:pt x="0" y="104140"/>
                  </a:lnTo>
                  <a:lnTo>
                    <a:pt x="0" y="110489"/>
                  </a:lnTo>
                  <a:lnTo>
                    <a:pt x="6350" y="110489"/>
                  </a:lnTo>
                  <a:lnTo>
                    <a:pt x="6350" y="104140"/>
                  </a:lnTo>
                  <a:close/>
                </a:path>
                <a:path w="6350" h="445770">
                  <a:moveTo>
                    <a:pt x="6350" y="110490"/>
                  </a:moveTo>
                  <a:lnTo>
                    <a:pt x="0" y="110490"/>
                  </a:lnTo>
                  <a:lnTo>
                    <a:pt x="0" y="116839"/>
                  </a:lnTo>
                  <a:lnTo>
                    <a:pt x="6350" y="116839"/>
                  </a:lnTo>
                  <a:lnTo>
                    <a:pt x="6350" y="110490"/>
                  </a:lnTo>
                  <a:close/>
                </a:path>
                <a:path w="6350" h="445770">
                  <a:moveTo>
                    <a:pt x="6350" y="116840"/>
                  </a:moveTo>
                  <a:lnTo>
                    <a:pt x="0" y="116840"/>
                  </a:lnTo>
                  <a:lnTo>
                    <a:pt x="0" y="123189"/>
                  </a:lnTo>
                  <a:lnTo>
                    <a:pt x="6350" y="123189"/>
                  </a:lnTo>
                  <a:lnTo>
                    <a:pt x="6350" y="116840"/>
                  </a:lnTo>
                  <a:close/>
                </a:path>
                <a:path w="6350" h="445770">
                  <a:moveTo>
                    <a:pt x="6350" y="123190"/>
                  </a:moveTo>
                  <a:lnTo>
                    <a:pt x="0" y="123190"/>
                  </a:lnTo>
                  <a:lnTo>
                    <a:pt x="0" y="129539"/>
                  </a:lnTo>
                  <a:lnTo>
                    <a:pt x="6350" y="129539"/>
                  </a:lnTo>
                  <a:lnTo>
                    <a:pt x="6350" y="123190"/>
                  </a:lnTo>
                  <a:close/>
                </a:path>
                <a:path w="6350" h="445770">
                  <a:moveTo>
                    <a:pt x="6350" y="129540"/>
                  </a:moveTo>
                  <a:lnTo>
                    <a:pt x="0" y="129540"/>
                  </a:lnTo>
                  <a:lnTo>
                    <a:pt x="0" y="135889"/>
                  </a:lnTo>
                  <a:lnTo>
                    <a:pt x="6350" y="135889"/>
                  </a:lnTo>
                  <a:lnTo>
                    <a:pt x="6350" y="129540"/>
                  </a:lnTo>
                  <a:close/>
                </a:path>
                <a:path w="6350" h="445770">
                  <a:moveTo>
                    <a:pt x="6350" y="135890"/>
                  </a:moveTo>
                  <a:lnTo>
                    <a:pt x="0" y="135890"/>
                  </a:lnTo>
                  <a:lnTo>
                    <a:pt x="0" y="161289"/>
                  </a:lnTo>
                  <a:lnTo>
                    <a:pt x="6350" y="161289"/>
                  </a:lnTo>
                  <a:lnTo>
                    <a:pt x="6350" y="135890"/>
                  </a:lnTo>
                  <a:close/>
                </a:path>
                <a:path w="6350" h="445770">
                  <a:moveTo>
                    <a:pt x="6350" y="161290"/>
                  </a:moveTo>
                  <a:lnTo>
                    <a:pt x="0" y="161290"/>
                  </a:lnTo>
                  <a:lnTo>
                    <a:pt x="0" y="275589"/>
                  </a:lnTo>
                  <a:lnTo>
                    <a:pt x="6350" y="275589"/>
                  </a:lnTo>
                  <a:lnTo>
                    <a:pt x="6350" y="161290"/>
                  </a:lnTo>
                  <a:close/>
                </a:path>
                <a:path w="6350" h="445770">
                  <a:moveTo>
                    <a:pt x="6350" y="275590"/>
                  </a:moveTo>
                  <a:lnTo>
                    <a:pt x="0" y="275590"/>
                  </a:lnTo>
                  <a:lnTo>
                    <a:pt x="0" y="300989"/>
                  </a:lnTo>
                  <a:lnTo>
                    <a:pt x="6350" y="300989"/>
                  </a:lnTo>
                  <a:lnTo>
                    <a:pt x="6350" y="275590"/>
                  </a:lnTo>
                  <a:close/>
                </a:path>
                <a:path w="6350" h="445770">
                  <a:moveTo>
                    <a:pt x="6350" y="300990"/>
                  </a:moveTo>
                  <a:lnTo>
                    <a:pt x="0" y="300990"/>
                  </a:lnTo>
                  <a:lnTo>
                    <a:pt x="0" y="307339"/>
                  </a:lnTo>
                  <a:lnTo>
                    <a:pt x="6350" y="307339"/>
                  </a:lnTo>
                  <a:lnTo>
                    <a:pt x="6350" y="300990"/>
                  </a:lnTo>
                  <a:close/>
                </a:path>
                <a:path w="6350" h="445770">
                  <a:moveTo>
                    <a:pt x="6350" y="307340"/>
                  </a:moveTo>
                  <a:lnTo>
                    <a:pt x="0" y="307340"/>
                  </a:lnTo>
                  <a:lnTo>
                    <a:pt x="0" y="313689"/>
                  </a:lnTo>
                  <a:lnTo>
                    <a:pt x="6350" y="313689"/>
                  </a:lnTo>
                  <a:lnTo>
                    <a:pt x="6350" y="307340"/>
                  </a:lnTo>
                  <a:close/>
                </a:path>
                <a:path w="6350" h="445770">
                  <a:moveTo>
                    <a:pt x="6350" y="313690"/>
                  </a:moveTo>
                  <a:lnTo>
                    <a:pt x="0" y="313690"/>
                  </a:lnTo>
                  <a:lnTo>
                    <a:pt x="0" y="320039"/>
                  </a:lnTo>
                  <a:lnTo>
                    <a:pt x="6350" y="320039"/>
                  </a:lnTo>
                  <a:lnTo>
                    <a:pt x="6350" y="313690"/>
                  </a:lnTo>
                  <a:close/>
                </a:path>
                <a:path w="6350" h="445770">
                  <a:moveTo>
                    <a:pt x="6350" y="320040"/>
                  </a:moveTo>
                  <a:lnTo>
                    <a:pt x="0" y="320040"/>
                  </a:lnTo>
                  <a:lnTo>
                    <a:pt x="0" y="326389"/>
                  </a:lnTo>
                  <a:lnTo>
                    <a:pt x="6350" y="326389"/>
                  </a:lnTo>
                  <a:lnTo>
                    <a:pt x="6350" y="320040"/>
                  </a:lnTo>
                  <a:close/>
                </a:path>
                <a:path w="6350" h="445770">
                  <a:moveTo>
                    <a:pt x="6350" y="326390"/>
                  </a:moveTo>
                  <a:lnTo>
                    <a:pt x="0" y="326390"/>
                  </a:lnTo>
                  <a:lnTo>
                    <a:pt x="0" y="332739"/>
                  </a:lnTo>
                  <a:lnTo>
                    <a:pt x="6350" y="332739"/>
                  </a:lnTo>
                  <a:lnTo>
                    <a:pt x="6350" y="326390"/>
                  </a:lnTo>
                  <a:close/>
                </a:path>
                <a:path w="6350" h="445770">
                  <a:moveTo>
                    <a:pt x="6350" y="332740"/>
                  </a:moveTo>
                  <a:lnTo>
                    <a:pt x="0" y="332740"/>
                  </a:lnTo>
                  <a:lnTo>
                    <a:pt x="0" y="339089"/>
                  </a:lnTo>
                  <a:lnTo>
                    <a:pt x="6350" y="339089"/>
                  </a:lnTo>
                  <a:lnTo>
                    <a:pt x="6350" y="332740"/>
                  </a:lnTo>
                  <a:close/>
                </a:path>
                <a:path w="6350" h="445770">
                  <a:moveTo>
                    <a:pt x="6350" y="339090"/>
                  </a:moveTo>
                  <a:lnTo>
                    <a:pt x="0" y="339090"/>
                  </a:lnTo>
                  <a:lnTo>
                    <a:pt x="0" y="345439"/>
                  </a:lnTo>
                  <a:lnTo>
                    <a:pt x="6350" y="345439"/>
                  </a:lnTo>
                  <a:lnTo>
                    <a:pt x="6350" y="339090"/>
                  </a:lnTo>
                  <a:close/>
                </a:path>
                <a:path w="6350" h="445770">
                  <a:moveTo>
                    <a:pt x="6350" y="345440"/>
                  </a:moveTo>
                  <a:lnTo>
                    <a:pt x="0" y="345440"/>
                  </a:lnTo>
                  <a:lnTo>
                    <a:pt x="0" y="351789"/>
                  </a:lnTo>
                  <a:lnTo>
                    <a:pt x="6350" y="351789"/>
                  </a:lnTo>
                  <a:lnTo>
                    <a:pt x="6350" y="345440"/>
                  </a:lnTo>
                  <a:close/>
                </a:path>
                <a:path w="6350" h="445770">
                  <a:moveTo>
                    <a:pt x="6350" y="351790"/>
                  </a:moveTo>
                  <a:lnTo>
                    <a:pt x="0" y="351790"/>
                  </a:lnTo>
                  <a:lnTo>
                    <a:pt x="0" y="358139"/>
                  </a:lnTo>
                  <a:lnTo>
                    <a:pt x="6350" y="358139"/>
                  </a:lnTo>
                  <a:lnTo>
                    <a:pt x="6350" y="351790"/>
                  </a:lnTo>
                  <a:close/>
                </a:path>
                <a:path w="6350" h="445770">
                  <a:moveTo>
                    <a:pt x="6350" y="358140"/>
                  </a:moveTo>
                  <a:lnTo>
                    <a:pt x="0" y="358140"/>
                  </a:lnTo>
                  <a:lnTo>
                    <a:pt x="0" y="364489"/>
                  </a:lnTo>
                  <a:lnTo>
                    <a:pt x="6350" y="364489"/>
                  </a:lnTo>
                  <a:lnTo>
                    <a:pt x="6350" y="358140"/>
                  </a:lnTo>
                  <a:close/>
                </a:path>
                <a:path w="6350" h="445770">
                  <a:moveTo>
                    <a:pt x="6350" y="364490"/>
                  </a:moveTo>
                  <a:lnTo>
                    <a:pt x="0" y="364490"/>
                  </a:lnTo>
                  <a:lnTo>
                    <a:pt x="0" y="370839"/>
                  </a:lnTo>
                  <a:lnTo>
                    <a:pt x="6350" y="370839"/>
                  </a:lnTo>
                  <a:lnTo>
                    <a:pt x="6350" y="364490"/>
                  </a:lnTo>
                  <a:close/>
                </a:path>
                <a:path w="6350" h="445770">
                  <a:moveTo>
                    <a:pt x="6350" y="370840"/>
                  </a:moveTo>
                  <a:lnTo>
                    <a:pt x="0" y="370840"/>
                  </a:lnTo>
                  <a:lnTo>
                    <a:pt x="0" y="377189"/>
                  </a:lnTo>
                  <a:lnTo>
                    <a:pt x="6350" y="377189"/>
                  </a:lnTo>
                  <a:lnTo>
                    <a:pt x="6350" y="370840"/>
                  </a:lnTo>
                  <a:close/>
                </a:path>
                <a:path w="6350" h="445770">
                  <a:moveTo>
                    <a:pt x="6350" y="377190"/>
                  </a:moveTo>
                  <a:lnTo>
                    <a:pt x="0" y="377190"/>
                  </a:lnTo>
                  <a:lnTo>
                    <a:pt x="0" y="383539"/>
                  </a:lnTo>
                  <a:lnTo>
                    <a:pt x="6350" y="383539"/>
                  </a:lnTo>
                  <a:lnTo>
                    <a:pt x="6350" y="377190"/>
                  </a:lnTo>
                  <a:close/>
                </a:path>
                <a:path w="6350" h="445770">
                  <a:moveTo>
                    <a:pt x="6350" y="383540"/>
                  </a:moveTo>
                  <a:lnTo>
                    <a:pt x="0" y="383540"/>
                  </a:lnTo>
                  <a:lnTo>
                    <a:pt x="0" y="389889"/>
                  </a:lnTo>
                  <a:lnTo>
                    <a:pt x="6350" y="389889"/>
                  </a:lnTo>
                  <a:lnTo>
                    <a:pt x="6350" y="383540"/>
                  </a:lnTo>
                  <a:close/>
                </a:path>
                <a:path w="6350" h="445770">
                  <a:moveTo>
                    <a:pt x="6350" y="389890"/>
                  </a:moveTo>
                  <a:lnTo>
                    <a:pt x="0" y="389890"/>
                  </a:lnTo>
                  <a:lnTo>
                    <a:pt x="0" y="396239"/>
                  </a:lnTo>
                  <a:lnTo>
                    <a:pt x="6350" y="396239"/>
                  </a:lnTo>
                  <a:lnTo>
                    <a:pt x="6350" y="389890"/>
                  </a:lnTo>
                  <a:close/>
                </a:path>
                <a:path w="6350" h="445770">
                  <a:moveTo>
                    <a:pt x="6350" y="396240"/>
                  </a:moveTo>
                  <a:lnTo>
                    <a:pt x="0" y="396240"/>
                  </a:lnTo>
                  <a:lnTo>
                    <a:pt x="0" y="402589"/>
                  </a:lnTo>
                  <a:lnTo>
                    <a:pt x="6350" y="402589"/>
                  </a:lnTo>
                  <a:lnTo>
                    <a:pt x="6350" y="396240"/>
                  </a:lnTo>
                  <a:close/>
                </a:path>
                <a:path w="6350" h="445770">
                  <a:moveTo>
                    <a:pt x="6350" y="402590"/>
                  </a:moveTo>
                  <a:lnTo>
                    <a:pt x="0" y="402590"/>
                  </a:lnTo>
                  <a:lnTo>
                    <a:pt x="0" y="408939"/>
                  </a:lnTo>
                  <a:lnTo>
                    <a:pt x="6350" y="408939"/>
                  </a:lnTo>
                  <a:lnTo>
                    <a:pt x="6350" y="402590"/>
                  </a:lnTo>
                  <a:close/>
                </a:path>
                <a:path w="6350" h="445770">
                  <a:moveTo>
                    <a:pt x="6350" y="408940"/>
                  </a:moveTo>
                  <a:lnTo>
                    <a:pt x="0" y="408940"/>
                  </a:lnTo>
                  <a:lnTo>
                    <a:pt x="0" y="415289"/>
                  </a:lnTo>
                  <a:lnTo>
                    <a:pt x="6350" y="415289"/>
                  </a:lnTo>
                  <a:lnTo>
                    <a:pt x="6350" y="408940"/>
                  </a:lnTo>
                  <a:close/>
                </a:path>
                <a:path w="6350" h="445770">
                  <a:moveTo>
                    <a:pt x="6350" y="415290"/>
                  </a:moveTo>
                  <a:lnTo>
                    <a:pt x="0" y="415290"/>
                  </a:lnTo>
                  <a:lnTo>
                    <a:pt x="0" y="421639"/>
                  </a:lnTo>
                  <a:lnTo>
                    <a:pt x="6350" y="421639"/>
                  </a:lnTo>
                  <a:lnTo>
                    <a:pt x="6350" y="415290"/>
                  </a:lnTo>
                  <a:close/>
                </a:path>
                <a:path w="6350" h="445770">
                  <a:moveTo>
                    <a:pt x="6350" y="421640"/>
                  </a:moveTo>
                  <a:lnTo>
                    <a:pt x="0" y="421640"/>
                  </a:lnTo>
                  <a:lnTo>
                    <a:pt x="0" y="427989"/>
                  </a:lnTo>
                  <a:lnTo>
                    <a:pt x="6350" y="427989"/>
                  </a:lnTo>
                  <a:lnTo>
                    <a:pt x="6350" y="421640"/>
                  </a:lnTo>
                  <a:close/>
                </a:path>
                <a:path w="6350" h="445770">
                  <a:moveTo>
                    <a:pt x="6350" y="427990"/>
                  </a:moveTo>
                  <a:lnTo>
                    <a:pt x="0" y="427990"/>
                  </a:lnTo>
                  <a:lnTo>
                    <a:pt x="0" y="434339"/>
                  </a:lnTo>
                  <a:lnTo>
                    <a:pt x="6350" y="434339"/>
                  </a:lnTo>
                  <a:lnTo>
                    <a:pt x="6350" y="427990"/>
                  </a:lnTo>
                  <a:close/>
                </a:path>
                <a:path w="6350" h="445770">
                  <a:moveTo>
                    <a:pt x="6350" y="434340"/>
                  </a:moveTo>
                  <a:lnTo>
                    <a:pt x="0" y="434340"/>
                  </a:lnTo>
                  <a:lnTo>
                    <a:pt x="0" y="438150"/>
                  </a:lnTo>
                  <a:lnTo>
                    <a:pt x="1270" y="438150"/>
                  </a:lnTo>
                  <a:lnTo>
                    <a:pt x="1270" y="440689"/>
                  </a:lnTo>
                  <a:lnTo>
                    <a:pt x="6350" y="440689"/>
                  </a:lnTo>
                  <a:lnTo>
                    <a:pt x="6350" y="434340"/>
                  </a:lnTo>
                  <a:close/>
                </a:path>
                <a:path w="6350" h="445770">
                  <a:moveTo>
                    <a:pt x="6350" y="440690"/>
                  </a:moveTo>
                  <a:lnTo>
                    <a:pt x="2539" y="440690"/>
                  </a:lnTo>
                  <a:lnTo>
                    <a:pt x="2539" y="441960"/>
                  </a:lnTo>
                  <a:lnTo>
                    <a:pt x="3810" y="441960"/>
                  </a:lnTo>
                  <a:lnTo>
                    <a:pt x="3810" y="443230"/>
                  </a:lnTo>
                  <a:lnTo>
                    <a:pt x="5080" y="443230"/>
                  </a:lnTo>
                  <a:lnTo>
                    <a:pt x="5080" y="445769"/>
                  </a:lnTo>
                  <a:lnTo>
                    <a:pt x="6350" y="445769"/>
                  </a:lnTo>
                  <a:lnTo>
                    <a:pt x="6350" y="440690"/>
                  </a:lnTo>
                  <a:close/>
                </a:path>
              </a:pathLst>
            </a:custGeom>
            <a:solidFill>
              <a:srgbClr val="0D00FC"/>
            </a:solidFill>
          </p:spPr>
          <p:txBody>
            <a:bodyPr bIns="0" lIns="0" rIns="0" rtlCol="0" tIns="0" wrap="square"/>
            <a:p/>
          </p:txBody>
        </p:sp>
        <p:sp>
          <p:nvSpPr>
            <p:cNvPr id="1049929" name="object 1229"/>
            <p:cNvSpPr/>
            <p:nvPr/>
          </p:nvSpPr>
          <p:spPr>
            <a:xfrm>
              <a:off x="5525769" y="4606289"/>
              <a:ext cx="7620" cy="427990"/>
            </a:xfrm>
            <a:custGeom>
              <a:avLst/>
              <a:ahLst/>
              <a:rect l="l" t="t" r="r" b="b"/>
              <a:pathLst>
                <a:path w="7620" h="427989">
                  <a:moveTo>
                    <a:pt x="7619" y="0"/>
                  </a:moveTo>
                  <a:lnTo>
                    <a:pt x="6350" y="0"/>
                  </a:lnTo>
                  <a:lnTo>
                    <a:pt x="6350" y="2539"/>
                  </a:lnTo>
                  <a:lnTo>
                    <a:pt x="5079" y="2539"/>
                  </a:lnTo>
                  <a:lnTo>
                    <a:pt x="5079" y="3809"/>
                  </a:lnTo>
                  <a:lnTo>
                    <a:pt x="3809" y="3809"/>
                  </a:lnTo>
                  <a:lnTo>
                    <a:pt x="3809" y="6349"/>
                  </a:lnTo>
                  <a:lnTo>
                    <a:pt x="7619" y="6349"/>
                  </a:lnTo>
                  <a:lnTo>
                    <a:pt x="7619" y="0"/>
                  </a:lnTo>
                  <a:close/>
                </a:path>
                <a:path w="7620" h="427989">
                  <a:moveTo>
                    <a:pt x="7619" y="6349"/>
                  </a:moveTo>
                  <a:lnTo>
                    <a:pt x="2539" y="6349"/>
                  </a:lnTo>
                  <a:lnTo>
                    <a:pt x="2539" y="7619"/>
                  </a:lnTo>
                  <a:lnTo>
                    <a:pt x="1269" y="7619"/>
                  </a:lnTo>
                  <a:lnTo>
                    <a:pt x="1269" y="10159"/>
                  </a:lnTo>
                  <a:lnTo>
                    <a:pt x="0" y="10159"/>
                  </a:lnTo>
                  <a:lnTo>
                    <a:pt x="0" y="12699"/>
                  </a:lnTo>
                  <a:lnTo>
                    <a:pt x="7619" y="12699"/>
                  </a:lnTo>
                  <a:lnTo>
                    <a:pt x="7619" y="6349"/>
                  </a:lnTo>
                  <a:close/>
                </a:path>
                <a:path w="7620" h="427989">
                  <a:moveTo>
                    <a:pt x="7619" y="12699"/>
                  </a:moveTo>
                  <a:lnTo>
                    <a:pt x="0" y="12699"/>
                  </a:lnTo>
                  <a:lnTo>
                    <a:pt x="0" y="19049"/>
                  </a:lnTo>
                  <a:lnTo>
                    <a:pt x="7619" y="19049"/>
                  </a:lnTo>
                  <a:lnTo>
                    <a:pt x="7619" y="12699"/>
                  </a:lnTo>
                  <a:close/>
                </a:path>
                <a:path w="7620" h="427989">
                  <a:moveTo>
                    <a:pt x="7619" y="19049"/>
                  </a:moveTo>
                  <a:lnTo>
                    <a:pt x="0" y="19049"/>
                  </a:lnTo>
                  <a:lnTo>
                    <a:pt x="0" y="25399"/>
                  </a:lnTo>
                  <a:lnTo>
                    <a:pt x="7619" y="25399"/>
                  </a:lnTo>
                  <a:lnTo>
                    <a:pt x="7619" y="19049"/>
                  </a:lnTo>
                  <a:close/>
                </a:path>
                <a:path w="7620" h="427989">
                  <a:moveTo>
                    <a:pt x="7619" y="25399"/>
                  </a:moveTo>
                  <a:lnTo>
                    <a:pt x="0" y="25399"/>
                  </a:lnTo>
                  <a:lnTo>
                    <a:pt x="0" y="31749"/>
                  </a:lnTo>
                  <a:lnTo>
                    <a:pt x="7619" y="31749"/>
                  </a:lnTo>
                  <a:lnTo>
                    <a:pt x="7619" y="25399"/>
                  </a:lnTo>
                  <a:close/>
                </a:path>
                <a:path w="7620" h="427989">
                  <a:moveTo>
                    <a:pt x="7619" y="31749"/>
                  </a:moveTo>
                  <a:lnTo>
                    <a:pt x="0" y="31749"/>
                  </a:lnTo>
                  <a:lnTo>
                    <a:pt x="0" y="38099"/>
                  </a:lnTo>
                  <a:lnTo>
                    <a:pt x="7619" y="38099"/>
                  </a:lnTo>
                  <a:lnTo>
                    <a:pt x="7619" y="31749"/>
                  </a:lnTo>
                  <a:close/>
                </a:path>
                <a:path w="7620" h="427989">
                  <a:moveTo>
                    <a:pt x="7619" y="38099"/>
                  </a:moveTo>
                  <a:lnTo>
                    <a:pt x="0" y="38099"/>
                  </a:lnTo>
                  <a:lnTo>
                    <a:pt x="0" y="44449"/>
                  </a:lnTo>
                  <a:lnTo>
                    <a:pt x="7619" y="44449"/>
                  </a:lnTo>
                  <a:lnTo>
                    <a:pt x="7619" y="38099"/>
                  </a:lnTo>
                  <a:close/>
                </a:path>
                <a:path w="7620" h="427989">
                  <a:moveTo>
                    <a:pt x="7619" y="44449"/>
                  </a:moveTo>
                  <a:lnTo>
                    <a:pt x="0" y="44449"/>
                  </a:lnTo>
                  <a:lnTo>
                    <a:pt x="0" y="50799"/>
                  </a:lnTo>
                  <a:lnTo>
                    <a:pt x="7619" y="50799"/>
                  </a:lnTo>
                  <a:lnTo>
                    <a:pt x="7619" y="44449"/>
                  </a:lnTo>
                  <a:close/>
                </a:path>
                <a:path w="7620" h="427989">
                  <a:moveTo>
                    <a:pt x="7619" y="50799"/>
                  </a:moveTo>
                  <a:lnTo>
                    <a:pt x="0" y="50799"/>
                  </a:lnTo>
                  <a:lnTo>
                    <a:pt x="0" y="57149"/>
                  </a:lnTo>
                  <a:lnTo>
                    <a:pt x="7619" y="57149"/>
                  </a:lnTo>
                  <a:lnTo>
                    <a:pt x="7619" y="50799"/>
                  </a:lnTo>
                  <a:close/>
                </a:path>
                <a:path w="7620" h="427989">
                  <a:moveTo>
                    <a:pt x="7619" y="57149"/>
                  </a:moveTo>
                  <a:lnTo>
                    <a:pt x="0" y="57149"/>
                  </a:lnTo>
                  <a:lnTo>
                    <a:pt x="0" y="63499"/>
                  </a:lnTo>
                  <a:lnTo>
                    <a:pt x="7619" y="63499"/>
                  </a:lnTo>
                  <a:lnTo>
                    <a:pt x="7619" y="57149"/>
                  </a:lnTo>
                  <a:close/>
                </a:path>
                <a:path w="7620" h="427989">
                  <a:moveTo>
                    <a:pt x="7619" y="63499"/>
                  </a:moveTo>
                  <a:lnTo>
                    <a:pt x="0" y="63499"/>
                  </a:lnTo>
                  <a:lnTo>
                    <a:pt x="0" y="69849"/>
                  </a:lnTo>
                  <a:lnTo>
                    <a:pt x="7619" y="69849"/>
                  </a:lnTo>
                  <a:lnTo>
                    <a:pt x="7619" y="63499"/>
                  </a:lnTo>
                  <a:close/>
                </a:path>
                <a:path w="7620" h="427989">
                  <a:moveTo>
                    <a:pt x="7619" y="69849"/>
                  </a:moveTo>
                  <a:lnTo>
                    <a:pt x="0" y="69849"/>
                  </a:lnTo>
                  <a:lnTo>
                    <a:pt x="0" y="76199"/>
                  </a:lnTo>
                  <a:lnTo>
                    <a:pt x="7619" y="76199"/>
                  </a:lnTo>
                  <a:lnTo>
                    <a:pt x="7619" y="69849"/>
                  </a:lnTo>
                  <a:close/>
                </a:path>
                <a:path w="7620" h="427989">
                  <a:moveTo>
                    <a:pt x="7619" y="76199"/>
                  </a:moveTo>
                  <a:lnTo>
                    <a:pt x="0" y="76199"/>
                  </a:lnTo>
                  <a:lnTo>
                    <a:pt x="0" y="82549"/>
                  </a:lnTo>
                  <a:lnTo>
                    <a:pt x="7619" y="82549"/>
                  </a:lnTo>
                  <a:lnTo>
                    <a:pt x="7619" y="76199"/>
                  </a:lnTo>
                  <a:close/>
                </a:path>
                <a:path w="7620" h="427989">
                  <a:moveTo>
                    <a:pt x="7619" y="82549"/>
                  </a:moveTo>
                  <a:lnTo>
                    <a:pt x="0" y="82549"/>
                  </a:lnTo>
                  <a:lnTo>
                    <a:pt x="0" y="88899"/>
                  </a:lnTo>
                  <a:lnTo>
                    <a:pt x="7619" y="88899"/>
                  </a:lnTo>
                  <a:lnTo>
                    <a:pt x="7619" y="82549"/>
                  </a:lnTo>
                  <a:close/>
                </a:path>
                <a:path w="7620" h="427989">
                  <a:moveTo>
                    <a:pt x="7619" y="88899"/>
                  </a:moveTo>
                  <a:lnTo>
                    <a:pt x="0" y="88899"/>
                  </a:lnTo>
                  <a:lnTo>
                    <a:pt x="0" y="95249"/>
                  </a:lnTo>
                  <a:lnTo>
                    <a:pt x="7619" y="95249"/>
                  </a:lnTo>
                  <a:lnTo>
                    <a:pt x="7619" y="88899"/>
                  </a:lnTo>
                  <a:close/>
                </a:path>
                <a:path w="7620" h="427989">
                  <a:moveTo>
                    <a:pt x="7619" y="95249"/>
                  </a:moveTo>
                  <a:lnTo>
                    <a:pt x="0" y="95249"/>
                  </a:lnTo>
                  <a:lnTo>
                    <a:pt x="0" y="101599"/>
                  </a:lnTo>
                  <a:lnTo>
                    <a:pt x="7619" y="101599"/>
                  </a:lnTo>
                  <a:lnTo>
                    <a:pt x="7619" y="95249"/>
                  </a:lnTo>
                  <a:close/>
                </a:path>
                <a:path w="7620" h="427989">
                  <a:moveTo>
                    <a:pt x="7619" y="101599"/>
                  </a:moveTo>
                  <a:lnTo>
                    <a:pt x="0" y="101599"/>
                  </a:lnTo>
                  <a:lnTo>
                    <a:pt x="0" y="107949"/>
                  </a:lnTo>
                  <a:lnTo>
                    <a:pt x="7619" y="107949"/>
                  </a:lnTo>
                  <a:lnTo>
                    <a:pt x="7619" y="101599"/>
                  </a:lnTo>
                  <a:close/>
                </a:path>
                <a:path w="7620" h="427989">
                  <a:moveTo>
                    <a:pt x="7619" y="107949"/>
                  </a:moveTo>
                  <a:lnTo>
                    <a:pt x="0" y="107949"/>
                  </a:lnTo>
                  <a:lnTo>
                    <a:pt x="0" y="114299"/>
                  </a:lnTo>
                  <a:lnTo>
                    <a:pt x="7619" y="114299"/>
                  </a:lnTo>
                  <a:lnTo>
                    <a:pt x="7619" y="107949"/>
                  </a:lnTo>
                  <a:close/>
                </a:path>
                <a:path w="7620" h="427989">
                  <a:moveTo>
                    <a:pt x="7619" y="114299"/>
                  </a:moveTo>
                  <a:lnTo>
                    <a:pt x="0" y="114299"/>
                  </a:lnTo>
                  <a:lnTo>
                    <a:pt x="0" y="120649"/>
                  </a:lnTo>
                  <a:lnTo>
                    <a:pt x="7619" y="120649"/>
                  </a:lnTo>
                  <a:lnTo>
                    <a:pt x="7619" y="114299"/>
                  </a:lnTo>
                  <a:close/>
                </a:path>
                <a:path w="7620" h="427989">
                  <a:moveTo>
                    <a:pt x="7619" y="120649"/>
                  </a:moveTo>
                  <a:lnTo>
                    <a:pt x="0" y="120649"/>
                  </a:lnTo>
                  <a:lnTo>
                    <a:pt x="0" y="126999"/>
                  </a:lnTo>
                  <a:lnTo>
                    <a:pt x="7619" y="126999"/>
                  </a:lnTo>
                  <a:lnTo>
                    <a:pt x="7619" y="120649"/>
                  </a:lnTo>
                  <a:close/>
                </a:path>
                <a:path w="7620" h="427989">
                  <a:moveTo>
                    <a:pt x="7619" y="126999"/>
                  </a:moveTo>
                  <a:lnTo>
                    <a:pt x="0" y="126999"/>
                  </a:lnTo>
                  <a:lnTo>
                    <a:pt x="0" y="152399"/>
                  </a:lnTo>
                  <a:lnTo>
                    <a:pt x="7619" y="152399"/>
                  </a:lnTo>
                  <a:lnTo>
                    <a:pt x="7619" y="126999"/>
                  </a:lnTo>
                  <a:close/>
                </a:path>
                <a:path w="7620" h="427989">
                  <a:moveTo>
                    <a:pt x="7619" y="152399"/>
                  </a:moveTo>
                  <a:lnTo>
                    <a:pt x="0" y="152399"/>
                  </a:lnTo>
                  <a:lnTo>
                    <a:pt x="0" y="266699"/>
                  </a:lnTo>
                  <a:lnTo>
                    <a:pt x="7619" y="266699"/>
                  </a:lnTo>
                  <a:lnTo>
                    <a:pt x="7619" y="152399"/>
                  </a:lnTo>
                  <a:close/>
                </a:path>
                <a:path w="7620" h="427989">
                  <a:moveTo>
                    <a:pt x="7619" y="266699"/>
                  </a:moveTo>
                  <a:lnTo>
                    <a:pt x="0" y="266699"/>
                  </a:lnTo>
                  <a:lnTo>
                    <a:pt x="0" y="292099"/>
                  </a:lnTo>
                  <a:lnTo>
                    <a:pt x="7619" y="292099"/>
                  </a:lnTo>
                  <a:lnTo>
                    <a:pt x="7619" y="266699"/>
                  </a:lnTo>
                  <a:close/>
                </a:path>
                <a:path w="7620" h="427989">
                  <a:moveTo>
                    <a:pt x="7619" y="292099"/>
                  </a:moveTo>
                  <a:lnTo>
                    <a:pt x="0" y="292099"/>
                  </a:lnTo>
                  <a:lnTo>
                    <a:pt x="0" y="298449"/>
                  </a:lnTo>
                  <a:lnTo>
                    <a:pt x="7619" y="298449"/>
                  </a:lnTo>
                  <a:lnTo>
                    <a:pt x="7619" y="292099"/>
                  </a:lnTo>
                  <a:close/>
                </a:path>
                <a:path w="7620" h="427989">
                  <a:moveTo>
                    <a:pt x="7619" y="298449"/>
                  </a:moveTo>
                  <a:lnTo>
                    <a:pt x="0" y="298449"/>
                  </a:lnTo>
                  <a:lnTo>
                    <a:pt x="0" y="304799"/>
                  </a:lnTo>
                  <a:lnTo>
                    <a:pt x="7619" y="304799"/>
                  </a:lnTo>
                  <a:lnTo>
                    <a:pt x="7619" y="298449"/>
                  </a:lnTo>
                  <a:close/>
                </a:path>
                <a:path w="7620" h="427989">
                  <a:moveTo>
                    <a:pt x="7619" y="304799"/>
                  </a:moveTo>
                  <a:lnTo>
                    <a:pt x="0" y="304799"/>
                  </a:lnTo>
                  <a:lnTo>
                    <a:pt x="0" y="311149"/>
                  </a:lnTo>
                  <a:lnTo>
                    <a:pt x="7619" y="311149"/>
                  </a:lnTo>
                  <a:lnTo>
                    <a:pt x="7619" y="304799"/>
                  </a:lnTo>
                  <a:close/>
                </a:path>
                <a:path w="7620" h="427989">
                  <a:moveTo>
                    <a:pt x="7619" y="311149"/>
                  </a:moveTo>
                  <a:lnTo>
                    <a:pt x="0" y="311149"/>
                  </a:lnTo>
                  <a:lnTo>
                    <a:pt x="0" y="317499"/>
                  </a:lnTo>
                  <a:lnTo>
                    <a:pt x="7619" y="317499"/>
                  </a:lnTo>
                  <a:lnTo>
                    <a:pt x="7619" y="311149"/>
                  </a:lnTo>
                  <a:close/>
                </a:path>
                <a:path w="7620" h="427989">
                  <a:moveTo>
                    <a:pt x="7619" y="317499"/>
                  </a:moveTo>
                  <a:lnTo>
                    <a:pt x="0" y="317499"/>
                  </a:lnTo>
                  <a:lnTo>
                    <a:pt x="0" y="323849"/>
                  </a:lnTo>
                  <a:lnTo>
                    <a:pt x="7619" y="323849"/>
                  </a:lnTo>
                  <a:lnTo>
                    <a:pt x="7619" y="317499"/>
                  </a:lnTo>
                  <a:close/>
                </a:path>
                <a:path w="7620" h="427989">
                  <a:moveTo>
                    <a:pt x="7619" y="323849"/>
                  </a:moveTo>
                  <a:lnTo>
                    <a:pt x="0" y="323849"/>
                  </a:lnTo>
                  <a:lnTo>
                    <a:pt x="0" y="330199"/>
                  </a:lnTo>
                  <a:lnTo>
                    <a:pt x="7619" y="330199"/>
                  </a:lnTo>
                  <a:lnTo>
                    <a:pt x="7619" y="323849"/>
                  </a:lnTo>
                  <a:close/>
                </a:path>
                <a:path w="7620" h="427989">
                  <a:moveTo>
                    <a:pt x="7619" y="330199"/>
                  </a:moveTo>
                  <a:lnTo>
                    <a:pt x="0" y="330199"/>
                  </a:lnTo>
                  <a:lnTo>
                    <a:pt x="0" y="336549"/>
                  </a:lnTo>
                  <a:lnTo>
                    <a:pt x="7619" y="336549"/>
                  </a:lnTo>
                  <a:lnTo>
                    <a:pt x="7619" y="330199"/>
                  </a:lnTo>
                  <a:close/>
                </a:path>
                <a:path w="7620" h="427989">
                  <a:moveTo>
                    <a:pt x="7619" y="336549"/>
                  </a:moveTo>
                  <a:lnTo>
                    <a:pt x="0" y="336549"/>
                  </a:lnTo>
                  <a:lnTo>
                    <a:pt x="0" y="342899"/>
                  </a:lnTo>
                  <a:lnTo>
                    <a:pt x="7619" y="342899"/>
                  </a:lnTo>
                  <a:lnTo>
                    <a:pt x="7619" y="336549"/>
                  </a:lnTo>
                  <a:close/>
                </a:path>
                <a:path w="7620" h="427989">
                  <a:moveTo>
                    <a:pt x="7619" y="342899"/>
                  </a:moveTo>
                  <a:lnTo>
                    <a:pt x="0" y="342899"/>
                  </a:lnTo>
                  <a:lnTo>
                    <a:pt x="0" y="349249"/>
                  </a:lnTo>
                  <a:lnTo>
                    <a:pt x="7619" y="349249"/>
                  </a:lnTo>
                  <a:lnTo>
                    <a:pt x="7619" y="342899"/>
                  </a:lnTo>
                  <a:close/>
                </a:path>
                <a:path w="7620" h="427989">
                  <a:moveTo>
                    <a:pt x="7619" y="349249"/>
                  </a:moveTo>
                  <a:lnTo>
                    <a:pt x="0" y="349249"/>
                  </a:lnTo>
                  <a:lnTo>
                    <a:pt x="0" y="355599"/>
                  </a:lnTo>
                  <a:lnTo>
                    <a:pt x="7619" y="355599"/>
                  </a:lnTo>
                  <a:lnTo>
                    <a:pt x="7619" y="349249"/>
                  </a:lnTo>
                  <a:close/>
                </a:path>
                <a:path w="7620" h="427989">
                  <a:moveTo>
                    <a:pt x="7619" y="355599"/>
                  </a:moveTo>
                  <a:lnTo>
                    <a:pt x="0" y="355599"/>
                  </a:lnTo>
                  <a:lnTo>
                    <a:pt x="0" y="361949"/>
                  </a:lnTo>
                  <a:lnTo>
                    <a:pt x="7619" y="361949"/>
                  </a:lnTo>
                  <a:lnTo>
                    <a:pt x="7619" y="355599"/>
                  </a:lnTo>
                  <a:close/>
                </a:path>
                <a:path w="7620" h="427989">
                  <a:moveTo>
                    <a:pt x="7619" y="361949"/>
                  </a:moveTo>
                  <a:lnTo>
                    <a:pt x="0" y="361949"/>
                  </a:lnTo>
                  <a:lnTo>
                    <a:pt x="0" y="368299"/>
                  </a:lnTo>
                  <a:lnTo>
                    <a:pt x="7619" y="368299"/>
                  </a:lnTo>
                  <a:lnTo>
                    <a:pt x="7619" y="361949"/>
                  </a:lnTo>
                  <a:close/>
                </a:path>
                <a:path w="7620" h="427989">
                  <a:moveTo>
                    <a:pt x="7619" y="368299"/>
                  </a:moveTo>
                  <a:lnTo>
                    <a:pt x="0" y="368299"/>
                  </a:lnTo>
                  <a:lnTo>
                    <a:pt x="0" y="374649"/>
                  </a:lnTo>
                  <a:lnTo>
                    <a:pt x="7619" y="374649"/>
                  </a:lnTo>
                  <a:lnTo>
                    <a:pt x="7619" y="368299"/>
                  </a:lnTo>
                  <a:close/>
                </a:path>
                <a:path w="7620" h="427989">
                  <a:moveTo>
                    <a:pt x="7619" y="374649"/>
                  </a:moveTo>
                  <a:lnTo>
                    <a:pt x="0" y="374649"/>
                  </a:lnTo>
                  <a:lnTo>
                    <a:pt x="0" y="380999"/>
                  </a:lnTo>
                  <a:lnTo>
                    <a:pt x="7619" y="380999"/>
                  </a:lnTo>
                  <a:lnTo>
                    <a:pt x="7619" y="374649"/>
                  </a:lnTo>
                  <a:close/>
                </a:path>
                <a:path w="7620" h="427989">
                  <a:moveTo>
                    <a:pt x="7619" y="380999"/>
                  </a:moveTo>
                  <a:lnTo>
                    <a:pt x="0" y="380999"/>
                  </a:lnTo>
                  <a:lnTo>
                    <a:pt x="0" y="387349"/>
                  </a:lnTo>
                  <a:lnTo>
                    <a:pt x="7619" y="387349"/>
                  </a:lnTo>
                  <a:lnTo>
                    <a:pt x="7619" y="380999"/>
                  </a:lnTo>
                  <a:close/>
                </a:path>
                <a:path w="7620" h="427989">
                  <a:moveTo>
                    <a:pt x="7619" y="387349"/>
                  </a:moveTo>
                  <a:lnTo>
                    <a:pt x="0" y="387349"/>
                  </a:lnTo>
                  <a:lnTo>
                    <a:pt x="0" y="393699"/>
                  </a:lnTo>
                  <a:lnTo>
                    <a:pt x="7619" y="393699"/>
                  </a:lnTo>
                  <a:lnTo>
                    <a:pt x="7619" y="387349"/>
                  </a:lnTo>
                  <a:close/>
                </a:path>
                <a:path w="7620" h="427989">
                  <a:moveTo>
                    <a:pt x="7619" y="393699"/>
                  </a:moveTo>
                  <a:lnTo>
                    <a:pt x="0" y="393699"/>
                  </a:lnTo>
                  <a:lnTo>
                    <a:pt x="0" y="400049"/>
                  </a:lnTo>
                  <a:lnTo>
                    <a:pt x="7619" y="400049"/>
                  </a:lnTo>
                  <a:lnTo>
                    <a:pt x="7619" y="393699"/>
                  </a:lnTo>
                  <a:close/>
                </a:path>
                <a:path w="7620" h="427989">
                  <a:moveTo>
                    <a:pt x="7619" y="400049"/>
                  </a:moveTo>
                  <a:lnTo>
                    <a:pt x="0" y="400049"/>
                  </a:lnTo>
                  <a:lnTo>
                    <a:pt x="0" y="406399"/>
                  </a:lnTo>
                  <a:lnTo>
                    <a:pt x="7619" y="406399"/>
                  </a:lnTo>
                  <a:lnTo>
                    <a:pt x="7619" y="400049"/>
                  </a:lnTo>
                  <a:close/>
                </a:path>
                <a:path w="7620" h="427989">
                  <a:moveTo>
                    <a:pt x="7619" y="406399"/>
                  </a:moveTo>
                  <a:lnTo>
                    <a:pt x="0" y="406399"/>
                  </a:lnTo>
                  <a:lnTo>
                    <a:pt x="0" y="412749"/>
                  </a:lnTo>
                  <a:lnTo>
                    <a:pt x="7619" y="412749"/>
                  </a:lnTo>
                  <a:lnTo>
                    <a:pt x="7619" y="406399"/>
                  </a:lnTo>
                  <a:close/>
                </a:path>
                <a:path w="7620" h="427989">
                  <a:moveTo>
                    <a:pt x="7619" y="412749"/>
                  </a:moveTo>
                  <a:lnTo>
                    <a:pt x="0" y="412749"/>
                  </a:lnTo>
                  <a:lnTo>
                    <a:pt x="0" y="419099"/>
                  </a:lnTo>
                  <a:lnTo>
                    <a:pt x="7619" y="419099"/>
                  </a:lnTo>
                  <a:lnTo>
                    <a:pt x="7619" y="412749"/>
                  </a:lnTo>
                  <a:close/>
                </a:path>
                <a:path w="7620" h="427989">
                  <a:moveTo>
                    <a:pt x="7619" y="419099"/>
                  </a:moveTo>
                  <a:lnTo>
                    <a:pt x="1269" y="419099"/>
                  </a:lnTo>
                  <a:lnTo>
                    <a:pt x="1269" y="420369"/>
                  </a:lnTo>
                  <a:lnTo>
                    <a:pt x="2539" y="420369"/>
                  </a:lnTo>
                  <a:lnTo>
                    <a:pt x="2539" y="422909"/>
                  </a:lnTo>
                  <a:lnTo>
                    <a:pt x="3809" y="422909"/>
                  </a:lnTo>
                  <a:lnTo>
                    <a:pt x="3809" y="424179"/>
                  </a:lnTo>
                  <a:lnTo>
                    <a:pt x="5079" y="424179"/>
                  </a:lnTo>
                  <a:lnTo>
                    <a:pt x="5079" y="425449"/>
                  </a:lnTo>
                  <a:lnTo>
                    <a:pt x="7619" y="425449"/>
                  </a:lnTo>
                  <a:lnTo>
                    <a:pt x="7619" y="419099"/>
                  </a:lnTo>
                  <a:close/>
                </a:path>
                <a:path w="7620" h="427989">
                  <a:moveTo>
                    <a:pt x="7619" y="425449"/>
                  </a:moveTo>
                  <a:lnTo>
                    <a:pt x="5079" y="425449"/>
                  </a:lnTo>
                  <a:lnTo>
                    <a:pt x="5079" y="426719"/>
                  </a:lnTo>
                  <a:lnTo>
                    <a:pt x="6350" y="426719"/>
                  </a:lnTo>
                  <a:lnTo>
                    <a:pt x="6350" y="427989"/>
                  </a:lnTo>
                  <a:lnTo>
                    <a:pt x="7619" y="427989"/>
                  </a:lnTo>
                  <a:lnTo>
                    <a:pt x="7619" y="425449"/>
                  </a:lnTo>
                  <a:close/>
                </a:path>
              </a:pathLst>
            </a:custGeom>
            <a:solidFill>
              <a:srgbClr val="0C00FC"/>
            </a:solidFill>
          </p:spPr>
          <p:txBody>
            <a:bodyPr bIns="0" lIns="0" rIns="0" rtlCol="0" tIns="0" wrap="square"/>
            <a:p/>
          </p:txBody>
        </p:sp>
        <p:sp>
          <p:nvSpPr>
            <p:cNvPr id="1049930" name="object 1230"/>
            <p:cNvSpPr/>
            <p:nvPr/>
          </p:nvSpPr>
          <p:spPr>
            <a:xfrm>
              <a:off x="5518149" y="4617719"/>
              <a:ext cx="7620" cy="405130"/>
            </a:xfrm>
            <a:custGeom>
              <a:avLst/>
              <a:ahLst/>
              <a:rect l="l" t="t" r="r" b="b"/>
              <a:pathLst>
                <a:path w="7620" h="405129">
                  <a:moveTo>
                    <a:pt x="7620" y="0"/>
                  </a:moveTo>
                  <a:lnTo>
                    <a:pt x="6350" y="0"/>
                  </a:lnTo>
                  <a:lnTo>
                    <a:pt x="6350" y="1269"/>
                  </a:lnTo>
                  <a:lnTo>
                    <a:pt x="7620" y="1269"/>
                  </a:lnTo>
                  <a:lnTo>
                    <a:pt x="7620" y="0"/>
                  </a:lnTo>
                  <a:close/>
                </a:path>
                <a:path w="7620" h="405129">
                  <a:moveTo>
                    <a:pt x="7620" y="1269"/>
                  </a:moveTo>
                  <a:lnTo>
                    <a:pt x="6350" y="1269"/>
                  </a:lnTo>
                  <a:lnTo>
                    <a:pt x="6350" y="2539"/>
                  </a:lnTo>
                  <a:lnTo>
                    <a:pt x="5079" y="2539"/>
                  </a:lnTo>
                  <a:lnTo>
                    <a:pt x="5079" y="5079"/>
                  </a:lnTo>
                  <a:lnTo>
                    <a:pt x="3810" y="5079"/>
                  </a:lnTo>
                  <a:lnTo>
                    <a:pt x="3810" y="7619"/>
                  </a:lnTo>
                  <a:lnTo>
                    <a:pt x="7620" y="7619"/>
                  </a:lnTo>
                  <a:lnTo>
                    <a:pt x="7620" y="1269"/>
                  </a:lnTo>
                  <a:close/>
                </a:path>
                <a:path w="7620" h="405129">
                  <a:moveTo>
                    <a:pt x="7620" y="7619"/>
                  </a:moveTo>
                  <a:lnTo>
                    <a:pt x="2539" y="7619"/>
                  </a:lnTo>
                  <a:lnTo>
                    <a:pt x="2539" y="10159"/>
                  </a:lnTo>
                  <a:lnTo>
                    <a:pt x="1270" y="10159"/>
                  </a:lnTo>
                  <a:lnTo>
                    <a:pt x="1270" y="12699"/>
                  </a:lnTo>
                  <a:lnTo>
                    <a:pt x="0" y="12699"/>
                  </a:lnTo>
                  <a:lnTo>
                    <a:pt x="0" y="13969"/>
                  </a:lnTo>
                  <a:lnTo>
                    <a:pt x="7620" y="13969"/>
                  </a:lnTo>
                  <a:lnTo>
                    <a:pt x="7620" y="7619"/>
                  </a:lnTo>
                  <a:close/>
                </a:path>
                <a:path w="7620" h="405129">
                  <a:moveTo>
                    <a:pt x="7620" y="13969"/>
                  </a:moveTo>
                  <a:lnTo>
                    <a:pt x="0" y="13969"/>
                  </a:lnTo>
                  <a:lnTo>
                    <a:pt x="0" y="20319"/>
                  </a:lnTo>
                  <a:lnTo>
                    <a:pt x="7620" y="20319"/>
                  </a:lnTo>
                  <a:lnTo>
                    <a:pt x="7620" y="13969"/>
                  </a:lnTo>
                  <a:close/>
                </a:path>
                <a:path w="7620" h="405129">
                  <a:moveTo>
                    <a:pt x="7620" y="20319"/>
                  </a:moveTo>
                  <a:lnTo>
                    <a:pt x="0" y="20319"/>
                  </a:lnTo>
                  <a:lnTo>
                    <a:pt x="0" y="26669"/>
                  </a:lnTo>
                  <a:lnTo>
                    <a:pt x="7620" y="26669"/>
                  </a:lnTo>
                  <a:lnTo>
                    <a:pt x="7620" y="20319"/>
                  </a:lnTo>
                  <a:close/>
                </a:path>
                <a:path w="7620" h="405129">
                  <a:moveTo>
                    <a:pt x="7620" y="26669"/>
                  </a:moveTo>
                  <a:lnTo>
                    <a:pt x="0" y="26669"/>
                  </a:lnTo>
                  <a:lnTo>
                    <a:pt x="0" y="33019"/>
                  </a:lnTo>
                  <a:lnTo>
                    <a:pt x="7620" y="33019"/>
                  </a:lnTo>
                  <a:lnTo>
                    <a:pt x="7620" y="26669"/>
                  </a:lnTo>
                  <a:close/>
                </a:path>
                <a:path w="7620" h="405129">
                  <a:moveTo>
                    <a:pt x="7620" y="33019"/>
                  </a:moveTo>
                  <a:lnTo>
                    <a:pt x="0" y="33019"/>
                  </a:lnTo>
                  <a:lnTo>
                    <a:pt x="0" y="39369"/>
                  </a:lnTo>
                  <a:lnTo>
                    <a:pt x="7620" y="39369"/>
                  </a:lnTo>
                  <a:lnTo>
                    <a:pt x="7620" y="33019"/>
                  </a:lnTo>
                  <a:close/>
                </a:path>
                <a:path w="7620" h="405129">
                  <a:moveTo>
                    <a:pt x="7620" y="39369"/>
                  </a:moveTo>
                  <a:lnTo>
                    <a:pt x="0" y="39369"/>
                  </a:lnTo>
                  <a:lnTo>
                    <a:pt x="0" y="45719"/>
                  </a:lnTo>
                  <a:lnTo>
                    <a:pt x="7620" y="45719"/>
                  </a:lnTo>
                  <a:lnTo>
                    <a:pt x="7620" y="39369"/>
                  </a:lnTo>
                  <a:close/>
                </a:path>
                <a:path w="7620" h="405129">
                  <a:moveTo>
                    <a:pt x="7620" y="45719"/>
                  </a:moveTo>
                  <a:lnTo>
                    <a:pt x="0" y="45719"/>
                  </a:lnTo>
                  <a:lnTo>
                    <a:pt x="0" y="52069"/>
                  </a:lnTo>
                  <a:lnTo>
                    <a:pt x="7620" y="52069"/>
                  </a:lnTo>
                  <a:lnTo>
                    <a:pt x="7620" y="45719"/>
                  </a:lnTo>
                  <a:close/>
                </a:path>
                <a:path w="7620" h="405129">
                  <a:moveTo>
                    <a:pt x="7620" y="52069"/>
                  </a:moveTo>
                  <a:lnTo>
                    <a:pt x="0" y="52069"/>
                  </a:lnTo>
                  <a:lnTo>
                    <a:pt x="0" y="58419"/>
                  </a:lnTo>
                  <a:lnTo>
                    <a:pt x="7620" y="58419"/>
                  </a:lnTo>
                  <a:lnTo>
                    <a:pt x="7620" y="52069"/>
                  </a:lnTo>
                  <a:close/>
                </a:path>
                <a:path w="7620" h="405129">
                  <a:moveTo>
                    <a:pt x="7620" y="58419"/>
                  </a:moveTo>
                  <a:lnTo>
                    <a:pt x="0" y="58419"/>
                  </a:lnTo>
                  <a:lnTo>
                    <a:pt x="0" y="64769"/>
                  </a:lnTo>
                  <a:lnTo>
                    <a:pt x="7620" y="64769"/>
                  </a:lnTo>
                  <a:lnTo>
                    <a:pt x="7620" y="58419"/>
                  </a:lnTo>
                  <a:close/>
                </a:path>
                <a:path w="7620" h="405129">
                  <a:moveTo>
                    <a:pt x="7620" y="64769"/>
                  </a:moveTo>
                  <a:lnTo>
                    <a:pt x="0" y="64769"/>
                  </a:lnTo>
                  <a:lnTo>
                    <a:pt x="0" y="71119"/>
                  </a:lnTo>
                  <a:lnTo>
                    <a:pt x="7620" y="71119"/>
                  </a:lnTo>
                  <a:lnTo>
                    <a:pt x="7620" y="64769"/>
                  </a:lnTo>
                  <a:close/>
                </a:path>
                <a:path w="7620" h="405129">
                  <a:moveTo>
                    <a:pt x="7620" y="71119"/>
                  </a:moveTo>
                  <a:lnTo>
                    <a:pt x="0" y="71119"/>
                  </a:lnTo>
                  <a:lnTo>
                    <a:pt x="0" y="77469"/>
                  </a:lnTo>
                  <a:lnTo>
                    <a:pt x="7620" y="77469"/>
                  </a:lnTo>
                  <a:lnTo>
                    <a:pt x="7620" y="71119"/>
                  </a:lnTo>
                  <a:close/>
                </a:path>
                <a:path w="7620" h="405129">
                  <a:moveTo>
                    <a:pt x="7620" y="77469"/>
                  </a:moveTo>
                  <a:lnTo>
                    <a:pt x="0" y="77469"/>
                  </a:lnTo>
                  <a:lnTo>
                    <a:pt x="0" y="83819"/>
                  </a:lnTo>
                  <a:lnTo>
                    <a:pt x="7620" y="83819"/>
                  </a:lnTo>
                  <a:lnTo>
                    <a:pt x="7620" y="77469"/>
                  </a:lnTo>
                  <a:close/>
                </a:path>
                <a:path w="7620" h="405129">
                  <a:moveTo>
                    <a:pt x="7620" y="83819"/>
                  </a:moveTo>
                  <a:lnTo>
                    <a:pt x="0" y="83819"/>
                  </a:lnTo>
                  <a:lnTo>
                    <a:pt x="0" y="90169"/>
                  </a:lnTo>
                  <a:lnTo>
                    <a:pt x="7620" y="90169"/>
                  </a:lnTo>
                  <a:lnTo>
                    <a:pt x="7620" y="83819"/>
                  </a:lnTo>
                  <a:close/>
                </a:path>
                <a:path w="7620" h="405129">
                  <a:moveTo>
                    <a:pt x="7620" y="90169"/>
                  </a:moveTo>
                  <a:lnTo>
                    <a:pt x="0" y="90169"/>
                  </a:lnTo>
                  <a:lnTo>
                    <a:pt x="0" y="96519"/>
                  </a:lnTo>
                  <a:lnTo>
                    <a:pt x="7620" y="96519"/>
                  </a:lnTo>
                  <a:lnTo>
                    <a:pt x="7620" y="90169"/>
                  </a:lnTo>
                  <a:close/>
                </a:path>
                <a:path w="7620" h="405129">
                  <a:moveTo>
                    <a:pt x="7620" y="96519"/>
                  </a:moveTo>
                  <a:lnTo>
                    <a:pt x="0" y="96519"/>
                  </a:lnTo>
                  <a:lnTo>
                    <a:pt x="0" y="102869"/>
                  </a:lnTo>
                  <a:lnTo>
                    <a:pt x="7620" y="102869"/>
                  </a:lnTo>
                  <a:lnTo>
                    <a:pt x="7620" y="96519"/>
                  </a:lnTo>
                  <a:close/>
                </a:path>
                <a:path w="7620" h="405129">
                  <a:moveTo>
                    <a:pt x="7620" y="102869"/>
                  </a:moveTo>
                  <a:lnTo>
                    <a:pt x="0" y="102869"/>
                  </a:lnTo>
                  <a:lnTo>
                    <a:pt x="0" y="109219"/>
                  </a:lnTo>
                  <a:lnTo>
                    <a:pt x="7620" y="109219"/>
                  </a:lnTo>
                  <a:lnTo>
                    <a:pt x="7620" y="102869"/>
                  </a:lnTo>
                  <a:close/>
                </a:path>
                <a:path w="7620" h="405129">
                  <a:moveTo>
                    <a:pt x="7620" y="109219"/>
                  </a:moveTo>
                  <a:lnTo>
                    <a:pt x="0" y="109219"/>
                  </a:lnTo>
                  <a:lnTo>
                    <a:pt x="0" y="115569"/>
                  </a:lnTo>
                  <a:lnTo>
                    <a:pt x="7620" y="115569"/>
                  </a:lnTo>
                  <a:lnTo>
                    <a:pt x="7620" y="109219"/>
                  </a:lnTo>
                  <a:close/>
                </a:path>
                <a:path w="7620" h="405129">
                  <a:moveTo>
                    <a:pt x="7620" y="115569"/>
                  </a:moveTo>
                  <a:lnTo>
                    <a:pt x="0" y="115569"/>
                  </a:lnTo>
                  <a:lnTo>
                    <a:pt x="0" y="140969"/>
                  </a:lnTo>
                  <a:lnTo>
                    <a:pt x="7620" y="140969"/>
                  </a:lnTo>
                  <a:lnTo>
                    <a:pt x="7620" y="115569"/>
                  </a:lnTo>
                  <a:close/>
                </a:path>
                <a:path w="7620" h="405129">
                  <a:moveTo>
                    <a:pt x="7620" y="140969"/>
                  </a:moveTo>
                  <a:lnTo>
                    <a:pt x="0" y="140969"/>
                  </a:lnTo>
                  <a:lnTo>
                    <a:pt x="0" y="255269"/>
                  </a:lnTo>
                  <a:lnTo>
                    <a:pt x="7620" y="255269"/>
                  </a:lnTo>
                  <a:lnTo>
                    <a:pt x="7620" y="140969"/>
                  </a:lnTo>
                  <a:close/>
                </a:path>
                <a:path w="7620" h="405129">
                  <a:moveTo>
                    <a:pt x="7620" y="255269"/>
                  </a:moveTo>
                  <a:lnTo>
                    <a:pt x="0" y="255269"/>
                  </a:lnTo>
                  <a:lnTo>
                    <a:pt x="0" y="280669"/>
                  </a:lnTo>
                  <a:lnTo>
                    <a:pt x="7620" y="280669"/>
                  </a:lnTo>
                  <a:lnTo>
                    <a:pt x="7620" y="255269"/>
                  </a:lnTo>
                  <a:close/>
                </a:path>
                <a:path w="7620" h="405129">
                  <a:moveTo>
                    <a:pt x="7620" y="280669"/>
                  </a:moveTo>
                  <a:lnTo>
                    <a:pt x="0" y="280669"/>
                  </a:lnTo>
                  <a:lnTo>
                    <a:pt x="0" y="287019"/>
                  </a:lnTo>
                  <a:lnTo>
                    <a:pt x="7620" y="287019"/>
                  </a:lnTo>
                  <a:lnTo>
                    <a:pt x="7620" y="280669"/>
                  </a:lnTo>
                  <a:close/>
                </a:path>
                <a:path w="7620" h="405129">
                  <a:moveTo>
                    <a:pt x="7620" y="287019"/>
                  </a:moveTo>
                  <a:lnTo>
                    <a:pt x="0" y="287019"/>
                  </a:lnTo>
                  <a:lnTo>
                    <a:pt x="0" y="293369"/>
                  </a:lnTo>
                  <a:lnTo>
                    <a:pt x="7620" y="293369"/>
                  </a:lnTo>
                  <a:lnTo>
                    <a:pt x="7620" y="287019"/>
                  </a:lnTo>
                  <a:close/>
                </a:path>
                <a:path w="7620" h="405129">
                  <a:moveTo>
                    <a:pt x="7620" y="293369"/>
                  </a:moveTo>
                  <a:lnTo>
                    <a:pt x="0" y="293369"/>
                  </a:lnTo>
                  <a:lnTo>
                    <a:pt x="0" y="299719"/>
                  </a:lnTo>
                  <a:lnTo>
                    <a:pt x="7620" y="299719"/>
                  </a:lnTo>
                  <a:lnTo>
                    <a:pt x="7620" y="293369"/>
                  </a:lnTo>
                  <a:close/>
                </a:path>
                <a:path w="7620" h="405129">
                  <a:moveTo>
                    <a:pt x="7620" y="299719"/>
                  </a:moveTo>
                  <a:lnTo>
                    <a:pt x="0" y="299719"/>
                  </a:lnTo>
                  <a:lnTo>
                    <a:pt x="0" y="306069"/>
                  </a:lnTo>
                  <a:lnTo>
                    <a:pt x="7620" y="306069"/>
                  </a:lnTo>
                  <a:lnTo>
                    <a:pt x="7620" y="299719"/>
                  </a:lnTo>
                  <a:close/>
                </a:path>
                <a:path w="7620" h="405129">
                  <a:moveTo>
                    <a:pt x="7620" y="306069"/>
                  </a:moveTo>
                  <a:lnTo>
                    <a:pt x="0" y="306069"/>
                  </a:lnTo>
                  <a:lnTo>
                    <a:pt x="0" y="312419"/>
                  </a:lnTo>
                  <a:lnTo>
                    <a:pt x="7620" y="312419"/>
                  </a:lnTo>
                  <a:lnTo>
                    <a:pt x="7620" y="306069"/>
                  </a:lnTo>
                  <a:close/>
                </a:path>
                <a:path w="7620" h="405129">
                  <a:moveTo>
                    <a:pt x="7620" y="312419"/>
                  </a:moveTo>
                  <a:lnTo>
                    <a:pt x="0" y="312419"/>
                  </a:lnTo>
                  <a:lnTo>
                    <a:pt x="0" y="318769"/>
                  </a:lnTo>
                  <a:lnTo>
                    <a:pt x="7620" y="318769"/>
                  </a:lnTo>
                  <a:lnTo>
                    <a:pt x="7620" y="312419"/>
                  </a:lnTo>
                  <a:close/>
                </a:path>
                <a:path w="7620" h="405129">
                  <a:moveTo>
                    <a:pt x="7620" y="318769"/>
                  </a:moveTo>
                  <a:lnTo>
                    <a:pt x="0" y="318769"/>
                  </a:lnTo>
                  <a:lnTo>
                    <a:pt x="0" y="325119"/>
                  </a:lnTo>
                  <a:lnTo>
                    <a:pt x="7620" y="325119"/>
                  </a:lnTo>
                  <a:lnTo>
                    <a:pt x="7620" y="318769"/>
                  </a:lnTo>
                  <a:close/>
                </a:path>
                <a:path w="7620" h="405129">
                  <a:moveTo>
                    <a:pt x="7620" y="325119"/>
                  </a:moveTo>
                  <a:lnTo>
                    <a:pt x="0" y="325119"/>
                  </a:lnTo>
                  <a:lnTo>
                    <a:pt x="0" y="331469"/>
                  </a:lnTo>
                  <a:lnTo>
                    <a:pt x="7620" y="331469"/>
                  </a:lnTo>
                  <a:lnTo>
                    <a:pt x="7620" y="325119"/>
                  </a:lnTo>
                  <a:close/>
                </a:path>
                <a:path w="7620" h="405129">
                  <a:moveTo>
                    <a:pt x="7620" y="331469"/>
                  </a:moveTo>
                  <a:lnTo>
                    <a:pt x="0" y="331469"/>
                  </a:lnTo>
                  <a:lnTo>
                    <a:pt x="0" y="337819"/>
                  </a:lnTo>
                  <a:lnTo>
                    <a:pt x="7620" y="337819"/>
                  </a:lnTo>
                  <a:lnTo>
                    <a:pt x="7620" y="331469"/>
                  </a:lnTo>
                  <a:close/>
                </a:path>
                <a:path w="7620" h="405129">
                  <a:moveTo>
                    <a:pt x="7620" y="337819"/>
                  </a:moveTo>
                  <a:lnTo>
                    <a:pt x="0" y="337819"/>
                  </a:lnTo>
                  <a:lnTo>
                    <a:pt x="0" y="344169"/>
                  </a:lnTo>
                  <a:lnTo>
                    <a:pt x="7620" y="344169"/>
                  </a:lnTo>
                  <a:lnTo>
                    <a:pt x="7620" y="337819"/>
                  </a:lnTo>
                  <a:close/>
                </a:path>
                <a:path w="7620" h="405129">
                  <a:moveTo>
                    <a:pt x="7620" y="344169"/>
                  </a:moveTo>
                  <a:lnTo>
                    <a:pt x="0" y="344169"/>
                  </a:lnTo>
                  <a:lnTo>
                    <a:pt x="0" y="350519"/>
                  </a:lnTo>
                  <a:lnTo>
                    <a:pt x="7620" y="350519"/>
                  </a:lnTo>
                  <a:lnTo>
                    <a:pt x="7620" y="344169"/>
                  </a:lnTo>
                  <a:close/>
                </a:path>
                <a:path w="7620" h="405129">
                  <a:moveTo>
                    <a:pt x="7620" y="350519"/>
                  </a:moveTo>
                  <a:lnTo>
                    <a:pt x="0" y="350519"/>
                  </a:lnTo>
                  <a:lnTo>
                    <a:pt x="0" y="356869"/>
                  </a:lnTo>
                  <a:lnTo>
                    <a:pt x="7620" y="356869"/>
                  </a:lnTo>
                  <a:lnTo>
                    <a:pt x="7620" y="350519"/>
                  </a:lnTo>
                  <a:close/>
                </a:path>
                <a:path w="7620" h="405129">
                  <a:moveTo>
                    <a:pt x="7620" y="356869"/>
                  </a:moveTo>
                  <a:lnTo>
                    <a:pt x="0" y="356869"/>
                  </a:lnTo>
                  <a:lnTo>
                    <a:pt x="0" y="363219"/>
                  </a:lnTo>
                  <a:lnTo>
                    <a:pt x="7620" y="363219"/>
                  </a:lnTo>
                  <a:lnTo>
                    <a:pt x="7620" y="356869"/>
                  </a:lnTo>
                  <a:close/>
                </a:path>
                <a:path w="7620" h="405129">
                  <a:moveTo>
                    <a:pt x="7620" y="363219"/>
                  </a:moveTo>
                  <a:lnTo>
                    <a:pt x="0" y="363219"/>
                  </a:lnTo>
                  <a:lnTo>
                    <a:pt x="0" y="369569"/>
                  </a:lnTo>
                  <a:lnTo>
                    <a:pt x="7620" y="369569"/>
                  </a:lnTo>
                  <a:lnTo>
                    <a:pt x="7620" y="363219"/>
                  </a:lnTo>
                  <a:close/>
                </a:path>
                <a:path w="7620" h="405129">
                  <a:moveTo>
                    <a:pt x="7620" y="369569"/>
                  </a:moveTo>
                  <a:lnTo>
                    <a:pt x="0" y="369569"/>
                  </a:lnTo>
                  <a:lnTo>
                    <a:pt x="0" y="375919"/>
                  </a:lnTo>
                  <a:lnTo>
                    <a:pt x="7620" y="375919"/>
                  </a:lnTo>
                  <a:lnTo>
                    <a:pt x="7620" y="369569"/>
                  </a:lnTo>
                  <a:close/>
                </a:path>
                <a:path w="7620" h="405129">
                  <a:moveTo>
                    <a:pt x="7620" y="375919"/>
                  </a:moveTo>
                  <a:lnTo>
                    <a:pt x="0" y="375919"/>
                  </a:lnTo>
                  <a:lnTo>
                    <a:pt x="0" y="382269"/>
                  </a:lnTo>
                  <a:lnTo>
                    <a:pt x="7620" y="382269"/>
                  </a:lnTo>
                  <a:lnTo>
                    <a:pt x="7620" y="375919"/>
                  </a:lnTo>
                  <a:close/>
                </a:path>
                <a:path w="7620" h="405129">
                  <a:moveTo>
                    <a:pt x="7620" y="382269"/>
                  </a:moveTo>
                  <a:lnTo>
                    <a:pt x="0" y="382269"/>
                  </a:lnTo>
                  <a:lnTo>
                    <a:pt x="0" y="388619"/>
                  </a:lnTo>
                  <a:lnTo>
                    <a:pt x="7620" y="388619"/>
                  </a:lnTo>
                  <a:lnTo>
                    <a:pt x="7620" y="382269"/>
                  </a:lnTo>
                  <a:close/>
                </a:path>
                <a:path w="7620" h="405129">
                  <a:moveTo>
                    <a:pt x="7620" y="388619"/>
                  </a:moveTo>
                  <a:lnTo>
                    <a:pt x="0" y="388619"/>
                  </a:lnTo>
                  <a:lnTo>
                    <a:pt x="0" y="394969"/>
                  </a:lnTo>
                  <a:lnTo>
                    <a:pt x="7620" y="394969"/>
                  </a:lnTo>
                  <a:lnTo>
                    <a:pt x="7620" y="388619"/>
                  </a:lnTo>
                  <a:close/>
                </a:path>
                <a:path w="7620" h="405129">
                  <a:moveTo>
                    <a:pt x="7620" y="394969"/>
                  </a:moveTo>
                  <a:lnTo>
                    <a:pt x="1270" y="394969"/>
                  </a:lnTo>
                  <a:lnTo>
                    <a:pt x="1270" y="397509"/>
                  </a:lnTo>
                  <a:lnTo>
                    <a:pt x="2539" y="397509"/>
                  </a:lnTo>
                  <a:lnTo>
                    <a:pt x="2539" y="398779"/>
                  </a:lnTo>
                  <a:lnTo>
                    <a:pt x="3810" y="398779"/>
                  </a:lnTo>
                  <a:lnTo>
                    <a:pt x="3810" y="401319"/>
                  </a:lnTo>
                  <a:lnTo>
                    <a:pt x="7620" y="401319"/>
                  </a:lnTo>
                  <a:lnTo>
                    <a:pt x="7620" y="394969"/>
                  </a:lnTo>
                  <a:close/>
                </a:path>
                <a:path w="7620" h="405129">
                  <a:moveTo>
                    <a:pt x="7620" y="401319"/>
                  </a:moveTo>
                  <a:lnTo>
                    <a:pt x="5079" y="401319"/>
                  </a:lnTo>
                  <a:lnTo>
                    <a:pt x="5079" y="402589"/>
                  </a:lnTo>
                  <a:lnTo>
                    <a:pt x="6350" y="402589"/>
                  </a:lnTo>
                  <a:lnTo>
                    <a:pt x="6350" y="405129"/>
                  </a:lnTo>
                  <a:lnTo>
                    <a:pt x="7620" y="405129"/>
                  </a:lnTo>
                  <a:lnTo>
                    <a:pt x="7620" y="401319"/>
                  </a:lnTo>
                  <a:close/>
                </a:path>
              </a:pathLst>
            </a:custGeom>
            <a:solidFill>
              <a:srgbClr val="0A00FC"/>
            </a:solidFill>
          </p:spPr>
          <p:txBody>
            <a:bodyPr bIns="0" lIns="0" rIns="0" rtlCol="0" tIns="0" wrap="square"/>
            <a:p/>
          </p:txBody>
        </p:sp>
        <p:sp>
          <p:nvSpPr>
            <p:cNvPr id="1049931" name="object 1231"/>
            <p:cNvSpPr/>
            <p:nvPr/>
          </p:nvSpPr>
          <p:spPr>
            <a:xfrm>
              <a:off x="5510529" y="4632959"/>
              <a:ext cx="7620" cy="377190"/>
            </a:xfrm>
            <a:custGeom>
              <a:avLst/>
              <a:ahLst/>
              <a:rect l="l" t="t" r="r" b="b"/>
              <a:pathLst>
                <a:path w="7620" h="377189">
                  <a:moveTo>
                    <a:pt x="7620" y="0"/>
                  </a:moveTo>
                  <a:lnTo>
                    <a:pt x="6350" y="0"/>
                  </a:lnTo>
                  <a:lnTo>
                    <a:pt x="6350" y="2539"/>
                  </a:lnTo>
                  <a:lnTo>
                    <a:pt x="5080" y="2539"/>
                  </a:lnTo>
                  <a:lnTo>
                    <a:pt x="5080" y="5079"/>
                  </a:lnTo>
                  <a:lnTo>
                    <a:pt x="7620" y="5079"/>
                  </a:lnTo>
                  <a:lnTo>
                    <a:pt x="7620" y="0"/>
                  </a:lnTo>
                  <a:close/>
                </a:path>
                <a:path w="7620" h="377189">
                  <a:moveTo>
                    <a:pt x="7620" y="5080"/>
                  </a:moveTo>
                  <a:lnTo>
                    <a:pt x="3810" y="5080"/>
                  </a:lnTo>
                  <a:lnTo>
                    <a:pt x="3810" y="7619"/>
                  </a:lnTo>
                  <a:lnTo>
                    <a:pt x="2540" y="7619"/>
                  </a:lnTo>
                  <a:lnTo>
                    <a:pt x="2540" y="10159"/>
                  </a:lnTo>
                  <a:lnTo>
                    <a:pt x="1270" y="10159"/>
                  </a:lnTo>
                  <a:lnTo>
                    <a:pt x="1270" y="11429"/>
                  </a:lnTo>
                  <a:lnTo>
                    <a:pt x="7620" y="11429"/>
                  </a:lnTo>
                  <a:lnTo>
                    <a:pt x="7620" y="5080"/>
                  </a:lnTo>
                  <a:close/>
                </a:path>
                <a:path w="7620" h="377189">
                  <a:moveTo>
                    <a:pt x="7620" y="11430"/>
                  </a:moveTo>
                  <a:lnTo>
                    <a:pt x="1270" y="11430"/>
                  </a:lnTo>
                  <a:lnTo>
                    <a:pt x="1270" y="12700"/>
                  </a:lnTo>
                  <a:lnTo>
                    <a:pt x="0" y="12700"/>
                  </a:lnTo>
                  <a:lnTo>
                    <a:pt x="0" y="17779"/>
                  </a:lnTo>
                  <a:lnTo>
                    <a:pt x="7620" y="17779"/>
                  </a:lnTo>
                  <a:lnTo>
                    <a:pt x="7620" y="11430"/>
                  </a:lnTo>
                  <a:close/>
                </a:path>
                <a:path w="7620" h="377189">
                  <a:moveTo>
                    <a:pt x="7620" y="17780"/>
                  </a:moveTo>
                  <a:lnTo>
                    <a:pt x="0" y="17780"/>
                  </a:lnTo>
                  <a:lnTo>
                    <a:pt x="0" y="24129"/>
                  </a:lnTo>
                  <a:lnTo>
                    <a:pt x="7620" y="24129"/>
                  </a:lnTo>
                  <a:lnTo>
                    <a:pt x="7620" y="17780"/>
                  </a:lnTo>
                  <a:close/>
                </a:path>
                <a:path w="7620" h="377189">
                  <a:moveTo>
                    <a:pt x="7620" y="24130"/>
                  </a:moveTo>
                  <a:lnTo>
                    <a:pt x="0" y="24130"/>
                  </a:lnTo>
                  <a:lnTo>
                    <a:pt x="0" y="30479"/>
                  </a:lnTo>
                  <a:lnTo>
                    <a:pt x="7620" y="30479"/>
                  </a:lnTo>
                  <a:lnTo>
                    <a:pt x="7620" y="24130"/>
                  </a:lnTo>
                  <a:close/>
                </a:path>
                <a:path w="7620" h="377189">
                  <a:moveTo>
                    <a:pt x="7620" y="30480"/>
                  </a:moveTo>
                  <a:lnTo>
                    <a:pt x="0" y="30480"/>
                  </a:lnTo>
                  <a:lnTo>
                    <a:pt x="0" y="36829"/>
                  </a:lnTo>
                  <a:lnTo>
                    <a:pt x="7620" y="36829"/>
                  </a:lnTo>
                  <a:lnTo>
                    <a:pt x="7620" y="30480"/>
                  </a:lnTo>
                  <a:close/>
                </a:path>
                <a:path w="7620" h="377189">
                  <a:moveTo>
                    <a:pt x="7620" y="36830"/>
                  </a:moveTo>
                  <a:lnTo>
                    <a:pt x="0" y="36830"/>
                  </a:lnTo>
                  <a:lnTo>
                    <a:pt x="0" y="43179"/>
                  </a:lnTo>
                  <a:lnTo>
                    <a:pt x="7620" y="43179"/>
                  </a:lnTo>
                  <a:lnTo>
                    <a:pt x="7620" y="36830"/>
                  </a:lnTo>
                  <a:close/>
                </a:path>
                <a:path w="7620" h="377189">
                  <a:moveTo>
                    <a:pt x="7620" y="43180"/>
                  </a:moveTo>
                  <a:lnTo>
                    <a:pt x="0" y="43180"/>
                  </a:lnTo>
                  <a:lnTo>
                    <a:pt x="0" y="49529"/>
                  </a:lnTo>
                  <a:lnTo>
                    <a:pt x="7620" y="49529"/>
                  </a:lnTo>
                  <a:lnTo>
                    <a:pt x="7620" y="43180"/>
                  </a:lnTo>
                  <a:close/>
                </a:path>
                <a:path w="7620" h="377189">
                  <a:moveTo>
                    <a:pt x="7620" y="49530"/>
                  </a:moveTo>
                  <a:lnTo>
                    <a:pt x="0" y="49530"/>
                  </a:lnTo>
                  <a:lnTo>
                    <a:pt x="0" y="55879"/>
                  </a:lnTo>
                  <a:lnTo>
                    <a:pt x="7620" y="55879"/>
                  </a:lnTo>
                  <a:lnTo>
                    <a:pt x="7620" y="49530"/>
                  </a:lnTo>
                  <a:close/>
                </a:path>
                <a:path w="7620" h="377189">
                  <a:moveTo>
                    <a:pt x="7620" y="55880"/>
                  </a:moveTo>
                  <a:lnTo>
                    <a:pt x="0" y="55880"/>
                  </a:lnTo>
                  <a:lnTo>
                    <a:pt x="0" y="62229"/>
                  </a:lnTo>
                  <a:lnTo>
                    <a:pt x="7620" y="62229"/>
                  </a:lnTo>
                  <a:lnTo>
                    <a:pt x="7620" y="55880"/>
                  </a:lnTo>
                  <a:close/>
                </a:path>
                <a:path w="7620" h="377189">
                  <a:moveTo>
                    <a:pt x="7620" y="62230"/>
                  </a:moveTo>
                  <a:lnTo>
                    <a:pt x="0" y="62230"/>
                  </a:lnTo>
                  <a:lnTo>
                    <a:pt x="0" y="68579"/>
                  </a:lnTo>
                  <a:lnTo>
                    <a:pt x="7620" y="68579"/>
                  </a:lnTo>
                  <a:lnTo>
                    <a:pt x="7620" y="62230"/>
                  </a:lnTo>
                  <a:close/>
                </a:path>
                <a:path w="7620" h="377189">
                  <a:moveTo>
                    <a:pt x="7620" y="68580"/>
                  </a:moveTo>
                  <a:lnTo>
                    <a:pt x="0" y="68580"/>
                  </a:lnTo>
                  <a:lnTo>
                    <a:pt x="0" y="74929"/>
                  </a:lnTo>
                  <a:lnTo>
                    <a:pt x="7620" y="74929"/>
                  </a:lnTo>
                  <a:lnTo>
                    <a:pt x="7620" y="68580"/>
                  </a:lnTo>
                  <a:close/>
                </a:path>
                <a:path w="7620" h="377189">
                  <a:moveTo>
                    <a:pt x="7620" y="74930"/>
                  </a:moveTo>
                  <a:lnTo>
                    <a:pt x="0" y="74930"/>
                  </a:lnTo>
                  <a:lnTo>
                    <a:pt x="0" y="81279"/>
                  </a:lnTo>
                  <a:lnTo>
                    <a:pt x="7620" y="81279"/>
                  </a:lnTo>
                  <a:lnTo>
                    <a:pt x="7620" y="74930"/>
                  </a:lnTo>
                  <a:close/>
                </a:path>
                <a:path w="7620" h="377189">
                  <a:moveTo>
                    <a:pt x="7620" y="81280"/>
                  </a:moveTo>
                  <a:lnTo>
                    <a:pt x="0" y="81280"/>
                  </a:lnTo>
                  <a:lnTo>
                    <a:pt x="0" y="87629"/>
                  </a:lnTo>
                  <a:lnTo>
                    <a:pt x="7620" y="87629"/>
                  </a:lnTo>
                  <a:lnTo>
                    <a:pt x="7620" y="81280"/>
                  </a:lnTo>
                  <a:close/>
                </a:path>
                <a:path w="7620" h="377189">
                  <a:moveTo>
                    <a:pt x="7620" y="87630"/>
                  </a:moveTo>
                  <a:lnTo>
                    <a:pt x="0" y="87630"/>
                  </a:lnTo>
                  <a:lnTo>
                    <a:pt x="0" y="93979"/>
                  </a:lnTo>
                  <a:lnTo>
                    <a:pt x="7620" y="93979"/>
                  </a:lnTo>
                  <a:lnTo>
                    <a:pt x="7620" y="87630"/>
                  </a:lnTo>
                  <a:close/>
                </a:path>
                <a:path w="7620" h="377189">
                  <a:moveTo>
                    <a:pt x="7620" y="93980"/>
                  </a:moveTo>
                  <a:lnTo>
                    <a:pt x="0" y="93980"/>
                  </a:lnTo>
                  <a:lnTo>
                    <a:pt x="0" y="100329"/>
                  </a:lnTo>
                  <a:lnTo>
                    <a:pt x="7620" y="100329"/>
                  </a:lnTo>
                  <a:lnTo>
                    <a:pt x="7620" y="93980"/>
                  </a:lnTo>
                  <a:close/>
                </a:path>
                <a:path w="7620" h="377189">
                  <a:moveTo>
                    <a:pt x="7620" y="100330"/>
                  </a:moveTo>
                  <a:lnTo>
                    <a:pt x="0" y="100330"/>
                  </a:lnTo>
                  <a:lnTo>
                    <a:pt x="0" y="125729"/>
                  </a:lnTo>
                  <a:lnTo>
                    <a:pt x="7620" y="125729"/>
                  </a:lnTo>
                  <a:lnTo>
                    <a:pt x="7620" y="100330"/>
                  </a:lnTo>
                  <a:close/>
                </a:path>
                <a:path w="7620" h="377189">
                  <a:moveTo>
                    <a:pt x="7620" y="125730"/>
                  </a:moveTo>
                  <a:lnTo>
                    <a:pt x="0" y="125730"/>
                  </a:lnTo>
                  <a:lnTo>
                    <a:pt x="0" y="240029"/>
                  </a:lnTo>
                  <a:lnTo>
                    <a:pt x="7620" y="240029"/>
                  </a:lnTo>
                  <a:lnTo>
                    <a:pt x="7620" y="125730"/>
                  </a:lnTo>
                  <a:close/>
                </a:path>
                <a:path w="7620" h="377189">
                  <a:moveTo>
                    <a:pt x="7620" y="240030"/>
                  </a:moveTo>
                  <a:lnTo>
                    <a:pt x="0" y="240030"/>
                  </a:lnTo>
                  <a:lnTo>
                    <a:pt x="0" y="265429"/>
                  </a:lnTo>
                  <a:lnTo>
                    <a:pt x="7620" y="265429"/>
                  </a:lnTo>
                  <a:lnTo>
                    <a:pt x="7620" y="240030"/>
                  </a:lnTo>
                  <a:close/>
                </a:path>
                <a:path w="7620" h="377189">
                  <a:moveTo>
                    <a:pt x="7620" y="265430"/>
                  </a:moveTo>
                  <a:lnTo>
                    <a:pt x="0" y="265430"/>
                  </a:lnTo>
                  <a:lnTo>
                    <a:pt x="0" y="271779"/>
                  </a:lnTo>
                  <a:lnTo>
                    <a:pt x="7620" y="271779"/>
                  </a:lnTo>
                  <a:lnTo>
                    <a:pt x="7620" y="265430"/>
                  </a:lnTo>
                  <a:close/>
                </a:path>
                <a:path w="7620" h="377189">
                  <a:moveTo>
                    <a:pt x="7620" y="271780"/>
                  </a:moveTo>
                  <a:lnTo>
                    <a:pt x="0" y="271780"/>
                  </a:lnTo>
                  <a:lnTo>
                    <a:pt x="0" y="278129"/>
                  </a:lnTo>
                  <a:lnTo>
                    <a:pt x="7620" y="278129"/>
                  </a:lnTo>
                  <a:lnTo>
                    <a:pt x="7620" y="271780"/>
                  </a:lnTo>
                  <a:close/>
                </a:path>
                <a:path w="7620" h="377189">
                  <a:moveTo>
                    <a:pt x="7620" y="278130"/>
                  </a:moveTo>
                  <a:lnTo>
                    <a:pt x="0" y="278130"/>
                  </a:lnTo>
                  <a:lnTo>
                    <a:pt x="0" y="284479"/>
                  </a:lnTo>
                  <a:lnTo>
                    <a:pt x="7620" y="284479"/>
                  </a:lnTo>
                  <a:lnTo>
                    <a:pt x="7620" y="278130"/>
                  </a:lnTo>
                  <a:close/>
                </a:path>
                <a:path w="7620" h="377189">
                  <a:moveTo>
                    <a:pt x="7620" y="284480"/>
                  </a:moveTo>
                  <a:lnTo>
                    <a:pt x="0" y="284480"/>
                  </a:lnTo>
                  <a:lnTo>
                    <a:pt x="0" y="290829"/>
                  </a:lnTo>
                  <a:lnTo>
                    <a:pt x="7620" y="290829"/>
                  </a:lnTo>
                  <a:lnTo>
                    <a:pt x="7620" y="284480"/>
                  </a:lnTo>
                  <a:close/>
                </a:path>
                <a:path w="7620" h="377189">
                  <a:moveTo>
                    <a:pt x="7620" y="290830"/>
                  </a:moveTo>
                  <a:lnTo>
                    <a:pt x="0" y="290830"/>
                  </a:lnTo>
                  <a:lnTo>
                    <a:pt x="0" y="297179"/>
                  </a:lnTo>
                  <a:lnTo>
                    <a:pt x="7620" y="297179"/>
                  </a:lnTo>
                  <a:lnTo>
                    <a:pt x="7620" y="290830"/>
                  </a:lnTo>
                  <a:close/>
                </a:path>
                <a:path w="7620" h="377189">
                  <a:moveTo>
                    <a:pt x="7620" y="297180"/>
                  </a:moveTo>
                  <a:lnTo>
                    <a:pt x="0" y="297180"/>
                  </a:lnTo>
                  <a:lnTo>
                    <a:pt x="0" y="303529"/>
                  </a:lnTo>
                  <a:lnTo>
                    <a:pt x="7620" y="303529"/>
                  </a:lnTo>
                  <a:lnTo>
                    <a:pt x="7620" y="297180"/>
                  </a:lnTo>
                  <a:close/>
                </a:path>
                <a:path w="7620" h="377189">
                  <a:moveTo>
                    <a:pt x="7620" y="303530"/>
                  </a:moveTo>
                  <a:lnTo>
                    <a:pt x="0" y="303530"/>
                  </a:lnTo>
                  <a:lnTo>
                    <a:pt x="0" y="309879"/>
                  </a:lnTo>
                  <a:lnTo>
                    <a:pt x="7620" y="309879"/>
                  </a:lnTo>
                  <a:lnTo>
                    <a:pt x="7620" y="303530"/>
                  </a:lnTo>
                  <a:close/>
                </a:path>
                <a:path w="7620" h="377189">
                  <a:moveTo>
                    <a:pt x="7620" y="309880"/>
                  </a:moveTo>
                  <a:lnTo>
                    <a:pt x="0" y="309880"/>
                  </a:lnTo>
                  <a:lnTo>
                    <a:pt x="0" y="316229"/>
                  </a:lnTo>
                  <a:lnTo>
                    <a:pt x="7620" y="316229"/>
                  </a:lnTo>
                  <a:lnTo>
                    <a:pt x="7620" y="309880"/>
                  </a:lnTo>
                  <a:close/>
                </a:path>
                <a:path w="7620" h="377189">
                  <a:moveTo>
                    <a:pt x="7620" y="316230"/>
                  </a:moveTo>
                  <a:lnTo>
                    <a:pt x="0" y="316230"/>
                  </a:lnTo>
                  <a:lnTo>
                    <a:pt x="0" y="322579"/>
                  </a:lnTo>
                  <a:lnTo>
                    <a:pt x="7620" y="322579"/>
                  </a:lnTo>
                  <a:lnTo>
                    <a:pt x="7620" y="316230"/>
                  </a:lnTo>
                  <a:close/>
                </a:path>
                <a:path w="7620" h="377189">
                  <a:moveTo>
                    <a:pt x="7620" y="322580"/>
                  </a:moveTo>
                  <a:lnTo>
                    <a:pt x="0" y="322580"/>
                  </a:lnTo>
                  <a:lnTo>
                    <a:pt x="0" y="328929"/>
                  </a:lnTo>
                  <a:lnTo>
                    <a:pt x="7620" y="328929"/>
                  </a:lnTo>
                  <a:lnTo>
                    <a:pt x="7620" y="322580"/>
                  </a:lnTo>
                  <a:close/>
                </a:path>
                <a:path w="7620" h="377189">
                  <a:moveTo>
                    <a:pt x="7620" y="328930"/>
                  </a:moveTo>
                  <a:lnTo>
                    <a:pt x="0" y="328930"/>
                  </a:lnTo>
                  <a:lnTo>
                    <a:pt x="0" y="335279"/>
                  </a:lnTo>
                  <a:lnTo>
                    <a:pt x="7620" y="335279"/>
                  </a:lnTo>
                  <a:lnTo>
                    <a:pt x="7620" y="328930"/>
                  </a:lnTo>
                  <a:close/>
                </a:path>
                <a:path w="7620" h="377189">
                  <a:moveTo>
                    <a:pt x="7620" y="335280"/>
                  </a:moveTo>
                  <a:lnTo>
                    <a:pt x="0" y="335280"/>
                  </a:lnTo>
                  <a:lnTo>
                    <a:pt x="0" y="341629"/>
                  </a:lnTo>
                  <a:lnTo>
                    <a:pt x="7620" y="341629"/>
                  </a:lnTo>
                  <a:lnTo>
                    <a:pt x="7620" y="335280"/>
                  </a:lnTo>
                  <a:close/>
                </a:path>
                <a:path w="7620" h="377189">
                  <a:moveTo>
                    <a:pt x="7620" y="341630"/>
                  </a:moveTo>
                  <a:lnTo>
                    <a:pt x="0" y="341630"/>
                  </a:lnTo>
                  <a:lnTo>
                    <a:pt x="0" y="347979"/>
                  </a:lnTo>
                  <a:lnTo>
                    <a:pt x="7620" y="347979"/>
                  </a:lnTo>
                  <a:lnTo>
                    <a:pt x="7620" y="341630"/>
                  </a:lnTo>
                  <a:close/>
                </a:path>
                <a:path w="7620" h="377189">
                  <a:moveTo>
                    <a:pt x="7620" y="347980"/>
                  </a:moveTo>
                  <a:lnTo>
                    <a:pt x="0" y="347980"/>
                  </a:lnTo>
                  <a:lnTo>
                    <a:pt x="0" y="354329"/>
                  </a:lnTo>
                  <a:lnTo>
                    <a:pt x="7620" y="354329"/>
                  </a:lnTo>
                  <a:lnTo>
                    <a:pt x="7620" y="347980"/>
                  </a:lnTo>
                  <a:close/>
                </a:path>
                <a:path w="7620" h="377189">
                  <a:moveTo>
                    <a:pt x="7620" y="354330"/>
                  </a:moveTo>
                  <a:lnTo>
                    <a:pt x="0" y="354330"/>
                  </a:lnTo>
                  <a:lnTo>
                    <a:pt x="0" y="360679"/>
                  </a:lnTo>
                  <a:lnTo>
                    <a:pt x="7620" y="360679"/>
                  </a:lnTo>
                  <a:lnTo>
                    <a:pt x="7620" y="354330"/>
                  </a:lnTo>
                  <a:close/>
                </a:path>
                <a:path w="7620" h="377189">
                  <a:moveTo>
                    <a:pt x="7620" y="360680"/>
                  </a:moveTo>
                  <a:lnTo>
                    <a:pt x="0" y="360680"/>
                  </a:lnTo>
                  <a:lnTo>
                    <a:pt x="0" y="364489"/>
                  </a:lnTo>
                  <a:lnTo>
                    <a:pt x="1270" y="364489"/>
                  </a:lnTo>
                  <a:lnTo>
                    <a:pt x="1270" y="367029"/>
                  </a:lnTo>
                  <a:lnTo>
                    <a:pt x="7620" y="367029"/>
                  </a:lnTo>
                  <a:lnTo>
                    <a:pt x="7620" y="360680"/>
                  </a:lnTo>
                  <a:close/>
                </a:path>
                <a:path w="7620" h="377189">
                  <a:moveTo>
                    <a:pt x="7620" y="367030"/>
                  </a:moveTo>
                  <a:lnTo>
                    <a:pt x="2540" y="367030"/>
                  </a:lnTo>
                  <a:lnTo>
                    <a:pt x="2540" y="369569"/>
                  </a:lnTo>
                  <a:lnTo>
                    <a:pt x="3810" y="369569"/>
                  </a:lnTo>
                  <a:lnTo>
                    <a:pt x="3810" y="372109"/>
                  </a:lnTo>
                  <a:lnTo>
                    <a:pt x="5080" y="372109"/>
                  </a:lnTo>
                  <a:lnTo>
                    <a:pt x="5080" y="373379"/>
                  </a:lnTo>
                  <a:lnTo>
                    <a:pt x="7620" y="373379"/>
                  </a:lnTo>
                  <a:lnTo>
                    <a:pt x="7620" y="367030"/>
                  </a:lnTo>
                  <a:close/>
                </a:path>
                <a:path w="7620" h="377189">
                  <a:moveTo>
                    <a:pt x="7620" y="373380"/>
                  </a:moveTo>
                  <a:lnTo>
                    <a:pt x="5080" y="373380"/>
                  </a:lnTo>
                  <a:lnTo>
                    <a:pt x="5080" y="374650"/>
                  </a:lnTo>
                  <a:lnTo>
                    <a:pt x="6350" y="374650"/>
                  </a:lnTo>
                  <a:lnTo>
                    <a:pt x="6350" y="377189"/>
                  </a:lnTo>
                  <a:lnTo>
                    <a:pt x="7620" y="377189"/>
                  </a:lnTo>
                  <a:lnTo>
                    <a:pt x="7620" y="373380"/>
                  </a:lnTo>
                  <a:close/>
                </a:path>
              </a:pathLst>
            </a:custGeom>
            <a:solidFill>
              <a:srgbClr val="0900FC"/>
            </a:solidFill>
          </p:spPr>
          <p:txBody>
            <a:bodyPr bIns="0" lIns="0" rIns="0" rtlCol="0" tIns="0" wrap="square"/>
            <a:p/>
          </p:txBody>
        </p:sp>
        <p:sp>
          <p:nvSpPr>
            <p:cNvPr id="1049932" name="object 1232"/>
            <p:cNvSpPr/>
            <p:nvPr/>
          </p:nvSpPr>
          <p:spPr>
            <a:xfrm>
              <a:off x="5504179" y="4648199"/>
              <a:ext cx="6350" cy="346710"/>
            </a:xfrm>
            <a:custGeom>
              <a:avLst/>
              <a:ahLst/>
              <a:rect l="l" t="t" r="r" b="b"/>
              <a:pathLst>
                <a:path w="6350" h="346710">
                  <a:moveTo>
                    <a:pt x="6350" y="0"/>
                  </a:moveTo>
                  <a:lnTo>
                    <a:pt x="5080" y="0"/>
                  </a:lnTo>
                  <a:lnTo>
                    <a:pt x="5080" y="2539"/>
                  </a:lnTo>
                  <a:lnTo>
                    <a:pt x="6350" y="2539"/>
                  </a:lnTo>
                  <a:lnTo>
                    <a:pt x="6350" y="0"/>
                  </a:lnTo>
                  <a:close/>
                </a:path>
                <a:path w="6350" h="346710">
                  <a:moveTo>
                    <a:pt x="6350" y="2540"/>
                  </a:moveTo>
                  <a:lnTo>
                    <a:pt x="3810" y="2540"/>
                  </a:lnTo>
                  <a:lnTo>
                    <a:pt x="3810" y="5080"/>
                  </a:lnTo>
                  <a:lnTo>
                    <a:pt x="2540" y="5080"/>
                  </a:lnTo>
                  <a:lnTo>
                    <a:pt x="2540" y="7619"/>
                  </a:lnTo>
                  <a:lnTo>
                    <a:pt x="1270" y="7619"/>
                  </a:lnTo>
                  <a:lnTo>
                    <a:pt x="1270" y="8889"/>
                  </a:lnTo>
                  <a:lnTo>
                    <a:pt x="6350" y="8889"/>
                  </a:lnTo>
                  <a:lnTo>
                    <a:pt x="6350" y="2540"/>
                  </a:lnTo>
                  <a:close/>
                </a:path>
                <a:path w="6350" h="346710">
                  <a:moveTo>
                    <a:pt x="6350" y="8890"/>
                  </a:moveTo>
                  <a:lnTo>
                    <a:pt x="1270" y="8890"/>
                  </a:lnTo>
                  <a:lnTo>
                    <a:pt x="1270" y="10160"/>
                  </a:lnTo>
                  <a:lnTo>
                    <a:pt x="0" y="10160"/>
                  </a:lnTo>
                  <a:lnTo>
                    <a:pt x="0" y="15239"/>
                  </a:lnTo>
                  <a:lnTo>
                    <a:pt x="6350" y="15239"/>
                  </a:lnTo>
                  <a:lnTo>
                    <a:pt x="6350" y="8890"/>
                  </a:lnTo>
                  <a:close/>
                </a:path>
                <a:path w="6350" h="346710">
                  <a:moveTo>
                    <a:pt x="6350" y="15240"/>
                  </a:moveTo>
                  <a:lnTo>
                    <a:pt x="0" y="15240"/>
                  </a:lnTo>
                  <a:lnTo>
                    <a:pt x="0" y="21589"/>
                  </a:lnTo>
                  <a:lnTo>
                    <a:pt x="6350" y="21589"/>
                  </a:lnTo>
                  <a:lnTo>
                    <a:pt x="6350" y="15240"/>
                  </a:lnTo>
                  <a:close/>
                </a:path>
                <a:path w="6350" h="346710">
                  <a:moveTo>
                    <a:pt x="6350" y="21590"/>
                  </a:moveTo>
                  <a:lnTo>
                    <a:pt x="0" y="21590"/>
                  </a:lnTo>
                  <a:lnTo>
                    <a:pt x="0" y="27939"/>
                  </a:lnTo>
                  <a:lnTo>
                    <a:pt x="6350" y="27939"/>
                  </a:lnTo>
                  <a:lnTo>
                    <a:pt x="6350" y="21590"/>
                  </a:lnTo>
                  <a:close/>
                </a:path>
                <a:path w="6350" h="346710">
                  <a:moveTo>
                    <a:pt x="6350" y="27940"/>
                  </a:moveTo>
                  <a:lnTo>
                    <a:pt x="0" y="27940"/>
                  </a:lnTo>
                  <a:lnTo>
                    <a:pt x="0" y="34289"/>
                  </a:lnTo>
                  <a:lnTo>
                    <a:pt x="6350" y="34289"/>
                  </a:lnTo>
                  <a:lnTo>
                    <a:pt x="6350" y="27940"/>
                  </a:lnTo>
                  <a:close/>
                </a:path>
                <a:path w="6350" h="346710">
                  <a:moveTo>
                    <a:pt x="6350" y="34290"/>
                  </a:moveTo>
                  <a:lnTo>
                    <a:pt x="0" y="34290"/>
                  </a:lnTo>
                  <a:lnTo>
                    <a:pt x="0" y="40639"/>
                  </a:lnTo>
                  <a:lnTo>
                    <a:pt x="6350" y="40639"/>
                  </a:lnTo>
                  <a:lnTo>
                    <a:pt x="6350" y="34290"/>
                  </a:lnTo>
                  <a:close/>
                </a:path>
                <a:path w="6350" h="346710">
                  <a:moveTo>
                    <a:pt x="6350" y="40640"/>
                  </a:moveTo>
                  <a:lnTo>
                    <a:pt x="0" y="40640"/>
                  </a:lnTo>
                  <a:lnTo>
                    <a:pt x="0" y="46989"/>
                  </a:lnTo>
                  <a:lnTo>
                    <a:pt x="6350" y="46989"/>
                  </a:lnTo>
                  <a:lnTo>
                    <a:pt x="6350" y="40640"/>
                  </a:lnTo>
                  <a:close/>
                </a:path>
                <a:path w="6350" h="346710">
                  <a:moveTo>
                    <a:pt x="6350" y="46990"/>
                  </a:moveTo>
                  <a:lnTo>
                    <a:pt x="0" y="46990"/>
                  </a:lnTo>
                  <a:lnTo>
                    <a:pt x="0" y="53339"/>
                  </a:lnTo>
                  <a:lnTo>
                    <a:pt x="6350" y="53339"/>
                  </a:lnTo>
                  <a:lnTo>
                    <a:pt x="6350" y="46990"/>
                  </a:lnTo>
                  <a:close/>
                </a:path>
                <a:path w="6350" h="346710">
                  <a:moveTo>
                    <a:pt x="6350" y="53340"/>
                  </a:moveTo>
                  <a:lnTo>
                    <a:pt x="0" y="53340"/>
                  </a:lnTo>
                  <a:lnTo>
                    <a:pt x="0" y="59689"/>
                  </a:lnTo>
                  <a:lnTo>
                    <a:pt x="6350" y="59689"/>
                  </a:lnTo>
                  <a:lnTo>
                    <a:pt x="6350" y="53340"/>
                  </a:lnTo>
                  <a:close/>
                </a:path>
                <a:path w="6350" h="346710">
                  <a:moveTo>
                    <a:pt x="6350" y="59690"/>
                  </a:moveTo>
                  <a:lnTo>
                    <a:pt x="0" y="59690"/>
                  </a:lnTo>
                  <a:lnTo>
                    <a:pt x="0" y="66039"/>
                  </a:lnTo>
                  <a:lnTo>
                    <a:pt x="6350" y="66039"/>
                  </a:lnTo>
                  <a:lnTo>
                    <a:pt x="6350" y="59690"/>
                  </a:lnTo>
                  <a:close/>
                </a:path>
                <a:path w="6350" h="346710">
                  <a:moveTo>
                    <a:pt x="6350" y="66040"/>
                  </a:moveTo>
                  <a:lnTo>
                    <a:pt x="0" y="66040"/>
                  </a:lnTo>
                  <a:lnTo>
                    <a:pt x="0" y="72389"/>
                  </a:lnTo>
                  <a:lnTo>
                    <a:pt x="6350" y="72389"/>
                  </a:lnTo>
                  <a:lnTo>
                    <a:pt x="6350" y="66040"/>
                  </a:lnTo>
                  <a:close/>
                </a:path>
                <a:path w="6350" h="346710">
                  <a:moveTo>
                    <a:pt x="6350" y="72390"/>
                  </a:moveTo>
                  <a:lnTo>
                    <a:pt x="0" y="72390"/>
                  </a:lnTo>
                  <a:lnTo>
                    <a:pt x="0" y="78739"/>
                  </a:lnTo>
                  <a:lnTo>
                    <a:pt x="6350" y="78739"/>
                  </a:lnTo>
                  <a:lnTo>
                    <a:pt x="6350" y="72390"/>
                  </a:lnTo>
                  <a:close/>
                </a:path>
                <a:path w="6350" h="346710">
                  <a:moveTo>
                    <a:pt x="6350" y="78740"/>
                  </a:moveTo>
                  <a:lnTo>
                    <a:pt x="0" y="78740"/>
                  </a:lnTo>
                  <a:lnTo>
                    <a:pt x="0" y="85089"/>
                  </a:lnTo>
                  <a:lnTo>
                    <a:pt x="6350" y="85089"/>
                  </a:lnTo>
                  <a:lnTo>
                    <a:pt x="6350" y="78740"/>
                  </a:lnTo>
                  <a:close/>
                </a:path>
                <a:path w="6350" h="346710">
                  <a:moveTo>
                    <a:pt x="6350" y="85090"/>
                  </a:moveTo>
                  <a:lnTo>
                    <a:pt x="0" y="85090"/>
                  </a:lnTo>
                  <a:lnTo>
                    <a:pt x="0" y="110489"/>
                  </a:lnTo>
                  <a:lnTo>
                    <a:pt x="6350" y="110489"/>
                  </a:lnTo>
                  <a:lnTo>
                    <a:pt x="6350" y="85090"/>
                  </a:lnTo>
                  <a:close/>
                </a:path>
                <a:path w="6350" h="346710">
                  <a:moveTo>
                    <a:pt x="6350" y="110490"/>
                  </a:moveTo>
                  <a:lnTo>
                    <a:pt x="0" y="110490"/>
                  </a:lnTo>
                  <a:lnTo>
                    <a:pt x="0" y="224789"/>
                  </a:lnTo>
                  <a:lnTo>
                    <a:pt x="6350" y="224789"/>
                  </a:lnTo>
                  <a:lnTo>
                    <a:pt x="6350" y="110490"/>
                  </a:lnTo>
                  <a:close/>
                </a:path>
                <a:path w="6350" h="346710">
                  <a:moveTo>
                    <a:pt x="6350" y="224790"/>
                  </a:moveTo>
                  <a:lnTo>
                    <a:pt x="0" y="224790"/>
                  </a:lnTo>
                  <a:lnTo>
                    <a:pt x="0" y="250189"/>
                  </a:lnTo>
                  <a:lnTo>
                    <a:pt x="6350" y="250189"/>
                  </a:lnTo>
                  <a:lnTo>
                    <a:pt x="6350" y="224790"/>
                  </a:lnTo>
                  <a:close/>
                </a:path>
                <a:path w="6350" h="346710">
                  <a:moveTo>
                    <a:pt x="6350" y="250190"/>
                  </a:moveTo>
                  <a:lnTo>
                    <a:pt x="0" y="250190"/>
                  </a:lnTo>
                  <a:lnTo>
                    <a:pt x="0" y="256539"/>
                  </a:lnTo>
                  <a:lnTo>
                    <a:pt x="6350" y="256539"/>
                  </a:lnTo>
                  <a:lnTo>
                    <a:pt x="6350" y="250190"/>
                  </a:lnTo>
                  <a:close/>
                </a:path>
                <a:path w="6350" h="346710">
                  <a:moveTo>
                    <a:pt x="6350" y="256540"/>
                  </a:moveTo>
                  <a:lnTo>
                    <a:pt x="0" y="256540"/>
                  </a:lnTo>
                  <a:lnTo>
                    <a:pt x="0" y="262889"/>
                  </a:lnTo>
                  <a:lnTo>
                    <a:pt x="6350" y="262889"/>
                  </a:lnTo>
                  <a:lnTo>
                    <a:pt x="6350" y="256540"/>
                  </a:lnTo>
                  <a:close/>
                </a:path>
                <a:path w="6350" h="346710">
                  <a:moveTo>
                    <a:pt x="6350" y="262890"/>
                  </a:moveTo>
                  <a:lnTo>
                    <a:pt x="0" y="262890"/>
                  </a:lnTo>
                  <a:lnTo>
                    <a:pt x="0" y="269239"/>
                  </a:lnTo>
                  <a:lnTo>
                    <a:pt x="6350" y="269239"/>
                  </a:lnTo>
                  <a:lnTo>
                    <a:pt x="6350" y="262890"/>
                  </a:lnTo>
                  <a:close/>
                </a:path>
                <a:path w="6350" h="346710">
                  <a:moveTo>
                    <a:pt x="6350" y="269240"/>
                  </a:moveTo>
                  <a:lnTo>
                    <a:pt x="0" y="269240"/>
                  </a:lnTo>
                  <a:lnTo>
                    <a:pt x="0" y="275589"/>
                  </a:lnTo>
                  <a:lnTo>
                    <a:pt x="6350" y="275589"/>
                  </a:lnTo>
                  <a:lnTo>
                    <a:pt x="6350" y="269240"/>
                  </a:lnTo>
                  <a:close/>
                </a:path>
                <a:path w="6350" h="346710">
                  <a:moveTo>
                    <a:pt x="6350" y="275590"/>
                  </a:moveTo>
                  <a:lnTo>
                    <a:pt x="0" y="275590"/>
                  </a:lnTo>
                  <a:lnTo>
                    <a:pt x="0" y="281939"/>
                  </a:lnTo>
                  <a:lnTo>
                    <a:pt x="6350" y="281939"/>
                  </a:lnTo>
                  <a:lnTo>
                    <a:pt x="6350" y="275590"/>
                  </a:lnTo>
                  <a:close/>
                </a:path>
                <a:path w="6350" h="346710">
                  <a:moveTo>
                    <a:pt x="6350" y="281940"/>
                  </a:moveTo>
                  <a:lnTo>
                    <a:pt x="0" y="281940"/>
                  </a:lnTo>
                  <a:lnTo>
                    <a:pt x="0" y="288289"/>
                  </a:lnTo>
                  <a:lnTo>
                    <a:pt x="6350" y="288289"/>
                  </a:lnTo>
                  <a:lnTo>
                    <a:pt x="6350" y="281940"/>
                  </a:lnTo>
                  <a:close/>
                </a:path>
                <a:path w="6350" h="346710">
                  <a:moveTo>
                    <a:pt x="6350" y="288290"/>
                  </a:moveTo>
                  <a:lnTo>
                    <a:pt x="0" y="288290"/>
                  </a:lnTo>
                  <a:lnTo>
                    <a:pt x="0" y="294639"/>
                  </a:lnTo>
                  <a:lnTo>
                    <a:pt x="6350" y="294639"/>
                  </a:lnTo>
                  <a:lnTo>
                    <a:pt x="6350" y="288290"/>
                  </a:lnTo>
                  <a:close/>
                </a:path>
                <a:path w="6350" h="346710">
                  <a:moveTo>
                    <a:pt x="6350" y="294640"/>
                  </a:moveTo>
                  <a:lnTo>
                    <a:pt x="0" y="294640"/>
                  </a:lnTo>
                  <a:lnTo>
                    <a:pt x="0" y="300989"/>
                  </a:lnTo>
                  <a:lnTo>
                    <a:pt x="6350" y="300989"/>
                  </a:lnTo>
                  <a:lnTo>
                    <a:pt x="6350" y="294640"/>
                  </a:lnTo>
                  <a:close/>
                </a:path>
                <a:path w="6350" h="346710">
                  <a:moveTo>
                    <a:pt x="6350" y="300990"/>
                  </a:moveTo>
                  <a:lnTo>
                    <a:pt x="0" y="300990"/>
                  </a:lnTo>
                  <a:lnTo>
                    <a:pt x="0" y="307339"/>
                  </a:lnTo>
                  <a:lnTo>
                    <a:pt x="6350" y="307339"/>
                  </a:lnTo>
                  <a:lnTo>
                    <a:pt x="6350" y="300990"/>
                  </a:lnTo>
                  <a:close/>
                </a:path>
                <a:path w="6350" h="346710">
                  <a:moveTo>
                    <a:pt x="6350" y="307340"/>
                  </a:moveTo>
                  <a:lnTo>
                    <a:pt x="0" y="307340"/>
                  </a:lnTo>
                  <a:lnTo>
                    <a:pt x="0" y="313689"/>
                  </a:lnTo>
                  <a:lnTo>
                    <a:pt x="6350" y="313689"/>
                  </a:lnTo>
                  <a:lnTo>
                    <a:pt x="6350" y="307340"/>
                  </a:lnTo>
                  <a:close/>
                </a:path>
                <a:path w="6350" h="346710">
                  <a:moveTo>
                    <a:pt x="6350" y="313690"/>
                  </a:moveTo>
                  <a:lnTo>
                    <a:pt x="0" y="313690"/>
                  </a:lnTo>
                  <a:lnTo>
                    <a:pt x="0" y="320039"/>
                  </a:lnTo>
                  <a:lnTo>
                    <a:pt x="6350" y="320039"/>
                  </a:lnTo>
                  <a:lnTo>
                    <a:pt x="6350" y="313690"/>
                  </a:lnTo>
                  <a:close/>
                </a:path>
                <a:path w="6350" h="346710">
                  <a:moveTo>
                    <a:pt x="6350" y="320040"/>
                  </a:moveTo>
                  <a:lnTo>
                    <a:pt x="0" y="320040"/>
                  </a:lnTo>
                  <a:lnTo>
                    <a:pt x="0" y="326389"/>
                  </a:lnTo>
                  <a:lnTo>
                    <a:pt x="6350" y="326389"/>
                  </a:lnTo>
                  <a:lnTo>
                    <a:pt x="6350" y="320040"/>
                  </a:lnTo>
                  <a:close/>
                </a:path>
                <a:path w="6350" h="346710">
                  <a:moveTo>
                    <a:pt x="6350" y="326390"/>
                  </a:moveTo>
                  <a:lnTo>
                    <a:pt x="0" y="326390"/>
                  </a:lnTo>
                  <a:lnTo>
                    <a:pt x="0" y="332739"/>
                  </a:lnTo>
                  <a:lnTo>
                    <a:pt x="6350" y="332739"/>
                  </a:lnTo>
                  <a:lnTo>
                    <a:pt x="6350" y="326390"/>
                  </a:lnTo>
                  <a:close/>
                </a:path>
                <a:path w="6350" h="346710">
                  <a:moveTo>
                    <a:pt x="6350" y="332740"/>
                  </a:moveTo>
                  <a:lnTo>
                    <a:pt x="0" y="332740"/>
                  </a:lnTo>
                  <a:lnTo>
                    <a:pt x="0" y="336550"/>
                  </a:lnTo>
                  <a:lnTo>
                    <a:pt x="1270" y="336550"/>
                  </a:lnTo>
                  <a:lnTo>
                    <a:pt x="1270" y="339089"/>
                  </a:lnTo>
                  <a:lnTo>
                    <a:pt x="6350" y="339089"/>
                  </a:lnTo>
                  <a:lnTo>
                    <a:pt x="6350" y="332740"/>
                  </a:lnTo>
                  <a:close/>
                </a:path>
                <a:path w="6350" h="346710">
                  <a:moveTo>
                    <a:pt x="6350" y="339090"/>
                  </a:moveTo>
                  <a:lnTo>
                    <a:pt x="2540" y="339090"/>
                  </a:lnTo>
                  <a:lnTo>
                    <a:pt x="2540" y="341630"/>
                  </a:lnTo>
                  <a:lnTo>
                    <a:pt x="3810" y="341630"/>
                  </a:lnTo>
                  <a:lnTo>
                    <a:pt x="3810" y="344169"/>
                  </a:lnTo>
                  <a:lnTo>
                    <a:pt x="5080" y="344169"/>
                  </a:lnTo>
                  <a:lnTo>
                    <a:pt x="5080" y="345439"/>
                  </a:lnTo>
                  <a:lnTo>
                    <a:pt x="6350" y="345439"/>
                  </a:lnTo>
                  <a:lnTo>
                    <a:pt x="6350" y="339090"/>
                  </a:lnTo>
                  <a:close/>
                </a:path>
                <a:path w="6350" h="346710">
                  <a:moveTo>
                    <a:pt x="6350" y="345440"/>
                  </a:moveTo>
                  <a:lnTo>
                    <a:pt x="5080" y="345440"/>
                  </a:lnTo>
                  <a:lnTo>
                    <a:pt x="5080" y="346710"/>
                  </a:lnTo>
                  <a:lnTo>
                    <a:pt x="6350" y="346710"/>
                  </a:lnTo>
                  <a:lnTo>
                    <a:pt x="6350" y="345440"/>
                  </a:lnTo>
                  <a:close/>
                </a:path>
              </a:pathLst>
            </a:custGeom>
            <a:solidFill>
              <a:srgbClr val="0800FD"/>
            </a:solidFill>
          </p:spPr>
          <p:txBody>
            <a:bodyPr bIns="0" lIns="0" rIns="0" rtlCol="0" tIns="0" wrap="square"/>
            <a:p/>
          </p:txBody>
        </p:sp>
        <p:sp>
          <p:nvSpPr>
            <p:cNvPr id="1049933" name="object 1233"/>
            <p:cNvSpPr/>
            <p:nvPr/>
          </p:nvSpPr>
          <p:spPr>
            <a:xfrm>
              <a:off x="5496559" y="4660899"/>
              <a:ext cx="7620" cy="321310"/>
            </a:xfrm>
            <a:custGeom>
              <a:avLst/>
              <a:ahLst/>
              <a:rect l="l" t="t" r="r" b="b"/>
              <a:pathLst>
                <a:path w="7620" h="321310">
                  <a:moveTo>
                    <a:pt x="7619" y="0"/>
                  </a:moveTo>
                  <a:lnTo>
                    <a:pt x="6350" y="0"/>
                  </a:lnTo>
                  <a:lnTo>
                    <a:pt x="6350" y="2539"/>
                  </a:lnTo>
                  <a:lnTo>
                    <a:pt x="7619" y="2539"/>
                  </a:lnTo>
                  <a:lnTo>
                    <a:pt x="7619" y="0"/>
                  </a:lnTo>
                  <a:close/>
                </a:path>
                <a:path w="7620" h="321310">
                  <a:moveTo>
                    <a:pt x="7619" y="2540"/>
                  </a:moveTo>
                  <a:lnTo>
                    <a:pt x="5079" y="2540"/>
                  </a:lnTo>
                  <a:lnTo>
                    <a:pt x="5079" y="6350"/>
                  </a:lnTo>
                  <a:lnTo>
                    <a:pt x="3810" y="6350"/>
                  </a:lnTo>
                  <a:lnTo>
                    <a:pt x="3810" y="8889"/>
                  </a:lnTo>
                  <a:lnTo>
                    <a:pt x="7619" y="8889"/>
                  </a:lnTo>
                  <a:lnTo>
                    <a:pt x="7619" y="2540"/>
                  </a:lnTo>
                  <a:close/>
                </a:path>
                <a:path w="7620" h="321310">
                  <a:moveTo>
                    <a:pt x="7619" y="8890"/>
                  </a:moveTo>
                  <a:lnTo>
                    <a:pt x="3810" y="8890"/>
                  </a:lnTo>
                  <a:lnTo>
                    <a:pt x="3810" y="10160"/>
                  </a:lnTo>
                  <a:lnTo>
                    <a:pt x="2539" y="10160"/>
                  </a:lnTo>
                  <a:lnTo>
                    <a:pt x="2539" y="13969"/>
                  </a:lnTo>
                  <a:lnTo>
                    <a:pt x="1269" y="13969"/>
                  </a:lnTo>
                  <a:lnTo>
                    <a:pt x="1269" y="15239"/>
                  </a:lnTo>
                  <a:lnTo>
                    <a:pt x="7619" y="15239"/>
                  </a:lnTo>
                  <a:lnTo>
                    <a:pt x="7619" y="8890"/>
                  </a:lnTo>
                  <a:close/>
                </a:path>
                <a:path w="7620" h="321310">
                  <a:moveTo>
                    <a:pt x="7619" y="15240"/>
                  </a:moveTo>
                  <a:lnTo>
                    <a:pt x="1269" y="15240"/>
                  </a:lnTo>
                  <a:lnTo>
                    <a:pt x="1269" y="17780"/>
                  </a:lnTo>
                  <a:lnTo>
                    <a:pt x="0" y="17780"/>
                  </a:lnTo>
                  <a:lnTo>
                    <a:pt x="0" y="21589"/>
                  </a:lnTo>
                  <a:lnTo>
                    <a:pt x="7619" y="21589"/>
                  </a:lnTo>
                  <a:lnTo>
                    <a:pt x="7619" y="15240"/>
                  </a:lnTo>
                  <a:close/>
                </a:path>
                <a:path w="7620" h="321310">
                  <a:moveTo>
                    <a:pt x="7619" y="21590"/>
                  </a:moveTo>
                  <a:lnTo>
                    <a:pt x="0" y="21590"/>
                  </a:lnTo>
                  <a:lnTo>
                    <a:pt x="0" y="27939"/>
                  </a:lnTo>
                  <a:lnTo>
                    <a:pt x="7619" y="27939"/>
                  </a:lnTo>
                  <a:lnTo>
                    <a:pt x="7619" y="21590"/>
                  </a:lnTo>
                  <a:close/>
                </a:path>
                <a:path w="7620" h="321310">
                  <a:moveTo>
                    <a:pt x="7619" y="27940"/>
                  </a:moveTo>
                  <a:lnTo>
                    <a:pt x="0" y="27940"/>
                  </a:lnTo>
                  <a:lnTo>
                    <a:pt x="0" y="34289"/>
                  </a:lnTo>
                  <a:lnTo>
                    <a:pt x="7619" y="34289"/>
                  </a:lnTo>
                  <a:lnTo>
                    <a:pt x="7619" y="27940"/>
                  </a:lnTo>
                  <a:close/>
                </a:path>
                <a:path w="7620" h="321310">
                  <a:moveTo>
                    <a:pt x="7619" y="34290"/>
                  </a:moveTo>
                  <a:lnTo>
                    <a:pt x="0" y="34290"/>
                  </a:lnTo>
                  <a:lnTo>
                    <a:pt x="0" y="40639"/>
                  </a:lnTo>
                  <a:lnTo>
                    <a:pt x="7619" y="40639"/>
                  </a:lnTo>
                  <a:lnTo>
                    <a:pt x="7619" y="34290"/>
                  </a:lnTo>
                  <a:close/>
                </a:path>
                <a:path w="7620" h="321310">
                  <a:moveTo>
                    <a:pt x="7619" y="40640"/>
                  </a:moveTo>
                  <a:lnTo>
                    <a:pt x="0" y="40640"/>
                  </a:lnTo>
                  <a:lnTo>
                    <a:pt x="0" y="46989"/>
                  </a:lnTo>
                  <a:lnTo>
                    <a:pt x="7619" y="46989"/>
                  </a:lnTo>
                  <a:lnTo>
                    <a:pt x="7619" y="40640"/>
                  </a:lnTo>
                  <a:close/>
                </a:path>
                <a:path w="7620" h="321310">
                  <a:moveTo>
                    <a:pt x="7619" y="46990"/>
                  </a:moveTo>
                  <a:lnTo>
                    <a:pt x="0" y="46990"/>
                  </a:lnTo>
                  <a:lnTo>
                    <a:pt x="0" y="53339"/>
                  </a:lnTo>
                  <a:lnTo>
                    <a:pt x="7619" y="53339"/>
                  </a:lnTo>
                  <a:lnTo>
                    <a:pt x="7619" y="46990"/>
                  </a:lnTo>
                  <a:close/>
                </a:path>
                <a:path w="7620" h="321310">
                  <a:moveTo>
                    <a:pt x="7619" y="53340"/>
                  </a:moveTo>
                  <a:lnTo>
                    <a:pt x="0" y="53340"/>
                  </a:lnTo>
                  <a:lnTo>
                    <a:pt x="0" y="59689"/>
                  </a:lnTo>
                  <a:lnTo>
                    <a:pt x="7619" y="59689"/>
                  </a:lnTo>
                  <a:lnTo>
                    <a:pt x="7619" y="53340"/>
                  </a:lnTo>
                  <a:close/>
                </a:path>
                <a:path w="7620" h="321310">
                  <a:moveTo>
                    <a:pt x="7619" y="59690"/>
                  </a:moveTo>
                  <a:lnTo>
                    <a:pt x="0" y="59690"/>
                  </a:lnTo>
                  <a:lnTo>
                    <a:pt x="0" y="66039"/>
                  </a:lnTo>
                  <a:lnTo>
                    <a:pt x="7619" y="66039"/>
                  </a:lnTo>
                  <a:lnTo>
                    <a:pt x="7619" y="59690"/>
                  </a:lnTo>
                  <a:close/>
                </a:path>
                <a:path w="7620" h="321310">
                  <a:moveTo>
                    <a:pt x="7619" y="66040"/>
                  </a:moveTo>
                  <a:lnTo>
                    <a:pt x="0" y="66040"/>
                  </a:lnTo>
                  <a:lnTo>
                    <a:pt x="0" y="72389"/>
                  </a:lnTo>
                  <a:lnTo>
                    <a:pt x="7619" y="72389"/>
                  </a:lnTo>
                  <a:lnTo>
                    <a:pt x="7619" y="66040"/>
                  </a:lnTo>
                  <a:close/>
                </a:path>
                <a:path w="7620" h="321310">
                  <a:moveTo>
                    <a:pt x="7619" y="72390"/>
                  </a:moveTo>
                  <a:lnTo>
                    <a:pt x="0" y="72390"/>
                  </a:lnTo>
                  <a:lnTo>
                    <a:pt x="0" y="97789"/>
                  </a:lnTo>
                  <a:lnTo>
                    <a:pt x="7619" y="97789"/>
                  </a:lnTo>
                  <a:lnTo>
                    <a:pt x="7619" y="72390"/>
                  </a:lnTo>
                  <a:close/>
                </a:path>
                <a:path w="7620" h="321310">
                  <a:moveTo>
                    <a:pt x="7619" y="97790"/>
                  </a:moveTo>
                  <a:lnTo>
                    <a:pt x="0" y="97790"/>
                  </a:lnTo>
                  <a:lnTo>
                    <a:pt x="0" y="212089"/>
                  </a:lnTo>
                  <a:lnTo>
                    <a:pt x="7619" y="212089"/>
                  </a:lnTo>
                  <a:lnTo>
                    <a:pt x="7619" y="97790"/>
                  </a:lnTo>
                  <a:close/>
                </a:path>
                <a:path w="7620" h="321310">
                  <a:moveTo>
                    <a:pt x="7619" y="212090"/>
                  </a:moveTo>
                  <a:lnTo>
                    <a:pt x="0" y="212090"/>
                  </a:lnTo>
                  <a:lnTo>
                    <a:pt x="0" y="237489"/>
                  </a:lnTo>
                  <a:lnTo>
                    <a:pt x="7619" y="237489"/>
                  </a:lnTo>
                  <a:lnTo>
                    <a:pt x="7619" y="212090"/>
                  </a:lnTo>
                  <a:close/>
                </a:path>
                <a:path w="7620" h="321310">
                  <a:moveTo>
                    <a:pt x="7619" y="237490"/>
                  </a:moveTo>
                  <a:lnTo>
                    <a:pt x="0" y="237490"/>
                  </a:lnTo>
                  <a:lnTo>
                    <a:pt x="0" y="243839"/>
                  </a:lnTo>
                  <a:lnTo>
                    <a:pt x="7619" y="243839"/>
                  </a:lnTo>
                  <a:lnTo>
                    <a:pt x="7619" y="237490"/>
                  </a:lnTo>
                  <a:close/>
                </a:path>
                <a:path w="7620" h="321310">
                  <a:moveTo>
                    <a:pt x="7619" y="243840"/>
                  </a:moveTo>
                  <a:lnTo>
                    <a:pt x="0" y="243840"/>
                  </a:lnTo>
                  <a:lnTo>
                    <a:pt x="0" y="250189"/>
                  </a:lnTo>
                  <a:lnTo>
                    <a:pt x="7619" y="250189"/>
                  </a:lnTo>
                  <a:lnTo>
                    <a:pt x="7619" y="243840"/>
                  </a:lnTo>
                  <a:close/>
                </a:path>
                <a:path w="7620" h="321310">
                  <a:moveTo>
                    <a:pt x="7619" y="250190"/>
                  </a:moveTo>
                  <a:lnTo>
                    <a:pt x="0" y="250190"/>
                  </a:lnTo>
                  <a:lnTo>
                    <a:pt x="0" y="256539"/>
                  </a:lnTo>
                  <a:lnTo>
                    <a:pt x="7619" y="256539"/>
                  </a:lnTo>
                  <a:lnTo>
                    <a:pt x="7619" y="250190"/>
                  </a:lnTo>
                  <a:close/>
                </a:path>
                <a:path w="7620" h="321310">
                  <a:moveTo>
                    <a:pt x="7619" y="256540"/>
                  </a:moveTo>
                  <a:lnTo>
                    <a:pt x="0" y="256540"/>
                  </a:lnTo>
                  <a:lnTo>
                    <a:pt x="0" y="262889"/>
                  </a:lnTo>
                  <a:lnTo>
                    <a:pt x="7619" y="262889"/>
                  </a:lnTo>
                  <a:lnTo>
                    <a:pt x="7619" y="256540"/>
                  </a:lnTo>
                  <a:close/>
                </a:path>
                <a:path w="7620" h="321310">
                  <a:moveTo>
                    <a:pt x="7619" y="262890"/>
                  </a:moveTo>
                  <a:lnTo>
                    <a:pt x="0" y="262890"/>
                  </a:lnTo>
                  <a:lnTo>
                    <a:pt x="0" y="269239"/>
                  </a:lnTo>
                  <a:lnTo>
                    <a:pt x="7619" y="269239"/>
                  </a:lnTo>
                  <a:lnTo>
                    <a:pt x="7619" y="262890"/>
                  </a:lnTo>
                  <a:close/>
                </a:path>
                <a:path w="7620" h="321310">
                  <a:moveTo>
                    <a:pt x="7619" y="269240"/>
                  </a:moveTo>
                  <a:lnTo>
                    <a:pt x="0" y="269240"/>
                  </a:lnTo>
                  <a:lnTo>
                    <a:pt x="0" y="275589"/>
                  </a:lnTo>
                  <a:lnTo>
                    <a:pt x="7619" y="275589"/>
                  </a:lnTo>
                  <a:lnTo>
                    <a:pt x="7619" y="269240"/>
                  </a:lnTo>
                  <a:close/>
                </a:path>
                <a:path w="7620" h="321310">
                  <a:moveTo>
                    <a:pt x="7619" y="275590"/>
                  </a:moveTo>
                  <a:lnTo>
                    <a:pt x="0" y="275590"/>
                  </a:lnTo>
                  <a:lnTo>
                    <a:pt x="0" y="281939"/>
                  </a:lnTo>
                  <a:lnTo>
                    <a:pt x="7619" y="281939"/>
                  </a:lnTo>
                  <a:lnTo>
                    <a:pt x="7619" y="275590"/>
                  </a:lnTo>
                  <a:close/>
                </a:path>
                <a:path w="7620" h="321310">
                  <a:moveTo>
                    <a:pt x="7619" y="281940"/>
                  </a:moveTo>
                  <a:lnTo>
                    <a:pt x="0" y="281940"/>
                  </a:lnTo>
                  <a:lnTo>
                    <a:pt x="0" y="288289"/>
                  </a:lnTo>
                  <a:lnTo>
                    <a:pt x="7619" y="288289"/>
                  </a:lnTo>
                  <a:lnTo>
                    <a:pt x="7619" y="281940"/>
                  </a:lnTo>
                  <a:close/>
                </a:path>
                <a:path w="7620" h="321310">
                  <a:moveTo>
                    <a:pt x="7619" y="288290"/>
                  </a:moveTo>
                  <a:lnTo>
                    <a:pt x="0" y="288290"/>
                  </a:lnTo>
                  <a:lnTo>
                    <a:pt x="0" y="294639"/>
                  </a:lnTo>
                  <a:lnTo>
                    <a:pt x="7619" y="294639"/>
                  </a:lnTo>
                  <a:lnTo>
                    <a:pt x="7619" y="288290"/>
                  </a:lnTo>
                  <a:close/>
                </a:path>
                <a:path w="7620" h="321310">
                  <a:moveTo>
                    <a:pt x="7619" y="294640"/>
                  </a:moveTo>
                  <a:lnTo>
                    <a:pt x="0" y="294640"/>
                  </a:lnTo>
                  <a:lnTo>
                    <a:pt x="0" y="300989"/>
                  </a:lnTo>
                  <a:lnTo>
                    <a:pt x="7619" y="300989"/>
                  </a:lnTo>
                  <a:lnTo>
                    <a:pt x="7619" y="294640"/>
                  </a:lnTo>
                  <a:close/>
                </a:path>
                <a:path w="7620" h="321310">
                  <a:moveTo>
                    <a:pt x="7619" y="300990"/>
                  </a:moveTo>
                  <a:lnTo>
                    <a:pt x="0" y="300990"/>
                  </a:lnTo>
                  <a:lnTo>
                    <a:pt x="0" y="307339"/>
                  </a:lnTo>
                  <a:lnTo>
                    <a:pt x="7619" y="307339"/>
                  </a:lnTo>
                  <a:lnTo>
                    <a:pt x="7619" y="300990"/>
                  </a:lnTo>
                  <a:close/>
                </a:path>
                <a:path w="7620" h="321310">
                  <a:moveTo>
                    <a:pt x="7619" y="307340"/>
                  </a:moveTo>
                  <a:lnTo>
                    <a:pt x="1269" y="307340"/>
                  </a:lnTo>
                  <a:lnTo>
                    <a:pt x="1269" y="311150"/>
                  </a:lnTo>
                  <a:lnTo>
                    <a:pt x="2539" y="311150"/>
                  </a:lnTo>
                  <a:lnTo>
                    <a:pt x="2539" y="313689"/>
                  </a:lnTo>
                  <a:lnTo>
                    <a:pt x="7619" y="313689"/>
                  </a:lnTo>
                  <a:lnTo>
                    <a:pt x="7619" y="307340"/>
                  </a:lnTo>
                  <a:close/>
                </a:path>
                <a:path w="7620" h="321310">
                  <a:moveTo>
                    <a:pt x="7619" y="313690"/>
                  </a:moveTo>
                  <a:lnTo>
                    <a:pt x="3810" y="313690"/>
                  </a:lnTo>
                  <a:lnTo>
                    <a:pt x="3810" y="316230"/>
                  </a:lnTo>
                  <a:lnTo>
                    <a:pt x="5079" y="316230"/>
                  </a:lnTo>
                  <a:lnTo>
                    <a:pt x="5079" y="318769"/>
                  </a:lnTo>
                  <a:lnTo>
                    <a:pt x="6350" y="318769"/>
                  </a:lnTo>
                  <a:lnTo>
                    <a:pt x="6350" y="320039"/>
                  </a:lnTo>
                  <a:lnTo>
                    <a:pt x="7619" y="320039"/>
                  </a:lnTo>
                  <a:lnTo>
                    <a:pt x="7619" y="313690"/>
                  </a:lnTo>
                  <a:close/>
                </a:path>
                <a:path w="7620" h="321310">
                  <a:moveTo>
                    <a:pt x="7619" y="320040"/>
                  </a:moveTo>
                  <a:lnTo>
                    <a:pt x="6350" y="320040"/>
                  </a:lnTo>
                  <a:lnTo>
                    <a:pt x="6350" y="321310"/>
                  </a:lnTo>
                  <a:lnTo>
                    <a:pt x="7619" y="321310"/>
                  </a:lnTo>
                  <a:lnTo>
                    <a:pt x="7619" y="320040"/>
                  </a:lnTo>
                  <a:close/>
                </a:path>
              </a:pathLst>
            </a:custGeom>
            <a:solidFill>
              <a:srgbClr val="0600FD"/>
            </a:solidFill>
          </p:spPr>
          <p:txBody>
            <a:bodyPr bIns="0" lIns="0" rIns="0" rtlCol="0" tIns="0" wrap="square"/>
            <a:p/>
          </p:txBody>
        </p:sp>
        <p:sp>
          <p:nvSpPr>
            <p:cNvPr id="1049934" name="object 1234"/>
            <p:cNvSpPr/>
            <p:nvPr/>
          </p:nvSpPr>
          <p:spPr>
            <a:xfrm>
              <a:off x="5488939" y="4682489"/>
              <a:ext cx="7620" cy="280670"/>
            </a:xfrm>
            <a:custGeom>
              <a:avLst/>
              <a:ahLst/>
              <a:rect l="l" t="t" r="r" b="b"/>
              <a:pathLst>
                <a:path w="7620" h="280670">
                  <a:moveTo>
                    <a:pt x="7620" y="0"/>
                  </a:moveTo>
                  <a:lnTo>
                    <a:pt x="6350" y="0"/>
                  </a:lnTo>
                  <a:lnTo>
                    <a:pt x="6350" y="3809"/>
                  </a:lnTo>
                  <a:lnTo>
                    <a:pt x="5080" y="3809"/>
                  </a:lnTo>
                  <a:lnTo>
                    <a:pt x="5080" y="6349"/>
                  </a:lnTo>
                  <a:lnTo>
                    <a:pt x="7620" y="6349"/>
                  </a:lnTo>
                  <a:lnTo>
                    <a:pt x="7620" y="0"/>
                  </a:lnTo>
                  <a:close/>
                </a:path>
                <a:path w="7620" h="280670">
                  <a:moveTo>
                    <a:pt x="7620" y="6349"/>
                  </a:moveTo>
                  <a:lnTo>
                    <a:pt x="5080" y="6349"/>
                  </a:lnTo>
                  <a:lnTo>
                    <a:pt x="5080" y="8889"/>
                  </a:lnTo>
                  <a:lnTo>
                    <a:pt x="3810" y="8889"/>
                  </a:lnTo>
                  <a:lnTo>
                    <a:pt x="3810" y="12699"/>
                  </a:lnTo>
                  <a:lnTo>
                    <a:pt x="7620" y="12699"/>
                  </a:lnTo>
                  <a:lnTo>
                    <a:pt x="7620" y="6349"/>
                  </a:lnTo>
                  <a:close/>
                </a:path>
                <a:path w="7620" h="280670">
                  <a:moveTo>
                    <a:pt x="7620" y="12699"/>
                  </a:moveTo>
                  <a:lnTo>
                    <a:pt x="2539" y="12699"/>
                  </a:lnTo>
                  <a:lnTo>
                    <a:pt x="2539" y="16509"/>
                  </a:lnTo>
                  <a:lnTo>
                    <a:pt x="1270" y="16509"/>
                  </a:lnTo>
                  <a:lnTo>
                    <a:pt x="1270" y="19049"/>
                  </a:lnTo>
                  <a:lnTo>
                    <a:pt x="7620" y="19049"/>
                  </a:lnTo>
                  <a:lnTo>
                    <a:pt x="7620" y="12699"/>
                  </a:lnTo>
                  <a:close/>
                </a:path>
                <a:path w="7620" h="280670">
                  <a:moveTo>
                    <a:pt x="7620" y="19049"/>
                  </a:moveTo>
                  <a:lnTo>
                    <a:pt x="1270" y="19049"/>
                  </a:lnTo>
                  <a:lnTo>
                    <a:pt x="1270" y="21589"/>
                  </a:lnTo>
                  <a:lnTo>
                    <a:pt x="0" y="21589"/>
                  </a:lnTo>
                  <a:lnTo>
                    <a:pt x="0" y="25399"/>
                  </a:lnTo>
                  <a:lnTo>
                    <a:pt x="7620" y="25399"/>
                  </a:lnTo>
                  <a:lnTo>
                    <a:pt x="7620" y="19049"/>
                  </a:lnTo>
                  <a:close/>
                </a:path>
                <a:path w="7620" h="280670">
                  <a:moveTo>
                    <a:pt x="7620" y="25399"/>
                  </a:moveTo>
                  <a:lnTo>
                    <a:pt x="0" y="25399"/>
                  </a:lnTo>
                  <a:lnTo>
                    <a:pt x="0" y="31749"/>
                  </a:lnTo>
                  <a:lnTo>
                    <a:pt x="7620" y="31749"/>
                  </a:lnTo>
                  <a:lnTo>
                    <a:pt x="7620" y="25399"/>
                  </a:lnTo>
                  <a:close/>
                </a:path>
                <a:path w="7620" h="280670">
                  <a:moveTo>
                    <a:pt x="7620" y="31749"/>
                  </a:moveTo>
                  <a:lnTo>
                    <a:pt x="0" y="31749"/>
                  </a:lnTo>
                  <a:lnTo>
                    <a:pt x="0" y="38099"/>
                  </a:lnTo>
                  <a:lnTo>
                    <a:pt x="7620" y="38099"/>
                  </a:lnTo>
                  <a:lnTo>
                    <a:pt x="7620" y="31749"/>
                  </a:lnTo>
                  <a:close/>
                </a:path>
                <a:path w="7620" h="280670">
                  <a:moveTo>
                    <a:pt x="7620" y="38099"/>
                  </a:moveTo>
                  <a:lnTo>
                    <a:pt x="0" y="38099"/>
                  </a:lnTo>
                  <a:lnTo>
                    <a:pt x="0" y="44449"/>
                  </a:lnTo>
                  <a:lnTo>
                    <a:pt x="7620" y="44449"/>
                  </a:lnTo>
                  <a:lnTo>
                    <a:pt x="7620" y="38099"/>
                  </a:lnTo>
                  <a:close/>
                </a:path>
                <a:path w="7620" h="280670">
                  <a:moveTo>
                    <a:pt x="7620" y="44449"/>
                  </a:moveTo>
                  <a:lnTo>
                    <a:pt x="0" y="44449"/>
                  </a:lnTo>
                  <a:lnTo>
                    <a:pt x="0" y="50799"/>
                  </a:lnTo>
                  <a:lnTo>
                    <a:pt x="7620" y="50799"/>
                  </a:lnTo>
                  <a:lnTo>
                    <a:pt x="7620" y="44449"/>
                  </a:lnTo>
                  <a:close/>
                </a:path>
                <a:path w="7620" h="280670">
                  <a:moveTo>
                    <a:pt x="7620" y="50799"/>
                  </a:moveTo>
                  <a:lnTo>
                    <a:pt x="0" y="50799"/>
                  </a:lnTo>
                  <a:lnTo>
                    <a:pt x="0" y="76199"/>
                  </a:lnTo>
                  <a:lnTo>
                    <a:pt x="7620" y="76199"/>
                  </a:lnTo>
                  <a:lnTo>
                    <a:pt x="7620" y="50799"/>
                  </a:lnTo>
                  <a:close/>
                </a:path>
                <a:path w="7620" h="280670">
                  <a:moveTo>
                    <a:pt x="7620" y="76199"/>
                  </a:moveTo>
                  <a:lnTo>
                    <a:pt x="0" y="76199"/>
                  </a:lnTo>
                  <a:lnTo>
                    <a:pt x="0" y="190499"/>
                  </a:lnTo>
                  <a:lnTo>
                    <a:pt x="7620" y="190499"/>
                  </a:lnTo>
                  <a:lnTo>
                    <a:pt x="7620" y="76199"/>
                  </a:lnTo>
                  <a:close/>
                </a:path>
                <a:path w="7620" h="280670">
                  <a:moveTo>
                    <a:pt x="7620" y="190499"/>
                  </a:moveTo>
                  <a:lnTo>
                    <a:pt x="0" y="190499"/>
                  </a:lnTo>
                  <a:lnTo>
                    <a:pt x="0" y="215899"/>
                  </a:lnTo>
                  <a:lnTo>
                    <a:pt x="7620" y="215899"/>
                  </a:lnTo>
                  <a:lnTo>
                    <a:pt x="7620" y="190499"/>
                  </a:lnTo>
                  <a:close/>
                </a:path>
                <a:path w="7620" h="280670">
                  <a:moveTo>
                    <a:pt x="7620" y="215899"/>
                  </a:moveTo>
                  <a:lnTo>
                    <a:pt x="0" y="215899"/>
                  </a:lnTo>
                  <a:lnTo>
                    <a:pt x="0" y="222249"/>
                  </a:lnTo>
                  <a:lnTo>
                    <a:pt x="7620" y="222249"/>
                  </a:lnTo>
                  <a:lnTo>
                    <a:pt x="7620" y="215899"/>
                  </a:lnTo>
                  <a:close/>
                </a:path>
                <a:path w="7620" h="280670">
                  <a:moveTo>
                    <a:pt x="7620" y="222249"/>
                  </a:moveTo>
                  <a:lnTo>
                    <a:pt x="0" y="222249"/>
                  </a:lnTo>
                  <a:lnTo>
                    <a:pt x="0" y="228599"/>
                  </a:lnTo>
                  <a:lnTo>
                    <a:pt x="7620" y="228599"/>
                  </a:lnTo>
                  <a:lnTo>
                    <a:pt x="7620" y="222249"/>
                  </a:lnTo>
                  <a:close/>
                </a:path>
                <a:path w="7620" h="280670">
                  <a:moveTo>
                    <a:pt x="7620" y="228599"/>
                  </a:moveTo>
                  <a:lnTo>
                    <a:pt x="0" y="228599"/>
                  </a:lnTo>
                  <a:lnTo>
                    <a:pt x="0" y="234949"/>
                  </a:lnTo>
                  <a:lnTo>
                    <a:pt x="7620" y="234949"/>
                  </a:lnTo>
                  <a:lnTo>
                    <a:pt x="7620" y="228599"/>
                  </a:lnTo>
                  <a:close/>
                </a:path>
                <a:path w="7620" h="280670">
                  <a:moveTo>
                    <a:pt x="7620" y="234949"/>
                  </a:moveTo>
                  <a:lnTo>
                    <a:pt x="0" y="234949"/>
                  </a:lnTo>
                  <a:lnTo>
                    <a:pt x="0" y="241299"/>
                  </a:lnTo>
                  <a:lnTo>
                    <a:pt x="7620" y="241299"/>
                  </a:lnTo>
                  <a:lnTo>
                    <a:pt x="7620" y="234949"/>
                  </a:lnTo>
                  <a:close/>
                </a:path>
                <a:path w="7620" h="280670">
                  <a:moveTo>
                    <a:pt x="7620" y="241299"/>
                  </a:moveTo>
                  <a:lnTo>
                    <a:pt x="0" y="241299"/>
                  </a:lnTo>
                  <a:lnTo>
                    <a:pt x="0" y="247649"/>
                  </a:lnTo>
                  <a:lnTo>
                    <a:pt x="7620" y="247649"/>
                  </a:lnTo>
                  <a:lnTo>
                    <a:pt x="7620" y="241299"/>
                  </a:lnTo>
                  <a:close/>
                </a:path>
                <a:path w="7620" h="280670">
                  <a:moveTo>
                    <a:pt x="7620" y="247649"/>
                  </a:moveTo>
                  <a:lnTo>
                    <a:pt x="0" y="247649"/>
                  </a:lnTo>
                  <a:lnTo>
                    <a:pt x="0" y="253999"/>
                  </a:lnTo>
                  <a:lnTo>
                    <a:pt x="7620" y="253999"/>
                  </a:lnTo>
                  <a:lnTo>
                    <a:pt x="7620" y="247649"/>
                  </a:lnTo>
                  <a:close/>
                </a:path>
                <a:path w="7620" h="280670">
                  <a:moveTo>
                    <a:pt x="7620" y="253999"/>
                  </a:moveTo>
                  <a:lnTo>
                    <a:pt x="0" y="253999"/>
                  </a:lnTo>
                  <a:lnTo>
                    <a:pt x="0" y="257809"/>
                  </a:lnTo>
                  <a:lnTo>
                    <a:pt x="1270" y="257809"/>
                  </a:lnTo>
                  <a:lnTo>
                    <a:pt x="1270" y="260349"/>
                  </a:lnTo>
                  <a:lnTo>
                    <a:pt x="7620" y="260349"/>
                  </a:lnTo>
                  <a:lnTo>
                    <a:pt x="7620" y="253999"/>
                  </a:lnTo>
                  <a:close/>
                </a:path>
                <a:path w="7620" h="280670">
                  <a:moveTo>
                    <a:pt x="7620" y="260349"/>
                  </a:moveTo>
                  <a:lnTo>
                    <a:pt x="1270" y="260349"/>
                  </a:lnTo>
                  <a:lnTo>
                    <a:pt x="1270" y="262889"/>
                  </a:lnTo>
                  <a:lnTo>
                    <a:pt x="2539" y="262889"/>
                  </a:lnTo>
                  <a:lnTo>
                    <a:pt x="2539" y="266699"/>
                  </a:lnTo>
                  <a:lnTo>
                    <a:pt x="7620" y="266699"/>
                  </a:lnTo>
                  <a:lnTo>
                    <a:pt x="7620" y="260349"/>
                  </a:lnTo>
                  <a:close/>
                </a:path>
                <a:path w="7620" h="280670">
                  <a:moveTo>
                    <a:pt x="7620" y="266699"/>
                  </a:moveTo>
                  <a:lnTo>
                    <a:pt x="2539" y="266699"/>
                  </a:lnTo>
                  <a:lnTo>
                    <a:pt x="2539" y="267969"/>
                  </a:lnTo>
                  <a:lnTo>
                    <a:pt x="3810" y="267969"/>
                  </a:lnTo>
                  <a:lnTo>
                    <a:pt x="3810" y="271779"/>
                  </a:lnTo>
                  <a:lnTo>
                    <a:pt x="5080" y="271779"/>
                  </a:lnTo>
                  <a:lnTo>
                    <a:pt x="5080" y="273049"/>
                  </a:lnTo>
                  <a:lnTo>
                    <a:pt x="7620" y="273049"/>
                  </a:lnTo>
                  <a:lnTo>
                    <a:pt x="7620" y="266699"/>
                  </a:lnTo>
                  <a:close/>
                </a:path>
                <a:path w="7620" h="280670">
                  <a:moveTo>
                    <a:pt x="7620" y="273049"/>
                  </a:moveTo>
                  <a:lnTo>
                    <a:pt x="5080" y="273049"/>
                  </a:lnTo>
                  <a:lnTo>
                    <a:pt x="5080" y="276859"/>
                  </a:lnTo>
                  <a:lnTo>
                    <a:pt x="6350" y="276859"/>
                  </a:lnTo>
                  <a:lnTo>
                    <a:pt x="6350" y="279399"/>
                  </a:lnTo>
                  <a:lnTo>
                    <a:pt x="7620" y="279399"/>
                  </a:lnTo>
                  <a:lnTo>
                    <a:pt x="7620" y="273049"/>
                  </a:lnTo>
                  <a:close/>
                </a:path>
                <a:path w="7620" h="280670">
                  <a:moveTo>
                    <a:pt x="7620" y="279399"/>
                  </a:moveTo>
                  <a:lnTo>
                    <a:pt x="6350" y="279399"/>
                  </a:lnTo>
                  <a:lnTo>
                    <a:pt x="6350" y="280669"/>
                  </a:lnTo>
                  <a:lnTo>
                    <a:pt x="7620" y="280669"/>
                  </a:lnTo>
                  <a:lnTo>
                    <a:pt x="7620" y="279399"/>
                  </a:lnTo>
                  <a:close/>
                </a:path>
              </a:pathLst>
            </a:custGeom>
            <a:solidFill>
              <a:srgbClr val="0500FD"/>
            </a:solidFill>
          </p:spPr>
          <p:txBody>
            <a:bodyPr bIns="0" lIns="0" rIns="0" rtlCol="0" tIns="0" wrap="square"/>
            <a:p/>
          </p:txBody>
        </p:sp>
        <p:sp>
          <p:nvSpPr>
            <p:cNvPr id="1049935" name="object 1235"/>
            <p:cNvSpPr/>
            <p:nvPr/>
          </p:nvSpPr>
          <p:spPr>
            <a:xfrm>
              <a:off x="5482589" y="4709159"/>
              <a:ext cx="6350" cy="226060"/>
            </a:xfrm>
            <a:custGeom>
              <a:avLst/>
              <a:ahLst/>
              <a:rect l="l" t="t" r="r" b="b"/>
              <a:pathLst>
                <a:path w="6350" h="226060">
                  <a:moveTo>
                    <a:pt x="6350" y="0"/>
                  </a:moveTo>
                  <a:lnTo>
                    <a:pt x="5080" y="0"/>
                  </a:lnTo>
                  <a:lnTo>
                    <a:pt x="5080" y="5079"/>
                  </a:lnTo>
                  <a:lnTo>
                    <a:pt x="6350" y="5079"/>
                  </a:lnTo>
                  <a:lnTo>
                    <a:pt x="6350" y="0"/>
                  </a:lnTo>
                  <a:close/>
                </a:path>
                <a:path w="6350" h="226060">
                  <a:moveTo>
                    <a:pt x="6350" y="5080"/>
                  </a:moveTo>
                  <a:lnTo>
                    <a:pt x="5080" y="5080"/>
                  </a:lnTo>
                  <a:lnTo>
                    <a:pt x="5080" y="6350"/>
                  </a:lnTo>
                  <a:lnTo>
                    <a:pt x="3810" y="6350"/>
                  </a:lnTo>
                  <a:lnTo>
                    <a:pt x="3810" y="11429"/>
                  </a:lnTo>
                  <a:lnTo>
                    <a:pt x="6350" y="11429"/>
                  </a:lnTo>
                  <a:lnTo>
                    <a:pt x="6350" y="5080"/>
                  </a:lnTo>
                  <a:close/>
                </a:path>
                <a:path w="6350" h="226060">
                  <a:moveTo>
                    <a:pt x="6350" y="11430"/>
                  </a:moveTo>
                  <a:lnTo>
                    <a:pt x="2539" y="11430"/>
                  </a:lnTo>
                  <a:lnTo>
                    <a:pt x="2539" y="17779"/>
                  </a:lnTo>
                  <a:lnTo>
                    <a:pt x="6350" y="17779"/>
                  </a:lnTo>
                  <a:lnTo>
                    <a:pt x="6350" y="11430"/>
                  </a:lnTo>
                  <a:close/>
                </a:path>
                <a:path w="6350" h="226060">
                  <a:moveTo>
                    <a:pt x="6350" y="17780"/>
                  </a:moveTo>
                  <a:lnTo>
                    <a:pt x="2539" y="17780"/>
                  </a:lnTo>
                  <a:lnTo>
                    <a:pt x="2539" y="19050"/>
                  </a:lnTo>
                  <a:lnTo>
                    <a:pt x="1270" y="19050"/>
                  </a:lnTo>
                  <a:lnTo>
                    <a:pt x="1270" y="24129"/>
                  </a:lnTo>
                  <a:lnTo>
                    <a:pt x="6350" y="24129"/>
                  </a:lnTo>
                  <a:lnTo>
                    <a:pt x="6350" y="17780"/>
                  </a:lnTo>
                  <a:close/>
                </a:path>
                <a:path w="6350" h="226060">
                  <a:moveTo>
                    <a:pt x="6350" y="24130"/>
                  </a:moveTo>
                  <a:lnTo>
                    <a:pt x="1270" y="24130"/>
                  </a:lnTo>
                  <a:lnTo>
                    <a:pt x="1270" y="26669"/>
                  </a:lnTo>
                  <a:lnTo>
                    <a:pt x="0" y="26669"/>
                  </a:lnTo>
                  <a:lnTo>
                    <a:pt x="0" y="49529"/>
                  </a:lnTo>
                  <a:lnTo>
                    <a:pt x="6350" y="49529"/>
                  </a:lnTo>
                  <a:lnTo>
                    <a:pt x="6350" y="24130"/>
                  </a:lnTo>
                  <a:close/>
                </a:path>
                <a:path w="6350" h="226060">
                  <a:moveTo>
                    <a:pt x="6350" y="49530"/>
                  </a:moveTo>
                  <a:lnTo>
                    <a:pt x="0" y="49530"/>
                  </a:lnTo>
                  <a:lnTo>
                    <a:pt x="0" y="163829"/>
                  </a:lnTo>
                  <a:lnTo>
                    <a:pt x="6350" y="163829"/>
                  </a:lnTo>
                  <a:lnTo>
                    <a:pt x="6350" y="49530"/>
                  </a:lnTo>
                  <a:close/>
                </a:path>
                <a:path w="6350" h="226060">
                  <a:moveTo>
                    <a:pt x="6350" y="163830"/>
                  </a:moveTo>
                  <a:lnTo>
                    <a:pt x="0" y="163830"/>
                  </a:lnTo>
                  <a:lnTo>
                    <a:pt x="0" y="189229"/>
                  </a:lnTo>
                  <a:lnTo>
                    <a:pt x="6350" y="189229"/>
                  </a:lnTo>
                  <a:lnTo>
                    <a:pt x="6350" y="163830"/>
                  </a:lnTo>
                  <a:close/>
                </a:path>
                <a:path w="6350" h="226060">
                  <a:moveTo>
                    <a:pt x="6350" y="189230"/>
                  </a:moveTo>
                  <a:lnTo>
                    <a:pt x="0" y="189230"/>
                  </a:lnTo>
                  <a:lnTo>
                    <a:pt x="0" y="195579"/>
                  </a:lnTo>
                  <a:lnTo>
                    <a:pt x="6350" y="195579"/>
                  </a:lnTo>
                  <a:lnTo>
                    <a:pt x="6350" y="189230"/>
                  </a:lnTo>
                  <a:close/>
                </a:path>
                <a:path w="6350" h="226060">
                  <a:moveTo>
                    <a:pt x="6350" y="195580"/>
                  </a:moveTo>
                  <a:lnTo>
                    <a:pt x="0" y="195580"/>
                  </a:lnTo>
                  <a:lnTo>
                    <a:pt x="0" y="200659"/>
                  </a:lnTo>
                  <a:lnTo>
                    <a:pt x="1270" y="200659"/>
                  </a:lnTo>
                  <a:lnTo>
                    <a:pt x="1270" y="201929"/>
                  </a:lnTo>
                  <a:lnTo>
                    <a:pt x="6350" y="201929"/>
                  </a:lnTo>
                  <a:lnTo>
                    <a:pt x="6350" y="195580"/>
                  </a:lnTo>
                  <a:close/>
                </a:path>
                <a:path w="6350" h="226060">
                  <a:moveTo>
                    <a:pt x="6350" y="201930"/>
                  </a:moveTo>
                  <a:lnTo>
                    <a:pt x="1270" y="201930"/>
                  </a:lnTo>
                  <a:lnTo>
                    <a:pt x="1270" y="207009"/>
                  </a:lnTo>
                  <a:lnTo>
                    <a:pt x="2539" y="207009"/>
                  </a:lnTo>
                  <a:lnTo>
                    <a:pt x="2539" y="208279"/>
                  </a:lnTo>
                  <a:lnTo>
                    <a:pt x="6350" y="208279"/>
                  </a:lnTo>
                  <a:lnTo>
                    <a:pt x="6350" y="201930"/>
                  </a:lnTo>
                  <a:close/>
                </a:path>
                <a:path w="6350" h="226060">
                  <a:moveTo>
                    <a:pt x="6350" y="208280"/>
                  </a:moveTo>
                  <a:lnTo>
                    <a:pt x="2539" y="208280"/>
                  </a:lnTo>
                  <a:lnTo>
                    <a:pt x="2539" y="214629"/>
                  </a:lnTo>
                  <a:lnTo>
                    <a:pt x="6350" y="214629"/>
                  </a:lnTo>
                  <a:lnTo>
                    <a:pt x="6350" y="208280"/>
                  </a:lnTo>
                  <a:close/>
                </a:path>
                <a:path w="6350" h="226060">
                  <a:moveTo>
                    <a:pt x="6350" y="214630"/>
                  </a:moveTo>
                  <a:lnTo>
                    <a:pt x="3810" y="214630"/>
                  </a:lnTo>
                  <a:lnTo>
                    <a:pt x="3810" y="220979"/>
                  </a:lnTo>
                  <a:lnTo>
                    <a:pt x="6350" y="220979"/>
                  </a:lnTo>
                  <a:lnTo>
                    <a:pt x="6350" y="214630"/>
                  </a:lnTo>
                  <a:close/>
                </a:path>
                <a:path w="6350" h="226060">
                  <a:moveTo>
                    <a:pt x="6350" y="220980"/>
                  </a:moveTo>
                  <a:lnTo>
                    <a:pt x="5080" y="220980"/>
                  </a:lnTo>
                  <a:lnTo>
                    <a:pt x="5080" y="226059"/>
                  </a:lnTo>
                  <a:lnTo>
                    <a:pt x="6350" y="226059"/>
                  </a:lnTo>
                  <a:lnTo>
                    <a:pt x="6350" y="220980"/>
                  </a:lnTo>
                  <a:close/>
                </a:path>
              </a:pathLst>
            </a:custGeom>
            <a:solidFill>
              <a:srgbClr val="0400FD"/>
            </a:solidFill>
          </p:spPr>
          <p:txBody>
            <a:bodyPr bIns="0" lIns="0" rIns="0" rtlCol="0" tIns="0" wrap="square"/>
            <a:p/>
          </p:txBody>
        </p:sp>
        <p:sp>
          <p:nvSpPr>
            <p:cNvPr id="1049936" name="object 1236"/>
            <p:cNvSpPr/>
            <p:nvPr/>
          </p:nvSpPr>
          <p:spPr>
            <a:xfrm>
              <a:off x="5476239" y="4743449"/>
              <a:ext cx="6350" cy="160020"/>
            </a:xfrm>
            <a:custGeom>
              <a:avLst/>
              <a:ahLst/>
              <a:rect l="l" t="t" r="r" b="b"/>
              <a:pathLst>
                <a:path w="6350" h="160020">
                  <a:moveTo>
                    <a:pt x="6350" y="0"/>
                  </a:moveTo>
                  <a:lnTo>
                    <a:pt x="5080" y="0"/>
                  </a:lnTo>
                  <a:lnTo>
                    <a:pt x="5080" y="7619"/>
                  </a:lnTo>
                  <a:lnTo>
                    <a:pt x="3810" y="7619"/>
                  </a:lnTo>
                  <a:lnTo>
                    <a:pt x="3810" y="15239"/>
                  </a:lnTo>
                  <a:lnTo>
                    <a:pt x="6350" y="15239"/>
                  </a:lnTo>
                  <a:lnTo>
                    <a:pt x="6350" y="0"/>
                  </a:lnTo>
                  <a:close/>
                </a:path>
                <a:path w="6350" h="160020">
                  <a:moveTo>
                    <a:pt x="6350" y="15240"/>
                  </a:moveTo>
                  <a:lnTo>
                    <a:pt x="2539" y="15240"/>
                  </a:lnTo>
                  <a:lnTo>
                    <a:pt x="2539" y="22860"/>
                  </a:lnTo>
                  <a:lnTo>
                    <a:pt x="1270" y="22860"/>
                  </a:lnTo>
                  <a:lnTo>
                    <a:pt x="1270" y="39369"/>
                  </a:lnTo>
                  <a:lnTo>
                    <a:pt x="0" y="39369"/>
                  </a:lnTo>
                  <a:lnTo>
                    <a:pt x="0" y="114300"/>
                  </a:lnTo>
                  <a:lnTo>
                    <a:pt x="1270" y="114300"/>
                  </a:lnTo>
                  <a:lnTo>
                    <a:pt x="1270" y="129539"/>
                  </a:lnTo>
                  <a:lnTo>
                    <a:pt x="6350" y="129539"/>
                  </a:lnTo>
                  <a:lnTo>
                    <a:pt x="6350" y="15240"/>
                  </a:lnTo>
                  <a:close/>
                </a:path>
                <a:path w="6350" h="160020">
                  <a:moveTo>
                    <a:pt x="6350" y="129540"/>
                  </a:moveTo>
                  <a:lnTo>
                    <a:pt x="1270" y="129540"/>
                  </a:lnTo>
                  <a:lnTo>
                    <a:pt x="1270" y="132080"/>
                  </a:lnTo>
                  <a:lnTo>
                    <a:pt x="2539" y="132080"/>
                  </a:lnTo>
                  <a:lnTo>
                    <a:pt x="2539" y="143510"/>
                  </a:lnTo>
                  <a:lnTo>
                    <a:pt x="3810" y="143510"/>
                  </a:lnTo>
                  <a:lnTo>
                    <a:pt x="3810" y="152400"/>
                  </a:lnTo>
                  <a:lnTo>
                    <a:pt x="5080" y="152400"/>
                  </a:lnTo>
                  <a:lnTo>
                    <a:pt x="5080" y="154939"/>
                  </a:lnTo>
                  <a:lnTo>
                    <a:pt x="6350" y="154939"/>
                  </a:lnTo>
                  <a:lnTo>
                    <a:pt x="6350" y="129540"/>
                  </a:lnTo>
                  <a:close/>
                </a:path>
                <a:path w="6350" h="160020">
                  <a:moveTo>
                    <a:pt x="6350" y="154940"/>
                  </a:moveTo>
                  <a:lnTo>
                    <a:pt x="5080" y="154940"/>
                  </a:lnTo>
                  <a:lnTo>
                    <a:pt x="5080" y="160019"/>
                  </a:lnTo>
                  <a:lnTo>
                    <a:pt x="6350" y="160019"/>
                  </a:lnTo>
                  <a:lnTo>
                    <a:pt x="6350" y="154940"/>
                  </a:lnTo>
                  <a:close/>
                </a:path>
              </a:pathLst>
            </a:custGeom>
            <a:solidFill>
              <a:srgbClr val="0200FD"/>
            </a:solidFill>
          </p:spPr>
          <p:txBody>
            <a:bodyPr bIns="0" lIns="0" rIns="0" rtlCol="0" tIns="0" wrap="square"/>
            <a:p/>
          </p:txBody>
        </p:sp>
        <p:sp>
          <p:nvSpPr>
            <p:cNvPr id="1049937" name="object 1237"/>
            <p:cNvSpPr/>
            <p:nvPr/>
          </p:nvSpPr>
          <p:spPr>
            <a:xfrm>
              <a:off x="5476239" y="4455159"/>
              <a:ext cx="774700" cy="725170"/>
            </a:xfrm>
            <a:custGeom>
              <a:avLst/>
              <a:ahLst/>
              <a:rect l="l" t="t" r="r" b="b"/>
              <a:pathLst>
                <a:path w="774700" h="725170">
                  <a:moveTo>
                    <a:pt x="530860" y="438150"/>
                  </a:moveTo>
                  <a:lnTo>
                    <a:pt x="774700" y="466089"/>
                  </a:lnTo>
                  <a:lnTo>
                    <a:pt x="769620" y="486409"/>
                  </a:lnTo>
                  <a:lnTo>
                    <a:pt x="763270" y="504189"/>
                  </a:lnTo>
                  <a:lnTo>
                    <a:pt x="755650" y="523239"/>
                  </a:lnTo>
                  <a:lnTo>
                    <a:pt x="748030" y="539750"/>
                  </a:lnTo>
                  <a:lnTo>
                    <a:pt x="739139" y="556259"/>
                  </a:lnTo>
                  <a:lnTo>
                    <a:pt x="730250" y="572769"/>
                  </a:lnTo>
                  <a:lnTo>
                    <a:pt x="697230" y="617219"/>
                  </a:lnTo>
                  <a:lnTo>
                    <a:pt x="670560" y="642619"/>
                  </a:lnTo>
                  <a:lnTo>
                    <a:pt x="656589" y="654050"/>
                  </a:lnTo>
                  <a:lnTo>
                    <a:pt x="624839" y="675639"/>
                  </a:lnTo>
                  <a:lnTo>
                    <a:pt x="572770" y="699769"/>
                  </a:lnTo>
                  <a:lnTo>
                    <a:pt x="552450" y="707389"/>
                  </a:lnTo>
                  <a:lnTo>
                    <a:pt x="509270" y="717550"/>
                  </a:lnTo>
                  <a:lnTo>
                    <a:pt x="462280" y="722629"/>
                  </a:lnTo>
                  <a:lnTo>
                    <a:pt x="408939" y="725169"/>
                  </a:lnTo>
                  <a:lnTo>
                    <a:pt x="358139" y="723900"/>
                  </a:lnTo>
                  <a:lnTo>
                    <a:pt x="311150" y="720089"/>
                  </a:lnTo>
                  <a:lnTo>
                    <a:pt x="289560" y="717550"/>
                  </a:lnTo>
                  <a:lnTo>
                    <a:pt x="269239" y="713739"/>
                  </a:lnTo>
                  <a:lnTo>
                    <a:pt x="250189" y="708659"/>
                  </a:lnTo>
                  <a:lnTo>
                    <a:pt x="231139" y="704850"/>
                  </a:lnTo>
                  <a:lnTo>
                    <a:pt x="213360" y="698500"/>
                  </a:lnTo>
                  <a:lnTo>
                    <a:pt x="196850" y="692150"/>
                  </a:lnTo>
                  <a:lnTo>
                    <a:pt x="180339" y="685800"/>
                  </a:lnTo>
                  <a:lnTo>
                    <a:pt x="135889" y="659129"/>
                  </a:lnTo>
                  <a:lnTo>
                    <a:pt x="109220" y="637539"/>
                  </a:lnTo>
                  <a:lnTo>
                    <a:pt x="96520" y="626109"/>
                  </a:lnTo>
                  <a:lnTo>
                    <a:pt x="63500" y="588009"/>
                  </a:lnTo>
                  <a:lnTo>
                    <a:pt x="36830" y="544829"/>
                  </a:lnTo>
                  <a:lnTo>
                    <a:pt x="29210" y="529589"/>
                  </a:lnTo>
                  <a:lnTo>
                    <a:pt x="11430" y="477519"/>
                  </a:lnTo>
                  <a:lnTo>
                    <a:pt x="3810" y="436879"/>
                  </a:lnTo>
                  <a:lnTo>
                    <a:pt x="0" y="389889"/>
                  </a:lnTo>
                  <a:lnTo>
                    <a:pt x="0" y="365759"/>
                  </a:lnTo>
                  <a:lnTo>
                    <a:pt x="0" y="339089"/>
                  </a:lnTo>
                  <a:lnTo>
                    <a:pt x="5080" y="290829"/>
                  </a:lnTo>
                  <a:lnTo>
                    <a:pt x="13970" y="245109"/>
                  </a:lnTo>
                  <a:lnTo>
                    <a:pt x="26670" y="205739"/>
                  </a:lnTo>
                  <a:lnTo>
                    <a:pt x="49530" y="161289"/>
                  </a:lnTo>
                  <a:lnTo>
                    <a:pt x="74930" y="125729"/>
                  </a:lnTo>
                  <a:lnTo>
                    <a:pt x="85089" y="115569"/>
                  </a:lnTo>
                  <a:lnTo>
                    <a:pt x="95250" y="104139"/>
                  </a:lnTo>
                  <a:lnTo>
                    <a:pt x="105410" y="93979"/>
                  </a:lnTo>
                  <a:lnTo>
                    <a:pt x="116839" y="83819"/>
                  </a:lnTo>
                  <a:lnTo>
                    <a:pt x="128270" y="74929"/>
                  </a:lnTo>
                  <a:lnTo>
                    <a:pt x="139700" y="66039"/>
                  </a:lnTo>
                  <a:lnTo>
                    <a:pt x="151130" y="58419"/>
                  </a:lnTo>
                  <a:lnTo>
                    <a:pt x="162560" y="50800"/>
                  </a:lnTo>
                  <a:lnTo>
                    <a:pt x="175260" y="43179"/>
                  </a:lnTo>
                  <a:lnTo>
                    <a:pt x="217170" y="24129"/>
                  </a:lnTo>
                  <a:lnTo>
                    <a:pt x="260350" y="12700"/>
                  </a:lnTo>
                  <a:lnTo>
                    <a:pt x="308610" y="5079"/>
                  </a:lnTo>
                  <a:lnTo>
                    <a:pt x="361950" y="0"/>
                  </a:lnTo>
                  <a:lnTo>
                    <a:pt x="389889" y="0"/>
                  </a:lnTo>
                  <a:lnTo>
                    <a:pt x="430530" y="1269"/>
                  </a:lnTo>
                  <a:lnTo>
                    <a:pt x="502920" y="8889"/>
                  </a:lnTo>
                  <a:lnTo>
                    <a:pt x="565150" y="24129"/>
                  </a:lnTo>
                  <a:lnTo>
                    <a:pt x="617220" y="45719"/>
                  </a:lnTo>
                  <a:lnTo>
                    <a:pt x="661670" y="77469"/>
                  </a:lnTo>
                  <a:lnTo>
                    <a:pt x="698500" y="114300"/>
                  </a:lnTo>
                  <a:lnTo>
                    <a:pt x="728980" y="158750"/>
                  </a:lnTo>
                  <a:lnTo>
                    <a:pt x="751839" y="209550"/>
                  </a:lnTo>
                  <a:lnTo>
                    <a:pt x="762000" y="238759"/>
                  </a:lnTo>
                  <a:lnTo>
                    <a:pt x="519430" y="271779"/>
                  </a:lnTo>
                  <a:lnTo>
                    <a:pt x="516889" y="260350"/>
                  </a:lnTo>
                  <a:lnTo>
                    <a:pt x="513080" y="250189"/>
                  </a:lnTo>
                  <a:lnTo>
                    <a:pt x="492760" y="217169"/>
                  </a:lnTo>
                  <a:lnTo>
                    <a:pt x="485139" y="210819"/>
                  </a:lnTo>
                  <a:lnTo>
                    <a:pt x="478789" y="204469"/>
                  </a:lnTo>
                  <a:lnTo>
                    <a:pt x="443230" y="187959"/>
                  </a:lnTo>
                  <a:lnTo>
                    <a:pt x="421639" y="184150"/>
                  </a:lnTo>
                  <a:lnTo>
                    <a:pt x="410210" y="182879"/>
                  </a:lnTo>
                  <a:lnTo>
                    <a:pt x="398780" y="182879"/>
                  </a:lnTo>
                  <a:lnTo>
                    <a:pt x="382270" y="182879"/>
                  </a:lnTo>
                  <a:lnTo>
                    <a:pt x="374650" y="184150"/>
                  </a:lnTo>
                  <a:lnTo>
                    <a:pt x="368300" y="185419"/>
                  </a:lnTo>
                  <a:lnTo>
                    <a:pt x="360680" y="186689"/>
                  </a:lnTo>
                  <a:lnTo>
                    <a:pt x="353060" y="189229"/>
                  </a:lnTo>
                  <a:lnTo>
                    <a:pt x="346710" y="191769"/>
                  </a:lnTo>
                  <a:lnTo>
                    <a:pt x="340360" y="194309"/>
                  </a:lnTo>
                  <a:lnTo>
                    <a:pt x="334010" y="196850"/>
                  </a:lnTo>
                  <a:lnTo>
                    <a:pt x="327660" y="200659"/>
                  </a:lnTo>
                  <a:lnTo>
                    <a:pt x="321310" y="204469"/>
                  </a:lnTo>
                  <a:lnTo>
                    <a:pt x="316230" y="208279"/>
                  </a:lnTo>
                  <a:lnTo>
                    <a:pt x="311150" y="213359"/>
                  </a:lnTo>
                  <a:lnTo>
                    <a:pt x="304800" y="218439"/>
                  </a:lnTo>
                  <a:lnTo>
                    <a:pt x="299720" y="223519"/>
                  </a:lnTo>
                  <a:lnTo>
                    <a:pt x="294639" y="228600"/>
                  </a:lnTo>
                  <a:lnTo>
                    <a:pt x="290830" y="234950"/>
                  </a:lnTo>
                  <a:lnTo>
                    <a:pt x="285750" y="242569"/>
                  </a:lnTo>
                  <a:lnTo>
                    <a:pt x="281939" y="248919"/>
                  </a:lnTo>
                  <a:lnTo>
                    <a:pt x="278130" y="256539"/>
                  </a:lnTo>
                  <a:lnTo>
                    <a:pt x="274320" y="262889"/>
                  </a:lnTo>
                  <a:lnTo>
                    <a:pt x="260350" y="307339"/>
                  </a:lnTo>
                  <a:lnTo>
                    <a:pt x="256539" y="349250"/>
                  </a:lnTo>
                  <a:lnTo>
                    <a:pt x="255270" y="373379"/>
                  </a:lnTo>
                  <a:lnTo>
                    <a:pt x="256539" y="393700"/>
                  </a:lnTo>
                  <a:lnTo>
                    <a:pt x="265430" y="448309"/>
                  </a:lnTo>
                  <a:lnTo>
                    <a:pt x="278130" y="477519"/>
                  </a:lnTo>
                  <a:lnTo>
                    <a:pt x="280670" y="483869"/>
                  </a:lnTo>
                  <a:lnTo>
                    <a:pt x="309880" y="516889"/>
                  </a:lnTo>
                  <a:lnTo>
                    <a:pt x="316230" y="521969"/>
                  </a:lnTo>
                  <a:lnTo>
                    <a:pt x="321310" y="525779"/>
                  </a:lnTo>
                  <a:lnTo>
                    <a:pt x="326389" y="529589"/>
                  </a:lnTo>
                  <a:lnTo>
                    <a:pt x="332739" y="533400"/>
                  </a:lnTo>
                  <a:lnTo>
                    <a:pt x="339089" y="535939"/>
                  </a:lnTo>
                  <a:lnTo>
                    <a:pt x="345439" y="538479"/>
                  </a:lnTo>
                  <a:lnTo>
                    <a:pt x="351789" y="541019"/>
                  </a:lnTo>
                  <a:lnTo>
                    <a:pt x="358139" y="542289"/>
                  </a:lnTo>
                  <a:lnTo>
                    <a:pt x="365760" y="543559"/>
                  </a:lnTo>
                  <a:lnTo>
                    <a:pt x="379730" y="546100"/>
                  </a:lnTo>
                  <a:lnTo>
                    <a:pt x="393700" y="547369"/>
                  </a:lnTo>
                  <a:lnTo>
                    <a:pt x="406400" y="546100"/>
                  </a:lnTo>
                  <a:lnTo>
                    <a:pt x="417830" y="546100"/>
                  </a:lnTo>
                  <a:lnTo>
                    <a:pt x="430530" y="543559"/>
                  </a:lnTo>
                  <a:lnTo>
                    <a:pt x="440689" y="539750"/>
                  </a:lnTo>
                  <a:lnTo>
                    <a:pt x="450850" y="537209"/>
                  </a:lnTo>
                  <a:lnTo>
                    <a:pt x="461010" y="532129"/>
                  </a:lnTo>
                  <a:lnTo>
                    <a:pt x="471170" y="527050"/>
                  </a:lnTo>
                  <a:lnTo>
                    <a:pt x="478789" y="520700"/>
                  </a:lnTo>
                  <a:lnTo>
                    <a:pt x="509270" y="486409"/>
                  </a:lnTo>
                  <a:lnTo>
                    <a:pt x="525780" y="450850"/>
                  </a:lnTo>
                  <a:lnTo>
                    <a:pt x="530860" y="438150"/>
                  </a:lnTo>
                  <a:close/>
                </a:path>
              </a:pathLst>
            </a:custGeom>
            <a:ln w="12579">
              <a:solidFill>
                <a:srgbClr val="E9E9E9"/>
              </a:solidFill>
            </a:ln>
          </p:spPr>
          <p:txBody>
            <a:bodyPr bIns="0" lIns="0" rIns="0" rtlCol="0" tIns="0" wrap="square"/>
            <a:p/>
          </p:txBody>
        </p:sp>
      </p:grpSp>
      <p:grpSp>
        <p:nvGrpSpPr>
          <p:cNvPr id="68" name="object 1238"/>
          <p:cNvGrpSpPr/>
          <p:nvPr/>
        </p:nvGrpSpPr>
        <p:grpSpPr>
          <a:xfrm>
            <a:off x="6330950" y="4448809"/>
            <a:ext cx="787400" cy="737870"/>
            <a:chOff x="6330950" y="4448809"/>
            <a:chExt cx="787400" cy="737870"/>
          </a:xfrm>
        </p:grpSpPr>
        <p:sp>
          <p:nvSpPr>
            <p:cNvPr id="1049938" name="object 1239"/>
            <p:cNvSpPr/>
            <p:nvPr/>
          </p:nvSpPr>
          <p:spPr>
            <a:xfrm>
              <a:off x="7101840" y="5147309"/>
              <a:ext cx="7620" cy="17780"/>
            </a:xfrm>
            <a:custGeom>
              <a:avLst/>
              <a:ahLst/>
              <a:rect l="l" t="t" r="r" b="b"/>
              <a:pathLst>
                <a:path w="7620" h="17779">
                  <a:moveTo>
                    <a:pt x="2540" y="2540"/>
                  </a:moveTo>
                  <a:lnTo>
                    <a:pt x="1270" y="2540"/>
                  </a:lnTo>
                  <a:lnTo>
                    <a:pt x="1270" y="0"/>
                  </a:lnTo>
                  <a:lnTo>
                    <a:pt x="0" y="0"/>
                  </a:lnTo>
                  <a:lnTo>
                    <a:pt x="0" y="5080"/>
                  </a:lnTo>
                  <a:lnTo>
                    <a:pt x="2540" y="5080"/>
                  </a:lnTo>
                  <a:lnTo>
                    <a:pt x="2540" y="2540"/>
                  </a:lnTo>
                  <a:close/>
                </a:path>
                <a:path w="7620" h="17779">
                  <a:moveTo>
                    <a:pt x="6350" y="10160"/>
                  </a:moveTo>
                  <a:lnTo>
                    <a:pt x="5080" y="10160"/>
                  </a:lnTo>
                  <a:lnTo>
                    <a:pt x="5080" y="7620"/>
                  </a:lnTo>
                  <a:lnTo>
                    <a:pt x="3810" y="7620"/>
                  </a:lnTo>
                  <a:lnTo>
                    <a:pt x="3810" y="5092"/>
                  </a:lnTo>
                  <a:lnTo>
                    <a:pt x="0" y="5092"/>
                  </a:lnTo>
                  <a:lnTo>
                    <a:pt x="0" y="11430"/>
                  </a:lnTo>
                  <a:lnTo>
                    <a:pt x="6350" y="11430"/>
                  </a:lnTo>
                  <a:lnTo>
                    <a:pt x="6350" y="10160"/>
                  </a:lnTo>
                  <a:close/>
                </a:path>
                <a:path w="7620" h="17779">
                  <a:moveTo>
                    <a:pt x="7620" y="12700"/>
                  </a:moveTo>
                  <a:lnTo>
                    <a:pt x="6350" y="12700"/>
                  </a:lnTo>
                  <a:lnTo>
                    <a:pt x="6350" y="11442"/>
                  </a:lnTo>
                  <a:lnTo>
                    <a:pt x="0" y="11442"/>
                  </a:lnTo>
                  <a:lnTo>
                    <a:pt x="0" y="17780"/>
                  </a:lnTo>
                  <a:lnTo>
                    <a:pt x="7620" y="17780"/>
                  </a:lnTo>
                  <a:lnTo>
                    <a:pt x="7620" y="12700"/>
                  </a:lnTo>
                  <a:close/>
                </a:path>
              </a:pathLst>
            </a:custGeom>
            <a:solidFill>
              <a:srgbClr val="9300EC"/>
            </a:solidFill>
          </p:spPr>
          <p:txBody>
            <a:bodyPr bIns="0" lIns="0" rIns="0" rtlCol="0" tIns="0" wrap="square"/>
            <a:p/>
          </p:txBody>
        </p:sp>
        <p:sp>
          <p:nvSpPr>
            <p:cNvPr id="1049939" name="object 1240"/>
            <p:cNvSpPr/>
            <p:nvPr/>
          </p:nvSpPr>
          <p:spPr>
            <a:xfrm>
              <a:off x="7095490" y="5130799"/>
              <a:ext cx="6350" cy="34290"/>
            </a:xfrm>
            <a:custGeom>
              <a:avLst/>
              <a:ahLst/>
              <a:rect l="l" t="t" r="r" b="b"/>
              <a:pathLst>
                <a:path w="6350" h="34289">
                  <a:moveTo>
                    <a:pt x="1269" y="0"/>
                  </a:moveTo>
                  <a:lnTo>
                    <a:pt x="0" y="0"/>
                  </a:lnTo>
                  <a:lnTo>
                    <a:pt x="0" y="2539"/>
                  </a:lnTo>
                  <a:lnTo>
                    <a:pt x="1269" y="2539"/>
                  </a:lnTo>
                  <a:lnTo>
                    <a:pt x="1269" y="0"/>
                  </a:lnTo>
                  <a:close/>
                </a:path>
                <a:path w="6350" h="34289">
                  <a:moveTo>
                    <a:pt x="1270" y="2540"/>
                  </a:moveTo>
                  <a:lnTo>
                    <a:pt x="0" y="2540"/>
                  </a:lnTo>
                  <a:lnTo>
                    <a:pt x="0" y="8889"/>
                  </a:lnTo>
                  <a:lnTo>
                    <a:pt x="3809" y="8889"/>
                  </a:lnTo>
                  <a:lnTo>
                    <a:pt x="3809" y="7619"/>
                  </a:lnTo>
                  <a:lnTo>
                    <a:pt x="2540" y="7619"/>
                  </a:lnTo>
                  <a:lnTo>
                    <a:pt x="2539" y="3810"/>
                  </a:lnTo>
                  <a:lnTo>
                    <a:pt x="1270" y="3810"/>
                  </a:lnTo>
                  <a:lnTo>
                    <a:pt x="1270" y="2540"/>
                  </a:lnTo>
                  <a:close/>
                </a:path>
                <a:path w="6350" h="34289">
                  <a:moveTo>
                    <a:pt x="3809" y="8890"/>
                  </a:moveTo>
                  <a:lnTo>
                    <a:pt x="0" y="8890"/>
                  </a:lnTo>
                  <a:lnTo>
                    <a:pt x="0" y="15239"/>
                  </a:lnTo>
                  <a:lnTo>
                    <a:pt x="6350" y="15239"/>
                  </a:lnTo>
                  <a:lnTo>
                    <a:pt x="6350" y="13969"/>
                  </a:lnTo>
                  <a:lnTo>
                    <a:pt x="5079" y="13969"/>
                  </a:lnTo>
                  <a:lnTo>
                    <a:pt x="5079" y="11430"/>
                  </a:lnTo>
                  <a:lnTo>
                    <a:pt x="3809" y="11430"/>
                  </a:lnTo>
                  <a:lnTo>
                    <a:pt x="3809" y="8890"/>
                  </a:lnTo>
                  <a:close/>
                </a:path>
                <a:path w="6350" h="34289">
                  <a:moveTo>
                    <a:pt x="6350" y="15240"/>
                  </a:moveTo>
                  <a:lnTo>
                    <a:pt x="0" y="15240"/>
                  </a:lnTo>
                  <a:lnTo>
                    <a:pt x="0" y="21589"/>
                  </a:lnTo>
                  <a:lnTo>
                    <a:pt x="6350" y="21589"/>
                  </a:lnTo>
                  <a:lnTo>
                    <a:pt x="6350" y="15240"/>
                  </a:lnTo>
                  <a:close/>
                </a:path>
                <a:path w="6350" h="34289">
                  <a:moveTo>
                    <a:pt x="6350" y="21590"/>
                  </a:moveTo>
                  <a:lnTo>
                    <a:pt x="0" y="21590"/>
                  </a:lnTo>
                  <a:lnTo>
                    <a:pt x="0" y="27939"/>
                  </a:lnTo>
                  <a:lnTo>
                    <a:pt x="6350" y="27939"/>
                  </a:lnTo>
                  <a:lnTo>
                    <a:pt x="6350" y="21590"/>
                  </a:lnTo>
                  <a:close/>
                </a:path>
                <a:path w="6350" h="34289">
                  <a:moveTo>
                    <a:pt x="6350" y="27940"/>
                  </a:moveTo>
                  <a:lnTo>
                    <a:pt x="0" y="27940"/>
                  </a:lnTo>
                  <a:lnTo>
                    <a:pt x="0" y="34289"/>
                  </a:lnTo>
                  <a:lnTo>
                    <a:pt x="6350" y="34289"/>
                  </a:lnTo>
                  <a:lnTo>
                    <a:pt x="6350" y="27940"/>
                  </a:lnTo>
                  <a:close/>
                </a:path>
              </a:pathLst>
            </a:custGeom>
            <a:solidFill>
              <a:srgbClr val="9200EC"/>
            </a:solidFill>
          </p:spPr>
          <p:txBody>
            <a:bodyPr bIns="0" lIns="0" rIns="0" rtlCol="0" tIns="0" wrap="square"/>
            <a:p/>
          </p:txBody>
        </p:sp>
        <p:sp>
          <p:nvSpPr>
            <p:cNvPr id="1049940" name="object 1241"/>
            <p:cNvSpPr/>
            <p:nvPr/>
          </p:nvSpPr>
          <p:spPr>
            <a:xfrm>
              <a:off x="7087869" y="5106669"/>
              <a:ext cx="7620" cy="58419"/>
            </a:xfrm>
            <a:custGeom>
              <a:avLst/>
              <a:ahLst/>
              <a:rect l="l" t="t" r="r" b="b"/>
              <a:pathLst>
                <a:path w="7620" h="58420">
                  <a:moveTo>
                    <a:pt x="1270" y="0"/>
                  </a:moveTo>
                  <a:lnTo>
                    <a:pt x="0" y="0"/>
                  </a:lnTo>
                  <a:lnTo>
                    <a:pt x="0" y="1269"/>
                  </a:lnTo>
                  <a:lnTo>
                    <a:pt x="1270" y="1269"/>
                  </a:lnTo>
                  <a:lnTo>
                    <a:pt x="1270" y="0"/>
                  </a:lnTo>
                  <a:close/>
                </a:path>
                <a:path w="7620" h="58420">
                  <a:moveTo>
                    <a:pt x="1270" y="1269"/>
                  </a:moveTo>
                  <a:lnTo>
                    <a:pt x="0" y="1269"/>
                  </a:lnTo>
                  <a:lnTo>
                    <a:pt x="0" y="7619"/>
                  </a:lnTo>
                  <a:lnTo>
                    <a:pt x="2540" y="7619"/>
                  </a:lnTo>
                  <a:lnTo>
                    <a:pt x="2539" y="3809"/>
                  </a:lnTo>
                  <a:lnTo>
                    <a:pt x="1270" y="3809"/>
                  </a:lnTo>
                  <a:lnTo>
                    <a:pt x="1270" y="1269"/>
                  </a:lnTo>
                  <a:close/>
                </a:path>
                <a:path w="7620" h="58420">
                  <a:moveTo>
                    <a:pt x="3809" y="7619"/>
                  </a:moveTo>
                  <a:lnTo>
                    <a:pt x="0" y="7619"/>
                  </a:lnTo>
                  <a:lnTo>
                    <a:pt x="0" y="13969"/>
                  </a:lnTo>
                  <a:lnTo>
                    <a:pt x="5079" y="13969"/>
                  </a:lnTo>
                  <a:lnTo>
                    <a:pt x="5079" y="12699"/>
                  </a:lnTo>
                  <a:lnTo>
                    <a:pt x="3810" y="12699"/>
                  </a:lnTo>
                  <a:lnTo>
                    <a:pt x="3809" y="7619"/>
                  </a:lnTo>
                  <a:close/>
                </a:path>
                <a:path w="7620" h="58420">
                  <a:moveTo>
                    <a:pt x="5079" y="13969"/>
                  </a:moveTo>
                  <a:lnTo>
                    <a:pt x="0" y="13969"/>
                  </a:lnTo>
                  <a:lnTo>
                    <a:pt x="0" y="20319"/>
                  </a:lnTo>
                  <a:lnTo>
                    <a:pt x="6350" y="20319"/>
                  </a:lnTo>
                  <a:lnTo>
                    <a:pt x="6349" y="16509"/>
                  </a:lnTo>
                  <a:lnTo>
                    <a:pt x="5079" y="16509"/>
                  </a:lnTo>
                  <a:lnTo>
                    <a:pt x="5079" y="13969"/>
                  </a:lnTo>
                  <a:close/>
                </a:path>
                <a:path w="7620" h="58420">
                  <a:moveTo>
                    <a:pt x="7620" y="20320"/>
                  </a:moveTo>
                  <a:lnTo>
                    <a:pt x="0" y="20320"/>
                  </a:lnTo>
                  <a:lnTo>
                    <a:pt x="0" y="26669"/>
                  </a:lnTo>
                  <a:lnTo>
                    <a:pt x="7620" y="26669"/>
                  </a:lnTo>
                  <a:lnTo>
                    <a:pt x="7620" y="20320"/>
                  </a:lnTo>
                  <a:close/>
                </a:path>
                <a:path w="7620" h="58420">
                  <a:moveTo>
                    <a:pt x="7620" y="26669"/>
                  </a:moveTo>
                  <a:lnTo>
                    <a:pt x="0" y="26669"/>
                  </a:lnTo>
                  <a:lnTo>
                    <a:pt x="0" y="33019"/>
                  </a:lnTo>
                  <a:lnTo>
                    <a:pt x="7620" y="33019"/>
                  </a:lnTo>
                  <a:lnTo>
                    <a:pt x="7620" y="26669"/>
                  </a:lnTo>
                  <a:close/>
                </a:path>
                <a:path w="7620" h="58420">
                  <a:moveTo>
                    <a:pt x="7620" y="33019"/>
                  </a:moveTo>
                  <a:lnTo>
                    <a:pt x="0" y="33019"/>
                  </a:lnTo>
                  <a:lnTo>
                    <a:pt x="0" y="39369"/>
                  </a:lnTo>
                  <a:lnTo>
                    <a:pt x="7620" y="39369"/>
                  </a:lnTo>
                  <a:lnTo>
                    <a:pt x="7620" y="33019"/>
                  </a:lnTo>
                  <a:close/>
                </a:path>
                <a:path w="7620" h="58420">
                  <a:moveTo>
                    <a:pt x="7620" y="39369"/>
                  </a:moveTo>
                  <a:lnTo>
                    <a:pt x="0" y="39369"/>
                  </a:lnTo>
                  <a:lnTo>
                    <a:pt x="0" y="45719"/>
                  </a:lnTo>
                  <a:lnTo>
                    <a:pt x="7620" y="45719"/>
                  </a:lnTo>
                  <a:lnTo>
                    <a:pt x="7620" y="39369"/>
                  </a:lnTo>
                  <a:close/>
                </a:path>
                <a:path w="7620" h="58420">
                  <a:moveTo>
                    <a:pt x="7620" y="45719"/>
                  </a:moveTo>
                  <a:lnTo>
                    <a:pt x="0" y="45719"/>
                  </a:lnTo>
                  <a:lnTo>
                    <a:pt x="0" y="52069"/>
                  </a:lnTo>
                  <a:lnTo>
                    <a:pt x="7620" y="52069"/>
                  </a:lnTo>
                  <a:lnTo>
                    <a:pt x="7620" y="45719"/>
                  </a:lnTo>
                  <a:close/>
                </a:path>
                <a:path w="7620" h="58420">
                  <a:moveTo>
                    <a:pt x="7620" y="52069"/>
                  </a:moveTo>
                  <a:lnTo>
                    <a:pt x="0" y="52069"/>
                  </a:lnTo>
                  <a:lnTo>
                    <a:pt x="0" y="58419"/>
                  </a:lnTo>
                  <a:lnTo>
                    <a:pt x="7620" y="58419"/>
                  </a:lnTo>
                  <a:lnTo>
                    <a:pt x="7620" y="52069"/>
                  </a:lnTo>
                  <a:close/>
                </a:path>
              </a:pathLst>
            </a:custGeom>
            <a:solidFill>
              <a:srgbClr val="9100EC"/>
            </a:solidFill>
          </p:spPr>
          <p:txBody>
            <a:bodyPr bIns="0" lIns="0" rIns="0" rtlCol="0" tIns="0" wrap="square"/>
            <a:p/>
          </p:txBody>
        </p:sp>
        <p:sp>
          <p:nvSpPr>
            <p:cNvPr id="1049941" name="object 1242"/>
            <p:cNvSpPr/>
            <p:nvPr/>
          </p:nvSpPr>
          <p:spPr>
            <a:xfrm>
              <a:off x="7080250" y="5069839"/>
              <a:ext cx="7620" cy="95250"/>
            </a:xfrm>
            <a:custGeom>
              <a:avLst/>
              <a:ahLst/>
              <a:rect l="l" t="t" r="r" b="b"/>
              <a:pathLst>
                <a:path w="7620" h="95250">
                  <a:moveTo>
                    <a:pt x="1270" y="0"/>
                  </a:moveTo>
                  <a:lnTo>
                    <a:pt x="0" y="0"/>
                  </a:lnTo>
                  <a:lnTo>
                    <a:pt x="0" y="6349"/>
                  </a:lnTo>
                  <a:lnTo>
                    <a:pt x="1270" y="6349"/>
                  </a:lnTo>
                  <a:lnTo>
                    <a:pt x="1270" y="0"/>
                  </a:lnTo>
                  <a:close/>
                </a:path>
                <a:path w="7620" h="95250">
                  <a:moveTo>
                    <a:pt x="1270" y="6349"/>
                  </a:moveTo>
                  <a:lnTo>
                    <a:pt x="0" y="6349"/>
                  </a:lnTo>
                  <a:lnTo>
                    <a:pt x="0" y="12699"/>
                  </a:lnTo>
                  <a:lnTo>
                    <a:pt x="1270" y="12699"/>
                  </a:lnTo>
                  <a:lnTo>
                    <a:pt x="1270" y="6349"/>
                  </a:lnTo>
                  <a:close/>
                </a:path>
                <a:path w="7620" h="95250">
                  <a:moveTo>
                    <a:pt x="2540" y="12699"/>
                  </a:moveTo>
                  <a:lnTo>
                    <a:pt x="0" y="12699"/>
                  </a:lnTo>
                  <a:lnTo>
                    <a:pt x="0" y="19049"/>
                  </a:lnTo>
                  <a:lnTo>
                    <a:pt x="2540" y="19049"/>
                  </a:lnTo>
                  <a:lnTo>
                    <a:pt x="2540" y="12699"/>
                  </a:lnTo>
                  <a:close/>
                </a:path>
                <a:path w="7620" h="95250">
                  <a:moveTo>
                    <a:pt x="2540" y="19049"/>
                  </a:moveTo>
                  <a:lnTo>
                    <a:pt x="0" y="19049"/>
                  </a:lnTo>
                  <a:lnTo>
                    <a:pt x="0" y="25399"/>
                  </a:lnTo>
                  <a:lnTo>
                    <a:pt x="3809" y="25399"/>
                  </a:lnTo>
                  <a:lnTo>
                    <a:pt x="3809" y="20319"/>
                  </a:lnTo>
                  <a:lnTo>
                    <a:pt x="2540" y="20319"/>
                  </a:lnTo>
                  <a:lnTo>
                    <a:pt x="2540" y="19049"/>
                  </a:lnTo>
                  <a:close/>
                </a:path>
                <a:path w="7620" h="95250">
                  <a:moveTo>
                    <a:pt x="5079" y="25399"/>
                  </a:moveTo>
                  <a:lnTo>
                    <a:pt x="0" y="25399"/>
                  </a:lnTo>
                  <a:lnTo>
                    <a:pt x="0" y="31749"/>
                  </a:lnTo>
                  <a:lnTo>
                    <a:pt x="6350" y="31749"/>
                  </a:lnTo>
                  <a:lnTo>
                    <a:pt x="6350" y="29209"/>
                  </a:lnTo>
                  <a:lnTo>
                    <a:pt x="5079" y="29209"/>
                  </a:lnTo>
                  <a:lnTo>
                    <a:pt x="5079" y="25399"/>
                  </a:lnTo>
                  <a:close/>
                </a:path>
                <a:path w="7620" h="95250">
                  <a:moveTo>
                    <a:pt x="6350" y="31749"/>
                  </a:moveTo>
                  <a:lnTo>
                    <a:pt x="0" y="31749"/>
                  </a:lnTo>
                  <a:lnTo>
                    <a:pt x="0" y="38099"/>
                  </a:lnTo>
                  <a:lnTo>
                    <a:pt x="7620" y="38099"/>
                  </a:lnTo>
                  <a:lnTo>
                    <a:pt x="7620" y="33019"/>
                  </a:lnTo>
                  <a:lnTo>
                    <a:pt x="6350" y="33019"/>
                  </a:lnTo>
                  <a:lnTo>
                    <a:pt x="6350" y="31749"/>
                  </a:lnTo>
                  <a:close/>
                </a:path>
                <a:path w="7620" h="95250">
                  <a:moveTo>
                    <a:pt x="7620" y="38099"/>
                  </a:moveTo>
                  <a:lnTo>
                    <a:pt x="0" y="38099"/>
                  </a:lnTo>
                  <a:lnTo>
                    <a:pt x="0" y="44449"/>
                  </a:lnTo>
                  <a:lnTo>
                    <a:pt x="7620" y="44449"/>
                  </a:lnTo>
                  <a:lnTo>
                    <a:pt x="7620" y="38099"/>
                  </a:lnTo>
                  <a:close/>
                </a:path>
                <a:path w="7620" h="95250">
                  <a:moveTo>
                    <a:pt x="7620" y="44449"/>
                  </a:moveTo>
                  <a:lnTo>
                    <a:pt x="0" y="44449"/>
                  </a:lnTo>
                  <a:lnTo>
                    <a:pt x="0" y="50799"/>
                  </a:lnTo>
                  <a:lnTo>
                    <a:pt x="7620" y="50799"/>
                  </a:lnTo>
                  <a:lnTo>
                    <a:pt x="7620" y="44449"/>
                  </a:lnTo>
                  <a:close/>
                </a:path>
                <a:path w="7620" h="95250">
                  <a:moveTo>
                    <a:pt x="7620" y="50799"/>
                  </a:moveTo>
                  <a:lnTo>
                    <a:pt x="0" y="50799"/>
                  </a:lnTo>
                  <a:lnTo>
                    <a:pt x="0" y="57149"/>
                  </a:lnTo>
                  <a:lnTo>
                    <a:pt x="7620" y="57149"/>
                  </a:lnTo>
                  <a:lnTo>
                    <a:pt x="7620" y="50799"/>
                  </a:lnTo>
                  <a:close/>
                </a:path>
                <a:path w="7620" h="95250">
                  <a:moveTo>
                    <a:pt x="7620" y="57149"/>
                  </a:moveTo>
                  <a:lnTo>
                    <a:pt x="0" y="57149"/>
                  </a:lnTo>
                  <a:lnTo>
                    <a:pt x="0" y="63499"/>
                  </a:lnTo>
                  <a:lnTo>
                    <a:pt x="7620" y="63499"/>
                  </a:lnTo>
                  <a:lnTo>
                    <a:pt x="7620" y="57149"/>
                  </a:lnTo>
                  <a:close/>
                </a:path>
                <a:path w="7620" h="95250">
                  <a:moveTo>
                    <a:pt x="7620" y="63499"/>
                  </a:moveTo>
                  <a:lnTo>
                    <a:pt x="0" y="63499"/>
                  </a:lnTo>
                  <a:lnTo>
                    <a:pt x="0" y="69849"/>
                  </a:lnTo>
                  <a:lnTo>
                    <a:pt x="7620" y="69849"/>
                  </a:lnTo>
                  <a:lnTo>
                    <a:pt x="7620" y="63499"/>
                  </a:lnTo>
                  <a:close/>
                </a:path>
                <a:path w="7620" h="95250">
                  <a:moveTo>
                    <a:pt x="7620" y="69849"/>
                  </a:moveTo>
                  <a:lnTo>
                    <a:pt x="0" y="69849"/>
                  </a:lnTo>
                  <a:lnTo>
                    <a:pt x="0" y="76199"/>
                  </a:lnTo>
                  <a:lnTo>
                    <a:pt x="7620" y="76199"/>
                  </a:lnTo>
                  <a:lnTo>
                    <a:pt x="7620" y="69849"/>
                  </a:lnTo>
                  <a:close/>
                </a:path>
                <a:path w="7620" h="95250">
                  <a:moveTo>
                    <a:pt x="7620" y="76199"/>
                  </a:moveTo>
                  <a:lnTo>
                    <a:pt x="0" y="76199"/>
                  </a:lnTo>
                  <a:lnTo>
                    <a:pt x="0" y="82549"/>
                  </a:lnTo>
                  <a:lnTo>
                    <a:pt x="7620" y="82549"/>
                  </a:lnTo>
                  <a:lnTo>
                    <a:pt x="7620" y="76199"/>
                  </a:lnTo>
                  <a:close/>
                </a:path>
                <a:path w="7620" h="95250">
                  <a:moveTo>
                    <a:pt x="7620" y="82549"/>
                  </a:moveTo>
                  <a:lnTo>
                    <a:pt x="0" y="82549"/>
                  </a:lnTo>
                  <a:lnTo>
                    <a:pt x="0" y="88899"/>
                  </a:lnTo>
                  <a:lnTo>
                    <a:pt x="7620" y="88899"/>
                  </a:lnTo>
                  <a:lnTo>
                    <a:pt x="7620" y="82549"/>
                  </a:lnTo>
                  <a:close/>
                </a:path>
                <a:path w="7620" h="95250">
                  <a:moveTo>
                    <a:pt x="7620" y="88899"/>
                  </a:moveTo>
                  <a:lnTo>
                    <a:pt x="0" y="88899"/>
                  </a:lnTo>
                  <a:lnTo>
                    <a:pt x="0" y="95249"/>
                  </a:lnTo>
                  <a:lnTo>
                    <a:pt x="7620" y="95249"/>
                  </a:lnTo>
                  <a:lnTo>
                    <a:pt x="7620" y="88899"/>
                  </a:lnTo>
                  <a:close/>
                </a:path>
              </a:pathLst>
            </a:custGeom>
            <a:solidFill>
              <a:srgbClr val="8F00EC"/>
            </a:solidFill>
          </p:spPr>
          <p:txBody>
            <a:bodyPr bIns="0" lIns="0" rIns="0" rtlCol="0" tIns="0" wrap="square"/>
            <a:p/>
          </p:txBody>
        </p:sp>
        <p:sp>
          <p:nvSpPr>
            <p:cNvPr id="1049942" name="object 1243"/>
            <p:cNvSpPr/>
            <p:nvPr/>
          </p:nvSpPr>
          <p:spPr>
            <a:xfrm>
              <a:off x="7073900" y="4667249"/>
              <a:ext cx="6350" cy="497840"/>
            </a:xfrm>
            <a:custGeom>
              <a:avLst/>
              <a:ahLst/>
              <a:rect l="l" t="t" r="r" b="b"/>
              <a:pathLst>
                <a:path w="6350" h="497839">
                  <a:moveTo>
                    <a:pt x="1269" y="0"/>
                  </a:moveTo>
                  <a:lnTo>
                    <a:pt x="0" y="0"/>
                  </a:lnTo>
                  <a:lnTo>
                    <a:pt x="0" y="2539"/>
                  </a:lnTo>
                  <a:lnTo>
                    <a:pt x="1269" y="2539"/>
                  </a:lnTo>
                  <a:lnTo>
                    <a:pt x="1269" y="0"/>
                  </a:lnTo>
                  <a:close/>
                </a:path>
                <a:path w="6350" h="497839">
                  <a:moveTo>
                    <a:pt x="1269" y="2540"/>
                  </a:moveTo>
                  <a:lnTo>
                    <a:pt x="0" y="2540"/>
                  </a:lnTo>
                  <a:lnTo>
                    <a:pt x="0" y="8889"/>
                  </a:lnTo>
                  <a:lnTo>
                    <a:pt x="1270" y="8889"/>
                  </a:lnTo>
                  <a:lnTo>
                    <a:pt x="1269" y="2540"/>
                  </a:lnTo>
                  <a:close/>
                </a:path>
                <a:path w="6350" h="497839">
                  <a:moveTo>
                    <a:pt x="1270" y="8890"/>
                  </a:moveTo>
                  <a:lnTo>
                    <a:pt x="0" y="8890"/>
                  </a:lnTo>
                  <a:lnTo>
                    <a:pt x="0" y="15239"/>
                  </a:lnTo>
                  <a:lnTo>
                    <a:pt x="2539" y="15239"/>
                  </a:lnTo>
                  <a:lnTo>
                    <a:pt x="2539" y="12700"/>
                  </a:lnTo>
                  <a:lnTo>
                    <a:pt x="1270" y="12700"/>
                  </a:lnTo>
                  <a:lnTo>
                    <a:pt x="1270" y="8890"/>
                  </a:lnTo>
                  <a:close/>
                </a:path>
                <a:path w="6350" h="497839">
                  <a:moveTo>
                    <a:pt x="2539" y="15240"/>
                  </a:moveTo>
                  <a:lnTo>
                    <a:pt x="0" y="15240"/>
                  </a:lnTo>
                  <a:lnTo>
                    <a:pt x="0" y="21589"/>
                  </a:lnTo>
                  <a:lnTo>
                    <a:pt x="2539" y="21589"/>
                  </a:lnTo>
                  <a:lnTo>
                    <a:pt x="2539" y="15240"/>
                  </a:lnTo>
                  <a:close/>
                </a:path>
                <a:path w="6350" h="497839">
                  <a:moveTo>
                    <a:pt x="2539" y="21590"/>
                  </a:moveTo>
                  <a:lnTo>
                    <a:pt x="0" y="21590"/>
                  </a:lnTo>
                  <a:lnTo>
                    <a:pt x="0" y="27939"/>
                  </a:lnTo>
                  <a:lnTo>
                    <a:pt x="3809" y="27939"/>
                  </a:lnTo>
                  <a:lnTo>
                    <a:pt x="3809" y="24130"/>
                  </a:lnTo>
                  <a:lnTo>
                    <a:pt x="2539" y="24130"/>
                  </a:lnTo>
                  <a:lnTo>
                    <a:pt x="2539" y="21590"/>
                  </a:lnTo>
                  <a:close/>
                </a:path>
                <a:path w="6350" h="497839">
                  <a:moveTo>
                    <a:pt x="3809" y="27940"/>
                  </a:moveTo>
                  <a:lnTo>
                    <a:pt x="0" y="27940"/>
                  </a:lnTo>
                  <a:lnTo>
                    <a:pt x="0" y="40639"/>
                  </a:lnTo>
                  <a:lnTo>
                    <a:pt x="3809" y="40639"/>
                  </a:lnTo>
                  <a:lnTo>
                    <a:pt x="3809" y="27940"/>
                  </a:lnTo>
                  <a:close/>
                </a:path>
                <a:path w="6350" h="497839">
                  <a:moveTo>
                    <a:pt x="3810" y="40640"/>
                  </a:moveTo>
                  <a:lnTo>
                    <a:pt x="0" y="40640"/>
                  </a:lnTo>
                  <a:lnTo>
                    <a:pt x="0" y="46989"/>
                  </a:lnTo>
                  <a:lnTo>
                    <a:pt x="3809" y="46989"/>
                  </a:lnTo>
                  <a:lnTo>
                    <a:pt x="3810" y="40640"/>
                  </a:lnTo>
                  <a:close/>
                </a:path>
                <a:path w="6350" h="497839">
                  <a:moveTo>
                    <a:pt x="3810" y="46990"/>
                  </a:moveTo>
                  <a:lnTo>
                    <a:pt x="0" y="46990"/>
                  </a:lnTo>
                  <a:lnTo>
                    <a:pt x="0" y="53339"/>
                  </a:lnTo>
                  <a:lnTo>
                    <a:pt x="3809" y="53339"/>
                  </a:lnTo>
                  <a:lnTo>
                    <a:pt x="3810" y="46990"/>
                  </a:lnTo>
                  <a:close/>
                </a:path>
                <a:path w="6350" h="497839">
                  <a:moveTo>
                    <a:pt x="3809" y="53340"/>
                  </a:moveTo>
                  <a:lnTo>
                    <a:pt x="0" y="53340"/>
                  </a:lnTo>
                  <a:lnTo>
                    <a:pt x="0" y="59689"/>
                  </a:lnTo>
                  <a:lnTo>
                    <a:pt x="3809" y="59689"/>
                  </a:lnTo>
                  <a:lnTo>
                    <a:pt x="3809" y="53340"/>
                  </a:lnTo>
                  <a:close/>
                </a:path>
                <a:path w="6350" h="497839">
                  <a:moveTo>
                    <a:pt x="3810" y="59690"/>
                  </a:moveTo>
                  <a:lnTo>
                    <a:pt x="0" y="59690"/>
                  </a:lnTo>
                  <a:lnTo>
                    <a:pt x="0" y="66039"/>
                  </a:lnTo>
                  <a:lnTo>
                    <a:pt x="3809" y="66039"/>
                  </a:lnTo>
                  <a:lnTo>
                    <a:pt x="3810" y="59690"/>
                  </a:lnTo>
                  <a:close/>
                </a:path>
                <a:path w="6350" h="497839">
                  <a:moveTo>
                    <a:pt x="3809" y="66040"/>
                  </a:moveTo>
                  <a:lnTo>
                    <a:pt x="0" y="66040"/>
                  </a:lnTo>
                  <a:lnTo>
                    <a:pt x="0" y="72389"/>
                  </a:lnTo>
                  <a:lnTo>
                    <a:pt x="3809" y="72389"/>
                  </a:lnTo>
                  <a:lnTo>
                    <a:pt x="3809" y="66040"/>
                  </a:lnTo>
                  <a:close/>
                </a:path>
                <a:path w="6350" h="497839">
                  <a:moveTo>
                    <a:pt x="3810" y="72390"/>
                  </a:moveTo>
                  <a:lnTo>
                    <a:pt x="0" y="72390"/>
                  </a:lnTo>
                  <a:lnTo>
                    <a:pt x="0" y="78739"/>
                  </a:lnTo>
                  <a:lnTo>
                    <a:pt x="3809" y="78739"/>
                  </a:lnTo>
                  <a:lnTo>
                    <a:pt x="3810" y="72390"/>
                  </a:lnTo>
                  <a:close/>
                </a:path>
                <a:path w="6350" h="497839">
                  <a:moveTo>
                    <a:pt x="3809" y="78740"/>
                  </a:moveTo>
                  <a:lnTo>
                    <a:pt x="0" y="78740"/>
                  </a:lnTo>
                  <a:lnTo>
                    <a:pt x="0" y="85089"/>
                  </a:lnTo>
                  <a:lnTo>
                    <a:pt x="3809" y="85089"/>
                  </a:lnTo>
                  <a:lnTo>
                    <a:pt x="3809" y="78740"/>
                  </a:lnTo>
                  <a:close/>
                </a:path>
                <a:path w="6350" h="497839">
                  <a:moveTo>
                    <a:pt x="3809" y="85090"/>
                  </a:moveTo>
                  <a:lnTo>
                    <a:pt x="0" y="85090"/>
                  </a:lnTo>
                  <a:lnTo>
                    <a:pt x="0" y="91439"/>
                  </a:lnTo>
                  <a:lnTo>
                    <a:pt x="3809" y="91439"/>
                  </a:lnTo>
                  <a:lnTo>
                    <a:pt x="3809" y="85090"/>
                  </a:lnTo>
                  <a:close/>
                </a:path>
                <a:path w="6350" h="497839">
                  <a:moveTo>
                    <a:pt x="3809" y="91440"/>
                  </a:moveTo>
                  <a:lnTo>
                    <a:pt x="0" y="91440"/>
                  </a:lnTo>
                  <a:lnTo>
                    <a:pt x="0" y="97789"/>
                  </a:lnTo>
                  <a:lnTo>
                    <a:pt x="3810" y="97789"/>
                  </a:lnTo>
                  <a:lnTo>
                    <a:pt x="3809" y="91440"/>
                  </a:lnTo>
                  <a:close/>
                </a:path>
                <a:path w="6350" h="497839">
                  <a:moveTo>
                    <a:pt x="3810" y="97790"/>
                  </a:moveTo>
                  <a:lnTo>
                    <a:pt x="0" y="97790"/>
                  </a:lnTo>
                  <a:lnTo>
                    <a:pt x="0" y="104139"/>
                  </a:lnTo>
                  <a:lnTo>
                    <a:pt x="3809" y="104139"/>
                  </a:lnTo>
                  <a:lnTo>
                    <a:pt x="3810" y="97790"/>
                  </a:lnTo>
                  <a:close/>
                </a:path>
                <a:path w="6350" h="497839">
                  <a:moveTo>
                    <a:pt x="3809" y="104140"/>
                  </a:moveTo>
                  <a:lnTo>
                    <a:pt x="0" y="104140"/>
                  </a:lnTo>
                  <a:lnTo>
                    <a:pt x="0" y="110489"/>
                  </a:lnTo>
                  <a:lnTo>
                    <a:pt x="3809" y="110489"/>
                  </a:lnTo>
                  <a:lnTo>
                    <a:pt x="3809" y="104140"/>
                  </a:lnTo>
                  <a:close/>
                </a:path>
                <a:path w="6350" h="497839">
                  <a:moveTo>
                    <a:pt x="3809" y="110490"/>
                  </a:moveTo>
                  <a:lnTo>
                    <a:pt x="0" y="110490"/>
                  </a:lnTo>
                  <a:lnTo>
                    <a:pt x="0" y="116839"/>
                  </a:lnTo>
                  <a:lnTo>
                    <a:pt x="3809" y="116839"/>
                  </a:lnTo>
                  <a:lnTo>
                    <a:pt x="3809" y="110490"/>
                  </a:lnTo>
                  <a:close/>
                </a:path>
                <a:path w="6350" h="497839">
                  <a:moveTo>
                    <a:pt x="3809" y="116840"/>
                  </a:moveTo>
                  <a:lnTo>
                    <a:pt x="0" y="116840"/>
                  </a:lnTo>
                  <a:lnTo>
                    <a:pt x="0" y="123189"/>
                  </a:lnTo>
                  <a:lnTo>
                    <a:pt x="3809" y="123189"/>
                  </a:lnTo>
                  <a:lnTo>
                    <a:pt x="3809" y="116840"/>
                  </a:lnTo>
                  <a:close/>
                </a:path>
                <a:path w="6350" h="497839">
                  <a:moveTo>
                    <a:pt x="3809" y="123190"/>
                  </a:moveTo>
                  <a:lnTo>
                    <a:pt x="0" y="123190"/>
                  </a:lnTo>
                  <a:lnTo>
                    <a:pt x="0" y="129539"/>
                  </a:lnTo>
                  <a:lnTo>
                    <a:pt x="3809" y="129539"/>
                  </a:lnTo>
                  <a:lnTo>
                    <a:pt x="3809" y="123190"/>
                  </a:lnTo>
                  <a:close/>
                </a:path>
                <a:path w="6350" h="497839">
                  <a:moveTo>
                    <a:pt x="3809" y="129540"/>
                  </a:moveTo>
                  <a:lnTo>
                    <a:pt x="0" y="129540"/>
                  </a:lnTo>
                  <a:lnTo>
                    <a:pt x="0" y="135889"/>
                  </a:lnTo>
                  <a:lnTo>
                    <a:pt x="3809" y="135889"/>
                  </a:lnTo>
                  <a:lnTo>
                    <a:pt x="3809" y="129540"/>
                  </a:lnTo>
                  <a:close/>
                </a:path>
                <a:path w="6350" h="497839">
                  <a:moveTo>
                    <a:pt x="3809" y="135890"/>
                  </a:moveTo>
                  <a:lnTo>
                    <a:pt x="0" y="135890"/>
                  </a:lnTo>
                  <a:lnTo>
                    <a:pt x="0" y="142239"/>
                  </a:lnTo>
                  <a:lnTo>
                    <a:pt x="3809" y="142239"/>
                  </a:lnTo>
                  <a:lnTo>
                    <a:pt x="3809" y="135890"/>
                  </a:lnTo>
                  <a:close/>
                </a:path>
                <a:path w="6350" h="497839">
                  <a:moveTo>
                    <a:pt x="3810" y="142240"/>
                  </a:moveTo>
                  <a:lnTo>
                    <a:pt x="0" y="142240"/>
                  </a:lnTo>
                  <a:lnTo>
                    <a:pt x="0" y="148589"/>
                  </a:lnTo>
                  <a:lnTo>
                    <a:pt x="3809" y="148589"/>
                  </a:lnTo>
                  <a:lnTo>
                    <a:pt x="3810" y="142240"/>
                  </a:lnTo>
                  <a:close/>
                </a:path>
                <a:path w="6350" h="497839">
                  <a:moveTo>
                    <a:pt x="3809" y="148590"/>
                  </a:moveTo>
                  <a:lnTo>
                    <a:pt x="0" y="148590"/>
                  </a:lnTo>
                  <a:lnTo>
                    <a:pt x="0" y="154939"/>
                  </a:lnTo>
                  <a:lnTo>
                    <a:pt x="3809" y="154939"/>
                  </a:lnTo>
                  <a:lnTo>
                    <a:pt x="3809" y="148590"/>
                  </a:lnTo>
                  <a:close/>
                </a:path>
                <a:path w="6350" h="497839">
                  <a:moveTo>
                    <a:pt x="3809" y="154940"/>
                  </a:moveTo>
                  <a:lnTo>
                    <a:pt x="0" y="154940"/>
                  </a:lnTo>
                  <a:lnTo>
                    <a:pt x="0" y="161289"/>
                  </a:lnTo>
                  <a:lnTo>
                    <a:pt x="3809" y="161289"/>
                  </a:lnTo>
                  <a:lnTo>
                    <a:pt x="3809" y="154940"/>
                  </a:lnTo>
                  <a:close/>
                </a:path>
                <a:path w="6350" h="497839">
                  <a:moveTo>
                    <a:pt x="3809" y="161290"/>
                  </a:moveTo>
                  <a:lnTo>
                    <a:pt x="0" y="161290"/>
                  </a:lnTo>
                  <a:lnTo>
                    <a:pt x="0" y="167639"/>
                  </a:lnTo>
                  <a:lnTo>
                    <a:pt x="3809" y="167639"/>
                  </a:lnTo>
                  <a:lnTo>
                    <a:pt x="3809" y="161290"/>
                  </a:lnTo>
                  <a:close/>
                </a:path>
                <a:path w="6350" h="497839">
                  <a:moveTo>
                    <a:pt x="3809" y="167640"/>
                  </a:moveTo>
                  <a:lnTo>
                    <a:pt x="0" y="167640"/>
                  </a:lnTo>
                  <a:lnTo>
                    <a:pt x="0" y="173989"/>
                  </a:lnTo>
                  <a:lnTo>
                    <a:pt x="3809" y="173989"/>
                  </a:lnTo>
                  <a:lnTo>
                    <a:pt x="3809" y="167640"/>
                  </a:lnTo>
                  <a:close/>
                </a:path>
                <a:path w="6350" h="497839">
                  <a:moveTo>
                    <a:pt x="3809" y="173990"/>
                  </a:moveTo>
                  <a:lnTo>
                    <a:pt x="0" y="173990"/>
                  </a:lnTo>
                  <a:lnTo>
                    <a:pt x="0" y="180339"/>
                  </a:lnTo>
                  <a:lnTo>
                    <a:pt x="3809" y="180339"/>
                  </a:lnTo>
                  <a:lnTo>
                    <a:pt x="3809" y="173990"/>
                  </a:lnTo>
                  <a:close/>
                </a:path>
                <a:path w="6350" h="497839">
                  <a:moveTo>
                    <a:pt x="3809" y="180340"/>
                  </a:moveTo>
                  <a:lnTo>
                    <a:pt x="0" y="180340"/>
                  </a:lnTo>
                  <a:lnTo>
                    <a:pt x="0" y="186689"/>
                  </a:lnTo>
                  <a:lnTo>
                    <a:pt x="3809" y="186689"/>
                  </a:lnTo>
                  <a:lnTo>
                    <a:pt x="3809" y="180340"/>
                  </a:lnTo>
                  <a:close/>
                </a:path>
                <a:path w="6350" h="497839">
                  <a:moveTo>
                    <a:pt x="3809" y="186690"/>
                  </a:moveTo>
                  <a:lnTo>
                    <a:pt x="0" y="186690"/>
                  </a:lnTo>
                  <a:lnTo>
                    <a:pt x="0" y="193039"/>
                  </a:lnTo>
                  <a:lnTo>
                    <a:pt x="3809" y="193039"/>
                  </a:lnTo>
                  <a:lnTo>
                    <a:pt x="3809" y="186690"/>
                  </a:lnTo>
                  <a:close/>
                </a:path>
                <a:path w="6350" h="497839">
                  <a:moveTo>
                    <a:pt x="3809" y="193040"/>
                  </a:moveTo>
                  <a:lnTo>
                    <a:pt x="0" y="193040"/>
                  </a:lnTo>
                  <a:lnTo>
                    <a:pt x="0" y="199389"/>
                  </a:lnTo>
                  <a:lnTo>
                    <a:pt x="3809" y="199389"/>
                  </a:lnTo>
                  <a:lnTo>
                    <a:pt x="3809" y="193040"/>
                  </a:lnTo>
                  <a:close/>
                </a:path>
                <a:path w="6350" h="497839">
                  <a:moveTo>
                    <a:pt x="3809" y="199390"/>
                  </a:moveTo>
                  <a:lnTo>
                    <a:pt x="0" y="199390"/>
                  </a:lnTo>
                  <a:lnTo>
                    <a:pt x="0" y="205739"/>
                  </a:lnTo>
                  <a:lnTo>
                    <a:pt x="3809" y="205739"/>
                  </a:lnTo>
                  <a:lnTo>
                    <a:pt x="3809" y="199390"/>
                  </a:lnTo>
                  <a:close/>
                </a:path>
                <a:path w="6350" h="497839">
                  <a:moveTo>
                    <a:pt x="3809" y="205740"/>
                  </a:moveTo>
                  <a:lnTo>
                    <a:pt x="0" y="205740"/>
                  </a:lnTo>
                  <a:lnTo>
                    <a:pt x="0" y="212089"/>
                  </a:lnTo>
                  <a:lnTo>
                    <a:pt x="3809" y="212089"/>
                  </a:lnTo>
                  <a:lnTo>
                    <a:pt x="3809" y="205740"/>
                  </a:lnTo>
                  <a:close/>
                </a:path>
                <a:path w="6350" h="497839">
                  <a:moveTo>
                    <a:pt x="3809" y="212090"/>
                  </a:moveTo>
                  <a:lnTo>
                    <a:pt x="0" y="212090"/>
                  </a:lnTo>
                  <a:lnTo>
                    <a:pt x="0" y="218439"/>
                  </a:lnTo>
                  <a:lnTo>
                    <a:pt x="3809" y="218439"/>
                  </a:lnTo>
                  <a:lnTo>
                    <a:pt x="3809" y="212090"/>
                  </a:lnTo>
                  <a:close/>
                </a:path>
                <a:path w="6350" h="497839">
                  <a:moveTo>
                    <a:pt x="3809" y="218440"/>
                  </a:moveTo>
                  <a:lnTo>
                    <a:pt x="0" y="218440"/>
                  </a:lnTo>
                  <a:lnTo>
                    <a:pt x="0" y="224789"/>
                  </a:lnTo>
                  <a:lnTo>
                    <a:pt x="3809" y="224789"/>
                  </a:lnTo>
                  <a:lnTo>
                    <a:pt x="3809" y="218440"/>
                  </a:lnTo>
                  <a:close/>
                </a:path>
                <a:path w="6350" h="497839">
                  <a:moveTo>
                    <a:pt x="3809" y="224790"/>
                  </a:moveTo>
                  <a:lnTo>
                    <a:pt x="0" y="224790"/>
                  </a:lnTo>
                  <a:lnTo>
                    <a:pt x="0" y="231139"/>
                  </a:lnTo>
                  <a:lnTo>
                    <a:pt x="3809" y="231139"/>
                  </a:lnTo>
                  <a:lnTo>
                    <a:pt x="3809" y="224790"/>
                  </a:lnTo>
                  <a:close/>
                </a:path>
                <a:path w="6350" h="497839">
                  <a:moveTo>
                    <a:pt x="3809" y="231140"/>
                  </a:moveTo>
                  <a:lnTo>
                    <a:pt x="0" y="231140"/>
                  </a:lnTo>
                  <a:lnTo>
                    <a:pt x="0" y="237489"/>
                  </a:lnTo>
                  <a:lnTo>
                    <a:pt x="3809" y="237489"/>
                  </a:lnTo>
                  <a:lnTo>
                    <a:pt x="3809" y="231140"/>
                  </a:lnTo>
                  <a:close/>
                </a:path>
                <a:path w="6350" h="497839">
                  <a:moveTo>
                    <a:pt x="3809" y="237490"/>
                  </a:moveTo>
                  <a:lnTo>
                    <a:pt x="0" y="237490"/>
                  </a:lnTo>
                  <a:lnTo>
                    <a:pt x="0" y="243839"/>
                  </a:lnTo>
                  <a:lnTo>
                    <a:pt x="3809" y="243839"/>
                  </a:lnTo>
                  <a:lnTo>
                    <a:pt x="3809" y="237490"/>
                  </a:lnTo>
                  <a:close/>
                </a:path>
                <a:path w="6350" h="497839">
                  <a:moveTo>
                    <a:pt x="3809" y="243840"/>
                  </a:moveTo>
                  <a:lnTo>
                    <a:pt x="0" y="243840"/>
                  </a:lnTo>
                  <a:lnTo>
                    <a:pt x="0" y="250189"/>
                  </a:lnTo>
                  <a:lnTo>
                    <a:pt x="3809" y="250189"/>
                  </a:lnTo>
                  <a:lnTo>
                    <a:pt x="3809" y="243840"/>
                  </a:lnTo>
                  <a:close/>
                </a:path>
                <a:path w="6350" h="497839">
                  <a:moveTo>
                    <a:pt x="3809" y="250190"/>
                  </a:moveTo>
                  <a:lnTo>
                    <a:pt x="0" y="250190"/>
                  </a:lnTo>
                  <a:lnTo>
                    <a:pt x="0" y="256539"/>
                  </a:lnTo>
                  <a:lnTo>
                    <a:pt x="3810" y="256539"/>
                  </a:lnTo>
                  <a:lnTo>
                    <a:pt x="3809" y="250190"/>
                  </a:lnTo>
                  <a:close/>
                </a:path>
                <a:path w="6350" h="497839">
                  <a:moveTo>
                    <a:pt x="3810" y="256540"/>
                  </a:moveTo>
                  <a:lnTo>
                    <a:pt x="0" y="256540"/>
                  </a:lnTo>
                  <a:lnTo>
                    <a:pt x="0" y="262889"/>
                  </a:lnTo>
                  <a:lnTo>
                    <a:pt x="3810" y="262889"/>
                  </a:lnTo>
                  <a:lnTo>
                    <a:pt x="3810" y="256540"/>
                  </a:lnTo>
                  <a:close/>
                </a:path>
                <a:path w="6350" h="497839">
                  <a:moveTo>
                    <a:pt x="3809" y="262890"/>
                  </a:moveTo>
                  <a:lnTo>
                    <a:pt x="0" y="262890"/>
                  </a:lnTo>
                  <a:lnTo>
                    <a:pt x="0" y="269239"/>
                  </a:lnTo>
                  <a:lnTo>
                    <a:pt x="3809" y="269239"/>
                  </a:lnTo>
                  <a:lnTo>
                    <a:pt x="3809" y="262890"/>
                  </a:lnTo>
                  <a:close/>
                </a:path>
                <a:path w="6350" h="497839">
                  <a:moveTo>
                    <a:pt x="3809" y="269240"/>
                  </a:moveTo>
                  <a:lnTo>
                    <a:pt x="0" y="269240"/>
                  </a:lnTo>
                  <a:lnTo>
                    <a:pt x="0" y="294639"/>
                  </a:lnTo>
                  <a:lnTo>
                    <a:pt x="3810" y="294639"/>
                  </a:lnTo>
                  <a:lnTo>
                    <a:pt x="3809" y="269240"/>
                  </a:lnTo>
                  <a:close/>
                </a:path>
                <a:path w="6350" h="497839">
                  <a:moveTo>
                    <a:pt x="3810" y="294640"/>
                  </a:moveTo>
                  <a:lnTo>
                    <a:pt x="0" y="294640"/>
                  </a:lnTo>
                  <a:lnTo>
                    <a:pt x="0" y="299719"/>
                  </a:lnTo>
                  <a:lnTo>
                    <a:pt x="3809" y="299719"/>
                  </a:lnTo>
                  <a:lnTo>
                    <a:pt x="3810" y="294640"/>
                  </a:lnTo>
                  <a:close/>
                </a:path>
                <a:path w="6350" h="497839">
                  <a:moveTo>
                    <a:pt x="3809" y="299720"/>
                  </a:moveTo>
                  <a:lnTo>
                    <a:pt x="0" y="299720"/>
                  </a:lnTo>
                  <a:lnTo>
                    <a:pt x="0" y="307339"/>
                  </a:lnTo>
                  <a:lnTo>
                    <a:pt x="3809" y="307339"/>
                  </a:lnTo>
                  <a:lnTo>
                    <a:pt x="3809" y="299720"/>
                  </a:lnTo>
                  <a:close/>
                </a:path>
                <a:path w="6350" h="497839">
                  <a:moveTo>
                    <a:pt x="3809" y="307340"/>
                  </a:moveTo>
                  <a:lnTo>
                    <a:pt x="0" y="307340"/>
                  </a:lnTo>
                  <a:lnTo>
                    <a:pt x="0" y="313689"/>
                  </a:lnTo>
                  <a:lnTo>
                    <a:pt x="3810" y="313689"/>
                  </a:lnTo>
                  <a:lnTo>
                    <a:pt x="3809" y="307340"/>
                  </a:lnTo>
                  <a:close/>
                </a:path>
                <a:path w="6350" h="497839">
                  <a:moveTo>
                    <a:pt x="3809" y="313690"/>
                  </a:moveTo>
                  <a:lnTo>
                    <a:pt x="0" y="313690"/>
                  </a:lnTo>
                  <a:lnTo>
                    <a:pt x="0" y="320039"/>
                  </a:lnTo>
                  <a:lnTo>
                    <a:pt x="3810" y="320039"/>
                  </a:lnTo>
                  <a:lnTo>
                    <a:pt x="3809" y="313690"/>
                  </a:lnTo>
                  <a:close/>
                </a:path>
                <a:path w="6350" h="497839">
                  <a:moveTo>
                    <a:pt x="3810" y="320040"/>
                  </a:moveTo>
                  <a:lnTo>
                    <a:pt x="0" y="320040"/>
                  </a:lnTo>
                  <a:lnTo>
                    <a:pt x="0" y="326389"/>
                  </a:lnTo>
                  <a:lnTo>
                    <a:pt x="3810" y="326389"/>
                  </a:lnTo>
                  <a:lnTo>
                    <a:pt x="3810" y="320040"/>
                  </a:lnTo>
                  <a:close/>
                </a:path>
                <a:path w="6350" h="497839">
                  <a:moveTo>
                    <a:pt x="3810" y="326390"/>
                  </a:moveTo>
                  <a:lnTo>
                    <a:pt x="0" y="326390"/>
                  </a:lnTo>
                  <a:lnTo>
                    <a:pt x="0" y="332739"/>
                  </a:lnTo>
                  <a:lnTo>
                    <a:pt x="3809" y="332739"/>
                  </a:lnTo>
                  <a:lnTo>
                    <a:pt x="3810" y="326390"/>
                  </a:lnTo>
                  <a:close/>
                </a:path>
                <a:path w="6350" h="497839">
                  <a:moveTo>
                    <a:pt x="3809" y="332740"/>
                  </a:moveTo>
                  <a:lnTo>
                    <a:pt x="0" y="332740"/>
                  </a:lnTo>
                  <a:lnTo>
                    <a:pt x="0" y="339089"/>
                  </a:lnTo>
                  <a:lnTo>
                    <a:pt x="3809" y="339089"/>
                  </a:lnTo>
                  <a:lnTo>
                    <a:pt x="3809" y="332740"/>
                  </a:lnTo>
                  <a:close/>
                </a:path>
                <a:path w="6350" h="497839">
                  <a:moveTo>
                    <a:pt x="3810" y="339090"/>
                  </a:moveTo>
                  <a:lnTo>
                    <a:pt x="0" y="339090"/>
                  </a:lnTo>
                  <a:lnTo>
                    <a:pt x="0" y="345439"/>
                  </a:lnTo>
                  <a:lnTo>
                    <a:pt x="3810" y="345439"/>
                  </a:lnTo>
                  <a:lnTo>
                    <a:pt x="3810" y="339090"/>
                  </a:lnTo>
                  <a:close/>
                </a:path>
                <a:path w="6350" h="497839">
                  <a:moveTo>
                    <a:pt x="3809" y="345440"/>
                  </a:moveTo>
                  <a:lnTo>
                    <a:pt x="0" y="345440"/>
                  </a:lnTo>
                  <a:lnTo>
                    <a:pt x="0" y="351789"/>
                  </a:lnTo>
                  <a:lnTo>
                    <a:pt x="3809" y="351789"/>
                  </a:lnTo>
                  <a:lnTo>
                    <a:pt x="3809" y="345440"/>
                  </a:lnTo>
                  <a:close/>
                </a:path>
                <a:path w="6350" h="497839">
                  <a:moveTo>
                    <a:pt x="3810" y="351790"/>
                  </a:moveTo>
                  <a:lnTo>
                    <a:pt x="0" y="351790"/>
                  </a:lnTo>
                  <a:lnTo>
                    <a:pt x="0" y="358139"/>
                  </a:lnTo>
                  <a:lnTo>
                    <a:pt x="3809" y="358139"/>
                  </a:lnTo>
                  <a:lnTo>
                    <a:pt x="3810" y="351790"/>
                  </a:lnTo>
                  <a:close/>
                </a:path>
                <a:path w="6350" h="497839">
                  <a:moveTo>
                    <a:pt x="3809" y="358140"/>
                  </a:moveTo>
                  <a:lnTo>
                    <a:pt x="0" y="358140"/>
                  </a:lnTo>
                  <a:lnTo>
                    <a:pt x="0" y="364489"/>
                  </a:lnTo>
                  <a:lnTo>
                    <a:pt x="5079" y="364489"/>
                  </a:lnTo>
                  <a:lnTo>
                    <a:pt x="5079" y="360680"/>
                  </a:lnTo>
                  <a:lnTo>
                    <a:pt x="3810" y="360680"/>
                  </a:lnTo>
                  <a:lnTo>
                    <a:pt x="3809" y="358140"/>
                  </a:lnTo>
                  <a:close/>
                </a:path>
                <a:path w="6350" h="497839">
                  <a:moveTo>
                    <a:pt x="5080" y="364490"/>
                  </a:moveTo>
                  <a:lnTo>
                    <a:pt x="0" y="364490"/>
                  </a:lnTo>
                  <a:lnTo>
                    <a:pt x="0" y="382269"/>
                  </a:lnTo>
                  <a:lnTo>
                    <a:pt x="5079" y="382269"/>
                  </a:lnTo>
                  <a:lnTo>
                    <a:pt x="5080" y="364490"/>
                  </a:lnTo>
                  <a:close/>
                </a:path>
                <a:path w="6350" h="497839">
                  <a:moveTo>
                    <a:pt x="6350" y="382270"/>
                  </a:moveTo>
                  <a:lnTo>
                    <a:pt x="0" y="382270"/>
                  </a:lnTo>
                  <a:lnTo>
                    <a:pt x="0" y="389889"/>
                  </a:lnTo>
                  <a:lnTo>
                    <a:pt x="6350" y="389889"/>
                  </a:lnTo>
                  <a:lnTo>
                    <a:pt x="6350" y="382270"/>
                  </a:lnTo>
                  <a:close/>
                </a:path>
                <a:path w="6350" h="497839">
                  <a:moveTo>
                    <a:pt x="6350" y="389890"/>
                  </a:moveTo>
                  <a:lnTo>
                    <a:pt x="0" y="389890"/>
                  </a:lnTo>
                  <a:lnTo>
                    <a:pt x="0" y="394969"/>
                  </a:lnTo>
                  <a:lnTo>
                    <a:pt x="6350" y="394969"/>
                  </a:lnTo>
                  <a:lnTo>
                    <a:pt x="6350" y="389890"/>
                  </a:lnTo>
                  <a:close/>
                </a:path>
                <a:path w="6350" h="497839">
                  <a:moveTo>
                    <a:pt x="6350" y="394970"/>
                  </a:moveTo>
                  <a:lnTo>
                    <a:pt x="0" y="394970"/>
                  </a:lnTo>
                  <a:lnTo>
                    <a:pt x="0" y="402589"/>
                  </a:lnTo>
                  <a:lnTo>
                    <a:pt x="6350" y="402589"/>
                  </a:lnTo>
                  <a:lnTo>
                    <a:pt x="6350" y="394970"/>
                  </a:lnTo>
                  <a:close/>
                </a:path>
                <a:path w="6350" h="497839">
                  <a:moveTo>
                    <a:pt x="6350" y="402590"/>
                  </a:moveTo>
                  <a:lnTo>
                    <a:pt x="0" y="402590"/>
                  </a:lnTo>
                  <a:lnTo>
                    <a:pt x="0" y="408939"/>
                  </a:lnTo>
                  <a:lnTo>
                    <a:pt x="6350" y="408939"/>
                  </a:lnTo>
                  <a:lnTo>
                    <a:pt x="6350" y="402590"/>
                  </a:lnTo>
                  <a:close/>
                </a:path>
                <a:path w="6350" h="497839">
                  <a:moveTo>
                    <a:pt x="6350" y="408940"/>
                  </a:moveTo>
                  <a:lnTo>
                    <a:pt x="0" y="408940"/>
                  </a:lnTo>
                  <a:lnTo>
                    <a:pt x="0" y="415289"/>
                  </a:lnTo>
                  <a:lnTo>
                    <a:pt x="6350" y="415289"/>
                  </a:lnTo>
                  <a:lnTo>
                    <a:pt x="6350" y="408940"/>
                  </a:lnTo>
                  <a:close/>
                </a:path>
                <a:path w="6350" h="497839">
                  <a:moveTo>
                    <a:pt x="6350" y="415290"/>
                  </a:moveTo>
                  <a:lnTo>
                    <a:pt x="0" y="415290"/>
                  </a:lnTo>
                  <a:lnTo>
                    <a:pt x="0" y="421639"/>
                  </a:lnTo>
                  <a:lnTo>
                    <a:pt x="6350" y="421639"/>
                  </a:lnTo>
                  <a:lnTo>
                    <a:pt x="6350" y="415290"/>
                  </a:lnTo>
                  <a:close/>
                </a:path>
                <a:path w="6350" h="497839">
                  <a:moveTo>
                    <a:pt x="6350" y="421640"/>
                  </a:moveTo>
                  <a:lnTo>
                    <a:pt x="0" y="421640"/>
                  </a:lnTo>
                  <a:lnTo>
                    <a:pt x="0" y="427989"/>
                  </a:lnTo>
                  <a:lnTo>
                    <a:pt x="6350" y="427989"/>
                  </a:lnTo>
                  <a:lnTo>
                    <a:pt x="6350" y="421640"/>
                  </a:lnTo>
                  <a:close/>
                </a:path>
                <a:path w="6350" h="497839">
                  <a:moveTo>
                    <a:pt x="6350" y="427990"/>
                  </a:moveTo>
                  <a:lnTo>
                    <a:pt x="0" y="427990"/>
                  </a:lnTo>
                  <a:lnTo>
                    <a:pt x="0" y="434339"/>
                  </a:lnTo>
                  <a:lnTo>
                    <a:pt x="6350" y="434339"/>
                  </a:lnTo>
                  <a:lnTo>
                    <a:pt x="6350" y="427990"/>
                  </a:lnTo>
                  <a:close/>
                </a:path>
                <a:path w="6350" h="497839">
                  <a:moveTo>
                    <a:pt x="6350" y="434340"/>
                  </a:moveTo>
                  <a:lnTo>
                    <a:pt x="0" y="434340"/>
                  </a:lnTo>
                  <a:lnTo>
                    <a:pt x="0" y="440689"/>
                  </a:lnTo>
                  <a:lnTo>
                    <a:pt x="6350" y="440689"/>
                  </a:lnTo>
                  <a:lnTo>
                    <a:pt x="6350" y="434340"/>
                  </a:lnTo>
                  <a:close/>
                </a:path>
                <a:path w="6350" h="497839">
                  <a:moveTo>
                    <a:pt x="6350" y="440690"/>
                  </a:moveTo>
                  <a:lnTo>
                    <a:pt x="0" y="440690"/>
                  </a:lnTo>
                  <a:lnTo>
                    <a:pt x="0" y="447039"/>
                  </a:lnTo>
                  <a:lnTo>
                    <a:pt x="6350" y="447039"/>
                  </a:lnTo>
                  <a:lnTo>
                    <a:pt x="6350" y="440690"/>
                  </a:lnTo>
                  <a:close/>
                </a:path>
                <a:path w="6350" h="497839">
                  <a:moveTo>
                    <a:pt x="6350" y="447040"/>
                  </a:moveTo>
                  <a:lnTo>
                    <a:pt x="0" y="447040"/>
                  </a:lnTo>
                  <a:lnTo>
                    <a:pt x="0" y="453389"/>
                  </a:lnTo>
                  <a:lnTo>
                    <a:pt x="6350" y="453389"/>
                  </a:lnTo>
                  <a:lnTo>
                    <a:pt x="6350" y="447040"/>
                  </a:lnTo>
                  <a:close/>
                </a:path>
                <a:path w="6350" h="497839">
                  <a:moveTo>
                    <a:pt x="6350" y="453390"/>
                  </a:moveTo>
                  <a:lnTo>
                    <a:pt x="0" y="453390"/>
                  </a:lnTo>
                  <a:lnTo>
                    <a:pt x="0" y="459739"/>
                  </a:lnTo>
                  <a:lnTo>
                    <a:pt x="6350" y="459739"/>
                  </a:lnTo>
                  <a:lnTo>
                    <a:pt x="6350" y="453390"/>
                  </a:lnTo>
                  <a:close/>
                </a:path>
                <a:path w="6350" h="497839">
                  <a:moveTo>
                    <a:pt x="6350" y="459740"/>
                  </a:moveTo>
                  <a:lnTo>
                    <a:pt x="0" y="459740"/>
                  </a:lnTo>
                  <a:lnTo>
                    <a:pt x="0" y="466089"/>
                  </a:lnTo>
                  <a:lnTo>
                    <a:pt x="6350" y="466089"/>
                  </a:lnTo>
                  <a:lnTo>
                    <a:pt x="6350" y="459740"/>
                  </a:lnTo>
                  <a:close/>
                </a:path>
                <a:path w="6350" h="497839">
                  <a:moveTo>
                    <a:pt x="6350" y="466090"/>
                  </a:moveTo>
                  <a:lnTo>
                    <a:pt x="0" y="466090"/>
                  </a:lnTo>
                  <a:lnTo>
                    <a:pt x="0" y="472439"/>
                  </a:lnTo>
                  <a:lnTo>
                    <a:pt x="6350" y="472439"/>
                  </a:lnTo>
                  <a:lnTo>
                    <a:pt x="6350" y="466090"/>
                  </a:lnTo>
                  <a:close/>
                </a:path>
                <a:path w="6350" h="497839">
                  <a:moveTo>
                    <a:pt x="6350" y="472440"/>
                  </a:moveTo>
                  <a:lnTo>
                    <a:pt x="0" y="472440"/>
                  </a:lnTo>
                  <a:lnTo>
                    <a:pt x="0" y="478789"/>
                  </a:lnTo>
                  <a:lnTo>
                    <a:pt x="6350" y="478789"/>
                  </a:lnTo>
                  <a:lnTo>
                    <a:pt x="6350" y="472440"/>
                  </a:lnTo>
                  <a:close/>
                </a:path>
                <a:path w="6350" h="497839">
                  <a:moveTo>
                    <a:pt x="6350" y="478790"/>
                  </a:moveTo>
                  <a:lnTo>
                    <a:pt x="0" y="478790"/>
                  </a:lnTo>
                  <a:lnTo>
                    <a:pt x="0" y="485139"/>
                  </a:lnTo>
                  <a:lnTo>
                    <a:pt x="6350" y="485139"/>
                  </a:lnTo>
                  <a:lnTo>
                    <a:pt x="6350" y="478790"/>
                  </a:lnTo>
                  <a:close/>
                </a:path>
                <a:path w="6350" h="497839">
                  <a:moveTo>
                    <a:pt x="6350" y="485140"/>
                  </a:moveTo>
                  <a:lnTo>
                    <a:pt x="0" y="485140"/>
                  </a:lnTo>
                  <a:lnTo>
                    <a:pt x="0" y="491489"/>
                  </a:lnTo>
                  <a:lnTo>
                    <a:pt x="6350" y="491489"/>
                  </a:lnTo>
                  <a:lnTo>
                    <a:pt x="6350" y="485140"/>
                  </a:lnTo>
                  <a:close/>
                </a:path>
                <a:path w="6350" h="497839">
                  <a:moveTo>
                    <a:pt x="6350" y="491490"/>
                  </a:moveTo>
                  <a:lnTo>
                    <a:pt x="0" y="491490"/>
                  </a:lnTo>
                  <a:lnTo>
                    <a:pt x="0" y="497839"/>
                  </a:lnTo>
                  <a:lnTo>
                    <a:pt x="6350" y="497839"/>
                  </a:lnTo>
                  <a:lnTo>
                    <a:pt x="6350" y="491490"/>
                  </a:lnTo>
                  <a:close/>
                </a:path>
              </a:pathLst>
            </a:custGeom>
            <a:solidFill>
              <a:srgbClr val="8E00EC"/>
            </a:solidFill>
          </p:spPr>
          <p:txBody>
            <a:bodyPr bIns="0" lIns="0" rIns="0" rtlCol="0" tIns="0" wrap="square"/>
            <a:p/>
          </p:txBody>
        </p:sp>
        <p:sp>
          <p:nvSpPr>
            <p:cNvPr id="1049943" name="object 1244"/>
            <p:cNvSpPr/>
            <p:nvPr/>
          </p:nvSpPr>
          <p:spPr>
            <a:xfrm>
              <a:off x="7066280" y="4632959"/>
              <a:ext cx="7620" cy="532130"/>
            </a:xfrm>
            <a:custGeom>
              <a:avLst/>
              <a:ahLst/>
              <a:rect l="l" t="t" r="r" b="b"/>
              <a:pathLst>
                <a:path w="7620" h="532129">
                  <a:moveTo>
                    <a:pt x="1270" y="0"/>
                  </a:moveTo>
                  <a:lnTo>
                    <a:pt x="0" y="0"/>
                  </a:lnTo>
                  <a:lnTo>
                    <a:pt x="0" y="5079"/>
                  </a:lnTo>
                  <a:lnTo>
                    <a:pt x="2540" y="5079"/>
                  </a:lnTo>
                  <a:lnTo>
                    <a:pt x="2540" y="3809"/>
                  </a:lnTo>
                  <a:lnTo>
                    <a:pt x="1270" y="3809"/>
                  </a:lnTo>
                  <a:lnTo>
                    <a:pt x="1270" y="0"/>
                  </a:lnTo>
                  <a:close/>
                </a:path>
                <a:path w="7620" h="532129">
                  <a:moveTo>
                    <a:pt x="2539" y="5080"/>
                  </a:moveTo>
                  <a:lnTo>
                    <a:pt x="0" y="5080"/>
                  </a:lnTo>
                  <a:lnTo>
                    <a:pt x="0" y="11429"/>
                  </a:lnTo>
                  <a:lnTo>
                    <a:pt x="3810" y="11429"/>
                  </a:lnTo>
                  <a:lnTo>
                    <a:pt x="3809" y="7619"/>
                  </a:lnTo>
                  <a:lnTo>
                    <a:pt x="2539" y="7619"/>
                  </a:lnTo>
                  <a:lnTo>
                    <a:pt x="2539" y="5080"/>
                  </a:lnTo>
                  <a:close/>
                </a:path>
                <a:path w="7620" h="532129">
                  <a:moveTo>
                    <a:pt x="3810" y="11430"/>
                  </a:moveTo>
                  <a:lnTo>
                    <a:pt x="0" y="11430"/>
                  </a:lnTo>
                  <a:lnTo>
                    <a:pt x="0" y="17779"/>
                  </a:lnTo>
                  <a:lnTo>
                    <a:pt x="5079" y="17779"/>
                  </a:lnTo>
                  <a:lnTo>
                    <a:pt x="5080" y="12700"/>
                  </a:lnTo>
                  <a:lnTo>
                    <a:pt x="3810" y="12700"/>
                  </a:lnTo>
                  <a:lnTo>
                    <a:pt x="3810" y="11430"/>
                  </a:lnTo>
                  <a:close/>
                </a:path>
                <a:path w="7620" h="532129">
                  <a:moveTo>
                    <a:pt x="6350" y="17780"/>
                  </a:moveTo>
                  <a:lnTo>
                    <a:pt x="0" y="17780"/>
                  </a:lnTo>
                  <a:lnTo>
                    <a:pt x="0" y="24129"/>
                  </a:lnTo>
                  <a:lnTo>
                    <a:pt x="6350" y="24129"/>
                  </a:lnTo>
                  <a:lnTo>
                    <a:pt x="6350" y="17780"/>
                  </a:lnTo>
                  <a:close/>
                </a:path>
                <a:path w="7620" h="532129">
                  <a:moveTo>
                    <a:pt x="7620" y="24130"/>
                  </a:moveTo>
                  <a:lnTo>
                    <a:pt x="0" y="24130"/>
                  </a:lnTo>
                  <a:lnTo>
                    <a:pt x="0" y="30479"/>
                  </a:lnTo>
                  <a:lnTo>
                    <a:pt x="7620" y="30479"/>
                  </a:lnTo>
                  <a:lnTo>
                    <a:pt x="7620" y="24130"/>
                  </a:lnTo>
                  <a:close/>
                </a:path>
                <a:path w="7620" h="532129">
                  <a:moveTo>
                    <a:pt x="7620" y="30480"/>
                  </a:moveTo>
                  <a:lnTo>
                    <a:pt x="0" y="30480"/>
                  </a:lnTo>
                  <a:lnTo>
                    <a:pt x="0" y="36829"/>
                  </a:lnTo>
                  <a:lnTo>
                    <a:pt x="7620" y="36829"/>
                  </a:lnTo>
                  <a:lnTo>
                    <a:pt x="7620" y="30480"/>
                  </a:lnTo>
                  <a:close/>
                </a:path>
                <a:path w="7620" h="532129">
                  <a:moveTo>
                    <a:pt x="7620" y="36830"/>
                  </a:moveTo>
                  <a:lnTo>
                    <a:pt x="0" y="36830"/>
                  </a:lnTo>
                  <a:lnTo>
                    <a:pt x="0" y="43179"/>
                  </a:lnTo>
                  <a:lnTo>
                    <a:pt x="7620" y="43179"/>
                  </a:lnTo>
                  <a:lnTo>
                    <a:pt x="7620" y="36830"/>
                  </a:lnTo>
                  <a:close/>
                </a:path>
                <a:path w="7620" h="532129">
                  <a:moveTo>
                    <a:pt x="7620" y="43180"/>
                  </a:moveTo>
                  <a:lnTo>
                    <a:pt x="0" y="43180"/>
                  </a:lnTo>
                  <a:lnTo>
                    <a:pt x="0" y="49529"/>
                  </a:lnTo>
                  <a:lnTo>
                    <a:pt x="7620" y="49529"/>
                  </a:lnTo>
                  <a:lnTo>
                    <a:pt x="7620" y="43180"/>
                  </a:lnTo>
                  <a:close/>
                </a:path>
                <a:path w="7620" h="532129">
                  <a:moveTo>
                    <a:pt x="7620" y="49530"/>
                  </a:moveTo>
                  <a:lnTo>
                    <a:pt x="0" y="49530"/>
                  </a:lnTo>
                  <a:lnTo>
                    <a:pt x="0" y="55879"/>
                  </a:lnTo>
                  <a:lnTo>
                    <a:pt x="7620" y="55879"/>
                  </a:lnTo>
                  <a:lnTo>
                    <a:pt x="7620" y="49530"/>
                  </a:lnTo>
                  <a:close/>
                </a:path>
                <a:path w="7620" h="532129">
                  <a:moveTo>
                    <a:pt x="7620" y="55880"/>
                  </a:moveTo>
                  <a:lnTo>
                    <a:pt x="0" y="55880"/>
                  </a:lnTo>
                  <a:lnTo>
                    <a:pt x="0" y="62229"/>
                  </a:lnTo>
                  <a:lnTo>
                    <a:pt x="7620" y="62229"/>
                  </a:lnTo>
                  <a:lnTo>
                    <a:pt x="7620" y="55880"/>
                  </a:lnTo>
                  <a:close/>
                </a:path>
                <a:path w="7620" h="532129">
                  <a:moveTo>
                    <a:pt x="7620" y="62230"/>
                  </a:moveTo>
                  <a:lnTo>
                    <a:pt x="0" y="62230"/>
                  </a:lnTo>
                  <a:lnTo>
                    <a:pt x="0" y="74929"/>
                  </a:lnTo>
                  <a:lnTo>
                    <a:pt x="7620" y="74929"/>
                  </a:lnTo>
                  <a:lnTo>
                    <a:pt x="7620" y="62230"/>
                  </a:lnTo>
                  <a:close/>
                </a:path>
                <a:path w="7620" h="532129">
                  <a:moveTo>
                    <a:pt x="7620" y="74930"/>
                  </a:moveTo>
                  <a:lnTo>
                    <a:pt x="0" y="74930"/>
                  </a:lnTo>
                  <a:lnTo>
                    <a:pt x="0" y="81279"/>
                  </a:lnTo>
                  <a:lnTo>
                    <a:pt x="7620" y="81279"/>
                  </a:lnTo>
                  <a:lnTo>
                    <a:pt x="7620" y="74930"/>
                  </a:lnTo>
                  <a:close/>
                </a:path>
                <a:path w="7620" h="532129">
                  <a:moveTo>
                    <a:pt x="7620" y="81280"/>
                  </a:moveTo>
                  <a:lnTo>
                    <a:pt x="0" y="81280"/>
                  </a:lnTo>
                  <a:lnTo>
                    <a:pt x="0" y="87629"/>
                  </a:lnTo>
                  <a:lnTo>
                    <a:pt x="7620" y="87629"/>
                  </a:lnTo>
                  <a:lnTo>
                    <a:pt x="7620" y="81280"/>
                  </a:lnTo>
                  <a:close/>
                </a:path>
                <a:path w="7620" h="532129">
                  <a:moveTo>
                    <a:pt x="7620" y="87630"/>
                  </a:moveTo>
                  <a:lnTo>
                    <a:pt x="0" y="87630"/>
                  </a:lnTo>
                  <a:lnTo>
                    <a:pt x="0" y="93979"/>
                  </a:lnTo>
                  <a:lnTo>
                    <a:pt x="7620" y="93979"/>
                  </a:lnTo>
                  <a:lnTo>
                    <a:pt x="7620" y="87630"/>
                  </a:lnTo>
                  <a:close/>
                </a:path>
                <a:path w="7620" h="532129">
                  <a:moveTo>
                    <a:pt x="7620" y="93980"/>
                  </a:moveTo>
                  <a:lnTo>
                    <a:pt x="0" y="93980"/>
                  </a:lnTo>
                  <a:lnTo>
                    <a:pt x="0" y="100329"/>
                  </a:lnTo>
                  <a:lnTo>
                    <a:pt x="7620" y="100329"/>
                  </a:lnTo>
                  <a:lnTo>
                    <a:pt x="7620" y="93980"/>
                  </a:lnTo>
                  <a:close/>
                </a:path>
                <a:path w="7620" h="532129">
                  <a:moveTo>
                    <a:pt x="7620" y="100330"/>
                  </a:moveTo>
                  <a:lnTo>
                    <a:pt x="0" y="100330"/>
                  </a:lnTo>
                  <a:lnTo>
                    <a:pt x="0" y="106679"/>
                  </a:lnTo>
                  <a:lnTo>
                    <a:pt x="7620" y="106679"/>
                  </a:lnTo>
                  <a:lnTo>
                    <a:pt x="7620" y="100330"/>
                  </a:lnTo>
                  <a:close/>
                </a:path>
                <a:path w="7620" h="532129">
                  <a:moveTo>
                    <a:pt x="7620" y="106680"/>
                  </a:moveTo>
                  <a:lnTo>
                    <a:pt x="0" y="106680"/>
                  </a:lnTo>
                  <a:lnTo>
                    <a:pt x="0" y="113029"/>
                  </a:lnTo>
                  <a:lnTo>
                    <a:pt x="7620" y="113029"/>
                  </a:lnTo>
                  <a:lnTo>
                    <a:pt x="7620" y="106680"/>
                  </a:lnTo>
                  <a:close/>
                </a:path>
                <a:path w="7620" h="532129">
                  <a:moveTo>
                    <a:pt x="7620" y="113030"/>
                  </a:moveTo>
                  <a:lnTo>
                    <a:pt x="0" y="113030"/>
                  </a:lnTo>
                  <a:lnTo>
                    <a:pt x="0" y="119379"/>
                  </a:lnTo>
                  <a:lnTo>
                    <a:pt x="7620" y="119379"/>
                  </a:lnTo>
                  <a:lnTo>
                    <a:pt x="7620" y="113030"/>
                  </a:lnTo>
                  <a:close/>
                </a:path>
                <a:path w="7620" h="532129">
                  <a:moveTo>
                    <a:pt x="7620" y="119380"/>
                  </a:moveTo>
                  <a:lnTo>
                    <a:pt x="0" y="119380"/>
                  </a:lnTo>
                  <a:lnTo>
                    <a:pt x="0" y="125729"/>
                  </a:lnTo>
                  <a:lnTo>
                    <a:pt x="7620" y="125729"/>
                  </a:lnTo>
                  <a:lnTo>
                    <a:pt x="7620" y="119380"/>
                  </a:lnTo>
                  <a:close/>
                </a:path>
                <a:path w="7620" h="532129">
                  <a:moveTo>
                    <a:pt x="7620" y="125730"/>
                  </a:moveTo>
                  <a:lnTo>
                    <a:pt x="0" y="125730"/>
                  </a:lnTo>
                  <a:lnTo>
                    <a:pt x="0" y="132079"/>
                  </a:lnTo>
                  <a:lnTo>
                    <a:pt x="7620" y="132079"/>
                  </a:lnTo>
                  <a:lnTo>
                    <a:pt x="7620" y="125730"/>
                  </a:lnTo>
                  <a:close/>
                </a:path>
                <a:path w="7620" h="532129">
                  <a:moveTo>
                    <a:pt x="7620" y="132080"/>
                  </a:moveTo>
                  <a:lnTo>
                    <a:pt x="0" y="132080"/>
                  </a:lnTo>
                  <a:lnTo>
                    <a:pt x="0" y="138429"/>
                  </a:lnTo>
                  <a:lnTo>
                    <a:pt x="7620" y="138429"/>
                  </a:lnTo>
                  <a:lnTo>
                    <a:pt x="7620" y="132080"/>
                  </a:lnTo>
                  <a:close/>
                </a:path>
                <a:path w="7620" h="532129">
                  <a:moveTo>
                    <a:pt x="7620" y="138430"/>
                  </a:moveTo>
                  <a:lnTo>
                    <a:pt x="0" y="138430"/>
                  </a:lnTo>
                  <a:lnTo>
                    <a:pt x="0" y="144779"/>
                  </a:lnTo>
                  <a:lnTo>
                    <a:pt x="7620" y="144779"/>
                  </a:lnTo>
                  <a:lnTo>
                    <a:pt x="7620" y="138430"/>
                  </a:lnTo>
                  <a:close/>
                </a:path>
                <a:path w="7620" h="532129">
                  <a:moveTo>
                    <a:pt x="7620" y="144780"/>
                  </a:moveTo>
                  <a:lnTo>
                    <a:pt x="0" y="144780"/>
                  </a:lnTo>
                  <a:lnTo>
                    <a:pt x="0" y="151129"/>
                  </a:lnTo>
                  <a:lnTo>
                    <a:pt x="7620" y="151129"/>
                  </a:lnTo>
                  <a:lnTo>
                    <a:pt x="7620" y="144780"/>
                  </a:lnTo>
                  <a:close/>
                </a:path>
                <a:path w="7620" h="532129">
                  <a:moveTo>
                    <a:pt x="7620" y="151130"/>
                  </a:moveTo>
                  <a:lnTo>
                    <a:pt x="0" y="151130"/>
                  </a:lnTo>
                  <a:lnTo>
                    <a:pt x="0" y="157479"/>
                  </a:lnTo>
                  <a:lnTo>
                    <a:pt x="7620" y="157479"/>
                  </a:lnTo>
                  <a:lnTo>
                    <a:pt x="7620" y="151130"/>
                  </a:lnTo>
                  <a:close/>
                </a:path>
                <a:path w="7620" h="532129">
                  <a:moveTo>
                    <a:pt x="7620" y="157480"/>
                  </a:moveTo>
                  <a:lnTo>
                    <a:pt x="0" y="157480"/>
                  </a:lnTo>
                  <a:lnTo>
                    <a:pt x="0" y="163829"/>
                  </a:lnTo>
                  <a:lnTo>
                    <a:pt x="7620" y="163829"/>
                  </a:lnTo>
                  <a:lnTo>
                    <a:pt x="7620" y="157480"/>
                  </a:lnTo>
                  <a:close/>
                </a:path>
                <a:path w="7620" h="532129">
                  <a:moveTo>
                    <a:pt x="7620" y="163830"/>
                  </a:moveTo>
                  <a:lnTo>
                    <a:pt x="0" y="163830"/>
                  </a:lnTo>
                  <a:lnTo>
                    <a:pt x="0" y="170179"/>
                  </a:lnTo>
                  <a:lnTo>
                    <a:pt x="7620" y="170179"/>
                  </a:lnTo>
                  <a:lnTo>
                    <a:pt x="7620" y="163830"/>
                  </a:lnTo>
                  <a:close/>
                </a:path>
                <a:path w="7620" h="532129">
                  <a:moveTo>
                    <a:pt x="7620" y="170180"/>
                  </a:moveTo>
                  <a:lnTo>
                    <a:pt x="0" y="170180"/>
                  </a:lnTo>
                  <a:lnTo>
                    <a:pt x="0" y="176529"/>
                  </a:lnTo>
                  <a:lnTo>
                    <a:pt x="7620" y="176529"/>
                  </a:lnTo>
                  <a:lnTo>
                    <a:pt x="7620" y="170180"/>
                  </a:lnTo>
                  <a:close/>
                </a:path>
                <a:path w="7620" h="532129">
                  <a:moveTo>
                    <a:pt x="7620" y="176530"/>
                  </a:moveTo>
                  <a:lnTo>
                    <a:pt x="0" y="176530"/>
                  </a:lnTo>
                  <a:lnTo>
                    <a:pt x="0" y="182879"/>
                  </a:lnTo>
                  <a:lnTo>
                    <a:pt x="7620" y="182879"/>
                  </a:lnTo>
                  <a:lnTo>
                    <a:pt x="7620" y="176530"/>
                  </a:lnTo>
                  <a:close/>
                </a:path>
                <a:path w="7620" h="532129">
                  <a:moveTo>
                    <a:pt x="7620" y="182880"/>
                  </a:moveTo>
                  <a:lnTo>
                    <a:pt x="0" y="182880"/>
                  </a:lnTo>
                  <a:lnTo>
                    <a:pt x="0" y="189229"/>
                  </a:lnTo>
                  <a:lnTo>
                    <a:pt x="7620" y="189229"/>
                  </a:lnTo>
                  <a:lnTo>
                    <a:pt x="7620" y="182880"/>
                  </a:lnTo>
                  <a:close/>
                </a:path>
                <a:path w="7620" h="532129">
                  <a:moveTo>
                    <a:pt x="7620" y="189230"/>
                  </a:moveTo>
                  <a:lnTo>
                    <a:pt x="0" y="189230"/>
                  </a:lnTo>
                  <a:lnTo>
                    <a:pt x="0" y="195579"/>
                  </a:lnTo>
                  <a:lnTo>
                    <a:pt x="7620" y="195579"/>
                  </a:lnTo>
                  <a:lnTo>
                    <a:pt x="7620" y="189230"/>
                  </a:lnTo>
                  <a:close/>
                </a:path>
                <a:path w="7620" h="532129">
                  <a:moveTo>
                    <a:pt x="7620" y="195580"/>
                  </a:moveTo>
                  <a:lnTo>
                    <a:pt x="0" y="195580"/>
                  </a:lnTo>
                  <a:lnTo>
                    <a:pt x="0" y="201929"/>
                  </a:lnTo>
                  <a:lnTo>
                    <a:pt x="7620" y="201929"/>
                  </a:lnTo>
                  <a:lnTo>
                    <a:pt x="7620" y="195580"/>
                  </a:lnTo>
                  <a:close/>
                </a:path>
                <a:path w="7620" h="532129">
                  <a:moveTo>
                    <a:pt x="7620" y="201930"/>
                  </a:moveTo>
                  <a:lnTo>
                    <a:pt x="0" y="201930"/>
                  </a:lnTo>
                  <a:lnTo>
                    <a:pt x="0" y="208279"/>
                  </a:lnTo>
                  <a:lnTo>
                    <a:pt x="7620" y="208279"/>
                  </a:lnTo>
                  <a:lnTo>
                    <a:pt x="7620" y="201930"/>
                  </a:lnTo>
                  <a:close/>
                </a:path>
                <a:path w="7620" h="532129">
                  <a:moveTo>
                    <a:pt x="7620" y="208280"/>
                  </a:moveTo>
                  <a:lnTo>
                    <a:pt x="0" y="208280"/>
                  </a:lnTo>
                  <a:lnTo>
                    <a:pt x="0" y="214629"/>
                  </a:lnTo>
                  <a:lnTo>
                    <a:pt x="7620" y="214629"/>
                  </a:lnTo>
                  <a:lnTo>
                    <a:pt x="7620" y="208280"/>
                  </a:lnTo>
                  <a:close/>
                </a:path>
                <a:path w="7620" h="532129">
                  <a:moveTo>
                    <a:pt x="7620" y="214630"/>
                  </a:moveTo>
                  <a:lnTo>
                    <a:pt x="0" y="214630"/>
                  </a:lnTo>
                  <a:lnTo>
                    <a:pt x="0" y="220979"/>
                  </a:lnTo>
                  <a:lnTo>
                    <a:pt x="7620" y="220979"/>
                  </a:lnTo>
                  <a:lnTo>
                    <a:pt x="7620" y="214630"/>
                  </a:lnTo>
                  <a:close/>
                </a:path>
                <a:path w="7620" h="532129">
                  <a:moveTo>
                    <a:pt x="7620" y="220980"/>
                  </a:moveTo>
                  <a:lnTo>
                    <a:pt x="0" y="220980"/>
                  </a:lnTo>
                  <a:lnTo>
                    <a:pt x="0" y="227329"/>
                  </a:lnTo>
                  <a:lnTo>
                    <a:pt x="7620" y="227329"/>
                  </a:lnTo>
                  <a:lnTo>
                    <a:pt x="7620" y="220980"/>
                  </a:lnTo>
                  <a:close/>
                </a:path>
                <a:path w="7620" h="532129">
                  <a:moveTo>
                    <a:pt x="7620" y="227330"/>
                  </a:moveTo>
                  <a:lnTo>
                    <a:pt x="0" y="227330"/>
                  </a:lnTo>
                  <a:lnTo>
                    <a:pt x="0" y="233679"/>
                  </a:lnTo>
                  <a:lnTo>
                    <a:pt x="7620" y="233679"/>
                  </a:lnTo>
                  <a:lnTo>
                    <a:pt x="7620" y="227330"/>
                  </a:lnTo>
                  <a:close/>
                </a:path>
                <a:path w="7620" h="532129">
                  <a:moveTo>
                    <a:pt x="7620" y="233680"/>
                  </a:moveTo>
                  <a:lnTo>
                    <a:pt x="0" y="233680"/>
                  </a:lnTo>
                  <a:lnTo>
                    <a:pt x="0" y="240029"/>
                  </a:lnTo>
                  <a:lnTo>
                    <a:pt x="7620" y="240029"/>
                  </a:lnTo>
                  <a:lnTo>
                    <a:pt x="7620" y="233680"/>
                  </a:lnTo>
                  <a:close/>
                </a:path>
                <a:path w="7620" h="532129">
                  <a:moveTo>
                    <a:pt x="7620" y="240030"/>
                  </a:moveTo>
                  <a:lnTo>
                    <a:pt x="0" y="240030"/>
                  </a:lnTo>
                  <a:lnTo>
                    <a:pt x="0" y="246379"/>
                  </a:lnTo>
                  <a:lnTo>
                    <a:pt x="7620" y="246379"/>
                  </a:lnTo>
                  <a:lnTo>
                    <a:pt x="7620" y="240030"/>
                  </a:lnTo>
                  <a:close/>
                </a:path>
                <a:path w="7620" h="532129">
                  <a:moveTo>
                    <a:pt x="7620" y="246380"/>
                  </a:moveTo>
                  <a:lnTo>
                    <a:pt x="0" y="246380"/>
                  </a:lnTo>
                  <a:lnTo>
                    <a:pt x="0" y="252729"/>
                  </a:lnTo>
                  <a:lnTo>
                    <a:pt x="7620" y="252729"/>
                  </a:lnTo>
                  <a:lnTo>
                    <a:pt x="7620" y="246380"/>
                  </a:lnTo>
                  <a:close/>
                </a:path>
                <a:path w="7620" h="532129">
                  <a:moveTo>
                    <a:pt x="7620" y="252730"/>
                  </a:moveTo>
                  <a:lnTo>
                    <a:pt x="0" y="252730"/>
                  </a:lnTo>
                  <a:lnTo>
                    <a:pt x="0" y="259079"/>
                  </a:lnTo>
                  <a:lnTo>
                    <a:pt x="7620" y="259079"/>
                  </a:lnTo>
                  <a:lnTo>
                    <a:pt x="7620" y="252730"/>
                  </a:lnTo>
                  <a:close/>
                </a:path>
                <a:path w="7620" h="532129">
                  <a:moveTo>
                    <a:pt x="7620" y="259080"/>
                  </a:moveTo>
                  <a:lnTo>
                    <a:pt x="0" y="259080"/>
                  </a:lnTo>
                  <a:lnTo>
                    <a:pt x="0" y="265429"/>
                  </a:lnTo>
                  <a:lnTo>
                    <a:pt x="7620" y="265429"/>
                  </a:lnTo>
                  <a:lnTo>
                    <a:pt x="7620" y="259080"/>
                  </a:lnTo>
                  <a:close/>
                </a:path>
                <a:path w="7620" h="532129">
                  <a:moveTo>
                    <a:pt x="7620" y="265430"/>
                  </a:moveTo>
                  <a:lnTo>
                    <a:pt x="0" y="265430"/>
                  </a:lnTo>
                  <a:lnTo>
                    <a:pt x="0" y="271779"/>
                  </a:lnTo>
                  <a:lnTo>
                    <a:pt x="7620" y="271779"/>
                  </a:lnTo>
                  <a:lnTo>
                    <a:pt x="7620" y="265430"/>
                  </a:lnTo>
                  <a:close/>
                </a:path>
                <a:path w="7620" h="532129">
                  <a:moveTo>
                    <a:pt x="7620" y="271780"/>
                  </a:moveTo>
                  <a:lnTo>
                    <a:pt x="0" y="271780"/>
                  </a:lnTo>
                  <a:lnTo>
                    <a:pt x="0" y="278129"/>
                  </a:lnTo>
                  <a:lnTo>
                    <a:pt x="7620" y="278129"/>
                  </a:lnTo>
                  <a:lnTo>
                    <a:pt x="7620" y="271780"/>
                  </a:lnTo>
                  <a:close/>
                </a:path>
                <a:path w="7620" h="532129">
                  <a:moveTo>
                    <a:pt x="7620" y="278130"/>
                  </a:moveTo>
                  <a:lnTo>
                    <a:pt x="0" y="278130"/>
                  </a:lnTo>
                  <a:lnTo>
                    <a:pt x="0" y="284479"/>
                  </a:lnTo>
                  <a:lnTo>
                    <a:pt x="7620" y="284479"/>
                  </a:lnTo>
                  <a:lnTo>
                    <a:pt x="7620" y="278130"/>
                  </a:lnTo>
                  <a:close/>
                </a:path>
                <a:path w="7620" h="532129">
                  <a:moveTo>
                    <a:pt x="7620" y="284480"/>
                  </a:moveTo>
                  <a:lnTo>
                    <a:pt x="0" y="284480"/>
                  </a:lnTo>
                  <a:lnTo>
                    <a:pt x="0" y="290829"/>
                  </a:lnTo>
                  <a:lnTo>
                    <a:pt x="7620" y="290829"/>
                  </a:lnTo>
                  <a:lnTo>
                    <a:pt x="7620" y="284480"/>
                  </a:lnTo>
                  <a:close/>
                </a:path>
                <a:path w="7620" h="532129">
                  <a:moveTo>
                    <a:pt x="7620" y="290830"/>
                  </a:moveTo>
                  <a:lnTo>
                    <a:pt x="0" y="290830"/>
                  </a:lnTo>
                  <a:lnTo>
                    <a:pt x="0" y="297179"/>
                  </a:lnTo>
                  <a:lnTo>
                    <a:pt x="7620" y="297179"/>
                  </a:lnTo>
                  <a:lnTo>
                    <a:pt x="7620" y="290830"/>
                  </a:lnTo>
                  <a:close/>
                </a:path>
                <a:path w="7620" h="532129">
                  <a:moveTo>
                    <a:pt x="7620" y="297180"/>
                  </a:moveTo>
                  <a:lnTo>
                    <a:pt x="0" y="297180"/>
                  </a:lnTo>
                  <a:lnTo>
                    <a:pt x="0" y="303529"/>
                  </a:lnTo>
                  <a:lnTo>
                    <a:pt x="7620" y="303529"/>
                  </a:lnTo>
                  <a:lnTo>
                    <a:pt x="7620" y="297180"/>
                  </a:lnTo>
                  <a:close/>
                </a:path>
                <a:path w="7620" h="532129">
                  <a:moveTo>
                    <a:pt x="7620" y="303530"/>
                  </a:moveTo>
                  <a:lnTo>
                    <a:pt x="0" y="303530"/>
                  </a:lnTo>
                  <a:lnTo>
                    <a:pt x="0" y="328929"/>
                  </a:lnTo>
                  <a:lnTo>
                    <a:pt x="7620" y="328929"/>
                  </a:lnTo>
                  <a:lnTo>
                    <a:pt x="7620" y="303530"/>
                  </a:lnTo>
                  <a:close/>
                </a:path>
                <a:path w="7620" h="532129">
                  <a:moveTo>
                    <a:pt x="7620" y="328930"/>
                  </a:moveTo>
                  <a:lnTo>
                    <a:pt x="0" y="328930"/>
                  </a:lnTo>
                  <a:lnTo>
                    <a:pt x="0" y="334009"/>
                  </a:lnTo>
                  <a:lnTo>
                    <a:pt x="7620" y="334009"/>
                  </a:lnTo>
                  <a:lnTo>
                    <a:pt x="7620" y="328930"/>
                  </a:lnTo>
                  <a:close/>
                </a:path>
                <a:path w="7620" h="532129">
                  <a:moveTo>
                    <a:pt x="7620" y="334010"/>
                  </a:moveTo>
                  <a:lnTo>
                    <a:pt x="0" y="334010"/>
                  </a:lnTo>
                  <a:lnTo>
                    <a:pt x="0" y="341629"/>
                  </a:lnTo>
                  <a:lnTo>
                    <a:pt x="7620" y="341629"/>
                  </a:lnTo>
                  <a:lnTo>
                    <a:pt x="7620" y="334010"/>
                  </a:lnTo>
                  <a:close/>
                </a:path>
                <a:path w="7620" h="532129">
                  <a:moveTo>
                    <a:pt x="7620" y="341630"/>
                  </a:moveTo>
                  <a:lnTo>
                    <a:pt x="0" y="341630"/>
                  </a:lnTo>
                  <a:lnTo>
                    <a:pt x="0" y="347979"/>
                  </a:lnTo>
                  <a:lnTo>
                    <a:pt x="7620" y="347979"/>
                  </a:lnTo>
                  <a:lnTo>
                    <a:pt x="7620" y="341630"/>
                  </a:lnTo>
                  <a:close/>
                </a:path>
                <a:path w="7620" h="532129">
                  <a:moveTo>
                    <a:pt x="7620" y="347980"/>
                  </a:moveTo>
                  <a:lnTo>
                    <a:pt x="0" y="347980"/>
                  </a:lnTo>
                  <a:lnTo>
                    <a:pt x="0" y="354329"/>
                  </a:lnTo>
                  <a:lnTo>
                    <a:pt x="7620" y="354329"/>
                  </a:lnTo>
                  <a:lnTo>
                    <a:pt x="7620" y="347980"/>
                  </a:lnTo>
                  <a:close/>
                </a:path>
                <a:path w="7620" h="532129">
                  <a:moveTo>
                    <a:pt x="7620" y="354330"/>
                  </a:moveTo>
                  <a:lnTo>
                    <a:pt x="0" y="354330"/>
                  </a:lnTo>
                  <a:lnTo>
                    <a:pt x="0" y="360679"/>
                  </a:lnTo>
                  <a:lnTo>
                    <a:pt x="7620" y="360679"/>
                  </a:lnTo>
                  <a:lnTo>
                    <a:pt x="7620" y="354330"/>
                  </a:lnTo>
                  <a:close/>
                </a:path>
                <a:path w="7620" h="532129">
                  <a:moveTo>
                    <a:pt x="7620" y="360680"/>
                  </a:moveTo>
                  <a:lnTo>
                    <a:pt x="0" y="360680"/>
                  </a:lnTo>
                  <a:lnTo>
                    <a:pt x="0" y="367029"/>
                  </a:lnTo>
                  <a:lnTo>
                    <a:pt x="7620" y="367029"/>
                  </a:lnTo>
                  <a:lnTo>
                    <a:pt x="7620" y="360680"/>
                  </a:lnTo>
                  <a:close/>
                </a:path>
                <a:path w="7620" h="532129">
                  <a:moveTo>
                    <a:pt x="7620" y="367030"/>
                  </a:moveTo>
                  <a:lnTo>
                    <a:pt x="0" y="367030"/>
                  </a:lnTo>
                  <a:lnTo>
                    <a:pt x="0" y="373379"/>
                  </a:lnTo>
                  <a:lnTo>
                    <a:pt x="7620" y="373379"/>
                  </a:lnTo>
                  <a:lnTo>
                    <a:pt x="7620" y="367030"/>
                  </a:lnTo>
                  <a:close/>
                </a:path>
                <a:path w="7620" h="532129">
                  <a:moveTo>
                    <a:pt x="7620" y="373380"/>
                  </a:moveTo>
                  <a:lnTo>
                    <a:pt x="0" y="373380"/>
                  </a:lnTo>
                  <a:lnTo>
                    <a:pt x="0" y="379729"/>
                  </a:lnTo>
                  <a:lnTo>
                    <a:pt x="7620" y="379729"/>
                  </a:lnTo>
                  <a:lnTo>
                    <a:pt x="7620" y="373380"/>
                  </a:lnTo>
                  <a:close/>
                </a:path>
                <a:path w="7620" h="532129">
                  <a:moveTo>
                    <a:pt x="7620" y="379730"/>
                  </a:moveTo>
                  <a:lnTo>
                    <a:pt x="0" y="379730"/>
                  </a:lnTo>
                  <a:lnTo>
                    <a:pt x="0" y="386079"/>
                  </a:lnTo>
                  <a:lnTo>
                    <a:pt x="7620" y="386079"/>
                  </a:lnTo>
                  <a:lnTo>
                    <a:pt x="7620" y="379730"/>
                  </a:lnTo>
                  <a:close/>
                </a:path>
                <a:path w="7620" h="532129">
                  <a:moveTo>
                    <a:pt x="7620" y="386080"/>
                  </a:moveTo>
                  <a:lnTo>
                    <a:pt x="0" y="386080"/>
                  </a:lnTo>
                  <a:lnTo>
                    <a:pt x="0" y="392429"/>
                  </a:lnTo>
                  <a:lnTo>
                    <a:pt x="7620" y="392429"/>
                  </a:lnTo>
                  <a:lnTo>
                    <a:pt x="7620" y="386080"/>
                  </a:lnTo>
                  <a:close/>
                </a:path>
                <a:path w="7620" h="532129">
                  <a:moveTo>
                    <a:pt x="7620" y="392430"/>
                  </a:moveTo>
                  <a:lnTo>
                    <a:pt x="0" y="392430"/>
                  </a:lnTo>
                  <a:lnTo>
                    <a:pt x="0" y="398779"/>
                  </a:lnTo>
                  <a:lnTo>
                    <a:pt x="7620" y="398779"/>
                  </a:lnTo>
                  <a:lnTo>
                    <a:pt x="7620" y="392430"/>
                  </a:lnTo>
                  <a:close/>
                </a:path>
                <a:path w="7620" h="532129">
                  <a:moveTo>
                    <a:pt x="7620" y="398780"/>
                  </a:moveTo>
                  <a:lnTo>
                    <a:pt x="0" y="398780"/>
                  </a:lnTo>
                  <a:lnTo>
                    <a:pt x="0" y="416559"/>
                  </a:lnTo>
                  <a:lnTo>
                    <a:pt x="7620" y="416559"/>
                  </a:lnTo>
                  <a:lnTo>
                    <a:pt x="7620" y="398780"/>
                  </a:lnTo>
                  <a:close/>
                </a:path>
                <a:path w="7620" h="532129">
                  <a:moveTo>
                    <a:pt x="7620" y="416560"/>
                  </a:moveTo>
                  <a:lnTo>
                    <a:pt x="0" y="416560"/>
                  </a:lnTo>
                  <a:lnTo>
                    <a:pt x="0" y="424179"/>
                  </a:lnTo>
                  <a:lnTo>
                    <a:pt x="7620" y="424179"/>
                  </a:lnTo>
                  <a:lnTo>
                    <a:pt x="7620" y="416560"/>
                  </a:lnTo>
                  <a:close/>
                </a:path>
                <a:path w="7620" h="532129">
                  <a:moveTo>
                    <a:pt x="7620" y="424180"/>
                  </a:moveTo>
                  <a:lnTo>
                    <a:pt x="0" y="424180"/>
                  </a:lnTo>
                  <a:lnTo>
                    <a:pt x="0" y="429259"/>
                  </a:lnTo>
                  <a:lnTo>
                    <a:pt x="7620" y="429259"/>
                  </a:lnTo>
                  <a:lnTo>
                    <a:pt x="7620" y="424180"/>
                  </a:lnTo>
                  <a:close/>
                </a:path>
                <a:path w="7620" h="532129">
                  <a:moveTo>
                    <a:pt x="7620" y="429260"/>
                  </a:moveTo>
                  <a:lnTo>
                    <a:pt x="0" y="429260"/>
                  </a:lnTo>
                  <a:lnTo>
                    <a:pt x="0" y="436879"/>
                  </a:lnTo>
                  <a:lnTo>
                    <a:pt x="7620" y="436879"/>
                  </a:lnTo>
                  <a:lnTo>
                    <a:pt x="7620" y="429260"/>
                  </a:lnTo>
                  <a:close/>
                </a:path>
                <a:path w="7620" h="532129">
                  <a:moveTo>
                    <a:pt x="7620" y="436880"/>
                  </a:moveTo>
                  <a:lnTo>
                    <a:pt x="0" y="436880"/>
                  </a:lnTo>
                  <a:lnTo>
                    <a:pt x="0" y="443229"/>
                  </a:lnTo>
                  <a:lnTo>
                    <a:pt x="7620" y="443229"/>
                  </a:lnTo>
                  <a:lnTo>
                    <a:pt x="7620" y="436880"/>
                  </a:lnTo>
                  <a:close/>
                </a:path>
                <a:path w="7620" h="532129">
                  <a:moveTo>
                    <a:pt x="7620" y="443230"/>
                  </a:moveTo>
                  <a:lnTo>
                    <a:pt x="0" y="443230"/>
                  </a:lnTo>
                  <a:lnTo>
                    <a:pt x="0" y="449579"/>
                  </a:lnTo>
                  <a:lnTo>
                    <a:pt x="7620" y="449579"/>
                  </a:lnTo>
                  <a:lnTo>
                    <a:pt x="7620" y="443230"/>
                  </a:lnTo>
                  <a:close/>
                </a:path>
                <a:path w="7620" h="532129">
                  <a:moveTo>
                    <a:pt x="7620" y="449580"/>
                  </a:moveTo>
                  <a:lnTo>
                    <a:pt x="0" y="449580"/>
                  </a:lnTo>
                  <a:lnTo>
                    <a:pt x="0" y="455929"/>
                  </a:lnTo>
                  <a:lnTo>
                    <a:pt x="7620" y="455929"/>
                  </a:lnTo>
                  <a:lnTo>
                    <a:pt x="7620" y="449580"/>
                  </a:lnTo>
                  <a:close/>
                </a:path>
                <a:path w="7620" h="532129">
                  <a:moveTo>
                    <a:pt x="7620" y="455930"/>
                  </a:moveTo>
                  <a:lnTo>
                    <a:pt x="0" y="455930"/>
                  </a:lnTo>
                  <a:lnTo>
                    <a:pt x="0" y="462279"/>
                  </a:lnTo>
                  <a:lnTo>
                    <a:pt x="7620" y="462279"/>
                  </a:lnTo>
                  <a:lnTo>
                    <a:pt x="7620" y="455930"/>
                  </a:lnTo>
                  <a:close/>
                </a:path>
                <a:path w="7620" h="532129">
                  <a:moveTo>
                    <a:pt x="7620" y="462280"/>
                  </a:moveTo>
                  <a:lnTo>
                    <a:pt x="0" y="462280"/>
                  </a:lnTo>
                  <a:lnTo>
                    <a:pt x="0" y="468629"/>
                  </a:lnTo>
                  <a:lnTo>
                    <a:pt x="7620" y="468629"/>
                  </a:lnTo>
                  <a:lnTo>
                    <a:pt x="7620" y="462280"/>
                  </a:lnTo>
                  <a:close/>
                </a:path>
                <a:path w="7620" h="532129">
                  <a:moveTo>
                    <a:pt x="7620" y="468630"/>
                  </a:moveTo>
                  <a:lnTo>
                    <a:pt x="0" y="468630"/>
                  </a:lnTo>
                  <a:lnTo>
                    <a:pt x="0" y="474979"/>
                  </a:lnTo>
                  <a:lnTo>
                    <a:pt x="7620" y="474979"/>
                  </a:lnTo>
                  <a:lnTo>
                    <a:pt x="7620" y="468630"/>
                  </a:lnTo>
                  <a:close/>
                </a:path>
                <a:path w="7620" h="532129">
                  <a:moveTo>
                    <a:pt x="7620" y="474980"/>
                  </a:moveTo>
                  <a:lnTo>
                    <a:pt x="0" y="474980"/>
                  </a:lnTo>
                  <a:lnTo>
                    <a:pt x="0" y="481329"/>
                  </a:lnTo>
                  <a:lnTo>
                    <a:pt x="7620" y="481329"/>
                  </a:lnTo>
                  <a:lnTo>
                    <a:pt x="7620" y="474980"/>
                  </a:lnTo>
                  <a:close/>
                </a:path>
                <a:path w="7620" h="532129">
                  <a:moveTo>
                    <a:pt x="7620" y="481330"/>
                  </a:moveTo>
                  <a:lnTo>
                    <a:pt x="0" y="481330"/>
                  </a:lnTo>
                  <a:lnTo>
                    <a:pt x="0" y="487679"/>
                  </a:lnTo>
                  <a:lnTo>
                    <a:pt x="7620" y="487679"/>
                  </a:lnTo>
                  <a:lnTo>
                    <a:pt x="7620" y="481330"/>
                  </a:lnTo>
                  <a:close/>
                </a:path>
                <a:path w="7620" h="532129">
                  <a:moveTo>
                    <a:pt x="7620" y="487680"/>
                  </a:moveTo>
                  <a:lnTo>
                    <a:pt x="0" y="487680"/>
                  </a:lnTo>
                  <a:lnTo>
                    <a:pt x="0" y="494029"/>
                  </a:lnTo>
                  <a:lnTo>
                    <a:pt x="7620" y="494029"/>
                  </a:lnTo>
                  <a:lnTo>
                    <a:pt x="7620" y="487680"/>
                  </a:lnTo>
                  <a:close/>
                </a:path>
                <a:path w="7620" h="532129">
                  <a:moveTo>
                    <a:pt x="7620" y="494030"/>
                  </a:moveTo>
                  <a:lnTo>
                    <a:pt x="0" y="494030"/>
                  </a:lnTo>
                  <a:lnTo>
                    <a:pt x="0" y="500379"/>
                  </a:lnTo>
                  <a:lnTo>
                    <a:pt x="7620" y="500379"/>
                  </a:lnTo>
                  <a:lnTo>
                    <a:pt x="7620" y="494030"/>
                  </a:lnTo>
                  <a:close/>
                </a:path>
                <a:path w="7620" h="532129">
                  <a:moveTo>
                    <a:pt x="7620" y="500380"/>
                  </a:moveTo>
                  <a:lnTo>
                    <a:pt x="0" y="500380"/>
                  </a:lnTo>
                  <a:lnTo>
                    <a:pt x="0" y="506729"/>
                  </a:lnTo>
                  <a:lnTo>
                    <a:pt x="7620" y="506729"/>
                  </a:lnTo>
                  <a:lnTo>
                    <a:pt x="7620" y="500380"/>
                  </a:lnTo>
                  <a:close/>
                </a:path>
                <a:path w="7620" h="532129">
                  <a:moveTo>
                    <a:pt x="7620" y="506730"/>
                  </a:moveTo>
                  <a:lnTo>
                    <a:pt x="0" y="506730"/>
                  </a:lnTo>
                  <a:lnTo>
                    <a:pt x="0" y="513079"/>
                  </a:lnTo>
                  <a:lnTo>
                    <a:pt x="7620" y="513079"/>
                  </a:lnTo>
                  <a:lnTo>
                    <a:pt x="7620" y="506730"/>
                  </a:lnTo>
                  <a:close/>
                </a:path>
                <a:path w="7620" h="532129">
                  <a:moveTo>
                    <a:pt x="7620" y="513080"/>
                  </a:moveTo>
                  <a:lnTo>
                    <a:pt x="0" y="513080"/>
                  </a:lnTo>
                  <a:lnTo>
                    <a:pt x="0" y="519429"/>
                  </a:lnTo>
                  <a:lnTo>
                    <a:pt x="7620" y="519429"/>
                  </a:lnTo>
                  <a:lnTo>
                    <a:pt x="7620" y="513080"/>
                  </a:lnTo>
                  <a:close/>
                </a:path>
                <a:path w="7620" h="532129">
                  <a:moveTo>
                    <a:pt x="7620" y="519430"/>
                  </a:moveTo>
                  <a:lnTo>
                    <a:pt x="0" y="519430"/>
                  </a:lnTo>
                  <a:lnTo>
                    <a:pt x="0" y="525779"/>
                  </a:lnTo>
                  <a:lnTo>
                    <a:pt x="7620" y="525779"/>
                  </a:lnTo>
                  <a:lnTo>
                    <a:pt x="7620" y="519430"/>
                  </a:lnTo>
                  <a:close/>
                </a:path>
                <a:path w="7620" h="532129">
                  <a:moveTo>
                    <a:pt x="7620" y="525780"/>
                  </a:moveTo>
                  <a:lnTo>
                    <a:pt x="0" y="525780"/>
                  </a:lnTo>
                  <a:lnTo>
                    <a:pt x="0" y="532129"/>
                  </a:lnTo>
                  <a:lnTo>
                    <a:pt x="7620" y="532129"/>
                  </a:lnTo>
                  <a:lnTo>
                    <a:pt x="7620" y="525780"/>
                  </a:lnTo>
                  <a:close/>
                </a:path>
              </a:pathLst>
            </a:custGeom>
            <a:solidFill>
              <a:srgbClr val="8D00EC"/>
            </a:solidFill>
          </p:spPr>
          <p:txBody>
            <a:bodyPr bIns="0" lIns="0" rIns="0" rtlCol="0" tIns="0" wrap="square"/>
            <a:p/>
          </p:txBody>
        </p:sp>
        <p:sp>
          <p:nvSpPr>
            <p:cNvPr id="1049944" name="object 1245"/>
            <p:cNvSpPr/>
            <p:nvPr/>
          </p:nvSpPr>
          <p:spPr>
            <a:xfrm>
              <a:off x="7058659" y="4606289"/>
              <a:ext cx="7620" cy="558800"/>
            </a:xfrm>
            <a:custGeom>
              <a:avLst/>
              <a:ahLst/>
              <a:rect l="l" t="t" r="r" b="b"/>
              <a:pathLst>
                <a:path w="7620" h="558800">
                  <a:moveTo>
                    <a:pt x="1270" y="0"/>
                  </a:moveTo>
                  <a:lnTo>
                    <a:pt x="0" y="0"/>
                  </a:lnTo>
                  <a:lnTo>
                    <a:pt x="0" y="5079"/>
                  </a:lnTo>
                  <a:lnTo>
                    <a:pt x="2540" y="5079"/>
                  </a:lnTo>
                  <a:lnTo>
                    <a:pt x="2540" y="3809"/>
                  </a:lnTo>
                  <a:lnTo>
                    <a:pt x="1270" y="3809"/>
                  </a:lnTo>
                  <a:lnTo>
                    <a:pt x="1270" y="0"/>
                  </a:lnTo>
                  <a:close/>
                </a:path>
                <a:path w="7620" h="558800">
                  <a:moveTo>
                    <a:pt x="2540" y="5079"/>
                  </a:moveTo>
                  <a:lnTo>
                    <a:pt x="0" y="5079"/>
                  </a:lnTo>
                  <a:lnTo>
                    <a:pt x="0" y="12699"/>
                  </a:lnTo>
                  <a:lnTo>
                    <a:pt x="3809" y="12699"/>
                  </a:lnTo>
                  <a:lnTo>
                    <a:pt x="3810" y="8889"/>
                  </a:lnTo>
                  <a:lnTo>
                    <a:pt x="2540" y="8889"/>
                  </a:lnTo>
                  <a:lnTo>
                    <a:pt x="2540" y="5079"/>
                  </a:lnTo>
                  <a:close/>
                </a:path>
                <a:path w="7620" h="558800">
                  <a:moveTo>
                    <a:pt x="3810" y="12699"/>
                  </a:moveTo>
                  <a:lnTo>
                    <a:pt x="0" y="12699"/>
                  </a:lnTo>
                  <a:lnTo>
                    <a:pt x="0" y="19049"/>
                  </a:lnTo>
                  <a:lnTo>
                    <a:pt x="6350" y="19049"/>
                  </a:lnTo>
                  <a:lnTo>
                    <a:pt x="6350" y="17779"/>
                  </a:lnTo>
                  <a:lnTo>
                    <a:pt x="5079" y="17779"/>
                  </a:lnTo>
                  <a:lnTo>
                    <a:pt x="5079" y="13969"/>
                  </a:lnTo>
                  <a:lnTo>
                    <a:pt x="3810" y="13969"/>
                  </a:lnTo>
                  <a:lnTo>
                    <a:pt x="3810" y="12699"/>
                  </a:lnTo>
                  <a:close/>
                </a:path>
                <a:path w="7620" h="558800">
                  <a:moveTo>
                    <a:pt x="6350" y="19049"/>
                  </a:moveTo>
                  <a:lnTo>
                    <a:pt x="0" y="19049"/>
                  </a:lnTo>
                  <a:lnTo>
                    <a:pt x="0" y="25399"/>
                  </a:lnTo>
                  <a:lnTo>
                    <a:pt x="7620" y="25399"/>
                  </a:lnTo>
                  <a:lnTo>
                    <a:pt x="7620" y="21589"/>
                  </a:lnTo>
                  <a:lnTo>
                    <a:pt x="6350" y="21589"/>
                  </a:lnTo>
                  <a:lnTo>
                    <a:pt x="6350" y="19049"/>
                  </a:lnTo>
                  <a:close/>
                </a:path>
                <a:path w="7620" h="558800">
                  <a:moveTo>
                    <a:pt x="7620" y="25399"/>
                  </a:moveTo>
                  <a:lnTo>
                    <a:pt x="0" y="25399"/>
                  </a:lnTo>
                  <a:lnTo>
                    <a:pt x="0" y="31749"/>
                  </a:lnTo>
                  <a:lnTo>
                    <a:pt x="7620" y="31749"/>
                  </a:lnTo>
                  <a:lnTo>
                    <a:pt x="7620" y="25399"/>
                  </a:lnTo>
                  <a:close/>
                </a:path>
                <a:path w="7620" h="558800">
                  <a:moveTo>
                    <a:pt x="7620" y="31749"/>
                  </a:moveTo>
                  <a:lnTo>
                    <a:pt x="0" y="31749"/>
                  </a:lnTo>
                  <a:lnTo>
                    <a:pt x="0" y="38099"/>
                  </a:lnTo>
                  <a:lnTo>
                    <a:pt x="7620" y="38099"/>
                  </a:lnTo>
                  <a:lnTo>
                    <a:pt x="7620" y="31749"/>
                  </a:lnTo>
                  <a:close/>
                </a:path>
                <a:path w="7620" h="558800">
                  <a:moveTo>
                    <a:pt x="7620" y="38099"/>
                  </a:moveTo>
                  <a:lnTo>
                    <a:pt x="0" y="38099"/>
                  </a:lnTo>
                  <a:lnTo>
                    <a:pt x="0" y="44449"/>
                  </a:lnTo>
                  <a:lnTo>
                    <a:pt x="7620" y="44449"/>
                  </a:lnTo>
                  <a:lnTo>
                    <a:pt x="7620" y="38099"/>
                  </a:lnTo>
                  <a:close/>
                </a:path>
                <a:path w="7620" h="558800">
                  <a:moveTo>
                    <a:pt x="7620" y="44449"/>
                  </a:moveTo>
                  <a:lnTo>
                    <a:pt x="0" y="44449"/>
                  </a:lnTo>
                  <a:lnTo>
                    <a:pt x="0" y="50799"/>
                  </a:lnTo>
                  <a:lnTo>
                    <a:pt x="7620" y="50799"/>
                  </a:lnTo>
                  <a:lnTo>
                    <a:pt x="7620" y="44449"/>
                  </a:lnTo>
                  <a:close/>
                </a:path>
                <a:path w="7620" h="558800">
                  <a:moveTo>
                    <a:pt x="7620" y="50799"/>
                  </a:moveTo>
                  <a:lnTo>
                    <a:pt x="0" y="50799"/>
                  </a:lnTo>
                  <a:lnTo>
                    <a:pt x="0" y="57149"/>
                  </a:lnTo>
                  <a:lnTo>
                    <a:pt x="7620" y="57149"/>
                  </a:lnTo>
                  <a:lnTo>
                    <a:pt x="7620" y="50799"/>
                  </a:lnTo>
                  <a:close/>
                </a:path>
                <a:path w="7620" h="558800">
                  <a:moveTo>
                    <a:pt x="7620" y="57149"/>
                  </a:moveTo>
                  <a:lnTo>
                    <a:pt x="0" y="57149"/>
                  </a:lnTo>
                  <a:lnTo>
                    <a:pt x="0" y="63499"/>
                  </a:lnTo>
                  <a:lnTo>
                    <a:pt x="7620" y="63499"/>
                  </a:lnTo>
                  <a:lnTo>
                    <a:pt x="7620" y="57149"/>
                  </a:lnTo>
                  <a:close/>
                </a:path>
                <a:path w="7620" h="558800">
                  <a:moveTo>
                    <a:pt x="7620" y="63499"/>
                  </a:moveTo>
                  <a:lnTo>
                    <a:pt x="0" y="63499"/>
                  </a:lnTo>
                  <a:lnTo>
                    <a:pt x="0" y="69849"/>
                  </a:lnTo>
                  <a:lnTo>
                    <a:pt x="7620" y="69849"/>
                  </a:lnTo>
                  <a:lnTo>
                    <a:pt x="7620" y="63499"/>
                  </a:lnTo>
                  <a:close/>
                </a:path>
                <a:path w="7620" h="558800">
                  <a:moveTo>
                    <a:pt x="7620" y="69849"/>
                  </a:moveTo>
                  <a:lnTo>
                    <a:pt x="0" y="69849"/>
                  </a:lnTo>
                  <a:lnTo>
                    <a:pt x="0" y="76199"/>
                  </a:lnTo>
                  <a:lnTo>
                    <a:pt x="7620" y="76199"/>
                  </a:lnTo>
                  <a:lnTo>
                    <a:pt x="7620" y="69849"/>
                  </a:lnTo>
                  <a:close/>
                </a:path>
                <a:path w="7620" h="558800">
                  <a:moveTo>
                    <a:pt x="7620" y="76199"/>
                  </a:moveTo>
                  <a:lnTo>
                    <a:pt x="0" y="76199"/>
                  </a:lnTo>
                  <a:lnTo>
                    <a:pt x="0" y="82549"/>
                  </a:lnTo>
                  <a:lnTo>
                    <a:pt x="7620" y="82549"/>
                  </a:lnTo>
                  <a:lnTo>
                    <a:pt x="7620" y="76199"/>
                  </a:lnTo>
                  <a:close/>
                </a:path>
                <a:path w="7620" h="558800">
                  <a:moveTo>
                    <a:pt x="7620" y="82549"/>
                  </a:moveTo>
                  <a:lnTo>
                    <a:pt x="0" y="82549"/>
                  </a:lnTo>
                  <a:lnTo>
                    <a:pt x="0" y="88899"/>
                  </a:lnTo>
                  <a:lnTo>
                    <a:pt x="7620" y="88899"/>
                  </a:lnTo>
                  <a:lnTo>
                    <a:pt x="7620" y="82549"/>
                  </a:lnTo>
                  <a:close/>
                </a:path>
                <a:path w="7620" h="558800">
                  <a:moveTo>
                    <a:pt x="7620" y="88899"/>
                  </a:moveTo>
                  <a:lnTo>
                    <a:pt x="0" y="88899"/>
                  </a:lnTo>
                  <a:lnTo>
                    <a:pt x="0" y="101599"/>
                  </a:lnTo>
                  <a:lnTo>
                    <a:pt x="7620" y="101599"/>
                  </a:lnTo>
                  <a:lnTo>
                    <a:pt x="7620" y="88899"/>
                  </a:lnTo>
                  <a:close/>
                </a:path>
                <a:path w="7620" h="558800">
                  <a:moveTo>
                    <a:pt x="7620" y="101599"/>
                  </a:moveTo>
                  <a:lnTo>
                    <a:pt x="0" y="101599"/>
                  </a:lnTo>
                  <a:lnTo>
                    <a:pt x="0" y="107949"/>
                  </a:lnTo>
                  <a:lnTo>
                    <a:pt x="7620" y="107949"/>
                  </a:lnTo>
                  <a:lnTo>
                    <a:pt x="7620" y="101599"/>
                  </a:lnTo>
                  <a:close/>
                </a:path>
                <a:path w="7620" h="558800">
                  <a:moveTo>
                    <a:pt x="7620" y="107949"/>
                  </a:moveTo>
                  <a:lnTo>
                    <a:pt x="0" y="107949"/>
                  </a:lnTo>
                  <a:lnTo>
                    <a:pt x="0" y="114299"/>
                  </a:lnTo>
                  <a:lnTo>
                    <a:pt x="7620" y="114299"/>
                  </a:lnTo>
                  <a:lnTo>
                    <a:pt x="7620" y="107949"/>
                  </a:lnTo>
                  <a:close/>
                </a:path>
                <a:path w="7620" h="558800">
                  <a:moveTo>
                    <a:pt x="7620" y="114299"/>
                  </a:moveTo>
                  <a:lnTo>
                    <a:pt x="0" y="114299"/>
                  </a:lnTo>
                  <a:lnTo>
                    <a:pt x="0" y="120649"/>
                  </a:lnTo>
                  <a:lnTo>
                    <a:pt x="7620" y="120649"/>
                  </a:lnTo>
                  <a:lnTo>
                    <a:pt x="7620" y="114299"/>
                  </a:lnTo>
                  <a:close/>
                </a:path>
                <a:path w="7620" h="558800">
                  <a:moveTo>
                    <a:pt x="7620" y="120649"/>
                  </a:moveTo>
                  <a:lnTo>
                    <a:pt x="0" y="120649"/>
                  </a:lnTo>
                  <a:lnTo>
                    <a:pt x="0" y="126999"/>
                  </a:lnTo>
                  <a:lnTo>
                    <a:pt x="7620" y="126999"/>
                  </a:lnTo>
                  <a:lnTo>
                    <a:pt x="7620" y="120649"/>
                  </a:lnTo>
                  <a:close/>
                </a:path>
                <a:path w="7620" h="558800">
                  <a:moveTo>
                    <a:pt x="7620" y="126999"/>
                  </a:moveTo>
                  <a:lnTo>
                    <a:pt x="0" y="126999"/>
                  </a:lnTo>
                  <a:lnTo>
                    <a:pt x="0" y="133349"/>
                  </a:lnTo>
                  <a:lnTo>
                    <a:pt x="7620" y="133349"/>
                  </a:lnTo>
                  <a:lnTo>
                    <a:pt x="7620" y="126999"/>
                  </a:lnTo>
                  <a:close/>
                </a:path>
                <a:path w="7620" h="558800">
                  <a:moveTo>
                    <a:pt x="7620" y="133349"/>
                  </a:moveTo>
                  <a:lnTo>
                    <a:pt x="0" y="133349"/>
                  </a:lnTo>
                  <a:lnTo>
                    <a:pt x="0" y="139699"/>
                  </a:lnTo>
                  <a:lnTo>
                    <a:pt x="7620" y="139699"/>
                  </a:lnTo>
                  <a:lnTo>
                    <a:pt x="7620" y="133349"/>
                  </a:lnTo>
                  <a:close/>
                </a:path>
                <a:path w="7620" h="558800">
                  <a:moveTo>
                    <a:pt x="7620" y="139699"/>
                  </a:moveTo>
                  <a:lnTo>
                    <a:pt x="0" y="139699"/>
                  </a:lnTo>
                  <a:lnTo>
                    <a:pt x="0" y="146049"/>
                  </a:lnTo>
                  <a:lnTo>
                    <a:pt x="7620" y="146049"/>
                  </a:lnTo>
                  <a:lnTo>
                    <a:pt x="7620" y="139699"/>
                  </a:lnTo>
                  <a:close/>
                </a:path>
                <a:path w="7620" h="558800">
                  <a:moveTo>
                    <a:pt x="7620" y="146049"/>
                  </a:moveTo>
                  <a:lnTo>
                    <a:pt x="0" y="146049"/>
                  </a:lnTo>
                  <a:lnTo>
                    <a:pt x="0" y="152399"/>
                  </a:lnTo>
                  <a:lnTo>
                    <a:pt x="7620" y="152399"/>
                  </a:lnTo>
                  <a:lnTo>
                    <a:pt x="7620" y="146049"/>
                  </a:lnTo>
                  <a:close/>
                </a:path>
                <a:path w="7620" h="558800">
                  <a:moveTo>
                    <a:pt x="7620" y="152399"/>
                  </a:moveTo>
                  <a:lnTo>
                    <a:pt x="0" y="152399"/>
                  </a:lnTo>
                  <a:lnTo>
                    <a:pt x="0" y="158749"/>
                  </a:lnTo>
                  <a:lnTo>
                    <a:pt x="7620" y="158749"/>
                  </a:lnTo>
                  <a:lnTo>
                    <a:pt x="7620" y="152399"/>
                  </a:lnTo>
                  <a:close/>
                </a:path>
                <a:path w="7620" h="558800">
                  <a:moveTo>
                    <a:pt x="7620" y="158749"/>
                  </a:moveTo>
                  <a:lnTo>
                    <a:pt x="0" y="158749"/>
                  </a:lnTo>
                  <a:lnTo>
                    <a:pt x="0" y="165099"/>
                  </a:lnTo>
                  <a:lnTo>
                    <a:pt x="7620" y="165099"/>
                  </a:lnTo>
                  <a:lnTo>
                    <a:pt x="7620" y="158749"/>
                  </a:lnTo>
                  <a:close/>
                </a:path>
                <a:path w="7620" h="558800">
                  <a:moveTo>
                    <a:pt x="7620" y="165099"/>
                  </a:moveTo>
                  <a:lnTo>
                    <a:pt x="0" y="165099"/>
                  </a:lnTo>
                  <a:lnTo>
                    <a:pt x="0" y="171449"/>
                  </a:lnTo>
                  <a:lnTo>
                    <a:pt x="7620" y="171449"/>
                  </a:lnTo>
                  <a:lnTo>
                    <a:pt x="7620" y="165099"/>
                  </a:lnTo>
                  <a:close/>
                </a:path>
                <a:path w="7620" h="558800">
                  <a:moveTo>
                    <a:pt x="7620" y="171449"/>
                  </a:moveTo>
                  <a:lnTo>
                    <a:pt x="0" y="171449"/>
                  </a:lnTo>
                  <a:lnTo>
                    <a:pt x="0" y="177799"/>
                  </a:lnTo>
                  <a:lnTo>
                    <a:pt x="7620" y="177799"/>
                  </a:lnTo>
                  <a:lnTo>
                    <a:pt x="7620" y="171449"/>
                  </a:lnTo>
                  <a:close/>
                </a:path>
                <a:path w="7620" h="558800">
                  <a:moveTo>
                    <a:pt x="7620" y="177799"/>
                  </a:moveTo>
                  <a:lnTo>
                    <a:pt x="0" y="177799"/>
                  </a:lnTo>
                  <a:lnTo>
                    <a:pt x="0" y="184149"/>
                  </a:lnTo>
                  <a:lnTo>
                    <a:pt x="7620" y="184149"/>
                  </a:lnTo>
                  <a:lnTo>
                    <a:pt x="7620" y="177799"/>
                  </a:lnTo>
                  <a:close/>
                </a:path>
                <a:path w="7620" h="558800">
                  <a:moveTo>
                    <a:pt x="7620" y="184149"/>
                  </a:moveTo>
                  <a:lnTo>
                    <a:pt x="0" y="184149"/>
                  </a:lnTo>
                  <a:lnTo>
                    <a:pt x="0" y="190499"/>
                  </a:lnTo>
                  <a:lnTo>
                    <a:pt x="7620" y="190499"/>
                  </a:lnTo>
                  <a:lnTo>
                    <a:pt x="7620" y="184149"/>
                  </a:lnTo>
                  <a:close/>
                </a:path>
                <a:path w="7620" h="558800">
                  <a:moveTo>
                    <a:pt x="7620" y="190499"/>
                  </a:moveTo>
                  <a:lnTo>
                    <a:pt x="0" y="190499"/>
                  </a:lnTo>
                  <a:lnTo>
                    <a:pt x="0" y="196849"/>
                  </a:lnTo>
                  <a:lnTo>
                    <a:pt x="7620" y="196849"/>
                  </a:lnTo>
                  <a:lnTo>
                    <a:pt x="7620" y="190499"/>
                  </a:lnTo>
                  <a:close/>
                </a:path>
                <a:path w="7620" h="558800">
                  <a:moveTo>
                    <a:pt x="7620" y="196849"/>
                  </a:moveTo>
                  <a:lnTo>
                    <a:pt x="0" y="196849"/>
                  </a:lnTo>
                  <a:lnTo>
                    <a:pt x="0" y="203199"/>
                  </a:lnTo>
                  <a:lnTo>
                    <a:pt x="7620" y="203199"/>
                  </a:lnTo>
                  <a:lnTo>
                    <a:pt x="7620" y="196849"/>
                  </a:lnTo>
                  <a:close/>
                </a:path>
                <a:path w="7620" h="558800">
                  <a:moveTo>
                    <a:pt x="7620" y="203199"/>
                  </a:moveTo>
                  <a:lnTo>
                    <a:pt x="0" y="203199"/>
                  </a:lnTo>
                  <a:lnTo>
                    <a:pt x="0" y="209549"/>
                  </a:lnTo>
                  <a:lnTo>
                    <a:pt x="7620" y="209549"/>
                  </a:lnTo>
                  <a:lnTo>
                    <a:pt x="7620" y="203199"/>
                  </a:lnTo>
                  <a:close/>
                </a:path>
                <a:path w="7620" h="558800">
                  <a:moveTo>
                    <a:pt x="7620" y="209549"/>
                  </a:moveTo>
                  <a:lnTo>
                    <a:pt x="0" y="209549"/>
                  </a:lnTo>
                  <a:lnTo>
                    <a:pt x="0" y="215899"/>
                  </a:lnTo>
                  <a:lnTo>
                    <a:pt x="7620" y="215899"/>
                  </a:lnTo>
                  <a:lnTo>
                    <a:pt x="7620" y="209549"/>
                  </a:lnTo>
                  <a:close/>
                </a:path>
                <a:path w="7620" h="558800">
                  <a:moveTo>
                    <a:pt x="7620" y="215899"/>
                  </a:moveTo>
                  <a:lnTo>
                    <a:pt x="0" y="215899"/>
                  </a:lnTo>
                  <a:lnTo>
                    <a:pt x="0" y="222249"/>
                  </a:lnTo>
                  <a:lnTo>
                    <a:pt x="7620" y="222249"/>
                  </a:lnTo>
                  <a:lnTo>
                    <a:pt x="7620" y="215899"/>
                  </a:lnTo>
                  <a:close/>
                </a:path>
                <a:path w="7620" h="558800">
                  <a:moveTo>
                    <a:pt x="7620" y="222249"/>
                  </a:moveTo>
                  <a:lnTo>
                    <a:pt x="0" y="222249"/>
                  </a:lnTo>
                  <a:lnTo>
                    <a:pt x="0" y="228599"/>
                  </a:lnTo>
                  <a:lnTo>
                    <a:pt x="7620" y="228599"/>
                  </a:lnTo>
                  <a:lnTo>
                    <a:pt x="7620" y="222249"/>
                  </a:lnTo>
                  <a:close/>
                </a:path>
                <a:path w="7620" h="558800">
                  <a:moveTo>
                    <a:pt x="7620" y="228599"/>
                  </a:moveTo>
                  <a:lnTo>
                    <a:pt x="0" y="228599"/>
                  </a:lnTo>
                  <a:lnTo>
                    <a:pt x="0" y="234949"/>
                  </a:lnTo>
                  <a:lnTo>
                    <a:pt x="7620" y="234949"/>
                  </a:lnTo>
                  <a:lnTo>
                    <a:pt x="7620" y="228599"/>
                  </a:lnTo>
                  <a:close/>
                </a:path>
                <a:path w="7620" h="558800">
                  <a:moveTo>
                    <a:pt x="7620" y="234949"/>
                  </a:moveTo>
                  <a:lnTo>
                    <a:pt x="0" y="234949"/>
                  </a:lnTo>
                  <a:lnTo>
                    <a:pt x="0" y="241299"/>
                  </a:lnTo>
                  <a:lnTo>
                    <a:pt x="7620" y="241299"/>
                  </a:lnTo>
                  <a:lnTo>
                    <a:pt x="7620" y="234949"/>
                  </a:lnTo>
                  <a:close/>
                </a:path>
                <a:path w="7620" h="558800">
                  <a:moveTo>
                    <a:pt x="7620" y="241299"/>
                  </a:moveTo>
                  <a:lnTo>
                    <a:pt x="0" y="241299"/>
                  </a:lnTo>
                  <a:lnTo>
                    <a:pt x="0" y="247649"/>
                  </a:lnTo>
                  <a:lnTo>
                    <a:pt x="7620" y="247649"/>
                  </a:lnTo>
                  <a:lnTo>
                    <a:pt x="7620" y="241299"/>
                  </a:lnTo>
                  <a:close/>
                </a:path>
                <a:path w="7620" h="558800">
                  <a:moveTo>
                    <a:pt x="7620" y="247649"/>
                  </a:moveTo>
                  <a:lnTo>
                    <a:pt x="0" y="247649"/>
                  </a:lnTo>
                  <a:lnTo>
                    <a:pt x="0" y="253999"/>
                  </a:lnTo>
                  <a:lnTo>
                    <a:pt x="7620" y="253999"/>
                  </a:lnTo>
                  <a:lnTo>
                    <a:pt x="7620" y="247649"/>
                  </a:lnTo>
                  <a:close/>
                </a:path>
                <a:path w="7620" h="558800">
                  <a:moveTo>
                    <a:pt x="7620" y="253999"/>
                  </a:moveTo>
                  <a:lnTo>
                    <a:pt x="0" y="253999"/>
                  </a:lnTo>
                  <a:lnTo>
                    <a:pt x="0" y="260349"/>
                  </a:lnTo>
                  <a:lnTo>
                    <a:pt x="7620" y="260349"/>
                  </a:lnTo>
                  <a:lnTo>
                    <a:pt x="7620" y="253999"/>
                  </a:lnTo>
                  <a:close/>
                </a:path>
                <a:path w="7620" h="558800">
                  <a:moveTo>
                    <a:pt x="7620" y="260349"/>
                  </a:moveTo>
                  <a:lnTo>
                    <a:pt x="0" y="260349"/>
                  </a:lnTo>
                  <a:lnTo>
                    <a:pt x="0" y="266699"/>
                  </a:lnTo>
                  <a:lnTo>
                    <a:pt x="7620" y="266699"/>
                  </a:lnTo>
                  <a:lnTo>
                    <a:pt x="7620" y="260349"/>
                  </a:lnTo>
                  <a:close/>
                </a:path>
                <a:path w="7620" h="558800">
                  <a:moveTo>
                    <a:pt x="7620" y="266699"/>
                  </a:moveTo>
                  <a:lnTo>
                    <a:pt x="0" y="266699"/>
                  </a:lnTo>
                  <a:lnTo>
                    <a:pt x="0" y="273049"/>
                  </a:lnTo>
                  <a:lnTo>
                    <a:pt x="7620" y="273049"/>
                  </a:lnTo>
                  <a:lnTo>
                    <a:pt x="7620" y="266699"/>
                  </a:lnTo>
                  <a:close/>
                </a:path>
                <a:path w="7620" h="558800">
                  <a:moveTo>
                    <a:pt x="7620" y="273049"/>
                  </a:moveTo>
                  <a:lnTo>
                    <a:pt x="0" y="273049"/>
                  </a:lnTo>
                  <a:lnTo>
                    <a:pt x="0" y="279399"/>
                  </a:lnTo>
                  <a:lnTo>
                    <a:pt x="7620" y="279399"/>
                  </a:lnTo>
                  <a:lnTo>
                    <a:pt x="7620" y="273049"/>
                  </a:lnTo>
                  <a:close/>
                </a:path>
                <a:path w="7620" h="558800">
                  <a:moveTo>
                    <a:pt x="7620" y="279399"/>
                  </a:moveTo>
                  <a:lnTo>
                    <a:pt x="0" y="279399"/>
                  </a:lnTo>
                  <a:lnTo>
                    <a:pt x="0" y="285749"/>
                  </a:lnTo>
                  <a:lnTo>
                    <a:pt x="7620" y="285749"/>
                  </a:lnTo>
                  <a:lnTo>
                    <a:pt x="7620" y="279399"/>
                  </a:lnTo>
                  <a:close/>
                </a:path>
                <a:path w="7620" h="558800">
                  <a:moveTo>
                    <a:pt x="7620" y="285749"/>
                  </a:moveTo>
                  <a:lnTo>
                    <a:pt x="0" y="285749"/>
                  </a:lnTo>
                  <a:lnTo>
                    <a:pt x="0" y="292099"/>
                  </a:lnTo>
                  <a:lnTo>
                    <a:pt x="7620" y="292099"/>
                  </a:lnTo>
                  <a:lnTo>
                    <a:pt x="7620" y="285749"/>
                  </a:lnTo>
                  <a:close/>
                </a:path>
                <a:path w="7620" h="558800">
                  <a:moveTo>
                    <a:pt x="7620" y="292099"/>
                  </a:moveTo>
                  <a:lnTo>
                    <a:pt x="0" y="292099"/>
                  </a:lnTo>
                  <a:lnTo>
                    <a:pt x="0" y="298449"/>
                  </a:lnTo>
                  <a:lnTo>
                    <a:pt x="7620" y="298449"/>
                  </a:lnTo>
                  <a:lnTo>
                    <a:pt x="7620" y="292099"/>
                  </a:lnTo>
                  <a:close/>
                </a:path>
                <a:path w="7620" h="558800">
                  <a:moveTo>
                    <a:pt x="7620" y="298449"/>
                  </a:moveTo>
                  <a:lnTo>
                    <a:pt x="0" y="298449"/>
                  </a:lnTo>
                  <a:lnTo>
                    <a:pt x="0" y="304799"/>
                  </a:lnTo>
                  <a:lnTo>
                    <a:pt x="7620" y="304799"/>
                  </a:lnTo>
                  <a:lnTo>
                    <a:pt x="7620" y="298449"/>
                  </a:lnTo>
                  <a:close/>
                </a:path>
                <a:path w="7620" h="558800">
                  <a:moveTo>
                    <a:pt x="7620" y="304799"/>
                  </a:moveTo>
                  <a:lnTo>
                    <a:pt x="0" y="304799"/>
                  </a:lnTo>
                  <a:lnTo>
                    <a:pt x="0" y="311149"/>
                  </a:lnTo>
                  <a:lnTo>
                    <a:pt x="7620" y="311149"/>
                  </a:lnTo>
                  <a:lnTo>
                    <a:pt x="7620" y="304799"/>
                  </a:lnTo>
                  <a:close/>
                </a:path>
                <a:path w="7620" h="558800">
                  <a:moveTo>
                    <a:pt x="7620" y="311149"/>
                  </a:moveTo>
                  <a:lnTo>
                    <a:pt x="0" y="311149"/>
                  </a:lnTo>
                  <a:lnTo>
                    <a:pt x="0" y="317499"/>
                  </a:lnTo>
                  <a:lnTo>
                    <a:pt x="7620" y="317499"/>
                  </a:lnTo>
                  <a:lnTo>
                    <a:pt x="7620" y="311149"/>
                  </a:lnTo>
                  <a:close/>
                </a:path>
                <a:path w="7620" h="558800">
                  <a:moveTo>
                    <a:pt x="7620" y="317499"/>
                  </a:moveTo>
                  <a:lnTo>
                    <a:pt x="0" y="317499"/>
                  </a:lnTo>
                  <a:lnTo>
                    <a:pt x="0" y="323849"/>
                  </a:lnTo>
                  <a:lnTo>
                    <a:pt x="7620" y="323849"/>
                  </a:lnTo>
                  <a:lnTo>
                    <a:pt x="7620" y="317499"/>
                  </a:lnTo>
                  <a:close/>
                </a:path>
                <a:path w="7620" h="558800">
                  <a:moveTo>
                    <a:pt x="7620" y="323849"/>
                  </a:moveTo>
                  <a:lnTo>
                    <a:pt x="0" y="323849"/>
                  </a:lnTo>
                  <a:lnTo>
                    <a:pt x="0" y="330199"/>
                  </a:lnTo>
                  <a:lnTo>
                    <a:pt x="7620" y="330199"/>
                  </a:lnTo>
                  <a:lnTo>
                    <a:pt x="7620" y="323849"/>
                  </a:lnTo>
                  <a:close/>
                </a:path>
                <a:path w="7620" h="558800">
                  <a:moveTo>
                    <a:pt x="7620" y="330199"/>
                  </a:moveTo>
                  <a:lnTo>
                    <a:pt x="0" y="330199"/>
                  </a:lnTo>
                  <a:lnTo>
                    <a:pt x="0" y="355599"/>
                  </a:lnTo>
                  <a:lnTo>
                    <a:pt x="7620" y="355599"/>
                  </a:lnTo>
                  <a:lnTo>
                    <a:pt x="7620" y="330199"/>
                  </a:lnTo>
                  <a:close/>
                </a:path>
                <a:path w="7620" h="558800">
                  <a:moveTo>
                    <a:pt x="7620" y="355599"/>
                  </a:moveTo>
                  <a:lnTo>
                    <a:pt x="0" y="355599"/>
                  </a:lnTo>
                  <a:lnTo>
                    <a:pt x="0" y="360679"/>
                  </a:lnTo>
                  <a:lnTo>
                    <a:pt x="7620" y="360679"/>
                  </a:lnTo>
                  <a:lnTo>
                    <a:pt x="7620" y="355599"/>
                  </a:lnTo>
                  <a:close/>
                </a:path>
                <a:path w="7620" h="558800">
                  <a:moveTo>
                    <a:pt x="7620" y="360679"/>
                  </a:moveTo>
                  <a:lnTo>
                    <a:pt x="0" y="360679"/>
                  </a:lnTo>
                  <a:lnTo>
                    <a:pt x="0" y="368299"/>
                  </a:lnTo>
                  <a:lnTo>
                    <a:pt x="7620" y="368299"/>
                  </a:lnTo>
                  <a:lnTo>
                    <a:pt x="7620" y="360679"/>
                  </a:lnTo>
                  <a:close/>
                </a:path>
                <a:path w="7620" h="558800">
                  <a:moveTo>
                    <a:pt x="7620" y="368299"/>
                  </a:moveTo>
                  <a:lnTo>
                    <a:pt x="0" y="368299"/>
                  </a:lnTo>
                  <a:lnTo>
                    <a:pt x="0" y="374649"/>
                  </a:lnTo>
                  <a:lnTo>
                    <a:pt x="7620" y="374649"/>
                  </a:lnTo>
                  <a:lnTo>
                    <a:pt x="7620" y="368299"/>
                  </a:lnTo>
                  <a:close/>
                </a:path>
                <a:path w="7620" h="558800">
                  <a:moveTo>
                    <a:pt x="7620" y="374649"/>
                  </a:moveTo>
                  <a:lnTo>
                    <a:pt x="0" y="374649"/>
                  </a:lnTo>
                  <a:lnTo>
                    <a:pt x="0" y="380999"/>
                  </a:lnTo>
                  <a:lnTo>
                    <a:pt x="7620" y="380999"/>
                  </a:lnTo>
                  <a:lnTo>
                    <a:pt x="7620" y="374649"/>
                  </a:lnTo>
                  <a:close/>
                </a:path>
                <a:path w="7620" h="558800">
                  <a:moveTo>
                    <a:pt x="7620" y="380999"/>
                  </a:moveTo>
                  <a:lnTo>
                    <a:pt x="0" y="380999"/>
                  </a:lnTo>
                  <a:lnTo>
                    <a:pt x="0" y="387349"/>
                  </a:lnTo>
                  <a:lnTo>
                    <a:pt x="7620" y="387349"/>
                  </a:lnTo>
                  <a:lnTo>
                    <a:pt x="7620" y="380999"/>
                  </a:lnTo>
                  <a:close/>
                </a:path>
                <a:path w="7620" h="558800">
                  <a:moveTo>
                    <a:pt x="7620" y="387349"/>
                  </a:moveTo>
                  <a:lnTo>
                    <a:pt x="0" y="387349"/>
                  </a:lnTo>
                  <a:lnTo>
                    <a:pt x="0" y="393699"/>
                  </a:lnTo>
                  <a:lnTo>
                    <a:pt x="7620" y="393699"/>
                  </a:lnTo>
                  <a:lnTo>
                    <a:pt x="7620" y="387349"/>
                  </a:lnTo>
                  <a:close/>
                </a:path>
                <a:path w="7620" h="558800">
                  <a:moveTo>
                    <a:pt x="7620" y="393699"/>
                  </a:moveTo>
                  <a:lnTo>
                    <a:pt x="0" y="393699"/>
                  </a:lnTo>
                  <a:lnTo>
                    <a:pt x="0" y="400049"/>
                  </a:lnTo>
                  <a:lnTo>
                    <a:pt x="7620" y="400049"/>
                  </a:lnTo>
                  <a:lnTo>
                    <a:pt x="7620" y="393699"/>
                  </a:lnTo>
                  <a:close/>
                </a:path>
                <a:path w="7620" h="558800">
                  <a:moveTo>
                    <a:pt x="7620" y="400049"/>
                  </a:moveTo>
                  <a:lnTo>
                    <a:pt x="0" y="400049"/>
                  </a:lnTo>
                  <a:lnTo>
                    <a:pt x="0" y="406399"/>
                  </a:lnTo>
                  <a:lnTo>
                    <a:pt x="7620" y="406399"/>
                  </a:lnTo>
                  <a:lnTo>
                    <a:pt x="7620" y="400049"/>
                  </a:lnTo>
                  <a:close/>
                </a:path>
                <a:path w="7620" h="558800">
                  <a:moveTo>
                    <a:pt x="7620" y="406399"/>
                  </a:moveTo>
                  <a:lnTo>
                    <a:pt x="0" y="406399"/>
                  </a:lnTo>
                  <a:lnTo>
                    <a:pt x="0" y="412749"/>
                  </a:lnTo>
                  <a:lnTo>
                    <a:pt x="7620" y="412749"/>
                  </a:lnTo>
                  <a:lnTo>
                    <a:pt x="7620" y="406399"/>
                  </a:lnTo>
                  <a:close/>
                </a:path>
                <a:path w="7620" h="558800">
                  <a:moveTo>
                    <a:pt x="7620" y="412749"/>
                  </a:moveTo>
                  <a:lnTo>
                    <a:pt x="0" y="412749"/>
                  </a:lnTo>
                  <a:lnTo>
                    <a:pt x="0" y="419099"/>
                  </a:lnTo>
                  <a:lnTo>
                    <a:pt x="7620" y="419099"/>
                  </a:lnTo>
                  <a:lnTo>
                    <a:pt x="7620" y="412749"/>
                  </a:lnTo>
                  <a:close/>
                </a:path>
                <a:path w="7620" h="558800">
                  <a:moveTo>
                    <a:pt x="7620" y="419099"/>
                  </a:moveTo>
                  <a:lnTo>
                    <a:pt x="0" y="419099"/>
                  </a:lnTo>
                  <a:lnTo>
                    <a:pt x="0" y="425449"/>
                  </a:lnTo>
                  <a:lnTo>
                    <a:pt x="7620" y="425449"/>
                  </a:lnTo>
                  <a:lnTo>
                    <a:pt x="7620" y="419099"/>
                  </a:lnTo>
                  <a:close/>
                </a:path>
                <a:path w="7620" h="558800">
                  <a:moveTo>
                    <a:pt x="7620" y="425449"/>
                  </a:moveTo>
                  <a:lnTo>
                    <a:pt x="0" y="425449"/>
                  </a:lnTo>
                  <a:lnTo>
                    <a:pt x="0" y="443229"/>
                  </a:lnTo>
                  <a:lnTo>
                    <a:pt x="7620" y="443229"/>
                  </a:lnTo>
                  <a:lnTo>
                    <a:pt x="7620" y="425449"/>
                  </a:lnTo>
                  <a:close/>
                </a:path>
                <a:path w="7620" h="558800">
                  <a:moveTo>
                    <a:pt x="7620" y="443229"/>
                  </a:moveTo>
                  <a:lnTo>
                    <a:pt x="0" y="443229"/>
                  </a:lnTo>
                  <a:lnTo>
                    <a:pt x="0" y="450849"/>
                  </a:lnTo>
                  <a:lnTo>
                    <a:pt x="7620" y="450849"/>
                  </a:lnTo>
                  <a:lnTo>
                    <a:pt x="7620" y="443229"/>
                  </a:lnTo>
                  <a:close/>
                </a:path>
                <a:path w="7620" h="558800">
                  <a:moveTo>
                    <a:pt x="7620" y="450849"/>
                  </a:moveTo>
                  <a:lnTo>
                    <a:pt x="0" y="450849"/>
                  </a:lnTo>
                  <a:lnTo>
                    <a:pt x="0" y="455929"/>
                  </a:lnTo>
                  <a:lnTo>
                    <a:pt x="7620" y="455929"/>
                  </a:lnTo>
                  <a:lnTo>
                    <a:pt x="7620" y="450849"/>
                  </a:lnTo>
                  <a:close/>
                </a:path>
                <a:path w="7620" h="558800">
                  <a:moveTo>
                    <a:pt x="7620" y="455929"/>
                  </a:moveTo>
                  <a:lnTo>
                    <a:pt x="0" y="455929"/>
                  </a:lnTo>
                  <a:lnTo>
                    <a:pt x="0" y="463549"/>
                  </a:lnTo>
                  <a:lnTo>
                    <a:pt x="7620" y="463549"/>
                  </a:lnTo>
                  <a:lnTo>
                    <a:pt x="7620" y="455929"/>
                  </a:lnTo>
                  <a:close/>
                </a:path>
                <a:path w="7620" h="558800">
                  <a:moveTo>
                    <a:pt x="7620" y="463549"/>
                  </a:moveTo>
                  <a:lnTo>
                    <a:pt x="0" y="463549"/>
                  </a:lnTo>
                  <a:lnTo>
                    <a:pt x="0" y="469899"/>
                  </a:lnTo>
                  <a:lnTo>
                    <a:pt x="7620" y="469899"/>
                  </a:lnTo>
                  <a:lnTo>
                    <a:pt x="7620" y="463549"/>
                  </a:lnTo>
                  <a:close/>
                </a:path>
                <a:path w="7620" h="558800">
                  <a:moveTo>
                    <a:pt x="7620" y="469899"/>
                  </a:moveTo>
                  <a:lnTo>
                    <a:pt x="0" y="469899"/>
                  </a:lnTo>
                  <a:lnTo>
                    <a:pt x="0" y="476249"/>
                  </a:lnTo>
                  <a:lnTo>
                    <a:pt x="7620" y="476249"/>
                  </a:lnTo>
                  <a:lnTo>
                    <a:pt x="7620" y="469899"/>
                  </a:lnTo>
                  <a:close/>
                </a:path>
                <a:path w="7620" h="558800">
                  <a:moveTo>
                    <a:pt x="7620" y="476249"/>
                  </a:moveTo>
                  <a:lnTo>
                    <a:pt x="0" y="476249"/>
                  </a:lnTo>
                  <a:lnTo>
                    <a:pt x="0" y="482599"/>
                  </a:lnTo>
                  <a:lnTo>
                    <a:pt x="7620" y="482599"/>
                  </a:lnTo>
                  <a:lnTo>
                    <a:pt x="7620" y="476249"/>
                  </a:lnTo>
                  <a:close/>
                </a:path>
                <a:path w="7620" h="558800">
                  <a:moveTo>
                    <a:pt x="7620" y="482599"/>
                  </a:moveTo>
                  <a:lnTo>
                    <a:pt x="0" y="482599"/>
                  </a:lnTo>
                  <a:lnTo>
                    <a:pt x="0" y="488949"/>
                  </a:lnTo>
                  <a:lnTo>
                    <a:pt x="7620" y="488949"/>
                  </a:lnTo>
                  <a:lnTo>
                    <a:pt x="7620" y="482599"/>
                  </a:lnTo>
                  <a:close/>
                </a:path>
                <a:path w="7620" h="558800">
                  <a:moveTo>
                    <a:pt x="7620" y="488949"/>
                  </a:moveTo>
                  <a:lnTo>
                    <a:pt x="0" y="488949"/>
                  </a:lnTo>
                  <a:lnTo>
                    <a:pt x="0" y="495299"/>
                  </a:lnTo>
                  <a:lnTo>
                    <a:pt x="7620" y="495299"/>
                  </a:lnTo>
                  <a:lnTo>
                    <a:pt x="7620" y="488949"/>
                  </a:lnTo>
                  <a:close/>
                </a:path>
                <a:path w="7620" h="558800">
                  <a:moveTo>
                    <a:pt x="7620" y="495299"/>
                  </a:moveTo>
                  <a:lnTo>
                    <a:pt x="0" y="495299"/>
                  </a:lnTo>
                  <a:lnTo>
                    <a:pt x="0" y="501649"/>
                  </a:lnTo>
                  <a:lnTo>
                    <a:pt x="7620" y="501649"/>
                  </a:lnTo>
                  <a:lnTo>
                    <a:pt x="7620" y="495299"/>
                  </a:lnTo>
                  <a:close/>
                </a:path>
                <a:path w="7620" h="558800">
                  <a:moveTo>
                    <a:pt x="7620" y="501649"/>
                  </a:moveTo>
                  <a:lnTo>
                    <a:pt x="0" y="501649"/>
                  </a:lnTo>
                  <a:lnTo>
                    <a:pt x="0" y="507999"/>
                  </a:lnTo>
                  <a:lnTo>
                    <a:pt x="7620" y="507999"/>
                  </a:lnTo>
                  <a:lnTo>
                    <a:pt x="7620" y="501649"/>
                  </a:lnTo>
                  <a:close/>
                </a:path>
                <a:path w="7620" h="558800">
                  <a:moveTo>
                    <a:pt x="7620" y="507999"/>
                  </a:moveTo>
                  <a:lnTo>
                    <a:pt x="0" y="507999"/>
                  </a:lnTo>
                  <a:lnTo>
                    <a:pt x="0" y="514349"/>
                  </a:lnTo>
                  <a:lnTo>
                    <a:pt x="7620" y="514349"/>
                  </a:lnTo>
                  <a:lnTo>
                    <a:pt x="7620" y="507999"/>
                  </a:lnTo>
                  <a:close/>
                </a:path>
                <a:path w="7620" h="558800">
                  <a:moveTo>
                    <a:pt x="7620" y="514349"/>
                  </a:moveTo>
                  <a:lnTo>
                    <a:pt x="0" y="514349"/>
                  </a:lnTo>
                  <a:lnTo>
                    <a:pt x="0" y="520699"/>
                  </a:lnTo>
                  <a:lnTo>
                    <a:pt x="7620" y="520699"/>
                  </a:lnTo>
                  <a:lnTo>
                    <a:pt x="7620" y="514349"/>
                  </a:lnTo>
                  <a:close/>
                </a:path>
                <a:path w="7620" h="558800">
                  <a:moveTo>
                    <a:pt x="7620" y="520699"/>
                  </a:moveTo>
                  <a:lnTo>
                    <a:pt x="0" y="520699"/>
                  </a:lnTo>
                  <a:lnTo>
                    <a:pt x="0" y="527049"/>
                  </a:lnTo>
                  <a:lnTo>
                    <a:pt x="7620" y="527049"/>
                  </a:lnTo>
                  <a:lnTo>
                    <a:pt x="7620" y="520699"/>
                  </a:lnTo>
                  <a:close/>
                </a:path>
                <a:path w="7620" h="558800">
                  <a:moveTo>
                    <a:pt x="7620" y="527049"/>
                  </a:moveTo>
                  <a:lnTo>
                    <a:pt x="0" y="527049"/>
                  </a:lnTo>
                  <a:lnTo>
                    <a:pt x="0" y="533399"/>
                  </a:lnTo>
                  <a:lnTo>
                    <a:pt x="7620" y="533399"/>
                  </a:lnTo>
                  <a:lnTo>
                    <a:pt x="7620" y="527049"/>
                  </a:lnTo>
                  <a:close/>
                </a:path>
                <a:path w="7620" h="558800">
                  <a:moveTo>
                    <a:pt x="7620" y="533399"/>
                  </a:moveTo>
                  <a:lnTo>
                    <a:pt x="0" y="533399"/>
                  </a:lnTo>
                  <a:lnTo>
                    <a:pt x="0" y="539749"/>
                  </a:lnTo>
                  <a:lnTo>
                    <a:pt x="7620" y="539749"/>
                  </a:lnTo>
                  <a:lnTo>
                    <a:pt x="7620" y="533399"/>
                  </a:lnTo>
                  <a:close/>
                </a:path>
                <a:path w="7620" h="558800">
                  <a:moveTo>
                    <a:pt x="7620" y="539749"/>
                  </a:moveTo>
                  <a:lnTo>
                    <a:pt x="0" y="539749"/>
                  </a:lnTo>
                  <a:lnTo>
                    <a:pt x="0" y="546099"/>
                  </a:lnTo>
                  <a:lnTo>
                    <a:pt x="7620" y="546099"/>
                  </a:lnTo>
                  <a:lnTo>
                    <a:pt x="7620" y="539749"/>
                  </a:lnTo>
                  <a:close/>
                </a:path>
                <a:path w="7620" h="558800">
                  <a:moveTo>
                    <a:pt x="7620" y="546099"/>
                  </a:moveTo>
                  <a:lnTo>
                    <a:pt x="0" y="546099"/>
                  </a:lnTo>
                  <a:lnTo>
                    <a:pt x="0" y="552449"/>
                  </a:lnTo>
                  <a:lnTo>
                    <a:pt x="7620" y="552449"/>
                  </a:lnTo>
                  <a:lnTo>
                    <a:pt x="7620" y="546099"/>
                  </a:lnTo>
                  <a:close/>
                </a:path>
                <a:path w="7620" h="558800">
                  <a:moveTo>
                    <a:pt x="7620" y="552449"/>
                  </a:moveTo>
                  <a:lnTo>
                    <a:pt x="0" y="552449"/>
                  </a:lnTo>
                  <a:lnTo>
                    <a:pt x="0" y="558799"/>
                  </a:lnTo>
                  <a:lnTo>
                    <a:pt x="7620" y="558799"/>
                  </a:lnTo>
                  <a:lnTo>
                    <a:pt x="7620" y="552449"/>
                  </a:lnTo>
                  <a:close/>
                </a:path>
              </a:pathLst>
            </a:custGeom>
            <a:solidFill>
              <a:srgbClr val="8B00ED"/>
            </a:solidFill>
          </p:spPr>
          <p:txBody>
            <a:bodyPr bIns="0" lIns="0" rIns="0" rtlCol="0" tIns="0" wrap="square"/>
            <a:p/>
          </p:txBody>
        </p:sp>
        <p:sp>
          <p:nvSpPr>
            <p:cNvPr id="1049945" name="object 1246"/>
            <p:cNvSpPr/>
            <p:nvPr/>
          </p:nvSpPr>
          <p:spPr>
            <a:xfrm>
              <a:off x="7052309" y="4591049"/>
              <a:ext cx="6350" cy="574040"/>
            </a:xfrm>
            <a:custGeom>
              <a:avLst/>
              <a:ahLst/>
              <a:rect l="l" t="t" r="r" b="b"/>
              <a:pathLst>
                <a:path w="6350" h="574039">
                  <a:moveTo>
                    <a:pt x="1270" y="0"/>
                  </a:moveTo>
                  <a:lnTo>
                    <a:pt x="0" y="0"/>
                  </a:lnTo>
                  <a:lnTo>
                    <a:pt x="0" y="2539"/>
                  </a:lnTo>
                  <a:lnTo>
                    <a:pt x="1270" y="2539"/>
                  </a:lnTo>
                  <a:lnTo>
                    <a:pt x="1270" y="0"/>
                  </a:lnTo>
                  <a:close/>
                </a:path>
                <a:path w="6350" h="574039">
                  <a:moveTo>
                    <a:pt x="2540" y="2540"/>
                  </a:moveTo>
                  <a:lnTo>
                    <a:pt x="0" y="2540"/>
                  </a:lnTo>
                  <a:lnTo>
                    <a:pt x="0" y="8889"/>
                  </a:lnTo>
                  <a:lnTo>
                    <a:pt x="3810" y="8889"/>
                  </a:lnTo>
                  <a:lnTo>
                    <a:pt x="3810" y="6350"/>
                  </a:lnTo>
                  <a:lnTo>
                    <a:pt x="2540" y="6350"/>
                  </a:lnTo>
                  <a:lnTo>
                    <a:pt x="2540" y="2540"/>
                  </a:lnTo>
                  <a:close/>
                </a:path>
                <a:path w="6350" h="574039">
                  <a:moveTo>
                    <a:pt x="5080" y="8890"/>
                  </a:moveTo>
                  <a:lnTo>
                    <a:pt x="0" y="8890"/>
                  </a:lnTo>
                  <a:lnTo>
                    <a:pt x="0" y="15239"/>
                  </a:lnTo>
                  <a:lnTo>
                    <a:pt x="6350" y="15239"/>
                  </a:lnTo>
                  <a:lnTo>
                    <a:pt x="6350" y="12700"/>
                  </a:lnTo>
                  <a:lnTo>
                    <a:pt x="5080" y="12700"/>
                  </a:lnTo>
                  <a:lnTo>
                    <a:pt x="5080" y="8890"/>
                  </a:lnTo>
                  <a:close/>
                </a:path>
                <a:path w="6350" h="574039">
                  <a:moveTo>
                    <a:pt x="6350" y="15240"/>
                  </a:moveTo>
                  <a:lnTo>
                    <a:pt x="0" y="15240"/>
                  </a:lnTo>
                  <a:lnTo>
                    <a:pt x="0" y="20319"/>
                  </a:lnTo>
                  <a:lnTo>
                    <a:pt x="6350" y="20319"/>
                  </a:lnTo>
                  <a:lnTo>
                    <a:pt x="6350" y="15240"/>
                  </a:lnTo>
                  <a:close/>
                </a:path>
                <a:path w="6350" h="574039">
                  <a:moveTo>
                    <a:pt x="6350" y="20320"/>
                  </a:moveTo>
                  <a:lnTo>
                    <a:pt x="0" y="20320"/>
                  </a:lnTo>
                  <a:lnTo>
                    <a:pt x="0" y="27939"/>
                  </a:lnTo>
                  <a:lnTo>
                    <a:pt x="6350" y="27939"/>
                  </a:lnTo>
                  <a:lnTo>
                    <a:pt x="6350" y="20320"/>
                  </a:lnTo>
                  <a:close/>
                </a:path>
                <a:path w="6350" h="574039">
                  <a:moveTo>
                    <a:pt x="6350" y="27940"/>
                  </a:moveTo>
                  <a:lnTo>
                    <a:pt x="0" y="27940"/>
                  </a:lnTo>
                  <a:lnTo>
                    <a:pt x="0" y="34289"/>
                  </a:lnTo>
                  <a:lnTo>
                    <a:pt x="6350" y="34289"/>
                  </a:lnTo>
                  <a:lnTo>
                    <a:pt x="6350" y="27940"/>
                  </a:lnTo>
                  <a:close/>
                </a:path>
                <a:path w="6350" h="574039">
                  <a:moveTo>
                    <a:pt x="6350" y="34290"/>
                  </a:moveTo>
                  <a:lnTo>
                    <a:pt x="0" y="34290"/>
                  </a:lnTo>
                  <a:lnTo>
                    <a:pt x="0" y="40639"/>
                  </a:lnTo>
                  <a:lnTo>
                    <a:pt x="6350" y="40639"/>
                  </a:lnTo>
                  <a:lnTo>
                    <a:pt x="6350" y="34290"/>
                  </a:lnTo>
                  <a:close/>
                </a:path>
                <a:path w="6350" h="574039">
                  <a:moveTo>
                    <a:pt x="6350" y="40640"/>
                  </a:moveTo>
                  <a:lnTo>
                    <a:pt x="0" y="40640"/>
                  </a:lnTo>
                  <a:lnTo>
                    <a:pt x="0" y="46989"/>
                  </a:lnTo>
                  <a:lnTo>
                    <a:pt x="6350" y="46989"/>
                  </a:lnTo>
                  <a:lnTo>
                    <a:pt x="6350" y="40640"/>
                  </a:lnTo>
                  <a:close/>
                </a:path>
                <a:path w="6350" h="574039">
                  <a:moveTo>
                    <a:pt x="6350" y="46990"/>
                  </a:moveTo>
                  <a:lnTo>
                    <a:pt x="0" y="46990"/>
                  </a:lnTo>
                  <a:lnTo>
                    <a:pt x="0" y="53339"/>
                  </a:lnTo>
                  <a:lnTo>
                    <a:pt x="6350" y="53339"/>
                  </a:lnTo>
                  <a:lnTo>
                    <a:pt x="6350" y="46990"/>
                  </a:lnTo>
                  <a:close/>
                </a:path>
                <a:path w="6350" h="574039">
                  <a:moveTo>
                    <a:pt x="6350" y="53340"/>
                  </a:moveTo>
                  <a:lnTo>
                    <a:pt x="0" y="53340"/>
                  </a:lnTo>
                  <a:lnTo>
                    <a:pt x="0" y="59689"/>
                  </a:lnTo>
                  <a:lnTo>
                    <a:pt x="6350" y="59689"/>
                  </a:lnTo>
                  <a:lnTo>
                    <a:pt x="6350" y="53340"/>
                  </a:lnTo>
                  <a:close/>
                </a:path>
                <a:path w="6350" h="574039">
                  <a:moveTo>
                    <a:pt x="6350" y="59690"/>
                  </a:moveTo>
                  <a:lnTo>
                    <a:pt x="0" y="59690"/>
                  </a:lnTo>
                  <a:lnTo>
                    <a:pt x="0" y="66039"/>
                  </a:lnTo>
                  <a:lnTo>
                    <a:pt x="6350" y="66039"/>
                  </a:lnTo>
                  <a:lnTo>
                    <a:pt x="6350" y="59690"/>
                  </a:lnTo>
                  <a:close/>
                </a:path>
                <a:path w="6350" h="574039">
                  <a:moveTo>
                    <a:pt x="6350" y="66040"/>
                  </a:moveTo>
                  <a:lnTo>
                    <a:pt x="0" y="66040"/>
                  </a:lnTo>
                  <a:lnTo>
                    <a:pt x="0" y="72389"/>
                  </a:lnTo>
                  <a:lnTo>
                    <a:pt x="6350" y="72389"/>
                  </a:lnTo>
                  <a:lnTo>
                    <a:pt x="6350" y="66040"/>
                  </a:lnTo>
                  <a:close/>
                </a:path>
                <a:path w="6350" h="574039">
                  <a:moveTo>
                    <a:pt x="6350" y="72390"/>
                  </a:moveTo>
                  <a:lnTo>
                    <a:pt x="0" y="72390"/>
                  </a:lnTo>
                  <a:lnTo>
                    <a:pt x="0" y="78739"/>
                  </a:lnTo>
                  <a:lnTo>
                    <a:pt x="6350" y="78739"/>
                  </a:lnTo>
                  <a:lnTo>
                    <a:pt x="6350" y="72390"/>
                  </a:lnTo>
                  <a:close/>
                </a:path>
                <a:path w="6350" h="574039">
                  <a:moveTo>
                    <a:pt x="6350" y="78740"/>
                  </a:moveTo>
                  <a:lnTo>
                    <a:pt x="0" y="78740"/>
                  </a:lnTo>
                  <a:lnTo>
                    <a:pt x="0" y="85089"/>
                  </a:lnTo>
                  <a:lnTo>
                    <a:pt x="6350" y="85089"/>
                  </a:lnTo>
                  <a:lnTo>
                    <a:pt x="6350" y="78740"/>
                  </a:lnTo>
                  <a:close/>
                </a:path>
                <a:path w="6350" h="574039">
                  <a:moveTo>
                    <a:pt x="6350" y="85090"/>
                  </a:moveTo>
                  <a:lnTo>
                    <a:pt x="0" y="85090"/>
                  </a:lnTo>
                  <a:lnTo>
                    <a:pt x="0" y="91439"/>
                  </a:lnTo>
                  <a:lnTo>
                    <a:pt x="6350" y="91439"/>
                  </a:lnTo>
                  <a:lnTo>
                    <a:pt x="6350" y="85090"/>
                  </a:lnTo>
                  <a:close/>
                </a:path>
                <a:path w="6350" h="574039">
                  <a:moveTo>
                    <a:pt x="6350" y="91440"/>
                  </a:moveTo>
                  <a:lnTo>
                    <a:pt x="0" y="91440"/>
                  </a:lnTo>
                  <a:lnTo>
                    <a:pt x="0" y="97789"/>
                  </a:lnTo>
                  <a:lnTo>
                    <a:pt x="6350" y="97789"/>
                  </a:lnTo>
                  <a:lnTo>
                    <a:pt x="6350" y="91440"/>
                  </a:lnTo>
                  <a:close/>
                </a:path>
                <a:path w="6350" h="574039">
                  <a:moveTo>
                    <a:pt x="6350" y="97790"/>
                  </a:moveTo>
                  <a:lnTo>
                    <a:pt x="0" y="97790"/>
                  </a:lnTo>
                  <a:lnTo>
                    <a:pt x="0" y="104139"/>
                  </a:lnTo>
                  <a:lnTo>
                    <a:pt x="6350" y="104139"/>
                  </a:lnTo>
                  <a:lnTo>
                    <a:pt x="6350" y="97790"/>
                  </a:lnTo>
                  <a:close/>
                </a:path>
                <a:path w="6350" h="574039">
                  <a:moveTo>
                    <a:pt x="6350" y="104140"/>
                  </a:moveTo>
                  <a:lnTo>
                    <a:pt x="0" y="104140"/>
                  </a:lnTo>
                  <a:lnTo>
                    <a:pt x="0" y="116839"/>
                  </a:lnTo>
                  <a:lnTo>
                    <a:pt x="6350" y="116839"/>
                  </a:lnTo>
                  <a:lnTo>
                    <a:pt x="6350" y="104140"/>
                  </a:lnTo>
                  <a:close/>
                </a:path>
                <a:path w="6350" h="574039">
                  <a:moveTo>
                    <a:pt x="6350" y="116840"/>
                  </a:moveTo>
                  <a:lnTo>
                    <a:pt x="0" y="116840"/>
                  </a:lnTo>
                  <a:lnTo>
                    <a:pt x="0" y="123189"/>
                  </a:lnTo>
                  <a:lnTo>
                    <a:pt x="6350" y="123189"/>
                  </a:lnTo>
                  <a:lnTo>
                    <a:pt x="6350" y="116840"/>
                  </a:lnTo>
                  <a:close/>
                </a:path>
                <a:path w="6350" h="574039">
                  <a:moveTo>
                    <a:pt x="6350" y="123190"/>
                  </a:moveTo>
                  <a:lnTo>
                    <a:pt x="0" y="123190"/>
                  </a:lnTo>
                  <a:lnTo>
                    <a:pt x="0" y="129539"/>
                  </a:lnTo>
                  <a:lnTo>
                    <a:pt x="6350" y="129539"/>
                  </a:lnTo>
                  <a:lnTo>
                    <a:pt x="6350" y="123190"/>
                  </a:lnTo>
                  <a:close/>
                </a:path>
                <a:path w="6350" h="574039">
                  <a:moveTo>
                    <a:pt x="6350" y="129540"/>
                  </a:moveTo>
                  <a:lnTo>
                    <a:pt x="0" y="129540"/>
                  </a:lnTo>
                  <a:lnTo>
                    <a:pt x="0" y="135889"/>
                  </a:lnTo>
                  <a:lnTo>
                    <a:pt x="6350" y="135889"/>
                  </a:lnTo>
                  <a:lnTo>
                    <a:pt x="6350" y="129540"/>
                  </a:lnTo>
                  <a:close/>
                </a:path>
                <a:path w="6350" h="574039">
                  <a:moveTo>
                    <a:pt x="6350" y="135890"/>
                  </a:moveTo>
                  <a:lnTo>
                    <a:pt x="0" y="135890"/>
                  </a:lnTo>
                  <a:lnTo>
                    <a:pt x="0" y="142239"/>
                  </a:lnTo>
                  <a:lnTo>
                    <a:pt x="6350" y="142239"/>
                  </a:lnTo>
                  <a:lnTo>
                    <a:pt x="6350" y="135890"/>
                  </a:lnTo>
                  <a:close/>
                </a:path>
                <a:path w="6350" h="574039">
                  <a:moveTo>
                    <a:pt x="6350" y="142240"/>
                  </a:moveTo>
                  <a:lnTo>
                    <a:pt x="0" y="142240"/>
                  </a:lnTo>
                  <a:lnTo>
                    <a:pt x="0" y="148589"/>
                  </a:lnTo>
                  <a:lnTo>
                    <a:pt x="6350" y="148589"/>
                  </a:lnTo>
                  <a:lnTo>
                    <a:pt x="6350" y="142240"/>
                  </a:lnTo>
                  <a:close/>
                </a:path>
                <a:path w="6350" h="574039">
                  <a:moveTo>
                    <a:pt x="6350" y="148590"/>
                  </a:moveTo>
                  <a:lnTo>
                    <a:pt x="0" y="148590"/>
                  </a:lnTo>
                  <a:lnTo>
                    <a:pt x="0" y="154939"/>
                  </a:lnTo>
                  <a:lnTo>
                    <a:pt x="6350" y="154939"/>
                  </a:lnTo>
                  <a:lnTo>
                    <a:pt x="6350" y="148590"/>
                  </a:lnTo>
                  <a:close/>
                </a:path>
                <a:path w="6350" h="574039">
                  <a:moveTo>
                    <a:pt x="6350" y="154940"/>
                  </a:moveTo>
                  <a:lnTo>
                    <a:pt x="0" y="154940"/>
                  </a:lnTo>
                  <a:lnTo>
                    <a:pt x="0" y="161289"/>
                  </a:lnTo>
                  <a:lnTo>
                    <a:pt x="6350" y="161289"/>
                  </a:lnTo>
                  <a:lnTo>
                    <a:pt x="6350" y="154940"/>
                  </a:lnTo>
                  <a:close/>
                </a:path>
                <a:path w="6350" h="574039">
                  <a:moveTo>
                    <a:pt x="6350" y="161290"/>
                  </a:moveTo>
                  <a:lnTo>
                    <a:pt x="0" y="161290"/>
                  </a:lnTo>
                  <a:lnTo>
                    <a:pt x="0" y="167639"/>
                  </a:lnTo>
                  <a:lnTo>
                    <a:pt x="6350" y="167639"/>
                  </a:lnTo>
                  <a:lnTo>
                    <a:pt x="6350" y="161290"/>
                  </a:lnTo>
                  <a:close/>
                </a:path>
                <a:path w="6350" h="574039">
                  <a:moveTo>
                    <a:pt x="6350" y="167640"/>
                  </a:moveTo>
                  <a:lnTo>
                    <a:pt x="0" y="167640"/>
                  </a:lnTo>
                  <a:lnTo>
                    <a:pt x="0" y="173989"/>
                  </a:lnTo>
                  <a:lnTo>
                    <a:pt x="6350" y="173989"/>
                  </a:lnTo>
                  <a:lnTo>
                    <a:pt x="6350" y="167640"/>
                  </a:lnTo>
                  <a:close/>
                </a:path>
                <a:path w="6350" h="574039">
                  <a:moveTo>
                    <a:pt x="6350" y="173990"/>
                  </a:moveTo>
                  <a:lnTo>
                    <a:pt x="0" y="173990"/>
                  </a:lnTo>
                  <a:lnTo>
                    <a:pt x="0" y="180339"/>
                  </a:lnTo>
                  <a:lnTo>
                    <a:pt x="6350" y="180339"/>
                  </a:lnTo>
                  <a:lnTo>
                    <a:pt x="6350" y="173990"/>
                  </a:lnTo>
                  <a:close/>
                </a:path>
                <a:path w="6350" h="574039">
                  <a:moveTo>
                    <a:pt x="6350" y="180340"/>
                  </a:moveTo>
                  <a:lnTo>
                    <a:pt x="0" y="180340"/>
                  </a:lnTo>
                  <a:lnTo>
                    <a:pt x="0" y="186689"/>
                  </a:lnTo>
                  <a:lnTo>
                    <a:pt x="6350" y="186689"/>
                  </a:lnTo>
                  <a:lnTo>
                    <a:pt x="6350" y="180340"/>
                  </a:lnTo>
                  <a:close/>
                </a:path>
                <a:path w="6350" h="574039">
                  <a:moveTo>
                    <a:pt x="6350" y="186690"/>
                  </a:moveTo>
                  <a:lnTo>
                    <a:pt x="0" y="186690"/>
                  </a:lnTo>
                  <a:lnTo>
                    <a:pt x="0" y="193039"/>
                  </a:lnTo>
                  <a:lnTo>
                    <a:pt x="6350" y="193039"/>
                  </a:lnTo>
                  <a:lnTo>
                    <a:pt x="6350" y="186690"/>
                  </a:lnTo>
                  <a:close/>
                </a:path>
                <a:path w="6350" h="574039">
                  <a:moveTo>
                    <a:pt x="6350" y="193040"/>
                  </a:moveTo>
                  <a:lnTo>
                    <a:pt x="0" y="193040"/>
                  </a:lnTo>
                  <a:lnTo>
                    <a:pt x="0" y="199389"/>
                  </a:lnTo>
                  <a:lnTo>
                    <a:pt x="6350" y="199389"/>
                  </a:lnTo>
                  <a:lnTo>
                    <a:pt x="6350" y="193040"/>
                  </a:lnTo>
                  <a:close/>
                </a:path>
                <a:path w="6350" h="574039">
                  <a:moveTo>
                    <a:pt x="6350" y="199390"/>
                  </a:moveTo>
                  <a:lnTo>
                    <a:pt x="0" y="199390"/>
                  </a:lnTo>
                  <a:lnTo>
                    <a:pt x="0" y="205739"/>
                  </a:lnTo>
                  <a:lnTo>
                    <a:pt x="6350" y="205739"/>
                  </a:lnTo>
                  <a:lnTo>
                    <a:pt x="6350" y="199390"/>
                  </a:lnTo>
                  <a:close/>
                </a:path>
                <a:path w="6350" h="574039">
                  <a:moveTo>
                    <a:pt x="6350" y="205740"/>
                  </a:moveTo>
                  <a:lnTo>
                    <a:pt x="0" y="205740"/>
                  </a:lnTo>
                  <a:lnTo>
                    <a:pt x="0" y="212089"/>
                  </a:lnTo>
                  <a:lnTo>
                    <a:pt x="6350" y="212089"/>
                  </a:lnTo>
                  <a:lnTo>
                    <a:pt x="6350" y="205740"/>
                  </a:lnTo>
                  <a:close/>
                </a:path>
                <a:path w="6350" h="574039">
                  <a:moveTo>
                    <a:pt x="6350" y="212090"/>
                  </a:moveTo>
                  <a:lnTo>
                    <a:pt x="0" y="212090"/>
                  </a:lnTo>
                  <a:lnTo>
                    <a:pt x="0" y="218439"/>
                  </a:lnTo>
                  <a:lnTo>
                    <a:pt x="6350" y="218439"/>
                  </a:lnTo>
                  <a:lnTo>
                    <a:pt x="6350" y="212090"/>
                  </a:lnTo>
                  <a:close/>
                </a:path>
                <a:path w="6350" h="574039">
                  <a:moveTo>
                    <a:pt x="6350" y="218440"/>
                  </a:moveTo>
                  <a:lnTo>
                    <a:pt x="0" y="218440"/>
                  </a:lnTo>
                  <a:lnTo>
                    <a:pt x="0" y="224789"/>
                  </a:lnTo>
                  <a:lnTo>
                    <a:pt x="6350" y="224789"/>
                  </a:lnTo>
                  <a:lnTo>
                    <a:pt x="6350" y="218440"/>
                  </a:lnTo>
                  <a:close/>
                </a:path>
                <a:path w="6350" h="574039">
                  <a:moveTo>
                    <a:pt x="6350" y="224790"/>
                  </a:moveTo>
                  <a:lnTo>
                    <a:pt x="0" y="224790"/>
                  </a:lnTo>
                  <a:lnTo>
                    <a:pt x="0" y="231139"/>
                  </a:lnTo>
                  <a:lnTo>
                    <a:pt x="6350" y="231139"/>
                  </a:lnTo>
                  <a:lnTo>
                    <a:pt x="6350" y="224790"/>
                  </a:lnTo>
                  <a:close/>
                </a:path>
                <a:path w="6350" h="574039">
                  <a:moveTo>
                    <a:pt x="6350" y="231140"/>
                  </a:moveTo>
                  <a:lnTo>
                    <a:pt x="0" y="231140"/>
                  </a:lnTo>
                  <a:lnTo>
                    <a:pt x="0" y="237489"/>
                  </a:lnTo>
                  <a:lnTo>
                    <a:pt x="6350" y="237489"/>
                  </a:lnTo>
                  <a:lnTo>
                    <a:pt x="6350" y="231140"/>
                  </a:lnTo>
                  <a:close/>
                </a:path>
                <a:path w="6350" h="574039">
                  <a:moveTo>
                    <a:pt x="6350" y="237490"/>
                  </a:moveTo>
                  <a:lnTo>
                    <a:pt x="0" y="237490"/>
                  </a:lnTo>
                  <a:lnTo>
                    <a:pt x="0" y="243839"/>
                  </a:lnTo>
                  <a:lnTo>
                    <a:pt x="6350" y="243839"/>
                  </a:lnTo>
                  <a:lnTo>
                    <a:pt x="6350" y="237490"/>
                  </a:lnTo>
                  <a:close/>
                </a:path>
                <a:path w="6350" h="574039">
                  <a:moveTo>
                    <a:pt x="6350" y="243840"/>
                  </a:moveTo>
                  <a:lnTo>
                    <a:pt x="0" y="243840"/>
                  </a:lnTo>
                  <a:lnTo>
                    <a:pt x="0" y="250189"/>
                  </a:lnTo>
                  <a:lnTo>
                    <a:pt x="6350" y="250189"/>
                  </a:lnTo>
                  <a:lnTo>
                    <a:pt x="6350" y="243840"/>
                  </a:lnTo>
                  <a:close/>
                </a:path>
                <a:path w="6350" h="574039">
                  <a:moveTo>
                    <a:pt x="6350" y="250190"/>
                  </a:moveTo>
                  <a:lnTo>
                    <a:pt x="0" y="250190"/>
                  </a:lnTo>
                  <a:lnTo>
                    <a:pt x="0" y="256539"/>
                  </a:lnTo>
                  <a:lnTo>
                    <a:pt x="6350" y="256539"/>
                  </a:lnTo>
                  <a:lnTo>
                    <a:pt x="6350" y="250190"/>
                  </a:lnTo>
                  <a:close/>
                </a:path>
                <a:path w="6350" h="574039">
                  <a:moveTo>
                    <a:pt x="6350" y="256540"/>
                  </a:moveTo>
                  <a:lnTo>
                    <a:pt x="0" y="256540"/>
                  </a:lnTo>
                  <a:lnTo>
                    <a:pt x="0" y="262889"/>
                  </a:lnTo>
                  <a:lnTo>
                    <a:pt x="6350" y="262889"/>
                  </a:lnTo>
                  <a:lnTo>
                    <a:pt x="6350" y="256540"/>
                  </a:lnTo>
                  <a:close/>
                </a:path>
                <a:path w="6350" h="574039">
                  <a:moveTo>
                    <a:pt x="6350" y="262890"/>
                  </a:moveTo>
                  <a:lnTo>
                    <a:pt x="0" y="262890"/>
                  </a:lnTo>
                  <a:lnTo>
                    <a:pt x="0" y="269239"/>
                  </a:lnTo>
                  <a:lnTo>
                    <a:pt x="6350" y="269239"/>
                  </a:lnTo>
                  <a:lnTo>
                    <a:pt x="6350" y="262890"/>
                  </a:lnTo>
                  <a:close/>
                </a:path>
                <a:path w="6350" h="574039">
                  <a:moveTo>
                    <a:pt x="6350" y="269240"/>
                  </a:moveTo>
                  <a:lnTo>
                    <a:pt x="0" y="269240"/>
                  </a:lnTo>
                  <a:lnTo>
                    <a:pt x="0" y="275589"/>
                  </a:lnTo>
                  <a:lnTo>
                    <a:pt x="6350" y="275589"/>
                  </a:lnTo>
                  <a:lnTo>
                    <a:pt x="6350" y="269240"/>
                  </a:lnTo>
                  <a:close/>
                </a:path>
                <a:path w="6350" h="574039">
                  <a:moveTo>
                    <a:pt x="6350" y="275590"/>
                  </a:moveTo>
                  <a:lnTo>
                    <a:pt x="0" y="275590"/>
                  </a:lnTo>
                  <a:lnTo>
                    <a:pt x="0" y="281939"/>
                  </a:lnTo>
                  <a:lnTo>
                    <a:pt x="6350" y="281939"/>
                  </a:lnTo>
                  <a:lnTo>
                    <a:pt x="6350" y="275590"/>
                  </a:lnTo>
                  <a:close/>
                </a:path>
                <a:path w="6350" h="574039">
                  <a:moveTo>
                    <a:pt x="6350" y="281940"/>
                  </a:moveTo>
                  <a:lnTo>
                    <a:pt x="0" y="281940"/>
                  </a:lnTo>
                  <a:lnTo>
                    <a:pt x="0" y="288289"/>
                  </a:lnTo>
                  <a:lnTo>
                    <a:pt x="6350" y="288289"/>
                  </a:lnTo>
                  <a:lnTo>
                    <a:pt x="6350" y="281940"/>
                  </a:lnTo>
                  <a:close/>
                </a:path>
                <a:path w="6350" h="574039">
                  <a:moveTo>
                    <a:pt x="6350" y="288290"/>
                  </a:moveTo>
                  <a:lnTo>
                    <a:pt x="0" y="288290"/>
                  </a:lnTo>
                  <a:lnTo>
                    <a:pt x="0" y="294639"/>
                  </a:lnTo>
                  <a:lnTo>
                    <a:pt x="6350" y="294639"/>
                  </a:lnTo>
                  <a:lnTo>
                    <a:pt x="6350" y="288290"/>
                  </a:lnTo>
                  <a:close/>
                </a:path>
                <a:path w="6350" h="574039">
                  <a:moveTo>
                    <a:pt x="6350" y="294640"/>
                  </a:moveTo>
                  <a:lnTo>
                    <a:pt x="0" y="294640"/>
                  </a:lnTo>
                  <a:lnTo>
                    <a:pt x="0" y="300989"/>
                  </a:lnTo>
                  <a:lnTo>
                    <a:pt x="6350" y="300989"/>
                  </a:lnTo>
                  <a:lnTo>
                    <a:pt x="6350" y="294640"/>
                  </a:lnTo>
                  <a:close/>
                </a:path>
                <a:path w="6350" h="574039">
                  <a:moveTo>
                    <a:pt x="6350" y="300990"/>
                  </a:moveTo>
                  <a:lnTo>
                    <a:pt x="0" y="300990"/>
                  </a:lnTo>
                  <a:lnTo>
                    <a:pt x="0" y="307339"/>
                  </a:lnTo>
                  <a:lnTo>
                    <a:pt x="6350" y="307339"/>
                  </a:lnTo>
                  <a:lnTo>
                    <a:pt x="6350" y="300990"/>
                  </a:lnTo>
                  <a:close/>
                </a:path>
                <a:path w="6350" h="574039">
                  <a:moveTo>
                    <a:pt x="6350" y="307340"/>
                  </a:moveTo>
                  <a:lnTo>
                    <a:pt x="0" y="307340"/>
                  </a:lnTo>
                  <a:lnTo>
                    <a:pt x="0" y="313689"/>
                  </a:lnTo>
                  <a:lnTo>
                    <a:pt x="6350" y="313689"/>
                  </a:lnTo>
                  <a:lnTo>
                    <a:pt x="6350" y="307340"/>
                  </a:lnTo>
                  <a:close/>
                </a:path>
                <a:path w="6350" h="574039">
                  <a:moveTo>
                    <a:pt x="6350" y="313690"/>
                  </a:moveTo>
                  <a:lnTo>
                    <a:pt x="0" y="313690"/>
                  </a:lnTo>
                  <a:lnTo>
                    <a:pt x="0" y="320039"/>
                  </a:lnTo>
                  <a:lnTo>
                    <a:pt x="6350" y="320039"/>
                  </a:lnTo>
                  <a:lnTo>
                    <a:pt x="6350" y="313690"/>
                  </a:lnTo>
                  <a:close/>
                </a:path>
                <a:path w="6350" h="574039">
                  <a:moveTo>
                    <a:pt x="6350" y="320040"/>
                  </a:moveTo>
                  <a:lnTo>
                    <a:pt x="0" y="320040"/>
                  </a:lnTo>
                  <a:lnTo>
                    <a:pt x="0" y="326389"/>
                  </a:lnTo>
                  <a:lnTo>
                    <a:pt x="6350" y="326389"/>
                  </a:lnTo>
                  <a:lnTo>
                    <a:pt x="6350" y="320040"/>
                  </a:lnTo>
                  <a:close/>
                </a:path>
                <a:path w="6350" h="574039">
                  <a:moveTo>
                    <a:pt x="6350" y="326390"/>
                  </a:moveTo>
                  <a:lnTo>
                    <a:pt x="0" y="326390"/>
                  </a:lnTo>
                  <a:lnTo>
                    <a:pt x="0" y="332739"/>
                  </a:lnTo>
                  <a:lnTo>
                    <a:pt x="6350" y="332739"/>
                  </a:lnTo>
                  <a:lnTo>
                    <a:pt x="6350" y="326390"/>
                  </a:lnTo>
                  <a:close/>
                </a:path>
                <a:path w="6350" h="574039">
                  <a:moveTo>
                    <a:pt x="6350" y="332740"/>
                  </a:moveTo>
                  <a:lnTo>
                    <a:pt x="0" y="332740"/>
                  </a:lnTo>
                  <a:lnTo>
                    <a:pt x="0" y="339089"/>
                  </a:lnTo>
                  <a:lnTo>
                    <a:pt x="6350" y="339089"/>
                  </a:lnTo>
                  <a:lnTo>
                    <a:pt x="6350" y="332740"/>
                  </a:lnTo>
                  <a:close/>
                </a:path>
                <a:path w="6350" h="574039">
                  <a:moveTo>
                    <a:pt x="6350" y="339090"/>
                  </a:moveTo>
                  <a:lnTo>
                    <a:pt x="0" y="339090"/>
                  </a:lnTo>
                  <a:lnTo>
                    <a:pt x="0" y="345439"/>
                  </a:lnTo>
                  <a:lnTo>
                    <a:pt x="6350" y="345439"/>
                  </a:lnTo>
                  <a:lnTo>
                    <a:pt x="6350" y="339090"/>
                  </a:lnTo>
                  <a:close/>
                </a:path>
                <a:path w="6350" h="574039">
                  <a:moveTo>
                    <a:pt x="6350" y="345440"/>
                  </a:moveTo>
                  <a:lnTo>
                    <a:pt x="0" y="345440"/>
                  </a:lnTo>
                  <a:lnTo>
                    <a:pt x="0" y="370839"/>
                  </a:lnTo>
                  <a:lnTo>
                    <a:pt x="6350" y="370839"/>
                  </a:lnTo>
                  <a:lnTo>
                    <a:pt x="6350" y="345440"/>
                  </a:lnTo>
                  <a:close/>
                </a:path>
                <a:path w="6350" h="574039">
                  <a:moveTo>
                    <a:pt x="6350" y="370840"/>
                  </a:moveTo>
                  <a:lnTo>
                    <a:pt x="0" y="370840"/>
                  </a:lnTo>
                  <a:lnTo>
                    <a:pt x="0" y="375919"/>
                  </a:lnTo>
                  <a:lnTo>
                    <a:pt x="6350" y="375919"/>
                  </a:lnTo>
                  <a:lnTo>
                    <a:pt x="6350" y="370840"/>
                  </a:lnTo>
                  <a:close/>
                </a:path>
                <a:path w="6350" h="574039">
                  <a:moveTo>
                    <a:pt x="6350" y="375920"/>
                  </a:moveTo>
                  <a:lnTo>
                    <a:pt x="0" y="375920"/>
                  </a:lnTo>
                  <a:lnTo>
                    <a:pt x="0" y="383539"/>
                  </a:lnTo>
                  <a:lnTo>
                    <a:pt x="6350" y="383539"/>
                  </a:lnTo>
                  <a:lnTo>
                    <a:pt x="6350" y="375920"/>
                  </a:lnTo>
                  <a:close/>
                </a:path>
                <a:path w="6350" h="574039">
                  <a:moveTo>
                    <a:pt x="6350" y="383540"/>
                  </a:moveTo>
                  <a:lnTo>
                    <a:pt x="0" y="383540"/>
                  </a:lnTo>
                  <a:lnTo>
                    <a:pt x="0" y="389889"/>
                  </a:lnTo>
                  <a:lnTo>
                    <a:pt x="6350" y="389889"/>
                  </a:lnTo>
                  <a:lnTo>
                    <a:pt x="6350" y="383540"/>
                  </a:lnTo>
                  <a:close/>
                </a:path>
                <a:path w="6350" h="574039">
                  <a:moveTo>
                    <a:pt x="6350" y="389890"/>
                  </a:moveTo>
                  <a:lnTo>
                    <a:pt x="0" y="389890"/>
                  </a:lnTo>
                  <a:lnTo>
                    <a:pt x="0" y="396239"/>
                  </a:lnTo>
                  <a:lnTo>
                    <a:pt x="6350" y="396239"/>
                  </a:lnTo>
                  <a:lnTo>
                    <a:pt x="6350" y="389890"/>
                  </a:lnTo>
                  <a:close/>
                </a:path>
                <a:path w="6350" h="574039">
                  <a:moveTo>
                    <a:pt x="6350" y="396240"/>
                  </a:moveTo>
                  <a:lnTo>
                    <a:pt x="0" y="396240"/>
                  </a:lnTo>
                  <a:lnTo>
                    <a:pt x="0" y="402589"/>
                  </a:lnTo>
                  <a:lnTo>
                    <a:pt x="6350" y="402589"/>
                  </a:lnTo>
                  <a:lnTo>
                    <a:pt x="6350" y="396240"/>
                  </a:lnTo>
                  <a:close/>
                </a:path>
                <a:path w="6350" h="574039">
                  <a:moveTo>
                    <a:pt x="6350" y="402590"/>
                  </a:moveTo>
                  <a:lnTo>
                    <a:pt x="0" y="402590"/>
                  </a:lnTo>
                  <a:lnTo>
                    <a:pt x="0" y="408939"/>
                  </a:lnTo>
                  <a:lnTo>
                    <a:pt x="6350" y="408939"/>
                  </a:lnTo>
                  <a:lnTo>
                    <a:pt x="6350" y="402590"/>
                  </a:lnTo>
                  <a:close/>
                </a:path>
                <a:path w="6350" h="574039">
                  <a:moveTo>
                    <a:pt x="6350" y="408940"/>
                  </a:moveTo>
                  <a:lnTo>
                    <a:pt x="0" y="408940"/>
                  </a:lnTo>
                  <a:lnTo>
                    <a:pt x="0" y="415289"/>
                  </a:lnTo>
                  <a:lnTo>
                    <a:pt x="6350" y="415289"/>
                  </a:lnTo>
                  <a:lnTo>
                    <a:pt x="6350" y="408940"/>
                  </a:lnTo>
                  <a:close/>
                </a:path>
                <a:path w="6350" h="574039">
                  <a:moveTo>
                    <a:pt x="6350" y="415290"/>
                  </a:moveTo>
                  <a:lnTo>
                    <a:pt x="0" y="415290"/>
                  </a:lnTo>
                  <a:lnTo>
                    <a:pt x="0" y="421639"/>
                  </a:lnTo>
                  <a:lnTo>
                    <a:pt x="6350" y="421639"/>
                  </a:lnTo>
                  <a:lnTo>
                    <a:pt x="6350" y="415290"/>
                  </a:lnTo>
                  <a:close/>
                </a:path>
                <a:path w="6350" h="574039">
                  <a:moveTo>
                    <a:pt x="6350" y="421640"/>
                  </a:moveTo>
                  <a:lnTo>
                    <a:pt x="0" y="421640"/>
                  </a:lnTo>
                  <a:lnTo>
                    <a:pt x="0" y="427989"/>
                  </a:lnTo>
                  <a:lnTo>
                    <a:pt x="6350" y="427989"/>
                  </a:lnTo>
                  <a:lnTo>
                    <a:pt x="6350" y="421640"/>
                  </a:lnTo>
                  <a:close/>
                </a:path>
                <a:path w="6350" h="574039">
                  <a:moveTo>
                    <a:pt x="6350" y="427990"/>
                  </a:moveTo>
                  <a:lnTo>
                    <a:pt x="0" y="427990"/>
                  </a:lnTo>
                  <a:lnTo>
                    <a:pt x="0" y="434339"/>
                  </a:lnTo>
                  <a:lnTo>
                    <a:pt x="6350" y="434339"/>
                  </a:lnTo>
                  <a:lnTo>
                    <a:pt x="6350" y="427990"/>
                  </a:lnTo>
                  <a:close/>
                </a:path>
                <a:path w="6350" h="574039">
                  <a:moveTo>
                    <a:pt x="6350" y="434340"/>
                  </a:moveTo>
                  <a:lnTo>
                    <a:pt x="0" y="434340"/>
                  </a:lnTo>
                  <a:lnTo>
                    <a:pt x="0" y="440689"/>
                  </a:lnTo>
                  <a:lnTo>
                    <a:pt x="6350" y="440689"/>
                  </a:lnTo>
                  <a:lnTo>
                    <a:pt x="6350" y="434340"/>
                  </a:lnTo>
                  <a:close/>
                </a:path>
                <a:path w="6350" h="574039">
                  <a:moveTo>
                    <a:pt x="6350" y="440690"/>
                  </a:moveTo>
                  <a:lnTo>
                    <a:pt x="0" y="440690"/>
                  </a:lnTo>
                  <a:lnTo>
                    <a:pt x="0" y="458469"/>
                  </a:lnTo>
                  <a:lnTo>
                    <a:pt x="6350" y="458469"/>
                  </a:lnTo>
                  <a:lnTo>
                    <a:pt x="6350" y="440690"/>
                  </a:lnTo>
                  <a:close/>
                </a:path>
                <a:path w="6350" h="574039">
                  <a:moveTo>
                    <a:pt x="6350" y="458470"/>
                  </a:moveTo>
                  <a:lnTo>
                    <a:pt x="0" y="458470"/>
                  </a:lnTo>
                  <a:lnTo>
                    <a:pt x="0" y="466089"/>
                  </a:lnTo>
                  <a:lnTo>
                    <a:pt x="6350" y="466089"/>
                  </a:lnTo>
                  <a:lnTo>
                    <a:pt x="6350" y="458470"/>
                  </a:lnTo>
                  <a:close/>
                </a:path>
                <a:path w="6350" h="574039">
                  <a:moveTo>
                    <a:pt x="6350" y="466090"/>
                  </a:moveTo>
                  <a:lnTo>
                    <a:pt x="0" y="466090"/>
                  </a:lnTo>
                  <a:lnTo>
                    <a:pt x="0" y="471169"/>
                  </a:lnTo>
                  <a:lnTo>
                    <a:pt x="6350" y="471169"/>
                  </a:lnTo>
                  <a:lnTo>
                    <a:pt x="6350" y="466090"/>
                  </a:lnTo>
                  <a:close/>
                </a:path>
                <a:path w="6350" h="574039">
                  <a:moveTo>
                    <a:pt x="6350" y="471170"/>
                  </a:moveTo>
                  <a:lnTo>
                    <a:pt x="0" y="471170"/>
                  </a:lnTo>
                  <a:lnTo>
                    <a:pt x="0" y="478789"/>
                  </a:lnTo>
                  <a:lnTo>
                    <a:pt x="6350" y="478789"/>
                  </a:lnTo>
                  <a:lnTo>
                    <a:pt x="6350" y="471170"/>
                  </a:lnTo>
                  <a:close/>
                </a:path>
                <a:path w="6350" h="574039">
                  <a:moveTo>
                    <a:pt x="6350" y="478790"/>
                  </a:moveTo>
                  <a:lnTo>
                    <a:pt x="0" y="478790"/>
                  </a:lnTo>
                  <a:lnTo>
                    <a:pt x="0" y="485139"/>
                  </a:lnTo>
                  <a:lnTo>
                    <a:pt x="6350" y="485139"/>
                  </a:lnTo>
                  <a:lnTo>
                    <a:pt x="6350" y="478790"/>
                  </a:lnTo>
                  <a:close/>
                </a:path>
                <a:path w="6350" h="574039">
                  <a:moveTo>
                    <a:pt x="6350" y="485140"/>
                  </a:moveTo>
                  <a:lnTo>
                    <a:pt x="0" y="485140"/>
                  </a:lnTo>
                  <a:lnTo>
                    <a:pt x="0" y="491489"/>
                  </a:lnTo>
                  <a:lnTo>
                    <a:pt x="6350" y="491489"/>
                  </a:lnTo>
                  <a:lnTo>
                    <a:pt x="6350" y="485140"/>
                  </a:lnTo>
                  <a:close/>
                </a:path>
                <a:path w="6350" h="574039">
                  <a:moveTo>
                    <a:pt x="6350" y="491490"/>
                  </a:moveTo>
                  <a:lnTo>
                    <a:pt x="0" y="491490"/>
                  </a:lnTo>
                  <a:lnTo>
                    <a:pt x="0" y="497839"/>
                  </a:lnTo>
                  <a:lnTo>
                    <a:pt x="6350" y="497839"/>
                  </a:lnTo>
                  <a:lnTo>
                    <a:pt x="6350" y="491490"/>
                  </a:lnTo>
                  <a:close/>
                </a:path>
                <a:path w="6350" h="574039">
                  <a:moveTo>
                    <a:pt x="6350" y="497840"/>
                  </a:moveTo>
                  <a:lnTo>
                    <a:pt x="0" y="497840"/>
                  </a:lnTo>
                  <a:lnTo>
                    <a:pt x="0" y="504189"/>
                  </a:lnTo>
                  <a:lnTo>
                    <a:pt x="6350" y="504189"/>
                  </a:lnTo>
                  <a:lnTo>
                    <a:pt x="6350" y="497840"/>
                  </a:lnTo>
                  <a:close/>
                </a:path>
                <a:path w="6350" h="574039">
                  <a:moveTo>
                    <a:pt x="6350" y="504190"/>
                  </a:moveTo>
                  <a:lnTo>
                    <a:pt x="0" y="504190"/>
                  </a:lnTo>
                  <a:lnTo>
                    <a:pt x="0" y="510539"/>
                  </a:lnTo>
                  <a:lnTo>
                    <a:pt x="6350" y="510539"/>
                  </a:lnTo>
                  <a:lnTo>
                    <a:pt x="6350" y="504190"/>
                  </a:lnTo>
                  <a:close/>
                </a:path>
                <a:path w="6350" h="574039">
                  <a:moveTo>
                    <a:pt x="6350" y="510540"/>
                  </a:moveTo>
                  <a:lnTo>
                    <a:pt x="0" y="510540"/>
                  </a:lnTo>
                  <a:lnTo>
                    <a:pt x="0" y="516889"/>
                  </a:lnTo>
                  <a:lnTo>
                    <a:pt x="6350" y="516889"/>
                  </a:lnTo>
                  <a:lnTo>
                    <a:pt x="6350" y="510540"/>
                  </a:lnTo>
                  <a:close/>
                </a:path>
                <a:path w="6350" h="574039">
                  <a:moveTo>
                    <a:pt x="6350" y="516890"/>
                  </a:moveTo>
                  <a:lnTo>
                    <a:pt x="0" y="516890"/>
                  </a:lnTo>
                  <a:lnTo>
                    <a:pt x="0" y="523239"/>
                  </a:lnTo>
                  <a:lnTo>
                    <a:pt x="6350" y="523239"/>
                  </a:lnTo>
                  <a:lnTo>
                    <a:pt x="6350" y="516890"/>
                  </a:lnTo>
                  <a:close/>
                </a:path>
                <a:path w="6350" h="574039">
                  <a:moveTo>
                    <a:pt x="6350" y="523240"/>
                  </a:moveTo>
                  <a:lnTo>
                    <a:pt x="0" y="523240"/>
                  </a:lnTo>
                  <a:lnTo>
                    <a:pt x="0" y="529589"/>
                  </a:lnTo>
                  <a:lnTo>
                    <a:pt x="6350" y="529589"/>
                  </a:lnTo>
                  <a:lnTo>
                    <a:pt x="6350" y="523240"/>
                  </a:lnTo>
                  <a:close/>
                </a:path>
                <a:path w="6350" h="574039">
                  <a:moveTo>
                    <a:pt x="6350" y="529590"/>
                  </a:moveTo>
                  <a:lnTo>
                    <a:pt x="0" y="529590"/>
                  </a:lnTo>
                  <a:lnTo>
                    <a:pt x="0" y="535939"/>
                  </a:lnTo>
                  <a:lnTo>
                    <a:pt x="6350" y="535939"/>
                  </a:lnTo>
                  <a:lnTo>
                    <a:pt x="6350" y="529590"/>
                  </a:lnTo>
                  <a:close/>
                </a:path>
                <a:path w="6350" h="574039">
                  <a:moveTo>
                    <a:pt x="6350" y="535940"/>
                  </a:moveTo>
                  <a:lnTo>
                    <a:pt x="0" y="535940"/>
                  </a:lnTo>
                  <a:lnTo>
                    <a:pt x="0" y="542289"/>
                  </a:lnTo>
                  <a:lnTo>
                    <a:pt x="6350" y="542289"/>
                  </a:lnTo>
                  <a:lnTo>
                    <a:pt x="6350" y="535940"/>
                  </a:lnTo>
                  <a:close/>
                </a:path>
                <a:path w="6350" h="574039">
                  <a:moveTo>
                    <a:pt x="6350" y="542290"/>
                  </a:moveTo>
                  <a:lnTo>
                    <a:pt x="0" y="542290"/>
                  </a:lnTo>
                  <a:lnTo>
                    <a:pt x="0" y="548639"/>
                  </a:lnTo>
                  <a:lnTo>
                    <a:pt x="6350" y="548639"/>
                  </a:lnTo>
                  <a:lnTo>
                    <a:pt x="6350" y="542290"/>
                  </a:lnTo>
                  <a:close/>
                </a:path>
                <a:path w="6350" h="574039">
                  <a:moveTo>
                    <a:pt x="6350" y="548640"/>
                  </a:moveTo>
                  <a:lnTo>
                    <a:pt x="0" y="548640"/>
                  </a:lnTo>
                  <a:lnTo>
                    <a:pt x="0" y="554989"/>
                  </a:lnTo>
                  <a:lnTo>
                    <a:pt x="6350" y="554989"/>
                  </a:lnTo>
                  <a:lnTo>
                    <a:pt x="6350" y="548640"/>
                  </a:lnTo>
                  <a:close/>
                </a:path>
                <a:path w="6350" h="574039">
                  <a:moveTo>
                    <a:pt x="6350" y="554990"/>
                  </a:moveTo>
                  <a:lnTo>
                    <a:pt x="0" y="554990"/>
                  </a:lnTo>
                  <a:lnTo>
                    <a:pt x="0" y="561339"/>
                  </a:lnTo>
                  <a:lnTo>
                    <a:pt x="6350" y="561339"/>
                  </a:lnTo>
                  <a:lnTo>
                    <a:pt x="6350" y="554990"/>
                  </a:lnTo>
                  <a:close/>
                </a:path>
                <a:path w="6350" h="574039">
                  <a:moveTo>
                    <a:pt x="6350" y="561340"/>
                  </a:moveTo>
                  <a:lnTo>
                    <a:pt x="0" y="561340"/>
                  </a:lnTo>
                  <a:lnTo>
                    <a:pt x="0" y="567689"/>
                  </a:lnTo>
                  <a:lnTo>
                    <a:pt x="6350" y="567689"/>
                  </a:lnTo>
                  <a:lnTo>
                    <a:pt x="6350" y="561340"/>
                  </a:lnTo>
                  <a:close/>
                </a:path>
                <a:path w="6350" h="574039">
                  <a:moveTo>
                    <a:pt x="6350" y="567690"/>
                  </a:moveTo>
                  <a:lnTo>
                    <a:pt x="0" y="567690"/>
                  </a:lnTo>
                  <a:lnTo>
                    <a:pt x="0" y="574039"/>
                  </a:lnTo>
                  <a:lnTo>
                    <a:pt x="6350" y="574039"/>
                  </a:lnTo>
                  <a:lnTo>
                    <a:pt x="6350" y="567690"/>
                  </a:lnTo>
                  <a:close/>
                </a:path>
              </a:pathLst>
            </a:custGeom>
            <a:solidFill>
              <a:srgbClr val="8A00ED"/>
            </a:solidFill>
          </p:spPr>
          <p:txBody>
            <a:bodyPr bIns="0" lIns="0" rIns="0" rtlCol="0" tIns="0" wrap="square"/>
            <a:p/>
          </p:txBody>
        </p:sp>
        <p:sp>
          <p:nvSpPr>
            <p:cNvPr id="1049946" name="object 1247"/>
            <p:cNvSpPr/>
            <p:nvPr/>
          </p:nvSpPr>
          <p:spPr>
            <a:xfrm>
              <a:off x="7044690" y="4575809"/>
              <a:ext cx="7620" cy="589280"/>
            </a:xfrm>
            <a:custGeom>
              <a:avLst/>
              <a:ahLst/>
              <a:rect l="l" t="t" r="r" b="b"/>
              <a:pathLst>
                <a:path w="7620" h="589279">
                  <a:moveTo>
                    <a:pt x="1269" y="0"/>
                  </a:moveTo>
                  <a:lnTo>
                    <a:pt x="0" y="0"/>
                  </a:lnTo>
                  <a:lnTo>
                    <a:pt x="0" y="5079"/>
                  </a:lnTo>
                  <a:lnTo>
                    <a:pt x="2539" y="5079"/>
                  </a:lnTo>
                  <a:lnTo>
                    <a:pt x="2539" y="2539"/>
                  </a:lnTo>
                  <a:lnTo>
                    <a:pt x="1269" y="2539"/>
                  </a:lnTo>
                  <a:lnTo>
                    <a:pt x="1269" y="0"/>
                  </a:lnTo>
                  <a:close/>
                </a:path>
                <a:path w="7620" h="589279">
                  <a:moveTo>
                    <a:pt x="3809" y="5080"/>
                  </a:moveTo>
                  <a:lnTo>
                    <a:pt x="0" y="5080"/>
                  </a:lnTo>
                  <a:lnTo>
                    <a:pt x="0" y="11429"/>
                  </a:lnTo>
                  <a:lnTo>
                    <a:pt x="6350" y="11429"/>
                  </a:lnTo>
                  <a:lnTo>
                    <a:pt x="6350" y="10159"/>
                  </a:lnTo>
                  <a:lnTo>
                    <a:pt x="5079" y="10159"/>
                  </a:lnTo>
                  <a:lnTo>
                    <a:pt x="5079" y="7619"/>
                  </a:lnTo>
                  <a:lnTo>
                    <a:pt x="3809" y="7619"/>
                  </a:lnTo>
                  <a:lnTo>
                    <a:pt x="3809" y="5080"/>
                  </a:lnTo>
                  <a:close/>
                </a:path>
                <a:path w="7620" h="589279">
                  <a:moveTo>
                    <a:pt x="6350" y="11430"/>
                  </a:moveTo>
                  <a:lnTo>
                    <a:pt x="0" y="11430"/>
                  </a:lnTo>
                  <a:lnTo>
                    <a:pt x="0" y="17779"/>
                  </a:lnTo>
                  <a:lnTo>
                    <a:pt x="7619" y="17779"/>
                  </a:lnTo>
                  <a:lnTo>
                    <a:pt x="7619" y="12700"/>
                  </a:lnTo>
                  <a:lnTo>
                    <a:pt x="6350" y="12700"/>
                  </a:lnTo>
                  <a:lnTo>
                    <a:pt x="6350" y="11430"/>
                  </a:lnTo>
                  <a:close/>
                </a:path>
                <a:path w="7620" h="589279">
                  <a:moveTo>
                    <a:pt x="7619" y="17780"/>
                  </a:moveTo>
                  <a:lnTo>
                    <a:pt x="0" y="17780"/>
                  </a:lnTo>
                  <a:lnTo>
                    <a:pt x="0" y="24129"/>
                  </a:lnTo>
                  <a:lnTo>
                    <a:pt x="7619" y="24129"/>
                  </a:lnTo>
                  <a:lnTo>
                    <a:pt x="7619" y="17780"/>
                  </a:lnTo>
                  <a:close/>
                </a:path>
                <a:path w="7620" h="589279">
                  <a:moveTo>
                    <a:pt x="7619" y="24130"/>
                  </a:moveTo>
                  <a:lnTo>
                    <a:pt x="0" y="24130"/>
                  </a:lnTo>
                  <a:lnTo>
                    <a:pt x="0" y="30479"/>
                  </a:lnTo>
                  <a:lnTo>
                    <a:pt x="7619" y="30479"/>
                  </a:lnTo>
                  <a:lnTo>
                    <a:pt x="7619" y="24130"/>
                  </a:lnTo>
                  <a:close/>
                </a:path>
                <a:path w="7620" h="589279">
                  <a:moveTo>
                    <a:pt x="7619" y="30480"/>
                  </a:moveTo>
                  <a:lnTo>
                    <a:pt x="0" y="30480"/>
                  </a:lnTo>
                  <a:lnTo>
                    <a:pt x="0" y="35559"/>
                  </a:lnTo>
                  <a:lnTo>
                    <a:pt x="7619" y="35559"/>
                  </a:lnTo>
                  <a:lnTo>
                    <a:pt x="7619" y="30480"/>
                  </a:lnTo>
                  <a:close/>
                </a:path>
                <a:path w="7620" h="589279">
                  <a:moveTo>
                    <a:pt x="7619" y="35560"/>
                  </a:moveTo>
                  <a:lnTo>
                    <a:pt x="0" y="35560"/>
                  </a:lnTo>
                  <a:lnTo>
                    <a:pt x="0" y="43179"/>
                  </a:lnTo>
                  <a:lnTo>
                    <a:pt x="7619" y="43179"/>
                  </a:lnTo>
                  <a:lnTo>
                    <a:pt x="7619" y="35560"/>
                  </a:lnTo>
                  <a:close/>
                </a:path>
                <a:path w="7620" h="589279">
                  <a:moveTo>
                    <a:pt x="7619" y="43180"/>
                  </a:moveTo>
                  <a:lnTo>
                    <a:pt x="0" y="43180"/>
                  </a:lnTo>
                  <a:lnTo>
                    <a:pt x="0" y="49529"/>
                  </a:lnTo>
                  <a:lnTo>
                    <a:pt x="7619" y="49529"/>
                  </a:lnTo>
                  <a:lnTo>
                    <a:pt x="7619" y="43180"/>
                  </a:lnTo>
                  <a:close/>
                </a:path>
                <a:path w="7620" h="589279">
                  <a:moveTo>
                    <a:pt x="7619" y="49530"/>
                  </a:moveTo>
                  <a:lnTo>
                    <a:pt x="0" y="49530"/>
                  </a:lnTo>
                  <a:lnTo>
                    <a:pt x="0" y="55879"/>
                  </a:lnTo>
                  <a:lnTo>
                    <a:pt x="7619" y="55879"/>
                  </a:lnTo>
                  <a:lnTo>
                    <a:pt x="7619" y="49530"/>
                  </a:lnTo>
                  <a:close/>
                </a:path>
                <a:path w="7620" h="589279">
                  <a:moveTo>
                    <a:pt x="7619" y="55880"/>
                  </a:moveTo>
                  <a:lnTo>
                    <a:pt x="0" y="55880"/>
                  </a:lnTo>
                  <a:lnTo>
                    <a:pt x="0" y="62229"/>
                  </a:lnTo>
                  <a:lnTo>
                    <a:pt x="7619" y="62229"/>
                  </a:lnTo>
                  <a:lnTo>
                    <a:pt x="7619" y="55880"/>
                  </a:lnTo>
                  <a:close/>
                </a:path>
                <a:path w="7620" h="589279">
                  <a:moveTo>
                    <a:pt x="7619" y="62230"/>
                  </a:moveTo>
                  <a:lnTo>
                    <a:pt x="0" y="62230"/>
                  </a:lnTo>
                  <a:lnTo>
                    <a:pt x="0" y="68579"/>
                  </a:lnTo>
                  <a:lnTo>
                    <a:pt x="7619" y="68579"/>
                  </a:lnTo>
                  <a:lnTo>
                    <a:pt x="7619" y="62230"/>
                  </a:lnTo>
                  <a:close/>
                </a:path>
                <a:path w="7620" h="589279">
                  <a:moveTo>
                    <a:pt x="7619" y="68580"/>
                  </a:moveTo>
                  <a:lnTo>
                    <a:pt x="0" y="68580"/>
                  </a:lnTo>
                  <a:lnTo>
                    <a:pt x="0" y="74929"/>
                  </a:lnTo>
                  <a:lnTo>
                    <a:pt x="7619" y="74929"/>
                  </a:lnTo>
                  <a:lnTo>
                    <a:pt x="7619" y="68580"/>
                  </a:lnTo>
                  <a:close/>
                </a:path>
                <a:path w="7620" h="589279">
                  <a:moveTo>
                    <a:pt x="7619" y="74930"/>
                  </a:moveTo>
                  <a:lnTo>
                    <a:pt x="0" y="74930"/>
                  </a:lnTo>
                  <a:lnTo>
                    <a:pt x="0" y="81279"/>
                  </a:lnTo>
                  <a:lnTo>
                    <a:pt x="7619" y="81279"/>
                  </a:lnTo>
                  <a:lnTo>
                    <a:pt x="7619" y="74930"/>
                  </a:lnTo>
                  <a:close/>
                </a:path>
                <a:path w="7620" h="589279">
                  <a:moveTo>
                    <a:pt x="7619" y="81280"/>
                  </a:moveTo>
                  <a:lnTo>
                    <a:pt x="0" y="81280"/>
                  </a:lnTo>
                  <a:lnTo>
                    <a:pt x="0" y="87629"/>
                  </a:lnTo>
                  <a:lnTo>
                    <a:pt x="7619" y="87629"/>
                  </a:lnTo>
                  <a:lnTo>
                    <a:pt x="7619" y="81280"/>
                  </a:lnTo>
                  <a:close/>
                </a:path>
                <a:path w="7620" h="589279">
                  <a:moveTo>
                    <a:pt x="7619" y="87630"/>
                  </a:moveTo>
                  <a:lnTo>
                    <a:pt x="0" y="87630"/>
                  </a:lnTo>
                  <a:lnTo>
                    <a:pt x="0" y="93979"/>
                  </a:lnTo>
                  <a:lnTo>
                    <a:pt x="7619" y="93979"/>
                  </a:lnTo>
                  <a:lnTo>
                    <a:pt x="7619" y="87630"/>
                  </a:lnTo>
                  <a:close/>
                </a:path>
                <a:path w="7620" h="589279">
                  <a:moveTo>
                    <a:pt x="7619" y="93980"/>
                  </a:moveTo>
                  <a:lnTo>
                    <a:pt x="0" y="93980"/>
                  </a:lnTo>
                  <a:lnTo>
                    <a:pt x="0" y="100329"/>
                  </a:lnTo>
                  <a:lnTo>
                    <a:pt x="7619" y="100329"/>
                  </a:lnTo>
                  <a:lnTo>
                    <a:pt x="7619" y="93980"/>
                  </a:lnTo>
                  <a:close/>
                </a:path>
                <a:path w="7620" h="589279">
                  <a:moveTo>
                    <a:pt x="7619" y="100330"/>
                  </a:moveTo>
                  <a:lnTo>
                    <a:pt x="0" y="100330"/>
                  </a:lnTo>
                  <a:lnTo>
                    <a:pt x="0" y="106679"/>
                  </a:lnTo>
                  <a:lnTo>
                    <a:pt x="7619" y="106679"/>
                  </a:lnTo>
                  <a:lnTo>
                    <a:pt x="7619" y="100330"/>
                  </a:lnTo>
                  <a:close/>
                </a:path>
                <a:path w="7620" h="589279">
                  <a:moveTo>
                    <a:pt x="7619" y="106680"/>
                  </a:moveTo>
                  <a:lnTo>
                    <a:pt x="0" y="106680"/>
                  </a:lnTo>
                  <a:lnTo>
                    <a:pt x="0" y="113029"/>
                  </a:lnTo>
                  <a:lnTo>
                    <a:pt x="7619" y="113029"/>
                  </a:lnTo>
                  <a:lnTo>
                    <a:pt x="7619" y="106680"/>
                  </a:lnTo>
                  <a:close/>
                </a:path>
                <a:path w="7620" h="589279">
                  <a:moveTo>
                    <a:pt x="7619" y="113030"/>
                  </a:moveTo>
                  <a:lnTo>
                    <a:pt x="0" y="113030"/>
                  </a:lnTo>
                  <a:lnTo>
                    <a:pt x="0" y="119379"/>
                  </a:lnTo>
                  <a:lnTo>
                    <a:pt x="7619" y="119379"/>
                  </a:lnTo>
                  <a:lnTo>
                    <a:pt x="7619" y="113030"/>
                  </a:lnTo>
                  <a:close/>
                </a:path>
                <a:path w="7620" h="589279">
                  <a:moveTo>
                    <a:pt x="7619" y="119380"/>
                  </a:moveTo>
                  <a:lnTo>
                    <a:pt x="0" y="119380"/>
                  </a:lnTo>
                  <a:lnTo>
                    <a:pt x="0" y="132079"/>
                  </a:lnTo>
                  <a:lnTo>
                    <a:pt x="7619" y="132079"/>
                  </a:lnTo>
                  <a:lnTo>
                    <a:pt x="7619" y="119380"/>
                  </a:lnTo>
                  <a:close/>
                </a:path>
                <a:path w="7620" h="589279">
                  <a:moveTo>
                    <a:pt x="7619" y="132080"/>
                  </a:moveTo>
                  <a:lnTo>
                    <a:pt x="0" y="132080"/>
                  </a:lnTo>
                  <a:lnTo>
                    <a:pt x="0" y="138429"/>
                  </a:lnTo>
                  <a:lnTo>
                    <a:pt x="7619" y="138429"/>
                  </a:lnTo>
                  <a:lnTo>
                    <a:pt x="7619" y="132080"/>
                  </a:lnTo>
                  <a:close/>
                </a:path>
                <a:path w="7620" h="589279">
                  <a:moveTo>
                    <a:pt x="7619" y="138430"/>
                  </a:moveTo>
                  <a:lnTo>
                    <a:pt x="0" y="138430"/>
                  </a:lnTo>
                  <a:lnTo>
                    <a:pt x="0" y="144779"/>
                  </a:lnTo>
                  <a:lnTo>
                    <a:pt x="7619" y="144779"/>
                  </a:lnTo>
                  <a:lnTo>
                    <a:pt x="7619" y="138430"/>
                  </a:lnTo>
                  <a:close/>
                </a:path>
                <a:path w="7620" h="589279">
                  <a:moveTo>
                    <a:pt x="7619" y="144780"/>
                  </a:moveTo>
                  <a:lnTo>
                    <a:pt x="0" y="144780"/>
                  </a:lnTo>
                  <a:lnTo>
                    <a:pt x="0" y="151129"/>
                  </a:lnTo>
                  <a:lnTo>
                    <a:pt x="7619" y="151129"/>
                  </a:lnTo>
                  <a:lnTo>
                    <a:pt x="7619" y="144780"/>
                  </a:lnTo>
                  <a:close/>
                </a:path>
                <a:path w="7620" h="589279">
                  <a:moveTo>
                    <a:pt x="7619" y="151130"/>
                  </a:moveTo>
                  <a:lnTo>
                    <a:pt x="0" y="151130"/>
                  </a:lnTo>
                  <a:lnTo>
                    <a:pt x="0" y="157479"/>
                  </a:lnTo>
                  <a:lnTo>
                    <a:pt x="7619" y="157479"/>
                  </a:lnTo>
                  <a:lnTo>
                    <a:pt x="7619" y="151130"/>
                  </a:lnTo>
                  <a:close/>
                </a:path>
                <a:path w="7620" h="589279">
                  <a:moveTo>
                    <a:pt x="7619" y="157480"/>
                  </a:moveTo>
                  <a:lnTo>
                    <a:pt x="0" y="157480"/>
                  </a:lnTo>
                  <a:lnTo>
                    <a:pt x="0" y="163829"/>
                  </a:lnTo>
                  <a:lnTo>
                    <a:pt x="7619" y="163829"/>
                  </a:lnTo>
                  <a:lnTo>
                    <a:pt x="7619" y="157480"/>
                  </a:lnTo>
                  <a:close/>
                </a:path>
                <a:path w="7620" h="589279">
                  <a:moveTo>
                    <a:pt x="7619" y="163830"/>
                  </a:moveTo>
                  <a:lnTo>
                    <a:pt x="0" y="163830"/>
                  </a:lnTo>
                  <a:lnTo>
                    <a:pt x="0" y="170179"/>
                  </a:lnTo>
                  <a:lnTo>
                    <a:pt x="7619" y="170179"/>
                  </a:lnTo>
                  <a:lnTo>
                    <a:pt x="7619" y="163830"/>
                  </a:lnTo>
                  <a:close/>
                </a:path>
                <a:path w="7620" h="589279">
                  <a:moveTo>
                    <a:pt x="7619" y="170180"/>
                  </a:moveTo>
                  <a:lnTo>
                    <a:pt x="0" y="170180"/>
                  </a:lnTo>
                  <a:lnTo>
                    <a:pt x="0" y="176529"/>
                  </a:lnTo>
                  <a:lnTo>
                    <a:pt x="7619" y="176529"/>
                  </a:lnTo>
                  <a:lnTo>
                    <a:pt x="7619" y="170180"/>
                  </a:lnTo>
                  <a:close/>
                </a:path>
                <a:path w="7620" h="589279">
                  <a:moveTo>
                    <a:pt x="7619" y="176530"/>
                  </a:moveTo>
                  <a:lnTo>
                    <a:pt x="0" y="176530"/>
                  </a:lnTo>
                  <a:lnTo>
                    <a:pt x="0" y="182879"/>
                  </a:lnTo>
                  <a:lnTo>
                    <a:pt x="7619" y="182879"/>
                  </a:lnTo>
                  <a:lnTo>
                    <a:pt x="7619" y="176530"/>
                  </a:lnTo>
                  <a:close/>
                </a:path>
                <a:path w="7620" h="589279">
                  <a:moveTo>
                    <a:pt x="7619" y="182880"/>
                  </a:moveTo>
                  <a:lnTo>
                    <a:pt x="0" y="182880"/>
                  </a:lnTo>
                  <a:lnTo>
                    <a:pt x="0" y="189229"/>
                  </a:lnTo>
                  <a:lnTo>
                    <a:pt x="7619" y="189229"/>
                  </a:lnTo>
                  <a:lnTo>
                    <a:pt x="7619" y="182880"/>
                  </a:lnTo>
                  <a:close/>
                </a:path>
                <a:path w="7620" h="589279">
                  <a:moveTo>
                    <a:pt x="7619" y="189230"/>
                  </a:moveTo>
                  <a:lnTo>
                    <a:pt x="0" y="189230"/>
                  </a:lnTo>
                  <a:lnTo>
                    <a:pt x="0" y="195579"/>
                  </a:lnTo>
                  <a:lnTo>
                    <a:pt x="7619" y="195579"/>
                  </a:lnTo>
                  <a:lnTo>
                    <a:pt x="7619" y="189230"/>
                  </a:lnTo>
                  <a:close/>
                </a:path>
                <a:path w="7620" h="589279">
                  <a:moveTo>
                    <a:pt x="7619" y="195580"/>
                  </a:moveTo>
                  <a:lnTo>
                    <a:pt x="0" y="195580"/>
                  </a:lnTo>
                  <a:lnTo>
                    <a:pt x="0" y="201929"/>
                  </a:lnTo>
                  <a:lnTo>
                    <a:pt x="7619" y="201929"/>
                  </a:lnTo>
                  <a:lnTo>
                    <a:pt x="7619" y="195580"/>
                  </a:lnTo>
                  <a:close/>
                </a:path>
                <a:path w="7620" h="589279">
                  <a:moveTo>
                    <a:pt x="7619" y="201930"/>
                  </a:moveTo>
                  <a:lnTo>
                    <a:pt x="0" y="201930"/>
                  </a:lnTo>
                  <a:lnTo>
                    <a:pt x="0" y="208279"/>
                  </a:lnTo>
                  <a:lnTo>
                    <a:pt x="7619" y="208279"/>
                  </a:lnTo>
                  <a:lnTo>
                    <a:pt x="7619" y="201930"/>
                  </a:lnTo>
                  <a:close/>
                </a:path>
                <a:path w="7620" h="589279">
                  <a:moveTo>
                    <a:pt x="7619" y="208280"/>
                  </a:moveTo>
                  <a:lnTo>
                    <a:pt x="0" y="208280"/>
                  </a:lnTo>
                  <a:lnTo>
                    <a:pt x="0" y="214629"/>
                  </a:lnTo>
                  <a:lnTo>
                    <a:pt x="7619" y="214629"/>
                  </a:lnTo>
                  <a:lnTo>
                    <a:pt x="7619" y="208280"/>
                  </a:lnTo>
                  <a:close/>
                </a:path>
                <a:path w="7620" h="589279">
                  <a:moveTo>
                    <a:pt x="7619" y="214630"/>
                  </a:moveTo>
                  <a:lnTo>
                    <a:pt x="0" y="214630"/>
                  </a:lnTo>
                  <a:lnTo>
                    <a:pt x="0" y="220979"/>
                  </a:lnTo>
                  <a:lnTo>
                    <a:pt x="7619" y="220979"/>
                  </a:lnTo>
                  <a:lnTo>
                    <a:pt x="7619" y="214630"/>
                  </a:lnTo>
                  <a:close/>
                </a:path>
                <a:path w="7620" h="589279">
                  <a:moveTo>
                    <a:pt x="7619" y="220980"/>
                  </a:moveTo>
                  <a:lnTo>
                    <a:pt x="0" y="220980"/>
                  </a:lnTo>
                  <a:lnTo>
                    <a:pt x="0" y="227329"/>
                  </a:lnTo>
                  <a:lnTo>
                    <a:pt x="7619" y="227329"/>
                  </a:lnTo>
                  <a:lnTo>
                    <a:pt x="7619" y="220980"/>
                  </a:lnTo>
                  <a:close/>
                </a:path>
                <a:path w="7620" h="589279">
                  <a:moveTo>
                    <a:pt x="7619" y="227330"/>
                  </a:moveTo>
                  <a:lnTo>
                    <a:pt x="0" y="227330"/>
                  </a:lnTo>
                  <a:lnTo>
                    <a:pt x="0" y="233679"/>
                  </a:lnTo>
                  <a:lnTo>
                    <a:pt x="7619" y="233679"/>
                  </a:lnTo>
                  <a:lnTo>
                    <a:pt x="7619" y="227330"/>
                  </a:lnTo>
                  <a:close/>
                </a:path>
                <a:path w="7620" h="589279">
                  <a:moveTo>
                    <a:pt x="7619" y="233680"/>
                  </a:moveTo>
                  <a:lnTo>
                    <a:pt x="0" y="233680"/>
                  </a:lnTo>
                  <a:lnTo>
                    <a:pt x="0" y="240029"/>
                  </a:lnTo>
                  <a:lnTo>
                    <a:pt x="7619" y="240029"/>
                  </a:lnTo>
                  <a:lnTo>
                    <a:pt x="7619" y="233680"/>
                  </a:lnTo>
                  <a:close/>
                </a:path>
                <a:path w="7620" h="589279">
                  <a:moveTo>
                    <a:pt x="7619" y="240030"/>
                  </a:moveTo>
                  <a:lnTo>
                    <a:pt x="0" y="240030"/>
                  </a:lnTo>
                  <a:lnTo>
                    <a:pt x="0" y="246379"/>
                  </a:lnTo>
                  <a:lnTo>
                    <a:pt x="7619" y="246379"/>
                  </a:lnTo>
                  <a:lnTo>
                    <a:pt x="7619" y="240030"/>
                  </a:lnTo>
                  <a:close/>
                </a:path>
                <a:path w="7620" h="589279">
                  <a:moveTo>
                    <a:pt x="7619" y="246380"/>
                  </a:moveTo>
                  <a:lnTo>
                    <a:pt x="0" y="246380"/>
                  </a:lnTo>
                  <a:lnTo>
                    <a:pt x="0" y="252729"/>
                  </a:lnTo>
                  <a:lnTo>
                    <a:pt x="7619" y="252729"/>
                  </a:lnTo>
                  <a:lnTo>
                    <a:pt x="7619" y="246380"/>
                  </a:lnTo>
                  <a:close/>
                </a:path>
                <a:path w="7620" h="589279">
                  <a:moveTo>
                    <a:pt x="7619" y="252730"/>
                  </a:moveTo>
                  <a:lnTo>
                    <a:pt x="0" y="252730"/>
                  </a:lnTo>
                  <a:lnTo>
                    <a:pt x="0" y="259079"/>
                  </a:lnTo>
                  <a:lnTo>
                    <a:pt x="7619" y="259079"/>
                  </a:lnTo>
                  <a:lnTo>
                    <a:pt x="7619" y="252730"/>
                  </a:lnTo>
                  <a:close/>
                </a:path>
                <a:path w="7620" h="589279">
                  <a:moveTo>
                    <a:pt x="7619" y="259080"/>
                  </a:moveTo>
                  <a:lnTo>
                    <a:pt x="0" y="259080"/>
                  </a:lnTo>
                  <a:lnTo>
                    <a:pt x="0" y="265429"/>
                  </a:lnTo>
                  <a:lnTo>
                    <a:pt x="7619" y="265429"/>
                  </a:lnTo>
                  <a:lnTo>
                    <a:pt x="7619" y="259080"/>
                  </a:lnTo>
                  <a:close/>
                </a:path>
                <a:path w="7620" h="589279">
                  <a:moveTo>
                    <a:pt x="7619" y="265430"/>
                  </a:moveTo>
                  <a:lnTo>
                    <a:pt x="0" y="265430"/>
                  </a:lnTo>
                  <a:lnTo>
                    <a:pt x="0" y="271779"/>
                  </a:lnTo>
                  <a:lnTo>
                    <a:pt x="7619" y="271779"/>
                  </a:lnTo>
                  <a:lnTo>
                    <a:pt x="7619" y="265430"/>
                  </a:lnTo>
                  <a:close/>
                </a:path>
                <a:path w="7620" h="589279">
                  <a:moveTo>
                    <a:pt x="7619" y="271780"/>
                  </a:moveTo>
                  <a:lnTo>
                    <a:pt x="0" y="271780"/>
                  </a:lnTo>
                  <a:lnTo>
                    <a:pt x="0" y="278129"/>
                  </a:lnTo>
                  <a:lnTo>
                    <a:pt x="7619" y="278129"/>
                  </a:lnTo>
                  <a:lnTo>
                    <a:pt x="7619" y="271780"/>
                  </a:lnTo>
                  <a:close/>
                </a:path>
                <a:path w="7620" h="589279">
                  <a:moveTo>
                    <a:pt x="7619" y="278130"/>
                  </a:moveTo>
                  <a:lnTo>
                    <a:pt x="0" y="278130"/>
                  </a:lnTo>
                  <a:lnTo>
                    <a:pt x="0" y="284479"/>
                  </a:lnTo>
                  <a:lnTo>
                    <a:pt x="7619" y="284479"/>
                  </a:lnTo>
                  <a:lnTo>
                    <a:pt x="7619" y="278130"/>
                  </a:lnTo>
                  <a:close/>
                </a:path>
                <a:path w="7620" h="589279">
                  <a:moveTo>
                    <a:pt x="7619" y="284480"/>
                  </a:moveTo>
                  <a:lnTo>
                    <a:pt x="0" y="284480"/>
                  </a:lnTo>
                  <a:lnTo>
                    <a:pt x="0" y="290829"/>
                  </a:lnTo>
                  <a:lnTo>
                    <a:pt x="7619" y="290829"/>
                  </a:lnTo>
                  <a:lnTo>
                    <a:pt x="7619" y="284480"/>
                  </a:lnTo>
                  <a:close/>
                </a:path>
                <a:path w="7620" h="589279">
                  <a:moveTo>
                    <a:pt x="7619" y="290830"/>
                  </a:moveTo>
                  <a:lnTo>
                    <a:pt x="0" y="290830"/>
                  </a:lnTo>
                  <a:lnTo>
                    <a:pt x="0" y="297179"/>
                  </a:lnTo>
                  <a:lnTo>
                    <a:pt x="7619" y="297179"/>
                  </a:lnTo>
                  <a:lnTo>
                    <a:pt x="7619" y="290830"/>
                  </a:lnTo>
                  <a:close/>
                </a:path>
                <a:path w="7620" h="589279">
                  <a:moveTo>
                    <a:pt x="7619" y="297180"/>
                  </a:moveTo>
                  <a:lnTo>
                    <a:pt x="0" y="297180"/>
                  </a:lnTo>
                  <a:lnTo>
                    <a:pt x="0" y="303529"/>
                  </a:lnTo>
                  <a:lnTo>
                    <a:pt x="7619" y="303529"/>
                  </a:lnTo>
                  <a:lnTo>
                    <a:pt x="7619" y="297180"/>
                  </a:lnTo>
                  <a:close/>
                </a:path>
                <a:path w="7620" h="589279">
                  <a:moveTo>
                    <a:pt x="7619" y="303530"/>
                  </a:moveTo>
                  <a:lnTo>
                    <a:pt x="0" y="303530"/>
                  </a:lnTo>
                  <a:lnTo>
                    <a:pt x="0" y="309879"/>
                  </a:lnTo>
                  <a:lnTo>
                    <a:pt x="7619" y="309879"/>
                  </a:lnTo>
                  <a:lnTo>
                    <a:pt x="7619" y="303530"/>
                  </a:lnTo>
                  <a:close/>
                </a:path>
                <a:path w="7620" h="589279">
                  <a:moveTo>
                    <a:pt x="7619" y="309880"/>
                  </a:moveTo>
                  <a:lnTo>
                    <a:pt x="0" y="309880"/>
                  </a:lnTo>
                  <a:lnTo>
                    <a:pt x="0" y="316229"/>
                  </a:lnTo>
                  <a:lnTo>
                    <a:pt x="7619" y="316229"/>
                  </a:lnTo>
                  <a:lnTo>
                    <a:pt x="7619" y="309880"/>
                  </a:lnTo>
                  <a:close/>
                </a:path>
                <a:path w="7620" h="589279">
                  <a:moveTo>
                    <a:pt x="7619" y="316230"/>
                  </a:moveTo>
                  <a:lnTo>
                    <a:pt x="0" y="316230"/>
                  </a:lnTo>
                  <a:lnTo>
                    <a:pt x="0" y="322579"/>
                  </a:lnTo>
                  <a:lnTo>
                    <a:pt x="7619" y="322579"/>
                  </a:lnTo>
                  <a:lnTo>
                    <a:pt x="7619" y="316230"/>
                  </a:lnTo>
                  <a:close/>
                </a:path>
                <a:path w="7620" h="589279">
                  <a:moveTo>
                    <a:pt x="7619" y="322580"/>
                  </a:moveTo>
                  <a:lnTo>
                    <a:pt x="0" y="322580"/>
                  </a:lnTo>
                  <a:lnTo>
                    <a:pt x="0" y="328929"/>
                  </a:lnTo>
                  <a:lnTo>
                    <a:pt x="7619" y="328929"/>
                  </a:lnTo>
                  <a:lnTo>
                    <a:pt x="7619" y="322580"/>
                  </a:lnTo>
                  <a:close/>
                </a:path>
                <a:path w="7620" h="589279">
                  <a:moveTo>
                    <a:pt x="7619" y="328930"/>
                  </a:moveTo>
                  <a:lnTo>
                    <a:pt x="0" y="328930"/>
                  </a:lnTo>
                  <a:lnTo>
                    <a:pt x="0" y="335279"/>
                  </a:lnTo>
                  <a:lnTo>
                    <a:pt x="7619" y="335279"/>
                  </a:lnTo>
                  <a:lnTo>
                    <a:pt x="7619" y="328930"/>
                  </a:lnTo>
                  <a:close/>
                </a:path>
                <a:path w="7620" h="589279">
                  <a:moveTo>
                    <a:pt x="7619" y="335280"/>
                  </a:moveTo>
                  <a:lnTo>
                    <a:pt x="0" y="335280"/>
                  </a:lnTo>
                  <a:lnTo>
                    <a:pt x="0" y="341629"/>
                  </a:lnTo>
                  <a:lnTo>
                    <a:pt x="7619" y="341629"/>
                  </a:lnTo>
                  <a:lnTo>
                    <a:pt x="7619" y="335280"/>
                  </a:lnTo>
                  <a:close/>
                </a:path>
                <a:path w="7620" h="589279">
                  <a:moveTo>
                    <a:pt x="7619" y="341630"/>
                  </a:moveTo>
                  <a:lnTo>
                    <a:pt x="0" y="341630"/>
                  </a:lnTo>
                  <a:lnTo>
                    <a:pt x="0" y="347979"/>
                  </a:lnTo>
                  <a:lnTo>
                    <a:pt x="7619" y="347979"/>
                  </a:lnTo>
                  <a:lnTo>
                    <a:pt x="7619" y="341630"/>
                  </a:lnTo>
                  <a:close/>
                </a:path>
                <a:path w="7620" h="589279">
                  <a:moveTo>
                    <a:pt x="7619" y="347980"/>
                  </a:moveTo>
                  <a:lnTo>
                    <a:pt x="0" y="347980"/>
                  </a:lnTo>
                  <a:lnTo>
                    <a:pt x="0" y="354329"/>
                  </a:lnTo>
                  <a:lnTo>
                    <a:pt x="7619" y="354329"/>
                  </a:lnTo>
                  <a:lnTo>
                    <a:pt x="7619" y="347980"/>
                  </a:lnTo>
                  <a:close/>
                </a:path>
                <a:path w="7620" h="589279">
                  <a:moveTo>
                    <a:pt x="7619" y="354330"/>
                  </a:moveTo>
                  <a:lnTo>
                    <a:pt x="0" y="354330"/>
                  </a:lnTo>
                  <a:lnTo>
                    <a:pt x="0" y="360679"/>
                  </a:lnTo>
                  <a:lnTo>
                    <a:pt x="7619" y="360679"/>
                  </a:lnTo>
                  <a:lnTo>
                    <a:pt x="7619" y="354330"/>
                  </a:lnTo>
                  <a:close/>
                </a:path>
                <a:path w="7620" h="589279">
                  <a:moveTo>
                    <a:pt x="7619" y="360680"/>
                  </a:moveTo>
                  <a:lnTo>
                    <a:pt x="0" y="360680"/>
                  </a:lnTo>
                  <a:lnTo>
                    <a:pt x="0" y="386079"/>
                  </a:lnTo>
                  <a:lnTo>
                    <a:pt x="7619" y="386079"/>
                  </a:lnTo>
                  <a:lnTo>
                    <a:pt x="7619" y="360680"/>
                  </a:lnTo>
                  <a:close/>
                </a:path>
                <a:path w="7620" h="589279">
                  <a:moveTo>
                    <a:pt x="7619" y="386080"/>
                  </a:moveTo>
                  <a:lnTo>
                    <a:pt x="0" y="386080"/>
                  </a:lnTo>
                  <a:lnTo>
                    <a:pt x="0" y="391159"/>
                  </a:lnTo>
                  <a:lnTo>
                    <a:pt x="7619" y="391159"/>
                  </a:lnTo>
                  <a:lnTo>
                    <a:pt x="7619" y="386080"/>
                  </a:lnTo>
                  <a:close/>
                </a:path>
                <a:path w="7620" h="589279">
                  <a:moveTo>
                    <a:pt x="7619" y="391160"/>
                  </a:moveTo>
                  <a:lnTo>
                    <a:pt x="0" y="391160"/>
                  </a:lnTo>
                  <a:lnTo>
                    <a:pt x="0" y="398779"/>
                  </a:lnTo>
                  <a:lnTo>
                    <a:pt x="7619" y="398779"/>
                  </a:lnTo>
                  <a:lnTo>
                    <a:pt x="7619" y="391160"/>
                  </a:lnTo>
                  <a:close/>
                </a:path>
                <a:path w="7620" h="589279">
                  <a:moveTo>
                    <a:pt x="7619" y="398780"/>
                  </a:moveTo>
                  <a:lnTo>
                    <a:pt x="0" y="398780"/>
                  </a:lnTo>
                  <a:lnTo>
                    <a:pt x="0" y="405129"/>
                  </a:lnTo>
                  <a:lnTo>
                    <a:pt x="7619" y="405129"/>
                  </a:lnTo>
                  <a:lnTo>
                    <a:pt x="7619" y="398780"/>
                  </a:lnTo>
                  <a:close/>
                </a:path>
                <a:path w="7620" h="589279">
                  <a:moveTo>
                    <a:pt x="7619" y="405130"/>
                  </a:moveTo>
                  <a:lnTo>
                    <a:pt x="0" y="405130"/>
                  </a:lnTo>
                  <a:lnTo>
                    <a:pt x="0" y="411479"/>
                  </a:lnTo>
                  <a:lnTo>
                    <a:pt x="7619" y="411479"/>
                  </a:lnTo>
                  <a:lnTo>
                    <a:pt x="7619" y="405130"/>
                  </a:lnTo>
                  <a:close/>
                </a:path>
                <a:path w="7620" h="589279">
                  <a:moveTo>
                    <a:pt x="7619" y="411480"/>
                  </a:moveTo>
                  <a:lnTo>
                    <a:pt x="0" y="411480"/>
                  </a:lnTo>
                  <a:lnTo>
                    <a:pt x="0" y="417829"/>
                  </a:lnTo>
                  <a:lnTo>
                    <a:pt x="7619" y="417829"/>
                  </a:lnTo>
                  <a:lnTo>
                    <a:pt x="7619" y="411480"/>
                  </a:lnTo>
                  <a:close/>
                </a:path>
                <a:path w="7620" h="589279">
                  <a:moveTo>
                    <a:pt x="7619" y="417830"/>
                  </a:moveTo>
                  <a:lnTo>
                    <a:pt x="0" y="417830"/>
                  </a:lnTo>
                  <a:lnTo>
                    <a:pt x="0" y="424179"/>
                  </a:lnTo>
                  <a:lnTo>
                    <a:pt x="7619" y="424179"/>
                  </a:lnTo>
                  <a:lnTo>
                    <a:pt x="7619" y="417830"/>
                  </a:lnTo>
                  <a:close/>
                </a:path>
                <a:path w="7620" h="589279">
                  <a:moveTo>
                    <a:pt x="7619" y="424180"/>
                  </a:moveTo>
                  <a:lnTo>
                    <a:pt x="0" y="424180"/>
                  </a:lnTo>
                  <a:lnTo>
                    <a:pt x="0" y="430529"/>
                  </a:lnTo>
                  <a:lnTo>
                    <a:pt x="7619" y="430529"/>
                  </a:lnTo>
                  <a:lnTo>
                    <a:pt x="7619" y="424180"/>
                  </a:lnTo>
                  <a:close/>
                </a:path>
                <a:path w="7620" h="589279">
                  <a:moveTo>
                    <a:pt x="7619" y="430530"/>
                  </a:moveTo>
                  <a:lnTo>
                    <a:pt x="0" y="430530"/>
                  </a:lnTo>
                  <a:lnTo>
                    <a:pt x="0" y="436879"/>
                  </a:lnTo>
                  <a:lnTo>
                    <a:pt x="7619" y="436879"/>
                  </a:lnTo>
                  <a:lnTo>
                    <a:pt x="7619" y="430530"/>
                  </a:lnTo>
                  <a:close/>
                </a:path>
                <a:path w="7620" h="589279">
                  <a:moveTo>
                    <a:pt x="7619" y="436880"/>
                  </a:moveTo>
                  <a:lnTo>
                    <a:pt x="0" y="436880"/>
                  </a:lnTo>
                  <a:lnTo>
                    <a:pt x="0" y="443229"/>
                  </a:lnTo>
                  <a:lnTo>
                    <a:pt x="7619" y="443229"/>
                  </a:lnTo>
                  <a:lnTo>
                    <a:pt x="7619" y="436880"/>
                  </a:lnTo>
                  <a:close/>
                </a:path>
                <a:path w="7620" h="589279">
                  <a:moveTo>
                    <a:pt x="7619" y="443230"/>
                  </a:moveTo>
                  <a:lnTo>
                    <a:pt x="0" y="443230"/>
                  </a:lnTo>
                  <a:lnTo>
                    <a:pt x="0" y="449579"/>
                  </a:lnTo>
                  <a:lnTo>
                    <a:pt x="7619" y="449579"/>
                  </a:lnTo>
                  <a:lnTo>
                    <a:pt x="7619" y="443230"/>
                  </a:lnTo>
                  <a:close/>
                </a:path>
                <a:path w="7620" h="589279">
                  <a:moveTo>
                    <a:pt x="7619" y="449580"/>
                  </a:moveTo>
                  <a:lnTo>
                    <a:pt x="0" y="449580"/>
                  </a:lnTo>
                  <a:lnTo>
                    <a:pt x="0" y="455929"/>
                  </a:lnTo>
                  <a:lnTo>
                    <a:pt x="7619" y="455929"/>
                  </a:lnTo>
                  <a:lnTo>
                    <a:pt x="7619" y="449580"/>
                  </a:lnTo>
                  <a:close/>
                </a:path>
                <a:path w="7620" h="589279">
                  <a:moveTo>
                    <a:pt x="7619" y="455930"/>
                  </a:moveTo>
                  <a:lnTo>
                    <a:pt x="0" y="455930"/>
                  </a:lnTo>
                  <a:lnTo>
                    <a:pt x="0" y="473709"/>
                  </a:lnTo>
                  <a:lnTo>
                    <a:pt x="7619" y="473709"/>
                  </a:lnTo>
                  <a:lnTo>
                    <a:pt x="7619" y="455930"/>
                  </a:lnTo>
                  <a:close/>
                </a:path>
                <a:path w="7620" h="589279">
                  <a:moveTo>
                    <a:pt x="7619" y="473710"/>
                  </a:moveTo>
                  <a:lnTo>
                    <a:pt x="0" y="473710"/>
                  </a:lnTo>
                  <a:lnTo>
                    <a:pt x="0" y="481329"/>
                  </a:lnTo>
                  <a:lnTo>
                    <a:pt x="7619" y="481329"/>
                  </a:lnTo>
                  <a:lnTo>
                    <a:pt x="7619" y="473710"/>
                  </a:lnTo>
                  <a:close/>
                </a:path>
                <a:path w="7620" h="589279">
                  <a:moveTo>
                    <a:pt x="7619" y="481330"/>
                  </a:moveTo>
                  <a:lnTo>
                    <a:pt x="0" y="481330"/>
                  </a:lnTo>
                  <a:lnTo>
                    <a:pt x="0" y="486409"/>
                  </a:lnTo>
                  <a:lnTo>
                    <a:pt x="7619" y="486409"/>
                  </a:lnTo>
                  <a:lnTo>
                    <a:pt x="7619" y="481330"/>
                  </a:lnTo>
                  <a:close/>
                </a:path>
                <a:path w="7620" h="589279">
                  <a:moveTo>
                    <a:pt x="7619" y="486410"/>
                  </a:moveTo>
                  <a:lnTo>
                    <a:pt x="0" y="486410"/>
                  </a:lnTo>
                  <a:lnTo>
                    <a:pt x="0" y="494029"/>
                  </a:lnTo>
                  <a:lnTo>
                    <a:pt x="7619" y="494029"/>
                  </a:lnTo>
                  <a:lnTo>
                    <a:pt x="7619" y="486410"/>
                  </a:lnTo>
                  <a:close/>
                </a:path>
                <a:path w="7620" h="589279">
                  <a:moveTo>
                    <a:pt x="7619" y="494030"/>
                  </a:moveTo>
                  <a:lnTo>
                    <a:pt x="0" y="494030"/>
                  </a:lnTo>
                  <a:lnTo>
                    <a:pt x="0" y="500379"/>
                  </a:lnTo>
                  <a:lnTo>
                    <a:pt x="7619" y="500379"/>
                  </a:lnTo>
                  <a:lnTo>
                    <a:pt x="7619" y="494030"/>
                  </a:lnTo>
                  <a:close/>
                </a:path>
                <a:path w="7620" h="589279">
                  <a:moveTo>
                    <a:pt x="7619" y="500380"/>
                  </a:moveTo>
                  <a:lnTo>
                    <a:pt x="0" y="500380"/>
                  </a:lnTo>
                  <a:lnTo>
                    <a:pt x="0" y="506729"/>
                  </a:lnTo>
                  <a:lnTo>
                    <a:pt x="7619" y="506729"/>
                  </a:lnTo>
                  <a:lnTo>
                    <a:pt x="7619" y="500380"/>
                  </a:lnTo>
                  <a:close/>
                </a:path>
                <a:path w="7620" h="589279">
                  <a:moveTo>
                    <a:pt x="7619" y="506730"/>
                  </a:moveTo>
                  <a:lnTo>
                    <a:pt x="0" y="506730"/>
                  </a:lnTo>
                  <a:lnTo>
                    <a:pt x="0" y="513079"/>
                  </a:lnTo>
                  <a:lnTo>
                    <a:pt x="7619" y="513079"/>
                  </a:lnTo>
                  <a:lnTo>
                    <a:pt x="7619" y="506730"/>
                  </a:lnTo>
                  <a:close/>
                </a:path>
                <a:path w="7620" h="589279">
                  <a:moveTo>
                    <a:pt x="7619" y="513080"/>
                  </a:moveTo>
                  <a:lnTo>
                    <a:pt x="0" y="513080"/>
                  </a:lnTo>
                  <a:lnTo>
                    <a:pt x="0" y="519429"/>
                  </a:lnTo>
                  <a:lnTo>
                    <a:pt x="7619" y="519429"/>
                  </a:lnTo>
                  <a:lnTo>
                    <a:pt x="7619" y="513080"/>
                  </a:lnTo>
                  <a:close/>
                </a:path>
                <a:path w="7620" h="589279">
                  <a:moveTo>
                    <a:pt x="7619" y="519430"/>
                  </a:moveTo>
                  <a:lnTo>
                    <a:pt x="0" y="519430"/>
                  </a:lnTo>
                  <a:lnTo>
                    <a:pt x="0" y="525779"/>
                  </a:lnTo>
                  <a:lnTo>
                    <a:pt x="7619" y="525779"/>
                  </a:lnTo>
                  <a:lnTo>
                    <a:pt x="7619" y="519430"/>
                  </a:lnTo>
                  <a:close/>
                </a:path>
                <a:path w="7620" h="589279">
                  <a:moveTo>
                    <a:pt x="7619" y="525780"/>
                  </a:moveTo>
                  <a:lnTo>
                    <a:pt x="0" y="525780"/>
                  </a:lnTo>
                  <a:lnTo>
                    <a:pt x="0" y="532129"/>
                  </a:lnTo>
                  <a:lnTo>
                    <a:pt x="7619" y="532129"/>
                  </a:lnTo>
                  <a:lnTo>
                    <a:pt x="7619" y="525780"/>
                  </a:lnTo>
                  <a:close/>
                </a:path>
                <a:path w="7620" h="589279">
                  <a:moveTo>
                    <a:pt x="7619" y="532130"/>
                  </a:moveTo>
                  <a:lnTo>
                    <a:pt x="0" y="532130"/>
                  </a:lnTo>
                  <a:lnTo>
                    <a:pt x="0" y="538479"/>
                  </a:lnTo>
                  <a:lnTo>
                    <a:pt x="7619" y="538479"/>
                  </a:lnTo>
                  <a:lnTo>
                    <a:pt x="7619" y="532130"/>
                  </a:lnTo>
                  <a:close/>
                </a:path>
                <a:path w="7620" h="589279">
                  <a:moveTo>
                    <a:pt x="7619" y="538480"/>
                  </a:moveTo>
                  <a:lnTo>
                    <a:pt x="0" y="538480"/>
                  </a:lnTo>
                  <a:lnTo>
                    <a:pt x="0" y="544829"/>
                  </a:lnTo>
                  <a:lnTo>
                    <a:pt x="7619" y="544829"/>
                  </a:lnTo>
                  <a:lnTo>
                    <a:pt x="7619" y="538480"/>
                  </a:lnTo>
                  <a:close/>
                </a:path>
                <a:path w="7620" h="589279">
                  <a:moveTo>
                    <a:pt x="7619" y="544830"/>
                  </a:moveTo>
                  <a:lnTo>
                    <a:pt x="0" y="544830"/>
                  </a:lnTo>
                  <a:lnTo>
                    <a:pt x="0" y="551179"/>
                  </a:lnTo>
                  <a:lnTo>
                    <a:pt x="7619" y="551179"/>
                  </a:lnTo>
                  <a:lnTo>
                    <a:pt x="7619" y="544830"/>
                  </a:lnTo>
                  <a:close/>
                </a:path>
                <a:path w="7620" h="589279">
                  <a:moveTo>
                    <a:pt x="7619" y="551180"/>
                  </a:moveTo>
                  <a:lnTo>
                    <a:pt x="0" y="551180"/>
                  </a:lnTo>
                  <a:lnTo>
                    <a:pt x="0" y="557529"/>
                  </a:lnTo>
                  <a:lnTo>
                    <a:pt x="7619" y="557529"/>
                  </a:lnTo>
                  <a:lnTo>
                    <a:pt x="7619" y="551180"/>
                  </a:lnTo>
                  <a:close/>
                </a:path>
                <a:path w="7620" h="589279">
                  <a:moveTo>
                    <a:pt x="7619" y="557530"/>
                  </a:moveTo>
                  <a:lnTo>
                    <a:pt x="0" y="557530"/>
                  </a:lnTo>
                  <a:lnTo>
                    <a:pt x="0" y="563879"/>
                  </a:lnTo>
                  <a:lnTo>
                    <a:pt x="7619" y="563879"/>
                  </a:lnTo>
                  <a:lnTo>
                    <a:pt x="7619" y="557530"/>
                  </a:lnTo>
                  <a:close/>
                </a:path>
                <a:path w="7620" h="589279">
                  <a:moveTo>
                    <a:pt x="7619" y="563880"/>
                  </a:moveTo>
                  <a:lnTo>
                    <a:pt x="0" y="563880"/>
                  </a:lnTo>
                  <a:lnTo>
                    <a:pt x="0" y="570229"/>
                  </a:lnTo>
                  <a:lnTo>
                    <a:pt x="7619" y="570229"/>
                  </a:lnTo>
                  <a:lnTo>
                    <a:pt x="7619" y="563880"/>
                  </a:lnTo>
                  <a:close/>
                </a:path>
                <a:path w="7620" h="589279">
                  <a:moveTo>
                    <a:pt x="7619" y="570230"/>
                  </a:moveTo>
                  <a:lnTo>
                    <a:pt x="0" y="570230"/>
                  </a:lnTo>
                  <a:lnTo>
                    <a:pt x="0" y="576579"/>
                  </a:lnTo>
                  <a:lnTo>
                    <a:pt x="7619" y="576579"/>
                  </a:lnTo>
                  <a:lnTo>
                    <a:pt x="7619" y="570230"/>
                  </a:lnTo>
                  <a:close/>
                </a:path>
                <a:path w="7620" h="589279">
                  <a:moveTo>
                    <a:pt x="7619" y="576580"/>
                  </a:moveTo>
                  <a:lnTo>
                    <a:pt x="0" y="576580"/>
                  </a:lnTo>
                  <a:lnTo>
                    <a:pt x="0" y="582929"/>
                  </a:lnTo>
                  <a:lnTo>
                    <a:pt x="7619" y="582929"/>
                  </a:lnTo>
                  <a:lnTo>
                    <a:pt x="7619" y="576580"/>
                  </a:lnTo>
                  <a:close/>
                </a:path>
                <a:path w="7620" h="589279">
                  <a:moveTo>
                    <a:pt x="7619" y="582930"/>
                  </a:moveTo>
                  <a:lnTo>
                    <a:pt x="0" y="582930"/>
                  </a:lnTo>
                  <a:lnTo>
                    <a:pt x="0" y="589279"/>
                  </a:lnTo>
                  <a:lnTo>
                    <a:pt x="7619" y="589279"/>
                  </a:lnTo>
                  <a:lnTo>
                    <a:pt x="7619" y="582930"/>
                  </a:lnTo>
                  <a:close/>
                </a:path>
              </a:pathLst>
            </a:custGeom>
            <a:solidFill>
              <a:srgbClr val="8900ED"/>
            </a:solidFill>
          </p:spPr>
          <p:txBody>
            <a:bodyPr bIns="0" lIns="0" rIns="0" rtlCol="0" tIns="0" wrap="square"/>
            <a:p/>
          </p:txBody>
        </p:sp>
        <p:sp>
          <p:nvSpPr>
            <p:cNvPr id="1049947" name="object 1248"/>
            <p:cNvSpPr/>
            <p:nvPr/>
          </p:nvSpPr>
          <p:spPr>
            <a:xfrm>
              <a:off x="7037069" y="4560569"/>
              <a:ext cx="7620" cy="604520"/>
            </a:xfrm>
            <a:custGeom>
              <a:avLst/>
              <a:ahLst/>
              <a:rect l="l" t="t" r="r" b="b"/>
              <a:pathLst>
                <a:path w="7620" h="604520">
                  <a:moveTo>
                    <a:pt x="1270" y="0"/>
                  </a:moveTo>
                  <a:lnTo>
                    <a:pt x="0" y="0"/>
                  </a:lnTo>
                  <a:lnTo>
                    <a:pt x="0" y="1269"/>
                  </a:lnTo>
                  <a:lnTo>
                    <a:pt x="1270" y="1269"/>
                  </a:lnTo>
                  <a:lnTo>
                    <a:pt x="1270" y="0"/>
                  </a:lnTo>
                  <a:close/>
                </a:path>
                <a:path w="7620" h="604520">
                  <a:moveTo>
                    <a:pt x="1269" y="1269"/>
                  </a:moveTo>
                  <a:lnTo>
                    <a:pt x="0" y="1269"/>
                  </a:lnTo>
                  <a:lnTo>
                    <a:pt x="0" y="7619"/>
                  </a:lnTo>
                  <a:lnTo>
                    <a:pt x="3809" y="7619"/>
                  </a:lnTo>
                  <a:lnTo>
                    <a:pt x="3809" y="5079"/>
                  </a:lnTo>
                  <a:lnTo>
                    <a:pt x="2539" y="5079"/>
                  </a:lnTo>
                  <a:lnTo>
                    <a:pt x="2539" y="2539"/>
                  </a:lnTo>
                  <a:lnTo>
                    <a:pt x="1269" y="2539"/>
                  </a:lnTo>
                  <a:lnTo>
                    <a:pt x="1269" y="1269"/>
                  </a:lnTo>
                  <a:close/>
                </a:path>
                <a:path w="7620" h="604520">
                  <a:moveTo>
                    <a:pt x="5079" y="7619"/>
                  </a:moveTo>
                  <a:lnTo>
                    <a:pt x="0" y="7619"/>
                  </a:lnTo>
                  <a:lnTo>
                    <a:pt x="0" y="20319"/>
                  </a:lnTo>
                  <a:lnTo>
                    <a:pt x="7620" y="20319"/>
                  </a:lnTo>
                  <a:lnTo>
                    <a:pt x="7620" y="12699"/>
                  </a:lnTo>
                  <a:lnTo>
                    <a:pt x="6350" y="12699"/>
                  </a:lnTo>
                  <a:lnTo>
                    <a:pt x="6350" y="10159"/>
                  </a:lnTo>
                  <a:lnTo>
                    <a:pt x="5079" y="10159"/>
                  </a:lnTo>
                  <a:lnTo>
                    <a:pt x="5079" y="7619"/>
                  </a:lnTo>
                  <a:close/>
                </a:path>
                <a:path w="7620" h="604520">
                  <a:moveTo>
                    <a:pt x="7620" y="20319"/>
                  </a:moveTo>
                  <a:lnTo>
                    <a:pt x="0" y="20319"/>
                  </a:lnTo>
                  <a:lnTo>
                    <a:pt x="0" y="26669"/>
                  </a:lnTo>
                  <a:lnTo>
                    <a:pt x="7620" y="26669"/>
                  </a:lnTo>
                  <a:lnTo>
                    <a:pt x="7620" y="20319"/>
                  </a:lnTo>
                  <a:close/>
                </a:path>
                <a:path w="7620" h="604520">
                  <a:moveTo>
                    <a:pt x="7620" y="26669"/>
                  </a:moveTo>
                  <a:lnTo>
                    <a:pt x="0" y="26669"/>
                  </a:lnTo>
                  <a:lnTo>
                    <a:pt x="0" y="33019"/>
                  </a:lnTo>
                  <a:lnTo>
                    <a:pt x="7620" y="33019"/>
                  </a:lnTo>
                  <a:lnTo>
                    <a:pt x="7620" y="26669"/>
                  </a:lnTo>
                  <a:close/>
                </a:path>
                <a:path w="7620" h="604520">
                  <a:moveTo>
                    <a:pt x="7620" y="33019"/>
                  </a:moveTo>
                  <a:lnTo>
                    <a:pt x="0" y="33019"/>
                  </a:lnTo>
                  <a:lnTo>
                    <a:pt x="0" y="39369"/>
                  </a:lnTo>
                  <a:lnTo>
                    <a:pt x="7620" y="39369"/>
                  </a:lnTo>
                  <a:lnTo>
                    <a:pt x="7620" y="33019"/>
                  </a:lnTo>
                  <a:close/>
                </a:path>
                <a:path w="7620" h="604520">
                  <a:moveTo>
                    <a:pt x="7620" y="39369"/>
                  </a:moveTo>
                  <a:lnTo>
                    <a:pt x="0" y="39369"/>
                  </a:lnTo>
                  <a:lnTo>
                    <a:pt x="0" y="45719"/>
                  </a:lnTo>
                  <a:lnTo>
                    <a:pt x="7620" y="45719"/>
                  </a:lnTo>
                  <a:lnTo>
                    <a:pt x="7620" y="39369"/>
                  </a:lnTo>
                  <a:close/>
                </a:path>
                <a:path w="7620" h="604520">
                  <a:moveTo>
                    <a:pt x="7620" y="45719"/>
                  </a:moveTo>
                  <a:lnTo>
                    <a:pt x="0" y="45719"/>
                  </a:lnTo>
                  <a:lnTo>
                    <a:pt x="0" y="50799"/>
                  </a:lnTo>
                  <a:lnTo>
                    <a:pt x="7620" y="50799"/>
                  </a:lnTo>
                  <a:lnTo>
                    <a:pt x="7620" y="45719"/>
                  </a:lnTo>
                  <a:close/>
                </a:path>
                <a:path w="7620" h="604520">
                  <a:moveTo>
                    <a:pt x="7620" y="50800"/>
                  </a:moveTo>
                  <a:lnTo>
                    <a:pt x="0" y="50800"/>
                  </a:lnTo>
                  <a:lnTo>
                    <a:pt x="0" y="58419"/>
                  </a:lnTo>
                  <a:lnTo>
                    <a:pt x="7620" y="58419"/>
                  </a:lnTo>
                  <a:lnTo>
                    <a:pt x="7620" y="50800"/>
                  </a:lnTo>
                  <a:close/>
                </a:path>
                <a:path w="7620" h="604520">
                  <a:moveTo>
                    <a:pt x="7620" y="58419"/>
                  </a:moveTo>
                  <a:lnTo>
                    <a:pt x="0" y="58419"/>
                  </a:lnTo>
                  <a:lnTo>
                    <a:pt x="0" y="64769"/>
                  </a:lnTo>
                  <a:lnTo>
                    <a:pt x="7620" y="64769"/>
                  </a:lnTo>
                  <a:lnTo>
                    <a:pt x="7620" y="58419"/>
                  </a:lnTo>
                  <a:close/>
                </a:path>
                <a:path w="7620" h="604520">
                  <a:moveTo>
                    <a:pt x="7620" y="64769"/>
                  </a:moveTo>
                  <a:lnTo>
                    <a:pt x="0" y="64769"/>
                  </a:lnTo>
                  <a:lnTo>
                    <a:pt x="0" y="71119"/>
                  </a:lnTo>
                  <a:lnTo>
                    <a:pt x="7620" y="71119"/>
                  </a:lnTo>
                  <a:lnTo>
                    <a:pt x="7620" y="64769"/>
                  </a:lnTo>
                  <a:close/>
                </a:path>
                <a:path w="7620" h="604520">
                  <a:moveTo>
                    <a:pt x="7620" y="71119"/>
                  </a:moveTo>
                  <a:lnTo>
                    <a:pt x="0" y="71119"/>
                  </a:lnTo>
                  <a:lnTo>
                    <a:pt x="0" y="77469"/>
                  </a:lnTo>
                  <a:lnTo>
                    <a:pt x="7620" y="77469"/>
                  </a:lnTo>
                  <a:lnTo>
                    <a:pt x="7620" y="71119"/>
                  </a:lnTo>
                  <a:close/>
                </a:path>
                <a:path w="7620" h="604520">
                  <a:moveTo>
                    <a:pt x="7620" y="77469"/>
                  </a:moveTo>
                  <a:lnTo>
                    <a:pt x="0" y="77469"/>
                  </a:lnTo>
                  <a:lnTo>
                    <a:pt x="0" y="83819"/>
                  </a:lnTo>
                  <a:lnTo>
                    <a:pt x="7620" y="83819"/>
                  </a:lnTo>
                  <a:lnTo>
                    <a:pt x="7620" y="77469"/>
                  </a:lnTo>
                  <a:close/>
                </a:path>
                <a:path w="7620" h="604520">
                  <a:moveTo>
                    <a:pt x="7620" y="83819"/>
                  </a:moveTo>
                  <a:lnTo>
                    <a:pt x="0" y="83819"/>
                  </a:lnTo>
                  <a:lnTo>
                    <a:pt x="0" y="90169"/>
                  </a:lnTo>
                  <a:lnTo>
                    <a:pt x="7620" y="90169"/>
                  </a:lnTo>
                  <a:lnTo>
                    <a:pt x="7620" y="83819"/>
                  </a:lnTo>
                  <a:close/>
                </a:path>
                <a:path w="7620" h="604520">
                  <a:moveTo>
                    <a:pt x="7620" y="90169"/>
                  </a:moveTo>
                  <a:lnTo>
                    <a:pt x="0" y="90169"/>
                  </a:lnTo>
                  <a:lnTo>
                    <a:pt x="0" y="96519"/>
                  </a:lnTo>
                  <a:lnTo>
                    <a:pt x="7620" y="96519"/>
                  </a:lnTo>
                  <a:lnTo>
                    <a:pt x="7620" y="90169"/>
                  </a:lnTo>
                  <a:close/>
                </a:path>
                <a:path w="7620" h="604520">
                  <a:moveTo>
                    <a:pt x="7620" y="96519"/>
                  </a:moveTo>
                  <a:lnTo>
                    <a:pt x="0" y="96519"/>
                  </a:lnTo>
                  <a:lnTo>
                    <a:pt x="0" y="102869"/>
                  </a:lnTo>
                  <a:lnTo>
                    <a:pt x="7620" y="102869"/>
                  </a:lnTo>
                  <a:lnTo>
                    <a:pt x="7620" y="96519"/>
                  </a:lnTo>
                  <a:close/>
                </a:path>
                <a:path w="7620" h="604520">
                  <a:moveTo>
                    <a:pt x="7620" y="102869"/>
                  </a:moveTo>
                  <a:lnTo>
                    <a:pt x="0" y="102869"/>
                  </a:lnTo>
                  <a:lnTo>
                    <a:pt x="0" y="109219"/>
                  </a:lnTo>
                  <a:lnTo>
                    <a:pt x="7620" y="109219"/>
                  </a:lnTo>
                  <a:lnTo>
                    <a:pt x="7620" y="102869"/>
                  </a:lnTo>
                  <a:close/>
                </a:path>
                <a:path w="7620" h="604520">
                  <a:moveTo>
                    <a:pt x="7620" y="109219"/>
                  </a:moveTo>
                  <a:lnTo>
                    <a:pt x="0" y="109219"/>
                  </a:lnTo>
                  <a:lnTo>
                    <a:pt x="0" y="115569"/>
                  </a:lnTo>
                  <a:lnTo>
                    <a:pt x="7620" y="115569"/>
                  </a:lnTo>
                  <a:lnTo>
                    <a:pt x="7620" y="109219"/>
                  </a:lnTo>
                  <a:close/>
                </a:path>
                <a:path w="7620" h="604520">
                  <a:moveTo>
                    <a:pt x="7620" y="115569"/>
                  </a:moveTo>
                  <a:lnTo>
                    <a:pt x="0" y="115569"/>
                  </a:lnTo>
                  <a:lnTo>
                    <a:pt x="0" y="121919"/>
                  </a:lnTo>
                  <a:lnTo>
                    <a:pt x="7620" y="121919"/>
                  </a:lnTo>
                  <a:lnTo>
                    <a:pt x="7620" y="115569"/>
                  </a:lnTo>
                  <a:close/>
                </a:path>
                <a:path w="7620" h="604520">
                  <a:moveTo>
                    <a:pt x="7620" y="121919"/>
                  </a:moveTo>
                  <a:lnTo>
                    <a:pt x="0" y="121919"/>
                  </a:lnTo>
                  <a:lnTo>
                    <a:pt x="0" y="128269"/>
                  </a:lnTo>
                  <a:lnTo>
                    <a:pt x="7620" y="128269"/>
                  </a:lnTo>
                  <a:lnTo>
                    <a:pt x="7620" y="121919"/>
                  </a:lnTo>
                  <a:close/>
                </a:path>
                <a:path w="7620" h="604520">
                  <a:moveTo>
                    <a:pt x="7620" y="128269"/>
                  </a:moveTo>
                  <a:lnTo>
                    <a:pt x="0" y="128269"/>
                  </a:lnTo>
                  <a:lnTo>
                    <a:pt x="0" y="134619"/>
                  </a:lnTo>
                  <a:lnTo>
                    <a:pt x="7620" y="134619"/>
                  </a:lnTo>
                  <a:lnTo>
                    <a:pt x="7620" y="128269"/>
                  </a:lnTo>
                  <a:close/>
                </a:path>
                <a:path w="7620" h="604520">
                  <a:moveTo>
                    <a:pt x="7620" y="134619"/>
                  </a:moveTo>
                  <a:lnTo>
                    <a:pt x="0" y="134619"/>
                  </a:lnTo>
                  <a:lnTo>
                    <a:pt x="0" y="147319"/>
                  </a:lnTo>
                  <a:lnTo>
                    <a:pt x="7620" y="147319"/>
                  </a:lnTo>
                  <a:lnTo>
                    <a:pt x="7620" y="134619"/>
                  </a:lnTo>
                  <a:close/>
                </a:path>
                <a:path w="7620" h="604520">
                  <a:moveTo>
                    <a:pt x="7620" y="147319"/>
                  </a:moveTo>
                  <a:lnTo>
                    <a:pt x="0" y="147319"/>
                  </a:lnTo>
                  <a:lnTo>
                    <a:pt x="0" y="153669"/>
                  </a:lnTo>
                  <a:lnTo>
                    <a:pt x="7620" y="153669"/>
                  </a:lnTo>
                  <a:lnTo>
                    <a:pt x="7620" y="147319"/>
                  </a:lnTo>
                  <a:close/>
                </a:path>
                <a:path w="7620" h="604520">
                  <a:moveTo>
                    <a:pt x="7620" y="153669"/>
                  </a:moveTo>
                  <a:lnTo>
                    <a:pt x="0" y="153669"/>
                  </a:lnTo>
                  <a:lnTo>
                    <a:pt x="0" y="160019"/>
                  </a:lnTo>
                  <a:lnTo>
                    <a:pt x="7620" y="160019"/>
                  </a:lnTo>
                  <a:lnTo>
                    <a:pt x="7620" y="153669"/>
                  </a:lnTo>
                  <a:close/>
                </a:path>
                <a:path w="7620" h="604520">
                  <a:moveTo>
                    <a:pt x="7620" y="160019"/>
                  </a:moveTo>
                  <a:lnTo>
                    <a:pt x="0" y="160019"/>
                  </a:lnTo>
                  <a:lnTo>
                    <a:pt x="0" y="166369"/>
                  </a:lnTo>
                  <a:lnTo>
                    <a:pt x="7620" y="166369"/>
                  </a:lnTo>
                  <a:lnTo>
                    <a:pt x="7620" y="160019"/>
                  </a:lnTo>
                  <a:close/>
                </a:path>
                <a:path w="7620" h="604520">
                  <a:moveTo>
                    <a:pt x="7620" y="166369"/>
                  </a:moveTo>
                  <a:lnTo>
                    <a:pt x="0" y="166369"/>
                  </a:lnTo>
                  <a:lnTo>
                    <a:pt x="0" y="172719"/>
                  </a:lnTo>
                  <a:lnTo>
                    <a:pt x="7620" y="172719"/>
                  </a:lnTo>
                  <a:lnTo>
                    <a:pt x="7620" y="166369"/>
                  </a:lnTo>
                  <a:close/>
                </a:path>
                <a:path w="7620" h="604520">
                  <a:moveTo>
                    <a:pt x="7620" y="172719"/>
                  </a:moveTo>
                  <a:lnTo>
                    <a:pt x="0" y="172719"/>
                  </a:lnTo>
                  <a:lnTo>
                    <a:pt x="0" y="179069"/>
                  </a:lnTo>
                  <a:lnTo>
                    <a:pt x="7620" y="179069"/>
                  </a:lnTo>
                  <a:lnTo>
                    <a:pt x="7620" y="172719"/>
                  </a:lnTo>
                  <a:close/>
                </a:path>
                <a:path w="7620" h="604520">
                  <a:moveTo>
                    <a:pt x="7620" y="179069"/>
                  </a:moveTo>
                  <a:lnTo>
                    <a:pt x="0" y="179069"/>
                  </a:lnTo>
                  <a:lnTo>
                    <a:pt x="0" y="185419"/>
                  </a:lnTo>
                  <a:lnTo>
                    <a:pt x="7620" y="185419"/>
                  </a:lnTo>
                  <a:lnTo>
                    <a:pt x="7620" y="179069"/>
                  </a:lnTo>
                  <a:close/>
                </a:path>
                <a:path w="7620" h="604520">
                  <a:moveTo>
                    <a:pt x="7620" y="185419"/>
                  </a:moveTo>
                  <a:lnTo>
                    <a:pt x="0" y="185419"/>
                  </a:lnTo>
                  <a:lnTo>
                    <a:pt x="0" y="191769"/>
                  </a:lnTo>
                  <a:lnTo>
                    <a:pt x="7620" y="191769"/>
                  </a:lnTo>
                  <a:lnTo>
                    <a:pt x="7620" y="185419"/>
                  </a:lnTo>
                  <a:close/>
                </a:path>
                <a:path w="7620" h="604520">
                  <a:moveTo>
                    <a:pt x="7620" y="191769"/>
                  </a:moveTo>
                  <a:lnTo>
                    <a:pt x="0" y="191769"/>
                  </a:lnTo>
                  <a:lnTo>
                    <a:pt x="0" y="198119"/>
                  </a:lnTo>
                  <a:lnTo>
                    <a:pt x="7620" y="198119"/>
                  </a:lnTo>
                  <a:lnTo>
                    <a:pt x="7620" y="191769"/>
                  </a:lnTo>
                  <a:close/>
                </a:path>
                <a:path w="7620" h="604520">
                  <a:moveTo>
                    <a:pt x="7620" y="198119"/>
                  </a:moveTo>
                  <a:lnTo>
                    <a:pt x="0" y="198119"/>
                  </a:lnTo>
                  <a:lnTo>
                    <a:pt x="0" y="204469"/>
                  </a:lnTo>
                  <a:lnTo>
                    <a:pt x="7620" y="204469"/>
                  </a:lnTo>
                  <a:lnTo>
                    <a:pt x="7620" y="198119"/>
                  </a:lnTo>
                  <a:close/>
                </a:path>
                <a:path w="7620" h="604520">
                  <a:moveTo>
                    <a:pt x="7620" y="204469"/>
                  </a:moveTo>
                  <a:lnTo>
                    <a:pt x="0" y="204469"/>
                  </a:lnTo>
                  <a:lnTo>
                    <a:pt x="0" y="210819"/>
                  </a:lnTo>
                  <a:lnTo>
                    <a:pt x="7620" y="210819"/>
                  </a:lnTo>
                  <a:lnTo>
                    <a:pt x="7620" y="204469"/>
                  </a:lnTo>
                  <a:close/>
                </a:path>
                <a:path w="7620" h="604520">
                  <a:moveTo>
                    <a:pt x="7620" y="210819"/>
                  </a:moveTo>
                  <a:lnTo>
                    <a:pt x="0" y="210819"/>
                  </a:lnTo>
                  <a:lnTo>
                    <a:pt x="0" y="217169"/>
                  </a:lnTo>
                  <a:lnTo>
                    <a:pt x="7620" y="217169"/>
                  </a:lnTo>
                  <a:lnTo>
                    <a:pt x="7620" y="210819"/>
                  </a:lnTo>
                  <a:close/>
                </a:path>
                <a:path w="7620" h="604520">
                  <a:moveTo>
                    <a:pt x="7620" y="217169"/>
                  </a:moveTo>
                  <a:lnTo>
                    <a:pt x="0" y="217169"/>
                  </a:lnTo>
                  <a:lnTo>
                    <a:pt x="0" y="223519"/>
                  </a:lnTo>
                  <a:lnTo>
                    <a:pt x="7620" y="223519"/>
                  </a:lnTo>
                  <a:lnTo>
                    <a:pt x="7620" y="217169"/>
                  </a:lnTo>
                  <a:close/>
                </a:path>
                <a:path w="7620" h="604520">
                  <a:moveTo>
                    <a:pt x="7620" y="223519"/>
                  </a:moveTo>
                  <a:lnTo>
                    <a:pt x="0" y="223519"/>
                  </a:lnTo>
                  <a:lnTo>
                    <a:pt x="0" y="229869"/>
                  </a:lnTo>
                  <a:lnTo>
                    <a:pt x="7620" y="229869"/>
                  </a:lnTo>
                  <a:lnTo>
                    <a:pt x="7620" y="223519"/>
                  </a:lnTo>
                  <a:close/>
                </a:path>
                <a:path w="7620" h="604520">
                  <a:moveTo>
                    <a:pt x="7620" y="229869"/>
                  </a:moveTo>
                  <a:lnTo>
                    <a:pt x="0" y="229869"/>
                  </a:lnTo>
                  <a:lnTo>
                    <a:pt x="0" y="236219"/>
                  </a:lnTo>
                  <a:lnTo>
                    <a:pt x="7620" y="236219"/>
                  </a:lnTo>
                  <a:lnTo>
                    <a:pt x="7620" y="229869"/>
                  </a:lnTo>
                  <a:close/>
                </a:path>
                <a:path w="7620" h="604520">
                  <a:moveTo>
                    <a:pt x="7620" y="236219"/>
                  </a:moveTo>
                  <a:lnTo>
                    <a:pt x="0" y="236219"/>
                  </a:lnTo>
                  <a:lnTo>
                    <a:pt x="0" y="242569"/>
                  </a:lnTo>
                  <a:lnTo>
                    <a:pt x="7620" y="242569"/>
                  </a:lnTo>
                  <a:lnTo>
                    <a:pt x="7620" y="236219"/>
                  </a:lnTo>
                  <a:close/>
                </a:path>
                <a:path w="7620" h="604520">
                  <a:moveTo>
                    <a:pt x="7620" y="242569"/>
                  </a:moveTo>
                  <a:lnTo>
                    <a:pt x="0" y="242569"/>
                  </a:lnTo>
                  <a:lnTo>
                    <a:pt x="0" y="248919"/>
                  </a:lnTo>
                  <a:lnTo>
                    <a:pt x="7620" y="248919"/>
                  </a:lnTo>
                  <a:lnTo>
                    <a:pt x="7620" y="242569"/>
                  </a:lnTo>
                  <a:close/>
                </a:path>
                <a:path w="7620" h="604520">
                  <a:moveTo>
                    <a:pt x="7620" y="248919"/>
                  </a:moveTo>
                  <a:lnTo>
                    <a:pt x="0" y="248919"/>
                  </a:lnTo>
                  <a:lnTo>
                    <a:pt x="0" y="255269"/>
                  </a:lnTo>
                  <a:lnTo>
                    <a:pt x="7620" y="255269"/>
                  </a:lnTo>
                  <a:lnTo>
                    <a:pt x="7620" y="248919"/>
                  </a:lnTo>
                  <a:close/>
                </a:path>
                <a:path w="7620" h="604520">
                  <a:moveTo>
                    <a:pt x="7620" y="255269"/>
                  </a:moveTo>
                  <a:lnTo>
                    <a:pt x="0" y="255269"/>
                  </a:lnTo>
                  <a:lnTo>
                    <a:pt x="0" y="261619"/>
                  </a:lnTo>
                  <a:lnTo>
                    <a:pt x="7620" y="261619"/>
                  </a:lnTo>
                  <a:lnTo>
                    <a:pt x="7620" y="255269"/>
                  </a:lnTo>
                  <a:close/>
                </a:path>
                <a:path w="7620" h="604520">
                  <a:moveTo>
                    <a:pt x="7620" y="261619"/>
                  </a:moveTo>
                  <a:lnTo>
                    <a:pt x="0" y="261619"/>
                  </a:lnTo>
                  <a:lnTo>
                    <a:pt x="0" y="267969"/>
                  </a:lnTo>
                  <a:lnTo>
                    <a:pt x="7620" y="267969"/>
                  </a:lnTo>
                  <a:lnTo>
                    <a:pt x="7620" y="261619"/>
                  </a:lnTo>
                  <a:close/>
                </a:path>
                <a:path w="7620" h="604520">
                  <a:moveTo>
                    <a:pt x="7620" y="267969"/>
                  </a:moveTo>
                  <a:lnTo>
                    <a:pt x="0" y="267969"/>
                  </a:lnTo>
                  <a:lnTo>
                    <a:pt x="0" y="274319"/>
                  </a:lnTo>
                  <a:lnTo>
                    <a:pt x="7620" y="274319"/>
                  </a:lnTo>
                  <a:lnTo>
                    <a:pt x="7620" y="267969"/>
                  </a:lnTo>
                  <a:close/>
                </a:path>
                <a:path w="7620" h="604520">
                  <a:moveTo>
                    <a:pt x="7620" y="274319"/>
                  </a:moveTo>
                  <a:lnTo>
                    <a:pt x="0" y="274319"/>
                  </a:lnTo>
                  <a:lnTo>
                    <a:pt x="0" y="280669"/>
                  </a:lnTo>
                  <a:lnTo>
                    <a:pt x="7620" y="280669"/>
                  </a:lnTo>
                  <a:lnTo>
                    <a:pt x="7620" y="274319"/>
                  </a:lnTo>
                  <a:close/>
                </a:path>
                <a:path w="7620" h="604520">
                  <a:moveTo>
                    <a:pt x="7620" y="280669"/>
                  </a:moveTo>
                  <a:lnTo>
                    <a:pt x="0" y="280669"/>
                  </a:lnTo>
                  <a:lnTo>
                    <a:pt x="0" y="287019"/>
                  </a:lnTo>
                  <a:lnTo>
                    <a:pt x="7620" y="287019"/>
                  </a:lnTo>
                  <a:lnTo>
                    <a:pt x="7620" y="280669"/>
                  </a:lnTo>
                  <a:close/>
                </a:path>
                <a:path w="7620" h="604520">
                  <a:moveTo>
                    <a:pt x="7620" y="287019"/>
                  </a:moveTo>
                  <a:lnTo>
                    <a:pt x="0" y="287019"/>
                  </a:lnTo>
                  <a:lnTo>
                    <a:pt x="0" y="293369"/>
                  </a:lnTo>
                  <a:lnTo>
                    <a:pt x="7620" y="293369"/>
                  </a:lnTo>
                  <a:lnTo>
                    <a:pt x="7620" y="287019"/>
                  </a:lnTo>
                  <a:close/>
                </a:path>
                <a:path w="7620" h="604520">
                  <a:moveTo>
                    <a:pt x="7620" y="293369"/>
                  </a:moveTo>
                  <a:lnTo>
                    <a:pt x="0" y="293369"/>
                  </a:lnTo>
                  <a:lnTo>
                    <a:pt x="0" y="299719"/>
                  </a:lnTo>
                  <a:lnTo>
                    <a:pt x="7620" y="299719"/>
                  </a:lnTo>
                  <a:lnTo>
                    <a:pt x="7620" y="293369"/>
                  </a:lnTo>
                  <a:close/>
                </a:path>
                <a:path w="7620" h="604520">
                  <a:moveTo>
                    <a:pt x="7620" y="299719"/>
                  </a:moveTo>
                  <a:lnTo>
                    <a:pt x="0" y="299719"/>
                  </a:lnTo>
                  <a:lnTo>
                    <a:pt x="0" y="306069"/>
                  </a:lnTo>
                  <a:lnTo>
                    <a:pt x="7620" y="306069"/>
                  </a:lnTo>
                  <a:lnTo>
                    <a:pt x="7620" y="299719"/>
                  </a:lnTo>
                  <a:close/>
                </a:path>
                <a:path w="7620" h="604520">
                  <a:moveTo>
                    <a:pt x="7620" y="306069"/>
                  </a:moveTo>
                  <a:lnTo>
                    <a:pt x="0" y="306069"/>
                  </a:lnTo>
                  <a:lnTo>
                    <a:pt x="0" y="312419"/>
                  </a:lnTo>
                  <a:lnTo>
                    <a:pt x="7620" y="312419"/>
                  </a:lnTo>
                  <a:lnTo>
                    <a:pt x="7620" y="306069"/>
                  </a:lnTo>
                  <a:close/>
                </a:path>
                <a:path w="7620" h="604520">
                  <a:moveTo>
                    <a:pt x="7620" y="312419"/>
                  </a:moveTo>
                  <a:lnTo>
                    <a:pt x="0" y="312419"/>
                  </a:lnTo>
                  <a:lnTo>
                    <a:pt x="0" y="318769"/>
                  </a:lnTo>
                  <a:lnTo>
                    <a:pt x="7620" y="318769"/>
                  </a:lnTo>
                  <a:lnTo>
                    <a:pt x="7620" y="312419"/>
                  </a:lnTo>
                  <a:close/>
                </a:path>
                <a:path w="7620" h="604520">
                  <a:moveTo>
                    <a:pt x="7620" y="318769"/>
                  </a:moveTo>
                  <a:lnTo>
                    <a:pt x="0" y="318769"/>
                  </a:lnTo>
                  <a:lnTo>
                    <a:pt x="0" y="325119"/>
                  </a:lnTo>
                  <a:lnTo>
                    <a:pt x="7620" y="325119"/>
                  </a:lnTo>
                  <a:lnTo>
                    <a:pt x="7620" y="318769"/>
                  </a:lnTo>
                  <a:close/>
                </a:path>
                <a:path w="7620" h="604520">
                  <a:moveTo>
                    <a:pt x="7620" y="325119"/>
                  </a:moveTo>
                  <a:lnTo>
                    <a:pt x="0" y="325119"/>
                  </a:lnTo>
                  <a:lnTo>
                    <a:pt x="0" y="331469"/>
                  </a:lnTo>
                  <a:lnTo>
                    <a:pt x="7620" y="331469"/>
                  </a:lnTo>
                  <a:lnTo>
                    <a:pt x="7620" y="325119"/>
                  </a:lnTo>
                  <a:close/>
                </a:path>
                <a:path w="7620" h="604520">
                  <a:moveTo>
                    <a:pt x="7620" y="331469"/>
                  </a:moveTo>
                  <a:lnTo>
                    <a:pt x="0" y="331469"/>
                  </a:lnTo>
                  <a:lnTo>
                    <a:pt x="0" y="337819"/>
                  </a:lnTo>
                  <a:lnTo>
                    <a:pt x="7620" y="337819"/>
                  </a:lnTo>
                  <a:lnTo>
                    <a:pt x="7620" y="331469"/>
                  </a:lnTo>
                  <a:close/>
                </a:path>
                <a:path w="7620" h="604520">
                  <a:moveTo>
                    <a:pt x="7620" y="337819"/>
                  </a:moveTo>
                  <a:lnTo>
                    <a:pt x="0" y="337819"/>
                  </a:lnTo>
                  <a:lnTo>
                    <a:pt x="0" y="344169"/>
                  </a:lnTo>
                  <a:lnTo>
                    <a:pt x="7620" y="344169"/>
                  </a:lnTo>
                  <a:lnTo>
                    <a:pt x="7620" y="337819"/>
                  </a:lnTo>
                  <a:close/>
                </a:path>
                <a:path w="7620" h="604520">
                  <a:moveTo>
                    <a:pt x="7620" y="344169"/>
                  </a:moveTo>
                  <a:lnTo>
                    <a:pt x="0" y="344169"/>
                  </a:lnTo>
                  <a:lnTo>
                    <a:pt x="0" y="350519"/>
                  </a:lnTo>
                  <a:lnTo>
                    <a:pt x="7620" y="350519"/>
                  </a:lnTo>
                  <a:lnTo>
                    <a:pt x="7620" y="344169"/>
                  </a:lnTo>
                  <a:close/>
                </a:path>
                <a:path w="7620" h="604520">
                  <a:moveTo>
                    <a:pt x="7620" y="350519"/>
                  </a:moveTo>
                  <a:lnTo>
                    <a:pt x="0" y="350519"/>
                  </a:lnTo>
                  <a:lnTo>
                    <a:pt x="0" y="356869"/>
                  </a:lnTo>
                  <a:lnTo>
                    <a:pt x="7620" y="356869"/>
                  </a:lnTo>
                  <a:lnTo>
                    <a:pt x="7620" y="350519"/>
                  </a:lnTo>
                  <a:close/>
                </a:path>
                <a:path w="7620" h="604520">
                  <a:moveTo>
                    <a:pt x="7620" y="356869"/>
                  </a:moveTo>
                  <a:lnTo>
                    <a:pt x="0" y="356869"/>
                  </a:lnTo>
                  <a:lnTo>
                    <a:pt x="0" y="363219"/>
                  </a:lnTo>
                  <a:lnTo>
                    <a:pt x="7620" y="363219"/>
                  </a:lnTo>
                  <a:lnTo>
                    <a:pt x="7620" y="356869"/>
                  </a:lnTo>
                  <a:close/>
                </a:path>
                <a:path w="7620" h="604520">
                  <a:moveTo>
                    <a:pt x="7620" y="363219"/>
                  </a:moveTo>
                  <a:lnTo>
                    <a:pt x="0" y="363219"/>
                  </a:lnTo>
                  <a:lnTo>
                    <a:pt x="0" y="369569"/>
                  </a:lnTo>
                  <a:lnTo>
                    <a:pt x="7620" y="369569"/>
                  </a:lnTo>
                  <a:lnTo>
                    <a:pt x="7620" y="363219"/>
                  </a:lnTo>
                  <a:close/>
                </a:path>
                <a:path w="7620" h="604520">
                  <a:moveTo>
                    <a:pt x="7620" y="369569"/>
                  </a:moveTo>
                  <a:lnTo>
                    <a:pt x="0" y="369569"/>
                  </a:lnTo>
                  <a:lnTo>
                    <a:pt x="0" y="375919"/>
                  </a:lnTo>
                  <a:lnTo>
                    <a:pt x="7620" y="375919"/>
                  </a:lnTo>
                  <a:lnTo>
                    <a:pt x="7620" y="369569"/>
                  </a:lnTo>
                  <a:close/>
                </a:path>
                <a:path w="7620" h="604520">
                  <a:moveTo>
                    <a:pt x="7620" y="375919"/>
                  </a:moveTo>
                  <a:lnTo>
                    <a:pt x="0" y="375919"/>
                  </a:lnTo>
                  <a:lnTo>
                    <a:pt x="0" y="401319"/>
                  </a:lnTo>
                  <a:lnTo>
                    <a:pt x="7620" y="401319"/>
                  </a:lnTo>
                  <a:lnTo>
                    <a:pt x="7620" y="375919"/>
                  </a:lnTo>
                  <a:close/>
                </a:path>
                <a:path w="7620" h="604520">
                  <a:moveTo>
                    <a:pt x="7620" y="401319"/>
                  </a:moveTo>
                  <a:lnTo>
                    <a:pt x="0" y="401319"/>
                  </a:lnTo>
                  <a:lnTo>
                    <a:pt x="0" y="406399"/>
                  </a:lnTo>
                  <a:lnTo>
                    <a:pt x="7620" y="406399"/>
                  </a:lnTo>
                  <a:lnTo>
                    <a:pt x="7620" y="401319"/>
                  </a:lnTo>
                  <a:close/>
                </a:path>
                <a:path w="7620" h="604520">
                  <a:moveTo>
                    <a:pt x="7620" y="406400"/>
                  </a:moveTo>
                  <a:lnTo>
                    <a:pt x="0" y="406400"/>
                  </a:lnTo>
                  <a:lnTo>
                    <a:pt x="0" y="414019"/>
                  </a:lnTo>
                  <a:lnTo>
                    <a:pt x="7620" y="414019"/>
                  </a:lnTo>
                  <a:lnTo>
                    <a:pt x="7620" y="406400"/>
                  </a:lnTo>
                  <a:close/>
                </a:path>
                <a:path w="7620" h="604520">
                  <a:moveTo>
                    <a:pt x="7620" y="414019"/>
                  </a:moveTo>
                  <a:lnTo>
                    <a:pt x="0" y="414019"/>
                  </a:lnTo>
                  <a:lnTo>
                    <a:pt x="0" y="420369"/>
                  </a:lnTo>
                  <a:lnTo>
                    <a:pt x="7620" y="420369"/>
                  </a:lnTo>
                  <a:lnTo>
                    <a:pt x="7620" y="414019"/>
                  </a:lnTo>
                  <a:close/>
                </a:path>
                <a:path w="7620" h="604520">
                  <a:moveTo>
                    <a:pt x="7620" y="420369"/>
                  </a:moveTo>
                  <a:lnTo>
                    <a:pt x="0" y="420369"/>
                  </a:lnTo>
                  <a:lnTo>
                    <a:pt x="0" y="426719"/>
                  </a:lnTo>
                  <a:lnTo>
                    <a:pt x="7620" y="426719"/>
                  </a:lnTo>
                  <a:lnTo>
                    <a:pt x="7620" y="420369"/>
                  </a:lnTo>
                  <a:close/>
                </a:path>
                <a:path w="7620" h="604520">
                  <a:moveTo>
                    <a:pt x="7620" y="426719"/>
                  </a:moveTo>
                  <a:lnTo>
                    <a:pt x="0" y="426719"/>
                  </a:lnTo>
                  <a:lnTo>
                    <a:pt x="0" y="433069"/>
                  </a:lnTo>
                  <a:lnTo>
                    <a:pt x="7620" y="433069"/>
                  </a:lnTo>
                  <a:lnTo>
                    <a:pt x="7620" y="426719"/>
                  </a:lnTo>
                  <a:close/>
                </a:path>
                <a:path w="7620" h="604520">
                  <a:moveTo>
                    <a:pt x="7620" y="433069"/>
                  </a:moveTo>
                  <a:lnTo>
                    <a:pt x="0" y="433069"/>
                  </a:lnTo>
                  <a:lnTo>
                    <a:pt x="0" y="439419"/>
                  </a:lnTo>
                  <a:lnTo>
                    <a:pt x="7620" y="439419"/>
                  </a:lnTo>
                  <a:lnTo>
                    <a:pt x="7620" y="433069"/>
                  </a:lnTo>
                  <a:close/>
                </a:path>
                <a:path w="7620" h="604520">
                  <a:moveTo>
                    <a:pt x="7620" y="439419"/>
                  </a:moveTo>
                  <a:lnTo>
                    <a:pt x="0" y="439419"/>
                  </a:lnTo>
                  <a:lnTo>
                    <a:pt x="0" y="445769"/>
                  </a:lnTo>
                  <a:lnTo>
                    <a:pt x="7620" y="445769"/>
                  </a:lnTo>
                  <a:lnTo>
                    <a:pt x="7620" y="439419"/>
                  </a:lnTo>
                  <a:close/>
                </a:path>
                <a:path w="7620" h="604520">
                  <a:moveTo>
                    <a:pt x="7620" y="445769"/>
                  </a:moveTo>
                  <a:lnTo>
                    <a:pt x="0" y="445769"/>
                  </a:lnTo>
                  <a:lnTo>
                    <a:pt x="0" y="452119"/>
                  </a:lnTo>
                  <a:lnTo>
                    <a:pt x="7620" y="452119"/>
                  </a:lnTo>
                  <a:lnTo>
                    <a:pt x="7620" y="445769"/>
                  </a:lnTo>
                  <a:close/>
                </a:path>
                <a:path w="7620" h="604520">
                  <a:moveTo>
                    <a:pt x="7620" y="452119"/>
                  </a:moveTo>
                  <a:lnTo>
                    <a:pt x="0" y="452119"/>
                  </a:lnTo>
                  <a:lnTo>
                    <a:pt x="0" y="458469"/>
                  </a:lnTo>
                  <a:lnTo>
                    <a:pt x="7620" y="458469"/>
                  </a:lnTo>
                  <a:lnTo>
                    <a:pt x="7620" y="452119"/>
                  </a:lnTo>
                  <a:close/>
                </a:path>
                <a:path w="7620" h="604520">
                  <a:moveTo>
                    <a:pt x="7620" y="458469"/>
                  </a:moveTo>
                  <a:lnTo>
                    <a:pt x="0" y="458469"/>
                  </a:lnTo>
                  <a:lnTo>
                    <a:pt x="0" y="464819"/>
                  </a:lnTo>
                  <a:lnTo>
                    <a:pt x="7620" y="464819"/>
                  </a:lnTo>
                  <a:lnTo>
                    <a:pt x="7620" y="458469"/>
                  </a:lnTo>
                  <a:close/>
                </a:path>
                <a:path w="7620" h="604520">
                  <a:moveTo>
                    <a:pt x="7620" y="464819"/>
                  </a:moveTo>
                  <a:lnTo>
                    <a:pt x="0" y="464819"/>
                  </a:lnTo>
                  <a:lnTo>
                    <a:pt x="0" y="471169"/>
                  </a:lnTo>
                  <a:lnTo>
                    <a:pt x="7620" y="471169"/>
                  </a:lnTo>
                  <a:lnTo>
                    <a:pt x="7620" y="464819"/>
                  </a:lnTo>
                  <a:close/>
                </a:path>
                <a:path w="7620" h="604520">
                  <a:moveTo>
                    <a:pt x="7620" y="471169"/>
                  </a:moveTo>
                  <a:lnTo>
                    <a:pt x="0" y="471169"/>
                  </a:lnTo>
                  <a:lnTo>
                    <a:pt x="0" y="488949"/>
                  </a:lnTo>
                  <a:lnTo>
                    <a:pt x="7620" y="488949"/>
                  </a:lnTo>
                  <a:lnTo>
                    <a:pt x="7620" y="471169"/>
                  </a:lnTo>
                  <a:close/>
                </a:path>
                <a:path w="7620" h="604520">
                  <a:moveTo>
                    <a:pt x="7620" y="488950"/>
                  </a:moveTo>
                  <a:lnTo>
                    <a:pt x="0" y="488950"/>
                  </a:lnTo>
                  <a:lnTo>
                    <a:pt x="0" y="496569"/>
                  </a:lnTo>
                  <a:lnTo>
                    <a:pt x="7620" y="496569"/>
                  </a:lnTo>
                  <a:lnTo>
                    <a:pt x="7620" y="488950"/>
                  </a:lnTo>
                  <a:close/>
                </a:path>
                <a:path w="7620" h="604520">
                  <a:moveTo>
                    <a:pt x="7620" y="496569"/>
                  </a:moveTo>
                  <a:lnTo>
                    <a:pt x="0" y="496569"/>
                  </a:lnTo>
                  <a:lnTo>
                    <a:pt x="0" y="501649"/>
                  </a:lnTo>
                  <a:lnTo>
                    <a:pt x="7620" y="501649"/>
                  </a:lnTo>
                  <a:lnTo>
                    <a:pt x="7620" y="496569"/>
                  </a:lnTo>
                  <a:close/>
                </a:path>
                <a:path w="7620" h="604520">
                  <a:moveTo>
                    <a:pt x="7620" y="501650"/>
                  </a:moveTo>
                  <a:lnTo>
                    <a:pt x="0" y="501650"/>
                  </a:lnTo>
                  <a:lnTo>
                    <a:pt x="0" y="509269"/>
                  </a:lnTo>
                  <a:lnTo>
                    <a:pt x="7620" y="509269"/>
                  </a:lnTo>
                  <a:lnTo>
                    <a:pt x="7620" y="501650"/>
                  </a:lnTo>
                  <a:close/>
                </a:path>
                <a:path w="7620" h="604520">
                  <a:moveTo>
                    <a:pt x="7620" y="509269"/>
                  </a:moveTo>
                  <a:lnTo>
                    <a:pt x="0" y="509269"/>
                  </a:lnTo>
                  <a:lnTo>
                    <a:pt x="0" y="515619"/>
                  </a:lnTo>
                  <a:lnTo>
                    <a:pt x="7620" y="515619"/>
                  </a:lnTo>
                  <a:lnTo>
                    <a:pt x="7620" y="509269"/>
                  </a:lnTo>
                  <a:close/>
                </a:path>
                <a:path w="7620" h="604520">
                  <a:moveTo>
                    <a:pt x="7620" y="515619"/>
                  </a:moveTo>
                  <a:lnTo>
                    <a:pt x="0" y="515619"/>
                  </a:lnTo>
                  <a:lnTo>
                    <a:pt x="0" y="521969"/>
                  </a:lnTo>
                  <a:lnTo>
                    <a:pt x="7620" y="521969"/>
                  </a:lnTo>
                  <a:lnTo>
                    <a:pt x="7620" y="515619"/>
                  </a:lnTo>
                  <a:close/>
                </a:path>
                <a:path w="7620" h="604520">
                  <a:moveTo>
                    <a:pt x="7620" y="521969"/>
                  </a:moveTo>
                  <a:lnTo>
                    <a:pt x="0" y="521969"/>
                  </a:lnTo>
                  <a:lnTo>
                    <a:pt x="0" y="528319"/>
                  </a:lnTo>
                  <a:lnTo>
                    <a:pt x="7620" y="528319"/>
                  </a:lnTo>
                  <a:lnTo>
                    <a:pt x="7620" y="521969"/>
                  </a:lnTo>
                  <a:close/>
                </a:path>
                <a:path w="7620" h="604520">
                  <a:moveTo>
                    <a:pt x="7620" y="528319"/>
                  </a:moveTo>
                  <a:lnTo>
                    <a:pt x="0" y="528319"/>
                  </a:lnTo>
                  <a:lnTo>
                    <a:pt x="0" y="534669"/>
                  </a:lnTo>
                  <a:lnTo>
                    <a:pt x="7620" y="534669"/>
                  </a:lnTo>
                  <a:lnTo>
                    <a:pt x="7620" y="528319"/>
                  </a:lnTo>
                  <a:close/>
                </a:path>
                <a:path w="7620" h="604520">
                  <a:moveTo>
                    <a:pt x="7620" y="534669"/>
                  </a:moveTo>
                  <a:lnTo>
                    <a:pt x="0" y="534669"/>
                  </a:lnTo>
                  <a:lnTo>
                    <a:pt x="0" y="541019"/>
                  </a:lnTo>
                  <a:lnTo>
                    <a:pt x="7620" y="541019"/>
                  </a:lnTo>
                  <a:lnTo>
                    <a:pt x="7620" y="534669"/>
                  </a:lnTo>
                  <a:close/>
                </a:path>
                <a:path w="7620" h="604520">
                  <a:moveTo>
                    <a:pt x="7620" y="541019"/>
                  </a:moveTo>
                  <a:lnTo>
                    <a:pt x="0" y="541019"/>
                  </a:lnTo>
                  <a:lnTo>
                    <a:pt x="0" y="547369"/>
                  </a:lnTo>
                  <a:lnTo>
                    <a:pt x="7620" y="547369"/>
                  </a:lnTo>
                  <a:lnTo>
                    <a:pt x="7620" y="541019"/>
                  </a:lnTo>
                  <a:close/>
                </a:path>
                <a:path w="7620" h="604520">
                  <a:moveTo>
                    <a:pt x="7620" y="547369"/>
                  </a:moveTo>
                  <a:lnTo>
                    <a:pt x="0" y="547369"/>
                  </a:lnTo>
                  <a:lnTo>
                    <a:pt x="0" y="553719"/>
                  </a:lnTo>
                  <a:lnTo>
                    <a:pt x="7620" y="553719"/>
                  </a:lnTo>
                  <a:lnTo>
                    <a:pt x="7620" y="547369"/>
                  </a:lnTo>
                  <a:close/>
                </a:path>
                <a:path w="7620" h="604520">
                  <a:moveTo>
                    <a:pt x="7620" y="553719"/>
                  </a:moveTo>
                  <a:lnTo>
                    <a:pt x="0" y="553719"/>
                  </a:lnTo>
                  <a:lnTo>
                    <a:pt x="0" y="560069"/>
                  </a:lnTo>
                  <a:lnTo>
                    <a:pt x="7620" y="560069"/>
                  </a:lnTo>
                  <a:lnTo>
                    <a:pt x="7620" y="553719"/>
                  </a:lnTo>
                  <a:close/>
                </a:path>
                <a:path w="7620" h="604520">
                  <a:moveTo>
                    <a:pt x="7620" y="560069"/>
                  </a:moveTo>
                  <a:lnTo>
                    <a:pt x="0" y="560069"/>
                  </a:lnTo>
                  <a:lnTo>
                    <a:pt x="0" y="566419"/>
                  </a:lnTo>
                  <a:lnTo>
                    <a:pt x="7620" y="566419"/>
                  </a:lnTo>
                  <a:lnTo>
                    <a:pt x="7620" y="560069"/>
                  </a:lnTo>
                  <a:close/>
                </a:path>
                <a:path w="7620" h="604520">
                  <a:moveTo>
                    <a:pt x="7620" y="566419"/>
                  </a:moveTo>
                  <a:lnTo>
                    <a:pt x="0" y="566419"/>
                  </a:lnTo>
                  <a:lnTo>
                    <a:pt x="0" y="572769"/>
                  </a:lnTo>
                  <a:lnTo>
                    <a:pt x="7620" y="572769"/>
                  </a:lnTo>
                  <a:lnTo>
                    <a:pt x="7620" y="566419"/>
                  </a:lnTo>
                  <a:close/>
                </a:path>
                <a:path w="7620" h="604520">
                  <a:moveTo>
                    <a:pt x="7620" y="572769"/>
                  </a:moveTo>
                  <a:lnTo>
                    <a:pt x="0" y="572769"/>
                  </a:lnTo>
                  <a:lnTo>
                    <a:pt x="0" y="579119"/>
                  </a:lnTo>
                  <a:lnTo>
                    <a:pt x="7620" y="579119"/>
                  </a:lnTo>
                  <a:lnTo>
                    <a:pt x="7620" y="572769"/>
                  </a:lnTo>
                  <a:close/>
                </a:path>
                <a:path w="7620" h="604520">
                  <a:moveTo>
                    <a:pt x="7620" y="579119"/>
                  </a:moveTo>
                  <a:lnTo>
                    <a:pt x="0" y="579119"/>
                  </a:lnTo>
                  <a:lnTo>
                    <a:pt x="0" y="585469"/>
                  </a:lnTo>
                  <a:lnTo>
                    <a:pt x="7620" y="585469"/>
                  </a:lnTo>
                  <a:lnTo>
                    <a:pt x="7620" y="579119"/>
                  </a:lnTo>
                  <a:close/>
                </a:path>
                <a:path w="7620" h="604520">
                  <a:moveTo>
                    <a:pt x="7620" y="585469"/>
                  </a:moveTo>
                  <a:lnTo>
                    <a:pt x="0" y="585469"/>
                  </a:lnTo>
                  <a:lnTo>
                    <a:pt x="0" y="591819"/>
                  </a:lnTo>
                  <a:lnTo>
                    <a:pt x="7620" y="591819"/>
                  </a:lnTo>
                  <a:lnTo>
                    <a:pt x="7620" y="585469"/>
                  </a:lnTo>
                  <a:close/>
                </a:path>
                <a:path w="7620" h="604520">
                  <a:moveTo>
                    <a:pt x="7620" y="591819"/>
                  </a:moveTo>
                  <a:lnTo>
                    <a:pt x="0" y="591819"/>
                  </a:lnTo>
                  <a:lnTo>
                    <a:pt x="0" y="598169"/>
                  </a:lnTo>
                  <a:lnTo>
                    <a:pt x="7620" y="598169"/>
                  </a:lnTo>
                  <a:lnTo>
                    <a:pt x="7620" y="591819"/>
                  </a:lnTo>
                  <a:close/>
                </a:path>
                <a:path w="7620" h="604520">
                  <a:moveTo>
                    <a:pt x="7620" y="598169"/>
                  </a:moveTo>
                  <a:lnTo>
                    <a:pt x="0" y="598169"/>
                  </a:lnTo>
                  <a:lnTo>
                    <a:pt x="0" y="604519"/>
                  </a:lnTo>
                  <a:lnTo>
                    <a:pt x="7620" y="604519"/>
                  </a:lnTo>
                  <a:lnTo>
                    <a:pt x="7620" y="598169"/>
                  </a:lnTo>
                  <a:close/>
                </a:path>
              </a:pathLst>
            </a:custGeom>
            <a:solidFill>
              <a:srgbClr val="8700ED"/>
            </a:solidFill>
          </p:spPr>
          <p:txBody>
            <a:bodyPr bIns="0" lIns="0" rIns="0" rtlCol="0" tIns="0" wrap="square"/>
            <a:p/>
          </p:txBody>
        </p:sp>
        <p:sp>
          <p:nvSpPr>
            <p:cNvPr id="1049948" name="object 1249"/>
            <p:cNvSpPr/>
            <p:nvPr/>
          </p:nvSpPr>
          <p:spPr>
            <a:xfrm>
              <a:off x="7030719" y="4551679"/>
              <a:ext cx="6350" cy="613410"/>
            </a:xfrm>
            <a:custGeom>
              <a:avLst/>
              <a:ahLst/>
              <a:rect l="l" t="t" r="r" b="b"/>
              <a:pathLst>
                <a:path w="6350" h="613410">
                  <a:moveTo>
                    <a:pt x="1270" y="0"/>
                  </a:moveTo>
                  <a:lnTo>
                    <a:pt x="0" y="0"/>
                  </a:lnTo>
                  <a:lnTo>
                    <a:pt x="0" y="3810"/>
                  </a:lnTo>
                  <a:lnTo>
                    <a:pt x="2539" y="3810"/>
                  </a:lnTo>
                  <a:lnTo>
                    <a:pt x="2539" y="2540"/>
                  </a:lnTo>
                  <a:lnTo>
                    <a:pt x="1269" y="2540"/>
                  </a:lnTo>
                  <a:lnTo>
                    <a:pt x="1270" y="0"/>
                  </a:lnTo>
                  <a:close/>
                </a:path>
                <a:path w="6350" h="613410">
                  <a:moveTo>
                    <a:pt x="3809" y="3810"/>
                  </a:moveTo>
                  <a:lnTo>
                    <a:pt x="0" y="3810"/>
                  </a:lnTo>
                  <a:lnTo>
                    <a:pt x="0" y="10160"/>
                  </a:lnTo>
                  <a:lnTo>
                    <a:pt x="6350" y="10160"/>
                  </a:lnTo>
                  <a:lnTo>
                    <a:pt x="6350" y="7620"/>
                  </a:lnTo>
                  <a:lnTo>
                    <a:pt x="5079" y="7620"/>
                  </a:lnTo>
                  <a:lnTo>
                    <a:pt x="5079" y="5080"/>
                  </a:lnTo>
                  <a:lnTo>
                    <a:pt x="3809" y="5080"/>
                  </a:lnTo>
                  <a:lnTo>
                    <a:pt x="3809" y="3810"/>
                  </a:lnTo>
                  <a:close/>
                </a:path>
                <a:path w="6350" h="613410">
                  <a:moveTo>
                    <a:pt x="6350" y="10160"/>
                  </a:moveTo>
                  <a:lnTo>
                    <a:pt x="0" y="10160"/>
                  </a:lnTo>
                  <a:lnTo>
                    <a:pt x="0" y="16510"/>
                  </a:lnTo>
                  <a:lnTo>
                    <a:pt x="6350" y="16510"/>
                  </a:lnTo>
                  <a:lnTo>
                    <a:pt x="6350" y="10160"/>
                  </a:lnTo>
                  <a:close/>
                </a:path>
                <a:path w="6350" h="613410">
                  <a:moveTo>
                    <a:pt x="6350" y="16510"/>
                  </a:moveTo>
                  <a:lnTo>
                    <a:pt x="0" y="16510"/>
                  </a:lnTo>
                  <a:lnTo>
                    <a:pt x="0" y="22860"/>
                  </a:lnTo>
                  <a:lnTo>
                    <a:pt x="6350" y="22860"/>
                  </a:lnTo>
                  <a:lnTo>
                    <a:pt x="6350" y="16510"/>
                  </a:lnTo>
                  <a:close/>
                </a:path>
                <a:path w="6350" h="613410">
                  <a:moveTo>
                    <a:pt x="6350" y="22860"/>
                  </a:moveTo>
                  <a:lnTo>
                    <a:pt x="0" y="22860"/>
                  </a:lnTo>
                  <a:lnTo>
                    <a:pt x="0" y="29210"/>
                  </a:lnTo>
                  <a:lnTo>
                    <a:pt x="6350" y="29210"/>
                  </a:lnTo>
                  <a:lnTo>
                    <a:pt x="6350" y="22860"/>
                  </a:lnTo>
                  <a:close/>
                </a:path>
                <a:path w="6350" h="613410">
                  <a:moveTo>
                    <a:pt x="6350" y="29210"/>
                  </a:moveTo>
                  <a:lnTo>
                    <a:pt x="0" y="29210"/>
                  </a:lnTo>
                  <a:lnTo>
                    <a:pt x="0" y="35560"/>
                  </a:lnTo>
                  <a:lnTo>
                    <a:pt x="6350" y="35560"/>
                  </a:lnTo>
                  <a:lnTo>
                    <a:pt x="6350" y="29210"/>
                  </a:lnTo>
                  <a:close/>
                </a:path>
                <a:path w="6350" h="613410">
                  <a:moveTo>
                    <a:pt x="6350" y="35560"/>
                  </a:moveTo>
                  <a:lnTo>
                    <a:pt x="0" y="35560"/>
                  </a:lnTo>
                  <a:lnTo>
                    <a:pt x="0" y="41910"/>
                  </a:lnTo>
                  <a:lnTo>
                    <a:pt x="6350" y="41910"/>
                  </a:lnTo>
                  <a:lnTo>
                    <a:pt x="6350" y="35560"/>
                  </a:lnTo>
                  <a:close/>
                </a:path>
                <a:path w="6350" h="613410">
                  <a:moveTo>
                    <a:pt x="6350" y="41910"/>
                  </a:moveTo>
                  <a:lnTo>
                    <a:pt x="0" y="41910"/>
                  </a:lnTo>
                  <a:lnTo>
                    <a:pt x="0" y="48260"/>
                  </a:lnTo>
                  <a:lnTo>
                    <a:pt x="6350" y="48260"/>
                  </a:lnTo>
                  <a:lnTo>
                    <a:pt x="6350" y="41910"/>
                  </a:lnTo>
                  <a:close/>
                </a:path>
                <a:path w="6350" h="613410">
                  <a:moveTo>
                    <a:pt x="6350" y="48260"/>
                  </a:moveTo>
                  <a:lnTo>
                    <a:pt x="0" y="48260"/>
                  </a:lnTo>
                  <a:lnTo>
                    <a:pt x="0" y="54610"/>
                  </a:lnTo>
                  <a:lnTo>
                    <a:pt x="6350" y="54610"/>
                  </a:lnTo>
                  <a:lnTo>
                    <a:pt x="6350" y="48260"/>
                  </a:lnTo>
                  <a:close/>
                </a:path>
                <a:path w="6350" h="613410">
                  <a:moveTo>
                    <a:pt x="6350" y="54610"/>
                  </a:moveTo>
                  <a:lnTo>
                    <a:pt x="0" y="54610"/>
                  </a:lnTo>
                  <a:lnTo>
                    <a:pt x="0" y="59690"/>
                  </a:lnTo>
                  <a:lnTo>
                    <a:pt x="6350" y="59690"/>
                  </a:lnTo>
                  <a:lnTo>
                    <a:pt x="6350" y="54610"/>
                  </a:lnTo>
                  <a:close/>
                </a:path>
                <a:path w="6350" h="613410">
                  <a:moveTo>
                    <a:pt x="6350" y="59690"/>
                  </a:moveTo>
                  <a:lnTo>
                    <a:pt x="0" y="59690"/>
                  </a:lnTo>
                  <a:lnTo>
                    <a:pt x="0" y="67310"/>
                  </a:lnTo>
                  <a:lnTo>
                    <a:pt x="6350" y="67310"/>
                  </a:lnTo>
                  <a:lnTo>
                    <a:pt x="6350" y="59690"/>
                  </a:lnTo>
                  <a:close/>
                </a:path>
                <a:path w="6350" h="613410">
                  <a:moveTo>
                    <a:pt x="6350" y="67310"/>
                  </a:moveTo>
                  <a:lnTo>
                    <a:pt x="0" y="67310"/>
                  </a:lnTo>
                  <a:lnTo>
                    <a:pt x="0" y="73660"/>
                  </a:lnTo>
                  <a:lnTo>
                    <a:pt x="6350" y="73660"/>
                  </a:lnTo>
                  <a:lnTo>
                    <a:pt x="6350" y="67310"/>
                  </a:lnTo>
                  <a:close/>
                </a:path>
                <a:path w="6350" h="613410">
                  <a:moveTo>
                    <a:pt x="6350" y="73660"/>
                  </a:moveTo>
                  <a:lnTo>
                    <a:pt x="0" y="73660"/>
                  </a:lnTo>
                  <a:lnTo>
                    <a:pt x="0" y="80010"/>
                  </a:lnTo>
                  <a:lnTo>
                    <a:pt x="6350" y="80010"/>
                  </a:lnTo>
                  <a:lnTo>
                    <a:pt x="6350" y="73660"/>
                  </a:lnTo>
                  <a:close/>
                </a:path>
                <a:path w="6350" h="613410">
                  <a:moveTo>
                    <a:pt x="6350" y="80010"/>
                  </a:moveTo>
                  <a:lnTo>
                    <a:pt x="0" y="80010"/>
                  </a:lnTo>
                  <a:lnTo>
                    <a:pt x="0" y="86360"/>
                  </a:lnTo>
                  <a:lnTo>
                    <a:pt x="6350" y="86360"/>
                  </a:lnTo>
                  <a:lnTo>
                    <a:pt x="6350" y="80010"/>
                  </a:lnTo>
                  <a:close/>
                </a:path>
                <a:path w="6350" h="613410">
                  <a:moveTo>
                    <a:pt x="6350" y="86360"/>
                  </a:moveTo>
                  <a:lnTo>
                    <a:pt x="0" y="86360"/>
                  </a:lnTo>
                  <a:lnTo>
                    <a:pt x="0" y="92710"/>
                  </a:lnTo>
                  <a:lnTo>
                    <a:pt x="6350" y="92710"/>
                  </a:lnTo>
                  <a:lnTo>
                    <a:pt x="6350" y="86360"/>
                  </a:lnTo>
                  <a:close/>
                </a:path>
                <a:path w="6350" h="613410">
                  <a:moveTo>
                    <a:pt x="6350" y="92710"/>
                  </a:moveTo>
                  <a:lnTo>
                    <a:pt x="0" y="92710"/>
                  </a:lnTo>
                  <a:lnTo>
                    <a:pt x="0" y="99060"/>
                  </a:lnTo>
                  <a:lnTo>
                    <a:pt x="6350" y="99060"/>
                  </a:lnTo>
                  <a:lnTo>
                    <a:pt x="6350" y="92710"/>
                  </a:lnTo>
                  <a:close/>
                </a:path>
                <a:path w="6350" h="613410">
                  <a:moveTo>
                    <a:pt x="6350" y="99060"/>
                  </a:moveTo>
                  <a:lnTo>
                    <a:pt x="0" y="99060"/>
                  </a:lnTo>
                  <a:lnTo>
                    <a:pt x="0" y="105410"/>
                  </a:lnTo>
                  <a:lnTo>
                    <a:pt x="6350" y="105410"/>
                  </a:lnTo>
                  <a:lnTo>
                    <a:pt x="6350" y="99060"/>
                  </a:lnTo>
                  <a:close/>
                </a:path>
                <a:path w="6350" h="613410">
                  <a:moveTo>
                    <a:pt x="6350" y="105410"/>
                  </a:moveTo>
                  <a:lnTo>
                    <a:pt x="0" y="105410"/>
                  </a:lnTo>
                  <a:lnTo>
                    <a:pt x="0" y="111760"/>
                  </a:lnTo>
                  <a:lnTo>
                    <a:pt x="6350" y="111760"/>
                  </a:lnTo>
                  <a:lnTo>
                    <a:pt x="6350" y="105410"/>
                  </a:lnTo>
                  <a:close/>
                </a:path>
                <a:path w="6350" h="613410">
                  <a:moveTo>
                    <a:pt x="6350" y="111760"/>
                  </a:moveTo>
                  <a:lnTo>
                    <a:pt x="0" y="111760"/>
                  </a:lnTo>
                  <a:lnTo>
                    <a:pt x="0" y="118110"/>
                  </a:lnTo>
                  <a:lnTo>
                    <a:pt x="6350" y="118110"/>
                  </a:lnTo>
                  <a:lnTo>
                    <a:pt x="6350" y="111760"/>
                  </a:lnTo>
                  <a:close/>
                </a:path>
                <a:path w="6350" h="613410">
                  <a:moveTo>
                    <a:pt x="6350" y="118110"/>
                  </a:moveTo>
                  <a:lnTo>
                    <a:pt x="0" y="118110"/>
                  </a:lnTo>
                  <a:lnTo>
                    <a:pt x="0" y="124460"/>
                  </a:lnTo>
                  <a:lnTo>
                    <a:pt x="6350" y="124460"/>
                  </a:lnTo>
                  <a:lnTo>
                    <a:pt x="6350" y="118110"/>
                  </a:lnTo>
                  <a:close/>
                </a:path>
                <a:path w="6350" h="613410">
                  <a:moveTo>
                    <a:pt x="6350" y="124460"/>
                  </a:moveTo>
                  <a:lnTo>
                    <a:pt x="0" y="124460"/>
                  </a:lnTo>
                  <a:lnTo>
                    <a:pt x="0" y="130810"/>
                  </a:lnTo>
                  <a:lnTo>
                    <a:pt x="6350" y="130810"/>
                  </a:lnTo>
                  <a:lnTo>
                    <a:pt x="6350" y="124460"/>
                  </a:lnTo>
                  <a:close/>
                </a:path>
                <a:path w="6350" h="613410">
                  <a:moveTo>
                    <a:pt x="6350" y="130810"/>
                  </a:moveTo>
                  <a:lnTo>
                    <a:pt x="0" y="130810"/>
                  </a:lnTo>
                  <a:lnTo>
                    <a:pt x="0" y="137160"/>
                  </a:lnTo>
                  <a:lnTo>
                    <a:pt x="6350" y="137160"/>
                  </a:lnTo>
                  <a:lnTo>
                    <a:pt x="6350" y="130810"/>
                  </a:lnTo>
                  <a:close/>
                </a:path>
                <a:path w="6350" h="613410">
                  <a:moveTo>
                    <a:pt x="6350" y="137160"/>
                  </a:moveTo>
                  <a:lnTo>
                    <a:pt x="0" y="137160"/>
                  </a:lnTo>
                  <a:lnTo>
                    <a:pt x="0" y="143510"/>
                  </a:lnTo>
                  <a:lnTo>
                    <a:pt x="6350" y="143510"/>
                  </a:lnTo>
                  <a:lnTo>
                    <a:pt x="6350" y="137160"/>
                  </a:lnTo>
                  <a:close/>
                </a:path>
                <a:path w="6350" h="613410">
                  <a:moveTo>
                    <a:pt x="6350" y="143510"/>
                  </a:moveTo>
                  <a:lnTo>
                    <a:pt x="0" y="143510"/>
                  </a:lnTo>
                  <a:lnTo>
                    <a:pt x="0" y="156210"/>
                  </a:lnTo>
                  <a:lnTo>
                    <a:pt x="6350" y="156210"/>
                  </a:lnTo>
                  <a:lnTo>
                    <a:pt x="6350" y="143510"/>
                  </a:lnTo>
                  <a:close/>
                </a:path>
                <a:path w="6350" h="613410">
                  <a:moveTo>
                    <a:pt x="6350" y="156210"/>
                  </a:moveTo>
                  <a:lnTo>
                    <a:pt x="0" y="156210"/>
                  </a:lnTo>
                  <a:lnTo>
                    <a:pt x="0" y="162560"/>
                  </a:lnTo>
                  <a:lnTo>
                    <a:pt x="6350" y="162560"/>
                  </a:lnTo>
                  <a:lnTo>
                    <a:pt x="6350" y="156210"/>
                  </a:lnTo>
                  <a:close/>
                </a:path>
                <a:path w="6350" h="613410">
                  <a:moveTo>
                    <a:pt x="6350" y="162560"/>
                  </a:moveTo>
                  <a:lnTo>
                    <a:pt x="0" y="162560"/>
                  </a:lnTo>
                  <a:lnTo>
                    <a:pt x="0" y="168910"/>
                  </a:lnTo>
                  <a:lnTo>
                    <a:pt x="6350" y="168910"/>
                  </a:lnTo>
                  <a:lnTo>
                    <a:pt x="6350" y="162560"/>
                  </a:lnTo>
                  <a:close/>
                </a:path>
                <a:path w="6350" h="613410">
                  <a:moveTo>
                    <a:pt x="6350" y="168910"/>
                  </a:moveTo>
                  <a:lnTo>
                    <a:pt x="0" y="168910"/>
                  </a:lnTo>
                  <a:lnTo>
                    <a:pt x="0" y="175260"/>
                  </a:lnTo>
                  <a:lnTo>
                    <a:pt x="6350" y="175260"/>
                  </a:lnTo>
                  <a:lnTo>
                    <a:pt x="6350" y="168910"/>
                  </a:lnTo>
                  <a:close/>
                </a:path>
                <a:path w="6350" h="613410">
                  <a:moveTo>
                    <a:pt x="6350" y="175260"/>
                  </a:moveTo>
                  <a:lnTo>
                    <a:pt x="0" y="175260"/>
                  </a:lnTo>
                  <a:lnTo>
                    <a:pt x="0" y="181610"/>
                  </a:lnTo>
                  <a:lnTo>
                    <a:pt x="6350" y="181610"/>
                  </a:lnTo>
                  <a:lnTo>
                    <a:pt x="6350" y="175260"/>
                  </a:lnTo>
                  <a:close/>
                </a:path>
                <a:path w="6350" h="613410">
                  <a:moveTo>
                    <a:pt x="6350" y="181610"/>
                  </a:moveTo>
                  <a:lnTo>
                    <a:pt x="0" y="181610"/>
                  </a:lnTo>
                  <a:lnTo>
                    <a:pt x="0" y="187960"/>
                  </a:lnTo>
                  <a:lnTo>
                    <a:pt x="6350" y="187960"/>
                  </a:lnTo>
                  <a:lnTo>
                    <a:pt x="6350" y="181610"/>
                  </a:lnTo>
                  <a:close/>
                </a:path>
                <a:path w="6350" h="613410">
                  <a:moveTo>
                    <a:pt x="6350" y="187960"/>
                  </a:moveTo>
                  <a:lnTo>
                    <a:pt x="0" y="187960"/>
                  </a:lnTo>
                  <a:lnTo>
                    <a:pt x="0" y="194310"/>
                  </a:lnTo>
                  <a:lnTo>
                    <a:pt x="6350" y="194310"/>
                  </a:lnTo>
                  <a:lnTo>
                    <a:pt x="6350" y="187960"/>
                  </a:lnTo>
                  <a:close/>
                </a:path>
                <a:path w="6350" h="613410">
                  <a:moveTo>
                    <a:pt x="6350" y="194310"/>
                  </a:moveTo>
                  <a:lnTo>
                    <a:pt x="0" y="194310"/>
                  </a:lnTo>
                  <a:lnTo>
                    <a:pt x="0" y="200660"/>
                  </a:lnTo>
                  <a:lnTo>
                    <a:pt x="6350" y="200660"/>
                  </a:lnTo>
                  <a:lnTo>
                    <a:pt x="6350" y="194310"/>
                  </a:lnTo>
                  <a:close/>
                </a:path>
                <a:path w="6350" h="613410">
                  <a:moveTo>
                    <a:pt x="6350" y="200660"/>
                  </a:moveTo>
                  <a:lnTo>
                    <a:pt x="0" y="200660"/>
                  </a:lnTo>
                  <a:lnTo>
                    <a:pt x="0" y="207010"/>
                  </a:lnTo>
                  <a:lnTo>
                    <a:pt x="6350" y="207010"/>
                  </a:lnTo>
                  <a:lnTo>
                    <a:pt x="6350" y="200660"/>
                  </a:lnTo>
                  <a:close/>
                </a:path>
                <a:path w="6350" h="613410">
                  <a:moveTo>
                    <a:pt x="6350" y="207010"/>
                  </a:moveTo>
                  <a:lnTo>
                    <a:pt x="0" y="207010"/>
                  </a:lnTo>
                  <a:lnTo>
                    <a:pt x="0" y="213360"/>
                  </a:lnTo>
                  <a:lnTo>
                    <a:pt x="6350" y="213360"/>
                  </a:lnTo>
                  <a:lnTo>
                    <a:pt x="6350" y="207010"/>
                  </a:lnTo>
                  <a:close/>
                </a:path>
                <a:path w="6350" h="613410">
                  <a:moveTo>
                    <a:pt x="6350" y="213360"/>
                  </a:moveTo>
                  <a:lnTo>
                    <a:pt x="0" y="213360"/>
                  </a:lnTo>
                  <a:lnTo>
                    <a:pt x="0" y="219710"/>
                  </a:lnTo>
                  <a:lnTo>
                    <a:pt x="6350" y="219710"/>
                  </a:lnTo>
                  <a:lnTo>
                    <a:pt x="6350" y="213360"/>
                  </a:lnTo>
                  <a:close/>
                </a:path>
                <a:path w="6350" h="613410">
                  <a:moveTo>
                    <a:pt x="6350" y="219710"/>
                  </a:moveTo>
                  <a:lnTo>
                    <a:pt x="0" y="219710"/>
                  </a:lnTo>
                  <a:lnTo>
                    <a:pt x="0" y="226060"/>
                  </a:lnTo>
                  <a:lnTo>
                    <a:pt x="6350" y="226060"/>
                  </a:lnTo>
                  <a:lnTo>
                    <a:pt x="6350" y="219710"/>
                  </a:lnTo>
                  <a:close/>
                </a:path>
                <a:path w="6350" h="613410">
                  <a:moveTo>
                    <a:pt x="6350" y="226060"/>
                  </a:moveTo>
                  <a:lnTo>
                    <a:pt x="0" y="226060"/>
                  </a:lnTo>
                  <a:lnTo>
                    <a:pt x="0" y="232410"/>
                  </a:lnTo>
                  <a:lnTo>
                    <a:pt x="6350" y="232410"/>
                  </a:lnTo>
                  <a:lnTo>
                    <a:pt x="6350" y="226060"/>
                  </a:lnTo>
                  <a:close/>
                </a:path>
                <a:path w="6350" h="613410">
                  <a:moveTo>
                    <a:pt x="6350" y="232410"/>
                  </a:moveTo>
                  <a:lnTo>
                    <a:pt x="0" y="232410"/>
                  </a:lnTo>
                  <a:lnTo>
                    <a:pt x="0" y="238760"/>
                  </a:lnTo>
                  <a:lnTo>
                    <a:pt x="6350" y="238760"/>
                  </a:lnTo>
                  <a:lnTo>
                    <a:pt x="6350" y="232410"/>
                  </a:lnTo>
                  <a:close/>
                </a:path>
                <a:path w="6350" h="613410">
                  <a:moveTo>
                    <a:pt x="6350" y="238760"/>
                  </a:moveTo>
                  <a:lnTo>
                    <a:pt x="0" y="238760"/>
                  </a:lnTo>
                  <a:lnTo>
                    <a:pt x="0" y="245110"/>
                  </a:lnTo>
                  <a:lnTo>
                    <a:pt x="6350" y="245110"/>
                  </a:lnTo>
                  <a:lnTo>
                    <a:pt x="6350" y="238760"/>
                  </a:lnTo>
                  <a:close/>
                </a:path>
                <a:path w="6350" h="613410">
                  <a:moveTo>
                    <a:pt x="6350" y="245110"/>
                  </a:moveTo>
                  <a:lnTo>
                    <a:pt x="0" y="245110"/>
                  </a:lnTo>
                  <a:lnTo>
                    <a:pt x="0" y="251460"/>
                  </a:lnTo>
                  <a:lnTo>
                    <a:pt x="6350" y="251460"/>
                  </a:lnTo>
                  <a:lnTo>
                    <a:pt x="6350" y="245110"/>
                  </a:lnTo>
                  <a:close/>
                </a:path>
                <a:path w="6350" h="613410">
                  <a:moveTo>
                    <a:pt x="6350" y="251460"/>
                  </a:moveTo>
                  <a:lnTo>
                    <a:pt x="0" y="251460"/>
                  </a:lnTo>
                  <a:lnTo>
                    <a:pt x="0" y="257810"/>
                  </a:lnTo>
                  <a:lnTo>
                    <a:pt x="6350" y="257810"/>
                  </a:lnTo>
                  <a:lnTo>
                    <a:pt x="6350" y="251460"/>
                  </a:lnTo>
                  <a:close/>
                </a:path>
                <a:path w="6350" h="613410">
                  <a:moveTo>
                    <a:pt x="6350" y="257810"/>
                  </a:moveTo>
                  <a:lnTo>
                    <a:pt x="0" y="257810"/>
                  </a:lnTo>
                  <a:lnTo>
                    <a:pt x="0" y="264160"/>
                  </a:lnTo>
                  <a:lnTo>
                    <a:pt x="6350" y="264160"/>
                  </a:lnTo>
                  <a:lnTo>
                    <a:pt x="6350" y="257810"/>
                  </a:lnTo>
                  <a:close/>
                </a:path>
                <a:path w="6350" h="613410">
                  <a:moveTo>
                    <a:pt x="6350" y="264160"/>
                  </a:moveTo>
                  <a:lnTo>
                    <a:pt x="0" y="264160"/>
                  </a:lnTo>
                  <a:lnTo>
                    <a:pt x="0" y="270510"/>
                  </a:lnTo>
                  <a:lnTo>
                    <a:pt x="6350" y="270510"/>
                  </a:lnTo>
                  <a:lnTo>
                    <a:pt x="6350" y="264160"/>
                  </a:lnTo>
                  <a:close/>
                </a:path>
                <a:path w="6350" h="613410">
                  <a:moveTo>
                    <a:pt x="6350" y="270510"/>
                  </a:moveTo>
                  <a:lnTo>
                    <a:pt x="0" y="270510"/>
                  </a:lnTo>
                  <a:lnTo>
                    <a:pt x="0" y="276860"/>
                  </a:lnTo>
                  <a:lnTo>
                    <a:pt x="6350" y="276860"/>
                  </a:lnTo>
                  <a:lnTo>
                    <a:pt x="6350" y="270510"/>
                  </a:lnTo>
                  <a:close/>
                </a:path>
                <a:path w="6350" h="613410">
                  <a:moveTo>
                    <a:pt x="6350" y="276860"/>
                  </a:moveTo>
                  <a:lnTo>
                    <a:pt x="0" y="276860"/>
                  </a:lnTo>
                  <a:lnTo>
                    <a:pt x="0" y="283210"/>
                  </a:lnTo>
                  <a:lnTo>
                    <a:pt x="6350" y="283210"/>
                  </a:lnTo>
                  <a:lnTo>
                    <a:pt x="6350" y="276860"/>
                  </a:lnTo>
                  <a:close/>
                </a:path>
                <a:path w="6350" h="613410">
                  <a:moveTo>
                    <a:pt x="6350" y="283210"/>
                  </a:moveTo>
                  <a:lnTo>
                    <a:pt x="0" y="283210"/>
                  </a:lnTo>
                  <a:lnTo>
                    <a:pt x="0" y="289560"/>
                  </a:lnTo>
                  <a:lnTo>
                    <a:pt x="6350" y="289560"/>
                  </a:lnTo>
                  <a:lnTo>
                    <a:pt x="6350" y="283210"/>
                  </a:lnTo>
                  <a:close/>
                </a:path>
                <a:path w="6350" h="613410">
                  <a:moveTo>
                    <a:pt x="6350" y="289560"/>
                  </a:moveTo>
                  <a:lnTo>
                    <a:pt x="0" y="289560"/>
                  </a:lnTo>
                  <a:lnTo>
                    <a:pt x="0" y="295910"/>
                  </a:lnTo>
                  <a:lnTo>
                    <a:pt x="6350" y="295910"/>
                  </a:lnTo>
                  <a:lnTo>
                    <a:pt x="6350" y="289560"/>
                  </a:lnTo>
                  <a:close/>
                </a:path>
                <a:path w="6350" h="613410">
                  <a:moveTo>
                    <a:pt x="6350" y="295910"/>
                  </a:moveTo>
                  <a:lnTo>
                    <a:pt x="0" y="295910"/>
                  </a:lnTo>
                  <a:lnTo>
                    <a:pt x="0" y="302260"/>
                  </a:lnTo>
                  <a:lnTo>
                    <a:pt x="6350" y="302260"/>
                  </a:lnTo>
                  <a:lnTo>
                    <a:pt x="6350" y="295910"/>
                  </a:lnTo>
                  <a:close/>
                </a:path>
                <a:path w="6350" h="613410">
                  <a:moveTo>
                    <a:pt x="6350" y="302260"/>
                  </a:moveTo>
                  <a:lnTo>
                    <a:pt x="0" y="302260"/>
                  </a:lnTo>
                  <a:lnTo>
                    <a:pt x="0" y="308610"/>
                  </a:lnTo>
                  <a:lnTo>
                    <a:pt x="6350" y="308610"/>
                  </a:lnTo>
                  <a:lnTo>
                    <a:pt x="6350" y="302260"/>
                  </a:lnTo>
                  <a:close/>
                </a:path>
                <a:path w="6350" h="613410">
                  <a:moveTo>
                    <a:pt x="6350" y="308610"/>
                  </a:moveTo>
                  <a:lnTo>
                    <a:pt x="0" y="308610"/>
                  </a:lnTo>
                  <a:lnTo>
                    <a:pt x="0" y="314960"/>
                  </a:lnTo>
                  <a:lnTo>
                    <a:pt x="6350" y="314960"/>
                  </a:lnTo>
                  <a:lnTo>
                    <a:pt x="6350" y="308610"/>
                  </a:lnTo>
                  <a:close/>
                </a:path>
                <a:path w="6350" h="613410">
                  <a:moveTo>
                    <a:pt x="6350" y="314960"/>
                  </a:moveTo>
                  <a:lnTo>
                    <a:pt x="0" y="314960"/>
                  </a:lnTo>
                  <a:lnTo>
                    <a:pt x="0" y="321310"/>
                  </a:lnTo>
                  <a:lnTo>
                    <a:pt x="6350" y="321310"/>
                  </a:lnTo>
                  <a:lnTo>
                    <a:pt x="6350" y="314960"/>
                  </a:lnTo>
                  <a:close/>
                </a:path>
                <a:path w="6350" h="613410">
                  <a:moveTo>
                    <a:pt x="6350" y="321310"/>
                  </a:moveTo>
                  <a:lnTo>
                    <a:pt x="0" y="321310"/>
                  </a:lnTo>
                  <a:lnTo>
                    <a:pt x="0" y="327660"/>
                  </a:lnTo>
                  <a:lnTo>
                    <a:pt x="6350" y="327660"/>
                  </a:lnTo>
                  <a:lnTo>
                    <a:pt x="6350" y="321310"/>
                  </a:lnTo>
                  <a:close/>
                </a:path>
                <a:path w="6350" h="613410">
                  <a:moveTo>
                    <a:pt x="6350" y="327660"/>
                  </a:moveTo>
                  <a:lnTo>
                    <a:pt x="0" y="327660"/>
                  </a:lnTo>
                  <a:lnTo>
                    <a:pt x="0" y="334010"/>
                  </a:lnTo>
                  <a:lnTo>
                    <a:pt x="6350" y="334010"/>
                  </a:lnTo>
                  <a:lnTo>
                    <a:pt x="6350" y="327660"/>
                  </a:lnTo>
                  <a:close/>
                </a:path>
                <a:path w="6350" h="613410">
                  <a:moveTo>
                    <a:pt x="6350" y="334010"/>
                  </a:moveTo>
                  <a:lnTo>
                    <a:pt x="0" y="334010"/>
                  </a:lnTo>
                  <a:lnTo>
                    <a:pt x="0" y="340360"/>
                  </a:lnTo>
                  <a:lnTo>
                    <a:pt x="6350" y="340360"/>
                  </a:lnTo>
                  <a:lnTo>
                    <a:pt x="6350" y="334010"/>
                  </a:lnTo>
                  <a:close/>
                </a:path>
                <a:path w="6350" h="613410">
                  <a:moveTo>
                    <a:pt x="6350" y="340360"/>
                  </a:moveTo>
                  <a:lnTo>
                    <a:pt x="0" y="340360"/>
                  </a:lnTo>
                  <a:lnTo>
                    <a:pt x="0" y="346710"/>
                  </a:lnTo>
                  <a:lnTo>
                    <a:pt x="6350" y="346710"/>
                  </a:lnTo>
                  <a:lnTo>
                    <a:pt x="6350" y="340360"/>
                  </a:lnTo>
                  <a:close/>
                </a:path>
                <a:path w="6350" h="613410">
                  <a:moveTo>
                    <a:pt x="6350" y="346710"/>
                  </a:moveTo>
                  <a:lnTo>
                    <a:pt x="0" y="346710"/>
                  </a:lnTo>
                  <a:lnTo>
                    <a:pt x="0" y="353060"/>
                  </a:lnTo>
                  <a:lnTo>
                    <a:pt x="6350" y="353060"/>
                  </a:lnTo>
                  <a:lnTo>
                    <a:pt x="6350" y="346710"/>
                  </a:lnTo>
                  <a:close/>
                </a:path>
                <a:path w="6350" h="613410">
                  <a:moveTo>
                    <a:pt x="6350" y="353060"/>
                  </a:moveTo>
                  <a:lnTo>
                    <a:pt x="0" y="353060"/>
                  </a:lnTo>
                  <a:lnTo>
                    <a:pt x="0" y="359410"/>
                  </a:lnTo>
                  <a:lnTo>
                    <a:pt x="6350" y="359410"/>
                  </a:lnTo>
                  <a:lnTo>
                    <a:pt x="6350" y="353060"/>
                  </a:lnTo>
                  <a:close/>
                </a:path>
                <a:path w="6350" h="613410">
                  <a:moveTo>
                    <a:pt x="6350" y="359410"/>
                  </a:moveTo>
                  <a:lnTo>
                    <a:pt x="0" y="359410"/>
                  </a:lnTo>
                  <a:lnTo>
                    <a:pt x="0" y="365760"/>
                  </a:lnTo>
                  <a:lnTo>
                    <a:pt x="6350" y="365760"/>
                  </a:lnTo>
                  <a:lnTo>
                    <a:pt x="6350" y="359410"/>
                  </a:lnTo>
                  <a:close/>
                </a:path>
                <a:path w="6350" h="613410">
                  <a:moveTo>
                    <a:pt x="6350" y="365760"/>
                  </a:moveTo>
                  <a:lnTo>
                    <a:pt x="0" y="365760"/>
                  </a:lnTo>
                  <a:lnTo>
                    <a:pt x="0" y="372110"/>
                  </a:lnTo>
                  <a:lnTo>
                    <a:pt x="6350" y="372110"/>
                  </a:lnTo>
                  <a:lnTo>
                    <a:pt x="6350" y="365760"/>
                  </a:lnTo>
                  <a:close/>
                </a:path>
                <a:path w="6350" h="613410">
                  <a:moveTo>
                    <a:pt x="6350" y="372110"/>
                  </a:moveTo>
                  <a:lnTo>
                    <a:pt x="0" y="372110"/>
                  </a:lnTo>
                  <a:lnTo>
                    <a:pt x="0" y="378460"/>
                  </a:lnTo>
                  <a:lnTo>
                    <a:pt x="6350" y="378460"/>
                  </a:lnTo>
                  <a:lnTo>
                    <a:pt x="6350" y="372110"/>
                  </a:lnTo>
                  <a:close/>
                </a:path>
                <a:path w="6350" h="613410">
                  <a:moveTo>
                    <a:pt x="6350" y="378460"/>
                  </a:moveTo>
                  <a:lnTo>
                    <a:pt x="0" y="378460"/>
                  </a:lnTo>
                  <a:lnTo>
                    <a:pt x="0" y="384810"/>
                  </a:lnTo>
                  <a:lnTo>
                    <a:pt x="6350" y="384810"/>
                  </a:lnTo>
                  <a:lnTo>
                    <a:pt x="6350" y="378460"/>
                  </a:lnTo>
                  <a:close/>
                </a:path>
                <a:path w="6350" h="613410">
                  <a:moveTo>
                    <a:pt x="6350" y="384810"/>
                  </a:moveTo>
                  <a:lnTo>
                    <a:pt x="0" y="384810"/>
                  </a:lnTo>
                  <a:lnTo>
                    <a:pt x="0" y="410210"/>
                  </a:lnTo>
                  <a:lnTo>
                    <a:pt x="6350" y="410210"/>
                  </a:lnTo>
                  <a:lnTo>
                    <a:pt x="6350" y="384810"/>
                  </a:lnTo>
                  <a:close/>
                </a:path>
                <a:path w="6350" h="613410">
                  <a:moveTo>
                    <a:pt x="6350" y="410210"/>
                  </a:moveTo>
                  <a:lnTo>
                    <a:pt x="0" y="410210"/>
                  </a:lnTo>
                  <a:lnTo>
                    <a:pt x="0" y="415290"/>
                  </a:lnTo>
                  <a:lnTo>
                    <a:pt x="6350" y="415290"/>
                  </a:lnTo>
                  <a:lnTo>
                    <a:pt x="6350" y="410210"/>
                  </a:lnTo>
                  <a:close/>
                </a:path>
                <a:path w="6350" h="613410">
                  <a:moveTo>
                    <a:pt x="6350" y="415290"/>
                  </a:moveTo>
                  <a:lnTo>
                    <a:pt x="0" y="415290"/>
                  </a:lnTo>
                  <a:lnTo>
                    <a:pt x="0" y="422910"/>
                  </a:lnTo>
                  <a:lnTo>
                    <a:pt x="6350" y="422910"/>
                  </a:lnTo>
                  <a:lnTo>
                    <a:pt x="6350" y="415290"/>
                  </a:lnTo>
                  <a:close/>
                </a:path>
                <a:path w="6350" h="613410">
                  <a:moveTo>
                    <a:pt x="6350" y="422910"/>
                  </a:moveTo>
                  <a:lnTo>
                    <a:pt x="0" y="422910"/>
                  </a:lnTo>
                  <a:lnTo>
                    <a:pt x="0" y="429260"/>
                  </a:lnTo>
                  <a:lnTo>
                    <a:pt x="6350" y="429260"/>
                  </a:lnTo>
                  <a:lnTo>
                    <a:pt x="6350" y="422910"/>
                  </a:lnTo>
                  <a:close/>
                </a:path>
                <a:path w="6350" h="613410">
                  <a:moveTo>
                    <a:pt x="6350" y="429260"/>
                  </a:moveTo>
                  <a:lnTo>
                    <a:pt x="0" y="429260"/>
                  </a:lnTo>
                  <a:lnTo>
                    <a:pt x="0" y="435610"/>
                  </a:lnTo>
                  <a:lnTo>
                    <a:pt x="6350" y="435610"/>
                  </a:lnTo>
                  <a:lnTo>
                    <a:pt x="6350" y="429260"/>
                  </a:lnTo>
                  <a:close/>
                </a:path>
                <a:path w="6350" h="613410">
                  <a:moveTo>
                    <a:pt x="6350" y="435610"/>
                  </a:moveTo>
                  <a:lnTo>
                    <a:pt x="0" y="435610"/>
                  </a:lnTo>
                  <a:lnTo>
                    <a:pt x="0" y="441960"/>
                  </a:lnTo>
                  <a:lnTo>
                    <a:pt x="6350" y="441960"/>
                  </a:lnTo>
                  <a:lnTo>
                    <a:pt x="6350" y="435610"/>
                  </a:lnTo>
                  <a:close/>
                </a:path>
                <a:path w="6350" h="613410">
                  <a:moveTo>
                    <a:pt x="6350" y="441960"/>
                  </a:moveTo>
                  <a:lnTo>
                    <a:pt x="0" y="441960"/>
                  </a:lnTo>
                  <a:lnTo>
                    <a:pt x="0" y="448310"/>
                  </a:lnTo>
                  <a:lnTo>
                    <a:pt x="6350" y="448310"/>
                  </a:lnTo>
                  <a:lnTo>
                    <a:pt x="6350" y="441960"/>
                  </a:lnTo>
                  <a:close/>
                </a:path>
                <a:path w="6350" h="613410">
                  <a:moveTo>
                    <a:pt x="6350" y="448310"/>
                  </a:moveTo>
                  <a:lnTo>
                    <a:pt x="0" y="448310"/>
                  </a:lnTo>
                  <a:lnTo>
                    <a:pt x="0" y="454660"/>
                  </a:lnTo>
                  <a:lnTo>
                    <a:pt x="6350" y="454660"/>
                  </a:lnTo>
                  <a:lnTo>
                    <a:pt x="6350" y="448310"/>
                  </a:lnTo>
                  <a:close/>
                </a:path>
                <a:path w="6350" h="613410">
                  <a:moveTo>
                    <a:pt x="6350" y="454660"/>
                  </a:moveTo>
                  <a:lnTo>
                    <a:pt x="0" y="454660"/>
                  </a:lnTo>
                  <a:lnTo>
                    <a:pt x="0" y="461010"/>
                  </a:lnTo>
                  <a:lnTo>
                    <a:pt x="6350" y="461010"/>
                  </a:lnTo>
                  <a:lnTo>
                    <a:pt x="6350" y="454660"/>
                  </a:lnTo>
                  <a:close/>
                </a:path>
                <a:path w="6350" h="613410">
                  <a:moveTo>
                    <a:pt x="6350" y="461010"/>
                  </a:moveTo>
                  <a:lnTo>
                    <a:pt x="0" y="461010"/>
                  </a:lnTo>
                  <a:lnTo>
                    <a:pt x="0" y="467360"/>
                  </a:lnTo>
                  <a:lnTo>
                    <a:pt x="6350" y="467360"/>
                  </a:lnTo>
                  <a:lnTo>
                    <a:pt x="6350" y="461010"/>
                  </a:lnTo>
                  <a:close/>
                </a:path>
                <a:path w="6350" h="613410">
                  <a:moveTo>
                    <a:pt x="6350" y="467360"/>
                  </a:moveTo>
                  <a:lnTo>
                    <a:pt x="0" y="467360"/>
                  </a:lnTo>
                  <a:lnTo>
                    <a:pt x="0" y="473710"/>
                  </a:lnTo>
                  <a:lnTo>
                    <a:pt x="6350" y="473710"/>
                  </a:lnTo>
                  <a:lnTo>
                    <a:pt x="6350" y="467360"/>
                  </a:lnTo>
                  <a:close/>
                </a:path>
                <a:path w="6350" h="613410">
                  <a:moveTo>
                    <a:pt x="6350" y="473710"/>
                  </a:moveTo>
                  <a:lnTo>
                    <a:pt x="0" y="473710"/>
                  </a:lnTo>
                  <a:lnTo>
                    <a:pt x="0" y="480060"/>
                  </a:lnTo>
                  <a:lnTo>
                    <a:pt x="6350" y="480060"/>
                  </a:lnTo>
                  <a:lnTo>
                    <a:pt x="6350" y="473710"/>
                  </a:lnTo>
                  <a:close/>
                </a:path>
                <a:path w="6350" h="613410">
                  <a:moveTo>
                    <a:pt x="6350" y="480060"/>
                  </a:moveTo>
                  <a:lnTo>
                    <a:pt x="0" y="480060"/>
                  </a:lnTo>
                  <a:lnTo>
                    <a:pt x="0" y="497840"/>
                  </a:lnTo>
                  <a:lnTo>
                    <a:pt x="6350" y="497840"/>
                  </a:lnTo>
                  <a:lnTo>
                    <a:pt x="6350" y="480060"/>
                  </a:lnTo>
                  <a:close/>
                </a:path>
                <a:path w="6350" h="613410">
                  <a:moveTo>
                    <a:pt x="6350" y="497840"/>
                  </a:moveTo>
                  <a:lnTo>
                    <a:pt x="0" y="497840"/>
                  </a:lnTo>
                  <a:lnTo>
                    <a:pt x="0" y="505460"/>
                  </a:lnTo>
                  <a:lnTo>
                    <a:pt x="6350" y="505460"/>
                  </a:lnTo>
                  <a:lnTo>
                    <a:pt x="6350" y="497840"/>
                  </a:lnTo>
                  <a:close/>
                </a:path>
                <a:path w="6350" h="613410">
                  <a:moveTo>
                    <a:pt x="6350" y="505460"/>
                  </a:moveTo>
                  <a:lnTo>
                    <a:pt x="0" y="505460"/>
                  </a:lnTo>
                  <a:lnTo>
                    <a:pt x="0" y="510540"/>
                  </a:lnTo>
                  <a:lnTo>
                    <a:pt x="6350" y="510540"/>
                  </a:lnTo>
                  <a:lnTo>
                    <a:pt x="6350" y="505460"/>
                  </a:lnTo>
                  <a:close/>
                </a:path>
                <a:path w="6350" h="613410">
                  <a:moveTo>
                    <a:pt x="6350" y="510540"/>
                  </a:moveTo>
                  <a:lnTo>
                    <a:pt x="0" y="510540"/>
                  </a:lnTo>
                  <a:lnTo>
                    <a:pt x="0" y="518160"/>
                  </a:lnTo>
                  <a:lnTo>
                    <a:pt x="6350" y="518160"/>
                  </a:lnTo>
                  <a:lnTo>
                    <a:pt x="6350" y="510540"/>
                  </a:lnTo>
                  <a:close/>
                </a:path>
                <a:path w="6350" h="613410">
                  <a:moveTo>
                    <a:pt x="6350" y="518160"/>
                  </a:moveTo>
                  <a:lnTo>
                    <a:pt x="0" y="518160"/>
                  </a:lnTo>
                  <a:lnTo>
                    <a:pt x="0" y="524510"/>
                  </a:lnTo>
                  <a:lnTo>
                    <a:pt x="6350" y="524510"/>
                  </a:lnTo>
                  <a:lnTo>
                    <a:pt x="6350" y="518160"/>
                  </a:lnTo>
                  <a:close/>
                </a:path>
                <a:path w="6350" h="613410">
                  <a:moveTo>
                    <a:pt x="6350" y="524510"/>
                  </a:moveTo>
                  <a:lnTo>
                    <a:pt x="0" y="524510"/>
                  </a:lnTo>
                  <a:lnTo>
                    <a:pt x="0" y="530860"/>
                  </a:lnTo>
                  <a:lnTo>
                    <a:pt x="6350" y="530860"/>
                  </a:lnTo>
                  <a:lnTo>
                    <a:pt x="6350" y="524510"/>
                  </a:lnTo>
                  <a:close/>
                </a:path>
                <a:path w="6350" h="613410">
                  <a:moveTo>
                    <a:pt x="6350" y="530860"/>
                  </a:moveTo>
                  <a:lnTo>
                    <a:pt x="0" y="530860"/>
                  </a:lnTo>
                  <a:lnTo>
                    <a:pt x="0" y="537210"/>
                  </a:lnTo>
                  <a:lnTo>
                    <a:pt x="6350" y="537210"/>
                  </a:lnTo>
                  <a:lnTo>
                    <a:pt x="6350" y="530860"/>
                  </a:lnTo>
                  <a:close/>
                </a:path>
                <a:path w="6350" h="613410">
                  <a:moveTo>
                    <a:pt x="6350" y="537210"/>
                  </a:moveTo>
                  <a:lnTo>
                    <a:pt x="0" y="537210"/>
                  </a:lnTo>
                  <a:lnTo>
                    <a:pt x="0" y="543560"/>
                  </a:lnTo>
                  <a:lnTo>
                    <a:pt x="6350" y="543560"/>
                  </a:lnTo>
                  <a:lnTo>
                    <a:pt x="6350" y="537210"/>
                  </a:lnTo>
                  <a:close/>
                </a:path>
                <a:path w="6350" h="613410">
                  <a:moveTo>
                    <a:pt x="6350" y="543560"/>
                  </a:moveTo>
                  <a:lnTo>
                    <a:pt x="0" y="543560"/>
                  </a:lnTo>
                  <a:lnTo>
                    <a:pt x="0" y="549910"/>
                  </a:lnTo>
                  <a:lnTo>
                    <a:pt x="6350" y="549910"/>
                  </a:lnTo>
                  <a:lnTo>
                    <a:pt x="6350" y="543560"/>
                  </a:lnTo>
                  <a:close/>
                </a:path>
                <a:path w="6350" h="613410">
                  <a:moveTo>
                    <a:pt x="6350" y="549910"/>
                  </a:moveTo>
                  <a:lnTo>
                    <a:pt x="0" y="549910"/>
                  </a:lnTo>
                  <a:lnTo>
                    <a:pt x="0" y="556260"/>
                  </a:lnTo>
                  <a:lnTo>
                    <a:pt x="6350" y="556260"/>
                  </a:lnTo>
                  <a:lnTo>
                    <a:pt x="6350" y="549910"/>
                  </a:lnTo>
                  <a:close/>
                </a:path>
                <a:path w="6350" h="613410">
                  <a:moveTo>
                    <a:pt x="6350" y="556260"/>
                  </a:moveTo>
                  <a:lnTo>
                    <a:pt x="0" y="556260"/>
                  </a:lnTo>
                  <a:lnTo>
                    <a:pt x="0" y="562610"/>
                  </a:lnTo>
                  <a:lnTo>
                    <a:pt x="6350" y="562610"/>
                  </a:lnTo>
                  <a:lnTo>
                    <a:pt x="6350" y="556260"/>
                  </a:lnTo>
                  <a:close/>
                </a:path>
                <a:path w="6350" h="613410">
                  <a:moveTo>
                    <a:pt x="6350" y="562610"/>
                  </a:moveTo>
                  <a:lnTo>
                    <a:pt x="0" y="562610"/>
                  </a:lnTo>
                  <a:lnTo>
                    <a:pt x="0" y="568960"/>
                  </a:lnTo>
                  <a:lnTo>
                    <a:pt x="6350" y="568960"/>
                  </a:lnTo>
                  <a:lnTo>
                    <a:pt x="6350" y="562610"/>
                  </a:lnTo>
                  <a:close/>
                </a:path>
                <a:path w="6350" h="613410">
                  <a:moveTo>
                    <a:pt x="6350" y="568960"/>
                  </a:moveTo>
                  <a:lnTo>
                    <a:pt x="0" y="568960"/>
                  </a:lnTo>
                  <a:lnTo>
                    <a:pt x="0" y="575310"/>
                  </a:lnTo>
                  <a:lnTo>
                    <a:pt x="6350" y="575310"/>
                  </a:lnTo>
                  <a:lnTo>
                    <a:pt x="6350" y="568960"/>
                  </a:lnTo>
                  <a:close/>
                </a:path>
                <a:path w="6350" h="613410">
                  <a:moveTo>
                    <a:pt x="6350" y="575310"/>
                  </a:moveTo>
                  <a:lnTo>
                    <a:pt x="0" y="575310"/>
                  </a:lnTo>
                  <a:lnTo>
                    <a:pt x="0" y="581660"/>
                  </a:lnTo>
                  <a:lnTo>
                    <a:pt x="6350" y="581660"/>
                  </a:lnTo>
                  <a:lnTo>
                    <a:pt x="6350" y="575310"/>
                  </a:lnTo>
                  <a:close/>
                </a:path>
                <a:path w="6350" h="613410">
                  <a:moveTo>
                    <a:pt x="6350" y="581660"/>
                  </a:moveTo>
                  <a:lnTo>
                    <a:pt x="0" y="581660"/>
                  </a:lnTo>
                  <a:lnTo>
                    <a:pt x="0" y="588010"/>
                  </a:lnTo>
                  <a:lnTo>
                    <a:pt x="6350" y="588010"/>
                  </a:lnTo>
                  <a:lnTo>
                    <a:pt x="6350" y="581660"/>
                  </a:lnTo>
                  <a:close/>
                </a:path>
                <a:path w="6350" h="613410">
                  <a:moveTo>
                    <a:pt x="6350" y="588010"/>
                  </a:moveTo>
                  <a:lnTo>
                    <a:pt x="0" y="588010"/>
                  </a:lnTo>
                  <a:lnTo>
                    <a:pt x="0" y="594360"/>
                  </a:lnTo>
                  <a:lnTo>
                    <a:pt x="6350" y="594360"/>
                  </a:lnTo>
                  <a:lnTo>
                    <a:pt x="6350" y="588010"/>
                  </a:lnTo>
                  <a:close/>
                </a:path>
                <a:path w="6350" h="613410">
                  <a:moveTo>
                    <a:pt x="6350" y="594360"/>
                  </a:moveTo>
                  <a:lnTo>
                    <a:pt x="0" y="594360"/>
                  </a:lnTo>
                  <a:lnTo>
                    <a:pt x="0" y="600710"/>
                  </a:lnTo>
                  <a:lnTo>
                    <a:pt x="6350" y="600710"/>
                  </a:lnTo>
                  <a:lnTo>
                    <a:pt x="6350" y="594360"/>
                  </a:lnTo>
                  <a:close/>
                </a:path>
                <a:path w="6350" h="613410">
                  <a:moveTo>
                    <a:pt x="6350" y="600710"/>
                  </a:moveTo>
                  <a:lnTo>
                    <a:pt x="0" y="600710"/>
                  </a:lnTo>
                  <a:lnTo>
                    <a:pt x="0" y="607060"/>
                  </a:lnTo>
                  <a:lnTo>
                    <a:pt x="6350" y="607060"/>
                  </a:lnTo>
                  <a:lnTo>
                    <a:pt x="6350" y="600710"/>
                  </a:lnTo>
                  <a:close/>
                </a:path>
                <a:path w="6350" h="613410">
                  <a:moveTo>
                    <a:pt x="6350" y="607060"/>
                  </a:moveTo>
                  <a:lnTo>
                    <a:pt x="0" y="607060"/>
                  </a:lnTo>
                  <a:lnTo>
                    <a:pt x="0" y="613410"/>
                  </a:lnTo>
                  <a:lnTo>
                    <a:pt x="6350" y="613410"/>
                  </a:lnTo>
                  <a:lnTo>
                    <a:pt x="6350" y="607060"/>
                  </a:lnTo>
                  <a:close/>
                </a:path>
              </a:pathLst>
            </a:custGeom>
            <a:solidFill>
              <a:srgbClr val="8600ED"/>
            </a:solidFill>
          </p:spPr>
          <p:txBody>
            <a:bodyPr bIns="0" lIns="0" rIns="0" rtlCol="0" tIns="0" wrap="square"/>
            <a:p/>
          </p:txBody>
        </p:sp>
        <p:sp>
          <p:nvSpPr>
            <p:cNvPr id="1049949" name="object 1250"/>
            <p:cNvSpPr/>
            <p:nvPr/>
          </p:nvSpPr>
          <p:spPr>
            <a:xfrm>
              <a:off x="7023100" y="4541519"/>
              <a:ext cx="7620" cy="623570"/>
            </a:xfrm>
            <a:custGeom>
              <a:avLst/>
              <a:ahLst/>
              <a:rect l="l" t="t" r="r" b="b"/>
              <a:pathLst>
                <a:path w="7620" h="623570">
                  <a:moveTo>
                    <a:pt x="1270" y="0"/>
                  </a:moveTo>
                  <a:lnTo>
                    <a:pt x="0" y="0"/>
                  </a:lnTo>
                  <a:lnTo>
                    <a:pt x="0" y="1269"/>
                  </a:lnTo>
                  <a:lnTo>
                    <a:pt x="1270" y="1269"/>
                  </a:lnTo>
                  <a:lnTo>
                    <a:pt x="1270" y="0"/>
                  </a:lnTo>
                  <a:close/>
                </a:path>
                <a:path w="7620" h="623570">
                  <a:moveTo>
                    <a:pt x="2540" y="1269"/>
                  </a:moveTo>
                  <a:lnTo>
                    <a:pt x="0" y="1269"/>
                  </a:lnTo>
                  <a:lnTo>
                    <a:pt x="0" y="7619"/>
                  </a:lnTo>
                  <a:lnTo>
                    <a:pt x="6350" y="7619"/>
                  </a:lnTo>
                  <a:lnTo>
                    <a:pt x="6350" y="6349"/>
                  </a:lnTo>
                  <a:lnTo>
                    <a:pt x="5079" y="6349"/>
                  </a:lnTo>
                  <a:lnTo>
                    <a:pt x="5079" y="5079"/>
                  </a:lnTo>
                  <a:lnTo>
                    <a:pt x="3809" y="5079"/>
                  </a:lnTo>
                  <a:lnTo>
                    <a:pt x="3809" y="3809"/>
                  </a:lnTo>
                  <a:lnTo>
                    <a:pt x="2540" y="3809"/>
                  </a:lnTo>
                  <a:lnTo>
                    <a:pt x="2540" y="1269"/>
                  </a:lnTo>
                  <a:close/>
                </a:path>
                <a:path w="7620" h="623570">
                  <a:moveTo>
                    <a:pt x="6350" y="7619"/>
                  </a:moveTo>
                  <a:lnTo>
                    <a:pt x="0" y="7619"/>
                  </a:lnTo>
                  <a:lnTo>
                    <a:pt x="0" y="13969"/>
                  </a:lnTo>
                  <a:lnTo>
                    <a:pt x="7620" y="13969"/>
                  </a:lnTo>
                  <a:lnTo>
                    <a:pt x="7620" y="8889"/>
                  </a:lnTo>
                  <a:lnTo>
                    <a:pt x="6350" y="8889"/>
                  </a:lnTo>
                  <a:lnTo>
                    <a:pt x="6350" y="7619"/>
                  </a:lnTo>
                  <a:close/>
                </a:path>
                <a:path w="7620" h="623570">
                  <a:moveTo>
                    <a:pt x="7620" y="13969"/>
                  </a:moveTo>
                  <a:lnTo>
                    <a:pt x="0" y="13969"/>
                  </a:lnTo>
                  <a:lnTo>
                    <a:pt x="0" y="20319"/>
                  </a:lnTo>
                  <a:lnTo>
                    <a:pt x="7620" y="20319"/>
                  </a:lnTo>
                  <a:lnTo>
                    <a:pt x="7620" y="13969"/>
                  </a:lnTo>
                  <a:close/>
                </a:path>
                <a:path w="7620" h="623570">
                  <a:moveTo>
                    <a:pt x="7620" y="20319"/>
                  </a:moveTo>
                  <a:lnTo>
                    <a:pt x="0" y="20319"/>
                  </a:lnTo>
                  <a:lnTo>
                    <a:pt x="0" y="26669"/>
                  </a:lnTo>
                  <a:lnTo>
                    <a:pt x="7620" y="26669"/>
                  </a:lnTo>
                  <a:lnTo>
                    <a:pt x="7620" y="20319"/>
                  </a:lnTo>
                  <a:close/>
                </a:path>
                <a:path w="7620" h="623570">
                  <a:moveTo>
                    <a:pt x="7620" y="26669"/>
                  </a:moveTo>
                  <a:lnTo>
                    <a:pt x="0" y="26669"/>
                  </a:lnTo>
                  <a:lnTo>
                    <a:pt x="0" y="33019"/>
                  </a:lnTo>
                  <a:lnTo>
                    <a:pt x="7620" y="33019"/>
                  </a:lnTo>
                  <a:lnTo>
                    <a:pt x="7620" y="26669"/>
                  </a:lnTo>
                  <a:close/>
                </a:path>
                <a:path w="7620" h="623570">
                  <a:moveTo>
                    <a:pt x="7620" y="33019"/>
                  </a:moveTo>
                  <a:lnTo>
                    <a:pt x="0" y="33019"/>
                  </a:lnTo>
                  <a:lnTo>
                    <a:pt x="0" y="39369"/>
                  </a:lnTo>
                  <a:lnTo>
                    <a:pt x="7620" y="39369"/>
                  </a:lnTo>
                  <a:lnTo>
                    <a:pt x="7620" y="33019"/>
                  </a:lnTo>
                  <a:close/>
                </a:path>
                <a:path w="7620" h="623570">
                  <a:moveTo>
                    <a:pt x="7620" y="39369"/>
                  </a:moveTo>
                  <a:lnTo>
                    <a:pt x="0" y="39369"/>
                  </a:lnTo>
                  <a:lnTo>
                    <a:pt x="0" y="45719"/>
                  </a:lnTo>
                  <a:lnTo>
                    <a:pt x="7620" y="45719"/>
                  </a:lnTo>
                  <a:lnTo>
                    <a:pt x="7620" y="39369"/>
                  </a:lnTo>
                  <a:close/>
                </a:path>
                <a:path w="7620" h="623570">
                  <a:moveTo>
                    <a:pt x="7620" y="45719"/>
                  </a:moveTo>
                  <a:lnTo>
                    <a:pt x="0" y="45719"/>
                  </a:lnTo>
                  <a:lnTo>
                    <a:pt x="0" y="52069"/>
                  </a:lnTo>
                  <a:lnTo>
                    <a:pt x="7620" y="52069"/>
                  </a:lnTo>
                  <a:lnTo>
                    <a:pt x="7620" y="45719"/>
                  </a:lnTo>
                  <a:close/>
                </a:path>
                <a:path w="7620" h="623570">
                  <a:moveTo>
                    <a:pt x="7620" y="52069"/>
                  </a:moveTo>
                  <a:lnTo>
                    <a:pt x="0" y="52069"/>
                  </a:lnTo>
                  <a:lnTo>
                    <a:pt x="0" y="58419"/>
                  </a:lnTo>
                  <a:lnTo>
                    <a:pt x="7620" y="58419"/>
                  </a:lnTo>
                  <a:lnTo>
                    <a:pt x="7620" y="52069"/>
                  </a:lnTo>
                  <a:close/>
                </a:path>
                <a:path w="7620" h="623570">
                  <a:moveTo>
                    <a:pt x="7620" y="58419"/>
                  </a:moveTo>
                  <a:lnTo>
                    <a:pt x="0" y="58419"/>
                  </a:lnTo>
                  <a:lnTo>
                    <a:pt x="0" y="64769"/>
                  </a:lnTo>
                  <a:lnTo>
                    <a:pt x="7620" y="64769"/>
                  </a:lnTo>
                  <a:lnTo>
                    <a:pt x="7620" y="58419"/>
                  </a:lnTo>
                  <a:close/>
                </a:path>
                <a:path w="7620" h="623570">
                  <a:moveTo>
                    <a:pt x="7620" y="64769"/>
                  </a:moveTo>
                  <a:lnTo>
                    <a:pt x="0" y="64769"/>
                  </a:lnTo>
                  <a:lnTo>
                    <a:pt x="0" y="69849"/>
                  </a:lnTo>
                  <a:lnTo>
                    <a:pt x="7620" y="69849"/>
                  </a:lnTo>
                  <a:lnTo>
                    <a:pt x="7620" y="64769"/>
                  </a:lnTo>
                  <a:close/>
                </a:path>
                <a:path w="7620" h="623570">
                  <a:moveTo>
                    <a:pt x="7620" y="69850"/>
                  </a:moveTo>
                  <a:lnTo>
                    <a:pt x="0" y="69850"/>
                  </a:lnTo>
                  <a:lnTo>
                    <a:pt x="0" y="77469"/>
                  </a:lnTo>
                  <a:lnTo>
                    <a:pt x="7620" y="77469"/>
                  </a:lnTo>
                  <a:lnTo>
                    <a:pt x="7620" y="69850"/>
                  </a:lnTo>
                  <a:close/>
                </a:path>
                <a:path w="7620" h="623570">
                  <a:moveTo>
                    <a:pt x="7620" y="77469"/>
                  </a:moveTo>
                  <a:lnTo>
                    <a:pt x="0" y="77469"/>
                  </a:lnTo>
                  <a:lnTo>
                    <a:pt x="0" y="83819"/>
                  </a:lnTo>
                  <a:lnTo>
                    <a:pt x="7620" y="83819"/>
                  </a:lnTo>
                  <a:lnTo>
                    <a:pt x="7620" y="77469"/>
                  </a:lnTo>
                  <a:close/>
                </a:path>
                <a:path w="7620" h="623570">
                  <a:moveTo>
                    <a:pt x="7620" y="83819"/>
                  </a:moveTo>
                  <a:lnTo>
                    <a:pt x="0" y="83819"/>
                  </a:lnTo>
                  <a:lnTo>
                    <a:pt x="0" y="90169"/>
                  </a:lnTo>
                  <a:lnTo>
                    <a:pt x="7620" y="90169"/>
                  </a:lnTo>
                  <a:lnTo>
                    <a:pt x="7620" y="83819"/>
                  </a:lnTo>
                  <a:close/>
                </a:path>
                <a:path w="7620" h="623570">
                  <a:moveTo>
                    <a:pt x="7620" y="90169"/>
                  </a:moveTo>
                  <a:lnTo>
                    <a:pt x="0" y="90169"/>
                  </a:lnTo>
                  <a:lnTo>
                    <a:pt x="0" y="96519"/>
                  </a:lnTo>
                  <a:lnTo>
                    <a:pt x="7620" y="96519"/>
                  </a:lnTo>
                  <a:lnTo>
                    <a:pt x="7620" y="90169"/>
                  </a:lnTo>
                  <a:close/>
                </a:path>
                <a:path w="7620" h="623570">
                  <a:moveTo>
                    <a:pt x="7620" y="96519"/>
                  </a:moveTo>
                  <a:lnTo>
                    <a:pt x="0" y="96519"/>
                  </a:lnTo>
                  <a:lnTo>
                    <a:pt x="0" y="102869"/>
                  </a:lnTo>
                  <a:lnTo>
                    <a:pt x="7620" y="102869"/>
                  </a:lnTo>
                  <a:lnTo>
                    <a:pt x="7620" y="96519"/>
                  </a:lnTo>
                  <a:close/>
                </a:path>
                <a:path w="7620" h="623570">
                  <a:moveTo>
                    <a:pt x="7620" y="102869"/>
                  </a:moveTo>
                  <a:lnTo>
                    <a:pt x="0" y="102869"/>
                  </a:lnTo>
                  <a:lnTo>
                    <a:pt x="0" y="109219"/>
                  </a:lnTo>
                  <a:lnTo>
                    <a:pt x="7620" y="109219"/>
                  </a:lnTo>
                  <a:lnTo>
                    <a:pt x="7620" y="102869"/>
                  </a:lnTo>
                  <a:close/>
                </a:path>
                <a:path w="7620" h="623570">
                  <a:moveTo>
                    <a:pt x="7620" y="109219"/>
                  </a:moveTo>
                  <a:lnTo>
                    <a:pt x="0" y="109219"/>
                  </a:lnTo>
                  <a:lnTo>
                    <a:pt x="0" y="115569"/>
                  </a:lnTo>
                  <a:lnTo>
                    <a:pt x="7620" y="115569"/>
                  </a:lnTo>
                  <a:lnTo>
                    <a:pt x="7620" y="109219"/>
                  </a:lnTo>
                  <a:close/>
                </a:path>
                <a:path w="7620" h="623570">
                  <a:moveTo>
                    <a:pt x="7620" y="115569"/>
                  </a:moveTo>
                  <a:lnTo>
                    <a:pt x="0" y="115569"/>
                  </a:lnTo>
                  <a:lnTo>
                    <a:pt x="0" y="121919"/>
                  </a:lnTo>
                  <a:lnTo>
                    <a:pt x="7620" y="121919"/>
                  </a:lnTo>
                  <a:lnTo>
                    <a:pt x="7620" y="115569"/>
                  </a:lnTo>
                  <a:close/>
                </a:path>
                <a:path w="7620" h="623570">
                  <a:moveTo>
                    <a:pt x="7620" y="121919"/>
                  </a:moveTo>
                  <a:lnTo>
                    <a:pt x="0" y="121919"/>
                  </a:lnTo>
                  <a:lnTo>
                    <a:pt x="0" y="128269"/>
                  </a:lnTo>
                  <a:lnTo>
                    <a:pt x="7620" y="128269"/>
                  </a:lnTo>
                  <a:lnTo>
                    <a:pt x="7620" y="121919"/>
                  </a:lnTo>
                  <a:close/>
                </a:path>
                <a:path w="7620" h="623570">
                  <a:moveTo>
                    <a:pt x="7620" y="128269"/>
                  </a:moveTo>
                  <a:lnTo>
                    <a:pt x="0" y="128269"/>
                  </a:lnTo>
                  <a:lnTo>
                    <a:pt x="0" y="134619"/>
                  </a:lnTo>
                  <a:lnTo>
                    <a:pt x="7620" y="134619"/>
                  </a:lnTo>
                  <a:lnTo>
                    <a:pt x="7620" y="128269"/>
                  </a:lnTo>
                  <a:close/>
                </a:path>
                <a:path w="7620" h="623570">
                  <a:moveTo>
                    <a:pt x="7620" y="134619"/>
                  </a:moveTo>
                  <a:lnTo>
                    <a:pt x="0" y="134619"/>
                  </a:lnTo>
                  <a:lnTo>
                    <a:pt x="0" y="140969"/>
                  </a:lnTo>
                  <a:lnTo>
                    <a:pt x="7620" y="140969"/>
                  </a:lnTo>
                  <a:lnTo>
                    <a:pt x="7620" y="134619"/>
                  </a:lnTo>
                  <a:close/>
                </a:path>
                <a:path w="7620" h="623570">
                  <a:moveTo>
                    <a:pt x="7620" y="140969"/>
                  </a:moveTo>
                  <a:lnTo>
                    <a:pt x="0" y="140969"/>
                  </a:lnTo>
                  <a:lnTo>
                    <a:pt x="0" y="147319"/>
                  </a:lnTo>
                  <a:lnTo>
                    <a:pt x="7620" y="147319"/>
                  </a:lnTo>
                  <a:lnTo>
                    <a:pt x="7620" y="140969"/>
                  </a:lnTo>
                  <a:close/>
                </a:path>
                <a:path w="7620" h="623570">
                  <a:moveTo>
                    <a:pt x="7620" y="147319"/>
                  </a:moveTo>
                  <a:lnTo>
                    <a:pt x="0" y="147319"/>
                  </a:lnTo>
                  <a:lnTo>
                    <a:pt x="0" y="153669"/>
                  </a:lnTo>
                  <a:lnTo>
                    <a:pt x="7620" y="153669"/>
                  </a:lnTo>
                  <a:lnTo>
                    <a:pt x="7620" y="147319"/>
                  </a:lnTo>
                  <a:close/>
                </a:path>
                <a:path w="7620" h="623570">
                  <a:moveTo>
                    <a:pt x="7620" y="153669"/>
                  </a:moveTo>
                  <a:lnTo>
                    <a:pt x="0" y="153669"/>
                  </a:lnTo>
                  <a:lnTo>
                    <a:pt x="0" y="166369"/>
                  </a:lnTo>
                  <a:lnTo>
                    <a:pt x="7620" y="166369"/>
                  </a:lnTo>
                  <a:lnTo>
                    <a:pt x="7620" y="153669"/>
                  </a:lnTo>
                  <a:close/>
                </a:path>
                <a:path w="7620" h="623570">
                  <a:moveTo>
                    <a:pt x="7620" y="166369"/>
                  </a:moveTo>
                  <a:lnTo>
                    <a:pt x="0" y="166369"/>
                  </a:lnTo>
                  <a:lnTo>
                    <a:pt x="0" y="172719"/>
                  </a:lnTo>
                  <a:lnTo>
                    <a:pt x="7620" y="172719"/>
                  </a:lnTo>
                  <a:lnTo>
                    <a:pt x="7620" y="166369"/>
                  </a:lnTo>
                  <a:close/>
                </a:path>
                <a:path w="7620" h="623570">
                  <a:moveTo>
                    <a:pt x="7620" y="172719"/>
                  </a:moveTo>
                  <a:lnTo>
                    <a:pt x="0" y="172719"/>
                  </a:lnTo>
                  <a:lnTo>
                    <a:pt x="0" y="179069"/>
                  </a:lnTo>
                  <a:lnTo>
                    <a:pt x="7620" y="179069"/>
                  </a:lnTo>
                  <a:lnTo>
                    <a:pt x="7620" y="172719"/>
                  </a:lnTo>
                  <a:close/>
                </a:path>
                <a:path w="7620" h="623570">
                  <a:moveTo>
                    <a:pt x="7620" y="179069"/>
                  </a:moveTo>
                  <a:lnTo>
                    <a:pt x="0" y="179069"/>
                  </a:lnTo>
                  <a:lnTo>
                    <a:pt x="0" y="185419"/>
                  </a:lnTo>
                  <a:lnTo>
                    <a:pt x="7620" y="185419"/>
                  </a:lnTo>
                  <a:lnTo>
                    <a:pt x="7620" y="179069"/>
                  </a:lnTo>
                  <a:close/>
                </a:path>
                <a:path w="7620" h="623570">
                  <a:moveTo>
                    <a:pt x="7620" y="185419"/>
                  </a:moveTo>
                  <a:lnTo>
                    <a:pt x="0" y="185419"/>
                  </a:lnTo>
                  <a:lnTo>
                    <a:pt x="0" y="191769"/>
                  </a:lnTo>
                  <a:lnTo>
                    <a:pt x="7620" y="191769"/>
                  </a:lnTo>
                  <a:lnTo>
                    <a:pt x="7620" y="185419"/>
                  </a:lnTo>
                  <a:close/>
                </a:path>
                <a:path w="7620" h="623570">
                  <a:moveTo>
                    <a:pt x="7620" y="191769"/>
                  </a:moveTo>
                  <a:lnTo>
                    <a:pt x="0" y="191769"/>
                  </a:lnTo>
                  <a:lnTo>
                    <a:pt x="0" y="198119"/>
                  </a:lnTo>
                  <a:lnTo>
                    <a:pt x="7620" y="198119"/>
                  </a:lnTo>
                  <a:lnTo>
                    <a:pt x="7620" y="191769"/>
                  </a:lnTo>
                  <a:close/>
                </a:path>
                <a:path w="7620" h="623570">
                  <a:moveTo>
                    <a:pt x="7620" y="198119"/>
                  </a:moveTo>
                  <a:lnTo>
                    <a:pt x="0" y="198119"/>
                  </a:lnTo>
                  <a:lnTo>
                    <a:pt x="0" y="204469"/>
                  </a:lnTo>
                  <a:lnTo>
                    <a:pt x="7620" y="204469"/>
                  </a:lnTo>
                  <a:lnTo>
                    <a:pt x="7620" y="198119"/>
                  </a:lnTo>
                  <a:close/>
                </a:path>
                <a:path w="7620" h="623570">
                  <a:moveTo>
                    <a:pt x="7620" y="204469"/>
                  </a:moveTo>
                  <a:lnTo>
                    <a:pt x="0" y="204469"/>
                  </a:lnTo>
                  <a:lnTo>
                    <a:pt x="0" y="210819"/>
                  </a:lnTo>
                  <a:lnTo>
                    <a:pt x="7620" y="210819"/>
                  </a:lnTo>
                  <a:lnTo>
                    <a:pt x="7620" y="204469"/>
                  </a:lnTo>
                  <a:close/>
                </a:path>
                <a:path w="7620" h="623570">
                  <a:moveTo>
                    <a:pt x="7620" y="210819"/>
                  </a:moveTo>
                  <a:lnTo>
                    <a:pt x="0" y="210819"/>
                  </a:lnTo>
                  <a:lnTo>
                    <a:pt x="0" y="217169"/>
                  </a:lnTo>
                  <a:lnTo>
                    <a:pt x="7620" y="217169"/>
                  </a:lnTo>
                  <a:lnTo>
                    <a:pt x="7620" y="210819"/>
                  </a:lnTo>
                  <a:close/>
                </a:path>
                <a:path w="7620" h="623570">
                  <a:moveTo>
                    <a:pt x="7620" y="217169"/>
                  </a:moveTo>
                  <a:lnTo>
                    <a:pt x="0" y="217169"/>
                  </a:lnTo>
                  <a:lnTo>
                    <a:pt x="0" y="223519"/>
                  </a:lnTo>
                  <a:lnTo>
                    <a:pt x="7620" y="223519"/>
                  </a:lnTo>
                  <a:lnTo>
                    <a:pt x="7620" y="217169"/>
                  </a:lnTo>
                  <a:close/>
                </a:path>
                <a:path w="7620" h="623570">
                  <a:moveTo>
                    <a:pt x="7620" y="223519"/>
                  </a:moveTo>
                  <a:lnTo>
                    <a:pt x="0" y="223519"/>
                  </a:lnTo>
                  <a:lnTo>
                    <a:pt x="0" y="229869"/>
                  </a:lnTo>
                  <a:lnTo>
                    <a:pt x="7620" y="229869"/>
                  </a:lnTo>
                  <a:lnTo>
                    <a:pt x="7620" y="223519"/>
                  </a:lnTo>
                  <a:close/>
                </a:path>
                <a:path w="7620" h="623570">
                  <a:moveTo>
                    <a:pt x="7620" y="229869"/>
                  </a:moveTo>
                  <a:lnTo>
                    <a:pt x="0" y="229869"/>
                  </a:lnTo>
                  <a:lnTo>
                    <a:pt x="0" y="236219"/>
                  </a:lnTo>
                  <a:lnTo>
                    <a:pt x="7620" y="236219"/>
                  </a:lnTo>
                  <a:lnTo>
                    <a:pt x="7620" y="229869"/>
                  </a:lnTo>
                  <a:close/>
                </a:path>
                <a:path w="7620" h="623570">
                  <a:moveTo>
                    <a:pt x="7620" y="236219"/>
                  </a:moveTo>
                  <a:lnTo>
                    <a:pt x="0" y="236219"/>
                  </a:lnTo>
                  <a:lnTo>
                    <a:pt x="0" y="242569"/>
                  </a:lnTo>
                  <a:lnTo>
                    <a:pt x="7620" y="242569"/>
                  </a:lnTo>
                  <a:lnTo>
                    <a:pt x="7620" y="236219"/>
                  </a:lnTo>
                  <a:close/>
                </a:path>
                <a:path w="7620" h="623570">
                  <a:moveTo>
                    <a:pt x="7620" y="242569"/>
                  </a:moveTo>
                  <a:lnTo>
                    <a:pt x="0" y="242569"/>
                  </a:lnTo>
                  <a:lnTo>
                    <a:pt x="0" y="248919"/>
                  </a:lnTo>
                  <a:lnTo>
                    <a:pt x="7620" y="248919"/>
                  </a:lnTo>
                  <a:lnTo>
                    <a:pt x="7620" y="242569"/>
                  </a:lnTo>
                  <a:close/>
                </a:path>
                <a:path w="7620" h="623570">
                  <a:moveTo>
                    <a:pt x="7620" y="248919"/>
                  </a:moveTo>
                  <a:lnTo>
                    <a:pt x="0" y="248919"/>
                  </a:lnTo>
                  <a:lnTo>
                    <a:pt x="0" y="255269"/>
                  </a:lnTo>
                  <a:lnTo>
                    <a:pt x="7620" y="255269"/>
                  </a:lnTo>
                  <a:lnTo>
                    <a:pt x="7620" y="248919"/>
                  </a:lnTo>
                  <a:close/>
                </a:path>
                <a:path w="7620" h="623570">
                  <a:moveTo>
                    <a:pt x="7620" y="255269"/>
                  </a:moveTo>
                  <a:lnTo>
                    <a:pt x="0" y="255269"/>
                  </a:lnTo>
                  <a:lnTo>
                    <a:pt x="0" y="261619"/>
                  </a:lnTo>
                  <a:lnTo>
                    <a:pt x="7620" y="261619"/>
                  </a:lnTo>
                  <a:lnTo>
                    <a:pt x="7620" y="255269"/>
                  </a:lnTo>
                  <a:close/>
                </a:path>
                <a:path w="7620" h="623570">
                  <a:moveTo>
                    <a:pt x="7620" y="261619"/>
                  </a:moveTo>
                  <a:lnTo>
                    <a:pt x="0" y="261619"/>
                  </a:lnTo>
                  <a:lnTo>
                    <a:pt x="0" y="267969"/>
                  </a:lnTo>
                  <a:lnTo>
                    <a:pt x="7620" y="267969"/>
                  </a:lnTo>
                  <a:lnTo>
                    <a:pt x="7620" y="261619"/>
                  </a:lnTo>
                  <a:close/>
                </a:path>
                <a:path w="7620" h="623570">
                  <a:moveTo>
                    <a:pt x="7620" y="267969"/>
                  </a:moveTo>
                  <a:lnTo>
                    <a:pt x="0" y="267969"/>
                  </a:lnTo>
                  <a:lnTo>
                    <a:pt x="0" y="274319"/>
                  </a:lnTo>
                  <a:lnTo>
                    <a:pt x="7620" y="274319"/>
                  </a:lnTo>
                  <a:lnTo>
                    <a:pt x="7620" y="267969"/>
                  </a:lnTo>
                  <a:close/>
                </a:path>
                <a:path w="7620" h="623570">
                  <a:moveTo>
                    <a:pt x="7620" y="274319"/>
                  </a:moveTo>
                  <a:lnTo>
                    <a:pt x="0" y="274319"/>
                  </a:lnTo>
                  <a:lnTo>
                    <a:pt x="0" y="280669"/>
                  </a:lnTo>
                  <a:lnTo>
                    <a:pt x="7620" y="280669"/>
                  </a:lnTo>
                  <a:lnTo>
                    <a:pt x="7620" y="274319"/>
                  </a:lnTo>
                  <a:close/>
                </a:path>
                <a:path w="7620" h="623570">
                  <a:moveTo>
                    <a:pt x="7620" y="280669"/>
                  </a:moveTo>
                  <a:lnTo>
                    <a:pt x="0" y="280669"/>
                  </a:lnTo>
                  <a:lnTo>
                    <a:pt x="0" y="287019"/>
                  </a:lnTo>
                  <a:lnTo>
                    <a:pt x="7620" y="287019"/>
                  </a:lnTo>
                  <a:lnTo>
                    <a:pt x="7620" y="280669"/>
                  </a:lnTo>
                  <a:close/>
                </a:path>
                <a:path w="7620" h="623570">
                  <a:moveTo>
                    <a:pt x="7620" y="287019"/>
                  </a:moveTo>
                  <a:lnTo>
                    <a:pt x="0" y="287019"/>
                  </a:lnTo>
                  <a:lnTo>
                    <a:pt x="0" y="293369"/>
                  </a:lnTo>
                  <a:lnTo>
                    <a:pt x="7620" y="293369"/>
                  </a:lnTo>
                  <a:lnTo>
                    <a:pt x="7620" y="287019"/>
                  </a:lnTo>
                  <a:close/>
                </a:path>
                <a:path w="7620" h="623570">
                  <a:moveTo>
                    <a:pt x="7620" y="293369"/>
                  </a:moveTo>
                  <a:lnTo>
                    <a:pt x="0" y="293369"/>
                  </a:lnTo>
                  <a:lnTo>
                    <a:pt x="0" y="299719"/>
                  </a:lnTo>
                  <a:lnTo>
                    <a:pt x="7620" y="299719"/>
                  </a:lnTo>
                  <a:lnTo>
                    <a:pt x="7620" y="293369"/>
                  </a:lnTo>
                  <a:close/>
                </a:path>
                <a:path w="7620" h="623570">
                  <a:moveTo>
                    <a:pt x="7620" y="299719"/>
                  </a:moveTo>
                  <a:lnTo>
                    <a:pt x="0" y="299719"/>
                  </a:lnTo>
                  <a:lnTo>
                    <a:pt x="0" y="306069"/>
                  </a:lnTo>
                  <a:lnTo>
                    <a:pt x="7620" y="306069"/>
                  </a:lnTo>
                  <a:lnTo>
                    <a:pt x="7620" y="299719"/>
                  </a:lnTo>
                  <a:close/>
                </a:path>
                <a:path w="7620" h="623570">
                  <a:moveTo>
                    <a:pt x="7620" y="306069"/>
                  </a:moveTo>
                  <a:lnTo>
                    <a:pt x="0" y="306069"/>
                  </a:lnTo>
                  <a:lnTo>
                    <a:pt x="0" y="312419"/>
                  </a:lnTo>
                  <a:lnTo>
                    <a:pt x="7620" y="312419"/>
                  </a:lnTo>
                  <a:lnTo>
                    <a:pt x="7620" y="306069"/>
                  </a:lnTo>
                  <a:close/>
                </a:path>
                <a:path w="7620" h="623570">
                  <a:moveTo>
                    <a:pt x="7620" y="312419"/>
                  </a:moveTo>
                  <a:lnTo>
                    <a:pt x="0" y="312419"/>
                  </a:lnTo>
                  <a:lnTo>
                    <a:pt x="0" y="318769"/>
                  </a:lnTo>
                  <a:lnTo>
                    <a:pt x="7620" y="318769"/>
                  </a:lnTo>
                  <a:lnTo>
                    <a:pt x="7620" y="312419"/>
                  </a:lnTo>
                  <a:close/>
                </a:path>
                <a:path w="7620" h="623570">
                  <a:moveTo>
                    <a:pt x="7620" y="318769"/>
                  </a:moveTo>
                  <a:lnTo>
                    <a:pt x="0" y="318769"/>
                  </a:lnTo>
                  <a:lnTo>
                    <a:pt x="0" y="325119"/>
                  </a:lnTo>
                  <a:lnTo>
                    <a:pt x="7620" y="325119"/>
                  </a:lnTo>
                  <a:lnTo>
                    <a:pt x="7620" y="318769"/>
                  </a:lnTo>
                  <a:close/>
                </a:path>
                <a:path w="7620" h="623570">
                  <a:moveTo>
                    <a:pt x="7620" y="325119"/>
                  </a:moveTo>
                  <a:lnTo>
                    <a:pt x="0" y="325119"/>
                  </a:lnTo>
                  <a:lnTo>
                    <a:pt x="0" y="331469"/>
                  </a:lnTo>
                  <a:lnTo>
                    <a:pt x="7620" y="331469"/>
                  </a:lnTo>
                  <a:lnTo>
                    <a:pt x="7620" y="325119"/>
                  </a:lnTo>
                  <a:close/>
                </a:path>
                <a:path w="7620" h="623570">
                  <a:moveTo>
                    <a:pt x="7620" y="331469"/>
                  </a:moveTo>
                  <a:lnTo>
                    <a:pt x="0" y="331469"/>
                  </a:lnTo>
                  <a:lnTo>
                    <a:pt x="0" y="337819"/>
                  </a:lnTo>
                  <a:lnTo>
                    <a:pt x="7620" y="337819"/>
                  </a:lnTo>
                  <a:lnTo>
                    <a:pt x="7620" y="331469"/>
                  </a:lnTo>
                  <a:close/>
                </a:path>
                <a:path w="7620" h="623570">
                  <a:moveTo>
                    <a:pt x="7620" y="337819"/>
                  </a:moveTo>
                  <a:lnTo>
                    <a:pt x="0" y="337819"/>
                  </a:lnTo>
                  <a:lnTo>
                    <a:pt x="0" y="344169"/>
                  </a:lnTo>
                  <a:lnTo>
                    <a:pt x="7620" y="344169"/>
                  </a:lnTo>
                  <a:lnTo>
                    <a:pt x="7620" y="337819"/>
                  </a:lnTo>
                  <a:close/>
                </a:path>
                <a:path w="7620" h="623570">
                  <a:moveTo>
                    <a:pt x="7620" y="344169"/>
                  </a:moveTo>
                  <a:lnTo>
                    <a:pt x="0" y="344169"/>
                  </a:lnTo>
                  <a:lnTo>
                    <a:pt x="0" y="350519"/>
                  </a:lnTo>
                  <a:lnTo>
                    <a:pt x="7620" y="350519"/>
                  </a:lnTo>
                  <a:lnTo>
                    <a:pt x="7620" y="344169"/>
                  </a:lnTo>
                  <a:close/>
                </a:path>
                <a:path w="7620" h="623570">
                  <a:moveTo>
                    <a:pt x="7620" y="350519"/>
                  </a:moveTo>
                  <a:lnTo>
                    <a:pt x="0" y="350519"/>
                  </a:lnTo>
                  <a:lnTo>
                    <a:pt x="0" y="356869"/>
                  </a:lnTo>
                  <a:lnTo>
                    <a:pt x="7620" y="356869"/>
                  </a:lnTo>
                  <a:lnTo>
                    <a:pt x="7620" y="350519"/>
                  </a:lnTo>
                  <a:close/>
                </a:path>
                <a:path w="7620" h="623570">
                  <a:moveTo>
                    <a:pt x="7620" y="356869"/>
                  </a:moveTo>
                  <a:lnTo>
                    <a:pt x="0" y="356869"/>
                  </a:lnTo>
                  <a:lnTo>
                    <a:pt x="0" y="363219"/>
                  </a:lnTo>
                  <a:lnTo>
                    <a:pt x="7620" y="363219"/>
                  </a:lnTo>
                  <a:lnTo>
                    <a:pt x="7620" y="356869"/>
                  </a:lnTo>
                  <a:close/>
                </a:path>
                <a:path w="7620" h="623570">
                  <a:moveTo>
                    <a:pt x="7620" y="363219"/>
                  </a:moveTo>
                  <a:lnTo>
                    <a:pt x="0" y="363219"/>
                  </a:lnTo>
                  <a:lnTo>
                    <a:pt x="0" y="369569"/>
                  </a:lnTo>
                  <a:lnTo>
                    <a:pt x="7620" y="369569"/>
                  </a:lnTo>
                  <a:lnTo>
                    <a:pt x="7620" y="363219"/>
                  </a:lnTo>
                  <a:close/>
                </a:path>
                <a:path w="7620" h="623570">
                  <a:moveTo>
                    <a:pt x="7620" y="369569"/>
                  </a:moveTo>
                  <a:lnTo>
                    <a:pt x="0" y="369569"/>
                  </a:lnTo>
                  <a:lnTo>
                    <a:pt x="0" y="375919"/>
                  </a:lnTo>
                  <a:lnTo>
                    <a:pt x="7620" y="375919"/>
                  </a:lnTo>
                  <a:lnTo>
                    <a:pt x="7620" y="369569"/>
                  </a:lnTo>
                  <a:close/>
                </a:path>
                <a:path w="7620" h="623570">
                  <a:moveTo>
                    <a:pt x="7620" y="375919"/>
                  </a:moveTo>
                  <a:lnTo>
                    <a:pt x="0" y="375919"/>
                  </a:lnTo>
                  <a:lnTo>
                    <a:pt x="0" y="382269"/>
                  </a:lnTo>
                  <a:lnTo>
                    <a:pt x="7620" y="382269"/>
                  </a:lnTo>
                  <a:lnTo>
                    <a:pt x="7620" y="375919"/>
                  </a:lnTo>
                  <a:close/>
                </a:path>
                <a:path w="7620" h="623570">
                  <a:moveTo>
                    <a:pt x="7620" y="382269"/>
                  </a:moveTo>
                  <a:lnTo>
                    <a:pt x="0" y="382269"/>
                  </a:lnTo>
                  <a:lnTo>
                    <a:pt x="0" y="388619"/>
                  </a:lnTo>
                  <a:lnTo>
                    <a:pt x="7620" y="388619"/>
                  </a:lnTo>
                  <a:lnTo>
                    <a:pt x="7620" y="382269"/>
                  </a:lnTo>
                  <a:close/>
                </a:path>
                <a:path w="7620" h="623570">
                  <a:moveTo>
                    <a:pt x="7620" y="388619"/>
                  </a:moveTo>
                  <a:lnTo>
                    <a:pt x="0" y="388619"/>
                  </a:lnTo>
                  <a:lnTo>
                    <a:pt x="0" y="394969"/>
                  </a:lnTo>
                  <a:lnTo>
                    <a:pt x="7620" y="394969"/>
                  </a:lnTo>
                  <a:lnTo>
                    <a:pt x="7620" y="388619"/>
                  </a:lnTo>
                  <a:close/>
                </a:path>
                <a:path w="7620" h="623570">
                  <a:moveTo>
                    <a:pt x="7620" y="394969"/>
                  </a:moveTo>
                  <a:lnTo>
                    <a:pt x="0" y="394969"/>
                  </a:lnTo>
                  <a:lnTo>
                    <a:pt x="0" y="420369"/>
                  </a:lnTo>
                  <a:lnTo>
                    <a:pt x="7620" y="420369"/>
                  </a:lnTo>
                  <a:lnTo>
                    <a:pt x="7620" y="394969"/>
                  </a:lnTo>
                  <a:close/>
                </a:path>
                <a:path w="7620" h="623570">
                  <a:moveTo>
                    <a:pt x="7620" y="420369"/>
                  </a:moveTo>
                  <a:lnTo>
                    <a:pt x="0" y="420369"/>
                  </a:lnTo>
                  <a:lnTo>
                    <a:pt x="0" y="425449"/>
                  </a:lnTo>
                  <a:lnTo>
                    <a:pt x="7620" y="425449"/>
                  </a:lnTo>
                  <a:lnTo>
                    <a:pt x="7620" y="420369"/>
                  </a:lnTo>
                  <a:close/>
                </a:path>
                <a:path w="7620" h="623570">
                  <a:moveTo>
                    <a:pt x="7620" y="425450"/>
                  </a:moveTo>
                  <a:lnTo>
                    <a:pt x="0" y="425450"/>
                  </a:lnTo>
                  <a:lnTo>
                    <a:pt x="0" y="433069"/>
                  </a:lnTo>
                  <a:lnTo>
                    <a:pt x="7620" y="433069"/>
                  </a:lnTo>
                  <a:lnTo>
                    <a:pt x="7620" y="425450"/>
                  </a:lnTo>
                  <a:close/>
                </a:path>
                <a:path w="7620" h="623570">
                  <a:moveTo>
                    <a:pt x="7620" y="433069"/>
                  </a:moveTo>
                  <a:lnTo>
                    <a:pt x="0" y="433069"/>
                  </a:lnTo>
                  <a:lnTo>
                    <a:pt x="0" y="439419"/>
                  </a:lnTo>
                  <a:lnTo>
                    <a:pt x="7620" y="439419"/>
                  </a:lnTo>
                  <a:lnTo>
                    <a:pt x="7620" y="433069"/>
                  </a:lnTo>
                  <a:close/>
                </a:path>
                <a:path w="7620" h="623570">
                  <a:moveTo>
                    <a:pt x="7620" y="439419"/>
                  </a:moveTo>
                  <a:lnTo>
                    <a:pt x="0" y="439419"/>
                  </a:lnTo>
                  <a:lnTo>
                    <a:pt x="0" y="445769"/>
                  </a:lnTo>
                  <a:lnTo>
                    <a:pt x="7620" y="445769"/>
                  </a:lnTo>
                  <a:lnTo>
                    <a:pt x="7620" y="439419"/>
                  </a:lnTo>
                  <a:close/>
                </a:path>
                <a:path w="7620" h="623570">
                  <a:moveTo>
                    <a:pt x="7620" y="445769"/>
                  </a:moveTo>
                  <a:lnTo>
                    <a:pt x="0" y="445769"/>
                  </a:lnTo>
                  <a:lnTo>
                    <a:pt x="0" y="452119"/>
                  </a:lnTo>
                  <a:lnTo>
                    <a:pt x="7620" y="452119"/>
                  </a:lnTo>
                  <a:lnTo>
                    <a:pt x="7620" y="445769"/>
                  </a:lnTo>
                  <a:close/>
                </a:path>
                <a:path w="7620" h="623570">
                  <a:moveTo>
                    <a:pt x="7620" y="452119"/>
                  </a:moveTo>
                  <a:lnTo>
                    <a:pt x="0" y="452119"/>
                  </a:lnTo>
                  <a:lnTo>
                    <a:pt x="0" y="458469"/>
                  </a:lnTo>
                  <a:lnTo>
                    <a:pt x="7620" y="458469"/>
                  </a:lnTo>
                  <a:lnTo>
                    <a:pt x="7620" y="452119"/>
                  </a:lnTo>
                  <a:close/>
                </a:path>
                <a:path w="7620" h="623570">
                  <a:moveTo>
                    <a:pt x="7620" y="458469"/>
                  </a:moveTo>
                  <a:lnTo>
                    <a:pt x="0" y="458469"/>
                  </a:lnTo>
                  <a:lnTo>
                    <a:pt x="0" y="464819"/>
                  </a:lnTo>
                  <a:lnTo>
                    <a:pt x="7620" y="464819"/>
                  </a:lnTo>
                  <a:lnTo>
                    <a:pt x="7620" y="458469"/>
                  </a:lnTo>
                  <a:close/>
                </a:path>
                <a:path w="7620" h="623570">
                  <a:moveTo>
                    <a:pt x="7620" y="464819"/>
                  </a:moveTo>
                  <a:lnTo>
                    <a:pt x="0" y="464819"/>
                  </a:lnTo>
                  <a:lnTo>
                    <a:pt x="0" y="471169"/>
                  </a:lnTo>
                  <a:lnTo>
                    <a:pt x="7620" y="471169"/>
                  </a:lnTo>
                  <a:lnTo>
                    <a:pt x="7620" y="464819"/>
                  </a:lnTo>
                  <a:close/>
                </a:path>
                <a:path w="7620" h="623570">
                  <a:moveTo>
                    <a:pt x="7620" y="471169"/>
                  </a:moveTo>
                  <a:lnTo>
                    <a:pt x="0" y="471169"/>
                  </a:lnTo>
                  <a:lnTo>
                    <a:pt x="0" y="477519"/>
                  </a:lnTo>
                  <a:lnTo>
                    <a:pt x="7620" y="477519"/>
                  </a:lnTo>
                  <a:lnTo>
                    <a:pt x="7620" y="471169"/>
                  </a:lnTo>
                  <a:close/>
                </a:path>
                <a:path w="7620" h="623570">
                  <a:moveTo>
                    <a:pt x="7620" y="477519"/>
                  </a:moveTo>
                  <a:lnTo>
                    <a:pt x="0" y="477519"/>
                  </a:lnTo>
                  <a:lnTo>
                    <a:pt x="0" y="483869"/>
                  </a:lnTo>
                  <a:lnTo>
                    <a:pt x="7620" y="483869"/>
                  </a:lnTo>
                  <a:lnTo>
                    <a:pt x="7620" y="477519"/>
                  </a:lnTo>
                  <a:close/>
                </a:path>
                <a:path w="7620" h="623570">
                  <a:moveTo>
                    <a:pt x="7620" y="483869"/>
                  </a:moveTo>
                  <a:lnTo>
                    <a:pt x="0" y="483869"/>
                  </a:lnTo>
                  <a:lnTo>
                    <a:pt x="0" y="490219"/>
                  </a:lnTo>
                  <a:lnTo>
                    <a:pt x="7620" y="490219"/>
                  </a:lnTo>
                  <a:lnTo>
                    <a:pt x="7620" y="483869"/>
                  </a:lnTo>
                  <a:close/>
                </a:path>
                <a:path w="7620" h="623570">
                  <a:moveTo>
                    <a:pt x="7620" y="490219"/>
                  </a:moveTo>
                  <a:lnTo>
                    <a:pt x="0" y="490219"/>
                  </a:lnTo>
                  <a:lnTo>
                    <a:pt x="0" y="507999"/>
                  </a:lnTo>
                  <a:lnTo>
                    <a:pt x="7620" y="507999"/>
                  </a:lnTo>
                  <a:lnTo>
                    <a:pt x="7620" y="490219"/>
                  </a:lnTo>
                  <a:close/>
                </a:path>
                <a:path w="7620" h="623570">
                  <a:moveTo>
                    <a:pt x="7620" y="508000"/>
                  </a:moveTo>
                  <a:lnTo>
                    <a:pt x="0" y="508000"/>
                  </a:lnTo>
                  <a:lnTo>
                    <a:pt x="0" y="515619"/>
                  </a:lnTo>
                  <a:lnTo>
                    <a:pt x="7620" y="515619"/>
                  </a:lnTo>
                  <a:lnTo>
                    <a:pt x="7620" y="508000"/>
                  </a:lnTo>
                  <a:close/>
                </a:path>
                <a:path w="7620" h="623570">
                  <a:moveTo>
                    <a:pt x="7620" y="515619"/>
                  </a:moveTo>
                  <a:lnTo>
                    <a:pt x="0" y="515619"/>
                  </a:lnTo>
                  <a:lnTo>
                    <a:pt x="0" y="520699"/>
                  </a:lnTo>
                  <a:lnTo>
                    <a:pt x="7620" y="520699"/>
                  </a:lnTo>
                  <a:lnTo>
                    <a:pt x="7620" y="515619"/>
                  </a:lnTo>
                  <a:close/>
                </a:path>
                <a:path w="7620" h="623570">
                  <a:moveTo>
                    <a:pt x="7620" y="520700"/>
                  </a:moveTo>
                  <a:lnTo>
                    <a:pt x="0" y="520700"/>
                  </a:lnTo>
                  <a:lnTo>
                    <a:pt x="0" y="528319"/>
                  </a:lnTo>
                  <a:lnTo>
                    <a:pt x="7620" y="528319"/>
                  </a:lnTo>
                  <a:lnTo>
                    <a:pt x="7620" y="520700"/>
                  </a:lnTo>
                  <a:close/>
                </a:path>
                <a:path w="7620" h="623570">
                  <a:moveTo>
                    <a:pt x="7620" y="528319"/>
                  </a:moveTo>
                  <a:lnTo>
                    <a:pt x="0" y="528319"/>
                  </a:lnTo>
                  <a:lnTo>
                    <a:pt x="0" y="534669"/>
                  </a:lnTo>
                  <a:lnTo>
                    <a:pt x="7620" y="534669"/>
                  </a:lnTo>
                  <a:lnTo>
                    <a:pt x="7620" y="528319"/>
                  </a:lnTo>
                  <a:close/>
                </a:path>
                <a:path w="7620" h="623570">
                  <a:moveTo>
                    <a:pt x="7620" y="534669"/>
                  </a:moveTo>
                  <a:lnTo>
                    <a:pt x="0" y="534669"/>
                  </a:lnTo>
                  <a:lnTo>
                    <a:pt x="0" y="541019"/>
                  </a:lnTo>
                  <a:lnTo>
                    <a:pt x="7620" y="541019"/>
                  </a:lnTo>
                  <a:lnTo>
                    <a:pt x="7620" y="534669"/>
                  </a:lnTo>
                  <a:close/>
                </a:path>
                <a:path w="7620" h="623570">
                  <a:moveTo>
                    <a:pt x="7620" y="541019"/>
                  </a:moveTo>
                  <a:lnTo>
                    <a:pt x="0" y="541019"/>
                  </a:lnTo>
                  <a:lnTo>
                    <a:pt x="0" y="547369"/>
                  </a:lnTo>
                  <a:lnTo>
                    <a:pt x="7620" y="547369"/>
                  </a:lnTo>
                  <a:lnTo>
                    <a:pt x="7620" y="541019"/>
                  </a:lnTo>
                  <a:close/>
                </a:path>
                <a:path w="7620" h="623570">
                  <a:moveTo>
                    <a:pt x="7620" y="547369"/>
                  </a:moveTo>
                  <a:lnTo>
                    <a:pt x="0" y="547369"/>
                  </a:lnTo>
                  <a:lnTo>
                    <a:pt x="0" y="553719"/>
                  </a:lnTo>
                  <a:lnTo>
                    <a:pt x="7620" y="553719"/>
                  </a:lnTo>
                  <a:lnTo>
                    <a:pt x="7620" y="547369"/>
                  </a:lnTo>
                  <a:close/>
                </a:path>
                <a:path w="7620" h="623570">
                  <a:moveTo>
                    <a:pt x="7620" y="553719"/>
                  </a:moveTo>
                  <a:lnTo>
                    <a:pt x="0" y="553719"/>
                  </a:lnTo>
                  <a:lnTo>
                    <a:pt x="0" y="560069"/>
                  </a:lnTo>
                  <a:lnTo>
                    <a:pt x="7620" y="560069"/>
                  </a:lnTo>
                  <a:lnTo>
                    <a:pt x="7620" y="553719"/>
                  </a:lnTo>
                  <a:close/>
                </a:path>
                <a:path w="7620" h="623570">
                  <a:moveTo>
                    <a:pt x="7620" y="560069"/>
                  </a:moveTo>
                  <a:lnTo>
                    <a:pt x="0" y="560069"/>
                  </a:lnTo>
                  <a:lnTo>
                    <a:pt x="0" y="566419"/>
                  </a:lnTo>
                  <a:lnTo>
                    <a:pt x="7620" y="566419"/>
                  </a:lnTo>
                  <a:lnTo>
                    <a:pt x="7620" y="560069"/>
                  </a:lnTo>
                  <a:close/>
                </a:path>
                <a:path w="7620" h="623570">
                  <a:moveTo>
                    <a:pt x="7620" y="566419"/>
                  </a:moveTo>
                  <a:lnTo>
                    <a:pt x="0" y="566419"/>
                  </a:lnTo>
                  <a:lnTo>
                    <a:pt x="0" y="572769"/>
                  </a:lnTo>
                  <a:lnTo>
                    <a:pt x="7620" y="572769"/>
                  </a:lnTo>
                  <a:lnTo>
                    <a:pt x="7620" y="566419"/>
                  </a:lnTo>
                  <a:close/>
                </a:path>
                <a:path w="7620" h="623570">
                  <a:moveTo>
                    <a:pt x="7620" y="572769"/>
                  </a:moveTo>
                  <a:lnTo>
                    <a:pt x="0" y="572769"/>
                  </a:lnTo>
                  <a:lnTo>
                    <a:pt x="0" y="579119"/>
                  </a:lnTo>
                  <a:lnTo>
                    <a:pt x="7620" y="579119"/>
                  </a:lnTo>
                  <a:lnTo>
                    <a:pt x="7620" y="572769"/>
                  </a:lnTo>
                  <a:close/>
                </a:path>
                <a:path w="7620" h="623570">
                  <a:moveTo>
                    <a:pt x="7620" y="579119"/>
                  </a:moveTo>
                  <a:lnTo>
                    <a:pt x="0" y="579119"/>
                  </a:lnTo>
                  <a:lnTo>
                    <a:pt x="0" y="585469"/>
                  </a:lnTo>
                  <a:lnTo>
                    <a:pt x="7620" y="585469"/>
                  </a:lnTo>
                  <a:lnTo>
                    <a:pt x="7620" y="579119"/>
                  </a:lnTo>
                  <a:close/>
                </a:path>
                <a:path w="7620" h="623570">
                  <a:moveTo>
                    <a:pt x="7620" y="585469"/>
                  </a:moveTo>
                  <a:lnTo>
                    <a:pt x="0" y="585469"/>
                  </a:lnTo>
                  <a:lnTo>
                    <a:pt x="0" y="591819"/>
                  </a:lnTo>
                  <a:lnTo>
                    <a:pt x="7620" y="591819"/>
                  </a:lnTo>
                  <a:lnTo>
                    <a:pt x="7620" y="585469"/>
                  </a:lnTo>
                  <a:close/>
                </a:path>
                <a:path w="7620" h="623570">
                  <a:moveTo>
                    <a:pt x="7620" y="591819"/>
                  </a:moveTo>
                  <a:lnTo>
                    <a:pt x="0" y="591819"/>
                  </a:lnTo>
                  <a:lnTo>
                    <a:pt x="0" y="598169"/>
                  </a:lnTo>
                  <a:lnTo>
                    <a:pt x="7620" y="598169"/>
                  </a:lnTo>
                  <a:lnTo>
                    <a:pt x="7620" y="591819"/>
                  </a:lnTo>
                  <a:close/>
                </a:path>
                <a:path w="7620" h="623570">
                  <a:moveTo>
                    <a:pt x="7620" y="598169"/>
                  </a:moveTo>
                  <a:lnTo>
                    <a:pt x="0" y="598169"/>
                  </a:lnTo>
                  <a:lnTo>
                    <a:pt x="0" y="604519"/>
                  </a:lnTo>
                  <a:lnTo>
                    <a:pt x="7620" y="604519"/>
                  </a:lnTo>
                  <a:lnTo>
                    <a:pt x="7620" y="598169"/>
                  </a:lnTo>
                  <a:close/>
                </a:path>
                <a:path w="7620" h="623570">
                  <a:moveTo>
                    <a:pt x="7620" y="604519"/>
                  </a:moveTo>
                  <a:lnTo>
                    <a:pt x="0" y="604519"/>
                  </a:lnTo>
                  <a:lnTo>
                    <a:pt x="0" y="610869"/>
                  </a:lnTo>
                  <a:lnTo>
                    <a:pt x="7620" y="610869"/>
                  </a:lnTo>
                  <a:lnTo>
                    <a:pt x="7620" y="604519"/>
                  </a:lnTo>
                  <a:close/>
                </a:path>
                <a:path w="7620" h="623570">
                  <a:moveTo>
                    <a:pt x="7620" y="610869"/>
                  </a:moveTo>
                  <a:lnTo>
                    <a:pt x="0" y="610869"/>
                  </a:lnTo>
                  <a:lnTo>
                    <a:pt x="0" y="617219"/>
                  </a:lnTo>
                  <a:lnTo>
                    <a:pt x="7620" y="617219"/>
                  </a:lnTo>
                  <a:lnTo>
                    <a:pt x="7620" y="610869"/>
                  </a:lnTo>
                  <a:close/>
                </a:path>
                <a:path w="7620" h="623570">
                  <a:moveTo>
                    <a:pt x="7620" y="617219"/>
                  </a:moveTo>
                  <a:lnTo>
                    <a:pt x="0" y="617219"/>
                  </a:lnTo>
                  <a:lnTo>
                    <a:pt x="0" y="623569"/>
                  </a:lnTo>
                  <a:lnTo>
                    <a:pt x="7620" y="623569"/>
                  </a:lnTo>
                  <a:lnTo>
                    <a:pt x="7620" y="617219"/>
                  </a:lnTo>
                  <a:close/>
                </a:path>
              </a:pathLst>
            </a:custGeom>
            <a:solidFill>
              <a:srgbClr val="8400ED"/>
            </a:solidFill>
          </p:spPr>
          <p:txBody>
            <a:bodyPr bIns="0" lIns="0" rIns="0" rtlCol="0" tIns="0" wrap="square"/>
            <a:p/>
          </p:txBody>
        </p:sp>
        <p:sp>
          <p:nvSpPr>
            <p:cNvPr id="1049950" name="object 1251"/>
            <p:cNvSpPr/>
            <p:nvPr/>
          </p:nvSpPr>
          <p:spPr>
            <a:xfrm>
              <a:off x="7015480" y="4533899"/>
              <a:ext cx="7620" cy="631190"/>
            </a:xfrm>
            <a:custGeom>
              <a:avLst/>
              <a:ahLst/>
              <a:rect l="l" t="t" r="r" b="b"/>
              <a:pathLst>
                <a:path w="7620" h="631189">
                  <a:moveTo>
                    <a:pt x="1270" y="0"/>
                  </a:moveTo>
                  <a:lnTo>
                    <a:pt x="0" y="0"/>
                  </a:lnTo>
                  <a:lnTo>
                    <a:pt x="0" y="2539"/>
                  </a:lnTo>
                  <a:lnTo>
                    <a:pt x="2540" y="2539"/>
                  </a:lnTo>
                  <a:lnTo>
                    <a:pt x="2540" y="1269"/>
                  </a:lnTo>
                  <a:lnTo>
                    <a:pt x="1270" y="1269"/>
                  </a:lnTo>
                  <a:lnTo>
                    <a:pt x="1270" y="0"/>
                  </a:lnTo>
                  <a:close/>
                </a:path>
                <a:path w="7620" h="631189">
                  <a:moveTo>
                    <a:pt x="3810" y="2540"/>
                  </a:moveTo>
                  <a:lnTo>
                    <a:pt x="0" y="2540"/>
                  </a:lnTo>
                  <a:lnTo>
                    <a:pt x="0" y="8889"/>
                  </a:lnTo>
                  <a:lnTo>
                    <a:pt x="7620" y="8889"/>
                  </a:lnTo>
                  <a:lnTo>
                    <a:pt x="7620" y="6350"/>
                  </a:lnTo>
                  <a:lnTo>
                    <a:pt x="6350" y="6350"/>
                  </a:lnTo>
                  <a:lnTo>
                    <a:pt x="6350" y="5080"/>
                  </a:lnTo>
                  <a:lnTo>
                    <a:pt x="5079" y="5080"/>
                  </a:lnTo>
                  <a:lnTo>
                    <a:pt x="5079" y="3810"/>
                  </a:lnTo>
                  <a:lnTo>
                    <a:pt x="3810" y="3810"/>
                  </a:lnTo>
                  <a:lnTo>
                    <a:pt x="3810" y="2540"/>
                  </a:lnTo>
                  <a:close/>
                </a:path>
                <a:path w="7620" h="631189">
                  <a:moveTo>
                    <a:pt x="7620" y="8890"/>
                  </a:moveTo>
                  <a:lnTo>
                    <a:pt x="0" y="8890"/>
                  </a:lnTo>
                  <a:lnTo>
                    <a:pt x="0" y="15239"/>
                  </a:lnTo>
                  <a:lnTo>
                    <a:pt x="7620" y="15239"/>
                  </a:lnTo>
                  <a:lnTo>
                    <a:pt x="7620" y="8890"/>
                  </a:lnTo>
                  <a:close/>
                </a:path>
                <a:path w="7620" h="631189">
                  <a:moveTo>
                    <a:pt x="7620" y="15240"/>
                  </a:moveTo>
                  <a:lnTo>
                    <a:pt x="0" y="15240"/>
                  </a:lnTo>
                  <a:lnTo>
                    <a:pt x="0" y="21589"/>
                  </a:lnTo>
                  <a:lnTo>
                    <a:pt x="7620" y="21589"/>
                  </a:lnTo>
                  <a:lnTo>
                    <a:pt x="7620" y="15240"/>
                  </a:lnTo>
                  <a:close/>
                </a:path>
                <a:path w="7620" h="631189">
                  <a:moveTo>
                    <a:pt x="7620" y="21590"/>
                  </a:moveTo>
                  <a:lnTo>
                    <a:pt x="0" y="21590"/>
                  </a:lnTo>
                  <a:lnTo>
                    <a:pt x="0" y="27939"/>
                  </a:lnTo>
                  <a:lnTo>
                    <a:pt x="7620" y="27939"/>
                  </a:lnTo>
                  <a:lnTo>
                    <a:pt x="7620" y="21590"/>
                  </a:lnTo>
                  <a:close/>
                </a:path>
                <a:path w="7620" h="631189">
                  <a:moveTo>
                    <a:pt x="7620" y="27940"/>
                  </a:moveTo>
                  <a:lnTo>
                    <a:pt x="0" y="27940"/>
                  </a:lnTo>
                  <a:lnTo>
                    <a:pt x="0" y="34289"/>
                  </a:lnTo>
                  <a:lnTo>
                    <a:pt x="7620" y="34289"/>
                  </a:lnTo>
                  <a:lnTo>
                    <a:pt x="7620" y="27940"/>
                  </a:lnTo>
                  <a:close/>
                </a:path>
                <a:path w="7620" h="631189">
                  <a:moveTo>
                    <a:pt x="7620" y="34290"/>
                  </a:moveTo>
                  <a:lnTo>
                    <a:pt x="0" y="34290"/>
                  </a:lnTo>
                  <a:lnTo>
                    <a:pt x="0" y="40639"/>
                  </a:lnTo>
                  <a:lnTo>
                    <a:pt x="7620" y="40639"/>
                  </a:lnTo>
                  <a:lnTo>
                    <a:pt x="7620" y="34290"/>
                  </a:lnTo>
                  <a:close/>
                </a:path>
                <a:path w="7620" h="631189">
                  <a:moveTo>
                    <a:pt x="7620" y="40640"/>
                  </a:moveTo>
                  <a:lnTo>
                    <a:pt x="0" y="40640"/>
                  </a:lnTo>
                  <a:lnTo>
                    <a:pt x="0" y="46989"/>
                  </a:lnTo>
                  <a:lnTo>
                    <a:pt x="7620" y="46989"/>
                  </a:lnTo>
                  <a:lnTo>
                    <a:pt x="7620" y="40640"/>
                  </a:lnTo>
                  <a:close/>
                </a:path>
                <a:path w="7620" h="631189">
                  <a:moveTo>
                    <a:pt x="7620" y="46990"/>
                  </a:moveTo>
                  <a:lnTo>
                    <a:pt x="0" y="46990"/>
                  </a:lnTo>
                  <a:lnTo>
                    <a:pt x="0" y="53339"/>
                  </a:lnTo>
                  <a:lnTo>
                    <a:pt x="7620" y="53339"/>
                  </a:lnTo>
                  <a:lnTo>
                    <a:pt x="7620" y="46990"/>
                  </a:lnTo>
                  <a:close/>
                </a:path>
                <a:path w="7620" h="631189">
                  <a:moveTo>
                    <a:pt x="7620" y="53340"/>
                  </a:moveTo>
                  <a:lnTo>
                    <a:pt x="0" y="53340"/>
                  </a:lnTo>
                  <a:lnTo>
                    <a:pt x="0" y="59689"/>
                  </a:lnTo>
                  <a:lnTo>
                    <a:pt x="7620" y="59689"/>
                  </a:lnTo>
                  <a:lnTo>
                    <a:pt x="7620" y="53340"/>
                  </a:lnTo>
                  <a:close/>
                </a:path>
                <a:path w="7620" h="631189">
                  <a:moveTo>
                    <a:pt x="7620" y="59690"/>
                  </a:moveTo>
                  <a:lnTo>
                    <a:pt x="0" y="59690"/>
                  </a:lnTo>
                  <a:lnTo>
                    <a:pt x="0" y="66039"/>
                  </a:lnTo>
                  <a:lnTo>
                    <a:pt x="7620" y="66039"/>
                  </a:lnTo>
                  <a:lnTo>
                    <a:pt x="7620" y="59690"/>
                  </a:lnTo>
                  <a:close/>
                </a:path>
                <a:path w="7620" h="631189">
                  <a:moveTo>
                    <a:pt x="7620" y="66040"/>
                  </a:moveTo>
                  <a:lnTo>
                    <a:pt x="0" y="66040"/>
                  </a:lnTo>
                  <a:lnTo>
                    <a:pt x="0" y="72389"/>
                  </a:lnTo>
                  <a:lnTo>
                    <a:pt x="7620" y="72389"/>
                  </a:lnTo>
                  <a:lnTo>
                    <a:pt x="7620" y="66040"/>
                  </a:lnTo>
                  <a:close/>
                </a:path>
                <a:path w="7620" h="631189">
                  <a:moveTo>
                    <a:pt x="7620" y="72390"/>
                  </a:moveTo>
                  <a:lnTo>
                    <a:pt x="0" y="72390"/>
                  </a:lnTo>
                  <a:lnTo>
                    <a:pt x="0" y="77469"/>
                  </a:lnTo>
                  <a:lnTo>
                    <a:pt x="7620" y="77469"/>
                  </a:lnTo>
                  <a:lnTo>
                    <a:pt x="7620" y="72390"/>
                  </a:lnTo>
                  <a:close/>
                </a:path>
                <a:path w="7620" h="631189">
                  <a:moveTo>
                    <a:pt x="7620" y="77470"/>
                  </a:moveTo>
                  <a:lnTo>
                    <a:pt x="0" y="77470"/>
                  </a:lnTo>
                  <a:lnTo>
                    <a:pt x="0" y="85089"/>
                  </a:lnTo>
                  <a:lnTo>
                    <a:pt x="7620" y="85089"/>
                  </a:lnTo>
                  <a:lnTo>
                    <a:pt x="7620" y="77470"/>
                  </a:lnTo>
                  <a:close/>
                </a:path>
                <a:path w="7620" h="631189">
                  <a:moveTo>
                    <a:pt x="7620" y="85090"/>
                  </a:moveTo>
                  <a:lnTo>
                    <a:pt x="0" y="85090"/>
                  </a:lnTo>
                  <a:lnTo>
                    <a:pt x="0" y="91439"/>
                  </a:lnTo>
                  <a:lnTo>
                    <a:pt x="7620" y="91439"/>
                  </a:lnTo>
                  <a:lnTo>
                    <a:pt x="7620" y="85090"/>
                  </a:lnTo>
                  <a:close/>
                </a:path>
                <a:path w="7620" h="631189">
                  <a:moveTo>
                    <a:pt x="7620" y="91440"/>
                  </a:moveTo>
                  <a:lnTo>
                    <a:pt x="0" y="91440"/>
                  </a:lnTo>
                  <a:lnTo>
                    <a:pt x="0" y="97789"/>
                  </a:lnTo>
                  <a:lnTo>
                    <a:pt x="7620" y="97789"/>
                  </a:lnTo>
                  <a:lnTo>
                    <a:pt x="7620" y="91440"/>
                  </a:lnTo>
                  <a:close/>
                </a:path>
                <a:path w="7620" h="631189">
                  <a:moveTo>
                    <a:pt x="7620" y="97790"/>
                  </a:moveTo>
                  <a:lnTo>
                    <a:pt x="0" y="97790"/>
                  </a:lnTo>
                  <a:lnTo>
                    <a:pt x="0" y="104139"/>
                  </a:lnTo>
                  <a:lnTo>
                    <a:pt x="7620" y="104139"/>
                  </a:lnTo>
                  <a:lnTo>
                    <a:pt x="7620" y="97790"/>
                  </a:lnTo>
                  <a:close/>
                </a:path>
                <a:path w="7620" h="631189">
                  <a:moveTo>
                    <a:pt x="7620" y="104140"/>
                  </a:moveTo>
                  <a:lnTo>
                    <a:pt x="0" y="104140"/>
                  </a:lnTo>
                  <a:lnTo>
                    <a:pt x="0" y="110489"/>
                  </a:lnTo>
                  <a:lnTo>
                    <a:pt x="7620" y="110489"/>
                  </a:lnTo>
                  <a:lnTo>
                    <a:pt x="7620" y="104140"/>
                  </a:lnTo>
                  <a:close/>
                </a:path>
                <a:path w="7620" h="631189">
                  <a:moveTo>
                    <a:pt x="7620" y="110490"/>
                  </a:moveTo>
                  <a:lnTo>
                    <a:pt x="0" y="110490"/>
                  </a:lnTo>
                  <a:lnTo>
                    <a:pt x="0" y="116839"/>
                  </a:lnTo>
                  <a:lnTo>
                    <a:pt x="7620" y="116839"/>
                  </a:lnTo>
                  <a:lnTo>
                    <a:pt x="7620" y="110490"/>
                  </a:lnTo>
                  <a:close/>
                </a:path>
                <a:path w="7620" h="631189">
                  <a:moveTo>
                    <a:pt x="7620" y="116840"/>
                  </a:moveTo>
                  <a:lnTo>
                    <a:pt x="0" y="116840"/>
                  </a:lnTo>
                  <a:lnTo>
                    <a:pt x="0" y="123189"/>
                  </a:lnTo>
                  <a:lnTo>
                    <a:pt x="7620" y="123189"/>
                  </a:lnTo>
                  <a:lnTo>
                    <a:pt x="7620" y="116840"/>
                  </a:lnTo>
                  <a:close/>
                </a:path>
                <a:path w="7620" h="631189">
                  <a:moveTo>
                    <a:pt x="7620" y="123190"/>
                  </a:moveTo>
                  <a:lnTo>
                    <a:pt x="0" y="123190"/>
                  </a:lnTo>
                  <a:lnTo>
                    <a:pt x="0" y="129539"/>
                  </a:lnTo>
                  <a:lnTo>
                    <a:pt x="7620" y="129539"/>
                  </a:lnTo>
                  <a:lnTo>
                    <a:pt x="7620" y="123190"/>
                  </a:lnTo>
                  <a:close/>
                </a:path>
                <a:path w="7620" h="631189">
                  <a:moveTo>
                    <a:pt x="7620" y="129540"/>
                  </a:moveTo>
                  <a:lnTo>
                    <a:pt x="0" y="129540"/>
                  </a:lnTo>
                  <a:lnTo>
                    <a:pt x="0" y="135889"/>
                  </a:lnTo>
                  <a:lnTo>
                    <a:pt x="7620" y="135889"/>
                  </a:lnTo>
                  <a:lnTo>
                    <a:pt x="7620" y="129540"/>
                  </a:lnTo>
                  <a:close/>
                </a:path>
                <a:path w="7620" h="631189">
                  <a:moveTo>
                    <a:pt x="7620" y="135890"/>
                  </a:moveTo>
                  <a:lnTo>
                    <a:pt x="0" y="135890"/>
                  </a:lnTo>
                  <a:lnTo>
                    <a:pt x="0" y="142239"/>
                  </a:lnTo>
                  <a:lnTo>
                    <a:pt x="7620" y="142239"/>
                  </a:lnTo>
                  <a:lnTo>
                    <a:pt x="7620" y="135890"/>
                  </a:lnTo>
                  <a:close/>
                </a:path>
                <a:path w="7620" h="631189">
                  <a:moveTo>
                    <a:pt x="7620" y="142240"/>
                  </a:moveTo>
                  <a:lnTo>
                    <a:pt x="0" y="142240"/>
                  </a:lnTo>
                  <a:lnTo>
                    <a:pt x="0" y="148589"/>
                  </a:lnTo>
                  <a:lnTo>
                    <a:pt x="7620" y="148589"/>
                  </a:lnTo>
                  <a:lnTo>
                    <a:pt x="7620" y="142240"/>
                  </a:lnTo>
                  <a:close/>
                </a:path>
                <a:path w="7620" h="631189">
                  <a:moveTo>
                    <a:pt x="7620" y="148590"/>
                  </a:moveTo>
                  <a:lnTo>
                    <a:pt x="0" y="148590"/>
                  </a:lnTo>
                  <a:lnTo>
                    <a:pt x="0" y="154939"/>
                  </a:lnTo>
                  <a:lnTo>
                    <a:pt x="7620" y="154939"/>
                  </a:lnTo>
                  <a:lnTo>
                    <a:pt x="7620" y="148590"/>
                  </a:lnTo>
                  <a:close/>
                </a:path>
                <a:path w="7620" h="631189">
                  <a:moveTo>
                    <a:pt x="7620" y="154940"/>
                  </a:moveTo>
                  <a:lnTo>
                    <a:pt x="0" y="154940"/>
                  </a:lnTo>
                  <a:lnTo>
                    <a:pt x="0" y="161289"/>
                  </a:lnTo>
                  <a:lnTo>
                    <a:pt x="7620" y="161289"/>
                  </a:lnTo>
                  <a:lnTo>
                    <a:pt x="7620" y="154940"/>
                  </a:lnTo>
                  <a:close/>
                </a:path>
                <a:path w="7620" h="631189">
                  <a:moveTo>
                    <a:pt x="7620" y="161290"/>
                  </a:moveTo>
                  <a:lnTo>
                    <a:pt x="0" y="161290"/>
                  </a:lnTo>
                  <a:lnTo>
                    <a:pt x="0" y="173989"/>
                  </a:lnTo>
                  <a:lnTo>
                    <a:pt x="7620" y="173989"/>
                  </a:lnTo>
                  <a:lnTo>
                    <a:pt x="7620" y="161290"/>
                  </a:lnTo>
                  <a:close/>
                </a:path>
                <a:path w="7620" h="631189">
                  <a:moveTo>
                    <a:pt x="7620" y="173990"/>
                  </a:moveTo>
                  <a:lnTo>
                    <a:pt x="0" y="173990"/>
                  </a:lnTo>
                  <a:lnTo>
                    <a:pt x="0" y="180339"/>
                  </a:lnTo>
                  <a:lnTo>
                    <a:pt x="7620" y="180339"/>
                  </a:lnTo>
                  <a:lnTo>
                    <a:pt x="7620" y="173990"/>
                  </a:lnTo>
                  <a:close/>
                </a:path>
                <a:path w="7620" h="631189">
                  <a:moveTo>
                    <a:pt x="7620" y="180340"/>
                  </a:moveTo>
                  <a:lnTo>
                    <a:pt x="0" y="180340"/>
                  </a:lnTo>
                  <a:lnTo>
                    <a:pt x="0" y="186689"/>
                  </a:lnTo>
                  <a:lnTo>
                    <a:pt x="7620" y="186689"/>
                  </a:lnTo>
                  <a:lnTo>
                    <a:pt x="7620" y="180340"/>
                  </a:lnTo>
                  <a:close/>
                </a:path>
                <a:path w="7620" h="631189">
                  <a:moveTo>
                    <a:pt x="7620" y="186690"/>
                  </a:moveTo>
                  <a:lnTo>
                    <a:pt x="0" y="186690"/>
                  </a:lnTo>
                  <a:lnTo>
                    <a:pt x="0" y="193039"/>
                  </a:lnTo>
                  <a:lnTo>
                    <a:pt x="7620" y="193039"/>
                  </a:lnTo>
                  <a:lnTo>
                    <a:pt x="7620" y="186690"/>
                  </a:lnTo>
                  <a:close/>
                </a:path>
                <a:path w="7620" h="631189">
                  <a:moveTo>
                    <a:pt x="7620" y="193040"/>
                  </a:moveTo>
                  <a:lnTo>
                    <a:pt x="0" y="193040"/>
                  </a:lnTo>
                  <a:lnTo>
                    <a:pt x="0" y="199389"/>
                  </a:lnTo>
                  <a:lnTo>
                    <a:pt x="7620" y="199389"/>
                  </a:lnTo>
                  <a:lnTo>
                    <a:pt x="7620" y="193040"/>
                  </a:lnTo>
                  <a:close/>
                </a:path>
                <a:path w="7620" h="631189">
                  <a:moveTo>
                    <a:pt x="7620" y="199390"/>
                  </a:moveTo>
                  <a:lnTo>
                    <a:pt x="0" y="199390"/>
                  </a:lnTo>
                  <a:lnTo>
                    <a:pt x="0" y="205739"/>
                  </a:lnTo>
                  <a:lnTo>
                    <a:pt x="7620" y="205739"/>
                  </a:lnTo>
                  <a:lnTo>
                    <a:pt x="7620" y="199390"/>
                  </a:lnTo>
                  <a:close/>
                </a:path>
                <a:path w="7620" h="631189">
                  <a:moveTo>
                    <a:pt x="7620" y="205740"/>
                  </a:moveTo>
                  <a:lnTo>
                    <a:pt x="0" y="205740"/>
                  </a:lnTo>
                  <a:lnTo>
                    <a:pt x="0" y="212089"/>
                  </a:lnTo>
                  <a:lnTo>
                    <a:pt x="7620" y="212089"/>
                  </a:lnTo>
                  <a:lnTo>
                    <a:pt x="7620" y="205740"/>
                  </a:lnTo>
                  <a:close/>
                </a:path>
                <a:path w="7620" h="631189">
                  <a:moveTo>
                    <a:pt x="7620" y="212090"/>
                  </a:moveTo>
                  <a:lnTo>
                    <a:pt x="0" y="212090"/>
                  </a:lnTo>
                  <a:lnTo>
                    <a:pt x="0" y="218439"/>
                  </a:lnTo>
                  <a:lnTo>
                    <a:pt x="7620" y="218439"/>
                  </a:lnTo>
                  <a:lnTo>
                    <a:pt x="7620" y="212090"/>
                  </a:lnTo>
                  <a:close/>
                </a:path>
                <a:path w="7620" h="631189">
                  <a:moveTo>
                    <a:pt x="7620" y="218440"/>
                  </a:moveTo>
                  <a:lnTo>
                    <a:pt x="0" y="218440"/>
                  </a:lnTo>
                  <a:lnTo>
                    <a:pt x="0" y="224789"/>
                  </a:lnTo>
                  <a:lnTo>
                    <a:pt x="7620" y="224789"/>
                  </a:lnTo>
                  <a:lnTo>
                    <a:pt x="7620" y="218440"/>
                  </a:lnTo>
                  <a:close/>
                </a:path>
                <a:path w="7620" h="631189">
                  <a:moveTo>
                    <a:pt x="7620" y="224790"/>
                  </a:moveTo>
                  <a:lnTo>
                    <a:pt x="0" y="224790"/>
                  </a:lnTo>
                  <a:lnTo>
                    <a:pt x="0" y="231139"/>
                  </a:lnTo>
                  <a:lnTo>
                    <a:pt x="7620" y="231139"/>
                  </a:lnTo>
                  <a:lnTo>
                    <a:pt x="7620" y="224790"/>
                  </a:lnTo>
                  <a:close/>
                </a:path>
                <a:path w="7620" h="631189">
                  <a:moveTo>
                    <a:pt x="7620" y="231140"/>
                  </a:moveTo>
                  <a:lnTo>
                    <a:pt x="0" y="231140"/>
                  </a:lnTo>
                  <a:lnTo>
                    <a:pt x="0" y="237489"/>
                  </a:lnTo>
                  <a:lnTo>
                    <a:pt x="7620" y="237489"/>
                  </a:lnTo>
                  <a:lnTo>
                    <a:pt x="7620" y="231140"/>
                  </a:lnTo>
                  <a:close/>
                </a:path>
                <a:path w="7620" h="631189">
                  <a:moveTo>
                    <a:pt x="7620" y="237490"/>
                  </a:moveTo>
                  <a:lnTo>
                    <a:pt x="0" y="237490"/>
                  </a:lnTo>
                  <a:lnTo>
                    <a:pt x="0" y="243839"/>
                  </a:lnTo>
                  <a:lnTo>
                    <a:pt x="7620" y="243839"/>
                  </a:lnTo>
                  <a:lnTo>
                    <a:pt x="7620" y="237490"/>
                  </a:lnTo>
                  <a:close/>
                </a:path>
                <a:path w="7620" h="631189">
                  <a:moveTo>
                    <a:pt x="7620" y="243840"/>
                  </a:moveTo>
                  <a:lnTo>
                    <a:pt x="0" y="243840"/>
                  </a:lnTo>
                  <a:lnTo>
                    <a:pt x="0" y="250189"/>
                  </a:lnTo>
                  <a:lnTo>
                    <a:pt x="7620" y="250189"/>
                  </a:lnTo>
                  <a:lnTo>
                    <a:pt x="7620" y="243840"/>
                  </a:lnTo>
                  <a:close/>
                </a:path>
                <a:path w="7620" h="631189">
                  <a:moveTo>
                    <a:pt x="7620" y="250190"/>
                  </a:moveTo>
                  <a:lnTo>
                    <a:pt x="0" y="250190"/>
                  </a:lnTo>
                  <a:lnTo>
                    <a:pt x="0" y="256539"/>
                  </a:lnTo>
                  <a:lnTo>
                    <a:pt x="7620" y="256539"/>
                  </a:lnTo>
                  <a:lnTo>
                    <a:pt x="7620" y="250190"/>
                  </a:lnTo>
                  <a:close/>
                </a:path>
                <a:path w="7620" h="631189">
                  <a:moveTo>
                    <a:pt x="7620" y="256540"/>
                  </a:moveTo>
                  <a:lnTo>
                    <a:pt x="0" y="256540"/>
                  </a:lnTo>
                  <a:lnTo>
                    <a:pt x="0" y="262889"/>
                  </a:lnTo>
                  <a:lnTo>
                    <a:pt x="7620" y="262889"/>
                  </a:lnTo>
                  <a:lnTo>
                    <a:pt x="7620" y="256540"/>
                  </a:lnTo>
                  <a:close/>
                </a:path>
                <a:path w="7620" h="631189">
                  <a:moveTo>
                    <a:pt x="7620" y="262890"/>
                  </a:moveTo>
                  <a:lnTo>
                    <a:pt x="0" y="262890"/>
                  </a:lnTo>
                  <a:lnTo>
                    <a:pt x="0" y="269239"/>
                  </a:lnTo>
                  <a:lnTo>
                    <a:pt x="7620" y="269239"/>
                  </a:lnTo>
                  <a:lnTo>
                    <a:pt x="7620" y="262890"/>
                  </a:lnTo>
                  <a:close/>
                </a:path>
                <a:path w="7620" h="631189">
                  <a:moveTo>
                    <a:pt x="7620" y="269240"/>
                  </a:moveTo>
                  <a:lnTo>
                    <a:pt x="0" y="269240"/>
                  </a:lnTo>
                  <a:lnTo>
                    <a:pt x="0" y="275589"/>
                  </a:lnTo>
                  <a:lnTo>
                    <a:pt x="7620" y="275589"/>
                  </a:lnTo>
                  <a:lnTo>
                    <a:pt x="7620" y="269240"/>
                  </a:lnTo>
                  <a:close/>
                </a:path>
                <a:path w="7620" h="631189">
                  <a:moveTo>
                    <a:pt x="7620" y="275590"/>
                  </a:moveTo>
                  <a:lnTo>
                    <a:pt x="0" y="275590"/>
                  </a:lnTo>
                  <a:lnTo>
                    <a:pt x="0" y="281939"/>
                  </a:lnTo>
                  <a:lnTo>
                    <a:pt x="7620" y="281939"/>
                  </a:lnTo>
                  <a:lnTo>
                    <a:pt x="7620" y="275590"/>
                  </a:lnTo>
                  <a:close/>
                </a:path>
                <a:path w="7620" h="631189">
                  <a:moveTo>
                    <a:pt x="7620" y="281940"/>
                  </a:moveTo>
                  <a:lnTo>
                    <a:pt x="0" y="281940"/>
                  </a:lnTo>
                  <a:lnTo>
                    <a:pt x="0" y="288289"/>
                  </a:lnTo>
                  <a:lnTo>
                    <a:pt x="7620" y="288289"/>
                  </a:lnTo>
                  <a:lnTo>
                    <a:pt x="7620" y="281940"/>
                  </a:lnTo>
                  <a:close/>
                </a:path>
                <a:path w="7620" h="631189">
                  <a:moveTo>
                    <a:pt x="7620" y="288290"/>
                  </a:moveTo>
                  <a:lnTo>
                    <a:pt x="0" y="288290"/>
                  </a:lnTo>
                  <a:lnTo>
                    <a:pt x="0" y="294639"/>
                  </a:lnTo>
                  <a:lnTo>
                    <a:pt x="7620" y="294639"/>
                  </a:lnTo>
                  <a:lnTo>
                    <a:pt x="7620" y="288290"/>
                  </a:lnTo>
                  <a:close/>
                </a:path>
                <a:path w="7620" h="631189">
                  <a:moveTo>
                    <a:pt x="7620" y="294640"/>
                  </a:moveTo>
                  <a:lnTo>
                    <a:pt x="0" y="294640"/>
                  </a:lnTo>
                  <a:lnTo>
                    <a:pt x="0" y="300989"/>
                  </a:lnTo>
                  <a:lnTo>
                    <a:pt x="7620" y="300989"/>
                  </a:lnTo>
                  <a:lnTo>
                    <a:pt x="7620" y="294640"/>
                  </a:lnTo>
                  <a:close/>
                </a:path>
                <a:path w="7620" h="631189">
                  <a:moveTo>
                    <a:pt x="7620" y="300990"/>
                  </a:moveTo>
                  <a:lnTo>
                    <a:pt x="0" y="300990"/>
                  </a:lnTo>
                  <a:lnTo>
                    <a:pt x="0" y="307339"/>
                  </a:lnTo>
                  <a:lnTo>
                    <a:pt x="7620" y="307339"/>
                  </a:lnTo>
                  <a:lnTo>
                    <a:pt x="7620" y="300990"/>
                  </a:lnTo>
                  <a:close/>
                </a:path>
                <a:path w="7620" h="631189">
                  <a:moveTo>
                    <a:pt x="7620" y="307340"/>
                  </a:moveTo>
                  <a:lnTo>
                    <a:pt x="0" y="307340"/>
                  </a:lnTo>
                  <a:lnTo>
                    <a:pt x="0" y="313689"/>
                  </a:lnTo>
                  <a:lnTo>
                    <a:pt x="7620" y="313689"/>
                  </a:lnTo>
                  <a:lnTo>
                    <a:pt x="7620" y="307340"/>
                  </a:lnTo>
                  <a:close/>
                </a:path>
                <a:path w="7620" h="631189">
                  <a:moveTo>
                    <a:pt x="7620" y="313690"/>
                  </a:moveTo>
                  <a:lnTo>
                    <a:pt x="0" y="313690"/>
                  </a:lnTo>
                  <a:lnTo>
                    <a:pt x="0" y="320039"/>
                  </a:lnTo>
                  <a:lnTo>
                    <a:pt x="7620" y="320039"/>
                  </a:lnTo>
                  <a:lnTo>
                    <a:pt x="7620" y="313690"/>
                  </a:lnTo>
                  <a:close/>
                </a:path>
                <a:path w="7620" h="631189">
                  <a:moveTo>
                    <a:pt x="7620" y="320040"/>
                  </a:moveTo>
                  <a:lnTo>
                    <a:pt x="0" y="320040"/>
                  </a:lnTo>
                  <a:lnTo>
                    <a:pt x="0" y="326389"/>
                  </a:lnTo>
                  <a:lnTo>
                    <a:pt x="7620" y="326389"/>
                  </a:lnTo>
                  <a:lnTo>
                    <a:pt x="7620" y="320040"/>
                  </a:lnTo>
                  <a:close/>
                </a:path>
                <a:path w="7620" h="631189">
                  <a:moveTo>
                    <a:pt x="7620" y="326390"/>
                  </a:moveTo>
                  <a:lnTo>
                    <a:pt x="0" y="326390"/>
                  </a:lnTo>
                  <a:lnTo>
                    <a:pt x="0" y="332739"/>
                  </a:lnTo>
                  <a:lnTo>
                    <a:pt x="7620" y="332739"/>
                  </a:lnTo>
                  <a:lnTo>
                    <a:pt x="7620" y="326390"/>
                  </a:lnTo>
                  <a:close/>
                </a:path>
                <a:path w="7620" h="631189">
                  <a:moveTo>
                    <a:pt x="7620" y="332740"/>
                  </a:moveTo>
                  <a:lnTo>
                    <a:pt x="0" y="332740"/>
                  </a:lnTo>
                  <a:lnTo>
                    <a:pt x="0" y="339089"/>
                  </a:lnTo>
                  <a:lnTo>
                    <a:pt x="7620" y="339089"/>
                  </a:lnTo>
                  <a:lnTo>
                    <a:pt x="7620" y="332740"/>
                  </a:lnTo>
                  <a:close/>
                </a:path>
                <a:path w="7620" h="631189">
                  <a:moveTo>
                    <a:pt x="7620" y="339090"/>
                  </a:moveTo>
                  <a:lnTo>
                    <a:pt x="0" y="339090"/>
                  </a:lnTo>
                  <a:lnTo>
                    <a:pt x="0" y="345439"/>
                  </a:lnTo>
                  <a:lnTo>
                    <a:pt x="7620" y="345439"/>
                  </a:lnTo>
                  <a:lnTo>
                    <a:pt x="7620" y="339090"/>
                  </a:lnTo>
                  <a:close/>
                </a:path>
                <a:path w="7620" h="631189">
                  <a:moveTo>
                    <a:pt x="7620" y="345440"/>
                  </a:moveTo>
                  <a:lnTo>
                    <a:pt x="0" y="345440"/>
                  </a:lnTo>
                  <a:lnTo>
                    <a:pt x="0" y="351789"/>
                  </a:lnTo>
                  <a:lnTo>
                    <a:pt x="7620" y="351789"/>
                  </a:lnTo>
                  <a:lnTo>
                    <a:pt x="7620" y="345440"/>
                  </a:lnTo>
                  <a:close/>
                </a:path>
                <a:path w="7620" h="631189">
                  <a:moveTo>
                    <a:pt x="7620" y="351790"/>
                  </a:moveTo>
                  <a:lnTo>
                    <a:pt x="0" y="351790"/>
                  </a:lnTo>
                  <a:lnTo>
                    <a:pt x="0" y="358139"/>
                  </a:lnTo>
                  <a:lnTo>
                    <a:pt x="7620" y="358139"/>
                  </a:lnTo>
                  <a:lnTo>
                    <a:pt x="7620" y="351790"/>
                  </a:lnTo>
                  <a:close/>
                </a:path>
                <a:path w="7620" h="631189">
                  <a:moveTo>
                    <a:pt x="7620" y="358140"/>
                  </a:moveTo>
                  <a:lnTo>
                    <a:pt x="0" y="358140"/>
                  </a:lnTo>
                  <a:lnTo>
                    <a:pt x="0" y="364489"/>
                  </a:lnTo>
                  <a:lnTo>
                    <a:pt x="7620" y="364489"/>
                  </a:lnTo>
                  <a:lnTo>
                    <a:pt x="7620" y="358140"/>
                  </a:lnTo>
                  <a:close/>
                </a:path>
                <a:path w="7620" h="631189">
                  <a:moveTo>
                    <a:pt x="7620" y="364490"/>
                  </a:moveTo>
                  <a:lnTo>
                    <a:pt x="0" y="364490"/>
                  </a:lnTo>
                  <a:lnTo>
                    <a:pt x="0" y="370839"/>
                  </a:lnTo>
                  <a:lnTo>
                    <a:pt x="7620" y="370839"/>
                  </a:lnTo>
                  <a:lnTo>
                    <a:pt x="7620" y="364490"/>
                  </a:lnTo>
                  <a:close/>
                </a:path>
                <a:path w="7620" h="631189">
                  <a:moveTo>
                    <a:pt x="7620" y="370840"/>
                  </a:moveTo>
                  <a:lnTo>
                    <a:pt x="0" y="370840"/>
                  </a:lnTo>
                  <a:lnTo>
                    <a:pt x="0" y="377189"/>
                  </a:lnTo>
                  <a:lnTo>
                    <a:pt x="7620" y="377189"/>
                  </a:lnTo>
                  <a:lnTo>
                    <a:pt x="7620" y="370840"/>
                  </a:lnTo>
                  <a:close/>
                </a:path>
                <a:path w="7620" h="631189">
                  <a:moveTo>
                    <a:pt x="7620" y="377190"/>
                  </a:moveTo>
                  <a:lnTo>
                    <a:pt x="0" y="377190"/>
                  </a:lnTo>
                  <a:lnTo>
                    <a:pt x="0" y="383539"/>
                  </a:lnTo>
                  <a:lnTo>
                    <a:pt x="7620" y="383539"/>
                  </a:lnTo>
                  <a:lnTo>
                    <a:pt x="7620" y="377190"/>
                  </a:lnTo>
                  <a:close/>
                </a:path>
                <a:path w="7620" h="631189">
                  <a:moveTo>
                    <a:pt x="7620" y="383540"/>
                  </a:moveTo>
                  <a:lnTo>
                    <a:pt x="0" y="383540"/>
                  </a:lnTo>
                  <a:lnTo>
                    <a:pt x="0" y="389889"/>
                  </a:lnTo>
                  <a:lnTo>
                    <a:pt x="7620" y="389889"/>
                  </a:lnTo>
                  <a:lnTo>
                    <a:pt x="7620" y="383540"/>
                  </a:lnTo>
                  <a:close/>
                </a:path>
                <a:path w="7620" h="631189">
                  <a:moveTo>
                    <a:pt x="7620" y="389890"/>
                  </a:moveTo>
                  <a:lnTo>
                    <a:pt x="0" y="389890"/>
                  </a:lnTo>
                  <a:lnTo>
                    <a:pt x="0" y="396239"/>
                  </a:lnTo>
                  <a:lnTo>
                    <a:pt x="7620" y="396239"/>
                  </a:lnTo>
                  <a:lnTo>
                    <a:pt x="7620" y="389890"/>
                  </a:lnTo>
                  <a:close/>
                </a:path>
                <a:path w="7620" h="631189">
                  <a:moveTo>
                    <a:pt x="7620" y="396240"/>
                  </a:moveTo>
                  <a:lnTo>
                    <a:pt x="0" y="396240"/>
                  </a:lnTo>
                  <a:lnTo>
                    <a:pt x="0" y="402589"/>
                  </a:lnTo>
                  <a:lnTo>
                    <a:pt x="7620" y="402589"/>
                  </a:lnTo>
                  <a:lnTo>
                    <a:pt x="7620" y="396240"/>
                  </a:lnTo>
                  <a:close/>
                </a:path>
                <a:path w="7620" h="631189">
                  <a:moveTo>
                    <a:pt x="7620" y="402590"/>
                  </a:moveTo>
                  <a:lnTo>
                    <a:pt x="0" y="402590"/>
                  </a:lnTo>
                  <a:lnTo>
                    <a:pt x="0" y="427989"/>
                  </a:lnTo>
                  <a:lnTo>
                    <a:pt x="7620" y="427989"/>
                  </a:lnTo>
                  <a:lnTo>
                    <a:pt x="7620" y="402590"/>
                  </a:lnTo>
                  <a:close/>
                </a:path>
                <a:path w="7620" h="631189">
                  <a:moveTo>
                    <a:pt x="7620" y="427990"/>
                  </a:moveTo>
                  <a:lnTo>
                    <a:pt x="0" y="427990"/>
                  </a:lnTo>
                  <a:lnTo>
                    <a:pt x="0" y="433069"/>
                  </a:lnTo>
                  <a:lnTo>
                    <a:pt x="7620" y="433069"/>
                  </a:lnTo>
                  <a:lnTo>
                    <a:pt x="7620" y="427990"/>
                  </a:lnTo>
                  <a:close/>
                </a:path>
                <a:path w="7620" h="631189">
                  <a:moveTo>
                    <a:pt x="7620" y="433070"/>
                  </a:moveTo>
                  <a:lnTo>
                    <a:pt x="0" y="433070"/>
                  </a:lnTo>
                  <a:lnTo>
                    <a:pt x="0" y="440689"/>
                  </a:lnTo>
                  <a:lnTo>
                    <a:pt x="7620" y="440689"/>
                  </a:lnTo>
                  <a:lnTo>
                    <a:pt x="7620" y="433070"/>
                  </a:lnTo>
                  <a:close/>
                </a:path>
                <a:path w="7620" h="631189">
                  <a:moveTo>
                    <a:pt x="7620" y="440690"/>
                  </a:moveTo>
                  <a:lnTo>
                    <a:pt x="0" y="440690"/>
                  </a:lnTo>
                  <a:lnTo>
                    <a:pt x="0" y="447039"/>
                  </a:lnTo>
                  <a:lnTo>
                    <a:pt x="7620" y="447039"/>
                  </a:lnTo>
                  <a:lnTo>
                    <a:pt x="7620" y="440690"/>
                  </a:lnTo>
                  <a:close/>
                </a:path>
                <a:path w="7620" h="631189">
                  <a:moveTo>
                    <a:pt x="7620" y="447040"/>
                  </a:moveTo>
                  <a:lnTo>
                    <a:pt x="0" y="447040"/>
                  </a:lnTo>
                  <a:lnTo>
                    <a:pt x="0" y="453389"/>
                  </a:lnTo>
                  <a:lnTo>
                    <a:pt x="7620" y="453389"/>
                  </a:lnTo>
                  <a:lnTo>
                    <a:pt x="7620" y="447040"/>
                  </a:lnTo>
                  <a:close/>
                </a:path>
                <a:path w="7620" h="631189">
                  <a:moveTo>
                    <a:pt x="7620" y="453390"/>
                  </a:moveTo>
                  <a:lnTo>
                    <a:pt x="0" y="453390"/>
                  </a:lnTo>
                  <a:lnTo>
                    <a:pt x="0" y="459739"/>
                  </a:lnTo>
                  <a:lnTo>
                    <a:pt x="7620" y="459739"/>
                  </a:lnTo>
                  <a:lnTo>
                    <a:pt x="7620" y="453390"/>
                  </a:lnTo>
                  <a:close/>
                </a:path>
                <a:path w="7620" h="631189">
                  <a:moveTo>
                    <a:pt x="7620" y="459740"/>
                  </a:moveTo>
                  <a:lnTo>
                    <a:pt x="0" y="459740"/>
                  </a:lnTo>
                  <a:lnTo>
                    <a:pt x="0" y="466089"/>
                  </a:lnTo>
                  <a:lnTo>
                    <a:pt x="7620" y="466089"/>
                  </a:lnTo>
                  <a:lnTo>
                    <a:pt x="7620" y="459740"/>
                  </a:lnTo>
                  <a:close/>
                </a:path>
                <a:path w="7620" h="631189">
                  <a:moveTo>
                    <a:pt x="7620" y="466090"/>
                  </a:moveTo>
                  <a:lnTo>
                    <a:pt x="0" y="466090"/>
                  </a:lnTo>
                  <a:lnTo>
                    <a:pt x="0" y="472439"/>
                  </a:lnTo>
                  <a:lnTo>
                    <a:pt x="7620" y="472439"/>
                  </a:lnTo>
                  <a:lnTo>
                    <a:pt x="7620" y="466090"/>
                  </a:lnTo>
                  <a:close/>
                </a:path>
                <a:path w="7620" h="631189">
                  <a:moveTo>
                    <a:pt x="7620" y="472440"/>
                  </a:moveTo>
                  <a:lnTo>
                    <a:pt x="0" y="472440"/>
                  </a:lnTo>
                  <a:lnTo>
                    <a:pt x="0" y="478789"/>
                  </a:lnTo>
                  <a:lnTo>
                    <a:pt x="7620" y="478789"/>
                  </a:lnTo>
                  <a:lnTo>
                    <a:pt x="7620" y="472440"/>
                  </a:lnTo>
                  <a:close/>
                </a:path>
                <a:path w="7620" h="631189">
                  <a:moveTo>
                    <a:pt x="7620" y="478790"/>
                  </a:moveTo>
                  <a:lnTo>
                    <a:pt x="0" y="478790"/>
                  </a:lnTo>
                  <a:lnTo>
                    <a:pt x="0" y="485139"/>
                  </a:lnTo>
                  <a:lnTo>
                    <a:pt x="7620" y="485139"/>
                  </a:lnTo>
                  <a:lnTo>
                    <a:pt x="7620" y="478790"/>
                  </a:lnTo>
                  <a:close/>
                </a:path>
                <a:path w="7620" h="631189">
                  <a:moveTo>
                    <a:pt x="7620" y="485140"/>
                  </a:moveTo>
                  <a:lnTo>
                    <a:pt x="0" y="485140"/>
                  </a:lnTo>
                  <a:lnTo>
                    <a:pt x="0" y="491489"/>
                  </a:lnTo>
                  <a:lnTo>
                    <a:pt x="7620" y="491489"/>
                  </a:lnTo>
                  <a:lnTo>
                    <a:pt x="7620" y="485140"/>
                  </a:lnTo>
                  <a:close/>
                </a:path>
                <a:path w="7620" h="631189">
                  <a:moveTo>
                    <a:pt x="7620" y="491490"/>
                  </a:moveTo>
                  <a:lnTo>
                    <a:pt x="0" y="491490"/>
                  </a:lnTo>
                  <a:lnTo>
                    <a:pt x="0" y="497839"/>
                  </a:lnTo>
                  <a:lnTo>
                    <a:pt x="7620" y="497839"/>
                  </a:lnTo>
                  <a:lnTo>
                    <a:pt x="7620" y="491490"/>
                  </a:lnTo>
                  <a:close/>
                </a:path>
                <a:path w="7620" h="631189">
                  <a:moveTo>
                    <a:pt x="7620" y="497840"/>
                  </a:moveTo>
                  <a:lnTo>
                    <a:pt x="0" y="497840"/>
                  </a:lnTo>
                  <a:lnTo>
                    <a:pt x="0" y="515619"/>
                  </a:lnTo>
                  <a:lnTo>
                    <a:pt x="7620" y="515619"/>
                  </a:lnTo>
                  <a:lnTo>
                    <a:pt x="7620" y="497840"/>
                  </a:lnTo>
                  <a:close/>
                </a:path>
                <a:path w="7620" h="631189">
                  <a:moveTo>
                    <a:pt x="7620" y="515620"/>
                  </a:moveTo>
                  <a:lnTo>
                    <a:pt x="0" y="515620"/>
                  </a:lnTo>
                  <a:lnTo>
                    <a:pt x="0" y="523239"/>
                  </a:lnTo>
                  <a:lnTo>
                    <a:pt x="7620" y="523239"/>
                  </a:lnTo>
                  <a:lnTo>
                    <a:pt x="7620" y="515620"/>
                  </a:lnTo>
                  <a:close/>
                </a:path>
                <a:path w="7620" h="631189">
                  <a:moveTo>
                    <a:pt x="7620" y="523240"/>
                  </a:moveTo>
                  <a:lnTo>
                    <a:pt x="0" y="523240"/>
                  </a:lnTo>
                  <a:lnTo>
                    <a:pt x="0" y="528319"/>
                  </a:lnTo>
                  <a:lnTo>
                    <a:pt x="7620" y="528319"/>
                  </a:lnTo>
                  <a:lnTo>
                    <a:pt x="7620" y="523240"/>
                  </a:lnTo>
                  <a:close/>
                </a:path>
                <a:path w="7620" h="631189">
                  <a:moveTo>
                    <a:pt x="7620" y="528320"/>
                  </a:moveTo>
                  <a:lnTo>
                    <a:pt x="0" y="528320"/>
                  </a:lnTo>
                  <a:lnTo>
                    <a:pt x="0" y="535939"/>
                  </a:lnTo>
                  <a:lnTo>
                    <a:pt x="7620" y="535939"/>
                  </a:lnTo>
                  <a:lnTo>
                    <a:pt x="7620" y="528320"/>
                  </a:lnTo>
                  <a:close/>
                </a:path>
                <a:path w="7620" h="631189">
                  <a:moveTo>
                    <a:pt x="7620" y="535940"/>
                  </a:moveTo>
                  <a:lnTo>
                    <a:pt x="0" y="535940"/>
                  </a:lnTo>
                  <a:lnTo>
                    <a:pt x="0" y="542289"/>
                  </a:lnTo>
                  <a:lnTo>
                    <a:pt x="7620" y="542289"/>
                  </a:lnTo>
                  <a:lnTo>
                    <a:pt x="7620" y="535940"/>
                  </a:lnTo>
                  <a:close/>
                </a:path>
                <a:path w="7620" h="631189">
                  <a:moveTo>
                    <a:pt x="7620" y="542290"/>
                  </a:moveTo>
                  <a:lnTo>
                    <a:pt x="0" y="542290"/>
                  </a:lnTo>
                  <a:lnTo>
                    <a:pt x="0" y="548639"/>
                  </a:lnTo>
                  <a:lnTo>
                    <a:pt x="7620" y="548639"/>
                  </a:lnTo>
                  <a:lnTo>
                    <a:pt x="7620" y="542290"/>
                  </a:lnTo>
                  <a:close/>
                </a:path>
                <a:path w="7620" h="631189">
                  <a:moveTo>
                    <a:pt x="7620" y="548640"/>
                  </a:moveTo>
                  <a:lnTo>
                    <a:pt x="0" y="548640"/>
                  </a:lnTo>
                  <a:lnTo>
                    <a:pt x="0" y="554989"/>
                  </a:lnTo>
                  <a:lnTo>
                    <a:pt x="7620" y="554989"/>
                  </a:lnTo>
                  <a:lnTo>
                    <a:pt x="7620" y="548640"/>
                  </a:lnTo>
                  <a:close/>
                </a:path>
                <a:path w="7620" h="631189">
                  <a:moveTo>
                    <a:pt x="7620" y="554990"/>
                  </a:moveTo>
                  <a:lnTo>
                    <a:pt x="0" y="554990"/>
                  </a:lnTo>
                  <a:lnTo>
                    <a:pt x="0" y="561339"/>
                  </a:lnTo>
                  <a:lnTo>
                    <a:pt x="7620" y="561339"/>
                  </a:lnTo>
                  <a:lnTo>
                    <a:pt x="7620" y="554990"/>
                  </a:lnTo>
                  <a:close/>
                </a:path>
                <a:path w="7620" h="631189">
                  <a:moveTo>
                    <a:pt x="7620" y="561340"/>
                  </a:moveTo>
                  <a:lnTo>
                    <a:pt x="0" y="561340"/>
                  </a:lnTo>
                  <a:lnTo>
                    <a:pt x="0" y="567689"/>
                  </a:lnTo>
                  <a:lnTo>
                    <a:pt x="7620" y="567689"/>
                  </a:lnTo>
                  <a:lnTo>
                    <a:pt x="7620" y="561340"/>
                  </a:lnTo>
                  <a:close/>
                </a:path>
                <a:path w="7620" h="631189">
                  <a:moveTo>
                    <a:pt x="7620" y="567690"/>
                  </a:moveTo>
                  <a:lnTo>
                    <a:pt x="0" y="567690"/>
                  </a:lnTo>
                  <a:lnTo>
                    <a:pt x="0" y="574039"/>
                  </a:lnTo>
                  <a:lnTo>
                    <a:pt x="7620" y="574039"/>
                  </a:lnTo>
                  <a:lnTo>
                    <a:pt x="7620" y="567690"/>
                  </a:lnTo>
                  <a:close/>
                </a:path>
                <a:path w="7620" h="631189">
                  <a:moveTo>
                    <a:pt x="7620" y="574040"/>
                  </a:moveTo>
                  <a:lnTo>
                    <a:pt x="0" y="574040"/>
                  </a:lnTo>
                  <a:lnTo>
                    <a:pt x="0" y="580389"/>
                  </a:lnTo>
                  <a:lnTo>
                    <a:pt x="7620" y="580389"/>
                  </a:lnTo>
                  <a:lnTo>
                    <a:pt x="7620" y="574040"/>
                  </a:lnTo>
                  <a:close/>
                </a:path>
                <a:path w="7620" h="631189">
                  <a:moveTo>
                    <a:pt x="7620" y="580390"/>
                  </a:moveTo>
                  <a:lnTo>
                    <a:pt x="0" y="580390"/>
                  </a:lnTo>
                  <a:lnTo>
                    <a:pt x="0" y="586739"/>
                  </a:lnTo>
                  <a:lnTo>
                    <a:pt x="7620" y="586739"/>
                  </a:lnTo>
                  <a:lnTo>
                    <a:pt x="7620" y="580390"/>
                  </a:lnTo>
                  <a:close/>
                </a:path>
                <a:path w="7620" h="631189">
                  <a:moveTo>
                    <a:pt x="7620" y="586740"/>
                  </a:moveTo>
                  <a:lnTo>
                    <a:pt x="0" y="586740"/>
                  </a:lnTo>
                  <a:lnTo>
                    <a:pt x="0" y="593089"/>
                  </a:lnTo>
                  <a:lnTo>
                    <a:pt x="7620" y="593089"/>
                  </a:lnTo>
                  <a:lnTo>
                    <a:pt x="7620" y="586740"/>
                  </a:lnTo>
                  <a:close/>
                </a:path>
                <a:path w="7620" h="631189">
                  <a:moveTo>
                    <a:pt x="7620" y="593090"/>
                  </a:moveTo>
                  <a:lnTo>
                    <a:pt x="0" y="593090"/>
                  </a:lnTo>
                  <a:lnTo>
                    <a:pt x="0" y="599439"/>
                  </a:lnTo>
                  <a:lnTo>
                    <a:pt x="7620" y="599439"/>
                  </a:lnTo>
                  <a:lnTo>
                    <a:pt x="7620" y="593090"/>
                  </a:lnTo>
                  <a:close/>
                </a:path>
                <a:path w="7620" h="631189">
                  <a:moveTo>
                    <a:pt x="7620" y="599440"/>
                  </a:moveTo>
                  <a:lnTo>
                    <a:pt x="0" y="599440"/>
                  </a:lnTo>
                  <a:lnTo>
                    <a:pt x="0" y="605789"/>
                  </a:lnTo>
                  <a:lnTo>
                    <a:pt x="7620" y="605789"/>
                  </a:lnTo>
                  <a:lnTo>
                    <a:pt x="7620" y="599440"/>
                  </a:lnTo>
                  <a:close/>
                </a:path>
                <a:path w="7620" h="631189">
                  <a:moveTo>
                    <a:pt x="7620" y="605790"/>
                  </a:moveTo>
                  <a:lnTo>
                    <a:pt x="0" y="605790"/>
                  </a:lnTo>
                  <a:lnTo>
                    <a:pt x="0" y="612139"/>
                  </a:lnTo>
                  <a:lnTo>
                    <a:pt x="7620" y="612139"/>
                  </a:lnTo>
                  <a:lnTo>
                    <a:pt x="7620" y="605790"/>
                  </a:lnTo>
                  <a:close/>
                </a:path>
                <a:path w="7620" h="631189">
                  <a:moveTo>
                    <a:pt x="7620" y="612140"/>
                  </a:moveTo>
                  <a:lnTo>
                    <a:pt x="0" y="612140"/>
                  </a:lnTo>
                  <a:lnTo>
                    <a:pt x="0" y="618489"/>
                  </a:lnTo>
                  <a:lnTo>
                    <a:pt x="7620" y="618489"/>
                  </a:lnTo>
                  <a:lnTo>
                    <a:pt x="7620" y="612140"/>
                  </a:lnTo>
                  <a:close/>
                </a:path>
                <a:path w="7620" h="631189">
                  <a:moveTo>
                    <a:pt x="7620" y="618490"/>
                  </a:moveTo>
                  <a:lnTo>
                    <a:pt x="0" y="618490"/>
                  </a:lnTo>
                  <a:lnTo>
                    <a:pt x="0" y="624839"/>
                  </a:lnTo>
                  <a:lnTo>
                    <a:pt x="7620" y="624839"/>
                  </a:lnTo>
                  <a:lnTo>
                    <a:pt x="7620" y="618490"/>
                  </a:lnTo>
                  <a:close/>
                </a:path>
                <a:path w="7620" h="631189">
                  <a:moveTo>
                    <a:pt x="7620" y="624840"/>
                  </a:moveTo>
                  <a:lnTo>
                    <a:pt x="0" y="624840"/>
                  </a:lnTo>
                  <a:lnTo>
                    <a:pt x="0" y="631189"/>
                  </a:lnTo>
                  <a:lnTo>
                    <a:pt x="7620" y="631189"/>
                  </a:lnTo>
                  <a:lnTo>
                    <a:pt x="7620" y="624840"/>
                  </a:lnTo>
                  <a:close/>
                </a:path>
              </a:pathLst>
            </a:custGeom>
            <a:solidFill>
              <a:srgbClr val="8300EE"/>
            </a:solidFill>
          </p:spPr>
          <p:txBody>
            <a:bodyPr bIns="0" lIns="0" rIns="0" rtlCol="0" tIns="0" wrap="square"/>
            <a:p/>
          </p:txBody>
        </p:sp>
        <p:sp>
          <p:nvSpPr>
            <p:cNvPr id="1049951" name="object 1252"/>
            <p:cNvSpPr/>
            <p:nvPr/>
          </p:nvSpPr>
          <p:spPr>
            <a:xfrm>
              <a:off x="7009130" y="4527549"/>
              <a:ext cx="6350" cy="637540"/>
            </a:xfrm>
            <a:custGeom>
              <a:avLst/>
              <a:ahLst/>
              <a:rect l="l" t="t" r="r" b="b"/>
              <a:pathLst>
                <a:path w="6350" h="637539">
                  <a:moveTo>
                    <a:pt x="1270" y="0"/>
                  </a:moveTo>
                  <a:lnTo>
                    <a:pt x="0" y="0"/>
                  </a:lnTo>
                  <a:lnTo>
                    <a:pt x="0" y="2539"/>
                  </a:lnTo>
                  <a:lnTo>
                    <a:pt x="2540" y="2539"/>
                  </a:lnTo>
                  <a:lnTo>
                    <a:pt x="2540" y="1269"/>
                  </a:lnTo>
                  <a:lnTo>
                    <a:pt x="1270" y="1269"/>
                  </a:lnTo>
                  <a:lnTo>
                    <a:pt x="1270" y="0"/>
                  </a:lnTo>
                  <a:close/>
                </a:path>
                <a:path w="6350" h="637539">
                  <a:moveTo>
                    <a:pt x="3810" y="2540"/>
                  </a:moveTo>
                  <a:lnTo>
                    <a:pt x="0" y="2540"/>
                  </a:lnTo>
                  <a:lnTo>
                    <a:pt x="0" y="8889"/>
                  </a:lnTo>
                  <a:lnTo>
                    <a:pt x="6350" y="8889"/>
                  </a:lnTo>
                  <a:lnTo>
                    <a:pt x="6350" y="5080"/>
                  </a:lnTo>
                  <a:lnTo>
                    <a:pt x="5079" y="5080"/>
                  </a:lnTo>
                  <a:lnTo>
                    <a:pt x="5079" y="3810"/>
                  </a:lnTo>
                  <a:lnTo>
                    <a:pt x="3810" y="3810"/>
                  </a:lnTo>
                  <a:lnTo>
                    <a:pt x="3810" y="2540"/>
                  </a:lnTo>
                  <a:close/>
                </a:path>
                <a:path w="6350" h="637539">
                  <a:moveTo>
                    <a:pt x="6350" y="8890"/>
                  </a:moveTo>
                  <a:lnTo>
                    <a:pt x="0" y="8890"/>
                  </a:lnTo>
                  <a:lnTo>
                    <a:pt x="0" y="15239"/>
                  </a:lnTo>
                  <a:lnTo>
                    <a:pt x="6350" y="15239"/>
                  </a:lnTo>
                  <a:lnTo>
                    <a:pt x="6350" y="8890"/>
                  </a:lnTo>
                  <a:close/>
                </a:path>
                <a:path w="6350" h="637539">
                  <a:moveTo>
                    <a:pt x="6350" y="15240"/>
                  </a:moveTo>
                  <a:lnTo>
                    <a:pt x="0" y="15240"/>
                  </a:lnTo>
                  <a:lnTo>
                    <a:pt x="0" y="21589"/>
                  </a:lnTo>
                  <a:lnTo>
                    <a:pt x="6350" y="21589"/>
                  </a:lnTo>
                  <a:lnTo>
                    <a:pt x="6350" y="15240"/>
                  </a:lnTo>
                  <a:close/>
                </a:path>
                <a:path w="6350" h="637539">
                  <a:moveTo>
                    <a:pt x="6350" y="21590"/>
                  </a:moveTo>
                  <a:lnTo>
                    <a:pt x="0" y="21590"/>
                  </a:lnTo>
                  <a:lnTo>
                    <a:pt x="0" y="27939"/>
                  </a:lnTo>
                  <a:lnTo>
                    <a:pt x="6350" y="27939"/>
                  </a:lnTo>
                  <a:lnTo>
                    <a:pt x="6350" y="21590"/>
                  </a:lnTo>
                  <a:close/>
                </a:path>
                <a:path w="6350" h="637539">
                  <a:moveTo>
                    <a:pt x="6350" y="27940"/>
                  </a:moveTo>
                  <a:lnTo>
                    <a:pt x="0" y="27940"/>
                  </a:lnTo>
                  <a:lnTo>
                    <a:pt x="0" y="34289"/>
                  </a:lnTo>
                  <a:lnTo>
                    <a:pt x="6350" y="34289"/>
                  </a:lnTo>
                  <a:lnTo>
                    <a:pt x="6350" y="27940"/>
                  </a:lnTo>
                  <a:close/>
                </a:path>
                <a:path w="6350" h="637539">
                  <a:moveTo>
                    <a:pt x="6350" y="34290"/>
                  </a:moveTo>
                  <a:lnTo>
                    <a:pt x="0" y="34290"/>
                  </a:lnTo>
                  <a:lnTo>
                    <a:pt x="0" y="40639"/>
                  </a:lnTo>
                  <a:lnTo>
                    <a:pt x="6350" y="40639"/>
                  </a:lnTo>
                  <a:lnTo>
                    <a:pt x="6350" y="34290"/>
                  </a:lnTo>
                  <a:close/>
                </a:path>
                <a:path w="6350" h="637539">
                  <a:moveTo>
                    <a:pt x="6350" y="40640"/>
                  </a:moveTo>
                  <a:lnTo>
                    <a:pt x="0" y="40640"/>
                  </a:lnTo>
                  <a:lnTo>
                    <a:pt x="0" y="46989"/>
                  </a:lnTo>
                  <a:lnTo>
                    <a:pt x="6350" y="46989"/>
                  </a:lnTo>
                  <a:lnTo>
                    <a:pt x="6350" y="40640"/>
                  </a:lnTo>
                  <a:close/>
                </a:path>
                <a:path w="6350" h="637539">
                  <a:moveTo>
                    <a:pt x="6350" y="46990"/>
                  </a:moveTo>
                  <a:lnTo>
                    <a:pt x="0" y="46990"/>
                  </a:lnTo>
                  <a:lnTo>
                    <a:pt x="0" y="53339"/>
                  </a:lnTo>
                  <a:lnTo>
                    <a:pt x="6350" y="53339"/>
                  </a:lnTo>
                  <a:lnTo>
                    <a:pt x="6350" y="46990"/>
                  </a:lnTo>
                  <a:close/>
                </a:path>
                <a:path w="6350" h="637539">
                  <a:moveTo>
                    <a:pt x="6350" y="53340"/>
                  </a:moveTo>
                  <a:lnTo>
                    <a:pt x="0" y="53340"/>
                  </a:lnTo>
                  <a:lnTo>
                    <a:pt x="0" y="59689"/>
                  </a:lnTo>
                  <a:lnTo>
                    <a:pt x="6350" y="59689"/>
                  </a:lnTo>
                  <a:lnTo>
                    <a:pt x="6350" y="53340"/>
                  </a:lnTo>
                  <a:close/>
                </a:path>
                <a:path w="6350" h="637539">
                  <a:moveTo>
                    <a:pt x="6350" y="59690"/>
                  </a:moveTo>
                  <a:lnTo>
                    <a:pt x="0" y="59690"/>
                  </a:lnTo>
                  <a:lnTo>
                    <a:pt x="0" y="66039"/>
                  </a:lnTo>
                  <a:lnTo>
                    <a:pt x="6350" y="66039"/>
                  </a:lnTo>
                  <a:lnTo>
                    <a:pt x="6350" y="59690"/>
                  </a:lnTo>
                  <a:close/>
                </a:path>
                <a:path w="6350" h="637539">
                  <a:moveTo>
                    <a:pt x="6350" y="66040"/>
                  </a:moveTo>
                  <a:lnTo>
                    <a:pt x="0" y="66040"/>
                  </a:lnTo>
                  <a:lnTo>
                    <a:pt x="0" y="72389"/>
                  </a:lnTo>
                  <a:lnTo>
                    <a:pt x="6350" y="72389"/>
                  </a:lnTo>
                  <a:lnTo>
                    <a:pt x="6350" y="66040"/>
                  </a:lnTo>
                  <a:close/>
                </a:path>
                <a:path w="6350" h="637539">
                  <a:moveTo>
                    <a:pt x="6350" y="72390"/>
                  </a:moveTo>
                  <a:lnTo>
                    <a:pt x="0" y="72390"/>
                  </a:lnTo>
                  <a:lnTo>
                    <a:pt x="0" y="78739"/>
                  </a:lnTo>
                  <a:lnTo>
                    <a:pt x="6350" y="78739"/>
                  </a:lnTo>
                  <a:lnTo>
                    <a:pt x="6350" y="72390"/>
                  </a:lnTo>
                  <a:close/>
                </a:path>
                <a:path w="6350" h="637539">
                  <a:moveTo>
                    <a:pt x="6350" y="78740"/>
                  </a:moveTo>
                  <a:lnTo>
                    <a:pt x="0" y="78740"/>
                  </a:lnTo>
                  <a:lnTo>
                    <a:pt x="0" y="83819"/>
                  </a:lnTo>
                  <a:lnTo>
                    <a:pt x="6350" y="83819"/>
                  </a:lnTo>
                  <a:lnTo>
                    <a:pt x="6350" y="78740"/>
                  </a:lnTo>
                  <a:close/>
                </a:path>
                <a:path w="6350" h="637539">
                  <a:moveTo>
                    <a:pt x="6350" y="83820"/>
                  </a:moveTo>
                  <a:lnTo>
                    <a:pt x="0" y="83820"/>
                  </a:lnTo>
                  <a:lnTo>
                    <a:pt x="0" y="91439"/>
                  </a:lnTo>
                  <a:lnTo>
                    <a:pt x="6350" y="91439"/>
                  </a:lnTo>
                  <a:lnTo>
                    <a:pt x="6350" y="83820"/>
                  </a:lnTo>
                  <a:close/>
                </a:path>
                <a:path w="6350" h="637539">
                  <a:moveTo>
                    <a:pt x="6350" y="91440"/>
                  </a:moveTo>
                  <a:lnTo>
                    <a:pt x="0" y="91440"/>
                  </a:lnTo>
                  <a:lnTo>
                    <a:pt x="0" y="97789"/>
                  </a:lnTo>
                  <a:lnTo>
                    <a:pt x="6350" y="97789"/>
                  </a:lnTo>
                  <a:lnTo>
                    <a:pt x="6350" y="91440"/>
                  </a:lnTo>
                  <a:close/>
                </a:path>
                <a:path w="6350" h="637539">
                  <a:moveTo>
                    <a:pt x="6350" y="97790"/>
                  </a:moveTo>
                  <a:lnTo>
                    <a:pt x="0" y="97790"/>
                  </a:lnTo>
                  <a:lnTo>
                    <a:pt x="0" y="104139"/>
                  </a:lnTo>
                  <a:lnTo>
                    <a:pt x="6350" y="104139"/>
                  </a:lnTo>
                  <a:lnTo>
                    <a:pt x="6350" y="97790"/>
                  </a:lnTo>
                  <a:close/>
                </a:path>
                <a:path w="6350" h="637539">
                  <a:moveTo>
                    <a:pt x="6350" y="104140"/>
                  </a:moveTo>
                  <a:lnTo>
                    <a:pt x="0" y="104140"/>
                  </a:lnTo>
                  <a:lnTo>
                    <a:pt x="0" y="110489"/>
                  </a:lnTo>
                  <a:lnTo>
                    <a:pt x="6350" y="110489"/>
                  </a:lnTo>
                  <a:lnTo>
                    <a:pt x="6350" y="104140"/>
                  </a:lnTo>
                  <a:close/>
                </a:path>
                <a:path w="6350" h="637539">
                  <a:moveTo>
                    <a:pt x="6350" y="110490"/>
                  </a:moveTo>
                  <a:lnTo>
                    <a:pt x="0" y="110490"/>
                  </a:lnTo>
                  <a:lnTo>
                    <a:pt x="0" y="116839"/>
                  </a:lnTo>
                  <a:lnTo>
                    <a:pt x="6350" y="116839"/>
                  </a:lnTo>
                  <a:lnTo>
                    <a:pt x="6350" y="110490"/>
                  </a:lnTo>
                  <a:close/>
                </a:path>
                <a:path w="6350" h="637539">
                  <a:moveTo>
                    <a:pt x="6350" y="116840"/>
                  </a:moveTo>
                  <a:lnTo>
                    <a:pt x="0" y="116840"/>
                  </a:lnTo>
                  <a:lnTo>
                    <a:pt x="0" y="123189"/>
                  </a:lnTo>
                  <a:lnTo>
                    <a:pt x="6350" y="123189"/>
                  </a:lnTo>
                  <a:lnTo>
                    <a:pt x="6350" y="116840"/>
                  </a:lnTo>
                  <a:close/>
                </a:path>
                <a:path w="6350" h="637539">
                  <a:moveTo>
                    <a:pt x="6350" y="123190"/>
                  </a:moveTo>
                  <a:lnTo>
                    <a:pt x="0" y="123190"/>
                  </a:lnTo>
                  <a:lnTo>
                    <a:pt x="0" y="129539"/>
                  </a:lnTo>
                  <a:lnTo>
                    <a:pt x="6350" y="129539"/>
                  </a:lnTo>
                  <a:lnTo>
                    <a:pt x="6350" y="123190"/>
                  </a:lnTo>
                  <a:close/>
                </a:path>
                <a:path w="6350" h="637539">
                  <a:moveTo>
                    <a:pt x="6350" y="129540"/>
                  </a:moveTo>
                  <a:lnTo>
                    <a:pt x="0" y="129540"/>
                  </a:lnTo>
                  <a:lnTo>
                    <a:pt x="0" y="135889"/>
                  </a:lnTo>
                  <a:lnTo>
                    <a:pt x="6350" y="135889"/>
                  </a:lnTo>
                  <a:lnTo>
                    <a:pt x="6350" y="129540"/>
                  </a:lnTo>
                  <a:close/>
                </a:path>
                <a:path w="6350" h="637539">
                  <a:moveTo>
                    <a:pt x="6350" y="135890"/>
                  </a:moveTo>
                  <a:lnTo>
                    <a:pt x="0" y="135890"/>
                  </a:lnTo>
                  <a:lnTo>
                    <a:pt x="0" y="142239"/>
                  </a:lnTo>
                  <a:lnTo>
                    <a:pt x="6350" y="142239"/>
                  </a:lnTo>
                  <a:lnTo>
                    <a:pt x="6350" y="135890"/>
                  </a:lnTo>
                  <a:close/>
                </a:path>
                <a:path w="6350" h="637539">
                  <a:moveTo>
                    <a:pt x="6350" y="142240"/>
                  </a:moveTo>
                  <a:lnTo>
                    <a:pt x="0" y="142240"/>
                  </a:lnTo>
                  <a:lnTo>
                    <a:pt x="0" y="148589"/>
                  </a:lnTo>
                  <a:lnTo>
                    <a:pt x="6350" y="148589"/>
                  </a:lnTo>
                  <a:lnTo>
                    <a:pt x="6350" y="142240"/>
                  </a:lnTo>
                  <a:close/>
                </a:path>
                <a:path w="6350" h="637539">
                  <a:moveTo>
                    <a:pt x="6350" y="148590"/>
                  </a:moveTo>
                  <a:lnTo>
                    <a:pt x="0" y="148590"/>
                  </a:lnTo>
                  <a:lnTo>
                    <a:pt x="0" y="154939"/>
                  </a:lnTo>
                  <a:lnTo>
                    <a:pt x="6350" y="154939"/>
                  </a:lnTo>
                  <a:lnTo>
                    <a:pt x="6350" y="148590"/>
                  </a:lnTo>
                  <a:close/>
                </a:path>
                <a:path w="6350" h="637539">
                  <a:moveTo>
                    <a:pt x="6350" y="154940"/>
                  </a:moveTo>
                  <a:lnTo>
                    <a:pt x="0" y="154940"/>
                  </a:lnTo>
                  <a:lnTo>
                    <a:pt x="0" y="161289"/>
                  </a:lnTo>
                  <a:lnTo>
                    <a:pt x="6350" y="161289"/>
                  </a:lnTo>
                  <a:lnTo>
                    <a:pt x="6350" y="154940"/>
                  </a:lnTo>
                  <a:close/>
                </a:path>
                <a:path w="6350" h="637539">
                  <a:moveTo>
                    <a:pt x="6350" y="161290"/>
                  </a:moveTo>
                  <a:lnTo>
                    <a:pt x="0" y="161290"/>
                  </a:lnTo>
                  <a:lnTo>
                    <a:pt x="0" y="167639"/>
                  </a:lnTo>
                  <a:lnTo>
                    <a:pt x="6350" y="167639"/>
                  </a:lnTo>
                  <a:lnTo>
                    <a:pt x="6350" y="161290"/>
                  </a:lnTo>
                  <a:close/>
                </a:path>
                <a:path w="6350" h="637539">
                  <a:moveTo>
                    <a:pt x="6350" y="167640"/>
                  </a:moveTo>
                  <a:lnTo>
                    <a:pt x="0" y="167640"/>
                  </a:lnTo>
                  <a:lnTo>
                    <a:pt x="0" y="180339"/>
                  </a:lnTo>
                  <a:lnTo>
                    <a:pt x="6350" y="180339"/>
                  </a:lnTo>
                  <a:lnTo>
                    <a:pt x="6350" y="167640"/>
                  </a:lnTo>
                  <a:close/>
                </a:path>
                <a:path w="6350" h="637539">
                  <a:moveTo>
                    <a:pt x="6350" y="180340"/>
                  </a:moveTo>
                  <a:lnTo>
                    <a:pt x="0" y="180340"/>
                  </a:lnTo>
                  <a:lnTo>
                    <a:pt x="0" y="186689"/>
                  </a:lnTo>
                  <a:lnTo>
                    <a:pt x="6350" y="186689"/>
                  </a:lnTo>
                  <a:lnTo>
                    <a:pt x="6350" y="180340"/>
                  </a:lnTo>
                  <a:close/>
                </a:path>
                <a:path w="6350" h="637539">
                  <a:moveTo>
                    <a:pt x="6350" y="186690"/>
                  </a:moveTo>
                  <a:lnTo>
                    <a:pt x="0" y="186690"/>
                  </a:lnTo>
                  <a:lnTo>
                    <a:pt x="0" y="193039"/>
                  </a:lnTo>
                  <a:lnTo>
                    <a:pt x="6350" y="193039"/>
                  </a:lnTo>
                  <a:lnTo>
                    <a:pt x="6350" y="186690"/>
                  </a:lnTo>
                  <a:close/>
                </a:path>
                <a:path w="6350" h="637539">
                  <a:moveTo>
                    <a:pt x="6350" y="193040"/>
                  </a:moveTo>
                  <a:lnTo>
                    <a:pt x="0" y="193040"/>
                  </a:lnTo>
                  <a:lnTo>
                    <a:pt x="0" y="199389"/>
                  </a:lnTo>
                  <a:lnTo>
                    <a:pt x="6350" y="199389"/>
                  </a:lnTo>
                  <a:lnTo>
                    <a:pt x="6350" y="193040"/>
                  </a:lnTo>
                  <a:close/>
                </a:path>
                <a:path w="6350" h="637539">
                  <a:moveTo>
                    <a:pt x="6350" y="199390"/>
                  </a:moveTo>
                  <a:lnTo>
                    <a:pt x="0" y="199390"/>
                  </a:lnTo>
                  <a:lnTo>
                    <a:pt x="0" y="205739"/>
                  </a:lnTo>
                  <a:lnTo>
                    <a:pt x="6350" y="205739"/>
                  </a:lnTo>
                  <a:lnTo>
                    <a:pt x="6350" y="199390"/>
                  </a:lnTo>
                  <a:close/>
                </a:path>
                <a:path w="6350" h="637539">
                  <a:moveTo>
                    <a:pt x="6350" y="205740"/>
                  </a:moveTo>
                  <a:lnTo>
                    <a:pt x="0" y="205740"/>
                  </a:lnTo>
                  <a:lnTo>
                    <a:pt x="0" y="212089"/>
                  </a:lnTo>
                  <a:lnTo>
                    <a:pt x="6350" y="212089"/>
                  </a:lnTo>
                  <a:lnTo>
                    <a:pt x="6350" y="205740"/>
                  </a:lnTo>
                  <a:close/>
                </a:path>
                <a:path w="6350" h="637539">
                  <a:moveTo>
                    <a:pt x="6350" y="212090"/>
                  </a:moveTo>
                  <a:lnTo>
                    <a:pt x="0" y="212090"/>
                  </a:lnTo>
                  <a:lnTo>
                    <a:pt x="0" y="218439"/>
                  </a:lnTo>
                  <a:lnTo>
                    <a:pt x="6350" y="218439"/>
                  </a:lnTo>
                  <a:lnTo>
                    <a:pt x="6350" y="212090"/>
                  </a:lnTo>
                  <a:close/>
                </a:path>
                <a:path w="6350" h="637539">
                  <a:moveTo>
                    <a:pt x="6350" y="218440"/>
                  </a:moveTo>
                  <a:lnTo>
                    <a:pt x="0" y="218440"/>
                  </a:lnTo>
                  <a:lnTo>
                    <a:pt x="0" y="224789"/>
                  </a:lnTo>
                  <a:lnTo>
                    <a:pt x="6350" y="224789"/>
                  </a:lnTo>
                  <a:lnTo>
                    <a:pt x="6350" y="218440"/>
                  </a:lnTo>
                  <a:close/>
                </a:path>
                <a:path w="6350" h="637539">
                  <a:moveTo>
                    <a:pt x="6350" y="224790"/>
                  </a:moveTo>
                  <a:lnTo>
                    <a:pt x="0" y="224790"/>
                  </a:lnTo>
                  <a:lnTo>
                    <a:pt x="0" y="231139"/>
                  </a:lnTo>
                  <a:lnTo>
                    <a:pt x="6350" y="231139"/>
                  </a:lnTo>
                  <a:lnTo>
                    <a:pt x="6350" y="224790"/>
                  </a:lnTo>
                  <a:close/>
                </a:path>
                <a:path w="6350" h="637539">
                  <a:moveTo>
                    <a:pt x="6350" y="231140"/>
                  </a:moveTo>
                  <a:lnTo>
                    <a:pt x="0" y="231140"/>
                  </a:lnTo>
                  <a:lnTo>
                    <a:pt x="0" y="237489"/>
                  </a:lnTo>
                  <a:lnTo>
                    <a:pt x="6350" y="237489"/>
                  </a:lnTo>
                  <a:lnTo>
                    <a:pt x="6350" y="231140"/>
                  </a:lnTo>
                  <a:close/>
                </a:path>
                <a:path w="6350" h="637539">
                  <a:moveTo>
                    <a:pt x="6350" y="237490"/>
                  </a:moveTo>
                  <a:lnTo>
                    <a:pt x="0" y="237490"/>
                  </a:lnTo>
                  <a:lnTo>
                    <a:pt x="0" y="243839"/>
                  </a:lnTo>
                  <a:lnTo>
                    <a:pt x="6350" y="243839"/>
                  </a:lnTo>
                  <a:lnTo>
                    <a:pt x="6350" y="237490"/>
                  </a:lnTo>
                  <a:close/>
                </a:path>
                <a:path w="6350" h="637539">
                  <a:moveTo>
                    <a:pt x="6350" y="243840"/>
                  </a:moveTo>
                  <a:lnTo>
                    <a:pt x="0" y="243840"/>
                  </a:lnTo>
                  <a:lnTo>
                    <a:pt x="0" y="250189"/>
                  </a:lnTo>
                  <a:lnTo>
                    <a:pt x="6350" y="250189"/>
                  </a:lnTo>
                  <a:lnTo>
                    <a:pt x="6350" y="243840"/>
                  </a:lnTo>
                  <a:close/>
                </a:path>
                <a:path w="6350" h="637539">
                  <a:moveTo>
                    <a:pt x="6350" y="250190"/>
                  </a:moveTo>
                  <a:lnTo>
                    <a:pt x="0" y="250190"/>
                  </a:lnTo>
                  <a:lnTo>
                    <a:pt x="0" y="256539"/>
                  </a:lnTo>
                  <a:lnTo>
                    <a:pt x="6350" y="256539"/>
                  </a:lnTo>
                  <a:lnTo>
                    <a:pt x="6350" y="250190"/>
                  </a:lnTo>
                  <a:close/>
                </a:path>
                <a:path w="6350" h="637539">
                  <a:moveTo>
                    <a:pt x="6350" y="256540"/>
                  </a:moveTo>
                  <a:lnTo>
                    <a:pt x="0" y="256540"/>
                  </a:lnTo>
                  <a:lnTo>
                    <a:pt x="0" y="262889"/>
                  </a:lnTo>
                  <a:lnTo>
                    <a:pt x="6350" y="262889"/>
                  </a:lnTo>
                  <a:lnTo>
                    <a:pt x="6350" y="256540"/>
                  </a:lnTo>
                  <a:close/>
                </a:path>
                <a:path w="6350" h="637539">
                  <a:moveTo>
                    <a:pt x="6350" y="262890"/>
                  </a:moveTo>
                  <a:lnTo>
                    <a:pt x="0" y="262890"/>
                  </a:lnTo>
                  <a:lnTo>
                    <a:pt x="0" y="269239"/>
                  </a:lnTo>
                  <a:lnTo>
                    <a:pt x="6350" y="269239"/>
                  </a:lnTo>
                  <a:lnTo>
                    <a:pt x="6350" y="262890"/>
                  </a:lnTo>
                  <a:close/>
                </a:path>
                <a:path w="6350" h="637539">
                  <a:moveTo>
                    <a:pt x="6350" y="269240"/>
                  </a:moveTo>
                  <a:lnTo>
                    <a:pt x="0" y="269240"/>
                  </a:lnTo>
                  <a:lnTo>
                    <a:pt x="0" y="275589"/>
                  </a:lnTo>
                  <a:lnTo>
                    <a:pt x="6350" y="275589"/>
                  </a:lnTo>
                  <a:lnTo>
                    <a:pt x="6350" y="269240"/>
                  </a:lnTo>
                  <a:close/>
                </a:path>
                <a:path w="6350" h="637539">
                  <a:moveTo>
                    <a:pt x="6350" y="275590"/>
                  </a:moveTo>
                  <a:lnTo>
                    <a:pt x="0" y="275590"/>
                  </a:lnTo>
                  <a:lnTo>
                    <a:pt x="0" y="281939"/>
                  </a:lnTo>
                  <a:lnTo>
                    <a:pt x="6350" y="281939"/>
                  </a:lnTo>
                  <a:lnTo>
                    <a:pt x="6350" y="275590"/>
                  </a:lnTo>
                  <a:close/>
                </a:path>
                <a:path w="6350" h="637539">
                  <a:moveTo>
                    <a:pt x="6350" y="281940"/>
                  </a:moveTo>
                  <a:lnTo>
                    <a:pt x="0" y="281940"/>
                  </a:lnTo>
                  <a:lnTo>
                    <a:pt x="0" y="288289"/>
                  </a:lnTo>
                  <a:lnTo>
                    <a:pt x="6350" y="288289"/>
                  </a:lnTo>
                  <a:lnTo>
                    <a:pt x="6350" y="281940"/>
                  </a:lnTo>
                  <a:close/>
                </a:path>
                <a:path w="6350" h="637539">
                  <a:moveTo>
                    <a:pt x="6350" y="288290"/>
                  </a:moveTo>
                  <a:lnTo>
                    <a:pt x="0" y="288290"/>
                  </a:lnTo>
                  <a:lnTo>
                    <a:pt x="0" y="294639"/>
                  </a:lnTo>
                  <a:lnTo>
                    <a:pt x="6350" y="294639"/>
                  </a:lnTo>
                  <a:lnTo>
                    <a:pt x="6350" y="288290"/>
                  </a:lnTo>
                  <a:close/>
                </a:path>
                <a:path w="6350" h="637539">
                  <a:moveTo>
                    <a:pt x="6350" y="294640"/>
                  </a:moveTo>
                  <a:lnTo>
                    <a:pt x="0" y="294640"/>
                  </a:lnTo>
                  <a:lnTo>
                    <a:pt x="0" y="300989"/>
                  </a:lnTo>
                  <a:lnTo>
                    <a:pt x="6350" y="300989"/>
                  </a:lnTo>
                  <a:lnTo>
                    <a:pt x="6350" y="294640"/>
                  </a:lnTo>
                  <a:close/>
                </a:path>
                <a:path w="6350" h="637539">
                  <a:moveTo>
                    <a:pt x="6350" y="300990"/>
                  </a:moveTo>
                  <a:lnTo>
                    <a:pt x="0" y="300990"/>
                  </a:lnTo>
                  <a:lnTo>
                    <a:pt x="0" y="307339"/>
                  </a:lnTo>
                  <a:lnTo>
                    <a:pt x="6350" y="307339"/>
                  </a:lnTo>
                  <a:lnTo>
                    <a:pt x="6350" y="300990"/>
                  </a:lnTo>
                  <a:close/>
                </a:path>
                <a:path w="6350" h="637539">
                  <a:moveTo>
                    <a:pt x="6350" y="307340"/>
                  </a:moveTo>
                  <a:lnTo>
                    <a:pt x="0" y="307340"/>
                  </a:lnTo>
                  <a:lnTo>
                    <a:pt x="0" y="313689"/>
                  </a:lnTo>
                  <a:lnTo>
                    <a:pt x="6350" y="313689"/>
                  </a:lnTo>
                  <a:lnTo>
                    <a:pt x="6350" y="307340"/>
                  </a:lnTo>
                  <a:close/>
                </a:path>
                <a:path w="6350" h="637539">
                  <a:moveTo>
                    <a:pt x="6350" y="313690"/>
                  </a:moveTo>
                  <a:lnTo>
                    <a:pt x="0" y="313690"/>
                  </a:lnTo>
                  <a:lnTo>
                    <a:pt x="0" y="320039"/>
                  </a:lnTo>
                  <a:lnTo>
                    <a:pt x="6350" y="320039"/>
                  </a:lnTo>
                  <a:lnTo>
                    <a:pt x="6350" y="313690"/>
                  </a:lnTo>
                  <a:close/>
                </a:path>
                <a:path w="6350" h="637539">
                  <a:moveTo>
                    <a:pt x="6350" y="320040"/>
                  </a:moveTo>
                  <a:lnTo>
                    <a:pt x="0" y="320040"/>
                  </a:lnTo>
                  <a:lnTo>
                    <a:pt x="0" y="326389"/>
                  </a:lnTo>
                  <a:lnTo>
                    <a:pt x="6350" y="326389"/>
                  </a:lnTo>
                  <a:lnTo>
                    <a:pt x="6350" y="320040"/>
                  </a:lnTo>
                  <a:close/>
                </a:path>
                <a:path w="6350" h="637539">
                  <a:moveTo>
                    <a:pt x="6350" y="326390"/>
                  </a:moveTo>
                  <a:lnTo>
                    <a:pt x="0" y="326390"/>
                  </a:lnTo>
                  <a:lnTo>
                    <a:pt x="0" y="332739"/>
                  </a:lnTo>
                  <a:lnTo>
                    <a:pt x="6350" y="332739"/>
                  </a:lnTo>
                  <a:lnTo>
                    <a:pt x="6350" y="326390"/>
                  </a:lnTo>
                  <a:close/>
                </a:path>
                <a:path w="6350" h="637539">
                  <a:moveTo>
                    <a:pt x="6350" y="332740"/>
                  </a:moveTo>
                  <a:lnTo>
                    <a:pt x="0" y="332740"/>
                  </a:lnTo>
                  <a:lnTo>
                    <a:pt x="0" y="339089"/>
                  </a:lnTo>
                  <a:lnTo>
                    <a:pt x="6350" y="339089"/>
                  </a:lnTo>
                  <a:lnTo>
                    <a:pt x="6350" y="332740"/>
                  </a:lnTo>
                  <a:close/>
                </a:path>
                <a:path w="6350" h="637539">
                  <a:moveTo>
                    <a:pt x="6350" y="339090"/>
                  </a:moveTo>
                  <a:lnTo>
                    <a:pt x="0" y="339090"/>
                  </a:lnTo>
                  <a:lnTo>
                    <a:pt x="0" y="345439"/>
                  </a:lnTo>
                  <a:lnTo>
                    <a:pt x="6350" y="345439"/>
                  </a:lnTo>
                  <a:lnTo>
                    <a:pt x="6350" y="339090"/>
                  </a:lnTo>
                  <a:close/>
                </a:path>
                <a:path w="6350" h="637539">
                  <a:moveTo>
                    <a:pt x="6350" y="345440"/>
                  </a:moveTo>
                  <a:lnTo>
                    <a:pt x="0" y="345440"/>
                  </a:lnTo>
                  <a:lnTo>
                    <a:pt x="0" y="351789"/>
                  </a:lnTo>
                  <a:lnTo>
                    <a:pt x="6350" y="351789"/>
                  </a:lnTo>
                  <a:lnTo>
                    <a:pt x="6350" y="345440"/>
                  </a:lnTo>
                  <a:close/>
                </a:path>
                <a:path w="6350" h="637539">
                  <a:moveTo>
                    <a:pt x="6350" y="351790"/>
                  </a:moveTo>
                  <a:lnTo>
                    <a:pt x="0" y="351790"/>
                  </a:lnTo>
                  <a:lnTo>
                    <a:pt x="0" y="358139"/>
                  </a:lnTo>
                  <a:lnTo>
                    <a:pt x="6350" y="358139"/>
                  </a:lnTo>
                  <a:lnTo>
                    <a:pt x="6350" y="351790"/>
                  </a:lnTo>
                  <a:close/>
                </a:path>
                <a:path w="6350" h="637539">
                  <a:moveTo>
                    <a:pt x="6350" y="358140"/>
                  </a:moveTo>
                  <a:lnTo>
                    <a:pt x="0" y="358140"/>
                  </a:lnTo>
                  <a:lnTo>
                    <a:pt x="0" y="364489"/>
                  </a:lnTo>
                  <a:lnTo>
                    <a:pt x="6350" y="364489"/>
                  </a:lnTo>
                  <a:lnTo>
                    <a:pt x="6350" y="358140"/>
                  </a:lnTo>
                  <a:close/>
                </a:path>
                <a:path w="6350" h="637539">
                  <a:moveTo>
                    <a:pt x="6350" y="364490"/>
                  </a:moveTo>
                  <a:lnTo>
                    <a:pt x="0" y="364490"/>
                  </a:lnTo>
                  <a:lnTo>
                    <a:pt x="0" y="370839"/>
                  </a:lnTo>
                  <a:lnTo>
                    <a:pt x="6350" y="370839"/>
                  </a:lnTo>
                  <a:lnTo>
                    <a:pt x="6350" y="364490"/>
                  </a:lnTo>
                  <a:close/>
                </a:path>
                <a:path w="6350" h="637539">
                  <a:moveTo>
                    <a:pt x="6350" y="370840"/>
                  </a:moveTo>
                  <a:lnTo>
                    <a:pt x="0" y="370840"/>
                  </a:lnTo>
                  <a:lnTo>
                    <a:pt x="0" y="377189"/>
                  </a:lnTo>
                  <a:lnTo>
                    <a:pt x="6350" y="377189"/>
                  </a:lnTo>
                  <a:lnTo>
                    <a:pt x="6350" y="370840"/>
                  </a:lnTo>
                  <a:close/>
                </a:path>
                <a:path w="6350" h="637539">
                  <a:moveTo>
                    <a:pt x="6350" y="377190"/>
                  </a:moveTo>
                  <a:lnTo>
                    <a:pt x="0" y="377190"/>
                  </a:lnTo>
                  <a:lnTo>
                    <a:pt x="0" y="383539"/>
                  </a:lnTo>
                  <a:lnTo>
                    <a:pt x="6350" y="383539"/>
                  </a:lnTo>
                  <a:lnTo>
                    <a:pt x="6350" y="377190"/>
                  </a:lnTo>
                  <a:close/>
                </a:path>
                <a:path w="6350" h="637539">
                  <a:moveTo>
                    <a:pt x="6350" y="383540"/>
                  </a:moveTo>
                  <a:lnTo>
                    <a:pt x="0" y="383540"/>
                  </a:lnTo>
                  <a:lnTo>
                    <a:pt x="0" y="389889"/>
                  </a:lnTo>
                  <a:lnTo>
                    <a:pt x="6350" y="389889"/>
                  </a:lnTo>
                  <a:lnTo>
                    <a:pt x="6350" y="383540"/>
                  </a:lnTo>
                  <a:close/>
                </a:path>
                <a:path w="6350" h="637539">
                  <a:moveTo>
                    <a:pt x="6350" y="389890"/>
                  </a:moveTo>
                  <a:lnTo>
                    <a:pt x="0" y="389890"/>
                  </a:lnTo>
                  <a:lnTo>
                    <a:pt x="0" y="396239"/>
                  </a:lnTo>
                  <a:lnTo>
                    <a:pt x="6350" y="396239"/>
                  </a:lnTo>
                  <a:lnTo>
                    <a:pt x="6350" y="389890"/>
                  </a:lnTo>
                  <a:close/>
                </a:path>
                <a:path w="6350" h="637539">
                  <a:moveTo>
                    <a:pt x="6350" y="396240"/>
                  </a:moveTo>
                  <a:lnTo>
                    <a:pt x="0" y="396240"/>
                  </a:lnTo>
                  <a:lnTo>
                    <a:pt x="0" y="402589"/>
                  </a:lnTo>
                  <a:lnTo>
                    <a:pt x="6350" y="402589"/>
                  </a:lnTo>
                  <a:lnTo>
                    <a:pt x="6350" y="396240"/>
                  </a:lnTo>
                  <a:close/>
                </a:path>
                <a:path w="6350" h="637539">
                  <a:moveTo>
                    <a:pt x="6350" y="402590"/>
                  </a:moveTo>
                  <a:lnTo>
                    <a:pt x="0" y="402590"/>
                  </a:lnTo>
                  <a:lnTo>
                    <a:pt x="0" y="408939"/>
                  </a:lnTo>
                  <a:lnTo>
                    <a:pt x="6350" y="408939"/>
                  </a:lnTo>
                  <a:lnTo>
                    <a:pt x="6350" y="402590"/>
                  </a:lnTo>
                  <a:close/>
                </a:path>
                <a:path w="6350" h="637539">
                  <a:moveTo>
                    <a:pt x="6350" y="408940"/>
                  </a:moveTo>
                  <a:lnTo>
                    <a:pt x="0" y="408940"/>
                  </a:lnTo>
                  <a:lnTo>
                    <a:pt x="0" y="434339"/>
                  </a:lnTo>
                  <a:lnTo>
                    <a:pt x="6350" y="434339"/>
                  </a:lnTo>
                  <a:lnTo>
                    <a:pt x="6350" y="408940"/>
                  </a:lnTo>
                  <a:close/>
                </a:path>
                <a:path w="6350" h="637539">
                  <a:moveTo>
                    <a:pt x="6350" y="434340"/>
                  </a:moveTo>
                  <a:lnTo>
                    <a:pt x="0" y="434340"/>
                  </a:lnTo>
                  <a:lnTo>
                    <a:pt x="0" y="439419"/>
                  </a:lnTo>
                  <a:lnTo>
                    <a:pt x="6350" y="439419"/>
                  </a:lnTo>
                  <a:lnTo>
                    <a:pt x="6350" y="434340"/>
                  </a:lnTo>
                  <a:close/>
                </a:path>
                <a:path w="6350" h="637539">
                  <a:moveTo>
                    <a:pt x="6350" y="439420"/>
                  </a:moveTo>
                  <a:lnTo>
                    <a:pt x="0" y="439420"/>
                  </a:lnTo>
                  <a:lnTo>
                    <a:pt x="0" y="447039"/>
                  </a:lnTo>
                  <a:lnTo>
                    <a:pt x="6350" y="447039"/>
                  </a:lnTo>
                  <a:lnTo>
                    <a:pt x="6350" y="439420"/>
                  </a:lnTo>
                  <a:close/>
                </a:path>
                <a:path w="6350" h="637539">
                  <a:moveTo>
                    <a:pt x="6350" y="447040"/>
                  </a:moveTo>
                  <a:lnTo>
                    <a:pt x="0" y="447040"/>
                  </a:lnTo>
                  <a:lnTo>
                    <a:pt x="0" y="453389"/>
                  </a:lnTo>
                  <a:lnTo>
                    <a:pt x="6350" y="453389"/>
                  </a:lnTo>
                  <a:lnTo>
                    <a:pt x="6350" y="447040"/>
                  </a:lnTo>
                  <a:close/>
                </a:path>
                <a:path w="6350" h="637539">
                  <a:moveTo>
                    <a:pt x="6350" y="453390"/>
                  </a:moveTo>
                  <a:lnTo>
                    <a:pt x="0" y="453390"/>
                  </a:lnTo>
                  <a:lnTo>
                    <a:pt x="0" y="459739"/>
                  </a:lnTo>
                  <a:lnTo>
                    <a:pt x="6350" y="459739"/>
                  </a:lnTo>
                  <a:lnTo>
                    <a:pt x="6350" y="453390"/>
                  </a:lnTo>
                  <a:close/>
                </a:path>
                <a:path w="6350" h="637539">
                  <a:moveTo>
                    <a:pt x="6350" y="459740"/>
                  </a:moveTo>
                  <a:lnTo>
                    <a:pt x="0" y="459740"/>
                  </a:lnTo>
                  <a:lnTo>
                    <a:pt x="0" y="466089"/>
                  </a:lnTo>
                  <a:lnTo>
                    <a:pt x="6350" y="466089"/>
                  </a:lnTo>
                  <a:lnTo>
                    <a:pt x="6350" y="459740"/>
                  </a:lnTo>
                  <a:close/>
                </a:path>
                <a:path w="6350" h="637539">
                  <a:moveTo>
                    <a:pt x="6350" y="466090"/>
                  </a:moveTo>
                  <a:lnTo>
                    <a:pt x="0" y="466090"/>
                  </a:lnTo>
                  <a:lnTo>
                    <a:pt x="0" y="472439"/>
                  </a:lnTo>
                  <a:lnTo>
                    <a:pt x="6350" y="472439"/>
                  </a:lnTo>
                  <a:lnTo>
                    <a:pt x="6350" y="466090"/>
                  </a:lnTo>
                  <a:close/>
                </a:path>
                <a:path w="6350" h="637539">
                  <a:moveTo>
                    <a:pt x="6350" y="472440"/>
                  </a:moveTo>
                  <a:lnTo>
                    <a:pt x="0" y="472440"/>
                  </a:lnTo>
                  <a:lnTo>
                    <a:pt x="0" y="478789"/>
                  </a:lnTo>
                  <a:lnTo>
                    <a:pt x="6350" y="478789"/>
                  </a:lnTo>
                  <a:lnTo>
                    <a:pt x="6350" y="472440"/>
                  </a:lnTo>
                  <a:close/>
                </a:path>
                <a:path w="6350" h="637539">
                  <a:moveTo>
                    <a:pt x="6350" y="478790"/>
                  </a:moveTo>
                  <a:lnTo>
                    <a:pt x="0" y="478790"/>
                  </a:lnTo>
                  <a:lnTo>
                    <a:pt x="0" y="485139"/>
                  </a:lnTo>
                  <a:lnTo>
                    <a:pt x="6350" y="485139"/>
                  </a:lnTo>
                  <a:lnTo>
                    <a:pt x="6350" y="478790"/>
                  </a:lnTo>
                  <a:close/>
                </a:path>
                <a:path w="6350" h="637539">
                  <a:moveTo>
                    <a:pt x="6350" y="485140"/>
                  </a:moveTo>
                  <a:lnTo>
                    <a:pt x="0" y="485140"/>
                  </a:lnTo>
                  <a:lnTo>
                    <a:pt x="0" y="491489"/>
                  </a:lnTo>
                  <a:lnTo>
                    <a:pt x="6350" y="491489"/>
                  </a:lnTo>
                  <a:lnTo>
                    <a:pt x="6350" y="485140"/>
                  </a:lnTo>
                  <a:close/>
                </a:path>
                <a:path w="6350" h="637539">
                  <a:moveTo>
                    <a:pt x="6350" y="491490"/>
                  </a:moveTo>
                  <a:lnTo>
                    <a:pt x="0" y="491490"/>
                  </a:lnTo>
                  <a:lnTo>
                    <a:pt x="0" y="497839"/>
                  </a:lnTo>
                  <a:lnTo>
                    <a:pt x="6350" y="497839"/>
                  </a:lnTo>
                  <a:lnTo>
                    <a:pt x="6350" y="491490"/>
                  </a:lnTo>
                  <a:close/>
                </a:path>
                <a:path w="6350" h="637539">
                  <a:moveTo>
                    <a:pt x="6350" y="497840"/>
                  </a:moveTo>
                  <a:lnTo>
                    <a:pt x="0" y="497840"/>
                  </a:lnTo>
                  <a:lnTo>
                    <a:pt x="0" y="504189"/>
                  </a:lnTo>
                  <a:lnTo>
                    <a:pt x="6350" y="504189"/>
                  </a:lnTo>
                  <a:lnTo>
                    <a:pt x="6350" y="497840"/>
                  </a:lnTo>
                  <a:close/>
                </a:path>
                <a:path w="6350" h="637539">
                  <a:moveTo>
                    <a:pt x="6350" y="504190"/>
                  </a:moveTo>
                  <a:lnTo>
                    <a:pt x="0" y="504190"/>
                  </a:lnTo>
                  <a:lnTo>
                    <a:pt x="0" y="521969"/>
                  </a:lnTo>
                  <a:lnTo>
                    <a:pt x="6350" y="521969"/>
                  </a:lnTo>
                  <a:lnTo>
                    <a:pt x="6350" y="504190"/>
                  </a:lnTo>
                  <a:close/>
                </a:path>
                <a:path w="6350" h="637539">
                  <a:moveTo>
                    <a:pt x="6350" y="521970"/>
                  </a:moveTo>
                  <a:lnTo>
                    <a:pt x="0" y="521970"/>
                  </a:lnTo>
                  <a:lnTo>
                    <a:pt x="0" y="529589"/>
                  </a:lnTo>
                  <a:lnTo>
                    <a:pt x="6350" y="529589"/>
                  </a:lnTo>
                  <a:lnTo>
                    <a:pt x="6350" y="521970"/>
                  </a:lnTo>
                  <a:close/>
                </a:path>
                <a:path w="6350" h="637539">
                  <a:moveTo>
                    <a:pt x="6350" y="529590"/>
                  </a:moveTo>
                  <a:lnTo>
                    <a:pt x="0" y="529590"/>
                  </a:lnTo>
                  <a:lnTo>
                    <a:pt x="0" y="534669"/>
                  </a:lnTo>
                  <a:lnTo>
                    <a:pt x="6350" y="534669"/>
                  </a:lnTo>
                  <a:lnTo>
                    <a:pt x="6350" y="529590"/>
                  </a:lnTo>
                  <a:close/>
                </a:path>
                <a:path w="6350" h="637539">
                  <a:moveTo>
                    <a:pt x="6350" y="534670"/>
                  </a:moveTo>
                  <a:lnTo>
                    <a:pt x="0" y="534670"/>
                  </a:lnTo>
                  <a:lnTo>
                    <a:pt x="0" y="542289"/>
                  </a:lnTo>
                  <a:lnTo>
                    <a:pt x="6350" y="542289"/>
                  </a:lnTo>
                  <a:lnTo>
                    <a:pt x="6350" y="534670"/>
                  </a:lnTo>
                  <a:close/>
                </a:path>
                <a:path w="6350" h="637539">
                  <a:moveTo>
                    <a:pt x="6350" y="542290"/>
                  </a:moveTo>
                  <a:lnTo>
                    <a:pt x="0" y="542290"/>
                  </a:lnTo>
                  <a:lnTo>
                    <a:pt x="0" y="548639"/>
                  </a:lnTo>
                  <a:lnTo>
                    <a:pt x="6350" y="548639"/>
                  </a:lnTo>
                  <a:lnTo>
                    <a:pt x="6350" y="542290"/>
                  </a:lnTo>
                  <a:close/>
                </a:path>
                <a:path w="6350" h="637539">
                  <a:moveTo>
                    <a:pt x="6350" y="548640"/>
                  </a:moveTo>
                  <a:lnTo>
                    <a:pt x="0" y="548640"/>
                  </a:lnTo>
                  <a:lnTo>
                    <a:pt x="0" y="554989"/>
                  </a:lnTo>
                  <a:lnTo>
                    <a:pt x="6350" y="554989"/>
                  </a:lnTo>
                  <a:lnTo>
                    <a:pt x="6350" y="548640"/>
                  </a:lnTo>
                  <a:close/>
                </a:path>
                <a:path w="6350" h="637539">
                  <a:moveTo>
                    <a:pt x="6350" y="554990"/>
                  </a:moveTo>
                  <a:lnTo>
                    <a:pt x="0" y="554990"/>
                  </a:lnTo>
                  <a:lnTo>
                    <a:pt x="0" y="561339"/>
                  </a:lnTo>
                  <a:lnTo>
                    <a:pt x="6350" y="561339"/>
                  </a:lnTo>
                  <a:lnTo>
                    <a:pt x="6350" y="554990"/>
                  </a:lnTo>
                  <a:close/>
                </a:path>
                <a:path w="6350" h="637539">
                  <a:moveTo>
                    <a:pt x="6350" y="561340"/>
                  </a:moveTo>
                  <a:lnTo>
                    <a:pt x="0" y="561340"/>
                  </a:lnTo>
                  <a:lnTo>
                    <a:pt x="0" y="567689"/>
                  </a:lnTo>
                  <a:lnTo>
                    <a:pt x="6350" y="567689"/>
                  </a:lnTo>
                  <a:lnTo>
                    <a:pt x="6350" y="561340"/>
                  </a:lnTo>
                  <a:close/>
                </a:path>
                <a:path w="6350" h="637539">
                  <a:moveTo>
                    <a:pt x="6350" y="567690"/>
                  </a:moveTo>
                  <a:lnTo>
                    <a:pt x="0" y="567690"/>
                  </a:lnTo>
                  <a:lnTo>
                    <a:pt x="0" y="574039"/>
                  </a:lnTo>
                  <a:lnTo>
                    <a:pt x="6350" y="574039"/>
                  </a:lnTo>
                  <a:lnTo>
                    <a:pt x="6350" y="567690"/>
                  </a:lnTo>
                  <a:close/>
                </a:path>
                <a:path w="6350" h="637539">
                  <a:moveTo>
                    <a:pt x="6350" y="574040"/>
                  </a:moveTo>
                  <a:lnTo>
                    <a:pt x="0" y="574040"/>
                  </a:lnTo>
                  <a:lnTo>
                    <a:pt x="0" y="580389"/>
                  </a:lnTo>
                  <a:lnTo>
                    <a:pt x="6350" y="580389"/>
                  </a:lnTo>
                  <a:lnTo>
                    <a:pt x="6350" y="574040"/>
                  </a:lnTo>
                  <a:close/>
                </a:path>
                <a:path w="6350" h="637539">
                  <a:moveTo>
                    <a:pt x="6350" y="580390"/>
                  </a:moveTo>
                  <a:lnTo>
                    <a:pt x="0" y="580390"/>
                  </a:lnTo>
                  <a:lnTo>
                    <a:pt x="0" y="586739"/>
                  </a:lnTo>
                  <a:lnTo>
                    <a:pt x="6350" y="586739"/>
                  </a:lnTo>
                  <a:lnTo>
                    <a:pt x="6350" y="580390"/>
                  </a:lnTo>
                  <a:close/>
                </a:path>
                <a:path w="6350" h="637539">
                  <a:moveTo>
                    <a:pt x="6350" y="586740"/>
                  </a:moveTo>
                  <a:lnTo>
                    <a:pt x="0" y="586740"/>
                  </a:lnTo>
                  <a:lnTo>
                    <a:pt x="0" y="593089"/>
                  </a:lnTo>
                  <a:lnTo>
                    <a:pt x="6350" y="593089"/>
                  </a:lnTo>
                  <a:lnTo>
                    <a:pt x="6350" y="586740"/>
                  </a:lnTo>
                  <a:close/>
                </a:path>
                <a:path w="6350" h="637539">
                  <a:moveTo>
                    <a:pt x="6350" y="593090"/>
                  </a:moveTo>
                  <a:lnTo>
                    <a:pt x="0" y="593090"/>
                  </a:lnTo>
                  <a:lnTo>
                    <a:pt x="0" y="599439"/>
                  </a:lnTo>
                  <a:lnTo>
                    <a:pt x="6350" y="599439"/>
                  </a:lnTo>
                  <a:lnTo>
                    <a:pt x="6350" y="593090"/>
                  </a:lnTo>
                  <a:close/>
                </a:path>
                <a:path w="6350" h="637539">
                  <a:moveTo>
                    <a:pt x="6350" y="599440"/>
                  </a:moveTo>
                  <a:lnTo>
                    <a:pt x="0" y="599440"/>
                  </a:lnTo>
                  <a:lnTo>
                    <a:pt x="0" y="605789"/>
                  </a:lnTo>
                  <a:lnTo>
                    <a:pt x="6350" y="605789"/>
                  </a:lnTo>
                  <a:lnTo>
                    <a:pt x="6350" y="599440"/>
                  </a:lnTo>
                  <a:close/>
                </a:path>
                <a:path w="6350" h="637539">
                  <a:moveTo>
                    <a:pt x="6350" y="605790"/>
                  </a:moveTo>
                  <a:lnTo>
                    <a:pt x="0" y="605790"/>
                  </a:lnTo>
                  <a:lnTo>
                    <a:pt x="0" y="612139"/>
                  </a:lnTo>
                  <a:lnTo>
                    <a:pt x="6350" y="612139"/>
                  </a:lnTo>
                  <a:lnTo>
                    <a:pt x="6350" y="605790"/>
                  </a:lnTo>
                  <a:close/>
                </a:path>
                <a:path w="6350" h="637539">
                  <a:moveTo>
                    <a:pt x="6350" y="612140"/>
                  </a:moveTo>
                  <a:lnTo>
                    <a:pt x="0" y="612140"/>
                  </a:lnTo>
                  <a:lnTo>
                    <a:pt x="0" y="618489"/>
                  </a:lnTo>
                  <a:lnTo>
                    <a:pt x="6350" y="618489"/>
                  </a:lnTo>
                  <a:lnTo>
                    <a:pt x="6350" y="612140"/>
                  </a:lnTo>
                  <a:close/>
                </a:path>
                <a:path w="6350" h="637539">
                  <a:moveTo>
                    <a:pt x="6350" y="618490"/>
                  </a:moveTo>
                  <a:lnTo>
                    <a:pt x="0" y="618490"/>
                  </a:lnTo>
                  <a:lnTo>
                    <a:pt x="0" y="624839"/>
                  </a:lnTo>
                  <a:lnTo>
                    <a:pt x="6350" y="624839"/>
                  </a:lnTo>
                  <a:lnTo>
                    <a:pt x="6350" y="618490"/>
                  </a:lnTo>
                  <a:close/>
                </a:path>
                <a:path w="6350" h="637539">
                  <a:moveTo>
                    <a:pt x="6350" y="624840"/>
                  </a:moveTo>
                  <a:lnTo>
                    <a:pt x="0" y="624840"/>
                  </a:lnTo>
                  <a:lnTo>
                    <a:pt x="0" y="631189"/>
                  </a:lnTo>
                  <a:lnTo>
                    <a:pt x="6350" y="631189"/>
                  </a:lnTo>
                  <a:lnTo>
                    <a:pt x="6350" y="624840"/>
                  </a:lnTo>
                  <a:close/>
                </a:path>
                <a:path w="6350" h="637539">
                  <a:moveTo>
                    <a:pt x="6350" y="631190"/>
                  </a:moveTo>
                  <a:lnTo>
                    <a:pt x="0" y="631190"/>
                  </a:lnTo>
                  <a:lnTo>
                    <a:pt x="0" y="637539"/>
                  </a:lnTo>
                  <a:lnTo>
                    <a:pt x="6350" y="637539"/>
                  </a:lnTo>
                  <a:lnTo>
                    <a:pt x="6350" y="631190"/>
                  </a:lnTo>
                  <a:close/>
                </a:path>
              </a:pathLst>
            </a:custGeom>
            <a:solidFill>
              <a:srgbClr val="8200EE"/>
            </a:solidFill>
          </p:spPr>
          <p:txBody>
            <a:bodyPr bIns="0" lIns="0" rIns="0" rtlCol="0" tIns="0" wrap="square"/>
            <a:p/>
          </p:txBody>
        </p:sp>
        <p:sp>
          <p:nvSpPr>
            <p:cNvPr id="1049952" name="object 1253"/>
            <p:cNvSpPr/>
            <p:nvPr/>
          </p:nvSpPr>
          <p:spPr>
            <a:xfrm>
              <a:off x="7001509" y="4521199"/>
              <a:ext cx="7620" cy="643890"/>
            </a:xfrm>
            <a:custGeom>
              <a:avLst/>
              <a:ahLst/>
              <a:rect l="l" t="t" r="r" b="b"/>
              <a:pathLst>
                <a:path w="7620" h="643889">
                  <a:moveTo>
                    <a:pt x="1270" y="0"/>
                  </a:moveTo>
                  <a:lnTo>
                    <a:pt x="0" y="0"/>
                  </a:lnTo>
                  <a:lnTo>
                    <a:pt x="0" y="2539"/>
                  </a:lnTo>
                  <a:lnTo>
                    <a:pt x="2540" y="2539"/>
                  </a:lnTo>
                  <a:lnTo>
                    <a:pt x="2540" y="1269"/>
                  </a:lnTo>
                  <a:lnTo>
                    <a:pt x="1270" y="1269"/>
                  </a:lnTo>
                  <a:lnTo>
                    <a:pt x="1270" y="0"/>
                  </a:lnTo>
                  <a:close/>
                </a:path>
                <a:path w="7620" h="643889">
                  <a:moveTo>
                    <a:pt x="5080" y="2540"/>
                  </a:moveTo>
                  <a:lnTo>
                    <a:pt x="0" y="2540"/>
                  </a:lnTo>
                  <a:lnTo>
                    <a:pt x="0" y="8889"/>
                  </a:lnTo>
                  <a:lnTo>
                    <a:pt x="7620" y="8889"/>
                  </a:lnTo>
                  <a:lnTo>
                    <a:pt x="7620" y="5080"/>
                  </a:lnTo>
                  <a:lnTo>
                    <a:pt x="6350" y="5080"/>
                  </a:lnTo>
                  <a:lnTo>
                    <a:pt x="6350" y="3810"/>
                  </a:lnTo>
                  <a:lnTo>
                    <a:pt x="5080" y="3810"/>
                  </a:lnTo>
                  <a:lnTo>
                    <a:pt x="5080" y="2540"/>
                  </a:lnTo>
                  <a:close/>
                </a:path>
                <a:path w="7620" h="643889">
                  <a:moveTo>
                    <a:pt x="7620" y="8890"/>
                  </a:moveTo>
                  <a:lnTo>
                    <a:pt x="0" y="8890"/>
                  </a:lnTo>
                  <a:lnTo>
                    <a:pt x="0" y="15239"/>
                  </a:lnTo>
                  <a:lnTo>
                    <a:pt x="7620" y="15239"/>
                  </a:lnTo>
                  <a:lnTo>
                    <a:pt x="7620" y="8890"/>
                  </a:lnTo>
                  <a:close/>
                </a:path>
                <a:path w="7620" h="643889">
                  <a:moveTo>
                    <a:pt x="7620" y="15240"/>
                  </a:moveTo>
                  <a:lnTo>
                    <a:pt x="0" y="15240"/>
                  </a:lnTo>
                  <a:lnTo>
                    <a:pt x="0" y="21589"/>
                  </a:lnTo>
                  <a:lnTo>
                    <a:pt x="7620" y="21589"/>
                  </a:lnTo>
                  <a:lnTo>
                    <a:pt x="7620" y="15240"/>
                  </a:lnTo>
                  <a:close/>
                </a:path>
                <a:path w="7620" h="643889">
                  <a:moveTo>
                    <a:pt x="7620" y="21590"/>
                  </a:moveTo>
                  <a:lnTo>
                    <a:pt x="0" y="21590"/>
                  </a:lnTo>
                  <a:lnTo>
                    <a:pt x="0" y="27939"/>
                  </a:lnTo>
                  <a:lnTo>
                    <a:pt x="7620" y="27939"/>
                  </a:lnTo>
                  <a:lnTo>
                    <a:pt x="7620" y="21590"/>
                  </a:lnTo>
                  <a:close/>
                </a:path>
                <a:path w="7620" h="643889">
                  <a:moveTo>
                    <a:pt x="7620" y="27940"/>
                  </a:moveTo>
                  <a:lnTo>
                    <a:pt x="0" y="27940"/>
                  </a:lnTo>
                  <a:lnTo>
                    <a:pt x="0" y="34289"/>
                  </a:lnTo>
                  <a:lnTo>
                    <a:pt x="7620" y="34289"/>
                  </a:lnTo>
                  <a:lnTo>
                    <a:pt x="7620" y="27940"/>
                  </a:lnTo>
                  <a:close/>
                </a:path>
                <a:path w="7620" h="643889">
                  <a:moveTo>
                    <a:pt x="7620" y="34290"/>
                  </a:moveTo>
                  <a:lnTo>
                    <a:pt x="0" y="34290"/>
                  </a:lnTo>
                  <a:lnTo>
                    <a:pt x="0" y="40639"/>
                  </a:lnTo>
                  <a:lnTo>
                    <a:pt x="7620" y="40639"/>
                  </a:lnTo>
                  <a:lnTo>
                    <a:pt x="7620" y="34290"/>
                  </a:lnTo>
                  <a:close/>
                </a:path>
                <a:path w="7620" h="643889">
                  <a:moveTo>
                    <a:pt x="7620" y="40640"/>
                  </a:moveTo>
                  <a:lnTo>
                    <a:pt x="0" y="40640"/>
                  </a:lnTo>
                  <a:lnTo>
                    <a:pt x="0" y="46989"/>
                  </a:lnTo>
                  <a:lnTo>
                    <a:pt x="7620" y="46989"/>
                  </a:lnTo>
                  <a:lnTo>
                    <a:pt x="7620" y="40640"/>
                  </a:lnTo>
                  <a:close/>
                </a:path>
                <a:path w="7620" h="643889">
                  <a:moveTo>
                    <a:pt x="7620" y="46990"/>
                  </a:moveTo>
                  <a:lnTo>
                    <a:pt x="0" y="46990"/>
                  </a:lnTo>
                  <a:lnTo>
                    <a:pt x="0" y="53339"/>
                  </a:lnTo>
                  <a:lnTo>
                    <a:pt x="7620" y="53339"/>
                  </a:lnTo>
                  <a:lnTo>
                    <a:pt x="7620" y="46990"/>
                  </a:lnTo>
                  <a:close/>
                </a:path>
                <a:path w="7620" h="643889">
                  <a:moveTo>
                    <a:pt x="7620" y="53340"/>
                  </a:moveTo>
                  <a:lnTo>
                    <a:pt x="0" y="53340"/>
                  </a:lnTo>
                  <a:lnTo>
                    <a:pt x="0" y="59689"/>
                  </a:lnTo>
                  <a:lnTo>
                    <a:pt x="7620" y="59689"/>
                  </a:lnTo>
                  <a:lnTo>
                    <a:pt x="7620" y="53340"/>
                  </a:lnTo>
                  <a:close/>
                </a:path>
                <a:path w="7620" h="643889">
                  <a:moveTo>
                    <a:pt x="7620" y="59690"/>
                  </a:moveTo>
                  <a:lnTo>
                    <a:pt x="0" y="59690"/>
                  </a:lnTo>
                  <a:lnTo>
                    <a:pt x="0" y="66039"/>
                  </a:lnTo>
                  <a:lnTo>
                    <a:pt x="7620" y="66039"/>
                  </a:lnTo>
                  <a:lnTo>
                    <a:pt x="7620" y="59690"/>
                  </a:lnTo>
                  <a:close/>
                </a:path>
                <a:path w="7620" h="643889">
                  <a:moveTo>
                    <a:pt x="7620" y="66040"/>
                  </a:moveTo>
                  <a:lnTo>
                    <a:pt x="0" y="66040"/>
                  </a:lnTo>
                  <a:lnTo>
                    <a:pt x="0" y="72389"/>
                  </a:lnTo>
                  <a:lnTo>
                    <a:pt x="7620" y="72389"/>
                  </a:lnTo>
                  <a:lnTo>
                    <a:pt x="7620" y="66040"/>
                  </a:lnTo>
                  <a:close/>
                </a:path>
                <a:path w="7620" h="643889">
                  <a:moveTo>
                    <a:pt x="7620" y="72390"/>
                  </a:moveTo>
                  <a:lnTo>
                    <a:pt x="0" y="72390"/>
                  </a:lnTo>
                  <a:lnTo>
                    <a:pt x="0" y="78739"/>
                  </a:lnTo>
                  <a:lnTo>
                    <a:pt x="7620" y="78739"/>
                  </a:lnTo>
                  <a:lnTo>
                    <a:pt x="7620" y="72390"/>
                  </a:lnTo>
                  <a:close/>
                </a:path>
                <a:path w="7620" h="643889">
                  <a:moveTo>
                    <a:pt x="7620" y="78740"/>
                  </a:moveTo>
                  <a:lnTo>
                    <a:pt x="0" y="78740"/>
                  </a:lnTo>
                  <a:lnTo>
                    <a:pt x="0" y="85089"/>
                  </a:lnTo>
                  <a:lnTo>
                    <a:pt x="7620" y="85089"/>
                  </a:lnTo>
                  <a:lnTo>
                    <a:pt x="7620" y="78740"/>
                  </a:lnTo>
                  <a:close/>
                </a:path>
                <a:path w="7620" h="643889">
                  <a:moveTo>
                    <a:pt x="7620" y="85090"/>
                  </a:moveTo>
                  <a:lnTo>
                    <a:pt x="0" y="85090"/>
                  </a:lnTo>
                  <a:lnTo>
                    <a:pt x="0" y="90169"/>
                  </a:lnTo>
                  <a:lnTo>
                    <a:pt x="7620" y="90169"/>
                  </a:lnTo>
                  <a:lnTo>
                    <a:pt x="7620" y="85090"/>
                  </a:lnTo>
                  <a:close/>
                </a:path>
                <a:path w="7620" h="643889">
                  <a:moveTo>
                    <a:pt x="7620" y="90170"/>
                  </a:moveTo>
                  <a:lnTo>
                    <a:pt x="0" y="90170"/>
                  </a:lnTo>
                  <a:lnTo>
                    <a:pt x="0" y="97789"/>
                  </a:lnTo>
                  <a:lnTo>
                    <a:pt x="7620" y="97789"/>
                  </a:lnTo>
                  <a:lnTo>
                    <a:pt x="7620" y="90170"/>
                  </a:lnTo>
                  <a:close/>
                </a:path>
                <a:path w="7620" h="643889">
                  <a:moveTo>
                    <a:pt x="7620" y="97790"/>
                  </a:moveTo>
                  <a:lnTo>
                    <a:pt x="0" y="97790"/>
                  </a:lnTo>
                  <a:lnTo>
                    <a:pt x="0" y="104139"/>
                  </a:lnTo>
                  <a:lnTo>
                    <a:pt x="7620" y="104139"/>
                  </a:lnTo>
                  <a:lnTo>
                    <a:pt x="7620" y="97790"/>
                  </a:lnTo>
                  <a:close/>
                </a:path>
                <a:path w="7620" h="643889">
                  <a:moveTo>
                    <a:pt x="7620" y="104140"/>
                  </a:moveTo>
                  <a:lnTo>
                    <a:pt x="0" y="104140"/>
                  </a:lnTo>
                  <a:lnTo>
                    <a:pt x="0" y="110489"/>
                  </a:lnTo>
                  <a:lnTo>
                    <a:pt x="7620" y="110489"/>
                  </a:lnTo>
                  <a:lnTo>
                    <a:pt x="7620" y="104140"/>
                  </a:lnTo>
                  <a:close/>
                </a:path>
                <a:path w="7620" h="643889">
                  <a:moveTo>
                    <a:pt x="7620" y="110490"/>
                  </a:moveTo>
                  <a:lnTo>
                    <a:pt x="0" y="110490"/>
                  </a:lnTo>
                  <a:lnTo>
                    <a:pt x="0" y="116839"/>
                  </a:lnTo>
                  <a:lnTo>
                    <a:pt x="7620" y="116839"/>
                  </a:lnTo>
                  <a:lnTo>
                    <a:pt x="7620" y="110490"/>
                  </a:lnTo>
                  <a:close/>
                </a:path>
                <a:path w="7620" h="643889">
                  <a:moveTo>
                    <a:pt x="7620" y="116840"/>
                  </a:moveTo>
                  <a:lnTo>
                    <a:pt x="0" y="116840"/>
                  </a:lnTo>
                  <a:lnTo>
                    <a:pt x="0" y="123189"/>
                  </a:lnTo>
                  <a:lnTo>
                    <a:pt x="7620" y="123189"/>
                  </a:lnTo>
                  <a:lnTo>
                    <a:pt x="7620" y="116840"/>
                  </a:lnTo>
                  <a:close/>
                </a:path>
                <a:path w="7620" h="643889">
                  <a:moveTo>
                    <a:pt x="7620" y="123190"/>
                  </a:moveTo>
                  <a:lnTo>
                    <a:pt x="0" y="123190"/>
                  </a:lnTo>
                  <a:lnTo>
                    <a:pt x="0" y="129539"/>
                  </a:lnTo>
                  <a:lnTo>
                    <a:pt x="7620" y="129539"/>
                  </a:lnTo>
                  <a:lnTo>
                    <a:pt x="7620" y="123190"/>
                  </a:lnTo>
                  <a:close/>
                </a:path>
                <a:path w="7620" h="643889">
                  <a:moveTo>
                    <a:pt x="7620" y="129540"/>
                  </a:moveTo>
                  <a:lnTo>
                    <a:pt x="0" y="129540"/>
                  </a:lnTo>
                  <a:lnTo>
                    <a:pt x="0" y="135889"/>
                  </a:lnTo>
                  <a:lnTo>
                    <a:pt x="7620" y="135889"/>
                  </a:lnTo>
                  <a:lnTo>
                    <a:pt x="7620" y="129540"/>
                  </a:lnTo>
                  <a:close/>
                </a:path>
                <a:path w="7620" h="643889">
                  <a:moveTo>
                    <a:pt x="7620" y="135890"/>
                  </a:moveTo>
                  <a:lnTo>
                    <a:pt x="0" y="135890"/>
                  </a:lnTo>
                  <a:lnTo>
                    <a:pt x="0" y="142239"/>
                  </a:lnTo>
                  <a:lnTo>
                    <a:pt x="7620" y="142239"/>
                  </a:lnTo>
                  <a:lnTo>
                    <a:pt x="7620" y="135890"/>
                  </a:lnTo>
                  <a:close/>
                </a:path>
                <a:path w="7620" h="643889">
                  <a:moveTo>
                    <a:pt x="7620" y="142240"/>
                  </a:moveTo>
                  <a:lnTo>
                    <a:pt x="0" y="142240"/>
                  </a:lnTo>
                  <a:lnTo>
                    <a:pt x="0" y="148589"/>
                  </a:lnTo>
                  <a:lnTo>
                    <a:pt x="7620" y="148589"/>
                  </a:lnTo>
                  <a:lnTo>
                    <a:pt x="7620" y="142240"/>
                  </a:lnTo>
                  <a:close/>
                </a:path>
                <a:path w="7620" h="643889">
                  <a:moveTo>
                    <a:pt x="7620" y="148590"/>
                  </a:moveTo>
                  <a:lnTo>
                    <a:pt x="0" y="148590"/>
                  </a:lnTo>
                  <a:lnTo>
                    <a:pt x="0" y="154939"/>
                  </a:lnTo>
                  <a:lnTo>
                    <a:pt x="7620" y="154939"/>
                  </a:lnTo>
                  <a:lnTo>
                    <a:pt x="7620" y="148590"/>
                  </a:lnTo>
                  <a:close/>
                </a:path>
                <a:path w="7620" h="643889">
                  <a:moveTo>
                    <a:pt x="7620" y="154940"/>
                  </a:moveTo>
                  <a:lnTo>
                    <a:pt x="0" y="154940"/>
                  </a:lnTo>
                  <a:lnTo>
                    <a:pt x="0" y="161289"/>
                  </a:lnTo>
                  <a:lnTo>
                    <a:pt x="7620" y="161289"/>
                  </a:lnTo>
                  <a:lnTo>
                    <a:pt x="7620" y="154940"/>
                  </a:lnTo>
                  <a:close/>
                </a:path>
                <a:path w="7620" h="643889">
                  <a:moveTo>
                    <a:pt x="7620" y="161290"/>
                  </a:moveTo>
                  <a:lnTo>
                    <a:pt x="0" y="161290"/>
                  </a:lnTo>
                  <a:lnTo>
                    <a:pt x="0" y="167639"/>
                  </a:lnTo>
                  <a:lnTo>
                    <a:pt x="7620" y="167639"/>
                  </a:lnTo>
                  <a:lnTo>
                    <a:pt x="7620" y="161290"/>
                  </a:lnTo>
                  <a:close/>
                </a:path>
                <a:path w="7620" h="643889">
                  <a:moveTo>
                    <a:pt x="7620" y="167640"/>
                  </a:moveTo>
                  <a:lnTo>
                    <a:pt x="0" y="167640"/>
                  </a:lnTo>
                  <a:lnTo>
                    <a:pt x="0" y="173989"/>
                  </a:lnTo>
                  <a:lnTo>
                    <a:pt x="7620" y="173989"/>
                  </a:lnTo>
                  <a:lnTo>
                    <a:pt x="7620" y="167640"/>
                  </a:lnTo>
                  <a:close/>
                </a:path>
                <a:path w="7620" h="643889">
                  <a:moveTo>
                    <a:pt x="7620" y="173990"/>
                  </a:moveTo>
                  <a:lnTo>
                    <a:pt x="0" y="173990"/>
                  </a:lnTo>
                  <a:lnTo>
                    <a:pt x="0" y="186689"/>
                  </a:lnTo>
                  <a:lnTo>
                    <a:pt x="7620" y="186689"/>
                  </a:lnTo>
                  <a:lnTo>
                    <a:pt x="7620" y="173990"/>
                  </a:lnTo>
                  <a:close/>
                </a:path>
                <a:path w="7620" h="643889">
                  <a:moveTo>
                    <a:pt x="7620" y="186690"/>
                  </a:moveTo>
                  <a:lnTo>
                    <a:pt x="0" y="186690"/>
                  </a:lnTo>
                  <a:lnTo>
                    <a:pt x="0" y="193039"/>
                  </a:lnTo>
                  <a:lnTo>
                    <a:pt x="7620" y="193039"/>
                  </a:lnTo>
                  <a:lnTo>
                    <a:pt x="7620" y="186690"/>
                  </a:lnTo>
                  <a:close/>
                </a:path>
                <a:path w="7620" h="643889">
                  <a:moveTo>
                    <a:pt x="7620" y="193040"/>
                  </a:moveTo>
                  <a:lnTo>
                    <a:pt x="0" y="193040"/>
                  </a:lnTo>
                  <a:lnTo>
                    <a:pt x="0" y="199389"/>
                  </a:lnTo>
                  <a:lnTo>
                    <a:pt x="7620" y="199389"/>
                  </a:lnTo>
                  <a:lnTo>
                    <a:pt x="7620" y="193040"/>
                  </a:lnTo>
                  <a:close/>
                </a:path>
                <a:path w="7620" h="643889">
                  <a:moveTo>
                    <a:pt x="7620" y="199390"/>
                  </a:moveTo>
                  <a:lnTo>
                    <a:pt x="0" y="199390"/>
                  </a:lnTo>
                  <a:lnTo>
                    <a:pt x="0" y="205739"/>
                  </a:lnTo>
                  <a:lnTo>
                    <a:pt x="7620" y="205739"/>
                  </a:lnTo>
                  <a:lnTo>
                    <a:pt x="7620" y="199390"/>
                  </a:lnTo>
                  <a:close/>
                </a:path>
                <a:path w="7620" h="643889">
                  <a:moveTo>
                    <a:pt x="7620" y="205740"/>
                  </a:moveTo>
                  <a:lnTo>
                    <a:pt x="0" y="205740"/>
                  </a:lnTo>
                  <a:lnTo>
                    <a:pt x="0" y="212089"/>
                  </a:lnTo>
                  <a:lnTo>
                    <a:pt x="7620" y="212089"/>
                  </a:lnTo>
                  <a:lnTo>
                    <a:pt x="7620" y="205740"/>
                  </a:lnTo>
                  <a:close/>
                </a:path>
                <a:path w="7620" h="643889">
                  <a:moveTo>
                    <a:pt x="7620" y="212090"/>
                  </a:moveTo>
                  <a:lnTo>
                    <a:pt x="0" y="212090"/>
                  </a:lnTo>
                  <a:lnTo>
                    <a:pt x="0" y="218439"/>
                  </a:lnTo>
                  <a:lnTo>
                    <a:pt x="7620" y="218439"/>
                  </a:lnTo>
                  <a:lnTo>
                    <a:pt x="7620" y="212090"/>
                  </a:lnTo>
                  <a:close/>
                </a:path>
                <a:path w="7620" h="643889">
                  <a:moveTo>
                    <a:pt x="7620" y="218440"/>
                  </a:moveTo>
                  <a:lnTo>
                    <a:pt x="0" y="218440"/>
                  </a:lnTo>
                  <a:lnTo>
                    <a:pt x="0" y="224789"/>
                  </a:lnTo>
                  <a:lnTo>
                    <a:pt x="7620" y="224789"/>
                  </a:lnTo>
                  <a:lnTo>
                    <a:pt x="7620" y="218440"/>
                  </a:lnTo>
                  <a:close/>
                </a:path>
                <a:path w="7620" h="643889">
                  <a:moveTo>
                    <a:pt x="7620" y="224790"/>
                  </a:moveTo>
                  <a:lnTo>
                    <a:pt x="0" y="224790"/>
                  </a:lnTo>
                  <a:lnTo>
                    <a:pt x="0" y="231139"/>
                  </a:lnTo>
                  <a:lnTo>
                    <a:pt x="7620" y="231139"/>
                  </a:lnTo>
                  <a:lnTo>
                    <a:pt x="7620" y="224790"/>
                  </a:lnTo>
                  <a:close/>
                </a:path>
                <a:path w="7620" h="643889">
                  <a:moveTo>
                    <a:pt x="7620" y="231140"/>
                  </a:moveTo>
                  <a:lnTo>
                    <a:pt x="0" y="231140"/>
                  </a:lnTo>
                  <a:lnTo>
                    <a:pt x="0" y="237489"/>
                  </a:lnTo>
                  <a:lnTo>
                    <a:pt x="7620" y="237489"/>
                  </a:lnTo>
                  <a:lnTo>
                    <a:pt x="7620" y="231140"/>
                  </a:lnTo>
                  <a:close/>
                </a:path>
                <a:path w="7620" h="643889">
                  <a:moveTo>
                    <a:pt x="7620" y="237490"/>
                  </a:moveTo>
                  <a:lnTo>
                    <a:pt x="0" y="237490"/>
                  </a:lnTo>
                  <a:lnTo>
                    <a:pt x="0" y="243839"/>
                  </a:lnTo>
                  <a:lnTo>
                    <a:pt x="7620" y="243839"/>
                  </a:lnTo>
                  <a:lnTo>
                    <a:pt x="7620" y="237490"/>
                  </a:lnTo>
                  <a:close/>
                </a:path>
                <a:path w="7620" h="643889">
                  <a:moveTo>
                    <a:pt x="7620" y="243840"/>
                  </a:moveTo>
                  <a:lnTo>
                    <a:pt x="0" y="243840"/>
                  </a:lnTo>
                  <a:lnTo>
                    <a:pt x="0" y="250189"/>
                  </a:lnTo>
                  <a:lnTo>
                    <a:pt x="7620" y="250189"/>
                  </a:lnTo>
                  <a:lnTo>
                    <a:pt x="7620" y="243840"/>
                  </a:lnTo>
                  <a:close/>
                </a:path>
                <a:path w="7620" h="643889">
                  <a:moveTo>
                    <a:pt x="7620" y="250190"/>
                  </a:moveTo>
                  <a:lnTo>
                    <a:pt x="0" y="250190"/>
                  </a:lnTo>
                  <a:lnTo>
                    <a:pt x="0" y="256539"/>
                  </a:lnTo>
                  <a:lnTo>
                    <a:pt x="7620" y="256539"/>
                  </a:lnTo>
                  <a:lnTo>
                    <a:pt x="7620" y="250190"/>
                  </a:lnTo>
                  <a:close/>
                </a:path>
                <a:path w="7620" h="643889">
                  <a:moveTo>
                    <a:pt x="7620" y="256540"/>
                  </a:moveTo>
                  <a:lnTo>
                    <a:pt x="0" y="256540"/>
                  </a:lnTo>
                  <a:lnTo>
                    <a:pt x="0" y="262889"/>
                  </a:lnTo>
                  <a:lnTo>
                    <a:pt x="7620" y="262889"/>
                  </a:lnTo>
                  <a:lnTo>
                    <a:pt x="7620" y="256540"/>
                  </a:lnTo>
                  <a:close/>
                </a:path>
                <a:path w="7620" h="643889">
                  <a:moveTo>
                    <a:pt x="7620" y="262890"/>
                  </a:moveTo>
                  <a:lnTo>
                    <a:pt x="0" y="262890"/>
                  </a:lnTo>
                  <a:lnTo>
                    <a:pt x="0" y="269239"/>
                  </a:lnTo>
                  <a:lnTo>
                    <a:pt x="7620" y="269239"/>
                  </a:lnTo>
                  <a:lnTo>
                    <a:pt x="7620" y="262890"/>
                  </a:lnTo>
                  <a:close/>
                </a:path>
                <a:path w="7620" h="643889">
                  <a:moveTo>
                    <a:pt x="7620" y="269240"/>
                  </a:moveTo>
                  <a:lnTo>
                    <a:pt x="0" y="269240"/>
                  </a:lnTo>
                  <a:lnTo>
                    <a:pt x="0" y="275589"/>
                  </a:lnTo>
                  <a:lnTo>
                    <a:pt x="7620" y="275589"/>
                  </a:lnTo>
                  <a:lnTo>
                    <a:pt x="7620" y="269240"/>
                  </a:lnTo>
                  <a:close/>
                </a:path>
                <a:path w="7620" h="643889">
                  <a:moveTo>
                    <a:pt x="7620" y="275590"/>
                  </a:moveTo>
                  <a:lnTo>
                    <a:pt x="0" y="275590"/>
                  </a:lnTo>
                  <a:lnTo>
                    <a:pt x="0" y="281939"/>
                  </a:lnTo>
                  <a:lnTo>
                    <a:pt x="7620" y="281939"/>
                  </a:lnTo>
                  <a:lnTo>
                    <a:pt x="7620" y="275590"/>
                  </a:lnTo>
                  <a:close/>
                </a:path>
                <a:path w="7620" h="643889">
                  <a:moveTo>
                    <a:pt x="7620" y="281940"/>
                  </a:moveTo>
                  <a:lnTo>
                    <a:pt x="0" y="281940"/>
                  </a:lnTo>
                  <a:lnTo>
                    <a:pt x="0" y="288289"/>
                  </a:lnTo>
                  <a:lnTo>
                    <a:pt x="7620" y="288289"/>
                  </a:lnTo>
                  <a:lnTo>
                    <a:pt x="7620" y="281940"/>
                  </a:lnTo>
                  <a:close/>
                </a:path>
                <a:path w="7620" h="643889">
                  <a:moveTo>
                    <a:pt x="7620" y="288290"/>
                  </a:moveTo>
                  <a:lnTo>
                    <a:pt x="0" y="288290"/>
                  </a:lnTo>
                  <a:lnTo>
                    <a:pt x="0" y="294639"/>
                  </a:lnTo>
                  <a:lnTo>
                    <a:pt x="7620" y="294639"/>
                  </a:lnTo>
                  <a:lnTo>
                    <a:pt x="7620" y="288290"/>
                  </a:lnTo>
                  <a:close/>
                </a:path>
                <a:path w="7620" h="643889">
                  <a:moveTo>
                    <a:pt x="7620" y="294640"/>
                  </a:moveTo>
                  <a:lnTo>
                    <a:pt x="0" y="294640"/>
                  </a:lnTo>
                  <a:lnTo>
                    <a:pt x="0" y="300989"/>
                  </a:lnTo>
                  <a:lnTo>
                    <a:pt x="7620" y="300989"/>
                  </a:lnTo>
                  <a:lnTo>
                    <a:pt x="7620" y="294640"/>
                  </a:lnTo>
                  <a:close/>
                </a:path>
                <a:path w="7620" h="643889">
                  <a:moveTo>
                    <a:pt x="7620" y="300990"/>
                  </a:moveTo>
                  <a:lnTo>
                    <a:pt x="0" y="300990"/>
                  </a:lnTo>
                  <a:lnTo>
                    <a:pt x="0" y="307339"/>
                  </a:lnTo>
                  <a:lnTo>
                    <a:pt x="7620" y="307339"/>
                  </a:lnTo>
                  <a:lnTo>
                    <a:pt x="7620" y="300990"/>
                  </a:lnTo>
                  <a:close/>
                </a:path>
                <a:path w="7620" h="643889">
                  <a:moveTo>
                    <a:pt x="7620" y="307340"/>
                  </a:moveTo>
                  <a:lnTo>
                    <a:pt x="0" y="307340"/>
                  </a:lnTo>
                  <a:lnTo>
                    <a:pt x="0" y="313689"/>
                  </a:lnTo>
                  <a:lnTo>
                    <a:pt x="7620" y="313689"/>
                  </a:lnTo>
                  <a:lnTo>
                    <a:pt x="7620" y="307340"/>
                  </a:lnTo>
                  <a:close/>
                </a:path>
                <a:path w="7620" h="643889">
                  <a:moveTo>
                    <a:pt x="7620" y="313690"/>
                  </a:moveTo>
                  <a:lnTo>
                    <a:pt x="0" y="313690"/>
                  </a:lnTo>
                  <a:lnTo>
                    <a:pt x="0" y="320039"/>
                  </a:lnTo>
                  <a:lnTo>
                    <a:pt x="7620" y="320039"/>
                  </a:lnTo>
                  <a:lnTo>
                    <a:pt x="7620" y="313690"/>
                  </a:lnTo>
                  <a:close/>
                </a:path>
                <a:path w="7620" h="643889">
                  <a:moveTo>
                    <a:pt x="7620" y="320040"/>
                  </a:moveTo>
                  <a:lnTo>
                    <a:pt x="0" y="320040"/>
                  </a:lnTo>
                  <a:lnTo>
                    <a:pt x="0" y="326389"/>
                  </a:lnTo>
                  <a:lnTo>
                    <a:pt x="7620" y="326389"/>
                  </a:lnTo>
                  <a:lnTo>
                    <a:pt x="7620" y="320040"/>
                  </a:lnTo>
                  <a:close/>
                </a:path>
                <a:path w="7620" h="643889">
                  <a:moveTo>
                    <a:pt x="7620" y="326390"/>
                  </a:moveTo>
                  <a:lnTo>
                    <a:pt x="0" y="326390"/>
                  </a:lnTo>
                  <a:lnTo>
                    <a:pt x="0" y="332739"/>
                  </a:lnTo>
                  <a:lnTo>
                    <a:pt x="7620" y="332739"/>
                  </a:lnTo>
                  <a:lnTo>
                    <a:pt x="7620" y="326390"/>
                  </a:lnTo>
                  <a:close/>
                </a:path>
                <a:path w="7620" h="643889">
                  <a:moveTo>
                    <a:pt x="7620" y="332740"/>
                  </a:moveTo>
                  <a:lnTo>
                    <a:pt x="0" y="332740"/>
                  </a:lnTo>
                  <a:lnTo>
                    <a:pt x="0" y="339089"/>
                  </a:lnTo>
                  <a:lnTo>
                    <a:pt x="7620" y="339089"/>
                  </a:lnTo>
                  <a:lnTo>
                    <a:pt x="7620" y="332740"/>
                  </a:lnTo>
                  <a:close/>
                </a:path>
                <a:path w="7620" h="643889">
                  <a:moveTo>
                    <a:pt x="7620" y="339090"/>
                  </a:moveTo>
                  <a:lnTo>
                    <a:pt x="0" y="339090"/>
                  </a:lnTo>
                  <a:lnTo>
                    <a:pt x="0" y="345439"/>
                  </a:lnTo>
                  <a:lnTo>
                    <a:pt x="7620" y="345439"/>
                  </a:lnTo>
                  <a:lnTo>
                    <a:pt x="7620" y="339090"/>
                  </a:lnTo>
                  <a:close/>
                </a:path>
                <a:path w="7620" h="643889">
                  <a:moveTo>
                    <a:pt x="7620" y="345440"/>
                  </a:moveTo>
                  <a:lnTo>
                    <a:pt x="0" y="345440"/>
                  </a:lnTo>
                  <a:lnTo>
                    <a:pt x="0" y="351789"/>
                  </a:lnTo>
                  <a:lnTo>
                    <a:pt x="7620" y="351789"/>
                  </a:lnTo>
                  <a:lnTo>
                    <a:pt x="7620" y="345440"/>
                  </a:lnTo>
                  <a:close/>
                </a:path>
                <a:path w="7620" h="643889">
                  <a:moveTo>
                    <a:pt x="7620" y="351790"/>
                  </a:moveTo>
                  <a:lnTo>
                    <a:pt x="0" y="351790"/>
                  </a:lnTo>
                  <a:lnTo>
                    <a:pt x="0" y="358139"/>
                  </a:lnTo>
                  <a:lnTo>
                    <a:pt x="7620" y="358139"/>
                  </a:lnTo>
                  <a:lnTo>
                    <a:pt x="7620" y="351790"/>
                  </a:lnTo>
                  <a:close/>
                </a:path>
                <a:path w="7620" h="643889">
                  <a:moveTo>
                    <a:pt x="7620" y="358140"/>
                  </a:moveTo>
                  <a:lnTo>
                    <a:pt x="0" y="358140"/>
                  </a:lnTo>
                  <a:lnTo>
                    <a:pt x="0" y="364489"/>
                  </a:lnTo>
                  <a:lnTo>
                    <a:pt x="7620" y="364489"/>
                  </a:lnTo>
                  <a:lnTo>
                    <a:pt x="7620" y="358140"/>
                  </a:lnTo>
                  <a:close/>
                </a:path>
                <a:path w="7620" h="643889">
                  <a:moveTo>
                    <a:pt x="7620" y="364490"/>
                  </a:moveTo>
                  <a:lnTo>
                    <a:pt x="0" y="364490"/>
                  </a:lnTo>
                  <a:lnTo>
                    <a:pt x="0" y="370839"/>
                  </a:lnTo>
                  <a:lnTo>
                    <a:pt x="7620" y="370839"/>
                  </a:lnTo>
                  <a:lnTo>
                    <a:pt x="7620" y="364490"/>
                  </a:lnTo>
                  <a:close/>
                </a:path>
                <a:path w="7620" h="643889">
                  <a:moveTo>
                    <a:pt x="7620" y="370840"/>
                  </a:moveTo>
                  <a:lnTo>
                    <a:pt x="0" y="370840"/>
                  </a:lnTo>
                  <a:lnTo>
                    <a:pt x="0" y="377189"/>
                  </a:lnTo>
                  <a:lnTo>
                    <a:pt x="7620" y="377189"/>
                  </a:lnTo>
                  <a:lnTo>
                    <a:pt x="7620" y="370840"/>
                  </a:lnTo>
                  <a:close/>
                </a:path>
                <a:path w="7620" h="643889">
                  <a:moveTo>
                    <a:pt x="7620" y="377190"/>
                  </a:moveTo>
                  <a:lnTo>
                    <a:pt x="0" y="377190"/>
                  </a:lnTo>
                  <a:lnTo>
                    <a:pt x="0" y="383539"/>
                  </a:lnTo>
                  <a:lnTo>
                    <a:pt x="7620" y="383539"/>
                  </a:lnTo>
                  <a:lnTo>
                    <a:pt x="7620" y="377190"/>
                  </a:lnTo>
                  <a:close/>
                </a:path>
                <a:path w="7620" h="643889">
                  <a:moveTo>
                    <a:pt x="7620" y="383540"/>
                  </a:moveTo>
                  <a:lnTo>
                    <a:pt x="0" y="383540"/>
                  </a:lnTo>
                  <a:lnTo>
                    <a:pt x="0" y="389889"/>
                  </a:lnTo>
                  <a:lnTo>
                    <a:pt x="7620" y="389889"/>
                  </a:lnTo>
                  <a:lnTo>
                    <a:pt x="7620" y="383540"/>
                  </a:lnTo>
                  <a:close/>
                </a:path>
                <a:path w="7620" h="643889">
                  <a:moveTo>
                    <a:pt x="7620" y="389890"/>
                  </a:moveTo>
                  <a:lnTo>
                    <a:pt x="0" y="389890"/>
                  </a:lnTo>
                  <a:lnTo>
                    <a:pt x="0" y="396239"/>
                  </a:lnTo>
                  <a:lnTo>
                    <a:pt x="7620" y="396239"/>
                  </a:lnTo>
                  <a:lnTo>
                    <a:pt x="7620" y="389890"/>
                  </a:lnTo>
                  <a:close/>
                </a:path>
                <a:path w="7620" h="643889">
                  <a:moveTo>
                    <a:pt x="7620" y="396240"/>
                  </a:moveTo>
                  <a:lnTo>
                    <a:pt x="0" y="396240"/>
                  </a:lnTo>
                  <a:lnTo>
                    <a:pt x="0" y="402589"/>
                  </a:lnTo>
                  <a:lnTo>
                    <a:pt x="7620" y="402589"/>
                  </a:lnTo>
                  <a:lnTo>
                    <a:pt x="7620" y="396240"/>
                  </a:lnTo>
                  <a:close/>
                </a:path>
                <a:path w="7620" h="643889">
                  <a:moveTo>
                    <a:pt x="7620" y="402590"/>
                  </a:moveTo>
                  <a:lnTo>
                    <a:pt x="0" y="402590"/>
                  </a:lnTo>
                  <a:lnTo>
                    <a:pt x="0" y="408939"/>
                  </a:lnTo>
                  <a:lnTo>
                    <a:pt x="7620" y="408939"/>
                  </a:lnTo>
                  <a:lnTo>
                    <a:pt x="7620" y="402590"/>
                  </a:lnTo>
                  <a:close/>
                </a:path>
                <a:path w="7620" h="643889">
                  <a:moveTo>
                    <a:pt x="7620" y="408940"/>
                  </a:moveTo>
                  <a:lnTo>
                    <a:pt x="0" y="408940"/>
                  </a:lnTo>
                  <a:lnTo>
                    <a:pt x="0" y="415289"/>
                  </a:lnTo>
                  <a:lnTo>
                    <a:pt x="7620" y="415289"/>
                  </a:lnTo>
                  <a:lnTo>
                    <a:pt x="7620" y="408940"/>
                  </a:lnTo>
                  <a:close/>
                </a:path>
                <a:path w="7620" h="643889">
                  <a:moveTo>
                    <a:pt x="7620" y="415290"/>
                  </a:moveTo>
                  <a:lnTo>
                    <a:pt x="0" y="415290"/>
                  </a:lnTo>
                  <a:lnTo>
                    <a:pt x="0" y="440689"/>
                  </a:lnTo>
                  <a:lnTo>
                    <a:pt x="7620" y="440689"/>
                  </a:lnTo>
                  <a:lnTo>
                    <a:pt x="7620" y="415290"/>
                  </a:lnTo>
                  <a:close/>
                </a:path>
                <a:path w="7620" h="643889">
                  <a:moveTo>
                    <a:pt x="7620" y="440690"/>
                  </a:moveTo>
                  <a:lnTo>
                    <a:pt x="0" y="440690"/>
                  </a:lnTo>
                  <a:lnTo>
                    <a:pt x="0" y="445769"/>
                  </a:lnTo>
                  <a:lnTo>
                    <a:pt x="7620" y="445769"/>
                  </a:lnTo>
                  <a:lnTo>
                    <a:pt x="7620" y="440690"/>
                  </a:lnTo>
                  <a:close/>
                </a:path>
                <a:path w="7620" h="643889">
                  <a:moveTo>
                    <a:pt x="7620" y="445770"/>
                  </a:moveTo>
                  <a:lnTo>
                    <a:pt x="0" y="445770"/>
                  </a:lnTo>
                  <a:lnTo>
                    <a:pt x="0" y="453389"/>
                  </a:lnTo>
                  <a:lnTo>
                    <a:pt x="7620" y="453389"/>
                  </a:lnTo>
                  <a:lnTo>
                    <a:pt x="7620" y="445770"/>
                  </a:lnTo>
                  <a:close/>
                </a:path>
                <a:path w="7620" h="643889">
                  <a:moveTo>
                    <a:pt x="7620" y="453390"/>
                  </a:moveTo>
                  <a:lnTo>
                    <a:pt x="0" y="453390"/>
                  </a:lnTo>
                  <a:lnTo>
                    <a:pt x="0" y="459739"/>
                  </a:lnTo>
                  <a:lnTo>
                    <a:pt x="7620" y="459739"/>
                  </a:lnTo>
                  <a:lnTo>
                    <a:pt x="7620" y="453390"/>
                  </a:lnTo>
                  <a:close/>
                </a:path>
                <a:path w="7620" h="643889">
                  <a:moveTo>
                    <a:pt x="7620" y="459740"/>
                  </a:moveTo>
                  <a:lnTo>
                    <a:pt x="0" y="459740"/>
                  </a:lnTo>
                  <a:lnTo>
                    <a:pt x="0" y="466089"/>
                  </a:lnTo>
                  <a:lnTo>
                    <a:pt x="7620" y="466089"/>
                  </a:lnTo>
                  <a:lnTo>
                    <a:pt x="7620" y="459740"/>
                  </a:lnTo>
                  <a:close/>
                </a:path>
                <a:path w="7620" h="643889">
                  <a:moveTo>
                    <a:pt x="7620" y="466090"/>
                  </a:moveTo>
                  <a:lnTo>
                    <a:pt x="0" y="466090"/>
                  </a:lnTo>
                  <a:lnTo>
                    <a:pt x="0" y="472439"/>
                  </a:lnTo>
                  <a:lnTo>
                    <a:pt x="7620" y="472439"/>
                  </a:lnTo>
                  <a:lnTo>
                    <a:pt x="7620" y="466090"/>
                  </a:lnTo>
                  <a:close/>
                </a:path>
                <a:path w="7620" h="643889">
                  <a:moveTo>
                    <a:pt x="7620" y="472440"/>
                  </a:moveTo>
                  <a:lnTo>
                    <a:pt x="0" y="472440"/>
                  </a:lnTo>
                  <a:lnTo>
                    <a:pt x="0" y="478789"/>
                  </a:lnTo>
                  <a:lnTo>
                    <a:pt x="7620" y="478789"/>
                  </a:lnTo>
                  <a:lnTo>
                    <a:pt x="7620" y="472440"/>
                  </a:lnTo>
                  <a:close/>
                </a:path>
                <a:path w="7620" h="643889">
                  <a:moveTo>
                    <a:pt x="7620" y="478790"/>
                  </a:moveTo>
                  <a:lnTo>
                    <a:pt x="0" y="478790"/>
                  </a:lnTo>
                  <a:lnTo>
                    <a:pt x="0" y="485139"/>
                  </a:lnTo>
                  <a:lnTo>
                    <a:pt x="7620" y="485139"/>
                  </a:lnTo>
                  <a:lnTo>
                    <a:pt x="7620" y="478790"/>
                  </a:lnTo>
                  <a:close/>
                </a:path>
                <a:path w="7620" h="643889">
                  <a:moveTo>
                    <a:pt x="7620" y="485140"/>
                  </a:moveTo>
                  <a:lnTo>
                    <a:pt x="0" y="485140"/>
                  </a:lnTo>
                  <a:lnTo>
                    <a:pt x="0" y="491489"/>
                  </a:lnTo>
                  <a:lnTo>
                    <a:pt x="7620" y="491489"/>
                  </a:lnTo>
                  <a:lnTo>
                    <a:pt x="7620" y="485140"/>
                  </a:lnTo>
                  <a:close/>
                </a:path>
                <a:path w="7620" h="643889">
                  <a:moveTo>
                    <a:pt x="7620" y="491490"/>
                  </a:moveTo>
                  <a:lnTo>
                    <a:pt x="0" y="491490"/>
                  </a:lnTo>
                  <a:lnTo>
                    <a:pt x="0" y="497839"/>
                  </a:lnTo>
                  <a:lnTo>
                    <a:pt x="7620" y="497839"/>
                  </a:lnTo>
                  <a:lnTo>
                    <a:pt x="7620" y="491490"/>
                  </a:lnTo>
                  <a:close/>
                </a:path>
                <a:path w="7620" h="643889">
                  <a:moveTo>
                    <a:pt x="7620" y="497840"/>
                  </a:moveTo>
                  <a:lnTo>
                    <a:pt x="0" y="497840"/>
                  </a:lnTo>
                  <a:lnTo>
                    <a:pt x="0" y="504189"/>
                  </a:lnTo>
                  <a:lnTo>
                    <a:pt x="7620" y="504189"/>
                  </a:lnTo>
                  <a:lnTo>
                    <a:pt x="7620" y="497840"/>
                  </a:lnTo>
                  <a:close/>
                </a:path>
                <a:path w="7620" h="643889">
                  <a:moveTo>
                    <a:pt x="7620" y="504190"/>
                  </a:moveTo>
                  <a:lnTo>
                    <a:pt x="0" y="504190"/>
                  </a:lnTo>
                  <a:lnTo>
                    <a:pt x="0" y="510539"/>
                  </a:lnTo>
                  <a:lnTo>
                    <a:pt x="7620" y="510539"/>
                  </a:lnTo>
                  <a:lnTo>
                    <a:pt x="7620" y="504190"/>
                  </a:lnTo>
                  <a:close/>
                </a:path>
                <a:path w="7620" h="643889">
                  <a:moveTo>
                    <a:pt x="7620" y="510540"/>
                  </a:moveTo>
                  <a:lnTo>
                    <a:pt x="0" y="510540"/>
                  </a:lnTo>
                  <a:lnTo>
                    <a:pt x="0" y="528319"/>
                  </a:lnTo>
                  <a:lnTo>
                    <a:pt x="7620" y="528319"/>
                  </a:lnTo>
                  <a:lnTo>
                    <a:pt x="7620" y="510540"/>
                  </a:lnTo>
                  <a:close/>
                </a:path>
                <a:path w="7620" h="643889">
                  <a:moveTo>
                    <a:pt x="7620" y="528320"/>
                  </a:moveTo>
                  <a:lnTo>
                    <a:pt x="0" y="528320"/>
                  </a:lnTo>
                  <a:lnTo>
                    <a:pt x="0" y="535939"/>
                  </a:lnTo>
                  <a:lnTo>
                    <a:pt x="7620" y="535939"/>
                  </a:lnTo>
                  <a:lnTo>
                    <a:pt x="7620" y="528320"/>
                  </a:lnTo>
                  <a:close/>
                </a:path>
                <a:path w="7620" h="643889">
                  <a:moveTo>
                    <a:pt x="7620" y="535940"/>
                  </a:moveTo>
                  <a:lnTo>
                    <a:pt x="0" y="535940"/>
                  </a:lnTo>
                  <a:lnTo>
                    <a:pt x="0" y="541019"/>
                  </a:lnTo>
                  <a:lnTo>
                    <a:pt x="7620" y="541019"/>
                  </a:lnTo>
                  <a:lnTo>
                    <a:pt x="7620" y="535940"/>
                  </a:lnTo>
                  <a:close/>
                </a:path>
                <a:path w="7620" h="643889">
                  <a:moveTo>
                    <a:pt x="7620" y="541020"/>
                  </a:moveTo>
                  <a:lnTo>
                    <a:pt x="0" y="541020"/>
                  </a:lnTo>
                  <a:lnTo>
                    <a:pt x="0" y="548639"/>
                  </a:lnTo>
                  <a:lnTo>
                    <a:pt x="7620" y="548639"/>
                  </a:lnTo>
                  <a:lnTo>
                    <a:pt x="7620" y="541020"/>
                  </a:lnTo>
                  <a:close/>
                </a:path>
                <a:path w="7620" h="643889">
                  <a:moveTo>
                    <a:pt x="7620" y="548640"/>
                  </a:moveTo>
                  <a:lnTo>
                    <a:pt x="0" y="548640"/>
                  </a:lnTo>
                  <a:lnTo>
                    <a:pt x="0" y="554989"/>
                  </a:lnTo>
                  <a:lnTo>
                    <a:pt x="7620" y="554989"/>
                  </a:lnTo>
                  <a:lnTo>
                    <a:pt x="7620" y="548640"/>
                  </a:lnTo>
                  <a:close/>
                </a:path>
                <a:path w="7620" h="643889">
                  <a:moveTo>
                    <a:pt x="7620" y="554990"/>
                  </a:moveTo>
                  <a:lnTo>
                    <a:pt x="0" y="554990"/>
                  </a:lnTo>
                  <a:lnTo>
                    <a:pt x="0" y="561339"/>
                  </a:lnTo>
                  <a:lnTo>
                    <a:pt x="7620" y="561339"/>
                  </a:lnTo>
                  <a:lnTo>
                    <a:pt x="7620" y="554990"/>
                  </a:lnTo>
                  <a:close/>
                </a:path>
                <a:path w="7620" h="643889">
                  <a:moveTo>
                    <a:pt x="7620" y="561340"/>
                  </a:moveTo>
                  <a:lnTo>
                    <a:pt x="0" y="561340"/>
                  </a:lnTo>
                  <a:lnTo>
                    <a:pt x="0" y="567689"/>
                  </a:lnTo>
                  <a:lnTo>
                    <a:pt x="7620" y="567689"/>
                  </a:lnTo>
                  <a:lnTo>
                    <a:pt x="7620" y="561340"/>
                  </a:lnTo>
                  <a:close/>
                </a:path>
                <a:path w="7620" h="643889">
                  <a:moveTo>
                    <a:pt x="7620" y="567690"/>
                  </a:moveTo>
                  <a:lnTo>
                    <a:pt x="0" y="567690"/>
                  </a:lnTo>
                  <a:lnTo>
                    <a:pt x="0" y="574039"/>
                  </a:lnTo>
                  <a:lnTo>
                    <a:pt x="7620" y="574039"/>
                  </a:lnTo>
                  <a:lnTo>
                    <a:pt x="7620" y="567690"/>
                  </a:lnTo>
                  <a:close/>
                </a:path>
                <a:path w="7620" h="643889">
                  <a:moveTo>
                    <a:pt x="7620" y="574040"/>
                  </a:moveTo>
                  <a:lnTo>
                    <a:pt x="0" y="574040"/>
                  </a:lnTo>
                  <a:lnTo>
                    <a:pt x="0" y="580389"/>
                  </a:lnTo>
                  <a:lnTo>
                    <a:pt x="7620" y="580389"/>
                  </a:lnTo>
                  <a:lnTo>
                    <a:pt x="7620" y="574040"/>
                  </a:lnTo>
                  <a:close/>
                </a:path>
                <a:path w="7620" h="643889">
                  <a:moveTo>
                    <a:pt x="7620" y="580390"/>
                  </a:moveTo>
                  <a:lnTo>
                    <a:pt x="0" y="580390"/>
                  </a:lnTo>
                  <a:lnTo>
                    <a:pt x="0" y="586739"/>
                  </a:lnTo>
                  <a:lnTo>
                    <a:pt x="7620" y="586739"/>
                  </a:lnTo>
                  <a:lnTo>
                    <a:pt x="7620" y="580390"/>
                  </a:lnTo>
                  <a:close/>
                </a:path>
                <a:path w="7620" h="643889">
                  <a:moveTo>
                    <a:pt x="7620" y="586740"/>
                  </a:moveTo>
                  <a:lnTo>
                    <a:pt x="0" y="586740"/>
                  </a:lnTo>
                  <a:lnTo>
                    <a:pt x="0" y="593089"/>
                  </a:lnTo>
                  <a:lnTo>
                    <a:pt x="7620" y="593089"/>
                  </a:lnTo>
                  <a:lnTo>
                    <a:pt x="7620" y="586740"/>
                  </a:lnTo>
                  <a:close/>
                </a:path>
                <a:path w="7620" h="643889">
                  <a:moveTo>
                    <a:pt x="7620" y="593090"/>
                  </a:moveTo>
                  <a:lnTo>
                    <a:pt x="0" y="593090"/>
                  </a:lnTo>
                  <a:lnTo>
                    <a:pt x="0" y="599439"/>
                  </a:lnTo>
                  <a:lnTo>
                    <a:pt x="7620" y="599439"/>
                  </a:lnTo>
                  <a:lnTo>
                    <a:pt x="7620" y="593090"/>
                  </a:lnTo>
                  <a:close/>
                </a:path>
                <a:path w="7620" h="643889">
                  <a:moveTo>
                    <a:pt x="7620" y="599440"/>
                  </a:moveTo>
                  <a:lnTo>
                    <a:pt x="0" y="599440"/>
                  </a:lnTo>
                  <a:lnTo>
                    <a:pt x="0" y="605789"/>
                  </a:lnTo>
                  <a:lnTo>
                    <a:pt x="7620" y="605789"/>
                  </a:lnTo>
                  <a:lnTo>
                    <a:pt x="7620" y="599440"/>
                  </a:lnTo>
                  <a:close/>
                </a:path>
                <a:path w="7620" h="643889">
                  <a:moveTo>
                    <a:pt x="7620" y="605790"/>
                  </a:moveTo>
                  <a:lnTo>
                    <a:pt x="0" y="605790"/>
                  </a:lnTo>
                  <a:lnTo>
                    <a:pt x="0" y="612139"/>
                  </a:lnTo>
                  <a:lnTo>
                    <a:pt x="7620" y="612139"/>
                  </a:lnTo>
                  <a:lnTo>
                    <a:pt x="7620" y="605790"/>
                  </a:lnTo>
                  <a:close/>
                </a:path>
                <a:path w="7620" h="643889">
                  <a:moveTo>
                    <a:pt x="7620" y="612140"/>
                  </a:moveTo>
                  <a:lnTo>
                    <a:pt x="0" y="612140"/>
                  </a:lnTo>
                  <a:lnTo>
                    <a:pt x="0" y="618489"/>
                  </a:lnTo>
                  <a:lnTo>
                    <a:pt x="7620" y="618489"/>
                  </a:lnTo>
                  <a:lnTo>
                    <a:pt x="7620" y="612140"/>
                  </a:lnTo>
                  <a:close/>
                </a:path>
                <a:path w="7620" h="643889">
                  <a:moveTo>
                    <a:pt x="7620" y="618490"/>
                  </a:moveTo>
                  <a:lnTo>
                    <a:pt x="0" y="618490"/>
                  </a:lnTo>
                  <a:lnTo>
                    <a:pt x="0" y="624839"/>
                  </a:lnTo>
                  <a:lnTo>
                    <a:pt x="7620" y="624839"/>
                  </a:lnTo>
                  <a:lnTo>
                    <a:pt x="7620" y="618490"/>
                  </a:lnTo>
                  <a:close/>
                </a:path>
                <a:path w="7620" h="643889">
                  <a:moveTo>
                    <a:pt x="7620" y="624840"/>
                  </a:moveTo>
                  <a:lnTo>
                    <a:pt x="0" y="624840"/>
                  </a:lnTo>
                  <a:lnTo>
                    <a:pt x="0" y="631189"/>
                  </a:lnTo>
                  <a:lnTo>
                    <a:pt x="7620" y="631189"/>
                  </a:lnTo>
                  <a:lnTo>
                    <a:pt x="7620" y="624840"/>
                  </a:lnTo>
                  <a:close/>
                </a:path>
                <a:path w="7620" h="643889">
                  <a:moveTo>
                    <a:pt x="7620" y="631190"/>
                  </a:moveTo>
                  <a:lnTo>
                    <a:pt x="0" y="631190"/>
                  </a:lnTo>
                  <a:lnTo>
                    <a:pt x="0" y="637539"/>
                  </a:lnTo>
                  <a:lnTo>
                    <a:pt x="7620" y="637539"/>
                  </a:lnTo>
                  <a:lnTo>
                    <a:pt x="7620" y="631190"/>
                  </a:lnTo>
                  <a:close/>
                </a:path>
                <a:path w="7620" h="643889">
                  <a:moveTo>
                    <a:pt x="7620" y="637540"/>
                  </a:moveTo>
                  <a:lnTo>
                    <a:pt x="0" y="637540"/>
                  </a:lnTo>
                  <a:lnTo>
                    <a:pt x="0" y="643889"/>
                  </a:lnTo>
                  <a:lnTo>
                    <a:pt x="7620" y="643889"/>
                  </a:lnTo>
                  <a:lnTo>
                    <a:pt x="7620" y="637540"/>
                  </a:lnTo>
                  <a:close/>
                </a:path>
              </a:pathLst>
            </a:custGeom>
            <a:solidFill>
              <a:srgbClr val="8000EE"/>
            </a:solidFill>
          </p:spPr>
          <p:txBody>
            <a:bodyPr bIns="0" lIns="0" rIns="0" rtlCol="0" tIns="0" wrap="square"/>
            <a:p/>
          </p:txBody>
        </p:sp>
        <p:sp>
          <p:nvSpPr>
            <p:cNvPr id="1049953" name="object 1254"/>
            <p:cNvSpPr/>
            <p:nvPr/>
          </p:nvSpPr>
          <p:spPr>
            <a:xfrm>
              <a:off x="6993890" y="4514849"/>
              <a:ext cx="7620" cy="650240"/>
            </a:xfrm>
            <a:custGeom>
              <a:avLst/>
              <a:ahLst/>
              <a:rect l="l" t="t" r="r" b="b"/>
              <a:pathLst>
                <a:path w="7620" h="650239">
                  <a:moveTo>
                    <a:pt x="1270" y="0"/>
                  </a:moveTo>
                  <a:lnTo>
                    <a:pt x="0" y="0"/>
                  </a:lnTo>
                  <a:lnTo>
                    <a:pt x="0" y="2539"/>
                  </a:lnTo>
                  <a:lnTo>
                    <a:pt x="2539" y="2539"/>
                  </a:lnTo>
                  <a:lnTo>
                    <a:pt x="2539" y="1269"/>
                  </a:lnTo>
                  <a:lnTo>
                    <a:pt x="1270" y="1269"/>
                  </a:lnTo>
                  <a:lnTo>
                    <a:pt x="1270" y="0"/>
                  </a:lnTo>
                  <a:close/>
                </a:path>
                <a:path w="7620" h="650239">
                  <a:moveTo>
                    <a:pt x="3809" y="2540"/>
                  </a:moveTo>
                  <a:lnTo>
                    <a:pt x="0" y="2540"/>
                  </a:lnTo>
                  <a:lnTo>
                    <a:pt x="0" y="8889"/>
                  </a:lnTo>
                  <a:lnTo>
                    <a:pt x="7619" y="8889"/>
                  </a:lnTo>
                  <a:lnTo>
                    <a:pt x="7619" y="5080"/>
                  </a:lnTo>
                  <a:lnTo>
                    <a:pt x="6350" y="5080"/>
                  </a:lnTo>
                  <a:lnTo>
                    <a:pt x="6350" y="3810"/>
                  </a:lnTo>
                  <a:lnTo>
                    <a:pt x="3809" y="3810"/>
                  </a:lnTo>
                  <a:lnTo>
                    <a:pt x="3809" y="2540"/>
                  </a:lnTo>
                  <a:close/>
                </a:path>
                <a:path w="7620" h="650239">
                  <a:moveTo>
                    <a:pt x="7619" y="8890"/>
                  </a:moveTo>
                  <a:lnTo>
                    <a:pt x="0" y="8890"/>
                  </a:lnTo>
                  <a:lnTo>
                    <a:pt x="0" y="15239"/>
                  </a:lnTo>
                  <a:lnTo>
                    <a:pt x="7619" y="15239"/>
                  </a:lnTo>
                  <a:lnTo>
                    <a:pt x="7619" y="8890"/>
                  </a:lnTo>
                  <a:close/>
                </a:path>
                <a:path w="7620" h="650239">
                  <a:moveTo>
                    <a:pt x="7619" y="15240"/>
                  </a:moveTo>
                  <a:lnTo>
                    <a:pt x="0" y="15240"/>
                  </a:lnTo>
                  <a:lnTo>
                    <a:pt x="0" y="21589"/>
                  </a:lnTo>
                  <a:lnTo>
                    <a:pt x="7619" y="21589"/>
                  </a:lnTo>
                  <a:lnTo>
                    <a:pt x="7619" y="15240"/>
                  </a:lnTo>
                  <a:close/>
                </a:path>
                <a:path w="7620" h="650239">
                  <a:moveTo>
                    <a:pt x="7619" y="21590"/>
                  </a:moveTo>
                  <a:lnTo>
                    <a:pt x="0" y="21590"/>
                  </a:lnTo>
                  <a:lnTo>
                    <a:pt x="0" y="27939"/>
                  </a:lnTo>
                  <a:lnTo>
                    <a:pt x="7619" y="27939"/>
                  </a:lnTo>
                  <a:lnTo>
                    <a:pt x="7619" y="21590"/>
                  </a:lnTo>
                  <a:close/>
                </a:path>
                <a:path w="7620" h="650239">
                  <a:moveTo>
                    <a:pt x="7619" y="27940"/>
                  </a:moveTo>
                  <a:lnTo>
                    <a:pt x="0" y="27940"/>
                  </a:lnTo>
                  <a:lnTo>
                    <a:pt x="0" y="34289"/>
                  </a:lnTo>
                  <a:lnTo>
                    <a:pt x="7619" y="34289"/>
                  </a:lnTo>
                  <a:lnTo>
                    <a:pt x="7619" y="27940"/>
                  </a:lnTo>
                  <a:close/>
                </a:path>
                <a:path w="7620" h="650239">
                  <a:moveTo>
                    <a:pt x="7619" y="34290"/>
                  </a:moveTo>
                  <a:lnTo>
                    <a:pt x="0" y="34290"/>
                  </a:lnTo>
                  <a:lnTo>
                    <a:pt x="0" y="40639"/>
                  </a:lnTo>
                  <a:lnTo>
                    <a:pt x="7619" y="40639"/>
                  </a:lnTo>
                  <a:lnTo>
                    <a:pt x="7619" y="34290"/>
                  </a:lnTo>
                  <a:close/>
                </a:path>
                <a:path w="7620" h="650239">
                  <a:moveTo>
                    <a:pt x="7619" y="40640"/>
                  </a:moveTo>
                  <a:lnTo>
                    <a:pt x="0" y="40640"/>
                  </a:lnTo>
                  <a:lnTo>
                    <a:pt x="0" y="46989"/>
                  </a:lnTo>
                  <a:lnTo>
                    <a:pt x="7619" y="46989"/>
                  </a:lnTo>
                  <a:lnTo>
                    <a:pt x="7619" y="40640"/>
                  </a:lnTo>
                  <a:close/>
                </a:path>
                <a:path w="7620" h="650239">
                  <a:moveTo>
                    <a:pt x="7619" y="46990"/>
                  </a:moveTo>
                  <a:lnTo>
                    <a:pt x="0" y="46990"/>
                  </a:lnTo>
                  <a:lnTo>
                    <a:pt x="0" y="53339"/>
                  </a:lnTo>
                  <a:lnTo>
                    <a:pt x="7619" y="53339"/>
                  </a:lnTo>
                  <a:lnTo>
                    <a:pt x="7619" y="46990"/>
                  </a:lnTo>
                  <a:close/>
                </a:path>
                <a:path w="7620" h="650239">
                  <a:moveTo>
                    <a:pt x="7619" y="53340"/>
                  </a:moveTo>
                  <a:lnTo>
                    <a:pt x="0" y="53340"/>
                  </a:lnTo>
                  <a:lnTo>
                    <a:pt x="0" y="59689"/>
                  </a:lnTo>
                  <a:lnTo>
                    <a:pt x="7619" y="59689"/>
                  </a:lnTo>
                  <a:lnTo>
                    <a:pt x="7619" y="53340"/>
                  </a:lnTo>
                  <a:close/>
                </a:path>
                <a:path w="7620" h="650239">
                  <a:moveTo>
                    <a:pt x="7619" y="59690"/>
                  </a:moveTo>
                  <a:lnTo>
                    <a:pt x="0" y="59690"/>
                  </a:lnTo>
                  <a:lnTo>
                    <a:pt x="0" y="66039"/>
                  </a:lnTo>
                  <a:lnTo>
                    <a:pt x="7619" y="66039"/>
                  </a:lnTo>
                  <a:lnTo>
                    <a:pt x="7619" y="59690"/>
                  </a:lnTo>
                  <a:close/>
                </a:path>
                <a:path w="7620" h="650239">
                  <a:moveTo>
                    <a:pt x="7619" y="66040"/>
                  </a:moveTo>
                  <a:lnTo>
                    <a:pt x="0" y="66040"/>
                  </a:lnTo>
                  <a:lnTo>
                    <a:pt x="0" y="72389"/>
                  </a:lnTo>
                  <a:lnTo>
                    <a:pt x="7619" y="72389"/>
                  </a:lnTo>
                  <a:lnTo>
                    <a:pt x="7619" y="66040"/>
                  </a:lnTo>
                  <a:close/>
                </a:path>
                <a:path w="7620" h="650239">
                  <a:moveTo>
                    <a:pt x="7619" y="72390"/>
                  </a:moveTo>
                  <a:lnTo>
                    <a:pt x="0" y="72390"/>
                  </a:lnTo>
                  <a:lnTo>
                    <a:pt x="0" y="78739"/>
                  </a:lnTo>
                  <a:lnTo>
                    <a:pt x="7619" y="78739"/>
                  </a:lnTo>
                  <a:lnTo>
                    <a:pt x="7619" y="72390"/>
                  </a:lnTo>
                  <a:close/>
                </a:path>
                <a:path w="7620" h="650239">
                  <a:moveTo>
                    <a:pt x="7619" y="78740"/>
                  </a:moveTo>
                  <a:lnTo>
                    <a:pt x="0" y="78740"/>
                  </a:lnTo>
                  <a:lnTo>
                    <a:pt x="0" y="85089"/>
                  </a:lnTo>
                  <a:lnTo>
                    <a:pt x="7619" y="85089"/>
                  </a:lnTo>
                  <a:lnTo>
                    <a:pt x="7619" y="78740"/>
                  </a:lnTo>
                  <a:close/>
                </a:path>
                <a:path w="7620" h="650239">
                  <a:moveTo>
                    <a:pt x="7619" y="85090"/>
                  </a:moveTo>
                  <a:lnTo>
                    <a:pt x="0" y="85090"/>
                  </a:lnTo>
                  <a:lnTo>
                    <a:pt x="0" y="91439"/>
                  </a:lnTo>
                  <a:lnTo>
                    <a:pt x="7619" y="91439"/>
                  </a:lnTo>
                  <a:lnTo>
                    <a:pt x="7619" y="85090"/>
                  </a:lnTo>
                  <a:close/>
                </a:path>
                <a:path w="7620" h="650239">
                  <a:moveTo>
                    <a:pt x="7619" y="91440"/>
                  </a:moveTo>
                  <a:lnTo>
                    <a:pt x="0" y="91440"/>
                  </a:lnTo>
                  <a:lnTo>
                    <a:pt x="0" y="96519"/>
                  </a:lnTo>
                  <a:lnTo>
                    <a:pt x="7619" y="96519"/>
                  </a:lnTo>
                  <a:lnTo>
                    <a:pt x="7619" y="91440"/>
                  </a:lnTo>
                  <a:close/>
                </a:path>
                <a:path w="7620" h="650239">
                  <a:moveTo>
                    <a:pt x="7619" y="96520"/>
                  </a:moveTo>
                  <a:lnTo>
                    <a:pt x="0" y="96520"/>
                  </a:lnTo>
                  <a:lnTo>
                    <a:pt x="0" y="104139"/>
                  </a:lnTo>
                  <a:lnTo>
                    <a:pt x="7619" y="104139"/>
                  </a:lnTo>
                  <a:lnTo>
                    <a:pt x="7619" y="96520"/>
                  </a:lnTo>
                  <a:close/>
                </a:path>
                <a:path w="7620" h="650239">
                  <a:moveTo>
                    <a:pt x="7619" y="104140"/>
                  </a:moveTo>
                  <a:lnTo>
                    <a:pt x="0" y="104140"/>
                  </a:lnTo>
                  <a:lnTo>
                    <a:pt x="0" y="110489"/>
                  </a:lnTo>
                  <a:lnTo>
                    <a:pt x="7619" y="110489"/>
                  </a:lnTo>
                  <a:lnTo>
                    <a:pt x="7619" y="104140"/>
                  </a:lnTo>
                  <a:close/>
                </a:path>
                <a:path w="7620" h="650239">
                  <a:moveTo>
                    <a:pt x="7619" y="110490"/>
                  </a:moveTo>
                  <a:lnTo>
                    <a:pt x="0" y="110490"/>
                  </a:lnTo>
                  <a:lnTo>
                    <a:pt x="0" y="116839"/>
                  </a:lnTo>
                  <a:lnTo>
                    <a:pt x="7619" y="116839"/>
                  </a:lnTo>
                  <a:lnTo>
                    <a:pt x="7619" y="110490"/>
                  </a:lnTo>
                  <a:close/>
                </a:path>
                <a:path w="7620" h="650239">
                  <a:moveTo>
                    <a:pt x="7619" y="116840"/>
                  </a:moveTo>
                  <a:lnTo>
                    <a:pt x="0" y="116840"/>
                  </a:lnTo>
                  <a:lnTo>
                    <a:pt x="0" y="123189"/>
                  </a:lnTo>
                  <a:lnTo>
                    <a:pt x="7619" y="123189"/>
                  </a:lnTo>
                  <a:lnTo>
                    <a:pt x="7619" y="116840"/>
                  </a:lnTo>
                  <a:close/>
                </a:path>
                <a:path w="7620" h="650239">
                  <a:moveTo>
                    <a:pt x="7619" y="123190"/>
                  </a:moveTo>
                  <a:lnTo>
                    <a:pt x="0" y="123190"/>
                  </a:lnTo>
                  <a:lnTo>
                    <a:pt x="0" y="129539"/>
                  </a:lnTo>
                  <a:lnTo>
                    <a:pt x="7619" y="129539"/>
                  </a:lnTo>
                  <a:lnTo>
                    <a:pt x="7619" y="123190"/>
                  </a:lnTo>
                  <a:close/>
                </a:path>
                <a:path w="7620" h="650239">
                  <a:moveTo>
                    <a:pt x="7619" y="129540"/>
                  </a:moveTo>
                  <a:lnTo>
                    <a:pt x="0" y="129540"/>
                  </a:lnTo>
                  <a:lnTo>
                    <a:pt x="0" y="135889"/>
                  </a:lnTo>
                  <a:lnTo>
                    <a:pt x="7619" y="135889"/>
                  </a:lnTo>
                  <a:lnTo>
                    <a:pt x="7619" y="129540"/>
                  </a:lnTo>
                  <a:close/>
                </a:path>
                <a:path w="7620" h="650239">
                  <a:moveTo>
                    <a:pt x="7619" y="135890"/>
                  </a:moveTo>
                  <a:lnTo>
                    <a:pt x="0" y="135890"/>
                  </a:lnTo>
                  <a:lnTo>
                    <a:pt x="0" y="142239"/>
                  </a:lnTo>
                  <a:lnTo>
                    <a:pt x="7619" y="142239"/>
                  </a:lnTo>
                  <a:lnTo>
                    <a:pt x="7619" y="135890"/>
                  </a:lnTo>
                  <a:close/>
                </a:path>
                <a:path w="7620" h="650239">
                  <a:moveTo>
                    <a:pt x="7619" y="142240"/>
                  </a:moveTo>
                  <a:lnTo>
                    <a:pt x="0" y="142240"/>
                  </a:lnTo>
                  <a:lnTo>
                    <a:pt x="0" y="148589"/>
                  </a:lnTo>
                  <a:lnTo>
                    <a:pt x="7619" y="148589"/>
                  </a:lnTo>
                  <a:lnTo>
                    <a:pt x="7619" y="142240"/>
                  </a:lnTo>
                  <a:close/>
                </a:path>
                <a:path w="7620" h="650239">
                  <a:moveTo>
                    <a:pt x="7619" y="148590"/>
                  </a:moveTo>
                  <a:lnTo>
                    <a:pt x="0" y="148590"/>
                  </a:lnTo>
                  <a:lnTo>
                    <a:pt x="0" y="154939"/>
                  </a:lnTo>
                  <a:lnTo>
                    <a:pt x="7619" y="154939"/>
                  </a:lnTo>
                  <a:lnTo>
                    <a:pt x="7619" y="148590"/>
                  </a:lnTo>
                  <a:close/>
                </a:path>
                <a:path w="7620" h="650239">
                  <a:moveTo>
                    <a:pt x="7619" y="154940"/>
                  </a:moveTo>
                  <a:lnTo>
                    <a:pt x="0" y="154940"/>
                  </a:lnTo>
                  <a:lnTo>
                    <a:pt x="0" y="161289"/>
                  </a:lnTo>
                  <a:lnTo>
                    <a:pt x="7619" y="161289"/>
                  </a:lnTo>
                  <a:lnTo>
                    <a:pt x="7619" y="154940"/>
                  </a:lnTo>
                  <a:close/>
                </a:path>
                <a:path w="7620" h="650239">
                  <a:moveTo>
                    <a:pt x="7619" y="161290"/>
                  </a:moveTo>
                  <a:lnTo>
                    <a:pt x="0" y="161290"/>
                  </a:lnTo>
                  <a:lnTo>
                    <a:pt x="0" y="167639"/>
                  </a:lnTo>
                  <a:lnTo>
                    <a:pt x="7619" y="167639"/>
                  </a:lnTo>
                  <a:lnTo>
                    <a:pt x="7619" y="161290"/>
                  </a:lnTo>
                  <a:close/>
                </a:path>
                <a:path w="7620" h="650239">
                  <a:moveTo>
                    <a:pt x="7619" y="167640"/>
                  </a:moveTo>
                  <a:lnTo>
                    <a:pt x="0" y="167640"/>
                  </a:lnTo>
                  <a:lnTo>
                    <a:pt x="0" y="173989"/>
                  </a:lnTo>
                  <a:lnTo>
                    <a:pt x="7619" y="173989"/>
                  </a:lnTo>
                  <a:lnTo>
                    <a:pt x="7619" y="167640"/>
                  </a:lnTo>
                  <a:close/>
                </a:path>
                <a:path w="7620" h="650239">
                  <a:moveTo>
                    <a:pt x="7619" y="173990"/>
                  </a:moveTo>
                  <a:lnTo>
                    <a:pt x="0" y="173990"/>
                  </a:lnTo>
                  <a:lnTo>
                    <a:pt x="0" y="180339"/>
                  </a:lnTo>
                  <a:lnTo>
                    <a:pt x="7619" y="180339"/>
                  </a:lnTo>
                  <a:lnTo>
                    <a:pt x="7619" y="173990"/>
                  </a:lnTo>
                  <a:close/>
                </a:path>
                <a:path w="7620" h="650239">
                  <a:moveTo>
                    <a:pt x="7619" y="180340"/>
                  </a:moveTo>
                  <a:lnTo>
                    <a:pt x="0" y="180340"/>
                  </a:lnTo>
                  <a:lnTo>
                    <a:pt x="0" y="193039"/>
                  </a:lnTo>
                  <a:lnTo>
                    <a:pt x="7619" y="193039"/>
                  </a:lnTo>
                  <a:lnTo>
                    <a:pt x="7619" y="180340"/>
                  </a:lnTo>
                  <a:close/>
                </a:path>
                <a:path w="7620" h="650239">
                  <a:moveTo>
                    <a:pt x="7619" y="193040"/>
                  </a:moveTo>
                  <a:lnTo>
                    <a:pt x="0" y="193040"/>
                  </a:lnTo>
                  <a:lnTo>
                    <a:pt x="0" y="199389"/>
                  </a:lnTo>
                  <a:lnTo>
                    <a:pt x="7619" y="199389"/>
                  </a:lnTo>
                  <a:lnTo>
                    <a:pt x="7619" y="193040"/>
                  </a:lnTo>
                  <a:close/>
                </a:path>
                <a:path w="7620" h="650239">
                  <a:moveTo>
                    <a:pt x="7619" y="199390"/>
                  </a:moveTo>
                  <a:lnTo>
                    <a:pt x="0" y="199390"/>
                  </a:lnTo>
                  <a:lnTo>
                    <a:pt x="0" y="205739"/>
                  </a:lnTo>
                  <a:lnTo>
                    <a:pt x="7619" y="205739"/>
                  </a:lnTo>
                  <a:lnTo>
                    <a:pt x="7619" y="199390"/>
                  </a:lnTo>
                  <a:close/>
                </a:path>
                <a:path w="7620" h="650239">
                  <a:moveTo>
                    <a:pt x="7619" y="205740"/>
                  </a:moveTo>
                  <a:lnTo>
                    <a:pt x="0" y="205740"/>
                  </a:lnTo>
                  <a:lnTo>
                    <a:pt x="0" y="212089"/>
                  </a:lnTo>
                  <a:lnTo>
                    <a:pt x="7619" y="212089"/>
                  </a:lnTo>
                  <a:lnTo>
                    <a:pt x="7619" y="205740"/>
                  </a:lnTo>
                  <a:close/>
                </a:path>
                <a:path w="7620" h="650239">
                  <a:moveTo>
                    <a:pt x="7619" y="212090"/>
                  </a:moveTo>
                  <a:lnTo>
                    <a:pt x="0" y="212090"/>
                  </a:lnTo>
                  <a:lnTo>
                    <a:pt x="0" y="218439"/>
                  </a:lnTo>
                  <a:lnTo>
                    <a:pt x="7619" y="218439"/>
                  </a:lnTo>
                  <a:lnTo>
                    <a:pt x="7619" y="212090"/>
                  </a:lnTo>
                  <a:close/>
                </a:path>
                <a:path w="7620" h="650239">
                  <a:moveTo>
                    <a:pt x="7619" y="218440"/>
                  </a:moveTo>
                  <a:lnTo>
                    <a:pt x="0" y="218440"/>
                  </a:lnTo>
                  <a:lnTo>
                    <a:pt x="0" y="224789"/>
                  </a:lnTo>
                  <a:lnTo>
                    <a:pt x="7619" y="224789"/>
                  </a:lnTo>
                  <a:lnTo>
                    <a:pt x="7619" y="218440"/>
                  </a:lnTo>
                  <a:close/>
                </a:path>
                <a:path w="7620" h="650239">
                  <a:moveTo>
                    <a:pt x="7619" y="224790"/>
                  </a:moveTo>
                  <a:lnTo>
                    <a:pt x="0" y="224790"/>
                  </a:lnTo>
                  <a:lnTo>
                    <a:pt x="0" y="231139"/>
                  </a:lnTo>
                  <a:lnTo>
                    <a:pt x="7619" y="231139"/>
                  </a:lnTo>
                  <a:lnTo>
                    <a:pt x="7619" y="224790"/>
                  </a:lnTo>
                  <a:close/>
                </a:path>
                <a:path w="7620" h="650239">
                  <a:moveTo>
                    <a:pt x="7619" y="231140"/>
                  </a:moveTo>
                  <a:lnTo>
                    <a:pt x="0" y="231140"/>
                  </a:lnTo>
                  <a:lnTo>
                    <a:pt x="0" y="237489"/>
                  </a:lnTo>
                  <a:lnTo>
                    <a:pt x="7619" y="237489"/>
                  </a:lnTo>
                  <a:lnTo>
                    <a:pt x="7619" y="231140"/>
                  </a:lnTo>
                  <a:close/>
                </a:path>
                <a:path w="7620" h="650239">
                  <a:moveTo>
                    <a:pt x="7619" y="237490"/>
                  </a:moveTo>
                  <a:lnTo>
                    <a:pt x="0" y="237490"/>
                  </a:lnTo>
                  <a:lnTo>
                    <a:pt x="0" y="243839"/>
                  </a:lnTo>
                  <a:lnTo>
                    <a:pt x="7619" y="243839"/>
                  </a:lnTo>
                  <a:lnTo>
                    <a:pt x="7619" y="237490"/>
                  </a:lnTo>
                  <a:close/>
                </a:path>
                <a:path w="7620" h="650239">
                  <a:moveTo>
                    <a:pt x="7619" y="243840"/>
                  </a:moveTo>
                  <a:lnTo>
                    <a:pt x="0" y="243840"/>
                  </a:lnTo>
                  <a:lnTo>
                    <a:pt x="0" y="250189"/>
                  </a:lnTo>
                  <a:lnTo>
                    <a:pt x="7619" y="250189"/>
                  </a:lnTo>
                  <a:lnTo>
                    <a:pt x="7619" y="243840"/>
                  </a:lnTo>
                  <a:close/>
                </a:path>
                <a:path w="7620" h="650239">
                  <a:moveTo>
                    <a:pt x="7619" y="250190"/>
                  </a:moveTo>
                  <a:lnTo>
                    <a:pt x="0" y="250190"/>
                  </a:lnTo>
                  <a:lnTo>
                    <a:pt x="0" y="256539"/>
                  </a:lnTo>
                  <a:lnTo>
                    <a:pt x="7619" y="256539"/>
                  </a:lnTo>
                  <a:lnTo>
                    <a:pt x="7619" y="250190"/>
                  </a:lnTo>
                  <a:close/>
                </a:path>
                <a:path w="7620" h="650239">
                  <a:moveTo>
                    <a:pt x="7619" y="256540"/>
                  </a:moveTo>
                  <a:lnTo>
                    <a:pt x="0" y="256540"/>
                  </a:lnTo>
                  <a:lnTo>
                    <a:pt x="0" y="262889"/>
                  </a:lnTo>
                  <a:lnTo>
                    <a:pt x="7619" y="262889"/>
                  </a:lnTo>
                  <a:lnTo>
                    <a:pt x="7619" y="256540"/>
                  </a:lnTo>
                  <a:close/>
                </a:path>
                <a:path w="7620" h="650239">
                  <a:moveTo>
                    <a:pt x="7619" y="262890"/>
                  </a:moveTo>
                  <a:lnTo>
                    <a:pt x="0" y="262890"/>
                  </a:lnTo>
                  <a:lnTo>
                    <a:pt x="0" y="269239"/>
                  </a:lnTo>
                  <a:lnTo>
                    <a:pt x="7619" y="269239"/>
                  </a:lnTo>
                  <a:lnTo>
                    <a:pt x="7619" y="262890"/>
                  </a:lnTo>
                  <a:close/>
                </a:path>
                <a:path w="7620" h="650239">
                  <a:moveTo>
                    <a:pt x="7619" y="269240"/>
                  </a:moveTo>
                  <a:lnTo>
                    <a:pt x="0" y="269240"/>
                  </a:lnTo>
                  <a:lnTo>
                    <a:pt x="0" y="275589"/>
                  </a:lnTo>
                  <a:lnTo>
                    <a:pt x="7619" y="275589"/>
                  </a:lnTo>
                  <a:lnTo>
                    <a:pt x="7619" y="269240"/>
                  </a:lnTo>
                  <a:close/>
                </a:path>
                <a:path w="7620" h="650239">
                  <a:moveTo>
                    <a:pt x="7619" y="275590"/>
                  </a:moveTo>
                  <a:lnTo>
                    <a:pt x="0" y="275590"/>
                  </a:lnTo>
                  <a:lnTo>
                    <a:pt x="0" y="281939"/>
                  </a:lnTo>
                  <a:lnTo>
                    <a:pt x="7619" y="281939"/>
                  </a:lnTo>
                  <a:lnTo>
                    <a:pt x="7619" y="275590"/>
                  </a:lnTo>
                  <a:close/>
                </a:path>
                <a:path w="7620" h="650239">
                  <a:moveTo>
                    <a:pt x="7619" y="281940"/>
                  </a:moveTo>
                  <a:lnTo>
                    <a:pt x="0" y="281940"/>
                  </a:lnTo>
                  <a:lnTo>
                    <a:pt x="0" y="288289"/>
                  </a:lnTo>
                  <a:lnTo>
                    <a:pt x="7619" y="288289"/>
                  </a:lnTo>
                  <a:lnTo>
                    <a:pt x="7619" y="281940"/>
                  </a:lnTo>
                  <a:close/>
                </a:path>
                <a:path w="7620" h="650239">
                  <a:moveTo>
                    <a:pt x="7619" y="288290"/>
                  </a:moveTo>
                  <a:lnTo>
                    <a:pt x="0" y="288290"/>
                  </a:lnTo>
                  <a:lnTo>
                    <a:pt x="0" y="294639"/>
                  </a:lnTo>
                  <a:lnTo>
                    <a:pt x="7619" y="294639"/>
                  </a:lnTo>
                  <a:lnTo>
                    <a:pt x="7619" y="288290"/>
                  </a:lnTo>
                  <a:close/>
                </a:path>
                <a:path w="7620" h="650239">
                  <a:moveTo>
                    <a:pt x="7619" y="294640"/>
                  </a:moveTo>
                  <a:lnTo>
                    <a:pt x="0" y="294640"/>
                  </a:lnTo>
                  <a:lnTo>
                    <a:pt x="0" y="300989"/>
                  </a:lnTo>
                  <a:lnTo>
                    <a:pt x="7619" y="300989"/>
                  </a:lnTo>
                  <a:lnTo>
                    <a:pt x="7619" y="294640"/>
                  </a:lnTo>
                  <a:close/>
                </a:path>
                <a:path w="7620" h="650239">
                  <a:moveTo>
                    <a:pt x="7619" y="300990"/>
                  </a:moveTo>
                  <a:lnTo>
                    <a:pt x="0" y="300990"/>
                  </a:lnTo>
                  <a:lnTo>
                    <a:pt x="0" y="307339"/>
                  </a:lnTo>
                  <a:lnTo>
                    <a:pt x="7619" y="307339"/>
                  </a:lnTo>
                  <a:lnTo>
                    <a:pt x="7619" y="300990"/>
                  </a:lnTo>
                  <a:close/>
                </a:path>
                <a:path w="7620" h="650239">
                  <a:moveTo>
                    <a:pt x="7619" y="307340"/>
                  </a:moveTo>
                  <a:lnTo>
                    <a:pt x="0" y="307340"/>
                  </a:lnTo>
                  <a:lnTo>
                    <a:pt x="0" y="313689"/>
                  </a:lnTo>
                  <a:lnTo>
                    <a:pt x="7619" y="313689"/>
                  </a:lnTo>
                  <a:lnTo>
                    <a:pt x="7619" y="307340"/>
                  </a:lnTo>
                  <a:close/>
                </a:path>
                <a:path w="7620" h="650239">
                  <a:moveTo>
                    <a:pt x="7619" y="313690"/>
                  </a:moveTo>
                  <a:lnTo>
                    <a:pt x="0" y="313690"/>
                  </a:lnTo>
                  <a:lnTo>
                    <a:pt x="0" y="320039"/>
                  </a:lnTo>
                  <a:lnTo>
                    <a:pt x="7619" y="320039"/>
                  </a:lnTo>
                  <a:lnTo>
                    <a:pt x="7619" y="313690"/>
                  </a:lnTo>
                  <a:close/>
                </a:path>
                <a:path w="7620" h="650239">
                  <a:moveTo>
                    <a:pt x="7619" y="320040"/>
                  </a:moveTo>
                  <a:lnTo>
                    <a:pt x="0" y="320040"/>
                  </a:lnTo>
                  <a:lnTo>
                    <a:pt x="0" y="326389"/>
                  </a:lnTo>
                  <a:lnTo>
                    <a:pt x="7619" y="326389"/>
                  </a:lnTo>
                  <a:lnTo>
                    <a:pt x="7619" y="320040"/>
                  </a:lnTo>
                  <a:close/>
                </a:path>
                <a:path w="7620" h="650239">
                  <a:moveTo>
                    <a:pt x="7619" y="326390"/>
                  </a:moveTo>
                  <a:lnTo>
                    <a:pt x="0" y="326390"/>
                  </a:lnTo>
                  <a:lnTo>
                    <a:pt x="0" y="332739"/>
                  </a:lnTo>
                  <a:lnTo>
                    <a:pt x="7619" y="332739"/>
                  </a:lnTo>
                  <a:lnTo>
                    <a:pt x="7619" y="326390"/>
                  </a:lnTo>
                  <a:close/>
                </a:path>
                <a:path w="7620" h="650239">
                  <a:moveTo>
                    <a:pt x="7619" y="332740"/>
                  </a:moveTo>
                  <a:lnTo>
                    <a:pt x="0" y="332740"/>
                  </a:lnTo>
                  <a:lnTo>
                    <a:pt x="0" y="339089"/>
                  </a:lnTo>
                  <a:lnTo>
                    <a:pt x="7619" y="339089"/>
                  </a:lnTo>
                  <a:lnTo>
                    <a:pt x="7619" y="332740"/>
                  </a:lnTo>
                  <a:close/>
                </a:path>
                <a:path w="7620" h="650239">
                  <a:moveTo>
                    <a:pt x="7619" y="339090"/>
                  </a:moveTo>
                  <a:lnTo>
                    <a:pt x="0" y="339090"/>
                  </a:lnTo>
                  <a:lnTo>
                    <a:pt x="0" y="345439"/>
                  </a:lnTo>
                  <a:lnTo>
                    <a:pt x="7619" y="345439"/>
                  </a:lnTo>
                  <a:lnTo>
                    <a:pt x="7619" y="339090"/>
                  </a:lnTo>
                  <a:close/>
                </a:path>
                <a:path w="7620" h="650239">
                  <a:moveTo>
                    <a:pt x="7619" y="345440"/>
                  </a:moveTo>
                  <a:lnTo>
                    <a:pt x="0" y="345440"/>
                  </a:lnTo>
                  <a:lnTo>
                    <a:pt x="0" y="351789"/>
                  </a:lnTo>
                  <a:lnTo>
                    <a:pt x="7619" y="351789"/>
                  </a:lnTo>
                  <a:lnTo>
                    <a:pt x="7619" y="345440"/>
                  </a:lnTo>
                  <a:close/>
                </a:path>
                <a:path w="7620" h="650239">
                  <a:moveTo>
                    <a:pt x="7619" y="351790"/>
                  </a:moveTo>
                  <a:lnTo>
                    <a:pt x="0" y="351790"/>
                  </a:lnTo>
                  <a:lnTo>
                    <a:pt x="0" y="358139"/>
                  </a:lnTo>
                  <a:lnTo>
                    <a:pt x="7619" y="358139"/>
                  </a:lnTo>
                  <a:lnTo>
                    <a:pt x="7619" y="351790"/>
                  </a:lnTo>
                  <a:close/>
                </a:path>
                <a:path w="7620" h="650239">
                  <a:moveTo>
                    <a:pt x="7619" y="358140"/>
                  </a:moveTo>
                  <a:lnTo>
                    <a:pt x="0" y="358140"/>
                  </a:lnTo>
                  <a:lnTo>
                    <a:pt x="0" y="364489"/>
                  </a:lnTo>
                  <a:lnTo>
                    <a:pt x="7619" y="364489"/>
                  </a:lnTo>
                  <a:lnTo>
                    <a:pt x="7619" y="358140"/>
                  </a:lnTo>
                  <a:close/>
                </a:path>
                <a:path w="7620" h="650239">
                  <a:moveTo>
                    <a:pt x="7619" y="364490"/>
                  </a:moveTo>
                  <a:lnTo>
                    <a:pt x="0" y="364490"/>
                  </a:lnTo>
                  <a:lnTo>
                    <a:pt x="0" y="370839"/>
                  </a:lnTo>
                  <a:lnTo>
                    <a:pt x="7619" y="370839"/>
                  </a:lnTo>
                  <a:lnTo>
                    <a:pt x="7619" y="364490"/>
                  </a:lnTo>
                  <a:close/>
                </a:path>
                <a:path w="7620" h="650239">
                  <a:moveTo>
                    <a:pt x="7619" y="370840"/>
                  </a:moveTo>
                  <a:lnTo>
                    <a:pt x="0" y="370840"/>
                  </a:lnTo>
                  <a:lnTo>
                    <a:pt x="0" y="377189"/>
                  </a:lnTo>
                  <a:lnTo>
                    <a:pt x="7619" y="377189"/>
                  </a:lnTo>
                  <a:lnTo>
                    <a:pt x="7619" y="370840"/>
                  </a:lnTo>
                  <a:close/>
                </a:path>
                <a:path w="7620" h="650239">
                  <a:moveTo>
                    <a:pt x="7619" y="377190"/>
                  </a:moveTo>
                  <a:lnTo>
                    <a:pt x="0" y="377190"/>
                  </a:lnTo>
                  <a:lnTo>
                    <a:pt x="0" y="383539"/>
                  </a:lnTo>
                  <a:lnTo>
                    <a:pt x="7619" y="383539"/>
                  </a:lnTo>
                  <a:lnTo>
                    <a:pt x="7619" y="377190"/>
                  </a:lnTo>
                  <a:close/>
                </a:path>
                <a:path w="7620" h="650239">
                  <a:moveTo>
                    <a:pt x="7619" y="383540"/>
                  </a:moveTo>
                  <a:lnTo>
                    <a:pt x="0" y="383540"/>
                  </a:lnTo>
                  <a:lnTo>
                    <a:pt x="0" y="389889"/>
                  </a:lnTo>
                  <a:lnTo>
                    <a:pt x="7619" y="389889"/>
                  </a:lnTo>
                  <a:lnTo>
                    <a:pt x="7619" y="383540"/>
                  </a:lnTo>
                  <a:close/>
                </a:path>
                <a:path w="7620" h="650239">
                  <a:moveTo>
                    <a:pt x="7619" y="389890"/>
                  </a:moveTo>
                  <a:lnTo>
                    <a:pt x="0" y="389890"/>
                  </a:lnTo>
                  <a:lnTo>
                    <a:pt x="0" y="396239"/>
                  </a:lnTo>
                  <a:lnTo>
                    <a:pt x="7619" y="396239"/>
                  </a:lnTo>
                  <a:lnTo>
                    <a:pt x="7619" y="389890"/>
                  </a:lnTo>
                  <a:close/>
                </a:path>
                <a:path w="7620" h="650239">
                  <a:moveTo>
                    <a:pt x="7619" y="396240"/>
                  </a:moveTo>
                  <a:lnTo>
                    <a:pt x="0" y="396240"/>
                  </a:lnTo>
                  <a:lnTo>
                    <a:pt x="0" y="402589"/>
                  </a:lnTo>
                  <a:lnTo>
                    <a:pt x="7619" y="402589"/>
                  </a:lnTo>
                  <a:lnTo>
                    <a:pt x="7619" y="396240"/>
                  </a:lnTo>
                  <a:close/>
                </a:path>
                <a:path w="7620" h="650239">
                  <a:moveTo>
                    <a:pt x="7619" y="402590"/>
                  </a:moveTo>
                  <a:lnTo>
                    <a:pt x="0" y="402590"/>
                  </a:lnTo>
                  <a:lnTo>
                    <a:pt x="0" y="408939"/>
                  </a:lnTo>
                  <a:lnTo>
                    <a:pt x="7619" y="408939"/>
                  </a:lnTo>
                  <a:lnTo>
                    <a:pt x="7619" y="402590"/>
                  </a:lnTo>
                  <a:close/>
                </a:path>
                <a:path w="7620" h="650239">
                  <a:moveTo>
                    <a:pt x="7619" y="408940"/>
                  </a:moveTo>
                  <a:lnTo>
                    <a:pt x="0" y="408940"/>
                  </a:lnTo>
                  <a:lnTo>
                    <a:pt x="0" y="415289"/>
                  </a:lnTo>
                  <a:lnTo>
                    <a:pt x="7619" y="415289"/>
                  </a:lnTo>
                  <a:lnTo>
                    <a:pt x="7619" y="408940"/>
                  </a:lnTo>
                  <a:close/>
                </a:path>
                <a:path w="7620" h="650239">
                  <a:moveTo>
                    <a:pt x="7619" y="415290"/>
                  </a:moveTo>
                  <a:lnTo>
                    <a:pt x="0" y="415290"/>
                  </a:lnTo>
                  <a:lnTo>
                    <a:pt x="0" y="421639"/>
                  </a:lnTo>
                  <a:lnTo>
                    <a:pt x="7619" y="421639"/>
                  </a:lnTo>
                  <a:lnTo>
                    <a:pt x="7619" y="415290"/>
                  </a:lnTo>
                  <a:close/>
                </a:path>
                <a:path w="7620" h="650239">
                  <a:moveTo>
                    <a:pt x="7619" y="421640"/>
                  </a:moveTo>
                  <a:lnTo>
                    <a:pt x="0" y="421640"/>
                  </a:lnTo>
                  <a:lnTo>
                    <a:pt x="0" y="447039"/>
                  </a:lnTo>
                  <a:lnTo>
                    <a:pt x="7619" y="447039"/>
                  </a:lnTo>
                  <a:lnTo>
                    <a:pt x="7619" y="421640"/>
                  </a:lnTo>
                  <a:close/>
                </a:path>
                <a:path w="7620" h="650239">
                  <a:moveTo>
                    <a:pt x="7619" y="447040"/>
                  </a:moveTo>
                  <a:lnTo>
                    <a:pt x="0" y="447040"/>
                  </a:lnTo>
                  <a:lnTo>
                    <a:pt x="0" y="452119"/>
                  </a:lnTo>
                  <a:lnTo>
                    <a:pt x="7619" y="452119"/>
                  </a:lnTo>
                  <a:lnTo>
                    <a:pt x="7619" y="447040"/>
                  </a:lnTo>
                  <a:close/>
                </a:path>
                <a:path w="7620" h="650239">
                  <a:moveTo>
                    <a:pt x="7619" y="452120"/>
                  </a:moveTo>
                  <a:lnTo>
                    <a:pt x="0" y="452120"/>
                  </a:lnTo>
                  <a:lnTo>
                    <a:pt x="0" y="459739"/>
                  </a:lnTo>
                  <a:lnTo>
                    <a:pt x="7619" y="459739"/>
                  </a:lnTo>
                  <a:lnTo>
                    <a:pt x="7619" y="452120"/>
                  </a:lnTo>
                  <a:close/>
                </a:path>
                <a:path w="7620" h="650239">
                  <a:moveTo>
                    <a:pt x="7619" y="459740"/>
                  </a:moveTo>
                  <a:lnTo>
                    <a:pt x="0" y="459740"/>
                  </a:lnTo>
                  <a:lnTo>
                    <a:pt x="0" y="466089"/>
                  </a:lnTo>
                  <a:lnTo>
                    <a:pt x="7619" y="466089"/>
                  </a:lnTo>
                  <a:lnTo>
                    <a:pt x="7619" y="459740"/>
                  </a:lnTo>
                  <a:close/>
                </a:path>
                <a:path w="7620" h="650239">
                  <a:moveTo>
                    <a:pt x="7619" y="466090"/>
                  </a:moveTo>
                  <a:lnTo>
                    <a:pt x="0" y="466090"/>
                  </a:lnTo>
                  <a:lnTo>
                    <a:pt x="0" y="472439"/>
                  </a:lnTo>
                  <a:lnTo>
                    <a:pt x="7619" y="472439"/>
                  </a:lnTo>
                  <a:lnTo>
                    <a:pt x="7619" y="466090"/>
                  </a:lnTo>
                  <a:close/>
                </a:path>
                <a:path w="7620" h="650239">
                  <a:moveTo>
                    <a:pt x="7619" y="472440"/>
                  </a:moveTo>
                  <a:lnTo>
                    <a:pt x="0" y="472440"/>
                  </a:lnTo>
                  <a:lnTo>
                    <a:pt x="0" y="478789"/>
                  </a:lnTo>
                  <a:lnTo>
                    <a:pt x="7619" y="478789"/>
                  </a:lnTo>
                  <a:lnTo>
                    <a:pt x="7619" y="472440"/>
                  </a:lnTo>
                  <a:close/>
                </a:path>
                <a:path w="7620" h="650239">
                  <a:moveTo>
                    <a:pt x="7619" y="478790"/>
                  </a:moveTo>
                  <a:lnTo>
                    <a:pt x="0" y="478790"/>
                  </a:lnTo>
                  <a:lnTo>
                    <a:pt x="0" y="485139"/>
                  </a:lnTo>
                  <a:lnTo>
                    <a:pt x="7619" y="485139"/>
                  </a:lnTo>
                  <a:lnTo>
                    <a:pt x="7619" y="478790"/>
                  </a:lnTo>
                  <a:close/>
                </a:path>
                <a:path w="7620" h="650239">
                  <a:moveTo>
                    <a:pt x="7619" y="485140"/>
                  </a:moveTo>
                  <a:lnTo>
                    <a:pt x="0" y="485140"/>
                  </a:lnTo>
                  <a:lnTo>
                    <a:pt x="0" y="491489"/>
                  </a:lnTo>
                  <a:lnTo>
                    <a:pt x="7619" y="491489"/>
                  </a:lnTo>
                  <a:lnTo>
                    <a:pt x="7619" y="485140"/>
                  </a:lnTo>
                  <a:close/>
                </a:path>
                <a:path w="7620" h="650239">
                  <a:moveTo>
                    <a:pt x="7619" y="491490"/>
                  </a:moveTo>
                  <a:lnTo>
                    <a:pt x="0" y="491490"/>
                  </a:lnTo>
                  <a:lnTo>
                    <a:pt x="0" y="497839"/>
                  </a:lnTo>
                  <a:lnTo>
                    <a:pt x="7619" y="497839"/>
                  </a:lnTo>
                  <a:lnTo>
                    <a:pt x="7619" y="491490"/>
                  </a:lnTo>
                  <a:close/>
                </a:path>
                <a:path w="7620" h="650239">
                  <a:moveTo>
                    <a:pt x="7619" y="497840"/>
                  </a:moveTo>
                  <a:lnTo>
                    <a:pt x="0" y="497840"/>
                  </a:lnTo>
                  <a:lnTo>
                    <a:pt x="0" y="504189"/>
                  </a:lnTo>
                  <a:lnTo>
                    <a:pt x="7619" y="504189"/>
                  </a:lnTo>
                  <a:lnTo>
                    <a:pt x="7619" y="497840"/>
                  </a:lnTo>
                  <a:close/>
                </a:path>
                <a:path w="7620" h="650239">
                  <a:moveTo>
                    <a:pt x="7619" y="504190"/>
                  </a:moveTo>
                  <a:lnTo>
                    <a:pt x="0" y="504190"/>
                  </a:lnTo>
                  <a:lnTo>
                    <a:pt x="0" y="510539"/>
                  </a:lnTo>
                  <a:lnTo>
                    <a:pt x="7619" y="510539"/>
                  </a:lnTo>
                  <a:lnTo>
                    <a:pt x="7619" y="504190"/>
                  </a:lnTo>
                  <a:close/>
                </a:path>
                <a:path w="7620" h="650239">
                  <a:moveTo>
                    <a:pt x="7619" y="510540"/>
                  </a:moveTo>
                  <a:lnTo>
                    <a:pt x="0" y="510540"/>
                  </a:lnTo>
                  <a:lnTo>
                    <a:pt x="0" y="516889"/>
                  </a:lnTo>
                  <a:lnTo>
                    <a:pt x="7619" y="516889"/>
                  </a:lnTo>
                  <a:lnTo>
                    <a:pt x="7619" y="510540"/>
                  </a:lnTo>
                  <a:close/>
                </a:path>
                <a:path w="7620" h="650239">
                  <a:moveTo>
                    <a:pt x="7619" y="516890"/>
                  </a:moveTo>
                  <a:lnTo>
                    <a:pt x="0" y="516890"/>
                  </a:lnTo>
                  <a:lnTo>
                    <a:pt x="0" y="534669"/>
                  </a:lnTo>
                  <a:lnTo>
                    <a:pt x="7619" y="534669"/>
                  </a:lnTo>
                  <a:lnTo>
                    <a:pt x="7619" y="516890"/>
                  </a:lnTo>
                  <a:close/>
                </a:path>
                <a:path w="7620" h="650239">
                  <a:moveTo>
                    <a:pt x="7619" y="534670"/>
                  </a:moveTo>
                  <a:lnTo>
                    <a:pt x="0" y="534670"/>
                  </a:lnTo>
                  <a:lnTo>
                    <a:pt x="0" y="542289"/>
                  </a:lnTo>
                  <a:lnTo>
                    <a:pt x="7619" y="542289"/>
                  </a:lnTo>
                  <a:lnTo>
                    <a:pt x="7619" y="534670"/>
                  </a:lnTo>
                  <a:close/>
                </a:path>
                <a:path w="7620" h="650239">
                  <a:moveTo>
                    <a:pt x="7619" y="542290"/>
                  </a:moveTo>
                  <a:lnTo>
                    <a:pt x="0" y="542290"/>
                  </a:lnTo>
                  <a:lnTo>
                    <a:pt x="0" y="547369"/>
                  </a:lnTo>
                  <a:lnTo>
                    <a:pt x="7619" y="547369"/>
                  </a:lnTo>
                  <a:lnTo>
                    <a:pt x="7619" y="542290"/>
                  </a:lnTo>
                  <a:close/>
                </a:path>
                <a:path w="7620" h="650239">
                  <a:moveTo>
                    <a:pt x="7619" y="547370"/>
                  </a:moveTo>
                  <a:lnTo>
                    <a:pt x="0" y="547370"/>
                  </a:lnTo>
                  <a:lnTo>
                    <a:pt x="0" y="554989"/>
                  </a:lnTo>
                  <a:lnTo>
                    <a:pt x="7619" y="554989"/>
                  </a:lnTo>
                  <a:lnTo>
                    <a:pt x="7619" y="547370"/>
                  </a:lnTo>
                  <a:close/>
                </a:path>
                <a:path w="7620" h="650239">
                  <a:moveTo>
                    <a:pt x="7619" y="554990"/>
                  </a:moveTo>
                  <a:lnTo>
                    <a:pt x="0" y="554990"/>
                  </a:lnTo>
                  <a:lnTo>
                    <a:pt x="0" y="561339"/>
                  </a:lnTo>
                  <a:lnTo>
                    <a:pt x="7619" y="561339"/>
                  </a:lnTo>
                  <a:lnTo>
                    <a:pt x="7619" y="554990"/>
                  </a:lnTo>
                  <a:close/>
                </a:path>
                <a:path w="7620" h="650239">
                  <a:moveTo>
                    <a:pt x="7619" y="561340"/>
                  </a:moveTo>
                  <a:lnTo>
                    <a:pt x="0" y="561340"/>
                  </a:lnTo>
                  <a:lnTo>
                    <a:pt x="0" y="567689"/>
                  </a:lnTo>
                  <a:lnTo>
                    <a:pt x="7619" y="567689"/>
                  </a:lnTo>
                  <a:lnTo>
                    <a:pt x="7619" y="561340"/>
                  </a:lnTo>
                  <a:close/>
                </a:path>
                <a:path w="7620" h="650239">
                  <a:moveTo>
                    <a:pt x="7619" y="567690"/>
                  </a:moveTo>
                  <a:lnTo>
                    <a:pt x="0" y="567690"/>
                  </a:lnTo>
                  <a:lnTo>
                    <a:pt x="0" y="574039"/>
                  </a:lnTo>
                  <a:lnTo>
                    <a:pt x="7619" y="574039"/>
                  </a:lnTo>
                  <a:lnTo>
                    <a:pt x="7619" y="567690"/>
                  </a:lnTo>
                  <a:close/>
                </a:path>
                <a:path w="7620" h="650239">
                  <a:moveTo>
                    <a:pt x="7619" y="574040"/>
                  </a:moveTo>
                  <a:lnTo>
                    <a:pt x="0" y="574040"/>
                  </a:lnTo>
                  <a:lnTo>
                    <a:pt x="0" y="580389"/>
                  </a:lnTo>
                  <a:lnTo>
                    <a:pt x="7619" y="580389"/>
                  </a:lnTo>
                  <a:lnTo>
                    <a:pt x="7619" y="574040"/>
                  </a:lnTo>
                  <a:close/>
                </a:path>
                <a:path w="7620" h="650239">
                  <a:moveTo>
                    <a:pt x="7619" y="580390"/>
                  </a:moveTo>
                  <a:lnTo>
                    <a:pt x="0" y="580390"/>
                  </a:lnTo>
                  <a:lnTo>
                    <a:pt x="0" y="586739"/>
                  </a:lnTo>
                  <a:lnTo>
                    <a:pt x="7619" y="586739"/>
                  </a:lnTo>
                  <a:lnTo>
                    <a:pt x="7619" y="580390"/>
                  </a:lnTo>
                  <a:close/>
                </a:path>
                <a:path w="7620" h="650239">
                  <a:moveTo>
                    <a:pt x="7619" y="586740"/>
                  </a:moveTo>
                  <a:lnTo>
                    <a:pt x="0" y="586740"/>
                  </a:lnTo>
                  <a:lnTo>
                    <a:pt x="0" y="593089"/>
                  </a:lnTo>
                  <a:lnTo>
                    <a:pt x="7619" y="593089"/>
                  </a:lnTo>
                  <a:lnTo>
                    <a:pt x="7619" y="586740"/>
                  </a:lnTo>
                  <a:close/>
                </a:path>
                <a:path w="7620" h="650239">
                  <a:moveTo>
                    <a:pt x="7619" y="593090"/>
                  </a:moveTo>
                  <a:lnTo>
                    <a:pt x="0" y="593090"/>
                  </a:lnTo>
                  <a:lnTo>
                    <a:pt x="0" y="599439"/>
                  </a:lnTo>
                  <a:lnTo>
                    <a:pt x="7619" y="599439"/>
                  </a:lnTo>
                  <a:lnTo>
                    <a:pt x="7619" y="593090"/>
                  </a:lnTo>
                  <a:close/>
                </a:path>
                <a:path w="7620" h="650239">
                  <a:moveTo>
                    <a:pt x="7619" y="599440"/>
                  </a:moveTo>
                  <a:lnTo>
                    <a:pt x="0" y="599440"/>
                  </a:lnTo>
                  <a:lnTo>
                    <a:pt x="0" y="605789"/>
                  </a:lnTo>
                  <a:lnTo>
                    <a:pt x="7619" y="605789"/>
                  </a:lnTo>
                  <a:lnTo>
                    <a:pt x="7619" y="599440"/>
                  </a:lnTo>
                  <a:close/>
                </a:path>
                <a:path w="7620" h="650239">
                  <a:moveTo>
                    <a:pt x="7619" y="605790"/>
                  </a:moveTo>
                  <a:lnTo>
                    <a:pt x="0" y="605790"/>
                  </a:lnTo>
                  <a:lnTo>
                    <a:pt x="0" y="612139"/>
                  </a:lnTo>
                  <a:lnTo>
                    <a:pt x="7619" y="612139"/>
                  </a:lnTo>
                  <a:lnTo>
                    <a:pt x="7619" y="605790"/>
                  </a:lnTo>
                  <a:close/>
                </a:path>
                <a:path w="7620" h="650239">
                  <a:moveTo>
                    <a:pt x="7619" y="612140"/>
                  </a:moveTo>
                  <a:lnTo>
                    <a:pt x="0" y="612140"/>
                  </a:lnTo>
                  <a:lnTo>
                    <a:pt x="0" y="618489"/>
                  </a:lnTo>
                  <a:lnTo>
                    <a:pt x="7619" y="618489"/>
                  </a:lnTo>
                  <a:lnTo>
                    <a:pt x="7619" y="612140"/>
                  </a:lnTo>
                  <a:close/>
                </a:path>
                <a:path w="7620" h="650239">
                  <a:moveTo>
                    <a:pt x="7619" y="618490"/>
                  </a:moveTo>
                  <a:lnTo>
                    <a:pt x="0" y="618490"/>
                  </a:lnTo>
                  <a:lnTo>
                    <a:pt x="0" y="624839"/>
                  </a:lnTo>
                  <a:lnTo>
                    <a:pt x="7619" y="624839"/>
                  </a:lnTo>
                  <a:lnTo>
                    <a:pt x="7619" y="618490"/>
                  </a:lnTo>
                  <a:close/>
                </a:path>
                <a:path w="7620" h="650239">
                  <a:moveTo>
                    <a:pt x="7619" y="624840"/>
                  </a:moveTo>
                  <a:lnTo>
                    <a:pt x="0" y="624840"/>
                  </a:lnTo>
                  <a:lnTo>
                    <a:pt x="0" y="631189"/>
                  </a:lnTo>
                  <a:lnTo>
                    <a:pt x="7619" y="631189"/>
                  </a:lnTo>
                  <a:lnTo>
                    <a:pt x="7619" y="624840"/>
                  </a:lnTo>
                  <a:close/>
                </a:path>
                <a:path w="7620" h="650239">
                  <a:moveTo>
                    <a:pt x="7619" y="631190"/>
                  </a:moveTo>
                  <a:lnTo>
                    <a:pt x="0" y="631190"/>
                  </a:lnTo>
                  <a:lnTo>
                    <a:pt x="0" y="637539"/>
                  </a:lnTo>
                  <a:lnTo>
                    <a:pt x="7619" y="637539"/>
                  </a:lnTo>
                  <a:lnTo>
                    <a:pt x="7619" y="631190"/>
                  </a:lnTo>
                  <a:close/>
                </a:path>
                <a:path w="7620" h="650239">
                  <a:moveTo>
                    <a:pt x="7619" y="637540"/>
                  </a:moveTo>
                  <a:lnTo>
                    <a:pt x="0" y="637540"/>
                  </a:lnTo>
                  <a:lnTo>
                    <a:pt x="0" y="643889"/>
                  </a:lnTo>
                  <a:lnTo>
                    <a:pt x="7619" y="643889"/>
                  </a:lnTo>
                  <a:lnTo>
                    <a:pt x="7619" y="637540"/>
                  </a:lnTo>
                  <a:close/>
                </a:path>
                <a:path w="7620" h="650239">
                  <a:moveTo>
                    <a:pt x="7619" y="643890"/>
                  </a:moveTo>
                  <a:lnTo>
                    <a:pt x="0" y="643890"/>
                  </a:lnTo>
                  <a:lnTo>
                    <a:pt x="0" y="650239"/>
                  </a:lnTo>
                  <a:lnTo>
                    <a:pt x="7619" y="650239"/>
                  </a:lnTo>
                  <a:lnTo>
                    <a:pt x="7619" y="643890"/>
                  </a:lnTo>
                  <a:close/>
                </a:path>
              </a:pathLst>
            </a:custGeom>
            <a:solidFill>
              <a:srgbClr val="7F00EE"/>
            </a:solidFill>
          </p:spPr>
          <p:txBody>
            <a:bodyPr bIns="0" lIns="0" rIns="0" rtlCol="0" tIns="0" wrap="square"/>
            <a:p/>
          </p:txBody>
        </p:sp>
        <p:sp>
          <p:nvSpPr>
            <p:cNvPr id="1049954" name="object 1255"/>
            <p:cNvSpPr/>
            <p:nvPr/>
          </p:nvSpPr>
          <p:spPr>
            <a:xfrm>
              <a:off x="6986269" y="4509769"/>
              <a:ext cx="7620" cy="655320"/>
            </a:xfrm>
            <a:custGeom>
              <a:avLst/>
              <a:ahLst/>
              <a:rect l="l" t="t" r="r" b="b"/>
              <a:pathLst>
                <a:path w="7620" h="655320">
                  <a:moveTo>
                    <a:pt x="2539" y="0"/>
                  </a:moveTo>
                  <a:lnTo>
                    <a:pt x="0" y="0"/>
                  </a:lnTo>
                  <a:lnTo>
                    <a:pt x="0" y="1269"/>
                  </a:lnTo>
                  <a:lnTo>
                    <a:pt x="2539" y="1269"/>
                  </a:lnTo>
                  <a:lnTo>
                    <a:pt x="2539" y="0"/>
                  </a:lnTo>
                  <a:close/>
                </a:path>
                <a:path w="7620" h="655320">
                  <a:moveTo>
                    <a:pt x="3809" y="1269"/>
                  </a:moveTo>
                  <a:lnTo>
                    <a:pt x="0" y="1269"/>
                  </a:lnTo>
                  <a:lnTo>
                    <a:pt x="0" y="7619"/>
                  </a:lnTo>
                  <a:lnTo>
                    <a:pt x="7620" y="7619"/>
                  </a:lnTo>
                  <a:lnTo>
                    <a:pt x="7620" y="3809"/>
                  </a:lnTo>
                  <a:lnTo>
                    <a:pt x="5079" y="3809"/>
                  </a:lnTo>
                  <a:lnTo>
                    <a:pt x="5079" y="2539"/>
                  </a:lnTo>
                  <a:lnTo>
                    <a:pt x="3809" y="2539"/>
                  </a:lnTo>
                  <a:lnTo>
                    <a:pt x="3809" y="1269"/>
                  </a:lnTo>
                  <a:close/>
                </a:path>
                <a:path w="7620" h="655320">
                  <a:moveTo>
                    <a:pt x="7620" y="7619"/>
                  </a:moveTo>
                  <a:lnTo>
                    <a:pt x="0" y="7619"/>
                  </a:lnTo>
                  <a:lnTo>
                    <a:pt x="0" y="13969"/>
                  </a:lnTo>
                  <a:lnTo>
                    <a:pt x="7620" y="13969"/>
                  </a:lnTo>
                  <a:lnTo>
                    <a:pt x="7620" y="7619"/>
                  </a:lnTo>
                  <a:close/>
                </a:path>
                <a:path w="7620" h="655320">
                  <a:moveTo>
                    <a:pt x="7620" y="13969"/>
                  </a:moveTo>
                  <a:lnTo>
                    <a:pt x="0" y="13969"/>
                  </a:lnTo>
                  <a:lnTo>
                    <a:pt x="0" y="20319"/>
                  </a:lnTo>
                  <a:lnTo>
                    <a:pt x="7620" y="20319"/>
                  </a:lnTo>
                  <a:lnTo>
                    <a:pt x="7620" y="13969"/>
                  </a:lnTo>
                  <a:close/>
                </a:path>
                <a:path w="7620" h="655320">
                  <a:moveTo>
                    <a:pt x="7620" y="20319"/>
                  </a:moveTo>
                  <a:lnTo>
                    <a:pt x="0" y="20319"/>
                  </a:lnTo>
                  <a:lnTo>
                    <a:pt x="0" y="26669"/>
                  </a:lnTo>
                  <a:lnTo>
                    <a:pt x="7620" y="26669"/>
                  </a:lnTo>
                  <a:lnTo>
                    <a:pt x="7620" y="20319"/>
                  </a:lnTo>
                  <a:close/>
                </a:path>
                <a:path w="7620" h="655320">
                  <a:moveTo>
                    <a:pt x="7620" y="26669"/>
                  </a:moveTo>
                  <a:lnTo>
                    <a:pt x="0" y="26669"/>
                  </a:lnTo>
                  <a:lnTo>
                    <a:pt x="0" y="33019"/>
                  </a:lnTo>
                  <a:lnTo>
                    <a:pt x="7620" y="33019"/>
                  </a:lnTo>
                  <a:lnTo>
                    <a:pt x="7620" y="26669"/>
                  </a:lnTo>
                  <a:close/>
                </a:path>
                <a:path w="7620" h="655320">
                  <a:moveTo>
                    <a:pt x="7620" y="33019"/>
                  </a:moveTo>
                  <a:lnTo>
                    <a:pt x="0" y="33019"/>
                  </a:lnTo>
                  <a:lnTo>
                    <a:pt x="0" y="39369"/>
                  </a:lnTo>
                  <a:lnTo>
                    <a:pt x="7620" y="39369"/>
                  </a:lnTo>
                  <a:lnTo>
                    <a:pt x="7620" y="33019"/>
                  </a:lnTo>
                  <a:close/>
                </a:path>
                <a:path w="7620" h="655320">
                  <a:moveTo>
                    <a:pt x="7620" y="39369"/>
                  </a:moveTo>
                  <a:lnTo>
                    <a:pt x="0" y="39369"/>
                  </a:lnTo>
                  <a:lnTo>
                    <a:pt x="0" y="45719"/>
                  </a:lnTo>
                  <a:lnTo>
                    <a:pt x="7620" y="45719"/>
                  </a:lnTo>
                  <a:lnTo>
                    <a:pt x="7620" y="39369"/>
                  </a:lnTo>
                  <a:close/>
                </a:path>
                <a:path w="7620" h="655320">
                  <a:moveTo>
                    <a:pt x="7620" y="45719"/>
                  </a:moveTo>
                  <a:lnTo>
                    <a:pt x="0" y="45719"/>
                  </a:lnTo>
                  <a:lnTo>
                    <a:pt x="0" y="52069"/>
                  </a:lnTo>
                  <a:lnTo>
                    <a:pt x="7620" y="52069"/>
                  </a:lnTo>
                  <a:lnTo>
                    <a:pt x="7620" y="45719"/>
                  </a:lnTo>
                  <a:close/>
                </a:path>
                <a:path w="7620" h="655320">
                  <a:moveTo>
                    <a:pt x="7620" y="52069"/>
                  </a:moveTo>
                  <a:lnTo>
                    <a:pt x="0" y="52069"/>
                  </a:lnTo>
                  <a:lnTo>
                    <a:pt x="0" y="58419"/>
                  </a:lnTo>
                  <a:lnTo>
                    <a:pt x="7620" y="58419"/>
                  </a:lnTo>
                  <a:lnTo>
                    <a:pt x="7620" y="52069"/>
                  </a:lnTo>
                  <a:close/>
                </a:path>
                <a:path w="7620" h="655320">
                  <a:moveTo>
                    <a:pt x="7620" y="58419"/>
                  </a:moveTo>
                  <a:lnTo>
                    <a:pt x="0" y="58419"/>
                  </a:lnTo>
                  <a:lnTo>
                    <a:pt x="0" y="64769"/>
                  </a:lnTo>
                  <a:lnTo>
                    <a:pt x="7620" y="64769"/>
                  </a:lnTo>
                  <a:lnTo>
                    <a:pt x="7620" y="58419"/>
                  </a:lnTo>
                  <a:close/>
                </a:path>
                <a:path w="7620" h="655320">
                  <a:moveTo>
                    <a:pt x="7620" y="64769"/>
                  </a:moveTo>
                  <a:lnTo>
                    <a:pt x="0" y="64769"/>
                  </a:lnTo>
                  <a:lnTo>
                    <a:pt x="0" y="71119"/>
                  </a:lnTo>
                  <a:lnTo>
                    <a:pt x="7620" y="71119"/>
                  </a:lnTo>
                  <a:lnTo>
                    <a:pt x="7620" y="64769"/>
                  </a:lnTo>
                  <a:close/>
                </a:path>
                <a:path w="7620" h="655320">
                  <a:moveTo>
                    <a:pt x="7620" y="71119"/>
                  </a:moveTo>
                  <a:lnTo>
                    <a:pt x="0" y="71119"/>
                  </a:lnTo>
                  <a:lnTo>
                    <a:pt x="0" y="77469"/>
                  </a:lnTo>
                  <a:lnTo>
                    <a:pt x="7620" y="77469"/>
                  </a:lnTo>
                  <a:lnTo>
                    <a:pt x="7620" y="71119"/>
                  </a:lnTo>
                  <a:close/>
                </a:path>
                <a:path w="7620" h="655320">
                  <a:moveTo>
                    <a:pt x="7620" y="77469"/>
                  </a:moveTo>
                  <a:lnTo>
                    <a:pt x="0" y="77469"/>
                  </a:lnTo>
                  <a:lnTo>
                    <a:pt x="0" y="83819"/>
                  </a:lnTo>
                  <a:lnTo>
                    <a:pt x="7620" y="83819"/>
                  </a:lnTo>
                  <a:lnTo>
                    <a:pt x="7620" y="77469"/>
                  </a:lnTo>
                  <a:close/>
                </a:path>
                <a:path w="7620" h="655320">
                  <a:moveTo>
                    <a:pt x="7620" y="83819"/>
                  </a:moveTo>
                  <a:lnTo>
                    <a:pt x="0" y="83819"/>
                  </a:lnTo>
                  <a:lnTo>
                    <a:pt x="0" y="90169"/>
                  </a:lnTo>
                  <a:lnTo>
                    <a:pt x="7620" y="90169"/>
                  </a:lnTo>
                  <a:lnTo>
                    <a:pt x="7620" y="83819"/>
                  </a:lnTo>
                  <a:close/>
                </a:path>
                <a:path w="7620" h="655320">
                  <a:moveTo>
                    <a:pt x="7620" y="90169"/>
                  </a:moveTo>
                  <a:lnTo>
                    <a:pt x="0" y="90169"/>
                  </a:lnTo>
                  <a:lnTo>
                    <a:pt x="0" y="96519"/>
                  </a:lnTo>
                  <a:lnTo>
                    <a:pt x="7620" y="96519"/>
                  </a:lnTo>
                  <a:lnTo>
                    <a:pt x="7620" y="90169"/>
                  </a:lnTo>
                  <a:close/>
                </a:path>
                <a:path w="7620" h="655320">
                  <a:moveTo>
                    <a:pt x="7620" y="96519"/>
                  </a:moveTo>
                  <a:lnTo>
                    <a:pt x="0" y="96519"/>
                  </a:lnTo>
                  <a:lnTo>
                    <a:pt x="0" y="101599"/>
                  </a:lnTo>
                  <a:lnTo>
                    <a:pt x="7620" y="101599"/>
                  </a:lnTo>
                  <a:lnTo>
                    <a:pt x="7620" y="96519"/>
                  </a:lnTo>
                  <a:close/>
                </a:path>
                <a:path w="7620" h="655320">
                  <a:moveTo>
                    <a:pt x="7620" y="101600"/>
                  </a:moveTo>
                  <a:lnTo>
                    <a:pt x="0" y="101600"/>
                  </a:lnTo>
                  <a:lnTo>
                    <a:pt x="0" y="109219"/>
                  </a:lnTo>
                  <a:lnTo>
                    <a:pt x="7620" y="109219"/>
                  </a:lnTo>
                  <a:lnTo>
                    <a:pt x="7620" y="101600"/>
                  </a:lnTo>
                  <a:close/>
                </a:path>
                <a:path w="7620" h="655320">
                  <a:moveTo>
                    <a:pt x="7620" y="109219"/>
                  </a:moveTo>
                  <a:lnTo>
                    <a:pt x="0" y="109219"/>
                  </a:lnTo>
                  <a:lnTo>
                    <a:pt x="0" y="115569"/>
                  </a:lnTo>
                  <a:lnTo>
                    <a:pt x="7620" y="115569"/>
                  </a:lnTo>
                  <a:lnTo>
                    <a:pt x="7620" y="109219"/>
                  </a:lnTo>
                  <a:close/>
                </a:path>
                <a:path w="7620" h="655320">
                  <a:moveTo>
                    <a:pt x="7620" y="115569"/>
                  </a:moveTo>
                  <a:lnTo>
                    <a:pt x="0" y="115569"/>
                  </a:lnTo>
                  <a:lnTo>
                    <a:pt x="0" y="121919"/>
                  </a:lnTo>
                  <a:lnTo>
                    <a:pt x="7620" y="121919"/>
                  </a:lnTo>
                  <a:lnTo>
                    <a:pt x="7620" y="115569"/>
                  </a:lnTo>
                  <a:close/>
                </a:path>
                <a:path w="7620" h="655320">
                  <a:moveTo>
                    <a:pt x="7620" y="121919"/>
                  </a:moveTo>
                  <a:lnTo>
                    <a:pt x="0" y="121919"/>
                  </a:lnTo>
                  <a:lnTo>
                    <a:pt x="0" y="128269"/>
                  </a:lnTo>
                  <a:lnTo>
                    <a:pt x="7620" y="128269"/>
                  </a:lnTo>
                  <a:lnTo>
                    <a:pt x="7620" y="121919"/>
                  </a:lnTo>
                  <a:close/>
                </a:path>
                <a:path w="7620" h="655320">
                  <a:moveTo>
                    <a:pt x="7620" y="128269"/>
                  </a:moveTo>
                  <a:lnTo>
                    <a:pt x="0" y="128269"/>
                  </a:lnTo>
                  <a:lnTo>
                    <a:pt x="0" y="134619"/>
                  </a:lnTo>
                  <a:lnTo>
                    <a:pt x="7620" y="134619"/>
                  </a:lnTo>
                  <a:lnTo>
                    <a:pt x="7620" y="128269"/>
                  </a:lnTo>
                  <a:close/>
                </a:path>
                <a:path w="7620" h="655320">
                  <a:moveTo>
                    <a:pt x="7620" y="134619"/>
                  </a:moveTo>
                  <a:lnTo>
                    <a:pt x="0" y="134619"/>
                  </a:lnTo>
                  <a:lnTo>
                    <a:pt x="0" y="140969"/>
                  </a:lnTo>
                  <a:lnTo>
                    <a:pt x="7620" y="140969"/>
                  </a:lnTo>
                  <a:lnTo>
                    <a:pt x="7620" y="134619"/>
                  </a:lnTo>
                  <a:close/>
                </a:path>
                <a:path w="7620" h="655320">
                  <a:moveTo>
                    <a:pt x="7620" y="140969"/>
                  </a:moveTo>
                  <a:lnTo>
                    <a:pt x="0" y="140969"/>
                  </a:lnTo>
                  <a:lnTo>
                    <a:pt x="0" y="147319"/>
                  </a:lnTo>
                  <a:lnTo>
                    <a:pt x="7620" y="147319"/>
                  </a:lnTo>
                  <a:lnTo>
                    <a:pt x="7620" y="140969"/>
                  </a:lnTo>
                  <a:close/>
                </a:path>
                <a:path w="7620" h="655320">
                  <a:moveTo>
                    <a:pt x="7620" y="147319"/>
                  </a:moveTo>
                  <a:lnTo>
                    <a:pt x="0" y="147319"/>
                  </a:lnTo>
                  <a:lnTo>
                    <a:pt x="0" y="153669"/>
                  </a:lnTo>
                  <a:lnTo>
                    <a:pt x="7620" y="153669"/>
                  </a:lnTo>
                  <a:lnTo>
                    <a:pt x="7620" y="147319"/>
                  </a:lnTo>
                  <a:close/>
                </a:path>
                <a:path w="7620" h="655320">
                  <a:moveTo>
                    <a:pt x="7620" y="153669"/>
                  </a:moveTo>
                  <a:lnTo>
                    <a:pt x="0" y="153669"/>
                  </a:lnTo>
                  <a:lnTo>
                    <a:pt x="0" y="160019"/>
                  </a:lnTo>
                  <a:lnTo>
                    <a:pt x="7620" y="160019"/>
                  </a:lnTo>
                  <a:lnTo>
                    <a:pt x="7620" y="153669"/>
                  </a:lnTo>
                  <a:close/>
                </a:path>
                <a:path w="7620" h="655320">
                  <a:moveTo>
                    <a:pt x="7620" y="160019"/>
                  </a:moveTo>
                  <a:lnTo>
                    <a:pt x="0" y="160019"/>
                  </a:lnTo>
                  <a:lnTo>
                    <a:pt x="0" y="166369"/>
                  </a:lnTo>
                  <a:lnTo>
                    <a:pt x="7620" y="166369"/>
                  </a:lnTo>
                  <a:lnTo>
                    <a:pt x="7620" y="160019"/>
                  </a:lnTo>
                  <a:close/>
                </a:path>
                <a:path w="7620" h="655320">
                  <a:moveTo>
                    <a:pt x="7620" y="166369"/>
                  </a:moveTo>
                  <a:lnTo>
                    <a:pt x="0" y="166369"/>
                  </a:lnTo>
                  <a:lnTo>
                    <a:pt x="0" y="172719"/>
                  </a:lnTo>
                  <a:lnTo>
                    <a:pt x="7620" y="172719"/>
                  </a:lnTo>
                  <a:lnTo>
                    <a:pt x="7620" y="166369"/>
                  </a:lnTo>
                  <a:close/>
                </a:path>
                <a:path w="7620" h="655320">
                  <a:moveTo>
                    <a:pt x="7620" y="172719"/>
                  </a:moveTo>
                  <a:lnTo>
                    <a:pt x="0" y="172719"/>
                  </a:lnTo>
                  <a:lnTo>
                    <a:pt x="0" y="179069"/>
                  </a:lnTo>
                  <a:lnTo>
                    <a:pt x="7620" y="179069"/>
                  </a:lnTo>
                  <a:lnTo>
                    <a:pt x="7620" y="172719"/>
                  </a:lnTo>
                  <a:close/>
                </a:path>
                <a:path w="7620" h="655320">
                  <a:moveTo>
                    <a:pt x="7620" y="179069"/>
                  </a:moveTo>
                  <a:lnTo>
                    <a:pt x="0" y="179069"/>
                  </a:lnTo>
                  <a:lnTo>
                    <a:pt x="0" y="185419"/>
                  </a:lnTo>
                  <a:lnTo>
                    <a:pt x="7620" y="185419"/>
                  </a:lnTo>
                  <a:lnTo>
                    <a:pt x="7620" y="179069"/>
                  </a:lnTo>
                  <a:close/>
                </a:path>
                <a:path w="7620" h="655320">
                  <a:moveTo>
                    <a:pt x="7620" y="185419"/>
                  </a:moveTo>
                  <a:lnTo>
                    <a:pt x="0" y="185419"/>
                  </a:lnTo>
                  <a:lnTo>
                    <a:pt x="0" y="198119"/>
                  </a:lnTo>
                  <a:lnTo>
                    <a:pt x="7620" y="198119"/>
                  </a:lnTo>
                  <a:lnTo>
                    <a:pt x="7620" y="185419"/>
                  </a:lnTo>
                  <a:close/>
                </a:path>
                <a:path w="7620" h="655320">
                  <a:moveTo>
                    <a:pt x="7620" y="198119"/>
                  </a:moveTo>
                  <a:lnTo>
                    <a:pt x="0" y="198119"/>
                  </a:lnTo>
                  <a:lnTo>
                    <a:pt x="0" y="204469"/>
                  </a:lnTo>
                  <a:lnTo>
                    <a:pt x="7620" y="204469"/>
                  </a:lnTo>
                  <a:lnTo>
                    <a:pt x="7620" y="198119"/>
                  </a:lnTo>
                  <a:close/>
                </a:path>
                <a:path w="7620" h="655320">
                  <a:moveTo>
                    <a:pt x="7620" y="204469"/>
                  </a:moveTo>
                  <a:lnTo>
                    <a:pt x="0" y="204469"/>
                  </a:lnTo>
                  <a:lnTo>
                    <a:pt x="0" y="210819"/>
                  </a:lnTo>
                  <a:lnTo>
                    <a:pt x="7620" y="210819"/>
                  </a:lnTo>
                  <a:lnTo>
                    <a:pt x="7620" y="204469"/>
                  </a:lnTo>
                  <a:close/>
                </a:path>
                <a:path w="7620" h="655320">
                  <a:moveTo>
                    <a:pt x="7620" y="210819"/>
                  </a:moveTo>
                  <a:lnTo>
                    <a:pt x="0" y="210819"/>
                  </a:lnTo>
                  <a:lnTo>
                    <a:pt x="0" y="217169"/>
                  </a:lnTo>
                  <a:lnTo>
                    <a:pt x="7620" y="217169"/>
                  </a:lnTo>
                  <a:lnTo>
                    <a:pt x="7620" y="210819"/>
                  </a:lnTo>
                  <a:close/>
                </a:path>
                <a:path w="7620" h="655320">
                  <a:moveTo>
                    <a:pt x="7620" y="217169"/>
                  </a:moveTo>
                  <a:lnTo>
                    <a:pt x="0" y="217169"/>
                  </a:lnTo>
                  <a:lnTo>
                    <a:pt x="0" y="223519"/>
                  </a:lnTo>
                  <a:lnTo>
                    <a:pt x="7620" y="223519"/>
                  </a:lnTo>
                  <a:lnTo>
                    <a:pt x="7620" y="217169"/>
                  </a:lnTo>
                  <a:close/>
                </a:path>
                <a:path w="7620" h="655320">
                  <a:moveTo>
                    <a:pt x="7620" y="223519"/>
                  </a:moveTo>
                  <a:lnTo>
                    <a:pt x="0" y="223519"/>
                  </a:lnTo>
                  <a:lnTo>
                    <a:pt x="0" y="229869"/>
                  </a:lnTo>
                  <a:lnTo>
                    <a:pt x="7620" y="229869"/>
                  </a:lnTo>
                  <a:lnTo>
                    <a:pt x="7620" y="223519"/>
                  </a:lnTo>
                  <a:close/>
                </a:path>
                <a:path w="7620" h="655320">
                  <a:moveTo>
                    <a:pt x="7620" y="229869"/>
                  </a:moveTo>
                  <a:lnTo>
                    <a:pt x="0" y="229869"/>
                  </a:lnTo>
                  <a:lnTo>
                    <a:pt x="0" y="236219"/>
                  </a:lnTo>
                  <a:lnTo>
                    <a:pt x="7620" y="236219"/>
                  </a:lnTo>
                  <a:lnTo>
                    <a:pt x="7620" y="229869"/>
                  </a:lnTo>
                  <a:close/>
                </a:path>
                <a:path w="7620" h="655320">
                  <a:moveTo>
                    <a:pt x="7620" y="236219"/>
                  </a:moveTo>
                  <a:lnTo>
                    <a:pt x="0" y="236219"/>
                  </a:lnTo>
                  <a:lnTo>
                    <a:pt x="0" y="242569"/>
                  </a:lnTo>
                  <a:lnTo>
                    <a:pt x="7620" y="242569"/>
                  </a:lnTo>
                  <a:lnTo>
                    <a:pt x="7620" y="236219"/>
                  </a:lnTo>
                  <a:close/>
                </a:path>
                <a:path w="7620" h="655320">
                  <a:moveTo>
                    <a:pt x="7620" y="242569"/>
                  </a:moveTo>
                  <a:lnTo>
                    <a:pt x="0" y="242569"/>
                  </a:lnTo>
                  <a:lnTo>
                    <a:pt x="0" y="248919"/>
                  </a:lnTo>
                  <a:lnTo>
                    <a:pt x="7620" y="248919"/>
                  </a:lnTo>
                  <a:lnTo>
                    <a:pt x="7620" y="242569"/>
                  </a:lnTo>
                  <a:close/>
                </a:path>
                <a:path w="7620" h="655320">
                  <a:moveTo>
                    <a:pt x="7620" y="248919"/>
                  </a:moveTo>
                  <a:lnTo>
                    <a:pt x="0" y="248919"/>
                  </a:lnTo>
                  <a:lnTo>
                    <a:pt x="0" y="255269"/>
                  </a:lnTo>
                  <a:lnTo>
                    <a:pt x="7620" y="255269"/>
                  </a:lnTo>
                  <a:lnTo>
                    <a:pt x="7620" y="248919"/>
                  </a:lnTo>
                  <a:close/>
                </a:path>
                <a:path w="7620" h="655320">
                  <a:moveTo>
                    <a:pt x="7620" y="255269"/>
                  </a:moveTo>
                  <a:lnTo>
                    <a:pt x="0" y="255269"/>
                  </a:lnTo>
                  <a:lnTo>
                    <a:pt x="0" y="261619"/>
                  </a:lnTo>
                  <a:lnTo>
                    <a:pt x="7620" y="261619"/>
                  </a:lnTo>
                  <a:lnTo>
                    <a:pt x="7620" y="255269"/>
                  </a:lnTo>
                  <a:close/>
                </a:path>
                <a:path w="7620" h="655320">
                  <a:moveTo>
                    <a:pt x="7620" y="261619"/>
                  </a:moveTo>
                  <a:lnTo>
                    <a:pt x="0" y="261619"/>
                  </a:lnTo>
                  <a:lnTo>
                    <a:pt x="0" y="267969"/>
                  </a:lnTo>
                  <a:lnTo>
                    <a:pt x="7620" y="267969"/>
                  </a:lnTo>
                  <a:lnTo>
                    <a:pt x="7620" y="261619"/>
                  </a:lnTo>
                  <a:close/>
                </a:path>
                <a:path w="7620" h="655320">
                  <a:moveTo>
                    <a:pt x="7620" y="267969"/>
                  </a:moveTo>
                  <a:lnTo>
                    <a:pt x="0" y="267969"/>
                  </a:lnTo>
                  <a:lnTo>
                    <a:pt x="0" y="274319"/>
                  </a:lnTo>
                  <a:lnTo>
                    <a:pt x="7620" y="274319"/>
                  </a:lnTo>
                  <a:lnTo>
                    <a:pt x="7620" y="267969"/>
                  </a:lnTo>
                  <a:close/>
                </a:path>
                <a:path w="7620" h="655320">
                  <a:moveTo>
                    <a:pt x="7620" y="274319"/>
                  </a:moveTo>
                  <a:lnTo>
                    <a:pt x="0" y="274319"/>
                  </a:lnTo>
                  <a:lnTo>
                    <a:pt x="0" y="280669"/>
                  </a:lnTo>
                  <a:lnTo>
                    <a:pt x="7620" y="280669"/>
                  </a:lnTo>
                  <a:lnTo>
                    <a:pt x="7620" y="274319"/>
                  </a:lnTo>
                  <a:close/>
                </a:path>
                <a:path w="7620" h="655320">
                  <a:moveTo>
                    <a:pt x="7620" y="280669"/>
                  </a:moveTo>
                  <a:lnTo>
                    <a:pt x="0" y="280669"/>
                  </a:lnTo>
                  <a:lnTo>
                    <a:pt x="0" y="287019"/>
                  </a:lnTo>
                  <a:lnTo>
                    <a:pt x="7620" y="287019"/>
                  </a:lnTo>
                  <a:lnTo>
                    <a:pt x="7620" y="280669"/>
                  </a:lnTo>
                  <a:close/>
                </a:path>
                <a:path w="7620" h="655320">
                  <a:moveTo>
                    <a:pt x="7620" y="287019"/>
                  </a:moveTo>
                  <a:lnTo>
                    <a:pt x="0" y="287019"/>
                  </a:lnTo>
                  <a:lnTo>
                    <a:pt x="0" y="293369"/>
                  </a:lnTo>
                  <a:lnTo>
                    <a:pt x="7620" y="293369"/>
                  </a:lnTo>
                  <a:lnTo>
                    <a:pt x="7620" y="287019"/>
                  </a:lnTo>
                  <a:close/>
                </a:path>
                <a:path w="7620" h="655320">
                  <a:moveTo>
                    <a:pt x="7620" y="293369"/>
                  </a:moveTo>
                  <a:lnTo>
                    <a:pt x="0" y="293369"/>
                  </a:lnTo>
                  <a:lnTo>
                    <a:pt x="0" y="299719"/>
                  </a:lnTo>
                  <a:lnTo>
                    <a:pt x="7620" y="299719"/>
                  </a:lnTo>
                  <a:lnTo>
                    <a:pt x="7620" y="293369"/>
                  </a:lnTo>
                  <a:close/>
                </a:path>
                <a:path w="7620" h="655320">
                  <a:moveTo>
                    <a:pt x="7620" y="299719"/>
                  </a:moveTo>
                  <a:lnTo>
                    <a:pt x="0" y="299719"/>
                  </a:lnTo>
                  <a:lnTo>
                    <a:pt x="0" y="306069"/>
                  </a:lnTo>
                  <a:lnTo>
                    <a:pt x="7620" y="306069"/>
                  </a:lnTo>
                  <a:lnTo>
                    <a:pt x="7620" y="299719"/>
                  </a:lnTo>
                  <a:close/>
                </a:path>
                <a:path w="7620" h="655320">
                  <a:moveTo>
                    <a:pt x="7620" y="306069"/>
                  </a:moveTo>
                  <a:lnTo>
                    <a:pt x="0" y="306069"/>
                  </a:lnTo>
                  <a:lnTo>
                    <a:pt x="0" y="312419"/>
                  </a:lnTo>
                  <a:lnTo>
                    <a:pt x="7620" y="312419"/>
                  </a:lnTo>
                  <a:lnTo>
                    <a:pt x="7620" y="306069"/>
                  </a:lnTo>
                  <a:close/>
                </a:path>
                <a:path w="7620" h="655320">
                  <a:moveTo>
                    <a:pt x="7620" y="312419"/>
                  </a:moveTo>
                  <a:lnTo>
                    <a:pt x="0" y="312419"/>
                  </a:lnTo>
                  <a:lnTo>
                    <a:pt x="0" y="318769"/>
                  </a:lnTo>
                  <a:lnTo>
                    <a:pt x="7620" y="318769"/>
                  </a:lnTo>
                  <a:lnTo>
                    <a:pt x="7620" y="312419"/>
                  </a:lnTo>
                  <a:close/>
                </a:path>
                <a:path w="7620" h="655320">
                  <a:moveTo>
                    <a:pt x="7620" y="318769"/>
                  </a:moveTo>
                  <a:lnTo>
                    <a:pt x="0" y="318769"/>
                  </a:lnTo>
                  <a:lnTo>
                    <a:pt x="0" y="325119"/>
                  </a:lnTo>
                  <a:lnTo>
                    <a:pt x="7620" y="325119"/>
                  </a:lnTo>
                  <a:lnTo>
                    <a:pt x="7620" y="318769"/>
                  </a:lnTo>
                  <a:close/>
                </a:path>
                <a:path w="7620" h="655320">
                  <a:moveTo>
                    <a:pt x="7620" y="325119"/>
                  </a:moveTo>
                  <a:lnTo>
                    <a:pt x="0" y="325119"/>
                  </a:lnTo>
                  <a:lnTo>
                    <a:pt x="0" y="331469"/>
                  </a:lnTo>
                  <a:lnTo>
                    <a:pt x="7620" y="331469"/>
                  </a:lnTo>
                  <a:lnTo>
                    <a:pt x="7620" y="325119"/>
                  </a:lnTo>
                  <a:close/>
                </a:path>
                <a:path w="7620" h="655320">
                  <a:moveTo>
                    <a:pt x="7620" y="331469"/>
                  </a:moveTo>
                  <a:lnTo>
                    <a:pt x="0" y="331469"/>
                  </a:lnTo>
                  <a:lnTo>
                    <a:pt x="0" y="337819"/>
                  </a:lnTo>
                  <a:lnTo>
                    <a:pt x="7620" y="337819"/>
                  </a:lnTo>
                  <a:lnTo>
                    <a:pt x="7620" y="331469"/>
                  </a:lnTo>
                  <a:close/>
                </a:path>
                <a:path w="7620" h="655320">
                  <a:moveTo>
                    <a:pt x="7620" y="337819"/>
                  </a:moveTo>
                  <a:lnTo>
                    <a:pt x="0" y="337819"/>
                  </a:lnTo>
                  <a:lnTo>
                    <a:pt x="0" y="344169"/>
                  </a:lnTo>
                  <a:lnTo>
                    <a:pt x="7620" y="344169"/>
                  </a:lnTo>
                  <a:lnTo>
                    <a:pt x="7620" y="337819"/>
                  </a:lnTo>
                  <a:close/>
                </a:path>
                <a:path w="7620" h="655320">
                  <a:moveTo>
                    <a:pt x="7620" y="344169"/>
                  </a:moveTo>
                  <a:lnTo>
                    <a:pt x="0" y="344169"/>
                  </a:lnTo>
                  <a:lnTo>
                    <a:pt x="0" y="350519"/>
                  </a:lnTo>
                  <a:lnTo>
                    <a:pt x="7620" y="350519"/>
                  </a:lnTo>
                  <a:lnTo>
                    <a:pt x="7620" y="344169"/>
                  </a:lnTo>
                  <a:close/>
                </a:path>
                <a:path w="7620" h="655320">
                  <a:moveTo>
                    <a:pt x="7620" y="350519"/>
                  </a:moveTo>
                  <a:lnTo>
                    <a:pt x="0" y="350519"/>
                  </a:lnTo>
                  <a:lnTo>
                    <a:pt x="0" y="356869"/>
                  </a:lnTo>
                  <a:lnTo>
                    <a:pt x="7620" y="356869"/>
                  </a:lnTo>
                  <a:lnTo>
                    <a:pt x="7620" y="350519"/>
                  </a:lnTo>
                  <a:close/>
                </a:path>
                <a:path w="7620" h="655320">
                  <a:moveTo>
                    <a:pt x="7620" y="356869"/>
                  </a:moveTo>
                  <a:lnTo>
                    <a:pt x="0" y="356869"/>
                  </a:lnTo>
                  <a:lnTo>
                    <a:pt x="0" y="363219"/>
                  </a:lnTo>
                  <a:lnTo>
                    <a:pt x="7620" y="363219"/>
                  </a:lnTo>
                  <a:lnTo>
                    <a:pt x="7620" y="356869"/>
                  </a:lnTo>
                  <a:close/>
                </a:path>
                <a:path w="7620" h="655320">
                  <a:moveTo>
                    <a:pt x="7620" y="363219"/>
                  </a:moveTo>
                  <a:lnTo>
                    <a:pt x="0" y="363219"/>
                  </a:lnTo>
                  <a:lnTo>
                    <a:pt x="0" y="369569"/>
                  </a:lnTo>
                  <a:lnTo>
                    <a:pt x="7620" y="369569"/>
                  </a:lnTo>
                  <a:lnTo>
                    <a:pt x="7620" y="363219"/>
                  </a:lnTo>
                  <a:close/>
                </a:path>
                <a:path w="7620" h="655320">
                  <a:moveTo>
                    <a:pt x="7620" y="369569"/>
                  </a:moveTo>
                  <a:lnTo>
                    <a:pt x="0" y="369569"/>
                  </a:lnTo>
                  <a:lnTo>
                    <a:pt x="0" y="375919"/>
                  </a:lnTo>
                  <a:lnTo>
                    <a:pt x="7620" y="375919"/>
                  </a:lnTo>
                  <a:lnTo>
                    <a:pt x="7620" y="369569"/>
                  </a:lnTo>
                  <a:close/>
                </a:path>
                <a:path w="7620" h="655320">
                  <a:moveTo>
                    <a:pt x="7620" y="375919"/>
                  </a:moveTo>
                  <a:lnTo>
                    <a:pt x="0" y="375919"/>
                  </a:lnTo>
                  <a:lnTo>
                    <a:pt x="0" y="382269"/>
                  </a:lnTo>
                  <a:lnTo>
                    <a:pt x="7620" y="382269"/>
                  </a:lnTo>
                  <a:lnTo>
                    <a:pt x="7620" y="375919"/>
                  </a:lnTo>
                  <a:close/>
                </a:path>
                <a:path w="7620" h="655320">
                  <a:moveTo>
                    <a:pt x="7620" y="382269"/>
                  </a:moveTo>
                  <a:lnTo>
                    <a:pt x="0" y="382269"/>
                  </a:lnTo>
                  <a:lnTo>
                    <a:pt x="0" y="388619"/>
                  </a:lnTo>
                  <a:lnTo>
                    <a:pt x="7620" y="388619"/>
                  </a:lnTo>
                  <a:lnTo>
                    <a:pt x="7620" y="382269"/>
                  </a:lnTo>
                  <a:close/>
                </a:path>
                <a:path w="7620" h="655320">
                  <a:moveTo>
                    <a:pt x="7620" y="388619"/>
                  </a:moveTo>
                  <a:lnTo>
                    <a:pt x="0" y="388619"/>
                  </a:lnTo>
                  <a:lnTo>
                    <a:pt x="0" y="394969"/>
                  </a:lnTo>
                  <a:lnTo>
                    <a:pt x="7620" y="394969"/>
                  </a:lnTo>
                  <a:lnTo>
                    <a:pt x="7620" y="388619"/>
                  </a:lnTo>
                  <a:close/>
                </a:path>
                <a:path w="7620" h="655320">
                  <a:moveTo>
                    <a:pt x="7620" y="394969"/>
                  </a:moveTo>
                  <a:lnTo>
                    <a:pt x="0" y="394969"/>
                  </a:lnTo>
                  <a:lnTo>
                    <a:pt x="0" y="401319"/>
                  </a:lnTo>
                  <a:lnTo>
                    <a:pt x="7620" y="401319"/>
                  </a:lnTo>
                  <a:lnTo>
                    <a:pt x="7620" y="394969"/>
                  </a:lnTo>
                  <a:close/>
                </a:path>
                <a:path w="7620" h="655320">
                  <a:moveTo>
                    <a:pt x="7620" y="401319"/>
                  </a:moveTo>
                  <a:lnTo>
                    <a:pt x="0" y="401319"/>
                  </a:lnTo>
                  <a:lnTo>
                    <a:pt x="0" y="407669"/>
                  </a:lnTo>
                  <a:lnTo>
                    <a:pt x="7620" y="407669"/>
                  </a:lnTo>
                  <a:lnTo>
                    <a:pt x="7620" y="401319"/>
                  </a:lnTo>
                  <a:close/>
                </a:path>
                <a:path w="7620" h="655320">
                  <a:moveTo>
                    <a:pt x="7620" y="407669"/>
                  </a:moveTo>
                  <a:lnTo>
                    <a:pt x="0" y="407669"/>
                  </a:lnTo>
                  <a:lnTo>
                    <a:pt x="0" y="414019"/>
                  </a:lnTo>
                  <a:lnTo>
                    <a:pt x="7620" y="414019"/>
                  </a:lnTo>
                  <a:lnTo>
                    <a:pt x="7620" y="407669"/>
                  </a:lnTo>
                  <a:close/>
                </a:path>
                <a:path w="7620" h="655320">
                  <a:moveTo>
                    <a:pt x="7620" y="414019"/>
                  </a:moveTo>
                  <a:lnTo>
                    <a:pt x="0" y="414019"/>
                  </a:lnTo>
                  <a:lnTo>
                    <a:pt x="0" y="420369"/>
                  </a:lnTo>
                  <a:lnTo>
                    <a:pt x="7620" y="420369"/>
                  </a:lnTo>
                  <a:lnTo>
                    <a:pt x="7620" y="414019"/>
                  </a:lnTo>
                  <a:close/>
                </a:path>
                <a:path w="7620" h="655320">
                  <a:moveTo>
                    <a:pt x="7620" y="420369"/>
                  </a:moveTo>
                  <a:lnTo>
                    <a:pt x="0" y="420369"/>
                  </a:lnTo>
                  <a:lnTo>
                    <a:pt x="0" y="426719"/>
                  </a:lnTo>
                  <a:lnTo>
                    <a:pt x="7620" y="426719"/>
                  </a:lnTo>
                  <a:lnTo>
                    <a:pt x="7620" y="420369"/>
                  </a:lnTo>
                  <a:close/>
                </a:path>
                <a:path w="7620" h="655320">
                  <a:moveTo>
                    <a:pt x="7620" y="426719"/>
                  </a:moveTo>
                  <a:lnTo>
                    <a:pt x="0" y="426719"/>
                  </a:lnTo>
                  <a:lnTo>
                    <a:pt x="0" y="452119"/>
                  </a:lnTo>
                  <a:lnTo>
                    <a:pt x="7620" y="452119"/>
                  </a:lnTo>
                  <a:lnTo>
                    <a:pt x="7620" y="426719"/>
                  </a:lnTo>
                  <a:close/>
                </a:path>
                <a:path w="7620" h="655320">
                  <a:moveTo>
                    <a:pt x="7620" y="452119"/>
                  </a:moveTo>
                  <a:lnTo>
                    <a:pt x="0" y="452119"/>
                  </a:lnTo>
                  <a:lnTo>
                    <a:pt x="0" y="457199"/>
                  </a:lnTo>
                  <a:lnTo>
                    <a:pt x="7620" y="457199"/>
                  </a:lnTo>
                  <a:lnTo>
                    <a:pt x="7620" y="452119"/>
                  </a:lnTo>
                  <a:close/>
                </a:path>
                <a:path w="7620" h="655320">
                  <a:moveTo>
                    <a:pt x="7620" y="457200"/>
                  </a:moveTo>
                  <a:lnTo>
                    <a:pt x="0" y="457200"/>
                  </a:lnTo>
                  <a:lnTo>
                    <a:pt x="0" y="464819"/>
                  </a:lnTo>
                  <a:lnTo>
                    <a:pt x="7620" y="464819"/>
                  </a:lnTo>
                  <a:lnTo>
                    <a:pt x="7620" y="457200"/>
                  </a:lnTo>
                  <a:close/>
                </a:path>
                <a:path w="7620" h="655320">
                  <a:moveTo>
                    <a:pt x="7620" y="464819"/>
                  </a:moveTo>
                  <a:lnTo>
                    <a:pt x="0" y="464819"/>
                  </a:lnTo>
                  <a:lnTo>
                    <a:pt x="0" y="471169"/>
                  </a:lnTo>
                  <a:lnTo>
                    <a:pt x="7620" y="471169"/>
                  </a:lnTo>
                  <a:lnTo>
                    <a:pt x="7620" y="464819"/>
                  </a:lnTo>
                  <a:close/>
                </a:path>
                <a:path w="7620" h="655320">
                  <a:moveTo>
                    <a:pt x="7620" y="471169"/>
                  </a:moveTo>
                  <a:lnTo>
                    <a:pt x="0" y="471169"/>
                  </a:lnTo>
                  <a:lnTo>
                    <a:pt x="0" y="477519"/>
                  </a:lnTo>
                  <a:lnTo>
                    <a:pt x="7620" y="477519"/>
                  </a:lnTo>
                  <a:lnTo>
                    <a:pt x="7620" y="471169"/>
                  </a:lnTo>
                  <a:close/>
                </a:path>
                <a:path w="7620" h="655320">
                  <a:moveTo>
                    <a:pt x="7620" y="477519"/>
                  </a:moveTo>
                  <a:lnTo>
                    <a:pt x="0" y="477519"/>
                  </a:lnTo>
                  <a:lnTo>
                    <a:pt x="0" y="483869"/>
                  </a:lnTo>
                  <a:lnTo>
                    <a:pt x="7620" y="483869"/>
                  </a:lnTo>
                  <a:lnTo>
                    <a:pt x="7620" y="477519"/>
                  </a:lnTo>
                  <a:close/>
                </a:path>
                <a:path w="7620" h="655320">
                  <a:moveTo>
                    <a:pt x="7620" y="483869"/>
                  </a:moveTo>
                  <a:lnTo>
                    <a:pt x="0" y="483869"/>
                  </a:lnTo>
                  <a:lnTo>
                    <a:pt x="0" y="490219"/>
                  </a:lnTo>
                  <a:lnTo>
                    <a:pt x="7620" y="490219"/>
                  </a:lnTo>
                  <a:lnTo>
                    <a:pt x="7620" y="483869"/>
                  </a:lnTo>
                  <a:close/>
                </a:path>
                <a:path w="7620" h="655320">
                  <a:moveTo>
                    <a:pt x="7620" y="490219"/>
                  </a:moveTo>
                  <a:lnTo>
                    <a:pt x="0" y="490219"/>
                  </a:lnTo>
                  <a:lnTo>
                    <a:pt x="0" y="496569"/>
                  </a:lnTo>
                  <a:lnTo>
                    <a:pt x="7620" y="496569"/>
                  </a:lnTo>
                  <a:lnTo>
                    <a:pt x="7620" y="490219"/>
                  </a:lnTo>
                  <a:close/>
                </a:path>
                <a:path w="7620" h="655320">
                  <a:moveTo>
                    <a:pt x="7620" y="496569"/>
                  </a:moveTo>
                  <a:lnTo>
                    <a:pt x="0" y="496569"/>
                  </a:lnTo>
                  <a:lnTo>
                    <a:pt x="0" y="502919"/>
                  </a:lnTo>
                  <a:lnTo>
                    <a:pt x="7620" y="502919"/>
                  </a:lnTo>
                  <a:lnTo>
                    <a:pt x="7620" y="496569"/>
                  </a:lnTo>
                  <a:close/>
                </a:path>
                <a:path w="7620" h="655320">
                  <a:moveTo>
                    <a:pt x="7620" y="502919"/>
                  </a:moveTo>
                  <a:lnTo>
                    <a:pt x="0" y="502919"/>
                  </a:lnTo>
                  <a:lnTo>
                    <a:pt x="0" y="509269"/>
                  </a:lnTo>
                  <a:lnTo>
                    <a:pt x="7620" y="509269"/>
                  </a:lnTo>
                  <a:lnTo>
                    <a:pt x="7620" y="502919"/>
                  </a:lnTo>
                  <a:close/>
                </a:path>
                <a:path w="7620" h="655320">
                  <a:moveTo>
                    <a:pt x="7620" y="509269"/>
                  </a:moveTo>
                  <a:lnTo>
                    <a:pt x="0" y="509269"/>
                  </a:lnTo>
                  <a:lnTo>
                    <a:pt x="0" y="515619"/>
                  </a:lnTo>
                  <a:lnTo>
                    <a:pt x="7620" y="515619"/>
                  </a:lnTo>
                  <a:lnTo>
                    <a:pt x="7620" y="509269"/>
                  </a:lnTo>
                  <a:close/>
                </a:path>
                <a:path w="7620" h="655320">
                  <a:moveTo>
                    <a:pt x="7620" y="515619"/>
                  </a:moveTo>
                  <a:lnTo>
                    <a:pt x="0" y="515619"/>
                  </a:lnTo>
                  <a:lnTo>
                    <a:pt x="0" y="521969"/>
                  </a:lnTo>
                  <a:lnTo>
                    <a:pt x="7620" y="521969"/>
                  </a:lnTo>
                  <a:lnTo>
                    <a:pt x="7620" y="515619"/>
                  </a:lnTo>
                  <a:close/>
                </a:path>
                <a:path w="7620" h="655320">
                  <a:moveTo>
                    <a:pt x="7620" y="521969"/>
                  </a:moveTo>
                  <a:lnTo>
                    <a:pt x="0" y="521969"/>
                  </a:lnTo>
                  <a:lnTo>
                    <a:pt x="0" y="539749"/>
                  </a:lnTo>
                  <a:lnTo>
                    <a:pt x="7620" y="539749"/>
                  </a:lnTo>
                  <a:lnTo>
                    <a:pt x="7620" y="521969"/>
                  </a:lnTo>
                  <a:close/>
                </a:path>
                <a:path w="7620" h="655320">
                  <a:moveTo>
                    <a:pt x="7620" y="539750"/>
                  </a:moveTo>
                  <a:lnTo>
                    <a:pt x="0" y="539750"/>
                  </a:lnTo>
                  <a:lnTo>
                    <a:pt x="0" y="547369"/>
                  </a:lnTo>
                  <a:lnTo>
                    <a:pt x="7620" y="547369"/>
                  </a:lnTo>
                  <a:lnTo>
                    <a:pt x="7620" y="539750"/>
                  </a:lnTo>
                  <a:close/>
                </a:path>
                <a:path w="7620" h="655320">
                  <a:moveTo>
                    <a:pt x="7620" y="547369"/>
                  </a:moveTo>
                  <a:lnTo>
                    <a:pt x="0" y="547369"/>
                  </a:lnTo>
                  <a:lnTo>
                    <a:pt x="0" y="552449"/>
                  </a:lnTo>
                  <a:lnTo>
                    <a:pt x="7620" y="552449"/>
                  </a:lnTo>
                  <a:lnTo>
                    <a:pt x="7620" y="547369"/>
                  </a:lnTo>
                  <a:close/>
                </a:path>
                <a:path w="7620" h="655320">
                  <a:moveTo>
                    <a:pt x="7620" y="552450"/>
                  </a:moveTo>
                  <a:lnTo>
                    <a:pt x="0" y="552450"/>
                  </a:lnTo>
                  <a:lnTo>
                    <a:pt x="0" y="560069"/>
                  </a:lnTo>
                  <a:lnTo>
                    <a:pt x="7620" y="560069"/>
                  </a:lnTo>
                  <a:lnTo>
                    <a:pt x="7620" y="552450"/>
                  </a:lnTo>
                  <a:close/>
                </a:path>
                <a:path w="7620" h="655320">
                  <a:moveTo>
                    <a:pt x="7620" y="560069"/>
                  </a:moveTo>
                  <a:lnTo>
                    <a:pt x="0" y="560069"/>
                  </a:lnTo>
                  <a:lnTo>
                    <a:pt x="0" y="566419"/>
                  </a:lnTo>
                  <a:lnTo>
                    <a:pt x="7620" y="566419"/>
                  </a:lnTo>
                  <a:lnTo>
                    <a:pt x="7620" y="560069"/>
                  </a:lnTo>
                  <a:close/>
                </a:path>
                <a:path w="7620" h="655320">
                  <a:moveTo>
                    <a:pt x="7620" y="566419"/>
                  </a:moveTo>
                  <a:lnTo>
                    <a:pt x="0" y="566419"/>
                  </a:lnTo>
                  <a:lnTo>
                    <a:pt x="0" y="572769"/>
                  </a:lnTo>
                  <a:lnTo>
                    <a:pt x="7620" y="572769"/>
                  </a:lnTo>
                  <a:lnTo>
                    <a:pt x="7620" y="566419"/>
                  </a:lnTo>
                  <a:close/>
                </a:path>
                <a:path w="7620" h="655320">
                  <a:moveTo>
                    <a:pt x="7620" y="572769"/>
                  </a:moveTo>
                  <a:lnTo>
                    <a:pt x="0" y="572769"/>
                  </a:lnTo>
                  <a:lnTo>
                    <a:pt x="0" y="579119"/>
                  </a:lnTo>
                  <a:lnTo>
                    <a:pt x="7620" y="579119"/>
                  </a:lnTo>
                  <a:lnTo>
                    <a:pt x="7620" y="572769"/>
                  </a:lnTo>
                  <a:close/>
                </a:path>
                <a:path w="7620" h="655320">
                  <a:moveTo>
                    <a:pt x="7620" y="579119"/>
                  </a:moveTo>
                  <a:lnTo>
                    <a:pt x="0" y="579119"/>
                  </a:lnTo>
                  <a:lnTo>
                    <a:pt x="0" y="585469"/>
                  </a:lnTo>
                  <a:lnTo>
                    <a:pt x="7620" y="585469"/>
                  </a:lnTo>
                  <a:lnTo>
                    <a:pt x="7620" y="579119"/>
                  </a:lnTo>
                  <a:close/>
                </a:path>
                <a:path w="7620" h="655320">
                  <a:moveTo>
                    <a:pt x="7620" y="585469"/>
                  </a:moveTo>
                  <a:lnTo>
                    <a:pt x="0" y="585469"/>
                  </a:lnTo>
                  <a:lnTo>
                    <a:pt x="0" y="591819"/>
                  </a:lnTo>
                  <a:lnTo>
                    <a:pt x="7620" y="591819"/>
                  </a:lnTo>
                  <a:lnTo>
                    <a:pt x="7620" y="585469"/>
                  </a:lnTo>
                  <a:close/>
                </a:path>
                <a:path w="7620" h="655320">
                  <a:moveTo>
                    <a:pt x="7620" y="591819"/>
                  </a:moveTo>
                  <a:lnTo>
                    <a:pt x="0" y="591819"/>
                  </a:lnTo>
                  <a:lnTo>
                    <a:pt x="0" y="598169"/>
                  </a:lnTo>
                  <a:lnTo>
                    <a:pt x="7620" y="598169"/>
                  </a:lnTo>
                  <a:lnTo>
                    <a:pt x="7620" y="591819"/>
                  </a:lnTo>
                  <a:close/>
                </a:path>
                <a:path w="7620" h="655320">
                  <a:moveTo>
                    <a:pt x="7620" y="598169"/>
                  </a:moveTo>
                  <a:lnTo>
                    <a:pt x="0" y="598169"/>
                  </a:lnTo>
                  <a:lnTo>
                    <a:pt x="0" y="604519"/>
                  </a:lnTo>
                  <a:lnTo>
                    <a:pt x="7620" y="604519"/>
                  </a:lnTo>
                  <a:lnTo>
                    <a:pt x="7620" y="598169"/>
                  </a:lnTo>
                  <a:close/>
                </a:path>
                <a:path w="7620" h="655320">
                  <a:moveTo>
                    <a:pt x="7620" y="604519"/>
                  </a:moveTo>
                  <a:lnTo>
                    <a:pt x="0" y="604519"/>
                  </a:lnTo>
                  <a:lnTo>
                    <a:pt x="0" y="610869"/>
                  </a:lnTo>
                  <a:lnTo>
                    <a:pt x="7620" y="610869"/>
                  </a:lnTo>
                  <a:lnTo>
                    <a:pt x="7620" y="604519"/>
                  </a:lnTo>
                  <a:close/>
                </a:path>
                <a:path w="7620" h="655320">
                  <a:moveTo>
                    <a:pt x="7620" y="610869"/>
                  </a:moveTo>
                  <a:lnTo>
                    <a:pt x="0" y="610869"/>
                  </a:lnTo>
                  <a:lnTo>
                    <a:pt x="0" y="617219"/>
                  </a:lnTo>
                  <a:lnTo>
                    <a:pt x="7620" y="617219"/>
                  </a:lnTo>
                  <a:lnTo>
                    <a:pt x="7620" y="610869"/>
                  </a:lnTo>
                  <a:close/>
                </a:path>
                <a:path w="7620" h="655320">
                  <a:moveTo>
                    <a:pt x="7620" y="617219"/>
                  </a:moveTo>
                  <a:lnTo>
                    <a:pt x="0" y="617219"/>
                  </a:lnTo>
                  <a:lnTo>
                    <a:pt x="0" y="623569"/>
                  </a:lnTo>
                  <a:lnTo>
                    <a:pt x="7620" y="623569"/>
                  </a:lnTo>
                  <a:lnTo>
                    <a:pt x="7620" y="617219"/>
                  </a:lnTo>
                  <a:close/>
                </a:path>
                <a:path w="7620" h="655320">
                  <a:moveTo>
                    <a:pt x="7620" y="623569"/>
                  </a:moveTo>
                  <a:lnTo>
                    <a:pt x="0" y="623569"/>
                  </a:lnTo>
                  <a:lnTo>
                    <a:pt x="0" y="629919"/>
                  </a:lnTo>
                  <a:lnTo>
                    <a:pt x="7620" y="629919"/>
                  </a:lnTo>
                  <a:lnTo>
                    <a:pt x="7620" y="623569"/>
                  </a:lnTo>
                  <a:close/>
                </a:path>
                <a:path w="7620" h="655320">
                  <a:moveTo>
                    <a:pt x="7620" y="629919"/>
                  </a:moveTo>
                  <a:lnTo>
                    <a:pt x="0" y="629919"/>
                  </a:lnTo>
                  <a:lnTo>
                    <a:pt x="0" y="636269"/>
                  </a:lnTo>
                  <a:lnTo>
                    <a:pt x="7620" y="636269"/>
                  </a:lnTo>
                  <a:lnTo>
                    <a:pt x="7620" y="629919"/>
                  </a:lnTo>
                  <a:close/>
                </a:path>
                <a:path w="7620" h="655320">
                  <a:moveTo>
                    <a:pt x="7620" y="636269"/>
                  </a:moveTo>
                  <a:lnTo>
                    <a:pt x="0" y="636269"/>
                  </a:lnTo>
                  <a:lnTo>
                    <a:pt x="0" y="642619"/>
                  </a:lnTo>
                  <a:lnTo>
                    <a:pt x="7620" y="642619"/>
                  </a:lnTo>
                  <a:lnTo>
                    <a:pt x="7620" y="636269"/>
                  </a:lnTo>
                  <a:close/>
                </a:path>
                <a:path w="7620" h="655320">
                  <a:moveTo>
                    <a:pt x="7620" y="642619"/>
                  </a:moveTo>
                  <a:lnTo>
                    <a:pt x="0" y="642619"/>
                  </a:lnTo>
                  <a:lnTo>
                    <a:pt x="0" y="648969"/>
                  </a:lnTo>
                  <a:lnTo>
                    <a:pt x="7620" y="648969"/>
                  </a:lnTo>
                  <a:lnTo>
                    <a:pt x="7620" y="642619"/>
                  </a:lnTo>
                  <a:close/>
                </a:path>
                <a:path w="7620" h="655320">
                  <a:moveTo>
                    <a:pt x="7620" y="648969"/>
                  </a:moveTo>
                  <a:lnTo>
                    <a:pt x="0" y="648969"/>
                  </a:lnTo>
                  <a:lnTo>
                    <a:pt x="0" y="655319"/>
                  </a:lnTo>
                  <a:lnTo>
                    <a:pt x="7620" y="655319"/>
                  </a:lnTo>
                  <a:lnTo>
                    <a:pt x="7620" y="648969"/>
                  </a:lnTo>
                  <a:close/>
                </a:path>
              </a:pathLst>
            </a:custGeom>
            <a:solidFill>
              <a:srgbClr val="7E00EE"/>
            </a:solidFill>
          </p:spPr>
          <p:txBody>
            <a:bodyPr bIns="0" lIns="0" rIns="0" rtlCol="0" tIns="0" wrap="square"/>
            <a:p/>
          </p:txBody>
        </p:sp>
        <p:sp>
          <p:nvSpPr>
            <p:cNvPr id="1049955" name="object 1256"/>
            <p:cNvSpPr/>
            <p:nvPr/>
          </p:nvSpPr>
          <p:spPr>
            <a:xfrm>
              <a:off x="6979919" y="4504689"/>
              <a:ext cx="6350" cy="660400"/>
            </a:xfrm>
            <a:custGeom>
              <a:avLst/>
              <a:ahLst/>
              <a:rect l="l" t="t" r="r" b="b"/>
              <a:pathLst>
                <a:path w="6350" h="660400">
                  <a:moveTo>
                    <a:pt x="1270" y="0"/>
                  </a:moveTo>
                  <a:lnTo>
                    <a:pt x="0" y="0"/>
                  </a:lnTo>
                  <a:lnTo>
                    <a:pt x="0" y="6349"/>
                  </a:lnTo>
                  <a:lnTo>
                    <a:pt x="6350" y="6349"/>
                  </a:lnTo>
                  <a:lnTo>
                    <a:pt x="6350" y="3809"/>
                  </a:lnTo>
                  <a:lnTo>
                    <a:pt x="5079" y="3809"/>
                  </a:lnTo>
                  <a:lnTo>
                    <a:pt x="5079" y="2539"/>
                  </a:lnTo>
                  <a:lnTo>
                    <a:pt x="3809" y="2539"/>
                  </a:lnTo>
                  <a:lnTo>
                    <a:pt x="3809" y="1269"/>
                  </a:lnTo>
                  <a:lnTo>
                    <a:pt x="1270" y="1269"/>
                  </a:lnTo>
                  <a:lnTo>
                    <a:pt x="1270" y="0"/>
                  </a:lnTo>
                  <a:close/>
                </a:path>
                <a:path w="6350" h="660400">
                  <a:moveTo>
                    <a:pt x="6350" y="6349"/>
                  </a:moveTo>
                  <a:lnTo>
                    <a:pt x="0" y="6349"/>
                  </a:lnTo>
                  <a:lnTo>
                    <a:pt x="0" y="12699"/>
                  </a:lnTo>
                  <a:lnTo>
                    <a:pt x="6350" y="12699"/>
                  </a:lnTo>
                  <a:lnTo>
                    <a:pt x="6350" y="6349"/>
                  </a:lnTo>
                  <a:close/>
                </a:path>
                <a:path w="6350" h="660400">
                  <a:moveTo>
                    <a:pt x="6350" y="12699"/>
                  </a:moveTo>
                  <a:lnTo>
                    <a:pt x="0" y="12699"/>
                  </a:lnTo>
                  <a:lnTo>
                    <a:pt x="0" y="19049"/>
                  </a:lnTo>
                  <a:lnTo>
                    <a:pt x="6350" y="19049"/>
                  </a:lnTo>
                  <a:lnTo>
                    <a:pt x="6350" y="12699"/>
                  </a:lnTo>
                  <a:close/>
                </a:path>
                <a:path w="6350" h="660400">
                  <a:moveTo>
                    <a:pt x="6350" y="19049"/>
                  </a:moveTo>
                  <a:lnTo>
                    <a:pt x="0" y="19049"/>
                  </a:lnTo>
                  <a:lnTo>
                    <a:pt x="0" y="25399"/>
                  </a:lnTo>
                  <a:lnTo>
                    <a:pt x="6350" y="25399"/>
                  </a:lnTo>
                  <a:lnTo>
                    <a:pt x="6350" y="19049"/>
                  </a:lnTo>
                  <a:close/>
                </a:path>
                <a:path w="6350" h="660400">
                  <a:moveTo>
                    <a:pt x="6350" y="25399"/>
                  </a:moveTo>
                  <a:lnTo>
                    <a:pt x="0" y="25399"/>
                  </a:lnTo>
                  <a:lnTo>
                    <a:pt x="0" y="31749"/>
                  </a:lnTo>
                  <a:lnTo>
                    <a:pt x="6350" y="31749"/>
                  </a:lnTo>
                  <a:lnTo>
                    <a:pt x="6350" y="25399"/>
                  </a:lnTo>
                  <a:close/>
                </a:path>
                <a:path w="6350" h="660400">
                  <a:moveTo>
                    <a:pt x="6350" y="31749"/>
                  </a:moveTo>
                  <a:lnTo>
                    <a:pt x="0" y="31749"/>
                  </a:lnTo>
                  <a:lnTo>
                    <a:pt x="0" y="38099"/>
                  </a:lnTo>
                  <a:lnTo>
                    <a:pt x="6350" y="38099"/>
                  </a:lnTo>
                  <a:lnTo>
                    <a:pt x="6350" y="31749"/>
                  </a:lnTo>
                  <a:close/>
                </a:path>
                <a:path w="6350" h="660400">
                  <a:moveTo>
                    <a:pt x="6350" y="38099"/>
                  </a:moveTo>
                  <a:lnTo>
                    <a:pt x="0" y="38099"/>
                  </a:lnTo>
                  <a:lnTo>
                    <a:pt x="0" y="44449"/>
                  </a:lnTo>
                  <a:lnTo>
                    <a:pt x="6350" y="44449"/>
                  </a:lnTo>
                  <a:lnTo>
                    <a:pt x="6350" y="38099"/>
                  </a:lnTo>
                  <a:close/>
                </a:path>
                <a:path w="6350" h="660400">
                  <a:moveTo>
                    <a:pt x="6350" y="44449"/>
                  </a:moveTo>
                  <a:lnTo>
                    <a:pt x="0" y="44449"/>
                  </a:lnTo>
                  <a:lnTo>
                    <a:pt x="0" y="50799"/>
                  </a:lnTo>
                  <a:lnTo>
                    <a:pt x="6350" y="50799"/>
                  </a:lnTo>
                  <a:lnTo>
                    <a:pt x="6350" y="44449"/>
                  </a:lnTo>
                  <a:close/>
                </a:path>
                <a:path w="6350" h="660400">
                  <a:moveTo>
                    <a:pt x="6350" y="50799"/>
                  </a:moveTo>
                  <a:lnTo>
                    <a:pt x="0" y="50799"/>
                  </a:lnTo>
                  <a:lnTo>
                    <a:pt x="0" y="57149"/>
                  </a:lnTo>
                  <a:lnTo>
                    <a:pt x="6350" y="57149"/>
                  </a:lnTo>
                  <a:lnTo>
                    <a:pt x="6350" y="50799"/>
                  </a:lnTo>
                  <a:close/>
                </a:path>
                <a:path w="6350" h="660400">
                  <a:moveTo>
                    <a:pt x="6350" y="57149"/>
                  </a:moveTo>
                  <a:lnTo>
                    <a:pt x="0" y="57149"/>
                  </a:lnTo>
                  <a:lnTo>
                    <a:pt x="0" y="63499"/>
                  </a:lnTo>
                  <a:lnTo>
                    <a:pt x="6350" y="63499"/>
                  </a:lnTo>
                  <a:lnTo>
                    <a:pt x="6350" y="57149"/>
                  </a:lnTo>
                  <a:close/>
                </a:path>
                <a:path w="6350" h="660400">
                  <a:moveTo>
                    <a:pt x="6350" y="63499"/>
                  </a:moveTo>
                  <a:lnTo>
                    <a:pt x="0" y="63499"/>
                  </a:lnTo>
                  <a:lnTo>
                    <a:pt x="0" y="69849"/>
                  </a:lnTo>
                  <a:lnTo>
                    <a:pt x="6350" y="69849"/>
                  </a:lnTo>
                  <a:lnTo>
                    <a:pt x="6350" y="63499"/>
                  </a:lnTo>
                  <a:close/>
                </a:path>
                <a:path w="6350" h="660400">
                  <a:moveTo>
                    <a:pt x="6350" y="69849"/>
                  </a:moveTo>
                  <a:lnTo>
                    <a:pt x="0" y="69849"/>
                  </a:lnTo>
                  <a:lnTo>
                    <a:pt x="0" y="76199"/>
                  </a:lnTo>
                  <a:lnTo>
                    <a:pt x="6350" y="76199"/>
                  </a:lnTo>
                  <a:lnTo>
                    <a:pt x="6350" y="69849"/>
                  </a:lnTo>
                  <a:close/>
                </a:path>
                <a:path w="6350" h="660400">
                  <a:moveTo>
                    <a:pt x="6350" y="76199"/>
                  </a:moveTo>
                  <a:lnTo>
                    <a:pt x="0" y="76199"/>
                  </a:lnTo>
                  <a:lnTo>
                    <a:pt x="0" y="82549"/>
                  </a:lnTo>
                  <a:lnTo>
                    <a:pt x="6350" y="82549"/>
                  </a:lnTo>
                  <a:lnTo>
                    <a:pt x="6350" y="76199"/>
                  </a:lnTo>
                  <a:close/>
                </a:path>
                <a:path w="6350" h="660400">
                  <a:moveTo>
                    <a:pt x="6350" y="82549"/>
                  </a:moveTo>
                  <a:lnTo>
                    <a:pt x="0" y="82549"/>
                  </a:lnTo>
                  <a:lnTo>
                    <a:pt x="0" y="88899"/>
                  </a:lnTo>
                  <a:lnTo>
                    <a:pt x="6350" y="88899"/>
                  </a:lnTo>
                  <a:lnTo>
                    <a:pt x="6350" y="82549"/>
                  </a:lnTo>
                  <a:close/>
                </a:path>
                <a:path w="6350" h="660400">
                  <a:moveTo>
                    <a:pt x="6350" y="88899"/>
                  </a:moveTo>
                  <a:lnTo>
                    <a:pt x="0" y="88899"/>
                  </a:lnTo>
                  <a:lnTo>
                    <a:pt x="0" y="95249"/>
                  </a:lnTo>
                  <a:lnTo>
                    <a:pt x="6350" y="95249"/>
                  </a:lnTo>
                  <a:lnTo>
                    <a:pt x="6350" y="88899"/>
                  </a:lnTo>
                  <a:close/>
                </a:path>
                <a:path w="6350" h="660400">
                  <a:moveTo>
                    <a:pt x="6350" y="95249"/>
                  </a:moveTo>
                  <a:lnTo>
                    <a:pt x="0" y="95249"/>
                  </a:lnTo>
                  <a:lnTo>
                    <a:pt x="0" y="101599"/>
                  </a:lnTo>
                  <a:lnTo>
                    <a:pt x="6350" y="101599"/>
                  </a:lnTo>
                  <a:lnTo>
                    <a:pt x="6350" y="95249"/>
                  </a:lnTo>
                  <a:close/>
                </a:path>
                <a:path w="6350" h="660400">
                  <a:moveTo>
                    <a:pt x="6350" y="101599"/>
                  </a:moveTo>
                  <a:lnTo>
                    <a:pt x="0" y="101599"/>
                  </a:lnTo>
                  <a:lnTo>
                    <a:pt x="0" y="106679"/>
                  </a:lnTo>
                  <a:lnTo>
                    <a:pt x="6350" y="106679"/>
                  </a:lnTo>
                  <a:lnTo>
                    <a:pt x="6350" y="101599"/>
                  </a:lnTo>
                  <a:close/>
                </a:path>
                <a:path w="6350" h="660400">
                  <a:moveTo>
                    <a:pt x="6350" y="106679"/>
                  </a:moveTo>
                  <a:lnTo>
                    <a:pt x="0" y="106679"/>
                  </a:lnTo>
                  <a:lnTo>
                    <a:pt x="0" y="114299"/>
                  </a:lnTo>
                  <a:lnTo>
                    <a:pt x="6350" y="114299"/>
                  </a:lnTo>
                  <a:lnTo>
                    <a:pt x="6350" y="106679"/>
                  </a:lnTo>
                  <a:close/>
                </a:path>
                <a:path w="6350" h="660400">
                  <a:moveTo>
                    <a:pt x="6350" y="114299"/>
                  </a:moveTo>
                  <a:lnTo>
                    <a:pt x="0" y="114299"/>
                  </a:lnTo>
                  <a:lnTo>
                    <a:pt x="0" y="120649"/>
                  </a:lnTo>
                  <a:lnTo>
                    <a:pt x="6350" y="120649"/>
                  </a:lnTo>
                  <a:lnTo>
                    <a:pt x="6350" y="114299"/>
                  </a:lnTo>
                  <a:close/>
                </a:path>
                <a:path w="6350" h="660400">
                  <a:moveTo>
                    <a:pt x="6350" y="120649"/>
                  </a:moveTo>
                  <a:lnTo>
                    <a:pt x="0" y="120649"/>
                  </a:lnTo>
                  <a:lnTo>
                    <a:pt x="0" y="126999"/>
                  </a:lnTo>
                  <a:lnTo>
                    <a:pt x="6350" y="126999"/>
                  </a:lnTo>
                  <a:lnTo>
                    <a:pt x="6350" y="120649"/>
                  </a:lnTo>
                  <a:close/>
                </a:path>
                <a:path w="6350" h="660400">
                  <a:moveTo>
                    <a:pt x="6350" y="126999"/>
                  </a:moveTo>
                  <a:lnTo>
                    <a:pt x="0" y="126999"/>
                  </a:lnTo>
                  <a:lnTo>
                    <a:pt x="0" y="133349"/>
                  </a:lnTo>
                  <a:lnTo>
                    <a:pt x="6350" y="133349"/>
                  </a:lnTo>
                  <a:lnTo>
                    <a:pt x="6350" y="126999"/>
                  </a:lnTo>
                  <a:close/>
                </a:path>
                <a:path w="6350" h="660400">
                  <a:moveTo>
                    <a:pt x="6350" y="133349"/>
                  </a:moveTo>
                  <a:lnTo>
                    <a:pt x="0" y="133349"/>
                  </a:lnTo>
                  <a:lnTo>
                    <a:pt x="0" y="139699"/>
                  </a:lnTo>
                  <a:lnTo>
                    <a:pt x="6350" y="139699"/>
                  </a:lnTo>
                  <a:lnTo>
                    <a:pt x="6350" y="133349"/>
                  </a:lnTo>
                  <a:close/>
                </a:path>
                <a:path w="6350" h="660400">
                  <a:moveTo>
                    <a:pt x="6350" y="139699"/>
                  </a:moveTo>
                  <a:lnTo>
                    <a:pt x="0" y="139699"/>
                  </a:lnTo>
                  <a:lnTo>
                    <a:pt x="0" y="146049"/>
                  </a:lnTo>
                  <a:lnTo>
                    <a:pt x="6350" y="146049"/>
                  </a:lnTo>
                  <a:lnTo>
                    <a:pt x="6350" y="139699"/>
                  </a:lnTo>
                  <a:close/>
                </a:path>
                <a:path w="6350" h="660400">
                  <a:moveTo>
                    <a:pt x="6350" y="146049"/>
                  </a:moveTo>
                  <a:lnTo>
                    <a:pt x="0" y="146049"/>
                  </a:lnTo>
                  <a:lnTo>
                    <a:pt x="0" y="152399"/>
                  </a:lnTo>
                  <a:lnTo>
                    <a:pt x="6350" y="152399"/>
                  </a:lnTo>
                  <a:lnTo>
                    <a:pt x="6350" y="146049"/>
                  </a:lnTo>
                  <a:close/>
                </a:path>
                <a:path w="6350" h="660400">
                  <a:moveTo>
                    <a:pt x="6350" y="152399"/>
                  </a:moveTo>
                  <a:lnTo>
                    <a:pt x="0" y="152399"/>
                  </a:lnTo>
                  <a:lnTo>
                    <a:pt x="0" y="158749"/>
                  </a:lnTo>
                  <a:lnTo>
                    <a:pt x="6350" y="158749"/>
                  </a:lnTo>
                  <a:lnTo>
                    <a:pt x="6350" y="152399"/>
                  </a:lnTo>
                  <a:close/>
                </a:path>
                <a:path w="6350" h="660400">
                  <a:moveTo>
                    <a:pt x="6350" y="158749"/>
                  </a:moveTo>
                  <a:lnTo>
                    <a:pt x="0" y="158749"/>
                  </a:lnTo>
                  <a:lnTo>
                    <a:pt x="0" y="165099"/>
                  </a:lnTo>
                  <a:lnTo>
                    <a:pt x="6350" y="165099"/>
                  </a:lnTo>
                  <a:lnTo>
                    <a:pt x="6350" y="158749"/>
                  </a:lnTo>
                  <a:close/>
                </a:path>
                <a:path w="6350" h="660400">
                  <a:moveTo>
                    <a:pt x="6350" y="165099"/>
                  </a:moveTo>
                  <a:lnTo>
                    <a:pt x="0" y="165099"/>
                  </a:lnTo>
                  <a:lnTo>
                    <a:pt x="0" y="171449"/>
                  </a:lnTo>
                  <a:lnTo>
                    <a:pt x="6350" y="171449"/>
                  </a:lnTo>
                  <a:lnTo>
                    <a:pt x="6350" y="165099"/>
                  </a:lnTo>
                  <a:close/>
                </a:path>
                <a:path w="6350" h="660400">
                  <a:moveTo>
                    <a:pt x="6350" y="171449"/>
                  </a:moveTo>
                  <a:lnTo>
                    <a:pt x="0" y="171449"/>
                  </a:lnTo>
                  <a:lnTo>
                    <a:pt x="0" y="177799"/>
                  </a:lnTo>
                  <a:lnTo>
                    <a:pt x="6350" y="177799"/>
                  </a:lnTo>
                  <a:lnTo>
                    <a:pt x="6350" y="171449"/>
                  </a:lnTo>
                  <a:close/>
                </a:path>
                <a:path w="6350" h="660400">
                  <a:moveTo>
                    <a:pt x="6350" y="177799"/>
                  </a:moveTo>
                  <a:lnTo>
                    <a:pt x="0" y="177799"/>
                  </a:lnTo>
                  <a:lnTo>
                    <a:pt x="0" y="184149"/>
                  </a:lnTo>
                  <a:lnTo>
                    <a:pt x="6350" y="184149"/>
                  </a:lnTo>
                  <a:lnTo>
                    <a:pt x="6350" y="177799"/>
                  </a:lnTo>
                  <a:close/>
                </a:path>
                <a:path w="6350" h="660400">
                  <a:moveTo>
                    <a:pt x="6350" y="184149"/>
                  </a:moveTo>
                  <a:lnTo>
                    <a:pt x="0" y="184149"/>
                  </a:lnTo>
                  <a:lnTo>
                    <a:pt x="0" y="190499"/>
                  </a:lnTo>
                  <a:lnTo>
                    <a:pt x="6350" y="190499"/>
                  </a:lnTo>
                  <a:lnTo>
                    <a:pt x="6350" y="184149"/>
                  </a:lnTo>
                  <a:close/>
                </a:path>
                <a:path w="6350" h="660400">
                  <a:moveTo>
                    <a:pt x="6350" y="190499"/>
                  </a:moveTo>
                  <a:lnTo>
                    <a:pt x="0" y="190499"/>
                  </a:lnTo>
                  <a:lnTo>
                    <a:pt x="0" y="203199"/>
                  </a:lnTo>
                  <a:lnTo>
                    <a:pt x="6350" y="203199"/>
                  </a:lnTo>
                  <a:lnTo>
                    <a:pt x="6350" y="190499"/>
                  </a:lnTo>
                  <a:close/>
                </a:path>
                <a:path w="6350" h="660400">
                  <a:moveTo>
                    <a:pt x="6350" y="203199"/>
                  </a:moveTo>
                  <a:lnTo>
                    <a:pt x="0" y="203199"/>
                  </a:lnTo>
                  <a:lnTo>
                    <a:pt x="0" y="209549"/>
                  </a:lnTo>
                  <a:lnTo>
                    <a:pt x="6350" y="209549"/>
                  </a:lnTo>
                  <a:lnTo>
                    <a:pt x="6350" y="203199"/>
                  </a:lnTo>
                  <a:close/>
                </a:path>
                <a:path w="6350" h="660400">
                  <a:moveTo>
                    <a:pt x="6350" y="209549"/>
                  </a:moveTo>
                  <a:lnTo>
                    <a:pt x="0" y="209549"/>
                  </a:lnTo>
                  <a:lnTo>
                    <a:pt x="0" y="215899"/>
                  </a:lnTo>
                  <a:lnTo>
                    <a:pt x="6350" y="215899"/>
                  </a:lnTo>
                  <a:lnTo>
                    <a:pt x="6350" y="209549"/>
                  </a:lnTo>
                  <a:close/>
                </a:path>
                <a:path w="6350" h="660400">
                  <a:moveTo>
                    <a:pt x="6350" y="215899"/>
                  </a:moveTo>
                  <a:lnTo>
                    <a:pt x="0" y="215899"/>
                  </a:lnTo>
                  <a:lnTo>
                    <a:pt x="0" y="222249"/>
                  </a:lnTo>
                  <a:lnTo>
                    <a:pt x="6350" y="222249"/>
                  </a:lnTo>
                  <a:lnTo>
                    <a:pt x="6350" y="215899"/>
                  </a:lnTo>
                  <a:close/>
                </a:path>
                <a:path w="6350" h="660400">
                  <a:moveTo>
                    <a:pt x="6350" y="222249"/>
                  </a:moveTo>
                  <a:lnTo>
                    <a:pt x="0" y="222249"/>
                  </a:lnTo>
                  <a:lnTo>
                    <a:pt x="0" y="228599"/>
                  </a:lnTo>
                  <a:lnTo>
                    <a:pt x="6350" y="228599"/>
                  </a:lnTo>
                  <a:lnTo>
                    <a:pt x="6350" y="222249"/>
                  </a:lnTo>
                  <a:close/>
                </a:path>
                <a:path w="6350" h="660400">
                  <a:moveTo>
                    <a:pt x="6350" y="228599"/>
                  </a:moveTo>
                  <a:lnTo>
                    <a:pt x="0" y="228599"/>
                  </a:lnTo>
                  <a:lnTo>
                    <a:pt x="0" y="234949"/>
                  </a:lnTo>
                  <a:lnTo>
                    <a:pt x="6350" y="234949"/>
                  </a:lnTo>
                  <a:lnTo>
                    <a:pt x="6350" y="228599"/>
                  </a:lnTo>
                  <a:close/>
                </a:path>
                <a:path w="6350" h="660400">
                  <a:moveTo>
                    <a:pt x="6350" y="234949"/>
                  </a:moveTo>
                  <a:lnTo>
                    <a:pt x="0" y="234949"/>
                  </a:lnTo>
                  <a:lnTo>
                    <a:pt x="0" y="241299"/>
                  </a:lnTo>
                  <a:lnTo>
                    <a:pt x="6350" y="241299"/>
                  </a:lnTo>
                  <a:lnTo>
                    <a:pt x="6350" y="234949"/>
                  </a:lnTo>
                  <a:close/>
                </a:path>
                <a:path w="6350" h="660400">
                  <a:moveTo>
                    <a:pt x="6350" y="241299"/>
                  </a:moveTo>
                  <a:lnTo>
                    <a:pt x="0" y="241299"/>
                  </a:lnTo>
                  <a:lnTo>
                    <a:pt x="0" y="247649"/>
                  </a:lnTo>
                  <a:lnTo>
                    <a:pt x="6350" y="247649"/>
                  </a:lnTo>
                  <a:lnTo>
                    <a:pt x="6350" y="241299"/>
                  </a:lnTo>
                  <a:close/>
                </a:path>
                <a:path w="6350" h="660400">
                  <a:moveTo>
                    <a:pt x="6350" y="247649"/>
                  </a:moveTo>
                  <a:lnTo>
                    <a:pt x="0" y="247649"/>
                  </a:lnTo>
                  <a:lnTo>
                    <a:pt x="0" y="253999"/>
                  </a:lnTo>
                  <a:lnTo>
                    <a:pt x="6350" y="253999"/>
                  </a:lnTo>
                  <a:lnTo>
                    <a:pt x="6350" y="247649"/>
                  </a:lnTo>
                  <a:close/>
                </a:path>
                <a:path w="6350" h="660400">
                  <a:moveTo>
                    <a:pt x="6350" y="253999"/>
                  </a:moveTo>
                  <a:lnTo>
                    <a:pt x="0" y="253999"/>
                  </a:lnTo>
                  <a:lnTo>
                    <a:pt x="0" y="260349"/>
                  </a:lnTo>
                  <a:lnTo>
                    <a:pt x="6350" y="260349"/>
                  </a:lnTo>
                  <a:lnTo>
                    <a:pt x="6350" y="253999"/>
                  </a:lnTo>
                  <a:close/>
                </a:path>
                <a:path w="6350" h="660400">
                  <a:moveTo>
                    <a:pt x="6350" y="260349"/>
                  </a:moveTo>
                  <a:lnTo>
                    <a:pt x="0" y="260349"/>
                  </a:lnTo>
                  <a:lnTo>
                    <a:pt x="0" y="266699"/>
                  </a:lnTo>
                  <a:lnTo>
                    <a:pt x="6350" y="266699"/>
                  </a:lnTo>
                  <a:lnTo>
                    <a:pt x="6350" y="260349"/>
                  </a:lnTo>
                  <a:close/>
                </a:path>
                <a:path w="6350" h="660400">
                  <a:moveTo>
                    <a:pt x="6350" y="266699"/>
                  </a:moveTo>
                  <a:lnTo>
                    <a:pt x="0" y="266699"/>
                  </a:lnTo>
                  <a:lnTo>
                    <a:pt x="0" y="273049"/>
                  </a:lnTo>
                  <a:lnTo>
                    <a:pt x="6350" y="273049"/>
                  </a:lnTo>
                  <a:lnTo>
                    <a:pt x="6350" y="266699"/>
                  </a:lnTo>
                  <a:close/>
                </a:path>
                <a:path w="6350" h="660400">
                  <a:moveTo>
                    <a:pt x="6350" y="273049"/>
                  </a:moveTo>
                  <a:lnTo>
                    <a:pt x="0" y="273049"/>
                  </a:lnTo>
                  <a:lnTo>
                    <a:pt x="0" y="279399"/>
                  </a:lnTo>
                  <a:lnTo>
                    <a:pt x="6350" y="279399"/>
                  </a:lnTo>
                  <a:lnTo>
                    <a:pt x="6350" y="273049"/>
                  </a:lnTo>
                  <a:close/>
                </a:path>
                <a:path w="6350" h="660400">
                  <a:moveTo>
                    <a:pt x="6350" y="279399"/>
                  </a:moveTo>
                  <a:lnTo>
                    <a:pt x="0" y="279399"/>
                  </a:lnTo>
                  <a:lnTo>
                    <a:pt x="0" y="285749"/>
                  </a:lnTo>
                  <a:lnTo>
                    <a:pt x="6350" y="285749"/>
                  </a:lnTo>
                  <a:lnTo>
                    <a:pt x="6350" y="279399"/>
                  </a:lnTo>
                  <a:close/>
                </a:path>
                <a:path w="6350" h="660400">
                  <a:moveTo>
                    <a:pt x="6350" y="285749"/>
                  </a:moveTo>
                  <a:lnTo>
                    <a:pt x="0" y="285749"/>
                  </a:lnTo>
                  <a:lnTo>
                    <a:pt x="0" y="292099"/>
                  </a:lnTo>
                  <a:lnTo>
                    <a:pt x="6350" y="292099"/>
                  </a:lnTo>
                  <a:lnTo>
                    <a:pt x="6350" y="285749"/>
                  </a:lnTo>
                  <a:close/>
                </a:path>
                <a:path w="6350" h="660400">
                  <a:moveTo>
                    <a:pt x="6350" y="292099"/>
                  </a:moveTo>
                  <a:lnTo>
                    <a:pt x="0" y="292099"/>
                  </a:lnTo>
                  <a:lnTo>
                    <a:pt x="0" y="298449"/>
                  </a:lnTo>
                  <a:lnTo>
                    <a:pt x="6350" y="298449"/>
                  </a:lnTo>
                  <a:lnTo>
                    <a:pt x="6350" y="292099"/>
                  </a:lnTo>
                  <a:close/>
                </a:path>
                <a:path w="6350" h="660400">
                  <a:moveTo>
                    <a:pt x="6350" y="298449"/>
                  </a:moveTo>
                  <a:lnTo>
                    <a:pt x="0" y="298449"/>
                  </a:lnTo>
                  <a:lnTo>
                    <a:pt x="0" y="304799"/>
                  </a:lnTo>
                  <a:lnTo>
                    <a:pt x="6350" y="304799"/>
                  </a:lnTo>
                  <a:lnTo>
                    <a:pt x="6350" y="298449"/>
                  </a:lnTo>
                  <a:close/>
                </a:path>
                <a:path w="6350" h="660400">
                  <a:moveTo>
                    <a:pt x="6350" y="304799"/>
                  </a:moveTo>
                  <a:lnTo>
                    <a:pt x="0" y="304799"/>
                  </a:lnTo>
                  <a:lnTo>
                    <a:pt x="0" y="311149"/>
                  </a:lnTo>
                  <a:lnTo>
                    <a:pt x="6350" y="311149"/>
                  </a:lnTo>
                  <a:lnTo>
                    <a:pt x="6350" y="304799"/>
                  </a:lnTo>
                  <a:close/>
                </a:path>
                <a:path w="6350" h="660400">
                  <a:moveTo>
                    <a:pt x="6350" y="311149"/>
                  </a:moveTo>
                  <a:lnTo>
                    <a:pt x="0" y="311149"/>
                  </a:lnTo>
                  <a:lnTo>
                    <a:pt x="0" y="317499"/>
                  </a:lnTo>
                  <a:lnTo>
                    <a:pt x="6350" y="317499"/>
                  </a:lnTo>
                  <a:lnTo>
                    <a:pt x="6350" y="311149"/>
                  </a:lnTo>
                  <a:close/>
                </a:path>
                <a:path w="6350" h="660400">
                  <a:moveTo>
                    <a:pt x="6350" y="317499"/>
                  </a:moveTo>
                  <a:lnTo>
                    <a:pt x="0" y="317499"/>
                  </a:lnTo>
                  <a:lnTo>
                    <a:pt x="0" y="323849"/>
                  </a:lnTo>
                  <a:lnTo>
                    <a:pt x="6350" y="323849"/>
                  </a:lnTo>
                  <a:lnTo>
                    <a:pt x="6350" y="317499"/>
                  </a:lnTo>
                  <a:close/>
                </a:path>
                <a:path w="6350" h="660400">
                  <a:moveTo>
                    <a:pt x="6350" y="323849"/>
                  </a:moveTo>
                  <a:lnTo>
                    <a:pt x="0" y="323849"/>
                  </a:lnTo>
                  <a:lnTo>
                    <a:pt x="0" y="330199"/>
                  </a:lnTo>
                  <a:lnTo>
                    <a:pt x="6350" y="330199"/>
                  </a:lnTo>
                  <a:lnTo>
                    <a:pt x="6350" y="323849"/>
                  </a:lnTo>
                  <a:close/>
                </a:path>
                <a:path w="6350" h="660400">
                  <a:moveTo>
                    <a:pt x="6350" y="330199"/>
                  </a:moveTo>
                  <a:lnTo>
                    <a:pt x="0" y="330199"/>
                  </a:lnTo>
                  <a:lnTo>
                    <a:pt x="0" y="336549"/>
                  </a:lnTo>
                  <a:lnTo>
                    <a:pt x="6350" y="336549"/>
                  </a:lnTo>
                  <a:lnTo>
                    <a:pt x="6350" y="330199"/>
                  </a:lnTo>
                  <a:close/>
                </a:path>
                <a:path w="6350" h="660400">
                  <a:moveTo>
                    <a:pt x="6350" y="336549"/>
                  </a:moveTo>
                  <a:lnTo>
                    <a:pt x="0" y="336549"/>
                  </a:lnTo>
                  <a:lnTo>
                    <a:pt x="0" y="342899"/>
                  </a:lnTo>
                  <a:lnTo>
                    <a:pt x="6350" y="342899"/>
                  </a:lnTo>
                  <a:lnTo>
                    <a:pt x="6350" y="336549"/>
                  </a:lnTo>
                  <a:close/>
                </a:path>
                <a:path w="6350" h="660400">
                  <a:moveTo>
                    <a:pt x="6350" y="342899"/>
                  </a:moveTo>
                  <a:lnTo>
                    <a:pt x="0" y="342899"/>
                  </a:lnTo>
                  <a:lnTo>
                    <a:pt x="0" y="349249"/>
                  </a:lnTo>
                  <a:lnTo>
                    <a:pt x="6350" y="349249"/>
                  </a:lnTo>
                  <a:lnTo>
                    <a:pt x="6350" y="342899"/>
                  </a:lnTo>
                  <a:close/>
                </a:path>
                <a:path w="6350" h="660400">
                  <a:moveTo>
                    <a:pt x="6350" y="349249"/>
                  </a:moveTo>
                  <a:lnTo>
                    <a:pt x="0" y="349249"/>
                  </a:lnTo>
                  <a:lnTo>
                    <a:pt x="0" y="355599"/>
                  </a:lnTo>
                  <a:lnTo>
                    <a:pt x="6350" y="355599"/>
                  </a:lnTo>
                  <a:lnTo>
                    <a:pt x="6350" y="349249"/>
                  </a:lnTo>
                  <a:close/>
                </a:path>
                <a:path w="6350" h="660400">
                  <a:moveTo>
                    <a:pt x="6350" y="355599"/>
                  </a:moveTo>
                  <a:lnTo>
                    <a:pt x="0" y="355599"/>
                  </a:lnTo>
                  <a:lnTo>
                    <a:pt x="0" y="361949"/>
                  </a:lnTo>
                  <a:lnTo>
                    <a:pt x="6350" y="361949"/>
                  </a:lnTo>
                  <a:lnTo>
                    <a:pt x="6350" y="355599"/>
                  </a:lnTo>
                  <a:close/>
                </a:path>
                <a:path w="6350" h="660400">
                  <a:moveTo>
                    <a:pt x="6350" y="361949"/>
                  </a:moveTo>
                  <a:lnTo>
                    <a:pt x="0" y="361949"/>
                  </a:lnTo>
                  <a:lnTo>
                    <a:pt x="0" y="368299"/>
                  </a:lnTo>
                  <a:lnTo>
                    <a:pt x="6350" y="368299"/>
                  </a:lnTo>
                  <a:lnTo>
                    <a:pt x="6350" y="361949"/>
                  </a:lnTo>
                  <a:close/>
                </a:path>
                <a:path w="6350" h="660400">
                  <a:moveTo>
                    <a:pt x="6350" y="368299"/>
                  </a:moveTo>
                  <a:lnTo>
                    <a:pt x="0" y="368299"/>
                  </a:lnTo>
                  <a:lnTo>
                    <a:pt x="0" y="374649"/>
                  </a:lnTo>
                  <a:lnTo>
                    <a:pt x="6350" y="374649"/>
                  </a:lnTo>
                  <a:lnTo>
                    <a:pt x="6350" y="368299"/>
                  </a:lnTo>
                  <a:close/>
                </a:path>
                <a:path w="6350" h="660400">
                  <a:moveTo>
                    <a:pt x="6350" y="374649"/>
                  </a:moveTo>
                  <a:lnTo>
                    <a:pt x="0" y="374649"/>
                  </a:lnTo>
                  <a:lnTo>
                    <a:pt x="0" y="380999"/>
                  </a:lnTo>
                  <a:lnTo>
                    <a:pt x="6350" y="380999"/>
                  </a:lnTo>
                  <a:lnTo>
                    <a:pt x="6350" y="374649"/>
                  </a:lnTo>
                  <a:close/>
                </a:path>
                <a:path w="6350" h="660400">
                  <a:moveTo>
                    <a:pt x="6350" y="380999"/>
                  </a:moveTo>
                  <a:lnTo>
                    <a:pt x="0" y="380999"/>
                  </a:lnTo>
                  <a:lnTo>
                    <a:pt x="0" y="387349"/>
                  </a:lnTo>
                  <a:lnTo>
                    <a:pt x="6350" y="387349"/>
                  </a:lnTo>
                  <a:lnTo>
                    <a:pt x="6350" y="380999"/>
                  </a:lnTo>
                  <a:close/>
                </a:path>
                <a:path w="6350" h="660400">
                  <a:moveTo>
                    <a:pt x="6350" y="387349"/>
                  </a:moveTo>
                  <a:lnTo>
                    <a:pt x="0" y="387349"/>
                  </a:lnTo>
                  <a:lnTo>
                    <a:pt x="0" y="393699"/>
                  </a:lnTo>
                  <a:lnTo>
                    <a:pt x="6350" y="393699"/>
                  </a:lnTo>
                  <a:lnTo>
                    <a:pt x="6350" y="387349"/>
                  </a:lnTo>
                  <a:close/>
                </a:path>
                <a:path w="6350" h="660400">
                  <a:moveTo>
                    <a:pt x="6350" y="393699"/>
                  </a:moveTo>
                  <a:lnTo>
                    <a:pt x="0" y="393699"/>
                  </a:lnTo>
                  <a:lnTo>
                    <a:pt x="0" y="400049"/>
                  </a:lnTo>
                  <a:lnTo>
                    <a:pt x="6350" y="400049"/>
                  </a:lnTo>
                  <a:lnTo>
                    <a:pt x="6350" y="393699"/>
                  </a:lnTo>
                  <a:close/>
                </a:path>
                <a:path w="6350" h="660400">
                  <a:moveTo>
                    <a:pt x="6350" y="400049"/>
                  </a:moveTo>
                  <a:lnTo>
                    <a:pt x="0" y="400049"/>
                  </a:lnTo>
                  <a:lnTo>
                    <a:pt x="0" y="406399"/>
                  </a:lnTo>
                  <a:lnTo>
                    <a:pt x="6350" y="406399"/>
                  </a:lnTo>
                  <a:lnTo>
                    <a:pt x="6350" y="400049"/>
                  </a:lnTo>
                  <a:close/>
                </a:path>
                <a:path w="6350" h="660400">
                  <a:moveTo>
                    <a:pt x="6350" y="406399"/>
                  </a:moveTo>
                  <a:lnTo>
                    <a:pt x="0" y="406399"/>
                  </a:lnTo>
                  <a:lnTo>
                    <a:pt x="0" y="412749"/>
                  </a:lnTo>
                  <a:lnTo>
                    <a:pt x="6350" y="412749"/>
                  </a:lnTo>
                  <a:lnTo>
                    <a:pt x="6350" y="406399"/>
                  </a:lnTo>
                  <a:close/>
                </a:path>
                <a:path w="6350" h="660400">
                  <a:moveTo>
                    <a:pt x="6350" y="412749"/>
                  </a:moveTo>
                  <a:lnTo>
                    <a:pt x="0" y="412749"/>
                  </a:lnTo>
                  <a:lnTo>
                    <a:pt x="0" y="419099"/>
                  </a:lnTo>
                  <a:lnTo>
                    <a:pt x="6350" y="419099"/>
                  </a:lnTo>
                  <a:lnTo>
                    <a:pt x="6350" y="412749"/>
                  </a:lnTo>
                  <a:close/>
                </a:path>
                <a:path w="6350" h="660400">
                  <a:moveTo>
                    <a:pt x="6350" y="419099"/>
                  </a:moveTo>
                  <a:lnTo>
                    <a:pt x="0" y="419099"/>
                  </a:lnTo>
                  <a:lnTo>
                    <a:pt x="0" y="425449"/>
                  </a:lnTo>
                  <a:lnTo>
                    <a:pt x="6350" y="425449"/>
                  </a:lnTo>
                  <a:lnTo>
                    <a:pt x="6350" y="419099"/>
                  </a:lnTo>
                  <a:close/>
                </a:path>
                <a:path w="6350" h="660400">
                  <a:moveTo>
                    <a:pt x="6350" y="425449"/>
                  </a:moveTo>
                  <a:lnTo>
                    <a:pt x="0" y="425449"/>
                  </a:lnTo>
                  <a:lnTo>
                    <a:pt x="0" y="431799"/>
                  </a:lnTo>
                  <a:lnTo>
                    <a:pt x="6350" y="431799"/>
                  </a:lnTo>
                  <a:lnTo>
                    <a:pt x="6350" y="425449"/>
                  </a:lnTo>
                  <a:close/>
                </a:path>
                <a:path w="6350" h="660400">
                  <a:moveTo>
                    <a:pt x="6350" y="431799"/>
                  </a:moveTo>
                  <a:lnTo>
                    <a:pt x="0" y="431799"/>
                  </a:lnTo>
                  <a:lnTo>
                    <a:pt x="0" y="457199"/>
                  </a:lnTo>
                  <a:lnTo>
                    <a:pt x="6350" y="457199"/>
                  </a:lnTo>
                  <a:lnTo>
                    <a:pt x="6350" y="431799"/>
                  </a:lnTo>
                  <a:close/>
                </a:path>
                <a:path w="6350" h="660400">
                  <a:moveTo>
                    <a:pt x="6350" y="457199"/>
                  </a:moveTo>
                  <a:lnTo>
                    <a:pt x="0" y="457199"/>
                  </a:lnTo>
                  <a:lnTo>
                    <a:pt x="0" y="462279"/>
                  </a:lnTo>
                  <a:lnTo>
                    <a:pt x="6350" y="462279"/>
                  </a:lnTo>
                  <a:lnTo>
                    <a:pt x="6350" y="457199"/>
                  </a:lnTo>
                  <a:close/>
                </a:path>
                <a:path w="6350" h="660400">
                  <a:moveTo>
                    <a:pt x="6350" y="462279"/>
                  </a:moveTo>
                  <a:lnTo>
                    <a:pt x="0" y="462279"/>
                  </a:lnTo>
                  <a:lnTo>
                    <a:pt x="0" y="469899"/>
                  </a:lnTo>
                  <a:lnTo>
                    <a:pt x="6350" y="469899"/>
                  </a:lnTo>
                  <a:lnTo>
                    <a:pt x="6350" y="462279"/>
                  </a:lnTo>
                  <a:close/>
                </a:path>
                <a:path w="6350" h="660400">
                  <a:moveTo>
                    <a:pt x="6350" y="469899"/>
                  </a:moveTo>
                  <a:lnTo>
                    <a:pt x="0" y="469899"/>
                  </a:lnTo>
                  <a:lnTo>
                    <a:pt x="0" y="476249"/>
                  </a:lnTo>
                  <a:lnTo>
                    <a:pt x="6350" y="476249"/>
                  </a:lnTo>
                  <a:lnTo>
                    <a:pt x="6350" y="469899"/>
                  </a:lnTo>
                  <a:close/>
                </a:path>
                <a:path w="6350" h="660400">
                  <a:moveTo>
                    <a:pt x="6350" y="476249"/>
                  </a:moveTo>
                  <a:lnTo>
                    <a:pt x="0" y="476249"/>
                  </a:lnTo>
                  <a:lnTo>
                    <a:pt x="0" y="482599"/>
                  </a:lnTo>
                  <a:lnTo>
                    <a:pt x="6350" y="482599"/>
                  </a:lnTo>
                  <a:lnTo>
                    <a:pt x="6350" y="476249"/>
                  </a:lnTo>
                  <a:close/>
                </a:path>
                <a:path w="6350" h="660400">
                  <a:moveTo>
                    <a:pt x="6350" y="482599"/>
                  </a:moveTo>
                  <a:lnTo>
                    <a:pt x="0" y="482599"/>
                  </a:lnTo>
                  <a:lnTo>
                    <a:pt x="0" y="488949"/>
                  </a:lnTo>
                  <a:lnTo>
                    <a:pt x="6350" y="488949"/>
                  </a:lnTo>
                  <a:lnTo>
                    <a:pt x="6350" y="482599"/>
                  </a:lnTo>
                  <a:close/>
                </a:path>
                <a:path w="6350" h="660400">
                  <a:moveTo>
                    <a:pt x="6350" y="488949"/>
                  </a:moveTo>
                  <a:lnTo>
                    <a:pt x="0" y="488949"/>
                  </a:lnTo>
                  <a:lnTo>
                    <a:pt x="0" y="495299"/>
                  </a:lnTo>
                  <a:lnTo>
                    <a:pt x="6350" y="495299"/>
                  </a:lnTo>
                  <a:lnTo>
                    <a:pt x="6350" y="488949"/>
                  </a:lnTo>
                  <a:close/>
                </a:path>
                <a:path w="6350" h="660400">
                  <a:moveTo>
                    <a:pt x="6350" y="495299"/>
                  </a:moveTo>
                  <a:lnTo>
                    <a:pt x="0" y="495299"/>
                  </a:lnTo>
                  <a:lnTo>
                    <a:pt x="0" y="501649"/>
                  </a:lnTo>
                  <a:lnTo>
                    <a:pt x="6350" y="501649"/>
                  </a:lnTo>
                  <a:lnTo>
                    <a:pt x="6350" y="495299"/>
                  </a:lnTo>
                  <a:close/>
                </a:path>
                <a:path w="6350" h="660400">
                  <a:moveTo>
                    <a:pt x="6350" y="501649"/>
                  </a:moveTo>
                  <a:lnTo>
                    <a:pt x="0" y="501649"/>
                  </a:lnTo>
                  <a:lnTo>
                    <a:pt x="0" y="507999"/>
                  </a:lnTo>
                  <a:lnTo>
                    <a:pt x="6350" y="507999"/>
                  </a:lnTo>
                  <a:lnTo>
                    <a:pt x="6350" y="501649"/>
                  </a:lnTo>
                  <a:close/>
                </a:path>
                <a:path w="6350" h="660400">
                  <a:moveTo>
                    <a:pt x="6350" y="507999"/>
                  </a:moveTo>
                  <a:lnTo>
                    <a:pt x="0" y="507999"/>
                  </a:lnTo>
                  <a:lnTo>
                    <a:pt x="0" y="514349"/>
                  </a:lnTo>
                  <a:lnTo>
                    <a:pt x="6350" y="514349"/>
                  </a:lnTo>
                  <a:lnTo>
                    <a:pt x="6350" y="507999"/>
                  </a:lnTo>
                  <a:close/>
                </a:path>
                <a:path w="6350" h="660400">
                  <a:moveTo>
                    <a:pt x="6350" y="514349"/>
                  </a:moveTo>
                  <a:lnTo>
                    <a:pt x="0" y="514349"/>
                  </a:lnTo>
                  <a:lnTo>
                    <a:pt x="0" y="520699"/>
                  </a:lnTo>
                  <a:lnTo>
                    <a:pt x="6350" y="520699"/>
                  </a:lnTo>
                  <a:lnTo>
                    <a:pt x="6350" y="514349"/>
                  </a:lnTo>
                  <a:close/>
                </a:path>
                <a:path w="6350" h="660400">
                  <a:moveTo>
                    <a:pt x="6350" y="520699"/>
                  </a:moveTo>
                  <a:lnTo>
                    <a:pt x="0" y="520699"/>
                  </a:lnTo>
                  <a:lnTo>
                    <a:pt x="0" y="527049"/>
                  </a:lnTo>
                  <a:lnTo>
                    <a:pt x="6350" y="527049"/>
                  </a:lnTo>
                  <a:lnTo>
                    <a:pt x="6350" y="520699"/>
                  </a:lnTo>
                  <a:close/>
                </a:path>
                <a:path w="6350" h="660400">
                  <a:moveTo>
                    <a:pt x="6350" y="527049"/>
                  </a:moveTo>
                  <a:lnTo>
                    <a:pt x="0" y="527049"/>
                  </a:lnTo>
                  <a:lnTo>
                    <a:pt x="0" y="544829"/>
                  </a:lnTo>
                  <a:lnTo>
                    <a:pt x="6350" y="544829"/>
                  </a:lnTo>
                  <a:lnTo>
                    <a:pt x="6350" y="527049"/>
                  </a:lnTo>
                  <a:close/>
                </a:path>
                <a:path w="6350" h="660400">
                  <a:moveTo>
                    <a:pt x="6350" y="544829"/>
                  </a:moveTo>
                  <a:lnTo>
                    <a:pt x="0" y="544829"/>
                  </a:lnTo>
                  <a:lnTo>
                    <a:pt x="0" y="552449"/>
                  </a:lnTo>
                  <a:lnTo>
                    <a:pt x="6350" y="552449"/>
                  </a:lnTo>
                  <a:lnTo>
                    <a:pt x="6350" y="544829"/>
                  </a:lnTo>
                  <a:close/>
                </a:path>
                <a:path w="6350" h="660400">
                  <a:moveTo>
                    <a:pt x="6350" y="552449"/>
                  </a:moveTo>
                  <a:lnTo>
                    <a:pt x="0" y="552449"/>
                  </a:lnTo>
                  <a:lnTo>
                    <a:pt x="0" y="557529"/>
                  </a:lnTo>
                  <a:lnTo>
                    <a:pt x="6350" y="557529"/>
                  </a:lnTo>
                  <a:lnTo>
                    <a:pt x="6350" y="552449"/>
                  </a:lnTo>
                  <a:close/>
                </a:path>
                <a:path w="6350" h="660400">
                  <a:moveTo>
                    <a:pt x="6350" y="557529"/>
                  </a:moveTo>
                  <a:lnTo>
                    <a:pt x="0" y="557529"/>
                  </a:lnTo>
                  <a:lnTo>
                    <a:pt x="0" y="565149"/>
                  </a:lnTo>
                  <a:lnTo>
                    <a:pt x="6350" y="565149"/>
                  </a:lnTo>
                  <a:lnTo>
                    <a:pt x="6350" y="557529"/>
                  </a:lnTo>
                  <a:close/>
                </a:path>
                <a:path w="6350" h="660400">
                  <a:moveTo>
                    <a:pt x="6350" y="565149"/>
                  </a:moveTo>
                  <a:lnTo>
                    <a:pt x="0" y="565149"/>
                  </a:lnTo>
                  <a:lnTo>
                    <a:pt x="0" y="571499"/>
                  </a:lnTo>
                  <a:lnTo>
                    <a:pt x="6350" y="571499"/>
                  </a:lnTo>
                  <a:lnTo>
                    <a:pt x="6350" y="565149"/>
                  </a:lnTo>
                  <a:close/>
                </a:path>
                <a:path w="6350" h="660400">
                  <a:moveTo>
                    <a:pt x="6350" y="571499"/>
                  </a:moveTo>
                  <a:lnTo>
                    <a:pt x="0" y="571499"/>
                  </a:lnTo>
                  <a:lnTo>
                    <a:pt x="0" y="577849"/>
                  </a:lnTo>
                  <a:lnTo>
                    <a:pt x="6350" y="577849"/>
                  </a:lnTo>
                  <a:lnTo>
                    <a:pt x="6350" y="571499"/>
                  </a:lnTo>
                  <a:close/>
                </a:path>
                <a:path w="6350" h="660400">
                  <a:moveTo>
                    <a:pt x="6350" y="577849"/>
                  </a:moveTo>
                  <a:lnTo>
                    <a:pt x="0" y="577849"/>
                  </a:lnTo>
                  <a:lnTo>
                    <a:pt x="0" y="584199"/>
                  </a:lnTo>
                  <a:lnTo>
                    <a:pt x="6350" y="584199"/>
                  </a:lnTo>
                  <a:lnTo>
                    <a:pt x="6350" y="577849"/>
                  </a:lnTo>
                  <a:close/>
                </a:path>
                <a:path w="6350" h="660400">
                  <a:moveTo>
                    <a:pt x="6350" y="584199"/>
                  </a:moveTo>
                  <a:lnTo>
                    <a:pt x="0" y="584199"/>
                  </a:lnTo>
                  <a:lnTo>
                    <a:pt x="0" y="590549"/>
                  </a:lnTo>
                  <a:lnTo>
                    <a:pt x="6350" y="590549"/>
                  </a:lnTo>
                  <a:lnTo>
                    <a:pt x="6350" y="584199"/>
                  </a:lnTo>
                  <a:close/>
                </a:path>
                <a:path w="6350" h="660400">
                  <a:moveTo>
                    <a:pt x="6350" y="590549"/>
                  </a:moveTo>
                  <a:lnTo>
                    <a:pt x="0" y="590549"/>
                  </a:lnTo>
                  <a:lnTo>
                    <a:pt x="0" y="596899"/>
                  </a:lnTo>
                  <a:lnTo>
                    <a:pt x="6350" y="596899"/>
                  </a:lnTo>
                  <a:lnTo>
                    <a:pt x="6350" y="590549"/>
                  </a:lnTo>
                  <a:close/>
                </a:path>
                <a:path w="6350" h="660400">
                  <a:moveTo>
                    <a:pt x="6350" y="596899"/>
                  </a:moveTo>
                  <a:lnTo>
                    <a:pt x="0" y="596899"/>
                  </a:lnTo>
                  <a:lnTo>
                    <a:pt x="0" y="603249"/>
                  </a:lnTo>
                  <a:lnTo>
                    <a:pt x="6350" y="603249"/>
                  </a:lnTo>
                  <a:lnTo>
                    <a:pt x="6350" y="596899"/>
                  </a:lnTo>
                  <a:close/>
                </a:path>
                <a:path w="6350" h="660400">
                  <a:moveTo>
                    <a:pt x="6350" y="603249"/>
                  </a:moveTo>
                  <a:lnTo>
                    <a:pt x="0" y="603249"/>
                  </a:lnTo>
                  <a:lnTo>
                    <a:pt x="0" y="609599"/>
                  </a:lnTo>
                  <a:lnTo>
                    <a:pt x="6350" y="609599"/>
                  </a:lnTo>
                  <a:lnTo>
                    <a:pt x="6350" y="603249"/>
                  </a:lnTo>
                  <a:close/>
                </a:path>
                <a:path w="6350" h="660400">
                  <a:moveTo>
                    <a:pt x="6350" y="609599"/>
                  </a:moveTo>
                  <a:lnTo>
                    <a:pt x="0" y="609599"/>
                  </a:lnTo>
                  <a:lnTo>
                    <a:pt x="0" y="615949"/>
                  </a:lnTo>
                  <a:lnTo>
                    <a:pt x="6350" y="615949"/>
                  </a:lnTo>
                  <a:lnTo>
                    <a:pt x="6350" y="609599"/>
                  </a:lnTo>
                  <a:close/>
                </a:path>
                <a:path w="6350" h="660400">
                  <a:moveTo>
                    <a:pt x="6350" y="615949"/>
                  </a:moveTo>
                  <a:lnTo>
                    <a:pt x="0" y="615949"/>
                  </a:lnTo>
                  <a:lnTo>
                    <a:pt x="0" y="622299"/>
                  </a:lnTo>
                  <a:lnTo>
                    <a:pt x="6350" y="622299"/>
                  </a:lnTo>
                  <a:lnTo>
                    <a:pt x="6350" y="615949"/>
                  </a:lnTo>
                  <a:close/>
                </a:path>
                <a:path w="6350" h="660400">
                  <a:moveTo>
                    <a:pt x="6350" y="622299"/>
                  </a:moveTo>
                  <a:lnTo>
                    <a:pt x="0" y="622299"/>
                  </a:lnTo>
                  <a:lnTo>
                    <a:pt x="0" y="628649"/>
                  </a:lnTo>
                  <a:lnTo>
                    <a:pt x="6350" y="628649"/>
                  </a:lnTo>
                  <a:lnTo>
                    <a:pt x="6350" y="622299"/>
                  </a:lnTo>
                  <a:close/>
                </a:path>
                <a:path w="6350" h="660400">
                  <a:moveTo>
                    <a:pt x="6350" y="628649"/>
                  </a:moveTo>
                  <a:lnTo>
                    <a:pt x="0" y="628649"/>
                  </a:lnTo>
                  <a:lnTo>
                    <a:pt x="0" y="634999"/>
                  </a:lnTo>
                  <a:lnTo>
                    <a:pt x="6350" y="634999"/>
                  </a:lnTo>
                  <a:lnTo>
                    <a:pt x="6350" y="628649"/>
                  </a:lnTo>
                  <a:close/>
                </a:path>
                <a:path w="6350" h="660400">
                  <a:moveTo>
                    <a:pt x="6350" y="634999"/>
                  </a:moveTo>
                  <a:lnTo>
                    <a:pt x="0" y="634999"/>
                  </a:lnTo>
                  <a:lnTo>
                    <a:pt x="0" y="641349"/>
                  </a:lnTo>
                  <a:lnTo>
                    <a:pt x="6350" y="641349"/>
                  </a:lnTo>
                  <a:lnTo>
                    <a:pt x="6350" y="634999"/>
                  </a:lnTo>
                  <a:close/>
                </a:path>
                <a:path w="6350" h="660400">
                  <a:moveTo>
                    <a:pt x="6350" y="641349"/>
                  </a:moveTo>
                  <a:lnTo>
                    <a:pt x="0" y="641349"/>
                  </a:lnTo>
                  <a:lnTo>
                    <a:pt x="0" y="647699"/>
                  </a:lnTo>
                  <a:lnTo>
                    <a:pt x="6350" y="647699"/>
                  </a:lnTo>
                  <a:lnTo>
                    <a:pt x="6350" y="641349"/>
                  </a:lnTo>
                  <a:close/>
                </a:path>
                <a:path w="6350" h="660400">
                  <a:moveTo>
                    <a:pt x="6350" y="647699"/>
                  </a:moveTo>
                  <a:lnTo>
                    <a:pt x="0" y="647699"/>
                  </a:lnTo>
                  <a:lnTo>
                    <a:pt x="0" y="654049"/>
                  </a:lnTo>
                  <a:lnTo>
                    <a:pt x="6350" y="654049"/>
                  </a:lnTo>
                  <a:lnTo>
                    <a:pt x="6350" y="647699"/>
                  </a:lnTo>
                  <a:close/>
                </a:path>
                <a:path w="6350" h="660400">
                  <a:moveTo>
                    <a:pt x="6350" y="654049"/>
                  </a:moveTo>
                  <a:lnTo>
                    <a:pt x="0" y="654049"/>
                  </a:lnTo>
                  <a:lnTo>
                    <a:pt x="0" y="660399"/>
                  </a:lnTo>
                  <a:lnTo>
                    <a:pt x="6350" y="660399"/>
                  </a:lnTo>
                  <a:lnTo>
                    <a:pt x="6350" y="654049"/>
                  </a:lnTo>
                  <a:close/>
                </a:path>
              </a:pathLst>
            </a:custGeom>
            <a:solidFill>
              <a:srgbClr val="7C00EE"/>
            </a:solidFill>
          </p:spPr>
          <p:txBody>
            <a:bodyPr bIns="0" lIns="0" rIns="0" rtlCol="0" tIns="0" wrap="square"/>
            <a:p/>
          </p:txBody>
        </p:sp>
        <p:sp>
          <p:nvSpPr>
            <p:cNvPr id="1049956" name="object 1257"/>
            <p:cNvSpPr/>
            <p:nvPr/>
          </p:nvSpPr>
          <p:spPr>
            <a:xfrm>
              <a:off x="6972300" y="4500879"/>
              <a:ext cx="7620" cy="664210"/>
            </a:xfrm>
            <a:custGeom>
              <a:avLst/>
              <a:ahLst/>
              <a:rect l="l" t="t" r="r" b="b"/>
              <a:pathLst>
                <a:path w="7620" h="664210">
                  <a:moveTo>
                    <a:pt x="2540" y="0"/>
                  </a:moveTo>
                  <a:lnTo>
                    <a:pt x="0" y="0"/>
                  </a:lnTo>
                  <a:lnTo>
                    <a:pt x="0" y="3810"/>
                  </a:lnTo>
                  <a:lnTo>
                    <a:pt x="6350" y="3810"/>
                  </a:lnTo>
                  <a:lnTo>
                    <a:pt x="6350" y="2540"/>
                  </a:lnTo>
                  <a:lnTo>
                    <a:pt x="3810" y="2540"/>
                  </a:lnTo>
                  <a:lnTo>
                    <a:pt x="3810" y="1270"/>
                  </a:lnTo>
                  <a:lnTo>
                    <a:pt x="2540" y="1270"/>
                  </a:lnTo>
                  <a:lnTo>
                    <a:pt x="2540" y="0"/>
                  </a:lnTo>
                  <a:close/>
                </a:path>
                <a:path w="7620" h="664210">
                  <a:moveTo>
                    <a:pt x="7620" y="3810"/>
                  </a:moveTo>
                  <a:lnTo>
                    <a:pt x="0" y="3810"/>
                  </a:lnTo>
                  <a:lnTo>
                    <a:pt x="0" y="10160"/>
                  </a:lnTo>
                  <a:lnTo>
                    <a:pt x="7620" y="10160"/>
                  </a:lnTo>
                  <a:lnTo>
                    <a:pt x="7620" y="3810"/>
                  </a:lnTo>
                  <a:close/>
                </a:path>
                <a:path w="7620" h="664210">
                  <a:moveTo>
                    <a:pt x="7620" y="10160"/>
                  </a:moveTo>
                  <a:lnTo>
                    <a:pt x="0" y="10160"/>
                  </a:lnTo>
                  <a:lnTo>
                    <a:pt x="0" y="16510"/>
                  </a:lnTo>
                  <a:lnTo>
                    <a:pt x="7620" y="16510"/>
                  </a:lnTo>
                  <a:lnTo>
                    <a:pt x="7620" y="10160"/>
                  </a:lnTo>
                  <a:close/>
                </a:path>
                <a:path w="7620" h="664210">
                  <a:moveTo>
                    <a:pt x="7620" y="16510"/>
                  </a:moveTo>
                  <a:lnTo>
                    <a:pt x="0" y="16510"/>
                  </a:lnTo>
                  <a:lnTo>
                    <a:pt x="0" y="22860"/>
                  </a:lnTo>
                  <a:lnTo>
                    <a:pt x="7620" y="22860"/>
                  </a:lnTo>
                  <a:lnTo>
                    <a:pt x="7620" y="16510"/>
                  </a:lnTo>
                  <a:close/>
                </a:path>
                <a:path w="7620" h="664210">
                  <a:moveTo>
                    <a:pt x="7620" y="22860"/>
                  </a:moveTo>
                  <a:lnTo>
                    <a:pt x="0" y="22860"/>
                  </a:lnTo>
                  <a:lnTo>
                    <a:pt x="0" y="29210"/>
                  </a:lnTo>
                  <a:lnTo>
                    <a:pt x="7620" y="29210"/>
                  </a:lnTo>
                  <a:lnTo>
                    <a:pt x="7620" y="22860"/>
                  </a:lnTo>
                  <a:close/>
                </a:path>
                <a:path w="7620" h="664210">
                  <a:moveTo>
                    <a:pt x="7620" y="29210"/>
                  </a:moveTo>
                  <a:lnTo>
                    <a:pt x="0" y="29210"/>
                  </a:lnTo>
                  <a:lnTo>
                    <a:pt x="0" y="35560"/>
                  </a:lnTo>
                  <a:lnTo>
                    <a:pt x="7620" y="35560"/>
                  </a:lnTo>
                  <a:lnTo>
                    <a:pt x="7620" y="29210"/>
                  </a:lnTo>
                  <a:close/>
                </a:path>
                <a:path w="7620" h="664210">
                  <a:moveTo>
                    <a:pt x="7620" y="35560"/>
                  </a:moveTo>
                  <a:lnTo>
                    <a:pt x="0" y="35560"/>
                  </a:lnTo>
                  <a:lnTo>
                    <a:pt x="0" y="41910"/>
                  </a:lnTo>
                  <a:lnTo>
                    <a:pt x="7620" y="41910"/>
                  </a:lnTo>
                  <a:lnTo>
                    <a:pt x="7620" y="35560"/>
                  </a:lnTo>
                  <a:close/>
                </a:path>
                <a:path w="7620" h="664210">
                  <a:moveTo>
                    <a:pt x="7620" y="41910"/>
                  </a:moveTo>
                  <a:lnTo>
                    <a:pt x="0" y="41910"/>
                  </a:lnTo>
                  <a:lnTo>
                    <a:pt x="0" y="48260"/>
                  </a:lnTo>
                  <a:lnTo>
                    <a:pt x="7620" y="48260"/>
                  </a:lnTo>
                  <a:lnTo>
                    <a:pt x="7620" y="41910"/>
                  </a:lnTo>
                  <a:close/>
                </a:path>
                <a:path w="7620" h="664210">
                  <a:moveTo>
                    <a:pt x="7620" y="48260"/>
                  </a:moveTo>
                  <a:lnTo>
                    <a:pt x="0" y="48260"/>
                  </a:lnTo>
                  <a:lnTo>
                    <a:pt x="0" y="54610"/>
                  </a:lnTo>
                  <a:lnTo>
                    <a:pt x="7620" y="54610"/>
                  </a:lnTo>
                  <a:lnTo>
                    <a:pt x="7620" y="48260"/>
                  </a:lnTo>
                  <a:close/>
                </a:path>
                <a:path w="7620" h="664210">
                  <a:moveTo>
                    <a:pt x="7620" y="54610"/>
                  </a:moveTo>
                  <a:lnTo>
                    <a:pt x="0" y="54610"/>
                  </a:lnTo>
                  <a:lnTo>
                    <a:pt x="0" y="60960"/>
                  </a:lnTo>
                  <a:lnTo>
                    <a:pt x="7620" y="60960"/>
                  </a:lnTo>
                  <a:lnTo>
                    <a:pt x="7620" y="54610"/>
                  </a:lnTo>
                  <a:close/>
                </a:path>
                <a:path w="7620" h="664210">
                  <a:moveTo>
                    <a:pt x="7620" y="60960"/>
                  </a:moveTo>
                  <a:lnTo>
                    <a:pt x="0" y="60960"/>
                  </a:lnTo>
                  <a:lnTo>
                    <a:pt x="0" y="67310"/>
                  </a:lnTo>
                  <a:lnTo>
                    <a:pt x="7620" y="67310"/>
                  </a:lnTo>
                  <a:lnTo>
                    <a:pt x="7620" y="60960"/>
                  </a:lnTo>
                  <a:close/>
                </a:path>
                <a:path w="7620" h="664210">
                  <a:moveTo>
                    <a:pt x="7620" y="67310"/>
                  </a:moveTo>
                  <a:lnTo>
                    <a:pt x="0" y="67310"/>
                  </a:lnTo>
                  <a:lnTo>
                    <a:pt x="0" y="73660"/>
                  </a:lnTo>
                  <a:lnTo>
                    <a:pt x="7620" y="73660"/>
                  </a:lnTo>
                  <a:lnTo>
                    <a:pt x="7620" y="67310"/>
                  </a:lnTo>
                  <a:close/>
                </a:path>
                <a:path w="7620" h="664210">
                  <a:moveTo>
                    <a:pt x="7620" y="73660"/>
                  </a:moveTo>
                  <a:lnTo>
                    <a:pt x="0" y="73660"/>
                  </a:lnTo>
                  <a:lnTo>
                    <a:pt x="0" y="80010"/>
                  </a:lnTo>
                  <a:lnTo>
                    <a:pt x="7620" y="80010"/>
                  </a:lnTo>
                  <a:lnTo>
                    <a:pt x="7620" y="73660"/>
                  </a:lnTo>
                  <a:close/>
                </a:path>
                <a:path w="7620" h="664210">
                  <a:moveTo>
                    <a:pt x="7620" y="80010"/>
                  </a:moveTo>
                  <a:lnTo>
                    <a:pt x="0" y="80010"/>
                  </a:lnTo>
                  <a:lnTo>
                    <a:pt x="0" y="86360"/>
                  </a:lnTo>
                  <a:lnTo>
                    <a:pt x="7620" y="86360"/>
                  </a:lnTo>
                  <a:lnTo>
                    <a:pt x="7620" y="80010"/>
                  </a:lnTo>
                  <a:close/>
                </a:path>
                <a:path w="7620" h="664210">
                  <a:moveTo>
                    <a:pt x="7620" y="86360"/>
                  </a:moveTo>
                  <a:lnTo>
                    <a:pt x="0" y="86360"/>
                  </a:lnTo>
                  <a:lnTo>
                    <a:pt x="0" y="92710"/>
                  </a:lnTo>
                  <a:lnTo>
                    <a:pt x="7620" y="92710"/>
                  </a:lnTo>
                  <a:lnTo>
                    <a:pt x="7620" y="86360"/>
                  </a:lnTo>
                  <a:close/>
                </a:path>
                <a:path w="7620" h="664210">
                  <a:moveTo>
                    <a:pt x="7620" y="92710"/>
                  </a:moveTo>
                  <a:lnTo>
                    <a:pt x="0" y="92710"/>
                  </a:lnTo>
                  <a:lnTo>
                    <a:pt x="0" y="99060"/>
                  </a:lnTo>
                  <a:lnTo>
                    <a:pt x="7620" y="99060"/>
                  </a:lnTo>
                  <a:lnTo>
                    <a:pt x="7620" y="92710"/>
                  </a:lnTo>
                  <a:close/>
                </a:path>
                <a:path w="7620" h="664210">
                  <a:moveTo>
                    <a:pt x="7620" y="99060"/>
                  </a:moveTo>
                  <a:lnTo>
                    <a:pt x="0" y="99060"/>
                  </a:lnTo>
                  <a:lnTo>
                    <a:pt x="0" y="105410"/>
                  </a:lnTo>
                  <a:lnTo>
                    <a:pt x="7620" y="105410"/>
                  </a:lnTo>
                  <a:lnTo>
                    <a:pt x="7620" y="99060"/>
                  </a:lnTo>
                  <a:close/>
                </a:path>
                <a:path w="7620" h="664210">
                  <a:moveTo>
                    <a:pt x="7620" y="105410"/>
                  </a:moveTo>
                  <a:lnTo>
                    <a:pt x="0" y="105410"/>
                  </a:lnTo>
                  <a:lnTo>
                    <a:pt x="0" y="110490"/>
                  </a:lnTo>
                  <a:lnTo>
                    <a:pt x="7620" y="110490"/>
                  </a:lnTo>
                  <a:lnTo>
                    <a:pt x="7620" y="105410"/>
                  </a:lnTo>
                  <a:close/>
                </a:path>
                <a:path w="7620" h="664210">
                  <a:moveTo>
                    <a:pt x="7620" y="110490"/>
                  </a:moveTo>
                  <a:lnTo>
                    <a:pt x="0" y="110490"/>
                  </a:lnTo>
                  <a:lnTo>
                    <a:pt x="0" y="118110"/>
                  </a:lnTo>
                  <a:lnTo>
                    <a:pt x="7620" y="118110"/>
                  </a:lnTo>
                  <a:lnTo>
                    <a:pt x="7620" y="110490"/>
                  </a:lnTo>
                  <a:close/>
                </a:path>
                <a:path w="7620" h="664210">
                  <a:moveTo>
                    <a:pt x="7620" y="118110"/>
                  </a:moveTo>
                  <a:lnTo>
                    <a:pt x="0" y="118110"/>
                  </a:lnTo>
                  <a:lnTo>
                    <a:pt x="0" y="124460"/>
                  </a:lnTo>
                  <a:lnTo>
                    <a:pt x="7620" y="124460"/>
                  </a:lnTo>
                  <a:lnTo>
                    <a:pt x="7620" y="118110"/>
                  </a:lnTo>
                  <a:close/>
                </a:path>
                <a:path w="7620" h="664210">
                  <a:moveTo>
                    <a:pt x="7620" y="124460"/>
                  </a:moveTo>
                  <a:lnTo>
                    <a:pt x="0" y="124460"/>
                  </a:lnTo>
                  <a:lnTo>
                    <a:pt x="0" y="130810"/>
                  </a:lnTo>
                  <a:lnTo>
                    <a:pt x="7620" y="130810"/>
                  </a:lnTo>
                  <a:lnTo>
                    <a:pt x="7620" y="124460"/>
                  </a:lnTo>
                  <a:close/>
                </a:path>
                <a:path w="7620" h="664210">
                  <a:moveTo>
                    <a:pt x="7620" y="130810"/>
                  </a:moveTo>
                  <a:lnTo>
                    <a:pt x="0" y="130810"/>
                  </a:lnTo>
                  <a:lnTo>
                    <a:pt x="0" y="137160"/>
                  </a:lnTo>
                  <a:lnTo>
                    <a:pt x="7620" y="137160"/>
                  </a:lnTo>
                  <a:lnTo>
                    <a:pt x="7620" y="130810"/>
                  </a:lnTo>
                  <a:close/>
                </a:path>
                <a:path w="7620" h="664210">
                  <a:moveTo>
                    <a:pt x="7620" y="137160"/>
                  </a:moveTo>
                  <a:lnTo>
                    <a:pt x="0" y="137160"/>
                  </a:lnTo>
                  <a:lnTo>
                    <a:pt x="0" y="143510"/>
                  </a:lnTo>
                  <a:lnTo>
                    <a:pt x="7620" y="143510"/>
                  </a:lnTo>
                  <a:lnTo>
                    <a:pt x="7620" y="137160"/>
                  </a:lnTo>
                  <a:close/>
                </a:path>
                <a:path w="7620" h="664210">
                  <a:moveTo>
                    <a:pt x="7620" y="143510"/>
                  </a:moveTo>
                  <a:lnTo>
                    <a:pt x="0" y="143510"/>
                  </a:lnTo>
                  <a:lnTo>
                    <a:pt x="0" y="149860"/>
                  </a:lnTo>
                  <a:lnTo>
                    <a:pt x="7620" y="149860"/>
                  </a:lnTo>
                  <a:lnTo>
                    <a:pt x="7620" y="143510"/>
                  </a:lnTo>
                  <a:close/>
                </a:path>
                <a:path w="7620" h="664210">
                  <a:moveTo>
                    <a:pt x="7620" y="149860"/>
                  </a:moveTo>
                  <a:lnTo>
                    <a:pt x="0" y="149860"/>
                  </a:lnTo>
                  <a:lnTo>
                    <a:pt x="0" y="156210"/>
                  </a:lnTo>
                  <a:lnTo>
                    <a:pt x="7620" y="156210"/>
                  </a:lnTo>
                  <a:lnTo>
                    <a:pt x="7620" y="149860"/>
                  </a:lnTo>
                  <a:close/>
                </a:path>
                <a:path w="7620" h="664210">
                  <a:moveTo>
                    <a:pt x="7620" y="156210"/>
                  </a:moveTo>
                  <a:lnTo>
                    <a:pt x="0" y="156210"/>
                  </a:lnTo>
                  <a:lnTo>
                    <a:pt x="0" y="162560"/>
                  </a:lnTo>
                  <a:lnTo>
                    <a:pt x="7620" y="162560"/>
                  </a:lnTo>
                  <a:lnTo>
                    <a:pt x="7620" y="156210"/>
                  </a:lnTo>
                  <a:close/>
                </a:path>
                <a:path w="7620" h="664210">
                  <a:moveTo>
                    <a:pt x="7620" y="162560"/>
                  </a:moveTo>
                  <a:lnTo>
                    <a:pt x="0" y="162560"/>
                  </a:lnTo>
                  <a:lnTo>
                    <a:pt x="0" y="168910"/>
                  </a:lnTo>
                  <a:lnTo>
                    <a:pt x="7620" y="168910"/>
                  </a:lnTo>
                  <a:lnTo>
                    <a:pt x="7620" y="162560"/>
                  </a:lnTo>
                  <a:close/>
                </a:path>
                <a:path w="7620" h="664210">
                  <a:moveTo>
                    <a:pt x="7620" y="168910"/>
                  </a:moveTo>
                  <a:lnTo>
                    <a:pt x="0" y="168910"/>
                  </a:lnTo>
                  <a:lnTo>
                    <a:pt x="0" y="175260"/>
                  </a:lnTo>
                  <a:lnTo>
                    <a:pt x="7620" y="175260"/>
                  </a:lnTo>
                  <a:lnTo>
                    <a:pt x="7620" y="168910"/>
                  </a:lnTo>
                  <a:close/>
                </a:path>
                <a:path w="7620" h="664210">
                  <a:moveTo>
                    <a:pt x="7620" y="175260"/>
                  </a:moveTo>
                  <a:lnTo>
                    <a:pt x="0" y="175260"/>
                  </a:lnTo>
                  <a:lnTo>
                    <a:pt x="0" y="181610"/>
                  </a:lnTo>
                  <a:lnTo>
                    <a:pt x="7620" y="181610"/>
                  </a:lnTo>
                  <a:lnTo>
                    <a:pt x="7620" y="175260"/>
                  </a:lnTo>
                  <a:close/>
                </a:path>
                <a:path w="7620" h="664210">
                  <a:moveTo>
                    <a:pt x="7620" y="181610"/>
                  </a:moveTo>
                  <a:lnTo>
                    <a:pt x="0" y="181610"/>
                  </a:lnTo>
                  <a:lnTo>
                    <a:pt x="0" y="187960"/>
                  </a:lnTo>
                  <a:lnTo>
                    <a:pt x="7620" y="187960"/>
                  </a:lnTo>
                  <a:lnTo>
                    <a:pt x="7620" y="181610"/>
                  </a:lnTo>
                  <a:close/>
                </a:path>
                <a:path w="7620" h="664210">
                  <a:moveTo>
                    <a:pt x="7620" y="187960"/>
                  </a:moveTo>
                  <a:lnTo>
                    <a:pt x="0" y="187960"/>
                  </a:lnTo>
                  <a:lnTo>
                    <a:pt x="0" y="194310"/>
                  </a:lnTo>
                  <a:lnTo>
                    <a:pt x="7620" y="194310"/>
                  </a:lnTo>
                  <a:lnTo>
                    <a:pt x="7620" y="187960"/>
                  </a:lnTo>
                  <a:close/>
                </a:path>
                <a:path w="7620" h="664210">
                  <a:moveTo>
                    <a:pt x="7620" y="194310"/>
                  </a:moveTo>
                  <a:lnTo>
                    <a:pt x="0" y="194310"/>
                  </a:lnTo>
                  <a:lnTo>
                    <a:pt x="0" y="207010"/>
                  </a:lnTo>
                  <a:lnTo>
                    <a:pt x="7620" y="207010"/>
                  </a:lnTo>
                  <a:lnTo>
                    <a:pt x="7620" y="194310"/>
                  </a:lnTo>
                  <a:close/>
                </a:path>
                <a:path w="7620" h="664210">
                  <a:moveTo>
                    <a:pt x="7620" y="207010"/>
                  </a:moveTo>
                  <a:lnTo>
                    <a:pt x="0" y="207010"/>
                  </a:lnTo>
                  <a:lnTo>
                    <a:pt x="0" y="213360"/>
                  </a:lnTo>
                  <a:lnTo>
                    <a:pt x="7620" y="213360"/>
                  </a:lnTo>
                  <a:lnTo>
                    <a:pt x="7620" y="207010"/>
                  </a:lnTo>
                  <a:close/>
                </a:path>
                <a:path w="7620" h="664210">
                  <a:moveTo>
                    <a:pt x="7620" y="213360"/>
                  </a:moveTo>
                  <a:lnTo>
                    <a:pt x="0" y="213360"/>
                  </a:lnTo>
                  <a:lnTo>
                    <a:pt x="0" y="219710"/>
                  </a:lnTo>
                  <a:lnTo>
                    <a:pt x="7620" y="219710"/>
                  </a:lnTo>
                  <a:lnTo>
                    <a:pt x="7620" y="213360"/>
                  </a:lnTo>
                  <a:close/>
                </a:path>
                <a:path w="7620" h="664210">
                  <a:moveTo>
                    <a:pt x="7620" y="219710"/>
                  </a:moveTo>
                  <a:lnTo>
                    <a:pt x="0" y="219710"/>
                  </a:lnTo>
                  <a:lnTo>
                    <a:pt x="0" y="226060"/>
                  </a:lnTo>
                  <a:lnTo>
                    <a:pt x="7620" y="226060"/>
                  </a:lnTo>
                  <a:lnTo>
                    <a:pt x="7620" y="219710"/>
                  </a:lnTo>
                  <a:close/>
                </a:path>
                <a:path w="7620" h="664210">
                  <a:moveTo>
                    <a:pt x="7620" y="226060"/>
                  </a:moveTo>
                  <a:lnTo>
                    <a:pt x="0" y="226060"/>
                  </a:lnTo>
                  <a:lnTo>
                    <a:pt x="0" y="232410"/>
                  </a:lnTo>
                  <a:lnTo>
                    <a:pt x="7620" y="232410"/>
                  </a:lnTo>
                  <a:lnTo>
                    <a:pt x="7620" y="226060"/>
                  </a:lnTo>
                  <a:close/>
                </a:path>
                <a:path w="7620" h="664210">
                  <a:moveTo>
                    <a:pt x="7620" y="232410"/>
                  </a:moveTo>
                  <a:lnTo>
                    <a:pt x="0" y="232410"/>
                  </a:lnTo>
                  <a:lnTo>
                    <a:pt x="0" y="238760"/>
                  </a:lnTo>
                  <a:lnTo>
                    <a:pt x="7620" y="238760"/>
                  </a:lnTo>
                  <a:lnTo>
                    <a:pt x="7620" y="232410"/>
                  </a:lnTo>
                  <a:close/>
                </a:path>
                <a:path w="7620" h="664210">
                  <a:moveTo>
                    <a:pt x="7620" y="238760"/>
                  </a:moveTo>
                  <a:lnTo>
                    <a:pt x="0" y="238760"/>
                  </a:lnTo>
                  <a:lnTo>
                    <a:pt x="0" y="245110"/>
                  </a:lnTo>
                  <a:lnTo>
                    <a:pt x="7620" y="245110"/>
                  </a:lnTo>
                  <a:lnTo>
                    <a:pt x="7620" y="238760"/>
                  </a:lnTo>
                  <a:close/>
                </a:path>
                <a:path w="7620" h="664210">
                  <a:moveTo>
                    <a:pt x="7620" y="245110"/>
                  </a:moveTo>
                  <a:lnTo>
                    <a:pt x="0" y="245110"/>
                  </a:lnTo>
                  <a:lnTo>
                    <a:pt x="0" y="251460"/>
                  </a:lnTo>
                  <a:lnTo>
                    <a:pt x="7620" y="251460"/>
                  </a:lnTo>
                  <a:lnTo>
                    <a:pt x="7620" y="245110"/>
                  </a:lnTo>
                  <a:close/>
                </a:path>
                <a:path w="7620" h="664210">
                  <a:moveTo>
                    <a:pt x="7620" y="251460"/>
                  </a:moveTo>
                  <a:lnTo>
                    <a:pt x="0" y="251460"/>
                  </a:lnTo>
                  <a:lnTo>
                    <a:pt x="0" y="257810"/>
                  </a:lnTo>
                  <a:lnTo>
                    <a:pt x="7620" y="257810"/>
                  </a:lnTo>
                  <a:lnTo>
                    <a:pt x="7620" y="251460"/>
                  </a:lnTo>
                  <a:close/>
                </a:path>
                <a:path w="7620" h="664210">
                  <a:moveTo>
                    <a:pt x="7620" y="257810"/>
                  </a:moveTo>
                  <a:lnTo>
                    <a:pt x="0" y="257810"/>
                  </a:lnTo>
                  <a:lnTo>
                    <a:pt x="0" y="264160"/>
                  </a:lnTo>
                  <a:lnTo>
                    <a:pt x="7620" y="264160"/>
                  </a:lnTo>
                  <a:lnTo>
                    <a:pt x="7620" y="257810"/>
                  </a:lnTo>
                  <a:close/>
                </a:path>
                <a:path w="7620" h="664210">
                  <a:moveTo>
                    <a:pt x="7620" y="264160"/>
                  </a:moveTo>
                  <a:lnTo>
                    <a:pt x="0" y="264160"/>
                  </a:lnTo>
                  <a:lnTo>
                    <a:pt x="0" y="270510"/>
                  </a:lnTo>
                  <a:lnTo>
                    <a:pt x="7620" y="270510"/>
                  </a:lnTo>
                  <a:lnTo>
                    <a:pt x="7620" y="264160"/>
                  </a:lnTo>
                  <a:close/>
                </a:path>
                <a:path w="7620" h="664210">
                  <a:moveTo>
                    <a:pt x="7620" y="270510"/>
                  </a:moveTo>
                  <a:lnTo>
                    <a:pt x="0" y="270510"/>
                  </a:lnTo>
                  <a:lnTo>
                    <a:pt x="0" y="276860"/>
                  </a:lnTo>
                  <a:lnTo>
                    <a:pt x="7620" y="276860"/>
                  </a:lnTo>
                  <a:lnTo>
                    <a:pt x="7620" y="270510"/>
                  </a:lnTo>
                  <a:close/>
                </a:path>
                <a:path w="7620" h="664210">
                  <a:moveTo>
                    <a:pt x="7620" y="276860"/>
                  </a:moveTo>
                  <a:lnTo>
                    <a:pt x="0" y="276860"/>
                  </a:lnTo>
                  <a:lnTo>
                    <a:pt x="0" y="283210"/>
                  </a:lnTo>
                  <a:lnTo>
                    <a:pt x="7620" y="283210"/>
                  </a:lnTo>
                  <a:lnTo>
                    <a:pt x="7620" y="276860"/>
                  </a:lnTo>
                  <a:close/>
                </a:path>
                <a:path w="7620" h="664210">
                  <a:moveTo>
                    <a:pt x="7620" y="283210"/>
                  </a:moveTo>
                  <a:lnTo>
                    <a:pt x="0" y="283210"/>
                  </a:lnTo>
                  <a:lnTo>
                    <a:pt x="0" y="289560"/>
                  </a:lnTo>
                  <a:lnTo>
                    <a:pt x="7620" y="289560"/>
                  </a:lnTo>
                  <a:lnTo>
                    <a:pt x="7620" y="283210"/>
                  </a:lnTo>
                  <a:close/>
                </a:path>
                <a:path w="7620" h="664210">
                  <a:moveTo>
                    <a:pt x="7620" y="289560"/>
                  </a:moveTo>
                  <a:lnTo>
                    <a:pt x="0" y="289560"/>
                  </a:lnTo>
                  <a:lnTo>
                    <a:pt x="0" y="295910"/>
                  </a:lnTo>
                  <a:lnTo>
                    <a:pt x="7620" y="295910"/>
                  </a:lnTo>
                  <a:lnTo>
                    <a:pt x="7620" y="289560"/>
                  </a:lnTo>
                  <a:close/>
                </a:path>
                <a:path w="7620" h="664210">
                  <a:moveTo>
                    <a:pt x="7620" y="295910"/>
                  </a:moveTo>
                  <a:lnTo>
                    <a:pt x="0" y="295910"/>
                  </a:lnTo>
                  <a:lnTo>
                    <a:pt x="0" y="302260"/>
                  </a:lnTo>
                  <a:lnTo>
                    <a:pt x="7620" y="302260"/>
                  </a:lnTo>
                  <a:lnTo>
                    <a:pt x="7620" y="295910"/>
                  </a:lnTo>
                  <a:close/>
                </a:path>
                <a:path w="7620" h="664210">
                  <a:moveTo>
                    <a:pt x="7620" y="302260"/>
                  </a:moveTo>
                  <a:lnTo>
                    <a:pt x="0" y="302260"/>
                  </a:lnTo>
                  <a:lnTo>
                    <a:pt x="0" y="308610"/>
                  </a:lnTo>
                  <a:lnTo>
                    <a:pt x="7620" y="308610"/>
                  </a:lnTo>
                  <a:lnTo>
                    <a:pt x="7620" y="302260"/>
                  </a:lnTo>
                  <a:close/>
                </a:path>
                <a:path w="7620" h="664210">
                  <a:moveTo>
                    <a:pt x="7620" y="308610"/>
                  </a:moveTo>
                  <a:lnTo>
                    <a:pt x="0" y="308610"/>
                  </a:lnTo>
                  <a:lnTo>
                    <a:pt x="0" y="314960"/>
                  </a:lnTo>
                  <a:lnTo>
                    <a:pt x="7620" y="314960"/>
                  </a:lnTo>
                  <a:lnTo>
                    <a:pt x="7620" y="308610"/>
                  </a:lnTo>
                  <a:close/>
                </a:path>
                <a:path w="7620" h="664210">
                  <a:moveTo>
                    <a:pt x="7620" y="314960"/>
                  </a:moveTo>
                  <a:lnTo>
                    <a:pt x="0" y="314960"/>
                  </a:lnTo>
                  <a:lnTo>
                    <a:pt x="0" y="321310"/>
                  </a:lnTo>
                  <a:lnTo>
                    <a:pt x="7620" y="321310"/>
                  </a:lnTo>
                  <a:lnTo>
                    <a:pt x="7620" y="314960"/>
                  </a:lnTo>
                  <a:close/>
                </a:path>
                <a:path w="7620" h="664210">
                  <a:moveTo>
                    <a:pt x="7620" y="321310"/>
                  </a:moveTo>
                  <a:lnTo>
                    <a:pt x="0" y="321310"/>
                  </a:lnTo>
                  <a:lnTo>
                    <a:pt x="0" y="327660"/>
                  </a:lnTo>
                  <a:lnTo>
                    <a:pt x="7620" y="327660"/>
                  </a:lnTo>
                  <a:lnTo>
                    <a:pt x="7620" y="321310"/>
                  </a:lnTo>
                  <a:close/>
                </a:path>
                <a:path w="7620" h="664210">
                  <a:moveTo>
                    <a:pt x="7620" y="327660"/>
                  </a:moveTo>
                  <a:lnTo>
                    <a:pt x="0" y="327660"/>
                  </a:lnTo>
                  <a:lnTo>
                    <a:pt x="0" y="334010"/>
                  </a:lnTo>
                  <a:lnTo>
                    <a:pt x="7620" y="334010"/>
                  </a:lnTo>
                  <a:lnTo>
                    <a:pt x="7620" y="327660"/>
                  </a:lnTo>
                  <a:close/>
                </a:path>
                <a:path w="7620" h="664210">
                  <a:moveTo>
                    <a:pt x="7620" y="334010"/>
                  </a:moveTo>
                  <a:lnTo>
                    <a:pt x="0" y="334010"/>
                  </a:lnTo>
                  <a:lnTo>
                    <a:pt x="0" y="340360"/>
                  </a:lnTo>
                  <a:lnTo>
                    <a:pt x="7620" y="340360"/>
                  </a:lnTo>
                  <a:lnTo>
                    <a:pt x="7620" y="334010"/>
                  </a:lnTo>
                  <a:close/>
                </a:path>
                <a:path w="7620" h="664210">
                  <a:moveTo>
                    <a:pt x="7620" y="340360"/>
                  </a:moveTo>
                  <a:lnTo>
                    <a:pt x="0" y="340360"/>
                  </a:lnTo>
                  <a:lnTo>
                    <a:pt x="0" y="346710"/>
                  </a:lnTo>
                  <a:lnTo>
                    <a:pt x="7620" y="346710"/>
                  </a:lnTo>
                  <a:lnTo>
                    <a:pt x="7620" y="340360"/>
                  </a:lnTo>
                  <a:close/>
                </a:path>
                <a:path w="7620" h="664210">
                  <a:moveTo>
                    <a:pt x="7620" y="346710"/>
                  </a:moveTo>
                  <a:lnTo>
                    <a:pt x="0" y="346710"/>
                  </a:lnTo>
                  <a:lnTo>
                    <a:pt x="0" y="353060"/>
                  </a:lnTo>
                  <a:lnTo>
                    <a:pt x="7620" y="353060"/>
                  </a:lnTo>
                  <a:lnTo>
                    <a:pt x="7620" y="346710"/>
                  </a:lnTo>
                  <a:close/>
                </a:path>
                <a:path w="7620" h="664210">
                  <a:moveTo>
                    <a:pt x="7620" y="353060"/>
                  </a:moveTo>
                  <a:lnTo>
                    <a:pt x="0" y="353060"/>
                  </a:lnTo>
                  <a:lnTo>
                    <a:pt x="0" y="359410"/>
                  </a:lnTo>
                  <a:lnTo>
                    <a:pt x="7620" y="359410"/>
                  </a:lnTo>
                  <a:lnTo>
                    <a:pt x="7620" y="353060"/>
                  </a:lnTo>
                  <a:close/>
                </a:path>
                <a:path w="7620" h="664210">
                  <a:moveTo>
                    <a:pt x="7620" y="359410"/>
                  </a:moveTo>
                  <a:lnTo>
                    <a:pt x="0" y="359410"/>
                  </a:lnTo>
                  <a:lnTo>
                    <a:pt x="0" y="365760"/>
                  </a:lnTo>
                  <a:lnTo>
                    <a:pt x="7620" y="365760"/>
                  </a:lnTo>
                  <a:lnTo>
                    <a:pt x="7620" y="359410"/>
                  </a:lnTo>
                  <a:close/>
                </a:path>
                <a:path w="7620" h="664210">
                  <a:moveTo>
                    <a:pt x="7620" y="365760"/>
                  </a:moveTo>
                  <a:lnTo>
                    <a:pt x="0" y="365760"/>
                  </a:lnTo>
                  <a:lnTo>
                    <a:pt x="0" y="372110"/>
                  </a:lnTo>
                  <a:lnTo>
                    <a:pt x="7620" y="372110"/>
                  </a:lnTo>
                  <a:lnTo>
                    <a:pt x="7620" y="365760"/>
                  </a:lnTo>
                  <a:close/>
                </a:path>
                <a:path w="7620" h="664210">
                  <a:moveTo>
                    <a:pt x="7620" y="372110"/>
                  </a:moveTo>
                  <a:lnTo>
                    <a:pt x="0" y="372110"/>
                  </a:lnTo>
                  <a:lnTo>
                    <a:pt x="0" y="378460"/>
                  </a:lnTo>
                  <a:lnTo>
                    <a:pt x="7620" y="378460"/>
                  </a:lnTo>
                  <a:lnTo>
                    <a:pt x="7620" y="372110"/>
                  </a:lnTo>
                  <a:close/>
                </a:path>
                <a:path w="7620" h="664210">
                  <a:moveTo>
                    <a:pt x="7620" y="378460"/>
                  </a:moveTo>
                  <a:lnTo>
                    <a:pt x="0" y="378460"/>
                  </a:lnTo>
                  <a:lnTo>
                    <a:pt x="0" y="384810"/>
                  </a:lnTo>
                  <a:lnTo>
                    <a:pt x="7620" y="384810"/>
                  </a:lnTo>
                  <a:lnTo>
                    <a:pt x="7620" y="378460"/>
                  </a:lnTo>
                  <a:close/>
                </a:path>
                <a:path w="7620" h="664210">
                  <a:moveTo>
                    <a:pt x="7620" y="384810"/>
                  </a:moveTo>
                  <a:lnTo>
                    <a:pt x="0" y="384810"/>
                  </a:lnTo>
                  <a:lnTo>
                    <a:pt x="0" y="391160"/>
                  </a:lnTo>
                  <a:lnTo>
                    <a:pt x="7620" y="391160"/>
                  </a:lnTo>
                  <a:lnTo>
                    <a:pt x="7620" y="384810"/>
                  </a:lnTo>
                  <a:close/>
                </a:path>
                <a:path w="7620" h="664210">
                  <a:moveTo>
                    <a:pt x="7620" y="391160"/>
                  </a:moveTo>
                  <a:lnTo>
                    <a:pt x="0" y="391160"/>
                  </a:lnTo>
                  <a:lnTo>
                    <a:pt x="0" y="397510"/>
                  </a:lnTo>
                  <a:lnTo>
                    <a:pt x="7620" y="397510"/>
                  </a:lnTo>
                  <a:lnTo>
                    <a:pt x="7620" y="391160"/>
                  </a:lnTo>
                  <a:close/>
                </a:path>
                <a:path w="7620" h="664210">
                  <a:moveTo>
                    <a:pt x="7620" y="397510"/>
                  </a:moveTo>
                  <a:lnTo>
                    <a:pt x="0" y="397510"/>
                  </a:lnTo>
                  <a:lnTo>
                    <a:pt x="0" y="403860"/>
                  </a:lnTo>
                  <a:lnTo>
                    <a:pt x="7620" y="403860"/>
                  </a:lnTo>
                  <a:lnTo>
                    <a:pt x="7620" y="397510"/>
                  </a:lnTo>
                  <a:close/>
                </a:path>
                <a:path w="7620" h="664210">
                  <a:moveTo>
                    <a:pt x="7620" y="403860"/>
                  </a:moveTo>
                  <a:lnTo>
                    <a:pt x="0" y="403860"/>
                  </a:lnTo>
                  <a:lnTo>
                    <a:pt x="0" y="410210"/>
                  </a:lnTo>
                  <a:lnTo>
                    <a:pt x="7620" y="410210"/>
                  </a:lnTo>
                  <a:lnTo>
                    <a:pt x="7620" y="403860"/>
                  </a:lnTo>
                  <a:close/>
                </a:path>
                <a:path w="7620" h="664210">
                  <a:moveTo>
                    <a:pt x="7620" y="410210"/>
                  </a:moveTo>
                  <a:lnTo>
                    <a:pt x="0" y="410210"/>
                  </a:lnTo>
                  <a:lnTo>
                    <a:pt x="0" y="416560"/>
                  </a:lnTo>
                  <a:lnTo>
                    <a:pt x="7620" y="416560"/>
                  </a:lnTo>
                  <a:lnTo>
                    <a:pt x="7620" y="410210"/>
                  </a:lnTo>
                  <a:close/>
                </a:path>
                <a:path w="7620" h="664210">
                  <a:moveTo>
                    <a:pt x="7620" y="416560"/>
                  </a:moveTo>
                  <a:lnTo>
                    <a:pt x="0" y="416560"/>
                  </a:lnTo>
                  <a:lnTo>
                    <a:pt x="0" y="422910"/>
                  </a:lnTo>
                  <a:lnTo>
                    <a:pt x="7620" y="422910"/>
                  </a:lnTo>
                  <a:lnTo>
                    <a:pt x="7620" y="416560"/>
                  </a:lnTo>
                  <a:close/>
                </a:path>
                <a:path w="7620" h="664210">
                  <a:moveTo>
                    <a:pt x="7620" y="422910"/>
                  </a:moveTo>
                  <a:lnTo>
                    <a:pt x="0" y="422910"/>
                  </a:lnTo>
                  <a:lnTo>
                    <a:pt x="0" y="429260"/>
                  </a:lnTo>
                  <a:lnTo>
                    <a:pt x="7620" y="429260"/>
                  </a:lnTo>
                  <a:lnTo>
                    <a:pt x="7620" y="422910"/>
                  </a:lnTo>
                  <a:close/>
                </a:path>
                <a:path w="7620" h="664210">
                  <a:moveTo>
                    <a:pt x="7620" y="429260"/>
                  </a:moveTo>
                  <a:lnTo>
                    <a:pt x="0" y="429260"/>
                  </a:lnTo>
                  <a:lnTo>
                    <a:pt x="0" y="435610"/>
                  </a:lnTo>
                  <a:lnTo>
                    <a:pt x="7620" y="435610"/>
                  </a:lnTo>
                  <a:lnTo>
                    <a:pt x="7620" y="429260"/>
                  </a:lnTo>
                  <a:close/>
                </a:path>
                <a:path w="7620" h="664210">
                  <a:moveTo>
                    <a:pt x="7620" y="435610"/>
                  </a:moveTo>
                  <a:lnTo>
                    <a:pt x="0" y="435610"/>
                  </a:lnTo>
                  <a:lnTo>
                    <a:pt x="0" y="461010"/>
                  </a:lnTo>
                  <a:lnTo>
                    <a:pt x="7620" y="461010"/>
                  </a:lnTo>
                  <a:lnTo>
                    <a:pt x="7620" y="435610"/>
                  </a:lnTo>
                  <a:close/>
                </a:path>
                <a:path w="7620" h="664210">
                  <a:moveTo>
                    <a:pt x="7620" y="461010"/>
                  </a:moveTo>
                  <a:lnTo>
                    <a:pt x="0" y="461010"/>
                  </a:lnTo>
                  <a:lnTo>
                    <a:pt x="0" y="466090"/>
                  </a:lnTo>
                  <a:lnTo>
                    <a:pt x="7620" y="466090"/>
                  </a:lnTo>
                  <a:lnTo>
                    <a:pt x="7620" y="461010"/>
                  </a:lnTo>
                  <a:close/>
                </a:path>
                <a:path w="7620" h="664210">
                  <a:moveTo>
                    <a:pt x="7620" y="466090"/>
                  </a:moveTo>
                  <a:lnTo>
                    <a:pt x="0" y="466090"/>
                  </a:lnTo>
                  <a:lnTo>
                    <a:pt x="0" y="473710"/>
                  </a:lnTo>
                  <a:lnTo>
                    <a:pt x="7620" y="473710"/>
                  </a:lnTo>
                  <a:lnTo>
                    <a:pt x="7620" y="466090"/>
                  </a:lnTo>
                  <a:close/>
                </a:path>
                <a:path w="7620" h="664210">
                  <a:moveTo>
                    <a:pt x="7620" y="473710"/>
                  </a:moveTo>
                  <a:lnTo>
                    <a:pt x="0" y="473710"/>
                  </a:lnTo>
                  <a:lnTo>
                    <a:pt x="0" y="480060"/>
                  </a:lnTo>
                  <a:lnTo>
                    <a:pt x="7620" y="480060"/>
                  </a:lnTo>
                  <a:lnTo>
                    <a:pt x="7620" y="473710"/>
                  </a:lnTo>
                  <a:close/>
                </a:path>
                <a:path w="7620" h="664210">
                  <a:moveTo>
                    <a:pt x="7620" y="480060"/>
                  </a:moveTo>
                  <a:lnTo>
                    <a:pt x="0" y="480060"/>
                  </a:lnTo>
                  <a:lnTo>
                    <a:pt x="0" y="486410"/>
                  </a:lnTo>
                  <a:lnTo>
                    <a:pt x="7620" y="486410"/>
                  </a:lnTo>
                  <a:lnTo>
                    <a:pt x="7620" y="480060"/>
                  </a:lnTo>
                  <a:close/>
                </a:path>
                <a:path w="7620" h="664210">
                  <a:moveTo>
                    <a:pt x="7620" y="486410"/>
                  </a:moveTo>
                  <a:lnTo>
                    <a:pt x="0" y="486410"/>
                  </a:lnTo>
                  <a:lnTo>
                    <a:pt x="0" y="492760"/>
                  </a:lnTo>
                  <a:lnTo>
                    <a:pt x="7620" y="492760"/>
                  </a:lnTo>
                  <a:lnTo>
                    <a:pt x="7620" y="486410"/>
                  </a:lnTo>
                  <a:close/>
                </a:path>
                <a:path w="7620" h="664210">
                  <a:moveTo>
                    <a:pt x="7620" y="492760"/>
                  </a:moveTo>
                  <a:lnTo>
                    <a:pt x="0" y="492760"/>
                  </a:lnTo>
                  <a:lnTo>
                    <a:pt x="0" y="499110"/>
                  </a:lnTo>
                  <a:lnTo>
                    <a:pt x="7620" y="499110"/>
                  </a:lnTo>
                  <a:lnTo>
                    <a:pt x="7620" y="492760"/>
                  </a:lnTo>
                  <a:close/>
                </a:path>
                <a:path w="7620" h="664210">
                  <a:moveTo>
                    <a:pt x="7620" y="499110"/>
                  </a:moveTo>
                  <a:lnTo>
                    <a:pt x="0" y="499110"/>
                  </a:lnTo>
                  <a:lnTo>
                    <a:pt x="0" y="505460"/>
                  </a:lnTo>
                  <a:lnTo>
                    <a:pt x="7620" y="505460"/>
                  </a:lnTo>
                  <a:lnTo>
                    <a:pt x="7620" y="499110"/>
                  </a:lnTo>
                  <a:close/>
                </a:path>
                <a:path w="7620" h="664210">
                  <a:moveTo>
                    <a:pt x="7620" y="505460"/>
                  </a:moveTo>
                  <a:lnTo>
                    <a:pt x="0" y="505460"/>
                  </a:lnTo>
                  <a:lnTo>
                    <a:pt x="0" y="511810"/>
                  </a:lnTo>
                  <a:lnTo>
                    <a:pt x="7620" y="511810"/>
                  </a:lnTo>
                  <a:lnTo>
                    <a:pt x="7620" y="505460"/>
                  </a:lnTo>
                  <a:close/>
                </a:path>
                <a:path w="7620" h="664210">
                  <a:moveTo>
                    <a:pt x="7620" y="511810"/>
                  </a:moveTo>
                  <a:lnTo>
                    <a:pt x="0" y="511810"/>
                  </a:lnTo>
                  <a:lnTo>
                    <a:pt x="0" y="518160"/>
                  </a:lnTo>
                  <a:lnTo>
                    <a:pt x="7620" y="518160"/>
                  </a:lnTo>
                  <a:lnTo>
                    <a:pt x="7620" y="511810"/>
                  </a:lnTo>
                  <a:close/>
                </a:path>
                <a:path w="7620" h="664210">
                  <a:moveTo>
                    <a:pt x="7620" y="518160"/>
                  </a:moveTo>
                  <a:lnTo>
                    <a:pt x="0" y="518160"/>
                  </a:lnTo>
                  <a:lnTo>
                    <a:pt x="0" y="524510"/>
                  </a:lnTo>
                  <a:lnTo>
                    <a:pt x="7620" y="524510"/>
                  </a:lnTo>
                  <a:lnTo>
                    <a:pt x="7620" y="518160"/>
                  </a:lnTo>
                  <a:close/>
                </a:path>
                <a:path w="7620" h="664210">
                  <a:moveTo>
                    <a:pt x="7620" y="524510"/>
                  </a:moveTo>
                  <a:lnTo>
                    <a:pt x="0" y="524510"/>
                  </a:lnTo>
                  <a:lnTo>
                    <a:pt x="0" y="530860"/>
                  </a:lnTo>
                  <a:lnTo>
                    <a:pt x="7620" y="530860"/>
                  </a:lnTo>
                  <a:lnTo>
                    <a:pt x="7620" y="524510"/>
                  </a:lnTo>
                  <a:close/>
                </a:path>
                <a:path w="7620" h="664210">
                  <a:moveTo>
                    <a:pt x="7620" y="530860"/>
                  </a:moveTo>
                  <a:lnTo>
                    <a:pt x="0" y="530860"/>
                  </a:lnTo>
                  <a:lnTo>
                    <a:pt x="0" y="548640"/>
                  </a:lnTo>
                  <a:lnTo>
                    <a:pt x="7620" y="548640"/>
                  </a:lnTo>
                  <a:lnTo>
                    <a:pt x="7620" y="530860"/>
                  </a:lnTo>
                  <a:close/>
                </a:path>
                <a:path w="7620" h="664210">
                  <a:moveTo>
                    <a:pt x="7620" y="548640"/>
                  </a:moveTo>
                  <a:lnTo>
                    <a:pt x="0" y="548640"/>
                  </a:lnTo>
                  <a:lnTo>
                    <a:pt x="0" y="556260"/>
                  </a:lnTo>
                  <a:lnTo>
                    <a:pt x="7620" y="556260"/>
                  </a:lnTo>
                  <a:lnTo>
                    <a:pt x="7620" y="548640"/>
                  </a:lnTo>
                  <a:close/>
                </a:path>
                <a:path w="7620" h="664210">
                  <a:moveTo>
                    <a:pt x="7620" y="556260"/>
                  </a:moveTo>
                  <a:lnTo>
                    <a:pt x="0" y="556260"/>
                  </a:lnTo>
                  <a:lnTo>
                    <a:pt x="0" y="561340"/>
                  </a:lnTo>
                  <a:lnTo>
                    <a:pt x="7620" y="561340"/>
                  </a:lnTo>
                  <a:lnTo>
                    <a:pt x="7620" y="556260"/>
                  </a:lnTo>
                  <a:close/>
                </a:path>
                <a:path w="7620" h="664210">
                  <a:moveTo>
                    <a:pt x="7620" y="561340"/>
                  </a:moveTo>
                  <a:lnTo>
                    <a:pt x="0" y="561340"/>
                  </a:lnTo>
                  <a:lnTo>
                    <a:pt x="0" y="568960"/>
                  </a:lnTo>
                  <a:lnTo>
                    <a:pt x="7620" y="568960"/>
                  </a:lnTo>
                  <a:lnTo>
                    <a:pt x="7620" y="561340"/>
                  </a:lnTo>
                  <a:close/>
                </a:path>
                <a:path w="7620" h="664210">
                  <a:moveTo>
                    <a:pt x="7620" y="568960"/>
                  </a:moveTo>
                  <a:lnTo>
                    <a:pt x="0" y="568960"/>
                  </a:lnTo>
                  <a:lnTo>
                    <a:pt x="0" y="575310"/>
                  </a:lnTo>
                  <a:lnTo>
                    <a:pt x="7620" y="575310"/>
                  </a:lnTo>
                  <a:lnTo>
                    <a:pt x="7620" y="568960"/>
                  </a:lnTo>
                  <a:close/>
                </a:path>
                <a:path w="7620" h="664210">
                  <a:moveTo>
                    <a:pt x="7620" y="575310"/>
                  </a:moveTo>
                  <a:lnTo>
                    <a:pt x="0" y="575310"/>
                  </a:lnTo>
                  <a:lnTo>
                    <a:pt x="0" y="581660"/>
                  </a:lnTo>
                  <a:lnTo>
                    <a:pt x="7620" y="581660"/>
                  </a:lnTo>
                  <a:lnTo>
                    <a:pt x="7620" y="575310"/>
                  </a:lnTo>
                  <a:close/>
                </a:path>
                <a:path w="7620" h="664210">
                  <a:moveTo>
                    <a:pt x="7620" y="581660"/>
                  </a:moveTo>
                  <a:lnTo>
                    <a:pt x="0" y="581660"/>
                  </a:lnTo>
                  <a:lnTo>
                    <a:pt x="0" y="588010"/>
                  </a:lnTo>
                  <a:lnTo>
                    <a:pt x="7620" y="588010"/>
                  </a:lnTo>
                  <a:lnTo>
                    <a:pt x="7620" y="581660"/>
                  </a:lnTo>
                  <a:close/>
                </a:path>
                <a:path w="7620" h="664210">
                  <a:moveTo>
                    <a:pt x="7620" y="588010"/>
                  </a:moveTo>
                  <a:lnTo>
                    <a:pt x="0" y="588010"/>
                  </a:lnTo>
                  <a:lnTo>
                    <a:pt x="0" y="594360"/>
                  </a:lnTo>
                  <a:lnTo>
                    <a:pt x="7620" y="594360"/>
                  </a:lnTo>
                  <a:lnTo>
                    <a:pt x="7620" y="588010"/>
                  </a:lnTo>
                  <a:close/>
                </a:path>
                <a:path w="7620" h="664210">
                  <a:moveTo>
                    <a:pt x="7620" y="594360"/>
                  </a:moveTo>
                  <a:lnTo>
                    <a:pt x="0" y="594360"/>
                  </a:lnTo>
                  <a:lnTo>
                    <a:pt x="0" y="600710"/>
                  </a:lnTo>
                  <a:lnTo>
                    <a:pt x="7620" y="600710"/>
                  </a:lnTo>
                  <a:lnTo>
                    <a:pt x="7620" y="594360"/>
                  </a:lnTo>
                  <a:close/>
                </a:path>
                <a:path w="7620" h="664210">
                  <a:moveTo>
                    <a:pt x="7620" y="600710"/>
                  </a:moveTo>
                  <a:lnTo>
                    <a:pt x="0" y="600710"/>
                  </a:lnTo>
                  <a:lnTo>
                    <a:pt x="0" y="607060"/>
                  </a:lnTo>
                  <a:lnTo>
                    <a:pt x="7620" y="607060"/>
                  </a:lnTo>
                  <a:lnTo>
                    <a:pt x="7620" y="600710"/>
                  </a:lnTo>
                  <a:close/>
                </a:path>
                <a:path w="7620" h="664210">
                  <a:moveTo>
                    <a:pt x="7620" y="607060"/>
                  </a:moveTo>
                  <a:lnTo>
                    <a:pt x="0" y="607060"/>
                  </a:lnTo>
                  <a:lnTo>
                    <a:pt x="0" y="613410"/>
                  </a:lnTo>
                  <a:lnTo>
                    <a:pt x="7620" y="613410"/>
                  </a:lnTo>
                  <a:lnTo>
                    <a:pt x="7620" y="607060"/>
                  </a:lnTo>
                  <a:close/>
                </a:path>
                <a:path w="7620" h="664210">
                  <a:moveTo>
                    <a:pt x="7620" y="613410"/>
                  </a:moveTo>
                  <a:lnTo>
                    <a:pt x="0" y="613410"/>
                  </a:lnTo>
                  <a:lnTo>
                    <a:pt x="0" y="619760"/>
                  </a:lnTo>
                  <a:lnTo>
                    <a:pt x="7620" y="619760"/>
                  </a:lnTo>
                  <a:lnTo>
                    <a:pt x="7620" y="613410"/>
                  </a:lnTo>
                  <a:close/>
                </a:path>
                <a:path w="7620" h="664210">
                  <a:moveTo>
                    <a:pt x="7620" y="619760"/>
                  </a:moveTo>
                  <a:lnTo>
                    <a:pt x="0" y="619760"/>
                  </a:lnTo>
                  <a:lnTo>
                    <a:pt x="0" y="626110"/>
                  </a:lnTo>
                  <a:lnTo>
                    <a:pt x="7620" y="626110"/>
                  </a:lnTo>
                  <a:lnTo>
                    <a:pt x="7620" y="619760"/>
                  </a:lnTo>
                  <a:close/>
                </a:path>
                <a:path w="7620" h="664210">
                  <a:moveTo>
                    <a:pt x="7620" y="626110"/>
                  </a:moveTo>
                  <a:lnTo>
                    <a:pt x="0" y="626110"/>
                  </a:lnTo>
                  <a:lnTo>
                    <a:pt x="0" y="632460"/>
                  </a:lnTo>
                  <a:lnTo>
                    <a:pt x="7620" y="632460"/>
                  </a:lnTo>
                  <a:lnTo>
                    <a:pt x="7620" y="626110"/>
                  </a:lnTo>
                  <a:close/>
                </a:path>
                <a:path w="7620" h="664210">
                  <a:moveTo>
                    <a:pt x="7620" y="632460"/>
                  </a:moveTo>
                  <a:lnTo>
                    <a:pt x="0" y="632460"/>
                  </a:lnTo>
                  <a:lnTo>
                    <a:pt x="0" y="638810"/>
                  </a:lnTo>
                  <a:lnTo>
                    <a:pt x="7620" y="638810"/>
                  </a:lnTo>
                  <a:lnTo>
                    <a:pt x="7620" y="632460"/>
                  </a:lnTo>
                  <a:close/>
                </a:path>
                <a:path w="7620" h="664210">
                  <a:moveTo>
                    <a:pt x="7620" y="638810"/>
                  </a:moveTo>
                  <a:lnTo>
                    <a:pt x="0" y="638810"/>
                  </a:lnTo>
                  <a:lnTo>
                    <a:pt x="0" y="645160"/>
                  </a:lnTo>
                  <a:lnTo>
                    <a:pt x="7620" y="645160"/>
                  </a:lnTo>
                  <a:lnTo>
                    <a:pt x="7620" y="638810"/>
                  </a:lnTo>
                  <a:close/>
                </a:path>
                <a:path w="7620" h="664210">
                  <a:moveTo>
                    <a:pt x="7620" y="645160"/>
                  </a:moveTo>
                  <a:lnTo>
                    <a:pt x="0" y="645160"/>
                  </a:lnTo>
                  <a:lnTo>
                    <a:pt x="0" y="651510"/>
                  </a:lnTo>
                  <a:lnTo>
                    <a:pt x="7620" y="651510"/>
                  </a:lnTo>
                  <a:lnTo>
                    <a:pt x="7620" y="645160"/>
                  </a:lnTo>
                  <a:close/>
                </a:path>
                <a:path w="7620" h="664210">
                  <a:moveTo>
                    <a:pt x="7620" y="651510"/>
                  </a:moveTo>
                  <a:lnTo>
                    <a:pt x="0" y="651510"/>
                  </a:lnTo>
                  <a:lnTo>
                    <a:pt x="0" y="657860"/>
                  </a:lnTo>
                  <a:lnTo>
                    <a:pt x="7620" y="657860"/>
                  </a:lnTo>
                  <a:lnTo>
                    <a:pt x="7620" y="651510"/>
                  </a:lnTo>
                  <a:close/>
                </a:path>
                <a:path w="7620" h="664210">
                  <a:moveTo>
                    <a:pt x="7620" y="657860"/>
                  </a:moveTo>
                  <a:lnTo>
                    <a:pt x="0" y="657860"/>
                  </a:lnTo>
                  <a:lnTo>
                    <a:pt x="0" y="664210"/>
                  </a:lnTo>
                  <a:lnTo>
                    <a:pt x="7620" y="664210"/>
                  </a:lnTo>
                  <a:lnTo>
                    <a:pt x="7620" y="657860"/>
                  </a:lnTo>
                  <a:close/>
                </a:path>
              </a:pathLst>
            </a:custGeom>
            <a:solidFill>
              <a:srgbClr val="7B00EF"/>
            </a:solidFill>
          </p:spPr>
          <p:txBody>
            <a:bodyPr bIns="0" lIns="0" rIns="0" rtlCol="0" tIns="0" wrap="square"/>
            <a:p/>
          </p:txBody>
        </p:sp>
        <p:sp>
          <p:nvSpPr>
            <p:cNvPr id="1049957" name="object 1258"/>
            <p:cNvSpPr/>
            <p:nvPr/>
          </p:nvSpPr>
          <p:spPr>
            <a:xfrm>
              <a:off x="6964680" y="4495799"/>
              <a:ext cx="7620" cy="669290"/>
            </a:xfrm>
            <a:custGeom>
              <a:avLst/>
              <a:ahLst/>
              <a:rect l="l" t="t" r="r" b="b"/>
              <a:pathLst>
                <a:path w="7620" h="669289">
                  <a:moveTo>
                    <a:pt x="1270" y="0"/>
                  </a:moveTo>
                  <a:lnTo>
                    <a:pt x="0" y="0"/>
                  </a:lnTo>
                  <a:lnTo>
                    <a:pt x="0" y="2539"/>
                  </a:lnTo>
                  <a:lnTo>
                    <a:pt x="3810" y="2539"/>
                  </a:lnTo>
                  <a:lnTo>
                    <a:pt x="3810" y="1269"/>
                  </a:lnTo>
                  <a:lnTo>
                    <a:pt x="1270" y="1269"/>
                  </a:lnTo>
                  <a:lnTo>
                    <a:pt x="1270" y="0"/>
                  </a:lnTo>
                  <a:close/>
                </a:path>
                <a:path w="7620" h="669289">
                  <a:moveTo>
                    <a:pt x="5079" y="2540"/>
                  </a:moveTo>
                  <a:lnTo>
                    <a:pt x="0" y="2540"/>
                  </a:lnTo>
                  <a:lnTo>
                    <a:pt x="0" y="8889"/>
                  </a:lnTo>
                  <a:lnTo>
                    <a:pt x="7620" y="8889"/>
                  </a:lnTo>
                  <a:lnTo>
                    <a:pt x="7620" y="3810"/>
                  </a:lnTo>
                  <a:lnTo>
                    <a:pt x="5079" y="3810"/>
                  </a:lnTo>
                  <a:lnTo>
                    <a:pt x="5079" y="2540"/>
                  </a:lnTo>
                  <a:close/>
                </a:path>
                <a:path w="7620" h="669289">
                  <a:moveTo>
                    <a:pt x="7620" y="8890"/>
                  </a:moveTo>
                  <a:lnTo>
                    <a:pt x="0" y="8890"/>
                  </a:lnTo>
                  <a:lnTo>
                    <a:pt x="0" y="15239"/>
                  </a:lnTo>
                  <a:lnTo>
                    <a:pt x="7620" y="15239"/>
                  </a:lnTo>
                  <a:lnTo>
                    <a:pt x="7620" y="8890"/>
                  </a:lnTo>
                  <a:close/>
                </a:path>
                <a:path w="7620" h="669289">
                  <a:moveTo>
                    <a:pt x="7620" y="15240"/>
                  </a:moveTo>
                  <a:lnTo>
                    <a:pt x="0" y="15240"/>
                  </a:lnTo>
                  <a:lnTo>
                    <a:pt x="0" y="21589"/>
                  </a:lnTo>
                  <a:lnTo>
                    <a:pt x="7620" y="21589"/>
                  </a:lnTo>
                  <a:lnTo>
                    <a:pt x="7620" y="15240"/>
                  </a:lnTo>
                  <a:close/>
                </a:path>
                <a:path w="7620" h="669289">
                  <a:moveTo>
                    <a:pt x="7620" y="21590"/>
                  </a:moveTo>
                  <a:lnTo>
                    <a:pt x="0" y="21590"/>
                  </a:lnTo>
                  <a:lnTo>
                    <a:pt x="0" y="27939"/>
                  </a:lnTo>
                  <a:lnTo>
                    <a:pt x="7620" y="27939"/>
                  </a:lnTo>
                  <a:lnTo>
                    <a:pt x="7620" y="21590"/>
                  </a:lnTo>
                  <a:close/>
                </a:path>
                <a:path w="7620" h="669289">
                  <a:moveTo>
                    <a:pt x="7620" y="27940"/>
                  </a:moveTo>
                  <a:lnTo>
                    <a:pt x="0" y="27940"/>
                  </a:lnTo>
                  <a:lnTo>
                    <a:pt x="0" y="34289"/>
                  </a:lnTo>
                  <a:lnTo>
                    <a:pt x="7620" y="34289"/>
                  </a:lnTo>
                  <a:lnTo>
                    <a:pt x="7620" y="27940"/>
                  </a:lnTo>
                  <a:close/>
                </a:path>
                <a:path w="7620" h="669289">
                  <a:moveTo>
                    <a:pt x="7620" y="34290"/>
                  </a:moveTo>
                  <a:lnTo>
                    <a:pt x="0" y="34290"/>
                  </a:lnTo>
                  <a:lnTo>
                    <a:pt x="0" y="40639"/>
                  </a:lnTo>
                  <a:lnTo>
                    <a:pt x="7620" y="40639"/>
                  </a:lnTo>
                  <a:lnTo>
                    <a:pt x="7620" y="34290"/>
                  </a:lnTo>
                  <a:close/>
                </a:path>
                <a:path w="7620" h="669289">
                  <a:moveTo>
                    <a:pt x="7620" y="40640"/>
                  </a:moveTo>
                  <a:lnTo>
                    <a:pt x="0" y="40640"/>
                  </a:lnTo>
                  <a:lnTo>
                    <a:pt x="0" y="46989"/>
                  </a:lnTo>
                  <a:lnTo>
                    <a:pt x="7620" y="46989"/>
                  </a:lnTo>
                  <a:lnTo>
                    <a:pt x="7620" y="40640"/>
                  </a:lnTo>
                  <a:close/>
                </a:path>
                <a:path w="7620" h="669289">
                  <a:moveTo>
                    <a:pt x="7620" y="46990"/>
                  </a:moveTo>
                  <a:lnTo>
                    <a:pt x="0" y="46990"/>
                  </a:lnTo>
                  <a:lnTo>
                    <a:pt x="0" y="53339"/>
                  </a:lnTo>
                  <a:lnTo>
                    <a:pt x="7620" y="53339"/>
                  </a:lnTo>
                  <a:lnTo>
                    <a:pt x="7620" y="46990"/>
                  </a:lnTo>
                  <a:close/>
                </a:path>
                <a:path w="7620" h="669289">
                  <a:moveTo>
                    <a:pt x="7620" y="53340"/>
                  </a:moveTo>
                  <a:lnTo>
                    <a:pt x="0" y="53340"/>
                  </a:lnTo>
                  <a:lnTo>
                    <a:pt x="0" y="59689"/>
                  </a:lnTo>
                  <a:lnTo>
                    <a:pt x="7620" y="59689"/>
                  </a:lnTo>
                  <a:lnTo>
                    <a:pt x="7620" y="53340"/>
                  </a:lnTo>
                  <a:close/>
                </a:path>
                <a:path w="7620" h="669289">
                  <a:moveTo>
                    <a:pt x="7620" y="59690"/>
                  </a:moveTo>
                  <a:lnTo>
                    <a:pt x="0" y="59690"/>
                  </a:lnTo>
                  <a:lnTo>
                    <a:pt x="0" y="66039"/>
                  </a:lnTo>
                  <a:lnTo>
                    <a:pt x="7620" y="66039"/>
                  </a:lnTo>
                  <a:lnTo>
                    <a:pt x="7620" y="59690"/>
                  </a:lnTo>
                  <a:close/>
                </a:path>
                <a:path w="7620" h="669289">
                  <a:moveTo>
                    <a:pt x="7620" y="66040"/>
                  </a:moveTo>
                  <a:lnTo>
                    <a:pt x="0" y="66040"/>
                  </a:lnTo>
                  <a:lnTo>
                    <a:pt x="0" y="72389"/>
                  </a:lnTo>
                  <a:lnTo>
                    <a:pt x="7620" y="72389"/>
                  </a:lnTo>
                  <a:lnTo>
                    <a:pt x="7620" y="66040"/>
                  </a:lnTo>
                  <a:close/>
                </a:path>
                <a:path w="7620" h="669289">
                  <a:moveTo>
                    <a:pt x="7620" y="72390"/>
                  </a:moveTo>
                  <a:lnTo>
                    <a:pt x="0" y="72390"/>
                  </a:lnTo>
                  <a:lnTo>
                    <a:pt x="0" y="78739"/>
                  </a:lnTo>
                  <a:lnTo>
                    <a:pt x="7620" y="78739"/>
                  </a:lnTo>
                  <a:lnTo>
                    <a:pt x="7620" y="72390"/>
                  </a:lnTo>
                  <a:close/>
                </a:path>
                <a:path w="7620" h="669289">
                  <a:moveTo>
                    <a:pt x="7620" y="78740"/>
                  </a:moveTo>
                  <a:lnTo>
                    <a:pt x="0" y="78740"/>
                  </a:lnTo>
                  <a:lnTo>
                    <a:pt x="0" y="85089"/>
                  </a:lnTo>
                  <a:lnTo>
                    <a:pt x="7620" y="85089"/>
                  </a:lnTo>
                  <a:lnTo>
                    <a:pt x="7620" y="78740"/>
                  </a:lnTo>
                  <a:close/>
                </a:path>
                <a:path w="7620" h="669289">
                  <a:moveTo>
                    <a:pt x="7620" y="85090"/>
                  </a:moveTo>
                  <a:lnTo>
                    <a:pt x="0" y="85090"/>
                  </a:lnTo>
                  <a:lnTo>
                    <a:pt x="0" y="91439"/>
                  </a:lnTo>
                  <a:lnTo>
                    <a:pt x="7620" y="91439"/>
                  </a:lnTo>
                  <a:lnTo>
                    <a:pt x="7620" y="85090"/>
                  </a:lnTo>
                  <a:close/>
                </a:path>
                <a:path w="7620" h="669289">
                  <a:moveTo>
                    <a:pt x="7620" y="91440"/>
                  </a:moveTo>
                  <a:lnTo>
                    <a:pt x="0" y="91440"/>
                  </a:lnTo>
                  <a:lnTo>
                    <a:pt x="0" y="97789"/>
                  </a:lnTo>
                  <a:lnTo>
                    <a:pt x="7620" y="97789"/>
                  </a:lnTo>
                  <a:lnTo>
                    <a:pt x="7620" y="91440"/>
                  </a:lnTo>
                  <a:close/>
                </a:path>
                <a:path w="7620" h="669289">
                  <a:moveTo>
                    <a:pt x="7620" y="97790"/>
                  </a:moveTo>
                  <a:lnTo>
                    <a:pt x="0" y="97790"/>
                  </a:lnTo>
                  <a:lnTo>
                    <a:pt x="0" y="104139"/>
                  </a:lnTo>
                  <a:lnTo>
                    <a:pt x="7620" y="104139"/>
                  </a:lnTo>
                  <a:lnTo>
                    <a:pt x="7620" y="97790"/>
                  </a:lnTo>
                  <a:close/>
                </a:path>
                <a:path w="7620" h="669289">
                  <a:moveTo>
                    <a:pt x="7620" y="104140"/>
                  </a:moveTo>
                  <a:lnTo>
                    <a:pt x="0" y="104140"/>
                  </a:lnTo>
                  <a:lnTo>
                    <a:pt x="0" y="110489"/>
                  </a:lnTo>
                  <a:lnTo>
                    <a:pt x="7620" y="110489"/>
                  </a:lnTo>
                  <a:lnTo>
                    <a:pt x="7620" y="104140"/>
                  </a:lnTo>
                  <a:close/>
                </a:path>
                <a:path w="7620" h="669289">
                  <a:moveTo>
                    <a:pt x="7620" y="110490"/>
                  </a:moveTo>
                  <a:lnTo>
                    <a:pt x="0" y="110490"/>
                  </a:lnTo>
                  <a:lnTo>
                    <a:pt x="0" y="115569"/>
                  </a:lnTo>
                  <a:lnTo>
                    <a:pt x="7620" y="115569"/>
                  </a:lnTo>
                  <a:lnTo>
                    <a:pt x="7620" y="110490"/>
                  </a:lnTo>
                  <a:close/>
                </a:path>
                <a:path w="7620" h="669289">
                  <a:moveTo>
                    <a:pt x="7620" y="115570"/>
                  </a:moveTo>
                  <a:lnTo>
                    <a:pt x="0" y="115570"/>
                  </a:lnTo>
                  <a:lnTo>
                    <a:pt x="0" y="123189"/>
                  </a:lnTo>
                  <a:lnTo>
                    <a:pt x="7620" y="123189"/>
                  </a:lnTo>
                  <a:lnTo>
                    <a:pt x="7620" y="115570"/>
                  </a:lnTo>
                  <a:close/>
                </a:path>
                <a:path w="7620" h="669289">
                  <a:moveTo>
                    <a:pt x="7620" y="123190"/>
                  </a:moveTo>
                  <a:lnTo>
                    <a:pt x="0" y="123190"/>
                  </a:lnTo>
                  <a:lnTo>
                    <a:pt x="0" y="129539"/>
                  </a:lnTo>
                  <a:lnTo>
                    <a:pt x="7620" y="129539"/>
                  </a:lnTo>
                  <a:lnTo>
                    <a:pt x="7620" y="123190"/>
                  </a:lnTo>
                  <a:close/>
                </a:path>
                <a:path w="7620" h="669289">
                  <a:moveTo>
                    <a:pt x="7620" y="129540"/>
                  </a:moveTo>
                  <a:lnTo>
                    <a:pt x="0" y="129540"/>
                  </a:lnTo>
                  <a:lnTo>
                    <a:pt x="0" y="135889"/>
                  </a:lnTo>
                  <a:lnTo>
                    <a:pt x="7620" y="135889"/>
                  </a:lnTo>
                  <a:lnTo>
                    <a:pt x="7620" y="129540"/>
                  </a:lnTo>
                  <a:close/>
                </a:path>
                <a:path w="7620" h="669289">
                  <a:moveTo>
                    <a:pt x="7620" y="135890"/>
                  </a:moveTo>
                  <a:lnTo>
                    <a:pt x="0" y="135890"/>
                  </a:lnTo>
                  <a:lnTo>
                    <a:pt x="0" y="142239"/>
                  </a:lnTo>
                  <a:lnTo>
                    <a:pt x="7620" y="142239"/>
                  </a:lnTo>
                  <a:lnTo>
                    <a:pt x="7620" y="135890"/>
                  </a:lnTo>
                  <a:close/>
                </a:path>
                <a:path w="7620" h="669289">
                  <a:moveTo>
                    <a:pt x="7620" y="142240"/>
                  </a:moveTo>
                  <a:lnTo>
                    <a:pt x="0" y="142240"/>
                  </a:lnTo>
                  <a:lnTo>
                    <a:pt x="0" y="148589"/>
                  </a:lnTo>
                  <a:lnTo>
                    <a:pt x="7620" y="148589"/>
                  </a:lnTo>
                  <a:lnTo>
                    <a:pt x="7620" y="142240"/>
                  </a:lnTo>
                  <a:close/>
                </a:path>
                <a:path w="7620" h="669289">
                  <a:moveTo>
                    <a:pt x="7620" y="148590"/>
                  </a:moveTo>
                  <a:lnTo>
                    <a:pt x="0" y="148590"/>
                  </a:lnTo>
                  <a:lnTo>
                    <a:pt x="0" y="154939"/>
                  </a:lnTo>
                  <a:lnTo>
                    <a:pt x="7620" y="154939"/>
                  </a:lnTo>
                  <a:lnTo>
                    <a:pt x="7620" y="148590"/>
                  </a:lnTo>
                  <a:close/>
                </a:path>
                <a:path w="7620" h="669289">
                  <a:moveTo>
                    <a:pt x="7620" y="154940"/>
                  </a:moveTo>
                  <a:lnTo>
                    <a:pt x="0" y="154940"/>
                  </a:lnTo>
                  <a:lnTo>
                    <a:pt x="0" y="161289"/>
                  </a:lnTo>
                  <a:lnTo>
                    <a:pt x="7620" y="161289"/>
                  </a:lnTo>
                  <a:lnTo>
                    <a:pt x="7620" y="154940"/>
                  </a:lnTo>
                  <a:close/>
                </a:path>
                <a:path w="7620" h="669289">
                  <a:moveTo>
                    <a:pt x="7620" y="161290"/>
                  </a:moveTo>
                  <a:lnTo>
                    <a:pt x="0" y="161290"/>
                  </a:lnTo>
                  <a:lnTo>
                    <a:pt x="0" y="167639"/>
                  </a:lnTo>
                  <a:lnTo>
                    <a:pt x="7620" y="167639"/>
                  </a:lnTo>
                  <a:lnTo>
                    <a:pt x="7620" y="161290"/>
                  </a:lnTo>
                  <a:close/>
                </a:path>
                <a:path w="7620" h="669289">
                  <a:moveTo>
                    <a:pt x="7620" y="167640"/>
                  </a:moveTo>
                  <a:lnTo>
                    <a:pt x="0" y="167640"/>
                  </a:lnTo>
                  <a:lnTo>
                    <a:pt x="0" y="173989"/>
                  </a:lnTo>
                  <a:lnTo>
                    <a:pt x="7620" y="173989"/>
                  </a:lnTo>
                  <a:lnTo>
                    <a:pt x="7620" y="167640"/>
                  </a:lnTo>
                  <a:close/>
                </a:path>
                <a:path w="7620" h="669289">
                  <a:moveTo>
                    <a:pt x="7620" y="173990"/>
                  </a:moveTo>
                  <a:lnTo>
                    <a:pt x="0" y="173990"/>
                  </a:lnTo>
                  <a:lnTo>
                    <a:pt x="0" y="180339"/>
                  </a:lnTo>
                  <a:lnTo>
                    <a:pt x="7620" y="180339"/>
                  </a:lnTo>
                  <a:lnTo>
                    <a:pt x="7620" y="173990"/>
                  </a:lnTo>
                  <a:close/>
                </a:path>
                <a:path w="7620" h="669289">
                  <a:moveTo>
                    <a:pt x="7620" y="180340"/>
                  </a:moveTo>
                  <a:lnTo>
                    <a:pt x="0" y="180340"/>
                  </a:lnTo>
                  <a:lnTo>
                    <a:pt x="0" y="186689"/>
                  </a:lnTo>
                  <a:lnTo>
                    <a:pt x="7620" y="186689"/>
                  </a:lnTo>
                  <a:lnTo>
                    <a:pt x="7620" y="180340"/>
                  </a:lnTo>
                  <a:close/>
                </a:path>
                <a:path w="7620" h="669289">
                  <a:moveTo>
                    <a:pt x="7620" y="186690"/>
                  </a:moveTo>
                  <a:lnTo>
                    <a:pt x="0" y="186690"/>
                  </a:lnTo>
                  <a:lnTo>
                    <a:pt x="0" y="193039"/>
                  </a:lnTo>
                  <a:lnTo>
                    <a:pt x="7620" y="193039"/>
                  </a:lnTo>
                  <a:lnTo>
                    <a:pt x="7620" y="186690"/>
                  </a:lnTo>
                  <a:close/>
                </a:path>
                <a:path w="7620" h="669289">
                  <a:moveTo>
                    <a:pt x="7620" y="193040"/>
                  </a:moveTo>
                  <a:lnTo>
                    <a:pt x="0" y="193040"/>
                  </a:lnTo>
                  <a:lnTo>
                    <a:pt x="0" y="199389"/>
                  </a:lnTo>
                  <a:lnTo>
                    <a:pt x="7620" y="199389"/>
                  </a:lnTo>
                  <a:lnTo>
                    <a:pt x="7620" y="193040"/>
                  </a:lnTo>
                  <a:close/>
                </a:path>
                <a:path w="7620" h="669289">
                  <a:moveTo>
                    <a:pt x="7620" y="199390"/>
                  </a:moveTo>
                  <a:lnTo>
                    <a:pt x="0" y="199390"/>
                  </a:lnTo>
                  <a:lnTo>
                    <a:pt x="0" y="212089"/>
                  </a:lnTo>
                  <a:lnTo>
                    <a:pt x="7620" y="212089"/>
                  </a:lnTo>
                  <a:lnTo>
                    <a:pt x="7620" y="199390"/>
                  </a:lnTo>
                  <a:close/>
                </a:path>
                <a:path w="7620" h="669289">
                  <a:moveTo>
                    <a:pt x="7620" y="212090"/>
                  </a:moveTo>
                  <a:lnTo>
                    <a:pt x="0" y="212090"/>
                  </a:lnTo>
                  <a:lnTo>
                    <a:pt x="0" y="218439"/>
                  </a:lnTo>
                  <a:lnTo>
                    <a:pt x="7620" y="218439"/>
                  </a:lnTo>
                  <a:lnTo>
                    <a:pt x="7620" y="212090"/>
                  </a:lnTo>
                  <a:close/>
                </a:path>
                <a:path w="7620" h="669289">
                  <a:moveTo>
                    <a:pt x="7620" y="218440"/>
                  </a:moveTo>
                  <a:lnTo>
                    <a:pt x="0" y="218440"/>
                  </a:lnTo>
                  <a:lnTo>
                    <a:pt x="0" y="224789"/>
                  </a:lnTo>
                  <a:lnTo>
                    <a:pt x="7620" y="224789"/>
                  </a:lnTo>
                  <a:lnTo>
                    <a:pt x="7620" y="218440"/>
                  </a:lnTo>
                  <a:close/>
                </a:path>
                <a:path w="7620" h="669289">
                  <a:moveTo>
                    <a:pt x="7620" y="224790"/>
                  </a:moveTo>
                  <a:lnTo>
                    <a:pt x="0" y="224790"/>
                  </a:lnTo>
                  <a:lnTo>
                    <a:pt x="0" y="231139"/>
                  </a:lnTo>
                  <a:lnTo>
                    <a:pt x="7620" y="231139"/>
                  </a:lnTo>
                  <a:lnTo>
                    <a:pt x="7620" y="224790"/>
                  </a:lnTo>
                  <a:close/>
                </a:path>
                <a:path w="7620" h="669289">
                  <a:moveTo>
                    <a:pt x="7620" y="231140"/>
                  </a:moveTo>
                  <a:lnTo>
                    <a:pt x="0" y="231140"/>
                  </a:lnTo>
                  <a:lnTo>
                    <a:pt x="0" y="237489"/>
                  </a:lnTo>
                  <a:lnTo>
                    <a:pt x="7620" y="237489"/>
                  </a:lnTo>
                  <a:lnTo>
                    <a:pt x="7620" y="231140"/>
                  </a:lnTo>
                  <a:close/>
                </a:path>
                <a:path w="7620" h="669289">
                  <a:moveTo>
                    <a:pt x="7620" y="237490"/>
                  </a:moveTo>
                  <a:lnTo>
                    <a:pt x="0" y="237490"/>
                  </a:lnTo>
                  <a:lnTo>
                    <a:pt x="0" y="243839"/>
                  </a:lnTo>
                  <a:lnTo>
                    <a:pt x="7620" y="243839"/>
                  </a:lnTo>
                  <a:lnTo>
                    <a:pt x="7620" y="237490"/>
                  </a:lnTo>
                  <a:close/>
                </a:path>
                <a:path w="7620" h="669289">
                  <a:moveTo>
                    <a:pt x="7620" y="243840"/>
                  </a:moveTo>
                  <a:lnTo>
                    <a:pt x="0" y="243840"/>
                  </a:lnTo>
                  <a:lnTo>
                    <a:pt x="0" y="250189"/>
                  </a:lnTo>
                  <a:lnTo>
                    <a:pt x="7620" y="250189"/>
                  </a:lnTo>
                  <a:lnTo>
                    <a:pt x="7620" y="243840"/>
                  </a:lnTo>
                  <a:close/>
                </a:path>
                <a:path w="7620" h="669289">
                  <a:moveTo>
                    <a:pt x="7620" y="250190"/>
                  </a:moveTo>
                  <a:lnTo>
                    <a:pt x="0" y="250190"/>
                  </a:lnTo>
                  <a:lnTo>
                    <a:pt x="0" y="256539"/>
                  </a:lnTo>
                  <a:lnTo>
                    <a:pt x="7620" y="256539"/>
                  </a:lnTo>
                  <a:lnTo>
                    <a:pt x="7620" y="250190"/>
                  </a:lnTo>
                  <a:close/>
                </a:path>
                <a:path w="7620" h="669289">
                  <a:moveTo>
                    <a:pt x="7620" y="256540"/>
                  </a:moveTo>
                  <a:lnTo>
                    <a:pt x="0" y="256540"/>
                  </a:lnTo>
                  <a:lnTo>
                    <a:pt x="0" y="262889"/>
                  </a:lnTo>
                  <a:lnTo>
                    <a:pt x="7620" y="262889"/>
                  </a:lnTo>
                  <a:lnTo>
                    <a:pt x="7620" y="256540"/>
                  </a:lnTo>
                  <a:close/>
                </a:path>
                <a:path w="7620" h="669289">
                  <a:moveTo>
                    <a:pt x="7620" y="262890"/>
                  </a:moveTo>
                  <a:lnTo>
                    <a:pt x="0" y="262890"/>
                  </a:lnTo>
                  <a:lnTo>
                    <a:pt x="0" y="269239"/>
                  </a:lnTo>
                  <a:lnTo>
                    <a:pt x="7620" y="269239"/>
                  </a:lnTo>
                  <a:lnTo>
                    <a:pt x="7620" y="262890"/>
                  </a:lnTo>
                  <a:close/>
                </a:path>
                <a:path w="7620" h="669289">
                  <a:moveTo>
                    <a:pt x="7620" y="269240"/>
                  </a:moveTo>
                  <a:lnTo>
                    <a:pt x="0" y="269240"/>
                  </a:lnTo>
                  <a:lnTo>
                    <a:pt x="0" y="275589"/>
                  </a:lnTo>
                  <a:lnTo>
                    <a:pt x="7620" y="275589"/>
                  </a:lnTo>
                  <a:lnTo>
                    <a:pt x="7620" y="269240"/>
                  </a:lnTo>
                  <a:close/>
                </a:path>
                <a:path w="7620" h="669289">
                  <a:moveTo>
                    <a:pt x="7620" y="275590"/>
                  </a:moveTo>
                  <a:lnTo>
                    <a:pt x="0" y="275590"/>
                  </a:lnTo>
                  <a:lnTo>
                    <a:pt x="0" y="281939"/>
                  </a:lnTo>
                  <a:lnTo>
                    <a:pt x="7620" y="281939"/>
                  </a:lnTo>
                  <a:lnTo>
                    <a:pt x="7620" y="275590"/>
                  </a:lnTo>
                  <a:close/>
                </a:path>
                <a:path w="7620" h="669289">
                  <a:moveTo>
                    <a:pt x="7620" y="281940"/>
                  </a:moveTo>
                  <a:lnTo>
                    <a:pt x="0" y="281940"/>
                  </a:lnTo>
                  <a:lnTo>
                    <a:pt x="0" y="288289"/>
                  </a:lnTo>
                  <a:lnTo>
                    <a:pt x="7620" y="288289"/>
                  </a:lnTo>
                  <a:lnTo>
                    <a:pt x="7620" y="281940"/>
                  </a:lnTo>
                  <a:close/>
                </a:path>
                <a:path w="7620" h="669289">
                  <a:moveTo>
                    <a:pt x="7620" y="288290"/>
                  </a:moveTo>
                  <a:lnTo>
                    <a:pt x="0" y="288290"/>
                  </a:lnTo>
                  <a:lnTo>
                    <a:pt x="0" y="294639"/>
                  </a:lnTo>
                  <a:lnTo>
                    <a:pt x="7620" y="294639"/>
                  </a:lnTo>
                  <a:lnTo>
                    <a:pt x="7620" y="288290"/>
                  </a:lnTo>
                  <a:close/>
                </a:path>
                <a:path w="7620" h="669289">
                  <a:moveTo>
                    <a:pt x="7620" y="294640"/>
                  </a:moveTo>
                  <a:lnTo>
                    <a:pt x="0" y="294640"/>
                  </a:lnTo>
                  <a:lnTo>
                    <a:pt x="0" y="300989"/>
                  </a:lnTo>
                  <a:lnTo>
                    <a:pt x="7620" y="300989"/>
                  </a:lnTo>
                  <a:lnTo>
                    <a:pt x="7620" y="294640"/>
                  </a:lnTo>
                  <a:close/>
                </a:path>
                <a:path w="7620" h="669289">
                  <a:moveTo>
                    <a:pt x="7620" y="300990"/>
                  </a:moveTo>
                  <a:lnTo>
                    <a:pt x="0" y="300990"/>
                  </a:lnTo>
                  <a:lnTo>
                    <a:pt x="0" y="307339"/>
                  </a:lnTo>
                  <a:lnTo>
                    <a:pt x="7620" y="307339"/>
                  </a:lnTo>
                  <a:lnTo>
                    <a:pt x="7620" y="300990"/>
                  </a:lnTo>
                  <a:close/>
                </a:path>
                <a:path w="7620" h="669289">
                  <a:moveTo>
                    <a:pt x="7620" y="307340"/>
                  </a:moveTo>
                  <a:lnTo>
                    <a:pt x="0" y="307340"/>
                  </a:lnTo>
                  <a:lnTo>
                    <a:pt x="0" y="313689"/>
                  </a:lnTo>
                  <a:lnTo>
                    <a:pt x="7620" y="313689"/>
                  </a:lnTo>
                  <a:lnTo>
                    <a:pt x="7620" y="307340"/>
                  </a:lnTo>
                  <a:close/>
                </a:path>
                <a:path w="7620" h="669289">
                  <a:moveTo>
                    <a:pt x="7620" y="313690"/>
                  </a:moveTo>
                  <a:lnTo>
                    <a:pt x="0" y="313690"/>
                  </a:lnTo>
                  <a:lnTo>
                    <a:pt x="0" y="320039"/>
                  </a:lnTo>
                  <a:lnTo>
                    <a:pt x="7620" y="320039"/>
                  </a:lnTo>
                  <a:lnTo>
                    <a:pt x="7620" y="313690"/>
                  </a:lnTo>
                  <a:close/>
                </a:path>
                <a:path w="7620" h="669289">
                  <a:moveTo>
                    <a:pt x="7620" y="320040"/>
                  </a:moveTo>
                  <a:lnTo>
                    <a:pt x="0" y="320040"/>
                  </a:lnTo>
                  <a:lnTo>
                    <a:pt x="0" y="326389"/>
                  </a:lnTo>
                  <a:lnTo>
                    <a:pt x="7620" y="326389"/>
                  </a:lnTo>
                  <a:lnTo>
                    <a:pt x="7620" y="320040"/>
                  </a:lnTo>
                  <a:close/>
                </a:path>
                <a:path w="7620" h="669289">
                  <a:moveTo>
                    <a:pt x="7620" y="326390"/>
                  </a:moveTo>
                  <a:lnTo>
                    <a:pt x="0" y="326390"/>
                  </a:lnTo>
                  <a:lnTo>
                    <a:pt x="0" y="332739"/>
                  </a:lnTo>
                  <a:lnTo>
                    <a:pt x="7620" y="332739"/>
                  </a:lnTo>
                  <a:lnTo>
                    <a:pt x="7620" y="326390"/>
                  </a:lnTo>
                  <a:close/>
                </a:path>
                <a:path w="7620" h="669289">
                  <a:moveTo>
                    <a:pt x="7620" y="332740"/>
                  </a:moveTo>
                  <a:lnTo>
                    <a:pt x="0" y="332740"/>
                  </a:lnTo>
                  <a:lnTo>
                    <a:pt x="0" y="339089"/>
                  </a:lnTo>
                  <a:lnTo>
                    <a:pt x="7620" y="339089"/>
                  </a:lnTo>
                  <a:lnTo>
                    <a:pt x="7620" y="332740"/>
                  </a:lnTo>
                  <a:close/>
                </a:path>
                <a:path w="7620" h="669289">
                  <a:moveTo>
                    <a:pt x="7620" y="339090"/>
                  </a:moveTo>
                  <a:lnTo>
                    <a:pt x="0" y="339090"/>
                  </a:lnTo>
                  <a:lnTo>
                    <a:pt x="0" y="345439"/>
                  </a:lnTo>
                  <a:lnTo>
                    <a:pt x="7620" y="345439"/>
                  </a:lnTo>
                  <a:lnTo>
                    <a:pt x="7620" y="339090"/>
                  </a:lnTo>
                  <a:close/>
                </a:path>
                <a:path w="7620" h="669289">
                  <a:moveTo>
                    <a:pt x="7620" y="345440"/>
                  </a:moveTo>
                  <a:lnTo>
                    <a:pt x="0" y="345440"/>
                  </a:lnTo>
                  <a:lnTo>
                    <a:pt x="0" y="351789"/>
                  </a:lnTo>
                  <a:lnTo>
                    <a:pt x="7620" y="351789"/>
                  </a:lnTo>
                  <a:lnTo>
                    <a:pt x="7620" y="345440"/>
                  </a:lnTo>
                  <a:close/>
                </a:path>
                <a:path w="7620" h="669289">
                  <a:moveTo>
                    <a:pt x="7620" y="351790"/>
                  </a:moveTo>
                  <a:lnTo>
                    <a:pt x="0" y="351790"/>
                  </a:lnTo>
                  <a:lnTo>
                    <a:pt x="0" y="358139"/>
                  </a:lnTo>
                  <a:lnTo>
                    <a:pt x="7620" y="358139"/>
                  </a:lnTo>
                  <a:lnTo>
                    <a:pt x="7620" y="351790"/>
                  </a:lnTo>
                  <a:close/>
                </a:path>
                <a:path w="7620" h="669289">
                  <a:moveTo>
                    <a:pt x="7620" y="358140"/>
                  </a:moveTo>
                  <a:lnTo>
                    <a:pt x="0" y="358140"/>
                  </a:lnTo>
                  <a:lnTo>
                    <a:pt x="0" y="364489"/>
                  </a:lnTo>
                  <a:lnTo>
                    <a:pt x="7620" y="364489"/>
                  </a:lnTo>
                  <a:lnTo>
                    <a:pt x="7620" y="358140"/>
                  </a:lnTo>
                  <a:close/>
                </a:path>
                <a:path w="7620" h="669289">
                  <a:moveTo>
                    <a:pt x="7620" y="364490"/>
                  </a:moveTo>
                  <a:lnTo>
                    <a:pt x="0" y="364490"/>
                  </a:lnTo>
                  <a:lnTo>
                    <a:pt x="0" y="370839"/>
                  </a:lnTo>
                  <a:lnTo>
                    <a:pt x="7620" y="370839"/>
                  </a:lnTo>
                  <a:lnTo>
                    <a:pt x="7620" y="364490"/>
                  </a:lnTo>
                  <a:close/>
                </a:path>
                <a:path w="7620" h="669289">
                  <a:moveTo>
                    <a:pt x="7620" y="370840"/>
                  </a:moveTo>
                  <a:lnTo>
                    <a:pt x="0" y="370840"/>
                  </a:lnTo>
                  <a:lnTo>
                    <a:pt x="0" y="377189"/>
                  </a:lnTo>
                  <a:lnTo>
                    <a:pt x="7620" y="377189"/>
                  </a:lnTo>
                  <a:lnTo>
                    <a:pt x="7620" y="370840"/>
                  </a:lnTo>
                  <a:close/>
                </a:path>
                <a:path w="7620" h="669289">
                  <a:moveTo>
                    <a:pt x="7620" y="377190"/>
                  </a:moveTo>
                  <a:lnTo>
                    <a:pt x="0" y="377190"/>
                  </a:lnTo>
                  <a:lnTo>
                    <a:pt x="0" y="383539"/>
                  </a:lnTo>
                  <a:lnTo>
                    <a:pt x="7620" y="383539"/>
                  </a:lnTo>
                  <a:lnTo>
                    <a:pt x="7620" y="377190"/>
                  </a:lnTo>
                  <a:close/>
                </a:path>
                <a:path w="7620" h="669289">
                  <a:moveTo>
                    <a:pt x="7620" y="383540"/>
                  </a:moveTo>
                  <a:lnTo>
                    <a:pt x="0" y="383540"/>
                  </a:lnTo>
                  <a:lnTo>
                    <a:pt x="0" y="389889"/>
                  </a:lnTo>
                  <a:lnTo>
                    <a:pt x="7620" y="389889"/>
                  </a:lnTo>
                  <a:lnTo>
                    <a:pt x="7620" y="383540"/>
                  </a:lnTo>
                  <a:close/>
                </a:path>
                <a:path w="7620" h="669289">
                  <a:moveTo>
                    <a:pt x="7620" y="389890"/>
                  </a:moveTo>
                  <a:lnTo>
                    <a:pt x="0" y="389890"/>
                  </a:lnTo>
                  <a:lnTo>
                    <a:pt x="0" y="396239"/>
                  </a:lnTo>
                  <a:lnTo>
                    <a:pt x="7620" y="396239"/>
                  </a:lnTo>
                  <a:lnTo>
                    <a:pt x="7620" y="389890"/>
                  </a:lnTo>
                  <a:close/>
                </a:path>
                <a:path w="7620" h="669289">
                  <a:moveTo>
                    <a:pt x="7620" y="396240"/>
                  </a:moveTo>
                  <a:lnTo>
                    <a:pt x="0" y="396240"/>
                  </a:lnTo>
                  <a:lnTo>
                    <a:pt x="0" y="402589"/>
                  </a:lnTo>
                  <a:lnTo>
                    <a:pt x="7620" y="402589"/>
                  </a:lnTo>
                  <a:lnTo>
                    <a:pt x="7620" y="396240"/>
                  </a:lnTo>
                  <a:close/>
                </a:path>
                <a:path w="7620" h="669289">
                  <a:moveTo>
                    <a:pt x="7620" y="402590"/>
                  </a:moveTo>
                  <a:lnTo>
                    <a:pt x="0" y="402590"/>
                  </a:lnTo>
                  <a:lnTo>
                    <a:pt x="0" y="408939"/>
                  </a:lnTo>
                  <a:lnTo>
                    <a:pt x="7620" y="408939"/>
                  </a:lnTo>
                  <a:lnTo>
                    <a:pt x="7620" y="402590"/>
                  </a:lnTo>
                  <a:close/>
                </a:path>
                <a:path w="7620" h="669289">
                  <a:moveTo>
                    <a:pt x="7620" y="408940"/>
                  </a:moveTo>
                  <a:lnTo>
                    <a:pt x="0" y="408940"/>
                  </a:lnTo>
                  <a:lnTo>
                    <a:pt x="0" y="415289"/>
                  </a:lnTo>
                  <a:lnTo>
                    <a:pt x="7620" y="415289"/>
                  </a:lnTo>
                  <a:lnTo>
                    <a:pt x="7620" y="408940"/>
                  </a:lnTo>
                  <a:close/>
                </a:path>
                <a:path w="7620" h="669289">
                  <a:moveTo>
                    <a:pt x="7620" y="415290"/>
                  </a:moveTo>
                  <a:lnTo>
                    <a:pt x="0" y="415290"/>
                  </a:lnTo>
                  <a:lnTo>
                    <a:pt x="0" y="421639"/>
                  </a:lnTo>
                  <a:lnTo>
                    <a:pt x="7620" y="421639"/>
                  </a:lnTo>
                  <a:lnTo>
                    <a:pt x="7620" y="415290"/>
                  </a:lnTo>
                  <a:close/>
                </a:path>
                <a:path w="7620" h="669289">
                  <a:moveTo>
                    <a:pt x="7620" y="421640"/>
                  </a:moveTo>
                  <a:lnTo>
                    <a:pt x="0" y="421640"/>
                  </a:lnTo>
                  <a:lnTo>
                    <a:pt x="0" y="427989"/>
                  </a:lnTo>
                  <a:lnTo>
                    <a:pt x="7620" y="427989"/>
                  </a:lnTo>
                  <a:lnTo>
                    <a:pt x="7620" y="421640"/>
                  </a:lnTo>
                  <a:close/>
                </a:path>
                <a:path w="7620" h="669289">
                  <a:moveTo>
                    <a:pt x="7620" y="427990"/>
                  </a:moveTo>
                  <a:lnTo>
                    <a:pt x="0" y="427990"/>
                  </a:lnTo>
                  <a:lnTo>
                    <a:pt x="0" y="434339"/>
                  </a:lnTo>
                  <a:lnTo>
                    <a:pt x="7620" y="434339"/>
                  </a:lnTo>
                  <a:lnTo>
                    <a:pt x="7620" y="427990"/>
                  </a:lnTo>
                  <a:close/>
                </a:path>
                <a:path w="7620" h="669289">
                  <a:moveTo>
                    <a:pt x="7620" y="434340"/>
                  </a:moveTo>
                  <a:lnTo>
                    <a:pt x="0" y="434340"/>
                  </a:lnTo>
                  <a:lnTo>
                    <a:pt x="0" y="440689"/>
                  </a:lnTo>
                  <a:lnTo>
                    <a:pt x="7620" y="440689"/>
                  </a:lnTo>
                  <a:lnTo>
                    <a:pt x="7620" y="434340"/>
                  </a:lnTo>
                  <a:close/>
                </a:path>
                <a:path w="7620" h="669289">
                  <a:moveTo>
                    <a:pt x="7620" y="440690"/>
                  </a:moveTo>
                  <a:lnTo>
                    <a:pt x="0" y="440690"/>
                  </a:lnTo>
                  <a:lnTo>
                    <a:pt x="0" y="466089"/>
                  </a:lnTo>
                  <a:lnTo>
                    <a:pt x="7620" y="466089"/>
                  </a:lnTo>
                  <a:lnTo>
                    <a:pt x="7620" y="440690"/>
                  </a:lnTo>
                  <a:close/>
                </a:path>
                <a:path w="7620" h="669289">
                  <a:moveTo>
                    <a:pt x="7620" y="466090"/>
                  </a:moveTo>
                  <a:lnTo>
                    <a:pt x="0" y="466090"/>
                  </a:lnTo>
                  <a:lnTo>
                    <a:pt x="0" y="471169"/>
                  </a:lnTo>
                  <a:lnTo>
                    <a:pt x="7620" y="471169"/>
                  </a:lnTo>
                  <a:lnTo>
                    <a:pt x="7620" y="466090"/>
                  </a:lnTo>
                  <a:close/>
                </a:path>
                <a:path w="7620" h="669289">
                  <a:moveTo>
                    <a:pt x="7620" y="471170"/>
                  </a:moveTo>
                  <a:lnTo>
                    <a:pt x="0" y="471170"/>
                  </a:lnTo>
                  <a:lnTo>
                    <a:pt x="0" y="478789"/>
                  </a:lnTo>
                  <a:lnTo>
                    <a:pt x="7620" y="478789"/>
                  </a:lnTo>
                  <a:lnTo>
                    <a:pt x="7620" y="471170"/>
                  </a:lnTo>
                  <a:close/>
                </a:path>
                <a:path w="7620" h="669289">
                  <a:moveTo>
                    <a:pt x="7620" y="478790"/>
                  </a:moveTo>
                  <a:lnTo>
                    <a:pt x="0" y="478790"/>
                  </a:lnTo>
                  <a:lnTo>
                    <a:pt x="0" y="485139"/>
                  </a:lnTo>
                  <a:lnTo>
                    <a:pt x="7620" y="485139"/>
                  </a:lnTo>
                  <a:lnTo>
                    <a:pt x="7620" y="478790"/>
                  </a:lnTo>
                  <a:close/>
                </a:path>
                <a:path w="7620" h="669289">
                  <a:moveTo>
                    <a:pt x="7620" y="485140"/>
                  </a:moveTo>
                  <a:lnTo>
                    <a:pt x="0" y="485140"/>
                  </a:lnTo>
                  <a:lnTo>
                    <a:pt x="0" y="491489"/>
                  </a:lnTo>
                  <a:lnTo>
                    <a:pt x="7620" y="491489"/>
                  </a:lnTo>
                  <a:lnTo>
                    <a:pt x="7620" y="485140"/>
                  </a:lnTo>
                  <a:close/>
                </a:path>
                <a:path w="7620" h="669289">
                  <a:moveTo>
                    <a:pt x="7620" y="491490"/>
                  </a:moveTo>
                  <a:lnTo>
                    <a:pt x="0" y="491490"/>
                  </a:lnTo>
                  <a:lnTo>
                    <a:pt x="0" y="497839"/>
                  </a:lnTo>
                  <a:lnTo>
                    <a:pt x="7620" y="497839"/>
                  </a:lnTo>
                  <a:lnTo>
                    <a:pt x="7620" y="491490"/>
                  </a:lnTo>
                  <a:close/>
                </a:path>
                <a:path w="7620" h="669289">
                  <a:moveTo>
                    <a:pt x="7620" y="497840"/>
                  </a:moveTo>
                  <a:lnTo>
                    <a:pt x="0" y="497840"/>
                  </a:lnTo>
                  <a:lnTo>
                    <a:pt x="0" y="504189"/>
                  </a:lnTo>
                  <a:lnTo>
                    <a:pt x="7620" y="504189"/>
                  </a:lnTo>
                  <a:lnTo>
                    <a:pt x="7620" y="497840"/>
                  </a:lnTo>
                  <a:close/>
                </a:path>
                <a:path w="7620" h="669289">
                  <a:moveTo>
                    <a:pt x="7620" y="504190"/>
                  </a:moveTo>
                  <a:lnTo>
                    <a:pt x="0" y="504190"/>
                  </a:lnTo>
                  <a:lnTo>
                    <a:pt x="0" y="510539"/>
                  </a:lnTo>
                  <a:lnTo>
                    <a:pt x="7620" y="510539"/>
                  </a:lnTo>
                  <a:lnTo>
                    <a:pt x="7620" y="504190"/>
                  </a:lnTo>
                  <a:close/>
                </a:path>
                <a:path w="7620" h="669289">
                  <a:moveTo>
                    <a:pt x="7620" y="510540"/>
                  </a:moveTo>
                  <a:lnTo>
                    <a:pt x="0" y="510540"/>
                  </a:lnTo>
                  <a:lnTo>
                    <a:pt x="0" y="516889"/>
                  </a:lnTo>
                  <a:lnTo>
                    <a:pt x="7620" y="516889"/>
                  </a:lnTo>
                  <a:lnTo>
                    <a:pt x="7620" y="510540"/>
                  </a:lnTo>
                  <a:close/>
                </a:path>
                <a:path w="7620" h="669289">
                  <a:moveTo>
                    <a:pt x="7620" y="516890"/>
                  </a:moveTo>
                  <a:lnTo>
                    <a:pt x="0" y="516890"/>
                  </a:lnTo>
                  <a:lnTo>
                    <a:pt x="0" y="523239"/>
                  </a:lnTo>
                  <a:lnTo>
                    <a:pt x="7620" y="523239"/>
                  </a:lnTo>
                  <a:lnTo>
                    <a:pt x="7620" y="516890"/>
                  </a:lnTo>
                  <a:close/>
                </a:path>
                <a:path w="7620" h="669289">
                  <a:moveTo>
                    <a:pt x="7620" y="523240"/>
                  </a:moveTo>
                  <a:lnTo>
                    <a:pt x="0" y="523240"/>
                  </a:lnTo>
                  <a:lnTo>
                    <a:pt x="0" y="529589"/>
                  </a:lnTo>
                  <a:lnTo>
                    <a:pt x="7620" y="529589"/>
                  </a:lnTo>
                  <a:lnTo>
                    <a:pt x="7620" y="523240"/>
                  </a:lnTo>
                  <a:close/>
                </a:path>
                <a:path w="7620" h="669289">
                  <a:moveTo>
                    <a:pt x="7620" y="529590"/>
                  </a:moveTo>
                  <a:lnTo>
                    <a:pt x="0" y="529590"/>
                  </a:lnTo>
                  <a:lnTo>
                    <a:pt x="0" y="535939"/>
                  </a:lnTo>
                  <a:lnTo>
                    <a:pt x="7620" y="535939"/>
                  </a:lnTo>
                  <a:lnTo>
                    <a:pt x="7620" y="529590"/>
                  </a:lnTo>
                  <a:close/>
                </a:path>
                <a:path w="7620" h="669289">
                  <a:moveTo>
                    <a:pt x="7620" y="535940"/>
                  </a:moveTo>
                  <a:lnTo>
                    <a:pt x="0" y="535940"/>
                  </a:lnTo>
                  <a:lnTo>
                    <a:pt x="0" y="553719"/>
                  </a:lnTo>
                  <a:lnTo>
                    <a:pt x="7620" y="553719"/>
                  </a:lnTo>
                  <a:lnTo>
                    <a:pt x="7620" y="535940"/>
                  </a:lnTo>
                  <a:close/>
                </a:path>
                <a:path w="7620" h="669289">
                  <a:moveTo>
                    <a:pt x="7620" y="553720"/>
                  </a:moveTo>
                  <a:lnTo>
                    <a:pt x="0" y="553720"/>
                  </a:lnTo>
                  <a:lnTo>
                    <a:pt x="0" y="561339"/>
                  </a:lnTo>
                  <a:lnTo>
                    <a:pt x="7620" y="561339"/>
                  </a:lnTo>
                  <a:lnTo>
                    <a:pt x="7620" y="553720"/>
                  </a:lnTo>
                  <a:close/>
                </a:path>
                <a:path w="7620" h="669289">
                  <a:moveTo>
                    <a:pt x="7620" y="561340"/>
                  </a:moveTo>
                  <a:lnTo>
                    <a:pt x="0" y="561340"/>
                  </a:lnTo>
                  <a:lnTo>
                    <a:pt x="0" y="566419"/>
                  </a:lnTo>
                  <a:lnTo>
                    <a:pt x="7620" y="566419"/>
                  </a:lnTo>
                  <a:lnTo>
                    <a:pt x="7620" y="561340"/>
                  </a:lnTo>
                  <a:close/>
                </a:path>
                <a:path w="7620" h="669289">
                  <a:moveTo>
                    <a:pt x="7620" y="566420"/>
                  </a:moveTo>
                  <a:lnTo>
                    <a:pt x="0" y="566420"/>
                  </a:lnTo>
                  <a:lnTo>
                    <a:pt x="0" y="574039"/>
                  </a:lnTo>
                  <a:lnTo>
                    <a:pt x="7620" y="574039"/>
                  </a:lnTo>
                  <a:lnTo>
                    <a:pt x="7620" y="566420"/>
                  </a:lnTo>
                  <a:close/>
                </a:path>
                <a:path w="7620" h="669289">
                  <a:moveTo>
                    <a:pt x="7620" y="574040"/>
                  </a:moveTo>
                  <a:lnTo>
                    <a:pt x="0" y="574040"/>
                  </a:lnTo>
                  <a:lnTo>
                    <a:pt x="0" y="580389"/>
                  </a:lnTo>
                  <a:lnTo>
                    <a:pt x="7620" y="580389"/>
                  </a:lnTo>
                  <a:lnTo>
                    <a:pt x="7620" y="574040"/>
                  </a:lnTo>
                  <a:close/>
                </a:path>
                <a:path w="7620" h="669289">
                  <a:moveTo>
                    <a:pt x="7620" y="580390"/>
                  </a:moveTo>
                  <a:lnTo>
                    <a:pt x="0" y="580390"/>
                  </a:lnTo>
                  <a:lnTo>
                    <a:pt x="0" y="586739"/>
                  </a:lnTo>
                  <a:lnTo>
                    <a:pt x="7620" y="586739"/>
                  </a:lnTo>
                  <a:lnTo>
                    <a:pt x="7620" y="580390"/>
                  </a:lnTo>
                  <a:close/>
                </a:path>
                <a:path w="7620" h="669289">
                  <a:moveTo>
                    <a:pt x="7620" y="586740"/>
                  </a:moveTo>
                  <a:lnTo>
                    <a:pt x="0" y="586740"/>
                  </a:lnTo>
                  <a:lnTo>
                    <a:pt x="0" y="593089"/>
                  </a:lnTo>
                  <a:lnTo>
                    <a:pt x="7620" y="593089"/>
                  </a:lnTo>
                  <a:lnTo>
                    <a:pt x="7620" y="586740"/>
                  </a:lnTo>
                  <a:close/>
                </a:path>
                <a:path w="7620" h="669289">
                  <a:moveTo>
                    <a:pt x="7620" y="593090"/>
                  </a:moveTo>
                  <a:lnTo>
                    <a:pt x="0" y="593090"/>
                  </a:lnTo>
                  <a:lnTo>
                    <a:pt x="0" y="599439"/>
                  </a:lnTo>
                  <a:lnTo>
                    <a:pt x="7620" y="599439"/>
                  </a:lnTo>
                  <a:lnTo>
                    <a:pt x="7620" y="593090"/>
                  </a:lnTo>
                  <a:close/>
                </a:path>
                <a:path w="7620" h="669289">
                  <a:moveTo>
                    <a:pt x="7620" y="599440"/>
                  </a:moveTo>
                  <a:lnTo>
                    <a:pt x="0" y="599440"/>
                  </a:lnTo>
                  <a:lnTo>
                    <a:pt x="0" y="605789"/>
                  </a:lnTo>
                  <a:lnTo>
                    <a:pt x="7620" y="605789"/>
                  </a:lnTo>
                  <a:lnTo>
                    <a:pt x="7620" y="599440"/>
                  </a:lnTo>
                  <a:close/>
                </a:path>
                <a:path w="7620" h="669289">
                  <a:moveTo>
                    <a:pt x="7620" y="605790"/>
                  </a:moveTo>
                  <a:lnTo>
                    <a:pt x="0" y="605790"/>
                  </a:lnTo>
                  <a:lnTo>
                    <a:pt x="0" y="612139"/>
                  </a:lnTo>
                  <a:lnTo>
                    <a:pt x="7620" y="612139"/>
                  </a:lnTo>
                  <a:lnTo>
                    <a:pt x="7620" y="605790"/>
                  </a:lnTo>
                  <a:close/>
                </a:path>
                <a:path w="7620" h="669289">
                  <a:moveTo>
                    <a:pt x="7620" y="612140"/>
                  </a:moveTo>
                  <a:lnTo>
                    <a:pt x="0" y="612140"/>
                  </a:lnTo>
                  <a:lnTo>
                    <a:pt x="0" y="618489"/>
                  </a:lnTo>
                  <a:lnTo>
                    <a:pt x="7620" y="618489"/>
                  </a:lnTo>
                  <a:lnTo>
                    <a:pt x="7620" y="612140"/>
                  </a:lnTo>
                  <a:close/>
                </a:path>
                <a:path w="7620" h="669289">
                  <a:moveTo>
                    <a:pt x="7620" y="618490"/>
                  </a:moveTo>
                  <a:lnTo>
                    <a:pt x="0" y="618490"/>
                  </a:lnTo>
                  <a:lnTo>
                    <a:pt x="0" y="624839"/>
                  </a:lnTo>
                  <a:lnTo>
                    <a:pt x="7620" y="624839"/>
                  </a:lnTo>
                  <a:lnTo>
                    <a:pt x="7620" y="618490"/>
                  </a:lnTo>
                  <a:close/>
                </a:path>
                <a:path w="7620" h="669289">
                  <a:moveTo>
                    <a:pt x="7620" y="624840"/>
                  </a:moveTo>
                  <a:lnTo>
                    <a:pt x="0" y="624840"/>
                  </a:lnTo>
                  <a:lnTo>
                    <a:pt x="0" y="631189"/>
                  </a:lnTo>
                  <a:lnTo>
                    <a:pt x="7620" y="631189"/>
                  </a:lnTo>
                  <a:lnTo>
                    <a:pt x="7620" y="624840"/>
                  </a:lnTo>
                  <a:close/>
                </a:path>
                <a:path w="7620" h="669289">
                  <a:moveTo>
                    <a:pt x="7620" y="631190"/>
                  </a:moveTo>
                  <a:lnTo>
                    <a:pt x="0" y="631190"/>
                  </a:lnTo>
                  <a:lnTo>
                    <a:pt x="0" y="637539"/>
                  </a:lnTo>
                  <a:lnTo>
                    <a:pt x="7620" y="637539"/>
                  </a:lnTo>
                  <a:lnTo>
                    <a:pt x="7620" y="631190"/>
                  </a:lnTo>
                  <a:close/>
                </a:path>
                <a:path w="7620" h="669289">
                  <a:moveTo>
                    <a:pt x="7620" y="637540"/>
                  </a:moveTo>
                  <a:lnTo>
                    <a:pt x="0" y="637540"/>
                  </a:lnTo>
                  <a:lnTo>
                    <a:pt x="0" y="643889"/>
                  </a:lnTo>
                  <a:lnTo>
                    <a:pt x="7620" y="643889"/>
                  </a:lnTo>
                  <a:lnTo>
                    <a:pt x="7620" y="637540"/>
                  </a:lnTo>
                  <a:close/>
                </a:path>
                <a:path w="7620" h="669289">
                  <a:moveTo>
                    <a:pt x="7620" y="643890"/>
                  </a:moveTo>
                  <a:lnTo>
                    <a:pt x="0" y="643890"/>
                  </a:lnTo>
                  <a:lnTo>
                    <a:pt x="0" y="650239"/>
                  </a:lnTo>
                  <a:lnTo>
                    <a:pt x="7620" y="650239"/>
                  </a:lnTo>
                  <a:lnTo>
                    <a:pt x="7620" y="643890"/>
                  </a:lnTo>
                  <a:close/>
                </a:path>
                <a:path w="7620" h="669289">
                  <a:moveTo>
                    <a:pt x="7620" y="650240"/>
                  </a:moveTo>
                  <a:lnTo>
                    <a:pt x="0" y="650240"/>
                  </a:lnTo>
                  <a:lnTo>
                    <a:pt x="0" y="656589"/>
                  </a:lnTo>
                  <a:lnTo>
                    <a:pt x="7620" y="656589"/>
                  </a:lnTo>
                  <a:lnTo>
                    <a:pt x="7620" y="650240"/>
                  </a:lnTo>
                  <a:close/>
                </a:path>
                <a:path w="7620" h="669289">
                  <a:moveTo>
                    <a:pt x="7620" y="656590"/>
                  </a:moveTo>
                  <a:lnTo>
                    <a:pt x="0" y="656590"/>
                  </a:lnTo>
                  <a:lnTo>
                    <a:pt x="0" y="662939"/>
                  </a:lnTo>
                  <a:lnTo>
                    <a:pt x="7620" y="662939"/>
                  </a:lnTo>
                  <a:lnTo>
                    <a:pt x="7620" y="656590"/>
                  </a:lnTo>
                  <a:close/>
                </a:path>
                <a:path w="7620" h="669289">
                  <a:moveTo>
                    <a:pt x="7620" y="662940"/>
                  </a:moveTo>
                  <a:lnTo>
                    <a:pt x="0" y="662940"/>
                  </a:lnTo>
                  <a:lnTo>
                    <a:pt x="0" y="669289"/>
                  </a:lnTo>
                  <a:lnTo>
                    <a:pt x="7620" y="669289"/>
                  </a:lnTo>
                  <a:lnTo>
                    <a:pt x="7620" y="662940"/>
                  </a:lnTo>
                  <a:close/>
                </a:path>
              </a:pathLst>
            </a:custGeom>
            <a:solidFill>
              <a:srgbClr val="7900EF"/>
            </a:solidFill>
          </p:spPr>
          <p:txBody>
            <a:bodyPr bIns="0" lIns="0" rIns="0" rtlCol="0" tIns="0" wrap="square"/>
            <a:p/>
          </p:txBody>
        </p:sp>
        <p:sp>
          <p:nvSpPr>
            <p:cNvPr id="1049958" name="object 1259"/>
            <p:cNvSpPr/>
            <p:nvPr/>
          </p:nvSpPr>
          <p:spPr>
            <a:xfrm>
              <a:off x="6958330" y="4493259"/>
              <a:ext cx="6350" cy="671830"/>
            </a:xfrm>
            <a:custGeom>
              <a:avLst/>
              <a:ahLst/>
              <a:rect l="l" t="t" r="r" b="b"/>
              <a:pathLst>
                <a:path w="6350" h="671829">
                  <a:moveTo>
                    <a:pt x="2540" y="0"/>
                  </a:moveTo>
                  <a:lnTo>
                    <a:pt x="0" y="0"/>
                  </a:lnTo>
                  <a:lnTo>
                    <a:pt x="0" y="5079"/>
                  </a:lnTo>
                  <a:lnTo>
                    <a:pt x="6350" y="5079"/>
                  </a:lnTo>
                  <a:lnTo>
                    <a:pt x="6350" y="2539"/>
                  </a:lnTo>
                  <a:lnTo>
                    <a:pt x="5079" y="2539"/>
                  </a:lnTo>
                  <a:lnTo>
                    <a:pt x="5079" y="1269"/>
                  </a:lnTo>
                  <a:lnTo>
                    <a:pt x="2540" y="1269"/>
                  </a:lnTo>
                  <a:lnTo>
                    <a:pt x="2540" y="0"/>
                  </a:lnTo>
                  <a:close/>
                </a:path>
                <a:path w="6350" h="671829">
                  <a:moveTo>
                    <a:pt x="6350" y="5080"/>
                  </a:moveTo>
                  <a:lnTo>
                    <a:pt x="0" y="5080"/>
                  </a:lnTo>
                  <a:lnTo>
                    <a:pt x="0" y="11429"/>
                  </a:lnTo>
                  <a:lnTo>
                    <a:pt x="6350" y="11429"/>
                  </a:lnTo>
                  <a:lnTo>
                    <a:pt x="6350" y="5080"/>
                  </a:lnTo>
                  <a:close/>
                </a:path>
                <a:path w="6350" h="671829">
                  <a:moveTo>
                    <a:pt x="6350" y="11430"/>
                  </a:moveTo>
                  <a:lnTo>
                    <a:pt x="0" y="11430"/>
                  </a:lnTo>
                  <a:lnTo>
                    <a:pt x="0" y="17779"/>
                  </a:lnTo>
                  <a:lnTo>
                    <a:pt x="6350" y="17779"/>
                  </a:lnTo>
                  <a:lnTo>
                    <a:pt x="6350" y="11430"/>
                  </a:lnTo>
                  <a:close/>
                </a:path>
                <a:path w="6350" h="671829">
                  <a:moveTo>
                    <a:pt x="6350" y="17780"/>
                  </a:moveTo>
                  <a:lnTo>
                    <a:pt x="0" y="17780"/>
                  </a:lnTo>
                  <a:lnTo>
                    <a:pt x="0" y="24129"/>
                  </a:lnTo>
                  <a:lnTo>
                    <a:pt x="6350" y="24129"/>
                  </a:lnTo>
                  <a:lnTo>
                    <a:pt x="6350" y="17780"/>
                  </a:lnTo>
                  <a:close/>
                </a:path>
                <a:path w="6350" h="671829">
                  <a:moveTo>
                    <a:pt x="6350" y="24130"/>
                  </a:moveTo>
                  <a:lnTo>
                    <a:pt x="0" y="24130"/>
                  </a:lnTo>
                  <a:lnTo>
                    <a:pt x="0" y="30479"/>
                  </a:lnTo>
                  <a:lnTo>
                    <a:pt x="6350" y="30479"/>
                  </a:lnTo>
                  <a:lnTo>
                    <a:pt x="6350" y="24130"/>
                  </a:lnTo>
                  <a:close/>
                </a:path>
                <a:path w="6350" h="671829">
                  <a:moveTo>
                    <a:pt x="6350" y="30480"/>
                  </a:moveTo>
                  <a:lnTo>
                    <a:pt x="0" y="30480"/>
                  </a:lnTo>
                  <a:lnTo>
                    <a:pt x="0" y="36829"/>
                  </a:lnTo>
                  <a:lnTo>
                    <a:pt x="6350" y="36829"/>
                  </a:lnTo>
                  <a:lnTo>
                    <a:pt x="6350" y="30480"/>
                  </a:lnTo>
                  <a:close/>
                </a:path>
                <a:path w="6350" h="671829">
                  <a:moveTo>
                    <a:pt x="6350" y="36830"/>
                  </a:moveTo>
                  <a:lnTo>
                    <a:pt x="0" y="36830"/>
                  </a:lnTo>
                  <a:lnTo>
                    <a:pt x="0" y="43179"/>
                  </a:lnTo>
                  <a:lnTo>
                    <a:pt x="6350" y="43179"/>
                  </a:lnTo>
                  <a:lnTo>
                    <a:pt x="6350" y="36830"/>
                  </a:lnTo>
                  <a:close/>
                </a:path>
                <a:path w="6350" h="671829">
                  <a:moveTo>
                    <a:pt x="6350" y="43180"/>
                  </a:moveTo>
                  <a:lnTo>
                    <a:pt x="0" y="43180"/>
                  </a:lnTo>
                  <a:lnTo>
                    <a:pt x="0" y="49529"/>
                  </a:lnTo>
                  <a:lnTo>
                    <a:pt x="6350" y="49529"/>
                  </a:lnTo>
                  <a:lnTo>
                    <a:pt x="6350" y="43180"/>
                  </a:lnTo>
                  <a:close/>
                </a:path>
                <a:path w="6350" h="671829">
                  <a:moveTo>
                    <a:pt x="6350" y="49530"/>
                  </a:moveTo>
                  <a:lnTo>
                    <a:pt x="0" y="49530"/>
                  </a:lnTo>
                  <a:lnTo>
                    <a:pt x="0" y="55879"/>
                  </a:lnTo>
                  <a:lnTo>
                    <a:pt x="6350" y="55879"/>
                  </a:lnTo>
                  <a:lnTo>
                    <a:pt x="6350" y="49530"/>
                  </a:lnTo>
                  <a:close/>
                </a:path>
                <a:path w="6350" h="671829">
                  <a:moveTo>
                    <a:pt x="6350" y="55880"/>
                  </a:moveTo>
                  <a:lnTo>
                    <a:pt x="0" y="55880"/>
                  </a:lnTo>
                  <a:lnTo>
                    <a:pt x="0" y="62229"/>
                  </a:lnTo>
                  <a:lnTo>
                    <a:pt x="6350" y="62229"/>
                  </a:lnTo>
                  <a:lnTo>
                    <a:pt x="6350" y="55880"/>
                  </a:lnTo>
                  <a:close/>
                </a:path>
                <a:path w="6350" h="671829">
                  <a:moveTo>
                    <a:pt x="6350" y="62230"/>
                  </a:moveTo>
                  <a:lnTo>
                    <a:pt x="0" y="62230"/>
                  </a:lnTo>
                  <a:lnTo>
                    <a:pt x="0" y="68579"/>
                  </a:lnTo>
                  <a:lnTo>
                    <a:pt x="6350" y="68579"/>
                  </a:lnTo>
                  <a:lnTo>
                    <a:pt x="6350" y="62230"/>
                  </a:lnTo>
                  <a:close/>
                </a:path>
                <a:path w="6350" h="671829">
                  <a:moveTo>
                    <a:pt x="6350" y="68580"/>
                  </a:moveTo>
                  <a:lnTo>
                    <a:pt x="0" y="68580"/>
                  </a:lnTo>
                  <a:lnTo>
                    <a:pt x="0" y="74929"/>
                  </a:lnTo>
                  <a:lnTo>
                    <a:pt x="6350" y="74929"/>
                  </a:lnTo>
                  <a:lnTo>
                    <a:pt x="6350" y="68580"/>
                  </a:lnTo>
                  <a:close/>
                </a:path>
                <a:path w="6350" h="671829">
                  <a:moveTo>
                    <a:pt x="6350" y="74930"/>
                  </a:moveTo>
                  <a:lnTo>
                    <a:pt x="0" y="74930"/>
                  </a:lnTo>
                  <a:lnTo>
                    <a:pt x="0" y="81279"/>
                  </a:lnTo>
                  <a:lnTo>
                    <a:pt x="6350" y="81279"/>
                  </a:lnTo>
                  <a:lnTo>
                    <a:pt x="6350" y="74930"/>
                  </a:lnTo>
                  <a:close/>
                </a:path>
                <a:path w="6350" h="671829">
                  <a:moveTo>
                    <a:pt x="6350" y="81280"/>
                  </a:moveTo>
                  <a:lnTo>
                    <a:pt x="0" y="81280"/>
                  </a:lnTo>
                  <a:lnTo>
                    <a:pt x="0" y="87629"/>
                  </a:lnTo>
                  <a:lnTo>
                    <a:pt x="6350" y="87629"/>
                  </a:lnTo>
                  <a:lnTo>
                    <a:pt x="6350" y="81280"/>
                  </a:lnTo>
                  <a:close/>
                </a:path>
                <a:path w="6350" h="671829">
                  <a:moveTo>
                    <a:pt x="6350" y="87630"/>
                  </a:moveTo>
                  <a:lnTo>
                    <a:pt x="0" y="87630"/>
                  </a:lnTo>
                  <a:lnTo>
                    <a:pt x="0" y="93979"/>
                  </a:lnTo>
                  <a:lnTo>
                    <a:pt x="6350" y="93979"/>
                  </a:lnTo>
                  <a:lnTo>
                    <a:pt x="6350" y="87630"/>
                  </a:lnTo>
                  <a:close/>
                </a:path>
                <a:path w="6350" h="671829">
                  <a:moveTo>
                    <a:pt x="6350" y="93980"/>
                  </a:moveTo>
                  <a:lnTo>
                    <a:pt x="0" y="93980"/>
                  </a:lnTo>
                  <a:lnTo>
                    <a:pt x="0" y="100329"/>
                  </a:lnTo>
                  <a:lnTo>
                    <a:pt x="6350" y="100329"/>
                  </a:lnTo>
                  <a:lnTo>
                    <a:pt x="6350" y="93980"/>
                  </a:lnTo>
                  <a:close/>
                </a:path>
                <a:path w="6350" h="671829">
                  <a:moveTo>
                    <a:pt x="6350" y="100330"/>
                  </a:moveTo>
                  <a:lnTo>
                    <a:pt x="0" y="100330"/>
                  </a:lnTo>
                  <a:lnTo>
                    <a:pt x="0" y="106679"/>
                  </a:lnTo>
                  <a:lnTo>
                    <a:pt x="6350" y="106679"/>
                  </a:lnTo>
                  <a:lnTo>
                    <a:pt x="6350" y="100330"/>
                  </a:lnTo>
                  <a:close/>
                </a:path>
                <a:path w="6350" h="671829">
                  <a:moveTo>
                    <a:pt x="6350" y="106680"/>
                  </a:moveTo>
                  <a:lnTo>
                    <a:pt x="0" y="106680"/>
                  </a:lnTo>
                  <a:lnTo>
                    <a:pt x="0" y="113029"/>
                  </a:lnTo>
                  <a:lnTo>
                    <a:pt x="6350" y="113029"/>
                  </a:lnTo>
                  <a:lnTo>
                    <a:pt x="6350" y="106680"/>
                  </a:lnTo>
                  <a:close/>
                </a:path>
                <a:path w="6350" h="671829">
                  <a:moveTo>
                    <a:pt x="6350" y="113030"/>
                  </a:moveTo>
                  <a:lnTo>
                    <a:pt x="0" y="113030"/>
                  </a:lnTo>
                  <a:lnTo>
                    <a:pt x="0" y="118109"/>
                  </a:lnTo>
                  <a:lnTo>
                    <a:pt x="6350" y="118109"/>
                  </a:lnTo>
                  <a:lnTo>
                    <a:pt x="6350" y="113030"/>
                  </a:lnTo>
                  <a:close/>
                </a:path>
                <a:path w="6350" h="671829">
                  <a:moveTo>
                    <a:pt x="6350" y="118110"/>
                  </a:moveTo>
                  <a:lnTo>
                    <a:pt x="0" y="118110"/>
                  </a:lnTo>
                  <a:lnTo>
                    <a:pt x="0" y="125729"/>
                  </a:lnTo>
                  <a:lnTo>
                    <a:pt x="6350" y="125729"/>
                  </a:lnTo>
                  <a:lnTo>
                    <a:pt x="6350" y="118110"/>
                  </a:lnTo>
                  <a:close/>
                </a:path>
                <a:path w="6350" h="671829">
                  <a:moveTo>
                    <a:pt x="6350" y="125730"/>
                  </a:moveTo>
                  <a:lnTo>
                    <a:pt x="0" y="125730"/>
                  </a:lnTo>
                  <a:lnTo>
                    <a:pt x="0" y="132079"/>
                  </a:lnTo>
                  <a:lnTo>
                    <a:pt x="6350" y="132079"/>
                  </a:lnTo>
                  <a:lnTo>
                    <a:pt x="6350" y="125730"/>
                  </a:lnTo>
                  <a:close/>
                </a:path>
                <a:path w="6350" h="671829">
                  <a:moveTo>
                    <a:pt x="6350" y="132080"/>
                  </a:moveTo>
                  <a:lnTo>
                    <a:pt x="0" y="132080"/>
                  </a:lnTo>
                  <a:lnTo>
                    <a:pt x="0" y="138429"/>
                  </a:lnTo>
                  <a:lnTo>
                    <a:pt x="6350" y="138429"/>
                  </a:lnTo>
                  <a:lnTo>
                    <a:pt x="6350" y="132080"/>
                  </a:lnTo>
                  <a:close/>
                </a:path>
                <a:path w="6350" h="671829">
                  <a:moveTo>
                    <a:pt x="6350" y="138430"/>
                  </a:moveTo>
                  <a:lnTo>
                    <a:pt x="0" y="138430"/>
                  </a:lnTo>
                  <a:lnTo>
                    <a:pt x="0" y="144779"/>
                  </a:lnTo>
                  <a:lnTo>
                    <a:pt x="6350" y="144779"/>
                  </a:lnTo>
                  <a:lnTo>
                    <a:pt x="6350" y="138430"/>
                  </a:lnTo>
                  <a:close/>
                </a:path>
                <a:path w="6350" h="671829">
                  <a:moveTo>
                    <a:pt x="6350" y="144780"/>
                  </a:moveTo>
                  <a:lnTo>
                    <a:pt x="0" y="144780"/>
                  </a:lnTo>
                  <a:lnTo>
                    <a:pt x="0" y="151129"/>
                  </a:lnTo>
                  <a:lnTo>
                    <a:pt x="6350" y="151129"/>
                  </a:lnTo>
                  <a:lnTo>
                    <a:pt x="6350" y="144780"/>
                  </a:lnTo>
                  <a:close/>
                </a:path>
                <a:path w="6350" h="671829">
                  <a:moveTo>
                    <a:pt x="6350" y="151130"/>
                  </a:moveTo>
                  <a:lnTo>
                    <a:pt x="0" y="151130"/>
                  </a:lnTo>
                  <a:lnTo>
                    <a:pt x="0" y="157479"/>
                  </a:lnTo>
                  <a:lnTo>
                    <a:pt x="6350" y="157479"/>
                  </a:lnTo>
                  <a:lnTo>
                    <a:pt x="6350" y="151130"/>
                  </a:lnTo>
                  <a:close/>
                </a:path>
                <a:path w="6350" h="671829">
                  <a:moveTo>
                    <a:pt x="6350" y="157480"/>
                  </a:moveTo>
                  <a:lnTo>
                    <a:pt x="0" y="157480"/>
                  </a:lnTo>
                  <a:lnTo>
                    <a:pt x="0" y="163829"/>
                  </a:lnTo>
                  <a:lnTo>
                    <a:pt x="6350" y="163829"/>
                  </a:lnTo>
                  <a:lnTo>
                    <a:pt x="6350" y="157480"/>
                  </a:lnTo>
                  <a:close/>
                </a:path>
                <a:path w="6350" h="671829">
                  <a:moveTo>
                    <a:pt x="6350" y="163830"/>
                  </a:moveTo>
                  <a:lnTo>
                    <a:pt x="0" y="163830"/>
                  </a:lnTo>
                  <a:lnTo>
                    <a:pt x="0" y="170179"/>
                  </a:lnTo>
                  <a:lnTo>
                    <a:pt x="6350" y="170179"/>
                  </a:lnTo>
                  <a:lnTo>
                    <a:pt x="6350" y="163830"/>
                  </a:lnTo>
                  <a:close/>
                </a:path>
                <a:path w="6350" h="671829">
                  <a:moveTo>
                    <a:pt x="6350" y="170180"/>
                  </a:moveTo>
                  <a:lnTo>
                    <a:pt x="0" y="170180"/>
                  </a:lnTo>
                  <a:lnTo>
                    <a:pt x="0" y="176529"/>
                  </a:lnTo>
                  <a:lnTo>
                    <a:pt x="6350" y="176529"/>
                  </a:lnTo>
                  <a:lnTo>
                    <a:pt x="6350" y="170180"/>
                  </a:lnTo>
                  <a:close/>
                </a:path>
                <a:path w="6350" h="671829">
                  <a:moveTo>
                    <a:pt x="6350" y="176530"/>
                  </a:moveTo>
                  <a:lnTo>
                    <a:pt x="0" y="176530"/>
                  </a:lnTo>
                  <a:lnTo>
                    <a:pt x="0" y="182879"/>
                  </a:lnTo>
                  <a:lnTo>
                    <a:pt x="6350" y="182879"/>
                  </a:lnTo>
                  <a:lnTo>
                    <a:pt x="6350" y="176530"/>
                  </a:lnTo>
                  <a:close/>
                </a:path>
                <a:path w="6350" h="671829">
                  <a:moveTo>
                    <a:pt x="6350" y="182880"/>
                  </a:moveTo>
                  <a:lnTo>
                    <a:pt x="0" y="182880"/>
                  </a:lnTo>
                  <a:lnTo>
                    <a:pt x="0" y="189229"/>
                  </a:lnTo>
                  <a:lnTo>
                    <a:pt x="6350" y="189229"/>
                  </a:lnTo>
                  <a:lnTo>
                    <a:pt x="6350" y="182880"/>
                  </a:lnTo>
                  <a:close/>
                </a:path>
                <a:path w="6350" h="671829">
                  <a:moveTo>
                    <a:pt x="6350" y="189230"/>
                  </a:moveTo>
                  <a:lnTo>
                    <a:pt x="0" y="189230"/>
                  </a:lnTo>
                  <a:lnTo>
                    <a:pt x="0" y="195579"/>
                  </a:lnTo>
                  <a:lnTo>
                    <a:pt x="6350" y="195579"/>
                  </a:lnTo>
                  <a:lnTo>
                    <a:pt x="6350" y="189230"/>
                  </a:lnTo>
                  <a:close/>
                </a:path>
                <a:path w="6350" h="671829">
                  <a:moveTo>
                    <a:pt x="6350" y="195580"/>
                  </a:moveTo>
                  <a:lnTo>
                    <a:pt x="0" y="195580"/>
                  </a:lnTo>
                  <a:lnTo>
                    <a:pt x="0" y="201929"/>
                  </a:lnTo>
                  <a:lnTo>
                    <a:pt x="6350" y="201929"/>
                  </a:lnTo>
                  <a:lnTo>
                    <a:pt x="6350" y="195580"/>
                  </a:lnTo>
                  <a:close/>
                </a:path>
                <a:path w="6350" h="671829">
                  <a:moveTo>
                    <a:pt x="6350" y="201930"/>
                  </a:moveTo>
                  <a:lnTo>
                    <a:pt x="0" y="201930"/>
                  </a:lnTo>
                  <a:lnTo>
                    <a:pt x="0" y="214629"/>
                  </a:lnTo>
                  <a:lnTo>
                    <a:pt x="6350" y="214629"/>
                  </a:lnTo>
                  <a:lnTo>
                    <a:pt x="6350" y="201930"/>
                  </a:lnTo>
                  <a:close/>
                </a:path>
                <a:path w="6350" h="671829">
                  <a:moveTo>
                    <a:pt x="6350" y="214630"/>
                  </a:moveTo>
                  <a:lnTo>
                    <a:pt x="0" y="214630"/>
                  </a:lnTo>
                  <a:lnTo>
                    <a:pt x="0" y="220979"/>
                  </a:lnTo>
                  <a:lnTo>
                    <a:pt x="6350" y="220979"/>
                  </a:lnTo>
                  <a:lnTo>
                    <a:pt x="6350" y="214630"/>
                  </a:lnTo>
                  <a:close/>
                </a:path>
                <a:path w="6350" h="671829">
                  <a:moveTo>
                    <a:pt x="6350" y="220980"/>
                  </a:moveTo>
                  <a:lnTo>
                    <a:pt x="0" y="220980"/>
                  </a:lnTo>
                  <a:lnTo>
                    <a:pt x="0" y="227329"/>
                  </a:lnTo>
                  <a:lnTo>
                    <a:pt x="6350" y="227329"/>
                  </a:lnTo>
                  <a:lnTo>
                    <a:pt x="6350" y="220980"/>
                  </a:lnTo>
                  <a:close/>
                </a:path>
                <a:path w="6350" h="671829">
                  <a:moveTo>
                    <a:pt x="6350" y="227330"/>
                  </a:moveTo>
                  <a:lnTo>
                    <a:pt x="0" y="227330"/>
                  </a:lnTo>
                  <a:lnTo>
                    <a:pt x="0" y="233679"/>
                  </a:lnTo>
                  <a:lnTo>
                    <a:pt x="6350" y="233679"/>
                  </a:lnTo>
                  <a:lnTo>
                    <a:pt x="6350" y="227330"/>
                  </a:lnTo>
                  <a:close/>
                </a:path>
                <a:path w="6350" h="671829">
                  <a:moveTo>
                    <a:pt x="6350" y="233680"/>
                  </a:moveTo>
                  <a:lnTo>
                    <a:pt x="0" y="233680"/>
                  </a:lnTo>
                  <a:lnTo>
                    <a:pt x="0" y="240029"/>
                  </a:lnTo>
                  <a:lnTo>
                    <a:pt x="6350" y="240029"/>
                  </a:lnTo>
                  <a:lnTo>
                    <a:pt x="6350" y="233680"/>
                  </a:lnTo>
                  <a:close/>
                </a:path>
                <a:path w="6350" h="671829">
                  <a:moveTo>
                    <a:pt x="6350" y="240030"/>
                  </a:moveTo>
                  <a:lnTo>
                    <a:pt x="0" y="240030"/>
                  </a:lnTo>
                  <a:lnTo>
                    <a:pt x="0" y="246379"/>
                  </a:lnTo>
                  <a:lnTo>
                    <a:pt x="6350" y="246379"/>
                  </a:lnTo>
                  <a:lnTo>
                    <a:pt x="6350" y="240030"/>
                  </a:lnTo>
                  <a:close/>
                </a:path>
                <a:path w="6350" h="671829">
                  <a:moveTo>
                    <a:pt x="6350" y="246380"/>
                  </a:moveTo>
                  <a:lnTo>
                    <a:pt x="0" y="246380"/>
                  </a:lnTo>
                  <a:lnTo>
                    <a:pt x="0" y="252729"/>
                  </a:lnTo>
                  <a:lnTo>
                    <a:pt x="6350" y="252729"/>
                  </a:lnTo>
                  <a:lnTo>
                    <a:pt x="6350" y="246380"/>
                  </a:lnTo>
                  <a:close/>
                </a:path>
                <a:path w="6350" h="671829">
                  <a:moveTo>
                    <a:pt x="6350" y="252730"/>
                  </a:moveTo>
                  <a:lnTo>
                    <a:pt x="0" y="252730"/>
                  </a:lnTo>
                  <a:lnTo>
                    <a:pt x="0" y="259079"/>
                  </a:lnTo>
                  <a:lnTo>
                    <a:pt x="6350" y="259079"/>
                  </a:lnTo>
                  <a:lnTo>
                    <a:pt x="6350" y="252730"/>
                  </a:lnTo>
                  <a:close/>
                </a:path>
                <a:path w="6350" h="671829">
                  <a:moveTo>
                    <a:pt x="6350" y="259080"/>
                  </a:moveTo>
                  <a:lnTo>
                    <a:pt x="0" y="259080"/>
                  </a:lnTo>
                  <a:lnTo>
                    <a:pt x="0" y="265429"/>
                  </a:lnTo>
                  <a:lnTo>
                    <a:pt x="6350" y="265429"/>
                  </a:lnTo>
                  <a:lnTo>
                    <a:pt x="6350" y="259080"/>
                  </a:lnTo>
                  <a:close/>
                </a:path>
                <a:path w="6350" h="671829">
                  <a:moveTo>
                    <a:pt x="6350" y="265430"/>
                  </a:moveTo>
                  <a:lnTo>
                    <a:pt x="0" y="265430"/>
                  </a:lnTo>
                  <a:lnTo>
                    <a:pt x="0" y="271779"/>
                  </a:lnTo>
                  <a:lnTo>
                    <a:pt x="6350" y="271779"/>
                  </a:lnTo>
                  <a:lnTo>
                    <a:pt x="6350" y="265430"/>
                  </a:lnTo>
                  <a:close/>
                </a:path>
                <a:path w="6350" h="671829">
                  <a:moveTo>
                    <a:pt x="6350" y="271780"/>
                  </a:moveTo>
                  <a:lnTo>
                    <a:pt x="0" y="271780"/>
                  </a:lnTo>
                  <a:lnTo>
                    <a:pt x="0" y="278129"/>
                  </a:lnTo>
                  <a:lnTo>
                    <a:pt x="6350" y="278129"/>
                  </a:lnTo>
                  <a:lnTo>
                    <a:pt x="6350" y="271780"/>
                  </a:lnTo>
                  <a:close/>
                </a:path>
                <a:path w="6350" h="671829">
                  <a:moveTo>
                    <a:pt x="6350" y="278130"/>
                  </a:moveTo>
                  <a:lnTo>
                    <a:pt x="0" y="278130"/>
                  </a:lnTo>
                  <a:lnTo>
                    <a:pt x="0" y="284479"/>
                  </a:lnTo>
                  <a:lnTo>
                    <a:pt x="6350" y="284479"/>
                  </a:lnTo>
                  <a:lnTo>
                    <a:pt x="6350" y="278130"/>
                  </a:lnTo>
                  <a:close/>
                </a:path>
                <a:path w="6350" h="671829">
                  <a:moveTo>
                    <a:pt x="6350" y="284480"/>
                  </a:moveTo>
                  <a:lnTo>
                    <a:pt x="0" y="284480"/>
                  </a:lnTo>
                  <a:lnTo>
                    <a:pt x="0" y="290829"/>
                  </a:lnTo>
                  <a:lnTo>
                    <a:pt x="6350" y="290829"/>
                  </a:lnTo>
                  <a:lnTo>
                    <a:pt x="6350" y="284480"/>
                  </a:lnTo>
                  <a:close/>
                </a:path>
                <a:path w="6350" h="671829">
                  <a:moveTo>
                    <a:pt x="6350" y="290830"/>
                  </a:moveTo>
                  <a:lnTo>
                    <a:pt x="0" y="290830"/>
                  </a:lnTo>
                  <a:lnTo>
                    <a:pt x="0" y="297179"/>
                  </a:lnTo>
                  <a:lnTo>
                    <a:pt x="6350" y="297179"/>
                  </a:lnTo>
                  <a:lnTo>
                    <a:pt x="6350" y="290830"/>
                  </a:lnTo>
                  <a:close/>
                </a:path>
                <a:path w="6350" h="671829">
                  <a:moveTo>
                    <a:pt x="6350" y="297180"/>
                  </a:moveTo>
                  <a:lnTo>
                    <a:pt x="0" y="297180"/>
                  </a:lnTo>
                  <a:lnTo>
                    <a:pt x="0" y="303529"/>
                  </a:lnTo>
                  <a:lnTo>
                    <a:pt x="6350" y="303529"/>
                  </a:lnTo>
                  <a:lnTo>
                    <a:pt x="6350" y="297180"/>
                  </a:lnTo>
                  <a:close/>
                </a:path>
                <a:path w="6350" h="671829">
                  <a:moveTo>
                    <a:pt x="6350" y="303530"/>
                  </a:moveTo>
                  <a:lnTo>
                    <a:pt x="0" y="303530"/>
                  </a:lnTo>
                  <a:lnTo>
                    <a:pt x="0" y="309879"/>
                  </a:lnTo>
                  <a:lnTo>
                    <a:pt x="6350" y="309879"/>
                  </a:lnTo>
                  <a:lnTo>
                    <a:pt x="6350" y="303530"/>
                  </a:lnTo>
                  <a:close/>
                </a:path>
                <a:path w="6350" h="671829">
                  <a:moveTo>
                    <a:pt x="6350" y="309880"/>
                  </a:moveTo>
                  <a:lnTo>
                    <a:pt x="0" y="309880"/>
                  </a:lnTo>
                  <a:lnTo>
                    <a:pt x="0" y="316229"/>
                  </a:lnTo>
                  <a:lnTo>
                    <a:pt x="6350" y="316229"/>
                  </a:lnTo>
                  <a:lnTo>
                    <a:pt x="6350" y="309880"/>
                  </a:lnTo>
                  <a:close/>
                </a:path>
                <a:path w="6350" h="671829">
                  <a:moveTo>
                    <a:pt x="6350" y="316230"/>
                  </a:moveTo>
                  <a:lnTo>
                    <a:pt x="0" y="316230"/>
                  </a:lnTo>
                  <a:lnTo>
                    <a:pt x="0" y="322579"/>
                  </a:lnTo>
                  <a:lnTo>
                    <a:pt x="6350" y="322579"/>
                  </a:lnTo>
                  <a:lnTo>
                    <a:pt x="6350" y="316230"/>
                  </a:lnTo>
                  <a:close/>
                </a:path>
                <a:path w="6350" h="671829">
                  <a:moveTo>
                    <a:pt x="6350" y="322580"/>
                  </a:moveTo>
                  <a:lnTo>
                    <a:pt x="0" y="322580"/>
                  </a:lnTo>
                  <a:lnTo>
                    <a:pt x="0" y="328929"/>
                  </a:lnTo>
                  <a:lnTo>
                    <a:pt x="6350" y="328929"/>
                  </a:lnTo>
                  <a:lnTo>
                    <a:pt x="6350" y="322580"/>
                  </a:lnTo>
                  <a:close/>
                </a:path>
                <a:path w="6350" h="671829">
                  <a:moveTo>
                    <a:pt x="6350" y="328930"/>
                  </a:moveTo>
                  <a:lnTo>
                    <a:pt x="0" y="328930"/>
                  </a:lnTo>
                  <a:lnTo>
                    <a:pt x="0" y="335279"/>
                  </a:lnTo>
                  <a:lnTo>
                    <a:pt x="6350" y="335279"/>
                  </a:lnTo>
                  <a:lnTo>
                    <a:pt x="6350" y="328930"/>
                  </a:lnTo>
                  <a:close/>
                </a:path>
                <a:path w="6350" h="671829">
                  <a:moveTo>
                    <a:pt x="6350" y="335280"/>
                  </a:moveTo>
                  <a:lnTo>
                    <a:pt x="0" y="335280"/>
                  </a:lnTo>
                  <a:lnTo>
                    <a:pt x="0" y="341629"/>
                  </a:lnTo>
                  <a:lnTo>
                    <a:pt x="6350" y="341629"/>
                  </a:lnTo>
                  <a:lnTo>
                    <a:pt x="6350" y="335280"/>
                  </a:lnTo>
                  <a:close/>
                </a:path>
                <a:path w="6350" h="671829">
                  <a:moveTo>
                    <a:pt x="6350" y="341630"/>
                  </a:moveTo>
                  <a:lnTo>
                    <a:pt x="0" y="341630"/>
                  </a:lnTo>
                  <a:lnTo>
                    <a:pt x="0" y="347979"/>
                  </a:lnTo>
                  <a:lnTo>
                    <a:pt x="6350" y="347979"/>
                  </a:lnTo>
                  <a:lnTo>
                    <a:pt x="6350" y="341630"/>
                  </a:lnTo>
                  <a:close/>
                </a:path>
                <a:path w="6350" h="671829">
                  <a:moveTo>
                    <a:pt x="6350" y="347980"/>
                  </a:moveTo>
                  <a:lnTo>
                    <a:pt x="0" y="347980"/>
                  </a:lnTo>
                  <a:lnTo>
                    <a:pt x="0" y="354329"/>
                  </a:lnTo>
                  <a:lnTo>
                    <a:pt x="6350" y="354329"/>
                  </a:lnTo>
                  <a:lnTo>
                    <a:pt x="6350" y="347980"/>
                  </a:lnTo>
                  <a:close/>
                </a:path>
                <a:path w="6350" h="671829">
                  <a:moveTo>
                    <a:pt x="6350" y="354330"/>
                  </a:moveTo>
                  <a:lnTo>
                    <a:pt x="0" y="354330"/>
                  </a:lnTo>
                  <a:lnTo>
                    <a:pt x="0" y="360679"/>
                  </a:lnTo>
                  <a:lnTo>
                    <a:pt x="6350" y="360679"/>
                  </a:lnTo>
                  <a:lnTo>
                    <a:pt x="6350" y="354330"/>
                  </a:lnTo>
                  <a:close/>
                </a:path>
                <a:path w="6350" h="671829">
                  <a:moveTo>
                    <a:pt x="6350" y="360680"/>
                  </a:moveTo>
                  <a:lnTo>
                    <a:pt x="0" y="360680"/>
                  </a:lnTo>
                  <a:lnTo>
                    <a:pt x="0" y="367029"/>
                  </a:lnTo>
                  <a:lnTo>
                    <a:pt x="6350" y="367029"/>
                  </a:lnTo>
                  <a:lnTo>
                    <a:pt x="6350" y="360680"/>
                  </a:lnTo>
                  <a:close/>
                </a:path>
                <a:path w="6350" h="671829">
                  <a:moveTo>
                    <a:pt x="6350" y="367030"/>
                  </a:moveTo>
                  <a:lnTo>
                    <a:pt x="0" y="367030"/>
                  </a:lnTo>
                  <a:lnTo>
                    <a:pt x="0" y="373379"/>
                  </a:lnTo>
                  <a:lnTo>
                    <a:pt x="6350" y="373379"/>
                  </a:lnTo>
                  <a:lnTo>
                    <a:pt x="6350" y="367030"/>
                  </a:lnTo>
                  <a:close/>
                </a:path>
                <a:path w="6350" h="671829">
                  <a:moveTo>
                    <a:pt x="6350" y="373380"/>
                  </a:moveTo>
                  <a:lnTo>
                    <a:pt x="0" y="373380"/>
                  </a:lnTo>
                  <a:lnTo>
                    <a:pt x="0" y="379729"/>
                  </a:lnTo>
                  <a:lnTo>
                    <a:pt x="6350" y="379729"/>
                  </a:lnTo>
                  <a:lnTo>
                    <a:pt x="6350" y="373380"/>
                  </a:lnTo>
                  <a:close/>
                </a:path>
                <a:path w="6350" h="671829">
                  <a:moveTo>
                    <a:pt x="6350" y="379730"/>
                  </a:moveTo>
                  <a:lnTo>
                    <a:pt x="0" y="379730"/>
                  </a:lnTo>
                  <a:lnTo>
                    <a:pt x="0" y="386079"/>
                  </a:lnTo>
                  <a:lnTo>
                    <a:pt x="6350" y="386079"/>
                  </a:lnTo>
                  <a:lnTo>
                    <a:pt x="6350" y="379730"/>
                  </a:lnTo>
                  <a:close/>
                </a:path>
                <a:path w="6350" h="671829">
                  <a:moveTo>
                    <a:pt x="6350" y="386080"/>
                  </a:moveTo>
                  <a:lnTo>
                    <a:pt x="0" y="386080"/>
                  </a:lnTo>
                  <a:lnTo>
                    <a:pt x="0" y="392429"/>
                  </a:lnTo>
                  <a:lnTo>
                    <a:pt x="6350" y="392429"/>
                  </a:lnTo>
                  <a:lnTo>
                    <a:pt x="6350" y="386080"/>
                  </a:lnTo>
                  <a:close/>
                </a:path>
                <a:path w="6350" h="671829">
                  <a:moveTo>
                    <a:pt x="6350" y="392430"/>
                  </a:moveTo>
                  <a:lnTo>
                    <a:pt x="0" y="392430"/>
                  </a:lnTo>
                  <a:lnTo>
                    <a:pt x="0" y="398779"/>
                  </a:lnTo>
                  <a:lnTo>
                    <a:pt x="6350" y="398779"/>
                  </a:lnTo>
                  <a:lnTo>
                    <a:pt x="6350" y="392430"/>
                  </a:lnTo>
                  <a:close/>
                </a:path>
                <a:path w="6350" h="671829">
                  <a:moveTo>
                    <a:pt x="6350" y="398780"/>
                  </a:moveTo>
                  <a:lnTo>
                    <a:pt x="0" y="398780"/>
                  </a:lnTo>
                  <a:lnTo>
                    <a:pt x="0" y="405129"/>
                  </a:lnTo>
                  <a:lnTo>
                    <a:pt x="6350" y="405129"/>
                  </a:lnTo>
                  <a:lnTo>
                    <a:pt x="6350" y="398780"/>
                  </a:lnTo>
                  <a:close/>
                </a:path>
                <a:path w="6350" h="671829">
                  <a:moveTo>
                    <a:pt x="6350" y="405130"/>
                  </a:moveTo>
                  <a:lnTo>
                    <a:pt x="0" y="405130"/>
                  </a:lnTo>
                  <a:lnTo>
                    <a:pt x="0" y="411479"/>
                  </a:lnTo>
                  <a:lnTo>
                    <a:pt x="6350" y="411479"/>
                  </a:lnTo>
                  <a:lnTo>
                    <a:pt x="6350" y="405130"/>
                  </a:lnTo>
                  <a:close/>
                </a:path>
                <a:path w="6350" h="671829">
                  <a:moveTo>
                    <a:pt x="6350" y="411480"/>
                  </a:moveTo>
                  <a:lnTo>
                    <a:pt x="0" y="411480"/>
                  </a:lnTo>
                  <a:lnTo>
                    <a:pt x="0" y="417829"/>
                  </a:lnTo>
                  <a:lnTo>
                    <a:pt x="6350" y="417829"/>
                  </a:lnTo>
                  <a:lnTo>
                    <a:pt x="6350" y="411480"/>
                  </a:lnTo>
                  <a:close/>
                </a:path>
                <a:path w="6350" h="671829">
                  <a:moveTo>
                    <a:pt x="6350" y="417830"/>
                  </a:moveTo>
                  <a:lnTo>
                    <a:pt x="0" y="417830"/>
                  </a:lnTo>
                  <a:lnTo>
                    <a:pt x="0" y="424179"/>
                  </a:lnTo>
                  <a:lnTo>
                    <a:pt x="6350" y="424179"/>
                  </a:lnTo>
                  <a:lnTo>
                    <a:pt x="6350" y="417830"/>
                  </a:lnTo>
                  <a:close/>
                </a:path>
                <a:path w="6350" h="671829">
                  <a:moveTo>
                    <a:pt x="6350" y="424180"/>
                  </a:moveTo>
                  <a:lnTo>
                    <a:pt x="0" y="424180"/>
                  </a:lnTo>
                  <a:lnTo>
                    <a:pt x="0" y="430529"/>
                  </a:lnTo>
                  <a:lnTo>
                    <a:pt x="6350" y="430529"/>
                  </a:lnTo>
                  <a:lnTo>
                    <a:pt x="6350" y="424180"/>
                  </a:lnTo>
                  <a:close/>
                </a:path>
                <a:path w="6350" h="671829">
                  <a:moveTo>
                    <a:pt x="6350" y="430530"/>
                  </a:moveTo>
                  <a:lnTo>
                    <a:pt x="0" y="430530"/>
                  </a:lnTo>
                  <a:lnTo>
                    <a:pt x="0" y="436879"/>
                  </a:lnTo>
                  <a:lnTo>
                    <a:pt x="6350" y="436879"/>
                  </a:lnTo>
                  <a:lnTo>
                    <a:pt x="6350" y="430530"/>
                  </a:lnTo>
                  <a:close/>
                </a:path>
                <a:path w="6350" h="671829">
                  <a:moveTo>
                    <a:pt x="6350" y="436880"/>
                  </a:moveTo>
                  <a:lnTo>
                    <a:pt x="0" y="436880"/>
                  </a:lnTo>
                  <a:lnTo>
                    <a:pt x="0" y="443229"/>
                  </a:lnTo>
                  <a:lnTo>
                    <a:pt x="6350" y="443229"/>
                  </a:lnTo>
                  <a:lnTo>
                    <a:pt x="6350" y="436880"/>
                  </a:lnTo>
                  <a:close/>
                </a:path>
                <a:path w="6350" h="671829">
                  <a:moveTo>
                    <a:pt x="6350" y="443230"/>
                  </a:moveTo>
                  <a:lnTo>
                    <a:pt x="0" y="443230"/>
                  </a:lnTo>
                  <a:lnTo>
                    <a:pt x="0" y="468629"/>
                  </a:lnTo>
                  <a:lnTo>
                    <a:pt x="6350" y="468629"/>
                  </a:lnTo>
                  <a:lnTo>
                    <a:pt x="6350" y="443230"/>
                  </a:lnTo>
                  <a:close/>
                </a:path>
                <a:path w="6350" h="671829">
                  <a:moveTo>
                    <a:pt x="6350" y="468630"/>
                  </a:moveTo>
                  <a:lnTo>
                    <a:pt x="0" y="468630"/>
                  </a:lnTo>
                  <a:lnTo>
                    <a:pt x="0" y="473709"/>
                  </a:lnTo>
                  <a:lnTo>
                    <a:pt x="6350" y="473709"/>
                  </a:lnTo>
                  <a:lnTo>
                    <a:pt x="6350" y="468630"/>
                  </a:lnTo>
                  <a:close/>
                </a:path>
                <a:path w="6350" h="671829">
                  <a:moveTo>
                    <a:pt x="6350" y="473710"/>
                  </a:moveTo>
                  <a:lnTo>
                    <a:pt x="0" y="473710"/>
                  </a:lnTo>
                  <a:lnTo>
                    <a:pt x="0" y="481329"/>
                  </a:lnTo>
                  <a:lnTo>
                    <a:pt x="6350" y="481329"/>
                  </a:lnTo>
                  <a:lnTo>
                    <a:pt x="6350" y="473710"/>
                  </a:lnTo>
                  <a:close/>
                </a:path>
                <a:path w="6350" h="671829">
                  <a:moveTo>
                    <a:pt x="6350" y="481330"/>
                  </a:moveTo>
                  <a:lnTo>
                    <a:pt x="0" y="481330"/>
                  </a:lnTo>
                  <a:lnTo>
                    <a:pt x="0" y="487679"/>
                  </a:lnTo>
                  <a:lnTo>
                    <a:pt x="6350" y="487679"/>
                  </a:lnTo>
                  <a:lnTo>
                    <a:pt x="6350" y="481330"/>
                  </a:lnTo>
                  <a:close/>
                </a:path>
                <a:path w="6350" h="671829">
                  <a:moveTo>
                    <a:pt x="6350" y="487680"/>
                  </a:moveTo>
                  <a:lnTo>
                    <a:pt x="0" y="487680"/>
                  </a:lnTo>
                  <a:lnTo>
                    <a:pt x="0" y="494029"/>
                  </a:lnTo>
                  <a:lnTo>
                    <a:pt x="6350" y="494029"/>
                  </a:lnTo>
                  <a:lnTo>
                    <a:pt x="6350" y="487680"/>
                  </a:lnTo>
                  <a:close/>
                </a:path>
                <a:path w="6350" h="671829">
                  <a:moveTo>
                    <a:pt x="6350" y="494030"/>
                  </a:moveTo>
                  <a:lnTo>
                    <a:pt x="0" y="494030"/>
                  </a:lnTo>
                  <a:lnTo>
                    <a:pt x="0" y="500379"/>
                  </a:lnTo>
                  <a:lnTo>
                    <a:pt x="6350" y="500379"/>
                  </a:lnTo>
                  <a:lnTo>
                    <a:pt x="6350" y="494030"/>
                  </a:lnTo>
                  <a:close/>
                </a:path>
                <a:path w="6350" h="671829">
                  <a:moveTo>
                    <a:pt x="6350" y="500380"/>
                  </a:moveTo>
                  <a:lnTo>
                    <a:pt x="0" y="500380"/>
                  </a:lnTo>
                  <a:lnTo>
                    <a:pt x="0" y="506729"/>
                  </a:lnTo>
                  <a:lnTo>
                    <a:pt x="6350" y="506729"/>
                  </a:lnTo>
                  <a:lnTo>
                    <a:pt x="6350" y="500380"/>
                  </a:lnTo>
                  <a:close/>
                </a:path>
                <a:path w="6350" h="671829">
                  <a:moveTo>
                    <a:pt x="6350" y="506730"/>
                  </a:moveTo>
                  <a:lnTo>
                    <a:pt x="0" y="506730"/>
                  </a:lnTo>
                  <a:lnTo>
                    <a:pt x="0" y="513079"/>
                  </a:lnTo>
                  <a:lnTo>
                    <a:pt x="6350" y="513079"/>
                  </a:lnTo>
                  <a:lnTo>
                    <a:pt x="6350" y="506730"/>
                  </a:lnTo>
                  <a:close/>
                </a:path>
                <a:path w="6350" h="671829">
                  <a:moveTo>
                    <a:pt x="6350" y="513080"/>
                  </a:moveTo>
                  <a:lnTo>
                    <a:pt x="0" y="513080"/>
                  </a:lnTo>
                  <a:lnTo>
                    <a:pt x="0" y="519429"/>
                  </a:lnTo>
                  <a:lnTo>
                    <a:pt x="6350" y="519429"/>
                  </a:lnTo>
                  <a:lnTo>
                    <a:pt x="6350" y="513080"/>
                  </a:lnTo>
                  <a:close/>
                </a:path>
                <a:path w="6350" h="671829">
                  <a:moveTo>
                    <a:pt x="6350" y="519430"/>
                  </a:moveTo>
                  <a:lnTo>
                    <a:pt x="0" y="519430"/>
                  </a:lnTo>
                  <a:lnTo>
                    <a:pt x="0" y="525779"/>
                  </a:lnTo>
                  <a:lnTo>
                    <a:pt x="6350" y="525779"/>
                  </a:lnTo>
                  <a:lnTo>
                    <a:pt x="6350" y="519430"/>
                  </a:lnTo>
                  <a:close/>
                </a:path>
                <a:path w="6350" h="671829">
                  <a:moveTo>
                    <a:pt x="6350" y="525780"/>
                  </a:moveTo>
                  <a:lnTo>
                    <a:pt x="0" y="525780"/>
                  </a:lnTo>
                  <a:lnTo>
                    <a:pt x="0" y="532129"/>
                  </a:lnTo>
                  <a:lnTo>
                    <a:pt x="6350" y="532129"/>
                  </a:lnTo>
                  <a:lnTo>
                    <a:pt x="6350" y="525780"/>
                  </a:lnTo>
                  <a:close/>
                </a:path>
                <a:path w="6350" h="671829">
                  <a:moveTo>
                    <a:pt x="6350" y="532130"/>
                  </a:moveTo>
                  <a:lnTo>
                    <a:pt x="0" y="532130"/>
                  </a:lnTo>
                  <a:lnTo>
                    <a:pt x="0" y="538479"/>
                  </a:lnTo>
                  <a:lnTo>
                    <a:pt x="6350" y="538479"/>
                  </a:lnTo>
                  <a:lnTo>
                    <a:pt x="6350" y="532130"/>
                  </a:lnTo>
                  <a:close/>
                </a:path>
                <a:path w="6350" h="671829">
                  <a:moveTo>
                    <a:pt x="6350" y="538480"/>
                  </a:moveTo>
                  <a:lnTo>
                    <a:pt x="0" y="538480"/>
                  </a:lnTo>
                  <a:lnTo>
                    <a:pt x="0" y="556259"/>
                  </a:lnTo>
                  <a:lnTo>
                    <a:pt x="6350" y="556259"/>
                  </a:lnTo>
                  <a:lnTo>
                    <a:pt x="6350" y="538480"/>
                  </a:lnTo>
                  <a:close/>
                </a:path>
                <a:path w="6350" h="671829">
                  <a:moveTo>
                    <a:pt x="6350" y="556260"/>
                  </a:moveTo>
                  <a:lnTo>
                    <a:pt x="0" y="556260"/>
                  </a:lnTo>
                  <a:lnTo>
                    <a:pt x="0" y="563879"/>
                  </a:lnTo>
                  <a:lnTo>
                    <a:pt x="6350" y="563879"/>
                  </a:lnTo>
                  <a:lnTo>
                    <a:pt x="6350" y="556260"/>
                  </a:lnTo>
                  <a:close/>
                </a:path>
                <a:path w="6350" h="671829">
                  <a:moveTo>
                    <a:pt x="6350" y="563880"/>
                  </a:moveTo>
                  <a:lnTo>
                    <a:pt x="0" y="563880"/>
                  </a:lnTo>
                  <a:lnTo>
                    <a:pt x="0" y="568959"/>
                  </a:lnTo>
                  <a:lnTo>
                    <a:pt x="6350" y="568959"/>
                  </a:lnTo>
                  <a:lnTo>
                    <a:pt x="6350" y="563880"/>
                  </a:lnTo>
                  <a:close/>
                </a:path>
                <a:path w="6350" h="671829">
                  <a:moveTo>
                    <a:pt x="6350" y="568960"/>
                  </a:moveTo>
                  <a:lnTo>
                    <a:pt x="0" y="568960"/>
                  </a:lnTo>
                  <a:lnTo>
                    <a:pt x="0" y="576579"/>
                  </a:lnTo>
                  <a:lnTo>
                    <a:pt x="6350" y="576579"/>
                  </a:lnTo>
                  <a:lnTo>
                    <a:pt x="6350" y="568960"/>
                  </a:lnTo>
                  <a:close/>
                </a:path>
                <a:path w="6350" h="671829">
                  <a:moveTo>
                    <a:pt x="6350" y="576580"/>
                  </a:moveTo>
                  <a:lnTo>
                    <a:pt x="0" y="576580"/>
                  </a:lnTo>
                  <a:lnTo>
                    <a:pt x="0" y="582929"/>
                  </a:lnTo>
                  <a:lnTo>
                    <a:pt x="6350" y="582929"/>
                  </a:lnTo>
                  <a:lnTo>
                    <a:pt x="6350" y="576580"/>
                  </a:lnTo>
                  <a:close/>
                </a:path>
                <a:path w="6350" h="671829">
                  <a:moveTo>
                    <a:pt x="6350" y="582930"/>
                  </a:moveTo>
                  <a:lnTo>
                    <a:pt x="0" y="582930"/>
                  </a:lnTo>
                  <a:lnTo>
                    <a:pt x="0" y="589279"/>
                  </a:lnTo>
                  <a:lnTo>
                    <a:pt x="6350" y="589279"/>
                  </a:lnTo>
                  <a:lnTo>
                    <a:pt x="6350" y="582930"/>
                  </a:lnTo>
                  <a:close/>
                </a:path>
                <a:path w="6350" h="671829">
                  <a:moveTo>
                    <a:pt x="6350" y="589280"/>
                  </a:moveTo>
                  <a:lnTo>
                    <a:pt x="0" y="589280"/>
                  </a:lnTo>
                  <a:lnTo>
                    <a:pt x="0" y="595629"/>
                  </a:lnTo>
                  <a:lnTo>
                    <a:pt x="6350" y="595629"/>
                  </a:lnTo>
                  <a:lnTo>
                    <a:pt x="6350" y="589280"/>
                  </a:lnTo>
                  <a:close/>
                </a:path>
                <a:path w="6350" h="671829">
                  <a:moveTo>
                    <a:pt x="6350" y="595630"/>
                  </a:moveTo>
                  <a:lnTo>
                    <a:pt x="0" y="595630"/>
                  </a:lnTo>
                  <a:lnTo>
                    <a:pt x="0" y="601979"/>
                  </a:lnTo>
                  <a:lnTo>
                    <a:pt x="6350" y="601979"/>
                  </a:lnTo>
                  <a:lnTo>
                    <a:pt x="6350" y="595630"/>
                  </a:lnTo>
                  <a:close/>
                </a:path>
                <a:path w="6350" h="671829">
                  <a:moveTo>
                    <a:pt x="6350" y="601980"/>
                  </a:moveTo>
                  <a:lnTo>
                    <a:pt x="0" y="601980"/>
                  </a:lnTo>
                  <a:lnTo>
                    <a:pt x="0" y="608329"/>
                  </a:lnTo>
                  <a:lnTo>
                    <a:pt x="6350" y="608329"/>
                  </a:lnTo>
                  <a:lnTo>
                    <a:pt x="6350" y="601980"/>
                  </a:lnTo>
                  <a:close/>
                </a:path>
                <a:path w="6350" h="671829">
                  <a:moveTo>
                    <a:pt x="6350" y="608330"/>
                  </a:moveTo>
                  <a:lnTo>
                    <a:pt x="0" y="608330"/>
                  </a:lnTo>
                  <a:lnTo>
                    <a:pt x="0" y="614679"/>
                  </a:lnTo>
                  <a:lnTo>
                    <a:pt x="6350" y="614679"/>
                  </a:lnTo>
                  <a:lnTo>
                    <a:pt x="6350" y="608330"/>
                  </a:lnTo>
                  <a:close/>
                </a:path>
                <a:path w="6350" h="671829">
                  <a:moveTo>
                    <a:pt x="6350" y="614680"/>
                  </a:moveTo>
                  <a:lnTo>
                    <a:pt x="0" y="614680"/>
                  </a:lnTo>
                  <a:lnTo>
                    <a:pt x="0" y="621029"/>
                  </a:lnTo>
                  <a:lnTo>
                    <a:pt x="6350" y="621029"/>
                  </a:lnTo>
                  <a:lnTo>
                    <a:pt x="6350" y="614680"/>
                  </a:lnTo>
                  <a:close/>
                </a:path>
                <a:path w="6350" h="671829">
                  <a:moveTo>
                    <a:pt x="6350" y="621030"/>
                  </a:moveTo>
                  <a:lnTo>
                    <a:pt x="0" y="621030"/>
                  </a:lnTo>
                  <a:lnTo>
                    <a:pt x="0" y="627379"/>
                  </a:lnTo>
                  <a:lnTo>
                    <a:pt x="6350" y="627379"/>
                  </a:lnTo>
                  <a:lnTo>
                    <a:pt x="6350" y="621030"/>
                  </a:lnTo>
                  <a:close/>
                </a:path>
                <a:path w="6350" h="671829">
                  <a:moveTo>
                    <a:pt x="6350" y="627380"/>
                  </a:moveTo>
                  <a:lnTo>
                    <a:pt x="0" y="627380"/>
                  </a:lnTo>
                  <a:lnTo>
                    <a:pt x="0" y="633729"/>
                  </a:lnTo>
                  <a:lnTo>
                    <a:pt x="6350" y="633729"/>
                  </a:lnTo>
                  <a:lnTo>
                    <a:pt x="6350" y="627380"/>
                  </a:lnTo>
                  <a:close/>
                </a:path>
                <a:path w="6350" h="671829">
                  <a:moveTo>
                    <a:pt x="6350" y="633730"/>
                  </a:moveTo>
                  <a:lnTo>
                    <a:pt x="0" y="633730"/>
                  </a:lnTo>
                  <a:lnTo>
                    <a:pt x="0" y="640079"/>
                  </a:lnTo>
                  <a:lnTo>
                    <a:pt x="6350" y="640079"/>
                  </a:lnTo>
                  <a:lnTo>
                    <a:pt x="6350" y="633730"/>
                  </a:lnTo>
                  <a:close/>
                </a:path>
                <a:path w="6350" h="671829">
                  <a:moveTo>
                    <a:pt x="6350" y="640080"/>
                  </a:moveTo>
                  <a:lnTo>
                    <a:pt x="0" y="640080"/>
                  </a:lnTo>
                  <a:lnTo>
                    <a:pt x="0" y="646429"/>
                  </a:lnTo>
                  <a:lnTo>
                    <a:pt x="6350" y="646429"/>
                  </a:lnTo>
                  <a:lnTo>
                    <a:pt x="6350" y="640080"/>
                  </a:lnTo>
                  <a:close/>
                </a:path>
                <a:path w="6350" h="671829">
                  <a:moveTo>
                    <a:pt x="6350" y="646430"/>
                  </a:moveTo>
                  <a:lnTo>
                    <a:pt x="0" y="646430"/>
                  </a:lnTo>
                  <a:lnTo>
                    <a:pt x="0" y="652779"/>
                  </a:lnTo>
                  <a:lnTo>
                    <a:pt x="6350" y="652779"/>
                  </a:lnTo>
                  <a:lnTo>
                    <a:pt x="6350" y="646430"/>
                  </a:lnTo>
                  <a:close/>
                </a:path>
                <a:path w="6350" h="671829">
                  <a:moveTo>
                    <a:pt x="6350" y="652780"/>
                  </a:moveTo>
                  <a:lnTo>
                    <a:pt x="0" y="652780"/>
                  </a:lnTo>
                  <a:lnTo>
                    <a:pt x="0" y="659129"/>
                  </a:lnTo>
                  <a:lnTo>
                    <a:pt x="6350" y="659129"/>
                  </a:lnTo>
                  <a:lnTo>
                    <a:pt x="6350" y="652780"/>
                  </a:lnTo>
                  <a:close/>
                </a:path>
                <a:path w="6350" h="671829">
                  <a:moveTo>
                    <a:pt x="6350" y="659130"/>
                  </a:moveTo>
                  <a:lnTo>
                    <a:pt x="0" y="659130"/>
                  </a:lnTo>
                  <a:lnTo>
                    <a:pt x="0" y="665479"/>
                  </a:lnTo>
                  <a:lnTo>
                    <a:pt x="6350" y="665479"/>
                  </a:lnTo>
                  <a:lnTo>
                    <a:pt x="6350" y="659130"/>
                  </a:lnTo>
                  <a:close/>
                </a:path>
                <a:path w="6350" h="671829">
                  <a:moveTo>
                    <a:pt x="6350" y="665480"/>
                  </a:moveTo>
                  <a:lnTo>
                    <a:pt x="0" y="665480"/>
                  </a:lnTo>
                  <a:lnTo>
                    <a:pt x="0" y="671829"/>
                  </a:lnTo>
                  <a:lnTo>
                    <a:pt x="6350" y="671829"/>
                  </a:lnTo>
                  <a:lnTo>
                    <a:pt x="6350" y="665480"/>
                  </a:lnTo>
                  <a:close/>
                </a:path>
              </a:pathLst>
            </a:custGeom>
            <a:solidFill>
              <a:srgbClr val="7800EF"/>
            </a:solidFill>
          </p:spPr>
          <p:txBody>
            <a:bodyPr bIns="0" lIns="0" rIns="0" rtlCol="0" tIns="0" wrap="square"/>
            <a:p/>
          </p:txBody>
        </p:sp>
        <p:sp>
          <p:nvSpPr>
            <p:cNvPr id="1049959" name="object 1260"/>
            <p:cNvSpPr/>
            <p:nvPr/>
          </p:nvSpPr>
          <p:spPr>
            <a:xfrm>
              <a:off x="6950709" y="4489449"/>
              <a:ext cx="7620" cy="675640"/>
            </a:xfrm>
            <a:custGeom>
              <a:avLst/>
              <a:ahLst/>
              <a:rect l="l" t="t" r="r" b="b"/>
              <a:pathLst>
                <a:path w="7620" h="675639">
                  <a:moveTo>
                    <a:pt x="3810" y="0"/>
                  </a:moveTo>
                  <a:lnTo>
                    <a:pt x="0" y="0"/>
                  </a:lnTo>
                  <a:lnTo>
                    <a:pt x="0" y="2539"/>
                  </a:lnTo>
                  <a:lnTo>
                    <a:pt x="5080" y="2539"/>
                  </a:lnTo>
                  <a:lnTo>
                    <a:pt x="5080" y="1269"/>
                  </a:lnTo>
                  <a:lnTo>
                    <a:pt x="3810" y="1269"/>
                  </a:lnTo>
                  <a:lnTo>
                    <a:pt x="3810" y="0"/>
                  </a:lnTo>
                  <a:close/>
                </a:path>
                <a:path w="7620" h="675639">
                  <a:moveTo>
                    <a:pt x="7620" y="2540"/>
                  </a:moveTo>
                  <a:lnTo>
                    <a:pt x="0" y="2540"/>
                  </a:lnTo>
                  <a:lnTo>
                    <a:pt x="0" y="8889"/>
                  </a:lnTo>
                  <a:lnTo>
                    <a:pt x="7620" y="8889"/>
                  </a:lnTo>
                  <a:lnTo>
                    <a:pt x="7620" y="2540"/>
                  </a:lnTo>
                  <a:close/>
                </a:path>
                <a:path w="7620" h="675639">
                  <a:moveTo>
                    <a:pt x="7620" y="8890"/>
                  </a:moveTo>
                  <a:lnTo>
                    <a:pt x="0" y="8890"/>
                  </a:lnTo>
                  <a:lnTo>
                    <a:pt x="0" y="15239"/>
                  </a:lnTo>
                  <a:lnTo>
                    <a:pt x="7620" y="15239"/>
                  </a:lnTo>
                  <a:lnTo>
                    <a:pt x="7620" y="8890"/>
                  </a:lnTo>
                  <a:close/>
                </a:path>
                <a:path w="7620" h="675639">
                  <a:moveTo>
                    <a:pt x="7620" y="15240"/>
                  </a:moveTo>
                  <a:lnTo>
                    <a:pt x="0" y="15240"/>
                  </a:lnTo>
                  <a:lnTo>
                    <a:pt x="0" y="21589"/>
                  </a:lnTo>
                  <a:lnTo>
                    <a:pt x="7620" y="21589"/>
                  </a:lnTo>
                  <a:lnTo>
                    <a:pt x="7620" y="15240"/>
                  </a:lnTo>
                  <a:close/>
                </a:path>
                <a:path w="7620" h="675639">
                  <a:moveTo>
                    <a:pt x="7620" y="21590"/>
                  </a:moveTo>
                  <a:lnTo>
                    <a:pt x="0" y="21590"/>
                  </a:lnTo>
                  <a:lnTo>
                    <a:pt x="0" y="27939"/>
                  </a:lnTo>
                  <a:lnTo>
                    <a:pt x="7620" y="27939"/>
                  </a:lnTo>
                  <a:lnTo>
                    <a:pt x="7620" y="21590"/>
                  </a:lnTo>
                  <a:close/>
                </a:path>
                <a:path w="7620" h="675639">
                  <a:moveTo>
                    <a:pt x="7620" y="27940"/>
                  </a:moveTo>
                  <a:lnTo>
                    <a:pt x="0" y="27940"/>
                  </a:lnTo>
                  <a:lnTo>
                    <a:pt x="0" y="34289"/>
                  </a:lnTo>
                  <a:lnTo>
                    <a:pt x="7620" y="34289"/>
                  </a:lnTo>
                  <a:lnTo>
                    <a:pt x="7620" y="27940"/>
                  </a:lnTo>
                  <a:close/>
                </a:path>
                <a:path w="7620" h="675639">
                  <a:moveTo>
                    <a:pt x="7620" y="34290"/>
                  </a:moveTo>
                  <a:lnTo>
                    <a:pt x="0" y="34290"/>
                  </a:lnTo>
                  <a:lnTo>
                    <a:pt x="0" y="40639"/>
                  </a:lnTo>
                  <a:lnTo>
                    <a:pt x="7620" y="40639"/>
                  </a:lnTo>
                  <a:lnTo>
                    <a:pt x="7620" y="34290"/>
                  </a:lnTo>
                  <a:close/>
                </a:path>
                <a:path w="7620" h="675639">
                  <a:moveTo>
                    <a:pt x="7620" y="40640"/>
                  </a:moveTo>
                  <a:lnTo>
                    <a:pt x="0" y="40640"/>
                  </a:lnTo>
                  <a:lnTo>
                    <a:pt x="0" y="46989"/>
                  </a:lnTo>
                  <a:lnTo>
                    <a:pt x="7620" y="46989"/>
                  </a:lnTo>
                  <a:lnTo>
                    <a:pt x="7620" y="40640"/>
                  </a:lnTo>
                  <a:close/>
                </a:path>
                <a:path w="7620" h="675639">
                  <a:moveTo>
                    <a:pt x="7620" y="46990"/>
                  </a:moveTo>
                  <a:lnTo>
                    <a:pt x="0" y="46990"/>
                  </a:lnTo>
                  <a:lnTo>
                    <a:pt x="0" y="53339"/>
                  </a:lnTo>
                  <a:lnTo>
                    <a:pt x="7620" y="53339"/>
                  </a:lnTo>
                  <a:lnTo>
                    <a:pt x="7620" y="46990"/>
                  </a:lnTo>
                  <a:close/>
                </a:path>
                <a:path w="7620" h="675639">
                  <a:moveTo>
                    <a:pt x="7620" y="53340"/>
                  </a:moveTo>
                  <a:lnTo>
                    <a:pt x="0" y="53340"/>
                  </a:lnTo>
                  <a:lnTo>
                    <a:pt x="0" y="59689"/>
                  </a:lnTo>
                  <a:lnTo>
                    <a:pt x="7620" y="59689"/>
                  </a:lnTo>
                  <a:lnTo>
                    <a:pt x="7620" y="53340"/>
                  </a:lnTo>
                  <a:close/>
                </a:path>
                <a:path w="7620" h="675639">
                  <a:moveTo>
                    <a:pt x="7620" y="59690"/>
                  </a:moveTo>
                  <a:lnTo>
                    <a:pt x="0" y="59690"/>
                  </a:lnTo>
                  <a:lnTo>
                    <a:pt x="0" y="66039"/>
                  </a:lnTo>
                  <a:lnTo>
                    <a:pt x="7620" y="66039"/>
                  </a:lnTo>
                  <a:lnTo>
                    <a:pt x="7620" y="59690"/>
                  </a:lnTo>
                  <a:close/>
                </a:path>
                <a:path w="7620" h="675639">
                  <a:moveTo>
                    <a:pt x="7620" y="66040"/>
                  </a:moveTo>
                  <a:lnTo>
                    <a:pt x="0" y="66040"/>
                  </a:lnTo>
                  <a:lnTo>
                    <a:pt x="0" y="72389"/>
                  </a:lnTo>
                  <a:lnTo>
                    <a:pt x="7620" y="72389"/>
                  </a:lnTo>
                  <a:lnTo>
                    <a:pt x="7620" y="66040"/>
                  </a:lnTo>
                  <a:close/>
                </a:path>
                <a:path w="7620" h="675639">
                  <a:moveTo>
                    <a:pt x="7620" y="72390"/>
                  </a:moveTo>
                  <a:lnTo>
                    <a:pt x="0" y="72390"/>
                  </a:lnTo>
                  <a:lnTo>
                    <a:pt x="0" y="78739"/>
                  </a:lnTo>
                  <a:lnTo>
                    <a:pt x="7620" y="78739"/>
                  </a:lnTo>
                  <a:lnTo>
                    <a:pt x="7620" y="72390"/>
                  </a:lnTo>
                  <a:close/>
                </a:path>
                <a:path w="7620" h="675639">
                  <a:moveTo>
                    <a:pt x="7620" y="78740"/>
                  </a:moveTo>
                  <a:lnTo>
                    <a:pt x="0" y="78740"/>
                  </a:lnTo>
                  <a:lnTo>
                    <a:pt x="0" y="85089"/>
                  </a:lnTo>
                  <a:lnTo>
                    <a:pt x="7620" y="85089"/>
                  </a:lnTo>
                  <a:lnTo>
                    <a:pt x="7620" y="78740"/>
                  </a:lnTo>
                  <a:close/>
                </a:path>
                <a:path w="7620" h="675639">
                  <a:moveTo>
                    <a:pt x="7620" y="85090"/>
                  </a:moveTo>
                  <a:lnTo>
                    <a:pt x="0" y="85090"/>
                  </a:lnTo>
                  <a:lnTo>
                    <a:pt x="0" y="91439"/>
                  </a:lnTo>
                  <a:lnTo>
                    <a:pt x="7620" y="91439"/>
                  </a:lnTo>
                  <a:lnTo>
                    <a:pt x="7620" y="85090"/>
                  </a:lnTo>
                  <a:close/>
                </a:path>
                <a:path w="7620" h="675639">
                  <a:moveTo>
                    <a:pt x="7620" y="91440"/>
                  </a:moveTo>
                  <a:lnTo>
                    <a:pt x="0" y="91440"/>
                  </a:lnTo>
                  <a:lnTo>
                    <a:pt x="0" y="97789"/>
                  </a:lnTo>
                  <a:lnTo>
                    <a:pt x="7620" y="97789"/>
                  </a:lnTo>
                  <a:lnTo>
                    <a:pt x="7620" y="91440"/>
                  </a:lnTo>
                  <a:close/>
                </a:path>
                <a:path w="7620" h="675639">
                  <a:moveTo>
                    <a:pt x="7620" y="97790"/>
                  </a:moveTo>
                  <a:lnTo>
                    <a:pt x="0" y="97790"/>
                  </a:lnTo>
                  <a:lnTo>
                    <a:pt x="0" y="104139"/>
                  </a:lnTo>
                  <a:lnTo>
                    <a:pt x="7620" y="104139"/>
                  </a:lnTo>
                  <a:lnTo>
                    <a:pt x="7620" y="97790"/>
                  </a:lnTo>
                  <a:close/>
                </a:path>
                <a:path w="7620" h="675639">
                  <a:moveTo>
                    <a:pt x="7620" y="104140"/>
                  </a:moveTo>
                  <a:lnTo>
                    <a:pt x="0" y="104140"/>
                  </a:lnTo>
                  <a:lnTo>
                    <a:pt x="0" y="110489"/>
                  </a:lnTo>
                  <a:lnTo>
                    <a:pt x="7620" y="110489"/>
                  </a:lnTo>
                  <a:lnTo>
                    <a:pt x="7620" y="104140"/>
                  </a:lnTo>
                  <a:close/>
                </a:path>
                <a:path w="7620" h="675639">
                  <a:moveTo>
                    <a:pt x="7620" y="110490"/>
                  </a:moveTo>
                  <a:lnTo>
                    <a:pt x="0" y="110490"/>
                  </a:lnTo>
                  <a:lnTo>
                    <a:pt x="0" y="116839"/>
                  </a:lnTo>
                  <a:lnTo>
                    <a:pt x="7620" y="116839"/>
                  </a:lnTo>
                  <a:lnTo>
                    <a:pt x="7620" y="110490"/>
                  </a:lnTo>
                  <a:close/>
                </a:path>
                <a:path w="7620" h="675639">
                  <a:moveTo>
                    <a:pt x="7620" y="116840"/>
                  </a:moveTo>
                  <a:lnTo>
                    <a:pt x="0" y="116840"/>
                  </a:lnTo>
                  <a:lnTo>
                    <a:pt x="0" y="121919"/>
                  </a:lnTo>
                  <a:lnTo>
                    <a:pt x="7620" y="121919"/>
                  </a:lnTo>
                  <a:lnTo>
                    <a:pt x="7620" y="116840"/>
                  </a:lnTo>
                  <a:close/>
                </a:path>
                <a:path w="7620" h="675639">
                  <a:moveTo>
                    <a:pt x="7620" y="121920"/>
                  </a:moveTo>
                  <a:lnTo>
                    <a:pt x="0" y="121920"/>
                  </a:lnTo>
                  <a:lnTo>
                    <a:pt x="0" y="129539"/>
                  </a:lnTo>
                  <a:lnTo>
                    <a:pt x="7620" y="129539"/>
                  </a:lnTo>
                  <a:lnTo>
                    <a:pt x="7620" y="121920"/>
                  </a:lnTo>
                  <a:close/>
                </a:path>
                <a:path w="7620" h="675639">
                  <a:moveTo>
                    <a:pt x="7620" y="129540"/>
                  </a:moveTo>
                  <a:lnTo>
                    <a:pt x="0" y="129540"/>
                  </a:lnTo>
                  <a:lnTo>
                    <a:pt x="0" y="135889"/>
                  </a:lnTo>
                  <a:lnTo>
                    <a:pt x="7620" y="135889"/>
                  </a:lnTo>
                  <a:lnTo>
                    <a:pt x="7620" y="129540"/>
                  </a:lnTo>
                  <a:close/>
                </a:path>
                <a:path w="7620" h="675639">
                  <a:moveTo>
                    <a:pt x="7620" y="135890"/>
                  </a:moveTo>
                  <a:lnTo>
                    <a:pt x="0" y="135890"/>
                  </a:lnTo>
                  <a:lnTo>
                    <a:pt x="0" y="142239"/>
                  </a:lnTo>
                  <a:lnTo>
                    <a:pt x="7620" y="142239"/>
                  </a:lnTo>
                  <a:lnTo>
                    <a:pt x="7620" y="135890"/>
                  </a:lnTo>
                  <a:close/>
                </a:path>
                <a:path w="7620" h="675639">
                  <a:moveTo>
                    <a:pt x="7620" y="142240"/>
                  </a:moveTo>
                  <a:lnTo>
                    <a:pt x="0" y="142240"/>
                  </a:lnTo>
                  <a:lnTo>
                    <a:pt x="0" y="148589"/>
                  </a:lnTo>
                  <a:lnTo>
                    <a:pt x="7620" y="148589"/>
                  </a:lnTo>
                  <a:lnTo>
                    <a:pt x="7620" y="142240"/>
                  </a:lnTo>
                  <a:close/>
                </a:path>
                <a:path w="7620" h="675639">
                  <a:moveTo>
                    <a:pt x="7620" y="148590"/>
                  </a:moveTo>
                  <a:lnTo>
                    <a:pt x="0" y="148590"/>
                  </a:lnTo>
                  <a:lnTo>
                    <a:pt x="0" y="154939"/>
                  </a:lnTo>
                  <a:lnTo>
                    <a:pt x="7620" y="154939"/>
                  </a:lnTo>
                  <a:lnTo>
                    <a:pt x="7620" y="148590"/>
                  </a:lnTo>
                  <a:close/>
                </a:path>
                <a:path w="7620" h="675639">
                  <a:moveTo>
                    <a:pt x="7620" y="154940"/>
                  </a:moveTo>
                  <a:lnTo>
                    <a:pt x="0" y="154940"/>
                  </a:lnTo>
                  <a:lnTo>
                    <a:pt x="0" y="161289"/>
                  </a:lnTo>
                  <a:lnTo>
                    <a:pt x="7620" y="161289"/>
                  </a:lnTo>
                  <a:lnTo>
                    <a:pt x="7620" y="154940"/>
                  </a:lnTo>
                  <a:close/>
                </a:path>
                <a:path w="7620" h="675639">
                  <a:moveTo>
                    <a:pt x="7620" y="161290"/>
                  </a:moveTo>
                  <a:lnTo>
                    <a:pt x="0" y="161290"/>
                  </a:lnTo>
                  <a:lnTo>
                    <a:pt x="0" y="167639"/>
                  </a:lnTo>
                  <a:lnTo>
                    <a:pt x="7620" y="167639"/>
                  </a:lnTo>
                  <a:lnTo>
                    <a:pt x="7620" y="161290"/>
                  </a:lnTo>
                  <a:close/>
                </a:path>
                <a:path w="7620" h="675639">
                  <a:moveTo>
                    <a:pt x="7620" y="167640"/>
                  </a:moveTo>
                  <a:lnTo>
                    <a:pt x="0" y="167640"/>
                  </a:lnTo>
                  <a:lnTo>
                    <a:pt x="0" y="173989"/>
                  </a:lnTo>
                  <a:lnTo>
                    <a:pt x="7620" y="173989"/>
                  </a:lnTo>
                  <a:lnTo>
                    <a:pt x="7620" y="167640"/>
                  </a:lnTo>
                  <a:close/>
                </a:path>
                <a:path w="7620" h="675639">
                  <a:moveTo>
                    <a:pt x="7620" y="173990"/>
                  </a:moveTo>
                  <a:lnTo>
                    <a:pt x="0" y="173990"/>
                  </a:lnTo>
                  <a:lnTo>
                    <a:pt x="0" y="180339"/>
                  </a:lnTo>
                  <a:lnTo>
                    <a:pt x="7620" y="180339"/>
                  </a:lnTo>
                  <a:lnTo>
                    <a:pt x="7620" y="173990"/>
                  </a:lnTo>
                  <a:close/>
                </a:path>
                <a:path w="7620" h="675639">
                  <a:moveTo>
                    <a:pt x="7620" y="180340"/>
                  </a:moveTo>
                  <a:lnTo>
                    <a:pt x="0" y="180340"/>
                  </a:lnTo>
                  <a:lnTo>
                    <a:pt x="0" y="186689"/>
                  </a:lnTo>
                  <a:lnTo>
                    <a:pt x="7620" y="186689"/>
                  </a:lnTo>
                  <a:lnTo>
                    <a:pt x="7620" y="180340"/>
                  </a:lnTo>
                  <a:close/>
                </a:path>
                <a:path w="7620" h="675639">
                  <a:moveTo>
                    <a:pt x="7620" y="186690"/>
                  </a:moveTo>
                  <a:lnTo>
                    <a:pt x="0" y="186690"/>
                  </a:lnTo>
                  <a:lnTo>
                    <a:pt x="0" y="193039"/>
                  </a:lnTo>
                  <a:lnTo>
                    <a:pt x="7620" y="193039"/>
                  </a:lnTo>
                  <a:lnTo>
                    <a:pt x="7620" y="186690"/>
                  </a:lnTo>
                  <a:close/>
                </a:path>
                <a:path w="7620" h="675639">
                  <a:moveTo>
                    <a:pt x="7620" y="193040"/>
                  </a:moveTo>
                  <a:lnTo>
                    <a:pt x="0" y="193040"/>
                  </a:lnTo>
                  <a:lnTo>
                    <a:pt x="0" y="199389"/>
                  </a:lnTo>
                  <a:lnTo>
                    <a:pt x="7620" y="199389"/>
                  </a:lnTo>
                  <a:lnTo>
                    <a:pt x="7620" y="193040"/>
                  </a:lnTo>
                  <a:close/>
                </a:path>
                <a:path w="7620" h="675639">
                  <a:moveTo>
                    <a:pt x="7620" y="199390"/>
                  </a:moveTo>
                  <a:lnTo>
                    <a:pt x="0" y="199390"/>
                  </a:lnTo>
                  <a:lnTo>
                    <a:pt x="0" y="205739"/>
                  </a:lnTo>
                  <a:lnTo>
                    <a:pt x="7620" y="205739"/>
                  </a:lnTo>
                  <a:lnTo>
                    <a:pt x="7620" y="199390"/>
                  </a:lnTo>
                  <a:close/>
                </a:path>
                <a:path w="7620" h="675639">
                  <a:moveTo>
                    <a:pt x="7620" y="205740"/>
                  </a:moveTo>
                  <a:lnTo>
                    <a:pt x="0" y="205740"/>
                  </a:lnTo>
                  <a:lnTo>
                    <a:pt x="0" y="218439"/>
                  </a:lnTo>
                  <a:lnTo>
                    <a:pt x="7620" y="218439"/>
                  </a:lnTo>
                  <a:lnTo>
                    <a:pt x="7620" y="205740"/>
                  </a:lnTo>
                  <a:close/>
                </a:path>
                <a:path w="7620" h="675639">
                  <a:moveTo>
                    <a:pt x="7620" y="218440"/>
                  </a:moveTo>
                  <a:lnTo>
                    <a:pt x="0" y="218440"/>
                  </a:lnTo>
                  <a:lnTo>
                    <a:pt x="0" y="224789"/>
                  </a:lnTo>
                  <a:lnTo>
                    <a:pt x="7620" y="224789"/>
                  </a:lnTo>
                  <a:lnTo>
                    <a:pt x="7620" y="218440"/>
                  </a:lnTo>
                  <a:close/>
                </a:path>
                <a:path w="7620" h="675639">
                  <a:moveTo>
                    <a:pt x="7620" y="224790"/>
                  </a:moveTo>
                  <a:lnTo>
                    <a:pt x="0" y="224790"/>
                  </a:lnTo>
                  <a:lnTo>
                    <a:pt x="0" y="231139"/>
                  </a:lnTo>
                  <a:lnTo>
                    <a:pt x="7620" y="231139"/>
                  </a:lnTo>
                  <a:lnTo>
                    <a:pt x="7620" y="224790"/>
                  </a:lnTo>
                  <a:close/>
                </a:path>
                <a:path w="7620" h="675639">
                  <a:moveTo>
                    <a:pt x="7620" y="231140"/>
                  </a:moveTo>
                  <a:lnTo>
                    <a:pt x="0" y="231140"/>
                  </a:lnTo>
                  <a:lnTo>
                    <a:pt x="0" y="237489"/>
                  </a:lnTo>
                  <a:lnTo>
                    <a:pt x="7620" y="237489"/>
                  </a:lnTo>
                  <a:lnTo>
                    <a:pt x="7620" y="231140"/>
                  </a:lnTo>
                  <a:close/>
                </a:path>
                <a:path w="7620" h="675639">
                  <a:moveTo>
                    <a:pt x="7620" y="237490"/>
                  </a:moveTo>
                  <a:lnTo>
                    <a:pt x="0" y="237490"/>
                  </a:lnTo>
                  <a:lnTo>
                    <a:pt x="0" y="243839"/>
                  </a:lnTo>
                  <a:lnTo>
                    <a:pt x="7620" y="243839"/>
                  </a:lnTo>
                  <a:lnTo>
                    <a:pt x="7620" y="237490"/>
                  </a:lnTo>
                  <a:close/>
                </a:path>
                <a:path w="7620" h="675639">
                  <a:moveTo>
                    <a:pt x="7620" y="243840"/>
                  </a:moveTo>
                  <a:lnTo>
                    <a:pt x="0" y="243840"/>
                  </a:lnTo>
                  <a:lnTo>
                    <a:pt x="0" y="250189"/>
                  </a:lnTo>
                  <a:lnTo>
                    <a:pt x="7620" y="250189"/>
                  </a:lnTo>
                  <a:lnTo>
                    <a:pt x="7620" y="243840"/>
                  </a:lnTo>
                  <a:close/>
                </a:path>
                <a:path w="7620" h="675639">
                  <a:moveTo>
                    <a:pt x="7620" y="250190"/>
                  </a:moveTo>
                  <a:lnTo>
                    <a:pt x="0" y="250190"/>
                  </a:lnTo>
                  <a:lnTo>
                    <a:pt x="0" y="256539"/>
                  </a:lnTo>
                  <a:lnTo>
                    <a:pt x="7620" y="256539"/>
                  </a:lnTo>
                  <a:lnTo>
                    <a:pt x="7620" y="250190"/>
                  </a:lnTo>
                  <a:close/>
                </a:path>
                <a:path w="7620" h="675639">
                  <a:moveTo>
                    <a:pt x="7620" y="256540"/>
                  </a:moveTo>
                  <a:lnTo>
                    <a:pt x="0" y="256540"/>
                  </a:lnTo>
                  <a:lnTo>
                    <a:pt x="0" y="262889"/>
                  </a:lnTo>
                  <a:lnTo>
                    <a:pt x="7620" y="262889"/>
                  </a:lnTo>
                  <a:lnTo>
                    <a:pt x="7620" y="256540"/>
                  </a:lnTo>
                  <a:close/>
                </a:path>
                <a:path w="7620" h="675639">
                  <a:moveTo>
                    <a:pt x="7620" y="262890"/>
                  </a:moveTo>
                  <a:lnTo>
                    <a:pt x="0" y="262890"/>
                  </a:lnTo>
                  <a:lnTo>
                    <a:pt x="0" y="269239"/>
                  </a:lnTo>
                  <a:lnTo>
                    <a:pt x="7620" y="269239"/>
                  </a:lnTo>
                  <a:lnTo>
                    <a:pt x="7620" y="262890"/>
                  </a:lnTo>
                  <a:close/>
                </a:path>
                <a:path w="7620" h="675639">
                  <a:moveTo>
                    <a:pt x="7620" y="269240"/>
                  </a:moveTo>
                  <a:lnTo>
                    <a:pt x="0" y="269240"/>
                  </a:lnTo>
                  <a:lnTo>
                    <a:pt x="0" y="275589"/>
                  </a:lnTo>
                  <a:lnTo>
                    <a:pt x="7620" y="275589"/>
                  </a:lnTo>
                  <a:lnTo>
                    <a:pt x="7620" y="269240"/>
                  </a:lnTo>
                  <a:close/>
                </a:path>
                <a:path w="7620" h="675639">
                  <a:moveTo>
                    <a:pt x="7620" y="275590"/>
                  </a:moveTo>
                  <a:lnTo>
                    <a:pt x="0" y="275590"/>
                  </a:lnTo>
                  <a:lnTo>
                    <a:pt x="0" y="281939"/>
                  </a:lnTo>
                  <a:lnTo>
                    <a:pt x="7620" y="281939"/>
                  </a:lnTo>
                  <a:lnTo>
                    <a:pt x="7620" y="275590"/>
                  </a:lnTo>
                  <a:close/>
                </a:path>
                <a:path w="7620" h="675639">
                  <a:moveTo>
                    <a:pt x="7620" y="281940"/>
                  </a:moveTo>
                  <a:lnTo>
                    <a:pt x="0" y="281940"/>
                  </a:lnTo>
                  <a:lnTo>
                    <a:pt x="0" y="288289"/>
                  </a:lnTo>
                  <a:lnTo>
                    <a:pt x="7620" y="288289"/>
                  </a:lnTo>
                  <a:lnTo>
                    <a:pt x="7620" y="281940"/>
                  </a:lnTo>
                  <a:close/>
                </a:path>
                <a:path w="7620" h="675639">
                  <a:moveTo>
                    <a:pt x="7620" y="288290"/>
                  </a:moveTo>
                  <a:lnTo>
                    <a:pt x="0" y="288290"/>
                  </a:lnTo>
                  <a:lnTo>
                    <a:pt x="0" y="294639"/>
                  </a:lnTo>
                  <a:lnTo>
                    <a:pt x="7620" y="294639"/>
                  </a:lnTo>
                  <a:lnTo>
                    <a:pt x="7620" y="288290"/>
                  </a:lnTo>
                  <a:close/>
                </a:path>
                <a:path w="7620" h="675639">
                  <a:moveTo>
                    <a:pt x="7620" y="294640"/>
                  </a:moveTo>
                  <a:lnTo>
                    <a:pt x="0" y="294640"/>
                  </a:lnTo>
                  <a:lnTo>
                    <a:pt x="0" y="300989"/>
                  </a:lnTo>
                  <a:lnTo>
                    <a:pt x="7620" y="300989"/>
                  </a:lnTo>
                  <a:lnTo>
                    <a:pt x="7620" y="294640"/>
                  </a:lnTo>
                  <a:close/>
                </a:path>
                <a:path w="7620" h="675639">
                  <a:moveTo>
                    <a:pt x="7620" y="300990"/>
                  </a:moveTo>
                  <a:lnTo>
                    <a:pt x="0" y="300990"/>
                  </a:lnTo>
                  <a:lnTo>
                    <a:pt x="0" y="307339"/>
                  </a:lnTo>
                  <a:lnTo>
                    <a:pt x="7620" y="307339"/>
                  </a:lnTo>
                  <a:lnTo>
                    <a:pt x="7620" y="300990"/>
                  </a:lnTo>
                  <a:close/>
                </a:path>
                <a:path w="7620" h="675639">
                  <a:moveTo>
                    <a:pt x="7620" y="307340"/>
                  </a:moveTo>
                  <a:lnTo>
                    <a:pt x="0" y="307340"/>
                  </a:lnTo>
                  <a:lnTo>
                    <a:pt x="0" y="313689"/>
                  </a:lnTo>
                  <a:lnTo>
                    <a:pt x="7620" y="313689"/>
                  </a:lnTo>
                  <a:lnTo>
                    <a:pt x="7620" y="307340"/>
                  </a:lnTo>
                  <a:close/>
                </a:path>
                <a:path w="7620" h="675639">
                  <a:moveTo>
                    <a:pt x="7620" y="313690"/>
                  </a:moveTo>
                  <a:lnTo>
                    <a:pt x="0" y="313690"/>
                  </a:lnTo>
                  <a:lnTo>
                    <a:pt x="0" y="320039"/>
                  </a:lnTo>
                  <a:lnTo>
                    <a:pt x="7620" y="320039"/>
                  </a:lnTo>
                  <a:lnTo>
                    <a:pt x="7620" y="313690"/>
                  </a:lnTo>
                  <a:close/>
                </a:path>
                <a:path w="7620" h="675639">
                  <a:moveTo>
                    <a:pt x="7620" y="320040"/>
                  </a:moveTo>
                  <a:lnTo>
                    <a:pt x="0" y="320040"/>
                  </a:lnTo>
                  <a:lnTo>
                    <a:pt x="0" y="326389"/>
                  </a:lnTo>
                  <a:lnTo>
                    <a:pt x="7620" y="326389"/>
                  </a:lnTo>
                  <a:lnTo>
                    <a:pt x="7620" y="320040"/>
                  </a:lnTo>
                  <a:close/>
                </a:path>
                <a:path w="7620" h="675639">
                  <a:moveTo>
                    <a:pt x="7620" y="326390"/>
                  </a:moveTo>
                  <a:lnTo>
                    <a:pt x="0" y="326390"/>
                  </a:lnTo>
                  <a:lnTo>
                    <a:pt x="0" y="332739"/>
                  </a:lnTo>
                  <a:lnTo>
                    <a:pt x="7620" y="332739"/>
                  </a:lnTo>
                  <a:lnTo>
                    <a:pt x="7620" y="326390"/>
                  </a:lnTo>
                  <a:close/>
                </a:path>
                <a:path w="7620" h="675639">
                  <a:moveTo>
                    <a:pt x="7620" y="332740"/>
                  </a:moveTo>
                  <a:lnTo>
                    <a:pt x="0" y="332740"/>
                  </a:lnTo>
                  <a:lnTo>
                    <a:pt x="0" y="339089"/>
                  </a:lnTo>
                  <a:lnTo>
                    <a:pt x="7620" y="339089"/>
                  </a:lnTo>
                  <a:lnTo>
                    <a:pt x="7620" y="332740"/>
                  </a:lnTo>
                  <a:close/>
                </a:path>
                <a:path w="7620" h="675639">
                  <a:moveTo>
                    <a:pt x="7620" y="339090"/>
                  </a:moveTo>
                  <a:lnTo>
                    <a:pt x="0" y="339090"/>
                  </a:lnTo>
                  <a:lnTo>
                    <a:pt x="0" y="345439"/>
                  </a:lnTo>
                  <a:lnTo>
                    <a:pt x="7620" y="345439"/>
                  </a:lnTo>
                  <a:lnTo>
                    <a:pt x="7620" y="339090"/>
                  </a:lnTo>
                  <a:close/>
                </a:path>
                <a:path w="7620" h="675639">
                  <a:moveTo>
                    <a:pt x="7620" y="345440"/>
                  </a:moveTo>
                  <a:lnTo>
                    <a:pt x="0" y="345440"/>
                  </a:lnTo>
                  <a:lnTo>
                    <a:pt x="0" y="351789"/>
                  </a:lnTo>
                  <a:lnTo>
                    <a:pt x="7620" y="351789"/>
                  </a:lnTo>
                  <a:lnTo>
                    <a:pt x="7620" y="345440"/>
                  </a:lnTo>
                  <a:close/>
                </a:path>
                <a:path w="7620" h="675639">
                  <a:moveTo>
                    <a:pt x="7620" y="351790"/>
                  </a:moveTo>
                  <a:lnTo>
                    <a:pt x="0" y="351790"/>
                  </a:lnTo>
                  <a:lnTo>
                    <a:pt x="0" y="358139"/>
                  </a:lnTo>
                  <a:lnTo>
                    <a:pt x="7620" y="358139"/>
                  </a:lnTo>
                  <a:lnTo>
                    <a:pt x="7620" y="351790"/>
                  </a:lnTo>
                  <a:close/>
                </a:path>
                <a:path w="7620" h="675639">
                  <a:moveTo>
                    <a:pt x="7620" y="358140"/>
                  </a:moveTo>
                  <a:lnTo>
                    <a:pt x="0" y="358140"/>
                  </a:lnTo>
                  <a:lnTo>
                    <a:pt x="0" y="364489"/>
                  </a:lnTo>
                  <a:lnTo>
                    <a:pt x="7620" y="364489"/>
                  </a:lnTo>
                  <a:lnTo>
                    <a:pt x="7620" y="358140"/>
                  </a:lnTo>
                  <a:close/>
                </a:path>
                <a:path w="7620" h="675639">
                  <a:moveTo>
                    <a:pt x="7620" y="364490"/>
                  </a:moveTo>
                  <a:lnTo>
                    <a:pt x="0" y="364490"/>
                  </a:lnTo>
                  <a:lnTo>
                    <a:pt x="0" y="370839"/>
                  </a:lnTo>
                  <a:lnTo>
                    <a:pt x="7620" y="370839"/>
                  </a:lnTo>
                  <a:lnTo>
                    <a:pt x="7620" y="364490"/>
                  </a:lnTo>
                  <a:close/>
                </a:path>
                <a:path w="7620" h="675639">
                  <a:moveTo>
                    <a:pt x="7620" y="370840"/>
                  </a:moveTo>
                  <a:lnTo>
                    <a:pt x="0" y="370840"/>
                  </a:lnTo>
                  <a:lnTo>
                    <a:pt x="0" y="377189"/>
                  </a:lnTo>
                  <a:lnTo>
                    <a:pt x="7620" y="377189"/>
                  </a:lnTo>
                  <a:lnTo>
                    <a:pt x="7620" y="370840"/>
                  </a:lnTo>
                  <a:close/>
                </a:path>
                <a:path w="7620" h="675639">
                  <a:moveTo>
                    <a:pt x="7620" y="377190"/>
                  </a:moveTo>
                  <a:lnTo>
                    <a:pt x="0" y="377190"/>
                  </a:lnTo>
                  <a:lnTo>
                    <a:pt x="0" y="383539"/>
                  </a:lnTo>
                  <a:lnTo>
                    <a:pt x="7620" y="383539"/>
                  </a:lnTo>
                  <a:lnTo>
                    <a:pt x="7620" y="377190"/>
                  </a:lnTo>
                  <a:close/>
                </a:path>
                <a:path w="7620" h="675639">
                  <a:moveTo>
                    <a:pt x="7620" y="383540"/>
                  </a:moveTo>
                  <a:lnTo>
                    <a:pt x="0" y="383540"/>
                  </a:lnTo>
                  <a:lnTo>
                    <a:pt x="0" y="389889"/>
                  </a:lnTo>
                  <a:lnTo>
                    <a:pt x="7620" y="389889"/>
                  </a:lnTo>
                  <a:lnTo>
                    <a:pt x="7620" y="383540"/>
                  </a:lnTo>
                  <a:close/>
                </a:path>
                <a:path w="7620" h="675639">
                  <a:moveTo>
                    <a:pt x="7620" y="389890"/>
                  </a:moveTo>
                  <a:lnTo>
                    <a:pt x="0" y="389890"/>
                  </a:lnTo>
                  <a:lnTo>
                    <a:pt x="0" y="396239"/>
                  </a:lnTo>
                  <a:lnTo>
                    <a:pt x="7620" y="396239"/>
                  </a:lnTo>
                  <a:lnTo>
                    <a:pt x="7620" y="389890"/>
                  </a:lnTo>
                  <a:close/>
                </a:path>
                <a:path w="7620" h="675639">
                  <a:moveTo>
                    <a:pt x="7620" y="396240"/>
                  </a:moveTo>
                  <a:lnTo>
                    <a:pt x="0" y="396240"/>
                  </a:lnTo>
                  <a:lnTo>
                    <a:pt x="0" y="402589"/>
                  </a:lnTo>
                  <a:lnTo>
                    <a:pt x="7620" y="402589"/>
                  </a:lnTo>
                  <a:lnTo>
                    <a:pt x="7620" y="396240"/>
                  </a:lnTo>
                  <a:close/>
                </a:path>
                <a:path w="7620" h="675639">
                  <a:moveTo>
                    <a:pt x="7620" y="402590"/>
                  </a:moveTo>
                  <a:lnTo>
                    <a:pt x="0" y="402590"/>
                  </a:lnTo>
                  <a:lnTo>
                    <a:pt x="0" y="408939"/>
                  </a:lnTo>
                  <a:lnTo>
                    <a:pt x="7620" y="408939"/>
                  </a:lnTo>
                  <a:lnTo>
                    <a:pt x="7620" y="402590"/>
                  </a:lnTo>
                  <a:close/>
                </a:path>
                <a:path w="7620" h="675639">
                  <a:moveTo>
                    <a:pt x="7620" y="408940"/>
                  </a:moveTo>
                  <a:lnTo>
                    <a:pt x="0" y="408940"/>
                  </a:lnTo>
                  <a:lnTo>
                    <a:pt x="0" y="415289"/>
                  </a:lnTo>
                  <a:lnTo>
                    <a:pt x="7620" y="415289"/>
                  </a:lnTo>
                  <a:lnTo>
                    <a:pt x="7620" y="408940"/>
                  </a:lnTo>
                  <a:close/>
                </a:path>
                <a:path w="7620" h="675639">
                  <a:moveTo>
                    <a:pt x="7620" y="415290"/>
                  </a:moveTo>
                  <a:lnTo>
                    <a:pt x="0" y="415290"/>
                  </a:lnTo>
                  <a:lnTo>
                    <a:pt x="0" y="421639"/>
                  </a:lnTo>
                  <a:lnTo>
                    <a:pt x="7620" y="421639"/>
                  </a:lnTo>
                  <a:lnTo>
                    <a:pt x="7620" y="415290"/>
                  </a:lnTo>
                  <a:close/>
                </a:path>
                <a:path w="7620" h="675639">
                  <a:moveTo>
                    <a:pt x="7620" y="421640"/>
                  </a:moveTo>
                  <a:lnTo>
                    <a:pt x="0" y="421640"/>
                  </a:lnTo>
                  <a:lnTo>
                    <a:pt x="0" y="427989"/>
                  </a:lnTo>
                  <a:lnTo>
                    <a:pt x="7620" y="427989"/>
                  </a:lnTo>
                  <a:lnTo>
                    <a:pt x="7620" y="421640"/>
                  </a:lnTo>
                  <a:close/>
                </a:path>
                <a:path w="7620" h="675639">
                  <a:moveTo>
                    <a:pt x="7620" y="427990"/>
                  </a:moveTo>
                  <a:lnTo>
                    <a:pt x="0" y="427990"/>
                  </a:lnTo>
                  <a:lnTo>
                    <a:pt x="0" y="434339"/>
                  </a:lnTo>
                  <a:lnTo>
                    <a:pt x="7620" y="434339"/>
                  </a:lnTo>
                  <a:lnTo>
                    <a:pt x="7620" y="427990"/>
                  </a:lnTo>
                  <a:close/>
                </a:path>
                <a:path w="7620" h="675639">
                  <a:moveTo>
                    <a:pt x="7620" y="434340"/>
                  </a:moveTo>
                  <a:lnTo>
                    <a:pt x="0" y="434340"/>
                  </a:lnTo>
                  <a:lnTo>
                    <a:pt x="0" y="440689"/>
                  </a:lnTo>
                  <a:lnTo>
                    <a:pt x="7620" y="440689"/>
                  </a:lnTo>
                  <a:lnTo>
                    <a:pt x="7620" y="434340"/>
                  </a:lnTo>
                  <a:close/>
                </a:path>
                <a:path w="7620" h="675639">
                  <a:moveTo>
                    <a:pt x="7620" y="440690"/>
                  </a:moveTo>
                  <a:lnTo>
                    <a:pt x="0" y="440690"/>
                  </a:lnTo>
                  <a:lnTo>
                    <a:pt x="0" y="447039"/>
                  </a:lnTo>
                  <a:lnTo>
                    <a:pt x="7620" y="447039"/>
                  </a:lnTo>
                  <a:lnTo>
                    <a:pt x="7620" y="440690"/>
                  </a:lnTo>
                  <a:close/>
                </a:path>
                <a:path w="7620" h="675639">
                  <a:moveTo>
                    <a:pt x="7620" y="447040"/>
                  </a:moveTo>
                  <a:lnTo>
                    <a:pt x="0" y="447040"/>
                  </a:lnTo>
                  <a:lnTo>
                    <a:pt x="0" y="472439"/>
                  </a:lnTo>
                  <a:lnTo>
                    <a:pt x="7620" y="472439"/>
                  </a:lnTo>
                  <a:lnTo>
                    <a:pt x="7620" y="447040"/>
                  </a:lnTo>
                  <a:close/>
                </a:path>
                <a:path w="7620" h="675639">
                  <a:moveTo>
                    <a:pt x="7620" y="472440"/>
                  </a:moveTo>
                  <a:lnTo>
                    <a:pt x="0" y="472440"/>
                  </a:lnTo>
                  <a:lnTo>
                    <a:pt x="0" y="477519"/>
                  </a:lnTo>
                  <a:lnTo>
                    <a:pt x="7620" y="477519"/>
                  </a:lnTo>
                  <a:lnTo>
                    <a:pt x="7620" y="472440"/>
                  </a:lnTo>
                  <a:close/>
                </a:path>
                <a:path w="7620" h="675639">
                  <a:moveTo>
                    <a:pt x="7620" y="477520"/>
                  </a:moveTo>
                  <a:lnTo>
                    <a:pt x="0" y="477520"/>
                  </a:lnTo>
                  <a:lnTo>
                    <a:pt x="0" y="485139"/>
                  </a:lnTo>
                  <a:lnTo>
                    <a:pt x="7620" y="485139"/>
                  </a:lnTo>
                  <a:lnTo>
                    <a:pt x="7620" y="477520"/>
                  </a:lnTo>
                  <a:close/>
                </a:path>
                <a:path w="7620" h="675639">
                  <a:moveTo>
                    <a:pt x="7620" y="485140"/>
                  </a:moveTo>
                  <a:lnTo>
                    <a:pt x="0" y="485140"/>
                  </a:lnTo>
                  <a:lnTo>
                    <a:pt x="0" y="491489"/>
                  </a:lnTo>
                  <a:lnTo>
                    <a:pt x="7620" y="491489"/>
                  </a:lnTo>
                  <a:lnTo>
                    <a:pt x="7620" y="485140"/>
                  </a:lnTo>
                  <a:close/>
                </a:path>
                <a:path w="7620" h="675639">
                  <a:moveTo>
                    <a:pt x="7620" y="491490"/>
                  </a:moveTo>
                  <a:lnTo>
                    <a:pt x="0" y="491490"/>
                  </a:lnTo>
                  <a:lnTo>
                    <a:pt x="0" y="497839"/>
                  </a:lnTo>
                  <a:lnTo>
                    <a:pt x="7620" y="497839"/>
                  </a:lnTo>
                  <a:lnTo>
                    <a:pt x="7620" y="491490"/>
                  </a:lnTo>
                  <a:close/>
                </a:path>
                <a:path w="7620" h="675639">
                  <a:moveTo>
                    <a:pt x="7620" y="497840"/>
                  </a:moveTo>
                  <a:lnTo>
                    <a:pt x="0" y="497840"/>
                  </a:lnTo>
                  <a:lnTo>
                    <a:pt x="0" y="504189"/>
                  </a:lnTo>
                  <a:lnTo>
                    <a:pt x="7620" y="504189"/>
                  </a:lnTo>
                  <a:lnTo>
                    <a:pt x="7620" y="497840"/>
                  </a:lnTo>
                  <a:close/>
                </a:path>
                <a:path w="7620" h="675639">
                  <a:moveTo>
                    <a:pt x="7620" y="504190"/>
                  </a:moveTo>
                  <a:lnTo>
                    <a:pt x="0" y="504190"/>
                  </a:lnTo>
                  <a:lnTo>
                    <a:pt x="0" y="510539"/>
                  </a:lnTo>
                  <a:lnTo>
                    <a:pt x="7620" y="510539"/>
                  </a:lnTo>
                  <a:lnTo>
                    <a:pt x="7620" y="504190"/>
                  </a:lnTo>
                  <a:close/>
                </a:path>
                <a:path w="7620" h="675639">
                  <a:moveTo>
                    <a:pt x="7620" y="510540"/>
                  </a:moveTo>
                  <a:lnTo>
                    <a:pt x="0" y="510540"/>
                  </a:lnTo>
                  <a:lnTo>
                    <a:pt x="0" y="516889"/>
                  </a:lnTo>
                  <a:lnTo>
                    <a:pt x="7620" y="516889"/>
                  </a:lnTo>
                  <a:lnTo>
                    <a:pt x="7620" y="510540"/>
                  </a:lnTo>
                  <a:close/>
                </a:path>
                <a:path w="7620" h="675639">
                  <a:moveTo>
                    <a:pt x="7620" y="516890"/>
                  </a:moveTo>
                  <a:lnTo>
                    <a:pt x="0" y="516890"/>
                  </a:lnTo>
                  <a:lnTo>
                    <a:pt x="0" y="523239"/>
                  </a:lnTo>
                  <a:lnTo>
                    <a:pt x="7620" y="523239"/>
                  </a:lnTo>
                  <a:lnTo>
                    <a:pt x="7620" y="516890"/>
                  </a:lnTo>
                  <a:close/>
                </a:path>
                <a:path w="7620" h="675639">
                  <a:moveTo>
                    <a:pt x="7620" y="523240"/>
                  </a:moveTo>
                  <a:lnTo>
                    <a:pt x="0" y="523240"/>
                  </a:lnTo>
                  <a:lnTo>
                    <a:pt x="0" y="529589"/>
                  </a:lnTo>
                  <a:lnTo>
                    <a:pt x="7620" y="529589"/>
                  </a:lnTo>
                  <a:lnTo>
                    <a:pt x="7620" y="523240"/>
                  </a:lnTo>
                  <a:close/>
                </a:path>
                <a:path w="7620" h="675639">
                  <a:moveTo>
                    <a:pt x="7620" y="529590"/>
                  </a:moveTo>
                  <a:lnTo>
                    <a:pt x="0" y="529590"/>
                  </a:lnTo>
                  <a:lnTo>
                    <a:pt x="0" y="535939"/>
                  </a:lnTo>
                  <a:lnTo>
                    <a:pt x="7620" y="535939"/>
                  </a:lnTo>
                  <a:lnTo>
                    <a:pt x="7620" y="529590"/>
                  </a:lnTo>
                  <a:close/>
                </a:path>
                <a:path w="7620" h="675639">
                  <a:moveTo>
                    <a:pt x="7620" y="535940"/>
                  </a:moveTo>
                  <a:lnTo>
                    <a:pt x="0" y="535940"/>
                  </a:lnTo>
                  <a:lnTo>
                    <a:pt x="0" y="542289"/>
                  </a:lnTo>
                  <a:lnTo>
                    <a:pt x="7620" y="542289"/>
                  </a:lnTo>
                  <a:lnTo>
                    <a:pt x="7620" y="535940"/>
                  </a:lnTo>
                  <a:close/>
                </a:path>
                <a:path w="7620" h="675639">
                  <a:moveTo>
                    <a:pt x="7620" y="542290"/>
                  </a:moveTo>
                  <a:lnTo>
                    <a:pt x="0" y="542290"/>
                  </a:lnTo>
                  <a:lnTo>
                    <a:pt x="0" y="560069"/>
                  </a:lnTo>
                  <a:lnTo>
                    <a:pt x="7620" y="560069"/>
                  </a:lnTo>
                  <a:lnTo>
                    <a:pt x="7620" y="542290"/>
                  </a:lnTo>
                  <a:close/>
                </a:path>
                <a:path w="7620" h="675639">
                  <a:moveTo>
                    <a:pt x="7620" y="560070"/>
                  </a:moveTo>
                  <a:lnTo>
                    <a:pt x="0" y="560070"/>
                  </a:lnTo>
                  <a:lnTo>
                    <a:pt x="0" y="567689"/>
                  </a:lnTo>
                  <a:lnTo>
                    <a:pt x="7620" y="567689"/>
                  </a:lnTo>
                  <a:lnTo>
                    <a:pt x="7620" y="560070"/>
                  </a:lnTo>
                  <a:close/>
                </a:path>
                <a:path w="7620" h="675639">
                  <a:moveTo>
                    <a:pt x="7620" y="567690"/>
                  </a:moveTo>
                  <a:lnTo>
                    <a:pt x="0" y="567690"/>
                  </a:lnTo>
                  <a:lnTo>
                    <a:pt x="0" y="572769"/>
                  </a:lnTo>
                  <a:lnTo>
                    <a:pt x="7620" y="572769"/>
                  </a:lnTo>
                  <a:lnTo>
                    <a:pt x="7620" y="567690"/>
                  </a:lnTo>
                  <a:close/>
                </a:path>
                <a:path w="7620" h="675639">
                  <a:moveTo>
                    <a:pt x="7620" y="572770"/>
                  </a:moveTo>
                  <a:lnTo>
                    <a:pt x="0" y="572770"/>
                  </a:lnTo>
                  <a:lnTo>
                    <a:pt x="0" y="580389"/>
                  </a:lnTo>
                  <a:lnTo>
                    <a:pt x="7620" y="580389"/>
                  </a:lnTo>
                  <a:lnTo>
                    <a:pt x="7620" y="572770"/>
                  </a:lnTo>
                  <a:close/>
                </a:path>
                <a:path w="7620" h="675639">
                  <a:moveTo>
                    <a:pt x="7620" y="580390"/>
                  </a:moveTo>
                  <a:lnTo>
                    <a:pt x="0" y="580390"/>
                  </a:lnTo>
                  <a:lnTo>
                    <a:pt x="0" y="586739"/>
                  </a:lnTo>
                  <a:lnTo>
                    <a:pt x="7620" y="586739"/>
                  </a:lnTo>
                  <a:lnTo>
                    <a:pt x="7620" y="580390"/>
                  </a:lnTo>
                  <a:close/>
                </a:path>
                <a:path w="7620" h="675639">
                  <a:moveTo>
                    <a:pt x="7620" y="586740"/>
                  </a:moveTo>
                  <a:lnTo>
                    <a:pt x="0" y="586740"/>
                  </a:lnTo>
                  <a:lnTo>
                    <a:pt x="0" y="593089"/>
                  </a:lnTo>
                  <a:lnTo>
                    <a:pt x="7620" y="593089"/>
                  </a:lnTo>
                  <a:lnTo>
                    <a:pt x="7620" y="586740"/>
                  </a:lnTo>
                  <a:close/>
                </a:path>
                <a:path w="7620" h="675639">
                  <a:moveTo>
                    <a:pt x="7620" y="593090"/>
                  </a:moveTo>
                  <a:lnTo>
                    <a:pt x="0" y="593090"/>
                  </a:lnTo>
                  <a:lnTo>
                    <a:pt x="0" y="599439"/>
                  </a:lnTo>
                  <a:lnTo>
                    <a:pt x="7620" y="599439"/>
                  </a:lnTo>
                  <a:lnTo>
                    <a:pt x="7620" y="593090"/>
                  </a:lnTo>
                  <a:close/>
                </a:path>
                <a:path w="7620" h="675639">
                  <a:moveTo>
                    <a:pt x="7620" y="599440"/>
                  </a:moveTo>
                  <a:lnTo>
                    <a:pt x="0" y="599440"/>
                  </a:lnTo>
                  <a:lnTo>
                    <a:pt x="0" y="605789"/>
                  </a:lnTo>
                  <a:lnTo>
                    <a:pt x="7620" y="605789"/>
                  </a:lnTo>
                  <a:lnTo>
                    <a:pt x="7620" y="599440"/>
                  </a:lnTo>
                  <a:close/>
                </a:path>
                <a:path w="7620" h="675639">
                  <a:moveTo>
                    <a:pt x="7620" y="605790"/>
                  </a:moveTo>
                  <a:lnTo>
                    <a:pt x="0" y="605790"/>
                  </a:lnTo>
                  <a:lnTo>
                    <a:pt x="0" y="612139"/>
                  </a:lnTo>
                  <a:lnTo>
                    <a:pt x="7620" y="612139"/>
                  </a:lnTo>
                  <a:lnTo>
                    <a:pt x="7620" y="605790"/>
                  </a:lnTo>
                  <a:close/>
                </a:path>
                <a:path w="7620" h="675639">
                  <a:moveTo>
                    <a:pt x="7620" y="612140"/>
                  </a:moveTo>
                  <a:lnTo>
                    <a:pt x="0" y="612140"/>
                  </a:lnTo>
                  <a:lnTo>
                    <a:pt x="0" y="618489"/>
                  </a:lnTo>
                  <a:lnTo>
                    <a:pt x="7620" y="618489"/>
                  </a:lnTo>
                  <a:lnTo>
                    <a:pt x="7620" y="612140"/>
                  </a:lnTo>
                  <a:close/>
                </a:path>
                <a:path w="7620" h="675639">
                  <a:moveTo>
                    <a:pt x="7620" y="618490"/>
                  </a:moveTo>
                  <a:lnTo>
                    <a:pt x="0" y="618490"/>
                  </a:lnTo>
                  <a:lnTo>
                    <a:pt x="0" y="624839"/>
                  </a:lnTo>
                  <a:lnTo>
                    <a:pt x="7620" y="624839"/>
                  </a:lnTo>
                  <a:lnTo>
                    <a:pt x="7620" y="618490"/>
                  </a:lnTo>
                  <a:close/>
                </a:path>
                <a:path w="7620" h="675639">
                  <a:moveTo>
                    <a:pt x="7620" y="624840"/>
                  </a:moveTo>
                  <a:lnTo>
                    <a:pt x="0" y="624840"/>
                  </a:lnTo>
                  <a:lnTo>
                    <a:pt x="0" y="631189"/>
                  </a:lnTo>
                  <a:lnTo>
                    <a:pt x="7620" y="631189"/>
                  </a:lnTo>
                  <a:lnTo>
                    <a:pt x="7620" y="624840"/>
                  </a:lnTo>
                  <a:close/>
                </a:path>
                <a:path w="7620" h="675639">
                  <a:moveTo>
                    <a:pt x="7620" y="631190"/>
                  </a:moveTo>
                  <a:lnTo>
                    <a:pt x="0" y="631190"/>
                  </a:lnTo>
                  <a:lnTo>
                    <a:pt x="0" y="637539"/>
                  </a:lnTo>
                  <a:lnTo>
                    <a:pt x="7620" y="637539"/>
                  </a:lnTo>
                  <a:lnTo>
                    <a:pt x="7620" y="631190"/>
                  </a:lnTo>
                  <a:close/>
                </a:path>
                <a:path w="7620" h="675639">
                  <a:moveTo>
                    <a:pt x="7620" y="637540"/>
                  </a:moveTo>
                  <a:lnTo>
                    <a:pt x="0" y="637540"/>
                  </a:lnTo>
                  <a:lnTo>
                    <a:pt x="0" y="643889"/>
                  </a:lnTo>
                  <a:lnTo>
                    <a:pt x="7620" y="643889"/>
                  </a:lnTo>
                  <a:lnTo>
                    <a:pt x="7620" y="637540"/>
                  </a:lnTo>
                  <a:close/>
                </a:path>
                <a:path w="7620" h="675639">
                  <a:moveTo>
                    <a:pt x="7620" y="643890"/>
                  </a:moveTo>
                  <a:lnTo>
                    <a:pt x="0" y="643890"/>
                  </a:lnTo>
                  <a:lnTo>
                    <a:pt x="0" y="650239"/>
                  </a:lnTo>
                  <a:lnTo>
                    <a:pt x="7620" y="650239"/>
                  </a:lnTo>
                  <a:lnTo>
                    <a:pt x="7620" y="643890"/>
                  </a:lnTo>
                  <a:close/>
                </a:path>
                <a:path w="7620" h="675639">
                  <a:moveTo>
                    <a:pt x="7620" y="650240"/>
                  </a:moveTo>
                  <a:lnTo>
                    <a:pt x="0" y="650240"/>
                  </a:lnTo>
                  <a:lnTo>
                    <a:pt x="0" y="656589"/>
                  </a:lnTo>
                  <a:lnTo>
                    <a:pt x="7620" y="656589"/>
                  </a:lnTo>
                  <a:lnTo>
                    <a:pt x="7620" y="650240"/>
                  </a:lnTo>
                  <a:close/>
                </a:path>
                <a:path w="7620" h="675639">
                  <a:moveTo>
                    <a:pt x="7620" y="656590"/>
                  </a:moveTo>
                  <a:lnTo>
                    <a:pt x="0" y="656590"/>
                  </a:lnTo>
                  <a:lnTo>
                    <a:pt x="0" y="662939"/>
                  </a:lnTo>
                  <a:lnTo>
                    <a:pt x="7620" y="662939"/>
                  </a:lnTo>
                  <a:lnTo>
                    <a:pt x="7620" y="656590"/>
                  </a:lnTo>
                  <a:close/>
                </a:path>
                <a:path w="7620" h="675639">
                  <a:moveTo>
                    <a:pt x="7620" y="662940"/>
                  </a:moveTo>
                  <a:lnTo>
                    <a:pt x="0" y="662940"/>
                  </a:lnTo>
                  <a:lnTo>
                    <a:pt x="0" y="669289"/>
                  </a:lnTo>
                  <a:lnTo>
                    <a:pt x="7620" y="669289"/>
                  </a:lnTo>
                  <a:lnTo>
                    <a:pt x="7620" y="662940"/>
                  </a:lnTo>
                  <a:close/>
                </a:path>
                <a:path w="7620" h="675639">
                  <a:moveTo>
                    <a:pt x="7620" y="669290"/>
                  </a:moveTo>
                  <a:lnTo>
                    <a:pt x="0" y="669290"/>
                  </a:lnTo>
                  <a:lnTo>
                    <a:pt x="0" y="675639"/>
                  </a:lnTo>
                  <a:lnTo>
                    <a:pt x="7620" y="675639"/>
                  </a:lnTo>
                  <a:lnTo>
                    <a:pt x="7620" y="669290"/>
                  </a:lnTo>
                  <a:close/>
                </a:path>
              </a:pathLst>
            </a:custGeom>
            <a:solidFill>
              <a:srgbClr val="7700EF"/>
            </a:solidFill>
          </p:spPr>
          <p:txBody>
            <a:bodyPr bIns="0" lIns="0" rIns="0" rtlCol="0" tIns="0" wrap="square"/>
            <a:p/>
          </p:txBody>
        </p:sp>
        <p:sp>
          <p:nvSpPr>
            <p:cNvPr id="1049960" name="object 1261"/>
            <p:cNvSpPr/>
            <p:nvPr/>
          </p:nvSpPr>
          <p:spPr>
            <a:xfrm>
              <a:off x="6943090" y="4485639"/>
              <a:ext cx="7620" cy="679450"/>
            </a:xfrm>
            <a:custGeom>
              <a:avLst/>
              <a:ahLst/>
              <a:rect l="l" t="t" r="r" b="b"/>
              <a:pathLst>
                <a:path w="7620" h="679450">
                  <a:moveTo>
                    <a:pt x="1269" y="0"/>
                  </a:moveTo>
                  <a:lnTo>
                    <a:pt x="0" y="0"/>
                  </a:lnTo>
                  <a:lnTo>
                    <a:pt x="0" y="6349"/>
                  </a:lnTo>
                  <a:lnTo>
                    <a:pt x="7619" y="6349"/>
                  </a:lnTo>
                  <a:lnTo>
                    <a:pt x="7619" y="2539"/>
                  </a:lnTo>
                  <a:lnTo>
                    <a:pt x="3809" y="2539"/>
                  </a:lnTo>
                  <a:lnTo>
                    <a:pt x="3809" y="1269"/>
                  </a:lnTo>
                  <a:lnTo>
                    <a:pt x="1269" y="1269"/>
                  </a:lnTo>
                  <a:lnTo>
                    <a:pt x="1269" y="0"/>
                  </a:lnTo>
                  <a:close/>
                </a:path>
                <a:path w="7620" h="679450">
                  <a:moveTo>
                    <a:pt x="7619" y="6349"/>
                  </a:moveTo>
                  <a:lnTo>
                    <a:pt x="0" y="6349"/>
                  </a:lnTo>
                  <a:lnTo>
                    <a:pt x="0" y="12699"/>
                  </a:lnTo>
                  <a:lnTo>
                    <a:pt x="7619" y="12699"/>
                  </a:lnTo>
                  <a:lnTo>
                    <a:pt x="7619" y="6349"/>
                  </a:lnTo>
                  <a:close/>
                </a:path>
                <a:path w="7620" h="679450">
                  <a:moveTo>
                    <a:pt x="7619" y="12699"/>
                  </a:moveTo>
                  <a:lnTo>
                    <a:pt x="0" y="12699"/>
                  </a:lnTo>
                  <a:lnTo>
                    <a:pt x="0" y="19049"/>
                  </a:lnTo>
                  <a:lnTo>
                    <a:pt x="7619" y="19049"/>
                  </a:lnTo>
                  <a:lnTo>
                    <a:pt x="7619" y="12699"/>
                  </a:lnTo>
                  <a:close/>
                </a:path>
                <a:path w="7620" h="679450">
                  <a:moveTo>
                    <a:pt x="7619" y="19049"/>
                  </a:moveTo>
                  <a:lnTo>
                    <a:pt x="0" y="19049"/>
                  </a:lnTo>
                  <a:lnTo>
                    <a:pt x="0" y="25399"/>
                  </a:lnTo>
                  <a:lnTo>
                    <a:pt x="7619" y="25399"/>
                  </a:lnTo>
                  <a:lnTo>
                    <a:pt x="7619" y="19049"/>
                  </a:lnTo>
                  <a:close/>
                </a:path>
                <a:path w="7620" h="679450">
                  <a:moveTo>
                    <a:pt x="7619" y="25399"/>
                  </a:moveTo>
                  <a:lnTo>
                    <a:pt x="0" y="25399"/>
                  </a:lnTo>
                  <a:lnTo>
                    <a:pt x="0" y="31749"/>
                  </a:lnTo>
                  <a:lnTo>
                    <a:pt x="7619" y="31749"/>
                  </a:lnTo>
                  <a:lnTo>
                    <a:pt x="7619" y="25399"/>
                  </a:lnTo>
                  <a:close/>
                </a:path>
                <a:path w="7620" h="679450">
                  <a:moveTo>
                    <a:pt x="7619" y="31749"/>
                  </a:moveTo>
                  <a:lnTo>
                    <a:pt x="0" y="31749"/>
                  </a:lnTo>
                  <a:lnTo>
                    <a:pt x="0" y="38099"/>
                  </a:lnTo>
                  <a:lnTo>
                    <a:pt x="7619" y="38099"/>
                  </a:lnTo>
                  <a:lnTo>
                    <a:pt x="7619" y="31749"/>
                  </a:lnTo>
                  <a:close/>
                </a:path>
                <a:path w="7620" h="679450">
                  <a:moveTo>
                    <a:pt x="7619" y="38099"/>
                  </a:moveTo>
                  <a:lnTo>
                    <a:pt x="0" y="38099"/>
                  </a:lnTo>
                  <a:lnTo>
                    <a:pt x="0" y="44449"/>
                  </a:lnTo>
                  <a:lnTo>
                    <a:pt x="7619" y="44449"/>
                  </a:lnTo>
                  <a:lnTo>
                    <a:pt x="7619" y="38099"/>
                  </a:lnTo>
                  <a:close/>
                </a:path>
                <a:path w="7620" h="679450">
                  <a:moveTo>
                    <a:pt x="7619" y="44449"/>
                  </a:moveTo>
                  <a:lnTo>
                    <a:pt x="0" y="44449"/>
                  </a:lnTo>
                  <a:lnTo>
                    <a:pt x="0" y="50799"/>
                  </a:lnTo>
                  <a:lnTo>
                    <a:pt x="7619" y="50799"/>
                  </a:lnTo>
                  <a:lnTo>
                    <a:pt x="7619" y="44449"/>
                  </a:lnTo>
                  <a:close/>
                </a:path>
                <a:path w="7620" h="679450">
                  <a:moveTo>
                    <a:pt x="7619" y="50799"/>
                  </a:moveTo>
                  <a:lnTo>
                    <a:pt x="0" y="50799"/>
                  </a:lnTo>
                  <a:lnTo>
                    <a:pt x="0" y="57149"/>
                  </a:lnTo>
                  <a:lnTo>
                    <a:pt x="7619" y="57149"/>
                  </a:lnTo>
                  <a:lnTo>
                    <a:pt x="7619" y="50799"/>
                  </a:lnTo>
                  <a:close/>
                </a:path>
                <a:path w="7620" h="679450">
                  <a:moveTo>
                    <a:pt x="7619" y="57149"/>
                  </a:moveTo>
                  <a:lnTo>
                    <a:pt x="0" y="57149"/>
                  </a:lnTo>
                  <a:lnTo>
                    <a:pt x="0" y="63499"/>
                  </a:lnTo>
                  <a:lnTo>
                    <a:pt x="7619" y="63499"/>
                  </a:lnTo>
                  <a:lnTo>
                    <a:pt x="7619" y="57149"/>
                  </a:lnTo>
                  <a:close/>
                </a:path>
                <a:path w="7620" h="679450">
                  <a:moveTo>
                    <a:pt x="7619" y="63499"/>
                  </a:moveTo>
                  <a:lnTo>
                    <a:pt x="0" y="63499"/>
                  </a:lnTo>
                  <a:lnTo>
                    <a:pt x="0" y="69849"/>
                  </a:lnTo>
                  <a:lnTo>
                    <a:pt x="7619" y="69849"/>
                  </a:lnTo>
                  <a:lnTo>
                    <a:pt x="7619" y="63499"/>
                  </a:lnTo>
                  <a:close/>
                </a:path>
                <a:path w="7620" h="679450">
                  <a:moveTo>
                    <a:pt x="7619" y="69849"/>
                  </a:moveTo>
                  <a:lnTo>
                    <a:pt x="0" y="69849"/>
                  </a:lnTo>
                  <a:lnTo>
                    <a:pt x="0" y="76199"/>
                  </a:lnTo>
                  <a:lnTo>
                    <a:pt x="7619" y="76199"/>
                  </a:lnTo>
                  <a:lnTo>
                    <a:pt x="7619" y="69849"/>
                  </a:lnTo>
                  <a:close/>
                </a:path>
                <a:path w="7620" h="679450">
                  <a:moveTo>
                    <a:pt x="7619" y="76199"/>
                  </a:moveTo>
                  <a:lnTo>
                    <a:pt x="0" y="76199"/>
                  </a:lnTo>
                  <a:lnTo>
                    <a:pt x="0" y="82549"/>
                  </a:lnTo>
                  <a:lnTo>
                    <a:pt x="7619" y="82549"/>
                  </a:lnTo>
                  <a:lnTo>
                    <a:pt x="7619" y="76199"/>
                  </a:lnTo>
                  <a:close/>
                </a:path>
                <a:path w="7620" h="679450">
                  <a:moveTo>
                    <a:pt x="7619" y="82549"/>
                  </a:moveTo>
                  <a:lnTo>
                    <a:pt x="0" y="82549"/>
                  </a:lnTo>
                  <a:lnTo>
                    <a:pt x="0" y="88899"/>
                  </a:lnTo>
                  <a:lnTo>
                    <a:pt x="7619" y="88899"/>
                  </a:lnTo>
                  <a:lnTo>
                    <a:pt x="7619" y="82549"/>
                  </a:lnTo>
                  <a:close/>
                </a:path>
                <a:path w="7620" h="679450">
                  <a:moveTo>
                    <a:pt x="7619" y="88899"/>
                  </a:moveTo>
                  <a:lnTo>
                    <a:pt x="0" y="88899"/>
                  </a:lnTo>
                  <a:lnTo>
                    <a:pt x="0" y="95249"/>
                  </a:lnTo>
                  <a:lnTo>
                    <a:pt x="7619" y="95249"/>
                  </a:lnTo>
                  <a:lnTo>
                    <a:pt x="7619" y="88899"/>
                  </a:lnTo>
                  <a:close/>
                </a:path>
                <a:path w="7620" h="679450">
                  <a:moveTo>
                    <a:pt x="7619" y="95249"/>
                  </a:moveTo>
                  <a:lnTo>
                    <a:pt x="0" y="95249"/>
                  </a:lnTo>
                  <a:lnTo>
                    <a:pt x="0" y="101599"/>
                  </a:lnTo>
                  <a:lnTo>
                    <a:pt x="7619" y="101599"/>
                  </a:lnTo>
                  <a:lnTo>
                    <a:pt x="7619" y="95249"/>
                  </a:lnTo>
                  <a:close/>
                </a:path>
                <a:path w="7620" h="679450">
                  <a:moveTo>
                    <a:pt x="7619" y="101599"/>
                  </a:moveTo>
                  <a:lnTo>
                    <a:pt x="0" y="101599"/>
                  </a:lnTo>
                  <a:lnTo>
                    <a:pt x="0" y="107949"/>
                  </a:lnTo>
                  <a:lnTo>
                    <a:pt x="7619" y="107949"/>
                  </a:lnTo>
                  <a:lnTo>
                    <a:pt x="7619" y="101599"/>
                  </a:lnTo>
                  <a:close/>
                </a:path>
                <a:path w="7620" h="679450">
                  <a:moveTo>
                    <a:pt x="7619" y="107949"/>
                  </a:moveTo>
                  <a:lnTo>
                    <a:pt x="0" y="107949"/>
                  </a:lnTo>
                  <a:lnTo>
                    <a:pt x="0" y="114299"/>
                  </a:lnTo>
                  <a:lnTo>
                    <a:pt x="7619" y="114299"/>
                  </a:lnTo>
                  <a:lnTo>
                    <a:pt x="7619" y="107949"/>
                  </a:lnTo>
                  <a:close/>
                </a:path>
                <a:path w="7620" h="679450">
                  <a:moveTo>
                    <a:pt x="7619" y="114299"/>
                  </a:moveTo>
                  <a:lnTo>
                    <a:pt x="0" y="114299"/>
                  </a:lnTo>
                  <a:lnTo>
                    <a:pt x="0" y="120649"/>
                  </a:lnTo>
                  <a:lnTo>
                    <a:pt x="7619" y="120649"/>
                  </a:lnTo>
                  <a:lnTo>
                    <a:pt x="7619" y="114299"/>
                  </a:lnTo>
                  <a:close/>
                </a:path>
                <a:path w="7620" h="679450">
                  <a:moveTo>
                    <a:pt x="7619" y="120649"/>
                  </a:moveTo>
                  <a:lnTo>
                    <a:pt x="0" y="120649"/>
                  </a:lnTo>
                  <a:lnTo>
                    <a:pt x="0" y="125729"/>
                  </a:lnTo>
                  <a:lnTo>
                    <a:pt x="7619" y="125729"/>
                  </a:lnTo>
                  <a:lnTo>
                    <a:pt x="7619" y="120649"/>
                  </a:lnTo>
                  <a:close/>
                </a:path>
                <a:path w="7620" h="679450">
                  <a:moveTo>
                    <a:pt x="7619" y="125729"/>
                  </a:moveTo>
                  <a:lnTo>
                    <a:pt x="0" y="125729"/>
                  </a:lnTo>
                  <a:lnTo>
                    <a:pt x="0" y="133349"/>
                  </a:lnTo>
                  <a:lnTo>
                    <a:pt x="7619" y="133349"/>
                  </a:lnTo>
                  <a:lnTo>
                    <a:pt x="7619" y="125729"/>
                  </a:lnTo>
                  <a:close/>
                </a:path>
                <a:path w="7620" h="679450">
                  <a:moveTo>
                    <a:pt x="7619" y="133349"/>
                  </a:moveTo>
                  <a:lnTo>
                    <a:pt x="0" y="133349"/>
                  </a:lnTo>
                  <a:lnTo>
                    <a:pt x="0" y="139699"/>
                  </a:lnTo>
                  <a:lnTo>
                    <a:pt x="7619" y="139699"/>
                  </a:lnTo>
                  <a:lnTo>
                    <a:pt x="7619" y="133349"/>
                  </a:lnTo>
                  <a:close/>
                </a:path>
                <a:path w="7620" h="679450">
                  <a:moveTo>
                    <a:pt x="7619" y="139699"/>
                  </a:moveTo>
                  <a:lnTo>
                    <a:pt x="0" y="139699"/>
                  </a:lnTo>
                  <a:lnTo>
                    <a:pt x="0" y="146049"/>
                  </a:lnTo>
                  <a:lnTo>
                    <a:pt x="7619" y="146049"/>
                  </a:lnTo>
                  <a:lnTo>
                    <a:pt x="7619" y="139699"/>
                  </a:lnTo>
                  <a:close/>
                </a:path>
                <a:path w="7620" h="679450">
                  <a:moveTo>
                    <a:pt x="7619" y="146049"/>
                  </a:moveTo>
                  <a:lnTo>
                    <a:pt x="0" y="146049"/>
                  </a:lnTo>
                  <a:lnTo>
                    <a:pt x="0" y="152399"/>
                  </a:lnTo>
                  <a:lnTo>
                    <a:pt x="7619" y="152399"/>
                  </a:lnTo>
                  <a:lnTo>
                    <a:pt x="7619" y="146049"/>
                  </a:lnTo>
                  <a:close/>
                </a:path>
                <a:path w="7620" h="679450">
                  <a:moveTo>
                    <a:pt x="7619" y="152399"/>
                  </a:moveTo>
                  <a:lnTo>
                    <a:pt x="0" y="152399"/>
                  </a:lnTo>
                  <a:lnTo>
                    <a:pt x="0" y="158749"/>
                  </a:lnTo>
                  <a:lnTo>
                    <a:pt x="7619" y="158749"/>
                  </a:lnTo>
                  <a:lnTo>
                    <a:pt x="7619" y="152399"/>
                  </a:lnTo>
                  <a:close/>
                </a:path>
                <a:path w="7620" h="679450">
                  <a:moveTo>
                    <a:pt x="7619" y="158749"/>
                  </a:moveTo>
                  <a:lnTo>
                    <a:pt x="0" y="158749"/>
                  </a:lnTo>
                  <a:lnTo>
                    <a:pt x="0" y="165099"/>
                  </a:lnTo>
                  <a:lnTo>
                    <a:pt x="7619" y="165099"/>
                  </a:lnTo>
                  <a:lnTo>
                    <a:pt x="7619" y="158749"/>
                  </a:lnTo>
                  <a:close/>
                </a:path>
                <a:path w="7620" h="679450">
                  <a:moveTo>
                    <a:pt x="7619" y="165099"/>
                  </a:moveTo>
                  <a:lnTo>
                    <a:pt x="0" y="165099"/>
                  </a:lnTo>
                  <a:lnTo>
                    <a:pt x="0" y="171449"/>
                  </a:lnTo>
                  <a:lnTo>
                    <a:pt x="7619" y="171449"/>
                  </a:lnTo>
                  <a:lnTo>
                    <a:pt x="7619" y="165099"/>
                  </a:lnTo>
                  <a:close/>
                </a:path>
                <a:path w="7620" h="679450">
                  <a:moveTo>
                    <a:pt x="7619" y="171449"/>
                  </a:moveTo>
                  <a:lnTo>
                    <a:pt x="0" y="171449"/>
                  </a:lnTo>
                  <a:lnTo>
                    <a:pt x="0" y="177799"/>
                  </a:lnTo>
                  <a:lnTo>
                    <a:pt x="7619" y="177799"/>
                  </a:lnTo>
                  <a:lnTo>
                    <a:pt x="7619" y="171449"/>
                  </a:lnTo>
                  <a:close/>
                </a:path>
                <a:path w="7620" h="679450">
                  <a:moveTo>
                    <a:pt x="7619" y="177799"/>
                  </a:moveTo>
                  <a:lnTo>
                    <a:pt x="0" y="177799"/>
                  </a:lnTo>
                  <a:lnTo>
                    <a:pt x="0" y="184149"/>
                  </a:lnTo>
                  <a:lnTo>
                    <a:pt x="7619" y="184149"/>
                  </a:lnTo>
                  <a:lnTo>
                    <a:pt x="7619" y="177799"/>
                  </a:lnTo>
                  <a:close/>
                </a:path>
                <a:path w="7620" h="679450">
                  <a:moveTo>
                    <a:pt x="7619" y="184149"/>
                  </a:moveTo>
                  <a:lnTo>
                    <a:pt x="0" y="184149"/>
                  </a:lnTo>
                  <a:lnTo>
                    <a:pt x="0" y="190499"/>
                  </a:lnTo>
                  <a:lnTo>
                    <a:pt x="7619" y="190499"/>
                  </a:lnTo>
                  <a:lnTo>
                    <a:pt x="7619" y="184149"/>
                  </a:lnTo>
                  <a:close/>
                </a:path>
                <a:path w="7620" h="679450">
                  <a:moveTo>
                    <a:pt x="7619" y="190499"/>
                  </a:moveTo>
                  <a:lnTo>
                    <a:pt x="0" y="190499"/>
                  </a:lnTo>
                  <a:lnTo>
                    <a:pt x="0" y="196849"/>
                  </a:lnTo>
                  <a:lnTo>
                    <a:pt x="7619" y="196849"/>
                  </a:lnTo>
                  <a:lnTo>
                    <a:pt x="7619" y="190499"/>
                  </a:lnTo>
                  <a:close/>
                </a:path>
                <a:path w="7620" h="679450">
                  <a:moveTo>
                    <a:pt x="7619" y="196849"/>
                  </a:moveTo>
                  <a:lnTo>
                    <a:pt x="0" y="196849"/>
                  </a:lnTo>
                  <a:lnTo>
                    <a:pt x="0" y="203199"/>
                  </a:lnTo>
                  <a:lnTo>
                    <a:pt x="7619" y="203199"/>
                  </a:lnTo>
                  <a:lnTo>
                    <a:pt x="7619" y="196849"/>
                  </a:lnTo>
                  <a:close/>
                </a:path>
                <a:path w="7620" h="679450">
                  <a:moveTo>
                    <a:pt x="7619" y="203199"/>
                  </a:moveTo>
                  <a:lnTo>
                    <a:pt x="0" y="203199"/>
                  </a:lnTo>
                  <a:lnTo>
                    <a:pt x="0" y="209549"/>
                  </a:lnTo>
                  <a:lnTo>
                    <a:pt x="7619" y="209549"/>
                  </a:lnTo>
                  <a:lnTo>
                    <a:pt x="7619" y="203199"/>
                  </a:lnTo>
                  <a:close/>
                </a:path>
                <a:path w="7620" h="679450">
                  <a:moveTo>
                    <a:pt x="7619" y="209549"/>
                  </a:moveTo>
                  <a:lnTo>
                    <a:pt x="0" y="209549"/>
                  </a:lnTo>
                  <a:lnTo>
                    <a:pt x="0" y="222249"/>
                  </a:lnTo>
                  <a:lnTo>
                    <a:pt x="7619" y="222249"/>
                  </a:lnTo>
                  <a:lnTo>
                    <a:pt x="7619" y="209549"/>
                  </a:lnTo>
                  <a:close/>
                </a:path>
                <a:path w="7620" h="679450">
                  <a:moveTo>
                    <a:pt x="7619" y="222249"/>
                  </a:moveTo>
                  <a:lnTo>
                    <a:pt x="0" y="222249"/>
                  </a:lnTo>
                  <a:lnTo>
                    <a:pt x="0" y="228599"/>
                  </a:lnTo>
                  <a:lnTo>
                    <a:pt x="7619" y="228599"/>
                  </a:lnTo>
                  <a:lnTo>
                    <a:pt x="7619" y="222249"/>
                  </a:lnTo>
                  <a:close/>
                </a:path>
                <a:path w="7620" h="679450">
                  <a:moveTo>
                    <a:pt x="7619" y="228599"/>
                  </a:moveTo>
                  <a:lnTo>
                    <a:pt x="0" y="228599"/>
                  </a:lnTo>
                  <a:lnTo>
                    <a:pt x="0" y="234949"/>
                  </a:lnTo>
                  <a:lnTo>
                    <a:pt x="7619" y="234949"/>
                  </a:lnTo>
                  <a:lnTo>
                    <a:pt x="7619" y="228599"/>
                  </a:lnTo>
                  <a:close/>
                </a:path>
                <a:path w="7620" h="679450">
                  <a:moveTo>
                    <a:pt x="7619" y="234949"/>
                  </a:moveTo>
                  <a:lnTo>
                    <a:pt x="0" y="234949"/>
                  </a:lnTo>
                  <a:lnTo>
                    <a:pt x="0" y="241299"/>
                  </a:lnTo>
                  <a:lnTo>
                    <a:pt x="7619" y="241299"/>
                  </a:lnTo>
                  <a:lnTo>
                    <a:pt x="7619" y="234949"/>
                  </a:lnTo>
                  <a:close/>
                </a:path>
                <a:path w="7620" h="679450">
                  <a:moveTo>
                    <a:pt x="7619" y="241299"/>
                  </a:moveTo>
                  <a:lnTo>
                    <a:pt x="0" y="241299"/>
                  </a:lnTo>
                  <a:lnTo>
                    <a:pt x="0" y="247649"/>
                  </a:lnTo>
                  <a:lnTo>
                    <a:pt x="7619" y="247649"/>
                  </a:lnTo>
                  <a:lnTo>
                    <a:pt x="7619" y="241299"/>
                  </a:lnTo>
                  <a:close/>
                </a:path>
                <a:path w="7620" h="679450">
                  <a:moveTo>
                    <a:pt x="7619" y="247649"/>
                  </a:moveTo>
                  <a:lnTo>
                    <a:pt x="0" y="247649"/>
                  </a:lnTo>
                  <a:lnTo>
                    <a:pt x="0" y="253999"/>
                  </a:lnTo>
                  <a:lnTo>
                    <a:pt x="7619" y="253999"/>
                  </a:lnTo>
                  <a:lnTo>
                    <a:pt x="7619" y="247649"/>
                  </a:lnTo>
                  <a:close/>
                </a:path>
                <a:path w="7620" h="679450">
                  <a:moveTo>
                    <a:pt x="7619" y="253999"/>
                  </a:moveTo>
                  <a:lnTo>
                    <a:pt x="0" y="253999"/>
                  </a:lnTo>
                  <a:lnTo>
                    <a:pt x="0" y="260349"/>
                  </a:lnTo>
                  <a:lnTo>
                    <a:pt x="7619" y="260349"/>
                  </a:lnTo>
                  <a:lnTo>
                    <a:pt x="7619" y="253999"/>
                  </a:lnTo>
                  <a:close/>
                </a:path>
                <a:path w="7620" h="679450">
                  <a:moveTo>
                    <a:pt x="7619" y="260349"/>
                  </a:moveTo>
                  <a:lnTo>
                    <a:pt x="0" y="260349"/>
                  </a:lnTo>
                  <a:lnTo>
                    <a:pt x="0" y="266699"/>
                  </a:lnTo>
                  <a:lnTo>
                    <a:pt x="7619" y="266699"/>
                  </a:lnTo>
                  <a:lnTo>
                    <a:pt x="7619" y="260349"/>
                  </a:lnTo>
                  <a:close/>
                </a:path>
                <a:path w="7620" h="679450">
                  <a:moveTo>
                    <a:pt x="7619" y="266699"/>
                  </a:moveTo>
                  <a:lnTo>
                    <a:pt x="0" y="266699"/>
                  </a:lnTo>
                  <a:lnTo>
                    <a:pt x="0" y="273049"/>
                  </a:lnTo>
                  <a:lnTo>
                    <a:pt x="7619" y="273049"/>
                  </a:lnTo>
                  <a:lnTo>
                    <a:pt x="7619" y="266699"/>
                  </a:lnTo>
                  <a:close/>
                </a:path>
                <a:path w="7620" h="679450">
                  <a:moveTo>
                    <a:pt x="7619" y="273049"/>
                  </a:moveTo>
                  <a:lnTo>
                    <a:pt x="0" y="273049"/>
                  </a:lnTo>
                  <a:lnTo>
                    <a:pt x="0" y="279399"/>
                  </a:lnTo>
                  <a:lnTo>
                    <a:pt x="7619" y="279399"/>
                  </a:lnTo>
                  <a:lnTo>
                    <a:pt x="7619" y="273049"/>
                  </a:lnTo>
                  <a:close/>
                </a:path>
                <a:path w="7620" h="679450">
                  <a:moveTo>
                    <a:pt x="7619" y="279399"/>
                  </a:moveTo>
                  <a:lnTo>
                    <a:pt x="0" y="279399"/>
                  </a:lnTo>
                  <a:lnTo>
                    <a:pt x="0" y="285749"/>
                  </a:lnTo>
                  <a:lnTo>
                    <a:pt x="7619" y="285749"/>
                  </a:lnTo>
                  <a:lnTo>
                    <a:pt x="7619" y="279399"/>
                  </a:lnTo>
                  <a:close/>
                </a:path>
                <a:path w="7620" h="679450">
                  <a:moveTo>
                    <a:pt x="7619" y="285749"/>
                  </a:moveTo>
                  <a:lnTo>
                    <a:pt x="0" y="285749"/>
                  </a:lnTo>
                  <a:lnTo>
                    <a:pt x="0" y="292099"/>
                  </a:lnTo>
                  <a:lnTo>
                    <a:pt x="7619" y="292099"/>
                  </a:lnTo>
                  <a:lnTo>
                    <a:pt x="7619" y="285749"/>
                  </a:lnTo>
                  <a:close/>
                </a:path>
                <a:path w="7620" h="679450">
                  <a:moveTo>
                    <a:pt x="7619" y="292099"/>
                  </a:moveTo>
                  <a:lnTo>
                    <a:pt x="0" y="292099"/>
                  </a:lnTo>
                  <a:lnTo>
                    <a:pt x="0" y="298449"/>
                  </a:lnTo>
                  <a:lnTo>
                    <a:pt x="7619" y="298449"/>
                  </a:lnTo>
                  <a:lnTo>
                    <a:pt x="7619" y="292099"/>
                  </a:lnTo>
                  <a:close/>
                </a:path>
                <a:path w="7620" h="679450">
                  <a:moveTo>
                    <a:pt x="7619" y="298449"/>
                  </a:moveTo>
                  <a:lnTo>
                    <a:pt x="0" y="298449"/>
                  </a:lnTo>
                  <a:lnTo>
                    <a:pt x="0" y="304799"/>
                  </a:lnTo>
                  <a:lnTo>
                    <a:pt x="7619" y="304799"/>
                  </a:lnTo>
                  <a:lnTo>
                    <a:pt x="7619" y="298449"/>
                  </a:lnTo>
                  <a:close/>
                </a:path>
                <a:path w="7620" h="679450">
                  <a:moveTo>
                    <a:pt x="7619" y="304799"/>
                  </a:moveTo>
                  <a:lnTo>
                    <a:pt x="0" y="304799"/>
                  </a:lnTo>
                  <a:lnTo>
                    <a:pt x="0" y="311149"/>
                  </a:lnTo>
                  <a:lnTo>
                    <a:pt x="7619" y="311149"/>
                  </a:lnTo>
                  <a:lnTo>
                    <a:pt x="7619" y="304799"/>
                  </a:lnTo>
                  <a:close/>
                </a:path>
                <a:path w="7620" h="679450">
                  <a:moveTo>
                    <a:pt x="7619" y="311149"/>
                  </a:moveTo>
                  <a:lnTo>
                    <a:pt x="0" y="311149"/>
                  </a:lnTo>
                  <a:lnTo>
                    <a:pt x="0" y="317499"/>
                  </a:lnTo>
                  <a:lnTo>
                    <a:pt x="7619" y="317499"/>
                  </a:lnTo>
                  <a:lnTo>
                    <a:pt x="7619" y="311149"/>
                  </a:lnTo>
                  <a:close/>
                </a:path>
                <a:path w="7620" h="679450">
                  <a:moveTo>
                    <a:pt x="7619" y="317499"/>
                  </a:moveTo>
                  <a:lnTo>
                    <a:pt x="0" y="317499"/>
                  </a:lnTo>
                  <a:lnTo>
                    <a:pt x="0" y="323849"/>
                  </a:lnTo>
                  <a:lnTo>
                    <a:pt x="7619" y="323849"/>
                  </a:lnTo>
                  <a:lnTo>
                    <a:pt x="7619" y="317499"/>
                  </a:lnTo>
                  <a:close/>
                </a:path>
                <a:path w="7620" h="679450">
                  <a:moveTo>
                    <a:pt x="7619" y="323849"/>
                  </a:moveTo>
                  <a:lnTo>
                    <a:pt x="0" y="323849"/>
                  </a:lnTo>
                  <a:lnTo>
                    <a:pt x="0" y="330199"/>
                  </a:lnTo>
                  <a:lnTo>
                    <a:pt x="7619" y="330199"/>
                  </a:lnTo>
                  <a:lnTo>
                    <a:pt x="7619" y="323849"/>
                  </a:lnTo>
                  <a:close/>
                </a:path>
                <a:path w="7620" h="679450">
                  <a:moveTo>
                    <a:pt x="7619" y="330199"/>
                  </a:moveTo>
                  <a:lnTo>
                    <a:pt x="0" y="330199"/>
                  </a:lnTo>
                  <a:lnTo>
                    <a:pt x="0" y="336549"/>
                  </a:lnTo>
                  <a:lnTo>
                    <a:pt x="7619" y="336549"/>
                  </a:lnTo>
                  <a:lnTo>
                    <a:pt x="7619" y="330199"/>
                  </a:lnTo>
                  <a:close/>
                </a:path>
                <a:path w="7620" h="679450">
                  <a:moveTo>
                    <a:pt x="7619" y="336549"/>
                  </a:moveTo>
                  <a:lnTo>
                    <a:pt x="0" y="336549"/>
                  </a:lnTo>
                  <a:lnTo>
                    <a:pt x="0" y="342899"/>
                  </a:lnTo>
                  <a:lnTo>
                    <a:pt x="7619" y="342899"/>
                  </a:lnTo>
                  <a:lnTo>
                    <a:pt x="7619" y="336549"/>
                  </a:lnTo>
                  <a:close/>
                </a:path>
                <a:path w="7620" h="679450">
                  <a:moveTo>
                    <a:pt x="7619" y="342899"/>
                  </a:moveTo>
                  <a:lnTo>
                    <a:pt x="0" y="342899"/>
                  </a:lnTo>
                  <a:lnTo>
                    <a:pt x="0" y="349249"/>
                  </a:lnTo>
                  <a:lnTo>
                    <a:pt x="7619" y="349249"/>
                  </a:lnTo>
                  <a:lnTo>
                    <a:pt x="7619" y="342899"/>
                  </a:lnTo>
                  <a:close/>
                </a:path>
                <a:path w="7620" h="679450">
                  <a:moveTo>
                    <a:pt x="7619" y="349249"/>
                  </a:moveTo>
                  <a:lnTo>
                    <a:pt x="0" y="349249"/>
                  </a:lnTo>
                  <a:lnTo>
                    <a:pt x="0" y="355599"/>
                  </a:lnTo>
                  <a:lnTo>
                    <a:pt x="7619" y="355599"/>
                  </a:lnTo>
                  <a:lnTo>
                    <a:pt x="7619" y="349249"/>
                  </a:lnTo>
                  <a:close/>
                </a:path>
                <a:path w="7620" h="679450">
                  <a:moveTo>
                    <a:pt x="7619" y="355599"/>
                  </a:moveTo>
                  <a:lnTo>
                    <a:pt x="0" y="355599"/>
                  </a:lnTo>
                  <a:lnTo>
                    <a:pt x="0" y="361949"/>
                  </a:lnTo>
                  <a:lnTo>
                    <a:pt x="7619" y="361949"/>
                  </a:lnTo>
                  <a:lnTo>
                    <a:pt x="7619" y="355599"/>
                  </a:lnTo>
                  <a:close/>
                </a:path>
                <a:path w="7620" h="679450">
                  <a:moveTo>
                    <a:pt x="7619" y="361949"/>
                  </a:moveTo>
                  <a:lnTo>
                    <a:pt x="0" y="361949"/>
                  </a:lnTo>
                  <a:lnTo>
                    <a:pt x="0" y="368299"/>
                  </a:lnTo>
                  <a:lnTo>
                    <a:pt x="7619" y="368299"/>
                  </a:lnTo>
                  <a:lnTo>
                    <a:pt x="7619" y="361949"/>
                  </a:lnTo>
                  <a:close/>
                </a:path>
                <a:path w="7620" h="679450">
                  <a:moveTo>
                    <a:pt x="7619" y="368299"/>
                  </a:moveTo>
                  <a:lnTo>
                    <a:pt x="0" y="368299"/>
                  </a:lnTo>
                  <a:lnTo>
                    <a:pt x="0" y="374649"/>
                  </a:lnTo>
                  <a:lnTo>
                    <a:pt x="7619" y="374649"/>
                  </a:lnTo>
                  <a:lnTo>
                    <a:pt x="7619" y="368299"/>
                  </a:lnTo>
                  <a:close/>
                </a:path>
                <a:path w="7620" h="679450">
                  <a:moveTo>
                    <a:pt x="7619" y="374649"/>
                  </a:moveTo>
                  <a:lnTo>
                    <a:pt x="0" y="374649"/>
                  </a:lnTo>
                  <a:lnTo>
                    <a:pt x="0" y="380999"/>
                  </a:lnTo>
                  <a:lnTo>
                    <a:pt x="7619" y="380999"/>
                  </a:lnTo>
                  <a:lnTo>
                    <a:pt x="7619" y="374649"/>
                  </a:lnTo>
                  <a:close/>
                </a:path>
                <a:path w="7620" h="679450">
                  <a:moveTo>
                    <a:pt x="7619" y="380999"/>
                  </a:moveTo>
                  <a:lnTo>
                    <a:pt x="0" y="380999"/>
                  </a:lnTo>
                  <a:lnTo>
                    <a:pt x="0" y="387349"/>
                  </a:lnTo>
                  <a:lnTo>
                    <a:pt x="7619" y="387349"/>
                  </a:lnTo>
                  <a:lnTo>
                    <a:pt x="7619" y="380999"/>
                  </a:lnTo>
                  <a:close/>
                </a:path>
                <a:path w="7620" h="679450">
                  <a:moveTo>
                    <a:pt x="7619" y="387349"/>
                  </a:moveTo>
                  <a:lnTo>
                    <a:pt x="0" y="387349"/>
                  </a:lnTo>
                  <a:lnTo>
                    <a:pt x="0" y="393699"/>
                  </a:lnTo>
                  <a:lnTo>
                    <a:pt x="7619" y="393699"/>
                  </a:lnTo>
                  <a:lnTo>
                    <a:pt x="7619" y="387349"/>
                  </a:lnTo>
                  <a:close/>
                </a:path>
                <a:path w="7620" h="679450">
                  <a:moveTo>
                    <a:pt x="7619" y="393699"/>
                  </a:moveTo>
                  <a:lnTo>
                    <a:pt x="0" y="393699"/>
                  </a:lnTo>
                  <a:lnTo>
                    <a:pt x="0" y="400049"/>
                  </a:lnTo>
                  <a:lnTo>
                    <a:pt x="7619" y="400049"/>
                  </a:lnTo>
                  <a:lnTo>
                    <a:pt x="7619" y="393699"/>
                  </a:lnTo>
                  <a:close/>
                </a:path>
                <a:path w="7620" h="679450">
                  <a:moveTo>
                    <a:pt x="7619" y="400049"/>
                  </a:moveTo>
                  <a:lnTo>
                    <a:pt x="0" y="400049"/>
                  </a:lnTo>
                  <a:lnTo>
                    <a:pt x="0" y="406399"/>
                  </a:lnTo>
                  <a:lnTo>
                    <a:pt x="7619" y="406399"/>
                  </a:lnTo>
                  <a:lnTo>
                    <a:pt x="7619" y="400049"/>
                  </a:lnTo>
                  <a:close/>
                </a:path>
                <a:path w="7620" h="679450">
                  <a:moveTo>
                    <a:pt x="7619" y="406399"/>
                  </a:moveTo>
                  <a:lnTo>
                    <a:pt x="0" y="406399"/>
                  </a:lnTo>
                  <a:lnTo>
                    <a:pt x="0" y="412749"/>
                  </a:lnTo>
                  <a:lnTo>
                    <a:pt x="7619" y="412749"/>
                  </a:lnTo>
                  <a:lnTo>
                    <a:pt x="7619" y="406399"/>
                  </a:lnTo>
                  <a:close/>
                </a:path>
                <a:path w="7620" h="679450">
                  <a:moveTo>
                    <a:pt x="7619" y="412749"/>
                  </a:moveTo>
                  <a:lnTo>
                    <a:pt x="0" y="412749"/>
                  </a:lnTo>
                  <a:lnTo>
                    <a:pt x="0" y="419099"/>
                  </a:lnTo>
                  <a:lnTo>
                    <a:pt x="7619" y="419099"/>
                  </a:lnTo>
                  <a:lnTo>
                    <a:pt x="7619" y="412749"/>
                  </a:lnTo>
                  <a:close/>
                </a:path>
                <a:path w="7620" h="679450">
                  <a:moveTo>
                    <a:pt x="7619" y="419099"/>
                  </a:moveTo>
                  <a:lnTo>
                    <a:pt x="0" y="419099"/>
                  </a:lnTo>
                  <a:lnTo>
                    <a:pt x="0" y="425449"/>
                  </a:lnTo>
                  <a:lnTo>
                    <a:pt x="7619" y="425449"/>
                  </a:lnTo>
                  <a:lnTo>
                    <a:pt x="7619" y="419099"/>
                  </a:lnTo>
                  <a:close/>
                </a:path>
                <a:path w="7620" h="679450">
                  <a:moveTo>
                    <a:pt x="7619" y="425449"/>
                  </a:moveTo>
                  <a:lnTo>
                    <a:pt x="0" y="425449"/>
                  </a:lnTo>
                  <a:lnTo>
                    <a:pt x="0" y="431799"/>
                  </a:lnTo>
                  <a:lnTo>
                    <a:pt x="7619" y="431799"/>
                  </a:lnTo>
                  <a:lnTo>
                    <a:pt x="7619" y="425449"/>
                  </a:lnTo>
                  <a:close/>
                </a:path>
                <a:path w="7620" h="679450">
                  <a:moveTo>
                    <a:pt x="7619" y="431799"/>
                  </a:moveTo>
                  <a:lnTo>
                    <a:pt x="0" y="431799"/>
                  </a:lnTo>
                  <a:lnTo>
                    <a:pt x="0" y="438149"/>
                  </a:lnTo>
                  <a:lnTo>
                    <a:pt x="7619" y="438149"/>
                  </a:lnTo>
                  <a:lnTo>
                    <a:pt x="7619" y="431799"/>
                  </a:lnTo>
                  <a:close/>
                </a:path>
                <a:path w="7620" h="679450">
                  <a:moveTo>
                    <a:pt x="7619" y="438149"/>
                  </a:moveTo>
                  <a:lnTo>
                    <a:pt x="0" y="438149"/>
                  </a:lnTo>
                  <a:lnTo>
                    <a:pt x="0" y="444499"/>
                  </a:lnTo>
                  <a:lnTo>
                    <a:pt x="7619" y="444499"/>
                  </a:lnTo>
                  <a:lnTo>
                    <a:pt x="7619" y="438149"/>
                  </a:lnTo>
                  <a:close/>
                </a:path>
                <a:path w="7620" h="679450">
                  <a:moveTo>
                    <a:pt x="7619" y="444499"/>
                  </a:moveTo>
                  <a:lnTo>
                    <a:pt x="0" y="444499"/>
                  </a:lnTo>
                  <a:lnTo>
                    <a:pt x="0" y="450849"/>
                  </a:lnTo>
                  <a:lnTo>
                    <a:pt x="7619" y="450849"/>
                  </a:lnTo>
                  <a:lnTo>
                    <a:pt x="7619" y="444499"/>
                  </a:lnTo>
                  <a:close/>
                </a:path>
                <a:path w="7620" h="679450">
                  <a:moveTo>
                    <a:pt x="7619" y="450849"/>
                  </a:moveTo>
                  <a:lnTo>
                    <a:pt x="0" y="450849"/>
                  </a:lnTo>
                  <a:lnTo>
                    <a:pt x="0" y="476249"/>
                  </a:lnTo>
                  <a:lnTo>
                    <a:pt x="7619" y="476249"/>
                  </a:lnTo>
                  <a:lnTo>
                    <a:pt x="7619" y="450849"/>
                  </a:lnTo>
                  <a:close/>
                </a:path>
                <a:path w="7620" h="679450">
                  <a:moveTo>
                    <a:pt x="7619" y="476249"/>
                  </a:moveTo>
                  <a:lnTo>
                    <a:pt x="0" y="476249"/>
                  </a:lnTo>
                  <a:lnTo>
                    <a:pt x="0" y="481329"/>
                  </a:lnTo>
                  <a:lnTo>
                    <a:pt x="7619" y="481329"/>
                  </a:lnTo>
                  <a:lnTo>
                    <a:pt x="7619" y="476249"/>
                  </a:lnTo>
                  <a:close/>
                </a:path>
                <a:path w="7620" h="679450">
                  <a:moveTo>
                    <a:pt x="7619" y="481329"/>
                  </a:moveTo>
                  <a:lnTo>
                    <a:pt x="0" y="481329"/>
                  </a:lnTo>
                  <a:lnTo>
                    <a:pt x="0" y="488949"/>
                  </a:lnTo>
                  <a:lnTo>
                    <a:pt x="7619" y="488949"/>
                  </a:lnTo>
                  <a:lnTo>
                    <a:pt x="7619" y="481329"/>
                  </a:lnTo>
                  <a:close/>
                </a:path>
                <a:path w="7620" h="679450">
                  <a:moveTo>
                    <a:pt x="7619" y="488949"/>
                  </a:moveTo>
                  <a:lnTo>
                    <a:pt x="0" y="488949"/>
                  </a:lnTo>
                  <a:lnTo>
                    <a:pt x="0" y="495299"/>
                  </a:lnTo>
                  <a:lnTo>
                    <a:pt x="7619" y="495299"/>
                  </a:lnTo>
                  <a:lnTo>
                    <a:pt x="7619" y="488949"/>
                  </a:lnTo>
                  <a:close/>
                </a:path>
                <a:path w="7620" h="679450">
                  <a:moveTo>
                    <a:pt x="7619" y="495299"/>
                  </a:moveTo>
                  <a:lnTo>
                    <a:pt x="0" y="495299"/>
                  </a:lnTo>
                  <a:lnTo>
                    <a:pt x="0" y="501649"/>
                  </a:lnTo>
                  <a:lnTo>
                    <a:pt x="7619" y="501649"/>
                  </a:lnTo>
                  <a:lnTo>
                    <a:pt x="7619" y="495299"/>
                  </a:lnTo>
                  <a:close/>
                </a:path>
                <a:path w="7620" h="679450">
                  <a:moveTo>
                    <a:pt x="7619" y="501649"/>
                  </a:moveTo>
                  <a:lnTo>
                    <a:pt x="0" y="501649"/>
                  </a:lnTo>
                  <a:lnTo>
                    <a:pt x="0" y="507999"/>
                  </a:lnTo>
                  <a:lnTo>
                    <a:pt x="7619" y="507999"/>
                  </a:lnTo>
                  <a:lnTo>
                    <a:pt x="7619" y="501649"/>
                  </a:lnTo>
                  <a:close/>
                </a:path>
                <a:path w="7620" h="679450">
                  <a:moveTo>
                    <a:pt x="7619" y="507999"/>
                  </a:moveTo>
                  <a:lnTo>
                    <a:pt x="0" y="507999"/>
                  </a:lnTo>
                  <a:lnTo>
                    <a:pt x="0" y="514349"/>
                  </a:lnTo>
                  <a:lnTo>
                    <a:pt x="7619" y="514349"/>
                  </a:lnTo>
                  <a:lnTo>
                    <a:pt x="7619" y="507999"/>
                  </a:lnTo>
                  <a:close/>
                </a:path>
                <a:path w="7620" h="679450">
                  <a:moveTo>
                    <a:pt x="7619" y="514349"/>
                  </a:moveTo>
                  <a:lnTo>
                    <a:pt x="0" y="514349"/>
                  </a:lnTo>
                  <a:lnTo>
                    <a:pt x="0" y="520699"/>
                  </a:lnTo>
                  <a:lnTo>
                    <a:pt x="7619" y="520699"/>
                  </a:lnTo>
                  <a:lnTo>
                    <a:pt x="7619" y="514349"/>
                  </a:lnTo>
                  <a:close/>
                </a:path>
                <a:path w="7620" h="679450">
                  <a:moveTo>
                    <a:pt x="7619" y="520699"/>
                  </a:moveTo>
                  <a:lnTo>
                    <a:pt x="0" y="520699"/>
                  </a:lnTo>
                  <a:lnTo>
                    <a:pt x="0" y="527049"/>
                  </a:lnTo>
                  <a:lnTo>
                    <a:pt x="7619" y="527049"/>
                  </a:lnTo>
                  <a:lnTo>
                    <a:pt x="7619" y="520699"/>
                  </a:lnTo>
                  <a:close/>
                </a:path>
                <a:path w="7620" h="679450">
                  <a:moveTo>
                    <a:pt x="7619" y="527049"/>
                  </a:moveTo>
                  <a:lnTo>
                    <a:pt x="0" y="527049"/>
                  </a:lnTo>
                  <a:lnTo>
                    <a:pt x="0" y="533399"/>
                  </a:lnTo>
                  <a:lnTo>
                    <a:pt x="7619" y="533399"/>
                  </a:lnTo>
                  <a:lnTo>
                    <a:pt x="7619" y="527049"/>
                  </a:lnTo>
                  <a:close/>
                </a:path>
                <a:path w="7620" h="679450">
                  <a:moveTo>
                    <a:pt x="7619" y="533399"/>
                  </a:moveTo>
                  <a:lnTo>
                    <a:pt x="0" y="533399"/>
                  </a:lnTo>
                  <a:lnTo>
                    <a:pt x="0" y="539749"/>
                  </a:lnTo>
                  <a:lnTo>
                    <a:pt x="7619" y="539749"/>
                  </a:lnTo>
                  <a:lnTo>
                    <a:pt x="7619" y="533399"/>
                  </a:lnTo>
                  <a:close/>
                </a:path>
                <a:path w="7620" h="679450">
                  <a:moveTo>
                    <a:pt x="7619" y="539749"/>
                  </a:moveTo>
                  <a:lnTo>
                    <a:pt x="0" y="539749"/>
                  </a:lnTo>
                  <a:lnTo>
                    <a:pt x="0" y="546099"/>
                  </a:lnTo>
                  <a:lnTo>
                    <a:pt x="7619" y="546099"/>
                  </a:lnTo>
                  <a:lnTo>
                    <a:pt x="7619" y="539749"/>
                  </a:lnTo>
                  <a:close/>
                </a:path>
                <a:path w="7620" h="679450">
                  <a:moveTo>
                    <a:pt x="7619" y="546099"/>
                  </a:moveTo>
                  <a:lnTo>
                    <a:pt x="0" y="546099"/>
                  </a:lnTo>
                  <a:lnTo>
                    <a:pt x="0" y="563879"/>
                  </a:lnTo>
                  <a:lnTo>
                    <a:pt x="7619" y="563879"/>
                  </a:lnTo>
                  <a:lnTo>
                    <a:pt x="7619" y="546099"/>
                  </a:lnTo>
                  <a:close/>
                </a:path>
                <a:path w="7620" h="679450">
                  <a:moveTo>
                    <a:pt x="7619" y="563879"/>
                  </a:moveTo>
                  <a:lnTo>
                    <a:pt x="0" y="563879"/>
                  </a:lnTo>
                  <a:lnTo>
                    <a:pt x="0" y="571499"/>
                  </a:lnTo>
                  <a:lnTo>
                    <a:pt x="7619" y="571499"/>
                  </a:lnTo>
                  <a:lnTo>
                    <a:pt x="7619" y="563879"/>
                  </a:lnTo>
                  <a:close/>
                </a:path>
                <a:path w="7620" h="679450">
                  <a:moveTo>
                    <a:pt x="7619" y="571499"/>
                  </a:moveTo>
                  <a:lnTo>
                    <a:pt x="0" y="571499"/>
                  </a:lnTo>
                  <a:lnTo>
                    <a:pt x="0" y="576579"/>
                  </a:lnTo>
                  <a:lnTo>
                    <a:pt x="7619" y="576579"/>
                  </a:lnTo>
                  <a:lnTo>
                    <a:pt x="7619" y="571499"/>
                  </a:lnTo>
                  <a:close/>
                </a:path>
                <a:path w="7620" h="679450">
                  <a:moveTo>
                    <a:pt x="7619" y="576579"/>
                  </a:moveTo>
                  <a:lnTo>
                    <a:pt x="0" y="576579"/>
                  </a:lnTo>
                  <a:lnTo>
                    <a:pt x="0" y="584199"/>
                  </a:lnTo>
                  <a:lnTo>
                    <a:pt x="7619" y="584199"/>
                  </a:lnTo>
                  <a:lnTo>
                    <a:pt x="7619" y="576579"/>
                  </a:lnTo>
                  <a:close/>
                </a:path>
                <a:path w="7620" h="679450">
                  <a:moveTo>
                    <a:pt x="7619" y="584199"/>
                  </a:moveTo>
                  <a:lnTo>
                    <a:pt x="0" y="584199"/>
                  </a:lnTo>
                  <a:lnTo>
                    <a:pt x="0" y="590549"/>
                  </a:lnTo>
                  <a:lnTo>
                    <a:pt x="7619" y="590549"/>
                  </a:lnTo>
                  <a:lnTo>
                    <a:pt x="7619" y="584199"/>
                  </a:lnTo>
                  <a:close/>
                </a:path>
                <a:path w="7620" h="679450">
                  <a:moveTo>
                    <a:pt x="7619" y="590549"/>
                  </a:moveTo>
                  <a:lnTo>
                    <a:pt x="0" y="590549"/>
                  </a:lnTo>
                  <a:lnTo>
                    <a:pt x="0" y="596899"/>
                  </a:lnTo>
                  <a:lnTo>
                    <a:pt x="7619" y="596899"/>
                  </a:lnTo>
                  <a:lnTo>
                    <a:pt x="7619" y="590549"/>
                  </a:lnTo>
                  <a:close/>
                </a:path>
                <a:path w="7620" h="679450">
                  <a:moveTo>
                    <a:pt x="7619" y="596899"/>
                  </a:moveTo>
                  <a:lnTo>
                    <a:pt x="0" y="596899"/>
                  </a:lnTo>
                  <a:lnTo>
                    <a:pt x="0" y="603249"/>
                  </a:lnTo>
                  <a:lnTo>
                    <a:pt x="7619" y="603249"/>
                  </a:lnTo>
                  <a:lnTo>
                    <a:pt x="7619" y="596899"/>
                  </a:lnTo>
                  <a:close/>
                </a:path>
                <a:path w="7620" h="679450">
                  <a:moveTo>
                    <a:pt x="7619" y="603249"/>
                  </a:moveTo>
                  <a:lnTo>
                    <a:pt x="0" y="603249"/>
                  </a:lnTo>
                  <a:lnTo>
                    <a:pt x="0" y="609599"/>
                  </a:lnTo>
                  <a:lnTo>
                    <a:pt x="7619" y="609599"/>
                  </a:lnTo>
                  <a:lnTo>
                    <a:pt x="7619" y="603249"/>
                  </a:lnTo>
                  <a:close/>
                </a:path>
                <a:path w="7620" h="679450">
                  <a:moveTo>
                    <a:pt x="7619" y="609599"/>
                  </a:moveTo>
                  <a:lnTo>
                    <a:pt x="0" y="609599"/>
                  </a:lnTo>
                  <a:lnTo>
                    <a:pt x="0" y="615949"/>
                  </a:lnTo>
                  <a:lnTo>
                    <a:pt x="7619" y="615949"/>
                  </a:lnTo>
                  <a:lnTo>
                    <a:pt x="7619" y="609599"/>
                  </a:lnTo>
                  <a:close/>
                </a:path>
                <a:path w="7620" h="679450">
                  <a:moveTo>
                    <a:pt x="7619" y="615949"/>
                  </a:moveTo>
                  <a:lnTo>
                    <a:pt x="0" y="615949"/>
                  </a:lnTo>
                  <a:lnTo>
                    <a:pt x="0" y="622299"/>
                  </a:lnTo>
                  <a:lnTo>
                    <a:pt x="7619" y="622299"/>
                  </a:lnTo>
                  <a:lnTo>
                    <a:pt x="7619" y="615949"/>
                  </a:lnTo>
                  <a:close/>
                </a:path>
                <a:path w="7620" h="679450">
                  <a:moveTo>
                    <a:pt x="7619" y="622299"/>
                  </a:moveTo>
                  <a:lnTo>
                    <a:pt x="0" y="622299"/>
                  </a:lnTo>
                  <a:lnTo>
                    <a:pt x="0" y="628649"/>
                  </a:lnTo>
                  <a:lnTo>
                    <a:pt x="7619" y="628649"/>
                  </a:lnTo>
                  <a:lnTo>
                    <a:pt x="7619" y="622299"/>
                  </a:lnTo>
                  <a:close/>
                </a:path>
                <a:path w="7620" h="679450">
                  <a:moveTo>
                    <a:pt x="7619" y="628649"/>
                  </a:moveTo>
                  <a:lnTo>
                    <a:pt x="0" y="628649"/>
                  </a:lnTo>
                  <a:lnTo>
                    <a:pt x="0" y="634999"/>
                  </a:lnTo>
                  <a:lnTo>
                    <a:pt x="7619" y="634999"/>
                  </a:lnTo>
                  <a:lnTo>
                    <a:pt x="7619" y="628649"/>
                  </a:lnTo>
                  <a:close/>
                </a:path>
                <a:path w="7620" h="679450">
                  <a:moveTo>
                    <a:pt x="7619" y="634999"/>
                  </a:moveTo>
                  <a:lnTo>
                    <a:pt x="0" y="634999"/>
                  </a:lnTo>
                  <a:lnTo>
                    <a:pt x="0" y="641349"/>
                  </a:lnTo>
                  <a:lnTo>
                    <a:pt x="7619" y="641349"/>
                  </a:lnTo>
                  <a:lnTo>
                    <a:pt x="7619" y="634999"/>
                  </a:lnTo>
                  <a:close/>
                </a:path>
                <a:path w="7620" h="679450">
                  <a:moveTo>
                    <a:pt x="7619" y="641349"/>
                  </a:moveTo>
                  <a:lnTo>
                    <a:pt x="0" y="641349"/>
                  </a:lnTo>
                  <a:lnTo>
                    <a:pt x="0" y="647699"/>
                  </a:lnTo>
                  <a:lnTo>
                    <a:pt x="7619" y="647699"/>
                  </a:lnTo>
                  <a:lnTo>
                    <a:pt x="7619" y="641349"/>
                  </a:lnTo>
                  <a:close/>
                </a:path>
                <a:path w="7620" h="679450">
                  <a:moveTo>
                    <a:pt x="7619" y="647699"/>
                  </a:moveTo>
                  <a:lnTo>
                    <a:pt x="0" y="647699"/>
                  </a:lnTo>
                  <a:lnTo>
                    <a:pt x="0" y="654049"/>
                  </a:lnTo>
                  <a:lnTo>
                    <a:pt x="7619" y="654049"/>
                  </a:lnTo>
                  <a:lnTo>
                    <a:pt x="7619" y="647699"/>
                  </a:lnTo>
                  <a:close/>
                </a:path>
                <a:path w="7620" h="679450">
                  <a:moveTo>
                    <a:pt x="7619" y="654049"/>
                  </a:moveTo>
                  <a:lnTo>
                    <a:pt x="0" y="654049"/>
                  </a:lnTo>
                  <a:lnTo>
                    <a:pt x="0" y="660399"/>
                  </a:lnTo>
                  <a:lnTo>
                    <a:pt x="7619" y="660399"/>
                  </a:lnTo>
                  <a:lnTo>
                    <a:pt x="7619" y="654049"/>
                  </a:lnTo>
                  <a:close/>
                </a:path>
                <a:path w="7620" h="679450">
                  <a:moveTo>
                    <a:pt x="7619" y="660399"/>
                  </a:moveTo>
                  <a:lnTo>
                    <a:pt x="0" y="660399"/>
                  </a:lnTo>
                  <a:lnTo>
                    <a:pt x="0" y="666749"/>
                  </a:lnTo>
                  <a:lnTo>
                    <a:pt x="7619" y="666749"/>
                  </a:lnTo>
                  <a:lnTo>
                    <a:pt x="7619" y="660399"/>
                  </a:lnTo>
                  <a:close/>
                </a:path>
                <a:path w="7620" h="679450">
                  <a:moveTo>
                    <a:pt x="7619" y="666749"/>
                  </a:moveTo>
                  <a:lnTo>
                    <a:pt x="0" y="666749"/>
                  </a:lnTo>
                  <a:lnTo>
                    <a:pt x="0" y="673099"/>
                  </a:lnTo>
                  <a:lnTo>
                    <a:pt x="7619" y="673099"/>
                  </a:lnTo>
                  <a:lnTo>
                    <a:pt x="7619" y="666749"/>
                  </a:lnTo>
                  <a:close/>
                </a:path>
                <a:path w="7620" h="679450">
                  <a:moveTo>
                    <a:pt x="7619" y="673099"/>
                  </a:moveTo>
                  <a:lnTo>
                    <a:pt x="0" y="673099"/>
                  </a:lnTo>
                  <a:lnTo>
                    <a:pt x="0" y="679449"/>
                  </a:lnTo>
                  <a:lnTo>
                    <a:pt x="7619" y="679449"/>
                  </a:lnTo>
                  <a:lnTo>
                    <a:pt x="7619" y="673099"/>
                  </a:lnTo>
                  <a:close/>
                </a:path>
              </a:pathLst>
            </a:custGeom>
            <a:solidFill>
              <a:srgbClr val="7500EF"/>
            </a:solidFill>
          </p:spPr>
          <p:txBody>
            <a:bodyPr bIns="0" lIns="0" rIns="0" rtlCol="0" tIns="0" wrap="square"/>
            <a:p/>
          </p:txBody>
        </p:sp>
        <p:sp>
          <p:nvSpPr>
            <p:cNvPr id="1049961" name="object 1262"/>
            <p:cNvSpPr/>
            <p:nvPr/>
          </p:nvSpPr>
          <p:spPr>
            <a:xfrm>
              <a:off x="6936740" y="4483099"/>
              <a:ext cx="6350" cy="681990"/>
            </a:xfrm>
            <a:custGeom>
              <a:avLst/>
              <a:ahLst/>
              <a:rect l="l" t="t" r="r" b="b"/>
              <a:pathLst>
                <a:path w="6350" h="681989">
                  <a:moveTo>
                    <a:pt x="2539" y="0"/>
                  </a:moveTo>
                  <a:lnTo>
                    <a:pt x="0" y="0"/>
                  </a:lnTo>
                  <a:lnTo>
                    <a:pt x="0" y="2539"/>
                  </a:lnTo>
                  <a:lnTo>
                    <a:pt x="5079" y="2539"/>
                  </a:lnTo>
                  <a:lnTo>
                    <a:pt x="5079" y="1269"/>
                  </a:lnTo>
                  <a:lnTo>
                    <a:pt x="2539" y="1269"/>
                  </a:lnTo>
                  <a:lnTo>
                    <a:pt x="2539" y="0"/>
                  </a:lnTo>
                  <a:close/>
                </a:path>
                <a:path w="6350" h="681989">
                  <a:moveTo>
                    <a:pt x="6350" y="2540"/>
                  </a:moveTo>
                  <a:lnTo>
                    <a:pt x="0" y="2540"/>
                  </a:lnTo>
                  <a:lnTo>
                    <a:pt x="0" y="8889"/>
                  </a:lnTo>
                  <a:lnTo>
                    <a:pt x="6350" y="8889"/>
                  </a:lnTo>
                  <a:lnTo>
                    <a:pt x="6350" y="2540"/>
                  </a:lnTo>
                  <a:close/>
                </a:path>
                <a:path w="6350" h="681989">
                  <a:moveTo>
                    <a:pt x="6350" y="8890"/>
                  </a:moveTo>
                  <a:lnTo>
                    <a:pt x="0" y="8890"/>
                  </a:lnTo>
                  <a:lnTo>
                    <a:pt x="0" y="15239"/>
                  </a:lnTo>
                  <a:lnTo>
                    <a:pt x="6350" y="15239"/>
                  </a:lnTo>
                  <a:lnTo>
                    <a:pt x="6350" y="8890"/>
                  </a:lnTo>
                  <a:close/>
                </a:path>
                <a:path w="6350" h="681989">
                  <a:moveTo>
                    <a:pt x="6350" y="15240"/>
                  </a:moveTo>
                  <a:lnTo>
                    <a:pt x="0" y="15240"/>
                  </a:lnTo>
                  <a:lnTo>
                    <a:pt x="0" y="21589"/>
                  </a:lnTo>
                  <a:lnTo>
                    <a:pt x="6350" y="21589"/>
                  </a:lnTo>
                  <a:lnTo>
                    <a:pt x="6350" y="15240"/>
                  </a:lnTo>
                  <a:close/>
                </a:path>
                <a:path w="6350" h="681989">
                  <a:moveTo>
                    <a:pt x="6350" y="21590"/>
                  </a:moveTo>
                  <a:lnTo>
                    <a:pt x="0" y="21590"/>
                  </a:lnTo>
                  <a:lnTo>
                    <a:pt x="0" y="27939"/>
                  </a:lnTo>
                  <a:lnTo>
                    <a:pt x="6350" y="27939"/>
                  </a:lnTo>
                  <a:lnTo>
                    <a:pt x="6350" y="21590"/>
                  </a:lnTo>
                  <a:close/>
                </a:path>
                <a:path w="6350" h="681989">
                  <a:moveTo>
                    <a:pt x="6350" y="27940"/>
                  </a:moveTo>
                  <a:lnTo>
                    <a:pt x="0" y="27940"/>
                  </a:lnTo>
                  <a:lnTo>
                    <a:pt x="0" y="34289"/>
                  </a:lnTo>
                  <a:lnTo>
                    <a:pt x="6350" y="34289"/>
                  </a:lnTo>
                  <a:lnTo>
                    <a:pt x="6350" y="27940"/>
                  </a:lnTo>
                  <a:close/>
                </a:path>
                <a:path w="6350" h="681989">
                  <a:moveTo>
                    <a:pt x="6350" y="34290"/>
                  </a:moveTo>
                  <a:lnTo>
                    <a:pt x="0" y="34290"/>
                  </a:lnTo>
                  <a:lnTo>
                    <a:pt x="0" y="40639"/>
                  </a:lnTo>
                  <a:lnTo>
                    <a:pt x="6350" y="40639"/>
                  </a:lnTo>
                  <a:lnTo>
                    <a:pt x="6350" y="34290"/>
                  </a:lnTo>
                  <a:close/>
                </a:path>
                <a:path w="6350" h="681989">
                  <a:moveTo>
                    <a:pt x="6350" y="40640"/>
                  </a:moveTo>
                  <a:lnTo>
                    <a:pt x="0" y="40640"/>
                  </a:lnTo>
                  <a:lnTo>
                    <a:pt x="0" y="46989"/>
                  </a:lnTo>
                  <a:lnTo>
                    <a:pt x="6350" y="46989"/>
                  </a:lnTo>
                  <a:lnTo>
                    <a:pt x="6350" y="40640"/>
                  </a:lnTo>
                  <a:close/>
                </a:path>
                <a:path w="6350" h="681989">
                  <a:moveTo>
                    <a:pt x="6350" y="46990"/>
                  </a:moveTo>
                  <a:lnTo>
                    <a:pt x="0" y="46990"/>
                  </a:lnTo>
                  <a:lnTo>
                    <a:pt x="0" y="53339"/>
                  </a:lnTo>
                  <a:lnTo>
                    <a:pt x="6350" y="53339"/>
                  </a:lnTo>
                  <a:lnTo>
                    <a:pt x="6350" y="46990"/>
                  </a:lnTo>
                  <a:close/>
                </a:path>
                <a:path w="6350" h="681989">
                  <a:moveTo>
                    <a:pt x="6350" y="53340"/>
                  </a:moveTo>
                  <a:lnTo>
                    <a:pt x="0" y="53340"/>
                  </a:lnTo>
                  <a:lnTo>
                    <a:pt x="0" y="59689"/>
                  </a:lnTo>
                  <a:lnTo>
                    <a:pt x="6350" y="59689"/>
                  </a:lnTo>
                  <a:lnTo>
                    <a:pt x="6350" y="53340"/>
                  </a:lnTo>
                  <a:close/>
                </a:path>
                <a:path w="6350" h="681989">
                  <a:moveTo>
                    <a:pt x="6350" y="59690"/>
                  </a:moveTo>
                  <a:lnTo>
                    <a:pt x="0" y="59690"/>
                  </a:lnTo>
                  <a:lnTo>
                    <a:pt x="0" y="66039"/>
                  </a:lnTo>
                  <a:lnTo>
                    <a:pt x="6350" y="66039"/>
                  </a:lnTo>
                  <a:lnTo>
                    <a:pt x="6350" y="59690"/>
                  </a:lnTo>
                  <a:close/>
                </a:path>
                <a:path w="6350" h="681989">
                  <a:moveTo>
                    <a:pt x="6350" y="66040"/>
                  </a:moveTo>
                  <a:lnTo>
                    <a:pt x="0" y="66040"/>
                  </a:lnTo>
                  <a:lnTo>
                    <a:pt x="0" y="72389"/>
                  </a:lnTo>
                  <a:lnTo>
                    <a:pt x="6350" y="72389"/>
                  </a:lnTo>
                  <a:lnTo>
                    <a:pt x="6350" y="66040"/>
                  </a:lnTo>
                  <a:close/>
                </a:path>
                <a:path w="6350" h="681989">
                  <a:moveTo>
                    <a:pt x="6350" y="72390"/>
                  </a:moveTo>
                  <a:lnTo>
                    <a:pt x="0" y="72390"/>
                  </a:lnTo>
                  <a:lnTo>
                    <a:pt x="0" y="78739"/>
                  </a:lnTo>
                  <a:lnTo>
                    <a:pt x="6350" y="78739"/>
                  </a:lnTo>
                  <a:lnTo>
                    <a:pt x="6350" y="72390"/>
                  </a:lnTo>
                  <a:close/>
                </a:path>
                <a:path w="6350" h="681989">
                  <a:moveTo>
                    <a:pt x="6350" y="78740"/>
                  </a:moveTo>
                  <a:lnTo>
                    <a:pt x="0" y="78740"/>
                  </a:lnTo>
                  <a:lnTo>
                    <a:pt x="0" y="85089"/>
                  </a:lnTo>
                  <a:lnTo>
                    <a:pt x="6350" y="85089"/>
                  </a:lnTo>
                  <a:lnTo>
                    <a:pt x="6350" y="78740"/>
                  </a:lnTo>
                  <a:close/>
                </a:path>
                <a:path w="6350" h="681989">
                  <a:moveTo>
                    <a:pt x="6350" y="85090"/>
                  </a:moveTo>
                  <a:lnTo>
                    <a:pt x="0" y="85090"/>
                  </a:lnTo>
                  <a:lnTo>
                    <a:pt x="0" y="91439"/>
                  </a:lnTo>
                  <a:lnTo>
                    <a:pt x="6350" y="91439"/>
                  </a:lnTo>
                  <a:lnTo>
                    <a:pt x="6350" y="85090"/>
                  </a:lnTo>
                  <a:close/>
                </a:path>
                <a:path w="6350" h="681989">
                  <a:moveTo>
                    <a:pt x="6350" y="91440"/>
                  </a:moveTo>
                  <a:lnTo>
                    <a:pt x="0" y="91440"/>
                  </a:lnTo>
                  <a:lnTo>
                    <a:pt x="0" y="97789"/>
                  </a:lnTo>
                  <a:lnTo>
                    <a:pt x="6350" y="97789"/>
                  </a:lnTo>
                  <a:lnTo>
                    <a:pt x="6350" y="91440"/>
                  </a:lnTo>
                  <a:close/>
                </a:path>
                <a:path w="6350" h="681989">
                  <a:moveTo>
                    <a:pt x="6350" y="97790"/>
                  </a:moveTo>
                  <a:lnTo>
                    <a:pt x="0" y="97790"/>
                  </a:lnTo>
                  <a:lnTo>
                    <a:pt x="0" y="104139"/>
                  </a:lnTo>
                  <a:lnTo>
                    <a:pt x="6350" y="104139"/>
                  </a:lnTo>
                  <a:lnTo>
                    <a:pt x="6350" y="97790"/>
                  </a:lnTo>
                  <a:close/>
                </a:path>
                <a:path w="6350" h="681989">
                  <a:moveTo>
                    <a:pt x="6350" y="104140"/>
                  </a:moveTo>
                  <a:lnTo>
                    <a:pt x="0" y="104140"/>
                  </a:lnTo>
                  <a:lnTo>
                    <a:pt x="0" y="110489"/>
                  </a:lnTo>
                  <a:lnTo>
                    <a:pt x="6350" y="110489"/>
                  </a:lnTo>
                  <a:lnTo>
                    <a:pt x="6350" y="104140"/>
                  </a:lnTo>
                  <a:close/>
                </a:path>
                <a:path w="6350" h="681989">
                  <a:moveTo>
                    <a:pt x="6350" y="110490"/>
                  </a:moveTo>
                  <a:lnTo>
                    <a:pt x="0" y="110490"/>
                  </a:lnTo>
                  <a:lnTo>
                    <a:pt x="0" y="116839"/>
                  </a:lnTo>
                  <a:lnTo>
                    <a:pt x="6350" y="116839"/>
                  </a:lnTo>
                  <a:lnTo>
                    <a:pt x="6350" y="110490"/>
                  </a:lnTo>
                  <a:close/>
                </a:path>
                <a:path w="6350" h="681989">
                  <a:moveTo>
                    <a:pt x="6350" y="116840"/>
                  </a:moveTo>
                  <a:lnTo>
                    <a:pt x="0" y="116840"/>
                  </a:lnTo>
                  <a:lnTo>
                    <a:pt x="0" y="123189"/>
                  </a:lnTo>
                  <a:lnTo>
                    <a:pt x="6350" y="123189"/>
                  </a:lnTo>
                  <a:lnTo>
                    <a:pt x="6350" y="116840"/>
                  </a:lnTo>
                  <a:close/>
                </a:path>
                <a:path w="6350" h="681989">
                  <a:moveTo>
                    <a:pt x="6350" y="123190"/>
                  </a:moveTo>
                  <a:lnTo>
                    <a:pt x="0" y="123190"/>
                  </a:lnTo>
                  <a:lnTo>
                    <a:pt x="0" y="128269"/>
                  </a:lnTo>
                  <a:lnTo>
                    <a:pt x="6350" y="128269"/>
                  </a:lnTo>
                  <a:lnTo>
                    <a:pt x="6350" y="123190"/>
                  </a:lnTo>
                  <a:close/>
                </a:path>
                <a:path w="6350" h="681989">
                  <a:moveTo>
                    <a:pt x="6350" y="128270"/>
                  </a:moveTo>
                  <a:lnTo>
                    <a:pt x="0" y="128270"/>
                  </a:lnTo>
                  <a:lnTo>
                    <a:pt x="0" y="135889"/>
                  </a:lnTo>
                  <a:lnTo>
                    <a:pt x="6350" y="135889"/>
                  </a:lnTo>
                  <a:lnTo>
                    <a:pt x="6350" y="128270"/>
                  </a:lnTo>
                  <a:close/>
                </a:path>
                <a:path w="6350" h="681989">
                  <a:moveTo>
                    <a:pt x="6350" y="135890"/>
                  </a:moveTo>
                  <a:lnTo>
                    <a:pt x="0" y="135890"/>
                  </a:lnTo>
                  <a:lnTo>
                    <a:pt x="0" y="142239"/>
                  </a:lnTo>
                  <a:lnTo>
                    <a:pt x="6350" y="142239"/>
                  </a:lnTo>
                  <a:lnTo>
                    <a:pt x="6350" y="135890"/>
                  </a:lnTo>
                  <a:close/>
                </a:path>
                <a:path w="6350" h="681989">
                  <a:moveTo>
                    <a:pt x="6350" y="142240"/>
                  </a:moveTo>
                  <a:lnTo>
                    <a:pt x="0" y="142240"/>
                  </a:lnTo>
                  <a:lnTo>
                    <a:pt x="0" y="148589"/>
                  </a:lnTo>
                  <a:lnTo>
                    <a:pt x="6350" y="148589"/>
                  </a:lnTo>
                  <a:lnTo>
                    <a:pt x="6350" y="142240"/>
                  </a:lnTo>
                  <a:close/>
                </a:path>
                <a:path w="6350" h="681989">
                  <a:moveTo>
                    <a:pt x="6350" y="148590"/>
                  </a:moveTo>
                  <a:lnTo>
                    <a:pt x="0" y="148590"/>
                  </a:lnTo>
                  <a:lnTo>
                    <a:pt x="0" y="154939"/>
                  </a:lnTo>
                  <a:lnTo>
                    <a:pt x="6350" y="154939"/>
                  </a:lnTo>
                  <a:lnTo>
                    <a:pt x="6350" y="148590"/>
                  </a:lnTo>
                  <a:close/>
                </a:path>
                <a:path w="6350" h="681989">
                  <a:moveTo>
                    <a:pt x="6350" y="154940"/>
                  </a:moveTo>
                  <a:lnTo>
                    <a:pt x="0" y="154940"/>
                  </a:lnTo>
                  <a:lnTo>
                    <a:pt x="0" y="161289"/>
                  </a:lnTo>
                  <a:lnTo>
                    <a:pt x="6350" y="161289"/>
                  </a:lnTo>
                  <a:lnTo>
                    <a:pt x="6350" y="154940"/>
                  </a:lnTo>
                  <a:close/>
                </a:path>
                <a:path w="6350" h="681989">
                  <a:moveTo>
                    <a:pt x="6350" y="161290"/>
                  </a:moveTo>
                  <a:lnTo>
                    <a:pt x="0" y="161290"/>
                  </a:lnTo>
                  <a:lnTo>
                    <a:pt x="0" y="167639"/>
                  </a:lnTo>
                  <a:lnTo>
                    <a:pt x="6350" y="167639"/>
                  </a:lnTo>
                  <a:lnTo>
                    <a:pt x="6350" y="161290"/>
                  </a:lnTo>
                  <a:close/>
                </a:path>
                <a:path w="6350" h="681989">
                  <a:moveTo>
                    <a:pt x="6350" y="167640"/>
                  </a:moveTo>
                  <a:lnTo>
                    <a:pt x="0" y="167640"/>
                  </a:lnTo>
                  <a:lnTo>
                    <a:pt x="0" y="173989"/>
                  </a:lnTo>
                  <a:lnTo>
                    <a:pt x="6350" y="173989"/>
                  </a:lnTo>
                  <a:lnTo>
                    <a:pt x="6350" y="167640"/>
                  </a:lnTo>
                  <a:close/>
                </a:path>
                <a:path w="6350" h="681989">
                  <a:moveTo>
                    <a:pt x="6350" y="173990"/>
                  </a:moveTo>
                  <a:lnTo>
                    <a:pt x="0" y="173990"/>
                  </a:lnTo>
                  <a:lnTo>
                    <a:pt x="0" y="180339"/>
                  </a:lnTo>
                  <a:lnTo>
                    <a:pt x="6350" y="180339"/>
                  </a:lnTo>
                  <a:lnTo>
                    <a:pt x="6350" y="173990"/>
                  </a:lnTo>
                  <a:close/>
                </a:path>
                <a:path w="6350" h="681989">
                  <a:moveTo>
                    <a:pt x="6350" y="180340"/>
                  </a:moveTo>
                  <a:lnTo>
                    <a:pt x="0" y="180340"/>
                  </a:lnTo>
                  <a:lnTo>
                    <a:pt x="0" y="186689"/>
                  </a:lnTo>
                  <a:lnTo>
                    <a:pt x="6350" y="186689"/>
                  </a:lnTo>
                  <a:lnTo>
                    <a:pt x="6350" y="180340"/>
                  </a:lnTo>
                  <a:close/>
                </a:path>
                <a:path w="6350" h="681989">
                  <a:moveTo>
                    <a:pt x="6350" y="186690"/>
                  </a:moveTo>
                  <a:lnTo>
                    <a:pt x="0" y="186690"/>
                  </a:lnTo>
                  <a:lnTo>
                    <a:pt x="0" y="193039"/>
                  </a:lnTo>
                  <a:lnTo>
                    <a:pt x="6350" y="193039"/>
                  </a:lnTo>
                  <a:lnTo>
                    <a:pt x="6350" y="186690"/>
                  </a:lnTo>
                  <a:close/>
                </a:path>
                <a:path w="6350" h="681989">
                  <a:moveTo>
                    <a:pt x="6350" y="193040"/>
                  </a:moveTo>
                  <a:lnTo>
                    <a:pt x="0" y="193040"/>
                  </a:lnTo>
                  <a:lnTo>
                    <a:pt x="0" y="199389"/>
                  </a:lnTo>
                  <a:lnTo>
                    <a:pt x="6350" y="199389"/>
                  </a:lnTo>
                  <a:lnTo>
                    <a:pt x="6350" y="193040"/>
                  </a:lnTo>
                  <a:close/>
                </a:path>
                <a:path w="6350" h="681989">
                  <a:moveTo>
                    <a:pt x="6350" y="199390"/>
                  </a:moveTo>
                  <a:lnTo>
                    <a:pt x="0" y="199390"/>
                  </a:lnTo>
                  <a:lnTo>
                    <a:pt x="0" y="205739"/>
                  </a:lnTo>
                  <a:lnTo>
                    <a:pt x="6350" y="205739"/>
                  </a:lnTo>
                  <a:lnTo>
                    <a:pt x="6350" y="199390"/>
                  </a:lnTo>
                  <a:close/>
                </a:path>
                <a:path w="6350" h="681989">
                  <a:moveTo>
                    <a:pt x="6350" y="205740"/>
                  </a:moveTo>
                  <a:lnTo>
                    <a:pt x="0" y="205740"/>
                  </a:lnTo>
                  <a:lnTo>
                    <a:pt x="0" y="212089"/>
                  </a:lnTo>
                  <a:lnTo>
                    <a:pt x="6350" y="212089"/>
                  </a:lnTo>
                  <a:lnTo>
                    <a:pt x="6350" y="205740"/>
                  </a:lnTo>
                  <a:close/>
                </a:path>
                <a:path w="6350" h="681989">
                  <a:moveTo>
                    <a:pt x="6350" y="212090"/>
                  </a:moveTo>
                  <a:lnTo>
                    <a:pt x="0" y="212090"/>
                  </a:lnTo>
                  <a:lnTo>
                    <a:pt x="0" y="224789"/>
                  </a:lnTo>
                  <a:lnTo>
                    <a:pt x="6350" y="224789"/>
                  </a:lnTo>
                  <a:lnTo>
                    <a:pt x="6350" y="212090"/>
                  </a:lnTo>
                  <a:close/>
                </a:path>
                <a:path w="6350" h="681989">
                  <a:moveTo>
                    <a:pt x="6350" y="224790"/>
                  </a:moveTo>
                  <a:lnTo>
                    <a:pt x="0" y="224790"/>
                  </a:lnTo>
                  <a:lnTo>
                    <a:pt x="0" y="231139"/>
                  </a:lnTo>
                  <a:lnTo>
                    <a:pt x="6350" y="231139"/>
                  </a:lnTo>
                  <a:lnTo>
                    <a:pt x="6350" y="224790"/>
                  </a:lnTo>
                  <a:close/>
                </a:path>
                <a:path w="6350" h="681989">
                  <a:moveTo>
                    <a:pt x="6350" y="231140"/>
                  </a:moveTo>
                  <a:lnTo>
                    <a:pt x="0" y="231140"/>
                  </a:lnTo>
                  <a:lnTo>
                    <a:pt x="0" y="237489"/>
                  </a:lnTo>
                  <a:lnTo>
                    <a:pt x="6350" y="237489"/>
                  </a:lnTo>
                  <a:lnTo>
                    <a:pt x="6350" y="231140"/>
                  </a:lnTo>
                  <a:close/>
                </a:path>
                <a:path w="6350" h="681989">
                  <a:moveTo>
                    <a:pt x="6350" y="237490"/>
                  </a:moveTo>
                  <a:lnTo>
                    <a:pt x="0" y="237490"/>
                  </a:lnTo>
                  <a:lnTo>
                    <a:pt x="0" y="243839"/>
                  </a:lnTo>
                  <a:lnTo>
                    <a:pt x="6350" y="243839"/>
                  </a:lnTo>
                  <a:lnTo>
                    <a:pt x="6350" y="237490"/>
                  </a:lnTo>
                  <a:close/>
                </a:path>
                <a:path w="6350" h="681989">
                  <a:moveTo>
                    <a:pt x="6350" y="243840"/>
                  </a:moveTo>
                  <a:lnTo>
                    <a:pt x="0" y="243840"/>
                  </a:lnTo>
                  <a:lnTo>
                    <a:pt x="0" y="250189"/>
                  </a:lnTo>
                  <a:lnTo>
                    <a:pt x="6350" y="250189"/>
                  </a:lnTo>
                  <a:lnTo>
                    <a:pt x="6350" y="243840"/>
                  </a:lnTo>
                  <a:close/>
                </a:path>
                <a:path w="6350" h="681989">
                  <a:moveTo>
                    <a:pt x="6350" y="250190"/>
                  </a:moveTo>
                  <a:lnTo>
                    <a:pt x="0" y="250190"/>
                  </a:lnTo>
                  <a:lnTo>
                    <a:pt x="0" y="256539"/>
                  </a:lnTo>
                  <a:lnTo>
                    <a:pt x="6350" y="256539"/>
                  </a:lnTo>
                  <a:lnTo>
                    <a:pt x="6350" y="250190"/>
                  </a:lnTo>
                  <a:close/>
                </a:path>
                <a:path w="6350" h="681989">
                  <a:moveTo>
                    <a:pt x="6350" y="256540"/>
                  </a:moveTo>
                  <a:lnTo>
                    <a:pt x="0" y="256540"/>
                  </a:lnTo>
                  <a:lnTo>
                    <a:pt x="0" y="262889"/>
                  </a:lnTo>
                  <a:lnTo>
                    <a:pt x="6350" y="262889"/>
                  </a:lnTo>
                  <a:lnTo>
                    <a:pt x="6350" y="256540"/>
                  </a:lnTo>
                  <a:close/>
                </a:path>
                <a:path w="6350" h="681989">
                  <a:moveTo>
                    <a:pt x="6350" y="262890"/>
                  </a:moveTo>
                  <a:lnTo>
                    <a:pt x="0" y="262890"/>
                  </a:lnTo>
                  <a:lnTo>
                    <a:pt x="0" y="269239"/>
                  </a:lnTo>
                  <a:lnTo>
                    <a:pt x="6350" y="269239"/>
                  </a:lnTo>
                  <a:lnTo>
                    <a:pt x="6350" y="262890"/>
                  </a:lnTo>
                  <a:close/>
                </a:path>
                <a:path w="6350" h="681989">
                  <a:moveTo>
                    <a:pt x="6350" y="269240"/>
                  </a:moveTo>
                  <a:lnTo>
                    <a:pt x="0" y="269240"/>
                  </a:lnTo>
                  <a:lnTo>
                    <a:pt x="0" y="275589"/>
                  </a:lnTo>
                  <a:lnTo>
                    <a:pt x="6350" y="275589"/>
                  </a:lnTo>
                  <a:lnTo>
                    <a:pt x="6350" y="269240"/>
                  </a:lnTo>
                  <a:close/>
                </a:path>
                <a:path w="6350" h="681989">
                  <a:moveTo>
                    <a:pt x="6350" y="275590"/>
                  </a:moveTo>
                  <a:lnTo>
                    <a:pt x="0" y="275590"/>
                  </a:lnTo>
                  <a:lnTo>
                    <a:pt x="0" y="281939"/>
                  </a:lnTo>
                  <a:lnTo>
                    <a:pt x="6350" y="281939"/>
                  </a:lnTo>
                  <a:lnTo>
                    <a:pt x="6350" y="275590"/>
                  </a:lnTo>
                  <a:close/>
                </a:path>
                <a:path w="6350" h="681989">
                  <a:moveTo>
                    <a:pt x="6350" y="281940"/>
                  </a:moveTo>
                  <a:lnTo>
                    <a:pt x="0" y="281940"/>
                  </a:lnTo>
                  <a:lnTo>
                    <a:pt x="0" y="288289"/>
                  </a:lnTo>
                  <a:lnTo>
                    <a:pt x="6350" y="288289"/>
                  </a:lnTo>
                  <a:lnTo>
                    <a:pt x="6350" y="281940"/>
                  </a:lnTo>
                  <a:close/>
                </a:path>
                <a:path w="6350" h="681989">
                  <a:moveTo>
                    <a:pt x="6350" y="288290"/>
                  </a:moveTo>
                  <a:lnTo>
                    <a:pt x="0" y="288290"/>
                  </a:lnTo>
                  <a:lnTo>
                    <a:pt x="0" y="294639"/>
                  </a:lnTo>
                  <a:lnTo>
                    <a:pt x="6350" y="294639"/>
                  </a:lnTo>
                  <a:lnTo>
                    <a:pt x="6350" y="288290"/>
                  </a:lnTo>
                  <a:close/>
                </a:path>
                <a:path w="6350" h="681989">
                  <a:moveTo>
                    <a:pt x="6350" y="294640"/>
                  </a:moveTo>
                  <a:lnTo>
                    <a:pt x="0" y="294640"/>
                  </a:lnTo>
                  <a:lnTo>
                    <a:pt x="0" y="300989"/>
                  </a:lnTo>
                  <a:lnTo>
                    <a:pt x="6350" y="300989"/>
                  </a:lnTo>
                  <a:lnTo>
                    <a:pt x="6350" y="294640"/>
                  </a:lnTo>
                  <a:close/>
                </a:path>
                <a:path w="6350" h="681989">
                  <a:moveTo>
                    <a:pt x="6350" y="300990"/>
                  </a:moveTo>
                  <a:lnTo>
                    <a:pt x="0" y="300990"/>
                  </a:lnTo>
                  <a:lnTo>
                    <a:pt x="0" y="307339"/>
                  </a:lnTo>
                  <a:lnTo>
                    <a:pt x="6350" y="307339"/>
                  </a:lnTo>
                  <a:lnTo>
                    <a:pt x="6350" y="300990"/>
                  </a:lnTo>
                  <a:close/>
                </a:path>
                <a:path w="6350" h="681989">
                  <a:moveTo>
                    <a:pt x="6350" y="307340"/>
                  </a:moveTo>
                  <a:lnTo>
                    <a:pt x="0" y="307340"/>
                  </a:lnTo>
                  <a:lnTo>
                    <a:pt x="0" y="313689"/>
                  </a:lnTo>
                  <a:lnTo>
                    <a:pt x="6350" y="313689"/>
                  </a:lnTo>
                  <a:lnTo>
                    <a:pt x="6350" y="307340"/>
                  </a:lnTo>
                  <a:close/>
                </a:path>
                <a:path w="6350" h="681989">
                  <a:moveTo>
                    <a:pt x="6350" y="313690"/>
                  </a:moveTo>
                  <a:lnTo>
                    <a:pt x="0" y="313690"/>
                  </a:lnTo>
                  <a:lnTo>
                    <a:pt x="0" y="320039"/>
                  </a:lnTo>
                  <a:lnTo>
                    <a:pt x="6350" y="320039"/>
                  </a:lnTo>
                  <a:lnTo>
                    <a:pt x="6350" y="313690"/>
                  </a:lnTo>
                  <a:close/>
                </a:path>
                <a:path w="6350" h="681989">
                  <a:moveTo>
                    <a:pt x="6350" y="320040"/>
                  </a:moveTo>
                  <a:lnTo>
                    <a:pt x="0" y="320040"/>
                  </a:lnTo>
                  <a:lnTo>
                    <a:pt x="0" y="326389"/>
                  </a:lnTo>
                  <a:lnTo>
                    <a:pt x="6350" y="326389"/>
                  </a:lnTo>
                  <a:lnTo>
                    <a:pt x="6350" y="320040"/>
                  </a:lnTo>
                  <a:close/>
                </a:path>
                <a:path w="6350" h="681989">
                  <a:moveTo>
                    <a:pt x="6350" y="326390"/>
                  </a:moveTo>
                  <a:lnTo>
                    <a:pt x="0" y="326390"/>
                  </a:lnTo>
                  <a:lnTo>
                    <a:pt x="0" y="332739"/>
                  </a:lnTo>
                  <a:lnTo>
                    <a:pt x="6350" y="332739"/>
                  </a:lnTo>
                  <a:lnTo>
                    <a:pt x="6350" y="326390"/>
                  </a:lnTo>
                  <a:close/>
                </a:path>
                <a:path w="6350" h="681989">
                  <a:moveTo>
                    <a:pt x="6350" y="332740"/>
                  </a:moveTo>
                  <a:lnTo>
                    <a:pt x="0" y="332740"/>
                  </a:lnTo>
                  <a:lnTo>
                    <a:pt x="0" y="339089"/>
                  </a:lnTo>
                  <a:lnTo>
                    <a:pt x="6350" y="339089"/>
                  </a:lnTo>
                  <a:lnTo>
                    <a:pt x="6350" y="332740"/>
                  </a:lnTo>
                  <a:close/>
                </a:path>
                <a:path w="6350" h="681989">
                  <a:moveTo>
                    <a:pt x="6350" y="339090"/>
                  </a:moveTo>
                  <a:lnTo>
                    <a:pt x="0" y="339090"/>
                  </a:lnTo>
                  <a:lnTo>
                    <a:pt x="0" y="345439"/>
                  </a:lnTo>
                  <a:lnTo>
                    <a:pt x="6350" y="345439"/>
                  </a:lnTo>
                  <a:lnTo>
                    <a:pt x="6350" y="339090"/>
                  </a:lnTo>
                  <a:close/>
                </a:path>
                <a:path w="6350" h="681989">
                  <a:moveTo>
                    <a:pt x="6350" y="345440"/>
                  </a:moveTo>
                  <a:lnTo>
                    <a:pt x="0" y="345440"/>
                  </a:lnTo>
                  <a:lnTo>
                    <a:pt x="0" y="351789"/>
                  </a:lnTo>
                  <a:lnTo>
                    <a:pt x="6350" y="351789"/>
                  </a:lnTo>
                  <a:lnTo>
                    <a:pt x="6350" y="345440"/>
                  </a:lnTo>
                  <a:close/>
                </a:path>
                <a:path w="6350" h="681989">
                  <a:moveTo>
                    <a:pt x="6350" y="351790"/>
                  </a:moveTo>
                  <a:lnTo>
                    <a:pt x="0" y="351790"/>
                  </a:lnTo>
                  <a:lnTo>
                    <a:pt x="0" y="358139"/>
                  </a:lnTo>
                  <a:lnTo>
                    <a:pt x="6350" y="358139"/>
                  </a:lnTo>
                  <a:lnTo>
                    <a:pt x="6350" y="351790"/>
                  </a:lnTo>
                  <a:close/>
                </a:path>
                <a:path w="6350" h="681989">
                  <a:moveTo>
                    <a:pt x="6350" y="358140"/>
                  </a:moveTo>
                  <a:lnTo>
                    <a:pt x="0" y="358140"/>
                  </a:lnTo>
                  <a:lnTo>
                    <a:pt x="0" y="364489"/>
                  </a:lnTo>
                  <a:lnTo>
                    <a:pt x="6350" y="364489"/>
                  </a:lnTo>
                  <a:lnTo>
                    <a:pt x="6350" y="358140"/>
                  </a:lnTo>
                  <a:close/>
                </a:path>
                <a:path w="6350" h="681989">
                  <a:moveTo>
                    <a:pt x="6350" y="364490"/>
                  </a:moveTo>
                  <a:lnTo>
                    <a:pt x="0" y="364490"/>
                  </a:lnTo>
                  <a:lnTo>
                    <a:pt x="0" y="370839"/>
                  </a:lnTo>
                  <a:lnTo>
                    <a:pt x="6350" y="370839"/>
                  </a:lnTo>
                  <a:lnTo>
                    <a:pt x="6350" y="364490"/>
                  </a:lnTo>
                  <a:close/>
                </a:path>
                <a:path w="6350" h="681989">
                  <a:moveTo>
                    <a:pt x="6350" y="370840"/>
                  </a:moveTo>
                  <a:lnTo>
                    <a:pt x="0" y="370840"/>
                  </a:lnTo>
                  <a:lnTo>
                    <a:pt x="0" y="377189"/>
                  </a:lnTo>
                  <a:lnTo>
                    <a:pt x="6350" y="377189"/>
                  </a:lnTo>
                  <a:lnTo>
                    <a:pt x="6350" y="370840"/>
                  </a:lnTo>
                  <a:close/>
                </a:path>
                <a:path w="6350" h="681989">
                  <a:moveTo>
                    <a:pt x="6350" y="377190"/>
                  </a:moveTo>
                  <a:lnTo>
                    <a:pt x="0" y="377190"/>
                  </a:lnTo>
                  <a:lnTo>
                    <a:pt x="0" y="383539"/>
                  </a:lnTo>
                  <a:lnTo>
                    <a:pt x="6350" y="383539"/>
                  </a:lnTo>
                  <a:lnTo>
                    <a:pt x="6350" y="377190"/>
                  </a:lnTo>
                  <a:close/>
                </a:path>
                <a:path w="6350" h="681989">
                  <a:moveTo>
                    <a:pt x="6350" y="383540"/>
                  </a:moveTo>
                  <a:lnTo>
                    <a:pt x="0" y="383540"/>
                  </a:lnTo>
                  <a:lnTo>
                    <a:pt x="0" y="389889"/>
                  </a:lnTo>
                  <a:lnTo>
                    <a:pt x="6350" y="389889"/>
                  </a:lnTo>
                  <a:lnTo>
                    <a:pt x="6350" y="383540"/>
                  </a:lnTo>
                  <a:close/>
                </a:path>
                <a:path w="6350" h="681989">
                  <a:moveTo>
                    <a:pt x="6350" y="389890"/>
                  </a:moveTo>
                  <a:lnTo>
                    <a:pt x="0" y="389890"/>
                  </a:lnTo>
                  <a:lnTo>
                    <a:pt x="0" y="396239"/>
                  </a:lnTo>
                  <a:lnTo>
                    <a:pt x="6350" y="396239"/>
                  </a:lnTo>
                  <a:lnTo>
                    <a:pt x="6350" y="389890"/>
                  </a:lnTo>
                  <a:close/>
                </a:path>
                <a:path w="6350" h="681989">
                  <a:moveTo>
                    <a:pt x="6350" y="396240"/>
                  </a:moveTo>
                  <a:lnTo>
                    <a:pt x="0" y="396240"/>
                  </a:lnTo>
                  <a:lnTo>
                    <a:pt x="0" y="402589"/>
                  </a:lnTo>
                  <a:lnTo>
                    <a:pt x="6350" y="402589"/>
                  </a:lnTo>
                  <a:lnTo>
                    <a:pt x="6350" y="396240"/>
                  </a:lnTo>
                  <a:close/>
                </a:path>
                <a:path w="6350" h="681989">
                  <a:moveTo>
                    <a:pt x="6350" y="402590"/>
                  </a:moveTo>
                  <a:lnTo>
                    <a:pt x="0" y="402590"/>
                  </a:lnTo>
                  <a:lnTo>
                    <a:pt x="0" y="408939"/>
                  </a:lnTo>
                  <a:lnTo>
                    <a:pt x="6350" y="408939"/>
                  </a:lnTo>
                  <a:lnTo>
                    <a:pt x="6350" y="402590"/>
                  </a:lnTo>
                  <a:close/>
                </a:path>
                <a:path w="6350" h="681989">
                  <a:moveTo>
                    <a:pt x="6350" y="408940"/>
                  </a:moveTo>
                  <a:lnTo>
                    <a:pt x="0" y="408940"/>
                  </a:lnTo>
                  <a:lnTo>
                    <a:pt x="0" y="415289"/>
                  </a:lnTo>
                  <a:lnTo>
                    <a:pt x="6350" y="415289"/>
                  </a:lnTo>
                  <a:lnTo>
                    <a:pt x="6350" y="408940"/>
                  </a:lnTo>
                  <a:close/>
                </a:path>
                <a:path w="6350" h="681989">
                  <a:moveTo>
                    <a:pt x="6350" y="415290"/>
                  </a:moveTo>
                  <a:lnTo>
                    <a:pt x="0" y="415290"/>
                  </a:lnTo>
                  <a:lnTo>
                    <a:pt x="0" y="421639"/>
                  </a:lnTo>
                  <a:lnTo>
                    <a:pt x="6350" y="421639"/>
                  </a:lnTo>
                  <a:lnTo>
                    <a:pt x="6350" y="415290"/>
                  </a:lnTo>
                  <a:close/>
                </a:path>
                <a:path w="6350" h="681989">
                  <a:moveTo>
                    <a:pt x="6350" y="421640"/>
                  </a:moveTo>
                  <a:lnTo>
                    <a:pt x="0" y="421640"/>
                  </a:lnTo>
                  <a:lnTo>
                    <a:pt x="0" y="427989"/>
                  </a:lnTo>
                  <a:lnTo>
                    <a:pt x="6350" y="427989"/>
                  </a:lnTo>
                  <a:lnTo>
                    <a:pt x="6350" y="421640"/>
                  </a:lnTo>
                  <a:close/>
                </a:path>
                <a:path w="6350" h="681989">
                  <a:moveTo>
                    <a:pt x="6350" y="427990"/>
                  </a:moveTo>
                  <a:lnTo>
                    <a:pt x="0" y="427990"/>
                  </a:lnTo>
                  <a:lnTo>
                    <a:pt x="0" y="434339"/>
                  </a:lnTo>
                  <a:lnTo>
                    <a:pt x="6350" y="434339"/>
                  </a:lnTo>
                  <a:lnTo>
                    <a:pt x="6350" y="427990"/>
                  </a:lnTo>
                  <a:close/>
                </a:path>
                <a:path w="6350" h="681989">
                  <a:moveTo>
                    <a:pt x="6350" y="434340"/>
                  </a:moveTo>
                  <a:lnTo>
                    <a:pt x="0" y="434340"/>
                  </a:lnTo>
                  <a:lnTo>
                    <a:pt x="0" y="440689"/>
                  </a:lnTo>
                  <a:lnTo>
                    <a:pt x="6350" y="440689"/>
                  </a:lnTo>
                  <a:lnTo>
                    <a:pt x="6350" y="434340"/>
                  </a:lnTo>
                  <a:close/>
                </a:path>
                <a:path w="6350" h="681989">
                  <a:moveTo>
                    <a:pt x="6350" y="440690"/>
                  </a:moveTo>
                  <a:lnTo>
                    <a:pt x="0" y="440690"/>
                  </a:lnTo>
                  <a:lnTo>
                    <a:pt x="0" y="447039"/>
                  </a:lnTo>
                  <a:lnTo>
                    <a:pt x="6350" y="447039"/>
                  </a:lnTo>
                  <a:lnTo>
                    <a:pt x="6350" y="440690"/>
                  </a:lnTo>
                  <a:close/>
                </a:path>
                <a:path w="6350" h="681989">
                  <a:moveTo>
                    <a:pt x="6350" y="447040"/>
                  </a:moveTo>
                  <a:lnTo>
                    <a:pt x="0" y="447040"/>
                  </a:lnTo>
                  <a:lnTo>
                    <a:pt x="0" y="453389"/>
                  </a:lnTo>
                  <a:lnTo>
                    <a:pt x="6350" y="453389"/>
                  </a:lnTo>
                  <a:lnTo>
                    <a:pt x="6350" y="447040"/>
                  </a:lnTo>
                  <a:close/>
                </a:path>
                <a:path w="6350" h="681989">
                  <a:moveTo>
                    <a:pt x="6350" y="453390"/>
                  </a:moveTo>
                  <a:lnTo>
                    <a:pt x="0" y="453390"/>
                  </a:lnTo>
                  <a:lnTo>
                    <a:pt x="0" y="478789"/>
                  </a:lnTo>
                  <a:lnTo>
                    <a:pt x="6350" y="478789"/>
                  </a:lnTo>
                  <a:lnTo>
                    <a:pt x="6350" y="453390"/>
                  </a:lnTo>
                  <a:close/>
                </a:path>
                <a:path w="6350" h="681989">
                  <a:moveTo>
                    <a:pt x="6350" y="478790"/>
                  </a:moveTo>
                  <a:lnTo>
                    <a:pt x="0" y="478790"/>
                  </a:lnTo>
                  <a:lnTo>
                    <a:pt x="0" y="483869"/>
                  </a:lnTo>
                  <a:lnTo>
                    <a:pt x="6350" y="483869"/>
                  </a:lnTo>
                  <a:lnTo>
                    <a:pt x="6350" y="478790"/>
                  </a:lnTo>
                  <a:close/>
                </a:path>
                <a:path w="6350" h="681989">
                  <a:moveTo>
                    <a:pt x="6350" y="483870"/>
                  </a:moveTo>
                  <a:lnTo>
                    <a:pt x="0" y="483870"/>
                  </a:lnTo>
                  <a:lnTo>
                    <a:pt x="0" y="491489"/>
                  </a:lnTo>
                  <a:lnTo>
                    <a:pt x="6350" y="491489"/>
                  </a:lnTo>
                  <a:lnTo>
                    <a:pt x="6350" y="483870"/>
                  </a:lnTo>
                  <a:close/>
                </a:path>
                <a:path w="6350" h="681989">
                  <a:moveTo>
                    <a:pt x="6350" y="491490"/>
                  </a:moveTo>
                  <a:lnTo>
                    <a:pt x="0" y="491490"/>
                  </a:lnTo>
                  <a:lnTo>
                    <a:pt x="0" y="497839"/>
                  </a:lnTo>
                  <a:lnTo>
                    <a:pt x="6350" y="497839"/>
                  </a:lnTo>
                  <a:lnTo>
                    <a:pt x="6350" y="491490"/>
                  </a:lnTo>
                  <a:close/>
                </a:path>
                <a:path w="6350" h="681989">
                  <a:moveTo>
                    <a:pt x="6350" y="497840"/>
                  </a:moveTo>
                  <a:lnTo>
                    <a:pt x="0" y="497840"/>
                  </a:lnTo>
                  <a:lnTo>
                    <a:pt x="0" y="504189"/>
                  </a:lnTo>
                  <a:lnTo>
                    <a:pt x="6350" y="504189"/>
                  </a:lnTo>
                  <a:lnTo>
                    <a:pt x="6350" y="497840"/>
                  </a:lnTo>
                  <a:close/>
                </a:path>
                <a:path w="6350" h="681989">
                  <a:moveTo>
                    <a:pt x="6350" y="504190"/>
                  </a:moveTo>
                  <a:lnTo>
                    <a:pt x="0" y="504190"/>
                  </a:lnTo>
                  <a:lnTo>
                    <a:pt x="0" y="510539"/>
                  </a:lnTo>
                  <a:lnTo>
                    <a:pt x="6350" y="510539"/>
                  </a:lnTo>
                  <a:lnTo>
                    <a:pt x="6350" y="504190"/>
                  </a:lnTo>
                  <a:close/>
                </a:path>
                <a:path w="6350" h="681989">
                  <a:moveTo>
                    <a:pt x="6350" y="510540"/>
                  </a:moveTo>
                  <a:lnTo>
                    <a:pt x="0" y="510540"/>
                  </a:lnTo>
                  <a:lnTo>
                    <a:pt x="0" y="516889"/>
                  </a:lnTo>
                  <a:lnTo>
                    <a:pt x="6350" y="516889"/>
                  </a:lnTo>
                  <a:lnTo>
                    <a:pt x="6350" y="510540"/>
                  </a:lnTo>
                  <a:close/>
                </a:path>
                <a:path w="6350" h="681989">
                  <a:moveTo>
                    <a:pt x="6350" y="516890"/>
                  </a:moveTo>
                  <a:lnTo>
                    <a:pt x="0" y="516890"/>
                  </a:lnTo>
                  <a:lnTo>
                    <a:pt x="0" y="523239"/>
                  </a:lnTo>
                  <a:lnTo>
                    <a:pt x="6350" y="523239"/>
                  </a:lnTo>
                  <a:lnTo>
                    <a:pt x="6350" y="516890"/>
                  </a:lnTo>
                  <a:close/>
                </a:path>
                <a:path w="6350" h="681989">
                  <a:moveTo>
                    <a:pt x="6350" y="523240"/>
                  </a:moveTo>
                  <a:lnTo>
                    <a:pt x="0" y="523240"/>
                  </a:lnTo>
                  <a:lnTo>
                    <a:pt x="0" y="529589"/>
                  </a:lnTo>
                  <a:lnTo>
                    <a:pt x="6350" y="529589"/>
                  </a:lnTo>
                  <a:lnTo>
                    <a:pt x="6350" y="523240"/>
                  </a:lnTo>
                  <a:close/>
                </a:path>
                <a:path w="6350" h="681989">
                  <a:moveTo>
                    <a:pt x="6350" y="529590"/>
                  </a:moveTo>
                  <a:lnTo>
                    <a:pt x="0" y="529590"/>
                  </a:lnTo>
                  <a:lnTo>
                    <a:pt x="0" y="535939"/>
                  </a:lnTo>
                  <a:lnTo>
                    <a:pt x="6350" y="535939"/>
                  </a:lnTo>
                  <a:lnTo>
                    <a:pt x="6350" y="529590"/>
                  </a:lnTo>
                  <a:close/>
                </a:path>
                <a:path w="6350" h="681989">
                  <a:moveTo>
                    <a:pt x="6350" y="535940"/>
                  </a:moveTo>
                  <a:lnTo>
                    <a:pt x="0" y="535940"/>
                  </a:lnTo>
                  <a:lnTo>
                    <a:pt x="0" y="542289"/>
                  </a:lnTo>
                  <a:lnTo>
                    <a:pt x="6350" y="542289"/>
                  </a:lnTo>
                  <a:lnTo>
                    <a:pt x="6350" y="535940"/>
                  </a:lnTo>
                  <a:close/>
                </a:path>
                <a:path w="6350" h="681989">
                  <a:moveTo>
                    <a:pt x="6350" y="542290"/>
                  </a:moveTo>
                  <a:lnTo>
                    <a:pt x="0" y="542290"/>
                  </a:lnTo>
                  <a:lnTo>
                    <a:pt x="0" y="548639"/>
                  </a:lnTo>
                  <a:lnTo>
                    <a:pt x="6350" y="548639"/>
                  </a:lnTo>
                  <a:lnTo>
                    <a:pt x="6350" y="542290"/>
                  </a:lnTo>
                  <a:close/>
                </a:path>
                <a:path w="6350" h="681989">
                  <a:moveTo>
                    <a:pt x="6350" y="548640"/>
                  </a:moveTo>
                  <a:lnTo>
                    <a:pt x="0" y="548640"/>
                  </a:lnTo>
                  <a:lnTo>
                    <a:pt x="0" y="566419"/>
                  </a:lnTo>
                  <a:lnTo>
                    <a:pt x="6350" y="566419"/>
                  </a:lnTo>
                  <a:lnTo>
                    <a:pt x="6350" y="548640"/>
                  </a:lnTo>
                  <a:close/>
                </a:path>
                <a:path w="6350" h="681989">
                  <a:moveTo>
                    <a:pt x="6350" y="566420"/>
                  </a:moveTo>
                  <a:lnTo>
                    <a:pt x="0" y="566420"/>
                  </a:lnTo>
                  <a:lnTo>
                    <a:pt x="0" y="574039"/>
                  </a:lnTo>
                  <a:lnTo>
                    <a:pt x="6350" y="574039"/>
                  </a:lnTo>
                  <a:lnTo>
                    <a:pt x="6350" y="566420"/>
                  </a:lnTo>
                  <a:close/>
                </a:path>
                <a:path w="6350" h="681989">
                  <a:moveTo>
                    <a:pt x="6350" y="574040"/>
                  </a:moveTo>
                  <a:lnTo>
                    <a:pt x="0" y="574040"/>
                  </a:lnTo>
                  <a:lnTo>
                    <a:pt x="0" y="579119"/>
                  </a:lnTo>
                  <a:lnTo>
                    <a:pt x="6350" y="579119"/>
                  </a:lnTo>
                  <a:lnTo>
                    <a:pt x="6350" y="574040"/>
                  </a:lnTo>
                  <a:close/>
                </a:path>
                <a:path w="6350" h="681989">
                  <a:moveTo>
                    <a:pt x="6350" y="579120"/>
                  </a:moveTo>
                  <a:lnTo>
                    <a:pt x="0" y="579120"/>
                  </a:lnTo>
                  <a:lnTo>
                    <a:pt x="0" y="586739"/>
                  </a:lnTo>
                  <a:lnTo>
                    <a:pt x="6350" y="586739"/>
                  </a:lnTo>
                  <a:lnTo>
                    <a:pt x="6350" y="579120"/>
                  </a:lnTo>
                  <a:close/>
                </a:path>
                <a:path w="6350" h="681989">
                  <a:moveTo>
                    <a:pt x="6350" y="586740"/>
                  </a:moveTo>
                  <a:lnTo>
                    <a:pt x="0" y="586740"/>
                  </a:lnTo>
                  <a:lnTo>
                    <a:pt x="0" y="593089"/>
                  </a:lnTo>
                  <a:lnTo>
                    <a:pt x="6350" y="593089"/>
                  </a:lnTo>
                  <a:lnTo>
                    <a:pt x="6350" y="586740"/>
                  </a:lnTo>
                  <a:close/>
                </a:path>
                <a:path w="6350" h="681989">
                  <a:moveTo>
                    <a:pt x="6350" y="593090"/>
                  </a:moveTo>
                  <a:lnTo>
                    <a:pt x="0" y="593090"/>
                  </a:lnTo>
                  <a:lnTo>
                    <a:pt x="0" y="599439"/>
                  </a:lnTo>
                  <a:lnTo>
                    <a:pt x="6350" y="599439"/>
                  </a:lnTo>
                  <a:lnTo>
                    <a:pt x="6350" y="593090"/>
                  </a:lnTo>
                  <a:close/>
                </a:path>
                <a:path w="6350" h="681989">
                  <a:moveTo>
                    <a:pt x="6350" y="599440"/>
                  </a:moveTo>
                  <a:lnTo>
                    <a:pt x="0" y="599440"/>
                  </a:lnTo>
                  <a:lnTo>
                    <a:pt x="0" y="605789"/>
                  </a:lnTo>
                  <a:lnTo>
                    <a:pt x="6350" y="605789"/>
                  </a:lnTo>
                  <a:lnTo>
                    <a:pt x="6350" y="599440"/>
                  </a:lnTo>
                  <a:close/>
                </a:path>
                <a:path w="6350" h="681989">
                  <a:moveTo>
                    <a:pt x="6350" y="605790"/>
                  </a:moveTo>
                  <a:lnTo>
                    <a:pt x="0" y="605790"/>
                  </a:lnTo>
                  <a:lnTo>
                    <a:pt x="0" y="612139"/>
                  </a:lnTo>
                  <a:lnTo>
                    <a:pt x="6350" y="612139"/>
                  </a:lnTo>
                  <a:lnTo>
                    <a:pt x="6350" y="605790"/>
                  </a:lnTo>
                  <a:close/>
                </a:path>
                <a:path w="6350" h="681989">
                  <a:moveTo>
                    <a:pt x="6350" y="612140"/>
                  </a:moveTo>
                  <a:lnTo>
                    <a:pt x="0" y="612140"/>
                  </a:lnTo>
                  <a:lnTo>
                    <a:pt x="0" y="618489"/>
                  </a:lnTo>
                  <a:lnTo>
                    <a:pt x="6350" y="618489"/>
                  </a:lnTo>
                  <a:lnTo>
                    <a:pt x="6350" y="612140"/>
                  </a:lnTo>
                  <a:close/>
                </a:path>
                <a:path w="6350" h="681989">
                  <a:moveTo>
                    <a:pt x="6350" y="618490"/>
                  </a:moveTo>
                  <a:lnTo>
                    <a:pt x="0" y="618490"/>
                  </a:lnTo>
                  <a:lnTo>
                    <a:pt x="0" y="624839"/>
                  </a:lnTo>
                  <a:lnTo>
                    <a:pt x="6350" y="624839"/>
                  </a:lnTo>
                  <a:lnTo>
                    <a:pt x="6350" y="618490"/>
                  </a:lnTo>
                  <a:close/>
                </a:path>
                <a:path w="6350" h="681989">
                  <a:moveTo>
                    <a:pt x="6350" y="624840"/>
                  </a:moveTo>
                  <a:lnTo>
                    <a:pt x="0" y="624840"/>
                  </a:lnTo>
                  <a:lnTo>
                    <a:pt x="0" y="631189"/>
                  </a:lnTo>
                  <a:lnTo>
                    <a:pt x="6350" y="631189"/>
                  </a:lnTo>
                  <a:lnTo>
                    <a:pt x="6350" y="624840"/>
                  </a:lnTo>
                  <a:close/>
                </a:path>
                <a:path w="6350" h="681989">
                  <a:moveTo>
                    <a:pt x="6350" y="631190"/>
                  </a:moveTo>
                  <a:lnTo>
                    <a:pt x="0" y="631190"/>
                  </a:lnTo>
                  <a:lnTo>
                    <a:pt x="0" y="637539"/>
                  </a:lnTo>
                  <a:lnTo>
                    <a:pt x="6350" y="637539"/>
                  </a:lnTo>
                  <a:lnTo>
                    <a:pt x="6350" y="631190"/>
                  </a:lnTo>
                  <a:close/>
                </a:path>
                <a:path w="6350" h="681989">
                  <a:moveTo>
                    <a:pt x="6350" y="637540"/>
                  </a:moveTo>
                  <a:lnTo>
                    <a:pt x="0" y="637540"/>
                  </a:lnTo>
                  <a:lnTo>
                    <a:pt x="0" y="643889"/>
                  </a:lnTo>
                  <a:lnTo>
                    <a:pt x="6350" y="643889"/>
                  </a:lnTo>
                  <a:lnTo>
                    <a:pt x="6350" y="637540"/>
                  </a:lnTo>
                  <a:close/>
                </a:path>
                <a:path w="6350" h="681989">
                  <a:moveTo>
                    <a:pt x="6350" y="643890"/>
                  </a:moveTo>
                  <a:lnTo>
                    <a:pt x="0" y="643890"/>
                  </a:lnTo>
                  <a:lnTo>
                    <a:pt x="0" y="650239"/>
                  </a:lnTo>
                  <a:lnTo>
                    <a:pt x="6350" y="650239"/>
                  </a:lnTo>
                  <a:lnTo>
                    <a:pt x="6350" y="643890"/>
                  </a:lnTo>
                  <a:close/>
                </a:path>
                <a:path w="6350" h="681989">
                  <a:moveTo>
                    <a:pt x="6350" y="650240"/>
                  </a:moveTo>
                  <a:lnTo>
                    <a:pt x="0" y="650240"/>
                  </a:lnTo>
                  <a:lnTo>
                    <a:pt x="0" y="656589"/>
                  </a:lnTo>
                  <a:lnTo>
                    <a:pt x="6350" y="656589"/>
                  </a:lnTo>
                  <a:lnTo>
                    <a:pt x="6350" y="650240"/>
                  </a:lnTo>
                  <a:close/>
                </a:path>
                <a:path w="6350" h="681989">
                  <a:moveTo>
                    <a:pt x="6350" y="656590"/>
                  </a:moveTo>
                  <a:lnTo>
                    <a:pt x="0" y="656590"/>
                  </a:lnTo>
                  <a:lnTo>
                    <a:pt x="0" y="662939"/>
                  </a:lnTo>
                  <a:lnTo>
                    <a:pt x="6350" y="662939"/>
                  </a:lnTo>
                  <a:lnTo>
                    <a:pt x="6350" y="656590"/>
                  </a:lnTo>
                  <a:close/>
                </a:path>
                <a:path w="6350" h="681989">
                  <a:moveTo>
                    <a:pt x="6350" y="662940"/>
                  </a:moveTo>
                  <a:lnTo>
                    <a:pt x="0" y="662940"/>
                  </a:lnTo>
                  <a:lnTo>
                    <a:pt x="0" y="669289"/>
                  </a:lnTo>
                  <a:lnTo>
                    <a:pt x="6350" y="669289"/>
                  </a:lnTo>
                  <a:lnTo>
                    <a:pt x="6350" y="662940"/>
                  </a:lnTo>
                  <a:close/>
                </a:path>
                <a:path w="6350" h="681989">
                  <a:moveTo>
                    <a:pt x="6350" y="669290"/>
                  </a:moveTo>
                  <a:lnTo>
                    <a:pt x="0" y="669290"/>
                  </a:lnTo>
                  <a:lnTo>
                    <a:pt x="0" y="675639"/>
                  </a:lnTo>
                  <a:lnTo>
                    <a:pt x="6350" y="675639"/>
                  </a:lnTo>
                  <a:lnTo>
                    <a:pt x="6350" y="669290"/>
                  </a:lnTo>
                  <a:close/>
                </a:path>
                <a:path w="6350" h="681989">
                  <a:moveTo>
                    <a:pt x="6350" y="675640"/>
                  </a:moveTo>
                  <a:lnTo>
                    <a:pt x="0" y="675640"/>
                  </a:lnTo>
                  <a:lnTo>
                    <a:pt x="0" y="681989"/>
                  </a:lnTo>
                  <a:lnTo>
                    <a:pt x="6350" y="681989"/>
                  </a:lnTo>
                  <a:lnTo>
                    <a:pt x="6350" y="675640"/>
                  </a:lnTo>
                  <a:close/>
                </a:path>
              </a:pathLst>
            </a:custGeom>
            <a:solidFill>
              <a:srgbClr val="7400EF"/>
            </a:solidFill>
          </p:spPr>
          <p:txBody>
            <a:bodyPr bIns="0" lIns="0" rIns="0" rtlCol="0" tIns="0" wrap="square"/>
            <a:p/>
          </p:txBody>
        </p:sp>
        <p:sp>
          <p:nvSpPr>
            <p:cNvPr id="1049962" name="object 1263"/>
            <p:cNvSpPr/>
            <p:nvPr/>
          </p:nvSpPr>
          <p:spPr>
            <a:xfrm>
              <a:off x="6929119" y="4480559"/>
              <a:ext cx="7620" cy="684530"/>
            </a:xfrm>
            <a:custGeom>
              <a:avLst/>
              <a:ahLst/>
              <a:rect l="l" t="t" r="r" b="b"/>
              <a:pathLst>
                <a:path w="7620" h="684529">
                  <a:moveTo>
                    <a:pt x="2539" y="0"/>
                  </a:moveTo>
                  <a:lnTo>
                    <a:pt x="0" y="0"/>
                  </a:lnTo>
                  <a:lnTo>
                    <a:pt x="0" y="5079"/>
                  </a:lnTo>
                  <a:lnTo>
                    <a:pt x="7620" y="5079"/>
                  </a:lnTo>
                  <a:lnTo>
                    <a:pt x="7620" y="2539"/>
                  </a:lnTo>
                  <a:lnTo>
                    <a:pt x="6350" y="2539"/>
                  </a:lnTo>
                  <a:lnTo>
                    <a:pt x="6350" y="1269"/>
                  </a:lnTo>
                  <a:lnTo>
                    <a:pt x="2539" y="1269"/>
                  </a:lnTo>
                  <a:lnTo>
                    <a:pt x="2539" y="0"/>
                  </a:lnTo>
                  <a:close/>
                </a:path>
                <a:path w="7620" h="684529">
                  <a:moveTo>
                    <a:pt x="7620" y="5080"/>
                  </a:moveTo>
                  <a:lnTo>
                    <a:pt x="0" y="5080"/>
                  </a:lnTo>
                  <a:lnTo>
                    <a:pt x="0" y="11429"/>
                  </a:lnTo>
                  <a:lnTo>
                    <a:pt x="7620" y="11429"/>
                  </a:lnTo>
                  <a:lnTo>
                    <a:pt x="7620" y="5080"/>
                  </a:lnTo>
                  <a:close/>
                </a:path>
                <a:path w="7620" h="684529">
                  <a:moveTo>
                    <a:pt x="7620" y="11430"/>
                  </a:moveTo>
                  <a:lnTo>
                    <a:pt x="0" y="11430"/>
                  </a:lnTo>
                  <a:lnTo>
                    <a:pt x="0" y="17779"/>
                  </a:lnTo>
                  <a:lnTo>
                    <a:pt x="7620" y="17779"/>
                  </a:lnTo>
                  <a:lnTo>
                    <a:pt x="7620" y="11430"/>
                  </a:lnTo>
                  <a:close/>
                </a:path>
                <a:path w="7620" h="684529">
                  <a:moveTo>
                    <a:pt x="7620" y="17780"/>
                  </a:moveTo>
                  <a:lnTo>
                    <a:pt x="0" y="17780"/>
                  </a:lnTo>
                  <a:lnTo>
                    <a:pt x="0" y="24129"/>
                  </a:lnTo>
                  <a:lnTo>
                    <a:pt x="7620" y="24129"/>
                  </a:lnTo>
                  <a:lnTo>
                    <a:pt x="7620" y="17780"/>
                  </a:lnTo>
                  <a:close/>
                </a:path>
                <a:path w="7620" h="684529">
                  <a:moveTo>
                    <a:pt x="7620" y="24130"/>
                  </a:moveTo>
                  <a:lnTo>
                    <a:pt x="0" y="24130"/>
                  </a:lnTo>
                  <a:lnTo>
                    <a:pt x="0" y="30479"/>
                  </a:lnTo>
                  <a:lnTo>
                    <a:pt x="7620" y="30479"/>
                  </a:lnTo>
                  <a:lnTo>
                    <a:pt x="7620" y="24130"/>
                  </a:lnTo>
                  <a:close/>
                </a:path>
                <a:path w="7620" h="684529">
                  <a:moveTo>
                    <a:pt x="7620" y="30480"/>
                  </a:moveTo>
                  <a:lnTo>
                    <a:pt x="0" y="30480"/>
                  </a:lnTo>
                  <a:lnTo>
                    <a:pt x="0" y="36829"/>
                  </a:lnTo>
                  <a:lnTo>
                    <a:pt x="7620" y="36829"/>
                  </a:lnTo>
                  <a:lnTo>
                    <a:pt x="7620" y="30480"/>
                  </a:lnTo>
                  <a:close/>
                </a:path>
                <a:path w="7620" h="684529">
                  <a:moveTo>
                    <a:pt x="7620" y="36830"/>
                  </a:moveTo>
                  <a:lnTo>
                    <a:pt x="0" y="36830"/>
                  </a:lnTo>
                  <a:lnTo>
                    <a:pt x="0" y="43179"/>
                  </a:lnTo>
                  <a:lnTo>
                    <a:pt x="7620" y="43179"/>
                  </a:lnTo>
                  <a:lnTo>
                    <a:pt x="7620" y="36830"/>
                  </a:lnTo>
                  <a:close/>
                </a:path>
                <a:path w="7620" h="684529">
                  <a:moveTo>
                    <a:pt x="7620" y="43180"/>
                  </a:moveTo>
                  <a:lnTo>
                    <a:pt x="0" y="43180"/>
                  </a:lnTo>
                  <a:lnTo>
                    <a:pt x="0" y="49529"/>
                  </a:lnTo>
                  <a:lnTo>
                    <a:pt x="7620" y="49529"/>
                  </a:lnTo>
                  <a:lnTo>
                    <a:pt x="7620" y="43180"/>
                  </a:lnTo>
                  <a:close/>
                </a:path>
                <a:path w="7620" h="684529">
                  <a:moveTo>
                    <a:pt x="7620" y="49530"/>
                  </a:moveTo>
                  <a:lnTo>
                    <a:pt x="0" y="49530"/>
                  </a:lnTo>
                  <a:lnTo>
                    <a:pt x="0" y="55879"/>
                  </a:lnTo>
                  <a:lnTo>
                    <a:pt x="7620" y="55879"/>
                  </a:lnTo>
                  <a:lnTo>
                    <a:pt x="7620" y="49530"/>
                  </a:lnTo>
                  <a:close/>
                </a:path>
                <a:path w="7620" h="684529">
                  <a:moveTo>
                    <a:pt x="7620" y="55880"/>
                  </a:moveTo>
                  <a:lnTo>
                    <a:pt x="0" y="55880"/>
                  </a:lnTo>
                  <a:lnTo>
                    <a:pt x="0" y="62229"/>
                  </a:lnTo>
                  <a:lnTo>
                    <a:pt x="7620" y="62229"/>
                  </a:lnTo>
                  <a:lnTo>
                    <a:pt x="7620" y="55880"/>
                  </a:lnTo>
                  <a:close/>
                </a:path>
                <a:path w="7620" h="684529">
                  <a:moveTo>
                    <a:pt x="7620" y="62230"/>
                  </a:moveTo>
                  <a:lnTo>
                    <a:pt x="0" y="62230"/>
                  </a:lnTo>
                  <a:lnTo>
                    <a:pt x="0" y="68579"/>
                  </a:lnTo>
                  <a:lnTo>
                    <a:pt x="7620" y="68579"/>
                  </a:lnTo>
                  <a:lnTo>
                    <a:pt x="7620" y="62230"/>
                  </a:lnTo>
                  <a:close/>
                </a:path>
                <a:path w="7620" h="684529">
                  <a:moveTo>
                    <a:pt x="7620" y="68580"/>
                  </a:moveTo>
                  <a:lnTo>
                    <a:pt x="0" y="68580"/>
                  </a:lnTo>
                  <a:lnTo>
                    <a:pt x="0" y="74929"/>
                  </a:lnTo>
                  <a:lnTo>
                    <a:pt x="7620" y="74929"/>
                  </a:lnTo>
                  <a:lnTo>
                    <a:pt x="7620" y="68580"/>
                  </a:lnTo>
                  <a:close/>
                </a:path>
                <a:path w="7620" h="684529">
                  <a:moveTo>
                    <a:pt x="7620" y="74930"/>
                  </a:moveTo>
                  <a:lnTo>
                    <a:pt x="0" y="74930"/>
                  </a:lnTo>
                  <a:lnTo>
                    <a:pt x="0" y="81279"/>
                  </a:lnTo>
                  <a:lnTo>
                    <a:pt x="7620" y="81279"/>
                  </a:lnTo>
                  <a:lnTo>
                    <a:pt x="7620" y="74930"/>
                  </a:lnTo>
                  <a:close/>
                </a:path>
                <a:path w="7620" h="684529">
                  <a:moveTo>
                    <a:pt x="7620" y="81280"/>
                  </a:moveTo>
                  <a:lnTo>
                    <a:pt x="0" y="81280"/>
                  </a:lnTo>
                  <a:lnTo>
                    <a:pt x="0" y="87629"/>
                  </a:lnTo>
                  <a:lnTo>
                    <a:pt x="7620" y="87629"/>
                  </a:lnTo>
                  <a:lnTo>
                    <a:pt x="7620" y="81280"/>
                  </a:lnTo>
                  <a:close/>
                </a:path>
                <a:path w="7620" h="684529">
                  <a:moveTo>
                    <a:pt x="7620" y="87630"/>
                  </a:moveTo>
                  <a:lnTo>
                    <a:pt x="0" y="87630"/>
                  </a:lnTo>
                  <a:lnTo>
                    <a:pt x="0" y="93979"/>
                  </a:lnTo>
                  <a:lnTo>
                    <a:pt x="7620" y="93979"/>
                  </a:lnTo>
                  <a:lnTo>
                    <a:pt x="7620" y="87630"/>
                  </a:lnTo>
                  <a:close/>
                </a:path>
                <a:path w="7620" h="684529">
                  <a:moveTo>
                    <a:pt x="7620" y="93980"/>
                  </a:moveTo>
                  <a:lnTo>
                    <a:pt x="0" y="93980"/>
                  </a:lnTo>
                  <a:lnTo>
                    <a:pt x="0" y="100329"/>
                  </a:lnTo>
                  <a:lnTo>
                    <a:pt x="7620" y="100329"/>
                  </a:lnTo>
                  <a:lnTo>
                    <a:pt x="7620" y="93980"/>
                  </a:lnTo>
                  <a:close/>
                </a:path>
                <a:path w="7620" h="684529">
                  <a:moveTo>
                    <a:pt x="7620" y="100330"/>
                  </a:moveTo>
                  <a:lnTo>
                    <a:pt x="0" y="100330"/>
                  </a:lnTo>
                  <a:lnTo>
                    <a:pt x="0" y="106679"/>
                  </a:lnTo>
                  <a:lnTo>
                    <a:pt x="7620" y="106679"/>
                  </a:lnTo>
                  <a:lnTo>
                    <a:pt x="7620" y="100330"/>
                  </a:lnTo>
                  <a:close/>
                </a:path>
                <a:path w="7620" h="684529">
                  <a:moveTo>
                    <a:pt x="7620" y="106680"/>
                  </a:moveTo>
                  <a:lnTo>
                    <a:pt x="0" y="106680"/>
                  </a:lnTo>
                  <a:lnTo>
                    <a:pt x="0" y="113029"/>
                  </a:lnTo>
                  <a:lnTo>
                    <a:pt x="7620" y="113029"/>
                  </a:lnTo>
                  <a:lnTo>
                    <a:pt x="7620" y="106680"/>
                  </a:lnTo>
                  <a:close/>
                </a:path>
                <a:path w="7620" h="684529">
                  <a:moveTo>
                    <a:pt x="7620" y="113030"/>
                  </a:moveTo>
                  <a:lnTo>
                    <a:pt x="0" y="113030"/>
                  </a:lnTo>
                  <a:lnTo>
                    <a:pt x="0" y="119379"/>
                  </a:lnTo>
                  <a:lnTo>
                    <a:pt x="7620" y="119379"/>
                  </a:lnTo>
                  <a:lnTo>
                    <a:pt x="7620" y="113030"/>
                  </a:lnTo>
                  <a:close/>
                </a:path>
                <a:path w="7620" h="684529">
                  <a:moveTo>
                    <a:pt x="7620" y="119380"/>
                  </a:moveTo>
                  <a:lnTo>
                    <a:pt x="0" y="119380"/>
                  </a:lnTo>
                  <a:lnTo>
                    <a:pt x="0" y="125729"/>
                  </a:lnTo>
                  <a:lnTo>
                    <a:pt x="7620" y="125729"/>
                  </a:lnTo>
                  <a:lnTo>
                    <a:pt x="7620" y="119380"/>
                  </a:lnTo>
                  <a:close/>
                </a:path>
                <a:path w="7620" h="684529">
                  <a:moveTo>
                    <a:pt x="7620" y="125730"/>
                  </a:moveTo>
                  <a:lnTo>
                    <a:pt x="0" y="125730"/>
                  </a:lnTo>
                  <a:lnTo>
                    <a:pt x="0" y="130809"/>
                  </a:lnTo>
                  <a:lnTo>
                    <a:pt x="7620" y="130809"/>
                  </a:lnTo>
                  <a:lnTo>
                    <a:pt x="7620" y="125730"/>
                  </a:lnTo>
                  <a:close/>
                </a:path>
                <a:path w="7620" h="684529">
                  <a:moveTo>
                    <a:pt x="7620" y="130810"/>
                  </a:moveTo>
                  <a:lnTo>
                    <a:pt x="0" y="130810"/>
                  </a:lnTo>
                  <a:lnTo>
                    <a:pt x="0" y="138429"/>
                  </a:lnTo>
                  <a:lnTo>
                    <a:pt x="7620" y="138429"/>
                  </a:lnTo>
                  <a:lnTo>
                    <a:pt x="7620" y="130810"/>
                  </a:lnTo>
                  <a:close/>
                </a:path>
                <a:path w="7620" h="684529">
                  <a:moveTo>
                    <a:pt x="7620" y="138430"/>
                  </a:moveTo>
                  <a:lnTo>
                    <a:pt x="0" y="138430"/>
                  </a:lnTo>
                  <a:lnTo>
                    <a:pt x="0" y="144779"/>
                  </a:lnTo>
                  <a:lnTo>
                    <a:pt x="7620" y="144779"/>
                  </a:lnTo>
                  <a:lnTo>
                    <a:pt x="7620" y="138430"/>
                  </a:lnTo>
                  <a:close/>
                </a:path>
                <a:path w="7620" h="684529">
                  <a:moveTo>
                    <a:pt x="7620" y="144780"/>
                  </a:moveTo>
                  <a:lnTo>
                    <a:pt x="0" y="144780"/>
                  </a:lnTo>
                  <a:lnTo>
                    <a:pt x="0" y="151129"/>
                  </a:lnTo>
                  <a:lnTo>
                    <a:pt x="7620" y="151129"/>
                  </a:lnTo>
                  <a:lnTo>
                    <a:pt x="7620" y="144780"/>
                  </a:lnTo>
                  <a:close/>
                </a:path>
                <a:path w="7620" h="684529">
                  <a:moveTo>
                    <a:pt x="7620" y="151130"/>
                  </a:moveTo>
                  <a:lnTo>
                    <a:pt x="0" y="151130"/>
                  </a:lnTo>
                  <a:lnTo>
                    <a:pt x="0" y="157479"/>
                  </a:lnTo>
                  <a:lnTo>
                    <a:pt x="7620" y="157479"/>
                  </a:lnTo>
                  <a:lnTo>
                    <a:pt x="7620" y="151130"/>
                  </a:lnTo>
                  <a:close/>
                </a:path>
                <a:path w="7620" h="684529">
                  <a:moveTo>
                    <a:pt x="7620" y="157480"/>
                  </a:moveTo>
                  <a:lnTo>
                    <a:pt x="0" y="157480"/>
                  </a:lnTo>
                  <a:lnTo>
                    <a:pt x="0" y="163829"/>
                  </a:lnTo>
                  <a:lnTo>
                    <a:pt x="7620" y="163829"/>
                  </a:lnTo>
                  <a:lnTo>
                    <a:pt x="7620" y="157480"/>
                  </a:lnTo>
                  <a:close/>
                </a:path>
                <a:path w="7620" h="684529">
                  <a:moveTo>
                    <a:pt x="7620" y="163830"/>
                  </a:moveTo>
                  <a:lnTo>
                    <a:pt x="0" y="163830"/>
                  </a:lnTo>
                  <a:lnTo>
                    <a:pt x="0" y="170179"/>
                  </a:lnTo>
                  <a:lnTo>
                    <a:pt x="7620" y="170179"/>
                  </a:lnTo>
                  <a:lnTo>
                    <a:pt x="7620" y="163830"/>
                  </a:lnTo>
                  <a:close/>
                </a:path>
                <a:path w="7620" h="684529">
                  <a:moveTo>
                    <a:pt x="7620" y="170180"/>
                  </a:moveTo>
                  <a:lnTo>
                    <a:pt x="0" y="170180"/>
                  </a:lnTo>
                  <a:lnTo>
                    <a:pt x="0" y="176529"/>
                  </a:lnTo>
                  <a:lnTo>
                    <a:pt x="7620" y="176529"/>
                  </a:lnTo>
                  <a:lnTo>
                    <a:pt x="7620" y="170180"/>
                  </a:lnTo>
                  <a:close/>
                </a:path>
                <a:path w="7620" h="684529">
                  <a:moveTo>
                    <a:pt x="7620" y="176530"/>
                  </a:moveTo>
                  <a:lnTo>
                    <a:pt x="0" y="176530"/>
                  </a:lnTo>
                  <a:lnTo>
                    <a:pt x="0" y="182879"/>
                  </a:lnTo>
                  <a:lnTo>
                    <a:pt x="7620" y="182879"/>
                  </a:lnTo>
                  <a:lnTo>
                    <a:pt x="7620" y="176530"/>
                  </a:lnTo>
                  <a:close/>
                </a:path>
                <a:path w="7620" h="684529">
                  <a:moveTo>
                    <a:pt x="7620" y="182880"/>
                  </a:moveTo>
                  <a:lnTo>
                    <a:pt x="0" y="182880"/>
                  </a:lnTo>
                  <a:lnTo>
                    <a:pt x="0" y="189229"/>
                  </a:lnTo>
                  <a:lnTo>
                    <a:pt x="7620" y="189229"/>
                  </a:lnTo>
                  <a:lnTo>
                    <a:pt x="7620" y="182880"/>
                  </a:lnTo>
                  <a:close/>
                </a:path>
                <a:path w="7620" h="684529">
                  <a:moveTo>
                    <a:pt x="7620" y="189230"/>
                  </a:moveTo>
                  <a:lnTo>
                    <a:pt x="0" y="189230"/>
                  </a:lnTo>
                  <a:lnTo>
                    <a:pt x="0" y="195579"/>
                  </a:lnTo>
                  <a:lnTo>
                    <a:pt x="7620" y="195579"/>
                  </a:lnTo>
                  <a:lnTo>
                    <a:pt x="7620" y="189230"/>
                  </a:lnTo>
                  <a:close/>
                </a:path>
                <a:path w="7620" h="684529">
                  <a:moveTo>
                    <a:pt x="7620" y="195580"/>
                  </a:moveTo>
                  <a:lnTo>
                    <a:pt x="0" y="195580"/>
                  </a:lnTo>
                  <a:lnTo>
                    <a:pt x="0" y="201929"/>
                  </a:lnTo>
                  <a:lnTo>
                    <a:pt x="7620" y="201929"/>
                  </a:lnTo>
                  <a:lnTo>
                    <a:pt x="7620" y="195580"/>
                  </a:lnTo>
                  <a:close/>
                </a:path>
                <a:path w="7620" h="684529">
                  <a:moveTo>
                    <a:pt x="7620" y="201930"/>
                  </a:moveTo>
                  <a:lnTo>
                    <a:pt x="0" y="201930"/>
                  </a:lnTo>
                  <a:lnTo>
                    <a:pt x="0" y="208279"/>
                  </a:lnTo>
                  <a:lnTo>
                    <a:pt x="7620" y="208279"/>
                  </a:lnTo>
                  <a:lnTo>
                    <a:pt x="7620" y="201930"/>
                  </a:lnTo>
                  <a:close/>
                </a:path>
                <a:path w="7620" h="684529">
                  <a:moveTo>
                    <a:pt x="7620" y="208280"/>
                  </a:moveTo>
                  <a:lnTo>
                    <a:pt x="0" y="208280"/>
                  </a:lnTo>
                  <a:lnTo>
                    <a:pt x="0" y="214629"/>
                  </a:lnTo>
                  <a:lnTo>
                    <a:pt x="7620" y="214629"/>
                  </a:lnTo>
                  <a:lnTo>
                    <a:pt x="7620" y="208280"/>
                  </a:lnTo>
                  <a:close/>
                </a:path>
                <a:path w="7620" h="684529">
                  <a:moveTo>
                    <a:pt x="7620" y="214630"/>
                  </a:moveTo>
                  <a:lnTo>
                    <a:pt x="0" y="214630"/>
                  </a:lnTo>
                  <a:lnTo>
                    <a:pt x="0" y="227329"/>
                  </a:lnTo>
                  <a:lnTo>
                    <a:pt x="7620" y="227329"/>
                  </a:lnTo>
                  <a:lnTo>
                    <a:pt x="7620" y="214630"/>
                  </a:lnTo>
                  <a:close/>
                </a:path>
                <a:path w="7620" h="684529">
                  <a:moveTo>
                    <a:pt x="7620" y="227330"/>
                  </a:moveTo>
                  <a:lnTo>
                    <a:pt x="0" y="227330"/>
                  </a:lnTo>
                  <a:lnTo>
                    <a:pt x="0" y="233679"/>
                  </a:lnTo>
                  <a:lnTo>
                    <a:pt x="7620" y="233679"/>
                  </a:lnTo>
                  <a:lnTo>
                    <a:pt x="7620" y="227330"/>
                  </a:lnTo>
                  <a:close/>
                </a:path>
                <a:path w="7620" h="684529">
                  <a:moveTo>
                    <a:pt x="7620" y="233680"/>
                  </a:moveTo>
                  <a:lnTo>
                    <a:pt x="0" y="233680"/>
                  </a:lnTo>
                  <a:lnTo>
                    <a:pt x="0" y="240029"/>
                  </a:lnTo>
                  <a:lnTo>
                    <a:pt x="7620" y="240029"/>
                  </a:lnTo>
                  <a:lnTo>
                    <a:pt x="7620" y="233680"/>
                  </a:lnTo>
                  <a:close/>
                </a:path>
                <a:path w="7620" h="684529">
                  <a:moveTo>
                    <a:pt x="7620" y="240030"/>
                  </a:moveTo>
                  <a:lnTo>
                    <a:pt x="0" y="240030"/>
                  </a:lnTo>
                  <a:lnTo>
                    <a:pt x="0" y="246379"/>
                  </a:lnTo>
                  <a:lnTo>
                    <a:pt x="7620" y="246379"/>
                  </a:lnTo>
                  <a:lnTo>
                    <a:pt x="7620" y="240030"/>
                  </a:lnTo>
                  <a:close/>
                </a:path>
                <a:path w="7620" h="684529">
                  <a:moveTo>
                    <a:pt x="7620" y="246380"/>
                  </a:moveTo>
                  <a:lnTo>
                    <a:pt x="0" y="246380"/>
                  </a:lnTo>
                  <a:lnTo>
                    <a:pt x="0" y="252729"/>
                  </a:lnTo>
                  <a:lnTo>
                    <a:pt x="7620" y="252729"/>
                  </a:lnTo>
                  <a:lnTo>
                    <a:pt x="7620" y="246380"/>
                  </a:lnTo>
                  <a:close/>
                </a:path>
                <a:path w="7620" h="684529">
                  <a:moveTo>
                    <a:pt x="7620" y="252730"/>
                  </a:moveTo>
                  <a:lnTo>
                    <a:pt x="0" y="252730"/>
                  </a:lnTo>
                  <a:lnTo>
                    <a:pt x="0" y="259079"/>
                  </a:lnTo>
                  <a:lnTo>
                    <a:pt x="7620" y="259079"/>
                  </a:lnTo>
                  <a:lnTo>
                    <a:pt x="7620" y="252730"/>
                  </a:lnTo>
                  <a:close/>
                </a:path>
                <a:path w="7620" h="684529">
                  <a:moveTo>
                    <a:pt x="7620" y="259080"/>
                  </a:moveTo>
                  <a:lnTo>
                    <a:pt x="0" y="259080"/>
                  </a:lnTo>
                  <a:lnTo>
                    <a:pt x="0" y="265429"/>
                  </a:lnTo>
                  <a:lnTo>
                    <a:pt x="7620" y="265429"/>
                  </a:lnTo>
                  <a:lnTo>
                    <a:pt x="7620" y="259080"/>
                  </a:lnTo>
                  <a:close/>
                </a:path>
                <a:path w="7620" h="684529">
                  <a:moveTo>
                    <a:pt x="7620" y="265430"/>
                  </a:moveTo>
                  <a:lnTo>
                    <a:pt x="0" y="265430"/>
                  </a:lnTo>
                  <a:lnTo>
                    <a:pt x="0" y="271779"/>
                  </a:lnTo>
                  <a:lnTo>
                    <a:pt x="7620" y="271779"/>
                  </a:lnTo>
                  <a:lnTo>
                    <a:pt x="7620" y="265430"/>
                  </a:lnTo>
                  <a:close/>
                </a:path>
                <a:path w="7620" h="684529">
                  <a:moveTo>
                    <a:pt x="7620" y="271780"/>
                  </a:moveTo>
                  <a:lnTo>
                    <a:pt x="0" y="271780"/>
                  </a:lnTo>
                  <a:lnTo>
                    <a:pt x="0" y="278129"/>
                  </a:lnTo>
                  <a:lnTo>
                    <a:pt x="7620" y="278129"/>
                  </a:lnTo>
                  <a:lnTo>
                    <a:pt x="7620" y="271780"/>
                  </a:lnTo>
                  <a:close/>
                </a:path>
                <a:path w="7620" h="684529">
                  <a:moveTo>
                    <a:pt x="7620" y="278130"/>
                  </a:moveTo>
                  <a:lnTo>
                    <a:pt x="0" y="278130"/>
                  </a:lnTo>
                  <a:lnTo>
                    <a:pt x="0" y="284479"/>
                  </a:lnTo>
                  <a:lnTo>
                    <a:pt x="7620" y="284479"/>
                  </a:lnTo>
                  <a:lnTo>
                    <a:pt x="7620" y="278130"/>
                  </a:lnTo>
                  <a:close/>
                </a:path>
                <a:path w="7620" h="684529">
                  <a:moveTo>
                    <a:pt x="7620" y="284480"/>
                  </a:moveTo>
                  <a:lnTo>
                    <a:pt x="0" y="284480"/>
                  </a:lnTo>
                  <a:lnTo>
                    <a:pt x="0" y="290829"/>
                  </a:lnTo>
                  <a:lnTo>
                    <a:pt x="7620" y="290829"/>
                  </a:lnTo>
                  <a:lnTo>
                    <a:pt x="7620" y="284480"/>
                  </a:lnTo>
                  <a:close/>
                </a:path>
                <a:path w="7620" h="684529">
                  <a:moveTo>
                    <a:pt x="7620" y="290830"/>
                  </a:moveTo>
                  <a:lnTo>
                    <a:pt x="0" y="290830"/>
                  </a:lnTo>
                  <a:lnTo>
                    <a:pt x="0" y="297179"/>
                  </a:lnTo>
                  <a:lnTo>
                    <a:pt x="7620" y="297179"/>
                  </a:lnTo>
                  <a:lnTo>
                    <a:pt x="7620" y="290830"/>
                  </a:lnTo>
                  <a:close/>
                </a:path>
                <a:path w="7620" h="684529">
                  <a:moveTo>
                    <a:pt x="7620" y="297180"/>
                  </a:moveTo>
                  <a:lnTo>
                    <a:pt x="0" y="297180"/>
                  </a:lnTo>
                  <a:lnTo>
                    <a:pt x="0" y="303529"/>
                  </a:lnTo>
                  <a:lnTo>
                    <a:pt x="7620" y="303529"/>
                  </a:lnTo>
                  <a:lnTo>
                    <a:pt x="7620" y="297180"/>
                  </a:lnTo>
                  <a:close/>
                </a:path>
                <a:path w="7620" h="684529">
                  <a:moveTo>
                    <a:pt x="7620" y="303530"/>
                  </a:moveTo>
                  <a:lnTo>
                    <a:pt x="0" y="303530"/>
                  </a:lnTo>
                  <a:lnTo>
                    <a:pt x="0" y="309879"/>
                  </a:lnTo>
                  <a:lnTo>
                    <a:pt x="7620" y="309879"/>
                  </a:lnTo>
                  <a:lnTo>
                    <a:pt x="7620" y="303530"/>
                  </a:lnTo>
                  <a:close/>
                </a:path>
                <a:path w="7620" h="684529">
                  <a:moveTo>
                    <a:pt x="7620" y="309880"/>
                  </a:moveTo>
                  <a:lnTo>
                    <a:pt x="0" y="309880"/>
                  </a:lnTo>
                  <a:lnTo>
                    <a:pt x="0" y="316229"/>
                  </a:lnTo>
                  <a:lnTo>
                    <a:pt x="7620" y="316229"/>
                  </a:lnTo>
                  <a:lnTo>
                    <a:pt x="7620" y="309880"/>
                  </a:lnTo>
                  <a:close/>
                </a:path>
                <a:path w="7620" h="684529">
                  <a:moveTo>
                    <a:pt x="7620" y="316230"/>
                  </a:moveTo>
                  <a:lnTo>
                    <a:pt x="0" y="316230"/>
                  </a:lnTo>
                  <a:lnTo>
                    <a:pt x="0" y="322579"/>
                  </a:lnTo>
                  <a:lnTo>
                    <a:pt x="7620" y="322579"/>
                  </a:lnTo>
                  <a:lnTo>
                    <a:pt x="7620" y="316230"/>
                  </a:lnTo>
                  <a:close/>
                </a:path>
                <a:path w="7620" h="684529">
                  <a:moveTo>
                    <a:pt x="7620" y="322580"/>
                  </a:moveTo>
                  <a:lnTo>
                    <a:pt x="0" y="322580"/>
                  </a:lnTo>
                  <a:lnTo>
                    <a:pt x="0" y="328929"/>
                  </a:lnTo>
                  <a:lnTo>
                    <a:pt x="7620" y="328929"/>
                  </a:lnTo>
                  <a:lnTo>
                    <a:pt x="7620" y="322580"/>
                  </a:lnTo>
                  <a:close/>
                </a:path>
                <a:path w="7620" h="684529">
                  <a:moveTo>
                    <a:pt x="7620" y="328930"/>
                  </a:moveTo>
                  <a:lnTo>
                    <a:pt x="0" y="328930"/>
                  </a:lnTo>
                  <a:lnTo>
                    <a:pt x="0" y="335279"/>
                  </a:lnTo>
                  <a:lnTo>
                    <a:pt x="7620" y="335279"/>
                  </a:lnTo>
                  <a:lnTo>
                    <a:pt x="7620" y="328930"/>
                  </a:lnTo>
                  <a:close/>
                </a:path>
                <a:path w="7620" h="684529">
                  <a:moveTo>
                    <a:pt x="7620" y="335280"/>
                  </a:moveTo>
                  <a:lnTo>
                    <a:pt x="0" y="335280"/>
                  </a:lnTo>
                  <a:lnTo>
                    <a:pt x="0" y="341629"/>
                  </a:lnTo>
                  <a:lnTo>
                    <a:pt x="7620" y="341629"/>
                  </a:lnTo>
                  <a:lnTo>
                    <a:pt x="7620" y="335280"/>
                  </a:lnTo>
                  <a:close/>
                </a:path>
                <a:path w="7620" h="684529">
                  <a:moveTo>
                    <a:pt x="7620" y="341630"/>
                  </a:moveTo>
                  <a:lnTo>
                    <a:pt x="0" y="341630"/>
                  </a:lnTo>
                  <a:lnTo>
                    <a:pt x="0" y="347979"/>
                  </a:lnTo>
                  <a:lnTo>
                    <a:pt x="7620" y="347979"/>
                  </a:lnTo>
                  <a:lnTo>
                    <a:pt x="7620" y="341630"/>
                  </a:lnTo>
                  <a:close/>
                </a:path>
                <a:path w="7620" h="684529">
                  <a:moveTo>
                    <a:pt x="7620" y="347980"/>
                  </a:moveTo>
                  <a:lnTo>
                    <a:pt x="0" y="347980"/>
                  </a:lnTo>
                  <a:lnTo>
                    <a:pt x="0" y="354329"/>
                  </a:lnTo>
                  <a:lnTo>
                    <a:pt x="7620" y="354329"/>
                  </a:lnTo>
                  <a:lnTo>
                    <a:pt x="7620" y="347980"/>
                  </a:lnTo>
                  <a:close/>
                </a:path>
                <a:path w="7620" h="684529">
                  <a:moveTo>
                    <a:pt x="7620" y="354330"/>
                  </a:moveTo>
                  <a:lnTo>
                    <a:pt x="0" y="354330"/>
                  </a:lnTo>
                  <a:lnTo>
                    <a:pt x="0" y="360679"/>
                  </a:lnTo>
                  <a:lnTo>
                    <a:pt x="7620" y="360679"/>
                  </a:lnTo>
                  <a:lnTo>
                    <a:pt x="7620" y="354330"/>
                  </a:lnTo>
                  <a:close/>
                </a:path>
                <a:path w="7620" h="684529">
                  <a:moveTo>
                    <a:pt x="7620" y="360680"/>
                  </a:moveTo>
                  <a:lnTo>
                    <a:pt x="0" y="360680"/>
                  </a:lnTo>
                  <a:lnTo>
                    <a:pt x="0" y="367029"/>
                  </a:lnTo>
                  <a:lnTo>
                    <a:pt x="7620" y="367029"/>
                  </a:lnTo>
                  <a:lnTo>
                    <a:pt x="7620" y="360680"/>
                  </a:lnTo>
                  <a:close/>
                </a:path>
                <a:path w="7620" h="684529">
                  <a:moveTo>
                    <a:pt x="7620" y="367030"/>
                  </a:moveTo>
                  <a:lnTo>
                    <a:pt x="0" y="367030"/>
                  </a:lnTo>
                  <a:lnTo>
                    <a:pt x="0" y="373379"/>
                  </a:lnTo>
                  <a:lnTo>
                    <a:pt x="7620" y="373379"/>
                  </a:lnTo>
                  <a:lnTo>
                    <a:pt x="7620" y="367030"/>
                  </a:lnTo>
                  <a:close/>
                </a:path>
                <a:path w="7620" h="684529">
                  <a:moveTo>
                    <a:pt x="7620" y="373380"/>
                  </a:moveTo>
                  <a:lnTo>
                    <a:pt x="0" y="373380"/>
                  </a:lnTo>
                  <a:lnTo>
                    <a:pt x="0" y="379729"/>
                  </a:lnTo>
                  <a:lnTo>
                    <a:pt x="7620" y="379729"/>
                  </a:lnTo>
                  <a:lnTo>
                    <a:pt x="7620" y="373380"/>
                  </a:lnTo>
                  <a:close/>
                </a:path>
                <a:path w="7620" h="684529">
                  <a:moveTo>
                    <a:pt x="7620" y="379730"/>
                  </a:moveTo>
                  <a:lnTo>
                    <a:pt x="0" y="379730"/>
                  </a:lnTo>
                  <a:lnTo>
                    <a:pt x="0" y="386079"/>
                  </a:lnTo>
                  <a:lnTo>
                    <a:pt x="7620" y="386079"/>
                  </a:lnTo>
                  <a:lnTo>
                    <a:pt x="7620" y="379730"/>
                  </a:lnTo>
                  <a:close/>
                </a:path>
                <a:path w="7620" h="684529">
                  <a:moveTo>
                    <a:pt x="7620" y="386080"/>
                  </a:moveTo>
                  <a:lnTo>
                    <a:pt x="0" y="386080"/>
                  </a:lnTo>
                  <a:lnTo>
                    <a:pt x="0" y="392429"/>
                  </a:lnTo>
                  <a:lnTo>
                    <a:pt x="7620" y="392429"/>
                  </a:lnTo>
                  <a:lnTo>
                    <a:pt x="7620" y="386080"/>
                  </a:lnTo>
                  <a:close/>
                </a:path>
                <a:path w="7620" h="684529">
                  <a:moveTo>
                    <a:pt x="7620" y="392430"/>
                  </a:moveTo>
                  <a:lnTo>
                    <a:pt x="0" y="392430"/>
                  </a:lnTo>
                  <a:lnTo>
                    <a:pt x="0" y="398779"/>
                  </a:lnTo>
                  <a:lnTo>
                    <a:pt x="7620" y="398779"/>
                  </a:lnTo>
                  <a:lnTo>
                    <a:pt x="7620" y="392430"/>
                  </a:lnTo>
                  <a:close/>
                </a:path>
                <a:path w="7620" h="684529">
                  <a:moveTo>
                    <a:pt x="7620" y="398780"/>
                  </a:moveTo>
                  <a:lnTo>
                    <a:pt x="0" y="398780"/>
                  </a:lnTo>
                  <a:lnTo>
                    <a:pt x="0" y="405129"/>
                  </a:lnTo>
                  <a:lnTo>
                    <a:pt x="7620" y="405129"/>
                  </a:lnTo>
                  <a:lnTo>
                    <a:pt x="7620" y="398780"/>
                  </a:lnTo>
                  <a:close/>
                </a:path>
                <a:path w="7620" h="684529">
                  <a:moveTo>
                    <a:pt x="7620" y="405130"/>
                  </a:moveTo>
                  <a:lnTo>
                    <a:pt x="0" y="405130"/>
                  </a:lnTo>
                  <a:lnTo>
                    <a:pt x="0" y="411479"/>
                  </a:lnTo>
                  <a:lnTo>
                    <a:pt x="7620" y="411479"/>
                  </a:lnTo>
                  <a:lnTo>
                    <a:pt x="7620" y="405130"/>
                  </a:lnTo>
                  <a:close/>
                </a:path>
                <a:path w="7620" h="684529">
                  <a:moveTo>
                    <a:pt x="7620" y="411480"/>
                  </a:moveTo>
                  <a:lnTo>
                    <a:pt x="0" y="411480"/>
                  </a:lnTo>
                  <a:lnTo>
                    <a:pt x="0" y="417829"/>
                  </a:lnTo>
                  <a:lnTo>
                    <a:pt x="7620" y="417829"/>
                  </a:lnTo>
                  <a:lnTo>
                    <a:pt x="7620" y="411480"/>
                  </a:lnTo>
                  <a:close/>
                </a:path>
                <a:path w="7620" h="684529">
                  <a:moveTo>
                    <a:pt x="7620" y="417830"/>
                  </a:moveTo>
                  <a:lnTo>
                    <a:pt x="0" y="417830"/>
                  </a:lnTo>
                  <a:lnTo>
                    <a:pt x="0" y="424179"/>
                  </a:lnTo>
                  <a:lnTo>
                    <a:pt x="7620" y="424179"/>
                  </a:lnTo>
                  <a:lnTo>
                    <a:pt x="7620" y="417830"/>
                  </a:lnTo>
                  <a:close/>
                </a:path>
                <a:path w="7620" h="684529">
                  <a:moveTo>
                    <a:pt x="7620" y="424180"/>
                  </a:moveTo>
                  <a:lnTo>
                    <a:pt x="0" y="424180"/>
                  </a:lnTo>
                  <a:lnTo>
                    <a:pt x="0" y="430529"/>
                  </a:lnTo>
                  <a:lnTo>
                    <a:pt x="7620" y="430529"/>
                  </a:lnTo>
                  <a:lnTo>
                    <a:pt x="7620" y="424180"/>
                  </a:lnTo>
                  <a:close/>
                </a:path>
                <a:path w="7620" h="684529">
                  <a:moveTo>
                    <a:pt x="7620" y="430530"/>
                  </a:moveTo>
                  <a:lnTo>
                    <a:pt x="0" y="430530"/>
                  </a:lnTo>
                  <a:lnTo>
                    <a:pt x="0" y="436879"/>
                  </a:lnTo>
                  <a:lnTo>
                    <a:pt x="7620" y="436879"/>
                  </a:lnTo>
                  <a:lnTo>
                    <a:pt x="7620" y="430530"/>
                  </a:lnTo>
                  <a:close/>
                </a:path>
                <a:path w="7620" h="684529">
                  <a:moveTo>
                    <a:pt x="7620" y="436880"/>
                  </a:moveTo>
                  <a:lnTo>
                    <a:pt x="0" y="436880"/>
                  </a:lnTo>
                  <a:lnTo>
                    <a:pt x="0" y="443229"/>
                  </a:lnTo>
                  <a:lnTo>
                    <a:pt x="7620" y="443229"/>
                  </a:lnTo>
                  <a:lnTo>
                    <a:pt x="7620" y="436880"/>
                  </a:lnTo>
                  <a:close/>
                </a:path>
                <a:path w="7620" h="684529">
                  <a:moveTo>
                    <a:pt x="7620" y="443230"/>
                  </a:moveTo>
                  <a:lnTo>
                    <a:pt x="0" y="443230"/>
                  </a:lnTo>
                  <a:lnTo>
                    <a:pt x="0" y="449579"/>
                  </a:lnTo>
                  <a:lnTo>
                    <a:pt x="7620" y="449579"/>
                  </a:lnTo>
                  <a:lnTo>
                    <a:pt x="7620" y="443230"/>
                  </a:lnTo>
                  <a:close/>
                </a:path>
                <a:path w="7620" h="684529">
                  <a:moveTo>
                    <a:pt x="7620" y="449580"/>
                  </a:moveTo>
                  <a:lnTo>
                    <a:pt x="0" y="449580"/>
                  </a:lnTo>
                  <a:lnTo>
                    <a:pt x="0" y="455929"/>
                  </a:lnTo>
                  <a:lnTo>
                    <a:pt x="7620" y="455929"/>
                  </a:lnTo>
                  <a:lnTo>
                    <a:pt x="7620" y="449580"/>
                  </a:lnTo>
                  <a:close/>
                </a:path>
                <a:path w="7620" h="684529">
                  <a:moveTo>
                    <a:pt x="7620" y="455930"/>
                  </a:moveTo>
                  <a:lnTo>
                    <a:pt x="0" y="455930"/>
                  </a:lnTo>
                  <a:lnTo>
                    <a:pt x="0" y="481329"/>
                  </a:lnTo>
                  <a:lnTo>
                    <a:pt x="7620" y="481329"/>
                  </a:lnTo>
                  <a:lnTo>
                    <a:pt x="7620" y="455930"/>
                  </a:lnTo>
                  <a:close/>
                </a:path>
                <a:path w="7620" h="684529">
                  <a:moveTo>
                    <a:pt x="7620" y="481330"/>
                  </a:moveTo>
                  <a:lnTo>
                    <a:pt x="0" y="481330"/>
                  </a:lnTo>
                  <a:lnTo>
                    <a:pt x="0" y="486409"/>
                  </a:lnTo>
                  <a:lnTo>
                    <a:pt x="7620" y="486409"/>
                  </a:lnTo>
                  <a:lnTo>
                    <a:pt x="7620" y="481330"/>
                  </a:lnTo>
                  <a:close/>
                </a:path>
                <a:path w="7620" h="684529">
                  <a:moveTo>
                    <a:pt x="7620" y="486410"/>
                  </a:moveTo>
                  <a:lnTo>
                    <a:pt x="0" y="486410"/>
                  </a:lnTo>
                  <a:lnTo>
                    <a:pt x="0" y="494029"/>
                  </a:lnTo>
                  <a:lnTo>
                    <a:pt x="7620" y="494029"/>
                  </a:lnTo>
                  <a:lnTo>
                    <a:pt x="7620" y="486410"/>
                  </a:lnTo>
                  <a:close/>
                </a:path>
                <a:path w="7620" h="684529">
                  <a:moveTo>
                    <a:pt x="7620" y="494030"/>
                  </a:moveTo>
                  <a:lnTo>
                    <a:pt x="0" y="494030"/>
                  </a:lnTo>
                  <a:lnTo>
                    <a:pt x="0" y="500379"/>
                  </a:lnTo>
                  <a:lnTo>
                    <a:pt x="7620" y="500379"/>
                  </a:lnTo>
                  <a:lnTo>
                    <a:pt x="7620" y="494030"/>
                  </a:lnTo>
                  <a:close/>
                </a:path>
                <a:path w="7620" h="684529">
                  <a:moveTo>
                    <a:pt x="7620" y="500380"/>
                  </a:moveTo>
                  <a:lnTo>
                    <a:pt x="0" y="500380"/>
                  </a:lnTo>
                  <a:lnTo>
                    <a:pt x="0" y="506729"/>
                  </a:lnTo>
                  <a:lnTo>
                    <a:pt x="7620" y="506729"/>
                  </a:lnTo>
                  <a:lnTo>
                    <a:pt x="7620" y="500380"/>
                  </a:lnTo>
                  <a:close/>
                </a:path>
                <a:path w="7620" h="684529">
                  <a:moveTo>
                    <a:pt x="7620" y="506730"/>
                  </a:moveTo>
                  <a:lnTo>
                    <a:pt x="0" y="506730"/>
                  </a:lnTo>
                  <a:lnTo>
                    <a:pt x="0" y="513079"/>
                  </a:lnTo>
                  <a:lnTo>
                    <a:pt x="7620" y="513079"/>
                  </a:lnTo>
                  <a:lnTo>
                    <a:pt x="7620" y="506730"/>
                  </a:lnTo>
                  <a:close/>
                </a:path>
                <a:path w="7620" h="684529">
                  <a:moveTo>
                    <a:pt x="7620" y="513080"/>
                  </a:moveTo>
                  <a:lnTo>
                    <a:pt x="0" y="513080"/>
                  </a:lnTo>
                  <a:lnTo>
                    <a:pt x="0" y="519429"/>
                  </a:lnTo>
                  <a:lnTo>
                    <a:pt x="7620" y="519429"/>
                  </a:lnTo>
                  <a:lnTo>
                    <a:pt x="7620" y="513080"/>
                  </a:lnTo>
                  <a:close/>
                </a:path>
                <a:path w="7620" h="684529">
                  <a:moveTo>
                    <a:pt x="7620" y="519430"/>
                  </a:moveTo>
                  <a:lnTo>
                    <a:pt x="0" y="519430"/>
                  </a:lnTo>
                  <a:lnTo>
                    <a:pt x="0" y="525779"/>
                  </a:lnTo>
                  <a:lnTo>
                    <a:pt x="7620" y="525779"/>
                  </a:lnTo>
                  <a:lnTo>
                    <a:pt x="7620" y="519430"/>
                  </a:lnTo>
                  <a:close/>
                </a:path>
                <a:path w="7620" h="684529">
                  <a:moveTo>
                    <a:pt x="7620" y="525780"/>
                  </a:moveTo>
                  <a:lnTo>
                    <a:pt x="0" y="525780"/>
                  </a:lnTo>
                  <a:lnTo>
                    <a:pt x="0" y="532129"/>
                  </a:lnTo>
                  <a:lnTo>
                    <a:pt x="7620" y="532129"/>
                  </a:lnTo>
                  <a:lnTo>
                    <a:pt x="7620" y="525780"/>
                  </a:lnTo>
                  <a:close/>
                </a:path>
                <a:path w="7620" h="684529">
                  <a:moveTo>
                    <a:pt x="7620" y="532130"/>
                  </a:moveTo>
                  <a:lnTo>
                    <a:pt x="0" y="532130"/>
                  </a:lnTo>
                  <a:lnTo>
                    <a:pt x="0" y="538479"/>
                  </a:lnTo>
                  <a:lnTo>
                    <a:pt x="7620" y="538479"/>
                  </a:lnTo>
                  <a:lnTo>
                    <a:pt x="7620" y="532130"/>
                  </a:lnTo>
                  <a:close/>
                </a:path>
                <a:path w="7620" h="684529">
                  <a:moveTo>
                    <a:pt x="7620" y="538480"/>
                  </a:moveTo>
                  <a:lnTo>
                    <a:pt x="0" y="538480"/>
                  </a:lnTo>
                  <a:lnTo>
                    <a:pt x="0" y="544829"/>
                  </a:lnTo>
                  <a:lnTo>
                    <a:pt x="7620" y="544829"/>
                  </a:lnTo>
                  <a:lnTo>
                    <a:pt x="7620" y="538480"/>
                  </a:lnTo>
                  <a:close/>
                </a:path>
                <a:path w="7620" h="684529">
                  <a:moveTo>
                    <a:pt x="7620" y="544830"/>
                  </a:moveTo>
                  <a:lnTo>
                    <a:pt x="0" y="544830"/>
                  </a:lnTo>
                  <a:lnTo>
                    <a:pt x="0" y="551179"/>
                  </a:lnTo>
                  <a:lnTo>
                    <a:pt x="7620" y="551179"/>
                  </a:lnTo>
                  <a:lnTo>
                    <a:pt x="7620" y="544830"/>
                  </a:lnTo>
                  <a:close/>
                </a:path>
                <a:path w="7620" h="684529">
                  <a:moveTo>
                    <a:pt x="7620" y="551180"/>
                  </a:moveTo>
                  <a:lnTo>
                    <a:pt x="0" y="551180"/>
                  </a:lnTo>
                  <a:lnTo>
                    <a:pt x="0" y="568959"/>
                  </a:lnTo>
                  <a:lnTo>
                    <a:pt x="7620" y="568959"/>
                  </a:lnTo>
                  <a:lnTo>
                    <a:pt x="7620" y="551180"/>
                  </a:lnTo>
                  <a:close/>
                </a:path>
                <a:path w="7620" h="684529">
                  <a:moveTo>
                    <a:pt x="7620" y="568960"/>
                  </a:moveTo>
                  <a:lnTo>
                    <a:pt x="0" y="568960"/>
                  </a:lnTo>
                  <a:lnTo>
                    <a:pt x="0" y="576579"/>
                  </a:lnTo>
                  <a:lnTo>
                    <a:pt x="7620" y="576579"/>
                  </a:lnTo>
                  <a:lnTo>
                    <a:pt x="7620" y="568960"/>
                  </a:lnTo>
                  <a:close/>
                </a:path>
                <a:path w="7620" h="684529">
                  <a:moveTo>
                    <a:pt x="7620" y="576580"/>
                  </a:moveTo>
                  <a:lnTo>
                    <a:pt x="0" y="576580"/>
                  </a:lnTo>
                  <a:lnTo>
                    <a:pt x="0" y="581659"/>
                  </a:lnTo>
                  <a:lnTo>
                    <a:pt x="7620" y="581659"/>
                  </a:lnTo>
                  <a:lnTo>
                    <a:pt x="7620" y="576580"/>
                  </a:lnTo>
                  <a:close/>
                </a:path>
                <a:path w="7620" h="684529">
                  <a:moveTo>
                    <a:pt x="7620" y="581660"/>
                  </a:moveTo>
                  <a:lnTo>
                    <a:pt x="0" y="581660"/>
                  </a:lnTo>
                  <a:lnTo>
                    <a:pt x="0" y="589279"/>
                  </a:lnTo>
                  <a:lnTo>
                    <a:pt x="7620" y="589279"/>
                  </a:lnTo>
                  <a:lnTo>
                    <a:pt x="7620" y="581660"/>
                  </a:lnTo>
                  <a:close/>
                </a:path>
                <a:path w="7620" h="684529">
                  <a:moveTo>
                    <a:pt x="7620" y="589280"/>
                  </a:moveTo>
                  <a:lnTo>
                    <a:pt x="0" y="589280"/>
                  </a:lnTo>
                  <a:lnTo>
                    <a:pt x="0" y="595629"/>
                  </a:lnTo>
                  <a:lnTo>
                    <a:pt x="7620" y="595629"/>
                  </a:lnTo>
                  <a:lnTo>
                    <a:pt x="7620" y="589280"/>
                  </a:lnTo>
                  <a:close/>
                </a:path>
                <a:path w="7620" h="684529">
                  <a:moveTo>
                    <a:pt x="7620" y="595630"/>
                  </a:moveTo>
                  <a:lnTo>
                    <a:pt x="0" y="595630"/>
                  </a:lnTo>
                  <a:lnTo>
                    <a:pt x="0" y="601979"/>
                  </a:lnTo>
                  <a:lnTo>
                    <a:pt x="7620" y="601979"/>
                  </a:lnTo>
                  <a:lnTo>
                    <a:pt x="7620" y="595630"/>
                  </a:lnTo>
                  <a:close/>
                </a:path>
                <a:path w="7620" h="684529">
                  <a:moveTo>
                    <a:pt x="7620" y="601980"/>
                  </a:moveTo>
                  <a:lnTo>
                    <a:pt x="0" y="601980"/>
                  </a:lnTo>
                  <a:lnTo>
                    <a:pt x="0" y="608329"/>
                  </a:lnTo>
                  <a:lnTo>
                    <a:pt x="7620" y="608329"/>
                  </a:lnTo>
                  <a:lnTo>
                    <a:pt x="7620" y="601980"/>
                  </a:lnTo>
                  <a:close/>
                </a:path>
                <a:path w="7620" h="684529">
                  <a:moveTo>
                    <a:pt x="7620" y="608330"/>
                  </a:moveTo>
                  <a:lnTo>
                    <a:pt x="0" y="608330"/>
                  </a:lnTo>
                  <a:lnTo>
                    <a:pt x="0" y="614679"/>
                  </a:lnTo>
                  <a:lnTo>
                    <a:pt x="7620" y="614679"/>
                  </a:lnTo>
                  <a:lnTo>
                    <a:pt x="7620" y="608330"/>
                  </a:lnTo>
                  <a:close/>
                </a:path>
                <a:path w="7620" h="684529">
                  <a:moveTo>
                    <a:pt x="7620" y="614680"/>
                  </a:moveTo>
                  <a:lnTo>
                    <a:pt x="0" y="614680"/>
                  </a:lnTo>
                  <a:lnTo>
                    <a:pt x="0" y="621029"/>
                  </a:lnTo>
                  <a:lnTo>
                    <a:pt x="7620" y="621029"/>
                  </a:lnTo>
                  <a:lnTo>
                    <a:pt x="7620" y="614680"/>
                  </a:lnTo>
                  <a:close/>
                </a:path>
                <a:path w="7620" h="684529">
                  <a:moveTo>
                    <a:pt x="7620" y="621030"/>
                  </a:moveTo>
                  <a:lnTo>
                    <a:pt x="0" y="621030"/>
                  </a:lnTo>
                  <a:lnTo>
                    <a:pt x="0" y="627379"/>
                  </a:lnTo>
                  <a:lnTo>
                    <a:pt x="7620" y="627379"/>
                  </a:lnTo>
                  <a:lnTo>
                    <a:pt x="7620" y="621030"/>
                  </a:lnTo>
                  <a:close/>
                </a:path>
                <a:path w="7620" h="684529">
                  <a:moveTo>
                    <a:pt x="7620" y="627380"/>
                  </a:moveTo>
                  <a:lnTo>
                    <a:pt x="0" y="627380"/>
                  </a:lnTo>
                  <a:lnTo>
                    <a:pt x="0" y="633729"/>
                  </a:lnTo>
                  <a:lnTo>
                    <a:pt x="7620" y="633729"/>
                  </a:lnTo>
                  <a:lnTo>
                    <a:pt x="7620" y="627380"/>
                  </a:lnTo>
                  <a:close/>
                </a:path>
                <a:path w="7620" h="684529">
                  <a:moveTo>
                    <a:pt x="7620" y="633730"/>
                  </a:moveTo>
                  <a:lnTo>
                    <a:pt x="0" y="633730"/>
                  </a:lnTo>
                  <a:lnTo>
                    <a:pt x="0" y="640079"/>
                  </a:lnTo>
                  <a:lnTo>
                    <a:pt x="7620" y="640079"/>
                  </a:lnTo>
                  <a:lnTo>
                    <a:pt x="7620" y="633730"/>
                  </a:lnTo>
                  <a:close/>
                </a:path>
                <a:path w="7620" h="684529">
                  <a:moveTo>
                    <a:pt x="7620" y="640080"/>
                  </a:moveTo>
                  <a:lnTo>
                    <a:pt x="0" y="640080"/>
                  </a:lnTo>
                  <a:lnTo>
                    <a:pt x="0" y="646429"/>
                  </a:lnTo>
                  <a:lnTo>
                    <a:pt x="7620" y="646429"/>
                  </a:lnTo>
                  <a:lnTo>
                    <a:pt x="7620" y="640080"/>
                  </a:lnTo>
                  <a:close/>
                </a:path>
                <a:path w="7620" h="684529">
                  <a:moveTo>
                    <a:pt x="7620" y="646430"/>
                  </a:moveTo>
                  <a:lnTo>
                    <a:pt x="0" y="646430"/>
                  </a:lnTo>
                  <a:lnTo>
                    <a:pt x="0" y="652779"/>
                  </a:lnTo>
                  <a:lnTo>
                    <a:pt x="7620" y="652779"/>
                  </a:lnTo>
                  <a:lnTo>
                    <a:pt x="7620" y="646430"/>
                  </a:lnTo>
                  <a:close/>
                </a:path>
                <a:path w="7620" h="684529">
                  <a:moveTo>
                    <a:pt x="7620" y="652780"/>
                  </a:moveTo>
                  <a:lnTo>
                    <a:pt x="0" y="652780"/>
                  </a:lnTo>
                  <a:lnTo>
                    <a:pt x="0" y="659129"/>
                  </a:lnTo>
                  <a:lnTo>
                    <a:pt x="7620" y="659129"/>
                  </a:lnTo>
                  <a:lnTo>
                    <a:pt x="7620" y="652780"/>
                  </a:lnTo>
                  <a:close/>
                </a:path>
                <a:path w="7620" h="684529">
                  <a:moveTo>
                    <a:pt x="7620" y="659130"/>
                  </a:moveTo>
                  <a:lnTo>
                    <a:pt x="0" y="659130"/>
                  </a:lnTo>
                  <a:lnTo>
                    <a:pt x="0" y="665479"/>
                  </a:lnTo>
                  <a:lnTo>
                    <a:pt x="7620" y="665479"/>
                  </a:lnTo>
                  <a:lnTo>
                    <a:pt x="7620" y="659130"/>
                  </a:lnTo>
                  <a:close/>
                </a:path>
                <a:path w="7620" h="684529">
                  <a:moveTo>
                    <a:pt x="7620" y="665480"/>
                  </a:moveTo>
                  <a:lnTo>
                    <a:pt x="0" y="665480"/>
                  </a:lnTo>
                  <a:lnTo>
                    <a:pt x="0" y="671829"/>
                  </a:lnTo>
                  <a:lnTo>
                    <a:pt x="7620" y="671829"/>
                  </a:lnTo>
                  <a:lnTo>
                    <a:pt x="7620" y="665480"/>
                  </a:lnTo>
                  <a:close/>
                </a:path>
                <a:path w="7620" h="684529">
                  <a:moveTo>
                    <a:pt x="7620" y="671830"/>
                  </a:moveTo>
                  <a:lnTo>
                    <a:pt x="0" y="671830"/>
                  </a:lnTo>
                  <a:lnTo>
                    <a:pt x="0" y="678179"/>
                  </a:lnTo>
                  <a:lnTo>
                    <a:pt x="7620" y="678179"/>
                  </a:lnTo>
                  <a:lnTo>
                    <a:pt x="7620" y="671830"/>
                  </a:lnTo>
                  <a:close/>
                </a:path>
                <a:path w="7620" h="684529">
                  <a:moveTo>
                    <a:pt x="7620" y="678180"/>
                  </a:moveTo>
                  <a:lnTo>
                    <a:pt x="0" y="678180"/>
                  </a:lnTo>
                  <a:lnTo>
                    <a:pt x="0" y="684529"/>
                  </a:lnTo>
                  <a:lnTo>
                    <a:pt x="7620" y="684529"/>
                  </a:lnTo>
                  <a:lnTo>
                    <a:pt x="7620" y="678180"/>
                  </a:lnTo>
                  <a:close/>
                </a:path>
              </a:pathLst>
            </a:custGeom>
            <a:solidFill>
              <a:srgbClr val="7300F0"/>
            </a:solidFill>
          </p:spPr>
          <p:txBody>
            <a:bodyPr bIns="0" lIns="0" rIns="0" rtlCol="0" tIns="0" wrap="square"/>
            <a:p/>
          </p:txBody>
        </p:sp>
        <p:sp>
          <p:nvSpPr>
            <p:cNvPr id="1049963" name="object 1264"/>
            <p:cNvSpPr/>
            <p:nvPr/>
          </p:nvSpPr>
          <p:spPr>
            <a:xfrm>
              <a:off x="6921500" y="4476749"/>
              <a:ext cx="7620" cy="688340"/>
            </a:xfrm>
            <a:custGeom>
              <a:avLst/>
              <a:ahLst/>
              <a:rect l="l" t="t" r="r" b="b"/>
              <a:pathLst>
                <a:path w="7620" h="688339">
                  <a:moveTo>
                    <a:pt x="2540" y="0"/>
                  </a:moveTo>
                  <a:lnTo>
                    <a:pt x="0" y="0"/>
                  </a:lnTo>
                  <a:lnTo>
                    <a:pt x="0" y="2539"/>
                  </a:lnTo>
                  <a:lnTo>
                    <a:pt x="5079" y="2539"/>
                  </a:lnTo>
                  <a:lnTo>
                    <a:pt x="5079" y="1269"/>
                  </a:lnTo>
                  <a:lnTo>
                    <a:pt x="2540" y="1269"/>
                  </a:lnTo>
                  <a:lnTo>
                    <a:pt x="2540" y="0"/>
                  </a:lnTo>
                  <a:close/>
                </a:path>
                <a:path w="7620" h="688339">
                  <a:moveTo>
                    <a:pt x="7620" y="2540"/>
                  </a:moveTo>
                  <a:lnTo>
                    <a:pt x="0" y="2540"/>
                  </a:lnTo>
                  <a:lnTo>
                    <a:pt x="0" y="8889"/>
                  </a:lnTo>
                  <a:lnTo>
                    <a:pt x="7620" y="8889"/>
                  </a:lnTo>
                  <a:lnTo>
                    <a:pt x="7620" y="2540"/>
                  </a:lnTo>
                  <a:close/>
                </a:path>
                <a:path w="7620" h="688339">
                  <a:moveTo>
                    <a:pt x="7620" y="8890"/>
                  </a:moveTo>
                  <a:lnTo>
                    <a:pt x="0" y="8890"/>
                  </a:lnTo>
                  <a:lnTo>
                    <a:pt x="0" y="15239"/>
                  </a:lnTo>
                  <a:lnTo>
                    <a:pt x="7620" y="15239"/>
                  </a:lnTo>
                  <a:lnTo>
                    <a:pt x="7620" y="8890"/>
                  </a:lnTo>
                  <a:close/>
                </a:path>
                <a:path w="7620" h="688339">
                  <a:moveTo>
                    <a:pt x="7620" y="15240"/>
                  </a:moveTo>
                  <a:lnTo>
                    <a:pt x="0" y="15240"/>
                  </a:lnTo>
                  <a:lnTo>
                    <a:pt x="0" y="21589"/>
                  </a:lnTo>
                  <a:lnTo>
                    <a:pt x="7620" y="21589"/>
                  </a:lnTo>
                  <a:lnTo>
                    <a:pt x="7620" y="15240"/>
                  </a:lnTo>
                  <a:close/>
                </a:path>
                <a:path w="7620" h="688339">
                  <a:moveTo>
                    <a:pt x="7620" y="21590"/>
                  </a:moveTo>
                  <a:lnTo>
                    <a:pt x="0" y="21590"/>
                  </a:lnTo>
                  <a:lnTo>
                    <a:pt x="0" y="27939"/>
                  </a:lnTo>
                  <a:lnTo>
                    <a:pt x="7620" y="27939"/>
                  </a:lnTo>
                  <a:lnTo>
                    <a:pt x="7620" y="21590"/>
                  </a:lnTo>
                  <a:close/>
                </a:path>
                <a:path w="7620" h="688339">
                  <a:moveTo>
                    <a:pt x="7620" y="27940"/>
                  </a:moveTo>
                  <a:lnTo>
                    <a:pt x="0" y="27940"/>
                  </a:lnTo>
                  <a:lnTo>
                    <a:pt x="0" y="34289"/>
                  </a:lnTo>
                  <a:lnTo>
                    <a:pt x="7620" y="34289"/>
                  </a:lnTo>
                  <a:lnTo>
                    <a:pt x="7620" y="27940"/>
                  </a:lnTo>
                  <a:close/>
                </a:path>
                <a:path w="7620" h="688339">
                  <a:moveTo>
                    <a:pt x="7620" y="34290"/>
                  </a:moveTo>
                  <a:lnTo>
                    <a:pt x="0" y="34290"/>
                  </a:lnTo>
                  <a:lnTo>
                    <a:pt x="0" y="40639"/>
                  </a:lnTo>
                  <a:lnTo>
                    <a:pt x="7620" y="40639"/>
                  </a:lnTo>
                  <a:lnTo>
                    <a:pt x="7620" y="34290"/>
                  </a:lnTo>
                  <a:close/>
                </a:path>
                <a:path w="7620" h="688339">
                  <a:moveTo>
                    <a:pt x="7620" y="40640"/>
                  </a:moveTo>
                  <a:lnTo>
                    <a:pt x="0" y="40640"/>
                  </a:lnTo>
                  <a:lnTo>
                    <a:pt x="0" y="46989"/>
                  </a:lnTo>
                  <a:lnTo>
                    <a:pt x="7620" y="46989"/>
                  </a:lnTo>
                  <a:lnTo>
                    <a:pt x="7620" y="40640"/>
                  </a:lnTo>
                  <a:close/>
                </a:path>
                <a:path w="7620" h="688339">
                  <a:moveTo>
                    <a:pt x="7620" y="46990"/>
                  </a:moveTo>
                  <a:lnTo>
                    <a:pt x="0" y="46990"/>
                  </a:lnTo>
                  <a:lnTo>
                    <a:pt x="0" y="53339"/>
                  </a:lnTo>
                  <a:lnTo>
                    <a:pt x="7620" y="53339"/>
                  </a:lnTo>
                  <a:lnTo>
                    <a:pt x="7620" y="46990"/>
                  </a:lnTo>
                  <a:close/>
                </a:path>
                <a:path w="7620" h="688339">
                  <a:moveTo>
                    <a:pt x="7620" y="53340"/>
                  </a:moveTo>
                  <a:lnTo>
                    <a:pt x="0" y="53340"/>
                  </a:lnTo>
                  <a:lnTo>
                    <a:pt x="0" y="59689"/>
                  </a:lnTo>
                  <a:lnTo>
                    <a:pt x="7620" y="59689"/>
                  </a:lnTo>
                  <a:lnTo>
                    <a:pt x="7620" y="53340"/>
                  </a:lnTo>
                  <a:close/>
                </a:path>
                <a:path w="7620" h="688339">
                  <a:moveTo>
                    <a:pt x="7620" y="59690"/>
                  </a:moveTo>
                  <a:lnTo>
                    <a:pt x="0" y="59690"/>
                  </a:lnTo>
                  <a:lnTo>
                    <a:pt x="0" y="66039"/>
                  </a:lnTo>
                  <a:lnTo>
                    <a:pt x="7620" y="66039"/>
                  </a:lnTo>
                  <a:lnTo>
                    <a:pt x="7620" y="59690"/>
                  </a:lnTo>
                  <a:close/>
                </a:path>
                <a:path w="7620" h="688339">
                  <a:moveTo>
                    <a:pt x="7620" y="66040"/>
                  </a:moveTo>
                  <a:lnTo>
                    <a:pt x="0" y="66040"/>
                  </a:lnTo>
                  <a:lnTo>
                    <a:pt x="0" y="72389"/>
                  </a:lnTo>
                  <a:lnTo>
                    <a:pt x="7620" y="72389"/>
                  </a:lnTo>
                  <a:lnTo>
                    <a:pt x="7620" y="66040"/>
                  </a:lnTo>
                  <a:close/>
                </a:path>
                <a:path w="7620" h="688339">
                  <a:moveTo>
                    <a:pt x="7620" y="72390"/>
                  </a:moveTo>
                  <a:lnTo>
                    <a:pt x="0" y="72390"/>
                  </a:lnTo>
                  <a:lnTo>
                    <a:pt x="0" y="78739"/>
                  </a:lnTo>
                  <a:lnTo>
                    <a:pt x="7620" y="78739"/>
                  </a:lnTo>
                  <a:lnTo>
                    <a:pt x="7620" y="72390"/>
                  </a:lnTo>
                  <a:close/>
                </a:path>
                <a:path w="7620" h="688339">
                  <a:moveTo>
                    <a:pt x="7620" y="78740"/>
                  </a:moveTo>
                  <a:lnTo>
                    <a:pt x="0" y="78740"/>
                  </a:lnTo>
                  <a:lnTo>
                    <a:pt x="0" y="85089"/>
                  </a:lnTo>
                  <a:lnTo>
                    <a:pt x="7620" y="85089"/>
                  </a:lnTo>
                  <a:lnTo>
                    <a:pt x="7620" y="78740"/>
                  </a:lnTo>
                  <a:close/>
                </a:path>
                <a:path w="7620" h="688339">
                  <a:moveTo>
                    <a:pt x="7620" y="85090"/>
                  </a:moveTo>
                  <a:lnTo>
                    <a:pt x="0" y="85090"/>
                  </a:lnTo>
                  <a:lnTo>
                    <a:pt x="0" y="91439"/>
                  </a:lnTo>
                  <a:lnTo>
                    <a:pt x="7620" y="91439"/>
                  </a:lnTo>
                  <a:lnTo>
                    <a:pt x="7620" y="85090"/>
                  </a:lnTo>
                  <a:close/>
                </a:path>
                <a:path w="7620" h="688339">
                  <a:moveTo>
                    <a:pt x="7620" y="91440"/>
                  </a:moveTo>
                  <a:lnTo>
                    <a:pt x="0" y="91440"/>
                  </a:lnTo>
                  <a:lnTo>
                    <a:pt x="0" y="97789"/>
                  </a:lnTo>
                  <a:lnTo>
                    <a:pt x="7620" y="97789"/>
                  </a:lnTo>
                  <a:lnTo>
                    <a:pt x="7620" y="91440"/>
                  </a:lnTo>
                  <a:close/>
                </a:path>
                <a:path w="7620" h="688339">
                  <a:moveTo>
                    <a:pt x="7620" y="97790"/>
                  </a:moveTo>
                  <a:lnTo>
                    <a:pt x="0" y="97790"/>
                  </a:lnTo>
                  <a:lnTo>
                    <a:pt x="0" y="104139"/>
                  </a:lnTo>
                  <a:lnTo>
                    <a:pt x="7620" y="104139"/>
                  </a:lnTo>
                  <a:lnTo>
                    <a:pt x="7620" y="97790"/>
                  </a:lnTo>
                  <a:close/>
                </a:path>
                <a:path w="7620" h="688339">
                  <a:moveTo>
                    <a:pt x="7620" y="104140"/>
                  </a:moveTo>
                  <a:lnTo>
                    <a:pt x="0" y="104140"/>
                  </a:lnTo>
                  <a:lnTo>
                    <a:pt x="0" y="110489"/>
                  </a:lnTo>
                  <a:lnTo>
                    <a:pt x="7620" y="110489"/>
                  </a:lnTo>
                  <a:lnTo>
                    <a:pt x="7620" y="104140"/>
                  </a:lnTo>
                  <a:close/>
                </a:path>
                <a:path w="7620" h="688339">
                  <a:moveTo>
                    <a:pt x="7620" y="110490"/>
                  </a:moveTo>
                  <a:lnTo>
                    <a:pt x="0" y="110490"/>
                  </a:lnTo>
                  <a:lnTo>
                    <a:pt x="0" y="116839"/>
                  </a:lnTo>
                  <a:lnTo>
                    <a:pt x="7620" y="116839"/>
                  </a:lnTo>
                  <a:lnTo>
                    <a:pt x="7620" y="110490"/>
                  </a:lnTo>
                  <a:close/>
                </a:path>
                <a:path w="7620" h="688339">
                  <a:moveTo>
                    <a:pt x="7620" y="116840"/>
                  </a:moveTo>
                  <a:lnTo>
                    <a:pt x="0" y="116840"/>
                  </a:lnTo>
                  <a:lnTo>
                    <a:pt x="0" y="123189"/>
                  </a:lnTo>
                  <a:lnTo>
                    <a:pt x="7620" y="123189"/>
                  </a:lnTo>
                  <a:lnTo>
                    <a:pt x="7620" y="116840"/>
                  </a:lnTo>
                  <a:close/>
                </a:path>
                <a:path w="7620" h="688339">
                  <a:moveTo>
                    <a:pt x="7620" y="123190"/>
                  </a:moveTo>
                  <a:lnTo>
                    <a:pt x="0" y="123190"/>
                  </a:lnTo>
                  <a:lnTo>
                    <a:pt x="0" y="129539"/>
                  </a:lnTo>
                  <a:lnTo>
                    <a:pt x="7620" y="129539"/>
                  </a:lnTo>
                  <a:lnTo>
                    <a:pt x="7620" y="123190"/>
                  </a:lnTo>
                  <a:close/>
                </a:path>
                <a:path w="7620" h="688339">
                  <a:moveTo>
                    <a:pt x="7620" y="129540"/>
                  </a:moveTo>
                  <a:lnTo>
                    <a:pt x="0" y="129540"/>
                  </a:lnTo>
                  <a:lnTo>
                    <a:pt x="0" y="134619"/>
                  </a:lnTo>
                  <a:lnTo>
                    <a:pt x="7620" y="134619"/>
                  </a:lnTo>
                  <a:lnTo>
                    <a:pt x="7620" y="129540"/>
                  </a:lnTo>
                  <a:close/>
                </a:path>
                <a:path w="7620" h="688339">
                  <a:moveTo>
                    <a:pt x="7620" y="134620"/>
                  </a:moveTo>
                  <a:lnTo>
                    <a:pt x="0" y="134620"/>
                  </a:lnTo>
                  <a:lnTo>
                    <a:pt x="0" y="142239"/>
                  </a:lnTo>
                  <a:lnTo>
                    <a:pt x="7620" y="142239"/>
                  </a:lnTo>
                  <a:lnTo>
                    <a:pt x="7620" y="134620"/>
                  </a:lnTo>
                  <a:close/>
                </a:path>
                <a:path w="7620" h="688339">
                  <a:moveTo>
                    <a:pt x="7620" y="142240"/>
                  </a:moveTo>
                  <a:lnTo>
                    <a:pt x="0" y="142240"/>
                  </a:lnTo>
                  <a:lnTo>
                    <a:pt x="0" y="148589"/>
                  </a:lnTo>
                  <a:lnTo>
                    <a:pt x="7620" y="148589"/>
                  </a:lnTo>
                  <a:lnTo>
                    <a:pt x="7620" y="142240"/>
                  </a:lnTo>
                  <a:close/>
                </a:path>
                <a:path w="7620" h="688339">
                  <a:moveTo>
                    <a:pt x="7620" y="148590"/>
                  </a:moveTo>
                  <a:lnTo>
                    <a:pt x="0" y="148590"/>
                  </a:lnTo>
                  <a:lnTo>
                    <a:pt x="0" y="154939"/>
                  </a:lnTo>
                  <a:lnTo>
                    <a:pt x="7620" y="154939"/>
                  </a:lnTo>
                  <a:lnTo>
                    <a:pt x="7620" y="148590"/>
                  </a:lnTo>
                  <a:close/>
                </a:path>
                <a:path w="7620" h="688339">
                  <a:moveTo>
                    <a:pt x="7620" y="154940"/>
                  </a:moveTo>
                  <a:lnTo>
                    <a:pt x="0" y="154940"/>
                  </a:lnTo>
                  <a:lnTo>
                    <a:pt x="0" y="161289"/>
                  </a:lnTo>
                  <a:lnTo>
                    <a:pt x="7620" y="161289"/>
                  </a:lnTo>
                  <a:lnTo>
                    <a:pt x="7620" y="154940"/>
                  </a:lnTo>
                  <a:close/>
                </a:path>
                <a:path w="7620" h="688339">
                  <a:moveTo>
                    <a:pt x="7620" y="161290"/>
                  </a:moveTo>
                  <a:lnTo>
                    <a:pt x="0" y="161290"/>
                  </a:lnTo>
                  <a:lnTo>
                    <a:pt x="0" y="167639"/>
                  </a:lnTo>
                  <a:lnTo>
                    <a:pt x="7620" y="167639"/>
                  </a:lnTo>
                  <a:lnTo>
                    <a:pt x="7620" y="161290"/>
                  </a:lnTo>
                  <a:close/>
                </a:path>
                <a:path w="7620" h="688339">
                  <a:moveTo>
                    <a:pt x="7620" y="167640"/>
                  </a:moveTo>
                  <a:lnTo>
                    <a:pt x="0" y="167640"/>
                  </a:lnTo>
                  <a:lnTo>
                    <a:pt x="0" y="173989"/>
                  </a:lnTo>
                  <a:lnTo>
                    <a:pt x="7620" y="173989"/>
                  </a:lnTo>
                  <a:lnTo>
                    <a:pt x="7620" y="167640"/>
                  </a:lnTo>
                  <a:close/>
                </a:path>
                <a:path w="7620" h="688339">
                  <a:moveTo>
                    <a:pt x="7620" y="173990"/>
                  </a:moveTo>
                  <a:lnTo>
                    <a:pt x="0" y="173990"/>
                  </a:lnTo>
                  <a:lnTo>
                    <a:pt x="0" y="180339"/>
                  </a:lnTo>
                  <a:lnTo>
                    <a:pt x="7620" y="180339"/>
                  </a:lnTo>
                  <a:lnTo>
                    <a:pt x="7620" y="173990"/>
                  </a:lnTo>
                  <a:close/>
                </a:path>
                <a:path w="7620" h="688339">
                  <a:moveTo>
                    <a:pt x="7620" y="180340"/>
                  </a:moveTo>
                  <a:lnTo>
                    <a:pt x="0" y="180340"/>
                  </a:lnTo>
                  <a:lnTo>
                    <a:pt x="0" y="186689"/>
                  </a:lnTo>
                  <a:lnTo>
                    <a:pt x="7620" y="186689"/>
                  </a:lnTo>
                  <a:lnTo>
                    <a:pt x="7620" y="180340"/>
                  </a:lnTo>
                  <a:close/>
                </a:path>
                <a:path w="7620" h="688339">
                  <a:moveTo>
                    <a:pt x="7620" y="186690"/>
                  </a:moveTo>
                  <a:lnTo>
                    <a:pt x="0" y="186690"/>
                  </a:lnTo>
                  <a:lnTo>
                    <a:pt x="0" y="193039"/>
                  </a:lnTo>
                  <a:lnTo>
                    <a:pt x="7620" y="193039"/>
                  </a:lnTo>
                  <a:lnTo>
                    <a:pt x="7620" y="186690"/>
                  </a:lnTo>
                  <a:close/>
                </a:path>
                <a:path w="7620" h="688339">
                  <a:moveTo>
                    <a:pt x="7620" y="193040"/>
                  </a:moveTo>
                  <a:lnTo>
                    <a:pt x="0" y="193040"/>
                  </a:lnTo>
                  <a:lnTo>
                    <a:pt x="0" y="199389"/>
                  </a:lnTo>
                  <a:lnTo>
                    <a:pt x="7620" y="199389"/>
                  </a:lnTo>
                  <a:lnTo>
                    <a:pt x="7620" y="193040"/>
                  </a:lnTo>
                  <a:close/>
                </a:path>
                <a:path w="7620" h="688339">
                  <a:moveTo>
                    <a:pt x="7620" y="199390"/>
                  </a:moveTo>
                  <a:lnTo>
                    <a:pt x="0" y="199390"/>
                  </a:lnTo>
                  <a:lnTo>
                    <a:pt x="0" y="205739"/>
                  </a:lnTo>
                  <a:lnTo>
                    <a:pt x="7620" y="205739"/>
                  </a:lnTo>
                  <a:lnTo>
                    <a:pt x="7620" y="199390"/>
                  </a:lnTo>
                  <a:close/>
                </a:path>
                <a:path w="7620" h="688339">
                  <a:moveTo>
                    <a:pt x="7620" y="205740"/>
                  </a:moveTo>
                  <a:lnTo>
                    <a:pt x="0" y="205740"/>
                  </a:lnTo>
                  <a:lnTo>
                    <a:pt x="0" y="212089"/>
                  </a:lnTo>
                  <a:lnTo>
                    <a:pt x="7620" y="212089"/>
                  </a:lnTo>
                  <a:lnTo>
                    <a:pt x="7620" y="205740"/>
                  </a:lnTo>
                  <a:close/>
                </a:path>
                <a:path w="7620" h="688339">
                  <a:moveTo>
                    <a:pt x="7620" y="212090"/>
                  </a:moveTo>
                  <a:lnTo>
                    <a:pt x="0" y="212090"/>
                  </a:lnTo>
                  <a:lnTo>
                    <a:pt x="0" y="218439"/>
                  </a:lnTo>
                  <a:lnTo>
                    <a:pt x="7620" y="218439"/>
                  </a:lnTo>
                  <a:lnTo>
                    <a:pt x="7620" y="212090"/>
                  </a:lnTo>
                  <a:close/>
                </a:path>
                <a:path w="7620" h="688339">
                  <a:moveTo>
                    <a:pt x="7620" y="218440"/>
                  </a:moveTo>
                  <a:lnTo>
                    <a:pt x="0" y="218440"/>
                  </a:lnTo>
                  <a:lnTo>
                    <a:pt x="0" y="231139"/>
                  </a:lnTo>
                  <a:lnTo>
                    <a:pt x="7620" y="231139"/>
                  </a:lnTo>
                  <a:lnTo>
                    <a:pt x="7620" y="218440"/>
                  </a:lnTo>
                  <a:close/>
                </a:path>
                <a:path w="7620" h="688339">
                  <a:moveTo>
                    <a:pt x="7620" y="231140"/>
                  </a:moveTo>
                  <a:lnTo>
                    <a:pt x="0" y="231140"/>
                  </a:lnTo>
                  <a:lnTo>
                    <a:pt x="0" y="237489"/>
                  </a:lnTo>
                  <a:lnTo>
                    <a:pt x="7620" y="237489"/>
                  </a:lnTo>
                  <a:lnTo>
                    <a:pt x="7620" y="231140"/>
                  </a:lnTo>
                  <a:close/>
                </a:path>
                <a:path w="7620" h="688339">
                  <a:moveTo>
                    <a:pt x="7620" y="237490"/>
                  </a:moveTo>
                  <a:lnTo>
                    <a:pt x="0" y="237490"/>
                  </a:lnTo>
                  <a:lnTo>
                    <a:pt x="0" y="243839"/>
                  </a:lnTo>
                  <a:lnTo>
                    <a:pt x="7620" y="243839"/>
                  </a:lnTo>
                  <a:lnTo>
                    <a:pt x="7620" y="237490"/>
                  </a:lnTo>
                  <a:close/>
                </a:path>
                <a:path w="7620" h="688339">
                  <a:moveTo>
                    <a:pt x="7620" y="243840"/>
                  </a:moveTo>
                  <a:lnTo>
                    <a:pt x="0" y="243840"/>
                  </a:lnTo>
                  <a:lnTo>
                    <a:pt x="0" y="250189"/>
                  </a:lnTo>
                  <a:lnTo>
                    <a:pt x="7620" y="250189"/>
                  </a:lnTo>
                  <a:lnTo>
                    <a:pt x="7620" y="243840"/>
                  </a:lnTo>
                  <a:close/>
                </a:path>
                <a:path w="7620" h="688339">
                  <a:moveTo>
                    <a:pt x="7620" y="250190"/>
                  </a:moveTo>
                  <a:lnTo>
                    <a:pt x="0" y="250190"/>
                  </a:lnTo>
                  <a:lnTo>
                    <a:pt x="0" y="256539"/>
                  </a:lnTo>
                  <a:lnTo>
                    <a:pt x="7620" y="256539"/>
                  </a:lnTo>
                  <a:lnTo>
                    <a:pt x="7620" y="250190"/>
                  </a:lnTo>
                  <a:close/>
                </a:path>
                <a:path w="7620" h="688339">
                  <a:moveTo>
                    <a:pt x="7620" y="256540"/>
                  </a:moveTo>
                  <a:lnTo>
                    <a:pt x="0" y="256540"/>
                  </a:lnTo>
                  <a:lnTo>
                    <a:pt x="0" y="262889"/>
                  </a:lnTo>
                  <a:lnTo>
                    <a:pt x="7620" y="262889"/>
                  </a:lnTo>
                  <a:lnTo>
                    <a:pt x="7620" y="256540"/>
                  </a:lnTo>
                  <a:close/>
                </a:path>
                <a:path w="7620" h="688339">
                  <a:moveTo>
                    <a:pt x="7620" y="262890"/>
                  </a:moveTo>
                  <a:lnTo>
                    <a:pt x="0" y="262890"/>
                  </a:lnTo>
                  <a:lnTo>
                    <a:pt x="0" y="269239"/>
                  </a:lnTo>
                  <a:lnTo>
                    <a:pt x="7620" y="269239"/>
                  </a:lnTo>
                  <a:lnTo>
                    <a:pt x="7620" y="262890"/>
                  </a:lnTo>
                  <a:close/>
                </a:path>
                <a:path w="7620" h="688339">
                  <a:moveTo>
                    <a:pt x="7620" y="269240"/>
                  </a:moveTo>
                  <a:lnTo>
                    <a:pt x="0" y="269240"/>
                  </a:lnTo>
                  <a:lnTo>
                    <a:pt x="0" y="275589"/>
                  </a:lnTo>
                  <a:lnTo>
                    <a:pt x="7620" y="275589"/>
                  </a:lnTo>
                  <a:lnTo>
                    <a:pt x="7620" y="269240"/>
                  </a:lnTo>
                  <a:close/>
                </a:path>
                <a:path w="7620" h="688339">
                  <a:moveTo>
                    <a:pt x="7620" y="275590"/>
                  </a:moveTo>
                  <a:lnTo>
                    <a:pt x="0" y="275590"/>
                  </a:lnTo>
                  <a:lnTo>
                    <a:pt x="0" y="281939"/>
                  </a:lnTo>
                  <a:lnTo>
                    <a:pt x="7620" y="281939"/>
                  </a:lnTo>
                  <a:lnTo>
                    <a:pt x="7620" y="275590"/>
                  </a:lnTo>
                  <a:close/>
                </a:path>
                <a:path w="7620" h="688339">
                  <a:moveTo>
                    <a:pt x="7620" y="281940"/>
                  </a:moveTo>
                  <a:lnTo>
                    <a:pt x="0" y="281940"/>
                  </a:lnTo>
                  <a:lnTo>
                    <a:pt x="0" y="288289"/>
                  </a:lnTo>
                  <a:lnTo>
                    <a:pt x="7620" y="288289"/>
                  </a:lnTo>
                  <a:lnTo>
                    <a:pt x="7620" y="281940"/>
                  </a:lnTo>
                  <a:close/>
                </a:path>
                <a:path w="7620" h="688339">
                  <a:moveTo>
                    <a:pt x="7620" y="288290"/>
                  </a:moveTo>
                  <a:lnTo>
                    <a:pt x="0" y="288290"/>
                  </a:lnTo>
                  <a:lnTo>
                    <a:pt x="0" y="294639"/>
                  </a:lnTo>
                  <a:lnTo>
                    <a:pt x="7620" y="294639"/>
                  </a:lnTo>
                  <a:lnTo>
                    <a:pt x="7620" y="288290"/>
                  </a:lnTo>
                  <a:close/>
                </a:path>
                <a:path w="7620" h="688339">
                  <a:moveTo>
                    <a:pt x="7620" y="294640"/>
                  </a:moveTo>
                  <a:lnTo>
                    <a:pt x="0" y="294640"/>
                  </a:lnTo>
                  <a:lnTo>
                    <a:pt x="0" y="300989"/>
                  </a:lnTo>
                  <a:lnTo>
                    <a:pt x="7620" y="300989"/>
                  </a:lnTo>
                  <a:lnTo>
                    <a:pt x="7620" y="294640"/>
                  </a:lnTo>
                  <a:close/>
                </a:path>
                <a:path w="7620" h="688339">
                  <a:moveTo>
                    <a:pt x="7620" y="300990"/>
                  </a:moveTo>
                  <a:lnTo>
                    <a:pt x="0" y="300990"/>
                  </a:lnTo>
                  <a:lnTo>
                    <a:pt x="0" y="307339"/>
                  </a:lnTo>
                  <a:lnTo>
                    <a:pt x="7620" y="307339"/>
                  </a:lnTo>
                  <a:lnTo>
                    <a:pt x="7620" y="300990"/>
                  </a:lnTo>
                  <a:close/>
                </a:path>
                <a:path w="7620" h="688339">
                  <a:moveTo>
                    <a:pt x="7620" y="307340"/>
                  </a:moveTo>
                  <a:lnTo>
                    <a:pt x="0" y="307340"/>
                  </a:lnTo>
                  <a:lnTo>
                    <a:pt x="0" y="313689"/>
                  </a:lnTo>
                  <a:lnTo>
                    <a:pt x="7620" y="313689"/>
                  </a:lnTo>
                  <a:lnTo>
                    <a:pt x="7620" y="307340"/>
                  </a:lnTo>
                  <a:close/>
                </a:path>
                <a:path w="7620" h="688339">
                  <a:moveTo>
                    <a:pt x="7620" y="313690"/>
                  </a:moveTo>
                  <a:lnTo>
                    <a:pt x="0" y="313690"/>
                  </a:lnTo>
                  <a:lnTo>
                    <a:pt x="0" y="320039"/>
                  </a:lnTo>
                  <a:lnTo>
                    <a:pt x="7620" y="320039"/>
                  </a:lnTo>
                  <a:lnTo>
                    <a:pt x="7620" y="313690"/>
                  </a:lnTo>
                  <a:close/>
                </a:path>
                <a:path w="7620" h="688339">
                  <a:moveTo>
                    <a:pt x="7620" y="320040"/>
                  </a:moveTo>
                  <a:lnTo>
                    <a:pt x="0" y="320040"/>
                  </a:lnTo>
                  <a:lnTo>
                    <a:pt x="0" y="326389"/>
                  </a:lnTo>
                  <a:lnTo>
                    <a:pt x="7620" y="326389"/>
                  </a:lnTo>
                  <a:lnTo>
                    <a:pt x="7620" y="320040"/>
                  </a:lnTo>
                  <a:close/>
                </a:path>
                <a:path w="7620" h="688339">
                  <a:moveTo>
                    <a:pt x="7620" y="326390"/>
                  </a:moveTo>
                  <a:lnTo>
                    <a:pt x="0" y="326390"/>
                  </a:lnTo>
                  <a:lnTo>
                    <a:pt x="0" y="332739"/>
                  </a:lnTo>
                  <a:lnTo>
                    <a:pt x="7620" y="332739"/>
                  </a:lnTo>
                  <a:lnTo>
                    <a:pt x="7620" y="326390"/>
                  </a:lnTo>
                  <a:close/>
                </a:path>
                <a:path w="7620" h="688339">
                  <a:moveTo>
                    <a:pt x="7620" y="332740"/>
                  </a:moveTo>
                  <a:lnTo>
                    <a:pt x="0" y="332740"/>
                  </a:lnTo>
                  <a:lnTo>
                    <a:pt x="0" y="339089"/>
                  </a:lnTo>
                  <a:lnTo>
                    <a:pt x="7620" y="339089"/>
                  </a:lnTo>
                  <a:lnTo>
                    <a:pt x="7620" y="332740"/>
                  </a:lnTo>
                  <a:close/>
                </a:path>
                <a:path w="7620" h="688339">
                  <a:moveTo>
                    <a:pt x="7620" y="339090"/>
                  </a:moveTo>
                  <a:lnTo>
                    <a:pt x="0" y="339090"/>
                  </a:lnTo>
                  <a:lnTo>
                    <a:pt x="0" y="345439"/>
                  </a:lnTo>
                  <a:lnTo>
                    <a:pt x="7620" y="345439"/>
                  </a:lnTo>
                  <a:lnTo>
                    <a:pt x="7620" y="339090"/>
                  </a:lnTo>
                  <a:close/>
                </a:path>
                <a:path w="7620" h="688339">
                  <a:moveTo>
                    <a:pt x="7620" y="345440"/>
                  </a:moveTo>
                  <a:lnTo>
                    <a:pt x="0" y="345440"/>
                  </a:lnTo>
                  <a:lnTo>
                    <a:pt x="0" y="351789"/>
                  </a:lnTo>
                  <a:lnTo>
                    <a:pt x="7620" y="351789"/>
                  </a:lnTo>
                  <a:lnTo>
                    <a:pt x="7620" y="345440"/>
                  </a:lnTo>
                  <a:close/>
                </a:path>
                <a:path w="7620" h="688339">
                  <a:moveTo>
                    <a:pt x="7620" y="351790"/>
                  </a:moveTo>
                  <a:lnTo>
                    <a:pt x="0" y="351790"/>
                  </a:lnTo>
                  <a:lnTo>
                    <a:pt x="0" y="358139"/>
                  </a:lnTo>
                  <a:lnTo>
                    <a:pt x="7620" y="358139"/>
                  </a:lnTo>
                  <a:lnTo>
                    <a:pt x="7620" y="351790"/>
                  </a:lnTo>
                  <a:close/>
                </a:path>
                <a:path w="7620" h="688339">
                  <a:moveTo>
                    <a:pt x="7620" y="358140"/>
                  </a:moveTo>
                  <a:lnTo>
                    <a:pt x="0" y="358140"/>
                  </a:lnTo>
                  <a:lnTo>
                    <a:pt x="0" y="364489"/>
                  </a:lnTo>
                  <a:lnTo>
                    <a:pt x="7620" y="364489"/>
                  </a:lnTo>
                  <a:lnTo>
                    <a:pt x="7620" y="358140"/>
                  </a:lnTo>
                  <a:close/>
                </a:path>
                <a:path w="7620" h="688339">
                  <a:moveTo>
                    <a:pt x="7620" y="364490"/>
                  </a:moveTo>
                  <a:lnTo>
                    <a:pt x="0" y="364490"/>
                  </a:lnTo>
                  <a:lnTo>
                    <a:pt x="0" y="370839"/>
                  </a:lnTo>
                  <a:lnTo>
                    <a:pt x="7620" y="370839"/>
                  </a:lnTo>
                  <a:lnTo>
                    <a:pt x="7620" y="364490"/>
                  </a:lnTo>
                  <a:close/>
                </a:path>
                <a:path w="7620" h="688339">
                  <a:moveTo>
                    <a:pt x="7620" y="370840"/>
                  </a:moveTo>
                  <a:lnTo>
                    <a:pt x="0" y="370840"/>
                  </a:lnTo>
                  <a:lnTo>
                    <a:pt x="0" y="377189"/>
                  </a:lnTo>
                  <a:lnTo>
                    <a:pt x="7620" y="377189"/>
                  </a:lnTo>
                  <a:lnTo>
                    <a:pt x="7620" y="370840"/>
                  </a:lnTo>
                  <a:close/>
                </a:path>
                <a:path w="7620" h="688339">
                  <a:moveTo>
                    <a:pt x="7620" y="377190"/>
                  </a:moveTo>
                  <a:lnTo>
                    <a:pt x="0" y="377190"/>
                  </a:lnTo>
                  <a:lnTo>
                    <a:pt x="0" y="383539"/>
                  </a:lnTo>
                  <a:lnTo>
                    <a:pt x="7620" y="383539"/>
                  </a:lnTo>
                  <a:lnTo>
                    <a:pt x="7620" y="377190"/>
                  </a:lnTo>
                  <a:close/>
                </a:path>
                <a:path w="7620" h="688339">
                  <a:moveTo>
                    <a:pt x="7620" y="383540"/>
                  </a:moveTo>
                  <a:lnTo>
                    <a:pt x="0" y="383540"/>
                  </a:lnTo>
                  <a:lnTo>
                    <a:pt x="0" y="389889"/>
                  </a:lnTo>
                  <a:lnTo>
                    <a:pt x="7620" y="389889"/>
                  </a:lnTo>
                  <a:lnTo>
                    <a:pt x="7620" y="383540"/>
                  </a:lnTo>
                  <a:close/>
                </a:path>
                <a:path w="7620" h="688339">
                  <a:moveTo>
                    <a:pt x="7620" y="389890"/>
                  </a:moveTo>
                  <a:lnTo>
                    <a:pt x="0" y="389890"/>
                  </a:lnTo>
                  <a:lnTo>
                    <a:pt x="0" y="396239"/>
                  </a:lnTo>
                  <a:lnTo>
                    <a:pt x="7620" y="396239"/>
                  </a:lnTo>
                  <a:lnTo>
                    <a:pt x="7620" y="389890"/>
                  </a:lnTo>
                  <a:close/>
                </a:path>
                <a:path w="7620" h="688339">
                  <a:moveTo>
                    <a:pt x="7620" y="396240"/>
                  </a:moveTo>
                  <a:lnTo>
                    <a:pt x="0" y="396240"/>
                  </a:lnTo>
                  <a:lnTo>
                    <a:pt x="0" y="402589"/>
                  </a:lnTo>
                  <a:lnTo>
                    <a:pt x="7620" y="402589"/>
                  </a:lnTo>
                  <a:lnTo>
                    <a:pt x="7620" y="396240"/>
                  </a:lnTo>
                  <a:close/>
                </a:path>
                <a:path w="7620" h="688339">
                  <a:moveTo>
                    <a:pt x="7620" y="402590"/>
                  </a:moveTo>
                  <a:lnTo>
                    <a:pt x="0" y="402590"/>
                  </a:lnTo>
                  <a:lnTo>
                    <a:pt x="0" y="408939"/>
                  </a:lnTo>
                  <a:lnTo>
                    <a:pt x="7620" y="408939"/>
                  </a:lnTo>
                  <a:lnTo>
                    <a:pt x="7620" y="402590"/>
                  </a:lnTo>
                  <a:close/>
                </a:path>
                <a:path w="7620" h="688339">
                  <a:moveTo>
                    <a:pt x="7620" y="408940"/>
                  </a:moveTo>
                  <a:lnTo>
                    <a:pt x="0" y="408940"/>
                  </a:lnTo>
                  <a:lnTo>
                    <a:pt x="0" y="415289"/>
                  </a:lnTo>
                  <a:lnTo>
                    <a:pt x="7620" y="415289"/>
                  </a:lnTo>
                  <a:lnTo>
                    <a:pt x="7620" y="408940"/>
                  </a:lnTo>
                  <a:close/>
                </a:path>
                <a:path w="7620" h="688339">
                  <a:moveTo>
                    <a:pt x="7620" y="415290"/>
                  </a:moveTo>
                  <a:lnTo>
                    <a:pt x="0" y="415290"/>
                  </a:lnTo>
                  <a:lnTo>
                    <a:pt x="0" y="421639"/>
                  </a:lnTo>
                  <a:lnTo>
                    <a:pt x="7620" y="421639"/>
                  </a:lnTo>
                  <a:lnTo>
                    <a:pt x="7620" y="415290"/>
                  </a:lnTo>
                  <a:close/>
                </a:path>
                <a:path w="7620" h="688339">
                  <a:moveTo>
                    <a:pt x="7620" y="421640"/>
                  </a:moveTo>
                  <a:lnTo>
                    <a:pt x="0" y="421640"/>
                  </a:lnTo>
                  <a:lnTo>
                    <a:pt x="0" y="427989"/>
                  </a:lnTo>
                  <a:lnTo>
                    <a:pt x="7620" y="427989"/>
                  </a:lnTo>
                  <a:lnTo>
                    <a:pt x="7620" y="421640"/>
                  </a:lnTo>
                  <a:close/>
                </a:path>
                <a:path w="7620" h="688339">
                  <a:moveTo>
                    <a:pt x="7620" y="427990"/>
                  </a:moveTo>
                  <a:lnTo>
                    <a:pt x="0" y="427990"/>
                  </a:lnTo>
                  <a:lnTo>
                    <a:pt x="0" y="434339"/>
                  </a:lnTo>
                  <a:lnTo>
                    <a:pt x="7620" y="434339"/>
                  </a:lnTo>
                  <a:lnTo>
                    <a:pt x="7620" y="427990"/>
                  </a:lnTo>
                  <a:close/>
                </a:path>
                <a:path w="7620" h="688339">
                  <a:moveTo>
                    <a:pt x="7620" y="434340"/>
                  </a:moveTo>
                  <a:lnTo>
                    <a:pt x="0" y="434340"/>
                  </a:lnTo>
                  <a:lnTo>
                    <a:pt x="0" y="440689"/>
                  </a:lnTo>
                  <a:lnTo>
                    <a:pt x="7620" y="440689"/>
                  </a:lnTo>
                  <a:lnTo>
                    <a:pt x="7620" y="434340"/>
                  </a:lnTo>
                  <a:close/>
                </a:path>
                <a:path w="7620" h="688339">
                  <a:moveTo>
                    <a:pt x="7620" y="440690"/>
                  </a:moveTo>
                  <a:lnTo>
                    <a:pt x="0" y="440690"/>
                  </a:lnTo>
                  <a:lnTo>
                    <a:pt x="0" y="447039"/>
                  </a:lnTo>
                  <a:lnTo>
                    <a:pt x="7620" y="447039"/>
                  </a:lnTo>
                  <a:lnTo>
                    <a:pt x="7620" y="440690"/>
                  </a:lnTo>
                  <a:close/>
                </a:path>
                <a:path w="7620" h="688339">
                  <a:moveTo>
                    <a:pt x="7620" y="447040"/>
                  </a:moveTo>
                  <a:lnTo>
                    <a:pt x="0" y="447040"/>
                  </a:lnTo>
                  <a:lnTo>
                    <a:pt x="0" y="453389"/>
                  </a:lnTo>
                  <a:lnTo>
                    <a:pt x="7620" y="453389"/>
                  </a:lnTo>
                  <a:lnTo>
                    <a:pt x="7620" y="447040"/>
                  </a:lnTo>
                  <a:close/>
                </a:path>
                <a:path w="7620" h="688339">
                  <a:moveTo>
                    <a:pt x="7620" y="453390"/>
                  </a:moveTo>
                  <a:lnTo>
                    <a:pt x="0" y="453390"/>
                  </a:lnTo>
                  <a:lnTo>
                    <a:pt x="0" y="459739"/>
                  </a:lnTo>
                  <a:lnTo>
                    <a:pt x="7620" y="459739"/>
                  </a:lnTo>
                  <a:lnTo>
                    <a:pt x="7620" y="453390"/>
                  </a:lnTo>
                  <a:close/>
                </a:path>
                <a:path w="7620" h="688339">
                  <a:moveTo>
                    <a:pt x="7620" y="459740"/>
                  </a:moveTo>
                  <a:lnTo>
                    <a:pt x="0" y="459740"/>
                  </a:lnTo>
                  <a:lnTo>
                    <a:pt x="0" y="485139"/>
                  </a:lnTo>
                  <a:lnTo>
                    <a:pt x="7620" y="485139"/>
                  </a:lnTo>
                  <a:lnTo>
                    <a:pt x="7620" y="459740"/>
                  </a:lnTo>
                  <a:close/>
                </a:path>
                <a:path w="7620" h="688339">
                  <a:moveTo>
                    <a:pt x="7620" y="485140"/>
                  </a:moveTo>
                  <a:lnTo>
                    <a:pt x="0" y="485140"/>
                  </a:lnTo>
                  <a:lnTo>
                    <a:pt x="0" y="490219"/>
                  </a:lnTo>
                  <a:lnTo>
                    <a:pt x="7620" y="490219"/>
                  </a:lnTo>
                  <a:lnTo>
                    <a:pt x="7620" y="485140"/>
                  </a:lnTo>
                  <a:close/>
                </a:path>
                <a:path w="7620" h="688339">
                  <a:moveTo>
                    <a:pt x="7620" y="490220"/>
                  </a:moveTo>
                  <a:lnTo>
                    <a:pt x="0" y="490220"/>
                  </a:lnTo>
                  <a:lnTo>
                    <a:pt x="0" y="497839"/>
                  </a:lnTo>
                  <a:lnTo>
                    <a:pt x="7620" y="497839"/>
                  </a:lnTo>
                  <a:lnTo>
                    <a:pt x="7620" y="490220"/>
                  </a:lnTo>
                  <a:close/>
                </a:path>
                <a:path w="7620" h="688339">
                  <a:moveTo>
                    <a:pt x="7620" y="497840"/>
                  </a:moveTo>
                  <a:lnTo>
                    <a:pt x="0" y="497840"/>
                  </a:lnTo>
                  <a:lnTo>
                    <a:pt x="0" y="504189"/>
                  </a:lnTo>
                  <a:lnTo>
                    <a:pt x="7620" y="504189"/>
                  </a:lnTo>
                  <a:lnTo>
                    <a:pt x="7620" y="497840"/>
                  </a:lnTo>
                  <a:close/>
                </a:path>
                <a:path w="7620" h="688339">
                  <a:moveTo>
                    <a:pt x="7620" y="504190"/>
                  </a:moveTo>
                  <a:lnTo>
                    <a:pt x="0" y="504190"/>
                  </a:lnTo>
                  <a:lnTo>
                    <a:pt x="0" y="510539"/>
                  </a:lnTo>
                  <a:lnTo>
                    <a:pt x="7620" y="510539"/>
                  </a:lnTo>
                  <a:lnTo>
                    <a:pt x="7620" y="504190"/>
                  </a:lnTo>
                  <a:close/>
                </a:path>
                <a:path w="7620" h="688339">
                  <a:moveTo>
                    <a:pt x="7620" y="510540"/>
                  </a:moveTo>
                  <a:lnTo>
                    <a:pt x="0" y="510540"/>
                  </a:lnTo>
                  <a:lnTo>
                    <a:pt x="0" y="516889"/>
                  </a:lnTo>
                  <a:lnTo>
                    <a:pt x="7620" y="516889"/>
                  </a:lnTo>
                  <a:lnTo>
                    <a:pt x="7620" y="510540"/>
                  </a:lnTo>
                  <a:close/>
                </a:path>
                <a:path w="7620" h="688339">
                  <a:moveTo>
                    <a:pt x="7620" y="516890"/>
                  </a:moveTo>
                  <a:lnTo>
                    <a:pt x="0" y="516890"/>
                  </a:lnTo>
                  <a:lnTo>
                    <a:pt x="0" y="523239"/>
                  </a:lnTo>
                  <a:lnTo>
                    <a:pt x="7620" y="523239"/>
                  </a:lnTo>
                  <a:lnTo>
                    <a:pt x="7620" y="516890"/>
                  </a:lnTo>
                  <a:close/>
                </a:path>
                <a:path w="7620" h="688339">
                  <a:moveTo>
                    <a:pt x="7620" y="523240"/>
                  </a:moveTo>
                  <a:lnTo>
                    <a:pt x="0" y="523240"/>
                  </a:lnTo>
                  <a:lnTo>
                    <a:pt x="0" y="529589"/>
                  </a:lnTo>
                  <a:lnTo>
                    <a:pt x="7620" y="529589"/>
                  </a:lnTo>
                  <a:lnTo>
                    <a:pt x="7620" y="523240"/>
                  </a:lnTo>
                  <a:close/>
                </a:path>
                <a:path w="7620" h="688339">
                  <a:moveTo>
                    <a:pt x="7620" y="529590"/>
                  </a:moveTo>
                  <a:lnTo>
                    <a:pt x="0" y="529590"/>
                  </a:lnTo>
                  <a:lnTo>
                    <a:pt x="0" y="535939"/>
                  </a:lnTo>
                  <a:lnTo>
                    <a:pt x="7620" y="535939"/>
                  </a:lnTo>
                  <a:lnTo>
                    <a:pt x="7620" y="529590"/>
                  </a:lnTo>
                  <a:close/>
                </a:path>
                <a:path w="7620" h="688339">
                  <a:moveTo>
                    <a:pt x="7620" y="535940"/>
                  </a:moveTo>
                  <a:lnTo>
                    <a:pt x="0" y="535940"/>
                  </a:lnTo>
                  <a:lnTo>
                    <a:pt x="0" y="542289"/>
                  </a:lnTo>
                  <a:lnTo>
                    <a:pt x="7620" y="542289"/>
                  </a:lnTo>
                  <a:lnTo>
                    <a:pt x="7620" y="535940"/>
                  </a:lnTo>
                  <a:close/>
                </a:path>
                <a:path w="7620" h="688339">
                  <a:moveTo>
                    <a:pt x="7620" y="542290"/>
                  </a:moveTo>
                  <a:lnTo>
                    <a:pt x="0" y="542290"/>
                  </a:lnTo>
                  <a:lnTo>
                    <a:pt x="0" y="548639"/>
                  </a:lnTo>
                  <a:lnTo>
                    <a:pt x="7620" y="548639"/>
                  </a:lnTo>
                  <a:lnTo>
                    <a:pt x="7620" y="542290"/>
                  </a:lnTo>
                  <a:close/>
                </a:path>
                <a:path w="7620" h="688339">
                  <a:moveTo>
                    <a:pt x="7620" y="548640"/>
                  </a:moveTo>
                  <a:lnTo>
                    <a:pt x="0" y="548640"/>
                  </a:lnTo>
                  <a:lnTo>
                    <a:pt x="0" y="554989"/>
                  </a:lnTo>
                  <a:lnTo>
                    <a:pt x="7620" y="554989"/>
                  </a:lnTo>
                  <a:lnTo>
                    <a:pt x="7620" y="548640"/>
                  </a:lnTo>
                  <a:close/>
                </a:path>
                <a:path w="7620" h="688339">
                  <a:moveTo>
                    <a:pt x="7620" y="554990"/>
                  </a:moveTo>
                  <a:lnTo>
                    <a:pt x="0" y="554990"/>
                  </a:lnTo>
                  <a:lnTo>
                    <a:pt x="0" y="572769"/>
                  </a:lnTo>
                  <a:lnTo>
                    <a:pt x="7620" y="572769"/>
                  </a:lnTo>
                  <a:lnTo>
                    <a:pt x="7620" y="554990"/>
                  </a:lnTo>
                  <a:close/>
                </a:path>
                <a:path w="7620" h="688339">
                  <a:moveTo>
                    <a:pt x="7620" y="572770"/>
                  </a:moveTo>
                  <a:lnTo>
                    <a:pt x="0" y="572770"/>
                  </a:lnTo>
                  <a:lnTo>
                    <a:pt x="0" y="580389"/>
                  </a:lnTo>
                  <a:lnTo>
                    <a:pt x="7620" y="580389"/>
                  </a:lnTo>
                  <a:lnTo>
                    <a:pt x="7620" y="572770"/>
                  </a:lnTo>
                  <a:close/>
                </a:path>
                <a:path w="7620" h="688339">
                  <a:moveTo>
                    <a:pt x="7620" y="580390"/>
                  </a:moveTo>
                  <a:lnTo>
                    <a:pt x="0" y="580390"/>
                  </a:lnTo>
                  <a:lnTo>
                    <a:pt x="0" y="585469"/>
                  </a:lnTo>
                  <a:lnTo>
                    <a:pt x="7620" y="585469"/>
                  </a:lnTo>
                  <a:lnTo>
                    <a:pt x="7620" y="580390"/>
                  </a:lnTo>
                  <a:close/>
                </a:path>
                <a:path w="7620" h="688339">
                  <a:moveTo>
                    <a:pt x="7620" y="585470"/>
                  </a:moveTo>
                  <a:lnTo>
                    <a:pt x="0" y="585470"/>
                  </a:lnTo>
                  <a:lnTo>
                    <a:pt x="0" y="593089"/>
                  </a:lnTo>
                  <a:lnTo>
                    <a:pt x="7620" y="593089"/>
                  </a:lnTo>
                  <a:lnTo>
                    <a:pt x="7620" y="585470"/>
                  </a:lnTo>
                  <a:close/>
                </a:path>
                <a:path w="7620" h="688339">
                  <a:moveTo>
                    <a:pt x="7620" y="593090"/>
                  </a:moveTo>
                  <a:lnTo>
                    <a:pt x="0" y="593090"/>
                  </a:lnTo>
                  <a:lnTo>
                    <a:pt x="0" y="599439"/>
                  </a:lnTo>
                  <a:lnTo>
                    <a:pt x="7620" y="599439"/>
                  </a:lnTo>
                  <a:lnTo>
                    <a:pt x="7620" y="593090"/>
                  </a:lnTo>
                  <a:close/>
                </a:path>
                <a:path w="7620" h="688339">
                  <a:moveTo>
                    <a:pt x="7620" y="599440"/>
                  </a:moveTo>
                  <a:lnTo>
                    <a:pt x="0" y="599440"/>
                  </a:lnTo>
                  <a:lnTo>
                    <a:pt x="0" y="605789"/>
                  </a:lnTo>
                  <a:lnTo>
                    <a:pt x="7620" y="605789"/>
                  </a:lnTo>
                  <a:lnTo>
                    <a:pt x="7620" y="599440"/>
                  </a:lnTo>
                  <a:close/>
                </a:path>
                <a:path w="7620" h="688339">
                  <a:moveTo>
                    <a:pt x="7620" y="605790"/>
                  </a:moveTo>
                  <a:lnTo>
                    <a:pt x="0" y="605790"/>
                  </a:lnTo>
                  <a:lnTo>
                    <a:pt x="0" y="612139"/>
                  </a:lnTo>
                  <a:lnTo>
                    <a:pt x="7620" y="612139"/>
                  </a:lnTo>
                  <a:lnTo>
                    <a:pt x="7620" y="605790"/>
                  </a:lnTo>
                  <a:close/>
                </a:path>
                <a:path w="7620" h="688339">
                  <a:moveTo>
                    <a:pt x="7620" y="612140"/>
                  </a:moveTo>
                  <a:lnTo>
                    <a:pt x="0" y="612140"/>
                  </a:lnTo>
                  <a:lnTo>
                    <a:pt x="0" y="618489"/>
                  </a:lnTo>
                  <a:lnTo>
                    <a:pt x="7620" y="618489"/>
                  </a:lnTo>
                  <a:lnTo>
                    <a:pt x="7620" y="612140"/>
                  </a:lnTo>
                  <a:close/>
                </a:path>
                <a:path w="7620" h="688339">
                  <a:moveTo>
                    <a:pt x="7620" y="618490"/>
                  </a:moveTo>
                  <a:lnTo>
                    <a:pt x="0" y="618490"/>
                  </a:lnTo>
                  <a:lnTo>
                    <a:pt x="0" y="624839"/>
                  </a:lnTo>
                  <a:lnTo>
                    <a:pt x="7620" y="624839"/>
                  </a:lnTo>
                  <a:lnTo>
                    <a:pt x="7620" y="618490"/>
                  </a:lnTo>
                  <a:close/>
                </a:path>
                <a:path w="7620" h="688339">
                  <a:moveTo>
                    <a:pt x="7620" y="624840"/>
                  </a:moveTo>
                  <a:lnTo>
                    <a:pt x="0" y="624840"/>
                  </a:lnTo>
                  <a:lnTo>
                    <a:pt x="0" y="631189"/>
                  </a:lnTo>
                  <a:lnTo>
                    <a:pt x="7620" y="631189"/>
                  </a:lnTo>
                  <a:lnTo>
                    <a:pt x="7620" y="624840"/>
                  </a:lnTo>
                  <a:close/>
                </a:path>
                <a:path w="7620" h="688339">
                  <a:moveTo>
                    <a:pt x="7620" y="631190"/>
                  </a:moveTo>
                  <a:lnTo>
                    <a:pt x="0" y="631190"/>
                  </a:lnTo>
                  <a:lnTo>
                    <a:pt x="0" y="637539"/>
                  </a:lnTo>
                  <a:lnTo>
                    <a:pt x="7620" y="637539"/>
                  </a:lnTo>
                  <a:lnTo>
                    <a:pt x="7620" y="631190"/>
                  </a:lnTo>
                  <a:close/>
                </a:path>
                <a:path w="7620" h="688339">
                  <a:moveTo>
                    <a:pt x="7620" y="637540"/>
                  </a:moveTo>
                  <a:lnTo>
                    <a:pt x="0" y="637540"/>
                  </a:lnTo>
                  <a:lnTo>
                    <a:pt x="0" y="643889"/>
                  </a:lnTo>
                  <a:lnTo>
                    <a:pt x="7620" y="643889"/>
                  </a:lnTo>
                  <a:lnTo>
                    <a:pt x="7620" y="637540"/>
                  </a:lnTo>
                  <a:close/>
                </a:path>
                <a:path w="7620" h="688339">
                  <a:moveTo>
                    <a:pt x="7620" y="643890"/>
                  </a:moveTo>
                  <a:lnTo>
                    <a:pt x="0" y="643890"/>
                  </a:lnTo>
                  <a:lnTo>
                    <a:pt x="0" y="650239"/>
                  </a:lnTo>
                  <a:lnTo>
                    <a:pt x="7620" y="650239"/>
                  </a:lnTo>
                  <a:lnTo>
                    <a:pt x="7620" y="643890"/>
                  </a:lnTo>
                  <a:close/>
                </a:path>
                <a:path w="7620" h="688339">
                  <a:moveTo>
                    <a:pt x="7620" y="650240"/>
                  </a:moveTo>
                  <a:lnTo>
                    <a:pt x="0" y="650240"/>
                  </a:lnTo>
                  <a:lnTo>
                    <a:pt x="0" y="656589"/>
                  </a:lnTo>
                  <a:lnTo>
                    <a:pt x="7620" y="656589"/>
                  </a:lnTo>
                  <a:lnTo>
                    <a:pt x="7620" y="650240"/>
                  </a:lnTo>
                  <a:close/>
                </a:path>
                <a:path w="7620" h="688339">
                  <a:moveTo>
                    <a:pt x="7620" y="656590"/>
                  </a:moveTo>
                  <a:lnTo>
                    <a:pt x="0" y="656590"/>
                  </a:lnTo>
                  <a:lnTo>
                    <a:pt x="0" y="662939"/>
                  </a:lnTo>
                  <a:lnTo>
                    <a:pt x="7620" y="662939"/>
                  </a:lnTo>
                  <a:lnTo>
                    <a:pt x="7620" y="656590"/>
                  </a:lnTo>
                  <a:close/>
                </a:path>
                <a:path w="7620" h="688339">
                  <a:moveTo>
                    <a:pt x="7620" y="662940"/>
                  </a:moveTo>
                  <a:lnTo>
                    <a:pt x="0" y="662940"/>
                  </a:lnTo>
                  <a:lnTo>
                    <a:pt x="0" y="669289"/>
                  </a:lnTo>
                  <a:lnTo>
                    <a:pt x="7620" y="669289"/>
                  </a:lnTo>
                  <a:lnTo>
                    <a:pt x="7620" y="662940"/>
                  </a:lnTo>
                  <a:close/>
                </a:path>
                <a:path w="7620" h="688339">
                  <a:moveTo>
                    <a:pt x="7620" y="669290"/>
                  </a:moveTo>
                  <a:lnTo>
                    <a:pt x="0" y="669290"/>
                  </a:lnTo>
                  <a:lnTo>
                    <a:pt x="0" y="675639"/>
                  </a:lnTo>
                  <a:lnTo>
                    <a:pt x="7620" y="675639"/>
                  </a:lnTo>
                  <a:lnTo>
                    <a:pt x="7620" y="669290"/>
                  </a:lnTo>
                  <a:close/>
                </a:path>
                <a:path w="7620" h="688339">
                  <a:moveTo>
                    <a:pt x="7620" y="675640"/>
                  </a:moveTo>
                  <a:lnTo>
                    <a:pt x="0" y="675640"/>
                  </a:lnTo>
                  <a:lnTo>
                    <a:pt x="0" y="681989"/>
                  </a:lnTo>
                  <a:lnTo>
                    <a:pt x="7620" y="681989"/>
                  </a:lnTo>
                  <a:lnTo>
                    <a:pt x="7620" y="675640"/>
                  </a:lnTo>
                  <a:close/>
                </a:path>
                <a:path w="7620" h="688339">
                  <a:moveTo>
                    <a:pt x="7620" y="681990"/>
                  </a:moveTo>
                  <a:lnTo>
                    <a:pt x="0" y="681990"/>
                  </a:lnTo>
                  <a:lnTo>
                    <a:pt x="0" y="688339"/>
                  </a:lnTo>
                  <a:lnTo>
                    <a:pt x="7620" y="688339"/>
                  </a:lnTo>
                  <a:lnTo>
                    <a:pt x="7620" y="681990"/>
                  </a:lnTo>
                  <a:close/>
                </a:path>
              </a:pathLst>
            </a:custGeom>
            <a:solidFill>
              <a:srgbClr val="7100F0"/>
            </a:solidFill>
          </p:spPr>
          <p:txBody>
            <a:bodyPr bIns="0" lIns="0" rIns="0" rtlCol="0" tIns="0" wrap="square"/>
            <a:p/>
          </p:txBody>
        </p:sp>
        <p:sp>
          <p:nvSpPr>
            <p:cNvPr id="1049964" name="object 1265"/>
            <p:cNvSpPr/>
            <p:nvPr/>
          </p:nvSpPr>
          <p:spPr>
            <a:xfrm>
              <a:off x="6915150" y="4475479"/>
              <a:ext cx="6350" cy="689610"/>
            </a:xfrm>
            <a:custGeom>
              <a:avLst/>
              <a:ahLst/>
              <a:rect l="l" t="t" r="r" b="b"/>
              <a:pathLst>
                <a:path w="6350" h="689610">
                  <a:moveTo>
                    <a:pt x="1270" y="0"/>
                  </a:moveTo>
                  <a:lnTo>
                    <a:pt x="0" y="0"/>
                  </a:lnTo>
                  <a:lnTo>
                    <a:pt x="0" y="3810"/>
                  </a:lnTo>
                  <a:lnTo>
                    <a:pt x="6350" y="3810"/>
                  </a:lnTo>
                  <a:lnTo>
                    <a:pt x="6350" y="1270"/>
                  </a:lnTo>
                  <a:lnTo>
                    <a:pt x="1270" y="1270"/>
                  </a:lnTo>
                  <a:lnTo>
                    <a:pt x="1270" y="0"/>
                  </a:lnTo>
                  <a:close/>
                </a:path>
                <a:path w="6350" h="689610">
                  <a:moveTo>
                    <a:pt x="6350" y="3810"/>
                  </a:moveTo>
                  <a:lnTo>
                    <a:pt x="0" y="3810"/>
                  </a:lnTo>
                  <a:lnTo>
                    <a:pt x="0" y="10160"/>
                  </a:lnTo>
                  <a:lnTo>
                    <a:pt x="6350" y="10160"/>
                  </a:lnTo>
                  <a:lnTo>
                    <a:pt x="6350" y="3810"/>
                  </a:lnTo>
                  <a:close/>
                </a:path>
                <a:path w="6350" h="689610">
                  <a:moveTo>
                    <a:pt x="6350" y="10160"/>
                  </a:moveTo>
                  <a:lnTo>
                    <a:pt x="0" y="10160"/>
                  </a:lnTo>
                  <a:lnTo>
                    <a:pt x="0" y="16510"/>
                  </a:lnTo>
                  <a:lnTo>
                    <a:pt x="6350" y="16510"/>
                  </a:lnTo>
                  <a:lnTo>
                    <a:pt x="6350" y="10160"/>
                  </a:lnTo>
                  <a:close/>
                </a:path>
                <a:path w="6350" h="689610">
                  <a:moveTo>
                    <a:pt x="6350" y="16510"/>
                  </a:moveTo>
                  <a:lnTo>
                    <a:pt x="0" y="16510"/>
                  </a:lnTo>
                  <a:lnTo>
                    <a:pt x="0" y="22860"/>
                  </a:lnTo>
                  <a:lnTo>
                    <a:pt x="6350" y="22860"/>
                  </a:lnTo>
                  <a:lnTo>
                    <a:pt x="6350" y="16510"/>
                  </a:lnTo>
                  <a:close/>
                </a:path>
                <a:path w="6350" h="689610">
                  <a:moveTo>
                    <a:pt x="6350" y="22860"/>
                  </a:moveTo>
                  <a:lnTo>
                    <a:pt x="0" y="22860"/>
                  </a:lnTo>
                  <a:lnTo>
                    <a:pt x="0" y="29210"/>
                  </a:lnTo>
                  <a:lnTo>
                    <a:pt x="6350" y="29210"/>
                  </a:lnTo>
                  <a:lnTo>
                    <a:pt x="6350" y="22860"/>
                  </a:lnTo>
                  <a:close/>
                </a:path>
                <a:path w="6350" h="689610">
                  <a:moveTo>
                    <a:pt x="6350" y="29210"/>
                  </a:moveTo>
                  <a:lnTo>
                    <a:pt x="0" y="29210"/>
                  </a:lnTo>
                  <a:lnTo>
                    <a:pt x="0" y="35560"/>
                  </a:lnTo>
                  <a:lnTo>
                    <a:pt x="6350" y="35560"/>
                  </a:lnTo>
                  <a:lnTo>
                    <a:pt x="6350" y="29210"/>
                  </a:lnTo>
                  <a:close/>
                </a:path>
                <a:path w="6350" h="689610">
                  <a:moveTo>
                    <a:pt x="6350" y="35560"/>
                  </a:moveTo>
                  <a:lnTo>
                    <a:pt x="0" y="35560"/>
                  </a:lnTo>
                  <a:lnTo>
                    <a:pt x="0" y="41910"/>
                  </a:lnTo>
                  <a:lnTo>
                    <a:pt x="6350" y="41910"/>
                  </a:lnTo>
                  <a:lnTo>
                    <a:pt x="6350" y="35560"/>
                  </a:lnTo>
                  <a:close/>
                </a:path>
                <a:path w="6350" h="689610">
                  <a:moveTo>
                    <a:pt x="6350" y="41910"/>
                  </a:moveTo>
                  <a:lnTo>
                    <a:pt x="0" y="41910"/>
                  </a:lnTo>
                  <a:lnTo>
                    <a:pt x="0" y="48260"/>
                  </a:lnTo>
                  <a:lnTo>
                    <a:pt x="6350" y="48260"/>
                  </a:lnTo>
                  <a:lnTo>
                    <a:pt x="6350" y="41910"/>
                  </a:lnTo>
                  <a:close/>
                </a:path>
                <a:path w="6350" h="689610">
                  <a:moveTo>
                    <a:pt x="6350" y="48260"/>
                  </a:moveTo>
                  <a:lnTo>
                    <a:pt x="0" y="48260"/>
                  </a:lnTo>
                  <a:lnTo>
                    <a:pt x="0" y="54610"/>
                  </a:lnTo>
                  <a:lnTo>
                    <a:pt x="6350" y="54610"/>
                  </a:lnTo>
                  <a:lnTo>
                    <a:pt x="6350" y="48260"/>
                  </a:lnTo>
                  <a:close/>
                </a:path>
                <a:path w="6350" h="689610">
                  <a:moveTo>
                    <a:pt x="6350" y="54610"/>
                  </a:moveTo>
                  <a:lnTo>
                    <a:pt x="0" y="54610"/>
                  </a:lnTo>
                  <a:lnTo>
                    <a:pt x="0" y="60960"/>
                  </a:lnTo>
                  <a:lnTo>
                    <a:pt x="6350" y="60960"/>
                  </a:lnTo>
                  <a:lnTo>
                    <a:pt x="6350" y="54610"/>
                  </a:lnTo>
                  <a:close/>
                </a:path>
                <a:path w="6350" h="689610">
                  <a:moveTo>
                    <a:pt x="6350" y="60960"/>
                  </a:moveTo>
                  <a:lnTo>
                    <a:pt x="0" y="60960"/>
                  </a:lnTo>
                  <a:lnTo>
                    <a:pt x="0" y="67310"/>
                  </a:lnTo>
                  <a:lnTo>
                    <a:pt x="6350" y="67310"/>
                  </a:lnTo>
                  <a:lnTo>
                    <a:pt x="6350" y="60960"/>
                  </a:lnTo>
                  <a:close/>
                </a:path>
                <a:path w="6350" h="689610">
                  <a:moveTo>
                    <a:pt x="6350" y="67310"/>
                  </a:moveTo>
                  <a:lnTo>
                    <a:pt x="0" y="67310"/>
                  </a:lnTo>
                  <a:lnTo>
                    <a:pt x="0" y="73660"/>
                  </a:lnTo>
                  <a:lnTo>
                    <a:pt x="6350" y="73660"/>
                  </a:lnTo>
                  <a:lnTo>
                    <a:pt x="6350" y="67310"/>
                  </a:lnTo>
                  <a:close/>
                </a:path>
                <a:path w="6350" h="689610">
                  <a:moveTo>
                    <a:pt x="6350" y="73660"/>
                  </a:moveTo>
                  <a:lnTo>
                    <a:pt x="0" y="73660"/>
                  </a:lnTo>
                  <a:lnTo>
                    <a:pt x="0" y="80010"/>
                  </a:lnTo>
                  <a:lnTo>
                    <a:pt x="6350" y="80010"/>
                  </a:lnTo>
                  <a:lnTo>
                    <a:pt x="6350" y="73660"/>
                  </a:lnTo>
                  <a:close/>
                </a:path>
                <a:path w="6350" h="689610">
                  <a:moveTo>
                    <a:pt x="6350" y="80010"/>
                  </a:moveTo>
                  <a:lnTo>
                    <a:pt x="0" y="80010"/>
                  </a:lnTo>
                  <a:lnTo>
                    <a:pt x="0" y="86360"/>
                  </a:lnTo>
                  <a:lnTo>
                    <a:pt x="6350" y="86360"/>
                  </a:lnTo>
                  <a:lnTo>
                    <a:pt x="6350" y="80010"/>
                  </a:lnTo>
                  <a:close/>
                </a:path>
                <a:path w="6350" h="689610">
                  <a:moveTo>
                    <a:pt x="6350" y="86360"/>
                  </a:moveTo>
                  <a:lnTo>
                    <a:pt x="0" y="86360"/>
                  </a:lnTo>
                  <a:lnTo>
                    <a:pt x="0" y="92710"/>
                  </a:lnTo>
                  <a:lnTo>
                    <a:pt x="6350" y="92710"/>
                  </a:lnTo>
                  <a:lnTo>
                    <a:pt x="6350" y="86360"/>
                  </a:lnTo>
                  <a:close/>
                </a:path>
                <a:path w="6350" h="689610">
                  <a:moveTo>
                    <a:pt x="6350" y="92710"/>
                  </a:moveTo>
                  <a:lnTo>
                    <a:pt x="0" y="92710"/>
                  </a:lnTo>
                  <a:lnTo>
                    <a:pt x="0" y="99060"/>
                  </a:lnTo>
                  <a:lnTo>
                    <a:pt x="6350" y="99060"/>
                  </a:lnTo>
                  <a:lnTo>
                    <a:pt x="6350" y="92710"/>
                  </a:lnTo>
                  <a:close/>
                </a:path>
                <a:path w="6350" h="689610">
                  <a:moveTo>
                    <a:pt x="6350" y="99060"/>
                  </a:moveTo>
                  <a:lnTo>
                    <a:pt x="0" y="99060"/>
                  </a:lnTo>
                  <a:lnTo>
                    <a:pt x="0" y="105410"/>
                  </a:lnTo>
                  <a:lnTo>
                    <a:pt x="6350" y="105410"/>
                  </a:lnTo>
                  <a:lnTo>
                    <a:pt x="6350" y="99060"/>
                  </a:lnTo>
                  <a:close/>
                </a:path>
                <a:path w="6350" h="689610">
                  <a:moveTo>
                    <a:pt x="6350" y="105410"/>
                  </a:moveTo>
                  <a:lnTo>
                    <a:pt x="0" y="105410"/>
                  </a:lnTo>
                  <a:lnTo>
                    <a:pt x="0" y="111760"/>
                  </a:lnTo>
                  <a:lnTo>
                    <a:pt x="6350" y="111760"/>
                  </a:lnTo>
                  <a:lnTo>
                    <a:pt x="6350" y="105410"/>
                  </a:lnTo>
                  <a:close/>
                </a:path>
                <a:path w="6350" h="689610">
                  <a:moveTo>
                    <a:pt x="6350" y="111760"/>
                  </a:moveTo>
                  <a:lnTo>
                    <a:pt x="0" y="111760"/>
                  </a:lnTo>
                  <a:lnTo>
                    <a:pt x="0" y="118110"/>
                  </a:lnTo>
                  <a:lnTo>
                    <a:pt x="6350" y="118110"/>
                  </a:lnTo>
                  <a:lnTo>
                    <a:pt x="6350" y="111760"/>
                  </a:lnTo>
                  <a:close/>
                </a:path>
                <a:path w="6350" h="689610">
                  <a:moveTo>
                    <a:pt x="6350" y="118110"/>
                  </a:moveTo>
                  <a:lnTo>
                    <a:pt x="0" y="118110"/>
                  </a:lnTo>
                  <a:lnTo>
                    <a:pt x="0" y="124460"/>
                  </a:lnTo>
                  <a:lnTo>
                    <a:pt x="6350" y="124460"/>
                  </a:lnTo>
                  <a:lnTo>
                    <a:pt x="6350" y="118110"/>
                  </a:lnTo>
                  <a:close/>
                </a:path>
                <a:path w="6350" h="689610">
                  <a:moveTo>
                    <a:pt x="6350" y="124460"/>
                  </a:moveTo>
                  <a:lnTo>
                    <a:pt x="0" y="124460"/>
                  </a:lnTo>
                  <a:lnTo>
                    <a:pt x="0" y="130810"/>
                  </a:lnTo>
                  <a:lnTo>
                    <a:pt x="6350" y="130810"/>
                  </a:lnTo>
                  <a:lnTo>
                    <a:pt x="6350" y="124460"/>
                  </a:lnTo>
                  <a:close/>
                </a:path>
                <a:path w="6350" h="689610">
                  <a:moveTo>
                    <a:pt x="6350" y="130810"/>
                  </a:moveTo>
                  <a:lnTo>
                    <a:pt x="0" y="130810"/>
                  </a:lnTo>
                  <a:lnTo>
                    <a:pt x="0" y="135890"/>
                  </a:lnTo>
                  <a:lnTo>
                    <a:pt x="6350" y="135890"/>
                  </a:lnTo>
                  <a:lnTo>
                    <a:pt x="6350" y="130810"/>
                  </a:lnTo>
                  <a:close/>
                </a:path>
                <a:path w="6350" h="689610">
                  <a:moveTo>
                    <a:pt x="6350" y="135890"/>
                  </a:moveTo>
                  <a:lnTo>
                    <a:pt x="0" y="135890"/>
                  </a:lnTo>
                  <a:lnTo>
                    <a:pt x="0" y="143510"/>
                  </a:lnTo>
                  <a:lnTo>
                    <a:pt x="6350" y="143510"/>
                  </a:lnTo>
                  <a:lnTo>
                    <a:pt x="6350" y="135890"/>
                  </a:lnTo>
                  <a:close/>
                </a:path>
                <a:path w="6350" h="689610">
                  <a:moveTo>
                    <a:pt x="6350" y="143510"/>
                  </a:moveTo>
                  <a:lnTo>
                    <a:pt x="0" y="143510"/>
                  </a:lnTo>
                  <a:lnTo>
                    <a:pt x="0" y="149860"/>
                  </a:lnTo>
                  <a:lnTo>
                    <a:pt x="6350" y="149860"/>
                  </a:lnTo>
                  <a:lnTo>
                    <a:pt x="6350" y="143510"/>
                  </a:lnTo>
                  <a:close/>
                </a:path>
                <a:path w="6350" h="689610">
                  <a:moveTo>
                    <a:pt x="6350" y="149860"/>
                  </a:moveTo>
                  <a:lnTo>
                    <a:pt x="0" y="149860"/>
                  </a:lnTo>
                  <a:lnTo>
                    <a:pt x="0" y="156210"/>
                  </a:lnTo>
                  <a:lnTo>
                    <a:pt x="6350" y="156210"/>
                  </a:lnTo>
                  <a:lnTo>
                    <a:pt x="6350" y="149860"/>
                  </a:lnTo>
                  <a:close/>
                </a:path>
                <a:path w="6350" h="689610">
                  <a:moveTo>
                    <a:pt x="6350" y="156210"/>
                  </a:moveTo>
                  <a:lnTo>
                    <a:pt x="0" y="156210"/>
                  </a:lnTo>
                  <a:lnTo>
                    <a:pt x="0" y="162560"/>
                  </a:lnTo>
                  <a:lnTo>
                    <a:pt x="6350" y="162560"/>
                  </a:lnTo>
                  <a:lnTo>
                    <a:pt x="6350" y="156210"/>
                  </a:lnTo>
                  <a:close/>
                </a:path>
                <a:path w="6350" h="689610">
                  <a:moveTo>
                    <a:pt x="6350" y="162560"/>
                  </a:moveTo>
                  <a:lnTo>
                    <a:pt x="0" y="162560"/>
                  </a:lnTo>
                  <a:lnTo>
                    <a:pt x="0" y="168910"/>
                  </a:lnTo>
                  <a:lnTo>
                    <a:pt x="6350" y="168910"/>
                  </a:lnTo>
                  <a:lnTo>
                    <a:pt x="6350" y="162560"/>
                  </a:lnTo>
                  <a:close/>
                </a:path>
                <a:path w="6350" h="689610">
                  <a:moveTo>
                    <a:pt x="6350" y="168910"/>
                  </a:moveTo>
                  <a:lnTo>
                    <a:pt x="0" y="168910"/>
                  </a:lnTo>
                  <a:lnTo>
                    <a:pt x="0" y="175260"/>
                  </a:lnTo>
                  <a:lnTo>
                    <a:pt x="6350" y="175260"/>
                  </a:lnTo>
                  <a:lnTo>
                    <a:pt x="6350" y="168910"/>
                  </a:lnTo>
                  <a:close/>
                </a:path>
                <a:path w="6350" h="689610">
                  <a:moveTo>
                    <a:pt x="6350" y="175260"/>
                  </a:moveTo>
                  <a:lnTo>
                    <a:pt x="0" y="175260"/>
                  </a:lnTo>
                  <a:lnTo>
                    <a:pt x="0" y="181610"/>
                  </a:lnTo>
                  <a:lnTo>
                    <a:pt x="6350" y="181610"/>
                  </a:lnTo>
                  <a:lnTo>
                    <a:pt x="6350" y="175260"/>
                  </a:lnTo>
                  <a:close/>
                </a:path>
                <a:path w="6350" h="689610">
                  <a:moveTo>
                    <a:pt x="6350" y="181610"/>
                  </a:moveTo>
                  <a:lnTo>
                    <a:pt x="0" y="181610"/>
                  </a:lnTo>
                  <a:lnTo>
                    <a:pt x="0" y="187960"/>
                  </a:lnTo>
                  <a:lnTo>
                    <a:pt x="6350" y="187960"/>
                  </a:lnTo>
                  <a:lnTo>
                    <a:pt x="6350" y="181610"/>
                  </a:lnTo>
                  <a:close/>
                </a:path>
                <a:path w="6350" h="689610">
                  <a:moveTo>
                    <a:pt x="6350" y="187960"/>
                  </a:moveTo>
                  <a:lnTo>
                    <a:pt x="0" y="187960"/>
                  </a:lnTo>
                  <a:lnTo>
                    <a:pt x="0" y="194310"/>
                  </a:lnTo>
                  <a:lnTo>
                    <a:pt x="6350" y="194310"/>
                  </a:lnTo>
                  <a:lnTo>
                    <a:pt x="6350" y="187960"/>
                  </a:lnTo>
                  <a:close/>
                </a:path>
                <a:path w="6350" h="689610">
                  <a:moveTo>
                    <a:pt x="6350" y="194310"/>
                  </a:moveTo>
                  <a:lnTo>
                    <a:pt x="0" y="194310"/>
                  </a:lnTo>
                  <a:lnTo>
                    <a:pt x="0" y="200660"/>
                  </a:lnTo>
                  <a:lnTo>
                    <a:pt x="6350" y="200660"/>
                  </a:lnTo>
                  <a:lnTo>
                    <a:pt x="6350" y="194310"/>
                  </a:lnTo>
                  <a:close/>
                </a:path>
                <a:path w="6350" h="689610">
                  <a:moveTo>
                    <a:pt x="6350" y="200660"/>
                  </a:moveTo>
                  <a:lnTo>
                    <a:pt x="0" y="200660"/>
                  </a:lnTo>
                  <a:lnTo>
                    <a:pt x="0" y="207010"/>
                  </a:lnTo>
                  <a:lnTo>
                    <a:pt x="6350" y="207010"/>
                  </a:lnTo>
                  <a:lnTo>
                    <a:pt x="6350" y="200660"/>
                  </a:lnTo>
                  <a:close/>
                </a:path>
                <a:path w="6350" h="689610">
                  <a:moveTo>
                    <a:pt x="6350" y="207010"/>
                  </a:moveTo>
                  <a:lnTo>
                    <a:pt x="0" y="207010"/>
                  </a:lnTo>
                  <a:lnTo>
                    <a:pt x="0" y="213360"/>
                  </a:lnTo>
                  <a:lnTo>
                    <a:pt x="6350" y="213360"/>
                  </a:lnTo>
                  <a:lnTo>
                    <a:pt x="6350" y="207010"/>
                  </a:lnTo>
                  <a:close/>
                </a:path>
                <a:path w="6350" h="689610">
                  <a:moveTo>
                    <a:pt x="6350" y="213360"/>
                  </a:moveTo>
                  <a:lnTo>
                    <a:pt x="0" y="213360"/>
                  </a:lnTo>
                  <a:lnTo>
                    <a:pt x="0" y="219710"/>
                  </a:lnTo>
                  <a:lnTo>
                    <a:pt x="6350" y="219710"/>
                  </a:lnTo>
                  <a:lnTo>
                    <a:pt x="6350" y="213360"/>
                  </a:lnTo>
                  <a:close/>
                </a:path>
                <a:path w="6350" h="689610">
                  <a:moveTo>
                    <a:pt x="6350" y="219710"/>
                  </a:moveTo>
                  <a:lnTo>
                    <a:pt x="0" y="219710"/>
                  </a:lnTo>
                  <a:lnTo>
                    <a:pt x="0" y="232410"/>
                  </a:lnTo>
                  <a:lnTo>
                    <a:pt x="6350" y="232410"/>
                  </a:lnTo>
                  <a:lnTo>
                    <a:pt x="6350" y="219710"/>
                  </a:lnTo>
                  <a:close/>
                </a:path>
                <a:path w="6350" h="689610">
                  <a:moveTo>
                    <a:pt x="6350" y="232410"/>
                  </a:moveTo>
                  <a:lnTo>
                    <a:pt x="0" y="232410"/>
                  </a:lnTo>
                  <a:lnTo>
                    <a:pt x="0" y="238760"/>
                  </a:lnTo>
                  <a:lnTo>
                    <a:pt x="6350" y="238760"/>
                  </a:lnTo>
                  <a:lnTo>
                    <a:pt x="6350" y="232410"/>
                  </a:lnTo>
                  <a:close/>
                </a:path>
                <a:path w="6350" h="689610">
                  <a:moveTo>
                    <a:pt x="6350" y="238760"/>
                  </a:moveTo>
                  <a:lnTo>
                    <a:pt x="0" y="238760"/>
                  </a:lnTo>
                  <a:lnTo>
                    <a:pt x="0" y="245110"/>
                  </a:lnTo>
                  <a:lnTo>
                    <a:pt x="6350" y="245110"/>
                  </a:lnTo>
                  <a:lnTo>
                    <a:pt x="6350" y="238760"/>
                  </a:lnTo>
                  <a:close/>
                </a:path>
                <a:path w="6350" h="689610">
                  <a:moveTo>
                    <a:pt x="6350" y="245110"/>
                  </a:moveTo>
                  <a:lnTo>
                    <a:pt x="0" y="245110"/>
                  </a:lnTo>
                  <a:lnTo>
                    <a:pt x="0" y="251460"/>
                  </a:lnTo>
                  <a:lnTo>
                    <a:pt x="6350" y="251460"/>
                  </a:lnTo>
                  <a:lnTo>
                    <a:pt x="6350" y="245110"/>
                  </a:lnTo>
                  <a:close/>
                </a:path>
                <a:path w="6350" h="689610">
                  <a:moveTo>
                    <a:pt x="6350" y="251460"/>
                  </a:moveTo>
                  <a:lnTo>
                    <a:pt x="0" y="251460"/>
                  </a:lnTo>
                  <a:lnTo>
                    <a:pt x="0" y="257810"/>
                  </a:lnTo>
                  <a:lnTo>
                    <a:pt x="6350" y="257810"/>
                  </a:lnTo>
                  <a:lnTo>
                    <a:pt x="6350" y="251460"/>
                  </a:lnTo>
                  <a:close/>
                </a:path>
                <a:path w="6350" h="689610">
                  <a:moveTo>
                    <a:pt x="6350" y="257810"/>
                  </a:moveTo>
                  <a:lnTo>
                    <a:pt x="0" y="257810"/>
                  </a:lnTo>
                  <a:lnTo>
                    <a:pt x="0" y="264160"/>
                  </a:lnTo>
                  <a:lnTo>
                    <a:pt x="6350" y="264160"/>
                  </a:lnTo>
                  <a:lnTo>
                    <a:pt x="6350" y="257810"/>
                  </a:lnTo>
                  <a:close/>
                </a:path>
                <a:path w="6350" h="689610">
                  <a:moveTo>
                    <a:pt x="6350" y="264160"/>
                  </a:moveTo>
                  <a:lnTo>
                    <a:pt x="0" y="264160"/>
                  </a:lnTo>
                  <a:lnTo>
                    <a:pt x="0" y="270510"/>
                  </a:lnTo>
                  <a:lnTo>
                    <a:pt x="6350" y="270510"/>
                  </a:lnTo>
                  <a:lnTo>
                    <a:pt x="6350" y="264160"/>
                  </a:lnTo>
                  <a:close/>
                </a:path>
                <a:path w="6350" h="689610">
                  <a:moveTo>
                    <a:pt x="6350" y="270510"/>
                  </a:moveTo>
                  <a:lnTo>
                    <a:pt x="0" y="270510"/>
                  </a:lnTo>
                  <a:lnTo>
                    <a:pt x="0" y="276860"/>
                  </a:lnTo>
                  <a:lnTo>
                    <a:pt x="6350" y="276860"/>
                  </a:lnTo>
                  <a:lnTo>
                    <a:pt x="6350" y="270510"/>
                  </a:lnTo>
                  <a:close/>
                </a:path>
                <a:path w="6350" h="689610">
                  <a:moveTo>
                    <a:pt x="6350" y="276860"/>
                  </a:moveTo>
                  <a:lnTo>
                    <a:pt x="0" y="276860"/>
                  </a:lnTo>
                  <a:lnTo>
                    <a:pt x="0" y="283210"/>
                  </a:lnTo>
                  <a:lnTo>
                    <a:pt x="6350" y="283210"/>
                  </a:lnTo>
                  <a:lnTo>
                    <a:pt x="6350" y="276860"/>
                  </a:lnTo>
                  <a:close/>
                </a:path>
                <a:path w="6350" h="689610">
                  <a:moveTo>
                    <a:pt x="6350" y="283210"/>
                  </a:moveTo>
                  <a:lnTo>
                    <a:pt x="0" y="283210"/>
                  </a:lnTo>
                  <a:lnTo>
                    <a:pt x="0" y="289560"/>
                  </a:lnTo>
                  <a:lnTo>
                    <a:pt x="6350" y="289560"/>
                  </a:lnTo>
                  <a:lnTo>
                    <a:pt x="6350" y="283210"/>
                  </a:lnTo>
                  <a:close/>
                </a:path>
                <a:path w="6350" h="689610">
                  <a:moveTo>
                    <a:pt x="6350" y="289560"/>
                  </a:moveTo>
                  <a:lnTo>
                    <a:pt x="0" y="289560"/>
                  </a:lnTo>
                  <a:lnTo>
                    <a:pt x="0" y="295910"/>
                  </a:lnTo>
                  <a:lnTo>
                    <a:pt x="6350" y="295910"/>
                  </a:lnTo>
                  <a:lnTo>
                    <a:pt x="6350" y="289560"/>
                  </a:lnTo>
                  <a:close/>
                </a:path>
                <a:path w="6350" h="689610">
                  <a:moveTo>
                    <a:pt x="6350" y="295910"/>
                  </a:moveTo>
                  <a:lnTo>
                    <a:pt x="0" y="295910"/>
                  </a:lnTo>
                  <a:lnTo>
                    <a:pt x="0" y="302260"/>
                  </a:lnTo>
                  <a:lnTo>
                    <a:pt x="6350" y="302260"/>
                  </a:lnTo>
                  <a:lnTo>
                    <a:pt x="6350" y="295910"/>
                  </a:lnTo>
                  <a:close/>
                </a:path>
                <a:path w="6350" h="689610">
                  <a:moveTo>
                    <a:pt x="6350" y="302260"/>
                  </a:moveTo>
                  <a:lnTo>
                    <a:pt x="0" y="302260"/>
                  </a:lnTo>
                  <a:lnTo>
                    <a:pt x="0" y="308610"/>
                  </a:lnTo>
                  <a:lnTo>
                    <a:pt x="6350" y="308610"/>
                  </a:lnTo>
                  <a:lnTo>
                    <a:pt x="6350" y="302260"/>
                  </a:lnTo>
                  <a:close/>
                </a:path>
                <a:path w="6350" h="689610">
                  <a:moveTo>
                    <a:pt x="6350" y="308610"/>
                  </a:moveTo>
                  <a:lnTo>
                    <a:pt x="0" y="308610"/>
                  </a:lnTo>
                  <a:lnTo>
                    <a:pt x="0" y="314960"/>
                  </a:lnTo>
                  <a:lnTo>
                    <a:pt x="6350" y="314960"/>
                  </a:lnTo>
                  <a:lnTo>
                    <a:pt x="6350" y="308610"/>
                  </a:lnTo>
                  <a:close/>
                </a:path>
                <a:path w="6350" h="689610">
                  <a:moveTo>
                    <a:pt x="6350" y="314960"/>
                  </a:moveTo>
                  <a:lnTo>
                    <a:pt x="0" y="314960"/>
                  </a:lnTo>
                  <a:lnTo>
                    <a:pt x="0" y="321310"/>
                  </a:lnTo>
                  <a:lnTo>
                    <a:pt x="6350" y="321310"/>
                  </a:lnTo>
                  <a:lnTo>
                    <a:pt x="6350" y="314960"/>
                  </a:lnTo>
                  <a:close/>
                </a:path>
                <a:path w="6350" h="689610">
                  <a:moveTo>
                    <a:pt x="6350" y="321310"/>
                  </a:moveTo>
                  <a:lnTo>
                    <a:pt x="0" y="321310"/>
                  </a:lnTo>
                  <a:lnTo>
                    <a:pt x="0" y="327660"/>
                  </a:lnTo>
                  <a:lnTo>
                    <a:pt x="6350" y="327660"/>
                  </a:lnTo>
                  <a:lnTo>
                    <a:pt x="6350" y="321310"/>
                  </a:lnTo>
                  <a:close/>
                </a:path>
                <a:path w="6350" h="689610">
                  <a:moveTo>
                    <a:pt x="6350" y="327660"/>
                  </a:moveTo>
                  <a:lnTo>
                    <a:pt x="0" y="327660"/>
                  </a:lnTo>
                  <a:lnTo>
                    <a:pt x="0" y="334010"/>
                  </a:lnTo>
                  <a:lnTo>
                    <a:pt x="6350" y="334010"/>
                  </a:lnTo>
                  <a:lnTo>
                    <a:pt x="6350" y="327660"/>
                  </a:lnTo>
                  <a:close/>
                </a:path>
                <a:path w="6350" h="689610">
                  <a:moveTo>
                    <a:pt x="6350" y="334010"/>
                  </a:moveTo>
                  <a:lnTo>
                    <a:pt x="0" y="334010"/>
                  </a:lnTo>
                  <a:lnTo>
                    <a:pt x="0" y="340360"/>
                  </a:lnTo>
                  <a:lnTo>
                    <a:pt x="6350" y="340360"/>
                  </a:lnTo>
                  <a:lnTo>
                    <a:pt x="6350" y="334010"/>
                  </a:lnTo>
                  <a:close/>
                </a:path>
                <a:path w="6350" h="689610">
                  <a:moveTo>
                    <a:pt x="6350" y="340360"/>
                  </a:moveTo>
                  <a:lnTo>
                    <a:pt x="0" y="340360"/>
                  </a:lnTo>
                  <a:lnTo>
                    <a:pt x="0" y="346710"/>
                  </a:lnTo>
                  <a:lnTo>
                    <a:pt x="6350" y="346710"/>
                  </a:lnTo>
                  <a:lnTo>
                    <a:pt x="6350" y="340360"/>
                  </a:lnTo>
                  <a:close/>
                </a:path>
                <a:path w="6350" h="689610">
                  <a:moveTo>
                    <a:pt x="6350" y="346710"/>
                  </a:moveTo>
                  <a:lnTo>
                    <a:pt x="0" y="346710"/>
                  </a:lnTo>
                  <a:lnTo>
                    <a:pt x="0" y="353060"/>
                  </a:lnTo>
                  <a:lnTo>
                    <a:pt x="6350" y="353060"/>
                  </a:lnTo>
                  <a:lnTo>
                    <a:pt x="6350" y="346710"/>
                  </a:lnTo>
                  <a:close/>
                </a:path>
                <a:path w="6350" h="689610">
                  <a:moveTo>
                    <a:pt x="6350" y="353060"/>
                  </a:moveTo>
                  <a:lnTo>
                    <a:pt x="0" y="353060"/>
                  </a:lnTo>
                  <a:lnTo>
                    <a:pt x="0" y="359410"/>
                  </a:lnTo>
                  <a:lnTo>
                    <a:pt x="6350" y="359410"/>
                  </a:lnTo>
                  <a:lnTo>
                    <a:pt x="6350" y="353060"/>
                  </a:lnTo>
                  <a:close/>
                </a:path>
                <a:path w="6350" h="689610">
                  <a:moveTo>
                    <a:pt x="6350" y="359410"/>
                  </a:moveTo>
                  <a:lnTo>
                    <a:pt x="0" y="359410"/>
                  </a:lnTo>
                  <a:lnTo>
                    <a:pt x="0" y="365760"/>
                  </a:lnTo>
                  <a:lnTo>
                    <a:pt x="6350" y="365760"/>
                  </a:lnTo>
                  <a:lnTo>
                    <a:pt x="6350" y="359410"/>
                  </a:lnTo>
                  <a:close/>
                </a:path>
                <a:path w="6350" h="689610">
                  <a:moveTo>
                    <a:pt x="6350" y="365760"/>
                  </a:moveTo>
                  <a:lnTo>
                    <a:pt x="0" y="365760"/>
                  </a:lnTo>
                  <a:lnTo>
                    <a:pt x="0" y="372110"/>
                  </a:lnTo>
                  <a:lnTo>
                    <a:pt x="6350" y="372110"/>
                  </a:lnTo>
                  <a:lnTo>
                    <a:pt x="6350" y="365760"/>
                  </a:lnTo>
                  <a:close/>
                </a:path>
                <a:path w="6350" h="689610">
                  <a:moveTo>
                    <a:pt x="6350" y="372110"/>
                  </a:moveTo>
                  <a:lnTo>
                    <a:pt x="0" y="372110"/>
                  </a:lnTo>
                  <a:lnTo>
                    <a:pt x="0" y="378460"/>
                  </a:lnTo>
                  <a:lnTo>
                    <a:pt x="6350" y="378460"/>
                  </a:lnTo>
                  <a:lnTo>
                    <a:pt x="6350" y="372110"/>
                  </a:lnTo>
                  <a:close/>
                </a:path>
                <a:path w="6350" h="689610">
                  <a:moveTo>
                    <a:pt x="6350" y="378460"/>
                  </a:moveTo>
                  <a:lnTo>
                    <a:pt x="0" y="378460"/>
                  </a:lnTo>
                  <a:lnTo>
                    <a:pt x="0" y="384810"/>
                  </a:lnTo>
                  <a:lnTo>
                    <a:pt x="6350" y="384810"/>
                  </a:lnTo>
                  <a:lnTo>
                    <a:pt x="6350" y="378460"/>
                  </a:lnTo>
                  <a:close/>
                </a:path>
                <a:path w="6350" h="689610">
                  <a:moveTo>
                    <a:pt x="6350" y="384810"/>
                  </a:moveTo>
                  <a:lnTo>
                    <a:pt x="0" y="384810"/>
                  </a:lnTo>
                  <a:lnTo>
                    <a:pt x="0" y="391160"/>
                  </a:lnTo>
                  <a:lnTo>
                    <a:pt x="6350" y="391160"/>
                  </a:lnTo>
                  <a:lnTo>
                    <a:pt x="6350" y="384810"/>
                  </a:lnTo>
                  <a:close/>
                </a:path>
                <a:path w="6350" h="689610">
                  <a:moveTo>
                    <a:pt x="6350" y="391160"/>
                  </a:moveTo>
                  <a:lnTo>
                    <a:pt x="0" y="391160"/>
                  </a:lnTo>
                  <a:lnTo>
                    <a:pt x="0" y="397510"/>
                  </a:lnTo>
                  <a:lnTo>
                    <a:pt x="6350" y="397510"/>
                  </a:lnTo>
                  <a:lnTo>
                    <a:pt x="6350" y="391160"/>
                  </a:lnTo>
                  <a:close/>
                </a:path>
                <a:path w="6350" h="689610">
                  <a:moveTo>
                    <a:pt x="6350" y="397510"/>
                  </a:moveTo>
                  <a:lnTo>
                    <a:pt x="0" y="397510"/>
                  </a:lnTo>
                  <a:lnTo>
                    <a:pt x="0" y="403860"/>
                  </a:lnTo>
                  <a:lnTo>
                    <a:pt x="6350" y="403860"/>
                  </a:lnTo>
                  <a:lnTo>
                    <a:pt x="6350" y="397510"/>
                  </a:lnTo>
                  <a:close/>
                </a:path>
                <a:path w="6350" h="689610">
                  <a:moveTo>
                    <a:pt x="6350" y="403860"/>
                  </a:moveTo>
                  <a:lnTo>
                    <a:pt x="0" y="403860"/>
                  </a:lnTo>
                  <a:lnTo>
                    <a:pt x="0" y="410210"/>
                  </a:lnTo>
                  <a:lnTo>
                    <a:pt x="6350" y="410210"/>
                  </a:lnTo>
                  <a:lnTo>
                    <a:pt x="6350" y="403860"/>
                  </a:lnTo>
                  <a:close/>
                </a:path>
                <a:path w="6350" h="689610">
                  <a:moveTo>
                    <a:pt x="6350" y="410210"/>
                  </a:moveTo>
                  <a:lnTo>
                    <a:pt x="0" y="410210"/>
                  </a:lnTo>
                  <a:lnTo>
                    <a:pt x="0" y="416560"/>
                  </a:lnTo>
                  <a:lnTo>
                    <a:pt x="6350" y="416560"/>
                  </a:lnTo>
                  <a:lnTo>
                    <a:pt x="6350" y="410210"/>
                  </a:lnTo>
                  <a:close/>
                </a:path>
                <a:path w="6350" h="689610">
                  <a:moveTo>
                    <a:pt x="6350" y="416560"/>
                  </a:moveTo>
                  <a:lnTo>
                    <a:pt x="0" y="416560"/>
                  </a:lnTo>
                  <a:lnTo>
                    <a:pt x="0" y="422910"/>
                  </a:lnTo>
                  <a:lnTo>
                    <a:pt x="6350" y="422910"/>
                  </a:lnTo>
                  <a:lnTo>
                    <a:pt x="6350" y="416560"/>
                  </a:lnTo>
                  <a:close/>
                </a:path>
                <a:path w="6350" h="689610">
                  <a:moveTo>
                    <a:pt x="6350" y="422910"/>
                  </a:moveTo>
                  <a:lnTo>
                    <a:pt x="0" y="422910"/>
                  </a:lnTo>
                  <a:lnTo>
                    <a:pt x="0" y="429260"/>
                  </a:lnTo>
                  <a:lnTo>
                    <a:pt x="6350" y="429260"/>
                  </a:lnTo>
                  <a:lnTo>
                    <a:pt x="6350" y="422910"/>
                  </a:lnTo>
                  <a:close/>
                </a:path>
                <a:path w="6350" h="689610">
                  <a:moveTo>
                    <a:pt x="6350" y="429260"/>
                  </a:moveTo>
                  <a:lnTo>
                    <a:pt x="0" y="429260"/>
                  </a:lnTo>
                  <a:lnTo>
                    <a:pt x="0" y="435610"/>
                  </a:lnTo>
                  <a:lnTo>
                    <a:pt x="6350" y="435610"/>
                  </a:lnTo>
                  <a:lnTo>
                    <a:pt x="6350" y="429260"/>
                  </a:lnTo>
                  <a:close/>
                </a:path>
                <a:path w="6350" h="689610">
                  <a:moveTo>
                    <a:pt x="6350" y="435610"/>
                  </a:moveTo>
                  <a:lnTo>
                    <a:pt x="0" y="435610"/>
                  </a:lnTo>
                  <a:lnTo>
                    <a:pt x="0" y="441960"/>
                  </a:lnTo>
                  <a:lnTo>
                    <a:pt x="6350" y="441960"/>
                  </a:lnTo>
                  <a:lnTo>
                    <a:pt x="6350" y="435610"/>
                  </a:lnTo>
                  <a:close/>
                </a:path>
                <a:path w="6350" h="689610">
                  <a:moveTo>
                    <a:pt x="6350" y="441960"/>
                  </a:moveTo>
                  <a:lnTo>
                    <a:pt x="0" y="441960"/>
                  </a:lnTo>
                  <a:lnTo>
                    <a:pt x="0" y="448310"/>
                  </a:lnTo>
                  <a:lnTo>
                    <a:pt x="6350" y="448310"/>
                  </a:lnTo>
                  <a:lnTo>
                    <a:pt x="6350" y="441960"/>
                  </a:lnTo>
                  <a:close/>
                </a:path>
                <a:path w="6350" h="689610">
                  <a:moveTo>
                    <a:pt x="6350" y="448310"/>
                  </a:moveTo>
                  <a:lnTo>
                    <a:pt x="0" y="448310"/>
                  </a:lnTo>
                  <a:lnTo>
                    <a:pt x="0" y="454660"/>
                  </a:lnTo>
                  <a:lnTo>
                    <a:pt x="6350" y="454660"/>
                  </a:lnTo>
                  <a:lnTo>
                    <a:pt x="6350" y="448310"/>
                  </a:lnTo>
                  <a:close/>
                </a:path>
                <a:path w="6350" h="689610">
                  <a:moveTo>
                    <a:pt x="6350" y="454660"/>
                  </a:moveTo>
                  <a:lnTo>
                    <a:pt x="0" y="454660"/>
                  </a:lnTo>
                  <a:lnTo>
                    <a:pt x="0" y="461010"/>
                  </a:lnTo>
                  <a:lnTo>
                    <a:pt x="6350" y="461010"/>
                  </a:lnTo>
                  <a:lnTo>
                    <a:pt x="6350" y="454660"/>
                  </a:lnTo>
                  <a:close/>
                </a:path>
                <a:path w="6350" h="689610">
                  <a:moveTo>
                    <a:pt x="6350" y="461010"/>
                  </a:moveTo>
                  <a:lnTo>
                    <a:pt x="0" y="461010"/>
                  </a:lnTo>
                  <a:lnTo>
                    <a:pt x="0" y="486410"/>
                  </a:lnTo>
                  <a:lnTo>
                    <a:pt x="6350" y="486410"/>
                  </a:lnTo>
                  <a:lnTo>
                    <a:pt x="6350" y="461010"/>
                  </a:lnTo>
                  <a:close/>
                </a:path>
                <a:path w="6350" h="689610">
                  <a:moveTo>
                    <a:pt x="6350" y="486410"/>
                  </a:moveTo>
                  <a:lnTo>
                    <a:pt x="0" y="486410"/>
                  </a:lnTo>
                  <a:lnTo>
                    <a:pt x="0" y="491490"/>
                  </a:lnTo>
                  <a:lnTo>
                    <a:pt x="6350" y="491490"/>
                  </a:lnTo>
                  <a:lnTo>
                    <a:pt x="6350" y="486410"/>
                  </a:lnTo>
                  <a:close/>
                </a:path>
                <a:path w="6350" h="689610">
                  <a:moveTo>
                    <a:pt x="6350" y="491490"/>
                  </a:moveTo>
                  <a:lnTo>
                    <a:pt x="0" y="491490"/>
                  </a:lnTo>
                  <a:lnTo>
                    <a:pt x="0" y="499110"/>
                  </a:lnTo>
                  <a:lnTo>
                    <a:pt x="6350" y="499110"/>
                  </a:lnTo>
                  <a:lnTo>
                    <a:pt x="6350" y="491490"/>
                  </a:lnTo>
                  <a:close/>
                </a:path>
                <a:path w="6350" h="689610">
                  <a:moveTo>
                    <a:pt x="6350" y="499110"/>
                  </a:moveTo>
                  <a:lnTo>
                    <a:pt x="0" y="499110"/>
                  </a:lnTo>
                  <a:lnTo>
                    <a:pt x="0" y="505460"/>
                  </a:lnTo>
                  <a:lnTo>
                    <a:pt x="6350" y="505460"/>
                  </a:lnTo>
                  <a:lnTo>
                    <a:pt x="6350" y="499110"/>
                  </a:lnTo>
                  <a:close/>
                </a:path>
                <a:path w="6350" h="689610">
                  <a:moveTo>
                    <a:pt x="6350" y="505460"/>
                  </a:moveTo>
                  <a:lnTo>
                    <a:pt x="0" y="505460"/>
                  </a:lnTo>
                  <a:lnTo>
                    <a:pt x="0" y="511810"/>
                  </a:lnTo>
                  <a:lnTo>
                    <a:pt x="6350" y="511810"/>
                  </a:lnTo>
                  <a:lnTo>
                    <a:pt x="6350" y="505460"/>
                  </a:lnTo>
                  <a:close/>
                </a:path>
                <a:path w="6350" h="689610">
                  <a:moveTo>
                    <a:pt x="6350" y="511810"/>
                  </a:moveTo>
                  <a:lnTo>
                    <a:pt x="0" y="511810"/>
                  </a:lnTo>
                  <a:lnTo>
                    <a:pt x="0" y="518160"/>
                  </a:lnTo>
                  <a:lnTo>
                    <a:pt x="6350" y="518160"/>
                  </a:lnTo>
                  <a:lnTo>
                    <a:pt x="6350" y="511810"/>
                  </a:lnTo>
                  <a:close/>
                </a:path>
                <a:path w="6350" h="689610">
                  <a:moveTo>
                    <a:pt x="6350" y="518160"/>
                  </a:moveTo>
                  <a:lnTo>
                    <a:pt x="0" y="518160"/>
                  </a:lnTo>
                  <a:lnTo>
                    <a:pt x="0" y="524510"/>
                  </a:lnTo>
                  <a:lnTo>
                    <a:pt x="6350" y="524510"/>
                  </a:lnTo>
                  <a:lnTo>
                    <a:pt x="6350" y="518160"/>
                  </a:lnTo>
                  <a:close/>
                </a:path>
                <a:path w="6350" h="689610">
                  <a:moveTo>
                    <a:pt x="6350" y="524510"/>
                  </a:moveTo>
                  <a:lnTo>
                    <a:pt x="0" y="524510"/>
                  </a:lnTo>
                  <a:lnTo>
                    <a:pt x="0" y="530860"/>
                  </a:lnTo>
                  <a:lnTo>
                    <a:pt x="6350" y="530860"/>
                  </a:lnTo>
                  <a:lnTo>
                    <a:pt x="6350" y="524510"/>
                  </a:lnTo>
                  <a:close/>
                </a:path>
                <a:path w="6350" h="689610">
                  <a:moveTo>
                    <a:pt x="6350" y="530860"/>
                  </a:moveTo>
                  <a:lnTo>
                    <a:pt x="0" y="530860"/>
                  </a:lnTo>
                  <a:lnTo>
                    <a:pt x="0" y="537210"/>
                  </a:lnTo>
                  <a:lnTo>
                    <a:pt x="6350" y="537210"/>
                  </a:lnTo>
                  <a:lnTo>
                    <a:pt x="6350" y="530860"/>
                  </a:lnTo>
                  <a:close/>
                </a:path>
                <a:path w="6350" h="689610">
                  <a:moveTo>
                    <a:pt x="6350" y="537210"/>
                  </a:moveTo>
                  <a:lnTo>
                    <a:pt x="0" y="537210"/>
                  </a:lnTo>
                  <a:lnTo>
                    <a:pt x="0" y="543560"/>
                  </a:lnTo>
                  <a:lnTo>
                    <a:pt x="6350" y="543560"/>
                  </a:lnTo>
                  <a:lnTo>
                    <a:pt x="6350" y="537210"/>
                  </a:lnTo>
                  <a:close/>
                </a:path>
                <a:path w="6350" h="689610">
                  <a:moveTo>
                    <a:pt x="6350" y="543560"/>
                  </a:moveTo>
                  <a:lnTo>
                    <a:pt x="0" y="543560"/>
                  </a:lnTo>
                  <a:lnTo>
                    <a:pt x="0" y="549910"/>
                  </a:lnTo>
                  <a:lnTo>
                    <a:pt x="6350" y="549910"/>
                  </a:lnTo>
                  <a:lnTo>
                    <a:pt x="6350" y="543560"/>
                  </a:lnTo>
                  <a:close/>
                </a:path>
                <a:path w="6350" h="689610">
                  <a:moveTo>
                    <a:pt x="6350" y="549910"/>
                  </a:moveTo>
                  <a:lnTo>
                    <a:pt x="0" y="549910"/>
                  </a:lnTo>
                  <a:lnTo>
                    <a:pt x="0" y="556260"/>
                  </a:lnTo>
                  <a:lnTo>
                    <a:pt x="6350" y="556260"/>
                  </a:lnTo>
                  <a:lnTo>
                    <a:pt x="6350" y="549910"/>
                  </a:lnTo>
                  <a:close/>
                </a:path>
                <a:path w="6350" h="689610">
                  <a:moveTo>
                    <a:pt x="6350" y="556260"/>
                  </a:moveTo>
                  <a:lnTo>
                    <a:pt x="0" y="556260"/>
                  </a:lnTo>
                  <a:lnTo>
                    <a:pt x="0" y="574040"/>
                  </a:lnTo>
                  <a:lnTo>
                    <a:pt x="6350" y="574040"/>
                  </a:lnTo>
                  <a:lnTo>
                    <a:pt x="6350" y="556260"/>
                  </a:lnTo>
                  <a:close/>
                </a:path>
                <a:path w="6350" h="689610">
                  <a:moveTo>
                    <a:pt x="6350" y="574040"/>
                  </a:moveTo>
                  <a:lnTo>
                    <a:pt x="0" y="574040"/>
                  </a:lnTo>
                  <a:lnTo>
                    <a:pt x="0" y="581660"/>
                  </a:lnTo>
                  <a:lnTo>
                    <a:pt x="6350" y="581660"/>
                  </a:lnTo>
                  <a:lnTo>
                    <a:pt x="6350" y="574040"/>
                  </a:lnTo>
                  <a:close/>
                </a:path>
                <a:path w="6350" h="689610">
                  <a:moveTo>
                    <a:pt x="6350" y="581660"/>
                  </a:moveTo>
                  <a:lnTo>
                    <a:pt x="0" y="581660"/>
                  </a:lnTo>
                  <a:lnTo>
                    <a:pt x="0" y="586740"/>
                  </a:lnTo>
                  <a:lnTo>
                    <a:pt x="6350" y="586740"/>
                  </a:lnTo>
                  <a:lnTo>
                    <a:pt x="6350" y="581660"/>
                  </a:lnTo>
                  <a:close/>
                </a:path>
                <a:path w="6350" h="689610">
                  <a:moveTo>
                    <a:pt x="6350" y="586740"/>
                  </a:moveTo>
                  <a:lnTo>
                    <a:pt x="0" y="586740"/>
                  </a:lnTo>
                  <a:lnTo>
                    <a:pt x="0" y="594360"/>
                  </a:lnTo>
                  <a:lnTo>
                    <a:pt x="6350" y="594360"/>
                  </a:lnTo>
                  <a:lnTo>
                    <a:pt x="6350" y="586740"/>
                  </a:lnTo>
                  <a:close/>
                </a:path>
                <a:path w="6350" h="689610">
                  <a:moveTo>
                    <a:pt x="6350" y="594360"/>
                  </a:moveTo>
                  <a:lnTo>
                    <a:pt x="0" y="594360"/>
                  </a:lnTo>
                  <a:lnTo>
                    <a:pt x="0" y="600710"/>
                  </a:lnTo>
                  <a:lnTo>
                    <a:pt x="6350" y="600710"/>
                  </a:lnTo>
                  <a:lnTo>
                    <a:pt x="6350" y="594360"/>
                  </a:lnTo>
                  <a:close/>
                </a:path>
                <a:path w="6350" h="689610">
                  <a:moveTo>
                    <a:pt x="6350" y="600710"/>
                  </a:moveTo>
                  <a:lnTo>
                    <a:pt x="0" y="600710"/>
                  </a:lnTo>
                  <a:lnTo>
                    <a:pt x="0" y="607060"/>
                  </a:lnTo>
                  <a:lnTo>
                    <a:pt x="6350" y="607060"/>
                  </a:lnTo>
                  <a:lnTo>
                    <a:pt x="6350" y="600710"/>
                  </a:lnTo>
                  <a:close/>
                </a:path>
                <a:path w="6350" h="689610">
                  <a:moveTo>
                    <a:pt x="6350" y="607060"/>
                  </a:moveTo>
                  <a:lnTo>
                    <a:pt x="0" y="607060"/>
                  </a:lnTo>
                  <a:lnTo>
                    <a:pt x="0" y="613410"/>
                  </a:lnTo>
                  <a:lnTo>
                    <a:pt x="6350" y="613410"/>
                  </a:lnTo>
                  <a:lnTo>
                    <a:pt x="6350" y="607060"/>
                  </a:lnTo>
                  <a:close/>
                </a:path>
                <a:path w="6350" h="689610">
                  <a:moveTo>
                    <a:pt x="6350" y="613410"/>
                  </a:moveTo>
                  <a:lnTo>
                    <a:pt x="0" y="613410"/>
                  </a:lnTo>
                  <a:lnTo>
                    <a:pt x="0" y="619760"/>
                  </a:lnTo>
                  <a:lnTo>
                    <a:pt x="6350" y="619760"/>
                  </a:lnTo>
                  <a:lnTo>
                    <a:pt x="6350" y="613410"/>
                  </a:lnTo>
                  <a:close/>
                </a:path>
                <a:path w="6350" h="689610">
                  <a:moveTo>
                    <a:pt x="6350" y="619760"/>
                  </a:moveTo>
                  <a:lnTo>
                    <a:pt x="0" y="619760"/>
                  </a:lnTo>
                  <a:lnTo>
                    <a:pt x="0" y="626110"/>
                  </a:lnTo>
                  <a:lnTo>
                    <a:pt x="6350" y="626110"/>
                  </a:lnTo>
                  <a:lnTo>
                    <a:pt x="6350" y="619760"/>
                  </a:lnTo>
                  <a:close/>
                </a:path>
                <a:path w="6350" h="689610">
                  <a:moveTo>
                    <a:pt x="6350" y="626110"/>
                  </a:moveTo>
                  <a:lnTo>
                    <a:pt x="0" y="626110"/>
                  </a:lnTo>
                  <a:lnTo>
                    <a:pt x="0" y="632460"/>
                  </a:lnTo>
                  <a:lnTo>
                    <a:pt x="6350" y="632460"/>
                  </a:lnTo>
                  <a:lnTo>
                    <a:pt x="6350" y="626110"/>
                  </a:lnTo>
                  <a:close/>
                </a:path>
                <a:path w="6350" h="689610">
                  <a:moveTo>
                    <a:pt x="6350" y="632460"/>
                  </a:moveTo>
                  <a:lnTo>
                    <a:pt x="0" y="632460"/>
                  </a:lnTo>
                  <a:lnTo>
                    <a:pt x="0" y="638810"/>
                  </a:lnTo>
                  <a:lnTo>
                    <a:pt x="6350" y="638810"/>
                  </a:lnTo>
                  <a:lnTo>
                    <a:pt x="6350" y="632460"/>
                  </a:lnTo>
                  <a:close/>
                </a:path>
                <a:path w="6350" h="689610">
                  <a:moveTo>
                    <a:pt x="6350" y="638810"/>
                  </a:moveTo>
                  <a:lnTo>
                    <a:pt x="0" y="638810"/>
                  </a:lnTo>
                  <a:lnTo>
                    <a:pt x="0" y="645160"/>
                  </a:lnTo>
                  <a:lnTo>
                    <a:pt x="6350" y="645160"/>
                  </a:lnTo>
                  <a:lnTo>
                    <a:pt x="6350" y="638810"/>
                  </a:lnTo>
                  <a:close/>
                </a:path>
                <a:path w="6350" h="689610">
                  <a:moveTo>
                    <a:pt x="6350" y="645160"/>
                  </a:moveTo>
                  <a:lnTo>
                    <a:pt x="0" y="645160"/>
                  </a:lnTo>
                  <a:lnTo>
                    <a:pt x="0" y="651510"/>
                  </a:lnTo>
                  <a:lnTo>
                    <a:pt x="6350" y="651510"/>
                  </a:lnTo>
                  <a:lnTo>
                    <a:pt x="6350" y="645160"/>
                  </a:lnTo>
                  <a:close/>
                </a:path>
                <a:path w="6350" h="689610">
                  <a:moveTo>
                    <a:pt x="6350" y="651510"/>
                  </a:moveTo>
                  <a:lnTo>
                    <a:pt x="0" y="651510"/>
                  </a:lnTo>
                  <a:lnTo>
                    <a:pt x="0" y="657860"/>
                  </a:lnTo>
                  <a:lnTo>
                    <a:pt x="6350" y="657860"/>
                  </a:lnTo>
                  <a:lnTo>
                    <a:pt x="6350" y="651510"/>
                  </a:lnTo>
                  <a:close/>
                </a:path>
                <a:path w="6350" h="689610">
                  <a:moveTo>
                    <a:pt x="6350" y="657860"/>
                  </a:moveTo>
                  <a:lnTo>
                    <a:pt x="0" y="657860"/>
                  </a:lnTo>
                  <a:lnTo>
                    <a:pt x="0" y="664210"/>
                  </a:lnTo>
                  <a:lnTo>
                    <a:pt x="6350" y="664210"/>
                  </a:lnTo>
                  <a:lnTo>
                    <a:pt x="6350" y="657860"/>
                  </a:lnTo>
                  <a:close/>
                </a:path>
                <a:path w="6350" h="689610">
                  <a:moveTo>
                    <a:pt x="6350" y="664210"/>
                  </a:moveTo>
                  <a:lnTo>
                    <a:pt x="0" y="664210"/>
                  </a:lnTo>
                  <a:lnTo>
                    <a:pt x="0" y="670560"/>
                  </a:lnTo>
                  <a:lnTo>
                    <a:pt x="6350" y="670560"/>
                  </a:lnTo>
                  <a:lnTo>
                    <a:pt x="6350" y="664210"/>
                  </a:lnTo>
                  <a:close/>
                </a:path>
                <a:path w="6350" h="689610">
                  <a:moveTo>
                    <a:pt x="6350" y="670560"/>
                  </a:moveTo>
                  <a:lnTo>
                    <a:pt x="0" y="670560"/>
                  </a:lnTo>
                  <a:lnTo>
                    <a:pt x="0" y="676910"/>
                  </a:lnTo>
                  <a:lnTo>
                    <a:pt x="6350" y="676910"/>
                  </a:lnTo>
                  <a:lnTo>
                    <a:pt x="6350" y="670560"/>
                  </a:lnTo>
                  <a:close/>
                </a:path>
                <a:path w="6350" h="689610">
                  <a:moveTo>
                    <a:pt x="6350" y="676910"/>
                  </a:moveTo>
                  <a:lnTo>
                    <a:pt x="0" y="676910"/>
                  </a:lnTo>
                  <a:lnTo>
                    <a:pt x="0" y="683260"/>
                  </a:lnTo>
                  <a:lnTo>
                    <a:pt x="6350" y="683260"/>
                  </a:lnTo>
                  <a:lnTo>
                    <a:pt x="6350" y="676910"/>
                  </a:lnTo>
                  <a:close/>
                </a:path>
                <a:path w="6350" h="689610">
                  <a:moveTo>
                    <a:pt x="6350" y="683260"/>
                  </a:moveTo>
                  <a:lnTo>
                    <a:pt x="0" y="683260"/>
                  </a:lnTo>
                  <a:lnTo>
                    <a:pt x="0" y="689610"/>
                  </a:lnTo>
                  <a:lnTo>
                    <a:pt x="6350" y="689610"/>
                  </a:lnTo>
                  <a:lnTo>
                    <a:pt x="6350" y="683260"/>
                  </a:lnTo>
                  <a:close/>
                </a:path>
              </a:pathLst>
            </a:custGeom>
            <a:solidFill>
              <a:srgbClr val="7000F0"/>
            </a:solidFill>
          </p:spPr>
          <p:txBody>
            <a:bodyPr bIns="0" lIns="0" rIns="0" rtlCol="0" tIns="0" wrap="square"/>
            <a:p/>
          </p:txBody>
        </p:sp>
        <p:sp>
          <p:nvSpPr>
            <p:cNvPr id="1049965" name="object 1266"/>
            <p:cNvSpPr/>
            <p:nvPr/>
          </p:nvSpPr>
          <p:spPr>
            <a:xfrm>
              <a:off x="6907530" y="4474209"/>
              <a:ext cx="7620" cy="690880"/>
            </a:xfrm>
            <a:custGeom>
              <a:avLst/>
              <a:ahLst/>
              <a:rect l="l" t="t" r="r" b="b"/>
              <a:pathLst>
                <a:path w="7620" h="690879">
                  <a:moveTo>
                    <a:pt x="3810" y="0"/>
                  </a:moveTo>
                  <a:lnTo>
                    <a:pt x="0" y="0"/>
                  </a:lnTo>
                  <a:lnTo>
                    <a:pt x="0" y="5079"/>
                  </a:lnTo>
                  <a:lnTo>
                    <a:pt x="7620" y="5079"/>
                  </a:lnTo>
                  <a:lnTo>
                    <a:pt x="7620" y="1269"/>
                  </a:lnTo>
                  <a:lnTo>
                    <a:pt x="3810" y="1269"/>
                  </a:lnTo>
                  <a:lnTo>
                    <a:pt x="3810" y="0"/>
                  </a:lnTo>
                  <a:close/>
                </a:path>
                <a:path w="7620" h="690879">
                  <a:moveTo>
                    <a:pt x="7620" y="5080"/>
                  </a:moveTo>
                  <a:lnTo>
                    <a:pt x="0" y="5080"/>
                  </a:lnTo>
                  <a:lnTo>
                    <a:pt x="0" y="11429"/>
                  </a:lnTo>
                  <a:lnTo>
                    <a:pt x="7620" y="11429"/>
                  </a:lnTo>
                  <a:lnTo>
                    <a:pt x="7620" y="5080"/>
                  </a:lnTo>
                  <a:close/>
                </a:path>
                <a:path w="7620" h="690879">
                  <a:moveTo>
                    <a:pt x="7620" y="11430"/>
                  </a:moveTo>
                  <a:lnTo>
                    <a:pt x="0" y="11430"/>
                  </a:lnTo>
                  <a:lnTo>
                    <a:pt x="0" y="17779"/>
                  </a:lnTo>
                  <a:lnTo>
                    <a:pt x="7620" y="17779"/>
                  </a:lnTo>
                  <a:lnTo>
                    <a:pt x="7620" y="11430"/>
                  </a:lnTo>
                  <a:close/>
                </a:path>
                <a:path w="7620" h="690879">
                  <a:moveTo>
                    <a:pt x="7620" y="17780"/>
                  </a:moveTo>
                  <a:lnTo>
                    <a:pt x="0" y="17780"/>
                  </a:lnTo>
                  <a:lnTo>
                    <a:pt x="0" y="24129"/>
                  </a:lnTo>
                  <a:lnTo>
                    <a:pt x="7620" y="24129"/>
                  </a:lnTo>
                  <a:lnTo>
                    <a:pt x="7620" y="17780"/>
                  </a:lnTo>
                  <a:close/>
                </a:path>
                <a:path w="7620" h="690879">
                  <a:moveTo>
                    <a:pt x="7620" y="24130"/>
                  </a:moveTo>
                  <a:lnTo>
                    <a:pt x="0" y="24130"/>
                  </a:lnTo>
                  <a:lnTo>
                    <a:pt x="0" y="30479"/>
                  </a:lnTo>
                  <a:lnTo>
                    <a:pt x="7620" y="30479"/>
                  </a:lnTo>
                  <a:lnTo>
                    <a:pt x="7620" y="24130"/>
                  </a:lnTo>
                  <a:close/>
                </a:path>
                <a:path w="7620" h="690879">
                  <a:moveTo>
                    <a:pt x="7620" y="30480"/>
                  </a:moveTo>
                  <a:lnTo>
                    <a:pt x="0" y="30480"/>
                  </a:lnTo>
                  <a:lnTo>
                    <a:pt x="0" y="36829"/>
                  </a:lnTo>
                  <a:lnTo>
                    <a:pt x="7620" y="36829"/>
                  </a:lnTo>
                  <a:lnTo>
                    <a:pt x="7620" y="30480"/>
                  </a:lnTo>
                  <a:close/>
                </a:path>
                <a:path w="7620" h="690879">
                  <a:moveTo>
                    <a:pt x="7620" y="36830"/>
                  </a:moveTo>
                  <a:lnTo>
                    <a:pt x="0" y="36830"/>
                  </a:lnTo>
                  <a:lnTo>
                    <a:pt x="0" y="43179"/>
                  </a:lnTo>
                  <a:lnTo>
                    <a:pt x="7620" y="43179"/>
                  </a:lnTo>
                  <a:lnTo>
                    <a:pt x="7620" y="36830"/>
                  </a:lnTo>
                  <a:close/>
                </a:path>
                <a:path w="7620" h="690879">
                  <a:moveTo>
                    <a:pt x="7620" y="43180"/>
                  </a:moveTo>
                  <a:lnTo>
                    <a:pt x="0" y="43180"/>
                  </a:lnTo>
                  <a:lnTo>
                    <a:pt x="0" y="49529"/>
                  </a:lnTo>
                  <a:lnTo>
                    <a:pt x="7620" y="49529"/>
                  </a:lnTo>
                  <a:lnTo>
                    <a:pt x="7620" y="43180"/>
                  </a:lnTo>
                  <a:close/>
                </a:path>
                <a:path w="7620" h="690879">
                  <a:moveTo>
                    <a:pt x="7620" y="49530"/>
                  </a:moveTo>
                  <a:lnTo>
                    <a:pt x="0" y="49530"/>
                  </a:lnTo>
                  <a:lnTo>
                    <a:pt x="0" y="55879"/>
                  </a:lnTo>
                  <a:lnTo>
                    <a:pt x="7620" y="55879"/>
                  </a:lnTo>
                  <a:lnTo>
                    <a:pt x="7620" y="49530"/>
                  </a:lnTo>
                  <a:close/>
                </a:path>
                <a:path w="7620" h="690879">
                  <a:moveTo>
                    <a:pt x="7620" y="55880"/>
                  </a:moveTo>
                  <a:lnTo>
                    <a:pt x="0" y="55880"/>
                  </a:lnTo>
                  <a:lnTo>
                    <a:pt x="0" y="62229"/>
                  </a:lnTo>
                  <a:lnTo>
                    <a:pt x="7620" y="62229"/>
                  </a:lnTo>
                  <a:lnTo>
                    <a:pt x="7620" y="55880"/>
                  </a:lnTo>
                  <a:close/>
                </a:path>
                <a:path w="7620" h="690879">
                  <a:moveTo>
                    <a:pt x="7620" y="62230"/>
                  </a:moveTo>
                  <a:lnTo>
                    <a:pt x="0" y="62230"/>
                  </a:lnTo>
                  <a:lnTo>
                    <a:pt x="0" y="68579"/>
                  </a:lnTo>
                  <a:lnTo>
                    <a:pt x="7620" y="68579"/>
                  </a:lnTo>
                  <a:lnTo>
                    <a:pt x="7620" y="62230"/>
                  </a:lnTo>
                  <a:close/>
                </a:path>
                <a:path w="7620" h="690879">
                  <a:moveTo>
                    <a:pt x="7620" y="68580"/>
                  </a:moveTo>
                  <a:lnTo>
                    <a:pt x="0" y="68580"/>
                  </a:lnTo>
                  <a:lnTo>
                    <a:pt x="0" y="74929"/>
                  </a:lnTo>
                  <a:lnTo>
                    <a:pt x="7620" y="74929"/>
                  </a:lnTo>
                  <a:lnTo>
                    <a:pt x="7620" y="68580"/>
                  </a:lnTo>
                  <a:close/>
                </a:path>
                <a:path w="7620" h="690879">
                  <a:moveTo>
                    <a:pt x="7620" y="74930"/>
                  </a:moveTo>
                  <a:lnTo>
                    <a:pt x="0" y="74930"/>
                  </a:lnTo>
                  <a:lnTo>
                    <a:pt x="0" y="81279"/>
                  </a:lnTo>
                  <a:lnTo>
                    <a:pt x="7620" y="81279"/>
                  </a:lnTo>
                  <a:lnTo>
                    <a:pt x="7620" y="74930"/>
                  </a:lnTo>
                  <a:close/>
                </a:path>
                <a:path w="7620" h="690879">
                  <a:moveTo>
                    <a:pt x="7620" y="81280"/>
                  </a:moveTo>
                  <a:lnTo>
                    <a:pt x="0" y="81280"/>
                  </a:lnTo>
                  <a:lnTo>
                    <a:pt x="0" y="87629"/>
                  </a:lnTo>
                  <a:lnTo>
                    <a:pt x="7620" y="87629"/>
                  </a:lnTo>
                  <a:lnTo>
                    <a:pt x="7620" y="81280"/>
                  </a:lnTo>
                  <a:close/>
                </a:path>
                <a:path w="7620" h="690879">
                  <a:moveTo>
                    <a:pt x="7620" y="87630"/>
                  </a:moveTo>
                  <a:lnTo>
                    <a:pt x="0" y="87630"/>
                  </a:lnTo>
                  <a:lnTo>
                    <a:pt x="0" y="93979"/>
                  </a:lnTo>
                  <a:lnTo>
                    <a:pt x="7620" y="93979"/>
                  </a:lnTo>
                  <a:lnTo>
                    <a:pt x="7620" y="87630"/>
                  </a:lnTo>
                  <a:close/>
                </a:path>
                <a:path w="7620" h="690879">
                  <a:moveTo>
                    <a:pt x="7620" y="93980"/>
                  </a:moveTo>
                  <a:lnTo>
                    <a:pt x="0" y="93980"/>
                  </a:lnTo>
                  <a:lnTo>
                    <a:pt x="0" y="100329"/>
                  </a:lnTo>
                  <a:lnTo>
                    <a:pt x="7620" y="100329"/>
                  </a:lnTo>
                  <a:lnTo>
                    <a:pt x="7620" y="93980"/>
                  </a:lnTo>
                  <a:close/>
                </a:path>
                <a:path w="7620" h="690879">
                  <a:moveTo>
                    <a:pt x="7620" y="100330"/>
                  </a:moveTo>
                  <a:lnTo>
                    <a:pt x="0" y="100330"/>
                  </a:lnTo>
                  <a:lnTo>
                    <a:pt x="0" y="106679"/>
                  </a:lnTo>
                  <a:lnTo>
                    <a:pt x="7620" y="106679"/>
                  </a:lnTo>
                  <a:lnTo>
                    <a:pt x="7620" y="100330"/>
                  </a:lnTo>
                  <a:close/>
                </a:path>
                <a:path w="7620" h="690879">
                  <a:moveTo>
                    <a:pt x="7620" y="106680"/>
                  </a:moveTo>
                  <a:lnTo>
                    <a:pt x="0" y="106680"/>
                  </a:lnTo>
                  <a:lnTo>
                    <a:pt x="0" y="113029"/>
                  </a:lnTo>
                  <a:lnTo>
                    <a:pt x="7620" y="113029"/>
                  </a:lnTo>
                  <a:lnTo>
                    <a:pt x="7620" y="106680"/>
                  </a:lnTo>
                  <a:close/>
                </a:path>
                <a:path w="7620" h="690879">
                  <a:moveTo>
                    <a:pt x="7620" y="113030"/>
                  </a:moveTo>
                  <a:lnTo>
                    <a:pt x="0" y="113030"/>
                  </a:lnTo>
                  <a:lnTo>
                    <a:pt x="0" y="119379"/>
                  </a:lnTo>
                  <a:lnTo>
                    <a:pt x="7620" y="119379"/>
                  </a:lnTo>
                  <a:lnTo>
                    <a:pt x="7620" y="113030"/>
                  </a:lnTo>
                  <a:close/>
                </a:path>
                <a:path w="7620" h="690879">
                  <a:moveTo>
                    <a:pt x="7620" y="119380"/>
                  </a:moveTo>
                  <a:lnTo>
                    <a:pt x="0" y="119380"/>
                  </a:lnTo>
                  <a:lnTo>
                    <a:pt x="0" y="125729"/>
                  </a:lnTo>
                  <a:lnTo>
                    <a:pt x="7620" y="125729"/>
                  </a:lnTo>
                  <a:lnTo>
                    <a:pt x="7620" y="119380"/>
                  </a:lnTo>
                  <a:close/>
                </a:path>
                <a:path w="7620" h="690879">
                  <a:moveTo>
                    <a:pt x="7620" y="125730"/>
                  </a:moveTo>
                  <a:lnTo>
                    <a:pt x="0" y="125730"/>
                  </a:lnTo>
                  <a:lnTo>
                    <a:pt x="0" y="132079"/>
                  </a:lnTo>
                  <a:lnTo>
                    <a:pt x="7620" y="132079"/>
                  </a:lnTo>
                  <a:lnTo>
                    <a:pt x="7620" y="125730"/>
                  </a:lnTo>
                  <a:close/>
                </a:path>
                <a:path w="7620" h="690879">
                  <a:moveTo>
                    <a:pt x="7620" y="132080"/>
                  </a:moveTo>
                  <a:lnTo>
                    <a:pt x="0" y="132080"/>
                  </a:lnTo>
                  <a:lnTo>
                    <a:pt x="0" y="137159"/>
                  </a:lnTo>
                  <a:lnTo>
                    <a:pt x="7620" y="137159"/>
                  </a:lnTo>
                  <a:lnTo>
                    <a:pt x="7620" y="132080"/>
                  </a:lnTo>
                  <a:close/>
                </a:path>
                <a:path w="7620" h="690879">
                  <a:moveTo>
                    <a:pt x="7620" y="137160"/>
                  </a:moveTo>
                  <a:lnTo>
                    <a:pt x="0" y="137160"/>
                  </a:lnTo>
                  <a:lnTo>
                    <a:pt x="0" y="144779"/>
                  </a:lnTo>
                  <a:lnTo>
                    <a:pt x="7620" y="144779"/>
                  </a:lnTo>
                  <a:lnTo>
                    <a:pt x="7620" y="137160"/>
                  </a:lnTo>
                  <a:close/>
                </a:path>
                <a:path w="7620" h="690879">
                  <a:moveTo>
                    <a:pt x="7620" y="144780"/>
                  </a:moveTo>
                  <a:lnTo>
                    <a:pt x="0" y="144780"/>
                  </a:lnTo>
                  <a:lnTo>
                    <a:pt x="0" y="151129"/>
                  </a:lnTo>
                  <a:lnTo>
                    <a:pt x="7620" y="151129"/>
                  </a:lnTo>
                  <a:lnTo>
                    <a:pt x="7620" y="144780"/>
                  </a:lnTo>
                  <a:close/>
                </a:path>
                <a:path w="7620" h="690879">
                  <a:moveTo>
                    <a:pt x="7620" y="151130"/>
                  </a:moveTo>
                  <a:lnTo>
                    <a:pt x="0" y="151130"/>
                  </a:lnTo>
                  <a:lnTo>
                    <a:pt x="0" y="157479"/>
                  </a:lnTo>
                  <a:lnTo>
                    <a:pt x="7620" y="157479"/>
                  </a:lnTo>
                  <a:lnTo>
                    <a:pt x="7620" y="151130"/>
                  </a:lnTo>
                  <a:close/>
                </a:path>
                <a:path w="7620" h="690879">
                  <a:moveTo>
                    <a:pt x="7620" y="157480"/>
                  </a:moveTo>
                  <a:lnTo>
                    <a:pt x="0" y="157480"/>
                  </a:lnTo>
                  <a:lnTo>
                    <a:pt x="0" y="163829"/>
                  </a:lnTo>
                  <a:lnTo>
                    <a:pt x="7620" y="163829"/>
                  </a:lnTo>
                  <a:lnTo>
                    <a:pt x="7620" y="157480"/>
                  </a:lnTo>
                  <a:close/>
                </a:path>
                <a:path w="7620" h="690879">
                  <a:moveTo>
                    <a:pt x="7620" y="163830"/>
                  </a:moveTo>
                  <a:lnTo>
                    <a:pt x="0" y="163830"/>
                  </a:lnTo>
                  <a:lnTo>
                    <a:pt x="0" y="170179"/>
                  </a:lnTo>
                  <a:lnTo>
                    <a:pt x="7620" y="170179"/>
                  </a:lnTo>
                  <a:lnTo>
                    <a:pt x="7620" y="163830"/>
                  </a:lnTo>
                  <a:close/>
                </a:path>
                <a:path w="7620" h="690879">
                  <a:moveTo>
                    <a:pt x="7620" y="170180"/>
                  </a:moveTo>
                  <a:lnTo>
                    <a:pt x="0" y="170180"/>
                  </a:lnTo>
                  <a:lnTo>
                    <a:pt x="0" y="176529"/>
                  </a:lnTo>
                  <a:lnTo>
                    <a:pt x="7620" y="176529"/>
                  </a:lnTo>
                  <a:lnTo>
                    <a:pt x="7620" y="170180"/>
                  </a:lnTo>
                  <a:close/>
                </a:path>
                <a:path w="7620" h="690879">
                  <a:moveTo>
                    <a:pt x="7620" y="176530"/>
                  </a:moveTo>
                  <a:lnTo>
                    <a:pt x="0" y="176530"/>
                  </a:lnTo>
                  <a:lnTo>
                    <a:pt x="0" y="182879"/>
                  </a:lnTo>
                  <a:lnTo>
                    <a:pt x="7620" y="182879"/>
                  </a:lnTo>
                  <a:lnTo>
                    <a:pt x="7620" y="176530"/>
                  </a:lnTo>
                  <a:close/>
                </a:path>
                <a:path w="7620" h="690879">
                  <a:moveTo>
                    <a:pt x="7620" y="182880"/>
                  </a:moveTo>
                  <a:lnTo>
                    <a:pt x="0" y="182880"/>
                  </a:lnTo>
                  <a:lnTo>
                    <a:pt x="0" y="189229"/>
                  </a:lnTo>
                  <a:lnTo>
                    <a:pt x="7620" y="189229"/>
                  </a:lnTo>
                  <a:lnTo>
                    <a:pt x="7620" y="182880"/>
                  </a:lnTo>
                  <a:close/>
                </a:path>
                <a:path w="7620" h="690879">
                  <a:moveTo>
                    <a:pt x="7620" y="189230"/>
                  </a:moveTo>
                  <a:lnTo>
                    <a:pt x="0" y="189230"/>
                  </a:lnTo>
                  <a:lnTo>
                    <a:pt x="0" y="195579"/>
                  </a:lnTo>
                  <a:lnTo>
                    <a:pt x="7620" y="195579"/>
                  </a:lnTo>
                  <a:lnTo>
                    <a:pt x="7620" y="189230"/>
                  </a:lnTo>
                  <a:close/>
                </a:path>
                <a:path w="7620" h="690879">
                  <a:moveTo>
                    <a:pt x="7620" y="195580"/>
                  </a:moveTo>
                  <a:lnTo>
                    <a:pt x="0" y="195580"/>
                  </a:lnTo>
                  <a:lnTo>
                    <a:pt x="0" y="201929"/>
                  </a:lnTo>
                  <a:lnTo>
                    <a:pt x="7620" y="201929"/>
                  </a:lnTo>
                  <a:lnTo>
                    <a:pt x="7620" y="195580"/>
                  </a:lnTo>
                  <a:close/>
                </a:path>
                <a:path w="7620" h="690879">
                  <a:moveTo>
                    <a:pt x="7620" y="201930"/>
                  </a:moveTo>
                  <a:lnTo>
                    <a:pt x="0" y="201930"/>
                  </a:lnTo>
                  <a:lnTo>
                    <a:pt x="0" y="208279"/>
                  </a:lnTo>
                  <a:lnTo>
                    <a:pt x="7620" y="208279"/>
                  </a:lnTo>
                  <a:lnTo>
                    <a:pt x="7620" y="201930"/>
                  </a:lnTo>
                  <a:close/>
                </a:path>
                <a:path w="7620" h="690879">
                  <a:moveTo>
                    <a:pt x="7620" y="208280"/>
                  </a:moveTo>
                  <a:lnTo>
                    <a:pt x="0" y="208280"/>
                  </a:lnTo>
                  <a:lnTo>
                    <a:pt x="0" y="214629"/>
                  </a:lnTo>
                  <a:lnTo>
                    <a:pt x="7620" y="214629"/>
                  </a:lnTo>
                  <a:lnTo>
                    <a:pt x="7620" y="208280"/>
                  </a:lnTo>
                  <a:close/>
                </a:path>
                <a:path w="7620" h="690879">
                  <a:moveTo>
                    <a:pt x="7620" y="214630"/>
                  </a:moveTo>
                  <a:lnTo>
                    <a:pt x="0" y="214630"/>
                  </a:lnTo>
                  <a:lnTo>
                    <a:pt x="0" y="220979"/>
                  </a:lnTo>
                  <a:lnTo>
                    <a:pt x="7620" y="220979"/>
                  </a:lnTo>
                  <a:lnTo>
                    <a:pt x="7620" y="214630"/>
                  </a:lnTo>
                  <a:close/>
                </a:path>
                <a:path w="7620" h="690879">
                  <a:moveTo>
                    <a:pt x="7620" y="220980"/>
                  </a:moveTo>
                  <a:lnTo>
                    <a:pt x="0" y="220980"/>
                  </a:lnTo>
                  <a:lnTo>
                    <a:pt x="0" y="233679"/>
                  </a:lnTo>
                  <a:lnTo>
                    <a:pt x="7620" y="233679"/>
                  </a:lnTo>
                  <a:lnTo>
                    <a:pt x="7620" y="220980"/>
                  </a:lnTo>
                  <a:close/>
                </a:path>
                <a:path w="7620" h="690879">
                  <a:moveTo>
                    <a:pt x="7620" y="233680"/>
                  </a:moveTo>
                  <a:lnTo>
                    <a:pt x="0" y="233680"/>
                  </a:lnTo>
                  <a:lnTo>
                    <a:pt x="0" y="240029"/>
                  </a:lnTo>
                  <a:lnTo>
                    <a:pt x="7620" y="240029"/>
                  </a:lnTo>
                  <a:lnTo>
                    <a:pt x="7620" y="233680"/>
                  </a:lnTo>
                  <a:close/>
                </a:path>
                <a:path w="7620" h="690879">
                  <a:moveTo>
                    <a:pt x="7620" y="240030"/>
                  </a:moveTo>
                  <a:lnTo>
                    <a:pt x="0" y="240030"/>
                  </a:lnTo>
                  <a:lnTo>
                    <a:pt x="0" y="246379"/>
                  </a:lnTo>
                  <a:lnTo>
                    <a:pt x="7620" y="246379"/>
                  </a:lnTo>
                  <a:lnTo>
                    <a:pt x="7620" y="240030"/>
                  </a:lnTo>
                  <a:close/>
                </a:path>
                <a:path w="7620" h="690879">
                  <a:moveTo>
                    <a:pt x="7620" y="246380"/>
                  </a:moveTo>
                  <a:lnTo>
                    <a:pt x="0" y="246380"/>
                  </a:lnTo>
                  <a:lnTo>
                    <a:pt x="0" y="252729"/>
                  </a:lnTo>
                  <a:lnTo>
                    <a:pt x="7620" y="252729"/>
                  </a:lnTo>
                  <a:lnTo>
                    <a:pt x="7620" y="246380"/>
                  </a:lnTo>
                  <a:close/>
                </a:path>
                <a:path w="7620" h="690879">
                  <a:moveTo>
                    <a:pt x="7620" y="252730"/>
                  </a:moveTo>
                  <a:lnTo>
                    <a:pt x="0" y="252730"/>
                  </a:lnTo>
                  <a:lnTo>
                    <a:pt x="0" y="259079"/>
                  </a:lnTo>
                  <a:lnTo>
                    <a:pt x="7620" y="259079"/>
                  </a:lnTo>
                  <a:lnTo>
                    <a:pt x="7620" y="252730"/>
                  </a:lnTo>
                  <a:close/>
                </a:path>
                <a:path w="7620" h="690879">
                  <a:moveTo>
                    <a:pt x="7620" y="259080"/>
                  </a:moveTo>
                  <a:lnTo>
                    <a:pt x="0" y="259080"/>
                  </a:lnTo>
                  <a:lnTo>
                    <a:pt x="0" y="265429"/>
                  </a:lnTo>
                  <a:lnTo>
                    <a:pt x="7620" y="265429"/>
                  </a:lnTo>
                  <a:lnTo>
                    <a:pt x="7620" y="259080"/>
                  </a:lnTo>
                  <a:close/>
                </a:path>
                <a:path w="7620" h="690879">
                  <a:moveTo>
                    <a:pt x="7620" y="265430"/>
                  </a:moveTo>
                  <a:lnTo>
                    <a:pt x="0" y="265430"/>
                  </a:lnTo>
                  <a:lnTo>
                    <a:pt x="0" y="271779"/>
                  </a:lnTo>
                  <a:lnTo>
                    <a:pt x="7620" y="271779"/>
                  </a:lnTo>
                  <a:lnTo>
                    <a:pt x="7620" y="265430"/>
                  </a:lnTo>
                  <a:close/>
                </a:path>
                <a:path w="7620" h="690879">
                  <a:moveTo>
                    <a:pt x="7620" y="271780"/>
                  </a:moveTo>
                  <a:lnTo>
                    <a:pt x="0" y="271780"/>
                  </a:lnTo>
                  <a:lnTo>
                    <a:pt x="0" y="278129"/>
                  </a:lnTo>
                  <a:lnTo>
                    <a:pt x="7620" y="278129"/>
                  </a:lnTo>
                  <a:lnTo>
                    <a:pt x="7620" y="271780"/>
                  </a:lnTo>
                  <a:close/>
                </a:path>
                <a:path w="7620" h="690879">
                  <a:moveTo>
                    <a:pt x="7620" y="278130"/>
                  </a:moveTo>
                  <a:lnTo>
                    <a:pt x="0" y="278130"/>
                  </a:lnTo>
                  <a:lnTo>
                    <a:pt x="0" y="284479"/>
                  </a:lnTo>
                  <a:lnTo>
                    <a:pt x="7620" y="284479"/>
                  </a:lnTo>
                  <a:lnTo>
                    <a:pt x="7620" y="278130"/>
                  </a:lnTo>
                  <a:close/>
                </a:path>
                <a:path w="7620" h="690879">
                  <a:moveTo>
                    <a:pt x="7620" y="284480"/>
                  </a:moveTo>
                  <a:lnTo>
                    <a:pt x="0" y="284480"/>
                  </a:lnTo>
                  <a:lnTo>
                    <a:pt x="0" y="290829"/>
                  </a:lnTo>
                  <a:lnTo>
                    <a:pt x="7620" y="290829"/>
                  </a:lnTo>
                  <a:lnTo>
                    <a:pt x="7620" y="284480"/>
                  </a:lnTo>
                  <a:close/>
                </a:path>
                <a:path w="7620" h="690879">
                  <a:moveTo>
                    <a:pt x="7620" y="290830"/>
                  </a:moveTo>
                  <a:lnTo>
                    <a:pt x="0" y="290830"/>
                  </a:lnTo>
                  <a:lnTo>
                    <a:pt x="0" y="297179"/>
                  </a:lnTo>
                  <a:lnTo>
                    <a:pt x="7620" y="297179"/>
                  </a:lnTo>
                  <a:lnTo>
                    <a:pt x="7620" y="290830"/>
                  </a:lnTo>
                  <a:close/>
                </a:path>
                <a:path w="7620" h="690879">
                  <a:moveTo>
                    <a:pt x="7620" y="297180"/>
                  </a:moveTo>
                  <a:lnTo>
                    <a:pt x="0" y="297180"/>
                  </a:lnTo>
                  <a:lnTo>
                    <a:pt x="0" y="303529"/>
                  </a:lnTo>
                  <a:lnTo>
                    <a:pt x="7620" y="303529"/>
                  </a:lnTo>
                  <a:lnTo>
                    <a:pt x="7620" y="297180"/>
                  </a:lnTo>
                  <a:close/>
                </a:path>
                <a:path w="7620" h="690879">
                  <a:moveTo>
                    <a:pt x="7620" y="303530"/>
                  </a:moveTo>
                  <a:lnTo>
                    <a:pt x="0" y="303530"/>
                  </a:lnTo>
                  <a:lnTo>
                    <a:pt x="0" y="309879"/>
                  </a:lnTo>
                  <a:lnTo>
                    <a:pt x="7620" y="309879"/>
                  </a:lnTo>
                  <a:lnTo>
                    <a:pt x="7620" y="303530"/>
                  </a:lnTo>
                  <a:close/>
                </a:path>
                <a:path w="7620" h="690879">
                  <a:moveTo>
                    <a:pt x="7620" y="309880"/>
                  </a:moveTo>
                  <a:lnTo>
                    <a:pt x="0" y="309880"/>
                  </a:lnTo>
                  <a:lnTo>
                    <a:pt x="0" y="316229"/>
                  </a:lnTo>
                  <a:lnTo>
                    <a:pt x="7620" y="316229"/>
                  </a:lnTo>
                  <a:lnTo>
                    <a:pt x="7620" y="309880"/>
                  </a:lnTo>
                  <a:close/>
                </a:path>
                <a:path w="7620" h="690879">
                  <a:moveTo>
                    <a:pt x="7620" y="316230"/>
                  </a:moveTo>
                  <a:lnTo>
                    <a:pt x="0" y="316230"/>
                  </a:lnTo>
                  <a:lnTo>
                    <a:pt x="0" y="322579"/>
                  </a:lnTo>
                  <a:lnTo>
                    <a:pt x="7620" y="322579"/>
                  </a:lnTo>
                  <a:lnTo>
                    <a:pt x="7620" y="316230"/>
                  </a:lnTo>
                  <a:close/>
                </a:path>
                <a:path w="7620" h="690879">
                  <a:moveTo>
                    <a:pt x="7620" y="322580"/>
                  </a:moveTo>
                  <a:lnTo>
                    <a:pt x="0" y="322580"/>
                  </a:lnTo>
                  <a:lnTo>
                    <a:pt x="0" y="328929"/>
                  </a:lnTo>
                  <a:lnTo>
                    <a:pt x="7620" y="328929"/>
                  </a:lnTo>
                  <a:lnTo>
                    <a:pt x="7620" y="322580"/>
                  </a:lnTo>
                  <a:close/>
                </a:path>
                <a:path w="7620" h="690879">
                  <a:moveTo>
                    <a:pt x="7620" y="328930"/>
                  </a:moveTo>
                  <a:lnTo>
                    <a:pt x="0" y="328930"/>
                  </a:lnTo>
                  <a:lnTo>
                    <a:pt x="0" y="335279"/>
                  </a:lnTo>
                  <a:lnTo>
                    <a:pt x="7620" y="335279"/>
                  </a:lnTo>
                  <a:lnTo>
                    <a:pt x="7620" y="328930"/>
                  </a:lnTo>
                  <a:close/>
                </a:path>
                <a:path w="7620" h="690879">
                  <a:moveTo>
                    <a:pt x="7620" y="335280"/>
                  </a:moveTo>
                  <a:lnTo>
                    <a:pt x="0" y="335280"/>
                  </a:lnTo>
                  <a:lnTo>
                    <a:pt x="0" y="341629"/>
                  </a:lnTo>
                  <a:lnTo>
                    <a:pt x="7620" y="341629"/>
                  </a:lnTo>
                  <a:lnTo>
                    <a:pt x="7620" y="335280"/>
                  </a:lnTo>
                  <a:close/>
                </a:path>
                <a:path w="7620" h="690879">
                  <a:moveTo>
                    <a:pt x="7620" y="341630"/>
                  </a:moveTo>
                  <a:lnTo>
                    <a:pt x="0" y="341630"/>
                  </a:lnTo>
                  <a:lnTo>
                    <a:pt x="0" y="347979"/>
                  </a:lnTo>
                  <a:lnTo>
                    <a:pt x="7620" y="347979"/>
                  </a:lnTo>
                  <a:lnTo>
                    <a:pt x="7620" y="341630"/>
                  </a:lnTo>
                  <a:close/>
                </a:path>
                <a:path w="7620" h="690879">
                  <a:moveTo>
                    <a:pt x="7620" y="347980"/>
                  </a:moveTo>
                  <a:lnTo>
                    <a:pt x="0" y="347980"/>
                  </a:lnTo>
                  <a:lnTo>
                    <a:pt x="0" y="354329"/>
                  </a:lnTo>
                  <a:lnTo>
                    <a:pt x="7620" y="354329"/>
                  </a:lnTo>
                  <a:lnTo>
                    <a:pt x="7620" y="347980"/>
                  </a:lnTo>
                  <a:close/>
                </a:path>
                <a:path w="7620" h="690879">
                  <a:moveTo>
                    <a:pt x="7620" y="354330"/>
                  </a:moveTo>
                  <a:lnTo>
                    <a:pt x="0" y="354330"/>
                  </a:lnTo>
                  <a:lnTo>
                    <a:pt x="0" y="360679"/>
                  </a:lnTo>
                  <a:lnTo>
                    <a:pt x="7620" y="360679"/>
                  </a:lnTo>
                  <a:lnTo>
                    <a:pt x="7620" y="354330"/>
                  </a:lnTo>
                  <a:close/>
                </a:path>
                <a:path w="7620" h="690879">
                  <a:moveTo>
                    <a:pt x="7620" y="360680"/>
                  </a:moveTo>
                  <a:lnTo>
                    <a:pt x="0" y="360680"/>
                  </a:lnTo>
                  <a:lnTo>
                    <a:pt x="0" y="367029"/>
                  </a:lnTo>
                  <a:lnTo>
                    <a:pt x="7620" y="367029"/>
                  </a:lnTo>
                  <a:lnTo>
                    <a:pt x="7620" y="360680"/>
                  </a:lnTo>
                  <a:close/>
                </a:path>
                <a:path w="7620" h="690879">
                  <a:moveTo>
                    <a:pt x="7620" y="367030"/>
                  </a:moveTo>
                  <a:lnTo>
                    <a:pt x="0" y="367030"/>
                  </a:lnTo>
                  <a:lnTo>
                    <a:pt x="0" y="373379"/>
                  </a:lnTo>
                  <a:lnTo>
                    <a:pt x="7620" y="373379"/>
                  </a:lnTo>
                  <a:lnTo>
                    <a:pt x="7620" y="367030"/>
                  </a:lnTo>
                  <a:close/>
                </a:path>
                <a:path w="7620" h="690879">
                  <a:moveTo>
                    <a:pt x="7620" y="373380"/>
                  </a:moveTo>
                  <a:lnTo>
                    <a:pt x="0" y="373380"/>
                  </a:lnTo>
                  <a:lnTo>
                    <a:pt x="0" y="379729"/>
                  </a:lnTo>
                  <a:lnTo>
                    <a:pt x="7620" y="379729"/>
                  </a:lnTo>
                  <a:lnTo>
                    <a:pt x="7620" y="373380"/>
                  </a:lnTo>
                  <a:close/>
                </a:path>
                <a:path w="7620" h="690879">
                  <a:moveTo>
                    <a:pt x="7620" y="379730"/>
                  </a:moveTo>
                  <a:lnTo>
                    <a:pt x="0" y="379730"/>
                  </a:lnTo>
                  <a:lnTo>
                    <a:pt x="0" y="386079"/>
                  </a:lnTo>
                  <a:lnTo>
                    <a:pt x="7620" y="386079"/>
                  </a:lnTo>
                  <a:lnTo>
                    <a:pt x="7620" y="379730"/>
                  </a:lnTo>
                  <a:close/>
                </a:path>
                <a:path w="7620" h="690879">
                  <a:moveTo>
                    <a:pt x="7620" y="386080"/>
                  </a:moveTo>
                  <a:lnTo>
                    <a:pt x="0" y="386080"/>
                  </a:lnTo>
                  <a:lnTo>
                    <a:pt x="0" y="392429"/>
                  </a:lnTo>
                  <a:lnTo>
                    <a:pt x="7620" y="392429"/>
                  </a:lnTo>
                  <a:lnTo>
                    <a:pt x="7620" y="386080"/>
                  </a:lnTo>
                  <a:close/>
                </a:path>
                <a:path w="7620" h="690879">
                  <a:moveTo>
                    <a:pt x="7620" y="392430"/>
                  </a:moveTo>
                  <a:lnTo>
                    <a:pt x="0" y="392430"/>
                  </a:lnTo>
                  <a:lnTo>
                    <a:pt x="0" y="398779"/>
                  </a:lnTo>
                  <a:lnTo>
                    <a:pt x="7620" y="398779"/>
                  </a:lnTo>
                  <a:lnTo>
                    <a:pt x="7620" y="392430"/>
                  </a:lnTo>
                  <a:close/>
                </a:path>
                <a:path w="7620" h="690879">
                  <a:moveTo>
                    <a:pt x="7620" y="398780"/>
                  </a:moveTo>
                  <a:lnTo>
                    <a:pt x="0" y="398780"/>
                  </a:lnTo>
                  <a:lnTo>
                    <a:pt x="0" y="405129"/>
                  </a:lnTo>
                  <a:lnTo>
                    <a:pt x="7620" y="405129"/>
                  </a:lnTo>
                  <a:lnTo>
                    <a:pt x="7620" y="398780"/>
                  </a:lnTo>
                  <a:close/>
                </a:path>
                <a:path w="7620" h="690879">
                  <a:moveTo>
                    <a:pt x="7620" y="405130"/>
                  </a:moveTo>
                  <a:lnTo>
                    <a:pt x="0" y="405130"/>
                  </a:lnTo>
                  <a:lnTo>
                    <a:pt x="0" y="411479"/>
                  </a:lnTo>
                  <a:lnTo>
                    <a:pt x="7620" y="411479"/>
                  </a:lnTo>
                  <a:lnTo>
                    <a:pt x="7620" y="405130"/>
                  </a:lnTo>
                  <a:close/>
                </a:path>
                <a:path w="7620" h="690879">
                  <a:moveTo>
                    <a:pt x="7620" y="411480"/>
                  </a:moveTo>
                  <a:lnTo>
                    <a:pt x="0" y="411480"/>
                  </a:lnTo>
                  <a:lnTo>
                    <a:pt x="0" y="417829"/>
                  </a:lnTo>
                  <a:lnTo>
                    <a:pt x="7620" y="417829"/>
                  </a:lnTo>
                  <a:lnTo>
                    <a:pt x="7620" y="411480"/>
                  </a:lnTo>
                  <a:close/>
                </a:path>
                <a:path w="7620" h="690879">
                  <a:moveTo>
                    <a:pt x="7620" y="417830"/>
                  </a:moveTo>
                  <a:lnTo>
                    <a:pt x="0" y="417830"/>
                  </a:lnTo>
                  <a:lnTo>
                    <a:pt x="0" y="424179"/>
                  </a:lnTo>
                  <a:lnTo>
                    <a:pt x="7620" y="424179"/>
                  </a:lnTo>
                  <a:lnTo>
                    <a:pt x="7620" y="417830"/>
                  </a:lnTo>
                  <a:close/>
                </a:path>
                <a:path w="7620" h="690879">
                  <a:moveTo>
                    <a:pt x="7620" y="424180"/>
                  </a:moveTo>
                  <a:lnTo>
                    <a:pt x="0" y="424180"/>
                  </a:lnTo>
                  <a:lnTo>
                    <a:pt x="0" y="430529"/>
                  </a:lnTo>
                  <a:lnTo>
                    <a:pt x="7620" y="430529"/>
                  </a:lnTo>
                  <a:lnTo>
                    <a:pt x="7620" y="424180"/>
                  </a:lnTo>
                  <a:close/>
                </a:path>
                <a:path w="7620" h="690879">
                  <a:moveTo>
                    <a:pt x="7620" y="430530"/>
                  </a:moveTo>
                  <a:lnTo>
                    <a:pt x="0" y="430530"/>
                  </a:lnTo>
                  <a:lnTo>
                    <a:pt x="0" y="436879"/>
                  </a:lnTo>
                  <a:lnTo>
                    <a:pt x="7620" y="436879"/>
                  </a:lnTo>
                  <a:lnTo>
                    <a:pt x="7620" y="430530"/>
                  </a:lnTo>
                  <a:close/>
                </a:path>
                <a:path w="7620" h="690879">
                  <a:moveTo>
                    <a:pt x="7620" y="436880"/>
                  </a:moveTo>
                  <a:lnTo>
                    <a:pt x="0" y="436880"/>
                  </a:lnTo>
                  <a:lnTo>
                    <a:pt x="0" y="443229"/>
                  </a:lnTo>
                  <a:lnTo>
                    <a:pt x="7620" y="443229"/>
                  </a:lnTo>
                  <a:lnTo>
                    <a:pt x="7620" y="436880"/>
                  </a:lnTo>
                  <a:close/>
                </a:path>
                <a:path w="7620" h="690879">
                  <a:moveTo>
                    <a:pt x="7620" y="443230"/>
                  </a:moveTo>
                  <a:lnTo>
                    <a:pt x="0" y="443230"/>
                  </a:lnTo>
                  <a:lnTo>
                    <a:pt x="0" y="449579"/>
                  </a:lnTo>
                  <a:lnTo>
                    <a:pt x="7620" y="449579"/>
                  </a:lnTo>
                  <a:lnTo>
                    <a:pt x="7620" y="443230"/>
                  </a:lnTo>
                  <a:close/>
                </a:path>
                <a:path w="7620" h="690879">
                  <a:moveTo>
                    <a:pt x="7620" y="449580"/>
                  </a:moveTo>
                  <a:lnTo>
                    <a:pt x="0" y="449580"/>
                  </a:lnTo>
                  <a:lnTo>
                    <a:pt x="0" y="455929"/>
                  </a:lnTo>
                  <a:lnTo>
                    <a:pt x="7620" y="455929"/>
                  </a:lnTo>
                  <a:lnTo>
                    <a:pt x="7620" y="449580"/>
                  </a:lnTo>
                  <a:close/>
                </a:path>
                <a:path w="7620" h="690879">
                  <a:moveTo>
                    <a:pt x="7620" y="455930"/>
                  </a:moveTo>
                  <a:lnTo>
                    <a:pt x="0" y="455930"/>
                  </a:lnTo>
                  <a:lnTo>
                    <a:pt x="0" y="462279"/>
                  </a:lnTo>
                  <a:lnTo>
                    <a:pt x="7620" y="462279"/>
                  </a:lnTo>
                  <a:lnTo>
                    <a:pt x="7620" y="455930"/>
                  </a:lnTo>
                  <a:close/>
                </a:path>
                <a:path w="7620" h="690879">
                  <a:moveTo>
                    <a:pt x="7620" y="462280"/>
                  </a:moveTo>
                  <a:lnTo>
                    <a:pt x="0" y="462280"/>
                  </a:lnTo>
                  <a:lnTo>
                    <a:pt x="0" y="487679"/>
                  </a:lnTo>
                  <a:lnTo>
                    <a:pt x="7620" y="487679"/>
                  </a:lnTo>
                  <a:lnTo>
                    <a:pt x="7620" y="462280"/>
                  </a:lnTo>
                  <a:close/>
                </a:path>
                <a:path w="7620" h="690879">
                  <a:moveTo>
                    <a:pt x="7620" y="487680"/>
                  </a:moveTo>
                  <a:lnTo>
                    <a:pt x="0" y="487680"/>
                  </a:lnTo>
                  <a:lnTo>
                    <a:pt x="0" y="492759"/>
                  </a:lnTo>
                  <a:lnTo>
                    <a:pt x="7620" y="492759"/>
                  </a:lnTo>
                  <a:lnTo>
                    <a:pt x="7620" y="487680"/>
                  </a:lnTo>
                  <a:close/>
                </a:path>
                <a:path w="7620" h="690879">
                  <a:moveTo>
                    <a:pt x="7620" y="492760"/>
                  </a:moveTo>
                  <a:lnTo>
                    <a:pt x="0" y="492760"/>
                  </a:lnTo>
                  <a:lnTo>
                    <a:pt x="0" y="500379"/>
                  </a:lnTo>
                  <a:lnTo>
                    <a:pt x="7620" y="500379"/>
                  </a:lnTo>
                  <a:lnTo>
                    <a:pt x="7620" y="492760"/>
                  </a:lnTo>
                  <a:close/>
                </a:path>
                <a:path w="7620" h="690879">
                  <a:moveTo>
                    <a:pt x="7620" y="500380"/>
                  </a:moveTo>
                  <a:lnTo>
                    <a:pt x="0" y="500380"/>
                  </a:lnTo>
                  <a:lnTo>
                    <a:pt x="0" y="506729"/>
                  </a:lnTo>
                  <a:lnTo>
                    <a:pt x="7620" y="506729"/>
                  </a:lnTo>
                  <a:lnTo>
                    <a:pt x="7620" y="500380"/>
                  </a:lnTo>
                  <a:close/>
                </a:path>
                <a:path w="7620" h="690879">
                  <a:moveTo>
                    <a:pt x="7620" y="506730"/>
                  </a:moveTo>
                  <a:lnTo>
                    <a:pt x="0" y="506730"/>
                  </a:lnTo>
                  <a:lnTo>
                    <a:pt x="0" y="513079"/>
                  </a:lnTo>
                  <a:lnTo>
                    <a:pt x="7620" y="513079"/>
                  </a:lnTo>
                  <a:lnTo>
                    <a:pt x="7620" y="506730"/>
                  </a:lnTo>
                  <a:close/>
                </a:path>
                <a:path w="7620" h="690879">
                  <a:moveTo>
                    <a:pt x="7620" y="513080"/>
                  </a:moveTo>
                  <a:lnTo>
                    <a:pt x="0" y="513080"/>
                  </a:lnTo>
                  <a:lnTo>
                    <a:pt x="0" y="519429"/>
                  </a:lnTo>
                  <a:lnTo>
                    <a:pt x="7620" y="519429"/>
                  </a:lnTo>
                  <a:lnTo>
                    <a:pt x="7620" y="513080"/>
                  </a:lnTo>
                  <a:close/>
                </a:path>
                <a:path w="7620" h="690879">
                  <a:moveTo>
                    <a:pt x="7620" y="519430"/>
                  </a:moveTo>
                  <a:lnTo>
                    <a:pt x="0" y="519430"/>
                  </a:lnTo>
                  <a:lnTo>
                    <a:pt x="0" y="525779"/>
                  </a:lnTo>
                  <a:lnTo>
                    <a:pt x="7620" y="525779"/>
                  </a:lnTo>
                  <a:lnTo>
                    <a:pt x="7620" y="519430"/>
                  </a:lnTo>
                  <a:close/>
                </a:path>
                <a:path w="7620" h="690879">
                  <a:moveTo>
                    <a:pt x="7620" y="525780"/>
                  </a:moveTo>
                  <a:lnTo>
                    <a:pt x="0" y="525780"/>
                  </a:lnTo>
                  <a:lnTo>
                    <a:pt x="0" y="532129"/>
                  </a:lnTo>
                  <a:lnTo>
                    <a:pt x="7620" y="532129"/>
                  </a:lnTo>
                  <a:lnTo>
                    <a:pt x="7620" y="525780"/>
                  </a:lnTo>
                  <a:close/>
                </a:path>
                <a:path w="7620" h="690879">
                  <a:moveTo>
                    <a:pt x="7620" y="532130"/>
                  </a:moveTo>
                  <a:lnTo>
                    <a:pt x="0" y="532130"/>
                  </a:lnTo>
                  <a:lnTo>
                    <a:pt x="0" y="538479"/>
                  </a:lnTo>
                  <a:lnTo>
                    <a:pt x="7620" y="538479"/>
                  </a:lnTo>
                  <a:lnTo>
                    <a:pt x="7620" y="532130"/>
                  </a:lnTo>
                  <a:close/>
                </a:path>
                <a:path w="7620" h="690879">
                  <a:moveTo>
                    <a:pt x="7620" y="538480"/>
                  </a:moveTo>
                  <a:lnTo>
                    <a:pt x="0" y="538480"/>
                  </a:lnTo>
                  <a:lnTo>
                    <a:pt x="0" y="544829"/>
                  </a:lnTo>
                  <a:lnTo>
                    <a:pt x="7620" y="544829"/>
                  </a:lnTo>
                  <a:lnTo>
                    <a:pt x="7620" y="538480"/>
                  </a:lnTo>
                  <a:close/>
                </a:path>
                <a:path w="7620" h="690879">
                  <a:moveTo>
                    <a:pt x="7620" y="544830"/>
                  </a:moveTo>
                  <a:lnTo>
                    <a:pt x="0" y="544830"/>
                  </a:lnTo>
                  <a:lnTo>
                    <a:pt x="0" y="551179"/>
                  </a:lnTo>
                  <a:lnTo>
                    <a:pt x="7620" y="551179"/>
                  </a:lnTo>
                  <a:lnTo>
                    <a:pt x="7620" y="544830"/>
                  </a:lnTo>
                  <a:close/>
                </a:path>
                <a:path w="7620" h="690879">
                  <a:moveTo>
                    <a:pt x="7620" y="551180"/>
                  </a:moveTo>
                  <a:lnTo>
                    <a:pt x="0" y="551180"/>
                  </a:lnTo>
                  <a:lnTo>
                    <a:pt x="0" y="557529"/>
                  </a:lnTo>
                  <a:lnTo>
                    <a:pt x="7620" y="557529"/>
                  </a:lnTo>
                  <a:lnTo>
                    <a:pt x="7620" y="551180"/>
                  </a:lnTo>
                  <a:close/>
                </a:path>
                <a:path w="7620" h="690879">
                  <a:moveTo>
                    <a:pt x="7620" y="557530"/>
                  </a:moveTo>
                  <a:lnTo>
                    <a:pt x="0" y="557530"/>
                  </a:lnTo>
                  <a:lnTo>
                    <a:pt x="0" y="575309"/>
                  </a:lnTo>
                  <a:lnTo>
                    <a:pt x="7620" y="575309"/>
                  </a:lnTo>
                  <a:lnTo>
                    <a:pt x="7620" y="557530"/>
                  </a:lnTo>
                  <a:close/>
                </a:path>
                <a:path w="7620" h="690879">
                  <a:moveTo>
                    <a:pt x="7620" y="575310"/>
                  </a:moveTo>
                  <a:lnTo>
                    <a:pt x="0" y="575310"/>
                  </a:lnTo>
                  <a:lnTo>
                    <a:pt x="0" y="582929"/>
                  </a:lnTo>
                  <a:lnTo>
                    <a:pt x="7620" y="582929"/>
                  </a:lnTo>
                  <a:lnTo>
                    <a:pt x="7620" y="575310"/>
                  </a:lnTo>
                  <a:close/>
                </a:path>
                <a:path w="7620" h="690879">
                  <a:moveTo>
                    <a:pt x="7620" y="582930"/>
                  </a:moveTo>
                  <a:lnTo>
                    <a:pt x="0" y="582930"/>
                  </a:lnTo>
                  <a:lnTo>
                    <a:pt x="0" y="588009"/>
                  </a:lnTo>
                  <a:lnTo>
                    <a:pt x="7620" y="588009"/>
                  </a:lnTo>
                  <a:lnTo>
                    <a:pt x="7620" y="582930"/>
                  </a:lnTo>
                  <a:close/>
                </a:path>
                <a:path w="7620" h="690879">
                  <a:moveTo>
                    <a:pt x="7620" y="588010"/>
                  </a:moveTo>
                  <a:lnTo>
                    <a:pt x="0" y="588010"/>
                  </a:lnTo>
                  <a:lnTo>
                    <a:pt x="0" y="595629"/>
                  </a:lnTo>
                  <a:lnTo>
                    <a:pt x="7620" y="595629"/>
                  </a:lnTo>
                  <a:lnTo>
                    <a:pt x="7620" y="588010"/>
                  </a:lnTo>
                  <a:close/>
                </a:path>
                <a:path w="7620" h="690879">
                  <a:moveTo>
                    <a:pt x="7620" y="595630"/>
                  </a:moveTo>
                  <a:lnTo>
                    <a:pt x="0" y="595630"/>
                  </a:lnTo>
                  <a:lnTo>
                    <a:pt x="0" y="601979"/>
                  </a:lnTo>
                  <a:lnTo>
                    <a:pt x="7620" y="601979"/>
                  </a:lnTo>
                  <a:lnTo>
                    <a:pt x="7620" y="595630"/>
                  </a:lnTo>
                  <a:close/>
                </a:path>
                <a:path w="7620" h="690879">
                  <a:moveTo>
                    <a:pt x="7620" y="601980"/>
                  </a:moveTo>
                  <a:lnTo>
                    <a:pt x="0" y="601980"/>
                  </a:lnTo>
                  <a:lnTo>
                    <a:pt x="0" y="608329"/>
                  </a:lnTo>
                  <a:lnTo>
                    <a:pt x="7620" y="608329"/>
                  </a:lnTo>
                  <a:lnTo>
                    <a:pt x="7620" y="601980"/>
                  </a:lnTo>
                  <a:close/>
                </a:path>
                <a:path w="7620" h="690879">
                  <a:moveTo>
                    <a:pt x="7620" y="608330"/>
                  </a:moveTo>
                  <a:lnTo>
                    <a:pt x="0" y="608330"/>
                  </a:lnTo>
                  <a:lnTo>
                    <a:pt x="0" y="614679"/>
                  </a:lnTo>
                  <a:lnTo>
                    <a:pt x="7620" y="614679"/>
                  </a:lnTo>
                  <a:lnTo>
                    <a:pt x="7620" y="608330"/>
                  </a:lnTo>
                  <a:close/>
                </a:path>
                <a:path w="7620" h="690879">
                  <a:moveTo>
                    <a:pt x="7620" y="614680"/>
                  </a:moveTo>
                  <a:lnTo>
                    <a:pt x="0" y="614680"/>
                  </a:lnTo>
                  <a:lnTo>
                    <a:pt x="0" y="621029"/>
                  </a:lnTo>
                  <a:lnTo>
                    <a:pt x="7620" y="621029"/>
                  </a:lnTo>
                  <a:lnTo>
                    <a:pt x="7620" y="614680"/>
                  </a:lnTo>
                  <a:close/>
                </a:path>
                <a:path w="7620" h="690879">
                  <a:moveTo>
                    <a:pt x="7620" y="621030"/>
                  </a:moveTo>
                  <a:lnTo>
                    <a:pt x="0" y="621030"/>
                  </a:lnTo>
                  <a:lnTo>
                    <a:pt x="0" y="627379"/>
                  </a:lnTo>
                  <a:lnTo>
                    <a:pt x="7620" y="627379"/>
                  </a:lnTo>
                  <a:lnTo>
                    <a:pt x="7620" y="621030"/>
                  </a:lnTo>
                  <a:close/>
                </a:path>
                <a:path w="7620" h="690879">
                  <a:moveTo>
                    <a:pt x="7620" y="627380"/>
                  </a:moveTo>
                  <a:lnTo>
                    <a:pt x="0" y="627380"/>
                  </a:lnTo>
                  <a:lnTo>
                    <a:pt x="0" y="633729"/>
                  </a:lnTo>
                  <a:lnTo>
                    <a:pt x="7620" y="633729"/>
                  </a:lnTo>
                  <a:lnTo>
                    <a:pt x="7620" y="627380"/>
                  </a:lnTo>
                  <a:close/>
                </a:path>
                <a:path w="7620" h="690879">
                  <a:moveTo>
                    <a:pt x="7620" y="633730"/>
                  </a:moveTo>
                  <a:lnTo>
                    <a:pt x="0" y="633730"/>
                  </a:lnTo>
                  <a:lnTo>
                    <a:pt x="0" y="640079"/>
                  </a:lnTo>
                  <a:lnTo>
                    <a:pt x="7620" y="640079"/>
                  </a:lnTo>
                  <a:lnTo>
                    <a:pt x="7620" y="633730"/>
                  </a:lnTo>
                  <a:close/>
                </a:path>
                <a:path w="7620" h="690879">
                  <a:moveTo>
                    <a:pt x="7620" y="640080"/>
                  </a:moveTo>
                  <a:lnTo>
                    <a:pt x="0" y="640080"/>
                  </a:lnTo>
                  <a:lnTo>
                    <a:pt x="0" y="646429"/>
                  </a:lnTo>
                  <a:lnTo>
                    <a:pt x="7620" y="646429"/>
                  </a:lnTo>
                  <a:lnTo>
                    <a:pt x="7620" y="640080"/>
                  </a:lnTo>
                  <a:close/>
                </a:path>
                <a:path w="7620" h="690879">
                  <a:moveTo>
                    <a:pt x="7620" y="646430"/>
                  </a:moveTo>
                  <a:lnTo>
                    <a:pt x="0" y="646430"/>
                  </a:lnTo>
                  <a:lnTo>
                    <a:pt x="0" y="652779"/>
                  </a:lnTo>
                  <a:lnTo>
                    <a:pt x="7620" y="652779"/>
                  </a:lnTo>
                  <a:lnTo>
                    <a:pt x="7620" y="646430"/>
                  </a:lnTo>
                  <a:close/>
                </a:path>
                <a:path w="7620" h="690879">
                  <a:moveTo>
                    <a:pt x="7620" y="652780"/>
                  </a:moveTo>
                  <a:lnTo>
                    <a:pt x="0" y="652780"/>
                  </a:lnTo>
                  <a:lnTo>
                    <a:pt x="0" y="659129"/>
                  </a:lnTo>
                  <a:lnTo>
                    <a:pt x="7620" y="659129"/>
                  </a:lnTo>
                  <a:lnTo>
                    <a:pt x="7620" y="652780"/>
                  </a:lnTo>
                  <a:close/>
                </a:path>
                <a:path w="7620" h="690879">
                  <a:moveTo>
                    <a:pt x="7620" y="659130"/>
                  </a:moveTo>
                  <a:lnTo>
                    <a:pt x="0" y="659130"/>
                  </a:lnTo>
                  <a:lnTo>
                    <a:pt x="0" y="665479"/>
                  </a:lnTo>
                  <a:lnTo>
                    <a:pt x="7620" y="665479"/>
                  </a:lnTo>
                  <a:lnTo>
                    <a:pt x="7620" y="659130"/>
                  </a:lnTo>
                  <a:close/>
                </a:path>
                <a:path w="7620" h="690879">
                  <a:moveTo>
                    <a:pt x="7620" y="665480"/>
                  </a:moveTo>
                  <a:lnTo>
                    <a:pt x="0" y="665480"/>
                  </a:lnTo>
                  <a:lnTo>
                    <a:pt x="0" y="671829"/>
                  </a:lnTo>
                  <a:lnTo>
                    <a:pt x="7620" y="671829"/>
                  </a:lnTo>
                  <a:lnTo>
                    <a:pt x="7620" y="665480"/>
                  </a:lnTo>
                  <a:close/>
                </a:path>
                <a:path w="7620" h="690879">
                  <a:moveTo>
                    <a:pt x="7620" y="671830"/>
                  </a:moveTo>
                  <a:lnTo>
                    <a:pt x="0" y="671830"/>
                  </a:lnTo>
                  <a:lnTo>
                    <a:pt x="0" y="678179"/>
                  </a:lnTo>
                  <a:lnTo>
                    <a:pt x="7620" y="678179"/>
                  </a:lnTo>
                  <a:lnTo>
                    <a:pt x="7620" y="671830"/>
                  </a:lnTo>
                  <a:close/>
                </a:path>
                <a:path w="7620" h="690879">
                  <a:moveTo>
                    <a:pt x="7620" y="678180"/>
                  </a:moveTo>
                  <a:lnTo>
                    <a:pt x="0" y="678180"/>
                  </a:lnTo>
                  <a:lnTo>
                    <a:pt x="0" y="684529"/>
                  </a:lnTo>
                  <a:lnTo>
                    <a:pt x="7620" y="684529"/>
                  </a:lnTo>
                  <a:lnTo>
                    <a:pt x="7620" y="678180"/>
                  </a:lnTo>
                  <a:close/>
                </a:path>
                <a:path w="7620" h="690879">
                  <a:moveTo>
                    <a:pt x="7620" y="684530"/>
                  </a:moveTo>
                  <a:lnTo>
                    <a:pt x="0" y="684530"/>
                  </a:lnTo>
                  <a:lnTo>
                    <a:pt x="0" y="690879"/>
                  </a:lnTo>
                  <a:lnTo>
                    <a:pt x="7620" y="690879"/>
                  </a:lnTo>
                  <a:lnTo>
                    <a:pt x="7620" y="684530"/>
                  </a:lnTo>
                  <a:close/>
                </a:path>
              </a:pathLst>
            </a:custGeom>
            <a:solidFill>
              <a:srgbClr val="6E00F0"/>
            </a:solidFill>
          </p:spPr>
          <p:txBody>
            <a:bodyPr bIns="0" lIns="0" rIns="0" rtlCol="0" tIns="0" wrap="square"/>
            <a:p/>
          </p:txBody>
        </p:sp>
        <p:sp>
          <p:nvSpPr>
            <p:cNvPr id="1049966" name="object 1267"/>
            <p:cNvSpPr/>
            <p:nvPr/>
          </p:nvSpPr>
          <p:spPr>
            <a:xfrm>
              <a:off x="6903719" y="4472939"/>
              <a:ext cx="0" cy="463550"/>
            </a:xfrm>
            <a:custGeom>
              <a:avLst/>
              <a:ahLst/>
              <a:rect l="l" t="t" r="r" b="b"/>
              <a:pathLst>
                <a:path w="0" h="463550">
                  <a:moveTo>
                    <a:pt x="0" y="0"/>
                  </a:moveTo>
                  <a:lnTo>
                    <a:pt x="0" y="463549"/>
                  </a:lnTo>
                </a:path>
              </a:pathLst>
            </a:custGeom>
            <a:ln w="7620">
              <a:solidFill>
                <a:srgbClr val="6D00F0"/>
              </a:solidFill>
            </a:ln>
          </p:spPr>
          <p:txBody>
            <a:bodyPr bIns="0" lIns="0" rIns="0" rtlCol="0" tIns="0" wrap="square"/>
            <a:p/>
          </p:txBody>
        </p:sp>
        <p:sp>
          <p:nvSpPr>
            <p:cNvPr id="1049967" name="object 1268"/>
            <p:cNvSpPr/>
            <p:nvPr/>
          </p:nvSpPr>
          <p:spPr>
            <a:xfrm>
              <a:off x="6903719" y="4936489"/>
              <a:ext cx="0" cy="228600"/>
            </a:xfrm>
            <a:custGeom>
              <a:avLst/>
              <a:ahLst/>
              <a:rect l="l" t="t" r="r" b="b"/>
              <a:pathLst>
                <a:path w="0" h="228600">
                  <a:moveTo>
                    <a:pt x="0" y="0"/>
                  </a:moveTo>
                  <a:lnTo>
                    <a:pt x="0" y="228599"/>
                  </a:lnTo>
                </a:path>
              </a:pathLst>
            </a:custGeom>
            <a:ln w="7620">
              <a:solidFill>
                <a:srgbClr val="6D00F0"/>
              </a:solidFill>
            </a:ln>
          </p:spPr>
          <p:txBody>
            <a:bodyPr bIns="0" lIns="0" rIns="0" rtlCol="0" tIns="0" wrap="square"/>
            <a:p/>
          </p:txBody>
        </p:sp>
        <p:sp>
          <p:nvSpPr>
            <p:cNvPr id="1049968" name="object 1269"/>
            <p:cNvSpPr/>
            <p:nvPr/>
          </p:nvSpPr>
          <p:spPr>
            <a:xfrm>
              <a:off x="6893559" y="4470399"/>
              <a:ext cx="6350" cy="694690"/>
            </a:xfrm>
            <a:custGeom>
              <a:avLst/>
              <a:ahLst/>
              <a:rect l="l" t="t" r="r" b="b"/>
              <a:pathLst>
                <a:path w="6350" h="694689">
                  <a:moveTo>
                    <a:pt x="1270" y="0"/>
                  </a:moveTo>
                  <a:lnTo>
                    <a:pt x="0" y="0"/>
                  </a:lnTo>
                  <a:lnTo>
                    <a:pt x="0" y="2539"/>
                  </a:lnTo>
                  <a:lnTo>
                    <a:pt x="6350" y="2539"/>
                  </a:lnTo>
                  <a:lnTo>
                    <a:pt x="6350" y="1269"/>
                  </a:lnTo>
                  <a:lnTo>
                    <a:pt x="1270" y="1269"/>
                  </a:lnTo>
                  <a:lnTo>
                    <a:pt x="1270" y="0"/>
                  </a:lnTo>
                  <a:close/>
                </a:path>
                <a:path w="6350" h="694689">
                  <a:moveTo>
                    <a:pt x="6350" y="2540"/>
                  </a:moveTo>
                  <a:lnTo>
                    <a:pt x="0" y="2540"/>
                  </a:lnTo>
                  <a:lnTo>
                    <a:pt x="0" y="8889"/>
                  </a:lnTo>
                  <a:lnTo>
                    <a:pt x="6350" y="8889"/>
                  </a:lnTo>
                  <a:lnTo>
                    <a:pt x="6350" y="2540"/>
                  </a:lnTo>
                  <a:close/>
                </a:path>
                <a:path w="6350" h="694689">
                  <a:moveTo>
                    <a:pt x="6350" y="8890"/>
                  </a:moveTo>
                  <a:lnTo>
                    <a:pt x="0" y="8890"/>
                  </a:lnTo>
                  <a:lnTo>
                    <a:pt x="0" y="15239"/>
                  </a:lnTo>
                  <a:lnTo>
                    <a:pt x="6350" y="15239"/>
                  </a:lnTo>
                  <a:lnTo>
                    <a:pt x="6350" y="8890"/>
                  </a:lnTo>
                  <a:close/>
                </a:path>
                <a:path w="6350" h="694689">
                  <a:moveTo>
                    <a:pt x="6350" y="15240"/>
                  </a:moveTo>
                  <a:lnTo>
                    <a:pt x="0" y="15240"/>
                  </a:lnTo>
                  <a:lnTo>
                    <a:pt x="0" y="21589"/>
                  </a:lnTo>
                  <a:lnTo>
                    <a:pt x="6350" y="21589"/>
                  </a:lnTo>
                  <a:lnTo>
                    <a:pt x="6350" y="15240"/>
                  </a:lnTo>
                  <a:close/>
                </a:path>
                <a:path w="6350" h="694689">
                  <a:moveTo>
                    <a:pt x="6350" y="21590"/>
                  </a:moveTo>
                  <a:lnTo>
                    <a:pt x="0" y="21590"/>
                  </a:lnTo>
                  <a:lnTo>
                    <a:pt x="0" y="27939"/>
                  </a:lnTo>
                  <a:lnTo>
                    <a:pt x="6350" y="27939"/>
                  </a:lnTo>
                  <a:lnTo>
                    <a:pt x="6350" y="21590"/>
                  </a:lnTo>
                  <a:close/>
                </a:path>
                <a:path w="6350" h="694689">
                  <a:moveTo>
                    <a:pt x="6350" y="27940"/>
                  </a:moveTo>
                  <a:lnTo>
                    <a:pt x="0" y="27940"/>
                  </a:lnTo>
                  <a:lnTo>
                    <a:pt x="0" y="34289"/>
                  </a:lnTo>
                  <a:lnTo>
                    <a:pt x="6350" y="34289"/>
                  </a:lnTo>
                  <a:lnTo>
                    <a:pt x="6350" y="27940"/>
                  </a:lnTo>
                  <a:close/>
                </a:path>
                <a:path w="6350" h="694689">
                  <a:moveTo>
                    <a:pt x="6350" y="34290"/>
                  </a:moveTo>
                  <a:lnTo>
                    <a:pt x="0" y="34290"/>
                  </a:lnTo>
                  <a:lnTo>
                    <a:pt x="0" y="40639"/>
                  </a:lnTo>
                  <a:lnTo>
                    <a:pt x="6350" y="40639"/>
                  </a:lnTo>
                  <a:lnTo>
                    <a:pt x="6350" y="34290"/>
                  </a:lnTo>
                  <a:close/>
                </a:path>
                <a:path w="6350" h="694689">
                  <a:moveTo>
                    <a:pt x="6350" y="40640"/>
                  </a:moveTo>
                  <a:lnTo>
                    <a:pt x="0" y="40640"/>
                  </a:lnTo>
                  <a:lnTo>
                    <a:pt x="0" y="46989"/>
                  </a:lnTo>
                  <a:lnTo>
                    <a:pt x="6350" y="46989"/>
                  </a:lnTo>
                  <a:lnTo>
                    <a:pt x="6350" y="40640"/>
                  </a:lnTo>
                  <a:close/>
                </a:path>
                <a:path w="6350" h="694689">
                  <a:moveTo>
                    <a:pt x="6350" y="46990"/>
                  </a:moveTo>
                  <a:lnTo>
                    <a:pt x="0" y="46990"/>
                  </a:lnTo>
                  <a:lnTo>
                    <a:pt x="0" y="53339"/>
                  </a:lnTo>
                  <a:lnTo>
                    <a:pt x="6350" y="53339"/>
                  </a:lnTo>
                  <a:lnTo>
                    <a:pt x="6350" y="46990"/>
                  </a:lnTo>
                  <a:close/>
                </a:path>
                <a:path w="6350" h="694689">
                  <a:moveTo>
                    <a:pt x="6350" y="53340"/>
                  </a:moveTo>
                  <a:lnTo>
                    <a:pt x="0" y="53340"/>
                  </a:lnTo>
                  <a:lnTo>
                    <a:pt x="0" y="59689"/>
                  </a:lnTo>
                  <a:lnTo>
                    <a:pt x="6350" y="59689"/>
                  </a:lnTo>
                  <a:lnTo>
                    <a:pt x="6350" y="53340"/>
                  </a:lnTo>
                  <a:close/>
                </a:path>
                <a:path w="6350" h="694689">
                  <a:moveTo>
                    <a:pt x="6350" y="59690"/>
                  </a:moveTo>
                  <a:lnTo>
                    <a:pt x="0" y="59690"/>
                  </a:lnTo>
                  <a:lnTo>
                    <a:pt x="0" y="66039"/>
                  </a:lnTo>
                  <a:lnTo>
                    <a:pt x="6350" y="66039"/>
                  </a:lnTo>
                  <a:lnTo>
                    <a:pt x="6350" y="59690"/>
                  </a:lnTo>
                  <a:close/>
                </a:path>
                <a:path w="6350" h="694689">
                  <a:moveTo>
                    <a:pt x="6350" y="66040"/>
                  </a:moveTo>
                  <a:lnTo>
                    <a:pt x="0" y="66040"/>
                  </a:lnTo>
                  <a:lnTo>
                    <a:pt x="0" y="72389"/>
                  </a:lnTo>
                  <a:lnTo>
                    <a:pt x="6350" y="72389"/>
                  </a:lnTo>
                  <a:lnTo>
                    <a:pt x="6350" y="66040"/>
                  </a:lnTo>
                  <a:close/>
                </a:path>
                <a:path w="6350" h="694689">
                  <a:moveTo>
                    <a:pt x="6350" y="72390"/>
                  </a:moveTo>
                  <a:lnTo>
                    <a:pt x="0" y="72390"/>
                  </a:lnTo>
                  <a:lnTo>
                    <a:pt x="0" y="78739"/>
                  </a:lnTo>
                  <a:lnTo>
                    <a:pt x="6350" y="78739"/>
                  </a:lnTo>
                  <a:lnTo>
                    <a:pt x="6350" y="72390"/>
                  </a:lnTo>
                  <a:close/>
                </a:path>
                <a:path w="6350" h="694689">
                  <a:moveTo>
                    <a:pt x="6350" y="78740"/>
                  </a:moveTo>
                  <a:lnTo>
                    <a:pt x="0" y="78740"/>
                  </a:lnTo>
                  <a:lnTo>
                    <a:pt x="0" y="85089"/>
                  </a:lnTo>
                  <a:lnTo>
                    <a:pt x="6350" y="85089"/>
                  </a:lnTo>
                  <a:lnTo>
                    <a:pt x="6350" y="78740"/>
                  </a:lnTo>
                  <a:close/>
                </a:path>
                <a:path w="6350" h="694689">
                  <a:moveTo>
                    <a:pt x="6350" y="85090"/>
                  </a:moveTo>
                  <a:lnTo>
                    <a:pt x="0" y="85090"/>
                  </a:lnTo>
                  <a:lnTo>
                    <a:pt x="0" y="91439"/>
                  </a:lnTo>
                  <a:lnTo>
                    <a:pt x="6350" y="91439"/>
                  </a:lnTo>
                  <a:lnTo>
                    <a:pt x="6350" y="85090"/>
                  </a:lnTo>
                  <a:close/>
                </a:path>
                <a:path w="6350" h="694689">
                  <a:moveTo>
                    <a:pt x="6350" y="91440"/>
                  </a:moveTo>
                  <a:lnTo>
                    <a:pt x="0" y="91440"/>
                  </a:lnTo>
                  <a:lnTo>
                    <a:pt x="0" y="97789"/>
                  </a:lnTo>
                  <a:lnTo>
                    <a:pt x="6350" y="97789"/>
                  </a:lnTo>
                  <a:lnTo>
                    <a:pt x="6350" y="91440"/>
                  </a:lnTo>
                  <a:close/>
                </a:path>
                <a:path w="6350" h="694689">
                  <a:moveTo>
                    <a:pt x="6350" y="97790"/>
                  </a:moveTo>
                  <a:lnTo>
                    <a:pt x="0" y="97790"/>
                  </a:lnTo>
                  <a:lnTo>
                    <a:pt x="0" y="104139"/>
                  </a:lnTo>
                  <a:lnTo>
                    <a:pt x="6350" y="104139"/>
                  </a:lnTo>
                  <a:lnTo>
                    <a:pt x="6350" y="97790"/>
                  </a:lnTo>
                  <a:close/>
                </a:path>
                <a:path w="6350" h="694689">
                  <a:moveTo>
                    <a:pt x="6350" y="104140"/>
                  </a:moveTo>
                  <a:lnTo>
                    <a:pt x="0" y="104140"/>
                  </a:lnTo>
                  <a:lnTo>
                    <a:pt x="0" y="110489"/>
                  </a:lnTo>
                  <a:lnTo>
                    <a:pt x="6350" y="110489"/>
                  </a:lnTo>
                  <a:lnTo>
                    <a:pt x="6350" y="104140"/>
                  </a:lnTo>
                  <a:close/>
                </a:path>
                <a:path w="6350" h="694689">
                  <a:moveTo>
                    <a:pt x="6350" y="110490"/>
                  </a:moveTo>
                  <a:lnTo>
                    <a:pt x="0" y="110490"/>
                  </a:lnTo>
                  <a:lnTo>
                    <a:pt x="0" y="116839"/>
                  </a:lnTo>
                  <a:lnTo>
                    <a:pt x="6350" y="116839"/>
                  </a:lnTo>
                  <a:lnTo>
                    <a:pt x="6350" y="110490"/>
                  </a:lnTo>
                  <a:close/>
                </a:path>
                <a:path w="6350" h="694689">
                  <a:moveTo>
                    <a:pt x="6350" y="116840"/>
                  </a:moveTo>
                  <a:lnTo>
                    <a:pt x="0" y="116840"/>
                  </a:lnTo>
                  <a:lnTo>
                    <a:pt x="0" y="123189"/>
                  </a:lnTo>
                  <a:lnTo>
                    <a:pt x="6350" y="123189"/>
                  </a:lnTo>
                  <a:lnTo>
                    <a:pt x="6350" y="116840"/>
                  </a:lnTo>
                  <a:close/>
                </a:path>
                <a:path w="6350" h="694689">
                  <a:moveTo>
                    <a:pt x="6350" y="123190"/>
                  </a:moveTo>
                  <a:lnTo>
                    <a:pt x="0" y="123190"/>
                  </a:lnTo>
                  <a:lnTo>
                    <a:pt x="0" y="129539"/>
                  </a:lnTo>
                  <a:lnTo>
                    <a:pt x="6350" y="129539"/>
                  </a:lnTo>
                  <a:lnTo>
                    <a:pt x="6350" y="123190"/>
                  </a:lnTo>
                  <a:close/>
                </a:path>
                <a:path w="6350" h="694689">
                  <a:moveTo>
                    <a:pt x="6350" y="129540"/>
                  </a:moveTo>
                  <a:lnTo>
                    <a:pt x="0" y="129540"/>
                  </a:lnTo>
                  <a:lnTo>
                    <a:pt x="0" y="135889"/>
                  </a:lnTo>
                  <a:lnTo>
                    <a:pt x="6350" y="135889"/>
                  </a:lnTo>
                  <a:lnTo>
                    <a:pt x="6350" y="129540"/>
                  </a:lnTo>
                  <a:close/>
                </a:path>
                <a:path w="6350" h="694689">
                  <a:moveTo>
                    <a:pt x="6350" y="135890"/>
                  </a:moveTo>
                  <a:lnTo>
                    <a:pt x="0" y="135890"/>
                  </a:lnTo>
                  <a:lnTo>
                    <a:pt x="0" y="140969"/>
                  </a:lnTo>
                  <a:lnTo>
                    <a:pt x="6350" y="140969"/>
                  </a:lnTo>
                  <a:lnTo>
                    <a:pt x="6350" y="135890"/>
                  </a:lnTo>
                  <a:close/>
                </a:path>
                <a:path w="6350" h="694689">
                  <a:moveTo>
                    <a:pt x="6350" y="140970"/>
                  </a:moveTo>
                  <a:lnTo>
                    <a:pt x="0" y="140970"/>
                  </a:lnTo>
                  <a:lnTo>
                    <a:pt x="0" y="148589"/>
                  </a:lnTo>
                  <a:lnTo>
                    <a:pt x="6350" y="148589"/>
                  </a:lnTo>
                  <a:lnTo>
                    <a:pt x="6350" y="140970"/>
                  </a:lnTo>
                  <a:close/>
                </a:path>
                <a:path w="6350" h="694689">
                  <a:moveTo>
                    <a:pt x="6350" y="148590"/>
                  </a:moveTo>
                  <a:lnTo>
                    <a:pt x="0" y="148590"/>
                  </a:lnTo>
                  <a:lnTo>
                    <a:pt x="0" y="154939"/>
                  </a:lnTo>
                  <a:lnTo>
                    <a:pt x="6350" y="154939"/>
                  </a:lnTo>
                  <a:lnTo>
                    <a:pt x="6350" y="148590"/>
                  </a:lnTo>
                  <a:close/>
                </a:path>
                <a:path w="6350" h="694689">
                  <a:moveTo>
                    <a:pt x="6350" y="154940"/>
                  </a:moveTo>
                  <a:lnTo>
                    <a:pt x="0" y="154940"/>
                  </a:lnTo>
                  <a:lnTo>
                    <a:pt x="0" y="161289"/>
                  </a:lnTo>
                  <a:lnTo>
                    <a:pt x="6350" y="161289"/>
                  </a:lnTo>
                  <a:lnTo>
                    <a:pt x="6350" y="154940"/>
                  </a:lnTo>
                  <a:close/>
                </a:path>
                <a:path w="6350" h="694689">
                  <a:moveTo>
                    <a:pt x="6350" y="161290"/>
                  </a:moveTo>
                  <a:lnTo>
                    <a:pt x="0" y="161290"/>
                  </a:lnTo>
                  <a:lnTo>
                    <a:pt x="0" y="167639"/>
                  </a:lnTo>
                  <a:lnTo>
                    <a:pt x="6350" y="167639"/>
                  </a:lnTo>
                  <a:lnTo>
                    <a:pt x="6350" y="161290"/>
                  </a:lnTo>
                  <a:close/>
                </a:path>
                <a:path w="6350" h="694689">
                  <a:moveTo>
                    <a:pt x="6350" y="167640"/>
                  </a:moveTo>
                  <a:lnTo>
                    <a:pt x="0" y="167640"/>
                  </a:lnTo>
                  <a:lnTo>
                    <a:pt x="0" y="173989"/>
                  </a:lnTo>
                  <a:lnTo>
                    <a:pt x="6350" y="173989"/>
                  </a:lnTo>
                  <a:lnTo>
                    <a:pt x="6350" y="167640"/>
                  </a:lnTo>
                  <a:close/>
                </a:path>
                <a:path w="6350" h="694689">
                  <a:moveTo>
                    <a:pt x="6350" y="173990"/>
                  </a:moveTo>
                  <a:lnTo>
                    <a:pt x="0" y="173990"/>
                  </a:lnTo>
                  <a:lnTo>
                    <a:pt x="0" y="180339"/>
                  </a:lnTo>
                  <a:lnTo>
                    <a:pt x="6350" y="180339"/>
                  </a:lnTo>
                  <a:lnTo>
                    <a:pt x="6350" y="173990"/>
                  </a:lnTo>
                  <a:close/>
                </a:path>
                <a:path w="6350" h="694689">
                  <a:moveTo>
                    <a:pt x="6350" y="180340"/>
                  </a:moveTo>
                  <a:lnTo>
                    <a:pt x="0" y="180340"/>
                  </a:lnTo>
                  <a:lnTo>
                    <a:pt x="0" y="186689"/>
                  </a:lnTo>
                  <a:lnTo>
                    <a:pt x="6350" y="186689"/>
                  </a:lnTo>
                  <a:lnTo>
                    <a:pt x="6350" y="180340"/>
                  </a:lnTo>
                  <a:close/>
                </a:path>
                <a:path w="6350" h="694689">
                  <a:moveTo>
                    <a:pt x="6350" y="186690"/>
                  </a:moveTo>
                  <a:lnTo>
                    <a:pt x="0" y="186690"/>
                  </a:lnTo>
                  <a:lnTo>
                    <a:pt x="0" y="193039"/>
                  </a:lnTo>
                  <a:lnTo>
                    <a:pt x="6350" y="193039"/>
                  </a:lnTo>
                  <a:lnTo>
                    <a:pt x="6350" y="186690"/>
                  </a:lnTo>
                  <a:close/>
                </a:path>
                <a:path w="6350" h="694689">
                  <a:moveTo>
                    <a:pt x="6350" y="193040"/>
                  </a:moveTo>
                  <a:lnTo>
                    <a:pt x="0" y="193040"/>
                  </a:lnTo>
                  <a:lnTo>
                    <a:pt x="0" y="199389"/>
                  </a:lnTo>
                  <a:lnTo>
                    <a:pt x="6350" y="199389"/>
                  </a:lnTo>
                  <a:lnTo>
                    <a:pt x="6350" y="193040"/>
                  </a:lnTo>
                  <a:close/>
                </a:path>
                <a:path w="6350" h="694689">
                  <a:moveTo>
                    <a:pt x="6350" y="199390"/>
                  </a:moveTo>
                  <a:lnTo>
                    <a:pt x="0" y="199390"/>
                  </a:lnTo>
                  <a:lnTo>
                    <a:pt x="0" y="205739"/>
                  </a:lnTo>
                  <a:lnTo>
                    <a:pt x="6350" y="205739"/>
                  </a:lnTo>
                  <a:lnTo>
                    <a:pt x="6350" y="199390"/>
                  </a:lnTo>
                  <a:close/>
                </a:path>
                <a:path w="6350" h="694689">
                  <a:moveTo>
                    <a:pt x="6350" y="205740"/>
                  </a:moveTo>
                  <a:lnTo>
                    <a:pt x="0" y="205740"/>
                  </a:lnTo>
                  <a:lnTo>
                    <a:pt x="0" y="212089"/>
                  </a:lnTo>
                  <a:lnTo>
                    <a:pt x="6350" y="212089"/>
                  </a:lnTo>
                  <a:lnTo>
                    <a:pt x="6350" y="205740"/>
                  </a:lnTo>
                  <a:close/>
                </a:path>
                <a:path w="6350" h="694689">
                  <a:moveTo>
                    <a:pt x="6350" y="212090"/>
                  </a:moveTo>
                  <a:lnTo>
                    <a:pt x="0" y="212090"/>
                  </a:lnTo>
                  <a:lnTo>
                    <a:pt x="0" y="218439"/>
                  </a:lnTo>
                  <a:lnTo>
                    <a:pt x="6350" y="218439"/>
                  </a:lnTo>
                  <a:lnTo>
                    <a:pt x="6350" y="212090"/>
                  </a:lnTo>
                  <a:close/>
                </a:path>
                <a:path w="6350" h="694689">
                  <a:moveTo>
                    <a:pt x="6350" y="218440"/>
                  </a:moveTo>
                  <a:lnTo>
                    <a:pt x="0" y="218440"/>
                  </a:lnTo>
                  <a:lnTo>
                    <a:pt x="0" y="224789"/>
                  </a:lnTo>
                  <a:lnTo>
                    <a:pt x="6350" y="224789"/>
                  </a:lnTo>
                  <a:lnTo>
                    <a:pt x="6350" y="218440"/>
                  </a:lnTo>
                  <a:close/>
                </a:path>
                <a:path w="6350" h="694689">
                  <a:moveTo>
                    <a:pt x="6350" y="224790"/>
                  </a:moveTo>
                  <a:lnTo>
                    <a:pt x="0" y="224790"/>
                  </a:lnTo>
                  <a:lnTo>
                    <a:pt x="0" y="237489"/>
                  </a:lnTo>
                  <a:lnTo>
                    <a:pt x="6350" y="237489"/>
                  </a:lnTo>
                  <a:lnTo>
                    <a:pt x="6350" y="224790"/>
                  </a:lnTo>
                  <a:close/>
                </a:path>
                <a:path w="6350" h="694689">
                  <a:moveTo>
                    <a:pt x="6350" y="237490"/>
                  </a:moveTo>
                  <a:lnTo>
                    <a:pt x="0" y="237490"/>
                  </a:lnTo>
                  <a:lnTo>
                    <a:pt x="0" y="243839"/>
                  </a:lnTo>
                  <a:lnTo>
                    <a:pt x="6350" y="243839"/>
                  </a:lnTo>
                  <a:lnTo>
                    <a:pt x="6350" y="237490"/>
                  </a:lnTo>
                  <a:close/>
                </a:path>
                <a:path w="6350" h="694689">
                  <a:moveTo>
                    <a:pt x="6350" y="243840"/>
                  </a:moveTo>
                  <a:lnTo>
                    <a:pt x="0" y="243840"/>
                  </a:lnTo>
                  <a:lnTo>
                    <a:pt x="0" y="250189"/>
                  </a:lnTo>
                  <a:lnTo>
                    <a:pt x="6350" y="250189"/>
                  </a:lnTo>
                  <a:lnTo>
                    <a:pt x="6350" y="243840"/>
                  </a:lnTo>
                  <a:close/>
                </a:path>
                <a:path w="6350" h="694689">
                  <a:moveTo>
                    <a:pt x="6350" y="250190"/>
                  </a:moveTo>
                  <a:lnTo>
                    <a:pt x="0" y="250190"/>
                  </a:lnTo>
                  <a:lnTo>
                    <a:pt x="0" y="256539"/>
                  </a:lnTo>
                  <a:lnTo>
                    <a:pt x="6350" y="256539"/>
                  </a:lnTo>
                  <a:lnTo>
                    <a:pt x="6350" y="250190"/>
                  </a:lnTo>
                  <a:close/>
                </a:path>
                <a:path w="6350" h="694689">
                  <a:moveTo>
                    <a:pt x="6350" y="256540"/>
                  </a:moveTo>
                  <a:lnTo>
                    <a:pt x="0" y="256540"/>
                  </a:lnTo>
                  <a:lnTo>
                    <a:pt x="0" y="262889"/>
                  </a:lnTo>
                  <a:lnTo>
                    <a:pt x="6350" y="262889"/>
                  </a:lnTo>
                  <a:lnTo>
                    <a:pt x="6350" y="256540"/>
                  </a:lnTo>
                  <a:close/>
                </a:path>
                <a:path w="6350" h="694689">
                  <a:moveTo>
                    <a:pt x="6350" y="262890"/>
                  </a:moveTo>
                  <a:lnTo>
                    <a:pt x="0" y="262890"/>
                  </a:lnTo>
                  <a:lnTo>
                    <a:pt x="0" y="269239"/>
                  </a:lnTo>
                  <a:lnTo>
                    <a:pt x="6350" y="269239"/>
                  </a:lnTo>
                  <a:lnTo>
                    <a:pt x="6350" y="262890"/>
                  </a:lnTo>
                  <a:close/>
                </a:path>
                <a:path w="6350" h="694689">
                  <a:moveTo>
                    <a:pt x="6350" y="269240"/>
                  </a:moveTo>
                  <a:lnTo>
                    <a:pt x="0" y="269240"/>
                  </a:lnTo>
                  <a:lnTo>
                    <a:pt x="0" y="275589"/>
                  </a:lnTo>
                  <a:lnTo>
                    <a:pt x="6350" y="275589"/>
                  </a:lnTo>
                  <a:lnTo>
                    <a:pt x="6350" y="269240"/>
                  </a:lnTo>
                  <a:close/>
                </a:path>
                <a:path w="6350" h="694689">
                  <a:moveTo>
                    <a:pt x="6350" y="275590"/>
                  </a:moveTo>
                  <a:lnTo>
                    <a:pt x="0" y="275590"/>
                  </a:lnTo>
                  <a:lnTo>
                    <a:pt x="0" y="281939"/>
                  </a:lnTo>
                  <a:lnTo>
                    <a:pt x="6350" y="281939"/>
                  </a:lnTo>
                  <a:lnTo>
                    <a:pt x="6350" y="275590"/>
                  </a:lnTo>
                  <a:close/>
                </a:path>
                <a:path w="6350" h="694689">
                  <a:moveTo>
                    <a:pt x="6350" y="281940"/>
                  </a:moveTo>
                  <a:lnTo>
                    <a:pt x="0" y="281940"/>
                  </a:lnTo>
                  <a:lnTo>
                    <a:pt x="0" y="288289"/>
                  </a:lnTo>
                  <a:lnTo>
                    <a:pt x="6350" y="288289"/>
                  </a:lnTo>
                  <a:lnTo>
                    <a:pt x="6350" y="281940"/>
                  </a:lnTo>
                  <a:close/>
                </a:path>
                <a:path w="6350" h="694689">
                  <a:moveTo>
                    <a:pt x="6350" y="288290"/>
                  </a:moveTo>
                  <a:lnTo>
                    <a:pt x="0" y="288290"/>
                  </a:lnTo>
                  <a:lnTo>
                    <a:pt x="0" y="294639"/>
                  </a:lnTo>
                  <a:lnTo>
                    <a:pt x="6350" y="294639"/>
                  </a:lnTo>
                  <a:lnTo>
                    <a:pt x="6350" y="288290"/>
                  </a:lnTo>
                  <a:close/>
                </a:path>
                <a:path w="6350" h="694689">
                  <a:moveTo>
                    <a:pt x="6350" y="294640"/>
                  </a:moveTo>
                  <a:lnTo>
                    <a:pt x="0" y="294640"/>
                  </a:lnTo>
                  <a:lnTo>
                    <a:pt x="0" y="300989"/>
                  </a:lnTo>
                  <a:lnTo>
                    <a:pt x="6350" y="300989"/>
                  </a:lnTo>
                  <a:lnTo>
                    <a:pt x="6350" y="294640"/>
                  </a:lnTo>
                  <a:close/>
                </a:path>
                <a:path w="6350" h="694689">
                  <a:moveTo>
                    <a:pt x="6350" y="300990"/>
                  </a:moveTo>
                  <a:lnTo>
                    <a:pt x="0" y="300990"/>
                  </a:lnTo>
                  <a:lnTo>
                    <a:pt x="0" y="307339"/>
                  </a:lnTo>
                  <a:lnTo>
                    <a:pt x="6350" y="307339"/>
                  </a:lnTo>
                  <a:lnTo>
                    <a:pt x="6350" y="300990"/>
                  </a:lnTo>
                  <a:close/>
                </a:path>
                <a:path w="6350" h="694689">
                  <a:moveTo>
                    <a:pt x="6350" y="307340"/>
                  </a:moveTo>
                  <a:lnTo>
                    <a:pt x="0" y="307340"/>
                  </a:lnTo>
                  <a:lnTo>
                    <a:pt x="0" y="313689"/>
                  </a:lnTo>
                  <a:lnTo>
                    <a:pt x="6350" y="313689"/>
                  </a:lnTo>
                  <a:lnTo>
                    <a:pt x="6350" y="307340"/>
                  </a:lnTo>
                  <a:close/>
                </a:path>
                <a:path w="6350" h="694689">
                  <a:moveTo>
                    <a:pt x="6350" y="313690"/>
                  </a:moveTo>
                  <a:lnTo>
                    <a:pt x="0" y="313690"/>
                  </a:lnTo>
                  <a:lnTo>
                    <a:pt x="0" y="320039"/>
                  </a:lnTo>
                  <a:lnTo>
                    <a:pt x="6350" y="320039"/>
                  </a:lnTo>
                  <a:lnTo>
                    <a:pt x="6350" y="313690"/>
                  </a:lnTo>
                  <a:close/>
                </a:path>
                <a:path w="6350" h="694689">
                  <a:moveTo>
                    <a:pt x="6350" y="320040"/>
                  </a:moveTo>
                  <a:lnTo>
                    <a:pt x="0" y="320040"/>
                  </a:lnTo>
                  <a:lnTo>
                    <a:pt x="0" y="326389"/>
                  </a:lnTo>
                  <a:lnTo>
                    <a:pt x="6350" y="326389"/>
                  </a:lnTo>
                  <a:lnTo>
                    <a:pt x="6350" y="320040"/>
                  </a:lnTo>
                  <a:close/>
                </a:path>
                <a:path w="6350" h="694689">
                  <a:moveTo>
                    <a:pt x="6350" y="326390"/>
                  </a:moveTo>
                  <a:lnTo>
                    <a:pt x="0" y="326390"/>
                  </a:lnTo>
                  <a:lnTo>
                    <a:pt x="0" y="332739"/>
                  </a:lnTo>
                  <a:lnTo>
                    <a:pt x="6350" y="332739"/>
                  </a:lnTo>
                  <a:lnTo>
                    <a:pt x="6350" y="326390"/>
                  </a:lnTo>
                  <a:close/>
                </a:path>
                <a:path w="6350" h="694689">
                  <a:moveTo>
                    <a:pt x="6350" y="332740"/>
                  </a:moveTo>
                  <a:lnTo>
                    <a:pt x="0" y="332740"/>
                  </a:lnTo>
                  <a:lnTo>
                    <a:pt x="0" y="339089"/>
                  </a:lnTo>
                  <a:lnTo>
                    <a:pt x="6350" y="339089"/>
                  </a:lnTo>
                  <a:lnTo>
                    <a:pt x="6350" y="332740"/>
                  </a:lnTo>
                  <a:close/>
                </a:path>
                <a:path w="6350" h="694689">
                  <a:moveTo>
                    <a:pt x="6350" y="339090"/>
                  </a:moveTo>
                  <a:lnTo>
                    <a:pt x="0" y="339090"/>
                  </a:lnTo>
                  <a:lnTo>
                    <a:pt x="0" y="345439"/>
                  </a:lnTo>
                  <a:lnTo>
                    <a:pt x="6350" y="345439"/>
                  </a:lnTo>
                  <a:lnTo>
                    <a:pt x="6350" y="339090"/>
                  </a:lnTo>
                  <a:close/>
                </a:path>
                <a:path w="6350" h="694689">
                  <a:moveTo>
                    <a:pt x="6350" y="345440"/>
                  </a:moveTo>
                  <a:lnTo>
                    <a:pt x="0" y="345440"/>
                  </a:lnTo>
                  <a:lnTo>
                    <a:pt x="0" y="351789"/>
                  </a:lnTo>
                  <a:lnTo>
                    <a:pt x="6350" y="351789"/>
                  </a:lnTo>
                  <a:lnTo>
                    <a:pt x="6350" y="345440"/>
                  </a:lnTo>
                  <a:close/>
                </a:path>
                <a:path w="6350" h="694689">
                  <a:moveTo>
                    <a:pt x="6350" y="351790"/>
                  </a:moveTo>
                  <a:lnTo>
                    <a:pt x="0" y="351790"/>
                  </a:lnTo>
                  <a:lnTo>
                    <a:pt x="0" y="358139"/>
                  </a:lnTo>
                  <a:lnTo>
                    <a:pt x="6350" y="358139"/>
                  </a:lnTo>
                  <a:lnTo>
                    <a:pt x="6350" y="351790"/>
                  </a:lnTo>
                  <a:close/>
                </a:path>
                <a:path w="6350" h="694689">
                  <a:moveTo>
                    <a:pt x="6350" y="358140"/>
                  </a:moveTo>
                  <a:lnTo>
                    <a:pt x="0" y="358140"/>
                  </a:lnTo>
                  <a:lnTo>
                    <a:pt x="0" y="364489"/>
                  </a:lnTo>
                  <a:lnTo>
                    <a:pt x="6350" y="364489"/>
                  </a:lnTo>
                  <a:lnTo>
                    <a:pt x="6350" y="358140"/>
                  </a:lnTo>
                  <a:close/>
                </a:path>
                <a:path w="6350" h="694689">
                  <a:moveTo>
                    <a:pt x="6350" y="364490"/>
                  </a:moveTo>
                  <a:lnTo>
                    <a:pt x="0" y="364490"/>
                  </a:lnTo>
                  <a:lnTo>
                    <a:pt x="0" y="370839"/>
                  </a:lnTo>
                  <a:lnTo>
                    <a:pt x="6350" y="370839"/>
                  </a:lnTo>
                  <a:lnTo>
                    <a:pt x="6350" y="364490"/>
                  </a:lnTo>
                  <a:close/>
                </a:path>
                <a:path w="6350" h="694689">
                  <a:moveTo>
                    <a:pt x="6350" y="370840"/>
                  </a:moveTo>
                  <a:lnTo>
                    <a:pt x="0" y="370840"/>
                  </a:lnTo>
                  <a:lnTo>
                    <a:pt x="0" y="377189"/>
                  </a:lnTo>
                  <a:lnTo>
                    <a:pt x="6350" y="377189"/>
                  </a:lnTo>
                  <a:lnTo>
                    <a:pt x="6350" y="370840"/>
                  </a:lnTo>
                  <a:close/>
                </a:path>
                <a:path w="6350" h="694689">
                  <a:moveTo>
                    <a:pt x="6350" y="377190"/>
                  </a:moveTo>
                  <a:lnTo>
                    <a:pt x="0" y="377190"/>
                  </a:lnTo>
                  <a:lnTo>
                    <a:pt x="0" y="383539"/>
                  </a:lnTo>
                  <a:lnTo>
                    <a:pt x="6350" y="383539"/>
                  </a:lnTo>
                  <a:lnTo>
                    <a:pt x="6350" y="377190"/>
                  </a:lnTo>
                  <a:close/>
                </a:path>
                <a:path w="6350" h="694689">
                  <a:moveTo>
                    <a:pt x="6350" y="383540"/>
                  </a:moveTo>
                  <a:lnTo>
                    <a:pt x="0" y="383540"/>
                  </a:lnTo>
                  <a:lnTo>
                    <a:pt x="0" y="389889"/>
                  </a:lnTo>
                  <a:lnTo>
                    <a:pt x="6350" y="389889"/>
                  </a:lnTo>
                  <a:lnTo>
                    <a:pt x="6350" y="383540"/>
                  </a:lnTo>
                  <a:close/>
                </a:path>
                <a:path w="6350" h="694689">
                  <a:moveTo>
                    <a:pt x="6350" y="389890"/>
                  </a:moveTo>
                  <a:lnTo>
                    <a:pt x="0" y="389890"/>
                  </a:lnTo>
                  <a:lnTo>
                    <a:pt x="0" y="396239"/>
                  </a:lnTo>
                  <a:lnTo>
                    <a:pt x="6350" y="396239"/>
                  </a:lnTo>
                  <a:lnTo>
                    <a:pt x="6350" y="389890"/>
                  </a:lnTo>
                  <a:close/>
                </a:path>
                <a:path w="6350" h="694689">
                  <a:moveTo>
                    <a:pt x="6350" y="396240"/>
                  </a:moveTo>
                  <a:lnTo>
                    <a:pt x="0" y="396240"/>
                  </a:lnTo>
                  <a:lnTo>
                    <a:pt x="0" y="402589"/>
                  </a:lnTo>
                  <a:lnTo>
                    <a:pt x="6350" y="402589"/>
                  </a:lnTo>
                  <a:lnTo>
                    <a:pt x="6350" y="396240"/>
                  </a:lnTo>
                  <a:close/>
                </a:path>
                <a:path w="6350" h="694689">
                  <a:moveTo>
                    <a:pt x="6350" y="402590"/>
                  </a:moveTo>
                  <a:lnTo>
                    <a:pt x="0" y="402590"/>
                  </a:lnTo>
                  <a:lnTo>
                    <a:pt x="0" y="408939"/>
                  </a:lnTo>
                  <a:lnTo>
                    <a:pt x="6350" y="408939"/>
                  </a:lnTo>
                  <a:lnTo>
                    <a:pt x="6350" y="402590"/>
                  </a:lnTo>
                  <a:close/>
                </a:path>
                <a:path w="6350" h="694689">
                  <a:moveTo>
                    <a:pt x="6350" y="408940"/>
                  </a:moveTo>
                  <a:lnTo>
                    <a:pt x="0" y="408940"/>
                  </a:lnTo>
                  <a:lnTo>
                    <a:pt x="0" y="415289"/>
                  </a:lnTo>
                  <a:lnTo>
                    <a:pt x="6350" y="415289"/>
                  </a:lnTo>
                  <a:lnTo>
                    <a:pt x="6350" y="408940"/>
                  </a:lnTo>
                  <a:close/>
                </a:path>
                <a:path w="6350" h="694689">
                  <a:moveTo>
                    <a:pt x="6350" y="415290"/>
                  </a:moveTo>
                  <a:lnTo>
                    <a:pt x="0" y="415290"/>
                  </a:lnTo>
                  <a:lnTo>
                    <a:pt x="0" y="421639"/>
                  </a:lnTo>
                  <a:lnTo>
                    <a:pt x="6350" y="421639"/>
                  </a:lnTo>
                  <a:lnTo>
                    <a:pt x="6350" y="415290"/>
                  </a:lnTo>
                  <a:close/>
                </a:path>
                <a:path w="6350" h="694689">
                  <a:moveTo>
                    <a:pt x="6350" y="421640"/>
                  </a:moveTo>
                  <a:lnTo>
                    <a:pt x="0" y="421640"/>
                  </a:lnTo>
                  <a:lnTo>
                    <a:pt x="0" y="427989"/>
                  </a:lnTo>
                  <a:lnTo>
                    <a:pt x="6350" y="427989"/>
                  </a:lnTo>
                  <a:lnTo>
                    <a:pt x="6350" y="421640"/>
                  </a:lnTo>
                  <a:close/>
                </a:path>
                <a:path w="6350" h="694689">
                  <a:moveTo>
                    <a:pt x="6350" y="427990"/>
                  </a:moveTo>
                  <a:lnTo>
                    <a:pt x="0" y="427990"/>
                  </a:lnTo>
                  <a:lnTo>
                    <a:pt x="0" y="434339"/>
                  </a:lnTo>
                  <a:lnTo>
                    <a:pt x="6350" y="434339"/>
                  </a:lnTo>
                  <a:lnTo>
                    <a:pt x="6350" y="427990"/>
                  </a:lnTo>
                  <a:close/>
                </a:path>
                <a:path w="6350" h="694689">
                  <a:moveTo>
                    <a:pt x="6350" y="434340"/>
                  </a:moveTo>
                  <a:lnTo>
                    <a:pt x="0" y="434340"/>
                  </a:lnTo>
                  <a:lnTo>
                    <a:pt x="0" y="440689"/>
                  </a:lnTo>
                  <a:lnTo>
                    <a:pt x="6350" y="440689"/>
                  </a:lnTo>
                  <a:lnTo>
                    <a:pt x="6350" y="434340"/>
                  </a:lnTo>
                  <a:close/>
                </a:path>
                <a:path w="6350" h="694689">
                  <a:moveTo>
                    <a:pt x="6350" y="440690"/>
                  </a:moveTo>
                  <a:lnTo>
                    <a:pt x="0" y="440690"/>
                  </a:lnTo>
                  <a:lnTo>
                    <a:pt x="0" y="447039"/>
                  </a:lnTo>
                  <a:lnTo>
                    <a:pt x="6350" y="447039"/>
                  </a:lnTo>
                  <a:lnTo>
                    <a:pt x="6350" y="440690"/>
                  </a:lnTo>
                  <a:close/>
                </a:path>
                <a:path w="6350" h="694689">
                  <a:moveTo>
                    <a:pt x="6350" y="447040"/>
                  </a:moveTo>
                  <a:lnTo>
                    <a:pt x="0" y="447040"/>
                  </a:lnTo>
                  <a:lnTo>
                    <a:pt x="0" y="453389"/>
                  </a:lnTo>
                  <a:lnTo>
                    <a:pt x="6350" y="453389"/>
                  </a:lnTo>
                  <a:lnTo>
                    <a:pt x="6350" y="447040"/>
                  </a:lnTo>
                  <a:close/>
                </a:path>
                <a:path w="6350" h="694689">
                  <a:moveTo>
                    <a:pt x="6350" y="453390"/>
                  </a:moveTo>
                  <a:lnTo>
                    <a:pt x="0" y="453390"/>
                  </a:lnTo>
                  <a:lnTo>
                    <a:pt x="0" y="459739"/>
                  </a:lnTo>
                  <a:lnTo>
                    <a:pt x="6350" y="459739"/>
                  </a:lnTo>
                  <a:lnTo>
                    <a:pt x="6350" y="453390"/>
                  </a:lnTo>
                  <a:close/>
                </a:path>
                <a:path w="6350" h="694689">
                  <a:moveTo>
                    <a:pt x="6350" y="459740"/>
                  </a:moveTo>
                  <a:lnTo>
                    <a:pt x="0" y="459740"/>
                  </a:lnTo>
                  <a:lnTo>
                    <a:pt x="0" y="466089"/>
                  </a:lnTo>
                  <a:lnTo>
                    <a:pt x="6350" y="466089"/>
                  </a:lnTo>
                  <a:lnTo>
                    <a:pt x="6350" y="459740"/>
                  </a:lnTo>
                  <a:close/>
                </a:path>
                <a:path w="6350" h="694689">
                  <a:moveTo>
                    <a:pt x="6350" y="466090"/>
                  </a:moveTo>
                  <a:lnTo>
                    <a:pt x="0" y="466090"/>
                  </a:lnTo>
                  <a:lnTo>
                    <a:pt x="0" y="491489"/>
                  </a:lnTo>
                  <a:lnTo>
                    <a:pt x="6350" y="491489"/>
                  </a:lnTo>
                  <a:lnTo>
                    <a:pt x="6350" y="466090"/>
                  </a:lnTo>
                  <a:close/>
                </a:path>
                <a:path w="6350" h="694689">
                  <a:moveTo>
                    <a:pt x="6350" y="491490"/>
                  </a:moveTo>
                  <a:lnTo>
                    <a:pt x="0" y="491490"/>
                  </a:lnTo>
                  <a:lnTo>
                    <a:pt x="0" y="496569"/>
                  </a:lnTo>
                  <a:lnTo>
                    <a:pt x="6350" y="496569"/>
                  </a:lnTo>
                  <a:lnTo>
                    <a:pt x="6350" y="491490"/>
                  </a:lnTo>
                  <a:close/>
                </a:path>
                <a:path w="6350" h="694689">
                  <a:moveTo>
                    <a:pt x="6350" y="496570"/>
                  </a:moveTo>
                  <a:lnTo>
                    <a:pt x="0" y="496570"/>
                  </a:lnTo>
                  <a:lnTo>
                    <a:pt x="0" y="504189"/>
                  </a:lnTo>
                  <a:lnTo>
                    <a:pt x="6350" y="504189"/>
                  </a:lnTo>
                  <a:lnTo>
                    <a:pt x="6350" y="496570"/>
                  </a:lnTo>
                  <a:close/>
                </a:path>
                <a:path w="6350" h="694689">
                  <a:moveTo>
                    <a:pt x="6350" y="504190"/>
                  </a:moveTo>
                  <a:lnTo>
                    <a:pt x="0" y="504190"/>
                  </a:lnTo>
                  <a:lnTo>
                    <a:pt x="0" y="510539"/>
                  </a:lnTo>
                  <a:lnTo>
                    <a:pt x="6350" y="510539"/>
                  </a:lnTo>
                  <a:lnTo>
                    <a:pt x="6350" y="504190"/>
                  </a:lnTo>
                  <a:close/>
                </a:path>
                <a:path w="6350" h="694689">
                  <a:moveTo>
                    <a:pt x="6350" y="510540"/>
                  </a:moveTo>
                  <a:lnTo>
                    <a:pt x="0" y="510540"/>
                  </a:lnTo>
                  <a:lnTo>
                    <a:pt x="0" y="516889"/>
                  </a:lnTo>
                  <a:lnTo>
                    <a:pt x="6350" y="516889"/>
                  </a:lnTo>
                  <a:lnTo>
                    <a:pt x="6350" y="510540"/>
                  </a:lnTo>
                  <a:close/>
                </a:path>
                <a:path w="6350" h="694689">
                  <a:moveTo>
                    <a:pt x="6350" y="516890"/>
                  </a:moveTo>
                  <a:lnTo>
                    <a:pt x="0" y="516890"/>
                  </a:lnTo>
                  <a:lnTo>
                    <a:pt x="0" y="523239"/>
                  </a:lnTo>
                  <a:lnTo>
                    <a:pt x="6350" y="523239"/>
                  </a:lnTo>
                  <a:lnTo>
                    <a:pt x="6350" y="516890"/>
                  </a:lnTo>
                  <a:close/>
                </a:path>
                <a:path w="6350" h="694689">
                  <a:moveTo>
                    <a:pt x="6350" y="523240"/>
                  </a:moveTo>
                  <a:lnTo>
                    <a:pt x="0" y="523240"/>
                  </a:lnTo>
                  <a:lnTo>
                    <a:pt x="0" y="529589"/>
                  </a:lnTo>
                  <a:lnTo>
                    <a:pt x="6350" y="529589"/>
                  </a:lnTo>
                  <a:lnTo>
                    <a:pt x="6350" y="523240"/>
                  </a:lnTo>
                  <a:close/>
                </a:path>
                <a:path w="6350" h="694689">
                  <a:moveTo>
                    <a:pt x="6350" y="529590"/>
                  </a:moveTo>
                  <a:lnTo>
                    <a:pt x="0" y="529590"/>
                  </a:lnTo>
                  <a:lnTo>
                    <a:pt x="0" y="535939"/>
                  </a:lnTo>
                  <a:lnTo>
                    <a:pt x="6350" y="535939"/>
                  </a:lnTo>
                  <a:lnTo>
                    <a:pt x="6350" y="529590"/>
                  </a:lnTo>
                  <a:close/>
                </a:path>
                <a:path w="6350" h="694689">
                  <a:moveTo>
                    <a:pt x="6350" y="535940"/>
                  </a:moveTo>
                  <a:lnTo>
                    <a:pt x="0" y="535940"/>
                  </a:lnTo>
                  <a:lnTo>
                    <a:pt x="0" y="542289"/>
                  </a:lnTo>
                  <a:lnTo>
                    <a:pt x="6350" y="542289"/>
                  </a:lnTo>
                  <a:lnTo>
                    <a:pt x="6350" y="535940"/>
                  </a:lnTo>
                  <a:close/>
                </a:path>
                <a:path w="6350" h="694689">
                  <a:moveTo>
                    <a:pt x="6350" y="542290"/>
                  </a:moveTo>
                  <a:lnTo>
                    <a:pt x="0" y="542290"/>
                  </a:lnTo>
                  <a:lnTo>
                    <a:pt x="0" y="548639"/>
                  </a:lnTo>
                  <a:lnTo>
                    <a:pt x="6350" y="548639"/>
                  </a:lnTo>
                  <a:lnTo>
                    <a:pt x="6350" y="542290"/>
                  </a:lnTo>
                  <a:close/>
                </a:path>
                <a:path w="6350" h="694689">
                  <a:moveTo>
                    <a:pt x="6350" y="548640"/>
                  </a:moveTo>
                  <a:lnTo>
                    <a:pt x="0" y="548640"/>
                  </a:lnTo>
                  <a:lnTo>
                    <a:pt x="0" y="554989"/>
                  </a:lnTo>
                  <a:lnTo>
                    <a:pt x="6350" y="554989"/>
                  </a:lnTo>
                  <a:lnTo>
                    <a:pt x="6350" y="548640"/>
                  </a:lnTo>
                  <a:close/>
                </a:path>
                <a:path w="6350" h="694689">
                  <a:moveTo>
                    <a:pt x="6350" y="554990"/>
                  </a:moveTo>
                  <a:lnTo>
                    <a:pt x="0" y="554990"/>
                  </a:lnTo>
                  <a:lnTo>
                    <a:pt x="0" y="561339"/>
                  </a:lnTo>
                  <a:lnTo>
                    <a:pt x="6350" y="561339"/>
                  </a:lnTo>
                  <a:lnTo>
                    <a:pt x="6350" y="554990"/>
                  </a:lnTo>
                  <a:close/>
                </a:path>
                <a:path w="6350" h="694689">
                  <a:moveTo>
                    <a:pt x="6350" y="561340"/>
                  </a:moveTo>
                  <a:lnTo>
                    <a:pt x="0" y="561340"/>
                  </a:lnTo>
                  <a:lnTo>
                    <a:pt x="0" y="579119"/>
                  </a:lnTo>
                  <a:lnTo>
                    <a:pt x="6350" y="579119"/>
                  </a:lnTo>
                  <a:lnTo>
                    <a:pt x="6350" y="561340"/>
                  </a:lnTo>
                  <a:close/>
                </a:path>
                <a:path w="6350" h="694689">
                  <a:moveTo>
                    <a:pt x="6350" y="579120"/>
                  </a:moveTo>
                  <a:lnTo>
                    <a:pt x="0" y="579120"/>
                  </a:lnTo>
                  <a:lnTo>
                    <a:pt x="0" y="586739"/>
                  </a:lnTo>
                  <a:lnTo>
                    <a:pt x="6350" y="586739"/>
                  </a:lnTo>
                  <a:lnTo>
                    <a:pt x="6350" y="579120"/>
                  </a:lnTo>
                  <a:close/>
                </a:path>
                <a:path w="6350" h="694689">
                  <a:moveTo>
                    <a:pt x="6350" y="586740"/>
                  </a:moveTo>
                  <a:lnTo>
                    <a:pt x="0" y="586740"/>
                  </a:lnTo>
                  <a:lnTo>
                    <a:pt x="0" y="591819"/>
                  </a:lnTo>
                  <a:lnTo>
                    <a:pt x="6350" y="591819"/>
                  </a:lnTo>
                  <a:lnTo>
                    <a:pt x="6350" y="586740"/>
                  </a:lnTo>
                  <a:close/>
                </a:path>
                <a:path w="6350" h="694689">
                  <a:moveTo>
                    <a:pt x="6350" y="591820"/>
                  </a:moveTo>
                  <a:lnTo>
                    <a:pt x="0" y="591820"/>
                  </a:lnTo>
                  <a:lnTo>
                    <a:pt x="0" y="599439"/>
                  </a:lnTo>
                  <a:lnTo>
                    <a:pt x="6350" y="599439"/>
                  </a:lnTo>
                  <a:lnTo>
                    <a:pt x="6350" y="591820"/>
                  </a:lnTo>
                  <a:close/>
                </a:path>
                <a:path w="6350" h="694689">
                  <a:moveTo>
                    <a:pt x="6350" y="599440"/>
                  </a:moveTo>
                  <a:lnTo>
                    <a:pt x="0" y="599440"/>
                  </a:lnTo>
                  <a:lnTo>
                    <a:pt x="0" y="605789"/>
                  </a:lnTo>
                  <a:lnTo>
                    <a:pt x="6350" y="605789"/>
                  </a:lnTo>
                  <a:lnTo>
                    <a:pt x="6350" y="599440"/>
                  </a:lnTo>
                  <a:close/>
                </a:path>
                <a:path w="6350" h="694689">
                  <a:moveTo>
                    <a:pt x="6350" y="605790"/>
                  </a:moveTo>
                  <a:lnTo>
                    <a:pt x="0" y="605790"/>
                  </a:lnTo>
                  <a:lnTo>
                    <a:pt x="0" y="612139"/>
                  </a:lnTo>
                  <a:lnTo>
                    <a:pt x="6350" y="612139"/>
                  </a:lnTo>
                  <a:lnTo>
                    <a:pt x="6350" y="605790"/>
                  </a:lnTo>
                  <a:close/>
                </a:path>
                <a:path w="6350" h="694689">
                  <a:moveTo>
                    <a:pt x="6350" y="612140"/>
                  </a:moveTo>
                  <a:lnTo>
                    <a:pt x="0" y="612140"/>
                  </a:lnTo>
                  <a:lnTo>
                    <a:pt x="0" y="618489"/>
                  </a:lnTo>
                  <a:lnTo>
                    <a:pt x="6350" y="618489"/>
                  </a:lnTo>
                  <a:lnTo>
                    <a:pt x="6350" y="612140"/>
                  </a:lnTo>
                  <a:close/>
                </a:path>
                <a:path w="6350" h="694689">
                  <a:moveTo>
                    <a:pt x="6350" y="618490"/>
                  </a:moveTo>
                  <a:lnTo>
                    <a:pt x="0" y="618490"/>
                  </a:lnTo>
                  <a:lnTo>
                    <a:pt x="0" y="624839"/>
                  </a:lnTo>
                  <a:lnTo>
                    <a:pt x="6350" y="624839"/>
                  </a:lnTo>
                  <a:lnTo>
                    <a:pt x="6350" y="618490"/>
                  </a:lnTo>
                  <a:close/>
                </a:path>
                <a:path w="6350" h="694689">
                  <a:moveTo>
                    <a:pt x="6350" y="624840"/>
                  </a:moveTo>
                  <a:lnTo>
                    <a:pt x="0" y="624840"/>
                  </a:lnTo>
                  <a:lnTo>
                    <a:pt x="0" y="631189"/>
                  </a:lnTo>
                  <a:lnTo>
                    <a:pt x="6350" y="631189"/>
                  </a:lnTo>
                  <a:lnTo>
                    <a:pt x="6350" y="624840"/>
                  </a:lnTo>
                  <a:close/>
                </a:path>
                <a:path w="6350" h="694689">
                  <a:moveTo>
                    <a:pt x="6350" y="631190"/>
                  </a:moveTo>
                  <a:lnTo>
                    <a:pt x="0" y="631190"/>
                  </a:lnTo>
                  <a:lnTo>
                    <a:pt x="0" y="637539"/>
                  </a:lnTo>
                  <a:lnTo>
                    <a:pt x="6350" y="637539"/>
                  </a:lnTo>
                  <a:lnTo>
                    <a:pt x="6350" y="631190"/>
                  </a:lnTo>
                  <a:close/>
                </a:path>
                <a:path w="6350" h="694689">
                  <a:moveTo>
                    <a:pt x="6350" y="637540"/>
                  </a:moveTo>
                  <a:lnTo>
                    <a:pt x="0" y="637540"/>
                  </a:lnTo>
                  <a:lnTo>
                    <a:pt x="0" y="643889"/>
                  </a:lnTo>
                  <a:lnTo>
                    <a:pt x="6350" y="643889"/>
                  </a:lnTo>
                  <a:lnTo>
                    <a:pt x="6350" y="637540"/>
                  </a:lnTo>
                  <a:close/>
                </a:path>
                <a:path w="6350" h="694689">
                  <a:moveTo>
                    <a:pt x="6350" y="643890"/>
                  </a:moveTo>
                  <a:lnTo>
                    <a:pt x="0" y="643890"/>
                  </a:lnTo>
                  <a:lnTo>
                    <a:pt x="0" y="650239"/>
                  </a:lnTo>
                  <a:lnTo>
                    <a:pt x="6350" y="650239"/>
                  </a:lnTo>
                  <a:lnTo>
                    <a:pt x="6350" y="643890"/>
                  </a:lnTo>
                  <a:close/>
                </a:path>
                <a:path w="6350" h="694689">
                  <a:moveTo>
                    <a:pt x="6350" y="650240"/>
                  </a:moveTo>
                  <a:lnTo>
                    <a:pt x="0" y="650240"/>
                  </a:lnTo>
                  <a:lnTo>
                    <a:pt x="0" y="656589"/>
                  </a:lnTo>
                  <a:lnTo>
                    <a:pt x="6350" y="656589"/>
                  </a:lnTo>
                  <a:lnTo>
                    <a:pt x="6350" y="650240"/>
                  </a:lnTo>
                  <a:close/>
                </a:path>
                <a:path w="6350" h="694689">
                  <a:moveTo>
                    <a:pt x="6350" y="656590"/>
                  </a:moveTo>
                  <a:lnTo>
                    <a:pt x="0" y="656590"/>
                  </a:lnTo>
                  <a:lnTo>
                    <a:pt x="0" y="662939"/>
                  </a:lnTo>
                  <a:lnTo>
                    <a:pt x="6350" y="662939"/>
                  </a:lnTo>
                  <a:lnTo>
                    <a:pt x="6350" y="656590"/>
                  </a:lnTo>
                  <a:close/>
                </a:path>
                <a:path w="6350" h="694689">
                  <a:moveTo>
                    <a:pt x="6350" y="662940"/>
                  </a:moveTo>
                  <a:lnTo>
                    <a:pt x="0" y="662940"/>
                  </a:lnTo>
                  <a:lnTo>
                    <a:pt x="0" y="669289"/>
                  </a:lnTo>
                  <a:lnTo>
                    <a:pt x="6350" y="669289"/>
                  </a:lnTo>
                  <a:lnTo>
                    <a:pt x="6350" y="662940"/>
                  </a:lnTo>
                  <a:close/>
                </a:path>
                <a:path w="6350" h="694689">
                  <a:moveTo>
                    <a:pt x="6350" y="669290"/>
                  </a:moveTo>
                  <a:lnTo>
                    <a:pt x="0" y="669290"/>
                  </a:lnTo>
                  <a:lnTo>
                    <a:pt x="0" y="675639"/>
                  </a:lnTo>
                  <a:lnTo>
                    <a:pt x="6350" y="675639"/>
                  </a:lnTo>
                  <a:lnTo>
                    <a:pt x="6350" y="669290"/>
                  </a:lnTo>
                  <a:close/>
                </a:path>
                <a:path w="6350" h="694689">
                  <a:moveTo>
                    <a:pt x="6350" y="675640"/>
                  </a:moveTo>
                  <a:lnTo>
                    <a:pt x="0" y="675640"/>
                  </a:lnTo>
                  <a:lnTo>
                    <a:pt x="0" y="681989"/>
                  </a:lnTo>
                  <a:lnTo>
                    <a:pt x="6350" y="681989"/>
                  </a:lnTo>
                  <a:lnTo>
                    <a:pt x="6350" y="675640"/>
                  </a:lnTo>
                  <a:close/>
                </a:path>
                <a:path w="6350" h="694689">
                  <a:moveTo>
                    <a:pt x="6350" y="681990"/>
                  </a:moveTo>
                  <a:lnTo>
                    <a:pt x="0" y="681990"/>
                  </a:lnTo>
                  <a:lnTo>
                    <a:pt x="0" y="688339"/>
                  </a:lnTo>
                  <a:lnTo>
                    <a:pt x="6350" y="688339"/>
                  </a:lnTo>
                  <a:lnTo>
                    <a:pt x="6350" y="681990"/>
                  </a:lnTo>
                  <a:close/>
                </a:path>
                <a:path w="6350" h="694689">
                  <a:moveTo>
                    <a:pt x="6350" y="688340"/>
                  </a:moveTo>
                  <a:lnTo>
                    <a:pt x="0" y="688340"/>
                  </a:lnTo>
                  <a:lnTo>
                    <a:pt x="0" y="694689"/>
                  </a:lnTo>
                  <a:lnTo>
                    <a:pt x="6350" y="694689"/>
                  </a:lnTo>
                  <a:lnTo>
                    <a:pt x="6350" y="688340"/>
                  </a:lnTo>
                  <a:close/>
                </a:path>
              </a:pathLst>
            </a:custGeom>
            <a:solidFill>
              <a:srgbClr val="6C00F0"/>
            </a:solidFill>
          </p:spPr>
          <p:txBody>
            <a:bodyPr bIns="0" lIns="0" rIns="0" rtlCol="0" tIns="0" wrap="square"/>
            <a:p/>
          </p:txBody>
        </p:sp>
        <p:sp>
          <p:nvSpPr>
            <p:cNvPr id="1049969" name="object 1270"/>
            <p:cNvSpPr/>
            <p:nvPr/>
          </p:nvSpPr>
          <p:spPr>
            <a:xfrm>
              <a:off x="6885940" y="4469129"/>
              <a:ext cx="7620" cy="695960"/>
            </a:xfrm>
            <a:custGeom>
              <a:avLst/>
              <a:ahLst/>
              <a:rect l="l" t="t" r="r" b="b"/>
              <a:pathLst>
                <a:path w="7620" h="695960">
                  <a:moveTo>
                    <a:pt x="5079" y="0"/>
                  </a:moveTo>
                  <a:lnTo>
                    <a:pt x="0" y="0"/>
                  </a:lnTo>
                  <a:lnTo>
                    <a:pt x="0" y="3810"/>
                  </a:lnTo>
                  <a:lnTo>
                    <a:pt x="7619" y="3810"/>
                  </a:lnTo>
                  <a:lnTo>
                    <a:pt x="7619" y="1270"/>
                  </a:lnTo>
                  <a:lnTo>
                    <a:pt x="5079" y="1270"/>
                  </a:lnTo>
                  <a:lnTo>
                    <a:pt x="5079" y="0"/>
                  </a:lnTo>
                  <a:close/>
                </a:path>
                <a:path w="7620" h="695960">
                  <a:moveTo>
                    <a:pt x="7619" y="3810"/>
                  </a:moveTo>
                  <a:lnTo>
                    <a:pt x="0" y="3810"/>
                  </a:lnTo>
                  <a:lnTo>
                    <a:pt x="0" y="10160"/>
                  </a:lnTo>
                  <a:lnTo>
                    <a:pt x="7619" y="10160"/>
                  </a:lnTo>
                  <a:lnTo>
                    <a:pt x="7619" y="3810"/>
                  </a:lnTo>
                  <a:close/>
                </a:path>
                <a:path w="7620" h="695960">
                  <a:moveTo>
                    <a:pt x="7619" y="10160"/>
                  </a:moveTo>
                  <a:lnTo>
                    <a:pt x="0" y="10160"/>
                  </a:lnTo>
                  <a:lnTo>
                    <a:pt x="0" y="16510"/>
                  </a:lnTo>
                  <a:lnTo>
                    <a:pt x="7619" y="16510"/>
                  </a:lnTo>
                  <a:lnTo>
                    <a:pt x="7619" y="10160"/>
                  </a:lnTo>
                  <a:close/>
                </a:path>
                <a:path w="7620" h="695960">
                  <a:moveTo>
                    <a:pt x="7619" y="16510"/>
                  </a:moveTo>
                  <a:lnTo>
                    <a:pt x="0" y="16510"/>
                  </a:lnTo>
                  <a:lnTo>
                    <a:pt x="0" y="22860"/>
                  </a:lnTo>
                  <a:lnTo>
                    <a:pt x="7619" y="22860"/>
                  </a:lnTo>
                  <a:lnTo>
                    <a:pt x="7619" y="16510"/>
                  </a:lnTo>
                  <a:close/>
                </a:path>
                <a:path w="7620" h="695960">
                  <a:moveTo>
                    <a:pt x="7619" y="22860"/>
                  </a:moveTo>
                  <a:lnTo>
                    <a:pt x="0" y="22860"/>
                  </a:lnTo>
                  <a:lnTo>
                    <a:pt x="0" y="29210"/>
                  </a:lnTo>
                  <a:lnTo>
                    <a:pt x="7619" y="29210"/>
                  </a:lnTo>
                  <a:lnTo>
                    <a:pt x="7619" y="22860"/>
                  </a:lnTo>
                  <a:close/>
                </a:path>
                <a:path w="7620" h="695960">
                  <a:moveTo>
                    <a:pt x="7619" y="29210"/>
                  </a:moveTo>
                  <a:lnTo>
                    <a:pt x="0" y="29210"/>
                  </a:lnTo>
                  <a:lnTo>
                    <a:pt x="0" y="35560"/>
                  </a:lnTo>
                  <a:lnTo>
                    <a:pt x="7619" y="35560"/>
                  </a:lnTo>
                  <a:lnTo>
                    <a:pt x="7619" y="29210"/>
                  </a:lnTo>
                  <a:close/>
                </a:path>
                <a:path w="7620" h="695960">
                  <a:moveTo>
                    <a:pt x="7619" y="35560"/>
                  </a:moveTo>
                  <a:lnTo>
                    <a:pt x="0" y="35560"/>
                  </a:lnTo>
                  <a:lnTo>
                    <a:pt x="0" y="41910"/>
                  </a:lnTo>
                  <a:lnTo>
                    <a:pt x="7619" y="41910"/>
                  </a:lnTo>
                  <a:lnTo>
                    <a:pt x="7619" y="35560"/>
                  </a:lnTo>
                  <a:close/>
                </a:path>
                <a:path w="7620" h="695960">
                  <a:moveTo>
                    <a:pt x="7619" y="41910"/>
                  </a:moveTo>
                  <a:lnTo>
                    <a:pt x="0" y="41910"/>
                  </a:lnTo>
                  <a:lnTo>
                    <a:pt x="0" y="48260"/>
                  </a:lnTo>
                  <a:lnTo>
                    <a:pt x="7619" y="48260"/>
                  </a:lnTo>
                  <a:lnTo>
                    <a:pt x="7619" y="41910"/>
                  </a:lnTo>
                  <a:close/>
                </a:path>
                <a:path w="7620" h="695960">
                  <a:moveTo>
                    <a:pt x="7619" y="48260"/>
                  </a:moveTo>
                  <a:lnTo>
                    <a:pt x="0" y="48260"/>
                  </a:lnTo>
                  <a:lnTo>
                    <a:pt x="0" y="54610"/>
                  </a:lnTo>
                  <a:lnTo>
                    <a:pt x="7619" y="54610"/>
                  </a:lnTo>
                  <a:lnTo>
                    <a:pt x="7619" y="48260"/>
                  </a:lnTo>
                  <a:close/>
                </a:path>
                <a:path w="7620" h="695960">
                  <a:moveTo>
                    <a:pt x="7619" y="54610"/>
                  </a:moveTo>
                  <a:lnTo>
                    <a:pt x="0" y="54610"/>
                  </a:lnTo>
                  <a:lnTo>
                    <a:pt x="0" y="60960"/>
                  </a:lnTo>
                  <a:lnTo>
                    <a:pt x="7619" y="60960"/>
                  </a:lnTo>
                  <a:lnTo>
                    <a:pt x="7619" y="54610"/>
                  </a:lnTo>
                  <a:close/>
                </a:path>
                <a:path w="7620" h="695960">
                  <a:moveTo>
                    <a:pt x="7619" y="60960"/>
                  </a:moveTo>
                  <a:lnTo>
                    <a:pt x="0" y="60960"/>
                  </a:lnTo>
                  <a:lnTo>
                    <a:pt x="0" y="67310"/>
                  </a:lnTo>
                  <a:lnTo>
                    <a:pt x="7619" y="67310"/>
                  </a:lnTo>
                  <a:lnTo>
                    <a:pt x="7619" y="60960"/>
                  </a:lnTo>
                  <a:close/>
                </a:path>
                <a:path w="7620" h="695960">
                  <a:moveTo>
                    <a:pt x="7619" y="67310"/>
                  </a:moveTo>
                  <a:lnTo>
                    <a:pt x="0" y="67310"/>
                  </a:lnTo>
                  <a:lnTo>
                    <a:pt x="0" y="73660"/>
                  </a:lnTo>
                  <a:lnTo>
                    <a:pt x="7619" y="73660"/>
                  </a:lnTo>
                  <a:lnTo>
                    <a:pt x="7619" y="67310"/>
                  </a:lnTo>
                  <a:close/>
                </a:path>
                <a:path w="7620" h="695960">
                  <a:moveTo>
                    <a:pt x="7619" y="73660"/>
                  </a:moveTo>
                  <a:lnTo>
                    <a:pt x="0" y="73660"/>
                  </a:lnTo>
                  <a:lnTo>
                    <a:pt x="0" y="80010"/>
                  </a:lnTo>
                  <a:lnTo>
                    <a:pt x="7619" y="80010"/>
                  </a:lnTo>
                  <a:lnTo>
                    <a:pt x="7619" y="73660"/>
                  </a:lnTo>
                  <a:close/>
                </a:path>
                <a:path w="7620" h="695960">
                  <a:moveTo>
                    <a:pt x="7619" y="80010"/>
                  </a:moveTo>
                  <a:lnTo>
                    <a:pt x="0" y="80010"/>
                  </a:lnTo>
                  <a:lnTo>
                    <a:pt x="0" y="86360"/>
                  </a:lnTo>
                  <a:lnTo>
                    <a:pt x="7619" y="86360"/>
                  </a:lnTo>
                  <a:lnTo>
                    <a:pt x="7619" y="80010"/>
                  </a:lnTo>
                  <a:close/>
                </a:path>
                <a:path w="7620" h="695960">
                  <a:moveTo>
                    <a:pt x="7619" y="86360"/>
                  </a:moveTo>
                  <a:lnTo>
                    <a:pt x="0" y="86360"/>
                  </a:lnTo>
                  <a:lnTo>
                    <a:pt x="0" y="92710"/>
                  </a:lnTo>
                  <a:lnTo>
                    <a:pt x="7619" y="92710"/>
                  </a:lnTo>
                  <a:lnTo>
                    <a:pt x="7619" y="86360"/>
                  </a:lnTo>
                  <a:close/>
                </a:path>
                <a:path w="7620" h="695960">
                  <a:moveTo>
                    <a:pt x="7619" y="92710"/>
                  </a:moveTo>
                  <a:lnTo>
                    <a:pt x="0" y="92710"/>
                  </a:lnTo>
                  <a:lnTo>
                    <a:pt x="0" y="99060"/>
                  </a:lnTo>
                  <a:lnTo>
                    <a:pt x="7619" y="99060"/>
                  </a:lnTo>
                  <a:lnTo>
                    <a:pt x="7619" y="92710"/>
                  </a:lnTo>
                  <a:close/>
                </a:path>
                <a:path w="7620" h="695960">
                  <a:moveTo>
                    <a:pt x="7619" y="99060"/>
                  </a:moveTo>
                  <a:lnTo>
                    <a:pt x="0" y="99060"/>
                  </a:lnTo>
                  <a:lnTo>
                    <a:pt x="0" y="105410"/>
                  </a:lnTo>
                  <a:lnTo>
                    <a:pt x="7619" y="105410"/>
                  </a:lnTo>
                  <a:lnTo>
                    <a:pt x="7619" y="99060"/>
                  </a:lnTo>
                  <a:close/>
                </a:path>
                <a:path w="7620" h="695960">
                  <a:moveTo>
                    <a:pt x="7619" y="105410"/>
                  </a:moveTo>
                  <a:lnTo>
                    <a:pt x="0" y="105410"/>
                  </a:lnTo>
                  <a:lnTo>
                    <a:pt x="0" y="111760"/>
                  </a:lnTo>
                  <a:lnTo>
                    <a:pt x="7619" y="111760"/>
                  </a:lnTo>
                  <a:lnTo>
                    <a:pt x="7619" y="105410"/>
                  </a:lnTo>
                  <a:close/>
                </a:path>
                <a:path w="7620" h="695960">
                  <a:moveTo>
                    <a:pt x="7619" y="111760"/>
                  </a:moveTo>
                  <a:lnTo>
                    <a:pt x="0" y="111760"/>
                  </a:lnTo>
                  <a:lnTo>
                    <a:pt x="0" y="118110"/>
                  </a:lnTo>
                  <a:lnTo>
                    <a:pt x="7619" y="118110"/>
                  </a:lnTo>
                  <a:lnTo>
                    <a:pt x="7619" y="111760"/>
                  </a:lnTo>
                  <a:close/>
                </a:path>
                <a:path w="7620" h="695960">
                  <a:moveTo>
                    <a:pt x="7619" y="118110"/>
                  </a:moveTo>
                  <a:lnTo>
                    <a:pt x="0" y="118110"/>
                  </a:lnTo>
                  <a:lnTo>
                    <a:pt x="0" y="124460"/>
                  </a:lnTo>
                  <a:lnTo>
                    <a:pt x="7619" y="124460"/>
                  </a:lnTo>
                  <a:lnTo>
                    <a:pt x="7619" y="118110"/>
                  </a:lnTo>
                  <a:close/>
                </a:path>
                <a:path w="7620" h="695960">
                  <a:moveTo>
                    <a:pt x="7619" y="124460"/>
                  </a:moveTo>
                  <a:lnTo>
                    <a:pt x="0" y="124460"/>
                  </a:lnTo>
                  <a:lnTo>
                    <a:pt x="0" y="130810"/>
                  </a:lnTo>
                  <a:lnTo>
                    <a:pt x="7619" y="130810"/>
                  </a:lnTo>
                  <a:lnTo>
                    <a:pt x="7619" y="124460"/>
                  </a:lnTo>
                  <a:close/>
                </a:path>
                <a:path w="7620" h="695960">
                  <a:moveTo>
                    <a:pt x="7619" y="130810"/>
                  </a:moveTo>
                  <a:lnTo>
                    <a:pt x="0" y="130810"/>
                  </a:lnTo>
                  <a:lnTo>
                    <a:pt x="0" y="137160"/>
                  </a:lnTo>
                  <a:lnTo>
                    <a:pt x="7619" y="137160"/>
                  </a:lnTo>
                  <a:lnTo>
                    <a:pt x="7619" y="130810"/>
                  </a:lnTo>
                  <a:close/>
                </a:path>
                <a:path w="7620" h="695960">
                  <a:moveTo>
                    <a:pt x="7619" y="137160"/>
                  </a:moveTo>
                  <a:lnTo>
                    <a:pt x="0" y="137160"/>
                  </a:lnTo>
                  <a:lnTo>
                    <a:pt x="0" y="142240"/>
                  </a:lnTo>
                  <a:lnTo>
                    <a:pt x="7619" y="142240"/>
                  </a:lnTo>
                  <a:lnTo>
                    <a:pt x="7619" y="137160"/>
                  </a:lnTo>
                  <a:close/>
                </a:path>
                <a:path w="7620" h="695960">
                  <a:moveTo>
                    <a:pt x="7619" y="142240"/>
                  </a:moveTo>
                  <a:lnTo>
                    <a:pt x="0" y="142240"/>
                  </a:lnTo>
                  <a:lnTo>
                    <a:pt x="0" y="149860"/>
                  </a:lnTo>
                  <a:lnTo>
                    <a:pt x="7619" y="149860"/>
                  </a:lnTo>
                  <a:lnTo>
                    <a:pt x="7619" y="142240"/>
                  </a:lnTo>
                  <a:close/>
                </a:path>
                <a:path w="7620" h="695960">
                  <a:moveTo>
                    <a:pt x="7619" y="149860"/>
                  </a:moveTo>
                  <a:lnTo>
                    <a:pt x="0" y="149860"/>
                  </a:lnTo>
                  <a:lnTo>
                    <a:pt x="0" y="156210"/>
                  </a:lnTo>
                  <a:lnTo>
                    <a:pt x="7619" y="156210"/>
                  </a:lnTo>
                  <a:lnTo>
                    <a:pt x="7619" y="149860"/>
                  </a:lnTo>
                  <a:close/>
                </a:path>
                <a:path w="7620" h="695960">
                  <a:moveTo>
                    <a:pt x="7619" y="156210"/>
                  </a:moveTo>
                  <a:lnTo>
                    <a:pt x="0" y="156210"/>
                  </a:lnTo>
                  <a:lnTo>
                    <a:pt x="0" y="162560"/>
                  </a:lnTo>
                  <a:lnTo>
                    <a:pt x="7619" y="162560"/>
                  </a:lnTo>
                  <a:lnTo>
                    <a:pt x="7619" y="156210"/>
                  </a:lnTo>
                  <a:close/>
                </a:path>
                <a:path w="7620" h="695960">
                  <a:moveTo>
                    <a:pt x="7619" y="162560"/>
                  </a:moveTo>
                  <a:lnTo>
                    <a:pt x="0" y="162560"/>
                  </a:lnTo>
                  <a:lnTo>
                    <a:pt x="0" y="168910"/>
                  </a:lnTo>
                  <a:lnTo>
                    <a:pt x="7619" y="168910"/>
                  </a:lnTo>
                  <a:lnTo>
                    <a:pt x="7619" y="162560"/>
                  </a:lnTo>
                  <a:close/>
                </a:path>
                <a:path w="7620" h="695960">
                  <a:moveTo>
                    <a:pt x="7619" y="168910"/>
                  </a:moveTo>
                  <a:lnTo>
                    <a:pt x="0" y="168910"/>
                  </a:lnTo>
                  <a:lnTo>
                    <a:pt x="0" y="175260"/>
                  </a:lnTo>
                  <a:lnTo>
                    <a:pt x="7619" y="175260"/>
                  </a:lnTo>
                  <a:lnTo>
                    <a:pt x="7619" y="168910"/>
                  </a:lnTo>
                  <a:close/>
                </a:path>
                <a:path w="7620" h="695960">
                  <a:moveTo>
                    <a:pt x="7619" y="175260"/>
                  </a:moveTo>
                  <a:lnTo>
                    <a:pt x="0" y="175260"/>
                  </a:lnTo>
                  <a:lnTo>
                    <a:pt x="0" y="181610"/>
                  </a:lnTo>
                  <a:lnTo>
                    <a:pt x="7619" y="181610"/>
                  </a:lnTo>
                  <a:lnTo>
                    <a:pt x="7619" y="175260"/>
                  </a:lnTo>
                  <a:close/>
                </a:path>
                <a:path w="7620" h="695960">
                  <a:moveTo>
                    <a:pt x="7619" y="181610"/>
                  </a:moveTo>
                  <a:lnTo>
                    <a:pt x="0" y="181610"/>
                  </a:lnTo>
                  <a:lnTo>
                    <a:pt x="0" y="187960"/>
                  </a:lnTo>
                  <a:lnTo>
                    <a:pt x="7619" y="187960"/>
                  </a:lnTo>
                  <a:lnTo>
                    <a:pt x="7619" y="181610"/>
                  </a:lnTo>
                  <a:close/>
                </a:path>
                <a:path w="7620" h="695960">
                  <a:moveTo>
                    <a:pt x="7619" y="187960"/>
                  </a:moveTo>
                  <a:lnTo>
                    <a:pt x="0" y="187960"/>
                  </a:lnTo>
                  <a:lnTo>
                    <a:pt x="0" y="194310"/>
                  </a:lnTo>
                  <a:lnTo>
                    <a:pt x="7619" y="194310"/>
                  </a:lnTo>
                  <a:lnTo>
                    <a:pt x="7619" y="187960"/>
                  </a:lnTo>
                  <a:close/>
                </a:path>
                <a:path w="7620" h="695960">
                  <a:moveTo>
                    <a:pt x="7619" y="194310"/>
                  </a:moveTo>
                  <a:lnTo>
                    <a:pt x="0" y="194310"/>
                  </a:lnTo>
                  <a:lnTo>
                    <a:pt x="0" y="200660"/>
                  </a:lnTo>
                  <a:lnTo>
                    <a:pt x="7619" y="200660"/>
                  </a:lnTo>
                  <a:lnTo>
                    <a:pt x="7619" y="194310"/>
                  </a:lnTo>
                  <a:close/>
                </a:path>
                <a:path w="7620" h="695960">
                  <a:moveTo>
                    <a:pt x="7619" y="200660"/>
                  </a:moveTo>
                  <a:lnTo>
                    <a:pt x="0" y="200660"/>
                  </a:lnTo>
                  <a:lnTo>
                    <a:pt x="0" y="207010"/>
                  </a:lnTo>
                  <a:lnTo>
                    <a:pt x="7619" y="207010"/>
                  </a:lnTo>
                  <a:lnTo>
                    <a:pt x="7619" y="200660"/>
                  </a:lnTo>
                  <a:close/>
                </a:path>
                <a:path w="7620" h="695960">
                  <a:moveTo>
                    <a:pt x="7619" y="207010"/>
                  </a:moveTo>
                  <a:lnTo>
                    <a:pt x="0" y="207010"/>
                  </a:lnTo>
                  <a:lnTo>
                    <a:pt x="0" y="213360"/>
                  </a:lnTo>
                  <a:lnTo>
                    <a:pt x="7619" y="213360"/>
                  </a:lnTo>
                  <a:lnTo>
                    <a:pt x="7619" y="207010"/>
                  </a:lnTo>
                  <a:close/>
                </a:path>
                <a:path w="7620" h="695960">
                  <a:moveTo>
                    <a:pt x="7619" y="213360"/>
                  </a:moveTo>
                  <a:lnTo>
                    <a:pt x="0" y="213360"/>
                  </a:lnTo>
                  <a:lnTo>
                    <a:pt x="0" y="219710"/>
                  </a:lnTo>
                  <a:lnTo>
                    <a:pt x="7619" y="219710"/>
                  </a:lnTo>
                  <a:lnTo>
                    <a:pt x="7619" y="213360"/>
                  </a:lnTo>
                  <a:close/>
                </a:path>
                <a:path w="7620" h="695960">
                  <a:moveTo>
                    <a:pt x="7619" y="219710"/>
                  </a:moveTo>
                  <a:lnTo>
                    <a:pt x="0" y="219710"/>
                  </a:lnTo>
                  <a:lnTo>
                    <a:pt x="0" y="226060"/>
                  </a:lnTo>
                  <a:lnTo>
                    <a:pt x="7619" y="226060"/>
                  </a:lnTo>
                  <a:lnTo>
                    <a:pt x="7619" y="219710"/>
                  </a:lnTo>
                  <a:close/>
                </a:path>
                <a:path w="7620" h="695960">
                  <a:moveTo>
                    <a:pt x="7619" y="226060"/>
                  </a:moveTo>
                  <a:lnTo>
                    <a:pt x="0" y="226060"/>
                  </a:lnTo>
                  <a:lnTo>
                    <a:pt x="0" y="238760"/>
                  </a:lnTo>
                  <a:lnTo>
                    <a:pt x="7619" y="238760"/>
                  </a:lnTo>
                  <a:lnTo>
                    <a:pt x="7619" y="226060"/>
                  </a:lnTo>
                  <a:close/>
                </a:path>
                <a:path w="7620" h="695960">
                  <a:moveTo>
                    <a:pt x="7619" y="238760"/>
                  </a:moveTo>
                  <a:lnTo>
                    <a:pt x="0" y="238760"/>
                  </a:lnTo>
                  <a:lnTo>
                    <a:pt x="0" y="245110"/>
                  </a:lnTo>
                  <a:lnTo>
                    <a:pt x="7619" y="245110"/>
                  </a:lnTo>
                  <a:lnTo>
                    <a:pt x="7619" y="238760"/>
                  </a:lnTo>
                  <a:close/>
                </a:path>
                <a:path w="7620" h="695960">
                  <a:moveTo>
                    <a:pt x="7619" y="245110"/>
                  </a:moveTo>
                  <a:lnTo>
                    <a:pt x="0" y="245110"/>
                  </a:lnTo>
                  <a:lnTo>
                    <a:pt x="0" y="251460"/>
                  </a:lnTo>
                  <a:lnTo>
                    <a:pt x="7619" y="251460"/>
                  </a:lnTo>
                  <a:lnTo>
                    <a:pt x="7619" y="245110"/>
                  </a:lnTo>
                  <a:close/>
                </a:path>
                <a:path w="7620" h="695960">
                  <a:moveTo>
                    <a:pt x="7619" y="251460"/>
                  </a:moveTo>
                  <a:lnTo>
                    <a:pt x="0" y="251460"/>
                  </a:lnTo>
                  <a:lnTo>
                    <a:pt x="0" y="257810"/>
                  </a:lnTo>
                  <a:lnTo>
                    <a:pt x="7619" y="257810"/>
                  </a:lnTo>
                  <a:lnTo>
                    <a:pt x="7619" y="251460"/>
                  </a:lnTo>
                  <a:close/>
                </a:path>
                <a:path w="7620" h="695960">
                  <a:moveTo>
                    <a:pt x="7619" y="257810"/>
                  </a:moveTo>
                  <a:lnTo>
                    <a:pt x="0" y="257810"/>
                  </a:lnTo>
                  <a:lnTo>
                    <a:pt x="0" y="264160"/>
                  </a:lnTo>
                  <a:lnTo>
                    <a:pt x="7619" y="264160"/>
                  </a:lnTo>
                  <a:lnTo>
                    <a:pt x="7619" y="257810"/>
                  </a:lnTo>
                  <a:close/>
                </a:path>
                <a:path w="7620" h="695960">
                  <a:moveTo>
                    <a:pt x="7619" y="264160"/>
                  </a:moveTo>
                  <a:lnTo>
                    <a:pt x="0" y="264160"/>
                  </a:lnTo>
                  <a:lnTo>
                    <a:pt x="0" y="270510"/>
                  </a:lnTo>
                  <a:lnTo>
                    <a:pt x="7619" y="270510"/>
                  </a:lnTo>
                  <a:lnTo>
                    <a:pt x="7619" y="264160"/>
                  </a:lnTo>
                  <a:close/>
                </a:path>
                <a:path w="7620" h="695960">
                  <a:moveTo>
                    <a:pt x="7619" y="270510"/>
                  </a:moveTo>
                  <a:lnTo>
                    <a:pt x="0" y="270510"/>
                  </a:lnTo>
                  <a:lnTo>
                    <a:pt x="0" y="276860"/>
                  </a:lnTo>
                  <a:lnTo>
                    <a:pt x="7619" y="276860"/>
                  </a:lnTo>
                  <a:lnTo>
                    <a:pt x="7619" y="270510"/>
                  </a:lnTo>
                  <a:close/>
                </a:path>
                <a:path w="7620" h="695960">
                  <a:moveTo>
                    <a:pt x="7619" y="276860"/>
                  </a:moveTo>
                  <a:lnTo>
                    <a:pt x="0" y="276860"/>
                  </a:lnTo>
                  <a:lnTo>
                    <a:pt x="0" y="283210"/>
                  </a:lnTo>
                  <a:lnTo>
                    <a:pt x="7619" y="283210"/>
                  </a:lnTo>
                  <a:lnTo>
                    <a:pt x="7619" y="276860"/>
                  </a:lnTo>
                  <a:close/>
                </a:path>
                <a:path w="7620" h="695960">
                  <a:moveTo>
                    <a:pt x="7619" y="283210"/>
                  </a:moveTo>
                  <a:lnTo>
                    <a:pt x="0" y="283210"/>
                  </a:lnTo>
                  <a:lnTo>
                    <a:pt x="0" y="289560"/>
                  </a:lnTo>
                  <a:lnTo>
                    <a:pt x="7619" y="289560"/>
                  </a:lnTo>
                  <a:lnTo>
                    <a:pt x="7619" y="283210"/>
                  </a:lnTo>
                  <a:close/>
                </a:path>
                <a:path w="7620" h="695960">
                  <a:moveTo>
                    <a:pt x="7619" y="289560"/>
                  </a:moveTo>
                  <a:lnTo>
                    <a:pt x="0" y="289560"/>
                  </a:lnTo>
                  <a:lnTo>
                    <a:pt x="0" y="295910"/>
                  </a:lnTo>
                  <a:lnTo>
                    <a:pt x="7619" y="295910"/>
                  </a:lnTo>
                  <a:lnTo>
                    <a:pt x="7619" y="289560"/>
                  </a:lnTo>
                  <a:close/>
                </a:path>
                <a:path w="7620" h="695960">
                  <a:moveTo>
                    <a:pt x="7619" y="295910"/>
                  </a:moveTo>
                  <a:lnTo>
                    <a:pt x="0" y="295910"/>
                  </a:lnTo>
                  <a:lnTo>
                    <a:pt x="0" y="302260"/>
                  </a:lnTo>
                  <a:lnTo>
                    <a:pt x="7619" y="302260"/>
                  </a:lnTo>
                  <a:lnTo>
                    <a:pt x="7619" y="295910"/>
                  </a:lnTo>
                  <a:close/>
                </a:path>
                <a:path w="7620" h="695960">
                  <a:moveTo>
                    <a:pt x="7619" y="302260"/>
                  </a:moveTo>
                  <a:lnTo>
                    <a:pt x="0" y="302260"/>
                  </a:lnTo>
                  <a:lnTo>
                    <a:pt x="0" y="308610"/>
                  </a:lnTo>
                  <a:lnTo>
                    <a:pt x="7619" y="308610"/>
                  </a:lnTo>
                  <a:lnTo>
                    <a:pt x="7619" y="302260"/>
                  </a:lnTo>
                  <a:close/>
                </a:path>
                <a:path w="7620" h="695960">
                  <a:moveTo>
                    <a:pt x="7619" y="308610"/>
                  </a:moveTo>
                  <a:lnTo>
                    <a:pt x="0" y="308610"/>
                  </a:lnTo>
                  <a:lnTo>
                    <a:pt x="0" y="314960"/>
                  </a:lnTo>
                  <a:lnTo>
                    <a:pt x="7619" y="314960"/>
                  </a:lnTo>
                  <a:lnTo>
                    <a:pt x="7619" y="308610"/>
                  </a:lnTo>
                  <a:close/>
                </a:path>
                <a:path w="7620" h="695960">
                  <a:moveTo>
                    <a:pt x="7619" y="314960"/>
                  </a:moveTo>
                  <a:lnTo>
                    <a:pt x="0" y="314960"/>
                  </a:lnTo>
                  <a:lnTo>
                    <a:pt x="0" y="321310"/>
                  </a:lnTo>
                  <a:lnTo>
                    <a:pt x="7619" y="321310"/>
                  </a:lnTo>
                  <a:lnTo>
                    <a:pt x="7619" y="314960"/>
                  </a:lnTo>
                  <a:close/>
                </a:path>
                <a:path w="7620" h="695960">
                  <a:moveTo>
                    <a:pt x="7619" y="321310"/>
                  </a:moveTo>
                  <a:lnTo>
                    <a:pt x="0" y="321310"/>
                  </a:lnTo>
                  <a:lnTo>
                    <a:pt x="0" y="327660"/>
                  </a:lnTo>
                  <a:lnTo>
                    <a:pt x="7619" y="327660"/>
                  </a:lnTo>
                  <a:lnTo>
                    <a:pt x="7619" y="321310"/>
                  </a:lnTo>
                  <a:close/>
                </a:path>
                <a:path w="7620" h="695960">
                  <a:moveTo>
                    <a:pt x="7619" y="327660"/>
                  </a:moveTo>
                  <a:lnTo>
                    <a:pt x="0" y="327660"/>
                  </a:lnTo>
                  <a:lnTo>
                    <a:pt x="0" y="334010"/>
                  </a:lnTo>
                  <a:lnTo>
                    <a:pt x="7619" y="334010"/>
                  </a:lnTo>
                  <a:lnTo>
                    <a:pt x="7619" y="327660"/>
                  </a:lnTo>
                  <a:close/>
                </a:path>
                <a:path w="7620" h="695960">
                  <a:moveTo>
                    <a:pt x="7619" y="334010"/>
                  </a:moveTo>
                  <a:lnTo>
                    <a:pt x="0" y="334010"/>
                  </a:lnTo>
                  <a:lnTo>
                    <a:pt x="0" y="340360"/>
                  </a:lnTo>
                  <a:lnTo>
                    <a:pt x="7619" y="340360"/>
                  </a:lnTo>
                  <a:lnTo>
                    <a:pt x="7619" y="334010"/>
                  </a:lnTo>
                  <a:close/>
                </a:path>
                <a:path w="7620" h="695960">
                  <a:moveTo>
                    <a:pt x="7619" y="340360"/>
                  </a:moveTo>
                  <a:lnTo>
                    <a:pt x="0" y="340360"/>
                  </a:lnTo>
                  <a:lnTo>
                    <a:pt x="0" y="346710"/>
                  </a:lnTo>
                  <a:lnTo>
                    <a:pt x="7619" y="346710"/>
                  </a:lnTo>
                  <a:lnTo>
                    <a:pt x="7619" y="340360"/>
                  </a:lnTo>
                  <a:close/>
                </a:path>
                <a:path w="7620" h="695960">
                  <a:moveTo>
                    <a:pt x="7619" y="346710"/>
                  </a:moveTo>
                  <a:lnTo>
                    <a:pt x="0" y="346710"/>
                  </a:lnTo>
                  <a:lnTo>
                    <a:pt x="0" y="353060"/>
                  </a:lnTo>
                  <a:lnTo>
                    <a:pt x="7619" y="353060"/>
                  </a:lnTo>
                  <a:lnTo>
                    <a:pt x="7619" y="346710"/>
                  </a:lnTo>
                  <a:close/>
                </a:path>
                <a:path w="7620" h="695960">
                  <a:moveTo>
                    <a:pt x="7619" y="353060"/>
                  </a:moveTo>
                  <a:lnTo>
                    <a:pt x="0" y="353060"/>
                  </a:lnTo>
                  <a:lnTo>
                    <a:pt x="0" y="359410"/>
                  </a:lnTo>
                  <a:lnTo>
                    <a:pt x="7619" y="359410"/>
                  </a:lnTo>
                  <a:lnTo>
                    <a:pt x="7619" y="353060"/>
                  </a:lnTo>
                  <a:close/>
                </a:path>
                <a:path w="7620" h="695960">
                  <a:moveTo>
                    <a:pt x="7619" y="359410"/>
                  </a:moveTo>
                  <a:lnTo>
                    <a:pt x="0" y="359410"/>
                  </a:lnTo>
                  <a:lnTo>
                    <a:pt x="0" y="365760"/>
                  </a:lnTo>
                  <a:lnTo>
                    <a:pt x="7619" y="365760"/>
                  </a:lnTo>
                  <a:lnTo>
                    <a:pt x="7619" y="359410"/>
                  </a:lnTo>
                  <a:close/>
                </a:path>
                <a:path w="7620" h="695960">
                  <a:moveTo>
                    <a:pt x="7619" y="365760"/>
                  </a:moveTo>
                  <a:lnTo>
                    <a:pt x="0" y="365760"/>
                  </a:lnTo>
                  <a:lnTo>
                    <a:pt x="0" y="372110"/>
                  </a:lnTo>
                  <a:lnTo>
                    <a:pt x="7619" y="372110"/>
                  </a:lnTo>
                  <a:lnTo>
                    <a:pt x="7619" y="365760"/>
                  </a:lnTo>
                  <a:close/>
                </a:path>
                <a:path w="7620" h="695960">
                  <a:moveTo>
                    <a:pt x="7619" y="372110"/>
                  </a:moveTo>
                  <a:lnTo>
                    <a:pt x="0" y="372110"/>
                  </a:lnTo>
                  <a:lnTo>
                    <a:pt x="0" y="378460"/>
                  </a:lnTo>
                  <a:lnTo>
                    <a:pt x="7619" y="378460"/>
                  </a:lnTo>
                  <a:lnTo>
                    <a:pt x="7619" y="372110"/>
                  </a:lnTo>
                  <a:close/>
                </a:path>
                <a:path w="7620" h="695960">
                  <a:moveTo>
                    <a:pt x="7619" y="378460"/>
                  </a:moveTo>
                  <a:lnTo>
                    <a:pt x="0" y="378460"/>
                  </a:lnTo>
                  <a:lnTo>
                    <a:pt x="0" y="384810"/>
                  </a:lnTo>
                  <a:lnTo>
                    <a:pt x="7619" y="384810"/>
                  </a:lnTo>
                  <a:lnTo>
                    <a:pt x="7619" y="378460"/>
                  </a:lnTo>
                  <a:close/>
                </a:path>
                <a:path w="7620" h="695960">
                  <a:moveTo>
                    <a:pt x="7619" y="384810"/>
                  </a:moveTo>
                  <a:lnTo>
                    <a:pt x="0" y="384810"/>
                  </a:lnTo>
                  <a:lnTo>
                    <a:pt x="0" y="391160"/>
                  </a:lnTo>
                  <a:lnTo>
                    <a:pt x="7619" y="391160"/>
                  </a:lnTo>
                  <a:lnTo>
                    <a:pt x="7619" y="384810"/>
                  </a:lnTo>
                  <a:close/>
                </a:path>
                <a:path w="7620" h="695960">
                  <a:moveTo>
                    <a:pt x="7619" y="391160"/>
                  </a:moveTo>
                  <a:lnTo>
                    <a:pt x="0" y="391160"/>
                  </a:lnTo>
                  <a:lnTo>
                    <a:pt x="0" y="397510"/>
                  </a:lnTo>
                  <a:lnTo>
                    <a:pt x="7619" y="397510"/>
                  </a:lnTo>
                  <a:lnTo>
                    <a:pt x="7619" y="391160"/>
                  </a:lnTo>
                  <a:close/>
                </a:path>
                <a:path w="7620" h="695960">
                  <a:moveTo>
                    <a:pt x="7619" y="397510"/>
                  </a:moveTo>
                  <a:lnTo>
                    <a:pt x="0" y="397510"/>
                  </a:lnTo>
                  <a:lnTo>
                    <a:pt x="0" y="403860"/>
                  </a:lnTo>
                  <a:lnTo>
                    <a:pt x="7619" y="403860"/>
                  </a:lnTo>
                  <a:lnTo>
                    <a:pt x="7619" y="397510"/>
                  </a:lnTo>
                  <a:close/>
                </a:path>
                <a:path w="7620" h="695960">
                  <a:moveTo>
                    <a:pt x="7619" y="403860"/>
                  </a:moveTo>
                  <a:lnTo>
                    <a:pt x="0" y="403860"/>
                  </a:lnTo>
                  <a:lnTo>
                    <a:pt x="0" y="410210"/>
                  </a:lnTo>
                  <a:lnTo>
                    <a:pt x="7619" y="410210"/>
                  </a:lnTo>
                  <a:lnTo>
                    <a:pt x="7619" y="403860"/>
                  </a:lnTo>
                  <a:close/>
                </a:path>
                <a:path w="7620" h="695960">
                  <a:moveTo>
                    <a:pt x="7619" y="410210"/>
                  </a:moveTo>
                  <a:lnTo>
                    <a:pt x="0" y="410210"/>
                  </a:lnTo>
                  <a:lnTo>
                    <a:pt x="0" y="416560"/>
                  </a:lnTo>
                  <a:lnTo>
                    <a:pt x="7619" y="416560"/>
                  </a:lnTo>
                  <a:lnTo>
                    <a:pt x="7619" y="410210"/>
                  </a:lnTo>
                  <a:close/>
                </a:path>
                <a:path w="7620" h="695960">
                  <a:moveTo>
                    <a:pt x="7619" y="416560"/>
                  </a:moveTo>
                  <a:lnTo>
                    <a:pt x="0" y="416560"/>
                  </a:lnTo>
                  <a:lnTo>
                    <a:pt x="0" y="422910"/>
                  </a:lnTo>
                  <a:lnTo>
                    <a:pt x="7619" y="422910"/>
                  </a:lnTo>
                  <a:lnTo>
                    <a:pt x="7619" y="416560"/>
                  </a:lnTo>
                  <a:close/>
                </a:path>
                <a:path w="7620" h="695960">
                  <a:moveTo>
                    <a:pt x="7619" y="422910"/>
                  </a:moveTo>
                  <a:lnTo>
                    <a:pt x="0" y="422910"/>
                  </a:lnTo>
                  <a:lnTo>
                    <a:pt x="0" y="429260"/>
                  </a:lnTo>
                  <a:lnTo>
                    <a:pt x="7619" y="429260"/>
                  </a:lnTo>
                  <a:lnTo>
                    <a:pt x="7619" y="422910"/>
                  </a:lnTo>
                  <a:close/>
                </a:path>
                <a:path w="7620" h="695960">
                  <a:moveTo>
                    <a:pt x="7619" y="429260"/>
                  </a:moveTo>
                  <a:lnTo>
                    <a:pt x="0" y="429260"/>
                  </a:lnTo>
                  <a:lnTo>
                    <a:pt x="0" y="435610"/>
                  </a:lnTo>
                  <a:lnTo>
                    <a:pt x="7619" y="435610"/>
                  </a:lnTo>
                  <a:lnTo>
                    <a:pt x="7619" y="429260"/>
                  </a:lnTo>
                  <a:close/>
                </a:path>
                <a:path w="7620" h="695960">
                  <a:moveTo>
                    <a:pt x="7619" y="435610"/>
                  </a:moveTo>
                  <a:lnTo>
                    <a:pt x="0" y="435610"/>
                  </a:lnTo>
                  <a:lnTo>
                    <a:pt x="0" y="441960"/>
                  </a:lnTo>
                  <a:lnTo>
                    <a:pt x="7619" y="441960"/>
                  </a:lnTo>
                  <a:lnTo>
                    <a:pt x="7619" y="435610"/>
                  </a:lnTo>
                  <a:close/>
                </a:path>
                <a:path w="7620" h="695960">
                  <a:moveTo>
                    <a:pt x="7619" y="441960"/>
                  </a:moveTo>
                  <a:lnTo>
                    <a:pt x="0" y="441960"/>
                  </a:lnTo>
                  <a:lnTo>
                    <a:pt x="0" y="448310"/>
                  </a:lnTo>
                  <a:lnTo>
                    <a:pt x="7619" y="448310"/>
                  </a:lnTo>
                  <a:lnTo>
                    <a:pt x="7619" y="441960"/>
                  </a:lnTo>
                  <a:close/>
                </a:path>
                <a:path w="7620" h="695960">
                  <a:moveTo>
                    <a:pt x="7619" y="448310"/>
                  </a:moveTo>
                  <a:lnTo>
                    <a:pt x="0" y="448310"/>
                  </a:lnTo>
                  <a:lnTo>
                    <a:pt x="0" y="454660"/>
                  </a:lnTo>
                  <a:lnTo>
                    <a:pt x="7619" y="454660"/>
                  </a:lnTo>
                  <a:lnTo>
                    <a:pt x="7619" y="448310"/>
                  </a:lnTo>
                  <a:close/>
                </a:path>
                <a:path w="7620" h="695960">
                  <a:moveTo>
                    <a:pt x="7619" y="454660"/>
                  </a:moveTo>
                  <a:lnTo>
                    <a:pt x="0" y="454660"/>
                  </a:lnTo>
                  <a:lnTo>
                    <a:pt x="0" y="461010"/>
                  </a:lnTo>
                  <a:lnTo>
                    <a:pt x="7619" y="461010"/>
                  </a:lnTo>
                  <a:lnTo>
                    <a:pt x="7619" y="454660"/>
                  </a:lnTo>
                  <a:close/>
                </a:path>
                <a:path w="7620" h="695960">
                  <a:moveTo>
                    <a:pt x="7619" y="461010"/>
                  </a:moveTo>
                  <a:lnTo>
                    <a:pt x="0" y="461010"/>
                  </a:lnTo>
                  <a:lnTo>
                    <a:pt x="0" y="467360"/>
                  </a:lnTo>
                  <a:lnTo>
                    <a:pt x="7619" y="467360"/>
                  </a:lnTo>
                  <a:lnTo>
                    <a:pt x="7619" y="461010"/>
                  </a:lnTo>
                  <a:close/>
                </a:path>
                <a:path w="7620" h="695960">
                  <a:moveTo>
                    <a:pt x="7619" y="467360"/>
                  </a:moveTo>
                  <a:lnTo>
                    <a:pt x="0" y="467360"/>
                  </a:lnTo>
                  <a:lnTo>
                    <a:pt x="0" y="492760"/>
                  </a:lnTo>
                  <a:lnTo>
                    <a:pt x="7619" y="492760"/>
                  </a:lnTo>
                  <a:lnTo>
                    <a:pt x="7619" y="467360"/>
                  </a:lnTo>
                  <a:close/>
                </a:path>
                <a:path w="7620" h="695960">
                  <a:moveTo>
                    <a:pt x="7619" y="492760"/>
                  </a:moveTo>
                  <a:lnTo>
                    <a:pt x="0" y="492760"/>
                  </a:lnTo>
                  <a:lnTo>
                    <a:pt x="0" y="497840"/>
                  </a:lnTo>
                  <a:lnTo>
                    <a:pt x="7619" y="497840"/>
                  </a:lnTo>
                  <a:lnTo>
                    <a:pt x="7619" y="492760"/>
                  </a:lnTo>
                  <a:close/>
                </a:path>
                <a:path w="7620" h="695960">
                  <a:moveTo>
                    <a:pt x="7619" y="497840"/>
                  </a:moveTo>
                  <a:lnTo>
                    <a:pt x="0" y="497840"/>
                  </a:lnTo>
                  <a:lnTo>
                    <a:pt x="0" y="505460"/>
                  </a:lnTo>
                  <a:lnTo>
                    <a:pt x="7619" y="505460"/>
                  </a:lnTo>
                  <a:lnTo>
                    <a:pt x="7619" y="497840"/>
                  </a:lnTo>
                  <a:close/>
                </a:path>
                <a:path w="7620" h="695960">
                  <a:moveTo>
                    <a:pt x="7619" y="505460"/>
                  </a:moveTo>
                  <a:lnTo>
                    <a:pt x="0" y="505460"/>
                  </a:lnTo>
                  <a:lnTo>
                    <a:pt x="0" y="511810"/>
                  </a:lnTo>
                  <a:lnTo>
                    <a:pt x="7619" y="511810"/>
                  </a:lnTo>
                  <a:lnTo>
                    <a:pt x="7619" y="505460"/>
                  </a:lnTo>
                  <a:close/>
                </a:path>
                <a:path w="7620" h="695960">
                  <a:moveTo>
                    <a:pt x="7619" y="511810"/>
                  </a:moveTo>
                  <a:lnTo>
                    <a:pt x="0" y="511810"/>
                  </a:lnTo>
                  <a:lnTo>
                    <a:pt x="0" y="518160"/>
                  </a:lnTo>
                  <a:lnTo>
                    <a:pt x="7619" y="518160"/>
                  </a:lnTo>
                  <a:lnTo>
                    <a:pt x="7619" y="511810"/>
                  </a:lnTo>
                  <a:close/>
                </a:path>
                <a:path w="7620" h="695960">
                  <a:moveTo>
                    <a:pt x="7619" y="518160"/>
                  </a:moveTo>
                  <a:lnTo>
                    <a:pt x="0" y="518160"/>
                  </a:lnTo>
                  <a:lnTo>
                    <a:pt x="0" y="524510"/>
                  </a:lnTo>
                  <a:lnTo>
                    <a:pt x="7619" y="524510"/>
                  </a:lnTo>
                  <a:lnTo>
                    <a:pt x="7619" y="518160"/>
                  </a:lnTo>
                  <a:close/>
                </a:path>
                <a:path w="7620" h="695960">
                  <a:moveTo>
                    <a:pt x="7619" y="524510"/>
                  </a:moveTo>
                  <a:lnTo>
                    <a:pt x="0" y="524510"/>
                  </a:lnTo>
                  <a:lnTo>
                    <a:pt x="0" y="530860"/>
                  </a:lnTo>
                  <a:lnTo>
                    <a:pt x="7619" y="530860"/>
                  </a:lnTo>
                  <a:lnTo>
                    <a:pt x="7619" y="524510"/>
                  </a:lnTo>
                  <a:close/>
                </a:path>
                <a:path w="7620" h="695960">
                  <a:moveTo>
                    <a:pt x="7619" y="530860"/>
                  </a:moveTo>
                  <a:lnTo>
                    <a:pt x="0" y="530860"/>
                  </a:lnTo>
                  <a:lnTo>
                    <a:pt x="0" y="537210"/>
                  </a:lnTo>
                  <a:lnTo>
                    <a:pt x="7619" y="537210"/>
                  </a:lnTo>
                  <a:lnTo>
                    <a:pt x="7619" y="530860"/>
                  </a:lnTo>
                  <a:close/>
                </a:path>
                <a:path w="7620" h="695960">
                  <a:moveTo>
                    <a:pt x="7619" y="537210"/>
                  </a:moveTo>
                  <a:lnTo>
                    <a:pt x="0" y="537210"/>
                  </a:lnTo>
                  <a:lnTo>
                    <a:pt x="0" y="543560"/>
                  </a:lnTo>
                  <a:lnTo>
                    <a:pt x="7619" y="543560"/>
                  </a:lnTo>
                  <a:lnTo>
                    <a:pt x="7619" y="537210"/>
                  </a:lnTo>
                  <a:close/>
                </a:path>
                <a:path w="7620" h="695960">
                  <a:moveTo>
                    <a:pt x="7619" y="543560"/>
                  </a:moveTo>
                  <a:lnTo>
                    <a:pt x="0" y="543560"/>
                  </a:lnTo>
                  <a:lnTo>
                    <a:pt x="0" y="549910"/>
                  </a:lnTo>
                  <a:lnTo>
                    <a:pt x="7619" y="549910"/>
                  </a:lnTo>
                  <a:lnTo>
                    <a:pt x="7619" y="543560"/>
                  </a:lnTo>
                  <a:close/>
                </a:path>
                <a:path w="7620" h="695960">
                  <a:moveTo>
                    <a:pt x="7619" y="549910"/>
                  </a:moveTo>
                  <a:lnTo>
                    <a:pt x="0" y="549910"/>
                  </a:lnTo>
                  <a:lnTo>
                    <a:pt x="0" y="556260"/>
                  </a:lnTo>
                  <a:lnTo>
                    <a:pt x="7619" y="556260"/>
                  </a:lnTo>
                  <a:lnTo>
                    <a:pt x="7619" y="549910"/>
                  </a:lnTo>
                  <a:close/>
                </a:path>
                <a:path w="7620" h="695960">
                  <a:moveTo>
                    <a:pt x="7619" y="556260"/>
                  </a:moveTo>
                  <a:lnTo>
                    <a:pt x="0" y="556260"/>
                  </a:lnTo>
                  <a:lnTo>
                    <a:pt x="0" y="562610"/>
                  </a:lnTo>
                  <a:lnTo>
                    <a:pt x="7619" y="562610"/>
                  </a:lnTo>
                  <a:lnTo>
                    <a:pt x="7619" y="556260"/>
                  </a:lnTo>
                  <a:close/>
                </a:path>
                <a:path w="7620" h="695960">
                  <a:moveTo>
                    <a:pt x="7619" y="562610"/>
                  </a:moveTo>
                  <a:lnTo>
                    <a:pt x="0" y="562610"/>
                  </a:lnTo>
                  <a:lnTo>
                    <a:pt x="0" y="580390"/>
                  </a:lnTo>
                  <a:lnTo>
                    <a:pt x="7619" y="580390"/>
                  </a:lnTo>
                  <a:lnTo>
                    <a:pt x="7619" y="562610"/>
                  </a:lnTo>
                  <a:close/>
                </a:path>
                <a:path w="7620" h="695960">
                  <a:moveTo>
                    <a:pt x="7619" y="580390"/>
                  </a:moveTo>
                  <a:lnTo>
                    <a:pt x="0" y="580390"/>
                  </a:lnTo>
                  <a:lnTo>
                    <a:pt x="0" y="588010"/>
                  </a:lnTo>
                  <a:lnTo>
                    <a:pt x="7619" y="588010"/>
                  </a:lnTo>
                  <a:lnTo>
                    <a:pt x="7619" y="580390"/>
                  </a:lnTo>
                  <a:close/>
                </a:path>
                <a:path w="7620" h="695960">
                  <a:moveTo>
                    <a:pt x="7619" y="588010"/>
                  </a:moveTo>
                  <a:lnTo>
                    <a:pt x="0" y="588010"/>
                  </a:lnTo>
                  <a:lnTo>
                    <a:pt x="0" y="593090"/>
                  </a:lnTo>
                  <a:lnTo>
                    <a:pt x="7619" y="593090"/>
                  </a:lnTo>
                  <a:lnTo>
                    <a:pt x="7619" y="588010"/>
                  </a:lnTo>
                  <a:close/>
                </a:path>
                <a:path w="7620" h="695960">
                  <a:moveTo>
                    <a:pt x="7619" y="593090"/>
                  </a:moveTo>
                  <a:lnTo>
                    <a:pt x="0" y="593090"/>
                  </a:lnTo>
                  <a:lnTo>
                    <a:pt x="0" y="600710"/>
                  </a:lnTo>
                  <a:lnTo>
                    <a:pt x="7619" y="600710"/>
                  </a:lnTo>
                  <a:lnTo>
                    <a:pt x="7619" y="593090"/>
                  </a:lnTo>
                  <a:close/>
                </a:path>
                <a:path w="7620" h="695960">
                  <a:moveTo>
                    <a:pt x="7619" y="600710"/>
                  </a:moveTo>
                  <a:lnTo>
                    <a:pt x="0" y="600710"/>
                  </a:lnTo>
                  <a:lnTo>
                    <a:pt x="0" y="607060"/>
                  </a:lnTo>
                  <a:lnTo>
                    <a:pt x="7619" y="607060"/>
                  </a:lnTo>
                  <a:lnTo>
                    <a:pt x="7619" y="600710"/>
                  </a:lnTo>
                  <a:close/>
                </a:path>
                <a:path w="7620" h="695960">
                  <a:moveTo>
                    <a:pt x="7619" y="607060"/>
                  </a:moveTo>
                  <a:lnTo>
                    <a:pt x="0" y="607060"/>
                  </a:lnTo>
                  <a:lnTo>
                    <a:pt x="0" y="613410"/>
                  </a:lnTo>
                  <a:lnTo>
                    <a:pt x="7619" y="613410"/>
                  </a:lnTo>
                  <a:lnTo>
                    <a:pt x="7619" y="607060"/>
                  </a:lnTo>
                  <a:close/>
                </a:path>
                <a:path w="7620" h="695960">
                  <a:moveTo>
                    <a:pt x="7619" y="613410"/>
                  </a:moveTo>
                  <a:lnTo>
                    <a:pt x="0" y="613410"/>
                  </a:lnTo>
                  <a:lnTo>
                    <a:pt x="0" y="619760"/>
                  </a:lnTo>
                  <a:lnTo>
                    <a:pt x="7619" y="619760"/>
                  </a:lnTo>
                  <a:lnTo>
                    <a:pt x="7619" y="613410"/>
                  </a:lnTo>
                  <a:close/>
                </a:path>
                <a:path w="7620" h="695960">
                  <a:moveTo>
                    <a:pt x="7619" y="619760"/>
                  </a:moveTo>
                  <a:lnTo>
                    <a:pt x="0" y="619760"/>
                  </a:lnTo>
                  <a:lnTo>
                    <a:pt x="0" y="626110"/>
                  </a:lnTo>
                  <a:lnTo>
                    <a:pt x="7619" y="626110"/>
                  </a:lnTo>
                  <a:lnTo>
                    <a:pt x="7619" y="619760"/>
                  </a:lnTo>
                  <a:close/>
                </a:path>
                <a:path w="7620" h="695960">
                  <a:moveTo>
                    <a:pt x="7619" y="626110"/>
                  </a:moveTo>
                  <a:lnTo>
                    <a:pt x="0" y="626110"/>
                  </a:lnTo>
                  <a:lnTo>
                    <a:pt x="0" y="632460"/>
                  </a:lnTo>
                  <a:lnTo>
                    <a:pt x="7619" y="632460"/>
                  </a:lnTo>
                  <a:lnTo>
                    <a:pt x="7619" y="626110"/>
                  </a:lnTo>
                  <a:close/>
                </a:path>
                <a:path w="7620" h="695960">
                  <a:moveTo>
                    <a:pt x="7619" y="632460"/>
                  </a:moveTo>
                  <a:lnTo>
                    <a:pt x="0" y="632460"/>
                  </a:lnTo>
                  <a:lnTo>
                    <a:pt x="0" y="638810"/>
                  </a:lnTo>
                  <a:lnTo>
                    <a:pt x="7619" y="638810"/>
                  </a:lnTo>
                  <a:lnTo>
                    <a:pt x="7619" y="632460"/>
                  </a:lnTo>
                  <a:close/>
                </a:path>
                <a:path w="7620" h="695960">
                  <a:moveTo>
                    <a:pt x="7619" y="638810"/>
                  </a:moveTo>
                  <a:lnTo>
                    <a:pt x="0" y="638810"/>
                  </a:lnTo>
                  <a:lnTo>
                    <a:pt x="0" y="645160"/>
                  </a:lnTo>
                  <a:lnTo>
                    <a:pt x="7619" y="645160"/>
                  </a:lnTo>
                  <a:lnTo>
                    <a:pt x="7619" y="638810"/>
                  </a:lnTo>
                  <a:close/>
                </a:path>
                <a:path w="7620" h="695960">
                  <a:moveTo>
                    <a:pt x="7619" y="645160"/>
                  </a:moveTo>
                  <a:lnTo>
                    <a:pt x="0" y="645160"/>
                  </a:lnTo>
                  <a:lnTo>
                    <a:pt x="0" y="651510"/>
                  </a:lnTo>
                  <a:lnTo>
                    <a:pt x="7619" y="651510"/>
                  </a:lnTo>
                  <a:lnTo>
                    <a:pt x="7619" y="645160"/>
                  </a:lnTo>
                  <a:close/>
                </a:path>
                <a:path w="7620" h="695960">
                  <a:moveTo>
                    <a:pt x="7619" y="651510"/>
                  </a:moveTo>
                  <a:lnTo>
                    <a:pt x="0" y="651510"/>
                  </a:lnTo>
                  <a:lnTo>
                    <a:pt x="0" y="657860"/>
                  </a:lnTo>
                  <a:lnTo>
                    <a:pt x="7619" y="657860"/>
                  </a:lnTo>
                  <a:lnTo>
                    <a:pt x="7619" y="651510"/>
                  </a:lnTo>
                  <a:close/>
                </a:path>
                <a:path w="7620" h="695960">
                  <a:moveTo>
                    <a:pt x="7619" y="657860"/>
                  </a:moveTo>
                  <a:lnTo>
                    <a:pt x="0" y="657860"/>
                  </a:lnTo>
                  <a:lnTo>
                    <a:pt x="0" y="664210"/>
                  </a:lnTo>
                  <a:lnTo>
                    <a:pt x="7619" y="664210"/>
                  </a:lnTo>
                  <a:lnTo>
                    <a:pt x="7619" y="657860"/>
                  </a:lnTo>
                  <a:close/>
                </a:path>
                <a:path w="7620" h="695960">
                  <a:moveTo>
                    <a:pt x="7619" y="664210"/>
                  </a:moveTo>
                  <a:lnTo>
                    <a:pt x="0" y="664210"/>
                  </a:lnTo>
                  <a:lnTo>
                    <a:pt x="0" y="670560"/>
                  </a:lnTo>
                  <a:lnTo>
                    <a:pt x="7619" y="670560"/>
                  </a:lnTo>
                  <a:lnTo>
                    <a:pt x="7619" y="664210"/>
                  </a:lnTo>
                  <a:close/>
                </a:path>
                <a:path w="7620" h="695960">
                  <a:moveTo>
                    <a:pt x="7619" y="670560"/>
                  </a:moveTo>
                  <a:lnTo>
                    <a:pt x="0" y="670560"/>
                  </a:lnTo>
                  <a:lnTo>
                    <a:pt x="0" y="676910"/>
                  </a:lnTo>
                  <a:lnTo>
                    <a:pt x="7619" y="676910"/>
                  </a:lnTo>
                  <a:lnTo>
                    <a:pt x="7619" y="670560"/>
                  </a:lnTo>
                  <a:close/>
                </a:path>
                <a:path w="7620" h="695960">
                  <a:moveTo>
                    <a:pt x="7619" y="676910"/>
                  </a:moveTo>
                  <a:lnTo>
                    <a:pt x="0" y="676910"/>
                  </a:lnTo>
                  <a:lnTo>
                    <a:pt x="0" y="683260"/>
                  </a:lnTo>
                  <a:lnTo>
                    <a:pt x="7619" y="683260"/>
                  </a:lnTo>
                  <a:lnTo>
                    <a:pt x="7619" y="676910"/>
                  </a:lnTo>
                  <a:close/>
                </a:path>
                <a:path w="7620" h="695960">
                  <a:moveTo>
                    <a:pt x="7619" y="683260"/>
                  </a:moveTo>
                  <a:lnTo>
                    <a:pt x="0" y="683260"/>
                  </a:lnTo>
                  <a:lnTo>
                    <a:pt x="0" y="689610"/>
                  </a:lnTo>
                  <a:lnTo>
                    <a:pt x="7619" y="689610"/>
                  </a:lnTo>
                  <a:lnTo>
                    <a:pt x="7619" y="683260"/>
                  </a:lnTo>
                  <a:close/>
                </a:path>
                <a:path w="7620" h="695960">
                  <a:moveTo>
                    <a:pt x="7619" y="689610"/>
                  </a:moveTo>
                  <a:lnTo>
                    <a:pt x="0" y="689610"/>
                  </a:lnTo>
                  <a:lnTo>
                    <a:pt x="0" y="695960"/>
                  </a:lnTo>
                  <a:lnTo>
                    <a:pt x="7619" y="695960"/>
                  </a:lnTo>
                  <a:lnTo>
                    <a:pt x="7619" y="689610"/>
                  </a:lnTo>
                  <a:close/>
                </a:path>
              </a:pathLst>
            </a:custGeom>
            <a:solidFill>
              <a:srgbClr val="6A00F1"/>
            </a:solidFill>
          </p:spPr>
          <p:txBody>
            <a:bodyPr bIns="0" lIns="0" rIns="0" rtlCol="0" tIns="0" wrap="square"/>
            <a:p/>
          </p:txBody>
        </p:sp>
        <p:sp>
          <p:nvSpPr>
            <p:cNvPr id="1049970" name="object 1271"/>
            <p:cNvSpPr/>
            <p:nvPr/>
          </p:nvSpPr>
          <p:spPr>
            <a:xfrm>
              <a:off x="6878319" y="4467859"/>
              <a:ext cx="7620" cy="697230"/>
            </a:xfrm>
            <a:custGeom>
              <a:avLst/>
              <a:ahLst/>
              <a:rect l="l" t="t" r="r" b="b"/>
              <a:pathLst>
                <a:path w="7620" h="697229">
                  <a:moveTo>
                    <a:pt x="3809" y="0"/>
                  </a:moveTo>
                  <a:lnTo>
                    <a:pt x="0" y="0"/>
                  </a:lnTo>
                  <a:lnTo>
                    <a:pt x="0" y="5079"/>
                  </a:lnTo>
                  <a:lnTo>
                    <a:pt x="7620" y="5079"/>
                  </a:lnTo>
                  <a:lnTo>
                    <a:pt x="7620" y="1269"/>
                  </a:lnTo>
                  <a:lnTo>
                    <a:pt x="3809" y="1269"/>
                  </a:lnTo>
                  <a:lnTo>
                    <a:pt x="3809" y="0"/>
                  </a:lnTo>
                  <a:close/>
                </a:path>
                <a:path w="7620" h="697229">
                  <a:moveTo>
                    <a:pt x="7620" y="5080"/>
                  </a:moveTo>
                  <a:lnTo>
                    <a:pt x="0" y="5080"/>
                  </a:lnTo>
                  <a:lnTo>
                    <a:pt x="0" y="11429"/>
                  </a:lnTo>
                  <a:lnTo>
                    <a:pt x="7620" y="11429"/>
                  </a:lnTo>
                  <a:lnTo>
                    <a:pt x="7620" y="5080"/>
                  </a:lnTo>
                  <a:close/>
                </a:path>
                <a:path w="7620" h="697229">
                  <a:moveTo>
                    <a:pt x="7620" y="11430"/>
                  </a:moveTo>
                  <a:lnTo>
                    <a:pt x="0" y="11430"/>
                  </a:lnTo>
                  <a:lnTo>
                    <a:pt x="0" y="17779"/>
                  </a:lnTo>
                  <a:lnTo>
                    <a:pt x="7620" y="17779"/>
                  </a:lnTo>
                  <a:lnTo>
                    <a:pt x="7620" y="11430"/>
                  </a:lnTo>
                  <a:close/>
                </a:path>
                <a:path w="7620" h="697229">
                  <a:moveTo>
                    <a:pt x="7620" y="17780"/>
                  </a:moveTo>
                  <a:lnTo>
                    <a:pt x="0" y="17780"/>
                  </a:lnTo>
                  <a:lnTo>
                    <a:pt x="0" y="24129"/>
                  </a:lnTo>
                  <a:lnTo>
                    <a:pt x="7620" y="24129"/>
                  </a:lnTo>
                  <a:lnTo>
                    <a:pt x="7620" y="17780"/>
                  </a:lnTo>
                  <a:close/>
                </a:path>
                <a:path w="7620" h="697229">
                  <a:moveTo>
                    <a:pt x="7620" y="24130"/>
                  </a:moveTo>
                  <a:lnTo>
                    <a:pt x="0" y="24130"/>
                  </a:lnTo>
                  <a:lnTo>
                    <a:pt x="0" y="30479"/>
                  </a:lnTo>
                  <a:lnTo>
                    <a:pt x="7620" y="30479"/>
                  </a:lnTo>
                  <a:lnTo>
                    <a:pt x="7620" y="24130"/>
                  </a:lnTo>
                  <a:close/>
                </a:path>
                <a:path w="7620" h="697229">
                  <a:moveTo>
                    <a:pt x="7620" y="30480"/>
                  </a:moveTo>
                  <a:lnTo>
                    <a:pt x="0" y="30480"/>
                  </a:lnTo>
                  <a:lnTo>
                    <a:pt x="0" y="36829"/>
                  </a:lnTo>
                  <a:lnTo>
                    <a:pt x="7620" y="36829"/>
                  </a:lnTo>
                  <a:lnTo>
                    <a:pt x="7620" y="30480"/>
                  </a:lnTo>
                  <a:close/>
                </a:path>
                <a:path w="7620" h="697229">
                  <a:moveTo>
                    <a:pt x="7620" y="36830"/>
                  </a:moveTo>
                  <a:lnTo>
                    <a:pt x="0" y="36830"/>
                  </a:lnTo>
                  <a:lnTo>
                    <a:pt x="0" y="43179"/>
                  </a:lnTo>
                  <a:lnTo>
                    <a:pt x="7620" y="43179"/>
                  </a:lnTo>
                  <a:lnTo>
                    <a:pt x="7620" y="36830"/>
                  </a:lnTo>
                  <a:close/>
                </a:path>
                <a:path w="7620" h="697229">
                  <a:moveTo>
                    <a:pt x="7620" y="43180"/>
                  </a:moveTo>
                  <a:lnTo>
                    <a:pt x="0" y="43180"/>
                  </a:lnTo>
                  <a:lnTo>
                    <a:pt x="0" y="49529"/>
                  </a:lnTo>
                  <a:lnTo>
                    <a:pt x="7620" y="49529"/>
                  </a:lnTo>
                  <a:lnTo>
                    <a:pt x="7620" y="43180"/>
                  </a:lnTo>
                  <a:close/>
                </a:path>
                <a:path w="7620" h="697229">
                  <a:moveTo>
                    <a:pt x="7620" y="49530"/>
                  </a:moveTo>
                  <a:lnTo>
                    <a:pt x="0" y="49530"/>
                  </a:lnTo>
                  <a:lnTo>
                    <a:pt x="0" y="55879"/>
                  </a:lnTo>
                  <a:lnTo>
                    <a:pt x="7620" y="55879"/>
                  </a:lnTo>
                  <a:lnTo>
                    <a:pt x="7620" y="49530"/>
                  </a:lnTo>
                  <a:close/>
                </a:path>
                <a:path w="7620" h="697229">
                  <a:moveTo>
                    <a:pt x="7620" y="55880"/>
                  </a:moveTo>
                  <a:lnTo>
                    <a:pt x="0" y="55880"/>
                  </a:lnTo>
                  <a:lnTo>
                    <a:pt x="0" y="62229"/>
                  </a:lnTo>
                  <a:lnTo>
                    <a:pt x="7620" y="62229"/>
                  </a:lnTo>
                  <a:lnTo>
                    <a:pt x="7620" y="55880"/>
                  </a:lnTo>
                  <a:close/>
                </a:path>
                <a:path w="7620" h="697229">
                  <a:moveTo>
                    <a:pt x="7620" y="62230"/>
                  </a:moveTo>
                  <a:lnTo>
                    <a:pt x="0" y="62230"/>
                  </a:lnTo>
                  <a:lnTo>
                    <a:pt x="0" y="68579"/>
                  </a:lnTo>
                  <a:lnTo>
                    <a:pt x="7620" y="68579"/>
                  </a:lnTo>
                  <a:lnTo>
                    <a:pt x="7620" y="62230"/>
                  </a:lnTo>
                  <a:close/>
                </a:path>
                <a:path w="7620" h="697229">
                  <a:moveTo>
                    <a:pt x="7620" y="68580"/>
                  </a:moveTo>
                  <a:lnTo>
                    <a:pt x="0" y="68580"/>
                  </a:lnTo>
                  <a:lnTo>
                    <a:pt x="0" y="74929"/>
                  </a:lnTo>
                  <a:lnTo>
                    <a:pt x="7620" y="74929"/>
                  </a:lnTo>
                  <a:lnTo>
                    <a:pt x="7620" y="68580"/>
                  </a:lnTo>
                  <a:close/>
                </a:path>
                <a:path w="7620" h="697229">
                  <a:moveTo>
                    <a:pt x="7620" y="74930"/>
                  </a:moveTo>
                  <a:lnTo>
                    <a:pt x="0" y="74930"/>
                  </a:lnTo>
                  <a:lnTo>
                    <a:pt x="0" y="81279"/>
                  </a:lnTo>
                  <a:lnTo>
                    <a:pt x="7620" y="81279"/>
                  </a:lnTo>
                  <a:lnTo>
                    <a:pt x="7620" y="74930"/>
                  </a:lnTo>
                  <a:close/>
                </a:path>
                <a:path w="7620" h="697229">
                  <a:moveTo>
                    <a:pt x="7620" y="81280"/>
                  </a:moveTo>
                  <a:lnTo>
                    <a:pt x="0" y="81280"/>
                  </a:lnTo>
                  <a:lnTo>
                    <a:pt x="0" y="87629"/>
                  </a:lnTo>
                  <a:lnTo>
                    <a:pt x="7620" y="87629"/>
                  </a:lnTo>
                  <a:lnTo>
                    <a:pt x="7620" y="81280"/>
                  </a:lnTo>
                  <a:close/>
                </a:path>
                <a:path w="7620" h="697229">
                  <a:moveTo>
                    <a:pt x="7620" y="87630"/>
                  </a:moveTo>
                  <a:lnTo>
                    <a:pt x="0" y="87630"/>
                  </a:lnTo>
                  <a:lnTo>
                    <a:pt x="0" y="93979"/>
                  </a:lnTo>
                  <a:lnTo>
                    <a:pt x="7620" y="93979"/>
                  </a:lnTo>
                  <a:lnTo>
                    <a:pt x="7620" y="87630"/>
                  </a:lnTo>
                  <a:close/>
                </a:path>
                <a:path w="7620" h="697229">
                  <a:moveTo>
                    <a:pt x="7620" y="93980"/>
                  </a:moveTo>
                  <a:lnTo>
                    <a:pt x="0" y="93980"/>
                  </a:lnTo>
                  <a:lnTo>
                    <a:pt x="0" y="100329"/>
                  </a:lnTo>
                  <a:lnTo>
                    <a:pt x="7620" y="100329"/>
                  </a:lnTo>
                  <a:lnTo>
                    <a:pt x="7620" y="93980"/>
                  </a:lnTo>
                  <a:close/>
                </a:path>
                <a:path w="7620" h="697229">
                  <a:moveTo>
                    <a:pt x="7620" y="100330"/>
                  </a:moveTo>
                  <a:lnTo>
                    <a:pt x="0" y="100330"/>
                  </a:lnTo>
                  <a:lnTo>
                    <a:pt x="0" y="106679"/>
                  </a:lnTo>
                  <a:lnTo>
                    <a:pt x="7620" y="106679"/>
                  </a:lnTo>
                  <a:lnTo>
                    <a:pt x="7620" y="100330"/>
                  </a:lnTo>
                  <a:close/>
                </a:path>
                <a:path w="7620" h="697229">
                  <a:moveTo>
                    <a:pt x="7620" y="106680"/>
                  </a:moveTo>
                  <a:lnTo>
                    <a:pt x="0" y="106680"/>
                  </a:lnTo>
                  <a:lnTo>
                    <a:pt x="0" y="113029"/>
                  </a:lnTo>
                  <a:lnTo>
                    <a:pt x="7620" y="113029"/>
                  </a:lnTo>
                  <a:lnTo>
                    <a:pt x="7620" y="106680"/>
                  </a:lnTo>
                  <a:close/>
                </a:path>
                <a:path w="7620" h="697229">
                  <a:moveTo>
                    <a:pt x="7620" y="113030"/>
                  </a:moveTo>
                  <a:lnTo>
                    <a:pt x="0" y="113030"/>
                  </a:lnTo>
                  <a:lnTo>
                    <a:pt x="0" y="119379"/>
                  </a:lnTo>
                  <a:lnTo>
                    <a:pt x="7620" y="119379"/>
                  </a:lnTo>
                  <a:lnTo>
                    <a:pt x="7620" y="113030"/>
                  </a:lnTo>
                  <a:close/>
                </a:path>
                <a:path w="7620" h="697229">
                  <a:moveTo>
                    <a:pt x="7620" y="119380"/>
                  </a:moveTo>
                  <a:lnTo>
                    <a:pt x="0" y="119380"/>
                  </a:lnTo>
                  <a:lnTo>
                    <a:pt x="0" y="125729"/>
                  </a:lnTo>
                  <a:lnTo>
                    <a:pt x="7620" y="125729"/>
                  </a:lnTo>
                  <a:lnTo>
                    <a:pt x="7620" y="119380"/>
                  </a:lnTo>
                  <a:close/>
                </a:path>
                <a:path w="7620" h="697229">
                  <a:moveTo>
                    <a:pt x="7620" y="125730"/>
                  </a:moveTo>
                  <a:lnTo>
                    <a:pt x="0" y="125730"/>
                  </a:lnTo>
                  <a:lnTo>
                    <a:pt x="0" y="132079"/>
                  </a:lnTo>
                  <a:lnTo>
                    <a:pt x="7620" y="132079"/>
                  </a:lnTo>
                  <a:lnTo>
                    <a:pt x="7620" y="125730"/>
                  </a:lnTo>
                  <a:close/>
                </a:path>
                <a:path w="7620" h="697229">
                  <a:moveTo>
                    <a:pt x="7620" y="132080"/>
                  </a:moveTo>
                  <a:lnTo>
                    <a:pt x="0" y="132080"/>
                  </a:lnTo>
                  <a:lnTo>
                    <a:pt x="0" y="138429"/>
                  </a:lnTo>
                  <a:lnTo>
                    <a:pt x="7620" y="138429"/>
                  </a:lnTo>
                  <a:lnTo>
                    <a:pt x="7620" y="132080"/>
                  </a:lnTo>
                  <a:close/>
                </a:path>
                <a:path w="7620" h="697229">
                  <a:moveTo>
                    <a:pt x="7620" y="138430"/>
                  </a:moveTo>
                  <a:lnTo>
                    <a:pt x="0" y="138430"/>
                  </a:lnTo>
                  <a:lnTo>
                    <a:pt x="0" y="143509"/>
                  </a:lnTo>
                  <a:lnTo>
                    <a:pt x="7620" y="143509"/>
                  </a:lnTo>
                  <a:lnTo>
                    <a:pt x="7620" y="138430"/>
                  </a:lnTo>
                  <a:close/>
                </a:path>
                <a:path w="7620" h="697229">
                  <a:moveTo>
                    <a:pt x="7620" y="143510"/>
                  </a:moveTo>
                  <a:lnTo>
                    <a:pt x="0" y="143510"/>
                  </a:lnTo>
                  <a:lnTo>
                    <a:pt x="0" y="151129"/>
                  </a:lnTo>
                  <a:lnTo>
                    <a:pt x="7620" y="151129"/>
                  </a:lnTo>
                  <a:lnTo>
                    <a:pt x="7620" y="143510"/>
                  </a:lnTo>
                  <a:close/>
                </a:path>
                <a:path w="7620" h="697229">
                  <a:moveTo>
                    <a:pt x="7620" y="151130"/>
                  </a:moveTo>
                  <a:lnTo>
                    <a:pt x="0" y="151130"/>
                  </a:lnTo>
                  <a:lnTo>
                    <a:pt x="0" y="157479"/>
                  </a:lnTo>
                  <a:lnTo>
                    <a:pt x="7620" y="157479"/>
                  </a:lnTo>
                  <a:lnTo>
                    <a:pt x="7620" y="151130"/>
                  </a:lnTo>
                  <a:close/>
                </a:path>
                <a:path w="7620" h="697229">
                  <a:moveTo>
                    <a:pt x="7620" y="157480"/>
                  </a:moveTo>
                  <a:lnTo>
                    <a:pt x="0" y="157480"/>
                  </a:lnTo>
                  <a:lnTo>
                    <a:pt x="0" y="163829"/>
                  </a:lnTo>
                  <a:lnTo>
                    <a:pt x="7620" y="163829"/>
                  </a:lnTo>
                  <a:lnTo>
                    <a:pt x="7620" y="157480"/>
                  </a:lnTo>
                  <a:close/>
                </a:path>
                <a:path w="7620" h="697229">
                  <a:moveTo>
                    <a:pt x="7620" y="163830"/>
                  </a:moveTo>
                  <a:lnTo>
                    <a:pt x="0" y="163830"/>
                  </a:lnTo>
                  <a:lnTo>
                    <a:pt x="0" y="170179"/>
                  </a:lnTo>
                  <a:lnTo>
                    <a:pt x="7620" y="170179"/>
                  </a:lnTo>
                  <a:lnTo>
                    <a:pt x="7620" y="163830"/>
                  </a:lnTo>
                  <a:close/>
                </a:path>
                <a:path w="7620" h="697229">
                  <a:moveTo>
                    <a:pt x="7620" y="170180"/>
                  </a:moveTo>
                  <a:lnTo>
                    <a:pt x="0" y="170180"/>
                  </a:lnTo>
                  <a:lnTo>
                    <a:pt x="0" y="176529"/>
                  </a:lnTo>
                  <a:lnTo>
                    <a:pt x="7620" y="176529"/>
                  </a:lnTo>
                  <a:lnTo>
                    <a:pt x="7620" y="170180"/>
                  </a:lnTo>
                  <a:close/>
                </a:path>
                <a:path w="7620" h="697229">
                  <a:moveTo>
                    <a:pt x="7620" y="176530"/>
                  </a:moveTo>
                  <a:lnTo>
                    <a:pt x="0" y="176530"/>
                  </a:lnTo>
                  <a:lnTo>
                    <a:pt x="0" y="182879"/>
                  </a:lnTo>
                  <a:lnTo>
                    <a:pt x="7620" y="182879"/>
                  </a:lnTo>
                  <a:lnTo>
                    <a:pt x="7620" y="176530"/>
                  </a:lnTo>
                  <a:close/>
                </a:path>
                <a:path w="7620" h="697229">
                  <a:moveTo>
                    <a:pt x="7620" y="182880"/>
                  </a:moveTo>
                  <a:lnTo>
                    <a:pt x="0" y="182880"/>
                  </a:lnTo>
                  <a:lnTo>
                    <a:pt x="0" y="189229"/>
                  </a:lnTo>
                  <a:lnTo>
                    <a:pt x="7620" y="189229"/>
                  </a:lnTo>
                  <a:lnTo>
                    <a:pt x="7620" y="182880"/>
                  </a:lnTo>
                  <a:close/>
                </a:path>
                <a:path w="7620" h="697229">
                  <a:moveTo>
                    <a:pt x="7620" y="189230"/>
                  </a:moveTo>
                  <a:lnTo>
                    <a:pt x="0" y="189230"/>
                  </a:lnTo>
                  <a:lnTo>
                    <a:pt x="0" y="195579"/>
                  </a:lnTo>
                  <a:lnTo>
                    <a:pt x="7620" y="195579"/>
                  </a:lnTo>
                  <a:lnTo>
                    <a:pt x="7620" y="189230"/>
                  </a:lnTo>
                  <a:close/>
                </a:path>
                <a:path w="7620" h="697229">
                  <a:moveTo>
                    <a:pt x="7620" y="195580"/>
                  </a:moveTo>
                  <a:lnTo>
                    <a:pt x="0" y="195580"/>
                  </a:lnTo>
                  <a:lnTo>
                    <a:pt x="0" y="201929"/>
                  </a:lnTo>
                  <a:lnTo>
                    <a:pt x="7620" y="201929"/>
                  </a:lnTo>
                  <a:lnTo>
                    <a:pt x="7620" y="195580"/>
                  </a:lnTo>
                  <a:close/>
                </a:path>
                <a:path w="7620" h="697229">
                  <a:moveTo>
                    <a:pt x="7620" y="201930"/>
                  </a:moveTo>
                  <a:lnTo>
                    <a:pt x="0" y="201930"/>
                  </a:lnTo>
                  <a:lnTo>
                    <a:pt x="0" y="208279"/>
                  </a:lnTo>
                  <a:lnTo>
                    <a:pt x="7620" y="208279"/>
                  </a:lnTo>
                  <a:lnTo>
                    <a:pt x="7620" y="201930"/>
                  </a:lnTo>
                  <a:close/>
                </a:path>
                <a:path w="7620" h="697229">
                  <a:moveTo>
                    <a:pt x="7620" y="208280"/>
                  </a:moveTo>
                  <a:lnTo>
                    <a:pt x="0" y="208280"/>
                  </a:lnTo>
                  <a:lnTo>
                    <a:pt x="0" y="214629"/>
                  </a:lnTo>
                  <a:lnTo>
                    <a:pt x="7620" y="214629"/>
                  </a:lnTo>
                  <a:lnTo>
                    <a:pt x="7620" y="208280"/>
                  </a:lnTo>
                  <a:close/>
                </a:path>
                <a:path w="7620" h="697229">
                  <a:moveTo>
                    <a:pt x="7620" y="214630"/>
                  </a:moveTo>
                  <a:lnTo>
                    <a:pt x="0" y="214630"/>
                  </a:lnTo>
                  <a:lnTo>
                    <a:pt x="0" y="220979"/>
                  </a:lnTo>
                  <a:lnTo>
                    <a:pt x="7620" y="220979"/>
                  </a:lnTo>
                  <a:lnTo>
                    <a:pt x="7620" y="214630"/>
                  </a:lnTo>
                  <a:close/>
                </a:path>
                <a:path w="7620" h="697229">
                  <a:moveTo>
                    <a:pt x="7620" y="220980"/>
                  </a:moveTo>
                  <a:lnTo>
                    <a:pt x="0" y="220980"/>
                  </a:lnTo>
                  <a:lnTo>
                    <a:pt x="0" y="227329"/>
                  </a:lnTo>
                  <a:lnTo>
                    <a:pt x="7620" y="227329"/>
                  </a:lnTo>
                  <a:lnTo>
                    <a:pt x="7620" y="220980"/>
                  </a:lnTo>
                  <a:close/>
                </a:path>
                <a:path w="7620" h="697229">
                  <a:moveTo>
                    <a:pt x="7620" y="227330"/>
                  </a:moveTo>
                  <a:lnTo>
                    <a:pt x="0" y="227330"/>
                  </a:lnTo>
                  <a:lnTo>
                    <a:pt x="0" y="240029"/>
                  </a:lnTo>
                  <a:lnTo>
                    <a:pt x="7620" y="240029"/>
                  </a:lnTo>
                  <a:lnTo>
                    <a:pt x="7620" y="227330"/>
                  </a:lnTo>
                  <a:close/>
                </a:path>
                <a:path w="7620" h="697229">
                  <a:moveTo>
                    <a:pt x="7620" y="240030"/>
                  </a:moveTo>
                  <a:lnTo>
                    <a:pt x="0" y="240030"/>
                  </a:lnTo>
                  <a:lnTo>
                    <a:pt x="0" y="246379"/>
                  </a:lnTo>
                  <a:lnTo>
                    <a:pt x="7620" y="246379"/>
                  </a:lnTo>
                  <a:lnTo>
                    <a:pt x="7620" y="240030"/>
                  </a:lnTo>
                  <a:close/>
                </a:path>
                <a:path w="7620" h="697229">
                  <a:moveTo>
                    <a:pt x="7620" y="246380"/>
                  </a:moveTo>
                  <a:lnTo>
                    <a:pt x="0" y="246380"/>
                  </a:lnTo>
                  <a:lnTo>
                    <a:pt x="0" y="252729"/>
                  </a:lnTo>
                  <a:lnTo>
                    <a:pt x="7620" y="252729"/>
                  </a:lnTo>
                  <a:lnTo>
                    <a:pt x="7620" y="246380"/>
                  </a:lnTo>
                  <a:close/>
                </a:path>
                <a:path w="7620" h="697229">
                  <a:moveTo>
                    <a:pt x="7620" y="252730"/>
                  </a:moveTo>
                  <a:lnTo>
                    <a:pt x="0" y="252730"/>
                  </a:lnTo>
                  <a:lnTo>
                    <a:pt x="0" y="259079"/>
                  </a:lnTo>
                  <a:lnTo>
                    <a:pt x="7620" y="259079"/>
                  </a:lnTo>
                  <a:lnTo>
                    <a:pt x="7620" y="252730"/>
                  </a:lnTo>
                  <a:close/>
                </a:path>
                <a:path w="7620" h="697229">
                  <a:moveTo>
                    <a:pt x="7620" y="259080"/>
                  </a:moveTo>
                  <a:lnTo>
                    <a:pt x="0" y="259080"/>
                  </a:lnTo>
                  <a:lnTo>
                    <a:pt x="0" y="265429"/>
                  </a:lnTo>
                  <a:lnTo>
                    <a:pt x="7620" y="265429"/>
                  </a:lnTo>
                  <a:lnTo>
                    <a:pt x="7620" y="259080"/>
                  </a:lnTo>
                  <a:close/>
                </a:path>
                <a:path w="7620" h="697229">
                  <a:moveTo>
                    <a:pt x="7620" y="265430"/>
                  </a:moveTo>
                  <a:lnTo>
                    <a:pt x="0" y="265430"/>
                  </a:lnTo>
                  <a:lnTo>
                    <a:pt x="0" y="271779"/>
                  </a:lnTo>
                  <a:lnTo>
                    <a:pt x="7620" y="271779"/>
                  </a:lnTo>
                  <a:lnTo>
                    <a:pt x="7620" y="265430"/>
                  </a:lnTo>
                  <a:close/>
                </a:path>
                <a:path w="7620" h="697229">
                  <a:moveTo>
                    <a:pt x="7620" y="271780"/>
                  </a:moveTo>
                  <a:lnTo>
                    <a:pt x="0" y="271780"/>
                  </a:lnTo>
                  <a:lnTo>
                    <a:pt x="0" y="278129"/>
                  </a:lnTo>
                  <a:lnTo>
                    <a:pt x="7620" y="278129"/>
                  </a:lnTo>
                  <a:lnTo>
                    <a:pt x="7620" y="271780"/>
                  </a:lnTo>
                  <a:close/>
                </a:path>
                <a:path w="7620" h="697229">
                  <a:moveTo>
                    <a:pt x="7620" y="278130"/>
                  </a:moveTo>
                  <a:lnTo>
                    <a:pt x="0" y="278130"/>
                  </a:lnTo>
                  <a:lnTo>
                    <a:pt x="0" y="284479"/>
                  </a:lnTo>
                  <a:lnTo>
                    <a:pt x="7620" y="284479"/>
                  </a:lnTo>
                  <a:lnTo>
                    <a:pt x="7620" y="278130"/>
                  </a:lnTo>
                  <a:close/>
                </a:path>
                <a:path w="7620" h="697229">
                  <a:moveTo>
                    <a:pt x="7620" y="284480"/>
                  </a:moveTo>
                  <a:lnTo>
                    <a:pt x="0" y="284480"/>
                  </a:lnTo>
                  <a:lnTo>
                    <a:pt x="0" y="290829"/>
                  </a:lnTo>
                  <a:lnTo>
                    <a:pt x="7620" y="290829"/>
                  </a:lnTo>
                  <a:lnTo>
                    <a:pt x="7620" y="284480"/>
                  </a:lnTo>
                  <a:close/>
                </a:path>
                <a:path w="7620" h="697229">
                  <a:moveTo>
                    <a:pt x="7620" y="290830"/>
                  </a:moveTo>
                  <a:lnTo>
                    <a:pt x="0" y="290830"/>
                  </a:lnTo>
                  <a:lnTo>
                    <a:pt x="0" y="297179"/>
                  </a:lnTo>
                  <a:lnTo>
                    <a:pt x="7620" y="297179"/>
                  </a:lnTo>
                  <a:lnTo>
                    <a:pt x="7620" y="290830"/>
                  </a:lnTo>
                  <a:close/>
                </a:path>
                <a:path w="7620" h="697229">
                  <a:moveTo>
                    <a:pt x="7620" y="297180"/>
                  </a:moveTo>
                  <a:lnTo>
                    <a:pt x="0" y="297180"/>
                  </a:lnTo>
                  <a:lnTo>
                    <a:pt x="0" y="303529"/>
                  </a:lnTo>
                  <a:lnTo>
                    <a:pt x="7620" y="303529"/>
                  </a:lnTo>
                  <a:lnTo>
                    <a:pt x="7620" y="297180"/>
                  </a:lnTo>
                  <a:close/>
                </a:path>
                <a:path w="7620" h="697229">
                  <a:moveTo>
                    <a:pt x="7620" y="303530"/>
                  </a:moveTo>
                  <a:lnTo>
                    <a:pt x="0" y="303530"/>
                  </a:lnTo>
                  <a:lnTo>
                    <a:pt x="0" y="309879"/>
                  </a:lnTo>
                  <a:lnTo>
                    <a:pt x="7620" y="309879"/>
                  </a:lnTo>
                  <a:lnTo>
                    <a:pt x="7620" y="303530"/>
                  </a:lnTo>
                  <a:close/>
                </a:path>
                <a:path w="7620" h="697229">
                  <a:moveTo>
                    <a:pt x="7620" y="309880"/>
                  </a:moveTo>
                  <a:lnTo>
                    <a:pt x="0" y="309880"/>
                  </a:lnTo>
                  <a:lnTo>
                    <a:pt x="0" y="316229"/>
                  </a:lnTo>
                  <a:lnTo>
                    <a:pt x="7620" y="316229"/>
                  </a:lnTo>
                  <a:lnTo>
                    <a:pt x="7620" y="309880"/>
                  </a:lnTo>
                  <a:close/>
                </a:path>
                <a:path w="7620" h="697229">
                  <a:moveTo>
                    <a:pt x="7620" y="316230"/>
                  </a:moveTo>
                  <a:lnTo>
                    <a:pt x="0" y="316230"/>
                  </a:lnTo>
                  <a:lnTo>
                    <a:pt x="0" y="322579"/>
                  </a:lnTo>
                  <a:lnTo>
                    <a:pt x="7620" y="322579"/>
                  </a:lnTo>
                  <a:lnTo>
                    <a:pt x="7620" y="316230"/>
                  </a:lnTo>
                  <a:close/>
                </a:path>
                <a:path w="7620" h="697229">
                  <a:moveTo>
                    <a:pt x="7620" y="322580"/>
                  </a:moveTo>
                  <a:lnTo>
                    <a:pt x="0" y="322580"/>
                  </a:lnTo>
                  <a:lnTo>
                    <a:pt x="0" y="328929"/>
                  </a:lnTo>
                  <a:lnTo>
                    <a:pt x="7620" y="328929"/>
                  </a:lnTo>
                  <a:lnTo>
                    <a:pt x="7620" y="322580"/>
                  </a:lnTo>
                  <a:close/>
                </a:path>
                <a:path w="7620" h="697229">
                  <a:moveTo>
                    <a:pt x="7620" y="328930"/>
                  </a:moveTo>
                  <a:lnTo>
                    <a:pt x="0" y="328930"/>
                  </a:lnTo>
                  <a:lnTo>
                    <a:pt x="0" y="335279"/>
                  </a:lnTo>
                  <a:lnTo>
                    <a:pt x="7620" y="335279"/>
                  </a:lnTo>
                  <a:lnTo>
                    <a:pt x="7620" y="328930"/>
                  </a:lnTo>
                  <a:close/>
                </a:path>
                <a:path w="7620" h="697229">
                  <a:moveTo>
                    <a:pt x="7620" y="335280"/>
                  </a:moveTo>
                  <a:lnTo>
                    <a:pt x="0" y="335280"/>
                  </a:lnTo>
                  <a:lnTo>
                    <a:pt x="0" y="341629"/>
                  </a:lnTo>
                  <a:lnTo>
                    <a:pt x="7620" y="341629"/>
                  </a:lnTo>
                  <a:lnTo>
                    <a:pt x="7620" y="335280"/>
                  </a:lnTo>
                  <a:close/>
                </a:path>
                <a:path w="7620" h="697229">
                  <a:moveTo>
                    <a:pt x="7620" y="341630"/>
                  </a:moveTo>
                  <a:lnTo>
                    <a:pt x="0" y="341630"/>
                  </a:lnTo>
                  <a:lnTo>
                    <a:pt x="0" y="347979"/>
                  </a:lnTo>
                  <a:lnTo>
                    <a:pt x="7620" y="347979"/>
                  </a:lnTo>
                  <a:lnTo>
                    <a:pt x="7620" y="341630"/>
                  </a:lnTo>
                  <a:close/>
                </a:path>
                <a:path w="7620" h="697229">
                  <a:moveTo>
                    <a:pt x="7620" y="347980"/>
                  </a:moveTo>
                  <a:lnTo>
                    <a:pt x="0" y="347980"/>
                  </a:lnTo>
                  <a:lnTo>
                    <a:pt x="0" y="354329"/>
                  </a:lnTo>
                  <a:lnTo>
                    <a:pt x="7620" y="354329"/>
                  </a:lnTo>
                  <a:lnTo>
                    <a:pt x="7620" y="347980"/>
                  </a:lnTo>
                  <a:close/>
                </a:path>
                <a:path w="7620" h="697229">
                  <a:moveTo>
                    <a:pt x="7620" y="354330"/>
                  </a:moveTo>
                  <a:lnTo>
                    <a:pt x="0" y="354330"/>
                  </a:lnTo>
                  <a:lnTo>
                    <a:pt x="0" y="360679"/>
                  </a:lnTo>
                  <a:lnTo>
                    <a:pt x="7620" y="360679"/>
                  </a:lnTo>
                  <a:lnTo>
                    <a:pt x="7620" y="354330"/>
                  </a:lnTo>
                  <a:close/>
                </a:path>
                <a:path w="7620" h="697229">
                  <a:moveTo>
                    <a:pt x="7620" y="360680"/>
                  </a:moveTo>
                  <a:lnTo>
                    <a:pt x="0" y="360680"/>
                  </a:lnTo>
                  <a:lnTo>
                    <a:pt x="0" y="367029"/>
                  </a:lnTo>
                  <a:lnTo>
                    <a:pt x="7620" y="367029"/>
                  </a:lnTo>
                  <a:lnTo>
                    <a:pt x="7620" y="360680"/>
                  </a:lnTo>
                  <a:close/>
                </a:path>
                <a:path w="7620" h="697229">
                  <a:moveTo>
                    <a:pt x="7620" y="367030"/>
                  </a:moveTo>
                  <a:lnTo>
                    <a:pt x="0" y="367030"/>
                  </a:lnTo>
                  <a:lnTo>
                    <a:pt x="0" y="373379"/>
                  </a:lnTo>
                  <a:lnTo>
                    <a:pt x="7620" y="373379"/>
                  </a:lnTo>
                  <a:lnTo>
                    <a:pt x="7620" y="367030"/>
                  </a:lnTo>
                  <a:close/>
                </a:path>
                <a:path w="7620" h="697229">
                  <a:moveTo>
                    <a:pt x="7620" y="373380"/>
                  </a:moveTo>
                  <a:lnTo>
                    <a:pt x="0" y="373380"/>
                  </a:lnTo>
                  <a:lnTo>
                    <a:pt x="0" y="379729"/>
                  </a:lnTo>
                  <a:lnTo>
                    <a:pt x="7620" y="379729"/>
                  </a:lnTo>
                  <a:lnTo>
                    <a:pt x="7620" y="373380"/>
                  </a:lnTo>
                  <a:close/>
                </a:path>
                <a:path w="7620" h="697229">
                  <a:moveTo>
                    <a:pt x="7620" y="379730"/>
                  </a:moveTo>
                  <a:lnTo>
                    <a:pt x="0" y="379730"/>
                  </a:lnTo>
                  <a:lnTo>
                    <a:pt x="0" y="386079"/>
                  </a:lnTo>
                  <a:lnTo>
                    <a:pt x="7620" y="386079"/>
                  </a:lnTo>
                  <a:lnTo>
                    <a:pt x="7620" y="379730"/>
                  </a:lnTo>
                  <a:close/>
                </a:path>
                <a:path w="7620" h="697229">
                  <a:moveTo>
                    <a:pt x="7620" y="386080"/>
                  </a:moveTo>
                  <a:lnTo>
                    <a:pt x="0" y="386080"/>
                  </a:lnTo>
                  <a:lnTo>
                    <a:pt x="0" y="392429"/>
                  </a:lnTo>
                  <a:lnTo>
                    <a:pt x="7620" y="392429"/>
                  </a:lnTo>
                  <a:lnTo>
                    <a:pt x="7620" y="386080"/>
                  </a:lnTo>
                  <a:close/>
                </a:path>
                <a:path w="7620" h="697229">
                  <a:moveTo>
                    <a:pt x="7620" y="392430"/>
                  </a:moveTo>
                  <a:lnTo>
                    <a:pt x="0" y="392430"/>
                  </a:lnTo>
                  <a:lnTo>
                    <a:pt x="0" y="398779"/>
                  </a:lnTo>
                  <a:lnTo>
                    <a:pt x="7620" y="398779"/>
                  </a:lnTo>
                  <a:lnTo>
                    <a:pt x="7620" y="392430"/>
                  </a:lnTo>
                  <a:close/>
                </a:path>
                <a:path w="7620" h="697229">
                  <a:moveTo>
                    <a:pt x="7620" y="398780"/>
                  </a:moveTo>
                  <a:lnTo>
                    <a:pt x="0" y="398780"/>
                  </a:lnTo>
                  <a:lnTo>
                    <a:pt x="0" y="405129"/>
                  </a:lnTo>
                  <a:lnTo>
                    <a:pt x="7620" y="405129"/>
                  </a:lnTo>
                  <a:lnTo>
                    <a:pt x="7620" y="398780"/>
                  </a:lnTo>
                  <a:close/>
                </a:path>
                <a:path w="7620" h="697229">
                  <a:moveTo>
                    <a:pt x="7620" y="405130"/>
                  </a:moveTo>
                  <a:lnTo>
                    <a:pt x="0" y="405130"/>
                  </a:lnTo>
                  <a:lnTo>
                    <a:pt x="0" y="411479"/>
                  </a:lnTo>
                  <a:lnTo>
                    <a:pt x="7620" y="411479"/>
                  </a:lnTo>
                  <a:lnTo>
                    <a:pt x="7620" y="405130"/>
                  </a:lnTo>
                  <a:close/>
                </a:path>
                <a:path w="7620" h="697229">
                  <a:moveTo>
                    <a:pt x="7620" y="411480"/>
                  </a:moveTo>
                  <a:lnTo>
                    <a:pt x="0" y="411480"/>
                  </a:lnTo>
                  <a:lnTo>
                    <a:pt x="0" y="417829"/>
                  </a:lnTo>
                  <a:lnTo>
                    <a:pt x="7620" y="417829"/>
                  </a:lnTo>
                  <a:lnTo>
                    <a:pt x="7620" y="411480"/>
                  </a:lnTo>
                  <a:close/>
                </a:path>
                <a:path w="7620" h="697229">
                  <a:moveTo>
                    <a:pt x="7620" y="417830"/>
                  </a:moveTo>
                  <a:lnTo>
                    <a:pt x="0" y="417830"/>
                  </a:lnTo>
                  <a:lnTo>
                    <a:pt x="0" y="424179"/>
                  </a:lnTo>
                  <a:lnTo>
                    <a:pt x="7620" y="424179"/>
                  </a:lnTo>
                  <a:lnTo>
                    <a:pt x="7620" y="417830"/>
                  </a:lnTo>
                  <a:close/>
                </a:path>
                <a:path w="7620" h="697229">
                  <a:moveTo>
                    <a:pt x="7620" y="424180"/>
                  </a:moveTo>
                  <a:lnTo>
                    <a:pt x="0" y="424180"/>
                  </a:lnTo>
                  <a:lnTo>
                    <a:pt x="0" y="430529"/>
                  </a:lnTo>
                  <a:lnTo>
                    <a:pt x="7620" y="430529"/>
                  </a:lnTo>
                  <a:lnTo>
                    <a:pt x="7620" y="424180"/>
                  </a:lnTo>
                  <a:close/>
                </a:path>
                <a:path w="7620" h="697229">
                  <a:moveTo>
                    <a:pt x="7620" y="430530"/>
                  </a:moveTo>
                  <a:lnTo>
                    <a:pt x="0" y="430530"/>
                  </a:lnTo>
                  <a:lnTo>
                    <a:pt x="0" y="436879"/>
                  </a:lnTo>
                  <a:lnTo>
                    <a:pt x="7620" y="436879"/>
                  </a:lnTo>
                  <a:lnTo>
                    <a:pt x="7620" y="430530"/>
                  </a:lnTo>
                  <a:close/>
                </a:path>
                <a:path w="7620" h="697229">
                  <a:moveTo>
                    <a:pt x="7620" y="436880"/>
                  </a:moveTo>
                  <a:lnTo>
                    <a:pt x="0" y="436880"/>
                  </a:lnTo>
                  <a:lnTo>
                    <a:pt x="0" y="443229"/>
                  </a:lnTo>
                  <a:lnTo>
                    <a:pt x="7620" y="443229"/>
                  </a:lnTo>
                  <a:lnTo>
                    <a:pt x="7620" y="436880"/>
                  </a:lnTo>
                  <a:close/>
                </a:path>
                <a:path w="7620" h="697229">
                  <a:moveTo>
                    <a:pt x="7620" y="443230"/>
                  </a:moveTo>
                  <a:lnTo>
                    <a:pt x="0" y="443230"/>
                  </a:lnTo>
                  <a:lnTo>
                    <a:pt x="0" y="449579"/>
                  </a:lnTo>
                  <a:lnTo>
                    <a:pt x="7620" y="449579"/>
                  </a:lnTo>
                  <a:lnTo>
                    <a:pt x="7620" y="443230"/>
                  </a:lnTo>
                  <a:close/>
                </a:path>
                <a:path w="7620" h="697229">
                  <a:moveTo>
                    <a:pt x="7620" y="449580"/>
                  </a:moveTo>
                  <a:lnTo>
                    <a:pt x="0" y="449580"/>
                  </a:lnTo>
                  <a:lnTo>
                    <a:pt x="0" y="455929"/>
                  </a:lnTo>
                  <a:lnTo>
                    <a:pt x="7620" y="455929"/>
                  </a:lnTo>
                  <a:lnTo>
                    <a:pt x="7620" y="449580"/>
                  </a:lnTo>
                  <a:close/>
                </a:path>
                <a:path w="7620" h="697229">
                  <a:moveTo>
                    <a:pt x="7620" y="455930"/>
                  </a:moveTo>
                  <a:lnTo>
                    <a:pt x="0" y="455930"/>
                  </a:lnTo>
                  <a:lnTo>
                    <a:pt x="0" y="462279"/>
                  </a:lnTo>
                  <a:lnTo>
                    <a:pt x="7620" y="462279"/>
                  </a:lnTo>
                  <a:lnTo>
                    <a:pt x="7620" y="455930"/>
                  </a:lnTo>
                  <a:close/>
                </a:path>
                <a:path w="7620" h="697229">
                  <a:moveTo>
                    <a:pt x="7620" y="462280"/>
                  </a:moveTo>
                  <a:lnTo>
                    <a:pt x="0" y="462280"/>
                  </a:lnTo>
                  <a:lnTo>
                    <a:pt x="0" y="468629"/>
                  </a:lnTo>
                  <a:lnTo>
                    <a:pt x="7620" y="468629"/>
                  </a:lnTo>
                  <a:lnTo>
                    <a:pt x="7620" y="462280"/>
                  </a:lnTo>
                  <a:close/>
                </a:path>
                <a:path w="7620" h="697229">
                  <a:moveTo>
                    <a:pt x="7620" y="468630"/>
                  </a:moveTo>
                  <a:lnTo>
                    <a:pt x="0" y="468630"/>
                  </a:lnTo>
                  <a:lnTo>
                    <a:pt x="0" y="494029"/>
                  </a:lnTo>
                  <a:lnTo>
                    <a:pt x="7620" y="494029"/>
                  </a:lnTo>
                  <a:lnTo>
                    <a:pt x="7620" y="468630"/>
                  </a:lnTo>
                  <a:close/>
                </a:path>
                <a:path w="7620" h="697229">
                  <a:moveTo>
                    <a:pt x="7620" y="494030"/>
                  </a:moveTo>
                  <a:lnTo>
                    <a:pt x="0" y="494030"/>
                  </a:lnTo>
                  <a:lnTo>
                    <a:pt x="0" y="499109"/>
                  </a:lnTo>
                  <a:lnTo>
                    <a:pt x="7620" y="499109"/>
                  </a:lnTo>
                  <a:lnTo>
                    <a:pt x="7620" y="494030"/>
                  </a:lnTo>
                  <a:close/>
                </a:path>
                <a:path w="7620" h="697229">
                  <a:moveTo>
                    <a:pt x="7620" y="499110"/>
                  </a:moveTo>
                  <a:lnTo>
                    <a:pt x="0" y="499110"/>
                  </a:lnTo>
                  <a:lnTo>
                    <a:pt x="0" y="506729"/>
                  </a:lnTo>
                  <a:lnTo>
                    <a:pt x="7620" y="506729"/>
                  </a:lnTo>
                  <a:lnTo>
                    <a:pt x="7620" y="499110"/>
                  </a:lnTo>
                  <a:close/>
                </a:path>
                <a:path w="7620" h="697229">
                  <a:moveTo>
                    <a:pt x="7620" y="506730"/>
                  </a:moveTo>
                  <a:lnTo>
                    <a:pt x="0" y="506730"/>
                  </a:lnTo>
                  <a:lnTo>
                    <a:pt x="0" y="513079"/>
                  </a:lnTo>
                  <a:lnTo>
                    <a:pt x="7620" y="513079"/>
                  </a:lnTo>
                  <a:lnTo>
                    <a:pt x="7620" y="506730"/>
                  </a:lnTo>
                  <a:close/>
                </a:path>
                <a:path w="7620" h="697229">
                  <a:moveTo>
                    <a:pt x="7620" y="513080"/>
                  </a:moveTo>
                  <a:lnTo>
                    <a:pt x="0" y="513080"/>
                  </a:lnTo>
                  <a:lnTo>
                    <a:pt x="0" y="519429"/>
                  </a:lnTo>
                  <a:lnTo>
                    <a:pt x="7620" y="519429"/>
                  </a:lnTo>
                  <a:lnTo>
                    <a:pt x="7620" y="513080"/>
                  </a:lnTo>
                  <a:close/>
                </a:path>
                <a:path w="7620" h="697229">
                  <a:moveTo>
                    <a:pt x="7620" y="519430"/>
                  </a:moveTo>
                  <a:lnTo>
                    <a:pt x="0" y="519430"/>
                  </a:lnTo>
                  <a:lnTo>
                    <a:pt x="0" y="525779"/>
                  </a:lnTo>
                  <a:lnTo>
                    <a:pt x="7620" y="525779"/>
                  </a:lnTo>
                  <a:lnTo>
                    <a:pt x="7620" y="519430"/>
                  </a:lnTo>
                  <a:close/>
                </a:path>
                <a:path w="7620" h="697229">
                  <a:moveTo>
                    <a:pt x="7620" y="525780"/>
                  </a:moveTo>
                  <a:lnTo>
                    <a:pt x="0" y="525780"/>
                  </a:lnTo>
                  <a:lnTo>
                    <a:pt x="0" y="532129"/>
                  </a:lnTo>
                  <a:lnTo>
                    <a:pt x="7620" y="532129"/>
                  </a:lnTo>
                  <a:lnTo>
                    <a:pt x="7620" y="525780"/>
                  </a:lnTo>
                  <a:close/>
                </a:path>
                <a:path w="7620" h="697229">
                  <a:moveTo>
                    <a:pt x="7620" y="532130"/>
                  </a:moveTo>
                  <a:lnTo>
                    <a:pt x="0" y="532130"/>
                  </a:lnTo>
                  <a:lnTo>
                    <a:pt x="0" y="538479"/>
                  </a:lnTo>
                  <a:lnTo>
                    <a:pt x="7620" y="538479"/>
                  </a:lnTo>
                  <a:lnTo>
                    <a:pt x="7620" y="532130"/>
                  </a:lnTo>
                  <a:close/>
                </a:path>
                <a:path w="7620" h="697229">
                  <a:moveTo>
                    <a:pt x="7620" y="538480"/>
                  </a:moveTo>
                  <a:lnTo>
                    <a:pt x="0" y="538480"/>
                  </a:lnTo>
                  <a:lnTo>
                    <a:pt x="0" y="544829"/>
                  </a:lnTo>
                  <a:lnTo>
                    <a:pt x="7620" y="544829"/>
                  </a:lnTo>
                  <a:lnTo>
                    <a:pt x="7620" y="538480"/>
                  </a:lnTo>
                  <a:close/>
                </a:path>
                <a:path w="7620" h="697229">
                  <a:moveTo>
                    <a:pt x="7620" y="544830"/>
                  </a:moveTo>
                  <a:lnTo>
                    <a:pt x="0" y="544830"/>
                  </a:lnTo>
                  <a:lnTo>
                    <a:pt x="0" y="551179"/>
                  </a:lnTo>
                  <a:lnTo>
                    <a:pt x="7620" y="551179"/>
                  </a:lnTo>
                  <a:lnTo>
                    <a:pt x="7620" y="544830"/>
                  </a:lnTo>
                  <a:close/>
                </a:path>
                <a:path w="7620" h="697229">
                  <a:moveTo>
                    <a:pt x="7620" y="551180"/>
                  </a:moveTo>
                  <a:lnTo>
                    <a:pt x="0" y="551180"/>
                  </a:lnTo>
                  <a:lnTo>
                    <a:pt x="0" y="557529"/>
                  </a:lnTo>
                  <a:lnTo>
                    <a:pt x="7620" y="557529"/>
                  </a:lnTo>
                  <a:lnTo>
                    <a:pt x="7620" y="551180"/>
                  </a:lnTo>
                  <a:close/>
                </a:path>
                <a:path w="7620" h="697229">
                  <a:moveTo>
                    <a:pt x="7620" y="557530"/>
                  </a:moveTo>
                  <a:lnTo>
                    <a:pt x="0" y="557530"/>
                  </a:lnTo>
                  <a:lnTo>
                    <a:pt x="0" y="563879"/>
                  </a:lnTo>
                  <a:lnTo>
                    <a:pt x="7620" y="563879"/>
                  </a:lnTo>
                  <a:lnTo>
                    <a:pt x="7620" y="557530"/>
                  </a:lnTo>
                  <a:close/>
                </a:path>
                <a:path w="7620" h="697229">
                  <a:moveTo>
                    <a:pt x="7620" y="563880"/>
                  </a:moveTo>
                  <a:lnTo>
                    <a:pt x="0" y="563880"/>
                  </a:lnTo>
                  <a:lnTo>
                    <a:pt x="0" y="581659"/>
                  </a:lnTo>
                  <a:lnTo>
                    <a:pt x="7620" y="581659"/>
                  </a:lnTo>
                  <a:lnTo>
                    <a:pt x="7620" y="563880"/>
                  </a:lnTo>
                  <a:close/>
                </a:path>
                <a:path w="7620" h="697229">
                  <a:moveTo>
                    <a:pt x="7620" y="581660"/>
                  </a:moveTo>
                  <a:lnTo>
                    <a:pt x="0" y="581660"/>
                  </a:lnTo>
                  <a:lnTo>
                    <a:pt x="0" y="589279"/>
                  </a:lnTo>
                  <a:lnTo>
                    <a:pt x="7620" y="589279"/>
                  </a:lnTo>
                  <a:lnTo>
                    <a:pt x="7620" y="581660"/>
                  </a:lnTo>
                  <a:close/>
                </a:path>
                <a:path w="7620" h="697229">
                  <a:moveTo>
                    <a:pt x="7620" y="589280"/>
                  </a:moveTo>
                  <a:lnTo>
                    <a:pt x="0" y="589280"/>
                  </a:lnTo>
                  <a:lnTo>
                    <a:pt x="0" y="594359"/>
                  </a:lnTo>
                  <a:lnTo>
                    <a:pt x="7620" y="594359"/>
                  </a:lnTo>
                  <a:lnTo>
                    <a:pt x="7620" y="589280"/>
                  </a:lnTo>
                  <a:close/>
                </a:path>
                <a:path w="7620" h="697229">
                  <a:moveTo>
                    <a:pt x="7620" y="594360"/>
                  </a:moveTo>
                  <a:lnTo>
                    <a:pt x="0" y="594360"/>
                  </a:lnTo>
                  <a:lnTo>
                    <a:pt x="0" y="601979"/>
                  </a:lnTo>
                  <a:lnTo>
                    <a:pt x="7620" y="601979"/>
                  </a:lnTo>
                  <a:lnTo>
                    <a:pt x="7620" y="594360"/>
                  </a:lnTo>
                  <a:close/>
                </a:path>
                <a:path w="7620" h="697229">
                  <a:moveTo>
                    <a:pt x="7620" y="601980"/>
                  </a:moveTo>
                  <a:lnTo>
                    <a:pt x="0" y="601980"/>
                  </a:lnTo>
                  <a:lnTo>
                    <a:pt x="0" y="608329"/>
                  </a:lnTo>
                  <a:lnTo>
                    <a:pt x="7620" y="608329"/>
                  </a:lnTo>
                  <a:lnTo>
                    <a:pt x="7620" y="601980"/>
                  </a:lnTo>
                  <a:close/>
                </a:path>
                <a:path w="7620" h="697229">
                  <a:moveTo>
                    <a:pt x="7620" y="608330"/>
                  </a:moveTo>
                  <a:lnTo>
                    <a:pt x="0" y="608330"/>
                  </a:lnTo>
                  <a:lnTo>
                    <a:pt x="0" y="614679"/>
                  </a:lnTo>
                  <a:lnTo>
                    <a:pt x="7620" y="614679"/>
                  </a:lnTo>
                  <a:lnTo>
                    <a:pt x="7620" y="608330"/>
                  </a:lnTo>
                  <a:close/>
                </a:path>
                <a:path w="7620" h="697229">
                  <a:moveTo>
                    <a:pt x="7620" y="614680"/>
                  </a:moveTo>
                  <a:lnTo>
                    <a:pt x="0" y="614680"/>
                  </a:lnTo>
                  <a:lnTo>
                    <a:pt x="0" y="621029"/>
                  </a:lnTo>
                  <a:lnTo>
                    <a:pt x="7620" y="621029"/>
                  </a:lnTo>
                  <a:lnTo>
                    <a:pt x="7620" y="614680"/>
                  </a:lnTo>
                  <a:close/>
                </a:path>
                <a:path w="7620" h="697229">
                  <a:moveTo>
                    <a:pt x="7620" y="621030"/>
                  </a:moveTo>
                  <a:lnTo>
                    <a:pt x="0" y="621030"/>
                  </a:lnTo>
                  <a:lnTo>
                    <a:pt x="0" y="627379"/>
                  </a:lnTo>
                  <a:lnTo>
                    <a:pt x="7620" y="627379"/>
                  </a:lnTo>
                  <a:lnTo>
                    <a:pt x="7620" y="621030"/>
                  </a:lnTo>
                  <a:close/>
                </a:path>
                <a:path w="7620" h="697229">
                  <a:moveTo>
                    <a:pt x="7620" y="627380"/>
                  </a:moveTo>
                  <a:lnTo>
                    <a:pt x="0" y="627380"/>
                  </a:lnTo>
                  <a:lnTo>
                    <a:pt x="0" y="633729"/>
                  </a:lnTo>
                  <a:lnTo>
                    <a:pt x="7620" y="633729"/>
                  </a:lnTo>
                  <a:lnTo>
                    <a:pt x="7620" y="627380"/>
                  </a:lnTo>
                  <a:close/>
                </a:path>
                <a:path w="7620" h="697229">
                  <a:moveTo>
                    <a:pt x="7620" y="633730"/>
                  </a:moveTo>
                  <a:lnTo>
                    <a:pt x="0" y="633730"/>
                  </a:lnTo>
                  <a:lnTo>
                    <a:pt x="0" y="640079"/>
                  </a:lnTo>
                  <a:lnTo>
                    <a:pt x="7620" y="640079"/>
                  </a:lnTo>
                  <a:lnTo>
                    <a:pt x="7620" y="633730"/>
                  </a:lnTo>
                  <a:close/>
                </a:path>
                <a:path w="7620" h="697229">
                  <a:moveTo>
                    <a:pt x="7620" y="640080"/>
                  </a:moveTo>
                  <a:lnTo>
                    <a:pt x="0" y="640080"/>
                  </a:lnTo>
                  <a:lnTo>
                    <a:pt x="0" y="646429"/>
                  </a:lnTo>
                  <a:lnTo>
                    <a:pt x="7620" y="646429"/>
                  </a:lnTo>
                  <a:lnTo>
                    <a:pt x="7620" y="640080"/>
                  </a:lnTo>
                  <a:close/>
                </a:path>
                <a:path w="7620" h="697229">
                  <a:moveTo>
                    <a:pt x="7620" y="646430"/>
                  </a:moveTo>
                  <a:lnTo>
                    <a:pt x="0" y="646430"/>
                  </a:lnTo>
                  <a:lnTo>
                    <a:pt x="0" y="652779"/>
                  </a:lnTo>
                  <a:lnTo>
                    <a:pt x="7620" y="652779"/>
                  </a:lnTo>
                  <a:lnTo>
                    <a:pt x="7620" y="646430"/>
                  </a:lnTo>
                  <a:close/>
                </a:path>
                <a:path w="7620" h="697229">
                  <a:moveTo>
                    <a:pt x="7620" y="652780"/>
                  </a:moveTo>
                  <a:lnTo>
                    <a:pt x="0" y="652780"/>
                  </a:lnTo>
                  <a:lnTo>
                    <a:pt x="0" y="659129"/>
                  </a:lnTo>
                  <a:lnTo>
                    <a:pt x="7620" y="659129"/>
                  </a:lnTo>
                  <a:lnTo>
                    <a:pt x="7620" y="652780"/>
                  </a:lnTo>
                  <a:close/>
                </a:path>
                <a:path w="7620" h="697229">
                  <a:moveTo>
                    <a:pt x="7620" y="659130"/>
                  </a:moveTo>
                  <a:lnTo>
                    <a:pt x="0" y="659130"/>
                  </a:lnTo>
                  <a:lnTo>
                    <a:pt x="0" y="665479"/>
                  </a:lnTo>
                  <a:lnTo>
                    <a:pt x="7620" y="665479"/>
                  </a:lnTo>
                  <a:lnTo>
                    <a:pt x="7620" y="659130"/>
                  </a:lnTo>
                  <a:close/>
                </a:path>
                <a:path w="7620" h="697229">
                  <a:moveTo>
                    <a:pt x="7620" y="665480"/>
                  </a:moveTo>
                  <a:lnTo>
                    <a:pt x="0" y="665480"/>
                  </a:lnTo>
                  <a:lnTo>
                    <a:pt x="0" y="671829"/>
                  </a:lnTo>
                  <a:lnTo>
                    <a:pt x="7620" y="671829"/>
                  </a:lnTo>
                  <a:lnTo>
                    <a:pt x="7620" y="665480"/>
                  </a:lnTo>
                  <a:close/>
                </a:path>
                <a:path w="7620" h="697229">
                  <a:moveTo>
                    <a:pt x="7620" y="671830"/>
                  </a:moveTo>
                  <a:lnTo>
                    <a:pt x="0" y="671830"/>
                  </a:lnTo>
                  <a:lnTo>
                    <a:pt x="0" y="678179"/>
                  </a:lnTo>
                  <a:lnTo>
                    <a:pt x="7620" y="678179"/>
                  </a:lnTo>
                  <a:lnTo>
                    <a:pt x="7620" y="671830"/>
                  </a:lnTo>
                  <a:close/>
                </a:path>
                <a:path w="7620" h="697229">
                  <a:moveTo>
                    <a:pt x="7620" y="678180"/>
                  </a:moveTo>
                  <a:lnTo>
                    <a:pt x="0" y="678180"/>
                  </a:lnTo>
                  <a:lnTo>
                    <a:pt x="0" y="684529"/>
                  </a:lnTo>
                  <a:lnTo>
                    <a:pt x="7620" y="684529"/>
                  </a:lnTo>
                  <a:lnTo>
                    <a:pt x="7620" y="678180"/>
                  </a:lnTo>
                  <a:close/>
                </a:path>
                <a:path w="7620" h="697229">
                  <a:moveTo>
                    <a:pt x="7620" y="684530"/>
                  </a:moveTo>
                  <a:lnTo>
                    <a:pt x="0" y="684530"/>
                  </a:lnTo>
                  <a:lnTo>
                    <a:pt x="0" y="690879"/>
                  </a:lnTo>
                  <a:lnTo>
                    <a:pt x="7620" y="690879"/>
                  </a:lnTo>
                  <a:lnTo>
                    <a:pt x="7620" y="684530"/>
                  </a:lnTo>
                  <a:close/>
                </a:path>
                <a:path w="7620" h="697229">
                  <a:moveTo>
                    <a:pt x="7620" y="690880"/>
                  </a:moveTo>
                  <a:lnTo>
                    <a:pt x="0" y="690880"/>
                  </a:lnTo>
                  <a:lnTo>
                    <a:pt x="0" y="697229"/>
                  </a:lnTo>
                  <a:lnTo>
                    <a:pt x="7620" y="697229"/>
                  </a:lnTo>
                  <a:lnTo>
                    <a:pt x="7620" y="690880"/>
                  </a:lnTo>
                  <a:close/>
                </a:path>
              </a:pathLst>
            </a:custGeom>
            <a:solidFill>
              <a:srgbClr val="6900F1"/>
            </a:solidFill>
          </p:spPr>
          <p:txBody>
            <a:bodyPr bIns="0" lIns="0" rIns="0" rtlCol="0" tIns="0" wrap="square"/>
            <a:p/>
          </p:txBody>
        </p:sp>
        <p:sp>
          <p:nvSpPr>
            <p:cNvPr id="1049971" name="object 1272"/>
            <p:cNvSpPr/>
            <p:nvPr/>
          </p:nvSpPr>
          <p:spPr>
            <a:xfrm>
              <a:off x="6870700" y="4465319"/>
              <a:ext cx="7620" cy="699770"/>
            </a:xfrm>
            <a:custGeom>
              <a:avLst/>
              <a:ahLst/>
              <a:rect l="l" t="t" r="r" b="b"/>
              <a:pathLst>
                <a:path w="7620" h="699770">
                  <a:moveTo>
                    <a:pt x="1270" y="0"/>
                  </a:moveTo>
                  <a:lnTo>
                    <a:pt x="0" y="0"/>
                  </a:lnTo>
                  <a:lnTo>
                    <a:pt x="0" y="1269"/>
                  </a:lnTo>
                  <a:lnTo>
                    <a:pt x="1270" y="1269"/>
                  </a:lnTo>
                  <a:lnTo>
                    <a:pt x="1270" y="0"/>
                  </a:lnTo>
                  <a:close/>
                </a:path>
                <a:path w="7620" h="699770">
                  <a:moveTo>
                    <a:pt x="5079" y="1269"/>
                  </a:moveTo>
                  <a:lnTo>
                    <a:pt x="0" y="1269"/>
                  </a:lnTo>
                  <a:lnTo>
                    <a:pt x="0" y="7619"/>
                  </a:lnTo>
                  <a:lnTo>
                    <a:pt x="7620" y="7619"/>
                  </a:lnTo>
                  <a:lnTo>
                    <a:pt x="7620" y="2539"/>
                  </a:lnTo>
                  <a:lnTo>
                    <a:pt x="5079" y="2539"/>
                  </a:lnTo>
                  <a:lnTo>
                    <a:pt x="5079" y="1269"/>
                  </a:lnTo>
                  <a:close/>
                </a:path>
                <a:path w="7620" h="699770">
                  <a:moveTo>
                    <a:pt x="7620" y="7619"/>
                  </a:moveTo>
                  <a:lnTo>
                    <a:pt x="0" y="7619"/>
                  </a:lnTo>
                  <a:lnTo>
                    <a:pt x="0" y="13969"/>
                  </a:lnTo>
                  <a:lnTo>
                    <a:pt x="7620" y="13969"/>
                  </a:lnTo>
                  <a:lnTo>
                    <a:pt x="7620" y="7619"/>
                  </a:lnTo>
                  <a:close/>
                </a:path>
                <a:path w="7620" h="699770">
                  <a:moveTo>
                    <a:pt x="7620" y="13969"/>
                  </a:moveTo>
                  <a:lnTo>
                    <a:pt x="0" y="13969"/>
                  </a:lnTo>
                  <a:lnTo>
                    <a:pt x="0" y="20319"/>
                  </a:lnTo>
                  <a:lnTo>
                    <a:pt x="7620" y="20319"/>
                  </a:lnTo>
                  <a:lnTo>
                    <a:pt x="7620" y="13969"/>
                  </a:lnTo>
                  <a:close/>
                </a:path>
                <a:path w="7620" h="699770">
                  <a:moveTo>
                    <a:pt x="7620" y="20319"/>
                  </a:moveTo>
                  <a:lnTo>
                    <a:pt x="0" y="20319"/>
                  </a:lnTo>
                  <a:lnTo>
                    <a:pt x="0" y="26669"/>
                  </a:lnTo>
                  <a:lnTo>
                    <a:pt x="7620" y="26669"/>
                  </a:lnTo>
                  <a:lnTo>
                    <a:pt x="7620" y="20319"/>
                  </a:lnTo>
                  <a:close/>
                </a:path>
                <a:path w="7620" h="699770">
                  <a:moveTo>
                    <a:pt x="7620" y="26669"/>
                  </a:moveTo>
                  <a:lnTo>
                    <a:pt x="0" y="26669"/>
                  </a:lnTo>
                  <a:lnTo>
                    <a:pt x="0" y="33019"/>
                  </a:lnTo>
                  <a:lnTo>
                    <a:pt x="7620" y="33019"/>
                  </a:lnTo>
                  <a:lnTo>
                    <a:pt x="7620" y="26669"/>
                  </a:lnTo>
                  <a:close/>
                </a:path>
                <a:path w="7620" h="699770">
                  <a:moveTo>
                    <a:pt x="7620" y="33019"/>
                  </a:moveTo>
                  <a:lnTo>
                    <a:pt x="0" y="33019"/>
                  </a:lnTo>
                  <a:lnTo>
                    <a:pt x="0" y="39369"/>
                  </a:lnTo>
                  <a:lnTo>
                    <a:pt x="7620" y="39369"/>
                  </a:lnTo>
                  <a:lnTo>
                    <a:pt x="7620" y="33019"/>
                  </a:lnTo>
                  <a:close/>
                </a:path>
                <a:path w="7620" h="699770">
                  <a:moveTo>
                    <a:pt x="7620" y="39369"/>
                  </a:moveTo>
                  <a:lnTo>
                    <a:pt x="0" y="39369"/>
                  </a:lnTo>
                  <a:lnTo>
                    <a:pt x="0" y="45719"/>
                  </a:lnTo>
                  <a:lnTo>
                    <a:pt x="7620" y="45719"/>
                  </a:lnTo>
                  <a:lnTo>
                    <a:pt x="7620" y="39369"/>
                  </a:lnTo>
                  <a:close/>
                </a:path>
                <a:path w="7620" h="699770">
                  <a:moveTo>
                    <a:pt x="7620" y="45719"/>
                  </a:moveTo>
                  <a:lnTo>
                    <a:pt x="0" y="45719"/>
                  </a:lnTo>
                  <a:lnTo>
                    <a:pt x="0" y="52069"/>
                  </a:lnTo>
                  <a:lnTo>
                    <a:pt x="7620" y="52069"/>
                  </a:lnTo>
                  <a:lnTo>
                    <a:pt x="7620" y="45719"/>
                  </a:lnTo>
                  <a:close/>
                </a:path>
                <a:path w="7620" h="699770">
                  <a:moveTo>
                    <a:pt x="7620" y="52069"/>
                  </a:moveTo>
                  <a:lnTo>
                    <a:pt x="0" y="52069"/>
                  </a:lnTo>
                  <a:lnTo>
                    <a:pt x="0" y="58419"/>
                  </a:lnTo>
                  <a:lnTo>
                    <a:pt x="7620" y="58419"/>
                  </a:lnTo>
                  <a:lnTo>
                    <a:pt x="7620" y="52069"/>
                  </a:lnTo>
                  <a:close/>
                </a:path>
                <a:path w="7620" h="699770">
                  <a:moveTo>
                    <a:pt x="7620" y="58419"/>
                  </a:moveTo>
                  <a:lnTo>
                    <a:pt x="0" y="58419"/>
                  </a:lnTo>
                  <a:lnTo>
                    <a:pt x="0" y="64769"/>
                  </a:lnTo>
                  <a:lnTo>
                    <a:pt x="7620" y="64769"/>
                  </a:lnTo>
                  <a:lnTo>
                    <a:pt x="7620" y="58419"/>
                  </a:lnTo>
                  <a:close/>
                </a:path>
                <a:path w="7620" h="699770">
                  <a:moveTo>
                    <a:pt x="7620" y="64769"/>
                  </a:moveTo>
                  <a:lnTo>
                    <a:pt x="0" y="64769"/>
                  </a:lnTo>
                  <a:lnTo>
                    <a:pt x="0" y="71119"/>
                  </a:lnTo>
                  <a:lnTo>
                    <a:pt x="7620" y="71119"/>
                  </a:lnTo>
                  <a:lnTo>
                    <a:pt x="7620" y="64769"/>
                  </a:lnTo>
                  <a:close/>
                </a:path>
                <a:path w="7620" h="699770">
                  <a:moveTo>
                    <a:pt x="7620" y="71119"/>
                  </a:moveTo>
                  <a:lnTo>
                    <a:pt x="0" y="71119"/>
                  </a:lnTo>
                  <a:lnTo>
                    <a:pt x="0" y="77469"/>
                  </a:lnTo>
                  <a:lnTo>
                    <a:pt x="7620" y="77469"/>
                  </a:lnTo>
                  <a:lnTo>
                    <a:pt x="7620" y="71119"/>
                  </a:lnTo>
                  <a:close/>
                </a:path>
                <a:path w="7620" h="699770">
                  <a:moveTo>
                    <a:pt x="7620" y="77469"/>
                  </a:moveTo>
                  <a:lnTo>
                    <a:pt x="0" y="77469"/>
                  </a:lnTo>
                  <a:lnTo>
                    <a:pt x="0" y="83819"/>
                  </a:lnTo>
                  <a:lnTo>
                    <a:pt x="7620" y="83819"/>
                  </a:lnTo>
                  <a:lnTo>
                    <a:pt x="7620" y="77469"/>
                  </a:lnTo>
                  <a:close/>
                </a:path>
                <a:path w="7620" h="699770">
                  <a:moveTo>
                    <a:pt x="7620" y="83819"/>
                  </a:moveTo>
                  <a:lnTo>
                    <a:pt x="0" y="83819"/>
                  </a:lnTo>
                  <a:lnTo>
                    <a:pt x="0" y="90169"/>
                  </a:lnTo>
                  <a:lnTo>
                    <a:pt x="7620" y="90169"/>
                  </a:lnTo>
                  <a:lnTo>
                    <a:pt x="7620" y="83819"/>
                  </a:lnTo>
                  <a:close/>
                </a:path>
                <a:path w="7620" h="699770">
                  <a:moveTo>
                    <a:pt x="7620" y="90169"/>
                  </a:moveTo>
                  <a:lnTo>
                    <a:pt x="0" y="90169"/>
                  </a:lnTo>
                  <a:lnTo>
                    <a:pt x="0" y="96519"/>
                  </a:lnTo>
                  <a:lnTo>
                    <a:pt x="7620" y="96519"/>
                  </a:lnTo>
                  <a:lnTo>
                    <a:pt x="7620" y="90169"/>
                  </a:lnTo>
                  <a:close/>
                </a:path>
                <a:path w="7620" h="699770">
                  <a:moveTo>
                    <a:pt x="7620" y="96519"/>
                  </a:moveTo>
                  <a:lnTo>
                    <a:pt x="0" y="96519"/>
                  </a:lnTo>
                  <a:lnTo>
                    <a:pt x="0" y="102869"/>
                  </a:lnTo>
                  <a:lnTo>
                    <a:pt x="7620" y="102869"/>
                  </a:lnTo>
                  <a:lnTo>
                    <a:pt x="7620" y="96519"/>
                  </a:lnTo>
                  <a:close/>
                </a:path>
                <a:path w="7620" h="699770">
                  <a:moveTo>
                    <a:pt x="7620" y="102869"/>
                  </a:moveTo>
                  <a:lnTo>
                    <a:pt x="0" y="102869"/>
                  </a:lnTo>
                  <a:lnTo>
                    <a:pt x="0" y="109219"/>
                  </a:lnTo>
                  <a:lnTo>
                    <a:pt x="7620" y="109219"/>
                  </a:lnTo>
                  <a:lnTo>
                    <a:pt x="7620" y="102869"/>
                  </a:lnTo>
                  <a:close/>
                </a:path>
                <a:path w="7620" h="699770">
                  <a:moveTo>
                    <a:pt x="7620" y="109219"/>
                  </a:moveTo>
                  <a:lnTo>
                    <a:pt x="0" y="109219"/>
                  </a:lnTo>
                  <a:lnTo>
                    <a:pt x="0" y="115569"/>
                  </a:lnTo>
                  <a:lnTo>
                    <a:pt x="7620" y="115569"/>
                  </a:lnTo>
                  <a:lnTo>
                    <a:pt x="7620" y="109219"/>
                  </a:lnTo>
                  <a:close/>
                </a:path>
                <a:path w="7620" h="699770">
                  <a:moveTo>
                    <a:pt x="7620" y="115569"/>
                  </a:moveTo>
                  <a:lnTo>
                    <a:pt x="0" y="115569"/>
                  </a:lnTo>
                  <a:lnTo>
                    <a:pt x="0" y="121919"/>
                  </a:lnTo>
                  <a:lnTo>
                    <a:pt x="7620" y="121919"/>
                  </a:lnTo>
                  <a:lnTo>
                    <a:pt x="7620" y="115569"/>
                  </a:lnTo>
                  <a:close/>
                </a:path>
                <a:path w="7620" h="699770">
                  <a:moveTo>
                    <a:pt x="7620" y="121919"/>
                  </a:moveTo>
                  <a:lnTo>
                    <a:pt x="0" y="121919"/>
                  </a:lnTo>
                  <a:lnTo>
                    <a:pt x="0" y="128269"/>
                  </a:lnTo>
                  <a:lnTo>
                    <a:pt x="7620" y="128269"/>
                  </a:lnTo>
                  <a:lnTo>
                    <a:pt x="7620" y="121919"/>
                  </a:lnTo>
                  <a:close/>
                </a:path>
                <a:path w="7620" h="699770">
                  <a:moveTo>
                    <a:pt x="7620" y="128269"/>
                  </a:moveTo>
                  <a:lnTo>
                    <a:pt x="0" y="128269"/>
                  </a:lnTo>
                  <a:lnTo>
                    <a:pt x="0" y="134619"/>
                  </a:lnTo>
                  <a:lnTo>
                    <a:pt x="7620" y="134619"/>
                  </a:lnTo>
                  <a:lnTo>
                    <a:pt x="7620" y="128269"/>
                  </a:lnTo>
                  <a:close/>
                </a:path>
                <a:path w="7620" h="699770">
                  <a:moveTo>
                    <a:pt x="7620" y="134619"/>
                  </a:moveTo>
                  <a:lnTo>
                    <a:pt x="0" y="134619"/>
                  </a:lnTo>
                  <a:lnTo>
                    <a:pt x="0" y="140969"/>
                  </a:lnTo>
                  <a:lnTo>
                    <a:pt x="7620" y="140969"/>
                  </a:lnTo>
                  <a:lnTo>
                    <a:pt x="7620" y="134619"/>
                  </a:lnTo>
                  <a:close/>
                </a:path>
                <a:path w="7620" h="699770">
                  <a:moveTo>
                    <a:pt x="7620" y="140969"/>
                  </a:moveTo>
                  <a:lnTo>
                    <a:pt x="0" y="140969"/>
                  </a:lnTo>
                  <a:lnTo>
                    <a:pt x="0" y="146049"/>
                  </a:lnTo>
                  <a:lnTo>
                    <a:pt x="7620" y="146049"/>
                  </a:lnTo>
                  <a:lnTo>
                    <a:pt x="7620" y="140969"/>
                  </a:lnTo>
                  <a:close/>
                </a:path>
                <a:path w="7620" h="699770">
                  <a:moveTo>
                    <a:pt x="7620" y="146050"/>
                  </a:moveTo>
                  <a:lnTo>
                    <a:pt x="0" y="146050"/>
                  </a:lnTo>
                  <a:lnTo>
                    <a:pt x="0" y="153669"/>
                  </a:lnTo>
                  <a:lnTo>
                    <a:pt x="7620" y="153669"/>
                  </a:lnTo>
                  <a:lnTo>
                    <a:pt x="7620" y="146050"/>
                  </a:lnTo>
                  <a:close/>
                </a:path>
                <a:path w="7620" h="699770">
                  <a:moveTo>
                    <a:pt x="7620" y="153669"/>
                  </a:moveTo>
                  <a:lnTo>
                    <a:pt x="0" y="153669"/>
                  </a:lnTo>
                  <a:lnTo>
                    <a:pt x="0" y="160019"/>
                  </a:lnTo>
                  <a:lnTo>
                    <a:pt x="7620" y="160019"/>
                  </a:lnTo>
                  <a:lnTo>
                    <a:pt x="7620" y="153669"/>
                  </a:lnTo>
                  <a:close/>
                </a:path>
                <a:path w="7620" h="699770">
                  <a:moveTo>
                    <a:pt x="7620" y="160019"/>
                  </a:moveTo>
                  <a:lnTo>
                    <a:pt x="0" y="160019"/>
                  </a:lnTo>
                  <a:lnTo>
                    <a:pt x="0" y="166369"/>
                  </a:lnTo>
                  <a:lnTo>
                    <a:pt x="7620" y="166369"/>
                  </a:lnTo>
                  <a:lnTo>
                    <a:pt x="7620" y="160019"/>
                  </a:lnTo>
                  <a:close/>
                </a:path>
                <a:path w="7620" h="699770">
                  <a:moveTo>
                    <a:pt x="7620" y="166369"/>
                  </a:moveTo>
                  <a:lnTo>
                    <a:pt x="0" y="166369"/>
                  </a:lnTo>
                  <a:lnTo>
                    <a:pt x="0" y="172719"/>
                  </a:lnTo>
                  <a:lnTo>
                    <a:pt x="7620" y="172719"/>
                  </a:lnTo>
                  <a:lnTo>
                    <a:pt x="7620" y="166369"/>
                  </a:lnTo>
                  <a:close/>
                </a:path>
                <a:path w="7620" h="699770">
                  <a:moveTo>
                    <a:pt x="7620" y="172719"/>
                  </a:moveTo>
                  <a:lnTo>
                    <a:pt x="0" y="172719"/>
                  </a:lnTo>
                  <a:lnTo>
                    <a:pt x="0" y="179069"/>
                  </a:lnTo>
                  <a:lnTo>
                    <a:pt x="7620" y="179069"/>
                  </a:lnTo>
                  <a:lnTo>
                    <a:pt x="7620" y="172719"/>
                  </a:lnTo>
                  <a:close/>
                </a:path>
                <a:path w="7620" h="699770">
                  <a:moveTo>
                    <a:pt x="7620" y="179069"/>
                  </a:moveTo>
                  <a:lnTo>
                    <a:pt x="0" y="179069"/>
                  </a:lnTo>
                  <a:lnTo>
                    <a:pt x="0" y="185419"/>
                  </a:lnTo>
                  <a:lnTo>
                    <a:pt x="7620" y="185419"/>
                  </a:lnTo>
                  <a:lnTo>
                    <a:pt x="7620" y="179069"/>
                  </a:lnTo>
                  <a:close/>
                </a:path>
                <a:path w="7620" h="699770">
                  <a:moveTo>
                    <a:pt x="7620" y="185419"/>
                  </a:moveTo>
                  <a:lnTo>
                    <a:pt x="0" y="185419"/>
                  </a:lnTo>
                  <a:lnTo>
                    <a:pt x="0" y="191769"/>
                  </a:lnTo>
                  <a:lnTo>
                    <a:pt x="7620" y="191769"/>
                  </a:lnTo>
                  <a:lnTo>
                    <a:pt x="7620" y="185419"/>
                  </a:lnTo>
                  <a:close/>
                </a:path>
                <a:path w="7620" h="699770">
                  <a:moveTo>
                    <a:pt x="7620" y="191769"/>
                  </a:moveTo>
                  <a:lnTo>
                    <a:pt x="0" y="191769"/>
                  </a:lnTo>
                  <a:lnTo>
                    <a:pt x="0" y="198119"/>
                  </a:lnTo>
                  <a:lnTo>
                    <a:pt x="7620" y="198119"/>
                  </a:lnTo>
                  <a:lnTo>
                    <a:pt x="7620" y="191769"/>
                  </a:lnTo>
                  <a:close/>
                </a:path>
                <a:path w="7620" h="699770">
                  <a:moveTo>
                    <a:pt x="7620" y="198119"/>
                  </a:moveTo>
                  <a:lnTo>
                    <a:pt x="0" y="198119"/>
                  </a:lnTo>
                  <a:lnTo>
                    <a:pt x="0" y="204469"/>
                  </a:lnTo>
                  <a:lnTo>
                    <a:pt x="7620" y="204469"/>
                  </a:lnTo>
                  <a:lnTo>
                    <a:pt x="7620" y="198119"/>
                  </a:lnTo>
                  <a:close/>
                </a:path>
                <a:path w="7620" h="699770">
                  <a:moveTo>
                    <a:pt x="7620" y="204469"/>
                  </a:moveTo>
                  <a:lnTo>
                    <a:pt x="0" y="204469"/>
                  </a:lnTo>
                  <a:lnTo>
                    <a:pt x="0" y="210819"/>
                  </a:lnTo>
                  <a:lnTo>
                    <a:pt x="7620" y="210819"/>
                  </a:lnTo>
                  <a:lnTo>
                    <a:pt x="7620" y="204469"/>
                  </a:lnTo>
                  <a:close/>
                </a:path>
                <a:path w="7620" h="699770">
                  <a:moveTo>
                    <a:pt x="7620" y="210819"/>
                  </a:moveTo>
                  <a:lnTo>
                    <a:pt x="0" y="210819"/>
                  </a:lnTo>
                  <a:lnTo>
                    <a:pt x="0" y="217169"/>
                  </a:lnTo>
                  <a:lnTo>
                    <a:pt x="7620" y="217169"/>
                  </a:lnTo>
                  <a:lnTo>
                    <a:pt x="7620" y="210819"/>
                  </a:lnTo>
                  <a:close/>
                </a:path>
                <a:path w="7620" h="699770">
                  <a:moveTo>
                    <a:pt x="7620" y="217169"/>
                  </a:moveTo>
                  <a:lnTo>
                    <a:pt x="0" y="217169"/>
                  </a:lnTo>
                  <a:lnTo>
                    <a:pt x="0" y="223519"/>
                  </a:lnTo>
                  <a:lnTo>
                    <a:pt x="7620" y="223519"/>
                  </a:lnTo>
                  <a:lnTo>
                    <a:pt x="7620" y="217169"/>
                  </a:lnTo>
                  <a:close/>
                </a:path>
                <a:path w="7620" h="699770">
                  <a:moveTo>
                    <a:pt x="7620" y="223519"/>
                  </a:moveTo>
                  <a:lnTo>
                    <a:pt x="0" y="223519"/>
                  </a:lnTo>
                  <a:lnTo>
                    <a:pt x="0" y="229869"/>
                  </a:lnTo>
                  <a:lnTo>
                    <a:pt x="7620" y="229869"/>
                  </a:lnTo>
                  <a:lnTo>
                    <a:pt x="7620" y="223519"/>
                  </a:lnTo>
                  <a:close/>
                </a:path>
                <a:path w="7620" h="699770">
                  <a:moveTo>
                    <a:pt x="7620" y="229869"/>
                  </a:moveTo>
                  <a:lnTo>
                    <a:pt x="0" y="229869"/>
                  </a:lnTo>
                  <a:lnTo>
                    <a:pt x="0" y="242569"/>
                  </a:lnTo>
                  <a:lnTo>
                    <a:pt x="7620" y="242569"/>
                  </a:lnTo>
                  <a:lnTo>
                    <a:pt x="7620" y="229869"/>
                  </a:lnTo>
                  <a:close/>
                </a:path>
                <a:path w="7620" h="699770">
                  <a:moveTo>
                    <a:pt x="7620" y="242569"/>
                  </a:moveTo>
                  <a:lnTo>
                    <a:pt x="0" y="242569"/>
                  </a:lnTo>
                  <a:lnTo>
                    <a:pt x="0" y="248919"/>
                  </a:lnTo>
                  <a:lnTo>
                    <a:pt x="7620" y="248919"/>
                  </a:lnTo>
                  <a:lnTo>
                    <a:pt x="7620" y="242569"/>
                  </a:lnTo>
                  <a:close/>
                </a:path>
                <a:path w="7620" h="699770">
                  <a:moveTo>
                    <a:pt x="7620" y="248919"/>
                  </a:moveTo>
                  <a:lnTo>
                    <a:pt x="0" y="248919"/>
                  </a:lnTo>
                  <a:lnTo>
                    <a:pt x="0" y="255269"/>
                  </a:lnTo>
                  <a:lnTo>
                    <a:pt x="7620" y="255269"/>
                  </a:lnTo>
                  <a:lnTo>
                    <a:pt x="7620" y="248919"/>
                  </a:lnTo>
                  <a:close/>
                </a:path>
                <a:path w="7620" h="699770">
                  <a:moveTo>
                    <a:pt x="7620" y="255269"/>
                  </a:moveTo>
                  <a:lnTo>
                    <a:pt x="0" y="255269"/>
                  </a:lnTo>
                  <a:lnTo>
                    <a:pt x="0" y="261619"/>
                  </a:lnTo>
                  <a:lnTo>
                    <a:pt x="7620" y="261619"/>
                  </a:lnTo>
                  <a:lnTo>
                    <a:pt x="7620" y="255269"/>
                  </a:lnTo>
                  <a:close/>
                </a:path>
                <a:path w="7620" h="699770">
                  <a:moveTo>
                    <a:pt x="7620" y="261619"/>
                  </a:moveTo>
                  <a:lnTo>
                    <a:pt x="0" y="261619"/>
                  </a:lnTo>
                  <a:lnTo>
                    <a:pt x="0" y="267969"/>
                  </a:lnTo>
                  <a:lnTo>
                    <a:pt x="7620" y="267969"/>
                  </a:lnTo>
                  <a:lnTo>
                    <a:pt x="7620" y="261619"/>
                  </a:lnTo>
                  <a:close/>
                </a:path>
                <a:path w="7620" h="699770">
                  <a:moveTo>
                    <a:pt x="7620" y="267969"/>
                  </a:moveTo>
                  <a:lnTo>
                    <a:pt x="0" y="267969"/>
                  </a:lnTo>
                  <a:lnTo>
                    <a:pt x="0" y="274319"/>
                  </a:lnTo>
                  <a:lnTo>
                    <a:pt x="7620" y="274319"/>
                  </a:lnTo>
                  <a:lnTo>
                    <a:pt x="7620" y="267969"/>
                  </a:lnTo>
                  <a:close/>
                </a:path>
                <a:path w="7620" h="699770">
                  <a:moveTo>
                    <a:pt x="7620" y="274319"/>
                  </a:moveTo>
                  <a:lnTo>
                    <a:pt x="0" y="274319"/>
                  </a:lnTo>
                  <a:lnTo>
                    <a:pt x="0" y="280669"/>
                  </a:lnTo>
                  <a:lnTo>
                    <a:pt x="7620" y="280669"/>
                  </a:lnTo>
                  <a:lnTo>
                    <a:pt x="7620" y="274319"/>
                  </a:lnTo>
                  <a:close/>
                </a:path>
                <a:path w="7620" h="699770">
                  <a:moveTo>
                    <a:pt x="7620" y="280669"/>
                  </a:moveTo>
                  <a:lnTo>
                    <a:pt x="0" y="280669"/>
                  </a:lnTo>
                  <a:lnTo>
                    <a:pt x="0" y="287019"/>
                  </a:lnTo>
                  <a:lnTo>
                    <a:pt x="7620" y="287019"/>
                  </a:lnTo>
                  <a:lnTo>
                    <a:pt x="7620" y="280669"/>
                  </a:lnTo>
                  <a:close/>
                </a:path>
                <a:path w="7620" h="699770">
                  <a:moveTo>
                    <a:pt x="7620" y="287019"/>
                  </a:moveTo>
                  <a:lnTo>
                    <a:pt x="0" y="287019"/>
                  </a:lnTo>
                  <a:lnTo>
                    <a:pt x="0" y="293369"/>
                  </a:lnTo>
                  <a:lnTo>
                    <a:pt x="7620" y="293369"/>
                  </a:lnTo>
                  <a:lnTo>
                    <a:pt x="7620" y="287019"/>
                  </a:lnTo>
                  <a:close/>
                </a:path>
                <a:path w="7620" h="699770">
                  <a:moveTo>
                    <a:pt x="7620" y="293369"/>
                  </a:moveTo>
                  <a:lnTo>
                    <a:pt x="0" y="293369"/>
                  </a:lnTo>
                  <a:lnTo>
                    <a:pt x="0" y="299719"/>
                  </a:lnTo>
                  <a:lnTo>
                    <a:pt x="7620" y="299719"/>
                  </a:lnTo>
                  <a:lnTo>
                    <a:pt x="7620" y="293369"/>
                  </a:lnTo>
                  <a:close/>
                </a:path>
                <a:path w="7620" h="699770">
                  <a:moveTo>
                    <a:pt x="7620" y="299719"/>
                  </a:moveTo>
                  <a:lnTo>
                    <a:pt x="0" y="299719"/>
                  </a:lnTo>
                  <a:lnTo>
                    <a:pt x="0" y="306069"/>
                  </a:lnTo>
                  <a:lnTo>
                    <a:pt x="7620" y="306069"/>
                  </a:lnTo>
                  <a:lnTo>
                    <a:pt x="7620" y="299719"/>
                  </a:lnTo>
                  <a:close/>
                </a:path>
                <a:path w="7620" h="699770">
                  <a:moveTo>
                    <a:pt x="7620" y="306069"/>
                  </a:moveTo>
                  <a:lnTo>
                    <a:pt x="0" y="306069"/>
                  </a:lnTo>
                  <a:lnTo>
                    <a:pt x="0" y="312419"/>
                  </a:lnTo>
                  <a:lnTo>
                    <a:pt x="7620" y="312419"/>
                  </a:lnTo>
                  <a:lnTo>
                    <a:pt x="7620" y="306069"/>
                  </a:lnTo>
                  <a:close/>
                </a:path>
                <a:path w="7620" h="699770">
                  <a:moveTo>
                    <a:pt x="7620" y="312419"/>
                  </a:moveTo>
                  <a:lnTo>
                    <a:pt x="0" y="312419"/>
                  </a:lnTo>
                  <a:lnTo>
                    <a:pt x="0" y="318769"/>
                  </a:lnTo>
                  <a:lnTo>
                    <a:pt x="7620" y="318769"/>
                  </a:lnTo>
                  <a:lnTo>
                    <a:pt x="7620" y="312419"/>
                  </a:lnTo>
                  <a:close/>
                </a:path>
                <a:path w="7620" h="699770">
                  <a:moveTo>
                    <a:pt x="7620" y="318769"/>
                  </a:moveTo>
                  <a:lnTo>
                    <a:pt x="0" y="318769"/>
                  </a:lnTo>
                  <a:lnTo>
                    <a:pt x="0" y="325119"/>
                  </a:lnTo>
                  <a:lnTo>
                    <a:pt x="7620" y="325119"/>
                  </a:lnTo>
                  <a:lnTo>
                    <a:pt x="7620" y="318769"/>
                  </a:lnTo>
                  <a:close/>
                </a:path>
                <a:path w="7620" h="699770">
                  <a:moveTo>
                    <a:pt x="7620" y="325119"/>
                  </a:moveTo>
                  <a:lnTo>
                    <a:pt x="0" y="325119"/>
                  </a:lnTo>
                  <a:lnTo>
                    <a:pt x="0" y="331469"/>
                  </a:lnTo>
                  <a:lnTo>
                    <a:pt x="7620" y="331469"/>
                  </a:lnTo>
                  <a:lnTo>
                    <a:pt x="7620" y="325119"/>
                  </a:lnTo>
                  <a:close/>
                </a:path>
                <a:path w="7620" h="699770">
                  <a:moveTo>
                    <a:pt x="7620" y="331469"/>
                  </a:moveTo>
                  <a:lnTo>
                    <a:pt x="0" y="331469"/>
                  </a:lnTo>
                  <a:lnTo>
                    <a:pt x="0" y="337819"/>
                  </a:lnTo>
                  <a:lnTo>
                    <a:pt x="7620" y="337819"/>
                  </a:lnTo>
                  <a:lnTo>
                    <a:pt x="7620" y="331469"/>
                  </a:lnTo>
                  <a:close/>
                </a:path>
                <a:path w="7620" h="699770">
                  <a:moveTo>
                    <a:pt x="7620" y="337819"/>
                  </a:moveTo>
                  <a:lnTo>
                    <a:pt x="0" y="337819"/>
                  </a:lnTo>
                  <a:lnTo>
                    <a:pt x="0" y="344169"/>
                  </a:lnTo>
                  <a:lnTo>
                    <a:pt x="7620" y="344169"/>
                  </a:lnTo>
                  <a:lnTo>
                    <a:pt x="7620" y="337819"/>
                  </a:lnTo>
                  <a:close/>
                </a:path>
                <a:path w="7620" h="699770">
                  <a:moveTo>
                    <a:pt x="7620" y="344169"/>
                  </a:moveTo>
                  <a:lnTo>
                    <a:pt x="0" y="344169"/>
                  </a:lnTo>
                  <a:lnTo>
                    <a:pt x="0" y="350519"/>
                  </a:lnTo>
                  <a:lnTo>
                    <a:pt x="7620" y="350519"/>
                  </a:lnTo>
                  <a:lnTo>
                    <a:pt x="7620" y="344169"/>
                  </a:lnTo>
                  <a:close/>
                </a:path>
                <a:path w="7620" h="699770">
                  <a:moveTo>
                    <a:pt x="7620" y="350519"/>
                  </a:moveTo>
                  <a:lnTo>
                    <a:pt x="0" y="350519"/>
                  </a:lnTo>
                  <a:lnTo>
                    <a:pt x="0" y="356869"/>
                  </a:lnTo>
                  <a:lnTo>
                    <a:pt x="7620" y="356869"/>
                  </a:lnTo>
                  <a:lnTo>
                    <a:pt x="7620" y="350519"/>
                  </a:lnTo>
                  <a:close/>
                </a:path>
                <a:path w="7620" h="699770">
                  <a:moveTo>
                    <a:pt x="7620" y="356869"/>
                  </a:moveTo>
                  <a:lnTo>
                    <a:pt x="0" y="356869"/>
                  </a:lnTo>
                  <a:lnTo>
                    <a:pt x="0" y="363219"/>
                  </a:lnTo>
                  <a:lnTo>
                    <a:pt x="7620" y="363219"/>
                  </a:lnTo>
                  <a:lnTo>
                    <a:pt x="7620" y="356869"/>
                  </a:lnTo>
                  <a:close/>
                </a:path>
                <a:path w="7620" h="699770">
                  <a:moveTo>
                    <a:pt x="7620" y="363219"/>
                  </a:moveTo>
                  <a:lnTo>
                    <a:pt x="0" y="363219"/>
                  </a:lnTo>
                  <a:lnTo>
                    <a:pt x="0" y="369569"/>
                  </a:lnTo>
                  <a:lnTo>
                    <a:pt x="7620" y="369569"/>
                  </a:lnTo>
                  <a:lnTo>
                    <a:pt x="7620" y="363219"/>
                  </a:lnTo>
                  <a:close/>
                </a:path>
                <a:path w="7620" h="699770">
                  <a:moveTo>
                    <a:pt x="7620" y="369569"/>
                  </a:moveTo>
                  <a:lnTo>
                    <a:pt x="0" y="369569"/>
                  </a:lnTo>
                  <a:lnTo>
                    <a:pt x="0" y="375919"/>
                  </a:lnTo>
                  <a:lnTo>
                    <a:pt x="7620" y="375919"/>
                  </a:lnTo>
                  <a:lnTo>
                    <a:pt x="7620" y="369569"/>
                  </a:lnTo>
                  <a:close/>
                </a:path>
                <a:path w="7620" h="699770">
                  <a:moveTo>
                    <a:pt x="7620" y="375919"/>
                  </a:moveTo>
                  <a:lnTo>
                    <a:pt x="0" y="375919"/>
                  </a:lnTo>
                  <a:lnTo>
                    <a:pt x="0" y="382269"/>
                  </a:lnTo>
                  <a:lnTo>
                    <a:pt x="7620" y="382269"/>
                  </a:lnTo>
                  <a:lnTo>
                    <a:pt x="7620" y="375919"/>
                  </a:lnTo>
                  <a:close/>
                </a:path>
                <a:path w="7620" h="699770">
                  <a:moveTo>
                    <a:pt x="7620" y="382269"/>
                  </a:moveTo>
                  <a:lnTo>
                    <a:pt x="0" y="382269"/>
                  </a:lnTo>
                  <a:lnTo>
                    <a:pt x="0" y="388619"/>
                  </a:lnTo>
                  <a:lnTo>
                    <a:pt x="7620" y="388619"/>
                  </a:lnTo>
                  <a:lnTo>
                    <a:pt x="7620" y="382269"/>
                  </a:lnTo>
                  <a:close/>
                </a:path>
                <a:path w="7620" h="699770">
                  <a:moveTo>
                    <a:pt x="7620" y="388619"/>
                  </a:moveTo>
                  <a:lnTo>
                    <a:pt x="0" y="388619"/>
                  </a:lnTo>
                  <a:lnTo>
                    <a:pt x="0" y="394969"/>
                  </a:lnTo>
                  <a:lnTo>
                    <a:pt x="7620" y="394969"/>
                  </a:lnTo>
                  <a:lnTo>
                    <a:pt x="7620" y="388619"/>
                  </a:lnTo>
                  <a:close/>
                </a:path>
                <a:path w="7620" h="699770">
                  <a:moveTo>
                    <a:pt x="7620" y="394969"/>
                  </a:moveTo>
                  <a:lnTo>
                    <a:pt x="0" y="394969"/>
                  </a:lnTo>
                  <a:lnTo>
                    <a:pt x="0" y="401319"/>
                  </a:lnTo>
                  <a:lnTo>
                    <a:pt x="7620" y="401319"/>
                  </a:lnTo>
                  <a:lnTo>
                    <a:pt x="7620" y="394969"/>
                  </a:lnTo>
                  <a:close/>
                </a:path>
                <a:path w="7620" h="699770">
                  <a:moveTo>
                    <a:pt x="7620" y="401319"/>
                  </a:moveTo>
                  <a:lnTo>
                    <a:pt x="0" y="401319"/>
                  </a:lnTo>
                  <a:lnTo>
                    <a:pt x="0" y="407669"/>
                  </a:lnTo>
                  <a:lnTo>
                    <a:pt x="7620" y="407669"/>
                  </a:lnTo>
                  <a:lnTo>
                    <a:pt x="7620" y="401319"/>
                  </a:lnTo>
                  <a:close/>
                </a:path>
                <a:path w="7620" h="699770">
                  <a:moveTo>
                    <a:pt x="7620" y="407669"/>
                  </a:moveTo>
                  <a:lnTo>
                    <a:pt x="0" y="407669"/>
                  </a:lnTo>
                  <a:lnTo>
                    <a:pt x="0" y="414019"/>
                  </a:lnTo>
                  <a:lnTo>
                    <a:pt x="7620" y="414019"/>
                  </a:lnTo>
                  <a:lnTo>
                    <a:pt x="7620" y="407669"/>
                  </a:lnTo>
                  <a:close/>
                </a:path>
                <a:path w="7620" h="699770">
                  <a:moveTo>
                    <a:pt x="7620" y="414019"/>
                  </a:moveTo>
                  <a:lnTo>
                    <a:pt x="0" y="414019"/>
                  </a:lnTo>
                  <a:lnTo>
                    <a:pt x="0" y="420369"/>
                  </a:lnTo>
                  <a:lnTo>
                    <a:pt x="7620" y="420369"/>
                  </a:lnTo>
                  <a:lnTo>
                    <a:pt x="7620" y="414019"/>
                  </a:lnTo>
                  <a:close/>
                </a:path>
                <a:path w="7620" h="699770">
                  <a:moveTo>
                    <a:pt x="7620" y="420369"/>
                  </a:moveTo>
                  <a:lnTo>
                    <a:pt x="0" y="420369"/>
                  </a:lnTo>
                  <a:lnTo>
                    <a:pt x="0" y="426719"/>
                  </a:lnTo>
                  <a:lnTo>
                    <a:pt x="7620" y="426719"/>
                  </a:lnTo>
                  <a:lnTo>
                    <a:pt x="7620" y="420369"/>
                  </a:lnTo>
                  <a:close/>
                </a:path>
                <a:path w="7620" h="699770">
                  <a:moveTo>
                    <a:pt x="7620" y="426719"/>
                  </a:moveTo>
                  <a:lnTo>
                    <a:pt x="0" y="426719"/>
                  </a:lnTo>
                  <a:lnTo>
                    <a:pt x="0" y="433069"/>
                  </a:lnTo>
                  <a:lnTo>
                    <a:pt x="7620" y="433069"/>
                  </a:lnTo>
                  <a:lnTo>
                    <a:pt x="7620" y="426719"/>
                  </a:lnTo>
                  <a:close/>
                </a:path>
                <a:path w="7620" h="699770">
                  <a:moveTo>
                    <a:pt x="7620" y="433069"/>
                  </a:moveTo>
                  <a:lnTo>
                    <a:pt x="0" y="433069"/>
                  </a:lnTo>
                  <a:lnTo>
                    <a:pt x="0" y="439419"/>
                  </a:lnTo>
                  <a:lnTo>
                    <a:pt x="7620" y="439419"/>
                  </a:lnTo>
                  <a:lnTo>
                    <a:pt x="7620" y="433069"/>
                  </a:lnTo>
                  <a:close/>
                </a:path>
                <a:path w="7620" h="699770">
                  <a:moveTo>
                    <a:pt x="7620" y="439419"/>
                  </a:moveTo>
                  <a:lnTo>
                    <a:pt x="0" y="439419"/>
                  </a:lnTo>
                  <a:lnTo>
                    <a:pt x="0" y="445769"/>
                  </a:lnTo>
                  <a:lnTo>
                    <a:pt x="7620" y="445769"/>
                  </a:lnTo>
                  <a:lnTo>
                    <a:pt x="7620" y="439419"/>
                  </a:lnTo>
                  <a:close/>
                </a:path>
                <a:path w="7620" h="699770">
                  <a:moveTo>
                    <a:pt x="7620" y="445769"/>
                  </a:moveTo>
                  <a:lnTo>
                    <a:pt x="0" y="445769"/>
                  </a:lnTo>
                  <a:lnTo>
                    <a:pt x="0" y="452119"/>
                  </a:lnTo>
                  <a:lnTo>
                    <a:pt x="7620" y="452119"/>
                  </a:lnTo>
                  <a:lnTo>
                    <a:pt x="7620" y="445769"/>
                  </a:lnTo>
                  <a:close/>
                </a:path>
                <a:path w="7620" h="699770">
                  <a:moveTo>
                    <a:pt x="7620" y="452119"/>
                  </a:moveTo>
                  <a:lnTo>
                    <a:pt x="0" y="452119"/>
                  </a:lnTo>
                  <a:lnTo>
                    <a:pt x="0" y="458469"/>
                  </a:lnTo>
                  <a:lnTo>
                    <a:pt x="7620" y="458469"/>
                  </a:lnTo>
                  <a:lnTo>
                    <a:pt x="7620" y="452119"/>
                  </a:lnTo>
                  <a:close/>
                </a:path>
                <a:path w="7620" h="699770">
                  <a:moveTo>
                    <a:pt x="7620" y="458469"/>
                  </a:moveTo>
                  <a:lnTo>
                    <a:pt x="0" y="458469"/>
                  </a:lnTo>
                  <a:lnTo>
                    <a:pt x="0" y="464819"/>
                  </a:lnTo>
                  <a:lnTo>
                    <a:pt x="7620" y="464819"/>
                  </a:lnTo>
                  <a:lnTo>
                    <a:pt x="7620" y="458469"/>
                  </a:lnTo>
                  <a:close/>
                </a:path>
                <a:path w="7620" h="699770">
                  <a:moveTo>
                    <a:pt x="7620" y="464819"/>
                  </a:moveTo>
                  <a:lnTo>
                    <a:pt x="0" y="464819"/>
                  </a:lnTo>
                  <a:lnTo>
                    <a:pt x="0" y="471169"/>
                  </a:lnTo>
                  <a:lnTo>
                    <a:pt x="7620" y="471169"/>
                  </a:lnTo>
                  <a:lnTo>
                    <a:pt x="7620" y="464819"/>
                  </a:lnTo>
                  <a:close/>
                </a:path>
                <a:path w="7620" h="699770">
                  <a:moveTo>
                    <a:pt x="7620" y="471169"/>
                  </a:moveTo>
                  <a:lnTo>
                    <a:pt x="0" y="471169"/>
                  </a:lnTo>
                  <a:lnTo>
                    <a:pt x="0" y="496569"/>
                  </a:lnTo>
                  <a:lnTo>
                    <a:pt x="7620" y="496569"/>
                  </a:lnTo>
                  <a:lnTo>
                    <a:pt x="7620" y="471169"/>
                  </a:lnTo>
                  <a:close/>
                </a:path>
                <a:path w="7620" h="699770">
                  <a:moveTo>
                    <a:pt x="7620" y="496569"/>
                  </a:moveTo>
                  <a:lnTo>
                    <a:pt x="0" y="496569"/>
                  </a:lnTo>
                  <a:lnTo>
                    <a:pt x="0" y="501649"/>
                  </a:lnTo>
                  <a:lnTo>
                    <a:pt x="7620" y="501649"/>
                  </a:lnTo>
                  <a:lnTo>
                    <a:pt x="7620" y="496569"/>
                  </a:lnTo>
                  <a:close/>
                </a:path>
                <a:path w="7620" h="699770">
                  <a:moveTo>
                    <a:pt x="7620" y="501650"/>
                  </a:moveTo>
                  <a:lnTo>
                    <a:pt x="0" y="501650"/>
                  </a:lnTo>
                  <a:lnTo>
                    <a:pt x="0" y="509269"/>
                  </a:lnTo>
                  <a:lnTo>
                    <a:pt x="7620" y="509269"/>
                  </a:lnTo>
                  <a:lnTo>
                    <a:pt x="7620" y="501650"/>
                  </a:lnTo>
                  <a:close/>
                </a:path>
                <a:path w="7620" h="699770">
                  <a:moveTo>
                    <a:pt x="7620" y="509269"/>
                  </a:moveTo>
                  <a:lnTo>
                    <a:pt x="0" y="509269"/>
                  </a:lnTo>
                  <a:lnTo>
                    <a:pt x="0" y="515619"/>
                  </a:lnTo>
                  <a:lnTo>
                    <a:pt x="7620" y="515619"/>
                  </a:lnTo>
                  <a:lnTo>
                    <a:pt x="7620" y="509269"/>
                  </a:lnTo>
                  <a:close/>
                </a:path>
                <a:path w="7620" h="699770">
                  <a:moveTo>
                    <a:pt x="7620" y="515619"/>
                  </a:moveTo>
                  <a:lnTo>
                    <a:pt x="0" y="515619"/>
                  </a:lnTo>
                  <a:lnTo>
                    <a:pt x="0" y="521969"/>
                  </a:lnTo>
                  <a:lnTo>
                    <a:pt x="7620" y="521969"/>
                  </a:lnTo>
                  <a:lnTo>
                    <a:pt x="7620" y="515619"/>
                  </a:lnTo>
                  <a:close/>
                </a:path>
                <a:path w="7620" h="699770">
                  <a:moveTo>
                    <a:pt x="7620" y="521969"/>
                  </a:moveTo>
                  <a:lnTo>
                    <a:pt x="0" y="521969"/>
                  </a:lnTo>
                  <a:lnTo>
                    <a:pt x="0" y="528319"/>
                  </a:lnTo>
                  <a:lnTo>
                    <a:pt x="7620" y="528319"/>
                  </a:lnTo>
                  <a:lnTo>
                    <a:pt x="7620" y="521969"/>
                  </a:lnTo>
                  <a:close/>
                </a:path>
                <a:path w="7620" h="699770">
                  <a:moveTo>
                    <a:pt x="7620" y="528319"/>
                  </a:moveTo>
                  <a:lnTo>
                    <a:pt x="0" y="528319"/>
                  </a:lnTo>
                  <a:lnTo>
                    <a:pt x="0" y="534669"/>
                  </a:lnTo>
                  <a:lnTo>
                    <a:pt x="7620" y="534669"/>
                  </a:lnTo>
                  <a:lnTo>
                    <a:pt x="7620" y="528319"/>
                  </a:lnTo>
                  <a:close/>
                </a:path>
                <a:path w="7620" h="699770">
                  <a:moveTo>
                    <a:pt x="7620" y="534669"/>
                  </a:moveTo>
                  <a:lnTo>
                    <a:pt x="0" y="534669"/>
                  </a:lnTo>
                  <a:lnTo>
                    <a:pt x="0" y="541019"/>
                  </a:lnTo>
                  <a:lnTo>
                    <a:pt x="7620" y="541019"/>
                  </a:lnTo>
                  <a:lnTo>
                    <a:pt x="7620" y="534669"/>
                  </a:lnTo>
                  <a:close/>
                </a:path>
                <a:path w="7620" h="699770">
                  <a:moveTo>
                    <a:pt x="7620" y="541019"/>
                  </a:moveTo>
                  <a:lnTo>
                    <a:pt x="0" y="541019"/>
                  </a:lnTo>
                  <a:lnTo>
                    <a:pt x="0" y="547369"/>
                  </a:lnTo>
                  <a:lnTo>
                    <a:pt x="7620" y="547369"/>
                  </a:lnTo>
                  <a:lnTo>
                    <a:pt x="7620" y="541019"/>
                  </a:lnTo>
                  <a:close/>
                </a:path>
                <a:path w="7620" h="699770">
                  <a:moveTo>
                    <a:pt x="7620" y="547369"/>
                  </a:moveTo>
                  <a:lnTo>
                    <a:pt x="0" y="547369"/>
                  </a:lnTo>
                  <a:lnTo>
                    <a:pt x="0" y="553719"/>
                  </a:lnTo>
                  <a:lnTo>
                    <a:pt x="7620" y="553719"/>
                  </a:lnTo>
                  <a:lnTo>
                    <a:pt x="7620" y="547369"/>
                  </a:lnTo>
                  <a:close/>
                </a:path>
                <a:path w="7620" h="699770">
                  <a:moveTo>
                    <a:pt x="7620" y="553719"/>
                  </a:moveTo>
                  <a:lnTo>
                    <a:pt x="0" y="553719"/>
                  </a:lnTo>
                  <a:lnTo>
                    <a:pt x="0" y="560069"/>
                  </a:lnTo>
                  <a:lnTo>
                    <a:pt x="7620" y="560069"/>
                  </a:lnTo>
                  <a:lnTo>
                    <a:pt x="7620" y="553719"/>
                  </a:lnTo>
                  <a:close/>
                </a:path>
                <a:path w="7620" h="699770">
                  <a:moveTo>
                    <a:pt x="7620" y="560069"/>
                  </a:moveTo>
                  <a:lnTo>
                    <a:pt x="0" y="560069"/>
                  </a:lnTo>
                  <a:lnTo>
                    <a:pt x="0" y="566419"/>
                  </a:lnTo>
                  <a:lnTo>
                    <a:pt x="7620" y="566419"/>
                  </a:lnTo>
                  <a:lnTo>
                    <a:pt x="7620" y="560069"/>
                  </a:lnTo>
                  <a:close/>
                </a:path>
                <a:path w="7620" h="699770">
                  <a:moveTo>
                    <a:pt x="7620" y="566419"/>
                  </a:moveTo>
                  <a:lnTo>
                    <a:pt x="0" y="566419"/>
                  </a:lnTo>
                  <a:lnTo>
                    <a:pt x="0" y="584199"/>
                  </a:lnTo>
                  <a:lnTo>
                    <a:pt x="7620" y="584199"/>
                  </a:lnTo>
                  <a:lnTo>
                    <a:pt x="7620" y="566419"/>
                  </a:lnTo>
                  <a:close/>
                </a:path>
                <a:path w="7620" h="699770">
                  <a:moveTo>
                    <a:pt x="7620" y="584200"/>
                  </a:moveTo>
                  <a:lnTo>
                    <a:pt x="0" y="584200"/>
                  </a:lnTo>
                  <a:lnTo>
                    <a:pt x="0" y="591819"/>
                  </a:lnTo>
                  <a:lnTo>
                    <a:pt x="7620" y="591819"/>
                  </a:lnTo>
                  <a:lnTo>
                    <a:pt x="7620" y="584200"/>
                  </a:lnTo>
                  <a:close/>
                </a:path>
                <a:path w="7620" h="699770">
                  <a:moveTo>
                    <a:pt x="7620" y="591819"/>
                  </a:moveTo>
                  <a:lnTo>
                    <a:pt x="0" y="591819"/>
                  </a:lnTo>
                  <a:lnTo>
                    <a:pt x="0" y="596899"/>
                  </a:lnTo>
                  <a:lnTo>
                    <a:pt x="7620" y="596899"/>
                  </a:lnTo>
                  <a:lnTo>
                    <a:pt x="7620" y="591819"/>
                  </a:lnTo>
                  <a:close/>
                </a:path>
                <a:path w="7620" h="699770">
                  <a:moveTo>
                    <a:pt x="7620" y="596900"/>
                  </a:moveTo>
                  <a:lnTo>
                    <a:pt x="0" y="596900"/>
                  </a:lnTo>
                  <a:lnTo>
                    <a:pt x="0" y="604519"/>
                  </a:lnTo>
                  <a:lnTo>
                    <a:pt x="7620" y="604519"/>
                  </a:lnTo>
                  <a:lnTo>
                    <a:pt x="7620" y="596900"/>
                  </a:lnTo>
                  <a:close/>
                </a:path>
                <a:path w="7620" h="699770">
                  <a:moveTo>
                    <a:pt x="7620" y="604519"/>
                  </a:moveTo>
                  <a:lnTo>
                    <a:pt x="0" y="604519"/>
                  </a:lnTo>
                  <a:lnTo>
                    <a:pt x="0" y="610869"/>
                  </a:lnTo>
                  <a:lnTo>
                    <a:pt x="7620" y="610869"/>
                  </a:lnTo>
                  <a:lnTo>
                    <a:pt x="7620" y="604519"/>
                  </a:lnTo>
                  <a:close/>
                </a:path>
                <a:path w="7620" h="699770">
                  <a:moveTo>
                    <a:pt x="7620" y="610869"/>
                  </a:moveTo>
                  <a:lnTo>
                    <a:pt x="0" y="610869"/>
                  </a:lnTo>
                  <a:lnTo>
                    <a:pt x="0" y="617219"/>
                  </a:lnTo>
                  <a:lnTo>
                    <a:pt x="7620" y="617219"/>
                  </a:lnTo>
                  <a:lnTo>
                    <a:pt x="7620" y="610869"/>
                  </a:lnTo>
                  <a:close/>
                </a:path>
                <a:path w="7620" h="699770">
                  <a:moveTo>
                    <a:pt x="7620" y="617219"/>
                  </a:moveTo>
                  <a:lnTo>
                    <a:pt x="0" y="617219"/>
                  </a:lnTo>
                  <a:lnTo>
                    <a:pt x="0" y="623569"/>
                  </a:lnTo>
                  <a:lnTo>
                    <a:pt x="7620" y="623569"/>
                  </a:lnTo>
                  <a:lnTo>
                    <a:pt x="7620" y="617219"/>
                  </a:lnTo>
                  <a:close/>
                </a:path>
                <a:path w="7620" h="699770">
                  <a:moveTo>
                    <a:pt x="7620" y="623569"/>
                  </a:moveTo>
                  <a:lnTo>
                    <a:pt x="0" y="623569"/>
                  </a:lnTo>
                  <a:lnTo>
                    <a:pt x="0" y="629919"/>
                  </a:lnTo>
                  <a:lnTo>
                    <a:pt x="7620" y="629919"/>
                  </a:lnTo>
                  <a:lnTo>
                    <a:pt x="7620" y="623569"/>
                  </a:lnTo>
                  <a:close/>
                </a:path>
                <a:path w="7620" h="699770">
                  <a:moveTo>
                    <a:pt x="7620" y="629919"/>
                  </a:moveTo>
                  <a:lnTo>
                    <a:pt x="0" y="629919"/>
                  </a:lnTo>
                  <a:lnTo>
                    <a:pt x="0" y="636269"/>
                  </a:lnTo>
                  <a:lnTo>
                    <a:pt x="7620" y="636269"/>
                  </a:lnTo>
                  <a:lnTo>
                    <a:pt x="7620" y="629919"/>
                  </a:lnTo>
                  <a:close/>
                </a:path>
                <a:path w="7620" h="699770">
                  <a:moveTo>
                    <a:pt x="7620" y="636269"/>
                  </a:moveTo>
                  <a:lnTo>
                    <a:pt x="0" y="636269"/>
                  </a:lnTo>
                  <a:lnTo>
                    <a:pt x="0" y="642619"/>
                  </a:lnTo>
                  <a:lnTo>
                    <a:pt x="7620" y="642619"/>
                  </a:lnTo>
                  <a:lnTo>
                    <a:pt x="7620" y="636269"/>
                  </a:lnTo>
                  <a:close/>
                </a:path>
                <a:path w="7620" h="699770">
                  <a:moveTo>
                    <a:pt x="7620" y="642619"/>
                  </a:moveTo>
                  <a:lnTo>
                    <a:pt x="0" y="642619"/>
                  </a:lnTo>
                  <a:lnTo>
                    <a:pt x="0" y="648969"/>
                  </a:lnTo>
                  <a:lnTo>
                    <a:pt x="7620" y="648969"/>
                  </a:lnTo>
                  <a:lnTo>
                    <a:pt x="7620" y="642619"/>
                  </a:lnTo>
                  <a:close/>
                </a:path>
                <a:path w="7620" h="699770">
                  <a:moveTo>
                    <a:pt x="7620" y="648969"/>
                  </a:moveTo>
                  <a:lnTo>
                    <a:pt x="0" y="648969"/>
                  </a:lnTo>
                  <a:lnTo>
                    <a:pt x="0" y="655319"/>
                  </a:lnTo>
                  <a:lnTo>
                    <a:pt x="7620" y="655319"/>
                  </a:lnTo>
                  <a:lnTo>
                    <a:pt x="7620" y="648969"/>
                  </a:lnTo>
                  <a:close/>
                </a:path>
                <a:path w="7620" h="699770">
                  <a:moveTo>
                    <a:pt x="7620" y="655319"/>
                  </a:moveTo>
                  <a:lnTo>
                    <a:pt x="0" y="655319"/>
                  </a:lnTo>
                  <a:lnTo>
                    <a:pt x="0" y="661669"/>
                  </a:lnTo>
                  <a:lnTo>
                    <a:pt x="7620" y="661669"/>
                  </a:lnTo>
                  <a:lnTo>
                    <a:pt x="7620" y="655319"/>
                  </a:lnTo>
                  <a:close/>
                </a:path>
                <a:path w="7620" h="699770">
                  <a:moveTo>
                    <a:pt x="7620" y="661669"/>
                  </a:moveTo>
                  <a:lnTo>
                    <a:pt x="0" y="661669"/>
                  </a:lnTo>
                  <a:lnTo>
                    <a:pt x="0" y="668019"/>
                  </a:lnTo>
                  <a:lnTo>
                    <a:pt x="7620" y="668019"/>
                  </a:lnTo>
                  <a:lnTo>
                    <a:pt x="7620" y="661669"/>
                  </a:lnTo>
                  <a:close/>
                </a:path>
                <a:path w="7620" h="699770">
                  <a:moveTo>
                    <a:pt x="7620" y="668019"/>
                  </a:moveTo>
                  <a:lnTo>
                    <a:pt x="0" y="668019"/>
                  </a:lnTo>
                  <a:lnTo>
                    <a:pt x="0" y="674369"/>
                  </a:lnTo>
                  <a:lnTo>
                    <a:pt x="7620" y="674369"/>
                  </a:lnTo>
                  <a:lnTo>
                    <a:pt x="7620" y="668019"/>
                  </a:lnTo>
                  <a:close/>
                </a:path>
                <a:path w="7620" h="699770">
                  <a:moveTo>
                    <a:pt x="7620" y="674369"/>
                  </a:moveTo>
                  <a:lnTo>
                    <a:pt x="0" y="674369"/>
                  </a:lnTo>
                  <a:lnTo>
                    <a:pt x="0" y="680719"/>
                  </a:lnTo>
                  <a:lnTo>
                    <a:pt x="7620" y="680719"/>
                  </a:lnTo>
                  <a:lnTo>
                    <a:pt x="7620" y="674369"/>
                  </a:lnTo>
                  <a:close/>
                </a:path>
                <a:path w="7620" h="699770">
                  <a:moveTo>
                    <a:pt x="7620" y="680719"/>
                  </a:moveTo>
                  <a:lnTo>
                    <a:pt x="0" y="680719"/>
                  </a:lnTo>
                  <a:lnTo>
                    <a:pt x="0" y="687069"/>
                  </a:lnTo>
                  <a:lnTo>
                    <a:pt x="7620" y="687069"/>
                  </a:lnTo>
                  <a:lnTo>
                    <a:pt x="7620" y="680719"/>
                  </a:lnTo>
                  <a:close/>
                </a:path>
                <a:path w="7620" h="699770">
                  <a:moveTo>
                    <a:pt x="7620" y="687069"/>
                  </a:moveTo>
                  <a:lnTo>
                    <a:pt x="0" y="687069"/>
                  </a:lnTo>
                  <a:lnTo>
                    <a:pt x="0" y="693419"/>
                  </a:lnTo>
                  <a:lnTo>
                    <a:pt x="7620" y="693419"/>
                  </a:lnTo>
                  <a:lnTo>
                    <a:pt x="7620" y="687069"/>
                  </a:lnTo>
                  <a:close/>
                </a:path>
                <a:path w="7620" h="699770">
                  <a:moveTo>
                    <a:pt x="7620" y="693419"/>
                  </a:moveTo>
                  <a:lnTo>
                    <a:pt x="0" y="693419"/>
                  </a:lnTo>
                  <a:lnTo>
                    <a:pt x="0" y="699769"/>
                  </a:lnTo>
                  <a:lnTo>
                    <a:pt x="7620" y="699769"/>
                  </a:lnTo>
                  <a:lnTo>
                    <a:pt x="7620" y="693419"/>
                  </a:lnTo>
                  <a:close/>
                </a:path>
              </a:pathLst>
            </a:custGeom>
            <a:solidFill>
              <a:srgbClr val="6800F1"/>
            </a:solidFill>
          </p:spPr>
          <p:txBody>
            <a:bodyPr bIns="0" lIns="0" rIns="0" rtlCol="0" tIns="0" wrap="square"/>
            <a:p/>
          </p:txBody>
        </p:sp>
        <p:sp>
          <p:nvSpPr>
            <p:cNvPr id="1049972" name="object 1273"/>
            <p:cNvSpPr/>
            <p:nvPr/>
          </p:nvSpPr>
          <p:spPr>
            <a:xfrm>
              <a:off x="6856730" y="4464049"/>
              <a:ext cx="13970" cy="701040"/>
            </a:xfrm>
            <a:custGeom>
              <a:avLst/>
              <a:ahLst/>
              <a:rect l="l" t="t" r="r" b="b"/>
              <a:pathLst>
                <a:path w="13970" h="701039">
                  <a:moveTo>
                    <a:pt x="13970" y="694702"/>
                  </a:moveTo>
                  <a:lnTo>
                    <a:pt x="8890" y="694702"/>
                  </a:lnTo>
                  <a:lnTo>
                    <a:pt x="8890" y="697230"/>
                  </a:lnTo>
                  <a:lnTo>
                    <a:pt x="10160" y="697230"/>
                  </a:lnTo>
                  <a:lnTo>
                    <a:pt x="10160" y="699770"/>
                  </a:lnTo>
                  <a:lnTo>
                    <a:pt x="11430" y="699770"/>
                  </a:lnTo>
                  <a:lnTo>
                    <a:pt x="11430" y="701040"/>
                  </a:lnTo>
                  <a:lnTo>
                    <a:pt x="13970" y="701040"/>
                  </a:lnTo>
                  <a:lnTo>
                    <a:pt x="13970" y="694702"/>
                  </a:lnTo>
                  <a:close/>
                </a:path>
                <a:path w="13970" h="701039">
                  <a:moveTo>
                    <a:pt x="13970" y="688352"/>
                  </a:moveTo>
                  <a:lnTo>
                    <a:pt x="7620" y="688352"/>
                  </a:lnTo>
                  <a:lnTo>
                    <a:pt x="5080" y="688352"/>
                  </a:lnTo>
                  <a:lnTo>
                    <a:pt x="5080" y="689610"/>
                  </a:lnTo>
                  <a:lnTo>
                    <a:pt x="6350" y="689610"/>
                  </a:lnTo>
                  <a:lnTo>
                    <a:pt x="6350" y="692150"/>
                  </a:lnTo>
                  <a:lnTo>
                    <a:pt x="7620" y="692150"/>
                  </a:lnTo>
                  <a:lnTo>
                    <a:pt x="7620" y="694690"/>
                  </a:lnTo>
                  <a:lnTo>
                    <a:pt x="13970" y="694690"/>
                  </a:lnTo>
                  <a:lnTo>
                    <a:pt x="13970" y="688352"/>
                  </a:lnTo>
                  <a:close/>
                </a:path>
                <a:path w="13970" h="701039">
                  <a:moveTo>
                    <a:pt x="13970" y="682002"/>
                  </a:moveTo>
                  <a:lnTo>
                    <a:pt x="7620" y="682002"/>
                  </a:lnTo>
                  <a:lnTo>
                    <a:pt x="2540" y="682002"/>
                  </a:lnTo>
                  <a:lnTo>
                    <a:pt x="2540" y="684530"/>
                  </a:lnTo>
                  <a:lnTo>
                    <a:pt x="3810" y="684530"/>
                  </a:lnTo>
                  <a:lnTo>
                    <a:pt x="3810" y="687070"/>
                  </a:lnTo>
                  <a:lnTo>
                    <a:pt x="5080" y="687070"/>
                  </a:lnTo>
                  <a:lnTo>
                    <a:pt x="5080" y="688340"/>
                  </a:lnTo>
                  <a:lnTo>
                    <a:pt x="7620" y="688340"/>
                  </a:lnTo>
                  <a:lnTo>
                    <a:pt x="13970" y="688340"/>
                  </a:lnTo>
                  <a:lnTo>
                    <a:pt x="13970" y="682002"/>
                  </a:lnTo>
                  <a:close/>
                </a:path>
                <a:path w="13970" h="701039">
                  <a:moveTo>
                    <a:pt x="13970" y="675652"/>
                  </a:moveTo>
                  <a:lnTo>
                    <a:pt x="7620" y="675652"/>
                  </a:lnTo>
                  <a:lnTo>
                    <a:pt x="0" y="675652"/>
                  </a:lnTo>
                  <a:lnTo>
                    <a:pt x="0" y="679450"/>
                  </a:lnTo>
                  <a:lnTo>
                    <a:pt x="1270" y="679450"/>
                  </a:lnTo>
                  <a:lnTo>
                    <a:pt x="1270" y="681990"/>
                  </a:lnTo>
                  <a:lnTo>
                    <a:pt x="7620" y="681990"/>
                  </a:lnTo>
                  <a:lnTo>
                    <a:pt x="13970" y="681990"/>
                  </a:lnTo>
                  <a:lnTo>
                    <a:pt x="13970" y="675652"/>
                  </a:lnTo>
                  <a:close/>
                </a:path>
                <a:path w="13970" h="701039">
                  <a:moveTo>
                    <a:pt x="13970" y="669302"/>
                  </a:moveTo>
                  <a:lnTo>
                    <a:pt x="7620" y="669302"/>
                  </a:lnTo>
                  <a:lnTo>
                    <a:pt x="0" y="669302"/>
                  </a:lnTo>
                  <a:lnTo>
                    <a:pt x="0" y="675640"/>
                  </a:lnTo>
                  <a:lnTo>
                    <a:pt x="7620" y="675640"/>
                  </a:lnTo>
                  <a:lnTo>
                    <a:pt x="13970" y="675640"/>
                  </a:lnTo>
                  <a:lnTo>
                    <a:pt x="13970" y="669302"/>
                  </a:lnTo>
                  <a:close/>
                </a:path>
                <a:path w="13970" h="701039">
                  <a:moveTo>
                    <a:pt x="13970" y="662952"/>
                  </a:moveTo>
                  <a:lnTo>
                    <a:pt x="7620" y="662952"/>
                  </a:lnTo>
                  <a:lnTo>
                    <a:pt x="0" y="662952"/>
                  </a:lnTo>
                  <a:lnTo>
                    <a:pt x="0" y="669290"/>
                  </a:lnTo>
                  <a:lnTo>
                    <a:pt x="7620" y="669290"/>
                  </a:lnTo>
                  <a:lnTo>
                    <a:pt x="13970" y="669290"/>
                  </a:lnTo>
                  <a:lnTo>
                    <a:pt x="13970" y="662952"/>
                  </a:lnTo>
                  <a:close/>
                </a:path>
                <a:path w="13970" h="701039">
                  <a:moveTo>
                    <a:pt x="13970" y="656602"/>
                  </a:moveTo>
                  <a:lnTo>
                    <a:pt x="7620" y="656602"/>
                  </a:lnTo>
                  <a:lnTo>
                    <a:pt x="0" y="656602"/>
                  </a:lnTo>
                  <a:lnTo>
                    <a:pt x="0" y="662940"/>
                  </a:lnTo>
                  <a:lnTo>
                    <a:pt x="7620" y="662940"/>
                  </a:lnTo>
                  <a:lnTo>
                    <a:pt x="13970" y="662940"/>
                  </a:lnTo>
                  <a:lnTo>
                    <a:pt x="13970" y="656602"/>
                  </a:lnTo>
                  <a:close/>
                </a:path>
                <a:path w="13970" h="701039">
                  <a:moveTo>
                    <a:pt x="13970" y="650252"/>
                  </a:moveTo>
                  <a:lnTo>
                    <a:pt x="7620" y="650252"/>
                  </a:lnTo>
                  <a:lnTo>
                    <a:pt x="0" y="650252"/>
                  </a:lnTo>
                  <a:lnTo>
                    <a:pt x="0" y="656590"/>
                  </a:lnTo>
                  <a:lnTo>
                    <a:pt x="7620" y="656590"/>
                  </a:lnTo>
                  <a:lnTo>
                    <a:pt x="13970" y="656590"/>
                  </a:lnTo>
                  <a:lnTo>
                    <a:pt x="13970" y="650252"/>
                  </a:lnTo>
                  <a:close/>
                </a:path>
                <a:path w="13970" h="701039">
                  <a:moveTo>
                    <a:pt x="13970" y="643902"/>
                  </a:moveTo>
                  <a:lnTo>
                    <a:pt x="7620" y="643902"/>
                  </a:lnTo>
                  <a:lnTo>
                    <a:pt x="0" y="643902"/>
                  </a:lnTo>
                  <a:lnTo>
                    <a:pt x="0" y="650240"/>
                  </a:lnTo>
                  <a:lnTo>
                    <a:pt x="7620" y="650240"/>
                  </a:lnTo>
                  <a:lnTo>
                    <a:pt x="13970" y="650240"/>
                  </a:lnTo>
                  <a:lnTo>
                    <a:pt x="13970" y="643902"/>
                  </a:lnTo>
                  <a:close/>
                </a:path>
                <a:path w="13970" h="701039">
                  <a:moveTo>
                    <a:pt x="13970" y="637552"/>
                  </a:moveTo>
                  <a:lnTo>
                    <a:pt x="7620" y="637552"/>
                  </a:lnTo>
                  <a:lnTo>
                    <a:pt x="0" y="637552"/>
                  </a:lnTo>
                  <a:lnTo>
                    <a:pt x="0" y="643890"/>
                  </a:lnTo>
                  <a:lnTo>
                    <a:pt x="7620" y="643890"/>
                  </a:lnTo>
                  <a:lnTo>
                    <a:pt x="13970" y="643890"/>
                  </a:lnTo>
                  <a:lnTo>
                    <a:pt x="13970" y="637552"/>
                  </a:lnTo>
                  <a:close/>
                </a:path>
                <a:path w="13970" h="701039">
                  <a:moveTo>
                    <a:pt x="13970" y="631202"/>
                  </a:moveTo>
                  <a:lnTo>
                    <a:pt x="7620" y="631202"/>
                  </a:lnTo>
                  <a:lnTo>
                    <a:pt x="0" y="631202"/>
                  </a:lnTo>
                  <a:lnTo>
                    <a:pt x="0" y="637540"/>
                  </a:lnTo>
                  <a:lnTo>
                    <a:pt x="7620" y="637540"/>
                  </a:lnTo>
                  <a:lnTo>
                    <a:pt x="13970" y="637540"/>
                  </a:lnTo>
                  <a:lnTo>
                    <a:pt x="13970" y="631202"/>
                  </a:lnTo>
                  <a:close/>
                </a:path>
                <a:path w="13970" h="701039">
                  <a:moveTo>
                    <a:pt x="13970" y="624852"/>
                  </a:moveTo>
                  <a:lnTo>
                    <a:pt x="7620" y="624852"/>
                  </a:lnTo>
                  <a:lnTo>
                    <a:pt x="0" y="624852"/>
                  </a:lnTo>
                  <a:lnTo>
                    <a:pt x="0" y="631190"/>
                  </a:lnTo>
                  <a:lnTo>
                    <a:pt x="7620" y="631190"/>
                  </a:lnTo>
                  <a:lnTo>
                    <a:pt x="13970" y="631190"/>
                  </a:lnTo>
                  <a:lnTo>
                    <a:pt x="13970" y="624852"/>
                  </a:lnTo>
                  <a:close/>
                </a:path>
                <a:path w="13970" h="701039">
                  <a:moveTo>
                    <a:pt x="13970" y="618502"/>
                  </a:moveTo>
                  <a:lnTo>
                    <a:pt x="7620" y="618502"/>
                  </a:lnTo>
                  <a:lnTo>
                    <a:pt x="0" y="618502"/>
                  </a:lnTo>
                  <a:lnTo>
                    <a:pt x="0" y="624840"/>
                  </a:lnTo>
                  <a:lnTo>
                    <a:pt x="7620" y="624840"/>
                  </a:lnTo>
                  <a:lnTo>
                    <a:pt x="13970" y="624840"/>
                  </a:lnTo>
                  <a:lnTo>
                    <a:pt x="13970" y="618502"/>
                  </a:lnTo>
                  <a:close/>
                </a:path>
                <a:path w="13970" h="701039">
                  <a:moveTo>
                    <a:pt x="13970" y="612152"/>
                  </a:moveTo>
                  <a:lnTo>
                    <a:pt x="7620" y="612152"/>
                  </a:lnTo>
                  <a:lnTo>
                    <a:pt x="0" y="612152"/>
                  </a:lnTo>
                  <a:lnTo>
                    <a:pt x="0" y="618490"/>
                  </a:lnTo>
                  <a:lnTo>
                    <a:pt x="7620" y="618490"/>
                  </a:lnTo>
                  <a:lnTo>
                    <a:pt x="13970" y="618490"/>
                  </a:lnTo>
                  <a:lnTo>
                    <a:pt x="13970" y="612152"/>
                  </a:lnTo>
                  <a:close/>
                </a:path>
                <a:path w="13970" h="701039">
                  <a:moveTo>
                    <a:pt x="13970" y="605802"/>
                  </a:moveTo>
                  <a:lnTo>
                    <a:pt x="7620" y="605802"/>
                  </a:lnTo>
                  <a:lnTo>
                    <a:pt x="0" y="605802"/>
                  </a:lnTo>
                  <a:lnTo>
                    <a:pt x="0" y="612140"/>
                  </a:lnTo>
                  <a:lnTo>
                    <a:pt x="7620" y="612140"/>
                  </a:lnTo>
                  <a:lnTo>
                    <a:pt x="13970" y="612140"/>
                  </a:lnTo>
                  <a:lnTo>
                    <a:pt x="13970" y="605802"/>
                  </a:lnTo>
                  <a:close/>
                </a:path>
                <a:path w="13970" h="701039">
                  <a:moveTo>
                    <a:pt x="13970" y="598182"/>
                  </a:moveTo>
                  <a:lnTo>
                    <a:pt x="7620" y="598182"/>
                  </a:lnTo>
                  <a:lnTo>
                    <a:pt x="0" y="598182"/>
                  </a:lnTo>
                  <a:lnTo>
                    <a:pt x="0" y="605790"/>
                  </a:lnTo>
                  <a:lnTo>
                    <a:pt x="7620" y="605790"/>
                  </a:lnTo>
                  <a:lnTo>
                    <a:pt x="13970" y="605790"/>
                  </a:lnTo>
                  <a:lnTo>
                    <a:pt x="13970" y="598182"/>
                  </a:lnTo>
                  <a:close/>
                </a:path>
                <a:path w="13970" h="701039">
                  <a:moveTo>
                    <a:pt x="13970" y="593102"/>
                  </a:moveTo>
                  <a:lnTo>
                    <a:pt x="7620" y="593102"/>
                  </a:lnTo>
                  <a:lnTo>
                    <a:pt x="0" y="593102"/>
                  </a:lnTo>
                  <a:lnTo>
                    <a:pt x="0" y="598170"/>
                  </a:lnTo>
                  <a:lnTo>
                    <a:pt x="7620" y="598170"/>
                  </a:lnTo>
                  <a:lnTo>
                    <a:pt x="13970" y="598170"/>
                  </a:lnTo>
                  <a:lnTo>
                    <a:pt x="13970" y="593102"/>
                  </a:lnTo>
                  <a:close/>
                </a:path>
                <a:path w="13970" h="701039">
                  <a:moveTo>
                    <a:pt x="13970" y="585482"/>
                  </a:moveTo>
                  <a:lnTo>
                    <a:pt x="7620" y="585482"/>
                  </a:lnTo>
                  <a:lnTo>
                    <a:pt x="0" y="585482"/>
                  </a:lnTo>
                  <a:lnTo>
                    <a:pt x="0" y="593090"/>
                  </a:lnTo>
                  <a:lnTo>
                    <a:pt x="7620" y="593090"/>
                  </a:lnTo>
                  <a:lnTo>
                    <a:pt x="13970" y="593090"/>
                  </a:lnTo>
                  <a:lnTo>
                    <a:pt x="13970" y="585482"/>
                  </a:lnTo>
                  <a:close/>
                </a:path>
                <a:path w="13970" h="701039">
                  <a:moveTo>
                    <a:pt x="13970" y="567702"/>
                  </a:moveTo>
                  <a:lnTo>
                    <a:pt x="7620" y="567702"/>
                  </a:lnTo>
                  <a:lnTo>
                    <a:pt x="0" y="567702"/>
                  </a:lnTo>
                  <a:lnTo>
                    <a:pt x="0" y="585470"/>
                  </a:lnTo>
                  <a:lnTo>
                    <a:pt x="7620" y="585470"/>
                  </a:lnTo>
                  <a:lnTo>
                    <a:pt x="13970" y="585470"/>
                  </a:lnTo>
                  <a:lnTo>
                    <a:pt x="13970" y="567702"/>
                  </a:lnTo>
                  <a:close/>
                </a:path>
                <a:path w="13970" h="701039">
                  <a:moveTo>
                    <a:pt x="13970" y="561352"/>
                  </a:moveTo>
                  <a:lnTo>
                    <a:pt x="7620" y="561352"/>
                  </a:lnTo>
                  <a:lnTo>
                    <a:pt x="0" y="561352"/>
                  </a:lnTo>
                  <a:lnTo>
                    <a:pt x="0" y="567690"/>
                  </a:lnTo>
                  <a:lnTo>
                    <a:pt x="7620" y="567690"/>
                  </a:lnTo>
                  <a:lnTo>
                    <a:pt x="13970" y="567690"/>
                  </a:lnTo>
                  <a:lnTo>
                    <a:pt x="13970" y="561352"/>
                  </a:lnTo>
                  <a:close/>
                </a:path>
                <a:path w="13970" h="701039">
                  <a:moveTo>
                    <a:pt x="13970" y="555002"/>
                  </a:moveTo>
                  <a:lnTo>
                    <a:pt x="7620" y="555002"/>
                  </a:lnTo>
                  <a:lnTo>
                    <a:pt x="0" y="555002"/>
                  </a:lnTo>
                  <a:lnTo>
                    <a:pt x="0" y="561340"/>
                  </a:lnTo>
                  <a:lnTo>
                    <a:pt x="7620" y="561340"/>
                  </a:lnTo>
                  <a:lnTo>
                    <a:pt x="13970" y="561340"/>
                  </a:lnTo>
                  <a:lnTo>
                    <a:pt x="13970" y="555002"/>
                  </a:lnTo>
                  <a:close/>
                </a:path>
                <a:path w="13970" h="701039">
                  <a:moveTo>
                    <a:pt x="13970" y="548652"/>
                  </a:moveTo>
                  <a:lnTo>
                    <a:pt x="7620" y="548652"/>
                  </a:lnTo>
                  <a:lnTo>
                    <a:pt x="0" y="548652"/>
                  </a:lnTo>
                  <a:lnTo>
                    <a:pt x="0" y="554990"/>
                  </a:lnTo>
                  <a:lnTo>
                    <a:pt x="7620" y="554990"/>
                  </a:lnTo>
                  <a:lnTo>
                    <a:pt x="13970" y="554990"/>
                  </a:lnTo>
                  <a:lnTo>
                    <a:pt x="13970" y="548652"/>
                  </a:lnTo>
                  <a:close/>
                </a:path>
                <a:path w="13970" h="701039">
                  <a:moveTo>
                    <a:pt x="13970" y="542302"/>
                  </a:moveTo>
                  <a:lnTo>
                    <a:pt x="7620" y="542302"/>
                  </a:lnTo>
                  <a:lnTo>
                    <a:pt x="0" y="542302"/>
                  </a:lnTo>
                  <a:lnTo>
                    <a:pt x="0" y="548640"/>
                  </a:lnTo>
                  <a:lnTo>
                    <a:pt x="7620" y="548640"/>
                  </a:lnTo>
                  <a:lnTo>
                    <a:pt x="13970" y="548640"/>
                  </a:lnTo>
                  <a:lnTo>
                    <a:pt x="13970" y="542302"/>
                  </a:lnTo>
                  <a:close/>
                </a:path>
                <a:path w="13970" h="701039">
                  <a:moveTo>
                    <a:pt x="13970" y="535952"/>
                  </a:moveTo>
                  <a:lnTo>
                    <a:pt x="7620" y="535952"/>
                  </a:lnTo>
                  <a:lnTo>
                    <a:pt x="0" y="535952"/>
                  </a:lnTo>
                  <a:lnTo>
                    <a:pt x="0" y="542290"/>
                  </a:lnTo>
                  <a:lnTo>
                    <a:pt x="7620" y="542290"/>
                  </a:lnTo>
                  <a:lnTo>
                    <a:pt x="13970" y="542290"/>
                  </a:lnTo>
                  <a:lnTo>
                    <a:pt x="13970" y="535952"/>
                  </a:lnTo>
                  <a:close/>
                </a:path>
                <a:path w="13970" h="701039">
                  <a:moveTo>
                    <a:pt x="13970" y="529602"/>
                  </a:moveTo>
                  <a:lnTo>
                    <a:pt x="7620" y="529602"/>
                  </a:lnTo>
                  <a:lnTo>
                    <a:pt x="0" y="529602"/>
                  </a:lnTo>
                  <a:lnTo>
                    <a:pt x="0" y="535940"/>
                  </a:lnTo>
                  <a:lnTo>
                    <a:pt x="7620" y="535940"/>
                  </a:lnTo>
                  <a:lnTo>
                    <a:pt x="13970" y="535940"/>
                  </a:lnTo>
                  <a:lnTo>
                    <a:pt x="13970" y="529602"/>
                  </a:lnTo>
                  <a:close/>
                </a:path>
                <a:path w="13970" h="701039">
                  <a:moveTo>
                    <a:pt x="13970" y="523252"/>
                  </a:moveTo>
                  <a:lnTo>
                    <a:pt x="7620" y="523252"/>
                  </a:lnTo>
                  <a:lnTo>
                    <a:pt x="0" y="523252"/>
                  </a:lnTo>
                  <a:lnTo>
                    <a:pt x="0" y="529590"/>
                  </a:lnTo>
                  <a:lnTo>
                    <a:pt x="7620" y="529590"/>
                  </a:lnTo>
                  <a:lnTo>
                    <a:pt x="13970" y="529590"/>
                  </a:lnTo>
                  <a:lnTo>
                    <a:pt x="13970" y="523252"/>
                  </a:lnTo>
                  <a:close/>
                </a:path>
                <a:path w="13970" h="701039">
                  <a:moveTo>
                    <a:pt x="13970" y="516902"/>
                  </a:moveTo>
                  <a:lnTo>
                    <a:pt x="7620" y="516902"/>
                  </a:lnTo>
                  <a:lnTo>
                    <a:pt x="0" y="516902"/>
                  </a:lnTo>
                  <a:lnTo>
                    <a:pt x="0" y="523240"/>
                  </a:lnTo>
                  <a:lnTo>
                    <a:pt x="7620" y="523240"/>
                  </a:lnTo>
                  <a:lnTo>
                    <a:pt x="13970" y="523240"/>
                  </a:lnTo>
                  <a:lnTo>
                    <a:pt x="13970" y="516902"/>
                  </a:lnTo>
                  <a:close/>
                </a:path>
                <a:path w="13970" h="701039">
                  <a:moveTo>
                    <a:pt x="13970" y="510552"/>
                  </a:moveTo>
                  <a:lnTo>
                    <a:pt x="7620" y="510552"/>
                  </a:lnTo>
                  <a:lnTo>
                    <a:pt x="0" y="510552"/>
                  </a:lnTo>
                  <a:lnTo>
                    <a:pt x="0" y="516890"/>
                  </a:lnTo>
                  <a:lnTo>
                    <a:pt x="7620" y="516890"/>
                  </a:lnTo>
                  <a:lnTo>
                    <a:pt x="13970" y="516890"/>
                  </a:lnTo>
                  <a:lnTo>
                    <a:pt x="13970" y="510552"/>
                  </a:lnTo>
                  <a:close/>
                </a:path>
                <a:path w="13970" h="701039">
                  <a:moveTo>
                    <a:pt x="13970" y="502932"/>
                  </a:moveTo>
                  <a:lnTo>
                    <a:pt x="7620" y="502932"/>
                  </a:lnTo>
                  <a:lnTo>
                    <a:pt x="0" y="502932"/>
                  </a:lnTo>
                  <a:lnTo>
                    <a:pt x="0" y="510540"/>
                  </a:lnTo>
                  <a:lnTo>
                    <a:pt x="7620" y="510540"/>
                  </a:lnTo>
                  <a:lnTo>
                    <a:pt x="13970" y="510540"/>
                  </a:lnTo>
                  <a:lnTo>
                    <a:pt x="13970" y="502932"/>
                  </a:lnTo>
                  <a:close/>
                </a:path>
                <a:path w="13970" h="701039">
                  <a:moveTo>
                    <a:pt x="13970" y="497852"/>
                  </a:moveTo>
                  <a:lnTo>
                    <a:pt x="7620" y="497852"/>
                  </a:lnTo>
                  <a:lnTo>
                    <a:pt x="0" y="497852"/>
                  </a:lnTo>
                  <a:lnTo>
                    <a:pt x="0" y="502920"/>
                  </a:lnTo>
                  <a:lnTo>
                    <a:pt x="7620" y="502920"/>
                  </a:lnTo>
                  <a:lnTo>
                    <a:pt x="13970" y="502920"/>
                  </a:lnTo>
                  <a:lnTo>
                    <a:pt x="13970" y="497852"/>
                  </a:lnTo>
                  <a:close/>
                </a:path>
                <a:path w="13970" h="701039">
                  <a:moveTo>
                    <a:pt x="13970" y="472452"/>
                  </a:moveTo>
                  <a:lnTo>
                    <a:pt x="7620" y="472452"/>
                  </a:lnTo>
                  <a:lnTo>
                    <a:pt x="0" y="472452"/>
                  </a:lnTo>
                  <a:lnTo>
                    <a:pt x="0" y="497840"/>
                  </a:lnTo>
                  <a:lnTo>
                    <a:pt x="7620" y="497840"/>
                  </a:lnTo>
                  <a:lnTo>
                    <a:pt x="13970" y="497840"/>
                  </a:lnTo>
                  <a:lnTo>
                    <a:pt x="13970" y="472452"/>
                  </a:lnTo>
                  <a:close/>
                </a:path>
                <a:path w="13970" h="701039">
                  <a:moveTo>
                    <a:pt x="13970" y="466102"/>
                  </a:moveTo>
                  <a:lnTo>
                    <a:pt x="7620" y="466102"/>
                  </a:lnTo>
                  <a:lnTo>
                    <a:pt x="0" y="466102"/>
                  </a:lnTo>
                  <a:lnTo>
                    <a:pt x="0" y="472440"/>
                  </a:lnTo>
                  <a:lnTo>
                    <a:pt x="7620" y="472440"/>
                  </a:lnTo>
                  <a:lnTo>
                    <a:pt x="13970" y="472440"/>
                  </a:lnTo>
                  <a:lnTo>
                    <a:pt x="13970" y="466102"/>
                  </a:lnTo>
                  <a:close/>
                </a:path>
                <a:path w="13970" h="701039">
                  <a:moveTo>
                    <a:pt x="13970" y="459752"/>
                  </a:moveTo>
                  <a:lnTo>
                    <a:pt x="7620" y="459752"/>
                  </a:lnTo>
                  <a:lnTo>
                    <a:pt x="0" y="459752"/>
                  </a:lnTo>
                  <a:lnTo>
                    <a:pt x="0" y="466090"/>
                  </a:lnTo>
                  <a:lnTo>
                    <a:pt x="7620" y="466090"/>
                  </a:lnTo>
                  <a:lnTo>
                    <a:pt x="13970" y="466090"/>
                  </a:lnTo>
                  <a:lnTo>
                    <a:pt x="13970" y="459752"/>
                  </a:lnTo>
                  <a:close/>
                </a:path>
                <a:path w="13970" h="701039">
                  <a:moveTo>
                    <a:pt x="13970" y="453402"/>
                  </a:moveTo>
                  <a:lnTo>
                    <a:pt x="7620" y="453402"/>
                  </a:lnTo>
                  <a:lnTo>
                    <a:pt x="0" y="453402"/>
                  </a:lnTo>
                  <a:lnTo>
                    <a:pt x="0" y="459740"/>
                  </a:lnTo>
                  <a:lnTo>
                    <a:pt x="7620" y="459740"/>
                  </a:lnTo>
                  <a:lnTo>
                    <a:pt x="13970" y="459740"/>
                  </a:lnTo>
                  <a:lnTo>
                    <a:pt x="13970" y="453402"/>
                  </a:lnTo>
                  <a:close/>
                </a:path>
                <a:path w="13970" h="701039">
                  <a:moveTo>
                    <a:pt x="13970" y="447052"/>
                  </a:moveTo>
                  <a:lnTo>
                    <a:pt x="7620" y="447052"/>
                  </a:lnTo>
                  <a:lnTo>
                    <a:pt x="0" y="447052"/>
                  </a:lnTo>
                  <a:lnTo>
                    <a:pt x="0" y="453390"/>
                  </a:lnTo>
                  <a:lnTo>
                    <a:pt x="7620" y="453390"/>
                  </a:lnTo>
                  <a:lnTo>
                    <a:pt x="13970" y="453390"/>
                  </a:lnTo>
                  <a:lnTo>
                    <a:pt x="13970" y="447052"/>
                  </a:lnTo>
                  <a:close/>
                </a:path>
                <a:path w="13970" h="701039">
                  <a:moveTo>
                    <a:pt x="13970" y="440702"/>
                  </a:moveTo>
                  <a:lnTo>
                    <a:pt x="7620" y="440702"/>
                  </a:lnTo>
                  <a:lnTo>
                    <a:pt x="0" y="440702"/>
                  </a:lnTo>
                  <a:lnTo>
                    <a:pt x="0" y="447040"/>
                  </a:lnTo>
                  <a:lnTo>
                    <a:pt x="7620" y="447040"/>
                  </a:lnTo>
                  <a:lnTo>
                    <a:pt x="13970" y="447040"/>
                  </a:lnTo>
                  <a:lnTo>
                    <a:pt x="13970" y="440702"/>
                  </a:lnTo>
                  <a:close/>
                </a:path>
                <a:path w="13970" h="701039">
                  <a:moveTo>
                    <a:pt x="13970" y="434352"/>
                  </a:moveTo>
                  <a:lnTo>
                    <a:pt x="7620" y="434352"/>
                  </a:lnTo>
                  <a:lnTo>
                    <a:pt x="0" y="434352"/>
                  </a:lnTo>
                  <a:lnTo>
                    <a:pt x="0" y="440690"/>
                  </a:lnTo>
                  <a:lnTo>
                    <a:pt x="7620" y="440690"/>
                  </a:lnTo>
                  <a:lnTo>
                    <a:pt x="13970" y="440690"/>
                  </a:lnTo>
                  <a:lnTo>
                    <a:pt x="13970" y="434352"/>
                  </a:lnTo>
                  <a:close/>
                </a:path>
                <a:path w="13970" h="701039">
                  <a:moveTo>
                    <a:pt x="13970" y="428002"/>
                  </a:moveTo>
                  <a:lnTo>
                    <a:pt x="7620" y="428002"/>
                  </a:lnTo>
                  <a:lnTo>
                    <a:pt x="0" y="428002"/>
                  </a:lnTo>
                  <a:lnTo>
                    <a:pt x="0" y="434340"/>
                  </a:lnTo>
                  <a:lnTo>
                    <a:pt x="7620" y="434340"/>
                  </a:lnTo>
                  <a:lnTo>
                    <a:pt x="13970" y="434340"/>
                  </a:lnTo>
                  <a:lnTo>
                    <a:pt x="13970" y="428002"/>
                  </a:lnTo>
                  <a:close/>
                </a:path>
                <a:path w="13970" h="701039">
                  <a:moveTo>
                    <a:pt x="13970" y="421652"/>
                  </a:moveTo>
                  <a:lnTo>
                    <a:pt x="7620" y="421652"/>
                  </a:lnTo>
                  <a:lnTo>
                    <a:pt x="0" y="421652"/>
                  </a:lnTo>
                  <a:lnTo>
                    <a:pt x="0" y="427990"/>
                  </a:lnTo>
                  <a:lnTo>
                    <a:pt x="7620" y="427990"/>
                  </a:lnTo>
                  <a:lnTo>
                    <a:pt x="13970" y="427990"/>
                  </a:lnTo>
                  <a:lnTo>
                    <a:pt x="13970" y="421652"/>
                  </a:lnTo>
                  <a:close/>
                </a:path>
                <a:path w="13970" h="701039">
                  <a:moveTo>
                    <a:pt x="13970" y="415302"/>
                  </a:moveTo>
                  <a:lnTo>
                    <a:pt x="7620" y="415302"/>
                  </a:lnTo>
                  <a:lnTo>
                    <a:pt x="0" y="415302"/>
                  </a:lnTo>
                  <a:lnTo>
                    <a:pt x="0" y="421640"/>
                  </a:lnTo>
                  <a:lnTo>
                    <a:pt x="7620" y="421640"/>
                  </a:lnTo>
                  <a:lnTo>
                    <a:pt x="13970" y="421640"/>
                  </a:lnTo>
                  <a:lnTo>
                    <a:pt x="13970" y="415302"/>
                  </a:lnTo>
                  <a:close/>
                </a:path>
                <a:path w="13970" h="701039">
                  <a:moveTo>
                    <a:pt x="13970" y="408952"/>
                  </a:moveTo>
                  <a:lnTo>
                    <a:pt x="7620" y="408952"/>
                  </a:lnTo>
                  <a:lnTo>
                    <a:pt x="0" y="408952"/>
                  </a:lnTo>
                  <a:lnTo>
                    <a:pt x="0" y="415290"/>
                  </a:lnTo>
                  <a:lnTo>
                    <a:pt x="7620" y="415290"/>
                  </a:lnTo>
                  <a:lnTo>
                    <a:pt x="13970" y="415290"/>
                  </a:lnTo>
                  <a:lnTo>
                    <a:pt x="13970" y="408952"/>
                  </a:lnTo>
                  <a:close/>
                </a:path>
                <a:path w="13970" h="701039">
                  <a:moveTo>
                    <a:pt x="13970" y="402602"/>
                  </a:moveTo>
                  <a:lnTo>
                    <a:pt x="7620" y="402602"/>
                  </a:lnTo>
                  <a:lnTo>
                    <a:pt x="0" y="402602"/>
                  </a:lnTo>
                  <a:lnTo>
                    <a:pt x="0" y="408940"/>
                  </a:lnTo>
                  <a:lnTo>
                    <a:pt x="7620" y="408940"/>
                  </a:lnTo>
                  <a:lnTo>
                    <a:pt x="13970" y="408940"/>
                  </a:lnTo>
                  <a:lnTo>
                    <a:pt x="13970" y="402602"/>
                  </a:lnTo>
                  <a:close/>
                </a:path>
                <a:path w="13970" h="701039">
                  <a:moveTo>
                    <a:pt x="13970" y="396252"/>
                  </a:moveTo>
                  <a:lnTo>
                    <a:pt x="7620" y="396252"/>
                  </a:lnTo>
                  <a:lnTo>
                    <a:pt x="0" y="396252"/>
                  </a:lnTo>
                  <a:lnTo>
                    <a:pt x="0" y="402590"/>
                  </a:lnTo>
                  <a:lnTo>
                    <a:pt x="7620" y="402590"/>
                  </a:lnTo>
                  <a:lnTo>
                    <a:pt x="13970" y="402590"/>
                  </a:lnTo>
                  <a:lnTo>
                    <a:pt x="13970" y="396252"/>
                  </a:lnTo>
                  <a:close/>
                </a:path>
                <a:path w="13970" h="701039">
                  <a:moveTo>
                    <a:pt x="13970" y="389902"/>
                  </a:moveTo>
                  <a:lnTo>
                    <a:pt x="7620" y="389902"/>
                  </a:lnTo>
                  <a:lnTo>
                    <a:pt x="0" y="389902"/>
                  </a:lnTo>
                  <a:lnTo>
                    <a:pt x="0" y="396240"/>
                  </a:lnTo>
                  <a:lnTo>
                    <a:pt x="7620" y="396240"/>
                  </a:lnTo>
                  <a:lnTo>
                    <a:pt x="13970" y="396240"/>
                  </a:lnTo>
                  <a:lnTo>
                    <a:pt x="13970" y="389902"/>
                  </a:lnTo>
                  <a:close/>
                </a:path>
                <a:path w="13970" h="701039">
                  <a:moveTo>
                    <a:pt x="13970" y="383552"/>
                  </a:moveTo>
                  <a:lnTo>
                    <a:pt x="7620" y="383552"/>
                  </a:lnTo>
                  <a:lnTo>
                    <a:pt x="0" y="383552"/>
                  </a:lnTo>
                  <a:lnTo>
                    <a:pt x="0" y="389890"/>
                  </a:lnTo>
                  <a:lnTo>
                    <a:pt x="7620" y="389890"/>
                  </a:lnTo>
                  <a:lnTo>
                    <a:pt x="13970" y="389890"/>
                  </a:lnTo>
                  <a:lnTo>
                    <a:pt x="13970" y="383552"/>
                  </a:lnTo>
                  <a:close/>
                </a:path>
                <a:path w="13970" h="701039">
                  <a:moveTo>
                    <a:pt x="13970" y="377202"/>
                  </a:moveTo>
                  <a:lnTo>
                    <a:pt x="7620" y="377202"/>
                  </a:lnTo>
                  <a:lnTo>
                    <a:pt x="0" y="377202"/>
                  </a:lnTo>
                  <a:lnTo>
                    <a:pt x="0" y="383540"/>
                  </a:lnTo>
                  <a:lnTo>
                    <a:pt x="7620" y="383540"/>
                  </a:lnTo>
                  <a:lnTo>
                    <a:pt x="13970" y="383540"/>
                  </a:lnTo>
                  <a:lnTo>
                    <a:pt x="13970" y="377202"/>
                  </a:lnTo>
                  <a:close/>
                </a:path>
                <a:path w="13970" h="701039">
                  <a:moveTo>
                    <a:pt x="13970" y="370852"/>
                  </a:moveTo>
                  <a:lnTo>
                    <a:pt x="7620" y="370852"/>
                  </a:lnTo>
                  <a:lnTo>
                    <a:pt x="0" y="370852"/>
                  </a:lnTo>
                  <a:lnTo>
                    <a:pt x="0" y="377190"/>
                  </a:lnTo>
                  <a:lnTo>
                    <a:pt x="7620" y="377190"/>
                  </a:lnTo>
                  <a:lnTo>
                    <a:pt x="13970" y="377190"/>
                  </a:lnTo>
                  <a:lnTo>
                    <a:pt x="13970" y="370852"/>
                  </a:lnTo>
                  <a:close/>
                </a:path>
                <a:path w="13970" h="701039">
                  <a:moveTo>
                    <a:pt x="13970" y="364502"/>
                  </a:moveTo>
                  <a:lnTo>
                    <a:pt x="7620" y="364502"/>
                  </a:lnTo>
                  <a:lnTo>
                    <a:pt x="0" y="364502"/>
                  </a:lnTo>
                  <a:lnTo>
                    <a:pt x="0" y="370840"/>
                  </a:lnTo>
                  <a:lnTo>
                    <a:pt x="7620" y="370840"/>
                  </a:lnTo>
                  <a:lnTo>
                    <a:pt x="13970" y="370840"/>
                  </a:lnTo>
                  <a:lnTo>
                    <a:pt x="13970" y="364502"/>
                  </a:lnTo>
                  <a:close/>
                </a:path>
                <a:path w="13970" h="701039">
                  <a:moveTo>
                    <a:pt x="13970" y="358152"/>
                  </a:moveTo>
                  <a:lnTo>
                    <a:pt x="7620" y="358152"/>
                  </a:lnTo>
                  <a:lnTo>
                    <a:pt x="0" y="358152"/>
                  </a:lnTo>
                  <a:lnTo>
                    <a:pt x="0" y="364490"/>
                  </a:lnTo>
                  <a:lnTo>
                    <a:pt x="7620" y="364490"/>
                  </a:lnTo>
                  <a:lnTo>
                    <a:pt x="13970" y="364490"/>
                  </a:lnTo>
                  <a:lnTo>
                    <a:pt x="13970" y="358152"/>
                  </a:lnTo>
                  <a:close/>
                </a:path>
                <a:path w="13970" h="701039">
                  <a:moveTo>
                    <a:pt x="13970" y="351802"/>
                  </a:moveTo>
                  <a:lnTo>
                    <a:pt x="7620" y="351802"/>
                  </a:lnTo>
                  <a:lnTo>
                    <a:pt x="0" y="351802"/>
                  </a:lnTo>
                  <a:lnTo>
                    <a:pt x="0" y="358140"/>
                  </a:lnTo>
                  <a:lnTo>
                    <a:pt x="7620" y="358140"/>
                  </a:lnTo>
                  <a:lnTo>
                    <a:pt x="13970" y="358140"/>
                  </a:lnTo>
                  <a:lnTo>
                    <a:pt x="13970" y="351802"/>
                  </a:lnTo>
                  <a:close/>
                </a:path>
                <a:path w="13970" h="701039">
                  <a:moveTo>
                    <a:pt x="13970" y="345452"/>
                  </a:moveTo>
                  <a:lnTo>
                    <a:pt x="7620" y="345452"/>
                  </a:lnTo>
                  <a:lnTo>
                    <a:pt x="0" y="345452"/>
                  </a:lnTo>
                  <a:lnTo>
                    <a:pt x="0" y="351790"/>
                  </a:lnTo>
                  <a:lnTo>
                    <a:pt x="7620" y="351790"/>
                  </a:lnTo>
                  <a:lnTo>
                    <a:pt x="13970" y="351790"/>
                  </a:lnTo>
                  <a:lnTo>
                    <a:pt x="13970" y="345452"/>
                  </a:lnTo>
                  <a:close/>
                </a:path>
                <a:path w="13970" h="701039">
                  <a:moveTo>
                    <a:pt x="13970" y="339102"/>
                  </a:moveTo>
                  <a:lnTo>
                    <a:pt x="7620" y="339102"/>
                  </a:lnTo>
                  <a:lnTo>
                    <a:pt x="0" y="339102"/>
                  </a:lnTo>
                  <a:lnTo>
                    <a:pt x="0" y="345440"/>
                  </a:lnTo>
                  <a:lnTo>
                    <a:pt x="7620" y="345440"/>
                  </a:lnTo>
                  <a:lnTo>
                    <a:pt x="13970" y="345440"/>
                  </a:lnTo>
                  <a:lnTo>
                    <a:pt x="13970" y="339102"/>
                  </a:lnTo>
                  <a:close/>
                </a:path>
                <a:path w="13970" h="701039">
                  <a:moveTo>
                    <a:pt x="13970" y="332752"/>
                  </a:moveTo>
                  <a:lnTo>
                    <a:pt x="7620" y="332752"/>
                  </a:lnTo>
                  <a:lnTo>
                    <a:pt x="0" y="332752"/>
                  </a:lnTo>
                  <a:lnTo>
                    <a:pt x="0" y="339090"/>
                  </a:lnTo>
                  <a:lnTo>
                    <a:pt x="7620" y="339090"/>
                  </a:lnTo>
                  <a:lnTo>
                    <a:pt x="13970" y="339090"/>
                  </a:lnTo>
                  <a:lnTo>
                    <a:pt x="13970" y="332752"/>
                  </a:lnTo>
                  <a:close/>
                </a:path>
                <a:path w="13970" h="701039">
                  <a:moveTo>
                    <a:pt x="13970" y="326402"/>
                  </a:moveTo>
                  <a:lnTo>
                    <a:pt x="7620" y="326402"/>
                  </a:lnTo>
                  <a:lnTo>
                    <a:pt x="0" y="326402"/>
                  </a:lnTo>
                  <a:lnTo>
                    <a:pt x="0" y="332740"/>
                  </a:lnTo>
                  <a:lnTo>
                    <a:pt x="7620" y="332740"/>
                  </a:lnTo>
                  <a:lnTo>
                    <a:pt x="13970" y="332740"/>
                  </a:lnTo>
                  <a:lnTo>
                    <a:pt x="13970" y="326402"/>
                  </a:lnTo>
                  <a:close/>
                </a:path>
                <a:path w="13970" h="701039">
                  <a:moveTo>
                    <a:pt x="13970" y="320052"/>
                  </a:moveTo>
                  <a:lnTo>
                    <a:pt x="7620" y="320052"/>
                  </a:lnTo>
                  <a:lnTo>
                    <a:pt x="0" y="320052"/>
                  </a:lnTo>
                  <a:lnTo>
                    <a:pt x="0" y="326390"/>
                  </a:lnTo>
                  <a:lnTo>
                    <a:pt x="7620" y="326390"/>
                  </a:lnTo>
                  <a:lnTo>
                    <a:pt x="13970" y="326390"/>
                  </a:lnTo>
                  <a:lnTo>
                    <a:pt x="13970" y="320052"/>
                  </a:lnTo>
                  <a:close/>
                </a:path>
                <a:path w="13970" h="701039">
                  <a:moveTo>
                    <a:pt x="13970" y="313702"/>
                  </a:moveTo>
                  <a:lnTo>
                    <a:pt x="7620" y="313702"/>
                  </a:lnTo>
                  <a:lnTo>
                    <a:pt x="0" y="313702"/>
                  </a:lnTo>
                  <a:lnTo>
                    <a:pt x="0" y="320040"/>
                  </a:lnTo>
                  <a:lnTo>
                    <a:pt x="7620" y="320040"/>
                  </a:lnTo>
                  <a:lnTo>
                    <a:pt x="13970" y="320040"/>
                  </a:lnTo>
                  <a:lnTo>
                    <a:pt x="13970" y="313702"/>
                  </a:lnTo>
                  <a:close/>
                </a:path>
                <a:path w="13970" h="701039">
                  <a:moveTo>
                    <a:pt x="13970" y="307352"/>
                  </a:moveTo>
                  <a:lnTo>
                    <a:pt x="7620" y="307352"/>
                  </a:lnTo>
                  <a:lnTo>
                    <a:pt x="0" y="307352"/>
                  </a:lnTo>
                  <a:lnTo>
                    <a:pt x="0" y="313690"/>
                  </a:lnTo>
                  <a:lnTo>
                    <a:pt x="7620" y="313690"/>
                  </a:lnTo>
                  <a:lnTo>
                    <a:pt x="13970" y="313690"/>
                  </a:lnTo>
                  <a:lnTo>
                    <a:pt x="13970" y="307352"/>
                  </a:lnTo>
                  <a:close/>
                </a:path>
                <a:path w="13970" h="701039">
                  <a:moveTo>
                    <a:pt x="13970" y="301002"/>
                  </a:moveTo>
                  <a:lnTo>
                    <a:pt x="7620" y="301002"/>
                  </a:lnTo>
                  <a:lnTo>
                    <a:pt x="0" y="301002"/>
                  </a:lnTo>
                  <a:lnTo>
                    <a:pt x="0" y="307340"/>
                  </a:lnTo>
                  <a:lnTo>
                    <a:pt x="7620" y="307340"/>
                  </a:lnTo>
                  <a:lnTo>
                    <a:pt x="13970" y="307340"/>
                  </a:lnTo>
                  <a:lnTo>
                    <a:pt x="13970" y="301002"/>
                  </a:lnTo>
                  <a:close/>
                </a:path>
                <a:path w="13970" h="701039">
                  <a:moveTo>
                    <a:pt x="13970" y="294652"/>
                  </a:moveTo>
                  <a:lnTo>
                    <a:pt x="7620" y="294652"/>
                  </a:lnTo>
                  <a:lnTo>
                    <a:pt x="0" y="294652"/>
                  </a:lnTo>
                  <a:lnTo>
                    <a:pt x="0" y="300990"/>
                  </a:lnTo>
                  <a:lnTo>
                    <a:pt x="7620" y="300990"/>
                  </a:lnTo>
                  <a:lnTo>
                    <a:pt x="13970" y="300990"/>
                  </a:lnTo>
                  <a:lnTo>
                    <a:pt x="13970" y="294652"/>
                  </a:lnTo>
                  <a:close/>
                </a:path>
                <a:path w="13970" h="701039">
                  <a:moveTo>
                    <a:pt x="13970" y="288302"/>
                  </a:moveTo>
                  <a:lnTo>
                    <a:pt x="7620" y="288302"/>
                  </a:lnTo>
                  <a:lnTo>
                    <a:pt x="0" y="288302"/>
                  </a:lnTo>
                  <a:lnTo>
                    <a:pt x="0" y="294640"/>
                  </a:lnTo>
                  <a:lnTo>
                    <a:pt x="7620" y="294640"/>
                  </a:lnTo>
                  <a:lnTo>
                    <a:pt x="13970" y="294640"/>
                  </a:lnTo>
                  <a:lnTo>
                    <a:pt x="13970" y="288302"/>
                  </a:lnTo>
                  <a:close/>
                </a:path>
                <a:path w="13970" h="701039">
                  <a:moveTo>
                    <a:pt x="13970" y="281952"/>
                  </a:moveTo>
                  <a:lnTo>
                    <a:pt x="7620" y="281952"/>
                  </a:lnTo>
                  <a:lnTo>
                    <a:pt x="0" y="281952"/>
                  </a:lnTo>
                  <a:lnTo>
                    <a:pt x="0" y="288290"/>
                  </a:lnTo>
                  <a:lnTo>
                    <a:pt x="7620" y="288290"/>
                  </a:lnTo>
                  <a:lnTo>
                    <a:pt x="13970" y="288290"/>
                  </a:lnTo>
                  <a:lnTo>
                    <a:pt x="13970" y="281952"/>
                  </a:lnTo>
                  <a:close/>
                </a:path>
                <a:path w="13970" h="701039">
                  <a:moveTo>
                    <a:pt x="13970" y="275602"/>
                  </a:moveTo>
                  <a:lnTo>
                    <a:pt x="7620" y="275602"/>
                  </a:lnTo>
                  <a:lnTo>
                    <a:pt x="0" y="275602"/>
                  </a:lnTo>
                  <a:lnTo>
                    <a:pt x="0" y="281940"/>
                  </a:lnTo>
                  <a:lnTo>
                    <a:pt x="7620" y="281940"/>
                  </a:lnTo>
                  <a:lnTo>
                    <a:pt x="13970" y="281940"/>
                  </a:lnTo>
                  <a:lnTo>
                    <a:pt x="13970" y="275602"/>
                  </a:lnTo>
                  <a:close/>
                </a:path>
                <a:path w="13970" h="701039">
                  <a:moveTo>
                    <a:pt x="13970" y="269252"/>
                  </a:moveTo>
                  <a:lnTo>
                    <a:pt x="7620" y="269252"/>
                  </a:lnTo>
                  <a:lnTo>
                    <a:pt x="0" y="269252"/>
                  </a:lnTo>
                  <a:lnTo>
                    <a:pt x="0" y="275590"/>
                  </a:lnTo>
                  <a:lnTo>
                    <a:pt x="7620" y="275590"/>
                  </a:lnTo>
                  <a:lnTo>
                    <a:pt x="13970" y="275590"/>
                  </a:lnTo>
                  <a:lnTo>
                    <a:pt x="13970" y="269252"/>
                  </a:lnTo>
                  <a:close/>
                </a:path>
                <a:path w="13970" h="701039">
                  <a:moveTo>
                    <a:pt x="13970" y="262902"/>
                  </a:moveTo>
                  <a:lnTo>
                    <a:pt x="7620" y="262902"/>
                  </a:lnTo>
                  <a:lnTo>
                    <a:pt x="0" y="262902"/>
                  </a:lnTo>
                  <a:lnTo>
                    <a:pt x="0" y="269240"/>
                  </a:lnTo>
                  <a:lnTo>
                    <a:pt x="7620" y="269240"/>
                  </a:lnTo>
                  <a:lnTo>
                    <a:pt x="13970" y="269240"/>
                  </a:lnTo>
                  <a:lnTo>
                    <a:pt x="13970" y="262902"/>
                  </a:lnTo>
                  <a:close/>
                </a:path>
                <a:path w="13970" h="701039">
                  <a:moveTo>
                    <a:pt x="13970" y="256552"/>
                  </a:moveTo>
                  <a:lnTo>
                    <a:pt x="7620" y="256552"/>
                  </a:lnTo>
                  <a:lnTo>
                    <a:pt x="0" y="256552"/>
                  </a:lnTo>
                  <a:lnTo>
                    <a:pt x="0" y="262890"/>
                  </a:lnTo>
                  <a:lnTo>
                    <a:pt x="7620" y="262890"/>
                  </a:lnTo>
                  <a:lnTo>
                    <a:pt x="13970" y="262890"/>
                  </a:lnTo>
                  <a:lnTo>
                    <a:pt x="13970" y="256552"/>
                  </a:lnTo>
                  <a:close/>
                </a:path>
                <a:path w="13970" h="701039">
                  <a:moveTo>
                    <a:pt x="13970" y="250202"/>
                  </a:moveTo>
                  <a:lnTo>
                    <a:pt x="7620" y="250202"/>
                  </a:lnTo>
                  <a:lnTo>
                    <a:pt x="0" y="250202"/>
                  </a:lnTo>
                  <a:lnTo>
                    <a:pt x="0" y="256540"/>
                  </a:lnTo>
                  <a:lnTo>
                    <a:pt x="7620" y="256540"/>
                  </a:lnTo>
                  <a:lnTo>
                    <a:pt x="13970" y="256540"/>
                  </a:lnTo>
                  <a:lnTo>
                    <a:pt x="13970" y="250202"/>
                  </a:lnTo>
                  <a:close/>
                </a:path>
                <a:path w="13970" h="701039">
                  <a:moveTo>
                    <a:pt x="13970" y="243852"/>
                  </a:moveTo>
                  <a:lnTo>
                    <a:pt x="7620" y="243852"/>
                  </a:lnTo>
                  <a:lnTo>
                    <a:pt x="0" y="243852"/>
                  </a:lnTo>
                  <a:lnTo>
                    <a:pt x="0" y="250190"/>
                  </a:lnTo>
                  <a:lnTo>
                    <a:pt x="7620" y="250190"/>
                  </a:lnTo>
                  <a:lnTo>
                    <a:pt x="13970" y="250190"/>
                  </a:lnTo>
                  <a:lnTo>
                    <a:pt x="13970" y="243852"/>
                  </a:lnTo>
                  <a:close/>
                </a:path>
                <a:path w="13970" h="701039">
                  <a:moveTo>
                    <a:pt x="13970" y="231152"/>
                  </a:moveTo>
                  <a:lnTo>
                    <a:pt x="7620" y="231152"/>
                  </a:lnTo>
                  <a:lnTo>
                    <a:pt x="0" y="231152"/>
                  </a:lnTo>
                  <a:lnTo>
                    <a:pt x="0" y="243840"/>
                  </a:lnTo>
                  <a:lnTo>
                    <a:pt x="7620" y="243840"/>
                  </a:lnTo>
                  <a:lnTo>
                    <a:pt x="13970" y="243840"/>
                  </a:lnTo>
                  <a:lnTo>
                    <a:pt x="13970" y="231152"/>
                  </a:lnTo>
                  <a:close/>
                </a:path>
                <a:path w="13970" h="701039">
                  <a:moveTo>
                    <a:pt x="13970" y="224802"/>
                  </a:moveTo>
                  <a:lnTo>
                    <a:pt x="7620" y="224802"/>
                  </a:lnTo>
                  <a:lnTo>
                    <a:pt x="0" y="224802"/>
                  </a:lnTo>
                  <a:lnTo>
                    <a:pt x="0" y="231140"/>
                  </a:lnTo>
                  <a:lnTo>
                    <a:pt x="7620" y="231140"/>
                  </a:lnTo>
                  <a:lnTo>
                    <a:pt x="13970" y="231140"/>
                  </a:lnTo>
                  <a:lnTo>
                    <a:pt x="13970" y="224802"/>
                  </a:lnTo>
                  <a:close/>
                </a:path>
                <a:path w="13970" h="701039">
                  <a:moveTo>
                    <a:pt x="13970" y="218452"/>
                  </a:moveTo>
                  <a:lnTo>
                    <a:pt x="7620" y="218452"/>
                  </a:lnTo>
                  <a:lnTo>
                    <a:pt x="0" y="218452"/>
                  </a:lnTo>
                  <a:lnTo>
                    <a:pt x="0" y="224790"/>
                  </a:lnTo>
                  <a:lnTo>
                    <a:pt x="7620" y="224790"/>
                  </a:lnTo>
                  <a:lnTo>
                    <a:pt x="13970" y="224790"/>
                  </a:lnTo>
                  <a:lnTo>
                    <a:pt x="13970" y="218452"/>
                  </a:lnTo>
                  <a:close/>
                </a:path>
                <a:path w="13970" h="701039">
                  <a:moveTo>
                    <a:pt x="13970" y="212102"/>
                  </a:moveTo>
                  <a:lnTo>
                    <a:pt x="7620" y="212102"/>
                  </a:lnTo>
                  <a:lnTo>
                    <a:pt x="0" y="212102"/>
                  </a:lnTo>
                  <a:lnTo>
                    <a:pt x="0" y="218440"/>
                  </a:lnTo>
                  <a:lnTo>
                    <a:pt x="7620" y="218440"/>
                  </a:lnTo>
                  <a:lnTo>
                    <a:pt x="13970" y="218440"/>
                  </a:lnTo>
                  <a:lnTo>
                    <a:pt x="13970" y="212102"/>
                  </a:lnTo>
                  <a:close/>
                </a:path>
                <a:path w="13970" h="701039">
                  <a:moveTo>
                    <a:pt x="13970" y="205752"/>
                  </a:moveTo>
                  <a:lnTo>
                    <a:pt x="7620" y="205752"/>
                  </a:lnTo>
                  <a:lnTo>
                    <a:pt x="0" y="205752"/>
                  </a:lnTo>
                  <a:lnTo>
                    <a:pt x="0" y="212090"/>
                  </a:lnTo>
                  <a:lnTo>
                    <a:pt x="7620" y="212090"/>
                  </a:lnTo>
                  <a:lnTo>
                    <a:pt x="13970" y="212090"/>
                  </a:lnTo>
                  <a:lnTo>
                    <a:pt x="13970" y="205752"/>
                  </a:lnTo>
                  <a:close/>
                </a:path>
                <a:path w="13970" h="701039">
                  <a:moveTo>
                    <a:pt x="13970" y="199402"/>
                  </a:moveTo>
                  <a:lnTo>
                    <a:pt x="7620" y="199402"/>
                  </a:lnTo>
                  <a:lnTo>
                    <a:pt x="0" y="199402"/>
                  </a:lnTo>
                  <a:lnTo>
                    <a:pt x="0" y="205740"/>
                  </a:lnTo>
                  <a:lnTo>
                    <a:pt x="7620" y="205740"/>
                  </a:lnTo>
                  <a:lnTo>
                    <a:pt x="13970" y="205740"/>
                  </a:lnTo>
                  <a:lnTo>
                    <a:pt x="13970" y="199402"/>
                  </a:lnTo>
                  <a:close/>
                </a:path>
                <a:path w="13970" h="701039">
                  <a:moveTo>
                    <a:pt x="13970" y="193052"/>
                  </a:moveTo>
                  <a:lnTo>
                    <a:pt x="7620" y="193052"/>
                  </a:lnTo>
                  <a:lnTo>
                    <a:pt x="0" y="193052"/>
                  </a:lnTo>
                  <a:lnTo>
                    <a:pt x="0" y="199390"/>
                  </a:lnTo>
                  <a:lnTo>
                    <a:pt x="7620" y="199390"/>
                  </a:lnTo>
                  <a:lnTo>
                    <a:pt x="13970" y="199390"/>
                  </a:lnTo>
                  <a:lnTo>
                    <a:pt x="13970" y="193052"/>
                  </a:lnTo>
                  <a:close/>
                </a:path>
                <a:path w="13970" h="701039">
                  <a:moveTo>
                    <a:pt x="13970" y="186702"/>
                  </a:moveTo>
                  <a:lnTo>
                    <a:pt x="7620" y="186702"/>
                  </a:lnTo>
                  <a:lnTo>
                    <a:pt x="0" y="186702"/>
                  </a:lnTo>
                  <a:lnTo>
                    <a:pt x="0" y="193040"/>
                  </a:lnTo>
                  <a:lnTo>
                    <a:pt x="7620" y="193040"/>
                  </a:lnTo>
                  <a:lnTo>
                    <a:pt x="13970" y="193040"/>
                  </a:lnTo>
                  <a:lnTo>
                    <a:pt x="13970" y="186702"/>
                  </a:lnTo>
                  <a:close/>
                </a:path>
                <a:path w="13970" h="701039">
                  <a:moveTo>
                    <a:pt x="13970" y="180352"/>
                  </a:moveTo>
                  <a:lnTo>
                    <a:pt x="7620" y="180352"/>
                  </a:lnTo>
                  <a:lnTo>
                    <a:pt x="0" y="180352"/>
                  </a:lnTo>
                  <a:lnTo>
                    <a:pt x="0" y="186690"/>
                  </a:lnTo>
                  <a:lnTo>
                    <a:pt x="7620" y="186690"/>
                  </a:lnTo>
                  <a:lnTo>
                    <a:pt x="13970" y="186690"/>
                  </a:lnTo>
                  <a:lnTo>
                    <a:pt x="13970" y="180352"/>
                  </a:lnTo>
                  <a:close/>
                </a:path>
                <a:path w="13970" h="701039">
                  <a:moveTo>
                    <a:pt x="13970" y="174002"/>
                  </a:moveTo>
                  <a:lnTo>
                    <a:pt x="7620" y="174002"/>
                  </a:lnTo>
                  <a:lnTo>
                    <a:pt x="0" y="174002"/>
                  </a:lnTo>
                  <a:lnTo>
                    <a:pt x="0" y="180340"/>
                  </a:lnTo>
                  <a:lnTo>
                    <a:pt x="7620" y="180340"/>
                  </a:lnTo>
                  <a:lnTo>
                    <a:pt x="13970" y="180340"/>
                  </a:lnTo>
                  <a:lnTo>
                    <a:pt x="13970" y="174002"/>
                  </a:lnTo>
                  <a:close/>
                </a:path>
                <a:path w="13970" h="701039">
                  <a:moveTo>
                    <a:pt x="13970" y="167652"/>
                  </a:moveTo>
                  <a:lnTo>
                    <a:pt x="7620" y="167652"/>
                  </a:lnTo>
                  <a:lnTo>
                    <a:pt x="0" y="167652"/>
                  </a:lnTo>
                  <a:lnTo>
                    <a:pt x="0" y="173990"/>
                  </a:lnTo>
                  <a:lnTo>
                    <a:pt x="7620" y="173990"/>
                  </a:lnTo>
                  <a:lnTo>
                    <a:pt x="13970" y="173990"/>
                  </a:lnTo>
                  <a:lnTo>
                    <a:pt x="13970" y="167652"/>
                  </a:lnTo>
                  <a:close/>
                </a:path>
                <a:path w="13970" h="701039">
                  <a:moveTo>
                    <a:pt x="13970" y="161302"/>
                  </a:moveTo>
                  <a:lnTo>
                    <a:pt x="7620" y="161302"/>
                  </a:lnTo>
                  <a:lnTo>
                    <a:pt x="0" y="161302"/>
                  </a:lnTo>
                  <a:lnTo>
                    <a:pt x="0" y="167640"/>
                  </a:lnTo>
                  <a:lnTo>
                    <a:pt x="7620" y="167640"/>
                  </a:lnTo>
                  <a:lnTo>
                    <a:pt x="13970" y="167640"/>
                  </a:lnTo>
                  <a:lnTo>
                    <a:pt x="13970" y="161302"/>
                  </a:lnTo>
                  <a:close/>
                </a:path>
                <a:path w="13970" h="701039">
                  <a:moveTo>
                    <a:pt x="13970" y="154952"/>
                  </a:moveTo>
                  <a:lnTo>
                    <a:pt x="7620" y="154952"/>
                  </a:lnTo>
                  <a:lnTo>
                    <a:pt x="0" y="154952"/>
                  </a:lnTo>
                  <a:lnTo>
                    <a:pt x="0" y="161290"/>
                  </a:lnTo>
                  <a:lnTo>
                    <a:pt x="7620" y="161290"/>
                  </a:lnTo>
                  <a:lnTo>
                    <a:pt x="13970" y="161290"/>
                  </a:lnTo>
                  <a:lnTo>
                    <a:pt x="13970" y="154952"/>
                  </a:lnTo>
                  <a:close/>
                </a:path>
                <a:path w="13970" h="701039">
                  <a:moveTo>
                    <a:pt x="13970" y="147332"/>
                  </a:moveTo>
                  <a:lnTo>
                    <a:pt x="7620" y="147332"/>
                  </a:lnTo>
                  <a:lnTo>
                    <a:pt x="0" y="147332"/>
                  </a:lnTo>
                  <a:lnTo>
                    <a:pt x="0" y="154940"/>
                  </a:lnTo>
                  <a:lnTo>
                    <a:pt x="7620" y="154940"/>
                  </a:lnTo>
                  <a:lnTo>
                    <a:pt x="13970" y="154940"/>
                  </a:lnTo>
                  <a:lnTo>
                    <a:pt x="13970" y="147332"/>
                  </a:lnTo>
                  <a:close/>
                </a:path>
                <a:path w="13970" h="701039">
                  <a:moveTo>
                    <a:pt x="13970" y="142252"/>
                  </a:moveTo>
                  <a:lnTo>
                    <a:pt x="7620" y="142252"/>
                  </a:lnTo>
                  <a:lnTo>
                    <a:pt x="0" y="142252"/>
                  </a:lnTo>
                  <a:lnTo>
                    <a:pt x="0" y="147320"/>
                  </a:lnTo>
                  <a:lnTo>
                    <a:pt x="7620" y="147320"/>
                  </a:lnTo>
                  <a:lnTo>
                    <a:pt x="13970" y="147320"/>
                  </a:lnTo>
                  <a:lnTo>
                    <a:pt x="13970" y="142252"/>
                  </a:lnTo>
                  <a:close/>
                </a:path>
                <a:path w="13970" h="701039">
                  <a:moveTo>
                    <a:pt x="13970" y="135902"/>
                  </a:moveTo>
                  <a:lnTo>
                    <a:pt x="7620" y="135902"/>
                  </a:lnTo>
                  <a:lnTo>
                    <a:pt x="0" y="135902"/>
                  </a:lnTo>
                  <a:lnTo>
                    <a:pt x="0" y="142240"/>
                  </a:lnTo>
                  <a:lnTo>
                    <a:pt x="7620" y="142240"/>
                  </a:lnTo>
                  <a:lnTo>
                    <a:pt x="13970" y="142240"/>
                  </a:lnTo>
                  <a:lnTo>
                    <a:pt x="13970" y="135902"/>
                  </a:lnTo>
                  <a:close/>
                </a:path>
                <a:path w="13970" h="701039">
                  <a:moveTo>
                    <a:pt x="13970" y="129552"/>
                  </a:moveTo>
                  <a:lnTo>
                    <a:pt x="7620" y="129552"/>
                  </a:lnTo>
                  <a:lnTo>
                    <a:pt x="0" y="129552"/>
                  </a:lnTo>
                  <a:lnTo>
                    <a:pt x="0" y="135890"/>
                  </a:lnTo>
                  <a:lnTo>
                    <a:pt x="7620" y="135890"/>
                  </a:lnTo>
                  <a:lnTo>
                    <a:pt x="13970" y="135890"/>
                  </a:lnTo>
                  <a:lnTo>
                    <a:pt x="13970" y="129552"/>
                  </a:lnTo>
                  <a:close/>
                </a:path>
                <a:path w="13970" h="701039">
                  <a:moveTo>
                    <a:pt x="13970" y="123202"/>
                  </a:moveTo>
                  <a:lnTo>
                    <a:pt x="7620" y="123202"/>
                  </a:lnTo>
                  <a:lnTo>
                    <a:pt x="0" y="123202"/>
                  </a:lnTo>
                  <a:lnTo>
                    <a:pt x="0" y="129540"/>
                  </a:lnTo>
                  <a:lnTo>
                    <a:pt x="7620" y="129540"/>
                  </a:lnTo>
                  <a:lnTo>
                    <a:pt x="13970" y="129540"/>
                  </a:lnTo>
                  <a:lnTo>
                    <a:pt x="13970" y="123202"/>
                  </a:lnTo>
                  <a:close/>
                </a:path>
                <a:path w="13970" h="701039">
                  <a:moveTo>
                    <a:pt x="13970" y="116852"/>
                  </a:moveTo>
                  <a:lnTo>
                    <a:pt x="7620" y="116852"/>
                  </a:lnTo>
                  <a:lnTo>
                    <a:pt x="0" y="116852"/>
                  </a:lnTo>
                  <a:lnTo>
                    <a:pt x="0" y="123190"/>
                  </a:lnTo>
                  <a:lnTo>
                    <a:pt x="7620" y="123190"/>
                  </a:lnTo>
                  <a:lnTo>
                    <a:pt x="13970" y="123190"/>
                  </a:lnTo>
                  <a:lnTo>
                    <a:pt x="13970" y="116852"/>
                  </a:lnTo>
                  <a:close/>
                </a:path>
                <a:path w="13970" h="701039">
                  <a:moveTo>
                    <a:pt x="13970" y="110502"/>
                  </a:moveTo>
                  <a:lnTo>
                    <a:pt x="7620" y="110502"/>
                  </a:lnTo>
                  <a:lnTo>
                    <a:pt x="0" y="110502"/>
                  </a:lnTo>
                  <a:lnTo>
                    <a:pt x="0" y="116840"/>
                  </a:lnTo>
                  <a:lnTo>
                    <a:pt x="7620" y="116840"/>
                  </a:lnTo>
                  <a:lnTo>
                    <a:pt x="13970" y="116840"/>
                  </a:lnTo>
                  <a:lnTo>
                    <a:pt x="13970" y="110502"/>
                  </a:lnTo>
                  <a:close/>
                </a:path>
                <a:path w="13970" h="701039">
                  <a:moveTo>
                    <a:pt x="13970" y="104152"/>
                  </a:moveTo>
                  <a:lnTo>
                    <a:pt x="7620" y="104152"/>
                  </a:lnTo>
                  <a:lnTo>
                    <a:pt x="0" y="104152"/>
                  </a:lnTo>
                  <a:lnTo>
                    <a:pt x="0" y="110490"/>
                  </a:lnTo>
                  <a:lnTo>
                    <a:pt x="7620" y="110490"/>
                  </a:lnTo>
                  <a:lnTo>
                    <a:pt x="13970" y="110490"/>
                  </a:lnTo>
                  <a:lnTo>
                    <a:pt x="13970" y="104152"/>
                  </a:lnTo>
                  <a:close/>
                </a:path>
                <a:path w="13970" h="701039">
                  <a:moveTo>
                    <a:pt x="13970" y="97802"/>
                  </a:moveTo>
                  <a:lnTo>
                    <a:pt x="7620" y="97802"/>
                  </a:lnTo>
                  <a:lnTo>
                    <a:pt x="0" y="97802"/>
                  </a:lnTo>
                  <a:lnTo>
                    <a:pt x="0" y="104140"/>
                  </a:lnTo>
                  <a:lnTo>
                    <a:pt x="7620" y="104140"/>
                  </a:lnTo>
                  <a:lnTo>
                    <a:pt x="13970" y="104140"/>
                  </a:lnTo>
                  <a:lnTo>
                    <a:pt x="13970" y="97802"/>
                  </a:lnTo>
                  <a:close/>
                </a:path>
                <a:path w="13970" h="701039">
                  <a:moveTo>
                    <a:pt x="13970" y="91452"/>
                  </a:moveTo>
                  <a:lnTo>
                    <a:pt x="7620" y="91452"/>
                  </a:lnTo>
                  <a:lnTo>
                    <a:pt x="0" y="91452"/>
                  </a:lnTo>
                  <a:lnTo>
                    <a:pt x="0" y="97790"/>
                  </a:lnTo>
                  <a:lnTo>
                    <a:pt x="7620" y="97790"/>
                  </a:lnTo>
                  <a:lnTo>
                    <a:pt x="13970" y="97790"/>
                  </a:lnTo>
                  <a:lnTo>
                    <a:pt x="13970" y="91452"/>
                  </a:lnTo>
                  <a:close/>
                </a:path>
                <a:path w="13970" h="701039">
                  <a:moveTo>
                    <a:pt x="13970" y="85102"/>
                  </a:moveTo>
                  <a:lnTo>
                    <a:pt x="7620" y="85102"/>
                  </a:lnTo>
                  <a:lnTo>
                    <a:pt x="0" y="85102"/>
                  </a:lnTo>
                  <a:lnTo>
                    <a:pt x="0" y="91440"/>
                  </a:lnTo>
                  <a:lnTo>
                    <a:pt x="7620" y="91440"/>
                  </a:lnTo>
                  <a:lnTo>
                    <a:pt x="13970" y="91440"/>
                  </a:lnTo>
                  <a:lnTo>
                    <a:pt x="13970" y="85102"/>
                  </a:lnTo>
                  <a:close/>
                </a:path>
                <a:path w="13970" h="701039">
                  <a:moveTo>
                    <a:pt x="13970" y="78752"/>
                  </a:moveTo>
                  <a:lnTo>
                    <a:pt x="7620" y="78752"/>
                  </a:lnTo>
                  <a:lnTo>
                    <a:pt x="0" y="78752"/>
                  </a:lnTo>
                  <a:lnTo>
                    <a:pt x="0" y="85090"/>
                  </a:lnTo>
                  <a:lnTo>
                    <a:pt x="7620" y="85090"/>
                  </a:lnTo>
                  <a:lnTo>
                    <a:pt x="13970" y="85090"/>
                  </a:lnTo>
                  <a:lnTo>
                    <a:pt x="13970" y="78752"/>
                  </a:lnTo>
                  <a:close/>
                </a:path>
                <a:path w="13970" h="701039">
                  <a:moveTo>
                    <a:pt x="13970" y="72402"/>
                  </a:moveTo>
                  <a:lnTo>
                    <a:pt x="7620" y="72402"/>
                  </a:lnTo>
                  <a:lnTo>
                    <a:pt x="0" y="72402"/>
                  </a:lnTo>
                  <a:lnTo>
                    <a:pt x="0" y="78740"/>
                  </a:lnTo>
                  <a:lnTo>
                    <a:pt x="7620" y="78740"/>
                  </a:lnTo>
                  <a:lnTo>
                    <a:pt x="13970" y="78740"/>
                  </a:lnTo>
                  <a:lnTo>
                    <a:pt x="13970" y="72402"/>
                  </a:lnTo>
                  <a:close/>
                </a:path>
                <a:path w="13970" h="701039">
                  <a:moveTo>
                    <a:pt x="13970" y="66052"/>
                  </a:moveTo>
                  <a:lnTo>
                    <a:pt x="7620" y="66052"/>
                  </a:lnTo>
                  <a:lnTo>
                    <a:pt x="0" y="66052"/>
                  </a:lnTo>
                  <a:lnTo>
                    <a:pt x="0" y="72390"/>
                  </a:lnTo>
                  <a:lnTo>
                    <a:pt x="7620" y="72390"/>
                  </a:lnTo>
                  <a:lnTo>
                    <a:pt x="13970" y="72390"/>
                  </a:lnTo>
                  <a:lnTo>
                    <a:pt x="13970" y="66052"/>
                  </a:lnTo>
                  <a:close/>
                </a:path>
                <a:path w="13970" h="701039">
                  <a:moveTo>
                    <a:pt x="13970" y="59702"/>
                  </a:moveTo>
                  <a:lnTo>
                    <a:pt x="7620" y="59702"/>
                  </a:lnTo>
                  <a:lnTo>
                    <a:pt x="0" y="59702"/>
                  </a:lnTo>
                  <a:lnTo>
                    <a:pt x="0" y="66040"/>
                  </a:lnTo>
                  <a:lnTo>
                    <a:pt x="7620" y="66040"/>
                  </a:lnTo>
                  <a:lnTo>
                    <a:pt x="13970" y="66040"/>
                  </a:lnTo>
                  <a:lnTo>
                    <a:pt x="13970" y="59702"/>
                  </a:lnTo>
                  <a:close/>
                </a:path>
                <a:path w="13970" h="701039">
                  <a:moveTo>
                    <a:pt x="13970" y="53352"/>
                  </a:moveTo>
                  <a:lnTo>
                    <a:pt x="7620" y="53352"/>
                  </a:lnTo>
                  <a:lnTo>
                    <a:pt x="0" y="53352"/>
                  </a:lnTo>
                  <a:lnTo>
                    <a:pt x="0" y="59690"/>
                  </a:lnTo>
                  <a:lnTo>
                    <a:pt x="7620" y="59690"/>
                  </a:lnTo>
                  <a:lnTo>
                    <a:pt x="13970" y="59690"/>
                  </a:lnTo>
                  <a:lnTo>
                    <a:pt x="13970" y="53352"/>
                  </a:lnTo>
                  <a:close/>
                </a:path>
                <a:path w="13970" h="701039">
                  <a:moveTo>
                    <a:pt x="13970" y="47002"/>
                  </a:moveTo>
                  <a:lnTo>
                    <a:pt x="7620" y="47002"/>
                  </a:lnTo>
                  <a:lnTo>
                    <a:pt x="0" y="47002"/>
                  </a:lnTo>
                  <a:lnTo>
                    <a:pt x="0" y="53340"/>
                  </a:lnTo>
                  <a:lnTo>
                    <a:pt x="7620" y="53340"/>
                  </a:lnTo>
                  <a:lnTo>
                    <a:pt x="13970" y="53340"/>
                  </a:lnTo>
                  <a:lnTo>
                    <a:pt x="13970" y="47002"/>
                  </a:lnTo>
                  <a:close/>
                </a:path>
                <a:path w="13970" h="701039">
                  <a:moveTo>
                    <a:pt x="13970" y="40652"/>
                  </a:moveTo>
                  <a:lnTo>
                    <a:pt x="7620" y="40652"/>
                  </a:lnTo>
                  <a:lnTo>
                    <a:pt x="0" y="40652"/>
                  </a:lnTo>
                  <a:lnTo>
                    <a:pt x="0" y="46990"/>
                  </a:lnTo>
                  <a:lnTo>
                    <a:pt x="7620" y="46990"/>
                  </a:lnTo>
                  <a:lnTo>
                    <a:pt x="13970" y="46990"/>
                  </a:lnTo>
                  <a:lnTo>
                    <a:pt x="13970" y="40652"/>
                  </a:lnTo>
                  <a:close/>
                </a:path>
                <a:path w="13970" h="701039">
                  <a:moveTo>
                    <a:pt x="13970" y="34302"/>
                  </a:moveTo>
                  <a:lnTo>
                    <a:pt x="7620" y="34302"/>
                  </a:lnTo>
                  <a:lnTo>
                    <a:pt x="0" y="34302"/>
                  </a:lnTo>
                  <a:lnTo>
                    <a:pt x="0" y="40640"/>
                  </a:lnTo>
                  <a:lnTo>
                    <a:pt x="7620" y="40640"/>
                  </a:lnTo>
                  <a:lnTo>
                    <a:pt x="13970" y="40640"/>
                  </a:lnTo>
                  <a:lnTo>
                    <a:pt x="13970" y="34302"/>
                  </a:lnTo>
                  <a:close/>
                </a:path>
                <a:path w="13970" h="701039">
                  <a:moveTo>
                    <a:pt x="13970" y="27952"/>
                  </a:moveTo>
                  <a:lnTo>
                    <a:pt x="7620" y="27952"/>
                  </a:lnTo>
                  <a:lnTo>
                    <a:pt x="0" y="27952"/>
                  </a:lnTo>
                  <a:lnTo>
                    <a:pt x="0" y="34290"/>
                  </a:lnTo>
                  <a:lnTo>
                    <a:pt x="7620" y="34290"/>
                  </a:lnTo>
                  <a:lnTo>
                    <a:pt x="13970" y="34290"/>
                  </a:lnTo>
                  <a:lnTo>
                    <a:pt x="13970" y="27952"/>
                  </a:lnTo>
                  <a:close/>
                </a:path>
                <a:path w="13970" h="701039">
                  <a:moveTo>
                    <a:pt x="13970" y="21602"/>
                  </a:moveTo>
                  <a:lnTo>
                    <a:pt x="7620" y="21602"/>
                  </a:lnTo>
                  <a:lnTo>
                    <a:pt x="0" y="21602"/>
                  </a:lnTo>
                  <a:lnTo>
                    <a:pt x="0" y="27940"/>
                  </a:lnTo>
                  <a:lnTo>
                    <a:pt x="7620" y="27940"/>
                  </a:lnTo>
                  <a:lnTo>
                    <a:pt x="13970" y="27940"/>
                  </a:lnTo>
                  <a:lnTo>
                    <a:pt x="13970" y="21602"/>
                  </a:lnTo>
                  <a:close/>
                </a:path>
                <a:path w="13970" h="701039">
                  <a:moveTo>
                    <a:pt x="13970" y="15252"/>
                  </a:moveTo>
                  <a:lnTo>
                    <a:pt x="7620" y="15252"/>
                  </a:lnTo>
                  <a:lnTo>
                    <a:pt x="0" y="15252"/>
                  </a:lnTo>
                  <a:lnTo>
                    <a:pt x="0" y="21590"/>
                  </a:lnTo>
                  <a:lnTo>
                    <a:pt x="7620" y="21590"/>
                  </a:lnTo>
                  <a:lnTo>
                    <a:pt x="13970" y="21590"/>
                  </a:lnTo>
                  <a:lnTo>
                    <a:pt x="13970" y="15252"/>
                  </a:lnTo>
                  <a:close/>
                </a:path>
                <a:path w="13970" h="701039">
                  <a:moveTo>
                    <a:pt x="13970" y="8902"/>
                  </a:moveTo>
                  <a:lnTo>
                    <a:pt x="7620" y="8902"/>
                  </a:lnTo>
                  <a:lnTo>
                    <a:pt x="0" y="8902"/>
                  </a:lnTo>
                  <a:lnTo>
                    <a:pt x="0" y="15240"/>
                  </a:lnTo>
                  <a:lnTo>
                    <a:pt x="7620" y="15240"/>
                  </a:lnTo>
                  <a:lnTo>
                    <a:pt x="13970" y="15240"/>
                  </a:lnTo>
                  <a:lnTo>
                    <a:pt x="13970" y="8902"/>
                  </a:lnTo>
                  <a:close/>
                </a:path>
                <a:path w="13970" h="701039">
                  <a:moveTo>
                    <a:pt x="13970" y="2552"/>
                  </a:moveTo>
                  <a:lnTo>
                    <a:pt x="7620" y="2552"/>
                  </a:lnTo>
                  <a:lnTo>
                    <a:pt x="0" y="2552"/>
                  </a:lnTo>
                  <a:lnTo>
                    <a:pt x="0" y="8890"/>
                  </a:lnTo>
                  <a:lnTo>
                    <a:pt x="7620" y="8890"/>
                  </a:lnTo>
                  <a:lnTo>
                    <a:pt x="13970" y="8890"/>
                  </a:lnTo>
                  <a:lnTo>
                    <a:pt x="13970" y="2552"/>
                  </a:lnTo>
                  <a:close/>
                </a:path>
                <a:path w="13970" h="701039">
                  <a:moveTo>
                    <a:pt x="13970" y="1270"/>
                  </a:moveTo>
                  <a:lnTo>
                    <a:pt x="7620" y="1270"/>
                  </a:lnTo>
                  <a:lnTo>
                    <a:pt x="1270" y="1270"/>
                  </a:lnTo>
                  <a:lnTo>
                    <a:pt x="1270" y="0"/>
                  </a:lnTo>
                  <a:lnTo>
                    <a:pt x="0" y="0"/>
                  </a:lnTo>
                  <a:lnTo>
                    <a:pt x="0" y="2540"/>
                  </a:lnTo>
                  <a:lnTo>
                    <a:pt x="7620" y="2540"/>
                  </a:lnTo>
                  <a:lnTo>
                    <a:pt x="13970" y="2540"/>
                  </a:lnTo>
                  <a:lnTo>
                    <a:pt x="13970" y="1270"/>
                  </a:lnTo>
                  <a:close/>
                </a:path>
              </a:pathLst>
            </a:custGeom>
            <a:solidFill>
              <a:srgbClr val="6600F1"/>
            </a:solidFill>
          </p:spPr>
          <p:txBody>
            <a:bodyPr bIns="0" lIns="0" rIns="0" rtlCol="0" tIns="0" wrap="square"/>
            <a:p/>
          </p:txBody>
        </p:sp>
        <p:sp>
          <p:nvSpPr>
            <p:cNvPr id="1049973" name="object 1274"/>
            <p:cNvSpPr/>
            <p:nvPr/>
          </p:nvSpPr>
          <p:spPr>
            <a:xfrm>
              <a:off x="6849109" y="4462779"/>
              <a:ext cx="7620" cy="678180"/>
            </a:xfrm>
            <a:custGeom>
              <a:avLst/>
              <a:ahLst/>
              <a:rect l="l" t="t" r="r" b="b"/>
              <a:pathLst>
                <a:path w="7620" h="678179">
                  <a:moveTo>
                    <a:pt x="3810" y="0"/>
                  </a:moveTo>
                  <a:lnTo>
                    <a:pt x="0" y="0"/>
                  </a:lnTo>
                  <a:lnTo>
                    <a:pt x="0" y="3810"/>
                  </a:lnTo>
                  <a:lnTo>
                    <a:pt x="7620" y="3810"/>
                  </a:lnTo>
                  <a:lnTo>
                    <a:pt x="7620" y="1270"/>
                  </a:lnTo>
                  <a:lnTo>
                    <a:pt x="3810" y="1270"/>
                  </a:lnTo>
                  <a:lnTo>
                    <a:pt x="3810" y="0"/>
                  </a:lnTo>
                  <a:close/>
                </a:path>
                <a:path w="7620" h="678179">
                  <a:moveTo>
                    <a:pt x="7620" y="3810"/>
                  </a:moveTo>
                  <a:lnTo>
                    <a:pt x="0" y="3810"/>
                  </a:lnTo>
                  <a:lnTo>
                    <a:pt x="0" y="10160"/>
                  </a:lnTo>
                  <a:lnTo>
                    <a:pt x="7620" y="10160"/>
                  </a:lnTo>
                  <a:lnTo>
                    <a:pt x="7620" y="3810"/>
                  </a:lnTo>
                  <a:close/>
                </a:path>
                <a:path w="7620" h="678179">
                  <a:moveTo>
                    <a:pt x="7620" y="10160"/>
                  </a:moveTo>
                  <a:lnTo>
                    <a:pt x="0" y="10160"/>
                  </a:lnTo>
                  <a:lnTo>
                    <a:pt x="0" y="16510"/>
                  </a:lnTo>
                  <a:lnTo>
                    <a:pt x="7620" y="16510"/>
                  </a:lnTo>
                  <a:lnTo>
                    <a:pt x="7620" y="10160"/>
                  </a:lnTo>
                  <a:close/>
                </a:path>
                <a:path w="7620" h="678179">
                  <a:moveTo>
                    <a:pt x="7620" y="16510"/>
                  </a:moveTo>
                  <a:lnTo>
                    <a:pt x="0" y="16510"/>
                  </a:lnTo>
                  <a:lnTo>
                    <a:pt x="0" y="22860"/>
                  </a:lnTo>
                  <a:lnTo>
                    <a:pt x="7620" y="22860"/>
                  </a:lnTo>
                  <a:lnTo>
                    <a:pt x="7620" y="16510"/>
                  </a:lnTo>
                  <a:close/>
                </a:path>
                <a:path w="7620" h="678179">
                  <a:moveTo>
                    <a:pt x="7620" y="22860"/>
                  </a:moveTo>
                  <a:lnTo>
                    <a:pt x="0" y="22860"/>
                  </a:lnTo>
                  <a:lnTo>
                    <a:pt x="0" y="29210"/>
                  </a:lnTo>
                  <a:lnTo>
                    <a:pt x="7620" y="29210"/>
                  </a:lnTo>
                  <a:lnTo>
                    <a:pt x="7620" y="22860"/>
                  </a:lnTo>
                  <a:close/>
                </a:path>
                <a:path w="7620" h="678179">
                  <a:moveTo>
                    <a:pt x="7620" y="29210"/>
                  </a:moveTo>
                  <a:lnTo>
                    <a:pt x="0" y="29210"/>
                  </a:lnTo>
                  <a:lnTo>
                    <a:pt x="0" y="35560"/>
                  </a:lnTo>
                  <a:lnTo>
                    <a:pt x="7620" y="35560"/>
                  </a:lnTo>
                  <a:lnTo>
                    <a:pt x="7620" y="29210"/>
                  </a:lnTo>
                  <a:close/>
                </a:path>
                <a:path w="7620" h="678179">
                  <a:moveTo>
                    <a:pt x="7620" y="35560"/>
                  </a:moveTo>
                  <a:lnTo>
                    <a:pt x="0" y="35560"/>
                  </a:lnTo>
                  <a:lnTo>
                    <a:pt x="0" y="41910"/>
                  </a:lnTo>
                  <a:lnTo>
                    <a:pt x="7620" y="41910"/>
                  </a:lnTo>
                  <a:lnTo>
                    <a:pt x="7620" y="35560"/>
                  </a:lnTo>
                  <a:close/>
                </a:path>
                <a:path w="7620" h="678179">
                  <a:moveTo>
                    <a:pt x="7620" y="41910"/>
                  </a:moveTo>
                  <a:lnTo>
                    <a:pt x="0" y="41910"/>
                  </a:lnTo>
                  <a:lnTo>
                    <a:pt x="0" y="48260"/>
                  </a:lnTo>
                  <a:lnTo>
                    <a:pt x="7620" y="48260"/>
                  </a:lnTo>
                  <a:lnTo>
                    <a:pt x="7620" y="41910"/>
                  </a:lnTo>
                  <a:close/>
                </a:path>
                <a:path w="7620" h="678179">
                  <a:moveTo>
                    <a:pt x="7620" y="48260"/>
                  </a:moveTo>
                  <a:lnTo>
                    <a:pt x="0" y="48260"/>
                  </a:lnTo>
                  <a:lnTo>
                    <a:pt x="0" y="54610"/>
                  </a:lnTo>
                  <a:lnTo>
                    <a:pt x="7620" y="54610"/>
                  </a:lnTo>
                  <a:lnTo>
                    <a:pt x="7620" y="48260"/>
                  </a:lnTo>
                  <a:close/>
                </a:path>
                <a:path w="7620" h="678179">
                  <a:moveTo>
                    <a:pt x="7620" y="54610"/>
                  </a:moveTo>
                  <a:lnTo>
                    <a:pt x="0" y="54610"/>
                  </a:lnTo>
                  <a:lnTo>
                    <a:pt x="0" y="60960"/>
                  </a:lnTo>
                  <a:lnTo>
                    <a:pt x="7620" y="60960"/>
                  </a:lnTo>
                  <a:lnTo>
                    <a:pt x="7620" y="54610"/>
                  </a:lnTo>
                  <a:close/>
                </a:path>
                <a:path w="7620" h="678179">
                  <a:moveTo>
                    <a:pt x="7620" y="60960"/>
                  </a:moveTo>
                  <a:lnTo>
                    <a:pt x="0" y="60960"/>
                  </a:lnTo>
                  <a:lnTo>
                    <a:pt x="0" y="67310"/>
                  </a:lnTo>
                  <a:lnTo>
                    <a:pt x="7620" y="67310"/>
                  </a:lnTo>
                  <a:lnTo>
                    <a:pt x="7620" y="60960"/>
                  </a:lnTo>
                  <a:close/>
                </a:path>
                <a:path w="7620" h="678179">
                  <a:moveTo>
                    <a:pt x="7620" y="67310"/>
                  </a:moveTo>
                  <a:lnTo>
                    <a:pt x="0" y="67310"/>
                  </a:lnTo>
                  <a:lnTo>
                    <a:pt x="0" y="73660"/>
                  </a:lnTo>
                  <a:lnTo>
                    <a:pt x="7620" y="73660"/>
                  </a:lnTo>
                  <a:lnTo>
                    <a:pt x="7620" y="67310"/>
                  </a:lnTo>
                  <a:close/>
                </a:path>
                <a:path w="7620" h="678179">
                  <a:moveTo>
                    <a:pt x="7620" y="73660"/>
                  </a:moveTo>
                  <a:lnTo>
                    <a:pt x="0" y="73660"/>
                  </a:lnTo>
                  <a:lnTo>
                    <a:pt x="0" y="80010"/>
                  </a:lnTo>
                  <a:lnTo>
                    <a:pt x="7620" y="80010"/>
                  </a:lnTo>
                  <a:lnTo>
                    <a:pt x="7620" y="73660"/>
                  </a:lnTo>
                  <a:close/>
                </a:path>
                <a:path w="7620" h="678179">
                  <a:moveTo>
                    <a:pt x="7620" y="80010"/>
                  </a:moveTo>
                  <a:lnTo>
                    <a:pt x="0" y="80010"/>
                  </a:lnTo>
                  <a:lnTo>
                    <a:pt x="0" y="86360"/>
                  </a:lnTo>
                  <a:lnTo>
                    <a:pt x="7620" y="86360"/>
                  </a:lnTo>
                  <a:lnTo>
                    <a:pt x="7620" y="80010"/>
                  </a:lnTo>
                  <a:close/>
                </a:path>
                <a:path w="7620" h="678179">
                  <a:moveTo>
                    <a:pt x="7620" y="86360"/>
                  </a:moveTo>
                  <a:lnTo>
                    <a:pt x="0" y="86360"/>
                  </a:lnTo>
                  <a:lnTo>
                    <a:pt x="0" y="92710"/>
                  </a:lnTo>
                  <a:lnTo>
                    <a:pt x="7620" y="92710"/>
                  </a:lnTo>
                  <a:lnTo>
                    <a:pt x="7620" y="86360"/>
                  </a:lnTo>
                  <a:close/>
                </a:path>
                <a:path w="7620" h="678179">
                  <a:moveTo>
                    <a:pt x="7620" y="92710"/>
                  </a:moveTo>
                  <a:lnTo>
                    <a:pt x="0" y="92710"/>
                  </a:lnTo>
                  <a:lnTo>
                    <a:pt x="0" y="99060"/>
                  </a:lnTo>
                  <a:lnTo>
                    <a:pt x="7620" y="99060"/>
                  </a:lnTo>
                  <a:lnTo>
                    <a:pt x="7620" y="92710"/>
                  </a:lnTo>
                  <a:close/>
                </a:path>
                <a:path w="7620" h="678179">
                  <a:moveTo>
                    <a:pt x="7620" y="99060"/>
                  </a:moveTo>
                  <a:lnTo>
                    <a:pt x="0" y="99060"/>
                  </a:lnTo>
                  <a:lnTo>
                    <a:pt x="0" y="105410"/>
                  </a:lnTo>
                  <a:lnTo>
                    <a:pt x="7620" y="105410"/>
                  </a:lnTo>
                  <a:lnTo>
                    <a:pt x="7620" y="99060"/>
                  </a:lnTo>
                  <a:close/>
                </a:path>
                <a:path w="7620" h="678179">
                  <a:moveTo>
                    <a:pt x="7620" y="105410"/>
                  </a:moveTo>
                  <a:lnTo>
                    <a:pt x="0" y="105410"/>
                  </a:lnTo>
                  <a:lnTo>
                    <a:pt x="0" y="111760"/>
                  </a:lnTo>
                  <a:lnTo>
                    <a:pt x="7620" y="111760"/>
                  </a:lnTo>
                  <a:lnTo>
                    <a:pt x="7620" y="105410"/>
                  </a:lnTo>
                  <a:close/>
                </a:path>
                <a:path w="7620" h="678179">
                  <a:moveTo>
                    <a:pt x="7620" y="111760"/>
                  </a:moveTo>
                  <a:lnTo>
                    <a:pt x="0" y="111760"/>
                  </a:lnTo>
                  <a:lnTo>
                    <a:pt x="0" y="118110"/>
                  </a:lnTo>
                  <a:lnTo>
                    <a:pt x="7620" y="118110"/>
                  </a:lnTo>
                  <a:lnTo>
                    <a:pt x="7620" y="111760"/>
                  </a:lnTo>
                  <a:close/>
                </a:path>
                <a:path w="7620" h="678179">
                  <a:moveTo>
                    <a:pt x="7620" y="118110"/>
                  </a:moveTo>
                  <a:lnTo>
                    <a:pt x="0" y="118110"/>
                  </a:lnTo>
                  <a:lnTo>
                    <a:pt x="0" y="124460"/>
                  </a:lnTo>
                  <a:lnTo>
                    <a:pt x="7620" y="124460"/>
                  </a:lnTo>
                  <a:lnTo>
                    <a:pt x="7620" y="118110"/>
                  </a:lnTo>
                  <a:close/>
                </a:path>
                <a:path w="7620" h="678179">
                  <a:moveTo>
                    <a:pt x="7620" y="124460"/>
                  </a:moveTo>
                  <a:lnTo>
                    <a:pt x="0" y="124460"/>
                  </a:lnTo>
                  <a:lnTo>
                    <a:pt x="0" y="130810"/>
                  </a:lnTo>
                  <a:lnTo>
                    <a:pt x="7620" y="130810"/>
                  </a:lnTo>
                  <a:lnTo>
                    <a:pt x="7620" y="124460"/>
                  </a:lnTo>
                  <a:close/>
                </a:path>
                <a:path w="7620" h="678179">
                  <a:moveTo>
                    <a:pt x="7620" y="130810"/>
                  </a:moveTo>
                  <a:lnTo>
                    <a:pt x="0" y="130810"/>
                  </a:lnTo>
                  <a:lnTo>
                    <a:pt x="0" y="137160"/>
                  </a:lnTo>
                  <a:lnTo>
                    <a:pt x="7620" y="137160"/>
                  </a:lnTo>
                  <a:lnTo>
                    <a:pt x="7620" y="130810"/>
                  </a:lnTo>
                  <a:close/>
                </a:path>
                <a:path w="7620" h="678179">
                  <a:moveTo>
                    <a:pt x="7620" y="137160"/>
                  </a:moveTo>
                  <a:lnTo>
                    <a:pt x="0" y="137160"/>
                  </a:lnTo>
                  <a:lnTo>
                    <a:pt x="0" y="143510"/>
                  </a:lnTo>
                  <a:lnTo>
                    <a:pt x="7620" y="143510"/>
                  </a:lnTo>
                  <a:lnTo>
                    <a:pt x="7620" y="137160"/>
                  </a:lnTo>
                  <a:close/>
                </a:path>
                <a:path w="7620" h="678179">
                  <a:moveTo>
                    <a:pt x="7620" y="143510"/>
                  </a:moveTo>
                  <a:lnTo>
                    <a:pt x="0" y="143510"/>
                  </a:lnTo>
                  <a:lnTo>
                    <a:pt x="0" y="148590"/>
                  </a:lnTo>
                  <a:lnTo>
                    <a:pt x="7620" y="148590"/>
                  </a:lnTo>
                  <a:lnTo>
                    <a:pt x="7620" y="143510"/>
                  </a:lnTo>
                  <a:close/>
                </a:path>
                <a:path w="7620" h="678179">
                  <a:moveTo>
                    <a:pt x="7620" y="148590"/>
                  </a:moveTo>
                  <a:lnTo>
                    <a:pt x="0" y="148590"/>
                  </a:lnTo>
                  <a:lnTo>
                    <a:pt x="0" y="156210"/>
                  </a:lnTo>
                  <a:lnTo>
                    <a:pt x="7620" y="156210"/>
                  </a:lnTo>
                  <a:lnTo>
                    <a:pt x="7620" y="148590"/>
                  </a:lnTo>
                  <a:close/>
                </a:path>
                <a:path w="7620" h="678179">
                  <a:moveTo>
                    <a:pt x="7620" y="156210"/>
                  </a:moveTo>
                  <a:lnTo>
                    <a:pt x="0" y="156210"/>
                  </a:lnTo>
                  <a:lnTo>
                    <a:pt x="0" y="162560"/>
                  </a:lnTo>
                  <a:lnTo>
                    <a:pt x="7620" y="162560"/>
                  </a:lnTo>
                  <a:lnTo>
                    <a:pt x="7620" y="156210"/>
                  </a:lnTo>
                  <a:close/>
                </a:path>
                <a:path w="7620" h="678179">
                  <a:moveTo>
                    <a:pt x="7620" y="162560"/>
                  </a:moveTo>
                  <a:lnTo>
                    <a:pt x="0" y="162560"/>
                  </a:lnTo>
                  <a:lnTo>
                    <a:pt x="0" y="168910"/>
                  </a:lnTo>
                  <a:lnTo>
                    <a:pt x="7620" y="168910"/>
                  </a:lnTo>
                  <a:lnTo>
                    <a:pt x="7620" y="162560"/>
                  </a:lnTo>
                  <a:close/>
                </a:path>
                <a:path w="7620" h="678179">
                  <a:moveTo>
                    <a:pt x="7620" y="168910"/>
                  </a:moveTo>
                  <a:lnTo>
                    <a:pt x="0" y="168910"/>
                  </a:lnTo>
                  <a:lnTo>
                    <a:pt x="0" y="175260"/>
                  </a:lnTo>
                  <a:lnTo>
                    <a:pt x="7620" y="175260"/>
                  </a:lnTo>
                  <a:lnTo>
                    <a:pt x="7620" y="168910"/>
                  </a:lnTo>
                  <a:close/>
                </a:path>
                <a:path w="7620" h="678179">
                  <a:moveTo>
                    <a:pt x="7620" y="175260"/>
                  </a:moveTo>
                  <a:lnTo>
                    <a:pt x="0" y="175260"/>
                  </a:lnTo>
                  <a:lnTo>
                    <a:pt x="0" y="181610"/>
                  </a:lnTo>
                  <a:lnTo>
                    <a:pt x="7620" y="181610"/>
                  </a:lnTo>
                  <a:lnTo>
                    <a:pt x="7620" y="175260"/>
                  </a:lnTo>
                  <a:close/>
                </a:path>
                <a:path w="7620" h="678179">
                  <a:moveTo>
                    <a:pt x="7620" y="181610"/>
                  </a:moveTo>
                  <a:lnTo>
                    <a:pt x="0" y="181610"/>
                  </a:lnTo>
                  <a:lnTo>
                    <a:pt x="0" y="187960"/>
                  </a:lnTo>
                  <a:lnTo>
                    <a:pt x="7620" y="187960"/>
                  </a:lnTo>
                  <a:lnTo>
                    <a:pt x="7620" y="181610"/>
                  </a:lnTo>
                  <a:close/>
                </a:path>
                <a:path w="7620" h="678179">
                  <a:moveTo>
                    <a:pt x="7620" y="187960"/>
                  </a:moveTo>
                  <a:lnTo>
                    <a:pt x="0" y="187960"/>
                  </a:lnTo>
                  <a:lnTo>
                    <a:pt x="0" y="194310"/>
                  </a:lnTo>
                  <a:lnTo>
                    <a:pt x="7620" y="194310"/>
                  </a:lnTo>
                  <a:lnTo>
                    <a:pt x="7620" y="187960"/>
                  </a:lnTo>
                  <a:close/>
                </a:path>
                <a:path w="7620" h="678179">
                  <a:moveTo>
                    <a:pt x="7620" y="194310"/>
                  </a:moveTo>
                  <a:lnTo>
                    <a:pt x="0" y="194310"/>
                  </a:lnTo>
                  <a:lnTo>
                    <a:pt x="0" y="200660"/>
                  </a:lnTo>
                  <a:lnTo>
                    <a:pt x="7620" y="200660"/>
                  </a:lnTo>
                  <a:lnTo>
                    <a:pt x="7620" y="194310"/>
                  </a:lnTo>
                  <a:close/>
                </a:path>
                <a:path w="7620" h="678179">
                  <a:moveTo>
                    <a:pt x="7620" y="200660"/>
                  </a:moveTo>
                  <a:lnTo>
                    <a:pt x="0" y="200660"/>
                  </a:lnTo>
                  <a:lnTo>
                    <a:pt x="0" y="207010"/>
                  </a:lnTo>
                  <a:lnTo>
                    <a:pt x="7620" y="207010"/>
                  </a:lnTo>
                  <a:lnTo>
                    <a:pt x="7620" y="200660"/>
                  </a:lnTo>
                  <a:close/>
                </a:path>
                <a:path w="7620" h="678179">
                  <a:moveTo>
                    <a:pt x="7620" y="207010"/>
                  </a:moveTo>
                  <a:lnTo>
                    <a:pt x="0" y="207010"/>
                  </a:lnTo>
                  <a:lnTo>
                    <a:pt x="0" y="213360"/>
                  </a:lnTo>
                  <a:lnTo>
                    <a:pt x="7620" y="213360"/>
                  </a:lnTo>
                  <a:lnTo>
                    <a:pt x="7620" y="207010"/>
                  </a:lnTo>
                  <a:close/>
                </a:path>
                <a:path w="7620" h="678179">
                  <a:moveTo>
                    <a:pt x="7620" y="213360"/>
                  </a:moveTo>
                  <a:lnTo>
                    <a:pt x="0" y="213360"/>
                  </a:lnTo>
                  <a:lnTo>
                    <a:pt x="0" y="219710"/>
                  </a:lnTo>
                  <a:lnTo>
                    <a:pt x="7620" y="219710"/>
                  </a:lnTo>
                  <a:lnTo>
                    <a:pt x="7620" y="213360"/>
                  </a:lnTo>
                  <a:close/>
                </a:path>
                <a:path w="7620" h="678179">
                  <a:moveTo>
                    <a:pt x="7620" y="219710"/>
                  </a:moveTo>
                  <a:lnTo>
                    <a:pt x="0" y="219710"/>
                  </a:lnTo>
                  <a:lnTo>
                    <a:pt x="0" y="226060"/>
                  </a:lnTo>
                  <a:lnTo>
                    <a:pt x="7620" y="226060"/>
                  </a:lnTo>
                  <a:lnTo>
                    <a:pt x="7620" y="219710"/>
                  </a:lnTo>
                  <a:close/>
                </a:path>
                <a:path w="7620" h="678179">
                  <a:moveTo>
                    <a:pt x="7620" y="226060"/>
                  </a:moveTo>
                  <a:lnTo>
                    <a:pt x="0" y="226060"/>
                  </a:lnTo>
                  <a:lnTo>
                    <a:pt x="0" y="232410"/>
                  </a:lnTo>
                  <a:lnTo>
                    <a:pt x="7620" y="232410"/>
                  </a:lnTo>
                  <a:lnTo>
                    <a:pt x="7620" y="226060"/>
                  </a:lnTo>
                  <a:close/>
                </a:path>
                <a:path w="7620" h="678179">
                  <a:moveTo>
                    <a:pt x="7620" y="232410"/>
                  </a:moveTo>
                  <a:lnTo>
                    <a:pt x="0" y="232410"/>
                  </a:lnTo>
                  <a:lnTo>
                    <a:pt x="0" y="245110"/>
                  </a:lnTo>
                  <a:lnTo>
                    <a:pt x="7620" y="245110"/>
                  </a:lnTo>
                  <a:lnTo>
                    <a:pt x="7620" y="232410"/>
                  </a:lnTo>
                  <a:close/>
                </a:path>
                <a:path w="7620" h="678179">
                  <a:moveTo>
                    <a:pt x="7620" y="245110"/>
                  </a:moveTo>
                  <a:lnTo>
                    <a:pt x="0" y="245110"/>
                  </a:lnTo>
                  <a:lnTo>
                    <a:pt x="0" y="251460"/>
                  </a:lnTo>
                  <a:lnTo>
                    <a:pt x="7620" y="251460"/>
                  </a:lnTo>
                  <a:lnTo>
                    <a:pt x="7620" y="245110"/>
                  </a:lnTo>
                  <a:close/>
                </a:path>
                <a:path w="7620" h="678179">
                  <a:moveTo>
                    <a:pt x="7620" y="251460"/>
                  </a:moveTo>
                  <a:lnTo>
                    <a:pt x="0" y="251460"/>
                  </a:lnTo>
                  <a:lnTo>
                    <a:pt x="0" y="257810"/>
                  </a:lnTo>
                  <a:lnTo>
                    <a:pt x="7620" y="257810"/>
                  </a:lnTo>
                  <a:lnTo>
                    <a:pt x="7620" y="251460"/>
                  </a:lnTo>
                  <a:close/>
                </a:path>
                <a:path w="7620" h="678179">
                  <a:moveTo>
                    <a:pt x="7620" y="257810"/>
                  </a:moveTo>
                  <a:lnTo>
                    <a:pt x="0" y="257810"/>
                  </a:lnTo>
                  <a:lnTo>
                    <a:pt x="0" y="264160"/>
                  </a:lnTo>
                  <a:lnTo>
                    <a:pt x="7620" y="264160"/>
                  </a:lnTo>
                  <a:lnTo>
                    <a:pt x="7620" y="257810"/>
                  </a:lnTo>
                  <a:close/>
                </a:path>
                <a:path w="7620" h="678179">
                  <a:moveTo>
                    <a:pt x="7620" y="264160"/>
                  </a:moveTo>
                  <a:lnTo>
                    <a:pt x="0" y="264160"/>
                  </a:lnTo>
                  <a:lnTo>
                    <a:pt x="0" y="270510"/>
                  </a:lnTo>
                  <a:lnTo>
                    <a:pt x="7620" y="270510"/>
                  </a:lnTo>
                  <a:lnTo>
                    <a:pt x="7620" y="264160"/>
                  </a:lnTo>
                  <a:close/>
                </a:path>
                <a:path w="7620" h="678179">
                  <a:moveTo>
                    <a:pt x="7620" y="270510"/>
                  </a:moveTo>
                  <a:lnTo>
                    <a:pt x="0" y="270510"/>
                  </a:lnTo>
                  <a:lnTo>
                    <a:pt x="0" y="276860"/>
                  </a:lnTo>
                  <a:lnTo>
                    <a:pt x="7620" y="276860"/>
                  </a:lnTo>
                  <a:lnTo>
                    <a:pt x="7620" y="270510"/>
                  </a:lnTo>
                  <a:close/>
                </a:path>
                <a:path w="7620" h="678179">
                  <a:moveTo>
                    <a:pt x="7620" y="276860"/>
                  </a:moveTo>
                  <a:lnTo>
                    <a:pt x="0" y="276860"/>
                  </a:lnTo>
                  <a:lnTo>
                    <a:pt x="0" y="283210"/>
                  </a:lnTo>
                  <a:lnTo>
                    <a:pt x="7620" y="283210"/>
                  </a:lnTo>
                  <a:lnTo>
                    <a:pt x="7620" y="276860"/>
                  </a:lnTo>
                  <a:close/>
                </a:path>
                <a:path w="7620" h="678179">
                  <a:moveTo>
                    <a:pt x="7620" y="283210"/>
                  </a:moveTo>
                  <a:lnTo>
                    <a:pt x="0" y="283210"/>
                  </a:lnTo>
                  <a:lnTo>
                    <a:pt x="0" y="289560"/>
                  </a:lnTo>
                  <a:lnTo>
                    <a:pt x="7620" y="289560"/>
                  </a:lnTo>
                  <a:lnTo>
                    <a:pt x="7620" y="283210"/>
                  </a:lnTo>
                  <a:close/>
                </a:path>
                <a:path w="7620" h="678179">
                  <a:moveTo>
                    <a:pt x="7620" y="289560"/>
                  </a:moveTo>
                  <a:lnTo>
                    <a:pt x="0" y="289560"/>
                  </a:lnTo>
                  <a:lnTo>
                    <a:pt x="0" y="295910"/>
                  </a:lnTo>
                  <a:lnTo>
                    <a:pt x="7620" y="295910"/>
                  </a:lnTo>
                  <a:lnTo>
                    <a:pt x="7620" y="289560"/>
                  </a:lnTo>
                  <a:close/>
                </a:path>
                <a:path w="7620" h="678179">
                  <a:moveTo>
                    <a:pt x="7620" y="295910"/>
                  </a:moveTo>
                  <a:lnTo>
                    <a:pt x="0" y="295910"/>
                  </a:lnTo>
                  <a:lnTo>
                    <a:pt x="0" y="302260"/>
                  </a:lnTo>
                  <a:lnTo>
                    <a:pt x="7620" y="302260"/>
                  </a:lnTo>
                  <a:lnTo>
                    <a:pt x="7620" y="295910"/>
                  </a:lnTo>
                  <a:close/>
                </a:path>
                <a:path w="7620" h="678179">
                  <a:moveTo>
                    <a:pt x="7620" y="302260"/>
                  </a:moveTo>
                  <a:lnTo>
                    <a:pt x="0" y="302260"/>
                  </a:lnTo>
                  <a:lnTo>
                    <a:pt x="0" y="308610"/>
                  </a:lnTo>
                  <a:lnTo>
                    <a:pt x="7620" y="308610"/>
                  </a:lnTo>
                  <a:lnTo>
                    <a:pt x="7620" y="302260"/>
                  </a:lnTo>
                  <a:close/>
                </a:path>
                <a:path w="7620" h="678179">
                  <a:moveTo>
                    <a:pt x="7620" y="308610"/>
                  </a:moveTo>
                  <a:lnTo>
                    <a:pt x="0" y="308610"/>
                  </a:lnTo>
                  <a:lnTo>
                    <a:pt x="0" y="314960"/>
                  </a:lnTo>
                  <a:lnTo>
                    <a:pt x="7620" y="314960"/>
                  </a:lnTo>
                  <a:lnTo>
                    <a:pt x="7620" y="308610"/>
                  </a:lnTo>
                  <a:close/>
                </a:path>
                <a:path w="7620" h="678179">
                  <a:moveTo>
                    <a:pt x="7620" y="314960"/>
                  </a:moveTo>
                  <a:lnTo>
                    <a:pt x="0" y="314960"/>
                  </a:lnTo>
                  <a:lnTo>
                    <a:pt x="0" y="321310"/>
                  </a:lnTo>
                  <a:lnTo>
                    <a:pt x="7620" y="321310"/>
                  </a:lnTo>
                  <a:lnTo>
                    <a:pt x="7620" y="314960"/>
                  </a:lnTo>
                  <a:close/>
                </a:path>
                <a:path w="7620" h="678179">
                  <a:moveTo>
                    <a:pt x="7620" y="321310"/>
                  </a:moveTo>
                  <a:lnTo>
                    <a:pt x="0" y="321310"/>
                  </a:lnTo>
                  <a:lnTo>
                    <a:pt x="0" y="327660"/>
                  </a:lnTo>
                  <a:lnTo>
                    <a:pt x="7620" y="327660"/>
                  </a:lnTo>
                  <a:lnTo>
                    <a:pt x="7620" y="321310"/>
                  </a:lnTo>
                  <a:close/>
                </a:path>
                <a:path w="7620" h="678179">
                  <a:moveTo>
                    <a:pt x="7620" y="327660"/>
                  </a:moveTo>
                  <a:lnTo>
                    <a:pt x="0" y="327660"/>
                  </a:lnTo>
                  <a:lnTo>
                    <a:pt x="0" y="334010"/>
                  </a:lnTo>
                  <a:lnTo>
                    <a:pt x="7620" y="334010"/>
                  </a:lnTo>
                  <a:lnTo>
                    <a:pt x="7620" y="327660"/>
                  </a:lnTo>
                  <a:close/>
                </a:path>
                <a:path w="7620" h="678179">
                  <a:moveTo>
                    <a:pt x="7620" y="334010"/>
                  </a:moveTo>
                  <a:lnTo>
                    <a:pt x="0" y="334010"/>
                  </a:lnTo>
                  <a:lnTo>
                    <a:pt x="0" y="340360"/>
                  </a:lnTo>
                  <a:lnTo>
                    <a:pt x="7620" y="340360"/>
                  </a:lnTo>
                  <a:lnTo>
                    <a:pt x="7620" y="334010"/>
                  </a:lnTo>
                  <a:close/>
                </a:path>
                <a:path w="7620" h="678179">
                  <a:moveTo>
                    <a:pt x="7620" y="340360"/>
                  </a:moveTo>
                  <a:lnTo>
                    <a:pt x="0" y="340360"/>
                  </a:lnTo>
                  <a:lnTo>
                    <a:pt x="0" y="346710"/>
                  </a:lnTo>
                  <a:lnTo>
                    <a:pt x="7620" y="346710"/>
                  </a:lnTo>
                  <a:lnTo>
                    <a:pt x="7620" y="340360"/>
                  </a:lnTo>
                  <a:close/>
                </a:path>
                <a:path w="7620" h="678179">
                  <a:moveTo>
                    <a:pt x="7620" y="346710"/>
                  </a:moveTo>
                  <a:lnTo>
                    <a:pt x="0" y="346710"/>
                  </a:lnTo>
                  <a:lnTo>
                    <a:pt x="0" y="353060"/>
                  </a:lnTo>
                  <a:lnTo>
                    <a:pt x="7620" y="353060"/>
                  </a:lnTo>
                  <a:lnTo>
                    <a:pt x="7620" y="346710"/>
                  </a:lnTo>
                  <a:close/>
                </a:path>
                <a:path w="7620" h="678179">
                  <a:moveTo>
                    <a:pt x="7620" y="353060"/>
                  </a:moveTo>
                  <a:lnTo>
                    <a:pt x="0" y="353060"/>
                  </a:lnTo>
                  <a:lnTo>
                    <a:pt x="0" y="359410"/>
                  </a:lnTo>
                  <a:lnTo>
                    <a:pt x="7620" y="359410"/>
                  </a:lnTo>
                  <a:lnTo>
                    <a:pt x="7620" y="353060"/>
                  </a:lnTo>
                  <a:close/>
                </a:path>
                <a:path w="7620" h="678179">
                  <a:moveTo>
                    <a:pt x="7620" y="359410"/>
                  </a:moveTo>
                  <a:lnTo>
                    <a:pt x="0" y="359410"/>
                  </a:lnTo>
                  <a:lnTo>
                    <a:pt x="0" y="365760"/>
                  </a:lnTo>
                  <a:lnTo>
                    <a:pt x="7620" y="365760"/>
                  </a:lnTo>
                  <a:lnTo>
                    <a:pt x="7620" y="359410"/>
                  </a:lnTo>
                  <a:close/>
                </a:path>
                <a:path w="7620" h="678179">
                  <a:moveTo>
                    <a:pt x="7620" y="365760"/>
                  </a:moveTo>
                  <a:lnTo>
                    <a:pt x="0" y="365760"/>
                  </a:lnTo>
                  <a:lnTo>
                    <a:pt x="0" y="372110"/>
                  </a:lnTo>
                  <a:lnTo>
                    <a:pt x="7620" y="372110"/>
                  </a:lnTo>
                  <a:lnTo>
                    <a:pt x="7620" y="365760"/>
                  </a:lnTo>
                  <a:close/>
                </a:path>
                <a:path w="7620" h="678179">
                  <a:moveTo>
                    <a:pt x="7620" y="372110"/>
                  </a:moveTo>
                  <a:lnTo>
                    <a:pt x="0" y="372110"/>
                  </a:lnTo>
                  <a:lnTo>
                    <a:pt x="0" y="378460"/>
                  </a:lnTo>
                  <a:lnTo>
                    <a:pt x="7620" y="378460"/>
                  </a:lnTo>
                  <a:lnTo>
                    <a:pt x="7620" y="372110"/>
                  </a:lnTo>
                  <a:close/>
                </a:path>
                <a:path w="7620" h="678179">
                  <a:moveTo>
                    <a:pt x="7620" y="378460"/>
                  </a:moveTo>
                  <a:lnTo>
                    <a:pt x="0" y="378460"/>
                  </a:lnTo>
                  <a:lnTo>
                    <a:pt x="0" y="384810"/>
                  </a:lnTo>
                  <a:lnTo>
                    <a:pt x="7620" y="384810"/>
                  </a:lnTo>
                  <a:lnTo>
                    <a:pt x="7620" y="378460"/>
                  </a:lnTo>
                  <a:close/>
                </a:path>
                <a:path w="7620" h="678179">
                  <a:moveTo>
                    <a:pt x="7620" y="384810"/>
                  </a:moveTo>
                  <a:lnTo>
                    <a:pt x="0" y="384810"/>
                  </a:lnTo>
                  <a:lnTo>
                    <a:pt x="0" y="391160"/>
                  </a:lnTo>
                  <a:lnTo>
                    <a:pt x="7620" y="391160"/>
                  </a:lnTo>
                  <a:lnTo>
                    <a:pt x="7620" y="384810"/>
                  </a:lnTo>
                  <a:close/>
                </a:path>
                <a:path w="7620" h="678179">
                  <a:moveTo>
                    <a:pt x="7620" y="391160"/>
                  </a:moveTo>
                  <a:lnTo>
                    <a:pt x="0" y="391160"/>
                  </a:lnTo>
                  <a:lnTo>
                    <a:pt x="0" y="397510"/>
                  </a:lnTo>
                  <a:lnTo>
                    <a:pt x="7620" y="397510"/>
                  </a:lnTo>
                  <a:lnTo>
                    <a:pt x="7620" y="391160"/>
                  </a:lnTo>
                  <a:close/>
                </a:path>
                <a:path w="7620" h="678179">
                  <a:moveTo>
                    <a:pt x="7620" y="397510"/>
                  </a:moveTo>
                  <a:lnTo>
                    <a:pt x="0" y="397510"/>
                  </a:lnTo>
                  <a:lnTo>
                    <a:pt x="0" y="403860"/>
                  </a:lnTo>
                  <a:lnTo>
                    <a:pt x="7620" y="403860"/>
                  </a:lnTo>
                  <a:lnTo>
                    <a:pt x="7620" y="397510"/>
                  </a:lnTo>
                  <a:close/>
                </a:path>
                <a:path w="7620" h="678179">
                  <a:moveTo>
                    <a:pt x="7620" y="403860"/>
                  </a:moveTo>
                  <a:lnTo>
                    <a:pt x="0" y="403860"/>
                  </a:lnTo>
                  <a:lnTo>
                    <a:pt x="0" y="410210"/>
                  </a:lnTo>
                  <a:lnTo>
                    <a:pt x="7620" y="410210"/>
                  </a:lnTo>
                  <a:lnTo>
                    <a:pt x="7620" y="403860"/>
                  </a:lnTo>
                  <a:close/>
                </a:path>
                <a:path w="7620" h="678179">
                  <a:moveTo>
                    <a:pt x="7620" y="410210"/>
                  </a:moveTo>
                  <a:lnTo>
                    <a:pt x="0" y="410210"/>
                  </a:lnTo>
                  <a:lnTo>
                    <a:pt x="0" y="416560"/>
                  </a:lnTo>
                  <a:lnTo>
                    <a:pt x="7620" y="416560"/>
                  </a:lnTo>
                  <a:lnTo>
                    <a:pt x="7620" y="410210"/>
                  </a:lnTo>
                  <a:close/>
                </a:path>
                <a:path w="7620" h="678179">
                  <a:moveTo>
                    <a:pt x="7620" y="416560"/>
                  </a:moveTo>
                  <a:lnTo>
                    <a:pt x="0" y="416560"/>
                  </a:lnTo>
                  <a:lnTo>
                    <a:pt x="0" y="422910"/>
                  </a:lnTo>
                  <a:lnTo>
                    <a:pt x="7620" y="422910"/>
                  </a:lnTo>
                  <a:lnTo>
                    <a:pt x="7620" y="416560"/>
                  </a:lnTo>
                  <a:close/>
                </a:path>
                <a:path w="7620" h="678179">
                  <a:moveTo>
                    <a:pt x="7620" y="422910"/>
                  </a:moveTo>
                  <a:lnTo>
                    <a:pt x="0" y="422910"/>
                  </a:lnTo>
                  <a:lnTo>
                    <a:pt x="0" y="429260"/>
                  </a:lnTo>
                  <a:lnTo>
                    <a:pt x="7620" y="429260"/>
                  </a:lnTo>
                  <a:lnTo>
                    <a:pt x="7620" y="422910"/>
                  </a:lnTo>
                  <a:close/>
                </a:path>
                <a:path w="7620" h="678179">
                  <a:moveTo>
                    <a:pt x="7620" y="429260"/>
                  </a:moveTo>
                  <a:lnTo>
                    <a:pt x="0" y="429260"/>
                  </a:lnTo>
                  <a:lnTo>
                    <a:pt x="0" y="435610"/>
                  </a:lnTo>
                  <a:lnTo>
                    <a:pt x="7620" y="435610"/>
                  </a:lnTo>
                  <a:lnTo>
                    <a:pt x="7620" y="429260"/>
                  </a:lnTo>
                  <a:close/>
                </a:path>
                <a:path w="7620" h="678179">
                  <a:moveTo>
                    <a:pt x="7620" y="435610"/>
                  </a:moveTo>
                  <a:lnTo>
                    <a:pt x="0" y="435610"/>
                  </a:lnTo>
                  <a:lnTo>
                    <a:pt x="0" y="441960"/>
                  </a:lnTo>
                  <a:lnTo>
                    <a:pt x="7620" y="441960"/>
                  </a:lnTo>
                  <a:lnTo>
                    <a:pt x="7620" y="435610"/>
                  </a:lnTo>
                  <a:close/>
                </a:path>
                <a:path w="7620" h="678179">
                  <a:moveTo>
                    <a:pt x="7620" y="441960"/>
                  </a:moveTo>
                  <a:lnTo>
                    <a:pt x="0" y="441960"/>
                  </a:lnTo>
                  <a:lnTo>
                    <a:pt x="0" y="448310"/>
                  </a:lnTo>
                  <a:lnTo>
                    <a:pt x="7620" y="448310"/>
                  </a:lnTo>
                  <a:lnTo>
                    <a:pt x="7620" y="441960"/>
                  </a:lnTo>
                  <a:close/>
                </a:path>
                <a:path w="7620" h="678179">
                  <a:moveTo>
                    <a:pt x="7620" y="448310"/>
                  </a:moveTo>
                  <a:lnTo>
                    <a:pt x="0" y="448310"/>
                  </a:lnTo>
                  <a:lnTo>
                    <a:pt x="0" y="454660"/>
                  </a:lnTo>
                  <a:lnTo>
                    <a:pt x="7620" y="454660"/>
                  </a:lnTo>
                  <a:lnTo>
                    <a:pt x="7620" y="448310"/>
                  </a:lnTo>
                  <a:close/>
                </a:path>
                <a:path w="7620" h="678179">
                  <a:moveTo>
                    <a:pt x="7620" y="454660"/>
                  </a:moveTo>
                  <a:lnTo>
                    <a:pt x="0" y="454660"/>
                  </a:lnTo>
                  <a:lnTo>
                    <a:pt x="0" y="461010"/>
                  </a:lnTo>
                  <a:lnTo>
                    <a:pt x="7620" y="461010"/>
                  </a:lnTo>
                  <a:lnTo>
                    <a:pt x="7620" y="454660"/>
                  </a:lnTo>
                  <a:close/>
                </a:path>
                <a:path w="7620" h="678179">
                  <a:moveTo>
                    <a:pt x="7620" y="461010"/>
                  </a:moveTo>
                  <a:lnTo>
                    <a:pt x="0" y="461010"/>
                  </a:lnTo>
                  <a:lnTo>
                    <a:pt x="0" y="467360"/>
                  </a:lnTo>
                  <a:lnTo>
                    <a:pt x="7620" y="467360"/>
                  </a:lnTo>
                  <a:lnTo>
                    <a:pt x="7620" y="461010"/>
                  </a:lnTo>
                  <a:close/>
                </a:path>
                <a:path w="7620" h="678179">
                  <a:moveTo>
                    <a:pt x="7620" y="467360"/>
                  </a:moveTo>
                  <a:lnTo>
                    <a:pt x="0" y="467360"/>
                  </a:lnTo>
                  <a:lnTo>
                    <a:pt x="0" y="473710"/>
                  </a:lnTo>
                  <a:lnTo>
                    <a:pt x="7620" y="473710"/>
                  </a:lnTo>
                  <a:lnTo>
                    <a:pt x="7620" y="467360"/>
                  </a:lnTo>
                  <a:close/>
                </a:path>
                <a:path w="7620" h="678179">
                  <a:moveTo>
                    <a:pt x="7620" y="473710"/>
                  </a:moveTo>
                  <a:lnTo>
                    <a:pt x="0" y="473710"/>
                  </a:lnTo>
                  <a:lnTo>
                    <a:pt x="0" y="499110"/>
                  </a:lnTo>
                  <a:lnTo>
                    <a:pt x="7620" y="499110"/>
                  </a:lnTo>
                  <a:lnTo>
                    <a:pt x="7620" y="473710"/>
                  </a:lnTo>
                  <a:close/>
                </a:path>
                <a:path w="7620" h="678179">
                  <a:moveTo>
                    <a:pt x="7620" y="499110"/>
                  </a:moveTo>
                  <a:lnTo>
                    <a:pt x="0" y="499110"/>
                  </a:lnTo>
                  <a:lnTo>
                    <a:pt x="0" y="504190"/>
                  </a:lnTo>
                  <a:lnTo>
                    <a:pt x="7620" y="504190"/>
                  </a:lnTo>
                  <a:lnTo>
                    <a:pt x="7620" y="499110"/>
                  </a:lnTo>
                  <a:close/>
                </a:path>
                <a:path w="7620" h="678179">
                  <a:moveTo>
                    <a:pt x="7620" y="504190"/>
                  </a:moveTo>
                  <a:lnTo>
                    <a:pt x="0" y="504190"/>
                  </a:lnTo>
                  <a:lnTo>
                    <a:pt x="0" y="511810"/>
                  </a:lnTo>
                  <a:lnTo>
                    <a:pt x="7620" y="511810"/>
                  </a:lnTo>
                  <a:lnTo>
                    <a:pt x="7620" y="504190"/>
                  </a:lnTo>
                  <a:close/>
                </a:path>
                <a:path w="7620" h="678179">
                  <a:moveTo>
                    <a:pt x="7620" y="511810"/>
                  </a:moveTo>
                  <a:lnTo>
                    <a:pt x="0" y="511810"/>
                  </a:lnTo>
                  <a:lnTo>
                    <a:pt x="0" y="518160"/>
                  </a:lnTo>
                  <a:lnTo>
                    <a:pt x="7620" y="518160"/>
                  </a:lnTo>
                  <a:lnTo>
                    <a:pt x="7620" y="511810"/>
                  </a:lnTo>
                  <a:close/>
                </a:path>
                <a:path w="7620" h="678179">
                  <a:moveTo>
                    <a:pt x="7620" y="518160"/>
                  </a:moveTo>
                  <a:lnTo>
                    <a:pt x="0" y="518160"/>
                  </a:lnTo>
                  <a:lnTo>
                    <a:pt x="0" y="524510"/>
                  </a:lnTo>
                  <a:lnTo>
                    <a:pt x="7620" y="524510"/>
                  </a:lnTo>
                  <a:lnTo>
                    <a:pt x="7620" y="518160"/>
                  </a:lnTo>
                  <a:close/>
                </a:path>
                <a:path w="7620" h="678179">
                  <a:moveTo>
                    <a:pt x="7620" y="524510"/>
                  </a:moveTo>
                  <a:lnTo>
                    <a:pt x="0" y="524510"/>
                  </a:lnTo>
                  <a:lnTo>
                    <a:pt x="0" y="530860"/>
                  </a:lnTo>
                  <a:lnTo>
                    <a:pt x="7620" y="530860"/>
                  </a:lnTo>
                  <a:lnTo>
                    <a:pt x="7620" y="524510"/>
                  </a:lnTo>
                  <a:close/>
                </a:path>
                <a:path w="7620" h="678179">
                  <a:moveTo>
                    <a:pt x="7620" y="530860"/>
                  </a:moveTo>
                  <a:lnTo>
                    <a:pt x="0" y="530860"/>
                  </a:lnTo>
                  <a:lnTo>
                    <a:pt x="0" y="537210"/>
                  </a:lnTo>
                  <a:lnTo>
                    <a:pt x="7620" y="537210"/>
                  </a:lnTo>
                  <a:lnTo>
                    <a:pt x="7620" y="530860"/>
                  </a:lnTo>
                  <a:close/>
                </a:path>
                <a:path w="7620" h="678179">
                  <a:moveTo>
                    <a:pt x="7620" y="537210"/>
                  </a:moveTo>
                  <a:lnTo>
                    <a:pt x="0" y="537210"/>
                  </a:lnTo>
                  <a:lnTo>
                    <a:pt x="0" y="543560"/>
                  </a:lnTo>
                  <a:lnTo>
                    <a:pt x="7620" y="543560"/>
                  </a:lnTo>
                  <a:lnTo>
                    <a:pt x="7620" y="537210"/>
                  </a:lnTo>
                  <a:close/>
                </a:path>
                <a:path w="7620" h="678179">
                  <a:moveTo>
                    <a:pt x="7620" y="543560"/>
                  </a:moveTo>
                  <a:lnTo>
                    <a:pt x="0" y="543560"/>
                  </a:lnTo>
                  <a:lnTo>
                    <a:pt x="0" y="549910"/>
                  </a:lnTo>
                  <a:lnTo>
                    <a:pt x="7620" y="549910"/>
                  </a:lnTo>
                  <a:lnTo>
                    <a:pt x="7620" y="543560"/>
                  </a:lnTo>
                  <a:close/>
                </a:path>
                <a:path w="7620" h="678179">
                  <a:moveTo>
                    <a:pt x="7620" y="549910"/>
                  </a:moveTo>
                  <a:lnTo>
                    <a:pt x="0" y="549910"/>
                  </a:lnTo>
                  <a:lnTo>
                    <a:pt x="0" y="556260"/>
                  </a:lnTo>
                  <a:lnTo>
                    <a:pt x="7620" y="556260"/>
                  </a:lnTo>
                  <a:lnTo>
                    <a:pt x="7620" y="549910"/>
                  </a:lnTo>
                  <a:close/>
                </a:path>
                <a:path w="7620" h="678179">
                  <a:moveTo>
                    <a:pt x="7620" y="556260"/>
                  </a:moveTo>
                  <a:lnTo>
                    <a:pt x="0" y="556260"/>
                  </a:lnTo>
                  <a:lnTo>
                    <a:pt x="0" y="562610"/>
                  </a:lnTo>
                  <a:lnTo>
                    <a:pt x="7620" y="562610"/>
                  </a:lnTo>
                  <a:lnTo>
                    <a:pt x="7620" y="556260"/>
                  </a:lnTo>
                  <a:close/>
                </a:path>
                <a:path w="7620" h="678179">
                  <a:moveTo>
                    <a:pt x="7620" y="562610"/>
                  </a:moveTo>
                  <a:lnTo>
                    <a:pt x="0" y="562610"/>
                  </a:lnTo>
                  <a:lnTo>
                    <a:pt x="0" y="568960"/>
                  </a:lnTo>
                  <a:lnTo>
                    <a:pt x="7620" y="568960"/>
                  </a:lnTo>
                  <a:lnTo>
                    <a:pt x="7620" y="562610"/>
                  </a:lnTo>
                  <a:close/>
                </a:path>
                <a:path w="7620" h="678179">
                  <a:moveTo>
                    <a:pt x="7620" y="568960"/>
                  </a:moveTo>
                  <a:lnTo>
                    <a:pt x="0" y="568960"/>
                  </a:lnTo>
                  <a:lnTo>
                    <a:pt x="0" y="586740"/>
                  </a:lnTo>
                  <a:lnTo>
                    <a:pt x="7620" y="586740"/>
                  </a:lnTo>
                  <a:lnTo>
                    <a:pt x="7620" y="568960"/>
                  </a:lnTo>
                  <a:close/>
                </a:path>
                <a:path w="7620" h="678179">
                  <a:moveTo>
                    <a:pt x="7620" y="586740"/>
                  </a:moveTo>
                  <a:lnTo>
                    <a:pt x="0" y="586740"/>
                  </a:lnTo>
                  <a:lnTo>
                    <a:pt x="0" y="594360"/>
                  </a:lnTo>
                  <a:lnTo>
                    <a:pt x="7620" y="594360"/>
                  </a:lnTo>
                  <a:lnTo>
                    <a:pt x="7620" y="586740"/>
                  </a:lnTo>
                  <a:close/>
                </a:path>
                <a:path w="7620" h="678179">
                  <a:moveTo>
                    <a:pt x="7620" y="594360"/>
                  </a:moveTo>
                  <a:lnTo>
                    <a:pt x="0" y="594360"/>
                  </a:lnTo>
                  <a:lnTo>
                    <a:pt x="0" y="599440"/>
                  </a:lnTo>
                  <a:lnTo>
                    <a:pt x="7620" y="599440"/>
                  </a:lnTo>
                  <a:lnTo>
                    <a:pt x="7620" y="594360"/>
                  </a:lnTo>
                  <a:close/>
                </a:path>
                <a:path w="7620" h="678179">
                  <a:moveTo>
                    <a:pt x="7620" y="599440"/>
                  </a:moveTo>
                  <a:lnTo>
                    <a:pt x="0" y="599440"/>
                  </a:lnTo>
                  <a:lnTo>
                    <a:pt x="0" y="607060"/>
                  </a:lnTo>
                  <a:lnTo>
                    <a:pt x="7620" y="607060"/>
                  </a:lnTo>
                  <a:lnTo>
                    <a:pt x="7620" y="599440"/>
                  </a:lnTo>
                  <a:close/>
                </a:path>
                <a:path w="7620" h="678179">
                  <a:moveTo>
                    <a:pt x="7620" y="607060"/>
                  </a:moveTo>
                  <a:lnTo>
                    <a:pt x="0" y="607060"/>
                  </a:lnTo>
                  <a:lnTo>
                    <a:pt x="0" y="613410"/>
                  </a:lnTo>
                  <a:lnTo>
                    <a:pt x="7620" y="613410"/>
                  </a:lnTo>
                  <a:lnTo>
                    <a:pt x="7620" y="607060"/>
                  </a:lnTo>
                  <a:close/>
                </a:path>
                <a:path w="7620" h="678179">
                  <a:moveTo>
                    <a:pt x="7620" y="613410"/>
                  </a:moveTo>
                  <a:lnTo>
                    <a:pt x="0" y="613410"/>
                  </a:lnTo>
                  <a:lnTo>
                    <a:pt x="0" y="619760"/>
                  </a:lnTo>
                  <a:lnTo>
                    <a:pt x="7620" y="619760"/>
                  </a:lnTo>
                  <a:lnTo>
                    <a:pt x="7620" y="613410"/>
                  </a:lnTo>
                  <a:close/>
                </a:path>
                <a:path w="7620" h="678179">
                  <a:moveTo>
                    <a:pt x="7620" y="619760"/>
                  </a:moveTo>
                  <a:lnTo>
                    <a:pt x="0" y="619760"/>
                  </a:lnTo>
                  <a:lnTo>
                    <a:pt x="0" y="626110"/>
                  </a:lnTo>
                  <a:lnTo>
                    <a:pt x="7620" y="626110"/>
                  </a:lnTo>
                  <a:lnTo>
                    <a:pt x="7620" y="619760"/>
                  </a:lnTo>
                  <a:close/>
                </a:path>
                <a:path w="7620" h="678179">
                  <a:moveTo>
                    <a:pt x="7620" y="626110"/>
                  </a:moveTo>
                  <a:lnTo>
                    <a:pt x="0" y="626110"/>
                  </a:lnTo>
                  <a:lnTo>
                    <a:pt x="0" y="632460"/>
                  </a:lnTo>
                  <a:lnTo>
                    <a:pt x="7620" y="632460"/>
                  </a:lnTo>
                  <a:lnTo>
                    <a:pt x="7620" y="626110"/>
                  </a:lnTo>
                  <a:close/>
                </a:path>
                <a:path w="7620" h="678179">
                  <a:moveTo>
                    <a:pt x="7620" y="632460"/>
                  </a:moveTo>
                  <a:lnTo>
                    <a:pt x="0" y="632460"/>
                  </a:lnTo>
                  <a:lnTo>
                    <a:pt x="0" y="638810"/>
                  </a:lnTo>
                  <a:lnTo>
                    <a:pt x="7620" y="638810"/>
                  </a:lnTo>
                  <a:lnTo>
                    <a:pt x="7620" y="632460"/>
                  </a:lnTo>
                  <a:close/>
                </a:path>
                <a:path w="7620" h="678179">
                  <a:moveTo>
                    <a:pt x="7620" y="638810"/>
                  </a:moveTo>
                  <a:lnTo>
                    <a:pt x="0" y="638810"/>
                  </a:lnTo>
                  <a:lnTo>
                    <a:pt x="0" y="645160"/>
                  </a:lnTo>
                  <a:lnTo>
                    <a:pt x="7620" y="645160"/>
                  </a:lnTo>
                  <a:lnTo>
                    <a:pt x="7620" y="638810"/>
                  </a:lnTo>
                  <a:close/>
                </a:path>
                <a:path w="7620" h="678179">
                  <a:moveTo>
                    <a:pt x="7620" y="645160"/>
                  </a:moveTo>
                  <a:lnTo>
                    <a:pt x="0" y="645160"/>
                  </a:lnTo>
                  <a:lnTo>
                    <a:pt x="0" y="651510"/>
                  </a:lnTo>
                  <a:lnTo>
                    <a:pt x="7620" y="651510"/>
                  </a:lnTo>
                  <a:lnTo>
                    <a:pt x="7620" y="645160"/>
                  </a:lnTo>
                  <a:close/>
                </a:path>
                <a:path w="7620" h="678179">
                  <a:moveTo>
                    <a:pt x="7620" y="651510"/>
                  </a:moveTo>
                  <a:lnTo>
                    <a:pt x="0" y="651510"/>
                  </a:lnTo>
                  <a:lnTo>
                    <a:pt x="0" y="657860"/>
                  </a:lnTo>
                  <a:lnTo>
                    <a:pt x="7620" y="657860"/>
                  </a:lnTo>
                  <a:lnTo>
                    <a:pt x="7620" y="651510"/>
                  </a:lnTo>
                  <a:close/>
                </a:path>
                <a:path w="7620" h="678179">
                  <a:moveTo>
                    <a:pt x="7620" y="657860"/>
                  </a:moveTo>
                  <a:lnTo>
                    <a:pt x="0" y="657860"/>
                  </a:lnTo>
                  <a:lnTo>
                    <a:pt x="0" y="662940"/>
                  </a:lnTo>
                  <a:lnTo>
                    <a:pt x="1270" y="662940"/>
                  </a:lnTo>
                  <a:lnTo>
                    <a:pt x="1270" y="664210"/>
                  </a:lnTo>
                  <a:lnTo>
                    <a:pt x="7620" y="664210"/>
                  </a:lnTo>
                  <a:lnTo>
                    <a:pt x="7620" y="657860"/>
                  </a:lnTo>
                  <a:close/>
                </a:path>
                <a:path w="7620" h="678179">
                  <a:moveTo>
                    <a:pt x="7620" y="664210"/>
                  </a:moveTo>
                  <a:lnTo>
                    <a:pt x="1270" y="664210"/>
                  </a:lnTo>
                  <a:lnTo>
                    <a:pt x="1270" y="666750"/>
                  </a:lnTo>
                  <a:lnTo>
                    <a:pt x="2540" y="666750"/>
                  </a:lnTo>
                  <a:lnTo>
                    <a:pt x="2540" y="670560"/>
                  </a:lnTo>
                  <a:lnTo>
                    <a:pt x="7620" y="670560"/>
                  </a:lnTo>
                  <a:lnTo>
                    <a:pt x="7620" y="664210"/>
                  </a:lnTo>
                  <a:close/>
                </a:path>
                <a:path w="7620" h="678179">
                  <a:moveTo>
                    <a:pt x="7620" y="670560"/>
                  </a:moveTo>
                  <a:lnTo>
                    <a:pt x="3810" y="670560"/>
                  </a:lnTo>
                  <a:lnTo>
                    <a:pt x="3810" y="673100"/>
                  </a:lnTo>
                  <a:lnTo>
                    <a:pt x="5080" y="673100"/>
                  </a:lnTo>
                  <a:lnTo>
                    <a:pt x="5080" y="675640"/>
                  </a:lnTo>
                  <a:lnTo>
                    <a:pt x="6350" y="675640"/>
                  </a:lnTo>
                  <a:lnTo>
                    <a:pt x="6350" y="676910"/>
                  </a:lnTo>
                  <a:lnTo>
                    <a:pt x="7620" y="676910"/>
                  </a:lnTo>
                  <a:lnTo>
                    <a:pt x="7620" y="670560"/>
                  </a:lnTo>
                  <a:close/>
                </a:path>
                <a:path w="7620" h="678179">
                  <a:moveTo>
                    <a:pt x="7620" y="676910"/>
                  </a:moveTo>
                  <a:lnTo>
                    <a:pt x="6350" y="676910"/>
                  </a:lnTo>
                  <a:lnTo>
                    <a:pt x="6350" y="678180"/>
                  </a:lnTo>
                  <a:lnTo>
                    <a:pt x="7620" y="678180"/>
                  </a:lnTo>
                  <a:lnTo>
                    <a:pt x="7620" y="676910"/>
                  </a:lnTo>
                  <a:close/>
                </a:path>
              </a:pathLst>
            </a:custGeom>
            <a:solidFill>
              <a:srgbClr val="6400F1"/>
            </a:solidFill>
          </p:spPr>
          <p:txBody>
            <a:bodyPr bIns="0" lIns="0" rIns="0" rtlCol="0" tIns="0" wrap="square"/>
            <a:p/>
          </p:txBody>
        </p:sp>
        <p:sp>
          <p:nvSpPr>
            <p:cNvPr id="1049974" name="object 1275"/>
            <p:cNvSpPr/>
            <p:nvPr/>
          </p:nvSpPr>
          <p:spPr>
            <a:xfrm>
              <a:off x="6842759" y="4462779"/>
              <a:ext cx="6350" cy="659130"/>
            </a:xfrm>
            <a:custGeom>
              <a:avLst/>
              <a:ahLst/>
              <a:rect l="l" t="t" r="r" b="b"/>
              <a:pathLst>
                <a:path w="6350" h="659129">
                  <a:moveTo>
                    <a:pt x="6350" y="0"/>
                  </a:moveTo>
                  <a:lnTo>
                    <a:pt x="0" y="0"/>
                  </a:lnTo>
                  <a:lnTo>
                    <a:pt x="0" y="3810"/>
                  </a:lnTo>
                  <a:lnTo>
                    <a:pt x="6350" y="3810"/>
                  </a:lnTo>
                  <a:lnTo>
                    <a:pt x="6350" y="0"/>
                  </a:lnTo>
                  <a:close/>
                </a:path>
                <a:path w="6350" h="659129">
                  <a:moveTo>
                    <a:pt x="6350" y="3810"/>
                  </a:moveTo>
                  <a:lnTo>
                    <a:pt x="0" y="3810"/>
                  </a:lnTo>
                  <a:lnTo>
                    <a:pt x="0" y="10160"/>
                  </a:lnTo>
                  <a:lnTo>
                    <a:pt x="6350" y="10160"/>
                  </a:lnTo>
                  <a:lnTo>
                    <a:pt x="6350" y="3810"/>
                  </a:lnTo>
                  <a:close/>
                </a:path>
                <a:path w="6350" h="659129">
                  <a:moveTo>
                    <a:pt x="6350" y="10160"/>
                  </a:moveTo>
                  <a:lnTo>
                    <a:pt x="0" y="10160"/>
                  </a:lnTo>
                  <a:lnTo>
                    <a:pt x="0" y="16510"/>
                  </a:lnTo>
                  <a:lnTo>
                    <a:pt x="6350" y="16510"/>
                  </a:lnTo>
                  <a:lnTo>
                    <a:pt x="6350" y="10160"/>
                  </a:lnTo>
                  <a:close/>
                </a:path>
                <a:path w="6350" h="659129">
                  <a:moveTo>
                    <a:pt x="6350" y="16510"/>
                  </a:moveTo>
                  <a:lnTo>
                    <a:pt x="0" y="16510"/>
                  </a:lnTo>
                  <a:lnTo>
                    <a:pt x="0" y="22860"/>
                  </a:lnTo>
                  <a:lnTo>
                    <a:pt x="6350" y="22860"/>
                  </a:lnTo>
                  <a:lnTo>
                    <a:pt x="6350" y="16510"/>
                  </a:lnTo>
                  <a:close/>
                </a:path>
                <a:path w="6350" h="659129">
                  <a:moveTo>
                    <a:pt x="6350" y="22860"/>
                  </a:moveTo>
                  <a:lnTo>
                    <a:pt x="0" y="22860"/>
                  </a:lnTo>
                  <a:lnTo>
                    <a:pt x="0" y="29210"/>
                  </a:lnTo>
                  <a:lnTo>
                    <a:pt x="6350" y="29210"/>
                  </a:lnTo>
                  <a:lnTo>
                    <a:pt x="6350" y="22860"/>
                  </a:lnTo>
                  <a:close/>
                </a:path>
                <a:path w="6350" h="659129">
                  <a:moveTo>
                    <a:pt x="6350" y="29210"/>
                  </a:moveTo>
                  <a:lnTo>
                    <a:pt x="0" y="29210"/>
                  </a:lnTo>
                  <a:lnTo>
                    <a:pt x="0" y="35560"/>
                  </a:lnTo>
                  <a:lnTo>
                    <a:pt x="6350" y="35560"/>
                  </a:lnTo>
                  <a:lnTo>
                    <a:pt x="6350" y="29210"/>
                  </a:lnTo>
                  <a:close/>
                </a:path>
                <a:path w="6350" h="659129">
                  <a:moveTo>
                    <a:pt x="6350" y="35560"/>
                  </a:moveTo>
                  <a:lnTo>
                    <a:pt x="0" y="35560"/>
                  </a:lnTo>
                  <a:lnTo>
                    <a:pt x="0" y="41910"/>
                  </a:lnTo>
                  <a:lnTo>
                    <a:pt x="6350" y="41910"/>
                  </a:lnTo>
                  <a:lnTo>
                    <a:pt x="6350" y="35560"/>
                  </a:lnTo>
                  <a:close/>
                </a:path>
                <a:path w="6350" h="659129">
                  <a:moveTo>
                    <a:pt x="6350" y="41910"/>
                  </a:moveTo>
                  <a:lnTo>
                    <a:pt x="0" y="41910"/>
                  </a:lnTo>
                  <a:lnTo>
                    <a:pt x="0" y="48260"/>
                  </a:lnTo>
                  <a:lnTo>
                    <a:pt x="6350" y="48260"/>
                  </a:lnTo>
                  <a:lnTo>
                    <a:pt x="6350" y="41910"/>
                  </a:lnTo>
                  <a:close/>
                </a:path>
                <a:path w="6350" h="659129">
                  <a:moveTo>
                    <a:pt x="6350" y="48260"/>
                  </a:moveTo>
                  <a:lnTo>
                    <a:pt x="0" y="48260"/>
                  </a:lnTo>
                  <a:lnTo>
                    <a:pt x="0" y="54610"/>
                  </a:lnTo>
                  <a:lnTo>
                    <a:pt x="6350" y="54610"/>
                  </a:lnTo>
                  <a:lnTo>
                    <a:pt x="6350" y="48260"/>
                  </a:lnTo>
                  <a:close/>
                </a:path>
                <a:path w="6350" h="659129">
                  <a:moveTo>
                    <a:pt x="6350" y="54610"/>
                  </a:moveTo>
                  <a:lnTo>
                    <a:pt x="0" y="54610"/>
                  </a:lnTo>
                  <a:lnTo>
                    <a:pt x="0" y="60960"/>
                  </a:lnTo>
                  <a:lnTo>
                    <a:pt x="6350" y="60960"/>
                  </a:lnTo>
                  <a:lnTo>
                    <a:pt x="6350" y="54610"/>
                  </a:lnTo>
                  <a:close/>
                </a:path>
                <a:path w="6350" h="659129">
                  <a:moveTo>
                    <a:pt x="6350" y="60960"/>
                  </a:moveTo>
                  <a:lnTo>
                    <a:pt x="0" y="60960"/>
                  </a:lnTo>
                  <a:lnTo>
                    <a:pt x="0" y="67310"/>
                  </a:lnTo>
                  <a:lnTo>
                    <a:pt x="6350" y="67310"/>
                  </a:lnTo>
                  <a:lnTo>
                    <a:pt x="6350" y="60960"/>
                  </a:lnTo>
                  <a:close/>
                </a:path>
                <a:path w="6350" h="659129">
                  <a:moveTo>
                    <a:pt x="6350" y="67310"/>
                  </a:moveTo>
                  <a:lnTo>
                    <a:pt x="0" y="67310"/>
                  </a:lnTo>
                  <a:lnTo>
                    <a:pt x="0" y="73660"/>
                  </a:lnTo>
                  <a:lnTo>
                    <a:pt x="6350" y="73660"/>
                  </a:lnTo>
                  <a:lnTo>
                    <a:pt x="6350" y="67310"/>
                  </a:lnTo>
                  <a:close/>
                </a:path>
                <a:path w="6350" h="659129">
                  <a:moveTo>
                    <a:pt x="6350" y="73660"/>
                  </a:moveTo>
                  <a:lnTo>
                    <a:pt x="0" y="73660"/>
                  </a:lnTo>
                  <a:lnTo>
                    <a:pt x="0" y="80010"/>
                  </a:lnTo>
                  <a:lnTo>
                    <a:pt x="6350" y="80010"/>
                  </a:lnTo>
                  <a:lnTo>
                    <a:pt x="6350" y="73660"/>
                  </a:lnTo>
                  <a:close/>
                </a:path>
                <a:path w="6350" h="659129">
                  <a:moveTo>
                    <a:pt x="6350" y="80010"/>
                  </a:moveTo>
                  <a:lnTo>
                    <a:pt x="0" y="80010"/>
                  </a:lnTo>
                  <a:lnTo>
                    <a:pt x="0" y="86360"/>
                  </a:lnTo>
                  <a:lnTo>
                    <a:pt x="6350" y="86360"/>
                  </a:lnTo>
                  <a:lnTo>
                    <a:pt x="6350" y="80010"/>
                  </a:lnTo>
                  <a:close/>
                </a:path>
                <a:path w="6350" h="659129">
                  <a:moveTo>
                    <a:pt x="6350" y="86360"/>
                  </a:moveTo>
                  <a:lnTo>
                    <a:pt x="0" y="86360"/>
                  </a:lnTo>
                  <a:lnTo>
                    <a:pt x="0" y="92710"/>
                  </a:lnTo>
                  <a:lnTo>
                    <a:pt x="6350" y="92710"/>
                  </a:lnTo>
                  <a:lnTo>
                    <a:pt x="6350" y="86360"/>
                  </a:lnTo>
                  <a:close/>
                </a:path>
                <a:path w="6350" h="659129">
                  <a:moveTo>
                    <a:pt x="6350" y="92710"/>
                  </a:moveTo>
                  <a:lnTo>
                    <a:pt x="0" y="92710"/>
                  </a:lnTo>
                  <a:lnTo>
                    <a:pt x="0" y="99060"/>
                  </a:lnTo>
                  <a:lnTo>
                    <a:pt x="6350" y="99060"/>
                  </a:lnTo>
                  <a:lnTo>
                    <a:pt x="6350" y="92710"/>
                  </a:lnTo>
                  <a:close/>
                </a:path>
                <a:path w="6350" h="659129">
                  <a:moveTo>
                    <a:pt x="6350" y="99060"/>
                  </a:moveTo>
                  <a:lnTo>
                    <a:pt x="0" y="99060"/>
                  </a:lnTo>
                  <a:lnTo>
                    <a:pt x="0" y="105410"/>
                  </a:lnTo>
                  <a:lnTo>
                    <a:pt x="6350" y="105410"/>
                  </a:lnTo>
                  <a:lnTo>
                    <a:pt x="6350" y="99060"/>
                  </a:lnTo>
                  <a:close/>
                </a:path>
                <a:path w="6350" h="659129">
                  <a:moveTo>
                    <a:pt x="6350" y="105410"/>
                  </a:moveTo>
                  <a:lnTo>
                    <a:pt x="0" y="105410"/>
                  </a:lnTo>
                  <a:lnTo>
                    <a:pt x="0" y="111760"/>
                  </a:lnTo>
                  <a:lnTo>
                    <a:pt x="6350" y="111760"/>
                  </a:lnTo>
                  <a:lnTo>
                    <a:pt x="6350" y="105410"/>
                  </a:lnTo>
                  <a:close/>
                </a:path>
                <a:path w="6350" h="659129">
                  <a:moveTo>
                    <a:pt x="6350" y="111760"/>
                  </a:moveTo>
                  <a:lnTo>
                    <a:pt x="0" y="111760"/>
                  </a:lnTo>
                  <a:lnTo>
                    <a:pt x="0" y="118110"/>
                  </a:lnTo>
                  <a:lnTo>
                    <a:pt x="6350" y="118110"/>
                  </a:lnTo>
                  <a:lnTo>
                    <a:pt x="6350" y="111760"/>
                  </a:lnTo>
                  <a:close/>
                </a:path>
                <a:path w="6350" h="659129">
                  <a:moveTo>
                    <a:pt x="6350" y="118110"/>
                  </a:moveTo>
                  <a:lnTo>
                    <a:pt x="0" y="118110"/>
                  </a:lnTo>
                  <a:lnTo>
                    <a:pt x="0" y="124460"/>
                  </a:lnTo>
                  <a:lnTo>
                    <a:pt x="6350" y="124460"/>
                  </a:lnTo>
                  <a:lnTo>
                    <a:pt x="6350" y="118110"/>
                  </a:lnTo>
                  <a:close/>
                </a:path>
                <a:path w="6350" h="659129">
                  <a:moveTo>
                    <a:pt x="6350" y="124460"/>
                  </a:moveTo>
                  <a:lnTo>
                    <a:pt x="0" y="124460"/>
                  </a:lnTo>
                  <a:lnTo>
                    <a:pt x="0" y="130810"/>
                  </a:lnTo>
                  <a:lnTo>
                    <a:pt x="6350" y="130810"/>
                  </a:lnTo>
                  <a:lnTo>
                    <a:pt x="6350" y="124460"/>
                  </a:lnTo>
                  <a:close/>
                </a:path>
                <a:path w="6350" h="659129">
                  <a:moveTo>
                    <a:pt x="6350" y="130810"/>
                  </a:moveTo>
                  <a:lnTo>
                    <a:pt x="0" y="130810"/>
                  </a:lnTo>
                  <a:lnTo>
                    <a:pt x="0" y="137160"/>
                  </a:lnTo>
                  <a:lnTo>
                    <a:pt x="6350" y="137160"/>
                  </a:lnTo>
                  <a:lnTo>
                    <a:pt x="6350" y="130810"/>
                  </a:lnTo>
                  <a:close/>
                </a:path>
                <a:path w="6350" h="659129">
                  <a:moveTo>
                    <a:pt x="6350" y="137160"/>
                  </a:moveTo>
                  <a:lnTo>
                    <a:pt x="0" y="137160"/>
                  </a:lnTo>
                  <a:lnTo>
                    <a:pt x="0" y="143510"/>
                  </a:lnTo>
                  <a:lnTo>
                    <a:pt x="6350" y="143510"/>
                  </a:lnTo>
                  <a:lnTo>
                    <a:pt x="6350" y="137160"/>
                  </a:lnTo>
                  <a:close/>
                </a:path>
                <a:path w="6350" h="659129">
                  <a:moveTo>
                    <a:pt x="6350" y="143510"/>
                  </a:moveTo>
                  <a:lnTo>
                    <a:pt x="0" y="143510"/>
                  </a:lnTo>
                  <a:lnTo>
                    <a:pt x="0" y="148590"/>
                  </a:lnTo>
                  <a:lnTo>
                    <a:pt x="6350" y="148590"/>
                  </a:lnTo>
                  <a:lnTo>
                    <a:pt x="6350" y="143510"/>
                  </a:lnTo>
                  <a:close/>
                </a:path>
                <a:path w="6350" h="659129">
                  <a:moveTo>
                    <a:pt x="6350" y="148590"/>
                  </a:moveTo>
                  <a:lnTo>
                    <a:pt x="0" y="148590"/>
                  </a:lnTo>
                  <a:lnTo>
                    <a:pt x="0" y="156210"/>
                  </a:lnTo>
                  <a:lnTo>
                    <a:pt x="6350" y="156210"/>
                  </a:lnTo>
                  <a:lnTo>
                    <a:pt x="6350" y="148590"/>
                  </a:lnTo>
                  <a:close/>
                </a:path>
                <a:path w="6350" h="659129">
                  <a:moveTo>
                    <a:pt x="6350" y="156210"/>
                  </a:moveTo>
                  <a:lnTo>
                    <a:pt x="0" y="156210"/>
                  </a:lnTo>
                  <a:lnTo>
                    <a:pt x="0" y="162560"/>
                  </a:lnTo>
                  <a:lnTo>
                    <a:pt x="6350" y="162560"/>
                  </a:lnTo>
                  <a:lnTo>
                    <a:pt x="6350" y="156210"/>
                  </a:lnTo>
                  <a:close/>
                </a:path>
                <a:path w="6350" h="659129">
                  <a:moveTo>
                    <a:pt x="6350" y="162560"/>
                  </a:moveTo>
                  <a:lnTo>
                    <a:pt x="0" y="162560"/>
                  </a:lnTo>
                  <a:lnTo>
                    <a:pt x="0" y="168910"/>
                  </a:lnTo>
                  <a:lnTo>
                    <a:pt x="6350" y="168910"/>
                  </a:lnTo>
                  <a:lnTo>
                    <a:pt x="6350" y="162560"/>
                  </a:lnTo>
                  <a:close/>
                </a:path>
                <a:path w="6350" h="659129">
                  <a:moveTo>
                    <a:pt x="6350" y="168910"/>
                  </a:moveTo>
                  <a:lnTo>
                    <a:pt x="0" y="168910"/>
                  </a:lnTo>
                  <a:lnTo>
                    <a:pt x="0" y="175260"/>
                  </a:lnTo>
                  <a:lnTo>
                    <a:pt x="6350" y="175260"/>
                  </a:lnTo>
                  <a:lnTo>
                    <a:pt x="6350" y="168910"/>
                  </a:lnTo>
                  <a:close/>
                </a:path>
                <a:path w="6350" h="659129">
                  <a:moveTo>
                    <a:pt x="6350" y="175260"/>
                  </a:moveTo>
                  <a:lnTo>
                    <a:pt x="0" y="175260"/>
                  </a:lnTo>
                  <a:lnTo>
                    <a:pt x="0" y="181610"/>
                  </a:lnTo>
                  <a:lnTo>
                    <a:pt x="6350" y="181610"/>
                  </a:lnTo>
                  <a:lnTo>
                    <a:pt x="6350" y="175260"/>
                  </a:lnTo>
                  <a:close/>
                </a:path>
                <a:path w="6350" h="659129">
                  <a:moveTo>
                    <a:pt x="6350" y="181610"/>
                  </a:moveTo>
                  <a:lnTo>
                    <a:pt x="0" y="181610"/>
                  </a:lnTo>
                  <a:lnTo>
                    <a:pt x="0" y="187960"/>
                  </a:lnTo>
                  <a:lnTo>
                    <a:pt x="6350" y="187960"/>
                  </a:lnTo>
                  <a:lnTo>
                    <a:pt x="6350" y="181610"/>
                  </a:lnTo>
                  <a:close/>
                </a:path>
                <a:path w="6350" h="659129">
                  <a:moveTo>
                    <a:pt x="6350" y="187960"/>
                  </a:moveTo>
                  <a:lnTo>
                    <a:pt x="0" y="187960"/>
                  </a:lnTo>
                  <a:lnTo>
                    <a:pt x="0" y="194310"/>
                  </a:lnTo>
                  <a:lnTo>
                    <a:pt x="6350" y="194310"/>
                  </a:lnTo>
                  <a:lnTo>
                    <a:pt x="6350" y="187960"/>
                  </a:lnTo>
                  <a:close/>
                </a:path>
                <a:path w="6350" h="659129">
                  <a:moveTo>
                    <a:pt x="6350" y="194310"/>
                  </a:moveTo>
                  <a:lnTo>
                    <a:pt x="0" y="194310"/>
                  </a:lnTo>
                  <a:lnTo>
                    <a:pt x="0" y="200660"/>
                  </a:lnTo>
                  <a:lnTo>
                    <a:pt x="6350" y="200660"/>
                  </a:lnTo>
                  <a:lnTo>
                    <a:pt x="6350" y="194310"/>
                  </a:lnTo>
                  <a:close/>
                </a:path>
                <a:path w="6350" h="659129">
                  <a:moveTo>
                    <a:pt x="6350" y="200660"/>
                  </a:moveTo>
                  <a:lnTo>
                    <a:pt x="0" y="200660"/>
                  </a:lnTo>
                  <a:lnTo>
                    <a:pt x="0" y="207010"/>
                  </a:lnTo>
                  <a:lnTo>
                    <a:pt x="6350" y="207010"/>
                  </a:lnTo>
                  <a:lnTo>
                    <a:pt x="6350" y="200660"/>
                  </a:lnTo>
                  <a:close/>
                </a:path>
                <a:path w="6350" h="659129">
                  <a:moveTo>
                    <a:pt x="6350" y="207010"/>
                  </a:moveTo>
                  <a:lnTo>
                    <a:pt x="0" y="207010"/>
                  </a:lnTo>
                  <a:lnTo>
                    <a:pt x="0" y="213360"/>
                  </a:lnTo>
                  <a:lnTo>
                    <a:pt x="6350" y="213360"/>
                  </a:lnTo>
                  <a:lnTo>
                    <a:pt x="6350" y="207010"/>
                  </a:lnTo>
                  <a:close/>
                </a:path>
                <a:path w="6350" h="659129">
                  <a:moveTo>
                    <a:pt x="6350" y="213360"/>
                  </a:moveTo>
                  <a:lnTo>
                    <a:pt x="0" y="213360"/>
                  </a:lnTo>
                  <a:lnTo>
                    <a:pt x="0" y="219710"/>
                  </a:lnTo>
                  <a:lnTo>
                    <a:pt x="6350" y="219710"/>
                  </a:lnTo>
                  <a:lnTo>
                    <a:pt x="6350" y="213360"/>
                  </a:lnTo>
                  <a:close/>
                </a:path>
                <a:path w="6350" h="659129">
                  <a:moveTo>
                    <a:pt x="6350" y="219710"/>
                  </a:moveTo>
                  <a:lnTo>
                    <a:pt x="0" y="219710"/>
                  </a:lnTo>
                  <a:lnTo>
                    <a:pt x="0" y="226060"/>
                  </a:lnTo>
                  <a:lnTo>
                    <a:pt x="6350" y="226060"/>
                  </a:lnTo>
                  <a:lnTo>
                    <a:pt x="6350" y="219710"/>
                  </a:lnTo>
                  <a:close/>
                </a:path>
                <a:path w="6350" h="659129">
                  <a:moveTo>
                    <a:pt x="6350" y="226060"/>
                  </a:moveTo>
                  <a:lnTo>
                    <a:pt x="0" y="226060"/>
                  </a:lnTo>
                  <a:lnTo>
                    <a:pt x="0" y="232410"/>
                  </a:lnTo>
                  <a:lnTo>
                    <a:pt x="6350" y="232410"/>
                  </a:lnTo>
                  <a:lnTo>
                    <a:pt x="6350" y="226060"/>
                  </a:lnTo>
                  <a:close/>
                </a:path>
                <a:path w="6350" h="659129">
                  <a:moveTo>
                    <a:pt x="6350" y="232410"/>
                  </a:moveTo>
                  <a:lnTo>
                    <a:pt x="0" y="232410"/>
                  </a:lnTo>
                  <a:lnTo>
                    <a:pt x="0" y="245110"/>
                  </a:lnTo>
                  <a:lnTo>
                    <a:pt x="6350" y="245110"/>
                  </a:lnTo>
                  <a:lnTo>
                    <a:pt x="6350" y="232410"/>
                  </a:lnTo>
                  <a:close/>
                </a:path>
                <a:path w="6350" h="659129">
                  <a:moveTo>
                    <a:pt x="6350" y="245110"/>
                  </a:moveTo>
                  <a:lnTo>
                    <a:pt x="0" y="245110"/>
                  </a:lnTo>
                  <a:lnTo>
                    <a:pt x="0" y="251460"/>
                  </a:lnTo>
                  <a:lnTo>
                    <a:pt x="6350" y="251460"/>
                  </a:lnTo>
                  <a:lnTo>
                    <a:pt x="6350" y="245110"/>
                  </a:lnTo>
                  <a:close/>
                </a:path>
                <a:path w="6350" h="659129">
                  <a:moveTo>
                    <a:pt x="6350" y="251460"/>
                  </a:moveTo>
                  <a:lnTo>
                    <a:pt x="0" y="251460"/>
                  </a:lnTo>
                  <a:lnTo>
                    <a:pt x="0" y="257810"/>
                  </a:lnTo>
                  <a:lnTo>
                    <a:pt x="6350" y="257810"/>
                  </a:lnTo>
                  <a:lnTo>
                    <a:pt x="6350" y="251460"/>
                  </a:lnTo>
                  <a:close/>
                </a:path>
                <a:path w="6350" h="659129">
                  <a:moveTo>
                    <a:pt x="6350" y="257810"/>
                  </a:moveTo>
                  <a:lnTo>
                    <a:pt x="0" y="257810"/>
                  </a:lnTo>
                  <a:lnTo>
                    <a:pt x="0" y="264160"/>
                  </a:lnTo>
                  <a:lnTo>
                    <a:pt x="6350" y="264160"/>
                  </a:lnTo>
                  <a:lnTo>
                    <a:pt x="6350" y="257810"/>
                  </a:lnTo>
                  <a:close/>
                </a:path>
                <a:path w="6350" h="659129">
                  <a:moveTo>
                    <a:pt x="6350" y="264160"/>
                  </a:moveTo>
                  <a:lnTo>
                    <a:pt x="0" y="264160"/>
                  </a:lnTo>
                  <a:lnTo>
                    <a:pt x="0" y="270510"/>
                  </a:lnTo>
                  <a:lnTo>
                    <a:pt x="6350" y="270510"/>
                  </a:lnTo>
                  <a:lnTo>
                    <a:pt x="6350" y="264160"/>
                  </a:lnTo>
                  <a:close/>
                </a:path>
                <a:path w="6350" h="659129">
                  <a:moveTo>
                    <a:pt x="6350" y="270510"/>
                  </a:moveTo>
                  <a:lnTo>
                    <a:pt x="0" y="270510"/>
                  </a:lnTo>
                  <a:lnTo>
                    <a:pt x="0" y="276860"/>
                  </a:lnTo>
                  <a:lnTo>
                    <a:pt x="6350" y="276860"/>
                  </a:lnTo>
                  <a:lnTo>
                    <a:pt x="6350" y="270510"/>
                  </a:lnTo>
                  <a:close/>
                </a:path>
                <a:path w="6350" h="659129">
                  <a:moveTo>
                    <a:pt x="6350" y="276860"/>
                  </a:moveTo>
                  <a:lnTo>
                    <a:pt x="0" y="276860"/>
                  </a:lnTo>
                  <a:lnTo>
                    <a:pt x="0" y="283210"/>
                  </a:lnTo>
                  <a:lnTo>
                    <a:pt x="6350" y="283210"/>
                  </a:lnTo>
                  <a:lnTo>
                    <a:pt x="6350" y="276860"/>
                  </a:lnTo>
                  <a:close/>
                </a:path>
                <a:path w="6350" h="659129">
                  <a:moveTo>
                    <a:pt x="6350" y="283210"/>
                  </a:moveTo>
                  <a:lnTo>
                    <a:pt x="0" y="283210"/>
                  </a:lnTo>
                  <a:lnTo>
                    <a:pt x="0" y="289560"/>
                  </a:lnTo>
                  <a:lnTo>
                    <a:pt x="6350" y="289560"/>
                  </a:lnTo>
                  <a:lnTo>
                    <a:pt x="6350" y="283210"/>
                  </a:lnTo>
                  <a:close/>
                </a:path>
                <a:path w="6350" h="659129">
                  <a:moveTo>
                    <a:pt x="6350" y="289560"/>
                  </a:moveTo>
                  <a:lnTo>
                    <a:pt x="0" y="289560"/>
                  </a:lnTo>
                  <a:lnTo>
                    <a:pt x="0" y="295910"/>
                  </a:lnTo>
                  <a:lnTo>
                    <a:pt x="6350" y="295910"/>
                  </a:lnTo>
                  <a:lnTo>
                    <a:pt x="6350" y="289560"/>
                  </a:lnTo>
                  <a:close/>
                </a:path>
                <a:path w="6350" h="659129">
                  <a:moveTo>
                    <a:pt x="6350" y="295910"/>
                  </a:moveTo>
                  <a:lnTo>
                    <a:pt x="0" y="295910"/>
                  </a:lnTo>
                  <a:lnTo>
                    <a:pt x="0" y="302260"/>
                  </a:lnTo>
                  <a:lnTo>
                    <a:pt x="6350" y="302260"/>
                  </a:lnTo>
                  <a:lnTo>
                    <a:pt x="6350" y="295910"/>
                  </a:lnTo>
                  <a:close/>
                </a:path>
                <a:path w="6350" h="659129">
                  <a:moveTo>
                    <a:pt x="6350" y="302260"/>
                  </a:moveTo>
                  <a:lnTo>
                    <a:pt x="0" y="302260"/>
                  </a:lnTo>
                  <a:lnTo>
                    <a:pt x="0" y="308610"/>
                  </a:lnTo>
                  <a:lnTo>
                    <a:pt x="6350" y="308610"/>
                  </a:lnTo>
                  <a:lnTo>
                    <a:pt x="6350" y="302260"/>
                  </a:lnTo>
                  <a:close/>
                </a:path>
                <a:path w="6350" h="659129">
                  <a:moveTo>
                    <a:pt x="6350" y="308610"/>
                  </a:moveTo>
                  <a:lnTo>
                    <a:pt x="0" y="308610"/>
                  </a:lnTo>
                  <a:lnTo>
                    <a:pt x="0" y="314960"/>
                  </a:lnTo>
                  <a:lnTo>
                    <a:pt x="6350" y="314960"/>
                  </a:lnTo>
                  <a:lnTo>
                    <a:pt x="6350" y="308610"/>
                  </a:lnTo>
                  <a:close/>
                </a:path>
                <a:path w="6350" h="659129">
                  <a:moveTo>
                    <a:pt x="6350" y="314960"/>
                  </a:moveTo>
                  <a:lnTo>
                    <a:pt x="0" y="314960"/>
                  </a:lnTo>
                  <a:lnTo>
                    <a:pt x="0" y="321310"/>
                  </a:lnTo>
                  <a:lnTo>
                    <a:pt x="6350" y="321310"/>
                  </a:lnTo>
                  <a:lnTo>
                    <a:pt x="6350" y="314960"/>
                  </a:lnTo>
                  <a:close/>
                </a:path>
                <a:path w="6350" h="659129">
                  <a:moveTo>
                    <a:pt x="6350" y="321310"/>
                  </a:moveTo>
                  <a:lnTo>
                    <a:pt x="0" y="321310"/>
                  </a:lnTo>
                  <a:lnTo>
                    <a:pt x="0" y="327660"/>
                  </a:lnTo>
                  <a:lnTo>
                    <a:pt x="6350" y="327660"/>
                  </a:lnTo>
                  <a:lnTo>
                    <a:pt x="6350" y="321310"/>
                  </a:lnTo>
                  <a:close/>
                </a:path>
                <a:path w="6350" h="659129">
                  <a:moveTo>
                    <a:pt x="6350" y="327660"/>
                  </a:moveTo>
                  <a:lnTo>
                    <a:pt x="0" y="327660"/>
                  </a:lnTo>
                  <a:lnTo>
                    <a:pt x="0" y="334010"/>
                  </a:lnTo>
                  <a:lnTo>
                    <a:pt x="6350" y="334010"/>
                  </a:lnTo>
                  <a:lnTo>
                    <a:pt x="6350" y="327660"/>
                  </a:lnTo>
                  <a:close/>
                </a:path>
                <a:path w="6350" h="659129">
                  <a:moveTo>
                    <a:pt x="6350" y="334010"/>
                  </a:moveTo>
                  <a:lnTo>
                    <a:pt x="0" y="334010"/>
                  </a:lnTo>
                  <a:lnTo>
                    <a:pt x="0" y="340360"/>
                  </a:lnTo>
                  <a:lnTo>
                    <a:pt x="6350" y="340360"/>
                  </a:lnTo>
                  <a:lnTo>
                    <a:pt x="6350" y="334010"/>
                  </a:lnTo>
                  <a:close/>
                </a:path>
                <a:path w="6350" h="659129">
                  <a:moveTo>
                    <a:pt x="6350" y="340360"/>
                  </a:moveTo>
                  <a:lnTo>
                    <a:pt x="0" y="340360"/>
                  </a:lnTo>
                  <a:lnTo>
                    <a:pt x="0" y="346710"/>
                  </a:lnTo>
                  <a:lnTo>
                    <a:pt x="6350" y="346710"/>
                  </a:lnTo>
                  <a:lnTo>
                    <a:pt x="6350" y="340360"/>
                  </a:lnTo>
                  <a:close/>
                </a:path>
                <a:path w="6350" h="659129">
                  <a:moveTo>
                    <a:pt x="6350" y="346710"/>
                  </a:moveTo>
                  <a:lnTo>
                    <a:pt x="0" y="346710"/>
                  </a:lnTo>
                  <a:lnTo>
                    <a:pt x="0" y="353060"/>
                  </a:lnTo>
                  <a:lnTo>
                    <a:pt x="6350" y="353060"/>
                  </a:lnTo>
                  <a:lnTo>
                    <a:pt x="6350" y="346710"/>
                  </a:lnTo>
                  <a:close/>
                </a:path>
                <a:path w="6350" h="659129">
                  <a:moveTo>
                    <a:pt x="6350" y="353060"/>
                  </a:moveTo>
                  <a:lnTo>
                    <a:pt x="0" y="353060"/>
                  </a:lnTo>
                  <a:lnTo>
                    <a:pt x="0" y="359410"/>
                  </a:lnTo>
                  <a:lnTo>
                    <a:pt x="6350" y="359410"/>
                  </a:lnTo>
                  <a:lnTo>
                    <a:pt x="6350" y="353060"/>
                  </a:lnTo>
                  <a:close/>
                </a:path>
                <a:path w="6350" h="659129">
                  <a:moveTo>
                    <a:pt x="6350" y="359410"/>
                  </a:moveTo>
                  <a:lnTo>
                    <a:pt x="0" y="359410"/>
                  </a:lnTo>
                  <a:lnTo>
                    <a:pt x="0" y="365760"/>
                  </a:lnTo>
                  <a:lnTo>
                    <a:pt x="6350" y="365760"/>
                  </a:lnTo>
                  <a:lnTo>
                    <a:pt x="6350" y="359410"/>
                  </a:lnTo>
                  <a:close/>
                </a:path>
                <a:path w="6350" h="659129">
                  <a:moveTo>
                    <a:pt x="6350" y="365760"/>
                  </a:moveTo>
                  <a:lnTo>
                    <a:pt x="0" y="365760"/>
                  </a:lnTo>
                  <a:lnTo>
                    <a:pt x="0" y="372110"/>
                  </a:lnTo>
                  <a:lnTo>
                    <a:pt x="6350" y="372110"/>
                  </a:lnTo>
                  <a:lnTo>
                    <a:pt x="6350" y="365760"/>
                  </a:lnTo>
                  <a:close/>
                </a:path>
                <a:path w="6350" h="659129">
                  <a:moveTo>
                    <a:pt x="6350" y="372110"/>
                  </a:moveTo>
                  <a:lnTo>
                    <a:pt x="0" y="372110"/>
                  </a:lnTo>
                  <a:lnTo>
                    <a:pt x="0" y="378460"/>
                  </a:lnTo>
                  <a:lnTo>
                    <a:pt x="6350" y="378460"/>
                  </a:lnTo>
                  <a:lnTo>
                    <a:pt x="6350" y="372110"/>
                  </a:lnTo>
                  <a:close/>
                </a:path>
                <a:path w="6350" h="659129">
                  <a:moveTo>
                    <a:pt x="6350" y="378460"/>
                  </a:moveTo>
                  <a:lnTo>
                    <a:pt x="0" y="378460"/>
                  </a:lnTo>
                  <a:lnTo>
                    <a:pt x="0" y="384810"/>
                  </a:lnTo>
                  <a:lnTo>
                    <a:pt x="6350" y="384810"/>
                  </a:lnTo>
                  <a:lnTo>
                    <a:pt x="6350" y="378460"/>
                  </a:lnTo>
                  <a:close/>
                </a:path>
                <a:path w="6350" h="659129">
                  <a:moveTo>
                    <a:pt x="6350" y="384810"/>
                  </a:moveTo>
                  <a:lnTo>
                    <a:pt x="0" y="384810"/>
                  </a:lnTo>
                  <a:lnTo>
                    <a:pt x="0" y="391160"/>
                  </a:lnTo>
                  <a:lnTo>
                    <a:pt x="6350" y="391160"/>
                  </a:lnTo>
                  <a:lnTo>
                    <a:pt x="6350" y="384810"/>
                  </a:lnTo>
                  <a:close/>
                </a:path>
                <a:path w="6350" h="659129">
                  <a:moveTo>
                    <a:pt x="6350" y="391160"/>
                  </a:moveTo>
                  <a:lnTo>
                    <a:pt x="0" y="391160"/>
                  </a:lnTo>
                  <a:lnTo>
                    <a:pt x="0" y="397510"/>
                  </a:lnTo>
                  <a:lnTo>
                    <a:pt x="6350" y="397510"/>
                  </a:lnTo>
                  <a:lnTo>
                    <a:pt x="6350" y="391160"/>
                  </a:lnTo>
                  <a:close/>
                </a:path>
                <a:path w="6350" h="659129">
                  <a:moveTo>
                    <a:pt x="6350" y="397510"/>
                  </a:moveTo>
                  <a:lnTo>
                    <a:pt x="0" y="397510"/>
                  </a:lnTo>
                  <a:lnTo>
                    <a:pt x="0" y="403860"/>
                  </a:lnTo>
                  <a:lnTo>
                    <a:pt x="6350" y="403860"/>
                  </a:lnTo>
                  <a:lnTo>
                    <a:pt x="6350" y="397510"/>
                  </a:lnTo>
                  <a:close/>
                </a:path>
                <a:path w="6350" h="659129">
                  <a:moveTo>
                    <a:pt x="6350" y="403860"/>
                  </a:moveTo>
                  <a:lnTo>
                    <a:pt x="0" y="403860"/>
                  </a:lnTo>
                  <a:lnTo>
                    <a:pt x="0" y="410210"/>
                  </a:lnTo>
                  <a:lnTo>
                    <a:pt x="6350" y="410210"/>
                  </a:lnTo>
                  <a:lnTo>
                    <a:pt x="6350" y="403860"/>
                  </a:lnTo>
                  <a:close/>
                </a:path>
                <a:path w="6350" h="659129">
                  <a:moveTo>
                    <a:pt x="6350" y="410210"/>
                  </a:moveTo>
                  <a:lnTo>
                    <a:pt x="0" y="410210"/>
                  </a:lnTo>
                  <a:lnTo>
                    <a:pt x="0" y="416560"/>
                  </a:lnTo>
                  <a:lnTo>
                    <a:pt x="6350" y="416560"/>
                  </a:lnTo>
                  <a:lnTo>
                    <a:pt x="6350" y="410210"/>
                  </a:lnTo>
                  <a:close/>
                </a:path>
                <a:path w="6350" h="659129">
                  <a:moveTo>
                    <a:pt x="6350" y="416560"/>
                  </a:moveTo>
                  <a:lnTo>
                    <a:pt x="0" y="416560"/>
                  </a:lnTo>
                  <a:lnTo>
                    <a:pt x="0" y="422910"/>
                  </a:lnTo>
                  <a:lnTo>
                    <a:pt x="6350" y="422910"/>
                  </a:lnTo>
                  <a:lnTo>
                    <a:pt x="6350" y="416560"/>
                  </a:lnTo>
                  <a:close/>
                </a:path>
                <a:path w="6350" h="659129">
                  <a:moveTo>
                    <a:pt x="6350" y="422910"/>
                  </a:moveTo>
                  <a:lnTo>
                    <a:pt x="0" y="422910"/>
                  </a:lnTo>
                  <a:lnTo>
                    <a:pt x="0" y="429260"/>
                  </a:lnTo>
                  <a:lnTo>
                    <a:pt x="6350" y="429260"/>
                  </a:lnTo>
                  <a:lnTo>
                    <a:pt x="6350" y="422910"/>
                  </a:lnTo>
                  <a:close/>
                </a:path>
                <a:path w="6350" h="659129">
                  <a:moveTo>
                    <a:pt x="6350" y="429260"/>
                  </a:moveTo>
                  <a:lnTo>
                    <a:pt x="0" y="429260"/>
                  </a:lnTo>
                  <a:lnTo>
                    <a:pt x="0" y="435610"/>
                  </a:lnTo>
                  <a:lnTo>
                    <a:pt x="6350" y="435610"/>
                  </a:lnTo>
                  <a:lnTo>
                    <a:pt x="6350" y="429260"/>
                  </a:lnTo>
                  <a:close/>
                </a:path>
                <a:path w="6350" h="659129">
                  <a:moveTo>
                    <a:pt x="6350" y="435610"/>
                  </a:moveTo>
                  <a:lnTo>
                    <a:pt x="0" y="435610"/>
                  </a:lnTo>
                  <a:lnTo>
                    <a:pt x="0" y="441960"/>
                  </a:lnTo>
                  <a:lnTo>
                    <a:pt x="6350" y="441960"/>
                  </a:lnTo>
                  <a:lnTo>
                    <a:pt x="6350" y="435610"/>
                  </a:lnTo>
                  <a:close/>
                </a:path>
                <a:path w="6350" h="659129">
                  <a:moveTo>
                    <a:pt x="6350" y="441960"/>
                  </a:moveTo>
                  <a:lnTo>
                    <a:pt x="0" y="441960"/>
                  </a:lnTo>
                  <a:lnTo>
                    <a:pt x="0" y="448310"/>
                  </a:lnTo>
                  <a:lnTo>
                    <a:pt x="6350" y="448310"/>
                  </a:lnTo>
                  <a:lnTo>
                    <a:pt x="6350" y="441960"/>
                  </a:lnTo>
                  <a:close/>
                </a:path>
                <a:path w="6350" h="659129">
                  <a:moveTo>
                    <a:pt x="6350" y="448310"/>
                  </a:moveTo>
                  <a:lnTo>
                    <a:pt x="0" y="448310"/>
                  </a:lnTo>
                  <a:lnTo>
                    <a:pt x="0" y="454660"/>
                  </a:lnTo>
                  <a:lnTo>
                    <a:pt x="6350" y="454660"/>
                  </a:lnTo>
                  <a:lnTo>
                    <a:pt x="6350" y="448310"/>
                  </a:lnTo>
                  <a:close/>
                </a:path>
                <a:path w="6350" h="659129">
                  <a:moveTo>
                    <a:pt x="6350" y="454660"/>
                  </a:moveTo>
                  <a:lnTo>
                    <a:pt x="0" y="454660"/>
                  </a:lnTo>
                  <a:lnTo>
                    <a:pt x="0" y="461010"/>
                  </a:lnTo>
                  <a:lnTo>
                    <a:pt x="6350" y="461010"/>
                  </a:lnTo>
                  <a:lnTo>
                    <a:pt x="6350" y="454660"/>
                  </a:lnTo>
                  <a:close/>
                </a:path>
                <a:path w="6350" h="659129">
                  <a:moveTo>
                    <a:pt x="6350" y="461010"/>
                  </a:moveTo>
                  <a:lnTo>
                    <a:pt x="0" y="461010"/>
                  </a:lnTo>
                  <a:lnTo>
                    <a:pt x="0" y="467360"/>
                  </a:lnTo>
                  <a:lnTo>
                    <a:pt x="6350" y="467360"/>
                  </a:lnTo>
                  <a:lnTo>
                    <a:pt x="6350" y="461010"/>
                  </a:lnTo>
                  <a:close/>
                </a:path>
                <a:path w="6350" h="659129">
                  <a:moveTo>
                    <a:pt x="6350" y="467360"/>
                  </a:moveTo>
                  <a:lnTo>
                    <a:pt x="0" y="467360"/>
                  </a:lnTo>
                  <a:lnTo>
                    <a:pt x="0" y="473710"/>
                  </a:lnTo>
                  <a:lnTo>
                    <a:pt x="6350" y="473710"/>
                  </a:lnTo>
                  <a:lnTo>
                    <a:pt x="6350" y="467360"/>
                  </a:lnTo>
                  <a:close/>
                </a:path>
                <a:path w="6350" h="659129">
                  <a:moveTo>
                    <a:pt x="6350" y="473710"/>
                  </a:moveTo>
                  <a:lnTo>
                    <a:pt x="0" y="473710"/>
                  </a:lnTo>
                  <a:lnTo>
                    <a:pt x="0" y="499110"/>
                  </a:lnTo>
                  <a:lnTo>
                    <a:pt x="6350" y="499110"/>
                  </a:lnTo>
                  <a:lnTo>
                    <a:pt x="6350" y="473710"/>
                  </a:lnTo>
                  <a:close/>
                </a:path>
                <a:path w="6350" h="659129">
                  <a:moveTo>
                    <a:pt x="6350" y="499110"/>
                  </a:moveTo>
                  <a:lnTo>
                    <a:pt x="0" y="499110"/>
                  </a:lnTo>
                  <a:lnTo>
                    <a:pt x="0" y="504190"/>
                  </a:lnTo>
                  <a:lnTo>
                    <a:pt x="6350" y="504190"/>
                  </a:lnTo>
                  <a:lnTo>
                    <a:pt x="6350" y="499110"/>
                  </a:lnTo>
                  <a:close/>
                </a:path>
                <a:path w="6350" h="659129">
                  <a:moveTo>
                    <a:pt x="6350" y="504190"/>
                  </a:moveTo>
                  <a:lnTo>
                    <a:pt x="0" y="504190"/>
                  </a:lnTo>
                  <a:lnTo>
                    <a:pt x="0" y="511810"/>
                  </a:lnTo>
                  <a:lnTo>
                    <a:pt x="6350" y="511810"/>
                  </a:lnTo>
                  <a:lnTo>
                    <a:pt x="6350" y="504190"/>
                  </a:lnTo>
                  <a:close/>
                </a:path>
                <a:path w="6350" h="659129">
                  <a:moveTo>
                    <a:pt x="6350" y="511810"/>
                  </a:moveTo>
                  <a:lnTo>
                    <a:pt x="0" y="511810"/>
                  </a:lnTo>
                  <a:lnTo>
                    <a:pt x="0" y="518160"/>
                  </a:lnTo>
                  <a:lnTo>
                    <a:pt x="6350" y="518160"/>
                  </a:lnTo>
                  <a:lnTo>
                    <a:pt x="6350" y="511810"/>
                  </a:lnTo>
                  <a:close/>
                </a:path>
                <a:path w="6350" h="659129">
                  <a:moveTo>
                    <a:pt x="6350" y="518160"/>
                  </a:moveTo>
                  <a:lnTo>
                    <a:pt x="0" y="518160"/>
                  </a:lnTo>
                  <a:lnTo>
                    <a:pt x="0" y="524510"/>
                  </a:lnTo>
                  <a:lnTo>
                    <a:pt x="6350" y="524510"/>
                  </a:lnTo>
                  <a:lnTo>
                    <a:pt x="6350" y="518160"/>
                  </a:lnTo>
                  <a:close/>
                </a:path>
                <a:path w="6350" h="659129">
                  <a:moveTo>
                    <a:pt x="6350" y="524510"/>
                  </a:moveTo>
                  <a:lnTo>
                    <a:pt x="0" y="524510"/>
                  </a:lnTo>
                  <a:lnTo>
                    <a:pt x="0" y="530860"/>
                  </a:lnTo>
                  <a:lnTo>
                    <a:pt x="6350" y="530860"/>
                  </a:lnTo>
                  <a:lnTo>
                    <a:pt x="6350" y="524510"/>
                  </a:lnTo>
                  <a:close/>
                </a:path>
                <a:path w="6350" h="659129">
                  <a:moveTo>
                    <a:pt x="6350" y="530860"/>
                  </a:moveTo>
                  <a:lnTo>
                    <a:pt x="0" y="530860"/>
                  </a:lnTo>
                  <a:lnTo>
                    <a:pt x="0" y="537210"/>
                  </a:lnTo>
                  <a:lnTo>
                    <a:pt x="6350" y="537210"/>
                  </a:lnTo>
                  <a:lnTo>
                    <a:pt x="6350" y="530860"/>
                  </a:lnTo>
                  <a:close/>
                </a:path>
                <a:path w="6350" h="659129">
                  <a:moveTo>
                    <a:pt x="6350" y="537210"/>
                  </a:moveTo>
                  <a:lnTo>
                    <a:pt x="0" y="537210"/>
                  </a:lnTo>
                  <a:lnTo>
                    <a:pt x="0" y="543560"/>
                  </a:lnTo>
                  <a:lnTo>
                    <a:pt x="6350" y="543560"/>
                  </a:lnTo>
                  <a:lnTo>
                    <a:pt x="6350" y="537210"/>
                  </a:lnTo>
                  <a:close/>
                </a:path>
                <a:path w="6350" h="659129">
                  <a:moveTo>
                    <a:pt x="6350" y="543560"/>
                  </a:moveTo>
                  <a:lnTo>
                    <a:pt x="0" y="543560"/>
                  </a:lnTo>
                  <a:lnTo>
                    <a:pt x="0" y="549910"/>
                  </a:lnTo>
                  <a:lnTo>
                    <a:pt x="6350" y="549910"/>
                  </a:lnTo>
                  <a:lnTo>
                    <a:pt x="6350" y="543560"/>
                  </a:lnTo>
                  <a:close/>
                </a:path>
                <a:path w="6350" h="659129">
                  <a:moveTo>
                    <a:pt x="6350" y="549910"/>
                  </a:moveTo>
                  <a:lnTo>
                    <a:pt x="0" y="549910"/>
                  </a:lnTo>
                  <a:lnTo>
                    <a:pt x="0" y="556260"/>
                  </a:lnTo>
                  <a:lnTo>
                    <a:pt x="6350" y="556260"/>
                  </a:lnTo>
                  <a:lnTo>
                    <a:pt x="6350" y="549910"/>
                  </a:lnTo>
                  <a:close/>
                </a:path>
                <a:path w="6350" h="659129">
                  <a:moveTo>
                    <a:pt x="6350" y="556260"/>
                  </a:moveTo>
                  <a:lnTo>
                    <a:pt x="0" y="556260"/>
                  </a:lnTo>
                  <a:lnTo>
                    <a:pt x="0" y="562610"/>
                  </a:lnTo>
                  <a:lnTo>
                    <a:pt x="6350" y="562610"/>
                  </a:lnTo>
                  <a:lnTo>
                    <a:pt x="6350" y="556260"/>
                  </a:lnTo>
                  <a:close/>
                </a:path>
                <a:path w="6350" h="659129">
                  <a:moveTo>
                    <a:pt x="6350" y="562610"/>
                  </a:moveTo>
                  <a:lnTo>
                    <a:pt x="0" y="562610"/>
                  </a:lnTo>
                  <a:lnTo>
                    <a:pt x="0" y="568960"/>
                  </a:lnTo>
                  <a:lnTo>
                    <a:pt x="6350" y="568960"/>
                  </a:lnTo>
                  <a:lnTo>
                    <a:pt x="6350" y="562610"/>
                  </a:lnTo>
                  <a:close/>
                </a:path>
                <a:path w="6350" h="659129">
                  <a:moveTo>
                    <a:pt x="6350" y="568960"/>
                  </a:moveTo>
                  <a:lnTo>
                    <a:pt x="0" y="568960"/>
                  </a:lnTo>
                  <a:lnTo>
                    <a:pt x="0" y="586740"/>
                  </a:lnTo>
                  <a:lnTo>
                    <a:pt x="6350" y="586740"/>
                  </a:lnTo>
                  <a:lnTo>
                    <a:pt x="6350" y="568960"/>
                  </a:lnTo>
                  <a:close/>
                </a:path>
                <a:path w="6350" h="659129">
                  <a:moveTo>
                    <a:pt x="6350" y="586740"/>
                  </a:moveTo>
                  <a:lnTo>
                    <a:pt x="0" y="586740"/>
                  </a:lnTo>
                  <a:lnTo>
                    <a:pt x="0" y="594360"/>
                  </a:lnTo>
                  <a:lnTo>
                    <a:pt x="6350" y="594360"/>
                  </a:lnTo>
                  <a:lnTo>
                    <a:pt x="6350" y="586740"/>
                  </a:lnTo>
                  <a:close/>
                </a:path>
                <a:path w="6350" h="659129">
                  <a:moveTo>
                    <a:pt x="6350" y="594360"/>
                  </a:moveTo>
                  <a:lnTo>
                    <a:pt x="0" y="594360"/>
                  </a:lnTo>
                  <a:lnTo>
                    <a:pt x="0" y="599440"/>
                  </a:lnTo>
                  <a:lnTo>
                    <a:pt x="6350" y="599440"/>
                  </a:lnTo>
                  <a:lnTo>
                    <a:pt x="6350" y="594360"/>
                  </a:lnTo>
                  <a:close/>
                </a:path>
                <a:path w="6350" h="659129">
                  <a:moveTo>
                    <a:pt x="6350" y="599440"/>
                  </a:moveTo>
                  <a:lnTo>
                    <a:pt x="0" y="599440"/>
                  </a:lnTo>
                  <a:lnTo>
                    <a:pt x="0" y="607060"/>
                  </a:lnTo>
                  <a:lnTo>
                    <a:pt x="6350" y="607060"/>
                  </a:lnTo>
                  <a:lnTo>
                    <a:pt x="6350" y="599440"/>
                  </a:lnTo>
                  <a:close/>
                </a:path>
                <a:path w="6350" h="659129">
                  <a:moveTo>
                    <a:pt x="6350" y="607060"/>
                  </a:moveTo>
                  <a:lnTo>
                    <a:pt x="0" y="607060"/>
                  </a:lnTo>
                  <a:lnTo>
                    <a:pt x="0" y="613410"/>
                  </a:lnTo>
                  <a:lnTo>
                    <a:pt x="6350" y="613410"/>
                  </a:lnTo>
                  <a:lnTo>
                    <a:pt x="6350" y="607060"/>
                  </a:lnTo>
                  <a:close/>
                </a:path>
                <a:path w="6350" h="659129">
                  <a:moveTo>
                    <a:pt x="6350" y="613410"/>
                  </a:moveTo>
                  <a:lnTo>
                    <a:pt x="0" y="613410"/>
                  </a:lnTo>
                  <a:lnTo>
                    <a:pt x="0" y="619760"/>
                  </a:lnTo>
                  <a:lnTo>
                    <a:pt x="6350" y="619760"/>
                  </a:lnTo>
                  <a:lnTo>
                    <a:pt x="6350" y="613410"/>
                  </a:lnTo>
                  <a:close/>
                </a:path>
                <a:path w="6350" h="659129">
                  <a:moveTo>
                    <a:pt x="6350" y="619760"/>
                  </a:moveTo>
                  <a:lnTo>
                    <a:pt x="0" y="619760"/>
                  </a:lnTo>
                  <a:lnTo>
                    <a:pt x="0" y="626110"/>
                  </a:lnTo>
                  <a:lnTo>
                    <a:pt x="6350" y="626110"/>
                  </a:lnTo>
                  <a:lnTo>
                    <a:pt x="6350" y="619760"/>
                  </a:lnTo>
                  <a:close/>
                </a:path>
                <a:path w="6350" h="659129">
                  <a:moveTo>
                    <a:pt x="6350" y="626110"/>
                  </a:moveTo>
                  <a:lnTo>
                    <a:pt x="0" y="626110"/>
                  </a:lnTo>
                  <a:lnTo>
                    <a:pt x="0" y="632460"/>
                  </a:lnTo>
                  <a:lnTo>
                    <a:pt x="6350" y="632460"/>
                  </a:lnTo>
                  <a:lnTo>
                    <a:pt x="6350" y="626110"/>
                  </a:lnTo>
                  <a:close/>
                </a:path>
                <a:path w="6350" h="659129">
                  <a:moveTo>
                    <a:pt x="6350" y="632460"/>
                  </a:moveTo>
                  <a:lnTo>
                    <a:pt x="0" y="632460"/>
                  </a:lnTo>
                  <a:lnTo>
                    <a:pt x="0" y="633730"/>
                  </a:lnTo>
                  <a:lnTo>
                    <a:pt x="1270" y="633730"/>
                  </a:lnTo>
                  <a:lnTo>
                    <a:pt x="1270" y="638810"/>
                  </a:lnTo>
                  <a:lnTo>
                    <a:pt x="6350" y="638810"/>
                  </a:lnTo>
                  <a:lnTo>
                    <a:pt x="6350" y="632460"/>
                  </a:lnTo>
                  <a:close/>
                </a:path>
                <a:path w="6350" h="659129">
                  <a:moveTo>
                    <a:pt x="6350" y="638810"/>
                  </a:moveTo>
                  <a:lnTo>
                    <a:pt x="1270" y="638810"/>
                  </a:lnTo>
                  <a:lnTo>
                    <a:pt x="1270" y="640080"/>
                  </a:lnTo>
                  <a:lnTo>
                    <a:pt x="2540" y="640080"/>
                  </a:lnTo>
                  <a:lnTo>
                    <a:pt x="2540" y="645160"/>
                  </a:lnTo>
                  <a:lnTo>
                    <a:pt x="6350" y="645160"/>
                  </a:lnTo>
                  <a:lnTo>
                    <a:pt x="6350" y="638810"/>
                  </a:lnTo>
                  <a:close/>
                </a:path>
                <a:path w="6350" h="659129">
                  <a:moveTo>
                    <a:pt x="6350" y="645160"/>
                  </a:moveTo>
                  <a:lnTo>
                    <a:pt x="2540" y="645160"/>
                  </a:lnTo>
                  <a:lnTo>
                    <a:pt x="2540" y="648970"/>
                  </a:lnTo>
                  <a:lnTo>
                    <a:pt x="3810" y="648970"/>
                  </a:lnTo>
                  <a:lnTo>
                    <a:pt x="3810" y="651510"/>
                  </a:lnTo>
                  <a:lnTo>
                    <a:pt x="6350" y="651510"/>
                  </a:lnTo>
                  <a:lnTo>
                    <a:pt x="6350" y="645160"/>
                  </a:lnTo>
                  <a:close/>
                </a:path>
                <a:path w="6350" h="659129">
                  <a:moveTo>
                    <a:pt x="6350" y="651510"/>
                  </a:moveTo>
                  <a:lnTo>
                    <a:pt x="3810" y="651510"/>
                  </a:lnTo>
                  <a:lnTo>
                    <a:pt x="3810" y="655320"/>
                  </a:lnTo>
                  <a:lnTo>
                    <a:pt x="5080" y="655320"/>
                  </a:lnTo>
                  <a:lnTo>
                    <a:pt x="5080" y="657860"/>
                  </a:lnTo>
                  <a:lnTo>
                    <a:pt x="6350" y="657860"/>
                  </a:lnTo>
                  <a:lnTo>
                    <a:pt x="6350" y="651510"/>
                  </a:lnTo>
                  <a:close/>
                </a:path>
                <a:path w="6350" h="659129">
                  <a:moveTo>
                    <a:pt x="6350" y="657860"/>
                  </a:moveTo>
                  <a:lnTo>
                    <a:pt x="5080" y="657860"/>
                  </a:lnTo>
                  <a:lnTo>
                    <a:pt x="5080" y="659130"/>
                  </a:lnTo>
                  <a:lnTo>
                    <a:pt x="6350" y="659130"/>
                  </a:lnTo>
                  <a:lnTo>
                    <a:pt x="6350" y="657860"/>
                  </a:lnTo>
                  <a:close/>
                </a:path>
              </a:pathLst>
            </a:custGeom>
            <a:solidFill>
              <a:srgbClr val="6200F2"/>
            </a:solidFill>
          </p:spPr>
          <p:txBody>
            <a:bodyPr bIns="0" lIns="0" rIns="0" rtlCol="0" tIns="0" wrap="square"/>
            <a:p/>
          </p:txBody>
        </p:sp>
        <p:sp>
          <p:nvSpPr>
            <p:cNvPr id="1049975" name="object 1276"/>
            <p:cNvSpPr/>
            <p:nvPr/>
          </p:nvSpPr>
          <p:spPr>
            <a:xfrm>
              <a:off x="6835140" y="4462779"/>
              <a:ext cx="7620" cy="627380"/>
            </a:xfrm>
            <a:custGeom>
              <a:avLst/>
              <a:ahLst/>
              <a:rect l="l" t="t" r="r" b="b"/>
              <a:pathLst>
                <a:path w="7620" h="627379">
                  <a:moveTo>
                    <a:pt x="7619" y="0"/>
                  </a:moveTo>
                  <a:lnTo>
                    <a:pt x="0" y="0"/>
                  </a:lnTo>
                  <a:lnTo>
                    <a:pt x="0" y="3810"/>
                  </a:lnTo>
                  <a:lnTo>
                    <a:pt x="7619" y="3810"/>
                  </a:lnTo>
                  <a:lnTo>
                    <a:pt x="7619" y="0"/>
                  </a:lnTo>
                  <a:close/>
                </a:path>
                <a:path w="7620" h="627379">
                  <a:moveTo>
                    <a:pt x="7619" y="3810"/>
                  </a:moveTo>
                  <a:lnTo>
                    <a:pt x="0" y="3810"/>
                  </a:lnTo>
                  <a:lnTo>
                    <a:pt x="0" y="10160"/>
                  </a:lnTo>
                  <a:lnTo>
                    <a:pt x="7619" y="10160"/>
                  </a:lnTo>
                  <a:lnTo>
                    <a:pt x="7619" y="3810"/>
                  </a:lnTo>
                  <a:close/>
                </a:path>
                <a:path w="7620" h="627379">
                  <a:moveTo>
                    <a:pt x="7619" y="10160"/>
                  </a:moveTo>
                  <a:lnTo>
                    <a:pt x="0" y="10160"/>
                  </a:lnTo>
                  <a:lnTo>
                    <a:pt x="0" y="16510"/>
                  </a:lnTo>
                  <a:lnTo>
                    <a:pt x="7619" y="16510"/>
                  </a:lnTo>
                  <a:lnTo>
                    <a:pt x="7619" y="10160"/>
                  </a:lnTo>
                  <a:close/>
                </a:path>
                <a:path w="7620" h="627379">
                  <a:moveTo>
                    <a:pt x="7619" y="16510"/>
                  </a:moveTo>
                  <a:lnTo>
                    <a:pt x="0" y="16510"/>
                  </a:lnTo>
                  <a:lnTo>
                    <a:pt x="0" y="22860"/>
                  </a:lnTo>
                  <a:lnTo>
                    <a:pt x="7619" y="22860"/>
                  </a:lnTo>
                  <a:lnTo>
                    <a:pt x="7619" y="16510"/>
                  </a:lnTo>
                  <a:close/>
                </a:path>
                <a:path w="7620" h="627379">
                  <a:moveTo>
                    <a:pt x="7619" y="22860"/>
                  </a:moveTo>
                  <a:lnTo>
                    <a:pt x="0" y="22860"/>
                  </a:lnTo>
                  <a:lnTo>
                    <a:pt x="0" y="29210"/>
                  </a:lnTo>
                  <a:lnTo>
                    <a:pt x="7619" y="29210"/>
                  </a:lnTo>
                  <a:lnTo>
                    <a:pt x="7619" y="22860"/>
                  </a:lnTo>
                  <a:close/>
                </a:path>
                <a:path w="7620" h="627379">
                  <a:moveTo>
                    <a:pt x="7619" y="29210"/>
                  </a:moveTo>
                  <a:lnTo>
                    <a:pt x="0" y="29210"/>
                  </a:lnTo>
                  <a:lnTo>
                    <a:pt x="0" y="35560"/>
                  </a:lnTo>
                  <a:lnTo>
                    <a:pt x="7619" y="35560"/>
                  </a:lnTo>
                  <a:lnTo>
                    <a:pt x="7619" y="29210"/>
                  </a:lnTo>
                  <a:close/>
                </a:path>
                <a:path w="7620" h="627379">
                  <a:moveTo>
                    <a:pt x="7619" y="35560"/>
                  </a:moveTo>
                  <a:lnTo>
                    <a:pt x="0" y="35560"/>
                  </a:lnTo>
                  <a:lnTo>
                    <a:pt x="0" y="41910"/>
                  </a:lnTo>
                  <a:lnTo>
                    <a:pt x="7619" y="41910"/>
                  </a:lnTo>
                  <a:lnTo>
                    <a:pt x="7619" y="35560"/>
                  </a:lnTo>
                  <a:close/>
                </a:path>
                <a:path w="7620" h="627379">
                  <a:moveTo>
                    <a:pt x="7619" y="41910"/>
                  </a:moveTo>
                  <a:lnTo>
                    <a:pt x="0" y="41910"/>
                  </a:lnTo>
                  <a:lnTo>
                    <a:pt x="0" y="48260"/>
                  </a:lnTo>
                  <a:lnTo>
                    <a:pt x="7619" y="48260"/>
                  </a:lnTo>
                  <a:lnTo>
                    <a:pt x="7619" y="41910"/>
                  </a:lnTo>
                  <a:close/>
                </a:path>
                <a:path w="7620" h="627379">
                  <a:moveTo>
                    <a:pt x="7619" y="48260"/>
                  </a:moveTo>
                  <a:lnTo>
                    <a:pt x="0" y="48260"/>
                  </a:lnTo>
                  <a:lnTo>
                    <a:pt x="0" y="54610"/>
                  </a:lnTo>
                  <a:lnTo>
                    <a:pt x="7619" y="54610"/>
                  </a:lnTo>
                  <a:lnTo>
                    <a:pt x="7619" y="48260"/>
                  </a:lnTo>
                  <a:close/>
                </a:path>
                <a:path w="7620" h="627379">
                  <a:moveTo>
                    <a:pt x="7619" y="54610"/>
                  </a:moveTo>
                  <a:lnTo>
                    <a:pt x="0" y="54610"/>
                  </a:lnTo>
                  <a:lnTo>
                    <a:pt x="0" y="60960"/>
                  </a:lnTo>
                  <a:lnTo>
                    <a:pt x="7619" y="60960"/>
                  </a:lnTo>
                  <a:lnTo>
                    <a:pt x="7619" y="54610"/>
                  </a:lnTo>
                  <a:close/>
                </a:path>
                <a:path w="7620" h="627379">
                  <a:moveTo>
                    <a:pt x="7619" y="60960"/>
                  </a:moveTo>
                  <a:lnTo>
                    <a:pt x="0" y="60960"/>
                  </a:lnTo>
                  <a:lnTo>
                    <a:pt x="0" y="67310"/>
                  </a:lnTo>
                  <a:lnTo>
                    <a:pt x="7619" y="67310"/>
                  </a:lnTo>
                  <a:lnTo>
                    <a:pt x="7619" y="60960"/>
                  </a:lnTo>
                  <a:close/>
                </a:path>
                <a:path w="7620" h="627379">
                  <a:moveTo>
                    <a:pt x="7619" y="67310"/>
                  </a:moveTo>
                  <a:lnTo>
                    <a:pt x="0" y="67310"/>
                  </a:lnTo>
                  <a:lnTo>
                    <a:pt x="0" y="73660"/>
                  </a:lnTo>
                  <a:lnTo>
                    <a:pt x="7619" y="73660"/>
                  </a:lnTo>
                  <a:lnTo>
                    <a:pt x="7619" y="67310"/>
                  </a:lnTo>
                  <a:close/>
                </a:path>
                <a:path w="7620" h="627379">
                  <a:moveTo>
                    <a:pt x="7619" y="73660"/>
                  </a:moveTo>
                  <a:lnTo>
                    <a:pt x="0" y="73660"/>
                  </a:lnTo>
                  <a:lnTo>
                    <a:pt x="0" y="80010"/>
                  </a:lnTo>
                  <a:lnTo>
                    <a:pt x="7619" y="80010"/>
                  </a:lnTo>
                  <a:lnTo>
                    <a:pt x="7619" y="73660"/>
                  </a:lnTo>
                  <a:close/>
                </a:path>
                <a:path w="7620" h="627379">
                  <a:moveTo>
                    <a:pt x="7619" y="80010"/>
                  </a:moveTo>
                  <a:lnTo>
                    <a:pt x="0" y="80010"/>
                  </a:lnTo>
                  <a:lnTo>
                    <a:pt x="0" y="86360"/>
                  </a:lnTo>
                  <a:lnTo>
                    <a:pt x="7619" y="86360"/>
                  </a:lnTo>
                  <a:lnTo>
                    <a:pt x="7619" y="80010"/>
                  </a:lnTo>
                  <a:close/>
                </a:path>
                <a:path w="7620" h="627379">
                  <a:moveTo>
                    <a:pt x="7619" y="86360"/>
                  </a:moveTo>
                  <a:lnTo>
                    <a:pt x="0" y="86360"/>
                  </a:lnTo>
                  <a:lnTo>
                    <a:pt x="0" y="92710"/>
                  </a:lnTo>
                  <a:lnTo>
                    <a:pt x="7619" y="92710"/>
                  </a:lnTo>
                  <a:lnTo>
                    <a:pt x="7619" y="86360"/>
                  </a:lnTo>
                  <a:close/>
                </a:path>
                <a:path w="7620" h="627379">
                  <a:moveTo>
                    <a:pt x="7619" y="92710"/>
                  </a:moveTo>
                  <a:lnTo>
                    <a:pt x="0" y="92710"/>
                  </a:lnTo>
                  <a:lnTo>
                    <a:pt x="0" y="99060"/>
                  </a:lnTo>
                  <a:lnTo>
                    <a:pt x="7619" y="99060"/>
                  </a:lnTo>
                  <a:lnTo>
                    <a:pt x="7619" y="92710"/>
                  </a:lnTo>
                  <a:close/>
                </a:path>
                <a:path w="7620" h="627379">
                  <a:moveTo>
                    <a:pt x="7619" y="99060"/>
                  </a:moveTo>
                  <a:lnTo>
                    <a:pt x="0" y="99060"/>
                  </a:lnTo>
                  <a:lnTo>
                    <a:pt x="0" y="105410"/>
                  </a:lnTo>
                  <a:lnTo>
                    <a:pt x="7619" y="105410"/>
                  </a:lnTo>
                  <a:lnTo>
                    <a:pt x="7619" y="99060"/>
                  </a:lnTo>
                  <a:close/>
                </a:path>
                <a:path w="7620" h="627379">
                  <a:moveTo>
                    <a:pt x="7619" y="105410"/>
                  </a:moveTo>
                  <a:lnTo>
                    <a:pt x="0" y="105410"/>
                  </a:lnTo>
                  <a:lnTo>
                    <a:pt x="0" y="111760"/>
                  </a:lnTo>
                  <a:lnTo>
                    <a:pt x="7619" y="111760"/>
                  </a:lnTo>
                  <a:lnTo>
                    <a:pt x="7619" y="105410"/>
                  </a:lnTo>
                  <a:close/>
                </a:path>
                <a:path w="7620" h="627379">
                  <a:moveTo>
                    <a:pt x="7619" y="111760"/>
                  </a:moveTo>
                  <a:lnTo>
                    <a:pt x="0" y="111760"/>
                  </a:lnTo>
                  <a:lnTo>
                    <a:pt x="0" y="118110"/>
                  </a:lnTo>
                  <a:lnTo>
                    <a:pt x="7619" y="118110"/>
                  </a:lnTo>
                  <a:lnTo>
                    <a:pt x="7619" y="111760"/>
                  </a:lnTo>
                  <a:close/>
                </a:path>
                <a:path w="7620" h="627379">
                  <a:moveTo>
                    <a:pt x="7619" y="118110"/>
                  </a:moveTo>
                  <a:lnTo>
                    <a:pt x="0" y="118110"/>
                  </a:lnTo>
                  <a:lnTo>
                    <a:pt x="0" y="124460"/>
                  </a:lnTo>
                  <a:lnTo>
                    <a:pt x="7619" y="124460"/>
                  </a:lnTo>
                  <a:lnTo>
                    <a:pt x="7619" y="118110"/>
                  </a:lnTo>
                  <a:close/>
                </a:path>
                <a:path w="7620" h="627379">
                  <a:moveTo>
                    <a:pt x="7619" y="124460"/>
                  </a:moveTo>
                  <a:lnTo>
                    <a:pt x="0" y="124460"/>
                  </a:lnTo>
                  <a:lnTo>
                    <a:pt x="0" y="130810"/>
                  </a:lnTo>
                  <a:lnTo>
                    <a:pt x="7619" y="130810"/>
                  </a:lnTo>
                  <a:lnTo>
                    <a:pt x="7619" y="124460"/>
                  </a:lnTo>
                  <a:close/>
                </a:path>
                <a:path w="7620" h="627379">
                  <a:moveTo>
                    <a:pt x="7619" y="130810"/>
                  </a:moveTo>
                  <a:lnTo>
                    <a:pt x="0" y="130810"/>
                  </a:lnTo>
                  <a:lnTo>
                    <a:pt x="0" y="137160"/>
                  </a:lnTo>
                  <a:lnTo>
                    <a:pt x="7619" y="137160"/>
                  </a:lnTo>
                  <a:lnTo>
                    <a:pt x="7619" y="130810"/>
                  </a:lnTo>
                  <a:close/>
                </a:path>
                <a:path w="7620" h="627379">
                  <a:moveTo>
                    <a:pt x="7619" y="137160"/>
                  </a:moveTo>
                  <a:lnTo>
                    <a:pt x="0" y="137160"/>
                  </a:lnTo>
                  <a:lnTo>
                    <a:pt x="0" y="143510"/>
                  </a:lnTo>
                  <a:lnTo>
                    <a:pt x="7619" y="143510"/>
                  </a:lnTo>
                  <a:lnTo>
                    <a:pt x="7619" y="137160"/>
                  </a:lnTo>
                  <a:close/>
                </a:path>
                <a:path w="7620" h="627379">
                  <a:moveTo>
                    <a:pt x="7619" y="143510"/>
                  </a:moveTo>
                  <a:lnTo>
                    <a:pt x="0" y="143510"/>
                  </a:lnTo>
                  <a:lnTo>
                    <a:pt x="0" y="148590"/>
                  </a:lnTo>
                  <a:lnTo>
                    <a:pt x="7619" y="148590"/>
                  </a:lnTo>
                  <a:lnTo>
                    <a:pt x="7619" y="143510"/>
                  </a:lnTo>
                  <a:close/>
                </a:path>
                <a:path w="7620" h="627379">
                  <a:moveTo>
                    <a:pt x="7619" y="148590"/>
                  </a:moveTo>
                  <a:lnTo>
                    <a:pt x="0" y="148590"/>
                  </a:lnTo>
                  <a:lnTo>
                    <a:pt x="0" y="156210"/>
                  </a:lnTo>
                  <a:lnTo>
                    <a:pt x="7619" y="156210"/>
                  </a:lnTo>
                  <a:lnTo>
                    <a:pt x="7619" y="148590"/>
                  </a:lnTo>
                  <a:close/>
                </a:path>
                <a:path w="7620" h="627379">
                  <a:moveTo>
                    <a:pt x="7619" y="156210"/>
                  </a:moveTo>
                  <a:lnTo>
                    <a:pt x="0" y="156210"/>
                  </a:lnTo>
                  <a:lnTo>
                    <a:pt x="0" y="162560"/>
                  </a:lnTo>
                  <a:lnTo>
                    <a:pt x="7619" y="162560"/>
                  </a:lnTo>
                  <a:lnTo>
                    <a:pt x="7619" y="156210"/>
                  </a:lnTo>
                  <a:close/>
                </a:path>
                <a:path w="7620" h="627379">
                  <a:moveTo>
                    <a:pt x="7619" y="162560"/>
                  </a:moveTo>
                  <a:lnTo>
                    <a:pt x="0" y="162560"/>
                  </a:lnTo>
                  <a:lnTo>
                    <a:pt x="0" y="168910"/>
                  </a:lnTo>
                  <a:lnTo>
                    <a:pt x="7619" y="168910"/>
                  </a:lnTo>
                  <a:lnTo>
                    <a:pt x="7619" y="162560"/>
                  </a:lnTo>
                  <a:close/>
                </a:path>
                <a:path w="7620" h="627379">
                  <a:moveTo>
                    <a:pt x="7619" y="168910"/>
                  </a:moveTo>
                  <a:lnTo>
                    <a:pt x="0" y="168910"/>
                  </a:lnTo>
                  <a:lnTo>
                    <a:pt x="0" y="175260"/>
                  </a:lnTo>
                  <a:lnTo>
                    <a:pt x="7619" y="175260"/>
                  </a:lnTo>
                  <a:lnTo>
                    <a:pt x="7619" y="168910"/>
                  </a:lnTo>
                  <a:close/>
                </a:path>
                <a:path w="7620" h="627379">
                  <a:moveTo>
                    <a:pt x="7619" y="175260"/>
                  </a:moveTo>
                  <a:lnTo>
                    <a:pt x="0" y="175260"/>
                  </a:lnTo>
                  <a:lnTo>
                    <a:pt x="0" y="181610"/>
                  </a:lnTo>
                  <a:lnTo>
                    <a:pt x="7619" y="181610"/>
                  </a:lnTo>
                  <a:lnTo>
                    <a:pt x="7619" y="175260"/>
                  </a:lnTo>
                  <a:close/>
                </a:path>
                <a:path w="7620" h="627379">
                  <a:moveTo>
                    <a:pt x="7619" y="181610"/>
                  </a:moveTo>
                  <a:lnTo>
                    <a:pt x="0" y="181610"/>
                  </a:lnTo>
                  <a:lnTo>
                    <a:pt x="0" y="187960"/>
                  </a:lnTo>
                  <a:lnTo>
                    <a:pt x="7619" y="187960"/>
                  </a:lnTo>
                  <a:lnTo>
                    <a:pt x="7619" y="181610"/>
                  </a:lnTo>
                  <a:close/>
                </a:path>
                <a:path w="7620" h="627379">
                  <a:moveTo>
                    <a:pt x="7619" y="187960"/>
                  </a:moveTo>
                  <a:lnTo>
                    <a:pt x="0" y="187960"/>
                  </a:lnTo>
                  <a:lnTo>
                    <a:pt x="0" y="194310"/>
                  </a:lnTo>
                  <a:lnTo>
                    <a:pt x="7619" y="194310"/>
                  </a:lnTo>
                  <a:lnTo>
                    <a:pt x="7619" y="187960"/>
                  </a:lnTo>
                  <a:close/>
                </a:path>
                <a:path w="7620" h="627379">
                  <a:moveTo>
                    <a:pt x="7619" y="194310"/>
                  </a:moveTo>
                  <a:lnTo>
                    <a:pt x="0" y="194310"/>
                  </a:lnTo>
                  <a:lnTo>
                    <a:pt x="0" y="200660"/>
                  </a:lnTo>
                  <a:lnTo>
                    <a:pt x="7619" y="200660"/>
                  </a:lnTo>
                  <a:lnTo>
                    <a:pt x="7619" y="194310"/>
                  </a:lnTo>
                  <a:close/>
                </a:path>
                <a:path w="7620" h="627379">
                  <a:moveTo>
                    <a:pt x="7619" y="200660"/>
                  </a:moveTo>
                  <a:lnTo>
                    <a:pt x="0" y="200660"/>
                  </a:lnTo>
                  <a:lnTo>
                    <a:pt x="0" y="207010"/>
                  </a:lnTo>
                  <a:lnTo>
                    <a:pt x="7619" y="207010"/>
                  </a:lnTo>
                  <a:lnTo>
                    <a:pt x="7619" y="200660"/>
                  </a:lnTo>
                  <a:close/>
                </a:path>
                <a:path w="7620" h="627379">
                  <a:moveTo>
                    <a:pt x="7619" y="207010"/>
                  </a:moveTo>
                  <a:lnTo>
                    <a:pt x="0" y="207010"/>
                  </a:lnTo>
                  <a:lnTo>
                    <a:pt x="0" y="213360"/>
                  </a:lnTo>
                  <a:lnTo>
                    <a:pt x="7619" y="213360"/>
                  </a:lnTo>
                  <a:lnTo>
                    <a:pt x="7619" y="207010"/>
                  </a:lnTo>
                  <a:close/>
                </a:path>
                <a:path w="7620" h="627379">
                  <a:moveTo>
                    <a:pt x="7619" y="213360"/>
                  </a:moveTo>
                  <a:lnTo>
                    <a:pt x="0" y="213360"/>
                  </a:lnTo>
                  <a:lnTo>
                    <a:pt x="0" y="219710"/>
                  </a:lnTo>
                  <a:lnTo>
                    <a:pt x="7619" y="219710"/>
                  </a:lnTo>
                  <a:lnTo>
                    <a:pt x="7619" y="213360"/>
                  </a:lnTo>
                  <a:close/>
                </a:path>
                <a:path w="7620" h="627379">
                  <a:moveTo>
                    <a:pt x="7619" y="219710"/>
                  </a:moveTo>
                  <a:lnTo>
                    <a:pt x="0" y="219710"/>
                  </a:lnTo>
                  <a:lnTo>
                    <a:pt x="0" y="226060"/>
                  </a:lnTo>
                  <a:lnTo>
                    <a:pt x="7619" y="226060"/>
                  </a:lnTo>
                  <a:lnTo>
                    <a:pt x="7619" y="219710"/>
                  </a:lnTo>
                  <a:close/>
                </a:path>
                <a:path w="7620" h="627379">
                  <a:moveTo>
                    <a:pt x="7619" y="226060"/>
                  </a:moveTo>
                  <a:lnTo>
                    <a:pt x="0" y="226060"/>
                  </a:lnTo>
                  <a:lnTo>
                    <a:pt x="0" y="232410"/>
                  </a:lnTo>
                  <a:lnTo>
                    <a:pt x="7619" y="232410"/>
                  </a:lnTo>
                  <a:lnTo>
                    <a:pt x="7619" y="226060"/>
                  </a:lnTo>
                  <a:close/>
                </a:path>
                <a:path w="7620" h="627379">
                  <a:moveTo>
                    <a:pt x="7619" y="232410"/>
                  </a:moveTo>
                  <a:lnTo>
                    <a:pt x="0" y="232410"/>
                  </a:lnTo>
                  <a:lnTo>
                    <a:pt x="0" y="245110"/>
                  </a:lnTo>
                  <a:lnTo>
                    <a:pt x="7619" y="245110"/>
                  </a:lnTo>
                  <a:lnTo>
                    <a:pt x="7619" y="232410"/>
                  </a:lnTo>
                  <a:close/>
                </a:path>
                <a:path w="7620" h="627379">
                  <a:moveTo>
                    <a:pt x="7619" y="245110"/>
                  </a:moveTo>
                  <a:lnTo>
                    <a:pt x="0" y="245110"/>
                  </a:lnTo>
                  <a:lnTo>
                    <a:pt x="0" y="251460"/>
                  </a:lnTo>
                  <a:lnTo>
                    <a:pt x="7619" y="251460"/>
                  </a:lnTo>
                  <a:lnTo>
                    <a:pt x="7619" y="245110"/>
                  </a:lnTo>
                  <a:close/>
                </a:path>
                <a:path w="7620" h="627379">
                  <a:moveTo>
                    <a:pt x="7619" y="251460"/>
                  </a:moveTo>
                  <a:lnTo>
                    <a:pt x="0" y="251460"/>
                  </a:lnTo>
                  <a:lnTo>
                    <a:pt x="0" y="257810"/>
                  </a:lnTo>
                  <a:lnTo>
                    <a:pt x="7619" y="257810"/>
                  </a:lnTo>
                  <a:lnTo>
                    <a:pt x="7619" y="251460"/>
                  </a:lnTo>
                  <a:close/>
                </a:path>
                <a:path w="7620" h="627379">
                  <a:moveTo>
                    <a:pt x="7619" y="257810"/>
                  </a:moveTo>
                  <a:lnTo>
                    <a:pt x="0" y="257810"/>
                  </a:lnTo>
                  <a:lnTo>
                    <a:pt x="0" y="264160"/>
                  </a:lnTo>
                  <a:lnTo>
                    <a:pt x="7619" y="264160"/>
                  </a:lnTo>
                  <a:lnTo>
                    <a:pt x="7619" y="257810"/>
                  </a:lnTo>
                  <a:close/>
                </a:path>
                <a:path w="7620" h="627379">
                  <a:moveTo>
                    <a:pt x="7619" y="264160"/>
                  </a:moveTo>
                  <a:lnTo>
                    <a:pt x="0" y="264160"/>
                  </a:lnTo>
                  <a:lnTo>
                    <a:pt x="0" y="270510"/>
                  </a:lnTo>
                  <a:lnTo>
                    <a:pt x="7619" y="270510"/>
                  </a:lnTo>
                  <a:lnTo>
                    <a:pt x="7619" y="264160"/>
                  </a:lnTo>
                  <a:close/>
                </a:path>
                <a:path w="7620" h="627379">
                  <a:moveTo>
                    <a:pt x="7619" y="270510"/>
                  </a:moveTo>
                  <a:lnTo>
                    <a:pt x="0" y="270510"/>
                  </a:lnTo>
                  <a:lnTo>
                    <a:pt x="0" y="276860"/>
                  </a:lnTo>
                  <a:lnTo>
                    <a:pt x="7619" y="276860"/>
                  </a:lnTo>
                  <a:lnTo>
                    <a:pt x="7619" y="270510"/>
                  </a:lnTo>
                  <a:close/>
                </a:path>
                <a:path w="7620" h="627379">
                  <a:moveTo>
                    <a:pt x="7619" y="276860"/>
                  </a:moveTo>
                  <a:lnTo>
                    <a:pt x="0" y="276860"/>
                  </a:lnTo>
                  <a:lnTo>
                    <a:pt x="0" y="283210"/>
                  </a:lnTo>
                  <a:lnTo>
                    <a:pt x="7619" y="283210"/>
                  </a:lnTo>
                  <a:lnTo>
                    <a:pt x="7619" y="276860"/>
                  </a:lnTo>
                  <a:close/>
                </a:path>
                <a:path w="7620" h="627379">
                  <a:moveTo>
                    <a:pt x="7619" y="283210"/>
                  </a:moveTo>
                  <a:lnTo>
                    <a:pt x="0" y="283210"/>
                  </a:lnTo>
                  <a:lnTo>
                    <a:pt x="0" y="289560"/>
                  </a:lnTo>
                  <a:lnTo>
                    <a:pt x="7619" y="289560"/>
                  </a:lnTo>
                  <a:lnTo>
                    <a:pt x="7619" y="283210"/>
                  </a:lnTo>
                  <a:close/>
                </a:path>
                <a:path w="7620" h="627379">
                  <a:moveTo>
                    <a:pt x="7619" y="289560"/>
                  </a:moveTo>
                  <a:lnTo>
                    <a:pt x="0" y="289560"/>
                  </a:lnTo>
                  <a:lnTo>
                    <a:pt x="0" y="295910"/>
                  </a:lnTo>
                  <a:lnTo>
                    <a:pt x="7619" y="295910"/>
                  </a:lnTo>
                  <a:lnTo>
                    <a:pt x="7619" y="289560"/>
                  </a:lnTo>
                  <a:close/>
                </a:path>
                <a:path w="7620" h="627379">
                  <a:moveTo>
                    <a:pt x="7619" y="295910"/>
                  </a:moveTo>
                  <a:lnTo>
                    <a:pt x="0" y="295910"/>
                  </a:lnTo>
                  <a:lnTo>
                    <a:pt x="0" y="302260"/>
                  </a:lnTo>
                  <a:lnTo>
                    <a:pt x="7619" y="302260"/>
                  </a:lnTo>
                  <a:lnTo>
                    <a:pt x="7619" y="295910"/>
                  </a:lnTo>
                  <a:close/>
                </a:path>
                <a:path w="7620" h="627379">
                  <a:moveTo>
                    <a:pt x="7619" y="302260"/>
                  </a:moveTo>
                  <a:lnTo>
                    <a:pt x="0" y="302260"/>
                  </a:lnTo>
                  <a:lnTo>
                    <a:pt x="0" y="308610"/>
                  </a:lnTo>
                  <a:lnTo>
                    <a:pt x="7619" y="308610"/>
                  </a:lnTo>
                  <a:lnTo>
                    <a:pt x="7619" y="302260"/>
                  </a:lnTo>
                  <a:close/>
                </a:path>
                <a:path w="7620" h="627379">
                  <a:moveTo>
                    <a:pt x="7619" y="308610"/>
                  </a:moveTo>
                  <a:lnTo>
                    <a:pt x="0" y="308610"/>
                  </a:lnTo>
                  <a:lnTo>
                    <a:pt x="0" y="314960"/>
                  </a:lnTo>
                  <a:lnTo>
                    <a:pt x="7619" y="314960"/>
                  </a:lnTo>
                  <a:lnTo>
                    <a:pt x="7619" y="308610"/>
                  </a:lnTo>
                  <a:close/>
                </a:path>
                <a:path w="7620" h="627379">
                  <a:moveTo>
                    <a:pt x="7619" y="314960"/>
                  </a:moveTo>
                  <a:lnTo>
                    <a:pt x="0" y="314960"/>
                  </a:lnTo>
                  <a:lnTo>
                    <a:pt x="0" y="321310"/>
                  </a:lnTo>
                  <a:lnTo>
                    <a:pt x="7619" y="321310"/>
                  </a:lnTo>
                  <a:lnTo>
                    <a:pt x="7619" y="314960"/>
                  </a:lnTo>
                  <a:close/>
                </a:path>
                <a:path w="7620" h="627379">
                  <a:moveTo>
                    <a:pt x="7619" y="321310"/>
                  </a:moveTo>
                  <a:lnTo>
                    <a:pt x="0" y="321310"/>
                  </a:lnTo>
                  <a:lnTo>
                    <a:pt x="0" y="327660"/>
                  </a:lnTo>
                  <a:lnTo>
                    <a:pt x="7619" y="327660"/>
                  </a:lnTo>
                  <a:lnTo>
                    <a:pt x="7619" y="321310"/>
                  </a:lnTo>
                  <a:close/>
                </a:path>
                <a:path w="7620" h="627379">
                  <a:moveTo>
                    <a:pt x="7619" y="327660"/>
                  </a:moveTo>
                  <a:lnTo>
                    <a:pt x="0" y="327660"/>
                  </a:lnTo>
                  <a:lnTo>
                    <a:pt x="0" y="334010"/>
                  </a:lnTo>
                  <a:lnTo>
                    <a:pt x="7619" y="334010"/>
                  </a:lnTo>
                  <a:lnTo>
                    <a:pt x="7619" y="327660"/>
                  </a:lnTo>
                  <a:close/>
                </a:path>
                <a:path w="7620" h="627379">
                  <a:moveTo>
                    <a:pt x="7619" y="334010"/>
                  </a:moveTo>
                  <a:lnTo>
                    <a:pt x="0" y="334010"/>
                  </a:lnTo>
                  <a:lnTo>
                    <a:pt x="0" y="340360"/>
                  </a:lnTo>
                  <a:lnTo>
                    <a:pt x="7619" y="340360"/>
                  </a:lnTo>
                  <a:lnTo>
                    <a:pt x="7619" y="334010"/>
                  </a:lnTo>
                  <a:close/>
                </a:path>
                <a:path w="7620" h="627379">
                  <a:moveTo>
                    <a:pt x="7619" y="340360"/>
                  </a:moveTo>
                  <a:lnTo>
                    <a:pt x="0" y="340360"/>
                  </a:lnTo>
                  <a:lnTo>
                    <a:pt x="0" y="346710"/>
                  </a:lnTo>
                  <a:lnTo>
                    <a:pt x="7619" y="346710"/>
                  </a:lnTo>
                  <a:lnTo>
                    <a:pt x="7619" y="340360"/>
                  </a:lnTo>
                  <a:close/>
                </a:path>
                <a:path w="7620" h="627379">
                  <a:moveTo>
                    <a:pt x="7619" y="346710"/>
                  </a:moveTo>
                  <a:lnTo>
                    <a:pt x="0" y="346710"/>
                  </a:lnTo>
                  <a:lnTo>
                    <a:pt x="0" y="353060"/>
                  </a:lnTo>
                  <a:lnTo>
                    <a:pt x="7619" y="353060"/>
                  </a:lnTo>
                  <a:lnTo>
                    <a:pt x="7619" y="346710"/>
                  </a:lnTo>
                  <a:close/>
                </a:path>
                <a:path w="7620" h="627379">
                  <a:moveTo>
                    <a:pt x="7619" y="353060"/>
                  </a:moveTo>
                  <a:lnTo>
                    <a:pt x="0" y="353060"/>
                  </a:lnTo>
                  <a:lnTo>
                    <a:pt x="0" y="359410"/>
                  </a:lnTo>
                  <a:lnTo>
                    <a:pt x="7619" y="359410"/>
                  </a:lnTo>
                  <a:lnTo>
                    <a:pt x="7619" y="353060"/>
                  </a:lnTo>
                  <a:close/>
                </a:path>
                <a:path w="7620" h="627379">
                  <a:moveTo>
                    <a:pt x="7619" y="359410"/>
                  </a:moveTo>
                  <a:lnTo>
                    <a:pt x="0" y="359410"/>
                  </a:lnTo>
                  <a:lnTo>
                    <a:pt x="0" y="365760"/>
                  </a:lnTo>
                  <a:lnTo>
                    <a:pt x="7619" y="365760"/>
                  </a:lnTo>
                  <a:lnTo>
                    <a:pt x="7619" y="359410"/>
                  </a:lnTo>
                  <a:close/>
                </a:path>
                <a:path w="7620" h="627379">
                  <a:moveTo>
                    <a:pt x="7619" y="365760"/>
                  </a:moveTo>
                  <a:lnTo>
                    <a:pt x="0" y="365760"/>
                  </a:lnTo>
                  <a:lnTo>
                    <a:pt x="0" y="372110"/>
                  </a:lnTo>
                  <a:lnTo>
                    <a:pt x="7619" y="372110"/>
                  </a:lnTo>
                  <a:lnTo>
                    <a:pt x="7619" y="365760"/>
                  </a:lnTo>
                  <a:close/>
                </a:path>
                <a:path w="7620" h="627379">
                  <a:moveTo>
                    <a:pt x="7619" y="372110"/>
                  </a:moveTo>
                  <a:lnTo>
                    <a:pt x="0" y="372110"/>
                  </a:lnTo>
                  <a:lnTo>
                    <a:pt x="0" y="378460"/>
                  </a:lnTo>
                  <a:lnTo>
                    <a:pt x="7619" y="378460"/>
                  </a:lnTo>
                  <a:lnTo>
                    <a:pt x="7619" y="372110"/>
                  </a:lnTo>
                  <a:close/>
                </a:path>
                <a:path w="7620" h="627379">
                  <a:moveTo>
                    <a:pt x="7619" y="378460"/>
                  </a:moveTo>
                  <a:lnTo>
                    <a:pt x="0" y="378460"/>
                  </a:lnTo>
                  <a:lnTo>
                    <a:pt x="0" y="384810"/>
                  </a:lnTo>
                  <a:lnTo>
                    <a:pt x="7619" y="384810"/>
                  </a:lnTo>
                  <a:lnTo>
                    <a:pt x="7619" y="378460"/>
                  </a:lnTo>
                  <a:close/>
                </a:path>
                <a:path w="7620" h="627379">
                  <a:moveTo>
                    <a:pt x="7619" y="384810"/>
                  </a:moveTo>
                  <a:lnTo>
                    <a:pt x="0" y="384810"/>
                  </a:lnTo>
                  <a:lnTo>
                    <a:pt x="0" y="391160"/>
                  </a:lnTo>
                  <a:lnTo>
                    <a:pt x="7619" y="391160"/>
                  </a:lnTo>
                  <a:lnTo>
                    <a:pt x="7619" y="384810"/>
                  </a:lnTo>
                  <a:close/>
                </a:path>
                <a:path w="7620" h="627379">
                  <a:moveTo>
                    <a:pt x="7619" y="391160"/>
                  </a:moveTo>
                  <a:lnTo>
                    <a:pt x="0" y="391160"/>
                  </a:lnTo>
                  <a:lnTo>
                    <a:pt x="0" y="397510"/>
                  </a:lnTo>
                  <a:lnTo>
                    <a:pt x="7619" y="397510"/>
                  </a:lnTo>
                  <a:lnTo>
                    <a:pt x="7619" y="391160"/>
                  </a:lnTo>
                  <a:close/>
                </a:path>
                <a:path w="7620" h="627379">
                  <a:moveTo>
                    <a:pt x="7619" y="397510"/>
                  </a:moveTo>
                  <a:lnTo>
                    <a:pt x="0" y="397510"/>
                  </a:lnTo>
                  <a:lnTo>
                    <a:pt x="0" y="403860"/>
                  </a:lnTo>
                  <a:lnTo>
                    <a:pt x="7619" y="403860"/>
                  </a:lnTo>
                  <a:lnTo>
                    <a:pt x="7619" y="397510"/>
                  </a:lnTo>
                  <a:close/>
                </a:path>
                <a:path w="7620" h="627379">
                  <a:moveTo>
                    <a:pt x="7619" y="403860"/>
                  </a:moveTo>
                  <a:lnTo>
                    <a:pt x="0" y="403860"/>
                  </a:lnTo>
                  <a:lnTo>
                    <a:pt x="0" y="410210"/>
                  </a:lnTo>
                  <a:lnTo>
                    <a:pt x="7619" y="410210"/>
                  </a:lnTo>
                  <a:lnTo>
                    <a:pt x="7619" y="403860"/>
                  </a:lnTo>
                  <a:close/>
                </a:path>
                <a:path w="7620" h="627379">
                  <a:moveTo>
                    <a:pt x="7619" y="410210"/>
                  </a:moveTo>
                  <a:lnTo>
                    <a:pt x="0" y="410210"/>
                  </a:lnTo>
                  <a:lnTo>
                    <a:pt x="0" y="416560"/>
                  </a:lnTo>
                  <a:lnTo>
                    <a:pt x="7619" y="416560"/>
                  </a:lnTo>
                  <a:lnTo>
                    <a:pt x="7619" y="410210"/>
                  </a:lnTo>
                  <a:close/>
                </a:path>
                <a:path w="7620" h="627379">
                  <a:moveTo>
                    <a:pt x="7619" y="416560"/>
                  </a:moveTo>
                  <a:lnTo>
                    <a:pt x="0" y="416560"/>
                  </a:lnTo>
                  <a:lnTo>
                    <a:pt x="0" y="422910"/>
                  </a:lnTo>
                  <a:lnTo>
                    <a:pt x="7619" y="422910"/>
                  </a:lnTo>
                  <a:lnTo>
                    <a:pt x="7619" y="416560"/>
                  </a:lnTo>
                  <a:close/>
                </a:path>
                <a:path w="7620" h="627379">
                  <a:moveTo>
                    <a:pt x="7619" y="422910"/>
                  </a:moveTo>
                  <a:lnTo>
                    <a:pt x="0" y="422910"/>
                  </a:lnTo>
                  <a:lnTo>
                    <a:pt x="0" y="429260"/>
                  </a:lnTo>
                  <a:lnTo>
                    <a:pt x="7619" y="429260"/>
                  </a:lnTo>
                  <a:lnTo>
                    <a:pt x="7619" y="422910"/>
                  </a:lnTo>
                  <a:close/>
                </a:path>
                <a:path w="7620" h="627379">
                  <a:moveTo>
                    <a:pt x="7619" y="429260"/>
                  </a:moveTo>
                  <a:lnTo>
                    <a:pt x="0" y="429260"/>
                  </a:lnTo>
                  <a:lnTo>
                    <a:pt x="0" y="435610"/>
                  </a:lnTo>
                  <a:lnTo>
                    <a:pt x="7619" y="435610"/>
                  </a:lnTo>
                  <a:lnTo>
                    <a:pt x="7619" y="429260"/>
                  </a:lnTo>
                  <a:close/>
                </a:path>
                <a:path w="7620" h="627379">
                  <a:moveTo>
                    <a:pt x="7619" y="435610"/>
                  </a:moveTo>
                  <a:lnTo>
                    <a:pt x="0" y="435610"/>
                  </a:lnTo>
                  <a:lnTo>
                    <a:pt x="0" y="441960"/>
                  </a:lnTo>
                  <a:lnTo>
                    <a:pt x="7619" y="441960"/>
                  </a:lnTo>
                  <a:lnTo>
                    <a:pt x="7619" y="435610"/>
                  </a:lnTo>
                  <a:close/>
                </a:path>
                <a:path w="7620" h="627379">
                  <a:moveTo>
                    <a:pt x="7619" y="441960"/>
                  </a:moveTo>
                  <a:lnTo>
                    <a:pt x="0" y="441960"/>
                  </a:lnTo>
                  <a:lnTo>
                    <a:pt x="0" y="448310"/>
                  </a:lnTo>
                  <a:lnTo>
                    <a:pt x="7619" y="448310"/>
                  </a:lnTo>
                  <a:lnTo>
                    <a:pt x="7619" y="441960"/>
                  </a:lnTo>
                  <a:close/>
                </a:path>
                <a:path w="7620" h="627379">
                  <a:moveTo>
                    <a:pt x="7619" y="448310"/>
                  </a:moveTo>
                  <a:lnTo>
                    <a:pt x="0" y="448310"/>
                  </a:lnTo>
                  <a:lnTo>
                    <a:pt x="0" y="454660"/>
                  </a:lnTo>
                  <a:lnTo>
                    <a:pt x="7619" y="454660"/>
                  </a:lnTo>
                  <a:lnTo>
                    <a:pt x="7619" y="448310"/>
                  </a:lnTo>
                  <a:close/>
                </a:path>
                <a:path w="7620" h="627379">
                  <a:moveTo>
                    <a:pt x="7619" y="454660"/>
                  </a:moveTo>
                  <a:lnTo>
                    <a:pt x="0" y="454660"/>
                  </a:lnTo>
                  <a:lnTo>
                    <a:pt x="0" y="461010"/>
                  </a:lnTo>
                  <a:lnTo>
                    <a:pt x="7619" y="461010"/>
                  </a:lnTo>
                  <a:lnTo>
                    <a:pt x="7619" y="454660"/>
                  </a:lnTo>
                  <a:close/>
                </a:path>
                <a:path w="7620" h="627379">
                  <a:moveTo>
                    <a:pt x="7619" y="461010"/>
                  </a:moveTo>
                  <a:lnTo>
                    <a:pt x="0" y="461010"/>
                  </a:lnTo>
                  <a:lnTo>
                    <a:pt x="0" y="467360"/>
                  </a:lnTo>
                  <a:lnTo>
                    <a:pt x="7619" y="467360"/>
                  </a:lnTo>
                  <a:lnTo>
                    <a:pt x="7619" y="461010"/>
                  </a:lnTo>
                  <a:close/>
                </a:path>
                <a:path w="7620" h="627379">
                  <a:moveTo>
                    <a:pt x="7619" y="467360"/>
                  </a:moveTo>
                  <a:lnTo>
                    <a:pt x="0" y="467360"/>
                  </a:lnTo>
                  <a:lnTo>
                    <a:pt x="0" y="473710"/>
                  </a:lnTo>
                  <a:lnTo>
                    <a:pt x="7619" y="473710"/>
                  </a:lnTo>
                  <a:lnTo>
                    <a:pt x="7619" y="467360"/>
                  </a:lnTo>
                  <a:close/>
                </a:path>
                <a:path w="7620" h="627379">
                  <a:moveTo>
                    <a:pt x="7619" y="473710"/>
                  </a:moveTo>
                  <a:lnTo>
                    <a:pt x="0" y="473710"/>
                  </a:lnTo>
                  <a:lnTo>
                    <a:pt x="0" y="499110"/>
                  </a:lnTo>
                  <a:lnTo>
                    <a:pt x="7619" y="499110"/>
                  </a:lnTo>
                  <a:lnTo>
                    <a:pt x="7619" y="473710"/>
                  </a:lnTo>
                  <a:close/>
                </a:path>
                <a:path w="7620" h="627379">
                  <a:moveTo>
                    <a:pt x="7619" y="499110"/>
                  </a:moveTo>
                  <a:lnTo>
                    <a:pt x="0" y="499110"/>
                  </a:lnTo>
                  <a:lnTo>
                    <a:pt x="0" y="504190"/>
                  </a:lnTo>
                  <a:lnTo>
                    <a:pt x="7619" y="504190"/>
                  </a:lnTo>
                  <a:lnTo>
                    <a:pt x="7619" y="499110"/>
                  </a:lnTo>
                  <a:close/>
                </a:path>
                <a:path w="7620" h="627379">
                  <a:moveTo>
                    <a:pt x="7619" y="504190"/>
                  </a:moveTo>
                  <a:lnTo>
                    <a:pt x="0" y="504190"/>
                  </a:lnTo>
                  <a:lnTo>
                    <a:pt x="0" y="511810"/>
                  </a:lnTo>
                  <a:lnTo>
                    <a:pt x="7619" y="511810"/>
                  </a:lnTo>
                  <a:lnTo>
                    <a:pt x="7619" y="504190"/>
                  </a:lnTo>
                  <a:close/>
                </a:path>
                <a:path w="7620" h="627379">
                  <a:moveTo>
                    <a:pt x="7619" y="511810"/>
                  </a:moveTo>
                  <a:lnTo>
                    <a:pt x="0" y="511810"/>
                  </a:lnTo>
                  <a:lnTo>
                    <a:pt x="0" y="518160"/>
                  </a:lnTo>
                  <a:lnTo>
                    <a:pt x="7619" y="518160"/>
                  </a:lnTo>
                  <a:lnTo>
                    <a:pt x="7619" y="511810"/>
                  </a:lnTo>
                  <a:close/>
                </a:path>
                <a:path w="7620" h="627379">
                  <a:moveTo>
                    <a:pt x="7619" y="518160"/>
                  </a:moveTo>
                  <a:lnTo>
                    <a:pt x="0" y="518160"/>
                  </a:lnTo>
                  <a:lnTo>
                    <a:pt x="0" y="524510"/>
                  </a:lnTo>
                  <a:lnTo>
                    <a:pt x="7619" y="524510"/>
                  </a:lnTo>
                  <a:lnTo>
                    <a:pt x="7619" y="518160"/>
                  </a:lnTo>
                  <a:close/>
                </a:path>
                <a:path w="7620" h="627379">
                  <a:moveTo>
                    <a:pt x="7619" y="524510"/>
                  </a:moveTo>
                  <a:lnTo>
                    <a:pt x="0" y="524510"/>
                  </a:lnTo>
                  <a:lnTo>
                    <a:pt x="0" y="530860"/>
                  </a:lnTo>
                  <a:lnTo>
                    <a:pt x="7619" y="530860"/>
                  </a:lnTo>
                  <a:lnTo>
                    <a:pt x="7619" y="524510"/>
                  </a:lnTo>
                  <a:close/>
                </a:path>
                <a:path w="7620" h="627379">
                  <a:moveTo>
                    <a:pt x="7619" y="530860"/>
                  </a:moveTo>
                  <a:lnTo>
                    <a:pt x="0" y="530860"/>
                  </a:lnTo>
                  <a:lnTo>
                    <a:pt x="0" y="537210"/>
                  </a:lnTo>
                  <a:lnTo>
                    <a:pt x="7619" y="537210"/>
                  </a:lnTo>
                  <a:lnTo>
                    <a:pt x="7619" y="530860"/>
                  </a:lnTo>
                  <a:close/>
                </a:path>
                <a:path w="7620" h="627379">
                  <a:moveTo>
                    <a:pt x="7619" y="537210"/>
                  </a:moveTo>
                  <a:lnTo>
                    <a:pt x="0" y="537210"/>
                  </a:lnTo>
                  <a:lnTo>
                    <a:pt x="0" y="543560"/>
                  </a:lnTo>
                  <a:lnTo>
                    <a:pt x="7619" y="543560"/>
                  </a:lnTo>
                  <a:lnTo>
                    <a:pt x="7619" y="537210"/>
                  </a:lnTo>
                  <a:close/>
                </a:path>
                <a:path w="7620" h="627379">
                  <a:moveTo>
                    <a:pt x="7619" y="543560"/>
                  </a:moveTo>
                  <a:lnTo>
                    <a:pt x="0" y="543560"/>
                  </a:lnTo>
                  <a:lnTo>
                    <a:pt x="0" y="549910"/>
                  </a:lnTo>
                  <a:lnTo>
                    <a:pt x="7619" y="549910"/>
                  </a:lnTo>
                  <a:lnTo>
                    <a:pt x="7619" y="543560"/>
                  </a:lnTo>
                  <a:close/>
                </a:path>
                <a:path w="7620" h="627379">
                  <a:moveTo>
                    <a:pt x="7619" y="549910"/>
                  </a:moveTo>
                  <a:lnTo>
                    <a:pt x="0" y="549910"/>
                  </a:lnTo>
                  <a:lnTo>
                    <a:pt x="0" y="556260"/>
                  </a:lnTo>
                  <a:lnTo>
                    <a:pt x="7619" y="556260"/>
                  </a:lnTo>
                  <a:lnTo>
                    <a:pt x="7619" y="549910"/>
                  </a:lnTo>
                  <a:close/>
                </a:path>
                <a:path w="7620" h="627379">
                  <a:moveTo>
                    <a:pt x="7619" y="556260"/>
                  </a:moveTo>
                  <a:lnTo>
                    <a:pt x="0" y="556260"/>
                  </a:lnTo>
                  <a:lnTo>
                    <a:pt x="0" y="562610"/>
                  </a:lnTo>
                  <a:lnTo>
                    <a:pt x="7619" y="562610"/>
                  </a:lnTo>
                  <a:lnTo>
                    <a:pt x="7619" y="556260"/>
                  </a:lnTo>
                  <a:close/>
                </a:path>
                <a:path w="7620" h="627379">
                  <a:moveTo>
                    <a:pt x="7619" y="562610"/>
                  </a:moveTo>
                  <a:lnTo>
                    <a:pt x="0" y="562610"/>
                  </a:lnTo>
                  <a:lnTo>
                    <a:pt x="0" y="568960"/>
                  </a:lnTo>
                  <a:lnTo>
                    <a:pt x="7619" y="568960"/>
                  </a:lnTo>
                  <a:lnTo>
                    <a:pt x="7619" y="562610"/>
                  </a:lnTo>
                  <a:close/>
                </a:path>
                <a:path w="7620" h="627379">
                  <a:moveTo>
                    <a:pt x="7619" y="568960"/>
                  </a:moveTo>
                  <a:lnTo>
                    <a:pt x="0" y="568960"/>
                  </a:lnTo>
                  <a:lnTo>
                    <a:pt x="0" y="586740"/>
                  </a:lnTo>
                  <a:lnTo>
                    <a:pt x="7619" y="586740"/>
                  </a:lnTo>
                  <a:lnTo>
                    <a:pt x="7619" y="568960"/>
                  </a:lnTo>
                  <a:close/>
                </a:path>
                <a:path w="7620" h="627379">
                  <a:moveTo>
                    <a:pt x="7619" y="586740"/>
                  </a:moveTo>
                  <a:lnTo>
                    <a:pt x="0" y="586740"/>
                  </a:lnTo>
                  <a:lnTo>
                    <a:pt x="0" y="594360"/>
                  </a:lnTo>
                  <a:lnTo>
                    <a:pt x="7619" y="594360"/>
                  </a:lnTo>
                  <a:lnTo>
                    <a:pt x="7619" y="586740"/>
                  </a:lnTo>
                  <a:close/>
                </a:path>
                <a:path w="7620" h="627379">
                  <a:moveTo>
                    <a:pt x="7619" y="594360"/>
                  </a:moveTo>
                  <a:lnTo>
                    <a:pt x="0" y="594360"/>
                  </a:lnTo>
                  <a:lnTo>
                    <a:pt x="0" y="599440"/>
                  </a:lnTo>
                  <a:lnTo>
                    <a:pt x="7619" y="599440"/>
                  </a:lnTo>
                  <a:lnTo>
                    <a:pt x="7619" y="594360"/>
                  </a:lnTo>
                  <a:close/>
                </a:path>
                <a:path w="7620" h="627379">
                  <a:moveTo>
                    <a:pt x="7619" y="599440"/>
                  </a:moveTo>
                  <a:lnTo>
                    <a:pt x="0" y="599440"/>
                  </a:lnTo>
                  <a:lnTo>
                    <a:pt x="0" y="607060"/>
                  </a:lnTo>
                  <a:lnTo>
                    <a:pt x="7619" y="607060"/>
                  </a:lnTo>
                  <a:lnTo>
                    <a:pt x="7619" y="599440"/>
                  </a:lnTo>
                  <a:close/>
                </a:path>
                <a:path w="7620" h="627379">
                  <a:moveTo>
                    <a:pt x="7619" y="607060"/>
                  </a:moveTo>
                  <a:lnTo>
                    <a:pt x="0" y="607060"/>
                  </a:lnTo>
                  <a:lnTo>
                    <a:pt x="0" y="613410"/>
                  </a:lnTo>
                  <a:lnTo>
                    <a:pt x="7619" y="613410"/>
                  </a:lnTo>
                  <a:lnTo>
                    <a:pt x="7619" y="607060"/>
                  </a:lnTo>
                  <a:close/>
                </a:path>
                <a:path w="7620" h="627379">
                  <a:moveTo>
                    <a:pt x="7619" y="613410"/>
                  </a:moveTo>
                  <a:lnTo>
                    <a:pt x="0" y="613410"/>
                  </a:lnTo>
                  <a:lnTo>
                    <a:pt x="0" y="619760"/>
                  </a:lnTo>
                  <a:lnTo>
                    <a:pt x="3809" y="619760"/>
                  </a:lnTo>
                  <a:lnTo>
                    <a:pt x="3809" y="618490"/>
                  </a:lnTo>
                  <a:lnTo>
                    <a:pt x="7619" y="618490"/>
                  </a:lnTo>
                  <a:lnTo>
                    <a:pt x="7619" y="613410"/>
                  </a:lnTo>
                  <a:close/>
                </a:path>
                <a:path w="7620" h="627379">
                  <a:moveTo>
                    <a:pt x="7619" y="618490"/>
                  </a:moveTo>
                  <a:lnTo>
                    <a:pt x="5079" y="618490"/>
                  </a:lnTo>
                  <a:lnTo>
                    <a:pt x="5079" y="619760"/>
                  </a:lnTo>
                  <a:lnTo>
                    <a:pt x="7619" y="619760"/>
                  </a:lnTo>
                  <a:lnTo>
                    <a:pt x="7619" y="618490"/>
                  </a:lnTo>
                  <a:close/>
                </a:path>
                <a:path w="7620" h="627379">
                  <a:moveTo>
                    <a:pt x="2539" y="619760"/>
                  </a:moveTo>
                  <a:lnTo>
                    <a:pt x="0" y="619760"/>
                  </a:lnTo>
                  <a:lnTo>
                    <a:pt x="0" y="622300"/>
                  </a:lnTo>
                  <a:lnTo>
                    <a:pt x="1269" y="622300"/>
                  </a:lnTo>
                  <a:lnTo>
                    <a:pt x="1269" y="621030"/>
                  </a:lnTo>
                  <a:lnTo>
                    <a:pt x="2539" y="621030"/>
                  </a:lnTo>
                  <a:lnTo>
                    <a:pt x="2539" y="619760"/>
                  </a:lnTo>
                  <a:close/>
                </a:path>
                <a:path w="7620" h="627379">
                  <a:moveTo>
                    <a:pt x="7619" y="619760"/>
                  </a:moveTo>
                  <a:lnTo>
                    <a:pt x="6350" y="619760"/>
                  </a:lnTo>
                  <a:lnTo>
                    <a:pt x="6350" y="626110"/>
                  </a:lnTo>
                  <a:lnTo>
                    <a:pt x="7619" y="626110"/>
                  </a:lnTo>
                  <a:lnTo>
                    <a:pt x="7619" y="619760"/>
                  </a:lnTo>
                  <a:close/>
                </a:path>
                <a:path w="7620" h="627379">
                  <a:moveTo>
                    <a:pt x="7619" y="626110"/>
                  </a:moveTo>
                  <a:lnTo>
                    <a:pt x="6350" y="626110"/>
                  </a:lnTo>
                  <a:lnTo>
                    <a:pt x="6350" y="627380"/>
                  </a:lnTo>
                  <a:lnTo>
                    <a:pt x="7619" y="627380"/>
                  </a:lnTo>
                  <a:lnTo>
                    <a:pt x="7619" y="626110"/>
                  </a:lnTo>
                  <a:close/>
                </a:path>
              </a:pathLst>
            </a:custGeom>
            <a:solidFill>
              <a:srgbClr val="6100F2"/>
            </a:solidFill>
          </p:spPr>
          <p:txBody>
            <a:bodyPr bIns="0" lIns="0" rIns="0" rtlCol="0" tIns="0" wrap="square"/>
            <a:p/>
          </p:txBody>
        </p:sp>
        <p:sp>
          <p:nvSpPr>
            <p:cNvPr id="1049976" name="object 1277"/>
            <p:cNvSpPr/>
            <p:nvPr/>
          </p:nvSpPr>
          <p:spPr>
            <a:xfrm>
              <a:off x="6827519" y="4461509"/>
              <a:ext cx="7620" cy="631190"/>
            </a:xfrm>
            <a:custGeom>
              <a:avLst/>
              <a:ahLst/>
              <a:rect l="l" t="t" r="r" b="b"/>
              <a:pathLst>
                <a:path w="7620" h="631189">
                  <a:moveTo>
                    <a:pt x="3809" y="0"/>
                  </a:moveTo>
                  <a:lnTo>
                    <a:pt x="0" y="0"/>
                  </a:lnTo>
                  <a:lnTo>
                    <a:pt x="0" y="5079"/>
                  </a:lnTo>
                  <a:lnTo>
                    <a:pt x="7620" y="5079"/>
                  </a:lnTo>
                  <a:lnTo>
                    <a:pt x="7620" y="1269"/>
                  </a:lnTo>
                  <a:lnTo>
                    <a:pt x="3809" y="1269"/>
                  </a:lnTo>
                  <a:lnTo>
                    <a:pt x="3809" y="0"/>
                  </a:lnTo>
                  <a:close/>
                </a:path>
                <a:path w="7620" h="631189">
                  <a:moveTo>
                    <a:pt x="7620" y="5080"/>
                  </a:moveTo>
                  <a:lnTo>
                    <a:pt x="0" y="5080"/>
                  </a:lnTo>
                  <a:lnTo>
                    <a:pt x="0" y="11429"/>
                  </a:lnTo>
                  <a:lnTo>
                    <a:pt x="7620" y="11429"/>
                  </a:lnTo>
                  <a:lnTo>
                    <a:pt x="7620" y="5080"/>
                  </a:lnTo>
                  <a:close/>
                </a:path>
                <a:path w="7620" h="631189">
                  <a:moveTo>
                    <a:pt x="7620" y="11430"/>
                  </a:moveTo>
                  <a:lnTo>
                    <a:pt x="0" y="11430"/>
                  </a:lnTo>
                  <a:lnTo>
                    <a:pt x="0" y="17779"/>
                  </a:lnTo>
                  <a:lnTo>
                    <a:pt x="7620" y="17779"/>
                  </a:lnTo>
                  <a:lnTo>
                    <a:pt x="7620" y="11430"/>
                  </a:lnTo>
                  <a:close/>
                </a:path>
                <a:path w="7620" h="631189">
                  <a:moveTo>
                    <a:pt x="7620" y="17780"/>
                  </a:moveTo>
                  <a:lnTo>
                    <a:pt x="0" y="17780"/>
                  </a:lnTo>
                  <a:lnTo>
                    <a:pt x="0" y="24129"/>
                  </a:lnTo>
                  <a:lnTo>
                    <a:pt x="7620" y="24129"/>
                  </a:lnTo>
                  <a:lnTo>
                    <a:pt x="7620" y="17780"/>
                  </a:lnTo>
                  <a:close/>
                </a:path>
                <a:path w="7620" h="631189">
                  <a:moveTo>
                    <a:pt x="7620" y="24130"/>
                  </a:moveTo>
                  <a:lnTo>
                    <a:pt x="0" y="24130"/>
                  </a:lnTo>
                  <a:lnTo>
                    <a:pt x="0" y="30479"/>
                  </a:lnTo>
                  <a:lnTo>
                    <a:pt x="7620" y="30479"/>
                  </a:lnTo>
                  <a:lnTo>
                    <a:pt x="7620" y="24130"/>
                  </a:lnTo>
                  <a:close/>
                </a:path>
                <a:path w="7620" h="631189">
                  <a:moveTo>
                    <a:pt x="7620" y="30480"/>
                  </a:moveTo>
                  <a:lnTo>
                    <a:pt x="0" y="30480"/>
                  </a:lnTo>
                  <a:lnTo>
                    <a:pt x="0" y="36829"/>
                  </a:lnTo>
                  <a:lnTo>
                    <a:pt x="7620" y="36829"/>
                  </a:lnTo>
                  <a:lnTo>
                    <a:pt x="7620" y="30480"/>
                  </a:lnTo>
                  <a:close/>
                </a:path>
                <a:path w="7620" h="631189">
                  <a:moveTo>
                    <a:pt x="7620" y="36830"/>
                  </a:moveTo>
                  <a:lnTo>
                    <a:pt x="0" y="36830"/>
                  </a:lnTo>
                  <a:lnTo>
                    <a:pt x="0" y="43179"/>
                  </a:lnTo>
                  <a:lnTo>
                    <a:pt x="7620" y="43179"/>
                  </a:lnTo>
                  <a:lnTo>
                    <a:pt x="7620" y="36830"/>
                  </a:lnTo>
                  <a:close/>
                </a:path>
                <a:path w="7620" h="631189">
                  <a:moveTo>
                    <a:pt x="7620" y="43180"/>
                  </a:moveTo>
                  <a:lnTo>
                    <a:pt x="0" y="43180"/>
                  </a:lnTo>
                  <a:lnTo>
                    <a:pt x="0" y="49529"/>
                  </a:lnTo>
                  <a:lnTo>
                    <a:pt x="7620" y="49529"/>
                  </a:lnTo>
                  <a:lnTo>
                    <a:pt x="7620" y="43180"/>
                  </a:lnTo>
                  <a:close/>
                </a:path>
                <a:path w="7620" h="631189">
                  <a:moveTo>
                    <a:pt x="7620" y="49530"/>
                  </a:moveTo>
                  <a:lnTo>
                    <a:pt x="0" y="49530"/>
                  </a:lnTo>
                  <a:lnTo>
                    <a:pt x="0" y="55879"/>
                  </a:lnTo>
                  <a:lnTo>
                    <a:pt x="7620" y="55879"/>
                  </a:lnTo>
                  <a:lnTo>
                    <a:pt x="7620" y="49530"/>
                  </a:lnTo>
                  <a:close/>
                </a:path>
                <a:path w="7620" h="631189">
                  <a:moveTo>
                    <a:pt x="7620" y="55880"/>
                  </a:moveTo>
                  <a:lnTo>
                    <a:pt x="0" y="55880"/>
                  </a:lnTo>
                  <a:lnTo>
                    <a:pt x="0" y="62229"/>
                  </a:lnTo>
                  <a:lnTo>
                    <a:pt x="7620" y="62229"/>
                  </a:lnTo>
                  <a:lnTo>
                    <a:pt x="7620" y="55880"/>
                  </a:lnTo>
                  <a:close/>
                </a:path>
                <a:path w="7620" h="631189">
                  <a:moveTo>
                    <a:pt x="7620" y="62230"/>
                  </a:moveTo>
                  <a:lnTo>
                    <a:pt x="0" y="62230"/>
                  </a:lnTo>
                  <a:lnTo>
                    <a:pt x="0" y="68579"/>
                  </a:lnTo>
                  <a:lnTo>
                    <a:pt x="7620" y="68579"/>
                  </a:lnTo>
                  <a:lnTo>
                    <a:pt x="7620" y="62230"/>
                  </a:lnTo>
                  <a:close/>
                </a:path>
                <a:path w="7620" h="631189">
                  <a:moveTo>
                    <a:pt x="7620" y="68580"/>
                  </a:moveTo>
                  <a:lnTo>
                    <a:pt x="0" y="68580"/>
                  </a:lnTo>
                  <a:lnTo>
                    <a:pt x="0" y="74929"/>
                  </a:lnTo>
                  <a:lnTo>
                    <a:pt x="7620" y="74929"/>
                  </a:lnTo>
                  <a:lnTo>
                    <a:pt x="7620" y="68580"/>
                  </a:lnTo>
                  <a:close/>
                </a:path>
                <a:path w="7620" h="631189">
                  <a:moveTo>
                    <a:pt x="7620" y="74930"/>
                  </a:moveTo>
                  <a:lnTo>
                    <a:pt x="0" y="74930"/>
                  </a:lnTo>
                  <a:lnTo>
                    <a:pt x="0" y="81279"/>
                  </a:lnTo>
                  <a:lnTo>
                    <a:pt x="7620" y="81279"/>
                  </a:lnTo>
                  <a:lnTo>
                    <a:pt x="7620" y="74930"/>
                  </a:lnTo>
                  <a:close/>
                </a:path>
                <a:path w="7620" h="631189">
                  <a:moveTo>
                    <a:pt x="7620" y="81280"/>
                  </a:moveTo>
                  <a:lnTo>
                    <a:pt x="0" y="81280"/>
                  </a:lnTo>
                  <a:lnTo>
                    <a:pt x="0" y="87629"/>
                  </a:lnTo>
                  <a:lnTo>
                    <a:pt x="7620" y="87629"/>
                  </a:lnTo>
                  <a:lnTo>
                    <a:pt x="7620" y="81280"/>
                  </a:lnTo>
                  <a:close/>
                </a:path>
                <a:path w="7620" h="631189">
                  <a:moveTo>
                    <a:pt x="7620" y="87630"/>
                  </a:moveTo>
                  <a:lnTo>
                    <a:pt x="0" y="87630"/>
                  </a:lnTo>
                  <a:lnTo>
                    <a:pt x="0" y="93979"/>
                  </a:lnTo>
                  <a:lnTo>
                    <a:pt x="7620" y="93979"/>
                  </a:lnTo>
                  <a:lnTo>
                    <a:pt x="7620" y="87630"/>
                  </a:lnTo>
                  <a:close/>
                </a:path>
                <a:path w="7620" h="631189">
                  <a:moveTo>
                    <a:pt x="7620" y="93980"/>
                  </a:moveTo>
                  <a:lnTo>
                    <a:pt x="0" y="93980"/>
                  </a:lnTo>
                  <a:lnTo>
                    <a:pt x="0" y="100329"/>
                  </a:lnTo>
                  <a:lnTo>
                    <a:pt x="7620" y="100329"/>
                  </a:lnTo>
                  <a:lnTo>
                    <a:pt x="7620" y="93980"/>
                  </a:lnTo>
                  <a:close/>
                </a:path>
                <a:path w="7620" h="631189">
                  <a:moveTo>
                    <a:pt x="7620" y="100330"/>
                  </a:moveTo>
                  <a:lnTo>
                    <a:pt x="0" y="100330"/>
                  </a:lnTo>
                  <a:lnTo>
                    <a:pt x="0" y="106679"/>
                  </a:lnTo>
                  <a:lnTo>
                    <a:pt x="7620" y="106679"/>
                  </a:lnTo>
                  <a:lnTo>
                    <a:pt x="7620" y="100330"/>
                  </a:lnTo>
                  <a:close/>
                </a:path>
                <a:path w="7620" h="631189">
                  <a:moveTo>
                    <a:pt x="7620" y="106680"/>
                  </a:moveTo>
                  <a:lnTo>
                    <a:pt x="0" y="106680"/>
                  </a:lnTo>
                  <a:lnTo>
                    <a:pt x="0" y="113029"/>
                  </a:lnTo>
                  <a:lnTo>
                    <a:pt x="7620" y="113029"/>
                  </a:lnTo>
                  <a:lnTo>
                    <a:pt x="7620" y="106680"/>
                  </a:lnTo>
                  <a:close/>
                </a:path>
                <a:path w="7620" h="631189">
                  <a:moveTo>
                    <a:pt x="7620" y="113030"/>
                  </a:moveTo>
                  <a:lnTo>
                    <a:pt x="0" y="113030"/>
                  </a:lnTo>
                  <a:lnTo>
                    <a:pt x="0" y="119379"/>
                  </a:lnTo>
                  <a:lnTo>
                    <a:pt x="7620" y="119379"/>
                  </a:lnTo>
                  <a:lnTo>
                    <a:pt x="7620" y="113030"/>
                  </a:lnTo>
                  <a:close/>
                </a:path>
                <a:path w="7620" h="631189">
                  <a:moveTo>
                    <a:pt x="7620" y="119380"/>
                  </a:moveTo>
                  <a:lnTo>
                    <a:pt x="0" y="119380"/>
                  </a:lnTo>
                  <a:lnTo>
                    <a:pt x="0" y="125729"/>
                  </a:lnTo>
                  <a:lnTo>
                    <a:pt x="7620" y="125729"/>
                  </a:lnTo>
                  <a:lnTo>
                    <a:pt x="7620" y="119380"/>
                  </a:lnTo>
                  <a:close/>
                </a:path>
                <a:path w="7620" h="631189">
                  <a:moveTo>
                    <a:pt x="7620" y="125730"/>
                  </a:moveTo>
                  <a:lnTo>
                    <a:pt x="0" y="125730"/>
                  </a:lnTo>
                  <a:lnTo>
                    <a:pt x="0" y="132079"/>
                  </a:lnTo>
                  <a:lnTo>
                    <a:pt x="7620" y="132079"/>
                  </a:lnTo>
                  <a:lnTo>
                    <a:pt x="7620" y="125730"/>
                  </a:lnTo>
                  <a:close/>
                </a:path>
                <a:path w="7620" h="631189">
                  <a:moveTo>
                    <a:pt x="7620" y="132080"/>
                  </a:moveTo>
                  <a:lnTo>
                    <a:pt x="0" y="132080"/>
                  </a:lnTo>
                  <a:lnTo>
                    <a:pt x="0" y="138429"/>
                  </a:lnTo>
                  <a:lnTo>
                    <a:pt x="7620" y="138429"/>
                  </a:lnTo>
                  <a:lnTo>
                    <a:pt x="7620" y="132080"/>
                  </a:lnTo>
                  <a:close/>
                </a:path>
                <a:path w="7620" h="631189">
                  <a:moveTo>
                    <a:pt x="7620" y="138430"/>
                  </a:moveTo>
                  <a:lnTo>
                    <a:pt x="0" y="138430"/>
                  </a:lnTo>
                  <a:lnTo>
                    <a:pt x="0" y="144779"/>
                  </a:lnTo>
                  <a:lnTo>
                    <a:pt x="7620" y="144779"/>
                  </a:lnTo>
                  <a:lnTo>
                    <a:pt x="7620" y="138430"/>
                  </a:lnTo>
                  <a:close/>
                </a:path>
                <a:path w="7620" h="631189">
                  <a:moveTo>
                    <a:pt x="7620" y="144780"/>
                  </a:moveTo>
                  <a:lnTo>
                    <a:pt x="0" y="144780"/>
                  </a:lnTo>
                  <a:lnTo>
                    <a:pt x="0" y="149859"/>
                  </a:lnTo>
                  <a:lnTo>
                    <a:pt x="7620" y="149859"/>
                  </a:lnTo>
                  <a:lnTo>
                    <a:pt x="7620" y="144780"/>
                  </a:lnTo>
                  <a:close/>
                </a:path>
                <a:path w="7620" h="631189">
                  <a:moveTo>
                    <a:pt x="7620" y="149860"/>
                  </a:moveTo>
                  <a:lnTo>
                    <a:pt x="0" y="149860"/>
                  </a:lnTo>
                  <a:lnTo>
                    <a:pt x="0" y="157479"/>
                  </a:lnTo>
                  <a:lnTo>
                    <a:pt x="7620" y="157479"/>
                  </a:lnTo>
                  <a:lnTo>
                    <a:pt x="7620" y="149860"/>
                  </a:lnTo>
                  <a:close/>
                </a:path>
                <a:path w="7620" h="631189">
                  <a:moveTo>
                    <a:pt x="7620" y="157480"/>
                  </a:moveTo>
                  <a:lnTo>
                    <a:pt x="0" y="157480"/>
                  </a:lnTo>
                  <a:lnTo>
                    <a:pt x="0" y="163829"/>
                  </a:lnTo>
                  <a:lnTo>
                    <a:pt x="7620" y="163829"/>
                  </a:lnTo>
                  <a:lnTo>
                    <a:pt x="7620" y="157480"/>
                  </a:lnTo>
                  <a:close/>
                </a:path>
                <a:path w="7620" h="631189">
                  <a:moveTo>
                    <a:pt x="7620" y="163830"/>
                  </a:moveTo>
                  <a:lnTo>
                    <a:pt x="0" y="163830"/>
                  </a:lnTo>
                  <a:lnTo>
                    <a:pt x="0" y="170179"/>
                  </a:lnTo>
                  <a:lnTo>
                    <a:pt x="7620" y="170179"/>
                  </a:lnTo>
                  <a:lnTo>
                    <a:pt x="7620" y="163830"/>
                  </a:lnTo>
                  <a:close/>
                </a:path>
                <a:path w="7620" h="631189">
                  <a:moveTo>
                    <a:pt x="7620" y="170180"/>
                  </a:moveTo>
                  <a:lnTo>
                    <a:pt x="0" y="170180"/>
                  </a:lnTo>
                  <a:lnTo>
                    <a:pt x="0" y="176529"/>
                  </a:lnTo>
                  <a:lnTo>
                    <a:pt x="7620" y="176529"/>
                  </a:lnTo>
                  <a:lnTo>
                    <a:pt x="7620" y="170180"/>
                  </a:lnTo>
                  <a:close/>
                </a:path>
                <a:path w="7620" h="631189">
                  <a:moveTo>
                    <a:pt x="7620" y="176530"/>
                  </a:moveTo>
                  <a:lnTo>
                    <a:pt x="0" y="176530"/>
                  </a:lnTo>
                  <a:lnTo>
                    <a:pt x="0" y="182879"/>
                  </a:lnTo>
                  <a:lnTo>
                    <a:pt x="7620" y="182879"/>
                  </a:lnTo>
                  <a:lnTo>
                    <a:pt x="7620" y="176530"/>
                  </a:lnTo>
                  <a:close/>
                </a:path>
                <a:path w="7620" h="631189">
                  <a:moveTo>
                    <a:pt x="7620" y="182880"/>
                  </a:moveTo>
                  <a:lnTo>
                    <a:pt x="0" y="182880"/>
                  </a:lnTo>
                  <a:lnTo>
                    <a:pt x="0" y="189229"/>
                  </a:lnTo>
                  <a:lnTo>
                    <a:pt x="7620" y="189229"/>
                  </a:lnTo>
                  <a:lnTo>
                    <a:pt x="7620" y="182880"/>
                  </a:lnTo>
                  <a:close/>
                </a:path>
                <a:path w="7620" h="631189">
                  <a:moveTo>
                    <a:pt x="7620" y="189230"/>
                  </a:moveTo>
                  <a:lnTo>
                    <a:pt x="0" y="189230"/>
                  </a:lnTo>
                  <a:lnTo>
                    <a:pt x="0" y="195579"/>
                  </a:lnTo>
                  <a:lnTo>
                    <a:pt x="7620" y="195579"/>
                  </a:lnTo>
                  <a:lnTo>
                    <a:pt x="7620" y="189230"/>
                  </a:lnTo>
                  <a:close/>
                </a:path>
                <a:path w="7620" h="631189">
                  <a:moveTo>
                    <a:pt x="7620" y="195580"/>
                  </a:moveTo>
                  <a:lnTo>
                    <a:pt x="0" y="195580"/>
                  </a:lnTo>
                  <a:lnTo>
                    <a:pt x="0" y="201929"/>
                  </a:lnTo>
                  <a:lnTo>
                    <a:pt x="7620" y="201929"/>
                  </a:lnTo>
                  <a:lnTo>
                    <a:pt x="7620" y="195580"/>
                  </a:lnTo>
                  <a:close/>
                </a:path>
                <a:path w="7620" h="631189">
                  <a:moveTo>
                    <a:pt x="7620" y="201930"/>
                  </a:moveTo>
                  <a:lnTo>
                    <a:pt x="0" y="201930"/>
                  </a:lnTo>
                  <a:lnTo>
                    <a:pt x="0" y="208279"/>
                  </a:lnTo>
                  <a:lnTo>
                    <a:pt x="7620" y="208279"/>
                  </a:lnTo>
                  <a:lnTo>
                    <a:pt x="7620" y="201930"/>
                  </a:lnTo>
                  <a:close/>
                </a:path>
                <a:path w="7620" h="631189">
                  <a:moveTo>
                    <a:pt x="7620" y="208280"/>
                  </a:moveTo>
                  <a:lnTo>
                    <a:pt x="0" y="208280"/>
                  </a:lnTo>
                  <a:lnTo>
                    <a:pt x="0" y="214629"/>
                  </a:lnTo>
                  <a:lnTo>
                    <a:pt x="7620" y="214629"/>
                  </a:lnTo>
                  <a:lnTo>
                    <a:pt x="7620" y="208280"/>
                  </a:lnTo>
                  <a:close/>
                </a:path>
                <a:path w="7620" h="631189">
                  <a:moveTo>
                    <a:pt x="7620" y="214630"/>
                  </a:moveTo>
                  <a:lnTo>
                    <a:pt x="0" y="214630"/>
                  </a:lnTo>
                  <a:lnTo>
                    <a:pt x="0" y="220979"/>
                  </a:lnTo>
                  <a:lnTo>
                    <a:pt x="7620" y="220979"/>
                  </a:lnTo>
                  <a:lnTo>
                    <a:pt x="7620" y="214630"/>
                  </a:lnTo>
                  <a:close/>
                </a:path>
                <a:path w="7620" h="631189">
                  <a:moveTo>
                    <a:pt x="7620" y="220980"/>
                  </a:moveTo>
                  <a:lnTo>
                    <a:pt x="0" y="220980"/>
                  </a:lnTo>
                  <a:lnTo>
                    <a:pt x="0" y="227329"/>
                  </a:lnTo>
                  <a:lnTo>
                    <a:pt x="7620" y="227329"/>
                  </a:lnTo>
                  <a:lnTo>
                    <a:pt x="7620" y="220980"/>
                  </a:lnTo>
                  <a:close/>
                </a:path>
                <a:path w="7620" h="631189">
                  <a:moveTo>
                    <a:pt x="7620" y="227330"/>
                  </a:moveTo>
                  <a:lnTo>
                    <a:pt x="0" y="227330"/>
                  </a:lnTo>
                  <a:lnTo>
                    <a:pt x="0" y="233679"/>
                  </a:lnTo>
                  <a:lnTo>
                    <a:pt x="7620" y="233679"/>
                  </a:lnTo>
                  <a:lnTo>
                    <a:pt x="7620" y="227330"/>
                  </a:lnTo>
                  <a:close/>
                </a:path>
                <a:path w="7620" h="631189">
                  <a:moveTo>
                    <a:pt x="7620" y="233680"/>
                  </a:moveTo>
                  <a:lnTo>
                    <a:pt x="0" y="233680"/>
                  </a:lnTo>
                  <a:lnTo>
                    <a:pt x="0" y="246379"/>
                  </a:lnTo>
                  <a:lnTo>
                    <a:pt x="7620" y="246379"/>
                  </a:lnTo>
                  <a:lnTo>
                    <a:pt x="7620" y="233680"/>
                  </a:lnTo>
                  <a:close/>
                </a:path>
                <a:path w="7620" h="631189">
                  <a:moveTo>
                    <a:pt x="7620" y="246380"/>
                  </a:moveTo>
                  <a:lnTo>
                    <a:pt x="0" y="246380"/>
                  </a:lnTo>
                  <a:lnTo>
                    <a:pt x="0" y="252729"/>
                  </a:lnTo>
                  <a:lnTo>
                    <a:pt x="7620" y="252729"/>
                  </a:lnTo>
                  <a:lnTo>
                    <a:pt x="7620" y="246380"/>
                  </a:lnTo>
                  <a:close/>
                </a:path>
                <a:path w="7620" h="631189">
                  <a:moveTo>
                    <a:pt x="7620" y="252730"/>
                  </a:moveTo>
                  <a:lnTo>
                    <a:pt x="0" y="252730"/>
                  </a:lnTo>
                  <a:lnTo>
                    <a:pt x="0" y="259079"/>
                  </a:lnTo>
                  <a:lnTo>
                    <a:pt x="7620" y="259079"/>
                  </a:lnTo>
                  <a:lnTo>
                    <a:pt x="7620" y="252730"/>
                  </a:lnTo>
                  <a:close/>
                </a:path>
                <a:path w="7620" h="631189">
                  <a:moveTo>
                    <a:pt x="7620" y="259080"/>
                  </a:moveTo>
                  <a:lnTo>
                    <a:pt x="0" y="259080"/>
                  </a:lnTo>
                  <a:lnTo>
                    <a:pt x="0" y="265429"/>
                  </a:lnTo>
                  <a:lnTo>
                    <a:pt x="7620" y="265429"/>
                  </a:lnTo>
                  <a:lnTo>
                    <a:pt x="7620" y="259080"/>
                  </a:lnTo>
                  <a:close/>
                </a:path>
                <a:path w="7620" h="631189">
                  <a:moveTo>
                    <a:pt x="7620" y="265430"/>
                  </a:moveTo>
                  <a:lnTo>
                    <a:pt x="0" y="265430"/>
                  </a:lnTo>
                  <a:lnTo>
                    <a:pt x="0" y="271779"/>
                  </a:lnTo>
                  <a:lnTo>
                    <a:pt x="7620" y="271779"/>
                  </a:lnTo>
                  <a:lnTo>
                    <a:pt x="7620" y="265430"/>
                  </a:lnTo>
                  <a:close/>
                </a:path>
                <a:path w="7620" h="631189">
                  <a:moveTo>
                    <a:pt x="7620" y="271780"/>
                  </a:moveTo>
                  <a:lnTo>
                    <a:pt x="0" y="271780"/>
                  </a:lnTo>
                  <a:lnTo>
                    <a:pt x="0" y="278129"/>
                  </a:lnTo>
                  <a:lnTo>
                    <a:pt x="7620" y="278129"/>
                  </a:lnTo>
                  <a:lnTo>
                    <a:pt x="7620" y="271780"/>
                  </a:lnTo>
                  <a:close/>
                </a:path>
                <a:path w="7620" h="631189">
                  <a:moveTo>
                    <a:pt x="7620" y="278130"/>
                  </a:moveTo>
                  <a:lnTo>
                    <a:pt x="0" y="278130"/>
                  </a:lnTo>
                  <a:lnTo>
                    <a:pt x="0" y="284479"/>
                  </a:lnTo>
                  <a:lnTo>
                    <a:pt x="7620" y="284479"/>
                  </a:lnTo>
                  <a:lnTo>
                    <a:pt x="7620" y="278130"/>
                  </a:lnTo>
                  <a:close/>
                </a:path>
                <a:path w="7620" h="631189">
                  <a:moveTo>
                    <a:pt x="7620" y="284480"/>
                  </a:moveTo>
                  <a:lnTo>
                    <a:pt x="0" y="284480"/>
                  </a:lnTo>
                  <a:lnTo>
                    <a:pt x="0" y="290829"/>
                  </a:lnTo>
                  <a:lnTo>
                    <a:pt x="7620" y="290829"/>
                  </a:lnTo>
                  <a:lnTo>
                    <a:pt x="7620" y="284480"/>
                  </a:lnTo>
                  <a:close/>
                </a:path>
                <a:path w="7620" h="631189">
                  <a:moveTo>
                    <a:pt x="7620" y="290830"/>
                  </a:moveTo>
                  <a:lnTo>
                    <a:pt x="0" y="290830"/>
                  </a:lnTo>
                  <a:lnTo>
                    <a:pt x="0" y="297179"/>
                  </a:lnTo>
                  <a:lnTo>
                    <a:pt x="7620" y="297179"/>
                  </a:lnTo>
                  <a:lnTo>
                    <a:pt x="7620" y="290830"/>
                  </a:lnTo>
                  <a:close/>
                </a:path>
                <a:path w="7620" h="631189">
                  <a:moveTo>
                    <a:pt x="7620" y="297180"/>
                  </a:moveTo>
                  <a:lnTo>
                    <a:pt x="0" y="297180"/>
                  </a:lnTo>
                  <a:lnTo>
                    <a:pt x="0" y="303529"/>
                  </a:lnTo>
                  <a:lnTo>
                    <a:pt x="7620" y="303529"/>
                  </a:lnTo>
                  <a:lnTo>
                    <a:pt x="7620" y="297180"/>
                  </a:lnTo>
                  <a:close/>
                </a:path>
                <a:path w="7620" h="631189">
                  <a:moveTo>
                    <a:pt x="7620" y="303530"/>
                  </a:moveTo>
                  <a:lnTo>
                    <a:pt x="0" y="303530"/>
                  </a:lnTo>
                  <a:lnTo>
                    <a:pt x="0" y="309879"/>
                  </a:lnTo>
                  <a:lnTo>
                    <a:pt x="7620" y="309879"/>
                  </a:lnTo>
                  <a:lnTo>
                    <a:pt x="7620" y="303530"/>
                  </a:lnTo>
                  <a:close/>
                </a:path>
                <a:path w="7620" h="631189">
                  <a:moveTo>
                    <a:pt x="7620" y="309880"/>
                  </a:moveTo>
                  <a:lnTo>
                    <a:pt x="0" y="309880"/>
                  </a:lnTo>
                  <a:lnTo>
                    <a:pt x="0" y="316229"/>
                  </a:lnTo>
                  <a:lnTo>
                    <a:pt x="7620" y="316229"/>
                  </a:lnTo>
                  <a:lnTo>
                    <a:pt x="7620" y="309880"/>
                  </a:lnTo>
                  <a:close/>
                </a:path>
                <a:path w="7620" h="631189">
                  <a:moveTo>
                    <a:pt x="7620" y="316230"/>
                  </a:moveTo>
                  <a:lnTo>
                    <a:pt x="0" y="316230"/>
                  </a:lnTo>
                  <a:lnTo>
                    <a:pt x="0" y="322579"/>
                  </a:lnTo>
                  <a:lnTo>
                    <a:pt x="7620" y="322579"/>
                  </a:lnTo>
                  <a:lnTo>
                    <a:pt x="7620" y="316230"/>
                  </a:lnTo>
                  <a:close/>
                </a:path>
                <a:path w="7620" h="631189">
                  <a:moveTo>
                    <a:pt x="7620" y="322580"/>
                  </a:moveTo>
                  <a:lnTo>
                    <a:pt x="0" y="322580"/>
                  </a:lnTo>
                  <a:lnTo>
                    <a:pt x="0" y="328929"/>
                  </a:lnTo>
                  <a:lnTo>
                    <a:pt x="7620" y="328929"/>
                  </a:lnTo>
                  <a:lnTo>
                    <a:pt x="7620" y="322580"/>
                  </a:lnTo>
                  <a:close/>
                </a:path>
                <a:path w="7620" h="631189">
                  <a:moveTo>
                    <a:pt x="7620" y="328930"/>
                  </a:moveTo>
                  <a:lnTo>
                    <a:pt x="0" y="328930"/>
                  </a:lnTo>
                  <a:lnTo>
                    <a:pt x="0" y="335279"/>
                  </a:lnTo>
                  <a:lnTo>
                    <a:pt x="7620" y="335279"/>
                  </a:lnTo>
                  <a:lnTo>
                    <a:pt x="7620" y="328930"/>
                  </a:lnTo>
                  <a:close/>
                </a:path>
                <a:path w="7620" h="631189">
                  <a:moveTo>
                    <a:pt x="7620" y="335280"/>
                  </a:moveTo>
                  <a:lnTo>
                    <a:pt x="0" y="335280"/>
                  </a:lnTo>
                  <a:lnTo>
                    <a:pt x="0" y="341629"/>
                  </a:lnTo>
                  <a:lnTo>
                    <a:pt x="7620" y="341629"/>
                  </a:lnTo>
                  <a:lnTo>
                    <a:pt x="7620" y="335280"/>
                  </a:lnTo>
                  <a:close/>
                </a:path>
                <a:path w="7620" h="631189">
                  <a:moveTo>
                    <a:pt x="7620" y="341630"/>
                  </a:moveTo>
                  <a:lnTo>
                    <a:pt x="0" y="341630"/>
                  </a:lnTo>
                  <a:lnTo>
                    <a:pt x="0" y="347979"/>
                  </a:lnTo>
                  <a:lnTo>
                    <a:pt x="7620" y="347979"/>
                  </a:lnTo>
                  <a:lnTo>
                    <a:pt x="7620" y="341630"/>
                  </a:lnTo>
                  <a:close/>
                </a:path>
                <a:path w="7620" h="631189">
                  <a:moveTo>
                    <a:pt x="7620" y="347980"/>
                  </a:moveTo>
                  <a:lnTo>
                    <a:pt x="0" y="347980"/>
                  </a:lnTo>
                  <a:lnTo>
                    <a:pt x="0" y="354329"/>
                  </a:lnTo>
                  <a:lnTo>
                    <a:pt x="7620" y="354329"/>
                  </a:lnTo>
                  <a:lnTo>
                    <a:pt x="7620" y="347980"/>
                  </a:lnTo>
                  <a:close/>
                </a:path>
                <a:path w="7620" h="631189">
                  <a:moveTo>
                    <a:pt x="7620" y="354330"/>
                  </a:moveTo>
                  <a:lnTo>
                    <a:pt x="0" y="354330"/>
                  </a:lnTo>
                  <a:lnTo>
                    <a:pt x="0" y="360679"/>
                  </a:lnTo>
                  <a:lnTo>
                    <a:pt x="7620" y="360679"/>
                  </a:lnTo>
                  <a:lnTo>
                    <a:pt x="7620" y="354330"/>
                  </a:lnTo>
                  <a:close/>
                </a:path>
                <a:path w="7620" h="631189">
                  <a:moveTo>
                    <a:pt x="7620" y="360680"/>
                  </a:moveTo>
                  <a:lnTo>
                    <a:pt x="0" y="360680"/>
                  </a:lnTo>
                  <a:lnTo>
                    <a:pt x="0" y="367029"/>
                  </a:lnTo>
                  <a:lnTo>
                    <a:pt x="7620" y="367029"/>
                  </a:lnTo>
                  <a:lnTo>
                    <a:pt x="7620" y="360680"/>
                  </a:lnTo>
                  <a:close/>
                </a:path>
                <a:path w="7620" h="631189">
                  <a:moveTo>
                    <a:pt x="7620" y="367030"/>
                  </a:moveTo>
                  <a:lnTo>
                    <a:pt x="0" y="367030"/>
                  </a:lnTo>
                  <a:lnTo>
                    <a:pt x="0" y="373379"/>
                  </a:lnTo>
                  <a:lnTo>
                    <a:pt x="7620" y="373379"/>
                  </a:lnTo>
                  <a:lnTo>
                    <a:pt x="7620" y="367030"/>
                  </a:lnTo>
                  <a:close/>
                </a:path>
                <a:path w="7620" h="631189">
                  <a:moveTo>
                    <a:pt x="7620" y="373380"/>
                  </a:moveTo>
                  <a:lnTo>
                    <a:pt x="0" y="373380"/>
                  </a:lnTo>
                  <a:lnTo>
                    <a:pt x="0" y="379729"/>
                  </a:lnTo>
                  <a:lnTo>
                    <a:pt x="7620" y="379729"/>
                  </a:lnTo>
                  <a:lnTo>
                    <a:pt x="7620" y="373380"/>
                  </a:lnTo>
                  <a:close/>
                </a:path>
                <a:path w="7620" h="631189">
                  <a:moveTo>
                    <a:pt x="7620" y="379730"/>
                  </a:moveTo>
                  <a:lnTo>
                    <a:pt x="0" y="379730"/>
                  </a:lnTo>
                  <a:lnTo>
                    <a:pt x="0" y="386079"/>
                  </a:lnTo>
                  <a:lnTo>
                    <a:pt x="7620" y="386079"/>
                  </a:lnTo>
                  <a:lnTo>
                    <a:pt x="7620" y="379730"/>
                  </a:lnTo>
                  <a:close/>
                </a:path>
                <a:path w="7620" h="631189">
                  <a:moveTo>
                    <a:pt x="7620" y="386080"/>
                  </a:moveTo>
                  <a:lnTo>
                    <a:pt x="0" y="386080"/>
                  </a:lnTo>
                  <a:lnTo>
                    <a:pt x="0" y="392429"/>
                  </a:lnTo>
                  <a:lnTo>
                    <a:pt x="7620" y="392429"/>
                  </a:lnTo>
                  <a:lnTo>
                    <a:pt x="7620" y="386080"/>
                  </a:lnTo>
                  <a:close/>
                </a:path>
                <a:path w="7620" h="631189">
                  <a:moveTo>
                    <a:pt x="7620" y="392430"/>
                  </a:moveTo>
                  <a:lnTo>
                    <a:pt x="0" y="392430"/>
                  </a:lnTo>
                  <a:lnTo>
                    <a:pt x="0" y="398779"/>
                  </a:lnTo>
                  <a:lnTo>
                    <a:pt x="7620" y="398779"/>
                  </a:lnTo>
                  <a:lnTo>
                    <a:pt x="7620" y="392430"/>
                  </a:lnTo>
                  <a:close/>
                </a:path>
                <a:path w="7620" h="631189">
                  <a:moveTo>
                    <a:pt x="7620" y="398780"/>
                  </a:moveTo>
                  <a:lnTo>
                    <a:pt x="0" y="398780"/>
                  </a:lnTo>
                  <a:lnTo>
                    <a:pt x="0" y="405129"/>
                  </a:lnTo>
                  <a:lnTo>
                    <a:pt x="7620" y="405129"/>
                  </a:lnTo>
                  <a:lnTo>
                    <a:pt x="7620" y="398780"/>
                  </a:lnTo>
                  <a:close/>
                </a:path>
                <a:path w="7620" h="631189">
                  <a:moveTo>
                    <a:pt x="7620" y="405130"/>
                  </a:moveTo>
                  <a:lnTo>
                    <a:pt x="0" y="405130"/>
                  </a:lnTo>
                  <a:lnTo>
                    <a:pt x="0" y="411479"/>
                  </a:lnTo>
                  <a:lnTo>
                    <a:pt x="7620" y="411479"/>
                  </a:lnTo>
                  <a:lnTo>
                    <a:pt x="7620" y="405130"/>
                  </a:lnTo>
                  <a:close/>
                </a:path>
                <a:path w="7620" h="631189">
                  <a:moveTo>
                    <a:pt x="7620" y="411480"/>
                  </a:moveTo>
                  <a:lnTo>
                    <a:pt x="0" y="411480"/>
                  </a:lnTo>
                  <a:lnTo>
                    <a:pt x="0" y="417829"/>
                  </a:lnTo>
                  <a:lnTo>
                    <a:pt x="7620" y="417829"/>
                  </a:lnTo>
                  <a:lnTo>
                    <a:pt x="7620" y="411480"/>
                  </a:lnTo>
                  <a:close/>
                </a:path>
                <a:path w="7620" h="631189">
                  <a:moveTo>
                    <a:pt x="7620" y="417830"/>
                  </a:moveTo>
                  <a:lnTo>
                    <a:pt x="0" y="417830"/>
                  </a:lnTo>
                  <a:lnTo>
                    <a:pt x="0" y="424179"/>
                  </a:lnTo>
                  <a:lnTo>
                    <a:pt x="7620" y="424179"/>
                  </a:lnTo>
                  <a:lnTo>
                    <a:pt x="7620" y="417830"/>
                  </a:lnTo>
                  <a:close/>
                </a:path>
                <a:path w="7620" h="631189">
                  <a:moveTo>
                    <a:pt x="7620" y="424180"/>
                  </a:moveTo>
                  <a:lnTo>
                    <a:pt x="0" y="424180"/>
                  </a:lnTo>
                  <a:lnTo>
                    <a:pt x="0" y="430529"/>
                  </a:lnTo>
                  <a:lnTo>
                    <a:pt x="7620" y="430529"/>
                  </a:lnTo>
                  <a:lnTo>
                    <a:pt x="7620" y="424180"/>
                  </a:lnTo>
                  <a:close/>
                </a:path>
                <a:path w="7620" h="631189">
                  <a:moveTo>
                    <a:pt x="7620" y="430530"/>
                  </a:moveTo>
                  <a:lnTo>
                    <a:pt x="0" y="430530"/>
                  </a:lnTo>
                  <a:lnTo>
                    <a:pt x="0" y="436879"/>
                  </a:lnTo>
                  <a:lnTo>
                    <a:pt x="7620" y="436879"/>
                  </a:lnTo>
                  <a:lnTo>
                    <a:pt x="7620" y="430530"/>
                  </a:lnTo>
                  <a:close/>
                </a:path>
                <a:path w="7620" h="631189">
                  <a:moveTo>
                    <a:pt x="7620" y="436880"/>
                  </a:moveTo>
                  <a:lnTo>
                    <a:pt x="0" y="436880"/>
                  </a:lnTo>
                  <a:lnTo>
                    <a:pt x="0" y="443229"/>
                  </a:lnTo>
                  <a:lnTo>
                    <a:pt x="7620" y="443229"/>
                  </a:lnTo>
                  <a:lnTo>
                    <a:pt x="7620" y="436880"/>
                  </a:lnTo>
                  <a:close/>
                </a:path>
                <a:path w="7620" h="631189">
                  <a:moveTo>
                    <a:pt x="7620" y="443230"/>
                  </a:moveTo>
                  <a:lnTo>
                    <a:pt x="0" y="443230"/>
                  </a:lnTo>
                  <a:lnTo>
                    <a:pt x="0" y="449579"/>
                  </a:lnTo>
                  <a:lnTo>
                    <a:pt x="7620" y="449579"/>
                  </a:lnTo>
                  <a:lnTo>
                    <a:pt x="7620" y="443230"/>
                  </a:lnTo>
                  <a:close/>
                </a:path>
                <a:path w="7620" h="631189">
                  <a:moveTo>
                    <a:pt x="7620" y="449580"/>
                  </a:moveTo>
                  <a:lnTo>
                    <a:pt x="0" y="449580"/>
                  </a:lnTo>
                  <a:lnTo>
                    <a:pt x="0" y="455929"/>
                  </a:lnTo>
                  <a:lnTo>
                    <a:pt x="7620" y="455929"/>
                  </a:lnTo>
                  <a:lnTo>
                    <a:pt x="7620" y="449580"/>
                  </a:lnTo>
                  <a:close/>
                </a:path>
                <a:path w="7620" h="631189">
                  <a:moveTo>
                    <a:pt x="7620" y="455930"/>
                  </a:moveTo>
                  <a:lnTo>
                    <a:pt x="0" y="455930"/>
                  </a:lnTo>
                  <a:lnTo>
                    <a:pt x="0" y="462279"/>
                  </a:lnTo>
                  <a:lnTo>
                    <a:pt x="7620" y="462279"/>
                  </a:lnTo>
                  <a:lnTo>
                    <a:pt x="7620" y="455930"/>
                  </a:lnTo>
                  <a:close/>
                </a:path>
                <a:path w="7620" h="631189">
                  <a:moveTo>
                    <a:pt x="7620" y="462280"/>
                  </a:moveTo>
                  <a:lnTo>
                    <a:pt x="0" y="462280"/>
                  </a:lnTo>
                  <a:lnTo>
                    <a:pt x="0" y="468629"/>
                  </a:lnTo>
                  <a:lnTo>
                    <a:pt x="7620" y="468629"/>
                  </a:lnTo>
                  <a:lnTo>
                    <a:pt x="7620" y="462280"/>
                  </a:lnTo>
                  <a:close/>
                </a:path>
                <a:path w="7620" h="631189">
                  <a:moveTo>
                    <a:pt x="7620" y="468630"/>
                  </a:moveTo>
                  <a:lnTo>
                    <a:pt x="0" y="468630"/>
                  </a:lnTo>
                  <a:lnTo>
                    <a:pt x="0" y="474979"/>
                  </a:lnTo>
                  <a:lnTo>
                    <a:pt x="7620" y="474979"/>
                  </a:lnTo>
                  <a:lnTo>
                    <a:pt x="7620" y="468630"/>
                  </a:lnTo>
                  <a:close/>
                </a:path>
                <a:path w="7620" h="631189">
                  <a:moveTo>
                    <a:pt x="7620" y="474980"/>
                  </a:moveTo>
                  <a:lnTo>
                    <a:pt x="0" y="474980"/>
                  </a:lnTo>
                  <a:lnTo>
                    <a:pt x="0" y="500379"/>
                  </a:lnTo>
                  <a:lnTo>
                    <a:pt x="7620" y="500379"/>
                  </a:lnTo>
                  <a:lnTo>
                    <a:pt x="7620" y="474980"/>
                  </a:lnTo>
                  <a:close/>
                </a:path>
                <a:path w="7620" h="631189">
                  <a:moveTo>
                    <a:pt x="7620" y="500380"/>
                  </a:moveTo>
                  <a:lnTo>
                    <a:pt x="0" y="500380"/>
                  </a:lnTo>
                  <a:lnTo>
                    <a:pt x="0" y="505459"/>
                  </a:lnTo>
                  <a:lnTo>
                    <a:pt x="7620" y="505459"/>
                  </a:lnTo>
                  <a:lnTo>
                    <a:pt x="7620" y="500380"/>
                  </a:lnTo>
                  <a:close/>
                </a:path>
                <a:path w="7620" h="631189">
                  <a:moveTo>
                    <a:pt x="7620" y="505460"/>
                  </a:moveTo>
                  <a:lnTo>
                    <a:pt x="0" y="505460"/>
                  </a:lnTo>
                  <a:lnTo>
                    <a:pt x="0" y="513079"/>
                  </a:lnTo>
                  <a:lnTo>
                    <a:pt x="7620" y="513079"/>
                  </a:lnTo>
                  <a:lnTo>
                    <a:pt x="7620" y="505460"/>
                  </a:lnTo>
                  <a:close/>
                </a:path>
                <a:path w="7620" h="631189">
                  <a:moveTo>
                    <a:pt x="7620" y="513080"/>
                  </a:moveTo>
                  <a:lnTo>
                    <a:pt x="0" y="513080"/>
                  </a:lnTo>
                  <a:lnTo>
                    <a:pt x="0" y="519429"/>
                  </a:lnTo>
                  <a:lnTo>
                    <a:pt x="7620" y="519429"/>
                  </a:lnTo>
                  <a:lnTo>
                    <a:pt x="7620" y="513080"/>
                  </a:lnTo>
                  <a:close/>
                </a:path>
                <a:path w="7620" h="631189">
                  <a:moveTo>
                    <a:pt x="7620" y="519430"/>
                  </a:moveTo>
                  <a:lnTo>
                    <a:pt x="0" y="519430"/>
                  </a:lnTo>
                  <a:lnTo>
                    <a:pt x="0" y="525779"/>
                  </a:lnTo>
                  <a:lnTo>
                    <a:pt x="7620" y="525779"/>
                  </a:lnTo>
                  <a:lnTo>
                    <a:pt x="7620" y="519430"/>
                  </a:lnTo>
                  <a:close/>
                </a:path>
                <a:path w="7620" h="631189">
                  <a:moveTo>
                    <a:pt x="7620" y="525780"/>
                  </a:moveTo>
                  <a:lnTo>
                    <a:pt x="0" y="525780"/>
                  </a:lnTo>
                  <a:lnTo>
                    <a:pt x="0" y="532129"/>
                  </a:lnTo>
                  <a:lnTo>
                    <a:pt x="7620" y="532129"/>
                  </a:lnTo>
                  <a:lnTo>
                    <a:pt x="7620" y="525780"/>
                  </a:lnTo>
                  <a:close/>
                </a:path>
                <a:path w="7620" h="631189">
                  <a:moveTo>
                    <a:pt x="7620" y="532130"/>
                  </a:moveTo>
                  <a:lnTo>
                    <a:pt x="0" y="532130"/>
                  </a:lnTo>
                  <a:lnTo>
                    <a:pt x="0" y="538479"/>
                  </a:lnTo>
                  <a:lnTo>
                    <a:pt x="7620" y="538479"/>
                  </a:lnTo>
                  <a:lnTo>
                    <a:pt x="7620" y="532130"/>
                  </a:lnTo>
                  <a:close/>
                </a:path>
                <a:path w="7620" h="631189">
                  <a:moveTo>
                    <a:pt x="7620" y="538480"/>
                  </a:moveTo>
                  <a:lnTo>
                    <a:pt x="0" y="538480"/>
                  </a:lnTo>
                  <a:lnTo>
                    <a:pt x="0" y="544829"/>
                  </a:lnTo>
                  <a:lnTo>
                    <a:pt x="7620" y="544829"/>
                  </a:lnTo>
                  <a:lnTo>
                    <a:pt x="7620" y="538480"/>
                  </a:lnTo>
                  <a:close/>
                </a:path>
                <a:path w="7620" h="631189">
                  <a:moveTo>
                    <a:pt x="7620" y="544830"/>
                  </a:moveTo>
                  <a:lnTo>
                    <a:pt x="0" y="544830"/>
                  </a:lnTo>
                  <a:lnTo>
                    <a:pt x="0" y="551179"/>
                  </a:lnTo>
                  <a:lnTo>
                    <a:pt x="7620" y="551179"/>
                  </a:lnTo>
                  <a:lnTo>
                    <a:pt x="7620" y="544830"/>
                  </a:lnTo>
                  <a:close/>
                </a:path>
                <a:path w="7620" h="631189">
                  <a:moveTo>
                    <a:pt x="7620" y="551180"/>
                  </a:moveTo>
                  <a:lnTo>
                    <a:pt x="0" y="551180"/>
                  </a:lnTo>
                  <a:lnTo>
                    <a:pt x="0" y="557529"/>
                  </a:lnTo>
                  <a:lnTo>
                    <a:pt x="7620" y="557529"/>
                  </a:lnTo>
                  <a:lnTo>
                    <a:pt x="7620" y="551180"/>
                  </a:lnTo>
                  <a:close/>
                </a:path>
                <a:path w="7620" h="631189">
                  <a:moveTo>
                    <a:pt x="7620" y="557530"/>
                  </a:moveTo>
                  <a:lnTo>
                    <a:pt x="0" y="557530"/>
                  </a:lnTo>
                  <a:lnTo>
                    <a:pt x="0" y="563879"/>
                  </a:lnTo>
                  <a:lnTo>
                    <a:pt x="7620" y="563879"/>
                  </a:lnTo>
                  <a:lnTo>
                    <a:pt x="7620" y="557530"/>
                  </a:lnTo>
                  <a:close/>
                </a:path>
                <a:path w="7620" h="631189">
                  <a:moveTo>
                    <a:pt x="7620" y="563880"/>
                  </a:moveTo>
                  <a:lnTo>
                    <a:pt x="0" y="563880"/>
                  </a:lnTo>
                  <a:lnTo>
                    <a:pt x="0" y="570229"/>
                  </a:lnTo>
                  <a:lnTo>
                    <a:pt x="7620" y="570229"/>
                  </a:lnTo>
                  <a:lnTo>
                    <a:pt x="7620" y="563880"/>
                  </a:lnTo>
                  <a:close/>
                </a:path>
                <a:path w="7620" h="631189">
                  <a:moveTo>
                    <a:pt x="7620" y="570230"/>
                  </a:moveTo>
                  <a:lnTo>
                    <a:pt x="0" y="570230"/>
                  </a:lnTo>
                  <a:lnTo>
                    <a:pt x="0" y="588009"/>
                  </a:lnTo>
                  <a:lnTo>
                    <a:pt x="7620" y="588009"/>
                  </a:lnTo>
                  <a:lnTo>
                    <a:pt x="7620" y="570230"/>
                  </a:lnTo>
                  <a:close/>
                </a:path>
                <a:path w="7620" h="631189">
                  <a:moveTo>
                    <a:pt x="7620" y="588010"/>
                  </a:moveTo>
                  <a:lnTo>
                    <a:pt x="0" y="588010"/>
                  </a:lnTo>
                  <a:lnTo>
                    <a:pt x="0" y="595629"/>
                  </a:lnTo>
                  <a:lnTo>
                    <a:pt x="7620" y="595629"/>
                  </a:lnTo>
                  <a:lnTo>
                    <a:pt x="7620" y="588010"/>
                  </a:lnTo>
                  <a:close/>
                </a:path>
                <a:path w="7620" h="631189">
                  <a:moveTo>
                    <a:pt x="7620" y="595630"/>
                  </a:moveTo>
                  <a:lnTo>
                    <a:pt x="0" y="595630"/>
                  </a:lnTo>
                  <a:lnTo>
                    <a:pt x="0" y="600709"/>
                  </a:lnTo>
                  <a:lnTo>
                    <a:pt x="7620" y="600709"/>
                  </a:lnTo>
                  <a:lnTo>
                    <a:pt x="7620" y="595630"/>
                  </a:lnTo>
                  <a:close/>
                </a:path>
                <a:path w="7620" h="631189">
                  <a:moveTo>
                    <a:pt x="7620" y="600710"/>
                  </a:moveTo>
                  <a:lnTo>
                    <a:pt x="0" y="600710"/>
                  </a:lnTo>
                  <a:lnTo>
                    <a:pt x="0" y="608329"/>
                  </a:lnTo>
                  <a:lnTo>
                    <a:pt x="7620" y="608329"/>
                  </a:lnTo>
                  <a:lnTo>
                    <a:pt x="7620" y="600710"/>
                  </a:lnTo>
                  <a:close/>
                </a:path>
                <a:path w="7620" h="631189">
                  <a:moveTo>
                    <a:pt x="7620" y="608330"/>
                  </a:moveTo>
                  <a:lnTo>
                    <a:pt x="0" y="608330"/>
                  </a:lnTo>
                  <a:lnTo>
                    <a:pt x="0" y="614679"/>
                  </a:lnTo>
                  <a:lnTo>
                    <a:pt x="7620" y="614679"/>
                  </a:lnTo>
                  <a:lnTo>
                    <a:pt x="7620" y="608330"/>
                  </a:lnTo>
                  <a:close/>
                </a:path>
                <a:path w="7620" h="631189">
                  <a:moveTo>
                    <a:pt x="7620" y="614680"/>
                  </a:moveTo>
                  <a:lnTo>
                    <a:pt x="0" y="614680"/>
                  </a:lnTo>
                  <a:lnTo>
                    <a:pt x="0" y="621029"/>
                  </a:lnTo>
                  <a:lnTo>
                    <a:pt x="7620" y="621029"/>
                  </a:lnTo>
                  <a:lnTo>
                    <a:pt x="7620" y="614680"/>
                  </a:lnTo>
                  <a:close/>
                </a:path>
                <a:path w="7620" h="631189">
                  <a:moveTo>
                    <a:pt x="7620" y="623570"/>
                  </a:moveTo>
                  <a:lnTo>
                    <a:pt x="0" y="623570"/>
                  </a:lnTo>
                  <a:lnTo>
                    <a:pt x="0" y="627379"/>
                  </a:lnTo>
                  <a:lnTo>
                    <a:pt x="5079" y="627379"/>
                  </a:lnTo>
                  <a:lnTo>
                    <a:pt x="5079" y="626109"/>
                  </a:lnTo>
                  <a:lnTo>
                    <a:pt x="6350" y="626109"/>
                  </a:lnTo>
                  <a:lnTo>
                    <a:pt x="6350" y="624839"/>
                  </a:lnTo>
                  <a:lnTo>
                    <a:pt x="7620" y="624839"/>
                  </a:lnTo>
                  <a:lnTo>
                    <a:pt x="7620" y="623570"/>
                  </a:lnTo>
                  <a:close/>
                </a:path>
                <a:path w="7620" h="631189">
                  <a:moveTo>
                    <a:pt x="7620" y="621030"/>
                  </a:moveTo>
                  <a:lnTo>
                    <a:pt x="0" y="621030"/>
                  </a:lnTo>
                  <a:lnTo>
                    <a:pt x="0" y="623569"/>
                  </a:lnTo>
                  <a:lnTo>
                    <a:pt x="7620" y="623569"/>
                  </a:lnTo>
                  <a:lnTo>
                    <a:pt x="7620" y="621030"/>
                  </a:lnTo>
                  <a:close/>
                </a:path>
                <a:path w="7620" h="631189">
                  <a:moveTo>
                    <a:pt x="3809" y="627380"/>
                  </a:moveTo>
                  <a:lnTo>
                    <a:pt x="0" y="627380"/>
                  </a:lnTo>
                  <a:lnTo>
                    <a:pt x="0" y="631189"/>
                  </a:lnTo>
                  <a:lnTo>
                    <a:pt x="1270" y="631189"/>
                  </a:lnTo>
                  <a:lnTo>
                    <a:pt x="1270" y="629919"/>
                  </a:lnTo>
                  <a:lnTo>
                    <a:pt x="2539" y="629919"/>
                  </a:lnTo>
                  <a:lnTo>
                    <a:pt x="2539" y="628650"/>
                  </a:lnTo>
                  <a:lnTo>
                    <a:pt x="3809" y="628650"/>
                  </a:lnTo>
                  <a:lnTo>
                    <a:pt x="3809" y="627380"/>
                  </a:lnTo>
                  <a:close/>
                </a:path>
              </a:pathLst>
            </a:custGeom>
            <a:solidFill>
              <a:srgbClr val="5F00F2"/>
            </a:solidFill>
          </p:spPr>
          <p:txBody>
            <a:bodyPr bIns="0" lIns="0" rIns="0" rtlCol="0" tIns="0" wrap="square"/>
            <a:p/>
          </p:txBody>
        </p:sp>
        <p:sp>
          <p:nvSpPr>
            <p:cNvPr id="1049977" name="object 1278"/>
            <p:cNvSpPr/>
            <p:nvPr/>
          </p:nvSpPr>
          <p:spPr>
            <a:xfrm>
              <a:off x="6821169" y="4461509"/>
              <a:ext cx="6350" cy="637540"/>
            </a:xfrm>
            <a:custGeom>
              <a:avLst/>
              <a:ahLst/>
              <a:rect l="l" t="t" r="r" b="b"/>
              <a:pathLst>
                <a:path w="6350" h="637539">
                  <a:moveTo>
                    <a:pt x="6350" y="0"/>
                  </a:moveTo>
                  <a:lnTo>
                    <a:pt x="0" y="0"/>
                  </a:lnTo>
                  <a:lnTo>
                    <a:pt x="0" y="5079"/>
                  </a:lnTo>
                  <a:lnTo>
                    <a:pt x="6350" y="5079"/>
                  </a:lnTo>
                  <a:lnTo>
                    <a:pt x="6350" y="0"/>
                  </a:lnTo>
                  <a:close/>
                </a:path>
                <a:path w="6350" h="637539">
                  <a:moveTo>
                    <a:pt x="6350" y="5080"/>
                  </a:moveTo>
                  <a:lnTo>
                    <a:pt x="0" y="5080"/>
                  </a:lnTo>
                  <a:lnTo>
                    <a:pt x="0" y="11429"/>
                  </a:lnTo>
                  <a:lnTo>
                    <a:pt x="6350" y="11429"/>
                  </a:lnTo>
                  <a:lnTo>
                    <a:pt x="6350" y="5080"/>
                  </a:lnTo>
                  <a:close/>
                </a:path>
                <a:path w="6350" h="637539">
                  <a:moveTo>
                    <a:pt x="6350" y="11430"/>
                  </a:moveTo>
                  <a:lnTo>
                    <a:pt x="0" y="11430"/>
                  </a:lnTo>
                  <a:lnTo>
                    <a:pt x="0" y="17779"/>
                  </a:lnTo>
                  <a:lnTo>
                    <a:pt x="6350" y="17779"/>
                  </a:lnTo>
                  <a:lnTo>
                    <a:pt x="6350" y="11430"/>
                  </a:lnTo>
                  <a:close/>
                </a:path>
                <a:path w="6350" h="637539">
                  <a:moveTo>
                    <a:pt x="6350" y="17780"/>
                  </a:moveTo>
                  <a:lnTo>
                    <a:pt x="0" y="17780"/>
                  </a:lnTo>
                  <a:lnTo>
                    <a:pt x="0" y="24129"/>
                  </a:lnTo>
                  <a:lnTo>
                    <a:pt x="6350" y="24129"/>
                  </a:lnTo>
                  <a:lnTo>
                    <a:pt x="6350" y="17780"/>
                  </a:lnTo>
                  <a:close/>
                </a:path>
                <a:path w="6350" h="637539">
                  <a:moveTo>
                    <a:pt x="6350" y="24130"/>
                  </a:moveTo>
                  <a:lnTo>
                    <a:pt x="0" y="24130"/>
                  </a:lnTo>
                  <a:lnTo>
                    <a:pt x="0" y="30479"/>
                  </a:lnTo>
                  <a:lnTo>
                    <a:pt x="6350" y="30479"/>
                  </a:lnTo>
                  <a:lnTo>
                    <a:pt x="6350" y="24130"/>
                  </a:lnTo>
                  <a:close/>
                </a:path>
                <a:path w="6350" h="637539">
                  <a:moveTo>
                    <a:pt x="6350" y="30480"/>
                  </a:moveTo>
                  <a:lnTo>
                    <a:pt x="0" y="30480"/>
                  </a:lnTo>
                  <a:lnTo>
                    <a:pt x="0" y="36829"/>
                  </a:lnTo>
                  <a:lnTo>
                    <a:pt x="6350" y="36829"/>
                  </a:lnTo>
                  <a:lnTo>
                    <a:pt x="6350" y="30480"/>
                  </a:lnTo>
                  <a:close/>
                </a:path>
                <a:path w="6350" h="637539">
                  <a:moveTo>
                    <a:pt x="6350" y="36830"/>
                  </a:moveTo>
                  <a:lnTo>
                    <a:pt x="0" y="36830"/>
                  </a:lnTo>
                  <a:lnTo>
                    <a:pt x="0" y="43179"/>
                  </a:lnTo>
                  <a:lnTo>
                    <a:pt x="6350" y="43179"/>
                  </a:lnTo>
                  <a:lnTo>
                    <a:pt x="6350" y="36830"/>
                  </a:lnTo>
                  <a:close/>
                </a:path>
                <a:path w="6350" h="637539">
                  <a:moveTo>
                    <a:pt x="6350" y="43180"/>
                  </a:moveTo>
                  <a:lnTo>
                    <a:pt x="0" y="43180"/>
                  </a:lnTo>
                  <a:lnTo>
                    <a:pt x="0" y="49529"/>
                  </a:lnTo>
                  <a:lnTo>
                    <a:pt x="6350" y="49529"/>
                  </a:lnTo>
                  <a:lnTo>
                    <a:pt x="6350" y="43180"/>
                  </a:lnTo>
                  <a:close/>
                </a:path>
                <a:path w="6350" h="637539">
                  <a:moveTo>
                    <a:pt x="6350" y="49530"/>
                  </a:moveTo>
                  <a:lnTo>
                    <a:pt x="0" y="49530"/>
                  </a:lnTo>
                  <a:lnTo>
                    <a:pt x="0" y="55879"/>
                  </a:lnTo>
                  <a:lnTo>
                    <a:pt x="6350" y="55879"/>
                  </a:lnTo>
                  <a:lnTo>
                    <a:pt x="6350" y="49530"/>
                  </a:lnTo>
                  <a:close/>
                </a:path>
                <a:path w="6350" h="637539">
                  <a:moveTo>
                    <a:pt x="6350" y="55880"/>
                  </a:moveTo>
                  <a:lnTo>
                    <a:pt x="0" y="55880"/>
                  </a:lnTo>
                  <a:lnTo>
                    <a:pt x="0" y="62229"/>
                  </a:lnTo>
                  <a:lnTo>
                    <a:pt x="6350" y="62229"/>
                  </a:lnTo>
                  <a:lnTo>
                    <a:pt x="6350" y="55880"/>
                  </a:lnTo>
                  <a:close/>
                </a:path>
                <a:path w="6350" h="637539">
                  <a:moveTo>
                    <a:pt x="6350" y="62230"/>
                  </a:moveTo>
                  <a:lnTo>
                    <a:pt x="0" y="62230"/>
                  </a:lnTo>
                  <a:lnTo>
                    <a:pt x="0" y="68579"/>
                  </a:lnTo>
                  <a:lnTo>
                    <a:pt x="6350" y="68579"/>
                  </a:lnTo>
                  <a:lnTo>
                    <a:pt x="6350" y="62230"/>
                  </a:lnTo>
                  <a:close/>
                </a:path>
                <a:path w="6350" h="637539">
                  <a:moveTo>
                    <a:pt x="6350" y="68580"/>
                  </a:moveTo>
                  <a:lnTo>
                    <a:pt x="0" y="68580"/>
                  </a:lnTo>
                  <a:lnTo>
                    <a:pt x="0" y="74929"/>
                  </a:lnTo>
                  <a:lnTo>
                    <a:pt x="6350" y="74929"/>
                  </a:lnTo>
                  <a:lnTo>
                    <a:pt x="6350" y="68580"/>
                  </a:lnTo>
                  <a:close/>
                </a:path>
                <a:path w="6350" h="637539">
                  <a:moveTo>
                    <a:pt x="6350" y="74930"/>
                  </a:moveTo>
                  <a:lnTo>
                    <a:pt x="0" y="74930"/>
                  </a:lnTo>
                  <a:lnTo>
                    <a:pt x="0" y="81279"/>
                  </a:lnTo>
                  <a:lnTo>
                    <a:pt x="6350" y="81279"/>
                  </a:lnTo>
                  <a:lnTo>
                    <a:pt x="6350" y="74930"/>
                  </a:lnTo>
                  <a:close/>
                </a:path>
                <a:path w="6350" h="637539">
                  <a:moveTo>
                    <a:pt x="6350" y="81280"/>
                  </a:moveTo>
                  <a:lnTo>
                    <a:pt x="0" y="81280"/>
                  </a:lnTo>
                  <a:lnTo>
                    <a:pt x="0" y="87629"/>
                  </a:lnTo>
                  <a:lnTo>
                    <a:pt x="6350" y="87629"/>
                  </a:lnTo>
                  <a:lnTo>
                    <a:pt x="6350" y="81280"/>
                  </a:lnTo>
                  <a:close/>
                </a:path>
                <a:path w="6350" h="637539">
                  <a:moveTo>
                    <a:pt x="6350" y="87630"/>
                  </a:moveTo>
                  <a:lnTo>
                    <a:pt x="0" y="87630"/>
                  </a:lnTo>
                  <a:lnTo>
                    <a:pt x="0" y="93979"/>
                  </a:lnTo>
                  <a:lnTo>
                    <a:pt x="6350" y="93979"/>
                  </a:lnTo>
                  <a:lnTo>
                    <a:pt x="6350" y="87630"/>
                  </a:lnTo>
                  <a:close/>
                </a:path>
                <a:path w="6350" h="637539">
                  <a:moveTo>
                    <a:pt x="6350" y="93980"/>
                  </a:moveTo>
                  <a:lnTo>
                    <a:pt x="0" y="93980"/>
                  </a:lnTo>
                  <a:lnTo>
                    <a:pt x="0" y="100329"/>
                  </a:lnTo>
                  <a:lnTo>
                    <a:pt x="6350" y="100329"/>
                  </a:lnTo>
                  <a:lnTo>
                    <a:pt x="6350" y="93980"/>
                  </a:lnTo>
                  <a:close/>
                </a:path>
                <a:path w="6350" h="637539">
                  <a:moveTo>
                    <a:pt x="6350" y="100330"/>
                  </a:moveTo>
                  <a:lnTo>
                    <a:pt x="0" y="100330"/>
                  </a:lnTo>
                  <a:lnTo>
                    <a:pt x="0" y="106679"/>
                  </a:lnTo>
                  <a:lnTo>
                    <a:pt x="6350" y="106679"/>
                  </a:lnTo>
                  <a:lnTo>
                    <a:pt x="6350" y="100330"/>
                  </a:lnTo>
                  <a:close/>
                </a:path>
                <a:path w="6350" h="637539">
                  <a:moveTo>
                    <a:pt x="6350" y="106680"/>
                  </a:moveTo>
                  <a:lnTo>
                    <a:pt x="0" y="106680"/>
                  </a:lnTo>
                  <a:lnTo>
                    <a:pt x="0" y="113029"/>
                  </a:lnTo>
                  <a:lnTo>
                    <a:pt x="6350" y="113029"/>
                  </a:lnTo>
                  <a:lnTo>
                    <a:pt x="6350" y="106680"/>
                  </a:lnTo>
                  <a:close/>
                </a:path>
                <a:path w="6350" h="637539">
                  <a:moveTo>
                    <a:pt x="6350" y="113030"/>
                  </a:moveTo>
                  <a:lnTo>
                    <a:pt x="0" y="113030"/>
                  </a:lnTo>
                  <a:lnTo>
                    <a:pt x="0" y="119379"/>
                  </a:lnTo>
                  <a:lnTo>
                    <a:pt x="6350" y="119379"/>
                  </a:lnTo>
                  <a:lnTo>
                    <a:pt x="6350" y="113030"/>
                  </a:lnTo>
                  <a:close/>
                </a:path>
                <a:path w="6350" h="637539">
                  <a:moveTo>
                    <a:pt x="6350" y="119380"/>
                  </a:moveTo>
                  <a:lnTo>
                    <a:pt x="0" y="119380"/>
                  </a:lnTo>
                  <a:lnTo>
                    <a:pt x="0" y="125729"/>
                  </a:lnTo>
                  <a:lnTo>
                    <a:pt x="6350" y="125729"/>
                  </a:lnTo>
                  <a:lnTo>
                    <a:pt x="6350" y="119380"/>
                  </a:lnTo>
                  <a:close/>
                </a:path>
                <a:path w="6350" h="637539">
                  <a:moveTo>
                    <a:pt x="6350" y="125730"/>
                  </a:moveTo>
                  <a:lnTo>
                    <a:pt x="0" y="125730"/>
                  </a:lnTo>
                  <a:lnTo>
                    <a:pt x="0" y="132079"/>
                  </a:lnTo>
                  <a:lnTo>
                    <a:pt x="6350" y="132079"/>
                  </a:lnTo>
                  <a:lnTo>
                    <a:pt x="6350" y="125730"/>
                  </a:lnTo>
                  <a:close/>
                </a:path>
                <a:path w="6350" h="637539">
                  <a:moveTo>
                    <a:pt x="6350" y="132080"/>
                  </a:moveTo>
                  <a:lnTo>
                    <a:pt x="0" y="132080"/>
                  </a:lnTo>
                  <a:lnTo>
                    <a:pt x="0" y="138429"/>
                  </a:lnTo>
                  <a:lnTo>
                    <a:pt x="6350" y="138429"/>
                  </a:lnTo>
                  <a:lnTo>
                    <a:pt x="6350" y="132080"/>
                  </a:lnTo>
                  <a:close/>
                </a:path>
                <a:path w="6350" h="637539">
                  <a:moveTo>
                    <a:pt x="6350" y="138430"/>
                  </a:moveTo>
                  <a:lnTo>
                    <a:pt x="0" y="138430"/>
                  </a:lnTo>
                  <a:lnTo>
                    <a:pt x="0" y="144779"/>
                  </a:lnTo>
                  <a:lnTo>
                    <a:pt x="6350" y="144779"/>
                  </a:lnTo>
                  <a:lnTo>
                    <a:pt x="6350" y="138430"/>
                  </a:lnTo>
                  <a:close/>
                </a:path>
                <a:path w="6350" h="637539">
                  <a:moveTo>
                    <a:pt x="6350" y="144780"/>
                  </a:moveTo>
                  <a:lnTo>
                    <a:pt x="0" y="144780"/>
                  </a:lnTo>
                  <a:lnTo>
                    <a:pt x="0" y="149859"/>
                  </a:lnTo>
                  <a:lnTo>
                    <a:pt x="6350" y="149859"/>
                  </a:lnTo>
                  <a:lnTo>
                    <a:pt x="6350" y="144780"/>
                  </a:lnTo>
                  <a:close/>
                </a:path>
                <a:path w="6350" h="637539">
                  <a:moveTo>
                    <a:pt x="6350" y="149860"/>
                  </a:moveTo>
                  <a:lnTo>
                    <a:pt x="0" y="149860"/>
                  </a:lnTo>
                  <a:lnTo>
                    <a:pt x="0" y="157479"/>
                  </a:lnTo>
                  <a:lnTo>
                    <a:pt x="6350" y="157479"/>
                  </a:lnTo>
                  <a:lnTo>
                    <a:pt x="6350" y="149860"/>
                  </a:lnTo>
                  <a:close/>
                </a:path>
                <a:path w="6350" h="637539">
                  <a:moveTo>
                    <a:pt x="6350" y="157480"/>
                  </a:moveTo>
                  <a:lnTo>
                    <a:pt x="0" y="157480"/>
                  </a:lnTo>
                  <a:lnTo>
                    <a:pt x="0" y="163829"/>
                  </a:lnTo>
                  <a:lnTo>
                    <a:pt x="6350" y="163829"/>
                  </a:lnTo>
                  <a:lnTo>
                    <a:pt x="6350" y="157480"/>
                  </a:lnTo>
                  <a:close/>
                </a:path>
                <a:path w="6350" h="637539">
                  <a:moveTo>
                    <a:pt x="6350" y="163830"/>
                  </a:moveTo>
                  <a:lnTo>
                    <a:pt x="0" y="163830"/>
                  </a:lnTo>
                  <a:lnTo>
                    <a:pt x="0" y="170179"/>
                  </a:lnTo>
                  <a:lnTo>
                    <a:pt x="6350" y="170179"/>
                  </a:lnTo>
                  <a:lnTo>
                    <a:pt x="6350" y="163830"/>
                  </a:lnTo>
                  <a:close/>
                </a:path>
                <a:path w="6350" h="637539">
                  <a:moveTo>
                    <a:pt x="6350" y="170180"/>
                  </a:moveTo>
                  <a:lnTo>
                    <a:pt x="0" y="170180"/>
                  </a:lnTo>
                  <a:lnTo>
                    <a:pt x="0" y="176529"/>
                  </a:lnTo>
                  <a:lnTo>
                    <a:pt x="6350" y="176529"/>
                  </a:lnTo>
                  <a:lnTo>
                    <a:pt x="6350" y="170180"/>
                  </a:lnTo>
                  <a:close/>
                </a:path>
                <a:path w="6350" h="637539">
                  <a:moveTo>
                    <a:pt x="6350" y="176530"/>
                  </a:moveTo>
                  <a:lnTo>
                    <a:pt x="0" y="176530"/>
                  </a:lnTo>
                  <a:lnTo>
                    <a:pt x="0" y="182879"/>
                  </a:lnTo>
                  <a:lnTo>
                    <a:pt x="6350" y="182879"/>
                  </a:lnTo>
                  <a:lnTo>
                    <a:pt x="6350" y="176530"/>
                  </a:lnTo>
                  <a:close/>
                </a:path>
                <a:path w="6350" h="637539">
                  <a:moveTo>
                    <a:pt x="6350" y="182880"/>
                  </a:moveTo>
                  <a:lnTo>
                    <a:pt x="0" y="182880"/>
                  </a:lnTo>
                  <a:lnTo>
                    <a:pt x="0" y="189229"/>
                  </a:lnTo>
                  <a:lnTo>
                    <a:pt x="6350" y="189229"/>
                  </a:lnTo>
                  <a:lnTo>
                    <a:pt x="6350" y="182880"/>
                  </a:lnTo>
                  <a:close/>
                </a:path>
                <a:path w="6350" h="637539">
                  <a:moveTo>
                    <a:pt x="6350" y="189230"/>
                  </a:moveTo>
                  <a:lnTo>
                    <a:pt x="0" y="189230"/>
                  </a:lnTo>
                  <a:lnTo>
                    <a:pt x="0" y="195579"/>
                  </a:lnTo>
                  <a:lnTo>
                    <a:pt x="6350" y="195579"/>
                  </a:lnTo>
                  <a:lnTo>
                    <a:pt x="6350" y="189230"/>
                  </a:lnTo>
                  <a:close/>
                </a:path>
                <a:path w="6350" h="637539">
                  <a:moveTo>
                    <a:pt x="6350" y="195580"/>
                  </a:moveTo>
                  <a:lnTo>
                    <a:pt x="0" y="195580"/>
                  </a:lnTo>
                  <a:lnTo>
                    <a:pt x="0" y="200659"/>
                  </a:lnTo>
                  <a:lnTo>
                    <a:pt x="1270" y="200659"/>
                  </a:lnTo>
                  <a:lnTo>
                    <a:pt x="1270" y="201929"/>
                  </a:lnTo>
                  <a:lnTo>
                    <a:pt x="6350" y="201929"/>
                  </a:lnTo>
                  <a:lnTo>
                    <a:pt x="6350" y="195580"/>
                  </a:lnTo>
                  <a:close/>
                </a:path>
                <a:path w="6350" h="637539">
                  <a:moveTo>
                    <a:pt x="6350" y="201930"/>
                  </a:moveTo>
                  <a:lnTo>
                    <a:pt x="1270" y="201930"/>
                  </a:lnTo>
                  <a:lnTo>
                    <a:pt x="1270" y="205739"/>
                  </a:lnTo>
                  <a:lnTo>
                    <a:pt x="2539" y="205739"/>
                  </a:lnTo>
                  <a:lnTo>
                    <a:pt x="2539" y="208279"/>
                  </a:lnTo>
                  <a:lnTo>
                    <a:pt x="6350" y="208279"/>
                  </a:lnTo>
                  <a:lnTo>
                    <a:pt x="6350" y="201930"/>
                  </a:lnTo>
                  <a:close/>
                </a:path>
                <a:path w="6350" h="637539">
                  <a:moveTo>
                    <a:pt x="6350" y="208280"/>
                  </a:moveTo>
                  <a:lnTo>
                    <a:pt x="2539" y="208280"/>
                  </a:lnTo>
                  <a:lnTo>
                    <a:pt x="2539" y="213359"/>
                  </a:lnTo>
                  <a:lnTo>
                    <a:pt x="3809" y="213359"/>
                  </a:lnTo>
                  <a:lnTo>
                    <a:pt x="3809" y="214629"/>
                  </a:lnTo>
                  <a:lnTo>
                    <a:pt x="6350" y="214629"/>
                  </a:lnTo>
                  <a:lnTo>
                    <a:pt x="6350" y="208280"/>
                  </a:lnTo>
                  <a:close/>
                </a:path>
                <a:path w="6350" h="637539">
                  <a:moveTo>
                    <a:pt x="6350" y="214630"/>
                  </a:moveTo>
                  <a:lnTo>
                    <a:pt x="3809" y="214630"/>
                  </a:lnTo>
                  <a:lnTo>
                    <a:pt x="3809" y="220979"/>
                  </a:lnTo>
                  <a:lnTo>
                    <a:pt x="6350" y="220979"/>
                  </a:lnTo>
                  <a:lnTo>
                    <a:pt x="6350" y="214630"/>
                  </a:lnTo>
                  <a:close/>
                </a:path>
                <a:path w="6350" h="637539">
                  <a:moveTo>
                    <a:pt x="6350" y="220980"/>
                  </a:moveTo>
                  <a:lnTo>
                    <a:pt x="3809" y="220980"/>
                  </a:lnTo>
                  <a:lnTo>
                    <a:pt x="3809" y="227329"/>
                  </a:lnTo>
                  <a:lnTo>
                    <a:pt x="6350" y="227329"/>
                  </a:lnTo>
                  <a:lnTo>
                    <a:pt x="6350" y="220980"/>
                  </a:lnTo>
                  <a:close/>
                </a:path>
                <a:path w="6350" h="637539">
                  <a:moveTo>
                    <a:pt x="6350" y="227330"/>
                  </a:moveTo>
                  <a:lnTo>
                    <a:pt x="3809" y="227330"/>
                  </a:lnTo>
                  <a:lnTo>
                    <a:pt x="3809" y="233679"/>
                  </a:lnTo>
                  <a:lnTo>
                    <a:pt x="6350" y="233679"/>
                  </a:lnTo>
                  <a:lnTo>
                    <a:pt x="6350" y="227330"/>
                  </a:lnTo>
                  <a:close/>
                </a:path>
                <a:path w="6350" h="637539">
                  <a:moveTo>
                    <a:pt x="6350" y="233680"/>
                  </a:moveTo>
                  <a:lnTo>
                    <a:pt x="3809" y="233680"/>
                  </a:lnTo>
                  <a:lnTo>
                    <a:pt x="3809" y="234950"/>
                  </a:lnTo>
                  <a:lnTo>
                    <a:pt x="5079" y="234950"/>
                  </a:lnTo>
                  <a:lnTo>
                    <a:pt x="5079" y="241300"/>
                  </a:lnTo>
                  <a:lnTo>
                    <a:pt x="0" y="241300"/>
                  </a:lnTo>
                  <a:lnTo>
                    <a:pt x="0" y="246379"/>
                  </a:lnTo>
                  <a:lnTo>
                    <a:pt x="6350" y="246379"/>
                  </a:lnTo>
                  <a:lnTo>
                    <a:pt x="6350" y="233680"/>
                  </a:lnTo>
                  <a:close/>
                </a:path>
                <a:path w="6350" h="637539">
                  <a:moveTo>
                    <a:pt x="6350" y="246380"/>
                  </a:moveTo>
                  <a:lnTo>
                    <a:pt x="0" y="246380"/>
                  </a:lnTo>
                  <a:lnTo>
                    <a:pt x="0" y="252729"/>
                  </a:lnTo>
                  <a:lnTo>
                    <a:pt x="6350" y="252729"/>
                  </a:lnTo>
                  <a:lnTo>
                    <a:pt x="6350" y="246380"/>
                  </a:lnTo>
                  <a:close/>
                </a:path>
                <a:path w="6350" h="637539">
                  <a:moveTo>
                    <a:pt x="6350" y="252730"/>
                  </a:moveTo>
                  <a:lnTo>
                    <a:pt x="0" y="252730"/>
                  </a:lnTo>
                  <a:lnTo>
                    <a:pt x="0" y="259079"/>
                  </a:lnTo>
                  <a:lnTo>
                    <a:pt x="6350" y="259079"/>
                  </a:lnTo>
                  <a:lnTo>
                    <a:pt x="6350" y="252730"/>
                  </a:lnTo>
                  <a:close/>
                </a:path>
                <a:path w="6350" h="637539">
                  <a:moveTo>
                    <a:pt x="6350" y="259080"/>
                  </a:moveTo>
                  <a:lnTo>
                    <a:pt x="0" y="259080"/>
                  </a:lnTo>
                  <a:lnTo>
                    <a:pt x="0" y="265429"/>
                  </a:lnTo>
                  <a:lnTo>
                    <a:pt x="6350" y="265429"/>
                  </a:lnTo>
                  <a:lnTo>
                    <a:pt x="6350" y="259080"/>
                  </a:lnTo>
                  <a:close/>
                </a:path>
                <a:path w="6350" h="637539">
                  <a:moveTo>
                    <a:pt x="6350" y="265430"/>
                  </a:moveTo>
                  <a:lnTo>
                    <a:pt x="0" y="265430"/>
                  </a:lnTo>
                  <a:lnTo>
                    <a:pt x="0" y="271779"/>
                  </a:lnTo>
                  <a:lnTo>
                    <a:pt x="6350" y="271779"/>
                  </a:lnTo>
                  <a:lnTo>
                    <a:pt x="6350" y="265430"/>
                  </a:lnTo>
                  <a:close/>
                </a:path>
                <a:path w="6350" h="637539">
                  <a:moveTo>
                    <a:pt x="6350" y="271780"/>
                  </a:moveTo>
                  <a:lnTo>
                    <a:pt x="0" y="271780"/>
                  </a:lnTo>
                  <a:lnTo>
                    <a:pt x="0" y="278129"/>
                  </a:lnTo>
                  <a:lnTo>
                    <a:pt x="6350" y="278129"/>
                  </a:lnTo>
                  <a:lnTo>
                    <a:pt x="6350" y="271780"/>
                  </a:lnTo>
                  <a:close/>
                </a:path>
                <a:path w="6350" h="637539">
                  <a:moveTo>
                    <a:pt x="6350" y="278130"/>
                  </a:moveTo>
                  <a:lnTo>
                    <a:pt x="0" y="278130"/>
                  </a:lnTo>
                  <a:lnTo>
                    <a:pt x="0" y="284479"/>
                  </a:lnTo>
                  <a:lnTo>
                    <a:pt x="6350" y="284479"/>
                  </a:lnTo>
                  <a:lnTo>
                    <a:pt x="6350" y="278130"/>
                  </a:lnTo>
                  <a:close/>
                </a:path>
                <a:path w="6350" h="637539">
                  <a:moveTo>
                    <a:pt x="6350" y="284480"/>
                  </a:moveTo>
                  <a:lnTo>
                    <a:pt x="0" y="284480"/>
                  </a:lnTo>
                  <a:lnTo>
                    <a:pt x="0" y="290829"/>
                  </a:lnTo>
                  <a:lnTo>
                    <a:pt x="6350" y="290829"/>
                  </a:lnTo>
                  <a:lnTo>
                    <a:pt x="6350" y="284480"/>
                  </a:lnTo>
                  <a:close/>
                </a:path>
                <a:path w="6350" h="637539">
                  <a:moveTo>
                    <a:pt x="6350" y="290830"/>
                  </a:moveTo>
                  <a:lnTo>
                    <a:pt x="0" y="290830"/>
                  </a:lnTo>
                  <a:lnTo>
                    <a:pt x="0" y="297179"/>
                  </a:lnTo>
                  <a:lnTo>
                    <a:pt x="6350" y="297179"/>
                  </a:lnTo>
                  <a:lnTo>
                    <a:pt x="6350" y="290830"/>
                  </a:lnTo>
                  <a:close/>
                </a:path>
                <a:path w="6350" h="637539">
                  <a:moveTo>
                    <a:pt x="6350" y="297180"/>
                  </a:moveTo>
                  <a:lnTo>
                    <a:pt x="0" y="297180"/>
                  </a:lnTo>
                  <a:lnTo>
                    <a:pt x="0" y="303529"/>
                  </a:lnTo>
                  <a:lnTo>
                    <a:pt x="6350" y="303529"/>
                  </a:lnTo>
                  <a:lnTo>
                    <a:pt x="6350" y="297180"/>
                  </a:lnTo>
                  <a:close/>
                </a:path>
                <a:path w="6350" h="637539">
                  <a:moveTo>
                    <a:pt x="6350" y="303530"/>
                  </a:moveTo>
                  <a:lnTo>
                    <a:pt x="0" y="303530"/>
                  </a:lnTo>
                  <a:lnTo>
                    <a:pt x="0" y="309879"/>
                  </a:lnTo>
                  <a:lnTo>
                    <a:pt x="6350" y="309879"/>
                  </a:lnTo>
                  <a:lnTo>
                    <a:pt x="6350" y="303530"/>
                  </a:lnTo>
                  <a:close/>
                </a:path>
                <a:path w="6350" h="637539">
                  <a:moveTo>
                    <a:pt x="6350" y="309880"/>
                  </a:moveTo>
                  <a:lnTo>
                    <a:pt x="0" y="309880"/>
                  </a:lnTo>
                  <a:lnTo>
                    <a:pt x="0" y="316229"/>
                  </a:lnTo>
                  <a:lnTo>
                    <a:pt x="6350" y="316229"/>
                  </a:lnTo>
                  <a:lnTo>
                    <a:pt x="6350" y="309880"/>
                  </a:lnTo>
                  <a:close/>
                </a:path>
                <a:path w="6350" h="637539">
                  <a:moveTo>
                    <a:pt x="6350" y="316230"/>
                  </a:moveTo>
                  <a:lnTo>
                    <a:pt x="0" y="316230"/>
                  </a:lnTo>
                  <a:lnTo>
                    <a:pt x="0" y="322579"/>
                  </a:lnTo>
                  <a:lnTo>
                    <a:pt x="6350" y="322579"/>
                  </a:lnTo>
                  <a:lnTo>
                    <a:pt x="6350" y="316230"/>
                  </a:lnTo>
                  <a:close/>
                </a:path>
                <a:path w="6350" h="637539">
                  <a:moveTo>
                    <a:pt x="6350" y="322580"/>
                  </a:moveTo>
                  <a:lnTo>
                    <a:pt x="0" y="322580"/>
                  </a:lnTo>
                  <a:lnTo>
                    <a:pt x="0" y="328929"/>
                  </a:lnTo>
                  <a:lnTo>
                    <a:pt x="6350" y="328929"/>
                  </a:lnTo>
                  <a:lnTo>
                    <a:pt x="6350" y="322580"/>
                  </a:lnTo>
                  <a:close/>
                </a:path>
                <a:path w="6350" h="637539">
                  <a:moveTo>
                    <a:pt x="6350" y="328930"/>
                  </a:moveTo>
                  <a:lnTo>
                    <a:pt x="0" y="328930"/>
                  </a:lnTo>
                  <a:lnTo>
                    <a:pt x="0" y="335279"/>
                  </a:lnTo>
                  <a:lnTo>
                    <a:pt x="6350" y="335279"/>
                  </a:lnTo>
                  <a:lnTo>
                    <a:pt x="6350" y="328930"/>
                  </a:lnTo>
                  <a:close/>
                </a:path>
                <a:path w="6350" h="637539">
                  <a:moveTo>
                    <a:pt x="6350" y="335280"/>
                  </a:moveTo>
                  <a:lnTo>
                    <a:pt x="0" y="335280"/>
                  </a:lnTo>
                  <a:lnTo>
                    <a:pt x="0" y="341629"/>
                  </a:lnTo>
                  <a:lnTo>
                    <a:pt x="6350" y="341629"/>
                  </a:lnTo>
                  <a:lnTo>
                    <a:pt x="6350" y="335280"/>
                  </a:lnTo>
                  <a:close/>
                </a:path>
                <a:path w="6350" h="637539">
                  <a:moveTo>
                    <a:pt x="6350" y="341630"/>
                  </a:moveTo>
                  <a:lnTo>
                    <a:pt x="0" y="341630"/>
                  </a:lnTo>
                  <a:lnTo>
                    <a:pt x="0" y="347979"/>
                  </a:lnTo>
                  <a:lnTo>
                    <a:pt x="6350" y="347979"/>
                  </a:lnTo>
                  <a:lnTo>
                    <a:pt x="6350" y="341630"/>
                  </a:lnTo>
                  <a:close/>
                </a:path>
                <a:path w="6350" h="637539">
                  <a:moveTo>
                    <a:pt x="6350" y="347980"/>
                  </a:moveTo>
                  <a:lnTo>
                    <a:pt x="0" y="347980"/>
                  </a:lnTo>
                  <a:lnTo>
                    <a:pt x="0" y="354329"/>
                  </a:lnTo>
                  <a:lnTo>
                    <a:pt x="6350" y="354329"/>
                  </a:lnTo>
                  <a:lnTo>
                    <a:pt x="6350" y="347980"/>
                  </a:lnTo>
                  <a:close/>
                </a:path>
                <a:path w="6350" h="637539">
                  <a:moveTo>
                    <a:pt x="6350" y="354330"/>
                  </a:moveTo>
                  <a:lnTo>
                    <a:pt x="0" y="354330"/>
                  </a:lnTo>
                  <a:lnTo>
                    <a:pt x="0" y="360679"/>
                  </a:lnTo>
                  <a:lnTo>
                    <a:pt x="6350" y="360679"/>
                  </a:lnTo>
                  <a:lnTo>
                    <a:pt x="6350" y="354330"/>
                  </a:lnTo>
                  <a:close/>
                </a:path>
                <a:path w="6350" h="637539">
                  <a:moveTo>
                    <a:pt x="6350" y="360680"/>
                  </a:moveTo>
                  <a:lnTo>
                    <a:pt x="0" y="360680"/>
                  </a:lnTo>
                  <a:lnTo>
                    <a:pt x="0" y="367029"/>
                  </a:lnTo>
                  <a:lnTo>
                    <a:pt x="6350" y="367029"/>
                  </a:lnTo>
                  <a:lnTo>
                    <a:pt x="6350" y="360680"/>
                  </a:lnTo>
                  <a:close/>
                </a:path>
                <a:path w="6350" h="637539">
                  <a:moveTo>
                    <a:pt x="6350" y="367030"/>
                  </a:moveTo>
                  <a:lnTo>
                    <a:pt x="0" y="367030"/>
                  </a:lnTo>
                  <a:lnTo>
                    <a:pt x="0" y="373379"/>
                  </a:lnTo>
                  <a:lnTo>
                    <a:pt x="6350" y="373379"/>
                  </a:lnTo>
                  <a:lnTo>
                    <a:pt x="6350" y="367030"/>
                  </a:lnTo>
                  <a:close/>
                </a:path>
                <a:path w="6350" h="637539">
                  <a:moveTo>
                    <a:pt x="6350" y="374650"/>
                  </a:moveTo>
                  <a:lnTo>
                    <a:pt x="5079" y="374650"/>
                  </a:lnTo>
                  <a:lnTo>
                    <a:pt x="5079" y="379729"/>
                  </a:lnTo>
                  <a:lnTo>
                    <a:pt x="6350" y="379729"/>
                  </a:lnTo>
                  <a:lnTo>
                    <a:pt x="6350" y="374650"/>
                  </a:lnTo>
                  <a:close/>
                </a:path>
                <a:path w="6350" h="637539">
                  <a:moveTo>
                    <a:pt x="6350" y="373380"/>
                  </a:moveTo>
                  <a:lnTo>
                    <a:pt x="0" y="373380"/>
                  </a:lnTo>
                  <a:lnTo>
                    <a:pt x="0" y="377189"/>
                  </a:lnTo>
                  <a:lnTo>
                    <a:pt x="1270" y="377189"/>
                  </a:lnTo>
                  <a:lnTo>
                    <a:pt x="1270" y="375919"/>
                  </a:lnTo>
                  <a:lnTo>
                    <a:pt x="3809" y="375919"/>
                  </a:lnTo>
                  <a:lnTo>
                    <a:pt x="3809" y="374650"/>
                  </a:lnTo>
                  <a:lnTo>
                    <a:pt x="6350" y="374650"/>
                  </a:lnTo>
                  <a:lnTo>
                    <a:pt x="6350" y="373380"/>
                  </a:lnTo>
                  <a:close/>
                </a:path>
                <a:path w="6350" h="637539">
                  <a:moveTo>
                    <a:pt x="6350" y="379730"/>
                  </a:moveTo>
                  <a:lnTo>
                    <a:pt x="5079" y="379730"/>
                  </a:lnTo>
                  <a:lnTo>
                    <a:pt x="5079" y="386079"/>
                  </a:lnTo>
                  <a:lnTo>
                    <a:pt x="6350" y="386079"/>
                  </a:lnTo>
                  <a:lnTo>
                    <a:pt x="6350" y="379730"/>
                  </a:lnTo>
                  <a:close/>
                </a:path>
                <a:path w="6350" h="637539">
                  <a:moveTo>
                    <a:pt x="6350" y="386080"/>
                  </a:moveTo>
                  <a:lnTo>
                    <a:pt x="5079" y="386080"/>
                  </a:lnTo>
                  <a:lnTo>
                    <a:pt x="5079" y="392429"/>
                  </a:lnTo>
                  <a:lnTo>
                    <a:pt x="6350" y="392429"/>
                  </a:lnTo>
                  <a:lnTo>
                    <a:pt x="6350" y="386080"/>
                  </a:lnTo>
                  <a:close/>
                </a:path>
                <a:path w="6350" h="637539">
                  <a:moveTo>
                    <a:pt x="6350" y="392430"/>
                  </a:moveTo>
                  <a:lnTo>
                    <a:pt x="5079" y="392430"/>
                  </a:lnTo>
                  <a:lnTo>
                    <a:pt x="5079" y="398779"/>
                  </a:lnTo>
                  <a:lnTo>
                    <a:pt x="6350" y="398779"/>
                  </a:lnTo>
                  <a:lnTo>
                    <a:pt x="6350" y="392430"/>
                  </a:lnTo>
                  <a:close/>
                </a:path>
                <a:path w="6350" h="637539">
                  <a:moveTo>
                    <a:pt x="6350" y="398780"/>
                  </a:moveTo>
                  <a:lnTo>
                    <a:pt x="5079" y="398780"/>
                  </a:lnTo>
                  <a:lnTo>
                    <a:pt x="5079" y="405129"/>
                  </a:lnTo>
                  <a:lnTo>
                    <a:pt x="6350" y="405129"/>
                  </a:lnTo>
                  <a:lnTo>
                    <a:pt x="6350" y="398780"/>
                  </a:lnTo>
                  <a:close/>
                </a:path>
                <a:path w="6350" h="637539">
                  <a:moveTo>
                    <a:pt x="6350" y="405130"/>
                  </a:moveTo>
                  <a:lnTo>
                    <a:pt x="5079" y="405130"/>
                  </a:lnTo>
                  <a:lnTo>
                    <a:pt x="5079" y="411479"/>
                  </a:lnTo>
                  <a:lnTo>
                    <a:pt x="6350" y="411479"/>
                  </a:lnTo>
                  <a:lnTo>
                    <a:pt x="6350" y="405130"/>
                  </a:lnTo>
                  <a:close/>
                </a:path>
                <a:path w="6350" h="637539">
                  <a:moveTo>
                    <a:pt x="6350" y="411480"/>
                  </a:moveTo>
                  <a:lnTo>
                    <a:pt x="5079" y="411480"/>
                  </a:lnTo>
                  <a:lnTo>
                    <a:pt x="5079" y="417829"/>
                  </a:lnTo>
                  <a:lnTo>
                    <a:pt x="6350" y="417829"/>
                  </a:lnTo>
                  <a:lnTo>
                    <a:pt x="6350" y="411480"/>
                  </a:lnTo>
                  <a:close/>
                </a:path>
                <a:path w="6350" h="637539">
                  <a:moveTo>
                    <a:pt x="6350" y="417830"/>
                  </a:moveTo>
                  <a:lnTo>
                    <a:pt x="5079" y="417830"/>
                  </a:lnTo>
                  <a:lnTo>
                    <a:pt x="5079" y="422909"/>
                  </a:lnTo>
                  <a:lnTo>
                    <a:pt x="3809" y="422909"/>
                  </a:lnTo>
                  <a:lnTo>
                    <a:pt x="3809" y="424179"/>
                  </a:lnTo>
                  <a:lnTo>
                    <a:pt x="6350" y="424179"/>
                  </a:lnTo>
                  <a:lnTo>
                    <a:pt x="6350" y="417830"/>
                  </a:lnTo>
                  <a:close/>
                </a:path>
                <a:path w="6350" h="637539">
                  <a:moveTo>
                    <a:pt x="6350" y="424180"/>
                  </a:moveTo>
                  <a:lnTo>
                    <a:pt x="3809" y="424180"/>
                  </a:lnTo>
                  <a:lnTo>
                    <a:pt x="3809" y="430529"/>
                  </a:lnTo>
                  <a:lnTo>
                    <a:pt x="6350" y="430529"/>
                  </a:lnTo>
                  <a:lnTo>
                    <a:pt x="6350" y="424180"/>
                  </a:lnTo>
                  <a:close/>
                </a:path>
                <a:path w="6350" h="637539">
                  <a:moveTo>
                    <a:pt x="6350" y="430530"/>
                  </a:moveTo>
                  <a:lnTo>
                    <a:pt x="3809" y="430530"/>
                  </a:lnTo>
                  <a:lnTo>
                    <a:pt x="3809" y="436879"/>
                  </a:lnTo>
                  <a:lnTo>
                    <a:pt x="6350" y="436879"/>
                  </a:lnTo>
                  <a:lnTo>
                    <a:pt x="6350" y="430530"/>
                  </a:lnTo>
                  <a:close/>
                </a:path>
                <a:path w="6350" h="637539">
                  <a:moveTo>
                    <a:pt x="6350" y="436880"/>
                  </a:moveTo>
                  <a:lnTo>
                    <a:pt x="3809" y="436880"/>
                  </a:lnTo>
                  <a:lnTo>
                    <a:pt x="3809" y="443229"/>
                  </a:lnTo>
                  <a:lnTo>
                    <a:pt x="6350" y="443229"/>
                  </a:lnTo>
                  <a:lnTo>
                    <a:pt x="6350" y="436880"/>
                  </a:lnTo>
                  <a:close/>
                </a:path>
                <a:path w="6350" h="637539">
                  <a:moveTo>
                    <a:pt x="6350" y="443230"/>
                  </a:moveTo>
                  <a:lnTo>
                    <a:pt x="3809" y="443230"/>
                  </a:lnTo>
                  <a:lnTo>
                    <a:pt x="3809" y="445769"/>
                  </a:lnTo>
                  <a:lnTo>
                    <a:pt x="2539" y="445769"/>
                  </a:lnTo>
                  <a:lnTo>
                    <a:pt x="2539" y="449579"/>
                  </a:lnTo>
                  <a:lnTo>
                    <a:pt x="6350" y="449579"/>
                  </a:lnTo>
                  <a:lnTo>
                    <a:pt x="6350" y="443230"/>
                  </a:lnTo>
                  <a:close/>
                </a:path>
                <a:path w="6350" h="637539">
                  <a:moveTo>
                    <a:pt x="6350" y="449580"/>
                  </a:moveTo>
                  <a:lnTo>
                    <a:pt x="2539" y="449580"/>
                  </a:lnTo>
                  <a:lnTo>
                    <a:pt x="2539" y="455929"/>
                  </a:lnTo>
                  <a:lnTo>
                    <a:pt x="6350" y="455929"/>
                  </a:lnTo>
                  <a:lnTo>
                    <a:pt x="6350" y="449580"/>
                  </a:lnTo>
                  <a:close/>
                </a:path>
                <a:path w="6350" h="637539">
                  <a:moveTo>
                    <a:pt x="6350" y="455930"/>
                  </a:moveTo>
                  <a:lnTo>
                    <a:pt x="2539" y="455930"/>
                  </a:lnTo>
                  <a:lnTo>
                    <a:pt x="2539" y="457200"/>
                  </a:lnTo>
                  <a:lnTo>
                    <a:pt x="1270" y="457200"/>
                  </a:lnTo>
                  <a:lnTo>
                    <a:pt x="1270" y="462279"/>
                  </a:lnTo>
                  <a:lnTo>
                    <a:pt x="6350" y="462279"/>
                  </a:lnTo>
                  <a:lnTo>
                    <a:pt x="6350" y="455930"/>
                  </a:lnTo>
                  <a:close/>
                </a:path>
                <a:path w="6350" h="637539">
                  <a:moveTo>
                    <a:pt x="6350" y="462280"/>
                  </a:moveTo>
                  <a:lnTo>
                    <a:pt x="1270" y="462280"/>
                  </a:lnTo>
                  <a:lnTo>
                    <a:pt x="1270" y="463550"/>
                  </a:lnTo>
                  <a:lnTo>
                    <a:pt x="0" y="463550"/>
                  </a:lnTo>
                  <a:lnTo>
                    <a:pt x="0" y="468629"/>
                  </a:lnTo>
                  <a:lnTo>
                    <a:pt x="6350" y="468629"/>
                  </a:lnTo>
                  <a:lnTo>
                    <a:pt x="6350" y="462280"/>
                  </a:lnTo>
                  <a:close/>
                </a:path>
                <a:path w="6350" h="637539">
                  <a:moveTo>
                    <a:pt x="6350" y="468630"/>
                  </a:moveTo>
                  <a:lnTo>
                    <a:pt x="0" y="468630"/>
                  </a:lnTo>
                  <a:lnTo>
                    <a:pt x="0" y="474979"/>
                  </a:lnTo>
                  <a:lnTo>
                    <a:pt x="6350" y="474979"/>
                  </a:lnTo>
                  <a:lnTo>
                    <a:pt x="6350" y="468630"/>
                  </a:lnTo>
                  <a:close/>
                </a:path>
                <a:path w="6350" h="637539">
                  <a:moveTo>
                    <a:pt x="6350" y="474980"/>
                  </a:moveTo>
                  <a:lnTo>
                    <a:pt x="0" y="474980"/>
                  </a:lnTo>
                  <a:lnTo>
                    <a:pt x="0" y="500379"/>
                  </a:lnTo>
                  <a:lnTo>
                    <a:pt x="6350" y="500379"/>
                  </a:lnTo>
                  <a:lnTo>
                    <a:pt x="6350" y="474980"/>
                  </a:lnTo>
                  <a:close/>
                </a:path>
                <a:path w="6350" h="637539">
                  <a:moveTo>
                    <a:pt x="6350" y="500380"/>
                  </a:moveTo>
                  <a:lnTo>
                    <a:pt x="0" y="500380"/>
                  </a:lnTo>
                  <a:lnTo>
                    <a:pt x="0" y="505459"/>
                  </a:lnTo>
                  <a:lnTo>
                    <a:pt x="6350" y="505459"/>
                  </a:lnTo>
                  <a:lnTo>
                    <a:pt x="6350" y="500380"/>
                  </a:lnTo>
                  <a:close/>
                </a:path>
                <a:path w="6350" h="637539">
                  <a:moveTo>
                    <a:pt x="6350" y="505460"/>
                  </a:moveTo>
                  <a:lnTo>
                    <a:pt x="0" y="505460"/>
                  </a:lnTo>
                  <a:lnTo>
                    <a:pt x="0" y="513079"/>
                  </a:lnTo>
                  <a:lnTo>
                    <a:pt x="6350" y="513079"/>
                  </a:lnTo>
                  <a:lnTo>
                    <a:pt x="6350" y="505460"/>
                  </a:lnTo>
                  <a:close/>
                </a:path>
                <a:path w="6350" h="637539">
                  <a:moveTo>
                    <a:pt x="6350" y="513080"/>
                  </a:moveTo>
                  <a:lnTo>
                    <a:pt x="0" y="513080"/>
                  </a:lnTo>
                  <a:lnTo>
                    <a:pt x="0" y="519429"/>
                  </a:lnTo>
                  <a:lnTo>
                    <a:pt x="6350" y="519429"/>
                  </a:lnTo>
                  <a:lnTo>
                    <a:pt x="6350" y="513080"/>
                  </a:lnTo>
                  <a:close/>
                </a:path>
                <a:path w="6350" h="637539">
                  <a:moveTo>
                    <a:pt x="6350" y="519430"/>
                  </a:moveTo>
                  <a:lnTo>
                    <a:pt x="0" y="519430"/>
                  </a:lnTo>
                  <a:lnTo>
                    <a:pt x="0" y="525779"/>
                  </a:lnTo>
                  <a:lnTo>
                    <a:pt x="6350" y="525779"/>
                  </a:lnTo>
                  <a:lnTo>
                    <a:pt x="6350" y="519430"/>
                  </a:lnTo>
                  <a:close/>
                </a:path>
                <a:path w="6350" h="637539">
                  <a:moveTo>
                    <a:pt x="6350" y="525780"/>
                  </a:moveTo>
                  <a:lnTo>
                    <a:pt x="0" y="525780"/>
                  </a:lnTo>
                  <a:lnTo>
                    <a:pt x="0" y="532129"/>
                  </a:lnTo>
                  <a:lnTo>
                    <a:pt x="6350" y="532129"/>
                  </a:lnTo>
                  <a:lnTo>
                    <a:pt x="6350" y="525780"/>
                  </a:lnTo>
                  <a:close/>
                </a:path>
                <a:path w="6350" h="637539">
                  <a:moveTo>
                    <a:pt x="6350" y="532130"/>
                  </a:moveTo>
                  <a:lnTo>
                    <a:pt x="0" y="532130"/>
                  </a:lnTo>
                  <a:lnTo>
                    <a:pt x="0" y="538479"/>
                  </a:lnTo>
                  <a:lnTo>
                    <a:pt x="6350" y="538479"/>
                  </a:lnTo>
                  <a:lnTo>
                    <a:pt x="6350" y="532130"/>
                  </a:lnTo>
                  <a:close/>
                </a:path>
                <a:path w="6350" h="637539">
                  <a:moveTo>
                    <a:pt x="6350" y="538480"/>
                  </a:moveTo>
                  <a:lnTo>
                    <a:pt x="0" y="538480"/>
                  </a:lnTo>
                  <a:lnTo>
                    <a:pt x="0" y="544829"/>
                  </a:lnTo>
                  <a:lnTo>
                    <a:pt x="6350" y="544829"/>
                  </a:lnTo>
                  <a:lnTo>
                    <a:pt x="6350" y="538480"/>
                  </a:lnTo>
                  <a:close/>
                </a:path>
                <a:path w="6350" h="637539">
                  <a:moveTo>
                    <a:pt x="6350" y="544830"/>
                  </a:moveTo>
                  <a:lnTo>
                    <a:pt x="0" y="544830"/>
                  </a:lnTo>
                  <a:lnTo>
                    <a:pt x="0" y="551179"/>
                  </a:lnTo>
                  <a:lnTo>
                    <a:pt x="6350" y="551179"/>
                  </a:lnTo>
                  <a:lnTo>
                    <a:pt x="6350" y="544830"/>
                  </a:lnTo>
                  <a:close/>
                </a:path>
                <a:path w="6350" h="637539">
                  <a:moveTo>
                    <a:pt x="6350" y="551180"/>
                  </a:moveTo>
                  <a:lnTo>
                    <a:pt x="0" y="551180"/>
                  </a:lnTo>
                  <a:lnTo>
                    <a:pt x="0" y="557529"/>
                  </a:lnTo>
                  <a:lnTo>
                    <a:pt x="6350" y="557529"/>
                  </a:lnTo>
                  <a:lnTo>
                    <a:pt x="6350" y="551180"/>
                  </a:lnTo>
                  <a:close/>
                </a:path>
                <a:path w="6350" h="637539">
                  <a:moveTo>
                    <a:pt x="6350" y="557530"/>
                  </a:moveTo>
                  <a:lnTo>
                    <a:pt x="0" y="557530"/>
                  </a:lnTo>
                  <a:lnTo>
                    <a:pt x="0" y="563879"/>
                  </a:lnTo>
                  <a:lnTo>
                    <a:pt x="6350" y="563879"/>
                  </a:lnTo>
                  <a:lnTo>
                    <a:pt x="6350" y="557530"/>
                  </a:lnTo>
                  <a:close/>
                </a:path>
                <a:path w="6350" h="637539">
                  <a:moveTo>
                    <a:pt x="6350" y="563880"/>
                  </a:moveTo>
                  <a:lnTo>
                    <a:pt x="0" y="563880"/>
                  </a:lnTo>
                  <a:lnTo>
                    <a:pt x="0" y="570229"/>
                  </a:lnTo>
                  <a:lnTo>
                    <a:pt x="6350" y="570229"/>
                  </a:lnTo>
                  <a:lnTo>
                    <a:pt x="6350" y="563880"/>
                  </a:lnTo>
                  <a:close/>
                </a:path>
                <a:path w="6350" h="637539">
                  <a:moveTo>
                    <a:pt x="6350" y="570230"/>
                  </a:moveTo>
                  <a:lnTo>
                    <a:pt x="0" y="570230"/>
                  </a:lnTo>
                  <a:lnTo>
                    <a:pt x="0" y="588009"/>
                  </a:lnTo>
                  <a:lnTo>
                    <a:pt x="6350" y="588009"/>
                  </a:lnTo>
                  <a:lnTo>
                    <a:pt x="6350" y="570230"/>
                  </a:lnTo>
                  <a:close/>
                </a:path>
                <a:path w="6350" h="637539">
                  <a:moveTo>
                    <a:pt x="6350" y="588010"/>
                  </a:moveTo>
                  <a:lnTo>
                    <a:pt x="0" y="588010"/>
                  </a:lnTo>
                  <a:lnTo>
                    <a:pt x="0" y="595629"/>
                  </a:lnTo>
                  <a:lnTo>
                    <a:pt x="6350" y="595629"/>
                  </a:lnTo>
                  <a:lnTo>
                    <a:pt x="6350" y="588010"/>
                  </a:lnTo>
                  <a:close/>
                </a:path>
                <a:path w="6350" h="637539">
                  <a:moveTo>
                    <a:pt x="6350" y="595630"/>
                  </a:moveTo>
                  <a:lnTo>
                    <a:pt x="0" y="595630"/>
                  </a:lnTo>
                  <a:lnTo>
                    <a:pt x="0" y="600709"/>
                  </a:lnTo>
                  <a:lnTo>
                    <a:pt x="6350" y="600709"/>
                  </a:lnTo>
                  <a:lnTo>
                    <a:pt x="6350" y="595630"/>
                  </a:lnTo>
                  <a:close/>
                </a:path>
                <a:path w="6350" h="637539">
                  <a:moveTo>
                    <a:pt x="6350" y="600710"/>
                  </a:moveTo>
                  <a:lnTo>
                    <a:pt x="0" y="600710"/>
                  </a:lnTo>
                  <a:lnTo>
                    <a:pt x="0" y="608329"/>
                  </a:lnTo>
                  <a:lnTo>
                    <a:pt x="6350" y="608329"/>
                  </a:lnTo>
                  <a:lnTo>
                    <a:pt x="6350" y="600710"/>
                  </a:lnTo>
                  <a:close/>
                </a:path>
                <a:path w="6350" h="637539">
                  <a:moveTo>
                    <a:pt x="6350" y="608330"/>
                  </a:moveTo>
                  <a:lnTo>
                    <a:pt x="0" y="608330"/>
                  </a:lnTo>
                  <a:lnTo>
                    <a:pt x="0" y="614679"/>
                  </a:lnTo>
                  <a:lnTo>
                    <a:pt x="6350" y="614679"/>
                  </a:lnTo>
                  <a:lnTo>
                    <a:pt x="6350" y="608330"/>
                  </a:lnTo>
                  <a:close/>
                </a:path>
                <a:path w="6350" h="637539">
                  <a:moveTo>
                    <a:pt x="6350" y="614680"/>
                  </a:moveTo>
                  <a:lnTo>
                    <a:pt x="0" y="614680"/>
                  </a:lnTo>
                  <a:lnTo>
                    <a:pt x="0" y="621029"/>
                  </a:lnTo>
                  <a:lnTo>
                    <a:pt x="6350" y="621029"/>
                  </a:lnTo>
                  <a:lnTo>
                    <a:pt x="6350" y="614680"/>
                  </a:lnTo>
                  <a:close/>
                </a:path>
                <a:path w="6350" h="637539">
                  <a:moveTo>
                    <a:pt x="6350" y="621030"/>
                  </a:moveTo>
                  <a:lnTo>
                    <a:pt x="0" y="621030"/>
                  </a:lnTo>
                  <a:lnTo>
                    <a:pt x="0" y="627379"/>
                  </a:lnTo>
                  <a:lnTo>
                    <a:pt x="6350" y="627379"/>
                  </a:lnTo>
                  <a:lnTo>
                    <a:pt x="6350" y="621030"/>
                  </a:lnTo>
                  <a:close/>
                </a:path>
                <a:path w="6350" h="637539">
                  <a:moveTo>
                    <a:pt x="6350" y="627380"/>
                  </a:moveTo>
                  <a:lnTo>
                    <a:pt x="0" y="627380"/>
                  </a:lnTo>
                  <a:lnTo>
                    <a:pt x="0" y="633729"/>
                  </a:lnTo>
                  <a:lnTo>
                    <a:pt x="5079" y="633729"/>
                  </a:lnTo>
                  <a:lnTo>
                    <a:pt x="5079" y="632459"/>
                  </a:lnTo>
                  <a:lnTo>
                    <a:pt x="6350" y="632459"/>
                  </a:lnTo>
                  <a:lnTo>
                    <a:pt x="6350" y="627380"/>
                  </a:lnTo>
                  <a:close/>
                </a:path>
                <a:path w="6350" h="637539">
                  <a:moveTo>
                    <a:pt x="3809" y="633730"/>
                  </a:moveTo>
                  <a:lnTo>
                    <a:pt x="0" y="633730"/>
                  </a:lnTo>
                  <a:lnTo>
                    <a:pt x="0" y="637539"/>
                  </a:lnTo>
                  <a:lnTo>
                    <a:pt x="1270" y="637539"/>
                  </a:lnTo>
                  <a:lnTo>
                    <a:pt x="1270" y="636269"/>
                  </a:lnTo>
                  <a:lnTo>
                    <a:pt x="2539" y="636269"/>
                  </a:lnTo>
                  <a:lnTo>
                    <a:pt x="2539" y="635000"/>
                  </a:lnTo>
                  <a:lnTo>
                    <a:pt x="3809" y="635000"/>
                  </a:lnTo>
                  <a:lnTo>
                    <a:pt x="3809" y="633730"/>
                  </a:lnTo>
                  <a:close/>
                </a:path>
              </a:pathLst>
            </a:custGeom>
            <a:solidFill>
              <a:srgbClr val="5E00F2"/>
            </a:solidFill>
          </p:spPr>
          <p:txBody>
            <a:bodyPr bIns="0" lIns="0" rIns="0" rtlCol="0" tIns="0" wrap="square"/>
            <a:p/>
          </p:txBody>
        </p:sp>
        <p:sp>
          <p:nvSpPr>
            <p:cNvPr id="1049978" name="object 1279"/>
            <p:cNvSpPr/>
            <p:nvPr/>
          </p:nvSpPr>
          <p:spPr>
            <a:xfrm>
              <a:off x="6813550" y="4460239"/>
              <a:ext cx="7620" cy="645160"/>
            </a:xfrm>
            <a:custGeom>
              <a:avLst/>
              <a:ahLst/>
              <a:rect l="l" t="t" r="r" b="b"/>
              <a:pathLst>
                <a:path w="7620" h="645160">
                  <a:moveTo>
                    <a:pt x="3809" y="0"/>
                  </a:moveTo>
                  <a:lnTo>
                    <a:pt x="0" y="0"/>
                  </a:lnTo>
                  <a:lnTo>
                    <a:pt x="0" y="6349"/>
                  </a:lnTo>
                  <a:lnTo>
                    <a:pt x="7620" y="6349"/>
                  </a:lnTo>
                  <a:lnTo>
                    <a:pt x="7620" y="1269"/>
                  </a:lnTo>
                  <a:lnTo>
                    <a:pt x="3809" y="1269"/>
                  </a:lnTo>
                  <a:lnTo>
                    <a:pt x="3809" y="0"/>
                  </a:lnTo>
                  <a:close/>
                </a:path>
                <a:path w="7620" h="645160">
                  <a:moveTo>
                    <a:pt x="7620" y="6349"/>
                  </a:moveTo>
                  <a:lnTo>
                    <a:pt x="0" y="6349"/>
                  </a:lnTo>
                  <a:lnTo>
                    <a:pt x="0" y="12699"/>
                  </a:lnTo>
                  <a:lnTo>
                    <a:pt x="7620" y="12699"/>
                  </a:lnTo>
                  <a:lnTo>
                    <a:pt x="7620" y="6349"/>
                  </a:lnTo>
                  <a:close/>
                </a:path>
                <a:path w="7620" h="645160">
                  <a:moveTo>
                    <a:pt x="7620" y="12699"/>
                  </a:moveTo>
                  <a:lnTo>
                    <a:pt x="0" y="12699"/>
                  </a:lnTo>
                  <a:lnTo>
                    <a:pt x="0" y="19049"/>
                  </a:lnTo>
                  <a:lnTo>
                    <a:pt x="7620" y="19049"/>
                  </a:lnTo>
                  <a:lnTo>
                    <a:pt x="7620" y="12699"/>
                  </a:lnTo>
                  <a:close/>
                </a:path>
                <a:path w="7620" h="645160">
                  <a:moveTo>
                    <a:pt x="7620" y="19049"/>
                  </a:moveTo>
                  <a:lnTo>
                    <a:pt x="0" y="19049"/>
                  </a:lnTo>
                  <a:lnTo>
                    <a:pt x="0" y="25399"/>
                  </a:lnTo>
                  <a:lnTo>
                    <a:pt x="7620" y="25399"/>
                  </a:lnTo>
                  <a:lnTo>
                    <a:pt x="7620" y="19049"/>
                  </a:lnTo>
                  <a:close/>
                </a:path>
                <a:path w="7620" h="645160">
                  <a:moveTo>
                    <a:pt x="7620" y="25399"/>
                  </a:moveTo>
                  <a:lnTo>
                    <a:pt x="0" y="25399"/>
                  </a:lnTo>
                  <a:lnTo>
                    <a:pt x="0" y="31749"/>
                  </a:lnTo>
                  <a:lnTo>
                    <a:pt x="7620" y="31749"/>
                  </a:lnTo>
                  <a:lnTo>
                    <a:pt x="7620" y="25399"/>
                  </a:lnTo>
                  <a:close/>
                </a:path>
                <a:path w="7620" h="645160">
                  <a:moveTo>
                    <a:pt x="7620" y="31749"/>
                  </a:moveTo>
                  <a:lnTo>
                    <a:pt x="0" y="31749"/>
                  </a:lnTo>
                  <a:lnTo>
                    <a:pt x="0" y="38099"/>
                  </a:lnTo>
                  <a:lnTo>
                    <a:pt x="7620" y="38099"/>
                  </a:lnTo>
                  <a:lnTo>
                    <a:pt x="7620" y="31749"/>
                  </a:lnTo>
                  <a:close/>
                </a:path>
                <a:path w="7620" h="645160">
                  <a:moveTo>
                    <a:pt x="7620" y="38099"/>
                  </a:moveTo>
                  <a:lnTo>
                    <a:pt x="0" y="38099"/>
                  </a:lnTo>
                  <a:lnTo>
                    <a:pt x="0" y="44449"/>
                  </a:lnTo>
                  <a:lnTo>
                    <a:pt x="7620" y="44449"/>
                  </a:lnTo>
                  <a:lnTo>
                    <a:pt x="7620" y="38099"/>
                  </a:lnTo>
                  <a:close/>
                </a:path>
                <a:path w="7620" h="645160">
                  <a:moveTo>
                    <a:pt x="7620" y="44449"/>
                  </a:moveTo>
                  <a:lnTo>
                    <a:pt x="0" y="44449"/>
                  </a:lnTo>
                  <a:lnTo>
                    <a:pt x="0" y="50799"/>
                  </a:lnTo>
                  <a:lnTo>
                    <a:pt x="7620" y="50799"/>
                  </a:lnTo>
                  <a:lnTo>
                    <a:pt x="7620" y="44449"/>
                  </a:lnTo>
                  <a:close/>
                </a:path>
                <a:path w="7620" h="645160">
                  <a:moveTo>
                    <a:pt x="7620" y="50799"/>
                  </a:moveTo>
                  <a:lnTo>
                    <a:pt x="0" y="50799"/>
                  </a:lnTo>
                  <a:lnTo>
                    <a:pt x="0" y="57149"/>
                  </a:lnTo>
                  <a:lnTo>
                    <a:pt x="7620" y="57149"/>
                  </a:lnTo>
                  <a:lnTo>
                    <a:pt x="7620" y="50799"/>
                  </a:lnTo>
                  <a:close/>
                </a:path>
                <a:path w="7620" h="645160">
                  <a:moveTo>
                    <a:pt x="7620" y="57149"/>
                  </a:moveTo>
                  <a:lnTo>
                    <a:pt x="0" y="57149"/>
                  </a:lnTo>
                  <a:lnTo>
                    <a:pt x="0" y="63499"/>
                  </a:lnTo>
                  <a:lnTo>
                    <a:pt x="7620" y="63499"/>
                  </a:lnTo>
                  <a:lnTo>
                    <a:pt x="7620" y="57149"/>
                  </a:lnTo>
                  <a:close/>
                </a:path>
                <a:path w="7620" h="645160">
                  <a:moveTo>
                    <a:pt x="7620" y="63499"/>
                  </a:moveTo>
                  <a:lnTo>
                    <a:pt x="0" y="63499"/>
                  </a:lnTo>
                  <a:lnTo>
                    <a:pt x="0" y="69849"/>
                  </a:lnTo>
                  <a:lnTo>
                    <a:pt x="7620" y="69849"/>
                  </a:lnTo>
                  <a:lnTo>
                    <a:pt x="7620" y="63499"/>
                  </a:lnTo>
                  <a:close/>
                </a:path>
                <a:path w="7620" h="645160">
                  <a:moveTo>
                    <a:pt x="7620" y="69849"/>
                  </a:moveTo>
                  <a:lnTo>
                    <a:pt x="0" y="69849"/>
                  </a:lnTo>
                  <a:lnTo>
                    <a:pt x="0" y="76199"/>
                  </a:lnTo>
                  <a:lnTo>
                    <a:pt x="7620" y="76199"/>
                  </a:lnTo>
                  <a:lnTo>
                    <a:pt x="7620" y="69849"/>
                  </a:lnTo>
                  <a:close/>
                </a:path>
                <a:path w="7620" h="645160">
                  <a:moveTo>
                    <a:pt x="7620" y="76199"/>
                  </a:moveTo>
                  <a:lnTo>
                    <a:pt x="0" y="76199"/>
                  </a:lnTo>
                  <a:lnTo>
                    <a:pt x="0" y="82549"/>
                  </a:lnTo>
                  <a:lnTo>
                    <a:pt x="7620" y="82549"/>
                  </a:lnTo>
                  <a:lnTo>
                    <a:pt x="7620" y="76199"/>
                  </a:lnTo>
                  <a:close/>
                </a:path>
                <a:path w="7620" h="645160">
                  <a:moveTo>
                    <a:pt x="7620" y="82549"/>
                  </a:moveTo>
                  <a:lnTo>
                    <a:pt x="0" y="82549"/>
                  </a:lnTo>
                  <a:lnTo>
                    <a:pt x="0" y="88899"/>
                  </a:lnTo>
                  <a:lnTo>
                    <a:pt x="7620" y="88899"/>
                  </a:lnTo>
                  <a:lnTo>
                    <a:pt x="7620" y="82549"/>
                  </a:lnTo>
                  <a:close/>
                </a:path>
                <a:path w="7620" h="645160">
                  <a:moveTo>
                    <a:pt x="7620" y="88899"/>
                  </a:moveTo>
                  <a:lnTo>
                    <a:pt x="0" y="88899"/>
                  </a:lnTo>
                  <a:lnTo>
                    <a:pt x="0" y="95249"/>
                  </a:lnTo>
                  <a:lnTo>
                    <a:pt x="7620" y="95249"/>
                  </a:lnTo>
                  <a:lnTo>
                    <a:pt x="7620" y="88899"/>
                  </a:lnTo>
                  <a:close/>
                </a:path>
                <a:path w="7620" h="645160">
                  <a:moveTo>
                    <a:pt x="7620" y="95249"/>
                  </a:moveTo>
                  <a:lnTo>
                    <a:pt x="0" y="95249"/>
                  </a:lnTo>
                  <a:lnTo>
                    <a:pt x="0" y="101599"/>
                  </a:lnTo>
                  <a:lnTo>
                    <a:pt x="7620" y="101599"/>
                  </a:lnTo>
                  <a:lnTo>
                    <a:pt x="7620" y="95249"/>
                  </a:lnTo>
                  <a:close/>
                </a:path>
                <a:path w="7620" h="645160">
                  <a:moveTo>
                    <a:pt x="7620" y="101599"/>
                  </a:moveTo>
                  <a:lnTo>
                    <a:pt x="0" y="101599"/>
                  </a:lnTo>
                  <a:lnTo>
                    <a:pt x="0" y="107949"/>
                  </a:lnTo>
                  <a:lnTo>
                    <a:pt x="7620" y="107949"/>
                  </a:lnTo>
                  <a:lnTo>
                    <a:pt x="7620" y="101599"/>
                  </a:lnTo>
                  <a:close/>
                </a:path>
                <a:path w="7620" h="645160">
                  <a:moveTo>
                    <a:pt x="7620" y="107949"/>
                  </a:moveTo>
                  <a:lnTo>
                    <a:pt x="0" y="107949"/>
                  </a:lnTo>
                  <a:lnTo>
                    <a:pt x="0" y="114299"/>
                  </a:lnTo>
                  <a:lnTo>
                    <a:pt x="7620" y="114299"/>
                  </a:lnTo>
                  <a:lnTo>
                    <a:pt x="7620" y="107949"/>
                  </a:lnTo>
                  <a:close/>
                </a:path>
                <a:path w="7620" h="645160">
                  <a:moveTo>
                    <a:pt x="7620" y="114299"/>
                  </a:moveTo>
                  <a:lnTo>
                    <a:pt x="0" y="114299"/>
                  </a:lnTo>
                  <a:lnTo>
                    <a:pt x="0" y="120649"/>
                  </a:lnTo>
                  <a:lnTo>
                    <a:pt x="7620" y="120649"/>
                  </a:lnTo>
                  <a:lnTo>
                    <a:pt x="7620" y="114299"/>
                  </a:lnTo>
                  <a:close/>
                </a:path>
                <a:path w="7620" h="645160">
                  <a:moveTo>
                    <a:pt x="7620" y="120649"/>
                  </a:moveTo>
                  <a:lnTo>
                    <a:pt x="0" y="120649"/>
                  </a:lnTo>
                  <a:lnTo>
                    <a:pt x="0" y="126999"/>
                  </a:lnTo>
                  <a:lnTo>
                    <a:pt x="7620" y="126999"/>
                  </a:lnTo>
                  <a:lnTo>
                    <a:pt x="7620" y="120649"/>
                  </a:lnTo>
                  <a:close/>
                </a:path>
                <a:path w="7620" h="645160">
                  <a:moveTo>
                    <a:pt x="7620" y="126999"/>
                  </a:moveTo>
                  <a:lnTo>
                    <a:pt x="0" y="126999"/>
                  </a:lnTo>
                  <a:lnTo>
                    <a:pt x="0" y="133349"/>
                  </a:lnTo>
                  <a:lnTo>
                    <a:pt x="7620" y="133349"/>
                  </a:lnTo>
                  <a:lnTo>
                    <a:pt x="7620" y="126999"/>
                  </a:lnTo>
                  <a:close/>
                </a:path>
                <a:path w="7620" h="645160">
                  <a:moveTo>
                    <a:pt x="7620" y="133349"/>
                  </a:moveTo>
                  <a:lnTo>
                    <a:pt x="0" y="133349"/>
                  </a:lnTo>
                  <a:lnTo>
                    <a:pt x="0" y="139699"/>
                  </a:lnTo>
                  <a:lnTo>
                    <a:pt x="7620" y="139699"/>
                  </a:lnTo>
                  <a:lnTo>
                    <a:pt x="7620" y="133349"/>
                  </a:lnTo>
                  <a:close/>
                </a:path>
                <a:path w="7620" h="645160">
                  <a:moveTo>
                    <a:pt x="7620" y="139699"/>
                  </a:moveTo>
                  <a:lnTo>
                    <a:pt x="0" y="139699"/>
                  </a:lnTo>
                  <a:lnTo>
                    <a:pt x="0" y="146049"/>
                  </a:lnTo>
                  <a:lnTo>
                    <a:pt x="7620" y="146049"/>
                  </a:lnTo>
                  <a:lnTo>
                    <a:pt x="7620" y="139699"/>
                  </a:lnTo>
                  <a:close/>
                </a:path>
                <a:path w="7620" h="645160">
                  <a:moveTo>
                    <a:pt x="7620" y="146049"/>
                  </a:moveTo>
                  <a:lnTo>
                    <a:pt x="0" y="146049"/>
                  </a:lnTo>
                  <a:lnTo>
                    <a:pt x="0" y="151129"/>
                  </a:lnTo>
                  <a:lnTo>
                    <a:pt x="7620" y="151129"/>
                  </a:lnTo>
                  <a:lnTo>
                    <a:pt x="7620" y="146049"/>
                  </a:lnTo>
                  <a:close/>
                </a:path>
                <a:path w="7620" h="645160">
                  <a:moveTo>
                    <a:pt x="7620" y="151129"/>
                  </a:moveTo>
                  <a:lnTo>
                    <a:pt x="0" y="151129"/>
                  </a:lnTo>
                  <a:lnTo>
                    <a:pt x="0" y="158749"/>
                  </a:lnTo>
                  <a:lnTo>
                    <a:pt x="7620" y="158749"/>
                  </a:lnTo>
                  <a:lnTo>
                    <a:pt x="7620" y="151129"/>
                  </a:lnTo>
                  <a:close/>
                </a:path>
                <a:path w="7620" h="645160">
                  <a:moveTo>
                    <a:pt x="7620" y="158749"/>
                  </a:moveTo>
                  <a:lnTo>
                    <a:pt x="0" y="158749"/>
                  </a:lnTo>
                  <a:lnTo>
                    <a:pt x="0" y="165099"/>
                  </a:lnTo>
                  <a:lnTo>
                    <a:pt x="7620" y="165099"/>
                  </a:lnTo>
                  <a:lnTo>
                    <a:pt x="7620" y="158749"/>
                  </a:lnTo>
                  <a:close/>
                </a:path>
                <a:path w="7620" h="645160">
                  <a:moveTo>
                    <a:pt x="7620" y="165099"/>
                  </a:moveTo>
                  <a:lnTo>
                    <a:pt x="0" y="165099"/>
                  </a:lnTo>
                  <a:lnTo>
                    <a:pt x="0" y="171449"/>
                  </a:lnTo>
                  <a:lnTo>
                    <a:pt x="7620" y="171449"/>
                  </a:lnTo>
                  <a:lnTo>
                    <a:pt x="7620" y="165099"/>
                  </a:lnTo>
                  <a:close/>
                </a:path>
                <a:path w="7620" h="645160">
                  <a:moveTo>
                    <a:pt x="7620" y="171449"/>
                  </a:moveTo>
                  <a:lnTo>
                    <a:pt x="0" y="171449"/>
                  </a:lnTo>
                  <a:lnTo>
                    <a:pt x="0" y="177799"/>
                  </a:lnTo>
                  <a:lnTo>
                    <a:pt x="7620" y="177799"/>
                  </a:lnTo>
                  <a:lnTo>
                    <a:pt x="7620" y="171449"/>
                  </a:lnTo>
                  <a:close/>
                </a:path>
                <a:path w="7620" h="645160">
                  <a:moveTo>
                    <a:pt x="7620" y="177799"/>
                  </a:moveTo>
                  <a:lnTo>
                    <a:pt x="0" y="177799"/>
                  </a:lnTo>
                  <a:lnTo>
                    <a:pt x="0" y="184149"/>
                  </a:lnTo>
                  <a:lnTo>
                    <a:pt x="7620" y="184149"/>
                  </a:lnTo>
                  <a:lnTo>
                    <a:pt x="7620" y="177799"/>
                  </a:lnTo>
                  <a:close/>
                </a:path>
                <a:path w="7620" h="645160">
                  <a:moveTo>
                    <a:pt x="7620" y="184149"/>
                  </a:moveTo>
                  <a:lnTo>
                    <a:pt x="1270" y="184149"/>
                  </a:lnTo>
                  <a:lnTo>
                    <a:pt x="1270" y="186689"/>
                  </a:lnTo>
                  <a:lnTo>
                    <a:pt x="2540" y="186689"/>
                  </a:lnTo>
                  <a:lnTo>
                    <a:pt x="2540" y="189229"/>
                  </a:lnTo>
                  <a:lnTo>
                    <a:pt x="3809" y="189229"/>
                  </a:lnTo>
                  <a:lnTo>
                    <a:pt x="3809" y="190499"/>
                  </a:lnTo>
                  <a:lnTo>
                    <a:pt x="7620" y="190499"/>
                  </a:lnTo>
                  <a:lnTo>
                    <a:pt x="7620" y="184149"/>
                  </a:lnTo>
                  <a:close/>
                </a:path>
                <a:path w="7620" h="645160">
                  <a:moveTo>
                    <a:pt x="7620" y="190499"/>
                  </a:moveTo>
                  <a:lnTo>
                    <a:pt x="3809" y="190499"/>
                  </a:lnTo>
                  <a:lnTo>
                    <a:pt x="3809" y="191769"/>
                  </a:lnTo>
                  <a:lnTo>
                    <a:pt x="5079" y="191769"/>
                  </a:lnTo>
                  <a:lnTo>
                    <a:pt x="5079" y="194309"/>
                  </a:lnTo>
                  <a:lnTo>
                    <a:pt x="6350" y="194309"/>
                  </a:lnTo>
                  <a:lnTo>
                    <a:pt x="6350" y="196849"/>
                  </a:lnTo>
                  <a:lnTo>
                    <a:pt x="7620" y="196849"/>
                  </a:lnTo>
                  <a:lnTo>
                    <a:pt x="7620" y="190499"/>
                  </a:lnTo>
                  <a:close/>
                </a:path>
                <a:path w="7620" h="645160">
                  <a:moveTo>
                    <a:pt x="7620" y="196849"/>
                  </a:moveTo>
                  <a:lnTo>
                    <a:pt x="6350" y="196849"/>
                  </a:lnTo>
                  <a:lnTo>
                    <a:pt x="6350" y="198119"/>
                  </a:lnTo>
                  <a:lnTo>
                    <a:pt x="7620" y="198119"/>
                  </a:lnTo>
                  <a:lnTo>
                    <a:pt x="7620" y="196849"/>
                  </a:lnTo>
                  <a:close/>
                </a:path>
                <a:path w="7620" h="645160">
                  <a:moveTo>
                    <a:pt x="7620" y="243839"/>
                  </a:moveTo>
                  <a:lnTo>
                    <a:pt x="5079" y="243839"/>
                  </a:lnTo>
                  <a:lnTo>
                    <a:pt x="5079" y="245109"/>
                  </a:lnTo>
                  <a:lnTo>
                    <a:pt x="1270" y="245109"/>
                  </a:lnTo>
                  <a:lnTo>
                    <a:pt x="1270" y="246379"/>
                  </a:lnTo>
                  <a:lnTo>
                    <a:pt x="0" y="246379"/>
                  </a:lnTo>
                  <a:lnTo>
                    <a:pt x="0" y="247649"/>
                  </a:lnTo>
                  <a:lnTo>
                    <a:pt x="7620" y="247649"/>
                  </a:lnTo>
                  <a:lnTo>
                    <a:pt x="7620" y="243839"/>
                  </a:lnTo>
                  <a:close/>
                </a:path>
                <a:path w="7620" h="645160">
                  <a:moveTo>
                    <a:pt x="7620" y="247649"/>
                  </a:moveTo>
                  <a:lnTo>
                    <a:pt x="0" y="247649"/>
                  </a:lnTo>
                  <a:lnTo>
                    <a:pt x="0" y="253999"/>
                  </a:lnTo>
                  <a:lnTo>
                    <a:pt x="7620" y="253999"/>
                  </a:lnTo>
                  <a:lnTo>
                    <a:pt x="7620" y="247649"/>
                  </a:lnTo>
                  <a:close/>
                </a:path>
                <a:path w="7620" h="645160">
                  <a:moveTo>
                    <a:pt x="7620" y="253999"/>
                  </a:moveTo>
                  <a:lnTo>
                    <a:pt x="0" y="253999"/>
                  </a:lnTo>
                  <a:lnTo>
                    <a:pt x="0" y="260349"/>
                  </a:lnTo>
                  <a:lnTo>
                    <a:pt x="7620" y="260349"/>
                  </a:lnTo>
                  <a:lnTo>
                    <a:pt x="7620" y="253999"/>
                  </a:lnTo>
                  <a:close/>
                </a:path>
                <a:path w="7620" h="645160">
                  <a:moveTo>
                    <a:pt x="7620" y="260349"/>
                  </a:moveTo>
                  <a:lnTo>
                    <a:pt x="0" y="260349"/>
                  </a:lnTo>
                  <a:lnTo>
                    <a:pt x="0" y="266699"/>
                  </a:lnTo>
                  <a:lnTo>
                    <a:pt x="7620" y="266699"/>
                  </a:lnTo>
                  <a:lnTo>
                    <a:pt x="7620" y="260349"/>
                  </a:lnTo>
                  <a:close/>
                </a:path>
                <a:path w="7620" h="645160">
                  <a:moveTo>
                    <a:pt x="7620" y="266699"/>
                  </a:moveTo>
                  <a:lnTo>
                    <a:pt x="0" y="266699"/>
                  </a:lnTo>
                  <a:lnTo>
                    <a:pt x="0" y="273049"/>
                  </a:lnTo>
                  <a:lnTo>
                    <a:pt x="7620" y="273049"/>
                  </a:lnTo>
                  <a:lnTo>
                    <a:pt x="7620" y="266699"/>
                  </a:lnTo>
                  <a:close/>
                </a:path>
                <a:path w="7620" h="645160">
                  <a:moveTo>
                    <a:pt x="7620" y="273049"/>
                  </a:moveTo>
                  <a:lnTo>
                    <a:pt x="0" y="273049"/>
                  </a:lnTo>
                  <a:lnTo>
                    <a:pt x="0" y="279399"/>
                  </a:lnTo>
                  <a:lnTo>
                    <a:pt x="7620" y="279399"/>
                  </a:lnTo>
                  <a:lnTo>
                    <a:pt x="7620" y="273049"/>
                  </a:lnTo>
                  <a:close/>
                </a:path>
                <a:path w="7620" h="645160">
                  <a:moveTo>
                    <a:pt x="7620" y="279399"/>
                  </a:moveTo>
                  <a:lnTo>
                    <a:pt x="0" y="279399"/>
                  </a:lnTo>
                  <a:lnTo>
                    <a:pt x="0" y="285749"/>
                  </a:lnTo>
                  <a:lnTo>
                    <a:pt x="7620" y="285749"/>
                  </a:lnTo>
                  <a:lnTo>
                    <a:pt x="7620" y="279399"/>
                  </a:lnTo>
                  <a:close/>
                </a:path>
                <a:path w="7620" h="645160">
                  <a:moveTo>
                    <a:pt x="7620" y="285749"/>
                  </a:moveTo>
                  <a:lnTo>
                    <a:pt x="0" y="285749"/>
                  </a:lnTo>
                  <a:lnTo>
                    <a:pt x="0" y="292099"/>
                  </a:lnTo>
                  <a:lnTo>
                    <a:pt x="7620" y="292099"/>
                  </a:lnTo>
                  <a:lnTo>
                    <a:pt x="7620" y="285749"/>
                  </a:lnTo>
                  <a:close/>
                </a:path>
                <a:path w="7620" h="645160">
                  <a:moveTo>
                    <a:pt x="7620" y="292099"/>
                  </a:moveTo>
                  <a:lnTo>
                    <a:pt x="0" y="292099"/>
                  </a:lnTo>
                  <a:lnTo>
                    <a:pt x="0" y="298449"/>
                  </a:lnTo>
                  <a:lnTo>
                    <a:pt x="7620" y="298449"/>
                  </a:lnTo>
                  <a:lnTo>
                    <a:pt x="7620" y="292099"/>
                  </a:lnTo>
                  <a:close/>
                </a:path>
                <a:path w="7620" h="645160">
                  <a:moveTo>
                    <a:pt x="7620" y="298449"/>
                  </a:moveTo>
                  <a:lnTo>
                    <a:pt x="0" y="298449"/>
                  </a:lnTo>
                  <a:lnTo>
                    <a:pt x="0" y="304799"/>
                  </a:lnTo>
                  <a:lnTo>
                    <a:pt x="7620" y="304799"/>
                  </a:lnTo>
                  <a:lnTo>
                    <a:pt x="7620" y="298449"/>
                  </a:lnTo>
                  <a:close/>
                </a:path>
                <a:path w="7620" h="645160">
                  <a:moveTo>
                    <a:pt x="7620" y="304799"/>
                  </a:moveTo>
                  <a:lnTo>
                    <a:pt x="0" y="304799"/>
                  </a:lnTo>
                  <a:lnTo>
                    <a:pt x="0" y="311149"/>
                  </a:lnTo>
                  <a:lnTo>
                    <a:pt x="7620" y="311149"/>
                  </a:lnTo>
                  <a:lnTo>
                    <a:pt x="7620" y="304799"/>
                  </a:lnTo>
                  <a:close/>
                </a:path>
                <a:path w="7620" h="645160">
                  <a:moveTo>
                    <a:pt x="7620" y="311149"/>
                  </a:moveTo>
                  <a:lnTo>
                    <a:pt x="0" y="311149"/>
                  </a:lnTo>
                  <a:lnTo>
                    <a:pt x="0" y="317499"/>
                  </a:lnTo>
                  <a:lnTo>
                    <a:pt x="7620" y="317499"/>
                  </a:lnTo>
                  <a:lnTo>
                    <a:pt x="7620" y="311149"/>
                  </a:lnTo>
                  <a:close/>
                </a:path>
                <a:path w="7620" h="645160">
                  <a:moveTo>
                    <a:pt x="7620" y="317499"/>
                  </a:moveTo>
                  <a:lnTo>
                    <a:pt x="0" y="317499"/>
                  </a:lnTo>
                  <a:lnTo>
                    <a:pt x="0" y="323849"/>
                  </a:lnTo>
                  <a:lnTo>
                    <a:pt x="7620" y="323849"/>
                  </a:lnTo>
                  <a:lnTo>
                    <a:pt x="7620" y="317499"/>
                  </a:lnTo>
                  <a:close/>
                </a:path>
                <a:path w="7620" h="645160">
                  <a:moveTo>
                    <a:pt x="7620" y="323849"/>
                  </a:moveTo>
                  <a:lnTo>
                    <a:pt x="0" y="323849"/>
                  </a:lnTo>
                  <a:lnTo>
                    <a:pt x="0" y="330199"/>
                  </a:lnTo>
                  <a:lnTo>
                    <a:pt x="7620" y="330199"/>
                  </a:lnTo>
                  <a:lnTo>
                    <a:pt x="7620" y="323849"/>
                  </a:lnTo>
                  <a:close/>
                </a:path>
                <a:path w="7620" h="645160">
                  <a:moveTo>
                    <a:pt x="7620" y="330199"/>
                  </a:moveTo>
                  <a:lnTo>
                    <a:pt x="0" y="330199"/>
                  </a:lnTo>
                  <a:lnTo>
                    <a:pt x="0" y="336549"/>
                  </a:lnTo>
                  <a:lnTo>
                    <a:pt x="7620" y="336549"/>
                  </a:lnTo>
                  <a:lnTo>
                    <a:pt x="7620" y="330199"/>
                  </a:lnTo>
                  <a:close/>
                </a:path>
                <a:path w="7620" h="645160">
                  <a:moveTo>
                    <a:pt x="7620" y="336549"/>
                  </a:moveTo>
                  <a:lnTo>
                    <a:pt x="0" y="336549"/>
                  </a:lnTo>
                  <a:lnTo>
                    <a:pt x="0" y="342899"/>
                  </a:lnTo>
                  <a:lnTo>
                    <a:pt x="7620" y="342899"/>
                  </a:lnTo>
                  <a:lnTo>
                    <a:pt x="7620" y="336549"/>
                  </a:lnTo>
                  <a:close/>
                </a:path>
                <a:path w="7620" h="645160">
                  <a:moveTo>
                    <a:pt x="7620" y="342899"/>
                  </a:moveTo>
                  <a:lnTo>
                    <a:pt x="0" y="342899"/>
                  </a:lnTo>
                  <a:lnTo>
                    <a:pt x="0" y="349249"/>
                  </a:lnTo>
                  <a:lnTo>
                    <a:pt x="7620" y="349249"/>
                  </a:lnTo>
                  <a:lnTo>
                    <a:pt x="7620" y="342899"/>
                  </a:lnTo>
                  <a:close/>
                </a:path>
                <a:path w="7620" h="645160">
                  <a:moveTo>
                    <a:pt x="7620" y="349249"/>
                  </a:moveTo>
                  <a:lnTo>
                    <a:pt x="0" y="349249"/>
                  </a:lnTo>
                  <a:lnTo>
                    <a:pt x="0" y="355599"/>
                  </a:lnTo>
                  <a:lnTo>
                    <a:pt x="7620" y="355599"/>
                  </a:lnTo>
                  <a:lnTo>
                    <a:pt x="7620" y="349249"/>
                  </a:lnTo>
                  <a:close/>
                </a:path>
                <a:path w="7620" h="645160">
                  <a:moveTo>
                    <a:pt x="7620" y="355599"/>
                  </a:moveTo>
                  <a:lnTo>
                    <a:pt x="0" y="355599"/>
                  </a:lnTo>
                  <a:lnTo>
                    <a:pt x="0" y="361949"/>
                  </a:lnTo>
                  <a:lnTo>
                    <a:pt x="7620" y="361949"/>
                  </a:lnTo>
                  <a:lnTo>
                    <a:pt x="7620" y="355599"/>
                  </a:lnTo>
                  <a:close/>
                </a:path>
                <a:path w="7620" h="645160">
                  <a:moveTo>
                    <a:pt x="7620" y="361949"/>
                  </a:moveTo>
                  <a:lnTo>
                    <a:pt x="0" y="361949"/>
                  </a:lnTo>
                  <a:lnTo>
                    <a:pt x="0" y="368299"/>
                  </a:lnTo>
                  <a:lnTo>
                    <a:pt x="7620" y="368299"/>
                  </a:lnTo>
                  <a:lnTo>
                    <a:pt x="7620" y="361949"/>
                  </a:lnTo>
                  <a:close/>
                </a:path>
                <a:path w="7620" h="645160">
                  <a:moveTo>
                    <a:pt x="7620" y="368299"/>
                  </a:moveTo>
                  <a:lnTo>
                    <a:pt x="0" y="368299"/>
                  </a:lnTo>
                  <a:lnTo>
                    <a:pt x="0" y="374649"/>
                  </a:lnTo>
                  <a:lnTo>
                    <a:pt x="7620" y="374649"/>
                  </a:lnTo>
                  <a:lnTo>
                    <a:pt x="7620" y="368299"/>
                  </a:lnTo>
                  <a:close/>
                </a:path>
                <a:path w="7620" h="645160">
                  <a:moveTo>
                    <a:pt x="7620" y="374649"/>
                  </a:moveTo>
                  <a:lnTo>
                    <a:pt x="0" y="374649"/>
                  </a:lnTo>
                  <a:lnTo>
                    <a:pt x="0" y="380999"/>
                  </a:lnTo>
                  <a:lnTo>
                    <a:pt x="1270" y="380999"/>
                  </a:lnTo>
                  <a:lnTo>
                    <a:pt x="1270" y="379729"/>
                  </a:lnTo>
                  <a:lnTo>
                    <a:pt x="5079" y="379729"/>
                  </a:lnTo>
                  <a:lnTo>
                    <a:pt x="5079" y="378459"/>
                  </a:lnTo>
                  <a:lnTo>
                    <a:pt x="7620" y="378459"/>
                  </a:lnTo>
                  <a:lnTo>
                    <a:pt x="7620" y="374649"/>
                  </a:lnTo>
                  <a:close/>
                </a:path>
                <a:path w="7620" h="645160">
                  <a:moveTo>
                    <a:pt x="7620" y="469899"/>
                  </a:moveTo>
                  <a:lnTo>
                    <a:pt x="6350" y="469899"/>
                  </a:lnTo>
                  <a:lnTo>
                    <a:pt x="6350" y="474979"/>
                  </a:lnTo>
                  <a:lnTo>
                    <a:pt x="5079" y="474979"/>
                  </a:lnTo>
                  <a:lnTo>
                    <a:pt x="5079" y="476249"/>
                  </a:lnTo>
                  <a:lnTo>
                    <a:pt x="7620" y="476249"/>
                  </a:lnTo>
                  <a:lnTo>
                    <a:pt x="7620" y="469899"/>
                  </a:lnTo>
                  <a:close/>
                </a:path>
                <a:path w="7620" h="645160">
                  <a:moveTo>
                    <a:pt x="7620" y="476249"/>
                  </a:moveTo>
                  <a:lnTo>
                    <a:pt x="5079" y="476249"/>
                  </a:lnTo>
                  <a:lnTo>
                    <a:pt x="5079" y="480059"/>
                  </a:lnTo>
                  <a:lnTo>
                    <a:pt x="3809" y="480059"/>
                  </a:lnTo>
                  <a:lnTo>
                    <a:pt x="3809" y="483869"/>
                  </a:lnTo>
                  <a:lnTo>
                    <a:pt x="2540" y="483869"/>
                  </a:lnTo>
                  <a:lnTo>
                    <a:pt x="2540" y="486409"/>
                  </a:lnTo>
                  <a:lnTo>
                    <a:pt x="1270" y="486409"/>
                  </a:lnTo>
                  <a:lnTo>
                    <a:pt x="1270" y="488949"/>
                  </a:lnTo>
                  <a:lnTo>
                    <a:pt x="0" y="488949"/>
                  </a:lnTo>
                  <a:lnTo>
                    <a:pt x="0" y="501649"/>
                  </a:lnTo>
                  <a:lnTo>
                    <a:pt x="7620" y="501649"/>
                  </a:lnTo>
                  <a:lnTo>
                    <a:pt x="7620" y="476249"/>
                  </a:lnTo>
                  <a:close/>
                </a:path>
                <a:path w="7620" h="645160">
                  <a:moveTo>
                    <a:pt x="7620" y="501649"/>
                  </a:moveTo>
                  <a:lnTo>
                    <a:pt x="0" y="501649"/>
                  </a:lnTo>
                  <a:lnTo>
                    <a:pt x="0" y="506729"/>
                  </a:lnTo>
                  <a:lnTo>
                    <a:pt x="7620" y="506729"/>
                  </a:lnTo>
                  <a:lnTo>
                    <a:pt x="7620" y="501649"/>
                  </a:lnTo>
                  <a:close/>
                </a:path>
                <a:path w="7620" h="645160">
                  <a:moveTo>
                    <a:pt x="7620" y="506729"/>
                  </a:moveTo>
                  <a:lnTo>
                    <a:pt x="0" y="506729"/>
                  </a:lnTo>
                  <a:lnTo>
                    <a:pt x="0" y="514349"/>
                  </a:lnTo>
                  <a:lnTo>
                    <a:pt x="7620" y="514349"/>
                  </a:lnTo>
                  <a:lnTo>
                    <a:pt x="7620" y="506729"/>
                  </a:lnTo>
                  <a:close/>
                </a:path>
                <a:path w="7620" h="645160">
                  <a:moveTo>
                    <a:pt x="7620" y="514349"/>
                  </a:moveTo>
                  <a:lnTo>
                    <a:pt x="0" y="514349"/>
                  </a:lnTo>
                  <a:lnTo>
                    <a:pt x="0" y="520699"/>
                  </a:lnTo>
                  <a:lnTo>
                    <a:pt x="7620" y="520699"/>
                  </a:lnTo>
                  <a:lnTo>
                    <a:pt x="7620" y="514349"/>
                  </a:lnTo>
                  <a:close/>
                </a:path>
                <a:path w="7620" h="645160">
                  <a:moveTo>
                    <a:pt x="7620" y="520699"/>
                  </a:moveTo>
                  <a:lnTo>
                    <a:pt x="0" y="520699"/>
                  </a:lnTo>
                  <a:lnTo>
                    <a:pt x="0" y="527049"/>
                  </a:lnTo>
                  <a:lnTo>
                    <a:pt x="7620" y="527049"/>
                  </a:lnTo>
                  <a:lnTo>
                    <a:pt x="7620" y="520699"/>
                  </a:lnTo>
                  <a:close/>
                </a:path>
                <a:path w="7620" h="645160">
                  <a:moveTo>
                    <a:pt x="7620" y="527049"/>
                  </a:moveTo>
                  <a:lnTo>
                    <a:pt x="0" y="527049"/>
                  </a:lnTo>
                  <a:lnTo>
                    <a:pt x="0" y="533399"/>
                  </a:lnTo>
                  <a:lnTo>
                    <a:pt x="7620" y="533399"/>
                  </a:lnTo>
                  <a:lnTo>
                    <a:pt x="7620" y="527049"/>
                  </a:lnTo>
                  <a:close/>
                </a:path>
                <a:path w="7620" h="645160">
                  <a:moveTo>
                    <a:pt x="7620" y="533399"/>
                  </a:moveTo>
                  <a:lnTo>
                    <a:pt x="0" y="533399"/>
                  </a:lnTo>
                  <a:lnTo>
                    <a:pt x="0" y="539749"/>
                  </a:lnTo>
                  <a:lnTo>
                    <a:pt x="7620" y="539749"/>
                  </a:lnTo>
                  <a:lnTo>
                    <a:pt x="7620" y="533399"/>
                  </a:lnTo>
                  <a:close/>
                </a:path>
                <a:path w="7620" h="645160">
                  <a:moveTo>
                    <a:pt x="7620" y="539749"/>
                  </a:moveTo>
                  <a:lnTo>
                    <a:pt x="0" y="539749"/>
                  </a:lnTo>
                  <a:lnTo>
                    <a:pt x="0" y="546099"/>
                  </a:lnTo>
                  <a:lnTo>
                    <a:pt x="7620" y="546099"/>
                  </a:lnTo>
                  <a:lnTo>
                    <a:pt x="7620" y="539749"/>
                  </a:lnTo>
                  <a:close/>
                </a:path>
                <a:path w="7620" h="645160">
                  <a:moveTo>
                    <a:pt x="7620" y="546099"/>
                  </a:moveTo>
                  <a:lnTo>
                    <a:pt x="0" y="546099"/>
                  </a:lnTo>
                  <a:lnTo>
                    <a:pt x="0" y="552449"/>
                  </a:lnTo>
                  <a:lnTo>
                    <a:pt x="7620" y="552449"/>
                  </a:lnTo>
                  <a:lnTo>
                    <a:pt x="7620" y="546099"/>
                  </a:lnTo>
                  <a:close/>
                </a:path>
                <a:path w="7620" h="645160">
                  <a:moveTo>
                    <a:pt x="7620" y="552449"/>
                  </a:moveTo>
                  <a:lnTo>
                    <a:pt x="0" y="552449"/>
                  </a:lnTo>
                  <a:lnTo>
                    <a:pt x="0" y="558799"/>
                  </a:lnTo>
                  <a:lnTo>
                    <a:pt x="7620" y="558799"/>
                  </a:lnTo>
                  <a:lnTo>
                    <a:pt x="7620" y="552449"/>
                  </a:lnTo>
                  <a:close/>
                </a:path>
                <a:path w="7620" h="645160">
                  <a:moveTo>
                    <a:pt x="7620" y="558799"/>
                  </a:moveTo>
                  <a:lnTo>
                    <a:pt x="0" y="558799"/>
                  </a:lnTo>
                  <a:lnTo>
                    <a:pt x="0" y="565149"/>
                  </a:lnTo>
                  <a:lnTo>
                    <a:pt x="7620" y="565149"/>
                  </a:lnTo>
                  <a:lnTo>
                    <a:pt x="7620" y="558799"/>
                  </a:lnTo>
                  <a:close/>
                </a:path>
                <a:path w="7620" h="645160">
                  <a:moveTo>
                    <a:pt x="7620" y="565149"/>
                  </a:moveTo>
                  <a:lnTo>
                    <a:pt x="0" y="565149"/>
                  </a:lnTo>
                  <a:lnTo>
                    <a:pt x="0" y="571499"/>
                  </a:lnTo>
                  <a:lnTo>
                    <a:pt x="7620" y="571499"/>
                  </a:lnTo>
                  <a:lnTo>
                    <a:pt x="7620" y="565149"/>
                  </a:lnTo>
                  <a:close/>
                </a:path>
                <a:path w="7620" h="645160">
                  <a:moveTo>
                    <a:pt x="7620" y="571499"/>
                  </a:moveTo>
                  <a:lnTo>
                    <a:pt x="0" y="571499"/>
                  </a:lnTo>
                  <a:lnTo>
                    <a:pt x="0" y="589279"/>
                  </a:lnTo>
                  <a:lnTo>
                    <a:pt x="7620" y="589279"/>
                  </a:lnTo>
                  <a:lnTo>
                    <a:pt x="7620" y="571499"/>
                  </a:lnTo>
                  <a:close/>
                </a:path>
                <a:path w="7620" h="645160">
                  <a:moveTo>
                    <a:pt x="7620" y="589279"/>
                  </a:moveTo>
                  <a:lnTo>
                    <a:pt x="0" y="589279"/>
                  </a:lnTo>
                  <a:lnTo>
                    <a:pt x="0" y="596899"/>
                  </a:lnTo>
                  <a:lnTo>
                    <a:pt x="7620" y="596899"/>
                  </a:lnTo>
                  <a:lnTo>
                    <a:pt x="7620" y="589279"/>
                  </a:lnTo>
                  <a:close/>
                </a:path>
                <a:path w="7620" h="645160">
                  <a:moveTo>
                    <a:pt x="7620" y="596899"/>
                  </a:moveTo>
                  <a:lnTo>
                    <a:pt x="0" y="596899"/>
                  </a:lnTo>
                  <a:lnTo>
                    <a:pt x="0" y="601979"/>
                  </a:lnTo>
                  <a:lnTo>
                    <a:pt x="7620" y="601979"/>
                  </a:lnTo>
                  <a:lnTo>
                    <a:pt x="7620" y="596899"/>
                  </a:lnTo>
                  <a:close/>
                </a:path>
                <a:path w="7620" h="645160">
                  <a:moveTo>
                    <a:pt x="7620" y="601979"/>
                  </a:moveTo>
                  <a:lnTo>
                    <a:pt x="0" y="601979"/>
                  </a:lnTo>
                  <a:lnTo>
                    <a:pt x="0" y="609599"/>
                  </a:lnTo>
                  <a:lnTo>
                    <a:pt x="7620" y="609599"/>
                  </a:lnTo>
                  <a:lnTo>
                    <a:pt x="7620" y="601979"/>
                  </a:lnTo>
                  <a:close/>
                </a:path>
                <a:path w="7620" h="645160">
                  <a:moveTo>
                    <a:pt x="7620" y="609599"/>
                  </a:moveTo>
                  <a:lnTo>
                    <a:pt x="0" y="609599"/>
                  </a:lnTo>
                  <a:lnTo>
                    <a:pt x="0" y="615949"/>
                  </a:lnTo>
                  <a:lnTo>
                    <a:pt x="7620" y="615949"/>
                  </a:lnTo>
                  <a:lnTo>
                    <a:pt x="7620" y="609599"/>
                  </a:lnTo>
                  <a:close/>
                </a:path>
                <a:path w="7620" h="645160">
                  <a:moveTo>
                    <a:pt x="7620" y="615949"/>
                  </a:moveTo>
                  <a:lnTo>
                    <a:pt x="0" y="615949"/>
                  </a:lnTo>
                  <a:lnTo>
                    <a:pt x="0" y="622299"/>
                  </a:lnTo>
                  <a:lnTo>
                    <a:pt x="7620" y="622299"/>
                  </a:lnTo>
                  <a:lnTo>
                    <a:pt x="7620" y="615949"/>
                  </a:lnTo>
                  <a:close/>
                </a:path>
                <a:path w="7620" h="645160">
                  <a:moveTo>
                    <a:pt x="7620" y="622299"/>
                  </a:moveTo>
                  <a:lnTo>
                    <a:pt x="0" y="622299"/>
                  </a:lnTo>
                  <a:lnTo>
                    <a:pt x="0" y="628649"/>
                  </a:lnTo>
                  <a:lnTo>
                    <a:pt x="7620" y="628649"/>
                  </a:lnTo>
                  <a:lnTo>
                    <a:pt x="7620" y="622299"/>
                  </a:lnTo>
                  <a:close/>
                </a:path>
                <a:path w="7620" h="645160">
                  <a:moveTo>
                    <a:pt x="7620" y="628649"/>
                  </a:moveTo>
                  <a:lnTo>
                    <a:pt x="0" y="628649"/>
                  </a:lnTo>
                  <a:lnTo>
                    <a:pt x="0" y="634999"/>
                  </a:lnTo>
                  <a:lnTo>
                    <a:pt x="7620" y="634999"/>
                  </a:lnTo>
                  <a:lnTo>
                    <a:pt x="7620" y="628649"/>
                  </a:lnTo>
                  <a:close/>
                </a:path>
                <a:path w="7620" h="645160">
                  <a:moveTo>
                    <a:pt x="7620" y="634999"/>
                  </a:moveTo>
                  <a:lnTo>
                    <a:pt x="0" y="634999"/>
                  </a:lnTo>
                  <a:lnTo>
                    <a:pt x="0" y="641349"/>
                  </a:lnTo>
                  <a:lnTo>
                    <a:pt x="5079" y="641349"/>
                  </a:lnTo>
                  <a:lnTo>
                    <a:pt x="5079" y="640079"/>
                  </a:lnTo>
                  <a:lnTo>
                    <a:pt x="6350" y="640079"/>
                  </a:lnTo>
                  <a:lnTo>
                    <a:pt x="6350" y="638809"/>
                  </a:lnTo>
                  <a:lnTo>
                    <a:pt x="7620" y="638809"/>
                  </a:lnTo>
                  <a:lnTo>
                    <a:pt x="7620" y="634999"/>
                  </a:lnTo>
                  <a:close/>
                </a:path>
                <a:path w="7620" h="645160">
                  <a:moveTo>
                    <a:pt x="3809" y="641349"/>
                  </a:moveTo>
                  <a:lnTo>
                    <a:pt x="0" y="641349"/>
                  </a:lnTo>
                  <a:lnTo>
                    <a:pt x="0" y="645159"/>
                  </a:lnTo>
                  <a:lnTo>
                    <a:pt x="1270" y="645159"/>
                  </a:lnTo>
                  <a:lnTo>
                    <a:pt x="1270" y="643889"/>
                  </a:lnTo>
                  <a:lnTo>
                    <a:pt x="2539" y="643889"/>
                  </a:lnTo>
                  <a:lnTo>
                    <a:pt x="2539" y="642619"/>
                  </a:lnTo>
                  <a:lnTo>
                    <a:pt x="3809" y="642619"/>
                  </a:lnTo>
                  <a:lnTo>
                    <a:pt x="3809" y="641349"/>
                  </a:lnTo>
                  <a:close/>
                </a:path>
              </a:pathLst>
            </a:custGeom>
            <a:solidFill>
              <a:srgbClr val="5D00F2"/>
            </a:solidFill>
          </p:spPr>
          <p:txBody>
            <a:bodyPr bIns="0" lIns="0" rIns="0" rtlCol="0" tIns="0" wrap="square"/>
            <a:p/>
          </p:txBody>
        </p:sp>
        <p:sp>
          <p:nvSpPr>
            <p:cNvPr id="1049979" name="object 1280"/>
            <p:cNvSpPr/>
            <p:nvPr/>
          </p:nvSpPr>
          <p:spPr>
            <a:xfrm>
              <a:off x="6805930" y="4458969"/>
              <a:ext cx="7620" cy="652780"/>
            </a:xfrm>
            <a:custGeom>
              <a:avLst/>
              <a:ahLst/>
              <a:rect l="l" t="t" r="r" b="b"/>
              <a:pathLst>
                <a:path w="7620" h="652779">
                  <a:moveTo>
                    <a:pt x="3810" y="0"/>
                  </a:moveTo>
                  <a:lnTo>
                    <a:pt x="0" y="0"/>
                  </a:lnTo>
                  <a:lnTo>
                    <a:pt x="0" y="1269"/>
                  </a:lnTo>
                  <a:lnTo>
                    <a:pt x="3810" y="1269"/>
                  </a:lnTo>
                  <a:lnTo>
                    <a:pt x="3810" y="0"/>
                  </a:lnTo>
                  <a:close/>
                </a:path>
                <a:path w="7620" h="652779">
                  <a:moveTo>
                    <a:pt x="7620" y="1269"/>
                  </a:moveTo>
                  <a:lnTo>
                    <a:pt x="0" y="1269"/>
                  </a:lnTo>
                  <a:lnTo>
                    <a:pt x="0" y="7619"/>
                  </a:lnTo>
                  <a:lnTo>
                    <a:pt x="7620" y="7619"/>
                  </a:lnTo>
                  <a:lnTo>
                    <a:pt x="7620" y="1269"/>
                  </a:lnTo>
                  <a:close/>
                </a:path>
                <a:path w="7620" h="652779">
                  <a:moveTo>
                    <a:pt x="7620" y="7619"/>
                  </a:moveTo>
                  <a:lnTo>
                    <a:pt x="0" y="7619"/>
                  </a:lnTo>
                  <a:lnTo>
                    <a:pt x="0" y="13969"/>
                  </a:lnTo>
                  <a:lnTo>
                    <a:pt x="7620" y="13969"/>
                  </a:lnTo>
                  <a:lnTo>
                    <a:pt x="7620" y="7619"/>
                  </a:lnTo>
                  <a:close/>
                </a:path>
                <a:path w="7620" h="652779">
                  <a:moveTo>
                    <a:pt x="7620" y="13969"/>
                  </a:moveTo>
                  <a:lnTo>
                    <a:pt x="0" y="13969"/>
                  </a:lnTo>
                  <a:lnTo>
                    <a:pt x="0" y="20319"/>
                  </a:lnTo>
                  <a:lnTo>
                    <a:pt x="7620" y="20319"/>
                  </a:lnTo>
                  <a:lnTo>
                    <a:pt x="7620" y="13969"/>
                  </a:lnTo>
                  <a:close/>
                </a:path>
                <a:path w="7620" h="652779">
                  <a:moveTo>
                    <a:pt x="7620" y="20319"/>
                  </a:moveTo>
                  <a:lnTo>
                    <a:pt x="0" y="20319"/>
                  </a:lnTo>
                  <a:lnTo>
                    <a:pt x="0" y="26669"/>
                  </a:lnTo>
                  <a:lnTo>
                    <a:pt x="7620" y="26669"/>
                  </a:lnTo>
                  <a:lnTo>
                    <a:pt x="7620" y="20319"/>
                  </a:lnTo>
                  <a:close/>
                </a:path>
                <a:path w="7620" h="652779">
                  <a:moveTo>
                    <a:pt x="7620" y="26669"/>
                  </a:moveTo>
                  <a:lnTo>
                    <a:pt x="0" y="26669"/>
                  </a:lnTo>
                  <a:lnTo>
                    <a:pt x="0" y="33019"/>
                  </a:lnTo>
                  <a:lnTo>
                    <a:pt x="7620" y="33019"/>
                  </a:lnTo>
                  <a:lnTo>
                    <a:pt x="7620" y="26669"/>
                  </a:lnTo>
                  <a:close/>
                </a:path>
                <a:path w="7620" h="652779">
                  <a:moveTo>
                    <a:pt x="7620" y="33019"/>
                  </a:moveTo>
                  <a:lnTo>
                    <a:pt x="0" y="33019"/>
                  </a:lnTo>
                  <a:lnTo>
                    <a:pt x="0" y="39369"/>
                  </a:lnTo>
                  <a:lnTo>
                    <a:pt x="7620" y="39369"/>
                  </a:lnTo>
                  <a:lnTo>
                    <a:pt x="7620" y="33019"/>
                  </a:lnTo>
                  <a:close/>
                </a:path>
                <a:path w="7620" h="652779">
                  <a:moveTo>
                    <a:pt x="7620" y="39369"/>
                  </a:moveTo>
                  <a:lnTo>
                    <a:pt x="0" y="39369"/>
                  </a:lnTo>
                  <a:lnTo>
                    <a:pt x="0" y="45719"/>
                  </a:lnTo>
                  <a:lnTo>
                    <a:pt x="7620" y="45719"/>
                  </a:lnTo>
                  <a:lnTo>
                    <a:pt x="7620" y="39369"/>
                  </a:lnTo>
                  <a:close/>
                </a:path>
                <a:path w="7620" h="652779">
                  <a:moveTo>
                    <a:pt x="7620" y="45719"/>
                  </a:moveTo>
                  <a:lnTo>
                    <a:pt x="0" y="45719"/>
                  </a:lnTo>
                  <a:lnTo>
                    <a:pt x="0" y="52069"/>
                  </a:lnTo>
                  <a:lnTo>
                    <a:pt x="7620" y="52069"/>
                  </a:lnTo>
                  <a:lnTo>
                    <a:pt x="7620" y="45719"/>
                  </a:lnTo>
                  <a:close/>
                </a:path>
                <a:path w="7620" h="652779">
                  <a:moveTo>
                    <a:pt x="7620" y="52069"/>
                  </a:moveTo>
                  <a:lnTo>
                    <a:pt x="0" y="52069"/>
                  </a:lnTo>
                  <a:lnTo>
                    <a:pt x="0" y="58419"/>
                  </a:lnTo>
                  <a:lnTo>
                    <a:pt x="7620" y="58419"/>
                  </a:lnTo>
                  <a:lnTo>
                    <a:pt x="7620" y="52069"/>
                  </a:lnTo>
                  <a:close/>
                </a:path>
                <a:path w="7620" h="652779">
                  <a:moveTo>
                    <a:pt x="7620" y="58419"/>
                  </a:moveTo>
                  <a:lnTo>
                    <a:pt x="0" y="58419"/>
                  </a:lnTo>
                  <a:lnTo>
                    <a:pt x="0" y="64769"/>
                  </a:lnTo>
                  <a:lnTo>
                    <a:pt x="7620" y="64769"/>
                  </a:lnTo>
                  <a:lnTo>
                    <a:pt x="7620" y="58419"/>
                  </a:lnTo>
                  <a:close/>
                </a:path>
                <a:path w="7620" h="652779">
                  <a:moveTo>
                    <a:pt x="7620" y="64769"/>
                  </a:moveTo>
                  <a:lnTo>
                    <a:pt x="0" y="64769"/>
                  </a:lnTo>
                  <a:lnTo>
                    <a:pt x="0" y="71119"/>
                  </a:lnTo>
                  <a:lnTo>
                    <a:pt x="7620" y="71119"/>
                  </a:lnTo>
                  <a:lnTo>
                    <a:pt x="7620" y="64769"/>
                  </a:lnTo>
                  <a:close/>
                </a:path>
                <a:path w="7620" h="652779">
                  <a:moveTo>
                    <a:pt x="7620" y="71119"/>
                  </a:moveTo>
                  <a:lnTo>
                    <a:pt x="0" y="71119"/>
                  </a:lnTo>
                  <a:lnTo>
                    <a:pt x="0" y="77469"/>
                  </a:lnTo>
                  <a:lnTo>
                    <a:pt x="7620" y="77469"/>
                  </a:lnTo>
                  <a:lnTo>
                    <a:pt x="7620" y="71119"/>
                  </a:lnTo>
                  <a:close/>
                </a:path>
                <a:path w="7620" h="652779">
                  <a:moveTo>
                    <a:pt x="7620" y="77469"/>
                  </a:moveTo>
                  <a:lnTo>
                    <a:pt x="0" y="77469"/>
                  </a:lnTo>
                  <a:lnTo>
                    <a:pt x="0" y="83819"/>
                  </a:lnTo>
                  <a:lnTo>
                    <a:pt x="7620" y="83819"/>
                  </a:lnTo>
                  <a:lnTo>
                    <a:pt x="7620" y="77469"/>
                  </a:lnTo>
                  <a:close/>
                </a:path>
                <a:path w="7620" h="652779">
                  <a:moveTo>
                    <a:pt x="7620" y="83819"/>
                  </a:moveTo>
                  <a:lnTo>
                    <a:pt x="0" y="83819"/>
                  </a:lnTo>
                  <a:lnTo>
                    <a:pt x="0" y="90169"/>
                  </a:lnTo>
                  <a:lnTo>
                    <a:pt x="7620" y="90169"/>
                  </a:lnTo>
                  <a:lnTo>
                    <a:pt x="7620" y="83819"/>
                  </a:lnTo>
                  <a:close/>
                </a:path>
                <a:path w="7620" h="652779">
                  <a:moveTo>
                    <a:pt x="7620" y="90169"/>
                  </a:moveTo>
                  <a:lnTo>
                    <a:pt x="0" y="90169"/>
                  </a:lnTo>
                  <a:lnTo>
                    <a:pt x="0" y="96519"/>
                  </a:lnTo>
                  <a:lnTo>
                    <a:pt x="7620" y="96519"/>
                  </a:lnTo>
                  <a:lnTo>
                    <a:pt x="7620" y="90169"/>
                  </a:lnTo>
                  <a:close/>
                </a:path>
                <a:path w="7620" h="652779">
                  <a:moveTo>
                    <a:pt x="7620" y="96519"/>
                  </a:moveTo>
                  <a:lnTo>
                    <a:pt x="0" y="96519"/>
                  </a:lnTo>
                  <a:lnTo>
                    <a:pt x="0" y="102869"/>
                  </a:lnTo>
                  <a:lnTo>
                    <a:pt x="7620" y="102869"/>
                  </a:lnTo>
                  <a:lnTo>
                    <a:pt x="7620" y="96519"/>
                  </a:lnTo>
                  <a:close/>
                </a:path>
                <a:path w="7620" h="652779">
                  <a:moveTo>
                    <a:pt x="7620" y="102869"/>
                  </a:moveTo>
                  <a:lnTo>
                    <a:pt x="0" y="102869"/>
                  </a:lnTo>
                  <a:lnTo>
                    <a:pt x="0" y="109219"/>
                  </a:lnTo>
                  <a:lnTo>
                    <a:pt x="7620" y="109219"/>
                  </a:lnTo>
                  <a:lnTo>
                    <a:pt x="7620" y="102869"/>
                  </a:lnTo>
                  <a:close/>
                </a:path>
                <a:path w="7620" h="652779">
                  <a:moveTo>
                    <a:pt x="7620" y="109219"/>
                  </a:moveTo>
                  <a:lnTo>
                    <a:pt x="0" y="109219"/>
                  </a:lnTo>
                  <a:lnTo>
                    <a:pt x="0" y="115569"/>
                  </a:lnTo>
                  <a:lnTo>
                    <a:pt x="7620" y="115569"/>
                  </a:lnTo>
                  <a:lnTo>
                    <a:pt x="7620" y="109219"/>
                  </a:lnTo>
                  <a:close/>
                </a:path>
                <a:path w="7620" h="652779">
                  <a:moveTo>
                    <a:pt x="7620" y="115569"/>
                  </a:moveTo>
                  <a:lnTo>
                    <a:pt x="0" y="115569"/>
                  </a:lnTo>
                  <a:lnTo>
                    <a:pt x="0" y="121919"/>
                  </a:lnTo>
                  <a:lnTo>
                    <a:pt x="7620" y="121919"/>
                  </a:lnTo>
                  <a:lnTo>
                    <a:pt x="7620" y="115569"/>
                  </a:lnTo>
                  <a:close/>
                </a:path>
                <a:path w="7620" h="652779">
                  <a:moveTo>
                    <a:pt x="7620" y="121919"/>
                  </a:moveTo>
                  <a:lnTo>
                    <a:pt x="0" y="121919"/>
                  </a:lnTo>
                  <a:lnTo>
                    <a:pt x="0" y="128269"/>
                  </a:lnTo>
                  <a:lnTo>
                    <a:pt x="7620" y="128269"/>
                  </a:lnTo>
                  <a:lnTo>
                    <a:pt x="7620" y="121919"/>
                  </a:lnTo>
                  <a:close/>
                </a:path>
                <a:path w="7620" h="652779">
                  <a:moveTo>
                    <a:pt x="7620" y="128269"/>
                  </a:moveTo>
                  <a:lnTo>
                    <a:pt x="0" y="128269"/>
                  </a:lnTo>
                  <a:lnTo>
                    <a:pt x="0" y="134619"/>
                  </a:lnTo>
                  <a:lnTo>
                    <a:pt x="7620" y="134619"/>
                  </a:lnTo>
                  <a:lnTo>
                    <a:pt x="7620" y="128269"/>
                  </a:lnTo>
                  <a:close/>
                </a:path>
                <a:path w="7620" h="652779">
                  <a:moveTo>
                    <a:pt x="7620" y="134619"/>
                  </a:moveTo>
                  <a:lnTo>
                    <a:pt x="0" y="134619"/>
                  </a:lnTo>
                  <a:lnTo>
                    <a:pt x="0" y="140969"/>
                  </a:lnTo>
                  <a:lnTo>
                    <a:pt x="7620" y="140969"/>
                  </a:lnTo>
                  <a:lnTo>
                    <a:pt x="7620" y="134619"/>
                  </a:lnTo>
                  <a:close/>
                </a:path>
                <a:path w="7620" h="652779">
                  <a:moveTo>
                    <a:pt x="7620" y="140969"/>
                  </a:moveTo>
                  <a:lnTo>
                    <a:pt x="0" y="140969"/>
                  </a:lnTo>
                  <a:lnTo>
                    <a:pt x="0" y="147319"/>
                  </a:lnTo>
                  <a:lnTo>
                    <a:pt x="7620" y="147319"/>
                  </a:lnTo>
                  <a:lnTo>
                    <a:pt x="7620" y="140969"/>
                  </a:lnTo>
                  <a:close/>
                </a:path>
                <a:path w="7620" h="652779">
                  <a:moveTo>
                    <a:pt x="7620" y="147319"/>
                  </a:moveTo>
                  <a:lnTo>
                    <a:pt x="0" y="147319"/>
                  </a:lnTo>
                  <a:lnTo>
                    <a:pt x="0" y="152399"/>
                  </a:lnTo>
                  <a:lnTo>
                    <a:pt x="7620" y="152399"/>
                  </a:lnTo>
                  <a:lnTo>
                    <a:pt x="7620" y="147319"/>
                  </a:lnTo>
                  <a:close/>
                </a:path>
                <a:path w="7620" h="652779">
                  <a:moveTo>
                    <a:pt x="7620" y="152400"/>
                  </a:moveTo>
                  <a:lnTo>
                    <a:pt x="0" y="152400"/>
                  </a:lnTo>
                  <a:lnTo>
                    <a:pt x="0" y="160019"/>
                  </a:lnTo>
                  <a:lnTo>
                    <a:pt x="7620" y="160019"/>
                  </a:lnTo>
                  <a:lnTo>
                    <a:pt x="7620" y="152400"/>
                  </a:lnTo>
                  <a:close/>
                </a:path>
                <a:path w="7620" h="652779">
                  <a:moveTo>
                    <a:pt x="7620" y="160019"/>
                  </a:moveTo>
                  <a:lnTo>
                    <a:pt x="0" y="160019"/>
                  </a:lnTo>
                  <a:lnTo>
                    <a:pt x="0" y="166369"/>
                  </a:lnTo>
                  <a:lnTo>
                    <a:pt x="7620" y="166369"/>
                  </a:lnTo>
                  <a:lnTo>
                    <a:pt x="7620" y="160019"/>
                  </a:lnTo>
                  <a:close/>
                </a:path>
                <a:path w="7620" h="652779">
                  <a:moveTo>
                    <a:pt x="7620" y="166369"/>
                  </a:moveTo>
                  <a:lnTo>
                    <a:pt x="0" y="166369"/>
                  </a:lnTo>
                  <a:lnTo>
                    <a:pt x="0" y="172719"/>
                  </a:lnTo>
                  <a:lnTo>
                    <a:pt x="7620" y="172719"/>
                  </a:lnTo>
                  <a:lnTo>
                    <a:pt x="7620" y="166369"/>
                  </a:lnTo>
                  <a:close/>
                </a:path>
                <a:path w="7620" h="652779">
                  <a:moveTo>
                    <a:pt x="7620" y="172719"/>
                  </a:moveTo>
                  <a:lnTo>
                    <a:pt x="0" y="172719"/>
                  </a:lnTo>
                  <a:lnTo>
                    <a:pt x="0" y="175259"/>
                  </a:lnTo>
                  <a:lnTo>
                    <a:pt x="1270" y="175259"/>
                  </a:lnTo>
                  <a:lnTo>
                    <a:pt x="1270" y="176529"/>
                  </a:lnTo>
                  <a:lnTo>
                    <a:pt x="2540" y="176529"/>
                  </a:lnTo>
                  <a:lnTo>
                    <a:pt x="2540" y="177799"/>
                  </a:lnTo>
                  <a:lnTo>
                    <a:pt x="3810" y="177799"/>
                  </a:lnTo>
                  <a:lnTo>
                    <a:pt x="3810" y="179069"/>
                  </a:lnTo>
                  <a:lnTo>
                    <a:pt x="7620" y="179069"/>
                  </a:lnTo>
                  <a:lnTo>
                    <a:pt x="7620" y="172719"/>
                  </a:lnTo>
                  <a:close/>
                </a:path>
                <a:path w="7620" h="652779">
                  <a:moveTo>
                    <a:pt x="7620" y="179069"/>
                  </a:moveTo>
                  <a:lnTo>
                    <a:pt x="5079" y="179069"/>
                  </a:lnTo>
                  <a:lnTo>
                    <a:pt x="5079" y="181609"/>
                  </a:lnTo>
                  <a:lnTo>
                    <a:pt x="6350" y="181609"/>
                  </a:lnTo>
                  <a:lnTo>
                    <a:pt x="6350" y="182879"/>
                  </a:lnTo>
                  <a:lnTo>
                    <a:pt x="7620" y="182879"/>
                  </a:lnTo>
                  <a:lnTo>
                    <a:pt x="7620" y="179069"/>
                  </a:lnTo>
                  <a:close/>
                </a:path>
                <a:path w="7620" h="652779">
                  <a:moveTo>
                    <a:pt x="7620" y="247649"/>
                  </a:moveTo>
                  <a:lnTo>
                    <a:pt x="5079" y="247649"/>
                  </a:lnTo>
                  <a:lnTo>
                    <a:pt x="5079" y="248919"/>
                  </a:lnTo>
                  <a:lnTo>
                    <a:pt x="7620" y="248919"/>
                  </a:lnTo>
                  <a:lnTo>
                    <a:pt x="7620" y="247649"/>
                  </a:lnTo>
                  <a:close/>
                </a:path>
                <a:path w="7620" h="652779">
                  <a:moveTo>
                    <a:pt x="7620" y="248919"/>
                  </a:moveTo>
                  <a:lnTo>
                    <a:pt x="2540" y="248919"/>
                  </a:lnTo>
                  <a:lnTo>
                    <a:pt x="2540" y="250189"/>
                  </a:lnTo>
                  <a:lnTo>
                    <a:pt x="0" y="250189"/>
                  </a:lnTo>
                  <a:lnTo>
                    <a:pt x="0" y="255269"/>
                  </a:lnTo>
                  <a:lnTo>
                    <a:pt x="7620" y="255269"/>
                  </a:lnTo>
                  <a:lnTo>
                    <a:pt x="7620" y="248919"/>
                  </a:lnTo>
                  <a:close/>
                </a:path>
                <a:path w="7620" h="652779">
                  <a:moveTo>
                    <a:pt x="7620" y="255269"/>
                  </a:moveTo>
                  <a:lnTo>
                    <a:pt x="0" y="255269"/>
                  </a:lnTo>
                  <a:lnTo>
                    <a:pt x="0" y="261619"/>
                  </a:lnTo>
                  <a:lnTo>
                    <a:pt x="7620" y="261619"/>
                  </a:lnTo>
                  <a:lnTo>
                    <a:pt x="7620" y="255269"/>
                  </a:lnTo>
                  <a:close/>
                </a:path>
                <a:path w="7620" h="652779">
                  <a:moveTo>
                    <a:pt x="7620" y="261619"/>
                  </a:moveTo>
                  <a:lnTo>
                    <a:pt x="0" y="261619"/>
                  </a:lnTo>
                  <a:lnTo>
                    <a:pt x="0" y="267969"/>
                  </a:lnTo>
                  <a:lnTo>
                    <a:pt x="7620" y="267969"/>
                  </a:lnTo>
                  <a:lnTo>
                    <a:pt x="7620" y="261619"/>
                  </a:lnTo>
                  <a:close/>
                </a:path>
                <a:path w="7620" h="652779">
                  <a:moveTo>
                    <a:pt x="7620" y="267969"/>
                  </a:moveTo>
                  <a:lnTo>
                    <a:pt x="0" y="267969"/>
                  </a:lnTo>
                  <a:lnTo>
                    <a:pt x="0" y="274319"/>
                  </a:lnTo>
                  <a:lnTo>
                    <a:pt x="7620" y="274319"/>
                  </a:lnTo>
                  <a:lnTo>
                    <a:pt x="7620" y="267969"/>
                  </a:lnTo>
                  <a:close/>
                </a:path>
                <a:path w="7620" h="652779">
                  <a:moveTo>
                    <a:pt x="7620" y="274319"/>
                  </a:moveTo>
                  <a:lnTo>
                    <a:pt x="0" y="274319"/>
                  </a:lnTo>
                  <a:lnTo>
                    <a:pt x="0" y="280669"/>
                  </a:lnTo>
                  <a:lnTo>
                    <a:pt x="7620" y="280669"/>
                  </a:lnTo>
                  <a:lnTo>
                    <a:pt x="7620" y="274319"/>
                  </a:lnTo>
                  <a:close/>
                </a:path>
                <a:path w="7620" h="652779">
                  <a:moveTo>
                    <a:pt x="7620" y="280669"/>
                  </a:moveTo>
                  <a:lnTo>
                    <a:pt x="0" y="280669"/>
                  </a:lnTo>
                  <a:lnTo>
                    <a:pt x="0" y="287019"/>
                  </a:lnTo>
                  <a:lnTo>
                    <a:pt x="7620" y="287019"/>
                  </a:lnTo>
                  <a:lnTo>
                    <a:pt x="7620" y="280669"/>
                  </a:lnTo>
                  <a:close/>
                </a:path>
                <a:path w="7620" h="652779">
                  <a:moveTo>
                    <a:pt x="7620" y="287019"/>
                  </a:moveTo>
                  <a:lnTo>
                    <a:pt x="0" y="287019"/>
                  </a:lnTo>
                  <a:lnTo>
                    <a:pt x="0" y="293369"/>
                  </a:lnTo>
                  <a:lnTo>
                    <a:pt x="7620" y="293369"/>
                  </a:lnTo>
                  <a:lnTo>
                    <a:pt x="7620" y="287019"/>
                  </a:lnTo>
                  <a:close/>
                </a:path>
                <a:path w="7620" h="652779">
                  <a:moveTo>
                    <a:pt x="7620" y="293369"/>
                  </a:moveTo>
                  <a:lnTo>
                    <a:pt x="0" y="293369"/>
                  </a:lnTo>
                  <a:lnTo>
                    <a:pt x="0" y="299719"/>
                  </a:lnTo>
                  <a:lnTo>
                    <a:pt x="7620" y="299719"/>
                  </a:lnTo>
                  <a:lnTo>
                    <a:pt x="7620" y="293369"/>
                  </a:lnTo>
                  <a:close/>
                </a:path>
                <a:path w="7620" h="652779">
                  <a:moveTo>
                    <a:pt x="7620" y="299719"/>
                  </a:moveTo>
                  <a:lnTo>
                    <a:pt x="0" y="299719"/>
                  </a:lnTo>
                  <a:lnTo>
                    <a:pt x="0" y="306069"/>
                  </a:lnTo>
                  <a:lnTo>
                    <a:pt x="7620" y="306069"/>
                  </a:lnTo>
                  <a:lnTo>
                    <a:pt x="7620" y="299719"/>
                  </a:lnTo>
                  <a:close/>
                </a:path>
                <a:path w="7620" h="652779">
                  <a:moveTo>
                    <a:pt x="7620" y="306069"/>
                  </a:moveTo>
                  <a:lnTo>
                    <a:pt x="0" y="306069"/>
                  </a:lnTo>
                  <a:lnTo>
                    <a:pt x="0" y="312419"/>
                  </a:lnTo>
                  <a:lnTo>
                    <a:pt x="7620" y="312419"/>
                  </a:lnTo>
                  <a:lnTo>
                    <a:pt x="7620" y="306069"/>
                  </a:lnTo>
                  <a:close/>
                </a:path>
                <a:path w="7620" h="652779">
                  <a:moveTo>
                    <a:pt x="7620" y="312419"/>
                  </a:moveTo>
                  <a:lnTo>
                    <a:pt x="0" y="312419"/>
                  </a:lnTo>
                  <a:lnTo>
                    <a:pt x="0" y="318769"/>
                  </a:lnTo>
                  <a:lnTo>
                    <a:pt x="7620" y="318769"/>
                  </a:lnTo>
                  <a:lnTo>
                    <a:pt x="7620" y="312419"/>
                  </a:lnTo>
                  <a:close/>
                </a:path>
                <a:path w="7620" h="652779">
                  <a:moveTo>
                    <a:pt x="7620" y="318769"/>
                  </a:moveTo>
                  <a:lnTo>
                    <a:pt x="0" y="318769"/>
                  </a:lnTo>
                  <a:lnTo>
                    <a:pt x="0" y="325119"/>
                  </a:lnTo>
                  <a:lnTo>
                    <a:pt x="7620" y="325119"/>
                  </a:lnTo>
                  <a:lnTo>
                    <a:pt x="7620" y="318769"/>
                  </a:lnTo>
                  <a:close/>
                </a:path>
                <a:path w="7620" h="652779">
                  <a:moveTo>
                    <a:pt x="7620" y="325119"/>
                  </a:moveTo>
                  <a:lnTo>
                    <a:pt x="0" y="325119"/>
                  </a:lnTo>
                  <a:lnTo>
                    <a:pt x="0" y="331469"/>
                  </a:lnTo>
                  <a:lnTo>
                    <a:pt x="7620" y="331469"/>
                  </a:lnTo>
                  <a:lnTo>
                    <a:pt x="7620" y="325119"/>
                  </a:lnTo>
                  <a:close/>
                </a:path>
                <a:path w="7620" h="652779">
                  <a:moveTo>
                    <a:pt x="7620" y="331469"/>
                  </a:moveTo>
                  <a:lnTo>
                    <a:pt x="0" y="331469"/>
                  </a:lnTo>
                  <a:lnTo>
                    <a:pt x="0" y="337819"/>
                  </a:lnTo>
                  <a:lnTo>
                    <a:pt x="7620" y="337819"/>
                  </a:lnTo>
                  <a:lnTo>
                    <a:pt x="7620" y="331469"/>
                  </a:lnTo>
                  <a:close/>
                </a:path>
                <a:path w="7620" h="652779">
                  <a:moveTo>
                    <a:pt x="7620" y="337819"/>
                  </a:moveTo>
                  <a:lnTo>
                    <a:pt x="0" y="337819"/>
                  </a:lnTo>
                  <a:lnTo>
                    <a:pt x="0" y="344169"/>
                  </a:lnTo>
                  <a:lnTo>
                    <a:pt x="7620" y="344169"/>
                  </a:lnTo>
                  <a:lnTo>
                    <a:pt x="7620" y="337819"/>
                  </a:lnTo>
                  <a:close/>
                </a:path>
                <a:path w="7620" h="652779">
                  <a:moveTo>
                    <a:pt x="7620" y="344169"/>
                  </a:moveTo>
                  <a:lnTo>
                    <a:pt x="0" y="344169"/>
                  </a:lnTo>
                  <a:lnTo>
                    <a:pt x="0" y="350519"/>
                  </a:lnTo>
                  <a:lnTo>
                    <a:pt x="7620" y="350519"/>
                  </a:lnTo>
                  <a:lnTo>
                    <a:pt x="7620" y="344169"/>
                  </a:lnTo>
                  <a:close/>
                </a:path>
                <a:path w="7620" h="652779">
                  <a:moveTo>
                    <a:pt x="7620" y="350519"/>
                  </a:moveTo>
                  <a:lnTo>
                    <a:pt x="0" y="350519"/>
                  </a:lnTo>
                  <a:lnTo>
                    <a:pt x="0" y="356869"/>
                  </a:lnTo>
                  <a:lnTo>
                    <a:pt x="7620" y="356869"/>
                  </a:lnTo>
                  <a:lnTo>
                    <a:pt x="7620" y="350519"/>
                  </a:lnTo>
                  <a:close/>
                </a:path>
                <a:path w="7620" h="652779">
                  <a:moveTo>
                    <a:pt x="7620" y="356869"/>
                  </a:moveTo>
                  <a:lnTo>
                    <a:pt x="0" y="356869"/>
                  </a:lnTo>
                  <a:lnTo>
                    <a:pt x="0" y="363219"/>
                  </a:lnTo>
                  <a:lnTo>
                    <a:pt x="7620" y="363219"/>
                  </a:lnTo>
                  <a:lnTo>
                    <a:pt x="7620" y="356869"/>
                  </a:lnTo>
                  <a:close/>
                </a:path>
                <a:path w="7620" h="652779">
                  <a:moveTo>
                    <a:pt x="7620" y="363219"/>
                  </a:moveTo>
                  <a:lnTo>
                    <a:pt x="0" y="363219"/>
                  </a:lnTo>
                  <a:lnTo>
                    <a:pt x="0" y="369569"/>
                  </a:lnTo>
                  <a:lnTo>
                    <a:pt x="7620" y="369569"/>
                  </a:lnTo>
                  <a:lnTo>
                    <a:pt x="7620" y="363219"/>
                  </a:lnTo>
                  <a:close/>
                </a:path>
                <a:path w="7620" h="652779">
                  <a:moveTo>
                    <a:pt x="7620" y="369569"/>
                  </a:moveTo>
                  <a:lnTo>
                    <a:pt x="0" y="369569"/>
                  </a:lnTo>
                  <a:lnTo>
                    <a:pt x="0" y="375919"/>
                  </a:lnTo>
                  <a:lnTo>
                    <a:pt x="7620" y="375919"/>
                  </a:lnTo>
                  <a:lnTo>
                    <a:pt x="7620" y="369569"/>
                  </a:lnTo>
                  <a:close/>
                </a:path>
                <a:path w="7620" h="652779">
                  <a:moveTo>
                    <a:pt x="7620" y="375919"/>
                  </a:moveTo>
                  <a:lnTo>
                    <a:pt x="0" y="375919"/>
                  </a:lnTo>
                  <a:lnTo>
                    <a:pt x="0" y="382269"/>
                  </a:lnTo>
                  <a:lnTo>
                    <a:pt x="7620" y="382269"/>
                  </a:lnTo>
                  <a:lnTo>
                    <a:pt x="7620" y="375919"/>
                  </a:lnTo>
                  <a:close/>
                </a:path>
                <a:path w="7620" h="652779">
                  <a:moveTo>
                    <a:pt x="6350" y="382269"/>
                  </a:moveTo>
                  <a:lnTo>
                    <a:pt x="0" y="382269"/>
                  </a:lnTo>
                  <a:lnTo>
                    <a:pt x="0" y="384809"/>
                  </a:lnTo>
                  <a:lnTo>
                    <a:pt x="2540" y="384809"/>
                  </a:lnTo>
                  <a:lnTo>
                    <a:pt x="2540" y="383539"/>
                  </a:lnTo>
                  <a:lnTo>
                    <a:pt x="6350" y="383539"/>
                  </a:lnTo>
                  <a:lnTo>
                    <a:pt x="6350" y="382269"/>
                  </a:lnTo>
                  <a:close/>
                </a:path>
                <a:path w="7620" h="652779">
                  <a:moveTo>
                    <a:pt x="7620" y="494029"/>
                  </a:moveTo>
                  <a:lnTo>
                    <a:pt x="6350" y="494029"/>
                  </a:lnTo>
                  <a:lnTo>
                    <a:pt x="6350" y="497839"/>
                  </a:lnTo>
                  <a:lnTo>
                    <a:pt x="5079" y="497839"/>
                  </a:lnTo>
                  <a:lnTo>
                    <a:pt x="5079" y="500379"/>
                  </a:lnTo>
                  <a:lnTo>
                    <a:pt x="3810" y="500379"/>
                  </a:lnTo>
                  <a:lnTo>
                    <a:pt x="3810" y="502919"/>
                  </a:lnTo>
                  <a:lnTo>
                    <a:pt x="7620" y="502919"/>
                  </a:lnTo>
                  <a:lnTo>
                    <a:pt x="7620" y="494029"/>
                  </a:lnTo>
                  <a:close/>
                </a:path>
                <a:path w="7620" h="652779">
                  <a:moveTo>
                    <a:pt x="7620" y="502919"/>
                  </a:moveTo>
                  <a:lnTo>
                    <a:pt x="2540" y="502919"/>
                  </a:lnTo>
                  <a:lnTo>
                    <a:pt x="2540" y="504189"/>
                  </a:lnTo>
                  <a:lnTo>
                    <a:pt x="1270" y="504189"/>
                  </a:lnTo>
                  <a:lnTo>
                    <a:pt x="1270" y="506729"/>
                  </a:lnTo>
                  <a:lnTo>
                    <a:pt x="0" y="506729"/>
                  </a:lnTo>
                  <a:lnTo>
                    <a:pt x="0" y="507999"/>
                  </a:lnTo>
                  <a:lnTo>
                    <a:pt x="7620" y="507999"/>
                  </a:lnTo>
                  <a:lnTo>
                    <a:pt x="7620" y="502919"/>
                  </a:lnTo>
                  <a:close/>
                </a:path>
                <a:path w="7620" h="652779">
                  <a:moveTo>
                    <a:pt x="7620" y="508000"/>
                  </a:moveTo>
                  <a:lnTo>
                    <a:pt x="0" y="508000"/>
                  </a:lnTo>
                  <a:lnTo>
                    <a:pt x="0" y="515619"/>
                  </a:lnTo>
                  <a:lnTo>
                    <a:pt x="7620" y="515619"/>
                  </a:lnTo>
                  <a:lnTo>
                    <a:pt x="7620" y="508000"/>
                  </a:lnTo>
                  <a:close/>
                </a:path>
                <a:path w="7620" h="652779">
                  <a:moveTo>
                    <a:pt x="7620" y="515619"/>
                  </a:moveTo>
                  <a:lnTo>
                    <a:pt x="0" y="515619"/>
                  </a:lnTo>
                  <a:lnTo>
                    <a:pt x="0" y="521969"/>
                  </a:lnTo>
                  <a:lnTo>
                    <a:pt x="7620" y="521969"/>
                  </a:lnTo>
                  <a:lnTo>
                    <a:pt x="7620" y="515619"/>
                  </a:lnTo>
                  <a:close/>
                </a:path>
                <a:path w="7620" h="652779">
                  <a:moveTo>
                    <a:pt x="7620" y="521969"/>
                  </a:moveTo>
                  <a:lnTo>
                    <a:pt x="0" y="521969"/>
                  </a:lnTo>
                  <a:lnTo>
                    <a:pt x="0" y="528319"/>
                  </a:lnTo>
                  <a:lnTo>
                    <a:pt x="7620" y="528319"/>
                  </a:lnTo>
                  <a:lnTo>
                    <a:pt x="7620" y="521969"/>
                  </a:lnTo>
                  <a:close/>
                </a:path>
                <a:path w="7620" h="652779">
                  <a:moveTo>
                    <a:pt x="7620" y="528319"/>
                  </a:moveTo>
                  <a:lnTo>
                    <a:pt x="0" y="528319"/>
                  </a:lnTo>
                  <a:lnTo>
                    <a:pt x="0" y="534669"/>
                  </a:lnTo>
                  <a:lnTo>
                    <a:pt x="7620" y="534669"/>
                  </a:lnTo>
                  <a:lnTo>
                    <a:pt x="7620" y="528319"/>
                  </a:lnTo>
                  <a:close/>
                </a:path>
                <a:path w="7620" h="652779">
                  <a:moveTo>
                    <a:pt x="7620" y="534669"/>
                  </a:moveTo>
                  <a:lnTo>
                    <a:pt x="0" y="534669"/>
                  </a:lnTo>
                  <a:lnTo>
                    <a:pt x="0" y="541019"/>
                  </a:lnTo>
                  <a:lnTo>
                    <a:pt x="7620" y="541019"/>
                  </a:lnTo>
                  <a:lnTo>
                    <a:pt x="7620" y="534669"/>
                  </a:lnTo>
                  <a:close/>
                </a:path>
                <a:path w="7620" h="652779">
                  <a:moveTo>
                    <a:pt x="7620" y="541019"/>
                  </a:moveTo>
                  <a:lnTo>
                    <a:pt x="0" y="541019"/>
                  </a:lnTo>
                  <a:lnTo>
                    <a:pt x="0" y="547369"/>
                  </a:lnTo>
                  <a:lnTo>
                    <a:pt x="7620" y="547369"/>
                  </a:lnTo>
                  <a:lnTo>
                    <a:pt x="7620" y="541019"/>
                  </a:lnTo>
                  <a:close/>
                </a:path>
                <a:path w="7620" h="652779">
                  <a:moveTo>
                    <a:pt x="7620" y="547369"/>
                  </a:moveTo>
                  <a:lnTo>
                    <a:pt x="0" y="547369"/>
                  </a:lnTo>
                  <a:lnTo>
                    <a:pt x="0" y="553719"/>
                  </a:lnTo>
                  <a:lnTo>
                    <a:pt x="7620" y="553719"/>
                  </a:lnTo>
                  <a:lnTo>
                    <a:pt x="7620" y="547369"/>
                  </a:lnTo>
                  <a:close/>
                </a:path>
                <a:path w="7620" h="652779">
                  <a:moveTo>
                    <a:pt x="7620" y="553719"/>
                  </a:moveTo>
                  <a:lnTo>
                    <a:pt x="0" y="553719"/>
                  </a:lnTo>
                  <a:lnTo>
                    <a:pt x="0" y="560069"/>
                  </a:lnTo>
                  <a:lnTo>
                    <a:pt x="7620" y="560069"/>
                  </a:lnTo>
                  <a:lnTo>
                    <a:pt x="7620" y="553719"/>
                  </a:lnTo>
                  <a:close/>
                </a:path>
                <a:path w="7620" h="652779">
                  <a:moveTo>
                    <a:pt x="7620" y="560069"/>
                  </a:moveTo>
                  <a:lnTo>
                    <a:pt x="0" y="560069"/>
                  </a:lnTo>
                  <a:lnTo>
                    <a:pt x="0" y="566419"/>
                  </a:lnTo>
                  <a:lnTo>
                    <a:pt x="7620" y="566419"/>
                  </a:lnTo>
                  <a:lnTo>
                    <a:pt x="7620" y="560069"/>
                  </a:lnTo>
                  <a:close/>
                </a:path>
                <a:path w="7620" h="652779">
                  <a:moveTo>
                    <a:pt x="7620" y="566419"/>
                  </a:moveTo>
                  <a:lnTo>
                    <a:pt x="0" y="566419"/>
                  </a:lnTo>
                  <a:lnTo>
                    <a:pt x="0" y="572769"/>
                  </a:lnTo>
                  <a:lnTo>
                    <a:pt x="7620" y="572769"/>
                  </a:lnTo>
                  <a:lnTo>
                    <a:pt x="7620" y="566419"/>
                  </a:lnTo>
                  <a:close/>
                </a:path>
                <a:path w="7620" h="652779">
                  <a:moveTo>
                    <a:pt x="7620" y="572769"/>
                  </a:moveTo>
                  <a:lnTo>
                    <a:pt x="0" y="572769"/>
                  </a:lnTo>
                  <a:lnTo>
                    <a:pt x="0" y="590549"/>
                  </a:lnTo>
                  <a:lnTo>
                    <a:pt x="7620" y="590549"/>
                  </a:lnTo>
                  <a:lnTo>
                    <a:pt x="7620" y="572769"/>
                  </a:lnTo>
                  <a:close/>
                </a:path>
                <a:path w="7620" h="652779">
                  <a:moveTo>
                    <a:pt x="7620" y="590550"/>
                  </a:moveTo>
                  <a:lnTo>
                    <a:pt x="0" y="590550"/>
                  </a:lnTo>
                  <a:lnTo>
                    <a:pt x="0" y="598169"/>
                  </a:lnTo>
                  <a:lnTo>
                    <a:pt x="7620" y="598169"/>
                  </a:lnTo>
                  <a:lnTo>
                    <a:pt x="7620" y="590550"/>
                  </a:lnTo>
                  <a:close/>
                </a:path>
                <a:path w="7620" h="652779">
                  <a:moveTo>
                    <a:pt x="7620" y="598169"/>
                  </a:moveTo>
                  <a:lnTo>
                    <a:pt x="0" y="598169"/>
                  </a:lnTo>
                  <a:lnTo>
                    <a:pt x="0" y="603249"/>
                  </a:lnTo>
                  <a:lnTo>
                    <a:pt x="7620" y="603249"/>
                  </a:lnTo>
                  <a:lnTo>
                    <a:pt x="7620" y="598169"/>
                  </a:lnTo>
                  <a:close/>
                </a:path>
                <a:path w="7620" h="652779">
                  <a:moveTo>
                    <a:pt x="7620" y="603250"/>
                  </a:moveTo>
                  <a:lnTo>
                    <a:pt x="0" y="603250"/>
                  </a:lnTo>
                  <a:lnTo>
                    <a:pt x="0" y="610869"/>
                  </a:lnTo>
                  <a:lnTo>
                    <a:pt x="7620" y="610869"/>
                  </a:lnTo>
                  <a:lnTo>
                    <a:pt x="7620" y="603250"/>
                  </a:lnTo>
                  <a:close/>
                </a:path>
                <a:path w="7620" h="652779">
                  <a:moveTo>
                    <a:pt x="7620" y="610869"/>
                  </a:moveTo>
                  <a:lnTo>
                    <a:pt x="0" y="610869"/>
                  </a:lnTo>
                  <a:lnTo>
                    <a:pt x="0" y="617219"/>
                  </a:lnTo>
                  <a:lnTo>
                    <a:pt x="7620" y="617219"/>
                  </a:lnTo>
                  <a:lnTo>
                    <a:pt x="7620" y="610869"/>
                  </a:lnTo>
                  <a:close/>
                </a:path>
                <a:path w="7620" h="652779">
                  <a:moveTo>
                    <a:pt x="7620" y="617219"/>
                  </a:moveTo>
                  <a:lnTo>
                    <a:pt x="0" y="617219"/>
                  </a:lnTo>
                  <a:lnTo>
                    <a:pt x="0" y="623569"/>
                  </a:lnTo>
                  <a:lnTo>
                    <a:pt x="7620" y="623569"/>
                  </a:lnTo>
                  <a:lnTo>
                    <a:pt x="7620" y="617219"/>
                  </a:lnTo>
                  <a:close/>
                </a:path>
                <a:path w="7620" h="652779">
                  <a:moveTo>
                    <a:pt x="7620" y="623569"/>
                  </a:moveTo>
                  <a:lnTo>
                    <a:pt x="0" y="623569"/>
                  </a:lnTo>
                  <a:lnTo>
                    <a:pt x="0" y="629919"/>
                  </a:lnTo>
                  <a:lnTo>
                    <a:pt x="7620" y="629919"/>
                  </a:lnTo>
                  <a:lnTo>
                    <a:pt x="7620" y="623569"/>
                  </a:lnTo>
                  <a:close/>
                </a:path>
                <a:path w="7620" h="652779">
                  <a:moveTo>
                    <a:pt x="7620" y="629919"/>
                  </a:moveTo>
                  <a:lnTo>
                    <a:pt x="0" y="629919"/>
                  </a:lnTo>
                  <a:lnTo>
                    <a:pt x="0" y="636269"/>
                  </a:lnTo>
                  <a:lnTo>
                    <a:pt x="7620" y="636269"/>
                  </a:lnTo>
                  <a:lnTo>
                    <a:pt x="7620" y="629919"/>
                  </a:lnTo>
                  <a:close/>
                </a:path>
                <a:path w="7620" h="652779">
                  <a:moveTo>
                    <a:pt x="7620" y="636269"/>
                  </a:moveTo>
                  <a:lnTo>
                    <a:pt x="0" y="636269"/>
                  </a:lnTo>
                  <a:lnTo>
                    <a:pt x="0" y="642619"/>
                  </a:lnTo>
                  <a:lnTo>
                    <a:pt x="7620" y="642619"/>
                  </a:lnTo>
                  <a:lnTo>
                    <a:pt x="7620" y="636269"/>
                  </a:lnTo>
                  <a:close/>
                </a:path>
                <a:path w="7620" h="652779">
                  <a:moveTo>
                    <a:pt x="7620" y="642619"/>
                  </a:moveTo>
                  <a:lnTo>
                    <a:pt x="0" y="642619"/>
                  </a:lnTo>
                  <a:lnTo>
                    <a:pt x="0" y="648969"/>
                  </a:lnTo>
                  <a:lnTo>
                    <a:pt x="6350" y="648969"/>
                  </a:lnTo>
                  <a:lnTo>
                    <a:pt x="6350" y="647699"/>
                  </a:lnTo>
                  <a:lnTo>
                    <a:pt x="7620" y="647699"/>
                  </a:lnTo>
                  <a:lnTo>
                    <a:pt x="7620" y="642619"/>
                  </a:lnTo>
                  <a:close/>
                </a:path>
                <a:path w="7620" h="652779">
                  <a:moveTo>
                    <a:pt x="5079" y="648969"/>
                  </a:moveTo>
                  <a:lnTo>
                    <a:pt x="0" y="648969"/>
                  </a:lnTo>
                  <a:lnTo>
                    <a:pt x="0" y="652779"/>
                  </a:lnTo>
                  <a:lnTo>
                    <a:pt x="1270" y="652779"/>
                  </a:lnTo>
                  <a:lnTo>
                    <a:pt x="1270" y="651509"/>
                  </a:lnTo>
                  <a:lnTo>
                    <a:pt x="2540" y="651509"/>
                  </a:lnTo>
                  <a:lnTo>
                    <a:pt x="2540" y="650239"/>
                  </a:lnTo>
                  <a:lnTo>
                    <a:pt x="5079" y="650239"/>
                  </a:lnTo>
                  <a:lnTo>
                    <a:pt x="5079" y="648969"/>
                  </a:lnTo>
                  <a:close/>
                </a:path>
              </a:pathLst>
            </a:custGeom>
            <a:solidFill>
              <a:srgbClr val="5B00F2"/>
            </a:solidFill>
          </p:spPr>
          <p:txBody>
            <a:bodyPr bIns="0" lIns="0" rIns="0" rtlCol="0" tIns="0" wrap="square"/>
            <a:p/>
          </p:txBody>
        </p:sp>
        <p:sp>
          <p:nvSpPr>
            <p:cNvPr id="1049980" name="object 1281"/>
            <p:cNvSpPr/>
            <p:nvPr/>
          </p:nvSpPr>
          <p:spPr>
            <a:xfrm>
              <a:off x="6799580" y="4458969"/>
              <a:ext cx="6350" cy="657860"/>
            </a:xfrm>
            <a:custGeom>
              <a:avLst/>
              <a:ahLst/>
              <a:rect l="l" t="t" r="r" b="b"/>
              <a:pathLst>
                <a:path w="6350" h="657860">
                  <a:moveTo>
                    <a:pt x="6350" y="0"/>
                  </a:moveTo>
                  <a:lnTo>
                    <a:pt x="0" y="0"/>
                  </a:lnTo>
                  <a:lnTo>
                    <a:pt x="0" y="1269"/>
                  </a:lnTo>
                  <a:lnTo>
                    <a:pt x="6350" y="1269"/>
                  </a:lnTo>
                  <a:lnTo>
                    <a:pt x="6350" y="0"/>
                  </a:lnTo>
                  <a:close/>
                </a:path>
                <a:path w="6350" h="657860">
                  <a:moveTo>
                    <a:pt x="6350" y="1269"/>
                  </a:moveTo>
                  <a:lnTo>
                    <a:pt x="0" y="1269"/>
                  </a:lnTo>
                  <a:lnTo>
                    <a:pt x="0" y="7619"/>
                  </a:lnTo>
                  <a:lnTo>
                    <a:pt x="6350" y="7619"/>
                  </a:lnTo>
                  <a:lnTo>
                    <a:pt x="6350" y="1269"/>
                  </a:lnTo>
                  <a:close/>
                </a:path>
                <a:path w="6350" h="657860">
                  <a:moveTo>
                    <a:pt x="6350" y="7619"/>
                  </a:moveTo>
                  <a:lnTo>
                    <a:pt x="0" y="7619"/>
                  </a:lnTo>
                  <a:lnTo>
                    <a:pt x="0" y="13969"/>
                  </a:lnTo>
                  <a:lnTo>
                    <a:pt x="6350" y="13969"/>
                  </a:lnTo>
                  <a:lnTo>
                    <a:pt x="6350" y="7619"/>
                  </a:lnTo>
                  <a:close/>
                </a:path>
                <a:path w="6350" h="657860">
                  <a:moveTo>
                    <a:pt x="6350" y="13969"/>
                  </a:moveTo>
                  <a:lnTo>
                    <a:pt x="0" y="13969"/>
                  </a:lnTo>
                  <a:lnTo>
                    <a:pt x="0" y="20319"/>
                  </a:lnTo>
                  <a:lnTo>
                    <a:pt x="6350" y="20319"/>
                  </a:lnTo>
                  <a:lnTo>
                    <a:pt x="6350" y="13969"/>
                  </a:lnTo>
                  <a:close/>
                </a:path>
                <a:path w="6350" h="657860">
                  <a:moveTo>
                    <a:pt x="6350" y="20319"/>
                  </a:moveTo>
                  <a:lnTo>
                    <a:pt x="0" y="20319"/>
                  </a:lnTo>
                  <a:lnTo>
                    <a:pt x="0" y="26669"/>
                  </a:lnTo>
                  <a:lnTo>
                    <a:pt x="6350" y="26669"/>
                  </a:lnTo>
                  <a:lnTo>
                    <a:pt x="6350" y="20319"/>
                  </a:lnTo>
                  <a:close/>
                </a:path>
                <a:path w="6350" h="657860">
                  <a:moveTo>
                    <a:pt x="6350" y="26669"/>
                  </a:moveTo>
                  <a:lnTo>
                    <a:pt x="0" y="26669"/>
                  </a:lnTo>
                  <a:lnTo>
                    <a:pt x="0" y="33019"/>
                  </a:lnTo>
                  <a:lnTo>
                    <a:pt x="6350" y="33019"/>
                  </a:lnTo>
                  <a:lnTo>
                    <a:pt x="6350" y="26669"/>
                  </a:lnTo>
                  <a:close/>
                </a:path>
                <a:path w="6350" h="657860">
                  <a:moveTo>
                    <a:pt x="6350" y="33019"/>
                  </a:moveTo>
                  <a:lnTo>
                    <a:pt x="0" y="33019"/>
                  </a:lnTo>
                  <a:lnTo>
                    <a:pt x="0" y="39369"/>
                  </a:lnTo>
                  <a:lnTo>
                    <a:pt x="6350" y="39369"/>
                  </a:lnTo>
                  <a:lnTo>
                    <a:pt x="6350" y="33019"/>
                  </a:lnTo>
                  <a:close/>
                </a:path>
                <a:path w="6350" h="657860">
                  <a:moveTo>
                    <a:pt x="6350" y="39369"/>
                  </a:moveTo>
                  <a:lnTo>
                    <a:pt x="0" y="39369"/>
                  </a:lnTo>
                  <a:lnTo>
                    <a:pt x="0" y="45719"/>
                  </a:lnTo>
                  <a:lnTo>
                    <a:pt x="6350" y="45719"/>
                  </a:lnTo>
                  <a:lnTo>
                    <a:pt x="6350" y="39369"/>
                  </a:lnTo>
                  <a:close/>
                </a:path>
                <a:path w="6350" h="657860">
                  <a:moveTo>
                    <a:pt x="6350" y="45719"/>
                  </a:moveTo>
                  <a:lnTo>
                    <a:pt x="0" y="45719"/>
                  </a:lnTo>
                  <a:lnTo>
                    <a:pt x="0" y="52069"/>
                  </a:lnTo>
                  <a:lnTo>
                    <a:pt x="6350" y="52069"/>
                  </a:lnTo>
                  <a:lnTo>
                    <a:pt x="6350" y="45719"/>
                  </a:lnTo>
                  <a:close/>
                </a:path>
                <a:path w="6350" h="657860">
                  <a:moveTo>
                    <a:pt x="6350" y="52069"/>
                  </a:moveTo>
                  <a:lnTo>
                    <a:pt x="0" y="52069"/>
                  </a:lnTo>
                  <a:lnTo>
                    <a:pt x="0" y="58419"/>
                  </a:lnTo>
                  <a:lnTo>
                    <a:pt x="6350" y="58419"/>
                  </a:lnTo>
                  <a:lnTo>
                    <a:pt x="6350" y="52069"/>
                  </a:lnTo>
                  <a:close/>
                </a:path>
                <a:path w="6350" h="657860">
                  <a:moveTo>
                    <a:pt x="6350" y="58419"/>
                  </a:moveTo>
                  <a:lnTo>
                    <a:pt x="0" y="58419"/>
                  </a:lnTo>
                  <a:lnTo>
                    <a:pt x="0" y="64769"/>
                  </a:lnTo>
                  <a:lnTo>
                    <a:pt x="6350" y="64769"/>
                  </a:lnTo>
                  <a:lnTo>
                    <a:pt x="6350" y="58419"/>
                  </a:lnTo>
                  <a:close/>
                </a:path>
                <a:path w="6350" h="657860">
                  <a:moveTo>
                    <a:pt x="6350" y="64769"/>
                  </a:moveTo>
                  <a:lnTo>
                    <a:pt x="0" y="64769"/>
                  </a:lnTo>
                  <a:lnTo>
                    <a:pt x="0" y="71119"/>
                  </a:lnTo>
                  <a:lnTo>
                    <a:pt x="6350" y="71119"/>
                  </a:lnTo>
                  <a:lnTo>
                    <a:pt x="6350" y="64769"/>
                  </a:lnTo>
                  <a:close/>
                </a:path>
                <a:path w="6350" h="657860">
                  <a:moveTo>
                    <a:pt x="6350" y="71119"/>
                  </a:moveTo>
                  <a:lnTo>
                    <a:pt x="0" y="71119"/>
                  </a:lnTo>
                  <a:lnTo>
                    <a:pt x="0" y="77469"/>
                  </a:lnTo>
                  <a:lnTo>
                    <a:pt x="6350" y="77469"/>
                  </a:lnTo>
                  <a:lnTo>
                    <a:pt x="6350" y="71119"/>
                  </a:lnTo>
                  <a:close/>
                </a:path>
                <a:path w="6350" h="657860">
                  <a:moveTo>
                    <a:pt x="6350" y="77469"/>
                  </a:moveTo>
                  <a:lnTo>
                    <a:pt x="0" y="77469"/>
                  </a:lnTo>
                  <a:lnTo>
                    <a:pt x="0" y="83819"/>
                  </a:lnTo>
                  <a:lnTo>
                    <a:pt x="6350" y="83819"/>
                  </a:lnTo>
                  <a:lnTo>
                    <a:pt x="6350" y="77469"/>
                  </a:lnTo>
                  <a:close/>
                </a:path>
                <a:path w="6350" h="657860">
                  <a:moveTo>
                    <a:pt x="6350" y="83819"/>
                  </a:moveTo>
                  <a:lnTo>
                    <a:pt x="0" y="83819"/>
                  </a:lnTo>
                  <a:lnTo>
                    <a:pt x="0" y="90169"/>
                  </a:lnTo>
                  <a:lnTo>
                    <a:pt x="6350" y="90169"/>
                  </a:lnTo>
                  <a:lnTo>
                    <a:pt x="6350" y="83819"/>
                  </a:lnTo>
                  <a:close/>
                </a:path>
                <a:path w="6350" h="657860">
                  <a:moveTo>
                    <a:pt x="6350" y="90169"/>
                  </a:moveTo>
                  <a:lnTo>
                    <a:pt x="0" y="90169"/>
                  </a:lnTo>
                  <a:lnTo>
                    <a:pt x="0" y="96519"/>
                  </a:lnTo>
                  <a:lnTo>
                    <a:pt x="6350" y="96519"/>
                  </a:lnTo>
                  <a:lnTo>
                    <a:pt x="6350" y="90169"/>
                  </a:lnTo>
                  <a:close/>
                </a:path>
                <a:path w="6350" h="657860">
                  <a:moveTo>
                    <a:pt x="6350" y="96519"/>
                  </a:moveTo>
                  <a:lnTo>
                    <a:pt x="0" y="96519"/>
                  </a:lnTo>
                  <a:lnTo>
                    <a:pt x="0" y="102869"/>
                  </a:lnTo>
                  <a:lnTo>
                    <a:pt x="6350" y="102869"/>
                  </a:lnTo>
                  <a:lnTo>
                    <a:pt x="6350" y="96519"/>
                  </a:lnTo>
                  <a:close/>
                </a:path>
                <a:path w="6350" h="657860">
                  <a:moveTo>
                    <a:pt x="6350" y="102869"/>
                  </a:moveTo>
                  <a:lnTo>
                    <a:pt x="0" y="102869"/>
                  </a:lnTo>
                  <a:lnTo>
                    <a:pt x="0" y="109219"/>
                  </a:lnTo>
                  <a:lnTo>
                    <a:pt x="6350" y="109219"/>
                  </a:lnTo>
                  <a:lnTo>
                    <a:pt x="6350" y="102869"/>
                  </a:lnTo>
                  <a:close/>
                </a:path>
                <a:path w="6350" h="657860">
                  <a:moveTo>
                    <a:pt x="6350" y="109219"/>
                  </a:moveTo>
                  <a:lnTo>
                    <a:pt x="0" y="109219"/>
                  </a:lnTo>
                  <a:lnTo>
                    <a:pt x="0" y="115569"/>
                  </a:lnTo>
                  <a:lnTo>
                    <a:pt x="6350" y="115569"/>
                  </a:lnTo>
                  <a:lnTo>
                    <a:pt x="6350" y="109219"/>
                  </a:lnTo>
                  <a:close/>
                </a:path>
                <a:path w="6350" h="657860">
                  <a:moveTo>
                    <a:pt x="6350" y="115569"/>
                  </a:moveTo>
                  <a:lnTo>
                    <a:pt x="0" y="115569"/>
                  </a:lnTo>
                  <a:lnTo>
                    <a:pt x="0" y="121919"/>
                  </a:lnTo>
                  <a:lnTo>
                    <a:pt x="6350" y="121919"/>
                  </a:lnTo>
                  <a:lnTo>
                    <a:pt x="6350" y="115569"/>
                  </a:lnTo>
                  <a:close/>
                </a:path>
                <a:path w="6350" h="657860">
                  <a:moveTo>
                    <a:pt x="6350" y="121919"/>
                  </a:moveTo>
                  <a:lnTo>
                    <a:pt x="0" y="121919"/>
                  </a:lnTo>
                  <a:lnTo>
                    <a:pt x="0" y="128269"/>
                  </a:lnTo>
                  <a:lnTo>
                    <a:pt x="6350" y="128269"/>
                  </a:lnTo>
                  <a:lnTo>
                    <a:pt x="6350" y="121919"/>
                  </a:lnTo>
                  <a:close/>
                </a:path>
                <a:path w="6350" h="657860">
                  <a:moveTo>
                    <a:pt x="6350" y="128269"/>
                  </a:moveTo>
                  <a:lnTo>
                    <a:pt x="0" y="128269"/>
                  </a:lnTo>
                  <a:lnTo>
                    <a:pt x="0" y="134619"/>
                  </a:lnTo>
                  <a:lnTo>
                    <a:pt x="6350" y="134619"/>
                  </a:lnTo>
                  <a:lnTo>
                    <a:pt x="6350" y="128269"/>
                  </a:lnTo>
                  <a:close/>
                </a:path>
                <a:path w="6350" h="657860">
                  <a:moveTo>
                    <a:pt x="6350" y="134619"/>
                  </a:moveTo>
                  <a:lnTo>
                    <a:pt x="0" y="134619"/>
                  </a:lnTo>
                  <a:lnTo>
                    <a:pt x="0" y="140969"/>
                  </a:lnTo>
                  <a:lnTo>
                    <a:pt x="6350" y="140969"/>
                  </a:lnTo>
                  <a:lnTo>
                    <a:pt x="6350" y="134619"/>
                  </a:lnTo>
                  <a:close/>
                </a:path>
                <a:path w="6350" h="657860">
                  <a:moveTo>
                    <a:pt x="6350" y="140969"/>
                  </a:moveTo>
                  <a:lnTo>
                    <a:pt x="0" y="140969"/>
                  </a:lnTo>
                  <a:lnTo>
                    <a:pt x="0" y="147319"/>
                  </a:lnTo>
                  <a:lnTo>
                    <a:pt x="6350" y="147319"/>
                  </a:lnTo>
                  <a:lnTo>
                    <a:pt x="6350" y="140969"/>
                  </a:lnTo>
                  <a:close/>
                </a:path>
                <a:path w="6350" h="657860">
                  <a:moveTo>
                    <a:pt x="6350" y="147319"/>
                  </a:moveTo>
                  <a:lnTo>
                    <a:pt x="0" y="147319"/>
                  </a:lnTo>
                  <a:lnTo>
                    <a:pt x="0" y="152399"/>
                  </a:lnTo>
                  <a:lnTo>
                    <a:pt x="6350" y="152399"/>
                  </a:lnTo>
                  <a:lnTo>
                    <a:pt x="6350" y="147319"/>
                  </a:lnTo>
                  <a:close/>
                </a:path>
                <a:path w="6350" h="657860">
                  <a:moveTo>
                    <a:pt x="6350" y="152400"/>
                  </a:moveTo>
                  <a:lnTo>
                    <a:pt x="0" y="152400"/>
                  </a:lnTo>
                  <a:lnTo>
                    <a:pt x="0" y="160019"/>
                  </a:lnTo>
                  <a:lnTo>
                    <a:pt x="6350" y="160019"/>
                  </a:lnTo>
                  <a:lnTo>
                    <a:pt x="6350" y="152400"/>
                  </a:lnTo>
                  <a:close/>
                </a:path>
                <a:path w="6350" h="657860">
                  <a:moveTo>
                    <a:pt x="6350" y="160019"/>
                  </a:moveTo>
                  <a:lnTo>
                    <a:pt x="0" y="160019"/>
                  </a:lnTo>
                  <a:lnTo>
                    <a:pt x="0" y="166369"/>
                  </a:lnTo>
                  <a:lnTo>
                    <a:pt x="6350" y="166369"/>
                  </a:lnTo>
                  <a:lnTo>
                    <a:pt x="6350" y="160019"/>
                  </a:lnTo>
                  <a:close/>
                </a:path>
                <a:path w="6350" h="657860">
                  <a:moveTo>
                    <a:pt x="6350" y="166369"/>
                  </a:moveTo>
                  <a:lnTo>
                    <a:pt x="0" y="166369"/>
                  </a:lnTo>
                  <a:lnTo>
                    <a:pt x="0" y="170179"/>
                  </a:lnTo>
                  <a:lnTo>
                    <a:pt x="1270" y="170179"/>
                  </a:lnTo>
                  <a:lnTo>
                    <a:pt x="1270" y="171449"/>
                  </a:lnTo>
                  <a:lnTo>
                    <a:pt x="3810" y="171449"/>
                  </a:lnTo>
                  <a:lnTo>
                    <a:pt x="3810" y="172719"/>
                  </a:lnTo>
                  <a:lnTo>
                    <a:pt x="6350" y="172719"/>
                  </a:lnTo>
                  <a:lnTo>
                    <a:pt x="6350" y="166369"/>
                  </a:lnTo>
                  <a:close/>
                </a:path>
                <a:path w="6350" h="657860">
                  <a:moveTo>
                    <a:pt x="6350" y="172719"/>
                  </a:moveTo>
                  <a:lnTo>
                    <a:pt x="5079" y="172719"/>
                  </a:lnTo>
                  <a:lnTo>
                    <a:pt x="5079" y="173989"/>
                  </a:lnTo>
                  <a:lnTo>
                    <a:pt x="6350" y="173989"/>
                  </a:lnTo>
                  <a:lnTo>
                    <a:pt x="6350" y="172719"/>
                  </a:lnTo>
                  <a:close/>
                </a:path>
                <a:path w="6350" h="657860">
                  <a:moveTo>
                    <a:pt x="6350" y="250189"/>
                  </a:moveTo>
                  <a:lnTo>
                    <a:pt x="5079" y="250189"/>
                  </a:lnTo>
                  <a:lnTo>
                    <a:pt x="5079" y="251459"/>
                  </a:lnTo>
                  <a:lnTo>
                    <a:pt x="2540" y="251459"/>
                  </a:lnTo>
                  <a:lnTo>
                    <a:pt x="2540" y="252729"/>
                  </a:lnTo>
                  <a:lnTo>
                    <a:pt x="0" y="252729"/>
                  </a:lnTo>
                  <a:lnTo>
                    <a:pt x="0" y="255269"/>
                  </a:lnTo>
                  <a:lnTo>
                    <a:pt x="6350" y="255269"/>
                  </a:lnTo>
                  <a:lnTo>
                    <a:pt x="6350" y="250189"/>
                  </a:lnTo>
                  <a:close/>
                </a:path>
                <a:path w="6350" h="657860">
                  <a:moveTo>
                    <a:pt x="6350" y="255269"/>
                  </a:moveTo>
                  <a:lnTo>
                    <a:pt x="0" y="255269"/>
                  </a:lnTo>
                  <a:lnTo>
                    <a:pt x="0" y="261619"/>
                  </a:lnTo>
                  <a:lnTo>
                    <a:pt x="6350" y="261619"/>
                  </a:lnTo>
                  <a:lnTo>
                    <a:pt x="6350" y="255269"/>
                  </a:lnTo>
                  <a:close/>
                </a:path>
                <a:path w="6350" h="657860">
                  <a:moveTo>
                    <a:pt x="6350" y="261619"/>
                  </a:moveTo>
                  <a:lnTo>
                    <a:pt x="0" y="261619"/>
                  </a:lnTo>
                  <a:lnTo>
                    <a:pt x="0" y="267969"/>
                  </a:lnTo>
                  <a:lnTo>
                    <a:pt x="6350" y="267969"/>
                  </a:lnTo>
                  <a:lnTo>
                    <a:pt x="6350" y="261619"/>
                  </a:lnTo>
                  <a:close/>
                </a:path>
                <a:path w="6350" h="657860">
                  <a:moveTo>
                    <a:pt x="6350" y="267969"/>
                  </a:moveTo>
                  <a:lnTo>
                    <a:pt x="0" y="267969"/>
                  </a:lnTo>
                  <a:lnTo>
                    <a:pt x="0" y="274319"/>
                  </a:lnTo>
                  <a:lnTo>
                    <a:pt x="6350" y="274319"/>
                  </a:lnTo>
                  <a:lnTo>
                    <a:pt x="6350" y="267969"/>
                  </a:lnTo>
                  <a:close/>
                </a:path>
                <a:path w="6350" h="657860">
                  <a:moveTo>
                    <a:pt x="6350" y="274319"/>
                  </a:moveTo>
                  <a:lnTo>
                    <a:pt x="0" y="274319"/>
                  </a:lnTo>
                  <a:lnTo>
                    <a:pt x="0" y="280669"/>
                  </a:lnTo>
                  <a:lnTo>
                    <a:pt x="6350" y="280669"/>
                  </a:lnTo>
                  <a:lnTo>
                    <a:pt x="6350" y="274319"/>
                  </a:lnTo>
                  <a:close/>
                </a:path>
                <a:path w="6350" h="657860">
                  <a:moveTo>
                    <a:pt x="6350" y="280669"/>
                  </a:moveTo>
                  <a:lnTo>
                    <a:pt x="0" y="280669"/>
                  </a:lnTo>
                  <a:lnTo>
                    <a:pt x="0" y="287019"/>
                  </a:lnTo>
                  <a:lnTo>
                    <a:pt x="6350" y="287019"/>
                  </a:lnTo>
                  <a:lnTo>
                    <a:pt x="6350" y="280669"/>
                  </a:lnTo>
                  <a:close/>
                </a:path>
                <a:path w="6350" h="657860">
                  <a:moveTo>
                    <a:pt x="6350" y="287019"/>
                  </a:moveTo>
                  <a:lnTo>
                    <a:pt x="0" y="287019"/>
                  </a:lnTo>
                  <a:lnTo>
                    <a:pt x="0" y="293369"/>
                  </a:lnTo>
                  <a:lnTo>
                    <a:pt x="6350" y="293369"/>
                  </a:lnTo>
                  <a:lnTo>
                    <a:pt x="6350" y="287019"/>
                  </a:lnTo>
                  <a:close/>
                </a:path>
                <a:path w="6350" h="657860">
                  <a:moveTo>
                    <a:pt x="6350" y="293369"/>
                  </a:moveTo>
                  <a:lnTo>
                    <a:pt x="0" y="293369"/>
                  </a:lnTo>
                  <a:lnTo>
                    <a:pt x="0" y="299719"/>
                  </a:lnTo>
                  <a:lnTo>
                    <a:pt x="6350" y="299719"/>
                  </a:lnTo>
                  <a:lnTo>
                    <a:pt x="6350" y="293369"/>
                  </a:lnTo>
                  <a:close/>
                </a:path>
                <a:path w="6350" h="657860">
                  <a:moveTo>
                    <a:pt x="6350" y="299719"/>
                  </a:moveTo>
                  <a:lnTo>
                    <a:pt x="0" y="299719"/>
                  </a:lnTo>
                  <a:lnTo>
                    <a:pt x="0" y="306069"/>
                  </a:lnTo>
                  <a:lnTo>
                    <a:pt x="6350" y="306069"/>
                  </a:lnTo>
                  <a:lnTo>
                    <a:pt x="6350" y="299719"/>
                  </a:lnTo>
                  <a:close/>
                </a:path>
                <a:path w="6350" h="657860">
                  <a:moveTo>
                    <a:pt x="6350" y="306069"/>
                  </a:moveTo>
                  <a:lnTo>
                    <a:pt x="0" y="306069"/>
                  </a:lnTo>
                  <a:lnTo>
                    <a:pt x="0" y="312419"/>
                  </a:lnTo>
                  <a:lnTo>
                    <a:pt x="6350" y="312419"/>
                  </a:lnTo>
                  <a:lnTo>
                    <a:pt x="6350" y="306069"/>
                  </a:lnTo>
                  <a:close/>
                </a:path>
                <a:path w="6350" h="657860">
                  <a:moveTo>
                    <a:pt x="6350" y="312419"/>
                  </a:moveTo>
                  <a:lnTo>
                    <a:pt x="0" y="312419"/>
                  </a:lnTo>
                  <a:lnTo>
                    <a:pt x="0" y="318769"/>
                  </a:lnTo>
                  <a:lnTo>
                    <a:pt x="6350" y="318769"/>
                  </a:lnTo>
                  <a:lnTo>
                    <a:pt x="6350" y="312419"/>
                  </a:lnTo>
                  <a:close/>
                </a:path>
                <a:path w="6350" h="657860">
                  <a:moveTo>
                    <a:pt x="6350" y="318769"/>
                  </a:moveTo>
                  <a:lnTo>
                    <a:pt x="0" y="318769"/>
                  </a:lnTo>
                  <a:lnTo>
                    <a:pt x="0" y="325119"/>
                  </a:lnTo>
                  <a:lnTo>
                    <a:pt x="6350" y="325119"/>
                  </a:lnTo>
                  <a:lnTo>
                    <a:pt x="6350" y="318769"/>
                  </a:lnTo>
                  <a:close/>
                </a:path>
                <a:path w="6350" h="657860">
                  <a:moveTo>
                    <a:pt x="6350" y="325119"/>
                  </a:moveTo>
                  <a:lnTo>
                    <a:pt x="0" y="325119"/>
                  </a:lnTo>
                  <a:lnTo>
                    <a:pt x="0" y="331469"/>
                  </a:lnTo>
                  <a:lnTo>
                    <a:pt x="6350" y="331469"/>
                  </a:lnTo>
                  <a:lnTo>
                    <a:pt x="6350" y="325119"/>
                  </a:lnTo>
                  <a:close/>
                </a:path>
                <a:path w="6350" h="657860">
                  <a:moveTo>
                    <a:pt x="6350" y="331469"/>
                  </a:moveTo>
                  <a:lnTo>
                    <a:pt x="0" y="331469"/>
                  </a:lnTo>
                  <a:lnTo>
                    <a:pt x="0" y="337819"/>
                  </a:lnTo>
                  <a:lnTo>
                    <a:pt x="6350" y="337819"/>
                  </a:lnTo>
                  <a:lnTo>
                    <a:pt x="6350" y="331469"/>
                  </a:lnTo>
                  <a:close/>
                </a:path>
                <a:path w="6350" h="657860">
                  <a:moveTo>
                    <a:pt x="6350" y="337819"/>
                  </a:moveTo>
                  <a:lnTo>
                    <a:pt x="0" y="337819"/>
                  </a:lnTo>
                  <a:lnTo>
                    <a:pt x="0" y="344169"/>
                  </a:lnTo>
                  <a:lnTo>
                    <a:pt x="6350" y="344169"/>
                  </a:lnTo>
                  <a:lnTo>
                    <a:pt x="6350" y="337819"/>
                  </a:lnTo>
                  <a:close/>
                </a:path>
                <a:path w="6350" h="657860">
                  <a:moveTo>
                    <a:pt x="6350" y="344169"/>
                  </a:moveTo>
                  <a:lnTo>
                    <a:pt x="0" y="344169"/>
                  </a:lnTo>
                  <a:lnTo>
                    <a:pt x="0" y="350519"/>
                  </a:lnTo>
                  <a:lnTo>
                    <a:pt x="6350" y="350519"/>
                  </a:lnTo>
                  <a:lnTo>
                    <a:pt x="6350" y="344169"/>
                  </a:lnTo>
                  <a:close/>
                </a:path>
                <a:path w="6350" h="657860">
                  <a:moveTo>
                    <a:pt x="6350" y="350519"/>
                  </a:moveTo>
                  <a:lnTo>
                    <a:pt x="0" y="350519"/>
                  </a:lnTo>
                  <a:lnTo>
                    <a:pt x="0" y="356869"/>
                  </a:lnTo>
                  <a:lnTo>
                    <a:pt x="6350" y="356869"/>
                  </a:lnTo>
                  <a:lnTo>
                    <a:pt x="6350" y="350519"/>
                  </a:lnTo>
                  <a:close/>
                </a:path>
                <a:path w="6350" h="657860">
                  <a:moveTo>
                    <a:pt x="6350" y="356869"/>
                  </a:moveTo>
                  <a:lnTo>
                    <a:pt x="0" y="356869"/>
                  </a:lnTo>
                  <a:lnTo>
                    <a:pt x="0" y="363219"/>
                  </a:lnTo>
                  <a:lnTo>
                    <a:pt x="6350" y="363219"/>
                  </a:lnTo>
                  <a:lnTo>
                    <a:pt x="6350" y="356869"/>
                  </a:lnTo>
                  <a:close/>
                </a:path>
                <a:path w="6350" h="657860">
                  <a:moveTo>
                    <a:pt x="6350" y="363219"/>
                  </a:moveTo>
                  <a:lnTo>
                    <a:pt x="0" y="363219"/>
                  </a:lnTo>
                  <a:lnTo>
                    <a:pt x="0" y="369569"/>
                  </a:lnTo>
                  <a:lnTo>
                    <a:pt x="6350" y="369569"/>
                  </a:lnTo>
                  <a:lnTo>
                    <a:pt x="6350" y="363219"/>
                  </a:lnTo>
                  <a:close/>
                </a:path>
                <a:path w="6350" h="657860">
                  <a:moveTo>
                    <a:pt x="6350" y="369569"/>
                  </a:moveTo>
                  <a:lnTo>
                    <a:pt x="0" y="369569"/>
                  </a:lnTo>
                  <a:lnTo>
                    <a:pt x="0" y="375919"/>
                  </a:lnTo>
                  <a:lnTo>
                    <a:pt x="6350" y="375919"/>
                  </a:lnTo>
                  <a:lnTo>
                    <a:pt x="6350" y="369569"/>
                  </a:lnTo>
                  <a:close/>
                </a:path>
                <a:path w="6350" h="657860">
                  <a:moveTo>
                    <a:pt x="6350" y="375919"/>
                  </a:moveTo>
                  <a:lnTo>
                    <a:pt x="0" y="375919"/>
                  </a:lnTo>
                  <a:lnTo>
                    <a:pt x="0" y="382269"/>
                  </a:lnTo>
                  <a:lnTo>
                    <a:pt x="6350" y="382269"/>
                  </a:lnTo>
                  <a:lnTo>
                    <a:pt x="6350" y="375919"/>
                  </a:lnTo>
                  <a:close/>
                </a:path>
                <a:path w="6350" h="657860">
                  <a:moveTo>
                    <a:pt x="6350" y="382269"/>
                  </a:moveTo>
                  <a:lnTo>
                    <a:pt x="0" y="382269"/>
                  </a:lnTo>
                  <a:lnTo>
                    <a:pt x="0" y="387349"/>
                  </a:lnTo>
                  <a:lnTo>
                    <a:pt x="1270" y="387349"/>
                  </a:lnTo>
                  <a:lnTo>
                    <a:pt x="1270" y="386079"/>
                  </a:lnTo>
                  <a:lnTo>
                    <a:pt x="5080" y="386079"/>
                  </a:lnTo>
                  <a:lnTo>
                    <a:pt x="5080" y="384809"/>
                  </a:lnTo>
                  <a:lnTo>
                    <a:pt x="6350" y="384809"/>
                  </a:lnTo>
                  <a:lnTo>
                    <a:pt x="6350" y="382269"/>
                  </a:lnTo>
                  <a:close/>
                </a:path>
                <a:path w="6350" h="657860">
                  <a:moveTo>
                    <a:pt x="6350" y="508000"/>
                  </a:moveTo>
                  <a:lnTo>
                    <a:pt x="5079" y="508000"/>
                  </a:lnTo>
                  <a:lnTo>
                    <a:pt x="5079" y="510539"/>
                  </a:lnTo>
                  <a:lnTo>
                    <a:pt x="3810" y="510539"/>
                  </a:lnTo>
                  <a:lnTo>
                    <a:pt x="3810" y="511809"/>
                  </a:lnTo>
                  <a:lnTo>
                    <a:pt x="2540" y="511809"/>
                  </a:lnTo>
                  <a:lnTo>
                    <a:pt x="2540" y="514349"/>
                  </a:lnTo>
                  <a:lnTo>
                    <a:pt x="1270" y="514349"/>
                  </a:lnTo>
                  <a:lnTo>
                    <a:pt x="1270" y="515619"/>
                  </a:lnTo>
                  <a:lnTo>
                    <a:pt x="6350" y="515619"/>
                  </a:lnTo>
                  <a:lnTo>
                    <a:pt x="6350" y="508000"/>
                  </a:lnTo>
                  <a:close/>
                </a:path>
                <a:path w="6350" h="657860">
                  <a:moveTo>
                    <a:pt x="6350" y="515619"/>
                  </a:moveTo>
                  <a:lnTo>
                    <a:pt x="0" y="515619"/>
                  </a:lnTo>
                  <a:lnTo>
                    <a:pt x="0" y="521969"/>
                  </a:lnTo>
                  <a:lnTo>
                    <a:pt x="6350" y="521969"/>
                  </a:lnTo>
                  <a:lnTo>
                    <a:pt x="6350" y="515619"/>
                  </a:lnTo>
                  <a:close/>
                </a:path>
                <a:path w="6350" h="657860">
                  <a:moveTo>
                    <a:pt x="6350" y="521969"/>
                  </a:moveTo>
                  <a:lnTo>
                    <a:pt x="0" y="521969"/>
                  </a:lnTo>
                  <a:lnTo>
                    <a:pt x="0" y="528319"/>
                  </a:lnTo>
                  <a:lnTo>
                    <a:pt x="6350" y="528319"/>
                  </a:lnTo>
                  <a:lnTo>
                    <a:pt x="6350" y="521969"/>
                  </a:lnTo>
                  <a:close/>
                </a:path>
                <a:path w="6350" h="657860">
                  <a:moveTo>
                    <a:pt x="6350" y="528319"/>
                  </a:moveTo>
                  <a:lnTo>
                    <a:pt x="0" y="528319"/>
                  </a:lnTo>
                  <a:lnTo>
                    <a:pt x="0" y="534669"/>
                  </a:lnTo>
                  <a:lnTo>
                    <a:pt x="6350" y="534669"/>
                  </a:lnTo>
                  <a:lnTo>
                    <a:pt x="6350" y="528319"/>
                  </a:lnTo>
                  <a:close/>
                </a:path>
                <a:path w="6350" h="657860">
                  <a:moveTo>
                    <a:pt x="6350" y="534669"/>
                  </a:moveTo>
                  <a:lnTo>
                    <a:pt x="0" y="534669"/>
                  </a:lnTo>
                  <a:lnTo>
                    <a:pt x="0" y="541019"/>
                  </a:lnTo>
                  <a:lnTo>
                    <a:pt x="6350" y="541019"/>
                  </a:lnTo>
                  <a:lnTo>
                    <a:pt x="6350" y="534669"/>
                  </a:lnTo>
                  <a:close/>
                </a:path>
                <a:path w="6350" h="657860">
                  <a:moveTo>
                    <a:pt x="6350" y="541019"/>
                  </a:moveTo>
                  <a:lnTo>
                    <a:pt x="0" y="541019"/>
                  </a:lnTo>
                  <a:lnTo>
                    <a:pt x="0" y="547369"/>
                  </a:lnTo>
                  <a:lnTo>
                    <a:pt x="6350" y="547369"/>
                  </a:lnTo>
                  <a:lnTo>
                    <a:pt x="6350" y="541019"/>
                  </a:lnTo>
                  <a:close/>
                </a:path>
                <a:path w="6350" h="657860">
                  <a:moveTo>
                    <a:pt x="6350" y="547369"/>
                  </a:moveTo>
                  <a:lnTo>
                    <a:pt x="0" y="547369"/>
                  </a:lnTo>
                  <a:lnTo>
                    <a:pt x="0" y="553719"/>
                  </a:lnTo>
                  <a:lnTo>
                    <a:pt x="6350" y="553719"/>
                  </a:lnTo>
                  <a:lnTo>
                    <a:pt x="6350" y="547369"/>
                  </a:lnTo>
                  <a:close/>
                </a:path>
                <a:path w="6350" h="657860">
                  <a:moveTo>
                    <a:pt x="6350" y="553719"/>
                  </a:moveTo>
                  <a:lnTo>
                    <a:pt x="0" y="553719"/>
                  </a:lnTo>
                  <a:lnTo>
                    <a:pt x="0" y="560069"/>
                  </a:lnTo>
                  <a:lnTo>
                    <a:pt x="6350" y="560069"/>
                  </a:lnTo>
                  <a:lnTo>
                    <a:pt x="6350" y="553719"/>
                  </a:lnTo>
                  <a:close/>
                </a:path>
                <a:path w="6350" h="657860">
                  <a:moveTo>
                    <a:pt x="6350" y="560069"/>
                  </a:moveTo>
                  <a:lnTo>
                    <a:pt x="0" y="560069"/>
                  </a:lnTo>
                  <a:lnTo>
                    <a:pt x="0" y="566419"/>
                  </a:lnTo>
                  <a:lnTo>
                    <a:pt x="6350" y="566419"/>
                  </a:lnTo>
                  <a:lnTo>
                    <a:pt x="6350" y="560069"/>
                  </a:lnTo>
                  <a:close/>
                </a:path>
                <a:path w="6350" h="657860">
                  <a:moveTo>
                    <a:pt x="6350" y="566419"/>
                  </a:moveTo>
                  <a:lnTo>
                    <a:pt x="0" y="566419"/>
                  </a:lnTo>
                  <a:lnTo>
                    <a:pt x="0" y="572769"/>
                  </a:lnTo>
                  <a:lnTo>
                    <a:pt x="6350" y="572769"/>
                  </a:lnTo>
                  <a:lnTo>
                    <a:pt x="6350" y="566419"/>
                  </a:lnTo>
                  <a:close/>
                </a:path>
                <a:path w="6350" h="657860">
                  <a:moveTo>
                    <a:pt x="6350" y="572769"/>
                  </a:moveTo>
                  <a:lnTo>
                    <a:pt x="0" y="572769"/>
                  </a:lnTo>
                  <a:lnTo>
                    <a:pt x="0" y="590549"/>
                  </a:lnTo>
                  <a:lnTo>
                    <a:pt x="6350" y="590549"/>
                  </a:lnTo>
                  <a:lnTo>
                    <a:pt x="6350" y="572769"/>
                  </a:lnTo>
                  <a:close/>
                </a:path>
                <a:path w="6350" h="657860">
                  <a:moveTo>
                    <a:pt x="6350" y="590550"/>
                  </a:moveTo>
                  <a:lnTo>
                    <a:pt x="0" y="590550"/>
                  </a:lnTo>
                  <a:lnTo>
                    <a:pt x="0" y="598169"/>
                  </a:lnTo>
                  <a:lnTo>
                    <a:pt x="6350" y="598169"/>
                  </a:lnTo>
                  <a:lnTo>
                    <a:pt x="6350" y="590550"/>
                  </a:lnTo>
                  <a:close/>
                </a:path>
                <a:path w="6350" h="657860">
                  <a:moveTo>
                    <a:pt x="6350" y="598169"/>
                  </a:moveTo>
                  <a:lnTo>
                    <a:pt x="0" y="598169"/>
                  </a:lnTo>
                  <a:lnTo>
                    <a:pt x="0" y="603249"/>
                  </a:lnTo>
                  <a:lnTo>
                    <a:pt x="6350" y="603249"/>
                  </a:lnTo>
                  <a:lnTo>
                    <a:pt x="6350" y="598169"/>
                  </a:lnTo>
                  <a:close/>
                </a:path>
                <a:path w="6350" h="657860">
                  <a:moveTo>
                    <a:pt x="6350" y="603250"/>
                  </a:moveTo>
                  <a:lnTo>
                    <a:pt x="0" y="603250"/>
                  </a:lnTo>
                  <a:lnTo>
                    <a:pt x="0" y="610869"/>
                  </a:lnTo>
                  <a:lnTo>
                    <a:pt x="6350" y="610869"/>
                  </a:lnTo>
                  <a:lnTo>
                    <a:pt x="6350" y="603250"/>
                  </a:lnTo>
                  <a:close/>
                </a:path>
                <a:path w="6350" h="657860">
                  <a:moveTo>
                    <a:pt x="6350" y="610869"/>
                  </a:moveTo>
                  <a:lnTo>
                    <a:pt x="0" y="610869"/>
                  </a:lnTo>
                  <a:lnTo>
                    <a:pt x="0" y="617219"/>
                  </a:lnTo>
                  <a:lnTo>
                    <a:pt x="6350" y="617219"/>
                  </a:lnTo>
                  <a:lnTo>
                    <a:pt x="6350" y="610869"/>
                  </a:lnTo>
                  <a:close/>
                </a:path>
                <a:path w="6350" h="657860">
                  <a:moveTo>
                    <a:pt x="6350" y="617219"/>
                  </a:moveTo>
                  <a:lnTo>
                    <a:pt x="0" y="617219"/>
                  </a:lnTo>
                  <a:lnTo>
                    <a:pt x="0" y="623569"/>
                  </a:lnTo>
                  <a:lnTo>
                    <a:pt x="6350" y="623569"/>
                  </a:lnTo>
                  <a:lnTo>
                    <a:pt x="6350" y="617219"/>
                  </a:lnTo>
                  <a:close/>
                </a:path>
                <a:path w="6350" h="657860">
                  <a:moveTo>
                    <a:pt x="6350" y="623569"/>
                  </a:moveTo>
                  <a:lnTo>
                    <a:pt x="0" y="623569"/>
                  </a:lnTo>
                  <a:lnTo>
                    <a:pt x="0" y="629919"/>
                  </a:lnTo>
                  <a:lnTo>
                    <a:pt x="6350" y="629919"/>
                  </a:lnTo>
                  <a:lnTo>
                    <a:pt x="6350" y="623569"/>
                  </a:lnTo>
                  <a:close/>
                </a:path>
                <a:path w="6350" h="657860">
                  <a:moveTo>
                    <a:pt x="6350" y="629919"/>
                  </a:moveTo>
                  <a:lnTo>
                    <a:pt x="0" y="629919"/>
                  </a:lnTo>
                  <a:lnTo>
                    <a:pt x="0" y="636269"/>
                  </a:lnTo>
                  <a:lnTo>
                    <a:pt x="6350" y="636269"/>
                  </a:lnTo>
                  <a:lnTo>
                    <a:pt x="6350" y="629919"/>
                  </a:lnTo>
                  <a:close/>
                </a:path>
                <a:path w="6350" h="657860">
                  <a:moveTo>
                    <a:pt x="6350" y="636269"/>
                  </a:moveTo>
                  <a:lnTo>
                    <a:pt x="0" y="636269"/>
                  </a:lnTo>
                  <a:lnTo>
                    <a:pt x="0" y="642619"/>
                  </a:lnTo>
                  <a:lnTo>
                    <a:pt x="6350" y="642619"/>
                  </a:lnTo>
                  <a:lnTo>
                    <a:pt x="6350" y="636269"/>
                  </a:lnTo>
                  <a:close/>
                </a:path>
                <a:path w="6350" h="657860">
                  <a:moveTo>
                    <a:pt x="6350" y="642619"/>
                  </a:moveTo>
                  <a:lnTo>
                    <a:pt x="0" y="642619"/>
                  </a:lnTo>
                  <a:lnTo>
                    <a:pt x="0" y="648969"/>
                  </a:lnTo>
                  <a:lnTo>
                    <a:pt x="6350" y="648969"/>
                  </a:lnTo>
                  <a:lnTo>
                    <a:pt x="6350" y="642619"/>
                  </a:lnTo>
                  <a:close/>
                </a:path>
                <a:path w="6350" h="657860">
                  <a:moveTo>
                    <a:pt x="6350" y="648969"/>
                  </a:moveTo>
                  <a:lnTo>
                    <a:pt x="0" y="648969"/>
                  </a:lnTo>
                  <a:lnTo>
                    <a:pt x="0" y="655319"/>
                  </a:lnTo>
                  <a:lnTo>
                    <a:pt x="5079" y="655319"/>
                  </a:lnTo>
                  <a:lnTo>
                    <a:pt x="5079" y="654049"/>
                  </a:lnTo>
                  <a:lnTo>
                    <a:pt x="6350" y="654049"/>
                  </a:lnTo>
                  <a:lnTo>
                    <a:pt x="6350" y="648969"/>
                  </a:lnTo>
                  <a:close/>
                </a:path>
                <a:path w="6350" h="657860">
                  <a:moveTo>
                    <a:pt x="3810" y="655319"/>
                  </a:moveTo>
                  <a:lnTo>
                    <a:pt x="0" y="655319"/>
                  </a:lnTo>
                  <a:lnTo>
                    <a:pt x="0" y="657859"/>
                  </a:lnTo>
                  <a:lnTo>
                    <a:pt x="1270" y="657859"/>
                  </a:lnTo>
                  <a:lnTo>
                    <a:pt x="1270" y="656589"/>
                  </a:lnTo>
                  <a:lnTo>
                    <a:pt x="3810" y="656589"/>
                  </a:lnTo>
                  <a:lnTo>
                    <a:pt x="3810" y="655319"/>
                  </a:lnTo>
                  <a:close/>
                </a:path>
              </a:pathLst>
            </a:custGeom>
            <a:solidFill>
              <a:srgbClr val="5A00F3"/>
            </a:solidFill>
          </p:spPr>
          <p:txBody>
            <a:bodyPr bIns="0" lIns="0" rIns="0" rtlCol="0" tIns="0" wrap="square"/>
            <a:p/>
          </p:txBody>
        </p:sp>
        <p:sp>
          <p:nvSpPr>
            <p:cNvPr id="1049981" name="object 1282"/>
            <p:cNvSpPr/>
            <p:nvPr/>
          </p:nvSpPr>
          <p:spPr>
            <a:xfrm>
              <a:off x="6791959" y="4458969"/>
              <a:ext cx="7620" cy="662940"/>
            </a:xfrm>
            <a:custGeom>
              <a:avLst/>
              <a:ahLst/>
              <a:rect l="l" t="t" r="r" b="b"/>
              <a:pathLst>
                <a:path w="7620" h="662939">
                  <a:moveTo>
                    <a:pt x="7620" y="0"/>
                  </a:moveTo>
                  <a:lnTo>
                    <a:pt x="0" y="0"/>
                  </a:lnTo>
                  <a:lnTo>
                    <a:pt x="0" y="1269"/>
                  </a:lnTo>
                  <a:lnTo>
                    <a:pt x="7620" y="1269"/>
                  </a:lnTo>
                  <a:lnTo>
                    <a:pt x="7620" y="0"/>
                  </a:lnTo>
                  <a:close/>
                </a:path>
                <a:path w="7620" h="662939">
                  <a:moveTo>
                    <a:pt x="7620" y="1269"/>
                  </a:moveTo>
                  <a:lnTo>
                    <a:pt x="0" y="1269"/>
                  </a:lnTo>
                  <a:lnTo>
                    <a:pt x="0" y="7619"/>
                  </a:lnTo>
                  <a:lnTo>
                    <a:pt x="7620" y="7619"/>
                  </a:lnTo>
                  <a:lnTo>
                    <a:pt x="7620" y="1269"/>
                  </a:lnTo>
                  <a:close/>
                </a:path>
                <a:path w="7620" h="662939">
                  <a:moveTo>
                    <a:pt x="7620" y="7619"/>
                  </a:moveTo>
                  <a:lnTo>
                    <a:pt x="0" y="7619"/>
                  </a:lnTo>
                  <a:lnTo>
                    <a:pt x="0" y="13969"/>
                  </a:lnTo>
                  <a:lnTo>
                    <a:pt x="7620" y="13969"/>
                  </a:lnTo>
                  <a:lnTo>
                    <a:pt x="7620" y="7619"/>
                  </a:lnTo>
                  <a:close/>
                </a:path>
                <a:path w="7620" h="662939">
                  <a:moveTo>
                    <a:pt x="7620" y="13969"/>
                  </a:moveTo>
                  <a:lnTo>
                    <a:pt x="0" y="13969"/>
                  </a:lnTo>
                  <a:lnTo>
                    <a:pt x="0" y="20319"/>
                  </a:lnTo>
                  <a:lnTo>
                    <a:pt x="7620" y="20319"/>
                  </a:lnTo>
                  <a:lnTo>
                    <a:pt x="7620" y="13969"/>
                  </a:lnTo>
                  <a:close/>
                </a:path>
                <a:path w="7620" h="662939">
                  <a:moveTo>
                    <a:pt x="7620" y="20319"/>
                  </a:moveTo>
                  <a:lnTo>
                    <a:pt x="0" y="20319"/>
                  </a:lnTo>
                  <a:lnTo>
                    <a:pt x="0" y="26669"/>
                  </a:lnTo>
                  <a:lnTo>
                    <a:pt x="7620" y="26669"/>
                  </a:lnTo>
                  <a:lnTo>
                    <a:pt x="7620" y="20319"/>
                  </a:lnTo>
                  <a:close/>
                </a:path>
                <a:path w="7620" h="662939">
                  <a:moveTo>
                    <a:pt x="7620" y="26669"/>
                  </a:moveTo>
                  <a:lnTo>
                    <a:pt x="0" y="26669"/>
                  </a:lnTo>
                  <a:lnTo>
                    <a:pt x="0" y="33019"/>
                  </a:lnTo>
                  <a:lnTo>
                    <a:pt x="7620" y="33019"/>
                  </a:lnTo>
                  <a:lnTo>
                    <a:pt x="7620" y="26669"/>
                  </a:lnTo>
                  <a:close/>
                </a:path>
                <a:path w="7620" h="662939">
                  <a:moveTo>
                    <a:pt x="7620" y="33019"/>
                  </a:moveTo>
                  <a:lnTo>
                    <a:pt x="0" y="33019"/>
                  </a:lnTo>
                  <a:lnTo>
                    <a:pt x="0" y="39369"/>
                  </a:lnTo>
                  <a:lnTo>
                    <a:pt x="7620" y="39369"/>
                  </a:lnTo>
                  <a:lnTo>
                    <a:pt x="7620" y="33019"/>
                  </a:lnTo>
                  <a:close/>
                </a:path>
                <a:path w="7620" h="662939">
                  <a:moveTo>
                    <a:pt x="7620" y="39369"/>
                  </a:moveTo>
                  <a:lnTo>
                    <a:pt x="0" y="39369"/>
                  </a:lnTo>
                  <a:lnTo>
                    <a:pt x="0" y="45719"/>
                  </a:lnTo>
                  <a:lnTo>
                    <a:pt x="7620" y="45719"/>
                  </a:lnTo>
                  <a:lnTo>
                    <a:pt x="7620" y="39369"/>
                  </a:lnTo>
                  <a:close/>
                </a:path>
                <a:path w="7620" h="662939">
                  <a:moveTo>
                    <a:pt x="7620" y="45719"/>
                  </a:moveTo>
                  <a:lnTo>
                    <a:pt x="0" y="45719"/>
                  </a:lnTo>
                  <a:lnTo>
                    <a:pt x="0" y="52069"/>
                  </a:lnTo>
                  <a:lnTo>
                    <a:pt x="7620" y="52069"/>
                  </a:lnTo>
                  <a:lnTo>
                    <a:pt x="7620" y="45719"/>
                  </a:lnTo>
                  <a:close/>
                </a:path>
                <a:path w="7620" h="662939">
                  <a:moveTo>
                    <a:pt x="7620" y="52069"/>
                  </a:moveTo>
                  <a:lnTo>
                    <a:pt x="0" y="52069"/>
                  </a:lnTo>
                  <a:lnTo>
                    <a:pt x="0" y="58419"/>
                  </a:lnTo>
                  <a:lnTo>
                    <a:pt x="7620" y="58419"/>
                  </a:lnTo>
                  <a:lnTo>
                    <a:pt x="7620" y="52069"/>
                  </a:lnTo>
                  <a:close/>
                </a:path>
                <a:path w="7620" h="662939">
                  <a:moveTo>
                    <a:pt x="7620" y="58419"/>
                  </a:moveTo>
                  <a:lnTo>
                    <a:pt x="0" y="58419"/>
                  </a:lnTo>
                  <a:lnTo>
                    <a:pt x="0" y="64769"/>
                  </a:lnTo>
                  <a:lnTo>
                    <a:pt x="7620" y="64769"/>
                  </a:lnTo>
                  <a:lnTo>
                    <a:pt x="7620" y="58419"/>
                  </a:lnTo>
                  <a:close/>
                </a:path>
                <a:path w="7620" h="662939">
                  <a:moveTo>
                    <a:pt x="7620" y="64769"/>
                  </a:moveTo>
                  <a:lnTo>
                    <a:pt x="0" y="64769"/>
                  </a:lnTo>
                  <a:lnTo>
                    <a:pt x="0" y="71119"/>
                  </a:lnTo>
                  <a:lnTo>
                    <a:pt x="7620" y="71119"/>
                  </a:lnTo>
                  <a:lnTo>
                    <a:pt x="7620" y="64769"/>
                  </a:lnTo>
                  <a:close/>
                </a:path>
                <a:path w="7620" h="662939">
                  <a:moveTo>
                    <a:pt x="7620" y="71119"/>
                  </a:moveTo>
                  <a:lnTo>
                    <a:pt x="0" y="71119"/>
                  </a:lnTo>
                  <a:lnTo>
                    <a:pt x="0" y="77469"/>
                  </a:lnTo>
                  <a:lnTo>
                    <a:pt x="7620" y="77469"/>
                  </a:lnTo>
                  <a:lnTo>
                    <a:pt x="7620" y="71119"/>
                  </a:lnTo>
                  <a:close/>
                </a:path>
                <a:path w="7620" h="662939">
                  <a:moveTo>
                    <a:pt x="7620" y="77469"/>
                  </a:moveTo>
                  <a:lnTo>
                    <a:pt x="0" y="77469"/>
                  </a:lnTo>
                  <a:lnTo>
                    <a:pt x="0" y="83819"/>
                  </a:lnTo>
                  <a:lnTo>
                    <a:pt x="7620" y="83819"/>
                  </a:lnTo>
                  <a:lnTo>
                    <a:pt x="7620" y="77469"/>
                  </a:lnTo>
                  <a:close/>
                </a:path>
                <a:path w="7620" h="662939">
                  <a:moveTo>
                    <a:pt x="7620" y="83819"/>
                  </a:moveTo>
                  <a:lnTo>
                    <a:pt x="0" y="83819"/>
                  </a:lnTo>
                  <a:lnTo>
                    <a:pt x="0" y="90169"/>
                  </a:lnTo>
                  <a:lnTo>
                    <a:pt x="7620" y="90169"/>
                  </a:lnTo>
                  <a:lnTo>
                    <a:pt x="7620" y="83819"/>
                  </a:lnTo>
                  <a:close/>
                </a:path>
                <a:path w="7620" h="662939">
                  <a:moveTo>
                    <a:pt x="7620" y="90169"/>
                  </a:moveTo>
                  <a:lnTo>
                    <a:pt x="0" y="90169"/>
                  </a:lnTo>
                  <a:lnTo>
                    <a:pt x="0" y="96519"/>
                  </a:lnTo>
                  <a:lnTo>
                    <a:pt x="7620" y="96519"/>
                  </a:lnTo>
                  <a:lnTo>
                    <a:pt x="7620" y="90169"/>
                  </a:lnTo>
                  <a:close/>
                </a:path>
                <a:path w="7620" h="662939">
                  <a:moveTo>
                    <a:pt x="7620" y="96519"/>
                  </a:moveTo>
                  <a:lnTo>
                    <a:pt x="0" y="96519"/>
                  </a:lnTo>
                  <a:lnTo>
                    <a:pt x="0" y="102869"/>
                  </a:lnTo>
                  <a:lnTo>
                    <a:pt x="7620" y="102869"/>
                  </a:lnTo>
                  <a:lnTo>
                    <a:pt x="7620" y="96519"/>
                  </a:lnTo>
                  <a:close/>
                </a:path>
                <a:path w="7620" h="662939">
                  <a:moveTo>
                    <a:pt x="7620" y="102869"/>
                  </a:moveTo>
                  <a:lnTo>
                    <a:pt x="0" y="102869"/>
                  </a:lnTo>
                  <a:lnTo>
                    <a:pt x="0" y="109219"/>
                  </a:lnTo>
                  <a:lnTo>
                    <a:pt x="7620" y="109219"/>
                  </a:lnTo>
                  <a:lnTo>
                    <a:pt x="7620" y="102869"/>
                  </a:lnTo>
                  <a:close/>
                </a:path>
                <a:path w="7620" h="662939">
                  <a:moveTo>
                    <a:pt x="7620" y="109219"/>
                  </a:moveTo>
                  <a:lnTo>
                    <a:pt x="0" y="109219"/>
                  </a:lnTo>
                  <a:lnTo>
                    <a:pt x="0" y="115569"/>
                  </a:lnTo>
                  <a:lnTo>
                    <a:pt x="7620" y="115569"/>
                  </a:lnTo>
                  <a:lnTo>
                    <a:pt x="7620" y="109219"/>
                  </a:lnTo>
                  <a:close/>
                </a:path>
                <a:path w="7620" h="662939">
                  <a:moveTo>
                    <a:pt x="7620" y="115569"/>
                  </a:moveTo>
                  <a:lnTo>
                    <a:pt x="0" y="115569"/>
                  </a:lnTo>
                  <a:lnTo>
                    <a:pt x="0" y="121919"/>
                  </a:lnTo>
                  <a:lnTo>
                    <a:pt x="7620" y="121919"/>
                  </a:lnTo>
                  <a:lnTo>
                    <a:pt x="7620" y="115569"/>
                  </a:lnTo>
                  <a:close/>
                </a:path>
                <a:path w="7620" h="662939">
                  <a:moveTo>
                    <a:pt x="7620" y="121919"/>
                  </a:moveTo>
                  <a:lnTo>
                    <a:pt x="0" y="121919"/>
                  </a:lnTo>
                  <a:lnTo>
                    <a:pt x="0" y="128269"/>
                  </a:lnTo>
                  <a:lnTo>
                    <a:pt x="7620" y="128269"/>
                  </a:lnTo>
                  <a:lnTo>
                    <a:pt x="7620" y="121919"/>
                  </a:lnTo>
                  <a:close/>
                </a:path>
                <a:path w="7620" h="662939">
                  <a:moveTo>
                    <a:pt x="7620" y="128269"/>
                  </a:moveTo>
                  <a:lnTo>
                    <a:pt x="0" y="128269"/>
                  </a:lnTo>
                  <a:lnTo>
                    <a:pt x="0" y="134619"/>
                  </a:lnTo>
                  <a:lnTo>
                    <a:pt x="7620" y="134619"/>
                  </a:lnTo>
                  <a:lnTo>
                    <a:pt x="7620" y="128269"/>
                  </a:lnTo>
                  <a:close/>
                </a:path>
                <a:path w="7620" h="662939">
                  <a:moveTo>
                    <a:pt x="7620" y="134619"/>
                  </a:moveTo>
                  <a:lnTo>
                    <a:pt x="0" y="134619"/>
                  </a:lnTo>
                  <a:lnTo>
                    <a:pt x="0" y="140969"/>
                  </a:lnTo>
                  <a:lnTo>
                    <a:pt x="7620" y="140969"/>
                  </a:lnTo>
                  <a:lnTo>
                    <a:pt x="7620" y="134619"/>
                  </a:lnTo>
                  <a:close/>
                </a:path>
                <a:path w="7620" h="662939">
                  <a:moveTo>
                    <a:pt x="7620" y="140969"/>
                  </a:moveTo>
                  <a:lnTo>
                    <a:pt x="0" y="140969"/>
                  </a:lnTo>
                  <a:lnTo>
                    <a:pt x="0" y="147319"/>
                  </a:lnTo>
                  <a:lnTo>
                    <a:pt x="7620" y="147319"/>
                  </a:lnTo>
                  <a:lnTo>
                    <a:pt x="7620" y="140969"/>
                  </a:lnTo>
                  <a:close/>
                </a:path>
                <a:path w="7620" h="662939">
                  <a:moveTo>
                    <a:pt x="7620" y="147319"/>
                  </a:moveTo>
                  <a:lnTo>
                    <a:pt x="0" y="147319"/>
                  </a:lnTo>
                  <a:lnTo>
                    <a:pt x="0" y="152399"/>
                  </a:lnTo>
                  <a:lnTo>
                    <a:pt x="7620" y="152399"/>
                  </a:lnTo>
                  <a:lnTo>
                    <a:pt x="7620" y="147319"/>
                  </a:lnTo>
                  <a:close/>
                </a:path>
                <a:path w="7620" h="662939">
                  <a:moveTo>
                    <a:pt x="7620" y="152400"/>
                  </a:moveTo>
                  <a:lnTo>
                    <a:pt x="0" y="152400"/>
                  </a:lnTo>
                  <a:lnTo>
                    <a:pt x="0" y="160019"/>
                  </a:lnTo>
                  <a:lnTo>
                    <a:pt x="7620" y="160019"/>
                  </a:lnTo>
                  <a:lnTo>
                    <a:pt x="7620" y="152400"/>
                  </a:lnTo>
                  <a:close/>
                </a:path>
                <a:path w="7620" h="662939">
                  <a:moveTo>
                    <a:pt x="7620" y="160019"/>
                  </a:moveTo>
                  <a:lnTo>
                    <a:pt x="0" y="160019"/>
                  </a:lnTo>
                  <a:lnTo>
                    <a:pt x="0" y="165099"/>
                  </a:lnTo>
                  <a:lnTo>
                    <a:pt x="2540" y="165099"/>
                  </a:lnTo>
                  <a:lnTo>
                    <a:pt x="2540" y="166369"/>
                  </a:lnTo>
                  <a:lnTo>
                    <a:pt x="7620" y="166369"/>
                  </a:lnTo>
                  <a:lnTo>
                    <a:pt x="7620" y="160019"/>
                  </a:lnTo>
                  <a:close/>
                </a:path>
                <a:path w="7620" h="662939">
                  <a:moveTo>
                    <a:pt x="7620" y="166369"/>
                  </a:moveTo>
                  <a:lnTo>
                    <a:pt x="5080" y="166369"/>
                  </a:lnTo>
                  <a:lnTo>
                    <a:pt x="5080" y="167639"/>
                  </a:lnTo>
                  <a:lnTo>
                    <a:pt x="6350" y="167639"/>
                  </a:lnTo>
                  <a:lnTo>
                    <a:pt x="6350" y="168909"/>
                  </a:lnTo>
                  <a:lnTo>
                    <a:pt x="7620" y="168909"/>
                  </a:lnTo>
                  <a:lnTo>
                    <a:pt x="7620" y="166369"/>
                  </a:lnTo>
                  <a:close/>
                </a:path>
                <a:path w="7620" h="662939">
                  <a:moveTo>
                    <a:pt x="7620" y="252729"/>
                  </a:moveTo>
                  <a:lnTo>
                    <a:pt x="6350" y="252729"/>
                  </a:lnTo>
                  <a:lnTo>
                    <a:pt x="6350" y="253999"/>
                  </a:lnTo>
                  <a:lnTo>
                    <a:pt x="2540" y="253999"/>
                  </a:lnTo>
                  <a:lnTo>
                    <a:pt x="2540" y="255269"/>
                  </a:lnTo>
                  <a:lnTo>
                    <a:pt x="7620" y="255269"/>
                  </a:lnTo>
                  <a:lnTo>
                    <a:pt x="7620" y="252729"/>
                  </a:lnTo>
                  <a:close/>
                </a:path>
                <a:path w="7620" h="662939">
                  <a:moveTo>
                    <a:pt x="7620" y="255269"/>
                  </a:moveTo>
                  <a:lnTo>
                    <a:pt x="0" y="255269"/>
                  </a:lnTo>
                  <a:lnTo>
                    <a:pt x="0" y="261619"/>
                  </a:lnTo>
                  <a:lnTo>
                    <a:pt x="7620" y="261619"/>
                  </a:lnTo>
                  <a:lnTo>
                    <a:pt x="7620" y="255269"/>
                  </a:lnTo>
                  <a:close/>
                </a:path>
                <a:path w="7620" h="662939">
                  <a:moveTo>
                    <a:pt x="7620" y="261619"/>
                  </a:moveTo>
                  <a:lnTo>
                    <a:pt x="0" y="261619"/>
                  </a:lnTo>
                  <a:lnTo>
                    <a:pt x="0" y="267969"/>
                  </a:lnTo>
                  <a:lnTo>
                    <a:pt x="7620" y="267969"/>
                  </a:lnTo>
                  <a:lnTo>
                    <a:pt x="7620" y="261619"/>
                  </a:lnTo>
                  <a:close/>
                </a:path>
                <a:path w="7620" h="662939">
                  <a:moveTo>
                    <a:pt x="7620" y="267969"/>
                  </a:moveTo>
                  <a:lnTo>
                    <a:pt x="0" y="267969"/>
                  </a:lnTo>
                  <a:lnTo>
                    <a:pt x="0" y="274319"/>
                  </a:lnTo>
                  <a:lnTo>
                    <a:pt x="7620" y="274319"/>
                  </a:lnTo>
                  <a:lnTo>
                    <a:pt x="7620" y="267969"/>
                  </a:lnTo>
                  <a:close/>
                </a:path>
                <a:path w="7620" h="662939">
                  <a:moveTo>
                    <a:pt x="7620" y="274319"/>
                  </a:moveTo>
                  <a:lnTo>
                    <a:pt x="0" y="274319"/>
                  </a:lnTo>
                  <a:lnTo>
                    <a:pt x="0" y="280669"/>
                  </a:lnTo>
                  <a:lnTo>
                    <a:pt x="7620" y="280669"/>
                  </a:lnTo>
                  <a:lnTo>
                    <a:pt x="7620" y="274319"/>
                  </a:lnTo>
                  <a:close/>
                </a:path>
                <a:path w="7620" h="662939">
                  <a:moveTo>
                    <a:pt x="7620" y="280669"/>
                  </a:moveTo>
                  <a:lnTo>
                    <a:pt x="0" y="280669"/>
                  </a:lnTo>
                  <a:lnTo>
                    <a:pt x="0" y="287019"/>
                  </a:lnTo>
                  <a:lnTo>
                    <a:pt x="7620" y="287019"/>
                  </a:lnTo>
                  <a:lnTo>
                    <a:pt x="7620" y="280669"/>
                  </a:lnTo>
                  <a:close/>
                </a:path>
                <a:path w="7620" h="662939">
                  <a:moveTo>
                    <a:pt x="7620" y="287019"/>
                  </a:moveTo>
                  <a:lnTo>
                    <a:pt x="0" y="287019"/>
                  </a:lnTo>
                  <a:lnTo>
                    <a:pt x="0" y="293369"/>
                  </a:lnTo>
                  <a:lnTo>
                    <a:pt x="7620" y="293369"/>
                  </a:lnTo>
                  <a:lnTo>
                    <a:pt x="7620" y="287019"/>
                  </a:lnTo>
                  <a:close/>
                </a:path>
                <a:path w="7620" h="662939">
                  <a:moveTo>
                    <a:pt x="7620" y="293369"/>
                  </a:moveTo>
                  <a:lnTo>
                    <a:pt x="0" y="293369"/>
                  </a:lnTo>
                  <a:lnTo>
                    <a:pt x="0" y="299719"/>
                  </a:lnTo>
                  <a:lnTo>
                    <a:pt x="7620" y="299719"/>
                  </a:lnTo>
                  <a:lnTo>
                    <a:pt x="7620" y="293369"/>
                  </a:lnTo>
                  <a:close/>
                </a:path>
                <a:path w="7620" h="662939">
                  <a:moveTo>
                    <a:pt x="7620" y="299719"/>
                  </a:moveTo>
                  <a:lnTo>
                    <a:pt x="0" y="299719"/>
                  </a:lnTo>
                  <a:lnTo>
                    <a:pt x="0" y="306069"/>
                  </a:lnTo>
                  <a:lnTo>
                    <a:pt x="7620" y="306069"/>
                  </a:lnTo>
                  <a:lnTo>
                    <a:pt x="7620" y="299719"/>
                  </a:lnTo>
                  <a:close/>
                </a:path>
                <a:path w="7620" h="662939">
                  <a:moveTo>
                    <a:pt x="7620" y="306069"/>
                  </a:moveTo>
                  <a:lnTo>
                    <a:pt x="0" y="306069"/>
                  </a:lnTo>
                  <a:lnTo>
                    <a:pt x="0" y="312419"/>
                  </a:lnTo>
                  <a:lnTo>
                    <a:pt x="7620" y="312419"/>
                  </a:lnTo>
                  <a:lnTo>
                    <a:pt x="7620" y="306069"/>
                  </a:lnTo>
                  <a:close/>
                </a:path>
                <a:path w="7620" h="662939">
                  <a:moveTo>
                    <a:pt x="7620" y="312419"/>
                  </a:moveTo>
                  <a:lnTo>
                    <a:pt x="0" y="312419"/>
                  </a:lnTo>
                  <a:lnTo>
                    <a:pt x="0" y="318769"/>
                  </a:lnTo>
                  <a:lnTo>
                    <a:pt x="7620" y="318769"/>
                  </a:lnTo>
                  <a:lnTo>
                    <a:pt x="7620" y="312419"/>
                  </a:lnTo>
                  <a:close/>
                </a:path>
                <a:path w="7620" h="662939">
                  <a:moveTo>
                    <a:pt x="7620" y="318769"/>
                  </a:moveTo>
                  <a:lnTo>
                    <a:pt x="0" y="318769"/>
                  </a:lnTo>
                  <a:lnTo>
                    <a:pt x="0" y="325119"/>
                  </a:lnTo>
                  <a:lnTo>
                    <a:pt x="7620" y="325119"/>
                  </a:lnTo>
                  <a:lnTo>
                    <a:pt x="7620" y="318769"/>
                  </a:lnTo>
                  <a:close/>
                </a:path>
                <a:path w="7620" h="662939">
                  <a:moveTo>
                    <a:pt x="7620" y="325119"/>
                  </a:moveTo>
                  <a:lnTo>
                    <a:pt x="0" y="325119"/>
                  </a:lnTo>
                  <a:lnTo>
                    <a:pt x="0" y="331469"/>
                  </a:lnTo>
                  <a:lnTo>
                    <a:pt x="7620" y="331469"/>
                  </a:lnTo>
                  <a:lnTo>
                    <a:pt x="7620" y="325119"/>
                  </a:lnTo>
                  <a:close/>
                </a:path>
                <a:path w="7620" h="662939">
                  <a:moveTo>
                    <a:pt x="7620" y="331469"/>
                  </a:moveTo>
                  <a:lnTo>
                    <a:pt x="0" y="331469"/>
                  </a:lnTo>
                  <a:lnTo>
                    <a:pt x="0" y="337819"/>
                  </a:lnTo>
                  <a:lnTo>
                    <a:pt x="7620" y="337819"/>
                  </a:lnTo>
                  <a:lnTo>
                    <a:pt x="7620" y="331469"/>
                  </a:lnTo>
                  <a:close/>
                </a:path>
                <a:path w="7620" h="662939">
                  <a:moveTo>
                    <a:pt x="7620" y="337819"/>
                  </a:moveTo>
                  <a:lnTo>
                    <a:pt x="0" y="337819"/>
                  </a:lnTo>
                  <a:lnTo>
                    <a:pt x="0" y="344169"/>
                  </a:lnTo>
                  <a:lnTo>
                    <a:pt x="7620" y="344169"/>
                  </a:lnTo>
                  <a:lnTo>
                    <a:pt x="7620" y="337819"/>
                  </a:lnTo>
                  <a:close/>
                </a:path>
                <a:path w="7620" h="662939">
                  <a:moveTo>
                    <a:pt x="7620" y="344169"/>
                  </a:moveTo>
                  <a:lnTo>
                    <a:pt x="0" y="344169"/>
                  </a:lnTo>
                  <a:lnTo>
                    <a:pt x="0" y="350519"/>
                  </a:lnTo>
                  <a:lnTo>
                    <a:pt x="7620" y="350519"/>
                  </a:lnTo>
                  <a:lnTo>
                    <a:pt x="7620" y="344169"/>
                  </a:lnTo>
                  <a:close/>
                </a:path>
                <a:path w="7620" h="662939">
                  <a:moveTo>
                    <a:pt x="7620" y="350519"/>
                  </a:moveTo>
                  <a:lnTo>
                    <a:pt x="0" y="350519"/>
                  </a:lnTo>
                  <a:lnTo>
                    <a:pt x="0" y="356869"/>
                  </a:lnTo>
                  <a:lnTo>
                    <a:pt x="7620" y="356869"/>
                  </a:lnTo>
                  <a:lnTo>
                    <a:pt x="7620" y="350519"/>
                  </a:lnTo>
                  <a:close/>
                </a:path>
                <a:path w="7620" h="662939">
                  <a:moveTo>
                    <a:pt x="7620" y="356869"/>
                  </a:moveTo>
                  <a:lnTo>
                    <a:pt x="0" y="356869"/>
                  </a:lnTo>
                  <a:lnTo>
                    <a:pt x="0" y="363219"/>
                  </a:lnTo>
                  <a:lnTo>
                    <a:pt x="7620" y="363219"/>
                  </a:lnTo>
                  <a:lnTo>
                    <a:pt x="7620" y="356869"/>
                  </a:lnTo>
                  <a:close/>
                </a:path>
                <a:path w="7620" h="662939">
                  <a:moveTo>
                    <a:pt x="7620" y="363219"/>
                  </a:moveTo>
                  <a:lnTo>
                    <a:pt x="0" y="363219"/>
                  </a:lnTo>
                  <a:lnTo>
                    <a:pt x="0" y="369569"/>
                  </a:lnTo>
                  <a:lnTo>
                    <a:pt x="7620" y="369569"/>
                  </a:lnTo>
                  <a:lnTo>
                    <a:pt x="7620" y="363219"/>
                  </a:lnTo>
                  <a:close/>
                </a:path>
                <a:path w="7620" h="662939">
                  <a:moveTo>
                    <a:pt x="7620" y="369569"/>
                  </a:moveTo>
                  <a:lnTo>
                    <a:pt x="0" y="369569"/>
                  </a:lnTo>
                  <a:lnTo>
                    <a:pt x="0" y="375919"/>
                  </a:lnTo>
                  <a:lnTo>
                    <a:pt x="7620" y="375919"/>
                  </a:lnTo>
                  <a:lnTo>
                    <a:pt x="7620" y="369569"/>
                  </a:lnTo>
                  <a:close/>
                </a:path>
                <a:path w="7620" h="662939">
                  <a:moveTo>
                    <a:pt x="7620" y="375919"/>
                  </a:moveTo>
                  <a:lnTo>
                    <a:pt x="0" y="375919"/>
                  </a:lnTo>
                  <a:lnTo>
                    <a:pt x="0" y="382269"/>
                  </a:lnTo>
                  <a:lnTo>
                    <a:pt x="7620" y="382269"/>
                  </a:lnTo>
                  <a:lnTo>
                    <a:pt x="7620" y="375919"/>
                  </a:lnTo>
                  <a:close/>
                </a:path>
                <a:path w="7620" h="662939">
                  <a:moveTo>
                    <a:pt x="7620" y="382269"/>
                  </a:moveTo>
                  <a:lnTo>
                    <a:pt x="0" y="382269"/>
                  </a:lnTo>
                  <a:lnTo>
                    <a:pt x="0" y="388619"/>
                  </a:lnTo>
                  <a:lnTo>
                    <a:pt x="6350" y="388619"/>
                  </a:lnTo>
                  <a:lnTo>
                    <a:pt x="6350" y="387349"/>
                  </a:lnTo>
                  <a:lnTo>
                    <a:pt x="7620" y="387349"/>
                  </a:lnTo>
                  <a:lnTo>
                    <a:pt x="7620" y="382269"/>
                  </a:lnTo>
                  <a:close/>
                </a:path>
                <a:path w="7620" h="662939">
                  <a:moveTo>
                    <a:pt x="2540" y="388619"/>
                  </a:moveTo>
                  <a:lnTo>
                    <a:pt x="0" y="388619"/>
                  </a:lnTo>
                  <a:lnTo>
                    <a:pt x="0" y="389889"/>
                  </a:lnTo>
                  <a:lnTo>
                    <a:pt x="2540" y="389889"/>
                  </a:lnTo>
                  <a:lnTo>
                    <a:pt x="2540" y="388619"/>
                  </a:lnTo>
                  <a:close/>
                </a:path>
                <a:path w="7620" h="662939">
                  <a:moveTo>
                    <a:pt x="7620" y="516889"/>
                  </a:moveTo>
                  <a:lnTo>
                    <a:pt x="6350" y="516889"/>
                  </a:lnTo>
                  <a:lnTo>
                    <a:pt x="6350" y="519429"/>
                  </a:lnTo>
                  <a:lnTo>
                    <a:pt x="5080" y="519429"/>
                  </a:lnTo>
                  <a:lnTo>
                    <a:pt x="5080" y="520699"/>
                  </a:lnTo>
                  <a:lnTo>
                    <a:pt x="3810" y="520699"/>
                  </a:lnTo>
                  <a:lnTo>
                    <a:pt x="3810" y="521969"/>
                  </a:lnTo>
                  <a:lnTo>
                    <a:pt x="7620" y="521969"/>
                  </a:lnTo>
                  <a:lnTo>
                    <a:pt x="7620" y="516889"/>
                  </a:lnTo>
                  <a:close/>
                </a:path>
                <a:path w="7620" h="662939">
                  <a:moveTo>
                    <a:pt x="7620" y="521969"/>
                  </a:moveTo>
                  <a:lnTo>
                    <a:pt x="2540" y="521969"/>
                  </a:lnTo>
                  <a:lnTo>
                    <a:pt x="2540" y="523239"/>
                  </a:lnTo>
                  <a:lnTo>
                    <a:pt x="1270" y="523239"/>
                  </a:lnTo>
                  <a:lnTo>
                    <a:pt x="1270" y="525779"/>
                  </a:lnTo>
                  <a:lnTo>
                    <a:pt x="0" y="525779"/>
                  </a:lnTo>
                  <a:lnTo>
                    <a:pt x="0" y="528319"/>
                  </a:lnTo>
                  <a:lnTo>
                    <a:pt x="7620" y="528319"/>
                  </a:lnTo>
                  <a:lnTo>
                    <a:pt x="7620" y="521969"/>
                  </a:lnTo>
                  <a:close/>
                </a:path>
                <a:path w="7620" h="662939">
                  <a:moveTo>
                    <a:pt x="7620" y="528319"/>
                  </a:moveTo>
                  <a:lnTo>
                    <a:pt x="0" y="528319"/>
                  </a:lnTo>
                  <a:lnTo>
                    <a:pt x="0" y="534669"/>
                  </a:lnTo>
                  <a:lnTo>
                    <a:pt x="7620" y="534669"/>
                  </a:lnTo>
                  <a:lnTo>
                    <a:pt x="7620" y="528319"/>
                  </a:lnTo>
                  <a:close/>
                </a:path>
                <a:path w="7620" h="662939">
                  <a:moveTo>
                    <a:pt x="7620" y="534669"/>
                  </a:moveTo>
                  <a:lnTo>
                    <a:pt x="0" y="534669"/>
                  </a:lnTo>
                  <a:lnTo>
                    <a:pt x="0" y="541019"/>
                  </a:lnTo>
                  <a:lnTo>
                    <a:pt x="7620" y="541019"/>
                  </a:lnTo>
                  <a:lnTo>
                    <a:pt x="7620" y="534669"/>
                  </a:lnTo>
                  <a:close/>
                </a:path>
                <a:path w="7620" h="662939">
                  <a:moveTo>
                    <a:pt x="7620" y="541019"/>
                  </a:moveTo>
                  <a:lnTo>
                    <a:pt x="0" y="541019"/>
                  </a:lnTo>
                  <a:lnTo>
                    <a:pt x="0" y="547369"/>
                  </a:lnTo>
                  <a:lnTo>
                    <a:pt x="7620" y="547369"/>
                  </a:lnTo>
                  <a:lnTo>
                    <a:pt x="7620" y="541019"/>
                  </a:lnTo>
                  <a:close/>
                </a:path>
                <a:path w="7620" h="662939">
                  <a:moveTo>
                    <a:pt x="7620" y="547369"/>
                  </a:moveTo>
                  <a:lnTo>
                    <a:pt x="0" y="547369"/>
                  </a:lnTo>
                  <a:lnTo>
                    <a:pt x="0" y="553719"/>
                  </a:lnTo>
                  <a:lnTo>
                    <a:pt x="7620" y="553719"/>
                  </a:lnTo>
                  <a:lnTo>
                    <a:pt x="7620" y="547369"/>
                  </a:lnTo>
                  <a:close/>
                </a:path>
                <a:path w="7620" h="662939">
                  <a:moveTo>
                    <a:pt x="7620" y="553719"/>
                  </a:moveTo>
                  <a:lnTo>
                    <a:pt x="0" y="553719"/>
                  </a:lnTo>
                  <a:lnTo>
                    <a:pt x="0" y="560069"/>
                  </a:lnTo>
                  <a:lnTo>
                    <a:pt x="7620" y="560069"/>
                  </a:lnTo>
                  <a:lnTo>
                    <a:pt x="7620" y="553719"/>
                  </a:lnTo>
                  <a:close/>
                </a:path>
                <a:path w="7620" h="662939">
                  <a:moveTo>
                    <a:pt x="7620" y="560069"/>
                  </a:moveTo>
                  <a:lnTo>
                    <a:pt x="0" y="560069"/>
                  </a:lnTo>
                  <a:lnTo>
                    <a:pt x="0" y="566419"/>
                  </a:lnTo>
                  <a:lnTo>
                    <a:pt x="7620" y="566419"/>
                  </a:lnTo>
                  <a:lnTo>
                    <a:pt x="7620" y="560069"/>
                  </a:lnTo>
                  <a:close/>
                </a:path>
                <a:path w="7620" h="662939">
                  <a:moveTo>
                    <a:pt x="7620" y="566419"/>
                  </a:moveTo>
                  <a:lnTo>
                    <a:pt x="0" y="566419"/>
                  </a:lnTo>
                  <a:lnTo>
                    <a:pt x="0" y="572769"/>
                  </a:lnTo>
                  <a:lnTo>
                    <a:pt x="7620" y="572769"/>
                  </a:lnTo>
                  <a:lnTo>
                    <a:pt x="7620" y="566419"/>
                  </a:lnTo>
                  <a:close/>
                </a:path>
                <a:path w="7620" h="662939">
                  <a:moveTo>
                    <a:pt x="7620" y="572769"/>
                  </a:moveTo>
                  <a:lnTo>
                    <a:pt x="0" y="572769"/>
                  </a:lnTo>
                  <a:lnTo>
                    <a:pt x="0" y="590549"/>
                  </a:lnTo>
                  <a:lnTo>
                    <a:pt x="7620" y="590549"/>
                  </a:lnTo>
                  <a:lnTo>
                    <a:pt x="7620" y="572769"/>
                  </a:lnTo>
                  <a:close/>
                </a:path>
                <a:path w="7620" h="662939">
                  <a:moveTo>
                    <a:pt x="7620" y="590550"/>
                  </a:moveTo>
                  <a:lnTo>
                    <a:pt x="0" y="590550"/>
                  </a:lnTo>
                  <a:lnTo>
                    <a:pt x="0" y="598169"/>
                  </a:lnTo>
                  <a:lnTo>
                    <a:pt x="7620" y="598169"/>
                  </a:lnTo>
                  <a:lnTo>
                    <a:pt x="7620" y="590550"/>
                  </a:lnTo>
                  <a:close/>
                </a:path>
                <a:path w="7620" h="662939">
                  <a:moveTo>
                    <a:pt x="7620" y="598169"/>
                  </a:moveTo>
                  <a:lnTo>
                    <a:pt x="0" y="598169"/>
                  </a:lnTo>
                  <a:lnTo>
                    <a:pt x="0" y="603249"/>
                  </a:lnTo>
                  <a:lnTo>
                    <a:pt x="7620" y="603249"/>
                  </a:lnTo>
                  <a:lnTo>
                    <a:pt x="7620" y="598169"/>
                  </a:lnTo>
                  <a:close/>
                </a:path>
                <a:path w="7620" h="662939">
                  <a:moveTo>
                    <a:pt x="7620" y="603250"/>
                  </a:moveTo>
                  <a:lnTo>
                    <a:pt x="0" y="603250"/>
                  </a:lnTo>
                  <a:lnTo>
                    <a:pt x="0" y="610869"/>
                  </a:lnTo>
                  <a:lnTo>
                    <a:pt x="7620" y="610869"/>
                  </a:lnTo>
                  <a:lnTo>
                    <a:pt x="7620" y="603250"/>
                  </a:lnTo>
                  <a:close/>
                </a:path>
                <a:path w="7620" h="662939">
                  <a:moveTo>
                    <a:pt x="7620" y="610869"/>
                  </a:moveTo>
                  <a:lnTo>
                    <a:pt x="0" y="610869"/>
                  </a:lnTo>
                  <a:lnTo>
                    <a:pt x="0" y="617219"/>
                  </a:lnTo>
                  <a:lnTo>
                    <a:pt x="7620" y="617219"/>
                  </a:lnTo>
                  <a:lnTo>
                    <a:pt x="7620" y="610869"/>
                  </a:lnTo>
                  <a:close/>
                </a:path>
                <a:path w="7620" h="662939">
                  <a:moveTo>
                    <a:pt x="7620" y="617219"/>
                  </a:moveTo>
                  <a:lnTo>
                    <a:pt x="0" y="617219"/>
                  </a:lnTo>
                  <a:lnTo>
                    <a:pt x="0" y="623569"/>
                  </a:lnTo>
                  <a:lnTo>
                    <a:pt x="7620" y="623569"/>
                  </a:lnTo>
                  <a:lnTo>
                    <a:pt x="7620" y="617219"/>
                  </a:lnTo>
                  <a:close/>
                </a:path>
                <a:path w="7620" h="662939">
                  <a:moveTo>
                    <a:pt x="7620" y="623569"/>
                  </a:moveTo>
                  <a:lnTo>
                    <a:pt x="0" y="623569"/>
                  </a:lnTo>
                  <a:lnTo>
                    <a:pt x="0" y="629919"/>
                  </a:lnTo>
                  <a:lnTo>
                    <a:pt x="7620" y="629919"/>
                  </a:lnTo>
                  <a:lnTo>
                    <a:pt x="7620" y="623569"/>
                  </a:lnTo>
                  <a:close/>
                </a:path>
                <a:path w="7620" h="662939">
                  <a:moveTo>
                    <a:pt x="7620" y="629919"/>
                  </a:moveTo>
                  <a:lnTo>
                    <a:pt x="0" y="629919"/>
                  </a:lnTo>
                  <a:lnTo>
                    <a:pt x="0" y="636269"/>
                  </a:lnTo>
                  <a:lnTo>
                    <a:pt x="7620" y="636269"/>
                  </a:lnTo>
                  <a:lnTo>
                    <a:pt x="7620" y="629919"/>
                  </a:lnTo>
                  <a:close/>
                </a:path>
                <a:path w="7620" h="662939">
                  <a:moveTo>
                    <a:pt x="7620" y="636269"/>
                  </a:moveTo>
                  <a:lnTo>
                    <a:pt x="0" y="636269"/>
                  </a:lnTo>
                  <a:lnTo>
                    <a:pt x="0" y="642619"/>
                  </a:lnTo>
                  <a:lnTo>
                    <a:pt x="7620" y="642619"/>
                  </a:lnTo>
                  <a:lnTo>
                    <a:pt x="7620" y="636269"/>
                  </a:lnTo>
                  <a:close/>
                </a:path>
                <a:path w="7620" h="662939">
                  <a:moveTo>
                    <a:pt x="7620" y="642619"/>
                  </a:moveTo>
                  <a:lnTo>
                    <a:pt x="0" y="642619"/>
                  </a:lnTo>
                  <a:lnTo>
                    <a:pt x="0" y="648969"/>
                  </a:lnTo>
                  <a:lnTo>
                    <a:pt x="7620" y="648969"/>
                  </a:lnTo>
                  <a:lnTo>
                    <a:pt x="7620" y="642619"/>
                  </a:lnTo>
                  <a:close/>
                </a:path>
                <a:path w="7620" h="662939">
                  <a:moveTo>
                    <a:pt x="7620" y="648969"/>
                  </a:moveTo>
                  <a:lnTo>
                    <a:pt x="0" y="648969"/>
                  </a:lnTo>
                  <a:lnTo>
                    <a:pt x="0" y="655319"/>
                  </a:lnTo>
                  <a:lnTo>
                    <a:pt x="7620" y="655319"/>
                  </a:lnTo>
                  <a:lnTo>
                    <a:pt x="7620" y="648969"/>
                  </a:lnTo>
                  <a:close/>
                </a:path>
                <a:path w="7620" h="662939">
                  <a:moveTo>
                    <a:pt x="7620" y="655319"/>
                  </a:moveTo>
                  <a:lnTo>
                    <a:pt x="0" y="655319"/>
                  </a:lnTo>
                  <a:lnTo>
                    <a:pt x="0" y="661669"/>
                  </a:lnTo>
                  <a:lnTo>
                    <a:pt x="3810" y="661669"/>
                  </a:lnTo>
                  <a:lnTo>
                    <a:pt x="3810" y="660399"/>
                  </a:lnTo>
                  <a:lnTo>
                    <a:pt x="6350" y="660399"/>
                  </a:lnTo>
                  <a:lnTo>
                    <a:pt x="6350" y="659129"/>
                  </a:lnTo>
                  <a:lnTo>
                    <a:pt x="7620" y="659129"/>
                  </a:lnTo>
                  <a:lnTo>
                    <a:pt x="7620" y="655319"/>
                  </a:lnTo>
                  <a:close/>
                </a:path>
                <a:path w="7620" h="662939">
                  <a:moveTo>
                    <a:pt x="2540" y="661669"/>
                  </a:moveTo>
                  <a:lnTo>
                    <a:pt x="0" y="661669"/>
                  </a:lnTo>
                  <a:lnTo>
                    <a:pt x="0" y="662939"/>
                  </a:lnTo>
                  <a:lnTo>
                    <a:pt x="2540" y="662939"/>
                  </a:lnTo>
                  <a:lnTo>
                    <a:pt x="2540" y="661669"/>
                  </a:lnTo>
                  <a:close/>
                </a:path>
              </a:pathLst>
            </a:custGeom>
            <a:solidFill>
              <a:srgbClr val="5900F3"/>
            </a:solidFill>
          </p:spPr>
          <p:txBody>
            <a:bodyPr bIns="0" lIns="0" rIns="0" rtlCol="0" tIns="0" wrap="square"/>
            <a:p/>
          </p:txBody>
        </p:sp>
        <p:sp>
          <p:nvSpPr>
            <p:cNvPr id="1049982" name="object 1283"/>
            <p:cNvSpPr/>
            <p:nvPr/>
          </p:nvSpPr>
          <p:spPr>
            <a:xfrm>
              <a:off x="6784340" y="4458969"/>
              <a:ext cx="7620" cy="669290"/>
            </a:xfrm>
            <a:custGeom>
              <a:avLst/>
              <a:ahLst/>
              <a:rect l="l" t="t" r="r" b="b"/>
              <a:pathLst>
                <a:path w="7620" h="669289">
                  <a:moveTo>
                    <a:pt x="7619" y="0"/>
                  </a:moveTo>
                  <a:lnTo>
                    <a:pt x="0" y="0"/>
                  </a:lnTo>
                  <a:lnTo>
                    <a:pt x="0" y="1269"/>
                  </a:lnTo>
                  <a:lnTo>
                    <a:pt x="7619" y="1269"/>
                  </a:lnTo>
                  <a:lnTo>
                    <a:pt x="7619" y="0"/>
                  </a:lnTo>
                  <a:close/>
                </a:path>
                <a:path w="7620" h="669289">
                  <a:moveTo>
                    <a:pt x="7619" y="1269"/>
                  </a:moveTo>
                  <a:lnTo>
                    <a:pt x="0" y="1269"/>
                  </a:lnTo>
                  <a:lnTo>
                    <a:pt x="0" y="7619"/>
                  </a:lnTo>
                  <a:lnTo>
                    <a:pt x="7619" y="7619"/>
                  </a:lnTo>
                  <a:lnTo>
                    <a:pt x="7619" y="1269"/>
                  </a:lnTo>
                  <a:close/>
                </a:path>
                <a:path w="7620" h="669289">
                  <a:moveTo>
                    <a:pt x="7619" y="7619"/>
                  </a:moveTo>
                  <a:lnTo>
                    <a:pt x="0" y="7619"/>
                  </a:lnTo>
                  <a:lnTo>
                    <a:pt x="0" y="13969"/>
                  </a:lnTo>
                  <a:lnTo>
                    <a:pt x="7619" y="13969"/>
                  </a:lnTo>
                  <a:lnTo>
                    <a:pt x="7619" y="7619"/>
                  </a:lnTo>
                  <a:close/>
                </a:path>
                <a:path w="7620" h="669289">
                  <a:moveTo>
                    <a:pt x="7619" y="13969"/>
                  </a:moveTo>
                  <a:lnTo>
                    <a:pt x="0" y="13969"/>
                  </a:lnTo>
                  <a:lnTo>
                    <a:pt x="0" y="20319"/>
                  </a:lnTo>
                  <a:lnTo>
                    <a:pt x="7619" y="20319"/>
                  </a:lnTo>
                  <a:lnTo>
                    <a:pt x="7619" y="13969"/>
                  </a:lnTo>
                  <a:close/>
                </a:path>
                <a:path w="7620" h="669289">
                  <a:moveTo>
                    <a:pt x="7619" y="20319"/>
                  </a:moveTo>
                  <a:lnTo>
                    <a:pt x="0" y="20319"/>
                  </a:lnTo>
                  <a:lnTo>
                    <a:pt x="0" y="26669"/>
                  </a:lnTo>
                  <a:lnTo>
                    <a:pt x="7619" y="26669"/>
                  </a:lnTo>
                  <a:lnTo>
                    <a:pt x="7619" y="20319"/>
                  </a:lnTo>
                  <a:close/>
                </a:path>
                <a:path w="7620" h="669289">
                  <a:moveTo>
                    <a:pt x="7619" y="26669"/>
                  </a:moveTo>
                  <a:lnTo>
                    <a:pt x="0" y="26669"/>
                  </a:lnTo>
                  <a:lnTo>
                    <a:pt x="0" y="33019"/>
                  </a:lnTo>
                  <a:lnTo>
                    <a:pt x="7619" y="33019"/>
                  </a:lnTo>
                  <a:lnTo>
                    <a:pt x="7619" y="26669"/>
                  </a:lnTo>
                  <a:close/>
                </a:path>
                <a:path w="7620" h="669289">
                  <a:moveTo>
                    <a:pt x="7619" y="33019"/>
                  </a:moveTo>
                  <a:lnTo>
                    <a:pt x="0" y="33019"/>
                  </a:lnTo>
                  <a:lnTo>
                    <a:pt x="0" y="39369"/>
                  </a:lnTo>
                  <a:lnTo>
                    <a:pt x="7619" y="39369"/>
                  </a:lnTo>
                  <a:lnTo>
                    <a:pt x="7619" y="33019"/>
                  </a:lnTo>
                  <a:close/>
                </a:path>
                <a:path w="7620" h="669289">
                  <a:moveTo>
                    <a:pt x="7619" y="39369"/>
                  </a:moveTo>
                  <a:lnTo>
                    <a:pt x="0" y="39369"/>
                  </a:lnTo>
                  <a:lnTo>
                    <a:pt x="0" y="45719"/>
                  </a:lnTo>
                  <a:lnTo>
                    <a:pt x="7619" y="45719"/>
                  </a:lnTo>
                  <a:lnTo>
                    <a:pt x="7619" y="39369"/>
                  </a:lnTo>
                  <a:close/>
                </a:path>
                <a:path w="7620" h="669289">
                  <a:moveTo>
                    <a:pt x="7619" y="45719"/>
                  </a:moveTo>
                  <a:lnTo>
                    <a:pt x="0" y="45719"/>
                  </a:lnTo>
                  <a:lnTo>
                    <a:pt x="0" y="52069"/>
                  </a:lnTo>
                  <a:lnTo>
                    <a:pt x="7619" y="52069"/>
                  </a:lnTo>
                  <a:lnTo>
                    <a:pt x="7619" y="45719"/>
                  </a:lnTo>
                  <a:close/>
                </a:path>
                <a:path w="7620" h="669289">
                  <a:moveTo>
                    <a:pt x="7619" y="52069"/>
                  </a:moveTo>
                  <a:lnTo>
                    <a:pt x="0" y="52069"/>
                  </a:lnTo>
                  <a:lnTo>
                    <a:pt x="0" y="58419"/>
                  </a:lnTo>
                  <a:lnTo>
                    <a:pt x="7619" y="58419"/>
                  </a:lnTo>
                  <a:lnTo>
                    <a:pt x="7619" y="52069"/>
                  </a:lnTo>
                  <a:close/>
                </a:path>
                <a:path w="7620" h="669289">
                  <a:moveTo>
                    <a:pt x="7619" y="58419"/>
                  </a:moveTo>
                  <a:lnTo>
                    <a:pt x="0" y="58419"/>
                  </a:lnTo>
                  <a:lnTo>
                    <a:pt x="0" y="64769"/>
                  </a:lnTo>
                  <a:lnTo>
                    <a:pt x="7619" y="64769"/>
                  </a:lnTo>
                  <a:lnTo>
                    <a:pt x="7619" y="58419"/>
                  </a:lnTo>
                  <a:close/>
                </a:path>
                <a:path w="7620" h="669289">
                  <a:moveTo>
                    <a:pt x="7619" y="64769"/>
                  </a:moveTo>
                  <a:lnTo>
                    <a:pt x="0" y="64769"/>
                  </a:lnTo>
                  <a:lnTo>
                    <a:pt x="0" y="71119"/>
                  </a:lnTo>
                  <a:lnTo>
                    <a:pt x="7619" y="71119"/>
                  </a:lnTo>
                  <a:lnTo>
                    <a:pt x="7619" y="64769"/>
                  </a:lnTo>
                  <a:close/>
                </a:path>
                <a:path w="7620" h="669289">
                  <a:moveTo>
                    <a:pt x="7619" y="71119"/>
                  </a:moveTo>
                  <a:lnTo>
                    <a:pt x="0" y="71119"/>
                  </a:lnTo>
                  <a:lnTo>
                    <a:pt x="0" y="77469"/>
                  </a:lnTo>
                  <a:lnTo>
                    <a:pt x="7619" y="77469"/>
                  </a:lnTo>
                  <a:lnTo>
                    <a:pt x="7619" y="71119"/>
                  </a:lnTo>
                  <a:close/>
                </a:path>
                <a:path w="7620" h="669289">
                  <a:moveTo>
                    <a:pt x="7619" y="77469"/>
                  </a:moveTo>
                  <a:lnTo>
                    <a:pt x="0" y="77469"/>
                  </a:lnTo>
                  <a:lnTo>
                    <a:pt x="0" y="83819"/>
                  </a:lnTo>
                  <a:lnTo>
                    <a:pt x="7619" y="83819"/>
                  </a:lnTo>
                  <a:lnTo>
                    <a:pt x="7619" y="77469"/>
                  </a:lnTo>
                  <a:close/>
                </a:path>
                <a:path w="7620" h="669289">
                  <a:moveTo>
                    <a:pt x="7619" y="83819"/>
                  </a:moveTo>
                  <a:lnTo>
                    <a:pt x="0" y="83819"/>
                  </a:lnTo>
                  <a:lnTo>
                    <a:pt x="0" y="90169"/>
                  </a:lnTo>
                  <a:lnTo>
                    <a:pt x="7619" y="90169"/>
                  </a:lnTo>
                  <a:lnTo>
                    <a:pt x="7619" y="83819"/>
                  </a:lnTo>
                  <a:close/>
                </a:path>
                <a:path w="7620" h="669289">
                  <a:moveTo>
                    <a:pt x="7619" y="90169"/>
                  </a:moveTo>
                  <a:lnTo>
                    <a:pt x="0" y="90169"/>
                  </a:lnTo>
                  <a:lnTo>
                    <a:pt x="0" y="96519"/>
                  </a:lnTo>
                  <a:lnTo>
                    <a:pt x="7619" y="96519"/>
                  </a:lnTo>
                  <a:lnTo>
                    <a:pt x="7619" y="90169"/>
                  </a:lnTo>
                  <a:close/>
                </a:path>
                <a:path w="7620" h="669289">
                  <a:moveTo>
                    <a:pt x="7619" y="96519"/>
                  </a:moveTo>
                  <a:lnTo>
                    <a:pt x="0" y="96519"/>
                  </a:lnTo>
                  <a:lnTo>
                    <a:pt x="0" y="102869"/>
                  </a:lnTo>
                  <a:lnTo>
                    <a:pt x="7619" y="102869"/>
                  </a:lnTo>
                  <a:lnTo>
                    <a:pt x="7619" y="96519"/>
                  </a:lnTo>
                  <a:close/>
                </a:path>
                <a:path w="7620" h="669289">
                  <a:moveTo>
                    <a:pt x="7619" y="102869"/>
                  </a:moveTo>
                  <a:lnTo>
                    <a:pt x="0" y="102869"/>
                  </a:lnTo>
                  <a:lnTo>
                    <a:pt x="0" y="109219"/>
                  </a:lnTo>
                  <a:lnTo>
                    <a:pt x="7619" y="109219"/>
                  </a:lnTo>
                  <a:lnTo>
                    <a:pt x="7619" y="102869"/>
                  </a:lnTo>
                  <a:close/>
                </a:path>
                <a:path w="7620" h="669289">
                  <a:moveTo>
                    <a:pt x="7619" y="109219"/>
                  </a:moveTo>
                  <a:lnTo>
                    <a:pt x="0" y="109219"/>
                  </a:lnTo>
                  <a:lnTo>
                    <a:pt x="0" y="115569"/>
                  </a:lnTo>
                  <a:lnTo>
                    <a:pt x="7619" y="115569"/>
                  </a:lnTo>
                  <a:lnTo>
                    <a:pt x="7619" y="109219"/>
                  </a:lnTo>
                  <a:close/>
                </a:path>
                <a:path w="7620" h="669289">
                  <a:moveTo>
                    <a:pt x="7619" y="115569"/>
                  </a:moveTo>
                  <a:lnTo>
                    <a:pt x="0" y="115569"/>
                  </a:lnTo>
                  <a:lnTo>
                    <a:pt x="0" y="121919"/>
                  </a:lnTo>
                  <a:lnTo>
                    <a:pt x="7619" y="121919"/>
                  </a:lnTo>
                  <a:lnTo>
                    <a:pt x="7619" y="115569"/>
                  </a:lnTo>
                  <a:close/>
                </a:path>
                <a:path w="7620" h="669289">
                  <a:moveTo>
                    <a:pt x="7619" y="121919"/>
                  </a:moveTo>
                  <a:lnTo>
                    <a:pt x="0" y="121919"/>
                  </a:lnTo>
                  <a:lnTo>
                    <a:pt x="0" y="128269"/>
                  </a:lnTo>
                  <a:lnTo>
                    <a:pt x="7619" y="128269"/>
                  </a:lnTo>
                  <a:lnTo>
                    <a:pt x="7619" y="121919"/>
                  </a:lnTo>
                  <a:close/>
                </a:path>
                <a:path w="7620" h="669289">
                  <a:moveTo>
                    <a:pt x="7619" y="128269"/>
                  </a:moveTo>
                  <a:lnTo>
                    <a:pt x="0" y="128269"/>
                  </a:lnTo>
                  <a:lnTo>
                    <a:pt x="0" y="134619"/>
                  </a:lnTo>
                  <a:lnTo>
                    <a:pt x="7619" y="134619"/>
                  </a:lnTo>
                  <a:lnTo>
                    <a:pt x="7619" y="128269"/>
                  </a:lnTo>
                  <a:close/>
                </a:path>
                <a:path w="7620" h="669289">
                  <a:moveTo>
                    <a:pt x="7619" y="134619"/>
                  </a:moveTo>
                  <a:lnTo>
                    <a:pt x="0" y="134619"/>
                  </a:lnTo>
                  <a:lnTo>
                    <a:pt x="0" y="140969"/>
                  </a:lnTo>
                  <a:lnTo>
                    <a:pt x="7619" y="140969"/>
                  </a:lnTo>
                  <a:lnTo>
                    <a:pt x="7619" y="134619"/>
                  </a:lnTo>
                  <a:close/>
                </a:path>
                <a:path w="7620" h="669289">
                  <a:moveTo>
                    <a:pt x="7619" y="140969"/>
                  </a:moveTo>
                  <a:lnTo>
                    <a:pt x="0" y="140969"/>
                  </a:lnTo>
                  <a:lnTo>
                    <a:pt x="0" y="147319"/>
                  </a:lnTo>
                  <a:lnTo>
                    <a:pt x="7619" y="147319"/>
                  </a:lnTo>
                  <a:lnTo>
                    <a:pt x="7619" y="140969"/>
                  </a:lnTo>
                  <a:close/>
                </a:path>
                <a:path w="7620" h="669289">
                  <a:moveTo>
                    <a:pt x="7619" y="147319"/>
                  </a:moveTo>
                  <a:lnTo>
                    <a:pt x="0" y="147319"/>
                  </a:lnTo>
                  <a:lnTo>
                    <a:pt x="0" y="152399"/>
                  </a:lnTo>
                  <a:lnTo>
                    <a:pt x="7619" y="152399"/>
                  </a:lnTo>
                  <a:lnTo>
                    <a:pt x="7619" y="147319"/>
                  </a:lnTo>
                  <a:close/>
                </a:path>
                <a:path w="7620" h="669289">
                  <a:moveTo>
                    <a:pt x="7619" y="152400"/>
                  </a:moveTo>
                  <a:lnTo>
                    <a:pt x="0" y="152400"/>
                  </a:lnTo>
                  <a:lnTo>
                    <a:pt x="0" y="160019"/>
                  </a:lnTo>
                  <a:lnTo>
                    <a:pt x="7619" y="160019"/>
                  </a:lnTo>
                  <a:lnTo>
                    <a:pt x="7619" y="152400"/>
                  </a:lnTo>
                  <a:close/>
                </a:path>
                <a:path w="7620" h="669289">
                  <a:moveTo>
                    <a:pt x="7619" y="160019"/>
                  </a:moveTo>
                  <a:lnTo>
                    <a:pt x="0" y="160019"/>
                  </a:lnTo>
                  <a:lnTo>
                    <a:pt x="0" y="161289"/>
                  </a:lnTo>
                  <a:lnTo>
                    <a:pt x="1269" y="161289"/>
                  </a:lnTo>
                  <a:lnTo>
                    <a:pt x="1269" y="162559"/>
                  </a:lnTo>
                  <a:lnTo>
                    <a:pt x="2539" y="162559"/>
                  </a:lnTo>
                  <a:lnTo>
                    <a:pt x="2539" y="163829"/>
                  </a:lnTo>
                  <a:lnTo>
                    <a:pt x="7619" y="163829"/>
                  </a:lnTo>
                  <a:lnTo>
                    <a:pt x="7619" y="160019"/>
                  </a:lnTo>
                  <a:close/>
                </a:path>
                <a:path w="7620" h="669289">
                  <a:moveTo>
                    <a:pt x="7619" y="255269"/>
                  </a:moveTo>
                  <a:lnTo>
                    <a:pt x="6350" y="255269"/>
                  </a:lnTo>
                  <a:lnTo>
                    <a:pt x="6350" y="256539"/>
                  </a:lnTo>
                  <a:lnTo>
                    <a:pt x="3809" y="256539"/>
                  </a:lnTo>
                  <a:lnTo>
                    <a:pt x="3809" y="257809"/>
                  </a:lnTo>
                  <a:lnTo>
                    <a:pt x="0" y="257809"/>
                  </a:lnTo>
                  <a:lnTo>
                    <a:pt x="0" y="261619"/>
                  </a:lnTo>
                  <a:lnTo>
                    <a:pt x="7619" y="261619"/>
                  </a:lnTo>
                  <a:lnTo>
                    <a:pt x="7619" y="255269"/>
                  </a:lnTo>
                  <a:close/>
                </a:path>
                <a:path w="7620" h="669289">
                  <a:moveTo>
                    <a:pt x="7619" y="261619"/>
                  </a:moveTo>
                  <a:lnTo>
                    <a:pt x="0" y="261619"/>
                  </a:lnTo>
                  <a:lnTo>
                    <a:pt x="0" y="267969"/>
                  </a:lnTo>
                  <a:lnTo>
                    <a:pt x="7619" y="267969"/>
                  </a:lnTo>
                  <a:lnTo>
                    <a:pt x="7619" y="261619"/>
                  </a:lnTo>
                  <a:close/>
                </a:path>
                <a:path w="7620" h="669289">
                  <a:moveTo>
                    <a:pt x="7619" y="267969"/>
                  </a:moveTo>
                  <a:lnTo>
                    <a:pt x="0" y="267969"/>
                  </a:lnTo>
                  <a:lnTo>
                    <a:pt x="0" y="274319"/>
                  </a:lnTo>
                  <a:lnTo>
                    <a:pt x="7619" y="274319"/>
                  </a:lnTo>
                  <a:lnTo>
                    <a:pt x="7619" y="267969"/>
                  </a:lnTo>
                  <a:close/>
                </a:path>
                <a:path w="7620" h="669289">
                  <a:moveTo>
                    <a:pt x="7619" y="274319"/>
                  </a:moveTo>
                  <a:lnTo>
                    <a:pt x="0" y="274319"/>
                  </a:lnTo>
                  <a:lnTo>
                    <a:pt x="0" y="280669"/>
                  </a:lnTo>
                  <a:lnTo>
                    <a:pt x="7619" y="280669"/>
                  </a:lnTo>
                  <a:lnTo>
                    <a:pt x="7619" y="274319"/>
                  </a:lnTo>
                  <a:close/>
                </a:path>
                <a:path w="7620" h="669289">
                  <a:moveTo>
                    <a:pt x="7619" y="280669"/>
                  </a:moveTo>
                  <a:lnTo>
                    <a:pt x="0" y="280669"/>
                  </a:lnTo>
                  <a:lnTo>
                    <a:pt x="0" y="287019"/>
                  </a:lnTo>
                  <a:lnTo>
                    <a:pt x="7619" y="287019"/>
                  </a:lnTo>
                  <a:lnTo>
                    <a:pt x="7619" y="280669"/>
                  </a:lnTo>
                  <a:close/>
                </a:path>
                <a:path w="7620" h="669289">
                  <a:moveTo>
                    <a:pt x="7619" y="287019"/>
                  </a:moveTo>
                  <a:lnTo>
                    <a:pt x="0" y="287019"/>
                  </a:lnTo>
                  <a:lnTo>
                    <a:pt x="0" y="293369"/>
                  </a:lnTo>
                  <a:lnTo>
                    <a:pt x="7619" y="293369"/>
                  </a:lnTo>
                  <a:lnTo>
                    <a:pt x="7619" y="287019"/>
                  </a:lnTo>
                  <a:close/>
                </a:path>
                <a:path w="7620" h="669289">
                  <a:moveTo>
                    <a:pt x="7619" y="293369"/>
                  </a:moveTo>
                  <a:lnTo>
                    <a:pt x="0" y="293369"/>
                  </a:lnTo>
                  <a:lnTo>
                    <a:pt x="0" y="299719"/>
                  </a:lnTo>
                  <a:lnTo>
                    <a:pt x="7619" y="299719"/>
                  </a:lnTo>
                  <a:lnTo>
                    <a:pt x="7619" y="293369"/>
                  </a:lnTo>
                  <a:close/>
                </a:path>
                <a:path w="7620" h="669289">
                  <a:moveTo>
                    <a:pt x="7619" y="299719"/>
                  </a:moveTo>
                  <a:lnTo>
                    <a:pt x="0" y="299719"/>
                  </a:lnTo>
                  <a:lnTo>
                    <a:pt x="0" y="306069"/>
                  </a:lnTo>
                  <a:lnTo>
                    <a:pt x="7619" y="306069"/>
                  </a:lnTo>
                  <a:lnTo>
                    <a:pt x="7619" y="299719"/>
                  </a:lnTo>
                  <a:close/>
                </a:path>
                <a:path w="7620" h="669289">
                  <a:moveTo>
                    <a:pt x="7619" y="306069"/>
                  </a:moveTo>
                  <a:lnTo>
                    <a:pt x="0" y="306069"/>
                  </a:lnTo>
                  <a:lnTo>
                    <a:pt x="0" y="312419"/>
                  </a:lnTo>
                  <a:lnTo>
                    <a:pt x="7619" y="312419"/>
                  </a:lnTo>
                  <a:lnTo>
                    <a:pt x="7619" y="306069"/>
                  </a:lnTo>
                  <a:close/>
                </a:path>
                <a:path w="7620" h="669289">
                  <a:moveTo>
                    <a:pt x="7619" y="312419"/>
                  </a:moveTo>
                  <a:lnTo>
                    <a:pt x="0" y="312419"/>
                  </a:lnTo>
                  <a:lnTo>
                    <a:pt x="0" y="318769"/>
                  </a:lnTo>
                  <a:lnTo>
                    <a:pt x="7619" y="318769"/>
                  </a:lnTo>
                  <a:lnTo>
                    <a:pt x="7619" y="312419"/>
                  </a:lnTo>
                  <a:close/>
                </a:path>
                <a:path w="7620" h="669289">
                  <a:moveTo>
                    <a:pt x="7619" y="318769"/>
                  </a:moveTo>
                  <a:lnTo>
                    <a:pt x="0" y="318769"/>
                  </a:lnTo>
                  <a:lnTo>
                    <a:pt x="0" y="325119"/>
                  </a:lnTo>
                  <a:lnTo>
                    <a:pt x="7619" y="325119"/>
                  </a:lnTo>
                  <a:lnTo>
                    <a:pt x="7619" y="318769"/>
                  </a:lnTo>
                  <a:close/>
                </a:path>
                <a:path w="7620" h="669289">
                  <a:moveTo>
                    <a:pt x="7619" y="325119"/>
                  </a:moveTo>
                  <a:lnTo>
                    <a:pt x="0" y="325119"/>
                  </a:lnTo>
                  <a:lnTo>
                    <a:pt x="0" y="331469"/>
                  </a:lnTo>
                  <a:lnTo>
                    <a:pt x="7619" y="331469"/>
                  </a:lnTo>
                  <a:lnTo>
                    <a:pt x="7619" y="325119"/>
                  </a:lnTo>
                  <a:close/>
                </a:path>
                <a:path w="7620" h="669289">
                  <a:moveTo>
                    <a:pt x="7619" y="331469"/>
                  </a:moveTo>
                  <a:lnTo>
                    <a:pt x="0" y="331469"/>
                  </a:lnTo>
                  <a:lnTo>
                    <a:pt x="0" y="337819"/>
                  </a:lnTo>
                  <a:lnTo>
                    <a:pt x="7619" y="337819"/>
                  </a:lnTo>
                  <a:lnTo>
                    <a:pt x="7619" y="331469"/>
                  </a:lnTo>
                  <a:close/>
                </a:path>
                <a:path w="7620" h="669289">
                  <a:moveTo>
                    <a:pt x="7619" y="337819"/>
                  </a:moveTo>
                  <a:lnTo>
                    <a:pt x="0" y="337819"/>
                  </a:lnTo>
                  <a:lnTo>
                    <a:pt x="0" y="344169"/>
                  </a:lnTo>
                  <a:lnTo>
                    <a:pt x="7619" y="344169"/>
                  </a:lnTo>
                  <a:lnTo>
                    <a:pt x="7619" y="337819"/>
                  </a:lnTo>
                  <a:close/>
                </a:path>
                <a:path w="7620" h="669289">
                  <a:moveTo>
                    <a:pt x="7619" y="344169"/>
                  </a:moveTo>
                  <a:lnTo>
                    <a:pt x="0" y="344169"/>
                  </a:lnTo>
                  <a:lnTo>
                    <a:pt x="0" y="350519"/>
                  </a:lnTo>
                  <a:lnTo>
                    <a:pt x="7619" y="350519"/>
                  </a:lnTo>
                  <a:lnTo>
                    <a:pt x="7619" y="344169"/>
                  </a:lnTo>
                  <a:close/>
                </a:path>
                <a:path w="7620" h="669289">
                  <a:moveTo>
                    <a:pt x="7619" y="350519"/>
                  </a:moveTo>
                  <a:lnTo>
                    <a:pt x="0" y="350519"/>
                  </a:lnTo>
                  <a:lnTo>
                    <a:pt x="0" y="356869"/>
                  </a:lnTo>
                  <a:lnTo>
                    <a:pt x="7619" y="356869"/>
                  </a:lnTo>
                  <a:lnTo>
                    <a:pt x="7619" y="350519"/>
                  </a:lnTo>
                  <a:close/>
                </a:path>
                <a:path w="7620" h="669289">
                  <a:moveTo>
                    <a:pt x="7619" y="356869"/>
                  </a:moveTo>
                  <a:lnTo>
                    <a:pt x="0" y="356869"/>
                  </a:lnTo>
                  <a:lnTo>
                    <a:pt x="0" y="363219"/>
                  </a:lnTo>
                  <a:lnTo>
                    <a:pt x="7619" y="363219"/>
                  </a:lnTo>
                  <a:lnTo>
                    <a:pt x="7619" y="356869"/>
                  </a:lnTo>
                  <a:close/>
                </a:path>
                <a:path w="7620" h="669289">
                  <a:moveTo>
                    <a:pt x="7619" y="363219"/>
                  </a:moveTo>
                  <a:lnTo>
                    <a:pt x="0" y="363219"/>
                  </a:lnTo>
                  <a:lnTo>
                    <a:pt x="0" y="369569"/>
                  </a:lnTo>
                  <a:lnTo>
                    <a:pt x="7619" y="369569"/>
                  </a:lnTo>
                  <a:lnTo>
                    <a:pt x="7619" y="363219"/>
                  </a:lnTo>
                  <a:close/>
                </a:path>
                <a:path w="7620" h="669289">
                  <a:moveTo>
                    <a:pt x="7619" y="369569"/>
                  </a:moveTo>
                  <a:lnTo>
                    <a:pt x="0" y="369569"/>
                  </a:lnTo>
                  <a:lnTo>
                    <a:pt x="0" y="375919"/>
                  </a:lnTo>
                  <a:lnTo>
                    <a:pt x="7619" y="375919"/>
                  </a:lnTo>
                  <a:lnTo>
                    <a:pt x="7619" y="369569"/>
                  </a:lnTo>
                  <a:close/>
                </a:path>
                <a:path w="7620" h="669289">
                  <a:moveTo>
                    <a:pt x="7619" y="375919"/>
                  </a:moveTo>
                  <a:lnTo>
                    <a:pt x="0" y="375919"/>
                  </a:lnTo>
                  <a:lnTo>
                    <a:pt x="0" y="382269"/>
                  </a:lnTo>
                  <a:lnTo>
                    <a:pt x="7619" y="382269"/>
                  </a:lnTo>
                  <a:lnTo>
                    <a:pt x="7619" y="375919"/>
                  </a:lnTo>
                  <a:close/>
                </a:path>
                <a:path w="7620" h="669289">
                  <a:moveTo>
                    <a:pt x="7619" y="382269"/>
                  </a:moveTo>
                  <a:lnTo>
                    <a:pt x="0" y="382269"/>
                  </a:lnTo>
                  <a:lnTo>
                    <a:pt x="0" y="388619"/>
                  </a:lnTo>
                  <a:lnTo>
                    <a:pt x="7619" y="388619"/>
                  </a:lnTo>
                  <a:lnTo>
                    <a:pt x="7619" y="382269"/>
                  </a:lnTo>
                  <a:close/>
                </a:path>
                <a:path w="7620" h="669289">
                  <a:moveTo>
                    <a:pt x="7619" y="388619"/>
                  </a:moveTo>
                  <a:lnTo>
                    <a:pt x="0" y="388619"/>
                  </a:lnTo>
                  <a:lnTo>
                    <a:pt x="0" y="392429"/>
                  </a:lnTo>
                  <a:lnTo>
                    <a:pt x="2539" y="392429"/>
                  </a:lnTo>
                  <a:lnTo>
                    <a:pt x="2539" y="391159"/>
                  </a:lnTo>
                  <a:lnTo>
                    <a:pt x="6350" y="391159"/>
                  </a:lnTo>
                  <a:lnTo>
                    <a:pt x="6350" y="389889"/>
                  </a:lnTo>
                  <a:lnTo>
                    <a:pt x="7619" y="389889"/>
                  </a:lnTo>
                  <a:lnTo>
                    <a:pt x="7619" y="388619"/>
                  </a:lnTo>
                  <a:close/>
                </a:path>
                <a:path w="7620" h="669289">
                  <a:moveTo>
                    <a:pt x="7619" y="527049"/>
                  </a:moveTo>
                  <a:lnTo>
                    <a:pt x="6350" y="527049"/>
                  </a:lnTo>
                  <a:lnTo>
                    <a:pt x="6350" y="528319"/>
                  </a:lnTo>
                  <a:lnTo>
                    <a:pt x="7619" y="528319"/>
                  </a:lnTo>
                  <a:lnTo>
                    <a:pt x="7619" y="527049"/>
                  </a:lnTo>
                  <a:close/>
                </a:path>
                <a:path w="7620" h="669289">
                  <a:moveTo>
                    <a:pt x="7619" y="528319"/>
                  </a:moveTo>
                  <a:lnTo>
                    <a:pt x="5079" y="528319"/>
                  </a:lnTo>
                  <a:lnTo>
                    <a:pt x="5079" y="529589"/>
                  </a:lnTo>
                  <a:lnTo>
                    <a:pt x="3809" y="529589"/>
                  </a:lnTo>
                  <a:lnTo>
                    <a:pt x="3809" y="530859"/>
                  </a:lnTo>
                  <a:lnTo>
                    <a:pt x="2539" y="530859"/>
                  </a:lnTo>
                  <a:lnTo>
                    <a:pt x="2539" y="532129"/>
                  </a:lnTo>
                  <a:lnTo>
                    <a:pt x="1269" y="532129"/>
                  </a:lnTo>
                  <a:lnTo>
                    <a:pt x="1269" y="533399"/>
                  </a:lnTo>
                  <a:lnTo>
                    <a:pt x="0" y="533399"/>
                  </a:lnTo>
                  <a:lnTo>
                    <a:pt x="0" y="534669"/>
                  </a:lnTo>
                  <a:lnTo>
                    <a:pt x="7619" y="534669"/>
                  </a:lnTo>
                  <a:lnTo>
                    <a:pt x="7619" y="528319"/>
                  </a:lnTo>
                  <a:close/>
                </a:path>
                <a:path w="7620" h="669289">
                  <a:moveTo>
                    <a:pt x="7619" y="534669"/>
                  </a:moveTo>
                  <a:lnTo>
                    <a:pt x="0" y="534669"/>
                  </a:lnTo>
                  <a:lnTo>
                    <a:pt x="0" y="541019"/>
                  </a:lnTo>
                  <a:lnTo>
                    <a:pt x="7619" y="541019"/>
                  </a:lnTo>
                  <a:lnTo>
                    <a:pt x="7619" y="534669"/>
                  </a:lnTo>
                  <a:close/>
                </a:path>
                <a:path w="7620" h="669289">
                  <a:moveTo>
                    <a:pt x="7619" y="541019"/>
                  </a:moveTo>
                  <a:lnTo>
                    <a:pt x="0" y="541019"/>
                  </a:lnTo>
                  <a:lnTo>
                    <a:pt x="0" y="547369"/>
                  </a:lnTo>
                  <a:lnTo>
                    <a:pt x="7619" y="547369"/>
                  </a:lnTo>
                  <a:lnTo>
                    <a:pt x="7619" y="541019"/>
                  </a:lnTo>
                  <a:close/>
                </a:path>
                <a:path w="7620" h="669289">
                  <a:moveTo>
                    <a:pt x="7619" y="547369"/>
                  </a:moveTo>
                  <a:lnTo>
                    <a:pt x="0" y="547369"/>
                  </a:lnTo>
                  <a:lnTo>
                    <a:pt x="0" y="553719"/>
                  </a:lnTo>
                  <a:lnTo>
                    <a:pt x="7619" y="553719"/>
                  </a:lnTo>
                  <a:lnTo>
                    <a:pt x="7619" y="547369"/>
                  </a:lnTo>
                  <a:close/>
                </a:path>
                <a:path w="7620" h="669289">
                  <a:moveTo>
                    <a:pt x="7619" y="553719"/>
                  </a:moveTo>
                  <a:lnTo>
                    <a:pt x="0" y="553719"/>
                  </a:lnTo>
                  <a:lnTo>
                    <a:pt x="0" y="560069"/>
                  </a:lnTo>
                  <a:lnTo>
                    <a:pt x="7619" y="560069"/>
                  </a:lnTo>
                  <a:lnTo>
                    <a:pt x="7619" y="553719"/>
                  </a:lnTo>
                  <a:close/>
                </a:path>
                <a:path w="7620" h="669289">
                  <a:moveTo>
                    <a:pt x="7619" y="560069"/>
                  </a:moveTo>
                  <a:lnTo>
                    <a:pt x="0" y="560069"/>
                  </a:lnTo>
                  <a:lnTo>
                    <a:pt x="0" y="566419"/>
                  </a:lnTo>
                  <a:lnTo>
                    <a:pt x="7619" y="566419"/>
                  </a:lnTo>
                  <a:lnTo>
                    <a:pt x="7619" y="560069"/>
                  </a:lnTo>
                  <a:close/>
                </a:path>
                <a:path w="7620" h="669289">
                  <a:moveTo>
                    <a:pt x="7619" y="566419"/>
                  </a:moveTo>
                  <a:lnTo>
                    <a:pt x="0" y="566419"/>
                  </a:lnTo>
                  <a:lnTo>
                    <a:pt x="0" y="572769"/>
                  </a:lnTo>
                  <a:lnTo>
                    <a:pt x="7619" y="572769"/>
                  </a:lnTo>
                  <a:lnTo>
                    <a:pt x="7619" y="566419"/>
                  </a:lnTo>
                  <a:close/>
                </a:path>
                <a:path w="7620" h="669289">
                  <a:moveTo>
                    <a:pt x="7619" y="572769"/>
                  </a:moveTo>
                  <a:lnTo>
                    <a:pt x="0" y="572769"/>
                  </a:lnTo>
                  <a:lnTo>
                    <a:pt x="0" y="590549"/>
                  </a:lnTo>
                  <a:lnTo>
                    <a:pt x="7619" y="590549"/>
                  </a:lnTo>
                  <a:lnTo>
                    <a:pt x="7619" y="572769"/>
                  </a:lnTo>
                  <a:close/>
                </a:path>
                <a:path w="7620" h="669289">
                  <a:moveTo>
                    <a:pt x="7619" y="590550"/>
                  </a:moveTo>
                  <a:lnTo>
                    <a:pt x="0" y="590550"/>
                  </a:lnTo>
                  <a:lnTo>
                    <a:pt x="0" y="598169"/>
                  </a:lnTo>
                  <a:lnTo>
                    <a:pt x="7619" y="598169"/>
                  </a:lnTo>
                  <a:lnTo>
                    <a:pt x="7619" y="590550"/>
                  </a:lnTo>
                  <a:close/>
                </a:path>
                <a:path w="7620" h="669289">
                  <a:moveTo>
                    <a:pt x="7619" y="598169"/>
                  </a:moveTo>
                  <a:lnTo>
                    <a:pt x="0" y="598169"/>
                  </a:lnTo>
                  <a:lnTo>
                    <a:pt x="0" y="603249"/>
                  </a:lnTo>
                  <a:lnTo>
                    <a:pt x="7619" y="603249"/>
                  </a:lnTo>
                  <a:lnTo>
                    <a:pt x="7619" y="598169"/>
                  </a:lnTo>
                  <a:close/>
                </a:path>
                <a:path w="7620" h="669289">
                  <a:moveTo>
                    <a:pt x="7619" y="603250"/>
                  </a:moveTo>
                  <a:lnTo>
                    <a:pt x="0" y="603250"/>
                  </a:lnTo>
                  <a:lnTo>
                    <a:pt x="0" y="610869"/>
                  </a:lnTo>
                  <a:lnTo>
                    <a:pt x="7619" y="610869"/>
                  </a:lnTo>
                  <a:lnTo>
                    <a:pt x="7619" y="603250"/>
                  </a:lnTo>
                  <a:close/>
                </a:path>
                <a:path w="7620" h="669289">
                  <a:moveTo>
                    <a:pt x="7619" y="610869"/>
                  </a:moveTo>
                  <a:lnTo>
                    <a:pt x="0" y="610869"/>
                  </a:lnTo>
                  <a:lnTo>
                    <a:pt x="0" y="617219"/>
                  </a:lnTo>
                  <a:lnTo>
                    <a:pt x="7619" y="617219"/>
                  </a:lnTo>
                  <a:lnTo>
                    <a:pt x="7619" y="610869"/>
                  </a:lnTo>
                  <a:close/>
                </a:path>
                <a:path w="7620" h="669289">
                  <a:moveTo>
                    <a:pt x="7619" y="617219"/>
                  </a:moveTo>
                  <a:lnTo>
                    <a:pt x="0" y="617219"/>
                  </a:lnTo>
                  <a:lnTo>
                    <a:pt x="0" y="623569"/>
                  </a:lnTo>
                  <a:lnTo>
                    <a:pt x="7619" y="623569"/>
                  </a:lnTo>
                  <a:lnTo>
                    <a:pt x="7619" y="617219"/>
                  </a:lnTo>
                  <a:close/>
                </a:path>
                <a:path w="7620" h="669289">
                  <a:moveTo>
                    <a:pt x="7619" y="623569"/>
                  </a:moveTo>
                  <a:lnTo>
                    <a:pt x="0" y="623569"/>
                  </a:lnTo>
                  <a:lnTo>
                    <a:pt x="0" y="629919"/>
                  </a:lnTo>
                  <a:lnTo>
                    <a:pt x="7619" y="629919"/>
                  </a:lnTo>
                  <a:lnTo>
                    <a:pt x="7619" y="623569"/>
                  </a:lnTo>
                  <a:close/>
                </a:path>
                <a:path w="7620" h="669289">
                  <a:moveTo>
                    <a:pt x="7619" y="629919"/>
                  </a:moveTo>
                  <a:lnTo>
                    <a:pt x="0" y="629919"/>
                  </a:lnTo>
                  <a:lnTo>
                    <a:pt x="0" y="636269"/>
                  </a:lnTo>
                  <a:lnTo>
                    <a:pt x="7619" y="636269"/>
                  </a:lnTo>
                  <a:lnTo>
                    <a:pt x="7619" y="629919"/>
                  </a:lnTo>
                  <a:close/>
                </a:path>
                <a:path w="7620" h="669289">
                  <a:moveTo>
                    <a:pt x="7619" y="636269"/>
                  </a:moveTo>
                  <a:lnTo>
                    <a:pt x="0" y="636269"/>
                  </a:lnTo>
                  <a:lnTo>
                    <a:pt x="0" y="642619"/>
                  </a:lnTo>
                  <a:lnTo>
                    <a:pt x="7619" y="642619"/>
                  </a:lnTo>
                  <a:lnTo>
                    <a:pt x="7619" y="636269"/>
                  </a:lnTo>
                  <a:close/>
                </a:path>
                <a:path w="7620" h="669289">
                  <a:moveTo>
                    <a:pt x="7619" y="642619"/>
                  </a:moveTo>
                  <a:lnTo>
                    <a:pt x="0" y="642619"/>
                  </a:lnTo>
                  <a:lnTo>
                    <a:pt x="0" y="648969"/>
                  </a:lnTo>
                  <a:lnTo>
                    <a:pt x="7619" y="648969"/>
                  </a:lnTo>
                  <a:lnTo>
                    <a:pt x="7619" y="642619"/>
                  </a:lnTo>
                  <a:close/>
                </a:path>
                <a:path w="7620" h="669289">
                  <a:moveTo>
                    <a:pt x="7619" y="648969"/>
                  </a:moveTo>
                  <a:lnTo>
                    <a:pt x="0" y="648969"/>
                  </a:lnTo>
                  <a:lnTo>
                    <a:pt x="0" y="655319"/>
                  </a:lnTo>
                  <a:lnTo>
                    <a:pt x="7619" y="655319"/>
                  </a:lnTo>
                  <a:lnTo>
                    <a:pt x="7619" y="648969"/>
                  </a:lnTo>
                  <a:close/>
                </a:path>
                <a:path w="7620" h="669289">
                  <a:moveTo>
                    <a:pt x="7619" y="655319"/>
                  </a:moveTo>
                  <a:lnTo>
                    <a:pt x="0" y="655319"/>
                  </a:lnTo>
                  <a:lnTo>
                    <a:pt x="0" y="661669"/>
                  </a:lnTo>
                  <a:lnTo>
                    <a:pt x="7619" y="661669"/>
                  </a:lnTo>
                  <a:lnTo>
                    <a:pt x="7619" y="655319"/>
                  </a:lnTo>
                  <a:close/>
                </a:path>
                <a:path w="7620" h="669289">
                  <a:moveTo>
                    <a:pt x="7619" y="661669"/>
                  </a:moveTo>
                  <a:lnTo>
                    <a:pt x="0" y="661669"/>
                  </a:lnTo>
                  <a:lnTo>
                    <a:pt x="0" y="668019"/>
                  </a:lnTo>
                  <a:lnTo>
                    <a:pt x="2539" y="668019"/>
                  </a:lnTo>
                  <a:lnTo>
                    <a:pt x="2539" y="666749"/>
                  </a:lnTo>
                  <a:lnTo>
                    <a:pt x="3809" y="666749"/>
                  </a:lnTo>
                  <a:lnTo>
                    <a:pt x="3809" y="665479"/>
                  </a:lnTo>
                  <a:lnTo>
                    <a:pt x="6350" y="665479"/>
                  </a:lnTo>
                  <a:lnTo>
                    <a:pt x="6350" y="664209"/>
                  </a:lnTo>
                  <a:lnTo>
                    <a:pt x="7619" y="664209"/>
                  </a:lnTo>
                  <a:lnTo>
                    <a:pt x="7619" y="661669"/>
                  </a:lnTo>
                  <a:close/>
                </a:path>
                <a:path w="7620" h="669289">
                  <a:moveTo>
                    <a:pt x="1269" y="668019"/>
                  </a:moveTo>
                  <a:lnTo>
                    <a:pt x="0" y="668019"/>
                  </a:lnTo>
                  <a:lnTo>
                    <a:pt x="0" y="669289"/>
                  </a:lnTo>
                  <a:lnTo>
                    <a:pt x="1269" y="669289"/>
                  </a:lnTo>
                  <a:lnTo>
                    <a:pt x="1269" y="668019"/>
                  </a:lnTo>
                  <a:close/>
                </a:path>
              </a:pathLst>
            </a:custGeom>
            <a:solidFill>
              <a:srgbClr val="5700F3"/>
            </a:solidFill>
          </p:spPr>
          <p:txBody>
            <a:bodyPr bIns="0" lIns="0" rIns="0" rtlCol="0" tIns="0" wrap="square"/>
            <a:p/>
          </p:txBody>
        </p:sp>
        <p:sp>
          <p:nvSpPr>
            <p:cNvPr id="1049983" name="object 1284"/>
            <p:cNvSpPr/>
            <p:nvPr/>
          </p:nvSpPr>
          <p:spPr>
            <a:xfrm>
              <a:off x="6777990" y="4458969"/>
              <a:ext cx="6350" cy="673100"/>
            </a:xfrm>
            <a:custGeom>
              <a:avLst/>
              <a:ahLst/>
              <a:rect l="l" t="t" r="r" b="b"/>
              <a:pathLst>
                <a:path w="6350" h="673100">
                  <a:moveTo>
                    <a:pt x="6350" y="0"/>
                  </a:moveTo>
                  <a:lnTo>
                    <a:pt x="0" y="0"/>
                  </a:lnTo>
                  <a:lnTo>
                    <a:pt x="0" y="1269"/>
                  </a:lnTo>
                  <a:lnTo>
                    <a:pt x="6350" y="1269"/>
                  </a:lnTo>
                  <a:lnTo>
                    <a:pt x="6350" y="0"/>
                  </a:lnTo>
                  <a:close/>
                </a:path>
                <a:path w="6350" h="673100">
                  <a:moveTo>
                    <a:pt x="6350" y="1269"/>
                  </a:moveTo>
                  <a:lnTo>
                    <a:pt x="0" y="1269"/>
                  </a:lnTo>
                  <a:lnTo>
                    <a:pt x="0" y="7619"/>
                  </a:lnTo>
                  <a:lnTo>
                    <a:pt x="6350" y="7619"/>
                  </a:lnTo>
                  <a:lnTo>
                    <a:pt x="6350" y="1269"/>
                  </a:lnTo>
                  <a:close/>
                </a:path>
                <a:path w="6350" h="673100">
                  <a:moveTo>
                    <a:pt x="6350" y="7619"/>
                  </a:moveTo>
                  <a:lnTo>
                    <a:pt x="0" y="7619"/>
                  </a:lnTo>
                  <a:lnTo>
                    <a:pt x="0" y="13969"/>
                  </a:lnTo>
                  <a:lnTo>
                    <a:pt x="6350" y="13969"/>
                  </a:lnTo>
                  <a:lnTo>
                    <a:pt x="6350" y="7619"/>
                  </a:lnTo>
                  <a:close/>
                </a:path>
                <a:path w="6350" h="673100">
                  <a:moveTo>
                    <a:pt x="6350" y="13969"/>
                  </a:moveTo>
                  <a:lnTo>
                    <a:pt x="0" y="13969"/>
                  </a:lnTo>
                  <a:lnTo>
                    <a:pt x="0" y="20319"/>
                  </a:lnTo>
                  <a:lnTo>
                    <a:pt x="6350" y="20319"/>
                  </a:lnTo>
                  <a:lnTo>
                    <a:pt x="6350" y="13969"/>
                  </a:lnTo>
                  <a:close/>
                </a:path>
                <a:path w="6350" h="673100">
                  <a:moveTo>
                    <a:pt x="6350" y="20319"/>
                  </a:moveTo>
                  <a:lnTo>
                    <a:pt x="0" y="20319"/>
                  </a:lnTo>
                  <a:lnTo>
                    <a:pt x="0" y="26669"/>
                  </a:lnTo>
                  <a:lnTo>
                    <a:pt x="6350" y="26669"/>
                  </a:lnTo>
                  <a:lnTo>
                    <a:pt x="6350" y="20319"/>
                  </a:lnTo>
                  <a:close/>
                </a:path>
                <a:path w="6350" h="673100">
                  <a:moveTo>
                    <a:pt x="6350" y="26669"/>
                  </a:moveTo>
                  <a:lnTo>
                    <a:pt x="0" y="26669"/>
                  </a:lnTo>
                  <a:lnTo>
                    <a:pt x="0" y="33019"/>
                  </a:lnTo>
                  <a:lnTo>
                    <a:pt x="6350" y="33019"/>
                  </a:lnTo>
                  <a:lnTo>
                    <a:pt x="6350" y="26669"/>
                  </a:lnTo>
                  <a:close/>
                </a:path>
                <a:path w="6350" h="673100">
                  <a:moveTo>
                    <a:pt x="6350" y="33019"/>
                  </a:moveTo>
                  <a:lnTo>
                    <a:pt x="0" y="33019"/>
                  </a:lnTo>
                  <a:lnTo>
                    <a:pt x="0" y="39369"/>
                  </a:lnTo>
                  <a:lnTo>
                    <a:pt x="6350" y="39369"/>
                  </a:lnTo>
                  <a:lnTo>
                    <a:pt x="6350" y="33019"/>
                  </a:lnTo>
                  <a:close/>
                </a:path>
                <a:path w="6350" h="673100">
                  <a:moveTo>
                    <a:pt x="6350" y="39369"/>
                  </a:moveTo>
                  <a:lnTo>
                    <a:pt x="0" y="39369"/>
                  </a:lnTo>
                  <a:lnTo>
                    <a:pt x="0" y="45719"/>
                  </a:lnTo>
                  <a:lnTo>
                    <a:pt x="6350" y="45719"/>
                  </a:lnTo>
                  <a:lnTo>
                    <a:pt x="6350" y="39369"/>
                  </a:lnTo>
                  <a:close/>
                </a:path>
                <a:path w="6350" h="673100">
                  <a:moveTo>
                    <a:pt x="6350" y="45719"/>
                  </a:moveTo>
                  <a:lnTo>
                    <a:pt x="0" y="45719"/>
                  </a:lnTo>
                  <a:lnTo>
                    <a:pt x="0" y="52069"/>
                  </a:lnTo>
                  <a:lnTo>
                    <a:pt x="6350" y="52069"/>
                  </a:lnTo>
                  <a:lnTo>
                    <a:pt x="6350" y="45719"/>
                  </a:lnTo>
                  <a:close/>
                </a:path>
                <a:path w="6350" h="673100">
                  <a:moveTo>
                    <a:pt x="6350" y="52069"/>
                  </a:moveTo>
                  <a:lnTo>
                    <a:pt x="0" y="52069"/>
                  </a:lnTo>
                  <a:lnTo>
                    <a:pt x="0" y="58419"/>
                  </a:lnTo>
                  <a:lnTo>
                    <a:pt x="6350" y="58419"/>
                  </a:lnTo>
                  <a:lnTo>
                    <a:pt x="6350" y="52069"/>
                  </a:lnTo>
                  <a:close/>
                </a:path>
                <a:path w="6350" h="673100">
                  <a:moveTo>
                    <a:pt x="6350" y="58419"/>
                  </a:moveTo>
                  <a:lnTo>
                    <a:pt x="0" y="58419"/>
                  </a:lnTo>
                  <a:lnTo>
                    <a:pt x="0" y="64769"/>
                  </a:lnTo>
                  <a:lnTo>
                    <a:pt x="6350" y="64769"/>
                  </a:lnTo>
                  <a:lnTo>
                    <a:pt x="6350" y="58419"/>
                  </a:lnTo>
                  <a:close/>
                </a:path>
                <a:path w="6350" h="673100">
                  <a:moveTo>
                    <a:pt x="6350" y="64769"/>
                  </a:moveTo>
                  <a:lnTo>
                    <a:pt x="0" y="64769"/>
                  </a:lnTo>
                  <a:lnTo>
                    <a:pt x="0" y="71119"/>
                  </a:lnTo>
                  <a:lnTo>
                    <a:pt x="6350" y="71119"/>
                  </a:lnTo>
                  <a:lnTo>
                    <a:pt x="6350" y="64769"/>
                  </a:lnTo>
                  <a:close/>
                </a:path>
                <a:path w="6350" h="673100">
                  <a:moveTo>
                    <a:pt x="6350" y="71119"/>
                  </a:moveTo>
                  <a:lnTo>
                    <a:pt x="0" y="71119"/>
                  </a:lnTo>
                  <a:lnTo>
                    <a:pt x="0" y="77469"/>
                  </a:lnTo>
                  <a:lnTo>
                    <a:pt x="6350" y="77469"/>
                  </a:lnTo>
                  <a:lnTo>
                    <a:pt x="6350" y="71119"/>
                  </a:lnTo>
                  <a:close/>
                </a:path>
                <a:path w="6350" h="673100">
                  <a:moveTo>
                    <a:pt x="6350" y="77469"/>
                  </a:moveTo>
                  <a:lnTo>
                    <a:pt x="0" y="77469"/>
                  </a:lnTo>
                  <a:lnTo>
                    <a:pt x="0" y="83819"/>
                  </a:lnTo>
                  <a:lnTo>
                    <a:pt x="6350" y="83819"/>
                  </a:lnTo>
                  <a:lnTo>
                    <a:pt x="6350" y="77469"/>
                  </a:lnTo>
                  <a:close/>
                </a:path>
                <a:path w="6350" h="673100">
                  <a:moveTo>
                    <a:pt x="6350" y="83819"/>
                  </a:moveTo>
                  <a:lnTo>
                    <a:pt x="0" y="83819"/>
                  </a:lnTo>
                  <a:lnTo>
                    <a:pt x="0" y="90169"/>
                  </a:lnTo>
                  <a:lnTo>
                    <a:pt x="6350" y="90169"/>
                  </a:lnTo>
                  <a:lnTo>
                    <a:pt x="6350" y="83819"/>
                  </a:lnTo>
                  <a:close/>
                </a:path>
                <a:path w="6350" h="673100">
                  <a:moveTo>
                    <a:pt x="6350" y="90169"/>
                  </a:moveTo>
                  <a:lnTo>
                    <a:pt x="0" y="90169"/>
                  </a:lnTo>
                  <a:lnTo>
                    <a:pt x="0" y="96519"/>
                  </a:lnTo>
                  <a:lnTo>
                    <a:pt x="6350" y="96519"/>
                  </a:lnTo>
                  <a:lnTo>
                    <a:pt x="6350" y="90169"/>
                  </a:lnTo>
                  <a:close/>
                </a:path>
                <a:path w="6350" h="673100">
                  <a:moveTo>
                    <a:pt x="6350" y="96519"/>
                  </a:moveTo>
                  <a:lnTo>
                    <a:pt x="0" y="96519"/>
                  </a:lnTo>
                  <a:lnTo>
                    <a:pt x="0" y="102869"/>
                  </a:lnTo>
                  <a:lnTo>
                    <a:pt x="6350" y="102869"/>
                  </a:lnTo>
                  <a:lnTo>
                    <a:pt x="6350" y="96519"/>
                  </a:lnTo>
                  <a:close/>
                </a:path>
                <a:path w="6350" h="673100">
                  <a:moveTo>
                    <a:pt x="6350" y="102869"/>
                  </a:moveTo>
                  <a:lnTo>
                    <a:pt x="0" y="102869"/>
                  </a:lnTo>
                  <a:lnTo>
                    <a:pt x="0" y="109219"/>
                  </a:lnTo>
                  <a:lnTo>
                    <a:pt x="6350" y="109219"/>
                  </a:lnTo>
                  <a:lnTo>
                    <a:pt x="6350" y="102869"/>
                  </a:lnTo>
                  <a:close/>
                </a:path>
                <a:path w="6350" h="673100">
                  <a:moveTo>
                    <a:pt x="6350" y="109219"/>
                  </a:moveTo>
                  <a:lnTo>
                    <a:pt x="0" y="109219"/>
                  </a:lnTo>
                  <a:lnTo>
                    <a:pt x="0" y="115569"/>
                  </a:lnTo>
                  <a:lnTo>
                    <a:pt x="6350" y="115569"/>
                  </a:lnTo>
                  <a:lnTo>
                    <a:pt x="6350" y="109219"/>
                  </a:lnTo>
                  <a:close/>
                </a:path>
                <a:path w="6350" h="673100">
                  <a:moveTo>
                    <a:pt x="6350" y="115569"/>
                  </a:moveTo>
                  <a:lnTo>
                    <a:pt x="0" y="115569"/>
                  </a:lnTo>
                  <a:lnTo>
                    <a:pt x="0" y="121919"/>
                  </a:lnTo>
                  <a:lnTo>
                    <a:pt x="6350" y="121919"/>
                  </a:lnTo>
                  <a:lnTo>
                    <a:pt x="6350" y="115569"/>
                  </a:lnTo>
                  <a:close/>
                </a:path>
                <a:path w="6350" h="673100">
                  <a:moveTo>
                    <a:pt x="6350" y="121919"/>
                  </a:moveTo>
                  <a:lnTo>
                    <a:pt x="0" y="121919"/>
                  </a:lnTo>
                  <a:lnTo>
                    <a:pt x="0" y="128269"/>
                  </a:lnTo>
                  <a:lnTo>
                    <a:pt x="6350" y="128269"/>
                  </a:lnTo>
                  <a:lnTo>
                    <a:pt x="6350" y="121919"/>
                  </a:lnTo>
                  <a:close/>
                </a:path>
                <a:path w="6350" h="673100">
                  <a:moveTo>
                    <a:pt x="6350" y="128269"/>
                  </a:moveTo>
                  <a:lnTo>
                    <a:pt x="0" y="128269"/>
                  </a:lnTo>
                  <a:lnTo>
                    <a:pt x="0" y="134619"/>
                  </a:lnTo>
                  <a:lnTo>
                    <a:pt x="6350" y="134619"/>
                  </a:lnTo>
                  <a:lnTo>
                    <a:pt x="6350" y="128269"/>
                  </a:lnTo>
                  <a:close/>
                </a:path>
                <a:path w="6350" h="673100">
                  <a:moveTo>
                    <a:pt x="6350" y="134619"/>
                  </a:moveTo>
                  <a:lnTo>
                    <a:pt x="0" y="134619"/>
                  </a:lnTo>
                  <a:lnTo>
                    <a:pt x="0" y="140969"/>
                  </a:lnTo>
                  <a:lnTo>
                    <a:pt x="6350" y="140969"/>
                  </a:lnTo>
                  <a:lnTo>
                    <a:pt x="6350" y="134619"/>
                  </a:lnTo>
                  <a:close/>
                </a:path>
                <a:path w="6350" h="673100">
                  <a:moveTo>
                    <a:pt x="6350" y="140969"/>
                  </a:moveTo>
                  <a:lnTo>
                    <a:pt x="0" y="140969"/>
                  </a:lnTo>
                  <a:lnTo>
                    <a:pt x="0" y="147319"/>
                  </a:lnTo>
                  <a:lnTo>
                    <a:pt x="6350" y="147319"/>
                  </a:lnTo>
                  <a:lnTo>
                    <a:pt x="6350" y="140969"/>
                  </a:lnTo>
                  <a:close/>
                </a:path>
                <a:path w="6350" h="673100">
                  <a:moveTo>
                    <a:pt x="6350" y="147319"/>
                  </a:moveTo>
                  <a:lnTo>
                    <a:pt x="0" y="147319"/>
                  </a:lnTo>
                  <a:lnTo>
                    <a:pt x="0" y="152399"/>
                  </a:lnTo>
                  <a:lnTo>
                    <a:pt x="6350" y="152399"/>
                  </a:lnTo>
                  <a:lnTo>
                    <a:pt x="6350" y="147319"/>
                  </a:lnTo>
                  <a:close/>
                </a:path>
                <a:path w="6350" h="673100">
                  <a:moveTo>
                    <a:pt x="6350" y="152400"/>
                  </a:moveTo>
                  <a:lnTo>
                    <a:pt x="0" y="152400"/>
                  </a:lnTo>
                  <a:lnTo>
                    <a:pt x="0" y="158749"/>
                  </a:lnTo>
                  <a:lnTo>
                    <a:pt x="1269" y="158749"/>
                  </a:lnTo>
                  <a:lnTo>
                    <a:pt x="1269" y="160019"/>
                  </a:lnTo>
                  <a:lnTo>
                    <a:pt x="6350" y="160019"/>
                  </a:lnTo>
                  <a:lnTo>
                    <a:pt x="6350" y="152400"/>
                  </a:lnTo>
                  <a:close/>
                </a:path>
                <a:path w="6350" h="673100">
                  <a:moveTo>
                    <a:pt x="6350" y="160019"/>
                  </a:moveTo>
                  <a:lnTo>
                    <a:pt x="5079" y="160019"/>
                  </a:lnTo>
                  <a:lnTo>
                    <a:pt x="5079" y="161289"/>
                  </a:lnTo>
                  <a:lnTo>
                    <a:pt x="6350" y="161289"/>
                  </a:lnTo>
                  <a:lnTo>
                    <a:pt x="6350" y="160019"/>
                  </a:lnTo>
                  <a:close/>
                </a:path>
                <a:path w="6350" h="673100">
                  <a:moveTo>
                    <a:pt x="6350" y="259079"/>
                  </a:moveTo>
                  <a:lnTo>
                    <a:pt x="3809" y="259079"/>
                  </a:lnTo>
                  <a:lnTo>
                    <a:pt x="3809" y="260349"/>
                  </a:lnTo>
                  <a:lnTo>
                    <a:pt x="1269" y="260349"/>
                  </a:lnTo>
                  <a:lnTo>
                    <a:pt x="1269" y="261619"/>
                  </a:lnTo>
                  <a:lnTo>
                    <a:pt x="6350" y="261619"/>
                  </a:lnTo>
                  <a:lnTo>
                    <a:pt x="6350" y="259079"/>
                  </a:lnTo>
                  <a:close/>
                </a:path>
                <a:path w="6350" h="673100">
                  <a:moveTo>
                    <a:pt x="6350" y="261619"/>
                  </a:moveTo>
                  <a:lnTo>
                    <a:pt x="0" y="261619"/>
                  </a:lnTo>
                  <a:lnTo>
                    <a:pt x="0" y="267969"/>
                  </a:lnTo>
                  <a:lnTo>
                    <a:pt x="6350" y="267969"/>
                  </a:lnTo>
                  <a:lnTo>
                    <a:pt x="6350" y="261619"/>
                  </a:lnTo>
                  <a:close/>
                </a:path>
                <a:path w="6350" h="673100">
                  <a:moveTo>
                    <a:pt x="6350" y="267969"/>
                  </a:moveTo>
                  <a:lnTo>
                    <a:pt x="0" y="267969"/>
                  </a:lnTo>
                  <a:lnTo>
                    <a:pt x="0" y="274319"/>
                  </a:lnTo>
                  <a:lnTo>
                    <a:pt x="6350" y="274319"/>
                  </a:lnTo>
                  <a:lnTo>
                    <a:pt x="6350" y="267969"/>
                  </a:lnTo>
                  <a:close/>
                </a:path>
                <a:path w="6350" h="673100">
                  <a:moveTo>
                    <a:pt x="6350" y="274319"/>
                  </a:moveTo>
                  <a:lnTo>
                    <a:pt x="0" y="274319"/>
                  </a:lnTo>
                  <a:lnTo>
                    <a:pt x="0" y="280669"/>
                  </a:lnTo>
                  <a:lnTo>
                    <a:pt x="6350" y="280669"/>
                  </a:lnTo>
                  <a:lnTo>
                    <a:pt x="6350" y="274319"/>
                  </a:lnTo>
                  <a:close/>
                </a:path>
                <a:path w="6350" h="673100">
                  <a:moveTo>
                    <a:pt x="6350" y="280669"/>
                  </a:moveTo>
                  <a:lnTo>
                    <a:pt x="0" y="280669"/>
                  </a:lnTo>
                  <a:lnTo>
                    <a:pt x="0" y="287019"/>
                  </a:lnTo>
                  <a:lnTo>
                    <a:pt x="6350" y="287019"/>
                  </a:lnTo>
                  <a:lnTo>
                    <a:pt x="6350" y="280669"/>
                  </a:lnTo>
                  <a:close/>
                </a:path>
                <a:path w="6350" h="673100">
                  <a:moveTo>
                    <a:pt x="6350" y="287019"/>
                  </a:moveTo>
                  <a:lnTo>
                    <a:pt x="0" y="287019"/>
                  </a:lnTo>
                  <a:lnTo>
                    <a:pt x="0" y="293369"/>
                  </a:lnTo>
                  <a:lnTo>
                    <a:pt x="6350" y="293369"/>
                  </a:lnTo>
                  <a:lnTo>
                    <a:pt x="6350" y="287019"/>
                  </a:lnTo>
                  <a:close/>
                </a:path>
                <a:path w="6350" h="673100">
                  <a:moveTo>
                    <a:pt x="6350" y="293369"/>
                  </a:moveTo>
                  <a:lnTo>
                    <a:pt x="0" y="293369"/>
                  </a:lnTo>
                  <a:lnTo>
                    <a:pt x="0" y="299719"/>
                  </a:lnTo>
                  <a:lnTo>
                    <a:pt x="6350" y="299719"/>
                  </a:lnTo>
                  <a:lnTo>
                    <a:pt x="6350" y="293369"/>
                  </a:lnTo>
                  <a:close/>
                </a:path>
                <a:path w="6350" h="673100">
                  <a:moveTo>
                    <a:pt x="6350" y="299719"/>
                  </a:moveTo>
                  <a:lnTo>
                    <a:pt x="0" y="299719"/>
                  </a:lnTo>
                  <a:lnTo>
                    <a:pt x="0" y="306069"/>
                  </a:lnTo>
                  <a:lnTo>
                    <a:pt x="6350" y="306069"/>
                  </a:lnTo>
                  <a:lnTo>
                    <a:pt x="6350" y="299719"/>
                  </a:lnTo>
                  <a:close/>
                </a:path>
                <a:path w="6350" h="673100">
                  <a:moveTo>
                    <a:pt x="6350" y="306069"/>
                  </a:moveTo>
                  <a:lnTo>
                    <a:pt x="0" y="306069"/>
                  </a:lnTo>
                  <a:lnTo>
                    <a:pt x="0" y="312419"/>
                  </a:lnTo>
                  <a:lnTo>
                    <a:pt x="6350" y="312419"/>
                  </a:lnTo>
                  <a:lnTo>
                    <a:pt x="6350" y="306069"/>
                  </a:lnTo>
                  <a:close/>
                </a:path>
                <a:path w="6350" h="673100">
                  <a:moveTo>
                    <a:pt x="6350" y="312419"/>
                  </a:moveTo>
                  <a:lnTo>
                    <a:pt x="0" y="312419"/>
                  </a:lnTo>
                  <a:lnTo>
                    <a:pt x="0" y="318769"/>
                  </a:lnTo>
                  <a:lnTo>
                    <a:pt x="6350" y="318769"/>
                  </a:lnTo>
                  <a:lnTo>
                    <a:pt x="6350" y="312419"/>
                  </a:lnTo>
                  <a:close/>
                </a:path>
                <a:path w="6350" h="673100">
                  <a:moveTo>
                    <a:pt x="6350" y="318769"/>
                  </a:moveTo>
                  <a:lnTo>
                    <a:pt x="0" y="318769"/>
                  </a:lnTo>
                  <a:lnTo>
                    <a:pt x="0" y="325119"/>
                  </a:lnTo>
                  <a:lnTo>
                    <a:pt x="6350" y="325119"/>
                  </a:lnTo>
                  <a:lnTo>
                    <a:pt x="6350" y="318769"/>
                  </a:lnTo>
                  <a:close/>
                </a:path>
                <a:path w="6350" h="673100">
                  <a:moveTo>
                    <a:pt x="6350" y="325119"/>
                  </a:moveTo>
                  <a:lnTo>
                    <a:pt x="0" y="325119"/>
                  </a:lnTo>
                  <a:lnTo>
                    <a:pt x="0" y="331469"/>
                  </a:lnTo>
                  <a:lnTo>
                    <a:pt x="6350" y="331469"/>
                  </a:lnTo>
                  <a:lnTo>
                    <a:pt x="6350" y="325119"/>
                  </a:lnTo>
                  <a:close/>
                </a:path>
                <a:path w="6350" h="673100">
                  <a:moveTo>
                    <a:pt x="6350" y="331469"/>
                  </a:moveTo>
                  <a:lnTo>
                    <a:pt x="0" y="331469"/>
                  </a:lnTo>
                  <a:lnTo>
                    <a:pt x="0" y="337819"/>
                  </a:lnTo>
                  <a:lnTo>
                    <a:pt x="6350" y="337819"/>
                  </a:lnTo>
                  <a:lnTo>
                    <a:pt x="6350" y="331469"/>
                  </a:lnTo>
                  <a:close/>
                </a:path>
                <a:path w="6350" h="673100">
                  <a:moveTo>
                    <a:pt x="6350" y="337819"/>
                  </a:moveTo>
                  <a:lnTo>
                    <a:pt x="0" y="337819"/>
                  </a:lnTo>
                  <a:lnTo>
                    <a:pt x="0" y="344169"/>
                  </a:lnTo>
                  <a:lnTo>
                    <a:pt x="6350" y="344169"/>
                  </a:lnTo>
                  <a:lnTo>
                    <a:pt x="6350" y="337819"/>
                  </a:lnTo>
                  <a:close/>
                </a:path>
                <a:path w="6350" h="673100">
                  <a:moveTo>
                    <a:pt x="6350" y="344169"/>
                  </a:moveTo>
                  <a:lnTo>
                    <a:pt x="0" y="344169"/>
                  </a:lnTo>
                  <a:lnTo>
                    <a:pt x="0" y="350519"/>
                  </a:lnTo>
                  <a:lnTo>
                    <a:pt x="6350" y="350519"/>
                  </a:lnTo>
                  <a:lnTo>
                    <a:pt x="6350" y="344169"/>
                  </a:lnTo>
                  <a:close/>
                </a:path>
                <a:path w="6350" h="673100">
                  <a:moveTo>
                    <a:pt x="6350" y="350519"/>
                  </a:moveTo>
                  <a:lnTo>
                    <a:pt x="0" y="350519"/>
                  </a:lnTo>
                  <a:lnTo>
                    <a:pt x="0" y="356869"/>
                  </a:lnTo>
                  <a:lnTo>
                    <a:pt x="6350" y="356869"/>
                  </a:lnTo>
                  <a:lnTo>
                    <a:pt x="6350" y="350519"/>
                  </a:lnTo>
                  <a:close/>
                </a:path>
                <a:path w="6350" h="673100">
                  <a:moveTo>
                    <a:pt x="6350" y="356869"/>
                  </a:moveTo>
                  <a:lnTo>
                    <a:pt x="0" y="356869"/>
                  </a:lnTo>
                  <a:lnTo>
                    <a:pt x="0" y="363219"/>
                  </a:lnTo>
                  <a:lnTo>
                    <a:pt x="6350" y="363219"/>
                  </a:lnTo>
                  <a:lnTo>
                    <a:pt x="6350" y="356869"/>
                  </a:lnTo>
                  <a:close/>
                </a:path>
                <a:path w="6350" h="673100">
                  <a:moveTo>
                    <a:pt x="6350" y="363219"/>
                  </a:moveTo>
                  <a:lnTo>
                    <a:pt x="0" y="363219"/>
                  </a:lnTo>
                  <a:lnTo>
                    <a:pt x="0" y="369569"/>
                  </a:lnTo>
                  <a:lnTo>
                    <a:pt x="6350" y="369569"/>
                  </a:lnTo>
                  <a:lnTo>
                    <a:pt x="6350" y="363219"/>
                  </a:lnTo>
                  <a:close/>
                </a:path>
                <a:path w="6350" h="673100">
                  <a:moveTo>
                    <a:pt x="6350" y="369569"/>
                  </a:moveTo>
                  <a:lnTo>
                    <a:pt x="0" y="369569"/>
                  </a:lnTo>
                  <a:lnTo>
                    <a:pt x="0" y="375919"/>
                  </a:lnTo>
                  <a:lnTo>
                    <a:pt x="6350" y="375919"/>
                  </a:lnTo>
                  <a:lnTo>
                    <a:pt x="6350" y="369569"/>
                  </a:lnTo>
                  <a:close/>
                </a:path>
                <a:path w="6350" h="673100">
                  <a:moveTo>
                    <a:pt x="6350" y="375919"/>
                  </a:moveTo>
                  <a:lnTo>
                    <a:pt x="0" y="375919"/>
                  </a:lnTo>
                  <a:lnTo>
                    <a:pt x="0" y="382269"/>
                  </a:lnTo>
                  <a:lnTo>
                    <a:pt x="6350" y="382269"/>
                  </a:lnTo>
                  <a:lnTo>
                    <a:pt x="6350" y="375919"/>
                  </a:lnTo>
                  <a:close/>
                </a:path>
                <a:path w="6350" h="673100">
                  <a:moveTo>
                    <a:pt x="6350" y="382269"/>
                  </a:moveTo>
                  <a:lnTo>
                    <a:pt x="0" y="382269"/>
                  </a:lnTo>
                  <a:lnTo>
                    <a:pt x="0" y="388619"/>
                  </a:lnTo>
                  <a:lnTo>
                    <a:pt x="6350" y="388619"/>
                  </a:lnTo>
                  <a:lnTo>
                    <a:pt x="6350" y="382269"/>
                  </a:lnTo>
                  <a:close/>
                </a:path>
                <a:path w="6350" h="673100">
                  <a:moveTo>
                    <a:pt x="6350" y="388619"/>
                  </a:moveTo>
                  <a:lnTo>
                    <a:pt x="0" y="388619"/>
                  </a:lnTo>
                  <a:lnTo>
                    <a:pt x="0" y="393699"/>
                  </a:lnTo>
                  <a:lnTo>
                    <a:pt x="3809" y="393699"/>
                  </a:lnTo>
                  <a:lnTo>
                    <a:pt x="3809" y="392429"/>
                  </a:lnTo>
                  <a:lnTo>
                    <a:pt x="6350" y="392429"/>
                  </a:lnTo>
                  <a:lnTo>
                    <a:pt x="6350" y="388619"/>
                  </a:lnTo>
                  <a:close/>
                </a:path>
                <a:path w="6350" h="673100">
                  <a:moveTo>
                    <a:pt x="6350" y="534669"/>
                  </a:moveTo>
                  <a:lnTo>
                    <a:pt x="5079" y="534669"/>
                  </a:lnTo>
                  <a:lnTo>
                    <a:pt x="5079" y="535939"/>
                  </a:lnTo>
                  <a:lnTo>
                    <a:pt x="2539" y="535939"/>
                  </a:lnTo>
                  <a:lnTo>
                    <a:pt x="2539" y="537209"/>
                  </a:lnTo>
                  <a:lnTo>
                    <a:pt x="1269" y="537209"/>
                  </a:lnTo>
                  <a:lnTo>
                    <a:pt x="1269" y="538479"/>
                  </a:lnTo>
                  <a:lnTo>
                    <a:pt x="0" y="538479"/>
                  </a:lnTo>
                  <a:lnTo>
                    <a:pt x="0" y="541019"/>
                  </a:lnTo>
                  <a:lnTo>
                    <a:pt x="6350" y="541019"/>
                  </a:lnTo>
                  <a:lnTo>
                    <a:pt x="6350" y="534669"/>
                  </a:lnTo>
                  <a:close/>
                </a:path>
                <a:path w="6350" h="673100">
                  <a:moveTo>
                    <a:pt x="6350" y="541019"/>
                  </a:moveTo>
                  <a:lnTo>
                    <a:pt x="0" y="541019"/>
                  </a:lnTo>
                  <a:lnTo>
                    <a:pt x="0" y="547369"/>
                  </a:lnTo>
                  <a:lnTo>
                    <a:pt x="6350" y="547369"/>
                  </a:lnTo>
                  <a:lnTo>
                    <a:pt x="6350" y="541019"/>
                  </a:lnTo>
                  <a:close/>
                </a:path>
                <a:path w="6350" h="673100">
                  <a:moveTo>
                    <a:pt x="6350" y="547369"/>
                  </a:moveTo>
                  <a:lnTo>
                    <a:pt x="0" y="547369"/>
                  </a:lnTo>
                  <a:lnTo>
                    <a:pt x="0" y="553719"/>
                  </a:lnTo>
                  <a:lnTo>
                    <a:pt x="6350" y="553719"/>
                  </a:lnTo>
                  <a:lnTo>
                    <a:pt x="6350" y="547369"/>
                  </a:lnTo>
                  <a:close/>
                </a:path>
                <a:path w="6350" h="673100">
                  <a:moveTo>
                    <a:pt x="6350" y="553719"/>
                  </a:moveTo>
                  <a:lnTo>
                    <a:pt x="0" y="553719"/>
                  </a:lnTo>
                  <a:lnTo>
                    <a:pt x="0" y="560069"/>
                  </a:lnTo>
                  <a:lnTo>
                    <a:pt x="6350" y="560069"/>
                  </a:lnTo>
                  <a:lnTo>
                    <a:pt x="6350" y="553719"/>
                  </a:lnTo>
                  <a:close/>
                </a:path>
                <a:path w="6350" h="673100">
                  <a:moveTo>
                    <a:pt x="6350" y="560069"/>
                  </a:moveTo>
                  <a:lnTo>
                    <a:pt x="0" y="560069"/>
                  </a:lnTo>
                  <a:lnTo>
                    <a:pt x="0" y="566419"/>
                  </a:lnTo>
                  <a:lnTo>
                    <a:pt x="6350" y="566419"/>
                  </a:lnTo>
                  <a:lnTo>
                    <a:pt x="6350" y="560069"/>
                  </a:lnTo>
                  <a:close/>
                </a:path>
                <a:path w="6350" h="673100">
                  <a:moveTo>
                    <a:pt x="6350" y="566419"/>
                  </a:moveTo>
                  <a:lnTo>
                    <a:pt x="0" y="566419"/>
                  </a:lnTo>
                  <a:lnTo>
                    <a:pt x="0" y="572769"/>
                  </a:lnTo>
                  <a:lnTo>
                    <a:pt x="6350" y="572769"/>
                  </a:lnTo>
                  <a:lnTo>
                    <a:pt x="6350" y="566419"/>
                  </a:lnTo>
                  <a:close/>
                </a:path>
                <a:path w="6350" h="673100">
                  <a:moveTo>
                    <a:pt x="6350" y="572769"/>
                  </a:moveTo>
                  <a:lnTo>
                    <a:pt x="0" y="572769"/>
                  </a:lnTo>
                  <a:lnTo>
                    <a:pt x="0" y="590549"/>
                  </a:lnTo>
                  <a:lnTo>
                    <a:pt x="6350" y="590549"/>
                  </a:lnTo>
                  <a:lnTo>
                    <a:pt x="6350" y="572769"/>
                  </a:lnTo>
                  <a:close/>
                </a:path>
                <a:path w="6350" h="673100">
                  <a:moveTo>
                    <a:pt x="6350" y="590550"/>
                  </a:moveTo>
                  <a:lnTo>
                    <a:pt x="0" y="590550"/>
                  </a:lnTo>
                  <a:lnTo>
                    <a:pt x="0" y="598169"/>
                  </a:lnTo>
                  <a:lnTo>
                    <a:pt x="6350" y="598169"/>
                  </a:lnTo>
                  <a:lnTo>
                    <a:pt x="6350" y="590550"/>
                  </a:lnTo>
                  <a:close/>
                </a:path>
                <a:path w="6350" h="673100">
                  <a:moveTo>
                    <a:pt x="6350" y="598169"/>
                  </a:moveTo>
                  <a:lnTo>
                    <a:pt x="0" y="598169"/>
                  </a:lnTo>
                  <a:lnTo>
                    <a:pt x="0" y="603249"/>
                  </a:lnTo>
                  <a:lnTo>
                    <a:pt x="6350" y="603249"/>
                  </a:lnTo>
                  <a:lnTo>
                    <a:pt x="6350" y="598169"/>
                  </a:lnTo>
                  <a:close/>
                </a:path>
                <a:path w="6350" h="673100">
                  <a:moveTo>
                    <a:pt x="6350" y="603250"/>
                  </a:moveTo>
                  <a:lnTo>
                    <a:pt x="0" y="603250"/>
                  </a:lnTo>
                  <a:lnTo>
                    <a:pt x="0" y="610869"/>
                  </a:lnTo>
                  <a:lnTo>
                    <a:pt x="6350" y="610869"/>
                  </a:lnTo>
                  <a:lnTo>
                    <a:pt x="6350" y="603250"/>
                  </a:lnTo>
                  <a:close/>
                </a:path>
                <a:path w="6350" h="673100">
                  <a:moveTo>
                    <a:pt x="6350" y="610869"/>
                  </a:moveTo>
                  <a:lnTo>
                    <a:pt x="0" y="610869"/>
                  </a:lnTo>
                  <a:lnTo>
                    <a:pt x="0" y="617219"/>
                  </a:lnTo>
                  <a:lnTo>
                    <a:pt x="6350" y="617219"/>
                  </a:lnTo>
                  <a:lnTo>
                    <a:pt x="6350" y="610869"/>
                  </a:lnTo>
                  <a:close/>
                </a:path>
                <a:path w="6350" h="673100">
                  <a:moveTo>
                    <a:pt x="6350" y="617219"/>
                  </a:moveTo>
                  <a:lnTo>
                    <a:pt x="0" y="617219"/>
                  </a:lnTo>
                  <a:lnTo>
                    <a:pt x="0" y="623569"/>
                  </a:lnTo>
                  <a:lnTo>
                    <a:pt x="6350" y="623569"/>
                  </a:lnTo>
                  <a:lnTo>
                    <a:pt x="6350" y="617219"/>
                  </a:lnTo>
                  <a:close/>
                </a:path>
                <a:path w="6350" h="673100">
                  <a:moveTo>
                    <a:pt x="6350" y="623569"/>
                  </a:moveTo>
                  <a:lnTo>
                    <a:pt x="0" y="623569"/>
                  </a:lnTo>
                  <a:lnTo>
                    <a:pt x="0" y="629919"/>
                  </a:lnTo>
                  <a:lnTo>
                    <a:pt x="6350" y="629919"/>
                  </a:lnTo>
                  <a:lnTo>
                    <a:pt x="6350" y="623569"/>
                  </a:lnTo>
                  <a:close/>
                </a:path>
                <a:path w="6350" h="673100">
                  <a:moveTo>
                    <a:pt x="6350" y="629919"/>
                  </a:moveTo>
                  <a:lnTo>
                    <a:pt x="0" y="629919"/>
                  </a:lnTo>
                  <a:lnTo>
                    <a:pt x="0" y="636269"/>
                  </a:lnTo>
                  <a:lnTo>
                    <a:pt x="6350" y="636269"/>
                  </a:lnTo>
                  <a:lnTo>
                    <a:pt x="6350" y="629919"/>
                  </a:lnTo>
                  <a:close/>
                </a:path>
                <a:path w="6350" h="673100">
                  <a:moveTo>
                    <a:pt x="6350" y="636269"/>
                  </a:moveTo>
                  <a:lnTo>
                    <a:pt x="0" y="636269"/>
                  </a:lnTo>
                  <a:lnTo>
                    <a:pt x="0" y="642619"/>
                  </a:lnTo>
                  <a:lnTo>
                    <a:pt x="6350" y="642619"/>
                  </a:lnTo>
                  <a:lnTo>
                    <a:pt x="6350" y="636269"/>
                  </a:lnTo>
                  <a:close/>
                </a:path>
                <a:path w="6350" h="673100">
                  <a:moveTo>
                    <a:pt x="6350" y="642619"/>
                  </a:moveTo>
                  <a:lnTo>
                    <a:pt x="0" y="642619"/>
                  </a:lnTo>
                  <a:lnTo>
                    <a:pt x="0" y="648969"/>
                  </a:lnTo>
                  <a:lnTo>
                    <a:pt x="6350" y="648969"/>
                  </a:lnTo>
                  <a:lnTo>
                    <a:pt x="6350" y="642619"/>
                  </a:lnTo>
                  <a:close/>
                </a:path>
                <a:path w="6350" h="673100">
                  <a:moveTo>
                    <a:pt x="6350" y="648969"/>
                  </a:moveTo>
                  <a:lnTo>
                    <a:pt x="0" y="648969"/>
                  </a:lnTo>
                  <a:lnTo>
                    <a:pt x="0" y="655319"/>
                  </a:lnTo>
                  <a:lnTo>
                    <a:pt x="6350" y="655319"/>
                  </a:lnTo>
                  <a:lnTo>
                    <a:pt x="6350" y="648969"/>
                  </a:lnTo>
                  <a:close/>
                </a:path>
                <a:path w="6350" h="673100">
                  <a:moveTo>
                    <a:pt x="6350" y="655319"/>
                  </a:moveTo>
                  <a:lnTo>
                    <a:pt x="0" y="655319"/>
                  </a:lnTo>
                  <a:lnTo>
                    <a:pt x="0" y="661669"/>
                  </a:lnTo>
                  <a:lnTo>
                    <a:pt x="6350" y="661669"/>
                  </a:lnTo>
                  <a:lnTo>
                    <a:pt x="6350" y="655319"/>
                  </a:lnTo>
                  <a:close/>
                </a:path>
                <a:path w="6350" h="673100">
                  <a:moveTo>
                    <a:pt x="6350" y="661669"/>
                  </a:moveTo>
                  <a:lnTo>
                    <a:pt x="0" y="661669"/>
                  </a:lnTo>
                  <a:lnTo>
                    <a:pt x="0" y="668019"/>
                  </a:lnTo>
                  <a:lnTo>
                    <a:pt x="6350" y="668019"/>
                  </a:lnTo>
                  <a:lnTo>
                    <a:pt x="6350" y="661669"/>
                  </a:lnTo>
                  <a:close/>
                </a:path>
                <a:path w="6350" h="673100">
                  <a:moveTo>
                    <a:pt x="6350" y="668019"/>
                  </a:moveTo>
                  <a:lnTo>
                    <a:pt x="0" y="668019"/>
                  </a:lnTo>
                  <a:lnTo>
                    <a:pt x="0" y="673099"/>
                  </a:lnTo>
                  <a:lnTo>
                    <a:pt x="1269" y="673099"/>
                  </a:lnTo>
                  <a:lnTo>
                    <a:pt x="1269" y="671829"/>
                  </a:lnTo>
                  <a:lnTo>
                    <a:pt x="3809" y="671829"/>
                  </a:lnTo>
                  <a:lnTo>
                    <a:pt x="3809" y="670559"/>
                  </a:lnTo>
                  <a:lnTo>
                    <a:pt x="5079" y="670559"/>
                  </a:lnTo>
                  <a:lnTo>
                    <a:pt x="5079" y="669289"/>
                  </a:lnTo>
                  <a:lnTo>
                    <a:pt x="6350" y="669289"/>
                  </a:lnTo>
                  <a:lnTo>
                    <a:pt x="6350" y="668019"/>
                  </a:lnTo>
                  <a:close/>
                </a:path>
              </a:pathLst>
            </a:custGeom>
            <a:solidFill>
              <a:srgbClr val="5600F3"/>
            </a:solidFill>
          </p:spPr>
          <p:txBody>
            <a:bodyPr bIns="0" lIns="0" rIns="0" rtlCol="0" tIns="0" wrap="square"/>
            <a:p/>
          </p:txBody>
        </p:sp>
        <p:sp>
          <p:nvSpPr>
            <p:cNvPr id="1049984" name="object 1285"/>
            <p:cNvSpPr/>
            <p:nvPr/>
          </p:nvSpPr>
          <p:spPr>
            <a:xfrm>
              <a:off x="6770369" y="4457699"/>
              <a:ext cx="7620" cy="679450"/>
            </a:xfrm>
            <a:custGeom>
              <a:avLst/>
              <a:ahLst/>
              <a:rect l="l" t="t" r="r" b="b"/>
              <a:pathLst>
                <a:path w="7620" h="679450">
                  <a:moveTo>
                    <a:pt x="2539" y="0"/>
                  </a:moveTo>
                  <a:lnTo>
                    <a:pt x="0" y="0"/>
                  </a:lnTo>
                  <a:lnTo>
                    <a:pt x="0" y="2539"/>
                  </a:lnTo>
                  <a:lnTo>
                    <a:pt x="7620" y="2539"/>
                  </a:lnTo>
                  <a:lnTo>
                    <a:pt x="7620" y="1269"/>
                  </a:lnTo>
                  <a:lnTo>
                    <a:pt x="2539" y="1269"/>
                  </a:lnTo>
                  <a:lnTo>
                    <a:pt x="2539" y="0"/>
                  </a:lnTo>
                  <a:close/>
                </a:path>
                <a:path w="7620" h="679450">
                  <a:moveTo>
                    <a:pt x="7620" y="2540"/>
                  </a:moveTo>
                  <a:lnTo>
                    <a:pt x="0" y="2540"/>
                  </a:lnTo>
                  <a:lnTo>
                    <a:pt x="0" y="8889"/>
                  </a:lnTo>
                  <a:lnTo>
                    <a:pt x="7620" y="8889"/>
                  </a:lnTo>
                  <a:lnTo>
                    <a:pt x="7620" y="2540"/>
                  </a:lnTo>
                  <a:close/>
                </a:path>
                <a:path w="7620" h="679450">
                  <a:moveTo>
                    <a:pt x="7620" y="8890"/>
                  </a:moveTo>
                  <a:lnTo>
                    <a:pt x="0" y="8890"/>
                  </a:lnTo>
                  <a:lnTo>
                    <a:pt x="0" y="15239"/>
                  </a:lnTo>
                  <a:lnTo>
                    <a:pt x="7620" y="15239"/>
                  </a:lnTo>
                  <a:lnTo>
                    <a:pt x="7620" y="8890"/>
                  </a:lnTo>
                  <a:close/>
                </a:path>
                <a:path w="7620" h="679450">
                  <a:moveTo>
                    <a:pt x="7620" y="15240"/>
                  </a:moveTo>
                  <a:lnTo>
                    <a:pt x="0" y="15240"/>
                  </a:lnTo>
                  <a:lnTo>
                    <a:pt x="0" y="21589"/>
                  </a:lnTo>
                  <a:lnTo>
                    <a:pt x="7620" y="21589"/>
                  </a:lnTo>
                  <a:lnTo>
                    <a:pt x="7620" y="15240"/>
                  </a:lnTo>
                  <a:close/>
                </a:path>
                <a:path w="7620" h="679450">
                  <a:moveTo>
                    <a:pt x="7620" y="21590"/>
                  </a:moveTo>
                  <a:lnTo>
                    <a:pt x="0" y="21590"/>
                  </a:lnTo>
                  <a:lnTo>
                    <a:pt x="0" y="27939"/>
                  </a:lnTo>
                  <a:lnTo>
                    <a:pt x="7620" y="27939"/>
                  </a:lnTo>
                  <a:lnTo>
                    <a:pt x="7620" y="21590"/>
                  </a:lnTo>
                  <a:close/>
                </a:path>
                <a:path w="7620" h="679450">
                  <a:moveTo>
                    <a:pt x="7620" y="27940"/>
                  </a:moveTo>
                  <a:lnTo>
                    <a:pt x="0" y="27940"/>
                  </a:lnTo>
                  <a:lnTo>
                    <a:pt x="0" y="34289"/>
                  </a:lnTo>
                  <a:lnTo>
                    <a:pt x="7620" y="34289"/>
                  </a:lnTo>
                  <a:lnTo>
                    <a:pt x="7620" y="27940"/>
                  </a:lnTo>
                  <a:close/>
                </a:path>
                <a:path w="7620" h="679450">
                  <a:moveTo>
                    <a:pt x="7620" y="34290"/>
                  </a:moveTo>
                  <a:lnTo>
                    <a:pt x="0" y="34290"/>
                  </a:lnTo>
                  <a:lnTo>
                    <a:pt x="0" y="40639"/>
                  </a:lnTo>
                  <a:lnTo>
                    <a:pt x="7620" y="40639"/>
                  </a:lnTo>
                  <a:lnTo>
                    <a:pt x="7620" y="34290"/>
                  </a:lnTo>
                  <a:close/>
                </a:path>
                <a:path w="7620" h="679450">
                  <a:moveTo>
                    <a:pt x="7620" y="40640"/>
                  </a:moveTo>
                  <a:lnTo>
                    <a:pt x="0" y="40640"/>
                  </a:lnTo>
                  <a:lnTo>
                    <a:pt x="0" y="46989"/>
                  </a:lnTo>
                  <a:lnTo>
                    <a:pt x="7620" y="46989"/>
                  </a:lnTo>
                  <a:lnTo>
                    <a:pt x="7620" y="40640"/>
                  </a:lnTo>
                  <a:close/>
                </a:path>
                <a:path w="7620" h="679450">
                  <a:moveTo>
                    <a:pt x="7620" y="46990"/>
                  </a:moveTo>
                  <a:lnTo>
                    <a:pt x="0" y="46990"/>
                  </a:lnTo>
                  <a:lnTo>
                    <a:pt x="0" y="53339"/>
                  </a:lnTo>
                  <a:lnTo>
                    <a:pt x="7620" y="53339"/>
                  </a:lnTo>
                  <a:lnTo>
                    <a:pt x="7620" y="46990"/>
                  </a:lnTo>
                  <a:close/>
                </a:path>
                <a:path w="7620" h="679450">
                  <a:moveTo>
                    <a:pt x="7620" y="53340"/>
                  </a:moveTo>
                  <a:lnTo>
                    <a:pt x="0" y="53340"/>
                  </a:lnTo>
                  <a:lnTo>
                    <a:pt x="0" y="59689"/>
                  </a:lnTo>
                  <a:lnTo>
                    <a:pt x="7620" y="59689"/>
                  </a:lnTo>
                  <a:lnTo>
                    <a:pt x="7620" y="53340"/>
                  </a:lnTo>
                  <a:close/>
                </a:path>
                <a:path w="7620" h="679450">
                  <a:moveTo>
                    <a:pt x="7620" y="59690"/>
                  </a:moveTo>
                  <a:lnTo>
                    <a:pt x="0" y="59690"/>
                  </a:lnTo>
                  <a:lnTo>
                    <a:pt x="0" y="66039"/>
                  </a:lnTo>
                  <a:lnTo>
                    <a:pt x="7620" y="66039"/>
                  </a:lnTo>
                  <a:lnTo>
                    <a:pt x="7620" y="59690"/>
                  </a:lnTo>
                  <a:close/>
                </a:path>
                <a:path w="7620" h="679450">
                  <a:moveTo>
                    <a:pt x="7620" y="66040"/>
                  </a:moveTo>
                  <a:lnTo>
                    <a:pt x="0" y="66040"/>
                  </a:lnTo>
                  <a:lnTo>
                    <a:pt x="0" y="72389"/>
                  </a:lnTo>
                  <a:lnTo>
                    <a:pt x="7620" y="72389"/>
                  </a:lnTo>
                  <a:lnTo>
                    <a:pt x="7620" y="66040"/>
                  </a:lnTo>
                  <a:close/>
                </a:path>
                <a:path w="7620" h="679450">
                  <a:moveTo>
                    <a:pt x="7620" y="72390"/>
                  </a:moveTo>
                  <a:lnTo>
                    <a:pt x="0" y="72390"/>
                  </a:lnTo>
                  <a:lnTo>
                    <a:pt x="0" y="78739"/>
                  </a:lnTo>
                  <a:lnTo>
                    <a:pt x="7620" y="78739"/>
                  </a:lnTo>
                  <a:lnTo>
                    <a:pt x="7620" y="72390"/>
                  </a:lnTo>
                  <a:close/>
                </a:path>
                <a:path w="7620" h="679450">
                  <a:moveTo>
                    <a:pt x="7620" y="78740"/>
                  </a:moveTo>
                  <a:lnTo>
                    <a:pt x="0" y="78740"/>
                  </a:lnTo>
                  <a:lnTo>
                    <a:pt x="0" y="85089"/>
                  </a:lnTo>
                  <a:lnTo>
                    <a:pt x="7620" y="85089"/>
                  </a:lnTo>
                  <a:lnTo>
                    <a:pt x="7620" y="78740"/>
                  </a:lnTo>
                  <a:close/>
                </a:path>
                <a:path w="7620" h="679450">
                  <a:moveTo>
                    <a:pt x="7620" y="85090"/>
                  </a:moveTo>
                  <a:lnTo>
                    <a:pt x="0" y="85090"/>
                  </a:lnTo>
                  <a:lnTo>
                    <a:pt x="0" y="91439"/>
                  </a:lnTo>
                  <a:lnTo>
                    <a:pt x="7620" y="91439"/>
                  </a:lnTo>
                  <a:lnTo>
                    <a:pt x="7620" y="85090"/>
                  </a:lnTo>
                  <a:close/>
                </a:path>
                <a:path w="7620" h="679450">
                  <a:moveTo>
                    <a:pt x="7620" y="91440"/>
                  </a:moveTo>
                  <a:lnTo>
                    <a:pt x="0" y="91440"/>
                  </a:lnTo>
                  <a:lnTo>
                    <a:pt x="0" y="97789"/>
                  </a:lnTo>
                  <a:lnTo>
                    <a:pt x="7620" y="97789"/>
                  </a:lnTo>
                  <a:lnTo>
                    <a:pt x="7620" y="91440"/>
                  </a:lnTo>
                  <a:close/>
                </a:path>
                <a:path w="7620" h="679450">
                  <a:moveTo>
                    <a:pt x="7620" y="97790"/>
                  </a:moveTo>
                  <a:lnTo>
                    <a:pt x="0" y="97790"/>
                  </a:lnTo>
                  <a:lnTo>
                    <a:pt x="0" y="104139"/>
                  </a:lnTo>
                  <a:lnTo>
                    <a:pt x="7620" y="104139"/>
                  </a:lnTo>
                  <a:lnTo>
                    <a:pt x="7620" y="97790"/>
                  </a:lnTo>
                  <a:close/>
                </a:path>
                <a:path w="7620" h="679450">
                  <a:moveTo>
                    <a:pt x="7620" y="104140"/>
                  </a:moveTo>
                  <a:lnTo>
                    <a:pt x="0" y="104140"/>
                  </a:lnTo>
                  <a:lnTo>
                    <a:pt x="0" y="110489"/>
                  </a:lnTo>
                  <a:lnTo>
                    <a:pt x="7620" y="110489"/>
                  </a:lnTo>
                  <a:lnTo>
                    <a:pt x="7620" y="104140"/>
                  </a:lnTo>
                  <a:close/>
                </a:path>
                <a:path w="7620" h="679450">
                  <a:moveTo>
                    <a:pt x="7620" y="110490"/>
                  </a:moveTo>
                  <a:lnTo>
                    <a:pt x="0" y="110490"/>
                  </a:lnTo>
                  <a:lnTo>
                    <a:pt x="0" y="116839"/>
                  </a:lnTo>
                  <a:lnTo>
                    <a:pt x="7620" y="116839"/>
                  </a:lnTo>
                  <a:lnTo>
                    <a:pt x="7620" y="110490"/>
                  </a:lnTo>
                  <a:close/>
                </a:path>
                <a:path w="7620" h="679450">
                  <a:moveTo>
                    <a:pt x="7620" y="116840"/>
                  </a:moveTo>
                  <a:lnTo>
                    <a:pt x="0" y="116840"/>
                  </a:lnTo>
                  <a:lnTo>
                    <a:pt x="0" y="123189"/>
                  </a:lnTo>
                  <a:lnTo>
                    <a:pt x="7620" y="123189"/>
                  </a:lnTo>
                  <a:lnTo>
                    <a:pt x="7620" y="116840"/>
                  </a:lnTo>
                  <a:close/>
                </a:path>
                <a:path w="7620" h="679450">
                  <a:moveTo>
                    <a:pt x="7620" y="123190"/>
                  </a:moveTo>
                  <a:lnTo>
                    <a:pt x="0" y="123190"/>
                  </a:lnTo>
                  <a:lnTo>
                    <a:pt x="0" y="129539"/>
                  </a:lnTo>
                  <a:lnTo>
                    <a:pt x="7620" y="129539"/>
                  </a:lnTo>
                  <a:lnTo>
                    <a:pt x="7620" y="123190"/>
                  </a:lnTo>
                  <a:close/>
                </a:path>
                <a:path w="7620" h="679450">
                  <a:moveTo>
                    <a:pt x="7620" y="129540"/>
                  </a:moveTo>
                  <a:lnTo>
                    <a:pt x="0" y="129540"/>
                  </a:lnTo>
                  <a:lnTo>
                    <a:pt x="0" y="135889"/>
                  </a:lnTo>
                  <a:lnTo>
                    <a:pt x="7620" y="135889"/>
                  </a:lnTo>
                  <a:lnTo>
                    <a:pt x="7620" y="129540"/>
                  </a:lnTo>
                  <a:close/>
                </a:path>
                <a:path w="7620" h="679450">
                  <a:moveTo>
                    <a:pt x="7620" y="135890"/>
                  </a:moveTo>
                  <a:lnTo>
                    <a:pt x="0" y="135890"/>
                  </a:lnTo>
                  <a:lnTo>
                    <a:pt x="0" y="142239"/>
                  </a:lnTo>
                  <a:lnTo>
                    <a:pt x="7620" y="142239"/>
                  </a:lnTo>
                  <a:lnTo>
                    <a:pt x="7620" y="135890"/>
                  </a:lnTo>
                  <a:close/>
                </a:path>
                <a:path w="7620" h="679450">
                  <a:moveTo>
                    <a:pt x="7620" y="142240"/>
                  </a:moveTo>
                  <a:lnTo>
                    <a:pt x="0" y="142240"/>
                  </a:lnTo>
                  <a:lnTo>
                    <a:pt x="0" y="148589"/>
                  </a:lnTo>
                  <a:lnTo>
                    <a:pt x="7620" y="148589"/>
                  </a:lnTo>
                  <a:lnTo>
                    <a:pt x="7620" y="142240"/>
                  </a:lnTo>
                  <a:close/>
                </a:path>
                <a:path w="7620" h="679450">
                  <a:moveTo>
                    <a:pt x="7620" y="148590"/>
                  </a:moveTo>
                  <a:lnTo>
                    <a:pt x="0" y="148590"/>
                  </a:lnTo>
                  <a:lnTo>
                    <a:pt x="0" y="153669"/>
                  </a:lnTo>
                  <a:lnTo>
                    <a:pt x="7620" y="153669"/>
                  </a:lnTo>
                  <a:lnTo>
                    <a:pt x="7620" y="148590"/>
                  </a:lnTo>
                  <a:close/>
                </a:path>
                <a:path w="7620" h="679450">
                  <a:moveTo>
                    <a:pt x="7620" y="153670"/>
                  </a:moveTo>
                  <a:lnTo>
                    <a:pt x="0" y="153670"/>
                  </a:lnTo>
                  <a:lnTo>
                    <a:pt x="0" y="160019"/>
                  </a:lnTo>
                  <a:lnTo>
                    <a:pt x="7620" y="160019"/>
                  </a:lnTo>
                  <a:lnTo>
                    <a:pt x="7620" y="153670"/>
                  </a:lnTo>
                  <a:close/>
                </a:path>
                <a:path w="7620" h="679450">
                  <a:moveTo>
                    <a:pt x="7620" y="262890"/>
                  </a:moveTo>
                  <a:lnTo>
                    <a:pt x="3809" y="262890"/>
                  </a:lnTo>
                  <a:lnTo>
                    <a:pt x="3809" y="264160"/>
                  </a:lnTo>
                  <a:lnTo>
                    <a:pt x="0" y="264160"/>
                  </a:lnTo>
                  <a:lnTo>
                    <a:pt x="0" y="269239"/>
                  </a:lnTo>
                  <a:lnTo>
                    <a:pt x="7620" y="269239"/>
                  </a:lnTo>
                  <a:lnTo>
                    <a:pt x="7620" y="262890"/>
                  </a:lnTo>
                  <a:close/>
                </a:path>
                <a:path w="7620" h="679450">
                  <a:moveTo>
                    <a:pt x="7620" y="269240"/>
                  </a:moveTo>
                  <a:lnTo>
                    <a:pt x="0" y="269240"/>
                  </a:lnTo>
                  <a:lnTo>
                    <a:pt x="0" y="275589"/>
                  </a:lnTo>
                  <a:lnTo>
                    <a:pt x="7620" y="275589"/>
                  </a:lnTo>
                  <a:lnTo>
                    <a:pt x="7620" y="269240"/>
                  </a:lnTo>
                  <a:close/>
                </a:path>
                <a:path w="7620" h="679450">
                  <a:moveTo>
                    <a:pt x="7620" y="275590"/>
                  </a:moveTo>
                  <a:lnTo>
                    <a:pt x="0" y="275590"/>
                  </a:lnTo>
                  <a:lnTo>
                    <a:pt x="0" y="281939"/>
                  </a:lnTo>
                  <a:lnTo>
                    <a:pt x="7620" y="281939"/>
                  </a:lnTo>
                  <a:lnTo>
                    <a:pt x="7620" y="275590"/>
                  </a:lnTo>
                  <a:close/>
                </a:path>
                <a:path w="7620" h="679450">
                  <a:moveTo>
                    <a:pt x="7620" y="281940"/>
                  </a:moveTo>
                  <a:lnTo>
                    <a:pt x="0" y="281940"/>
                  </a:lnTo>
                  <a:lnTo>
                    <a:pt x="0" y="288289"/>
                  </a:lnTo>
                  <a:lnTo>
                    <a:pt x="7620" y="288289"/>
                  </a:lnTo>
                  <a:lnTo>
                    <a:pt x="7620" y="281940"/>
                  </a:lnTo>
                  <a:close/>
                </a:path>
                <a:path w="7620" h="679450">
                  <a:moveTo>
                    <a:pt x="7620" y="288290"/>
                  </a:moveTo>
                  <a:lnTo>
                    <a:pt x="0" y="288290"/>
                  </a:lnTo>
                  <a:lnTo>
                    <a:pt x="0" y="294639"/>
                  </a:lnTo>
                  <a:lnTo>
                    <a:pt x="7620" y="294639"/>
                  </a:lnTo>
                  <a:lnTo>
                    <a:pt x="7620" y="288290"/>
                  </a:lnTo>
                  <a:close/>
                </a:path>
                <a:path w="7620" h="679450">
                  <a:moveTo>
                    <a:pt x="7620" y="294640"/>
                  </a:moveTo>
                  <a:lnTo>
                    <a:pt x="0" y="294640"/>
                  </a:lnTo>
                  <a:lnTo>
                    <a:pt x="0" y="300989"/>
                  </a:lnTo>
                  <a:lnTo>
                    <a:pt x="7620" y="300989"/>
                  </a:lnTo>
                  <a:lnTo>
                    <a:pt x="7620" y="294640"/>
                  </a:lnTo>
                  <a:close/>
                </a:path>
                <a:path w="7620" h="679450">
                  <a:moveTo>
                    <a:pt x="7620" y="300990"/>
                  </a:moveTo>
                  <a:lnTo>
                    <a:pt x="0" y="300990"/>
                  </a:lnTo>
                  <a:lnTo>
                    <a:pt x="0" y="307339"/>
                  </a:lnTo>
                  <a:lnTo>
                    <a:pt x="7620" y="307339"/>
                  </a:lnTo>
                  <a:lnTo>
                    <a:pt x="7620" y="300990"/>
                  </a:lnTo>
                  <a:close/>
                </a:path>
                <a:path w="7620" h="679450">
                  <a:moveTo>
                    <a:pt x="7620" y="307340"/>
                  </a:moveTo>
                  <a:lnTo>
                    <a:pt x="0" y="307340"/>
                  </a:lnTo>
                  <a:lnTo>
                    <a:pt x="0" y="313689"/>
                  </a:lnTo>
                  <a:lnTo>
                    <a:pt x="7620" y="313689"/>
                  </a:lnTo>
                  <a:lnTo>
                    <a:pt x="7620" y="307340"/>
                  </a:lnTo>
                  <a:close/>
                </a:path>
                <a:path w="7620" h="679450">
                  <a:moveTo>
                    <a:pt x="7620" y="313690"/>
                  </a:moveTo>
                  <a:lnTo>
                    <a:pt x="0" y="313690"/>
                  </a:lnTo>
                  <a:lnTo>
                    <a:pt x="0" y="320039"/>
                  </a:lnTo>
                  <a:lnTo>
                    <a:pt x="7620" y="320039"/>
                  </a:lnTo>
                  <a:lnTo>
                    <a:pt x="7620" y="313690"/>
                  </a:lnTo>
                  <a:close/>
                </a:path>
                <a:path w="7620" h="679450">
                  <a:moveTo>
                    <a:pt x="7620" y="320040"/>
                  </a:moveTo>
                  <a:lnTo>
                    <a:pt x="0" y="320040"/>
                  </a:lnTo>
                  <a:lnTo>
                    <a:pt x="0" y="326389"/>
                  </a:lnTo>
                  <a:lnTo>
                    <a:pt x="7620" y="326389"/>
                  </a:lnTo>
                  <a:lnTo>
                    <a:pt x="7620" y="320040"/>
                  </a:lnTo>
                  <a:close/>
                </a:path>
                <a:path w="7620" h="679450">
                  <a:moveTo>
                    <a:pt x="7620" y="326390"/>
                  </a:moveTo>
                  <a:lnTo>
                    <a:pt x="0" y="326390"/>
                  </a:lnTo>
                  <a:lnTo>
                    <a:pt x="0" y="332739"/>
                  </a:lnTo>
                  <a:lnTo>
                    <a:pt x="7620" y="332739"/>
                  </a:lnTo>
                  <a:lnTo>
                    <a:pt x="7620" y="326390"/>
                  </a:lnTo>
                  <a:close/>
                </a:path>
                <a:path w="7620" h="679450">
                  <a:moveTo>
                    <a:pt x="7620" y="332740"/>
                  </a:moveTo>
                  <a:lnTo>
                    <a:pt x="0" y="332740"/>
                  </a:lnTo>
                  <a:lnTo>
                    <a:pt x="0" y="339089"/>
                  </a:lnTo>
                  <a:lnTo>
                    <a:pt x="7620" y="339089"/>
                  </a:lnTo>
                  <a:lnTo>
                    <a:pt x="7620" y="332740"/>
                  </a:lnTo>
                  <a:close/>
                </a:path>
                <a:path w="7620" h="679450">
                  <a:moveTo>
                    <a:pt x="7620" y="339090"/>
                  </a:moveTo>
                  <a:lnTo>
                    <a:pt x="0" y="339090"/>
                  </a:lnTo>
                  <a:lnTo>
                    <a:pt x="0" y="345439"/>
                  </a:lnTo>
                  <a:lnTo>
                    <a:pt x="7620" y="345439"/>
                  </a:lnTo>
                  <a:lnTo>
                    <a:pt x="7620" y="339090"/>
                  </a:lnTo>
                  <a:close/>
                </a:path>
                <a:path w="7620" h="679450">
                  <a:moveTo>
                    <a:pt x="7620" y="345440"/>
                  </a:moveTo>
                  <a:lnTo>
                    <a:pt x="0" y="345440"/>
                  </a:lnTo>
                  <a:lnTo>
                    <a:pt x="0" y="351789"/>
                  </a:lnTo>
                  <a:lnTo>
                    <a:pt x="7620" y="351789"/>
                  </a:lnTo>
                  <a:lnTo>
                    <a:pt x="7620" y="345440"/>
                  </a:lnTo>
                  <a:close/>
                </a:path>
                <a:path w="7620" h="679450">
                  <a:moveTo>
                    <a:pt x="7620" y="351790"/>
                  </a:moveTo>
                  <a:lnTo>
                    <a:pt x="0" y="351790"/>
                  </a:lnTo>
                  <a:lnTo>
                    <a:pt x="0" y="358139"/>
                  </a:lnTo>
                  <a:lnTo>
                    <a:pt x="7620" y="358139"/>
                  </a:lnTo>
                  <a:lnTo>
                    <a:pt x="7620" y="351790"/>
                  </a:lnTo>
                  <a:close/>
                </a:path>
                <a:path w="7620" h="679450">
                  <a:moveTo>
                    <a:pt x="7620" y="358140"/>
                  </a:moveTo>
                  <a:lnTo>
                    <a:pt x="0" y="358140"/>
                  </a:lnTo>
                  <a:lnTo>
                    <a:pt x="0" y="364489"/>
                  </a:lnTo>
                  <a:lnTo>
                    <a:pt x="7620" y="364489"/>
                  </a:lnTo>
                  <a:lnTo>
                    <a:pt x="7620" y="358140"/>
                  </a:lnTo>
                  <a:close/>
                </a:path>
                <a:path w="7620" h="679450">
                  <a:moveTo>
                    <a:pt x="7620" y="364490"/>
                  </a:moveTo>
                  <a:lnTo>
                    <a:pt x="0" y="364490"/>
                  </a:lnTo>
                  <a:lnTo>
                    <a:pt x="0" y="370839"/>
                  </a:lnTo>
                  <a:lnTo>
                    <a:pt x="7620" y="370839"/>
                  </a:lnTo>
                  <a:lnTo>
                    <a:pt x="7620" y="364490"/>
                  </a:lnTo>
                  <a:close/>
                </a:path>
                <a:path w="7620" h="679450">
                  <a:moveTo>
                    <a:pt x="7620" y="370840"/>
                  </a:moveTo>
                  <a:lnTo>
                    <a:pt x="0" y="370840"/>
                  </a:lnTo>
                  <a:lnTo>
                    <a:pt x="0" y="377189"/>
                  </a:lnTo>
                  <a:lnTo>
                    <a:pt x="7620" y="377189"/>
                  </a:lnTo>
                  <a:lnTo>
                    <a:pt x="7620" y="370840"/>
                  </a:lnTo>
                  <a:close/>
                </a:path>
                <a:path w="7620" h="679450">
                  <a:moveTo>
                    <a:pt x="7620" y="377190"/>
                  </a:moveTo>
                  <a:lnTo>
                    <a:pt x="0" y="377190"/>
                  </a:lnTo>
                  <a:lnTo>
                    <a:pt x="0" y="383539"/>
                  </a:lnTo>
                  <a:lnTo>
                    <a:pt x="7620" y="383539"/>
                  </a:lnTo>
                  <a:lnTo>
                    <a:pt x="7620" y="377190"/>
                  </a:lnTo>
                  <a:close/>
                </a:path>
                <a:path w="7620" h="679450">
                  <a:moveTo>
                    <a:pt x="7620" y="383540"/>
                  </a:moveTo>
                  <a:lnTo>
                    <a:pt x="0" y="383540"/>
                  </a:lnTo>
                  <a:lnTo>
                    <a:pt x="0" y="389889"/>
                  </a:lnTo>
                  <a:lnTo>
                    <a:pt x="7620" y="389889"/>
                  </a:lnTo>
                  <a:lnTo>
                    <a:pt x="7620" y="383540"/>
                  </a:lnTo>
                  <a:close/>
                </a:path>
                <a:path w="7620" h="679450">
                  <a:moveTo>
                    <a:pt x="7620" y="394970"/>
                  </a:moveTo>
                  <a:lnTo>
                    <a:pt x="0" y="394970"/>
                  </a:lnTo>
                  <a:lnTo>
                    <a:pt x="0" y="396239"/>
                  </a:lnTo>
                  <a:lnTo>
                    <a:pt x="7620" y="396239"/>
                  </a:lnTo>
                  <a:lnTo>
                    <a:pt x="7620" y="394970"/>
                  </a:lnTo>
                  <a:close/>
                </a:path>
                <a:path w="7620" h="679450">
                  <a:moveTo>
                    <a:pt x="7620" y="389890"/>
                  </a:moveTo>
                  <a:lnTo>
                    <a:pt x="0" y="389890"/>
                  </a:lnTo>
                  <a:lnTo>
                    <a:pt x="0" y="394969"/>
                  </a:lnTo>
                  <a:lnTo>
                    <a:pt x="7620" y="394969"/>
                  </a:lnTo>
                  <a:lnTo>
                    <a:pt x="7620" y="389890"/>
                  </a:lnTo>
                  <a:close/>
                </a:path>
                <a:path w="7620" h="679450">
                  <a:moveTo>
                    <a:pt x="2539" y="396240"/>
                  </a:moveTo>
                  <a:lnTo>
                    <a:pt x="0" y="396240"/>
                  </a:lnTo>
                  <a:lnTo>
                    <a:pt x="0" y="397510"/>
                  </a:lnTo>
                  <a:lnTo>
                    <a:pt x="2539" y="397510"/>
                  </a:lnTo>
                  <a:lnTo>
                    <a:pt x="2539" y="396240"/>
                  </a:lnTo>
                  <a:close/>
                </a:path>
                <a:path w="7620" h="679450">
                  <a:moveTo>
                    <a:pt x="7620" y="539750"/>
                  </a:moveTo>
                  <a:lnTo>
                    <a:pt x="6350" y="539750"/>
                  </a:lnTo>
                  <a:lnTo>
                    <a:pt x="6350" y="541019"/>
                  </a:lnTo>
                  <a:lnTo>
                    <a:pt x="5079" y="541019"/>
                  </a:lnTo>
                  <a:lnTo>
                    <a:pt x="5079" y="542289"/>
                  </a:lnTo>
                  <a:lnTo>
                    <a:pt x="7620" y="542289"/>
                  </a:lnTo>
                  <a:lnTo>
                    <a:pt x="7620" y="539750"/>
                  </a:lnTo>
                  <a:close/>
                </a:path>
                <a:path w="7620" h="679450">
                  <a:moveTo>
                    <a:pt x="7620" y="542290"/>
                  </a:moveTo>
                  <a:lnTo>
                    <a:pt x="3809" y="542290"/>
                  </a:lnTo>
                  <a:lnTo>
                    <a:pt x="3809" y="543560"/>
                  </a:lnTo>
                  <a:lnTo>
                    <a:pt x="1270" y="543560"/>
                  </a:lnTo>
                  <a:lnTo>
                    <a:pt x="1270" y="544830"/>
                  </a:lnTo>
                  <a:lnTo>
                    <a:pt x="0" y="544830"/>
                  </a:lnTo>
                  <a:lnTo>
                    <a:pt x="0" y="548639"/>
                  </a:lnTo>
                  <a:lnTo>
                    <a:pt x="7620" y="548639"/>
                  </a:lnTo>
                  <a:lnTo>
                    <a:pt x="7620" y="542290"/>
                  </a:lnTo>
                  <a:close/>
                </a:path>
                <a:path w="7620" h="679450">
                  <a:moveTo>
                    <a:pt x="7620" y="548640"/>
                  </a:moveTo>
                  <a:lnTo>
                    <a:pt x="0" y="548640"/>
                  </a:lnTo>
                  <a:lnTo>
                    <a:pt x="0" y="554989"/>
                  </a:lnTo>
                  <a:lnTo>
                    <a:pt x="7620" y="554989"/>
                  </a:lnTo>
                  <a:lnTo>
                    <a:pt x="7620" y="548640"/>
                  </a:lnTo>
                  <a:close/>
                </a:path>
                <a:path w="7620" h="679450">
                  <a:moveTo>
                    <a:pt x="7620" y="554990"/>
                  </a:moveTo>
                  <a:lnTo>
                    <a:pt x="0" y="554990"/>
                  </a:lnTo>
                  <a:lnTo>
                    <a:pt x="0" y="561339"/>
                  </a:lnTo>
                  <a:lnTo>
                    <a:pt x="7620" y="561339"/>
                  </a:lnTo>
                  <a:lnTo>
                    <a:pt x="7620" y="554990"/>
                  </a:lnTo>
                  <a:close/>
                </a:path>
                <a:path w="7620" h="679450">
                  <a:moveTo>
                    <a:pt x="7620" y="561340"/>
                  </a:moveTo>
                  <a:lnTo>
                    <a:pt x="0" y="561340"/>
                  </a:lnTo>
                  <a:lnTo>
                    <a:pt x="0" y="567689"/>
                  </a:lnTo>
                  <a:lnTo>
                    <a:pt x="7620" y="567689"/>
                  </a:lnTo>
                  <a:lnTo>
                    <a:pt x="7620" y="561340"/>
                  </a:lnTo>
                  <a:close/>
                </a:path>
                <a:path w="7620" h="679450">
                  <a:moveTo>
                    <a:pt x="7620" y="567690"/>
                  </a:moveTo>
                  <a:lnTo>
                    <a:pt x="0" y="567690"/>
                  </a:lnTo>
                  <a:lnTo>
                    <a:pt x="0" y="574039"/>
                  </a:lnTo>
                  <a:lnTo>
                    <a:pt x="7620" y="574039"/>
                  </a:lnTo>
                  <a:lnTo>
                    <a:pt x="7620" y="567690"/>
                  </a:lnTo>
                  <a:close/>
                </a:path>
                <a:path w="7620" h="679450">
                  <a:moveTo>
                    <a:pt x="7620" y="574040"/>
                  </a:moveTo>
                  <a:lnTo>
                    <a:pt x="0" y="574040"/>
                  </a:lnTo>
                  <a:lnTo>
                    <a:pt x="0" y="591819"/>
                  </a:lnTo>
                  <a:lnTo>
                    <a:pt x="7620" y="591819"/>
                  </a:lnTo>
                  <a:lnTo>
                    <a:pt x="7620" y="574040"/>
                  </a:lnTo>
                  <a:close/>
                </a:path>
                <a:path w="7620" h="679450">
                  <a:moveTo>
                    <a:pt x="7620" y="591820"/>
                  </a:moveTo>
                  <a:lnTo>
                    <a:pt x="0" y="591820"/>
                  </a:lnTo>
                  <a:lnTo>
                    <a:pt x="0" y="599439"/>
                  </a:lnTo>
                  <a:lnTo>
                    <a:pt x="7620" y="599439"/>
                  </a:lnTo>
                  <a:lnTo>
                    <a:pt x="7620" y="591820"/>
                  </a:lnTo>
                  <a:close/>
                </a:path>
                <a:path w="7620" h="679450">
                  <a:moveTo>
                    <a:pt x="7620" y="599440"/>
                  </a:moveTo>
                  <a:lnTo>
                    <a:pt x="0" y="599440"/>
                  </a:lnTo>
                  <a:lnTo>
                    <a:pt x="0" y="604519"/>
                  </a:lnTo>
                  <a:lnTo>
                    <a:pt x="7620" y="604519"/>
                  </a:lnTo>
                  <a:lnTo>
                    <a:pt x="7620" y="599440"/>
                  </a:lnTo>
                  <a:close/>
                </a:path>
                <a:path w="7620" h="679450">
                  <a:moveTo>
                    <a:pt x="7620" y="604520"/>
                  </a:moveTo>
                  <a:lnTo>
                    <a:pt x="0" y="604520"/>
                  </a:lnTo>
                  <a:lnTo>
                    <a:pt x="0" y="612139"/>
                  </a:lnTo>
                  <a:lnTo>
                    <a:pt x="7620" y="612139"/>
                  </a:lnTo>
                  <a:lnTo>
                    <a:pt x="7620" y="604520"/>
                  </a:lnTo>
                  <a:close/>
                </a:path>
                <a:path w="7620" h="679450">
                  <a:moveTo>
                    <a:pt x="7620" y="612140"/>
                  </a:moveTo>
                  <a:lnTo>
                    <a:pt x="0" y="612140"/>
                  </a:lnTo>
                  <a:lnTo>
                    <a:pt x="0" y="618489"/>
                  </a:lnTo>
                  <a:lnTo>
                    <a:pt x="7620" y="618489"/>
                  </a:lnTo>
                  <a:lnTo>
                    <a:pt x="7620" y="612140"/>
                  </a:lnTo>
                  <a:close/>
                </a:path>
                <a:path w="7620" h="679450">
                  <a:moveTo>
                    <a:pt x="7620" y="618490"/>
                  </a:moveTo>
                  <a:lnTo>
                    <a:pt x="0" y="618490"/>
                  </a:lnTo>
                  <a:lnTo>
                    <a:pt x="0" y="624839"/>
                  </a:lnTo>
                  <a:lnTo>
                    <a:pt x="7620" y="624839"/>
                  </a:lnTo>
                  <a:lnTo>
                    <a:pt x="7620" y="618490"/>
                  </a:lnTo>
                  <a:close/>
                </a:path>
                <a:path w="7620" h="679450">
                  <a:moveTo>
                    <a:pt x="7620" y="624840"/>
                  </a:moveTo>
                  <a:lnTo>
                    <a:pt x="0" y="624840"/>
                  </a:lnTo>
                  <a:lnTo>
                    <a:pt x="0" y="631189"/>
                  </a:lnTo>
                  <a:lnTo>
                    <a:pt x="7620" y="631189"/>
                  </a:lnTo>
                  <a:lnTo>
                    <a:pt x="7620" y="624840"/>
                  </a:lnTo>
                  <a:close/>
                </a:path>
                <a:path w="7620" h="679450">
                  <a:moveTo>
                    <a:pt x="7620" y="631190"/>
                  </a:moveTo>
                  <a:lnTo>
                    <a:pt x="0" y="631190"/>
                  </a:lnTo>
                  <a:lnTo>
                    <a:pt x="0" y="637539"/>
                  </a:lnTo>
                  <a:lnTo>
                    <a:pt x="7620" y="637539"/>
                  </a:lnTo>
                  <a:lnTo>
                    <a:pt x="7620" y="631190"/>
                  </a:lnTo>
                  <a:close/>
                </a:path>
                <a:path w="7620" h="679450">
                  <a:moveTo>
                    <a:pt x="7620" y="637540"/>
                  </a:moveTo>
                  <a:lnTo>
                    <a:pt x="0" y="637540"/>
                  </a:lnTo>
                  <a:lnTo>
                    <a:pt x="0" y="643889"/>
                  </a:lnTo>
                  <a:lnTo>
                    <a:pt x="7620" y="643889"/>
                  </a:lnTo>
                  <a:lnTo>
                    <a:pt x="7620" y="637540"/>
                  </a:lnTo>
                  <a:close/>
                </a:path>
                <a:path w="7620" h="679450">
                  <a:moveTo>
                    <a:pt x="7620" y="643890"/>
                  </a:moveTo>
                  <a:lnTo>
                    <a:pt x="0" y="643890"/>
                  </a:lnTo>
                  <a:lnTo>
                    <a:pt x="0" y="650239"/>
                  </a:lnTo>
                  <a:lnTo>
                    <a:pt x="7620" y="650239"/>
                  </a:lnTo>
                  <a:lnTo>
                    <a:pt x="7620" y="643890"/>
                  </a:lnTo>
                  <a:close/>
                </a:path>
                <a:path w="7620" h="679450">
                  <a:moveTo>
                    <a:pt x="7620" y="650240"/>
                  </a:moveTo>
                  <a:lnTo>
                    <a:pt x="0" y="650240"/>
                  </a:lnTo>
                  <a:lnTo>
                    <a:pt x="0" y="656589"/>
                  </a:lnTo>
                  <a:lnTo>
                    <a:pt x="7620" y="656589"/>
                  </a:lnTo>
                  <a:lnTo>
                    <a:pt x="7620" y="650240"/>
                  </a:lnTo>
                  <a:close/>
                </a:path>
                <a:path w="7620" h="679450">
                  <a:moveTo>
                    <a:pt x="7620" y="656590"/>
                  </a:moveTo>
                  <a:lnTo>
                    <a:pt x="0" y="656590"/>
                  </a:lnTo>
                  <a:lnTo>
                    <a:pt x="0" y="662939"/>
                  </a:lnTo>
                  <a:lnTo>
                    <a:pt x="7620" y="662939"/>
                  </a:lnTo>
                  <a:lnTo>
                    <a:pt x="7620" y="656590"/>
                  </a:lnTo>
                  <a:close/>
                </a:path>
                <a:path w="7620" h="679450">
                  <a:moveTo>
                    <a:pt x="7620" y="662940"/>
                  </a:moveTo>
                  <a:lnTo>
                    <a:pt x="0" y="662940"/>
                  </a:lnTo>
                  <a:lnTo>
                    <a:pt x="0" y="669289"/>
                  </a:lnTo>
                  <a:lnTo>
                    <a:pt x="7620" y="669289"/>
                  </a:lnTo>
                  <a:lnTo>
                    <a:pt x="7620" y="662940"/>
                  </a:lnTo>
                  <a:close/>
                </a:path>
                <a:path w="7620" h="679450">
                  <a:moveTo>
                    <a:pt x="7620" y="669290"/>
                  </a:moveTo>
                  <a:lnTo>
                    <a:pt x="0" y="669290"/>
                  </a:lnTo>
                  <a:lnTo>
                    <a:pt x="0" y="675639"/>
                  </a:lnTo>
                  <a:lnTo>
                    <a:pt x="7620" y="675639"/>
                  </a:lnTo>
                  <a:lnTo>
                    <a:pt x="7620" y="669290"/>
                  </a:lnTo>
                  <a:close/>
                </a:path>
                <a:path w="7620" h="679450">
                  <a:moveTo>
                    <a:pt x="5079" y="675640"/>
                  </a:moveTo>
                  <a:lnTo>
                    <a:pt x="0" y="675640"/>
                  </a:lnTo>
                  <a:lnTo>
                    <a:pt x="0" y="679450"/>
                  </a:lnTo>
                  <a:lnTo>
                    <a:pt x="1270" y="679450"/>
                  </a:lnTo>
                  <a:lnTo>
                    <a:pt x="1270" y="678180"/>
                  </a:lnTo>
                  <a:lnTo>
                    <a:pt x="2540" y="678180"/>
                  </a:lnTo>
                  <a:lnTo>
                    <a:pt x="2540" y="676910"/>
                  </a:lnTo>
                  <a:lnTo>
                    <a:pt x="5079" y="676910"/>
                  </a:lnTo>
                  <a:lnTo>
                    <a:pt x="5079" y="675640"/>
                  </a:lnTo>
                  <a:close/>
                </a:path>
              </a:pathLst>
            </a:custGeom>
            <a:solidFill>
              <a:srgbClr val="5400F3"/>
            </a:solidFill>
          </p:spPr>
          <p:txBody>
            <a:bodyPr bIns="0" lIns="0" rIns="0" rtlCol="0" tIns="0" wrap="square"/>
            <a:p/>
          </p:txBody>
        </p:sp>
        <p:sp>
          <p:nvSpPr>
            <p:cNvPr id="1049985" name="object 1286"/>
            <p:cNvSpPr/>
            <p:nvPr/>
          </p:nvSpPr>
          <p:spPr>
            <a:xfrm>
              <a:off x="6762750" y="4457699"/>
              <a:ext cx="7620" cy="683260"/>
            </a:xfrm>
            <a:custGeom>
              <a:avLst/>
              <a:ahLst/>
              <a:rect l="l" t="t" r="r" b="b"/>
              <a:pathLst>
                <a:path w="7620" h="683260">
                  <a:moveTo>
                    <a:pt x="7620" y="0"/>
                  </a:moveTo>
                  <a:lnTo>
                    <a:pt x="0" y="0"/>
                  </a:lnTo>
                  <a:lnTo>
                    <a:pt x="0" y="2539"/>
                  </a:lnTo>
                  <a:lnTo>
                    <a:pt x="7620" y="2539"/>
                  </a:lnTo>
                  <a:lnTo>
                    <a:pt x="7620" y="0"/>
                  </a:lnTo>
                  <a:close/>
                </a:path>
                <a:path w="7620" h="683260">
                  <a:moveTo>
                    <a:pt x="7620" y="2540"/>
                  </a:moveTo>
                  <a:lnTo>
                    <a:pt x="0" y="2540"/>
                  </a:lnTo>
                  <a:lnTo>
                    <a:pt x="0" y="8889"/>
                  </a:lnTo>
                  <a:lnTo>
                    <a:pt x="7620" y="8889"/>
                  </a:lnTo>
                  <a:lnTo>
                    <a:pt x="7620" y="2540"/>
                  </a:lnTo>
                  <a:close/>
                </a:path>
                <a:path w="7620" h="683260">
                  <a:moveTo>
                    <a:pt x="7620" y="8890"/>
                  </a:moveTo>
                  <a:lnTo>
                    <a:pt x="0" y="8890"/>
                  </a:lnTo>
                  <a:lnTo>
                    <a:pt x="0" y="15239"/>
                  </a:lnTo>
                  <a:lnTo>
                    <a:pt x="7620" y="15239"/>
                  </a:lnTo>
                  <a:lnTo>
                    <a:pt x="7620" y="8890"/>
                  </a:lnTo>
                  <a:close/>
                </a:path>
                <a:path w="7620" h="683260">
                  <a:moveTo>
                    <a:pt x="7620" y="15240"/>
                  </a:moveTo>
                  <a:lnTo>
                    <a:pt x="0" y="15240"/>
                  </a:lnTo>
                  <a:lnTo>
                    <a:pt x="0" y="21589"/>
                  </a:lnTo>
                  <a:lnTo>
                    <a:pt x="7620" y="21589"/>
                  </a:lnTo>
                  <a:lnTo>
                    <a:pt x="7620" y="15240"/>
                  </a:lnTo>
                  <a:close/>
                </a:path>
                <a:path w="7620" h="683260">
                  <a:moveTo>
                    <a:pt x="7620" y="21590"/>
                  </a:moveTo>
                  <a:lnTo>
                    <a:pt x="0" y="21590"/>
                  </a:lnTo>
                  <a:lnTo>
                    <a:pt x="0" y="27939"/>
                  </a:lnTo>
                  <a:lnTo>
                    <a:pt x="7620" y="27939"/>
                  </a:lnTo>
                  <a:lnTo>
                    <a:pt x="7620" y="21590"/>
                  </a:lnTo>
                  <a:close/>
                </a:path>
                <a:path w="7620" h="683260">
                  <a:moveTo>
                    <a:pt x="7620" y="27940"/>
                  </a:moveTo>
                  <a:lnTo>
                    <a:pt x="0" y="27940"/>
                  </a:lnTo>
                  <a:lnTo>
                    <a:pt x="0" y="34289"/>
                  </a:lnTo>
                  <a:lnTo>
                    <a:pt x="7620" y="34289"/>
                  </a:lnTo>
                  <a:lnTo>
                    <a:pt x="7620" y="27940"/>
                  </a:lnTo>
                  <a:close/>
                </a:path>
                <a:path w="7620" h="683260">
                  <a:moveTo>
                    <a:pt x="7620" y="34290"/>
                  </a:moveTo>
                  <a:lnTo>
                    <a:pt x="0" y="34290"/>
                  </a:lnTo>
                  <a:lnTo>
                    <a:pt x="0" y="40639"/>
                  </a:lnTo>
                  <a:lnTo>
                    <a:pt x="7620" y="40639"/>
                  </a:lnTo>
                  <a:lnTo>
                    <a:pt x="7620" y="34290"/>
                  </a:lnTo>
                  <a:close/>
                </a:path>
                <a:path w="7620" h="683260">
                  <a:moveTo>
                    <a:pt x="7620" y="40640"/>
                  </a:moveTo>
                  <a:lnTo>
                    <a:pt x="0" y="40640"/>
                  </a:lnTo>
                  <a:lnTo>
                    <a:pt x="0" y="46989"/>
                  </a:lnTo>
                  <a:lnTo>
                    <a:pt x="7620" y="46989"/>
                  </a:lnTo>
                  <a:lnTo>
                    <a:pt x="7620" y="40640"/>
                  </a:lnTo>
                  <a:close/>
                </a:path>
                <a:path w="7620" h="683260">
                  <a:moveTo>
                    <a:pt x="7620" y="46990"/>
                  </a:moveTo>
                  <a:lnTo>
                    <a:pt x="0" y="46990"/>
                  </a:lnTo>
                  <a:lnTo>
                    <a:pt x="0" y="53339"/>
                  </a:lnTo>
                  <a:lnTo>
                    <a:pt x="7620" y="53339"/>
                  </a:lnTo>
                  <a:lnTo>
                    <a:pt x="7620" y="46990"/>
                  </a:lnTo>
                  <a:close/>
                </a:path>
                <a:path w="7620" h="683260">
                  <a:moveTo>
                    <a:pt x="7620" y="53340"/>
                  </a:moveTo>
                  <a:lnTo>
                    <a:pt x="0" y="53340"/>
                  </a:lnTo>
                  <a:lnTo>
                    <a:pt x="0" y="59689"/>
                  </a:lnTo>
                  <a:lnTo>
                    <a:pt x="7620" y="59689"/>
                  </a:lnTo>
                  <a:lnTo>
                    <a:pt x="7620" y="53340"/>
                  </a:lnTo>
                  <a:close/>
                </a:path>
                <a:path w="7620" h="683260">
                  <a:moveTo>
                    <a:pt x="7620" y="59690"/>
                  </a:moveTo>
                  <a:lnTo>
                    <a:pt x="0" y="59690"/>
                  </a:lnTo>
                  <a:lnTo>
                    <a:pt x="0" y="66039"/>
                  </a:lnTo>
                  <a:lnTo>
                    <a:pt x="7620" y="66039"/>
                  </a:lnTo>
                  <a:lnTo>
                    <a:pt x="7620" y="59690"/>
                  </a:lnTo>
                  <a:close/>
                </a:path>
                <a:path w="7620" h="683260">
                  <a:moveTo>
                    <a:pt x="7620" y="66040"/>
                  </a:moveTo>
                  <a:lnTo>
                    <a:pt x="0" y="66040"/>
                  </a:lnTo>
                  <a:lnTo>
                    <a:pt x="0" y="72389"/>
                  </a:lnTo>
                  <a:lnTo>
                    <a:pt x="7620" y="72389"/>
                  </a:lnTo>
                  <a:lnTo>
                    <a:pt x="7620" y="66040"/>
                  </a:lnTo>
                  <a:close/>
                </a:path>
                <a:path w="7620" h="683260">
                  <a:moveTo>
                    <a:pt x="7620" y="72390"/>
                  </a:moveTo>
                  <a:lnTo>
                    <a:pt x="0" y="72390"/>
                  </a:lnTo>
                  <a:lnTo>
                    <a:pt x="0" y="78739"/>
                  </a:lnTo>
                  <a:lnTo>
                    <a:pt x="7620" y="78739"/>
                  </a:lnTo>
                  <a:lnTo>
                    <a:pt x="7620" y="72390"/>
                  </a:lnTo>
                  <a:close/>
                </a:path>
                <a:path w="7620" h="683260">
                  <a:moveTo>
                    <a:pt x="7620" y="78740"/>
                  </a:moveTo>
                  <a:lnTo>
                    <a:pt x="0" y="78740"/>
                  </a:lnTo>
                  <a:lnTo>
                    <a:pt x="0" y="85089"/>
                  </a:lnTo>
                  <a:lnTo>
                    <a:pt x="7620" y="85089"/>
                  </a:lnTo>
                  <a:lnTo>
                    <a:pt x="7620" y="78740"/>
                  </a:lnTo>
                  <a:close/>
                </a:path>
                <a:path w="7620" h="683260">
                  <a:moveTo>
                    <a:pt x="7620" y="85090"/>
                  </a:moveTo>
                  <a:lnTo>
                    <a:pt x="0" y="85090"/>
                  </a:lnTo>
                  <a:lnTo>
                    <a:pt x="0" y="91439"/>
                  </a:lnTo>
                  <a:lnTo>
                    <a:pt x="7620" y="91439"/>
                  </a:lnTo>
                  <a:lnTo>
                    <a:pt x="7620" y="85090"/>
                  </a:lnTo>
                  <a:close/>
                </a:path>
                <a:path w="7620" h="683260">
                  <a:moveTo>
                    <a:pt x="7620" y="91440"/>
                  </a:moveTo>
                  <a:lnTo>
                    <a:pt x="0" y="91440"/>
                  </a:lnTo>
                  <a:lnTo>
                    <a:pt x="0" y="97789"/>
                  </a:lnTo>
                  <a:lnTo>
                    <a:pt x="7620" y="97789"/>
                  </a:lnTo>
                  <a:lnTo>
                    <a:pt x="7620" y="91440"/>
                  </a:lnTo>
                  <a:close/>
                </a:path>
                <a:path w="7620" h="683260">
                  <a:moveTo>
                    <a:pt x="7620" y="97790"/>
                  </a:moveTo>
                  <a:lnTo>
                    <a:pt x="0" y="97790"/>
                  </a:lnTo>
                  <a:lnTo>
                    <a:pt x="0" y="104139"/>
                  </a:lnTo>
                  <a:lnTo>
                    <a:pt x="7620" y="104139"/>
                  </a:lnTo>
                  <a:lnTo>
                    <a:pt x="7620" y="97790"/>
                  </a:lnTo>
                  <a:close/>
                </a:path>
                <a:path w="7620" h="683260">
                  <a:moveTo>
                    <a:pt x="7620" y="104140"/>
                  </a:moveTo>
                  <a:lnTo>
                    <a:pt x="0" y="104140"/>
                  </a:lnTo>
                  <a:lnTo>
                    <a:pt x="0" y="110489"/>
                  </a:lnTo>
                  <a:lnTo>
                    <a:pt x="7620" y="110489"/>
                  </a:lnTo>
                  <a:lnTo>
                    <a:pt x="7620" y="104140"/>
                  </a:lnTo>
                  <a:close/>
                </a:path>
                <a:path w="7620" h="683260">
                  <a:moveTo>
                    <a:pt x="7620" y="110490"/>
                  </a:moveTo>
                  <a:lnTo>
                    <a:pt x="0" y="110490"/>
                  </a:lnTo>
                  <a:lnTo>
                    <a:pt x="0" y="116839"/>
                  </a:lnTo>
                  <a:lnTo>
                    <a:pt x="7620" y="116839"/>
                  </a:lnTo>
                  <a:lnTo>
                    <a:pt x="7620" y="110490"/>
                  </a:lnTo>
                  <a:close/>
                </a:path>
                <a:path w="7620" h="683260">
                  <a:moveTo>
                    <a:pt x="7620" y="116840"/>
                  </a:moveTo>
                  <a:lnTo>
                    <a:pt x="0" y="116840"/>
                  </a:lnTo>
                  <a:lnTo>
                    <a:pt x="0" y="123189"/>
                  </a:lnTo>
                  <a:lnTo>
                    <a:pt x="7620" y="123189"/>
                  </a:lnTo>
                  <a:lnTo>
                    <a:pt x="7620" y="116840"/>
                  </a:lnTo>
                  <a:close/>
                </a:path>
                <a:path w="7620" h="683260">
                  <a:moveTo>
                    <a:pt x="7620" y="123190"/>
                  </a:moveTo>
                  <a:lnTo>
                    <a:pt x="0" y="123190"/>
                  </a:lnTo>
                  <a:lnTo>
                    <a:pt x="0" y="129539"/>
                  </a:lnTo>
                  <a:lnTo>
                    <a:pt x="7620" y="129539"/>
                  </a:lnTo>
                  <a:lnTo>
                    <a:pt x="7620" y="123190"/>
                  </a:lnTo>
                  <a:close/>
                </a:path>
                <a:path w="7620" h="683260">
                  <a:moveTo>
                    <a:pt x="7620" y="129540"/>
                  </a:moveTo>
                  <a:lnTo>
                    <a:pt x="0" y="129540"/>
                  </a:lnTo>
                  <a:lnTo>
                    <a:pt x="0" y="135889"/>
                  </a:lnTo>
                  <a:lnTo>
                    <a:pt x="7620" y="135889"/>
                  </a:lnTo>
                  <a:lnTo>
                    <a:pt x="7620" y="129540"/>
                  </a:lnTo>
                  <a:close/>
                </a:path>
                <a:path w="7620" h="683260">
                  <a:moveTo>
                    <a:pt x="7620" y="135890"/>
                  </a:moveTo>
                  <a:lnTo>
                    <a:pt x="0" y="135890"/>
                  </a:lnTo>
                  <a:lnTo>
                    <a:pt x="0" y="142239"/>
                  </a:lnTo>
                  <a:lnTo>
                    <a:pt x="7620" y="142239"/>
                  </a:lnTo>
                  <a:lnTo>
                    <a:pt x="7620" y="135890"/>
                  </a:lnTo>
                  <a:close/>
                </a:path>
                <a:path w="7620" h="683260">
                  <a:moveTo>
                    <a:pt x="7620" y="142240"/>
                  </a:moveTo>
                  <a:lnTo>
                    <a:pt x="0" y="142240"/>
                  </a:lnTo>
                  <a:lnTo>
                    <a:pt x="0" y="148589"/>
                  </a:lnTo>
                  <a:lnTo>
                    <a:pt x="7620" y="148589"/>
                  </a:lnTo>
                  <a:lnTo>
                    <a:pt x="7620" y="142240"/>
                  </a:lnTo>
                  <a:close/>
                </a:path>
                <a:path w="7620" h="683260">
                  <a:moveTo>
                    <a:pt x="7620" y="148590"/>
                  </a:moveTo>
                  <a:lnTo>
                    <a:pt x="0" y="148590"/>
                  </a:lnTo>
                  <a:lnTo>
                    <a:pt x="0" y="153669"/>
                  </a:lnTo>
                  <a:lnTo>
                    <a:pt x="7620" y="153669"/>
                  </a:lnTo>
                  <a:lnTo>
                    <a:pt x="7620" y="148590"/>
                  </a:lnTo>
                  <a:close/>
                </a:path>
                <a:path w="7620" h="683260">
                  <a:moveTo>
                    <a:pt x="7620" y="153670"/>
                  </a:moveTo>
                  <a:lnTo>
                    <a:pt x="0" y="153670"/>
                  </a:lnTo>
                  <a:lnTo>
                    <a:pt x="0" y="157480"/>
                  </a:lnTo>
                  <a:lnTo>
                    <a:pt x="5079" y="157480"/>
                  </a:lnTo>
                  <a:lnTo>
                    <a:pt x="5079" y="158750"/>
                  </a:lnTo>
                  <a:lnTo>
                    <a:pt x="7620" y="158750"/>
                  </a:lnTo>
                  <a:lnTo>
                    <a:pt x="7620" y="153670"/>
                  </a:lnTo>
                  <a:close/>
                </a:path>
                <a:path w="7620" h="683260">
                  <a:moveTo>
                    <a:pt x="7620" y="265430"/>
                  </a:moveTo>
                  <a:lnTo>
                    <a:pt x="5079" y="265430"/>
                  </a:lnTo>
                  <a:lnTo>
                    <a:pt x="5079" y="266700"/>
                  </a:lnTo>
                  <a:lnTo>
                    <a:pt x="1270" y="266700"/>
                  </a:lnTo>
                  <a:lnTo>
                    <a:pt x="1270" y="267969"/>
                  </a:lnTo>
                  <a:lnTo>
                    <a:pt x="0" y="267969"/>
                  </a:lnTo>
                  <a:lnTo>
                    <a:pt x="0" y="269239"/>
                  </a:lnTo>
                  <a:lnTo>
                    <a:pt x="7620" y="269239"/>
                  </a:lnTo>
                  <a:lnTo>
                    <a:pt x="7620" y="265430"/>
                  </a:lnTo>
                  <a:close/>
                </a:path>
                <a:path w="7620" h="683260">
                  <a:moveTo>
                    <a:pt x="7620" y="269240"/>
                  </a:moveTo>
                  <a:lnTo>
                    <a:pt x="0" y="269240"/>
                  </a:lnTo>
                  <a:lnTo>
                    <a:pt x="0" y="275589"/>
                  </a:lnTo>
                  <a:lnTo>
                    <a:pt x="7620" y="275589"/>
                  </a:lnTo>
                  <a:lnTo>
                    <a:pt x="7620" y="269240"/>
                  </a:lnTo>
                  <a:close/>
                </a:path>
                <a:path w="7620" h="683260">
                  <a:moveTo>
                    <a:pt x="7620" y="275590"/>
                  </a:moveTo>
                  <a:lnTo>
                    <a:pt x="0" y="275590"/>
                  </a:lnTo>
                  <a:lnTo>
                    <a:pt x="0" y="281939"/>
                  </a:lnTo>
                  <a:lnTo>
                    <a:pt x="7620" y="281939"/>
                  </a:lnTo>
                  <a:lnTo>
                    <a:pt x="7620" y="275590"/>
                  </a:lnTo>
                  <a:close/>
                </a:path>
                <a:path w="7620" h="683260">
                  <a:moveTo>
                    <a:pt x="7620" y="281940"/>
                  </a:moveTo>
                  <a:lnTo>
                    <a:pt x="0" y="281940"/>
                  </a:lnTo>
                  <a:lnTo>
                    <a:pt x="0" y="288289"/>
                  </a:lnTo>
                  <a:lnTo>
                    <a:pt x="7620" y="288289"/>
                  </a:lnTo>
                  <a:lnTo>
                    <a:pt x="7620" y="281940"/>
                  </a:lnTo>
                  <a:close/>
                </a:path>
                <a:path w="7620" h="683260">
                  <a:moveTo>
                    <a:pt x="7620" y="288290"/>
                  </a:moveTo>
                  <a:lnTo>
                    <a:pt x="0" y="288290"/>
                  </a:lnTo>
                  <a:lnTo>
                    <a:pt x="0" y="294639"/>
                  </a:lnTo>
                  <a:lnTo>
                    <a:pt x="7620" y="294639"/>
                  </a:lnTo>
                  <a:lnTo>
                    <a:pt x="7620" y="288290"/>
                  </a:lnTo>
                  <a:close/>
                </a:path>
                <a:path w="7620" h="683260">
                  <a:moveTo>
                    <a:pt x="7620" y="294640"/>
                  </a:moveTo>
                  <a:lnTo>
                    <a:pt x="0" y="294640"/>
                  </a:lnTo>
                  <a:lnTo>
                    <a:pt x="0" y="300989"/>
                  </a:lnTo>
                  <a:lnTo>
                    <a:pt x="7620" y="300989"/>
                  </a:lnTo>
                  <a:lnTo>
                    <a:pt x="7620" y="294640"/>
                  </a:lnTo>
                  <a:close/>
                </a:path>
                <a:path w="7620" h="683260">
                  <a:moveTo>
                    <a:pt x="7620" y="300990"/>
                  </a:moveTo>
                  <a:lnTo>
                    <a:pt x="0" y="300990"/>
                  </a:lnTo>
                  <a:lnTo>
                    <a:pt x="0" y="307339"/>
                  </a:lnTo>
                  <a:lnTo>
                    <a:pt x="7620" y="307339"/>
                  </a:lnTo>
                  <a:lnTo>
                    <a:pt x="7620" y="300990"/>
                  </a:lnTo>
                  <a:close/>
                </a:path>
                <a:path w="7620" h="683260">
                  <a:moveTo>
                    <a:pt x="7620" y="307340"/>
                  </a:moveTo>
                  <a:lnTo>
                    <a:pt x="0" y="307340"/>
                  </a:lnTo>
                  <a:lnTo>
                    <a:pt x="0" y="313689"/>
                  </a:lnTo>
                  <a:lnTo>
                    <a:pt x="7620" y="313689"/>
                  </a:lnTo>
                  <a:lnTo>
                    <a:pt x="7620" y="307340"/>
                  </a:lnTo>
                  <a:close/>
                </a:path>
                <a:path w="7620" h="683260">
                  <a:moveTo>
                    <a:pt x="7620" y="313690"/>
                  </a:moveTo>
                  <a:lnTo>
                    <a:pt x="0" y="313690"/>
                  </a:lnTo>
                  <a:lnTo>
                    <a:pt x="0" y="320039"/>
                  </a:lnTo>
                  <a:lnTo>
                    <a:pt x="7620" y="320039"/>
                  </a:lnTo>
                  <a:lnTo>
                    <a:pt x="7620" y="313690"/>
                  </a:lnTo>
                  <a:close/>
                </a:path>
                <a:path w="7620" h="683260">
                  <a:moveTo>
                    <a:pt x="7620" y="320040"/>
                  </a:moveTo>
                  <a:lnTo>
                    <a:pt x="0" y="320040"/>
                  </a:lnTo>
                  <a:lnTo>
                    <a:pt x="0" y="326389"/>
                  </a:lnTo>
                  <a:lnTo>
                    <a:pt x="7620" y="326389"/>
                  </a:lnTo>
                  <a:lnTo>
                    <a:pt x="7620" y="320040"/>
                  </a:lnTo>
                  <a:close/>
                </a:path>
                <a:path w="7620" h="683260">
                  <a:moveTo>
                    <a:pt x="7620" y="326390"/>
                  </a:moveTo>
                  <a:lnTo>
                    <a:pt x="0" y="326390"/>
                  </a:lnTo>
                  <a:lnTo>
                    <a:pt x="0" y="332739"/>
                  </a:lnTo>
                  <a:lnTo>
                    <a:pt x="7620" y="332739"/>
                  </a:lnTo>
                  <a:lnTo>
                    <a:pt x="7620" y="326390"/>
                  </a:lnTo>
                  <a:close/>
                </a:path>
                <a:path w="7620" h="683260">
                  <a:moveTo>
                    <a:pt x="7620" y="332740"/>
                  </a:moveTo>
                  <a:lnTo>
                    <a:pt x="0" y="332740"/>
                  </a:lnTo>
                  <a:lnTo>
                    <a:pt x="0" y="339089"/>
                  </a:lnTo>
                  <a:lnTo>
                    <a:pt x="7620" y="339089"/>
                  </a:lnTo>
                  <a:lnTo>
                    <a:pt x="7620" y="332740"/>
                  </a:lnTo>
                  <a:close/>
                </a:path>
                <a:path w="7620" h="683260">
                  <a:moveTo>
                    <a:pt x="7620" y="339090"/>
                  </a:moveTo>
                  <a:lnTo>
                    <a:pt x="0" y="339090"/>
                  </a:lnTo>
                  <a:lnTo>
                    <a:pt x="0" y="345439"/>
                  </a:lnTo>
                  <a:lnTo>
                    <a:pt x="7620" y="345439"/>
                  </a:lnTo>
                  <a:lnTo>
                    <a:pt x="7620" y="339090"/>
                  </a:lnTo>
                  <a:close/>
                </a:path>
                <a:path w="7620" h="683260">
                  <a:moveTo>
                    <a:pt x="7620" y="345440"/>
                  </a:moveTo>
                  <a:lnTo>
                    <a:pt x="0" y="345440"/>
                  </a:lnTo>
                  <a:lnTo>
                    <a:pt x="0" y="351789"/>
                  </a:lnTo>
                  <a:lnTo>
                    <a:pt x="7620" y="351789"/>
                  </a:lnTo>
                  <a:lnTo>
                    <a:pt x="7620" y="345440"/>
                  </a:lnTo>
                  <a:close/>
                </a:path>
                <a:path w="7620" h="683260">
                  <a:moveTo>
                    <a:pt x="7620" y="351790"/>
                  </a:moveTo>
                  <a:lnTo>
                    <a:pt x="0" y="351790"/>
                  </a:lnTo>
                  <a:lnTo>
                    <a:pt x="0" y="358139"/>
                  </a:lnTo>
                  <a:lnTo>
                    <a:pt x="7620" y="358139"/>
                  </a:lnTo>
                  <a:lnTo>
                    <a:pt x="7620" y="351790"/>
                  </a:lnTo>
                  <a:close/>
                </a:path>
                <a:path w="7620" h="683260">
                  <a:moveTo>
                    <a:pt x="7620" y="358140"/>
                  </a:moveTo>
                  <a:lnTo>
                    <a:pt x="0" y="358140"/>
                  </a:lnTo>
                  <a:lnTo>
                    <a:pt x="0" y="364489"/>
                  </a:lnTo>
                  <a:lnTo>
                    <a:pt x="7620" y="364489"/>
                  </a:lnTo>
                  <a:lnTo>
                    <a:pt x="7620" y="358140"/>
                  </a:lnTo>
                  <a:close/>
                </a:path>
                <a:path w="7620" h="683260">
                  <a:moveTo>
                    <a:pt x="7620" y="364490"/>
                  </a:moveTo>
                  <a:lnTo>
                    <a:pt x="0" y="364490"/>
                  </a:lnTo>
                  <a:lnTo>
                    <a:pt x="0" y="370839"/>
                  </a:lnTo>
                  <a:lnTo>
                    <a:pt x="7620" y="370839"/>
                  </a:lnTo>
                  <a:lnTo>
                    <a:pt x="7620" y="364490"/>
                  </a:lnTo>
                  <a:close/>
                </a:path>
                <a:path w="7620" h="683260">
                  <a:moveTo>
                    <a:pt x="7620" y="370840"/>
                  </a:moveTo>
                  <a:lnTo>
                    <a:pt x="0" y="370840"/>
                  </a:lnTo>
                  <a:lnTo>
                    <a:pt x="0" y="377189"/>
                  </a:lnTo>
                  <a:lnTo>
                    <a:pt x="7620" y="377189"/>
                  </a:lnTo>
                  <a:lnTo>
                    <a:pt x="7620" y="370840"/>
                  </a:lnTo>
                  <a:close/>
                </a:path>
                <a:path w="7620" h="683260">
                  <a:moveTo>
                    <a:pt x="7620" y="377190"/>
                  </a:moveTo>
                  <a:lnTo>
                    <a:pt x="0" y="377190"/>
                  </a:lnTo>
                  <a:lnTo>
                    <a:pt x="0" y="383539"/>
                  </a:lnTo>
                  <a:lnTo>
                    <a:pt x="7620" y="383539"/>
                  </a:lnTo>
                  <a:lnTo>
                    <a:pt x="7620" y="377190"/>
                  </a:lnTo>
                  <a:close/>
                </a:path>
                <a:path w="7620" h="683260">
                  <a:moveTo>
                    <a:pt x="7620" y="383540"/>
                  </a:moveTo>
                  <a:lnTo>
                    <a:pt x="0" y="383540"/>
                  </a:lnTo>
                  <a:lnTo>
                    <a:pt x="0" y="389889"/>
                  </a:lnTo>
                  <a:lnTo>
                    <a:pt x="7620" y="389889"/>
                  </a:lnTo>
                  <a:lnTo>
                    <a:pt x="7620" y="383540"/>
                  </a:lnTo>
                  <a:close/>
                </a:path>
                <a:path w="7620" h="683260">
                  <a:moveTo>
                    <a:pt x="7620" y="389890"/>
                  </a:moveTo>
                  <a:lnTo>
                    <a:pt x="0" y="389890"/>
                  </a:lnTo>
                  <a:lnTo>
                    <a:pt x="0" y="396239"/>
                  </a:lnTo>
                  <a:lnTo>
                    <a:pt x="7620" y="396239"/>
                  </a:lnTo>
                  <a:lnTo>
                    <a:pt x="7620" y="389890"/>
                  </a:lnTo>
                  <a:close/>
                </a:path>
                <a:path w="7620" h="683260">
                  <a:moveTo>
                    <a:pt x="7620" y="396240"/>
                  </a:moveTo>
                  <a:lnTo>
                    <a:pt x="0" y="396240"/>
                  </a:lnTo>
                  <a:lnTo>
                    <a:pt x="0" y="400050"/>
                  </a:lnTo>
                  <a:lnTo>
                    <a:pt x="2540" y="400050"/>
                  </a:lnTo>
                  <a:lnTo>
                    <a:pt x="2540" y="398780"/>
                  </a:lnTo>
                  <a:lnTo>
                    <a:pt x="7620" y="398780"/>
                  </a:lnTo>
                  <a:lnTo>
                    <a:pt x="7620" y="396240"/>
                  </a:lnTo>
                  <a:close/>
                </a:path>
                <a:path w="7620" h="683260">
                  <a:moveTo>
                    <a:pt x="7620" y="546100"/>
                  </a:moveTo>
                  <a:lnTo>
                    <a:pt x="6350" y="546100"/>
                  </a:lnTo>
                  <a:lnTo>
                    <a:pt x="6350" y="547369"/>
                  </a:lnTo>
                  <a:lnTo>
                    <a:pt x="5079" y="547369"/>
                  </a:lnTo>
                  <a:lnTo>
                    <a:pt x="5079" y="548639"/>
                  </a:lnTo>
                  <a:lnTo>
                    <a:pt x="7620" y="548639"/>
                  </a:lnTo>
                  <a:lnTo>
                    <a:pt x="7620" y="546100"/>
                  </a:lnTo>
                  <a:close/>
                </a:path>
                <a:path w="7620" h="683260">
                  <a:moveTo>
                    <a:pt x="7620" y="548640"/>
                  </a:moveTo>
                  <a:lnTo>
                    <a:pt x="2540" y="548640"/>
                  </a:lnTo>
                  <a:lnTo>
                    <a:pt x="2540" y="549910"/>
                  </a:lnTo>
                  <a:lnTo>
                    <a:pt x="0" y="549910"/>
                  </a:lnTo>
                  <a:lnTo>
                    <a:pt x="0" y="554989"/>
                  </a:lnTo>
                  <a:lnTo>
                    <a:pt x="7620" y="554989"/>
                  </a:lnTo>
                  <a:lnTo>
                    <a:pt x="7620" y="548640"/>
                  </a:lnTo>
                  <a:close/>
                </a:path>
                <a:path w="7620" h="683260">
                  <a:moveTo>
                    <a:pt x="7620" y="554990"/>
                  </a:moveTo>
                  <a:lnTo>
                    <a:pt x="0" y="554990"/>
                  </a:lnTo>
                  <a:lnTo>
                    <a:pt x="0" y="561339"/>
                  </a:lnTo>
                  <a:lnTo>
                    <a:pt x="7620" y="561339"/>
                  </a:lnTo>
                  <a:lnTo>
                    <a:pt x="7620" y="554990"/>
                  </a:lnTo>
                  <a:close/>
                </a:path>
                <a:path w="7620" h="683260">
                  <a:moveTo>
                    <a:pt x="7620" y="561340"/>
                  </a:moveTo>
                  <a:lnTo>
                    <a:pt x="0" y="561340"/>
                  </a:lnTo>
                  <a:lnTo>
                    <a:pt x="0" y="567689"/>
                  </a:lnTo>
                  <a:lnTo>
                    <a:pt x="7620" y="567689"/>
                  </a:lnTo>
                  <a:lnTo>
                    <a:pt x="7620" y="561340"/>
                  </a:lnTo>
                  <a:close/>
                </a:path>
                <a:path w="7620" h="683260">
                  <a:moveTo>
                    <a:pt x="7620" y="567690"/>
                  </a:moveTo>
                  <a:lnTo>
                    <a:pt x="0" y="567690"/>
                  </a:lnTo>
                  <a:lnTo>
                    <a:pt x="0" y="574039"/>
                  </a:lnTo>
                  <a:lnTo>
                    <a:pt x="7620" y="574039"/>
                  </a:lnTo>
                  <a:lnTo>
                    <a:pt x="7620" y="567690"/>
                  </a:lnTo>
                  <a:close/>
                </a:path>
                <a:path w="7620" h="683260">
                  <a:moveTo>
                    <a:pt x="7620" y="574040"/>
                  </a:moveTo>
                  <a:lnTo>
                    <a:pt x="0" y="574040"/>
                  </a:lnTo>
                  <a:lnTo>
                    <a:pt x="0" y="591819"/>
                  </a:lnTo>
                  <a:lnTo>
                    <a:pt x="7620" y="591819"/>
                  </a:lnTo>
                  <a:lnTo>
                    <a:pt x="7620" y="574040"/>
                  </a:lnTo>
                  <a:close/>
                </a:path>
                <a:path w="7620" h="683260">
                  <a:moveTo>
                    <a:pt x="7620" y="591820"/>
                  </a:moveTo>
                  <a:lnTo>
                    <a:pt x="0" y="591820"/>
                  </a:lnTo>
                  <a:lnTo>
                    <a:pt x="0" y="599439"/>
                  </a:lnTo>
                  <a:lnTo>
                    <a:pt x="7620" y="599439"/>
                  </a:lnTo>
                  <a:lnTo>
                    <a:pt x="7620" y="591820"/>
                  </a:lnTo>
                  <a:close/>
                </a:path>
                <a:path w="7620" h="683260">
                  <a:moveTo>
                    <a:pt x="7620" y="599440"/>
                  </a:moveTo>
                  <a:lnTo>
                    <a:pt x="0" y="599440"/>
                  </a:lnTo>
                  <a:lnTo>
                    <a:pt x="0" y="604519"/>
                  </a:lnTo>
                  <a:lnTo>
                    <a:pt x="7620" y="604519"/>
                  </a:lnTo>
                  <a:lnTo>
                    <a:pt x="7620" y="599440"/>
                  </a:lnTo>
                  <a:close/>
                </a:path>
                <a:path w="7620" h="683260">
                  <a:moveTo>
                    <a:pt x="7620" y="604520"/>
                  </a:moveTo>
                  <a:lnTo>
                    <a:pt x="0" y="604520"/>
                  </a:lnTo>
                  <a:lnTo>
                    <a:pt x="0" y="612139"/>
                  </a:lnTo>
                  <a:lnTo>
                    <a:pt x="7620" y="612139"/>
                  </a:lnTo>
                  <a:lnTo>
                    <a:pt x="7620" y="604520"/>
                  </a:lnTo>
                  <a:close/>
                </a:path>
                <a:path w="7620" h="683260">
                  <a:moveTo>
                    <a:pt x="7620" y="612140"/>
                  </a:moveTo>
                  <a:lnTo>
                    <a:pt x="0" y="612140"/>
                  </a:lnTo>
                  <a:lnTo>
                    <a:pt x="0" y="618489"/>
                  </a:lnTo>
                  <a:lnTo>
                    <a:pt x="7620" y="618489"/>
                  </a:lnTo>
                  <a:lnTo>
                    <a:pt x="7620" y="612140"/>
                  </a:lnTo>
                  <a:close/>
                </a:path>
                <a:path w="7620" h="683260">
                  <a:moveTo>
                    <a:pt x="7620" y="618490"/>
                  </a:moveTo>
                  <a:lnTo>
                    <a:pt x="0" y="618490"/>
                  </a:lnTo>
                  <a:lnTo>
                    <a:pt x="0" y="624839"/>
                  </a:lnTo>
                  <a:lnTo>
                    <a:pt x="7620" y="624839"/>
                  </a:lnTo>
                  <a:lnTo>
                    <a:pt x="7620" y="618490"/>
                  </a:lnTo>
                  <a:close/>
                </a:path>
                <a:path w="7620" h="683260">
                  <a:moveTo>
                    <a:pt x="7620" y="624840"/>
                  </a:moveTo>
                  <a:lnTo>
                    <a:pt x="0" y="624840"/>
                  </a:lnTo>
                  <a:lnTo>
                    <a:pt x="0" y="631189"/>
                  </a:lnTo>
                  <a:lnTo>
                    <a:pt x="7620" y="631189"/>
                  </a:lnTo>
                  <a:lnTo>
                    <a:pt x="7620" y="624840"/>
                  </a:lnTo>
                  <a:close/>
                </a:path>
                <a:path w="7620" h="683260">
                  <a:moveTo>
                    <a:pt x="7620" y="631190"/>
                  </a:moveTo>
                  <a:lnTo>
                    <a:pt x="0" y="631190"/>
                  </a:lnTo>
                  <a:lnTo>
                    <a:pt x="0" y="637539"/>
                  </a:lnTo>
                  <a:lnTo>
                    <a:pt x="7620" y="637539"/>
                  </a:lnTo>
                  <a:lnTo>
                    <a:pt x="7620" y="631190"/>
                  </a:lnTo>
                  <a:close/>
                </a:path>
                <a:path w="7620" h="683260">
                  <a:moveTo>
                    <a:pt x="7620" y="637540"/>
                  </a:moveTo>
                  <a:lnTo>
                    <a:pt x="0" y="637540"/>
                  </a:lnTo>
                  <a:lnTo>
                    <a:pt x="0" y="643889"/>
                  </a:lnTo>
                  <a:lnTo>
                    <a:pt x="7620" y="643889"/>
                  </a:lnTo>
                  <a:lnTo>
                    <a:pt x="7620" y="637540"/>
                  </a:lnTo>
                  <a:close/>
                </a:path>
                <a:path w="7620" h="683260">
                  <a:moveTo>
                    <a:pt x="7620" y="643890"/>
                  </a:moveTo>
                  <a:lnTo>
                    <a:pt x="0" y="643890"/>
                  </a:lnTo>
                  <a:lnTo>
                    <a:pt x="0" y="650239"/>
                  </a:lnTo>
                  <a:lnTo>
                    <a:pt x="7620" y="650239"/>
                  </a:lnTo>
                  <a:lnTo>
                    <a:pt x="7620" y="643890"/>
                  </a:lnTo>
                  <a:close/>
                </a:path>
                <a:path w="7620" h="683260">
                  <a:moveTo>
                    <a:pt x="7620" y="650240"/>
                  </a:moveTo>
                  <a:lnTo>
                    <a:pt x="0" y="650240"/>
                  </a:lnTo>
                  <a:lnTo>
                    <a:pt x="0" y="656589"/>
                  </a:lnTo>
                  <a:lnTo>
                    <a:pt x="7620" y="656589"/>
                  </a:lnTo>
                  <a:lnTo>
                    <a:pt x="7620" y="650240"/>
                  </a:lnTo>
                  <a:close/>
                </a:path>
                <a:path w="7620" h="683260">
                  <a:moveTo>
                    <a:pt x="7620" y="656590"/>
                  </a:moveTo>
                  <a:lnTo>
                    <a:pt x="0" y="656590"/>
                  </a:lnTo>
                  <a:lnTo>
                    <a:pt x="0" y="662939"/>
                  </a:lnTo>
                  <a:lnTo>
                    <a:pt x="7620" y="662939"/>
                  </a:lnTo>
                  <a:lnTo>
                    <a:pt x="7620" y="656590"/>
                  </a:lnTo>
                  <a:close/>
                </a:path>
                <a:path w="7620" h="683260">
                  <a:moveTo>
                    <a:pt x="7620" y="662940"/>
                  </a:moveTo>
                  <a:lnTo>
                    <a:pt x="0" y="662940"/>
                  </a:lnTo>
                  <a:lnTo>
                    <a:pt x="0" y="669289"/>
                  </a:lnTo>
                  <a:lnTo>
                    <a:pt x="7620" y="669289"/>
                  </a:lnTo>
                  <a:lnTo>
                    <a:pt x="7620" y="662940"/>
                  </a:lnTo>
                  <a:close/>
                </a:path>
                <a:path w="7620" h="683260">
                  <a:moveTo>
                    <a:pt x="7620" y="669290"/>
                  </a:moveTo>
                  <a:lnTo>
                    <a:pt x="0" y="669290"/>
                  </a:lnTo>
                  <a:lnTo>
                    <a:pt x="0" y="675639"/>
                  </a:lnTo>
                  <a:lnTo>
                    <a:pt x="7620" y="675639"/>
                  </a:lnTo>
                  <a:lnTo>
                    <a:pt x="7620" y="669290"/>
                  </a:lnTo>
                  <a:close/>
                </a:path>
                <a:path w="7620" h="683260">
                  <a:moveTo>
                    <a:pt x="7620" y="675640"/>
                  </a:moveTo>
                  <a:lnTo>
                    <a:pt x="0" y="675640"/>
                  </a:lnTo>
                  <a:lnTo>
                    <a:pt x="0" y="681989"/>
                  </a:lnTo>
                  <a:lnTo>
                    <a:pt x="3809" y="681989"/>
                  </a:lnTo>
                  <a:lnTo>
                    <a:pt x="3809" y="680719"/>
                  </a:lnTo>
                  <a:lnTo>
                    <a:pt x="6350" y="680719"/>
                  </a:lnTo>
                  <a:lnTo>
                    <a:pt x="6350" y="679450"/>
                  </a:lnTo>
                  <a:lnTo>
                    <a:pt x="7620" y="679450"/>
                  </a:lnTo>
                  <a:lnTo>
                    <a:pt x="7620" y="675640"/>
                  </a:lnTo>
                  <a:close/>
                </a:path>
                <a:path w="7620" h="683260">
                  <a:moveTo>
                    <a:pt x="2540" y="681990"/>
                  </a:moveTo>
                  <a:lnTo>
                    <a:pt x="0" y="681990"/>
                  </a:lnTo>
                  <a:lnTo>
                    <a:pt x="0" y="683260"/>
                  </a:lnTo>
                  <a:lnTo>
                    <a:pt x="2540" y="683260"/>
                  </a:lnTo>
                  <a:lnTo>
                    <a:pt x="2540" y="681990"/>
                  </a:lnTo>
                  <a:close/>
                </a:path>
              </a:pathLst>
            </a:custGeom>
            <a:solidFill>
              <a:srgbClr val="5300F3"/>
            </a:solidFill>
          </p:spPr>
          <p:txBody>
            <a:bodyPr bIns="0" lIns="0" rIns="0" rtlCol="0" tIns="0" wrap="square"/>
            <a:p/>
          </p:txBody>
        </p:sp>
        <p:sp>
          <p:nvSpPr>
            <p:cNvPr id="1049986" name="object 1287"/>
            <p:cNvSpPr/>
            <p:nvPr/>
          </p:nvSpPr>
          <p:spPr>
            <a:xfrm>
              <a:off x="6755130" y="4456429"/>
              <a:ext cx="7620" cy="689610"/>
            </a:xfrm>
            <a:custGeom>
              <a:avLst/>
              <a:ahLst/>
              <a:rect l="l" t="t" r="r" b="b"/>
              <a:pathLst>
                <a:path w="7620" h="689610">
                  <a:moveTo>
                    <a:pt x="5080" y="0"/>
                  </a:moveTo>
                  <a:lnTo>
                    <a:pt x="0" y="0"/>
                  </a:lnTo>
                  <a:lnTo>
                    <a:pt x="0" y="3810"/>
                  </a:lnTo>
                  <a:lnTo>
                    <a:pt x="7620" y="3810"/>
                  </a:lnTo>
                  <a:lnTo>
                    <a:pt x="7620" y="1270"/>
                  </a:lnTo>
                  <a:lnTo>
                    <a:pt x="5080" y="1270"/>
                  </a:lnTo>
                  <a:lnTo>
                    <a:pt x="5080" y="0"/>
                  </a:lnTo>
                  <a:close/>
                </a:path>
                <a:path w="7620" h="689610">
                  <a:moveTo>
                    <a:pt x="7620" y="3810"/>
                  </a:moveTo>
                  <a:lnTo>
                    <a:pt x="0" y="3810"/>
                  </a:lnTo>
                  <a:lnTo>
                    <a:pt x="0" y="10160"/>
                  </a:lnTo>
                  <a:lnTo>
                    <a:pt x="7620" y="10160"/>
                  </a:lnTo>
                  <a:lnTo>
                    <a:pt x="7620" y="3810"/>
                  </a:lnTo>
                  <a:close/>
                </a:path>
                <a:path w="7620" h="689610">
                  <a:moveTo>
                    <a:pt x="7620" y="10160"/>
                  </a:moveTo>
                  <a:lnTo>
                    <a:pt x="0" y="10160"/>
                  </a:lnTo>
                  <a:lnTo>
                    <a:pt x="0" y="16510"/>
                  </a:lnTo>
                  <a:lnTo>
                    <a:pt x="7620" y="16510"/>
                  </a:lnTo>
                  <a:lnTo>
                    <a:pt x="7620" y="10160"/>
                  </a:lnTo>
                  <a:close/>
                </a:path>
                <a:path w="7620" h="689610">
                  <a:moveTo>
                    <a:pt x="7620" y="16510"/>
                  </a:moveTo>
                  <a:lnTo>
                    <a:pt x="0" y="16510"/>
                  </a:lnTo>
                  <a:lnTo>
                    <a:pt x="0" y="22860"/>
                  </a:lnTo>
                  <a:lnTo>
                    <a:pt x="7620" y="22860"/>
                  </a:lnTo>
                  <a:lnTo>
                    <a:pt x="7620" y="16510"/>
                  </a:lnTo>
                  <a:close/>
                </a:path>
                <a:path w="7620" h="689610">
                  <a:moveTo>
                    <a:pt x="7620" y="22860"/>
                  </a:moveTo>
                  <a:lnTo>
                    <a:pt x="0" y="22860"/>
                  </a:lnTo>
                  <a:lnTo>
                    <a:pt x="0" y="29210"/>
                  </a:lnTo>
                  <a:lnTo>
                    <a:pt x="7620" y="29210"/>
                  </a:lnTo>
                  <a:lnTo>
                    <a:pt x="7620" y="22860"/>
                  </a:lnTo>
                  <a:close/>
                </a:path>
                <a:path w="7620" h="689610">
                  <a:moveTo>
                    <a:pt x="7620" y="29210"/>
                  </a:moveTo>
                  <a:lnTo>
                    <a:pt x="0" y="29210"/>
                  </a:lnTo>
                  <a:lnTo>
                    <a:pt x="0" y="35560"/>
                  </a:lnTo>
                  <a:lnTo>
                    <a:pt x="7620" y="35560"/>
                  </a:lnTo>
                  <a:lnTo>
                    <a:pt x="7620" y="29210"/>
                  </a:lnTo>
                  <a:close/>
                </a:path>
                <a:path w="7620" h="689610">
                  <a:moveTo>
                    <a:pt x="7620" y="35560"/>
                  </a:moveTo>
                  <a:lnTo>
                    <a:pt x="0" y="35560"/>
                  </a:lnTo>
                  <a:lnTo>
                    <a:pt x="0" y="41910"/>
                  </a:lnTo>
                  <a:lnTo>
                    <a:pt x="7620" y="41910"/>
                  </a:lnTo>
                  <a:lnTo>
                    <a:pt x="7620" y="35560"/>
                  </a:lnTo>
                  <a:close/>
                </a:path>
                <a:path w="7620" h="689610">
                  <a:moveTo>
                    <a:pt x="7620" y="41910"/>
                  </a:moveTo>
                  <a:lnTo>
                    <a:pt x="0" y="41910"/>
                  </a:lnTo>
                  <a:lnTo>
                    <a:pt x="0" y="48260"/>
                  </a:lnTo>
                  <a:lnTo>
                    <a:pt x="7620" y="48260"/>
                  </a:lnTo>
                  <a:lnTo>
                    <a:pt x="7620" y="41910"/>
                  </a:lnTo>
                  <a:close/>
                </a:path>
                <a:path w="7620" h="689610">
                  <a:moveTo>
                    <a:pt x="7620" y="48260"/>
                  </a:moveTo>
                  <a:lnTo>
                    <a:pt x="0" y="48260"/>
                  </a:lnTo>
                  <a:lnTo>
                    <a:pt x="0" y="54610"/>
                  </a:lnTo>
                  <a:lnTo>
                    <a:pt x="7620" y="54610"/>
                  </a:lnTo>
                  <a:lnTo>
                    <a:pt x="7620" y="48260"/>
                  </a:lnTo>
                  <a:close/>
                </a:path>
                <a:path w="7620" h="689610">
                  <a:moveTo>
                    <a:pt x="7620" y="54610"/>
                  </a:moveTo>
                  <a:lnTo>
                    <a:pt x="0" y="54610"/>
                  </a:lnTo>
                  <a:lnTo>
                    <a:pt x="0" y="60960"/>
                  </a:lnTo>
                  <a:lnTo>
                    <a:pt x="7620" y="60960"/>
                  </a:lnTo>
                  <a:lnTo>
                    <a:pt x="7620" y="54610"/>
                  </a:lnTo>
                  <a:close/>
                </a:path>
                <a:path w="7620" h="689610">
                  <a:moveTo>
                    <a:pt x="7620" y="60960"/>
                  </a:moveTo>
                  <a:lnTo>
                    <a:pt x="0" y="60960"/>
                  </a:lnTo>
                  <a:lnTo>
                    <a:pt x="0" y="67310"/>
                  </a:lnTo>
                  <a:lnTo>
                    <a:pt x="7620" y="67310"/>
                  </a:lnTo>
                  <a:lnTo>
                    <a:pt x="7620" y="60960"/>
                  </a:lnTo>
                  <a:close/>
                </a:path>
                <a:path w="7620" h="689610">
                  <a:moveTo>
                    <a:pt x="7620" y="67310"/>
                  </a:moveTo>
                  <a:lnTo>
                    <a:pt x="0" y="67310"/>
                  </a:lnTo>
                  <a:lnTo>
                    <a:pt x="0" y="73660"/>
                  </a:lnTo>
                  <a:lnTo>
                    <a:pt x="7620" y="73660"/>
                  </a:lnTo>
                  <a:lnTo>
                    <a:pt x="7620" y="67310"/>
                  </a:lnTo>
                  <a:close/>
                </a:path>
                <a:path w="7620" h="689610">
                  <a:moveTo>
                    <a:pt x="7620" y="73660"/>
                  </a:moveTo>
                  <a:lnTo>
                    <a:pt x="0" y="73660"/>
                  </a:lnTo>
                  <a:lnTo>
                    <a:pt x="0" y="80010"/>
                  </a:lnTo>
                  <a:lnTo>
                    <a:pt x="7620" y="80010"/>
                  </a:lnTo>
                  <a:lnTo>
                    <a:pt x="7620" y="73660"/>
                  </a:lnTo>
                  <a:close/>
                </a:path>
                <a:path w="7620" h="689610">
                  <a:moveTo>
                    <a:pt x="7620" y="80010"/>
                  </a:moveTo>
                  <a:lnTo>
                    <a:pt x="0" y="80010"/>
                  </a:lnTo>
                  <a:lnTo>
                    <a:pt x="0" y="86360"/>
                  </a:lnTo>
                  <a:lnTo>
                    <a:pt x="7620" y="86360"/>
                  </a:lnTo>
                  <a:lnTo>
                    <a:pt x="7620" y="80010"/>
                  </a:lnTo>
                  <a:close/>
                </a:path>
                <a:path w="7620" h="689610">
                  <a:moveTo>
                    <a:pt x="7620" y="86360"/>
                  </a:moveTo>
                  <a:lnTo>
                    <a:pt x="0" y="86360"/>
                  </a:lnTo>
                  <a:lnTo>
                    <a:pt x="0" y="92710"/>
                  </a:lnTo>
                  <a:lnTo>
                    <a:pt x="7620" y="92710"/>
                  </a:lnTo>
                  <a:lnTo>
                    <a:pt x="7620" y="86360"/>
                  </a:lnTo>
                  <a:close/>
                </a:path>
                <a:path w="7620" h="689610">
                  <a:moveTo>
                    <a:pt x="7620" y="92710"/>
                  </a:moveTo>
                  <a:lnTo>
                    <a:pt x="0" y="92710"/>
                  </a:lnTo>
                  <a:lnTo>
                    <a:pt x="0" y="99060"/>
                  </a:lnTo>
                  <a:lnTo>
                    <a:pt x="7620" y="99060"/>
                  </a:lnTo>
                  <a:lnTo>
                    <a:pt x="7620" y="92710"/>
                  </a:lnTo>
                  <a:close/>
                </a:path>
                <a:path w="7620" h="689610">
                  <a:moveTo>
                    <a:pt x="7620" y="99060"/>
                  </a:moveTo>
                  <a:lnTo>
                    <a:pt x="0" y="99060"/>
                  </a:lnTo>
                  <a:lnTo>
                    <a:pt x="0" y="105410"/>
                  </a:lnTo>
                  <a:lnTo>
                    <a:pt x="7620" y="105410"/>
                  </a:lnTo>
                  <a:lnTo>
                    <a:pt x="7620" y="99060"/>
                  </a:lnTo>
                  <a:close/>
                </a:path>
                <a:path w="7620" h="689610">
                  <a:moveTo>
                    <a:pt x="7620" y="105410"/>
                  </a:moveTo>
                  <a:lnTo>
                    <a:pt x="0" y="105410"/>
                  </a:lnTo>
                  <a:lnTo>
                    <a:pt x="0" y="111760"/>
                  </a:lnTo>
                  <a:lnTo>
                    <a:pt x="7620" y="111760"/>
                  </a:lnTo>
                  <a:lnTo>
                    <a:pt x="7620" y="105410"/>
                  </a:lnTo>
                  <a:close/>
                </a:path>
                <a:path w="7620" h="689610">
                  <a:moveTo>
                    <a:pt x="7620" y="111760"/>
                  </a:moveTo>
                  <a:lnTo>
                    <a:pt x="0" y="111760"/>
                  </a:lnTo>
                  <a:lnTo>
                    <a:pt x="0" y="118110"/>
                  </a:lnTo>
                  <a:lnTo>
                    <a:pt x="7620" y="118110"/>
                  </a:lnTo>
                  <a:lnTo>
                    <a:pt x="7620" y="111760"/>
                  </a:lnTo>
                  <a:close/>
                </a:path>
                <a:path w="7620" h="689610">
                  <a:moveTo>
                    <a:pt x="7620" y="118110"/>
                  </a:moveTo>
                  <a:lnTo>
                    <a:pt x="0" y="118110"/>
                  </a:lnTo>
                  <a:lnTo>
                    <a:pt x="0" y="124460"/>
                  </a:lnTo>
                  <a:lnTo>
                    <a:pt x="7620" y="124460"/>
                  </a:lnTo>
                  <a:lnTo>
                    <a:pt x="7620" y="118110"/>
                  </a:lnTo>
                  <a:close/>
                </a:path>
                <a:path w="7620" h="689610">
                  <a:moveTo>
                    <a:pt x="7620" y="124460"/>
                  </a:moveTo>
                  <a:lnTo>
                    <a:pt x="0" y="124460"/>
                  </a:lnTo>
                  <a:lnTo>
                    <a:pt x="0" y="130810"/>
                  </a:lnTo>
                  <a:lnTo>
                    <a:pt x="7620" y="130810"/>
                  </a:lnTo>
                  <a:lnTo>
                    <a:pt x="7620" y="124460"/>
                  </a:lnTo>
                  <a:close/>
                </a:path>
                <a:path w="7620" h="689610">
                  <a:moveTo>
                    <a:pt x="7620" y="130810"/>
                  </a:moveTo>
                  <a:lnTo>
                    <a:pt x="0" y="130810"/>
                  </a:lnTo>
                  <a:lnTo>
                    <a:pt x="0" y="137160"/>
                  </a:lnTo>
                  <a:lnTo>
                    <a:pt x="7620" y="137160"/>
                  </a:lnTo>
                  <a:lnTo>
                    <a:pt x="7620" y="130810"/>
                  </a:lnTo>
                  <a:close/>
                </a:path>
                <a:path w="7620" h="689610">
                  <a:moveTo>
                    <a:pt x="7620" y="137160"/>
                  </a:moveTo>
                  <a:lnTo>
                    <a:pt x="0" y="137160"/>
                  </a:lnTo>
                  <a:lnTo>
                    <a:pt x="0" y="143510"/>
                  </a:lnTo>
                  <a:lnTo>
                    <a:pt x="7620" y="143510"/>
                  </a:lnTo>
                  <a:lnTo>
                    <a:pt x="7620" y="137160"/>
                  </a:lnTo>
                  <a:close/>
                </a:path>
                <a:path w="7620" h="689610">
                  <a:moveTo>
                    <a:pt x="7620" y="143510"/>
                  </a:moveTo>
                  <a:lnTo>
                    <a:pt x="0" y="143510"/>
                  </a:lnTo>
                  <a:lnTo>
                    <a:pt x="0" y="149860"/>
                  </a:lnTo>
                  <a:lnTo>
                    <a:pt x="7620" y="149860"/>
                  </a:lnTo>
                  <a:lnTo>
                    <a:pt x="7620" y="143510"/>
                  </a:lnTo>
                  <a:close/>
                </a:path>
                <a:path w="7620" h="689610">
                  <a:moveTo>
                    <a:pt x="7620" y="149860"/>
                  </a:moveTo>
                  <a:lnTo>
                    <a:pt x="0" y="149860"/>
                  </a:lnTo>
                  <a:lnTo>
                    <a:pt x="0" y="154940"/>
                  </a:lnTo>
                  <a:lnTo>
                    <a:pt x="7620" y="154940"/>
                  </a:lnTo>
                  <a:lnTo>
                    <a:pt x="7620" y="149860"/>
                  </a:lnTo>
                  <a:close/>
                </a:path>
                <a:path w="7620" h="689610">
                  <a:moveTo>
                    <a:pt x="7620" y="154940"/>
                  </a:moveTo>
                  <a:lnTo>
                    <a:pt x="0" y="154940"/>
                  </a:lnTo>
                  <a:lnTo>
                    <a:pt x="0" y="157480"/>
                  </a:lnTo>
                  <a:lnTo>
                    <a:pt x="5079" y="157480"/>
                  </a:lnTo>
                  <a:lnTo>
                    <a:pt x="5079" y="158750"/>
                  </a:lnTo>
                  <a:lnTo>
                    <a:pt x="7620" y="158750"/>
                  </a:lnTo>
                  <a:lnTo>
                    <a:pt x="7620" y="154940"/>
                  </a:lnTo>
                  <a:close/>
                </a:path>
                <a:path w="7620" h="689610">
                  <a:moveTo>
                    <a:pt x="7620" y="269240"/>
                  </a:moveTo>
                  <a:lnTo>
                    <a:pt x="5079" y="269240"/>
                  </a:lnTo>
                  <a:lnTo>
                    <a:pt x="5079" y="270510"/>
                  </a:lnTo>
                  <a:lnTo>
                    <a:pt x="7620" y="270510"/>
                  </a:lnTo>
                  <a:lnTo>
                    <a:pt x="7620" y="269240"/>
                  </a:lnTo>
                  <a:close/>
                </a:path>
                <a:path w="7620" h="689610">
                  <a:moveTo>
                    <a:pt x="7620" y="270510"/>
                  </a:moveTo>
                  <a:lnTo>
                    <a:pt x="2540" y="270510"/>
                  </a:lnTo>
                  <a:lnTo>
                    <a:pt x="2540" y="271780"/>
                  </a:lnTo>
                  <a:lnTo>
                    <a:pt x="0" y="271780"/>
                  </a:lnTo>
                  <a:lnTo>
                    <a:pt x="0" y="276860"/>
                  </a:lnTo>
                  <a:lnTo>
                    <a:pt x="7620" y="276860"/>
                  </a:lnTo>
                  <a:lnTo>
                    <a:pt x="7620" y="270510"/>
                  </a:lnTo>
                  <a:close/>
                </a:path>
                <a:path w="7620" h="689610">
                  <a:moveTo>
                    <a:pt x="7620" y="276860"/>
                  </a:moveTo>
                  <a:lnTo>
                    <a:pt x="0" y="276860"/>
                  </a:lnTo>
                  <a:lnTo>
                    <a:pt x="0" y="283210"/>
                  </a:lnTo>
                  <a:lnTo>
                    <a:pt x="7620" y="283210"/>
                  </a:lnTo>
                  <a:lnTo>
                    <a:pt x="7620" y="276860"/>
                  </a:lnTo>
                  <a:close/>
                </a:path>
                <a:path w="7620" h="689610">
                  <a:moveTo>
                    <a:pt x="7620" y="283210"/>
                  </a:moveTo>
                  <a:lnTo>
                    <a:pt x="0" y="283210"/>
                  </a:lnTo>
                  <a:lnTo>
                    <a:pt x="0" y="289560"/>
                  </a:lnTo>
                  <a:lnTo>
                    <a:pt x="7620" y="289560"/>
                  </a:lnTo>
                  <a:lnTo>
                    <a:pt x="7620" y="283210"/>
                  </a:lnTo>
                  <a:close/>
                </a:path>
                <a:path w="7620" h="689610">
                  <a:moveTo>
                    <a:pt x="7620" y="289560"/>
                  </a:moveTo>
                  <a:lnTo>
                    <a:pt x="0" y="289560"/>
                  </a:lnTo>
                  <a:lnTo>
                    <a:pt x="0" y="295910"/>
                  </a:lnTo>
                  <a:lnTo>
                    <a:pt x="7620" y="295910"/>
                  </a:lnTo>
                  <a:lnTo>
                    <a:pt x="7620" y="289560"/>
                  </a:lnTo>
                  <a:close/>
                </a:path>
                <a:path w="7620" h="689610">
                  <a:moveTo>
                    <a:pt x="7620" y="295910"/>
                  </a:moveTo>
                  <a:lnTo>
                    <a:pt x="0" y="295910"/>
                  </a:lnTo>
                  <a:lnTo>
                    <a:pt x="0" y="302260"/>
                  </a:lnTo>
                  <a:lnTo>
                    <a:pt x="7620" y="302260"/>
                  </a:lnTo>
                  <a:lnTo>
                    <a:pt x="7620" y="295910"/>
                  </a:lnTo>
                  <a:close/>
                </a:path>
                <a:path w="7620" h="689610">
                  <a:moveTo>
                    <a:pt x="7620" y="302260"/>
                  </a:moveTo>
                  <a:lnTo>
                    <a:pt x="0" y="302260"/>
                  </a:lnTo>
                  <a:lnTo>
                    <a:pt x="0" y="308610"/>
                  </a:lnTo>
                  <a:lnTo>
                    <a:pt x="7620" y="308610"/>
                  </a:lnTo>
                  <a:lnTo>
                    <a:pt x="7620" y="302260"/>
                  </a:lnTo>
                  <a:close/>
                </a:path>
                <a:path w="7620" h="689610">
                  <a:moveTo>
                    <a:pt x="7620" y="308610"/>
                  </a:moveTo>
                  <a:lnTo>
                    <a:pt x="0" y="308610"/>
                  </a:lnTo>
                  <a:lnTo>
                    <a:pt x="0" y="314960"/>
                  </a:lnTo>
                  <a:lnTo>
                    <a:pt x="7620" y="314960"/>
                  </a:lnTo>
                  <a:lnTo>
                    <a:pt x="7620" y="308610"/>
                  </a:lnTo>
                  <a:close/>
                </a:path>
                <a:path w="7620" h="689610">
                  <a:moveTo>
                    <a:pt x="7620" y="314960"/>
                  </a:moveTo>
                  <a:lnTo>
                    <a:pt x="0" y="314960"/>
                  </a:lnTo>
                  <a:lnTo>
                    <a:pt x="0" y="321310"/>
                  </a:lnTo>
                  <a:lnTo>
                    <a:pt x="7620" y="321310"/>
                  </a:lnTo>
                  <a:lnTo>
                    <a:pt x="7620" y="314960"/>
                  </a:lnTo>
                  <a:close/>
                </a:path>
                <a:path w="7620" h="689610">
                  <a:moveTo>
                    <a:pt x="7620" y="321310"/>
                  </a:moveTo>
                  <a:lnTo>
                    <a:pt x="0" y="321310"/>
                  </a:lnTo>
                  <a:lnTo>
                    <a:pt x="0" y="327660"/>
                  </a:lnTo>
                  <a:lnTo>
                    <a:pt x="7620" y="327660"/>
                  </a:lnTo>
                  <a:lnTo>
                    <a:pt x="7620" y="321310"/>
                  </a:lnTo>
                  <a:close/>
                </a:path>
                <a:path w="7620" h="689610">
                  <a:moveTo>
                    <a:pt x="7620" y="327660"/>
                  </a:moveTo>
                  <a:lnTo>
                    <a:pt x="0" y="327660"/>
                  </a:lnTo>
                  <a:lnTo>
                    <a:pt x="0" y="334010"/>
                  </a:lnTo>
                  <a:lnTo>
                    <a:pt x="7620" y="334010"/>
                  </a:lnTo>
                  <a:lnTo>
                    <a:pt x="7620" y="327660"/>
                  </a:lnTo>
                  <a:close/>
                </a:path>
                <a:path w="7620" h="689610">
                  <a:moveTo>
                    <a:pt x="7620" y="334010"/>
                  </a:moveTo>
                  <a:lnTo>
                    <a:pt x="0" y="334010"/>
                  </a:lnTo>
                  <a:lnTo>
                    <a:pt x="0" y="340360"/>
                  </a:lnTo>
                  <a:lnTo>
                    <a:pt x="7620" y="340360"/>
                  </a:lnTo>
                  <a:lnTo>
                    <a:pt x="7620" y="334010"/>
                  </a:lnTo>
                  <a:close/>
                </a:path>
                <a:path w="7620" h="689610">
                  <a:moveTo>
                    <a:pt x="7620" y="340360"/>
                  </a:moveTo>
                  <a:lnTo>
                    <a:pt x="0" y="340360"/>
                  </a:lnTo>
                  <a:lnTo>
                    <a:pt x="0" y="346710"/>
                  </a:lnTo>
                  <a:lnTo>
                    <a:pt x="7620" y="346710"/>
                  </a:lnTo>
                  <a:lnTo>
                    <a:pt x="7620" y="340360"/>
                  </a:lnTo>
                  <a:close/>
                </a:path>
                <a:path w="7620" h="689610">
                  <a:moveTo>
                    <a:pt x="7620" y="346710"/>
                  </a:moveTo>
                  <a:lnTo>
                    <a:pt x="0" y="346710"/>
                  </a:lnTo>
                  <a:lnTo>
                    <a:pt x="0" y="353060"/>
                  </a:lnTo>
                  <a:lnTo>
                    <a:pt x="7620" y="353060"/>
                  </a:lnTo>
                  <a:lnTo>
                    <a:pt x="7620" y="346710"/>
                  </a:lnTo>
                  <a:close/>
                </a:path>
                <a:path w="7620" h="689610">
                  <a:moveTo>
                    <a:pt x="7620" y="353060"/>
                  </a:moveTo>
                  <a:lnTo>
                    <a:pt x="0" y="353060"/>
                  </a:lnTo>
                  <a:lnTo>
                    <a:pt x="0" y="359410"/>
                  </a:lnTo>
                  <a:lnTo>
                    <a:pt x="7620" y="359410"/>
                  </a:lnTo>
                  <a:lnTo>
                    <a:pt x="7620" y="353060"/>
                  </a:lnTo>
                  <a:close/>
                </a:path>
                <a:path w="7620" h="689610">
                  <a:moveTo>
                    <a:pt x="7620" y="359410"/>
                  </a:moveTo>
                  <a:lnTo>
                    <a:pt x="0" y="359410"/>
                  </a:lnTo>
                  <a:lnTo>
                    <a:pt x="0" y="365760"/>
                  </a:lnTo>
                  <a:lnTo>
                    <a:pt x="7620" y="365760"/>
                  </a:lnTo>
                  <a:lnTo>
                    <a:pt x="7620" y="359410"/>
                  </a:lnTo>
                  <a:close/>
                </a:path>
                <a:path w="7620" h="689610">
                  <a:moveTo>
                    <a:pt x="7620" y="365760"/>
                  </a:moveTo>
                  <a:lnTo>
                    <a:pt x="0" y="365760"/>
                  </a:lnTo>
                  <a:lnTo>
                    <a:pt x="0" y="372110"/>
                  </a:lnTo>
                  <a:lnTo>
                    <a:pt x="7620" y="372110"/>
                  </a:lnTo>
                  <a:lnTo>
                    <a:pt x="7620" y="365760"/>
                  </a:lnTo>
                  <a:close/>
                </a:path>
                <a:path w="7620" h="689610">
                  <a:moveTo>
                    <a:pt x="7620" y="372110"/>
                  </a:moveTo>
                  <a:lnTo>
                    <a:pt x="0" y="372110"/>
                  </a:lnTo>
                  <a:lnTo>
                    <a:pt x="0" y="378460"/>
                  </a:lnTo>
                  <a:lnTo>
                    <a:pt x="7620" y="378460"/>
                  </a:lnTo>
                  <a:lnTo>
                    <a:pt x="7620" y="372110"/>
                  </a:lnTo>
                  <a:close/>
                </a:path>
                <a:path w="7620" h="689610">
                  <a:moveTo>
                    <a:pt x="7620" y="378460"/>
                  </a:moveTo>
                  <a:lnTo>
                    <a:pt x="0" y="378460"/>
                  </a:lnTo>
                  <a:lnTo>
                    <a:pt x="0" y="384810"/>
                  </a:lnTo>
                  <a:lnTo>
                    <a:pt x="7620" y="384810"/>
                  </a:lnTo>
                  <a:lnTo>
                    <a:pt x="7620" y="378460"/>
                  </a:lnTo>
                  <a:close/>
                </a:path>
                <a:path w="7620" h="689610">
                  <a:moveTo>
                    <a:pt x="7620" y="384810"/>
                  </a:moveTo>
                  <a:lnTo>
                    <a:pt x="0" y="384810"/>
                  </a:lnTo>
                  <a:lnTo>
                    <a:pt x="0" y="391160"/>
                  </a:lnTo>
                  <a:lnTo>
                    <a:pt x="7620" y="391160"/>
                  </a:lnTo>
                  <a:lnTo>
                    <a:pt x="7620" y="384810"/>
                  </a:lnTo>
                  <a:close/>
                </a:path>
                <a:path w="7620" h="689610">
                  <a:moveTo>
                    <a:pt x="7620" y="391160"/>
                  </a:moveTo>
                  <a:lnTo>
                    <a:pt x="0" y="391160"/>
                  </a:lnTo>
                  <a:lnTo>
                    <a:pt x="0" y="397510"/>
                  </a:lnTo>
                  <a:lnTo>
                    <a:pt x="7620" y="397510"/>
                  </a:lnTo>
                  <a:lnTo>
                    <a:pt x="7620" y="391160"/>
                  </a:lnTo>
                  <a:close/>
                </a:path>
                <a:path w="7620" h="689610">
                  <a:moveTo>
                    <a:pt x="7620" y="397510"/>
                  </a:moveTo>
                  <a:lnTo>
                    <a:pt x="0" y="397510"/>
                  </a:lnTo>
                  <a:lnTo>
                    <a:pt x="0" y="403860"/>
                  </a:lnTo>
                  <a:lnTo>
                    <a:pt x="1270" y="403860"/>
                  </a:lnTo>
                  <a:lnTo>
                    <a:pt x="1270" y="402590"/>
                  </a:lnTo>
                  <a:lnTo>
                    <a:pt x="5080" y="402590"/>
                  </a:lnTo>
                  <a:lnTo>
                    <a:pt x="5080" y="401320"/>
                  </a:lnTo>
                  <a:lnTo>
                    <a:pt x="7620" y="401320"/>
                  </a:lnTo>
                  <a:lnTo>
                    <a:pt x="7620" y="397510"/>
                  </a:lnTo>
                  <a:close/>
                </a:path>
                <a:path w="7620" h="689610">
                  <a:moveTo>
                    <a:pt x="7620" y="552450"/>
                  </a:moveTo>
                  <a:lnTo>
                    <a:pt x="6350" y="552450"/>
                  </a:lnTo>
                  <a:lnTo>
                    <a:pt x="6350" y="553720"/>
                  </a:lnTo>
                  <a:lnTo>
                    <a:pt x="3810" y="553720"/>
                  </a:lnTo>
                  <a:lnTo>
                    <a:pt x="3810" y="554990"/>
                  </a:lnTo>
                  <a:lnTo>
                    <a:pt x="2540" y="554990"/>
                  </a:lnTo>
                  <a:lnTo>
                    <a:pt x="2540" y="556260"/>
                  </a:lnTo>
                  <a:lnTo>
                    <a:pt x="7620" y="556260"/>
                  </a:lnTo>
                  <a:lnTo>
                    <a:pt x="7620" y="552450"/>
                  </a:lnTo>
                  <a:close/>
                </a:path>
                <a:path w="7620" h="689610">
                  <a:moveTo>
                    <a:pt x="7620" y="556260"/>
                  </a:moveTo>
                  <a:lnTo>
                    <a:pt x="0" y="556260"/>
                  </a:lnTo>
                  <a:lnTo>
                    <a:pt x="0" y="562610"/>
                  </a:lnTo>
                  <a:lnTo>
                    <a:pt x="7620" y="562610"/>
                  </a:lnTo>
                  <a:lnTo>
                    <a:pt x="7620" y="556260"/>
                  </a:lnTo>
                  <a:close/>
                </a:path>
                <a:path w="7620" h="689610">
                  <a:moveTo>
                    <a:pt x="7620" y="562610"/>
                  </a:moveTo>
                  <a:lnTo>
                    <a:pt x="0" y="562610"/>
                  </a:lnTo>
                  <a:lnTo>
                    <a:pt x="0" y="568960"/>
                  </a:lnTo>
                  <a:lnTo>
                    <a:pt x="7620" y="568960"/>
                  </a:lnTo>
                  <a:lnTo>
                    <a:pt x="7620" y="562610"/>
                  </a:lnTo>
                  <a:close/>
                </a:path>
                <a:path w="7620" h="689610">
                  <a:moveTo>
                    <a:pt x="7620" y="568960"/>
                  </a:moveTo>
                  <a:lnTo>
                    <a:pt x="0" y="568960"/>
                  </a:lnTo>
                  <a:lnTo>
                    <a:pt x="0" y="575310"/>
                  </a:lnTo>
                  <a:lnTo>
                    <a:pt x="7620" y="575310"/>
                  </a:lnTo>
                  <a:lnTo>
                    <a:pt x="7620" y="568960"/>
                  </a:lnTo>
                  <a:close/>
                </a:path>
                <a:path w="7620" h="689610">
                  <a:moveTo>
                    <a:pt x="7620" y="575310"/>
                  </a:moveTo>
                  <a:lnTo>
                    <a:pt x="0" y="575310"/>
                  </a:lnTo>
                  <a:lnTo>
                    <a:pt x="0" y="593090"/>
                  </a:lnTo>
                  <a:lnTo>
                    <a:pt x="7620" y="593090"/>
                  </a:lnTo>
                  <a:lnTo>
                    <a:pt x="7620" y="575310"/>
                  </a:lnTo>
                  <a:close/>
                </a:path>
                <a:path w="7620" h="689610">
                  <a:moveTo>
                    <a:pt x="7620" y="593090"/>
                  </a:moveTo>
                  <a:lnTo>
                    <a:pt x="0" y="593090"/>
                  </a:lnTo>
                  <a:lnTo>
                    <a:pt x="0" y="600710"/>
                  </a:lnTo>
                  <a:lnTo>
                    <a:pt x="7620" y="600710"/>
                  </a:lnTo>
                  <a:lnTo>
                    <a:pt x="7620" y="593090"/>
                  </a:lnTo>
                  <a:close/>
                </a:path>
                <a:path w="7620" h="689610">
                  <a:moveTo>
                    <a:pt x="7620" y="600710"/>
                  </a:moveTo>
                  <a:lnTo>
                    <a:pt x="0" y="600710"/>
                  </a:lnTo>
                  <a:lnTo>
                    <a:pt x="0" y="605790"/>
                  </a:lnTo>
                  <a:lnTo>
                    <a:pt x="7620" y="605790"/>
                  </a:lnTo>
                  <a:lnTo>
                    <a:pt x="7620" y="600710"/>
                  </a:lnTo>
                  <a:close/>
                </a:path>
                <a:path w="7620" h="689610">
                  <a:moveTo>
                    <a:pt x="7620" y="605790"/>
                  </a:moveTo>
                  <a:lnTo>
                    <a:pt x="0" y="605790"/>
                  </a:lnTo>
                  <a:lnTo>
                    <a:pt x="0" y="613410"/>
                  </a:lnTo>
                  <a:lnTo>
                    <a:pt x="7620" y="613410"/>
                  </a:lnTo>
                  <a:lnTo>
                    <a:pt x="7620" y="605790"/>
                  </a:lnTo>
                  <a:close/>
                </a:path>
                <a:path w="7620" h="689610">
                  <a:moveTo>
                    <a:pt x="7620" y="613410"/>
                  </a:moveTo>
                  <a:lnTo>
                    <a:pt x="0" y="613410"/>
                  </a:lnTo>
                  <a:lnTo>
                    <a:pt x="0" y="619760"/>
                  </a:lnTo>
                  <a:lnTo>
                    <a:pt x="7620" y="619760"/>
                  </a:lnTo>
                  <a:lnTo>
                    <a:pt x="7620" y="613410"/>
                  </a:lnTo>
                  <a:close/>
                </a:path>
                <a:path w="7620" h="689610">
                  <a:moveTo>
                    <a:pt x="7620" y="619760"/>
                  </a:moveTo>
                  <a:lnTo>
                    <a:pt x="0" y="619760"/>
                  </a:lnTo>
                  <a:lnTo>
                    <a:pt x="0" y="626110"/>
                  </a:lnTo>
                  <a:lnTo>
                    <a:pt x="7620" y="626110"/>
                  </a:lnTo>
                  <a:lnTo>
                    <a:pt x="7620" y="619760"/>
                  </a:lnTo>
                  <a:close/>
                </a:path>
                <a:path w="7620" h="689610">
                  <a:moveTo>
                    <a:pt x="7620" y="626110"/>
                  </a:moveTo>
                  <a:lnTo>
                    <a:pt x="0" y="626110"/>
                  </a:lnTo>
                  <a:lnTo>
                    <a:pt x="0" y="632460"/>
                  </a:lnTo>
                  <a:lnTo>
                    <a:pt x="7620" y="632460"/>
                  </a:lnTo>
                  <a:lnTo>
                    <a:pt x="7620" y="626110"/>
                  </a:lnTo>
                  <a:close/>
                </a:path>
                <a:path w="7620" h="689610">
                  <a:moveTo>
                    <a:pt x="7620" y="632460"/>
                  </a:moveTo>
                  <a:lnTo>
                    <a:pt x="0" y="632460"/>
                  </a:lnTo>
                  <a:lnTo>
                    <a:pt x="0" y="638810"/>
                  </a:lnTo>
                  <a:lnTo>
                    <a:pt x="7620" y="638810"/>
                  </a:lnTo>
                  <a:lnTo>
                    <a:pt x="7620" y="632460"/>
                  </a:lnTo>
                  <a:close/>
                </a:path>
                <a:path w="7620" h="689610">
                  <a:moveTo>
                    <a:pt x="7620" y="638810"/>
                  </a:moveTo>
                  <a:lnTo>
                    <a:pt x="0" y="638810"/>
                  </a:lnTo>
                  <a:lnTo>
                    <a:pt x="0" y="645160"/>
                  </a:lnTo>
                  <a:lnTo>
                    <a:pt x="7620" y="645160"/>
                  </a:lnTo>
                  <a:lnTo>
                    <a:pt x="7620" y="638810"/>
                  </a:lnTo>
                  <a:close/>
                </a:path>
                <a:path w="7620" h="689610">
                  <a:moveTo>
                    <a:pt x="7620" y="645160"/>
                  </a:moveTo>
                  <a:lnTo>
                    <a:pt x="0" y="645160"/>
                  </a:lnTo>
                  <a:lnTo>
                    <a:pt x="0" y="651510"/>
                  </a:lnTo>
                  <a:lnTo>
                    <a:pt x="7620" y="651510"/>
                  </a:lnTo>
                  <a:lnTo>
                    <a:pt x="7620" y="645160"/>
                  </a:lnTo>
                  <a:close/>
                </a:path>
                <a:path w="7620" h="689610">
                  <a:moveTo>
                    <a:pt x="7620" y="651510"/>
                  </a:moveTo>
                  <a:lnTo>
                    <a:pt x="0" y="651510"/>
                  </a:lnTo>
                  <a:lnTo>
                    <a:pt x="0" y="657860"/>
                  </a:lnTo>
                  <a:lnTo>
                    <a:pt x="7620" y="657860"/>
                  </a:lnTo>
                  <a:lnTo>
                    <a:pt x="7620" y="651510"/>
                  </a:lnTo>
                  <a:close/>
                </a:path>
                <a:path w="7620" h="689610">
                  <a:moveTo>
                    <a:pt x="7620" y="657860"/>
                  </a:moveTo>
                  <a:lnTo>
                    <a:pt x="0" y="657860"/>
                  </a:lnTo>
                  <a:lnTo>
                    <a:pt x="0" y="664210"/>
                  </a:lnTo>
                  <a:lnTo>
                    <a:pt x="7620" y="664210"/>
                  </a:lnTo>
                  <a:lnTo>
                    <a:pt x="7620" y="657860"/>
                  </a:lnTo>
                  <a:close/>
                </a:path>
                <a:path w="7620" h="689610">
                  <a:moveTo>
                    <a:pt x="7620" y="664210"/>
                  </a:moveTo>
                  <a:lnTo>
                    <a:pt x="0" y="664210"/>
                  </a:lnTo>
                  <a:lnTo>
                    <a:pt x="0" y="670560"/>
                  </a:lnTo>
                  <a:lnTo>
                    <a:pt x="7620" y="670560"/>
                  </a:lnTo>
                  <a:lnTo>
                    <a:pt x="7620" y="664210"/>
                  </a:lnTo>
                  <a:close/>
                </a:path>
                <a:path w="7620" h="689610">
                  <a:moveTo>
                    <a:pt x="7620" y="670560"/>
                  </a:moveTo>
                  <a:lnTo>
                    <a:pt x="0" y="670560"/>
                  </a:lnTo>
                  <a:lnTo>
                    <a:pt x="0" y="676910"/>
                  </a:lnTo>
                  <a:lnTo>
                    <a:pt x="7620" y="676910"/>
                  </a:lnTo>
                  <a:lnTo>
                    <a:pt x="7620" y="670560"/>
                  </a:lnTo>
                  <a:close/>
                </a:path>
                <a:path w="7620" h="689610">
                  <a:moveTo>
                    <a:pt x="7620" y="676910"/>
                  </a:moveTo>
                  <a:lnTo>
                    <a:pt x="0" y="676910"/>
                  </a:lnTo>
                  <a:lnTo>
                    <a:pt x="0" y="683260"/>
                  </a:lnTo>
                  <a:lnTo>
                    <a:pt x="7620" y="683260"/>
                  </a:lnTo>
                  <a:lnTo>
                    <a:pt x="7620" y="676910"/>
                  </a:lnTo>
                  <a:close/>
                </a:path>
                <a:path w="7620" h="689610">
                  <a:moveTo>
                    <a:pt x="7620" y="683260"/>
                  </a:moveTo>
                  <a:lnTo>
                    <a:pt x="0" y="683260"/>
                  </a:lnTo>
                  <a:lnTo>
                    <a:pt x="0" y="689610"/>
                  </a:lnTo>
                  <a:lnTo>
                    <a:pt x="1270" y="689610"/>
                  </a:lnTo>
                  <a:lnTo>
                    <a:pt x="1270" y="688340"/>
                  </a:lnTo>
                  <a:lnTo>
                    <a:pt x="3810" y="688340"/>
                  </a:lnTo>
                  <a:lnTo>
                    <a:pt x="3810" y="687070"/>
                  </a:lnTo>
                  <a:lnTo>
                    <a:pt x="5079" y="687070"/>
                  </a:lnTo>
                  <a:lnTo>
                    <a:pt x="5079" y="685800"/>
                  </a:lnTo>
                  <a:lnTo>
                    <a:pt x="7620" y="685800"/>
                  </a:lnTo>
                  <a:lnTo>
                    <a:pt x="7620" y="683260"/>
                  </a:lnTo>
                  <a:close/>
                </a:path>
              </a:pathLst>
            </a:custGeom>
            <a:solidFill>
              <a:srgbClr val="5200F4"/>
            </a:solidFill>
          </p:spPr>
          <p:txBody>
            <a:bodyPr bIns="0" lIns="0" rIns="0" rtlCol="0" tIns="0" wrap="square"/>
            <a:p/>
          </p:txBody>
        </p:sp>
        <p:sp>
          <p:nvSpPr>
            <p:cNvPr id="1049987" name="object 1288"/>
            <p:cNvSpPr/>
            <p:nvPr/>
          </p:nvSpPr>
          <p:spPr>
            <a:xfrm>
              <a:off x="6748780" y="4456429"/>
              <a:ext cx="6350" cy="692150"/>
            </a:xfrm>
            <a:custGeom>
              <a:avLst/>
              <a:ahLst/>
              <a:rect l="l" t="t" r="r" b="b"/>
              <a:pathLst>
                <a:path w="6350" h="692150">
                  <a:moveTo>
                    <a:pt x="6350" y="0"/>
                  </a:moveTo>
                  <a:lnTo>
                    <a:pt x="0" y="0"/>
                  </a:lnTo>
                  <a:lnTo>
                    <a:pt x="0" y="3810"/>
                  </a:lnTo>
                  <a:lnTo>
                    <a:pt x="6350" y="3810"/>
                  </a:lnTo>
                  <a:lnTo>
                    <a:pt x="6350" y="0"/>
                  </a:lnTo>
                  <a:close/>
                </a:path>
                <a:path w="6350" h="692150">
                  <a:moveTo>
                    <a:pt x="6350" y="3810"/>
                  </a:moveTo>
                  <a:lnTo>
                    <a:pt x="0" y="3810"/>
                  </a:lnTo>
                  <a:lnTo>
                    <a:pt x="0" y="10160"/>
                  </a:lnTo>
                  <a:lnTo>
                    <a:pt x="6350" y="10160"/>
                  </a:lnTo>
                  <a:lnTo>
                    <a:pt x="6350" y="3810"/>
                  </a:lnTo>
                  <a:close/>
                </a:path>
                <a:path w="6350" h="692150">
                  <a:moveTo>
                    <a:pt x="6350" y="10160"/>
                  </a:moveTo>
                  <a:lnTo>
                    <a:pt x="0" y="10160"/>
                  </a:lnTo>
                  <a:lnTo>
                    <a:pt x="0" y="16510"/>
                  </a:lnTo>
                  <a:lnTo>
                    <a:pt x="6350" y="16510"/>
                  </a:lnTo>
                  <a:lnTo>
                    <a:pt x="6350" y="10160"/>
                  </a:lnTo>
                  <a:close/>
                </a:path>
                <a:path w="6350" h="692150">
                  <a:moveTo>
                    <a:pt x="6350" y="16510"/>
                  </a:moveTo>
                  <a:lnTo>
                    <a:pt x="0" y="16510"/>
                  </a:lnTo>
                  <a:lnTo>
                    <a:pt x="0" y="22860"/>
                  </a:lnTo>
                  <a:lnTo>
                    <a:pt x="6350" y="22860"/>
                  </a:lnTo>
                  <a:lnTo>
                    <a:pt x="6350" y="16510"/>
                  </a:lnTo>
                  <a:close/>
                </a:path>
                <a:path w="6350" h="692150">
                  <a:moveTo>
                    <a:pt x="6350" y="22860"/>
                  </a:moveTo>
                  <a:lnTo>
                    <a:pt x="0" y="22860"/>
                  </a:lnTo>
                  <a:lnTo>
                    <a:pt x="0" y="29210"/>
                  </a:lnTo>
                  <a:lnTo>
                    <a:pt x="6350" y="29210"/>
                  </a:lnTo>
                  <a:lnTo>
                    <a:pt x="6350" y="22860"/>
                  </a:lnTo>
                  <a:close/>
                </a:path>
                <a:path w="6350" h="692150">
                  <a:moveTo>
                    <a:pt x="6350" y="29210"/>
                  </a:moveTo>
                  <a:lnTo>
                    <a:pt x="0" y="29210"/>
                  </a:lnTo>
                  <a:lnTo>
                    <a:pt x="0" y="35560"/>
                  </a:lnTo>
                  <a:lnTo>
                    <a:pt x="6350" y="35560"/>
                  </a:lnTo>
                  <a:lnTo>
                    <a:pt x="6350" y="29210"/>
                  </a:lnTo>
                  <a:close/>
                </a:path>
                <a:path w="6350" h="692150">
                  <a:moveTo>
                    <a:pt x="6350" y="35560"/>
                  </a:moveTo>
                  <a:lnTo>
                    <a:pt x="0" y="35560"/>
                  </a:lnTo>
                  <a:lnTo>
                    <a:pt x="0" y="41910"/>
                  </a:lnTo>
                  <a:lnTo>
                    <a:pt x="6350" y="41910"/>
                  </a:lnTo>
                  <a:lnTo>
                    <a:pt x="6350" y="35560"/>
                  </a:lnTo>
                  <a:close/>
                </a:path>
                <a:path w="6350" h="692150">
                  <a:moveTo>
                    <a:pt x="6350" y="41910"/>
                  </a:moveTo>
                  <a:lnTo>
                    <a:pt x="0" y="41910"/>
                  </a:lnTo>
                  <a:lnTo>
                    <a:pt x="0" y="48260"/>
                  </a:lnTo>
                  <a:lnTo>
                    <a:pt x="6350" y="48260"/>
                  </a:lnTo>
                  <a:lnTo>
                    <a:pt x="6350" y="41910"/>
                  </a:lnTo>
                  <a:close/>
                </a:path>
                <a:path w="6350" h="692150">
                  <a:moveTo>
                    <a:pt x="6350" y="48260"/>
                  </a:moveTo>
                  <a:lnTo>
                    <a:pt x="0" y="48260"/>
                  </a:lnTo>
                  <a:lnTo>
                    <a:pt x="0" y="54610"/>
                  </a:lnTo>
                  <a:lnTo>
                    <a:pt x="6350" y="54610"/>
                  </a:lnTo>
                  <a:lnTo>
                    <a:pt x="6350" y="48260"/>
                  </a:lnTo>
                  <a:close/>
                </a:path>
                <a:path w="6350" h="692150">
                  <a:moveTo>
                    <a:pt x="6350" y="54610"/>
                  </a:moveTo>
                  <a:lnTo>
                    <a:pt x="0" y="54610"/>
                  </a:lnTo>
                  <a:lnTo>
                    <a:pt x="0" y="60960"/>
                  </a:lnTo>
                  <a:lnTo>
                    <a:pt x="6350" y="60960"/>
                  </a:lnTo>
                  <a:lnTo>
                    <a:pt x="6350" y="54610"/>
                  </a:lnTo>
                  <a:close/>
                </a:path>
                <a:path w="6350" h="692150">
                  <a:moveTo>
                    <a:pt x="6350" y="60960"/>
                  </a:moveTo>
                  <a:lnTo>
                    <a:pt x="0" y="60960"/>
                  </a:lnTo>
                  <a:lnTo>
                    <a:pt x="0" y="67310"/>
                  </a:lnTo>
                  <a:lnTo>
                    <a:pt x="6350" y="67310"/>
                  </a:lnTo>
                  <a:lnTo>
                    <a:pt x="6350" y="60960"/>
                  </a:lnTo>
                  <a:close/>
                </a:path>
                <a:path w="6350" h="692150">
                  <a:moveTo>
                    <a:pt x="6350" y="67310"/>
                  </a:moveTo>
                  <a:lnTo>
                    <a:pt x="0" y="67310"/>
                  </a:lnTo>
                  <a:lnTo>
                    <a:pt x="0" y="73660"/>
                  </a:lnTo>
                  <a:lnTo>
                    <a:pt x="6350" y="73660"/>
                  </a:lnTo>
                  <a:lnTo>
                    <a:pt x="6350" y="67310"/>
                  </a:lnTo>
                  <a:close/>
                </a:path>
                <a:path w="6350" h="692150">
                  <a:moveTo>
                    <a:pt x="6350" y="73660"/>
                  </a:moveTo>
                  <a:lnTo>
                    <a:pt x="0" y="73660"/>
                  </a:lnTo>
                  <a:lnTo>
                    <a:pt x="0" y="80010"/>
                  </a:lnTo>
                  <a:lnTo>
                    <a:pt x="6350" y="80010"/>
                  </a:lnTo>
                  <a:lnTo>
                    <a:pt x="6350" y="73660"/>
                  </a:lnTo>
                  <a:close/>
                </a:path>
                <a:path w="6350" h="692150">
                  <a:moveTo>
                    <a:pt x="6350" y="80010"/>
                  </a:moveTo>
                  <a:lnTo>
                    <a:pt x="0" y="80010"/>
                  </a:lnTo>
                  <a:lnTo>
                    <a:pt x="0" y="86360"/>
                  </a:lnTo>
                  <a:lnTo>
                    <a:pt x="6350" y="86360"/>
                  </a:lnTo>
                  <a:lnTo>
                    <a:pt x="6350" y="80010"/>
                  </a:lnTo>
                  <a:close/>
                </a:path>
                <a:path w="6350" h="692150">
                  <a:moveTo>
                    <a:pt x="6350" y="86360"/>
                  </a:moveTo>
                  <a:lnTo>
                    <a:pt x="0" y="86360"/>
                  </a:lnTo>
                  <a:lnTo>
                    <a:pt x="0" y="92710"/>
                  </a:lnTo>
                  <a:lnTo>
                    <a:pt x="6350" y="92710"/>
                  </a:lnTo>
                  <a:lnTo>
                    <a:pt x="6350" y="86360"/>
                  </a:lnTo>
                  <a:close/>
                </a:path>
                <a:path w="6350" h="692150">
                  <a:moveTo>
                    <a:pt x="6350" y="92710"/>
                  </a:moveTo>
                  <a:lnTo>
                    <a:pt x="0" y="92710"/>
                  </a:lnTo>
                  <a:lnTo>
                    <a:pt x="0" y="99060"/>
                  </a:lnTo>
                  <a:lnTo>
                    <a:pt x="6350" y="99060"/>
                  </a:lnTo>
                  <a:lnTo>
                    <a:pt x="6350" y="92710"/>
                  </a:lnTo>
                  <a:close/>
                </a:path>
                <a:path w="6350" h="692150">
                  <a:moveTo>
                    <a:pt x="6350" y="99060"/>
                  </a:moveTo>
                  <a:lnTo>
                    <a:pt x="0" y="99060"/>
                  </a:lnTo>
                  <a:lnTo>
                    <a:pt x="0" y="105410"/>
                  </a:lnTo>
                  <a:lnTo>
                    <a:pt x="6350" y="105410"/>
                  </a:lnTo>
                  <a:lnTo>
                    <a:pt x="6350" y="99060"/>
                  </a:lnTo>
                  <a:close/>
                </a:path>
                <a:path w="6350" h="692150">
                  <a:moveTo>
                    <a:pt x="6350" y="105410"/>
                  </a:moveTo>
                  <a:lnTo>
                    <a:pt x="0" y="105410"/>
                  </a:lnTo>
                  <a:lnTo>
                    <a:pt x="0" y="111760"/>
                  </a:lnTo>
                  <a:lnTo>
                    <a:pt x="6350" y="111760"/>
                  </a:lnTo>
                  <a:lnTo>
                    <a:pt x="6350" y="105410"/>
                  </a:lnTo>
                  <a:close/>
                </a:path>
                <a:path w="6350" h="692150">
                  <a:moveTo>
                    <a:pt x="6350" y="111760"/>
                  </a:moveTo>
                  <a:lnTo>
                    <a:pt x="0" y="111760"/>
                  </a:lnTo>
                  <a:lnTo>
                    <a:pt x="0" y="118110"/>
                  </a:lnTo>
                  <a:lnTo>
                    <a:pt x="6350" y="118110"/>
                  </a:lnTo>
                  <a:lnTo>
                    <a:pt x="6350" y="111760"/>
                  </a:lnTo>
                  <a:close/>
                </a:path>
                <a:path w="6350" h="692150">
                  <a:moveTo>
                    <a:pt x="6350" y="118110"/>
                  </a:moveTo>
                  <a:lnTo>
                    <a:pt x="0" y="118110"/>
                  </a:lnTo>
                  <a:lnTo>
                    <a:pt x="0" y="124460"/>
                  </a:lnTo>
                  <a:lnTo>
                    <a:pt x="6350" y="124460"/>
                  </a:lnTo>
                  <a:lnTo>
                    <a:pt x="6350" y="118110"/>
                  </a:lnTo>
                  <a:close/>
                </a:path>
                <a:path w="6350" h="692150">
                  <a:moveTo>
                    <a:pt x="6350" y="124460"/>
                  </a:moveTo>
                  <a:lnTo>
                    <a:pt x="0" y="124460"/>
                  </a:lnTo>
                  <a:lnTo>
                    <a:pt x="0" y="130810"/>
                  </a:lnTo>
                  <a:lnTo>
                    <a:pt x="6350" y="130810"/>
                  </a:lnTo>
                  <a:lnTo>
                    <a:pt x="6350" y="124460"/>
                  </a:lnTo>
                  <a:close/>
                </a:path>
                <a:path w="6350" h="692150">
                  <a:moveTo>
                    <a:pt x="6350" y="130810"/>
                  </a:moveTo>
                  <a:lnTo>
                    <a:pt x="0" y="130810"/>
                  </a:lnTo>
                  <a:lnTo>
                    <a:pt x="0" y="137160"/>
                  </a:lnTo>
                  <a:lnTo>
                    <a:pt x="6350" y="137160"/>
                  </a:lnTo>
                  <a:lnTo>
                    <a:pt x="6350" y="130810"/>
                  </a:lnTo>
                  <a:close/>
                </a:path>
                <a:path w="6350" h="692150">
                  <a:moveTo>
                    <a:pt x="6350" y="137160"/>
                  </a:moveTo>
                  <a:lnTo>
                    <a:pt x="0" y="137160"/>
                  </a:lnTo>
                  <a:lnTo>
                    <a:pt x="0" y="143510"/>
                  </a:lnTo>
                  <a:lnTo>
                    <a:pt x="6350" y="143510"/>
                  </a:lnTo>
                  <a:lnTo>
                    <a:pt x="6350" y="137160"/>
                  </a:lnTo>
                  <a:close/>
                </a:path>
                <a:path w="6350" h="692150">
                  <a:moveTo>
                    <a:pt x="6350" y="143510"/>
                  </a:moveTo>
                  <a:lnTo>
                    <a:pt x="0" y="143510"/>
                  </a:lnTo>
                  <a:lnTo>
                    <a:pt x="0" y="149860"/>
                  </a:lnTo>
                  <a:lnTo>
                    <a:pt x="6350" y="149860"/>
                  </a:lnTo>
                  <a:lnTo>
                    <a:pt x="6350" y="143510"/>
                  </a:lnTo>
                  <a:close/>
                </a:path>
                <a:path w="6350" h="692150">
                  <a:moveTo>
                    <a:pt x="6350" y="149860"/>
                  </a:moveTo>
                  <a:lnTo>
                    <a:pt x="0" y="149860"/>
                  </a:lnTo>
                  <a:lnTo>
                    <a:pt x="0" y="154940"/>
                  </a:lnTo>
                  <a:lnTo>
                    <a:pt x="6350" y="154940"/>
                  </a:lnTo>
                  <a:lnTo>
                    <a:pt x="6350" y="149860"/>
                  </a:lnTo>
                  <a:close/>
                </a:path>
                <a:path w="6350" h="692150">
                  <a:moveTo>
                    <a:pt x="6350" y="154940"/>
                  </a:moveTo>
                  <a:lnTo>
                    <a:pt x="0" y="154940"/>
                  </a:lnTo>
                  <a:lnTo>
                    <a:pt x="0" y="157480"/>
                  </a:lnTo>
                  <a:lnTo>
                    <a:pt x="6350" y="157480"/>
                  </a:lnTo>
                  <a:lnTo>
                    <a:pt x="6350" y="154940"/>
                  </a:lnTo>
                  <a:close/>
                </a:path>
                <a:path w="6350" h="692150">
                  <a:moveTo>
                    <a:pt x="6350" y="271780"/>
                  </a:moveTo>
                  <a:lnTo>
                    <a:pt x="2540" y="271780"/>
                  </a:lnTo>
                  <a:lnTo>
                    <a:pt x="2540" y="273050"/>
                  </a:lnTo>
                  <a:lnTo>
                    <a:pt x="0" y="273050"/>
                  </a:lnTo>
                  <a:lnTo>
                    <a:pt x="0" y="276860"/>
                  </a:lnTo>
                  <a:lnTo>
                    <a:pt x="6350" y="276860"/>
                  </a:lnTo>
                  <a:lnTo>
                    <a:pt x="6350" y="271780"/>
                  </a:lnTo>
                  <a:close/>
                </a:path>
                <a:path w="6350" h="692150">
                  <a:moveTo>
                    <a:pt x="6350" y="276860"/>
                  </a:moveTo>
                  <a:lnTo>
                    <a:pt x="0" y="276860"/>
                  </a:lnTo>
                  <a:lnTo>
                    <a:pt x="0" y="283210"/>
                  </a:lnTo>
                  <a:lnTo>
                    <a:pt x="6350" y="283210"/>
                  </a:lnTo>
                  <a:lnTo>
                    <a:pt x="6350" y="276860"/>
                  </a:lnTo>
                  <a:close/>
                </a:path>
                <a:path w="6350" h="692150">
                  <a:moveTo>
                    <a:pt x="6350" y="283210"/>
                  </a:moveTo>
                  <a:lnTo>
                    <a:pt x="0" y="283210"/>
                  </a:lnTo>
                  <a:lnTo>
                    <a:pt x="0" y="289560"/>
                  </a:lnTo>
                  <a:lnTo>
                    <a:pt x="6350" y="289560"/>
                  </a:lnTo>
                  <a:lnTo>
                    <a:pt x="6350" y="283210"/>
                  </a:lnTo>
                  <a:close/>
                </a:path>
                <a:path w="6350" h="692150">
                  <a:moveTo>
                    <a:pt x="6350" y="289560"/>
                  </a:moveTo>
                  <a:lnTo>
                    <a:pt x="0" y="289560"/>
                  </a:lnTo>
                  <a:lnTo>
                    <a:pt x="0" y="295910"/>
                  </a:lnTo>
                  <a:lnTo>
                    <a:pt x="6350" y="295910"/>
                  </a:lnTo>
                  <a:lnTo>
                    <a:pt x="6350" y="289560"/>
                  </a:lnTo>
                  <a:close/>
                </a:path>
                <a:path w="6350" h="692150">
                  <a:moveTo>
                    <a:pt x="6350" y="295910"/>
                  </a:moveTo>
                  <a:lnTo>
                    <a:pt x="0" y="295910"/>
                  </a:lnTo>
                  <a:lnTo>
                    <a:pt x="0" y="302260"/>
                  </a:lnTo>
                  <a:lnTo>
                    <a:pt x="6350" y="302260"/>
                  </a:lnTo>
                  <a:lnTo>
                    <a:pt x="6350" y="295910"/>
                  </a:lnTo>
                  <a:close/>
                </a:path>
                <a:path w="6350" h="692150">
                  <a:moveTo>
                    <a:pt x="6350" y="302260"/>
                  </a:moveTo>
                  <a:lnTo>
                    <a:pt x="0" y="302260"/>
                  </a:lnTo>
                  <a:lnTo>
                    <a:pt x="0" y="308610"/>
                  </a:lnTo>
                  <a:lnTo>
                    <a:pt x="6350" y="308610"/>
                  </a:lnTo>
                  <a:lnTo>
                    <a:pt x="6350" y="302260"/>
                  </a:lnTo>
                  <a:close/>
                </a:path>
                <a:path w="6350" h="692150">
                  <a:moveTo>
                    <a:pt x="6350" y="308610"/>
                  </a:moveTo>
                  <a:lnTo>
                    <a:pt x="0" y="308610"/>
                  </a:lnTo>
                  <a:lnTo>
                    <a:pt x="0" y="314960"/>
                  </a:lnTo>
                  <a:lnTo>
                    <a:pt x="6350" y="314960"/>
                  </a:lnTo>
                  <a:lnTo>
                    <a:pt x="6350" y="308610"/>
                  </a:lnTo>
                  <a:close/>
                </a:path>
                <a:path w="6350" h="692150">
                  <a:moveTo>
                    <a:pt x="6350" y="314960"/>
                  </a:moveTo>
                  <a:lnTo>
                    <a:pt x="0" y="314960"/>
                  </a:lnTo>
                  <a:lnTo>
                    <a:pt x="0" y="321310"/>
                  </a:lnTo>
                  <a:lnTo>
                    <a:pt x="6350" y="321310"/>
                  </a:lnTo>
                  <a:lnTo>
                    <a:pt x="6350" y="314960"/>
                  </a:lnTo>
                  <a:close/>
                </a:path>
                <a:path w="6350" h="692150">
                  <a:moveTo>
                    <a:pt x="6350" y="321310"/>
                  </a:moveTo>
                  <a:lnTo>
                    <a:pt x="0" y="321310"/>
                  </a:lnTo>
                  <a:lnTo>
                    <a:pt x="0" y="327660"/>
                  </a:lnTo>
                  <a:lnTo>
                    <a:pt x="6350" y="327660"/>
                  </a:lnTo>
                  <a:lnTo>
                    <a:pt x="6350" y="321310"/>
                  </a:lnTo>
                  <a:close/>
                </a:path>
                <a:path w="6350" h="692150">
                  <a:moveTo>
                    <a:pt x="6350" y="327660"/>
                  </a:moveTo>
                  <a:lnTo>
                    <a:pt x="0" y="327660"/>
                  </a:lnTo>
                  <a:lnTo>
                    <a:pt x="0" y="334010"/>
                  </a:lnTo>
                  <a:lnTo>
                    <a:pt x="6350" y="334010"/>
                  </a:lnTo>
                  <a:lnTo>
                    <a:pt x="6350" y="327660"/>
                  </a:lnTo>
                  <a:close/>
                </a:path>
                <a:path w="6350" h="692150">
                  <a:moveTo>
                    <a:pt x="6350" y="334010"/>
                  </a:moveTo>
                  <a:lnTo>
                    <a:pt x="0" y="334010"/>
                  </a:lnTo>
                  <a:lnTo>
                    <a:pt x="0" y="340360"/>
                  </a:lnTo>
                  <a:lnTo>
                    <a:pt x="6350" y="340360"/>
                  </a:lnTo>
                  <a:lnTo>
                    <a:pt x="6350" y="334010"/>
                  </a:lnTo>
                  <a:close/>
                </a:path>
                <a:path w="6350" h="692150">
                  <a:moveTo>
                    <a:pt x="6350" y="340360"/>
                  </a:moveTo>
                  <a:lnTo>
                    <a:pt x="0" y="340360"/>
                  </a:lnTo>
                  <a:lnTo>
                    <a:pt x="0" y="346710"/>
                  </a:lnTo>
                  <a:lnTo>
                    <a:pt x="6350" y="346710"/>
                  </a:lnTo>
                  <a:lnTo>
                    <a:pt x="6350" y="340360"/>
                  </a:lnTo>
                  <a:close/>
                </a:path>
                <a:path w="6350" h="692150">
                  <a:moveTo>
                    <a:pt x="6350" y="346710"/>
                  </a:moveTo>
                  <a:lnTo>
                    <a:pt x="0" y="346710"/>
                  </a:lnTo>
                  <a:lnTo>
                    <a:pt x="0" y="353060"/>
                  </a:lnTo>
                  <a:lnTo>
                    <a:pt x="6350" y="353060"/>
                  </a:lnTo>
                  <a:lnTo>
                    <a:pt x="6350" y="346710"/>
                  </a:lnTo>
                  <a:close/>
                </a:path>
                <a:path w="6350" h="692150">
                  <a:moveTo>
                    <a:pt x="6350" y="353060"/>
                  </a:moveTo>
                  <a:lnTo>
                    <a:pt x="0" y="353060"/>
                  </a:lnTo>
                  <a:lnTo>
                    <a:pt x="0" y="359410"/>
                  </a:lnTo>
                  <a:lnTo>
                    <a:pt x="6350" y="359410"/>
                  </a:lnTo>
                  <a:lnTo>
                    <a:pt x="6350" y="353060"/>
                  </a:lnTo>
                  <a:close/>
                </a:path>
                <a:path w="6350" h="692150">
                  <a:moveTo>
                    <a:pt x="6350" y="359410"/>
                  </a:moveTo>
                  <a:lnTo>
                    <a:pt x="0" y="359410"/>
                  </a:lnTo>
                  <a:lnTo>
                    <a:pt x="0" y="365760"/>
                  </a:lnTo>
                  <a:lnTo>
                    <a:pt x="6350" y="365760"/>
                  </a:lnTo>
                  <a:lnTo>
                    <a:pt x="6350" y="359410"/>
                  </a:lnTo>
                  <a:close/>
                </a:path>
                <a:path w="6350" h="692150">
                  <a:moveTo>
                    <a:pt x="6350" y="365760"/>
                  </a:moveTo>
                  <a:lnTo>
                    <a:pt x="0" y="365760"/>
                  </a:lnTo>
                  <a:lnTo>
                    <a:pt x="0" y="372110"/>
                  </a:lnTo>
                  <a:lnTo>
                    <a:pt x="6350" y="372110"/>
                  </a:lnTo>
                  <a:lnTo>
                    <a:pt x="6350" y="365760"/>
                  </a:lnTo>
                  <a:close/>
                </a:path>
                <a:path w="6350" h="692150">
                  <a:moveTo>
                    <a:pt x="6350" y="372110"/>
                  </a:moveTo>
                  <a:lnTo>
                    <a:pt x="0" y="372110"/>
                  </a:lnTo>
                  <a:lnTo>
                    <a:pt x="0" y="378460"/>
                  </a:lnTo>
                  <a:lnTo>
                    <a:pt x="6350" y="378460"/>
                  </a:lnTo>
                  <a:lnTo>
                    <a:pt x="6350" y="372110"/>
                  </a:lnTo>
                  <a:close/>
                </a:path>
                <a:path w="6350" h="692150">
                  <a:moveTo>
                    <a:pt x="6350" y="378460"/>
                  </a:moveTo>
                  <a:lnTo>
                    <a:pt x="0" y="378460"/>
                  </a:lnTo>
                  <a:lnTo>
                    <a:pt x="0" y="384810"/>
                  </a:lnTo>
                  <a:lnTo>
                    <a:pt x="6350" y="384810"/>
                  </a:lnTo>
                  <a:lnTo>
                    <a:pt x="6350" y="378460"/>
                  </a:lnTo>
                  <a:close/>
                </a:path>
                <a:path w="6350" h="692150">
                  <a:moveTo>
                    <a:pt x="6350" y="384810"/>
                  </a:moveTo>
                  <a:lnTo>
                    <a:pt x="0" y="384810"/>
                  </a:lnTo>
                  <a:lnTo>
                    <a:pt x="0" y="391160"/>
                  </a:lnTo>
                  <a:lnTo>
                    <a:pt x="6350" y="391160"/>
                  </a:lnTo>
                  <a:lnTo>
                    <a:pt x="6350" y="384810"/>
                  </a:lnTo>
                  <a:close/>
                </a:path>
                <a:path w="6350" h="692150">
                  <a:moveTo>
                    <a:pt x="6350" y="391160"/>
                  </a:moveTo>
                  <a:lnTo>
                    <a:pt x="0" y="391160"/>
                  </a:lnTo>
                  <a:lnTo>
                    <a:pt x="0" y="397510"/>
                  </a:lnTo>
                  <a:lnTo>
                    <a:pt x="6350" y="397510"/>
                  </a:lnTo>
                  <a:lnTo>
                    <a:pt x="6350" y="391160"/>
                  </a:lnTo>
                  <a:close/>
                </a:path>
                <a:path w="6350" h="692150">
                  <a:moveTo>
                    <a:pt x="6350" y="397510"/>
                  </a:moveTo>
                  <a:lnTo>
                    <a:pt x="0" y="397510"/>
                  </a:lnTo>
                  <a:lnTo>
                    <a:pt x="0" y="403860"/>
                  </a:lnTo>
                  <a:lnTo>
                    <a:pt x="6350" y="403860"/>
                  </a:lnTo>
                  <a:lnTo>
                    <a:pt x="6350" y="397510"/>
                  </a:lnTo>
                  <a:close/>
                </a:path>
                <a:path w="6350" h="692150">
                  <a:moveTo>
                    <a:pt x="2540" y="403860"/>
                  </a:moveTo>
                  <a:lnTo>
                    <a:pt x="0" y="403860"/>
                  </a:lnTo>
                  <a:lnTo>
                    <a:pt x="0" y="405130"/>
                  </a:lnTo>
                  <a:lnTo>
                    <a:pt x="2540" y="405130"/>
                  </a:lnTo>
                  <a:lnTo>
                    <a:pt x="2540" y="403860"/>
                  </a:lnTo>
                  <a:close/>
                </a:path>
                <a:path w="6350" h="692150">
                  <a:moveTo>
                    <a:pt x="6350" y="556260"/>
                  </a:moveTo>
                  <a:lnTo>
                    <a:pt x="5079" y="556260"/>
                  </a:lnTo>
                  <a:lnTo>
                    <a:pt x="5079" y="557530"/>
                  </a:lnTo>
                  <a:lnTo>
                    <a:pt x="2540" y="557530"/>
                  </a:lnTo>
                  <a:lnTo>
                    <a:pt x="2540" y="558800"/>
                  </a:lnTo>
                  <a:lnTo>
                    <a:pt x="0" y="558800"/>
                  </a:lnTo>
                  <a:lnTo>
                    <a:pt x="0" y="562610"/>
                  </a:lnTo>
                  <a:lnTo>
                    <a:pt x="6350" y="562610"/>
                  </a:lnTo>
                  <a:lnTo>
                    <a:pt x="6350" y="556260"/>
                  </a:lnTo>
                  <a:close/>
                </a:path>
                <a:path w="6350" h="692150">
                  <a:moveTo>
                    <a:pt x="6350" y="562610"/>
                  </a:moveTo>
                  <a:lnTo>
                    <a:pt x="0" y="562610"/>
                  </a:lnTo>
                  <a:lnTo>
                    <a:pt x="0" y="568960"/>
                  </a:lnTo>
                  <a:lnTo>
                    <a:pt x="6350" y="568960"/>
                  </a:lnTo>
                  <a:lnTo>
                    <a:pt x="6350" y="562610"/>
                  </a:lnTo>
                  <a:close/>
                </a:path>
                <a:path w="6350" h="692150">
                  <a:moveTo>
                    <a:pt x="6350" y="568960"/>
                  </a:moveTo>
                  <a:lnTo>
                    <a:pt x="0" y="568960"/>
                  </a:lnTo>
                  <a:lnTo>
                    <a:pt x="0" y="575310"/>
                  </a:lnTo>
                  <a:lnTo>
                    <a:pt x="6350" y="575310"/>
                  </a:lnTo>
                  <a:lnTo>
                    <a:pt x="6350" y="568960"/>
                  </a:lnTo>
                  <a:close/>
                </a:path>
                <a:path w="6350" h="692150">
                  <a:moveTo>
                    <a:pt x="6350" y="575310"/>
                  </a:moveTo>
                  <a:lnTo>
                    <a:pt x="0" y="575310"/>
                  </a:lnTo>
                  <a:lnTo>
                    <a:pt x="0" y="593090"/>
                  </a:lnTo>
                  <a:lnTo>
                    <a:pt x="6350" y="593090"/>
                  </a:lnTo>
                  <a:lnTo>
                    <a:pt x="6350" y="575310"/>
                  </a:lnTo>
                  <a:close/>
                </a:path>
                <a:path w="6350" h="692150">
                  <a:moveTo>
                    <a:pt x="6350" y="593090"/>
                  </a:moveTo>
                  <a:lnTo>
                    <a:pt x="0" y="593090"/>
                  </a:lnTo>
                  <a:lnTo>
                    <a:pt x="0" y="600710"/>
                  </a:lnTo>
                  <a:lnTo>
                    <a:pt x="6350" y="600710"/>
                  </a:lnTo>
                  <a:lnTo>
                    <a:pt x="6350" y="593090"/>
                  </a:lnTo>
                  <a:close/>
                </a:path>
                <a:path w="6350" h="692150">
                  <a:moveTo>
                    <a:pt x="6350" y="600710"/>
                  </a:moveTo>
                  <a:lnTo>
                    <a:pt x="0" y="600710"/>
                  </a:lnTo>
                  <a:lnTo>
                    <a:pt x="0" y="605790"/>
                  </a:lnTo>
                  <a:lnTo>
                    <a:pt x="6350" y="605790"/>
                  </a:lnTo>
                  <a:lnTo>
                    <a:pt x="6350" y="600710"/>
                  </a:lnTo>
                  <a:close/>
                </a:path>
                <a:path w="6350" h="692150">
                  <a:moveTo>
                    <a:pt x="6350" y="605790"/>
                  </a:moveTo>
                  <a:lnTo>
                    <a:pt x="0" y="605790"/>
                  </a:lnTo>
                  <a:lnTo>
                    <a:pt x="0" y="613410"/>
                  </a:lnTo>
                  <a:lnTo>
                    <a:pt x="6350" y="613410"/>
                  </a:lnTo>
                  <a:lnTo>
                    <a:pt x="6350" y="605790"/>
                  </a:lnTo>
                  <a:close/>
                </a:path>
                <a:path w="6350" h="692150">
                  <a:moveTo>
                    <a:pt x="6350" y="613410"/>
                  </a:moveTo>
                  <a:lnTo>
                    <a:pt x="0" y="613410"/>
                  </a:lnTo>
                  <a:lnTo>
                    <a:pt x="0" y="619760"/>
                  </a:lnTo>
                  <a:lnTo>
                    <a:pt x="6350" y="619760"/>
                  </a:lnTo>
                  <a:lnTo>
                    <a:pt x="6350" y="613410"/>
                  </a:lnTo>
                  <a:close/>
                </a:path>
                <a:path w="6350" h="692150">
                  <a:moveTo>
                    <a:pt x="6350" y="619760"/>
                  </a:moveTo>
                  <a:lnTo>
                    <a:pt x="0" y="619760"/>
                  </a:lnTo>
                  <a:lnTo>
                    <a:pt x="0" y="626110"/>
                  </a:lnTo>
                  <a:lnTo>
                    <a:pt x="6350" y="626110"/>
                  </a:lnTo>
                  <a:lnTo>
                    <a:pt x="6350" y="619760"/>
                  </a:lnTo>
                  <a:close/>
                </a:path>
                <a:path w="6350" h="692150">
                  <a:moveTo>
                    <a:pt x="6350" y="626110"/>
                  </a:moveTo>
                  <a:lnTo>
                    <a:pt x="0" y="626110"/>
                  </a:lnTo>
                  <a:lnTo>
                    <a:pt x="0" y="632460"/>
                  </a:lnTo>
                  <a:lnTo>
                    <a:pt x="6350" y="632460"/>
                  </a:lnTo>
                  <a:lnTo>
                    <a:pt x="6350" y="626110"/>
                  </a:lnTo>
                  <a:close/>
                </a:path>
                <a:path w="6350" h="692150">
                  <a:moveTo>
                    <a:pt x="6350" y="632460"/>
                  </a:moveTo>
                  <a:lnTo>
                    <a:pt x="0" y="632460"/>
                  </a:lnTo>
                  <a:lnTo>
                    <a:pt x="0" y="638810"/>
                  </a:lnTo>
                  <a:lnTo>
                    <a:pt x="6350" y="638810"/>
                  </a:lnTo>
                  <a:lnTo>
                    <a:pt x="6350" y="632460"/>
                  </a:lnTo>
                  <a:close/>
                </a:path>
                <a:path w="6350" h="692150">
                  <a:moveTo>
                    <a:pt x="6350" y="638810"/>
                  </a:moveTo>
                  <a:lnTo>
                    <a:pt x="0" y="638810"/>
                  </a:lnTo>
                  <a:lnTo>
                    <a:pt x="0" y="645160"/>
                  </a:lnTo>
                  <a:lnTo>
                    <a:pt x="6350" y="645160"/>
                  </a:lnTo>
                  <a:lnTo>
                    <a:pt x="6350" y="638810"/>
                  </a:lnTo>
                  <a:close/>
                </a:path>
                <a:path w="6350" h="692150">
                  <a:moveTo>
                    <a:pt x="6350" y="645160"/>
                  </a:moveTo>
                  <a:lnTo>
                    <a:pt x="0" y="645160"/>
                  </a:lnTo>
                  <a:lnTo>
                    <a:pt x="0" y="651510"/>
                  </a:lnTo>
                  <a:lnTo>
                    <a:pt x="6350" y="651510"/>
                  </a:lnTo>
                  <a:lnTo>
                    <a:pt x="6350" y="645160"/>
                  </a:lnTo>
                  <a:close/>
                </a:path>
                <a:path w="6350" h="692150">
                  <a:moveTo>
                    <a:pt x="6350" y="651510"/>
                  </a:moveTo>
                  <a:lnTo>
                    <a:pt x="0" y="651510"/>
                  </a:lnTo>
                  <a:lnTo>
                    <a:pt x="0" y="657860"/>
                  </a:lnTo>
                  <a:lnTo>
                    <a:pt x="6350" y="657860"/>
                  </a:lnTo>
                  <a:lnTo>
                    <a:pt x="6350" y="651510"/>
                  </a:lnTo>
                  <a:close/>
                </a:path>
                <a:path w="6350" h="692150">
                  <a:moveTo>
                    <a:pt x="6350" y="657860"/>
                  </a:moveTo>
                  <a:lnTo>
                    <a:pt x="0" y="657860"/>
                  </a:lnTo>
                  <a:lnTo>
                    <a:pt x="0" y="664210"/>
                  </a:lnTo>
                  <a:lnTo>
                    <a:pt x="6350" y="664210"/>
                  </a:lnTo>
                  <a:lnTo>
                    <a:pt x="6350" y="657860"/>
                  </a:lnTo>
                  <a:close/>
                </a:path>
                <a:path w="6350" h="692150">
                  <a:moveTo>
                    <a:pt x="6350" y="664210"/>
                  </a:moveTo>
                  <a:lnTo>
                    <a:pt x="0" y="664210"/>
                  </a:lnTo>
                  <a:lnTo>
                    <a:pt x="0" y="670560"/>
                  </a:lnTo>
                  <a:lnTo>
                    <a:pt x="6350" y="670560"/>
                  </a:lnTo>
                  <a:lnTo>
                    <a:pt x="6350" y="664210"/>
                  </a:lnTo>
                  <a:close/>
                </a:path>
                <a:path w="6350" h="692150">
                  <a:moveTo>
                    <a:pt x="6350" y="670560"/>
                  </a:moveTo>
                  <a:lnTo>
                    <a:pt x="0" y="670560"/>
                  </a:lnTo>
                  <a:lnTo>
                    <a:pt x="0" y="676910"/>
                  </a:lnTo>
                  <a:lnTo>
                    <a:pt x="6350" y="676910"/>
                  </a:lnTo>
                  <a:lnTo>
                    <a:pt x="6350" y="670560"/>
                  </a:lnTo>
                  <a:close/>
                </a:path>
                <a:path w="6350" h="692150">
                  <a:moveTo>
                    <a:pt x="6350" y="676910"/>
                  </a:moveTo>
                  <a:lnTo>
                    <a:pt x="0" y="676910"/>
                  </a:lnTo>
                  <a:lnTo>
                    <a:pt x="0" y="683260"/>
                  </a:lnTo>
                  <a:lnTo>
                    <a:pt x="6350" y="683260"/>
                  </a:lnTo>
                  <a:lnTo>
                    <a:pt x="6350" y="676910"/>
                  </a:lnTo>
                  <a:close/>
                </a:path>
                <a:path w="6350" h="692150">
                  <a:moveTo>
                    <a:pt x="6350" y="683260"/>
                  </a:moveTo>
                  <a:lnTo>
                    <a:pt x="0" y="683260"/>
                  </a:lnTo>
                  <a:lnTo>
                    <a:pt x="0" y="689610"/>
                  </a:lnTo>
                  <a:lnTo>
                    <a:pt x="6350" y="689610"/>
                  </a:lnTo>
                  <a:lnTo>
                    <a:pt x="6350" y="683260"/>
                  </a:lnTo>
                  <a:close/>
                </a:path>
                <a:path w="6350" h="692150">
                  <a:moveTo>
                    <a:pt x="5079" y="689610"/>
                  </a:moveTo>
                  <a:lnTo>
                    <a:pt x="0" y="689610"/>
                  </a:lnTo>
                  <a:lnTo>
                    <a:pt x="0" y="692150"/>
                  </a:lnTo>
                  <a:lnTo>
                    <a:pt x="2540" y="692150"/>
                  </a:lnTo>
                  <a:lnTo>
                    <a:pt x="2540" y="690880"/>
                  </a:lnTo>
                  <a:lnTo>
                    <a:pt x="5079" y="690880"/>
                  </a:lnTo>
                  <a:lnTo>
                    <a:pt x="5079" y="689610"/>
                  </a:lnTo>
                  <a:close/>
                </a:path>
              </a:pathLst>
            </a:custGeom>
            <a:solidFill>
              <a:srgbClr val="5000F4"/>
            </a:solidFill>
          </p:spPr>
          <p:txBody>
            <a:bodyPr bIns="0" lIns="0" rIns="0" rtlCol="0" tIns="0" wrap="square"/>
            <a:p/>
          </p:txBody>
        </p:sp>
        <p:sp>
          <p:nvSpPr>
            <p:cNvPr id="1049988" name="object 1289"/>
            <p:cNvSpPr/>
            <p:nvPr/>
          </p:nvSpPr>
          <p:spPr>
            <a:xfrm>
              <a:off x="6741159" y="4456429"/>
              <a:ext cx="7620" cy="694690"/>
            </a:xfrm>
            <a:custGeom>
              <a:avLst/>
              <a:ahLst/>
              <a:rect l="l" t="t" r="r" b="b"/>
              <a:pathLst>
                <a:path w="7620" h="694689">
                  <a:moveTo>
                    <a:pt x="7620" y="0"/>
                  </a:moveTo>
                  <a:lnTo>
                    <a:pt x="0" y="0"/>
                  </a:lnTo>
                  <a:lnTo>
                    <a:pt x="0" y="3810"/>
                  </a:lnTo>
                  <a:lnTo>
                    <a:pt x="7620" y="3810"/>
                  </a:lnTo>
                  <a:lnTo>
                    <a:pt x="7620" y="0"/>
                  </a:lnTo>
                  <a:close/>
                </a:path>
                <a:path w="7620" h="694689">
                  <a:moveTo>
                    <a:pt x="7620" y="3810"/>
                  </a:moveTo>
                  <a:lnTo>
                    <a:pt x="0" y="3810"/>
                  </a:lnTo>
                  <a:lnTo>
                    <a:pt x="0" y="10160"/>
                  </a:lnTo>
                  <a:lnTo>
                    <a:pt x="7620" y="10160"/>
                  </a:lnTo>
                  <a:lnTo>
                    <a:pt x="7620" y="3810"/>
                  </a:lnTo>
                  <a:close/>
                </a:path>
                <a:path w="7620" h="694689">
                  <a:moveTo>
                    <a:pt x="7620" y="10160"/>
                  </a:moveTo>
                  <a:lnTo>
                    <a:pt x="0" y="10160"/>
                  </a:lnTo>
                  <a:lnTo>
                    <a:pt x="0" y="16510"/>
                  </a:lnTo>
                  <a:lnTo>
                    <a:pt x="7620" y="16510"/>
                  </a:lnTo>
                  <a:lnTo>
                    <a:pt x="7620" y="10160"/>
                  </a:lnTo>
                  <a:close/>
                </a:path>
                <a:path w="7620" h="694689">
                  <a:moveTo>
                    <a:pt x="7620" y="16510"/>
                  </a:moveTo>
                  <a:lnTo>
                    <a:pt x="0" y="16510"/>
                  </a:lnTo>
                  <a:lnTo>
                    <a:pt x="0" y="22860"/>
                  </a:lnTo>
                  <a:lnTo>
                    <a:pt x="7620" y="22860"/>
                  </a:lnTo>
                  <a:lnTo>
                    <a:pt x="7620" y="16510"/>
                  </a:lnTo>
                  <a:close/>
                </a:path>
                <a:path w="7620" h="694689">
                  <a:moveTo>
                    <a:pt x="7620" y="22860"/>
                  </a:moveTo>
                  <a:lnTo>
                    <a:pt x="0" y="22860"/>
                  </a:lnTo>
                  <a:lnTo>
                    <a:pt x="0" y="29210"/>
                  </a:lnTo>
                  <a:lnTo>
                    <a:pt x="7620" y="29210"/>
                  </a:lnTo>
                  <a:lnTo>
                    <a:pt x="7620" y="22860"/>
                  </a:lnTo>
                  <a:close/>
                </a:path>
                <a:path w="7620" h="694689">
                  <a:moveTo>
                    <a:pt x="7620" y="29210"/>
                  </a:moveTo>
                  <a:lnTo>
                    <a:pt x="0" y="29210"/>
                  </a:lnTo>
                  <a:lnTo>
                    <a:pt x="0" y="35560"/>
                  </a:lnTo>
                  <a:lnTo>
                    <a:pt x="7620" y="35560"/>
                  </a:lnTo>
                  <a:lnTo>
                    <a:pt x="7620" y="29210"/>
                  </a:lnTo>
                  <a:close/>
                </a:path>
                <a:path w="7620" h="694689">
                  <a:moveTo>
                    <a:pt x="7620" y="35560"/>
                  </a:moveTo>
                  <a:lnTo>
                    <a:pt x="0" y="35560"/>
                  </a:lnTo>
                  <a:lnTo>
                    <a:pt x="0" y="41910"/>
                  </a:lnTo>
                  <a:lnTo>
                    <a:pt x="7620" y="41910"/>
                  </a:lnTo>
                  <a:lnTo>
                    <a:pt x="7620" y="35560"/>
                  </a:lnTo>
                  <a:close/>
                </a:path>
                <a:path w="7620" h="694689">
                  <a:moveTo>
                    <a:pt x="7620" y="41910"/>
                  </a:moveTo>
                  <a:lnTo>
                    <a:pt x="0" y="41910"/>
                  </a:lnTo>
                  <a:lnTo>
                    <a:pt x="0" y="48260"/>
                  </a:lnTo>
                  <a:lnTo>
                    <a:pt x="7620" y="48260"/>
                  </a:lnTo>
                  <a:lnTo>
                    <a:pt x="7620" y="41910"/>
                  </a:lnTo>
                  <a:close/>
                </a:path>
                <a:path w="7620" h="694689">
                  <a:moveTo>
                    <a:pt x="7620" y="48260"/>
                  </a:moveTo>
                  <a:lnTo>
                    <a:pt x="0" y="48260"/>
                  </a:lnTo>
                  <a:lnTo>
                    <a:pt x="0" y="54610"/>
                  </a:lnTo>
                  <a:lnTo>
                    <a:pt x="7620" y="54610"/>
                  </a:lnTo>
                  <a:lnTo>
                    <a:pt x="7620" y="48260"/>
                  </a:lnTo>
                  <a:close/>
                </a:path>
                <a:path w="7620" h="694689">
                  <a:moveTo>
                    <a:pt x="7620" y="54610"/>
                  </a:moveTo>
                  <a:lnTo>
                    <a:pt x="0" y="54610"/>
                  </a:lnTo>
                  <a:lnTo>
                    <a:pt x="0" y="60960"/>
                  </a:lnTo>
                  <a:lnTo>
                    <a:pt x="7620" y="60960"/>
                  </a:lnTo>
                  <a:lnTo>
                    <a:pt x="7620" y="54610"/>
                  </a:lnTo>
                  <a:close/>
                </a:path>
                <a:path w="7620" h="694689">
                  <a:moveTo>
                    <a:pt x="7620" y="60960"/>
                  </a:moveTo>
                  <a:lnTo>
                    <a:pt x="0" y="60960"/>
                  </a:lnTo>
                  <a:lnTo>
                    <a:pt x="0" y="67310"/>
                  </a:lnTo>
                  <a:lnTo>
                    <a:pt x="7620" y="67310"/>
                  </a:lnTo>
                  <a:lnTo>
                    <a:pt x="7620" y="60960"/>
                  </a:lnTo>
                  <a:close/>
                </a:path>
                <a:path w="7620" h="694689">
                  <a:moveTo>
                    <a:pt x="7620" y="67310"/>
                  </a:moveTo>
                  <a:lnTo>
                    <a:pt x="0" y="67310"/>
                  </a:lnTo>
                  <a:lnTo>
                    <a:pt x="0" y="73660"/>
                  </a:lnTo>
                  <a:lnTo>
                    <a:pt x="7620" y="73660"/>
                  </a:lnTo>
                  <a:lnTo>
                    <a:pt x="7620" y="67310"/>
                  </a:lnTo>
                  <a:close/>
                </a:path>
                <a:path w="7620" h="694689">
                  <a:moveTo>
                    <a:pt x="7620" y="73660"/>
                  </a:moveTo>
                  <a:lnTo>
                    <a:pt x="0" y="73660"/>
                  </a:lnTo>
                  <a:lnTo>
                    <a:pt x="0" y="80010"/>
                  </a:lnTo>
                  <a:lnTo>
                    <a:pt x="7620" y="80010"/>
                  </a:lnTo>
                  <a:lnTo>
                    <a:pt x="7620" y="73660"/>
                  </a:lnTo>
                  <a:close/>
                </a:path>
                <a:path w="7620" h="694689">
                  <a:moveTo>
                    <a:pt x="7620" y="80010"/>
                  </a:moveTo>
                  <a:lnTo>
                    <a:pt x="0" y="80010"/>
                  </a:lnTo>
                  <a:lnTo>
                    <a:pt x="0" y="86360"/>
                  </a:lnTo>
                  <a:lnTo>
                    <a:pt x="7620" y="86360"/>
                  </a:lnTo>
                  <a:lnTo>
                    <a:pt x="7620" y="80010"/>
                  </a:lnTo>
                  <a:close/>
                </a:path>
                <a:path w="7620" h="694689">
                  <a:moveTo>
                    <a:pt x="7620" y="86360"/>
                  </a:moveTo>
                  <a:lnTo>
                    <a:pt x="0" y="86360"/>
                  </a:lnTo>
                  <a:lnTo>
                    <a:pt x="0" y="92710"/>
                  </a:lnTo>
                  <a:lnTo>
                    <a:pt x="7620" y="92710"/>
                  </a:lnTo>
                  <a:lnTo>
                    <a:pt x="7620" y="86360"/>
                  </a:lnTo>
                  <a:close/>
                </a:path>
                <a:path w="7620" h="694689">
                  <a:moveTo>
                    <a:pt x="7620" y="92710"/>
                  </a:moveTo>
                  <a:lnTo>
                    <a:pt x="0" y="92710"/>
                  </a:lnTo>
                  <a:lnTo>
                    <a:pt x="0" y="99060"/>
                  </a:lnTo>
                  <a:lnTo>
                    <a:pt x="7620" y="99060"/>
                  </a:lnTo>
                  <a:lnTo>
                    <a:pt x="7620" y="92710"/>
                  </a:lnTo>
                  <a:close/>
                </a:path>
                <a:path w="7620" h="694689">
                  <a:moveTo>
                    <a:pt x="7620" y="99060"/>
                  </a:moveTo>
                  <a:lnTo>
                    <a:pt x="0" y="99060"/>
                  </a:lnTo>
                  <a:lnTo>
                    <a:pt x="0" y="105410"/>
                  </a:lnTo>
                  <a:lnTo>
                    <a:pt x="7620" y="105410"/>
                  </a:lnTo>
                  <a:lnTo>
                    <a:pt x="7620" y="99060"/>
                  </a:lnTo>
                  <a:close/>
                </a:path>
                <a:path w="7620" h="694689">
                  <a:moveTo>
                    <a:pt x="7620" y="105410"/>
                  </a:moveTo>
                  <a:lnTo>
                    <a:pt x="0" y="105410"/>
                  </a:lnTo>
                  <a:lnTo>
                    <a:pt x="0" y="111760"/>
                  </a:lnTo>
                  <a:lnTo>
                    <a:pt x="7620" y="111760"/>
                  </a:lnTo>
                  <a:lnTo>
                    <a:pt x="7620" y="105410"/>
                  </a:lnTo>
                  <a:close/>
                </a:path>
                <a:path w="7620" h="694689">
                  <a:moveTo>
                    <a:pt x="7620" y="111760"/>
                  </a:moveTo>
                  <a:lnTo>
                    <a:pt x="0" y="111760"/>
                  </a:lnTo>
                  <a:lnTo>
                    <a:pt x="0" y="118110"/>
                  </a:lnTo>
                  <a:lnTo>
                    <a:pt x="7620" y="118110"/>
                  </a:lnTo>
                  <a:lnTo>
                    <a:pt x="7620" y="111760"/>
                  </a:lnTo>
                  <a:close/>
                </a:path>
                <a:path w="7620" h="694689">
                  <a:moveTo>
                    <a:pt x="7620" y="118110"/>
                  </a:moveTo>
                  <a:lnTo>
                    <a:pt x="0" y="118110"/>
                  </a:lnTo>
                  <a:lnTo>
                    <a:pt x="0" y="124460"/>
                  </a:lnTo>
                  <a:lnTo>
                    <a:pt x="7620" y="124460"/>
                  </a:lnTo>
                  <a:lnTo>
                    <a:pt x="7620" y="118110"/>
                  </a:lnTo>
                  <a:close/>
                </a:path>
                <a:path w="7620" h="694689">
                  <a:moveTo>
                    <a:pt x="7620" y="124460"/>
                  </a:moveTo>
                  <a:lnTo>
                    <a:pt x="0" y="124460"/>
                  </a:lnTo>
                  <a:lnTo>
                    <a:pt x="0" y="130810"/>
                  </a:lnTo>
                  <a:lnTo>
                    <a:pt x="7620" y="130810"/>
                  </a:lnTo>
                  <a:lnTo>
                    <a:pt x="7620" y="124460"/>
                  </a:lnTo>
                  <a:close/>
                </a:path>
                <a:path w="7620" h="694689">
                  <a:moveTo>
                    <a:pt x="7620" y="130810"/>
                  </a:moveTo>
                  <a:lnTo>
                    <a:pt x="0" y="130810"/>
                  </a:lnTo>
                  <a:lnTo>
                    <a:pt x="0" y="137160"/>
                  </a:lnTo>
                  <a:lnTo>
                    <a:pt x="7620" y="137160"/>
                  </a:lnTo>
                  <a:lnTo>
                    <a:pt x="7620" y="130810"/>
                  </a:lnTo>
                  <a:close/>
                </a:path>
                <a:path w="7620" h="694689">
                  <a:moveTo>
                    <a:pt x="7620" y="137160"/>
                  </a:moveTo>
                  <a:lnTo>
                    <a:pt x="0" y="137160"/>
                  </a:lnTo>
                  <a:lnTo>
                    <a:pt x="0" y="143510"/>
                  </a:lnTo>
                  <a:lnTo>
                    <a:pt x="7620" y="143510"/>
                  </a:lnTo>
                  <a:lnTo>
                    <a:pt x="7620" y="137160"/>
                  </a:lnTo>
                  <a:close/>
                </a:path>
                <a:path w="7620" h="694689">
                  <a:moveTo>
                    <a:pt x="7620" y="143510"/>
                  </a:moveTo>
                  <a:lnTo>
                    <a:pt x="0" y="143510"/>
                  </a:lnTo>
                  <a:lnTo>
                    <a:pt x="0" y="149860"/>
                  </a:lnTo>
                  <a:lnTo>
                    <a:pt x="7620" y="149860"/>
                  </a:lnTo>
                  <a:lnTo>
                    <a:pt x="7620" y="143510"/>
                  </a:lnTo>
                  <a:close/>
                </a:path>
                <a:path w="7620" h="694689">
                  <a:moveTo>
                    <a:pt x="7620" y="149860"/>
                  </a:moveTo>
                  <a:lnTo>
                    <a:pt x="0" y="149860"/>
                  </a:lnTo>
                  <a:lnTo>
                    <a:pt x="0" y="154940"/>
                  </a:lnTo>
                  <a:lnTo>
                    <a:pt x="7620" y="154940"/>
                  </a:lnTo>
                  <a:lnTo>
                    <a:pt x="7620" y="149860"/>
                  </a:lnTo>
                  <a:close/>
                </a:path>
                <a:path w="7620" h="694689">
                  <a:moveTo>
                    <a:pt x="7620" y="154940"/>
                  </a:moveTo>
                  <a:lnTo>
                    <a:pt x="0" y="154940"/>
                  </a:lnTo>
                  <a:lnTo>
                    <a:pt x="0" y="157480"/>
                  </a:lnTo>
                  <a:lnTo>
                    <a:pt x="7620" y="157480"/>
                  </a:lnTo>
                  <a:lnTo>
                    <a:pt x="7620" y="154940"/>
                  </a:lnTo>
                  <a:close/>
                </a:path>
                <a:path w="7620" h="694689">
                  <a:moveTo>
                    <a:pt x="7620" y="273050"/>
                  </a:moveTo>
                  <a:lnTo>
                    <a:pt x="5080" y="273050"/>
                  </a:lnTo>
                  <a:lnTo>
                    <a:pt x="5080" y="274320"/>
                  </a:lnTo>
                  <a:lnTo>
                    <a:pt x="1270" y="274320"/>
                  </a:lnTo>
                  <a:lnTo>
                    <a:pt x="1270" y="275590"/>
                  </a:lnTo>
                  <a:lnTo>
                    <a:pt x="0" y="275590"/>
                  </a:lnTo>
                  <a:lnTo>
                    <a:pt x="0" y="276860"/>
                  </a:lnTo>
                  <a:lnTo>
                    <a:pt x="7620" y="276860"/>
                  </a:lnTo>
                  <a:lnTo>
                    <a:pt x="7620" y="273050"/>
                  </a:lnTo>
                  <a:close/>
                </a:path>
                <a:path w="7620" h="694689">
                  <a:moveTo>
                    <a:pt x="7620" y="276860"/>
                  </a:moveTo>
                  <a:lnTo>
                    <a:pt x="0" y="276860"/>
                  </a:lnTo>
                  <a:lnTo>
                    <a:pt x="0" y="283210"/>
                  </a:lnTo>
                  <a:lnTo>
                    <a:pt x="7620" y="283210"/>
                  </a:lnTo>
                  <a:lnTo>
                    <a:pt x="7620" y="276860"/>
                  </a:lnTo>
                  <a:close/>
                </a:path>
                <a:path w="7620" h="694689">
                  <a:moveTo>
                    <a:pt x="7620" y="283210"/>
                  </a:moveTo>
                  <a:lnTo>
                    <a:pt x="0" y="283210"/>
                  </a:lnTo>
                  <a:lnTo>
                    <a:pt x="0" y="289560"/>
                  </a:lnTo>
                  <a:lnTo>
                    <a:pt x="7620" y="289560"/>
                  </a:lnTo>
                  <a:lnTo>
                    <a:pt x="7620" y="283210"/>
                  </a:lnTo>
                  <a:close/>
                </a:path>
                <a:path w="7620" h="694689">
                  <a:moveTo>
                    <a:pt x="7620" y="289560"/>
                  </a:moveTo>
                  <a:lnTo>
                    <a:pt x="0" y="289560"/>
                  </a:lnTo>
                  <a:lnTo>
                    <a:pt x="0" y="295910"/>
                  </a:lnTo>
                  <a:lnTo>
                    <a:pt x="7620" y="295910"/>
                  </a:lnTo>
                  <a:lnTo>
                    <a:pt x="7620" y="289560"/>
                  </a:lnTo>
                  <a:close/>
                </a:path>
                <a:path w="7620" h="694689">
                  <a:moveTo>
                    <a:pt x="7620" y="295910"/>
                  </a:moveTo>
                  <a:lnTo>
                    <a:pt x="0" y="295910"/>
                  </a:lnTo>
                  <a:lnTo>
                    <a:pt x="0" y="302260"/>
                  </a:lnTo>
                  <a:lnTo>
                    <a:pt x="7620" y="302260"/>
                  </a:lnTo>
                  <a:lnTo>
                    <a:pt x="7620" y="295910"/>
                  </a:lnTo>
                  <a:close/>
                </a:path>
                <a:path w="7620" h="694689">
                  <a:moveTo>
                    <a:pt x="7620" y="302260"/>
                  </a:moveTo>
                  <a:lnTo>
                    <a:pt x="0" y="302260"/>
                  </a:lnTo>
                  <a:lnTo>
                    <a:pt x="0" y="308610"/>
                  </a:lnTo>
                  <a:lnTo>
                    <a:pt x="7620" y="308610"/>
                  </a:lnTo>
                  <a:lnTo>
                    <a:pt x="7620" y="302260"/>
                  </a:lnTo>
                  <a:close/>
                </a:path>
                <a:path w="7620" h="694689">
                  <a:moveTo>
                    <a:pt x="7620" y="308610"/>
                  </a:moveTo>
                  <a:lnTo>
                    <a:pt x="0" y="308610"/>
                  </a:lnTo>
                  <a:lnTo>
                    <a:pt x="0" y="314960"/>
                  </a:lnTo>
                  <a:lnTo>
                    <a:pt x="7620" y="314960"/>
                  </a:lnTo>
                  <a:lnTo>
                    <a:pt x="7620" y="308610"/>
                  </a:lnTo>
                  <a:close/>
                </a:path>
                <a:path w="7620" h="694689">
                  <a:moveTo>
                    <a:pt x="7620" y="314960"/>
                  </a:moveTo>
                  <a:lnTo>
                    <a:pt x="0" y="314960"/>
                  </a:lnTo>
                  <a:lnTo>
                    <a:pt x="0" y="321310"/>
                  </a:lnTo>
                  <a:lnTo>
                    <a:pt x="7620" y="321310"/>
                  </a:lnTo>
                  <a:lnTo>
                    <a:pt x="7620" y="314960"/>
                  </a:lnTo>
                  <a:close/>
                </a:path>
                <a:path w="7620" h="694689">
                  <a:moveTo>
                    <a:pt x="7620" y="321310"/>
                  </a:moveTo>
                  <a:lnTo>
                    <a:pt x="0" y="321310"/>
                  </a:lnTo>
                  <a:lnTo>
                    <a:pt x="0" y="327660"/>
                  </a:lnTo>
                  <a:lnTo>
                    <a:pt x="7620" y="327660"/>
                  </a:lnTo>
                  <a:lnTo>
                    <a:pt x="7620" y="321310"/>
                  </a:lnTo>
                  <a:close/>
                </a:path>
                <a:path w="7620" h="694689">
                  <a:moveTo>
                    <a:pt x="7620" y="327660"/>
                  </a:moveTo>
                  <a:lnTo>
                    <a:pt x="0" y="327660"/>
                  </a:lnTo>
                  <a:lnTo>
                    <a:pt x="0" y="334010"/>
                  </a:lnTo>
                  <a:lnTo>
                    <a:pt x="7620" y="334010"/>
                  </a:lnTo>
                  <a:lnTo>
                    <a:pt x="7620" y="327660"/>
                  </a:lnTo>
                  <a:close/>
                </a:path>
                <a:path w="7620" h="694689">
                  <a:moveTo>
                    <a:pt x="7620" y="334010"/>
                  </a:moveTo>
                  <a:lnTo>
                    <a:pt x="0" y="334010"/>
                  </a:lnTo>
                  <a:lnTo>
                    <a:pt x="0" y="340360"/>
                  </a:lnTo>
                  <a:lnTo>
                    <a:pt x="7620" y="340360"/>
                  </a:lnTo>
                  <a:lnTo>
                    <a:pt x="7620" y="334010"/>
                  </a:lnTo>
                  <a:close/>
                </a:path>
                <a:path w="7620" h="694689">
                  <a:moveTo>
                    <a:pt x="7620" y="340360"/>
                  </a:moveTo>
                  <a:lnTo>
                    <a:pt x="0" y="340360"/>
                  </a:lnTo>
                  <a:lnTo>
                    <a:pt x="0" y="346710"/>
                  </a:lnTo>
                  <a:lnTo>
                    <a:pt x="7620" y="346710"/>
                  </a:lnTo>
                  <a:lnTo>
                    <a:pt x="7620" y="340360"/>
                  </a:lnTo>
                  <a:close/>
                </a:path>
                <a:path w="7620" h="694689">
                  <a:moveTo>
                    <a:pt x="7620" y="346710"/>
                  </a:moveTo>
                  <a:lnTo>
                    <a:pt x="0" y="346710"/>
                  </a:lnTo>
                  <a:lnTo>
                    <a:pt x="0" y="353060"/>
                  </a:lnTo>
                  <a:lnTo>
                    <a:pt x="7620" y="353060"/>
                  </a:lnTo>
                  <a:lnTo>
                    <a:pt x="7620" y="346710"/>
                  </a:lnTo>
                  <a:close/>
                </a:path>
                <a:path w="7620" h="694689">
                  <a:moveTo>
                    <a:pt x="7620" y="353060"/>
                  </a:moveTo>
                  <a:lnTo>
                    <a:pt x="0" y="353060"/>
                  </a:lnTo>
                  <a:lnTo>
                    <a:pt x="0" y="359410"/>
                  </a:lnTo>
                  <a:lnTo>
                    <a:pt x="7620" y="359410"/>
                  </a:lnTo>
                  <a:lnTo>
                    <a:pt x="7620" y="353060"/>
                  </a:lnTo>
                  <a:close/>
                </a:path>
                <a:path w="7620" h="694689">
                  <a:moveTo>
                    <a:pt x="7620" y="359410"/>
                  </a:moveTo>
                  <a:lnTo>
                    <a:pt x="0" y="359410"/>
                  </a:lnTo>
                  <a:lnTo>
                    <a:pt x="0" y="365760"/>
                  </a:lnTo>
                  <a:lnTo>
                    <a:pt x="7620" y="365760"/>
                  </a:lnTo>
                  <a:lnTo>
                    <a:pt x="7620" y="359410"/>
                  </a:lnTo>
                  <a:close/>
                </a:path>
                <a:path w="7620" h="694689">
                  <a:moveTo>
                    <a:pt x="7620" y="365760"/>
                  </a:moveTo>
                  <a:lnTo>
                    <a:pt x="0" y="365760"/>
                  </a:lnTo>
                  <a:lnTo>
                    <a:pt x="0" y="372110"/>
                  </a:lnTo>
                  <a:lnTo>
                    <a:pt x="7620" y="372110"/>
                  </a:lnTo>
                  <a:lnTo>
                    <a:pt x="7620" y="365760"/>
                  </a:lnTo>
                  <a:close/>
                </a:path>
                <a:path w="7620" h="694689">
                  <a:moveTo>
                    <a:pt x="7620" y="372110"/>
                  </a:moveTo>
                  <a:lnTo>
                    <a:pt x="0" y="372110"/>
                  </a:lnTo>
                  <a:lnTo>
                    <a:pt x="0" y="378460"/>
                  </a:lnTo>
                  <a:lnTo>
                    <a:pt x="7620" y="378460"/>
                  </a:lnTo>
                  <a:lnTo>
                    <a:pt x="7620" y="372110"/>
                  </a:lnTo>
                  <a:close/>
                </a:path>
                <a:path w="7620" h="694689">
                  <a:moveTo>
                    <a:pt x="7620" y="378460"/>
                  </a:moveTo>
                  <a:lnTo>
                    <a:pt x="0" y="378460"/>
                  </a:lnTo>
                  <a:lnTo>
                    <a:pt x="0" y="384810"/>
                  </a:lnTo>
                  <a:lnTo>
                    <a:pt x="7620" y="384810"/>
                  </a:lnTo>
                  <a:lnTo>
                    <a:pt x="7620" y="378460"/>
                  </a:lnTo>
                  <a:close/>
                </a:path>
                <a:path w="7620" h="694689">
                  <a:moveTo>
                    <a:pt x="7620" y="384810"/>
                  </a:moveTo>
                  <a:lnTo>
                    <a:pt x="0" y="384810"/>
                  </a:lnTo>
                  <a:lnTo>
                    <a:pt x="0" y="391160"/>
                  </a:lnTo>
                  <a:lnTo>
                    <a:pt x="7620" y="391160"/>
                  </a:lnTo>
                  <a:lnTo>
                    <a:pt x="7620" y="384810"/>
                  </a:lnTo>
                  <a:close/>
                </a:path>
                <a:path w="7620" h="694689">
                  <a:moveTo>
                    <a:pt x="7620" y="391160"/>
                  </a:moveTo>
                  <a:lnTo>
                    <a:pt x="0" y="391160"/>
                  </a:lnTo>
                  <a:lnTo>
                    <a:pt x="0" y="397510"/>
                  </a:lnTo>
                  <a:lnTo>
                    <a:pt x="7620" y="397510"/>
                  </a:lnTo>
                  <a:lnTo>
                    <a:pt x="7620" y="391160"/>
                  </a:lnTo>
                  <a:close/>
                </a:path>
                <a:path w="7620" h="694689">
                  <a:moveTo>
                    <a:pt x="7620" y="397510"/>
                  </a:moveTo>
                  <a:lnTo>
                    <a:pt x="0" y="397510"/>
                  </a:lnTo>
                  <a:lnTo>
                    <a:pt x="0" y="403860"/>
                  </a:lnTo>
                  <a:lnTo>
                    <a:pt x="7620" y="403860"/>
                  </a:lnTo>
                  <a:lnTo>
                    <a:pt x="7620" y="397510"/>
                  </a:lnTo>
                  <a:close/>
                </a:path>
                <a:path w="7620" h="694689">
                  <a:moveTo>
                    <a:pt x="7620" y="403860"/>
                  </a:moveTo>
                  <a:lnTo>
                    <a:pt x="0" y="403860"/>
                  </a:lnTo>
                  <a:lnTo>
                    <a:pt x="0" y="407670"/>
                  </a:lnTo>
                  <a:lnTo>
                    <a:pt x="1270" y="407670"/>
                  </a:lnTo>
                  <a:lnTo>
                    <a:pt x="1270" y="406400"/>
                  </a:lnTo>
                  <a:lnTo>
                    <a:pt x="3810" y="406400"/>
                  </a:lnTo>
                  <a:lnTo>
                    <a:pt x="3810" y="405130"/>
                  </a:lnTo>
                  <a:lnTo>
                    <a:pt x="7620" y="405130"/>
                  </a:lnTo>
                  <a:lnTo>
                    <a:pt x="7620" y="403860"/>
                  </a:lnTo>
                  <a:close/>
                </a:path>
                <a:path w="7620" h="694689">
                  <a:moveTo>
                    <a:pt x="7620" y="560070"/>
                  </a:moveTo>
                  <a:lnTo>
                    <a:pt x="3810" y="560070"/>
                  </a:lnTo>
                  <a:lnTo>
                    <a:pt x="3810" y="561340"/>
                  </a:lnTo>
                  <a:lnTo>
                    <a:pt x="1270" y="561340"/>
                  </a:lnTo>
                  <a:lnTo>
                    <a:pt x="1270" y="562610"/>
                  </a:lnTo>
                  <a:lnTo>
                    <a:pt x="7620" y="562610"/>
                  </a:lnTo>
                  <a:lnTo>
                    <a:pt x="7620" y="560070"/>
                  </a:lnTo>
                  <a:close/>
                </a:path>
                <a:path w="7620" h="694689">
                  <a:moveTo>
                    <a:pt x="7620" y="562610"/>
                  </a:moveTo>
                  <a:lnTo>
                    <a:pt x="0" y="562610"/>
                  </a:lnTo>
                  <a:lnTo>
                    <a:pt x="0" y="568960"/>
                  </a:lnTo>
                  <a:lnTo>
                    <a:pt x="7620" y="568960"/>
                  </a:lnTo>
                  <a:lnTo>
                    <a:pt x="7620" y="562610"/>
                  </a:lnTo>
                  <a:close/>
                </a:path>
                <a:path w="7620" h="694689">
                  <a:moveTo>
                    <a:pt x="7620" y="568960"/>
                  </a:moveTo>
                  <a:lnTo>
                    <a:pt x="0" y="568960"/>
                  </a:lnTo>
                  <a:lnTo>
                    <a:pt x="0" y="575310"/>
                  </a:lnTo>
                  <a:lnTo>
                    <a:pt x="7620" y="575310"/>
                  </a:lnTo>
                  <a:lnTo>
                    <a:pt x="7620" y="568960"/>
                  </a:lnTo>
                  <a:close/>
                </a:path>
                <a:path w="7620" h="694689">
                  <a:moveTo>
                    <a:pt x="7620" y="575310"/>
                  </a:moveTo>
                  <a:lnTo>
                    <a:pt x="0" y="575310"/>
                  </a:lnTo>
                  <a:lnTo>
                    <a:pt x="0" y="593090"/>
                  </a:lnTo>
                  <a:lnTo>
                    <a:pt x="7620" y="593090"/>
                  </a:lnTo>
                  <a:lnTo>
                    <a:pt x="7620" y="575310"/>
                  </a:lnTo>
                  <a:close/>
                </a:path>
                <a:path w="7620" h="694689">
                  <a:moveTo>
                    <a:pt x="7620" y="593090"/>
                  </a:moveTo>
                  <a:lnTo>
                    <a:pt x="0" y="593090"/>
                  </a:lnTo>
                  <a:lnTo>
                    <a:pt x="0" y="600710"/>
                  </a:lnTo>
                  <a:lnTo>
                    <a:pt x="7620" y="600710"/>
                  </a:lnTo>
                  <a:lnTo>
                    <a:pt x="7620" y="593090"/>
                  </a:lnTo>
                  <a:close/>
                </a:path>
                <a:path w="7620" h="694689">
                  <a:moveTo>
                    <a:pt x="7620" y="600710"/>
                  </a:moveTo>
                  <a:lnTo>
                    <a:pt x="0" y="600710"/>
                  </a:lnTo>
                  <a:lnTo>
                    <a:pt x="0" y="605790"/>
                  </a:lnTo>
                  <a:lnTo>
                    <a:pt x="7620" y="605790"/>
                  </a:lnTo>
                  <a:lnTo>
                    <a:pt x="7620" y="600710"/>
                  </a:lnTo>
                  <a:close/>
                </a:path>
                <a:path w="7620" h="694689">
                  <a:moveTo>
                    <a:pt x="7620" y="605790"/>
                  </a:moveTo>
                  <a:lnTo>
                    <a:pt x="0" y="605790"/>
                  </a:lnTo>
                  <a:lnTo>
                    <a:pt x="0" y="613410"/>
                  </a:lnTo>
                  <a:lnTo>
                    <a:pt x="7620" y="613410"/>
                  </a:lnTo>
                  <a:lnTo>
                    <a:pt x="7620" y="605790"/>
                  </a:lnTo>
                  <a:close/>
                </a:path>
                <a:path w="7620" h="694689">
                  <a:moveTo>
                    <a:pt x="7620" y="613410"/>
                  </a:moveTo>
                  <a:lnTo>
                    <a:pt x="0" y="613410"/>
                  </a:lnTo>
                  <a:lnTo>
                    <a:pt x="0" y="619760"/>
                  </a:lnTo>
                  <a:lnTo>
                    <a:pt x="7620" y="619760"/>
                  </a:lnTo>
                  <a:lnTo>
                    <a:pt x="7620" y="613410"/>
                  </a:lnTo>
                  <a:close/>
                </a:path>
                <a:path w="7620" h="694689">
                  <a:moveTo>
                    <a:pt x="7620" y="619760"/>
                  </a:moveTo>
                  <a:lnTo>
                    <a:pt x="0" y="619760"/>
                  </a:lnTo>
                  <a:lnTo>
                    <a:pt x="0" y="626110"/>
                  </a:lnTo>
                  <a:lnTo>
                    <a:pt x="7620" y="626110"/>
                  </a:lnTo>
                  <a:lnTo>
                    <a:pt x="7620" y="619760"/>
                  </a:lnTo>
                  <a:close/>
                </a:path>
                <a:path w="7620" h="694689">
                  <a:moveTo>
                    <a:pt x="7620" y="626110"/>
                  </a:moveTo>
                  <a:lnTo>
                    <a:pt x="0" y="626110"/>
                  </a:lnTo>
                  <a:lnTo>
                    <a:pt x="0" y="632460"/>
                  </a:lnTo>
                  <a:lnTo>
                    <a:pt x="7620" y="632460"/>
                  </a:lnTo>
                  <a:lnTo>
                    <a:pt x="7620" y="626110"/>
                  </a:lnTo>
                  <a:close/>
                </a:path>
                <a:path w="7620" h="694689">
                  <a:moveTo>
                    <a:pt x="7620" y="632460"/>
                  </a:moveTo>
                  <a:lnTo>
                    <a:pt x="0" y="632460"/>
                  </a:lnTo>
                  <a:lnTo>
                    <a:pt x="0" y="638810"/>
                  </a:lnTo>
                  <a:lnTo>
                    <a:pt x="7620" y="638810"/>
                  </a:lnTo>
                  <a:lnTo>
                    <a:pt x="7620" y="632460"/>
                  </a:lnTo>
                  <a:close/>
                </a:path>
                <a:path w="7620" h="694689">
                  <a:moveTo>
                    <a:pt x="7620" y="638810"/>
                  </a:moveTo>
                  <a:lnTo>
                    <a:pt x="0" y="638810"/>
                  </a:lnTo>
                  <a:lnTo>
                    <a:pt x="0" y="645160"/>
                  </a:lnTo>
                  <a:lnTo>
                    <a:pt x="7620" y="645160"/>
                  </a:lnTo>
                  <a:lnTo>
                    <a:pt x="7620" y="638810"/>
                  </a:lnTo>
                  <a:close/>
                </a:path>
                <a:path w="7620" h="694689">
                  <a:moveTo>
                    <a:pt x="7620" y="645160"/>
                  </a:moveTo>
                  <a:lnTo>
                    <a:pt x="0" y="645160"/>
                  </a:lnTo>
                  <a:lnTo>
                    <a:pt x="0" y="651510"/>
                  </a:lnTo>
                  <a:lnTo>
                    <a:pt x="7620" y="651510"/>
                  </a:lnTo>
                  <a:lnTo>
                    <a:pt x="7620" y="645160"/>
                  </a:lnTo>
                  <a:close/>
                </a:path>
                <a:path w="7620" h="694689">
                  <a:moveTo>
                    <a:pt x="7620" y="651510"/>
                  </a:moveTo>
                  <a:lnTo>
                    <a:pt x="0" y="651510"/>
                  </a:lnTo>
                  <a:lnTo>
                    <a:pt x="0" y="657860"/>
                  </a:lnTo>
                  <a:lnTo>
                    <a:pt x="7620" y="657860"/>
                  </a:lnTo>
                  <a:lnTo>
                    <a:pt x="7620" y="651510"/>
                  </a:lnTo>
                  <a:close/>
                </a:path>
                <a:path w="7620" h="694689">
                  <a:moveTo>
                    <a:pt x="7620" y="657860"/>
                  </a:moveTo>
                  <a:lnTo>
                    <a:pt x="0" y="657860"/>
                  </a:lnTo>
                  <a:lnTo>
                    <a:pt x="0" y="664210"/>
                  </a:lnTo>
                  <a:lnTo>
                    <a:pt x="7620" y="664210"/>
                  </a:lnTo>
                  <a:lnTo>
                    <a:pt x="7620" y="657860"/>
                  </a:lnTo>
                  <a:close/>
                </a:path>
                <a:path w="7620" h="694689">
                  <a:moveTo>
                    <a:pt x="7620" y="664210"/>
                  </a:moveTo>
                  <a:lnTo>
                    <a:pt x="0" y="664210"/>
                  </a:lnTo>
                  <a:lnTo>
                    <a:pt x="0" y="670560"/>
                  </a:lnTo>
                  <a:lnTo>
                    <a:pt x="7620" y="670560"/>
                  </a:lnTo>
                  <a:lnTo>
                    <a:pt x="7620" y="664210"/>
                  </a:lnTo>
                  <a:close/>
                </a:path>
                <a:path w="7620" h="694689">
                  <a:moveTo>
                    <a:pt x="7620" y="670560"/>
                  </a:moveTo>
                  <a:lnTo>
                    <a:pt x="0" y="670560"/>
                  </a:lnTo>
                  <a:lnTo>
                    <a:pt x="0" y="676910"/>
                  </a:lnTo>
                  <a:lnTo>
                    <a:pt x="7620" y="676910"/>
                  </a:lnTo>
                  <a:lnTo>
                    <a:pt x="7620" y="670560"/>
                  </a:lnTo>
                  <a:close/>
                </a:path>
                <a:path w="7620" h="694689">
                  <a:moveTo>
                    <a:pt x="7620" y="676910"/>
                  </a:moveTo>
                  <a:lnTo>
                    <a:pt x="0" y="676910"/>
                  </a:lnTo>
                  <a:lnTo>
                    <a:pt x="0" y="683260"/>
                  </a:lnTo>
                  <a:lnTo>
                    <a:pt x="7620" y="683260"/>
                  </a:lnTo>
                  <a:lnTo>
                    <a:pt x="7620" y="676910"/>
                  </a:lnTo>
                  <a:close/>
                </a:path>
                <a:path w="7620" h="694689">
                  <a:moveTo>
                    <a:pt x="7620" y="683260"/>
                  </a:moveTo>
                  <a:lnTo>
                    <a:pt x="0" y="683260"/>
                  </a:lnTo>
                  <a:lnTo>
                    <a:pt x="0" y="689610"/>
                  </a:lnTo>
                  <a:lnTo>
                    <a:pt x="7620" y="689610"/>
                  </a:lnTo>
                  <a:lnTo>
                    <a:pt x="7620" y="683260"/>
                  </a:lnTo>
                  <a:close/>
                </a:path>
                <a:path w="7620" h="694689">
                  <a:moveTo>
                    <a:pt x="7620" y="689610"/>
                  </a:moveTo>
                  <a:lnTo>
                    <a:pt x="0" y="689610"/>
                  </a:lnTo>
                  <a:lnTo>
                    <a:pt x="0" y="694690"/>
                  </a:lnTo>
                  <a:lnTo>
                    <a:pt x="3810" y="694690"/>
                  </a:lnTo>
                  <a:lnTo>
                    <a:pt x="3810" y="693420"/>
                  </a:lnTo>
                  <a:lnTo>
                    <a:pt x="7620" y="693420"/>
                  </a:lnTo>
                  <a:lnTo>
                    <a:pt x="7620" y="689610"/>
                  </a:lnTo>
                  <a:close/>
                </a:path>
              </a:pathLst>
            </a:custGeom>
            <a:solidFill>
              <a:srgbClr val="4F00F4"/>
            </a:solidFill>
          </p:spPr>
          <p:txBody>
            <a:bodyPr bIns="0" lIns="0" rIns="0" rtlCol="0" tIns="0" wrap="square"/>
            <a:p/>
          </p:txBody>
        </p:sp>
        <p:sp>
          <p:nvSpPr>
            <p:cNvPr id="1049989" name="object 1290"/>
            <p:cNvSpPr/>
            <p:nvPr/>
          </p:nvSpPr>
          <p:spPr>
            <a:xfrm>
              <a:off x="6733540" y="4456429"/>
              <a:ext cx="7620" cy="698500"/>
            </a:xfrm>
            <a:custGeom>
              <a:avLst/>
              <a:ahLst/>
              <a:rect l="l" t="t" r="r" b="b"/>
              <a:pathLst>
                <a:path w="7620" h="698500">
                  <a:moveTo>
                    <a:pt x="7619" y="0"/>
                  </a:moveTo>
                  <a:lnTo>
                    <a:pt x="0" y="0"/>
                  </a:lnTo>
                  <a:lnTo>
                    <a:pt x="0" y="3810"/>
                  </a:lnTo>
                  <a:lnTo>
                    <a:pt x="7619" y="3810"/>
                  </a:lnTo>
                  <a:lnTo>
                    <a:pt x="7619" y="0"/>
                  </a:lnTo>
                  <a:close/>
                </a:path>
                <a:path w="7620" h="698500">
                  <a:moveTo>
                    <a:pt x="7619" y="3810"/>
                  </a:moveTo>
                  <a:lnTo>
                    <a:pt x="0" y="3810"/>
                  </a:lnTo>
                  <a:lnTo>
                    <a:pt x="0" y="10160"/>
                  </a:lnTo>
                  <a:lnTo>
                    <a:pt x="7619" y="10160"/>
                  </a:lnTo>
                  <a:lnTo>
                    <a:pt x="7619" y="3810"/>
                  </a:lnTo>
                  <a:close/>
                </a:path>
                <a:path w="7620" h="698500">
                  <a:moveTo>
                    <a:pt x="7619" y="10160"/>
                  </a:moveTo>
                  <a:lnTo>
                    <a:pt x="0" y="10160"/>
                  </a:lnTo>
                  <a:lnTo>
                    <a:pt x="0" y="16510"/>
                  </a:lnTo>
                  <a:lnTo>
                    <a:pt x="7619" y="16510"/>
                  </a:lnTo>
                  <a:lnTo>
                    <a:pt x="7619" y="10160"/>
                  </a:lnTo>
                  <a:close/>
                </a:path>
                <a:path w="7620" h="698500">
                  <a:moveTo>
                    <a:pt x="7619" y="16510"/>
                  </a:moveTo>
                  <a:lnTo>
                    <a:pt x="0" y="16510"/>
                  </a:lnTo>
                  <a:lnTo>
                    <a:pt x="0" y="22860"/>
                  </a:lnTo>
                  <a:lnTo>
                    <a:pt x="7619" y="22860"/>
                  </a:lnTo>
                  <a:lnTo>
                    <a:pt x="7619" y="16510"/>
                  </a:lnTo>
                  <a:close/>
                </a:path>
                <a:path w="7620" h="698500">
                  <a:moveTo>
                    <a:pt x="7619" y="22860"/>
                  </a:moveTo>
                  <a:lnTo>
                    <a:pt x="0" y="22860"/>
                  </a:lnTo>
                  <a:lnTo>
                    <a:pt x="0" y="29210"/>
                  </a:lnTo>
                  <a:lnTo>
                    <a:pt x="7619" y="29210"/>
                  </a:lnTo>
                  <a:lnTo>
                    <a:pt x="7619" y="22860"/>
                  </a:lnTo>
                  <a:close/>
                </a:path>
                <a:path w="7620" h="698500">
                  <a:moveTo>
                    <a:pt x="7619" y="29210"/>
                  </a:moveTo>
                  <a:lnTo>
                    <a:pt x="0" y="29210"/>
                  </a:lnTo>
                  <a:lnTo>
                    <a:pt x="0" y="35560"/>
                  </a:lnTo>
                  <a:lnTo>
                    <a:pt x="7619" y="35560"/>
                  </a:lnTo>
                  <a:lnTo>
                    <a:pt x="7619" y="29210"/>
                  </a:lnTo>
                  <a:close/>
                </a:path>
                <a:path w="7620" h="698500">
                  <a:moveTo>
                    <a:pt x="7619" y="35560"/>
                  </a:moveTo>
                  <a:lnTo>
                    <a:pt x="0" y="35560"/>
                  </a:lnTo>
                  <a:lnTo>
                    <a:pt x="0" y="41910"/>
                  </a:lnTo>
                  <a:lnTo>
                    <a:pt x="7619" y="41910"/>
                  </a:lnTo>
                  <a:lnTo>
                    <a:pt x="7619" y="35560"/>
                  </a:lnTo>
                  <a:close/>
                </a:path>
                <a:path w="7620" h="698500">
                  <a:moveTo>
                    <a:pt x="7619" y="41910"/>
                  </a:moveTo>
                  <a:lnTo>
                    <a:pt x="0" y="41910"/>
                  </a:lnTo>
                  <a:lnTo>
                    <a:pt x="0" y="48260"/>
                  </a:lnTo>
                  <a:lnTo>
                    <a:pt x="7619" y="48260"/>
                  </a:lnTo>
                  <a:lnTo>
                    <a:pt x="7619" y="41910"/>
                  </a:lnTo>
                  <a:close/>
                </a:path>
                <a:path w="7620" h="698500">
                  <a:moveTo>
                    <a:pt x="7619" y="48260"/>
                  </a:moveTo>
                  <a:lnTo>
                    <a:pt x="0" y="48260"/>
                  </a:lnTo>
                  <a:lnTo>
                    <a:pt x="0" y="54610"/>
                  </a:lnTo>
                  <a:lnTo>
                    <a:pt x="7619" y="54610"/>
                  </a:lnTo>
                  <a:lnTo>
                    <a:pt x="7619" y="48260"/>
                  </a:lnTo>
                  <a:close/>
                </a:path>
                <a:path w="7620" h="698500">
                  <a:moveTo>
                    <a:pt x="7619" y="54610"/>
                  </a:moveTo>
                  <a:lnTo>
                    <a:pt x="0" y="54610"/>
                  </a:lnTo>
                  <a:lnTo>
                    <a:pt x="0" y="60960"/>
                  </a:lnTo>
                  <a:lnTo>
                    <a:pt x="7619" y="60960"/>
                  </a:lnTo>
                  <a:lnTo>
                    <a:pt x="7619" y="54610"/>
                  </a:lnTo>
                  <a:close/>
                </a:path>
                <a:path w="7620" h="698500">
                  <a:moveTo>
                    <a:pt x="7619" y="60960"/>
                  </a:moveTo>
                  <a:lnTo>
                    <a:pt x="0" y="60960"/>
                  </a:lnTo>
                  <a:lnTo>
                    <a:pt x="0" y="67310"/>
                  </a:lnTo>
                  <a:lnTo>
                    <a:pt x="7619" y="67310"/>
                  </a:lnTo>
                  <a:lnTo>
                    <a:pt x="7619" y="60960"/>
                  </a:lnTo>
                  <a:close/>
                </a:path>
                <a:path w="7620" h="698500">
                  <a:moveTo>
                    <a:pt x="7619" y="67310"/>
                  </a:moveTo>
                  <a:lnTo>
                    <a:pt x="0" y="67310"/>
                  </a:lnTo>
                  <a:lnTo>
                    <a:pt x="0" y="73660"/>
                  </a:lnTo>
                  <a:lnTo>
                    <a:pt x="7619" y="73660"/>
                  </a:lnTo>
                  <a:lnTo>
                    <a:pt x="7619" y="67310"/>
                  </a:lnTo>
                  <a:close/>
                </a:path>
                <a:path w="7620" h="698500">
                  <a:moveTo>
                    <a:pt x="7619" y="73660"/>
                  </a:moveTo>
                  <a:lnTo>
                    <a:pt x="0" y="73660"/>
                  </a:lnTo>
                  <a:lnTo>
                    <a:pt x="0" y="80010"/>
                  </a:lnTo>
                  <a:lnTo>
                    <a:pt x="7619" y="80010"/>
                  </a:lnTo>
                  <a:lnTo>
                    <a:pt x="7619" y="73660"/>
                  </a:lnTo>
                  <a:close/>
                </a:path>
                <a:path w="7620" h="698500">
                  <a:moveTo>
                    <a:pt x="7619" y="80010"/>
                  </a:moveTo>
                  <a:lnTo>
                    <a:pt x="0" y="80010"/>
                  </a:lnTo>
                  <a:lnTo>
                    <a:pt x="0" y="86360"/>
                  </a:lnTo>
                  <a:lnTo>
                    <a:pt x="7619" y="86360"/>
                  </a:lnTo>
                  <a:lnTo>
                    <a:pt x="7619" y="80010"/>
                  </a:lnTo>
                  <a:close/>
                </a:path>
                <a:path w="7620" h="698500">
                  <a:moveTo>
                    <a:pt x="7619" y="86360"/>
                  </a:moveTo>
                  <a:lnTo>
                    <a:pt x="0" y="86360"/>
                  </a:lnTo>
                  <a:lnTo>
                    <a:pt x="0" y="92710"/>
                  </a:lnTo>
                  <a:lnTo>
                    <a:pt x="7619" y="92710"/>
                  </a:lnTo>
                  <a:lnTo>
                    <a:pt x="7619" y="86360"/>
                  </a:lnTo>
                  <a:close/>
                </a:path>
                <a:path w="7620" h="698500">
                  <a:moveTo>
                    <a:pt x="7619" y="92710"/>
                  </a:moveTo>
                  <a:lnTo>
                    <a:pt x="0" y="92710"/>
                  </a:lnTo>
                  <a:lnTo>
                    <a:pt x="0" y="99060"/>
                  </a:lnTo>
                  <a:lnTo>
                    <a:pt x="7619" y="99060"/>
                  </a:lnTo>
                  <a:lnTo>
                    <a:pt x="7619" y="92710"/>
                  </a:lnTo>
                  <a:close/>
                </a:path>
                <a:path w="7620" h="698500">
                  <a:moveTo>
                    <a:pt x="7619" y="99060"/>
                  </a:moveTo>
                  <a:lnTo>
                    <a:pt x="0" y="99060"/>
                  </a:lnTo>
                  <a:lnTo>
                    <a:pt x="0" y="105410"/>
                  </a:lnTo>
                  <a:lnTo>
                    <a:pt x="7619" y="105410"/>
                  </a:lnTo>
                  <a:lnTo>
                    <a:pt x="7619" y="99060"/>
                  </a:lnTo>
                  <a:close/>
                </a:path>
                <a:path w="7620" h="698500">
                  <a:moveTo>
                    <a:pt x="7619" y="105410"/>
                  </a:moveTo>
                  <a:lnTo>
                    <a:pt x="0" y="105410"/>
                  </a:lnTo>
                  <a:lnTo>
                    <a:pt x="0" y="111760"/>
                  </a:lnTo>
                  <a:lnTo>
                    <a:pt x="7619" y="111760"/>
                  </a:lnTo>
                  <a:lnTo>
                    <a:pt x="7619" y="105410"/>
                  </a:lnTo>
                  <a:close/>
                </a:path>
                <a:path w="7620" h="698500">
                  <a:moveTo>
                    <a:pt x="7619" y="111760"/>
                  </a:moveTo>
                  <a:lnTo>
                    <a:pt x="0" y="111760"/>
                  </a:lnTo>
                  <a:lnTo>
                    <a:pt x="0" y="118110"/>
                  </a:lnTo>
                  <a:lnTo>
                    <a:pt x="7619" y="118110"/>
                  </a:lnTo>
                  <a:lnTo>
                    <a:pt x="7619" y="111760"/>
                  </a:lnTo>
                  <a:close/>
                </a:path>
                <a:path w="7620" h="698500">
                  <a:moveTo>
                    <a:pt x="7619" y="118110"/>
                  </a:moveTo>
                  <a:lnTo>
                    <a:pt x="0" y="118110"/>
                  </a:lnTo>
                  <a:lnTo>
                    <a:pt x="0" y="124460"/>
                  </a:lnTo>
                  <a:lnTo>
                    <a:pt x="7619" y="124460"/>
                  </a:lnTo>
                  <a:lnTo>
                    <a:pt x="7619" y="118110"/>
                  </a:lnTo>
                  <a:close/>
                </a:path>
                <a:path w="7620" h="698500">
                  <a:moveTo>
                    <a:pt x="7619" y="124460"/>
                  </a:moveTo>
                  <a:lnTo>
                    <a:pt x="0" y="124460"/>
                  </a:lnTo>
                  <a:lnTo>
                    <a:pt x="0" y="130810"/>
                  </a:lnTo>
                  <a:lnTo>
                    <a:pt x="7619" y="130810"/>
                  </a:lnTo>
                  <a:lnTo>
                    <a:pt x="7619" y="124460"/>
                  </a:lnTo>
                  <a:close/>
                </a:path>
                <a:path w="7620" h="698500">
                  <a:moveTo>
                    <a:pt x="7619" y="130810"/>
                  </a:moveTo>
                  <a:lnTo>
                    <a:pt x="0" y="130810"/>
                  </a:lnTo>
                  <a:lnTo>
                    <a:pt x="0" y="137160"/>
                  </a:lnTo>
                  <a:lnTo>
                    <a:pt x="7619" y="137160"/>
                  </a:lnTo>
                  <a:lnTo>
                    <a:pt x="7619" y="130810"/>
                  </a:lnTo>
                  <a:close/>
                </a:path>
                <a:path w="7620" h="698500">
                  <a:moveTo>
                    <a:pt x="7619" y="137160"/>
                  </a:moveTo>
                  <a:lnTo>
                    <a:pt x="0" y="137160"/>
                  </a:lnTo>
                  <a:lnTo>
                    <a:pt x="0" y="143510"/>
                  </a:lnTo>
                  <a:lnTo>
                    <a:pt x="7619" y="143510"/>
                  </a:lnTo>
                  <a:lnTo>
                    <a:pt x="7619" y="137160"/>
                  </a:lnTo>
                  <a:close/>
                </a:path>
                <a:path w="7620" h="698500">
                  <a:moveTo>
                    <a:pt x="7619" y="143510"/>
                  </a:moveTo>
                  <a:lnTo>
                    <a:pt x="0" y="143510"/>
                  </a:lnTo>
                  <a:lnTo>
                    <a:pt x="0" y="149860"/>
                  </a:lnTo>
                  <a:lnTo>
                    <a:pt x="7619" y="149860"/>
                  </a:lnTo>
                  <a:lnTo>
                    <a:pt x="7619" y="143510"/>
                  </a:lnTo>
                  <a:close/>
                </a:path>
                <a:path w="7620" h="698500">
                  <a:moveTo>
                    <a:pt x="7619" y="149860"/>
                  </a:moveTo>
                  <a:lnTo>
                    <a:pt x="0" y="149860"/>
                  </a:lnTo>
                  <a:lnTo>
                    <a:pt x="0" y="154940"/>
                  </a:lnTo>
                  <a:lnTo>
                    <a:pt x="7619" y="154940"/>
                  </a:lnTo>
                  <a:lnTo>
                    <a:pt x="7619" y="149860"/>
                  </a:lnTo>
                  <a:close/>
                </a:path>
                <a:path w="7620" h="698500">
                  <a:moveTo>
                    <a:pt x="7619" y="154940"/>
                  </a:moveTo>
                  <a:lnTo>
                    <a:pt x="0" y="154940"/>
                  </a:lnTo>
                  <a:lnTo>
                    <a:pt x="0" y="157480"/>
                  </a:lnTo>
                  <a:lnTo>
                    <a:pt x="7619" y="157480"/>
                  </a:lnTo>
                  <a:lnTo>
                    <a:pt x="7619" y="154940"/>
                  </a:lnTo>
                  <a:close/>
                </a:path>
                <a:path w="7620" h="698500">
                  <a:moveTo>
                    <a:pt x="7619" y="275590"/>
                  </a:moveTo>
                  <a:lnTo>
                    <a:pt x="3809" y="275590"/>
                  </a:lnTo>
                  <a:lnTo>
                    <a:pt x="3809" y="276860"/>
                  </a:lnTo>
                  <a:lnTo>
                    <a:pt x="7619" y="276860"/>
                  </a:lnTo>
                  <a:lnTo>
                    <a:pt x="7619" y="275590"/>
                  </a:lnTo>
                  <a:close/>
                </a:path>
                <a:path w="7620" h="698500">
                  <a:moveTo>
                    <a:pt x="7619" y="276860"/>
                  </a:moveTo>
                  <a:lnTo>
                    <a:pt x="1269" y="276860"/>
                  </a:lnTo>
                  <a:lnTo>
                    <a:pt x="1269" y="278130"/>
                  </a:lnTo>
                  <a:lnTo>
                    <a:pt x="0" y="278130"/>
                  </a:lnTo>
                  <a:lnTo>
                    <a:pt x="0" y="283210"/>
                  </a:lnTo>
                  <a:lnTo>
                    <a:pt x="7619" y="283210"/>
                  </a:lnTo>
                  <a:lnTo>
                    <a:pt x="7619" y="276860"/>
                  </a:lnTo>
                  <a:close/>
                </a:path>
                <a:path w="7620" h="698500">
                  <a:moveTo>
                    <a:pt x="7619" y="283210"/>
                  </a:moveTo>
                  <a:lnTo>
                    <a:pt x="0" y="283210"/>
                  </a:lnTo>
                  <a:lnTo>
                    <a:pt x="0" y="289560"/>
                  </a:lnTo>
                  <a:lnTo>
                    <a:pt x="7619" y="289560"/>
                  </a:lnTo>
                  <a:lnTo>
                    <a:pt x="7619" y="283210"/>
                  </a:lnTo>
                  <a:close/>
                </a:path>
                <a:path w="7620" h="698500">
                  <a:moveTo>
                    <a:pt x="7619" y="289560"/>
                  </a:moveTo>
                  <a:lnTo>
                    <a:pt x="0" y="289560"/>
                  </a:lnTo>
                  <a:lnTo>
                    <a:pt x="0" y="295910"/>
                  </a:lnTo>
                  <a:lnTo>
                    <a:pt x="7619" y="295910"/>
                  </a:lnTo>
                  <a:lnTo>
                    <a:pt x="7619" y="289560"/>
                  </a:lnTo>
                  <a:close/>
                </a:path>
                <a:path w="7620" h="698500">
                  <a:moveTo>
                    <a:pt x="7619" y="295910"/>
                  </a:moveTo>
                  <a:lnTo>
                    <a:pt x="0" y="295910"/>
                  </a:lnTo>
                  <a:lnTo>
                    <a:pt x="0" y="302260"/>
                  </a:lnTo>
                  <a:lnTo>
                    <a:pt x="7619" y="302260"/>
                  </a:lnTo>
                  <a:lnTo>
                    <a:pt x="7619" y="295910"/>
                  </a:lnTo>
                  <a:close/>
                </a:path>
                <a:path w="7620" h="698500">
                  <a:moveTo>
                    <a:pt x="7619" y="302260"/>
                  </a:moveTo>
                  <a:lnTo>
                    <a:pt x="0" y="302260"/>
                  </a:lnTo>
                  <a:lnTo>
                    <a:pt x="0" y="308610"/>
                  </a:lnTo>
                  <a:lnTo>
                    <a:pt x="7619" y="308610"/>
                  </a:lnTo>
                  <a:lnTo>
                    <a:pt x="7619" y="302260"/>
                  </a:lnTo>
                  <a:close/>
                </a:path>
                <a:path w="7620" h="698500">
                  <a:moveTo>
                    <a:pt x="7619" y="308610"/>
                  </a:moveTo>
                  <a:lnTo>
                    <a:pt x="0" y="308610"/>
                  </a:lnTo>
                  <a:lnTo>
                    <a:pt x="0" y="314960"/>
                  </a:lnTo>
                  <a:lnTo>
                    <a:pt x="7619" y="314960"/>
                  </a:lnTo>
                  <a:lnTo>
                    <a:pt x="7619" y="308610"/>
                  </a:lnTo>
                  <a:close/>
                </a:path>
                <a:path w="7620" h="698500">
                  <a:moveTo>
                    <a:pt x="7619" y="314960"/>
                  </a:moveTo>
                  <a:lnTo>
                    <a:pt x="0" y="314960"/>
                  </a:lnTo>
                  <a:lnTo>
                    <a:pt x="0" y="321310"/>
                  </a:lnTo>
                  <a:lnTo>
                    <a:pt x="7619" y="321310"/>
                  </a:lnTo>
                  <a:lnTo>
                    <a:pt x="7619" y="314960"/>
                  </a:lnTo>
                  <a:close/>
                </a:path>
                <a:path w="7620" h="698500">
                  <a:moveTo>
                    <a:pt x="7619" y="321310"/>
                  </a:moveTo>
                  <a:lnTo>
                    <a:pt x="0" y="321310"/>
                  </a:lnTo>
                  <a:lnTo>
                    <a:pt x="0" y="327660"/>
                  </a:lnTo>
                  <a:lnTo>
                    <a:pt x="7619" y="327660"/>
                  </a:lnTo>
                  <a:lnTo>
                    <a:pt x="7619" y="321310"/>
                  </a:lnTo>
                  <a:close/>
                </a:path>
                <a:path w="7620" h="698500">
                  <a:moveTo>
                    <a:pt x="7619" y="327660"/>
                  </a:moveTo>
                  <a:lnTo>
                    <a:pt x="0" y="327660"/>
                  </a:lnTo>
                  <a:lnTo>
                    <a:pt x="0" y="334010"/>
                  </a:lnTo>
                  <a:lnTo>
                    <a:pt x="7619" y="334010"/>
                  </a:lnTo>
                  <a:lnTo>
                    <a:pt x="7619" y="327660"/>
                  </a:lnTo>
                  <a:close/>
                </a:path>
                <a:path w="7620" h="698500">
                  <a:moveTo>
                    <a:pt x="7619" y="334010"/>
                  </a:moveTo>
                  <a:lnTo>
                    <a:pt x="0" y="334010"/>
                  </a:lnTo>
                  <a:lnTo>
                    <a:pt x="0" y="340360"/>
                  </a:lnTo>
                  <a:lnTo>
                    <a:pt x="7619" y="340360"/>
                  </a:lnTo>
                  <a:lnTo>
                    <a:pt x="7619" y="334010"/>
                  </a:lnTo>
                  <a:close/>
                </a:path>
                <a:path w="7620" h="698500">
                  <a:moveTo>
                    <a:pt x="7619" y="340360"/>
                  </a:moveTo>
                  <a:lnTo>
                    <a:pt x="0" y="340360"/>
                  </a:lnTo>
                  <a:lnTo>
                    <a:pt x="0" y="346710"/>
                  </a:lnTo>
                  <a:lnTo>
                    <a:pt x="7619" y="346710"/>
                  </a:lnTo>
                  <a:lnTo>
                    <a:pt x="7619" y="340360"/>
                  </a:lnTo>
                  <a:close/>
                </a:path>
                <a:path w="7620" h="698500">
                  <a:moveTo>
                    <a:pt x="7619" y="346710"/>
                  </a:moveTo>
                  <a:lnTo>
                    <a:pt x="0" y="346710"/>
                  </a:lnTo>
                  <a:lnTo>
                    <a:pt x="0" y="353060"/>
                  </a:lnTo>
                  <a:lnTo>
                    <a:pt x="7619" y="353060"/>
                  </a:lnTo>
                  <a:lnTo>
                    <a:pt x="7619" y="346710"/>
                  </a:lnTo>
                  <a:close/>
                </a:path>
                <a:path w="7620" h="698500">
                  <a:moveTo>
                    <a:pt x="7619" y="353060"/>
                  </a:moveTo>
                  <a:lnTo>
                    <a:pt x="0" y="353060"/>
                  </a:lnTo>
                  <a:lnTo>
                    <a:pt x="0" y="359410"/>
                  </a:lnTo>
                  <a:lnTo>
                    <a:pt x="7619" y="359410"/>
                  </a:lnTo>
                  <a:lnTo>
                    <a:pt x="7619" y="353060"/>
                  </a:lnTo>
                  <a:close/>
                </a:path>
                <a:path w="7620" h="698500">
                  <a:moveTo>
                    <a:pt x="7619" y="359410"/>
                  </a:moveTo>
                  <a:lnTo>
                    <a:pt x="0" y="359410"/>
                  </a:lnTo>
                  <a:lnTo>
                    <a:pt x="0" y="365760"/>
                  </a:lnTo>
                  <a:lnTo>
                    <a:pt x="7619" y="365760"/>
                  </a:lnTo>
                  <a:lnTo>
                    <a:pt x="7619" y="359410"/>
                  </a:lnTo>
                  <a:close/>
                </a:path>
                <a:path w="7620" h="698500">
                  <a:moveTo>
                    <a:pt x="7619" y="365760"/>
                  </a:moveTo>
                  <a:lnTo>
                    <a:pt x="0" y="365760"/>
                  </a:lnTo>
                  <a:lnTo>
                    <a:pt x="0" y="372110"/>
                  </a:lnTo>
                  <a:lnTo>
                    <a:pt x="7619" y="372110"/>
                  </a:lnTo>
                  <a:lnTo>
                    <a:pt x="7619" y="365760"/>
                  </a:lnTo>
                  <a:close/>
                </a:path>
                <a:path w="7620" h="698500">
                  <a:moveTo>
                    <a:pt x="7619" y="372110"/>
                  </a:moveTo>
                  <a:lnTo>
                    <a:pt x="0" y="372110"/>
                  </a:lnTo>
                  <a:lnTo>
                    <a:pt x="0" y="378460"/>
                  </a:lnTo>
                  <a:lnTo>
                    <a:pt x="7619" y="378460"/>
                  </a:lnTo>
                  <a:lnTo>
                    <a:pt x="7619" y="372110"/>
                  </a:lnTo>
                  <a:close/>
                </a:path>
                <a:path w="7620" h="698500">
                  <a:moveTo>
                    <a:pt x="7619" y="378460"/>
                  </a:moveTo>
                  <a:lnTo>
                    <a:pt x="0" y="378460"/>
                  </a:lnTo>
                  <a:lnTo>
                    <a:pt x="0" y="384810"/>
                  </a:lnTo>
                  <a:lnTo>
                    <a:pt x="7619" y="384810"/>
                  </a:lnTo>
                  <a:lnTo>
                    <a:pt x="7619" y="378460"/>
                  </a:lnTo>
                  <a:close/>
                </a:path>
                <a:path w="7620" h="698500">
                  <a:moveTo>
                    <a:pt x="7619" y="384810"/>
                  </a:moveTo>
                  <a:lnTo>
                    <a:pt x="0" y="384810"/>
                  </a:lnTo>
                  <a:lnTo>
                    <a:pt x="0" y="391160"/>
                  </a:lnTo>
                  <a:lnTo>
                    <a:pt x="7619" y="391160"/>
                  </a:lnTo>
                  <a:lnTo>
                    <a:pt x="7619" y="384810"/>
                  </a:lnTo>
                  <a:close/>
                </a:path>
                <a:path w="7620" h="698500">
                  <a:moveTo>
                    <a:pt x="7619" y="391160"/>
                  </a:moveTo>
                  <a:lnTo>
                    <a:pt x="0" y="391160"/>
                  </a:lnTo>
                  <a:lnTo>
                    <a:pt x="0" y="397510"/>
                  </a:lnTo>
                  <a:lnTo>
                    <a:pt x="7619" y="397510"/>
                  </a:lnTo>
                  <a:lnTo>
                    <a:pt x="7619" y="391160"/>
                  </a:lnTo>
                  <a:close/>
                </a:path>
                <a:path w="7620" h="698500">
                  <a:moveTo>
                    <a:pt x="7619" y="397510"/>
                  </a:moveTo>
                  <a:lnTo>
                    <a:pt x="0" y="397510"/>
                  </a:lnTo>
                  <a:lnTo>
                    <a:pt x="0" y="403860"/>
                  </a:lnTo>
                  <a:lnTo>
                    <a:pt x="7619" y="403860"/>
                  </a:lnTo>
                  <a:lnTo>
                    <a:pt x="7619" y="397510"/>
                  </a:lnTo>
                  <a:close/>
                </a:path>
                <a:path w="7620" h="698500">
                  <a:moveTo>
                    <a:pt x="7619" y="403860"/>
                  </a:moveTo>
                  <a:lnTo>
                    <a:pt x="0" y="403860"/>
                  </a:lnTo>
                  <a:lnTo>
                    <a:pt x="0" y="408940"/>
                  </a:lnTo>
                  <a:lnTo>
                    <a:pt x="3809" y="408940"/>
                  </a:lnTo>
                  <a:lnTo>
                    <a:pt x="3809" y="407670"/>
                  </a:lnTo>
                  <a:lnTo>
                    <a:pt x="7619" y="407670"/>
                  </a:lnTo>
                  <a:lnTo>
                    <a:pt x="7619" y="403860"/>
                  </a:lnTo>
                  <a:close/>
                </a:path>
                <a:path w="7620" h="698500">
                  <a:moveTo>
                    <a:pt x="7619" y="562610"/>
                  </a:moveTo>
                  <a:lnTo>
                    <a:pt x="6350" y="562610"/>
                  </a:lnTo>
                  <a:lnTo>
                    <a:pt x="6350" y="563880"/>
                  </a:lnTo>
                  <a:lnTo>
                    <a:pt x="5079" y="563880"/>
                  </a:lnTo>
                  <a:lnTo>
                    <a:pt x="5079" y="565150"/>
                  </a:lnTo>
                  <a:lnTo>
                    <a:pt x="1269" y="565150"/>
                  </a:lnTo>
                  <a:lnTo>
                    <a:pt x="1269" y="566420"/>
                  </a:lnTo>
                  <a:lnTo>
                    <a:pt x="0" y="566420"/>
                  </a:lnTo>
                  <a:lnTo>
                    <a:pt x="0" y="568960"/>
                  </a:lnTo>
                  <a:lnTo>
                    <a:pt x="7619" y="568960"/>
                  </a:lnTo>
                  <a:lnTo>
                    <a:pt x="7619" y="562610"/>
                  </a:lnTo>
                  <a:close/>
                </a:path>
                <a:path w="7620" h="698500">
                  <a:moveTo>
                    <a:pt x="7619" y="568960"/>
                  </a:moveTo>
                  <a:lnTo>
                    <a:pt x="0" y="568960"/>
                  </a:lnTo>
                  <a:lnTo>
                    <a:pt x="0" y="575310"/>
                  </a:lnTo>
                  <a:lnTo>
                    <a:pt x="7619" y="575310"/>
                  </a:lnTo>
                  <a:lnTo>
                    <a:pt x="7619" y="568960"/>
                  </a:lnTo>
                  <a:close/>
                </a:path>
                <a:path w="7620" h="698500">
                  <a:moveTo>
                    <a:pt x="7619" y="575310"/>
                  </a:moveTo>
                  <a:lnTo>
                    <a:pt x="0" y="575310"/>
                  </a:lnTo>
                  <a:lnTo>
                    <a:pt x="0" y="593090"/>
                  </a:lnTo>
                  <a:lnTo>
                    <a:pt x="7619" y="593090"/>
                  </a:lnTo>
                  <a:lnTo>
                    <a:pt x="7619" y="575310"/>
                  </a:lnTo>
                  <a:close/>
                </a:path>
                <a:path w="7620" h="698500">
                  <a:moveTo>
                    <a:pt x="7619" y="593090"/>
                  </a:moveTo>
                  <a:lnTo>
                    <a:pt x="0" y="593090"/>
                  </a:lnTo>
                  <a:lnTo>
                    <a:pt x="0" y="600710"/>
                  </a:lnTo>
                  <a:lnTo>
                    <a:pt x="7619" y="600710"/>
                  </a:lnTo>
                  <a:lnTo>
                    <a:pt x="7619" y="593090"/>
                  </a:lnTo>
                  <a:close/>
                </a:path>
                <a:path w="7620" h="698500">
                  <a:moveTo>
                    <a:pt x="7619" y="600710"/>
                  </a:moveTo>
                  <a:lnTo>
                    <a:pt x="0" y="600710"/>
                  </a:lnTo>
                  <a:lnTo>
                    <a:pt x="0" y="605790"/>
                  </a:lnTo>
                  <a:lnTo>
                    <a:pt x="7619" y="605790"/>
                  </a:lnTo>
                  <a:lnTo>
                    <a:pt x="7619" y="600710"/>
                  </a:lnTo>
                  <a:close/>
                </a:path>
                <a:path w="7620" h="698500">
                  <a:moveTo>
                    <a:pt x="7619" y="605790"/>
                  </a:moveTo>
                  <a:lnTo>
                    <a:pt x="0" y="605790"/>
                  </a:lnTo>
                  <a:lnTo>
                    <a:pt x="0" y="613410"/>
                  </a:lnTo>
                  <a:lnTo>
                    <a:pt x="7619" y="613410"/>
                  </a:lnTo>
                  <a:lnTo>
                    <a:pt x="7619" y="605790"/>
                  </a:lnTo>
                  <a:close/>
                </a:path>
                <a:path w="7620" h="698500">
                  <a:moveTo>
                    <a:pt x="7619" y="613410"/>
                  </a:moveTo>
                  <a:lnTo>
                    <a:pt x="0" y="613410"/>
                  </a:lnTo>
                  <a:lnTo>
                    <a:pt x="0" y="619760"/>
                  </a:lnTo>
                  <a:lnTo>
                    <a:pt x="7619" y="619760"/>
                  </a:lnTo>
                  <a:lnTo>
                    <a:pt x="7619" y="613410"/>
                  </a:lnTo>
                  <a:close/>
                </a:path>
                <a:path w="7620" h="698500">
                  <a:moveTo>
                    <a:pt x="7619" y="619760"/>
                  </a:moveTo>
                  <a:lnTo>
                    <a:pt x="0" y="619760"/>
                  </a:lnTo>
                  <a:lnTo>
                    <a:pt x="0" y="626110"/>
                  </a:lnTo>
                  <a:lnTo>
                    <a:pt x="7619" y="626110"/>
                  </a:lnTo>
                  <a:lnTo>
                    <a:pt x="7619" y="619760"/>
                  </a:lnTo>
                  <a:close/>
                </a:path>
                <a:path w="7620" h="698500">
                  <a:moveTo>
                    <a:pt x="7619" y="626110"/>
                  </a:moveTo>
                  <a:lnTo>
                    <a:pt x="0" y="626110"/>
                  </a:lnTo>
                  <a:lnTo>
                    <a:pt x="0" y="632460"/>
                  </a:lnTo>
                  <a:lnTo>
                    <a:pt x="7619" y="632460"/>
                  </a:lnTo>
                  <a:lnTo>
                    <a:pt x="7619" y="626110"/>
                  </a:lnTo>
                  <a:close/>
                </a:path>
                <a:path w="7620" h="698500">
                  <a:moveTo>
                    <a:pt x="7619" y="632460"/>
                  </a:moveTo>
                  <a:lnTo>
                    <a:pt x="0" y="632460"/>
                  </a:lnTo>
                  <a:lnTo>
                    <a:pt x="0" y="638810"/>
                  </a:lnTo>
                  <a:lnTo>
                    <a:pt x="7619" y="638810"/>
                  </a:lnTo>
                  <a:lnTo>
                    <a:pt x="7619" y="632460"/>
                  </a:lnTo>
                  <a:close/>
                </a:path>
                <a:path w="7620" h="698500">
                  <a:moveTo>
                    <a:pt x="7619" y="638810"/>
                  </a:moveTo>
                  <a:lnTo>
                    <a:pt x="0" y="638810"/>
                  </a:lnTo>
                  <a:lnTo>
                    <a:pt x="0" y="645160"/>
                  </a:lnTo>
                  <a:lnTo>
                    <a:pt x="7619" y="645160"/>
                  </a:lnTo>
                  <a:lnTo>
                    <a:pt x="7619" y="638810"/>
                  </a:lnTo>
                  <a:close/>
                </a:path>
                <a:path w="7620" h="698500">
                  <a:moveTo>
                    <a:pt x="7619" y="645160"/>
                  </a:moveTo>
                  <a:lnTo>
                    <a:pt x="0" y="645160"/>
                  </a:lnTo>
                  <a:lnTo>
                    <a:pt x="0" y="651510"/>
                  </a:lnTo>
                  <a:lnTo>
                    <a:pt x="7619" y="651510"/>
                  </a:lnTo>
                  <a:lnTo>
                    <a:pt x="7619" y="645160"/>
                  </a:lnTo>
                  <a:close/>
                </a:path>
                <a:path w="7620" h="698500">
                  <a:moveTo>
                    <a:pt x="7619" y="651510"/>
                  </a:moveTo>
                  <a:lnTo>
                    <a:pt x="0" y="651510"/>
                  </a:lnTo>
                  <a:lnTo>
                    <a:pt x="0" y="657860"/>
                  </a:lnTo>
                  <a:lnTo>
                    <a:pt x="7619" y="657860"/>
                  </a:lnTo>
                  <a:lnTo>
                    <a:pt x="7619" y="651510"/>
                  </a:lnTo>
                  <a:close/>
                </a:path>
                <a:path w="7620" h="698500">
                  <a:moveTo>
                    <a:pt x="7619" y="657860"/>
                  </a:moveTo>
                  <a:lnTo>
                    <a:pt x="0" y="657860"/>
                  </a:lnTo>
                  <a:lnTo>
                    <a:pt x="0" y="664210"/>
                  </a:lnTo>
                  <a:lnTo>
                    <a:pt x="7619" y="664210"/>
                  </a:lnTo>
                  <a:lnTo>
                    <a:pt x="7619" y="657860"/>
                  </a:lnTo>
                  <a:close/>
                </a:path>
                <a:path w="7620" h="698500">
                  <a:moveTo>
                    <a:pt x="7619" y="664210"/>
                  </a:moveTo>
                  <a:lnTo>
                    <a:pt x="0" y="664210"/>
                  </a:lnTo>
                  <a:lnTo>
                    <a:pt x="0" y="670560"/>
                  </a:lnTo>
                  <a:lnTo>
                    <a:pt x="7619" y="670560"/>
                  </a:lnTo>
                  <a:lnTo>
                    <a:pt x="7619" y="664210"/>
                  </a:lnTo>
                  <a:close/>
                </a:path>
                <a:path w="7620" h="698500">
                  <a:moveTo>
                    <a:pt x="7619" y="670560"/>
                  </a:moveTo>
                  <a:lnTo>
                    <a:pt x="0" y="670560"/>
                  </a:lnTo>
                  <a:lnTo>
                    <a:pt x="0" y="676910"/>
                  </a:lnTo>
                  <a:lnTo>
                    <a:pt x="7619" y="676910"/>
                  </a:lnTo>
                  <a:lnTo>
                    <a:pt x="7619" y="670560"/>
                  </a:lnTo>
                  <a:close/>
                </a:path>
                <a:path w="7620" h="698500">
                  <a:moveTo>
                    <a:pt x="7619" y="676910"/>
                  </a:moveTo>
                  <a:lnTo>
                    <a:pt x="0" y="676910"/>
                  </a:lnTo>
                  <a:lnTo>
                    <a:pt x="0" y="683260"/>
                  </a:lnTo>
                  <a:lnTo>
                    <a:pt x="7619" y="683260"/>
                  </a:lnTo>
                  <a:lnTo>
                    <a:pt x="7619" y="676910"/>
                  </a:lnTo>
                  <a:close/>
                </a:path>
                <a:path w="7620" h="698500">
                  <a:moveTo>
                    <a:pt x="7619" y="683260"/>
                  </a:moveTo>
                  <a:lnTo>
                    <a:pt x="0" y="683260"/>
                  </a:lnTo>
                  <a:lnTo>
                    <a:pt x="0" y="689610"/>
                  </a:lnTo>
                  <a:lnTo>
                    <a:pt x="7619" y="689610"/>
                  </a:lnTo>
                  <a:lnTo>
                    <a:pt x="7619" y="683260"/>
                  </a:lnTo>
                  <a:close/>
                </a:path>
                <a:path w="7620" h="698500">
                  <a:moveTo>
                    <a:pt x="7619" y="689610"/>
                  </a:moveTo>
                  <a:lnTo>
                    <a:pt x="0" y="689610"/>
                  </a:lnTo>
                  <a:lnTo>
                    <a:pt x="0" y="695960"/>
                  </a:lnTo>
                  <a:lnTo>
                    <a:pt x="7619" y="695960"/>
                  </a:lnTo>
                  <a:lnTo>
                    <a:pt x="7619" y="689610"/>
                  </a:lnTo>
                  <a:close/>
                </a:path>
                <a:path w="7620" h="698500">
                  <a:moveTo>
                    <a:pt x="5079" y="695960"/>
                  </a:moveTo>
                  <a:lnTo>
                    <a:pt x="0" y="695960"/>
                  </a:lnTo>
                  <a:lnTo>
                    <a:pt x="0" y="698500"/>
                  </a:lnTo>
                  <a:lnTo>
                    <a:pt x="2539" y="698500"/>
                  </a:lnTo>
                  <a:lnTo>
                    <a:pt x="2539" y="697230"/>
                  </a:lnTo>
                  <a:lnTo>
                    <a:pt x="5079" y="697230"/>
                  </a:lnTo>
                  <a:lnTo>
                    <a:pt x="5079" y="695960"/>
                  </a:lnTo>
                  <a:close/>
                </a:path>
              </a:pathLst>
            </a:custGeom>
            <a:solidFill>
              <a:srgbClr val="4E00F4"/>
            </a:solidFill>
          </p:spPr>
          <p:txBody>
            <a:bodyPr bIns="0" lIns="0" rIns="0" rtlCol="0" tIns="0" wrap="square"/>
            <a:p/>
          </p:txBody>
        </p:sp>
        <p:sp>
          <p:nvSpPr>
            <p:cNvPr id="1049990" name="object 1291"/>
            <p:cNvSpPr/>
            <p:nvPr/>
          </p:nvSpPr>
          <p:spPr>
            <a:xfrm>
              <a:off x="6727190" y="4456429"/>
              <a:ext cx="6350" cy="701040"/>
            </a:xfrm>
            <a:custGeom>
              <a:avLst/>
              <a:ahLst/>
              <a:rect l="l" t="t" r="r" b="b"/>
              <a:pathLst>
                <a:path w="6350" h="701039">
                  <a:moveTo>
                    <a:pt x="6350" y="0"/>
                  </a:moveTo>
                  <a:lnTo>
                    <a:pt x="0" y="0"/>
                  </a:lnTo>
                  <a:lnTo>
                    <a:pt x="0" y="3810"/>
                  </a:lnTo>
                  <a:lnTo>
                    <a:pt x="6350" y="3810"/>
                  </a:lnTo>
                  <a:lnTo>
                    <a:pt x="6350" y="0"/>
                  </a:lnTo>
                  <a:close/>
                </a:path>
                <a:path w="6350" h="701039">
                  <a:moveTo>
                    <a:pt x="6350" y="3810"/>
                  </a:moveTo>
                  <a:lnTo>
                    <a:pt x="0" y="3810"/>
                  </a:lnTo>
                  <a:lnTo>
                    <a:pt x="0" y="10160"/>
                  </a:lnTo>
                  <a:lnTo>
                    <a:pt x="6350" y="10160"/>
                  </a:lnTo>
                  <a:lnTo>
                    <a:pt x="6350" y="3810"/>
                  </a:lnTo>
                  <a:close/>
                </a:path>
                <a:path w="6350" h="701039">
                  <a:moveTo>
                    <a:pt x="6350" y="10160"/>
                  </a:moveTo>
                  <a:lnTo>
                    <a:pt x="0" y="10160"/>
                  </a:lnTo>
                  <a:lnTo>
                    <a:pt x="0" y="16510"/>
                  </a:lnTo>
                  <a:lnTo>
                    <a:pt x="6350" y="16510"/>
                  </a:lnTo>
                  <a:lnTo>
                    <a:pt x="6350" y="10160"/>
                  </a:lnTo>
                  <a:close/>
                </a:path>
                <a:path w="6350" h="701039">
                  <a:moveTo>
                    <a:pt x="6350" y="16510"/>
                  </a:moveTo>
                  <a:lnTo>
                    <a:pt x="0" y="16510"/>
                  </a:lnTo>
                  <a:lnTo>
                    <a:pt x="0" y="22860"/>
                  </a:lnTo>
                  <a:lnTo>
                    <a:pt x="6350" y="22860"/>
                  </a:lnTo>
                  <a:lnTo>
                    <a:pt x="6350" y="16510"/>
                  </a:lnTo>
                  <a:close/>
                </a:path>
                <a:path w="6350" h="701039">
                  <a:moveTo>
                    <a:pt x="6350" y="22860"/>
                  </a:moveTo>
                  <a:lnTo>
                    <a:pt x="0" y="22860"/>
                  </a:lnTo>
                  <a:lnTo>
                    <a:pt x="0" y="29210"/>
                  </a:lnTo>
                  <a:lnTo>
                    <a:pt x="6350" y="29210"/>
                  </a:lnTo>
                  <a:lnTo>
                    <a:pt x="6350" y="22860"/>
                  </a:lnTo>
                  <a:close/>
                </a:path>
                <a:path w="6350" h="701039">
                  <a:moveTo>
                    <a:pt x="6350" y="29210"/>
                  </a:moveTo>
                  <a:lnTo>
                    <a:pt x="0" y="29210"/>
                  </a:lnTo>
                  <a:lnTo>
                    <a:pt x="0" y="35560"/>
                  </a:lnTo>
                  <a:lnTo>
                    <a:pt x="6350" y="35560"/>
                  </a:lnTo>
                  <a:lnTo>
                    <a:pt x="6350" y="29210"/>
                  </a:lnTo>
                  <a:close/>
                </a:path>
                <a:path w="6350" h="701039">
                  <a:moveTo>
                    <a:pt x="6350" y="35560"/>
                  </a:moveTo>
                  <a:lnTo>
                    <a:pt x="0" y="35560"/>
                  </a:lnTo>
                  <a:lnTo>
                    <a:pt x="0" y="41910"/>
                  </a:lnTo>
                  <a:lnTo>
                    <a:pt x="6350" y="41910"/>
                  </a:lnTo>
                  <a:lnTo>
                    <a:pt x="6350" y="35560"/>
                  </a:lnTo>
                  <a:close/>
                </a:path>
                <a:path w="6350" h="701039">
                  <a:moveTo>
                    <a:pt x="6350" y="41910"/>
                  </a:moveTo>
                  <a:lnTo>
                    <a:pt x="0" y="41910"/>
                  </a:lnTo>
                  <a:lnTo>
                    <a:pt x="0" y="48260"/>
                  </a:lnTo>
                  <a:lnTo>
                    <a:pt x="6350" y="48260"/>
                  </a:lnTo>
                  <a:lnTo>
                    <a:pt x="6350" y="41910"/>
                  </a:lnTo>
                  <a:close/>
                </a:path>
                <a:path w="6350" h="701039">
                  <a:moveTo>
                    <a:pt x="6350" y="48260"/>
                  </a:moveTo>
                  <a:lnTo>
                    <a:pt x="0" y="48260"/>
                  </a:lnTo>
                  <a:lnTo>
                    <a:pt x="0" y="54610"/>
                  </a:lnTo>
                  <a:lnTo>
                    <a:pt x="6350" y="54610"/>
                  </a:lnTo>
                  <a:lnTo>
                    <a:pt x="6350" y="48260"/>
                  </a:lnTo>
                  <a:close/>
                </a:path>
                <a:path w="6350" h="701039">
                  <a:moveTo>
                    <a:pt x="6350" y="54610"/>
                  </a:moveTo>
                  <a:lnTo>
                    <a:pt x="0" y="54610"/>
                  </a:lnTo>
                  <a:lnTo>
                    <a:pt x="0" y="60960"/>
                  </a:lnTo>
                  <a:lnTo>
                    <a:pt x="6350" y="60960"/>
                  </a:lnTo>
                  <a:lnTo>
                    <a:pt x="6350" y="54610"/>
                  </a:lnTo>
                  <a:close/>
                </a:path>
                <a:path w="6350" h="701039">
                  <a:moveTo>
                    <a:pt x="6350" y="60960"/>
                  </a:moveTo>
                  <a:lnTo>
                    <a:pt x="0" y="60960"/>
                  </a:lnTo>
                  <a:lnTo>
                    <a:pt x="0" y="67310"/>
                  </a:lnTo>
                  <a:lnTo>
                    <a:pt x="6350" y="67310"/>
                  </a:lnTo>
                  <a:lnTo>
                    <a:pt x="6350" y="60960"/>
                  </a:lnTo>
                  <a:close/>
                </a:path>
                <a:path w="6350" h="701039">
                  <a:moveTo>
                    <a:pt x="6350" y="67310"/>
                  </a:moveTo>
                  <a:lnTo>
                    <a:pt x="0" y="67310"/>
                  </a:lnTo>
                  <a:lnTo>
                    <a:pt x="0" y="73660"/>
                  </a:lnTo>
                  <a:lnTo>
                    <a:pt x="6350" y="73660"/>
                  </a:lnTo>
                  <a:lnTo>
                    <a:pt x="6350" y="67310"/>
                  </a:lnTo>
                  <a:close/>
                </a:path>
                <a:path w="6350" h="701039">
                  <a:moveTo>
                    <a:pt x="6350" y="73660"/>
                  </a:moveTo>
                  <a:lnTo>
                    <a:pt x="0" y="73660"/>
                  </a:lnTo>
                  <a:lnTo>
                    <a:pt x="0" y="80010"/>
                  </a:lnTo>
                  <a:lnTo>
                    <a:pt x="6350" y="80010"/>
                  </a:lnTo>
                  <a:lnTo>
                    <a:pt x="6350" y="73660"/>
                  </a:lnTo>
                  <a:close/>
                </a:path>
                <a:path w="6350" h="701039">
                  <a:moveTo>
                    <a:pt x="6350" y="80010"/>
                  </a:moveTo>
                  <a:lnTo>
                    <a:pt x="0" y="80010"/>
                  </a:lnTo>
                  <a:lnTo>
                    <a:pt x="0" y="86360"/>
                  </a:lnTo>
                  <a:lnTo>
                    <a:pt x="6350" y="86360"/>
                  </a:lnTo>
                  <a:lnTo>
                    <a:pt x="6350" y="80010"/>
                  </a:lnTo>
                  <a:close/>
                </a:path>
                <a:path w="6350" h="701039">
                  <a:moveTo>
                    <a:pt x="6350" y="86360"/>
                  </a:moveTo>
                  <a:lnTo>
                    <a:pt x="0" y="86360"/>
                  </a:lnTo>
                  <a:lnTo>
                    <a:pt x="0" y="92710"/>
                  </a:lnTo>
                  <a:lnTo>
                    <a:pt x="6350" y="92710"/>
                  </a:lnTo>
                  <a:lnTo>
                    <a:pt x="6350" y="86360"/>
                  </a:lnTo>
                  <a:close/>
                </a:path>
                <a:path w="6350" h="701039">
                  <a:moveTo>
                    <a:pt x="6350" y="92710"/>
                  </a:moveTo>
                  <a:lnTo>
                    <a:pt x="0" y="92710"/>
                  </a:lnTo>
                  <a:lnTo>
                    <a:pt x="0" y="99060"/>
                  </a:lnTo>
                  <a:lnTo>
                    <a:pt x="6350" y="99060"/>
                  </a:lnTo>
                  <a:lnTo>
                    <a:pt x="6350" y="92710"/>
                  </a:lnTo>
                  <a:close/>
                </a:path>
                <a:path w="6350" h="701039">
                  <a:moveTo>
                    <a:pt x="6350" y="99060"/>
                  </a:moveTo>
                  <a:lnTo>
                    <a:pt x="0" y="99060"/>
                  </a:lnTo>
                  <a:lnTo>
                    <a:pt x="0" y="105410"/>
                  </a:lnTo>
                  <a:lnTo>
                    <a:pt x="6350" y="105410"/>
                  </a:lnTo>
                  <a:lnTo>
                    <a:pt x="6350" y="99060"/>
                  </a:lnTo>
                  <a:close/>
                </a:path>
                <a:path w="6350" h="701039">
                  <a:moveTo>
                    <a:pt x="6350" y="105410"/>
                  </a:moveTo>
                  <a:lnTo>
                    <a:pt x="0" y="105410"/>
                  </a:lnTo>
                  <a:lnTo>
                    <a:pt x="0" y="111760"/>
                  </a:lnTo>
                  <a:lnTo>
                    <a:pt x="6350" y="111760"/>
                  </a:lnTo>
                  <a:lnTo>
                    <a:pt x="6350" y="105410"/>
                  </a:lnTo>
                  <a:close/>
                </a:path>
                <a:path w="6350" h="701039">
                  <a:moveTo>
                    <a:pt x="6350" y="111760"/>
                  </a:moveTo>
                  <a:lnTo>
                    <a:pt x="0" y="111760"/>
                  </a:lnTo>
                  <a:lnTo>
                    <a:pt x="0" y="118110"/>
                  </a:lnTo>
                  <a:lnTo>
                    <a:pt x="6350" y="118110"/>
                  </a:lnTo>
                  <a:lnTo>
                    <a:pt x="6350" y="111760"/>
                  </a:lnTo>
                  <a:close/>
                </a:path>
                <a:path w="6350" h="701039">
                  <a:moveTo>
                    <a:pt x="6350" y="118110"/>
                  </a:moveTo>
                  <a:lnTo>
                    <a:pt x="0" y="118110"/>
                  </a:lnTo>
                  <a:lnTo>
                    <a:pt x="0" y="124460"/>
                  </a:lnTo>
                  <a:lnTo>
                    <a:pt x="6350" y="124460"/>
                  </a:lnTo>
                  <a:lnTo>
                    <a:pt x="6350" y="118110"/>
                  </a:lnTo>
                  <a:close/>
                </a:path>
                <a:path w="6350" h="701039">
                  <a:moveTo>
                    <a:pt x="6350" y="124460"/>
                  </a:moveTo>
                  <a:lnTo>
                    <a:pt x="0" y="124460"/>
                  </a:lnTo>
                  <a:lnTo>
                    <a:pt x="0" y="130810"/>
                  </a:lnTo>
                  <a:lnTo>
                    <a:pt x="6350" y="130810"/>
                  </a:lnTo>
                  <a:lnTo>
                    <a:pt x="6350" y="124460"/>
                  </a:lnTo>
                  <a:close/>
                </a:path>
                <a:path w="6350" h="701039">
                  <a:moveTo>
                    <a:pt x="6350" y="130810"/>
                  </a:moveTo>
                  <a:lnTo>
                    <a:pt x="0" y="130810"/>
                  </a:lnTo>
                  <a:lnTo>
                    <a:pt x="0" y="137160"/>
                  </a:lnTo>
                  <a:lnTo>
                    <a:pt x="6350" y="137160"/>
                  </a:lnTo>
                  <a:lnTo>
                    <a:pt x="6350" y="130810"/>
                  </a:lnTo>
                  <a:close/>
                </a:path>
                <a:path w="6350" h="701039">
                  <a:moveTo>
                    <a:pt x="6350" y="137160"/>
                  </a:moveTo>
                  <a:lnTo>
                    <a:pt x="0" y="137160"/>
                  </a:lnTo>
                  <a:lnTo>
                    <a:pt x="0" y="143510"/>
                  </a:lnTo>
                  <a:lnTo>
                    <a:pt x="6350" y="143510"/>
                  </a:lnTo>
                  <a:lnTo>
                    <a:pt x="6350" y="137160"/>
                  </a:lnTo>
                  <a:close/>
                </a:path>
                <a:path w="6350" h="701039">
                  <a:moveTo>
                    <a:pt x="6350" y="143510"/>
                  </a:moveTo>
                  <a:lnTo>
                    <a:pt x="0" y="143510"/>
                  </a:lnTo>
                  <a:lnTo>
                    <a:pt x="0" y="149860"/>
                  </a:lnTo>
                  <a:lnTo>
                    <a:pt x="6350" y="149860"/>
                  </a:lnTo>
                  <a:lnTo>
                    <a:pt x="6350" y="143510"/>
                  </a:lnTo>
                  <a:close/>
                </a:path>
                <a:path w="6350" h="701039">
                  <a:moveTo>
                    <a:pt x="6350" y="149860"/>
                  </a:moveTo>
                  <a:lnTo>
                    <a:pt x="0" y="149860"/>
                  </a:lnTo>
                  <a:lnTo>
                    <a:pt x="0" y="154940"/>
                  </a:lnTo>
                  <a:lnTo>
                    <a:pt x="6350" y="154940"/>
                  </a:lnTo>
                  <a:lnTo>
                    <a:pt x="6350" y="149860"/>
                  </a:lnTo>
                  <a:close/>
                </a:path>
                <a:path w="6350" h="701039">
                  <a:moveTo>
                    <a:pt x="6350" y="154940"/>
                  </a:moveTo>
                  <a:lnTo>
                    <a:pt x="0" y="154940"/>
                  </a:lnTo>
                  <a:lnTo>
                    <a:pt x="0" y="157480"/>
                  </a:lnTo>
                  <a:lnTo>
                    <a:pt x="6350" y="157480"/>
                  </a:lnTo>
                  <a:lnTo>
                    <a:pt x="6350" y="154940"/>
                  </a:lnTo>
                  <a:close/>
                </a:path>
                <a:path w="6350" h="701039">
                  <a:moveTo>
                    <a:pt x="6350" y="278130"/>
                  </a:moveTo>
                  <a:lnTo>
                    <a:pt x="0" y="278130"/>
                  </a:lnTo>
                  <a:lnTo>
                    <a:pt x="0" y="283210"/>
                  </a:lnTo>
                  <a:lnTo>
                    <a:pt x="6350" y="283210"/>
                  </a:lnTo>
                  <a:lnTo>
                    <a:pt x="6350" y="278130"/>
                  </a:lnTo>
                  <a:close/>
                </a:path>
                <a:path w="6350" h="701039">
                  <a:moveTo>
                    <a:pt x="6350" y="283210"/>
                  </a:moveTo>
                  <a:lnTo>
                    <a:pt x="0" y="283210"/>
                  </a:lnTo>
                  <a:lnTo>
                    <a:pt x="0" y="289560"/>
                  </a:lnTo>
                  <a:lnTo>
                    <a:pt x="6350" y="289560"/>
                  </a:lnTo>
                  <a:lnTo>
                    <a:pt x="6350" y="283210"/>
                  </a:lnTo>
                  <a:close/>
                </a:path>
                <a:path w="6350" h="701039">
                  <a:moveTo>
                    <a:pt x="6350" y="289560"/>
                  </a:moveTo>
                  <a:lnTo>
                    <a:pt x="0" y="289560"/>
                  </a:lnTo>
                  <a:lnTo>
                    <a:pt x="0" y="295910"/>
                  </a:lnTo>
                  <a:lnTo>
                    <a:pt x="6350" y="295910"/>
                  </a:lnTo>
                  <a:lnTo>
                    <a:pt x="6350" y="289560"/>
                  </a:lnTo>
                  <a:close/>
                </a:path>
                <a:path w="6350" h="701039">
                  <a:moveTo>
                    <a:pt x="6350" y="295910"/>
                  </a:moveTo>
                  <a:lnTo>
                    <a:pt x="0" y="295910"/>
                  </a:lnTo>
                  <a:lnTo>
                    <a:pt x="0" y="302260"/>
                  </a:lnTo>
                  <a:lnTo>
                    <a:pt x="6350" y="302260"/>
                  </a:lnTo>
                  <a:lnTo>
                    <a:pt x="6350" y="295910"/>
                  </a:lnTo>
                  <a:close/>
                </a:path>
                <a:path w="6350" h="701039">
                  <a:moveTo>
                    <a:pt x="6350" y="302260"/>
                  </a:moveTo>
                  <a:lnTo>
                    <a:pt x="0" y="302260"/>
                  </a:lnTo>
                  <a:lnTo>
                    <a:pt x="0" y="308610"/>
                  </a:lnTo>
                  <a:lnTo>
                    <a:pt x="6350" y="308610"/>
                  </a:lnTo>
                  <a:lnTo>
                    <a:pt x="6350" y="302260"/>
                  </a:lnTo>
                  <a:close/>
                </a:path>
                <a:path w="6350" h="701039">
                  <a:moveTo>
                    <a:pt x="6350" y="308610"/>
                  </a:moveTo>
                  <a:lnTo>
                    <a:pt x="0" y="308610"/>
                  </a:lnTo>
                  <a:lnTo>
                    <a:pt x="0" y="314960"/>
                  </a:lnTo>
                  <a:lnTo>
                    <a:pt x="6350" y="314960"/>
                  </a:lnTo>
                  <a:lnTo>
                    <a:pt x="6350" y="308610"/>
                  </a:lnTo>
                  <a:close/>
                </a:path>
                <a:path w="6350" h="701039">
                  <a:moveTo>
                    <a:pt x="6350" y="314960"/>
                  </a:moveTo>
                  <a:lnTo>
                    <a:pt x="0" y="314960"/>
                  </a:lnTo>
                  <a:lnTo>
                    <a:pt x="0" y="321310"/>
                  </a:lnTo>
                  <a:lnTo>
                    <a:pt x="6350" y="321310"/>
                  </a:lnTo>
                  <a:lnTo>
                    <a:pt x="6350" y="314960"/>
                  </a:lnTo>
                  <a:close/>
                </a:path>
                <a:path w="6350" h="701039">
                  <a:moveTo>
                    <a:pt x="6350" y="321310"/>
                  </a:moveTo>
                  <a:lnTo>
                    <a:pt x="0" y="321310"/>
                  </a:lnTo>
                  <a:lnTo>
                    <a:pt x="0" y="327660"/>
                  </a:lnTo>
                  <a:lnTo>
                    <a:pt x="6350" y="327660"/>
                  </a:lnTo>
                  <a:lnTo>
                    <a:pt x="6350" y="321310"/>
                  </a:lnTo>
                  <a:close/>
                </a:path>
                <a:path w="6350" h="701039">
                  <a:moveTo>
                    <a:pt x="6350" y="327660"/>
                  </a:moveTo>
                  <a:lnTo>
                    <a:pt x="0" y="327660"/>
                  </a:lnTo>
                  <a:lnTo>
                    <a:pt x="0" y="334010"/>
                  </a:lnTo>
                  <a:lnTo>
                    <a:pt x="6350" y="334010"/>
                  </a:lnTo>
                  <a:lnTo>
                    <a:pt x="6350" y="327660"/>
                  </a:lnTo>
                  <a:close/>
                </a:path>
                <a:path w="6350" h="701039">
                  <a:moveTo>
                    <a:pt x="6350" y="334010"/>
                  </a:moveTo>
                  <a:lnTo>
                    <a:pt x="0" y="334010"/>
                  </a:lnTo>
                  <a:lnTo>
                    <a:pt x="0" y="340360"/>
                  </a:lnTo>
                  <a:lnTo>
                    <a:pt x="6350" y="340360"/>
                  </a:lnTo>
                  <a:lnTo>
                    <a:pt x="6350" y="334010"/>
                  </a:lnTo>
                  <a:close/>
                </a:path>
                <a:path w="6350" h="701039">
                  <a:moveTo>
                    <a:pt x="6350" y="340360"/>
                  </a:moveTo>
                  <a:lnTo>
                    <a:pt x="0" y="340360"/>
                  </a:lnTo>
                  <a:lnTo>
                    <a:pt x="0" y="346710"/>
                  </a:lnTo>
                  <a:lnTo>
                    <a:pt x="6350" y="346710"/>
                  </a:lnTo>
                  <a:lnTo>
                    <a:pt x="6350" y="340360"/>
                  </a:lnTo>
                  <a:close/>
                </a:path>
                <a:path w="6350" h="701039">
                  <a:moveTo>
                    <a:pt x="6350" y="346710"/>
                  </a:moveTo>
                  <a:lnTo>
                    <a:pt x="0" y="346710"/>
                  </a:lnTo>
                  <a:lnTo>
                    <a:pt x="0" y="353060"/>
                  </a:lnTo>
                  <a:lnTo>
                    <a:pt x="6350" y="353060"/>
                  </a:lnTo>
                  <a:lnTo>
                    <a:pt x="6350" y="346710"/>
                  </a:lnTo>
                  <a:close/>
                </a:path>
                <a:path w="6350" h="701039">
                  <a:moveTo>
                    <a:pt x="6350" y="353060"/>
                  </a:moveTo>
                  <a:lnTo>
                    <a:pt x="0" y="353060"/>
                  </a:lnTo>
                  <a:lnTo>
                    <a:pt x="0" y="359410"/>
                  </a:lnTo>
                  <a:lnTo>
                    <a:pt x="6350" y="359410"/>
                  </a:lnTo>
                  <a:lnTo>
                    <a:pt x="6350" y="353060"/>
                  </a:lnTo>
                  <a:close/>
                </a:path>
                <a:path w="6350" h="701039">
                  <a:moveTo>
                    <a:pt x="6350" y="359410"/>
                  </a:moveTo>
                  <a:lnTo>
                    <a:pt x="0" y="359410"/>
                  </a:lnTo>
                  <a:lnTo>
                    <a:pt x="0" y="365760"/>
                  </a:lnTo>
                  <a:lnTo>
                    <a:pt x="6350" y="365760"/>
                  </a:lnTo>
                  <a:lnTo>
                    <a:pt x="6350" y="359410"/>
                  </a:lnTo>
                  <a:close/>
                </a:path>
                <a:path w="6350" h="701039">
                  <a:moveTo>
                    <a:pt x="6350" y="365760"/>
                  </a:moveTo>
                  <a:lnTo>
                    <a:pt x="0" y="365760"/>
                  </a:lnTo>
                  <a:lnTo>
                    <a:pt x="0" y="372110"/>
                  </a:lnTo>
                  <a:lnTo>
                    <a:pt x="6350" y="372110"/>
                  </a:lnTo>
                  <a:lnTo>
                    <a:pt x="6350" y="365760"/>
                  </a:lnTo>
                  <a:close/>
                </a:path>
                <a:path w="6350" h="701039">
                  <a:moveTo>
                    <a:pt x="6350" y="372110"/>
                  </a:moveTo>
                  <a:lnTo>
                    <a:pt x="0" y="372110"/>
                  </a:lnTo>
                  <a:lnTo>
                    <a:pt x="0" y="378460"/>
                  </a:lnTo>
                  <a:lnTo>
                    <a:pt x="6350" y="378460"/>
                  </a:lnTo>
                  <a:lnTo>
                    <a:pt x="6350" y="372110"/>
                  </a:lnTo>
                  <a:close/>
                </a:path>
                <a:path w="6350" h="701039">
                  <a:moveTo>
                    <a:pt x="6350" y="378460"/>
                  </a:moveTo>
                  <a:lnTo>
                    <a:pt x="0" y="378460"/>
                  </a:lnTo>
                  <a:lnTo>
                    <a:pt x="0" y="384810"/>
                  </a:lnTo>
                  <a:lnTo>
                    <a:pt x="6350" y="384810"/>
                  </a:lnTo>
                  <a:lnTo>
                    <a:pt x="6350" y="378460"/>
                  </a:lnTo>
                  <a:close/>
                </a:path>
                <a:path w="6350" h="701039">
                  <a:moveTo>
                    <a:pt x="6350" y="384810"/>
                  </a:moveTo>
                  <a:lnTo>
                    <a:pt x="0" y="384810"/>
                  </a:lnTo>
                  <a:lnTo>
                    <a:pt x="0" y="391160"/>
                  </a:lnTo>
                  <a:lnTo>
                    <a:pt x="6350" y="391160"/>
                  </a:lnTo>
                  <a:lnTo>
                    <a:pt x="6350" y="384810"/>
                  </a:lnTo>
                  <a:close/>
                </a:path>
                <a:path w="6350" h="701039">
                  <a:moveTo>
                    <a:pt x="6350" y="391160"/>
                  </a:moveTo>
                  <a:lnTo>
                    <a:pt x="0" y="391160"/>
                  </a:lnTo>
                  <a:lnTo>
                    <a:pt x="0" y="397510"/>
                  </a:lnTo>
                  <a:lnTo>
                    <a:pt x="6350" y="397510"/>
                  </a:lnTo>
                  <a:lnTo>
                    <a:pt x="6350" y="391160"/>
                  </a:lnTo>
                  <a:close/>
                </a:path>
                <a:path w="6350" h="701039">
                  <a:moveTo>
                    <a:pt x="6350" y="397510"/>
                  </a:moveTo>
                  <a:lnTo>
                    <a:pt x="0" y="397510"/>
                  </a:lnTo>
                  <a:lnTo>
                    <a:pt x="0" y="403860"/>
                  </a:lnTo>
                  <a:lnTo>
                    <a:pt x="6350" y="403860"/>
                  </a:lnTo>
                  <a:lnTo>
                    <a:pt x="6350" y="397510"/>
                  </a:lnTo>
                  <a:close/>
                </a:path>
                <a:path w="6350" h="701039">
                  <a:moveTo>
                    <a:pt x="6350" y="403860"/>
                  </a:moveTo>
                  <a:lnTo>
                    <a:pt x="0" y="403860"/>
                  </a:lnTo>
                  <a:lnTo>
                    <a:pt x="0" y="410210"/>
                  </a:lnTo>
                  <a:lnTo>
                    <a:pt x="5079" y="410210"/>
                  </a:lnTo>
                  <a:lnTo>
                    <a:pt x="5079" y="408940"/>
                  </a:lnTo>
                  <a:lnTo>
                    <a:pt x="6350" y="408940"/>
                  </a:lnTo>
                  <a:lnTo>
                    <a:pt x="6350" y="403860"/>
                  </a:lnTo>
                  <a:close/>
                </a:path>
                <a:path w="6350" h="701039">
                  <a:moveTo>
                    <a:pt x="1270" y="410210"/>
                  </a:moveTo>
                  <a:lnTo>
                    <a:pt x="0" y="410210"/>
                  </a:lnTo>
                  <a:lnTo>
                    <a:pt x="0" y="411480"/>
                  </a:lnTo>
                  <a:lnTo>
                    <a:pt x="1270" y="411480"/>
                  </a:lnTo>
                  <a:lnTo>
                    <a:pt x="1270" y="410210"/>
                  </a:lnTo>
                  <a:close/>
                </a:path>
                <a:path w="6350" h="701039">
                  <a:moveTo>
                    <a:pt x="6350" y="566420"/>
                  </a:moveTo>
                  <a:lnTo>
                    <a:pt x="5079" y="566420"/>
                  </a:lnTo>
                  <a:lnTo>
                    <a:pt x="5079" y="567690"/>
                  </a:lnTo>
                  <a:lnTo>
                    <a:pt x="2539" y="567690"/>
                  </a:lnTo>
                  <a:lnTo>
                    <a:pt x="2539" y="568960"/>
                  </a:lnTo>
                  <a:lnTo>
                    <a:pt x="6350" y="568960"/>
                  </a:lnTo>
                  <a:lnTo>
                    <a:pt x="6350" y="566420"/>
                  </a:lnTo>
                  <a:close/>
                </a:path>
                <a:path w="6350" h="701039">
                  <a:moveTo>
                    <a:pt x="6350" y="568960"/>
                  </a:moveTo>
                  <a:lnTo>
                    <a:pt x="0" y="568960"/>
                  </a:lnTo>
                  <a:lnTo>
                    <a:pt x="0" y="575310"/>
                  </a:lnTo>
                  <a:lnTo>
                    <a:pt x="6350" y="575310"/>
                  </a:lnTo>
                  <a:lnTo>
                    <a:pt x="6350" y="568960"/>
                  </a:lnTo>
                  <a:close/>
                </a:path>
                <a:path w="6350" h="701039">
                  <a:moveTo>
                    <a:pt x="6350" y="575310"/>
                  </a:moveTo>
                  <a:lnTo>
                    <a:pt x="0" y="575310"/>
                  </a:lnTo>
                  <a:lnTo>
                    <a:pt x="0" y="593090"/>
                  </a:lnTo>
                  <a:lnTo>
                    <a:pt x="6350" y="593090"/>
                  </a:lnTo>
                  <a:lnTo>
                    <a:pt x="6350" y="575310"/>
                  </a:lnTo>
                  <a:close/>
                </a:path>
                <a:path w="6350" h="701039">
                  <a:moveTo>
                    <a:pt x="6350" y="593090"/>
                  </a:moveTo>
                  <a:lnTo>
                    <a:pt x="0" y="593090"/>
                  </a:lnTo>
                  <a:lnTo>
                    <a:pt x="0" y="600710"/>
                  </a:lnTo>
                  <a:lnTo>
                    <a:pt x="6350" y="600710"/>
                  </a:lnTo>
                  <a:lnTo>
                    <a:pt x="6350" y="593090"/>
                  </a:lnTo>
                  <a:close/>
                </a:path>
                <a:path w="6350" h="701039">
                  <a:moveTo>
                    <a:pt x="6350" y="600710"/>
                  </a:moveTo>
                  <a:lnTo>
                    <a:pt x="0" y="600710"/>
                  </a:lnTo>
                  <a:lnTo>
                    <a:pt x="0" y="605790"/>
                  </a:lnTo>
                  <a:lnTo>
                    <a:pt x="6350" y="605790"/>
                  </a:lnTo>
                  <a:lnTo>
                    <a:pt x="6350" y="600710"/>
                  </a:lnTo>
                  <a:close/>
                </a:path>
                <a:path w="6350" h="701039">
                  <a:moveTo>
                    <a:pt x="6350" y="605790"/>
                  </a:moveTo>
                  <a:lnTo>
                    <a:pt x="0" y="605790"/>
                  </a:lnTo>
                  <a:lnTo>
                    <a:pt x="0" y="613410"/>
                  </a:lnTo>
                  <a:lnTo>
                    <a:pt x="6350" y="613410"/>
                  </a:lnTo>
                  <a:lnTo>
                    <a:pt x="6350" y="605790"/>
                  </a:lnTo>
                  <a:close/>
                </a:path>
                <a:path w="6350" h="701039">
                  <a:moveTo>
                    <a:pt x="6350" y="613410"/>
                  </a:moveTo>
                  <a:lnTo>
                    <a:pt x="0" y="613410"/>
                  </a:lnTo>
                  <a:lnTo>
                    <a:pt x="0" y="619760"/>
                  </a:lnTo>
                  <a:lnTo>
                    <a:pt x="6350" y="619760"/>
                  </a:lnTo>
                  <a:lnTo>
                    <a:pt x="6350" y="613410"/>
                  </a:lnTo>
                  <a:close/>
                </a:path>
                <a:path w="6350" h="701039">
                  <a:moveTo>
                    <a:pt x="6350" y="619760"/>
                  </a:moveTo>
                  <a:lnTo>
                    <a:pt x="0" y="619760"/>
                  </a:lnTo>
                  <a:lnTo>
                    <a:pt x="0" y="626110"/>
                  </a:lnTo>
                  <a:lnTo>
                    <a:pt x="6350" y="626110"/>
                  </a:lnTo>
                  <a:lnTo>
                    <a:pt x="6350" y="619760"/>
                  </a:lnTo>
                  <a:close/>
                </a:path>
                <a:path w="6350" h="701039">
                  <a:moveTo>
                    <a:pt x="6350" y="626110"/>
                  </a:moveTo>
                  <a:lnTo>
                    <a:pt x="0" y="626110"/>
                  </a:lnTo>
                  <a:lnTo>
                    <a:pt x="0" y="632460"/>
                  </a:lnTo>
                  <a:lnTo>
                    <a:pt x="6350" y="632460"/>
                  </a:lnTo>
                  <a:lnTo>
                    <a:pt x="6350" y="626110"/>
                  </a:lnTo>
                  <a:close/>
                </a:path>
                <a:path w="6350" h="701039">
                  <a:moveTo>
                    <a:pt x="6350" y="632460"/>
                  </a:moveTo>
                  <a:lnTo>
                    <a:pt x="0" y="632460"/>
                  </a:lnTo>
                  <a:lnTo>
                    <a:pt x="0" y="638810"/>
                  </a:lnTo>
                  <a:lnTo>
                    <a:pt x="6350" y="638810"/>
                  </a:lnTo>
                  <a:lnTo>
                    <a:pt x="6350" y="632460"/>
                  </a:lnTo>
                  <a:close/>
                </a:path>
                <a:path w="6350" h="701039">
                  <a:moveTo>
                    <a:pt x="6350" y="638810"/>
                  </a:moveTo>
                  <a:lnTo>
                    <a:pt x="0" y="638810"/>
                  </a:lnTo>
                  <a:lnTo>
                    <a:pt x="0" y="645160"/>
                  </a:lnTo>
                  <a:lnTo>
                    <a:pt x="6350" y="645160"/>
                  </a:lnTo>
                  <a:lnTo>
                    <a:pt x="6350" y="638810"/>
                  </a:lnTo>
                  <a:close/>
                </a:path>
                <a:path w="6350" h="701039">
                  <a:moveTo>
                    <a:pt x="6350" y="645160"/>
                  </a:moveTo>
                  <a:lnTo>
                    <a:pt x="0" y="645160"/>
                  </a:lnTo>
                  <a:lnTo>
                    <a:pt x="0" y="651510"/>
                  </a:lnTo>
                  <a:lnTo>
                    <a:pt x="6350" y="651510"/>
                  </a:lnTo>
                  <a:lnTo>
                    <a:pt x="6350" y="645160"/>
                  </a:lnTo>
                  <a:close/>
                </a:path>
                <a:path w="6350" h="701039">
                  <a:moveTo>
                    <a:pt x="6350" y="651510"/>
                  </a:moveTo>
                  <a:lnTo>
                    <a:pt x="0" y="651510"/>
                  </a:lnTo>
                  <a:lnTo>
                    <a:pt x="0" y="657860"/>
                  </a:lnTo>
                  <a:lnTo>
                    <a:pt x="6350" y="657860"/>
                  </a:lnTo>
                  <a:lnTo>
                    <a:pt x="6350" y="651510"/>
                  </a:lnTo>
                  <a:close/>
                </a:path>
                <a:path w="6350" h="701039">
                  <a:moveTo>
                    <a:pt x="6350" y="657860"/>
                  </a:moveTo>
                  <a:lnTo>
                    <a:pt x="0" y="657860"/>
                  </a:lnTo>
                  <a:lnTo>
                    <a:pt x="0" y="664210"/>
                  </a:lnTo>
                  <a:lnTo>
                    <a:pt x="6350" y="664210"/>
                  </a:lnTo>
                  <a:lnTo>
                    <a:pt x="6350" y="657860"/>
                  </a:lnTo>
                  <a:close/>
                </a:path>
                <a:path w="6350" h="701039">
                  <a:moveTo>
                    <a:pt x="6350" y="664210"/>
                  </a:moveTo>
                  <a:lnTo>
                    <a:pt x="0" y="664210"/>
                  </a:lnTo>
                  <a:lnTo>
                    <a:pt x="0" y="670560"/>
                  </a:lnTo>
                  <a:lnTo>
                    <a:pt x="6350" y="670560"/>
                  </a:lnTo>
                  <a:lnTo>
                    <a:pt x="6350" y="664210"/>
                  </a:lnTo>
                  <a:close/>
                </a:path>
                <a:path w="6350" h="701039">
                  <a:moveTo>
                    <a:pt x="6350" y="670560"/>
                  </a:moveTo>
                  <a:lnTo>
                    <a:pt x="0" y="670560"/>
                  </a:lnTo>
                  <a:lnTo>
                    <a:pt x="0" y="676910"/>
                  </a:lnTo>
                  <a:lnTo>
                    <a:pt x="6350" y="676910"/>
                  </a:lnTo>
                  <a:lnTo>
                    <a:pt x="6350" y="670560"/>
                  </a:lnTo>
                  <a:close/>
                </a:path>
                <a:path w="6350" h="701039">
                  <a:moveTo>
                    <a:pt x="6350" y="676910"/>
                  </a:moveTo>
                  <a:lnTo>
                    <a:pt x="0" y="676910"/>
                  </a:lnTo>
                  <a:lnTo>
                    <a:pt x="0" y="683260"/>
                  </a:lnTo>
                  <a:lnTo>
                    <a:pt x="6350" y="683260"/>
                  </a:lnTo>
                  <a:lnTo>
                    <a:pt x="6350" y="676910"/>
                  </a:lnTo>
                  <a:close/>
                </a:path>
                <a:path w="6350" h="701039">
                  <a:moveTo>
                    <a:pt x="6350" y="683260"/>
                  </a:moveTo>
                  <a:lnTo>
                    <a:pt x="0" y="683260"/>
                  </a:lnTo>
                  <a:lnTo>
                    <a:pt x="0" y="689610"/>
                  </a:lnTo>
                  <a:lnTo>
                    <a:pt x="6350" y="689610"/>
                  </a:lnTo>
                  <a:lnTo>
                    <a:pt x="6350" y="683260"/>
                  </a:lnTo>
                  <a:close/>
                </a:path>
                <a:path w="6350" h="701039">
                  <a:moveTo>
                    <a:pt x="6350" y="689610"/>
                  </a:moveTo>
                  <a:lnTo>
                    <a:pt x="0" y="689610"/>
                  </a:lnTo>
                  <a:lnTo>
                    <a:pt x="0" y="695960"/>
                  </a:lnTo>
                  <a:lnTo>
                    <a:pt x="6350" y="695960"/>
                  </a:lnTo>
                  <a:lnTo>
                    <a:pt x="6350" y="689610"/>
                  </a:lnTo>
                  <a:close/>
                </a:path>
                <a:path w="6350" h="701039">
                  <a:moveTo>
                    <a:pt x="6350" y="695960"/>
                  </a:moveTo>
                  <a:lnTo>
                    <a:pt x="0" y="695960"/>
                  </a:lnTo>
                  <a:lnTo>
                    <a:pt x="0" y="701040"/>
                  </a:lnTo>
                  <a:lnTo>
                    <a:pt x="1270" y="701040"/>
                  </a:lnTo>
                  <a:lnTo>
                    <a:pt x="1270" y="699770"/>
                  </a:lnTo>
                  <a:lnTo>
                    <a:pt x="5079" y="699770"/>
                  </a:lnTo>
                  <a:lnTo>
                    <a:pt x="5079" y="698500"/>
                  </a:lnTo>
                  <a:lnTo>
                    <a:pt x="6350" y="698500"/>
                  </a:lnTo>
                  <a:lnTo>
                    <a:pt x="6350" y="695960"/>
                  </a:lnTo>
                  <a:close/>
                </a:path>
              </a:pathLst>
            </a:custGeom>
            <a:solidFill>
              <a:srgbClr val="4C00F4"/>
            </a:solidFill>
          </p:spPr>
          <p:txBody>
            <a:bodyPr bIns="0" lIns="0" rIns="0" rtlCol="0" tIns="0" wrap="square"/>
            <a:p/>
          </p:txBody>
        </p:sp>
        <p:sp>
          <p:nvSpPr>
            <p:cNvPr id="1049991" name="object 1292"/>
            <p:cNvSpPr/>
            <p:nvPr/>
          </p:nvSpPr>
          <p:spPr>
            <a:xfrm>
              <a:off x="6719570" y="4456429"/>
              <a:ext cx="7620" cy="703580"/>
            </a:xfrm>
            <a:custGeom>
              <a:avLst/>
              <a:ahLst/>
              <a:rect l="l" t="t" r="r" b="b"/>
              <a:pathLst>
                <a:path w="7620" h="703579">
                  <a:moveTo>
                    <a:pt x="7620" y="0"/>
                  </a:moveTo>
                  <a:lnTo>
                    <a:pt x="0" y="0"/>
                  </a:lnTo>
                  <a:lnTo>
                    <a:pt x="0" y="3810"/>
                  </a:lnTo>
                  <a:lnTo>
                    <a:pt x="7620" y="3810"/>
                  </a:lnTo>
                  <a:lnTo>
                    <a:pt x="7620" y="0"/>
                  </a:lnTo>
                  <a:close/>
                </a:path>
                <a:path w="7620" h="703579">
                  <a:moveTo>
                    <a:pt x="7620" y="3810"/>
                  </a:moveTo>
                  <a:lnTo>
                    <a:pt x="0" y="3810"/>
                  </a:lnTo>
                  <a:lnTo>
                    <a:pt x="0" y="10160"/>
                  </a:lnTo>
                  <a:lnTo>
                    <a:pt x="7620" y="10160"/>
                  </a:lnTo>
                  <a:lnTo>
                    <a:pt x="7620" y="3810"/>
                  </a:lnTo>
                  <a:close/>
                </a:path>
                <a:path w="7620" h="703579">
                  <a:moveTo>
                    <a:pt x="7620" y="10160"/>
                  </a:moveTo>
                  <a:lnTo>
                    <a:pt x="0" y="10160"/>
                  </a:lnTo>
                  <a:lnTo>
                    <a:pt x="0" y="16510"/>
                  </a:lnTo>
                  <a:lnTo>
                    <a:pt x="7620" y="16510"/>
                  </a:lnTo>
                  <a:lnTo>
                    <a:pt x="7620" y="10160"/>
                  </a:lnTo>
                  <a:close/>
                </a:path>
                <a:path w="7620" h="703579">
                  <a:moveTo>
                    <a:pt x="7620" y="16510"/>
                  </a:moveTo>
                  <a:lnTo>
                    <a:pt x="0" y="16510"/>
                  </a:lnTo>
                  <a:lnTo>
                    <a:pt x="0" y="22860"/>
                  </a:lnTo>
                  <a:lnTo>
                    <a:pt x="7620" y="22860"/>
                  </a:lnTo>
                  <a:lnTo>
                    <a:pt x="7620" y="16510"/>
                  </a:lnTo>
                  <a:close/>
                </a:path>
                <a:path w="7620" h="703579">
                  <a:moveTo>
                    <a:pt x="7620" y="22860"/>
                  </a:moveTo>
                  <a:lnTo>
                    <a:pt x="0" y="22860"/>
                  </a:lnTo>
                  <a:lnTo>
                    <a:pt x="0" y="29210"/>
                  </a:lnTo>
                  <a:lnTo>
                    <a:pt x="7620" y="29210"/>
                  </a:lnTo>
                  <a:lnTo>
                    <a:pt x="7620" y="22860"/>
                  </a:lnTo>
                  <a:close/>
                </a:path>
                <a:path w="7620" h="703579">
                  <a:moveTo>
                    <a:pt x="7620" y="29210"/>
                  </a:moveTo>
                  <a:lnTo>
                    <a:pt x="0" y="29210"/>
                  </a:lnTo>
                  <a:lnTo>
                    <a:pt x="0" y="35560"/>
                  </a:lnTo>
                  <a:lnTo>
                    <a:pt x="7620" y="35560"/>
                  </a:lnTo>
                  <a:lnTo>
                    <a:pt x="7620" y="29210"/>
                  </a:lnTo>
                  <a:close/>
                </a:path>
                <a:path w="7620" h="703579">
                  <a:moveTo>
                    <a:pt x="7620" y="35560"/>
                  </a:moveTo>
                  <a:lnTo>
                    <a:pt x="0" y="35560"/>
                  </a:lnTo>
                  <a:lnTo>
                    <a:pt x="0" y="41910"/>
                  </a:lnTo>
                  <a:lnTo>
                    <a:pt x="7620" y="41910"/>
                  </a:lnTo>
                  <a:lnTo>
                    <a:pt x="7620" y="35560"/>
                  </a:lnTo>
                  <a:close/>
                </a:path>
                <a:path w="7620" h="703579">
                  <a:moveTo>
                    <a:pt x="7620" y="41910"/>
                  </a:moveTo>
                  <a:lnTo>
                    <a:pt x="0" y="41910"/>
                  </a:lnTo>
                  <a:lnTo>
                    <a:pt x="0" y="48260"/>
                  </a:lnTo>
                  <a:lnTo>
                    <a:pt x="7620" y="48260"/>
                  </a:lnTo>
                  <a:lnTo>
                    <a:pt x="7620" y="41910"/>
                  </a:lnTo>
                  <a:close/>
                </a:path>
                <a:path w="7620" h="703579">
                  <a:moveTo>
                    <a:pt x="7620" y="48260"/>
                  </a:moveTo>
                  <a:lnTo>
                    <a:pt x="0" y="48260"/>
                  </a:lnTo>
                  <a:lnTo>
                    <a:pt x="0" y="54610"/>
                  </a:lnTo>
                  <a:lnTo>
                    <a:pt x="7620" y="54610"/>
                  </a:lnTo>
                  <a:lnTo>
                    <a:pt x="7620" y="48260"/>
                  </a:lnTo>
                  <a:close/>
                </a:path>
                <a:path w="7620" h="703579">
                  <a:moveTo>
                    <a:pt x="7620" y="54610"/>
                  </a:moveTo>
                  <a:lnTo>
                    <a:pt x="0" y="54610"/>
                  </a:lnTo>
                  <a:lnTo>
                    <a:pt x="0" y="60960"/>
                  </a:lnTo>
                  <a:lnTo>
                    <a:pt x="7620" y="60960"/>
                  </a:lnTo>
                  <a:lnTo>
                    <a:pt x="7620" y="54610"/>
                  </a:lnTo>
                  <a:close/>
                </a:path>
                <a:path w="7620" h="703579">
                  <a:moveTo>
                    <a:pt x="7620" y="60960"/>
                  </a:moveTo>
                  <a:lnTo>
                    <a:pt x="0" y="60960"/>
                  </a:lnTo>
                  <a:lnTo>
                    <a:pt x="0" y="67310"/>
                  </a:lnTo>
                  <a:lnTo>
                    <a:pt x="7620" y="67310"/>
                  </a:lnTo>
                  <a:lnTo>
                    <a:pt x="7620" y="60960"/>
                  </a:lnTo>
                  <a:close/>
                </a:path>
                <a:path w="7620" h="703579">
                  <a:moveTo>
                    <a:pt x="7620" y="67310"/>
                  </a:moveTo>
                  <a:lnTo>
                    <a:pt x="0" y="67310"/>
                  </a:lnTo>
                  <a:lnTo>
                    <a:pt x="0" y="73660"/>
                  </a:lnTo>
                  <a:lnTo>
                    <a:pt x="7620" y="73660"/>
                  </a:lnTo>
                  <a:lnTo>
                    <a:pt x="7620" y="67310"/>
                  </a:lnTo>
                  <a:close/>
                </a:path>
                <a:path w="7620" h="703579">
                  <a:moveTo>
                    <a:pt x="7620" y="73660"/>
                  </a:moveTo>
                  <a:lnTo>
                    <a:pt x="0" y="73660"/>
                  </a:lnTo>
                  <a:lnTo>
                    <a:pt x="0" y="80010"/>
                  </a:lnTo>
                  <a:lnTo>
                    <a:pt x="7620" y="80010"/>
                  </a:lnTo>
                  <a:lnTo>
                    <a:pt x="7620" y="73660"/>
                  </a:lnTo>
                  <a:close/>
                </a:path>
                <a:path w="7620" h="703579">
                  <a:moveTo>
                    <a:pt x="7620" y="80010"/>
                  </a:moveTo>
                  <a:lnTo>
                    <a:pt x="0" y="80010"/>
                  </a:lnTo>
                  <a:lnTo>
                    <a:pt x="0" y="86360"/>
                  </a:lnTo>
                  <a:lnTo>
                    <a:pt x="7620" y="86360"/>
                  </a:lnTo>
                  <a:lnTo>
                    <a:pt x="7620" y="80010"/>
                  </a:lnTo>
                  <a:close/>
                </a:path>
                <a:path w="7620" h="703579">
                  <a:moveTo>
                    <a:pt x="7620" y="86360"/>
                  </a:moveTo>
                  <a:lnTo>
                    <a:pt x="0" y="86360"/>
                  </a:lnTo>
                  <a:lnTo>
                    <a:pt x="0" y="92710"/>
                  </a:lnTo>
                  <a:lnTo>
                    <a:pt x="7620" y="92710"/>
                  </a:lnTo>
                  <a:lnTo>
                    <a:pt x="7620" y="86360"/>
                  </a:lnTo>
                  <a:close/>
                </a:path>
                <a:path w="7620" h="703579">
                  <a:moveTo>
                    <a:pt x="7620" y="92710"/>
                  </a:moveTo>
                  <a:lnTo>
                    <a:pt x="0" y="92710"/>
                  </a:lnTo>
                  <a:lnTo>
                    <a:pt x="0" y="99060"/>
                  </a:lnTo>
                  <a:lnTo>
                    <a:pt x="7620" y="99060"/>
                  </a:lnTo>
                  <a:lnTo>
                    <a:pt x="7620" y="92710"/>
                  </a:lnTo>
                  <a:close/>
                </a:path>
                <a:path w="7620" h="703579">
                  <a:moveTo>
                    <a:pt x="7620" y="99060"/>
                  </a:moveTo>
                  <a:lnTo>
                    <a:pt x="0" y="99060"/>
                  </a:lnTo>
                  <a:lnTo>
                    <a:pt x="0" y="105410"/>
                  </a:lnTo>
                  <a:lnTo>
                    <a:pt x="7620" y="105410"/>
                  </a:lnTo>
                  <a:lnTo>
                    <a:pt x="7620" y="99060"/>
                  </a:lnTo>
                  <a:close/>
                </a:path>
                <a:path w="7620" h="703579">
                  <a:moveTo>
                    <a:pt x="7620" y="105410"/>
                  </a:moveTo>
                  <a:lnTo>
                    <a:pt x="0" y="105410"/>
                  </a:lnTo>
                  <a:lnTo>
                    <a:pt x="0" y="111760"/>
                  </a:lnTo>
                  <a:lnTo>
                    <a:pt x="7620" y="111760"/>
                  </a:lnTo>
                  <a:lnTo>
                    <a:pt x="7620" y="105410"/>
                  </a:lnTo>
                  <a:close/>
                </a:path>
                <a:path w="7620" h="703579">
                  <a:moveTo>
                    <a:pt x="7620" y="111760"/>
                  </a:moveTo>
                  <a:lnTo>
                    <a:pt x="0" y="111760"/>
                  </a:lnTo>
                  <a:lnTo>
                    <a:pt x="0" y="118110"/>
                  </a:lnTo>
                  <a:lnTo>
                    <a:pt x="7620" y="118110"/>
                  </a:lnTo>
                  <a:lnTo>
                    <a:pt x="7620" y="111760"/>
                  </a:lnTo>
                  <a:close/>
                </a:path>
                <a:path w="7620" h="703579">
                  <a:moveTo>
                    <a:pt x="7620" y="118110"/>
                  </a:moveTo>
                  <a:lnTo>
                    <a:pt x="0" y="118110"/>
                  </a:lnTo>
                  <a:lnTo>
                    <a:pt x="0" y="124460"/>
                  </a:lnTo>
                  <a:lnTo>
                    <a:pt x="7620" y="124460"/>
                  </a:lnTo>
                  <a:lnTo>
                    <a:pt x="7620" y="118110"/>
                  </a:lnTo>
                  <a:close/>
                </a:path>
                <a:path w="7620" h="703579">
                  <a:moveTo>
                    <a:pt x="7620" y="124460"/>
                  </a:moveTo>
                  <a:lnTo>
                    <a:pt x="0" y="124460"/>
                  </a:lnTo>
                  <a:lnTo>
                    <a:pt x="0" y="130810"/>
                  </a:lnTo>
                  <a:lnTo>
                    <a:pt x="7620" y="130810"/>
                  </a:lnTo>
                  <a:lnTo>
                    <a:pt x="7620" y="124460"/>
                  </a:lnTo>
                  <a:close/>
                </a:path>
                <a:path w="7620" h="703579">
                  <a:moveTo>
                    <a:pt x="7620" y="130810"/>
                  </a:moveTo>
                  <a:lnTo>
                    <a:pt x="0" y="130810"/>
                  </a:lnTo>
                  <a:lnTo>
                    <a:pt x="0" y="137160"/>
                  </a:lnTo>
                  <a:lnTo>
                    <a:pt x="7620" y="137160"/>
                  </a:lnTo>
                  <a:lnTo>
                    <a:pt x="7620" y="130810"/>
                  </a:lnTo>
                  <a:close/>
                </a:path>
                <a:path w="7620" h="703579">
                  <a:moveTo>
                    <a:pt x="7620" y="137160"/>
                  </a:moveTo>
                  <a:lnTo>
                    <a:pt x="0" y="137160"/>
                  </a:lnTo>
                  <a:lnTo>
                    <a:pt x="0" y="143510"/>
                  </a:lnTo>
                  <a:lnTo>
                    <a:pt x="7620" y="143510"/>
                  </a:lnTo>
                  <a:lnTo>
                    <a:pt x="7620" y="137160"/>
                  </a:lnTo>
                  <a:close/>
                </a:path>
                <a:path w="7620" h="703579">
                  <a:moveTo>
                    <a:pt x="7620" y="143510"/>
                  </a:moveTo>
                  <a:lnTo>
                    <a:pt x="0" y="143510"/>
                  </a:lnTo>
                  <a:lnTo>
                    <a:pt x="0" y="149860"/>
                  </a:lnTo>
                  <a:lnTo>
                    <a:pt x="7620" y="149860"/>
                  </a:lnTo>
                  <a:lnTo>
                    <a:pt x="7620" y="143510"/>
                  </a:lnTo>
                  <a:close/>
                </a:path>
                <a:path w="7620" h="703579">
                  <a:moveTo>
                    <a:pt x="7620" y="149860"/>
                  </a:moveTo>
                  <a:lnTo>
                    <a:pt x="0" y="149860"/>
                  </a:lnTo>
                  <a:lnTo>
                    <a:pt x="0" y="154940"/>
                  </a:lnTo>
                  <a:lnTo>
                    <a:pt x="7620" y="154940"/>
                  </a:lnTo>
                  <a:lnTo>
                    <a:pt x="7620" y="149860"/>
                  </a:lnTo>
                  <a:close/>
                </a:path>
                <a:path w="7620" h="703579">
                  <a:moveTo>
                    <a:pt x="7620" y="154940"/>
                  </a:moveTo>
                  <a:lnTo>
                    <a:pt x="0" y="154940"/>
                  </a:lnTo>
                  <a:lnTo>
                    <a:pt x="0" y="158750"/>
                  </a:lnTo>
                  <a:lnTo>
                    <a:pt x="3809" y="158750"/>
                  </a:lnTo>
                  <a:lnTo>
                    <a:pt x="3809" y="157480"/>
                  </a:lnTo>
                  <a:lnTo>
                    <a:pt x="7620" y="157480"/>
                  </a:lnTo>
                  <a:lnTo>
                    <a:pt x="7620" y="154940"/>
                  </a:lnTo>
                  <a:close/>
                </a:path>
                <a:path w="7620" h="703579">
                  <a:moveTo>
                    <a:pt x="7620" y="279400"/>
                  </a:moveTo>
                  <a:lnTo>
                    <a:pt x="1270" y="279400"/>
                  </a:lnTo>
                  <a:lnTo>
                    <a:pt x="1270" y="280670"/>
                  </a:lnTo>
                  <a:lnTo>
                    <a:pt x="0" y="280670"/>
                  </a:lnTo>
                  <a:lnTo>
                    <a:pt x="0" y="283210"/>
                  </a:lnTo>
                  <a:lnTo>
                    <a:pt x="7620" y="283210"/>
                  </a:lnTo>
                  <a:lnTo>
                    <a:pt x="7620" y="279400"/>
                  </a:lnTo>
                  <a:close/>
                </a:path>
                <a:path w="7620" h="703579">
                  <a:moveTo>
                    <a:pt x="7620" y="283210"/>
                  </a:moveTo>
                  <a:lnTo>
                    <a:pt x="0" y="283210"/>
                  </a:lnTo>
                  <a:lnTo>
                    <a:pt x="0" y="289560"/>
                  </a:lnTo>
                  <a:lnTo>
                    <a:pt x="7620" y="289560"/>
                  </a:lnTo>
                  <a:lnTo>
                    <a:pt x="7620" y="283210"/>
                  </a:lnTo>
                  <a:close/>
                </a:path>
                <a:path w="7620" h="703579">
                  <a:moveTo>
                    <a:pt x="7620" y="289560"/>
                  </a:moveTo>
                  <a:lnTo>
                    <a:pt x="0" y="289560"/>
                  </a:lnTo>
                  <a:lnTo>
                    <a:pt x="0" y="295910"/>
                  </a:lnTo>
                  <a:lnTo>
                    <a:pt x="7620" y="295910"/>
                  </a:lnTo>
                  <a:lnTo>
                    <a:pt x="7620" y="289560"/>
                  </a:lnTo>
                  <a:close/>
                </a:path>
                <a:path w="7620" h="703579">
                  <a:moveTo>
                    <a:pt x="7620" y="295910"/>
                  </a:moveTo>
                  <a:lnTo>
                    <a:pt x="0" y="295910"/>
                  </a:lnTo>
                  <a:lnTo>
                    <a:pt x="0" y="302260"/>
                  </a:lnTo>
                  <a:lnTo>
                    <a:pt x="7620" y="302260"/>
                  </a:lnTo>
                  <a:lnTo>
                    <a:pt x="7620" y="295910"/>
                  </a:lnTo>
                  <a:close/>
                </a:path>
                <a:path w="7620" h="703579">
                  <a:moveTo>
                    <a:pt x="7620" y="302260"/>
                  </a:moveTo>
                  <a:lnTo>
                    <a:pt x="0" y="302260"/>
                  </a:lnTo>
                  <a:lnTo>
                    <a:pt x="0" y="308610"/>
                  </a:lnTo>
                  <a:lnTo>
                    <a:pt x="7620" y="308610"/>
                  </a:lnTo>
                  <a:lnTo>
                    <a:pt x="7620" y="302260"/>
                  </a:lnTo>
                  <a:close/>
                </a:path>
                <a:path w="7620" h="703579">
                  <a:moveTo>
                    <a:pt x="7620" y="308610"/>
                  </a:moveTo>
                  <a:lnTo>
                    <a:pt x="0" y="308610"/>
                  </a:lnTo>
                  <a:lnTo>
                    <a:pt x="0" y="314960"/>
                  </a:lnTo>
                  <a:lnTo>
                    <a:pt x="7620" y="314960"/>
                  </a:lnTo>
                  <a:lnTo>
                    <a:pt x="7620" y="308610"/>
                  </a:lnTo>
                  <a:close/>
                </a:path>
                <a:path w="7620" h="703579">
                  <a:moveTo>
                    <a:pt x="7620" y="314960"/>
                  </a:moveTo>
                  <a:lnTo>
                    <a:pt x="0" y="314960"/>
                  </a:lnTo>
                  <a:lnTo>
                    <a:pt x="0" y="321310"/>
                  </a:lnTo>
                  <a:lnTo>
                    <a:pt x="7620" y="321310"/>
                  </a:lnTo>
                  <a:lnTo>
                    <a:pt x="7620" y="314960"/>
                  </a:lnTo>
                  <a:close/>
                </a:path>
                <a:path w="7620" h="703579">
                  <a:moveTo>
                    <a:pt x="7620" y="321310"/>
                  </a:moveTo>
                  <a:lnTo>
                    <a:pt x="0" y="321310"/>
                  </a:lnTo>
                  <a:lnTo>
                    <a:pt x="0" y="327660"/>
                  </a:lnTo>
                  <a:lnTo>
                    <a:pt x="7620" y="327660"/>
                  </a:lnTo>
                  <a:lnTo>
                    <a:pt x="7620" y="321310"/>
                  </a:lnTo>
                  <a:close/>
                </a:path>
                <a:path w="7620" h="703579">
                  <a:moveTo>
                    <a:pt x="7620" y="327660"/>
                  </a:moveTo>
                  <a:lnTo>
                    <a:pt x="0" y="327660"/>
                  </a:lnTo>
                  <a:lnTo>
                    <a:pt x="0" y="334010"/>
                  </a:lnTo>
                  <a:lnTo>
                    <a:pt x="7620" y="334010"/>
                  </a:lnTo>
                  <a:lnTo>
                    <a:pt x="7620" y="327660"/>
                  </a:lnTo>
                  <a:close/>
                </a:path>
                <a:path w="7620" h="703579">
                  <a:moveTo>
                    <a:pt x="7620" y="334010"/>
                  </a:moveTo>
                  <a:lnTo>
                    <a:pt x="0" y="334010"/>
                  </a:lnTo>
                  <a:lnTo>
                    <a:pt x="0" y="340360"/>
                  </a:lnTo>
                  <a:lnTo>
                    <a:pt x="7620" y="340360"/>
                  </a:lnTo>
                  <a:lnTo>
                    <a:pt x="7620" y="334010"/>
                  </a:lnTo>
                  <a:close/>
                </a:path>
                <a:path w="7620" h="703579">
                  <a:moveTo>
                    <a:pt x="7620" y="340360"/>
                  </a:moveTo>
                  <a:lnTo>
                    <a:pt x="0" y="340360"/>
                  </a:lnTo>
                  <a:lnTo>
                    <a:pt x="0" y="346710"/>
                  </a:lnTo>
                  <a:lnTo>
                    <a:pt x="7620" y="346710"/>
                  </a:lnTo>
                  <a:lnTo>
                    <a:pt x="7620" y="340360"/>
                  </a:lnTo>
                  <a:close/>
                </a:path>
                <a:path w="7620" h="703579">
                  <a:moveTo>
                    <a:pt x="7620" y="346710"/>
                  </a:moveTo>
                  <a:lnTo>
                    <a:pt x="0" y="346710"/>
                  </a:lnTo>
                  <a:lnTo>
                    <a:pt x="0" y="353060"/>
                  </a:lnTo>
                  <a:lnTo>
                    <a:pt x="7620" y="353060"/>
                  </a:lnTo>
                  <a:lnTo>
                    <a:pt x="7620" y="346710"/>
                  </a:lnTo>
                  <a:close/>
                </a:path>
                <a:path w="7620" h="703579">
                  <a:moveTo>
                    <a:pt x="7620" y="353060"/>
                  </a:moveTo>
                  <a:lnTo>
                    <a:pt x="0" y="353060"/>
                  </a:lnTo>
                  <a:lnTo>
                    <a:pt x="0" y="359410"/>
                  </a:lnTo>
                  <a:lnTo>
                    <a:pt x="7620" y="359410"/>
                  </a:lnTo>
                  <a:lnTo>
                    <a:pt x="7620" y="353060"/>
                  </a:lnTo>
                  <a:close/>
                </a:path>
                <a:path w="7620" h="703579">
                  <a:moveTo>
                    <a:pt x="7620" y="359410"/>
                  </a:moveTo>
                  <a:lnTo>
                    <a:pt x="0" y="359410"/>
                  </a:lnTo>
                  <a:lnTo>
                    <a:pt x="0" y="365760"/>
                  </a:lnTo>
                  <a:lnTo>
                    <a:pt x="7620" y="365760"/>
                  </a:lnTo>
                  <a:lnTo>
                    <a:pt x="7620" y="359410"/>
                  </a:lnTo>
                  <a:close/>
                </a:path>
                <a:path w="7620" h="703579">
                  <a:moveTo>
                    <a:pt x="7620" y="365760"/>
                  </a:moveTo>
                  <a:lnTo>
                    <a:pt x="0" y="365760"/>
                  </a:lnTo>
                  <a:lnTo>
                    <a:pt x="0" y="372110"/>
                  </a:lnTo>
                  <a:lnTo>
                    <a:pt x="7620" y="372110"/>
                  </a:lnTo>
                  <a:lnTo>
                    <a:pt x="7620" y="365760"/>
                  </a:lnTo>
                  <a:close/>
                </a:path>
                <a:path w="7620" h="703579">
                  <a:moveTo>
                    <a:pt x="7620" y="372110"/>
                  </a:moveTo>
                  <a:lnTo>
                    <a:pt x="0" y="372110"/>
                  </a:lnTo>
                  <a:lnTo>
                    <a:pt x="0" y="378460"/>
                  </a:lnTo>
                  <a:lnTo>
                    <a:pt x="7620" y="378460"/>
                  </a:lnTo>
                  <a:lnTo>
                    <a:pt x="7620" y="372110"/>
                  </a:lnTo>
                  <a:close/>
                </a:path>
                <a:path w="7620" h="703579">
                  <a:moveTo>
                    <a:pt x="7620" y="378460"/>
                  </a:moveTo>
                  <a:lnTo>
                    <a:pt x="0" y="378460"/>
                  </a:lnTo>
                  <a:lnTo>
                    <a:pt x="0" y="384810"/>
                  </a:lnTo>
                  <a:lnTo>
                    <a:pt x="7620" y="384810"/>
                  </a:lnTo>
                  <a:lnTo>
                    <a:pt x="7620" y="378460"/>
                  </a:lnTo>
                  <a:close/>
                </a:path>
                <a:path w="7620" h="703579">
                  <a:moveTo>
                    <a:pt x="7620" y="384810"/>
                  </a:moveTo>
                  <a:lnTo>
                    <a:pt x="0" y="384810"/>
                  </a:lnTo>
                  <a:lnTo>
                    <a:pt x="0" y="391160"/>
                  </a:lnTo>
                  <a:lnTo>
                    <a:pt x="7620" y="391160"/>
                  </a:lnTo>
                  <a:lnTo>
                    <a:pt x="7620" y="384810"/>
                  </a:lnTo>
                  <a:close/>
                </a:path>
                <a:path w="7620" h="703579">
                  <a:moveTo>
                    <a:pt x="7620" y="391160"/>
                  </a:moveTo>
                  <a:lnTo>
                    <a:pt x="0" y="391160"/>
                  </a:lnTo>
                  <a:lnTo>
                    <a:pt x="0" y="397510"/>
                  </a:lnTo>
                  <a:lnTo>
                    <a:pt x="7620" y="397510"/>
                  </a:lnTo>
                  <a:lnTo>
                    <a:pt x="7620" y="391160"/>
                  </a:lnTo>
                  <a:close/>
                </a:path>
                <a:path w="7620" h="703579">
                  <a:moveTo>
                    <a:pt x="7620" y="397510"/>
                  </a:moveTo>
                  <a:lnTo>
                    <a:pt x="0" y="397510"/>
                  </a:lnTo>
                  <a:lnTo>
                    <a:pt x="0" y="403860"/>
                  </a:lnTo>
                  <a:lnTo>
                    <a:pt x="7620" y="403860"/>
                  </a:lnTo>
                  <a:lnTo>
                    <a:pt x="7620" y="397510"/>
                  </a:lnTo>
                  <a:close/>
                </a:path>
                <a:path w="7620" h="703579">
                  <a:moveTo>
                    <a:pt x="7620" y="403860"/>
                  </a:moveTo>
                  <a:lnTo>
                    <a:pt x="0" y="403860"/>
                  </a:lnTo>
                  <a:lnTo>
                    <a:pt x="0" y="410210"/>
                  </a:lnTo>
                  <a:lnTo>
                    <a:pt x="7620" y="410210"/>
                  </a:lnTo>
                  <a:lnTo>
                    <a:pt x="7620" y="403860"/>
                  </a:lnTo>
                  <a:close/>
                </a:path>
                <a:path w="7620" h="703579">
                  <a:moveTo>
                    <a:pt x="7620" y="410210"/>
                  </a:moveTo>
                  <a:lnTo>
                    <a:pt x="0" y="410210"/>
                  </a:lnTo>
                  <a:lnTo>
                    <a:pt x="0" y="412750"/>
                  </a:lnTo>
                  <a:lnTo>
                    <a:pt x="3809" y="412750"/>
                  </a:lnTo>
                  <a:lnTo>
                    <a:pt x="3809" y="411480"/>
                  </a:lnTo>
                  <a:lnTo>
                    <a:pt x="7620" y="411480"/>
                  </a:lnTo>
                  <a:lnTo>
                    <a:pt x="7620" y="410210"/>
                  </a:lnTo>
                  <a:close/>
                </a:path>
                <a:path w="7620" h="703579">
                  <a:moveTo>
                    <a:pt x="7620" y="568960"/>
                  </a:moveTo>
                  <a:lnTo>
                    <a:pt x="2539" y="568960"/>
                  </a:lnTo>
                  <a:lnTo>
                    <a:pt x="2539" y="570230"/>
                  </a:lnTo>
                  <a:lnTo>
                    <a:pt x="0" y="570230"/>
                  </a:lnTo>
                  <a:lnTo>
                    <a:pt x="0" y="575310"/>
                  </a:lnTo>
                  <a:lnTo>
                    <a:pt x="7620" y="575310"/>
                  </a:lnTo>
                  <a:lnTo>
                    <a:pt x="7620" y="568960"/>
                  </a:lnTo>
                  <a:close/>
                </a:path>
                <a:path w="7620" h="703579">
                  <a:moveTo>
                    <a:pt x="7620" y="575310"/>
                  </a:moveTo>
                  <a:lnTo>
                    <a:pt x="0" y="575310"/>
                  </a:lnTo>
                  <a:lnTo>
                    <a:pt x="0" y="593090"/>
                  </a:lnTo>
                  <a:lnTo>
                    <a:pt x="7620" y="593090"/>
                  </a:lnTo>
                  <a:lnTo>
                    <a:pt x="7620" y="575310"/>
                  </a:lnTo>
                  <a:close/>
                </a:path>
                <a:path w="7620" h="703579">
                  <a:moveTo>
                    <a:pt x="7620" y="593090"/>
                  </a:moveTo>
                  <a:lnTo>
                    <a:pt x="0" y="593090"/>
                  </a:lnTo>
                  <a:lnTo>
                    <a:pt x="0" y="600710"/>
                  </a:lnTo>
                  <a:lnTo>
                    <a:pt x="7620" y="600710"/>
                  </a:lnTo>
                  <a:lnTo>
                    <a:pt x="7620" y="593090"/>
                  </a:lnTo>
                  <a:close/>
                </a:path>
                <a:path w="7620" h="703579">
                  <a:moveTo>
                    <a:pt x="7620" y="600710"/>
                  </a:moveTo>
                  <a:lnTo>
                    <a:pt x="0" y="600710"/>
                  </a:lnTo>
                  <a:lnTo>
                    <a:pt x="0" y="605790"/>
                  </a:lnTo>
                  <a:lnTo>
                    <a:pt x="7620" y="605790"/>
                  </a:lnTo>
                  <a:lnTo>
                    <a:pt x="7620" y="600710"/>
                  </a:lnTo>
                  <a:close/>
                </a:path>
                <a:path w="7620" h="703579">
                  <a:moveTo>
                    <a:pt x="7620" y="605790"/>
                  </a:moveTo>
                  <a:lnTo>
                    <a:pt x="0" y="605790"/>
                  </a:lnTo>
                  <a:lnTo>
                    <a:pt x="0" y="613410"/>
                  </a:lnTo>
                  <a:lnTo>
                    <a:pt x="7620" y="613410"/>
                  </a:lnTo>
                  <a:lnTo>
                    <a:pt x="7620" y="605790"/>
                  </a:lnTo>
                  <a:close/>
                </a:path>
                <a:path w="7620" h="703579">
                  <a:moveTo>
                    <a:pt x="7620" y="613410"/>
                  </a:moveTo>
                  <a:lnTo>
                    <a:pt x="0" y="613410"/>
                  </a:lnTo>
                  <a:lnTo>
                    <a:pt x="0" y="619760"/>
                  </a:lnTo>
                  <a:lnTo>
                    <a:pt x="7620" y="619760"/>
                  </a:lnTo>
                  <a:lnTo>
                    <a:pt x="7620" y="613410"/>
                  </a:lnTo>
                  <a:close/>
                </a:path>
                <a:path w="7620" h="703579">
                  <a:moveTo>
                    <a:pt x="7620" y="619760"/>
                  </a:moveTo>
                  <a:lnTo>
                    <a:pt x="0" y="619760"/>
                  </a:lnTo>
                  <a:lnTo>
                    <a:pt x="0" y="626110"/>
                  </a:lnTo>
                  <a:lnTo>
                    <a:pt x="7620" y="626110"/>
                  </a:lnTo>
                  <a:lnTo>
                    <a:pt x="7620" y="619760"/>
                  </a:lnTo>
                  <a:close/>
                </a:path>
                <a:path w="7620" h="703579">
                  <a:moveTo>
                    <a:pt x="7620" y="626110"/>
                  </a:moveTo>
                  <a:lnTo>
                    <a:pt x="0" y="626110"/>
                  </a:lnTo>
                  <a:lnTo>
                    <a:pt x="0" y="632460"/>
                  </a:lnTo>
                  <a:lnTo>
                    <a:pt x="7620" y="632460"/>
                  </a:lnTo>
                  <a:lnTo>
                    <a:pt x="7620" y="626110"/>
                  </a:lnTo>
                  <a:close/>
                </a:path>
                <a:path w="7620" h="703579">
                  <a:moveTo>
                    <a:pt x="7620" y="632460"/>
                  </a:moveTo>
                  <a:lnTo>
                    <a:pt x="0" y="632460"/>
                  </a:lnTo>
                  <a:lnTo>
                    <a:pt x="0" y="638810"/>
                  </a:lnTo>
                  <a:lnTo>
                    <a:pt x="7620" y="638810"/>
                  </a:lnTo>
                  <a:lnTo>
                    <a:pt x="7620" y="632460"/>
                  </a:lnTo>
                  <a:close/>
                </a:path>
                <a:path w="7620" h="703579">
                  <a:moveTo>
                    <a:pt x="7620" y="638810"/>
                  </a:moveTo>
                  <a:lnTo>
                    <a:pt x="0" y="638810"/>
                  </a:lnTo>
                  <a:lnTo>
                    <a:pt x="0" y="645160"/>
                  </a:lnTo>
                  <a:lnTo>
                    <a:pt x="7620" y="645160"/>
                  </a:lnTo>
                  <a:lnTo>
                    <a:pt x="7620" y="638810"/>
                  </a:lnTo>
                  <a:close/>
                </a:path>
                <a:path w="7620" h="703579">
                  <a:moveTo>
                    <a:pt x="7620" y="645160"/>
                  </a:moveTo>
                  <a:lnTo>
                    <a:pt x="0" y="645160"/>
                  </a:lnTo>
                  <a:lnTo>
                    <a:pt x="0" y="651510"/>
                  </a:lnTo>
                  <a:lnTo>
                    <a:pt x="7620" y="651510"/>
                  </a:lnTo>
                  <a:lnTo>
                    <a:pt x="7620" y="645160"/>
                  </a:lnTo>
                  <a:close/>
                </a:path>
                <a:path w="7620" h="703579">
                  <a:moveTo>
                    <a:pt x="7620" y="651510"/>
                  </a:moveTo>
                  <a:lnTo>
                    <a:pt x="0" y="651510"/>
                  </a:lnTo>
                  <a:lnTo>
                    <a:pt x="0" y="657860"/>
                  </a:lnTo>
                  <a:lnTo>
                    <a:pt x="7620" y="657860"/>
                  </a:lnTo>
                  <a:lnTo>
                    <a:pt x="7620" y="651510"/>
                  </a:lnTo>
                  <a:close/>
                </a:path>
                <a:path w="7620" h="703579">
                  <a:moveTo>
                    <a:pt x="7620" y="657860"/>
                  </a:moveTo>
                  <a:lnTo>
                    <a:pt x="0" y="657860"/>
                  </a:lnTo>
                  <a:lnTo>
                    <a:pt x="0" y="664210"/>
                  </a:lnTo>
                  <a:lnTo>
                    <a:pt x="7620" y="664210"/>
                  </a:lnTo>
                  <a:lnTo>
                    <a:pt x="7620" y="657860"/>
                  </a:lnTo>
                  <a:close/>
                </a:path>
                <a:path w="7620" h="703579">
                  <a:moveTo>
                    <a:pt x="7620" y="664210"/>
                  </a:moveTo>
                  <a:lnTo>
                    <a:pt x="0" y="664210"/>
                  </a:lnTo>
                  <a:lnTo>
                    <a:pt x="0" y="670560"/>
                  </a:lnTo>
                  <a:lnTo>
                    <a:pt x="7620" y="670560"/>
                  </a:lnTo>
                  <a:lnTo>
                    <a:pt x="7620" y="664210"/>
                  </a:lnTo>
                  <a:close/>
                </a:path>
                <a:path w="7620" h="703579">
                  <a:moveTo>
                    <a:pt x="7620" y="670560"/>
                  </a:moveTo>
                  <a:lnTo>
                    <a:pt x="0" y="670560"/>
                  </a:lnTo>
                  <a:lnTo>
                    <a:pt x="0" y="676910"/>
                  </a:lnTo>
                  <a:lnTo>
                    <a:pt x="7620" y="676910"/>
                  </a:lnTo>
                  <a:lnTo>
                    <a:pt x="7620" y="670560"/>
                  </a:lnTo>
                  <a:close/>
                </a:path>
                <a:path w="7620" h="703579">
                  <a:moveTo>
                    <a:pt x="7620" y="676910"/>
                  </a:moveTo>
                  <a:lnTo>
                    <a:pt x="0" y="676910"/>
                  </a:lnTo>
                  <a:lnTo>
                    <a:pt x="0" y="683260"/>
                  </a:lnTo>
                  <a:lnTo>
                    <a:pt x="7620" y="683260"/>
                  </a:lnTo>
                  <a:lnTo>
                    <a:pt x="7620" y="676910"/>
                  </a:lnTo>
                  <a:close/>
                </a:path>
                <a:path w="7620" h="703579">
                  <a:moveTo>
                    <a:pt x="7620" y="683260"/>
                  </a:moveTo>
                  <a:lnTo>
                    <a:pt x="0" y="683260"/>
                  </a:lnTo>
                  <a:lnTo>
                    <a:pt x="0" y="689610"/>
                  </a:lnTo>
                  <a:lnTo>
                    <a:pt x="7620" y="689610"/>
                  </a:lnTo>
                  <a:lnTo>
                    <a:pt x="7620" y="683260"/>
                  </a:lnTo>
                  <a:close/>
                </a:path>
                <a:path w="7620" h="703579">
                  <a:moveTo>
                    <a:pt x="7620" y="689610"/>
                  </a:moveTo>
                  <a:lnTo>
                    <a:pt x="0" y="689610"/>
                  </a:lnTo>
                  <a:lnTo>
                    <a:pt x="0" y="695960"/>
                  </a:lnTo>
                  <a:lnTo>
                    <a:pt x="7620" y="695960"/>
                  </a:lnTo>
                  <a:lnTo>
                    <a:pt x="7620" y="689610"/>
                  </a:lnTo>
                  <a:close/>
                </a:path>
                <a:path w="7620" h="703579">
                  <a:moveTo>
                    <a:pt x="7620" y="695960"/>
                  </a:moveTo>
                  <a:lnTo>
                    <a:pt x="0" y="695960"/>
                  </a:lnTo>
                  <a:lnTo>
                    <a:pt x="0" y="702310"/>
                  </a:lnTo>
                  <a:lnTo>
                    <a:pt x="5079" y="702310"/>
                  </a:lnTo>
                  <a:lnTo>
                    <a:pt x="5079" y="701040"/>
                  </a:lnTo>
                  <a:lnTo>
                    <a:pt x="7620" y="701040"/>
                  </a:lnTo>
                  <a:lnTo>
                    <a:pt x="7620" y="695960"/>
                  </a:lnTo>
                  <a:close/>
                </a:path>
                <a:path w="7620" h="703579">
                  <a:moveTo>
                    <a:pt x="2540" y="702310"/>
                  </a:moveTo>
                  <a:lnTo>
                    <a:pt x="0" y="702310"/>
                  </a:lnTo>
                  <a:lnTo>
                    <a:pt x="0" y="703580"/>
                  </a:lnTo>
                  <a:lnTo>
                    <a:pt x="2540" y="703580"/>
                  </a:lnTo>
                  <a:lnTo>
                    <a:pt x="2540" y="702310"/>
                  </a:lnTo>
                  <a:close/>
                </a:path>
              </a:pathLst>
            </a:custGeom>
            <a:solidFill>
              <a:srgbClr val="4B00F4"/>
            </a:solidFill>
          </p:spPr>
          <p:txBody>
            <a:bodyPr bIns="0" lIns="0" rIns="0" rtlCol="0" tIns="0" wrap="square"/>
            <a:p/>
          </p:txBody>
        </p:sp>
        <p:sp>
          <p:nvSpPr>
            <p:cNvPr id="1049992" name="object 1293"/>
            <p:cNvSpPr/>
            <p:nvPr/>
          </p:nvSpPr>
          <p:spPr>
            <a:xfrm>
              <a:off x="6711950" y="4456429"/>
              <a:ext cx="7620" cy="706120"/>
            </a:xfrm>
            <a:custGeom>
              <a:avLst/>
              <a:ahLst/>
              <a:rect l="l" t="t" r="r" b="b"/>
              <a:pathLst>
                <a:path w="7620" h="706120">
                  <a:moveTo>
                    <a:pt x="7620" y="0"/>
                  </a:moveTo>
                  <a:lnTo>
                    <a:pt x="0" y="0"/>
                  </a:lnTo>
                  <a:lnTo>
                    <a:pt x="0" y="3810"/>
                  </a:lnTo>
                  <a:lnTo>
                    <a:pt x="7620" y="3810"/>
                  </a:lnTo>
                  <a:lnTo>
                    <a:pt x="7620" y="0"/>
                  </a:lnTo>
                  <a:close/>
                </a:path>
                <a:path w="7620" h="706120">
                  <a:moveTo>
                    <a:pt x="7620" y="3810"/>
                  </a:moveTo>
                  <a:lnTo>
                    <a:pt x="0" y="3810"/>
                  </a:lnTo>
                  <a:lnTo>
                    <a:pt x="0" y="10160"/>
                  </a:lnTo>
                  <a:lnTo>
                    <a:pt x="7620" y="10160"/>
                  </a:lnTo>
                  <a:lnTo>
                    <a:pt x="7620" y="3810"/>
                  </a:lnTo>
                  <a:close/>
                </a:path>
                <a:path w="7620" h="706120">
                  <a:moveTo>
                    <a:pt x="7620" y="10160"/>
                  </a:moveTo>
                  <a:lnTo>
                    <a:pt x="0" y="10160"/>
                  </a:lnTo>
                  <a:lnTo>
                    <a:pt x="0" y="16510"/>
                  </a:lnTo>
                  <a:lnTo>
                    <a:pt x="7620" y="16510"/>
                  </a:lnTo>
                  <a:lnTo>
                    <a:pt x="7620" y="10160"/>
                  </a:lnTo>
                  <a:close/>
                </a:path>
                <a:path w="7620" h="706120">
                  <a:moveTo>
                    <a:pt x="7620" y="16510"/>
                  </a:moveTo>
                  <a:lnTo>
                    <a:pt x="0" y="16510"/>
                  </a:lnTo>
                  <a:lnTo>
                    <a:pt x="0" y="22860"/>
                  </a:lnTo>
                  <a:lnTo>
                    <a:pt x="7620" y="22860"/>
                  </a:lnTo>
                  <a:lnTo>
                    <a:pt x="7620" y="16510"/>
                  </a:lnTo>
                  <a:close/>
                </a:path>
                <a:path w="7620" h="706120">
                  <a:moveTo>
                    <a:pt x="7620" y="22860"/>
                  </a:moveTo>
                  <a:lnTo>
                    <a:pt x="0" y="22860"/>
                  </a:lnTo>
                  <a:lnTo>
                    <a:pt x="0" y="29210"/>
                  </a:lnTo>
                  <a:lnTo>
                    <a:pt x="7620" y="29210"/>
                  </a:lnTo>
                  <a:lnTo>
                    <a:pt x="7620" y="22860"/>
                  </a:lnTo>
                  <a:close/>
                </a:path>
                <a:path w="7620" h="706120">
                  <a:moveTo>
                    <a:pt x="7620" y="29210"/>
                  </a:moveTo>
                  <a:lnTo>
                    <a:pt x="0" y="29210"/>
                  </a:lnTo>
                  <a:lnTo>
                    <a:pt x="0" y="35560"/>
                  </a:lnTo>
                  <a:lnTo>
                    <a:pt x="7620" y="35560"/>
                  </a:lnTo>
                  <a:lnTo>
                    <a:pt x="7620" y="29210"/>
                  </a:lnTo>
                  <a:close/>
                </a:path>
                <a:path w="7620" h="706120">
                  <a:moveTo>
                    <a:pt x="7620" y="35560"/>
                  </a:moveTo>
                  <a:lnTo>
                    <a:pt x="0" y="35560"/>
                  </a:lnTo>
                  <a:lnTo>
                    <a:pt x="0" y="41910"/>
                  </a:lnTo>
                  <a:lnTo>
                    <a:pt x="7620" y="41910"/>
                  </a:lnTo>
                  <a:lnTo>
                    <a:pt x="7620" y="35560"/>
                  </a:lnTo>
                  <a:close/>
                </a:path>
                <a:path w="7620" h="706120">
                  <a:moveTo>
                    <a:pt x="7620" y="41910"/>
                  </a:moveTo>
                  <a:lnTo>
                    <a:pt x="0" y="41910"/>
                  </a:lnTo>
                  <a:lnTo>
                    <a:pt x="0" y="48260"/>
                  </a:lnTo>
                  <a:lnTo>
                    <a:pt x="7620" y="48260"/>
                  </a:lnTo>
                  <a:lnTo>
                    <a:pt x="7620" y="41910"/>
                  </a:lnTo>
                  <a:close/>
                </a:path>
                <a:path w="7620" h="706120">
                  <a:moveTo>
                    <a:pt x="7620" y="48260"/>
                  </a:moveTo>
                  <a:lnTo>
                    <a:pt x="0" y="48260"/>
                  </a:lnTo>
                  <a:lnTo>
                    <a:pt x="0" y="54610"/>
                  </a:lnTo>
                  <a:lnTo>
                    <a:pt x="7620" y="54610"/>
                  </a:lnTo>
                  <a:lnTo>
                    <a:pt x="7620" y="48260"/>
                  </a:lnTo>
                  <a:close/>
                </a:path>
                <a:path w="7620" h="706120">
                  <a:moveTo>
                    <a:pt x="7620" y="54610"/>
                  </a:moveTo>
                  <a:lnTo>
                    <a:pt x="0" y="54610"/>
                  </a:lnTo>
                  <a:lnTo>
                    <a:pt x="0" y="60960"/>
                  </a:lnTo>
                  <a:lnTo>
                    <a:pt x="7620" y="60960"/>
                  </a:lnTo>
                  <a:lnTo>
                    <a:pt x="7620" y="54610"/>
                  </a:lnTo>
                  <a:close/>
                </a:path>
                <a:path w="7620" h="706120">
                  <a:moveTo>
                    <a:pt x="7620" y="60960"/>
                  </a:moveTo>
                  <a:lnTo>
                    <a:pt x="0" y="60960"/>
                  </a:lnTo>
                  <a:lnTo>
                    <a:pt x="0" y="67310"/>
                  </a:lnTo>
                  <a:lnTo>
                    <a:pt x="7620" y="67310"/>
                  </a:lnTo>
                  <a:lnTo>
                    <a:pt x="7620" y="60960"/>
                  </a:lnTo>
                  <a:close/>
                </a:path>
                <a:path w="7620" h="706120">
                  <a:moveTo>
                    <a:pt x="7620" y="67310"/>
                  </a:moveTo>
                  <a:lnTo>
                    <a:pt x="0" y="67310"/>
                  </a:lnTo>
                  <a:lnTo>
                    <a:pt x="0" y="73660"/>
                  </a:lnTo>
                  <a:lnTo>
                    <a:pt x="7620" y="73660"/>
                  </a:lnTo>
                  <a:lnTo>
                    <a:pt x="7620" y="67310"/>
                  </a:lnTo>
                  <a:close/>
                </a:path>
                <a:path w="7620" h="706120">
                  <a:moveTo>
                    <a:pt x="7620" y="73660"/>
                  </a:moveTo>
                  <a:lnTo>
                    <a:pt x="0" y="73660"/>
                  </a:lnTo>
                  <a:lnTo>
                    <a:pt x="0" y="80010"/>
                  </a:lnTo>
                  <a:lnTo>
                    <a:pt x="7620" y="80010"/>
                  </a:lnTo>
                  <a:lnTo>
                    <a:pt x="7620" y="73660"/>
                  </a:lnTo>
                  <a:close/>
                </a:path>
                <a:path w="7620" h="706120">
                  <a:moveTo>
                    <a:pt x="7620" y="80010"/>
                  </a:moveTo>
                  <a:lnTo>
                    <a:pt x="0" y="80010"/>
                  </a:lnTo>
                  <a:lnTo>
                    <a:pt x="0" y="86360"/>
                  </a:lnTo>
                  <a:lnTo>
                    <a:pt x="7620" y="86360"/>
                  </a:lnTo>
                  <a:lnTo>
                    <a:pt x="7620" y="80010"/>
                  </a:lnTo>
                  <a:close/>
                </a:path>
                <a:path w="7620" h="706120">
                  <a:moveTo>
                    <a:pt x="7620" y="86360"/>
                  </a:moveTo>
                  <a:lnTo>
                    <a:pt x="0" y="86360"/>
                  </a:lnTo>
                  <a:lnTo>
                    <a:pt x="0" y="92710"/>
                  </a:lnTo>
                  <a:lnTo>
                    <a:pt x="7620" y="92710"/>
                  </a:lnTo>
                  <a:lnTo>
                    <a:pt x="7620" y="86360"/>
                  </a:lnTo>
                  <a:close/>
                </a:path>
                <a:path w="7620" h="706120">
                  <a:moveTo>
                    <a:pt x="7620" y="92710"/>
                  </a:moveTo>
                  <a:lnTo>
                    <a:pt x="0" y="92710"/>
                  </a:lnTo>
                  <a:lnTo>
                    <a:pt x="0" y="99060"/>
                  </a:lnTo>
                  <a:lnTo>
                    <a:pt x="7620" y="99060"/>
                  </a:lnTo>
                  <a:lnTo>
                    <a:pt x="7620" y="92710"/>
                  </a:lnTo>
                  <a:close/>
                </a:path>
                <a:path w="7620" h="706120">
                  <a:moveTo>
                    <a:pt x="7620" y="99060"/>
                  </a:moveTo>
                  <a:lnTo>
                    <a:pt x="0" y="99060"/>
                  </a:lnTo>
                  <a:lnTo>
                    <a:pt x="0" y="105410"/>
                  </a:lnTo>
                  <a:lnTo>
                    <a:pt x="7620" y="105410"/>
                  </a:lnTo>
                  <a:lnTo>
                    <a:pt x="7620" y="99060"/>
                  </a:lnTo>
                  <a:close/>
                </a:path>
                <a:path w="7620" h="706120">
                  <a:moveTo>
                    <a:pt x="7620" y="105410"/>
                  </a:moveTo>
                  <a:lnTo>
                    <a:pt x="0" y="105410"/>
                  </a:lnTo>
                  <a:lnTo>
                    <a:pt x="0" y="111760"/>
                  </a:lnTo>
                  <a:lnTo>
                    <a:pt x="7620" y="111760"/>
                  </a:lnTo>
                  <a:lnTo>
                    <a:pt x="7620" y="105410"/>
                  </a:lnTo>
                  <a:close/>
                </a:path>
                <a:path w="7620" h="706120">
                  <a:moveTo>
                    <a:pt x="7620" y="111760"/>
                  </a:moveTo>
                  <a:lnTo>
                    <a:pt x="0" y="111760"/>
                  </a:lnTo>
                  <a:lnTo>
                    <a:pt x="0" y="118110"/>
                  </a:lnTo>
                  <a:lnTo>
                    <a:pt x="7620" y="118110"/>
                  </a:lnTo>
                  <a:lnTo>
                    <a:pt x="7620" y="111760"/>
                  </a:lnTo>
                  <a:close/>
                </a:path>
                <a:path w="7620" h="706120">
                  <a:moveTo>
                    <a:pt x="7620" y="118110"/>
                  </a:moveTo>
                  <a:lnTo>
                    <a:pt x="0" y="118110"/>
                  </a:lnTo>
                  <a:lnTo>
                    <a:pt x="0" y="124460"/>
                  </a:lnTo>
                  <a:lnTo>
                    <a:pt x="7620" y="124460"/>
                  </a:lnTo>
                  <a:lnTo>
                    <a:pt x="7620" y="118110"/>
                  </a:lnTo>
                  <a:close/>
                </a:path>
                <a:path w="7620" h="706120">
                  <a:moveTo>
                    <a:pt x="7620" y="124460"/>
                  </a:moveTo>
                  <a:lnTo>
                    <a:pt x="0" y="124460"/>
                  </a:lnTo>
                  <a:lnTo>
                    <a:pt x="0" y="130810"/>
                  </a:lnTo>
                  <a:lnTo>
                    <a:pt x="7620" y="130810"/>
                  </a:lnTo>
                  <a:lnTo>
                    <a:pt x="7620" y="124460"/>
                  </a:lnTo>
                  <a:close/>
                </a:path>
                <a:path w="7620" h="706120">
                  <a:moveTo>
                    <a:pt x="7620" y="130810"/>
                  </a:moveTo>
                  <a:lnTo>
                    <a:pt x="0" y="130810"/>
                  </a:lnTo>
                  <a:lnTo>
                    <a:pt x="0" y="137160"/>
                  </a:lnTo>
                  <a:lnTo>
                    <a:pt x="7620" y="137160"/>
                  </a:lnTo>
                  <a:lnTo>
                    <a:pt x="7620" y="130810"/>
                  </a:lnTo>
                  <a:close/>
                </a:path>
                <a:path w="7620" h="706120">
                  <a:moveTo>
                    <a:pt x="7620" y="137160"/>
                  </a:moveTo>
                  <a:lnTo>
                    <a:pt x="0" y="137160"/>
                  </a:lnTo>
                  <a:lnTo>
                    <a:pt x="0" y="143510"/>
                  </a:lnTo>
                  <a:lnTo>
                    <a:pt x="7620" y="143510"/>
                  </a:lnTo>
                  <a:lnTo>
                    <a:pt x="7620" y="137160"/>
                  </a:lnTo>
                  <a:close/>
                </a:path>
                <a:path w="7620" h="706120">
                  <a:moveTo>
                    <a:pt x="7620" y="143510"/>
                  </a:moveTo>
                  <a:lnTo>
                    <a:pt x="0" y="143510"/>
                  </a:lnTo>
                  <a:lnTo>
                    <a:pt x="0" y="149860"/>
                  </a:lnTo>
                  <a:lnTo>
                    <a:pt x="7620" y="149860"/>
                  </a:lnTo>
                  <a:lnTo>
                    <a:pt x="7620" y="143510"/>
                  </a:lnTo>
                  <a:close/>
                </a:path>
                <a:path w="7620" h="706120">
                  <a:moveTo>
                    <a:pt x="7620" y="149860"/>
                  </a:moveTo>
                  <a:lnTo>
                    <a:pt x="0" y="149860"/>
                  </a:lnTo>
                  <a:lnTo>
                    <a:pt x="0" y="154940"/>
                  </a:lnTo>
                  <a:lnTo>
                    <a:pt x="7620" y="154940"/>
                  </a:lnTo>
                  <a:lnTo>
                    <a:pt x="7620" y="149860"/>
                  </a:lnTo>
                  <a:close/>
                </a:path>
                <a:path w="7620" h="706120">
                  <a:moveTo>
                    <a:pt x="7620" y="154940"/>
                  </a:moveTo>
                  <a:lnTo>
                    <a:pt x="0" y="154940"/>
                  </a:lnTo>
                  <a:lnTo>
                    <a:pt x="0" y="158750"/>
                  </a:lnTo>
                  <a:lnTo>
                    <a:pt x="7620" y="158750"/>
                  </a:lnTo>
                  <a:lnTo>
                    <a:pt x="7620" y="154940"/>
                  </a:lnTo>
                  <a:close/>
                </a:path>
                <a:path w="7620" h="706120">
                  <a:moveTo>
                    <a:pt x="7620" y="280670"/>
                  </a:moveTo>
                  <a:lnTo>
                    <a:pt x="3809" y="280670"/>
                  </a:lnTo>
                  <a:lnTo>
                    <a:pt x="3809" y="281940"/>
                  </a:lnTo>
                  <a:lnTo>
                    <a:pt x="0" y="281940"/>
                  </a:lnTo>
                  <a:lnTo>
                    <a:pt x="0" y="283210"/>
                  </a:lnTo>
                  <a:lnTo>
                    <a:pt x="7620" y="283210"/>
                  </a:lnTo>
                  <a:lnTo>
                    <a:pt x="7620" y="280670"/>
                  </a:lnTo>
                  <a:close/>
                </a:path>
                <a:path w="7620" h="706120">
                  <a:moveTo>
                    <a:pt x="7620" y="283210"/>
                  </a:moveTo>
                  <a:lnTo>
                    <a:pt x="0" y="283210"/>
                  </a:lnTo>
                  <a:lnTo>
                    <a:pt x="0" y="289560"/>
                  </a:lnTo>
                  <a:lnTo>
                    <a:pt x="7620" y="289560"/>
                  </a:lnTo>
                  <a:lnTo>
                    <a:pt x="7620" y="283210"/>
                  </a:lnTo>
                  <a:close/>
                </a:path>
                <a:path w="7620" h="706120">
                  <a:moveTo>
                    <a:pt x="7620" y="289560"/>
                  </a:moveTo>
                  <a:lnTo>
                    <a:pt x="0" y="289560"/>
                  </a:lnTo>
                  <a:lnTo>
                    <a:pt x="0" y="295910"/>
                  </a:lnTo>
                  <a:lnTo>
                    <a:pt x="7620" y="295910"/>
                  </a:lnTo>
                  <a:lnTo>
                    <a:pt x="7620" y="289560"/>
                  </a:lnTo>
                  <a:close/>
                </a:path>
                <a:path w="7620" h="706120">
                  <a:moveTo>
                    <a:pt x="7620" y="295910"/>
                  </a:moveTo>
                  <a:lnTo>
                    <a:pt x="0" y="295910"/>
                  </a:lnTo>
                  <a:lnTo>
                    <a:pt x="0" y="302260"/>
                  </a:lnTo>
                  <a:lnTo>
                    <a:pt x="7620" y="302260"/>
                  </a:lnTo>
                  <a:lnTo>
                    <a:pt x="7620" y="295910"/>
                  </a:lnTo>
                  <a:close/>
                </a:path>
                <a:path w="7620" h="706120">
                  <a:moveTo>
                    <a:pt x="7620" y="302260"/>
                  </a:moveTo>
                  <a:lnTo>
                    <a:pt x="0" y="302260"/>
                  </a:lnTo>
                  <a:lnTo>
                    <a:pt x="0" y="308610"/>
                  </a:lnTo>
                  <a:lnTo>
                    <a:pt x="7620" y="308610"/>
                  </a:lnTo>
                  <a:lnTo>
                    <a:pt x="7620" y="302260"/>
                  </a:lnTo>
                  <a:close/>
                </a:path>
                <a:path w="7620" h="706120">
                  <a:moveTo>
                    <a:pt x="7620" y="308610"/>
                  </a:moveTo>
                  <a:lnTo>
                    <a:pt x="0" y="308610"/>
                  </a:lnTo>
                  <a:lnTo>
                    <a:pt x="0" y="314960"/>
                  </a:lnTo>
                  <a:lnTo>
                    <a:pt x="7620" y="314960"/>
                  </a:lnTo>
                  <a:lnTo>
                    <a:pt x="7620" y="308610"/>
                  </a:lnTo>
                  <a:close/>
                </a:path>
                <a:path w="7620" h="706120">
                  <a:moveTo>
                    <a:pt x="7620" y="314960"/>
                  </a:moveTo>
                  <a:lnTo>
                    <a:pt x="0" y="314960"/>
                  </a:lnTo>
                  <a:lnTo>
                    <a:pt x="0" y="321310"/>
                  </a:lnTo>
                  <a:lnTo>
                    <a:pt x="7620" y="321310"/>
                  </a:lnTo>
                  <a:lnTo>
                    <a:pt x="7620" y="314960"/>
                  </a:lnTo>
                  <a:close/>
                </a:path>
                <a:path w="7620" h="706120">
                  <a:moveTo>
                    <a:pt x="7620" y="321310"/>
                  </a:moveTo>
                  <a:lnTo>
                    <a:pt x="0" y="321310"/>
                  </a:lnTo>
                  <a:lnTo>
                    <a:pt x="0" y="327660"/>
                  </a:lnTo>
                  <a:lnTo>
                    <a:pt x="7620" y="327660"/>
                  </a:lnTo>
                  <a:lnTo>
                    <a:pt x="7620" y="321310"/>
                  </a:lnTo>
                  <a:close/>
                </a:path>
                <a:path w="7620" h="706120">
                  <a:moveTo>
                    <a:pt x="7620" y="327660"/>
                  </a:moveTo>
                  <a:lnTo>
                    <a:pt x="0" y="327660"/>
                  </a:lnTo>
                  <a:lnTo>
                    <a:pt x="0" y="334010"/>
                  </a:lnTo>
                  <a:lnTo>
                    <a:pt x="7620" y="334010"/>
                  </a:lnTo>
                  <a:lnTo>
                    <a:pt x="7620" y="327660"/>
                  </a:lnTo>
                  <a:close/>
                </a:path>
                <a:path w="7620" h="706120">
                  <a:moveTo>
                    <a:pt x="7620" y="334010"/>
                  </a:moveTo>
                  <a:lnTo>
                    <a:pt x="0" y="334010"/>
                  </a:lnTo>
                  <a:lnTo>
                    <a:pt x="0" y="340360"/>
                  </a:lnTo>
                  <a:lnTo>
                    <a:pt x="7620" y="340360"/>
                  </a:lnTo>
                  <a:lnTo>
                    <a:pt x="7620" y="334010"/>
                  </a:lnTo>
                  <a:close/>
                </a:path>
                <a:path w="7620" h="706120">
                  <a:moveTo>
                    <a:pt x="7620" y="340360"/>
                  </a:moveTo>
                  <a:lnTo>
                    <a:pt x="0" y="340360"/>
                  </a:lnTo>
                  <a:lnTo>
                    <a:pt x="0" y="346710"/>
                  </a:lnTo>
                  <a:lnTo>
                    <a:pt x="7620" y="346710"/>
                  </a:lnTo>
                  <a:lnTo>
                    <a:pt x="7620" y="340360"/>
                  </a:lnTo>
                  <a:close/>
                </a:path>
                <a:path w="7620" h="706120">
                  <a:moveTo>
                    <a:pt x="7620" y="346710"/>
                  </a:moveTo>
                  <a:lnTo>
                    <a:pt x="0" y="346710"/>
                  </a:lnTo>
                  <a:lnTo>
                    <a:pt x="0" y="353060"/>
                  </a:lnTo>
                  <a:lnTo>
                    <a:pt x="7620" y="353060"/>
                  </a:lnTo>
                  <a:lnTo>
                    <a:pt x="7620" y="346710"/>
                  </a:lnTo>
                  <a:close/>
                </a:path>
                <a:path w="7620" h="706120">
                  <a:moveTo>
                    <a:pt x="7620" y="353060"/>
                  </a:moveTo>
                  <a:lnTo>
                    <a:pt x="0" y="353060"/>
                  </a:lnTo>
                  <a:lnTo>
                    <a:pt x="0" y="359410"/>
                  </a:lnTo>
                  <a:lnTo>
                    <a:pt x="7620" y="359410"/>
                  </a:lnTo>
                  <a:lnTo>
                    <a:pt x="7620" y="353060"/>
                  </a:lnTo>
                  <a:close/>
                </a:path>
                <a:path w="7620" h="706120">
                  <a:moveTo>
                    <a:pt x="7620" y="359410"/>
                  </a:moveTo>
                  <a:lnTo>
                    <a:pt x="0" y="359410"/>
                  </a:lnTo>
                  <a:lnTo>
                    <a:pt x="0" y="365760"/>
                  </a:lnTo>
                  <a:lnTo>
                    <a:pt x="7620" y="365760"/>
                  </a:lnTo>
                  <a:lnTo>
                    <a:pt x="7620" y="359410"/>
                  </a:lnTo>
                  <a:close/>
                </a:path>
                <a:path w="7620" h="706120">
                  <a:moveTo>
                    <a:pt x="7620" y="365760"/>
                  </a:moveTo>
                  <a:lnTo>
                    <a:pt x="0" y="365760"/>
                  </a:lnTo>
                  <a:lnTo>
                    <a:pt x="0" y="372110"/>
                  </a:lnTo>
                  <a:lnTo>
                    <a:pt x="7620" y="372110"/>
                  </a:lnTo>
                  <a:lnTo>
                    <a:pt x="7620" y="365760"/>
                  </a:lnTo>
                  <a:close/>
                </a:path>
                <a:path w="7620" h="706120">
                  <a:moveTo>
                    <a:pt x="7620" y="372110"/>
                  </a:moveTo>
                  <a:lnTo>
                    <a:pt x="0" y="372110"/>
                  </a:lnTo>
                  <a:lnTo>
                    <a:pt x="0" y="378460"/>
                  </a:lnTo>
                  <a:lnTo>
                    <a:pt x="7620" y="378460"/>
                  </a:lnTo>
                  <a:lnTo>
                    <a:pt x="7620" y="372110"/>
                  </a:lnTo>
                  <a:close/>
                </a:path>
                <a:path w="7620" h="706120">
                  <a:moveTo>
                    <a:pt x="7620" y="378460"/>
                  </a:moveTo>
                  <a:lnTo>
                    <a:pt x="0" y="378460"/>
                  </a:lnTo>
                  <a:lnTo>
                    <a:pt x="0" y="384810"/>
                  </a:lnTo>
                  <a:lnTo>
                    <a:pt x="7620" y="384810"/>
                  </a:lnTo>
                  <a:lnTo>
                    <a:pt x="7620" y="378460"/>
                  </a:lnTo>
                  <a:close/>
                </a:path>
                <a:path w="7620" h="706120">
                  <a:moveTo>
                    <a:pt x="7620" y="384810"/>
                  </a:moveTo>
                  <a:lnTo>
                    <a:pt x="0" y="384810"/>
                  </a:lnTo>
                  <a:lnTo>
                    <a:pt x="0" y="391160"/>
                  </a:lnTo>
                  <a:lnTo>
                    <a:pt x="7620" y="391160"/>
                  </a:lnTo>
                  <a:lnTo>
                    <a:pt x="7620" y="384810"/>
                  </a:lnTo>
                  <a:close/>
                </a:path>
                <a:path w="7620" h="706120">
                  <a:moveTo>
                    <a:pt x="7620" y="391160"/>
                  </a:moveTo>
                  <a:lnTo>
                    <a:pt x="0" y="391160"/>
                  </a:lnTo>
                  <a:lnTo>
                    <a:pt x="0" y="397510"/>
                  </a:lnTo>
                  <a:lnTo>
                    <a:pt x="7620" y="397510"/>
                  </a:lnTo>
                  <a:lnTo>
                    <a:pt x="7620" y="391160"/>
                  </a:lnTo>
                  <a:close/>
                </a:path>
                <a:path w="7620" h="706120">
                  <a:moveTo>
                    <a:pt x="7620" y="397510"/>
                  </a:moveTo>
                  <a:lnTo>
                    <a:pt x="0" y="397510"/>
                  </a:lnTo>
                  <a:lnTo>
                    <a:pt x="0" y="403860"/>
                  </a:lnTo>
                  <a:lnTo>
                    <a:pt x="7620" y="403860"/>
                  </a:lnTo>
                  <a:lnTo>
                    <a:pt x="7620" y="397510"/>
                  </a:lnTo>
                  <a:close/>
                </a:path>
                <a:path w="7620" h="706120">
                  <a:moveTo>
                    <a:pt x="7620" y="403860"/>
                  </a:moveTo>
                  <a:lnTo>
                    <a:pt x="0" y="403860"/>
                  </a:lnTo>
                  <a:lnTo>
                    <a:pt x="0" y="410210"/>
                  </a:lnTo>
                  <a:lnTo>
                    <a:pt x="7620" y="410210"/>
                  </a:lnTo>
                  <a:lnTo>
                    <a:pt x="7620" y="403860"/>
                  </a:lnTo>
                  <a:close/>
                </a:path>
                <a:path w="7620" h="706120">
                  <a:moveTo>
                    <a:pt x="7620" y="410210"/>
                  </a:moveTo>
                  <a:lnTo>
                    <a:pt x="0" y="410210"/>
                  </a:lnTo>
                  <a:lnTo>
                    <a:pt x="0" y="415290"/>
                  </a:lnTo>
                  <a:lnTo>
                    <a:pt x="2539" y="415290"/>
                  </a:lnTo>
                  <a:lnTo>
                    <a:pt x="2539" y="414020"/>
                  </a:lnTo>
                  <a:lnTo>
                    <a:pt x="5079" y="414020"/>
                  </a:lnTo>
                  <a:lnTo>
                    <a:pt x="5079" y="412750"/>
                  </a:lnTo>
                  <a:lnTo>
                    <a:pt x="7620" y="412750"/>
                  </a:lnTo>
                  <a:lnTo>
                    <a:pt x="7620" y="410210"/>
                  </a:lnTo>
                  <a:close/>
                </a:path>
                <a:path w="7620" h="706120">
                  <a:moveTo>
                    <a:pt x="7620" y="571500"/>
                  </a:moveTo>
                  <a:lnTo>
                    <a:pt x="0" y="571500"/>
                  </a:lnTo>
                  <a:lnTo>
                    <a:pt x="0" y="575310"/>
                  </a:lnTo>
                  <a:lnTo>
                    <a:pt x="7620" y="575310"/>
                  </a:lnTo>
                  <a:lnTo>
                    <a:pt x="7620" y="571500"/>
                  </a:lnTo>
                  <a:close/>
                </a:path>
                <a:path w="7620" h="706120">
                  <a:moveTo>
                    <a:pt x="7620" y="575310"/>
                  </a:moveTo>
                  <a:lnTo>
                    <a:pt x="0" y="575310"/>
                  </a:lnTo>
                  <a:lnTo>
                    <a:pt x="0" y="593090"/>
                  </a:lnTo>
                  <a:lnTo>
                    <a:pt x="7620" y="593090"/>
                  </a:lnTo>
                  <a:lnTo>
                    <a:pt x="7620" y="575310"/>
                  </a:lnTo>
                  <a:close/>
                </a:path>
                <a:path w="7620" h="706120">
                  <a:moveTo>
                    <a:pt x="7620" y="593090"/>
                  </a:moveTo>
                  <a:lnTo>
                    <a:pt x="0" y="593090"/>
                  </a:lnTo>
                  <a:lnTo>
                    <a:pt x="0" y="600710"/>
                  </a:lnTo>
                  <a:lnTo>
                    <a:pt x="7620" y="600710"/>
                  </a:lnTo>
                  <a:lnTo>
                    <a:pt x="7620" y="593090"/>
                  </a:lnTo>
                  <a:close/>
                </a:path>
                <a:path w="7620" h="706120">
                  <a:moveTo>
                    <a:pt x="7620" y="600710"/>
                  </a:moveTo>
                  <a:lnTo>
                    <a:pt x="0" y="600710"/>
                  </a:lnTo>
                  <a:lnTo>
                    <a:pt x="0" y="605790"/>
                  </a:lnTo>
                  <a:lnTo>
                    <a:pt x="7620" y="605790"/>
                  </a:lnTo>
                  <a:lnTo>
                    <a:pt x="7620" y="600710"/>
                  </a:lnTo>
                  <a:close/>
                </a:path>
                <a:path w="7620" h="706120">
                  <a:moveTo>
                    <a:pt x="7620" y="605790"/>
                  </a:moveTo>
                  <a:lnTo>
                    <a:pt x="0" y="605790"/>
                  </a:lnTo>
                  <a:lnTo>
                    <a:pt x="0" y="613410"/>
                  </a:lnTo>
                  <a:lnTo>
                    <a:pt x="7620" y="613410"/>
                  </a:lnTo>
                  <a:lnTo>
                    <a:pt x="7620" y="605790"/>
                  </a:lnTo>
                  <a:close/>
                </a:path>
                <a:path w="7620" h="706120">
                  <a:moveTo>
                    <a:pt x="7620" y="613410"/>
                  </a:moveTo>
                  <a:lnTo>
                    <a:pt x="0" y="613410"/>
                  </a:lnTo>
                  <a:lnTo>
                    <a:pt x="0" y="619760"/>
                  </a:lnTo>
                  <a:lnTo>
                    <a:pt x="7620" y="619760"/>
                  </a:lnTo>
                  <a:lnTo>
                    <a:pt x="7620" y="613410"/>
                  </a:lnTo>
                  <a:close/>
                </a:path>
                <a:path w="7620" h="706120">
                  <a:moveTo>
                    <a:pt x="7620" y="619760"/>
                  </a:moveTo>
                  <a:lnTo>
                    <a:pt x="0" y="619760"/>
                  </a:lnTo>
                  <a:lnTo>
                    <a:pt x="0" y="626110"/>
                  </a:lnTo>
                  <a:lnTo>
                    <a:pt x="7620" y="626110"/>
                  </a:lnTo>
                  <a:lnTo>
                    <a:pt x="7620" y="619760"/>
                  </a:lnTo>
                  <a:close/>
                </a:path>
                <a:path w="7620" h="706120">
                  <a:moveTo>
                    <a:pt x="7620" y="626110"/>
                  </a:moveTo>
                  <a:lnTo>
                    <a:pt x="0" y="626110"/>
                  </a:lnTo>
                  <a:lnTo>
                    <a:pt x="0" y="632460"/>
                  </a:lnTo>
                  <a:lnTo>
                    <a:pt x="7620" y="632460"/>
                  </a:lnTo>
                  <a:lnTo>
                    <a:pt x="7620" y="626110"/>
                  </a:lnTo>
                  <a:close/>
                </a:path>
                <a:path w="7620" h="706120">
                  <a:moveTo>
                    <a:pt x="7620" y="632460"/>
                  </a:moveTo>
                  <a:lnTo>
                    <a:pt x="0" y="632460"/>
                  </a:lnTo>
                  <a:lnTo>
                    <a:pt x="0" y="638810"/>
                  </a:lnTo>
                  <a:lnTo>
                    <a:pt x="7620" y="638810"/>
                  </a:lnTo>
                  <a:lnTo>
                    <a:pt x="7620" y="632460"/>
                  </a:lnTo>
                  <a:close/>
                </a:path>
                <a:path w="7620" h="706120">
                  <a:moveTo>
                    <a:pt x="7620" y="638810"/>
                  </a:moveTo>
                  <a:lnTo>
                    <a:pt x="0" y="638810"/>
                  </a:lnTo>
                  <a:lnTo>
                    <a:pt x="0" y="645160"/>
                  </a:lnTo>
                  <a:lnTo>
                    <a:pt x="7620" y="645160"/>
                  </a:lnTo>
                  <a:lnTo>
                    <a:pt x="7620" y="638810"/>
                  </a:lnTo>
                  <a:close/>
                </a:path>
                <a:path w="7620" h="706120">
                  <a:moveTo>
                    <a:pt x="7620" y="645160"/>
                  </a:moveTo>
                  <a:lnTo>
                    <a:pt x="0" y="645160"/>
                  </a:lnTo>
                  <a:lnTo>
                    <a:pt x="0" y="651510"/>
                  </a:lnTo>
                  <a:lnTo>
                    <a:pt x="7620" y="651510"/>
                  </a:lnTo>
                  <a:lnTo>
                    <a:pt x="7620" y="645160"/>
                  </a:lnTo>
                  <a:close/>
                </a:path>
                <a:path w="7620" h="706120">
                  <a:moveTo>
                    <a:pt x="7620" y="651510"/>
                  </a:moveTo>
                  <a:lnTo>
                    <a:pt x="0" y="651510"/>
                  </a:lnTo>
                  <a:lnTo>
                    <a:pt x="0" y="657860"/>
                  </a:lnTo>
                  <a:lnTo>
                    <a:pt x="7620" y="657860"/>
                  </a:lnTo>
                  <a:lnTo>
                    <a:pt x="7620" y="651510"/>
                  </a:lnTo>
                  <a:close/>
                </a:path>
                <a:path w="7620" h="706120">
                  <a:moveTo>
                    <a:pt x="7620" y="657860"/>
                  </a:moveTo>
                  <a:lnTo>
                    <a:pt x="0" y="657860"/>
                  </a:lnTo>
                  <a:lnTo>
                    <a:pt x="0" y="664210"/>
                  </a:lnTo>
                  <a:lnTo>
                    <a:pt x="7620" y="664210"/>
                  </a:lnTo>
                  <a:lnTo>
                    <a:pt x="7620" y="657860"/>
                  </a:lnTo>
                  <a:close/>
                </a:path>
                <a:path w="7620" h="706120">
                  <a:moveTo>
                    <a:pt x="7620" y="664210"/>
                  </a:moveTo>
                  <a:lnTo>
                    <a:pt x="0" y="664210"/>
                  </a:lnTo>
                  <a:lnTo>
                    <a:pt x="0" y="670560"/>
                  </a:lnTo>
                  <a:lnTo>
                    <a:pt x="7620" y="670560"/>
                  </a:lnTo>
                  <a:lnTo>
                    <a:pt x="7620" y="664210"/>
                  </a:lnTo>
                  <a:close/>
                </a:path>
                <a:path w="7620" h="706120">
                  <a:moveTo>
                    <a:pt x="7620" y="670560"/>
                  </a:moveTo>
                  <a:lnTo>
                    <a:pt x="0" y="670560"/>
                  </a:lnTo>
                  <a:lnTo>
                    <a:pt x="0" y="676910"/>
                  </a:lnTo>
                  <a:lnTo>
                    <a:pt x="7620" y="676910"/>
                  </a:lnTo>
                  <a:lnTo>
                    <a:pt x="7620" y="670560"/>
                  </a:lnTo>
                  <a:close/>
                </a:path>
                <a:path w="7620" h="706120">
                  <a:moveTo>
                    <a:pt x="7620" y="676910"/>
                  </a:moveTo>
                  <a:lnTo>
                    <a:pt x="0" y="676910"/>
                  </a:lnTo>
                  <a:lnTo>
                    <a:pt x="0" y="683260"/>
                  </a:lnTo>
                  <a:lnTo>
                    <a:pt x="7620" y="683260"/>
                  </a:lnTo>
                  <a:lnTo>
                    <a:pt x="7620" y="676910"/>
                  </a:lnTo>
                  <a:close/>
                </a:path>
                <a:path w="7620" h="706120">
                  <a:moveTo>
                    <a:pt x="7620" y="683260"/>
                  </a:moveTo>
                  <a:lnTo>
                    <a:pt x="0" y="683260"/>
                  </a:lnTo>
                  <a:lnTo>
                    <a:pt x="0" y="689610"/>
                  </a:lnTo>
                  <a:lnTo>
                    <a:pt x="7620" y="689610"/>
                  </a:lnTo>
                  <a:lnTo>
                    <a:pt x="7620" y="683260"/>
                  </a:lnTo>
                  <a:close/>
                </a:path>
                <a:path w="7620" h="706120">
                  <a:moveTo>
                    <a:pt x="7620" y="689610"/>
                  </a:moveTo>
                  <a:lnTo>
                    <a:pt x="0" y="689610"/>
                  </a:lnTo>
                  <a:lnTo>
                    <a:pt x="0" y="695960"/>
                  </a:lnTo>
                  <a:lnTo>
                    <a:pt x="7620" y="695960"/>
                  </a:lnTo>
                  <a:lnTo>
                    <a:pt x="7620" y="689610"/>
                  </a:lnTo>
                  <a:close/>
                </a:path>
                <a:path w="7620" h="706120">
                  <a:moveTo>
                    <a:pt x="7620" y="695960"/>
                  </a:moveTo>
                  <a:lnTo>
                    <a:pt x="0" y="695960"/>
                  </a:lnTo>
                  <a:lnTo>
                    <a:pt x="0" y="702310"/>
                  </a:lnTo>
                  <a:lnTo>
                    <a:pt x="7620" y="702310"/>
                  </a:lnTo>
                  <a:lnTo>
                    <a:pt x="7620" y="695960"/>
                  </a:lnTo>
                  <a:close/>
                </a:path>
                <a:path w="7620" h="706120">
                  <a:moveTo>
                    <a:pt x="7620" y="702310"/>
                  </a:moveTo>
                  <a:lnTo>
                    <a:pt x="0" y="702310"/>
                  </a:lnTo>
                  <a:lnTo>
                    <a:pt x="0" y="706120"/>
                  </a:lnTo>
                  <a:lnTo>
                    <a:pt x="2540" y="706120"/>
                  </a:lnTo>
                  <a:lnTo>
                    <a:pt x="2540" y="704850"/>
                  </a:lnTo>
                  <a:lnTo>
                    <a:pt x="6350" y="704850"/>
                  </a:lnTo>
                  <a:lnTo>
                    <a:pt x="6350" y="703580"/>
                  </a:lnTo>
                  <a:lnTo>
                    <a:pt x="7620" y="703580"/>
                  </a:lnTo>
                  <a:lnTo>
                    <a:pt x="7620" y="702310"/>
                  </a:lnTo>
                  <a:close/>
                </a:path>
              </a:pathLst>
            </a:custGeom>
            <a:solidFill>
              <a:srgbClr val="4900F5"/>
            </a:solidFill>
          </p:spPr>
          <p:txBody>
            <a:bodyPr bIns="0" lIns="0" rIns="0" rtlCol="0" tIns="0" wrap="square"/>
            <a:p/>
          </p:txBody>
        </p:sp>
        <p:sp>
          <p:nvSpPr>
            <p:cNvPr id="1049993" name="object 1294"/>
            <p:cNvSpPr/>
            <p:nvPr/>
          </p:nvSpPr>
          <p:spPr>
            <a:xfrm>
              <a:off x="6705600" y="4456429"/>
              <a:ext cx="6350" cy="707390"/>
            </a:xfrm>
            <a:custGeom>
              <a:avLst/>
              <a:ahLst/>
              <a:rect l="l" t="t" r="r" b="b"/>
              <a:pathLst>
                <a:path w="6350" h="707389">
                  <a:moveTo>
                    <a:pt x="6350" y="0"/>
                  </a:moveTo>
                  <a:lnTo>
                    <a:pt x="0" y="0"/>
                  </a:lnTo>
                  <a:lnTo>
                    <a:pt x="0" y="3810"/>
                  </a:lnTo>
                  <a:lnTo>
                    <a:pt x="6350" y="3810"/>
                  </a:lnTo>
                  <a:lnTo>
                    <a:pt x="6350" y="0"/>
                  </a:lnTo>
                  <a:close/>
                </a:path>
                <a:path w="6350" h="707389">
                  <a:moveTo>
                    <a:pt x="6350" y="3810"/>
                  </a:moveTo>
                  <a:lnTo>
                    <a:pt x="0" y="3810"/>
                  </a:lnTo>
                  <a:lnTo>
                    <a:pt x="0" y="10160"/>
                  </a:lnTo>
                  <a:lnTo>
                    <a:pt x="6350" y="10160"/>
                  </a:lnTo>
                  <a:lnTo>
                    <a:pt x="6350" y="3810"/>
                  </a:lnTo>
                  <a:close/>
                </a:path>
                <a:path w="6350" h="707389">
                  <a:moveTo>
                    <a:pt x="6350" y="10160"/>
                  </a:moveTo>
                  <a:lnTo>
                    <a:pt x="0" y="10160"/>
                  </a:lnTo>
                  <a:lnTo>
                    <a:pt x="0" y="16510"/>
                  </a:lnTo>
                  <a:lnTo>
                    <a:pt x="6350" y="16510"/>
                  </a:lnTo>
                  <a:lnTo>
                    <a:pt x="6350" y="10160"/>
                  </a:lnTo>
                  <a:close/>
                </a:path>
                <a:path w="6350" h="707389">
                  <a:moveTo>
                    <a:pt x="6350" y="16510"/>
                  </a:moveTo>
                  <a:lnTo>
                    <a:pt x="0" y="16510"/>
                  </a:lnTo>
                  <a:lnTo>
                    <a:pt x="0" y="22860"/>
                  </a:lnTo>
                  <a:lnTo>
                    <a:pt x="6350" y="22860"/>
                  </a:lnTo>
                  <a:lnTo>
                    <a:pt x="6350" y="16510"/>
                  </a:lnTo>
                  <a:close/>
                </a:path>
                <a:path w="6350" h="707389">
                  <a:moveTo>
                    <a:pt x="6350" y="22860"/>
                  </a:moveTo>
                  <a:lnTo>
                    <a:pt x="0" y="22860"/>
                  </a:lnTo>
                  <a:lnTo>
                    <a:pt x="0" y="29210"/>
                  </a:lnTo>
                  <a:lnTo>
                    <a:pt x="6350" y="29210"/>
                  </a:lnTo>
                  <a:lnTo>
                    <a:pt x="6350" y="22860"/>
                  </a:lnTo>
                  <a:close/>
                </a:path>
                <a:path w="6350" h="707389">
                  <a:moveTo>
                    <a:pt x="6350" y="29210"/>
                  </a:moveTo>
                  <a:lnTo>
                    <a:pt x="0" y="29210"/>
                  </a:lnTo>
                  <a:lnTo>
                    <a:pt x="0" y="35560"/>
                  </a:lnTo>
                  <a:lnTo>
                    <a:pt x="6350" y="35560"/>
                  </a:lnTo>
                  <a:lnTo>
                    <a:pt x="6350" y="29210"/>
                  </a:lnTo>
                  <a:close/>
                </a:path>
                <a:path w="6350" h="707389">
                  <a:moveTo>
                    <a:pt x="6350" y="35560"/>
                  </a:moveTo>
                  <a:lnTo>
                    <a:pt x="0" y="35560"/>
                  </a:lnTo>
                  <a:lnTo>
                    <a:pt x="0" y="41910"/>
                  </a:lnTo>
                  <a:lnTo>
                    <a:pt x="6350" y="41910"/>
                  </a:lnTo>
                  <a:lnTo>
                    <a:pt x="6350" y="35560"/>
                  </a:lnTo>
                  <a:close/>
                </a:path>
                <a:path w="6350" h="707389">
                  <a:moveTo>
                    <a:pt x="6350" y="41910"/>
                  </a:moveTo>
                  <a:lnTo>
                    <a:pt x="0" y="41910"/>
                  </a:lnTo>
                  <a:lnTo>
                    <a:pt x="0" y="48260"/>
                  </a:lnTo>
                  <a:lnTo>
                    <a:pt x="6350" y="48260"/>
                  </a:lnTo>
                  <a:lnTo>
                    <a:pt x="6350" y="41910"/>
                  </a:lnTo>
                  <a:close/>
                </a:path>
                <a:path w="6350" h="707389">
                  <a:moveTo>
                    <a:pt x="6350" y="48260"/>
                  </a:moveTo>
                  <a:lnTo>
                    <a:pt x="0" y="48260"/>
                  </a:lnTo>
                  <a:lnTo>
                    <a:pt x="0" y="54610"/>
                  </a:lnTo>
                  <a:lnTo>
                    <a:pt x="6350" y="54610"/>
                  </a:lnTo>
                  <a:lnTo>
                    <a:pt x="6350" y="48260"/>
                  </a:lnTo>
                  <a:close/>
                </a:path>
                <a:path w="6350" h="707389">
                  <a:moveTo>
                    <a:pt x="6350" y="54610"/>
                  </a:moveTo>
                  <a:lnTo>
                    <a:pt x="0" y="54610"/>
                  </a:lnTo>
                  <a:lnTo>
                    <a:pt x="0" y="60960"/>
                  </a:lnTo>
                  <a:lnTo>
                    <a:pt x="6350" y="60960"/>
                  </a:lnTo>
                  <a:lnTo>
                    <a:pt x="6350" y="54610"/>
                  </a:lnTo>
                  <a:close/>
                </a:path>
                <a:path w="6350" h="707389">
                  <a:moveTo>
                    <a:pt x="6350" y="60960"/>
                  </a:moveTo>
                  <a:lnTo>
                    <a:pt x="0" y="60960"/>
                  </a:lnTo>
                  <a:lnTo>
                    <a:pt x="0" y="67310"/>
                  </a:lnTo>
                  <a:lnTo>
                    <a:pt x="6350" y="67310"/>
                  </a:lnTo>
                  <a:lnTo>
                    <a:pt x="6350" y="60960"/>
                  </a:lnTo>
                  <a:close/>
                </a:path>
                <a:path w="6350" h="707389">
                  <a:moveTo>
                    <a:pt x="6350" y="67310"/>
                  </a:moveTo>
                  <a:lnTo>
                    <a:pt x="0" y="67310"/>
                  </a:lnTo>
                  <a:lnTo>
                    <a:pt x="0" y="73660"/>
                  </a:lnTo>
                  <a:lnTo>
                    <a:pt x="6350" y="73660"/>
                  </a:lnTo>
                  <a:lnTo>
                    <a:pt x="6350" y="67310"/>
                  </a:lnTo>
                  <a:close/>
                </a:path>
                <a:path w="6350" h="707389">
                  <a:moveTo>
                    <a:pt x="6350" y="73660"/>
                  </a:moveTo>
                  <a:lnTo>
                    <a:pt x="0" y="73660"/>
                  </a:lnTo>
                  <a:lnTo>
                    <a:pt x="0" y="80010"/>
                  </a:lnTo>
                  <a:lnTo>
                    <a:pt x="6350" y="80010"/>
                  </a:lnTo>
                  <a:lnTo>
                    <a:pt x="6350" y="73660"/>
                  </a:lnTo>
                  <a:close/>
                </a:path>
                <a:path w="6350" h="707389">
                  <a:moveTo>
                    <a:pt x="6350" y="80010"/>
                  </a:moveTo>
                  <a:lnTo>
                    <a:pt x="0" y="80010"/>
                  </a:lnTo>
                  <a:lnTo>
                    <a:pt x="0" y="86360"/>
                  </a:lnTo>
                  <a:lnTo>
                    <a:pt x="6350" y="86360"/>
                  </a:lnTo>
                  <a:lnTo>
                    <a:pt x="6350" y="80010"/>
                  </a:lnTo>
                  <a:close/>
                </a:path>
                <a:path w="6350" h="707389">
                  <a:moveTo>
                    <a:pt x="6350" y="86360"/>
                  </a:moveTo>
                  <a:lnTo>
                    <a:pt x="0" y="86360"/>
                  </a:lnTo>
                  <a:lnTo>
                    <a:pt x="0" y="92710"/>
                  </a:lnTo>
                  <a:lnTo>
                    <a:pt x="6350" y="92710"/>
                  </a:lnTo>
                  <a:lnTo>
                    <a:pt x="6350" y="86360"/>
                  </a:lnTo>
                  <a:close/>
                </a:path>
                <a:path w="6350" h="707389">
                  <a:moveTo>
                    <a:pt x="6350" y="92710"/>
                  </a:moveTo>
                  <a:lnTo>
                    <a:pt x="0" y="92710"/>
                  </a:lnTo>
                  <a:lnTo>
                    <a:pt x="0" y="99060"/>
                  </a:lnTo>
                  <a:lnTo>
                    <a:pt x="6350" y="99060"/>
                  </a:lnTo>
                  <a:lnTo>
                    <a:pt x="6350" y="92710"/>
                  </a:lnTo>
                  <a:close/>
                </a:path>
                <a:path w="6350" h="707389">
                  <a:moveTo>
                    <a:pt x="6350" y="99060"/>
                  </a:moveTo>
                  <a:lnTo>
                    <a:pt x="0" y="99060"/>
                  </a:lnTo>
                  <a:lnTo>
                    <a:pt x="0" y="105410"/>
                  </a:lnTo>
                  <a:lnTo>
                    <a:pt x="6350" y="105410"/>
                  </a:lnTo>
                  <a:lnTo>
                    <a:pt x="6350" y="99060"/>
                  </a:lnTo>
                  <a:close/>
                </a:path>
                <a:path w="6350" h="707389">
                  <a:moveTo>
                    <a:pt x="6350" y="105410"/>
                  </a:moveTo>
                  <a:lnTo>
                    <a:pt x="0" y="105410"/>
                  </a:lnTo>
                  <a:lnTo>
                    <a:pt x="0" y="111760"/>
                  </a:lnTo>
                  <a:lnTo>
                    <a:pt x="6350" y="111760"/>
                  </a:lnTo>
                  <a:lnTo>
                    <a:pt x="6350" y="105410"/>
                  </a:lnTo>
                  <a:close/>
                </a:path>
                <a:path w="6350" h="707389">
                  <a:moveTo>
                    <a:pt x="6350" y="111760"/>
                  </a:moveTo>
                  <a:lnTo>
                    <a:pt x="0" y="111760"/>
                  </a:lnTo>
                  <a:lnTo>
                    <a:pt x="0" y="118110"/>
                  </a:lnTo>
                  <a:lnTo>
                    <a:pt x="6350" y="118110"/>
                  </a:lnTo>
                  <a:lnTo>
                    <a:pt x="6350" y="111760"/>
                  </a:lnTo>
                  <a:close/>
                </a:path>
                <a:path w="6350" h="707389">
                  <a:moveTo>
                    <a:pt x="6350" y="118110"/>
                  </a:moveTo>
                  <a:lnTo>
                    <a:pt x="0" y="118110"/>
                  </a:lnTo>
                  <a:lnTo>
                    <a:pt x="0" y="124460"/>
                  </a:lnTo>
                  <a:lnTo>
                    <a:pt x="6350" y="124460"/>
                  </a:lnTo>
                  <a:lnTo>
                    <a:pt x="6350" y="118110"/>
                  </a:lnTo>
                  <a:close/>
                </a:path>
                <a:path w="6350" h="707389">
                  <a:moveTo>
                    <a:pt x="6350" y="124460"/>
                  </a:moveTo>
                  <a:lnTo>
                    <a:pt x="0" y="124460"/>
                  </a:lnTo>
                  <a:lnTo>
                    <a:pt x="0" y="130810"/>
                  </a:lnTo>
                  <a:lnTo>
                    <a:pt x="6350" y="130810"/>
                  </a:lnTo>
                  <a:lnTo>
                    <a:pt x="6350" y="124460"/>
                  </a:lnTo>
                  <a:close/>
                </a:path>
                <a:path w="6350" h="707389">
                  <a:moveTo>
                    <a:pt x="6350" y="130810"/>
                  </a:moveTo>
                  <a:lnTo>
                    <a:pt x="0" y="130810"/>
                  </a:lnTo>
                  <a:lnTo>
                    <a:pt x="0" y="137160"/>
                  </a:lnTo>
                  <a:lnTo>
                    <a:pt x="6350" y="137160"/>
                  </a:lnTo>
                  <a:lnTo>
                    <a:pt x="6350" y="130810"/>
                  </a:lnTo>
                  <a:close/>
                </a:path>
                <a:path w="6350" h="707389">
                  <a:moveTo>
                    <a:pt x="6350" y="137160"/>
                  </a:moveTo>
                  <a:lnTo>
                    <a:pt x="0" y="137160"/>
                  </a:lnTo>
                  <a:lnTo>
                    <a:pt x="0" y="143510"/>
                  </a:lnTo>
                  <a:lnTo>
                    <a:pt x="6350" y="143510"/>
                  </a:lnTo>
                  <a:lnTo>
                    <a:pt x="6350" y="137160"/>
                  </a:lnTo>
                  <a:close/>
                </a:path>
                <a:path w="6350" h="707389">
                  <a:moveTo>
                    <a:pt x="6350" y="143510"/>
                  </a:moveTo>
                  <a:lnTo>
                    <a:pt x="0" y="143510"/>
                  </a:lnTo>
                  <a:lnTo>
                    <a:pt x="0" y="149860"/>
                  </a:lnTo>
                  <a:lnTo>
                    <a:pt x="6350" y="149860"/>
                  </a:lnTo>
                  <a:lnTo>
                    <a:pt x="6350" y="143510"/>
                  </a:lnTo>
                  <a:close/>
                </a:path>
                <a:path w="6350" h="707389">
                  <a:moveTo>
                    <a:pt x="6350" y="149860"/>
                  </a:moveTo>
                  <a:lnTo>
                    <a:pt x="0" y="149860"/>
                  </a:lnTo>
                  <a:lnTo>
                    <a:pt x="0" y="154940"/>
                  </a:lnTo>
                  <a:lnTo>
                    <a:pt x="6350" y="154940"/>
                  </a:lnTo>
                  <a:lnTo>
                    <a:pt x="6350" y="149860"/>
                  </a:lnTo>
                  <a:close/>
                </a:path>
                <a:path w="6350" h="707389">
                  <a:moveTo>
                    <a:pt x="6350" y="154940"/>
                  </a:moveTo>
                  <a:lnTo>
                    <a:pt x="0" y="154940"/>
                  </a:lnTo>
                  <a:lnTo>
                    <a:pt x="0" y="160020"/>
                  </a:lnTo>
                  <a:lnTo>
                    <a:pt x="3809" y="160020"/>
                  </a:lnTo>
                  <a:lnTo>
                    <a:pt x="3809" y="158750"/>
                  </a:lnTo>
                  <a:lnTo>
                    <a:pt x="6350" y="158750"/>
                  </a:lnTo>
                  <a:lnTo>
                    <a:pt x="6350" y="154940"/>
                  </a:lnTo>
                  <a:close/>
                </a:path>
                <a:path w="6350" h="707389">
                  <a:moveTo>
                    <a:pt x="6350" y="281940"/>
                  </a:moveTo>
                  <a:lnTo>
                    <a:pt x="5079" y="281940"/>
                  </a:lnTo>
                  <a:lnTo>
                    <a:pt x="5079" y="283210"/>
                  </a:lnTo>
                  <a:lnTo>
                    <a:pt x="6350" y="283210"/>
                  </a:lnTo>
                  <a:lnTo>
                    <a:pt x="6350" y="281940"/>
                  </a:lnTo>
                  <a:close/>
                </a:path>
                <a:path w="6350" h="707389">
                  <a:moveTo>
                    <a:pt x="6350" y="283210"/>
                  </a:moveTo>
                  <a:lnTo>
                    <a:pt x="1270" y="283210"/>
                  </a:lnTo>
                  <a:lnTo>
                    <a:pt x="1270" y="284480"/>
                  </a:lnTo>
                  <a:lnTo>
                    <a:pt x="0" y="284480"/>
                  </a:lnTo>
                  <a:lnTo>
                    <a:pt x="0" y="289560"/>
                  </a:lnTo>
                  <a:lnTo>
                    <a:pt x="6350" y="289560"/>
                  </a:lnTo>
                  <a:lnTo>
                    <a:pt x="6350" y="283210"/>
                  </a:lnTo>
                  <a:close/>
                </a:path>
                <a:path w="6350" h="707389">
                  <a:moveTo>
                    <a:pt x="6350" y="289560"/>
                  </a:moveTo>
                  <a:lnTo>
                    <a:pt x="0" y="289560"/>
                  </a:lnTo>
                  <a:lnTo>
                    <a:pt x="0" y="295910"/>
                  </a:lnTo>
                  <a:lnTo>
                    <a:pt x="6350" y="295910"/>
                  </a:lnTo>
                  <a:lnTo>
                    <a:pt x="6350" y="289560"/>
                  </a:lnTo>
                  <a:close/>
                </a:path>
                <a:path w="6350" h="707389">
                  <a:moveTo>
                    <a:pt x="6350" y="295910"/>
                  </a:moveTo>
                  <a:lnTo>
                    <a:pt x="0" y="295910"/>
                  </a:lnTo>
                  <a:lnTo>
                    <a:pt x="0" y="302260"/>
                  </a:lnTo>
                  <a:lnTo>
                    <a:pt x="6350" y="302260"/>
                  </a:lnTo>
                  <a:lnTo>
                    <a:pt x="6350" y="295910"/>
                  </a:lnTo>
                  <a:close/>
                </a:path>
                <a:path w="6350" h="707389">
                  <a:moveTo>
                    <a:pt x="6350" y="302260"/>
                  </a:moveTo>
                  <a:lnTo>
                    <a:pt x="0" y="302260"/>
                  </a:lnTo>
                  <a:lnTo>
                    <a:pt x="0" y="308610"/>
                  </a:lnTo>
                  <a:lnTo>
                    <a:pt x="6350" y="308610"/>
                  </a:lnTo>
                  <a:lnTo>
                    <a:pt x="6350" y="302260"/>
                  </a:lnTo>
                  <a:close/>
                </a:path>
                <a:path w="6350" h="707389">
                  <a:moveTo>
                    <a:pt x="6350" y="308610"/>
                  </a:moveTo>
                  <a:lnTo>
                    <a:pt x="0" y="308610"/>
                  </a:lnTo>
                  <a:lnTo>
                    <a:pt x="0" y="314960"/>
                  </a:lnTo>
                  <a:lnTo>
                    <a:pt x="6350" y="314960"/>
                  </a:lnTo>
                  <a:lnTo>
                    <a:pt x="6350" y="308610"/>
                  </a:lnTo>
                  <a:close/>
                </a:path>
                <a:path w="6350" h="707389">
                  <a:moveTo>
                    <a:pt x="6350" y="314960"/>
                  </a:moveTo>
                  <a:lnTo>
                    <a:pt x="0" y="314960"/>
                  </a:lnTo>
                  <a:lnTo>
                    <a:pt x="0" y="321310"/>
                  </a:lnTo>
                  <a:lnTo>
                    <a:pt x="6350" y="321310"/>
                  </a:lnTo>
                  <a:lnTo>
                    <a:pt x="6350" y="314960"/>
                  </a:lnTo>
                  <a:close/>
                </a:path>
                <a:path w="6350" h="707389">
                  <a:moveTo>
                    <a:pt x="6350" y="321310"/>
                  </a:moveTo>
                  <a:lnTo>
                    <a:pt x="0" y="321310"/>
                  </a:lnTo>
                  <a:lnTo>
                    <a:pt x="0" y="327660"/>
                  </a:lnTo>
                  <a:lnTo>
                    <a:pt x="6350" y="327660"/>
                  </a:lnTo>
                  <a:lnTo>
                    <a:pt x="6350" y="321310"/>
                  </a:lnTo>
                  <a:close/>
                </a:path>
                <a:path w="6350" h="707389">
                  <a:moveTo>
                    <a:pt x="6350" y="327660"/>
                  </a:moveTo>
                  <a:lnTo>
                    <a:pt x="0" y="327660"/>
                  </a:lnTo>
                  <a:lnTo>
                    <a:pt x="0" y="334010"/>
                  </a:lnTo>
                  <a:lnTo>
                    <a:pt x="6350" y="334010"/>
                  </a:lnTo>
                  <a:lnTo>
                    <a:pt x="6350" y="327660"/>
                  </a:lnTo>
                  <a:close/>
                </a:path>
                <a:path w="6350" h="707389">
                  <a:moveTo>
                    <a:pt x="6350" y="334010"/>
                  </a:moveTo>
                  <a:lnTo>
                    <a:pt x="0" y="334010"/>
                  </a:lnTo>
                  <a:lnTo>
                    <a:pt x="0" y="340360"/>
                  </a:lnTo>
                  <a:lnTo>
                    <a:pt x="6350" y="340360"/>
                  </a:lnTo>
                  <a:lnTo>
                    <a:pt x="6350" y="334010"/>
                  </a:lnTo>
                  <a:close/>
                </a:path>
                <a:path w="6350" h="707389">
                  <a:moveTo>
                    <a:pt x="6350" y="340360"/>
                  </a:moveTo>
                  <a:lnTo>
                    <a:pt x="0" y="340360"/>
                  </a:lnTo>
                  <a:lnTo>
                    <a:pt x="0" y="346710"/>
                  </a:lnTo>
                  <a:lnTo>
                    <a:pt x="6350" y="346710"/>
                  </a:lnTo>
                  <a:lnTo>
                    <a:pt x="6350" y="340360"/>
                  </a:lnTo>
                  <a:close/>
                </a:path>
                <a:path w="6350" h="707389">
                  <a:moveTo>
                    <a:pt x="6350" y="346710"/>
                  </a:moveTo>
                  <a:lnTo>
                    <a:pt x="0" y="346710"/>
                  </a:lnTo>
                  <a:lnTo>
                    <a:pt x="0" y="353060"/>
                  </a:lnTo>
                  <a:lnTo>
                    <a:pt x="6350" y="353060"/>
                  </a:lnTo>
                  <a:lnTo>
                    <a:pt x="6350" y="346710"/>
                  </a:lnTo>
                  <a:close/>
                </a:path>
                <a:path w="6350" h="707389">
                  <a:moveTo>
                    <a:pt x="6350" y="353060"/>
                  </a:moveTo>
                  <a:lnTo>
                    <a:pt x="0" y="353060"/>
                  </a:lnTo>
                  <a:lnTo>
                    <a:pt x="0" y="359410"/>
                  </a:lnTo>
                  <a:lnTo>
                    <a:pt x="6350" y="359410"/>
                  </a:lnTo>
                  <a:lnTo>
                    <a:pt x="6350" y="353060"/>
                  </a:lnTo>
                  <a:close/>
                </a:path>
                <a:path w="6350" h="707389">
                  <a:moveTo>
                    <a:pt x="6350" y="359410"/>
                  </a:moveTo>
                  <a:lnTo>
                    <a:pt x="0" y="359410"/>
                  </a:lnTo>
                  <a:lnTo>
                    <a:pt x="0" y="365760"/>
                  </a:lnTo>
                  <a:lnTo>
                    <a:pt x="6350" y="365760"/>
                  </a:lnTo>
                  <a:lnTo>
                    <a:pt x="6350" y="359410"/>
                  </a:lnTo>
                  <a:close/>
                </a:path>
                <a:path w="6350" h="707389">
                  <a:moveTo>
                    <a:pt x="6350" y="365760"/>
                  </a:moveTo>
                  <a:lnTo>
                    <a:pt x="0" y="365760"/>
                  </a:lnTo>
                  <a:lnTo>
                    <a:pt x="0" y="372110"/>
                  </a:lnTo>
                  <a:lnTo>
                    <a:pt x="6350" y="372110"/>
                  </a:lnTo>
                  <a:lnTo>
                    <a:pt x="6350" y="365760"/>
                  </a:lnTo>
                  <a:close/>
                </a:path>
                <a:path w="6350" h="707389">
                  <a:moveTo>
                    <a:pt x="6350" y="372110"/>
                  </a:moveTo>
                  <a:lnTo>
                    <a:pt x="0" y="372110"/>
                  </a:lnTo>
                  <a:lnTo>
                    <a:pt x="0" y="378460"/>
                  </a:lnTo>
                  <a:lnTo>
                    <a:pt x="6350" y="378460"/>
                  </a:lnTo>
                  <a:lnTo>
                    <a:pt x="6350" y="372110"/>
                  </a:lnTo>
                  <a:close/>
                </a:path>
                <a:path w="6350" h="707389">
                  <a:moveTo>
                    <a:pt x="6350" y="378460"/>
                  </a:moveTo>
                  <a:lnTo>
                    <a:pt x="0" y="378460"/>
                  </a:lnTo>
                  <a:lnTo>
                    <a:pt x="0" y="384810"/>
                  </a:lnTo>
                  <a:lnTo>
                    <a:pt x="6350" y="384810"/>
                  </a:lnTo>
                  <a:lnTo>
                    <a:pt x="6350" y="378460"/>
                  </a:lnTo>
                  <a:close/>
                </a:path>
                <a:path w="6350" h="707389">
                  <a:moveTo>
                    <a:pt x="6350" y="384810"/>
                  </a:moveTo>
                  <a:lnTo>
                    <a:pt x="0" y="384810"/>
                  </a:lnTo>
                  <a:lnTo>
                    <a:pt x="0" y="391160"/>
                  </a:lnTo>
                  <a:lnTo>
                    <a:pt x="6350" y="391160"/>
                  </a:lnTo>
                  <a:lnTo>
                    <a:pt x="6350" y="384810"/>
                  </a:lnTo>
                  <a:close/>
                </a:path>
                <a:path w="6350" h="707389">
                  <a:moveTo>
                    <a:pt x="6350" y="391160"/>
                  </a:moveTo>
                  <a:lnTo>
                    <a:pt x="0" y="391160"/>
                  </a:lnTo>
                  <a:lnTo>
                    <a:pt x="0" y="397510"/>
                  </a:lnTo>
                  <a:lnTo>
                    <a:pt x="6350" y="397510"/>
                  </a:lnTo>
                  <a:lnTo>
                    <a:pt x="6350" y="391160"/>
                  </a:lnTo>
                  <a:close/>
                </a:path>
                <a:path w="6350" h="707389">
                  <a:moveTo>
                    <a:pt x="6350" y="397510"/>
                  </a:moveTo>
                  <a:lnTo>
                    <a:pt x="0" y="397510"/>
                  </a:lnTo>
                  <a:lnTo>
                    <a:pt x="0" y="403860"/>
                  </a:lnTo>
                  <a:lnTo>
                    <a:pt x="6350" y="403860"/>
                  </a:lnTo>
                  <a:lnTo>
                    <a:pt x="6350" y="397510"/>
                  </a:lnTo>
                  <a:close/>
                </a:path>
                <a:path w="6350" h="707389">
                  <a:moveTo>
                    <a:pt x="6350" y="403860"/>
                  </a:moveTo>
                  <a:lnTo>
                    <a:pt x="0" y="403860"/>
                  </a:lnTo>
                  <a:lnTo>
                    <a:pt x="0" y="410210"/>
                  </a:lnTo>
                  <a:lnTo>
                    <a:pt x="6350" y="410210"/>
                  </a:lnTo>
                  <a:lnTo>
                    <a:pt x="6350" y="403860"/>
                  </a:lnTo>
                  <a:close/>
                </a:path>
                <a:path w="6350" h="707389">
                  <a:moveTo>
                    <a:pt x="6350" y="410210"/>
                  </a:moveTo>
                  <a:lnTo>
                    <a:pt x="0" y="410210"/>
                  </a:lnTo>
                  <a:lnTo>
                    <a:pt x="0" y="416560"/>
                  </a:lnTo>
                  <a:lnTo>
                    <a:pt x="5079" y="416560"/>
                  </a:lnTo>
                  <a:lnTo>
                    <a:pt x="5079" y="415290"/>
                  </a:lnTo>
                  <a:lnTo>
                    <a:pt x="6350" y="415290"/>
                  </a:lnTo>
                  <a:lnTo>
                    <a:pt x="6350" y="410210"/>
                  </a:lnTo>
                  <a:close/>
                </a:path>
                <a:path w="6350" h="707389">
                  <a:moveTo>
                    <a:pt x="1270" y="416560"/>
                  </a:moveTo>
                  <a:lnTo>
                    <a:pt x="0" y="416560"/>
                  </a:lnTo>
                  <a:lnTo>
                    <a:pt x="0" y="417830"/>
                  </a:lnTo>
                  <a:lnTo>
                    <a:pt x="1270" y="417830"/>
                  </a:lnTo>
                  <a:lnTo>
                    <a:pt x="1270" y="416560"/>
                  </a:lnTo>
                  <a:close/>
                </a:path>
                <a:path w="6350" h="707389">
                  <a:moveTo>
                    <a:pt x="6350" y="572770"/>
                  </a:moveTo>
                  <a:lnTo>
                    <a:pt x="3809" y="572770"/>
                  </a:lnTo>
                  <a:lnTo>
                    <a:pt x="3809" y="574040"/>
                  </a:lnTo>
                  <a:lnTo>
                    <a:pt x="0" y="574040"/>
                  </a:lnTo>
                  <a:lnTo>
                    <a:pt x="0" y="575310"/>
                  </a:lnTo>
                  <a:lnTo>
                    <a:pt x="6350" y="575310"/>
                  </a:lnTo>
                  <a:lnTo>
                    <a:pt x="6350" y="572770"/>
                  </a:lnTo>
                  <a:close/>
                </a:path>
                <a:path w="6350" h="707389">
                  <a:moveTo>
                    <a:pt x="6350" y="575310"/>
                  </a:moveTo>
                  <a:lnTo>
                    <a:pt x="0" y="575310"/>
                  </a:lnTo>
                  <a:lnTo>
                    <a:pt x="0" y="593090"/>
                  </a:lnTo>
                  <a:lnTo>
                    <a:pt x="6350" y="593090"/>
                  </a:lnTo>
                  <a:lnTo>
                    <a:pt x="6350" y="575310"/>
                  </a:lnTo>
                  <a:close/>
                </a:path>
                <a:path w="6350" h="707389">
                  <a:moveTo>
                    <a:pt x="6350" y="593090"/>
                  </a:moveTo>
                  <a:lnTo>
                    <a:pt x="0" y="593090"/>
                  </a:lnTo>
                  <a:lnTo>
                    <a:pt x="0" y="600710"/>
                  </a:lnTo>
                  <a:lnTo>
                    <a:pt x="6350" y="600710"/>
                  </a:lnTo>
                  <a:lnTo>
                    <a:pt x="6350" y="593090"/>
                  </a:lnTo>
                  <a:close/>
                </a:path>
                <a:path w="6350" h="707389">
                  <a:moveTo>
                    <a:pt x="6350" y="600710"/>
                  </a:moveTo>
                  <a:lnTo>
                    <a:pt x="0" y="600710"/>
                  </a:lnTo>
                  <a:lnTo>
                    <a:pt x="0" y="605790"/>
                  </a:lnTo>
                  <a:lnTo>
                    <a:pt x="6350" y="605790"/>
                  </a:lnTo>
                  <a:lnTo>
                    <a:pt x="6350" y="600710"/>
                  </a:lnTo>
                  <a:close/>
                </a:path>
                <a:path w="6350" h="707389">
                  <a:moveTo>
                    <a:pt x="6350" y="605790"/>
                  </a:moveTo>
                  <a:lnTo>
                    <a:pt x="0" y="605790"/>
                  </a:lnTo>
                  <a:lnTo>
                    <a:pt x="0" y="613410"/>
                  </a:lnTo>
                  <a:lnTo>
                    <a:pt x="6350" y="613410"/>
                  </a:lnTo>
                  <a:lnTo>
                    <a:pt x="6350" y="605790"/>
                  </a:lnTo>
                  <a:close/>
                </a:path>
                <a:path w="6350" h="707389">
                  <a:moveTo>
                    <a:pt x="6350" y="613410"/>
                  </a:moveTo>
                  <a:lnTo>
                    <a:pt x="0" y="613410"/>
                  </a:lnTo>
                  <a:lnTo>
                    <a:pt x="0" y="619760"/>
                  </a:lnTo>
                  <a:lnTo>
                    <a:pt x="6350" y="619760"/>
                  </a:lnTo>
                  <a:lnTo>
                    <a:pt x="6350" y="613410"/>
                  </a:lnTo>
                  <a:close/>
                </a:path>
                <a:path w="6350" h="707389">
                  <a:moveTo>
                    <a:pt x="6350" y="619760"/>
                  </a:moveTo>
                  <a:lnTo>
                    <a:pt x="0" y="619760"/>
                  </a:lnTo>
                  <a:lnTo>
                    <a:pt x="0" y="626110"/>
                  </a:lnTo>
                  <a:lnTo>
                    <a:pt x="6350" y="626110"/>
                  </a:lnTo>
                  <a:lnTo>
                    <a:pt x="6350" y="619760"/>
                  </a:lnTo>
                  <a:close/>
                </a:path>
                <a:path w="6350" h="707389">
                  <a:moveTo>
                    <a:pt x="6350" y="626110"/>
                  </a:moveTo>
                  <a:lnTo>
                    <a:pt x="0" y="626110"/>
                  </a:lnTo>
                  <a:lnTo>
                    <a:pt x="0" y="632460"/>
                  </a:lnTo>
                  <a:lnTo>
                    <a:pt x="6350" y="632460"/>
                  </a:lnTo>
                  <a:lnTo>
                    <a:pt x="6350" y="626110"/>
                  </a:lnTo>
                  <a:close/>
                </a:path>
                <a:path w="6350" h="707389">
                  <a:moveTo>
                    <a:pt x="6350" y="632460"/>
                  </a:moveTo>
                  <a:lnTo>
                    <a:pt x="0" y="632460"/>
                  </a:lnTo>
                  <a:lnTo>
                    <a:pt x="0" y="638810"/>
                  </a:lnTo>
                  <a:lnTo>
                    <a:pt x="6350" y="638810"/>
                  </a:lnTo>
                  <a:lnTo>
                    <a:pt x="6350" y="632460"/>
                  </a:lnTo>
                  <a:close/>
                </a:path>
                <a:path w="6350" h="707389">
                  <a:moveTo>
                    <a:pt x="6350" y="638810"/>
                  </a:moveTo>
                  <a:lnTo>
                    <a:pt x="0" y="638810"/>
                  </a:lnTo>
                  <a:lnTo>
                    <a:pt x="0" y="645160"/>
                  </a:lnTo>
                  <a:lnTo>
                    <a:pt x="6350" y="645160"/>
                  </a:lnTo>
                  <a:lnTo>
                    <a:pt x="6350" y="638810"/>
                  </a:lnTo>
                  <a:close/>
                </a:path>
                <a:path w="6350" h="707389">
                  <a:moveTo>
                    <a:pt x="6350" y="645160"/>
                  </a:moveTo>
                  <a:lnTo>
                    <a:pt x="0" y="645160"/>
                  </a:lnTo>
                  <a:lnTo>
                    <a:pt x="0" y="651510"/>
                  </a:lnTo>
                  <a:lnTo>
                    <a:pt x="6350" y="651510"/>
                  </a:lnTo>
                  <a:lnTo>
                    <a:pt x="6350" y="645160"/>
                  </a:lnTo>
                  <a:close/>
                </a:path>
                <a:path w="6350" h="707389">
                  <a:moveTo>
                    <a:pt x="6350" y="651510"/>
                  </a:moveTo>
                  <a:lnTo>
                    <a:pt x="0" y="651510"/>
                  </a:lnTo>
                  <a:lnTo>
                    <a:pt x="0" y="657860"/>
                  </a:lnTo>
                  <a:lnTo>
                    <a:pt x="6350" y="657860"/>
                  </a:lnTo>
                  <a:lnTo>
                    <a:pt x="6350" y="651510"/>
                  </a:lnTo>
                  <a:close/>
                </a:path>
                <a:path w="6350" h="707389">
                  <a:moveTo>
                    <a:pt x="6350" y="657860"/>
                  </a:moveTo>
                  <a:lnTo>
                    <a:pt x="0" y="657860"/>
                  </a:lnTo>
                  <a:lnTo>
                    <a:pt x="0" y="664210"/>
                  </a:lnTo>
                  <a:lnTo>
                    <a:pt x="6350" y="664210"/>
                  </a:lnTo>
                  <a:lnTo>
                    <a:pt x="6350" y="657860"/>
                  </a:lnTo>
                  <a:close/>
                </a:path>
                <a:path w="6350" h="707389">
                  <a:moveTo>
                    <a:pt x="6350" y="664210"/>
                  </a:moveTo>
                  <a:lnTo>
                    <a:pt x="0" y="664210"/>
                  </a:lnTo>
                  <a:lnTo>
                    <a:pt x="0" y="670560"/>
                  </a:lnTo>
                  <a:lnTo>
                    <a:pt x="6350" y="670560"/>
                  </a:lnTo>
                  <a:lnTo>
                    <a:pt x="6350" y="664210"/>
                  </a:lnTo>
                  <a:close/>
                </a:path>
                <a:path w="6350" h="707389">
                  <a:moveTo>
                    <a:pt x="6350" y="670560"/>
                  </a:moveTo>
                  <a:lnTo>
                    <a:pt x="0" y="670560"/>
                  </a:lnTo>
                  <a:lnTo>
                    <a:pt x="0" y="676910"/>
                  </a:lnTo>
                  <a:lnTo>
                    <a:pt x="6350" y="676910"/>
                  </a:lnTo>
                  <a:lnTo>
                    <a:pt x="6350" y="670560"/>
                  </a:lnTo>
                  <a:close/>
                </a:path>
                <a:path w="6350" h="707389">
                  <a:moveTo>
                    <a:pt x="6350" y="676910"/>
                  </a:moveTo>
                  <a:lnTo>
                    <a:pt x="0" y="676910"/>
                  </a:lnTo>
                  <a:lnTo>
                    <a:pt x="0" y="683260"/>
                  </a:lnTo>
                  <a:lnTo>
                    <a:pt x="6350" y="683260"/>
                  </a:lnTo>
                  <a:lnTo>
                    <a:pt x="6350" y="676910"/>
                  </a:lnTo>
                  <a:close/>
                </a:path>
                <a:path w="6350" h="707389">
                  <a:moveTo>
                    <a:pt x="6350" y="683260"/>
                  </a:moveTo>
                  <a:lnTo>
                    <a:pt x="0" y="683260"/>
                  </a:lnTo>
                  <a:lnTo>
                    <a:pt x="0" y="689610"/>
                  </a:lnTo>
                  <a:lnTo>
                    <a:pt x="6350" y="689610"/>
                  </a:lnTo>
                  <a:lnTo>
                    <a:pt x="6350" y="683260"/>
                  </a:lnTo>
                  <a:close/>
                </a:path>
                <a:path w="6350" h="707389">
                  <a:moveTo>
                    <a:pt x="6350" y="689610"/>
                  </a:moveTo>
                  <a:lnTo>
                    <a:pt x="0" y="689610"/>
                  </a:lnTo>
                  <a:lnTo>
                    <a:pt x="0" y="695960"/>
                  </a:lnTo>
                  <a:lnTo>
                    <a:pt x="6350" y="695960"/>
                  </a:lnTo>
                  <a:lnTo>
                    <a:pt x="6350" y="689610"/>
                  </a:lnTo>
                  <a:close/>
                </a:path>
                <a:path w="6350" h="707389">
                  <a:moveTo>
                    <a:pt x="6350" y="695960"/>
                  </a:moveTo>
                  <a:lnTo>
                    <a:pt x="0" y="695960"/>
                  </a:lnTo>
                  <a:lnTo>
                    <a:pt x="0" y="702310"/>
                  </a:lnTo>
                  <a:lnTo>
                    <a:pt x="6350" y="702310"/>
                  </a:lnTo>
                  <a:lnTo>
                    <a:pt x="6350" y="695960"/>
                  </a:lnTo>
                  <a:close/>
                </a:path>
                <a:path w="6350" h="707389">
                  <a:moveTo>
                    <a:pt x="6350" y="702310"/>
                  </a:moveTo>
                  <a:lnTo>
                    <a:pt x="0" y="702310"/>
                  </a:lnTo>
                  <a:lnTo>
                    <a:pt x="0" y="707390"/>
                  </a:lnTo>
                  <a:lnTo>
                    <a:pt x="5079" y="707390"/>
                  </a:lnTo>
                  <a:lnTo>
                    <a:pt x="5079" y="706120"/>
                  </a:lnTo>
                  <a:lnTo>
                    <a:pt x="6350" y="706120"/>
                  </a:lnTo>
                  <a:lnTo>
                    <a:pt x="6350" y="702310"/>
                  </a:lnTo>
                  <a:close/>
                </a:path>
              </a:pathLst>
            </a:custGeom>
            <a:solidFill>
              <a:srgbClr val="4800F5"/>
            </a:solidFill>
          </p:spPr>
          <p:txBody>
            <a:bodyPr bIns="0" lIns="0" rIns="0" rtlCol="0" tIns="0" wrap="square"/>
            <a:p/>
          </p:txBody>
        </p:sp>
        <p:sp>
          <p:nvSpPr>
            <p:cNvPr id="1049994" name="object 1295"/>
            <p:cNvSpPr/>
            <p:nvPr/>
          </p:nvSpPr>
          <p:spPr>
            <a:xfrm>
              <a:off x="6697979" y="4455159"/>
              <a:ext cx="7620" cy="711200"/>
            </a:xfrm>
            <a:custGeom>
              <a:avLst/>
              <a:ahLst/>
              <a:rect l="l" t="t" r="r" b="b"/>
              <a:pathLst>
                <a:path w="7620" h="711200">
                  <a:moveTo>
                    <a:pt x="7620" y="0"/>
                  </a:moveTo>
                  <a:lnTo>
                    <a:pt x="6350" y="0"/>
                  </a:lnTo>
                  <a:lnTo>
                    <a:pt x="6350" y="1269"/>
                  </a:lnTo>
                  <a:lnTo>
                    <a:pt x="0" y="1269"/>
                  </a:lnTo>
                  <a:lnTo>
                    <a:pt x="0" y="5079"/>
                  </a:lnTo>
                  <a:lnTo>
                    <a:pt x="7620" y="5079"/>
                  </a:lnTo>
                  <a:lnTo>
                    <a:pt x="7620" y="0"/>
                  </a:lnTo>
                  <a:close/>
                </a:path>
                <a:path w="7620" h="711200">
                  <a:moveTo>
                    <a:pt x="7620" y="5080"/>
                  </a:moveTo>
                  <a:lnTo>
                    <a:pt x="0" y="5080"/>
                  </a:lnTo>
                  <a:lnTo>
                    <a:pt x="0" y="11429"/>
                  </a:lnTo>
                  <a:lnTo>
                    <a:pt x="7620" y="11429"/>
                  </a:lnTo>
                  <a:lnTo>
                    <a:pt x="7620" y="5080"/>
                  </a:lnTo>
                  <a:close/>
                </a:path>
                <a:path w="7620" h="711200">
                  <a:moveTo>
                    <a:pt x="7620" y="11430"/>
                  </a:moveTo>
                  <a:lnTo>
                    <a:pt x="0" y="11430"/>
                  </a:lnTo>
                  <a:lnTo>
                    <a:pt x="0" y="17779"/>
                  </a:lnTo>
                  <a:lnTo>
                    <a:pt x="7620" y="17779"/>
                  </a:lnTo>
                  <a:lnTo>
                    <a:pt x="7620" y="11430"/>
                  </a:lnTo>
                  <a:close/>
                </a:path>
                <a:path w="7620" h="711200">
                  <a:moveTo>
                    <a:pt x="7620" y="17780"/>
                  </a:moveTo>
                  <a:lnTo>
                    <a:pt x="0" y="17780"/>
                  </a:lnTo>
                  <a:lnTo>
                    <a:pt x="0" y="24129"/>
                  </a:lnTo>
                  <a:lnTo>
                    <a:pt x="7620" y="24129"/>
                  </a:lnTo>
                  <a:lnTo>
                    <a:pt x="7620" y="17780"/>
                  </a:lnTo>
                  <a:close/>
                </a:path>
                <a:path w="7620" h="711200">
                  <a:moveTo>
                    <a:pt x="7620" y="24130"/>
                  </a:moveTo>
                  <a:lnTo>
                    <a:pt x="0" y="24130"/>
                  </a:lnTo>
                  <a:lnTo>
                    <a:pt x="0" y="30479"/>
                  </a:lnTo>
                  <a:lnTo>
                    <a:pt x="7620" y="30479"/>
                  </a:lnTo>
                  <a:lnTo>
                    <a:pt x="7620" y="24130"/>
                  </a:lnTo>
                  <a:close/>
                </a:path>
                <a:path w="7620" h="711200">
                  <a:moveTo>
                    <a:pt x="7620" y="30480"/>
                  </a:moveTo>
                  <a:lnTo>
                    <a:pt x="0" y="30480"/>
                  </a:lnTo>
                  <a:lnTo>
                    <a:pt x="0" y="36829"/>
                  </a:lnTo>
                  <a:lnTo>
                    <a:pt x="7620" y="36829"/>
                  </a:lnTo>
                  <a:lnTo>
                    <a:pt x="7620" y="30480"/>
                  </a:lnTo>
                  <a:close/>
                </a:path>
                <a:path w="7620" h="711200">
                  <a:moveTo>
                    <a:pt x="7620" y="36830"/>
                  </a:moveTo>
                  <a:lnTo>
                    <a:pt x="0" y="36830"/>
                  </a:lnTo>
                  <a:lnTo>
                    <a:pt x="0" y="43179"/>
                  </a:lnTo>
                  <a:lnTo>
                    <a:pt x="7620" y="43179"/>
                  </a:lnTo>
                  <a:lnTo>
                    <a:pt x="7620" y="36830"/>
                  </a:lnTo>
                  <a:close/>
                </a:path>
                <a:path w="7620" h="711200">
                  <a:moveTo>
                    <a:pt x="7620" y="43180"/>
                  </a:moveTo>
                  <a:lnTo>
                    <a:pt x="0" y="43180"/>
                  </a:lnTo>
                  <a:lnTo>
                    <a:pt x="0" y="49529"/>
                  </a:lnTo>
                  <a:lnTo>
                    <a:pt x="7620" y="49529"/>
                  </a:lnTo>
                  <a:lnTo>
                    <a:pt x="7620" y="43180"/>
                  </a:lnTo>
                  <a:close/>
                </a:path>
                <a:path w="7620" h="711200">
                  <a:moveTo>
                    <a:pt x="7620" y="49530"/>
                  </a:moveTo>
                  <a:lnTo>
                    <a:pt x="0" y="49530"/>
                  </a:lnTo>
                  <a:lnTo>
                    <a:pt x="0" y="55879"/>
                  </a:lnTo>
                  <a:lnTo>
                    <a:pt x="7620" y="55879"/>
                  </a:lnTo>
                  <a:lnTo>
                    <a:pt x="7620" y="49530"/>
                  </a:lnTo>
                  <a:close/>
                </a:path>
                <a:path w="7620" h="711200">
                  <a:moveTo>
                    <a:pt x="7620" y="55880"/>
                  </a:moveTo>
                  <a:lnTo>
                    <a:pt x="0" y="55880"/>
                  </a:lnTo>
                  <a:lnTo>
                    <a:pt x="0" y="62229"/>
                  </a:lnTo>
                  <a:lnTo>
                    <a:pt x="7620" y="62229"/>
                  </a:lnTo>
                  <a:lnTo>
                    <a:pt x="7620" y="55880"/>
                  </a:lnTo>
                  <a:close/>
                </a:path>
                <a:path w="7620" h="711200">
                  <a:moveTo>
                    <a:pt x="7620" y="62230"/>
                  </a:moveTo>
                  <a:lnTo>
                    <a:pt x="0" y="62230"/>
                  </a:lnTo>
                  <a:lnTo>
                    <a:pt x="0" y="68579"/>
                  </a:lnTo>
                  <a:lnTo>
                    <a:pt x="7620" y="68579"/>
                  </a:lnTo>
                  <a:lnTo>
                    <a:pt x="7620" y="62230"/>
                  </a:lnTo>
                  <a:close/>
                </a:path>
                <a:path w="7620" h="711200">
                  <a:moveTo>
                    <a:pt x="7620" y="68580"/>
                  </a:moveTo>
                  <a:lnTo>
                    <a:pt x="0" y="68580"/>
                  </a:lnTo>
                  <a:lnTo>
                    <a:pt x="0" y="74929"/>
                  </a:lnTo>
                  <a:lnTo>
                    <a:pt x="7620" y="74929"/>
                  </a:lnTo>
                  <a:lnTo>
                    <a:pt x="7620" y="68580"/>
                  </a:lnTo>
                  <a:close/>
                </a:path>
                <a:path w="7620" h="711200">
                  <a:moveTo>
                    <a:pt x="7620" y="74930"/>
                  </a:moveTo>
                  <a:lnTo>
                    <a:pt x="0" y="74930"/>
                  </a:lnTo>
                  <a:lnTo>
                    <a:pt x="0" y="81279"/>
                  </a:lnTo>
                  <a:lnTo>
                    <a:pt x="7620" y="81279"/>
                  </a:lnTo>
                  <a:lnTo>
                    <a:pt x="7620" y="74930"/>
                  </a:lnTo>
                  <a:close/>
                </a:path>
                <a:path w="7620" h="711200">
                  <a:moveTo>
                    <a:pt x="7620" y="81280"/>
                  </a:moveTo>
                  <a:lnTo>
                    <a:pt x="0" y="81280"/>
                  </a:lnTo>
                  <a:lnTo>
                    <a:pt x="0" y="87629"/>
                  </a:lnTo>
                  <a:lnTo>
                    <a:pt x="7620" y="87629"/>
                  </a:lnTo>
                  <a:lnTo>
                    <a:pt x="7620" y="81280"/>
                  </a:lnTo>
                  <a:close/>
                </a:path>
                <a:path w="7620" h="711200">
                  <a:moveTo>
                    <a:pt x="7620" y="87630"/>
                  </a:moveTo>
                  <a:lnTo>
                    <a:pt x="0" y="87630"/>
                  </a:lnTo>
                  <a:lnTo>
                    <a:pt x="0" y="93979"/>
                  </a:lnTo>
                  <a:lnTo>
                    <a:pt x="7620" y="93979"/>
                  </a:lnTo>
                  <a:lnTo>
                    <a:pt x="7620" y="87630"/>
                  </a:lnTo>
                  <a:close/>
                </a:path>
                <a:path w="7620" h="711200">
                  <a:moveTo>
                    <a:pt x="7620" y="93980"/>
                  </a:moveTo>
                  <a:lnTo>
                    <a:pt x="0" y="93980"/>
                  </a:lnTo>
                  <a:lnTo>
                    <a:pt x="0" y="100329"/>
                  </a:lnTo>
                  <a:lnTo>
                    <a:pt x="7620" y="100329"/>
                  </a:lnTo>
                  <a:lnTo>
                    <a:pt x="7620" y="93980"/>
                  </a:lnTo>
                  <a:close/>
                </a:path>
                <a:path w="7620" h="711200">
                  <a:moveTo>
                    <a:pt x="7620" y="100330"/>
                  </a:moveTo>
                  <a:lnTo>
                    <a:pt x="0" y="100330"/>
                  </a:lnTo>
                  <a:lnTo>
                    <a:pt x="0" y="106679"/>
                  </a:lnTo>
                  <a:lnTo>
                    <a:pt x="7620" y="106679"/>
                  </a:lnTo>
                  <a:lnTo>
                    <a:pt x="7620" y="100330"/>
                  </a:lnTo>
                  <a:close/>
                </a:path>
                <a:path w="7620" h="711200">
                  <a:moveTo>
                    <a:pt x="7620" y="106680"/>
                  </a:moveTo>
                  <a:lnTo>
                    <a:pt x="0" y="106680"/>
                  </a:lnTo>
                  <a:lnTo>
                    <a:pt x="0" y="113029"/>
                  </a:lnTo>
                  <a:lnTo>
                    <a:pt x="7620" y="113029"/>
                  </a:lnTo>
                  <a:lnTo>
                    <a:pt x="7620" y="106680"/>
                  </a:lnTo>
                  <a:close/>
                </a:path>
                <a:path w="7620" h="711200">
                  <a:moveTo>
                    <a:pt x="7620" y="113030"/>
                  </a:moveTo>
                  <a:lnTo>
                    <a:pt x="0" y="113030"/>
                  </a:lnTo>
                  <a:lnTo>
                    <a:pt x="0" y="119379"/>
                  </a:lnTo>
                  <a:lnTo>
                    <a:pt x="7620" y="119379"/>
                  </a:lnTo>
                  <a:lnTo>
                    <a:pt x="7620" y="113030"/>
                  </a:lnTo>
                  <a:close/>
                </a:path>
                <a:path w="7620" h="711200">
                  <a:moveTo>
                    <a:pt x="7620" y="119380"/>
                  </a:moveTo>
                  <a:lnTo>
                    <a:pt x="0" y="119380"/>
                  </a:lnTo>
                  <a:lnTo>
                    <a:pt x="0" y="125729"/>
                  </a:lnTo>
                  <a:lnTo>
                    <a:pt x="7620" y="125729"/>
                  </a:lnTo>
                  <a:lnTo>
                    <a:pt x="7620" y="119380"/>
                  </a:lnTo>
                  <a:close/>
                </a:path>
                <a:path w="7620" h="711200">
                  <a:moveTo>
                    <a:pt x="7620" y="125730"/>
                  </a:moveTo>
                  <a:lnTo>
                    <a:pt x="0" y="125730"/>
                  </a:lnTo>
                  <a:lnTo>
                    <a:pt x="0" y="132079"/>
                  </a:lnTo>
                  <a:lnTo>
                    <a:pt x="7620" y="132079"/>
                  </a:lnTo>
                  <a:lnTo>
                    <a:pt x="7620" y="125730"/>
                  </a:lnTo>
                  <a:close/>
                </a:path>
                <a:path w="7620" h="711200">
                  <a:moveTo>
                    <a:pt x="7620" y="132080"/>
                  </a:moveTo>
                  <a:lnTo>
                    <a:pt x="0" y="132080"/>
                  </a:lnTo>
                  <a:lnTo>
                    <a:pt x="0" y="138429"/>
                  </a:lnTo>
                  <a:lnTo>
                    <a:pt x="7620" y="138429"/>
                  </a:lnTo>
                  <a:lnTo>
                    <a:pt x="7620" y="132080"/>
                  </a:lnTo>
                  <a:close/>
                </a:path>
                <a:path w="7620" h="711200">
                  <a:moveTo>
                    <a:pt x="7620" y="138430"/>
                  </a:moveTo>
                  <a:lnTo>
                    <a:pt x="0" y="138430"/>
                  </a:lnTo>
                  <a:lnTo>
                    <a:pt x="0" y="144779"/>
                  </a:lnTo>
                  <a:lnTo>
                    <a:pt x="7620" y="144779"/>
                  </a:lnTo>
                  <a:lnTo>
                    <a:pt x="7620" y="138430"/>
                  </a:lnTo>
                  <a:close/>
                </a:path>
                <a:path w="7620" h="711200">
                  <a:moveTo>
                    <a:pt x="7620" y="144780"/>
                  </a:moveTo>
                  <a:lnTo>
                    <a:pt x="0" y="144780"/>
                  </a:lnTo>
                  <a:lnTo>
                    <a:pt x="0" y="151129"/>
                  </a:lnTo>
                  <a:lnTo>
                    <a:pt x="7620" y="151129"/>
                  </a:lnTo>
                  <a:lnTo>
                    <a:pt x="7620" y="144780"/>
                  </a:lnTo>
                  <a:close/>
                </a:path>
                <a:path w="7620" h="711200">
                  <a:moveTo>
                    <a:pt x="7620" y="151130"/>
                  </a:moveTo>
                  <a:lnTo>
                    <a:pt x="0" y="151130"/>
                  </a:lnTo>
                  <a:lnTo>
                    <a:pt x="0" y="156209"/>
                  </a:lnTo>
                  <a:lnTo>
                    <a:pt x="7620" y="156209"/>
                  </a:lnTo>
                  <a:lnTo>
                    <a:pt x="7620" y="151130"/>
                  </a:lnTo>
                  <a:close/>
                </a:path>
                <a:path w="7620" h="711200">
                  <a:moveTo>
                    <a:pt x="7620" y="156210"/>
                  </a:moveTo>
                  <a:lnTo>
                    <a:pt x="0" y="156210"/>
                  </a:lnTo>
                  <a:lnTo>
                    <a:pt x="0" y="161289"/>
                  </a:lnTo>
                  <a:lnTo>
                    <a:pt x="7620" y="161289"/>
                  </a:lnTo>
                  <a:lnTo>
                    <a:pt x="7620" y="156210"/>
                  </a:lnTo>
                  <a:close/>
                </a:path>
                <a:path w="7620" h="711200">
                  <a:moveTo>
                    <a:pt x="7620" y="285750"/>
                  </a:moveTo>
                  <a:lnTo>
                    <a:pt x="1270" y="285750"/>
                  </a:lnTo>
                  <a:lnTo>
                    <a:pt x="1270" y="287019"/>
                  </a:lnTo>
                  <a:lnTo>
                    <a:pt x="0" y="287019"/>
                  </a:lnTo>
                  <a:lnTo>
                    <a:pt x="0" y="290829"/>
                  </a:lnTo>
                  <a:lnTo>
                    <a:pt x="7620" y="290829"/>
                  </a:lnTo>
                  <a:lnTo>
                    <a:pt x="7620" y="285750"/>
                  </a:lnTo>
                  <a:close/>
                </a:path>
                <a:path w="7620" h="711200">
                  <a:moveTo>
                    <a:pt x="7620" y="290830"/>
                  </a:moveTo>
                  <a:lnTo>
                    <a:pt x="0" y="290830"/>
                  </a:lnTo>
                  <a:lnTo>
                    <a:pt x="0" y="297179"/>
                  </a:lnTo>
                  <a:lnTo>
                    <a:pt x="7620" y="297179"/>
                  </a:lnTo>
                  <a:lnTo>
                    <a:pt x="7620" y="290830"/>
                  </a:lnTo>
                  <a:close/>
                </a:path>
                <a:path w="7620" h="711200">
                  <a:moveTo>
                    <a:pt x="7620" y="297180"/>
                  </a:moveTo>
                  <a:lnTo>
                    <a:pt x="0" y="297180"/>
                  </a:lnTo>
                  <a:lnTo>
                    <a:pt x="0" y="303529"/>
                  </a:lnTo>
                  <a:lnTo>
                    <a:pt x="7620" y="303529"/>
                  </a:lnTo>
                  <a:lnTo>
                    <a:pt x="7620" y="297180"/>
                  </a:lnTo>
                  <a:close/>
                </a:path>
                <a:path w="7620" h="711200">
                  <a:moveTo>
                    <a:pt x="7620" y="303530"/>
                  </a:moveTo>
                  <a:lnTo>
                    <a:pt x="0" y="303530"/>
                  </a:lnTo>
                  <a:lnTo>
                    <a:pt x="0" y="309879"/>
                  </a:lnTo>
                  <a:lnTo>
                    <a:pt x="7620" y="309879"/>
                  </a:lnTo>
                  <a:lnTo>
                    <a:pt x="7620" y="303530"/>
                  </a:lnTo>
                  <a:close/>
                </a:path>
                <a:path w="7620" h="711200">
                  <a:moveTo>
                    <a:pt x="7620" y="309880"/>
                  </a:moveTo>
                  <a:lnTo>
                    <a:pt x="0" y="309880"/>
                  </a:lnTo>
                  <a:lnTo>
                    <a:pt x="0" y="316229"/>
                  </a:lnTo>
                  <a:lnTo>
                    <a:pt x="7620" y="316229"/>
                  </a:lnTo>
                  <a:lnTo>
                    <a:pt x="7620" y="309880"/>
                  </a:lnTo>
                  <a:close/>
                </a:path>
                <a:path w="7620" h="711200">
                  <a:moveTo>
                    <a:pt x="7620" y="316230"/>
                  </a:moveTo>
                  <a:lnTo>
                    <a:pt x="0" y="316230"/>
                  </a:lnTo>
                  <a:lnTo>
                    <a:pt x="0" y="322579"/>
                  </a:lnTo>
                  <a:lnTo>
                    <a:pt x="7620" y="322579"/>
                  </a:lnTo>
                  <a:lnTo>
                    <a:pt x="7620" y="316230"/>
                  </a:lnTo>
                  <a:close/>
                </a:path>
                <a:path w="7620" h="711200">
                  <a:moveTo>
                    <a:pt x="7620" y="322580"/>
                  </a:moveTo>
                  <a:lnTo>
                    <a:pt x="0" y="322580"/>
                  </a:lnTo>
                  <a:lnTo>
                    <a:pt x="0" y="328929"/>
                  </a:lnTo>
                  <a:lnTo>
                    <a:pt x="7620" y="328929"/>
                  </a:lnTo>
                  <a:lnTo>
                    <a:pt x="7620" y="322580"/>
                  </a:lnTo>
                  <a:close/>
                </a:path>
                <a:path w="7620" h="711200">
                  <a:moveTo>
                    <a:pt x="7620" y="328930"/>
                  </a:moveTo>
                  <a:lnTo>
                    <a:pt x="0" y="328930"/>
                  </a:lnTo>
                  <a:lnTo>
                    <a:pt x="0" y="335279"/>
                  </a:lnTo>
                  <a:lnTo>
                    <a:pt x="7620" y="335279"/>
                  </a:lnTo>
                  <a:lnTo>
                    <a:pt x="7620" y="328930"/>
                  </a:lnTo>
                  <a:close/>
                </a:path>
                <a:path w="7620" h="711200">
                  <a:moveTo>
                    <a:pt x="7620" y="335280"/>
                  </a:moveTo>
                  <a:lnTo>
                    <a:pt x="0" y="335280"/>
                  </a:lnTo>
                  <a:lnTo>
                    <a:pt x="0" y="341629"/>
                  </a:lnTo>
                  <a:lnTo>
                    <a:pt x="7620" y="341629"/>
                  </a:lnTo>
                  <a:lnTo>
                    <a:pt x="7620" y="335280"/>
                  </a:lnTo>
                  <a:close/>
                </a:path>
                <a:path w="7620" h="711200">
                  <a:moveTo>
                    <a:pt x="7620" y="341630"/>
                  </a:moveTo>
                  <a:lnTo>
                    <a:pt x="0" y="341630"/>
                  </a:lnTo>
                  <a:lnTo>
                    <a:pt x="0" y="347979"/>
                  </a:lnTo>
                  <a:lnTo>
                    <a:pt x="7620" y="347979"/>
                  </a:lnTo>
                  <a:lnTo>
                    <a:pt x="7620" y="341630"/>
                  </a:lnTo>
                  <a:close/>
                </a:path>
                <a:path w="7620" h="711200">
                  <a:moveTo>
                    <a:pt x="7620" y="347980"/>
                  </a:moveTo>
                  <a:lnTo>
                    <a:pt x="0" y="347980"/>
                  </a:lnTo>
                  <a:lnTo>
                    <a:pt x="0" y="354329"/>
                  </a:lnTo>
                  <a:lnTo>
                    <a:pt x="7620" y="354329"/>
                  </a:lnTo>
                  <a:lnTo>
                    <a:pt x="7620" y="347980"/>
                  </a:lnTo>
                  <a:close/>
                </a:path>
                <a:path w="7620" h="711200">
                  <a:moveTo>
                    <a:pt x="7620" y="354330"/>
                  </a:moveTo>
                  <a:lnTo>
                    <a:pt x="0" y="354330"/>
                  </a:lnTo>
                  <a:lnTo>
                    <a:pt x="0" y="360679"/>
                  </a:lnTo>
                  <a:lnTo>
                    <a:pt x="7620" y="360679"/>
                  </a:lnTo>
                  <a:lnTo>
                    <a:pt x="7620" y="354330"/>
                  </a:lnTo>
                  <a:close/>
                </a:path>
                <a:path w="7620" h="711200">
                  <a:moveTo>
                    <a:pt x="7620" y="360680"/>
                  </a:moveTo>
                  <a:lnTo>
                    <a:pt x="0" y="360680"/>
                  </a:lnTo>
                  <a:lnTo>
                    <a:pt x="0" y="367029"/>
                  </a:lnTo>
                  <a:lnTo>
                    <a:pt x="7620" y="367029"/>
                  </a:lnTo>
                  <a:lnTo>
                    <a:pt x="7620" y="360680"/>
                  </a:lnTo>
                  <a:close/>
                </a:path>
                <a:path w="7620" h="711200">
                  <a:moveTo>
                    <a:pt x="7620" y="367030"/>
                  </a:moveTo>
                  <a:lnTo>
                    <a:pt x="0" y="367030"/>
                  </a:lnTo>
                  <a:lnTo>
                    <a:pt x="0" y="373379"/>
                  </a:lnTo>
                  <a:lnTo>
                    <a:pt x="7620" y="373379"/>
                  </a:lnTo>
                  <a:lnTo>
                    <a:pt x="7620" y="367030"/>
                  </a:lnTo>
                  <a:close/>
                </a:path>
                <a:path w="7620" h="711200">
                  <a:moveTo>
                    <a:pt x="7620" y="373380"/>
                  </a:moveTo>
                  <a:lnTo>
                    <a:pt x="0" y="373380"/>
                  </a:lnTo>
                  <a:lnTo>
                    <a:pt x="0" y="379729"/>
                  </a:lnTo>
                  <a:lnTo>
                    <a:pt x="7620" y="379729"/>
                  </a:lnTo>
                  <a:lnTo>
                    <a:pt x="7620" y="373380"/>
                  </a:lnTo>
                  <a:close/>
                </a:path>
                <a:path w="7620" h="711200">
                  <a:moveTo>
                    <a:pt x="7620" y="379730"/>
                  </a:moveTo>
                  <a:lnTo>
                    <a:pt x="0" y="379730"/>
                  </a:lnTo>
                  <a:lnTo>
                    <a:pt x="0" y="386079"/>
                  </a:lnTo>
                  <a:lnTo>
                    <a:pt x="7620" y="386079"/>
                  </a:lnTo>
                  <a:lnTo>
                    <a:pt x="7620" y="379730"/>
                  </a:lnTo>
                  <a:close/>
                </a:path>
                <a:path w="7620" h="711200">
                  <a:moveTo>
                    <a:pt x="7620" y="386080"/>
                  </a:moveTo>
                  <a:lnTo>
                    <a:pt x="0" y="386080"/>
                  </a:lnTo>
                  <a:lnTo>
                    <a:pt x="0" y="392429"/>
                  </a:lnTo>
                  <a:lnTo>
                    <a:pt x="7620" y="392429"/>
                  </a:lnTo>
                  <a:lnTo>
                    <a:pt x="7620" y="386080"/>
                  </a:lnTo>
                  <a:close/>
                </a:path>
                <a:path w="7620" h="711200">
                  <a:moveTo>
                    <a:pt x="7620" y="392430"/>
                  </a:moveTo>
                  <a:lnTo>
                    <a:pt x="0" y="392430"/>
                  </a:lnTo>
                  <a:lnTo>
                    <a:pt x="0" y="398779"/>
                  </a:lnTo>
                  <a:lnTo>
                    <a:pt x="7620" y="398779"/>
                  </a:lnTo>
                  <a:lnTo>
                    <a:pt x="7620" y="392430"/>
                  </a:lnTo>
                  <a:close/>
                </a:path>
                <a:path w="7620" h="711200">
                  <a:moveTo>
                    <a:pt x="7620" y="398780"/>
                  </a:moveTo>
                  <a:lnTo>
                    <a:pt x="0" y="398780"/>
                  </a:lnTo>
                  <a:lnTo>
                    <a:pt x="0" y="405129"/>
                  </a:lnTo>
                  <a:lnTo>
                    <a:pt x="7620" y="405129"/>
                  </a:lnTo>
                  <a:lnTo>
                    <a:pt x="7620" y="398780"/>
                  </a:lnTo>
                  <a:close/>
                </a:path>
                <a:path w="7620" h="711200">
                  <a:moveTo>
                    <a:pt x="7620" y="405130"/>
                  </a:moveTo>
                  <a:lnTo>
                    <a:pt x="0" y="405130"/>
                  </a:lnTo>
                  <a:lnTo>
                    <a:pt x="0" y="411479"/>
                  </a:lnTo>
                  <a:lnTo>
                    <a:pt x="7620" y="411479"/>
                  </a:lnTo>
                  <a:lnTo>
                    <a:pt x="7620" y="405130"/>
                  </a:lnTo>
                  <a:close/>
                </a:path>
                <a:path w="7620" h="711200">
                  <a:moveTo>
                    <a:pt x="7620" y="411480"/>
                  </a:moveTo>
                  <a:lnTo>
                    <a:pt x="0" y="411480"/>
                  </a:lnTo>
                  <a:lnTo>
                    <a:pt x="0" y="417829"/>
                  </a:lnTo>
                  <a:lnTo>
                    <a:pt x="7620" y="417829"/>
                  </a:lnTo>
                  <a:lnTo>
                    <a:pt x="7620" y="411480"/>
                  </a:lnTo>
                  <a:close/>
                </a:path>
                <a:path w="7620" h="711200">
                  <a:moveTo>
                    <a:pt x="7620" y="417830"/>
                  </a:moveTo>
                  <a:lnTo>
                    <a:pt x="0" y="417830"/>
                  </a:lnTo>
                  <a:lnTo>
                    <a:pt x="0" y="421639"/>
                  </a:lnTo>
                  <a:lnTo>
                    <a:pt x="1270" y="421639"/>
                  </a:lnTo>
                  <a:lnTo>
                    <a:pt x="1270" y="420369"/>
                  </a:lnTo>
                  <a:lnTo>
                    <a:pt x="5079" y="420369"/>
                  </a:lnTo>
                  <a:lnTo>
                    <a:pt x="5079" y="419100"/>
                  </a:lnTo>
                  <a:lnTo>
                    <a:pt x="7620" y="419100"/>
                  </a:lnTo>
                  <a:lnTo>
                    <a:pt x="7620" y="417830"/>
                  </a:lnTo>
                  <a:close/>
                </a:path>
                <a:path w="7620" h="711200">
                  <a:moveTo>
                    <a:pt x="7620" y="575309"/>
                  </a:moveTo>
                  <a:lnTo>
                    <a:pt x="1270" y="575309"/>
                  </a:lnTo>
                  <a:lnTo>
                    <a:pt x="1270" y="576579"/>
                  </a:lnTo>
                  <a:lnTo>
                    <a:pt x="7620" y="576579"/>
                  </a:lnTo>
                  <a:lnTo>
                    <a:pt x="7620" y="575309"/>
                  </a:lnTo>
                  <a:close/>
                </a:path>
                <a:path w="7620" h="711200">
                  <a:moveTo>
                    <a:pt x="7620" y="576580"/>
                  </a:moveTo>
                  <a:lnTo>
                    <a:pt x="0" y="576580"/>
                  </a:lnTo>
                  <a:lnTo>
                    <a:pt x="0" y="594359"/>
                  </a:lnTo>
                  <a:lnTo>
                    <a:pt x="7620" y="594359"/>
                  </a:lnTo>
                  <a:lnTo>
                    <a:pt x="7620" y="576580"/>
                  </a:lnTo>
                  <a:close/>
                </a:path>
                <a:path w="7620" h="711200">
                  <a:moveTo>
                    <a:pt x="7620" y="594360"/>
                  </a:moveTo>
                  <a:lnTo>
                    <a:pt x="0" y="594360"/>
                  </a:lnTo>
                  <a:lnTo>
                    <a:pt x="0" y="601979"/>
                  </a:lnTo>
                  <a:lnTo>
                    <a:pt x="7620" y="601979"/>
                  </a:lnTo>
                  <a:lnTo>
                    <a:pt x="7620" y="594360"/>
                  </a:lnTo>
                  <a:close/>
                </a:path>
                <a:path w="7620" h="711200">
                  <a:moveTo>
                    <a:pt x="7620" y="601980"/>
                  </a:moveTo>
                  <a:lnTo>
                    <a:pt x="0" y="601980"/>
                  </a:lnTo>
                  <a:lnTo>
                    <a:pt x="0" y="607059"/>
                  </a:lnTo>
                  <a:lnTo>
                    <a:pt x="7620" y="607059"/>
                  </a:lnTo>
                  <a:lnTo>
                    <a:pt x="7620" y="601980"/>
                  </a:lnTo>
                  <a:close/>
                </a:path>
                <a:path w="7620" h="711200">
                  <a:moveTo>
                    <a:pt x="7620" y="607060"/>
                  </a:moveTo>
                  <a:lnTo>
                    <a:pt x="0" y="607060"/>
                  </a:lnTo>
                  <a:lnTo>
                    <a:pt x="0" y="614679"/>
                  </a:lnTo>
                  <a:lnTo>
                    <a:pt x="7620" y="614679"/>
                  </a:lnTo>
                  <a:lnTo>
                    <a:pt x="7620" y="607060"/>
                  </a:lnTo>
                  <a:close/>
                </a:path>
                <a:path w="7620" h="711200">
                  <a:moveTo>
                    <a:pt x="7620" y="614680"/>
                  </a:moveTo>
                  <a:lnTo>
                    <a:pt x="0" y="614680"/>
                  </a:lnTo>
                  <a:lnTo>
                    <a:pt x="0" y="621029"/>
                  </a:lnTo>
                  <a:lnTo>
                    <a:pt x="7620" y="621029"/>
                  </a:lnTo>
                  <a:lnTo>
                    <a:pt x="7620" y="614680"/>
                  </a:lnTo>
                  <a:close/>
                </a:path>
                <a:path w="7620" h="711200">
                  <a:moveTo>
                    <a:pt x="7620" y="621030"/>
                  </a:moveTo>
                  <a:lnTo>
                    <a:pt x="0" y="621030"/>
                  </a:lnTo>
                  <a:lnTo>
                    <a:pt x="0" y="627379"/>
                  </a:lnTo>
                  <a:lnTo>
                    <a:pt x="7620" y="627379"/>
                  </a:lnTo>
                  <a:lnTo>
                    <a:pt x="7620" y="621030"/>
                  </a:lnTo>
                  <a:close/>
                </a:path>
                <a:path w="7620" h="711200">
                  <a:moveTo>
                    <a:pt x="7620" y="627380"/>
                  </a:moveTo>
                  <a:lnTo>
                    <a:pt x="0" y="627380"/>
                  </a:lnTo>
                  <a:lnTo>
                    <a:pt x="0" y="633729"/>
                  </a:lnTo>
                  <a:lnTo>
                    <a:pt x="7620" y="633729"/>
                  </a:lnTo>
                  <a:lnTo>
                    <a:pt x="7620" y="627380"/>
                  </a:lnTo>
                  <a:close/>
                </a:path>
                <a:path w="7620" h="711200">
                  <a:moveTo>
                    <a:pt x="7620" y="633730"/>
                  </a:moveTo>
                  <a:lnTo>
                    <a:pt x="0" y="633730"/>
                  </a:lnTo>
                  <a:lnTo>
                    <a:pt x="0" y="640079"/>
                  </a:lnTo>
                  <a:lnTo>
                    <a:pt x="7620" y="640079"/>
                  </a:lnTo>
                  <a:lnTo>
                    <a:pt x="7620" y="633730"/>
                  </a:lnTo>
                  <a:close/>
                </a:path>
                <a:path w="7620" h="711200">
                  <a:moveTo>
                    <a:pt x="7620" y="640080"/>
                  </a:moveTo>
                  <a:lnTo>
                    <a:pt x="0" y="640080"/>
                  </a:lnTo>
                  <a:lnTo>
                    <a:pt x="0" y="646429"/>
                  </a:lnTo>
                  <a:lnTo>
                    <a:pt x="7620" y="646429"/>
                  </a:lnTo>
                  <a:lnTo>
                    <a:pt x="7620" y="640080"/>
                  </a:lnTo>
                  <a:close/>
                </a:path>
                <a:path w="7620" h="711200">
                  <a:moveTo>
                    <a:pt x="7620" y="646430"/>
                  </a:moveTo>
                  <a:lnTo>
                    <a:pt x="0" y="646430"/>
                  </a:lnTo>
                  <a:lnTo>
                    <a:pt x="0" y="652779"/>
                  </a:lnTo>
                  <a:lnTo>
                    <a:pt x="7620" y="652779"/>
                  </a:lnTo>
                  <a:lnTo>
                    <a:pt x="7620" y="646430"/>
                  </a:lnTo>
                  <a:close/>
                </a:path>
                <a:path w="7620" h="711200">
                  <a:moveTo>
                    <a:pt x="7620" y="652780"/>
                  </a:moveTo>
                  <a:lnTo>
                    <a:pt x="0" y="652780"/>
                  </a:lnTo>
                  <a:lnTo>
                    <a:pt x="0" y="659129"/>
                  </a:lnTo>
                  <a:lnTo>
                    <a:pt x="7620" y="659129"/>
                  </a:lnTo>
                  <a:lnTo>
                    <a:pt x="7620" y="652780"/>
                  </a:lnTo>
                  <a:close/>
                </a:path>
                <a:path w="7620" h="711200">
                  <a:moveTo>
                    <a:pt x="7620" y="659130"/>
                  </a:moveTo>
                  <a:lnTo>
                    <a:pt x="0" y="659130"/>
                  </a:lnTo>
                  <a:lnTo>
                    <a:pt x="0" y="665479"/>
                  </a:lnTo>
                  <a:lnTo>
                    <a:pt x="7620" y="665479"/>
                  </a:lnTo>
                  <a:lnTo>
                    <a:pt x="7620" y="659130"/>
                  </a:lnTo>
                  <a:close/>
                </a:path>
                <a:path w="7620" h="711200">
                  <a:moveTo>
                    <a:pt x="7620" y="665480"/>
                  </a:moveTo>
                  <a:lnTo>
                    <a:pt x="0" y="665480"/>
                  </a:lnTo>
                  <a:lnTo>
                    <a:pt x="0" y="671829"/>
                  </a:lnTo>
                  <a:lnTo>
                    <a:pt x="7620" y="671829"/>
                  </a:lnTo>
                  <a:lnTo>
                    <a:pt x="7620" y="665480"/>
                  </a:lnTo>
                  <a:close/>
                </a:path>
                <a:path w="7620" h="711200">
                  <a:moveTo>
                    <a:pt x="7620" y="671830"/>
                  </a:moveTo>
                  <a:lnTo>
                    <a:pt x="0" y="671830"/>
                  </a:lnTo>
                  <a:lnTo>
                    <a:pt x="0" y="678179"/>
                  </a:lnTo>
                  <a:lnTo>
                    <a:pt x="7620" y="678179"/>
                  </a:lnTo>
                  <a:lnTo>
                    <a:pt x="7620" y="671830"/>
                  </a:lnTo>
                  <a:close/>
                </a:path>
                <a:path w="7620" h="711200">
                  <a:moveTo>
                    <a:pt x="7620" y="678180"/>
                  </a:moveTo>
                  <a:lnTo>
                    <a:pt x="0" y="678180"/>
                  </a:lnTo>
                  <a:lnTo>
                    <a:pt x="0" y="684529"/>
                  </a:lnTo>
                  <a:lnTo>
                    <a:pt x="7620" y="684529"/>
                  </a:lnTo>
                  <a:lnTo>
                    <a:pt x="7620" y="678180"/>
                  </a:lnTo>
                  <a:close/>
                </a:path>
                <a:path w="7620" h="711200">
                  <a:moveTo>
                    <a:pt x="7620" y="684530"/>
                  </a:moveTo>
                  <a:lnTo>
                    <a:pt x="0" y="684530"/>
                  </a:lnTo>
                  <a:lnTo>
                    <a:pt x="0" y="690879"/>
                  </a:lnTo>
                  <a:lnTo>
                    <a:pt x="7620" y="690879"/>
                  </a:lnTo>
                  <a:lnTo>
                    <a:pt x="7620" y="684530"/>
                  </a:lnTo>
                  <a:close/>
                </a:path>
                <a:path w="7620" h="711200">
                  <a:moveTo>
                    <a:pt x="7620" y="690880"/>
                  </a:moveTo>
                  <a:lnTo>
                    <a:pt x="0" y="690880"/>
                  </a:lnTo>
                  <a:lnTo>
                    <a:pt x="0" y="697229"/>
                  </a:lnTo>
                  <a:lnTo>
                    <a:pt x="7620" y="697229"/>
                  </a:lnTo>
                  <a:lnTo>
                    <a:pt x="7620" y="690880"/>
                  </a:lnTo>
                  <a:close/>
                </a:path>
                <a:path w="7620" h="711200">
                  <a:moveTo>
                    <a:pt x="7620" y="697230"/>
                  </a:moveTo>
                  <a:lnTo>
                    <a:pt x="0" y="697230"/>
                  </a:lnTo>
                  <a:lnTo>
                    <a:pt x="0" y="703579"/>
                  </a:lnTo>
                  <a:lnTo>
                    <a:pt x="7620" y="703579"/>
                  </a:lnTo>
                  <a:lnTo>
                    <a:pt x="7620" y="697230"/>
                  </a:lnTo>
                  <a:close/>
                </a:path>
                <a:path w="7620" h="711200">
                  <a:moveTo>
                    <a:pt x="7620" y="703580"/>
                  </a:moveTo>
                  <a:lnTo>
                    <a:pt x="0" y="703580"/>
                  </a:lnTo>
                  <a:lnTo>
                    <a:pt x="0" y="709929"/>
                  </a:lnTo>
                  <a:lnTo>
                    <a:pt x="7620" y="709929"/>
                  </a:lnTo>
                  <a:lnTo>
                    <a:pt x="7620" y="703580"/>
                  </a:lnTo>
                  <a:close/>
                </a:path>
                <a:path w="7620" h="711200">
                  <a:moveTo>
                    <a:pt x="5079" y="709930"/>
                  </a:moveTo>
                  <a:lnTo>
                    <a:pt x="0" y="709930"/>
                  </a:lnTo>
                  <a:lnTo>
                    <a:pt x="0" y="711200"/>
                  </a:lnTo>
                  <a:lnTo>
                    <a:pt x="5079" y="711200"/>
                  </a:lnTo>
                  <a:lnTo>
                    <a:pt x="5079" y="709930"/>
                  </a:lnTo>
                  <a:close/>
                </a:path>
              </a:pathLst>
            </a:custGeom>
            <a:solidFill>
              <a:srgbClr val="4700F5"/>
            </a:solidFill>
          </p:spPr>
          <p:txBody>
            <a:bodyPr bIns="0" lIns="0" rIns="0" rtlCol="0" tIns="0" wrap="square"/>
            <a:p/>
          </p:txBody>
        </p:sp>
        <p:sp>
          <p:nvSpPr>
            <p:cNvPr id="1049995" name="object 1296"/>
            <p:cNvSpPr/>
            <p:nvPr/>
          </p:nvSpPr>
          <p:spPr>
            <a:xfrm>
              <a:off x="6690359" y="4456429"/>
              <a:ext cx="7620" cy="712470"/>
            </a:xfrm>
            <a:custGeom>
              <a:avLst/>
              <a:ahLst/>
              <a:rect l="l" t="t" r="r" b="b"/>
              <a:pathLst>
                <a:path w="7620" h="712470">
                  <a:moveTo>
                    <a:pt x="7620" y="0"/>
                  </a:moveTo>
                  <a:lnTo>
                    <a:pt x="0" y="0"/>
                  </a:lnTo>
                  <a:lnTo>
                    <a:pt x="0" y="3810"/>
                  </a:lnTo>
                  <a:lnTo>
                    <a:pt x="7620" y="3810"/>
                  </a:lnTo>
                  <a:lnTo>
                    <a:pt x="7620" y="0"/>
                  </a:lnTo>
                  <a:close/>
                </a:path>
                <a:path w="7620" h="712470">
                  <a:moveTo>
                    <a:pt x="7620" y="3810"/>
                  </a:moveTo>
                  <a:lnTo>
                    <a:pt x="0" y="3810"/>
                  </a:lnTo>
                  <a:lnTo>
                    <a:pt x="0" y="10160"/>
                  </a:lnTo>
                  <a:lnTo>
                    <a:pt x="7620" y="10160"/>
                  </a:lnTo>
                  <a:lnTo>
                    <a:pt x="7620" y="3810"/>
                  </a:lnTo>
                  <a:close/>
                </a:path>
                <a:path w="7620" h="712470">
                  <a:moveTo>
                    <a:pt x="7620" y="10160"/>
                  </a:moveTo>
                  <a:lnTo>
                    <a:pt x="0" y="10160"/>
                  </a:lnTo>
                  <a:lnTo>
                    <a:pt x="0" y="16510"/>
                  </a:lnTo>
                  <a:lnTo>
                    <a:pt x="7620" y="16510"/>
                  </a:lnTo>
                  <a:lnTo>
                    <a:pt x="7620" y="10160"/>
                  </a:lnTo>
                  <a:close/>
                </a:path>
                <a:path w="7620" h="712470">
                  <a:moveTo>
                    <a:pt x="7620" y="16510"/>
                  </a:moveTo>
                  <a:lnTo>
                    <a:pt x="0" y="16510"/>
                  </a:lnTo>
                  <a:lnTo>
                    <a:pt x="0" y="22860"/>
                  </a:lnTo>
                  <a:lnTo>
                    <a:pt x="7620" y="22860"/>
                  </a:lnTo>
                  <a:lnTo>
                    <a:pt x="7620" y="16510"/>
                  </a:lnTo>
                  <a:close/>
                </a:path>
                <a:path w="7620" h="712470">
                  <a:moveTo>
                    <a:pt x="7620" y="22860"/>
                  </a:moveTo>
                  <a:lnTo>
                    <a:pt x="0" y="22860"/>
                  </a:lnTo>
                  <a:lnTo>
                    <a:pt x="0" y="29210"/>
                  </a:lnTo>
                  <a:lnTo>
                    <a:pt x="7620" y="29210"/>
                  </a:lnTo>
                  <a:lnTo>
                    <a:pt x="7620" y="22860"/>
                  </a:lnTo>
                  <a:close/>
                </a:path>
                <a:path w="7620" h="712470">
                  <a:moveTo>
                    <a:pt x="7620" y="29210"/>
                  </a:moveTo>
                  <a:lnTo>
                    <a:pt x="0" y="29210"/>
                  </a:lnTo>
                  <a:lnTo>
                    <a:pt x="0" y="35560"/>
                  </a:lnTo>
                  <a:lnTo>
                    <a:pt x="7620" y="35560"/>
                  </a:lnTo>
                  <a:lnTo>
                    <a:pt x="7620" y="29210"/>
                  </a:lnTo>
                  <a:close/>
                </a:path>
                <a:path w="7620" h="712470">
                  <a:moveTo>
                    <a:pt x="7620" y="35560"/>
                  </a:moveTo>
                  <a:lnTo>
                    <a:pt x="0" y="35560"/>
                  </a:lnTo>
                  <a:lnTo>
                    <a:pt x="0" y="41910"/>
                  </a:lnTo>
                  <a:lnTo>
                    <a:pt x="7620" y="41910"/>
                  </a:lnTo>
                  <a:lnTo>
                    <a:pt x="7620" y="35560"/>
                  </a:lnTo>
                  <a:close/>
                </a:path>
                <a:path w="7620" h="712470">
                  <a:moveTo>
                    <a:pt x="7620" y="41910"/>
                  </a:moveTo>
                  <a:lnTo>
                    <a:pt x="0" y="41910"/>
                  </a:lnTo>
                  <a:lnTo>
                    <a:pt x="0" y="48260"/>
                  </a:lnTo>
                  <a:lnTo>
                    <a:pt x="7620" y="48260"/>
                  </a:lnTo>
                  <a:lnTo>
                    <a:pt x="7620" y="41910"/>
                  </a:lnTo>
                  <a:close/>
                </a:path>
                <a:path w="7620" h="712470">
                  <a:moveTo>
                    <a:pt x="7620" y="48260"/>
                  </a:moveTo>
                  <a:lnTo>
                    <a:pt x="0" y="48260"/>
                  </a:lnTo>
                  <a:lnTo>
                    <a:pt x="0" y="54610"/>
                  </a:lnTo>
                  <a:lnTo>
                    <a:pt x="7620" y="54610"/>
                  </a:lnTo>
                  <a:lnTo>
                    <a:pt x="7620" y="48260"/>
                  </a:lnTo>
                  <a:close/>
                </a:path>
                <a:path w="7620" h="712470">
                  <a:moveTo>
                    <a:pt x="7620" y="54610"/>
                  </a:moveTo>
                  <a:lnTo>
                    <a:pt x="0" y="54610"/>
                  </a:lnTo>
                  <a:lnTo>
                    <a:pt x="0" y="60960"/>
                  </a:lnTo>
                  <a:lnTo>
                    <a:pt x="7620" y="60960"/>
                  </a:lnTo>
                  <a:lnTo>
                    <a:pt x="7620" y="54610"/>
                  </a:lnTo>
                  <a:close/>
                </a:path>
                <a:path w="7620" h="712470">
                  <a:moveTo>
                    <a:pt x="7620" y="60960"/>
                  </a:moveTo>
                  <a:lnTo>
                    <a:pt x="0" y="60960"/>
                  </a:lnTo>
                  <a:lnTo>
                    <a:pt x="0" y="67310"/>
                  </a:lnTo>
                  <a:lnTo>
                    <a:pt x="7620" y="67310"/>
                  </a:lnTo>
                  <a:lnTo>
                    <a:pt x="7620" y="60960"/>
                  </a:lnTo>
                  <a:close/>
                </a:path>
                <a:path w="7620" h="712470">
                  <a:moveTo>
                    <a:pt x="7620" y="67310"/>
                  </a:moveTo>
                  <a:lnTo>
                    <a:pt x="0" y="67310"/>
                  </a:lnTo>
                  <a:lnTo>
                    <a:pt x="0" y="73660"/>
                  </a:lnTo>
                  <a:lnTo>
                    <a:pt x="7620" y="73660"/>
                  </a:lnTo>
                  <a:lnTo>
                    <a:pt x="7620" y="67310"/>
                  </a:lnTo>
                  <a:close/>
                </a:path>
                <a:path w="7620" h="712470">
                  <a:moveTo>
                    <a:pt x="7620" y="73660"/>
                  </a:moveTo>
                  <a:lnTo>
                    <a:pt x="0" y="73660"/>
                  </a:lnTo>
                  <a:lnTo>
                    <a:pt x="0" y="80010"/>
                  </a:lnTo>
                  <a:lnTo>
                    <a:pt x="7620" y="80010"/>
                  </a:lnTo>
                  <a:lnTo>
                    <a:pt x="7620" y="73660"/>
                  </a:lnTo>
                  <a:close/>
                </a:path>
                <a:path w="7620" h="712470">
                  <a:moveTo>
                    <a:pt x="7620" y="80010"/>
                  </a:moveTo>
                  <a:lnTo>
                    <a:pt x="0" y="80010"/>
                  </a:lnTo>
                  <a:lnTo>
                    <a:pt x="0" y="86360"/>
                  </a:lnTo>
                  <a:lnTo>
                    <a:pt x="7620" y="86360"/>
                  </a:lnTo>
                  <a:lnTo>
                    <a:pt x="7620" y="80010"/>
                  </a:lnTo>
                  <a:close/>
                </a:path>
                <a:path w="7620" h="712470">
                  <a:moveTo>
                    <a:pt x="7620" y="86360"/>
                  </a:moveTo>
                  <a:lnTo>
                    <a:pt x="0" y="86360"/>
                  </a:lnTo>
                  <a:lnTo>
                    <a:pt x="0" y="92710"/>
                  </a:lnTo>
                  <a:lnTo>
                    <a:pt x="7620" y="92710"/>
                  </a:lnTo>
                  <a:lnTo>
                    <a:pt x="7620" y="86360"/>
                  </a:lnTo>
                  <a:close/>
                </a:path>
                <a:path w="7620" h="712470">
                  <a:moveTo>
                    <a:pt x="7620" y="92710"/>
                  </a:moveTo>
                  <a:lnTo>
                    <a:pt x="0" y="92710"/>
                  </a:lnTo>
                  <a:lnTo>
                    <a:pt x="0" y="99060"/>
                  </a:lnTo>
                  <a:lnTo>
                    <a:pt x="7620" y="99060"/>
                  </a:lnTo>
                  <a:lnTo>
                    <a:pt x="7620" y="92710"/>
                  </a:lnTo>
                  <a:close/>
                </a:path>
                <a:path w="7620" h="712470">
                  <a:moveTo>
                    <a:pt x="7620" y="99060"/>
                  </a:moveTo>
                  <a:lnTo>
                    <a:pt x="0" y="99060"/>
                  </a:lnTo>
                  <a:lnTo>
                    <a:pt x="0" y="105410"/>
                  </a:lnTo>
                  <a:lnTo>
                    <a:pt x="7620" y="105410"/>
                  </a:lnTo>
                  <a:lnTo>
                    <a:pt x="7620" y="99060"/>
                  </a:lnTo>
                  <a:close/>
                </a:path>
                <a:path w="7620" h="712470">
                  <a:moveTo>
                    <a:pt x="7620" y="105410"/>
                  </a:moveTo>
                  <a:lnTo>
                    <a:pt x="0" y="105410"/>
                  </a:lnTo>
                  <a:lnTo>
                    <a:pt x="0" y="111760"/>
                  </a:lnTo>
                  <a:lnTo>
                    <a:pt x="7620" y="111760"/>
                  </a:lnTo>
                  <a:lnTo>
                    <a:pt x="7620" y="105410"/>
                  </a:lnTo>
                  <a:close/>
                </a:path>
                <a:path w="7620" h="712470">
                  <a:moveTo>
                    <a:pt x="7620" y="111760"/>
                  </a:moveTo>
                  <a:lnTo>
                    <a:pt x="0" y="111760"/>
                  </a:lnTo>
                  <a:lnTo>
                    <a:pt x="0" y="118110"/>
                  </a:lnTo>
                  <a:lnTo>
                    <a:pt x="7620" y="118110"/>
                  </a:lnTo>
                  <a:lnTo>
                    <a:pt x="7620" y="111760"/>
                  </a:lnTo>
                  <a:close/>
                </a:path>
                <a:path w="7620" h="712470">
                  <a:moveTo>
                    <a:pt x="7620" y="118110"/>
                  </a:moveTo>
                  <a:lnTo>
                    <a:pt x="0" y="118110"/>
                  </a:lnTo>
                  <a:lnTo>
                    <a:pt x="0" y="124460"/>
                  </a:lnTo>
                  <a:lnTo>
                    <a:pt x="7620" y="124460"/>
                  </a:lnTo>
                  <a:lnTo>
                    <a:pt x="7620" y="118110"/>
                  </a:lnTo>
                  <a:close/>
                </a:path>
                <a:path w="7620" h="712470">
                  <a:moveTo>
                    <a:pt x="7620" y="124460"/>
                  </a:moveTo>
                  <a:lnTo>
                    <a:pt x="0" y="124460"/>
                  </a:lnTo>
                  <a:lnTo>
                    <a:pt x="0" y="130810"/>
                  </a:lnTo>
                  <a:lnTo>
                    <a:pt x="7620" y="130810"/>
                  </a:lnTo>
                  <a:lnTo>
                    <a:pt x="7620" y="124460"/>
                  </a:lnTo>
                  <a:close/>
                </a:path>
                <a:path w="7620" h="712470">
                  <a:moveTo>
                    <a:pt x="7620" y="130810"/>
                  </a:moveTo>
                  <a:lnTo>
                    <a:pt x="0" y="130810"/>
                  </a:lnTo>
                  <a:lnTo>
                    <a:pt x="0" y="137160"/>
                  </a:lnTo>
                  <a:lnTo>
                    <a:pt x="7620" y="137160"/>
                  </a:lnTo>
                  <a:lnTo>
                    <a:pt x="7620" y="130810"/>
                  </a:lnTo>
                  <a:close/>
                </a:path>
                <a:path w="7620" h="712470">
                  <a:moveTo>
                    <a:pt x="7620" y="137160"/>
                  </a:moveTo>
                  <a:lnTo>
                    <a:pt x="0" y="137160"/>
                  </a:lnTo>
                  <a:lnTo>
                    <a:pt x="0" y="143510"/>
                  </a:lnTo>
                  <a:lnTo>
                    <a:pt x="7620" y="143510"/>
                  </a:lnTo>
                  <a:lnTo>
                    <a:pt x="7620" y="137160"/>
                  </a:lnTo>
                  <a:close/>
                </a:path>
                <a:path w="7620" h="712470">
                  <a:moveTo>
                    <a:pt x="7620" y="143510"/>
                  </a:moveTo>
                  <a:lnTo>
                    <a:pt x="0" y="143510"/>
                  </a:lnTo>
                  <a:lnTo>
                    <a:pt x="0" y="149860"/>
                  </a:lnTo>
                  <a:lnTo>
                    <a:pt x="7620" y="149860"/>
                  </a:lnTo>
                  <a:lnTo>
                    <a:pt x="7620" y="143510"/>
                  </a:lnTo>
                  <a:close/>
                </a:path>
                <a:path w="7620" h="712470">
                  <a:moveTo>
                    <a:pt x="7620" y="149860"/>
                  </a:moveTo>
                  <a:lnTo>
                    <a:pt x="0" y="149860"/>
                  </a:lnTo>
                  <a:lnTo>
                    <a:pt x="0" y="154940"/>
                  </a:lnTo>
                  <a:lnTo>
                    <a:pt x="7620" y="154940"/>
                  </a:lnTo>
                  <a:lnTo>
                    <a:pt x="7620" y="149860"/>
                  </a:lnTo>
                  <a:close/>
                </a:path>
                <a:path w="7620" h="712470">
                  <a:moveTo>
                    <a:pt x="7620" y="154940"/>
                  </a:moveTo>
                  <a:lnTo>
                    <a:pt x="0" y="154940"/>
                  </a:lnTo>
                  <a:lnTo>
                    <a:pt x="0" y="162560"/>
                  </a:lnTo>
                  <a:lnTo>
                    <a:pt x="2540" y="162560"/>
                  </a:lnTo>
                  <a:lnTo>
                    <a:pt x="2540" y="161290"/>
                  </a:lnTo>
                  <a:lnTo>
                    <a:pt x="6350" y="161290"/>
                  </a:lnTo>
                  <a:lnTo>
                    <a:pt x="6350" y="160020"/>
                  </a:lnTo>
                  <a:lnTo>
                    <a:pt x="7620" y="160020"/>
                  </a:lnTo>
                  <a:lnTo>
                    <a:pt x="7620" y="154940"/>
                  </a:lnTo>
                  <a:close/>
                </a:path>
                <a:path w="7620" h="712470">
                  <a:moveTo>
                    <a:pt x="7620" y="285750"/>
                  </a:moveTo>
                  <a:lnTo>
                    <a:pt x="3810" y="285750"/>
                  </a:lnTo>
                  <a:lnTo>
                    <a:pt x="3810" y="287020"/>
                  </a:lnTo>
                  <a:lnTo>
                    <a:pt x="0" y="287020"/>
                  </a:lnTo>
                  <a:lnTo>
                    <a:pt x="0" y="289560"/>
                  </a:lnTo>
                  <a:lnTo>
                    <a:pt x="7620" y="289560"/>
                  </a:lnTo>
                  <a:lnTo>
                    <a:pt x="7620" y="285750"/>
                  </a:lnTo>
                  <a:close/>
                </a:path>
                <a:path w="7620" h="712470">
                  <a:moveTo>
                    <a:pt x="7620" y="289560"/>
                  </a:moveTo>
                  <a:lnTo>
                    <a:pt x="0" y="289560"/>
                  </a:lnTo>
                  <a:lnTo>
                    <a:pt x="0" y="295910"/>
                  </a:lnTo>
                  <a:lnTo>
                    <a:pt x="7620" y="295910"/>
                  </a:lnTo>
                  <a:lnTo>
                    <a:pt x="7620" y="289560"/>
                  </a:lnTo>
                  <a:close/>
                </a:path>
                <a:path w="7620" h="712470">
                  <a:moveTo>
                    <a:pt x="7620" y="295910"/>
                  </a:moveTo>
                  <a:lnTo>
                    <a:pt x="0" y="295910"/>
                  </a:lnTo>
                  <a:lnTo>
                    <a:pt x="0" y="302260"/>
                  </a:lnTo>
                  <a:lnTo>
                    <a:pt x="7620" y="302260"/>
                  </a:lnTo>
                  <a:lnTo>
                    <a:pt x="7620" y="295910"/>
                  </a:lnTo>
                  <a:close/>
                </a:path>
                <a:path w="7620" h="712470">
                  <a:moveTo>
                    <a:pt x="7620" y="302260"/>
                  </a:moveTo>
                  <a:lnTo>
                    <a:pt x="0" y="302260"/>
                  </a:lnTo>
                  <a:lnTo>
                    <a:pt x="0" y="308610"/>
                  </a:lnTo>
                  <a:lnTo>
                    <a:pt x="7620" y="308610"/>
                  </a:lnTo>
                  <a:lnTo>
                    <a:pt x="7620" y="302260"/>
                  </a:lnTo>
                  <a:close/>
                </a:path>
                <a:path w="7620" h="712470">
                  <a:moveTo>
                    <a:pt x="7620" y="308610"/>
                  </a:moveTo>
                  <a:lnTo>
                    <a:pt x="0" y="308610"/>
                  </a:lnTo>
                  <a:lnTo>
                    <a:pt x="0" y="314960"/>
                  </a:lnTo>
                  <a:lnTo>
                    <a:pt x="7620" y="314960"/>
                  </a:lnTo>
                  <a:lnTo>
                    <a:pt x="7620" y="308610"/>
                  </a:lnTo>
                  <a:close/>
                </a:path>
                <a:path w="7620" h="712470">
                  <a:moveTo>
                    <a:pt x="7620" y="314960"/>
                  </a:moveTo>
                  <a:lnTo>
                    <a:pt x="0" y="314960"/>
                  </a:lnTo>
                  <a:lnTo>
                    <a:pt x="0" y="321310"/>
                  </a:lnTo>
                  <a:lnTo>
                    <a:pt x="7620" y="321310"/>
                  </a:lnTo>
                  <a:lnTo>
                    <a:pt x="7620" y="314960"/>
                  </a:lnTo>
                  <a:close/>
                </a:path>
                <a:path w="7620" h="712470">
                  <a:moveTo>
                    <a:pt x="7620" y="321310"/>
                  </a:moveTo>
                  <a:lnTo>
                    <a:pt x="0" y="321310"/>
                  </a:lnTo>
                  <a:lnTo>
                    <a:pt x="0" y="327660"/>
                  </a:lnTo>
                  <a:lnTo>
                    <a:pt x="7620" y="327660"/>
                  </a:lnTo>
                  <a:lnTo>
                    <a:pt x="7620" y="321310"/>
                  </a:lnTo>
                  <a:close/>
                </a:path>
                <a:path w="7620" h="712470">
                  <a:moveTo>
                    <a:pt x="7620" y="327660"/>
                  </a:moveTo>
                  <a:lnTo>
                    <a:pt x="0" y="327660"/>
                  </a:lnTo>
                  <a:lnTo>
                    <a:pt x="0" y="334010"/>
                  </a:lnTo>
                  <a:lnTo>
                    <a:pt x="7620" y="334010"/>
                  </a:lnTo>
                  <a:lnTo>
                    <a:pt x="7620" y="327660"/>
                  </a:lnTo>
                  <a:close/>
                </a:path>
                <a:path w="7620" h="712470">
                  <a:moveTo>
                    <a:pt x="7620" y="334010"/>
                  </a:moveTo>
                  <a:lnTo>
                    <a:pt x="0" y="334010"/>
                  </a:lnTo>
                  <a:lnTo>
                    <a:pt x="0" y="340360"/>
                  </a:lnTo>
                  <a:lnTo>
                    <a:pt x="7620" y="340360"/>
                  </a:lnTo>
                  <a:lnTo>
                    <a:pt x="7620" y="334010"/>
                  </a:lnTo>
                  <a:close/>
                </a:path>
                <a:path w="7620" h="712470">
                  <a:moveTo>
                    <a:pt x="7620" y="340360"/>
                  </a:moveTo>
                  <a:lnTo>
                    <a:pt x="0" y="340360"/>
                  </a:lnTo>
                  <a:lnTo>
                    <a:pt x="0" y="346710"/>
                  </a:lnTo>
                  <a:lnTo>
                    <a:pt x="7620" y="346710"/>
                  </a:lnTo>
                  <a:lnTo>
                    <a:pt x="7620" y="340360"/>
                  </a:lnTo>
                  <a:close/>
                </a:path>
                <a:path w="7620" h="712470">
                  <a:moveTo>
                    <a:pt x="7620" y="346710"/>
                  </a:moveTo>
                  <a:lnTo>
                    <a:pt x="0" y="346710"/>
                  </a:lnTo>
                  <a:lnTo>
                    <a:pt x="0" y="353060"/>
                  </a:lnTo>
                  <a:lnTo>
                    <a:pt x="7620" y="353060"/>
                  </a:lnTo>
                  <a:lnTo>
                    <a:pt x="7620" y="346710"/>
                  </a:lnTo>
                  <a:close/>
                </a:path>
                <a:path w="7620" h="712470">
                  <a:moveTo>
                    <a:pt x="7620" y="353060"/>
                  </a:moveTo>
                  <a:lnTo>
                    <a:pt x="0" y="353060"/>
                  </a:lnTo>
                  <a:lnTo>
                    <a:pt x="0" y="359410"/>
                  </a:lnTo>
                  <a:lnTo>
                    <a:pt x="7620" y="359410"/>
                  </a:lnTo>
                  <a:lnTo>
                    <a:pt x="7620" y="353060"/>
                  </a:lnTo>
                  <a:close/>
                </a:path>
                <a:path w="7620" h="712470">
                  <a:moveTo>
                    <a:pt x="7620" y="359410"/>
                  </a:moveTo>
                  <a:lnTo>
                    <a:pt x="0" y="359410"/>
                  </a:lnTo>
                  <a:lnTo>
                    <a:pt x="0" y="365760"/>
                  </a:lnTo>
                  <a:lnTo>
                    <a:pt x="7620" y="365760"/>
                  </a:lnTo>
                  <a:lnTo>
                    <a:pt x="7620" y="359410"/>
                  </a:lnTo>
                  <a:close/>
                </a:path>
                <a:path w="7620" h="712470">
                  <a:moveTo>
                    <a:pt x="7620" y="365760"/>
                  </a:moveTo>
                  <a:lnTo>
                    <a:pt x="0" y="365760"/>
                  </a:lnTo>
                  <a:lnTo>
                    <a:pt x="0" y="372110"/>
                  </a:lnTo>
                  <a:lnTo>
                    <a:pt x="7620" y="372110"/>
                  </a:lnTo>
                  <a:lnTo>
                    <a:pt x="7620" y="365760"/>
                  </a:lnTo>
                  <a:close/>
                </a:path>
                <a:path w="7620" h="712470">
                  <a:moveTo>
                    <a:pt x="7620" y="372110"/>
                  </a:moveTo>
                  <a:lnTo>
                    <a:pt x="0" y="372110"/>
                  </a:lnTo>
                  <a:lnTo>
                    <a:pt x="0" y="378460"/>
                  </a:lnTo>
                  <a:lnTo>
                    <a:pt x="7620" y="378460"/>
                  </a:lnTo>
                  <a:lnTo>
                    <a:pt x="7620" y="372110"/>
                  </a:lnTo>
                  <a:close/>
                </a:path>
                <a:path w="7620" h="712470">
                  <a:moveTo>
                    <a:pt x="7620" y="378460"/>
                  </a:moveTo>
                  <a:lnTo>
                    <a:pt x="0" y="378460"/>
                  </a:lnTo>
                  <a:lnTo>
                    <a:pt x="0" y="384810"/>
                  </a:lnTo>
                  <a:lnTo>
                    <a:pt x="7620" y="384810"/>
                  </a:lnTo>
                  <a:lnTo>
                    <a:pt x="7620" y="378460"/>
                  </a:lnTo>
                  <a:close/>
                </a:path>
                <a:path w="7620" h="712470">
                  <a:moveTo>
                    <a:pt x="7620" y="384810"/>
                  </a:moveTo>
                  <a:lnTo>
                    <a:pt x="0" y="384810"/>
                  </a:lnTo>
                  <a:lnTo>
                    <a:pt x="0" y="391160"/>
                  </a:lnTo>
                  <a:lnTo>
                    <a:pt x="7620" y="391160"/>
                  </a:lnTo>
                  <a:lnTo>
                    <a:pt x="7620" y="384810"/>
                  </a:lnTo>
                  <a:close/>
                </a:path>
                <a:path w="7620" h="712470">
                  <a:moveTo>
                    <a:pt x="7620" y="391160"/>
                  </a:moveTo>
                  <a:lnTo>
                    <a:pt x="0" y="391160"/>
                  </a:lnTo>
                  <a:lnTo>
                    <a:pt x="0" y="397510"/>
                  </a:lnTo>
                  <a:lnTo>
                    <a:pt x="7620" y="397510"/>
                  </a:lnTo>
                  <a:lnTo>
                    <a:pt x="7620" y="391160"/>
                  </a:lnTo>
                  <a:close/>
                </a:path>
                <a:path w="7620" h="712470">
                  <a:moveTo>
                    <a:pt x="7620" y="397510"/>
                  </a:moveTo>
                  <a:lnTo>
                    <a:pt x="0" y="397510"/>
                  </a:lnTo>
                  <a:lnTo>
                    <a:pt x="0" y="403860"/>
                  </a:lnTo>
                  <a:lnTo>
                    <a:pt x="7620" y="403860"/>
                  </a:lnTo>
                  <a:lnTo>
                    <a:pt x="7620" y="397510"/>
                  </a:lnTo>
                  <a:close/>
                </a:path>
                <a:path w="7620" h="712470">
                  <a:moveTo>
                    <a:pt x="7620" y="403860"/>
                  </a:moveTo>
                  <a:lnTo>
                    <a:pt x="0" y="403860"/>
                  </a:lnTo>
                  <a:lnTo>
                    <a:pt x="0" y="410210"/>
                  </a:lnTo>
                  <a:lnTo>
                    <a:pt x="7620" y="410210"/>
                  </a:lnTo>
                  <a:lnTo>
                    <a:pt x="7620" y="403860"/>
                  </a:lnTo>
                  <a:close/>
                </a:path>
                <a:path w="7620" h="712470">
                  <a:moveTo>
                    <a:pt x="7620" y="410210"/>
                  </a:moveTo>
                  <a:lnTo>
                    <a:pt x="0" y="410210"/>
                  </a:lnTo>
                  <a:lnTo>
                    <a:pt x="0" y="416560"/>
                  </a:lnTo>
                  <a:lnTo>
                    <a:pt x="7620" y="416560"/>
                  </a:lnTo>
                  <a:lnTo>
                    <a:pt x="7620" y="410210"/>
                  </a:lnTo>
                  <a:close/>
                </a:path>
                <a:path w="7620" h="712470">
                  <a:moveTo>
                    <a:pt x="7620" y="416560"/>
                  </a:moveTo>
                  <a:lnTo>
                    <a:pt x="0" y="416560"/>
                  </a:lnTo>
                  <a:lnTo>
                    <a:pt x="0" y="421640"/>
                  </a:lnTo>
                  <a:lnTo>
                    <a:pt x="3810" y="421640"/>
                  </a:lnTo>
                  <a:lnTo>
                    <a:pt x="3810" y="420370"/>
                  </a:lnTo>
                  <a:lnTo>
                    <a:pt x="7620" y="420370"/>
                  </a:lnTo>
                  <a:lnTo>
                    <a:pt x="7620" y="416560"/>
                  </a:lnTo>
                  <a:close/>
                </a:path>
                <a:path w="7620" h="712470">
                  <a:moveTo>
                    <a:pt x="7620" y="575310"/>
                  </a:moveTo>
                  <a:lnTo>
                    <a:pt x="0" y="575310"/>
                  </a:lnTo>
                  <a:lnTo>
                    <a:pt x="0" y="593090"/>
                  </a:lnTo>
                  <a:lnTo>
                    <a:pt x="7620" y="593090"/>
                  </a:lnTo>
                  <a:lnTo>
                    <a:pt x="7620" y="575310"/>
                  </a:lnTo>
                  <a:close/>
                </a:path>
                <a:path w="7620" h="712470">
                  <a:moveTo>
                    <a:pt x="7620" y="593090"/>
                  </a:moveTo>
                  <a:lnTo>
                    <a:pt x="0" y="593090"/>
                  </a:lnTo>
                  <a:lnTo>
                    <a:pt x="0" y="600710"/>
                  </a:lnTo>
                  <a:lnTo>
                    <a:pt x="7620" y="600710"/>
                  </a:lnTo>
                  <a:lnTo>
                    <a:pt x="7620" y="593090"/>
                  </a:lnTo>
                  <a:close/>
                </a:path>
                <a:path w="7620" h="712470">
                  <a:moveTo>
                    <a:pt x="7620" y="600710"/>
                  </a:moveTo>
                  <a:lnTo>
                    <a:pt x="0" y="600710"/>
                  </a:lnTo>
                  <a:lnTo>
                    <a:pt x="0" y="605790"/>
                  </a:lnTo>
                  <a:lnTo>
                    <a:pt x="7620" y="605790"/>
                  </a:lnTo>
                  <a:lnTo>
                    <a:pt x="7620" y="600710"/>
                  </a:lnTo>
                  <a:close/>
                </a:path>
                <a:path w="7620" h="712470">
                  <a:moveTo>
                    <a:pt x="7620" y="605790"/>
                  </a:moveTo>
                  <a:lnTo>
                    <a:pt x="0" y="605790"/>
                  </a:lnTo>
                  <a:lnTo>
                    <a:pt x="0" y="613410"/>
                  </a:lnTo>
                  <a:lnTo>
                    <a:pt x="7620" y="613410"/>
                  </a:lnTo>
                  <a:lnTo>
                    <a:pt x="7620" y="605790"/>
                  </a:lnTo>
                  <a:close/>
                </a:path>
                <a:path w="7620" h="712470">
                  <a:moveTo>
                    <a:pt x="7620" y="613410"/>
                  </a:moveTo>
                  <a:lnTo>
                    <a:pt x="0" y="613410"/>
                  </a:lnTo>
                  <a:lnTo>
                    <a:pt x="0" y="619760"/>
                  </a:lnTo>
                  <a:lnTo>
                    <a:pt x="7620" y="619760"/>
                  </a:lnTo>
                  <a:lnTo>
                    <a:pt x="7620" y="613410"/>
                  </a:lnTo>
                  <a:close/>
                </a:path>
                <a:path w="7620" h="712470">
                  <a:moveTo>
                    <a:pt x="7620" y="619760"/>
                  </a:moveTo>
                  <a:lnTo>
                    <a:pt x="0" y="619760"/>
                  </a:lnTo>
                  <a:lnTo>
                    <a:pt x="0" y="626110"/>
                  </a:lnTo>
                  <a:lnTo>
                    <a:pt x="7620" y="626110"/>
                  </a:lnTo>
                  <a:lnTo>
                    <a:pt x="7620" y="619760"/>
                  </a:lnTo>
                  <a:close/>
                </a:path>
                <a:path w="7620" h="712470">
                  <a:moveTo>
                    <a:pt x="7620" y="626110"/>
                  </a:moveTo>
                  <a:lnTo>
                    <a:pt x="0" y="626110"/>
                  </a:lnTo>
                  <a:lnTo>
                    <a:pt x="0" y="632460"/>
                  </a:lnTo>
                  <a:lnTo>
                    <a:pt x="7620" y="632460"/>
                  </a:lnTo>
                  <a:lnTo>
                    <a:pt x="7620" y="626110"/>
                  </a:lnTo>
                  <a:close/>
                </a:path>
                <a:path w="7620" h="712470">
                  <a:moveTo>
                    <a:pt x="7620" y="632460"/>
                  </a:moveTo>
                  <a:lnTo>
                    <a:pt x="0" y="632460"/>
                  </a:lnTo>
                  <a:lnTo>
                    <a:pt x="0" y="638810"/>
                  </a:lnTo>
                  <a:lnTo>
                    <a:pt x="7620" y="638810"/>
                  </a:lnTo>
                  <a:lnTo>
                    <a:pt x="7620" y="632460"/>
                  </a:lnTo>
                  <a:close/>
                </a:path>
                <a:path w="7620" h="712470">
                  <a:moveTo>
                    <a:pt x="7620" y="638810"/>
                  </a:moveTo>
                  <a:lnTo>
                    <a:pt x="0" y="638810"/>
                  </a:lnTo>
                  <a:lnTo>
                    <a:pt x="0" y="645160"/>
                  </a:lnTo>
                  <a:lnTo>
                    <a:pt x="7620" y="645160"/>
                  </a:lnTo>
                  <a:lnTo>
                    <a:pt x="7620" y="638810"/>
                  </a:lnTo>
                  <a:close/>
                </a:path>
                <a:path w="7620" h="712470">
                  <a:moveTo>
                    <a:pt x="7620" y="645160"/>
                  </a:moveTo>
                  <a:lnTo>
                    <a:pt x="0" y="645160"/>
                  </a:lnTo>
                  <a:lnTo>
                    <a:pt x="0" y="651510"/>
                  </a:lnTo>
                  <a:lnTo>
                    <a:pt x="7620" y="651510"/>
                  </a:lnTo>
                  <a:lnTo>
                    <a:pt x="7620" y="645160"/>
                  </a:lnTo>
                  <a:close/>
                </a:path>
                <a:path w="7620" h="712470">
                  <a:moveTo>
                    <a:pt x="7620" y="651510"/>
                  </a:moveTo>
                  <a:lnTo>
                    <a:pt x="0" y="651510"/>
                  </a:lnTo>
                  <a:lnTo>
                    <a:pt x="0" y="657860"/>
                  </a:lnTo>
                  <a:lnTo>
                    <a:pt x="7620" y="657860"/>
                  </a:lnTo>
                  <a:lnTo>
                    <a:pt x="7620" y="651510"/>
                  </a:lnTo>
                  <a:close/>
                </a:path>
                <a:path w="7620" h="712470">
                  <a:moveTo>
                    <a:pt x="7620" y="657860"/>
                  </a:moveTo>
                  <a:lnTo>
                    <a:pt x="0" y="657860"/>
                  </a:lnTo>
                  <a:lnTo>
                    <a:pt x="0" y="664210"/>
                  </a:lnTo>
                  <a:lnTo>
                    <a:pt x="7620" y="664210"/>
                  </a:lnTo>
                  <a:lnTo>
                    <a:pt x="7620" y="657860"/>
                  </a:lnTo>
                  <a:close/>
                </a:path>
                <a:path w="7620" h="712470">
                  <a:moveTo>
                    <a:pt x="7620" y="664210"/>
                  </a:moveTo>
                  <a:lnTo>
                    <a:pt x="0" y="664210"/>
                  </a:lnTo>
                  <a:lnTo>
                    <a:pt x="0" y="670560"/>
                  </a:lnTo>
                  <a:lnTo>
                    <a:pt x="7620" y="670560"/>
                  </a:lnTo>
                  <a:lnTo>
                    <a:pt x="7620" y="664210"/>
                  </a:lnTo>
                  <a:close/>
                </a:path>
                <a:path w="7620" h="712470">
                  <a:moveTo>
                    <a:pt x="7620" y="670560"/>
                  </a:moveTo>
                  <a:lnTo>
                    <a:pt x="0" y="670560"/>
                  </a:lnTo>
                  <a:lnTo>
                    <a:pt x="0" y="676910"/>
                  </a:lnTo>
                  <a:lnTo>
                    <a:pt x="7620" y="676910"/>
                  </a:lnTo>
                  <a:lnTo>
                    <a:pt x="7620" y="670560"/>
                  </a:lnTo>
                  <a:close/>
                </a:path>
                <a:path w="7620" h="712470">
                  <a:moveTo>
                    <a:pt x="7620" y="676910"/>
                  </a:moveTo>
                  <a:lnTo>
                    <a:pt x="0" y="676910"/>
                  </a:lnTo>
                  <a:lnTo>
                    <a:pt x="0" y="683260"/>
                  </a:lnTo>
                  <a:lnTo>
                    <a:pt x="7620" y="683260"/>
                  </a:lnTo>
                  <a:lnTo>
                    <a:pt x="7620" y="676910"/>
                  </a:lnTo>
                  <a:close/>
                </a:path>
                <a:path w="7620" h="712470">
                  <a:moveTo>
                    <a:pt x="7620" y="683260"/>
                  </a:moveTo>
                  <a:lnTo>
                    <a:pt x="0" y="683260"/>
                  </a:lnTo>
                  <a:lnTo>
                    <a:pt x="0" y="689610"/>
                  </a:lnTo>
                  <a:lnTo>
                    <a:pt x="7620" y="689610"/>
                  </a:lnTo>
                  <a:lnTo>
                    <a:pt x="7620" y="683260"/>
                  </a:lnTo>
                  <a:close/>
                </a:path>
                <a:path w="7620" h="712470">
                  <a:moveTo>
                    <a:pt x="7620" y="689610"/>
                  </a:moveTo>
                  <a:lnTo>
                    <a:pt x="0" y="689610"/>
                  </a:lnTo>
                  <a:lnTo>
                    <a:pt x="0" y="695960"/>
                  </a:lnTo>
                  <a:lnTo>
                    <a:pt x="7620" y="695960"/>
                  </a:lnTo>
                  <a:lnTo>
                    <a:pt x="7620" y="689610"/>
                  </a:lnTo>
                  <a:close/>
                </a:path>
                <a:path w="7620" h="712470">
                  <a:moveTo>
                    <a:pt x="7620" y="695960"/>
                  </a:moveTo>
                  <a:lnTo>
                    <a:pt x="0" y="695960"/>
                  </a:lnTo>
                  <a:lnTo>
                    <a:pt x="0" y="702310"/>
                  </a:lnTo>
                  <a:lnTo>
                    <a:pt x="7620" y="702310"/>
                  </a:lnTo>
                  <a:lnTo>
                    <a:pt x="7620" y="695960"/>
                  </a:lnTo>
                  <a:close/>
                </a:path>
                <a:path w="7620" h="712470">
                  <a:moveTo>
                    <a:pt x="7620" y="702310"/>
                  </a:moveTo>
                  <a:lnTo>
                    <a:pt x="0" y="702310"/>
                  </a:lnTo>
                  <a:lnTo>
                    <a:pt x="0" y="708660"/>
                  </a:lnTo>
                  <a:lnTo>
                    <a:pt x="7620" y="708660"/>
                  </a:lnTo>
                  <a:lnTo>
                    <a:pt x="7620" y="702310"/>
                  </a:lnTo>
                  <a:close/>
                </a:path>
                <a:path w="7620" h="712470">
                  <a:moveTo>
                    <a:pt x="7620" y="708660"/>
                  </a:moveTo>
                  <a:lnTo>
                    <a:pt x="0" y="708660"/>
                  </a:lnTo>
                  <a:lnTo>
                    <a:pt x="0" y="712470"/>
                  </a:lnTo>
                  <a:lnTo>
                    <a:pt x="3810" y="712470"/>
                  </a:lnTo>
                  <a:lnTo>
                    <a:pt x="3810" y="711200"/>
                  </a:lnTo>
                  <a:lnTo>
                    <a:pt x="7620" y="711200"/>
                  </a:lnTo>
                  <a:lnTo>
                    <a:pt x="7620" y="708660"/>
                  </a:lnTo>
                  <a:close/>
                </a:path>
              </a:pathLst>
            </a:custGeom>
            <a:solidFill>
              <a:srgbClr val="4500F5"/>
            </a:solidFill>
          </p:spPr>
          <p:txBody>
            <a:bodyPr bIns="0" lIns="0" rIns="0" rtlCol="0" tIns="0" wrap="square"/>
            <a:p/>
          </p:txBody>
        </p:sp>
        <p:sp>
          <p:nvSpPr>
            <p:cNvPr id="1049996" name="object 1297"/>
            <p:cNvSpPr/>
            <p:nvPr/>
          </p:nvSpPr>
          <p:spPr>
            <a:xfrm>
              <a:off x="6684009" y="4456429"/>
              <a:ext cx="6350" cy="713740"/>
            </a:xfrm>
            <a:custGeom>
              <a:avLst/>
              <a:ahLst/>
              <a:rect l="l" t="t" r="r" b="b"/>
              <a:pathLst>
                <a:path w="6350" h="713739">
                  <a:moveTo>
                    <a:pt x="6350" y="0"/>
                  </a:moveTo>
                  <a:lnTo>
                    <a:pt x="0" y="0"/>
                  </a:lnTo>
                  <a:lnTo>
                    <a:pt x="0" y="3810"/>
                  </a:lnTo>
                  <a:lnTo>
                    <a:pt x="6350" y="3810"/>
                  </a:lnTo>
                  <a:lnTo>
                    <a:pt x="6350" y="0"/>
                  </a:lnTo>
                  <a:close/>
                </a:path>
                <a:path w="6350" h="713739">
                  <a:moveTo>
                    <a:pt x="6350" y="3810"/>
                  </a:moveTo>
                  <a:lnTo>
                    <a:pt x="0" y="3810"/>
                  </a:lnTo>
                  <a:lnTo>
                    <a:pt x="0" y="10160"/>
                  </a:lnTo>
                  <a:lnTo>
                    <a:pt x="6350" y="10160"/>
                  </a:lnTo>
                  <a:lnTo>
                    <a:pt x="6350" y="3810"/>
                  </a:lnTo>
                  <a:close/>
                </a:path>
                <a:path w="6350" h="713739">
                  <a:moveTo>
                    <a:pt x="6350" y="10160"/>
                  </a:moveTo>
                  <a:lnTo>
                    <a:pt x="0" y="10160"/>
                  </a:lnTo>
                  <a:lnTo>
                    <a:pt x="0" y="16510"/>
                  </a:lnTo>
                  <a:lnTo>
                    <a:pt x="6350" y="16510"/>
                  </a:lnTo>
                  <a:lnTo>
                    <a:pt x="6350" y="10160"/>
                  </a:lnTo>
                  <a:close/>
                </a:path>
                <a:path w="6350" h="713739">
                  <a:moveTo>
                    <a:pt x="6350" y="16510"/>
                  </a:moveTo>
                  <a:lnTo>
                    <a:pt x="0" y="16510"/>
                  </a:lnTo>
                  <a:lnTo>
                    <a:pt x="0" y="22860"/>
                  </a:lnTo>
                  <a:lnTo>
                    <a:pt x="6350" y="22860"/>
                  </a:lnTo>
                  <a:lnTo>
                    <a:pt x="6350" y="16510"/>
                  </a:lnTo>
                  <a:close/>
                </a:path>
                <a:path w="6350" h="713739">
                  <a:moveTo>
                    <a:pt x="6350" y="22860"/>
                  </a:moveTo>
                  <a:lnTo>
                    <a:pt x="0" y="22860"/>
                  </a:lnTo>
                  <a:lnTo>
                    <a:pt x="0" y="29210"/>
                  </a:lnTo>
                  <a:lnTo>
                    <a:pt x="6350" y="29210"/>
                  </a:lnTo>
                  <a:lnTo>
                    <a:pt x="6350" y="22860"/>
                  </a:lnTo>
                  <a:close/>
                </a:path>
                <a:path w="6350" h="713739">
                  <a:moveTo>
                    <a:pt x="6350" y="29210"/>
                  </a:moveTo>
                  <a:lnTo>
                    <a:pt x="0" y="29210"/>
                  </a:lnTo>
                  <a:lnTo>
                    <a:pt x="0" y="35560"/>
                  </a:lnTo>
                  <a:lnTo>
                    <a:pt x="6350" y="35560"/>
                  </a:lnTo>
                  <a:lnTo>
                    <a:pt x="6350" y="29210"/>
                  </a:lnTo>
                  <a:close/>
                </a:path>
                <a:path w="6350" h="713739">
                  <a:moveTo>
                    <a:pt x="6350" y="35560"/>
                  </a:moveTo>
                  <a:lnTo>
                    <a:pt x="0" y="35560"/>
                  </a:lnTo>
                  <a:lnTo>
                    <a:pt x="0" y="41910"/>
                  </a:lnTo>
                  <a:lnTo>
                    <a:pt x="6350" y="41910"/>
                  </a:lnTo>
                  <a:lnTo>
                    <a:pt x="6350" y="35560"/>
                  </a:lnTo>
                  <a:close/>
                </a:path>
                <a:path w="6350" h="713739">
                  <a:moveTo>
                    <a:pt x="6350" y="41910"/>
                  </a:moveTo>
                  <a:lnTo>
                    <a:pt x="0" y="41910"/>
                  </a:lnTo>
                  <a:lnTo>
                    <a:pt x="0" y="48260"/>
                  </a:lnTo>
                  <a:lnTo>
                    <a:pt x="6350" y="48260"/>
                  </a:lnTo>
                  <a:lnTo>
                    <a:pt x="6350" y="41910"/>
                  </a:lnTo>
                  <a:close/>
                </a:path>
                <a:path w="6350" h="713739">
                  <a:moveTo>
                    <a:pt x="6350" y="48260"/>
                  </a:moveTo>
                  <a:lnTo>
                    <a:pt x="0" y="48260"/>
                  </a:lnTo>
                  <a:lnTo>
                    <a:pt x="0" y="54610"/>
                  </a:lnTo>
                  <a:lnTo>
                    <a:pt x="6350" y="54610"/>
                  </a:lnTo>
                  <a:lnTo>
                    <a:pt x="6350" y="48260"/>
                  </a:lnTo>
                  <a:close/>
                </a:path>
                <a:path w="6350" h="713739">
                  <a:moveTo>
                    <a:pt x="6350" y="54610"/>
                  </a:moveTo>
                  <a:lnTo>
                    <a:pt x="0" y="54610"/>
                  </a:lnTo>
                  <a:lnTo>
                    <a:pt x="0" y="60960"/>
                  </a:lnTo>
                  <a:lnTo>
                    <a:pt x="6350" y="60960"/>
                  </a:lnTo>
                  <a:lnTo>
                    <a:pt x="6350" y="54610"/>
                  </a:lnTo>
                  <a:close/>
                </a:path>
                <a:path w="6350" h="713739">
                  <a:moveTo>
                    <a:pt x="6350" y="60960"/>
                  </a:moveTo>
                  <a:lnTo>
                    <a:pt x="0" y="60960"/>
                  </a:lnTo>
                  <a:lnTo>
                    <a:pt x="0" y="67310"/>
                  </a:lnTo>
                  <a:lnTo>
                    <a:pt x="6350" y="67310"/>
                  </a:lnTo>
                  <a:lnTo>
                    <a:pt x="6350" y="60960"/>
                  </a:lnTo>
                  <a:close/>
                </a:path>
                <a:path w="6350" h="713739">
                  <a:moveTo>
                    <a:pt x="6350" y="67310"/>
                  </a:moveTo>
                  <a:lnTo>
                    <a:pt x="0" y="67310"/>
                  </a:lnTo>
                  <a:lnTo>
                    <a:pt x="0" y="73660"/>
                  </a:lnTo>
                  <a:lnTo>
                    <a:pt x="6350" y="73660"/>
                  </a:lnTo>
                  <a:lnTo>
                    <a:pt x="6350" y="67310"/>
                  </a:lnTo>
                  <a:close/>
                </a:path>
                <a:path w="6350" h="713739">
                  <a:moveTo>
                    <a:pt x="6350" y="73660"/>
                  </a:moveTo>
                  <a:lnTo>
                    <a:pt x="0" y="73660"/>
                  </a:lnTo>
                  <a:lnTo>
                    <a:pt x="0" y="80010"/>
                  </a:lnTo>
                  <a:lnTo>
                    <a:pt x="6350" y="80010"/>
                  </a:lnTo>
                  <a:lnTo>
                    <a:pt x="6350" y="73660"/>
                  </a:lnTo>
                  <a:close/>
                </a:path>
                <a:path w="6350" h="713739">
                  <a:moveTo>
                    <a:pt x="6350" y="80010"/>
                  </a:moveTo>
                  <a:lnTo>
                    <a:pt x="0" y="80010"/>
                  </a:lnTo>
                  <a:lnTo>
                    <a:pt x="0" y="86360"/>
                  </a:lnTo>
                  <a:lnTo>
                    <a:pt x="6350" y="86360"/>
                  </a:lnTo>
                  <a:lnTo>
                    <a:pt x="6350" y="80010"/>
                  </a:lnTo>
                  <a:close/>
                </a:path>
                <a:path w="6350" h="713739">
                  <a:moveTo>
                    <a:pt x="6350" y="86360"/>
                  </a:moveTo>
                  <a:lnTo>
                    <a:pt x="0" y="86360"/>
                  </a:lnTo>
                  <a:lnTo>
                    <a:pt x="0" y="92710"/>
                  </a:lnTo>
                  <a:lnTo>
                    <a:pt x="6350" y="92710"/>
                  </a:lnTo>
                  <a:lnTo>
                    <a:pt x="6350" y="86360"/>
                  </a:lnTo>
                  <a:close/>
                </a:path>
                <a:path w="6350" h="713739">
                  <a:moveTo>
                    <a:pt x="6350" y="92710"/>
                  </a:moveTo>
                  <a:lnTo>
                    <a:pt x="0" y="92710"/>
                  </a:lnTo>
                  <a:lnTo>
                    <a:pt x="0" y="99060"/>
                  </a:lnTo>
                  <a:lnTo>
                    <a:pt x="6350" y="99060"/>
                  </a:lnTo>
                  <a:lnTo>
                    <a:pt x="6350" y="92710"/>
                  </a:lnTo>
                  <a:close/>
                </a:path>
                <a:path w="6350" h="713739">
                  <a:moveTo>
                    <a:pt x="6350" y="99060"/>
                  </a:moveTo>
                  <a:lnTo>
                    <a:pt x="0" y="99060"/>
                  </a:lnTo>
                  <a:lnTo>
                    <a:pt x="0" y="105410"/>
                  </a:lnTo>
                  <a:lnTo>
                    <a:pt x="6350" y="105410"/>
                  </a:lnTo>
                  <a:lnTo>
                    <a:pt x="6350" y="99060"/>
                  </a:lnTo>
                  <a:close/>
                </a:path>
                <a:path w="6350" h="713739">
                  <a:moveTo>
                    <a:pt x="6350" y="105410"/>
                  </a:moveTo>
                  <a:lnTo>
                    <a:pt x="0" y="105410"/>
                  </a:lnTo>
                  <a:lnTo>
                    <a:pt x="0" y="111760"/>
                  </a:lnTo>
                  <a:lnTo>
                    <a:pt x="6350" y="111760"/>
                  </a:lnTo>
                  <a:lnTo>
                    <a:pt x="6350" y="105410"/>
                  </a:lnTo>
                  <a:close/>
                </a:path>
                <a:path w="6350" h="713739">
                  <a:moveTo>
                    <a:pt x="6350" y="111760"/>
                  </a:moveTo>
                  <a:lnTo>
                    <a:pt x="0" y="111760"/>
                  </a:lnTo>
                  <a:lnTo>
                    <a:pt x="0" y="118110"/>
                  </a:lnTo>
                  <a:lnTo>
                    <a:pt x="6350" y="118110"/>
                  </a:lnTo>
                  <a:lnTo>
                    <a:pt x="6350" y="111760"/>
                  </a:lnTo>
                  <a:close/>
                </a:path>
                <a:path w="6350" h="713739">
                  <a:moveTo>
                    <a:pt x="6350" y="118110"/>
                  </a:moveTo>
                  <a:lnTo>
                    <a:pt x="0" y="118110"/>
                  </a:lnTo>
                  <a:lnTo>
                    <a:pt x="0" y="124460"/>
                  </a:lnTo>
                  <a:lnTo>
                    <a:pt x="6350" y="124460"/>
                  </a:lnTo>
                  <a:lnTo>
                    <a:pt x="6350" y="118110"/>
                  </a:lnTo>
                  <a:close/>
                </a:path>
                <a:path w="6350" h="713739">
                  <a:moveTo>
                    <a:pt x="6350" y="124460"/>
                  </a:moveTo>
                  <a:lnTo>
                    <a:pt x="0" y="124460"/>
                  </a:lnTo>
                  <a:lnTo>
                    <a:pt x="0" y="130810"/>
                  </a:lnTo>
                  <a:lnTo>
                    <a:pt x="6350" y="130810"/>
                  </a:lnTo>
                  <a:lnTo>
                    <a:pt x="6350" y="124460"/>
                  </a:lnTo>
                  <a:close/>
                </a:path>
                <a:path w="6350" h="713739">
                  <a:moveTo>
                    <a:pt x="6350" y="130810"/>
                  </a:moveTo>
                  <a:lnTo>
                    <a:pt x="0" y="130810"/>
                  </a:lnTo>
                  <a:lnTo>
                    <a:pt x="0" y="137160"/>
                  </a:lnTo>
                  <a:lnTo>
                    <a:pt x="6350" y="137160"/>
                  </a:lnTo>
                  <a:lnTo>
                    <a:pt x="6350" y="130810"/>
                  </a:lnTo>
                  <a:close/>
                </a:path>
                <a:path w="6350" h="713739">
                  <a:moveTo>
                    <a:pt x="6350" y="137160"/>
                  </a:moveTo>
                  <a:lnTo>
                    <a:pt x="0" y="137160"/>
                  </a:lnTo>
                  <a:lnTo>
                    <a:pt x="0" y="143510"/>
                  </a:lnTo>
                  <a:lnTo>
                    <a:pt x="6350" y="143510"/>
                  </a:lnTo>
                  <a:lnTo>
                    <a:pt x="6350" y="137160"/>
                  </a:lnTo>
                  <a:close/>
                </a:path>
                <a:path w="6350" h="713739">
                  <a:moveTo>
                    <a:pt x="6350" y="143510"/>
                  </a:moveTo>
                  <a:lnTo>
                    <a:pt x="0" y="143510"/>
                  </a:lnTo>
                  <a:lnTo>
                    <a:pt x="0" y="149860"/>
                  </a:lnTo>
                  <a:lnTo>
                    <a:pt x="6350" y="149860"/>
                  </a:lnTo>
                  <a:lnTo>
                    <a:pt x="6350" y="143510"/>
                  </a:lnTo>
                  <a:close/>
                </a:path>
                <a:path w="6350" h="713739">
                  <a:moveTo>
                    <a:pt x="6350" y="149860"/>
                  </a:moveTo>
                  <a:lnTo>
                    <a:pt x="0" y="149860"/>
                  </a:lnTo>
                  <a:lnTo>
                    <a:pt x="0" y="154940"/>
                  </a:lnTo>
                  <a:lnTo>
                    <a:pt x="6350" y="154940"/>
                  </a:lnTo>
                  <a:lnTo>
                    <a:pt x="6350" y="149860"/>
                  </a:lnTo>
                  <a:close/>
                </a:path>
                <a:path w="6350" h="713739">
                  <a:moveTo>
                    <a:pt x="6350" y="154940"/>
                  </a:moveTo>
                  <a:lnTo>
                    <a:pt x="0" y="154940"/>
                  </a:lnTo>
                  <a:lnTo>
                    <a:pt x="0" y="162560"/>
                  </a:lnTo>
                  <a:lnTo>
                    <a:pt x="6350" y="162560"/>
                  </a:lnTo>
                  <a:lnTo>
                    <a:pt x="6350" y="154940"/>
                  </a:lnTo>
                  <a:close/>
                </a:path>
                <a:path w="6350" h="713739">
                  <a:moveTo>
                    <a:pt x="6350" y="287020"/>
                  </a:moveTo>
                  <a:lnTo>
                    <a:pt x="5080" y="287020"/>
                  </a:lnTo>
                  <a:lnTo>
                    <a:pt x="5080" y="288290"/>
                  </a:lnTo>
                  <a:lnTo>
                    <a:pt x="0" y="288290"/>
                  </a:lnTo>
                  <a:lnTo>
                    <a:pt x="0" y="289560"/>
                  </a:lnTo>
                  <a:lnTo>
                    <a:pt x="6350" y="289560"/>
                  </a:lnTo>
                  <a:lnTo>
                    <a:pt x="6350" y="287020"/>
                  </a:lnTo>
                  <a:close/>
                </a:path>
                <a:path w="6350" h="713739">
                  <a:moveTo>
                    <a:pt x="6350" y="289560"/>
                  </a:moveTo>
                  <a:lnTo>
                    <a:pt x="0" y="289560"/>
                  </a:lnTo>
                  <a:lnTo>
                    <a:pt x="0" y="295910"/>
                  </a:lnTo>
                  <a:lnTo>
                    <a:pt x="6350" y="295910"/>
                  </a:lnTo>
                  <a:lnTo>
                    <a:pt x="6350" y="289560"/>
                  </a:lnTo>
                  <a:close/>
                </a:path>
                <a:path w="6350" h="713739">
                  <a:moveTo>
                    <a:pt x="6350" y="295910"/>
                  </a:moveTo>
                  <a:lnTo>
                    <a:pt x="0" y="295910"/>
                  </a:lnTo>
                  <a:lnTo>
                    <a:pt x="0" y="302260"/>
                  </a:lnTo>
                  <a:lnTo>
                    <a:pt x="6350" y="302260"/>
                  </a:lnTo>
                  <a:lnTo>
                    <a:pt x="6350" y="295910"/>
                  </a:lnTo>
                  <a:close/>
                </a:path>
                <a:path w="6350" h="713739">
                  <a:moveTo>
                    <a:pt x="6350" y="302260"/>
                  </a:moveTo>
                  <a:lnTo>
                    <a:pt x="0" y="302260"/>
                  </a:lnTo>
                  <a:lnTo>
                    <a:pt x="0" y="308610"/>
                  </a:lnTo>
                  <a:lnTo>
                    <a:pt x="6350" y="308610"/>
                  </a:lnTo>
                  <a:lnTo>
                    <a:pt x="6350" y="302260"/>
                  </a:lnTo>
                  <a:close/>
                </a:path>
                <a:path w="6350" h="713739">
                  <a:moveTo>
                    <a:pt x="6350" y="308610"/>
                  </a:moveTo>
                  <a:lnTo>
                    <a:pt x="0" y="308610"/>
                  </a:lnTo>
                  <a:lnTo>
                    <a:pt x="0" y="314960"/>
                  </a:lnTo>
                  <a:lnTo>
                    <a:pt x="6350" y="314960"/>
                  </a:lnTo>
                  <a:lnTo>
                    <a:pt x="6350" y="308610"/>
                  </a:lnTo>
                  <a:close/>
                </a:path>
                <a:path w="6350" h="713739">
                  <a:moveTo>
                    <a:pt x="6350" y="314960"/>
                  </a:moveTo>
                  <a:lnTo>
                    <a:pt x="0" y="314960"/>
                  </a:lnTo>
                  <a:lnTo>
                    <a:pt x="0" y="321310"/>
                  </a:lnTo>
                  <a:lnTo>
                    <a:pt x="6350" y="321310"/>
                  </a:lnTo>
                  <a:lnTo>
                    <a:pt x="6350" y="314960"/>
                  </a:lnTo>
                  <a:close/>
                </a:path>
                <a:path w="6350" h="713739">
                  <a:moveTo>
                    <a:pt x="6350" y="321310"/>
                  </a:moveTo>
                  <a:lnTo>
                    <a:pt x="0" y="321310"/>
                  </a:lnTo>
                  <a:lnTo>
                    <a:pt x="0" y="327660"/>
                  </a:lnTo>
                  <a:lnTo>
                    <a:pt x="6350" y="327660"/>
                  </a:lnTo>
                  <a:lnTo>
                    <a:pt x="6350" y="321310"/>
                  </a:lnTo>
                  <a:close/>
                </a:path>
                <a:path w="6350" h="713739">
                  <a:moveTo>
                    <a:pt x="6350" y="327660"/>
                  </a:moveTo>
                  <a:lnTo>
                    <a:pt x="0" y="327660"/>
                  </a:lnTo>
                  <a:lnTo>
                    <a:pt x="0" y="334010"/>
                  </a:lnTo>
                  <a:lnTo>
                    <a:pt x="6350" y="334010"/>
                  </a:lnTo>
                  <a:lnTo>
                    <a:pt x="6350" y="327660"/>
                  </a:lnTo>
                  <a:close/>
                </a:path>
                <a:path w="6350" h="713739">
                  <a:moveTo>
                    <a:pt x="6350" y="334010"/>
                  </a:moveTo>
                  <a:lnTo>
                    <a:pt x="0" y="334010"/>
                  </a:lnTo>
                  <a:lnTo>
                    <a:pt x="0" y="340360"/>
                  </a:lnTo>
                  <a:lnTo>
                    <a:pt x="6350" y="340360"/>
                  </a:lnTo>
                  <a:lnTo>
                    <a:pt x="6350" y="334010"/>
                  </a:lnTo>
                  <a:close/>
                </a:path>
                <a:path w="6350" h="713739">
                  <a:moveTo>
                    <a:pt x="6350" y="340360"/>
                  </a:moveTo>
                  <a:lnTo>
                    <a:pt x="0" y="340360"/>
                  </a:lnTo>
                  <a:lnTo>
                    <a:pt x="0" y="346710"/>
                  </a:lnTo>
                  <a:lnTo>
                    <a:pt x="6350" y="346710"/>
                  </a:lnTo>
                  <a:lnTo>
                    <a:pt x="6350" y="340360"/>
                  </a:lnTo>
                  <a:close/>
                </a:path>
                <a:path w="6350" h="713739">
                  <a:moveTo>
                    <a:pt x="6350" y="346710"/>
                  </a:moveTo>
                  <a:lnTo>
                    <a:pt x="0" y="346710"/>
                  </a:lnTo>
                  <a:lnTo>
                    <a:pt x="0" y="353060"/>
                  </a:lnTo>
                  <a:lnTo>
                    <a:pt x="6350" y="353060"/>
                  </a:lnTo>
                  <a:lnTo>
                    <a:pt x="6350" y="346710"/>
                  </a:lnTo>
                  <a:close/>
                </a:path>
                <a:path w="6350" h="713739">
                  <a:moveTo>
                    <a:pt x="6350" y="353060"/>
                  </a:moveTo>
                  <a:lnTo>
                    <a:pt x="0" y="353060"/>
                  </a:lnTo>
                  <a:lnTo>
                    <a:pt x="0" y="359410"/>
                  </a:lnTo>
                  <a:lnTo>
                    <a:pt x="6350" y="359410"/>
                  </a:lnTo>
                  <a:lnTo>
                    <a:pt x="6350" y="353060"/>
                  </a:lnTo>
                  <a:close/>
                </a:path>
                <a:path w="6350" h="713739">
                  <a:moveTo>
                    <a:pt x="6350" y="359410"/>
                  </a:moveTo>
                  <a:lnTo>
                    <a:pt x="0" y="359410"/>
                  </a:lnTo>
                  <a:lnTo>
                    <a:pt x="0" y="365760"/>
                  </a:lnTo>
                  <a:lnTo>
                    <a:pt x="6350" y="365760"/>
                  </a:lnTo>
                  <a:lnTo>
                    <a:pt x="6350" y="359410"/>
                  </a:lnTo>
                  <a:close/>
                </a:path>
                <a:path w="6350" h="713739">
                  <a:moveTo>
                    <a:pt x="6350" y="365760"/>
                  </a:moveTo>
                  <a:lnTo>
                    <a:pt x="0" y="365760"/>
                  </a:lnTo>
                  <a:lnTo>
                    <a:pt x="0" y="372110"/>
                  </a:lnTo>
                  <a:lnTo>
                    <a:pt x="6350" y="372110"/>
                  </a:lnTo>
                  <a:lnTo>
                    <a:pt x="6350" y="365760"/>
                  </a:lnTo>
                  <a:close/>
                </a:path>
                <a:path w="6350" h="713739">
                  <a:moveTo>
                    <a:pt x="6350" y="372110"/>
                  </a:moveTo>
                  <a:lnTo>
                    <a:pt x="0" y="372110"/>
                  </a:lnTo>
                  <a:lnTo>
                    <a:pt x="0" y="378460"/>
                  </a:lnTo>
                  <a:lnTo>
                    <a:pt x="6350" y="378460"/>
                  </a:lnTo>
                  <a:lnTo>
                    <a:pt x="6350" y="372110"/>
                  </a:lnTo>
                  <a:close/>
                </a:path>
                <a:path w="6350" h="713739">
                  <a:moveTo>
                    <a:pt x="6350" y="378460"/>
                  </a:moveTo>
                  <a:lnTo>
                    <a:pt x="0" y="378460"/>
                  </a:lnTo>
                  <a:lnTo>
                    <a:pt x="0" y="384810"/>
                  </a:lnTo>
                  <a:lnTo>
                    <a:pt x="6350" y="384810"/>
                  </a:lnTo>
                  <a:lnTo>
                    <a:pt x="6350" y="378460"/>
                  </a:lnTo>
                  <a:close/>
                </a:path>
                <a:path w="6350" h="713739">
                  <a:moveTo>
                    <a:pt x="6350" y="384810"/>
                  </a:moveTo>
                  <a:lnTo>
                    <a:pt x="0" y="384810"/>
                  </a:lnTo>
                  <a:lnTo>
                    <a:pt x="0" y="391160"/>
                  </a:lnTo>
                  <a:lnTo>
                    <a:pt x="6350" y="391160"/>
                  </a:lnTo>
                  <a:lnTo>
                    <a:pt x="6350" y="384810"/>
                  </a:lnTo>
                  <a:close/>
                </a:path>
                <a:path w="6350" h="713739">
                  <a:moveTo>
                    <a:pt x="6350" y="391160"/>
                  </a:moveTo>
                  <a:lnTo>
                    <a:pt x="0" y="391160"/>
                  </a:lnTo>
                  <a:lnTo>
                    <a:pt x="0" y="397510"/>
                  </a:lnTo>
                  <a:lnTo>
                    <a:pt x="6350" y="397510"/>
                  </a:lnTo>
                  <a:lnTo>
                    <a:pt x="6350" y="391160"/>
                  </a:lnTo>
                  <a:close/>
                </a:path>
                <a:path w="6350" h="713739">
                  <a:moveTo>
                    <a:pt x="6350" y="397510"/>
                  </a:moveTo>
                  <a:lnTo>
                    <a:pt x="0" y="397510"/>
                  </a:lnTo>
                  <a:lnTo>
                    <a:pt x="0" y="403860"/>
                  </a:lnTo>
                  <a:lnTo>
                    <a:pt x="6350" y="403860"/>
                  </a:lnTo>
                  <a:lnTo>
                    <a:pt x="6350" y="397510"/>
                  </a:lnTo>
                  <a:close/>
                </a:path>
                <a:path w="6350" h="713739">
                  <a:moveTo>
                    <a:pt x="6350" y="403860"/>
                  </a:moveTo>
                  <a:lnTo>
                    <a:pt x="0" y="403860"/>
                  </a:lnTo>
                  <a:lnTo>
                    <a:pt x="0" y="410210"/>
                  </a:lnTo>
                  <a:lnTo>
                    <a:pt x="6350" y="410210"/>
                  </a:lnTo>
                  <a:lnTo>
                    <a:pt x="6350" y="403860"/>
                  </a:lnTo>
                  <a:close/>
                </a:path>
                <a:path w="6350" h="713739">
                  <a:moveTo>
                    <a:pt x="6350" y="410210"/>
                  </a:moveTo>
                  <a:lnTo>
                    <a:pt x="0" y="410210"/>
                  </a:lnTo>
                  <a:lnTo>
                    <a:pt x="0" y="416560"/>
                  </a:lnTo>
                  <a:lnTo>
                    <a:pt x="6350" y="416560"/>
                  </a:lnTo>
                  <a:lnTo>
                    <a:pt x="6350" y="410210"/>
                  </a:lnTo>
                  <a:close/>
                </a:path>
                <a:path w="6350" h="713739">
                  <a:moveTo>
                    <a:pt x="6350" y="416560"/>
                  </a:moveTo>
                  <a:lnTo>
                    <a:pt x="0" y="416560"/>
                  </a:lnTo>
                  <a:lnTo>
                    <a:pt x="0" y="422910"/>
                  </a:lnTo>
                  <a:lnTo>
                    <a:pt x="6350" y="422910"/>
                  </a:lnTo>
                  <a:lnTo>
                    <a:pt x="6350" y="416560"/>
                  </a:lnTo>
                  <a:close/>
                </a:path>
                <a:path w="6350" h="713739">
                  <a:moveTo>
                    <a:pt x="2540" y="422910"/>
                  </a:moveTo>
                  <a:lnTo>
                    <a:pt x="0" y="422910"/>
                  </a:lnTo>
                  <a:lnTo>
                    <a:pt x="0" y="424180"/>
                  </a:lnTo>
                  <a:lnTo>
                    <a:pt x="2540" y="424180"/>
                  </a:lnTo>
                  <a:lnTo>
                    <a:pt x="2540" y="422910"/>
                  </a:lnTo>
                  <a:close/>
                </a:path>
                <a:path w="6350" h="713739">
                  <a:moveTo>
                    <a:pt x="6350" y="575310"/>
                  </a:moveTo>
                  <a:lnTo>
                    <a:pt x="5080" y="575310"/>
                  </a:lnTo>
                  <a:lnTo>
                    <a:pt x="5080" y="576580"/>
                  </a:lnTo>
                  <a:lnTo>
                    <a:pt x="0" y="576580"/>
                  </a:lnTo>
                  <a:lnTo>
                    <a:pt x="0" y="593090"/>
                  </a:lnTo>
                  <a:lnTo>
                    <a:pt x="6350" y="593090"/>
                  </a:lnTo>
                  <a:lnTo>
                    <a:pt x="6350" y="575310"/>
                  </a:lnTo>
                  <a:close/>
                </a:path>
                <a:path w="6350" h="713739">
                  <a:moveTo>
                    <a:pt x="6350" y="593090"/>
                  </a:moveTo>
                  <a:lnTo>
                    <a:pt x="0" y="593090"/>
                  </a:lnTo>
                  <a:lnTo>
                    <a:pt x="0" y="600710"/>
                  </a:lnTo>
                  <a:lnTo>
                    <a:pt x="6350" y="600710"/>
                  </a:lnTo>
                  <a:lnTo>
                    <a:pt x="6350" y="593090"/>
                  </a:lnTo>
                  <a:close/>
                </a:path>
                <a:path w="6350" h="713739">
                  <a:moveTo>
                    <a:pt x="6350" y="600710"/>
                  </a:moveTo>
                  <a:lnTo>
                    <a:pt x="0" y="600710"/>
                  </a:lnTo>
                  <a:lnTo>
                    <a:pt x="0" y="605790"/>
                  </a:lnTo>
                  <a:lnTo>
                    <a:pt x="6350" y="605790"/>
                  </a:lnTo>
                  <a:lnTo>
                    <a:pt x="6350" y="600710"/>
                  </a:lnTo>
                  <a:close/>
                </a:path>
                <a:path w="6350" h="713739">
                  <a:moveTo>
                    <a:pt x="6350" y="605790"/>
                  </a:moveTo>
                  <a:lnTo>
                    <a:pt x="0" y="605790"/>
                  </a:lnTo>
                  <a:lnTo>
                    <a:pt x="0" y="613410"/>
                  </a:lnTo>
                  <a:lnTo>
                    <a:pt x="6350" y="613410"/>
                  </a:lnTo>
                  <a:lnTo>
                    <a:pt x="6350" y="605790"/>
                  </a:lnTo>
                  <a:close/>
                </a:path>
                <a:path w="6350" h="713739">
                  <a:moveTo>
                    <a:pt x="6350" y="613410"/>
                  </a:moveTo>
                  <a:lnTo>
                    <a:pt x="0" y="613410"/>
                  </a:lnTo>
                  <a:lnTo>
                    <a:pt x="0" y="619760"/>
                  </a:lnTo>
                  <a:lnTo>
                    <a:pt x="6350" y="619760"/>
                  </a:lnTo>
                  <a:lnTo>
                    <a:pt x="6350" y="613410"/>
                  </a:lnTo>
                  <a:close/>
                </a:path>
                <a:path w="6350" h="713739">
                  <a:moveTo>
                    <a:pt x="6350" y="619760"/>
                  </a:moveTo>
                  <a:lnTo>
                    <a:pt x="0" y="619760"/>
                  </a:lnTo>
                  <a:lnTo>
                    <a:pt x="0" y="626110"/>
                  </a:lnTo>
                  <a:lnTo>
                    <a:pt x="6350" y="626110"/>
                  </a:lnTo>
                  <a:lnTo>
                    <a:pt x="6350" y="619760"/>
                  </a:lnTo>
                  <a:close/>
                </a:path>
                <a:path w="6350" h="713739">
                  <a:moveTo>
                    <a:pt x="6350" y="626110"/>
                  </a:moveTo>
                  <a:lnTo>
                    <a:pt x="0" y="626110"/>
                  </a:lnTo>
                  <a:lnTo>
                    <a:pt x="0" y="632460"/>
                  </a:lnTo>
                  <a:lnTo>
                    <a:pt x="6350" y="632460"/>
                  </a:lnTo>
                  <a:lnTo>
                    <a:pt x="6350" y="626110"/>
                  </a:lnTo>
                  <a:close/>
                </a:path>
                <a:path w="6350" h="713739">
                  <a:moveTo>
                    <a:pt x="6350" y="632460"/>
                  </a:moveTo>
                  <a:lnTo>
                    <a:pt x="0" y="632460"/>
                  </a:lnTo>
                  <a:lnTo>
                    <a:pt x="0" y="638810"/>
                  </a:lnTo>
                  <a:lnTo>
                    <a:pt x="6350" y="638810"/>
                  </a:lnTo>
                  <a:lnTo>
                    <a:pt x="6350" y="632460"/>
                  </a:lnTo>
                  <a:close/>
                </a:path>
                <a:path w="6350" h="713739">
                  <a:moveTo>
                    <a:pt x="6350" y="638810"/>
                  </a:moveTo>
                  <a:lnTo>
                    <a:pt x="0" y="638810"/>
                  </a:lnTo>
                  <a:lnTo>
                    <a:pt x="0" y="645160"/>
                  </a:lnTo>
                  <a:lnTo>
                    <a:pt x="6350" y="645160"/>
                  </a:lnTo>
                  <a:lnTo>
                    <a:pt x="6350" y="638810"/>
                  </a:lnTo>
                  <a:close/>
                </a:path>
                <a:path w="6350" h="713739">
                  <a:moveTo>
                    <a:pt x="6350" y="645160"/>
                  </a:moveTo>
                  <a:lnTo>
                    <a:pt x="0" y="645160"/>
                  </a:lnTo>
                  <a:lnTo>
                    <a:pt x="0" y="651510"/>
                  </a:lnTo>
                  <a:lnTo>
                    <a:pt x="6350" y="651510"/>
                  </a:lnTo>
                  <a:lnTo>
                    <a:pt x="6350" y="645160"/>
                  </a:lnTo>
                  <a:close/>
                </a:path>
                <a:path w="6350" h="713739">
                  <a:moveTo>
                    <a:pt x="6350" y="651510"/>
                  </a:moveTo>
                  <a:lnTo>
                    <a:pt x="0" y="651510"/>
                  </a:lnTo>
                  <a:lnTo>
                    <a:pt x="0" y="657860"/>
                  </a:lnTo>
                  <a:lnTo>
                    <a:pt x="6350" y="657860"/>
                  </a:lnTo>
                  <a:lnTo>
                    <a:pt x="6350" y="651510"/>
                  </a:lnTo>
                  <a:close/>
                </a:path>
                <a:path w="6350" h="713739">
                  <a:moveTo>
                    <a:pt x="6350" y="657860"/>
                  </a:moveTo>
                  <a:lnTo>
                    <a:pt x="0" y="657860"/>
                  </a:lnTo>
                  <a:lnTo>
                    <a:pt x="0" y="664210"/>
                  </a:lnTo>
                  <a:lnTo>
                    <a:pt x="6350" y="664210"/>
                  </a:lnTo>
                  <a:lnTo>
                    <a:pt x="6350" y="657860"/>
                  </a:lnTo>
                  <a:close/>
                </a:path>
                <a:path w="6350" h="713739">
                  <a:moveTo>
                    <a:pt x="6350" y="664210"/>
                  </a:moveTo>
                  <a:lnTo>
                    <a:pt x="0" y="664210"/>
                  </a:lnTo>
                  <a:lnTo>
                    <a:pt x="0" y="670560"/>
                  </a:lnTo>
                  <a:lnTo>
                    <a:pt x="6350" y="670560"/>
                  </a:lnTo>
                  <a:lnTo>
                    <a:pt x="6350" y="664210"/>
                  </a:lnTo>
                  <a:close/>
                </a:path>
                <a:path w="6350" h="713739">
                  <a:moveTo>
                    <a:pt x="6350" y="670560"/>
                  </a:moveTo>
                  <a:lnTo>
                    <a:pt x="0" y="670560"/>
                  </a:lnTo>
                  <a:lnTo>
                    <a:pt x="0" y="676910"/>
                  </a:lnTo>
                  <a:lnTo>
                    <a:pt x="6350" y="676910"/>
                  </a:lnTo>
                  <a:lnTo>
                    <a:pt x="6350" y="670560"/>
                  </a:lnTo>
                  <a:close/>
                </a:path>
                <a:path w="6350" h="713739">
                  <a:moveTo>
                    <a:pt x="6350" y="676910"/>
                  </a:moveTo>
                  <a:lnTo>
                    <a:pt x="0" y="676910"/>
                  </a:lnTo>
                  <a:lnTo>
                    <a:pt x="0" y="683260"/>
                  </a:lnTo>
                  <a:lnTo>
                    <a:pt x="6350" y="683260"/>
                  </a:lnTo>
                  <a:lnTo>
                    <a:pt x="6350" y="676910"/>
                  </a:lnTo>
                  <a:close/>
                </a:path>
                <a:path w="6350" h="713739">
                  <a:moveTo>
                    <a:pt x="6350" y="683260"/>
                  </a:moveTo>
                  <a:lnTo>
                    <a:pt x="0" y="683260"/>
                  </a:lnTo>
                  <a:lnTo>
                    <a:pt x="0" y="689610"/>
                  </a:lnTo>
                  <a:lnTo>
                    <a:pt x="6350" y="689610"/>
                  </a:lnTo>
                  <a:lnTo>
                    <a:pt x="6350" y="683260"/>
                  </a:lnTo>
                  <a:close/>
                </a:path>
                <a:path w="6350" h="713739">
                  <a:moveTo>
                    <a:pt x="6350" y="689610"/>
                  </a:moveTo>
                  <a:lnTo>
                    <a:pt x="0" y="689610"/>
                  </a:lnTo>
                  <a:lnTo>
                    <a:pt x="0" y="695960"/>
                  </a:lnTo>
                  <a:lnTo>
                    <a:pt x="6350" y="695960"/>
                  </a:lnTo>
                  <a:lnTo>
                    <a:pt x="6350" y="689610"/>
                  </a:lnTo>
                  <a:close/>
                </a:path>
                <a:path w="6350" h="713739">
                  <a:moveTo>
                    <a:pt x="6350" y="695960"/>
                  </a:moveTo>
                  <a:lnTo>
                    <a:pt x="0" y="695960"/>
                  </a:lnTo>
                  <a:lnTo>
                    <a:pt x="0" y="702310"/>
                  </a:lnTo>
                  <a:lnTo>
                    <a:pt x="6350" y="702310"/>
                  </a:lnTo>
                  <a:lnTo>
                    <a:pt x="6350" y="695960"/>
                  </a:lnTo>
                  <a:close/>
                </a:path>
                <a:path w="6350" h="713739">
                  <a:moveTo>
                    <a:pt x="6350" y="702310"/>
                  </a:moveTo>
                  <a:lnTo>
                    <a:pt x="0" y="702310"/>
                  </a:lnTo>
                  <a:lnTo>
                    <a:pt x="0" y="708660"/>
                  </a:lnTo>
                  <a:lnTo>
                    <a:pt x="6350" y="708660"/>
                  </a:lnTo>
                  <a:lnTo>
                    <a:pt x="6350" y="702310"/>
                  </a:lnTo>
                  <a:close/>
                </a:path>
                <a:path w="6350" h="713739">
                  <a:moveTo>
                    <a:pt x="6350" y="708660"/>
                  </a:moveTo>
                  <a:lnTo>
                    <a:pt x="0" y="708660"/>
                  </a:lnTo>
                  <a:lnTo>
                    <a:pt x="0" y="713740"/>
                  </a:lnTo>
                  <a:lnTo>
                    <a:pt x="3810" y="713740"/>
                  </a:lnTo>
                  <a:lnTo>
                    <a:pt x="3810" y="712470"/>
                  </a:lnTo>
                  <a:lnTo>
                    <a:pt x="6350" y="712470"/>
                  </a:lnTo>
                  <a:lnTo>
                    <a:pt x="6350" y="708660"/>
                  </a:lnTo>
                  <a:close/>
                </a:path>
              </a:pathLst>
            </a:custGeom>
            <a:solidFill>
              <a:srgbClr val="4400F5"/>
            </a:solidFill>
          </p:spPr>
          <p:txBody>
            <a:bodyPr bIns="0" lIns="0" rIns="0" rtlCol="0" tIns="0" wrap="square"/>
            <a:p/>
          </p:txBody>
        </p:sp>
        <p:sp>
          <p:nvSpPr>
            <p:cNvPr id="1049997" name="object 1298"/>
            <p:cNvSpPr/>
            <p:nvPr/>
          </p:nvSpPr>
          <p:spPr>
            <a:xfrm>
              <a:off x="6676390" y="4456429"/>
              <a:ext cx="7620" cy="716280"/>
            </a:xfrm>
            <a:custGeom>
              <a:avLst/>
              <a:ahLst/>
              <a:rect l="l" t="t" r="r" b="b"/>
              <a:pathLst>
                <a:path w="7620" h="716279">
                  <a:moveTo>
                    <a:pt x="7619" y="0"/>
                  </a:moveTo>
                  <a:lnTo>
                    <a:pt x="0" y="0"/>
                  </a:lnTo>
                  <a:lnTo>
                    <a:pt x="0" y="3810"/>
                  </a:lnTo>
                  <a:lnTo>
                    <a:pt x="7619" y="3810"/>
                  </a:lnTo>
                  <a:lnTo>
                    <a:pt x="7619" y="0"/>
                  </a:lnTo>
                  <a:close/>
                </a:path>
                <a:path w="7620" h="716279">
                  <a:moveTo>
                    <a:pt x="7619" y="3810"/>
                  </a:moveTo>
                  <a:lnTo>
                    <a:pt x="0" y="3810"/>
                  </a:lnTo>
                  <a:lnTo>
                    <a:pt x="0" y="10160"/>
                  </a:lnTo>
                  <a:lnTo>
                    <a:pt x="7619" y="10160"/>
                  </a:lnTo>
                  <a:lnTo>
                    <a:pt x="7619" y="3810"/>
                  </a:lnTo>
                  <a:close/>
                </a:path>
                <a:path w="7620" h="716279">
                  <a:moveTo>
                    <a:pt x="7619" y="10160"/>
                  </a:moveTo>
                  <a:lnTo>
                    <a:pt x="0" y="10160"/>
                  </a:lnTo>
                  <a:lnTo>
                    <a:pt x="0" y="16510"/>
                  </a:lnTo>
                  <a:lnTo>
                    <a:pt x="7619" y="16510"/>
                  </a:lnTo>
                  <a:lnTo>
                    <a:pt x="7619" y="10160"/>
                  </a:lnTo>
                  <a:close/>
                </a:path>
                <a:path w="7620" h="716279">
                  <a:moveTo>
                    <a:pt x="7619" y="16510"/>
                  </a:moveTo>
                  <a:lnTo>
                    <a:pt x="0" y="16510"/>
                  </a:lnTo>
                  <a:lnTo>
                    <a:pt x="0" y="22860"/>
                  </a:lnTo>
                  <a:lnTo>
                    <a:pt x="7619" y="22860"/>
                  </a:lnTo>
                  <a:lnTo>
                    <a:pt x="7619" y="16510"/>
                  </a:lnTo>
                  <a:close/>
                </a:path>
                <a:path w="7620" h="716279">
                  <a:moveTo>
                    <a:pt x="7619" y="22860"/>
                  </a:moveTo>
                  <a:lnTo>
                    <a:pt x="0" y="22860"/>
                  </a:lnTo>
                  <a:lnTo>
                    <a:pt x="0" y="29210"/>
                  </a:lnTo>
                  <a:lnTo>
                    <a:pt x="7619" y="29210"/>
                  </a:lnTo>
                  <a:lnTo>
                    <a:pt x="7619" y="22860"/>
                  </a:lnTo>
                  <a:close/>
                </a:path>
                <a:path w="7620" h="716279">
                  <a:moveTo>
                    <a:pt x="7619" y="29210"/>
                  </a:moveTo>
                  <a:lnTo>
                    <a:pt x="0" y="29210"/>
                  </a:lnTo>
                  <a:lnTo>
                    <a:pt x="0" y="35560"/>
                  </a:lnTo>
                  <a:lnTo>
                    <a:pt x="7619" y="35560"/>
                  </a:lnTo>
                  <a:lnTo>
                    <a:pt x="7619" y="29210"/>
                  </a:lnTo>
                  <a:close/>
                </a:path>
                <a:path w="7620" h="716279">
                  <a:moveTo>
                    <a:pt x="7619" y="35560"/>
                  </a:moveTo>
                  <a:lnTo>
                    <a:pt x="0" y="35560"/>
                  </a:lnTo>
                  <a:lnTo>
                    <a:pt x="0" y="41910"/>
                  </a:lnTo>
                  <a:lnTo>
                    <a:pt x="7619" y="41910"/>
                  </a:lnTo>
                  <a:lnTo>
                    <a:pt x="7619" y="35560"/>
                  </a:lnTo>
                  <a:close/>
                </a:path>
                <a:path w="7620" h="716279">
                  <a:moveTo>
                    <a:pt x="7619" y="41910"/>
                  </a:moveTo>
                  <a:lnTo>
                    <a:pt x="0" y="41910"/>
                  </a:lnTo>
                  <a:lnTo>
                    <a:pt x="0" y="48260"/>
                  </a:lnTo>
                  <a:lnTo>
                    <a:pt x="7619" y="48260"/>
                  </a:lnTo>
                  <a:lnTo>
                    <a:pt x="7619" y="41910"/>
                  </a:lnTo>
                  <a:close/>
                </a:path>
                <a:path w="7620" h="716279">
                  <a:moveTo>
                    <a:pt x="7619" y="48260"/>
                  </a:moveTo>
                  <a:lnTo>
                    <a:pt x="0" y="48260"/>
                  </a:lnTo>
                  <a:lnTo>
                    <a:pt x="0" y="54610"/>
                  </a:lnTo>
                  <a:lnTo>
                    <a:pt x="7619" y="54610"/>
                  </a:lnTo>
                  <a:lnTo>
                    <a:pt x="7619" y="48260"/>
                  </a:lnTo>
                  <a:close/>
                </a:path>
                <a:path w="7620" h="716279">
                  <a:moveTo>
                    <a:pt x="7619" y="54610"/>
                  </a:moveTo>
                  <a:lnTo>
                    <a:pt x="0" y="54610"/>
                  </a:lnTo>
                  <a:lnTo>
                    <a:pt x="0" y="60960"/>
                  </a:lnTo>
                  <a:lnTo>
                    <a:pt x="7619" y="60960"/>
                  </a:lnTo>
                  <a:lnTo>
                    <a:pt x="7619" y="54610"/>
                  </a:lnTo>
                  <a:close/>
                </a:path>
                <a:path w="7620" h="716279">
                  <a:moveTo>
                    <a:pt x="7619" y="60960"/>
                  </a:moveTo>
                  <a:lnTo>
                    <a:pt x="0" y="60960"/>
                  </a:lnTo>
                  <a:lnTo>
                    <a:pt x="0" y="67310"/>
                  </a:lnTo>
                  <a:lnTo>
                    <a:pt x="7619" y="67310"/>
                  </a:lnTo>
                  <a:lnTo>
                    <a:pt x="7619" y="60960"/>
                  </a:lnTo>
                  <a:close/>
                </a:path>
                <a:path w="7620" h="716279">
                  <a:moveTo>
                    <a:pt x="7619" y="67310"/>
                  </a:moveTo>
                  <a:lnTo>
                    <a:pt x="0" y="67310"/>
                  </a:lnTo>
                  <a:lnTo>
                    <a:pt x="0" y="73660"/>
                  </a:lnTo>
                  <a:lnTo>
                    <a:pt x="7619" y="73660"/>
                  </a:lnTo>
                  <a:lnTo>
                    <a:pt x="7619" y="67310"/>
                  </a:lnTo>
                  <a:close/>
                </a:path>
                <a:path w="7620" h="716279">
                  <a:moveTo>
                    <a:pt x="7619" y="73660"/>
                  </a:moveTo>
                  <a:lnTo>
                    <a:pt x="0" y="73660"/>
                  </a:lnTo>
                  <a:lnTo>
                    <a:pt x="0" y="80010"/>
                  </a:lnTo>
                  <a:lnTo>
                    <a:pt x="7619" y="80010"/>
                  </a:lnTo>
                  <a:lnTo>
                    <a:pt x="7619" y="73660"/>
                  </a:lnTo>
                  <a:close/>
                </a:path>
                <a:path w="7620" h="716279">
                  <a:moveTo>
                    <a:pt x="7619" y="80010"/>
                  </a:moveTo>
                  <a:lnTo>
                    <a:pt x="0" y="80010"/>
                  </a:lnTo>
                  <a:lnTo>
                    <a:pt x="0" y="86360"/>
                  </a:lnTo>
                  <a:lnTo>
                    <a:pt x="7619" y="86360"/>
                  </a:lnTo>
                  <a:lnTo>
                    <a:pt x="7619" y="80010"/>
                  </a:lnTo>
                  <a:close/>
                </a:path>
                <a:path w="7620" h="716279">
                  <a:moveTo>
                    <a:pt x="7619" y="86360"/>
                  </a:moveTo>
                  <a:lnTo>
                    <a:pt x="0" y="86360"/>
                  </a:lnTo>
                  <a:lnTo>
                    <a:pt x="0" y="92710"/>
                  </a:lnTo>
                  <a:lnTo>
                    <a:pt x="7619" y="92710"/>
                  </a:lnTo>
                  <a:lnTo>
                    <a:pt x="7619" y="86360"/>
                  </a:lnTo>
                  <a:close/>
                </a:path>
                <a:path w="7620" h="716279">
                  <a:moveTo>
                    <a:pt x="7619" y="92710"/>
                  </a:moveTo>
                  <a:lnTo>
                    <a:pt x="0" y="92710"/>
                  </a:lnTo>
                  <a:lnTo>
                    <a:pt x="0" y="99060"/>
                  </a:lnTo>
                  <a:lnTo>
                    <a:pt x="7619" y="99060"/>
                  </a:lnTo>
                  <a:lnTo>
                    <a:pt x="7619" y="92710"/>
                  </a:lnTo>
                  <a:close/>
                </a:path>
                <a:path w="7620" h="716279">
                  <a:moveTo>
                    <a:pt x="7619" y="99060"/>
                  </a:moveTo>
                  <a:lnTo>
                    <a:pt x="0" y="99060"/>
                  </a:lnTo>
                  <a:lnTo>
                    <a:pt x="0" y="105410"/>
                  </a:lnTo>
                  <a:lnTo>
                    <a:pt x="7619" y="105410"/>
                  </a:lnTo>
                  <a:lnTo>
                    <a:pt x="7619" y="99060"/>
                  </a:lnTo>
                  <a:close/>
                </a:path>
                <a:path w="7620" h="716279">
                  <a:moveTo>
                    <a:pt x="7619" y="105410"/>
                  </a:moveTo>
                  <a:lnTo>
                    <a:pt x="0" y="105410"/>
                  </a:lnTo>
                  <a:lnTo>
                    <a:pt x="0" y="111760"/>
                  </a:lnTo>
                  <a:lnTo>
                    <a:pt x="7619" y="111760"/>
                  </a:lnTo>
                  <a:lnTo>
                    <a:pt x="7619" y="105410"/>
                  </a:lnTo>
                  <a:close/>
                </a:path>
                <a:path w="7620" h="716279">
                  <a:moveTo>
                    <a:pt x="7619" y="111760"/>
                  </a:moveTo>
                  <a:lnTo>
                    <a:pt x="0" y="111760"/>
                  </a:lnTo>
                  <a:lnTo>
                    <a:pt x="0" y="118110"/>
                  </a:lnTo>
                  <a:lnTo>
                    <a:pt x="7619" y="118110"/>
                  </a:lnTo>
                  <a:lnTo>
                    <a:pt x="7619" y="111760"/>
                  </a:lnTo>
                  <a:close/>
                </a:path>
                <a:path w="7620" h="716279">
                  <a:moveTo>
                    <a:pt x="7619" y="118110"/>
                  </a:moveTo>
                  <a:lnTo>
                    <a:pt x="0" y="118110"/>
                  </a:lnTo>
                  <a:lnTo>
                    <a:pt x="0" y="124460"/>
                  </a:lnTo>
                  <a:lnTo>
                    <a:pt x="7619" y="124460"/>
                  </a:lnTo>
                  <a:lnTo>
                    <a:pt x="7619" y="118110"/>
                  </a:lnTo>
                  <a:close/>
                </a:path>
                <a:path w="7620" h="716279">
                  <a:moveTo>
                    <a:pt x="7619" y="124460"/>
                  </a:moveTo>
                  <a:lnTo>
                    <a:pt x="0" y="124460"/>
                  </a:lnTo>
                  <a:lnTo>
                    <a:pt x="0" y="130810"/>
                  </a:lnTo>
                  <a:lnTo>
                    <a:pt x="7619" y="130810"/>
                  </a:lnTo>
                  <a:lnTo>
                    <a:pt x="7619" y="124460"/>
                  </a:lnTo>
                  <a:close/>
                </a:path>
                <a:path w="7620" h="716279">
                  <a:moveTo>
                    <a:pt x="7619" y="130810"/>
                  </a:moveTo>
                  <a:lnTo>
                    <a:pt x="0" y="130810"/>
                  </a:lnTo>
                  <a:lnTo>
                    <a:pt x="0" y="137160"/>
                  </a:lnTo>
                  <a:lnTo>
                    <a:pt x="7619" y="137160"/>
                  </a:lnTo>
                  <a:lnTo>
                    <a:pt x="7619" y="130810"/>
                  </a:lnTo>
                  <a:close/>
                </a:path>
                <a:path w="7620" h="716279">
                  <a:moveTo>
                    <a:pt x="7619" y="137160"/>
                  </a:moveTo>
                  <a:lnTo>
                    <a:pt x="0" y="137160"/>
                  </a:lnTo>
                  <a:lnTo>
                    <a:pt x="0" y="143510"/>
                  </a:lnTo>
                  <a:lnTo>
                    <a:pt x="7619" y="143510"/>
                  </a:lnTo>
                  <a:lnTo>
                    <a:pt x="7619" y="137160"/>
                  </a:lnTo>
                  <a:close/>
                </a:path>
                <a:path w="7620" h="716279">
                  <a:moveTo>
                    <a:pt x="7619" y="143510"/>
                  </a:moveTo>
                  <a:lnTo>
                    <a:pt x="0" y="143510"/>
                  </a:lnTo>
                  <a:lnTo>
                    <a:pt x="0" y="149860"/>
                  </a:lnTo>
                  <a:lnTo>
                    <a:pt x="7619" y="149860"/>
                  </a:lnTo>
                  <a:lnTo>
                    <a:pt x="7619" y="143510"/>
                  </a:lnTo>
                  <a:close/>
                </a:path>
                <a:path w="7620" h="716279">
                  <a:moveTo>
                    <a:pt x="7619" y="149860"/>
                  </a:moveTo>
                  <a:lnTo>
                    <a:pt x="0" y="149860"/>
                  </a:lnTo>
                  <a:lnTo>
                    <a:pt x="0" y="154940"/>
                  </a:lnTo>
                  <a:lnTo>
                    <a:pt x="7619" y="154940"/>
                  </a:lnTo>
                  <a:lnTo>
                    <a:pt x="7619" y="149860"/>
                  </a:lnTo>
                  <a:close/>
                </a:path>
                <a:path w="7620" h="716279">
                  <a:moveTo>
                    <a:pt x="7619" y="154940"/>
                  </a:moveTo>
                  <a:lnTo>
                    <a:pt x="0" y="154940"/>
                  </a:lnTo>
                  <a:lnTo>
                    <a:pt x="0" y="162560"/>
                  </a:lnTo>
                  <a:lnTo>
                    <a:pt x="7619" y="162560"/>
                  </a:lnTo>
                  <a:lnTo>
                    <a:pt x="7619" y="154940"/>
                  </a:lnTo>
                  <a:close/>
                </a:path>
                <a:path w="7620" h="716279">
                  <a:moveTo>
                    <a:pt x="7619" y="162560"/>
                  </a:moveTo>
                  <a:lnTo>
                    <a:pt x="0" y="162560"/>
                  </a:lnTo>
                  <a:lnTo>
                    <a:pt x="0" y="165100"/>
                  </a:lnTo>
                  <a:lnTo>
                    <a:pt x="3809" y="165100"/>
                  </a:lnTo>
                  <a:lnTo>
                    <a:pt x="3809" y="163830"/>
                  </a:lnTo>
                  <a:lnTo>
                    <a:pt x="7619" y="163830"/>
                  </a:lnTo>
                  <a:lnTo>
                    <a:pt x="7619" y="162560"/>
                  </a:lnTo>
                  <a:close/>
                </a:path>
                <a:path w="7620" h="716279">
                  <a:moveTo>
                    <a:pt x="7619" y="289560"/>
                  </a:moveTo>
                  <a:lnTo>
                    <a:pt x="2539" y="289560"/>
                  </a:lnTo>
                  <a:lnTo>
                    <a:pt x="2539" y="290830"/>
                  </a:lnTo>
                  <a:lnTo>
                    <a:pt x="0" y="290830"/>
                  </a:lnTo>
                  <a:lnTo>
                    <a:pt x="0" y="295910"/>
                  </a:lnTo>
                  <a:lnTo>
                    <a:pt x="7619" y="295910"/>
                  </a:lnTo>
                  <a:lnTo>
                    <a:pt x="7619" y="289560"/>
                  </a:lnTo>
                  <a:close/>
                </a:path>
                <a:path w="7620" h="716279">
                  <a:moveTo>
                    <a:pt x="7619" y="295910"/>
                  </a:moveTo>
                  <a:lnTo>
                    <a:pt x="0" y="295910"/>
                  </a:lnTo>
                  <a:lnTo>
                    <a:pt x="0" y="302260"/>
                  </a:lnTo>
                  <a:lnTo>
                    <a:pt x="7619" y="302260"/>
                  </a:lnTo>
                  <a:lnTo>
                    <a:pt x="7619" y="295910"/>
                  </a:lnTo>
                  <a:close/>
                </a:path>
                <a:path w="7620" h="716279">
                  <a:moveTo>
                    <a:pt x="7619" y="302260"/>
                  </a:moveTo>
                  <a:lnTo>
                    <a:pt x="0" y="302260"/>
                  </a:lnTo>
                  <a:lnTo>
                    <a:pt x="0" y="308610"/>
                  </a:lnTo>
                  <a:lnTo>
                    <a:pt x="7619" y="308610"/>
                  </a:lnTo>
                  <a:lnTo>
                    <a:pt x="7619" y="302260"/>
                  </a:lnTo>
                  <a:close/>
                </a:path>
                <a:path w="7620" h="716279">
                  <a:moveTo>
                    <a:pt x="7619" y="308610"/>
                  </a:moveTo>
                  <a:lnTo>
                    <a:pt x="0" y="308610"/>
                  </a:lnTo>
                  <a:lnTo>
                    <a:pt x="0" y="314960"/>
                  </a:lnTo>
                  <a:lnTo>
                    <a:pt x="7619" y="314960"/>
                  </a:lnTo>
                  <a:lnTo>
                    <a:pt x="7619" y="308610"/>
                  </a:lnTo>
                  <a:close/>
                </a:path>
                <a:path w="7620" h="716279">
                  <a:moveTo>
                    <a:pt x="7619" y="314960"/>
                  </a:moveTo>
                  <a:lnTo>
                    <a:pt x="0" y="314960"/>
                  </a:lnTo>
                  <a:lnTo>
                    <a:pt x="0" y="321310"/>
                  </a:lnTo>
                  <a:lnTo>
                    <a:pt x="7619" y="321310"/>
                  </a:lnTo>
                  <a:lnTo>
                    <a:pt x="7619" y="314960"/>
                  </a:lnTo>
                  <a:close/>
                </a:path>
                <a:path w="7620" h="716279">
                  <a:moveTo>
                    <a:pt x="7619" y="321310"/>
                  </a:moveTo>
                  <a:lnTo>
                    <a:pt x="0" y="321310"/>
                  </a:lnTo>
                  <a:lnTo>
                    <a:pt x="0" y="327660"/>
                  </a:lnTo>
                  <a:lnTo>
                    <a:pt x="7619" y="327660"/>
                  </a:lnTo>
                  <a:lnTo>
                    <a:pt x="7619" y="321310"/>
                  </a:lnTo>
                  <a:close/>
                </a:path>
                <a:path w="7620" h="716279">
                  <a:moveTo>
                    <a:pt x="7619" y="327660"/>
                  </a:moveTo>
                  <a:lnTo>
                    <a:pt x="0" y="327660"/>
                  </a:lnTo>
                  <a:lnTo>
                    <a:pt x="0" y="334010"/>
                  </a:lnTo>
                  <a:lnTo>
                    <a:pt x="7619" y="334010"/>
                  </a:lnTo>
                  <a:lnTo>
                    <a:pt x="7619" y="327660"/>
                  </a:lnTo>
                  <a:close/>
                </a:path>
                <a:path w="7620" h="716279">
                  <a:moveTo>
                    <a:pt x="7619" y="334010"/>
                  </a:moveTo>
                  <a:lnTo>
                    <a:pt x="0" y="334010"/>
                  </a:lnTo>
                  <a:lnTo>
                    <a:pt x="0" y="340360"/>
                  </a:lnTo>
                  <a:lnTo>
                    <a:pt x="7619" y="340360"/>
                  </a:lnTo>
                  <a:lnTo>
                    <a:pt x="7619" y="334010"/>
                  </a:lnTo>
                  <a:close/>
                </a:path>
                <a:path w="7620" h="716279">
                  <a:moveTo>
                    <a:pt x="7619" y="340360"/>
                  </a:moveTo>
                  <a:lnTo>
                    <a:pt x="0" y="340360"/>
                  </a:lnTo>
                  <a:lnTo>
                    <a:pt x="0" y="346710"/>
                  </a:lnTo>
                  <a:lnTo>
                    <a:pt x="7619" y="346710"/>
                  </a:lnTo>
                  <a:lnTo>
                    <a:pt x="7619" y="340360"/>
                  </a:lnTo>
                  <a:close/>
                </a:path>
                <a:path w="7620" h="716279">
                  <a:moveTo>
                    <a:pt x="7619" y="346710"/>
                  </a:moveTo>
                  <a:lnTo>
                    <a:pt x="0" y="346710"/>
                  </a:lnTo>
                  <a:lnTo>
                    <a:pt x="0" y="353060"/>
                  </a:lnTo>
                  <a:lnTo>
                    <a:pt x="7619" y="353060"/>
                  </a:lnTo>
                  <a:lnTo>
                    <a:pt x="7619" y="346710"/>
                  </a:lnTo>
                  <a:close/>
                </a:path>
                <a:path w="7620" h="716279">
                  <a:moveTo>
                    <a:pt x="7619" y="353060"/>
                  </a:moveTo>
                  <a:lnTo>
                    <a:pt x="0" y="353060"/>
                  </a:lnTo>
                  <a:lnTo>
                    <a:pt x="0" y="359410"/>
                  </a:lnTo>
                  <a:lnTo>
                    <a:pt x="7619" y="359410"/>
                  </a:lnTo>
                  <a:lnTo>
                    <a:pt x="7619" y="353060"/>
                  </a:lnTo>
                  <a:close/>
                </a:path>
                <a:path w="7620" h="716279">
                  <a:moveTo>
                    <a:pt x="7619" y="359410"/>
                  </a:moveTo>
                  <a:lnTo>
                    <a:pt x="0" y="359410"/>
                  </a:lnTo>
                  <a:lnTo>
                    <a:pt x="0" y="365760"/>
                  </a:lnTo>
                  <a:lnTo>
                    <a:pt x="7619" y="365760"/>
                  </a:lnTo>
                  <a:lnTo>
                    <a:pt x="7619" y="359410"/>
                  </a:lnTo>
                  <a:close/>
                </a:path>
                <a:path w="7620" h="716279">
                  <a:moveTo>
                    <a:pt x="7619" y="365760"/>
                  </a:moveTo>
                  <a:lnTo>
                    <a:pt x="0" y="365760"/>
                  </a:lnTo>
                  <a:lnTo>
                    <a:pt x="0" y="372110"/>
                  </a:lnTo>
                  <a:lnTo>
                    <a:pt x="7619" y="372110"/>
                  </a:lnTo>
                  <a:lnTo>
                    <a:pt x="7619" y="365760"/>
                  </a:lnTo>
                  <a:close/>
                </a:path>
                <a:path w="7620" h="716279">
                  <a:moveTo>
                    <a:pt x="7619" y="372110"/>
                  </a:moveTo>
                  <a:lnTo>
                    <a:pt x="0" y="372110"/>
                  </a:lnTo>
                  <a:lnTo>
                    <a:pt x="0" y="378460"/>
                  </a:lnTo>
                  <a:lnTo>
                    <a:pt x="7619" y="378460"/>
                  </a:lnTo>
                  <a:lnTo>
                    <a:pt x="7619" y="372110"/>
                  </a:lnTo>
                  <a:close/>
                </a:path>
                <a:path w="7620" h="716279">
                  <a:moveTo>
                    <a:pt x="7619" y="378460"/>
                  </a:moveTo>
                  <a:lnTo>
                    <a:pt x="0" y="378460"/>
                  </a:lnTo>
                  <a:lnTo>
                    <a:pt x="0" y="384810"/>
                  </a:lnTo>
                  <a:lnTo>
                    <a:pt x="7619" y="384810"/>
                  </a:lnTo>
                  <a:lnTo>
                    <a:pt x="7619" y="378460"/>
                  </a:lnTo>
                  <a:close/>
                </a:path>
                <a:path w="7620" h="716279">
                  <a:moveTo>
                    <a:pt x="7619" y="384810"/>
                  </a:moveTo>
                  <a:lnTo>
                    <a:pt x="0" y="384810"/>
                  </a:lnTo>
                  <a:lnTo>
                    <a:pt x="0" y="391160"/>
                  </a:lnTo>
                  <a:lnTo>
                    <a:pt x="7619" y="391160"/>
                  </a:lnTo>
                  <a:lnTo>
                    <a:pt x="7619" y="384810"/>
                  </a:lnTo>
                  <a:close/>
                </a:path>
                <a:path w="7620" h="716279">
                  <a:moveTo>
                    <a:pt x="7619" y="391160"/>
                  </a:moveTo>
                  <a:lnTo>
                    <a:pt x="0" y="391160"/>
                  </a:lnTo>
                  <a:lnTo>
                    <a:pt x="0" y="397510"/>
                  </a:lnTo>
                  <a:lnTo>
                    <a:pt x="7619" y="397510"/>
                  </a:lnTo>
                  <a:lnTo>
                    <a:pt x="7619" y="391160"/>
                  </a:lnTo>
                  <a:close/>
                </a:path>
                <a:path w="7620" h="716279">
                  <a:moveTo>
                    <a:pt x="7619" y="397510"/>
                  </a:moveTo>
                  <a:lnTo>
                    <a:pt x="0" y="397510"/>
                  </a:lnTo>
                  <a:lnTo>
                    <a:pt x="0" y="403860"/>
                  </a:lnTo>
                  <a:lnTo>
                    <a:pt x="7619" y="403860"/>
                  </a:lnTo>
                  <a:lnTo>
                    <a:pt x="7619" y="397510"/>
                  </a:lnTo>
                  <a:close/>
                </a:path>
                <a:path w="7620" h="716279">
                  <a:moveTo>
                    <a:pt x="7619" y="403860"/>
                  </a:moveTo>
                  <a:lnTo>
                    <a:pt x="0" y="403860"/>
                  </a:lnTo>
                  <a:lnTo>
                    <a:pt x="0" y="410210"/>
                  </a:lnTo>
                  <a:lnTo>
                    <a:pt x="7619" y="410210"/>
                  </a:lnTo>
                  <a:lnTo>
                    <a:pt x="7619" y="403860"/>
                  </a:lnTo>
                  <a:close/>
                </a:path>
                <a:path w="7620" h="716279">
                  <a:moveTo>
                    <a:pt x="7619" y="410210"/>
                  </a:moveTo>
                  <a:lnTo>
                    <a:pt x="0" y="410210"/>
                  </a:lnTo>
                  <a:lnTo>
                    <a:pt x="0" y="416560"/>
                  </a:lnTo>
                  <a:lnTo>
                    <a:pt x="7619" y="416560"/>
                  </a:lnTo>
                  <a:lnTo>
                    <a:pt x="7619" y="410210"/>
                  </a:lnTo>
                  <a:close/>
                </a:path>
                <a:path w="7620" h="716279">
                  <a:moveTo>
                    <a:pt x="7619" y="416560"/>
                  </a:moveTo>
                  <a:lnTo>
                    <a:pt x="0" y="416560"/>
                  </a:lnTo>
                  <a:lnTo>
                    <a:pt x="0" y="422910"/>
                  </a:lnTo>
                  <a:lnTo>
                    <a:pt x="7619" y="422910"/>
                  </a:lnTo>
                  <a:lnTo>
                    <a:pt x="7619" y="416560"/>
                  </a:lnTo>
                  <a:close/>
                </a:path>
                <a:path w="7620" h="716279">
                  <a:moveTo>
                    <a:pt x="7619" y="422910"/>
                  </a:moveTo>
                  <a:lnTo>
                    <a:pt x="0" y="422910"/>
                  </a:lnTo>
                  <a:lnTo>
                    <a:pt x="0" y="426720"/>
                  </a:lnTo>
                  <a:lnTo>
                    <a:pt x="2539" y="426720"/>
                  </a:lnTo>
                  <a:lnTo>
                    <a:pt x="2539" y="425450"/>
                  </a:lnTo>
                  <a:lnTo>
                    <a:pt x="5079" y="425450"/>
                  </a:lnTo>
                  <a:lnTo>
                    <a:pt x="5079" y="424180"/>
                  </a:lnTo>
                  <a:lnTo>
                    <a:pt x="7619" y="424180"/>
                  </a:lnTo>
                  <a:lnTo>
                    <a:pt x="7619" y="422910"/>
                  </a:lnTo>
                  <a:close/>
                </a:path>
                <a:path w="7620" h="716279">
                  <a:moveTo>
                    <a:pt x="7619" y="576580"/>
                  </a:moveTo>
                  <a:lnTo>
                    <a:pt x="0" y="576580"/>
                  </a:lnTo>
                  <a:lnTo>
                    <a:pt x="0" y="593090"/>
                  </a:lnTo>
                  <a:lnTo>
                    <a:pt x="7619" y="593090"/>
                  </a:lnTo>
                  <a:lnTo>
                    <a:pt x="7619" y="576580"/>
                  </a:lnTo>
                  <a:close/>
                </a:path>
                <a:path w="7620" h="716279">
                  <a:moveTo>
                    <a:pt x="7619" y="593090"/>
                  </a:moveTo>
                  <a:lnTo>
                    <a:pt x="0" y="593090"/>
                  </a:lnTo>
                  <a:lnTo>
                    <a:pt x="0" y="600710"/>
                  </a:lnTo>
                  <a:lnTo>
                    <a:pt x="7619" y="600710"/>
                  </a:lnTo>
                  <a:lnTo>
                    <a:pt x="7619" y="593090"/>
                  </a:lnTo>
                  <a:close/>
                </a:path>
                <a:path w="7620" h="716279">
                  <a:moveTo>
                    <a:pt x="7619" y="600710"/>
                  </a:moveTo>
                  <a:lnTo>
                    <a:pt x="0" y="600710"/>
                  </a:lnTo>
                  <a:lnTo>
                    <a:pt x="0" y="605790"/>
                  </a:lnTo>
                  <a:lnTo>
                    <a:pt x="7619" y="605790"/>
                  </a:lnTo>
                  <a:lnTo>
                    <a:pt x="7619" y="600710"/>
                  </a:lnTo>
                  <a:close/>
                </a:path>
                <a:path w="7620" h="716279">
                  <a:moveTo>
                    <a:pt x="7619" y="605790"/>
                  </a:moveTo>
                  <a:lnTo>
                    <a:pt x="0" y="605790"/>
                  </a:lnTo>
                  <a:lnTo>
                    <a:pt x="0" y="613410"/>
                  </a:lnTo>
                  <a:lnTo>
                    <a:pt x="7619" y="613410"/>
                  </a:lnTo>
                  <a:lnTo>
                    <a:pt x="7619" y="605790"/>
                  </a:lnTo>
                  <a:close/>
                </a:path>
                <a:path w="7620" h="716279">
                  <a:moveTo>
                    <a:pt x="7619" y="613410"/>
                  </a:moveTo>
                  <a:lnTo>
                    <a:pt x="0" y="613410"/>
                  </a:lnTo>
                  <a:lnTo>
                    <a:pt x="0" y="619760"/>
                  </a:lnTo>
                  <a:lnTo>
                    <a:pt x="7619" y="619760"/>
                  </a:lnTo>
                  <a:lnTo>
                    <a:pt x="7619" y="613410"/>
                  </a:lnTo>
                  <a:close/>
                </a:path>
                <a:path w="7620" h="716279">
                  <a:moveTo>
                    <a:pt x="7619" y="619760"/>
                  </a:moveTo>
                  <a:lnTo>
                    <a:pt x="0" y="619760"/>
                  </a:lnTo>
                  <a:lnTo>
                    <a:pt x="0" y="626110"/>
                  </a:lnTo>
                  <a:lnTo>
                    <a:pt x="7619" y="626110"/>
                  </a:lnTo>
                  <a:lnTo>
                    <a:pt x="7619" y="619760"/>
                  </a:lnTo>
                  <a:close/>
                </a:path>
                <a:path w="7620" h="716279">
                  <a:moveTo>
                    <a:pt x="7619" y="626110"/>
                  </a:moveTo>
                  <a:lnTo>
                    <a:pt x="0" y="626110"/>
                  </a:lnTo>
                  <a:lnTo>
                    <a:pt x="0" y="632460"/>
                  </a:lnTo>
                  <a:lnTo>
                    <a:pt x="7619" y="632460"/>
                  </a:lnTo>
                  <a:lnTo>
                    <a:pt x="7619" y="626110"/>
                  </a:lnTo>
                  <a:close/>
                </a:path>
                <a:path w="7620" h="716279">
                  <a:moveTo>
                    <a:pt x="7619" y="632460"/>
                  </a:moveTo>
                  <a:lnTo>
                    <a:pt x="0" y="632460"/>
                  </a:lnTo>
                  <a:lnTo>
                    <a:pt x="0" y="638810"/>
                  </a:lnTo>
                  <a:lnTo>
                    <a:pt x="7619" y="638810"/>
                  </a:lnTo>
                  <a:lnTo>
                    <a:pt x="7619" y="632460"/>
                  </a:lnTo>
                  <a:close/>
                </a:path>
                <a:path w="7620" h="716279">
                  <a:moveTo>
                    <a:pt x="7619" y="638810"/>
                  </a:moveTo>
                  <a:lnTo>
                    <a:pt x="0" y="638810"/>
                  </a:lnTo>
                  <a:lnTo>
                    <a:pt x="0" y="645160"/>
                  </a:lnTo>
                  <a:lnTo>
                    <a:pt x="7619" y="645160"/>
                  </a:lnTo>
                  <a:lnTo>
                    <a:pt x="7619" y="638810"/>
                  </a:lnTo>
                  <a:close/>
                </a:path>
                <a:path w="7620" h="716279">
                  <a:moveTo>
                    <a:pt x="7619" y="645160"/>
                  </a:moveTo>
                  <a:lnTo>
                    <a:pt x="0" y="645160"/>
                  </a:lnTo>
                  <a:lnTo>
                    <a:pt x="0" y="651510"/>
                  </a:lnTo>
                  <a:lnTo>
                    <a:pt x="7619" y="651510"/>
                  </a:lnTo>
                  <a:lnTo>
                    <a:pt x="7619" y="645160"/>
                  </a:lnTo>
                  <a:close/>
                </a:path>
                <a:path w="7620" h="716279">
                  <a:moveTo>
                    <a:pt x="7619" y="651510"/>
                  </a:moveTo>
                  <a:lnTo>
                    <a:pt x="0" y="651510"/>
                  </a:lnTo>
                  <a:lnTo>
                    <a:pt x="0" y="657860"/>
                  </a:lnTo>
                  <a:lnTo>
                    <a:pt x="7619" y="657860"/>
                  </a:lnTo>
                  <a:lnTo>
                    <a:pt x="7619" y="651510"/>
                  </a:lnTo>
                  <a:close/>
                </a:path>
                <a:path w="7620" h="716279">
                  <a:moveTo>
                    <a:pt x="7619" y="657860"/>
                  </a:moveTo>
                  <a:lnTo>
                    <a:pt x="0" y="657860"/>
                  </a:lnTo>
                  <a:lnTo>
                    <a:pt x="0" y="664210"/>
                  </a:lnTo>
                  <a:lnTo>
                    <a:pt x="7619" y="664210"/>
                  </a:lnTo>
                  <a:lnTo>
                    <a:pt x="7619" y="657860"/>
                  </a:lnTo>
                  <a:close/>
                </a:path>
                <a:path w="7620" h="716279">
                  <a:moveTo>
                    <a:pt x="7619" y="664210"/>
                  </a:moveTo>
                  <a:lnTo>
                    <a:pt x="0" y="664210"/>
                  </a:lnTo>
                  <a:lnTo>
                    <a:pt x="0" y="670560"/>
                  </a:lnTo>
                  <a:lnTo>
                    <a:pt x="7619" y="670560"/>
                  </a:lnTo>
                  <a:lnTo>
                    <a:pt x="7619" y="664210"/>
                  </a:lnTo>
                  <a:close/>
                </a:path>
                <a:path w="7620" h="716279">
                  <a:moveTo>
                    <a:pt x="7619" y="670560"/>
                  </a:moveTo>
                  <a:lnTo>
                    <a:pt x="0" y="670560"/>
                  </a:lnTo>
                  <a:lnTo>
                    <a:pt x="0" y="676910"/>
                  </a:lnTo>
                  <a:lnTo>
                    <a:pt x="7619" y="676910"/>
                  </a:lnTo>
                  <a:lnTo>
                    <a:pt x="7619" y="670560"/>
                  </a:lnTo>
                  <a:close/>
                </a:path>
                <a:path w="7620" h="716279">
                  <a:moveTo>
                    <a:pt x="7619" y="676910"/>
                  </a:moveTo>
                  <a:lnTo>
                    <a:pt x="0" y="676910"/>
                  </a:lnTo>
                  <a:lnTo>
                    <a:pt x="0" y="683260"/>
                  </a:lnTo>
                  <a:lnTo>
                    <a:pt x="7619" y="683260"/>
                  </a:lnTo>
                  <a:lnTo>
                    <a:pt x="7619" y="676910"/>
                  </a:lnTo>
                  <a:close/>
                </a:path>
                <a:path w="7620" h="716279">
                  <a:moveTo>
                    <a:pt x="7619" y="683260"/>
                  </a:moveTo>
                  <a:lnTo>
                    <a:pt x="0" y="683260"/>
                  </a:lnTo>
                  <a:lnTo>
                    <a:pt x="0" y="689610"/>
                  </a:lnTo>
                  <a:lnTo>
                    <a:pt x="7619" y="689610"/>
                  </a:lnTo>
                  <a:lnTo>
                    <a:pt x="7619" y="683260"/>
                  </a:lnTo>
                  <a:close/>
                </a:path>
                <a:path w="7620" h="716279">
                  <a:moveTo>
                    <a:pt x="7619" y="689610"/>
                  </a:moveTo>
                  <a:lnTo>
                    <a:pt x="0" y="689610"/>
                  </a:lnTo>
                  <a:lnTo>
                    <a:pt x="0" y="695960"/>
                  </a:lnTo>
                  <a:lnTo>
                    <a:pt x="7619" y="695960"/>
                  </a:lnTo>
                  <a:lnTo>
                    <a:pt x="7619" y="689610"/>
                  </a:lnTo>
                  <a:close/>
                </a:path>
                <a:path w="7620" h="716279">
                  <a:moveTo>
                    <a:pt x="7619" y="695960"/>
                  </a:moveTo>
                  <a:lnTo>
                    <a:pt x="0" y="695960"/>
                  </a:lnTo>
                  <a:lnTo>
                    <a:pt x="0" y="702310"/>
                  </a:lnTo>
                  <a:lnTo>
                    <a:pt x="7619" y="702310"/>
                  </a:lnTo>
                  <a:lnTo>
                    <a:pt x="7619" y="695960"/>
                  </a:lnTo>
                  <a:close/>
                </a:path>
                <a:path w="7620" h="716279">
                  <a:moveTo>
                    <a:pt x="7619" y="702310"/>
                  </a:moveTo>
                  <a:lnTo>
                    <a:pt x="0" y="702310"/>
                  </a:lnTo>
                  <a:lnTo>
                    <a:pt x="0" y="708660"/>
                  </a:lnTo>
                  <a:lnTo>
                    <a:pt x="7619" y="708660"/>
                  </a:lnTo>
                  <a:lnTo>
                    <a:pt x="7619" y="702310"/>
                  </a:lnTo>
                  <a:close/>
                </a:path>
                <a:path w="7620" h="716279">
                  <a:moveTo>
                    <a:pt x="7619" y="708660"/>
                  </a:moveTo>
                  <a:lnTo>
                    <a:pt x="0" y="708660"/>
                  </a:lnTo>
                  <a:lnTo>
                    <a:pt x="0" y="715010"/>
                  </a:lnTo>
                  <a:lnTo>
                    <a:pt x="7619" y="715010"/>
                  </a:lnTo>
                  <a:lnTo>
                    <a:pt x="7619" y="708660"/>
                  </a:lnTo>
                  <a:close/>
                </a:path>
                <a:path w="7620" h="716279">
                  <a:moveTo>
                    <a:pt x="1269" y="715010"/>
                  </a:moveTo>
                  <a:lnTo>
                    <a:pt x="0" y="715010"/>
                  </a:lnTo>
                  <a:lnTo>
                    <a:pt x="0" y="716280"/>
                  </a:lnTo>
                  <a:lnTo>
                    <a:pt x="1269" y="716280"/>
                  </a:lnTo>
                  <a:lnTo>
                    <a:pt x="1269" y="715010"/>
                  </a:lnTo>
                  <a:close/>
                </a:path>
              </a:pathLst>
            </a:custGeom>
            <a:solidFill>
              <a:srgbClr val="4300F5"/>
            </a:solidFill>
          </p:spPr>
          <p:txBody>
            <a:bodyPr bIns="0" lIns="0" rIns="0" rtlCol="0" tIns="0" wrap="square"/>
            <a:p/>
          </p:txBody>
        </p:sp>
        <p:sp>
          <p:nvSpPr>
            <p:cNvPr id="1049998" name="object 1299"/>
            <p:cNvSpPr/>
            <p:nvPr/>
          </p:nvSpPr>
          <p:spPr>
            <a:xfrm>
              <a:off x="6668770" y="4456429"/>
              <a:ext cx="7620" cy="716280"/>
            </a:xfrm>
            <a:custGeom>
              <a:avLst/>
              <a:ahLst/>
              <a:rect l="l" t="t" r="r" b="b"/>
              <a:pathLst>
                <a:path w="7620" h="716279">
                  <a:moveTo>
                    <a:pt x="7620" y="0"/>
                  </a:moveTo>
                  <a:lnTo>
                    <a:pt x="0" y="0"/>
                  </a:lnTo>
                  <a:lnTo>
                    <a:pt x="0" y="3810"/>
                  </a:lnTo>
                  <a:lnTo>
                    <a:pt x="7620" y="3810"/>
                  </a:lnTo>
                  <a:lnTo>
                    <a:pt x="7620" y="0"/>
                  </a:lnTo>
                  <a:close/>
                </a:path>
                <a:path w="7620" h="716279">
                  <a:moveTo>
                    <a:pt x="7620" y="3810"/>
                  </a:moveTo>
                  <a:lnTo>
                    <a:pt x="0" y="3810"/>
                  </a:lnTo>
                  <a:lnTo>
                    <a:pt x="0" y="10160"/>
                  </a:lnTo>
                  <a:lnTo>
                    <a:pt x="7620" y="10160"/>
                  </a:lnTo>
                  <a:lnTo>
                    <a:pt x="7620" y="3810"/>
                  </a:lnTo>
                  <a:close/>
                </a:path>
                <a:path w="7620" h="716279">
                  <a:moveTo>
                    <a:pt x="7620" y="10160"/>
                  </a:moveTo>
                  <a:lnTo>
                    <a:pt x="0" y="10160"/>
                  </a:lnTo>
                  <a:lnTo>
                    <a:pt x="0" y="16510"/>
                  </a:lnTo>
                  <a:lnTo>
                    <a:pt x="7620" y="16510"/>
                  </a:lnTo>
                  <a:lnTo>
                    <a:pt x="7620" y="10160"/>
                  </a:lnTo>
                  <a:close/>
                </a:path>
                <a:path w="7620" h="716279">
                  <a:moveTo>
                    <a:pt x="7620" y="16510"/>
                  </a:moveTo>
                  <a:lnTo>
                    <a:pt x="0" y="16510"/>
                  </a:lnTo>
                  <a:lnTo>
                    <a:pt x="0" y="22860"/>
                  </a:lnTo>
                  <a:lnTo>
                    <a:pt x="7620" y="22860"/>
                  </a:lnTo>
                  <a:lnTo>
                    <a:pt x="7620" y="16510"/>
                  </a:lnTo>
                  <a:close/>
                </a:path>
                <a:path w="7620" h="716279">
                  <a:moveTo>
                    <a:pt x="7620" y="22860"/>
                  </a:moveTo>
                  <a:lnTo>
                    <a:pt x="0" y="22860"/>
                  </a:lnTo>
                  <a:lnTo>
                    <a:pt x="0" y="29210"/>
                  </a:lnTo>
                  <a:lnTo>
                    <a:pt x="7620" y="29210"/>
                  </a:lnTo>
                  <a:lnTo>
                    <a:pt x="7620" y="22860"/>
                  </a:lnTo>
                  <a:close/>
                </a:path>
                <a:path w="7620" h="716279">
                  <a:moveTo>
                    <a:pt x="7620" y="29210"/>
                  </a:moveTo>
                  <a:lnTo>
                    <a:pt x="0" y="29210"/>
                  </a:lnTo>
                  <a:lnTo>
                    <a:pt x="0" y="35560"/>
                  </a:lnTo>
                  <a:lnTo>
                    <a:pt x="7620" y="35560"/>
                  </a:lnTo>
                  <a:lnTo>
                    <a:pt x="7620" y="29210"/>
                  </a:lnTo>
                  <a:close/>
                </a:path>
                <a:path w="7620" h="716279">
                  <a:moveTo>
                    <a:pt x="7620" y="35560"/>
                  </a:moveTo>
                  <a:lnTo>
                    <a:pt x="0" y="35560"/>
                  </a:lnTo>
                  <a:lnTo>
                    <a:pt x="0" y="41910"/>
                  </a:lnTo>
                  <a:lnTo>
                    <a:pt x="7620" y="41910"/>
                  </a:lnTo>
                  <a:lnTo>
                    <a:pt x="7620" y="35560"/>
                  </a:lnTo>
                  <a:close/>
                </a:path>
                <a:path w="7620" h="716279">
                  <a:moveTo>
                    <a:pt x="7620" y="41910"/>
                  </a:moveTo>
                  <a:lnTo>
                    <a:pt x="0" y="41910"/>
                  </a:lnTo>
                  <a:lnTo>
                    <a:pt x="0" y="48260"/>
                  </a:lnTo>
                  <a:lnTo>
                    <a:pt x="7620" y="48260"/>
                  </a:lnTo>
                  <a:lnTo>
                    <a:pt x="7620" y="41910"/>
                  </a:lnTo>
                  <a:close/>
                </a:path>
                <a:path w="7620" h="716279">
                  <a:moveTo>
                    <a:pt x="7620" y="48260"/>
                  </a:moveTo>
                  <a:lnTo>
                    <a:pt x="0" y="48260"/>
                  </a:lnTo>
                  <a:lnTo>
                    <a:pt x="0" y="54610"/>
                  </a:lnTo>
                  <a:lnTo>
                    <a:pt x="7620" y="54610"/>
                  </a:lnTo>
                  <a:lnTo>
                    <a:pt x="7620" y="48260"/>
                  </a:lnTo>
                  <a:close/>
                </a:path>
                <a:path w="7620" h="716279">
                  <a:moveTo>
                    <a:pt x="7620" y="54610"/>
                  </a:moveTo>
                  <a:lnTo>
                    <a:pt x="0" y="54610"/>
                  </a:lnTo>
                  <a:lnTo>
                    <a:pt x="0" y="60960"/>
                  </a:lnTo>
                  <a:lnTo>
                    <a:pt x="7620" y="60960"/>
                  </a:lnTo>
                  <a:lnTo>
                    <a:pt x="7620" y="54610"/>
                  </a:lnTo>
                  <a:close/>
                </a:path>
                <a:path w="7620" h="716279">
                  <a:moveTo>
                    <a:pt x="7620" y="60960"/>
                  </a:moveTo>
                  <a:lnTo>
                    <a:pt x="0" y="60960"/>
                  </a:lnTo>
                  <a:lnTo>
                    <a:pt x="0" y="67310"/>
                  </a:lnTo>
                  <a:lnTo>
                    <a:pt x="7620" y="67310"/>
                  </a:lnTo>
                  <a:lnTo>
                    <a:pt x="7620" y="60960"/>
                  </a:lnTo>
                  <a:close/>
                </a:path>
                <a:path w="7620" h="716279">
                  <a:moveTo>
                    <a:pt x="7620" y="67310"/>
                  </a:moveTo>
                  <a:lnTo>
                    <a:pt x="0" y="67310"/>
                  </a:lnTo>
                  <a:lnTo>
                    <a:pt x="0" y="73660"/>
                  </a:lnTo>
                  <a:lnTo>
                    <a:pt x="7620" y="73660"/>
                  </a:lnTo>
                  <a:lnTo>
                    <a:pt x="7620" y="67310"/>
                  </a:lnTo>
                  <a:close/>
                </a:path>
                <a:path w="7620" h="716279">
                  <a:moveTo>
                    <a:pt x="7620" y="73660"/>
                  </a:moveTo>
                  <a:lnTo>
                    <a:pt x="0" y="73660"/>
                  </a:lnTo>
                  <a:lnTo>
                    <a:pt x="0" y="80010"/>
                  </a:lnTo>
                  <a:lnTo>
                    <a:pt x="7620" y="80010"/>
                  </a:lnTo>
                  <a:lnTo>
                    <a:pt x="7620" y="73660"/>
                  </a:lnTo>
                  <a:close/>
                </a:path>
                <a:path w="7620" h="716279">
                  <a:moveTo>
                    <a:pt x="7620" y="80010"/>
                  </a:moveTo>
                  <a:lnTo>
                    <a:pt x="0" y="80010"/>
                  </a:lnTo>
                  <a:lnTo>
                    <a:pt x="0" y="86360"/>
                  </a:lnTo>
                  <a:lnTo>
                    <a:pt x="7620" y="86360"/>
                  </a:lnTo>
                  <a:lnTo>
                    <a:pt x="7620" y="80010"/>
                  </a:lnTo>
                  <a:close/>
                </a:path>
                <a:path w="7620" h="716279">
                  <a:moveTo>
                    <a:pt x="7620" y="86360"/>
                  </a:moveTo>
                  <a:lnTo>
                    <a:pt x="0" y="86360"/>
                  </a:lnTo>
                  <a:lnTo>
                    <a:pt x="0" y="92710"/>
                  </a:lnTo>
                  <a:lnTo>
                    <a:pt x="7620" y="92710"/>
                  </a:lnTo>
                  <a:lnTo>
                    <a:pt x="7620" y="86360"/>
                  </a:lnTo>
                  <a:close/>
                </a:path>
                <a:path w="7620" h="716279">
                  <a:moveTo>
                    <a:pt x="7620" y="92710"/>
                  </a:moveTo>
                  <a:lnTo>
                    <a:pt x="0" y="92710"/>
                  </a:lnTo>
                  <a:lnTo>
                    <a:pt x="0" y="99060"/>
                  </a:lnTo>
                  <a:lnTo>
                    <a:pt x="7620" y="99060"/>
                  </a:lnTo>
                  <a:lnTo>
                    <a:pt x="7620" y="92710"/>
                  </a:lnTo>
                  <a:close/>
                </a:path>
                <a:path w="7620" h="716279">
                  <a:moveTo>
                    <a:pt x="7620" y="99060"/>
                  </a:moveTo>
                  <a:lnTo>
                    <a:pt x="0" y="99060"/>
                  </a:lnTo>
                  <a:lnTo>
                    <a:pt x="0" y="105410"/>
                  </a:lnTo>
                  <a:lnTo>
                    <a:pt x="7620" y="105410"/>
                  </a:lnTo>
                  <a:lnTo>
                    <a:pt x="7620" y="99060"/>
                  </a:lnTo>
                  <a:close/>
                </a:path>
                <a:path w="7620" h="716279">
                  <a:moveTo>
                    <a:pt x="7620" y="105410"/>
                  </a:moveTo>
                  <a:lnTo>
                    <a:pt x="0" y="105410"/>
                  </a:lnTo>
                  <a:lnTo>
                    <a:pt x="0" y="111760"/>
                  </a:lnTo>
                  <a:lnTo>
                    <a:pt x="7620" y="111760"/>
                  </a:lnTo>
                  <a:lnTo>
                    <a:pt x="7620" y="105410"/>
                  </a:lnTo>
                  <a:close/>
                </a:path>
                <a:path w="7620" h="716279">
                  <a:moveTo>
                    <a:pt x="7620" y="111760"/>
                  </a:moveTo>
                  <a:lnTo>
                    <a:pt x="0" y="111760"/>
                  </a:lnTo>
                  <a:lnTo>
                    <a:pt x="0" y="118110"/>
                  </a:lnTo>
                  <a:lnTo>
                    <a:pt x="7620" y="118110"/>
                  </a:lnTo>
                  <a:lnTo>
                    <a:pt x="7620" y="111760"/>
                  </a:lnTo>
                  <a:close/>
                </a:path>
                <a:path w="7620" h="716279">
                  <a:moveTo>
                    <a:pt x="7620" y="118110"/>
                  </a:moveTo>
                  <a:lnTo>
                    <a:pt x="0" y="118110"/>
                  </a:lnTo>
                  <a:lnTo>
                    <a:pt x="0" y="124460"/>
                  </a:lnTo>
                  <a:lnTo>
                    <a:pt x="7620" y="124460"/>
                  </a:lnTo>
                  <a:lnTo>
                    <a:pt x="7620" y="118110"/>
                  </a:lnTo>
                  <a:close/>
                </a:path>
                <a:path w="7620" h="716279">
                  <a:moveTo>
                    <a:pt x="7620" y="124460"/>
                  </a:moveTo>
                  <a:lnTo>
                    <a:pt x="0" y="124460"/>
                  </a:lnTo>
                  <a:lnTo>
                    <a:pt x="0" y="130810"/>
                  </a:lnTo>
                  <a:lnTo>
                    <a:pt x="7620" y="130810"/>
                  </a:lnTo>
                  <a:lnTo>
                    <a:pt x="7620" y="124460"/>
                  </a:lnTo>
                  <a:close/>
                </a:path>
                <a:path w="7620" h="716279">
                  <a:moveTo>
                    <a:pt x="7620" y="130810"/>
                  </a:moveTo>
                  <a:lnTo>
                    <a:pt x="0" y="130810"/>
                  </a:lnTo>
                  <a:lnTo>
                    <a:pt x="0" y="137160"/>
                  </a:lnTo>
                  <a:lnTo>
                    <a:pt x="7620" y="137160"/>
                  </a:lnTo>
                  <a:lnTo>
                    <a:pt x="7620" y="130810"/>
                  </a:lnTo>
                  <a:close/>
                </a:path>
                <a:path w="7620" h="716279">
                  <a:moveTo>
                    <a:pt x="7620" y="137160"/>
                  </a:moveTo>
                  <a:lnTo>
                    <a:pt x="0" y="137160"/>
                  </a:lnTo>
                  <a:lnTo>
                    <a:pt x="0" y="143510"/>
                  </a:lnTo>
                  <a:lnTo>
                    <a:pt x="7620" y="143510"/>
                  </a:lnTo>
                  <a:lnTo>
                    <a:pt x="7620" y="137160"/>
                  </a:lnTo>
                  <a:close/>
                </a:path>
                <a:path w="7620" h="716279">
                  <a:moveTo>
                    <a:pt x="7620" y="143510"/>
                  </a:moveTo>
                  <a:lnTo>
                    <a:pt x="0" y="143510"/>
                  </a:lnTo>
                  <a:lnTo>
                    <a:pt x="0" y="149860"/>
                  </a:lnTo>
                  <a:lnTo>
                    <a:pt x="7620" y="149860"/>
                  </a:lnTo>
                  <a:lnTo>
                    <a:pt x="7620" y="143510"/>
                  </a:lnTo>
                  <a:close/>
                </a:path>
                <a:path w="7620" h="716279">
                  <a:moveTo>
                    <a:pt x="7620" y="149860"/>
                  </a:moveTo>
                  <a:lnTo>
                    <a:pt x="0" y="149860"/>
                  </a:lnTo>
                  <a:lnTo>
                    <a:pt x="0" y="154940"/>
                  </a:lnTo>
                  <a:lnTo>
                    <a:pt x="7620" y="154940"/>
                  </a:lnTo>
                  <a:lnTo>
                    <a:pt x="7620" y="149860"/>
                  </a:lnTo>
                  <a:close/>
                </a:path>
                <a:path w="7620" h="716279">
                  <a:moveTo>
                    <a:pt x="7620" y="154940"/>
                  </a:moveTo>
                  <a:lnTo>
                    <a:pt x="0" y="154940"/>
                  </a:lnTo>
                  <a:lnTo>
                    <a:pt x="0" y="162560"/>
                  </a:lnTo>
                  <a:lnTo>
                    <a:pt x="7620" y="162560"/>
                  </a:lnTo>
                  <a:lnTo>
                    <a:pt x="7620" y="154940"/>
                  </a:lnTo>
                  <a:close/>
                </a:path>
                <a:path w="7620" h="716279">
                  <a:moveTo>
                    <a:pt x="7620" y="162560"/>
                  </a:moveTo>
                  <a:lnTo>
                    <a:pt x="0" y="162560"/>
                  </a:lnTo>
                  <a:lnTo>
                    <a:pt x="0" y="167640"/>
                  </a:lnTo>
                  <a:lnTo>
                    <a:pt x="1270" y="167640"/>
                  </a:lnTo>
                  <a:lnTo>
                    <a:pt x="1270" y="166370"/>
                  </a:lnTo>
                  <a:lnTo>
                    <a:pt x="3809" y="166370"/>
                  </a:lnTo>
                  <a:lnTo>
                    <a:pt x="3809" y="165100"/>
                  </a:lnTo>
                  <a:lnTo>
                    <a:pt x="7620" y="165100"/>
                  </a:lnTo>
                  <a:lnTo>
                    <a:pt x="7620" y="162560"/>
                  </a:lnTo>
                  <a:close/>
                </a:path>
                <a:path w="7620" h="716279">
                  <a:moveTo>
                    <a:pt x="7620" y="290830"/>
                  </a:moveTo>
                  <a:lnTo>
                    <a:pt x="5079" y="290830"/>
                  </a:lnTo>
                  <a:lnTo>
                    <a:pt x="5079" y="292100"/>
                  </a:lnTo>
                  <a:lnTo>
                    <a:pt x="0" y="292100"/>
                  </a:lnTo>
                  <a:lnTo>
                    <a:pt x="0" y="295910"/>
                  </a:lnTo>
                  <a:lnTo>
                    <a:pt x="7620" y="295910"/>
                  </a:lnTo>
                  <a:lnTo>
                    <a:pt x="7620" y="290830"/>
                  </a:lnTo>
                  <a:close/>
                </a:path>
                <a:path w="7620" h="716279">
                  <a:moveTo>
                    <a:pt x="7620" y="295910"/>
                  </a:moveTo>
                  <a:lnTo>
                    <a:pt x="0" y="295910"/>
                  </a:lnTo>
                  <a:lnTo>
                    <a:pt x="0" y="302260"/>
                  </a:lnTo>
                  <a:lnTo>
                    <a:pt x="7620" y="302260"/>
                  </a:lnTo>
                  <a:lnTo>
                    <a:pt x="7620" y="295910"/>
                  </a:lnTo>
                  <a:close/>
                </a:path>
                <a:path w="7620" h="716279">
                  <a:moveTo>
                    <a:pt x="7620" y="302260"/>
                  </a:moveTo>
                  <a:lnTo>
                    <a:pt x="0" y="302260"/>
                  </a:lnTo>
                  <a:lnTo>
                    <a:pt x="0" y="308610"/>
                  </a:lnTo>
                  <a:lnTo>
                    <a:pt x="7620" y="308610"/>
                  </a:lnTo>
                  <a:lnTo>
                    <a:pt x="7620" y="302260"/>
                  </a:lnTo>
                  <a:close/>
                </a:path>
                <a:path w="7620" h="716279">
                  <a:moveTo>
                    <a:pt x="7620" y="308610"/>
                  </a:moveTo>
                  <a:lnTo>
                    <a:pt x="0" y="308610"/>
                  </a:lnTo>
                  <a:lnTo>
                    <a:pt x="0" y="314960"/>
                  </a:lnTo>
                  <a:lnTo>
                    <a:pt x="7620" y="314960"/>
                  </a:lnTo>
                  <a:lnTo>
                    <a:pt x="7620" y="308610"/>
                  </a:lnTo>
                  <a:close/>
                </a:path>
                <a:path w="7620" h="716279">
                  <a:moveTo>
                    <a:pt x="7620" y="314960"/>
                  </a:moveTo>
                  <a:lnTo>
                    <a:pt x="0" y="314960"/>
                  </a:lnTo>
                  <a:lnTo>
                    <a:pt x="0" y="321310"/>
                  </a:lnTo>
                  <a:lnTo>
                    <a:pt x="7620" y="321310"/>
                  </a:lnTo>
                  <a:lnTo>
                    <a:pt x="7620" y="314960"/>
                  </a:lnTo>
                  <a:close/>
                </a:path>
                <a:path w="7620" h="716279">
                  <a:moveTo>
                    <a:pt x="7620" y="321310"/>
                  </a:moveTo>
                  <a:lnTo>
                    <a:pt x="0" y="321310"/>
                  </a:lnTo>
                  <a:lnTo>
                    <a:pt x="0" y="327660"/>
                  </a:lnTo>
                  <a:lnTo>
                    <a:pt x="7620" y="327660"/>
                  </a:lnTo>
                  <a:lnTo>
                    <a:pt x="7620" y="321310"/>
                  </a:lnTo>
                  <a:close/>
                </a:path>
                <a:path w="7620" h="716279">
                  <a:moveTo>
                    <a:pt x="7620" y="327660"/>
                  </a:moveTo>
                  <a:lnTo>
                    <a:pt x="0" y="327660"/>
                  </a:lnTo>
                  <a:lnTo>
                    <a:pt x="0" y="334010"/>
                  </a:lnTo>
                  <a:lnTo>
                    <a:pt x="7620" y="334010"/>
                  </a:lnTo>
                  <a:lnTo>
                    <a:pt x="7620" y="327660"/>
                  </a:lnTo>
                  <a:close/>
                </a:path>
                <a:path w="7620" h="716279">
                  <a:moveTo>
                    <a:pt x="7620" y="334010"/>
                  </a:moveTo>
                  <a:lnTo>
                    <a:pt x="0" y="334010"/>
                  </a:lnTo>
                  <a:lnTo>
                    <a:pt x="0" y="340360"/>
                  </a:lnTo>
                  <a:lnTo>
                    <a:pt x="7620" y="340360"/>
                  </a:lnTo>
                  <a:lnTo>
                    <a:pt x="7620" y="334010"/>
                  </a:lnTo>
                  <a:close/>
                </a:path>
                <a:path w="7620" h="716279">
                  <a:moveTo>
                    <a:pt x="7620" y="340360"/>
                  </a:moveTo>
                  <a:lnTo>
                    <a:pt x="0" y="340360"/>
                  </a:lnTo>
                  <a:lnTo>
                    <a:pt x="0" y="346710"/>
                  </a:lnTo>
                  <a:lnTo>
                    <a:pt x="7620" y="346710"/>
                  </a:lnTo>
                  <a:lnTo>
                    <a:pt x="7620" y="340360"/>
                  </a:lnTo>
                  <a:close/>
                </a:path>
                <a:path w="7620" h="716279">
                  <a:moveTo>
                    <a:pt x="7620" y="346710"/>
                  </a:moveTo>
                  <a:lnTo>
                    <a:pt x="0" y="346710"/>
                  </a:lnTo>
                  <a:lnTo>
                    <a:pt x="0" y="353060"/>
                  </a:lnTo>
                  <a:lnTo>
                    <a:pt x="7620" y="353060"/>
                  </a:lnTo>
                  <a:lnTo>
                    <a:pt x="7620" y="346710"/>
                  </a:lnTo>
                  <a:close/>
                </a:path>
                <a:path w="7620" h="716279">
                  <a:moveTo>
                    <a:pt x="7620" y="353060"/>
                  </a:moveTo>
                  <a:lnTo>
                    <a:pt x="0" y="353060"/>
                  </a:lnTo>
                  <a:lnTo>
                    <a:pt x="0" y="359410"/>
                  </a:lnTo>
                  <a:lnTo>
                    <a:pt x="7620" y="359410"/>
                  </a:lnTo>
                  <a:lnTo>
                    <a:pt x="7620" y="353060"/>
                  </a:lnTo>
                  <a:close/>
                </a:path>
                <a:path w="7620" h="716279">
                  <a:moveTo>
                    <a:pt x="7620" y="359410"/>
                  </a:moveTo>
                  <a:lnTo>
                    <a:pt x="0" y="359410"/>
                  </a:lnTo>
                  <a:lnTo>
                    <a:pt x="0" y="365760"/>
                  </a:lnTo>
                  <a:lnTo>
                    <a:pt x="7620" y="365760"/>
                  </a:lnTo>
                  <a:lnTo>
                    <a:pt x="7620" y="359410"/>
                  </a:lnTo>
                  <a:close/>
                </a:path>
                <a:path w="7620" h="716279">
                  <a:moveTo>
                    <a:pt x="7620" y="365760"/>
                  </a:moveTo>
                  <a:lnTo>
                    <a:pt x="0" y="365760"/>
                  </a:lnTo>
                  <a:lnTo>
                    <a:pt x="0" y="372110"/>
                  </a:lnTo>
                  <a:lnTo>
                    <a:pt x="7620" y="372110"/>
                  </a:lnTo>
                  <a:lnTo>
                    <a:pt x="7620" y="365760"/>
                  </a:lnTo>
                  <a:close/>
                </a:path>
                <a:path w="7620" h="716279">
                  <a:moveTo>
                    <a:pt x="7620" y="372110"/>
                  </a:moveTo>
                  <a:lnTo>
                    <a:pt x="0" y="372110"/>
                  </a:lnTo>
                  <a:lnTo>
                    <a:pt x="0" y="378460"/>
                  </a:lnTo>
                  <a:lnTo>
                    <a:pt x="7620" y="378460"/>
                  </a:lnTo>
                  <a:lnTo>
                    <a:pt x="7620" y="372110"/>
                  </a:lnTo>
                  <a:close/>
                </a:path>
                <a:path w="7620" h="716279">
                  <a:moveTo>
                    <a:pt x="7620" y="378460"/>
                  </a:moveTo>
                  <a:lnTo>
                    <a:pt x="0" y="378460"/>
                  </a:lnTo>
                  <a:lnTo>
                    <a:pt x="0" y="384810"/>
                  </a:lnTo>
                  <a:lnTo>
                    <a:pt x="7620" y="384810"/>
                  </a:lnTo>
                  <a:lnTo>
                    <a:pt x="7620" y="378460"/>
                  </a:lnTo>
                  <a:close/>
                </a:path>
                <a:path w="7620" h="716279">
                  <a:moveTo>
                    <a:pt x="7620" y="384810"/>
                  </a:moveTo>
                  <a:lnTo>
                    <a:pt x="0" y="384810"/>
                  </a:lnTo>
                  <a:lnTo>
                    <a:pt x="0" y="391160"/>
                  </a:lnTo>
                  <a:lnTo>
                    <a:pt x="7620" y="391160"/>
                  </a:lnTo>
                  <a:lnTo>
                    <a:pt x="7620" y="384810"/>
                  </a:lnTo>
                  <a:close/>
                </a:path>
                <a:path w="7620" h="716279">
                  <a:moveTo>
                    <a:pt x="7620" y="391160"/>
                  </a:moveTo>
                  <a:lnTo>
                    <a:pt x="0" y="391160"/>
                  </a:lnTo>
                  <a:lnTo>
                    <a:pt x="0" y="397510"/>
                  </a:lnTo>
                  <a:lnTo>
                    <a:pt x="7620" y="397510"/>
                  </a:lnTo>
                  <a:lnTo>
                    <a:pt x="7620" y="391160"/>
                  </a:lnTo>
                  <a:close/>
                </a:path>
                <a:path w="7620" h="716279">
                  <a:moveTo>
                    <a:pt x="7620" y="397510"/>
                  </a:moveTo>
                  <a:lnTo>
                    <a:pt x="0" y="397510"/>
                  </a:lnTo>
                  <a:lnTo>
                    <a:pt x="0" y="403860"/>
                  </a:lnTo>
                  <a:lnTo>
                    <a:pt x="7620" y="403860"/>
                  </a:lnTo>
                  <a:lnTo>
                    <a:pt x="7620" y="397510"/>
                  </a:lnTo>
                  <a:close/>
                </a:path>
                <a:path w="7620" h="716279">
                  <a:moveTo>
                    <a:pt x="7620" y="403860"/>
                  </a:moveTo>
                  <a:lnTo>
                    <a:pt x="0" y="403860"/>
                  </a:lnTo>
                  <a:lnTo>
                    <a:pt x="0" y="410210"/>
                  </a:lnTo>
                  <a:lnTo>
                    <a:pt x="7620" y="410210"/>
                  </a:lnTo>
                  <a:lnTo>
                    <a:pt x="7620" y="403860"/>
                  </a:lnTo>
                  <a:close/>
                </a:path>
                <a:path w="7620" h="716279">
                  <a:moveTo>
                    <a:pt x="7620" y="410210"/>
                  </a:moveTo>
                  <a:lnTo>
                    <a:pt x="0" y="410210"/>
                  </a:lnTo>
                  <a:lnTo>
                    <a:pt x="0" y="416560"/>
                  </a:lnTo>
                  <a:lnTo>
                    <a:pt x="7620" y="416560"/>
                  </a:lnTo>
                  <a:lnTo>
                    <a:pt x="7620" y="410210"/>
                  </a:lnTo>
                  <a:close/>
                </a:path>
                <a:path w="7620" h="716279">
                  <a:moveTo>
                    <a:pt x="7620" y="416560"/>
                  </a:moveTo>
                  <a:lnTo>
                    <a:pt x="0" y="416560"/>
                  </a:lnTo>
                  <a:lnTo>
                    <a:pt x="0" y="422910"/>
                  </a:lnTo>
                  <a:lnTo>
                    <a:pt x="7620" y="422910"/>
                  </a:lnTo>
                  <a:lnTo>
                    <a:pt x="7620" y="416560"/>
                  </a:lnTo>
                  <a:close/>
                </a:path>
                <a:path w="7620" h="716279">
                  <a:moveTo>
                    <a:pt x="7620" y="422910"/>
                  </a:moveTo>
                  <a:lnTo>
                    <a:pt x="0" y="422910"/>
                  </a:lnTo>
                  <a:lnTo>
                    <a:pt x="0" y="429260"/>
                  </a:lnTo>
                  <a:lnTo>
                    <a:pt x="2539" y="429260"/>
                  </a:lnTo>
                  <a:lnTo>
                    <a:pt x="2539" y="427990"/>
                  </a:lnTo>
                  <a:lnTo>
                    <a:pt x="6350" y="427990"/>
                  </a:lnTo>
                  <a:lnTo>
                    <a:pt x="6350" y="426720"/>
                  </a:lnTo>
                  <a:lnTo>
                    <a:pt x="7620" y="426720"/>
                  </a:lnTo>
                  <a:lnTo>
                    <a:pt x="7620" y="422910"/>
                  </a:lnTo>
                  <a:close/>
                </a:path>
                <a:path w="7620" h="716279">
                  <a:moveTo>
                    <a:pt x="1270" y="575310"/>
                  </a:moveTo>
                  <a:lnTo>
                    <a:pt x="0" y="575310"/>
                  </a:lnTo>
                  <a:lnTo>
                    <a:pt x="0" y="593090"/>
                  </a:lnTo>
                  <a:lnTo>
                    <a:pt x="7620" y="593090"/>
                  </a:lnTo>
                  <a:lnTo>
                    <a:pt x="7620" y="576580"/>
                  </a:lnTo>
                  <a:lnTo>
                    <a:pt x="1270" y="576580"/>
                  </a:lnTo>
                  <a:lnTo>
                    <a:pt x="1270" y="575310"/>
                  </a:lnTo>
                  <a:close/>
                </a:path>
                <a:path w="7620" h="716279">
                  <a:moveTo>
                    <a:pt x="7620" y="593090"/>
                  </a:moveTo>
                  <a:lnTo>
                    <a:pt x="0" y="593090"/>
                  </a:lnTo>
                  <a:lnTo>
                    <a:pt x="0" y="600710"/>
                  </a:lnTo>
                  <a:lnTo>
                    <a:pt x="7620" y="600710"/>
                  </a:lnTo>
                  <a:lnTo>
                    <a:pt x="7620" y="593090"/>
                  </a:lnTo>
                  <a:close/>
                </a:path>
                <a:path w="7620" h="716279">
                  <a:moveTo>
                    <a:pt x="7620" y="600710"/>
                  </a:moveTo>
                  <a:lnTo>
                    <a:pt x="0" y="600710"/>
                  </a:lnTo>
                  <a:lnTo>
                    <a:pt x="0" y="605790"/>
                  </a:lnTo>
                  <a:lnTo>
                    <a:pt x="7620" y="605790"/>
                  </a:lnTo>
                  <a:lnTo>
                    <a:pt x="7620" y="600710"/>
                  </a:lnTo>
                  <a:close/>
                </a:path>
                <a:path w="7620" h="716279">
                  <a:moveTo>
                    <a:pt x="7620" y="605790"/>
                  </a:moveTo>
                  <a:lnTo>
                    <a:pt x="0" y="605790"/>
                  </a:lnTo>
                  <a:lnTo>
                    <a:pt x="0" y="613410"/>
                  </a:lnTo>
                  <a:lnTo>
                    <a:pt x="7620" y="613410"/>
                  </a:lnTo>
                  <a:lnTo>
                    <a:pt x="7620" y="605790"/>
                  </a:lnTo>
                  <a:close/>
                </a:path>
                <a:path w="7620" h="716279">
                  <a:moveTo>
                    <a:pt x="7620" y="613410"/>
                  </a:moveTo>
                  <a:lnTo>
                    <a:pt x="0" y="613410"/>
                  </a:lnTo>
                  <a:lnTo>
                    <a:pt x="0" y="619760"/>
                  </a:lnTo>
                  <a:lnTo>
                    <a:pt x="7620" y="619760"/>
                  </a:lnTo>
                  <a:lnTo>
                    <a:pt x="7620" y="613410"/>
                  </a:lnTo>
                  <a:close/>
                </a:path>
                <a:path w="7620" h="716279">
                  <a:moveTo>
                    <a:pt x="7620" y="619760"/>
                  </a:moveTo>
                  <a:lnTo>
                    <a:pt x="0" y="619760"/>
                  </a:lnTo>
                  <a:lnTo>
                    <a:pt x="0" y="626110"/>
                  </a:lnTo>
                  <a:lnTo>
                    <a:pt x="7620" y="626110"/>
                  </a:lnTo>
                  <a:lnTo>
                    <a:pt x="7620" y="619760"/>
                  </a:lnTo>
                  <a:close/>
                </a:path>
                <a:path w="7620" h="716279">
                  <a:moveTo>
                    <a:pt x="7620" y="626110"/>
                  </a:moveTo>
                  <a:lnTo>
                    <a:pt x="0" y="626110"/>
                  </a:lnTo>
                  <a:lnTo>
                    <a:pt x="0" y="632460"/>
                  </a:lnTo>
                  <a:lnTo>
                    <a:pt x="7620" y="632460"/>
                  </a:lnTo>
                  <a:lnTo>
                    <a:pt x="7620" y="626110"/>
                  </a:lnTo>
                  <a:close/>
                </a:path>
                <a:path w="7620" h="716279">
                  <a:moveTo>
                    <a:pt x="7620" y="632460"/>
                  </a:moveTo>
                  <a:lnTo>
                    <a:pt x="0" y="632460"/>
                  </a:lnTo>
                  <a:lnTo>
                    <a:pt x="0" y="638810"/>
                  </a:lnTo>
                  <a:lnTo>
                    <a:pt x="7620" y="638810"/>
                  </a:lnTo>
                  <a:lnTo>
                    <a:pt x="7620" y="632460"/>
                  </a:lnTo>
                  <a:close/>
                </a:path>
                <a:path w="7620" h="716279">
                  <a:moveTo>
                    <a:pt x="7620" y="638810"/>
                  </a:moveTo>
                  <a:lnTo>
                    <a:pt x="0" y="638810"/>
                  </a:lnTo>
                  <a:lnTo>
                    <a:pt x="0" y="645160"/>
                  </a:lnTo>
                  <a:lnTo>
                    <a:pt x="7620" y="645160"/>
                  </a:lnTo>
                  <a:lnTo>
                    <a:pt x="7620" y="638810"/>
                  </a:lnTo>
                  <a:close/>
                </a:path>
                <a:path w="7620" h="716279">
                  <a:moveTo>
                    <a:pt x="7620" y="645160"/>
                  </a:moveTo>
                  <a:lnTo>
                    <a:pt x="0" y="645160"/>
                  </a:lnTo>
                  <a:lnTo>
                    <a:pt x="0" y="651510"/>
                  </a:lnTo>
                  <a:lnTo>
                    <a:pt x="7620" y="651510"/>
                  </a:lnTo>
                  <a:lnTo>
                    <a:pt x="7620" y="645160"/>
                  </a:lnTo>
                  <a:close/>
                </a:path>
                <a:path w="7620" h="716279">
                  <a:moveTo>
                    <a:pt x="7620" y="651510"/>
                  </a:moveTo>
                  <a:lnTo>
                    <a:pt x="0" y="651510"/>
                  </a:lnTo>
                  <a:lnTo>
                    <a:pt x="0" y="657860"/>
                  </a:lnTo>
                  <a:lnTo>
                    <a:pt x="7620" y="657860"/>
                  </a:lnTo>
                  <a:lnTo>
                    <a:pt x="7620" y="651510"/>
                  </a:lnTo>
                  <a:close/>
                </a:path>
                <a:path w="7620" h="716279">
                  <a:moveTo>
                    <a:pt x="7620" y="657860"/>
                  </a:moveTo>
                  <a:lnTo>
                    <a:pt x="0" y="657860"/>
                  </a:lnTo>
                  <a:lnTo>
                    <a:pt x="0" y="664210"/>
                  </a:lnTo>
                  <a:lnTo>
                    <a:pt x="7620" y="664210"/>
                  </a:lnTo>
                  <a:lnTo>
                    <a:pt x="7620" y="657860"/>
                  </a:lnTo>
                  <a:close/>
                </a:path>
                <a:path w="7620" h="716279">
                  <a:moveTo>
                    <a:pt x="7620" y="664210"/>
                  </a:moveTo>
                  <a:lnTo>
                    <a:pt x="0" y="664210"/>
                  </a:lnTo>
                  <a:lnTo>
                    <a:pt x="0" y="670560"/>
                  </a:lnTo>
                  <a:lnTo>
                    <a:pt x="7620" y="670560"/>
                  </a:lnTo>
                  <a:lnTo>
                    <a:pt x="7620" y="664210"/>
                  </a:lnTo>
                  <a:close/>
                </a:path>
                <a:path w="7620" h="716279">
                  <a:moveTo>
                    <a:pt x="7620" y="670560"/>
                  </a:moveTo>
                  <a:lnTo>
                    <a:pt x="0" y="670560"/>
                  </a:lnTo>
                  <a:lnTo>
                    <a:pt x="0" y="676910"/>
                  </a:lnTo>
                  <a:lnTo>
                    <a:pt x="7620" y="676910"/>
                  </a:lnTo>
                  <a:lnTo>
                    <a:pt x="7620" y="670560"/>
                  </a:lnTo>
                  <a:close/>
                </a:path>
                <a:path w="7620" h="716279">
                  <a:moveTo>
                    <a:pt x="7620" y="676910"/>
                  </a:moveTo>
                  <a:lnTo>
                    <a:pt x="0" y="676910"/>
                  </a:lnTo>
                  <a:lnTo>
                    <a:pt x="0" y="683260"/>
                  </a:lnTo>
                  <a:lnTo>
                    <a:pt x="7620" y="683260"/>
                  </a:lnTo>
                  <a:lnTo>
                    <a:pt x="7620" y="676910"/>
                  </a:lnTo>
                  <a:close/>
                </a:path>
                <a:path w="7620" h="716279">
                  <a:moveTo>
                    <a:pt x="7620" y="683260"/>
                  </a:moveTo>
                  <a:lnTo>
                    <a:pt x="0" y="683260"/>
                  </a:lnTo>
                  <a:lnTo>
                    <a:pt x="0" y="689610"/>
                  </a:lnTo>
                  <a:lnTo>
                    <a:pt x="7620" y="689610"/>
                  </a:lnTo>
                  <a:lnTo>
                    <a:pt x="7620" y="683260"/>
                  </a:lnTo>
                  <a:close/>
                </a:path>
                <a:path w="7620" h="716279">
                  <a:moveTo>
                    <a:pt x="7620" y="689610"/>
                  </a:moveTo>
                  <a:lnTo>
                    <a:pt x="0" y="689610"/>
                  </a:lnTo>
                  <a:lnTo>
                    <a:pt x="0" y="695960"/>
                  </a:lnTo>
                  <a:lnTo>
                    <a:pt x="7620" y="695960"/>
                  </a:lnTo>
                  <a:lnTo>
                    <a:pt x="7620" y="689610"/>
                  </a:lnTo>
                  <a:close/>
                </a:path>
                <a:path w="7620" h="716279">
                  <a:moveTo>
                    <a:pt x="7620" y="695960"/>
                  </a:moveTo>
                  <a:lnTo>
                    <a:pt x="0" y="695960"/>
                  </a:lnTo>
                  <a:lnTo>
                    <a:pt x="0" y="702310"/>
                  </a:lnTo>
                  <a:lnTo>
                    <a:pt x="7620" y="702310"/>
                  </a:lnTo>
                  <a:lnTo>
                    <a:pt x="7620" y="695960"/>
                  </a:lnTo>
                  <a:close/>
                </a:path>
                <a:path w="7620" h="716279">
                  <a:moveTo>
                    <a:pt x="7620" y="702310"/>
                  </a:moveTo>
                  <a:lnTo>
                    <a:pt x="0" y="702310"/>
                  </a:lnTo>
                  <a:lnTo>
                    <a:pt x="0" y="708660"/>
                  </a:lnTo>
                  <a:lnTo>
                    <a:pt x="7620" y="708660"/>
                  </a:lnTo>
                  <a:lnTo>
                    <a:pt x="7620" y="702310"/>
                  </a:lnTo>
                  <a:close/>
                </a:path>
                <a:path w="7620" h="716279">
                  <a:moveTo>
                    <a:pt x="7620" y="708660"/>
                  </a:moveTo>
                  <a:lnTo>
                    <a:pt x="0" y="708660"/>
                  </a:lnTo>
                  <a:lnTo>
                    <a:pt x="0" y="715010"/>
                  </a:lnTo>
                  <a:lnTo>
                    <a:pt x="7620" y="715010"/>
                  </a:lnTo>
                  <a:lnTo>
                    <a:pt x="7620" y="708660"/>
                  </a:lnTo>
                  <a:close/>
                </a:path>
                <a:path w="7620" h="716279">
                  <a:moveTo>
                    <a:pt x="7620" y="715010"/>
                  </a:moveTo>
                  <a:lnTo>
                    <a:pt x="0" y="715010"/>
                  </a:lnTo>
                  <a:lnTo>
                    <a:pt x="0" y="716280"/>
                  </a:lnTo>
                  <a:lnTo>
                    <a:pt x="7620" y="716280"/>
                  </a:lnTo>
                  <a:lnTo>
                    <a:pt x="7620" y="715010"/>
                  </a:lnTo>
                  <a:close/>
                </a:path>
              </a:pathLst>
            </a:custGeom>
            <a:solidFill>
              <a:srgbClr val="4100F6"/>
            </a:solidFill>
          </p:spPr>
          <p:txBody>
            <a:bodyPr bIns="0" lIns="0" rIns="0" rtlCol="0" tIns="0" wrap="square"/>
            <a:p/>
          </p:txBody>
        </p:sp>
        <p:sp>
          <p:nvSpPr>
            <p:cNvPr id="1049999" name="object 1300"/>
            <p:cNvSpPr/>
            <p:nvPr/>
          </p:nvSpPr>
          <p:spPr>
            <a:xfrm>
              <a:off x="6662420" y="4457699"/>
              <a:ext cx="6350" cy="716280"/>
            </a:xfrm>
            <a:custGeom>
              <a:avLst/>
              <a:ahLst/>
              <a:rect l="l" t="t" r="r" b="b"/>
              <a:pathLst>
                <a:path w="6350" h="716279">
                  <a:moveTo>
                    <a:pt x="6350" y="0"/>
                  </a:moveTo>
                  <a:lnTo>
                    <a:pt x="0" y="0"/>
                  </a:lnTo>
                  <a:lnTo>
                    <a:pt x="0" y="2539"/>
                  </a:lnTo>
                  <a:lnTo>
                    <a:pt x="6350" y="2539"/>
                  </a:lnTo>
                  <a:lnTo>
                    <a:pt x="6350" y="0"/>
                  </a:lnTo>
                  <a:close/>
                </a:path>
                <a:path w="6350" h="716279">
                  <a:moveTo>
                    <a:pt x="6350" y="2540"/>
                  </a:moveTo>
                  <a:lnTo>
                    <a:pt x="0" y="2540"/>
                  </a:lnTo>
                  <a:lnTo>
                    <a:pt x="0" y="8889"/>
                  </a:lnTo>
                  <a:lnTo>
                    <a:pt x="6350" y="8889"/>
                  </a:lnTo>
                  <a:lnTo>
                    <a:pt x="6350" y="2540"/>
                  </a:lnTo>
                  <a:close/>
                </a:path>
                <a:path w="6350" h="716279">
                  <a:moveTo>
                    <a:pt x="6350" y="8890"/>
                  </a:moveTo>
                  <a:lnTo>
                    <a:pt x="0" y="8890"/>
                  </a:lnTo>
                  <a:lnTo>
                    <a:pt x="0" y="15239"/>
                  </a:lnTo>
                  <a:lnTo>
                    <a:pt x="6350" y="15239"/>
                  </a:lnTo>
                  <a:lnTo>
                    <a:pt x="6350" y="8890"/>
                  </a:lnTo>
                  <a:close/>
                </a:path>
                <a:path w="6350" h="716279">
                  <a:moveTo>
                    <a:pt x="6350" y="15240"/>
                  </a:moveTo>
                  <a:lnTo>
                    <a:pt x="0" y="15240"/>
                  </a:lnTo>
                  <a:lnTo>
                    <a:pt x="0" y="21589"/>
                  </a:lnTo>
                  <a:lnTo>
                    <a:pt x="6350" y="21589"/>
                  </a:lnTo>
                  <a:lnTo>
                    <a:pt x="6350" y="15240"/>
                  </a:lnTo>
                  <a:close/>
                </a:path>
                <a:path w="6350" h="716279">
                  <a:moveTo>
                    <a:pt x="6350" y="21590"/>
                  </a:moveTo>
                  <a:lnTo>
                    <a:pt x="0" y="21590"/>
                  </a:lnTo>
                  <a:lnTo>
                    <a:pt x="0" y="27939"/>
                  </a:lnTo>
                  <a:lnTo>
                    <a:pt x="6350" y="27939"/>
                  </a:lnTo>
                  <a:lnTo>
                    <a:pt x="6350" y="21590"/>
                  </a:lnTo>
                  <a:close/>
                </a:path>
                <a:path w="6350" h="716279">
                  <a:moveTo>
                    <a:pt x="6350" y="27940"/>
                  </a:moveTo>
                  <a:lnTo>
                    <a:pt x="0" y="27940"/>
                  </a:lnTo>
                  <a:lnTo>
                    <a:pt x="0" y="34289"/>
                  </a:lnTo>
                  <a:lnTo>
                    <a:pt x="6350" y="34289"/>
                  </a:lnTo>
                  <a:lnTo>
                    <a:pt x="6350" y="27940"/>
                  </a:lnTo>
                  <a:close/>
                </a:path>
                <a:path w="6350" h="716279">
                  <a:moveTo>
                    <a:pt x="6350" y="34290"/>
                  </a:moveTo>
                  <a:lnTo>
                    <a:pt x="0" y="34290"/>
                  </a:lnTo>
                  <a:lnTo>
                    <a:pt x="0" y="40639"/>
                  </a:lnTo>
                  <a:lnTo>
                    <a:pt x="6350" y="40639"/>
                  </a:lnTo>
                  <a:lnTo>
                    <a:pt x="6350" y="34290"/>
                  </a:lnTo>
                  <a:close/>
                </a:path>
                <a:path w="6350" h="716279">
                  <a:moveTo>
                    <a:pt x="6350" y="40640"/>
                  </a:moveTo>
                  <a:lnTo>
                    <a:pt x="0" y="40640"/>
                  </a:lnTo>
                  <a:lnTo>
                    <a:pt x="0" y="46989"/>
                  </a:lnTo>
                  <a:lnTo>
                    <a:pt x="6350" y="46989"/>
                  </a:lnTo>
                  <a:lnTo>
                    <a:pt x="6350" y="40640"/>
                  </a:lnTo>
                  <a:close/>
                </a:path>
                <a:path w="6350" h="716279">
                  <a:moveTo>
                    <a:pt x="6350" y="46990"/>
                  </a:moveTo>
                  <a:lnTo>
                    <a:pt x="0" y="46990"/>
                  </a:lnTo>
                  <a:lnTo>
                    <a:pt x="0" y="53339"/>
                  </a:lnTo>
                  <a:lnTo>
                    <a:pt x="6350" y="53339"/>
                  </a:lnTo>
                  <a:lnTo>
                    <a:pt x="6350" y="46990"/>
                  </a:lnTo>
                  <a:close/>
                </a:path>
                <a:path w="6350" h="716279">
                  <a:moveTo>
                    <a:pt x="6350" y="53340"/>
                  </a:moveTo>
                  <a:lnTo>
                    <a:pt x="0" y="53340"/>
                  </a:lnTo>
                  <a:lnTo>
                    <a:pt x="0" y="59689"/>
                  </a:lnTo>
                  <a:lnTo>
                    <a:pt x="6350" y="59689"/>
                  </a:lnTo>
                  <a:lnTo>
                    <a:pt x="6350" y="53340"/>
                  </a:lnTo>
                  <a:close/>
                </a:path>
                <a:path w="6350" h="716279">
                  <a:moveTo>
                    <a:pt x="6350" y="59690"/>
                  </a:moveTo>
                  <a:lnTo>
                    <a:pt x="0" y="59690"/>
                  </a:lnTo>
                  <a:lnTo>
                    <a:pt x="0" y="66039"/>
                  </a:lnTo>
                  <a:lnTo>
                    <a:pt x="6350" y="66039"/>
                  </a:lnTo>
                  <a:lnTo>
                    <a:pt x="6350" y="59690"/>
                  </a:lnTo>
                  <a:close/>
                </a:path>
                <a:path w="6350" h="716279">
                  <a:moveTo>
                    <a:pt x="6350" y="66040"/>
                  </a:moveTo>
                  <a:lnTo>
                    <a:pt x="0" y="66040"/>
                  </a:lnTo>
                  <a:lnTo>
                    <a:pt x="0" y="72389"/>
                  </a:lnTo>
                  <a:lnTo>
                    <a:pt x="6350" y="72389"/>
                  </a:lnTo>
                  <a:lnTo>
                    <a:pt x="6350" y="66040"/>
                  </a:lnTo>
                  <a:close/>
                </a:path>
                <a:path w="6350" h="716279">
                  <a:moveTo>
                    <a:pt x="6350" y="72390"/>
                  </a:moveTo>
                  <a:lnTo>
                    <a:pt x="0" y="72390"/>
                  </a:lnTo>
                  <a:lnTo>
                    <a:pt x="0" y="78739"/>
                  </a:lnTo>
                  <a:lnTo>
                    <a:pt x="6350" y="78739"/>
                  </a:lnTo>
                  <a:lnTo>
                    <a:pt x="6350" y="72390"/>
                  </a:lnTo>
                  <a:close/>
                </a:path>
                <a:path w="6350" h="716279">
                  <a:moveTo>
                    <a:pt x="6350" y="78740"/>
                  </a:moveTo>
                  <a:lnTo>
                    <a:pt x="0" y="78740"/>
                  </a:lnTo>
                  <a:lnTo>
                    <a:pt x="0" y="85089"/>
                  </a:lnTo>
                  <a:lnTo>
                    <a:pt x="6350" y="85089"/>
                  </a:lnTo>
                  <a:lnTo>
                    <a:pt x="6350" y="78740"/>
                  </a:lnTo>
                  <a:close/>
                </a:path>
                <a:path w="6350" h="716279">
                  <a:moveTo>
                    <a:pt x="6350" y="85090"/>
                  </a:moveTo>
                  <a:lnTo>
                    <a:pt x="0" y="85090"/>
                  </a:lnTo>
                  <a:lnTo>
                    <a:pt x="0" y="91439"/>
                  </a:lnTo>
                  <a:lnTo>
                    <a:pt x="6350" y="91439"/>
                  </a:lnTo>
                  <a:lnTo>
                    <a:pt x="6350" y="85090"/>
                  </a:lnTo>
                  <a:close/>
                </a:path>
                <a:path w="6350" h="716279">
                  <a:moveTo>
                    <a:pt x="6350" y="91440"/>
                  </a:moveTo>
                  <a:lnTo>
                    <a:pt x="0" y="91440"/>
                  </a:lnTo>
                  <a:lnTo>
                    <a:pt x="0" y="97789"/>
                  </a:lnTo>
                  <a:lnTo>
                    <a:pt x="6350" y="97789"/>
                  </a:lnTo>
                  <a:lnTo>
                    <a:pt x="6350" y="91440"/>
                  </a:lnTo>
                  <a:close/>
                </a:path>
                <a:path w="6350" h="716279">
                  <a:moveTo>
                    <a:pt x="6350" y="97790"/>
                  </a:moveTo>
                  <a:lnTo>
                    <a:pt x="0" y="97790"/>
                  </a:lnTo>
                  <a:lnTo>
                    <a:pt x="0" y="104139"/>
                  </a:lnTo>
                  <a:lnTo>
                    <a:pt x="6350" y="104139"/>
                  </a:lnTo>
                  <a:lnTo>
                    <a:pt x="6350" y="97790"/>
                  </a:lnTo>
                  <a:close/>
                </a:path>
                <a:path w="6350" h="716279">
                  <a:moveTo>
                    <a:pt x="6350" y="104140"/>
                  </a:moveTo>
                  <a:lnTo>
                    <a:pt x="0" y="104140"/>
                  </a:lnTo>
                  <a:lnTo>
                    <a:pt x="0" y="110489"/>
                  </a:lnTo>
                  <a:lnTo>
                    <a:pt x="6350" y="110489"/>
                  </a:lnTo>
                  <a:lnTo>
                    <a:pt x="6350" y="104140"/>
                  </a:lnTo>
                  <a:close/>
                </a:path>
                <a:path w="6350" h="716279">
                  <a:moveTo>
                    <a:pt x="6350" y="110490"/>
                  </a:moveTo>
                  <a:lnTo>
                    <a:pt x="0" y="110490"/>
                  </a:lnTo>
                  <a:lnTo>
                    <a:pt x="0" y="116839"/>
                  </a:lnTo>
                  <a:lnTo>
                    <a:pt x="6350" y="116839"/>
                  </a:lnTo>
                  <a:lnTo>
                    <a:pt x="6350" y="110490"/>
                  </a:lnTo>
                  <a:close/>
                </a:path>
                <a:path w="6350" h="716279">
                  <a:moveTo>
                    <a:pt x="6350" y="116840"/>
                  </a:moveTo>
                  <a:lnTo>
                    <a:pt x="0" y="116840"/>
                  </a:lnTo>
                  <a:lnTo>
                    <a:pt x="0" y="123189"/>
                  </a:lnTo>
                  <a:lnTo>
                    <a:pt x="6350" y="123189"/>
                  </a:lnTo>
                  <a:lnTo>
                    <a:pt x="6350" y="116840"/>
                  </a:lnTo>
                  <a:close/>
                </a:path>
                <a:path w="6350" h="716279">
                  <a:moveTo>
                    <a:pt x="6350" y="123190"/>
                  </a:moveTo>
                  <a:lnTo>
                    <a:pt x="0" y="123190"/>
                  </a:lnTo>
                  <a:lnTo>
                    <a:pt x="0" y="129539"/>
                  </a:lnTo>
                  <a:lnTo>
                    <a:pt x="6350" y="129539"/>
                  </a:lnTo>
                  <a:lnTo>
                    <a:pt x="6350" y="123190"/>
                  </a:lnTo>
                  <a:close/>
                </a:path>
                <a:path w="6350" h="716279">
                  <a:moveTo>
                    <a:pt x="6350" y="129540"/>
                  </a:moveTo>
                  <a:lnTo>
                    <a:pt x="0" y="129540"/>
                  </a:lnTo>
                  <a:lnTo>
                    <a:pt x="0" y="135889"/>
                  </a:lnTo>
                  <a:lnTo>
                    <a:pt x="6350" y="135889"/>
                  </a:lnTo>
                  <a:lnTo>
                    <a:pt x="6350" y="129540"/>
                  </a:lnTo>
                  <a:close/>
                </a:path>
                <a:path w="6350" h="716279">
                  <a:moveTo>
                    <a:pt x="6350" y="135890"/>
                  </a:moveTo>
                  <a:lnTo>
                    <a:pt x="0" y="135890"/>
                  </a:lnTo>
                  <a:lnTo>
                    <a:pt x="0" y="142239"/>
                  </a:lnTo>
                  <a:lnTo>
                    <a:pt x="6350" y="142239"/>
                  </a:lnTo>
                  <a:lnTo>
                    <a:pt x="6350" y="135890"/>
                  </a:lnTo>
                  <a:close/>
                </a:path>
                <a:path w="6350" h="716279">
                  <a:moveTo>
                    <a:pt x="6350" y="142240"/>
                  </a:moveTo>
                  <a:lnTo>
                    <a:pt x="0" y="142240"/>
                  </a:lnTo>
                  <a:lnTo>
                    <a:pt x="0" y="148589"/>
                  </a:lnTo>
                  <a:lnTo>
                    <a:pt x="6350" y="148589"/>
                  </a:lnTo>
                  <a:lnTo>
                    <a:pt x="6350" y="142240"/>
                  </a:lnTo>
                  <a:close/>
                </a:path>
                <a:path w="6350" h="716279">
                  <a:moveTo>
                    <a:pt x="6350" y="148590"/>
                  </a:moveTo>
                  <a:lnTo>
                    <a:pt x="0" y="148590"/>
                  </a:lnTo>
                  <a:lnTo>
                    <a:pt x="0" y="153669"/>
                  </a:lnTo>
                  <a:lnTo>
                    <a:pt x="6350" y="153669"/>
                  </a:lnTo>
                  <a:lnTo>
                    <a:pt x="6350" y="148590"/>
                  </a:lnTo>
                  <a:close/>
                </a:path>
                <a:path w="6350" h="716279">
                  <a:moveTo>
                    <a:pt x="6350" y="153670"/>
                  </a:moveTo>
                  <a:lnTo>
                    <a:pt x="0" y="153670"/>
                  </a:lnTo>
                  <a:lnTo>
                    <a:pt x="0" y="161289"/>
                  </a:lnTo>
                  <a:lnTo>
                    <a:pt x="6350" y="161289"/>
                  </a:lnTo>
                  <a:lnTo>
                    <a:pt x="6350" y="153670"/>
                  </a:lnTo>
                  <a:close/>
                </a:path>
                <a:path w="6350" h="716279">
                  <a:moveTo>
                    <a:pt x="6350" y="161290"/>
                  </a:moveTo>
                  <a:lnTo>
                    <a:pt x="0" y="161290"/>
                  </a:lnTo>
                  <a:lnTo>
                    <a:pt x="0" y="167639"/>
                  </a:lnTo>
                  <a:lnTo>
                    <a:pt x="5079" y="167639"/>
                  </a:lnTo>
                  <a:lnTo>
                    <a:pt x="5079" y="166369"/>
                  </a:lnTo>
                  <a:lnTo>
                    <a:pt x="6350" y="166369"/>
                  </a:lnTo>
                  <a:lnTo>
                    <a:pt x="6350" y="161290"/>
                  </a:lnTo>
                  <a:close/>
                </a:path>
                <a:path w="6350" h="716279">
                  <a:moveTo>
                    <a:pt x="6350" y="292100"/>
                  </a:moveTo>
                  <a:lnTo>
                    <a:pt x="3809" y="292100"/>
                  </a:lnTo>
                  <a:lnTo>
                    <a:pt x="3809" y="293369"/>
                  </a:lnTo>
                  <a:lnTo>
                    <a:pt x="0" y="293369"/>
                  </a:lnTo>
                  <a:lnTo>
                    <a:pt x="0" y="294639"/>
                  </a:lnTo>
                  <a:lnTo>
                    <a:pt x="6350" y="294639"/>
                  </a:lnTo>
                  <a:lnTo>
                    <a:pt x="6350" y="292100"/>
                  </a:lnTo>
                  <a:close/>
                </a:path>
                <a:path w="6350" h="716279">
                  <a:moveTo>
                    <a:pt x="6350" y="294640"/>
                  </a:moveTo>
                  <a:lnTo>
                    <a:pt x="0" y="294640"/>
                  </a:lnTo>
                  <a:lnTo>
                    <a:pt x="0" y="300989"/>
                  </a:lnTo>
                  <a:lnTo>
                    <a:pt x="6350" y="300989"/>
                  </a:lnTo>
                  <a:lnTo>
                    <a:pt x="6350" y="294640"/>
                  </a:lnTo>
                  <a:close/>
                </a:path>
                <a:path w="6350" h="716279">
                  <a:moveTo>
                    <a:pt x="6350" y="300990"/>
                  </a:moveTo>
                  <a:lnTo>
                    <a:pt x="0" y="300990"/>
                  </a:lnTo>
                  <a:lnTo>
                    <a:pt x="0" y="307339"/>
                  </a:lnTo>
                  <a:lnTo>
                    <a:pt x="6350" y="307339"/>
                  </a:lnTo>
                  <a:lnTo>
                    <a:pt x="6350" y="300990"/>
                  </a:lnTo>
                  <a:close/>
                </a:path>
                <a:path w="6350" h="716279">
                  <a:moveTo>
                    <a:pt x="6350" y="307340"/>
                  </a:moveTo>
                  <a:lnTo>
                    <a:pt x="0" y="307340"/>
                  </a:lnTo>
                  <a:lnTo>
                    <a:pt x="0" y="313689"/>
                  </a:lnTo>
                  <a:lnTo>
                    <a:pt x="6350" y="313689"/>
                  </a:lnTo>
                  <a:lnTo>
                    <a:pt x="6350" y="307340"/>
                  </a:lnTo>
                  <a:close/>
                </a:path>
                <a:path w="6350" h="716279">
                  <a:moveTo>
                    <a:pt x="6350" y="313690"/>
                  </a:moveTo>
                  <a:lnTo>
                    <a:pt x="0" y="313690"/>
                  </a:lnTo>
                  <a:lnTo>
                    <a:pt x="0" y="320039"/>
                  </a:lnTo>
                  <a:lnTo>
                    <a:pt x="6350" y="320039"/>
                  </a:lnTo>
                  <a:lnTo>
                    <a:pt x="6350" y="313690"/>
                  </a:lnTo>
                  <a:close/>
                </a:path>
                <a:path w="6350" h="716279">
                  <a:moveTo>
                    <a:pt x="6350" y="320040"/>
                  </a:moveTo>
                  <a:lnTo>
                    <a:pt x="0" y="320040"/>
                  </a:lnTo>
                  <a:lnTo>
                    <a:pt x="0" y="326389"/>
                  </a:lnTo>
                  <a:lnTo>
                    <a:pt x="6350" y="326389"/>
                  </a:lnTo>
                  <a:lnTo>
                    <a:pt x="6350" y="320040"/>
                  </a:lnTo>
                  <a:close/>
                </a:path>
                <a:path w="6350" h="716279">
                  <a:moveTo>
                    <a:pt x="6350" y="326390"/>
                  </a:moveTo>
                  <a:lnTo>
                    <a:pt x="0" y="326390"/>
                  </a:lnTo>
                  <a:lnTo>
                    <a:pt x="0" y="332739"/>
                  </a:lnTo>
                  <a:lnTo>
                    <a:pt x="6350" y="332739"/>
                  </a:lnTo>
                  <a:lnTo>
                    <a:pt x="6350" y="326390"/>
                  </a:lnTo>
                  <a:close/>
                </a:path>
                <a:path w="6350" h="716279">
                  <a:moveTo>
                    <a:pt x="6350" y="332740"/>
                  </a:moveTo>
                  <a:lnTo>
                    <a:pt x="0" y="332740"/>
                  </a:lnTo>
                  <a:lnTo>
                    <a:pt x="0" y="339089"/>
                  </a:lnTo>
                  <a:lnTo>
                    <a:pt x="6350" y="339089"/>
                  </a:lnTo>
                  <a:lnTo>
                    <a:pt x="6350" y="332740"/>
                  </a:lnTo>
                  <a:close/>
                </a:path>
                <a:path w="6350" h="716279">
                  <a:moveTo>
                    <a:pt x="6350" y="339090"/>
                  </a:moveTo>
                  <a:lnTo>
                    <a:pt x="0" y="339090"/>
                  </a:lnTo>
                  <a:lnTo>
                    <a:pt x="0" y="345439"/>
                  </a:lnTo>
                  <a:lnTo>
                    <a:pt x="6350" y="345439"/>
                  </a:lnTo>
                  <a:lnTo>
                    <a:pt x="6350" y="339090"/>
                  </a:lnTo>
                  <a:close/>
                </a:path>
                <a:path w="6350" h="716279">
                  <a:moveTo>
                    <a:pt x="6350" y="345440"/>
                  </a:moveTo>
                  <a:lnTo>
                    <a:pt x="0" y="345440"/>
                  </a:lnTo>
                  <a:lnTo>
                    <a:pt x="0" y="351789"/>
                  </a:lnTo>
                  <a:lnTo>
                    <a:pt x="6350" y="351789"/>
                  </a:lnTo>
                  <a:lnTo>
                    <a:pt x="6350" y="345440"/>
                  </a:lnTo>
                  <a:close/>
                </a:path>
                <a:path w="6350" h="716279">
                  <a:moveTo>
                    <a:pt x="6350" y="351790"/>
                  </a:moveTo>
                  <a:lnTo>
                    <a:pt x="0" y="351790"/>
                  </a:lnTo>
                  <a:lnTo>
                    <a:pt x="0" y="358139"/>
                  </a:lnTo>
                  <a:lnTo>
                    <a:pt x="6350" y="358139"/>
                  </a:lnTo>
                  <a:lnTo>
                    <a:pt x="6350" y="351790"/>
                  </a:lnTo>
                  <a:close/>
                </a:path>
                <a:path w="6350" h="716279">
                  <a:moveTo>
                    <a:pt x="6350" y="358140"/>
                  </a:moveTo>
                  <a:lnTo>
                    <a:pt x="0" y="358140"/>
                  </a:lnTo>
                  <a:lnTo>
                    <a:pt x="0" y="364489"/>
                  </a:lnTo>
                  <a:lnTo>
                    <a:pt x="6350" y="364489"/>
                  </a:lnTo>
                  <a:lnTo>
                    <a:pt x="6350" y="358140"/>
                  </a:lnTo>
                  <a:close/>
                </a:path>
                <a:path w="6350" h="716279">
                  <a:moveTo>
                    <a:pt x="6350" y="364490"/>
                  </a:moveTo>
                  <a:lnTo>
                    <a:pt x="0" y="364490"/>
                  </a:lnTo>
                  <a:lnTo>
                    <a:pt x="0" y="370839"/>
                  </a:lnTo>
                  <a:lnTo>
                    <a:pt x="6350" y="370839"/>
                  </a:lnTo>
                  <a:lnTo>
                    <a:pt x="6350" y="364490"/>
                  </a:lnTo>
                  <a:close/>
                </a:path>
                <a:path w="6350" h="716279">
                  <a:moveTo>
                    <a:pt x="6350" y="370840"/>
                  </a:moveTo>
                  <a:lnTo>
                    <a:pt x="0" y="370840"/>
                  </a:lnTo>
                  <a:lnTo>
                    <a:pt x="0" y="377189"/>
                  </a:lnTo>
                  <a:lnTo>
                    <a:pt x="6350" y="377189"/>
                  </a:lnTo>
                  <a:lnTo>
                    <a:pt x="6350" y="370840"/>
                  </a:lnTo>
                  <a:close/>
                </a:path>
                <a:path w="6350" h="716279">
                  <a:moveTo>
                    <a:pt x="6350" y="377190"/>
                  </a:moveTo>
                  <a:lnTo>
                    <a:pt x="0" y="377190"/>
                  </a:lnTo>
                  <a:lnTo>
                    <a:pt x="0" y="383539"/>
                  </a:lnTo>
                  <a:lnTo>
                    <a:pt x="6350" y="383539"/>
                  </a:lnTo>
                  <a:lnTo>
                    <a:pt x="6350" y="377190"/>
                  </a:lnTo>
                  <a:close/>
                </a:path>
                <a:path w="6350" h="716279">
                  <a:moveTo>
                    <a:pt x="6350" y="383540"/>
                  </a:moveTo>
                  <a:lnTo>
                    <a:pt x="0" y="383540"/>
                  </a:lnTo>
                  <a:lnTo>
                    <a:pt x="0" y="389889"/>
                  </a:lnTo>
                  <a:lnTo>
                    <a:pt x="6350" y="389889"/>
                  </a:lnTo>
                  <a:lnTo>
                    <a:pt x="6350" y="383540"/>
                  </a:lnTo>
                  <a:close/>
                </a:path>
                <a:path w="6350" h="716279">
                  <a:moveTo>
                    <a:pt x="6350" y="389890"/>
                  </a:moveTo>
                  <a:lnTo>
                    <a:pt x="0" y="389890"/>
                  </a:lnTo>
                  <a:lnTo>
                    <a:pt x="0" y="396239"/>
                  </a:lnTo>
                  <a:lnTo>
                    <a:pt x="6350" y="396239"/>
                  </a:lnTo>
                  <a:lnTo>
                    <a:pt x="6350" y="389890"/>
                  </a:lnTo>
                  <a:close/>
                </a:path>
                <a:path w="6350" h="716279">
                  <a:moveTo>
                    <a:pt x="6350" y="396240"/>
                  </a:moveTo>
                  <a:lnTo>
                    <a:pt x="0" y="396240"/>
                  </a:lnTo>
                  <a:lnTo>
                    <a:pt x="0" y="402589"/>
                  </a:lnTo>
                  <a:lnTo>
                    <a:pt x="6350" y="402589"/>
                  </a:lnTo>
                  <a:lnTo>
                    <a:pt x="6350" y="396240"/>
                  </a:lnTo>
                  <a:close/>
                </a:path>
                <a:path w="6350" h="716279">
                  <a:moveTo>
                    <a:pt x="6350" y="402590"/>
                  </a:moveTo>
                  <a:lnTo>
                    <a:pt x="0" y="402590"/>
                  </a:lnTo>
                  <a:lnTo>
                    <a:pt x="0" y="408939"/>
                  </a:lnTo>
                  <a:lnTo>
                    <a:pt x="6350" y="408939"/>
                  </a:lnTo>
                  <a:lnTo>
                    <a:pt x="6350" y="402590"/>
                  </a:lnTo>
                  <a:close/>
                </a:path>
                <a:path w="6350" h="716279">
                  <a:moveTo>
                    <a:pt x="6350" y="408940"/>
                  </a:moveTo>
                  <a:lnTo>
                    <a:pt x="0" y="408940"/>
                  </a:lnTo>
                  <a:lnTo>
                    <a:pt x="0" y="415289"/>
                  </a:lnTo>
                  <a:lnTo>
                    <a:pt x="6350" y="415289"/>
                  </a:lnTo>
                  <a:lnTo>
                    <a:pt x="6350" y="408940"/>
                  </a:lnTo>
                  <a:close/>
                </a:path>
                <a:path w="6350" h="716279">
                  <a:moveTo>
                    <a:pt x="6350" y="415290"/>
                  </a:moveTo>
                  <a:lnTo>
                    <a:pt x="0" y="415290"/>
                  </a:lnTo>
                  <a:lnTo>
                    <a:pt x="0" y="421639"/>
                  </a:lnTo>
                  <a:lnTo>
                    <a:pt x="6350" y="421639"/>
                  </a:lnTo>
                  <a:lnTo>
                    <a:pt x="6350" y="415290"/>
                  </a:lnTo>
                  <a:close/>
                </a:path>
                <a:path w="6350" h="716279">
                  <a:moveTo>
                    <a:pt x="6350" y="421640"/>
                  </a:moveTo>
                  <a:lnTo>
                    <a:pt x="0" y="421640"/>
                  </a:lnTo>
                  <a:lnTo>
                    <a:pt x="0" y="427989"/>
                  </a:lnTo>
                  <a:lnTo>
                    <a:pt x="6350" y="427989"/>
                  </a:lnTo>
                  <a:lnTo>
                    <a:pt x="6350" y="421640"/>
                  </a:lnTo>
                  <a:close/>
                </a:path>
                <a:path w="6350" h="716279">
                  <a:moveTo>
                    <a:pt x="3809" y="427990"/>
                  </a:moveTo>
                  <a:lnTo>
                    <a:pt x="0" y="427990"/>
                  </a:lnTo>
                  <a:lnTo>
                    <a:pt x="0" y="430530"/>
                  </a:lnTo>
                  <a:lnTo>
                    <a:pt x="1270" y="430530"/>
                  </a:lnTo>
                  <a:lnTo>
                    <a:pt x="1270" y="429260"/>
                  </a:lnTo>
                  <a:lnTo>
                    <a:pt x="3809" y="429260"/>
                  </a:lnTo>
                  <a:lnTo>
                    <a:pt x="3809" y="427990"/>
                  </a:lnTo>
                  <a:close/>
                </a:path>
                <a:path w="6350" h="716279">
                  <a:moveTo>
                    <a:pt x="6350" y="574040"/>
                  </a:moveTo>
                  <a:lnTo>
                    <a:pt x="0" y="574040"/>
                  </a:lnTo>
                  <a:lnTo>
                    <a:pt x="0" y="591819"/>
                  </a:lnTo>
                  <a:lnTo>
                    <a:pt x="6350" y="591819"/>
                  </a:lnTo>
                  <a:lnTo>
                    <a:pt x="6350" y="574040"/>
                  </a:lnTo>
                  <a:close/>
                </a:path>
                <a:path w="6350" h="716279">
                  <a:moveTo>
                    <a:pt x="6350" y="591820"/>
                  </a:moveTo>
                  <a:lnTo>
                    <a:pt x="0" y="591820"/>
                  </a:lnTo>
                  <a:lnTo>
                    <a:pt x="0" y="599439"/>
                  </a:lnTo>
                  <a:lnTo>
                    <a:pt x="6350" y="599439"/>
                  </a:lnTo>
                  <a:lnTo>
                    <a:pt x="6350" y="591820"/>
                  </a:lnTo>
                  <a:close/>
                </a:path>
                <a:path w="6350" h="716279">
                  <a:moveTo>
                    <a:pt x="6350" y="599440"/>
                  </a:moveTo>
                  <a:lnTo>
                    <a:pt x="0" y="599440"/>
                  </a:lnTo>
                  <a:lnTo>
                    <a:pt x="0" y="604519"/>
                  </a:lnTo>
                  <a:lnTo>
                    <a:pt x="6350" y="604519"/>
                  </a:lnTo>
                  <a:lnTo>
                    <a:pt x="6350" y="599440"/>
                  </a:lnTo>
                  <a:close/>
                </a:path>
                <a:path w="6350" h="716279">
                  <a:moveTo>
                    <a:pt x="6350" y="604520"/>
                  </a:moveTo>
                  <a:lnTo>
                    <a:pt x="0" y="604520"/>
                  </a:lnTo>
                  <a:lnTo>
                    <a:pt x="0" y="612139"/>
                  </a:lnTo>
                  <a:lnTo>
                    <a:pt x="6350" y="612139"/>
                  </a:lnTo>
                  <a:lnTo>
                    <a:pt x="6350" y="604520"/>
                  </a:lnTo>
                  <a:close/>
                </a:path>
                <a:path w="6350" h="716279">
                  <a:moveTo>
                    <a:pt x="6350" y="612140"/>
                  </a:moveTo>
                  <a:lnTo>
                    <a:pt x="0" y="612140"/>
                  </a:lnTo>
                  <a:lnTo>
                    <a:pt x="0" y="618489"/>
                  </a:lnTo>
                  <a:lnTo>
                    <a:pt x="6350" y="618489"/>
                  </a:lnTo>
                  <a:lnTo>
                    <a:pt x="6350" y="612140"/>
                  </a:lnTo>
                  <a:close/>
                </a:path>
                <a:path w="6350" h="716279">
                  <a:moveTo>
                    <a:pt x="6350" y="618490"/>
                  </a:moveTo>
                  <a:lnTo>
                    <a:pt x="0" y="618490"/>
                  </a:lnTo>
                  <a:lnTo>
                    <a:pt x="0" y="624839"/>
                  </a:lnTo>
                  <a:lnTo>
                    <a:pt x="6350" y="624839"/>
                  </a:lnTo>
                  <a:lnTo>
                    <a:pt x="6350" y="618490"/>
                  </a:lnTo>
                  <a:close/>
                </a:path>
                <a:path w="6350" h="716279">
                  <a:moveTo>
                    <a:pt x="6350" y="624840"/>
                  </a:moveTo>
                  <a:lnTo>
                    <a:pt x="0" y="624840"/>
                  </a:lnTo>
                  <a:lnTo>
                    <a:pt x="0" y="631189"/>
                  </a:lnTo>
                  <a:lnTo>
                    <a:pt x="6350" y="631189"/>
                  </a:lnTo>
                  <a:lnTo>
                    <a:pt x="6350" y="624840"/>
                  </a:lnTo>
                  <a:close/>
                </a:path>
                <a:path w="6350" h="716279">
                  <a:moveTo>
                    <a:pt x="6350" y="631190"/>
                  </a:moveTo>
                  <a:lnTo>
                    <a:pt x="0" y="631190"/>
                  </a:lnTo>
                  <a:lnTo>
                    <a:pt x="0" y="637539"/>
                  </a:lnTo>
                  <a:lnTo>
                    <a:pt x="6350" y="637539"/>
                  </a:lnTo>
                  <a:lnTo>
                    <a:pt x="6350" y="631190"/>
                  </a:lnTo>
                  <a:close/>
                </a:path>
                <a:path w="6350" h="716279">
                  <a:moveTo>
                    <a:pt x="6350" y="637540"/>
                  </a:moveTo>
                  <a:lnTo>
                    <a:pt x="0" y="637540"/>
                  </a:lnTo>
                  <a:lnTo>
                    <a:pt x="0" y="643889"/>
                  </a:lnTo>
                  <a:lnTo>
                    <a:pt x="6350" y="643889"/>
                  </a:lnTo>
                  <a:lnTo>
                    <a:pt x="6350" y="637540"/>
                  </a:lnTo>
                  <a:close/>
                </a:path>
                <a:path w="6350" h="716279">
                  <a:moveTo>
                    <a:pt x="6350" y="643890"/>
                  </a:moveTo>
                  <a:lnTo>
                    <a:pt x="0" y="643890"/>
                  </a:lnTo>
                  <a:lnTo>
                    <a:pt x="0" y="650239"/>
                  </a:lnTo>
                  <a:lnTo>
                    <a:pt x="6350" y="650239"/>
                  </a:lnTo>
                  <a:lnTo>
                    <a:pt x="6350" y="643890"/>
                  </a:lnTo>
                  <a:close/>
                </a:path>
                <a:path w="6350" h="716279">
                  <a:moveTo>
                    <a:pt x="6350" y="650240"/>
                  </a:moveTo>
                  <a:lnTo>
                    <a:pt x="0" y="650240"/>
                  </a:lnTo>
                  <a:lnTo>
                    <a:pt x="0" y="656589"/>
                  </a:lnTo>
                  <a:lnTo>
                    <a:pt x="6350" y="656589"/>
                  </a:lnTo>
                  <a:lnTo>
                    <a:pt x="6350" y="650240"/>
                  </a:lnTo>
                  <a:close/>
                </a:path>
                <a:path w="6350" h="716279">
                  <a:moveTo>
                    <a:pt x="6350" y="656590"/>
                  </a:moveTo>
                  <a:lnTo>
                    <a:pt x="0" y="656590"/>
                  </a:lnTo>
                  <a:lnTo>
                    <a:pt x="0" y="662939"/>
                  </a:lnTo>
                  <a:lnTo>
                    <a:pt x="6350" y="662939"/>
                  </a:lnTo>
                  <a:lnTo>
                    <a:pt x="6350" y="656590"/>
                  </a:lnTo>
                  <a:close/>
                </a:path>
                <a:path w="6350" h="716279">
                  <a:moveTo>
                    <a:pt x="6350" y="662940"/>
                  </a:moveTo>
                  <a:lnTo>
                    <a:pt x="0" y="662940"/>
                  </a:lnTo>
                  <a:lnTo>
                    <a:pt x="0" y="669289"/>
                  </a:lnTo>
                  <a:lnTo>
                    <a:pt x="6350" y="669289"/>
                  </a:lnTo>
                  <a:lnTo>
                    <a:pt x="6350" y="662940"/>
                  </a:lnTo>
                  <a:close/>
                </a:path>
                <a:path w="6350" h="716279">
                  <a:moveTo>
                    <a:pt x="6350" y="669290"/>
                  </a:moveTo>
                  <a:lnTo>
                    <a:pt x="0" y="669290"/>
                  </a:lnTo>
                  <a:lnTo>
                    <a:pt x="0" y="675639"/>
                  </a:lnTo>
                  <a:lnTo>
                    <a:pt x="6350" y="675639"/>
                  </a:lnTo>
                  <a:lnTo>
                    <a:pt x="6350" y="669290"/>
                  </a:lnTo>
                  <a:close/>
                </a:path>
                <a:path w="6350" h="716279">
                  <a:moveTo>
                    <a:pt x="6350" y="675640"/>
                  </a:moveTo>
                  <a:lnTo>
                    <a:pt x="0" y="675640"/>
                  </a:lnTo>
                  <a:lnTo>
                    <a:pt x="0" y="681989"/>
                  </a:lnTo>
                  <a:lnTo>
                    <a:pt x="6350" y="681989"/>
                  </a:lnTo>
                  <a:lnTo>
                    <a:pt x="6350" y="675640"/>
                  </a:lnTo>
                  <a:close/>
                </a:path>
                <a:path w="6350" h="716279">
                  <a:moveTo>
                    <a:pt x="6350" y="681990"/>
                  </a:moveTo>
                  <a:lnTo>
                    <a:pt x="0" y="681990"/>
                  </a:lnTo>
                  <a:lnTo>
                    <a:pt x="0" y="688339"/>
                  </a:lnTo>
                  <a:lnTo>
                    <a:pt x="6350" y="688339"/>
                  </a:lnTo>
                  <a:lnTo>
                    <a:pt x="6350" y="681990"/>
                  </a:lnTo>
                  <a:close/>
                </a:path>
                <a:path w="6350" h="716279">
                  <a:moveTo>
                    <a:pt x="6350" y="688340"/>
                  </a:moveTo>
                  <a:lnTo>
                    <a:pt x="0" y="688340"/>
                  </a:lnTo>
                  <a:lnTo>
                    <a:pt x="0" y="694689"/>
                  </a:lnTo>
                  <a:lnTo>
                    <a:pt x="6350" y="694689"/>
                  </a:lnTo>
                  <a:lnTo>
                    <a:pt x="6350" y="688340"/>
                  </a:lnTo>
                  <a:close/>
                </a:path>
                <a:path w="6350" h="716279">
                  <a:moveTo>
                    <a:pt x="6350" y="694690"/>
                  </a:moveTo>
                  <a:lnTo>
                    <a:pt x="0" y="694690"/>
                  </a:lnTo>
                  <a:lnTo>
                    <a:pt x="0" y="701039"/>
                  </a:lnTo>
                  <a:lnTo>
                    <a:pt x="6350" y="701039"/>
                  </a:lnTo>
                  <a:lnTo>
                    <a:pt x="6350" y="694690"/>
                  </a:lnTo>
                  <a:close/>
                </a:path>
                <a:path w="6350" h="716279">
                  <a:moveTo>
                    <a:pt x="6350" y="701040"/>
                  </a:moveTo>
                  <a:lnTo>
                    <a:pt x="0" y="701040"/>
                  </a:lnTo>
                  <a:lnTo>
                    <a:pt x="0" y="707389"/>
                  </a:lnTo>
                  <a:lnTo>
                    <a:pt x="6350" y="707389"/>
                  </a:lnTo>
                  <a:lnTo>
                    <a:pt x="6350" y="701040"/>
                  </a:lnTo>
                  <a:close/>
                </a:path>
                <a:path w="6350" h="716279">
                  <a:moveTo>
                    <a:pt x="6350" y="707390"/>
                  </a:moveTo>
                  <a:lnTo>
                    <a:pt x="0" y="707390"/>
                  </a:lnTo>
                  <a:lnTo>
                    <a:pt x="0" y="713739"/>
                  </a:lnTo>
                  <a:lnTo>
                    <a:pt x="6350" y="713739"/>
                  </a:lnTo>
                  <a:lnTo>
                    <a:pt x="6350" y="707390"/>
                  </a:lnTo>
                  <a:close/>
                </a:path>
                <a:path w="6350" h="716279">
                  <a:moveTo>
                    <a:pt x="6350" y="713740"/>
                  </a:moveTo>
                  <a:lnTo>
                    <a:pt x="0" y="713740"/>
                  </a:lnTo>
                  <a:lnTo>
                    <a:pt x="0" y="716280"/>
                  </a:lnTo>
                  <a:lnTo>
                    <a:pt x="5079" y="716280"/>
                  </a:lnTo>
                  <a:lnTo>
                    <a:pt x="5079" y="715010"/>
                  </a:lnTo>
                  <a:lnTo>
                    <a:pt x="6350" y="715010"/>
                  </a:lnTo>
                  <a:lnTo>
                    <a:pt x="6350" y="713740"/>
                  </a:lnTo>
                  <a:close/>
                </a:path>
              </a:pathLst>
            </a:custGeom>
            <a:solidFill>
              <a:srgbClr val="4000F6"/>
            </a:solidFill>
          </p:spPr>
          <p:txBody>
            <a:bodyPr bIns="0" lIns="0" rIns="0" rtlCol="0" tIns="0" wrap="square"/>
            <a:p/>
          </p:txBody>
        </p:sp>
        <p:sp>
          <p:nvSpPr>
            <p:cNvPr id="1050000" name="object 1301"/>
            <p:cNvSpPr/>
            <p:nvPr/>
          </p:nvSpPr>
          <p:spPr>
            <a:xfrm>
              <a:off x="6654800" y="4457699"/>
              <a:ext cx="7620" cy="717550"/>
            </a:xfrm>
            <a:custGeom>
              <a:avLst/>
              <a:ahLst/>
              <a:rect l="l" t="t" r="r" b="b"/>
              <a:pathLst>
                <a:path w="7620" h="717550">
                  <a:moveTo>
                    <a:pt x="7620" y="0"/>
                  </a:moveTo>
                  <a:lnTo>
                    <a:pt x="0" y="0"/>
                  </a:lnTo>
                  <a:lnTo>
                    <a:pt x="0" y="2539"/>
                  </a:lnTo>
                  <a:lnTo>
                    <a:pt x="7620" y="2539"/>
                  </a:lnTo>
                  <a:lnTo>
                    <a:pt x="7620" y="0"/>
                  </a:lnTo>
                  <a:close/>
                </a:path>
                <a:path w="7620" h="717550">
                  <a:moveTo>
                    <a:pt x="7620" y="2540"/>
                  </a:moveTo>
                  <a:lnTo>
                    <a:pt x="0" y="2540"/>
                  </a:lnTo>
                  <a:lnTo>
                    <a:pt x="0" y="8889"/>
                  </a:lnTo>
                  <a:lnTo>
                    <a:pt x="7620" y="8889"/>
                  </a:lnTo>
                  <a:lnTo>
                    <a:pt x="7620" y="2540"/>
                  </a:lnTo>
                  <a:close/>
                </a:path>
                <a:path w="7620" h="717550">
                  <a:moveTo>
                    <a:pt x="7620" y="8890"/>
                  </a:moveTo>
                  <a:lnTo>
                    <a:pt x="0" y="8890"/>
                  </a:lnTo>
                  <a:lnTo>
                    <a:pt x="0" y="15239"/>
                  </a:lnTo>
                  <a:lnTo>
                    <a:pt x="7620" y="15239"/>
                  </a:lnTo>
                  <a:lnTo>
                    <a:pt x="7620" y="8890"/>
                  </a:lnTo>
                  <a:close/>
                </a:path>
                <a:path w="7620" h="717550">
                  <a:moveTo>
                    <a:pt x="7620" y="15240"/>
                  </a:moveTo>
                  <a:lnTo>
                    <a:pt x="0" y="15240"/>
                  </a:lnTo>
                  <a:lnTo>
                    <a:pt x="0" y="21589"/>
                  </a:lnTo>
                  <a:lnTo>
                    <a:pt x="7620" y="21589"/>
                  </a:lnTo>
                  <a:lnTo>
                    <a:pt x="7620" y="15240"/>
                  </a:lnTo>
                  <a:close/>
                </a:path>
                <a:path w="7620" h="717550">
                  <a:moveTo>
                    <a:pt x="7620" y="21590"/>
                  </a:moveTo>
                  <a:lnTo>
                    <a:pt x="0" y="21590"/>
                  </a:lnTo>
                  <a:lnTo>
                    <a:pt x="0" y="27939"/>
                  </a:lnTo>
                  <a:lnTo>
                    <a:pt x="7620" y="27939"/>
                  </a:lnTo>
                  <a:lnTo>
                    <a:pt x="7620" y="21590"/>
                  </a:lnTo>
                  <a:close/>
                </a:path>
                <a:path w="7620" h="717550">
                  <a:moveTo>
                    <a:pt x="7620" y="27940"/>
                  </a:moveTo>
                  <a:lnTo>
                    <a:pt x="0" y="27940"/>
                  </a:lnTo>
                  <a:lnTo>
                    <a:pt x="0" y="34289"/>
                  </a:lnTo>
                  <a:lnTo>
                    <a:pt x="7620" y="34289"/>
                  </a:lnTo>
                  <a:lnTo>
                    <a:pt x="7620" y="27940"/>
                  </a:lnTo>
                  <a:close/>
                </a:path>
                <a:path w="7620" h="717550">
                  <a:moveTo>
                    <a:pt x="7620" y="34290"/>
                  </a:moveTo>
                  <a:lnTo>
                    <a:pt x="0" y="34290"/>
                  </a:lnTo>
                  <a:lnTo>
                    <a:pt x="0" y="40639"/>
                  </a:lnTo>
                  <a:lnTo>
                    <a:pt x="7620" y="40639"/>
                  </a:lnTo>
                  <a:lnTo>
                    <a:pt x="7620" y="34290"/>
                  </a:lnTo>
                  <a:close/>
                </a:path>
                <a:path w="7620" h="717550">
                  <a:moveTo>
                    <a:pt x="7620" y="40640"/>
                  </a:moveTo>
                  <a:lnTo>
                    <a:pt x="0" y="40640"/>
                  </a:lnTo>
                  <a:lnTo>
                    <a:pt x="0" y="46989"/>
                  </a:lnTo>
                  <a:lnTo>
                    <a:pt x="7620" y="46989"/>
                  </a:lnTo>
                  <a:lnTo>
                    <a:pt x="7620" y="40640"/>
                  </a:lnTo>
                  <a:close/>
                </a:path>
                <a:path w="7620" h="717550">
                  <a:moveTo>
                    <a:pt x="7620" y="46990"/>
                  </a:moveTo>
                  <a:lnTo>
                    <a:pt x="0" y="46990"/>
                  </a:lnTo>
                  <a:lnTo>
                    <a:pt x="0" y="53339"/>
                  </a:lnTo>
                  <a:lnTo>
                    <a:pt x="7620" y="53339"/>
                  </a:lnTo>
                  <a:lnTo>
                    <a:pt x="7620" y="46990"/>
                  </a:lnTo>
                  <a:close/>
                </a:path>
                <a:path w="7620" h="717550">
                  <a:moveTo>
                    <a:pt x="7620" y="53340"/>
                  </a:moveTo>
                  <a:lnTo>
                    <a:pt x="0" y="53340"/>
                  </a:lnTo>
                  <a:lnTo>
                    <a:pt x="0" y="59689"/>
                  </a:lnTo>
                  <a:lnTo>
                    <a:pt x="7620" y="59689"/>
                  </a:lnTo>
                  <a:lnTo>
                    <a:pt x="7620" y="53340"/>
                  </a:lnTo>
                  <a:close/>
                </a:path>
                <a:path w="7620" h="717550">
                  <a:moveTo>
                    <a:pt x="7620" y="59690"/>
                  </a:moveTo>
                  <a:lnTo>
                    <a:pt x="0" y="59690"/>
                  </a:lnTo>
                  <a:lnTo>
                    <a:pt x="0" y="66039"/>
                  </a:lnTo>
                  <a:lnTo>
                    <a:pt x="7620" y="66039"/>
                  </a:lnTo>
                  <a:lnTo>
                    <a:pt x="7620" y="59690"/>
                  </a:lnTo>
                  <a:close/>
                </a:path>
                <a:path w="7620" h="717550">
                  <a:moveTo>
                    <a:pt x="7620" y="66040"/>
                  </a:moveTo>
                  <a:lnTo>
                    <a:pt x="0" y="66040"/>
                  </a:lnTo>
                  <a:lnTo>
                    <a:pt x="0" y="72389"/>
                  </a:lnTo>
                  <a:lnTo>
                    <a:pt x="7620" y="72389"/>
                  </a:lnTo>
                  <a:lnTo>
                    <a:pt x="7620" y="66040"/>
                  </a:lnTo>
                  <a:close/>
                </a:path>
                <a:path w="7620" h="717550">
                  <a:moveTo>
                    <a:pt x="7620" y="72390"/>
                  </a:moveTo>
                  <a:lnTo>
                    <a:pt x="0" y="72390"/>
                  </a:lnTo>
                  <a:lnTo>
                    <a:pt x="0" y="78739"/>
                  </a:lnTo>
                  <a:lnTo>
                    <a:pt x="7620" y="78739"/>
                  </a:lnTo>
                  <a:lnTo>
                    <a:pt x="7620" y="72390"/>
                  </a:lnTo>
                  <a:close/>
                </a:path>
                <a:path w="7620" h="717550">
                  <a:moveTo>
                    <a:pt x="7620" y="78740"/>
                  </a:moveTo>
                  <a:lnTo>
                    <a:pt x="0" y="78740"/>
                  </a:lnTo>
                  <a:lnTo>
                    <a:pt x="0" y="85089"/>
                  </a:lnTo>
                  <a:lnTo>
                    <a:pt x="7620" y="85089"/>
                  </a:lnTo>
                  <a:lnTo>
                    <a:pt x="7620" y="78740"/>
                  </a:lnTo>
                  <a:close/>
                </a:path>
                <a:path w="7620" h="717550">
                  <a:moveTo>
                    <a:pt x="7620" y="85090"/>
                  </a:moveTo>
                  <a:lnTo>
                    <a:pt x="0" y="85090"/>
                  </a:lnTo>
                  <a:lnTo>
                    <a:pt x="0" y="91439"/>
                  </a:lnTo>
                  <a:lnTo>
                    <a:pt x="7620" y="91439"/>
                  </a:lnTo>
                  <a:lnTo>
                    <a:pt x="7620" y="85090"/>
                  </a:lnTo>
                  <a:close/>
                </a:path>
                <a:path w="7620" h="717550">
                  <a:moveTo>
                    <a:pt x="7620" y="91440"/>
                  </a:moveTo>
                  <a:lnTo>
                    <a:pt x="0" y="91440"/>
                  </a:lnTo>
                  <a:lnTo>
                    <a:pt x="0" y="97789"/>
                  </a:lnTo>
                  <a:lnTo>
                    <a:pt x="7620" y="97789"/>
                  </a:lnTo>
                  <a:lnTo>
                    <a:pt x="7620" y="91440"/>
                  </a:lnTo>
                  <a:close/>
                </a:path>
                <a:path w="7620" h="717550">
                  <a:moveTo>
                    <a:pt x="7620" y="97790"/>
                  </a:moveTo>
                  <a:lnTo>
                    <a:pt x="0" y="97790"/>
                  </a:lnTo>
                  <a:lnTo>
                    <a:pt x="0" y="104139"/>
                  </a:lnTo>
                  <a:lnTo>
                    <a:pt x="7620" y="104139"/>
                  </a:lnTo>
                  <a:lnTo>
                    <a:pt x="7620" y="97790"/>
                  </a:lnTo>
                  <a:close/>
                </a:path>
                <a:path w="7620" h="717550">
                  <a:moveTo>
                    <a:pt x="7620" y="104140"/>
                  </a:moveTo>
                  <a:lnTo>
                    <a:pt x="0" y="104140"/>
                  </a:lnTo>
                  <a:lnTo>
                    <a:pt x="0" y="110489"/>
                  </a:lnTo>
                  <a:lnTo>
                    <a:pt x="7620" y="110489"/>
                  </a:lnTo>
                  <a:lnTo>
                    <a:pt x="7620" y="104140"/>
                  </a:lnTo>
                  <a:close/>
                </a:path>
                <a:path w="7620" h="717550">
                  <a:moveTo>
                    <a:pt x="7620" y="110490"/>
                  </a:moveTo>
                  <a:lnTo>
                    <a:pt x="0" y="110490"/>
                  </a:lnTo>
                  <a:lnTo>
                    <a:pt x="0" y="116839"/>
                  </a:lnTo>
                  <a:lnTo>
                    <a:pt x="7620" y="116839"/>
                  </a:lnTo>
                  <a:lnTo>
                    <a:pt x="7620" y="110490"/>
                  </a:lnTo>
                  <a:close/>
                </a:path>
                <a:path w="7620" h="717550">
                  <a:moveTo>
                    <a:pt x="7620" y="116840"/>
                  </a:moveTo>
                  <a:lnTo>
                    <a:pt x="0" y="116840"/>
                  </a:lnTo>
                  <a:lnTo>
                    <a:pt x="0" y="123189"/>
                  </a:lnTo>
                  <a:lnTo>
                    <a:pt x="7620" y="123189"/>
                  </a:lnTo>
                  <a:lnTo>
                    <a:pt x="7620" y="116840"/>
                  </a:lnTo>
                  <a:close/>
                </a:path>
                <a:path w="7620" h="717550">
                  <a:moveTo>
                    <a:pt x="7620" y="123190"/>
                  </a:moveTo>
                  <a:lnTo>
                    <a:pt x="0" y="123190"/>
                  </a:lnTo>
                  <a:lnTo>
                    <a:pt x="0" y="129539"/>
                  </a:lnTo>
                  <a:lnTo>
                    <a:pt x="7620" y="129539"/>
                  </a:lnTo>
                  <a:lnTo>
                    <a:pt x="7620" y="123190"/>
                  </a:lnTo>
                  <a:close/>
                </a:path>
                <a:path w="7620" h="717550">
                  <a:moveTo>
                    <a:pt x="7620" y="129540"/>
                  </a:moveTo>
                  <a:lnTo>
                    <a:pt x="0" y="129540"/>
                  </a:lnTo>
                  <a:lnTo>
                    <a:pt x="0" y="135889"/>
                  </a:lnTo>
                  <a:lnTo>
                    <a:pt x="7620" y="135889"/>
                  </a:lnTo>
                  <a:lnTo>
                    <a:pt x="7620" y="129540"/>
                  </a:lnTo>
                  <a:close/>
                </a:path>
                <a:path w="7620" h="717550">
                  <a:moveTo>
                    <a:pt x="7620" y="135890"/>
                  </a:moveTo>
                  <a:lnTo>
                    <a:pt x="0" y="135890"/>
                  </a:lnTo>
                  <a:lnTo>
                    <a:pt x="0" y="142239"/>
                  </a:lnTo>
                  <a:lnTo>
                    <a:pt x="7620" y="142239"/>
                  </a:lnTo>
                  <a:lnTo>
                    <a:pt x="7620" y="135890"/>
                  </a:lnTo>
                  <a:close/>
                </a:path>
                <a:path w="7620" h="717550">
                  <a:moveTo>
                    <a:pt x="7620" y="142240"/>
                  </a:moveTo>
                  <a:lnTo>
                    <a:pt x="0" y="142240"/>
                  </a:lnTo>
                  <a:lnTo>
                    <a:pt x="0" y="148589"/>
                  </a:lnTo>
                  <a:lnTo>
                    <a:pt x="7620" y="148589"/>
                  </a:lnTo>
                  <a:lnTo>
                    <a:pt x="7620" y="142240"/>
                  </a:lnTo>
                  <a:close/>
                </a:path>
                <a:path w="7620" h="717550">
                  <a:moveTo>
                    <a:pt x="7620" y="148590"/>
                  </a:moveTo>
                  <a:lnTo>
                    <a:pt x="0" y="148590"/>
                  </a:lnTo>
                  <a:lnTo>
                    <a:pt x="0" y="153669"/>
                  </a:lnTo>
                  <a:lnTo>
                    <a:pt x="7620" y="153669"/>
                  </a:lnTo>
                  <a:lnTo>
                    <a:pt x="7620" y="148590"/>
                  </a:lnTo>
                  <a:close/>
                </a:path>
                <a:path w="7620" h="717550">
                  <a:moveTo>
                    <a:pt x="7620" y="153670"/>
                  </a:moveTo>
                  <a:lnTo>
                    <a:pt x="0" y="153670"/>
                  </a:lnTo>
                  <a:lnTo>
                    <a:pt x="0" y="161289"/>
                  </a:lnTo>
                  <a:lnTo>
                    <a:pt x="7620" y="161289"/>
                  </a:lnTo>
                  <a:lnTo>
                    <a:pt x="7620" y="153670"/>
                  </a:lnTo>
                  <a:close/>
                </a:path>
                <a:path w="7620" h="717550">
                  <a:moveTo>
                    <a:pt x="7620" y="161290"/>
                  </a:moveTo>
                  <a:lnTo>
                    <a:pt x="0" y="161290"/>
                  </a:lnTo>
                  <a:lnTo>
                    <a:pt x="0" y="167639"/>
                  </a:lnTo>
                  <a:lnTo>
                    <a:pt x="7620" y="167639"/>
                  </a:lnTo>
                  <a:lnTo>
                    <a:pt x="7620" y="161290"/>
                  </a:lnTo>
                  <a:close/>
                </a:path>
                <a:path w="7620" h="717550">
                  <a:moveTo>
                    <a:pt x="7620" y="167640"/>
                  </a:moveTo>
                  <a:lnTo>
                    <a:pt x="0" y="167640"/>
                  </a:lnTo>
                  <a:lnTo>
                    <a:pt x="0" y="171450"/>
                  </a:lnTo>
                  <a:lnTo>
                    <a:pt x="2540" y="171450"/>
                  </a:lnTo>
                  <a:lnTo>
                    <a:pt x="2540" y="170180"/>
                  </a:lnTo>
                  <a:lnTo>
                    <a:pt x="5079" y="170180"/>
                  </a:lnTo>
                  <a:lnTo>
                    <a:pt x="5079" y="168910"/>
                  </a:lnTo>
                  <a:lnTo>
                    <a:pt x="7620" y="168910"/>
                  </a:lnTo>
                  <a:lnTo>
                    <a:pt x="7620" y="167640"/>
                  </a:lnTo>
                  <a:close/>
                </a:path>
                <a:path w="7620" h="717550">
                  <a:moveTo>
                    <a:pt x="7620" y="293369"/>
                  </a:moveTo>
                  <a:lnTo>
                    <a:pt x="3809" y="293369"/>
                  </a:lnTo>
                  <a:lnTo>
                    <a:pt x="3809" y="294639"/>
                  </a:lnTo>
                  <a:lnTo>
                    <a:pt x="7620" y="294639"/>
                  </a:lnTo>
                  <a:lnTo>
                    <a:pt x="7620" y="293369"/>
                  </a:lnTo>
                  <a:close/>
                </a:path>
                <a:path w="7620" h="717550">
                  <a:moveTo>
                    <a:pt x="7620" y="294640"/>
                  </a:moveTo>
                  <a:lnTo>
                    <a:pt x="0" y="294640"/>
                  </a:lnTo>
                  <a:lnTo>
                    <a:pt x="0" y="300989"/>
                  </a:lnTo>
                  <a:lnTo>
                    <a:pt x="7620" y="300989"/>
                  </a:lnTo>
                  <a:lnTo>
                    <a:pt x="7620" y="294640"/>
                  </a:lnTo>
                  <a:close/>
                </a:path>
                <a:path w="7620" h="717550">
                  <a:moveTo>
                    <a:pt x="7620" y="300990"/>
                  </a:moveTo>
                  <a:lnTo>
                    <a:pt x="0" y="300990"/>
                  </a:lnTo>
                  <a:lnTo>
                    <a:pt x="0" y="307339"/>
                  </a:lnTo>
                  <a:lnTo>
                    <a:pt x="7620" y="307339"/>
                  </a:lnTo>
                  <a:lnTo>
                    <a:pt x="7620" y="300990"/>
                  </a:lnTo>
                  <a:close/>
                </a:path>
                <a:path w="7620" h="717550">
                  <a:moveTo>
                    <a:pt x="7620" y="307340"/>
                  </a:moveTo>
                  <a:lnTo>
                    <a:pt x="0" y="307340"/>
                  </a:lnTo>
                  <a:lnTo>
                    <a:pt x="0" y="313689"/>
                  </a:lnTo>
                  <a:lnTo>
                    <a:pt x="7620" y="313689"/>
                  </a:lnTo>
                  <a:lnTo>
                    <a:pt x="7620" y="307340"/>
                  </a:lnTo>
                  <a:close/>
                </a:path>
                <a:path w="7620" h="717550">
                  <a:moveTo>
                    <a:pt x="7620" y="313690"/>
                  </a:moveTo>
                  <a:lnTo>
                    <a:pt x="0" y="313690"/>
                  </a:lnTo>
                  <a:lnTo>
                    <a:pt x="0" y="320039"/>
                  </a:lnTo>
                  <a:lnTo>
                    <a:pt x="7620" y="320039"/>
                  </a:lnTo>
                  <a:lnTo>
                    <a:pt x="7620" y="313690"/>
                  </a:lnTo>
                  <a:close/>
                </a:path>
                <a:path w="7620" h="717550">
                  <a:moveTo>
                    <a:pt x="7620" y="320040"/>
                  </a:moveTo>
                  <a:lnTo>
                    <a:pt x="0" y="320040"/>
                  </a:lnTo>
                  <a:lnTo>
                    <a:pt x="0" y="326389"/>
                  </a:lnTo>
                  <a:lnTo>
                    <a:pt x="7620" y="326389"/>
                  </a:lnTo>
                  <a:lnTo>
                    <a:pt x="7620" y="320040"/>
                  </a:lnTo>
                  <a:close/>
                </a:path>
                <a:path w="7620" h="717550">
                  <a:moveTo>
                    <a:pt x="7620" y="326390"/>
                  </a:moveTo>
                  <a:lnTo>
                    <a:pt x="0" y="326390"/>
                  </a:lnTo>
                  <a:lnTo>
                    <a:pt x="0" y="332739"/>
                  </a:lnTo>
                  <a:lnTo>
                    <a:pt x="7620" y="332739"/>
                  </a:lnTo>
                  <a:lnTo>
                    <a:pt x="7620" y="326390"/>
                  </a:lnTo>
                  <a:close/>
                </a:path>
                <a:path w="7620" h="717550">
                  <a:moveTo>
                    <a:pt x="7620" y="332740"/>
                  </a:moveTo>
                  <a:lnTo>
                    <a:pt x="0" y="332740"/>
                  </a:lnTo>
                  <a:lnTo>
                    <a:pt x="0" y="339089"/>
                  </a:lnTo>
                  <a:lnTo>
                    <a:pt x="7620" y="339089"/>
                  </a:lnTo>
                  <a:lnTo>
                    <a:pt x="7620" y="332740"/>
                  </a:lnTo>
                  <a:close/>
                </a:path>
                <a:path w="7620" h="717550">
                  <a:moveTo>
                    <a:pt x="7620" y="339090"/>
                  </a:moveTo>
                  <a:lnTo>
                    <a:pt x="0" y="339090"/>
                  </a:lnTo>
                  <a:lnTo>
                    <a:pt x="0" y="345439"/>
                  </a:lnTo>
                  <a:lnTo>
                    <a:pt x="7620" y="345439"/>
                  </a:lnTo>
                  <a:lnTo>
                    <a:pt x="7620" y="339090"/>
                  </a:lnTo>
                  <a:close/>
                </a:path>
                <a:path w="7620" h="717550">
                  <a:moveTo>
                    <a:pt x="7620" y="345440"/>
                  </a:moveTo>
                  <a:lnTo>
                    <a:pt x="0" y="345440"/>
                  </a:lnTo>
                  <a:lnTo>
                    <a:pt x="0" y="351789"/>
                  </a:lnTo>
                  <a:lnTo>
                    <a:pt x="7620" y="351789"/>
                  </a:lnTo>
                  <a:lnTo>
                    <a:pt x="7620" y="345440"/>
                  </a:lnTo>
                  <a:close/>
                </a:path>
                <a:path w="7620" h="717550">
                  <a:moveTo>
                    <a:pt x="7620" y="351790"/>
                  </a:moveTo>
                  <a:lnTo>
                    <a:pt x="0" y="351790"/>
                  </a:lnTo>
                  <a:lnTo>
                    <a:pt x="0" y="358139"/>
                  </a:lnTo>
                  <a:lnTo>
                    <a:pt x="7620" y="358139"/>
                  </a:lnTo>
                  <a:lnTo>
                    <a:pt x="7620" y="351790"/>
                  </a:lnTo>
                  <a:close/>
                </a:path>
                <a:path w="7620" h="717550">
                  <a:moveTo>
                    <a:pt x="7620" y="358140"/>
                  </a:moveTo>
                  <a:lnTo>
                    <a:pt x="0" y="358140"/>
                  </a:lnTo>
                  <a:lnTo>
                    <a:pt x="0" y="364489"/>
                  </a:lnTo>
                  <a:lnTo>
                    <a:pt x="7620" y="364489"/>
                  </a:lnTo>
                  <a:lnTo>
                    <a:pt x="7620" y="358140"/>
                  </a:lnTo>
                  <a:close/>
                </a:path>
                <a:path w="7620" h="717550">
                  <a:moveTo>
                    <a:pt x="7620" y="364490"/>
                  </a:moveTo>
                  <a:lnTo>
                    <a:pt x="0" y="364490"/>
                  </a:lnTo>
                  <a:lnTo>
                    <a:pt x="0" y="370839"/>
                  </a:lnTo>
                  <a:lnTo>
                    <a:pt x="7620" y="370839"/>
                  </a:lnTo>
                  <a:lnTo>
                    <a:pt x="7620" y="364490"/>
                  </a:lnTo>
                  <a:close/>
                </a:path>
                <a:path w="7620" h="717550">
                  <a:moveTo>
                    <a:pt x="7620" y="370840"/>
                  </a:moveTo>
                  <a:lnTo>
                    <a:pt x="0" y="370840"/>
                  </a:lnTo>
                  <a:lnTo>
                    <a:pt x="0" y="377189"/>
                  </a:lnTo>
                  <a:lnTo>
                    <a:pt x="7620" y="377189"/>
                  </a:lnTo>
                  <a:lnTo>
                    <a:pt x="7620" y="370840"/>
                  </a:lnTo>
                  <a:close/>
                </a:path>
                <a:path w="7620" h="717550">
                  <a:moveTo>
                    <a:pt x="7620" y="377190"/>
                  </a:moveTo>
                  <a:lnTo>
                    <a:pt x="0" y="377190"/>
                  </a:lnTo>
                  <a:lnTo>
                    <a:pt x="0" y="383539"/>
                  </a:lnTo>
                  <a:lnTo>
                    <a:pt x="7620" y="383539"/>
                  </a:lnTo>
                  <a:lnTo>
                    <a:pt x="7620" y="377190"/>
                  </a:lnTo>
                  <a:close/>
                </a:path>
                <a:path w="7620" h="717550">
                  <a:moveTo>
                    <a:pt x="7620" y="383540"/>
                  </a:moveTo>
                  <a:lnTo>
                    <a:pt x="0" y="383540"/>
                  </a:lnTo>
                  <a:lnTo>
                    <a:pt x="0" y="389889"/>
                  </a:lnTo>
                  <a:lnTo>
                    <a:pt x="7620" y="389889"/>
                  </a:lnTo>
                  <a:lnTo>
                    <a:pt x="7620" y="383540"/>
                  </a:lnTo>
                  <a:close/>
                </a:path>
                <a:path w="7620" h="717550">
                  <a:moveTo>
                    <a:pt x="7620" y="389890"/>
                  </a:moveTo>
                  <a:lnTo>
                    <a:pt x="0" y="389890"/>
                  </a:lnTo>
                  <a:lnTo>
                    <a:pt x="0" y="396239"/>
                  </a:lnTo>
                  <a:lnTo>
                    <a:pt x="7620" y="396239"/>
                  </a:lnTo>
                  <a:lnTo>
                    <a:pt x="7620" y="389890"/>
                  </a:lnTo>
                  <a:close/>
                </a:path>
                <a:path w="7620" h="717550">
                  <a:moveTo>
                    <a:pt x="7620" y="396240"/>
                  </a:moveTo>
                  <a:lnTo>
                    <a:pt x="0" y="396240"/>
                  </a:lnTo>
                  <a:lnTo>
                    <a:pt x="0" y="402589"/>
                  </a:lnTo>
                  <a:lnTo>
                    <a:pt x="7620" y="402589"/>
                  </a:lnTo>
                  <a:lnTo>
                    <a:pt x="7620" y="396240"/>
                  </a:lnTo>
                  <a:close/>
                </a:path>
                <a:path w="7620" h="717550">
                  <a:moveTo>
                    <a:pt x="7620" y="402590"/>
                  </a:moveTo>
                  <a:lnTo>
                    <a:pt x="0" y="402590"/>
                  </a:lnTo>
                  <a:lnTo>
                    <a:pt x="0" y="408939"/>
                  </a:lnTo>
                  <a:lnTo>
                    <a:pt x="7620" y="408939"/>
                  </a:lnTo>
                  <a:lnTo>
                    <a:pt x="7620" y="402590"/>
                  </a:lnTo>
                  <a:close/>
                </a:path>
                <a:path w="7620" h="717550">
                  <a:moveTo>
                    <a:pt x="7620" y="408940"/>
                  </a:moveTo>
                  <a:lnTo>
                    <a:pt x="0" y="408940"/>
                  </a:lnTo>
                  <a:lnTo>
                    <a:pt x="0" y="415289"/>
                  </a:lnTo>
                  <a:lnTo>
                    <a:pt x="7620" y="415289"/>
                  </a:lnTo>
                  <a:lnTo>
                    <a:pt x="7620" y="408940"/>
                  </a:lnTo>
                  <a:close/>
                </a:path>
                <a:path w="7620" h="717550">
                  <a:moveTo>
                    <a:pt x="7620" y="415290"/>
                  </a:moveTo>
                  <a:lnTo>
                    <a:pt x="0" y="415290"/>
                  </a:lnTo>
                  <a:lnTo>
                    <a:pt x="0" y="421639"/>
                  </a:lnTo>
                  <a:lnTo>
                    <a:pt x="7620" y="421639"/>
                  </a:lnTo>
                  <a:lnTo>
                    <a:pt x="7620" y="415290"/>
                  </a:lnTo>
                  <a:close/>
                </a:path>
                <a:path w="7620" h="717550">
                  <a:moveTo>
                    <a:pt x="7620" y="421640"/>
                  </a:moveTo>
                  <a:lnTo>
                    <a:pt x="0" y="421640"/>
                  </a:lnTo>
                  <a:lnTo>
                    <a:pt x="0" y="427989"/>
                  </a:lnTo>
                  <a:lnTo>
                    <a:pt x="7620" y="427989"/>
                  </a:lnTo>
                  <a:lnTo>
                    <a:pt x="7620" y="421640"/>
                  </a:lnTo>
                  <a:close/>
                </a:path>
                <a:path w="7620" h="717550">
                  <a:moveTo>
                    <a:pt x="7620" y="427990"/>
                  </a:moveTo>
                  <a:lnTo>
                    <a:pt x="0" y="427990"/>
                  </a:lnTo>
                  <a:lnTo>
                    <a:pt x="0" y="433069"/>
                  </a:lnTo>
                  <a:lnTo>
                    <a:pt x="2540" y="433069"/>
                  </a:lnTo>
                  <a:lnTo>
                    <a:pt x="2540" y="431800"/>
                  </a:lnTo>
                  <a:lnTo>
                    <a:pt x="6350" y="431800"/>
                  </a:lnTo>
                  <a:lnTo>
                    <a:pt x="6350" y="430530"/>
                  </a:lnTo>
                  <a:lnTo>
                    <a:pt x="7620" y="430530"/>
                  </a:lnTo>
                  <a:lnTo>
                    <a:pt x="7620" y="427990"/>
                  </a:lnTo>
                  <a:close/>
                </a:path>
                <a:path w="7620" h="717550">
                  <a:moveTo>
                    <a:pt x="6350" y="572769"/>
                  </a:moveTo>
                  <a:lnTo>
                    <a:pt x="0" y="572769"/>
                  </a:lnTo>
                  <a:lnTo>
                    <a:pt x="0" y="574039"/>
                  </a:lnTo>
                  <a:lnTo>
                    <a:pt x="6350" y="574039"/>
                  </a:lnTo>
                  <a:lnTo>
                    <a:pt x="6350" y="572769"/>
                  </a:lnTo>
                  <a:close/>
                </a:path>
                <a:path w="7620" h="717550">
                  <a:moveTo>
                    <a:pt x="7620" y="574040"/>
                  </a:moveTo>
                  <a:lnTo>
                    <a:pt x="0" y="574040"/>
                  </a:lnTo>
                  <a:lnTo>
                    <a:pt x="0" y="591819"/>
                  </a:lnTo>
                  <a:lnTo>
                    <a:pt x="7620" y="591819"/>
                  </a:lnTo>
                  <a:lnTo>
                    <a:pt x="7620" y="574040"/>
                  </a:lnTo>
                  <a:close/>
                </a:path>
                <a:path w="7620" h="717550">
                  <a:moveTo>
                    <a:pt x="7620" y="591820"/>
                  </a:moveTo>
                  <a:lnTo>
                    <a:pt x="0" y="591820"/>
                  </a:lnTo>
                  <a:lnTo>
                    <a:pt x="0" y="599439"/>
                  </a:lnTo>
                  <a:lnTo>
                    <a:pt x="7620" y="599439"/>
                  </a:lnTo>
                  <a:lnTo>
                    <a:pt x="7620" y="591820"/>
                  </a:lnTo>
                  <a:close/>
                </a:path>
                <a:path w="7620" h="717550">
                  <a:moveTo>
                    <a:pt x="7620" y="599440"/>
                  </a:moveTo>
                  <a:lnTo>
                    <a:pt x="0" y="599440"/>
                  </a:lnTo>
                  <a:lnTo>
                    <a:pt x="0" y="604519"/>
                  </a:lnTo>
                  <a:lnTo>
                    <a:pt x="7620" y="604519"/>
                  </a:lnTo>
                  <a:lnTo>
                    <a:pt x="7620" y="599440"/>
                  </a:lnTo>
                  <a:close/>
                </a:path>
                <a:path w="7620" h="717550">
                  <a:moveTo>
                    <a:pt x="7620" y="604520"/>
                  </a:moveTo>
                  <a:lnTo>
                    <a:pt x="0" y="604520"/>
                  </a:lnTo>
                  <a:lnTo>
                    <a:pt x="0" y="612139"/>
                  </a:lnTo>
                  <a:lnTo>
                    <a:pt x="7620" y="612139"/>
                  </a:lnTo>
                  <a:lnTo>
                    <a:pt x="7620" y="604520"/>
                  </a:lnTo>
                  <a:close/>
                </a:path>
                <a:path w="7620" h="717550">
                  <a:moveTo>
                    <a:pt x="7620" y="612140"/>
                  </a:moveTo>
                  <a:lnTo>
                    <a:pt x="0" y="612140"/>
                  </a:lnTo>
                  <a:lnTo>
                    <a:pt x="0" y="618489"/>
                  </a:lnTo>
                  <a:lnTo>
                    <a:pt x="7620" y="618489"/>
                  </a:lnTo>
                  <a:lnTo>
                    <a:pt x="7620" y="612140"/>
                  </a:lnTo>
                  <a:close/>
                </a:path>
                <a:path w="7620" h="717550">
                  <a:moveTo>
                    <a:pt x="7620" y="618490"/>
                  </a:moveTo>
                  <a:lnTo>
                    <a:pt x="0" y="618490"/>
                  </a:lnTo>
                  <a:lnTo>
                    <a:pt x="0" y="624839"/>
                  </a:lnTo>
                  <a:lnTo>
                    <a:pt x="7620" y="624839"/>
                  </a:lnTo>
                  <a:lnTo>
                    <a:pt x="7620" y="618490"/>
                  </a:lnTo>
                  <a:close/>
                </a:path>
                <a:path w="7620" h="717550">
                  <a:moveTo>
                    <a:pt x="7620" y="624840"/>
                  </a:moveTo>
                  <a:lnTo>
                    <a:pt x="0" y="624840"/>
                  </a:lnTo>
                  <a:lnTo>
                    <a:pt x="0" y="631189"/>
                  </a:lnTo>
                  <a:lnTo>
                    <a:pt x="7620" y="631189"/>
                  </a:lnTo>
                  <a:lnTo>
                    <a:pt x="7620" y="624840"/>
                  </a:lnTo>
                  <a:close/>
                </a:path>
                <a:path w="7620" h="717550">
                  <a:moveTo>
                    <a:pt x="7620" y="631190"/>
                  </a:moveTo>
                  <a:lnTo>
                    <a:pt x="0" y="631190"/>
                  </a:lnTo>
                  <a:lnTo>
                    <a:pt x="0" y="637539"/>
                  </a:lnTo>
                  <a:lnTo>
                    <a:pt x="7620" y="637539"/>
                  </a:lnTo>
                  <a:lnTo>
                    <a:pt x="7620" y="631190"/>
                  </a:lnTo>
                  <a:close/>
                </a:path>
                <a:path w="7620" h="717550">
                  <a:moveTo>
                    <a:pt x="7620" y="637540"/>
                  </a:moveTo>
                  <a:lnTo>
                    <a:pt x="0" y="637540"/>
                  </a:lnTo>
                  <a:lnTo>
                    <a:pt x="0" y="643889"/>
                  </a:lnTo>
                  <a:lnTo>
                    <a:pt x="7620" y="643889"/>
                  </a:lnTo>
                  <a:lnTo>
                    <a:pt x="7620" y="637540"/>
                  </a:lnTo>
                  <a:close/>
                </a:path>
                <a:path w="7620" h="717550">
                  <a:moveTo>
                    <a:pt x="7620" y="643890"/>
                  </a:moveTo>
                  <a:lnTo>
                    <a:pt x="0" y="643890"/>
                  </a:lnTo>
                  <a:lnTo>
                    <a:pt x="0" y="650239"/>
                  </a:lnTo>
                  <a:lnTo>
                    <a:pt x="7620" y="650239"/>
                  </a:lnTo>
                  <a:lnTo>
                    <a:pt x="7620" y="643890"/>
                  </a:lnTo>
                  <a:close/>
                </a:path>
                <a:path w="7620" h="717550">
                  <a:moveTo>
                    <a:pt x="7620" y="650240"/>
                  </a:moveTo>
                  <a:lnTo>
                    <a:pt x="0" y="650240"/>
                  </a:lnTo>
                  <a:lnTo>
                    <a:pt x="0" y="656589"/>
                  </a:lnTo>
                  <a:lnTo>
                    <a:pt x="7620" y="656589"/>
                  </a:lnTo>
                  <a:lnTo>
                    <a:pt x="7620" y="650240"/>
                  </a:lnTo>
                  <a:close/>
                </a:path>
                <a:path w="7620" h="717550">
                  <a:moveTo>
                    <a:pt x="7620" y="656590"/>
                  </a:moveTo>
                  <a:lnTo>
                    <a:pt x="0" y="656590"/>
                  </a:lnTo>
                  <a:lnTo>
                    <a:pt x="0" y="662939"/>
                  </a:lnTo>
                  <a:lnTo>
                    <a:pt x="7620" y="662939"/>
                  </a:lnTo>
                  <a:lnTo>
                    <a:pt x="7620" y="656590"/>
                  </a:lnTo>
                  <a:close/>
                </a:path>
                <a:path w="7620" h="717550">
                  <a:moveTo>
                    <a:pt x="7620" y="662940"/>
                  </a:moveTo>
                  <a:lnTo>
                    <a:pt x="0" y="662940"/>
                  </a:lnTo>
                  <a:lnTo>
                    <a:pt x="0" y="669289"/>
                  </a:lnTo>
                  <a:lnTo>
                    <a:pt x="7620" y="669289"/>
                  </a:lnTo>
                  <a:lnTo>
                    <a:pt x="7620" y="662940"/>
                  </a:lnTo>
                  <a:close/>
                </a:path>
                <a:path w="7620" h="717550">
                  <a:moveTo>
                    <a:pt x="7620" y="669290"/>
                  </a:moveTo>
                  <a:lnTo>
                    <a:pt x="0" y="669290"/>
                  </a:lnTo>
                  <a:lnTo>
                    <a:pt x="0" y="675639"/>
                  </a:lnTo>
                  <a:lnTo>
                    <a:pt x="7620" y="675639"/>
                  </a:lnTo>
                  <a:lnTo>
                    <a:pt x="7620" y="669290"/>
                  </a:lnTo>
                  <a:close/>
                </a:path>
                <a:path w="7620" h="717550">
                  <a:moveTo>
                    <a:pt x="7620" y="675640"/>
                  </a:moveTo>
                  <a:lnTo>
                    <a:pt x="0" y="675640"/>
                  </a:lnTo>
                  <a:lnTo>
                    <a:pt x="0" y="681989"/>
                  </a:lnTo>
                  <a:lnTo>
                    <a:pt x="7620" y="681989"/>
                  </a:lnTo>
                  <a:lnTo>
                    <a:pt x="7620" y="675640"/>
                  </a:lnTo>
                  <a:close/>
                </a:path>
                <a:path w="7620" h="717550">
                  <a:moveTo>
                    <a:pt x="7620" y="681990"/>
                  </a:moveTo>
                  <a:lnTo>
                    <a:pt x="0" y="681990"/>
                  </a:lnTo>
                  <a:lnTo>
                    <a:pt x="0" y="688339"/>
                  </a:lnTo>
                  <a:lnTo>
                    <a:pt x="7620" y="688339"/>
                  </a:lnTo>
                  <a:lnTo>
                    <a:pt x="7620" y="681990"/>
                  </a:lnTo>
                  <a:close/>
                </a:path>
                <a:path w="7620" h="717550">
                  <a:moveTo>
                    <a:pt x="7620" y="688340"/>
                  </a:moveTo>
                  <a:lnTo>
                    <a:pt x="0" y="688340"/>
                  </a:lnTo>
                  <a:lnTo>
                    <a:pt x="0" y="694689"/>
                  </a:lnTo>
                  <a:lnTo>
                    <a:pt x="7620" y="694689"/>
                  </a:lnTo>
                  <a:lnTo>
                    <a:pt x="7620" y="688340"/>
                  </a:lnTo>
                  <a:close/>
                </a:path>
                <a:path w="7620" h="717550">
                  <a:moveTo>
                    <a:pt x="7620" y="694690"/>
                  </a:moveTo>
                  <a:lnTo>
                    <a:pt x="0" y="694690"/>
                  </a:lnTo>
                  <a:lnTo>
                    <a:pt x="0" y="701039"/>
                  </a:lnTo>
                  <a:lnTo>
                    <a:pt x="7620" y="701039"/>
                  </a:lnTo>
                  <a:lnTo>
                    <a:pt x="7620" y="694690"/>
                  </a:lnTo>
                  <a:close/>
                </a:path>
                <a:path w="7620" h="717550">
                  <a:moveTo>
                    <a:pt x="7620" y="701040"/>
                  </a:moveTo>
                  <a:lnTo>
                    <a:pt x="0" y="701040"/>
                  </a:lnTo>
                  <a:lnTo>
                    <a:pt x="0" y="707389"/>
                  </a:lnTo>
                  <a:lnTo>
                    <a:pt x="7620" y="707389"/>
                  </a:lnTo>
                  <a:lnTo>
                    <a:pt x="7620" y="701040"/>
                  </a:lnTo>
                  <a:close/>
                </a:path>
                <a:path w="7620" h="717550">
                  <a:moveTo>
                    <a:pt x="7620" y="707390"/>
                  </a:moveTo>
                  <a:lnTo>
                    <a:pt x="0" y="707390"/>
                  </a:lnTo>
                  <a:lnTo>
                    <a:pt x="0" y="713739"/>
                  </a:lnTo>
                  <a:lnTo>
                    <a:pt x="7620" y="713739"/>
                  </a:lnTo>
                  <a:lnTo>
                    <a:pt x="7620" y="707390"/>
                  </a:lnTo>
                  <a:close/>
                </a:path>
                <a:path w="7620" h="717550">
                  <a:moveTo>
                    <a:pt x="7620" y="713740"/>
                  </a:moveTo>
                  <a:lnTo>
                    <a:pt x="0" y="713740"/>
                  </a:lnTo>
                  <a:lnTo>
                    <a:pt x="0" y="717550"/>
                  </a:lnTo>
                  <a:lnTo>
                    <a:pt x="7620" y="717550"/>
                  </a:lnTo>
                  <a:lnTo>
                    <a:pt x="7620" y="713740"/>
                  </a:lnTo>
                  <a:close/>
                </a:path>
              </a:pathLst>
            </a:custGeom>
            <a:solidFill>
              <a:srgbClr val="3F00F6"/>
            </a:solidFill>
          </p:spPr>
          <p:txBody>
            <a:bodyPr bIns="0" lIns="0" rIns="0" rtlCol="0" tIns="0" wrap="square"/>
            <a:p/>
          </p:txBody>
        </p:sp>
        <p:sp>
          <p:nvSpPr>
            <p:cNvPr id="1050001" name="object 1302"/>
            <p:cNvSpPr/>
            <p:nvPr/>
          </p:nvSpPr>
          <p:spPr>
            <a:xfrm>
              <a:off x="6647179" y="4457699"/>
              <a:ext cx="7620" cy="717550"/>
            </a:xfrm>
            <a:custGeom>
              <a:avLst/>
              <a:ahLst/>
              <a:rect l="l" t="t" r="r" b="b"/>
              <a:pathLst>
                <a:path w="7620" h="717550">
                  <a:moveTo>
                    <a:pt x="7620" y="0"/>
                  </a:moveTo>
                  <a:lnTo>
                    <a:pt x="0" y="0"/>
                  </a:lnTo>
                  <a:lnTo>
                    <a:pt x="0" y="2539"/>
                  </a:lnTo>
                  <a:lnTo>
                    <a:pt x="7620" y="2539"/>
                  </a:lnTo>
                  <a:lnTo>
                    <a:pt x="7620" y="0"/>
                  </a:lnTo>
                  <a:close/>
                </a:path>
                <a:path w="7620" h="717550">
                  <a:moveTo>
                    <a:pt x="7620" y="2540"/>
                  </a:moveTo>
                  <a:lnTo>
                    <a:pt x="0" y="2540"/>
                  </a:lnTo>
                  <a:lnTo>
                    <a:pt x="0" y="8889"/>
                  </a:lnTo>
                  <a:lnTo>
                    <a:pt x="7620" y="8889"/>
                  </a:lnTo>
                  <a:lnTo>
                    <a:pt x="7620" y="2540"/>
                  </a:lnTo>
                  <a:close/>
                </a:path>
                <a:path w="7620" h="717550">
                  <a:moveTo>
                    <a:pt x="7620" y="8890"/>
                  </a:moveTo>
                  <a:lnTo>
                    <a:pt x="0" y="8890"/>
                  </a:lnTo>
                  <a:lnTo>
                    <a:pt x="0" y="15239"/>
                  </a:lnTo>
                  <a:lnTo>
                    <a:pt x="7620" y="15239"/>
                  </a:lnTo>
                  <a:lnTo>
                    <a:pt x="7620" y="8890"/>
                  </a:lnTo>
                  <a:close/>
                </a:path>
                <a:path w="7620" h="717550">
                  <a:moveTo>
                    <a:pt x="7620" y="15240"/>
                  </a:moveTo>
                  <a:lnTo>
                    <a:pt x="0" y="15240"/>
                  </a:lnTo>
                  <a:lnTo>
                    <a:pt x="0" y="21589"/>
                  </a:lnTo>
                  <a:lnTo>
                    <a:pt x="7620" y="21589"/>
                  </a:lnTo>
                  <a:lnTo>
                    <a:pt x="7620" y="15240"/>
                  </a:lnTo>
                  <a:close/>
                </a:path>
                <a:path w="7620" h="717550">
                  <a:moveTo>
                    <a:pt x="7620" y="21590"/>
                  </a:moveTo>
                  <a:lnTo>
                    <a:pt x="0" y="21590"/>
                  </a:lnTo>
                  <a:lnTo>
                    <a:pt x="0" y="27939"/>
                  </a:lnTo>
                  <a:lnTo>
                    <a:pt x="7620" y="27939"/>
                  </a:lnTo>
                  <a:lnTo>
                    <a:pt x="7620" y="21590"/>
                  </a:lnTo>
                  <a:close/>
                </a:path>
                <a:path w="7620" h="717550">
                  <a:moveTo>
                    <a:pt x="7620" y="27940"/>
                  </a:moveTo>
                  <a:lnTo>
                    <a:pt x="0" y="27940"/>
                  </a:lnTo>
                  <a:lnTo>
                    <a:pt x="0" y="34289"/>
                  </a:lnTo>
                  <a:lnTo>
                    <a:pt x="7620" y="34289"/>
                  </a:lnTo>
                  <a:lnTo>
                    <a:pt x="7620" y="27940"/>
                  </a:lnTo>
                  <a:close/>
                </a:path>
                <a:path w="7620" h="717550">
                  <a:moveTo>
                    <a:pt x="7620" y="34290"/>
                  </a:moveTo>
                  <a:lnTo>
                    <a:pt x="0" y="34290"/>
                  </a:lnTo>
                  <a:lnTo>
                    <a:pt x="0" y="40639"/>
                  </a:lnTo>
                  <a:lnTo>
                    <a:pt x="7620" y="40639"/>
                  </a:lnTo>
                  <a:lnTo>
                    <a:pt x="7620" y="34290"/>
                  </a:lnTo>
                  <a:close/>
                </a:path>
                <a:path w="7620" h="717550">
                  <a:moveTo>
                    <a:pt x="7620" y="40640"/>
                  </a:moveTo>
                  <a:lnTo>
                    <a:pt x="0" y="40640"/>
                  </a:lnTo>
                  <a:lnTo>
                    <a:pt x="0" y="46989"/>
                  </a:lnTo>
                  <a:lnTo>
                    <a:pt x="7620" y="46989"/>
                  </a:lnTo>
                  <a:lnTo>
                    <a:pt x="7620" y="40640"/>
                  </a:lnTo>
                  <a:close/>
                </a:path>
                <a:path w="7620" h="717550">
                  <a:moveTo>
                    <a:pt x="7620" y="46990"/>
                  </a:moveTo>
                  <a:lnTo>
                    <a:pt x="0" y="46990"/>
                  </a:lnTo>
                  <a:lnTo>
                    <a:pt x="0" y="53339"/>
                  </a:lnTo>
                  <a:lnTo>
                    <a:pt x="7620" y="53339"/>
                  </a:lnTo>
                  <a:lnTo>
                    <a:pt x="7620" y="46990"/>
                  </a:lnTo>
                  <a:close/>
                </a:path>
                <a:path w="7620" h="717550">
                  <a:moveTo>
                    <a:pt x="7620" y="53340"/>
                  </a:moveTo>
                  <a:lnTo>
                    <a:pt x="0" y="53340"/>
                  </a:lnTo>
                  <a:lnTo>
                    <a:pt x="0" y="59689"/>
                  </a:lnTo>
                  <a:lnTo>
                    <a:pt x="7620" y="59689"/>
                  </a:lnTo>
                  <a:lnTo>
                    <a:pt x="7620" y="53340"/>
                  </a:lnTo>
                  <a:close/>
                </a:path>
                <a:path w="7620" h="717550">
                  <a:moveTo>
                    <a:pt x="7620" y="59690"/>
                  </a:moveTo>
                  <a:lnTo>
                    <a:pt x="0" y="59690"/>
                  </a:lnTo>
                  <a:lnTo>
                    <a:pt x="0" y="66039"/>
                  </a:lnTo>
                  <a:lnTo>
                    <a:pt x="7620" y="66039"/>
                  </a:lnTo>
                  <a:lnTo>
                    <a:pt x="7620" y="59690"/>
                  </a:lnTo>
                  <a:close/>
                </a:path>
                <a:path w="7620" h="717550">
                  <a:moveTo>
                    <a:pt x="7620" y="66040"/>
                  </a:moveTo>
                  <a:lnTo>
                    <a:pt x="0" y="66040"/>
                  </a:lnTo>
                  <a:lnTo>
                    <a:pt x="0" y="72389"/>
                  </a:lnTo>
                  <a:lnTo>
                    <a:pt x="7620" y="72389"/>
                  </a:lnTo>
                  <a:lnTo>
                    <a:pt x="7620" y="66040"/>
                  </a:lnTo>
                  <a:close/>
                </a:path>
                <a:path w="7620" h="717550">
                  <a:moveTo>
                    <a:pt x="7620" y="72390"/>
                  </a:moveTo>
                  <a:lnTo>
                    <a:pt x="0" y="72390"/>
                  </a:lnTo>
                  <a:lnTo>
                    <a:pt x="0" y="78739"/>
                  </a:lnTo>
                  <a:lnTo>
                    <a:pt x="7620" y="78739"/>
                  </a:lnTo>
                  <a:lnTo>
                    <a:pt x="7620" y="72390"/>
                  </a:lnTo>
                  <a:close/>
                </a:path>
                <a:path w="7620" h="717550">
                  <a:moveTo>
                    <a:pt x="7620" y="78740"/>
                  </a:moveTo>
                  <a:lnTo>
                    <a:pt x="0" y="78740"/>
                  </a:lnTo>
                  <a:lnTo>
                    <a:pt x="0" y="85089"/>
                  </a:lnTo>
                  <a:lnTo>
                    <a:pt x="7620" y="85089"/>
                  </a:lnTo>
                  <a:lnTo>
                    <a:pt x="7620" y="78740"/>
                  </a:lnTo>
                  <a:close/>
                </a:path>
                <a:path w="7620" h="717550">
                  <a:moveTo>
                    <a:pt x="7620" y="85090"/>
                  </a:moveTo>
                  <a:lnTo>
                    <a:pt x="0" y="85090"/>
                  </a:lnTo>
                  <a:lnTo>
                    <a:pt x="0" y="91439"/>
                  </a:lnTo>
                  <a:lnTo>
                    <a:pt x="7620" y="91439"/>
                  </a:lnTo>
                  <a:lnTo>
                    <a:pt x="7620" y="85090"/>
                  </a:lnTo>
                  <a:close/>
                </a:path>
                <a:path w="7620" h="717550">
                  <a:moveTo>
                    <a:pt x="7620" y="91440"/>
                  </a:moveTo>
                  <a:lnTo>
                    <a:pt x="0" y="91440"/>
                  </a:lnTo>
                  <a:lnTo>
                    <a:pt x="0" y="97789"/>
                  </a:lnTo>
                  <a:lnTo>
                    <a:pt x="7620" y="97789"/>
                  </a:lnTo>
                  <a:lnTo>
                    <a:pt x="7620" y="91440"/>
                  </a:lnTo>
                  <a:close/>
                </a:path>
                <a:path w="7620" h="717550">
                  <a:moveTo>
                    <a:pt x="7620" y="97790"/>
                  </a:moveTo>
                  <a:lnTo>
                    <a:pt x="0" y="97790"/>
                  </a:lnTo>
                  <a:lnTo>
                    <a:pt x="0" y="104139"/>
                  </a:lnTo>
                  <a:lnTo>
                    <a:pt x="7620" y="104139"/>
                  </a:lnTo>
                  <a:lnTo>
                    <a:pt x="7620" y="97790"/>
                  </a:lnTo>
                  <a:close/>
                </a:path>
                <a:path w="7620" h="717550">
                  <a:moveTo>
                    <a:pt x="7620" y="104140"/>
                  </a:moveTo>
                  <a:lnTo>
                    <a:pt x="0" y="104140"/>
                  </a:lnTo>
                  <a:lnTo>
                    <a:pt x="0" y="110489"/>
                  </a:lnTo>
                  <a:lnTo>
                    <a:pt x="7620" y="110489"/>
                  </a:lnTo>
                  <a:lnTo>
                    <a:pt x="7620" y="104140"/>
                  </a:lnTo>
                  <a:close/>
                </a:path>
                <a:path w="7620" h="717550">
                  <a:moveTo>
                    <a:pt x="7620" y="110490"/>
                  </a:moveTo>
                  <a:lnTo>
                    <a:pt x="0" y="110490"/>
                  </a:lnTo>
                  <a:lnTo>
                    <a:pt x="0" y="116839"/>
                  </a:lnTo>
                  <a:lnTo>
                    <a:pt x="7620" y="116839"/>
                  </a:lnTo>
                  <a:lnTo>
                    <a:pt x="7620" y="110490"/>
                  </a:lnTo>
                  <a:close/>
                </a:path>
                <a:path w="7620" h="717550">
                  <a:moveTo>
                    <a:pt x="7620" y="116840"/>
                  </a:moveTo>
                  <a:lnTo>
                    <a:pt x="0" y="116840"/>
                  </a:lnTo>
                  <a:lnTo>
                    <a:pt x="0" y="123189"/>
                  </a:lnTo>
                  <a:lnTo>
                    <a:pt x="7620" y="123189"/>
                  </a:lnTo>
                  <a:lnTo>
                    <a:pt x="7620" y="116840"/>
                  </a:lnTo>
                  <a:close/>
                </a:path>
                <a:path w="7620" h="717550">
                  <a:moveTo>
                    <a:pt x="7620" y="123190"/>
                  </a:moveTo>
                  <a:lnTo>
                    <a:pt x="0" y="123190"/>
                  </a:lnTo>
                  <a:lnTo>
                    <a:pt x="0" y="129539"/>
                  </a:lnTo>
                  <a:lnTo>
                    <a:pt x="7620" y="129539"/>
                  </a:lnTo>
                  <a:lnTo>
                    <a:pt x="7620" y="123190"/>
                  </a:lnTo>
                  <a:close/>
                </a:path>
                <a:path w="7620" h="717550">
                  <a:moveTo>
                    <a:pt x="7620" y="129540"/>
                  </a:moveTo>
                  <a:lnTo>
                    <a:pt x="0" y="129540"/>
                  </a:lnTo>
                  <a:lnTo>
                    <a:pt x="0" y="135889"/>
                  </a:lnTo>
                  <a:lnTo>
                    <a:pt x="7620" y="135889"/>
                  </a:lnTo>
                  <a:lnTo>
                    <a:pt x="7620" y="129540"/>
                  </a:lnTo>
                  <a:close/>
                </a:path>
                <a:path w="7620" h="717550">
                  <a:moveTo>
                    <a:pt x="7620" y="135890"/>
                  </a:moveTo>
                  <a:lnTo>
                    <a:pt x="0" y="135890"/>
                  </a:lnTo>
                  <a:lnTo>
                    <a:pt x="0" y="142239"/>
                  </a:lnTo>
                  <a:lnTo>
                    <a:pt x="7620" y="142239"/>
                  </a:lnTo>
                  <a:lnTo>
                    <a:pt x="7620" y="135890"/>
                  </a:lnTo>
                  <a:close/>
                </a:path>
                <a:path w="7620" h="717550">
                  <a:moveTo>
                    <a:pt x="7620" y="142240"/>
                  </a:moveTo>
                  <a:lnTo>
                    <a:pt x="0" y="142240"/>
                  </a:lnTo>
                  <a:lnTo>
                    <a:pt x="0" y="148589"/>
                  </a:lnTo>
                  <a:lnTo>
                    <a:pt x="7620" y="148589"/>
                  </a:lnTo>
                  <a:lnTo>
                    <a:pt x="7620" y="142240"/>
                  </a:lnTo>
                  <a:close/>
                </a:path>
                <a:path w="7620" h="717550">
                  <a:moveTo>
                    <a:pt x="7620" y="148590"/>
                  </a:moveTo>
                  <a:lnTo>
                    <a:pt x="0" y="148590"/>
                  </a:lnTo>
                  <a:lnTo>
                    <a:pt x="0" y="153669"/>
                  </a:lnTo>
                  <a:lnTo>
                    <a:pt x="7620" y="153669"/>
                  </a:lnTo>
                  <a:lnTo>
                    <a:pt x="7620" y="148590"/>
                  </a:lnTo>
                  <a:close/>
                </a:path>
                <a:path w="7620" h="717550">
                  <a:moveTo>
                    <a:pt x="7620" y="153670"/>
                  </a:moveTo>
                  <a:lnTo>
                    <a:pt x="0" y="153670"/>
                  </a:lnTo>
                  <a:lnTo>
                    <a:pt x="0" y="161289"/>
                  </a:lnTo>
                  <a:lnTo>
                    <a:pt x="7620" y="161289"/>
                  </a:lnTo>
                  <a:lnTo>
                    <a:pt x="7620" y="153670"/>
                  </a:lnTo>
                  <a:close/>
                </a:path>
                <a:path w="7620" h="717550">
                  <a:moveTo>
                    <a:pt x="7620" y="161290"/>
                  </a:moveTo>
                  <a:lnTo>
                    <a:pt x="0" y="161290"/>
                  </a:lnTo>
                  <a:lnTo>
                    <a:pt x="0" y="167639"/>
                  </a:lnTo>
                  <a:lnTo>
                    <a:pt x="7620" y="167639"/>
                  </a:lnTo>
                  <a:lnTo>
                    <a:pt x="7620" y="161290"/>
                  </a:lnTo>
                  <a:close/>
                </a:path>
                <a:path w="7620" h="717550">
                  <a:moveTo>
                    <a:pt x="7620" y="167640"/>
                  </a:moveTo>
                  <a:lnTo>
                    <a:pt x="0" y="167640"/>
                  </a:lnTo>
                  <a:lnTo>
                    <a:pt x="0" y="173989"/>
                  </a:lnTo>
                  <a:lnTo>
                    <a:pt x="3809" y="173989"/>
                  </a:lnTo>
                  <a:lnTo>
                    <a:pt x="3809" y="172719"/>
                  </a:lnTo>
                  <a:lnTo>
                    <a:pt x="5079" y="172719"/>
                  </a:lnTo>
                  <a:lnTo>
                    <a:pt x="5079" y="171450"/>
                  </a:lnTo>
                  <a:lnTo>
                    <a:pt x="7620" y="171450"/>
                  </a:lnTo>
                  <a:lnTo>
                    <a:pt x="7620" y="167640"/>
                  </a:lnTo>
                  <a:close/>
                </a:path>
                <a:path w="7620" h="717550">
                  <a:moveTo>
                    <a:pt x="1270" y="173990"/>
                  </a:moveTo>
                  <a:lnTo>
                    <a:pt x="0" y="173990"/>
                  </a:lnTo>
                  <a:lnTo>
                    <a:pt x="0" y="175260"/>
                  </a:lnTo>
                  <a:lnTo>
                    <a:pt x="1270" y="175260"/>
                  </a:lnTo>
                  <a:lnTo>
                    <a:pt x="1270" y="173990"/>
                  </a:lnTo>
                  <a:close/>
                </a:path>
                <a:path w="7620" h="717550">
                  <a:moveTo>
                    <a:pt x="7620" y="294640"/>
                  </a:moveTo>
                  <a:lnTo>
                    <a:pt x="5079" y="294640"/>
                  </a:lnTo>
                  <a:lnTo>
                    <a:pt x="5079" y="295910"/>
                  </a:lnTo>
                  <a:lnTo>
                    <a:pt x="0" y="295910"/>
                  </a:lnTo>
                  <a:lnTo>
                    <a:pt x="0" y="300989"/>
                  </a:lnTo>
                  <a:lnTo>
                    <a:pt x="7620" y="300989"/>
                  </a:lnTo>
                  <a:lnTo>
                    <a:pt x="7620" y="294640"/>
                  </a:lnTo>
                  <a:close/>
                </a:path>
                <a:path w="7620" h="717550">
                  <a:moveTo>
                    <a:pt x="7620" y="300990"/>
                  </a:moveTo>
                  <a:lnTo>
                    <a:pt x="0" y="300990"/>
                  </a:lnTo>
                  <a:lnTo>
                    <a:pt x="0" y="307339"/>
                  </a:lnTo>
                  <a:lnTo>
                    <a:pt x="7620" y="307339"/>
                  </a:lnTo>
                  <a:lnTo>
                    <a:pt x="7620" y="300990"/>
                  </a:lnTo>
                  <a:close/>
                </a:path>
                <a:path w="7620" h="717550">
                  <a:moveTo>
                    <a:pt x="7620" y="307340"/>
                  </a:moveTo>
                  <a:lnTo>
                    <a:pt x="0" y="307340"/>
                  </a:lnTo>
                  <a:lnTo>
                    <a:pt x="0" y="313689"/>
                  </a:lnTo>
                  <a:lnTo>
                    <a:pt x="7620" y="313689"/>
                  </a:lnTo>
                  <a:lnTo>
                    <a:pt x="7620" y="307340"/>
                  </a:lnTo>
                  <a:close/>
                </a:path>
                <a:path w="7620" h="717550">
                  <a:moveTo>
                    <a:pt x="7620" y="313690"/>
                  </a:moveTo>
                  <a:lnTo>
                    <a:pt x="0" y="313690"/>
                  </a:lnTo>
                  <a:lnTo>
                    <a:pt x="0" y="320039"/>
                  </a:lnTo>
                  <a:lnTo>
                    <a:pt x="7620" y="320039"/>
                  </a:lnTo>
                  <a:lnTo>
                    <a:pt x="7620" y="313690"/>
                  </a:lnTo>
                  <a:close/>
                </a:path>
                <a:path w="7620" h="717550">
                  <a:moveTo>
                    <a:pt x="7620" y="320040"/>
                  </a:moveTo>
                  <a:lnTo>
                    <a:pt x="0" y="320040"/>
                  </a:lnTo>
                  <a:lnTo>
                    <a:pt x="0" y="326389"/>
                  </a:lnTo>
                  <a:lnTo>
                    <a:pt x="7620" y="326389"/>
                  </a:lnTo>
                  <a:lnTo>
                    <a:pt x="7620" y="320040"/>
                  </a:lnTo>
                  <a:close/>
                </a:path>
                <a:path w="7620" h="717550">
                  <a:moveTo>
                    <a:pt x="7620" y="326390"/>
                  </a:moveTo>
                  <a:lnTo>
                    <a:pt x="0" y="326390"/>
                  </a:lnTo>
                  <a:lnTo>
                    <a:pt x="0" y="332739"/>
                  </a:lnTo>
                  <a:lnTo>
                    <a:pt x="7620" y="332739"/>
                  </a:lnTo>
                  <a:lnTo>
                    <a:pt x="7620" y="326390"/>
                  </a:lnTo>
                  <a:close/>
                </a:path>
                <a:path w="7620" h="717550">
                  <a:moveTo>
                    <a:pt x="7620" y="332740"/>
                  </a:moveTo>
                  <a:lnTo>
                    <a:pt x="0" y="332740"/>
                  </a:lnTo>
                  <a:lnTo>
                    <a:pt x="0" y="339089"/>
                  </a:lnTo>
                  <a:lnTo>
                    <a:pt x="7620" y="339089"/>
                  </a:lnTo>
                  <a:lnTo>
                    <a:pt x="7620" y="332740"/>
                  </a:lnTo>
                  <a:close/>
                </a:path>
                <a:path w="7620" h="717550">
                  <a:moveTo>
                    <a:pt x="7620" y="339090"/>
                  </a:moveTo>
                  <a:lnTo>
                    <a:pt x="0" y="339090"/>
                  </a:lnTo>
                  <a:lnTo>
                    <a:pt x="0" y="345439"/>
                  </a:lnTo>
                  <a:lnTo>
                    <a:pt x="7620" y="345439"/>
                  </a:lnTo>
                  <a:lnTo>
                    <a:pt x="7620" y="339090"/>
                  </a:lnTo>
                  <a:close/>
                </a:path>
                <a:path w="7620" h="717550">
                  <a:moveTo>
                    <a:pt x="7620" y="345440"/>
                  </a:moveTo>
                  <a:lnTo>
                    <a:pt x="0" y="345440"/>
                  </a:lnTo>
                  <a:lnTo>
                    <a:pt x="0" y="351789"/>
                  </a:lnTo>
                  <a:lnTo>
                    <a:pt x="7620" y="351789"/>
                  </a:lnTo>
                  <a:lnTo>
                    <a:pt x="7620" y="345440"/>
                  </a:lnTo>
                  <a:close/>
                </a:path>
                <a:path w="7620" h="717550">
                  <a:moveTo>
                    <a:pt x="7620" y="351790"/>
                  </a:moveTo>
                  <a:lnTo>
                    <a:pt x="0" y="351790"/>
                  </a:lnTo>
                  <a:lnTo>
                    <a:pt x="0" y="358139"/>
                  </a:lnTo>
                  <a:lnTo>
                    <a:pt x="7620" y="358139"/>
                  </a:lnTo>
                  <a:lnTo>
                    <a:pt x="7620" y="351790"/>
                  </a:lnTo>
                  <a:close/>
                </a:path>
                <a:path w="7620" h="717550">
                  <a:moveTo>
                    <a:pt x="7620" y="358140"/>
                  </a:moveTo>
                  <a:lnTo>
                    <a:pt x="0" y="358140"/>
                  </a:lnTo>
                  <a:lnTo>
                    <a:pt x="0" y="364489"/>
                  </a:lnTo>
                  <a:lnTo>
                    <a:pt x="7620" y="364489"/>
                  </a:lnTo>
                  <a:lnTo>
                    <a:pt x="7620" y="358140"/>
                  </a:lnTo>
                  <a:close/>
                </a:path>
                <a:path w="7620" h="717550">
                  <a:moveTo>
                    <a:pt x="7620" y="364490"/>
                  </a:moveTo>
                  <a:lnTo>
                    <a:pt x="0" y="364490"/>
                  </a:lnTo>
                  <a:lnTo>
                    <a:pt x="0" y="370839"/>
                  </a:lnTo>
                  <a:lnTo>
                    <a:pt x="7620" y="370839"/>
                  </a:lnTo>
                  <a:lnTo>
                    <a:pt x="7620" y="364490"/>
                  </a:lnTo>
                  <a:close/>
                </a:path>
                <a:path w="7620" h="717550">
                  <a:moveTo>
                    <a:pt x="7620" y="370840"/>
                  </a:moveTo>
                  <a:lnTo>
                    <a:pt x="0" y="370840"/>
                  </a:lnTo>
                  <a:lnTo>
                    <a:pt x="0" y="377189"/>
                  </a:lnTo>
                  <a:lnTo>
                    <a:pt x="7620" y="377189"/>
                  </a:lnTo>
                  <a:lnTo>
                    <a:pt x="7620" y="370840"/>
                  </a:lnTo>
                  <a:close/>
                </a:path>
                <a:path w="7620" h="717550">
                  <a:moveTo>
                    <a:pt x="7620" y="377190"/>
                  </a:moveTo>
                  <a:lnTo>
                    <a:pt x="0" y="377190"/>
                  </a:lnTo>
                  <a:lnTo>
                    <a:pt x="0" y="383539"/>
                  </a:lnTo>
                  <a:lnTo>
                    <a:pt x="7620" y="383539"/>
                  </a:lnTo>
                  <a:lnTo>
                    <a:pt x="7620" y="377190"/>
                  </a:lnTo>
                  <a:close/>
                </a:path>
                <a:path w="7620" h="717550">
                  <a:moveTo>
                    <a:pt x="7620" y="383540"/>
                  </a:moveTo>
                  <a:lnTo>
                    <a:pt x="0" y="383540"/>
                  </a:lnTo>
                  <a:lnTo>
                    <a:pt x="0" y="389889"/>
                  </a:lnTo>
                  <a:lnTo>
                    <a:pt x="7620" y="389889"/>
                  </a:lnTo>
                  <a:lnTo>
                    <a:pt x="7620" y="383540"/>
                  </a:lnTo>
                  <a:close/>
                </a:path>
                <a:path w="7620" h="717550">
                  <a:moveTo>
                    <a:pt x="7620" y="389890"/>
                  </a:moveTo>
                  <a:lnTo>
                    <a:pt x="0" y="389890"/>
                  </a:lnTo>
                  <a:lnTo>
                    <a:pt x="0" y="396239"/>
                  </a:lnTo>
                  <a:lnTo>
                    <a:pt x="7620" y="396239"/>
                  </a:lnTo>
                  <a:lnTo>
                    <a:pt x="7620" y="389890"/>
                  </a:lnTo>
                  <a:close/>
                </a:path>
                <a:path w="7620" h="717550">
                  <a:moveTo>
                    <a:pt x="7620" y="396240"/>
                  </a:moveTo>
                  <a:lnTo>
                    <a:pt x="0" y="396240"/>
                  </a:lnTo>
                  <a:lnTo>
                    <a:pt x="0" y="402589"/>
                  </a:lnTo>
                  <a:lnTo>
                    <a:pt x="7620" y="402589"/>
                  </a:lnTo>
                  <a:lnTo>
                    <a:pt x="7620" y="396240"/>
                  </a:lnTo>
                  <a:close/>
                </a:path>
                <a:path w="7620" h="717550">
                  <a:moveTo>
                    <a:pt x="7620" y="402590"/>
                  </a:moveTo>
                  <a:lnTo>
                    <a:pt x="0" y="402590"/>
                  </a:lnTo>
                  <a:lnTo>
                    <a:pt x="0" y="408939"/>
                  </a:lnTo>
                  <a:lnTo>
                    <a:pt x="7620" y="408939"/>
                  </a:lnTo>
                  <a:lnTo>
                    <a:pt x="7620" y="402590"/>
                  </a:lnTo>
                  <a:close/>
                </a:path>
                <a:path w="7620" h="717550">
                  <a:moveTo>
                    <a:pt x="7620" y="408940"/>
                  </a:moveTo>
                  <a:lnTo>
                    <a:pt x="0" y="408940"/>
                  </a:lnTo>
                  <a:lnTo>
                    <a:pt x="0" y="415289"/>
                  </a:lnTo>
                  <a:lnTo>
                    <a:pt x="7620" y="415289"/>
                  </a:lnTo>
                  <a:lnTo>
                    <a:pt x="7620" y="408940"/>
                  </a:lnTo>
                  <a:close/>
                </a:path>
                <a:path w="7620" h="717550">
                  <a:moveTo>
                    <a:pt x="7620" y="415290"/>
                  </a:moveTo>
                  <a:lnTo>
                    <a:pt x="0" y="415290"/>
                  </a:lnTo>
                  <a:lnTo>
                    <a:pt x="0" y="421639"/>
                  </a:lnTo>
                  <a:lnTo>
                    <a:pt x="7620" y="421639"/>
                  </a:lnTo>
                  <a:lnTo>
                    <a:pt x="7620" y="415290"/>
                  </a:lnTo>
                  <a:close/>
                </a:path>
                <a:path w="7620" h="717550">
                  <a:moveTo>
                    <a:pt x="7620" y="421640"/>
                  </a:moveTo>
                  <a:lnTo>
                    <a:pt x="0" y="421640"/>
                  </a:lnTo>
                  <a:lnTo>
                    <a:pt x="0" y="427989"/>
                  </a:lnTo>
                  <a:lnTo>
                    <a:pt x="7620" y="427989"/>
                  </a:lnTo>
                  <a:lnTo>
                    <a:pt x="7620" y="421640"/>
                  </a:lnTo>
                  <a:close/>
                </a:path>
                <a:path w="7620" h="717550">
                  <a:moveTo>
                    <a:pt x="7620" y="427990"/>
                  </a:moveTo>
                  <a:lnTo>
                    <a:pt x="0" y="427990"/>
                  </a:lnTo>
                  <a:lnTo>
                    <a:pt x="0" y="434339"/>
                  </a:lnTo>
                  <a:lnTo>
                    <a:pt x="6350" y="434339"/>
                  </a:lnTo>
                  <a:lnTo>
                    <a:pt x="6350" y="433069"/>
                  </a:lnTo>
                  <a:lnTo>
                    <a:pt x="7620" y="433069"/>
                  </a:lnTo>
                  <a:lnTo>
                    <a:pt x="7620" y="427990"/>
                  </a:lnTo>
                  <a:close/>
                </a:path>
                <a:path w="7620" h="717550">
                  <a:moveTo>
                    <a:pt x="3810" y="434340"/>
                  </a:moveTo>
                  <a:lnTo>
                    <a:pt x="0" y="434340"/>
                  </a:lnTo>
                  <a:lnTo>
                    <a:pt x="0" y="436880"/>
                  </a:lnTo>
                  <a:lnTo>
                    <a:pt x="1270" y="436880"/>
                  </a:lnTo>
                  <a:lnTo>
                    <a:pt x="1270" y="435610"/>
                  </a:lnTo>
                  <a:lnTo>
                    <a:pt x="3810" y="435610"/>
                  </a:lnTo>
                  <a:lnTo>
                    <a:pt x="3810" y="434340"/>
                  </a:lnTo>
                  <a:close/>
                </a:path>
                <a:path w="7620" h="717550">
                  <a:moveTo>
                    <a:pt x="3810" y="571500"/>
                  </a:moveTo>
                  <a:lnTo>
                    <a:pt x="0" y="571500"/>
                  </a:lnTo>
                  <a:lnTo>
                    <a:pt x="0" y="574039"/>
                  </a:lnTo>
                  <a:lnTo>
                    <a:pt x="7620" y="574039"/>
                  </a:lnTo>
                  <a:lnTo>
                    <a:pt x="7620" y="572769"/>
                  </a:lnTo>
                  <a:lnTo>
                    <a:pt x="3810" y="572769"/>
                  </a:lnTo>
                  <a:lnTo>
                    <a:pt x="3810" y="571500"/>
                  </a:lnTo>
                  <a:close/>
                </a:path>
                <a:path w="7620" h="717550">
                  <a:moveTo>
                    <a:pt x="7620" y="574040"/>
                  </a:moveTo>
                  <a:lnTo>
                    <a:pt x="0" y="574040"/>
                  </a:lnTo>
                  <a:lnTo>
                    <a:pt x="0" y="591819"/>
                  </a:lnTo>
                  <a:lnTo>
                    <a:pt x="7620" y="591819"/>
                  </a:lnTo>
                  <a:lnTo>
                    <a:pt x="7620" y="574040"/>
                  </a:lnTo>
                  <a:close/>
                </a:path>
                <a:path w="7620" h="717550">
                  <a:moveTo>
                    <a:pt x="7620" y="591820"/>
                  </a:moveTo>
                  <a:lnTo>
                    <a:pt x="0" y="591820"/>
                  </a:lnTo>
                  <a:lnTo>
                    <a:pt x="0" y="599439"/>
                  </a:lnTo>
                  <a:lnTo>
                    <a:pt x="7620" y="599439"/>
                  </a:lnTo>
                  <a:lnTo>
                    <a:pt x="7620" y="591820"/>
                  </a:lnTo>
                  <a:close/>
                </a:path>
                <a:path w="7620" h="717550">
                  <a:moveTo>
                    <a:pt x="7620" y="599440"/>
                  </a:moveTo>
                  <a:lnTo>
                    <a:pt x="0" y="599440"/>
                  </a:lnTo>
                  <a:lnTo>
                    <a:pt x="0" y="604519"/>
                  </a:lnTo>
                  <a:lnTo>
                    <a:pt x="7620" y="604519"/>
                  </a:lnTo>
                  <a:lnTo>
                    <a:pt x="7620" y="599440"/>
                  </a:lnTo>
                  <a:close/>
                </a:path>
                <a:path w="7620" h="717550">
                  <a:moveTo>
                    <a:pt x="7620" y="604520"/>
                  </a:moveTo>
                  <a:lnTo>
                    <a:pt x="0" y="604520"/>
                  </a:lnTo>
                  <a:lnTo>
                    <a:pt x="0" y="612139"/>
                  </a:lnTo>
                  <a:lnTo>
                    <a:pt x="7620" y="612139"/>
                  </a:lnTo>
                  <a:lnTo>
                    <a:pt x="7620" y="604520"/>
                  </a:lnTo>
                  <a:close/>
                </a:path>
                <a:path w="7620" h="717550">
                  <a:moveTo>
                    <a:pt x="7620" y="612140"/>
                  </a:moveTo>
                  <a:lnTo>
                    <a:pt x="0" y="612140"/>
                  </a:lnTo>
                  <a:lnTo>
                    <a:pt x="0" y="618489"/>
                  </a:lnTo>
                  <a:lnTo>
                    <a:pt x="7620" y="618489"/>
                  </a:lnTo>
                  <a:lnTo>
                    <a:pt x="7620" y="612140"/>
                  </a:lnTo>
                  <a:close/>
                </a:path>
                <a:path w="7620" h="717550">
                  <a:moveTo>
                    <a:pt x="7620" y="618490"/>
                  </a:moveTo>
                  <a:lnTo>
                    <a:pt x="0" y="618490"/>
                  </a:lnTo>
                  <a:lnTo>
                    <a:pt x="0" y="624839"/>
                  </a:lnTo>
                  <a:lnTo>
                    <a:pt x="7620" y="624839"/>
                  </a:lnTo>
                  <a:lnTo>
                    <a:pt x="7620" y="618490"/>
                  </a:lnTo>
                  <a:close/>
                </a:path>
                <a:path w="7620" h="717550">
                  <a:moveTo>
                    <a:pt x="7620" y="624840"/>
                  </a:moveTo>
                  <a:lnTo>
                    <a:pt x="0" y="624840"/>
                  </a:lnTo>
                  <a:lnTo>
                    <a:pt x="0" y="631189"/>
                  </a:lnTo>
                  <a:lnTo>
                    <a:pt x="7620" y="631189"/>
                  </a:lnTo>
                  <a:lnTo>
                    <a:pt x="7620" y="624840"/>
                  </a:lnTo>
                  <a:close/>
                </a:path>
                <a:path w="7620" h="717550">
                  <a:moveTo>
                    <a:pt x="7620" y="631190"/>
                  </a:moveTo>
                  <a:lnTo>
                    <a:pt x="0" y="631190"/>
                  </a:lnTo>
                  <a:lnTo>
                    <a:pt x="0" y="637539"/>
                  </a:lnTo>
                  <a:lnTo>
                    <a:pt x="7620" y="637539"/>
                  </a:lnTo>
                  <a:lnTo>
                    <a:pt x="7620" y="631190"/>
                  </a:lnTo>
                  <a:close/>
                </a:path>
                <a:path w="7620" h="717550">
                  <a:moveTo>
                    <a:pt x="7620" y="637540"/>
                  </a:moveTo>
                  <a:lnTo>
                    <a:pt x="0" y="637540"/>
                  </a:lnTo>
                  <a:lnTo>
                    <a:pt x="0" y="643889"/>
                  </a:lnTo>
                  <a:lnTo>
                    <a:pt x="7620" y="643889"/>
                  </a:lnTo>
                  <a:lnTo>
                    <a:pt x="7620" y="637540"/>
                  </a:lnTo>
                  <a:close/>
                </a:path>
                <a:path w="7620" h="717550">
                  <a:moveTo>
                    <a:pt x="7620" y="643890"/>
                  </a:moveTo>
                  <a:lnTo>
                    <a:pt x="0" y="643890"/>
                  </a:lnTo>
                  <a:lnTo>
                    <a:pt x="0" y="650239"/>
                  </a:lnTo>
                  <a:lnTo>
                    <a:pt x="7620" y="650239"/>
                  </a:lnTo>
                  <a:lnTo>
                    <a:pt x="7620" y="643890"/>
                  </a:lnTo>
                  <a:close/>
                </a:path>
                <a:path w="7620" h="717550">
                  <a:moveTo>
                    <a:pt x="7620" y="650240"/>
                  </a:moveTo>
                  <a:lnTo>
                    <a:pt x="0" y="650240"/>
                  </a:lnTo>
                  <a:lnTo>
                    <a:pt x="0" y="656589"/>
                  </a:lnTo>
                  <a:lnTo>
                    <a:pt x="7620" y="656589"/>
                  </a:lnTo>
                  <a:lnTo>
                    <a:pt x="7620" y="650240"/>
                  </a:lnTo>
                  <a:close/>
                </a:path>
                <a:path w="7620" h="717550">
                  <a:moveTo>
                    <a:pt x="7620" y="656590"/>
                  </a:moveTo>
                  <a:lnTo>
                    <a:pt x="0" y="656590"/>
                  </a:lnTo>
                  <a:lnTo>
                    <a:pt x="0" y="662939"/>
                  </a:lnTo>
                  <a:lnTo>
                    <a:pt x="7620" y="662939"/>
                  </a:lnTo>
                  <a:lnTo>
                    <a:pt x="7620" y="656590"/>
                  </a:lnTo>
                  <a:close/>
                </a:path>
                <a:path w="7620" h="717550">
                  <a:moveTo>
                    <a:pt x="7620" y="662940"/>
                  </a:moveTo>
                  <a:lnTo>
                    <a:pt x="0" y="662940"/>
                  </a:lnTo>
                  <a:lnTo>
                    <a:pt x="0" y="669289"/>
                  </a:lnTo>
                  <a:lnTo>
                    <a:pt x="7620" y="669289"/>
                  </a:lnTo>
                  <a:lnTo>
                    <a:pt x="7620" y="662940"/>
                  </a:lnTo>
                  <a:close/>
                </a:path>
                <a:path w="7620" h="717550">
                  <a:moveTo>
                    <a:pt x="7620" y="669290"/>
                  </a:moveTo>
                  <a:lnTo>
                    <a:pt x="0" y="669290"/>
                  </a:lnTo>
                  <a:lnTo>
                    <a:pt x="0" y="675639"/>
                  </a:lnTo>
                  <a:lnTo>
                    <a:pt x="7620" y="675639"/>
                  </a:lnTo>
                  <a:lnTo>
                    <a:pt x="7620" y="669290"/>
                  </a:lnTo>
                  <a:close/>
                </a:path>
                <a:path w="7620" h="717550">
                  <a:moveTo>
                    <a:pt x="7620" y="675640"/>
                  </a:moveTo>
                  <a:lnTo>
                    <a:pt x="0" y="675640"/>
                  </a:lnTo>
                  <a:lnTo>
                    <a:pt x="0" y="681989"/>
                  </a:lnTo>
                  <a:lnTo>
                    <a:pt x="7620" y="681989"/>
                  </a:lnTo>
                  <a:lnTo>
                    <a:pt x="7620" y="675640"/>
                  </a:lnTo>
                  <a:close/>
                </a:path>
                <a:path w="7620" h="717550">
                  <a:moveTo>
                    <a:pt x="7620" y="681990"/>
                  </a:moveTo>
                  <a:lnTo>
                    <a:pt x="0" y="681990"/>
                  </a:lnTo>
                  <a:lnTo>
                    <a:pt x="0" y="688339"/>
                  </a:lnTo>
                  <a:lnTo>
                    <a:pt x="7620" y="688339"/>
                  </a:lnTo>
                  <a:lnTo>
                    <a:pt x="7620" y="681990"/>
                  </a:lnTo>
                  <a:close/>
                </a:path>
                <a:path w="7620" h="717550">
                  <a:moveTo>
                    <a:pt x="7620" y="688340"/>
                  </a:moveTo>
                  <a:lnTo>
                    <a:pt x="0" y="688340"/>
                  </a:lnTo>
                  <a:lnTo>
                    <a:pt x="0" y="694689"/>
                  </a:lnTo>
                  <a:lnTo>
                    <a:pt x="7620" y="694689"/>
                  </a:lnTo>
                  <a:lnTo>
                    <a:pt x="7620" y="688340"/>
                  </a:lnTo>
                  <a:close/>
                </a:path>
                <a:path w="7620" h="717550">
                  <a:moveTo>
                    <a:pt x="7620" y="694690"/>
                  </a:moveTo>
                  <a:lnTo>
                    <a:pt x="0" y="694690"/>
                  </a:lnTo>
                  <a:lnTo>
                    <a:pt x="0" y="701039"/>
                  </a:lnTo>
                  <a:lnTo>
                    <a:pt x="7620" y="701039"/>
                  </a:lnTo>
                  <a:lnTo>
                    <a:pt x="7620" y="694690"/>
                  </a:lnTo>
                  <a:close/>
                </a:path>
                <a:path w="7620" h="717550">
                  <a:moveTo>
                    <a:pt x="7620" y="701040"/>
                  </a:moveTo>
                  <a:lnTo>
                    <a:pt x="0" y="701040"/>
                  </a:lnTo>
                  <a:lnTo>
                    <a:pt x="0" y="707389"/>
                  </a:lnTo>
                  <a:lnTo>
                    <a:pt x="7620" y="707389"/>
                  </a:lnTo>
                  <a:lnTo>
                    <a:pt x="7620" y="701040"/>
                  </a:lnTo>
                  <a:close/>
                </a:path>
                <a:path w="7620" h="717550">
                  <a:moveTo>
                    <a:pt x="7620" y="707390"/>
                  </a:moveTo>
                  <a:lnTo>
                    <a:pt x="0" y="707390"/>
                  </a:lnTo>
                  <a:lnTo>
                    <a:pt x="0" y="713739"/>
                  </a:lnTo>
                  <a:lnTo>
                    <a:pt x="7620" y="713739"/>
                  </a:lnTo>
                  <a:lnTo>
                    <a:pt x="7620" y="707390"/>
                  </a:lnTo>
                  <a:close/>
                </a:path>
                <a:path w="7620" h="717550">
                  <a:moveTo>
                    <a:pt x="7620" y="713740"/>
                  </a:moveTo>
                  <a:lnTo>
                    <a:pt x="0" y="713740"/>
                  </a:lnTo>
                  <a:lnTo>
                    <a:pt x="0" y="717550"/>
                  </a:lnTo>
                  <a:lnTo>
                    <a:pt x="7620" y="717550"/>
                  </a:lnTo>
                  <a:lnTo>
                    <a:pt x="7620" y="713740"/>
                  </a:lnTo>
                  <a:close/>
                </a:path>
              </a:pathLst>
            </a:custGeom>
            <a:solidFill>
              <a:srgbClr val="3D00F6"/>
            </a:solidFill>
          </p:spPr>
          <p:txBody>
            <a:bodyPr bIns="0" lIns="0" rIns="0" rtlCol="0" tIns="0" wrap="square"/>
            <a:p/>
          </p:txBody>
        </p:sp>
        <p:sp>
          <p:nvSpPr>
            <p:cNvPr id="1050002" name="object 1303"/>
            <p:cNvSpPr/>
            <p:nvPr/>
          </p:nvSpPr>
          <p:spPr>
            <a:xfrm>
              <a:off x="6640829" y="4457699"/>
              <a:ext cx="6350" cy="720090"/>
            </a:xfrm>
            <a:custGeom>
              <a:avLst/>
              <a:ahLst/>
              <a:rect l="l" t="t" r="r" b="b"/>
              <a:pathLst>
                <a:path w="6350" h="720089">
                  <a:moveTo>
                    <a:pt x="6350" y="0"/>
                  </a:moveTo>
                  <a:lnTo>
                    <a:pt x="0" y="0"/>
                  </a:lnTo>
                  <a:lnTo>
                    <a:pt x="0" y="2539"/>
                  </a:lnTo>
                  <a:lnTo>
                    <a:pt x="6350" y="2539"/>
                  </a:lnTo>
                  <a:lnTo>
                    <a:pt x="6350" y="0"/>
                  </a:lnTo>
                  <a:close/>
                </a:path>
                <a:path w="6350" h="720089">
                  <a:moveTo>
                    <a:pt x="6350" y="2540"/>
                  </a:moveTo>
                  <a:lnTo>
                    <a:pt x="0" y="2540"/>
                  </a:lnTo>
                  <a:lnTo>
                    <a:pt x="0" y="8889"/>
                  </a:lnTo>
                  <a:lnTo>
                    <a:pt x="6350" y="8889"/>
                  </a:lnTo>
                  <a:lnTo>
                    <a:pt x="6350" y="2540"/>
                  </a:lnTo>
                  <a:close/>
                </a:path>
                <a:path w="6350" h="720089">
                  <a:moveTo>
                    <a:pt x="6350" y="8890"/>
                  </a:moveTo>
                  <a:lnTo>
                    <a:pt x="0" y="8890"/>
                  </a:lnTo>
                  <a:lnTo>
                    <a:pt x="0" y="15239"/>
                  </a:lnTo>
                  <a:lnTo>
                    <a:pt x="6350" y="15239"/>
                  </a:lnTo>
                  <a:lnTo>
                    <a:pt x="6350" y="8890"/>
                  </a:lnTo>
                  <a:close/>
                </a:path>
                <a:path w="6350" h="720089">
                  <a:moveTo>
                    <a:pt x="6350" y="15240"/>
                  </a:moveTo>
                  <a:lnTo>
                    <a:pt x="0" y="15240"/>
                  </a:lnTo>
                  <a:lnTo>
                    <a:pt x="0" y="21589"/>
                  </a:lnTo>
                  <a:lnTo>
                    <a:pt x="6350" y="21589"/>
                  </a:lnTo>
                  <a:lnTo>
                    <a:pt x="6350" y="15240"/>
                  </a:lnTo>
                  <a:close/>
                </a:path>
                <a:path w="6350" h="720089">
                  <a:moveTo>
                    <a:pt x="6350" y="21590"/>
                  </a:moveTo>
                  <a:lnTo>
                    <a:pt x="0" y="21590"/>
                  </a:lnTo>
                  <a:lnTo>
                    <a:pt x="0" y="27939"/>
                  </a:lnTo>
                  <a:lnTo>
                    <a:pt x="6350" y="27939"/>
                  </a:lnTo>
                  <a:lnTo>
                    <a:pt x="6350" y="21590"/>
                  </a:lnTo>
                  <a:close/>
                </a:path>
                <a:path w="6350" h="720089">
                  <a:moveTo>
                    <a:pt x="6350" y="27940"/>
                  </a:moveTo>
                  <a:lnTo>
                    <a:pt x="0" y="27940"/>
                  </a:lnTo>
                  <a:lnTo>
                    <a:pt x="0" y="34289"/>
                  </a:lnTo>
                  <a:lnTo>
                    <a:pt x="6350" y="34289"/>
                  </a:lnTo>
                  <a:lnTo>
                    <a:pt x="6350" y="27940"/>
                  </a:lnTo>
                  <a:close/>
                </a:path>
                <a:path w="6350" h="720089">
                  <a:moveTo>
                    <a:pt x="6350" y="34290"/>
                  </a:moveTo>
                  <a:lnTo>
                    <a:pt x="0" y="34290"/>
                  </a:lnTo>
                  <a:lnTo>
                    <a:pt x="0" y="40639"/>
                  </a:lnTo>
                  <a:lnTo>
                    <a:pt x="6350" y="40639"/>
                  </a:lnTo>
                  <a:lnTo>
                    <a:pt x="6350" y="34290"/>
                  </a:lnTo>
                  <a:close/>
                </a:path>
                <a:path w="6350" h="720089">
                  <a:moveTo>
                    <a:pt x="6350" y="40640"/>
                  </a:moveTo>
                  <a:lnTo>
                    <a:pt x="0" y="40640"/>
                  </a:lnTo>
                  <a:lnTo>
                    <a:pt x="0" y="46989"/>
                  </a:lnTo>
                  <a:lnTo>
                    <a:pt x="6350" y="46989"/>
                  </a:lnTo>
                  <a:lnTo>
                    <a:pt x="6350" y="40640"/>
                  </a:lnTo>
                  <a:close/>
                </a:path>
                <a:path w="6350" h="720089">
                  <a:moveTo>
                    <a:pt x="6350" y="46990"/>
                  </a:moveTo>
                  <a:lnTo>
                    <a:pt x="0" y="46990"/>
                  </a:lnTo>
                  <a:lnTo>
                    <a:pt x="0" y="53339"/>
                  </a:lnTo>
                  <a:lnTo>
                    <a:pt x="6350" y="53339"/>
                  </a:lnTo>
                  <a:lnTo>
                    <a:pt x="6350" y="46990"/>
                  </a:lnTo>
                  <a:close/>
                </a:path>
                <a:path w="6350" h="720089">
                  <a:moveTo>
                    <a:pt x="6350" y="53340"/>
                  </a:moveTo>
                  <a:lnTo>
                    <a:pt x="0" y="53340"/>
                  </a:lnTo>
                  <a:lnTo>
                    <a:pt x="0" y="59689"/>
                  </a:lnTo>
                  <a:lnTo>
                    <a:pt x="6350" y="59689"/>
                  </a:lnTo>
                  <a:lnTo>
                    <a:pt x="6350" y="53340"/>
                  </a:lnTo>
                  <a:close/>
                </a:path>
                <a:path w="6350" h="720089">
                  <a:moveTo>
                    <a:pt x="6350" y="59690"/>
                  </a:moveTo>
                  <a:lnTo>
                    <a:pt x="0" y="59690"/>
                  </a:lnTo>
                  <a:lnTo>
                    <a:pt x="0" y="66039"/>
                  </a:lnTo>
                  <a:lnTo>
                    <a:pt x="6350" y="66039"/>
                  </a:lnTo>
                  <a:lnTo>
                    <a:pt x="6350" y="59690"/>
                  </a:lnTo>
                  <a:close/>
                </a:path>
                <a:path w="6350" h="720089">
                  <a:moveTo>
                    <a:pt x="6350" y="66040"/>
                  </a:moveTo>
                  <a:lnTo>
                    <a:pt x="0" y="66040"/>
                  </a:lnTo>
                  <a:lnTo>
                    <a:pt x="0" y="72389"/>
                  </a:lnTo>
                  <a:lnTo>
                    <a:pt x="6350" y="72389"/>
                  </a:lnTo>
                  <a:lnTo>
                    <a:pt x="6350" y="66040"/>
                  </a:lnTo>
                  <a:close/>
                </a:path>
                <a:path w="6350" h="720089">
                  <a:moveTo>
                    <a:pt x="6350" y="72390"/>
                  </a:moveTo>
                  <a:lnTo>
                    <a:pt x="0" y="72390"/>
                  </a:lnTo>
                  <a:lnTo>
                    <a:pt x="0" y="78739"/>
                  </a:lnTo>
                  <a:lnTo>
                    <a:pt x="6350" y="78739"/>
                  </a:lnTo>
                  <a:lnTo>
                    <a:pt x="6350" y="72390"/>
                  </a:lnTo>
                  <a:close/>
                </a:path>
                <a:path w="6350" h="720089">
                  <a:moveTo>
                    <a:pt x="6350" y="78740"/>
                  </a:moveTo>
                  <a:lnTo>
                    <a:pt x="0" y="78740"/>
                  </a:lnTo>
                  <a:lnTo>
                    <a:pt x="0" y="85089"/>
                  </a:lnTo>
                  <a:lnTo>
                    <a:pt x="6350" y="85089"/>
                  </a:lnTo>
                  <a:lnTo>
                    <a:pt x="6350" y="78740"/>
                  </a:lnTo>
                  <a:close/>
                </a:path>
                <a:path w="6350" h="720089">
                  <a:moveTo>
                    <a:pt x="6350" y="85090"/>
                  </a:moveTo>
                  <a:lnTo>
                    <a:pt x="0" y="85090"/>
                  </a:lnTo>
                  <a:lnTo>
                    <a:pt x="0" y="91439"/>
                  </a:lnTo>
                  <a:lnTo>
                    <a:pt x="6350" y="91439"/>
                  </a:lnTo>
                  <a:lnTo>
                    <a:pt x="6350" y="85090"/>
                  </a:lnTo>
                  <a:close/>
                </a:path>
                <a:path w="6350" h="720089">
                  <a:moveTo>
                    <a:pt x="6350" y="91440"/>
                  </a:moveTo>
                  <a:lnTo>
                    <a:pt x="0" y="91440"/>
                  </a:lnTo>
                  <a:lnTo>
                    <a:pt x="0" y="97789"/>
                  </a:lnTo>
                  <a:lnTo>
                    <a:pt x="6350" y="97789"/>
                  </a:lnTo>
                  <a:lnTo>
                    <a:pt x="6350" y="91440"/>
                  </a:lnTo>
                  <a:close/>
                </a:path>
                <a:path w="6350" h="720089">
                  <a:moveTo>
                    <a:pt x="6350" y="97790"/>
                  </a:moveTo>
                  <a:lnTo>
                    <a:pt x="0" y="97790"/>
                  </a:lnTo>
                  <a:lnTo>
                    <a:pt x="0" y="104139"/>
                  </a:lnTo>
                  <a:lnTo>
                    <a:pt x="6350" y="104139"/>
                  </a:lnTo>
                  <a:lnTo>
                    <a:pt x="6350" y="97790"/>
                  </a:lnTo>
                  <a:close/>
                </a:path>
                <a:path w="6350" h="720089">
                  <a:moveTo>
                    <a:pt x="6350" y="104140"/>
                  </a:moveTo>
                  <a:lnTo>
                    <a:pt x="0" y="104140"/>
                  </a:lnTo>
                  <a:lnTo>
                    <a:pt x="0" y="110489"/>
                  </a:lnTo>
                  <a:lnTo>
                    <a:pt x="6350" y="110489"/>
                  </a:lnTo>
                  <a:lnTo>
                    <a:pt x="6350" y="104140"/>
                  </a:lnTo>
                  <a:close/>
                </a:path>
                <a:path w="6350" h="720089">
                  <a:moveTo>
                    <a:pt x="6350" y="110490"/>
                  </a:moveTo>
                  <a:lnTo>
                    <a:pt x="0" y="110490"/>
                  </a:lnTo>
                  <a:lnTo>
                    <a:pt x="0" y="116839"/>
                  </a:lnTo>
                  <a:lnTo>
                    <a:pt x="6350" y="116839"/>
                  </a:lnTo>
                  <a:lnTo>
                    <a:pt x="6350" y="110490"/>
                  </a:lnTo>
                  <a:close/>
                </a:path>
                <a:path w="6350" h="720089">
                  <a:moveTo>
                    <a:pt x="6350" y="116840"/>
                  </a:moveTo>
                  <a:lnTo>
                    <a:pt x="0" y="116840"/>
                  </a:lnTo>
                  <a:lnTo>
                    <a:pt x="0" y="123189"/>
                  </a:lnTo>
                  <a:lnTo>
                    <a:pt x="6350" y="123189"/>
                  </a:lnTo>
                  <a:lnTo>
                    <a:pt x="6350" y="116840"/>
                  </a:lnTo>
                  <a:close/>
                </a:path>
                <a:path w="6350" h="720089">
                  <a:moveTo>
                    <a:pt x="6350" y="123190"/>
                  </a:moveTo>
                  <a:lnTo>
                    <a:pt x="0" y="123190"/>
                  </a:lnTo>
                  <a:lnTo>
                    <a:pt x="0" y="129539"/>
                  </a:lnTo>
                  <a:lnTo>
                    <a:pt x="6350" y="129539"/>
                  </a:lnTo>
                  <a:lnTo>
                    <a:pt x="6350" y="123190"/>
                  </a:lnTo>
                  <a:close/>
                </a:path>
                <a:path w="6350" h="720089">
                  <a:moveTo>
                    <a:pt x="6350" y="129540"/>
                  </a:moveTo>
                  <a:lnTo>
                    <a:pt x="0" y="129540"/>
                  </a:lnTo>
                  <a:lnTo>
                    <a:pt x="0" y="135889"/>
                  </a:lnTo>
                  <a:lnTo>
                    <a:pt x="6350" y="135889"/>
                  </a:lnTo>
                  <a:lnTo>
                    <a:pt x="6350" y="129540"/>
                  </a:lnTo>
                  <a:close/>
                </a:path>
                <a:path w="6350" h="720089">
                  <a:moveTo>
                    <a:pt x="6350" y="135890"/>
                  </a:moveTo>
                  <a:lnTo>
                    <a:pt x="0" y="135890"/>
                  </a:lnTo>
                  <a:lnTo>
                    <a:pt x="0" y="142239"/>
                  </a:lnTo>
                  <a:lnTo>
                    <a:pt x="6350" y="142239"/>
                  </a:lnTo>
                  <a:lnTo>
                    <a:pt x="6350" y="135890"/>
                  </a:lnTo>
                  <a:close/>
                </a:path>
                <a:path w="6350" h="720089">
                  <a:moveTo>
                    <a:pt x="6350" y="142240"/>
                  </a:moveTo>
                  <a:lnTo>
                    <a:pt x="0" y="142240"/>
                  </a:lnTo>
                  <a:lnTo>
                    <a:pt x="0" y="148589"/>
                  </a:lnTo>
                  <a:lnTo>
                    <a:pt x="6350" y="148589"/>
                  </a:lnTo>
                  <a:lnTo>
                    <a:pt x="6350" y="142240"/>
                  </a:lnTo>
                  <a:close/>
                </a:path>
                <a:path w="6350" h="720089">
                  <a:moveTo>
                    <a:pt x="6350" y="148590"/>
                  </a:moveTo>
                  <a:lnTo>
                    <a:pt x="0" y="148590"/>
                  </a:lnTo>
                  <a:lnTo>
                    <a:pt x="0" y="153669"/>
                  </a:lnTo>
                  <a:lnTo>
                    <a:pt x="6350" y="153669"/>
                  </a:lnTo>
                  <a:lnTo>
                    <a:pt x="6350" y="148590"/>
                  </a:lnTo>
                  <a:close/>
                </a:path>
                <a:path w="6350" h="720089">
                  <a:moveTo>
                    <a:pt x="6350" y="153670"/>
                  </a:moveTo>
                  <a:lnTo>
                    <a:pt x="0" y="153670"/>
                  </a:lnTo>
                  <a:lnTo>
                    <a:pt x="0" y="161289"/>
                  </a:lnTo>
                  <a:lnTo>
                    <a:pt x="6350" y="161289"/>
                  </a:lnTo>
                  <a:lnTo>
                    <a:pt x="6350" y="153670"/>
                  </a:lnTo>
                  <a:close/>
                </a:path>
                <a:path w="6350" h="720089">
                  <a:moveTo>
                    <a:pt x="6350" y="161290"/>
                  </a:moveTo>
                  <a:lnTo>
                    <a:pt x="0" y="161290"/>
                  </a:lnTo>
                  <a:lnTo>
                    <a:pt x="0" y="167639"/>
                  </a:lnTo>
                  <a:lnTo>
                    <a:pt x="6350" y="167639"/>
                  </a:lnTo>
                  <a:lnTo>
                    <a:pt x="6350" y="161290"/>
                  </a:lnTo>
                  <a:close/>
                </a:path>
                <a:path w="6350" h="720089">
                  <a:moveTo>
                    <a:pt x="6350" y="167640"/>
                  </a:moveTo>
                  <a:lnTo>
                    <a:pt x="0" y="167640"/>
                  </a:lnTo>
                  <a:lnTo>
                    <a:pt x="0" y="173989"/>
                  </a:lnTo>
                  <a:lnTo>
                    <a:pt x="6350" y="173989"/>
                  </a:lnTo>
                  <a:lnTo>
                    <a:pt x="6350" y="167640"/>
                  </a:lnTo>
                  <a:close/>
                </a:path>
                <a:path w="6350" h="720089">
                  <a:moveTo>
                    <a:pt x="6350" y="173990"/>
                  </a:moveTo>
                  <a:lnTo>
                    <a:pt x="0" y="173990"/>
                  </a:lnTo>
                  <a:lnTo>
                    <a:pt x="0" y="177800"/>
                  </a:lnTo>
                  <a:lnTo>
                    <a:pt x="3810" y="177800"/>
                  </a:lnTo>
                  <a:lnTo>
                    <a:pt x="3810" y="176530"/>
                  </a:lnTo>
                  <a:lnTo>
                    <a:pt x="6350" y="176530"/>
                  </a:lnTo>
                  <a:lnTo>
                    <a:pt x="6350" y="173990"/>
                  </a:lnTo>
                  <a:close/>
                </a:path>
                <a:path w="6350" h="720089">
                  <a:moveTo>
                    <a:pt x="6350" y="295910"/>
                  </a:moveTo>
                  <a:lnTo>
                    <a:pt x="5079" y="295910"/>
                  </a:lnTo>
                  <a:lnTo>
                    <a:pt x="5079" y="297180"/>
                  </a:lnTo>
                  <a:lnTo>
                    <a:pt x="0" y="297180"/>
                  </a:lnTo>
                  <a:lnTo>
                    <a:pt x="0" y="300989"/>
                  </a:lnTo>
                  <a:lnTo>
                    <a:pt x="6350" y="300989"/>
                  </a:lnTo>
                  <a:lnTo>
                    <a:pt x="6350" y="295910"/>
                  </a:lnTo>
                  <a:close/>
                </a:path>
                <a:path w="6350" h="720089">
                  <a:moveTo>
                    <a:pt x="6350" y="300990"/>
                  </a:moveTo>
                  <a:lnTo>
                    <a:pt x="0" y="300990"/>
                  </a:lnTo>
                  <a:lnTo>
                    <a:pt x="0" y="307339"/>
                  </a:lnTo>
                  <a:lnTo>
                    <a:pt x="6350" y="307339"/>
                  </a:lnTo>
                  <a:lnTo>
                    <a:pt x="6350" y="300990"/>
                  </a:lnTo>
                  <a:close/>
                </a:path>
                <a:path w="6350" h="720089">
                  <a:moveTo>
                    <a:pt x="6350" y="307340"/>
                  </a:moveTo>
                  <a:lnTo>
                    <a:pt x="0" y="307340"/>
                  </a:lnTo>
                  <a:lnTo>
                    <a:pt x="0" y="313689"/>
                  </a:lnTo>
                  <a:lnTo>
                    <a:pt x="6350" y="313689"/>
                  </a:lnTo>
                  <a:lnTo>
                    <a:pt x="6350" y="307340"/>
                  </a:lnTo>
                  <a:close/>
                </a:path>
                <a:path w="6350" h="720089">
                  <a:moveTo>
                    <a:pt x="6350" y="313690"/>
                  </a:moveTo>
                  <a:lnTo>
                    <a:pt x="0" y="313690"/>
                  </a:lnTo>
                  <a:lnTo>
                    <a:pt x="0" y="320039"/>
                  </a:lnTo>
                  <a:lnTo>
                    <a:pt x="6350" y="320039"/>
                  </a:lnTo>
                  <a:lnTo>
                    <a:pt x="6350" y="313690"/>
                  </a:lnTo>
                  <a:close/>
                </a:path>
                <a:path w="6350" h="720089">
                  <a:moveTo>
                    <a:pt x="6350" y="320040"/>
                  </a:moveTo>
                  <a:lnTo>
                    <a:pt x="0" y="320040"/>
                  </a:lnTo>
                  <a:lnTo>
                    <a:pt x="0" y="326389"/>
                  </a:lnTo>
                  <a:lnTo>
                    <a:pt x="6350" y="326389"/>
                  </a:lnTo>
                  <a:lnTo>
                    <a:pt x="6350" y="320040"/>
                  </a:lnTo>
                  <a:close/>
                </a:path>
                <a:path w="6350" h="720089">
                  <a:moveTo>
                    <a:pt x="6350" y="326390"/>
                  </a:moveTo>
                  <a:lnTo>
                    <a:pt x="0" y="326390"/>
                  </a:lnTo>
                  <a:lnTo>
                    <a:pt x="0" y="332739"/>
                  </a:lnTo>
                  <a:lnTo>
                    <a:pt x="6350" y="332739"/>
                  </a:lnTo>
                  <a:lnTo>
                    <a:pt x="6350" y="326390"/>
                  </a:lnTo>
                  <a:close/>
                </a:path>
                <a:path w="6350" h="720089">
                  <a:moveTo>
                    <a:pt x="6350" y="332740"/>
                  </a:moveTo>
                  <a:lnTo>
                    <a:pt x="0" y="332740"/>
                  </a:lnTo>
                  <a:lnTo>
                    <a:pt x="0" y="339089"/>
                  </a:lnTo>
                  <a:lnTo>
                    <a:pt x="6350" y="339089"/>
                  </a:lnTo>
                  <a:lnTo>
                    <a:pt x="6350" y="332740"/>
                  </a:lnTo>
                  <a:close/>
                </a:path>
                <a:path w="6350" h="720089">
                  <a:moveTo>
                    <a:pt x="6350" y="339090"/>
                  </a:moveTo>
                  <a:lnTo>
                    <a:pt x="0" y="339090"/>
                  </a:lnTo>
                  <a:lnTo>
                    <a:pt x="0" y="345439"/>
                  </a:lnTo>
                  <a:lnTo>
                    <a:pt x="6350" y="345439"/>
                  </a:lnTo>
                  <a:lnTo>
                    <a:pt x="6350" y="339090"/>
                  </a:lnTo>
                  <a:close/>
                </a:path>
                <a:path w="6350" h="720089">
                  <a:moveTo>
                    <a:pt x="6350" y="345440"/>
                  </a:moveTo>
                  <a:lnTo>
                    <a:pt x="0" y="345440"/>
                  </a:lnTo>
                  <a:lnTo>
                    <a:pt x="0" y="351789"/>
                  </a:lnTo>
                  <a:lnTo>
                    <a:pt x="6350" y="351789"/>
                  </a:lnTo>
                  <a:lnTo>
                    <a:pt x="6350" y="345440"/>
                  </a:lnTo>
                  <a:close/>
                </a:path>
                <a:path w="6350" h="720089">
                  <a:moveTo>
                    <a:pt x="6350" y="351790"/>
                  </a:moveTo>
                  <a:lnTo>
                    <a:pt x="0" y="351790"/>
                  </a:lnTo>
                  <a:lnTo>
                    <a:pt x="0" y="358139"/>
                  </a:lnTo>
                  <a:lnTo>
                    <a:pt x="6350" y="358139"/>
                  </a:lnTo>
                  <a:lnTo>
                    <a:pt x="6350" y="351790"/>
                  </a:lnTo>
                  <a:close/>
                </a:path>
                <a:path w="6350" h="720089">
                  <a:moveTo>
                    <a:pt x="6350" y="358140"/>
                  </a:moveTo>
                  <a:lnTo>
                    <a:pt x="0" y="358140"/>
                  </a:lnTo>
                  <a:lnTo>
                    <a:pt x="0" y="364489"/>
                  </a:lnTo>
                  <a:lnTo>
                    <a:pt x="6350" y="364489"/>
                  </a:lnTo>
                  <a:lnTo>
                    <a:pt x="6350" y="358140"/>
                  </a:lnTo>
                  <a:close/>
                </a:path>
                <a:path w="6350" h="720089">
                  <a:moveTo>
                    <a:pt x="6350" y="364490"/>
                  </a:moveTo>
                  <a:lnTo>
                    <a:pt x="0" y="364490"/>
                  </a:lnTo>
                  <a:lnTo>
                    <a:pt x="0" y="370839"/>
                  </a:lnTo>
                  <a:lnTo>
                    <a:pt x="6350" y="370839"/>
                  </a:lnTo>
                  <a:lnTo>
                    <a:pt x="6350" y="364490"/>
                  </a:lnTo>
                  <a:close/>
                </a:path>
                <a:path w="6350" h="720089">
                  <a:moveTo>
                    <a:pt x="6350" y="370840"/>
                  </a:moveTo>
                  <a:lnTo>
                    <a:pt x="0" y="370840"/>
                  </a:lnTo>
                  <a:lnTo>
                    <a:pt x="0" y="377189"/>
                  </a:lnTo>
                  <a:lnTo>
                    <a:pt x="6350" y="377189"/>
                  </a:lnTo>
                  <a:lnTo>
                    <a:pt x="6350" y="370840"/>
                  </a:lnTo>
                  <a:close/>
                </a:path>
                <a:path w="6350" h="720089">
                  <a:moveTo>
                    <a:pt x="6350" y="377190"/>
                  </a:moveTo>
                  <a:lnTo>
                    <a:pt x="0" y="377190"/>
                  </a:lnTo>
                  <a:lnTo>
                    <a:pt x="0" y="383539"/>
                  </a:lnTo>
                  <a:lnTo>
                    <a:pt x="6350" y="383539"/>
                  </a:lnTo>
                  <a:lnTo>
                    <a:pt x="6350" y="377190"/>
                  </a:lnTo>
                  <a:close/>
                </a:path>
                <a:path w="6350" h="720089">
                  <a:moveTo>
                    <a:pt x="6350" y="383540"/>
                  </a:moveTo>
                  <a:lnTo>
                    <a:pt x="0" y="383540"/>
                  </a:lnTo>
                  <a:lnTo>
                    <a:pt x="0" y="389889"/>
                  </a:lnTo>
                  <a:lnTo>
                    <a:pt x="6350" y="389889"/>
                  </a:lnTo>
                  <a:lnTo>
                    <a:pt x="6350" y="383540"/>
                  </a:lnTo>
                  <a:close/>
                </a:path>
                <a:path w="6350" h="720089">
                  <a:moveTo>
                    <a:pt x="6350" y="389890"/>
                  </a:moveTo>
                  <a:lnTo>
                    <a:pt x="0" y="389890"/>
                  </a:lnTo>
                  <a:lnTo>
                    <a:pt x="0" y="396239"/>
                  </a:lnTo>
                  <a:lnTo>
                    <a:pt x="6350" y="396239"/>
                  </a:lnTo>
                  <a:lnTo>
                    <a:pt x="6350" y="389890"/>
                  </a:lnTo>
                  <a:close/>
                </a:path>
                <a:path w="6350" h="720089">
                  <a:moveTo>
                    <a:pt x="6350" y="396240"/>
                  </a:moveTo>
                  <a:lnTo>
                    <a:pt x="0" y="396240"/>
                  </a:lnTo>
                  <a:lnTo>
                    <a:pt x="0" y="402589"/>
                  </a:lnTo>
                  <a:lnTo>
                    <a:pt x="6350" y="402589"/>
                  </a:lnTo>
                  <a:lnTo>
                    <a:pt x="6350" y="396240"/>
                  </a:lnTo>
                  <a:close/>
                </a:path>
                <a:path w="6350" h="720089">
                  <a:moveTo>
                    <a:pt x="6350" y="402590"/>
                  </a:moveTo>
                  <a:lnTo>
                    <a:pt x="0" y="402590"/>
                  </a:lnTo>
                  <a:lnTo>
                    <a:pt x="0" y="408939"/>
                  </a:lnTo>
                  <a:lnTo>
                    <a:pt x="6350" y="408939"/>
                  </a:lnTo>
                  <a:lnTo>
                    <a:pt x="6350" y="402590"/>
                  </a:lnTo>
                  <a:close/>
                </a:path>
                <a:path w="6350" h="720089">
                  <a:moveTo>
                    <a:pt x="6350" y="408940"/>
                  </a:moveTo>
                  <a:lnTo>
                    <a:pt x="0" y="408940"/>
                  </a:lnTo>
                  <a:lnTo>
                    <a:pt x="0" y="415289"/>
                  </a:lnTo>
                  <a:lnTo>
                    <a:pt x="6350" y="415289"/>
                  </a:lnTo>
                  <a:lnTo>
                    <a:pt x="6350" y="408940"/>
                  </a:lnTo>
                  <a:close/>
                </a:path>
                <a:path w="6350" h="720089">
                  <a:moveTo>
                    <a:pt x="6350" y="415290"/>
                  </a:moveTo>
                  <a:lnTo>
                    <a:pt x="0" y="415290"/>
                  </a:lnTo>
                  <a:lnTo>
                    <a:pt x="0" y="421639"/>
                  </a:lnTo>
                  <a:lnTo>
                    <a:pt x="6350" y="421639"/>
                  </a:lnTo>
                  <a:lnTo>
                    <a:pt x="6350" y="415290"/>
                  </a:lnTo>
                  <a:close/>
                </a:path>
                <a:path w="6350" h="720089">
                  <a:moveTo>
                    <a:pt x="6350" y="421640"/>
                  </a:moveTo>
                  <a:lnTo>
                    <a:pt x="0" y="421640"/>
                  </a:lnTo>
                  <a:lnTo>
                    <a:pt x="0" y="427989"/>
                  </a:lnTo>
                  <a:lnTo>
                    <a:pt x="6350" y="427989"/>
                  </a:lnTo>
                  <a:lnTo>
                    <a:pt x="6350" y="421640"/>
                  </a:lnTo>
                  <a:close/>
                </a:path>
                <a:path w="6350" h="720089">
                  <a:moveTo>
                    <a:pt x="6350" y="427990"/>
                  </a:moveTo>
                  <a:lnTo>
                    <a:pt x="0" y="427990"/>
                  </a:lnTo>
                  <a:lnTo>
                    <a:pt x="0" y="434339"/>
                  </a:lnTo>
                  <a:lnTo>
                    <a:pt x="6350" y="434339"/>
                  </a:lnTo>
                  <a:lnTo>
                    <a:pt x="6350" y="427990"/>
                  </a:lnTo>
                  <a:close/>
                </a:path>
                <a:path w="6350" h="720089">
                  <a:moveTo>
                    <a:pt x="6350" y="434340"/>
                  </a:moveTo>
                  <a:lnTo>
                    <a:pt x="0" y="434340"/>
                  </a:lnTo>
                  <a:lnTo>
                    <a:pt x="0" y="439419"/>
                  </a:lnTo>
                  <a:lnTo>
                    <a:pt x="1270" y="439419"/>
                  </a:lnTo>
                  <a:lnTo>
                    <a:pt x="1270" y="438150"/>
                  </a:lnTo>
                  <a:lnTo>
                    <a:pt x="5079" y="438150"/>
                  </a:lnTo>
                  <a:lnTo>
                    <a:pt x="5079" y="436880"/>
                  </a:lnTo>
                  <a:lnTo>
                    <a:pt x="6350" y="436880"/>
                  </a:lnTo>
                  <a:lnTo>
                    <a:pt x="6350" y="434340"/>
                  </a:lnTo>
                  <a:close/>
                </a:path>
                <a:path w="6350" h="720089">
                  <a:moveTo>
                    <a:pt x="2540" y="570230"/>
                  </a:moveTo>
                  <a:lnTo>
                    <a:pt x="0" y="570230"/>
                  </a:lnTo>
                  <a:lnTo>
                    <a:pt x="0" y="574039"/>
                  </a:lnTo>
                  <a:lnTo>
                    <a:pt x="6350" y="574039"/>
                  </a:lnTo>
                  <a:lnTo>
                    <a:pt x="6350" y="571500"/>
                  </a:lnTo>
                  <a:lnTo>
                    <a:pt x="2540" y="571500"/>
                  </a:lnTo>
                  <a:lnTo>
                    <a:pt x="2540" y="570230"/>
                  </a:lnTo>
                  <a:close/>
                </a:path>
                <a:path w="6350" h="720089">
                  <a:moveTo>
                    <a:pt x="6350" y="574040"/>
                  </a:moveTo>
                  <a:lnTo>
                    <a:pt x="0" y="574040"/>
                  </a:lnTo>
                  <a:lnTo>
                    <a:pt x="0" y="591819"/>
                  </a:lnTo>
                  <a:lnTo>
                    <a:pt x="6350" y="591819"/>
                  </a:lnTo>
                  <a:lnTo>
                    <a:pt x="6350" y="574040"/>
                  </a:lnTo>
                  <a:close/>
                </a:path>
                <a:path w="6350" h="720089">
                  <a:moveTo>
                    <a:pt x="6350" y="591820"/>
                  </a:moveTo>
                  <a:lnTo>
                    <a:pt x="0" y="591820"/>
                  </a:lnTo>
                  <a:lnTo>
                    <a:pt x="0" y="599439"/>
                  </a:lnTo>
                  <a:lnTo>
                    <a:pt x="6350" y="599439"/>
                  </a:lnTo>
                  <a:lnTo>
                    <a:pt x="6350" y="591820"/>
                  </a:lnTo>
                  <a:close/>
                </a:path>
                <a:path w="6350" h="720089">
                  <a:moveTo>
                    <a:pt x="6350" y="599440"/>
                  </a:moveTo>
                  <a:lnTo>
                    <a:pt x="0" y="599440"/>
                  </a:lnTo>
                  <a:lnTo>
                    <a:pt x="0" y="604519"/>
                  </a:lnTo>
                  <a:lnTo>
                    <a:pt x="6350" y="604519"/>
                  </a:lnTo>
                  <a:lnTo>
                    <a:pt x="6350" y="599440"/>
                  </a:lnTo>
                  <a:close/>
                </a:path>
                <a:path w="6350" h="720089">
                  <a:moveTo>
                    <a:pt x="6350" y="604520"/>
                  </a:moveTo>
                  <a:lnTo>
                    <a:pt x="0" y="604520"/>
                  </a:lnTo>
                  <a:lnTo>
                    <a:pt x="0" y="612139"/>
                  </a:lnTo>
                  <a:lnTo>
                    <a:pt x="6350" y="612139"/>
                  </a:lnTo>
                  <a:lnTo>
                    <a:pt x="6350" y="604520"/>
                  </a:lnTo>
                  <a:close/>
                </a:path>
                <a:path w="6350" h="720089">
                  <a:moveTo>
                    <a:pt x="6350" y="612140"/>
                  </a:moveTo>
                  <a:lnTo>
                    <a:pt x="0" y="612140"/>
                  </a:lnTo>
                  <a:lnTo>
                    <a:pt x="0" y="618489"/>
                  </a:lnTo>
                  <a:lnTo>
                    <a:pt x="6350" y="618489"/>
                  </a:lnTo>
                  <a:lnTo>
                    <a:pt x="6350" y="612140"/>
                  </a:lnTo>
                  <a:close/>
                </a:path>
                <a:path w="6350" h="720089">
                  <a:moveTo>
                    <a:pt x="6350" y="618490"/>
                  </a:moveTo>
                  <a:lnTo>
                    <a:pt x="0" y="618490"/>
                  </a:lnTo>
                  <a:lnTo>
                    <a:pt x="0" y="624839"/>
                  </a:lnTo>
                  <a:lnTo>
                    <a:pt x="6350" y="624839"/>
                  </a:lnTo>
                  <a:lnTo>
                    <a:pt x="6350" y="618490"/>
                  </a:lnTo>
                  <a:close/>
                </a:path>
                <a:path w="6350" h="720089">
                  <a:moveTo>
                    <a:pt x="6350" y="624840"/>
                  </a:moveTo>
                  <a:lnTo>
                    <a:pt x="0" y="624840"/>
                  </a:lnTo>
                  <a:lnTo>
                    <a:pt x="0" y="631189"/>
                  </a:lnTo>
                  <a:lnTo>
                    <a:pt x="6350" y="631189"/>
                  </a:lnTo>
                  <a:lnTo>
                    <a:pt x="6350" y="624840"/>
                  </a:lnTo>
                  <a:close/>
                </a:path>
                <a:path w="6350" h="720089">
                  <a:moveTo>
                    <a:pt x="6350" y="631190"/>
                  </a:moveTo>
                  <a:lnTo>
                    <a:pt x="0" y="631190"/>
                  </a:lnTo>
                  <a:lnTo>
                    <a:pt x="0" y="637539"/>
                  </a:lnTo>
                  <a:lnTo>
                    <a:pt x="6350" y="637539"/>
                  </a:lnTo>
                  <a:lnTo>
                    <a:pt x="6350" y="631190"/>
                  </a:lnTo>
                  <a:close/>
                </a:path>
                <a:path w="6350" h="720089">
                  <a:moveTo>
                    <a:pt x="6350" y="637540"/>
                  </a:moveTo>
                  <a:lnTo>
                    <a:pt x="0" y="637540"/>
                  </a:lnTo>
                  <a:lnTo>
                    <a:pt x="0" y="643889"/>
                  </a:lnTo>
                  <a:lnTo>
                    <a:pt x="6350" y="643889"/>
                  </a:lnTo>
                  <a:lnTo>
                    <a:pt x="6350" y="637540"/>
                  </a:lnTo>
                  <a:close/>
                </a:path>
                <a:path w="6350" h="720089">
                  <a:moveTo>
                    <a:pt x="6350" y="643890"/>
                  </a:moveTo>
                  <a:lnTo>
                    <a:pt x="0" y="643890"/>
                  </a:lnTo>
                  <a:lnTo>
                    <a:pt x="0" y="650239"/>
                  </a:lnTo>
                  <a:lnTo>
                    <a:pt x="6350" y="650239"/>
                  </a:lnTo>
                  <a:lnTo>
                    <a:pt x="6350" y="643890"/>
                  </a:lnTo>
                  <a:close/>
                </a:path>
                <a:path w="6350" h="720089">
                  <a:moveTo>
                    <a:pt x="6350" y="650240"/>
                  </a:moveTo>
                  <a:lnTo>
                    <a:pt x="0" y="650240"/>
                  </a:lnTo>
                  <a:lnTo>
                    <a:pt x="0" y="656589"/>
                  </a:lnTo>
                  <a:lnTo>
                    <a:pt x="6350" y="656589"/>
                  </a:lnTo>
                  <a:lnTo>
                    <a:pt x="6350" y="650240"/>
                  </a:lnTo>
                  <a:close/>
                </a:path>
                <a:path w="6350" h="720089">
                  <a:moveTo>
                    <a:pt x="6350" y="656590"/>
                  </a:moveTo>
                  <a:lnTo>
                    <a:pt x="0" y="656590"/>
                  </a:lnTo>
                  <a:lnTo>
                    <a:pt x="0" y="662939"/>
                  </a:lnTo>
                  <a:lnTo>
                    <a:pt x="6350" y="662939"/>
                  </a:lnTo>
                  <a:lnTo>
                    <a:pt x="6350" y="656590"/>
                  </a:lnTo>
                  <a:close/>
                </a:path>
                <a:path w="6350" h="720089">
                  <a:moveTo>
                    <a:pt x="6350" y="662940"/>
                  </a:moveTo>
                  <a:lnTo>
                    <a:pt x="0" y="662940"/>
                  </a:lnTo>
                  <a:lnTo>
                    <a:pt x="0" y="669289"/>
                  </a:lnTo>
                  <a:lnTo>
                    <a:pt x="6350" y="669289"/>
                  </a:lnTo>
                  <a:lnTo>
                    <a:pt x="6350" y="662940"/>
                  </a:lnTo>
                  <a:close/>
                </a:path>
                <a:path w="6350" h="720089">
                  <a:moveTo>
                    <a:pt x="6350" y="669290"/>
                  </a:moveTo>
                  <a:lnTo>
                    <a:pt x="0" y="669290"/>
                  </a:lnTo>
                  <a:lnTo>
                    <a:pt x="0" y="675639"/>
                  </a:lnTo>
                  <a:lnTo>
                    <a:pt x="6350" y="675639"/>
                  </a:lnTo>
                  <a:lnTo>
                    <a:pt x="6350" y="669290"/>
                  </a:lnTo>
                  <a:close/>
                </a:path>
                <a:path w="6350" h="720089">
                  <a:moveTo>
                    <a:pt x="6350" y="675640"/>
                  </a:moveTo>
                  <a:lnTo>
                    <a:pt x="0" y="675640"/>
                  </a:lnTo>
                  <a:lnTo>
                    <a:pt x="0" y="681989"/>
                  </a:lnTo>
                  <a:lnTo>
                    <a:pt x="6350" y="681989"/>
                  </a:lnTo>
                  <a:lnTo>
                    <a:pt x="6350" y="675640"/>
                  </a:lnTo>
                  <a:close/>
                </a:path>
                <a:path w="6350" h="720089">
                  <a:moveTo>
                    <a:pt x="6350" y="681990"/>
                  </a:moveTo>
                  <a:lnTo>
                    <a:pt x="0" y="681990"/>
                  </a:lnTo>
                  <a:lnTo>
                    <a:pt x="0" y="688339"/>
                  </a:lnTo>
                  <a:lnTo>
                    <a:pt x="6350" y="688339"/>
                  </a:lnTo>
                  <a:lnTo>
                    <a:pt x="6350" y="681990"/>
                  </a:lnTo>
                  <a:close/>
                </a:path>
                <a:path w="6350" h="720089">
                  <a:moveTo>
                    <a:pt x="6350" y="688340"/>
                  </a:moveTo>
                  <a:lnTo>
                    <a:pt x="0" y="688340"/>
                  </a:lnTo>
                  <a:lnTo>
                    <a:pt x="0" y="694689"/>
                  </a:lnTo>
                  <a:lnTo>
                    <a:pt x="6350" y="694689"/>
                  </a:lnTo>
                  <a:lnTo>
                    <a:pt x="6350" y="688340"/>
                  </a:lnTo>
                  <a:close/>
                </a:path>
                <a:path w="6350" h="720089">
                  <a:moveTo>
                    <a:pt x="6350" y="694690"/>
                  </a:moveTo>
                  <a:lnTo>
                    <a:pt x="0" y="694690"/>
                  </a:lnTo>
                  <a:lnTo>
                    <a:pt x="0" y="701039"/>
                  </a:lnTo>
                  <a:lnTo>
                    <a:pt x="6350" y="701039"/>
                  </a:lnTo>
                  <a:lnTo>
                    <a:pt x="6350" y="694690"/>
                  </a:lnTo>
                  <a:close/>
                </a:path>
                <a:path w="6350" h="720089">
                  <a:moveTo>
                    <a:pt x="6350" y="701040"/>
                  </a:moveTo>
                  <a:lnTo>
                    <a:pt x="0" y="701040"/>
                  </a:lnTo>
                  <a:lnTo>
                    <a:pt x="0" y="707389"/>
                  </a:lnTo>
                  <a:lnTo>
                    <a:pt x="6350" y="707389"/>
                  </a:lnTo>
                  <a:lnTo>
                    <a:pt x="6350" y="701040"/>
                  </a:lnTo>
                  <a:close/>
                </a:path>
                <a:path w="6350" h="720089">
                  <a:moveTo>
                    <a:pt x="6350" y="707390"/>
                  </a:moveTo>
                  <a:lnTo>
                    <a:pt x="0" y="707390"/>
                  </a:lnTo>
                  <a:lnTo>
                    <a:pt x="0" y="713739"/>
                  </a:lnTo>
                  <a:lnTo>
                    <a:pt x="6350" y="713739"/>
                  </a:lnTo>
                  <a:lnTo>
                    <a:pt x="6350" y="707390"/>
                  </a:lnTo>
                  <a:close/>
                </a:path>
                <a:path w="6350" h="720089">
                  <a:moveTo>
                    <a:pt x="6350" y="713740"/>
                  </a:moveTo>
                  <a:lnTo>
                    <a:pt x="0" y="713740"/>
                  </a:lnTo>
                  <a:lnTo>
                    <a:pt x="0" y="720089"/>
                  </a:lnTo>
                  <a:lnTo>
                    <a:pt x="1270" y="720089"/>
                  </a:lnTo>
                  <a:lnTo>
                    <a:pt x="1270" y="718819"/>
                  </a:lnTo>
                  <a:lnTo>
                    <a:pt x="6350" y="718819"/>
                  </a:lnTo>
                  <a:lnTo>
                    <a:pt x="6350" y="713740"/>
                  </a:lnTo>
                  <a:close/>
                </a:path>
              </a:pathLst>
            </a:custGeom>
            <a:solidFill>
              <a:srgbClr val="3C00F6"/>
            </a:solidFill>
          </p:spPr>
          <p:txBody>
            <a:bodyPr bIns="0" lIns="0" rIns="0" rtlCol="0" tIns="0" wrap="square"/>
            <a:p/>
          </p:txBody>
        </p:sp>
        <p:sp>
          <p:nvSpPr>
            <p:cNvPr id="1050003" name="object 1304"/>
            <p:cNvSpPr/>
            <p:nvPr/>
          </p:nvSpPr>
          <p:spPr>
            <a:xfrm>
              <a:off x="6633209" y="4457699"/>
              <a:ext cx="7620" cy="720090"/>
            </a:xfrm>
            <a:custGeom>
              <a:avLst/>
              <a:ahLst/>
              <a:rect l="l" t="t" r="r" b="b"/>
              <a:pathLst>
                <a:path w="7620" h="720089">
                  <a:moveTo>
                    <a:pt x="7620" y="0"/>
                  </a:moveTo>
                  <a:lnTo>
                    <a:pt x="1270" y="0"/>
                  </a:lnTo>
                  <a:lnTo>
                    <a:pt x="1270" y="1269"/>
                  </a:lnTo>
                  <a:lnTo>
                    <a:pt x="0" y="1269"/>
                  </a:lnTo>
                  <a:lnTo>
                    <a:pt x="0" y="2539"/>
                  </a:lnTo>
                  <a:lnTo>
                    <a:pt x="7620" y="2539"/>
                  </a:lnTo>
                  <a:lnTo>
                    <a:pt x="7620" y="0"/>
                  </a:lnTo>
                  <a:close/>
                </a:path>
                <a:path w="7620" h="720089">
                  <a:moveTo>
                    <a:pt x="7620" y="2540"/>
                  </a:moveTo>
                  <a:lnTo>
                    <a:pt x="0" y="2540"/>
                  </a:lnTo>
                  <a:lnTo>
                    <a:pt x="0" y="8889"/>
                  </a:lnTo>
                  <a:lnTo>
                    <a:pt x="7620" y="8889"/>
                  </a:lnTo>
                  <a:lnTo>
                    <a:pt x="7620" y="2540"/>
                  </a:lnTo>
                  <a:close/>
                </a:path>
                <a:path w="7620" h="720089">
                  <a:moveTo>
                    <a:pt x="7620" y="8890"/>
                  </a:moveTo>
                  <a:lnTo>
                    <a:pt x="0" y="8890"/>
                  </a:lnTo>
                  <a:lnTo>
                    <a:pt x="0" y="15239"/>
                  </a:lnTo>
                  <a:lnTo>
                    <a:pt x="7620" y="15239"/>
                  </a:lnTo>
                  <a:lnTo>
                    <a:pt x="7620" y="8890"/>
                  </a:lnTo>
                  <a:close/>
                </a:path>
                <a:path w="7620" h="720089">
                  <a:moveTo>
                    <a:pt x="7620" y="15240"/>
                  </a:moveTo>
                  <a:lnTo>
                    <a:pt x="0" y="15240"/>
                  </a:lnTo>
                  <a:lnTo>
                    <a:pt x="0" y="21589"/>
                  </a:lnTo>
                  <a:lnTo>
                    <a:pt x="7620" y="21589"/>
                  </a:lnTo>
                  <a:lnTo>
                    <a:pt x="7620" y="15240"/>
                  </a:lnTo>
                  <a:close/>
                </a:path>
                <a:path w="7620" h="720089">
                  <a:moveTo>
                    <a:pt x="7620" y="21590"/>
                  </a:moveTo>
                  <a:lnTo>
                    <a:pt x="0" y="21590"/>
                  </a:lnTo>
                  <a:lnTo>
                    <a:pt x="0" y="27939"/>
                  </a:lnTo>
                  <a:lnTo>
                    <a:pt x="7620" y="27939"/>
                  </a:lnTo>
                  <a:lnTo>
                    <a:pt x="7620" y="21590"/>
                  </a:lnTo>
                  <a:close/>
                </a:path>
                <a:path w="7620" h="720089">
                  <a:moveTo>
                    <a:pt x="7620" y="27940"/>
                  </a:moveTo>
                  <a:lnTo>
                    <a:pt x="0" y="27940"/>
                  </a:lnTo>
                  <a:lnTo>
                    <a:pt x="0" y="34289"/>
                  </a:lnTo>
                  <a:lnTo>
                    <a:pt x="7620" y="34289"/>
                  </a:lnTo>
                  <a:lnTo>
                    <a:pt x="7620" y="27940"/>
                  </a:lnTo>
                  <a:close/>
                </a:path>
                <a:path w="7620" h="720089">
                  <a:moveTo>
                    <a:pt x="7620" y="34290"/>
                  </a:moveTo>
                  <a:lnTo>
                    <a:pt x="0" y="34290"/>
                  </a:lnTo>
                  <a:lnTo>
                    <a:pt x="0" y="40639"/>
                  </a:lnTo>
                  <a:lnTo>
                    <a:pt x="7620" y="40639"/>
                  </a:lnTo>
                  <a:lnTo>
                    <a:pt x="7620" y="34290"/>
                  </a:lnTo>
                  <a:close/>
                </a:path>
                <a:path w="7620" h="720089">
                  <a:moveTo>
                    <a:pt x="7620" y="40640"/>
                  </a:moveTo>
                  <a:lnTo>
                    <a:pt x="0" y="40640"/>
                  </a:lnTo>
                  <a:lnTo>
                    <a:pt x="0" y="46989"/>
                  </a:lnTo>
                  <a:lnTo>
                    <a:pt x="7620" y="46989"/>
                  </a:lnTo>
                  <a:lnTo>
                    <a:pt x="7620" y="40640"/>
                  </a:lnTo>
                  <a:close/>
                </a:path>
                <a:path w="7620" h="720089">
                  <a:moveTo>
                    <a:pt x="7620" y="46990"/>
                  </a:moveTo>
                  <a:lnTo>
                    <a:pt x="0" y="46990"/>
                  </a:lnTo>
                  <a:lnTo>
                    <a:pt x="0" y="53339"/>
                  </a:lnTo>
                  <a:lnTo>
                    <a:pt x="7620" y="53339"/>
                  </a:lnTo>
                  <a:lnTo>
                    <a:pt x="7620" y="46990"/>
                  </a:lnTo>
                  <a:close/>
                </a:path>
                <a:path w="7620" h="720089">
                  <a:moveTo>
                    <a:pt x="7620" y="53340"/>
                  </a:moveTo>
                  <a:lnTo>
                    <a:pt x="0" y="53340"/>
                  </a:lnTo>
                  <a:lnTo>
                    <a:pt x="0" y="59689"/>
                  </a:lnTo>
                  <a:lnTo>
                    <a:pt x="7620" y="59689"/>
                  </a:lnTo>
                  <a:lnTo>
                    <a:pt x="7620" y="53340"/>
                  </a:lnTo>
                  <a:close/>
                </a:path>
                <a:path w="7620" h="720089">
                  <a:moveTo>
                    <a:pt x="7620" y="59690"/>
                  </a:moveTo>
                  <a:lnTo>
                    <a:pt x="0" y="59690"/>
                  </a:lnTo>
                  <a:lnTo>
                    <a:pt x="0" y="66039"/>
                  </a:lnTo>
                  <a:lnTo>
                    <a:pt x="7620" y="66039"/>
                  </a:lnTo>
                  <a:lnTo>
                    <a:pt x="7620" y="59690"/>
                  </a:lnTo>
                  <a:close/>
                </a:path>
                <a:path w="7620" h="720089">
                  <a:moveTo>
                    <a:pt x="7620" y="66040"/>
                  </a:moveTo>
                  <a:lnTo>
                    <a:pt x="0" y="66040"/>
                  </a:lnTo>
                  <a:lnTo>
                    <a:pt x="0" y="72389"/>
                  </a:lnTo>
                  <a:lnTo>
                    <a:pt x="7620" y="72389"/>
                  </a:lnTo>
                  <a:lnTo>
                    <a:pt x="7620" y="66040"/>
                  </a:lnTo>
                  <a:close/>
                </a:path>
                <a:path w="7620" h="720089">
                  <a:moveTo>
                    <a:pt x="7620" y="72390"/>
                  </a:moveTo>
                  <a:lnTo>
                    <a:pt x="0" y="72390"/>
                  </a:lnTo>
                  <a:lnTo>
                    <a:pt x="0" y="78739"/>
                  </a:lnTo>
                  <a:lnTo>
                    <a:pt x="7620" y="78739"/>
                  </a:lnTo>
                  <a:lnTo>
                    <a:pt x="7620" y="72390"/>
                  </a:lnTo>
                  <a:close/>
                </a:path>
                <a:path w="7620" h="720089">
                  <a:moveTo>
                    <a:pt x="7620" y="78740"/>
                  </a:moveTo>
                  <a:lnTo>
                    <a:pt x="0" y="78740"/>
                  </a:lnTo>
                  <a:lnTo>
                    <a:pt x="0" y="85089"/>
                  </a:lnTo>
                  <a:lnTo>
                    <a:pt x="7620" y="85089"/>
                  </a:lnTo>
                  <a:lnTo>
                    <a:pt x="7620" y="78740"/>
                  </a:lnTo>
                  <a:close/>
                </a:path>
                <a:path w="7620" h="720089">
                  <a:moveTo>
                    <a:pt x="7620" y="85090"/>
                  </a:moveTo>
                  <a:lnTo>
                    <a:pt x="0" y="85090"/>
                  </a:lnTo>
                  <a:lnTo>
                    <a:pt x="0" y="91439"/>
                  </a:lnTo>
                  <a:lnTo>
                    <a:pt x="7620" y="91439"/>
                  </a:lnTo>
                  <a:lnTo>
                    <a:pt x="7620" y="85090"/>
                  </a:lnTo>
                  <a:close/>
                </a:path>
                <a:path w="7620" h="720089">
                  <a:moveTo>
                    <a:pt x="7620" y="91440"/>
                  </a:moveTo>
                  <a:lnTo>
                    <a:pt x="0" y="91440"/>
                  </a:lnTo>
                  <a:lnTo>
                    <a:pt x="0" y="97789"/>
                  </a:lnTo>
                  <a:lnTo>
                    <a:pt x="7620" y="97789"/>
                  </a:lnTo>
                  <a:lnTo>
                    <a:pt x="7620" y="91440"/>
                  </a:lnTo>
                  <a:close/>
                </a:path>
                <a:path w="7620" h="720089">
                  <a:moveTo>
                    <a:pt x="7620" y="97790"/>
                  </a:moveTo>
                  <a:lnTo>
                    <a:pt x="0" y="97790"/>
                  </a:lnTo>
                  <a:lnTo>
                    <a:pt x="0" y="104139"/>
                  </a:lnTo>
                  <a:lnTo>
                    <a:pt x="7620" y="104139"/>
                  </a:lnTo>
                  <a:lnTo>
                    <a:pt x="7620" y="97790"/>
                  </a:lnTo>
                  <a:close/>
                </a:path>
                <a:path w="7620" h="720089">
                  <a:moveTo>
                    <a:pt x="7620" y="104140"/>
                  </a:moveTo>
                  <a:lnTo>
                    <a:pt x="0" y="104140"/>
                  </a:lnTo>
                  <a:lnTo>
                    <a:pt x="0" y="110489"/>
                  </a:lnTo>
                  <a:lnTo>
                    <a:pt x="7620" y="110489"/>
                  </a:lnTo>
                  <a:lnTo>
                    <a:pt x="7620" y="104140"/>
                  </a:lnTo>
                  <a:close/>
                </a:path>
                <a:path w="7620" h="720089">
                  <a:moveTo>
                    <a:pt x="7620" y="110490"/>
                  </a:moveTo>
                  <a:lnTo>
                    <a:pt x="0" y="110490"/>
                  </a:lnTo>
                  <a:lnTo>
                    <a:pt x="0" y="116839"/>
                  </a:lnTo>
                  <a:lnTo>
                    <a:pt x="7620" y="116839"/>
                  </a:lnTo>
                  <a:lnTo>
                    <a:pt x="7620" y="110490"/>
                  </a:lnTo>
                  <a:close/>
                </a:path>
                <a:path w="7620" h="720089">
                  <a:moveTo>
                    <a:pt x="7620" y="116840"/>
                  </a:moveTo>
                  <a:lnTo>
                    <a:pt x="0" y="116840"/>
                  </a:lnTo>
                  <a:lnTo>
                    <a:pt x="0" y="123189"/>
                  </a:lnTo>
                  <a:lnTo>
                    <a:pt x="7620" y="123189"/>
                  </a:lnTo>
                  <a:lnTo>
                    <a:pt x="7620" y="116840"/>
                  </a:lnTo>
                  <a:close/>
                </a:path>
                <a:path w="7620" h="720089">
                  <a:moveTo>
                    <a:pt x="7620" y="123190"/>
                  </a:moveTo>
                  <a:lnTo>
                    <a:pt x="0" y="123190"/>
                  </a:lnTo>
                  <a:lnTo>
                    <a:pt x="0" y="129539"/>
                  </a:lnTo>
                  <a:lnTo>
                    <a:pt x="7620" y="129539"/>
                  </a:lnTo>
                  <a:lnTo>
                    <a:pt x="7620" y="123190"/>
                  </a:lnTo>
                  <a:close/>
                </a:path>
                <a:path w="7620" h="720089">
                  <a:moveTo>
                    <a:pt x="7620" y="129540"/>
                  </a:moveTo>
                  <a:lnTo>
                    <a:pt x="0" y="129540"/>
                  </a:lnTo>
                  <a:lnTo>
                    <a:pt x="0" y="135889"/>
                  </a:lnTo>
                  <a:lnTo>
                    <a:pt x="7620" y="135889"/>
                  </a:lnTo>
                  <a:lnTo>
                    <a:pt x="7620" y="129540"/>
                  </a:lnTo>
                  <a:close/>
                </a:path>
                <a:path w="7620" h="720089">
                  <a:moveTo>
                    <a:pt x="7620" y="135890"/>
                  </a:moveTo>
                  <a:lnTo>
                    <a:pt x="0" y="135890"/>
                  </a:lnTo>
                  <a:lnTo>
                    <a:pt x="0" y="142239"/>
                  </a:lnTo>
                  <a:lnTo>
                    <a:pt x="7620" y="142239"/>
                  </a:lnTo>
                  <a:lnTo>
                    <a:pt x="7620" y="135890"/>
                  </a:lnTo>
                  <a:close/>
                </a:path>
                <a:path w="7620" h="720089">
                  <a:moveTo>
                    <a:pt x="7620" y="142240"/>
                  </a:moveTo>
                  <a:lnTo>
                    <a:pt x="0" y="142240"/>
                  </a:lnTo>
                  <a:lnTo>
                    <a:pt x="0" y="148589"/>
                  </a:lnTo>
                  <a:lnTo>
                    <a:pt x="7620" y="148589"/>
                  </a:lnTo>
                  <a:lnTo>
                    <a:pt x="7620" y="142240"/>
                  </a:lnTo>
                  <a:close/>
                </a:path>
                <a:path w="7620" h="720089">
                  <a:moveTo>
                    <a:pt x="7620" y="148590"/>
                  </a:moveTo>
                  <a:lnTo>
                    <a:pt x="0" y="148590"/>
                  </a:lnTo>
                  <a:lnTo>
                    <a:pt x="0" y="153669"/>
                  </a:lnTo>
                  <a:lnTo>
                    <a:pt x="7620" y="153669"/>
                  </a:lnTo>
                  <a:lnTo>
                    <a:pt x="7620" y="148590"/>
                  </a:lnTo>
                  <a:close/>
                </a:path>
                <a:path w="7620" h="720089">
                  <a:moveTo>
                    <a:pt x="7620" y="153670"/>
                  </a:moveTo>
                  <a:lnTo>
                    <a:pt x="0" y="153670"/>
                  </a:lnTo>
                  <a:lnTo>
                    <a:pt x="0" y="161289"/>
                  </a:lnTo>
                  <a:lnTo>
                    <a:pt x="7620" y="161289"/>
                  </a:lnTo>
                  <a:lnTo>
                    <a:pt x="7620" y="153670"/>
                  </a:lnTo>
                  <a:close/>
                </a:path>
                <a:path w="7620" h="720089">
                  <a:moveTo>
                    <a:pt x="7620" y="161290"/>
                  </a:moveTo>
                  <a:lnTo>
                    <a:pt x="0" y="161290"/>
                  </a:lnTo>
                  <a:lnTo>
                    <a:pt x="0" y="167639"/>
                  </a:lnTo>
                  <a:lnTo>
                    <a:pt x="7620" y="167639"/>
                  </a:lnTo>
                  <a:lnTo>
                    <a:pt x="7620" y="161290"/>
                  </a:lnTo>
                  <a:close/>
                </a:path>
                <a:path w="7620" h="720089">
                  <a:moveTo>
                    <a:pt x="7620" y="167640"/>
                  </a:moveTo>
                  <a:lnTo>
                    <a:pt x="0" y="167640"/>
                  </a:lnTo>
                  <a:lnTo>
                    <a:pt x="0" y="173989"/>
                  </a:lnTo>
                  <a:lnTo>
                    <a:pt x="7620" y="173989"/>
                  </a:lnTo>
                  <a:lnTo>
                    <a:pt x="7620" y="167640"/>
                  </a:lnTo>
                  <a:close/>
                </a:path>
                <a:path w="7620" h="720089">
                  <a:moveTo>
                    <a:pt x="7620" y="173990"/>
                  </a:moveTo>
                  <a:lnTo>
                    <a:pt x="0" y="173990"/>
                  </a:lnTo>
                  <a:lnTo>
                    <a:pt x="0" y="180339"/>
                  </a:lnTo>
                  <a:lnTo>
                    <a:pt x="6350" y="180339"/>
                  </a:lnTo>
                  <a:lnTo>
                    <a:pt x="6350" y="179069"/>
                  </a:lnTo>
                  <a:lnTo>
                    <a:pt x="7620" y="179069"/>
                  </a:lnTo>
                  <a:lnTo>
                    <a:pt x="7620" y="173990"/>
                  </a:lnTo>
                  <a:close/>
                </a:path>
                <a:path w="7620" h="720089">
                  <a:moveTo>
                    <a:pt x="5080" y="180340"/>
                  </a:moveTo>
                  <a:lnTo>
                    <a:pt x="0" y="180340"/>
                  </a:lnTo>
                  <a:lnTo>
                    <a:pt x="0" y="185419"/>
                  </a:lnTo>
                  <a:lnTo>
                    <a:pt x="1270" y="185419"/>
                  </a:lnTo>
                  <a:lnTo>
                    <a:pt x="1270" y="184150"/>
                  </a:lnTo>
                  <a:lnTo>
                    <a:pt x="2540" y="184150"/>
                  </a:lnTo>
                  <a:lnTo>
                    <a:pt x="2540" y="182880"/>
                  </a:lnTo>
                  <a:lnTo>
                    <a:pt x="3810" y="182880"/>
                  </a:lnTo>
                  <a:lnTo>
                    <a:pt x="3810" y="181610"/>
                  </a:lnTo>
                  <a:lnTo>
                    <a:pt x="5080" y="181610"/>
                  </a:lnTo>
                  <a:lnTo>
                    <a:pt x="5080" y="180340"/>
                  </a:lnTo>
                  <a:close/>
                </a:path>
                <a:path w="7620" h="720089">
                  <a:moveTo>
                    <a:pt x="7620" y="298450"/>
                  </a:moveTo>
                  <a:lnTo>
                    <a:pt x="1270" y="298450"/>
                  </a:lnTo>
                  <a:lnTo>
                    <a:pt x="1270" y="299719"/>
                  </a:lnTo>
                  <a:lnTo>
                    <a:pt x="0" y="299719"/>
                  </a:lnTo>
                  <a:lnTo>
                    <a:pt x="0" y="300989"/>
                  </a:lnTo>
                  <a:lnTo>
                    <a:pt x="7620" y="300989"/>
                  </a:lnTo>
                  <a:lnTo>
                    <a:pt x="7620" y="298450"/>
                  </a:lnTo>
                  <a:close/>
                </a:path>
                <a:path w="7620" h="720089">
                  <a:moveTo>
                    <a:pt x="7620" y="300990"/>
                  </a:moveTo>
                  <a:lnTo>
                    <a:pt x="0" y="300990"/>
                  </a:lnTo>
                  <a:lnTo>
                    <a:pt x="0" y="307339"/>
                  </a:lnTo>
                  <a:lnTo>
                    <a:pt x="7620" y="307339"/>
                  </a:lnTo>
                  <a:lnTo>
                    <a:pt x="7620" y="300990"/>
                  </a:lnTo>
                  <a:close/>
                </a:path>
                <a:path w="7620" h="720089">
                  <a:moveTo>
                    <a:pt x="7620" y="307340"/>
                  </a:moveTo>
                  <a:lnTo>
                    <a:pt x="0" y="307340"/>
                  </a:lnTo>
                  <a:lnTo>
                    <a:pt x="0" y="313689"/>
                  </a:lnTo>
                  <a:lnTo>
                    <a:pt x="7620" y="313689"/>
                  </a:lnTo>
                  <a:lnTo>
                    <a:pt x="7620" y="307340"/>
                  </a:lnTo>
                  <a:close/>
                </a:path>
                <a:path w="7620" h="720089">
                  <a:moveTo>
                    <a:pt x="7620" y="313690"/>
                  </a:moveTo>
                  <a:lnTo>
                    <a:pt x="0" y="313690"/>
                  </a:lnTo>
                  <a:lnTo>
                    <a:pt x="0" y="320039"/>
                  </a:lnTo>
                  <a:lnTo>
                    <a:pt x="7620" y="320039"/>
                  </a:lnTo>
                  <a:lnTo>
                    <a:pt x="7620" y="313690"/>
                  </a:lnTo>
                  <a:close/>
                </a:path>
                <a:path w="7620" h="720089">
                  <a:moveTo>
                    <a:pt x="7620" y="320040"/>
                  </a:moveTo>
                  <a:lnTo>
                    <a:pt x="0" y="320040"/>
                  </a:lnTo>
                  <a:lnTo>
                    <a:pt x="0" y="326389"/>
                  </a:lnTo>
                  <a:lnTo>
                    <a:pt x="7620" y="326389"/>
                  </a:lnTo>
                  <a:lnTo>
                    <a:pt x="7620" y="320040"/>
                  </a:lnTo>
                  <a:close/>
                </a:path>
                <a:path w="7620" h="720089">
                  <a:moveTo>
                    <a:pt x="7620" y="326390"/>
                  </a:moveTo>
                  <a:lnTo>
                    <a:pt x="0" y="326390"/>
                  </a:lnTo>
                  <a:lnTo>
                    <a:pt x="0" y="332739"/>
                  </a:lnTo>
                  <a:lnTo>
                    <a:pt x="7620" y="332739"/>
                  </a:lnTo>
                  <a:lnTo>
                    <a:pt x="7620" y="326390"/>
                  </a:lnTo>
                  <a:close/>
                </a:path>
                <a:path w="7620" h="720089">
                  <a:moveTo>
                    <a:pt x="7620" y="332740"/>
                  </a:moveTo>
                  <a:lnTo>
                    <a:pt x="0" y="332740"/>
                  </a:lnTo>
                  <a:lnTo>
                    <a:pt x="0" y="339089"/>
                  </a:lnTo>
                  <a:lnTo>
                    <a:pt x="7620" y="339089"/>
                  </a:lnTo>
                  <a:lnTo>
                    <a:pt x="7620" y="332740"/>
                  </a:lnTo>
                  <a:close/>
                </a:path>
                <a:path w="7620" h="720089">
                  <a:moveTo>
                    <a:pt x="7620" y="339090"/>
                  </a:moveTo>
                  <a:lnTo>
                    <a:pt x="0" y="339090"/>
                  </a:lnTo>
                  <a:lnTo>
                    <a:pt x="0" y="345439"/>
                  </a:lnTo>
                  <a:lnTo>
                    <a:pt x="7620" y="345439"/>
                  </a:lnTo>
                  <a:lnTo>
                    <a:pt x="7620" y="339090"/>
                  </a:lnTo>
                  <a:close/>
                </a:path>
                <a:path w="7620" h="720089">
                  <a:moveTo>
                    <a:pt x="7620" y="345440"/>
                  </a:moveTo>
                  <a:lnTo>
                    <a:pt x="0" y="345440"/>
                  </a:lnTo>
                  <a:lnTo>
                    <a:pt x="0" y="351789"/>
                  </a:lnTo>
                  <a:lnTo>
                    <a:pt x="7620" y="351789"/>
                  </a:lnTo>
                  <a:lnTo>
                    <a:pt x="7620" y="345440"/>
                  </a:lnTo>
                  <a:close/>
                </a:path>
                <a:path w="7620" h="720089">
                  <a:moveTo>
                    <a:pt x="7620" y="351790"/>
                  </a:moveTo>
                  <a:lnTo>
                    <a:pt x="0" y="351790"/>
                  </a:lnTo>
                  <a:lnTo>
                    <a:pt x="0" y="358139"/>
                  </a:lnTo>
                  <a:lnTo>
                    <a:pt x="7620" y="358139"/>
                  </a:lnTo>
                  <a:lnTo>
                    <a:pt x="7620" y="351790"/>
                  </a:lnTo>
                  <a:close/>
                </a:path>
                <a:path w="7620" h="720089">
                  <a:moveTo>
                    <a:pt x="7620" y="358140"/>
                  </a:moveTo>
                  <a:lnTo>
                    <a:pt x="0" y="358140"/>
                  </a:lnTo>
                  <a:lnTo>
                    <a:pt x="0" y="364489"/>
                  </a:lnTo>
                  <a:lnTo>
                    <a:pt x="7620" y="364489"/>
                  </a:lnTo>
                  <a:lnTo>
                    <a:pt x="7620" y="358140"/>
                  </a:lnTo>
                  <a:close/>
                </a:path>
                <a:path w="7620" h="720089">
                  <a:moveTo>
                    <a:pt x="7620" y="364490"/>
                  </a:moveTo>
                  <a:lnTo>
                    <a:pt x="0" y="364490"/>
                  </a:lnTo>
                  <a:lnTo>
                    <a:pt x="0" y="370839"/>
                  </a:lnTo>
                  <a:lnTo>
                    <a:pt x="7620" y="370839"/>
                  </a:lnTo>
                  <a:lnTo>
                    <a:pt x="7620" y="364490"/>
                  </a:lnTo>
                  <a:close/>
                </a:path>
                <a:path w="7620" h="720089">
                  <a:moveTo>
                    <a:pt x="7620" y="370840"/>
                  </a:moveTo>
                  <a:lnTo>
                    <a:pt x="0" y="370840"/>
                  </a:lnTo>
                  <a:lnTo>
                    <a:pt x="0" y="377189"/>
                  </a:lnTo>
                  <a:lnTo>
                    <a:pt x="7620" y="377189"/>
                  </a:lnTo>
                  <a:lnTo>
                    <a:pt x="7620" y="370840"/>
                  </a:lnTo>
                  <a:close/>
                </a:path>
                <a:path w="7620" h="720089">
                  <a:moveTo>
                    <a:pt x="7620" y="377190"/>
                  </a:moveTo>
                  <a:lnTo>
                    <a:pt x="0" y="377190"/>
                  </a:lnTo>
                  <a:lnTo>
                    <a:pt x="0" y="383539"/>
                  </a:lnTo>
                  <a:lnTo>
                    <a:pt x="7620" y="383539"/>
                  </a:lnTo>
                  <a:lnTo>
                    <a:pt x="7620" y="377190"/>
                  </a:lnTo>
                  <a:close/>
                </a:path>
                <a:path w="7620" h="720089">
                  <a:moveTo>
                    <a:pt x="7620" y="383540"/>
                  </a:moveTo>
                  <a:lnTo>
                    <a:pt x="0" y="383540"/>
                  </a:lnTo>
                  <a:lnTo>
                    <a:pt x="0" y="389889"/>
                  </a:lnTo>
                  <a:lnTo>
                    <a:pt x="7620" y="389889"/>
                  </a:lnTo>
                  <a:lnTo>
                    <a:pt x="7620" y="383540"/>
                  </a:lnTo>
                  <a:close/>
                </a:path>
                <a:path w="7620" h="720089">
                  <a:moveTo>
                    <a:pt x="7620" y="389890"/>
                  </a:moveTo>
                  <a:lnTo>
                    <a:pt x="0" y="389890"/>
                  </a:lnTo>
                  <a:lnTo>
                    <a:pt x="0" y="396239"/>
                  </a:lnTo>
                  <a:lnTo>
                    <a:pt x="7620" y="396239"/>
                  </a:lnTo>
                  <a:lnTo>
                    <a:pt x="7620" y="389890"/>
                  </a:lnTo>
                  <a:close/>
                </a:path>
                <a:path w="7620" h="720089">
                  <a:moveTo>
                    <a:pt x="7620" y="396240"/>
                  </a:moveTo>
                  <a:lnTo>
                    <a:pt x="0" y="396240"/>
                  </a:lnTo>
                  <a:lnTo>
                    <a:pt x="0" y="402589"/>
                  </a:lnTo>
                  <a:lnTo>
                    <a:pt x="7620" y="402589"/>
                  </a:lnTo>
                  <a:lnTo>
                    <a:pt x="7620" y="396240"/>
                  </a:lnTo>
                  <a:close/>
                </a:path>
                <a:path w="7620" h="720089">
                  <a:moveTo>
                    <a:pt x="7620" y="402590"/>
                  </a:moveTo>
                  <a:lnTo>
                    <a:pt x="0" y="402590"/>
                  </a:lnTo>
                  <a:lnTo>
                    <a:pt x="0" y="408939"/>
                  </a:lnTo>
                  <a:lnTo>
                    <a:pt x="7620" y="408939"/>
                  </a:lnTo>
                  <a:lnTo>
                    <a:pt x="7620" y="402590"/>
                  </a:lnTo>
                  <a:close/>
                </a:path>
                <a:path w="7620" h="720089">
                  <a:moveTo>
                    <a:pt x="7620" y="408940"/>
                  </a:moveTo>
                  <a:lnTo>
                    <a:pt x="0" y="408940"/>
                  </a:lnTo>
                  <a:lnTo>
                    <a:pt x="0" y="415289"/>
                  </a:lnTo>
                  <a:lnTo>
                    <a:pt x="7620" y="415289"/>
                  </a:lnTo>
                  <a:lnTo>
                    <a:pt x="7620" y="408940"/>
                  </a:lnTo>
                  <a:close/>
                </a:path>
                <a:path w="7620" h="720089">
                  <a:moveTo>
                    <a:pt x="7620" y="415290"/>
                  </a:moveTo>
                  <a:lnTo>
                    <a:pt x="0" y="415290"/>
                  </a:lnTo>
                  <a:lnTo>
                    <a:pt x="0" y="421639"/>
                  </a:lnTo>
                  <a:lnTo>
                    <a:pt x="7620" y="421639"/>
                  </a:lnTo>
                  <a:lnTo>
                    <a:pt x="7620" y="415290"/>
                  </a:lnTo>
                  <a:close/>
                </a:path>
                <a:path w="7620" h="720089">
                  <a:moveTo>
                    <a:pt x="7620" y="421640"/>
                  </a:moveTo>
                  <a:lnTo>
                    <a:pt x="0" y="421640"/>
                  </a:lnTo>
                  <a:lnTo>
                    <a:pt x="0" y="427989"/>
                  </a:lnTo>
                  <a:lnTo>
                    <a:pt x="7620" y="427989"/>
                  </a:lnTo>
                  <a:lnTo>
                    <a:pt x="7620" y="421640"/>
                  </a:lnTo>
                  <a:close/>
                </a:path>
                <a:path w="7620" h="720089">
                  <a:moveTo>
                    <a:pt x="7620" y="427990"/>
                  </a:moveTo>
                  <a:lnTo>
                    <a:pt x="0" y="427990"/>
                  </a:lnTo>
                  <a:lnTo>
                    <a:pt x="0" y="434339"/>
                  </a:lnTo>
                  <a:lnTo>
                    <a:pt x="7620" y="434339"/>
                  </a:lnTo>
                  <a:lnTo>
                    <a:pt x="7620" y="427990"/>
                  </a:lnTo>
                  <a:close/>
                </a:path>
                <a:path w="7620" h="720089">
                  <a:moveTo>
                    <a:pt x="7620" y="434340"/>
                  </a:moveTo>
                  <a:lnTo>
                    <a:pt x="0" y="434340"/>
                  </a:lnTo>
                  <a:lnTo>
                    <a:pt x="0" y="440689"/>
                  </a:lnTo>
                  <a:lnTo>
                    <a:pt x="7620" y="440689"/>
                  </a:lnTo>
                  <a:lnTo>
                    <a:pt x="7620" y="434340"/>
                  </a:lnTo>
                  <a:close/>
                </a:path>
                <a:path w="7620" h="720089">
                  <a:moveTo>
                    <a:pt x="5080" y="440690"/>
                  </a:moveTo>
                  <a:lnTo>
                    <a:pt x="0" y="440690"/>
                  </a:lnTo>
                  <a:lnTo>
                    <a:pt x="0" y="444500"/>
                  </a:lnTo>
                  <a:lnTo>
                    <a:pt x="1270" y="444500"/>
                  </a:lnTo>
                  <a:lnTo>
                    <a:pt x="1270" y="443230"/>
                  </a:lnTo>
                  <a:lnTo>
                    <a:pt x="3810" y="443230"/>
                  </a:lnTo>
                  <a:lnTo>
                    <a:pt x="3810" y="441960"/>
                  </a:lnTo>
                  <a:lnTo>
                    <a:pt x="5080" y="441960"/>
                  </a:lnTo>
                  <a:lnTo>
                    <a:pt x="5080" y="440690"/>
                  </a:lnTo>
                  <a:close/>
                </a:path>
                <a:path w="7620" h="720089">
                  <a:moveTo>
                    <a:pt x="1270" y="566419"/>
                  </a:moveTo>
                  <a:lnTo>
                    <a:pt x="0" y="566419"/>
                  </a:lnTo>
                  <a:lnTo>
                    <a:pt x="0" y="567689"/>
                  </a:lnTo>
                  <a:lnTo>
                    <a:pt x="1270" y="567689"/>
                  </a:lnTo>
                  <a:lnTo>
                    <a:pt x="1270" y="566419"/>
                  </a:lnTo>
                  <a:close/>
                </a:path>
                <a:path w="7620" h="720089">
                  <a:moveTo>
                    <a:pt x="2540" y="567690"/>
                  </a:moveTo>
                  <a:lnTo>
                    <a:pt x="0" y="567690"/>
                  </a:lnTo>
                  <a:lnTo>
                    <a:pt x="0" y="574039"/>
                  </a:lnTo>
                  <a:lnTo>
                    <a:pt x="7620" y="574039"/>
                  </a:lnTo>
                  <a:lnTo>
                    <a:pt x="7620" y="570230"/>
                  </a:lnTo>
                  <a:lnTo>
                    <a:pt x="5080" y="570230"/>
                  </a:lnTo>
                  <a:lnTo>
                    <a:pt x="5080" y="568960"/>
                  </a:lnTo>
                  <a:lnTo>
                    <a:pt x="2540" y="568960"/>
                  </a:lnTo>
                  <a:lnTo>
                    <a:pt x="2540" y="567690"/>
                  </a:lnTo>
                  <a:close/>
                </a:path>
                <a:path w="7620" h="720089">
                  <a:moveTo>
                    <a:pt x="7620" y="574040"/>
                  </a:moveTo>
                  <a:lnTo>
                    <a:pt x="0" y="574040"/>
                  </a:lnTo>
                  <a:lnTo>
                    <a:pt x="0" y="591819"/>
                  </a:lnTo>
                  <a:lnTo>
                    <a:pt x="7620" y="591819"/>
                  </a:lnTo>
                  <a:lnTo>
                    <a:pt x="7620" y="574040"/>
                  </a:lnTo>
                  <a:close/>
                </a:path>
                <a:path w="7620" h="720089">
                  <a:moveTo>
                    <a:pt x="7620" y="591820"/>
                  </a:moveTo>
                  <a:lnTo>
                    <a:pt x="0" y="591820"/>
                  </a:lnTo>
                  <a:lnTo>
                    <a:pt x="0" y="599439"/>
                  </a:lnTo>
                  <a:lnTo>
                    <a:pt x="7620" y="599439"/>
                  </a:lnTo>
                  <a:lnTo>
                    <a:pt x="7620" y="591820"/>
                  </a:lnTo>
                  <a:close/>
                </a:path>
                <a:path w="7620" h="720089">
                  <a:moveTo>
                    <a:pt x="7620" y="599440"/>
                  </a:moveTo>
                  <a:lnTo>
                    <a:pt x="0" y="599440"/>
                  </a:lnTo>
                  <a:lnTo>
                    <a:pt x="0" y="604519"/>
                  </a:lnTo>
                  <a:lnTo>
                    <a:pt x="7620" y="604519"/>
                  </a:lnTo>
                  <a:lnTo>
                    <a:pt x="7620" y="599440"/>
                  </a:lnTo>
                  <a:close/>
                </a:path>
                <a:path w="7620" h="720089">
                  <a:moveTo>
                    <a:pt x="7620" y="604520"/>
                  </a:moveTo>
                  <a:lnTo>
                    <a:pt x="0" y="604520"/>
                  </a:lnTo>
                  <a:lnTo>
                    <a:pt x="0" y="612139"/>
                  </a:lnTo>
                  <a:lnTo>
                    <a:pt x="7620" y="612139"/>
                  </a:lnTo>
                  <a:lnTo>
                    <a:pt x="7620" y="604520"/>
                  </a:lnTo>
                  <a:close/>
                </a:path>
                <a:path w="7620" h="720089">
                  <a:moveTo>
                    <a:pt x="7620" y="612140"/>
                  </a:moveTo>
                  <a:lnTo>
                    <a:pt x="0" y="612140"/>
                  </a:lnTo>
                  <a:lnTo>
                    <a:pt x="0" y="618489"/>
                  </a:lnTo>
                  <a:lnTo>
                    <a:pt x="7620" y="618489"/>
                  </a:lnTo>
                  <a:lnTo>
                    <a:pt x="7620" y="612140"/>
                  </a:lnTo>
                  <a:close/>
                </a:path>
                <a:path w="7620" h="720089">
                  <a:moveTo>
                    <a:pt x="7620" y="618490"/>
                  </a:moveTo>
                  <a:lnTo>
                    <a:pt x="0" y="618490"/>
                  </a:lnTo>
                  <a:lnTo>
                    <a:pt x="0" y="624839"/>
                  </a:lnTo>
                  <a:lnTo>
                    <a:pt x="7620" y="624839"/>
                  </a:lnTo>
                  <a:lnTo>
                    <a:pt x="7620" y="618490"/>
                  </a:lnTo>
                  <a:close/>
                </a:path>
                <a:path w="7620" h="720089">
                  <a:moveTo>
                    <a:pt x="7620" y="624840"/>
                  </a:moveTo>
                  <a:lnTo>
                    <a:pt x="0" y="624840"/>
                  </a:lnTo>
                  <a:lnTo>
                    <a:pt x="0" y="631189"/>
                  </a:lnTo>
                  <a:lnTo>
                    <a:pt x="7620" y="631189"/>
                  </a:lnTo>
                  <a:lnTo>
                    <a:pt x="7620" y="624840"/>
                  </a:lnTo>
                  <a:close/>
                </a:path>
                <a:path w="7620" h="720089">
                  <a:moveTo>
                    <a:pt x="7620" y="631190"/>
                  </a:moveTo>
                  <a:lnTo>
                    <a:pt x="0" y="631190"/>
                  </a:lnTo>
                  <a:lnTo>
                    <a:pt x="0" y="637539"/>
                  </a:lnTo>
                  <a:lnTo>
                    <a:pt x="7620" y="637539"/>
                  </a:lnTo>
                  <a:lnTo>
                    <a:pt x="7620" y="631190"/>
                  </a:lnTo>
                  <a:close/>
                </a:path>
                <a:path w="7620" h="720089">
                  <a:moveTo>
                    <a:pt x="7620" y="637540"/>
                  </a:moveTo>
                  <a:lnTo>
                    <a:pt x="0" y="637540"/>
                  </a:lnTo>
                  <a:lnTo>
                    <a:pt x="0" y="643889"/>
                  </a:lnTo>
                  <a:lnTo>
                    <a:pt x="7620" y="643889"/>
                  </a:lnTo>
                  <a:lnTo>
                    <a:pt x="7620" y="637540"/>
                  </a:lnTo>
                  <a:close/>
                </a:path>
                <a:path w="7620" h="720089">
                  <a:moveTo>
                    <a:pt x="7620" y="643890"/>
                  </a:moveTo>
                  <a:lnTo>
                    <a:pt x="0" y="643890"/>
                  </a:lnTo>
                  <a:lnTo>
                    <a:pt x="0" y="650239"/>
                  </a:lnTo>
                  <a:lnTo>
                    <a:pt x="7620" y="650239"/>
                  </a:lnTo>
                  <a:lnTo>
                    <a:pt x="7620" y="643890"/>
                  </a:lnTo>
                  <a:close/>
                </a:path>
                <a:path w="7620" h="720089">
                  <a:moveTo>
                    <a:pt x="7620" y="650240"/>
                  </a:moveTo>
                  <a:lnTo>
                    <a:pt x="0" y="650240"/>
                  </a:lnTo>
                  <a:lnTo>
                    <a:pt x="0" y="656589"/>
                  </a:lnTo>
                  <a:lnTo>
                    <a:pt x="7620" y="656589"/>
                  </a:lnTo>
                  <a:lnTo>
                    <a:pt x="7620" y="650240"/>
                  </a:lnTo>
                  <a:close/>
                </a:path>
                <a:path w="7620" h="720089">
                  <a:moveTo>
                    <a:pt x="7620" y="656590"/>
                  </a:moveTo>
                  <a:lnTo>
                    <a:pt x="0" y="656590"/>
                  </a:lnTo>
                  <a:lnTo>
                    <a:pt x="0" y="662939"/>
                  </a:lnTo>
                  <a:lnTo>
                    <a:pt x="7620" y="662939"/>
                  </a:lnTo>
                  <a:lnTo>
                    <a:pt x="7620" y="656590"/>
                  </a:lnTo>
                  <a:close/>
                </a:path>
                <a:path w="7620" h="720089">
                  <a:moveTo>
                    <a:pt x="7620" y="662940"/>
                  </a:moveTo>
                  <a:lnTo>
                    <a:pt x="0" y="662940"/>
                  </a:lnTo>
                  <a:lnTo>
                    <a:pt x="0" y="669289"/>
                  </a:lnTo>
                  <a:lnTo>
                    <a:pt x="7620" y="669289"/>
                  </a:lnTo>
                  <a:lnTo>
                    <a:pt x="7620" y="662940"/>
                  </a:lnTo>
                  <a:close/>
                </a:path>
                <a:path w="7620" h="720089">
                  <a:moveTo>
                    <a:pt x="7620" y="669290"/>
                  </a:moveTo>
                  <a:lnTo>
                    <a:pt x="0" y="669290"/>
                  </a:lnTo>
                  <a:lnTo>
                    <a:pt x="0" y="675639"/>
                  </a:lnTo>
                  <a:lnTo>
                    <a:pt x="7620" y="675639"/>
                  </a:lnTo>
                  <a:lnTo>
                    <a:pt x="7620" y="669290"/>
                  </a:lnTo>
                  <a:close/>
                </a:path>
                <a:path w="7620" h="720089">
                  <a:moveTo>
                    <a:pt x="7620" y="675640"/>
                  </a:moveTo>
                  <a:lnTo>
                    <a:pt x="0" y="675640"/>
                  </a:lnTo>
                  <a:lnTo>
                    <a:pt x="0" y="681989"/>
                  </a:lnTo>
                  <a:lnTo>
                    <a:pt x="7620" y="681989"/>
                  </a:lnTo>
                  <a:lnTo>
                    <a:pt x="7620" y="675640"/>
                  </a:lnTo>
                  <a:close/>
                </a:path>
                <a:path w="7620" h="720089">
                  <a:moveTo>
                    <a:pt x="7620" y="681990"/>
                  </a:moveTo>
                  <a:lnTo>
                    <a:pt x="0" y="681990"/>
                  </a:lnTo>
                  <a:lnTo>
                    <a:pt x="0" y="688339"/>
                  </a:lnTo>
                  <a:lnTo>
                    <a:pt x="7620" y="688339"/>
                  </a:lnTo>
                  <a:lnTo>
                    <a:pt x="7620" y="681990"/>
                  </a:lnTo>
                  <a:close/>
                </a:path>
                <a:path w="7620" h="720089">
                  <a:moveTo>
                    <a:pt x="7620" y="688340"/>
                  </a:moveTo>
                  <a:lnTo>
                    <a:pt x="0" y="688340"/>
                  </a:lnTo>
                  <a:lnTo>
                    <a:pt x="0" y="694689"/>
                  </a:lnTo>
                  <a:lnTo>
                    <a:pt x="7620" y="694689"/>
                  </a:lnTo>
                  <a:lnTo>
                    <a:pt x="7620" y="688340"/>
                  </a:lnTo>
                  <a:close/>
                </a:path>
                <a:path w="7620" h="720089">
                  <a:moveTo>
                    <a:pt x="7620" y="694690"/>
                  </a:moveTo>
                  <a:lnTo>
                    <a:pt x="0" y="694690"/>
                  </a:lnTo>
                  <a:lnTo>
                    <a:pt x="0" y="701039"/>
                  </a:lnTo>
                  <a:lnTo>
                    <a:pt x="7620" y="701039"/>
                  </a:lnTo>
                  <a:lnTo>
                    <a:pt x="7620" y="694690"/>
                  </a:lnTo>
                  <a:close/>
                </a:path>
                <a:path w="7620" h="720089">
                  <a:moveTo>
                    <a:pt x="7620" y="701040"/>
                  </a:moveTo>
                  <a:lnTo>
                    <a:pt x="0" y="701040"/>
                  </a:lnTo>
                  <a:lnTo>
                    <a:pt x="0" y="707389"/>
                  </a:lnTo>
                  <a:lnTo>
                    <a:pt x="7620" y="707389"/>
                  </a:lnTo>
                  <a:lnTo>
                    <a:pt x="7620" y="701040"/>
                  </a:lnTo>
                  <a:close/>
                </a:path>
                <a:path w="7620" h="720089">
                  <a:moveTo>
                    <a:pt x="7620" y="707390"/>
                  </a:moveTo>
                  <a:lnTo>
                    <a:pt x="0" y="707390"/>
                  </a:lnTo>
                  <a:lnTo>
                    <a:pt x="0" y="713739"/>
                  </a:lnTo>
                  <a:lnTo>
                    <a:pt x="7620" y="713739"/>
                  </a:lnTo>
                  <a:lnTo>
                    <a:pt x="7620" y="707390"/>
                  </a:lnTo>
                  <a:close/>
                </a:path>
                <a:path w="7620" h="720089">
                  <a:moveTo>
                    <a:pt x="7620" y="713740"/>
                  </a:moveTo>
                  <a:lnTo>
                    <a:pt x="0" y="713740"/>
                  </a:lnTo>
                  <a:lnTo>
                    <a:pt x="0" y="720089"/>
                  </a:lnTo>
                  <a:lnTo>
                    <a:pt x="7620" y="720089"/>
                  </a:lnTo>
                  <a:lnTo>
                    <a:pt x="7620" y="713740"/>
                  </a:lnTo>
                  <a:close/>
                </a:path>
              </a:pathLst>
            </a:custGeom>
            <a:solidFill>
              <a:srgbClr val="3A00F6"/>
            </a:solidFill>
          </p:spPr>
          <p:txBody>
            <a:bodyPr bIns="0" lIns="0" rIns="0" rtlCol="0" tIns="0" wrap="square"/>
            <a:p/>
          </p:txBody>
        </p:sp>
        <p:sp>
          <p:nvSpPr>
            <p:cNvPr id="1050004" name="object 1305"/>
            <p:cNvSpPr/>
            <p:nvPr/>
          </p:nvSpPr>
          <p:spPr>
            <a:xfrm>
              <a:off x="6625590" y="4458969"/>
              <a:ext cx="7620" cy="720090"/>
            </a:xfrm>
            <a:custGeom>
              <a:avLst/>
              <a:ahLst/>
              <a:rect l="l" t="t" r="r" b="b"/>
              <a:pathLst>
                <a:path w="7620" h="720089">
                  <a:moveTo>
                    <a:pt x="7619" y="0"/>
                  </a:moveTo>
                  <a:lnTo>
                    <a:pt x="0" y="0"/>
                  </a:lnTo>
                  <a:lnTo>
                    <a:pt x="0" y="1269"/>
                  </a:lnTo>
                  <a:lnTo>
                    <a:pt x="7619" y="1269"/>
                  </a:lnTo>
                  <a:lnTo>
                    <a:pt x="7619" y="0"/>
                  </a:lnTo>
                  <a:close/>
                </a:path>
                <a:path w="7620" h="720089">
                  <a:moveTo>
                    <a:pt x="7619" y="1269"/>
                  </a:moveTo>
                  <a:lnTo>
                    <a:pt x="0" y="1269"/>
                  </a:lnTo>
                  <a:lnTo>
                    <a:pt x="0" y="7619"/>
                  </a:lnTo>
                  <a:lnTo>
                    <a:pt x="7619" y="7619"/>
                  </a:lnTo>
                  <a:lnTo>
                    <a:pt x="7619" y="1269"/>
                  </a:lnTo>
                  <a:close/>
                </a:path>
                <a:path w="7620" h="720089">
                  <a:moveTo>
                    <a:pt x="7619" y="7619"/>
                  </a:moveTo>
                  <a:lnTo>
                    <a:pt x="0" y="7619"/>
                  </a:lnTo>
                  <a:lnTo>
                    <a:pt x="0" y="13969"/>
                  </a:lnTo>
                  <a:lnTo>
                    <a:pt x="7619" y="13969"/>
                  </a:lnTo>
                  <a:lnTo>
                    <a:pt x="7619" y="7619"/>
                  </a:lnTo>
                  <a:close/>
                </a:path>
                <a:path w="7620" h="720089">
                  <a:moveTo>
                    <a:pt x="7619" y="13969"/>
                  </a:moveTo>
                  <a:lnTo>
                    <a:pt x="0" y="13969"/>
                  </a:lnTo>
                  <a:lnTo>
                    <a:pt x="0" y="20319"/>
                  </a:lnTo>
                  <a:lnTo>
                    <a:pt x="7619" y="20319"/>
                  </a:lnTo>
                  <a:lnTo>
                    <a:pt x="7619" y="13969"/>
                  </a:lnTo>
                  <a:close/>
                </a:path>
                <a:path w="7620" h="720089">
                  <a:moveTo>
                    <a:pt x="7619" y="20319"/>
                  </a:moveTo>
                  <a:lnTo>
                    <a:pt x="0" y="20319"/>
                  </a:lnTo>
                  <a:lnTo>
                    <a:pt x="0" y="26669"/>
                  </a:lnTo>
                  <a:lnTo>
                    <a:pt x="7619" y="26669"/>
                  </a:lnTo>
                  <a:lnTo>
                    <a:pt x="7619" y="20319"/>
                  </a:lnTo>
                  <a:close/>
                </a:path>
                <a:path w="7620" h="720089">
                  <a:moveTo>
                    <a:pt x="7619" y="26669"/>
                  </a:moveTo>
                  <a:lnTo>
                    <a:pt x="0" y="26669"/>
                  </a:lnTo>
                  <a:lnTo>
                    <a:pt x="0" y="33019"/>
                  </a:lnTo>
                  <a:lnTo>
                    <a:pt x="7619" y="33019"/>
                  </a:lnTo>
                  <a:lnTo>
                    <a:pt x="7619" y="26669"/>
                  </a:lnTo>
                  <a:close/>
                </a:path>
                <a:path w="7620" h="720089">
                  <a:moveTo>
                    <a:pt x="7619" y="33019"/>
                  </a:moveTo>
                  <a:lnTo>
                    <a:pt x="0" y="33019"/>
                  </a:lnTo>
                  <a:lnTo>
                    <a:pt x="0" y="39369"/>
                  </a:lnTo>
                  <a:lnTo>
                    <a:pt x="7619" y="39369"/>
                  </a:lnTo>
                  <a:lnTo>
                    <a:pt x="7619" y="33019"/>
                  </a:lnTo>
                  <a:close/>
                </a:path>
                <a:path w="7620" h="720089">
                  <a:moveTo>
                    <a:pt x="7619" y="39369"/>
                  </a:moveTo>
                  <a:lnTo>
                    <a:pt x="0" y="39369"/>
                  </a:lnTo>
                  <a:lnTo>
                    <a:pt x="0" y="45719"/>
                  </a:lnTo>
                  <a:lnTo>
                    <a:pt x="7619" y="45719"/>
                  </a:lnTo>
                  <a:lnTo>
                    <a:pt x="7619" y="39369"/>
                  </a:lnTo>
                  <a:close/>
                </a:path>
                <a:path w="7620" h="720089">
                  <a:moveTo>
                    <a:pt x="7619" y="45719"/>
                  </a:moveTo>
                  <a:lnTo>
                    <a:pt x="0" y="45719"/>
                  </a:lnTo>
                  <a:lnTo>
                    <a:pt x="0" y="52069"/>
                  </a:lnTo>
                  <a:lnTo>
                    <a:pt x="7619" y="52069"/>
                  </a:lnTo>
                  <a:lnTo>
                    <a:pt x="7619" y="45719"/>
                  </a:lnTo>
                  <a:close/>
                </a:path>
                <a:path w="7620" h="720089">
                  <a:moveTo>
                    <a:pt x="7619" y="52069"/>
                  </a:moveTo>
                  <a:lnTo>
                    <a:pt x="0" y="52069"/>
                  </a:lnTo>
                  <a:lnTo>
                    <a:pt x="0" y="58419"/>
                  </a:lnTo>
                  <a:lnTo>
                    <a:pt x="7619" y="58419"/>
                  </a:lnTo>
                  <a:lnTo>
                    <a:pt x="7619" y="52069"/>
                  </a:lnTo>
                  <a:close/>
                </a:path>
                <a:path w="7620" h="720089">
                  <a:moveTo>
                    <a:pt x="7619" y="58419"/>
                  </a:moveTo>
                  <a:lnTo>
                    <a:pt x="0" y="58419"/>
                  </a:lnTo>
                  <a:lnTo>
                    <a:pt x="0" y="64769"/>
                  </a:lnTo>
                  <a:lnTo>
                    <a:pt x="7619" y="64769"/>
                  </a:lnTo>
                  <a:lnTo>
                    <a:pt x="7619" y="58419"/>
                  </a:lnTo>
                  <a:close/>
                </a:path>
                <a:path w="7620" h="720089">
                  <a:moveTo>
                    <a:pt x="7619" y="64769"/>
                  </a:moveTo>
                  <a:lnTo>
                    <a:pt x="0" y="64769"/>
                  </a:lnTo>
                  <a:lnTo>
                    <a:pt x="0" y="71119"/>
                  </a:lnTo>
                  <a:lnTo>
                    <a:pt x="7619" y="71119"/>
                  </a:lnTo>
                  <a:lnTo>
                    <a:pt x="7619" y="64769"/>
                  </a:lnTo>
                  <a:close/>
                </a:path>
                <a:path w="7620" h="720089">
                  <a:moveTo>
                    <a:pt x="7619" y="71119"/>
                  </a:moveTo>
                  <a:lnTo>
                    <a:pt x="0" y="71119"/>
                  </a:lnTo>
                  <a:lnTo>
                    <a:pt x="0" y="77469"/>
                  </a:lnTo>
                  <a:lnTo>
                    <a:pt x="7619" y="77469"/>
                  </a:lnTo>
                  <a:lnTo>
                    <a:pt x="7619" y="71119"/>
                  </a:lnTo>
                  <a:close/>
                </a:path>
                <a:path w="7620" h="720089">
                  <a:moveTo>
                    <a:pt x="7619" y="77469"/>
                  </a:moveTo>
                  <a:lnTo>
                    <a:pt x="0" y="77469"/>
                  </a:lnTo>
                  <a:lnTo>
                    <a:pt x="0" y="83819"/>
                  </a:lnTo>
                  <a:lnTo>
                    <a:pt x="7619" y="83819"/>
                  </a:lnTo>
                  <a:lnTo>
                    <a:pt x="7619" y="77469"/>
                  </a:lnTo>
                  <a:close/>
                </a:path>
                <a:path w="7620" h="720089">
                  <a:moveTo>
                    <a:pt x="7619" y="83819"/>
                  </a:moveTo>
                  <a:lnTo>
                    <a:pt x="0" y="83819"/>
                  </a:lnTo>
                  <a:lnTo>
                    <a:pt x="0" y="90169"/>
                  </a:lnTo>
                  <a:lnTo>
                    <a:pt x="7619" y="90169"/>
                  </a:lnTo>
                  <a:lnTo>
                    <a:pt x="7619" y="83819"/>
                  </a:lnTo>
                  <a:close/>
                </a:path>
                <a:path w="7620" h="720089">
                  <a:moveTo>
                    <a:pt x="7619" y="90169"/>
                  </a:moveTo>
                  <a:lnTo>
                    <a:pt x="0" y="90169"/>
                  </a:lnTo>
                  <a:lnTo>
                    <a:pt x="0" y="96519"/>
                  </a:lnTo>
                  <a:lnTo>
                    <a:pt x="7619" y="96519"/>
                  </a:lnTo>
                  <a:lnTo>
                    <a:pt x="7619" y="90169"/>
                  </a:lnTo>
                  <a:close/>
                </a:path>
                <a:path w="7620" h="720089">
                  <a:moveTo>
                    <a:pt x="7619" y="96519"/>
                  </a:moveTo>
                  <a:lnTo>
                    <a:pt x="0" y="96519"/>
                  </a:lnTo>
                  <a:lnTo>
                    <a:pt x="0" y="102869"/>
                  </a:lnTo>
                  <a:lnTo>
                    <a:pt x="7619" y="102869"/>
                  </a:lnTo>
                  <a:lnTo>
                    <a:pt x="7619" y="96519"/>
                  </a:lnTo>
                  <a:close/>
                </a:path>
                <a:path w="7620" h="720089">
                  <a:moveTo>
                    <a:pt x="7619" y="102869"/>
                  </a:moveTo>
                  <a:lnTo>
                    <a:pt x="0" y="102869"/>
                  </a:lnTo>
                  <a:lnTo>
                    <a:pt x="0" y="109219"/>
                  </a:lnTo>
                  <a:lnTo>
                    <a:pt x="7619" y="109219"/>
                  </a:lnTo>
                  <a:lnTo>
                    <a:pt x="7619" y="102869"/>
                  </a:lnTo>
                  <a:close/>
                </a:path>
                <a:path w="7620" h="720089">
                  <a:moveTo>
                    <a:pt x="7619" y="109219"/>
                  </a:moveTo>
                  <a:lnTo>
                    <a:pt x="0" y="109219"/>
                  </a:lnTo>
                  <a:lnTo>
                    <a:pt x="0" y="115569"/>
                  </a:lnTo>
                  <a:lnTo>
                    <a:pt x="7619" y="115569"/>
                  </a:lnTo>
                  <a:lnTo>
                    <a:pt x="7619" y="109219"/>
                  </a:lnTo>
                  <a:close/>
                </a:path>
                <a:path w="7620" h="720089">
                  <a:moveTo>
                    <a:pt x="7619" y="115569"/>
                  </a:moveTo>
                  <a:lnTo>
                    <a:pt x="0" y="115569"/>
                  </a:lnTo>
                  <a:lnTo>
                    <a:pt x="0" y="121919"/>
                  </a:lnTo>
                  <a:lnTo>
                    <a:pt x="7619" y="121919"/>
                  </a:lnTo>
                  <a:lnTo>
                    <a:pt x="7619" y="115569"/>
                  </a:lnTo>
                  <a:close/>
                </a:path>
                <a:path w="7620" h="720089">
                  <a:moveTo>
                    <a:pt x="7619" y="121919"/>
                  </a:moveTo>
                  <a:lnTo>
                    <a:pt x="0" y="121919"/>
                  </a:lnTo>
                  <a:lnTo>
                    <a:pt x="0" y="128269"/>
                  </a:lnTo>
                  <a:lnTo>
                    <a:pt x="7619" y="128269"/>
                  </a:lnTo>
                  <a:lnTo>
                    <a:pt x="7619" y="121919"/>
                  </a:lnTo>
                  <a:close/>
                </a:path>
                <a:path w="7620" h="720089">
                  <a:moveTo>
                    <a:pt x="7619" y="128269"/>
                  </a:moveTo>
                  <a:lnTo>
                    <a:pt x="0" y="128269"/>
                  </a:lnTo>
                  <a:lnTo>
                    <a:pt x="0" y="134619"/>
                  </a:lnTo>
                  <a:lnTo>
                    <a:pt x="7619" y="134619"/>
                  </a:lnTo>
                  <a:lnTo>
                    <a:pt x="7619" y="128269"/>
                  </a:lnTo>
                  <a:close/>
                </a:path>
                <a:path w="7620" h="720089">
                  <a:moveTo>
                    <a:pt x="7619" y="134619"/>
                  </a:moveTo>
                  <a:lnTo>
                    <a:pt x="0" y="134619"/>
                  </a:lnTo>
                  <a:lnTo>
                    <a:pt x="0" y="140969"/>
                  </a:lnTo>
                  <a:lnTo>
                    <a:pt x="7619" y="140969"/>
                  </a:lnTo>
                  <a:lnTo>
                    <a:pt x="7619" y="134619"/>
                  </a:lnTo>
                  <a:close/>
                </a:path>
                <a:path w="7620" h="720089">
                  <a:moveTo>
                    <a:pt x="7619" y="140969"/>
                  </a:moveTo>
                  <a:lnTo>
                    <a:pt x="0" y="140969"/>
                  </a:lnTo>
                  <a:lnTo>
                    <a:pt x="0" y="147319"/>
                  </a:lnTo>
                  <a:lnTo>
                    <a:pt x="7619" y="147319"/>
                  </a:lnTo>
                  <a:lnTo>
                    <a:pt x="7619" y="140969"/>
                  </a:lnTo>
                  <a:close/>
                </a:path>
                <a:path w="7620" h="720089">
                  <a:moveTo>
                    <a:pt x="7619" y="147319"/>
                  </a:moveTo>
                  <a:lnTo>
                    <a:pt x="0" y="147319"/>
                  </a:lnTo>
                  <a:lnTo>
                    <a:pt x="0" y="152399"/>
                  </a:lnTo>
                  <a:lnTo>
                    <a:pt x="7619" y="152399"/>
                  </a:lnTo>
                  <a:lnTo>
                    <a:pt x="7619" y="147319"/>
                  </a:lnTo>
                  <a:close/>
                </a:path>
                <a:path w="7620" h="720089">
                  <a:moveTo>
                    <a:pt x="7619" y="152400"/>
                  </a:moveTo>
                  <a:lnTo>
                    <a:pt x="0" y="152400"/>
                  </a:lnTo>
                  <a:lnTo>
                    <a:pt x="0" y="160019"/>
                  </a:lnTo>
                  <a:lnTo>
                    <a:pt x="7619" y="160019"/>
                  </a:lnTo>
                  <a:lnTo>
                    <a:pt x="7619" y="152400"/>
                  </a:lnTo>
                  <a:close/>
                </a:path>
                <a:path w="7620" h="720089">
                  <a:moveTo>
                    <a:pt x="7619" y="160019"/>
                  </a:moveTo>
                  <a:lnTo>
                    <a:pt x="0" y="160019"/>
                  </a:lnTo>
                  <a:lnTo>
                    <a:pt x="0" y="166369"/>
                  </a:lnTo>
                  <a:lnTo>
                    <a:pt x="7619" y="166369"/>
                  </a:lnTo>
                  <a:lnTo>
                    <a:pt x="7619" y="160019"/>
                  </a:lnTo>
                  <a:close/>
                </a:path>
                <a:path w="7620" h="720089">
                  <a:moveTo>
                    <a:pt x="7619" y="166369"/>
                  </a:moveTo>
                  <a:lnTo>
                    <a:pt x="0" y="166369"/>
                  </a:lnTo>
                  <a:lnTo>
                    <a:pt x="0" y="172719"/>
                  </a:lnTo>
                  <a:lnTo>
                    <a:pt x="7619" y="172719"/>
                  </a:lnTo>
                  <a:lnTo>
                    <a:pt x="7619" y="166369"/>
                  </a:lnTo>
                  <a:close/>
                </a:path>
                <a:path w="7620" h="720089">
                  <a:moveTo>
                    <a:pt x="7619" y="172719"/>
                  </a:moveTo>
                  <a:lnTo>
                    <a:pt x="0" y="172719"/>
                  </a:lnTo>
                  <a:lnTo>
                    <a:pt x="0" y="179069"/>
                  </a:lnTo>
                  <a:lnTo>
                    <a:pt x="7619" y="179069"/>
                  </a:lnTo>
                  <a:lnTo>
                    <a:pt x="7619" y="172719"/>
                  </a:lnTo>
                  <a:close/>
                </a:path>
                <a:path w="7620" h="720089">
                  <a:moveTo>
                    <a:pt x="7619" y="179069"/>
                  </a:moveTo>
                  <a:lnTo>
                    <a:pt x="0" y="179069"/>
                  </a:lnTo>
                  <a:lnTo>
                    <a:pt x="0" y="185419"/>
                  </a:lnTo>
                  <a:lnTo>
                    <a:pt x="7619" y="185419"/>
                  </a:lnTo>
                  <a:lnTo>
                    <a:pt x="7619" y="179069"/>
                  </a:lnTo>
                  <a:close/>
                </a:path>
                <a:path w="7620" h="720089">
                  <a:moveTo>
                    <a:pt x="6350" y="185419"/>
                  </a:moveTo>
                  <a:lnTo>
                    <a:pt x="0" y="185419"/>
                  </a:lnTo>
                  <a:lnTo>
                    <a:pt x="0" y="191769"/>
                  </a:lnTo>
                  <a:lnTo>
                    <a:pt x="2539" y="191769"/>
                  </a:lnTo>
                  <a:lnTo>
                    <a:pt x="2539" y="190499"/>
                  </a:lnTo>
                  <a:lnTo>
                    <a:pt x="3809" y="190499"/>
                  </a:lnTo>
                  <a:lnTo>
                    <a:pt x="3809" y="187959"/>
                  </a:lnTo>
                  <a:lnTo>
                    <a:pt x="5079" y="187959"/>
                  </a:lnTo>
                  <a:lnTo>
                    <a:pt x="5079" y="186689"/>
                  </a:lnTo>
                  <a:lnTo>
                    <a:pt x="6350" y="186689"/>
                  </a:lnTo>
                  <a:lnTo>
                    <a:pt x="6350" y="185419"/>
                  </a:lnTo>
                  <a:close/>
                </a:path>
                <a:path w="7620" h="720089">
                  <a:moveTo>
                    <a:pt x="1269" y="191769"/>
                  </a:moveTo>
                  <a:lnTo>
                    <a:pt x="0" y="191769"/>
                  </a:lnTo>
                  <a:lnTo>
                    <a:pt x="0" y="193039"/>
                  </a:lnTo>
                  <a:lnTo>
                    <a:pt x="1269" y="193039"/>
                  </a:lnTo>
                  <a:lnTo>
                    <a:pt x="1269" y="191769"/>
                  </a:lnTo>
                  <a:close/>
                </a:path>
                <a:path w="7620" h="720089">
                  <a:moveTo>
                    <a:pt x="7619" y="298449"/>
                  </a:moveTo>
                  <a:lnTo>
                    <a:pt x="2539" y="298449"/>
                  </a:lnTo>
                  <a:lnTo>
                    <a:pt x="2539" y="299719"/>
                  </a:lnTo>
                  <a:lnTo>
                    <a:pt x="7619" y="299719"/>
                  </a:lnTo>
                  <a:lnTo>
                    <a:pt x="7619" y="298449"/>
                  </a:lnTo>
                  <a:close/>
                </a:path>
                <a:path w="7620" h="720089">
                  <a:moveTo>
                    <a:pt x="7619" y="299719"/>
                  </a:moveTo>
                  <a:lnTo>
                    <a:pt x="0" y="299719"/>
                  </a:lnTo>
                  <a:lnTo>
                    <a:pt x="0" y="306069"/>
                  </a:lnTo>
                  <a:lnTo>
                    <a:pt x="7619" y="306069"/>
                  </a:lnTo>
                  <a:lnTo>
                    <a:pt x="7619" y="299719"/>
                  </a:lnTo>
                  <a:close/>
                </a:path>
                <a:path w="7620" h="720089">
                  <a:moveTo>
                    <a:pt x="7619" y="306069"/>
                  </a:moveTo>
                  <a:lnTo>
                    <a:pt x="0" y="306069"/>
                  </a:lnTo>
                  <a:lnTo>
                    <a:pt x="0" y="312419"/>
                  </a:lnTo>
                  <a:lnTo>
                    <a:pt x="7619" y="312419"/>
                  </a:lnTo>
                  <a:lnTo>
                    <a:pt x="7619" y="306069"/>
                  </a:lnTo>
                  <a:close/>
                </a:path>
                <a:path w="7620" h="720089">
                  <a:moveTo>
                    <a:pt x="7619" y="312419"/>
                  </a:moveTo>
                  <a:lnTo>
                    <a:pt x="0" y="312419"/>
                  </a:lnTo>
                  <a:lnTo>
                    <a:pt x="0" y="318769"/>
                  </a:lnTo>
                  <a:lnTo>
                    <a:pt x="7619" y="318769"/>
                  </a:lnTo>
                  <a:lnTo>
                    <a:pt x="7619" y="312419"/>
                  </a:lnTo>
                  <a:close/>
                </a:path>
                <a:path w="7620" h="720089">
                  <a:moveTo>
                    <a:pt x="7619" y="318769"/>
                  </a:moveTo>
                  <a:lnTo>
                    <a:pt x="0" y="318769"/>
                  </a:lnTo>
                  <a:lnTo>
                    <a:pt x="0" y="325119"/>
                  </a:lnTo>
                  <a:lnTo>
                    <a:pt x="7619" y="325119"/>
                  </a:lnTo>
                  <a:lnTo>
                    <a:pt x="7619" y="318769"/>
                  </a:lnTo>
                  <a:close/>
                </a:path>
                <a:path w="7620" h="720089">
                  <a:moveTo>
                    <a:pt x="7619" y="325119"/>
                  </a:moveTo>
                  <a:lnTo>
                    <a:pt x="0" y="325119"/>
                  </a:lnTo>
                  <a:lnTo>
                    <a:pt x="0" y="331469"/>
                  </a:lnTo>
                  <a:lnTo>
                    <a:pt x="7619" y="331469"/>
                  </a:lnTo>
                  <a:lnTo>
                    <a:pt x="7619" y="325119"/>
                  </a:lnTo>
                  <a:close/>
                </a:path>
                <a:path w="7620" h="720089">
                  <a:moveTo>
                    <a:pt x="7619" y="331469"/>
                  </a:moveTo>
                  <a:lnTo>
                    <a:pt x="0" y="331469"/>
                  </a:lnTo>
                  <a:lnTo>
                    <a:pt x="0" y="337819"/>
                  </a:lnTo>
                  <a:lnTo>
                    <a:pt x="7619" y="337819"/>
                  </a:lnTo>
                  <a:lnTo>
                    <a:pt x="7619" y="331469"/>
                  </a:lnTo>
                  <a:close/>
                </a:path>
                <a:path w="7620" h="720089">
                  <a:moveTo>
                    <a:pt x="7619" y="337819"/>
                  </a:moveTo>
                  <a:lnTo>
                    <a:pt x="0" y="337819"/>
                  </a:lnTo>
                  <a:lnTo>
                    <a:pt x="0" y="344169"/>
                  </a:lnTo>
                  <a:lnTo>
                    <a:pt x="7619" y="344169"/>
                  </a:lnTo>
                  <a:lnTo>
                    <a:pt x="7619" y="337819"/>
                  </a:lnTo>
                  <a:close/>
                </a:path>
                <a:path w="7620" h="720089">
                  <a:moveTo>
                    <a:pt x="7619" y="344169"/>
                  </a:moveTo>
                  <a:lnTo>
                    <a:pt x="0" y="344169"/>
                  </a:lnTo>
                  <a:lnTo>
                    <a:pt x="0" y="350519"/>
                  </a:lnTo>
                  <a:lnTo>
                    <a:pt x="7619" y="350519"/>
                  </a:lnTo>
                  <a:lnTo>
                    <a:pt x="7619" y="344169"/>
                  </a:lnTo>
                  <a:close/>
                </a:path>
                <a:path w="7620" h="720089">
                  <a:moveTo>
                    <a:pt x="7619" y="350519"/>
                  </a:moveTo>
                  <a:lnTo>
                    <a:pt x="0" y="350519"/>
                  </a:lnTo>
                  <a:lnTo>
                    <a:pt x="0" y="356869"/>
                  </a:lnTo>
                  <a:lnTo>
                    <a:pt x="7619" y="356869"/>
                  </a:lnTo>
                  <a:lnTo>
                    <a:pt x="7619" y="350519"/>
                  </a:lnTo>
                  <a:close/>
                </a:path>
                <a:path w="7620" h="720089">
                  <a:moveTo>
                    <a:pt x="7619" y="356869"/>
                  </a:moveTo>
                  <a:lnTo>
                    <a:pt x="0" y="356869"/>
                  </a:lnTo>
                  <a:lnTo>
                    <a:pt x="0" y="363219"/>
                  </a:lnTo>
                  <a:lnTo>
                    <a:pt x="7619" y="363219"/>
                  </a:lnTo>
                  <a:lnTo>
                    <a:pt x="7619" y="356869"/>
                  </a:lnTo>
                  <a:close/>
                </a:path>
                <a:path w="7620" h="720089">
                  <a:moveTo>
                    <a:pt x="7619" y="363219"/>
                  </a:moveTo>
                  <a:lnTo>
                    <a:pt x="0" y="363219"/>
                  </a:lnTo>
                  <a:lnTo>
                    <a:pt x="0" y="369569"/>
                  </a:lnTo>
                  <a:lnTo>
                    <a:pt x="7619" y="369569"/>
                  </a:lnTo>
                  <a:lnTo>
                    <a:pt x="7619" y="363219"/>
                  </a:lnTo>
                  <a:close/>
                </a:path>
                <a:path w="7620" h="720089">
                  <a:moveTo>
                    <a:pt x="7619" y="369569"/>
                  </a:moveTo>
                  <a:lnTo>
                    <a:pt x="0" y="369569"/>
                  </a:lnTo>
                  <a:lnTo>
                    <a:pt x="0" y="375919"/>
                  </a:lnTo>
                  <a:lnTo>
                    <a:pt x="7619" y="375919"/>
                  </a:lnTo>
                  <a:lnTo>
                    <a:pt x="7619" y="369569"/>
                  </a:lnTo>
                  <a:close/>
                </a:path>
                <a:path w="7620" h="720089">
                  <a:moveTo>
                    <a:pt x="7619" y="375919"/>
                  </a:moveTo>
                  <a:lnTo>
                    <a:pt x="0" y="375919"/>
                  </a:lnTo>
                  <a:lnTo>
                    <a:pt x="0" y="382269"/>
                  </a:lnTo>
                  <a:lnTo>
                    <a:pt x="7619" y="382269"/>
                  </a:lnTo>
                  <a:lnTo>
                    <a:pt x="7619" y="375919"/>
                  </a:lnTo>
                  <a:close/>
                </a:path>
                <a:path w="7620" h="720089">
                  <a:moveTo>
                    <a:pt x="7619" y="382269"/>
                  </a:moveTo>
                  <a:lnTo>
                    <a:pt x="0" y="382269"/>
                  </a:lnTo>
                  <a:lnTo>
                    <a:pt x="0" y="388619"/>
                  </a:lnTo>
                  <a:lnTo>
                    <a:pt x="7619" y="388619"/>
                  </a:lnTo>
                  <a:lnTo>
                    <a:pt x="7619" y="382269"/>
                  </a:lnTo>
                  <a:close/>
                </a:path>
                <a:path w="7620" h="720089">
                  <a:moveTo>
                    <a:pt x="7619" y="388619"/>
                  </a:moveTo>
                  <a:lnTo>
                    <a:pt x="0" y="388619"/>
                  </a:lnTo>
                  <a:lnTo>
                    <a:pt x="0" y="394969"/>
                  </a:lnTo>
                  <a:lnTo>
                    <a:pt x="7619" y="394969"/>
                  </a:lnTo>
                  <a:lnTo>
                    <a:pt x="7619" y="388619"/>
                  </a:lnTo>
                  <a:close/>
                </a:path>
                <a:path w="7620" h="720089">
                  <a:moveTo>
                    <a:pt x="7619" y="394969"/>
                  </a:moveTo>
                  <a:lnTo>
                    <a:pt x="0" y="394969"/>
                  </a:lnTo>
                  <a:lnTo>
                    <a:pt x="0" y="401319"/>
                  </a:lnTo>
                  <a:lnTo>
                    <a:pt x="7619" y="401319"/>
                  </a:lnTo>
                  <a:lnTo>
                    <a:pt x="7619" y="394969"/>
                  </a:lnTo>
                  <a:close/>
                </a:path>
                <a:path w="7620" h="720089">
                  <a:moveTo>
                    <a:pt x="7619" y="401319"/>
                  </a:moveTo>
                  <a:lnTo>
                    <a:pt x="0" y="401319"/>
                  </a:lnTo>
                  <a:lnTo>
                    <a:pt x="0" y="407669"/>
                  </a:lnTo>
                  <a:lnTo>
                    <a:pt x="7619" y="407669"/>
                  </a:lnTo>
                  <a:lnTo>
                    <a:pt x="7619" y="401319"/>
                  </a:lnTo>
                  <a:close/>
                </a:path>
                <a:path w="7620" h="720089">
                  <a:moveTo>
                    <a:pt x="7619" y="407669"/>
                  </a:moveTo>
                  <a:lnTo>
                    <a:pt x="0" y="407669"/>
                  </a:lnTo>
                  <a:lnTo>
                    <a:pt x="0" y="414019"/>
                  </a:lnTo>
                  <a:lnTo>
                    <a:pt x="7619" y="414019"/>
                  </a:lnTo>
                  <a:lnTo>
                    <a:pt x="7619" y="407669"/>
                  </a:lnTo>
                  <a:close/>
                </a:path>
                <a:path w="7620" h="720089">
                  <a:moveTo>
                    <a:pt x="7619" y="414019"/>
                  </a:moveTo>
                  <a:lnTo>
                    <a:pt x="0" y="414019"/>
                  </a:lnTo>
                  <a:lnTo>
                    <a:pt x="0" y="420369"/>
                  </a:lnTo>
                  <a:lnTo>
                    <a:pt x="7619" y="420369"/>
                  </a:lnTo>
                  <a:lnTo>
                    <a:pt x="7619" y="414019"/>
                  </a:lnTo>
                  <a:close/>
                </a:path>
                <a:path w="7620" h="720089">
                  <a:moveTo>
                    <a:pt x="7619" y="420369"/>
                  </a:moveTo>
                  <a:lnTo>
                    <a:pt x="0" y="420369"/>
                  </a:lnTo>
                  <a:lnTo>
                    <a:pt x="0" y="426719"/>
                  </a:lnTo>
                  <a:lnTo>
                    <a:pt x="7619" y="426719"/>
                  </a:lnTo>
                  <a:lnTo>
                    <a:pt x="7619" y="420369"/>
                  </a:lnTo>
                  <a:close/>
                </a:path>
                <a:path w="7620" h="720089">
                  <a:moveTo>
                    <a:pt x="7619" y="426719"/>
                  </a:moveTo>
                  <a:lnTo>
                    <a:pt x="0" y="426719"/>
                  </a:lnTo>
                  <a:lnTo>
                    <a:pt x="0" y="433069"/>
                  </a:lnTo>
                  <a:lnTo>
                    <a:pt x="7619" y="433069"/>
                  </a:lnTo>
                  <a:lnTo>
                    <a:pt x="7619" y="426719"/>
                  </a:lnTo>
                  <a:close/>
                </a:path>
                <a:path w="7620" h="720089">
                  <a:moveTo>
                    <a:pt x="7619" y="433069"/>
                  </a:moveTo>
                  <a:lnTo>
                    <a:pt x="0" y="433069"/>
                  </a:lnTo>
                  <a:lnTo>
                    <a:pt x="0" y="439419"/>
                  </a:lnTo>
                  <a:lnTo>
                    <a:pt x="7619" y="439419"/>
                  </a:lnTo>
                  <a:lnTo>
                    <a:pt x="7619" y="433069"/>
                  </a:lnTo>
                  <a:close/>
                </a:path>
                <a:path w="7620" h="720089">
                  <a:moveTo>
                    <a:pt x="7619" y="439419"/>
                  </a:moveTo>
                  <a:lnTo>
                    <a:pt x="0" y="439419"/>
                  </a:lnTo>
                  <a:lnTo>
                    <a:pt x="0" y="445769"/>
                  </a:lnTo>
                  <a:lnTo>
                    <a:pt x="5079" y="445769"/>
                  </a:lnTo>
                  <a:lnTo>
                    <a:pt x="5079" y="444499"/>
                  </a:lnTo>
                  <a:lnTo>
                    <a:pt x="6350" y="444499"/>
                  </a:lnTo>
                  <a:lnTo>
                    <a:pt x="6350" y="443229"/>
                  </a:lnTo>
                  <a:lnTo>
                    <a:pt x="7619" y="443229"/>
                  </a:lnTo>
                  <a:lnTo>
                    <a:pt x="7619" y="439419"/>
                  </a:lnTo>
                  <a:close/>
                </a:path>
                <a:path w="7620" h="720089">
                  <a:moveTo>
                    <a:pt x="2539" y="445769"/>
                  </a:moveTo>
                  <a:lnTo>
                    <a:pt x="0" y="445769"/>
                  </a:lnTo>
                  <a:lnTo>
                    <a:pt x="0" y="448309"/>
                  </a:lnTo>
                  <a:lnTo>
                    <a:pt x="1269" y="448309"/>
                  </a:lnTo>
                  <a:lnTo>
                    <a:pt x="1269" y="447039"/>
                  </a:lnTo>
                  <a:lnTo>
                    <a:pt x="2539" y="447039"/>
                  </a:lnTo>
                  <a:lnTo>
                    <a:pt x="2539" y="445769"/>
                  </a:lnTo>
                  <a:close/>
                </a:path>
                <a:path w="7620" h="720089">
                  <a:moveTo>
                    <a:pt x="1269" y="560069"/>
                  </a:moveTo>
                  <a:lnTo>
                    <a:pt x="0" y="560069"/>
                  </a:lnTo>
                  <a:lnTo>
                    <a:pt x="0" y="566419"/>
                  </a:lnTo>
                  <a:lnTo>
                    <a:pt x="7619" y="566419"/>
                  </a:lnTo>
                  <a:lnTo>
                    <a:pt x="7619" y="563879"/>
                  </a:lnTo>
                  <a:lnTo>
                    <a:pt x="5079" y="563879"/>
                  </a:lnTo>
                  <a:lnTo>
                    <a:pt x="5079" y="562609"/>
                  </a:lnTo>
                  <a:lnTo>
                    <a:pt x="3809" y="562609"/>
                  </a:lnTo>
                  <a:lnTo>
                    <a:pt x="3809" y="561339"/>
                  </a:lnTo>
                  <a:lnTo>
                    <a:pt x="1269" y="561339"/>
                  </a:lnTo>
                  <a:lnTo>
                    <a:pt x="1269" y="560069"/>
                  </a:lnTo>
                  <a:close/>
                </a:path>
                <a:path w="7620" h="720089">
                  <a:moveTo>
                    <a:pt x="7619" y="566419"/>
                  </a:moveTo>
                  <a:lnTo>
                    <a:pt x="0" y="566419"/>
                  </a:lnTo>
                  <a:lnTo>
                    <a:pt x="0" y="572769"/>
                  </a:lnTo>
                  <a:lnTo>
                    <a:pt x="7619" y="572769"/>
                  </a:lnTo>
                  <a:lnTo>
                    <a:pt x="7619" y="566419"/>
                  </a:lnTo>
                  <a:close/>
                </a:path>
                <a:path w="7620" h="720089">
                  <a:moveTo>
                    <a:pt x="7619" y="572769"/>
                  </a:moveTo>
                  <a:lnTo>
                    <a:pt x="0" y="572769"/>
                  </a:lnTo>
                  <a:lnTo>
                    <a:pt x="0" y="590549"/>
                  </a:lnTo>
                  <a:lnTo>
                    <a:pt x="7619" y="590549"/>
                  </a:lnTo>
                  <a:lnTo>
                    <a:pt x="7619" y="572769"/>
                  </a:lnTo>
                  <a:close/>
                </a:path>
                <a:path w="7620" h="720089">
                  <a:moveTo>
                    <a:pt x="7619" y="590550"/>
                  </a:moveTo>
                  <a:lnTo>
                    <a:pt x="0" y="590550"/>
                  </a:lnTo>
                  <a:lnTo>
                    <a:pt x="0" y="598169"/>
                  </a:lnTo>
                  <a:lnTo>
                    <a:pt x="7619" y="598169"/>
                  </a:lnTo>
                  <a:lnTo>
                    <a:pt x="7619" y="590550"/>
                  </a:lnTo>
                  <a:close/>
                </a:path>
                <a:path w="7620" h="720089">
                  <a:moveTo>
                    <a:pt x="7619" y="598169"/>
                  </a:moveTo>
                  <a:lnTo>
                    <a:pt x="0" y="598169"/>
                  </a:lnTo>
                  <a:lnTo>
                    <a:pt x="0" y="603249"/>
                  </a:lnTo>
                  <a:lnTo>
                    <a:pt x="7619" y="603249"/>
                  </a:lnTo>
                  <a:lnTo>
                    <a:pt x="7619" y="598169"/>
                  </a:lnTo>
                  <a:close/>
                </a:path>
                <a:path w="7620" h="720089">
                  <a:moveTo>
                    <a:pt x="7619" y="603250"/>
                  </a:moveTo>
                  <a:lnTo>
                    <a:pt x="0" y="603250"/>
                  </a:lnTo>
                  <a:lnTo>
                    <a:pt x="0" y="610869"/>
                  </a:lnTo>
                  <a:lnTo>
                    <a:pt x="7619" y="610869"/>
                  </a:lnTo>
                  <a:lnTo>
                    <a:pt x="7619" y="603250"/>
                  </a:lnTo>
                  <a:close/>
                </a:path>
                <a:path w="7620" h="720089">
                  <a:moveTo>
                    <a:pt x="7619" y="610869"/>
                  </a:moveTo>
                  <a:lnTo>
                    <a:pt x="0" y="610869"/>
                  </a:lnTo>
                  <a:lnTo>
                    <a:pt x="0" y="617219"/>
                  </a:lnTo>
                  <a:lnTo>
                    <a:pt x="7619" y="617219"/>
                  </a:lnTo>
                  <a:lnTo>
                    <a:pt x="7619" y="610869"/>
                  </a:lnTo>
                  <a:close/>
                </a:path>
                <a:path w="7620" h="720089">
                  <a:moveTo>
                    <a:pt x="7619" y="617219"/>
                  </a:moveTo>
                  <a:lnTo>
                    <a:pt x="0" y="617219"/>
                  </a:lnTo>
                  <a:lnTo>
                    <a:pt x="0" y="623569"/>
                  </a:lnTo>
                  <a:lnTo>
                    <a:pt x="7619" y="623569"/>
                  </a:lnTo>
                  <a:lnTo>
                    <a:pt x="7619" y="617219"/>
                  </a:lnTo>
                  <a:close/>
                </a:path>
                <a:path w="7620" h="720089">
                  <a:moveTo>
                    <a:pt x="7619" y="623569"/>
                  </a:moveTo>
                  <a:lnTo>
                    <a:pt x="0" y="623569"/>
                  </a:lnTo>
                  <a:lnTo>
                    <a:pt x="0" y="629919"/>
                  </a:lnTo>
                  <a:lnTo>
                    <a:pt x="7619" y="629919"/>
                  </a:lnTo>
                  <a:lnTo>
                    <a:pt x="7619" y="623569"/>
                  </a:lnTo>
                  <a:close/>
                </a:path>
                <a:path w="7620" h="720089">
                  <a:moveTo>
                    <a:pt x="7619" y="629919"/>
                  </a:moveTo>
                  <a:lnTo>
                    <a:pt x="0" y="629919"/>
                  </a:lnTo>
                  <a:lnTo>
                    <a:pt x="0" y="636269"/>
                  </a:lnTo>
                  <a:lnTo>
                    <a:pt x="7619" y="636269"/>
                  </a:lnTo>
                  <a:lnTo>
                    <a:pt x="7619" y="629919"/>
                  </a:lnTo>
                  <a:close/>
                </a:path>
                <a:path w="7620" h="720089">
                  <a:moveTo>
                    <a:pt x="7619" y="636269"/>
                  </a:moveTo>
                  <a:lnTo>
                    <a:pt x="0" y="636269"/>
                  </a:lnTo>
                  <a:lnTo>
                    <a:pt x="0" y="642619"/>
                  </a:lnTo>
                  <a:lnTo>
                    <a:pt x="7619" y="642619"/>
                  </a:lnTo>
                  <a:lnTo>
                    <a:pt x="7619" y="636269"/>
                  </a:lnTo>
                  <a:close/>
                </a:path>
                <a:path w="7620" h="720089">
                  <a:moveTo>
                    <a:pt x="7619" y="642619"/>
                  </a:moveTo>
                  <a:lnTo>
                    <a:pt x="0" y="642619"/>
                  </a:lnTo>
                  <a:lnTo>
                    <a:pt x="0" y="648969"/>
                  </a:lnTo>
                  <a:lnTo>
                    <a:pt x="7619" y="648969"/>
                  </a:lnTo>
                  <a:lnTo>
                    <a:pt x="7619" y="642619"/>
                  </a:lnTo>
                  <a:close/>
                </a:path>
                <a:path w="7620" h="720089">
                  <a:moveTo>
                    <a:pt x="7619" y="648969"/>
                  </a:moveTo>
                  <a:lnTo>
                    <a:pt x="0" y="648969"/>
                  </a:lnTo>
                  <a:lnTo>
                    <a:pt x="0" y="655319"/>
                  </a:lnTo>
                  <a:lnTo>
                    <a:pt x="7619" y="655319"/>
                  </a:lnTo>
                  <a:lnTo>
                    <a:pt x="7619" y="648969"/>
                  </a:lnTo>
                  <a:close/>
                </a:path>
                <a:path w="7620" h="720089">
                  <a:moveTo>
                    <a:pt x="7619" y="655319"/>
                  </a:moveTo>
                  <a:lnTo>
                    <a:pt x="0" y="655319"/>
                  </a:lnTo>
                  <a:lnTo>
                    <a:pt x="0" y="661669"/>
                  </a:lnTo>
                  <a:lnTo>
                    <a:pt x="7619" y="661669"/>
                  </a:lnTo>
                  <a:lnTo>
                    <a:pt x="7619" y="655319"/>
                  </a:lnTo>
                  <a:close/>
                </a:path>
                <a:path w="7620" h="720089">
                  <a:moveTo>
                    <a:pt x="7619" y="661669"/>
                  </a:moveTo>
                  <a:lnTo>
                    <a:pt x="0" y="661669"/>
                  </a:lnTo>
                  <a:lnTo>
                    <a:pt x="0" y="668019"/>
                  </a:lnTo>
                  <a:lnTo>
                    <a:pt x="7619" y="668019"/>
                  </a:lnTo>
                  <a:lnTo>
                    <a:pt x="7619" y="661669"/>
                  </a:lnTo>
                  <a:close/>
                </a:path>
                <a:path w="7620" h="720089">
                  <a:moveTo>
                    <a:pt x="7619" y="668019"/>
                  </a:moveTo>
                  <a:lnTo>
                    <a:pt x="0" y="668019"/>
                  </a:lnTo>
                  <a:lnTo>
                    <a:pt x="0" y="674369"/>
                  </a:lnTo>
                  <a:lnTo>
                    <a:pt x="7619" y="674369"/>
                  </a:lnTo>
                  <a:lnTo>
                    <a:pt x="7619" y="668019"/>
                  </a:lnTo>
                  <a:close/>
                </a:path>
                <a:path w="7620" h="720089">
                  <a:moveTo>
                    <a:pt x="7619" y="674369"/>
                  </a:moveTo>
                  <a:lnTo>
                    <a:pt x="0" y="674369"/>
                  </a:lnTo>
                  <a:lnTo>
                    <a:pt x="0" y="680719"/>
                  </a:lnTo>
                  <a:lnTo>
                    <a:pt x="7619" y="680719"/>
                  </a:lnTo>
                  <a:lnTo>
                    <a:pt x="7619" y="674369"/>
                  </a:lnTo>
                  <a:close/>
                </a:path>
                <a:path w="7620" h="720089">
                  <a:moveTo>
                    <a:pt x="7619" y="680719"/>
                  </a:moveTo>
                  <a:lnTo>
                    <a:pt x="0" y="680719"/>
                  </a:lnTo>
                  <a:lnTo>
                    <a:pt x="0" y="687069"/>
                  </a:lnTo>
                  <a:lnTo>
                    <a:pt x="7619" y="687069"/>
                  </a:lnTo>
                  <a:lnTo>
                    <a:pt x="7619" y="680719"/>
                  </a:lnTo>
                  <a:close/>
                </a:path>
                <a:path w="7620" h="720089">
                  <a:moveTo>
                    <a:pt x="7619" y="687069"/>
                  </a:moveTo>
                  <a:lnTo>
                    <a:pt x="0" y="687069"/>
                  </a:lnTo>
                  <a:lnTo>
                    <a:pt x="0" y="693419"/>
                  </a:lnTo>
                  <a:lnTo>
                    <a:pt x="7619" y="693419"/>
                  </a:lnTo>
                  <a:lnTo>
                    <a:pt x="7619" y="687069"/>
                  </a:lnTo>
                  <a:close/>
                </a:path>
                <a:path w="7620" h="720089">
                  <a:moveTo>
                    <a:pt x="7619" y="693419"/>
                  </a:moveTo>
                  <a:lnTo>
                    <a:pt x="0" y="693419"/>
                  </a:lnTo>
                  <a:lnTo>
                    <a:pt x="0" y="699769"/>
                  </a:lnTo>
                  <a:lnTo>
                    <a:pt x="7619" y="699769"/>
                  </a:lnTo>
                  <a:lnTo>
                    <a:pt x="7619" y="693419"/>
                  </a:lnTo>
                  <a:close/>
                </a:path>
                <a:path w="7620" h="720089">
                  <a:moveTo>
                    <a:pt x="7619" y="699769"/>
                  </a:moveTo>
                  <a:lnTo>
                    <a:pt x="0" y="699769"/>
                  </a:lnTo>
                  <a:lnTo>
                    <a:pt x="0" y="706119"/>
                  </a:lnTo>
                  <a:lnTo>
                    <a:pt x="7619" y="706119"/>
                  </a:lnTo>
                  <a:lnTo>
                    <a:pt x="7619" y="699769"/>
                  </a:lnTo>
                  <a:close/>
                </a:path>
                <a:path w="7620" h="720089">
                  <a:moveTo>
                    <a:pt x="7619" y="706119"/>
                  </a:moveTo>
                  <a:lnTo>
                    <a:pt x="0" y="706119"/>
                  </a:lnTo>
                  <a:lnTo>
                    <a:pt x="0" y="712469"/>
                  </a:lnTo>
                  <a:lnTo>
                    <a:pt x="7619" y="712469"/>
                  </a:lnTo>
                  <a:lnTo>
                    <a:pt x="7619" y="706119"/>
                  </a:lnTo>
                  <a:close/>
                </a:path>
                <a:path w="7620" h="720089">
                  <a:moveTo>
                    <a:pt x="7619" y="712469"/>
                  </a:moveTo>
                  <a:lnTo>
                    <a:pt x="0" y="712469"/>
                  </a:lnTo>
                  <a:lnTo>
                    <a:pt x="0" y="718819"/>
                  </a:lnTo>
                  <a:lnTo>
                    <a:pt x="7619" y="718819"/>
                  </a:lnTo>
                  <a:lnTo>
                    <a:pt x="7619" y="712469"/>
                  </a:lnTo>
                  <a:close/>
                </a:path>
                <a:path w="7620" h="720089">
                  <a:moveTo>
                    <a:pt x="1269" y="718819"/>
                  </a:moveTo>
                  <a:lnTo>
                    <a:pt x="0" y="718819"/>
                  </a:lnTo>
                  <a:lnTo>
                    <a:pt x="0" y="720089"/>
                  </a:lnTo>
                  <a:lnTo>
                    <a:pt x="1269" y="720089"/>
                  </a:lnTo>
                  <a:lnTo>
                    <a:pt x="1269" y="718819"/>
                  </a:lnTo>
                  <a:close/>
                </a:path>
              </a:pathLst>
            </a:custGeom>
            <a:solidFill>
              <a:srgbClr val="3900F7"/>
            </a:solidFill>
          </p:spPr>
          <p:txBody>
            <a:bodyPr bIns="0" lIns="0" rIns="0" rtlCol="0" tIns="0" wrap="square"/>
            <a:p/>
          </p:txBody>
        </p:sp>
        <p:sp>
          <p:nvSpPr>
            <p:cNvPr id="1050005" name="object 1306"/>
            <p:cNvSpPr/>
            <p:nvPr/>
          </p:nvSpPr>
          <p:spPr>
            <a:xfrm>
              <a:off x="6617970" y="4458969"/>
              <a:ext cx="7620" cy="720090"/>
            </a:xfrm>
            <a:custGeom>
              <a:avLst/>
              <a:ahLst/>
              <a:rect l="l" t="t" r="r" b="b"/>
              <a:pathLst>
                <a:path w="7620" h="720089">
                  <a:moveTo>
                    <a:pt x="7620" y="0"/>
                  </a:moveTo>
                  <a:lnTo>
                    <a:pt x="0" y="0"/>
                  </a:lnTo>
                  <a:lnTo>
                    <a:pt x="0" y="1269"/>
                  </a:lnTo>
                  <a:lnTo>
                    <a:pt x="7620" y="1269"/>
                  </a:lnTo>
                  <a:lnTo>
                    <a:pt x="7620" y="0"/>
                  </a:lnTo>
                  <a:close/>
                </a:path>
                <a:path w="7620" h="720089">
                  <a:moveTo>
                    <a:pt x="7620" y="1269"/>
                  </a:moveTo>
                  <a:lnTo>
                    <a:pt x="0" y="1269"/>
                  </a:lnTo>
                  <a:lnTo>
                    <a:pt x="0" y="7619"/>
                  </a:lnTo>
                  <a:lnTo>
                    <a:pt x="7620" y="7619"/>
                  </a:lnTo>
                  <a:lnTo>
                    <a:pt x="7620" y="1269"/>
                  </a:lnTo>
                  <a:close/>
                </a:path>
                <a:path w="7620" h="720089">
                  <a:moveTo>
                    <a:pt x="7620" y="7619"/>
                  </a:moveTo>
                  <a:lnTo>
                    <a:pt x="0" y="7619"/>
                  </a:lnTo>
                  <a:lnTo>
                    <a:pt x="0" y="13969"/>
                  </a:lnTo>
                  <a:lnTo>
                    <a:pt x="7620" y="13969"/>
                  </a:lnTo>
                  <a:lnTo>
                    <a:pt x="7620" y="7619"/>
                  </a:lnTo>
                  <a:close/>
                </a:path>
                <a:path w="7620" h="720089">
                  <a:moveTo>
                    <a:pt x="7620" y="13969"/>
                  </a:moveTo>
                  <a:lnTo>
                    <a:pt x="0" y="13969"/>
                  </a:lnTo>
                  <a:lnTo>
                    <a:pt x="0" y="20319"/>
                  </a:lnTo>
                  <a:lnTo>
                    <a:pt x="7620" y="20319"/>
                  </a:lnTo>
                  <a:lnTo>
                    <a:pt x="7620" y="13969"/>
                  </a:lnTo>
                  <a:close/>
                </a:path>
                <a:path w="7620" h="720089">
                  <a:moveTo>
                    <a:pt x="7620" y="20319"/>
                  </a:moveTo>
                  <a:lnTo>
                    <a:pt x="0" y="20319"/>
                  </a:lnTo>
                  <a:lnTo>
                    <a:pt x="0" y="26669"/>
                  </a:lnTo>
                  <a:lnTo>
                    <a:pt x="7620" y="26669"/>
                  </a:lnTo>
                  <a:lnTo>
                    <a:pt x="7620" y="20319"/>
                  </a:lnTo>
                  <a:close/>
                </a:path>
                <a:path w="7620" h="720089">
                  <a:moveTo>
                    <a:pt x="7620" y="26669"/>
                  </a:moveTo>
                  <a:lnTo>
                    <a:pt x="0" y="26669"/>
                  </a:lnTo>
                  <a:lnTo>
                    <a:pt x="0" y="33019"/>
                  </a:lnTo>
                  <a:lnTo>
                    <a:pt x="7620" y="33019"/>
                  </a:lnTo>
                  <a:lnTo>
                    <a:pt x="7620" y="26669"/>
                  </a:lnTo>
                  <a:close/>
                </a:path>
                <a:path w="7620" h="720089">
                  <a:moveTo>
                    <a:pt x="7620" y="33019"/>
                  </a:moveTo>
                  <a:lnTo>
                    <a:pt x="0" y="33019"/>
                  </a:lnTo>
                  <a:lnTo>
                    <a:pt x="0" y="39369"/>
                  </a:lnTo>
                  <a:lnTo>
                    <a:pt x="7620" y="39369"/>
                  </a:lnTo>
                  <a:lnTo>
                    <a:pt x="7620" y="33019"/>
                  </a:lnTo>
                  <a:close/>
                </a:path>
                <a:path w="7620" h="720089">
                  <a:moveTo>
                    <a:pt x="7620" y="39369"/>
                  </a:moveTo>
                  <a:lnTo>
                    <a:pt x="0" y="39369"/>
                  </a:lnTo>
                  <a:lnTo>
                    <a:pt x="0" y="45719"/>
                  </a:lnTo>
                  <a:lnTo>
                    <a:pt x="7620" y="45719"/>
                  </a:lnTo>
                  <a:lnTo>
                    <a:pt x="7620" y="39369"/>
                  </a:lnTo>
                  <a:close/>
                </a:path>
                <a:path w="7620" h="720089">
                  <a:moveTo>
                    <a:pt x="7620" y="45719"/>
                  </a:moveTo>
                  <a:lnTo>
                    <a:pt x="0" y="45719"/>
                  </a:lnTo>
                  <a:lnTo>
                    <a:pt x="0" y="52069"/>
                  </a:lnTo>
                  <a:lnTo>
                    <a:pt x="7620" y="52069"/>
                  </a:lnTo>
                  <a:lnTo>
                    <a:pt x="7620" y="45719"/>
                  </a:lnTo>
                  <a:close/>
                </a:path>
                <a:path w="7620" h="720089">
                  <a:moveTo>
                    <a:pt x="7620" y="52069"/>
                  </a:moveTo>
                  <a:lnTo>
                    <a:pt x="0" y="52069"/>
                  </a:lnTo>
                  <a:lnTo>
                    <a:pt x="0" y="58419"/>
                  </a:lnTo>
                  <a:lnTo>
                    <a:pt x="7620" y="58419"/>
                  </a:lnTo>
                  <a:lnTo>
                    <a:pt x="7620" y="52069"/>
                  </a:lnTo>
                  <a:close/>
                </a:path>
                <a:path w="7620" h="720089">
                  <a:moveTo>
                    <a:pt x="7620" y="58419"/>
                  </a:moveTo>
                  <a:lnTo>
                    <a:pt x="0" y="58419"/>
                  </a:lnTo>
                  <a:lnTo>
                    <a:pt x="0" y="64769"/>
                  </a:lnTo>
                  <a:lnTo>
                    <a:pt x="7620" y="64769"/>
                  </a:lnTo>
                  <a:lnTo>
                    <a:pt x="7620" y="58419"/>
                  </a:lnTo>
                  <a:close/>
                </a:path>
                <a:path w="7620" h="720089">
                  <a:moveTo>
                    <a:pt x="7620" y="64769"/>
                  </a:moveTo>
                  <a:lnTo>
                    <a:pt x="0" y="64769"/>
                  </a:lnTo>
                  <a:lnTo>
                    <a:pt x="0" y="71119"/>
                  </a:lnTo>
                  <a:lnTo>
                    <a:pt x="7620" y="71119"/>
                  </a:lnTo>
                  <a:lnTo>
                    <a:pt x="7620" y="64769"/>
                  </a:lnTo>
                  <a:close/>
                </a:path>
                <a:path w="7620" h="720089">
                  <a:moveTo>
                    <a:pt x="7620" y="71119"/>
                  </a:moveTo>
                  <a:lnTo>
                    <a:pt x="0" y="71119"/>
                  </a:lnTo>
                  <a:lnTo>
                    <a:pt x="0" y="77469"/>
                  </a:lnTo>
                  <a:lnTo>
                    <a:pt x="7620" y="77469"/>
                  </a:lnTo>
                  <a:lnTo>
                    <a:pt x="7620" y="71119"/>
                  </a:lnTo>
                  <a:close/>
                </a:path>
                <a:path w="7620" h="720089">
                  <a:moveTo>
                    <a:pt x="7620" y="77469"/>
                  </a:moveTo>
                  <a:lnTo>
                    <a:pt x="0" y="77469"/>
                  </a:lnTo>
                  <a:lnTo>
                    <a:pt x="0" y="83819"/>
                  </a:lnTo>
                  <a:lnTo>
                    <a:pt x="7620" y="83819"/>
                  </a:lnTo>
                  <a:lnTo>
                    <a:pt x="7620" y="77469"/>
                  </a:lnTo>
                  <a:close/>
                </a:path>
                <a:path w="7620" h="720089">
                  <a:moveTo>
                    <a:pt x="7620" y="83819"/>
                  </a:moveTo>
                  <a:lnTo>
                    <a:pt x="0" y="83819"/>
                  </a:lnTo>
                  <a:lnTo>
                    <a:pt x="0" y="90169"/>
                  </a:lnTo>
                  <a:lnTo>
                    <a:pt x="7620" y="90169"/>
                  </a:lnTo>
                  <a:lnTo>
                    <a:pt x="7620" y="83819"/>
                  </a:lnTo>
                  <a:close/>
                </a:path>
                <a:path w="7620" h="720089">
                  <a:moveTo>
                    <a:pt x="7620" y="90169"/>
                  </a:moveTo>
                  <a:lnTo>
                    <a:pt x="0" y="90169"/>
                  </a:lnTo>
                  <a:lnTo>
                    <a:pt x="0" y="96519"/>
                  </a:lnTo>
                  <a:lnTo>
                    <a:pt x="7620" y="96519"/>
                  </a:lnTo>
                  <a:lnTo>
                    <a:pt x="7620" y="90169"/>
                  </a:lnTo>
                  <a:close/>
                </a:path>
                <a:path w="7620" h="720089">
                  <a:moveTo>
                    <a:pt x="7620" y="96519"/>
                  </a:moveTo>
                  <a:lnTo>
                    <a:pt x="0" y="96519"/>
                  </a:lnTo>
                  <a:lnTo>
                    <a:pt x="0" y="102869"/>
                  </a:lnTo>
                  <a:lnTo>
                    <a:pt x="7620" y="102869"/>
                  </a:lnTo>
                  <a:lnTo>
                    <a:pt x="7620" y="96519"/>
                  </a:lnTo>
                  <a:close/>
                </a:path>
                <a:path w="7620" h="720089">
                  <a:moveTo>
                    <a:pt x="7620" y="102869"/>
                  </a:moveTo>
                  <a:lnTo>
                    <a:pt x="0" y="102869"/>
                  </a:lnTo>
                  <a:lnTo>
                    <a:pt x="0" y="109219"/>
                  </a:lnTo>
                  <a:lnTo>
                    <a:pt x="7620" y="109219"/>
                  </a:lnTo>
                  <a:lnTo>
                    <a:pt x="7620" y="102869"/>
                  </a:lnTo>
                  <a:close/>
                </a:path>
                <a:path w="7620" h="720089">
                  <a:moveTo>
                    <a:pt x="7620" y="109219"/>
                  </a:moveTo>
                  <a:lnTo>
                    <a:pt x="0" y="109219"/>
                  </a:lnTo>
                  <a:lnTo>
                    <a:pt x="0" y="115569"/>
                  </a:lnTo>
                  <a:lnTo>
                    <a:pt x="7620" y="115569"/>
                  </a:lnTo>
                  <a:lnTo>
                    <a:pt x="7620" y="109219"/>
                  </a:lnTo>
                  <a:close/>
                </a:path>
                <a:path w="7620" h="720089">
                  <a:moveTo>
                    <a:pt x="7620" y="115569"/>
                  </a:moveTo>
                  <a:lnTo>
                    <a:pt x="0" y="115569"/>
                  </a:lnTo>
                  <a:lnTo>
                    <a:pt x="0" y="121919"/>
                  </a:lnTo>
                  <a:lnTo>
                    <a:pt x="7620" y="121919"/>
                  </a:lnTo>
                  <a:lnTo>
                    <a:pt x="7620" y="115569"/>
                  </a:lnTo>
                  <a:close/>
                </a:path>
                <a:path w="7620" h="720089">
                  <a:moveTo>
                    <a:pt x="7620" y="121919"/>
                  </a:moveTo>
                  <a:lnTo>
                    <a:pt x="0" y="121919"/>
                  </a:lnTo>
                  <a:lnTo>
                    <a:pt x="0" y="128269"/>
                  </a:lnTo>
                  <a:lnTo>
                    <a:pt x="7620" y="128269"/>
                  </a:lnTo>
                  <a:lnTo>
                    <a:pt x="7620" y="121919"/>
                  </a:lnTo>
                  <a:close/>
                </a:path>
                <a:path w="7620" h="720089">
                  <a:moveTo>
                    <a:pt x="7620" y="128269"/>
                  </a:moveTo>
                  <a:lnTo>
                    <a:pt x="0" y="128269"/>
                  </a:lnTo>
                  <a:lnTo>
                    <a:pt x="0" y="134619"/>
                  </a:lnTo>
                  <a:lnTo>
                    <a:pt x="7620" y="134619"/>
                  </a:lnTo>
                  <a:lnTo>
                    <a:pt x="7620" y="128269"/>
                  </a:lnTo>
                  <a:close/>
                </a:path>
                <a:path w="7620" h="720089">
                  <a:moveTo>
                    <a:pt x="7620" y="134619"/>
                  </a:moveTo>
                  <a:lnTo>
                    <a:pt x="0" y="134619"/>
                  </a:lnTo>
                  <a:lnTo>
                    <a:pt x="0" y="140969"/>
                  </a:lnTo>
                  <a:lnTo>
                    <a:pt x="7620" y="140969"/>
                  </a:lnTo>
                  <a:lnTo>
                    <a:pt x="7620" y="134619"/>
                  </a:lnTo>
                  <a:close/>
                </a:path>
                <a:path w="7620" h="720089">
                  <a:moveTo>
                    <a:pt x="7620" y="140969"/>
                  </a:moveTo>
                  <a:lnTo>
                    <a:pt x="0" y="140969"/>
                  </a:lnTo>
                  <a:lnTo>
                    <a:pt x="0" y="147319"/>
                  </a:lnTo>
                  <a:lnTo>
                    <a:pt x="7620" y="147319"/>
                  </a:lnTo>
                  <a:lnTo>
                    <a:pt x="7620" y="140969"/>
                  </a:lnTo>
                  <a:close/>
                </a:path>
                <a:path w="7620" h="720089">
                  <a:moveTo>
                    <a:pt x="7620" y="147319"/>
                  </a:moveTo>
                  <a:lnTo>
                    <a:pt x="0" y="147319"/>
                  </a:lnTo>
                  <a:lnTo>
                    <a:pt x="0" y="152399"/>
                  </a:lnTo>
                  <a:lnTo>
                    <a:pt x="7620" y="152399"/>
                  </a:lnTo>
                  <a:lnTo>
                    <a:pt x="7620" y="147319"/>
                  </a:lnTo>
                  <a:close/>
                </a:path>
                <a:path w="7620" h="720089">
                  <a:moveTo>
                    <a:pt x="7620" y="152400"/>
                  </a:moveTo>
                  <a:lnTo>
                    <a:pt x="0" y="152400"/>
                  </a:lnTo>
                  <a:lnTo>
                    <a:pt x="0" y="160019"/>
                  </a:lnTo>
                  <a:lnTo>
                    <a:pt x="7620" y="160019"/>
                  </a:lnTo>
                  <a:lnTo>
                    <a:pt x="7620" y="152400"/>
                  </a:lnTo>
                  <a:close/>
                </a:path>
                <a:path w="7620" h="720089">
                  <a:moveTo>
                    <a:pt x="7620" y="160019"/>
                  </a:moveTo>
                  <a:lnTo>
                    <a:pt x="0" y="160019"/>
                  </a:lnTo>
                  <a:lnTo>
                    <a:pt x="0" y="166369"/>
                  </a:lnTo>
                  <a:lnTo>
                    <a:pt x="7620" y="166369"/>
                  </a:lnTo>
                  <a:lnTo>
                    <a:pt x="7620" y="160019"/>
                  </a:lnTo>
                  <a:close/>
                </a:path>
                <a:path w="7620" h="720089">
                  <a:moveTo>
                    <a:pt x="7620" y="166369"/>
                  </a:moveTo>
                  <a:lnTo>
                    <a:pt x="0" y="166369"/>
                  </a:lnTo>
                  <a:lnTo>
                    <a:pt x="0" y="172719"/>
                  </a:lnTo>
                  <a:lnTo>
                    <a:pt x="7620" y="172719"/>
                  </a:lnTo>
                  <a:lnTo>
                    <a:pt x="7620" y="166369"/>
                  </a:lnTo>
                  <a:close/>
                </a:path>
                <a:path w="7620" h="720089">
                  <a:moveTo>
                    <a:pt x="7620" y="172719"/>
                  </a:moveTo>
                  <a:lnTo>
                    <a:pt x="0" y="172719"/>
                  </a:lnTo>
                  <a:lnTo>
                    <a:pt x="0" y="179069"/>
                  </a:lnTo>
                  <a:lnTo>
                    <a:pt x="7620" y="179069"/>
                  </a:lnTo>
                  <a:lnTo>
                    <a:pt x="7620" y="172719"/>
                  </a:lnTo>
                  <a:close/>
                </a:path>
                <a:path w="7620" h="720089">
                  <a:moveTo>
                    <a:pt x="7620" y="179069"/>
                  </a:moveTo>
                  <a:lnTo>
                    <a:pt x="0" y="179069"/>
                  </a:lnTo>
                  <a:lnTo>
                    <a:pt x="0" y="185419"/>
                  </a:lnTo>
                  <a:lnTo>
                    <a:pt x="7620" y="185419"/>
                  </a:lnTo>
                  <a:lnTo>
                    <a:pt x="7620" y="179069"/>
                  </a:lnTo>
                  <a:close/>
                </a:path>
                <a:path w="7620" h="720089">
                  <a:moveTo>
                    <a:pt x="7620" y="185419"/>
                  </a:moveTo>
                  <a:lnTo>
                    <a:pt x="0" y="185419"/>
                  </a:lnTo>
                  <a:lnTo>
                    <a:pt x="0" y="191769"/>
                  </a:lnTo>
                  <a:lnTo>
                    <a:pt x="7620" y="191769"/>
                  </a:lnTo>
                  <a:lnTo>
                    <a:pt x="7620" y="185419"/>
                  </a:lnTo>
                  <a:close/>
                </a:path>
                <a:path w="7620" h="720089">
                  <a:moveTo>
                    <a:pt x="7620" y="191769"/>
                  </a:moveTo>
                  <a:lnTo>
                    <a:pt x="0" y="191769"/>
                  </a:lnTo>
                  <a:lnTo>
                    <a:pt x="0" y="198119"/>
                  </a:lnTo>
                  <a:lnTo>
                    <a:pt x="5079" y="198119"/>
                  </a:lnTo>
                  <a:lnTo>
                    <a:pt x="5079" y="196849"/>
                  </a:lnTo>
                  <a:lnTo>
                    <a:pt x="6350" y="196849"/>
                  </a:lnTo>
                  <a:lnTo>
                    <a:pt x="6350" y="194309"/>
                  </a:lnTo>
                  <a:lnTo>
                    <a:pt x="7620" y="194309"/>
                  </a:lnTo>
                  <a:lnTo>
                    <a:pt x="7620" y="191769"/>
                  </a:lnTo>
                  <a:close/>
                </a:path>
                <a:path w="7620" h="720089">
                  <a:moveTo>
                    <a:pt x="3809" y="198119"/>
                  </a:moveTo>
                  <a:lnTo>
                    <a:pt x="0" y="198119"/>
                  </a:lnTo>
                  <a:lnTo>
                    <a:pt x="0" y="204469"/>
                  </a:lnTo>
                  <a:lnTo>
                    <a:pt x="1270" y="204469"/>
                  </a:lnTo>
                  <a:lnTo>
                    <a:pt x="1270" y="201929"/>
                  </a:lnTo>
                  <a:lnTo>
                    <a:pt x="2539" y="201929"/>
                  </a:lnTo>
                  <a:lnTo>
                    <a:pt x="2539" y="199389"/>
                  </a:lnTo>
                  <a:lnTo>
                    <a:pt x="3809" y="199389"/>
                  </a:lnTo>
                  <a:lnTo>
                    <a:pt x="3809" y="198119"/>
                  </a:lnTo>
                  <a:close/>
                </a:path>
                <a:path w="7620" h="720089">
                  <a:moveTo>
                    <a:pt x="7620" y="299719"/>
                  </a:moveTo>
                  <a:lnTo>
                    <a:pt x="5079" y="299719"/>
                  </a:lnTo>
                  <a:lnTo>
                    <a:pt x="5079" y="300989"/>
                  </a:lnTo>
                  <a:lnTo>
                    <a:pt x="0" y="300989"/>
                  </a:lnTo>
                  <a:lnTo>
                    <a:pt x="0" y="306069"/>
                  </a:lnTo>
                  <a:lnTo>
                    <a:pt x="7620" y="306069"/>
                  </a:lnTo>
                  <a:lnTo>
                    <a:pt x="7620" y="299719"/>
                  </a:lnTo>
                  <a:close/>
                </a:path>
                <a:path w="7620" h="720089">
                  <a:moveTo>
                    <a:pt x="7620" y="306069"/>
                  </a:moveTo>
                  <a:lnTo>
                    <a:pt x="0" y="306069"/>
                  </a:lnTo>
                  <a:lnTo>
                    <a:pt x="0" y="312419"/>
                  </a:lnTo>
                  <a:lnTo>
                    <a:pt x="7620" y="312419"/>
                  </a:lnTo>
                  <a:lnTo>
                    <a:pt x="7620" y="306069"/>
                  </a:lnTo>
                  <a:close/>
                </a:path>
                <a:path w="7620" h="720089">
                  <a:moveTo>
                    <a:pt x="7620" y="312419"/>
                  </a:moveTo>
                  <a:lnTo>
                    <a:pt x="0" y="312419"/>
                  </a:lnTo>
                  <a:lnTo>
                    <a:pt x="0" y="318769"/>
                  </a:lnTo>
                  <a:lnTo>
                    <a:pt x="7620" y="318769"/>
                  </a:lnTo>
                  <a:lnTo>
                    <a:pt x="7620" y="312419"/>
                  </a:lnTo>
                  <a:close/>
                </a:path>
                <a:path w="7620" h="720089">
                  <a:moveTo>
                    <a:pt x="7620" y="318769"/>
                  </a:moveTo>
                  <a:lnTo>
                    <a:pt x="0" y="318769"/>
                  </a:lnTo>
                  <a:lnTo>
                    <a:pt x="0" y="325119"/>
                  </a:lnTo>
                  <a:lnTo>
                    <a:pt x="7620" y="325119"/>
                  </a:lnTo>
                  <a:lnTo>
                    <a:pt x="7620" y="318769"/>
                  </a:lnTo>
                  <a:close/>
                </a:path>
                <a:path w="7620" h="720089">
                  <a:moveTo>
                    <a:pt x="7620" y="325119"/>
                  </a:moveTo>
                  <a:lnTo>
                    <a:pt x="0" y="325119"/>
                  </a:lnTo>
                  <a:lnTo>
                    <a:pt x="0" y="331469"/>
                  </a:lnTo>
                  <a:lnTo>
                    <a:pt x="7620" y="331469"/>
                  </a:lnTo>
                  <a:lnTo>
                    <a:pt x="7620" y="325119"/>
                  </a:lnTo>
                  <a:close/>
                </a:path>
                <a:path w="7620" h="720089">
                  <a:moveTo>
                    <a:pt x="7620" y="331469"/>
                  </a:moveTo>
                  <a:lnTo>
                    <a:pt x="0" y="331469"/>
                  </a:lnTo>
                  <a:lnTo>
                    <a:pt x="0" y="337819"/>
                  </a:lnTo>
                  <a:lnTo>
                    <a:pt x="7620" y="337819"/>
                  </a:lnTo>
                  <a:lnTo>
                    <a:pt x="7620" y="331469"/>
                  </a:lnTo>
                  <a:close/>
                </a:path>
                <a:path w="7620" h="720089">
                  <a:moveTo>
                    <a:pt x="7620" y="337819"/>
                  </a:moveTo>
                  <a:lnTo>
                    <a:pt x="0" y="337819"/>
                  </a:lnTo>
                  <a:lnTo>
                    <a:pt x="0" y="344169"/>
                  </a:lnTo>
                  <a:lnTo>
                    <a:pt x="7620" y="344169"/>
                  </a:lnTo>
                  <a:lnTo>
                    <a:pt x="7620" y="337819"/>
                  </a:lnTo>
                  <a:close/>
                </a:path>
                <a:path w="7620" h="720089">
                  <a:moveTo>
                    <a:pt x="7620" y="344169"/>
                  </a:moveTo>
                  <a:lnTo>
                    <a:pt x="0" y="344169"/>
                  </a:lnTo>
                  <a:lnTo>
                    <a:pt x="0" y="350519"/>
                  </a:lnTo>
                  <a:lnTo>
                    <a:pt x="7620" y="350519"/>
                  </a:lnTo>
                  <a:lnTo>
                    <a:pt x="7620" y="344169"/>
                  </a:lnTo>
                  <a:close/>
                </a:path>
                <a:path w="7620" h="720089">
                  <a:moveTo>
                    <a:pt x="7620" y="350519"/>
                  </a:moveTo>
                  <a:lnTo>
                    <a:pt x="0" y="350519"/>
                  </a:lnTo>
                  <a:lnTo>
                    <a:pt x="0" y="356869"/>
                  </a:lnTo>
                  <a:lnTo>
                    <a:pt x="7620" y="356869"/>
                  </a:lnTo>
                  <a:lnTo>
                    <a:pt x="7620" y="350519"/>
                  </a:lnTo>
                  <a:close/>
                </a:path>
                <a:path w="7620" h="720089">
                  <a:moveTo>
                    <a:pt x="7620" y="356869"/>
                  </a:moveTo>
                  <a:lnTo>
                    <a:pt x="0" y="356869"/>
                  </a:lnTo>
                  <a:lnTo>
                    <a:pt x="0" y="363219"/>
                  </a:lnTo>
                  <a:lnTo>
                    <a:pt x="7620" y="363219"/>
                  </a:lnTo>
                  <a:lnTo>
                    <a:pt x="7620" y="356869"/>
                  </a:lnTo>
                  <a:close/>
                </a:path>
                <a:path w="7620" h="720089">
                  <a:moveTo>
                    <a:pt x="7620" y="363219"/>
                  </a:moveTo>
                  <a:lnTo>
                    <a:pt x="0" y="363219"/>
                  </a:lnTo>
                  <a:lnTo>
                    <a:pt x="0" y="369569"/>
                  </a:lnTo>
                  <a:lnTo>
                    <a:pt x="7620" y="369569"/>
                  </a:lnTo>
                  <a:lnTo>
                    <a:pt x="7620" y="363219"/>
                  </a:lnTo>
                  <a:close/>
                </a:path>
                <a:path w="7620" h="720089">
                  <a:moveTo>
                    <a:pt x="7620" y="369569"/>
                  </a:moveTo>
                  <a:lnTo>
                    <a:pt x="0" y="369569"/>
                  </a:lnTo>
                  <a:lnTo>
                    <a:pt x="0" y="375919"/>
                  </a:lnTo>
                  <a:lnTo>
                    <a:pt x="7620" y="375919"/>
                  </a:lnTo>
                  <a:lnTo>
                    <a:pt x="7620" y="369569"/>
                  </a:lnTo>
                  <a:close/>
                </a:path>
                <a:path w="7620" h="720089">
                  <a:moveTo>
                    <a:pt x="7620" y="375919"/>
                  </a:moveTo>
                  <a:lnTo>
                    <a:pt x="0" y="375919"/>
                  </a:lnTo>
                  <a:lnTo>
                    <a:pt x="0" y="382269"/>
                  </a:lnTo>
                  <a:lnTo>
                    <a:pt x="7620" y="382269"/>
                  </a:lnTo>
                  <a:lnTo>
                    <a:pt x="7620" y="375919"/>
                  </a:lnTo>
                  <a:close/>
                </a:path>
                <a:path w="7620" h="720089">
                  <a:moveTo>
                    <a:pt x="7620" y="382269"/>
                  </a:moveTo>
                  <a:lnTo>
                    <a:pt x="0" y="382269"/>
                  </a:lnTo>
                  <a:lnTo>
                    <a:pt x="0" y="388619"/>
                  </a:lnTo>
                  <a:lnTo>
                    <a:pt x="7620" y="388619"/>
                  </a:lnTo>
                  <a:lnTo>
                    <a:pt x="7620" y="382269"/>
                  </a:lnTo>
                  <a:close/>
                </a:path>
                <a:path w="7620" h="720089">
                  <a:moveTo>
                    <a:pt x="7620" y="388619"/>
                  </a:moveTo>
                  <a:lnTo>
                    <a:pt x="0" y="388619"/>
                  </a:lnTo>
                  <a:lnTo>
                    <a:pt x="0" y="394969"/>
                  </a:lnTo>
                  <a:lnTo>
                    <a:pt x="7620" y="394969"/>
                  </a:lnTo>
                  <a:lnTo>
                    <a:pt x="7620" y="388619"/>
                  </a:lnTo>
                  <a:close/>
                </a:path>
                <a:path w="7620" h="720089">
                  <a:moveTo>
                    <a:pt x="7620" y="394969"/>
                  </a:moveTo>
                  <a:lnTo>
                    <a:pt x="0" y="394969"/>
                  </a:lnTo>
                  <a:lnTo>
                    <a:pt x="0" y="401319"/>
                  </a:lnTo>
                  <a:lnTo>
                    <a:pt x="7620" y="401319"/>
                  </a:lnTo>
                  <a:lnTo>
                    <a:pt x="7620" y="394969"/>
                  </a:lnTo>
                  <a:close/>
                </a:path>
                <a:path w="7620" h="720089">
                  <a:moveTo>
                    <a:pt x="7620" y="401319"/>
                  </a:moveTo>
                  <a:lnTo>
                    <a:pt x="0" y="401319"/>
                  </a:lnTo>
                  <a:lnTo>
                    <a:pt x="0" y="407669"/>
                  </a:lnTo>
                  <a:lnTo>
                    <a:pt x="7620" y="407669"/>
                  </a:lnTo>
                  <a:lnTo>
                    <a:pt x="7620" y="401319"/>
                  </a:lnTo>
                  <a:close/>
                </a:path>
                <a:path w="7620" h="720089">
                  <a:moveTo>
                    <a:pt x="7620" y="407669"/>
                  </a:moveTo>
                  <a:lnTo>
                    <a:pt x="0" y="407669"/>
                  </a:lnTo>
                  <a:lnTo>
                    <a:pt x="0" y="414019"/>
                  </a:lnTo>
                  <a:lnTo>
                    <a:pt x="7620" y="414019"/>
                  </a:lnTo>
                  <a:lnTo>
                    <a:pt x="7620" y="407669"/>
                  </a:lnTo>
                  <a:close/>
                </a:path>
                <a:path w="7620" h="720089">
                  <a:moveTo>
                    <a:pt x="7620" y="414019"/>
                  </a:moveTo>
                  <a:lnTo>
                    <a:pt x="0" y="414019"/>
                  </a:lnTo>
                  <a:lnTo>
                    <a:pt x="0" y="420369"/>
                  </a:lnTo>
                  <a:lnTo>
                    <a:pt x="7620" y="420369"/>
                  </a:lnTo>
                  <a:lnTo>
                    <a:pt x="7620" y="414019"/>
                  </a:lnTo>
                  <a:close/>
                </a:path>
                <a:path w="7620" h="720089">
                  <a:moveTo>
                    <a:pt x="7620" y="420369"/>
                  </a:moveTo>
                  <a:lnTo>
                    <a:pt x="0" y="420369"/>
                  </a:lnTo>
                  <a:lnTo>
                    <a:pt x="0" y="426719"/>
                  </a:lnTo>
                  <a:lnTo>
                    <a:pt x="7620" y="426719"/>
                  </a:lnTo>
                  <a:lnTo>
                    <a:pt x="7620" y="420369"/>
                  </a:lnTo>
                  <a:close/>
                </a:path>
                <a:path w="7620" h="720089">
                  <a:moveTo>
                    <a:pt x="7620" y="426719"/>
                  </a:moveTo>
                  <a:lnTo>
                    <a:pt x="0" y="426719"/>
                  </a:lnTo>
                  <a:lnTo>
                    <a:pt x="0" y="433069"/>
                  </a:lnTo>
                  <a:lnTo>
                    <a:pt x="7620" y="433069"/>
                  </a:lnTo>
                  <a:lnTo>
                    <a:pt x="7620" y="426719"/>
                  </a:lnTo>
                  <a:close/>
                </a:path>
                <a:path w="7620" h="720089">
                  <a:moveTo>
                    <a:pt x="7620" y="433069"/>
                  </a:moveTo>
                  <a:lnTo>
                    <a:pt x="0" y="433069"/>
                  </a:lnTo>
                  <a:lnTo>
                    <a:pt x="0" y="439419"/>
                  </a:lnTo>
                  <a:lnTo>
                    <a:pt x="7620" y="439419"/>
                  </a:lnTo>
                  <a:lnTo>
                    <a:pt x="7620" y="433069"/>
                  </a:lnTo>
                  <a:close/>
                </a:path>
                <a:path w="7620" h="720089">
                  <a:moveTo>
                    <a:pt x="7620" y="439419"/>
                  </a:moveTo>
                  <a:lnTo>
                    <a:pt x="0" y="439419"/>
                  </a:lnTo>
                  <a:lnTo>
                    <a:pt x="0" y="445769"/>
                  </a:lnTo>
                  <a:lnTo>
                    <a:pt x="7620" y="445769"/>
                  </a:lnTo>
                  <a:lnTo>
                    <a:pt x="7620" y="439419"/>
                  </a:lnTo>
                  <a:close/>
                </a:path>
                <a:path w="7620" h="720089">
                  <a:moveTo>
                    <a:pt x="7620" y="445769"/>
                  </a:moveTo>
                  <a:lnTo>
                    <a:pt x="0" y="445769"/>
                  </a:lnTo>
                  <a:lnTo>
                    <a:pt x="0" y="452119"/>
                  </a:lnTo>
                  <a:lnTo>
                    <a:pt x="2539" y="452119"/>
                  </a:lnTo>
                  <a:lnTo>
                    <a:pt x="2539" y="450849"/>
                  </a:lnTo>
                  <a:lnTo>
                    <a:pt x="5079" y="450849"/>
                  </a:lnTo>
                  <a:lnTo>
                    <a:pt x="5079" y="449579"/>
                  </a:lnTo>
                  <a:lnTo>
                    <a:pt x="6350" y="449579"/>
                  </a:lnTo>
                  <a:lnTo>
                    <a:pt x="6350" y="448309"/>
                  </a:lnTo>
                  <a:lnTo>
                    <a:pt x="7620" y="448309"/>
                  </a:lnTo>
                  <a:lnTo>
                    <a:pt x="7620" y="445769"/>
                  </a:lnTo>
                  <a:close/>
                </a:path>
                <a:path w="7620" h="720089">
                  <a:moveTo>
                    <a:pt x="1270" y="452119"/>
                  </a:moveTo>
                  <a:lnTo>
                    <a:pt x="0" y="452119"/>
                  </a:lnTo>
                  <a:lnTo>
                    <a:pt x="0" y="453389"/>
                  </a:lnTo>
                  <a:lnTo>
                    <a:pt x="1270" y="453389"/>
                  </a:lnTo>
                  <a:lnTo>
                    <a:pt x="1270" y="452119"/>
                  </a:lnTo>
                  <a:close/>
                </a:path>
                <a:path w="7620" h="720089">
                  <a:moveTo>
                    <a:pt x="1270" y="554989"/>
                  </a:moveTo>
                  <a:lnTo>
                    <a:pt x="0" y="554989"/>
                  </a:lnTo>
                  <a:lnTo>
                    <a:pt x="0" y="560069"/>
                  </a:lnTo>
                  <a:lnTo>
                    <a:pt x="5079" y="560069"/>
                  </a:lnTo>
                  <a:lnTo>
                    <a:pt x="5079" y="558799"/>
                  </a:lnTo>
                  <a:lnTo>
                    <a:pt x="3809" y="558799"/>
                  </a:lnTo>
                  <a:lnTo>
                    <a:pt x="3809" y="557529"/>
                  </a:lnTo>
                  <a:lnTo>
                    <a:pt x="2539" y="557529"/>
                  </a:lnTo>
                  <a:lnTo>
                    <a:pt x="2539" y="556259"/>
                  </a:lnTo>
                  <a:lnTo>
                    <a:pt x="1270" y="556259"/>
                  </a:lnTo>
                  <a:lnTo>
                    <a:pt x="1270" y="554989"/>
                  </a:lnTo>
                  <a:close/>
                </a:path>
                <a:path w="7620" h="720089">
                  <a:moveTo>
                    <a:pt x="7620" y="560069"/>
                  </a:moveTo>
                  <a:lnTo>
                    <a:pt x="0" y="560069"/>
                  </a:lnTo>
                  <a:lnTo>
                    <a:pt x="0" y="566419"/>
                  </a:lnTo>
                  <a:lnTo>
                    <a:pt x="7620" y="566419"/>
                  </a:lnTo>
                  <a:lnTo>
                    <a:pt x="7620" y="560069"/>
                  </a:lnTo>
                  <a:close/>
                </a:path>
                <a:path w="7620" h="720089">
                  <a:moveTo>
                    <a:pt x="7620" y="566419"/>
                  </a:moveTo>
                  <a:lnTo>
                    <a:pt x="0" y="566419"/>
                  </a:lnTo>
                  <a:lnTo>
                    <a:pt x="0" y="572769"/>
                  </a:lnTo>
                  <a:lnTo>
                    <a:pt x="7620" y="572769"/>
                  </a:lnTo>
                  <a:lnTo>
                    <a:pt x="7620" y="566419"/>
                  </a:lnTo>
                  <a:close/>
                </a:path>
                <a:path w="7620" h="720089">
                  <a:moveTo>
                    <a:pt x="7620" y="572769"/>
                  </a:moveTo>
                  <a:lnTo>
                    <a:pt x="0" y="572769"/>
                  </a:lnTo>
                  <a:lnTo>
                    <a:pt x="0" y="590549"/>
                  </a:lnTo>
                  <a:lnTo>
                    <a:pt x="7620" y="590549"/>
                  </a:lnTo>
                  <a:lnTo>
                    <a:pt x="7620" y="572769"/>
                  </a:lnTo>
                  <a:close/>
                </a:path>
                <a:path w="7620" h="720089">
                  <a:moveTo>
                    <a:pt x="7620" y="590550"/>
                  </a:moveTo>
                  <a:lnTo>
                    <a:pt x="0" y="590550"/>
                  </a:lnTo>
                  <a:lnTo>
                    <a:pt x="0" y="598169"/>
                  </a:lnTo>
                  <a:lnTo>
                    <a:pt x="7620" y="598169"/>
                  </a:lnTo>
                  <a:lnTo>
                    <a:pt x="7620" y="590550"/>
                  </a:lnTo>
                  <a:close/>
                </a:path>
                <a:path w="7620" h="720089">
                  <a:moveTo>
                    <a:pt x="7620" y="598169"/>
                  </a:moveTo>
                  <a:lnTo>
                    <a:pt x="0" y="598169"/>
                  </a:lnTo>
                  <a:lnTo>
                    <a:pt x="0" y="603249"/>
                  </a:lnTo>
                  <a:lnTo>
                    <a:pt x="7620" y="603249"/>
                  </a:lnTo>
                  <a:lnTo>
                    <a:pt x="7620" y="598169"/>
                  </a:lnTo>
                  <a:close/>
                </a:path>
                <a:path w="7620" h="720089">
                  <a:moveTo>
                    <a:pt x="7620" y="603250"/>
                  </a:moveTo>
                  <a:lnTo>
                    <a:pt x="0" y="603250"/>
                  </a:lnTo>
                  <a:lnTo>
                    <a:pt x="0" y="610869"/>
                  </a:lnTo>
                  <a:lnTo>
                    <a:pt x="7620" y="610869"/>
                  </a:lnTo>
                  <a:lnTo>
                    <a:pt x="7620" y="603250"/>
                  </a:lnTo>
                  <a:close/>
                </a:path>
                <a:path w="7620" h="720089">
                  <a:moveTo>
                    <a:pt x="7620" y="610869"/>
                  </a:moveTo>
                  <a:lnTo>
                    <a:pt x="0" y="610869"/>
                  </a:lnTo>
                  <a:lnTo>
                    <a:pt x="0" y="617219"/>
                  </a:lnTo>
                  <a:lnTo>
                    <a:pt x="7620" y="617219"/>
                  </a:lnTo>
                  <a:lnTo>
                    <a:pt x="7620" y="610869"/>
                  </a:lnTo>
                  <a:close/>
                </a:path>
                <a:path w="7620" h="720089">
                  <a:moveTo>
                    <a:pt x="7620" y="617219"/>
                  </a:moveTo>
                  <a:lnTo>
                    <a:pt x="0" y="617219"/>
                  </a:lnTo>
                  <a:lnTo>
                    <a:pt x="0" y="623569"/>
                  </a:lnTo>
                  <a:lnTo>
                    <a:pt x="7620" y="623569"/>
                  </a:lnTo>
                  <a:lnTo>
                    <a:pt x="7620" y="617219"/>
                  </a:lnTo>
                  <a:close/>
                </a:path>
                <a:path w="7620" h="720089">
                  <a:moveTo>
                    <a:pt x="7620" y="623569"/>
                  </a:moveTo>
                  <a:lnTo>
                    <a:pt x="0" y="623569"/>
                  </a:lnTo>
                  <a:lnTo>
                    <a:pt x="0" y="629919"/>
                  </a:lnTo>
                  <a:lnTo>
                    <a:pt x="7620" y="629919"/>
                  </a:lnTo>
                  <a:lnTo>
                    <a:pt x="7620" y="623569"/>
                  </a:lnTo>
                  <a:close/>
                </a:path>
                <a:path w="7620" h="720089">
                  <a:moveTo>
                    <a:pt x="7620" y="629919"/>
                  </a:moveTo>
                  <a:lnTo>
                    <a:pt x="0" y="629919"/>
                  </a:lnTo>
                  <a:lnTo>
                    <a:pt x="0" y="636269"/>
                  </a:lnTo>
                  <a:lnTo>
                    <a:pt x="7620" y="636269"/>
                  </a:lnTo>
                  <a:lnTo>
                    <a:pt x="7620" y="629919"/>
                  </a:lnTo>
                  <a:close/>
                </a:path>
                <a:path w="7620" h="720089">
                  <a:moveTo>
                    <a:pt x="7620" y="636269"/>
                  </a:moveTo>
                  <a:lnTo>
                    <a:pt x="0" y="636269"/>
                  </a:lnTo>
                  <a:lnTo>
                    <a:pt x="0" y="642619"/>
                  </a:lnTo>
                  <a:lnTo>
                    <a:pt x="7620" y="642619"/>
                  </a:lnTo>
                  <a:lnTo>
                    <a:pt x="7620" y="636269"/>
                  </a:lnTo>
                  <a:close/>
                </a:path>
                <a:path w="7620" h="720089">
                  <a:moveTo>
                    <a:pt x="7620" y="642619"/>
                  </a:moveTo>
                  <a:lnTo>
                    <a:pt x="0" y="642619"/>
                  </a:lnTo>
                  <a:lnTo>
                    <a:pt x="0" y="648969"/>
                  </a:lnTo>
                  <a:lnTo>
                    <a:pt x="7620" y="648969"/>
                  </a:lnTo>
                  <a:lnTo>
                    <a:pt x="7620" y="642619"/>
                  </a:lnTo>
                  <a:close/>
                </a:path>
                <a:path w="7620" h="720089">
                  <a:moveTo>
                    <a:pt x="7620" y="648969"/>
                  </a:moveTo>
                  <a:lnTo>
                    <a:pt x="0" y="648969"/>
                  </a:lnTo>
                  <a:lnTo>
                    <a:pt x="0" y="655319"/>
                  </a:lnTo>
                  <a:lnTo>
                    <a:pt x="7620" y="655319"/>
                  </a:lnTo>
                  <a:lnTo>
                    <a:pt x="7620" y="648969"/>
                  </a:lnTo>
                  <a:close/>
                </a:path>
                <a:path w="7620" h="720089">
                  <a:moveTo>
                    <a:pt x="7620" y="655319"/>
                  </a:moveTo>
                  <a:lnTo>
                    <a:pt x="0" y="655319"/>
                  </a:lnTo>
                  <a:lnTo>
                    <a:pt x="0" y="661669"/>
                  </a:lnTo>
                  <a:lnTo>
                    <a:pt x="7620" y="661669"/>
                  </a:lnTo>
                  <a:lnTo>
                    <a:pt x="7620" y="655319"/>
                  </a:lnTo>
                  <a:close/>
                </a:path>
                <a:path w="7620" h="720089">
                  <a:moveTo>
                    <a:pt x="7620" y="661669"/>
                  </a:moveTo>
                  <a:lnTo>
                    <a:pt x="0" y="661669"/>
                  </a:lnTo>
                  <a:lnTo>
                    <a:pt x="0" y="668019"/>
                  </a:lnTo>
                  <a:lnTo>
                    <a:pt x="7620" y="668019"/>
                  </a:lnTo>
                  <a:lnTo>
                    <a:pt x="7620" y="661669"/>
                  </a:lnTo>
                  <a:close/>
                </a:path>
                <a:path w="7620" h="720089">
                  <a:moveTo>
                    <a:pt x="7620" y="668019"/>
                  </a:moveTo>
                  <a:lnTo>
                    <a:pt x="0" y="668019"/>
                  </a:lnTo>
                  <a:lnTo>
                    <a:pt x="0" y="674369"/>
                  </a:lnTo>
                  <a:lnTo>
                    <a:pt x="7620" y="674369"/>
                  </a:lnTo>
                  <a:lnTo>
                    <a:pt x="7620" y="668019"/>
                  </a:lnTo>
                  <a:close/>
                </a:path>
                <a:path w="7620" h="720089">
                  <a:moveTo>
                    <a:pt x="7620" y="674369"/>
                  </a:moveTo>
                  <a:lnTo>
                    <a:pt x="0" y="674369"/>
                  </a:lnTo>
                  <a:lnTo>
                    <a:pt x="0" y="680719"/>
                  </a:lnTo>
                  <a:lnTo>
                    <a:pt x="7620" y="680719"/>
                  </a:lnTo>
                  <a:lnTo>
                    <a:pt x="7620" y="674369"/>
                  </a:lnTo>
                  <a:close/>
                </a:path>
                <a:path w="7620" h="720089">
                  <a:moveTo>
                    <a:pt x="7620" y="680719"/>
                  </a:moveTo>
                  <a:lnTo>
                    <a:pt x="0" y="680719"/>
                  </a:lnTo>
                  <a:lnTo>
                    <a:pt x="0" y="687069"/>
                  </a:lnTo>
                  <a:lnTo>
                    <a:pt x="7620" y="687069"/>
                  </a:lnTo>
                  <a:lnTo>
                    <a:pt x="7620" y="680719"/>
                  </a:lnTo>
                  <a:close/>
                </a:path>
                <a:path w="7620" h="720089">
                  <a:moveTo>
                    <a:pt x="7620" y="687069"/>
                  </a:moveTo>
                  <a:lnTo>
                    <a:pt x="0" y="687069"/>
                  </a:lnTo>
                  <a:lnTo>
                    <a:pt x="0" y="693419"/>
                  </a:lnTo>
                  <a:lnTo>
                    <a:pt x="7620" y="693419"/>
                  </a:lnTo>
                  <a:lnTo>
                    <a:pt x="7620" y="687069"/>
                  </a:lnTo>
                  <a:close/>
                </a:path>
                <a:path w="7620" h="720089">
                  <a:moveTo>
                    <a:pt x="7620" y="693419"/>
                  </a:moveTo>
                  <a:lnTo>
                    <a:pt x="0" y="693419"/>
                  </a:lnTo>
                  <a:lnTo>
                    <a:pt x="0" y="699769"/>
                  </a:lnTo>
                  <a:lnTo>
                    <a:pt x="7620" y="699769"/>
                  </a:lnTo>
                  <a:lnTo>
                    <a:pt x="7620" y="693419"/>
                  </a:lnTo>
                  <a:close/>
                </a:path>
                <a:path w="7620" h="720089">
                  <a:moveTo>
                    <a:pt x="7620" y="699769"/>
                  </a:moveTo>
                  <a:lnTo>
                    <a:pt x="0" y="699769"/>
                  </a:lnTo>
                  <a:lnTo>
                    <a:pt x="0" y="706119"/>
                  </a:lnTo>
                  <a:lnTo>
                    <a:pt x="7620" y="706119"/>
                  </a:lnTo>
                  <a:lnTo>
                    <a:pt x="7620" y="699769"/>
                  </a:lnTo>
                  <a:close/>
                </a:path>
                <a:path w="7620" h="720089">
                  <a:moveTo>
                    <a:pt x="7620" y="706119"/>
                  </a:moveTo>
                  <a:lnTo>
                    <a:pt x="0" y="706119"/>
                  </a:lnTo>
                  <a:lnTo>
                    <a:pt x="0" y="712469"/>
                  </a:lnTo>
                  <a:lnTo>
                    <a:pt x="7620" y="712469"/>
                  </a:lnTo>
                  <a:lnTo>
                    <a:pt x="7620" y="706119"/>
                  </a:lnTo>
                  <a:close/>
                </a:path>
                <a:path w="7620" h="720089">
                  <a:moveTo>
                    <a:pt x="7620" y="712469"/>
                  </a:moveTo>
                  <a:lnTo>
                    <a:pt x="0" y="712469"/>
                  </a:lnTo>
                  <a:lnTo>
                    <a:pt x="0" y="718819"/>
                  </a:lnTo>
                  <a:lnTo>
                    <a:pt x="7620" y="718819"/>
                  </a:lnTo>
                  <a:lnTo>
                    <a:pt x="7620" y="712469"/>
                  </a:lnTo>
                  <a:close/>
                </a:path>
                <a:path w="7620" h="720089">
                  <a:moveTo>
                    <a:pt x="7620" y="718819"/>
                  </a:moveTo>
                  <a:lnTo>
                    <a:pt x="0" y="718819"/>
                  </a:lnTo>
                  <a:lnTo>
                    <a:pt x="0" y="720089"/>
                  </a:lnTo>
                  <a:lnTo>
                    <a:pt x="7620" y="720089"/>
                  </a:lnTo>
                  <a:lnTo>
                    <a:pt x="7620" y="718819"/>
                  </a:lnTo>
                  <a:close/>
                </a:path>
              </a:pathLst>
            </a:custGeom>
            <a:solidFill>
              <a:srgbClr val="3800F7"/>
            </a:solidFill>
          </p:spPr>
          <p:txBody>
            <a:bodyPr bIns="0" lIns="0" rIns="0" rtlCol="0" tIns="0" wrap="square"/>
            <a:p/>
          </p:txBody>
        </p:sp>
        <p:sp>
          <p:nvSpPr>
            <p:cNvPr id="1050006" name="object 1307"/>
            <p:cNvSpPr/>
            <p:nvPr/>
          </p:nvSpPr>
          <p:spPr>
            <a:xfrm>
              <a:off x="6611620" y="4460239"/>
              <a:ext cx="6350" cy="718820"/>
            </a:xfrm>
            <a:custGeom>
              <a:avLst/>
              <a:ahLst/>
              <a:rect l="l" t="t" r="r" b="b"/>
              <a:pathLst>
                <a:path w="6350" h="718820">
                  <a:moveTo>
                    <a:pt x="6350" y="0"/>
                  </a:moveTo>
                  <a:lnTo>
                    <a:pt x="0" y="0"/>
                  </a:lnTo>
                  <a:lnTo>
                    <a:pt x="0" y="6349"/>
                  </a:lnTo>
                  <a:lnTo>
                    <a:pt x="6350" y="6349"/>
                  </a:lnTo>
                  <a:lnTo>
                    <a:pt x="6350" y="0"/>
                  </a:lnTo>
                  <a:close/>
                </a:path>
                <a:path w="6350" h="718820">
                  <a:moveTo>
                    <a:pt x="6350" y="6349"/>
                  </a:moveTo>
                  <a:lnTo>
                    <a:pt x="0" y="6349"/>
                  </a:lnTo>
                  <a:lnTo>
                    <a:pt x="0" y="12699"/>
                  </a:lnTo>
                  <a:lnTo>
                    <a:pt x="6350" y="12699"/>
                  </a:lnTo>
                  <a:lnTo>
                    <a:pt x="6350" y="6349"/>
                  </a:lnTo>
                  <a:close/>
                </a:path>
                <a:path w="6350" h="718820">
                  <a:moveTo>
                    <a:pt x="6350" y="12699"/>
                  </a:moveTo>
                  <a:lnTo>
                    <a:pt x="0" y="12699"/>
                  </a:lnTo>
                  <a:lnTo>
                    <a:pt x="0" y="19049"/>
                  </a:lnTo>
                  <a:lnTo>
                    <a:pt x="6350" y="19049"/>
                  </a:lnTo>
                  <a:lnTo>
                    <a:pt x="6350" y="12699"/>
                  </a:lnTo>
                  <a:close/>
                </a:path>
                <a:path w="6350" h="718820">
                  <a:moveTo>
                    <a:pt x="6350" y="19049"/>
                  </a:moveTo>
                  <a:lnTo>
                    <a:pt x="0" y="19049"/>
                  </a:lnTo>
                  <a:lnTo>
                    <a:pt x="0" y="25399"/>
                  </a:lnTo>
                  <a:lnTo>
                    <a:pt x="6350" y="25399"/>
                  </a:lnTo>
                  <a:lnTo>
                    <a:pt x="6350" y="19049"/>
                  </a:lnTo>
                  <a:close/>
                </a:path>
                <a:path w="6350" h="718820">
                  <a:moveTo>
                    <a:pt x="6350" y="25399"/>
                  </a:moveTo>
                  <a:lnTo>
                    <a:pt x="0" y="25399"/>
                  </a:lnTo>
                  <a:lnTo>
                    <a:pt x="0" y="31749"/>
                  </a:lnTo>
                  <a:lnTo>
                    <a:pt x="6350" y="31749"/>
                  </a:lnTo>
                  <a:lnTo>
                    <a:pt x="6350" y="25399"/>
                  </a:lnTo>
                  <a:close/>
                </a:path>
                <a:path w="6350" h="718820">
                  <a:moveTo>
                    <a:pt x="6350" y="31749"/>
                  </a:moveTo>
                  <a:lnTo>
                    <a:pt x="0" y="31749"/>
                  </a:lnTo>
                  <a:lnTo>
                    <a:pt x="0" y="38099"/>
                  </a:lnTo>
                  <a:lnTo>
                    <a:pt x="6350" y="38099"/>
                  </a:lnTo>
                  <a:lnTo>
                    <a:pt x="6350" y="31749"/>
                  </a:lnTo>
                  <a:close/>
                </a:path>
                <a:path w="6350" h="718820">
                  <a:moveTo>
                    <a:pt x="6350" y="38099"/>
                  </a:moveTo>
                  <a:lnTo>
                    <a:pt x="0" y="38099"/>
                  </a:lnTo>
                  <a:lnTo>
                    <a:pt x="0" y="44449"/>
                  </a:lnTo>
                  <a:lnTo>
                    <a:pt x="6350" y="44449"/>
                  </a:lnTo>
                  <a:lnTo>
                    <a:pt x="6350" y="38099"/>
                  </a:lnTo>
                  <a:close/>
                </a:path>
                <a:path w="6350" h="718820">
                  <a:moveTo>
                    <a:pt x="6350" y="44449"/>
                  </a:moveTo>
                  <a:lnTo>
                    <a:pt x="0" y="44449"/>
                  </a:lnTo>
                  <a:lnTo>
                    <a:pt x="0" y="50799"/>
                  </a:lnTo>
                  <a:lnTo>
                    <a:pt x="6350" y="50799"/>
                  </a:lnTo>
                  <a:lnTo>
                    <a:pt x="6350" y="44449"/>
                  </a:lnTo>
                  <a:close/>
                </a:path>
                <a:path w="6350" h="718820">
                  <a:moveTo>
                    <a:pt x="6350" y="50799"/>
                  </a:moveTo>
                  <a:lnTo>
                    <a:pt x="0" y="50799"/>
                  </a:lnTo>
                  <a:lnTo>
                    <a:pt x="0" y="57149"/>
                  </a:lnTo>
                  <a:lnTo>
                    <a:pt x="6350" y="57149"/>
                  </a:lnTo>
                  <a:lnTo>
                    <a:pt x="6350" y="50799"/>
                  </a:lnTo>
                  <a:close/>
                </a:path>
                <a:path w="6350" h="718820">
                  <a:moveTo>
                    <a:pt x="6350" y="57149"/>
                  </a:moveTo>
                  <a:lnTo>
                    <a:pt x="0" y="57149"/>
                  </a:lnTo>
                  <a:lnTo>
                    <a:pt x="0" y="63499"/>
                  </a:lnTo>
                  <a:lnTo>
                    <a:pt x="6350" y="63499"/>
                  </a:lnTo>
                  <a:lnTo>
                    <a:pt x="6350" y="57149"/>
                  </a:lnTo>
                  <a:close/>
                </a:path>
                <a:path w="6350" h="718820">
                  <a:moveTo>
                    <a:pt x="6350" y="63499"/>
                  </a:moveTo>
                  <a:lnTo>
                    <a:pt x="0" y="63499"/>
                  </a:lnTo>
                  <a:lnTo>
                    <a:pt x="0" y="69849"/>
                  </a:lnTo>
                  <a:lnTo>
                    <a:pt x="6350" y="69849"/>
                  </a:lnTo>
                  <a:lnTo>
                    <a:pt x="6350" y="63499"/>
                  </a:lnTo>
                  <a:close/>
                </a:path>
                <a:path w="6350" h="718820">
                  <a:moveTo>
                    <a:pt x="6350" y="69849"/>
                  </a:moveTo>
                  <a:lnTo>
                    <a:pt x="0" y="69849"/>
                  </a:lnTo>
                  <a:lnTo>
                    <a:pt x="0" y="76199"/>
                  </a:lnTo>
                  <a:lnTo>
                    <a:pt x="6350" y="76199"/>
                  </a:lnTo>
                  <a:lnTo>
                    <a:pt x="6350" y="69849"/>
                  </a:lnTo>
                  <a:close/>
                </a:path>
                <a:path w="6350" h="718820">
                  <a:moveTo>
                    <a:pt x="6350" y="76199"/>
                  </a:moveTo>
                  <a:lnTo>
                    <a:pt x="0" y="76199"/>
                  </a:lnTo>
                  <a:lnTo>
                    <a:pt x="0" y="82549"/>
                  </a:lnTo>
                  <a:lnTo>
                    <a:pt x="6350" y="82549"/>
                  </a:lnTo>
                  <a:lnTo>
                    <a:pt x="6350" y="76199"/>
                  </a:lnTo>
                  <a:close/>
                </a:path>
                <a:path w="6350" h="718820">
                  <a:moveTo>
                    <a:pt x="6350" y="82549"/>
                  </a:moveTo>
                  <a:lnTo>
                    <a:pt x="0" y="82549"/>
                  </a:lnTo>
                  <a:lnTo>
                    <a:pt x="0" y="88899"/>
                  </a:lnTo>
                  <a:lnTo>
                    <a:pt x="6350" y="88899"/>
                  </a:lnTo>
                  <a:lnTo>
                    <a:pt x="6350" y="82549"/>
                  </a:lnTo>
                  <a:close/>
                </a:path>
                <a:path w="6350" h="718820">
                  <a:moveTo>
                    <a:pt x="6350" y="88899"/>
                  </a:moveTo>
                  <a:lnTo>
                    <a:pt x="0" y="88899"/>
                  </a:lnTo>
                  <a:lnTo>
                    <a:pt x="0" y="95249"/>
                  </a:lnTo>
                  <a:lnTo>
                    <a:pt x="6350" y="95249"/>
                  </a:lnTo>
                  <a:lnTo>
                    <a:pt x="6350" y="88899"/>
                  </a:lnTo>
                  <a:close/>
                </a:path>
                <a:path w="6350" h="718820">
                  <a:moveTo>
                    <a:pt x="6350" y="95249"/>
                  </a:moveTo>
                  <a:lnTo>
                    <a:pt x="0" y="95249"/>
                  </a:lnTo>
                  <a:lnTo>
                    <a:pt x="0" y="101599"/>
                  </a:lnTo>
                  <a:lnTo>
                    <a:pt x="6350" y="101599"/>
                  </a:lnTo>
                  <a:lnTo>
                    <a:pt x="6350" y="95249"/>
                  </a:lnTo>
                  <a:close/>
                </a:path>
                <a:path w="6350" h="718820">
                  <a:moveTo>
                    <a:pt x="6350" y="101599"/>
                  </a:moveTo>
                  <a:lnTo>
                    <a:pt x="0" y="101599"/>
                  </a:lnTo>
                  <a:lnTo>
                    <a:pt x="0" y="107949"/>
                  </a:lnTo>
                  <a:lnTo>
                    <a:pt x="6350" y="107949"/>
                  </a:lnTo>
                  <a:lnTo>
                    <a:pt x="6350" y="101599"/>
                  </a:lnTo>
                  <a:close/>
                </a:path>
                <a:path w="6350" h="718820">
                  <a:moveTo>
                    <a:pt x="6350" y="107949"/>
                  </a:moveTo>
                  <a:lnTo>
                    <a:pt x="0" y="107949"/>
                  </a:lnTo>
                  <a:lnTo>
                    <a:pt x="0" y="114299"/>
                  </a:lnTo>
                  <a:lnTo>
                    <a:pt x="6350" y="114299"/>
                  </a:lnTo>
                  <a:lnTo>
                    <a:pt x="6350" y="107949"/>
                  </a:lnTo>
                  <a:close/>
                </a:path>
                <a:path w="6350" h="718820">
                  <a:moveTo>
                    <a:pt x="6350" y="114299"/>
                  </a:moveTo>
                  <a:lnTo>
                    <a:pt x="0" y="114299"/>
                  </a:lnTo>
                  <a:lnTo>
                    <a:pt x="0" y="120649"/>
                  </a:lnTo>
                  <a:lnTo>
                    <a:pt x="6350" y="120649"/>
                  </a:lnTo>
                  <a:lnTo>
                    <a:pt x="6350" y="114299"/>
                  </a:lnTo>
                  <a:close/>
                </a:path>
                <a:path w="6350" h="718820">
                  <a:moveTo>
                    <a:pt x="6350" y="120649"/>
                  </a:moveTo>
                  <a:lnTo>
                    <a:pt x="0" y="120649"/>
                  </a:lnTo>
                  <a:lnTo>
                    <a:pt x="0" y="126999"/>
                  </a:lnTo>
                  <a:lnTo>
                    <a:pt x="6350" y="126999"/>
                  </a:lnTo>
                  <a:lnTo>
                    <a:pt x="6350" y="120649"/>
                  </a:lnTo>
                  <a:close/>
                </a:path>
                <a:path w="6350" h="718820">
                  <a:moveTo>
                    <a:pt x="6350" y="126999"/>
                  </a:moveTo>
                  <a:lnTo>
                    <a:pt x="0" y="126999"/>
                  </a:lnTo>
                  <a:lnTo>
                    <a:pt x="0" y="133349"/>
                  </a:lnTo>
                  <a:lnTo>
                    <a:pt x="6350" y="133349"/>
                  </a:lnTo>
                  <a:lnTo>
                    <a:pt x="6350" y="126999"/>
                  </a:lnTo>
                  <a:close/>
                </a:path>
                <a:path w="6350" h="718820">
                  <a:moveTo>
                    <a:pt x="6350" y="133349"/>
                  </a:moveTo>
                  <a:lnTo>
                    <a:pt x="0" y="133349"/>
                  </a:lnTo>
                  <a:lnTo>
                    <a:pt x="0" y="139699"/>
                  </a:lnTo>
                  <a:lnTo>
                    <a:pt x="6350" y="139699"/>
                  </a:lnTo>
                  <a:lnTo>
                    <a:pt x="6350" y="133349"/>
                  </a:lnTo>
                  <a:close/>
                </a:path>
                <a:path w="6350" h="718820">
                  <a:moveTo>
                    <a:pt x="6350" y="139699"/>
                  </a:moveTo>
                  <a:lnTo>
                    <a:pt x="0" y="139699"/>
                  </a:lnTo>
                  <a:lnTo>
                    <a:pt x="0" y="146049"/>
                  </a:lnTo>
                  <a:lnTo>
                    <a:pt x="6350" y="146049"/>
                  </a:lnTo>
                  <a:lnTo>
                    <a:pt x="6350" y="139699"/>
                  </a:lnTo>
                  <a:close/>
                </a:path>
                <a:path w="6350" h="718820">
                  <a:moveTo>
                    <a:pt x="6350" y="146049"/>
                  </a:moveTo>
                  <a:lnTo>
                    <a:pt x="0" y="146049"/>
                  </a:lnTo>
                  <a:lnTo>
                    <a:pt x="0" y="151129"/>
                  </a:lnTo>
                  <a:lnTo>
                    <a:pt x="6350" y="151129"/>
                  </a:lnTo>
                  <a:lnTo>
                    <a:pt x="6350" y="146049"/>
                  </a:lnTo>
                  <a:close/>
                </a:path>
                <a:path w="6350" h="718820">
                  <a:moveTo>
                    <a:pt x="6350" y="151129"/>
                  </a:moveTo>
                  <a:lnTo>
                    <a:pt x="0" y="151129"/>
                  </a:lnTo>
                  <a:lnTo>
                    <a:pt x="0" y="158749"/>
                  </a:lnTo>
                  <a:lnTo>
                    <a:pt x="6350" y="158749"/>
                  </a:lnTo>
                  <a:lnTo>
                    <a:pt x="6350" y="151129"/>
                  </a:lnTo>
                  <a:close/>
                </a:path>
                <a:path w="6350" h="718820">
                  <a:moveTo>
                    <a:pt x="6350" y="158749"/>
                  </a:moveTo>
                  <a:lnTo>
                    <a:pt x="0" y="158749"/>
                  </a:lnTo>
                  <a:lnTo>
                    <a:pt x="0" y="165099"/>
                  </a:lnTo>
                  <a:lnTo>
                    <a:pt x="6350" y="165099"/>
                  </a:lnTo>
                  <a:lnTo>
                    <a:pt x="6350" y="158749"/>
                  </a:lnTo>
                  <a:close/>
                </a:path>
                <a:path w="6350" h="718820">
                  <a:moveTo>
                    <a:pt x="6350" y="165099"/>
                  </a:moveTo>
                  <a:lnTo>
                    <a:pt x="0" y="165099"/>
                  </a:lnTo>
                  <a:lnTo>
                    <a:pt x="0" y="171449"/>
                  </a:lnTo>
                  <a:lnTo>
                    <a:pt x="6350" y="171449"/>
                  </a:lnTo>
                  <a:lnTo>
                    <a:pt x="6350" y="165099"/>
                  </a:lnTo>
                  <a:close/>
                </a:path>
                <a:path w="6350" h="718820">
                  <a:moveTo>
                    <a:pt x="6350" y="171449"/>
                  </a:moveTo>
                  <a:lnTo>
                    <a:pt x="0" y="171449"/>
                  </a:lnTo>
                  <a:lnTo>
                    <a:pt x="0" y="177799"/>
                  </a:lnTo>
                  <a:lnTo>
                    <a:pt x="6350" y="177799"/>
                  </a:lnTo>
                  <a:lnTo>
                    <a:pt x="6350" y="171449"/>
                  </a:lnTo>
                  <a:close/>
                </a:path>
                <a:path w="6350" h="718820">
                  <a:moveTo>
                    <a:pt x="6350" y="177799"/>
                  </a:moveTo>
                  <a:lnTo>
                    <a:pt x="0" y="177799"/>
                  </a:lnTo>
                  <a:lnTo>
                    <a:pt x="0" y="184149"/>
                  </a:lnTo>
                  <a:lnTo>
                    <a:pt x="6350" y="184149"/>
                  </a:lnTo>
                  <a:lnTo>
                    <a:pt x="6350" y="177799"/>
                  </a:lnTo>
                  <a:close/>
                </a:path>
                <a:path w="6350" h="718820">
                  <a:moveTo>
                    <a:pt x="6350" y="184149"/>
                  </a:moveTo>
                  <a:lnTo>
                    <a:pt x="0" y="184149"/>
                  </a:lnTo>
                  <a:lnTo>
                    <a:pt x="0" y="190499"/>
                  </a:lnTo>
                  <a:lnTo>
                    <a:pt x="6350" y="190499"/>
                  </a:lnTo>
                  <a:lnTo>
                    <a:pt x="6350" y="184149"/>
                  </a:lnTo>
                  <a:close/>
                </a:path>
                <a:path w="6350" h="718820">
                  <a:moveTo>
                    <a:pt x="6350" y="190499"/>
                  </a:moveTo>
                  <a:lnTo>
                    <a:pt x="0" y="190499"/>
                  </a:lnTo>
                  <a:lnTo>
                    <a:pt x="0" y="196849"/>
                  </a:lnTo>
                  <a:lnTo>
                    <a:pt x="6350" y="196849"/>
                  </a:lnTo>
                  <a:lnTo>
                    <a:pt x="6350" y="190499"/>
                  </a:lnTo>
                  <a:close/>
                </a:path>
                <a:path w="6350" h="718820">
                  <a:moveTo>
                    <a:pt x="6350" y="196849"/>
                  </a:moveTo>
                  <a:lnTo>
                    <a:pt x="0" y="196849"/>
                  </a:lnTo>
                  <a:lnTo>
                    <a:pt x="0" y="203199"/>
                  </a:lnTo>
                  <a:lnTo>
                    <a:pt x="6350" y="203199"/>
                  </a:lnTo>
                  <a:lnTo>
                    <a:pt x="6350" y="196849"/>
                  </a:lnTo>
                  <a:close/>
                </a:path>
                <a:path w="6350" h="718820">
                  <a:moveTo>
                    <a:pt x="6350" y="203199"/>
                  </a:moveTo>
                  <a:lnTo>
                    <a:pt x="0" y="203199"/>
                  </a:lnTo>
                  <a:lnTo>
                    <a:pt x="0" y="209549"/>
                  </a:lnTo>
                  <a:lnTo>
                    <a:pt x="3809" y="209549"/>
                  </a:lnTo>
                  <a:lnTo>
                    <a:pt x="3809" y="208279"/>
                  </a:lnTo>
                  <a:lnTo>
                    <a:pt x="5079" y="208279"/>
                  </a:lnTo>
                  <a:lnTo>
                    <a:pt x="5079" y="205739"/>
                  </a:lnTo>
                  <a:lnTo>
                    <a:pt x="6350" y="205739"/>
                  </a:lnTo>
                  <a:lnTo>
                    <a:pt x="6350" y="203199"/>
                  </a:lnTo>
                  <a:close/>
                </a:path>
                <a:path w="6350" h="718820">
                  <a:moveTo>
                    <a:pt x="3809" y="209549"/>
                  </a:moveTo>
                  <a:lnTo>
                    <a:pt x="0" y="209549"/>
                  </a:lnTo>
                  <a:lnTo>
                    <a:pt x="0" y="215899"/>
                  </a:lnTo>
                  <a:lnTo>
                    <a:pt x="1270" y="215899"/>
                  </a:lnTo>
                  <a:lnTo>
                    <a:pt x="1270" y="213359"/>
                  </a:lnTo>
                  <a:lnTo>
                    <a:pt x="2539" y="213359"/>
                  </a:lnTo>
                  <a:lnTo>
                    <a:pt x="2539" y="210819"/>
                  </a:lnTo>
                  <a:lnTo>
                    <a:pt x="3809" y="210819"/>
                  </a:lnTo>
                  <a:lnTo>
                    <a:pt x="3809" y="209549"/>
                  </a:lnTo>
                  <a:close/>
                </a:path>
                <a:path w="6350" h="718820">
                  <a:moveTo>
                    <a:pt x="6350" y="299719"/>
                  </a:moveTo>
                  <a:lnTo>
                    <a:pt x="5079" y="299719"/>
                  </a:lnTo>
                  <a:lnTo>
                    <a:pt x="5079" y="300989"/>
                  </a:lnTo>
                  <a:lnTo>
                    <a:pt x="0" y="300989"/>
                  </a:lnTo>
                  <a:lnTo>
                    <a:pt x="0" y="304799"/>
                  </a:lnTo>
                  <a:lnTo>
                    <a:pt x="6350" y="304799"/>
                  </a:lnTo>
                  <a:lnTo>
                    <a:pt x="6350" y="299719"/>
                  </a:lnTo>
                  <a:close/>
                </a:path>
                <a:path w="6350" h="718820">
                  <a:moveTo>
                    <a:pt x="6350" y="304799"/>
                  </a:moveTo>
                  <a:lnTo>
                    <a:pt x="0" y="304799"/>
                  </a:lnTo>
                  <a:lnTo>
                    <a:pt x="0" y="311149"/>
                  </a:lnTo>
                  <a:lnTo>
                    <a:pt x="6350" y="311149"/>
                  </a:lnTo>
                  <a:lnTo>
                    <a:pt x="6350" y="304799"/>
                  </a:lnTo>
                  <a:close/>
                </a:path>
                <a:path w="6350" h="718820">
                  <a:moveTo>
                    <a:pt x="6350" y="311149"/>
                  </a:moveTo>
                  <a:lnTo>
                    <a:pt x="0" y="311149"/>
                  </a:lnTo>
                  <a:lnTo>
                    <a:pt x="0" y="317499"/>
                  </a:lnTo>
                  <a:lnTo>
                    <a:pt x="6350" y="317499"/>
                  </a:lnTo>
                  <a:lnTo>
                    <a:pt x="6350" y="311149"/>
                  </a:lnTo>
                  <a:close/>
                </a:path>
                <a:path w="6350" h="718820">
                  <a:moveTo>
                    <a:pt x="6350" y="317499"/>
                  </a:moveTo>
                  <a:lnTo>
                    <a:pt x="0" y="317499"/>
                  </a:lnTo>
                  <a:lnTo>
                    <a:pt x="0" y="323849"/>
                  </a:lnTo>
                  <a:lnTo>
                    <a:pt x="6350" y="323849"/>
                  </a:lnTo>
                  <a:lnTo>
                    <a:pt x="6350" y="317499"/>
                  </a:lnTo>
                  <a:close/>
                </a:path>
                <a:path w="6350" h="718820">
                  <a:moveTo>
                    <a:pt x="6350" y="323849"/>
                  </a:moveTo>
                  <a:lnTo>
                    <a:pt x="0" y="323849"/>
                  </a:lnTo>
                  <a:lnTo>
                    <a:pt x="0" y="330199"/>
                  </a:lnTo>
                  <a:lnTo>
                    <a:pt x="6350" y="330199"/>
                  </a:lnTo>
                  <a:lnTo>
                    <a:pt x="6350" y="323849"/>
                  </a:lnTo>
                  <a:close/>
                </a:path>
                <a:path w="6350" h="718820">
                  <a:moveTo>
                    <a:pt x="6350" y="330199"/>
                  </a:moveTo>
                  <a:lnTo>
                    <a:pt x="0" y="330199"/>
                  </a:lnTo>
                  <a:lnTo>
                    <a:pt x="0" y="336549"/>
                  </a:lnTo>
                  <a:lnTo>
                    <a:pt x="6350" y="336549"/>
                  </a:lnTo>
                  <a:lnTo>
                    <a:pt x="6350" y="330199"/>
                  </a:lnTo>
                  <a:close/>
                </a:path>
                <a:path w="6350" h="718820">
                  <a:moveTo>
                    <a:pt x="6350" y="336549"/>
                  </a:moveTo>
                  <a:lnTo>
                    <a:pt x="0" y="336549"/>
                  </a:lnTo>
                  <a:lnTo>
                    <a:pt x="0" y="342899"/>
                  </a:lnTo>
                  <a:lnTo>
                    <a:pt x="6350" y="342899"/>
                  </a:lnTo>
                  <a:lnTo>
                    <a:pt x="6350" y="336549"/>
                  </a:lnTo>
                  <a:close/>
                </a:path>
                <a:path w="6350" h="718820">
                  <a:moveTo>
                    <a:pt x="6350" y="342899"/>
                  </a:moveTo>
                  <a:lnTo>
                    <a:pt x="0" y="342899"/>
                  </a:lnTo>
                  <a:lnTo>
                    <a:pt x="0" y="349249"/>
                  </a:lnTo>
                  <a:lnTo>
                    <a:pt x="6350" y="349249"/>
                  </a:lnTo>
                  <a:lnTo>
                    <a:pt x="6350" y="342899"/>
                  </a:lnTo>
                  <a:close/>
                </a:path>
                <a:path w="6350" h="718820">
                  <a:moveTo>
                    <a:pt x="6350" y="349249"/>
                  </a:moveTo>
                  <a:lnTo>
                    <a:pt x="0" y="349249"/>
                  </a:lnTo>
                  <a:lnTo>
                    <a:pt x="0" y="355599"/>
                  </a:lnTo>
                  <a:lnTo>
                    <a:pt x="6350" y="355599"/>
                  </a:lnTo>
                  <a:lnTo>
                    <a:pt x="6350" y="349249"/>
                  </a:lnTo>
                  <a:close/>
                </a:path>
                <a:path w="6350" h="718820">
                  <a:moveTo>
                    <a:pt x="6350" y="355599"/>
                  </a:moveTo>
                  <a:lnTo>
                    <a:pt x="0" y="355599"/>
                  </a:lnTo>
                  <a:lnTo>
                    <a:pt x="0" y="361949"/>
                  </a:lnTo>
                  <a:lnTo>
                    <a:pt x="6350" y="361949"/>
                  </a:lnTo>
                  <a:lnTo>
                    <a:pt x="6350" y="355599"/>
                  </a:lnTo>
                  <a:close/>
                </a:path>
                <a:path w="6350" h="718820">
                  <a:moveTo>
                    <a:pt x="6350" y="361949"/>
                  </a:moveTo>
                  <a:lnTo>
                    <a:pt x="0" y="361949"/>
                  </a:lnTo>
                  <a:lnTo>
                    <a:pt x="0" y="368299"/>
                  </a:lnTo>
                  <a:lnTo>
                    <a:pt x="6350" y="368299"/>
                  </a:lnTo>
                  <a:lnTo>
                    <a:pt x="6350" y="361949"/>
                  </a:lnTo>
                  <a:close/>
                </a:path>
                <a:path w="6350" h="718820">
                  <a:moveTo>
                    <a:pt x="6350" y="368299"/>
                  </a:moveTo>
                  <a:lnTo>
                    <a:pt x="0" y="368299"/>
                  </a:lnTo>
                  <a:lnTo>
                    <a:pt x="0" y="374649"/>
                  </a:lnTo>
                  <a:lnTo>
                    <a:pt x="6350" y="374649"/>
                  </a:lnTo>
                  <a:lnTo>
                    <a:pt x="6350" y="368299"/>
                  </a:lnTo>
                  <a:close/>
                </a:path>
                <a:path w="6350" h="718820">
                  <a:moveTo>
                    <a:pt x="6350" y="374649"/>
                  </a:moveTo>
                  <a:lnTo>
                    <a:pt x="0" y="374649"/>
                  </a:lnTo>
                  <a:lnTo>
                    <a:pt x="0" y="380999"/>
                  </a:lnTo>
                  <a:lnTo>
                    <a:pt x="6350" y="380999"/>
                  </a:lnTo>
                  <a:lnTo>
                    <a:pt x="6350" y="374649"/>
                  </a:lnTo>
                  <a:close/>
                </a:path>
                <a:path w="6350" h="718820">
                  <a:moveTo>
                    <a:pt x="6350" y="380999"/>
                  </a:moveTo>
                  <a:lnTo>
                    <a:pt x="0" y="380999"/>
                  </a:lnTo>
                  <a:lnTo>
                    <a:pt x="0" y="387349"/>
                  </a:lnTo>
                  <a:lnTo>
                    <a:pt x="6350" y="387349"/>
                  </a:lnTo>
                  <a:lnTo>
                    <a:pt x="6350" y="380999"/>
                  </a:lnTo>
                  <a:close/>
                </a:path>
                <a:path w="6350" h="718820">
                  <a:moveTo>
                    <a:pt x="6350" y="387349"/>
                  </a:moveTo>
                  <a:lnTo>
                    <a:pt x="0" y="387349"/>
                  </a:lnTo>
                  <a:lnTo>
                    <a:pt x="0" y="393699"/>
                  </a:lnTo>
                  <a:lnTo>
                    <a:pt x="6350" y="393699"/>
                  </a:lnTo>
                  <a:lnTo>
                    <a:pt x="6350" y="387349"/>
                  </a:lnTo>
                  <a:close/>
                </a:path>
                <a:path w="6350" h="718820">
                  <a:moveTo>
                    <a:pt x="6350" y="393699"/>
                  </a:moveTo>
                  <a:lnTo>
                    <a:pt x="0" y="393699"/>
                  </a:lnTo>
                  <a:lnTo>
                    <a:pt x="0" y="400049"/>
                  </a:lnTo>
                  <a:lnTo>
                    <a:pt x="6350" y="400049"/>
                  </a:lnTo>
                  <a:lnTo>
                    <a:pt x="6350" y="393699"/>
                  </a:lnTo>
                  <a:close/>
                </a:path>
                <a:path w="6350" h="718820">
                  <a:moveTo>
                    <a:pt x="6350" y="400049"/>
                  </a:moveTo>
                  <a:lnTo>
                    <a:pt x="0" y="400049"/>
                  </a:lnTo>
                  <a:lnTo>
                    <a:pt x="0" y="406399"/>
                  </a:lnTo>
                  <a:lnTo>
                    <a:pt x="6350" y="406399"/>
                  </a:lnTo>
                  <a:lnTo>
                    <a:pt x="6350" y="400049"/>
                  </a:lnTo>
                  <a:close/>
                </a:path>
                <a:path w="6350" h="718820">
                  <a:moveTo>
                    <a:pt x="6350" y="406399"/>
                  </a:moveTo>
                  <a:lnTo>
                    <a:pt x="0" y="406399"/>
                  </a:lnTo>
                  <a:lnTo>
                    <a:pt x="0" y="412749"/>
                  </a:lnTo>
                  <a:lnTo>
                    <a:pt x="6350" y="412749"/>
                  </a:lnTo>
                  <a:lnTo>
                    <a:pt x="6350" y="406399"/>
                  </a:lnTo>
                  <a:close/>
                </a:path>
                <a:path w="6350" h="718820">
                  <a:moveTo>
                    <a:pt x="6350" y="412749"/>
                  </a:moveTo>
                  <a:lnTo>
                    <a:pt x="0" y="412749"/>
                  </a:lnTo>
                  <a:lnTo>
                    <a:pt x="0" y="419099"/>
                  </a:lnTo>
                  <a:lnTo>
                    <a:pt x="6350" y="419099"/>
                  </a:lnTo>
                  <a:lnTo>
                    <a:pt x="6350" y="412749"/>
                  </a:lnTo>
                  <a:close/>
                </a:path>
                <a:path w="6350" h="718820">
                  <a:moveTo>
                    <a:pt x="6350" y="419099"/>
                  </a:moveTo>
                  <a:lnTo>
                    <a:pt x="0" y="419099"/>
                  </a:lnTo>
                  <a:lnTo>
                    <a:pt x="0" y="425449"/>
                  </a:lnTo>
                  <a:lnTo>
                    <a:pt x="6350" y="425449"/>
                  </a:lnTo>
                  <a:lnTo>
                    <a:pt x="6350" y="419099"/>
                  </a:lnTo>
                  <a:close/>
                </a:path>
                <a:path w="6350" h="718820">
                  <a:moveTo>
                    <a:pt x="6350" y="425449"/>
                  </a:moveTo>
                  <a:lnTo>
                    <a:pt x="0" y="425449"/>
                  </a:lnTo>
                  <a:lnTo>
                    <a:pt x="0" y="431799"/>
                  </a:lnTo>
                  <a:lnTo>
                    <a:pt x="6350" y="431799"/>
                  </a:lnTo>
                  <a:lnTo>
                    <a:pt x="6350" y="425449"/>
                  </a:lnTo>
                  <a:close/>
                </a:path>
                <a:path w="6350" h="718820">
                  <a:moveTo>
                    <a:pt x="6350" y="431799"/>
                  </a:moveTo>
                  <a:lnTo>
                    <a:pt x="0" y="431799"/>
                  </a:lnTo>
                  <a:lnTo>
                    <a:pt x="0" y="438149"/>
                  </a:lnTo>
                  <a:lnTo>
                    <a:pt x="6350" y="438149"/>
                  </a:lnTo>
                  <a:lnTo>
                    <a:pt x="6350" y="431799"/>
                  </a:lnTo>
                  <a:close/>
                </a:path>
                <a:path w="6350" h="718820">
                  <a:moveTo>
                    <a:pt x="6350" y="438149"/>
                  </a:moveTo>
                  <a:lnTo>
                    <a:pt x="0" y="438149"/>
                  </a:lnTo>
                  <a:lnTo>
                    <a:pt x="0" y="444499"/>
                  </a:lnTo>
                  <a:lnTo>
                    <a:pt x="6350" y="444499"/>
                  </a:lnTo>
                  <a:lnTo>
                    <a:pt x="6350" y="438149"/>
                  </a:lnTo>
                  <a:close/>
                </a:path>
                <a:path w="6350" h="718820">
                  <a:moveTo>
                    <a:pt x="6350" y="444499"/>
                  </a:moveTo>
                  <a:lnTo>
                    <a:pt x="0" y="444499"/>
                  </a:lnTo>
                  <a:lnTo>
                    <a:pt x="0" y="450849"/>
                  </a:lnTo>
                  <a:lnTo>
                    <a:pt x="6350" y="450849"/>
                  </a:lnTo>
                  <a:lnTo>
                    <a:pt x="6350" y="444499"/>
                  </a:lnTo>
                  <a:close/>
                </a:path>
                <a:path w="6350" h="718820">
                  <a:moveTo>
                    <a:pt x="6350" y="450849"/>
                  </a:moveTo>
                  <a:lnTo>
                    <a:pt x="0" y="450849"/>
                  </a:lnTo>
                  <a:lnTo>
                    <a:pt x="0" y="457199"/>
                  </a:lnTo>
                  <a:lnTo>
                    <a:pt x="2539" y="457199"/>
                  </a:lnTo>
                  <a:lnTo>
                    <a:pt x="2539" y="455929"/>
                  </a:lnTo>
                  <a:lnTo>
                    <a:pt x="3809" y="455929"/>
                  </a:lnTo>
                  <a:lnTo>
                    <a:pt x="3809" y="454659"/>
                  </a:lnTo>
                  <a:lnTo>
                    <a:pt x="5079" y="454659"/>
                  </a:lnTo>
                  <a:lnTo>
                    <a:pt x="5079" y="453389"/>
                  </a:lnTo>
                  <a:lnTo>
                    <a:pt x="6350" y="453389"/>
                  </a:lnTo>
                  <a:lnTo>
                    <a:pt x="6350" y="450849"/>
                  </a:lnTo>
                  <a:close/>
                </a:path>
                <a:path w="6350" h="718820">
                  <a:moveTo>
                    <a:pt x="1270" y="457199"/>
                  </a:moveTo>
                  <a:lnTo>
                    <a:pt x="0" y="457199"/>
                  </a:lnTo>
                  <a:lnTo>
                    <a:pt x="0" y="458469"/>
                  </a:lnTo>
                  <a:lnTo>
                    <a:pt x="1270" y="458469"/>
                  </a:lnTo>
                  <a:lnTo>
                    <a:pt x="1270" y="457199"/>
                  </a:lnTo>
                  <a:close/>
                </a:path>
                <a:path w="6350" h="718820">
                  <a:moveTo>
                    <a:pt x="1270" y="546099"/>
                  </a:moveTo>
                  <a:lnTo>
                    <a:pt x="0" y="546099"/>
                  </a:lnTo>
                  <a:lnTo>
                    <a:pt x="0" y="552449"/>
                  </a:lnTo>
                  <a:lnTo>
                    <a:pt x="5079" y="552449"/>
                  </a:lnTo>
                  <a:lnTo>
                    <a:pt x="5079" y="551179"/>
                  </a:lnTo>
                  <a:lnTo>
                    <a:pt x="3809" y="551179"/>
                  </a:lnTo>
                  <a:lnTo>
                    <a:pt x="3809" y="549909"/>
                  </a:lnTo>
                  <a:lnTo>
                    <a:pt x="2539" y="549909"/>
                  </a:lnTo>
                  <a:lnTo>
                    <a:pt x="2539" y="547369"/>
                  </a:lnTo>
                  <a:lnTo>
                    <a:pt x="1270" y="547369"/>
                  </a:lnTo>
                  <a:lnTo>
                    <a:pt x="1270" y="546099"/>
                  </a:lnTo>
                  <a:close/>
                </a:path>
                <a:path w="6350" h="718820">
                  <a:moveTo>
                    <a:pt x="6350" y="552449"/>
                  </a:moveTo>
                  <a:lnTo>
                    <a:pt x="0" y="552449"/>
                  </a:lnTo>
                  <a:lnTo>
                    <a:pt x="0" y="558799"/>
                  </a:lnTo>
                  <a:lnTo>
                    <a:pt x="6350" y="558799"/>
                  </a:lnTo>
                  <a:lnTo>
                    <a:pt x="6350" y="552449"/>
                  </a:lnTo>
                  <a:close/>
                </a:path>
                <a:path w="6350" h="718820">
                  <a:moveTo>
                    <a:pt x="6350" y="558799"/>
                  </a:moveTo>
                  <a:lnTo>
                    <a:pt x="0" y="558799"/>
                  </a:lnTo>
                  <a:lnTo>
                    <a:pt x="0" y="565149"/>
                  </a:lnTo>
                  <a:lnTo>
                    <a:pt x="6350" y="565149"/>
                  </a:lnTo>
                  <a:lnTo>
                    <a:pt x="6350" y="558799"/>
                  </a:lnTo>
                  <a:close/>
                </a:path>
                <a:path w="6350" h="718820">
                  <a:moveTo>
                    <a:pt x="6350" y="565149"/>
                  </a:moveTo>
                  <a:lnTo>
                    <a:pt x="0" y="565149"/>
                  </a:lnTo>
                  <a:lnTo>
                    <a:pt x="0" y="571499"/>
                  </a:lnTo>
                  <a:lnTo>
                    <a:pt x="6350" y="571499"/>
                  </a:lnTo>
                  <a:lnTo>
                    <a:pt x="6350" y="565149"/>
                  </a:lnTo>
                  <a:close/>
                </a:path>
                <a:path w="6350" h="718820">
                  <a:moveTo>
                    <a:pt x="6350" y="571499"/>
                  </a:moveTo>
                  <a:lnTo>
                    <a:pt x="0" y="571499"/>
                  </a:lnTo>
                  <a:lnTo>
                    <a:pt x="0" y="589279"/>
                  </a:lnTo>
                  <a:lnTo>
                    <a:pt x="6350" y="589279"/>
                  </a:lnTo>
                  <a:lnTo>
                    <a:pt x="6350" y="571499"/>
                  </a:lnTo>
                  <a:close/>
                </a:path>
                <a:path w="6350" h="718820">
                  <a:moveTo>
                    <a:pt x="6350" y="589279"/>
                  </a:moveTo>
                  <a:lnTo>
                    <a:pt x="0" y="589279"/>
                  </a:lnTo>
                  <a:lnTo>
                    <a:pt x="0" y="596899"/>
                  </a:lnTo>
                  <a:lnTo>
                    <a:pt x="6350" y="596899"/>
                  </a:lnTo>
                  <a:lnTo>
                    <a:pt x="6350" y="589279"/>
                  </a:lnTo>
                  <a:close/>
                </a:path>
                <a:path w="6350" h="718820">
                  <a:moveTo>
                    <a:pt x="6350" y="596899"/>
                  </a:moveTo>
                  <a:lnTo>
                    <a:pt x="0" y="596899"/>
                  </a:lnTo>
                  <a:lnTo>
                    <a:pt x="0" y="601979"/>
                  </a:lnTo>
                  <a:lnTo>
                    <a:pt x="6350" y="601979"/>
                  </a:lnTo>
                  <a:lnTo>
                    <a:pt x="6350" y="596899"/>
                  </a:lnTo>
                  <a:close/>
                </a:path>
                <a:path w="6350" h="718820">
                  <a:moveTo>
                    <a:pt x="6350" y="601979"/>
                  </a:moveTo>
                  <a:lnTo>
                    <a:pt x="0" y="601979"/>
                  </a:lnTo>
                  <a:lnTo>
                    <a:pt x="0" y="609599"/>
                  </a:lnTo>
                  <a:lnTo>
                    <a:pt x="6350" y="609599"/>
                  </a:lnTo>
                  <a:lnTo>
                    <a:pt x="6350" y="601979"/>
                  </a:lnTo>
                  <a:close/>
                </a:path>
                <a:path w="6350" h="718820">
                  <a:moveTo>
                    <a:pt x="6350" y="609599"/>
                  </a:moveTo>
                  <a:lnTo>
                    <a:pt x="0" y="609599"/>
                  </a:lnTo>
                  <a:lnTo>
                    <a:pt x="0" y="615949"/>
                  </a:lnTo>
                  <a:lnTo>
                    <a:pt x="6350" y="615949"/>
                  </a:lnTo>
                  <a:lnTo>
                    <a:pt x="6350" y="609599"/>
                  </a:lnTo>
                  <a:close/>
                </a:path>
                <a:path w="6350" h="718820">
                  <a:moveTo>
                    <a:pt x="6350" y="615949"/>
                  </a:moveTo>
                  <a:lnTo>
                    <a:pt x="0" y="615949"/>
                  </a:lnTo>
                  <a:lnTo>
                    <a:pt x="0" y="622299"/>
                  </a:lnTo>
                  <a:lnTo>
                    <a:pt x="6350" y="622299"/>
                  </a:lnTo>
                  <a:lnTo>
                    <a:pt x="6350" y="615949"/>
                  </a:lnTo>
                  <a:close/>
                </a:path>
                <a:path w="6350" h="718820">
                  <a:moveTo>
                    <a:pt x="6350" y="622299"/>
                  </a:moveTo>
                  <a:lnTo>
                    <a:pt x="0" y="622299"/>
                  </a:lnTo>
                  <a:lnTo>
                    <a:pt x="0" y="628649"/>
                  </a:lnTo>
                  <a:lnTo>
                    <a:pt x="6350" y="628649"/>
                  </a:lnTo>
                  <a:lnTo>
                    <a:pt x="6350" y="622299"/>
                  </a:lnTo>
                  <a:close/>
                </a:path>
                <a:path w="6350" h="718820">
                  <a:moveTo>
                    <a:pt x="6350" y="628649"/>
                  </a:moveTo>
                  <a:lnTo>
                    <a:pt x="0" y="628649"/>
                  </a:lnTo>
                  <a:lnTo>
                    <a:pt x="0" y="634999"/>
                  </a:lnTo>
                  <a:lnTo>
                    <a:pt x="6350" y="634999"/>
                  </a:lnTo>
                  <a:lnTo>
                    <a:pt x="6350" y="628649"/>
                  </a:lnTo>
                  <a:close/>
                </a:path>
                <a:path w="6350" h="718820">
                  <a:moveTo>
                    <a:pt x="6350" y="634999"/>
                  </a:moveTo>
                  <a:lnTo>
                    <a:pt x="0" y="634999"/>
                  </a:lnTo>
                  <a:lnTo>
                    <a:pt x="0" y="641349"/>
                  </a:lnTo>
                  <a:lnTo>
                    <a:pt x="6350" y="641349"/>
                  </a:lnTo>
                  <a:lnTo>
                    <a:pt x="6350" y="634999"/>
                  </a:lnTo>
                  <a:close/>
                </a:path>
                <a:path w="6350" h="718820">
                  <a:moveTo>
                    <a:pt x="6350" y="641349"/>
                  </a:moveTo>
                  <a:lnTo>
                    <a:pt x="0" y="641349"/>
                  </a:lnTo>
                  <a:lnTo>
                    <a:pt x="0" y="647699"/>
                  </a:lnTo>
                  <a:lnTo>
                    <a:pt x="6350" y="647699"/>
                  </a:lnTo>
                  <a:lnTo>
                    <a:pt x="6350" y="641349"/>
                  </a:lnTo>
                  <a:close/>
                </a:path>
                <a:path w="6350" h="718820">
                  <a:moveTo>
                    <a:pt x="6350" y="647699"/>
                  </a:moveTo>
                  <a:lnTo>
                    <a:pt x="0" y="647699"/>
                  </a:lnTo>
                  <a:lnTo>
                    <a:pt x="0" y="654049"/>
                  </a:lnTo>
                  <a:lnTo>
                    <a:pt x="6350" y="654049"/>
                  </a:lnTo>
                  <a:lnTo>
                    <a:pt x="6350" y="647699"/>
                  </a:lnTo>
                  <a:close/>
                </a:path>
                <a:path w="6350" h="718820">
                  <a:moveTo>
                    <a:pt x="6350" y="654049"/>
                  </a:moveTo>
                  <a:lnTo>
                    <a:pt x="0" y="654049"/>
                  </a:lnTo>
                  <a:lnTo>
                    <a:pt x="0" y="660399"/>
                  </a:lnTo>
                  <a:lnTo>
                    <a:pt x="6350" y="660399"/>
                  </a:lnTo>
                  <a:lnTo>
                    <a:pt x="6350" y="654049"/>
                  </a:lnTo>
                  <a:close/>
                </a:path>
                <a:path w="6350" h="718820">
                  <a:moveTo>
                    <a:pt x="6350" y="660399"/>
                  </a:moveTo>
                  <a:lnTo>
                    <a:pt x="0" y="660399"/>
                  </a:lnTo>
                  <a:lnTo>
                    <a:pt x="0" y="666749"/>
                  </a:lnTo>
                  <a:lnTo>
                    <a:pt x="6350" y="666749"/>
                  </a:lnTo>
                  <a:lnTo>
                    <a:pt x="6350" y="660399"/>
                  </a:lnTo>
                  <a:close/>
                </a:path>
                <a:path w="6350" h="718820">
                  <a:moveTo>
                    <a:pt x="6350" y="666749"/>
                  </a:moveTo>
                  <a:lnTo>
                    <a:pt x="0" y="666749"/>
                  </a:lnTo>
                  <a:lnTo>
                    <a:pt x="0" y="673099"/>
                  </a:lnTo>
                  <a:lnTo>
                    <a:pt x="6350" y="673099"/>
                  </a:lnTo>
                  <a:lnTo>
                    <a:pt x="6350" y="666749"/>
                  </a:lnTo>
                  <a:close/>
                </a:path>
                <a:path w="6350" h="718820">
                  <a:moveTo>
                    <a:pt x="6350" y="673099"/>
                  </a:moveTo>
                  <a:lnTo>
                    <a:pt x="0" y="673099"/>
                  </a:lnTo>
                  <a:lnTo>
                    <a:pt x="0" y="679449"/>
                  </a:lnTo>
                  <a:lnTo>
                    <a:pt x="6350" y="679449"/>
                  </a:lnTo>
                  <a:lnTo>
                    <a:pt x="6350" y="673099"/>
                  </a:lnTo>
                  <a:close/>
                </a:path>
                <a:path w="6350" h="718820">
                  <a:moveTo>
                    <a:pt x="6350" y="679449"/>
                  </a:moveTo>
                  <a:lnTo>
                    <a:pt x="0" y="679449"/>
                  </a:lnTo>
                  <a:lnTo>
                    <a:pt x="0" y="685799"/>
                  </a:lnTo>
                  <a:lnTo>
                    <a:pt x="6350" y="685799"/>
                  </a:lnTo>
                  <a:lnTo>
                    <a:pt x="6350" y="679449"/>
                  </a:lnTo>
                  <a:close/>
                </a:path>
                <a:path w="6350" h="718820">
                  <a:moveTo>
                    <a:pt x="6350" y="685799"/>
                  </a:moveTo>
                  <a:lnTo>
                    <a:pt x="0" y="685799"/>
                  </a:lnTo>
                  <a:lnTo>
                    <a:pt x="0" y="692149"/>
                  </a:lnTo>
                  <a:lnTo>
                    <a:pt x="6350" y="692149"/>
                  </a:lnTo>
                  <a:lnTo>
                    <a:pt x="6350" y="685799"/>
                  </a:lnTo>
                  <a:close/>
                </a:path>
                <a:path w="6350" h="718820">
                  <a:moveTo>
                    <a:pt x="6350" y="692149"/>
                  </a:moveTo>
                  <a:lnTo>
                    <a:pt x="0" y="692149"/>
                  </a:lnTo>
                  <a:lnTo>
                    <a:pt x="0" y="698499"/>
                  </a:lnTo>
                  <a:lnTo>
                    <a:pt x="6350" y="698499"/>
                  </a:lnTo>
                  <a:lnTo>
                    <a:pt x="6350" y="692149"/>
                  </a:lnTo>
                  <a:close/>
                </a:path>
                <a:path w="6350" h="718820">
                  <a:moveTo>
                    <a:pt x="6350" y="698499"/>
                  </a:moveTo>
                  <a:lnTo>
                    <a:pt x="0" y="698499"/>
                  </a:lnTo>
                  <a:lnTo>
                    <a:pt x="0" y="704849"/>
                  </a:lnTo>
                  <a:lnTo>
                    <a:pt x="6350" y="704849"/>
                  </a:lnTo>
                  <a:lnTo>
                    <a:pt x="6350" y="698499"/>
                  </a:lnTo>
                  <a:close/>
                </a:path>
                <a:path w="6350" h="718820">
                  <a:moveTo>
                    <a:pt x="6350" y="704849"/>
                  </a:moveTo>
                  <a:lnTo>
                    <a:pt x="0" y="704849"/>
                  </a:lnTo>
                  <a:lnTo>
                    <a:pt x="0" y="711199"/>
                  </a:lnTo>
                  <a:lnTo>
                    <a:pt x="6350" y="711199"/>
                  </a:lnTo>
                  <a:lnTo>
                    <a:pt x="6350" y="704849"/>
                  </a:lnTo>
                  <a:close/>
                </a:path>
                <a:path w="6350" h="718820">
                  <a:moveTo>
                    <a:pt x="6350" y="711199"/>
                  </a:moveTo>
                  <a:lnTo>
                    <a:pt x="0" y="711199"/>
                  </a:lnTo>
                  <a:lnTo>
                    <a:pt x="0" y="717549"/>
                  </a:lnTo>
                  <a:lnTo>
                    <a:pt x="6350" y="717549"/>
                  </a:lnTo>
                  <a:lnTo>
                    <a:pt x="6350" y="711199"/>
                  </a:lnTo>
                  <a:close/>
                </a:path>
                <a:path w="6350" h="718820">
                  <a:moveTo>
                    <a:pt x="6350" y="717549"/>
                  </a:moveTo>
                  <a:lnTo>
                    <a:pt x="0" y="717549"/>
                  </a:lnTo>
                  <a:lnTo>
                    <a:pt x="0" y="718819"/>
                  </a:lnTo>
                  <a:lnTo>
                    <a:pt x="6350" y="718819"/>
                  </a:lnTo>
                  <a:lnTo>
                    <a:pt x="6350" y="717549"/>
                  </a:lnTo>
                  <a:close/>
                </a:path>
              </a:pathLst>
            </a:custGeom>
            <a:solidFill>
              <a:srgbClr val="3600F7"/>
            </a:solidFill>
          </p:spPr>
          <p:txBody>
            <a:bodyPr bIns="0" lIns="0" rIns="0" rtlCol="0" tIns="0" wrap="square"/>
            <a:p/>
          </p:txBody>
        </p:sp>
        <p:sp>
          <p:nvSpPr>
            <p:cNvPr id="1050007" name="object 1308"/>
            <p:cNvSpPr/>
            <p:nvPr/>
          </p:nvSpPr>
          <p:spPr>
            <a:xfrm>
              <a:off x="6604000" y="4460239"/>
              <a:ext cx="7620" cy="720090"/>
            </a:xfrm>
            <a:custGeom>
              <a:avLst/>
              <a:ahLst/>
              <a:rect l="l" t="t" r="r" b="b"/>
              <a:pathLst>
                <a:path w="7620" h="720089">
                  <a:moveTo>
                    <a:pt x="7620" y="0"/>
                  </a:moveTo>
                  <a:lnTo>
                    <a:pt x="3809" y="0"/>
                  </a:lnTo>
                  <a:lnTo>
                    <a:pt x="3809" y="1269"/>
                  </a:lnTo>
                  <a:lnTo>
                    <a:pt x="0" y="1269"/>
                  </a:lnTo>
                  <a:lnTo>
                    <a:pt x="0" y="6349"/>
                  </a:lnTo>
                  <a:lnTo>
                    <a:pt x="7620" y="6349"/>
                  </a:lnTo>
                  <a:lnTo>
                    <a:pt x="7620" y="0"/>
                  </a:lnTo>
                  <a:close/>
                </a:path>
                <a:path w="7620" h="720089">
                  <a:moveTo>
                    <a:pt x="7620" y="6349"/>
                  </a:moveTo>
                  <a:lnTo>
                    <a:pt x="0" y="6349"/>
                  </a:lnTo>
                  <a:lnTo>
                    <a:pt x="0" y="12699"/>
                  </a:lnTo>
                  <a:lnTo>
                    <a:pt x="7620" y="12699"/>
                  </a:lnTo>
                  <a:lnTo>
                    <a:pt x="7620" y="6349"/>
                  </a:lnTo>
                  <a:close/>
                </a:path>
                <a:path w="7620" h="720089">
                  <a:moveTo>
                    <a:pt x="7620" y="12699"/>
                  </a:moveTo>
                  <a:lnTo>
                    <a:pt x="0" y="12699"/>
                  </a:lnTo>
                  <a:lnTo>
                    <a:pt x="0" y="19049"/>
                  </a:lnTo>
                  <a:lnTo>
                    <a:pt x="7620" y="19049"/>
                  </a:lnTo>
                  <a:lnTo>
                    <a:pt x="7620" y="12699"/>
                  </a:lnTo>
                  <a:close/>
                </a:path>
                <a:path w="7620" h="720089">
                  <a:moveTo>
                    <a:pt x="7620" y="19049"/>
                  </a:moveTo>
                  <a:lnTo>
                    <a:pt x="0" y="19049"/>
                  </a:lnTo>
                  <a:lnTo>
                    <a:pt x="0" y="25399"/>
                  </a:lnTo>
                  <a:lnTo>
                    <a:pt x="7620" y="25399"/>
                  </a:lnTo>
                  <a:lnTo>
                    <a:pt x="7620" y="19049"/>
                  </a:lnTo>
                  <a:close/>
                </a:path>
                <a:path w="7620" h="720089">
                  <a:moveTo>
                    <a:pt x="7620" y="25399"/>
                  </a:moveTo>
                  <a:lnTo>
                    <a:pt x="0" y="25399"/>
                  </a:lnTo>
                  <a:lnTo>
                    <a:pt x="0" y="31749"/>
                  </a:lnTo>
                  <a:lnTo>
                    <a:pt x="7620" y="31749"/>
                  </a:lnTo>
                  <a:lnTo>
                    <a:pt x="7620" y="25399"/>
                  </a:lnTo>
                  <a:close/>
                </a:path>
                <a:path w="7620" h="720089">
                  <a:moveTo>
                    <a:pt x="7620" y="31749"/>
                  </a:moveTo>
                  <a:lnTo>
                    <a:pt x="0" y="31749"/>
                  </a:lnTo>
                  <a:lnTo>
                    <a:pt x="0" y="38099"/>
                  </a:lnTo>
                  <a:lnTo>
                    <a:pt x="7620" y="38099"/>
                  </a:lnTo>
                  <a:lnTo>
                    <a:pt x="7620" y="31749"/>
                  </a:lnTo>
                  <a:close/>
                </a:path>
                <a:path w="7620" h="720089">
                  <a:moveTo>
                    <a:pt x="7620" y="38099"/>
                  </a:moveTo>
                  <a:lnTo>
                    <a:pt x="0" y="38099"/>
                  </a:lnTo>
                  <a:lnTo>
                    <a:pt x="0" y="44449"/>
                  </a:lnTo>
                  <a:lnTo>
                    <a:pt x="7620" y="44449"/>
                  </a:lnTo>
                  <a:lnTo>
                    <a:pt x="7620" y="38099"/>
                  </a:lnTo>
                  <a:close/>
                </a:path>
                <a:path w="7620" h="720089">
                  <a:moveTo>
                    <a:pt x="7620" y="44449"/>
                  </a:moveTo>
                  <a:lnTo>
                    <a:pt x="0" y="44449"/>
                  </a:lnTo>
                  <a:lnTo>
                    <a:pt x="0" y="50799"/>
                  </a:lnTo>
                  <a:lnTo>
                    <a:pt x="7620" y="50799"/>
                  </a:lnTo>
                  <a:lnTo>
                    <a:pt x="7620" y="44449"/>
                  </a:lnTo>
                  <a:close/>
                </a:path>
                <a:path w="7620" h="720089">
                  <a:moveTo>
                    <a:pt x="7620" y="50799"/>
                  </a:moveTo>
                  <a:lnTo>
                    <a:pt x="0" y="50799"/>
                  </a:lnTo>
                  <a:lnTo>
                    <a:pt x="0" y="57149"/>
                  </a:lnTo>
                  <a:lnTo>
                    <a:pt x="7620" y="57149"/>
                  </a:lnTo>
                  <a:lnTo>
                    <a:pt x="7620" y="50799"/>
                  </a:lnTo>
                  <a:close/>
                </a:path>
                <a:path w="7620" h="720089">
                  <a:moveTo>
                    <a:pt x="7620" y="57149"/>
                  </a:moveTo>
                  <a:lnTo>
                    <a:pt x="0" y="57149"/>
                  </a:lnTo>
                  <a:lnTo>
                    <a:pt x="0" y="63499"/>
                  </a:lnTo>
                  <a:lnTo>
                    <a:pt x="7620" y="63499"/>
                  </a:lnTo>
                  <a:lnTo>
                    <a:pt x="7620" y="57149"/>
                  </a:lnTo>
                  <a:close/>
                </a:path>
                <a:path w="7620" h="720089">
                  <a:moveTo>
                    <a:pt x="7620" y="63499"/>
                  </a:moveTo>
                  <a:lnTo>
                    <a:pt x="0" y="63499"/>
                  </a:lnTo>
                  <a:lnTo>
                    <a:pt x="0" y="69849"/>
                  </a:lnTo>
                  <a:lnTo>
                    <a:pt x="7620" y="69849"/>
                  </a:lnTo>
                  <a:lnTo>
                    <a:pt x="7620" y="63499"/>
                  </a:lnTo>
                  <a:close/>
                </a:path>
                <a:path w="7620" h="720089">
                  <a:moveTo>
                    <a:pt x="7620" y="69849"/>
                  </a:moveTo>
                  <a:lnTo>
                    <a:pt x="0" y="69849"/>
                  </a:lnTo>
                  <a:lnTo>
                    <a:pt x="0" y="76199"/>
                  </a:lnTo>
                  <a:lnTo>
                    <a:pt x="7620" y="76199"/>
                  </a:lnTo>
                  <a:lnTo>
                    <a:pt x="7620" y="69849"/>
                  </a:lnTo>
                  <a:close/>
                </a:path>
                <a:path w="7620" h="720089">
                  <a:moveTo>
                    <a:pt x="7620" y="76199"/>
                  </a:moveTo>
                  <a:lnTo>
                    <a:pt x="0" y="76199"/>
                  </a:lnTo>
                  <a:lnTo>
                    <a:pt x="0" y="82549"/>
                  </a:lnTo>
                  <a:lnTo>
                    <a:pt x="7620" y="82549"/>
                  </a:lnTo>
                  <a:lnTo>
                    <a:pt x="7620" y="76199"/>
                  </a:lnTo>
                  <a:close/>
                </a:path>
                <a:path w="7620" h="720089">
                  <a:moveTo>
                    <a:pt x="7620" y="82549"/>
                  </a:moveTo>
                  <a:lnTo>
                    <a:pt x="0" y="82549"/>
                  </a:lnTo>
                  <a:lnTo>
                    <a:pt x="0" y="88899"/>
                  </a:lnTo>
                  <a:lnTo>
                    <a:pt x="7620" y="88899"/>
                  </a:lnTo>
                  <a:lnTo>
                    <a:pt x="7620" y="82549"/>
                  </a:lnTo>
                  <a:close/>
                </a:path>
                <a:path w="7620" h="720089">
                  <a:moveTo>
                    <a:pt x="7620" y="88899"/>
                  </a:moveTo>
                  <a:lnTo>
                    <a:pt x="0" y="88899"/>
                  </a:lnTo>
                  <a:lnTo>
                    <a:pt x="0" y="95249"/>
                  </a:lnTo>
                  <a:lnTo>
                    <a:pt x="7620" y="95249"/>
                  </a:lnTo>
                  <a:lnTo>
                    <a:pt x="7620" y="88899"/>
                  </a:lnTo>
                  <a:close/>
                </a:path>
                <a:path w="7620" h="720089">
                  <a:moveTo>
                    <a:pt x="7620" y="95249"/>
                  </a:moveTo>
                  <a:lnTo>
                    <a:pt x="0" y="95249"/>
                  </a:lnTo>
                  <a:lnTo>
                    <a:pt x="0" y="101599"/>
                  </a:lnTo>
                  <a:lnTo>
                    <a:pt x="7620" y="101599"/>
                  </a:lnTo>
                  <a:lnTo>
                    <a:pt x="7620" y="95249"/>
                  </a:lnTo>
                  <a:close/>
                </a:path>
                <a:path w="7620" h="720089">
                  <a:moveTo>
                    <a:pt x="7620" y="101599"/>
                  </a:moveTo>
                  <a:lnTo>
                    <a:pt x="0" y="101599"/>
                  </a:lnTo>
                  <a:lnTo>
                    <a:pt x="0" y="107949"/>
                  </a:lnTo>
                  <a:lnTo>
                    <a:pt x="7620" y="107949"/>
                  </a:lnTo>
                  <a:lnTo>
                    <a:pt x="7620" y="101599"/>
                  </a:lnTo>
                  <a:close/>
                </a:path>
                <a:path w="7620" h="720089">
                  <a:moveTo>
                    <a:pt x="7620" y="107949"/>
                  </a:moveTo>
                  <a:lnTo>
                    <a:pt x="0" y="107949"/>
                  </a:lnTo>
                  <a:lnTo>
                    <a:pt x="0" y="114299"/>
                  </a:lnTo>
                  <a:lnTo>
                    <a:pt x="7620" y="114299"/>
                  </a:lnTo>
                  <a:lnTo>
                    <a:pt x="7620" y="107949"/>
                  </a:lnTo>
                  <a:close/>
                </a:path>
                <a:path w="7620" h="720089">
                  <a:moveTo>
                    <a:pt x="7620" y="114299"/>
                  </a:moveTo>
                  <a:lnTo>
                    <a:pt x="0" y="114299"/>
                  </a:lnTo>
                  <a:lnTo>
                    <a:pt x="0" y="120649"/>
                  </a:lnTo>
                  <a:lnTo>
                    <a:pt x="7620" y="120649"/>
                  </a:lnTo>
                  <a:lnTo>
                    <a:pt x="7620" y="114299"/>
                  </a:lnTo>
                  <a:close/>
                </a:path>
                <a:path w="7620" h="720089">
                  <a:moveTo>
                    <a:pt x="7620" y="120649"/>
                  </a:moveTo>
                  <a:lnTo>
                    <a:pt x="0" y="120649"/>
                  </a:lnTo>
                  <a:lnTo>
                    <a:pt x="0" y="126999"/>
                  </a:lnTo>
                  <a:lnTo>
                    <a:pt x="7620" y="126999"/>
                  </a:lnTo>
                  <a:lnTo>
                    <a:pt x="7620" y="120649"/>
                  </a:lnTo>
                  <a:close/>
                </a:path>
                <a:path w="7620" h="720089">
                  <a:moveTo>
                    <a:pt x="7620" y="126999"/>
                  </a:moveTo>
                  <a:lnTo>
                    <a:pt x="0" y="126999"/>
                  </a:lnTo>
                  <a:lnTo>
                    <a:pt x="0" y="133349"/>
                  </a:lnTo>
                  <a:lnTo>
                    <a:pt x="7620" y="133349"/>
                  </a:lnTo>
                  <a:lnTo>
                    <a:pt x="7620" y="126999"/>
                  </a:lnTo>
                  <a:close/>
                </a:path>
                <a:path w="7620" h="720089">
                  <a:moveTo>
                    <a:pt x="7620" y="133349"/>
                  </a:moveTo>
                  <a:lnTo>
                    <a:pt x="0" y="133349"/>
                  </a:lnTo>
                  <a:lnTo>
                    <a:pt x="0" y="139699"/>
                  </a:lnTo>
                  <a:lnTo>
                    <a:pt x="7620" y="139699"/>
                  </a:lnTo>
                  <a:lnTo>
                    <a:pt x="7620" y="133349"/>
                  </a:lnTo>
                  <a:close/>
                </a:path>
                <a:path w="7620" h="720089">
                  <a:moveTo>
                    <a:pt x="7620" y="139699"/>
                  </a:moveTo>
                  <a:lnTo>
                    <a:pt x="0" y="139699"/>
                  </a:lnTo>
                  <a:lnTo>
                    <a:pt x="0" y="146049"/>
                  </a:lnTo>
                  <a:lnTo>
                    <a:pt x="7620" y="146049"/>
                  </a:lnTo>
                  <a:lnTo>
                    <a:pt x="7620" y="139699"/>
                  </a:lnTo>
                  <a:close/>
                </a:path>
                <a:path w="7620" h="720089">
                  <a:moveTo>
                    <a:pt x="7620" y="146049"/>
                  </a:moveTo>
                  <a:lnTo>
                    <a:pt x="0" y="146049"/>
                  </a:lnTo>
                  <a:lnTo>
                    <a:pt x="0" y="151129"/>
                  </a:lnTo>
                  <a:lnTo>
                    <a:pt x="7620" y="151129"/>
                  </a:lnTo>
                  <a:lnTo>
                    <a:pt x="7620" y="146049"/>
                  </a:lnTo>
                  <a:close/>
                </a:path>
                <a:path w="7620" h="720089">
                  <a:moveTo>
                    <a:pt x="7620" y="151129"/>
                  </a:moveTo>
                  <a:lnTo>
                    <a:pt x="0" y="151129"/>
                  </a:lnTo>
                  <a:lnTo>
                    <a:pt x="0" y="158749"/>
                  </a:lnTo>
                  <a:lnTo>
                    <a:pt x="7620" y="158749"/>
                  </a:lnTo>
                  <a:lnTo>
                    <a:pt x="7620" y="151129"/>
                  </a:lnTo>
                  <a:close/>
                </a:path>
                <a:path w="7620" h="720089">
                  <a:moveTo>
                    <a:pt x="7620" y="158749"/>
                  </a:moveTo>
                  <a:lnTo>
                    <a:pt x="0" y="158749"/>
                  </a:lnTo>
                  <a:lnTo>
                    <a:pt x="0" y="165099"/>
                  </a:lnTo>
                  <a:lnTo>
                    <a:pt x="7620" y="165099"/>
                  </a:lnTo>
                  <a:lnTo>
                    <a:pt x="7620" y="158749"/>
                  </a:lnTo>
                  <a:close/>
                </a:path>
                <a:path w="7620" h="720089">
                  <a:moveTo>
                    <a:pt x="7620" y="165099"/>
                  </a:moveTo>
                  <a:lnTo>
                    <a:pt x="0" y="165099"/>
                  </a:lnTo>
                  <a:lnTo>
                    <a:pt x="0" y="171449"/>
                  </a:lnTo>
                  <a:lnTo>
                    <a:pt x="7620" y="171449"/>
                  </a:lnTo>
                  <a:lnTo>
                    <a:pt x="7620" y="165099"/>
                  </a:lnTo>
                  <a:close/>
                </a:path>
                <a:path w="7620" h="720089">
                  <a:moveTo>
                    <a:pt x="7620" y="171449"/>
                  </a:moveTo>
                  <a:lnTo>
                    <a:pt x="0" y="171449"/>
                  </a:lnTo>
                  <a:lnTo>
                    <a:pt x="0" y="177799"/>
                  </a:lnTo>
                  <a:lnTo>
                    <a:pt x="7620" y="177799"/>
                  </a:lnTo>
                  <a:lnTo>
                    <a:pt x="7620" y="171449"/>
                  </a:lnTo>
                  <a:close/>
                </a:path>
                <a:path w="7620" h="720089">
                  <a:moveTo>
                    <a:pt x="7620" y="177799"/>
                  </a:moveTo>
                  <a:lnTo>
                    <a:pt x="0" y="177799"/>
                  </a:lnTo>
                  <a:lnTo>
                    <a:pt x="0" y="184149"/>
                  </a:lnTo>
                  <a:lnTo>
                    <a:pt x="7620" y="184149"/>
                  </a:lnTo>
                  <a:lnTo>
                    <a:pt x="7620" y="177799"/>
                  </a:lnTo>
                  <a:close/>
                </a:path>
                <a:path w="7620" h="720089">
                  <a:moveTo>
                    <a:pt x="7620" y="184149"/>
                  </a:moveTo>
                  <a:lnTo>
                    <a:pt x="0" y="184149"/>
                  </a:lnTo>
                  <a:lnTo>
                    <a:pt x="0" y="190499"/>
                  </a:lnTo>
                  <a:lnTo>
                    <a:pt x="7620" y="190499"/>
                  </a:lnTo>
                  <a:lnTo>
                    <a:pt x="7620" y="184149"/>
                  </a:lnTo>
                  <a:close/>
                </a:path>
                <a:path w="7620" h="720089">
                  <a:moveTo>
                    <a:pt x="7620" y="190499"/>
                  </a:moveTo>
                  <a:lnTo>
                    <a:pt x="0" y="190499"/>
                  </a:lnTo>
                  <a:lnTo>
                    <a:pt x="0" y="196849"/>
                  </a:lnTo>
                  <a:lnTo>
                    <a:pt x="7620" y="196849"/>
                  </a:lnTo>
                  <a:lnTo>
                    <a:pt x="7620" y="190499"/>
                  </a:lnTo>
                  <a:close/>
                </a:path>
                <a:path w="7620" h="720089">
                  <a:moveTo>
                    <a:pt x="7620" y="196849"/>
                  </a:moveTo>
                  <a:lnTo>
                    <a:pt x="0" y="196849"/>
                  </a:lnTo>
                  <a:lnTo>
                    <a:pt x="0" y="203199"/>
                  </a:lnTo>
                  <a:lnTo>
                    <a:pt x="7620" y="203199"/>
                  </a:lnTo>
                  <a:lnTo>
                    <a:pt x="7620" y="196849"/>
                  </a:lnTo>
                  <a:close/>
                </a:path>
                <a:path w="7620" h="720089">
                  <a:moveTo>
                    <a:pt x="7620" y="203199"/>
                  </a:moveTo>
                  <a:lnTo>
                    <a:pt x="0" y="203199"/>
                  </a:lnTo>
                  <a:lnTo>
                    <a:pt x="0" y="209549"/>
                  </a:lnTo>
                  <a:lnTo>
                    <a:pt x="7620" y="209549"/>
                  </a:lnTo>
                  <a:lnTo>
                    <a:pt x="7620" y="203199"/>
                  </a:lnTo>
                  <a:close/>
                </a:path>
                <a:path w="7620" h="720089">
                  <a:moveTo>
                    <a:pt x="7620" y="209549"/>
                  </a:moveTo>
                  <a:lnTo>
                    <a:pt x="0" y="209549"/>
                  </a:lnTo>
                  <a:lnTo>
                    <a:pt x="0" y="215899"/>
                  </a:lnTo>
                  <a:lnTo>
                    <a:pt x="7620" y="215899"/>
                  </a:lnTo>
                  <a:lnTo>
                    <a:pt x="7620" y="209549"/>
                  </a:lnTo>
                  <a:close/>
                </a:path>
                <a:path w="7620" h="720089">
                  <a:moveTo>
                    <a:pt x="7620" y="215899"/>
                  </a:moveTo>
                  <a:lnTo>
                    <a:pt x="0" y="215899"/>
                  </a:lnTo>
                  <a:lnTo>
                    <a:pt x="0" y="222249"/>
                  </a:lnTo>
                  <a:lnTo>
                    <a:pt x="5079" y="222249"/>
                  </a:lnTo>
                  <a:lnTo>
                    <a:pt x="5079" y="220979"/>
                  </a:lnTo>
                  <a:lnTo>
                    <a:pt x="6350" y="220979"/>
                  </a:lnTo>
                  <a:lnTo>
                    <a:pt x="6350" y="218439"/>
                  </a:lnTo>
                  <a:lnTo>
                    <a:pt x="7620" y="218439"/>
                  </a:lnTo>
                  <a:lnTo>
                    <a:pt x="7620" y="215899"/>
                  </a:lnTo>
                  <a:close/>
                </a:path>
                <a:path w="7620" h="720089">
                  <a:moveTo>
                    <a:pt x="5079" y="222249"/>
                  </a:moveTo>
                  <a:lnTo>
                    <a:pt x="0" y="222249"/>
                  </a:lnTo>
                  <a:lnTo>
                    <a:pt x="0" y="228599"/>
                  </a:lnTo>
                  <a:lnTo>
                    <a:pt x="2539" y="228599"/>
                  </a:lnTo>
                  <a:lnTo>
                    <a:pt x="2539" y="227329"/>
                  </a:lnTo>
                  <a:lnTo>
                    <a:pt x="3809" y="227329"/>
                  </a:lnTo>
                  <a:lnTo>
                    <a:pt x="3809" y="223519"/>
                  </a:lnTo>
                  <a:lnTo>
                    <a:pt x="5079" y="223519"/>
                  </a:lnTo>
                  <a:lnTo>
                    <a:pt x="5079" y="222249"/>
                  </a:lnTo>
                  <a:close/>
                </a:path>
                <a:path w="7620" h="720089">
                  <a:moveTo>
                    <a:pt x="2540" y="228599"/>
                  </a:moveTo>
                  <a:lnTo>
                    <a:pt x="0" y="228599"/>
                  </a:lnTo>
                  <a:lnTo>
                    <a:pt x="0" y="233679"/>
                  </a:lnTo>
                  <a:lnTo>
                    <a:pt x="1270" y="233679"/>
                  </a:lnTo>
                  <a:lnTo>
                    <a:pt x="1270" y="229869"/>
                  </a:lnTo>
                  <a:lnTo>
                    <a:pt x="2540" y="229869"/>
                  </a:lnTo>
                  <a:lnTo>
                    <a:pt x="2540" y="228599"/>
                  </a:lnTo>
                  <a:close/>
                </a:path>
                <a:path w="7620" h="720089">
                  <a:moveTo>
                    <a:pt x="7620" y="300989"/>
                  </a:moveTo>
                  <a:lnTo>
                    <a:pt x="6350" y="300989"/>
                  </a:lnTo>
                  <a:lnTo>
                    <a:pt x="6350" y="302259"/>
                  </a:lnTo>
                  <a:lnTo>
                    <a:pt x="1270" y="302259"/>
                  </a:lnTo>
                  <a:lnTo>
                    <a:pt x="1270" y="303529"/>
                  </a:lnTo>
                  <a:lnTo>
                    <a:pt x="0" y="303529"/>
                  </a:lnTo>
                  <a:lnTo>
                    <a:pt x="0" y="304799"/>
                  </a:lnTo>
                  <a:lnTo>
                    <a:pt x="7620" y="304799"/>
                  </a:lnTo>
                  <a:lnTo>
                    <a:pt x="7620" y="300989"/>
                  </a:lnTo>
                  <a:close/>
                </a:path>
                <a:path w="7620" h="720089">
                  <a:moveTo>
                    <a:pt x="7620" y="304799"/>
                  </a:moveTo>
                  <a:lnTo>
                    <a:pt x="0" y="304799"/>
                  </a:lnTo>
                  <a:lnTo>
                    <a:pt x="0" y="311149"/>
                  </a:lnTo>
                  <a:lnTo>
                    <a:pt x="7620" y="311149"/>
                  </a:lnTo>
                  <a:lnTo>
                    <a:pt x="7620" y="304799"/>
                  </a:lnTo>
                  <a:close/>
                </a:path>
                <a:path w="7620" h="720089">
                  <a:moveTo>
                    <a:pt x="7620" y="311149"/>
                  </a:moveTo>
                  <a:lnTo>
                    <a:pt x="0" y="311149"/>
                  </a:lnTo>
                  <a:lnTo>
                    <a:pt x="0" y="317499"/>
                  </a:lnTo>
                  <a:lnTo>
                    <a:pt x="7620" y="317499"/>
                  </a:lnTo>
                  <a:lnTo>
                    <a:pt x="7620" y="311149"/>
                  </a:lnTo>
                  <a:close/>
                </a:path>
                <a:path w="7620" h="720089">
                  <a:moveTo>
                    <a:pt x="7620" y="317499"/>
                  </a:moveTo>
                  <a:lnTo>
                    <a:pt x="0" y="317499"/>
                  </a:lnTo>
                  <a:lnTo>
                    <a:pt x="0" y="323849"/>
                  </a:lnTo>
                  <a:lnTo>
                    <a:pt x="7620" y="323849"/>
                  </a:lnTo>
                  <a:lnTo>
                    <a:pt x="7620" y="317499"/>
                  </a:lnTo>
                  <a:close/>
                </a:path>
                <a:path w="7620" h="720089">
                  <a:moveTo>
                    <a:pt x="7620" y="323849"/>
                  </a:moveTo>
                  <a:lnTo>
                    <a:pt x="0" y="323849"/>
                  </a:lnTo>
                  <a:lnTo>
                    <a:pt x="0" y="330199"/>
                  </a:lnTo>
                  <a:lnTo>
                    <a:pt x="7620" y="330199"/>
                  </a:lnTo>
                  <a:lnTo>
                    <a:pt x="7620" y="323849"/>
                  </a:lnTo>
                  <a:close/>
                </a:path>
                <a:path w="7620" h="720089">
                  <a:moveTo>
                    <a:pt x="7620" y="330199"/>
                  </a:moveTo>
                  <a:lnTo>
                    <a:pt x="0" y="330199"/>
                  </a:lnTo>
                  <a:lnTo>
                    <a:pt x="0" y="336549"/>
                  </a:lnTo>
                  <a:lnTo>
                    <a:pt x="7620" y="336549"/>
                  </a:lnTo>
                  <a:lnTo>
                    <a:pt x="7620" y="330199"/>
                  </a:lnTo>
                  <a:close/>
                </a:path>
                <a:path w="7620" h="720089">
                  <a:moveTo>
                    <a:pt x="7620" y="336549"/>
                  </a:moveTo>
                  <a:lnTo>
                    <a:pt x="0" y="336549"/>
                  </a:lnTo>
                  <a:lnTo>
                    <a:pt x="0" y="342899"/>
                  </a:lnTo>
                  <a:lnTo>
                    <a:pt x="7620" y="342899"/>
                  </a:lnTo>
                  <a:lnTo>
                    <a:pt x="7620" y="336549"/>
                  </a:lnTo>
                  <a:close/>
                </a:path>
                <a:path w="7620" h="720089">
                  <a:moveTo>
                    <a:pt x="7620" y="342899"/>
                  </a:moveTo>
                  <a:lnTo>
                    <a:pt x="0" y="342899"/>
                  </a:lnTo>
                  <a:lnTo>
                    <a:pt x="0" y="349249"/>
                  </a:lnTo>
                  <a:lnTo>
                    <a:pt x="7620" y="349249"/>
                  </a:lnTo>
                  <a:lnTo>
                    <a:pt x="7620" y="342899"/>
                  </a:lnTo>
                  <a:close/>
                </a:path>
                <a:path w="7620" h="720089">
                  <a:moveTo>
                    <a:pt x="7620" y="349249"/>
                  </a:moveTo>
                  <a:lnTo>
                    <a:pt x="0" y="349249"/>
                  </a:lnTo>
                  <a:lnTo>
                    <a:pt x="0" y="355599"/>
                  </a:lnTo>
                  <a:lnTo>
                    <a:pt x="7620" y="355599"/>
                  </a:lnTo>
                  <a:lnTo>
                    <a:pt x="7620" y="349249"/>
                  </a:lnTo>
                  <a:close/>
                </a:path>
                <a:path w="7620" h="720089">
                  <a:moveTo>
                    <a:pt x="7620" y="355599"/>
                  </a:moveTo>
                  <a:lnTo>
                    <a:pt x="0" y="355599"/>
                  </a:lnTo>
                  <a:lnTo>
                    <a:pt x="0" y="361949"/>
                  </a:lnTo>
                  <a:lnTo>
                    <a:pt x="7620" y="361949"/>
                  </a:lnTo>
                  <a:lnTo>
                    <a:pt x="7620" y="355599"/>
                  </a:lnTo>
                  <a:close/>
                </a:path>
                <a:path w="7620" h="720089">
                  <a:moveTo>
                    <a:pt x="7620" y="361949"/>
                  </a:moveTo>
                  <a:lnTo>
                    <a:pt x="0" y="361949"/>
                  </a:lnTo>
                  <a:lnTo>
                    <a:pt x="0" y="368299"/>
                  </a:lnTo>
                  <a:lnTo>
                    <a:pt x="7620" y="368299"/>
                  </a:lnTo>
                  <a:lnTo>
                    <a:pt x="7620" y="361949"/>
                  </a:lnTo>
                  <a:close/>
                </a:path>
                <a:path w="7620" h="720089">
                  <a:moveTo>
                    <a:pt x="7620" y="368299"/>
                  </a:moveTo>
                  <a:lnTo>
                    <a:pt x="0" y="368299"/>
                  </a:lnTo>
                  <a:lnTo>
                    <a:pt x="0" y="374649"/>
                  </a:lnTo>
                  <a:lnTo>
                    <a:pt x="7620" y="374649"/>
                  </a:lnTo>
                  <a:lnTo>
                    <a:pt x="7620" y="368299"/>
                  </a:lnTo>
                  <a:close/>
                </a:path>
                <a:path w="7620" h="720089">
                  <a:moveTo>
                    <a:pt x="7620" y="374649"/>
                  </a:moveTo>
                  <a:lnTo>
                    <a:pt x="0" y="374649"/>
                  </a:lnTo>
                  <a:lnTo>
                    <a:pt x="0" y="380999"/>
                  </a:lnTo>
                  <a:lnTo>
                    <a:pt x="7620" y="380999"/>
                  </a:lnTo>
                  <a:lnTo>
                    <a:pt x="7620" y="374649"/>
                  </a:lnTo>
                  <a:close/>
                </a:path>
                <a:path w="7620" h="720089">
                  <a:moveTo>
                    <a:pt x="7620" y="380999"/>
                  </a:moveTo>
                  <a:lnTo>
                    <a:pt x="0" y="380999"/>
                  </a:lnTo>
                  <a:lnTo>
                    <a:pt x="0" y="387349"/>
                  </a:lnTo>
                  <a:lnTo>
                    <a:pt x="7620" y="387349"/>
                  </a:lnTo>
                  <a:lnTo>
                    <a:pt x="7620" y="380999"/>
                  </a:lnTo>
                  <a:close/>
                </a:path>
                <a:path w="7620" h="720089">
                  <a:moveTo>
                    <a:pt x="7620" y="387349"/>
                  </a:moveTo>
                  <a:lnTo>
                    <a:pt x="0" y="387349"/>
                  </a:lnTo>
                  <a:lnTo>
                    <a:pt x="0" y="393699"/>
                  </a:lnTo>
                  <a:lnTo>
                    <a:pt x="7620" y="393699"/>
                  </a:lnTo>
                  <a:lnTo>
                    <a:pt x="7620" y="387349"/>
                  </a:lnTo>
                  <a:close/>
                </a:path>
                <a:path w="7620" h="720089">
                  <a:moveTo>
                    <a:pt x="7620" y="393699"/>
                  </a:moveTo>
                  <a:lnTo>
                    <a:pt x="0" y="393699"/>
                  </a:lnTo>
                  <a:lnTo>
                    <a:pt x="0" y="400049"/>
                  </a:lnTo>
                  <a:lnTo>
                    <a:pt x="7620" y="400049"/>
                  </a:lnTo>
                  <a:lnTo>
                    <a:pt x="7620" y="393699"/>
                  </a:lnTo>
                  <a:close/>
                </a:path>
                <a:path w="7620" h="720089">
                  <a:moveTo>
                    <a:pt x="7620" y="400049"/>
                  </a:moveTo>
                  <a:lnTo>
                    <a:pt x="0" y="400049"/>
                  </a:lnTo>
                  <a:lnTo>
                    <a:pt x="0" y="406399"/>
                  </a:lnTo>
                  <a:lnTo>
                    <a:pt x="7620" y="406399"/>
                  </a:lnTo>
                  <a:lnTo>
                    <a:pt x="7620" y="400049"/>
                  </a:lnTo>
                  <a:close/>
                </a:path>
                <a:path w="7620" h="720089">
                  <a:moveTo>
                    <a:pt x="7620" y="406399"/>
                  </a:moveTo>
                  <a:lnTo>
                    <a:pt x="0" y="406399"/>
                  </a:lnTo>
                  <a:lnTo>
                    <a:pt x="0" y="412749"/>
                  </a:lnTo>
                  <a:lnTo>
                    <a:pt x="7620" y="412749"/>
                  </a:lnTo>
                  <a:lnTo>
                    <a:pt x="7620" y="406399"/>
                  </a:lnTo>
                  <a:close/>
                </a:path>
                <a:path w="7620" h="720089">
                  <a:moveTo>
                    <a:pt x="7620" y="412749"/>
                  </a:moveTo>
                  <a:lnTo>
                    <a:pt x="0" y="412749"/>
                  </a:lnTo>
                  <a:lnTo>
                    <a:pt x="0" y="419099"/>
                  </a:lnTo>
                  <a:lnTo>
                    <a:pt x="7620" y="419099"/>
                  </a:lnTo>
                  <a:lnTo>
                    <a:pt x="7620" y="412749"/>
                  </a:lnTo>
                  <a:close/>
                </a:path>
                <a:path w="7620" h="720089">
                  <a:moveTo>
                    <a:pt x="7620" y="419099"/>
                  </a:moveTo>
                  <a:lnTo>
                    <a:pt x="0" y="419099"/>
                  </a:lnTo>
                  <a:lnTo>
                    <a:pt x="0" y="425449"/>
                  </a:lnTo>
                  <a:lnTo>
                    <a:pt x="7620" y="425449"/>
                  </a:lnTo>
                  <a:lnTo>
                    <a:pt x="7620" y="419099"/>
                  </a:lnTo>
                  <a:close/>
                </a:path>
                <a:path w="7620" h="720089">
                  <a:moveTo>
                    <a:pt x="7620" y="425449"/>
                  </a:moveTo>
                  <a:lnTo>
                    <a:pt x="0" y="425449"/>
                  </a:lnTo>
                  <a:lnTo>
                    <a:pt x="0" y="431799"/>
                  </a:lnTo>
                  <a:lnTo>
                    <a:pt x="7620" y="431799"/>
                  </a:lnTo>
                  <a:lnTo>
                    <a:pt x="7620" y="425449"/>
                  </a:lnTo>
                  <a:close/>
                </a:path>
                <a:path w="7620" h="720089">
                  <a:moveTo>
                    <a:pt x="7620" y="431799"/>
                  </a:moveTo>
                  <a:lnTo>
                    <a:pt x="0" y="431799"/>
                  </a:lnTo>
                  <a:lnTo>
                    <a:pt x="0" y="438149"/>
                  </a:lnTo>
                  <a:lnTo>
                    <a:pt x="7620" y="438149"/>
                  </a:lnTo>
                  <a:lnTo>
                    <a:pt x="7620" y="431799"/>
                  </a:lnTo>
                  <a:close/>
                </a:path>
                <a:path w="7620" h="720089">
                  <a:moveTo>
                    <a:pt x="7620" y="438149"/>
                  </a:moveTo>
                  <a:lnTo>
                    <a:pt x="0" y="438149"/>
                  </a:lnTo>
                  <a:lnTo>
                    <a:pt x="0" y="444499"/>
                  </a:lnTo>
                  <a:lnTo>
                    <a:pt x="7620" y="444499"/>
                  </a:lnTo>
                  <a:lnTo>
                    <a:pt x="7620" y="438149"/>
                  </a:lnTo>
                  <a:close/>
                </a:path>
                <a:path w="7620" h="720089">
                  <a:moveTo>
                    <a:pt x="7620" y="444499"/>
                  </a:moveTo>
                  <a:lnTo>
                    <a:pt x="0" y="444499"/>
                  </a:lnTo>
                  <a:lnTo>
                    <a:pt x="0" y="450849"/>
                  </a:lnTo>
                  <a:lnTo>
                    <a:pt x="7620" y="450849"/>
                  </a:lnTo>
                  <a:lnTo>
                    <a:pt x="7620" y="444499"/>
                  </a:lnTo>
                  <a:close/>
                </a:path>
                <a:path w="7620" h="720089">
                  <a:moveTo>
                    <a:pt x="7620" y="450849"/>
                  </a:moveTo>
                  <a:lnTo>
                    <a:pt x="0" y="450849"/>
                  </a:lnTo>
                  <a:lnTo>
                    <a:pt x="0" y="457199"/>
                  </a:lnTo>
                  <a:lnTo>
                    <a:pt x="7620" y="457199"/>
                  </a:lnTo>
                  <a:lnTo>
                    <a:pt x="7620" y="450849"/>
                  </a:lnTo>
                  <a:close/>
                </a:path>
                <a:path w="7620" h="720089">
                  <a:moveTo>
                    <a:pt x="7620" y="457199"/>
                  </a:moveTo>
                  <a:lnTo>
                    <a:pt x="0" y="457199"/>
                  </a:lnTo>
                  <a:lnTo>
                    <a:pt x="0" y="463549"/>
                  </a:lnTo>
                  <a:lnTo>
                    <a:pt x="5079" y="463549"/>
                  </a:lnTo>
                  <a:lnTo>
                    <a:pt x="5079" y="462279"/>
                  </a:lnTo>
                  <a:lnTo>
                    <a:pt x="6350" y="462279"/>
                  </a:lnTo>
                  <a:lnTo>
                    <a:pt x="6350" y="459739"/>
                  </a:lnTo>
                  <a:lnTo>
                    <a:pt x="7620" y="459739"/>
                  </a:lnTo>
                  <a:lnTo>
                    <a:pt x="7620" y="457199"/>
                  </a:lnTo>
                  <a:close/>
                </a:path>
                <a:path w="7620" h="720089">
                  <a:moveTo>
                    <a:pt x="3809" y="463549"/>
                  </a:moveTo>
                  <a:lnTo>
                    <a:pt x="0" y="463549"/>
                  </a:lnTo>
                  <a:lnTo>
                    <a:pt x="0" y="469899"/>
                  </a:lnTo>
                  <a:lnTo>
                    <a:pt x="1270" y="469899"/>
                  </a:lnTo>
                  <a:lnTo>
                    <a:pt x="1270" y="467359"/>
                  </a:lnTo>
                  <a:lnTo>
                    <a:pt x="2540" y="467359"/>
                  </a:lnTo>
                  <a:lnTo>
                    <a:pt x="2540" y="464819"/>
                  </a:lnTo>
                  <a:lnTo>
                    <a:pt x="3809" y="464819"/>
                  </a:lnTo>
                  <a:lnTo>
                    <a:pt x="3809" y="463549"/>
                  </a:lnTo>
                  <a:close/>
                </a:path>
                <a:path w="7620" h="720089">
                  <a:moveTo>
                    <a:pt x="1270" y="535939"/>
                  </a:moveTo>
                  <a:lnTo>
                    <a:pt x="0" y="535939"/>
                  </a:lnTo>
                  <a:lnTo>
                    <a:pt x="0" y="539749"/>
                  </a:lnTo>
                  <a:lnTo>
                    <a:pt x="2540" y="539749"/>
                  </a:lnTo>
                  <a:lnTo>
                    <a:pt x="2540" y="537209"/>
                  </a:lnTo>
                  <a:lnTo>
                    <a:pt x="1270" y="537209"/>
                  </a:lnTo>
                  <a:lnTo>
                    <a:pt x="1270" y="535939"/>
                  </a:lnTo>
                  <a:close/>
                </a:path>
                <a:path w="7620" h="720089">
                  <a:moveTo>
                    <a:pt x="3810" y="539749"/>
                  </a:moveTo>
                  <a:lnTo>
                    <a:pt x="0" y="539749"/>
                  </a:lnTo>
                  <a:lnTo>
                    <a:pt x="0" y="546099"/>
                  </a:lnTo>
                  <a:lnTo>
                    <a:pt x="7620" y="546099"/>
                  </a:lnTo>
                  <a:lnTo>
                    <a:pt x="7620" y="544829"/>
                  </a:lnTo>
                  <a:lnTo>
                    <a:pt x="6350" y="544829"/>
                  </a:lnTo>
                  <a:lnTo>
                    <a:pt x="6350" y="543559"/>
                  </a:lnTo>
                  <a:lnTo>
                    <a:pt x="5079" y="543559"/>
                  </a:lnTo>
                  <a:lnTo>
                    <a:pt x="5079" y="542289"/>
                  </a:lnTo>
                  <a:lnTo>
                    <a:pt x="3810" y="542289"/>
                  </a:lnTo>
                  <a:lnTo>
                    <a:pt x="3810" y="539749"/>
                  </a:lnTo>
                  <a:close/>
                </a:path>
                <a:path w="7620" h="720089">
                  <a:moveTo>
                    <a:pt x="7620" y="546099"/>
                  </a:moveTo>
                  <a:lnTo>
                    <a:pt x="0" y="546099"/>
                  </a:lnTo>
                  <a:lnTo>
                    <a:pt x="0" y="552449"/>
                  </a:lnTo>
                  <a:lnTo>
                    <a:pt x="7620" y="552449"/>
                  </a:lnTo>
                  <a:lnTo>
                    <a:pt x="7620" y="546099"/>
                  </a:lnTo>
                  <a:close/>
                </a:path>
                <a:path w="7620" h="720089">
                  <a:moveTo>
                    <a:pt x="7620" y="552449"/>
                  </a:moveTo>
                  <a:lnTo>
                    <a:pt x="0" y="552449"/>
                  </a:lnTo>
                  <a:lnTo>
                    <a:pt x="0" y="558799"/>
                  </a:lnTo>
                  <a:lnTo>
                    <a:pt x="7620" y="558799"/>
                  </a:lnTo>
                  <a:lnTo>
                    <a:pt x="7620" y="552449"/>
                  </a:lnTo>
                  <a:close/>
                </a:path>
                <a:path w="7620" h="720089">
                  <a:moveTo>
                    <a:pt x="7620" y="558799"/>
                  </a:moveTo>
                  <a:lnTo>
                    <a:pt x="0" y="558799"/>
                  </a:lnTo>
                  <a:lnTo>
                    <a:pt x="0" y="565149"/>
                  </a:lnTo>
                  <a:lnTo>
                    <a:pt x="7620" y="565149"/>
                  </a:lnTo>
                  <a:lnTo>
                    <a:pt x="7620" y="558799"/>
                  </a:lnTo>
                  <a:close/>
                </a:path>
                <a:path w="7620" h="720089">
                  <a:moveTo>
                    <a:pt x="7620" y="565149"/>
                  </a:moveTo>
                  <a:lnTo>
                    <a:pt x="0" y="565149"/>
                  </a:lnTo>
                  <a:lnTo>
                    <a:pt x="0" y="571499"/>
                  </a:lnTo>
                  <a:lnTo>
                    <a:pt x="7620" y="571499"/>
                  </a:lnTo>
                  <a:lnTo>
                    <a:pt x="7620" y="565149"/>
                  </a:lnTo>
                  <a:close/>
                </a:path>
                <a:path w="7620" h="720089">
                  <a:moveTo>
                    <a:pt x="7620" y="571499"/>
                  </a:moveTo>
                  <a:lnTo>
                    <a:pt x="0" y="571499"/>
                  </a:lnTo>
                  <a:lnTo>
                    <a:pt x="0" y="589279"/>
                  </a:lnTo>
                  <a:lnTo>
                    <a:pt x="7620" y="589279"/>
                  </a:lnTo>
                  <a:lnTo>
                    <a:pt x="7620" y="571499"/>
                  </a:lnTo>
                  <a:close/>
                </a:path>
                <a:path w="7620" h="720089">
                  <a:moveTo>
                    <a:pt x="7620" y="589279"/>
                  </a:moveTo>
                  <a:lnTo>
                    <a:pt x="0" y="589279"/>
                  </a:lnTo>
                  <a:lnTo>
                    <a:pt x="0" y="596899"/>
                  </a:lnTo>
                  <a:lnTo>
                    <a:pt x="7620" y="596899"/>
                  </a:lnTo>
                  <a:lnTo>
                    <a:pt x="7620" y="589279"/>
                  </a:lnTo>
                  <a:close/>
                </a:path>
                <a:path w="7620" h="720089">
                  <a:moveTo>
                    <a:pt x="7620" y="596899"/>
                  </a:moveTo>
                  <a:lnTo>
                    <a:pt x="0" y="596899"/>
                  </a:lnTo>
                  <a:lnTo>
                    <a:pt x="0" y="601979"/>
                  </a:lnTo>
                  <a:lnTo>
                    <a:pt x="7620" y="601979"/>
                  </a:lnTo>
                  <a:lnTo>
                    <a:pt x="7620" y="596899"/>
                  </a:lnTo>
                  <a:close/>
                </a:path>
                <a:path w="7620" h="720089">
                  <a:moveTo>
                    <a:pt x="7620" y="601979"/>
                  </a:moveTo>
                  <a:lnTo>
                    <a:pt x="0" y="601979"/>
                  </a:lnTo>
                  <a:lnTo>
                    <a:pt x="0" y="609599"/>
                  </a:lnTo>
                  <a:lnTo>
                    <a:pt x="7620" y="609599"/>
                  </a:lnTo>
                  <a:lnTo>
                    <a:pt x="7620" y="601979"/>
                  </a:lnTo>
                  <a:close/>
                </a:path>
                <a:path w="7620" h="720089">
                  <a:moveTo>
                    <a:pt x="7620" y="609599"/>
                  </a:moveTo>
                  <a:lnTo>
                    <a:pt x="0" y="609599"/>
                  </a:lnTo>
                  <a:lnTo>
                    <a:pt x="0" y="615949"/>
                  </a:lnTo>
                  <a:lnTo>
                    <a:pt x="7620" y="615949"/>
                  </a:lnTo>
                  <a:lnTo>
                    <a:pt x="7620" y="609599"/>
                  </a:lnTo>
                  <a:close/>
                </a:path>
                <a:path w="7620" h="720089">
                  <a:moveTo>
                    <a:pt x="7620" y="615949"/>
                  </a:moveTo>
                  <a:lnTo>
                    <a:pt x="0" y="615949"/>
                  </a:lnTo>
                  <a:lnTo>
                    <a:pt x="0" y="622299"/>
                  </a:lnTo>
                  <a:lnTo>
                    <a:pt x="7620" y="622299"/>
                  </a:lnTo>
                  <a:lnTo>
                    <a:pt x="7620" y="615949"/>
                  </a:lnTo>
                  <a:close/>
                </a:path>
                <a:path w="7620" h="720089">
                  <a:moveTo>
                    <a:pt x="7620" y="622299"/>
                  </a:moveTo>
                  <a:lnTo>
                    <a:pt x="0" y="622299"/>
                  </a:lnTo>
                  <a:lnTo>
                    <a:pt x="0" y="628649"/>
                  </a:lnTo>
                  <a:lnTo>
                    <a:pt x="7620" y="628649"/>
                  </a:lnTo>
                  <a:lnTo>
                    <a:pt x="7620" y="622299"/>
                  </a:lnTo>
                  <a:close/>
                </a:path>
                <a:path w="7620" h="720089">
                  <a:moveTo>
                    <a:pt x="7620" y="628649"/>
                  </a:moveTo>
                  <a:lnTo>
                    <a:pt x="0" y="628649"/>
                  </a:lnTo>
                  <a:lnTo>
                    <a:pt x="0" y="634999"/>
                  </a:lnTo>
                  <a:lnTo>
                    <a:pt x="7620" y="634999"/>
                  </a:lnTo>
                  <a:lnTo>
                    <a:pt x="7620" y="628649"/>
                  </a:lnTo>
                  <a:close/>
                </a:path>
                <a:path w="7620" h="720089">
                  <a:moveTo>
                    <a:pt x="7620" y="634999"/>
                  </a:moveTo>
                  <a:lnTo>
                    <a:pt x="0" y="634999"/>
                  </a:lnTo>
                  <a:lnTo>
                    <a:pt x="0" y="641349"/>
                  </a:lnTo>
                  <a:lnTo>
                    <a:pt x="7620" y="641349"/>
                  </a:lnTo>
                  <a:lnTo>
                    <a:pt x="7620" y="634999"/>
                  </a:lnTo>
                  <a:close/>
                </a:path>
                <a:path w="7620" h="720089">
                  <a:moveTo>
                    <a:pt x="7620" y="641349"/>
                  </a:moveTo>
                  <a:lnTo>
                    <a:pt x="0" y="641349"/>
                  </a:lnTo>
                  <a:lnTo>
                    <a:pt x="0" y="647699"/>
                  </a:lnTo>
                  <a:lnTo>
                    <a:pt x="7620" y="647699"/>
                  </a:lnTo>
                  <a:lnTo>
                    <a:pt x="7620" y="641349"/>
                  </a:lnTo>
                  <a:close/>
                </a:path>
                <a:path w="7620" h="720089">
                  <a:moveTo>
                    <a:pt x="7620" y="647699"/>
                  </a:moveTo>
                  <a:lnTo>
                    <a:pt x="0" y="647699"/>
                  </a:lnTo>
                  <a:lnTo>
                    <a:pt x="0" y="654049"/>
                  </a:lnTo>
                  <a:lnTo>
                    <a:pt x="7620" y="654049"/>
                  </a:lnTo>
                  <a:lnTo>
                    <a:pt x="7620" y="647699"/>
                  </a:lnTo>
                  <a:close/>
                </a:path>
                <a:path w="7620" h="720089">
                  <a:moveTo>
                    <a:pt x="7620" y="654049"/>
                  </a:moveTo>
                  <a:lnTo>
                    <a:pt x="0" y="654049"/>
                  </a:lnTo>
                  <a:lnTo>
                    <a:pt x="0" y="660399"/>
                  </a:lnTo>
                  <a:lnTo>
                    <a:pt x="7620" y="660399"/>
                  </a:lnTo>
                  <a:lnTo>
                    <a:pt x="7620" y="654049"/>
                  </a:lnTo>
                  <a:close/>
                </a:path>
                <a:path w="7620" h="720089">
                  <a:moveTo>
                    <a:pt x="7620" y="660399"/>
                  </a:moveTo>
                  <a:lnTo>
                    <a:pt x="0" y="660399"/>
                  </a:lnTo>
                  <a:lnTo>
                    <a:pt x="0" y="666749"/>
                  </a:lnTo>
                  <a:lnTo>
                    <a:pt x="7620" y="666749"/>
                  </a:lnTo>
                  <a:lnTo>
                    <a:pt x="7620" y="660399"/>
                  </a:lnTo>
                  <a:close/>
                </a:path>
                <a:path w="7620" h="720089">
                  <a:moveTo>
                    <a:pt x="7620" y="666749"/>
                  </a:moveTo>
                  <a:lnTo>
                    <a:pt x="0" y="666749"/>
                  </a:lnTo>
                  <a:lnTo>
                    <a:pt x="0" y="673099"/>
                  </a:lnTo>
                  <a:lnTo>
                    <a:pt x="7620" y="673099"/>
                  </a:lnTo>
                  <a:lnTo>
                    <a:pt x="7620" y="666749"/>
                  </a:lnTo>
                  <a:close/>
                </a:path>
                <a:path w="7620" h="720089">
                  <a:moveTo>
                    <a:pt x="7620" y="673099"/>
                  </a:moveTo>
                  <a:lnTo>
                    <a:pt x="0" y="673099"/>
                  </a:lnTo>
                  <a:lnTo>
                    <a:pt x="0" y="679449"/>
                  </a:lnTo>
                  <a:lnTo>
                    <a:pt x="7620" y="679449"/>
                  </a:lnTo>
                  <a:lnTo>
                    <a:pt x="7620" y="673099"/>
                  </a:lnTo>
                  <a:close/>
                </a:path>
                <a:path w="7620" h="720089">
                  <a:moveTo>
                    <a:pt x="7620" y="679449"/>
                  </a:moveTo>
                  <a:lnTo>
                    <a:pt x="0" y="679449"/>
                  </a:lnTo>
                  <a:lnTo>
                    <a:pt x="0" y="685799"/>
                  </a:lnTo>
                  <a:lnTo>
                    <a:pt x="7620" y="685799"/>
                  </a:lnTo>
                  <a:lnTo>
                    <a:pt x="7620" y="679449"/>
                  </a:lnTo>
                  <a:close/>
                </a:path>
                <a:path w="7620" h="720089">
                  <a:moveTo>
                    <a:pt x="7620" y="685799"/>
                  </a:moveTo>
                  <a:lnTo>
                    <a:pt x="0" y="685799"/>
                  </a:lnTo>
                  <a:lnTo>
                    <a:pt x="0" y="692149"/>
                  </a:lnTo>
                  <a:lnTo>
                    <a:pt x="7620" y="692149"/>
                  </a:lnTo>
                  <a:lnTo>
                    <a:pt x="7620" y="685799"/>
                  </a:lnTo>
                  <a:close/>
                </a:path>
                <a:path w="7620" h="720089">
                  <a:moveTo>
                    <a:pt x="7620" y="692149"/>
                  </a:moveTo>
                  <a:lnTo>
                    <a:pt x="0" y="692149"/>
                  </a:lnTo>
                  <a:lnTo>
                    <a:pt x="0" y="698499"/>
                  </a:lnTo>
                  <a:lnTo>
                    <a:pt x="7620" y="698499"/>
                  </a:lnTo>
                  <a:lnTo>
                    <a:pt x="7620" y="692149"/>
                  </a:lnTo>
                  <a:close/>
                </a:path>
                <a:path w="7620" h="720089">
                  <a:moveTo>
                    <a:pt x="7620" y="698499"/>
                  </a:moveTo>
                  <a:lnTo>
                    <a:pt x="0" y="698499"/>
                  </a:lnTo>
                  <a:lnTo>
                    <a:pt x="0" y="704849"/>
                  </a:lnTo>
                  <a:lnTo>
                    <a:pt x="7620" y="704849"/>
                  </a:lnTo>
                  <a:lnTo>
                    <a:pt x="7620" y="698499"/>
                  </a:lnTo>
                  <a:close/>
                </a:path>
                <a:path w="7620" h="720089">
                  <a:moveTo>
                    <a:pt x="7620" y="704849"/>
                  </a:moveTo>
                  <a:lnTo>
                    <a:pt x="0" y="704849"/>
                  </a:lnTo>
                  <a:lnTo>
                    <a:pt x="0" y="711199"/>
                  </a:lnTo>
                  <a:lnTo>
                    <a:pt x="7620" y="711199"/>
                  </a:lnTo>
                  <a:lnTo>
                    <a:pt x="7620" y="704849"/>
                  </a:lnTo>
                  <a:close/>
                </a:path>
                <a:path w="7620" h="720089">
                  <a:moveTo>
                    <a:pt x="7620" y="711199"/>
                  </a:moveTo>
                  <a:lnTo>
                    <a:pt x="0" y="711199"/>
                  </a:lnTo>
                  <a:lnTo>
                    <a:pt x="0" y="717549"/>
                  </a:lnTo>
                  <a:lnTo>
                    <a:pt x="7620" y="717549"/>
                  </a:lnTo>
                  <a:lnTo>
                    <a:pt x="7620" y="711199"/>
                  </a:lnTo>
                  <a:close/>
                </a:path>
                <a:path w="7620" h="720089">
                  <a:moveTo>
                    <a:pt x="7620" y="717549"/>
                  </a:moveTo>
                  <a:lnTo>
                    <a:pt x="0" y="717549"/>
                  </a:lnTo>
                  <a:lnTo>
                    <a:pt x="0" y="720089"/>
                  </a:lnTo>
                  <a:lnTo>
                    <a:pt x="1270" y="720089"/>
                  </a:lnTo>
                  <a:lnTo>
                    <a:pt x="1270" y="718819"/>
                  </a:lnTo>
                  <a:lnTo>
                    <a:pt x="7620" y="718819"/>
                  </a:lnTo>
                  <a:lnTo>
                    <a:pt x="7620" y="717549"/>
                  </a:lnTo>
                  <a:close/>
                </a:path>
              </a:pathLst>
            </a:custGeom>
            <a:solidFill>
              <a:srgbClr val="3500F7"/>
            </a:solidFill>
          </p:spPr>
          <p:txBody>
            <a:bodyPr bIns="0" lIns="0" rIns="0" rtlCol="0" tIns="0" wrap="square"/>
            <a:p/>
          </p:txBody>
        </p:sp>
        <p:sp>
          <p:nvSpPr>
            <p:cNvPr id="1050008" name="object 1309"/>
            <p:cNvSpPr/>
            <p:nvPr/>
          </p:nvSpPr>
          <p:spPr>
            <a:xfrm>
              <a:off x="6596379" y="4461509"/>
              <a:ext cx="7620" cy="718820"/>
            </a:xfrm>
            <a:custGeom>
              <a:avLst/>
              <a:ahLst/>
              <a:rect l="l" t="t" r="r" b="b"/>
              <a:pathLst>
                <a:path w="7620" h="718820">
                  <a:moveTo>
                    <a:pt x="7620" y="0"/>
                  </a:moveTo>
                  <a:lnTo>
                    <a:pt x="5079" y="0"/>
                  </a:lnTo>
                  <a:lnTo>
                    <a:pt x="5079" y="1269"/>
                  </a:lnTo>
                  <a:lnTo>
                    <a:pt x="0" y="1269"/>
                  </a:lnTo>
                  <a:lnTo>
                    <a:pt x="0" y="5079"/>
                  </a:lnTo>
                  <a:lnTo>
                    <a:pt x="7620" y="5079"/>
                  </a:lnTo>
                  <a:lnTo>
                    <a:pt x="7620" y="0"/>
                  </a:lnTo>
                  <a:close/>
                </a:path>
                <a:path w="7620" h="718820">
                  <a:moveTo>
                    <a:pt x="7620" y="5080"/>
                  </a:moveTo>
                  <a:lnTo>
                    <a:pt x="0" y="5080"/>
                  </a:lnTo>
                  <a:lnTo>
                    <a:pt x="0" y="11429"/>
                  </a:lnTo>
                  <a:lnTo>
                    <a:pt x="7620" y="11429"/>
                  </a:lnTo>
                  <a:lnTo>
                    <a:pt x="7620" y="5080"/>
                  </a:lnTo>
                  <a:close/>
                </a:path>
                <a:path w="7620" h="718820">
                  <a:moveTo>
                    <a:pt x="7620" y="11430"/>
                  </a:moveTo>
                  <a:lnTo>
                    <a:pt x="0" y="11430"/>
                  </a:lnTo>
                  <a:lnTo>
                    <a:pt x="0" y="17779"/>
                  </a:lnTo>
                  <a:lnTo>
                    <a:pt x="7620" y="17779"/>
                  </a:lnTo>
                  <a:lnTo>
                    <a:pt x="7620" y="11430"/>
                  </a:lnTo>
                  <a:close/>
                </a:path>
                <a:path w="7620" h="718820">
                  <a:moveTo>
                    <a:pt x="7620" y="17780"/>
                  </a:moveTo>
                  <a:lnTo>
                    <a:pt x="0" y="17780"/>
                  </a:lnTo>
                  <a:lnTo>
                    <a:pt x="0" y="24129"/>
                  </a:lnTo>
                  <a:lnTo>
                    <a:pt x="7620" y="24129"/>
                  </a:lnTo>
                  <a:lnTo>
                    <a:pt x="7620" y="17780"/>
                  </a:lnTo>
                  <a:close/>
                </a:path>
                <a:path w="7620" h="718820">
                  <a:moveTo>
                    <a:pt x="7620" y="24130"/>
                  </a:moveTo>
                  <a:lnTo>
                    <a:pt x="0" y="24130"/>
                  </a:lnTo>
                  <a:lnTo>
                    <a:pt x="0" y="30479"/>
                  </a:lnTo>
                  <a:lnTo>
                    <a:pt x="7620" y="30479"/>
                  </a:lnTo>
                  <a:lnTo>
                    <a:pt x="7620" y="24130"/>
                  </a:lnTo>
                  <a:close/>
                </a:path>
                <a:path w="7620" h="718820">
                  <a:moveTo>
                    <a:pt x="7620" y="30480"/>
                  </a:moveTo>
                  <a:lnTo>
                    <a:pt x="0" y="30480"/>
                  </a:lnTo>
                  <a:lnTo>
                    <a:pt x="0" y="36829"/>
                  </a:lnTo>
                  <a:lnTo>
                    <a:pt x="7620" y="36829"/>
                  </a:lnTo>
                  <a:lnTo>
                    <a:pt x="7620" y="30480"/>
                  </a:lnTo>
                  <a:close/>
                </a:path>
                <a:path w="7620" h="718820">
                  <a:moveTo>
                    <a:pt x="7620" y="36830"/>
                  </a:moveTo>
                  <a:lnTo>
                    <a:pt x="0" y="36830"/>
                  </a:lnTo>
                  <a:lnTo>
                    <a:pt x="0" y="43179"/>
                  </a:lnTo>
                  <a:lnTo>
                    <a:pt x="7620" y="43179"/>
                  </a:lnTo>
                  <a:lnTo>
                    <a:pt x="7620" y="36830"/>
                  </a:lnTo>
                  <a:close/>
                </a:path>
                <a:path w="7620" h="718820">
                  <a:moveTo>
                    <a:pt x="7620" y="43180"/>
                  </a:moveTo>
                  <a:lnTo>
                    <a:pt x="0" y="43180"/>
                  </a:lnTo>
                  <a:lnTo>
                    <a:pt x="0" y="49529"/>
                  </a:lnTo>
                  <a:lnTo>
                    <a:pt x="7620" y="49529"/>
                  </a:lnTo>
                  <a:lnTo>
                    <a:pt x="7620" y="43180"/>
                  </a:lnTo>
                  <a:close/>
                </a:path>
                <a:path w="7620" h="718820">
                  <a:moveTo>
                    <a:pt x="7620" y="49530"/>
                  </a:moveTo>
                  <a:lnTo>
                    <a:pt x="0" y="49530"/>
                  </a:lnTo>
                  <a:lnTo>
                    <a:pt x="0" y="55879"/>
                  </a:lnTo>
                  <a:lnTo>
                    <a:pt x="7620" y="55879"/>
                  </a:lnTo>
                  <a:lnTo>
                    <a:pt x="7620" y="49530"/>
                  </a:lnTo>
                  <a:close/>
                </a:path>
                <a:path w="7620" h="718820">
                  <a:moveTo>
                    <a:pt x="7620" y="55880"/>
                  </a:moveTo>
                  <a:lnTo>
                    <a:pt x="0" y="55880"/>
                  </a:lnTo>
                  <a:lnTo>
                    <a:pt x="0" y="62229"/>
                  </a:lnTo>
                  <a:lnTo>
                    <a:pt x="7620" y="62229"/>
                  </a:lnTo>
                  <a:lnTo>
                    <a:pt x="7620" y="55880"/>
                  </a:lnTo>
                  <a:close/>
                </a:path>
                <a:path w="7620" h="718820">
                  <a:moveTo>
                    <a:pt x="7620" y="62230"/>
                  </a:moveTo>
                  <a:lnTo>
                    <a:pt x="0" y="62230"/>
                  </a:lnTo>
                  <a:lnTo>
                    <a:pt x="0" y="68579"/>
                  </a:lnTo>
                  <a:lnTo>
                    <a:pt x="7620" y="68579"/>
                  </a:lnTo>
                  <a:lnTo>
                    <a:pt x="7620" y="62230"/>
                  </a:lnTo>
                  <a:close/>
                </a:path>
                <a:path w="7620" h="718820">
                  <a:moveTo>
                    <a:pt x="7620" y="68580"/>
                  </a:moveTo>
                  <a:lnTo>
                    <a:pt x="0" y="68580"/>
                  </a:lnTo>
                  <a:lnTo>
                    <a:pt x="0" y="74929"/>
                  </a:lnTo>
                  <a:lnTo>
                    <a:pt x="7620" y="74929"/>
                  </a:lnTo>
                  <a:lnTo>
                    <a:pt x="7620" y="68580"/>
                  </a:lnTo>
                  <a:close/>
                </a:path>
                <a:path w="7620" h="718820">
                  <a:moveTo>
                    <a:pt x="7620" y="74930"/>
                  </a:moveTo>
                  <a:lnTo>
                    <a:pt x="0" y="74930"/>
                  </a:lnTo>
                  <a:lnTo>
                    <a:pt x="0" y="81279"/>
                  </a:lnTo>
                  <a:lnTo>
                    <a:pt x="7620" y="81279"/>
                  </a:lnTo>
                  <a:lnTo>
                    <a:pt x="7620" y="74930"/>
                  </a:lnTo>
                  <a:close/>
                </a:path>
                <a:path w="7620" h="718820">
                  <a:moveTo>
                    <a:pt x="7620" y="81280"/>
                  </a:moveTo>
                  <a:lnTo>
                    <a:pt x="0" y="81280"/>
                  </a:lnTo>
                  <a:lnTo>
                    <a:pt x="0" y="87629"/>
                  </a:lnTo>
                  <a:lnTo>
                    <a:pt x="7620" y="87629"/>
                  </a:lnTo>
                  <a:lnTo>
                    <a:pt x="7620" y="81280"/>
                  </a:lnTo>
                  <a:close/>
                </a:path>
                <a:path w="7620" h="718820">
                  <a:moveTo>
                    <a:pt x="7620" y="87630"/>
                  </a:moveTo>
                  <a:lnTo>
                    <a:pt x="0" y="87630"/>
                  </a:lnTo>
                  <a:lnTo>
                    <a:pt x="0" y="93979"/>
                  </a:lnTo>
                  <a:lnTo>
                    <a:pt x="7620" y="93979"/>
                  </a:lnTo>
                  <a:lnTo>
                    <a:pt x="7620" y="87630"/>
                  </a:lnTo>
                  <a:close/>
                </a:path>
                <a:path w="7620" h="718820">
                  <a:moveTo>
                    <a:pt x="7620" y="93980"/>
                  </a:moveTo>
                  <a:lnTo>
                    <a:pt x="0" y="93980"/>
                  </a:lnTo>
                  <a:lnTo>
                    <a:pt x="0" y="100329"/>
                  </a:lnTo>
                  <a:lnTo>
                    <a:pt x="7620" y="100329"/>
                  </a:lnTo>
                  <a:lnTo>
                    <a:pt x="7620" y="93980"/>
                  </a:lnTo>
                  <a:close/>
                </a:path>
                <a:path w="7620" h="718820">
                  <a:moveTo>
                    <a:pt x="7620" y="100330"/>
                  </a:moveTo>
                  <a:lnTo>
                    <a:pt x="0" y="100330"/>
                  </a:lnTo>
                  <a:lnTo>
                    <a:pt x="0" y="106679"/>
                  </a:lnTo>
                  <a:lnTo>
                    <a:pt x="7620" y="106679"/>
                  </a:lnTo>
                  <a:lnTo>
                    <a:pt x="7620" y="100330"/>
                  </a:lnTo>
                  <a:close/>
                </a:path>
                <a:path w="7620" h="718820">
                  <a:moveTo>
                    <a:pt x="7620" y="106680"/>
                  </a:moveTo>
                  <a:lnTo>
                    <a:pt x="0" y="106680"/>
                  </a:lnTo>
                  <a:lnTo>
                    <a:pt x="0" y="113029"/>
                  </a:lnTo>
                  <a:lnTo>
                    <a:pt x="7620" y="113029"/>
                  </a:lnTo>
                  <a:lnTo>
                    <a:pt x="7620" y="106680"/>
                  </a:lnTo>
                  <a:close/>
                </a:path>
                <a:path w="7620" h="718820">
                  <a:moveTo>
                    <a:pt x="7620" y="113030"/>
                  </a:moveTo>
                  <a:lnTo>
                    <a:pt x="0" y="113030"/>
                  </a:lnTo>
                  <a:lnTo>
                    <a:pt x="0" y="119379"/>
                  </a:lnTo>
                  <a:lnTo>
                    <a:pt x="7620" y="119379"/>
                  </a:lnTo>
                  <a:lnTo>
                    <a:pt x="7620" y="113030"/>
                  </a:lnTo>
                  <a:close/>
                </a:path>
                <a:path w="7620" h="718820">
                  <a:moveTo>
                    <a:pt x="7620" y="119380"/>
                  </a:moveTo>
                  <a:lnTo>
                    <a:pt x="0" y="119380"/>
                  </a:lnTo>
                  <a:lnTo>
                    <a:pt x="0" y="125729"/>
                  </a:lnTo>
                  <a:lnTo>
                    <a:pt x="7620" y="125729"/>
                  </a:lnTo>
                  <a:lnTo>
                    <a:pt x="7620" y="119380"/>
                  </a:lnTo>
                  <a:close/>
                </a:path>
                <a:path w="7620" h="718820">
                  <a:moveTo>
                    <a:pt x="7620" y="125730"/>
                  </a:moveTo>
                  <a:lnTo>
                    <a:pt x="0" y="125730"/>
                  </a:lnTo>
                  <a:lnTo>
                    <a:pt x="0" y="132079"/>
                  </a:lnTo>
                  <a:lnTo>
                    <a:pt x="7620" y="132079"/>
                  </a:lnTo>
                  <a:lnTo>
                    <a:pt x="7620" y="125730"/>
                  </a:lnTo>
                  <a:close/>
                </a:path>
                <a:path w="7620" h="718820">
                  <a:moveTo>
                    <a:pt x="7620" y="132080"/>
                  </a:moveTo>
                  <a:lnTo>
                    <a:pt x="0" y="132080"/>
                  </a:lnTo>
                  <a:lnTo>
                    <a:pt x="0" y="138429"/>
                  </a:lnTo>
                  <a:lnTo>
                    <a:pt x="7620" y="138429"/>
                  </a:lnTo>
                  <a:lnTo>
                    <a:pt x="7620" y="132080"/>
                  </a:lnTo>
                  <a:close/>
                </a:path>
                <a:path w="7620" h="718820">
                  <a:moveTo>
                    <a:pt x="7620" y="138430"/>
                  </a:moveTo>
                  <a:lnTo>
                    <a:pt x="0" y="138430"/>
                  </a:lnTo>
                  <a:lnTo>
                    <a:pt x="0" y="144779"/>
                  </a:lnTo>
                  <a:lnTo>
                    <a:pt x="7620" y="144779"/>
                  </a:lnTo>
                  <a:lnTo>
                    <a:pt x="7620" y="138430"/>
                  </a:lnTo>
                  <a:close/>
                </a:path>
                <a:path w="7620" h="718820">
                  <a:moveTo>
                    <a:pt x="7620" y="144780"/>
                  </a:moveTo>
                  <a:lnTo>
                    <a:pt x="0" y="144780"/>
                  </a:lnTo>
                  <a:lnTo>
                    <a:pt x="0" y="149859"/>
                  </a:lnTo>
                  <a:lnTo>
                    <a:pt x="7620" y="149859"/>
                  </a:lnTo>
                  <a:lnTo>
                    <a:pt x="7620" y="144780"/>
                  </a:lnTo>
                  <a:close/>
                </a:path>
                <a:path w="7620" h="718820">
                  <a:moveTo>
                    <a:pt x="7620" y="149860"/>
                  </a:moveTo>
                  <a:lnTo>
                    <a:pt x="0" y="149860"/>
                  </a:lnTo>
                  <a:lnTo>
                    <a:pt x="0" y="157479"/>
                  </a:lnTo>
                  <a:lnTo>
                    <a:pt x="7620" y="157479"/>
                  </a:lnTo>
                  <a:lnTo>
                    <a:pt x="7620" y="149860"/>
                  </a:lnTo>
                  <a:close/>
                </a:path>
                <a:path w="7620" h="718820">
                  <a:moveTo>
                    <a:pt x="7620" y="157480"/>
                  </a:moveTo>
                  <a:lnTo>
                    <a:pt x="0" y="157480"/>
                  </a:lnTo>
                  <a:lnTo>
                    <a:pt x="0" y="163829"/>
                  </a:lnTo>
                  <a:lnTo>
                    <a:pt x="7620" y="163829"/>
                  </a:lnTo>
                  <a:lnTo>
                    <a:pt x="7620" y="157480"/>
                  </a:lnTo>
                  <a:close/>
                </a:path>
                <a:path w="7620" h="718820">
                  <a:moveTo>
                    <a:pt x="7620" y="163830"/>
                  </a:moveTo>
                  <a:lnTo>
                    <a:pt x="0" y="163830"/>
                  </a:lnTo>
                  <a:lnTo>
                    <a:pt x="0" y="170179"/>
                  </a:lnTo>
                  <a:lnTo>
                    <a:pt x="7620" y="170179"/>
                  </a:lnTo>
                  <a:lnTo>
                    <a:pt x="7620" y="163830"/>
                  </a:lnTo>
                  <a:close/>
                </a:path>
                <a:path w="7620" h="718820">
                  <a:moveTo>
                    <a:pt x="7620" y="170180"/>
                  </a:moveTo>
                  <a:lnTo>
                    <a:pt x="0" y="170180"/>
                  </a:lnTo>
                  <a:lnTo>
                    <a:pt x="0" y="176529"/>
                  </a:lnTo>
                  <a:lnTo>
                    <a:pt x="7620" y="176529"/>
                  </a:lnTo>
                  <a:lnTo>
                    <a:pt x="7620" y="170180"/>
                  </a:lnTo>
                  <a:close/>
                </a:path>
                <a:path w="7620" h="718820">
                  <a:moveTo>
                    <a:pt x="7620" y="176530"/>
                  </a:moveTo>
                  <a:lnTo>
                    <a:pt x="0" y="176530"/>
                  </a:lnTo>
                  <a:lnTo>
                    <a:pt x="0" y="182879"/>
                  </a:lnTo>
                  <a:lnTo>
                    <a:pt x="7620" y="182879"/>
                  </a:lnTo>
                  <a:lnTo>
                    <a:pt x="7620" y="176530"/>
                  </a:lnTo>
                  <a:close/>
                </a:path>
                <a:path w="7620" h="718820">
                  <a:moveTo>
                    <a:pt x="7620" y="182880"/>
                  </a:moveTo>
                  <a:lnTo>
                    <a:pt x="0" y="182880"/>
                  </a:lnTo>
                  <a:lnTo>
                    <a:pt x="0" y="189229"/>
                  </a:lnTo>
                  <a:lnTo>
                    <a:pt x="7620" y="189229"/>
                  </a:lnTo>
                  <a:lnTo>
                    <a:pt x="7620" y="182880"/>
                  </a:lnTo>
                  <a:close/>
                </a:path>
                <a:path w="7620" h="718820">
                  <a:moveTo>
                    <a:pt x="7620" y="189230"/>
                  </a:moveTo>
                  <a:lnTo>
                    <a:pt x="0" y="189230"/>
                  </a:lnTo>
                  <a:lnTo>
                    <a:pt x="0" y="195579"/>
                  </a:lnTo>
                  <a:lnTo>
                    <a:pt x="7620" y="195579"/>
                  </a:lnTo>
                  <a:lnTo>
                    <a:pt x="7620" y="189230"/>
                  </a:lnTo>
                  <a:close/>
                </a:path>
                <a:path w="7620" h="718820">
                  <a:moveTo>
                    <a:pt x="7620" y="195580"/>
                  </a:moveTo>
                  <a:lnTo>
                    <a:pt x="0" y="195580"/>
                  </a:lnTo>
                  <a:lnTo>
                    <a:pt x="0" y="201929"/>
                  </a:lnTo>
                  <a:lnTo>
                    <a:pt x="7620" y="201929"/>
                  </a:lnTo>
                  <a:lnTo>
                    <a:pt x="7620" y="195580"/>
                  </a:lnTo>
                  <a:close/>
                </a:path>
                <a:path w="7620" h="718820">
                  <a:moveTo>
                    <a:pt x="7620" y="201930"/>
                  </a:moveTo>
                  <a:lnTo>
                    <a:pt x="0" y="201930"/>
                  </a:lnTo>
                  <a:lnTo>
                    <a:pt x="0" y="208279"/>
                  </a:lnTo>
                  <a:lnTo>
                    <a:pt x="7620" y="208279"/>
                  </a:lnTo>
                  <a:lnTo>
                    <a:pt x="7620" y="201930"/>
                  </a:lnTo>
                  <a:close/>
                </a:path>
                <a:path w="7620" h="718820">
                  <a:moveTo>
                    <a:pt x="7620" y="208280"/>
                  </a:moveTo>
                  <a:lnTo>
                    <a:pt x="0" y="208280"/>
                  </a:lnTo>
                  <a:lnTo>
                    <a:pt x="0" y="214629"/>
                  </a:lnTo>
                  <a:lnTo>
                    <a:pt x="7620" y="214629"/>
                  </a:lnTo>
                  <a:lnTo>
                    <a:pt x="7620" y="208280"/>
                  </a:lnTo>
                  <a:close/>
                </a:path>
                <a:path w="7620" h="718820">
                  <a:moveTo>
                    <a:pt x="7620" y="214630"/>
                  </a:moveTo>
                  <a:lnTo>
                    <a:pt x="0" y="214630"/>
                  </a:lnTo>
                  <a:lnTo>
                    <a:pt x="0" y="220979"/>
                  </a:lnTo>
                  <a:lnTo>
                    <a:pt x="7620" y="220979"/>
                  </a:lnTo>
                  <a:lnTo>
                    <a:pt x="7620" y="214630"/>
                  </a:lnTo>
                  <a:close/>
                </a:path>
                <a:path w="7620" h="718820">
                  <a:moveTo>
                    <a:pt x="7620" y="220980"/>
                  </a:moveTo>
                  <a:lnTo>
                    <a:pt x="0" y="220980"/>
                  </a:lnTo>
                  <a:lnTo>
                    <a:pt x="0" y="227329"/>
                  </a:lnTo>
                  <a:lnTo>
                    <a:pt x="7620" y="227329"/>
                  </a:lnTo>
                  <a:lnTo>
                    <a:pt x="7620" y="220980"/>
                  </a:lnTo>
                  <a:close/>
                </a:path>
                <a:path w="7620" h="718820">
                  <a:moveTo>
                    <a:pt x="7620" y="227330"/>
                  </a:moveTo>
                  <a:lnTo>
                    <a:pt x="0" y="227330"/>
                  </a:lnTo>
                  <a:lnTo>
                    <a:pt x="0" y="233679"/>
                  </a:lnTo>
                  <a:lnTo>
                    <a:pt x="7620" y="233679"/>
                  </a:lnTo>
                  <a:lnTo>
                    <a:pt x="7620" y="227330"/>
                  </a:lnTo>
                  <a:close/>
                </a:path>
                <a:path w="7620" h="718820">
                  <a:moveTo>
                    <a:pt x="7620" y="233680"/>
                  </a:moveTo>
                  <a:lnTo>
                    <a:pt x="6350" y="233680"/>
                  </a:lnTo>
                  <a:lnTo>
                    <a:pt x="6350" y="234950"/>
                  </a:lnTo>
                  <a:lnTo>
                    <a:pt x="7620" y="234950"/>
                  </a:lnTo>
                  <a:lnTo>
                    <a:pt x="7620" y="233680"/>
                  </a:lnTo>
                  <a:close/>
                </a:path>
                <a:path w="7620" h="718820">
                  <a:moveTo>
                    <a:pt x="7620" y="302259"/>
                  </a:moveTo>
                  <a:lnTo>
                    <a:pt x="2540" y="302259"/>
                  </a:lnTo>
                  <a:lnTo>
                    <a:pt x="2540" y="303529"/>
                  </a:lnTo>
                  <a:lnTo>
                    <a:pt x="7620" y="303529"/>
                  </a:lnTo>
                  <a:lnTo>
                    <a:pt x="7620" y="302259"/>
                  </a:lnTo>
                  <a:close/>
                </a:path>
                <a:path w="7620" h="718820">
                  <a:moveTo>
                    <a:pt x="7620" y="303530"/>
                  </a:moveTo>
                  <a:lnTo>
                    <a:pt x="0" y="303530"/>
                  </a:lnTo>
                  <a:lnTo>
                    <a:pt x="0" y="309879"/>
                  </a:lnTo>
                  <a:lnTo>
                    <a:pt x="7620" y="309879"/>
                  </a:lnTo>
                  <a:lnTo>
                    <a:pt x="7620" y="303530"/>
                  </a:lnTo>
                  <a:close/>
                </a:path>
                <a:path w="7620" h="718820">
                  <a:moveTo>
                    <a:pt x="7620" y="309880"/>
                  </a:moveTo>
                  <a:lnTo>
                    <a:pt x="0" y="309880"/>
                  </a:lnTo>
                  <a:lnTo>
                    <a:pt x="0" y="316229"/>
                  </a:lnTo>
                  <a:lnTo>
                    <a:pt x="7620" y="316229"/>
                  </a:lnTo>
                  <a:lnTo>
                    <a:pt x="7620" y="309880"/>
                  </a:lnTo>
                  <a:close/>
                </a:path>
                <a:path w="7620" h="718820">
                  <a:moveTo>
                    <a:pt x="7620" y="316230"/>
                  </a:moveTo>
                  <a:lnTo>
                    <a:pt x="0" y="316230"/>
                  </a:lnTo>
                  <a:lnTo>
                    <a:pt x="0" y="322579"/>
                  </a:lnTo>
                  <a:lnTo>
                    <a:pt x="7620" y="322579"/>
                  </a:lnTo>
                  <a:lnTo>
                    <a:pt x="7620" y="316230"/>
                  </a:lnTo>
                  <a:close/>
                </a:path>
                <a:path w="7620" h="718820">
                  <a:moveTo>
                    <a:pt x="7620" y="322580"/>
                  </a:moveTo>
                  <a:lnTo>
                    <a:pt x="0" y="322580"/>
                  </a:lnTo>
                  <a:lnTo>
                    <a:pt x="0" y="328929"/>
                  </a:lnTo>
                  <a:lnTo>
                    <a:pt x="7620" y="328929"/>
                  </a:lnTo>
                  <a:lnTo>
                    <a:pt x="7620" y="322580"/>
                  </a:lnTo>
                  <a:close/>
                </a:path>
                <a:path w="7620" h="718820">
                  <a:moveTo>
                    <a:pt x="7620" y="328930"/>
                  </a:moveTo>
                  <a:lnTo>
                    <a:pt x="0" y="328930"/>
                  </a:lnTo>
                  <a:lnTo>
                    <a:pt x="0" y="335279"/>
                  </a:lnTo>
                  <a:lnTo>
                    <a:pt x="7620" y="335279"/>
                  </a:lnTo>
                  <a:lnTo>
                    <a:pt x="7620" y="328930"/>
                  </a:lnTo>
                  <a:close/>
                </a:path>
                <a:path w="7620" h="718820">
                  <a:moveTo>
                    <a:pt x="7620" y="335280"/>
                  </a:moveTo>
                  <a:lnTo>
                    <a:pt x="0" y="335280"/>
                  </a:lnTo>
                  <a:lnTo>
                    <a:pt x="0" y="341629"/>
                  </a:lnTo>
                  <a:lnTo>
                    <a:pt x="7620" y="341629"/>
                  </a:lnTo>
                  <a:lnTo>
                    <a:pt x="7620" y="335280"/>
                  </a:lnTo>
                  <a:close/>
                </a:path>
                <a:path w="7620" h="718820">
                  <a:moveTo>
                    <a:pt x="7620" y="341630"/>
                  </a:moveTo>
                  <a:lnTo>
                    <a:pt x="0" y="341630"/>
                  </a:lnTo>
                  <a:lnTo>
                    <a:pt x="0" y="347979"/>
                  </a:lnTo>
                  <a:lnTo>
                    <a:pt x="7620" y="347979"/>
                  </a:lnTo>
                  <a:lnTo>
                    <a:pt x="7620" y="341630"/>
                  </a:lnTo>
                  <a:close/>
                </a:path>
                <a:path w="7620" h="718820">
                  <a:moveTo>
                    <a:pt x="7620" y="347980"/>
                  </a:moveTo>
                  <a:lnTo>
                    <a:pt x="0" y="347980"/>
                  </a:lnTo>
                  <a:lnTo>
                    <a:pt x="0" y="354329"/>
                  </a:lnTo>
                  <a:lnTo>
                    <a:pt x="7620" y="354329"/>
                  </a:lnTo>
                  <a:lnTo>
                    <a:pt x="7620" y="347980"/>
                  </a:lnTo>
                  <a:close/>
                </a:path>
                <a:path w="7620" h="718820">
                  <a:moveTo>
                    <a:pt x="7620" y="354330"/>
                  </a:moveTo>
                  <a:lnTo>
                    <a:pt x="0" y="354330"/>
                  </a:lnTo>
                  <a:lnTo>
                    <a:pt x="0" y="360679"/>
                  </a:lnTo>
                  <a:lnTo>
                    <a:pt x="7620" y="360679"/>
                  </a:lnTo>
                  <a:lnTo>
                    <a:pt x="7620" y="354330"/>
                  </a:lnTo>
                  <a:close/>
                </a:path>
                <a:path w="7620" h="718820">
                  <a:moveTo>
                    <a:pt x="7620" y="360680"/>
                  </a:moveTo>
                  <a:lnTo>
                    <a:pt x="0" y="360680"/>
                  </a:lnTo>
                  <a:lnTo>
                    <a:pt x="0" y="367029"/>
                  </a:lnTo>
                  <a:lnTo>
                    <a:pt x="7620" y="367029"/>
                  </a:lnTo>
                  <a:lnTo>
                    <a:pt x="7620" y="360680"/>
                  </a:lnTo>
                  <a:close/>
                </a:path>
                <a:path w="7620" h="718820">
                  <a:moveTo>
                    <a:pt x="7620" y="367030"/>
                  </a:moveTo>
                  <a:lnTo>
                    <a:pt x="0" y="367030"/>
                  </a:lnTo>
                  <a:lnTo>
                    <a:pt x="0" y="373379"/>
                  </a:lnTo>
                  <a:lnTo>
                    <a:pt x="7620" y="373379"/>
                  </a:lnTo>
                  <a:lnTo>
                    <a:pt x="7620" y="367030"/>
                  </a:lnTo>
                  <a:close/>
                </a:path>
                <a:path w="7620" h="718820">
                  <a:moveTo>
                    <a:pt x="7620" y="373380"/>
                  </a:moveTo>
                  <a:lnTo>
                    <a:pt x="0" y="373380"/>
                  </a:lnTo>
                  <a:lnTo>
                    <a:pt x="0" y="379729"/>
                  </a:lnTo>
                  <a:lnTo>
                    <a:pt x="7620" y="379729"/>
                  </a:lnTo>
                  <a:lnTo>
                    <a:pt x="7620" y="373380"/>
                  </a:lnTo>
                  <a:close/>
                </a:path>
                <a:path w="7620" h="718820">
                  <a:moveTo>
                    <a:pt x="7620" y="379730"/>
                  </a:moveTo>
                  <a:lnTo>
                    <a:pt x="0" y="379730"/>
                  </a:lnTo>
                  <a:lnTo>
                    <a:pt x="0" y="386079"/>
                  </a:lnTo>
                  <a:lnTo>
                    <a:pt x="7620" y="386079"/>
                  </a:lnTo>
                  <a:lnTo>
                    <a:pt x="7620" y="379730"/>
                  </a:lnTo>
                  <a:close/>
                </a:path>
                <a:path w="7620" h="718820">
                  <a:moveTo>
                    <a:pt x="7620" y="386080"/>
                  </a:moveTo>
                  <a:lnTo>
                    <a:pt x="0" y="386080"/>
                  </a:lnTo>
                  <a:lnTo>
                    <a:pt x="0" y="392429"/>
                  </a:lnTo>
                  <a:lnTo>
                    <a:pt x="7620" y="392429"/>
                  </a:lnTo>
                  <a:lnTo>
                    <a:pt x="7620" y="386080"/>
                  </a:lnTo>
                  <a:close/>
                </a:path>
                <a:path w="7620" h="718820">
                  <a:moveTo>
                    <a:pt x="7620" y="392430"/>
                  </a:moveTo>
                  <a:lnTo>
                    <a:pt x="0" y="392430"/>
                  </a:lnTo>
                  <a:lnTo>
                    <a:pt x="0" y="398779"/>
                  </a:lnTo>
                  <a:lnTo>
                    <a:pt x="7620" y="398779"/>
                  </a:lnTo>
                  <a:lnTo>
                    <a:pt x="7620" y="392430"/>
                  </a:lnTo>
                  <a:close/>
                </a:path>
                <a:path w="7620" h="718820">
                  <a:moveTo>
                    <a:pt x="7620" y="398780"/>
                  </a:moveTo>
                  <a:lnTo>
                    <a:pt x="0" y="398780"/>
                  </a:lnTo>
                  <a:lnTo>
                    <a:pt x="0" y="405129"/>
                  </a:lnTo>
                  <a:lnTo>
                    <a:pt x="7620" y="405129"/>
                  </a:lnTo>
                  <a:lnTo>
                    <a:pt x="7620" y="398780"/>
                  </a:lnTo>
                  <a:close/>
                </a:path>
                <a:path w="7620" h="718820">
                  <a:moveTo>
                    <a:pt x="7620" y="405130"/>
                  </a:moveTo>
                  <a:lnTo>
                    <a:pt x="0" y="405130"/>
                  </a:lnTo>
                  <a:lnTo>
                    <a:pt x="0" y="411479"/>
                  </a:lnTo>
                  <a:lnTo>
                    <a:pt x="7620" y="411479"/>
                  </a:lnTo>
                  <a:lnTo>
                    <a:pt x="7620" y="405130"/>
                  </a:lnTo>
                  <a:close/>
                </a:path>
                <a:path w="7620" h="718820">
                  <a:moveTo>
                    <a:pt x="7620" y="411480"/>
                  </a:moveTo>
                  <a:lnTo>
                    <a:pt x="0" y="411480"/>
                  </a:lnTo>
                  <a:lnTo>
                    <a:pt x="0" y="417829"/>
                  </a:lnTo>
                  <a:lnTo>
                    <a:pt x="7620" y="417829"/>
                  </a:lnTo>
                  <a:lnTo>
                    <a:pt x="7620" y="411480"/>
                  </a:lnTo>
                  <a:close/>
                </a:path>
                <a:path w="7620" h="718820">
                  <a:moveTo>
                    <a:pt x="7620" y="417830"/>
                  </a:moveTo>
                  <a:lnTo>
                    <a:pt x="0" y="417830"/>
                  </a:lnTo>
                  <a:lnTo>
                    <a:pt x="0" y="424179"/>
                  </a:lnTo>
                  <a:lnTo>
                    <a:pt x="7620" y="424179"/>
                  </a:lnTo>
                  <a:lnTo>
                    <a:pt x="7620" y="417830"/>
                  </a:lnTo>
                  <a:close/>
                </a:path>
                <a:path w="7620" h="718820">
                  <a:moveTo>
                    <a:pt x="7620" y="424180"/>
                  </a:moveTo>
                  <a:lnTo>
                    <a:pt x="0" y="424180"/>
                  </a:lnTo>
                  <a:lnTo>
                    <a:pt x="0" y="430529"/>
                  </a:lnTo>
                  <a:lnTo>
                    <a:pt x="7620" y="430529"/>
                  </a:lnTo>
                  <a:lnTo>
                    <a:pt x="7620" y="424180"/>
                  </a:lnTo>
                  <a:close/>
                </a:path>
                <a:path w="7620" h="718820">
                  <a:moveTo>
                    <a:pt x="7620" y="430530"/>
                  </a:moveTo>
                  <a:lnTo>
                    <a:pt x="0" y="430530"/>
                  </a:lnTo>
                  <a:lnTo>
                    <a:pt x="0" y="436879"/>
                  </a:lnTo>
                  <a:lnTo>
                    <a:pt x="7620" y="436879"/>
                  </a:lnTo>
                  <a:lnTo>
                    <a:pt x="7620" y="430530"/>
                  </a:lnTo>
                  <a:close/>
                </a:path>
                <a:path w="7620" h="718820">
                  <a:moveTo>
                    <a:pt x="7620" y="436880"/>
                  </a:moveTo>
                  <a:lnTo>
                    <a:pt x="0" y="436880"/>
                  </a:lnTo>
                  <a:lnTo>
                    <a:pt x="0" y="443229"/>
                  </a:lnTo>
                  <a:lnTo>
                    <a:pt x="7620" y="443229"/>
                  </a:lnTo>
                  <a:lnTo>
                    <a:pt x="7620" y="436880"/>
                  </a:lnTo>
                  <a:close/>
                </a:path>
                <a:path w="7620" h="718820">
                  <a:moveTo>
                    <a:pt x="7620" y="443230"/>
                  </a:moveTo>
                  <a:lnTo>
                    <a:pt x="0" y="443230"/>
                  </a:lnTo>
                  <a:lnTo>
                    <a:pt x="0" y="449579"/>
                  </a:lnTo>
                  <a:lnTo>
                    <a:pt x="7620" y="449579"/>
                  </a:lnTo>
                  <a:lnTo>
                    <a:pt x="7620" y="443230"/>
                  </a:lnTo>
                  <a:close/>
                </a:path>
                <a:path w="7620" h="718820">
                  <a:moveTo>
                    <a:pt x="7620" y="449580"/>
                  </a:moveTo>
                  <a:lnTo>
                    <a:pt x="0" y="449580"/>
                  </a:lnTo>
                  <a:lnTo>
                    <a:pt x="0" y="455929"/>
                  </a:lnTo>
                  <a:lnTo>
                    <a:pt x="7620" y="455929"/>
                  </a:lnTo>
                  <a:lnTo>
                    <a:pt x="7620" y="449580"/>
                  </a:lnTo>
                  <a:close/>
                </a:path>
                <a:path w="7620" h="718820">
                  <a:moveTo>
                    <a:pt x="7620" y="455930"/>
                  </a:moveTo>
                  <a:lnTo>
                    <a:pt x="0" y="455930"/>
                  </a:lnTo>
                  <a:lnTo>
                    <a:pt x="0" y="462279"/>
                  </a:lnTo>
                  <a:lnTo>
                    <a:pt x="7620" y="462279"/>
                  </a:lnTo>
                  <a:lnTo>
                    <a:pt x="7620" y="455930"/>
                  </a:lnTo>
                  <a:close/>
                </a:path>
                <a:path w="7620" h="718820">
                  <a:moveTo>
                    <a:pt x="7620" y="462280"/>
                  </a:moveTo>
                  <a:lnTo>
                    <a:pt x="0" y="462280"/>
                  </a:lnTo>
                  <a:lnTo>
                    <a:pt x="0" y="468629"/>
                  </a:lnTo>
                  <a:lnTo>
                    <a:pt x="7620" y="468629"/>
                  </a:lnTo>
                  <a:lnTo>
                    <a:pt x="7620" y="462280"/>
                  </a:lnTo>
                  <a:close/>
                </a:path>
                <a:path w="7620" h="718820">
                  <a:moveTo>
                    <a:pt x="7620" y="468630"/>
                  </a:moveTo>
                  <a:lnTo>
                    <a:pt x="0" y="468630"/>
                  </a:lnTo>
                  <a:lnTo>
                    <a:pt x="0" y="474979"/>
                  </a:lnTo>
                  <a:lnTo>
                    <a:pt x="5079" y="474979"/>
                  </a:lnTo>
                  <a:lnTo>
                    <a:pt x="5079" y="472439"/>
                  </a:lnTo>
                  <a:lnTo>
                    <a:pt x="6350" y="472439"/>
                  </a:lnTo>
                  <a:lnTo>
                    <a:pt x="6350" y="469900"/>
                  </a:lnTo>
                  <a:lnTo>
                    <a:pt x="7620" y="469900"/>
                  </a:lnTo>
                  <a:lnTo>
                    <a:pt x="7620" y="468630"/>
                  </a:lnTo>
                  <a:close/>
                </a:path>
                <a:path w="7620" h="718820">
                  <a:moveTo>
                    <a:pt x="3809" y="474980"/>
                  </a:moveTo>
                  <a:lnTo>
                    <a:pt x="0" y="474980"/>
                  </a:lnTo>
                  <a:lnTo>
                    <a:pt x="0" y="491489"/>
                  </a:lnTo>
                  <a:lnTo>
                    <a:pt x="1270" y="491489"/>
                  </a:lnTo>
                  <a:lnTo>
                    <a:pt x="1270" y="485139"/>
                  </a:lnTo>
                  <a:lnTo>
                    <a:pt x="2540" y="485139"/>
                  </a:lnTo>
                  <a:lnTo>
                    <a:pt x="2540" y="478789"/>
                  </a:lnTo>
                  <a:lnTo>
                    <a:pt x="3810" y="478789"/>
                  </a:lnTo>
                  <a:lnTo>
                    <a:pt x="3809" y="474980"/>
                  </a:lnTo>
                  <a:close/>
                </a:path>
                <a:path w="7620" h="718820">
                  <a:moveTo>
                    <a:pt x="1270" y="510539"/>
                  </a:moveTo>
                  <a:lnTo>
                    <a:pt x="0" y="510539"/>
                  </a:lnTo>
                  <a:lnTo>
                    <a:pt x="0" y="513079"/>
                  </a:lnTo>
                  <a:lnTo>
                    <a:pt x="1270" y="513079"/>
                  </a:lnTo>
                  <a:lnTo>
                    <a:pt x="1270" y="510539"/>
                  </a:lnTo>
                  <a:close/>
                </a:path>
                <a:path w="7620" h="718820">
                  <a:moveTo>
                    <a:pt x="1270" y="513080"/>
                  </a:moveTo>
                  <a:lnTo>
                    <a:pt x="0" y="513080"/>
                  </a:lnTo>
                  <a:lnTo>
                    <a:pt x="0" y="519429"/>
                  </a:lnTo>
                  <a:lnTo>
                    <a:pt x="2540" y="519429"/>
                  </a:lnTo>
                  <a:lnTo>
                    <a:pt x="2540" y="516889"/>
                  </a:lnTo>
                  <a:lnTo>
                    <a:pt x="1270" y="516889"/>
                  </a:lnTo>
                  <a:lnTo>
                    <a:pt x="1270" y="513080"/>
                  </a:lnTo>
                  <a:close/>
                </a:path>
                <a:path w="7620" h="718820">
                  <a:moveTo>
                    <a:pt x="2540" y="519430"/>
                  </a:moveTo>
                  <a:lnTo>
                    <a:pt x="0" y="519430"/>
                  </a:lnTo>
                  <a:lnTo>
                    <a:pt x="0" y="525779"/>
                  </a:lnTo>
                  <a:lnTo>
                    <a:pt x="3810" y="525779"/>
                  </a:lnTo>
                  <a:lnTo>
                    <a:pt x="3810" y="523239"/>
                  </a:lnTo>
                  <a:lnTo>
                    <a:pt x="2540" y="523239"/>
                  </a:lnTo>
                  <a:lnTo>
                    <a:pt x="2540" y="519430"/>
                  </a:lnTo>
                  <a:close/>
                </a:path>
                <a:path w="7620" h="718820">
                  <a:moveTo>
                    <a:pt x="3810" y="525780"/>
                  </a:moveTo>
                  <a:lnTo>
                    <a:pt x="0" y="525780"/>
                  </a:lnTo>
                  <a:lnTo>
                    <a:pt x="0" y="532129"/>
                  </a:lnTo>
                  <a:lnTo>
                    <a:pt x="6350" y="532129"/>
                  </a:lnTo>
                  <a:lnTo>
                    <a:pt x="6350" y="529589"/>
                  </a:lnTo>
                  <a:lnTo>
                    <a:pt x="5079" y="529589"/>
                  </a:lnTo>
                  <a:lnTo>
                    <a:pt x="5079" y="527050"/>
                  </a:lnTo>
                  <a:lnTo>
                    <a:pt x="3810" y="527050"/>
                  </a:lnTo>
                  <a:lnTo>
                    <a:pt x="3810" y="525780"/>
                  </a:lnTo>
                  <a:close/>
                </a:path>
                <a:path w="7620" h="718820">
                  <a:moveTo>
                    <a:pt x="7620" y="532130"/>
                  </a:moveTo>
                  <a:lnTo>
                    <a:pt x="0" y="532130"/>
                  </a:lnTo>
                  <a:lnTo>
                    <a:pt x="0" y="538479"/>
                  </a:lnTo>
                  <a:lnTo>
                    <a:pt x="7620" y="538479"/>
                  </a:lnTo>
                  <a:lnTo>
                    <a:pt x="7620" y="532130"/>
                  </a:lnTo>
                  <a:close/>
                </a:path>
                <a:path w="7620" h="718820">
                  <a:moveTo>
                    <a:pt x="7620" y="538480"/>
                  </a:moveTo>
                  <a:lnTo>
                    <a:pt x="0" y="538480"/>
                  </a:lnTo>
                  <a:lnTo>
                    <a:pt x="0" y="544829"/>
                  </a:lnTo>
                  <a:lnTo>
                    <a:pt x="7620" y="544829"/>
                  </a:lnTo>
                  <a:lnTo>
                    <a:pt x="7620" y="538480"/>
                  </a:lnTo>
                  <a:close/>
                </a:path>
                <a:path w="7620" h="718820">
                  <a:moveTo>
                    <a:pt x="7620" y="544830"/>
                  </a:moveTo>
                  <a:lnTo>
                    <a:pt x="0" y="544830"/>
                  </a:lnTo>
                  <a:lnTo>
                    <a:pt x="0" y="551179"/>
                  </a:lnTo>
                  <a:lnTo>
                    <a:pt x="7620" y="551179"/>
                  </a:lnTo>
                  <a:lnTo>
                    <a:pt x="7620" y="544830"/>
                  </a:lnTo>
                  <a:close/>
                </a:path>
                <a:path w="7620" h="718820">
                  <a:moveTo>
                    <a:pt x="7620" y="551180"/>
                  </a:moveTo>
                  <a:lnTo>
                    <a:pt x="0" y="551180"/>
                  </a:lnTo>
                  <a:lnTo>
                    <a:pt x="0" y="557529"/>
                  </a:lnTo>
                  <a:lnTo>
                    <a:pt x="7620" y="557529"/>
                  </a:lnTo>
                  <a:lnTo>
                    <a:pt x="7620" y="551180"/>
                  </a:lnTo>
                  <a:close/>
                </a:path>
                <a:path w="7620" h="718820">
                  <a:moveTo>
                    <a:pt x="7620" y="557530"/>
                  </a:moveTo>
                  <a:lnTo>
                    <a:pt x="0" y="557530"/>
                  </a:lnTo>
                  <a:lnTo>
                    <a:pt x="0" y="563879"/>
                  </a:lnTo>
                  <a:lnTo>
                    <a:pt x="7620" y="563879"/>
                  </a:lnTo>
                  <a:lnTo>
                    <a:pt x="7620" y="557530"/>
                  </a:lnTo>
                  <a:close/>
                </a:path>
                <a:path w="7620" h="718820">
                  <a:moveTo>
                    <a:pt x="7620" y="563880"/>
                  </a:moveTo>
                  <a:lnTo>
                    <a:pt x="0" y="563880"/>
                  </a:lnTo>
                  <a:lnTo>
                    <a:pt x="0" y="570229"/>
                  </a:lnTo>
                  <a:lnTo>
                    <a:pt x="7620" y="570229"/>
                  </a:lnTo>
                  <a:lnTo>
                    <a:pt x="7620" y="563880"/>
                  </a:lnTo>
                  <a:close/>
                </a:path>
                <a:path w="7620" h="718820">
                  <a:moveTo>
                    <a:pt x="7620" y="570230"/>
                  </a:moveTo>
                  <a:lnTo>
                    <a:pt x="0" y="570230"/>
                  </a:lnTo>
                  <a:lnTo>
                    <a:pt x="0" y="588009"/>
                  </a:lnTo>
                  <a:lnTo>
                    <a:pt x="7620" y="588009"/>
                  </a:lnTo>
                  <a:lnTo>
                    <a:pt x="7620" y="570230"/>
                  </a:lnTo>
                  <a:close/>
                </a:path>
                <a:path w="7620" h="718820">
                  <a:moveTo>
                    <a:pt x="7620" y="588010"/>
                  </a:moveTo>
                  <a:lnTo>
                    <a:pt x="0" y="588010"/>
                  </a:lnTo>
                  <a:lnTo>
                    <a:pt x="0" y="595629"/>
                  </a:lnTo>
                  <a:lnTo>
                    <a:pt x="7620" y="595629"/>
                  </a:lnTo>
                  <a:lnTo>
                    <a:pt x="7620" y="588010"/>
                  </a:lnTo>
                  <a:close/>
                </a:path>
                <a:path w="7620" h="718820">
                  <a:moveTo>
                    <a:pt x="7620" y="595630"/>
                  </a:moveTo>
                  <a:lnTo>
                    <a:pt x="0" y="595630"/>
                  </a:lnTo>
                  <a:lnTo>
                    <a:pt x="0" y="600709"/>
                  </a:lnTo>
                  <a:lnTo>
                    <a:pt x="7620" y="600709"/>
                  </a:lnTo>
                  <a:lnTo>
                    <a:pt x="7620" y="595630"/>
                  </a:lnTo>
                  <a:close/>
                </a:path>
                <a:path w="7620" h="718820">
                  <a:moveTo>
                    <a:pt x="7620" y="600710"/>
                  </a:moveTo>
                  <a:lnTo>
                    <a:pt x="0" y="600710"/>
                  </a:lnTo>
                  <a:lnTo>
                    <a:pt x="0" y="608329"/>
                  </a:lnTo>
                  <a:lnTo>
                    <a:pt x="7620" y="608329"/>
                  </a:lnTo>
                  <a:lnTo>
                    <a:pt x="7620" y="600710"/>
                  </a:lnTo>
                  <a:close/>
                </a:path>
                <a:path w="7620" h="718820">
                  <a:moveTo>
                    <a:pt x="7620" y="608330"/>
                  </a:moveTo>
                  <a:lnTo>
                    <a:pt x="0" y="608330"/>
                  </a:lnTo>
                  <a:lnTo>
                    <a:pt x="0" y="614679"/>
                  </a:lnTo>
                  <a:lnTo>
                    <a:pt x="7620" y="614679"/>
                  </a:lnTo>
                  <a:lnTo>
                    <a:pt x="7620" y="608330"/>
                  </a:lnTo>
                  <a:close/>
                </a:path>
                <a:path w="7620" h="718820">
                  <a:moveTo>
                    <a:pt x="7620" y="614680"/>
                  </a:moveTo>
                  <a:lnTo>
                    <a:pt x="0" y="614680"/>
                  </a:lnTo>
                  <a:lnTo>
                    <a:pt x="0" y="621029"/>
                  </a:lnTo>
                  <a:lnTo>
                    <a:pt x="7620" y="621029"/>
                  </a:lnTo>
                  <a:lnTo>
                    <a:pt x="7620" y="614680"/>
                  </a:lnTo>
                  <a:close/>
                </a:path>
                <a:path w="7620" h="718820">
                  <a:moveTo>
                    <a:pt x="7620" y="621030"/>
                  </a:moveTo>
                  <a:lnTo>
                    <a:pt x="0" y="621030"/>
                  </a:lnTo>
                  <a:lnTo>
                    <a:pt x="0" y="627379"/>
                  </a:lnTo>
                  <a:lnTo>
                    <a:pt x="7620" y="627379"/>
                  </a:lnTo>
                  <a:lnTo>
                    <a:pt x="7620" y="621030"/>
                  </a:lnTo>
                  <a:close/>
                </a:path>
                <a:path w="7620" h="718820">
                  <a:moveTo>
                    <a:pt x="7620" y="627380"/>
                  </a:moveTo>
                  <a:lnTo>
                    <a:pt x="0" y="627380"/>
                  </a:lnTo>
                  <a:lnTo>
                    <a:pt x="0" y="633729"/>
                  </a:lnTo>
                  <a:lnTo>
                    <a:pt x="7620" y="633729"/>
                  </a:lnTo>
                  <a:lnTo>
                    <a:pt x="7620" y="627380"/>
                  </a:lnTo>
                  <a:close/>
                </a:path>
                <a:path w="7620" h="718820">
                  <a:moveTo>
                    <a:pt x="7620" y="633730"/>
                  </a:moveTo>
                  <a:lnTo>
                    <a:pt x="0" y="633730"/>
                  </a:lnTo>
                  <a:lnTo>
                    <a:pt x="0" y="640079"/>
                  </a:lnTo>
                  <a:lnTo>
                    <a:pt x="7620" y="640079"/>
                  </a:lnTo>
                  <a:lnTo>
                    <a:pt x="7620" y="633730"/>
                  </a:lnTo>
                  <a:close/>
                </a:path>
                <a:path w="7620" h="718820">
                  <a:moveTo>
                    <a:pt x="7620" y="640080"/>
                  </a:moveTo>
                  <a:lnTo>
                    <a:pt x="0" y="640080"/>
                  </a:lnTo>
                  <a:lnTo>
                    <a:pt x="0" y="646429"/>
                  </a:lnTo>
                  <a:lnTo>
                    <a:pt x="7620" y="646429"/>
                  </a:lnTo>
                  <a:lnTo>
                    <a:pt x="7620" y="640080"/>
                  </a:lnTo>
                  <a:close/>
                </a:path>
                <a:path w="7620" h="718820">
                  <a:moveTo>
                    <a:pt x="7620" y="646430"/>
                  </a:moveTo>
                  <a:lnTo>
                    <a:pt x="0" y="646430"/>
                  </a:lnTo>
                  <a:lnTo>
                    <a:pt x="0" y="652779"/>
                  </a:lnTo>
                  <a:lnTo>
                    <a:pt x="7620" y="652779"/>
                  </a:lnTo>
                  <a:lnTo>
                    <a:pt x="7620" y="646430"/>
                  </a:lnTo>
                  <a:close/>
                </a:path>
                <a:path w="7620" h="718820">
                  <a:moveTo>
                    <a:pt x="7620" y="652780"/>
                  </a:moveTo>
                  <a:lnTo>
                    <a:pt x="0" y="652780"/>
                  </a:lnTo>
                  <a:lnTo>
                    <a:pt x="0" y="659129"/>
                  </a:lnTo>
                  <a:lnTo>
                    <a:pt x="7620" y="659129"/>
                  </a:lnTo>
                  <a:lnTo>
                    <a:pt x="7620" y="652780"/>
                  </a:lnTo>
                  <a:close/>
                </a:path>
                <a:path w="7620" h="718820">
                  <a:moveTo>
                    <a:pt x="7620" y="659130"/>
                  </a:moveTo>
                  <a:lnTo>
                    <a:pt x="0" y="659130"/>
                  </a:lnTo>
                  <a:lnTo>
                    <a:pt x="0" y="665479"/>
                  </a:lnTo>
                  <a:lnTo>
                    <a:pt x="7620" y="665479"/>
                  </a:lnTo>
                  <a:lnTo>
                    <a:pt x="7620" y="659130"/>
                  </a:lnTo>
                  <a:close/>
                </a:path>
                <a:path w="7620" h="718820">
                  <a:moveTo>
                    <a:pt x="7620" y="665480"/>
                  </a:moveTo>
                  <a:lnTo>
                    <a:pt x="0" y="665480"/>
                  </a:lnTo>
                  <a:lnTo>
                    <a:pt x="0" y="671829"/>
                  </a:lnTo>
                  <a:lnTo>
                    <a:pt x="7620" y="671829"/>
                  </a:lnTo>
                  <a:lnTo>
                    <a:pt x="7620" y="665480"/>
                  </a:lnTo>
                  <a:close/>
                </a:path>
                <a:path w="7620" h="718820">
                  <a:moveTo>
                    <a:pt x="7620" y="671830"/>
                  </a:moveTo>
                  <a:lnTo>
                    <a:pt x="0" y="671830"/>
                  </a:lnTo>
                  <a:lnTo>
                    <a:pt x="0" y="678179"/>
                  </a:lnTo>
                  <a:lnTo>
                    <a:pt x="7620" y="678179"/>
                  </a:lnTo>
                  <a:lnTo>
                    <a:pt x="7620" y="671830"/>
                  </a:lnTo>
                  <a:close/>
                </a:path>
                <a:path w="7620" h="718820">
                  <a:moveTo>
                    <a:pt x="7620" y="678180"/>
                  </a:moveTo>
                  <a:lnTo>
                    <a:pt x="0" y="678180"/>
                  </a:lnTo>
                  <a:lnTo>
                    <a:pt x="0" y="684529"/>
                  </a:lnTo>
                  <a:lnTo>
                    <a:pt x="7620" y="684529"/>
                  </a:lnTo>
                  <a:lnTo>
                    <a:pt x="7620" y="678180"/>
                  </a:lnTo>
                  <a:close/>
                </a:path>
                <a:path w="7620" h="718820">
                  <a:moveTo>
                    <a:pt x="7620" y="684530"/>
                  </a:moveTo>
                  <a:lnTo>
                    <a:pt x="0" y="684530"/>
                  </a:lnTo>
                  <a:lnTo>
                    <a:pt x="0" y="690879"/>
                  </a:lnTo>
                  <a:lnTo>
                    <a:pt x="7620" y="690879"/>
                  </a:lnTo>
                  <a:lnTo>
                    <a:pt x="7620" y="684530"/>
                  </a:lnTo>
                  <a:close/>
                </a:path>
                <a:path w="7620" h="718820">
                  <a:moveTo>
                    <a:pt x="7620" y="690880"/>
                  </a:moveTo>
                  <a:lnTo>
                    <a:pt x="0" y="690880"/>
                  </a:lnTo>
                  <a:lnTo>
                    <a:pt x="0" y="697229"/>
                  </a:lnTo>
                  <a:lnTo>
                    <a:pt x="7620" y="697229"/>
                  </a:lnTo>
                  <a:lnTo>
                    <a:pt x="7620" y="690880"/>
                  </a:lnTo>
                  <a:close/>
                </a:path>
                <a:path w="7620" h="718820">
                  <a:moveTo>
                    <a:pt x="7620" y="697230"/>
                  </a:moveTo>
                  <a:lnTo>
                    <a:pt x="0" y="697230"/>
                  </a:lnTo>
                  <a:lnTo>
                    <a:pt x="0" y="703579"/>
                  </a:lnTo>
                  <a:lnTo>
                    <a:pt x="7620" y="703579"/>
                  </a:lnTo>
                  <a:lnTo>
                    <a:pt x="7620" y="697230"/>
                  </a:lnTo>
                  <a:close/>
                </a:path>
                <a:path w="7620" h="718820">
                  <a:moveTo>
                    <a:pt x="7620" y="703580"/>
                  </a:moveTo>
                  <a:lnTo>
                    <a:pt x="0" y="703580"/>
                  </a:lnTo>
                  <a:lnTo>
                    <a:pt x="0" y="709929"/>
                  </a:lnTo>
                  <a:lnTo>
                    <a:pt x="7620" y="709929"/>
                  </a:lnTo>
                  <a:lnTo>
                    <a:pt x="7620" y="703580"/>
                  </a:lnTo>
                  <a:close/>
                </a:path>
                <a:path w="7620" h="718820">
                  <a:moveTo>
                    <a:pt x="7620" y="709930"/>
                  </a:moveTo>
                  <a:lnTo>
                    <a:pt x="0" y="709930"/>
                  </a:lnTo>
                  <a:lnTo>
                    <a:pt x="0" y="716279"/>
                  </a:lnTo>
                  <a:lnTo>
                    <a:pt x="7620" y="716279"/>
                  </a:lnTo>
                  <a:lnTo>
                    <a:pt x="7620" y="709930"/>
                  </a:lnTo>
                  <a:close/>
                </a:path>
                <a:path w="7620" h="718820">
                  <a:moveTo>
                    <a:pt x="7620" y="716280"/>
                  </a:moveTo>
                  <a:lnTo>
                    <a:pt x="0" y="716280"/>
                  </a:lnTo>
                  <a:lnTo>
                    <a:pt x="0" y="718819"/>
                  </a:lnTo>
                  <a:lnTo>
                    <a:pt x="7620" y="718819"/>
                  </a:lnTo>
                  <a:lnTo>
                    <a:pt x="7620" y="716280"/>
                  </a:lnTo>
                  <a:close/>
                </a:path>
              </a:pathLst>
            </a:custGeom>
            <a:solidFill>
              <a:srgbClr val="3400F7"/>
            </a:solidFill>
          </p:spPr>
          <p:txBody>
            <a:bodyPr bIns="0" lIns="0" rIns="0" rtlCol="0" tIns="0" wrap="square"/>
            <a:p/>
          </p:txBody>
        </p:sp>
        <p:sp>
          <p:nvSpPr>
            <p:cNvPr id="1050009" name="object 1310"/>
            <p:cNvSpPr/>
            <p:nvPr/>
          </p:nvSpPr>
          <p:spPr>
            <a:xfrm>
              <a:off x="6590029" y="4462779"/>
              <a:ext cx="6350" cy="717550"/>
            </a:xfrm>
            <a:custGeom>
              <a:avLst/>
              <a:ahLst/>
              <a:rect l="l" t="t" r="r" b="b"/>
              <a:pathLst>
                <a:path w="6350" h="717550">
                  <a:moveTo>
                    <a:pt x="6350" y="0"/>
                  </a:moveTo>
                  <a:lnTo>
                    <a:pt x="0" y="0"/>
                  </a:lnTo>
                  <a:lnTo>
                    <a:pt x="0" y="3810"/>
                  </a:lnTo>
                  <a:lnTo>
                    <a:pt x="6350" y="3810"/>
                  </a:lnTo>
                  <a:lnTo>
                    <a:pt x="6350" y="0"/>
                  </a:lnTo>
                  <a:close/>
                </a:path>
                <a:path w="6350" h="717550">
                  <a:moveTo>
                    <a:pt x="6350" y="3810"/>
                  </a:moveTo>
                  <a:lnTo>
                    <a:pt x="0" y="3810"/>
                  </a:lnTo>
                  <a:lnTo>
                    <a:pt x="0" y="10160"/>
                  </a:lnTo>
                  <a:lnTo>
                    <a:pt x="6350" y="10160"/>
                  </a:lnTo>
                  <a:lnTo>
                    <a:pt x="6350" y="3810"/>
                  </a:lnTo>
                  <a:close/>
                </a:path>
                <a:path w="6350" h="717550">
                  <a:moveTo>
                    <a:pt x="6350" y="10160"/>
                  </a:moveTo>
                  <a:lnTo>
                    <a:pt x="0" y="10160"/>
                  </a:lnTo>
                  <a:lnTo>
                    <a:pt x="0" y="16510"/>
                  </a:lnTo>
                  <a:lnTo>
                    <a:pt x="6350" y="16510"/>
                  </a:lnTo>
                  <a:lnTo>
                    <a:pt x="6350" y="10160"/>
                  </a:lnTo>
                  <a:close/>
                </a:path>
                <a:path w="6350" h="717550">
                  <a:moveTo>
                    <a:pt x="6350" y="16510"/>
                  </a:moveTo>
                  <a:lnTo>
                    <a:pt x="0" y="16510"/>
                  </a:lnTo>
                  <a:lnTo>
                    <a:pt x="0" y="22860"/>
                  </a:lnTo>
                  <a:lnTo>
                    <a:pt x="6350" y="22860"/>
                  </a:lnTo>
                  <a:lnTo>
                    <a:pt x="6350" y="16510"/>
                  </a:lnTo>
                  <a:close/>
                </a:path>
                <a:path w="6350" h="717550">
                  <a:moveTo>
                    <a:pt x="6350" y="22860"/>
                  </a:moveTo>
                  <a:lnTo>
                    <a:pt x="0" y="22860"/>
                  </a:lnTo>
                  <a:lnTo>
                    <a:pt x="0" y="29210"/>
                  </a:lnTo>
                  <a:lnTo>
                    <a:pt x="6350" y="29210"/>
                  </a:lnTo>
                  <a:lnTo>
                    <a:pt x="6350" y="22860"/>
                  </a:lnTo>
                  <a:close/>
                </a:path>
                <a:path w="6350" h="717550">
                  <a:moveTo>
                    <a:pt x="6350" y="29210"/>
                  </a:moveTo>
                  <a:lnTo>
                    <a:pt x="0" y="29210"/>
                  </a:lnTo>
                  <a:lnTo>
                    <a:pt x="0" y="35560"/>
                  </a:lnTo>
                  <a:lnTo>
                    <a:pt x="6350" y="35560"/>
                  </a:lnTo>
                  <a:lnTo>
                    <a:pt x="6350" y="29210"/>
                  </a:lnTo>
                  <a:close/>
                </a:path>
                <a:path w="6350" h="717550">
                  <a:moveTo>
                    <a:pt x="6350" y="35560"/>
                  </a:moveTo>
                  <a:lnTo>
                    <a:pt x="0" y="35560"/>
                  </a:lnTo>
                  <a:lnTo>
                    <a:pt x="0" y="41910"/>
                  </a:lnTo>
                  <a:lnTo>
                    <a:pt x="6350" y="41910"/>
                  </a:lnTo>
                  <a:lnTo>
                    <a:pt x="6350" y="35560"/>
                  </a:lnTo>
                  <a:close/>
                </a:path>
                <a:path w="6350" h="717550">
                  <a:moveTo>
                    <a:pt x="6350" y="41910"/>
                  </a:moveTo>
                  <a:lnTo>
                    <a:pt x="0" y="41910"/>
                  </a:lnTo>
                  <a:lnTo>
                    <a:pt x="0" y="48260"/>
                  </a:lnTo>
                  <a:lnTo>
                    <a:pt x="6350" y="48260"/>
                  </a:lnTo>
                  <a:lnTo>
                    <a:pt x="6350" y="41910"/>
                  </a:lnTo>
                  <a:close/>
                </a:path>
                <a:path w="6350" h="717550">
                  <a:moveTo>
                    <a:pt x="6350" y="48260"/>
                  </a:moveTo>
                  <a:lnTo>
                    <a:pt x="0" y="48260"/>
                  </a:lnTo>
                  <a:lnTo>
                    <a:pt x="0" y="54610"/>
                  </a:lnTo>
                  <a:lnTo>
                    <a:pt x="6350" y="54610"/>
                  </a:lnTo>
                  <a:lnTo>
                    <a:pt x="6350" y="48260"/>
                  </a:lnTo>
                  <a:close/>
                </a:path>
                <a:path w="6350" h="717550">
                  <a:moveTo>
                    <a:pt x="6350" y="54610"/>
                  </a:moveTo>
                  <a:lnTo>
                    <a:pt x="0" y="54610"/>
                  </a:lnTo>
                  <a:lnTo>
                    <a:pt x="0" y="60960"/>
                  </a:lnTo>
                  <a:lnTo>
                    <a:pt x="6350" y="60960"/>
                  </a:lnTo>
                  <a:lnTo>
                    <a:pt x="6350" y="54610"/>
                  </a:lnTo>
                  <a:close/>
                </a:path>
                <a:path w="6350" h="717550">
                  <a:moveTo>
                    <a:pt x="6350" y="60960"/>
                  </a:moveTo>
                  <a:lnTo>
                    <a:pt x="0" y="60960"/>
                  </a:lnTo>
                  <a:lnTo>
                    <a:pt x="0" y="67310"/>
                  </a:lnTo>
                  <a:lnTo>
                    <a:pt x="6350" y="67310"/>
                  </a:lnTo>
                  <a:lnTo>
                    <a:pt x="6350" y="60960"/>
                  </a:lnTo>
                  <a:close/>
                </a:path>
                <a:path w="6350" h="717550">
                  <a:moveTo>
                    <a:pt x="6350" y="67310"/>
                  </a:moveTo>
                  <a:lnTo>
                    <a:pt x="0" y="67310"/>
                  </a:lnTo>
                  <a:lnTo>
                    <a:pt x="0" y="73660"/>
                  </a:lnTo>
                  <a:lnTo>
                    <a:pt x="6350" y="73660"/>
                  </a:lnTo>
                  <a:lnTo>
                    <a:pt x="6350" y="67310"/>
                  </a:lnTo>
                  <a:close/>
                </a:path>
                <a:path w="6350" h="717550">
                  <a:moveTo>
                    <a:pt x="6350" y="73660"/>
                  </a:moveTo>
                  <a:lnTo>
                    <a:pt x="0" y="73660"/>
                  </a:lnTo>
                  <a:lnTo>
                    <a:pt x="0" y="80010"/>
                  </a:lnTo>
                  <a:lnTo>
                    <a:pt x="6350" y="80010"/>
                  </a:lnTo>
                  <a:lnTo>
                    <a:pt x="6350" y="73660"/>
                  </a:lnTo>
                  <a:close/>
                </a:path>
                <a:path w="6350" h="717550">
                  <a:moveTo>
                    <a:pt x="6350" y="80010"/>
                  </a:moveTo>
                  <a:lnTo>
                    <a:pt x="0" y="80010"/>
                  </a:lnTo>
                  <a:lnTo>
                    <a:pt x="0" y="86360"/>
                  </a:lnTo>
                  <a:lnTo>
                    <a:pt x="6350" y="86360"/>
                  </a:lnTo>
                  <a:lnTo>
                    <a:pt x="6350" y="80010"/>
                  </a:lnTo>
                  <a:close/>
                </a:path>
                <a:path w="6350" h="717550">
                  <a:moveTo>
                    <a:pt x="6350" y="86360"/>
                  </a:moveTo>
                  <a:lnTo>
                    <a:pt x="0" y="86360"/>
                  </a:lnTo>
                  <a:lnTo>
                    <a:pt x="0" y="92710"/>
                  </a:lnTo>
                  <a:lnTo>
                    <a:pt x="6350" y="92710"/>
                  </a:lnTo>
                  <a:lnTo>
                    <a:pt x="6350" y="86360"/>
                  </a:lnTo>
                  <a:close/>
                </a:path>
                <a:path w="6350" h="717550">
                  <a:moveTo>
                    <a:pt x="6350" y="92710"/>
                  </a:moveTo>
                  <a:lnTo>
                    <a:pt x="0" y="92710"/>
                  </a:lnTo>
                  <a:lnTo>
                    <a:pt x="0" y="99060"/>
                  </a:lnTo>
                  <a:lnTo>
                    <a:pt x="6350" y="99060"/>
                  </a:lnTo>
                  <a:lnTo>
                    <a:pt x="6350" y="92710"/>
                  </a:lnTo>
                  <a:close/>
                </a:path>
                <a:path w="6350" h="717550">
                  <a:moveTo>
                    <a:pt x="6350" y="99060"/>
                  </a:moveTo>
                  <a:lnTo>
                    <a:pt x="0" y="99060"/>
                  </a:lnTo>
                  <a:lnTo>
                    <a:pt x="0" y="105410"/>
                  </a:lnTo>
                  <a:lnTo>
                    <a:pt x="6350" y="105410"/>
                  </a:lnTo>
                  <a:lnTo>
                    <a:pt x="6350" y="99060"/>
                  </a:lnTo>
                  <a:close/>
                </a:path>
                <a:path w="6350" h="717550">
                  <a:moveTo>
                    <a:pt x="6350" y="105410"/>
                  </a:moveTo>
                  <a:lnTo>
                    <a:pt x="0" y="105410"/>
                  </a:lnTo>
                  <a:lnTo>
                    <a:pt x="0" y="111760"/>
                  </a:lnTo>
                  <a:lnTo>
                    <a:pt x="6350" y="111760"/>
                  </a:lnTo>
                  <a:lnTo>
                    <a:pt x="6350" y="105410"/>
                  </a:lnTo>
                  <a:close/>
                </a:path>
                <a:path w="6350" h="717550">
                  <a:moveTo>
                    <a:pt x="6350" y="111760"/>
                  </a:moveTo>
                  <a:lnTo>
                    <a:pt x="0" y="111760"/>
                  </a:lnTo>
                  <a:lnTo>
                    <a:pt x="0" y="118110"/>
                  </a:lnTo>
                  <a:lnTo>
                    <a:pt x="6350" y="118110"/>
                  </a:lnTo>
                  <a:lnTo>
                    <a:pt x="6350" y="111760"/>
                  </a:lnTo>
                  <a:close/>
                </a:path>
                <a:path w="6350" h="717550">
                  <a:moveTo>
                    <a:pt x="6350" y="118110"/>
                  </a:moveTo>
                  <a:lnTo>
                    <a:pt x="0" y="118110"/>
                  </a:lnTo>
                  <a:lnTo>
                    <a:pt x="0" y="124460"/>
                  </a:lnTo>
                  <a:lnTo>
                    <a:pt x="6350" y="124460"/>
                  </a:lnTo>
                  <a:lnTo>
                    <a:pt x="6350" y="118110"/>
                  </a:lnTo>
                  <a:close/>
                </a:path>
                <a:path w="6350" h="717550">
                  <a:moveTo>
                    <a:pt x="6350" y="124460"/>
                  </a:moveTo>
                  <a:lnTo>
                    <a:pt x="0" y="124460"/>
                  </a:lnTo>
                  <a:lnTo>
                    <a:pt x="0" y="130810"/>
                  </a:lnTo>
                  <a:lnTo>
                    <a:pt x="6350" y="130810"/>
                  </a:lnTo>
                  <a:lnTo>
                    <a:pt x="6350" y="124460"/>
                  </a:lnTo>
                  <a:close/>
                </a:path>
                <a:path w="6350" h="717550">
                  <a:moveTo>
                    <a:pt x="6350" y="130810"/>
                  </a:moveTo>
                  <a:lnTo>
                    <a:pt x="0" y="130810"/>
                  </a:lnTo>
                  <a:lnTo>
                    <a:pt x="0" y="137160"/>
                  </a:lnTo>
                  <a:lnTo>
                    <a:pt x="6350" y="137160"/>
                  </a:lnTo>
                  <a:lnTo>
                    <a:pt x="6350" y="130810"/>
                  </a:lnTo>
                  <a:close/>
                </a:path>
                <a:path w="6350" h="717550">
                  <a:moveTo>
                    <a:pt x="6350" y="137160"/>
                  </a:moveTo>
                  <a:lnTo>
                    <a:pt x="0" y="137160"/>
                  </a:lnTo>
                  <a:lnTo>
                    <a:pt x="0" y="143510"/>
                  </a:lnTo>
                  <a:lnTo>
                    <a:pt x="6350" y="143510"/>
                  </a:lnTo>
                  <a:lnTo>
                    <a:pt x="6350" y="137160"/>
                  </a:lnTo>
                  <a:close/>
                </a:path>
                <a:path w="6350" h="717550">
                  <a:moveTo>
                    <a:pt x="6350" y="143510"/>
                  </a:moveTo>
                  <a:lnTo>
                    <a:pt x="0" y="143510"/>
                  </a:lnTo>
                  <a:lnTo>
                    <a:pt x="0" y="148590"/>
                  </a:lnTo>
                  <a:lnTo>
                    <a:pt x="6350" y="148590"/>
                  </a:lnTo>
                  <a:lnTo>
                    <a:pt x="6350" y="143510"/>
                  </a:lnTo>
                  <a:close/>
                </a:path>
                <a:path w="6350" h="717550">
                  <a:moveTo>
                    <a:pt x="6350" y="148590"/>
                  </a:moveTo>
                  <a:lnTo>
                    <a:pt x="0" y="148590"/>
                  </a:lnTo>
                  <a:lnTo>
                    <a:pt x="0" y="156210"/>
                  </a:lnTo>
                  <a:lnTo>
                    <a:pt x="6350" y="156210"/>
                  </a:lnTo>
                  <a:lnTo>
                    <a:pt x="6350" y="148590"/>
                  </a:lnTo>
                  <a:close/>
                </a:path>
                <a:path w="6350" h="717550">
                  <a:moveTo>
                    <a:pt x="6350" y="156210"/>
                  </a:moveTo>
                  <a:lnTo>
                    <a:pt x="0" y="156210"/>
                  </a:lnTo>
                  <a:lnTo>
                    <a:pt x="0" y="162560"/>
                  </a:lnTo>
                  <a:lnTo>
                    <a:pt x="6350" y="162560"/>
                  </a:lnTo>
                  <a:lnTo>
                    <a:pt x="6350" y="156210"/>
                  </a:lnTo>
                  <a:close/>
                </a:path>
                <a:path w="6350" h="717550">
                  <a:moveTo>
                    <a:pt x="6350" y="162560"/>
                  </a:moveTo>
                  <a:lnTo>
                    <a:pt x="0" y="162560"/>
                  </a:lnTo>
                  <a:lnTo>
                    <a:pt x="0" y="168910"/>
                  </a:lnTo>
                  <a:lnTo>
                    <a:pt x="6350" y="168910"/>
                  </a:lnTo>
                  <a:lnTo>
                    <a:pt x="6350" y="162560"/>
                  </a:lnTo>
                  <a:close/>
                </a:path>
                <a:path w="6350" h="717550">
                  <a:moveTo>
                    <a:pt x="6350" y="168910"/>
                  </a:moveTo>
                  <a:lnTo>
                    <a:pt x="0" y="168910"/>
                  </a:lnTo>
                  <a:lnTo>
                    <a:pt x="0" y="175260"/>
                  </a:lnTo>
                  <a:lnTo>
                    <a:pt x="6350" y="175260"/>
                  </a:lnTo>
                  <a:lnTo>
                    <a:pt x="6350" y="168910"/>
                  </a:lnTo>
                  <a:close/>
                </a:path>
                <a:path w="6350" h="717550">
                  <a:moveTo>
                    <a:pt x="6350" y="175260"/>
                  </a:moveTo>
                  <a:lnTo>
                    <a:pt x="0" y="175260"/>
                  </a:lnTo>
                  <a:lnTo>
                    <a:pt x="0" y="181610"/>
                  </a:lnTo>
                  <a:lnTo>
                    <a:pt x="6350" y="181610"/>
                  </a:lnTo>
                  <a:lnTo>
                    <a:pt x="6350" y="175260"/>
                  </a:lnTo>
                  <a:close/>
                </a:path>
                <a:path w="6350" h="717550">
                  <a:moveTo>
                    <a:pt x="6350" y="181610"/>
                  </a:moveTo>
                  <a:lnTo>
                    <a:pt x="0" y="181610"/>
                  </a:lnTo>
                  <a:lnTo>
                    <a:pt x="0" y="187960"/>
                  </a:lnTo>
                  <a:lnTo>
                    <a:pt x="6350" y="187960"/>
                  </a:lnTo>
                  <a:lnTo>
                    <a:pt x="6350" y="181610"/>
                  </a:lnTo>
                  <a:close/>
                </a:path>
                <a:path w="6350" h="717550">
                  <a:moveTo>
                    <a:pt x="6350" y="187960"/>
                  </a:moveTo>
                  <a:lnTo>
                    <a:pt x="0" y="187960"/>
                  </a:lnTo>
                  <a:lnTo>
                    <a:pt x="0" y="194310"/>
                  </a:lnTo>
                  <a:lnTo>
                    <a:pt x="6350" y="194310"/>
                  </a:lnTo>
                  <a:lnTo>
                    <a:pt x="6350" y="187960"/>
                  </a:lnTo>
                  <a:close/>
                </a:path>
                <a:path w="6350" h="717550">
                  <a:moveTo>
                    <a:pt x="6350" y="194310"/>
                  </a:moveTo>
                  <a:lnTo>
                    <a:pt x="0" y="194310"/>
                  </a:lnTo>
                  <a:lnTo>
                    <a:pt x="0" y="200660"/>
                  </a:lnTo>
                  <a:lnTo>
                    <a:pt x="6350" y="200660"/>
                  </a:lnTo>
                  <a:lnTo>
                    <a:pt x="6350" y="194310"/>
                  </a:lnTo>
                  <a:close/>
                </a:path>
                <a:path w="6350" h="717550">
                  <a:moveTo>
                    <a:pt x="6350" y="200660"/>
                  </a:moveTo>
                  <a:lnTo>
                    <a:pt x="0" y="200660"/>
                  </a:lnTo>
                  <a:lnTo>
                    <a:pt x="0" y="207010"/>
                  </a:lnTo>
                  <a:lnTo>
                    <a:pt x="6350" y="207010"/>
                  </a:lnTo>
                  <a:lnTo>
                    <a:pt x="6350" y="200660"/>
                  </a:lnTo>
                  <a:close/>
                </a:path>
                <a:path w="6350" h="717550">
                  <a:moveTo>
                    <a:pt x="6350" y="207010"/>
                  </a:moveTo>
                  <a:lnTo>
                    <a:pt x="0" y="207010"/>
                  </a:lnTo>
                  <a:lnTo>
                    <a:pt x="0" y="213360"/>
                  </a:lnTo>
                  <a:lnTo>
                    <a:pt x="6350" y="213360"/>
                  </a:lnTo>
                  <a:lnTo>
                    <a:pt x="6350" y="207010"/>
                  </a:lnTo>
                  <a:close/>
                </a:path>
                <a:path w="6350" h="717550">
                  <a:moveTo>
                    <a:pt x="6350" y="213360"/>
                  </a:moveTo>
                  <a:lnTo>
                    <a:pt x="0" y="213360"/>
                  </a:lnTo>
                  <a:lnTo>
                    <a:pt x="0" y="219710"/>
                  </a:lnTo>
                  <a:lnTo>
                    <a:pt x="6350" y="219710"/>
                  </a:lnTo>
                  <a:lnTo>
                    <a:pt x="6350" y="213360"/>
                  </a:lnTo>
                  <a:close/>
                </a:path>
                <a:path w="6350" h="717550">
                  <a:moveTo>
                    <a:pt x="6350" y="219710"/>
                  </a:moveTo>
                  <a:lnTo>
                    <a:pt x="0" y="219710"/>
                  </a:lnTo>
                  <a:lnTo>
                    <a:pt x="0" y="226060"/>
                  </a:lnTo>
                  <a:lnTo>
                    <a:pt x="6350" y="226060"/>
                  </a:lnTo>
                  <a:lnTo>
                    <a:pt x="6350" y="219710"/>
                  </a:lnTo>
                  <a:close/>
                </a:path>
                <a:path w="6350" h="717550">
                  <a:moveTo>
                    <a:pt x="6350" y="226060"/>
                  </a:moveTo>
                  <a:lnTo>
                    <a:pt x="0" y="226060"/>
                  </a:lnTo>
                  <a:lnTo>
                    <a:pt x="0" y="231140"/>
                  </a:lnTo>
                  <a:lnTo>
                    <a:pt x="6350" y="231140"/>
                  </a:lnTo>
                  <a:lnTo>
                    <a:pt x="6350" y="226060"/>
                  </a:lnTo>
                  <a:close/>
                </a:path>
                <a:path w="6350" h="717550">
                  <a:moveTo>
                    <a:pt x="6350" y="302260"/>
                  </a:moveTo>
                  <a:lnTo>
                    <a:pt x="2540" y="302260"/>
                  </a:lnTo>
                  <a:lnTo>
                    <a:pt x="2540" y="303530"/>
                  </a:lnTo>
                  <a:lnTo>
                    <a:pt x="0" y="303530"/>
                  </a:lnTo>
                  <a:lnTo>
                    <a:pt x="0" y="308610"/>
                  </a:lnTo>
                  <a:lnTo>
                    <a:pt x="6350" y="308610"/>
                  </a:lnTo>
                  <a:lnTo>
                    <a:pt x="6350" y="302260"/>
                  </a:lnTo>
                  <a:close/>
                </a:path>
                <a:path w="6350" h="717550">
                  <a:moveTo>
                    <a:pt x="6350" y="308610"/>
                  </a:moveTo>
                  <a:lnTo>
                    <a:pt x="0" y="308610"/>
                  </a:lnTo>
                  <a:lnTo>
                    <a:pt x="0" y="314960"/>
                  </a:lnTo>
                  <a:lnTo>
                    <a:pt x="6350" y="314960"/>
                  </a:lnTo>
                  <a:lnTo>
                    <a:pt x="6350" y="308610"/>
                  </a:lnTo>
                  <a:close/>
                </a:path>
                <a:path w="6350" h="717550">
                  <a:moveTo>
                    <a:pt x="6350" y="314960"/>
                  </a:moveTo>
                  <a:lnTo>
                    <a:pt x="0" y="314960"/>
                  </a:lnTo>
                  <a:lnTo>
                    <a:pt x="0" y="321310"/>
                  </a:lnTo>
                  <a:lnTo>
                    <a:pt x="6350" y="321310"/>
                  </a:lnTo>
                  <a:lnTo>
                    <a:pt x="6350" y="314960"/>
                  </a:lnTo>
                  <a:close/>
                </a:path>
                <a:path w="6350" h="717550">
                  <a:moveTo>
                    <a:pt x="6350" y="321310"/>
                  </a:moveTo>
                  <a:lnTo>
                    <a:pt x="0" y="321310"/>
                  </a:lnTo>
                  <a:lnTo>
                    <a:pt x="0" y="327660"/>
                  </a:lnTo>
                  <a:lnTo>
                    <a:pt x="6350" y="327660"/>
                  </a:lnTo>
                  <a:lnTo>
                    <a:pt x="6350" y="321310"/>
                  </a:lnTo>
                  <a:close/>
                </a:path>
                <a:path w="6350" h="717550">
                  <a:moveTo>
                    <a:pt x="6350" y="327660"/>
                  </a:moveTo>
                  <a:lnTo>
                    <a:pt x="0" y="327660"/>
                  </a:lnTo>
                  <a:lnTo>
                    <a:pt x="0" y="334010"/>
                  </a:lnTo>
                  <a:lnTo>
                    <a:pt x="6350" y="334010"/>
                  </a:lnTo>
                  <a:lnTo>
                    <a:pt x="6350" y="327660"/>
                  </a:lnTo>
                  <a:close/>
                </a:path>
                <a:path w="6350" h="717550">
                  <a:moveTo>
                    <a:pt x="6350" y="334010"/>
                  </a:moveTo>
                  <a:lnTo>
                    <a:pt x="0" y="334010"/>
                  </a:lnTo>
                  <a:lnTo>
                    <a:pt x="0" y="340360"/>
                  </a:lnTo>
                  <a:lnTo>
                    <a:pt x="6350" y="340360"/>
                  </a:lnTo>
                  <a:lnTo>
                    <a:pt x="6350" y="334010"/>
                  </a:lnTo>
                  <a:close/>
                </a:path>
                <a:path w="6350" h="717550">
                  <a:moveTo>
                    <a:pt x="6350" y="340360"/>
                  </a:moveTo>
                  <a:lnTo>
                    <a:pt x="0" y="340360"/>
                  </a:lnTo>
                  <a:lnTo>
                    <a:pt x="0" y="346710"/>
                  </a:lnTo>
                  <a:lnTo>
                    <a:pt x="6350" y="346710"/>
                  </a:lnTo>
                  <a:lnTo>
                    <a:pt x="6350" y="340360"/>
                  </a:lnTo>
                  <a:close/>
                </a:path>
                <a:path w="6350" h="717550">
                  <a:moveTo>
                    <a:pt x="6350" y="346710"/>
                  </a:moveTo>
                  <a:lnTo>
                    <a:pt x="0" y="346710"/>
                  </a:lnTo>
                  <a:lnTo>
                    <a:pt x="0" y="353060"/>
                  </a:lnTo>
                  <a:lnTo>
                    <a:pt x="6350" y="353060"/>
                  </a:lnTo>
                  <a:lnTo>
                    <a:pt x="6350" y="346710"/>
                  </a:lnTo>
                  <a:close/>
                </a:path>
                <a:path w="6350" h="717550">
                  <a:moveTo>
                    <a:pt x="6350" y="353060"/>
                  </a:moveTo>
                  <a:lnTo>
                    <a:pt x="0" y="353060"/>
                  </a:lnTo>
                  <a:lnTo>
                    <a:pt x="0" y="359410"/>
                  </a:lnTo>
                  <a:lnTo>
                    <a:pt x="6350" y="359410"/>
                  </a:lnTo>
                  <a:lnTo>
                    <a:pt x="6350" y="353060"/>
                  </a:lnTo>
                  <a:close/>
                </a:path>
                <a:path w="6350" h="717550">
                  <a:moveTo>
                    <a:pt x="6350" y="359410"/>
                  </a:moveTo>
                  <a:lnTo>
                    <a:pt x="0" y="359410"/>
                  </a:lnTo>
                  <a:lnTo>
                    <a:pt x="0" y="365760"/>
                  </a:lnTo>
                  <a:lnTo>
                    <a:pt x="6350" y="365760"/>
                  </a:lnTo>
                  <a:lnTo>
                    <a:pt x="6350" y="359410"/>
                  </a:lnTo>
                  <a:close/>
                </a:path>
                <a:path w="6350" h="717550">
                  <a:moveTo>
                    <a:pt x="6350" y="365760"/>
                  </a:moveTo>
                  <a:lnTo>
                    <a:pt x="0" y="365760"/>
                  </a:lnTo>
                  <a:lnTo>
                    <a:pt x="0" y="372110"/>
                  </a:lnTo>
                  <a:lnTo>
                    <a:pt x="6350" y="372110"/>
                  </a:lnTo>
                  <a:lnTo>
                    <a:pt x="6350" y="365760"/>
                  </a:lnTo>
                  <a:close/>
                </a:path>
                <a:path w="6350" h="717550">
                  <a:moveTo>
                    <a:pt x="6350" y="372110"/>
                  </a:moveTo>
                  <a:lnTo>
                    <a:pt x="0" y="372110"/>
                  </a:lnTo>
                  <a:lnTo>
                    <a:pt x="0" y="378460"/>
                  </a:lnTo>
                  <a:lnTo>
                    <a:pt x="6350" y="378460"/>
                  </a:lnTo>
                  <a:lnTo>
                    <a:pt x="6350" y="372110"/>
                  </a:lnTo>
                  <a:close/>
                </a:path>
                <a:path w="6350" h="717550">
                  <a:moveTo>
                    <a:pt x="6350" y="378460"/>
                  </a:moveTo>
                  <a:lnTo>
                    <a:pt x="0" y="378460"/>
                  </a:lnTo>
                  <a:lnTo>
                    <a:pt x="0" y="384810"/>
                  </a:lnTo>
                  <a:lnTo>
                    <a:pt x="6350" y="384810"/>
                  </a:lnTo>
                  <a:lnTo>
                    <a:pt x="6350" y="378460"/>
                  </a:lnTo>
                  <a:close/>
                </a:path>
                <a:path w="6350" h="717550">
                  <a:moveTo>
                    <a:pt x="6350" y="384810"/>
                  </a:moveTo>
                  <a:lnTo>
                    <a:pt x="0" y="384810"/>
                  </a:lnTo>
                  <a:lnTo>
                    <a:pt x="0" y="391160"/>
                  </a:lnTo>
                  <a:lnTo>
                    <a:pt x="6350" y="391160"/>
                  </a:lnTo>
                  <a:lnTo>
                    <a:pt x="6350" y="384810"/>
                  </a:lnTo>
                  <a:close/>
                </a:path>
                <a:path w="6350" h="717550">
                  <a:moveTo>
                    <a:pt x="6350" y="391160"/>
                  </a:moveTo>
                  <a:lnTo>
                    <a:pt x="0" y="391160"/>
                  </a:lnTo>
                  <a:lnTo>
                    <a:pt x="0" y="397510"/>
                  </a:lnTo>
                  <a:lnTo>
                    <a:pt x="6350" y="397510"/>
                  </a:lnTo>
                  <a:lnTo>
                    <a:pt x="6350" y="391160"/>
                  </a:lnTo>
                  <a:close/>
                </a:path>
                <a:path w="6350" h="717550">
                  <a:moveTo>
                    <a:pt x="6350" y="397510"/>
                  </a:moveTo>
                  <a:lnTo>
                    <a:pt x="0" y="397510"/>
                  </a:lnTo>
                  <a:lnTo>
                    <a:pt x="0" y="403860"/>
                  </a:lnTo>
                  <a:lnTo>
                    <a:pt x="6350" y="403860"/>
                  </a:lnTo>
                  <a:lnTo>
                    <a:pt x="6350" y="397510"/>
                  </a:lnTo>
                  <a:close/>
                </a:path>
                <a:path w="6350" h="717550">
                  <a:moveTo>
                    <a:pt x="6350" y="403860"/>
                  </a:moveTo>
                  <a:lnTo>
                    <a:pt x="0" y="403860"/>
                  </a:lnTo>
                  <a:lnTo>
                    <a:pt x="0" y="410210"/>
                  </a:lnTo>
                  <a:lnTo>
                    <a:pt x="6350" y="410210"/>
                  </a:lnTo>
                  <a:lnTo>
                    <a:pt x="6350" y="403860"/>
                  </a:lnTo>
                  <a:close/>
                </a:path>
                <a:path w="6350" h="717550">
                  <a:moveTo>
                    <a:pt x="6350" y="410210"/>
                  </a:moveTo>
                  <a:lnTo>
                    <a:pt x="0" y="410210"/>
                  </a:lnTo>
                  <a:lnTo>
                    <a:pt x="0" y="416560"/>
                  </a:lnTo>
                  <a:lnTo>
                    <a:pt x="6350" y="416560"/>
                  </a:lnTo>
                  <a:lnTo>
                    <a:pt x="6350" y="410210"/>
                  </a:lnTo>
                  <a:close/>
                </a:path>
                <a:path w="6350" h="717550">
                  <a:moveTo>
                    <a:pt x="6350" y="416560"/>
                  </a:moveTo>
                  <a:lnTo>
                    <a:pt x="0" y="416560"/>
                  </a:lnTo>
                  <a:lnTo>
                    <a:pt x="0" y="422910"/>
                  </a:lnTo>
                  <a:lnTo>
                    <a:pt x="6350" y="422910"/>
                  </a:lnTo>
                  <a:lnTo>
                    <a:pt x="6350" y="416560"/>
                  </a:lnTo>
                  <a:close/>
                </a:path>
                <a:path w="6350" h="717550">
                  <a:moveTo>
                    <a:pt x="6350" y="422910"/>
                  </a:moveTo>
                  <a:lnTo>
                    <a:pt x="0" y="422910"/>
                  </a:lnTo>
                  <a:lnTo>
                    <a:pt x="0" y="429260"/>
                  </a:lnTo>
                  <a:lnTo>
                    <a:pt x="6350" y="429260"/>
                  </a:lnTo>
                  <a:lnTo>
                    <a:pt x="6350" y="422910"/>
                  </a:lnTo>
                  <a:close/>
                </a:path>
                <a:path w="6350" h="717550">
                  <a:moveTo>
                    <a:pt x="6350" y="429260"/>
                  </a:moveTo>
                  <a:lnTo>
                    <a:pt x="0" y="429260"/>
                  </a:lnTo>
                  <a:lnTo>
                    <a:pt x="0" y="435610"/>
                  </a:lnTo>
                  <a:lnTo>
                    <a:pt x="6350" y="435610"/>
                  </a:lnTo>
                  <a:lnTo>
                    <a:pt x="6350" y="429260"/>
                  </a:lnTo>
                  <a:close/>
                </a:path>
                <a:path w="6350" h="717550">
                  <a:moveTo>
                    <a:pt x="6350" y="435610"/>
                  </a:moveTo>
                  <a:lnTo>
                    <a:pt x="0" y="435610"/>
                  </a:lnTo>
                  <a:lnTo>
                    <a:pt x="0" y="441960"/>
                  </a:lnTo>
                  <a:lnTo>
                    <a:pt x="6350" y="441960"/>
                  </a:lnTo>
                  <a:lnTo>
                    <a:pt x="6350" y="435610"/>
                  </a:lnTo>
                  <a:close/>
                </a:path>
                <a:path w="6350" h="717550">
                  <a:moveTo>
                    <a:pt x="6350" y="441960"/>
                  </a:moveTo>
                  <a:lnTo>
                    <a:pt x="0" y="441960"/>
                  </a:lnTo>
                  <a:lnTo>
                    <a:pt x="0" y="448310"/>
                  </a:lnTo>
                  <a:lnTo>
                    <a:pt x="6350" y="448310"/>
                  </a:lnTo>
                  <a:lnTo>
                    <a:pt x="6350" y="441960"/>
                  </a:lnTo>
                  <a:close/>
                </a:path>
                <a:path w="6350" h="717550">
                  <a:moveTo>
                    <a:pt x="6350" y="448310"/>
                  </a:moveTo>
                  <a:lnTo>
                    <a:pt x="0" y="448310"/>
                  </a:lnTo>
                  <a:lnTo>
                    <a:pt x="0" y="454660"/>
                  </a:lnTo>
                  <a:lnTo>
                    <a:pt x="6350" y="454660"/>
                  </a:lnTo>
                  <a:lnTo>
                    <a:pt x="6350" y="448310"/>
                  </a:lnTo>
                  <a:close/>
                </a:path>
                <a:path w="6350" h="717550">
                  <a:moveTo>
                    <a:pt x="6350" y="454660"/>
                  </a:moveTo>
                  <a:lnTo>
                    <a:pt x="0" y="454660"/>
                  </a:lnTo>
                  <a:lnTo>
                    <a:pt x="0" y="461010"/>
                  </a:lnTo>
                  <a:lnTo>
                    <a:pt x="6350" y="461010"/>
                  </a:lnTo>
                  <a:lnTo>
                    <a:pt x="6350" y="454660"/>
                  </a:lnTo>
                  <a:close/>
                </a:path>
                <a:path w="6350" h="717550">
                  <a:moveTo>
                    <a:pt x="6350" y="461010"/>
                  </a:moveTo>
                  <a:lnTo>
                    <a:pt x="0" y="461010"/>
                  </a:lnTo>
                  <a:lnTo>
                    <a:pt x="0" y="467360"/>
                  </a:lnTo>
                  <a:lnTo>
                    <a:pt x="6350" y="467360"/>
                  </a:lnTo>
                  <a:lnTo>
                    <a:pt x="6350" y="461010"/>
                  </a:lnTo>
                  <a:close/>
                </a:path>
                <a:path w="6350" h="717550">
                  <a:moveTo>
                    <a:pt x="6350" y="467360"/>
                  </a:moveTo>
                  <a:lnTo>
                    <a:pt x="0" y="467360"/>
                  </a:lnTo>
                  <a:lnTo>
                    <a:pt x="0" y="473710"/>
                  </a:lnTo>
                  <a:lnTo>
                    <a:pt x="6350" y="473710"/>
                  </a:lnTo>
                  <a:lnTo>
                    <a:pt x="6350" y="467360"/>
                  </a:lnTo>
                  <a:close/>
                </a:path>
                <a:path w="6350" h="717550">
                  <a:moveTo>
                    <a:pt x="6350" y="473710"/>
                  </a:moveTo>
                  <a:lnTo>
                    <a:pt x="0" y="473710"/>
                  </a:lnTo>
                  <a:lnTo>
                    <a:pt x="0" y="499110"/>
                  </a:lnTo>
                  <a:lnTo>
                    <a:pt x="6350" y="499110"/>
                  </a:lnTo>
                  <a:lnTo>
                    <a:pt x="6350" y="473710"/>
                  </a:lnTo>
                  <a:close/>
                </a:path>
                <a:path w="6350" h="717550">
                  <a:moveTo>
                    <a:pt x="6350" y="499110"/>
                  </a:moveTo>
                  <a:lnTo>
                    <a:pt x="0" y="499110"/>
                  </a:lnTo>
                  <a:lnTo>
                    <a:pt x="0" y="504190"/>
                  </a:lnTo>
                  <a:lnTo>
                    <a:pt x="6350" y="504190"/>
                  </a:lnTo>
                  <a:lnTo>
                    <a:pt x="6350" y="499110"/>
                  </a:lnTo>
                  <a:close/>
                </a:path>
                <a:path w="6350" h="717550">
                  <a:moveTo>
                    <a:pt x="6350" y="504190"/>
                  </a:moveTo>
                  <a:lnTo>
                    <a:pt x="0" y="504190"/>
                  </a:lnTo>
                  <a:lnTo>
                    <a:pt x="0" y="511810"/>
                  </a:lnTo>
                  <a:lnTo>
                    <a:pt x="6350" y="511810"/>
                  </a:lnTo>
                  <a:lnTo>
                    <a:pt x="6350" y="504190"/>
                  </a:lnTo>
                  <a:close/>
                </a:path>
                <a:path w="6350" h="717550">
                  <a:moveTo>
                    <a:pt x="6350" y="511810"/>
                  </a:moveTo>
                  <a:lnTo>
                    <a:pt x="0" y="511810"/>
                  </a:lnTo>
                  <a:lnTo>
                    <a:pt x="0" y="518160"/>
                  </a:lnTo>
                  <a:lnTo>
                    <a:pt x="6350" y="518160"/>
                  </a:lnTo>
                  <a:lnTo>
                    <a:pt x="6350" y="511810"/>
                  </a:lnTo>
                  <a:close/>
                </a:path>
                <a:path w="6350" h="717550">
                  <a:moveTo>
                    <a:pt x="6350" y="518160"/>
                  </a:moveTo>
                  <a:lnTo>
                    <a:pt x="0" y="518160"/>
                  </a:lnTo>
                  <a:lnTo>
                    <a:pt x="0" y="524510"/>
                  </a:lnTo>
                  <a:lnTo>
                    <a:pt x="6350" y="524510"/>
                  </a:lnTo>
                  <a:lnTo>
                    <a:pt x="6350" y="518160"/>
                  </a:lnTo>
                  <a:close/>
                </a:path>
                <a:path w="6350" h="717550">
                  <a:moveTo>
                    <a:pt x="6350" y="524510"/>
                  </a:moveTo>
                  <a:lnTo>
                    <a:pt x="0" y="524510"/>
                  </a:lnTo>
                  <a:lnTo>
                    <a:pt x="0" y="530860"/>
                  </a:lnTo>
                  <a:lnTo>
                    <a:pt x="6350" y="530860"/>
                  </a:lnTo>
                  <a:lnTo>
                    <a:pt x="6350" y="524510"/>
                  </a:lnTo>
                  <a:close/>
                </a:path>
                <a:path w="6350" h="717550">
                  <a:moveTo>
                    <a:pt x="6350" y="530860"/>
                  </a:moveTo>
                  <a:lnTo>
                    <a:pt x="0" y="530860"/>
                  </a:lnTo>
                  <a:lnTo>
                    <a:pt x="0" y="537210"/>
                  </a:lnTo>
                  <a:lnTo>
                    <a:pt x="6350" y="537210"/>
                  </a:lnTo>
                  <a:lnTo>
                    <a:pt x="6350" y="530860"/>
                  </a:lnTo>
                  <a:close/>
                </a:path>
                <a:path w="6350" h="717550">
                  <a:moveTo>
                    <a:pt x="6350" y="537210"/>
                  </a:moveTo>
                  <a:lnTo>
                    <a:pt x="0" y="537210"/>
                  </a:lnTo>
                  <a:lnTo>
                    <a:pt x="0" y="543560"/>
                  </a:lnTo>
                  <a:lnTo>
                    <a:pt x="6350" y="543560"/>
                  </a:lnTo>
                  <a:lnTo>
                    <a:pt x="6350" y="537210"/>
                  </a:lnTo>
                  <a:close/>
                </a:path>
                <a:path w="6350" h="717550">
                  <a:moveTo>
                    <a:pt x="6350" y="543560"/>
                  </a:moveTo>
                  <a:lnTo>
                    <a:pt x="0" y="543560"/>
                  </a:lnTo>
                  <a:lnTo>
                    <a:pt x="0" y="549910"/>
                  </a:lnTo>
                  <a:lnTo>
                    <a:pt x="6350" y="549910"/>
                  </a:lnTo>
                  <a:lnTo>
                    <a:pt x="6350" y="543560"/>
                  </a:lnTo>
                  <a:close/>
                </a:path>
                <a:path w="6350" h="717550">
                  <a:moveTo>
                    <a:pt x="6350" y="549910"/>
                  </a:moveTo>
                  <a:lnTo>
                    <a:pt x="0" y="549910"/>
                  </a:lnTo>
                  <a:lnTo>
                    <a:pt x="0" y="556260"/>
                  </a:lnTo>
                  <a:lnTo>
                    <a:pt x="6350" y="556260"/>
                  </a:lnTo>
                  <a:lnTo>
                    <a:pt x="6350" y="549910"/>
                  </a:lnTo>
                  <a:close/>
                </a:path>
                <a:path w="6350" h="717550">
                  <a:moveTo>
                    <a:pt x="6350" y="556260"/>
                  </a:moveTo>
                  <a:lnTo>
                    <a:pt x="0" y="556260"/>
                  </a:lnTo>
                  <a:lnTo>
                    <a:pt x="0" y="562610"/>
                  </a:lnTo>
                  <a:lnTo>
                    <a:pt x="6350" y="562610"/>
                  </a:lnTo>
                  <a:lnTo>
                    <a:pt x="6350" y="556260"/>
                  </a:lnTo>
                  <a:close/>
                </a:path>
                <a:path w="6350" h="717550">
                  <a:moveTo>
                    <a:pt x="6350" y="562610"/>
                  </a:moveTo>
                  <a:lnTo>
                    <a:pt x="0" y="562610"/>
                  </a:lnTo>
                  <a:lnTo>
                    <a:pt x="0" y="568960"/>
                  </a:lnTo>
                  <a:lnTo>
                    <a:pt x="6350" y="568960"/>
                  </a:lnTo>
                  <a:lnTo>
                    <a:pt x="6350" y="562610"/>
                  </a:lnTo>
                  <a:close/>
                </a:path>
                <a:path w="6350" h="717550">
                  <a:moveTo>
                    <a:pt x="6350" y="568960"/>
                  </a:moveTo>
                  <a:lnTo>
                    <a:pt x="0" y="568960"/>
                  </a:lnTo>
                  <a:lnTo>
                    <a:pt x="0" y="586740"/>
                  </a:lnTo>
                  <a:lnTo>
                    <a:pt x="6350" y="586740"/>
                  </a:lnTo>
                  <a:lnTo>
                    <a:pt x="6350" y="568960"/>
                  </a:lnTo>
                  <a:close/>
                </a:path>
                <a:path w="6350" h="717550">
                  <a:moveTo>
                    <a:pt x="6350" y="586740"/>
                  </a:moveTo>
                  <a:lnTo>
                    <a:pt x="0" y="586740"/>
                  </a:lnTo>
                  <a:lnTo>
                    <a:pt x="0" y="594360"/>
                  </a:lnTo>
                  <a:lnTo>
                    <a:pt x="6350" y="594360"/>
                  </a:lnTo>
                  <a:lnTo>
                    <a:pt x="6350" y="586740"/>
                  </a:lnTo>
                  <a:close/>
                </a:path>
                <a:path w="6350" h="717550">
                  <a:moveTo>
                    <a:pt x="6350" y="594360"/>
                  </a:moveTo>
                  <a:lnTo>
                    <a:pt x="0" y="594360"/>
                  </a:lnTo>
                  <a:lnTo>
                    <a:pt x="0" y="599440"/>
                  </a:lnTo>
                  <a:lnTo>
                    <a:pt x="6350" y="599440"/>
                  </a:lnTo>
                  <a:lnTo>
                    <a:pt x="6350" y="594360"/>
                  </a:lnTo>
                  <a:close/>
                </a:path>
                <a:path w="6350" h="717550">
                  <a:moveTo>
                    <a:pt x="6350" y="599440"/>
                  </a:moveTo>
                  <a:lnTo>
                    <a:pt x="0" y="599440"/>
                  </a:lnTo>
                  <a:lnTo>
                    <a:pt x="0" y="607060"/>
                  </a:lnTo>
                  <a:lnTo>
                    <a:pt x="6350" y="607060"/>
                  </a:lnTo>
                  <a:lnTo>
                    <a:pt x="6350" y="599440"/>
                  </a:lnTo>
                  <a:close/>
                </a:path>
                <a:path w="6350" h="717550">
                  <a:moveTo>
                    <a:pt x="6350" y="607060"/>
                  </a:moveTo>
                  <a:lnTo>
                    <a:pt x="0" y="607060"/>
                  </a:lnTo>
                  <a:lnTo>
                    <a:pt x="0" y="613410"/>
                  </a:lnTo>
                  <a:lnTo>
                    <a:pt x="6350" y="613410"/>
                  </a:lnTo>
                  <a:lnTo>
                    <a:pt x="6350" y="607060"/>
                  </a:lnTo>
                  <a:close/>
                </a:path>
                <a:path w="6350" h="717550">
                  <a:moveTo>
                    <a:pt x="6350" y="613410"/>
                  </a:moveTo>
                  <a:lnTo>
                    <a:pt x="0" y="613410"/>
                  </a:lnTo>
                  <a:lnTo>
                    <a:pt x="0" y="619760"/>
                  </a:lnTo>
                  <a:lnTo>
                    <a:pt x="6350" y="619760"/>
                  </a:lnTo>
                  <a:lnTo>
                    <a:pt x="6350" y="613410"/>
                  </a:lnTo>
                  <a:close/>
                </a:path>
                <a:path w="6350" h="717550">
                  <a:moveTo>
                    <a:pt x="6350" y="619760"/>
                  </a:moveTo>
                  <a:lnTo>
                    <a:pt x="0" y="619760"/>
                  </a:lnTo>
                  <a:lnTo>
                    <a:pt x="0" y="626110"/>
                  </a:lnTo>
                  <a:lnTo>
                    <a:pt x="6350" y="626110"/>
                  </a:lnTo>
                  <a:lnTo>
                    <a:pt x="6350" y="619760"/>
                  </a:lnTo>
                  <a:close/>
                </a:path>
                <a:path w="6350" h="717550">
                  <a:moveTo>
                    <a:pt x="6350" y="626110"/>
                  </a:moveTo>
                  <a:lnTo>
                    <a:pt x="0" y="626110"/>
                  </a:lnTo>
                  <a:lnTo>
                    <a:pt x="0" y="632460"/>
                  </a:lnTo>
                  <a:lnTo>
                    <a:pt x="6350" y="632460"/>
                  </a:lnTo>
                  <a:lnTo>
                    <a:pt x="6350" y="626110"/>
                  </a:lnTo>
                  <a:close/>
                </a:path>
                <a:path w="6350" h="717550">
                  <a:moveTo>
                    <a:pt x="6350" y="632460"/>
                  </a:moveTo>
                  <a:lnTo>
                    <a:pt x="0" y="632460"/>
                  </a:lnTo>
                  <a:lnTo>
                    <a:pt x="0" y="638810"/>
                  </a:lnTo>
                  <a:lnTo>
                    <a:pt x="6350" y="638810"/>
                  </a:lnTo>
                  <a:lnTo>
                    <a:pt x="6350" y="632460"/>
                  </a:lnTo>
                  <a:close/>
                </a:path>
                <a:path w="6350" h="717550">
                  <a:moveTo>
                    <a:pt x="6350" y="638810"/>
                  </a:moveTo>
                  <a:lnTo>
                    <a:pt x="0" y="638810"/>
                  </a:lnTo>
                  <a:lnTo>
                    <a:pt x="0" y="645160"/>
                  </a:lnTo>
                  <a:lnTo>
                    <a:pt x="6350" y="645160"/>
                  </a:lnTo>
                  <a:lnTo>
                    <a:pt x="6350" y="638810"/>
                  </a:lnTo>
                  <a:close/>
                </a:path>
                <a:path w="6350" h="717550">
                  <a:moveTo>
                    <a:pt x="6350" y="645160"/>
                  </a:moveTo>
                  <a:lnTo>
                    <a:pt x="0" y="645160"/>
                  </a:lnTo>
                  <a:lnTo>
                    <a:pt x="0" y="651510"/>
                  </a:lnTo>
                  <a:lnTo>
                    <a:pt x="6350" y="651510"/>
                  </a:lnTo>
                  <a:lnTo>
                    <a:pt x="6350" y="645160"/>
                  </a:lnTo>
                  <a:close/>
                </a:path>
                <a:path w="6350" h="717550">
                  <a:moveTo>
                    <a:pt x="6350" y="651510"/>
                  </a:moveTo>
                  <a:lnTo>
                    <a:pt x="0" y="651510"/>
                  </a:lnTo>
                  <a:lnTo>
                    <a:pt x="0" y="657860"/>
                  </a:lnTo>
                  <a:lnTo>
                    <a:pt x="6350" y="657860"/>
                  </a:lnTo>
                  <a:lnTo>
                    <a:pt x="6350" y="651510"/>
                  </a:lnTo>
                  <a:close/>
                </a:path>
                <a:path w="6350" h="717550">
                  <a:moveTo>
                    <a:pt x="6350" y="657860"/>
                  </a:moveTo>
                  <a:lnTo>
                    <a:pt x="0" y="657860"/>
                  </a:lnTo>
                  <a:lnTo>
                    <a:pt x="0" y="664210"/>
                  </a:lnTo>
                  <a:lnTo>
                    <a:pt x="6350" y="664210"/>
                  </a:lnTo>
                  <a:lnTo>
                    <a:pt x="6350" y="657860"/>
                  </a:lnTo>
                  <a:close/>
                </a:path>
                <a:path w="6350" h="717550">
                  <a:moveTo>
                    <a:pt x="6350" y="664210"/>
                  </a:moveTo>
                  <a:lnTo>
                    <a:pt x="0" y="664210"/>
                  </a:lnTo>
                  <a:lnTo>
                    <a:pt x="0" y="670560"/>
                  </a:lnTo>
                  <a:lnTo>
                    <a:pt x="6350" y="670560"/>
                  </a:lnTo>
                  <a:lnTo>
                    <a:pt x="6350" y="664210"/>
                  </a:lnTo>
                  <a:close/>
                </a:path>
                <a:path w="6350" h="717550">
                  <a:moveTo>
                    <a:pt x="6350" y="670560"/>
                  </a:moveTo>
                  <a:lnTo>
                    <a:pt x="0" y="670560"/>
                  </a:lnTo>
                  <a:lnTo>
                    <a:pt x="0" y="676910"/>
                  </a:lnTo>
                  <a:lnTo>
                    <a:pt x="6350" y="676910"/>
                  </a:lnTo>
                  <a:lnTo>
                    <a:pt x="6350" y="670560"/>
                  </a:lnTo>
                  <a:close/>
                </a:path>
                <a:path w="6350" h="717550">
                  <a:moveTo>
                    <a:pt x="6350" y="676910"/>
                  </a:moveTo>
                  <a:lnTo>
                    <a:pt x="0" y="676910"/>
                  </a:lnTo>
                  <a:lnTo>
                    <a:pt x="0" y="683260"/>
                  </a:lnTo>
                  <a:lnTo>
                    <a:pt x="6350" y="683260"/>
                  </a:lnTo>
                  <a:lnTo>
                    <a:pt x="6350" y="676910"/>
                  </a:lnTo>
                  <a:close/>
                </a:path>
                <a:path w="6350" h="717550">
                  <a:moveTo>
                    <a:pt x="6350" y="683260"/>
                  </a:moveTo>
                  <a:lnTo>
                    <a:pt x="0" y="683260"/>
                  </a:lnTo>
                  <a:lnTo>
                    <a:pt x="0" y="689610"/>
                  </a:lnTo>
                  <a:lnTo>
                    <a:pt x="6350" y="689610"/>
                  </a:lnTo>
                  <a:lnTo>
                    <a:pt x="6350" y="683260"/>
                  </a:lnTo>
                  <a:close/>
                </a:path>
                <a:path w="6350" h="717550">
                  <a:moveTo>
                    <a:pt x="6350" y="689610"/>
                  </a:moveTo>
                  <a:lnTo>
                    <a:pt x="0" y="689610"/>
                  </a:lnTo>
                  <a:lnTo>
                    <a:pt x="0" y="695960"/>
                  </a:lnTo>
                  <a:lnTo>
                    <a:pt x="6350" y="695960"/>
                  </a:lnTo>
                  <a:lnTo>
                    <a:pt x="6350" y="689610"/>
                  </a:lnTo>
                  <a:close/>
                </a:path>
                <a:path w="6350" h="717550">
                  <a:moveTo>
                    <a:pt x="6350" y="695960"/>
                  </a:moveTo>
                  <a:lnTo>
                    <a:pt x="0" y="695960"/>
                  </a:lnTo>
                  <a:lnTo>
                    <a:pt x="0" y="702310"/>
                  </a:lnTo>
                  <a:lnTo>
                    <a:pt x="6350" y="702310"/>
                  </a:lnTo>
                  <a:lnTo>
                    <a:pt x="6350" y="695960"/>
                  </a:lnTo>
                  <a:close/>
                </a:path>
                <a:path w="6350" h="717550">
                  <a:moveTo>
                    <a:pt x="6350" y="702310"/>
                  </a:moveTo>
                  <a:lnTo>
                    <a:pt x="0" y="702310"/>
                  </a:lnTo>
                  <a:lnTo>
                    <a:pt x="0" y="708660"/>
                  </a:lnTo>
                  <a:lnTo>
                    <a:pt x="6350" y="708660"/>
                  </a:lnTo>
                  <a:lnTo>
                    <a:pt x="6350" y="702310"/>
                  </a:lnTo>
                  <a:close/>
                </a:path>
                <a:path w="6350" h="717550">
                  <a:moveTo>
                    <a:pt x="6350" y="708660"/>
                  </a:moveTo>
                  <a:lnTo>
                    <a:pt x="0" y="708660"/>
                  </a:lnTo>
                  <a:lnTo>
                    <a:pt x="0" y="715010"/>
                  </a:lnTo>
                  <a:lnTo>
                    <a:pt x="6350" y="715010"/>
                  </a:lnTo>
                  <a:lnTo>
                    <a:pt x="6350" y="708660"/>
                  </a:lnTo>
                  <a:close/>
                </a:path>
                <a:path w="6350" h="717550">
                  <a:moveTo>
                    <a:pt x="6350" y="715010"/>
                  </a:moveTo>
                  <a:lnTo>
                    <a:pt x="0" y="715010"/>
                  </a:lnTo>
                  <a:lnTo>
                    <a:pt x="0" y="717550"/>
                  </a:lnTo>
                  <a:lnTo>
                    <a:pt x="6350" y="717550"/>
                  </a:lnTo>
                  <a:lnTo>
                    <a:pt x="6350" y="715010"/>
                  </a:lnTo>
                  <a:close/>
                </a:path>
              </a:pathLst>
            </a:custGeom>
            <a:solidFill>
              <a:srgbClr val="3300F7"/>
            </a:solidFill>
          </p:spPr>
          <p:txBody>
            <a:bodyPr bIns="0" lIns="0" rIns="0" rtlCol="0" tIns="0" wrap="square"/>
            <a:p/>
          </p:txBody>
        </p:sp>
        <p:sp>
          <p:nvSpPr>
            <p:cNvPr id="1050010" name="object 1311"/>
            <p:cNvSpPr/>
            <p:nvPr/>
          </p:nvSpPr>
          <p:spPr>
            <a:xfrm>
              <a:off x="6582409" y="4464049"/>
              <a:ext cx="7620" cy="716280"/>
            </a:xfrm>
            <a:custGeom>
              <a:avLst/>
              <a:ahLst/>
              <a:rect l="l" t="t" r="r" b="b"/>
              <a:pathLst>
                <a:path w="7620" h="716279">
                  <a:moveTo>
                    <a:pt x="7620" y="0"/>
                  </a:moveTo>
                  <a:lnTo>
                    <a:pt x="0" y="0"/>
                  </a:lnTo>
                  <a:lnTo>
                    <a:pt x="0" y="2539"/>
                  </a:lnTo>
                  <a:lnTo>
                    <a:pt x="7620" y="2539"/>
                  </a:lnTo>
                  <a:lnTo>
                    <a:pt x="7620" y="0"/>
                  </a:lnTo>
                  <a:close/>
                </a:path>
                <a:path w="7620" h="716279">
                  <a:moveTo>
                    <a:pt x="7620" y="2540"/>
                  </a:moveTo>
                  <a:lnTo>
                    <a:pt x="0" y="2540"/>
                  </a:lnTo>
                  <a:lnTo>
                    <a:pt x="0" y="8889"/>
                  </a:lnTo>
                  <a:lnTo>
                    <a:pt x="7620" y="8889"/>
                  </a:lnTo>
                  <a:lnTo>
                    <a:pt x="7620" y="2540"/>
                  </a:lnTo>
                  <a:close/>
                </a:path>
                <a:path w="7620" h="716279">
                  <a:moveTo>
                    <a:pt x="7620" y="8890"/>
                  </a:moveTo>
                  <a:lnTo>
                    <a:pt x="0" y="8890"/>
                  </a:lnTo>
                  <a:lnTo>
                    <a:pt x="0" y="15239"/>
                  </a:lnTo>
                  <a:lnTo>
                    <a:pt x="7620" y="15239"/>
                  </a:lnTo>
                  <a:lnTo>
                    <a:pt x="7620" y="8890"/>
                  </a:lnTo>
                  <a:close/>
                </a:path>
                <a:path w="7620" h="716279">
                  <a:moveTo>
                    <a:pt x="7620" y="15240"/>
                  </a:moveTo>
                  <a:lnTo>
                    <a:pt x="0" y="15240"/>
                  </a:lnTo>
                  <a:lnTo>
                    <a:pt x="0" y="21589"/>
                  </a:lnTo>
                  <a:lnTo>
                    <a:pt x="7620" y="21589"/>
                  </a:lnTo>
                  <a:lnTo>
                    <a:pt x="7620" y="15240"/>
                  </a:lnTo>
                  <a:close/>
                </a:path>
                <a:path w="7620" h="716279">
                  <a:moveTo>
                    <a:pt x="7620" y="21590"/>
                  </a:moveTo>
                  <a:lnTo>
                    <a:pt x="0" y="21590"/>
                  </a:lnTo>
                  <a:lnTo>
                    <a:pt x="0" y="27939"/>
                  </a:lnTo>
                  <a:lnTo>
                    <a:pt x="7620" y="27939"/>
                  </a:lnTo>
                  <a:lnTo>
                    <a:pt x="7620" y="21590"/>
                  </a:lnTo>
                  <a:close/>
                </a:path>
                <a:path w="7620" h="716279">
                  <a:moveTo>
                    <a:pt x="7620" y="27940"/>
                  </a:moveTo>
                  <a:lnTo>
                    <a:pt x="0" y="27940"/>
                  </a:lnTo>
                  <a:lnTo>
                    <a:pt x="0" y="34289"/>
                  </a:lnTo>
                  <a:lnTo>
                    <a:pt x="7620" y="34289"/>
                  </a:lnTo>
                  <a:lnTo>
                    <a:pt x="7620" y="27940"/>
                  </a:lnTo>
                  <a:close/>
                </a:path>
                <a:path w="7620" h="716279">
                  <a:moveTo>
                    <a:pt x="7620" y="34290"/>
                  </a:moveTo>
                  <a:lnTo>
                    <a:pt x="0" y="34290"/>
                  </a:lnTo>
                  <a:lnTo>
                    <a:pt x="0" y="40639"/>
                  </a:lnTo>
                  <a:lnTo>
                    <a:pt x="7620" y="40639"/>
                  </a:lnTo>
                  <a:lnTo>
                    <a:pt x="7620" y="34290"/>
                  </a:lnTo>
                  <a:close/>
                </a:path>
                <a:path w="7620" h="716279">
                  <a:moveTo>
                    <a:pt x="7620" y="40640"/>
                  </a:moveTo>
                  <a:lnTo>
                    <a:pt x="0" y="40640"/>
                  </a:lnTo>
                  <a:lnTo>
                    <a:pt x="0" y="46989"/>
                  </a:lnTo>
                  <a:lnTo>
                    <a:pt x="7620" y="46989"/>
                  </a:lnTo>
                  <a:lnTo>
                    <a:pt x="7620" y="40640"/>
                  </a:lnTo>
                  <a:close/>
                </a:path>
                <a:path w="7620" h="716279">
                  <a:moveTo>
                    <a:pt x="7620" y="46990"/>
                  </a:moveTo>
                  <a:lnTo>
                    <a:pt x="0" y="46990"/>
                  </a:lnTo>
                  <a:lnTo>
                    <a:pt x="0" y="53339"/>
                  </a:lnTo>
                  <a:lnTo>
                    <a:pt x="7620" y="53339"/>
                  </a:lnTo>
                  <a:lnTo>
                    <a:pt x="7620" y="46990"/>
                  </a:lnTo>
                  <a:close/>
                </a:path>
                <a:path w="7620" h="716279">
                  <a:moveTo>
                    <a:pt x="7620" y="53340"/>
                  </a:moveTo>
                  <a:lnTo>
                    <a:pt x="0" y="53340"/>
                  </a:lnTo>
                  <a:lnTo>
                    <a:pt x="0" y="59689"/>
                  </a:lnTo>
                  <a:lnTo>
                    <a:pt x="7620" y="59689"/>
                  </a:lnTo>
                  <a:lnTo>
                    <a:pt x="7620" y="53340"/>
                  </a:lnTo>
                  <a:close/>
                </a:path>
                <a:path w="7620" h="716279">
                  <a:moveTo>
                    <a:pt x="7620" y="59690"/>
                  </a:moveTo>
                  <a:lnTo>
                    <a:pt x="0" y="59690"/>
                  </a:lnTo>
                  <a:lnTo>
                    <a:pt x="0" y="66039"/>
                  </a:lnTo>
                  <a:lnTo>
                    <a:pt x="7620" y="66039"/>
                  </a:lnTo>
                  <a:lnTo>
                    <a:pt x="7620" y="59690"/>
                  </a:lnTo>
                  <a:close/>
                </a:path>
                <a:path w="7620" h="716279">
                  <a:moveTo>
                    <a:pt x="7620" y="66040"/>
                  </a:moveTo>
                  <a:lnTo>
                    <a:pt x="0" y="66040"/>
                  </a:lnTo>
                  <a:lnTo>
                    <a:pt x="0" y="72389"/>
                  </a:lnTo>
                  <a:lnTo>
                    <a:pt x="7620" y="72389"/>
                  </a:lnTo>
                  <a:lnTo>
                    <a:pt x="7620" y="66040"/>
                  </a:lnTo>
                  <a:close/>
                </a:path>
                <a:path w="7620" h="716279">
                  <a:moveTo>
                    <a:pt x="7620" y="72390"/>
                  </a:moveTo>
                  <a:lnTo>
                    <a:pt x="0" y="72390"/>
                  </a:lnTo>
                  <a:lnTo>
                    <a:pt x="0" y="78739"/>
                  </a:lnTo>
                  <a:lnTo>
                    <a:pt x="7620" y="78739"/>
                  </a:lnTo>
                  <a:lnTo>
                    <a:pt x="7620" y="72390"/>
                  </a:lnTo>
                  <a:close/>
                </a:path>
                <a:path w="7620" h="716279">
                  <a:moveTo>
                    <a:pt x="7620" y="78740"/>
                  </a:moveTo>
                  <a:lnTo>
                    <a:pt x="0" y="78740"/>
                  </a:lnTo>
                  <a:lnTo>
                    <a:pt x="0" y="85089"/>
                  </a:lnTo>
                  <a:lnTo>
                    <a:pt x="7620" y="85089"/>
                  </a:lnTo>
                  <a:lnTo>
                    <a:pt x="7620" y="78740"/>
                  </a:lnTo>
                  <a:close/>
                </a:path>
                <a:path w="7620" h="716279">
                  <a:moveTo>
                    <a:pt x="7620" y="85090"/>
                  </a:moveTo>
                  <a:lnTo>
                    <a:pt x="0" y="85090"/>
                  </a:lnTo>
                  <a:lnTo>
                    <a:pt x="0" y="91439"/>
                  </a:lnTo>
                  <a:lnTo>
                    <a:pt x="7620" y="91439"/>
                  </a:lnTo>
                  <a:lnTo>
                    <a:pt x="7620" y="85090"/>
                  </a:lnTo>
                  <a:close/>
                </a:path>
                <a:path w="7620" h="716279">
                  <a:moveTo>
                    <a:pt x="7620" y="91440"/>
                  </a:moveTo>
                  <a:lnTo>
                    <a:pt x="0" y="91440"/>
                  </a:lnTo>
                  <a:lnTo>
                    <a:pt x="0" y="97789"/>
                  </a:lnTo>
                  <a:lnTo>
                    <a:pt x="7620" y="97789"/>
                  </a:lnTo>
                  <a:lnTo>
                    <a:pt x="7620" y="91440"/>
                  </a:lnTo>
                  <a:close/>
                </a:path>
                <a:path w="7620" h="716279">
                  <a:moveTo>
                    <a:pt x="7620" y="97790"/>
                  </a:moveTo>
                  <a:lnTo>
                    <a:pt x="0" y="97790"/>
                  </a:lnTo>
                  <a:lnTo>
                    <a:pt x="0" y="104139"/>
                  </a:lnTo>
                  <a:lnTo>
                    <a:pt x="7620" y="104139"/>
                  </a:lnTo>
                  <a:lnTo>
                    <a:pt x="7620" y="97790"/>
                  </a:lnTo>
                  <a:close/>
                </a:path>
                <a:path w="7620" h="716279">
                  <a:moveTo>
                    <a:pt x="7620" y="104140"/>
                  </a:moveTo>
                  <a:lnTo>
                    <a:pt x="0" y="104140"/>
                  </a:lnTo>
                  <a:lnTo>
                    <a:pt x="0" y="110489"/>
                  </a:lnTo>
                  <a:lnTo>
                    <a:pt x="7620" y="110489"/>
                  </a:lnTo>
                  <a:lnTo>
                    <a:pt x="7620" y="104140"/>
                  </a:lnTo>
                  <a:close/>
                </a:path>
                <a:path w="7620" h="716279">
                  <a:moveTo>
                    <a:pt x="7620" y="110490"/>
                  </a:moveTo>
                  <a:lnTo>
                    <a:pt x="0" y="110490"/>
                  </a:lnTo>
                  <a:lnTo>
                    <a:pt x="0" y="116839"/>
                  </a:lnTo>
                  <a:lnTo>
                    <a:pt x="7620" y="116839"/>
                  </a:lnTo>
                  <a:lnTo>
                    <a:pt x="7620" y="110490"/>
                  </a:lnTo>
                  <a:close/>
                </a:path>
                <a:path w="7620" h="716279">
                  <a:moveTo>
                    <a:pt x="7620" y="116840"/>
                  </a:moveTo>
                  <a:lnTo>
                    <a:pt x="0" y="116840"/>
                  </a:lnTo>
                  <a:lnTo>
                    <a:pt x="0" y="123189"/>
                  </a:lnTo>
                  <a:lnTo>
                    <a:pt x="7620" y="123189"/>
                  </a:lnTo>
                  <a:lnTo>
                    <a:pt x="7620" y="116840"/>
                  </a:lnTo>
                  <a:close/>
                </a:path>
                <a:path w="7620" h="716279">
                  <a:moveTo>
                    <a:pt x="7620" y="123190"/>
                  </a:moveTo>
                  <a:lnTo>
                    <a:pt x="0" y="123190"/>
                  </a:lnTo>
                  <a:lnTo>
                    <a:pt x="0" y="129539"/>
                  </a:lnTo>
                  <a:lnTo>
                    <a:pt x="7620" y="129539"/>
                  </a:lnTo>
                  <a:lnTo>
                    <a:pt x="7620" y="123190"/>
                  </a:lnTo>
                  <a:close/>
                </a:path>
                <a:path w="7620" h="716279">
                  <a:moveTo>
                    <a:pt x="7620" y="129540"/>
                  </a:moveTo>
                  <a:lnTo>
                    <a:pt x="0" y="129540"/>
                  </a:lnTo>
                  <a:lnTo>
                    <a:pt x="0" y="135889"/>
                  </a:lnTo>
                  <a:lnTo>
                    <a:pt x="7620" y="135889"/>
                  </a:lnTo>
                  <a:lnTo>
                    <a:pt x="7620" y="129540"/>
                  </a:lnTo>
                  <a:close/>
                </a:path>
                <a:path w="7620" h="716279">
                  <a:moveTo>
                    <a:pt x="7620" y="135890"/>
                  </a:moveTo>
                  <a:lnTo>
                    <a:pt x="0" y="135890"/>
                  </a:lnTo>
                  <a:lnTo>
                    <a:pt x="0" y="142239"/>
                  </a:lnTo>
                  <a:lnTo>
                    <a:pt x="7620" y="142239"/>
                  </a:lnTo>
                  <a:lnTo>
                    <a:pt x="7620" y="135890"/>
                  </a:lnTo>
                  <a:close/>
                </a:path>
                <a:path w="7620" h="716279">
                  <a:moveTo>
                    <a:pt x="7620" y="142240"/>
                  </a:moveTo>
                  <a:lnTo>
                    <a:pt x="0" y="142240"/>
                  </a:lnTo>
                  <a:lnTo>
                    <a:pt x="0" y="147319"/>
                  </a:lnTo>
                  <a:lnTo>
                    <a:pt x="7620" y="147319"/>
                  </a:lnTo>
                  <a:lnTo>
                    <a:pt x="7620" y="142240"/>
                  </a:lnTo>
                  <a:close/>
                </a:path>
                <a:path w="7620" h="716279">
                  <a:moveTo>
                    <a:pt x="7620" y="147320"/>
                  </a:moveTo>
                  <a:lnTo>
                    <a:pt x="0" y="147320"/>
                  </a:lnTo>
                  <a:lnTo>
                    <a:pt x="0" y="154939"/>
                  </a:lnTo>
                  <a:lnTo>
                    <a:pt x="7620" y="154939"/>
                  </a:lnTo>
                  <a:lnTo>
                    <a:pt x="7620" y="147320"/>
                  </a:lnTo>
                  <a:close/>
                </a:path>
                <a:path w="7620" h="716279">
                  <a:moveTo>
                    <a:pt x="7620" y="154940"/>
                  </a:moveTo>
                  <a:lnTo>
                    <a:pt x="0" y="154940"/>
                  </a:lnTo>
                  <a:lnTo>
                    <a:pt x="0" y="161289"/>
                  </a:lnTo>
                  <a:lnTo>
                    <a:pt x="7620" y="161289"/>
                  </a:lnTo>
                  <a:lnTo>
                    <a:pt x="7620" y="154940"/>
                  </a:lnTo>
                  <a:close/>
                </a:path>
                <a:path w="7620" h="716279">
                  <a:moveTo>
                    <a:pt x="7620" y="161290"/>
                  </a:moveTo>
                  <a:lnTo>
                    <a:pt x="0" y="161290"/>
                  </a:lnTo>
                  <a:lnTo>
                    <a:pt x="0" y="167639"/>
                  </a:lnTo>
                  <a:lnTo>
                    <a:pt x="7620" y="167639"/>
                  </a:lnTo>
                  <a:lnTo>
                    <a:pt x="7620" y="161290"/>
                  </a:lnTo>
                  <a:close/>
                </a:path>
                <a:path w="7620" h="716279">
                  <a:moveTo>
                    <a:pt x="7620" y="167640"/>
                  </a:moveTo>
                  <a:lnTo>
                    <a:pt x="0" y="167640"/>
                  </a:lnTo>
                  <a:lnTo>
                    <a:pt x="0" y="173989"/>
                  </a:lnTo>
                  <a:lnTo>
                    <a:pt x="7620" y="173989"/>
                  </a:lnTo>
                  <a:lnTo>
                    <a:pt x="7620" y="167640"/>
                  </a:lnTo>
                  <a:close/>
                </a:path>
                <a:path w="7620" h="716279">
                  <a:moveTo>
                    <a:pt x="7620" y="173990"/>
                  </a:moveTo>
                  <a:lnTo>
                    <a:pt x="0" y="173990"/>
                  </a:lnTo>
                  <a:lnTo>
                    <a:pt x="0" y="180339"/>
                  </a:lnTo>
                  <a:lnTo>
                    <a:pt x="7620" y="180339"/>
                  </a:lnTo>
                  <a:lnTo>
                    <a:pt x="7620" y="173990"/>
                  </a:lnTo>
                  <a:close/>
                </a:path>
                <a:path w="7620" h="716279">
                  <a:moveTo>
                    <a:pt x="7620" y="180340"/>
                  </a:moveTo>
                  <a:lnTo>
                    <a:pt x="0" y="180340"/>
                  </a:lnTo>
                  <a:lnTo>
                    <a:pt x="0" y="186689"/>
                  </a:lnTo>
                  <a:lnTo>
                    <a:pt x="7620" y="186689"/>
                  </a:lnTo>
                  <a:lnTo>
                    <a:pt x="7620" y="180340"/>
                  </a:lnTo>
                  <a:close/>
                </a:path>
                <a:path w="7620" h="716279">
                  <a:moveTo>
                    <a:pt x="7620" y="186690"/>
                  </a:moveTo>
                  <a:lnTo>
                    <a:pt x="0" y="186690"/>
                  </a:lnTo>
                  <a:lnTo>
                    <a:pt x="0" y="193039"/>
                  </a:lnTo>
                  <a:lnTo>
                    <a:pt x="7620" y="193039"/>
                  </a:lnTo>
                  <a:lnTo>
                    <a:pt x="7620" y="186690"/>
                  </a:lnTo>
                  <a:close/>
                </a:path>
                <a:path w="7620" h="716279">
                  <a:moveTo>
                    <a:pt x="7620" y="193040"/>
                  </a:moveTo>
                  <a:lnTo>
                    <a:pt x="0" y="193040"/>
                  </a:lnTo>
                  <a:lnTo>
                    <a:pt x="0" y="199389"/>
                  </a:lnTo>
                  <a:lnTo>
                    <a:pt x="7620" y="199389"/>
                  </a:lnTo>
                  <a:lnTo>
                    <a:pt x="7620" y="193040"/>
                  </a:lnTo>
                  <a:close/>
                </a:path>
                <a:path w="7620" h="716279">
                  <a:moveTo>
                    <a:pt x="7620" y="199390"/>
                  </a:moveTo>
                  <a:lnTo>
                    <a:pt x="0" y="199390"/>
                  </a:lnTo>
                  <a:lnTo>
                    <a:pt x="0" y="205739"/>
                  </a:lnTo>
                  <a:lnTo>
                    <a:pt x="7620" y="205739"/>
                  </a:lnTo>
                  <a:lnTo>
                    <a:pt x="7620" y="199390"/>
                  </a:lnTo>
                  <a:close/>
                </a:path>
                <a:path w="7620" h="716279">
                  <a:moveTo>
                    <a:pt x="7620" y="205740"/>
                  </a:moveTo>
                  <a:lnTo>
                    <a:pt x="0" y="205740"/>
                  </a:lnTo>
                  <a:lnTo>
                    <a:pt x="0" y="212089"/>
                  </a:lnTo>
                  <a:lnTo>
                    <a:pt x="7620" y="212089"/>
                  </a:lnTo>
                  <a:lnTo>
                    <a:pt x="7620" y="205740"/>
                  </a:lnTo>
                  <a:close/>
                </a:path>
                <a:path w="7620" h="716279">
                  <a:moveTo>
                    <a:pt x="7620" y="212090"/>
                  </a:moveTo>
                  <a:lnTo>
                    <a:pt x="0" y="212090"/>
                  </a:lnTo>
                  <a:lnTo>
                    <a:pt x="0" y="218439"/>
                  </a:lnTo>
                  <a:lnTo>
                    <a:pt x="7620" y="218439"/>
                  </a:lnTo>
                  <a:lnTo>
                    <a:pt x="7620" y="212090"/>
                  </a:lnTo>
                  <a:close/>
                </a:path>
                <a:path w="7620" h="716279">
                  <a:moveTo>
                    <a:pt x="7620" y="218440"/>
                  </a:moveTo>
                  <a:lnTo>
                    <a:pt x="0" y="218440"/>
                  </a:lnTo>
                  <a:lnTo>
                    <a:pt x="0" y="224789"/>
                  </a:lnTo>
                  <a:lnTo>
                    <a:pt x="7620" y="224789"/>
                  </a:lnTo>
                  <a:lnTo>
                    <a:pt x="7620" y="218440"/>
                  </a:lnTo>
                  <a:close/>
                </a:path>
                <a:path w="7620" h="716279">
                  <a:moveTo>
                    <a:pt x="7620" y="224790"/>
                  </a:moveTo>
                  <a:lnTo>
                    <a:pt x="0" y="224790"/>
                  </a:lnTo>
                  <a:lnTo>
                    <a:pt x="0" y="228600"/>
                  </a:lnTo>
                  <a:lnTo>
                    <a:pt x="2540" y="228600"/>
                  </a:lnTo>
                  <a:lnTo>
                    <a:pt x="2540" y="229869"/>
                  </a:lnTo>
                  <a:lnTo>
                    <a:pt x="7620" y="229869"/>
                  </a:lnTo>
                  <a:lnTo>
                    <a:pt x="7620" y="224790"/>
                  </a:lnTo>
                  <a:close/>
                </a:path>
                <a:path w="7620" h="716279">
                  <a:moveTo>
                    <a:pt x="7620" y="302260"/>
                  </a:moveTo>
                  <a:lnTo>
                    <a:pt x="5080" y="302260"/>
                  </a:lnTo>
                  <a:lnTo>
                    <a:pt x="5080" y="303530"/>
                  </a:lnTo>
                  <a:lnTo>
                    <a:pt x="0" y="303530"/>
                  </a:lnTo>
                  <a:lnTo>
                    <a:pt x="0" y="307339"/>
                  </a:lnTo>
                  <a:lnTo>
                    <a:pt x="7620" y="307339"/>
                  </a:lnTo>
                  <a:lnTo>
                    <a:pt x="7620" y="302260"/>
                  </a:lnTo>
                  <a:close/>
                </a:path>
                <a:path w="7620" h="716279">
                  <a:moveTo>
                    <a:pt x="7620" y="307340"/>
                  </a:moveTo>
                  <a:lnTo>
                    <a:pt x="0" y="307340"/>
                  </a:lnTo>
                  <a:lnTo>
                    <a:pt x="0" y="313689"/>
                  </a:lnTo>
                  <a:lnTo>
                    <a:pt x="7620" y="313689"/>
                  </a:lnTo>
                  <a:lnTo>
                    <a:pt x="7620" y="307340"/>
                  </a:lnTo>
                  <a:close/>
                </a:path>
                <a:path w="7620" h="716279">
                  <a:moveTo>
                    <a:pt x="7620" y="313690"/>
                  </a:moveTo>
                  <a:lnTo>
                    <a:pt x="0" y="313690"/>
                  </a:lnTo>
                  <a:lnTo>
                    <a:pt x="0" y="320039"/>
                  </a:lnTo>
                  <a:lnTo>
                    <a:pt x="7620" y="320039"/>
                  </a:lnTo>
                  <a:lnTo>
                    <a:pt x="7620" y="313690"/>
                  </a:lnTo>
                  <a:close/>
                </a:path>
                <a:path w="7620" h="716279">
                  <a:moveTo>
                    <a:pt x="7620" y="320040"/>
                  </a:moveTo>
                  <a:lnTo>
                    <a:pt x="0" y="320040"/>
                  </a:lnTo>
                  <a:lnTo>
                    <a:pt x="0" y="326389"/>
                  </a:lnTo>
                  <a:lnTo>
                    <a:pt x="7620" y="326389"/>
                  </a:lnTo>
                  <a:lnTo>
                    <a:pt x="7620" y="320040"/>
                  </a:lnTo>
                  <a:close/>
                </a:path>
                <a:path w="7620" h="716279">
                  <a:moveTo>
                    <a:pt x="7620" y="326390"/>
                  </a:moveTo>
                  <a:lnTo>
                    <a:pt x="0" y="326390"/>
                  </a:lnTo>
                  <a:lnTo>
                    <a:pt x="0" y="332739"/>
                  </a:lnTo>
                  <a:lnTo>
                    <a:pt x="7620" y="332739"/>
                  </a:lnTo>
                  <a:lnTo>
                    <a:pt x="7620" y="326390"/>
                  </a:lnTo>
                  <a:close/>
                </a:path>
                <a:path w="7620" h="716279">
                  <a:moveTo>
                    <a:pt x="7620" y="332740"/>
                  </a:moveTo>
                  <a:lnTo>
                    <a:pt x="0" y="332740"/>
                  </a:lnTo>
                  <a:lnTo>
                    <a:pt x="0" y="339089"/>
                  </a:lnTo>
                  <a:lnTo>
                    <a:pt x="7620" y="339089"/>
                  </a:lnTo>
                  <a:lnTo>
                    <a:pt x="7620" y="332740"/>
                  </a:lnTo>
                  <a:close/>
                </a:path>
                <a:path w="7620" h="716279">
                  <a:moveTo>
                    <a:pt x="7620" y="339090"/>
                  </a:moveTo>
                  <a:lnTo>
                    <a:pt x="0" y="339090"/>
                  </a:lnTo>
                  <a:lnTo>
                    <a:pt x="0" y="345439"/>
                  </a:lnTo>
                  <a:lnTo>
                    <a:pt x="7620" y="345439"/>
                  </a:lnTo>
                  <a:lnTo>
                    <a:pt x="7620" y="339090"/>
                  </a:lnTo>
                  <a:close/>
                </a:path>
                <a:path w="7620" h="716279">
                  <a:moveTo>
                    <a:pt x="7620" y="345440"/>
                  </a:moveTo>
                  <a:lnTo>
                    <a:pt x="0" y="345440"/>
                  </a:lnTo>
                  <a:lnTo>
                    <a:pt x="0" y="351789"/>
                  </a:lnTo>
                  <a:lnTo>
                    <a:pt x="7620" y="351789"/>
                  </a:lnTo>
                  <a:lnTo>
                    <a:pt x="7620" y="345440"/>
                  </a:lnTo>
                  <a:close/>
                </a:path>
                <a:path w="7620" h="716279">
                  <a:moveTo>
                    <a:pt x="7620" y="351790"/>
                  </a:moveTo>
                  <a:lnTo>
                    <a:pt x="0" y="351790"/>
                  </a:lnTo>
                  <a:lnTo>
                    <a:pt x="0" y="358139"/>
                  </a:lnTo>
                  <a:lnTo>
                    <a:pt x="7620" y="358139"/>
                  </a:lnTo>
                  <a:lnTo>
                    <a:pt x="7620" y="351790"/>
                  </a:lnTo>
                  <a:close/>
                </a:path>
                <a:path w="7620" h="716279">
                  <a:moveTo>
                    <a:pt x="7620" y="358140"/>
                  </a:moveTo>
                  <a:lnTo>
                    <a:pt x="0" y="358140"/>
                  </a:lnTo>
                  <a:lnTo>
                    <a:pt x="0" y="364489"/>
                  </a:lnTo>
                  <a:lnTo>
                    <a:pt x="7620" y="364489"/>
                  </a:lnTo>
                  <a:lnTo>
                    <a:pt x="7620" y="358140"/>
                  </a:lnTo>
                  <a:close/>
                </a:path>
                <a:path w="7620" h="716279">
                  <a:moveTo>
                    <a:pt x="7620" y="364490"/>
                  </a:moveTo>
                  <a:lnTo>
                    <a:pt x="0" y="364490"/>
                  </a:lnTo>
                  <a:lnTo>
                    <a:pt x="0" y="370839"/>
                  </a:lnTo>
                  <a:lnTo>
                    <a:pt x="7620" y="370839"/>
                  </a:lnTo>
                  <a:lnTo>
                    <a:pt x="7620" y="364490"/>
                  </a:lnTo>
                  <a:close/>
                </a:path>
                <a:path w="7620" h="716279">
                  <a:moveTo>
                    <a:pt x="7620" y="370840"/>
                  </a:moveTo>
                  <a:lnTo>
                    <a:pt x="0" y="370840"/>
                  </a:lnTo>
                  <a:lnTo>
                    <a:pt x="0" y="377189"/>
                  </a:lnTo>
                  <a:lnTo>
                    <a:pt x="7620" y="377189"/>
                  </a:lnTo>
                  <a:lnTo>
                    <a:pt x="7620" y="370840"/>
                  </a:lnTo>
                  <a:close/>
                </a:path>
                <a:path w="7620" h="716279">
                  <a:moveTo>
                    <a:pt x="7620" y="377190"/>
                  </a:moveTo>
                  <a:lnTo>
                    <a:pt x="0" y="377190"/>
                  </a:lnTo>
                  <a:lnTo>
                    <a:pt x="0" y="383539"/>
                  </a:lnTo>
                  <a:lnTo>
                    <a:pt x="7620" y="383539"/>
                  </a:lnTo>
                  <a:lnTo>
                    <a:pt x="7620" y="377190"/>
                  </a:lnTo>
                  <a:close/>
                </a:path>
                <a:path w="7620" h="716279">
                  <a:moveTo>
                    <a:pt x="7620" y="383540"/>
                  </a:moveTo>
                  <a:lnTo>
                    <a:pt x="0" y="383540"/>
                  </a:lnTo>
                  <a:lnTo>
                    <a:pt x="0" y="389889"/>
                  </a:lnTo>
                  <a:lnTo>
                    <a:pt x="7620" y="389889"/>
                  </a:lnTo>
                  <a:lnTo>
                    <a:pt x="7620" y="383540"/>
                  </a:lnTo>
                  <a:close/>
                </a:path>
                <a:path w="7620" h="716279">
                  <a:moveTo>
                    <a:pt x="7620" y="389890"/>
                  </a:moveTo>
                  <a:lnTo>
                    <a:pt x="0" y="389890"/>
                  </a:lnTo>
                  <a:lnTo>
                    <a:pt x="0" y="396239"/>
                  </a:lnTo>
                  <a:lnTo>
                    <a:pt x="7620" y="396239"/>
                  </a:lnTo>
                  <a:lnTo>
                    <a:pt x="7620" y="389890"/>
                  </a:lnTo>
                  <a:close/>
                </a:path>
                <a:path w="7620" h="716279">
                  <a:moveTo>
                    <a:pt x="7620" y="396240"/>
                  </a:moveTo>
                  <a:lnTo>
                    <a:pt x="0" y="396240"/>
                  </a:lnTo>
                  <a:lnTo>
                    <a:pt x="0" y="402589"/>
                  </a:lnTo>
                  <a:lnTo>
                    <a:pt x="7620" y="402589"/>
                  </a:lnTo>
                  <a:lnTo>
                    <a:pt x="7620" y="396240"/>
                  </a:lnTo>
                  <a:close/>
                </a:path>
                <a:path w="7620" h="716279">
                  <a:moveTo>
                    <a:pt x="7620" y="402590"/>
                  </a:moveTo>
                  <a:lnTo>
                    <a:pt x="0" y="402590"/>
                  </a:lnTo>
                  <a:lnTo>
                    <a:pt x="0" y="408939"/>
                  </a:lnTo>
                  <a:lnTo>
                    <a:pt x="7620" y="408939"/>
                  </a:lnTo>
                  <a:lnTo>
                    <a:pt x="7620" y="402590"/>
                  </a:lnTo>
                  <a:close/>
                </a:path>
                <a:path w="7620" h="716279">
                  <a:moveTo>
                    <a:pt x="7620" y="408940"/>
                  </a:moveTo>
                  <a:lnTo>
                    <a:pt x="0" y="408940"/>
                  </a:lnTo>
                  <a:lnTo>
                    <a:pt x="0" y="415289"/>
                  </a:lnTo>
                  <a:lnTo>
                    <a:pt x="7620" y="415289"/>
                  </a:lnTo>
                  <a:lnTo>
                    <a:pt x="7620" y="408940"/>
                  </a:lnTo>
                  <a:close/>
                </a:path>
                <a:path w="7620" h="716279">
                  <a:moveTo>
                    <a:pt x="7620" y="415290"/>
                  </a:moveTo>
                  <a:lnTo>
                    <a:pt x="0" y="415290"/>
                  </a:lnTo>
                  <a:lnTo>
                    <a:pt x="0" y="421639"/>
                  </a:lnTo>
                  <a:lnTo>
                    <a:pt x="7620" y="421639"/>
                  </a:lnTo>
                  <a:lnTo>
                    <a:pt x="7620" y="415290"/>
                  </a:lnTo>
                  <a:close/>
                </a:path>
                <a:path w="7620" h="716279">
                  <a:moveTo>
                    <a:pt x="7620" y="421640"/>
                  </a:moveTo>
                  <a:lnTo>
                    <a:pt x="0" y="421640"/>
                  </a:lnTo>
                  <a:lnTo>
                    <a:pt x="0" y="427989"/>
                  </a:lnTo>
                  <a:lnTo>
                    <a:pt x="7620" y="427989"/>
                  </a:lnTo>
                  <a:lnTo>
                    <a:pt x="7620" y="421640"/>
                  </a:lnTo>
                  <a:close/>
                </a:path>
                <a:path w="7620" h="716279">
                  <a:moveTo>
                    <a:pt x="7620" y="427990"/>
                  </a:moveTo>
                  <a:lnTo>
                    <a:pt x="0" y="427990"/>
                  </a:lnTo>
                  <a:lnTo>
                    <a:pt x="0" y="434339"/>
                  </a:lnTo>
                  <a:lnTo>
                    <a:pt x="7620" y="434339"/>
                  </a:lnTo>
                  <a:lnTo>
                    <a:pt x="7620" y="427990"/>
                  </a:lnTo>
                  <a:close/>
                </a:path>
                <a:path w="7620" h="716279">
                  <a:moveTo>
                    <a:pt x="7620" y="434340"/>
                  </a:moveTo>
                  <a:lnTo>
                    <a:pt x="0" y="434340"/>
                  </a:lnTo>
                  <a:lnTo>
                    <a:pt x="0" y="440689"/>
                  </a:lnTo>
                  <a:lnTo>
                    <a:pt x="7620" y="440689"/>
                  </a:lnTo>
                  <a:lnTo>
                    <a:pt x="7620" y="434340"/>
                  </a:lnTo>
                  <a:close/>
                </a:path>
                <a:path w="7620" h="716279">
                  <a:moveTo>
                    <a:pt x="7620" y="440690"/>
                  </a:moveTo>
                  <a:lnTo>
                    <a:pt x="0" y="440690"/>
                  </a:lnTo>
                  <a:lnTo>
                    <a:pt x="0" y="447039"/>
                  </a:lnTo>
                  <a:lnTo>
                    <a:pt x="7620" y="447039"/>
                  </a:lnTo>
                  <a:lnTo>
                    <a:pt x="7620" y="440690"/>
                  </a:lnTo>
                  <a:close/>
                </a:path>
                <a:path w="7620" h="716279">
                  <a:moveTo>
                    <a:pt x="7620" y="447040"/>
                  </a:moveTo>
                  <a:lnTo>
                    <a:pt x="0" y="447040"/>
                  </a:lnTo>
                  <a:lnTo>
                    <a:pt x="0" y="453389"/>
                  </a:lnTo>
                  <a:lnTo>
                    <a:pt x="7620" y="453389"/>
                  </a:lnTo>
                  <a:lnTo>
                    <a:pt x="7620" y="447040"/>
                  </a:lnTo>
                  <a:close/>
                </a:path>
                <a:path w="7620" h="716279">
                  <a:moveTo>
                    <a:pt x="7620" y="453390"/>
                  </a:moveTo>
                  <a:lnTo>
                    <a:pt x="0" y="453390"/>
                  </a:lnTo>
                  <a:lnTo>
                    <a:pt x="0" y="459739"/>
                  </a:lnTo>
                  <a:lnTo>
                    <a:pt x="7620" y="459739"/>
                  </a:lnTo>
                  <a:lnTo>
                    <a:pt x="7620" y="453390"/>
                  </a:lnTo>
                  <a:close/>
                </a:path>
                <a:path w="7620" h="716279">
                  <a:moveTo>
                    <a:pt x="7620" y="459740"/>
                  </a:moveTo>
                  <a:lnTo>
                    <a:pt x="0" y="459740"/>
                  </a:lnTo>
                  <a:lnTo>
                    <a:pt x="0" y="466089"/>
                  </a:lnTo>
                  <a:lnTo>
                    <a:pt x="7620" y="466089"/>
                  </a:lnTo>
                  <a:lnTo>
                    <a:pt x="7620" y="459740"/>
                  </a:lnTo>
                  <a:close/>
                </a:path>
                <a:path w="7620" h="716279">
                  <a:moveTo>
                    <a:pt x="7620" y="466090"/>
                  </a:moveTo>
                  <a:lnTo>
                    <a:pt x="0" y="466090"/>
                  </a:lnTo>
                  <a:lnTo>
                    <a:pt x="0" y="472439"/>
                  </a:lnTo>
                  <a:lnTo>
                    <a:pt x="7620" y="472439"/>
                  </a:lnTo>
                  <a:lnTo>
                    <a:pt x="7620" y="466090"/>
                  </a:lnTo>
                  <a:close/>
                </a:path>
                <a:path w="7620" h="716279">
                  <a:moveTo>
                    <a:pt x="7620" y="472440"/>
                  </a:moveTo>
                  <a:lnTo>
                    <a:pt x="0" y="472440"/>
                  </a:lnTo>
                  <a:lnTo>
                    <a:pt x="0" y="497839"/>
                  </a:lnTo>
                  <a:lnTo>
                    <a:pt x="7620" y="497839"/>
                  </a:lnTo>
                  <a:lnTo>
                    <a:pt x="7620" y="472440"/>
                  </a:lnTo>
                  <a:close/>
                </a:path>
                <a:path w="7620" h="716279">
                  <a:moveTo>
                    <a:pt x="7620" y="497840"/>
                  </a:moveTo>
                  <a:lnTo>
                    <a:pt x="0" y="497840"/>
                  </a:lnTo>
                  <a:lnTo>
                    <a:pt x="0" y="502919"/>
                  </a:lnTo>
                  <a:lnTo>
                    <a:pt x="7620" y="502919"/>
                  </a:lnTo>
                  <a:lnTo>
                    <a:pt x="7620" y="497840"/>
                  </a:lnTo>
                  <a:close/>
                </a:path>
                <a:path w="7620" h="716279">
                  <a:moveTo>
                    <a:pt x="7620" y="502920"/>
                  </a:moveTo>
                  <a:lnTo>
                    <a:pt x="0" y="502920"/>
                  </a:lnTo>
                  <a:lnTo>
                    <a:pt x="0" y="510539"/>
                  </a:lnTo>
                  <a:lnTo>
                    <a:pt x="7620" y="510539"/>
                  </a:lnTo>
                  <a:lnTo>
                    <a:pt x="7620" y="502920"/>
                  </a:lnTo>
                  <a:close/>
                </a:path>
                <a:path w="7620" h="716279">
                  <a:moveTo>
                    <a:pt x="7620" y="510540"/>
                  </a:moveTo>
                  <a:lnTo>
                    <a:pt x="0" y="510540"/>
                  </a:lnTo>
                  <a:lnTo>
                    <a:pt x="0" y="516889"/>
                  </a:lnTo>
                  <a:lnTo>
                    <a:pt x="7620" y="516889"/>
                  </a:lnTo>
                  <a:lnTo>
                    <a:pt x="7620" y="510540"/>
                  </a:lnTo>
                  <a:close/>
                </a:path>
                <a:path w="7620" h="716279">
                  <a:moveTo>
                    <a:pt x="7620" y="516890"/>
                  </a:moveTo>
                  <a:lnTo>
                    <a:pt x="0" y="516890"/>
                  </a:lnTo>
                  <a:lnTo>
                    <a:pt x="0" y="523239"/>
                  </a:lnTo>
                  <a:lnTo>
                    <a:pt x="7620" y="523239"/>
                  </a:lnTo>
                  <a:lnTo>
                    <a:pt x="7620" y="516890"/>
                  </a:lnTo>
                  <a:close/>
                </a:path>
                <a:path w="7620" h="716279">
                  <a:moveTo>
                    <a:pt x="7620" y="523240"/>
                  </a:moveTo>
                  <a:lnTo>
                    <a:pt x="0" y="523240"/>
                  </a:lnTo>
                  <a:lnTo>
                    <a:pt x="0" y="529589"/>
                  </a:lnTo>
                  <a:lnTo>
                    <a:pt x="7620" y="529589"/>
                  </a:lnTo>
                  <a:lnTo>
                    <a:pt x="7620" y="523240"/>
                  </a:lnTo>
                  <a:close/>
                </a:path>
                <a:path w="7620" h="716279">
                  <a:moveTo>
                    <a:pt x="7620" y="529590"/>
                  </a:moveTo>
                  <a:lnTo>
                    <a:pt x="0" y="529590"/>
                  </a:lnTo>
                  <a:lnTo>
                    <a:pt x="0" y="535939"/>
                  </a:lnTo>
                  <a:lnTo>
                    <a:pt x="7620" y="535939"/>
                  </a:lnTo>
                  <a:lnTo>
                    <a:pt x="7620" y="529590"/>
                  </a:lnTo>
                  <a:close/>
                </a:path>
                <a:path w="7620" h="716279">
                  <a:moveTo>
                    <a:pt x="7620" y="535940"/>
                  </a:moveTo>
                  <a:lnTo>
                    <a:pt x="0" y="535940"/>
                  </a:lnTo>
                  <a:lnTo>
                    <a:pt x="0" y="542289"/>
                  </a:lnTo>
                  <a:lnTo>
                    <a:pt x="7620" y="542289"/>
                  </a:lnTo>
                  <a:lnTo>
                    <a:pt x="7620" y="535940"/>
                  </a:lnTo>
                  <a:close/>
                </a:path>
                <a:path w="7620" h="716279">
                  <a:moveTo>
                    <a:pt x="7620" y="542290"/>
                  </a:moveTo>
                  <a:lnTo>
                    <a:pt x="0" y="542290"/>
                  </a:lnTo>
                  <a:lnTo>
                    <a:pt x="0" y="548639"/>
                  </a:lnTo>
                  <a:lnTo>
                    <a:pt x="7620" y="548639"/>
                  </a:lnTo>
                  <a:lnTo>
                    <a:pt x="7620" y="542290"/>
                  </a:lnTo>
                  <a:close/>
                </a:path>
                <a:path w="7620" h="716279">
                  <a:moveTo>
                    <a:pt x="7620" y="548640"/>
                  </a:moveTo>
                  <a:lnTo>
                    <a:pt x="0" y="548640"/>
                  </a:lnTo>
                  <a:lnTo>
                    <a:pt x="0" y="554989"/>
                  </a:lnTo>
                  <a:lnTo>
                    <a:pt x="7620" y="554989"/>
                  </a:lnTo>
                  <a:lnTo>
                    <a:pt x="7620" y="548640"/>
                  </a:lnTo>
                  <a:close/>
                </a:path>
                <a:path w="7620" h="716279">
                  <a:moveTo>
                    <a:pt x="7620" y="554990"/>
                  </a:moveTo>
                  <a:lnTo>
                    <a:pt x="0" y="554990"/>
                  </a:lnTo>
                  <a:lnTo>
                    <a:pt x="0" y="561339"/>
                  </a:lnTo>
                  <a:lnTo>
                    <a:pt x="7620" y="561339"/>
                  </a:lnTo>
                  <a:lnTo>
                    <a:pt x="7620" y="554990"/>
                  </a:lnTo>
                  <a:close/>
                </a:path>
                <a:path w="7620" h="716279">
                  <a:moveTo>
                    <a:pt x="7620" y="561340"/>
                  </a:moveTo>
                  <a:lnTo>
                    <a:pt x="0" y="561340"/>
                  </a:lnTo>
                  <a:lnTo>
                    <a:pt x="0" y="567689"/>
                  </a:lnTo>
                  <a:lnTo>
                    <a:pt x="7620" y="567689"/>
                  </a:lnTo>
                  <a:lnTo>
                    <a:pt x="7620" y="561340"/>
                  </a:lnTo>
                  <a:close/>
                </a:path>
                <a:path w="7620" h="716279">
                  <a:moveTo>
                    <a:pt x="7620" y="567690"/>
                  </a:moveTo>
                  <a:lnTo>
                    <a:pt x="0" y="567690"/>
                  </a:lnTo>
                  <a:lnTo>
                    <a:pt x="0" y="585469"/>
                  </a:lnTo>
                  <a:lnTo>
                    <a:pt x="7620" y="585469"/>
                  </a:lnTo>
                  <a:lnTo>
                    <a:pt x="7620" y="567690"/>
                  </a:lnTo>
                  <a:close/>
                </a:path>
                <a:path w="7620" h="716279">
                  <a:moveTo>
                    <a:pt x="7620" y="585470"/>
                  </a:moveTo>
                  <a:lnTo>
                    <a:pt x="0" y="585470"/>
                  </a:lnTo>
                  <a:lnTo>
                    <a:pt x="0" y="593089"/>
                  </a:lnTo>
                  <a:lnTo>
                    <a:pt x="7620" y="593089"/>
                  </a:lnTo>
                  <a:lnTo>
                    <a:pt x="7620" y="585470"/>
                  </a:lnTo>
                  <a:close/>
                </a:path>
                <a:path w="7620" h="716279">
                  <a:moveTo>
                    <a:pt x="7620" y="593090"/>
                  </a:moveTo>
                  <a:lnTo>
                    <a:pt x="0" y="593090"/>
                  </a:lnTo>
                  <a:lnTo>
                    <a:pt x="0" y="598169"/>
                  </a:lnTo>
                  <a:lnTo>
                    <a:pt x="7620" y="598169"/>
                  </a:lnTo>
                  <a:lnTo>
                    <a:pt x="7620" y="593090"/>
                  </a:lnTo>
                  <a:close/>
                </a:path>
                <a:path w="7620" h="716279">
                  <a:moveTo>
                    <a:pt x="7620" y="598170"/>
                  </a:moveTo>
                  <a:lnTo>
                    <a:pt x="0" y="598170"/>
                  </a:lnTo>
                  <a:lnTo>
                    <a:pt x="0" y="605789"/>
                  </a:lnTo>
                  <a:lnTo>
                    <a:pt x="7620" y="605789"/>
                  </a:lnTo>
                  <a:lnTo>
                    <a:pt x="7620" y="598170"/>
                  </a:lnTo>
                  <a:close/>
                </a:path>
                <a:path w="7620" h="716279">
                  <a:moveTo>
                    <a:pt x="7620" y="605790"/>
                  </a:moveTo>
                  <a:lnTo>
                    <a:pt x="0" y="605790"/>
                  </a:lnTo>
                  <a:lnTo>
                    <a:pt x="0" y="612139"/>
                  </a:lnTo>
                  <a:lnTo>
                    <a:pt x="7620" y="612139"/>
                  </a:lnTo>
                  <a:lnTo>
                    <a:pt x="7620" y="605790"/>
                  </a:lnTo>
                  <a:close/>
                </a:path>
                <a:path w="7620" h="716279">
                  <a:moveTo>
                    <a:pt x="7620" y="612140"/>
                  </a:moveTo>
                  <a:lnTo>
                    <a:pt x="0" y="612140"/>
                  </a:lnTo>
                  <a:lnTo>
                    <a:pt x="0" y="618489"/>
                  </a:lnTo>
                  <a:lnTo>
                    <a:pt x="7620" y="618489"/>
                  </a:lnTo>
                  <a:lnTo>
                    <a:pt x="7620" y="612140"/>
                  </a:lnTo>
                  <a:close/>
                </a:path>
                <a:path w="7620" h="716279">
                  <a:moveTo>
                    <a:pt x="7620" y="618490"/>
                  </a:moveTo>
                  <a:lnTo>
                    <a:pt x="0" y="618490"/>
                  </a:lnTo>
                  <a:lnTo>
                    <a:pt x="0" y="624839"/>
                  </a:lnTo>
                  <a:lnTo>
                    <a:pt x="7620" y="624839"/>
                  </a:lnTo>
                  <a:lnTo>
                    <a:pt x="7620" y="618490"/>
                  </a:lnTo>
                  <a:close/>
                </a:path>
                <a:path w="7620" h="716279">
                  <a:moveTo>
                    <a:pt x="7620" y="624840"/>
                  </a:moveTo>
                  <a:lnTo>
                    <a:pt x="0" y="624840"/>
                  </a:lnTo>
                  <a:lnTo>
                    <a:pt x="0" y="631189"/>
                  </a:lnTo>
                  <a:lnTo>
                    <a:pt x="7620" y="631189"/>
                  </a:lnTo>
                  <a:lnTo>
                    <a:pt x="7620" y="624840"/>
                  </a:lnTo>
                  <a:close/>
                </a:path>
                <a:path w="7620" h="716279">
                  <a:moveTo>
                    <a:pt x="7620" y="631190"/>
                  </a:moveTo>
                  <a:lnTo>
                    <a:pt x="0" y="631190"/>
                  </a:lnTo>
                  <a:lnTo>
                    <a:pt x="0" y="637539"/>
                  </a:lnTo>
                  <a:lnTo>
                    <a:pt x="7620" y="637539"/>
                  </a:lnTo>
                  <a:lnTo>
                    <a:pt x="7620" y="631190"/>
                  </a:lnTo>
                  <a:close/>
                </a:path>
                <a:path w="7620" h="716279">
                  <a:moveTo>
                    <a:pt x="7620" y="637540"/>
                  </a:moveTo>
                  <a:lnTo>
                    <a:pt x="0" y="637540"/>
                  </a:lnTo>
                  <a:lnTo>
                    <a:pt x="0" y="643889"/>
                  </a:lnTo>
                  <a:lnTo>
                    <a:pt x="7620" y="643889"/>
                  </a:lnTo>
                  <a:lnTo>
                    <a:pt x="7620" y="637540"/>
                  </a:lnTo>
                  <a:close/>
                </a:path>
                <a:path w="7620" h="716279">
                  <a:moveTo>
                    <a:pt x="7620" y="643890"/>
                  </a:moveTo>
                  <a:lnTo>
                    <a:pt x="0" y="643890"/>
                  </a:lnTo>
                  <a:lnTo>
                    <a:pt x="0" y="650239"/>
                  </a:lnTo>
                  <a:lnTo>
                    <a:pt x="7620" y="650239"/>
                  </a:lnTo>
                  <a:lnTo>
                    <a:pt x="7620" y="643890"/>
                  </a:lnTo>
                  <a:close/>
                </a:path>
                <a:path w="7620" h="716279">
                  <a:moveTo>
                    <a:pt x="7620" y="650240"/>
                  </a:moveTo>
                  <a:lnTo>
                    <a:pt x="0" y="650240"/>
                  </a:lnTo>
                  <a:lnTo>
                    <a:pt x="0" y="656589"/>
                  </a:lnTo>
                  <a:lnTo>
                    <a:pt x="7620" y="656589"/>
                  </a:lnTo>
                  <a:lnTo>
                    <a:pt x="7620" y="650240"/>
                  </a:lnTo>
                  <a:close/>
                </a:path>
                <a:path w="7620" h="716279">
                  <a:moveTo>
                    <a:pt x="7620" y="656590"/>
                  </a:moveTo>
                  <a:lnTo>
                    <a:pt x="0" y="656590"/>
                  </a:lnTo>
                  <a:lnTo>
                    <a:pt x="0" y="662939"/>
                  </a:lnTo>
                  <a:lnTo>
                    <a:pt x="7620" y="662939"/>
                  </a:lnTo>
                  <a:lnTo>
                    <a:pt x="7620" y="656590"/>
                  </a:lnTo>
                  <a:close/>
                </a:path>
                <a:path w="7620" h="716279">
                  <a:moveTo>
                    <a:pt x="7620" y="662940"/>
                  </a:moveTo>
                  <a:lnTo>
                    <a:pt x="0" y="662940"/>
                  </a:lnTo>
                  <a:lnTo>
                    <a:pt x="0" y="669289"/>
                  </a:lnTo>
                  <a:lnTo>
                    <a:pt x="7620" y="669289"/>
                  </a:lnTo>
                  <a:lnTo>
                    <a:pt x="7620" y="662940"/>
                  </a:lnTo>
                  <a:close/>
                </a:path>
                <a:path w="7620" h="716279">
                  <a:moveTo>
                    <a:pt x="7620" y="669290"/>
                  </a:moveTo>
                  <a:lnTo>
                    <a:pt x="0" y="669290"/>
                  </a:lnTo>
                  <a:lnTo>
                    <a:pt x="0" y="675639"/>
                  </a:lnTo>
                  <a:lnTo>
                    <a:pt x="7620" y="675639"/>
                  </a:lnTo>
                  <a:lnTo>
                    <a:pt x="7620" y="669290"/>
                  </a:lnTo>
                  <a:close/>
                </a:path>
                <a:path w="7620" h="716279">
                  <a:moveTo>
                    <a:pt x="7620" y="675640"/>
                  </a:moveTo>
                  <a:lnTo>
                    <a:pt x="0" y="675640"/>
                  </a:lnTo>
                  <a:lnTo>
                    <a:pt x="0" y="681989"/>
                  </a:lnTo>
                  <a:lnTo>
                    <a:pt x="7620" y="681989"/>
                  </a:lnTo>
                  <a:lnTo>
                    <a:pt x="7620" y="675640"/>
                  </a:lnTo>
                  <a:close/>
                </a:path>
                <a:path w="7620" h="716279">
                  <a:moveTo>
                    <a:pt x="7620" y="681990"/>
                  </a:moveTo>
                  <a:lnTo>
                    <a:pt x="0" y="681990"/>
                  </a:lnTo>
                  <a:lnTo>
                    <a:pt x="0" y="688339"/>
                  </a:lnTo>
                  <a:lnTo>
                    <a:pt x="7620" y="688339"/>
                  </a:lnTo>
                  <a:lnTo>
                    <a:pt x="7620" y="681990"/>
                  </a:lnTo>
                  <a:close/>
                </a:path>
                <a:path w="7620" h="716279">
                  <a:moveTo>
                    <a:pt x="7620" y="688340"/>
                  </a:moveTo>
                  <a:lnTo>
                    <a:pt x="0" y="688340"/>
                  </a:lnTo>
                  <a:lnTo>
                    <a:pt x="0" y="694689"/>
                  </a:lnTo>
                  <a:lnTo>
                    <a:pt x="7620" y="694689"/>
                  </a:lnTo>
                  <a:lnTo>
                    <a:pt x="7620" y="688340"/>
                  </a:lnTo>
                  <a:close/>
                </a:path>
                <a:path w="7620" h="716279">
                  <a:moveTo>
                    <a:pt x="7620" y="694690"/>
                  </a:moveTo>
                  <a:lnTo>
                    <a:pt x="0" y="694690"/>
                  </a:lnTo>
                  <a:lnTo>
                    <a:pt x="0" y="701039"/>
                  </a:lnTo>
                  <a:lnTo>
                    <a:pt x="7620" y="701039"/>
                  </a:lnTo>
                  <a:lnTo>
                    <a:pt x="7620" y="694690"/>
                  </a:lnTo>
                  <a:close/>
                </a:path>
                <a:path w="7620" h="716279">
                  <a:moveTo>
                    <a:pt x="7620" y="701040"/>
                  </a:moveTo>
                  <a:lnTo>
                    <a:pt x="0" y="701040"/>
                  </a:lnTo>
                  <a:lnTo>
                    <a:pt x="0" y="707389"/>
                  </a:lnTo>
                  <a:lnTo>
                    <a:pt x="7620" y="707389"/>
                  </a:lnTo>
                  <a:lnTo>
                    <a:pt x="7620" y="701040"/>
                  </a:lnTo>
                  <a:close/>
                </a:path>
                <a:path w="7620" h="716279">
                  <a:moveTo>
                    <a:pt x="7620" y="707390"/>
                  </a:moveTo>
                  <a:lnTo>
                    <a:pt x="0" y="707390"/>
                  </a:lnTo>
                  <a:lnTo>
                    <a:pt x="0" y="713739"/>
                  </a:lnTo>
                  <a:lnTo>
                    <a:pt x="7620" y="713739"/>
                  </a:lnTo>
                  <a:lnTo>
                    <a:pt x="7620" y="707390"/>
                  </a:lnTo>
                  <a:close/>
                </a:path>
                <a:path w="7620" h="716279">
                  <a:moveTo>
                    <a:pt x="7620" y="713740"/>
                  </a:moveTo>
                  <a:lnTo>
                    <a:pt x="0" y="713740"/>
                  </a:lnTo>
                  <a:lnTo>
                    <a:pt x="0" y="716280"/>
                  </a:lnTo>
                  <a:lnTo>
                    <a:pt x="7620" y="716280"/>
                  </a:lnTo>
                  <a:lnTo>
                    <a:pt x="7620" y="713740"/>
                  </a:lnTo>
                  <a:close/>
                </a:path>
              </a:pathLst>
            </a:custGeom>
            <a:solidFill>
              <a:srgbClr val="3100F8"/>
            </a:solidFill>
          </p:spPr>
          <p:txBody>
            <a:bodyPr bIns="0" lIns="0" rIns="0" rtlCol="0" tIns="0" wrap="square"/>
            <a:p/>
          </p:txBody>
        </p:sp>
        <p:sp>
          <p:nvSpPr>
            <p:cNvPr id="1050011" name="object 1312"/>
            <p:cNvSpPr/>
            <p:nvPr/>
          </p:nvSpPr>
          <p:spPr>
            <a:xfrm>
              <a:off x="6574790" y="4465319"/>
              <a:ext cx="7620" cy="715010"/>
            </a:xfrm>
            <a:custGeom>
              <a:avLst/>
              <a:ahLst/>
              <a:rect l="l" t="t" r="r" b="b"/>
              <a:pathLst>
                <a:path w="7620" h="715010">
                  <a:moveTo>
                    <a:pt x="7619" y="0"/>
                  </a:moveTo>
                  <a:lnTo>
                    <a:pt x="0" y="0"/>
                  </a:lnTo>
                  <a:lnTo>
                    <a:pt x="0" y="1269"/>
                  </a:lnTo>
                  <a:lnTo>
                    <a:pt x="7619" y="1269"/>
                  </a:lnTo>
                  <a:lnTo>
                    <a:pt x="7619" y="0"/>
                  </a:lnTo>
                  <a:close/>
                </a:path>
                <a:path w="7620" h="715010">
                  <a:moveTo>
                    <a:pt x="7619" y="1269"/>
                  </a:moveTo>
                  <a:lnTo>
                    <a:pt x="0" y="1269"/>
                  </a:lnTo>
                  <a:lnTo>
                    <a:pt x="0" y="7619"/>
                  </a:lnTo>
                  <a:lnTo>
                    <a:pt x="7619" y="7619"/>
                  </a:lnTo>
                  <a:lnTo>
                    <a:pt x="7619" y="1269"/>
                  </a:lnTo>
                  <a:close/>
                </a:path>
                <a:path w="7620" h="715010">
                  <a:moveTo>
                    <a:pt x="7619" y="7619"/>
                  </a:moveTo>
                  <a:lnTo>
                    <a:pt x="0" y="7619"/>
                  </a:lnTo>
                  <a:lnTo>
                    <a:pt x="0" y="13969"/>
                  </a:lnTo>
                  <a:lnTo>
                    <a:pt x="7619" y="13969"/>
                  </a:lnTo>
                  <a:lnTo>
                    <a:pt x="7619" y="7619"/>
                  </a:lnTo>
                  <a:close/>
                </a:path>
                <a:path w="7620" h="715010">
                  <a:moveTo>
                    <a:pt x="7619" y="13969"/>
                  </a:moveTo>
                  <a:lnTo>
                    <a:pt x="0" y="13969"/>
                  </a:lnTo>
                  <a:lnTo>
                    <a:pt x="0" y="20319"/>
                  </a:lnTo>
                  <a:lnTo>
                    <a:pt x="7619" y="20319"/>
                  </a:lnTo>
                  <a:lnTo>
                    <a:pt x="7619" y="13969"/>
                  </a:lnTo>
                  <a:close/>
                </a:path>
                <a:path w="7620" h="715010">
                  <a:moveTo>
                    <a:pt x="7619" y="20319"/>
                  </a:moveTo>
                  <a:lnTo>
                    <a:pt x="0" y="20319"/>
                  </a:lnTo>
                  <a:lnTo>
                    <a:pt x="0" y="26669"/>
                  </a:lnTo>
                  <a:lnTo>
                    <a:pt x="7619" y="26669"/>
                  </a:lnTo>
                  <a:lnTo>
                    <a:pt x="7619" y="20319"/>
                  </a:lnTo>
                  <a:close/>
                </a:path>
                <a:path w="7620" h="715010">
                  <a:moveTo>
                    <a:pt x="7619" y="26669"/>
                  </a:moveTo>
                  <a:lnTo>
                    <a:pt x="0" y="26669"/>
                  </a:lnTo>
                  <a:lnTo>
                    <a:pt x="0" y="33019"/>
                  </a:lnTo>
                  <a:lnTo>
                    <a:pt x="7619" y="33019"/>
                  </a:lnTo>
                  <a:lnTo>
                    <a:pt x="7619" y="26669"/>
                  </a:lnTo>
                  <a:close/>
                </a:path>
                <a:path w="7620" h="715010">
                  <a:moveTo>
                    <a:pt x="7619" y="33019"/>
                  </a:moveTo>
                  <a:lnTo>
                    <a:pt x="0" y="33019"/>
                  </a:lnTo>
                  <a:lnTo>
                    <a:pt x="0" y="39369"/>
                  </a:lnTo>
                  <a:lnTo>
                    <a:pt x="7619" y="39369"/>
                  </a:lnTo>
                  <a:lnTo>
                    <a:pt x="7619" y="33019"/>
                  </a:lnTo>
                  <a:close/>
                </a:path>
                <a:path w="7620" h="715010">
                  <a:moveTo>
                    <a:pt x="7619" y="39369"/>
                  </a:moveTo>
                  <a:lnTo>
                    <a:pt x="0" y="39369"/>
                  </a:lnTo>
                  <a:lnTo>
                    <a:pt x="0" y="45719"/>
                  </a:lnTo>
                  <a:lnTo>
                    <a:pt x="7619" y="45719"/>
                  </a:lnTo>
                  <a:lnTo>
                    <a:pt x="7619" y="39369"/>
                  </a:lnTo>
                  <a:close/>
                </a:path>
                <a:path w="7620" h="715010">
                  <a:moveTo>
                    <a:pt x="7619" y="45719"/>
                  </a:moveTo>
                  <a:lnTo>
                    <a:pt x="0" y="45719"/>
                  </a:lnTo>
                  <a:lnTo>
                    <a:pt x="0" y="52069"/>
                  </a:lnTo>
                  <a:lnTo>
                    <a:pt x="7619" y="52069"/>
                  </a:lnTo>
                  <a:lnTo>
                    <a:pt x="7619" y="45719"/>
                  </a:lnTo>
                  <a:close/>
                </a:path>
                <a:path w="7620" h="715010">
                  <a:moveTo>
                    <a:pt x="7619" y="52069"/>
                  </a:moveTo>
                  <a:lnTo>
                    <a:pt x="0" y="52069"/>
                  </a:lnTo>
                  <a:lnTo>
                    <a:pt x="0" y="58419"/>
                  </a:lnTo>
                  <a:lnTo>
                    <a:pt x="7619" y="58419"/>
                  </a:lnTo>
                  <a:lnTo>
                    <a:pt x="7619" y="52069"/>
                  </a:lnTo>
                  <a:close/>
                </a:path>
                <a:path w="7620" h="715010">
                  <a:moveTo>
                    <a:pt x="7619" y="58419"/>
                  </a:moveTo>
                  <a:lnTo>
                    <a:pt x="0" y="58419"/>
                  </a:lnTo>
                  <a:lnTo>
                    <a:pt x="0" y="64769"/>
                  </a:lnTo>
                  <a:lnTo>
                    <a:pt x="7619" y="64769"/>
                  </a:lnTo>
                  <a:lnTo>
                    <a:pt x="7619" y="58419"/>
                  </a:lnTo>
                  <a:close/>
                </a:path>
                <a:path w="7620" h="715010">
                  <a:moveTo>
                    <a:pt x="7619" y="64769"/>
                  </a:moveTo>
                  <a:lnTo>
                    <a:pt x="0" y="64769"/>
                  </a:lnTo>
                  <a:lnTo>
                    <a:pt x="0" y="71119"/>
                  </a:lnTo>
                  <a:lnTo>
                    <a:pt x="7619" y="71119"/>
                  </a:lnTo>
                  <a:lnTo>
                    <a:pt x="7619" y="64769"/>
                  </a:lnTo>
                  <a:close/>
                </a:path>
                <a:path w="7620" h="715010">
                  <a:moveTo>
                    <a:pt x="7619" y="71119"/>
                  </a:moveTo>
                  <a:lnTo>
                    <a:pt x="0" y="71119"/>
                  </a:lnTo>
                  <a:lnTo>
                    <a:pt x="0" y="77469"/>
                  </a:lnTo>
                  <a:lnTo>
                    <a:pt x="7619" y="77469"/>
                  </a:lnTo>
                  <a:lnTo>
                    <a:pt x="7619" y="71119"/>
                  </a:lnTo>
                  <a:close/>
                </a:path>
                <a:path w="7620" h="715010">
                  <a:moveTo>
                    <a:pt x="7619" y="77469"/>
                  </a:moveTo>
                  <a:lnTo>
                    <a:pt x="0" y="77469"/>
                  </a:lnTo>
                  <a:lnTo>
                    <a:pt x="0" y="83819"/>
                  </a:lnTo>
                  <a:lnTo>
                    <a:pt x="7619" y="83819"/>
                  </a:lnTo>
                  <a:lnTo>
                    <a:pt x="7619" y="77469"/>
                  </a:lnTo>
                  <a:close/>
                </a:path>
                <a:path w="7620" h="715010">
                  <a:moveTo>
                    <a:pt x="7619" y="83819"/>
                  </a:moveTo>
                  <a:lnTo>
                    <a:pt x="0" y="83819"/>
                  </a:lnTo>
                  <a:lnTo>
                    <a:pt x="0" y="90169"/>
                  </a:lnTo>
                  <a:lnTo>
                    <a:pt x="7619" y="90169"/>
                  </a:lnTo>
                  <a:lnTo>
                    <a:pt x="7619" y="83819"/>
                  </a:lnTo>
                  <a:close/>
                </a:path>
                <a:path w="7620" h="715010">
                  <a:moveTo>
                    <a:pt x="7619" y="90169"/>
                  </a:moveTo>
                  <a:lnTo>
                    <a:pt x="0" y="90169"/>
                  </a:lnTo>
                  <a:lnTo>
                    <a:pt x="0" y="96519"/>
                  </a:lnTo>
                  <a:lnTo>
                    <a:pt x="7619" y="96519"/>
                  </a:lnTo>
                  <a:lnTo>
                    <a:pt x="7619" y="90169"/>
                  </a:lnTo>
                  <a:close/>
                </a:path>
                <a:path w="7620" h="715010">
                  <a:moveTo>
                    <a:pt x="7619" y="96519"/>
                  </a:moveTo>
                  <a:lnTo>
                    <a:pt x="0" y="96519"/>
                  </a:lnTo>
                  <a:lnTo>
                    <a:pt x="0" y="102869"/>
                  </a:lnTo>
                  <a:lnTo>
                    <a:pt x="7619" y="102869"/>
                  </a:lnTo>
                  <a:lnTo>
                    <a:pt x="7619" y="96519"/>
                  </a:lnTo>
                  <a:close/>
                </a:path>
                <a:path w="7620" h="715010">
                  <a:moveTo>
                    <a:pt x="7619" y="102869"/>
                  </a:moveTo>
                  <a:lnTo>
                    <a:pt x="0" y="102869"/>
                  </a:lnTo>
                  <a:lnTo>
                    <a:pt x="0" y="109219"/>
                  </a:lnTo>
                  <a:lnTo>
                    <a:pt x="7619" y="109219"/>
                  </a:lnTo>
                  <a:lnTo>
                    <a:pt x="7619" y="102869"/>
                  </a:lnTo>
                  <a:close/>
                </a:path>
                <a:path w="7620" h="715010">
                  <a:moveTo>
                    <a:pt x="7619" y="109219"/>
                  </a:moveTo>
                  <a:lnTo>
                    <a:pt x="0" y="109219"/>
                  </a:lnTo>
                  <a:lnTo>
                    <a:pt x="0" y="115569"/>
                  </a:lnTo>
                  <a:lnTo>
                    <a:pt x="7619" y="115569"/>
                  </a:lnTo>
                  <a:lnTo>
                    <a:pt x="7619" y="109219"/>
                  </a:lnTo>
                  <a:close/>
                </a:path>
                <a:path w="7620" h="715010">
                  <a:moveTo>
                    <a:pt x="7619" y="115569"/>
                  </a:moveTo>
                  <a:lnTo>
                    <a:pt x="0" y="115569"/>
                  </a:lnTo>
                  <a:lnTo>
                    <a:pt x="0" y="121919"/>
                  </a:lnTo>
                  <a:lnTo>
                    <a:pt x="7619" y="121919"/>
                  </a:lnTo>
                  <a:lnTo>
                    <a:pt x="7619" y="115569"/>
                  </a:lnTo>
                  <a:close/>
                </a:path>
                <a:path w="7620" h="715010">
                  <a:moveTo>
                    <a:pt x="7619" y="121919"/>
                  </a:moveTo>
                  <a:lnTo>
                    <a:pt x="0" y="121919"/>
                  </a:lnTo>
                  <a:lnTo>
                    <a:pt x="0" y="128269"/>
                  </a:lnTo>
                  <a:lnTo>
                    <a:pt x="7619" y="128269"/>
                  </a:lnTo>
                  <a:lnTo>
                    <a:pt x="7619" y="121919"/>
                  </a:lnTo>
                  <a:close/>
                </a:path>
                <a:path w="7620" h="715010">
                  <a:moveTo>
                    <a:pt x="7619" y="128269"/>
                  </a:moveTo>
                  <a:lnTo>
                    <a:pt x="0" y="128269"/>
                  </a:lnTo>
                  <a:lnTo>
                    <a:pt x="0" y="134619"/>
                  </a:lnTo>
                  <a:lnTo>
                    <a:pt x="7619" y="134619"/>
                  </a:lnTo>
                  <a:lnTo>
                    <a:pt x="7619" y="128269"/>
                  </a:lnTo>
                  <a:close/>
                </a:path>
                <a:path w="7620" h="715010">
                  <a:moveTo>
                    <a:pt x="7619" y="134619"/>
                  </a:moveTo>
                  <a:lnTo>
                    <a:pt x="0" y="134619"/>
                  </a:lnTo>
                  <a:lnTo>
                    <a:pt x="0" y="140969"/>
                  </a:lnTo>
                  <a:lnTo>
                    <a:pt x="7619" y="140969"/>
                  </a:lnTo>
                  <a:lnTo>
                    <a:pt x="7619" y="134619"/>
                  </a:lnTo>
                  <a:close/>
                </a:path>
                <a:path w="7620" h="715010">
                  <a:moveTo>
                    <a:pt x="7619" y="140969"/>
                  </a:moveTo>
                  <a:lnTo>
                    <a:pt x="0" y="140969"/>
                  </a:lnTo>
                  <a:lnTo>
                    <a:pt x="0" y="146049"/>
                  </a:lnTo>
                  <a:lnTo>
                    <a:pt x="7619" y="146049"/>
                  </a:lnTo>
                  <a:lnTo>
                    <a:pt x="7619" y="140969"/>
                  </a:lnTo>
                  <a:close/>
                </a:path>
                <a:path w="7620" h="715010">
                  <a:moveTo>
                    <a:pt x="7619" y="146050"/>
                  </a:moveTo>
                  <a:lnTo>
                    <a:pt x="0" y="146050"/>
                  </a:lnTo>
                  <a:lnTo>
                    <a:pt x="0" y="153669"/>
                  </a:lnTo>
                  <a:lnTo>
                    <a:pt x="7619" y="153669"/>
                  </a:lnTo>
                  <a:lnTo>
                    <a:pt x="7619" y="146050"/>
                  </a:lnTo>
                  <a:close/>
                </a:path>
                <a:path w="7620" h="715010">
                  <a:moveTo>
                    <a:pt x="7619" y="153669"/>
                  </a:moveTo>
                  <a:lnTo>
                    <a:pt x="0" y="153669"/>
                  </a:lnTo>
                  <a:lnTo>
                    <a:pt x="0" y="160019"/>
                  </a:lnTo>
                  <a:lnTo>
                    <a:pt x="7619" y="160019"/>
                  </a:lnTo>
                  <a:lnTo>
                    <a:pt x="7619" y="153669"/>
                  </a:lnTo>
                  <a:close/>
                </a:path>
                <a:path w="7620" h="715010">
                  <a:moveTo>
                    <a:pt x="7619" y="160019"/>
                  </a:moveTo>
                  <a:lnTo>
                    <a:pt x="0" y="160019"/>
                  </a:lnTo>
                  <a:lnTo>
                    <a:pt x="0" y="166369"/>
                  </a:lnTo>
                  <a:lnTo>
                    <a:pt x="7619" y="166369"/>
                  </a:lnTo>
                  <a:lnTo>
                    <a:pt x="7619" y="160019"/>
                  </a:lnTo>
                  <a:close/>
                </a:path>
                <a:path w="7620" h="715010">
                  <a:moveTo>
                    <a:pt x="7619" y="166369"/>
                  </a:moveTo>
                  <a:lnTo>
                    <a:pt x="0" y="166369"/>
                  </a:lnTo>
                  <a:lnTo>
                    <a:pt x="0" y="172719"/>
                  </a:lnTo>
                  <a:lnTo>
                    <a:pt x="7619" y="172719"/>
                  </a:lnTo>
                  <a:lnTo>
                    <a:pt x="7619" y="166369"/>
                  </a:lnTo>
                  <a:close/>
                </a:path>
                <a:path w="7620" h="715010">
                  <a:moveTo>
                    <a:pt x="7619" y="172719"/>
                  </a:moveTo>
                  <a:lnTo>
                    <a:pt x="0" y="172719"/>
                  </a:lnTo>
                  <a:lnTo>
                    <a:pt x="0" y="179069"/>
                  </a:lnTo>
                  <a:lnTo>
                    <a:pt x="7619" y="179069"/>
                  </a:lnTo>
                  <a:lnTo>
                    <a:pt x="7619" y="172719"/>
                  </a:lnTo>
                  <a:close/>
                </a:path>
                <a:path w="7620" h="715010">
                  <a:moveTo>
                    <a:pt x="7619" y="179069"/>
                  </a:moveTo>
                  <a:lnTo>
                    <a:pt x="0" y="179069"/>
                  </a:lnTo>
                  <a:lnTo>
                    <a:pt x="0" y="185419"/>
                  </a:lnTo>
                  <a:lnTo>
                    <a:pt x="7619" y="185419"/>
                  </a:lnTo>
                  <a:lnTo>
                    <a:pt x="7619" y="179069"/>
                  </a:lnTo>
                  <a:close/>
                </a:path>
                <a:path w="7620" h="715010">
                  <a:moveTo>
                    <a:pt x="7619" y="185419"/>
                  </a:moveTo>
                  <a:lnTo>
                    <a:pt x="0" y="185419"/>
                  </a:lnTo>
                  <a:lnTo>
                    <a:pt x="0" y="191769"/>
                  </a:lnTo>
                  <a:lnTo>
                    <a:pt x="7619" y="191769"/>
                  </a:lnTo>
                  <a:lnTo>
                    <a:pt x="7619" y="185419"/>
                  </a:lnTo>
                  <a:close/>
                </a:path>
                <a:path w="7620" h="715010">
                  <a:moveTo>
                    <a:pt x="7619" y="191769"/>
                  </a:moveTo>
                  <a:lnTo>
                    <a:pt x="0" y="191769"/>
                  </a:lnTo>
                  <a:lnTo>
                    <a:pt x="0" y="198119"/>
                  </a:lnTo>
                  <a:lnTo>
                    <a:pt x="7619" y="198119"/>
                  </a:lnTo>
                  <a:lnTo>
                    <a:pt x="7619" y="191769"/>
                  </a:lnTo>
                  <a:close/>
                </a:path>
                <a:path w="7620" h="715010">
                  <a:moveTo>
                    <a:pt x="7619" y="198119"/>
                  </a:moveTo>
                  <a:lnTo>
                    <a:pt x="0" y="198119"/>
                  </a:lnTo>
                  <a:lnTo>
                    <a:pt x="0" y="204469"/>
                  </a:lnTo>
                  <a:lnTo>
                    <a:pt x="7619" y="204469"/>
                  </a:lnTo>
                  <a:lnTo>
                    <a:pt x="7619" y="198119"/>
                  </a:lnTo>
                  <a:close/>
                </a:path>
                <a:path w="7620" h="715010">
                  <a:moveTo>
                    <a:pt x="7619" y="204469"/>
                  </a:moveTo>
                  <a:lnTo>
                    <a:pt x="0" y="204469"/>
                  </a:lnTo>
                  <a:lnTo>
                    <a:pt x="0" y="210819"/>
                  </a:lnTo>
                  <a:lnTo>
                    <a:pt x="7619" y="210819"/>
                  </a:lnTo>
                  <a:lnTo>
                    <a:pt x="7619" y="204469"/>
                  </a:lnTo>
                  <a:close/>
                </a:path>
                <a:path w="7620" h="715010">
                  <a:moveTo>
                    <a:pt x="7619" y="210819"/>
                  </a:moveTo>
                  <a:lnTo>
                    <a:pt x="0" y="210819"/>
                  </a:lnTo>
                  <a:lnTo>
                    <a:pt x="0" y="217169"/>
                  </a:lnTo>
                  <a:lnTo>
                    <a:pt x="7619" y="217169"/>
                  </a:lnTo>
                  <a:lnTo>
                    <a:pt x="7619" y="210819"/>
                  </a:lnTo>
                  <a:close/>
                </a:path>
                <a:path w="7620" h="715010">
                  <a:moveTo>
                    <a:pt x="7619" y="217169"/>
                  </a:moveTo>
                  <a:lnTo>
                    <a:pt x="0" y="217169"/>
                  </a:lnTo>
                  <a:lnTo>
                    <a:pt x="0" y="223519"/>
                  </a:lnTo>
                  <a:lnTo>
                    <a:pt x="7619" y="223519"/>
                  </a:lnTo>
                  <a:lnTo>
                    <a:pt x="7619" y="217169"/>
                  </a:lnTo>
                  <a:close/>
                </a:path>
                <a:path w="7620" h="715010">
                  <a:moveTo>
                    <a:pt x="7619" y="223519"/>
                  </a:moveTo>
                  <a:lnTo>
                    <a:pt x="0" y="223519"/>
                  </a:lnTo>
                  <a:lnTo>
                    <a:pt x="0" y="227329"/>
                  </a:lnTo>
                  <a:lnTo>
                    <a:pt x="7619" y="227329"/>
                  </a:lnTo>
                  <a:lnTo>
                    <a:pt x="7619" y="223519"/>
                  </a:lnTo>
                  <a:close/>
                </a:path>
                <a:path w="7620" h="715010">
                  <a:moveTo>
                    <a:pt x="7619" y="302259"/>
                  </a:moveTo>
                  <a:lnTo>
                    <a:pt x="6350" y="302259"/>
                  </a:lnTo>
                  <a:lnTo>
                    <a:pt x="6350" y="303529"/>
                  </a:lnTo>
                  <a:lnTo>
                    <a:pt x="0" y="303529"/>
                  </a:lnTo>
                  <a:lnTo>
                    <a:pt x="0" y="306069"/>
                  </a:lnTo>
                  <a:lnTo>
                    <a:pt x="7619" y="306069"/>
                  </a:lnTo>
                  <a:lnTo>
                    <a:pt x="7619" y="302259"/>
                  </a:lnTo>
                  <a:close/>
                </a:path>
                <a:path w="7620" h="715010">
                  <a:moveTo>
                    <a:pt x="7619" y="306069"/>
                  </a:moveTo>
                  <a:lnTo>
                    <a:pt x="0" y="306069"/>
                  </a:lnTo>
                  <a:lnTo>
                    <a:pt x="0" y="312419"/>
                  </a:lnTo>
                  <a:lnTo>
                    <a:pt x="7619" y="312419"/>
                  </a:lnTo>
                  <a:lnTo>
                    <a:pt x="7619" y="306069"/>
                  </a:lnTo>
                  <a:close/>
                </a:path>
                <a:path w="7620" h="715010">
                  <a:moveTo>
                    <a:pt x="7619" y="312419"/>
                  </a:moveTo>
                  <a:lnTo>
                    <a:pt x="0" y="312419"/>
                  </a:lnTo>
                  <a:lnTo>
                    <a:pt x="0" y="318769"/>
                  </a:lnTo>
                  <a:lnTo>
                    <a:pt x="7619" y="318769"/>
                  </a:lnTo>
                  <a:lnTo>
                    <a:pt x="7619" y="312419"/>
                  </a:lnTo>
                  <a:close/>
                </a:path>
                <a:path w="7620" h="715010">
                  <a:moveTo>
                    <a:pt x="7619" y="318769"/>
                  </a:moveTo>
                  <a:lnTo>
                    <a:pt x="0" y="318769"/>
                  </a:lnTo>
                  <a:lnTo>
                    <a:pt x="0" y="325119"/>
                  </a:lnTo>
                  <a:lnTo>
                    <a:pt x="7619" y="325119"/>
                  </a:lnTo>
                  <a:lnTo>
                    <a:pt x="7619" y="318769"/>
                  </a:lnTo>
                  <a:close/>
                </a:path>
                <a:path w="7620" h="715010">
                  <a:moveTo>
                    <a:pt x="7619" y="325119"/>
                  </a:moveTo>
                  <a:lnTo>
                    <a:pt x="0" y="325119"/>
                  </a:lnTo>
                  <a:lnTo>
                    <a:pt x="0" y="331469"/>
                  </a:lnTo>
                  <a:lnTo>
                    <a:pt x="7619" y="331469"/>
                  </a:lnTo>
                  <a:lnTo>
                    <a:pt x="7619" y="325119"/>
                  </a:lnTo>
                  <a:close/>
                </a:path>
                <a:path w="7620" h="715010">
                  <a:moveTo>
                    <a:pt x="7619" y="331469"/>
                  </a:moveTo>
                  <a:lnTo>
                    <a:pt x="0" y="331469"/>
                  </a:lnTo>
                  <a:lnTo>
                    <a:pt x="0" y="337819"/>
                  </a:lnTo>
                  <a:lnTo>
                    <a:pt x="7619" y="337819"/>
                  </a:lnTo>
                  <a:lnTo>
                    <a:pt x="7619" y="331469"/>
                  </a:lnTo>
                  <a:close/>
                </a:path>
                <a:path w="7620" h="715010">
                  <a:moveTo>
                    <a:pt x="7619" y="337819"/>
                  </a:moveTo>
                  <a:lnTo>
                    <a:pt x="0" y="337819"/>
                  </a:lnTo>
                  <a:lnTo>
                    <a:pt x="0" y="344169"/>
                  </a:lnTo>
                  <a:lnTo>
                    <a:pt x="7619" y="344169"/>
                  </a:lnTo>
                  <a:lnTo>
                    <a:pt x="7619" y="337819"/>
                  </a:lnTo>
                  <a:close/>
                </a:path>
                <a:path w="7620" h="715010">
                  <a:moveTo>
                    <a:pt x="7619" y="344169"/>
                  </a:moveTo>
                  <a:lnTo>
                    <a:pt x="0" y="344169"/>
                  </a:lnTo>
                  <a:lnTo>
                    <a:pt x="0" y="350519"/>
                  </a:lnTo>
                  <a:lnTo>
                    <a:pt x="7619" y="350519"/>
                  </a:lnTo>
                  <a:lnTo>
                    <a:pt x="7619" y="344169"/>
                  </a:lnTo>
                  <a:close/>
                </a:path>
                <a:path w="7620" h="715010">
                  <a:moveTo>
                    <a:pt x="7619" y="350519"/>
                  </a:moveTo>
                  <a:lnTo>
                    <a:pt x="0" y="350519"/>
                  </a:lnTo>
                  <a:lnTo>
                    <a:pt x="0" y="356869"/>
                  </a:lnTo>
                  <a:lnTo>
                    <a:pt x="7619" y="356869"/>
                  </a:lnTo>
                  <a:lnTo>
                    <a:pt x="7619" y="350519"/>
                  </a:lnTo>
                  <a:close/>
                </a:path>
                <a:path w="7620" h="715010">
                  <a:moveTo>
                    <a:pt x="7619" y="356869"/>
                  </a:moveTo>
                  <a:lnTo>
                    <a:pt x="0" y="356869"/>
                  </a:lnTo>
                  <a:lnTo>
                    <a:pt x="0" y="363219"/>
                  </a:lnTo>
                  <a:lnTo>
                    <a:pt x="7619" y="363219"/>
                  </a:lnTo>
                  <a:lnTo>
                    <a:pt x="7619" y="356869"/>
                  </a:lnTo>
                  <a:close/>
                </a:path>
                <a:path w="7620" h="715010">
                  <a:moveTo>
                    <a:pt x="7619" y="363219"/>
                  </a:moveTo>
                  <a:lnTo>
                    <a:pt x="0" y="363219"/>
                  </a:lnTo>
                  <a:lnTo>
                    <a:pt x="0" y="369569"/>
                  </a:lnTo>
                  <a:lnTo>
                    <a:pt x="7619" y="369569"/>
                  </a:lnTo>
                  <a:lnTo>
                    <a:pt x="7619" y="363219"/>
                  </a:lnTo>
                  <a:close/>
                </a:path>
                <a:path w="7620" h="715010">
                  <a:moveTo>
                    <a:pt x="7619" y="369569"/>
                  </a:moveTo>
                  <a:lnTo>
                    <a:pt x="0" y="369569"/>
                  </a:lnTo>
                  <a:lnTo>
                    <a:pt x="0" y="375919"/>
                  </a:lnTo>
                  <a:lnTo>
                    <a:pt x="7619" y="375919"/>
                  </a:lnTo>
                  <a:lnTo>
                    <a:pt x="7619" y="369569"/>
                  </a:lnTo>
                  <a:close/>
                </a:path>
                <a:path w="7620" h="715010">
                  <a:moveTo>
                    <a:pt x="7619" y="375919"/>
                  </a:moveTo>
                  <a:lnTo>
                    <a:pt x="0" y="375919"/>
                  </a:lnTo>
                  <a:lnTo>
                    <a:pt x="0" y="382269"/>
                  </a:lnTo>
                  <a:lnTo>
                    <a:pt x="7619" y="382269"/>
                  </a:lnTo>
                  <a:lnTo>
                    <a:pt x="7619" y="375919"/>
                  </a:lnTo>
                  <a:close/>
                </a:path>
                <a:path w="7620" h="715010">
                  <a:moveTo>
                    <a:pt x="7619" y="382269"/>
                  </a:moveTo>
                  <a:lnTo>
                    <a:pt x="0" y="382269"/>
                  </a:lnTo>
                  <a:lnTo>
                    <a:pt x="0" y="388619"/>
                  </a:lnTo>
                  <a:lnTo>
                    <a:pt x="7619" y="388619"/>
                  </a:lnTo>
                  <a:lnTo>
                    <a:pt x="7619" y="382269"/>
                  </a:lnTo>
                  <a:close/>
                </a:path>
                <a:path w="7620" h="715010">
                  <a:moveTo>
                    <a:pt x="7619" y="388619"/>
                  </a:moveTo>
                  <a:lnTo>
                    <a:pt x="0" y="388619"/>
                  </a:lnTo>
                  <a:lnTo>
                    <a:pt x="0" y="394969"/>
                  </a:lnTo>
                  <a:lnTo>
                    <a:pt x="7619" y="394969"/>
                  </a:lnTo>
                  <a:lnTo>
                    <a:pt x="7619" y="388619"/>
                  </a:lnTo>
                  <a:close/>
                </a:path>
                <a:path w="7620" h="715010">
                  <a:moveTo>
                    <a:pt x="7619" y="394969"/>
                  </a:moveTo>
                  <a:lnTo>
                    <a:pt x="0" y="394969"/>
                  </a:lnTo>
                  <a:lnTo>
                    <a:pt x="0" y="401319"/>
                  </a:lnTo>
                  <a:lnTo>
                    <a:pt x="7619" y="401319"/>
                  </a:lnTo>
                  <a:lnTo>
                    <a:pt x="7619" y="394969"/>
                  </a:lnTo>
                  <a:close/>
                </a:path>
                <a:path w="7620" h="715010">
                  <a:moveTo>
                    <a:pt x="7619" y="401319"/>
                  </a:moveTo>
                  <a:lnTo>
                    <a:pt x="0" y="401319"/>
                  </a:lnTo>
                  <a:lnTo>
                    <a:pt x="0" y="407669"/>
                  </a:lnTo>
                  <a:lnTo>
                    <a:pt x="7619" y="407669"/>
                  </a:lnTo>
                  <a:lnTo>
                    <a:pt x="7619" y="401319"/>
                  </a:lnTo>
                  <a:close/>
                </a:path>
                <a:path w="7620" h="715010">
                  <a:moveTo>
                    <a:pt x="7619" y="407669"/>
                  </a:moveTo>
                  <a:lnTo>
                    <a:pt x="0" y="407669"/>
                  </a:lnTo>
                  <a:lnTo>
                    <a:pt x="0" y="414019"/>
                  </a:lnTo>
                  <a:lnTo>
                    <a:pt x="7619" y="414019"/>
                  </a:lnTo>
                  <a:lnTo>
                    <a:pt x="7619" y="407669"/>
                  </a:lnTo>
                  <a:close/>
                </a:path>
                <a:path w="7620" h="715010">
                  <a:moveTo>
                    <a:pt x="7619" y="414019"/>
                  </a:moveTo>
                  <a:lnTo>
                    <a:pt x="0" y="414019"/>
                  </a:lnTo>
                  <a:lnTo>
                    <a:pt x="0" y="420369"/>
                  </a:lnTo>
                  <a:lnTo>
                    <a:pt x="7619" y="420369"/>
                  </a:lnTo>
                  <a:lnTo>
                    <a:pt x="7619" y="414019"/>
                  </a:lnTo>
                  <a:close/>
                </a:path>
                <a:path w="7620" h="715010">
                  <a:moveTo>
                    <a:pt x="7619" y="420369"/>
                  </a:moveTo>
                  <a:lnTo>
                    <a:pt x="0" y="420369"/>
                  </a:lnTo>
                  <a:lnTo>
                    <a:pt x="0" y="426719"/>
                  </a:lnTo>
                  <a:lnTo>
                    <a:pt x="7619" y="426719"/>
                  </a:lnTo>
                  <a:lnTo>
                    <a:pt x="7619" y="420369"/>
                  </a:lnTo>
                  <a:close/>
                </a:path>
                <a:path w="7620" h="715010">
                  <a:moveTo>
                    <a:pt x="7619" y="426719"/>
                  </a:moveTo>
                  <a:lnTo>
                    <a:pt x="0" y="426719"/>
                  </a:lnTo>
                  <a:lnTo>
                    <a:pt x="0" y="433069"/>
                  </a:lnTo>
                  <a:lnTo>
                    <a:pt x="7619" y="433069"/>
                  </a:lnTo>
                  <a:lnTo>
                    <a:pt x="7619" y="426719"/>
                  </a:lnTo>
                  <a:close/>
                </a:path>
                <a:path w="7620" h="715010">
                  <a:moveTo>
                    <a:pt x="7619" y="433069"/>
                  </a:moveTo>
                  <a:lnTo>
                    <a:pt x="0" y="433069"/>
                  </a:lnTo>
                  <a:lnTo>
                    <a:pt x="0" y="439419"/>
                  </a:lnTo>
                  <a:lnTo>
                    <a:pt x="7619" y="439419"/>
                  </a:lnTo>
                  <a:lnTo>
                    <a:pt x="7619" y="433069"/>
                  </a:lnTo>
                  <a:close/>
                </a:path>
                <a:path w="7620" h="715010">
                  <a:moveTo>
                    <a:pt x="7619" y="439419"/>
                  </a:moveTo>
                  <a:lnTo>
                    <a:pt x="0" y="439419"/>
                  </a:lnTo>
                  <a:lnTo>
                    <a:pt x="0" y="445769"/>
                  </a:lnTo>
                  <a:lnTo>
                    <a:pt x="7619" y="445769"/>
                  </a:lnTo>
                  <a:lnTo>
                    <a:pt x="7619" y="439419"/>
                  </a:lnTo>
                  <a:close/>
                </a:path>
                <a:path w="7620" h="715010">
                  <a:moveTo>
                    <a:pt x="7619" y="445769"/>
                  </a:moveTo>
                  <a:lnTo>
                    <a:pt x="0" y="445769"/>
                  </a:lnTo>
                  <a:lnTo>
                    <a:pt x="0" y="452119"/>
                  </a:lnTo>
                  <a:lnTo>
                    <a:pt x="7619" y="452119"/>
                  </a:lnTo>
                  <a:lnTo>
                    <a:pt x="7619" y="445769"/>
                  </a:lnTo>
                  <a:close/>
                </a:path>
                <a:path w="7620" h="715010">
                  <a:moveTo>
                    <a:pt x="7619" y="452119"/>
                  </a:moveTo>
                  <a:lnTo>
                    <a:pt x="0" y="452119"/>
                  </a:lnTo>
                  <a:lnTo>
                    <a:pt x="0" y="458469"/>
                  </a:lnTo>
                  <a:lnTo>
                    <a:pt x="7619" y="458469"/>
                  </a:lnTo>
                  <a:lnTo>
                    <a:pt x="7619" y="452119"/>
                  </a:lnTo>
                  <a:close/>
                </a:path>
                <a:path w="7620" h="715010">
                  <a:moveTo>
                    <a:pt x="7619" y="458469"/>
                  </a:moveTo>
                  <a:lnTo>
                    <a:pt x="0" y="458469"/>
                  </a:lnTo>
                  <a:lnTo>
                    <a:pt x="0" y="464819"/>
                  </a:lnTo>
                  <a:lnTo>
                    <a:pt x="7619" y="464819"/>
                  </a:lnTo>
                  <a:lnTo>
                    <a:pt x="7619" y="458469"/>
                  </a:lnTo>
                  <a:close/>
                </a:path>
                <a:path w="7620" h="715010">
                  <a:moveTo>
                    <a:pt x="7619" y="464819"/>
                  </a:moveTo>
                  <a:lnTo>
                    <a:pt x="0" y="464819"/>
                  </a:lnTo>
                  <a:lnTo>
                    <a:pt x="0" y="471169"/>
                  </a:lnTo>
                  <a:lnTo>
                    <a:pt x="7619" y="471169"/>
                  </a:lnTo>
                  <a:lnTo>
                    <a:pt x="7619" y="464819"/>
                  </a:lnTo>
                  <a:close/>
                </a:path>
                <a:path w="7620" h="715010">
                  <a:moveTo>
                    <a:pt x="7619" y="471169"/>
                  </a:moveTo>
                  <a:lnTo>
                    <a:pt x="0" y="471169"/>
                  </a:lnTo>
                  <a:lnTo>
                    <a:pt x="0" y="496569"/>
                  </a:lnTo>
                  <a:lnTo>
                    <a:pt x="7619" y="496569"/>
                  </a:lnTo>
                  <a:lnTo>
                    <a:pt x="7619" y="471169"/>
                  </a:lnTo>
                  <a:close/>
                </a:path>
                <a:path w="7620" h="715010">
                  <a:moveTo>
                    <a:pt x="7619" y="496569"/>
                  </a:moveTo>
                  <a:lnTo>
                    <a:pt x="0" y="496569"/>
                  </a:lnTo>
                  <a:lnTo>
                    <a:pt x="0" y="501649"/>
                  </a:lnTo>
                  <a:lnTo>
                    <a:pt x="7619" y="501649"/>
                  </a:lnTo>
                  <a:lnTo>
                    <a:pt x="7619" y="496569"/>
                  </a:lnTo>
                  <a:close/>
                </a:path>
                <a:path w="7620" h="715010">
                  <a:moveTo>
                    <a:pt x="7619" y="501650"/>
                  </a:moveTo>
                  <a:lnTo>
                    <a:pt x="0" y="501650"/>
                  </a:lnTo>
                  <a:lnTo>
                    <a:pt x="0" y="509269"/>
                  </a:lnTo>
                  <a:lnTo>
                    <a:pt x="7619" y="509269"/>
                  </a:lnTo>
                  <a:lnTo>
                    <a:pt x="7619" y="501650"/>
                  </a:lnTo>
                  <a:close/>
                </a:path>
                <a:path w="7620" h="715010">
                  <a:moveTo>
                    <a:pt x="7619" y="509269"/>
                  </a:moveTo>
                  <a:lnTo>
                    <a:pt x="0" y="509269"/>
                  </a:lnTo>
                  <a:lnTo>
                    <a:pt x="0" y="515619"/>
                  </a:lnTo>
                  <a:lnTo>
                    <a:pt x="7619" y="515619"/>
                  </a:lnTo>
                  <a:lnTo>
                    <a:pt x="7619" y="509269"/>
                  </a:lnTo>
                  <a:close/>
                </a:path>
                <a:path w="7620" h="715010">
                  <a:moveTo>
                    <a:pt x="7619" y="515619"/>
                  </a:moveTo>
                  <a:lnTo>
                    <a:pt x="0" y="515619"/>
                  </a:lnTo>
                  <a:lnTo>
                    <a:pt x="0" y="521969"/>
                  </a:lnTo>
                  <a:lnTo>
                    <a:pt x="7619" y="521969"/>
                  </a:lnTo>
                  <a:lnTo>
                    <a:pt x="7619" y="515619"/>
                  </a:lnTo>
                  <a:close/>
                </a:path>
                <a:path w="7620" h="715010">
                  <a:moveTo>
                    <a:pt x="7619" y="521969"/>
                  </a:moveTo>
                  <a:lnTo>
                    <a:pt x="0" y="521969"/>
                  </a:lnTo>
                  <a:lnTo>
                    <a:pt x="0" y="528319"/>
                  </a:lnTo>
                  <a:lnTo>
                    <a:pt x="7619" y="528319"/>
                  </a:lnTo>
                  <a:lnTo>
                    <a:pt x="7619" y="521969"/>
                  </a:lnTo>
                  <a:close/>
                </a:path>
                <a:path w="7620" h="715010">
                  <a:moveTo>
                    <a:pt x="7619" y="528319"/>
                  </a:moveTo>
                  <a:lnTo>
                    <a:pt x="0" y="528319"/>
                  </a:lnTo>
                  <a:lnTo>
                    <a:pt x="0" y="534669"/>
                  </a:lnTo>
                  <a:lnTo>
                    <a:pt x="7619" y="534669"/>
                  </a:lnTo>
                  <a:lnTo>
                    <a:pt x="7619" y="528319"/>
                  </a:lnTo>
                  <a:close/>
                </a:path>
                <a:path w="7620" h="715010">
                  <a:moveTo>
                    <a:pt x="7619" y="534669"/>
                  </a:moveTo>
                  <a:lnTo>
                    <a:pt x="0" y="534669"/>
                  </a:lnTo>
                  <a:lnTo>
                    <a:pt x="0" y="541019"/>
                  </a:lnTo>
                  <a:lnTo>
                    <a:pt x="7619" y="541019"/>
                  </a:lnTo>
                  <a:lnTo>
                    <a:pt x="7619" y="534669"/>
                  </a:lnTo>
                  <a:close/>
                </a:path>
                <a:path w="7620" h="715010">
                  <a:moveTo>
                    <a:pt x="7619" y="541019"/>
                  </a:moveTo>
                  <a:lnTo>
                    <a:pt x="0" y="541019"/>
                  </a:lnTo>
                  <a:lnTo>
                    <a:pt x="0" y="547369"/>
                  </a:lnTo>
                  <a:lnTo>
                    <a:pt x="7619" y="547369"/>
                  </a:lnTo>
                  <a:lnTo>
                    <a:pt x="7619" y="541019"/>
                  </a:lnTo>
                  <a:close/>
                </a:path>
                <a:path w="7620" h="715010">
                  <a:moveTo>
                    <a:pt x="7619" y="547369"/>
                  </a:moveTo>
                  <a:lnTo>
                    <a:pt x="0" y="547369"/>
                  </a:lnTo>
                  <a:lnTo>
                    <a:pt x="0" y="553719"/>
                  </a:lnTo>
                  <a:lnTo>
                    <a:pt x="7619" y="553719"/>
                  </a:lnTo>
                  <a:lnTo>
                    <a:pt x="7619" y="547369"/>
                  </a:lnTo>
                  <a:close/>
                </a:path>
                <a:path w="7620" h="715010">
                  <a:moveTo>
                    <a:pt x="7619" y="553719"/>
                  </a:moveTo>
                  <a:lnTo>
                    <a:pt x="0" y="553719"/>
                  </a:lnTo>
                  <a:lnTo>
                    <a:pt x="0" y="560069"/>
                  </a:lnTo>
                  <a:lnTo>
                    <a:pt x="7619" y="560069"/>
                  </a:lnTo>
                  <a:lnTo>
                    <a:pt x="7619" y="553719"/>
                  </a:lnTo>
                  <a:close/>
                </a:path>
                <a:path w="7620" h="715010">
                  <a:moveTo>
                    <a:pt x="7619" y="560069"/>
                  </a:moveTo>
                  <a:lnTo>
                    <a:pt x="0" y="560069"/>
                  </a:lnTo>
                  <a:lnTo>
                    <a:pt x="0" y="566419"/>
                  </a:lnTo>
                  <a:lnTo>
                    <a:pt x="7619" y="566419"/>
                  </a:lnTo>
                  <a:lnTo>
                    <a:pt x="7619" y="560069"/>
                  </a:lnTo>
                  <a:close/>
                </a:path>
                <a:path w="7620" h="715010">
                  <a:moveTo>
                    <a:pt x="7619" y="566419"/>
                  </a:moveTo>
                  <a:lnTo>
                    <a:pt x="0" y="566419"/>
                  </a:lnTo>
                  <a:lnTo>
                    <a:pt x="0" y="584199"/>
                  </a:lnTo>
                  <a:lnTo>
                    <a:pt x="7619" y="584199"/>
                  </a:lnTo>
                  <a:lnTo>
                    <a:pt x="7619" y="566419"/>
                  </a:lnTo>
                  <a:close/>
                </a:path>
                <a:path w="7620" h="715010">
                  <a:moveTo>
                    <a:pt x="7619" y="584200"/>
                  </a:moveTo>
                  <a:lnTo>
                    <a:pt x="0" y="584200"/>
                  </a:lnTo>
                  <a:lnTo>
                    <a:pt x="0" y="591819"/>
                  </a:lnTo>
                  <a:lnTo>
                    <a:pt x="7619" y="591819"/>
                  </a:lnTo>
                  <a:lnTo>
                    <a:pt x="7619" y="584200"/>
                  </a:lnTo>
                  <a:close/>
                </a:path>
                <a:path w="7620" h="715010">
                  <a:moveTo>
                    <a:pt x="7619" y="591819"/>
                  </a:moveTo>
                  <a:lnTo>
                    <a:pt x="0" y="591819"/>
                  </a:lnTo>
                  <a:lnTo>
                    <a:pt x="0" y="596899"/>
                  </a:lnTo>
                  <a:lnTo>
                    <a:pt x="7619" y="596899"/>
                  </a:lnTo>
                  <a:lnTo>
                    <a:pt x="7619" y="591819"/>
                  </a:lnTo>
                  <a:close/>
                </a:path>
                <a:path w="7620" h="715010">
                  <a:moveTo>
                    <a:pt x="7619" y="596900"/>
                  </a:moveTo>
                  <a:lnTo>
                    <a:pt x="0" y="596900"/>
                  </a:lnTo>
                  <a:lnTo>
                    <a:pt x="0" y="604519"/>
                  </a:lnTo>
                  <a:lnTo>
                    <a:pt x="7619" y="604519"/>
                  </a:lnTo>
                  <a:lnTo>
                    <a:pt x="7619" y="596900"/>
                  </a:lnTo>
                  <a:close/>
                </a:path>
                <a:path w="7620" h="715010">
                  <a:moveTo>
                    <a:pt x="7619" y="604519"/>
                  </a:moveTo>
                  <a:lnTo>
                    <a:pt x="0" y="604519"/>
                  </a:lnTo>
                  <a:lnTo>
                    <a:pt x="0" y="610869"/>
                  </a:lnTo>
                  <a:lnTo>
                    <a:pt x="7619" y="610869"/>
                  </a:lnTo>
                  <a:lnTo>
                    <a:pt x="7619" y="604519"/>
                  </a:lnTo>
                  <a:close/>
                </a:path>
                <a:path w="7620" h="715010">
                  <a:moveTo>
                    <a:pt x="7619" y="610869"/>
                  </a:moveTo>
                  <a:lnTo>
                    <a:pt x="0" y="610869"/>
                  </a:lnTo>
                  <a:lnTo>
                    <a:pt x="0" y="617219"/>
                  </a:lnTo>
                  <a:lnTo>
                    <a:pt x="7619" y="617219"/>
                  </a:lnTo>
                  <a:lnTo>
                    <a:pt x="7619" y="610869"/>
                  </a:lnTo>
                  <a:close/>
                </a:path>
                <a:path w="7620" h="715010">
                  <a:moveTo>
                    <a:pt x="7619" y="617219"/>
                  </a:moveTo>
                  <a:lnTo>
                    <a:pt x="0" y="617219"/>
                  </a:lnTo>
                  <a:lnTo>
                    <a:pt x="0" y="623569"/>
                  </a:lnTo>
                  <a:lnTo>
                    <a:pt x="7619" y="623569"/>
                  </a:lnTo>
                  <a:lnTo>
                    <a:pt x="7619" y="617219"/>
                  </a:lnTo>
                  <a:close/>
                </a:path>
                <a:path w="7620" h="715010">
                  <a:moveTo>
                    <a:pt x="7619" y="623569"/>
                  </a:moveTo>
                  <a:lnTo>
                    <a:pt x="0" y="623569"/>
                  </a:lnTo>
                  <a:lnTo>
                    <a:pt x="0" y="629919"/>
                  </a:lnTo>
                  <a:lnTo>
                    <a:pt x="7619" y="629919"/>
                  </a:lnTo>
                  <a:lnTo>
                    <a:pt x="7619" y="623569"/>
                  </a:lnTo>
                  <a:close/>
                </a:path>
                <a:path w="7620" h="715010">
                  <a:moveTo>
                    <a:pt x="7619" y="629919"/>
                  </a:moveTo>
                  <a:lnTo>
                    <a:pt x="0" y="629919"/>
                  </a:lnTo>
                  <a:lnTo>
                    <a:pt x="0" y="636269"/>
                  </a:lnTo>
                  <a:lnTo>
                    <a:pt x="7619" y="636269"/>
                  </a:lnTo>
                  <a:lnTo>
                    <a:pt x="7619" y="629919"/>
                  </a:lnTo>
                  <a:close/>
                </a:path>
                <a:path w="7620" h="715010">
                  <a:moveTo>
                    <a:pt x="7619" y="636269"/>
                  </a:moveTo>
                  <a:lnTo>
                    <a:pt x="0" y="636269"/>
                  </a:lnTo>
                  <a:lnTo>
                    <a:pt x="0" y="642619"/>
                  </a:lnTo>
                  <a:lnTo>
                    <a:pt x="7619" y="642619"/>
                  </a:lnTo>
                  <a:lnTo>
                    <a:pt x="7619" y="636269"/>
                  </a:lnTo>
                  <a:close/>
                </a:path>
                <a:path w="7620" h="715010">
                  <a:moveTo>
                    <a:pt x="7619" y="642619"/>
                  </a:moveTo>
                  <a:lnTo>
                    <a:pt x="0" y="642619"/>
                  </a:lnTo>
                  <a:lnTo>
                    <a:pt x="0" y="648969"/>
                  </a:lnTo>
                  <a:lnTo>
                    <a:pt x="7619" y="648969"/>
                  </a:lnTo>
                  <a:lnTo>
                    <a:pt x="7619" y="642619"/>
                  </a:lnTo>
                  <a:close/>
                </a:path>
                <a:path w="7620" h="715010">
                  <a:moveTo>
                    <a:pt x="7619" y="648969"/>
                  </a:moveTo>
                  <a:lnTo>
                    <a:pt x="0" y="648969"/>
                  </a:lnTo>
                  <a:lnTo>
                    <a:pt x="0" y="655319"/>
                  </a:lnTo>
                  <a:lnTo>
                    <a:pt x="7619" y="655319"/>
                  </a:lnTo>
                  <a:lnTo>
                    <a:pt x="7619" y="648969"/>
                  </a:lnTo>
                  <a:close/>
                </a:path>
                <a:path w="7620" h="715010">
                  <a:moveTo>
                    <a:pt x="7619" y="655319"/>
                  </a:moveTo>
                  <a:lnTo>
                    <a:pt x="0" y="655319"/>
                  </a:lnTo>
                  <a:lnTo>
                    <a:pt x="0" y="661669"/>
                  </a:lnTo>
                  <a:lnTo>
                    <a:pt x="7619" y="661669"/>
                  </a:lnTo>
                  <a:lnTo>
                    <a:pt x="7619" y="655319"/>
                  </a:lnTo>
                  <a:close/>
                </a:path>
                <a:path w="7620" h="715010">
                  <a:moveTo>
                    <a:pt x="7619" y="661669"/>
                  </a:moveTo>
                  <a:lnTo>
                    <a:pt x="0" y="661669"/>
                  </a:lnTo>
                  <a:lnTo>
                    <a:pt x="0" y="668019"/>
                  </a:lnTo>
                  <a:lnTo>
                    <a:pt x="7619" y="668019"/>
                  </a:lnTo>
                  <a:lnTo>
                    <a:pt x="7619" y="661669"/>
                  </a:lnTo>
                  <a:close/>
                </a:path>
                <a:path w="7620" h="715010">
                  <a:moveTo>
                    <a:pt x="7619" y="668019"/>
                  </a:moveTo>
                  <a:lnTo>
                    <a:pt x="0" y="668019"/>
                  </a:lnTo>
                  <a:lnTo>
                    <a:pt x="0" y="674369"/>
                  </a:lnTo>
                  <a:lnTo>
                    <a:pt x="7619" y="674369"/>
                  </a:lnTo>
                  <a:lnTo>
                    <a:pt x="7619" y="668019"/>
                  </a:lnTo>
                  <a:close/>
                </a:path>
                <a:path w="7620" h="715010">
                  <a:moveTo>
                    <a:pt x="7619" y="674369"/>
                  </a:moveTo>
                  <a:lnTo>
                    <a:pt x="0" y="674369"/>
                  </a:lnTo>
                  <a:lnTo>
                    <a:pt x="0" y="680719"/>
                  </a:lnTo>
                  <a:lnTo>
                    <a:pt x="7619" y="680719"/>
                  </a:lnTo>
                  <a:lnTo>
                    <a:pt x="7619" y="674369"/>
                  </a:lnTo>
                  <a:close/>
                </a:path>
                <a:path w="7620" h="715010">
                  <a:moveTo>
                    <a:pt x="7619" y="680719"/>
                  </a:moveTo>
                  <a:lnTo>
                    <a:pt x="0" y="680719"/>
                  </a:lnTo>
                  <a:lnTo>
                    <a:pt x="0" y="687069"/>
                  </a:lnTo>
                  <a:lnTo>
                    <a:pt x="7619" y="687069"/>
                  </a:lnTo>
                  <a:lnTo>
                    <a:pt x="7619" y="680719"/>
                  </a:lnTo>
                  <a:close/>
                </a:path>
                <a:path w="7620" h="715010">
                  <a:moveTo>
                    <a:pt x="7619" y="687069"/>
                  </a:moveTo>
                  <a:lnTo>
                    <a:pt x="0" y="687069"/>
                  </a:lnTo>
                  <a:lnTo>
                    <a:pt x="0" y="693419"/>
                  </a:lnTo>
                  <a:lnTo>
                    <a:pt x="7619" y="693419"/>
                  </a:lnTo>
                  <a:lnTo>
                    <a:pt x="7619" y="687069"/>
                  </a:lnTo>
                  <a:close/>
                </a:path>
                <a:path w="7620" h="715010">
                  <a:moveTo>
                    <a:pt x="7619" y="693419"/>
                  </a:moveTo>
                  <a:lnTo>
                    <a:pt x="0" y="693419"/>
                  </a:lnTo>
                  <a:lnTo>
                    <a:pt x="0" y="699769"/>
                  </a:lnTo>
                  <a:lnTo>
                    <a:pt x="7619" y="699769"/>
                  </a:lnTo>
                  <a:lnTo>
                    <a:pt x="7619" y="693419"/>
                  </a:lnTo>
                  <a:close/>
                </a:path>
                <a:path w="7620" h="715010">
                  <a:moveTo>
                    <a:pt x="7619" y="699769"/>
                  </a:moveTo>
                  <a:lnTo>
                    <a:pt x="0" y="699769"/>
                  </a:lnTo>
                  <a:lnTo>
                    <a:pt x="0" y="706119"/>
                  </a:lnTo>
                  <a:lnTo>
                    <a:pt x="7619" y="706119"/>
                  </a:lnTo>
                  <a:lnTo>
                    <a:pt x="7619" y="699769"/>
                  </a:lnTo>
                  <a:close/>
                </a:path>
                <a:path w="7620" h="715010">
                  <a:moveTo>
                    <a:pt x="7619" y="706119"/>
                  </a:moveTo>
                  <a:lnTo>
                    <a:pt x="0" y="706119"/>
                  </a:lnTo>
                  <a:lnTo>
                    <a:pt x="0" y="712469"/>
                  </a:lnTo>
                  <a:lnTo>
                    <a:pt x="7619" y="712469"/>
                  </a:lnTo>
                  <a:lnTo>
                    <a:pt x="7619" y="706119"/>
                  </a:lnTo>
                  <a:close/>
                </a:path>
                <a:path w="7620" h="715010">
                  <a:moveTo>
                    <a:pt x="7619" y="712469"/>
                  </a:moveTo>
                  <a:lnTo>
                    <a:pt x="0" y="712469"/>
                  </a:lnTo>
                  <a:lnTo>
                    <a:pt x="0" y="715009"/>
                  </a:lnTo>
                  <a:lnTo>
                    <a:pt x="7619" y="715009"/>
                  </a:lnTo>
                  <a:lnTo>
                    <a:pt x="7619" y="712469"/>
                  </a:lnTo>
                  <a:close/>
                </a:path>
              </a:pathLst>
            </a:custGeom>
            <a:solidFill>
              <a:srgbClr val="2F00F8"/>
            </a:solidFill>
          </p:spPr>
          <p:txBody>
            <a:bodyPr bIns="0" lIns="0" rIns="0" rtlCol="0" tIns="0" wrap="square"/>
            <a:p/>
          </p:txBody>
        </p:sp>
        <p:sp>
          <p:nvSpPr>
            <p:cNvPr id="1050012" name="object 1313"/>
            <p:cNvSpPr/>
            <p:nvPr/>
          </p:nvSpPr>
          <p:spPr>
            <a:xfrm>
              <a:off x="6568440" y="4466589"/>
              <a:ext cx="6350" cy="713740"/>
            </a:xfrm>
            <a:custGeom>
              <a:avLst/>
              <a:ahLst/>
              <a:rect l="l" t="t" r="r" b="b"/>
              <a:pathLst>
                <a:path w="6350" h="713739">
                  <a:moveTo>
                    <a:pt x="6350" y="0"/>
                  </a:moveTo>
                  <a:lnTo>
                    <a:pt x="2539" y="0"/>
                  </a:lnTo>
                  <a:lnTo>
                    <a:pt x="2539" y="1269"/>
                  </a:lnTo>
                  <a:lnTo>
                    <a:pt x="0" y="1269"/>
                  </a:lnTo>
                  <a:lnTo>
                    <a:pt x="0" y="6349"/>
                  </a:lnTo>
                  <a:lnTo>
                    <a:pt x="6350" y="6349"/>
                  </a:lnTo>
                  <a:lnTo>
                    <a:pt x="6350" y="0"/>
                  </a:lnTo>
                  <a:close/>
                </a:path>
                <a:path w="6350" h="713739">
                  <a:moveTo>
                    <a:pt x="6350" y="6349"/>
                  </a:moveTo>
                  <a:lnTo>
                    <a:pt x="0" y="6349"/>
                  </a:lnTo>
                  <a:lnTo>
                    <a:pt x="0" y="12699"/>
                  </a:lnTo>
                  <a:lnTo>
                    <a:pt x="6350" y="12699"/>
                  </a:lnTo>
                  <a:lnTo>
                    <a:pt x="6350" y="6349"/>
                  </a:lnTo>
                  <a:close/>
                </a:path>
                <a:path w="6350" h="713739">
                  <a:moveTo>
                    <a:pt x="6350" y="12699"/>
                  </a:moveTo>
                  <a:lnTo>
                    <a:pt x="0" y="12699"/>
                  </a:lnTo>
                  <a:lnTo>
                    <a:pt x="0" y="19049"/>
                  </a:lnTo>
                  <a:lnTo>
                    <a:pt x="6350" y="19049"/>
                  </a:lnTo>
                  <a:lnTo>
                    <a:pt x="6350" y="12699"/>
                  </a:lnTo>
                  <a:close/>
                </a:path>
                <a:path w="6350" h="713739">
                  <a:moveTo>
                    <a:pt x="6350" y="19049"/>
                  </a:moveTo>
                  <a:lnTo>
                    <a:pt x="0" y="19049"/>
                  </a:lnTo>
                  <a:lnTo>
                    <a:pt x="0" y="25399"/>
                  </a:lnTo>
                  <a:lnTo>
                    <a:pt x="6350" y="25399"/>
                  </a:lnTo>
                  <a:lnTo>
                    <a:pt x="6350" y="19049"/>
                  </a:lnTo>
                  <a:close/>
                </a:path>
                <a:path w="6350" h="713739">
                  <a:moveTo>
                    <a:pt x="6350" y="25399"/>
                  </a:moveTo>
                  <a:lnTo>
                    <a:pt x="0" y="25399"/>
                  </a:lnTo>
                  <a:lnTo>
                    <a:pt x="0" y="31749"/>
                  </a:lnTo>
                  <a:lnTo>
                    <a:pt x="6350" y="31749"/>
                  </a:lnTo>
                  <a:lnTo>
                    <a:pt x="6350" y="25399"/>
                  </a:lnTo>
                  <a:close/>
                </a:path>
                <a:path w="6350" h="713739">
                  <a:moveTo>
                    <a:pt x="6350" y="31749"/>
                  </a:moveTo>
                  <a:lnTo>
                    <a:pt x="0" y="31749"/>
                  </a:lnTo>
                  <a:lnTo>
                    <a:pt x="0" y="38099"/>
                  </a:lnTo>
                  <a:lnTo>
                    <a:pt x="6350" y="38099"/>
                  </a:lnTo>
                  <a:lnTo>
                    <a:pt x="6350" y="31749"/>
                  </a:lnTo>
                  <a:close/>
                </a:path>
                <a:path w="6350" h="713739">
                  <a:moveTo>
                    <a:pt x="6350" y="38099"/>
                  </a:moveTo>
                  <a:lnTo>
                    <a:pt x="0" y="38099"/>
                  </a:lnTo>
                  <a:lnTo>
                    <a:pt x="0" y="44449"/>
                  </a:lnTo>
                  <a:lnTo>
                    <a:pt x="6350" y="44449"/>
                  </a:lnTo>
                  <a:lnTo>
                    <a:pt x="6350" y="38099"/>
                  </a:lnTo>
                  <a:close/>
                </a:path>
                <a:path w="6350" h="713739">
                  <a:moveTo>
                    <a:pt x="6350" y="44449"/>
                  </a:moveTo>
                  <a:lnTo>
                    <a:pt x="0" y="44449"/>
                  </a:lnTo>
                  <a:lnTo>
                    <a:pt x="0" y="50799"/>
                  </a:lnTo>
                  <a:lnTo>
                    <a:pt x="6350" y="50799"/>
                  </a:lnTo>
                  <a:lnTo>
                    <a:pt x="6350" y="44449"/>
                  </a:lnTo>
                  <a:close/>
                </a:path>
                <a:path w="6350" h="713739">
                  <a:moveTo>
                    <a:pt x="6350" y="50799"/>
                  </a:moveTo>
                  <a:lnTo>
                    <a:pt x="0" y="50799"/>
                  </a:lnTo>
                  <a:lnTo>
                    <a:pt x="0" y="57149"/>
                  </a:lnTo>
                  <a:lnTo>
                    <a:pt x="6350" y="57149"/>
                  </a:lnTo>
                  <a:lnTo>
                    <a:pt x="6350" y="50799"/>
                  </a:lnTo>
                  <a:close/>
                </a:path>
                <a:path w="6350" h="713739">
                  <a:moveTo>
                    <a:pt x="6350" y="57149"/>
                  </a:moveTo>
                  <a:lnTo>
                    <a:pt x="0" y="57149"/>
                  </a:lnTo>
                  <a:lnTo>
                    <a:pt x="0" y="63499"/>
                  </a:lnTo>
                  <a:lnTo>
                    <a:pt x="6350" y="63499"/>
                  </a:lnTo>
                  <a:lnTo>
                    <a:pt x="6350" y="57149"/>
                  </a:lnTo>
                  <a:close/>
                </a:path>
                <a:path w="6350" h="713739">
                  <a:moveTo>
                    <a:pt x="6350" y="63499"/>
                  </a:moveTo>
                  <a:lnTo>
                    <a:pt x="0" y="63499"/>
                  </a:lnTo>
                  <a:lnTo>
                    <a:pt x="0" y="69849"/>
                  </a:lnTo>
                  <a:lnTo>
                    <a:pt x="6350" y="69849"/>
                  </a:lnTo>
                  <a:lnTo>
                    <a:pt x="6350" y="63499"/>
                  </a:lnTo>
                  <a:close/>
                </a:path>
                <a:path w="6350" h="713739">
                  <a:moveTo>
                    <a:pt x="6350" y="69849"/>
                  </a:moveTo>
                  <a:lnTo>
                    <a:pt x="0" y="69849"/>
                  </a:lnTo>
                  <a:lnTo>
                    <a:pt x="0" y="76199"/>
                  </a:lnTo>
                  <a:lnTo>
                    <a:pt x="6350" y="76199"/>
                  </a:lnTo>
                  <a:lnTo>
                    <a:pt x="6350" y="69849"/>
                  </a:lnTo>
                  <a:close/>
                </a:path>
                <a:path w="6350" h="713739">
                  <a:moveTo>
                    <a:pt x="6350" y="76199"/>
                  </a:moveTo>
                  <a:lnTo>
                    <a:pt x="0" y="76199"/>
                  </a:lnTo>
                  <a:lnTo>
                    <a:pt x="0" y="82549"/>
                  </a:lnTo>
                  <a:lnTo>
                    <a:pt x="6350" y="82549"/>
                  </a:lnTo>
                  <a:lnTo>
                    <a:pt x="6350" y="76199"/>
                  </a:lnTo>
                  <a:close/>
                </a:path>
                <a:path w="6350" h="713739">
                  <a:moveTo>
                    <a:pt x="6350" y="82549"/>
                  </a:moveTo>
                  <a:lnTo>
                    <a:pt x="0" y="82549"/>
                  </a:lnTo>
                  <a:lnTo>
                    <a:pt x="0" y="88899"/>
                  </a:lnTo>
                  <a:lnTo>
                    <a:pt x="6350" y="88899"/>
                  </a:lnTo>
                  <a:lnTo>
                    <a:pt x="6350" y="82549"/>
                  </a:lnTo>
                  <a:close/>
                </a:path>
                <a:path w="6350" h="713739">
                  <a:moveTo>
                    <a:pt x="6350" y="88899"/>
                  </a:moveTo>
                  <a:lnTo>
                    <a:pt x="0" y="88899"/>
                  </a:lnTo>
                  <a:lnTo>
                    <a:pt x="0" y="95249"/>
                  </a:lnTo>
                  <a:lnTo>
                    <a:pt x="6350" y="95249"/>
                  </a:lnTo>
                  <a:lnTo>
                    <a:pt x="6350" y="88899"/>
                  </a:lnTo>
                  <a:close/>
                </a:path>
                <a:path w="6350" h="713739">
                  <a:moveTo>
                    <a:pt x="6350" y="95249"/>
                  </a:moveTo>
                  <a:lnTo>
                    <a:pt x="0" y="95249"/>
                  </a:lnTo>
                  <a:lnTo>
                    <a:pt x="0" y="101599"/>
                  </a:lnTo>
                  <a:lnTo>
                    <a:pt x="6350" y="101599"/>
                  </a:lnTo>
                  <a:lnTo>
                    <a:pt x="6350" y="95249"/>
                  </a:lnTo>
                  <a:close/>
                </a:path>
                <a:path w="6350" h="713739">
                  <a:moveTo>
                    <a:pt x="6350" y="101599"/>
                  </a:moveTo>
                  <a:lnTo>
                    <a:pt x="0" y="101599"/>
                  </a:lnTo>
                  <a:lnTo>
                    <a:pt x="0" y="107949"/>
                  </a:lnTo>
                  <a:lnTo>
                    <a:pt x="6350" y="107949"/>
                  </a:lnTo>
                  <a:lnTo>
                    <a:pt x="6350" y="101599"/>
                  </a:lnTo>
                  <a:close/>
                </a:path>
                <a:path w="6350" h="713739">
                  <a:moveTo>
                    <a:pt x="6350" y="107949"/>
                  </a:moveTo>
                  <a:lnTo>
                    <a:pt x="0" y="107949"/>
                  </a:lnTo>
                  <a:lnTo>
                    <a:pt x="0" y="114299"/>
                  </a:lnTo>
                  <a:lnTo>
                    <a:pt x="6350" y="114299"/>
                  </a:lnTo>
                  <a:lnTo>
                    <a:pt x="6350" y="107949"/>
                  </a:lnTo>
                  <a:close/>
                </a:path>
                <a:path w="6350" h="713739">
                  <a:moveTo>
                    <a:pt x="6350" y="114299"/>
                  </a:moveTo>
                  <a:lnTo>
                    <a:pt x="0" y="114299"/>
                  </a:lnTo>
                  <a:lnTo>
                    <a:pt x="0" y="120649"/>
                  </a:lnTo>
                  <a:lnTo>
                    <a:pt x="6350" y="120649"/>
                  </a:lnTo>
                  <a:lnTo>
                    <a:pt x="6350" y="114299"/>
                  </a:lnTo>
                  <a:close/>
                </a:path>
                <a:path w="6350" h="713739">
                  <a:moveTo>
                    <a:pt x="6350" y="120649"/>
                  </a:moveTo>
                  <a:lnTo>
                    <a:pt x="0" y="120649"/>
                  </a:lnTo>
                  <a:lnTo>
                    <a:pt x="0" y="126999"/>
                  </a:lnTo>
                  <a:lnTo>
                    <a:pt x="6350" y="126999"/>
                  </a:lnTo>
                  <a:lnTo>
                    <a:pt x="6350" y="120649"/>
                  </a:lnTo>
                  <a:close/>
                </a:path>
                <a:path w="6350" h="713739">
                  <a:moveTo>
                    <a:pt x="6350" y="126999"/>
                  </a:moveTo>
                  <a:lnTo>
                    <a:pt x="0" y="126999"/>
                  </a:lnTo>
                  <a:lnTo>
                    <a:pt x="0" y="133349"/>
                  </a:lnTo>
                  <a:lnTo>
                    <a:pt x="6350" y="133349"/>
                  </a:lnTo>
                  <a:lnTo>
                    <a:pt x="6350" y="126999"/>
                  </a:lnTo>
                  <a:close/>
                </a:path>
                <a:path w="6350" h="713739">
                  <a:moveTo>
                    <a:pt x="6350" y="133349"/>
                  </a:moveTo>
                  <a:lnTo>
                    <a:pt x="0" y="133349"/>
                  </a:lnTo>
                  <a:lnTo>
                    <a:pt x="0" y="139699"/>
                  </a:lnTo>
                  <a:lnTo>
                    <a:pt x="6350" y="139699"/>
                  </a:lnTo>
                  <a:lnTo>
                    <a:pt x="6350" y="133349"/>
                  </a:lnTo>
                  <a:close/>
                </a:path>
                <a:path w="6350" h="713739">
                  <a:moveTo>
                    <a:pt x="6350" y="139699"/>
                  </a:moveTo>
                  <a:lnTo>
                    <a:pt x="0" y="139699"/>
                  </a:lnTo>
                  <a:lnTo>
                    <a:pt x="0" y="144779"/>
                  </a:lnTo>
                  <a:lnTo>
                    <a:pt x="6350" y="144779"/>
                  </a:lnTo>
                  <a:lnTo>
                    <a:pt x="6350" y="139699"/>
                  </a:lnTo>
                  <a:close/>
                </a:path>
                <a:path w="6350" h="713739">
                  <a:moveTo>
                    <a:pt x="6350" y="144779"/>
                  </a:moveTo>
                  <a:lnTo>
                    <a:pt x="0" y="144779"/>
                  </a:lnTo>
                  <a:lnTo>
                    <a:pt x="0" y="152399"/>
                  </a:lnTo>
                  <a:lnTo>
                    <a:pt x="6350" y="152399"/>
                  </a:lnTo>
                  <a:lnTo>
                    <a:pt x="6350" y="144779"/>
                  </a:lnTo>
                  <a:close/>
                </a:path>
                <a:path w="6350" h="713739">
                  <a:moveTo>
                    <a:pt x="6350" y="152399"/>
                  </a:moveTo>
                  <a:lnTo>
                    <a:pt x="0" y="152399"/>
                  </a:lnTo>
                  <a:lnTo>
                    <a:pt x="0" y="158749"/>
                  </a:lnTo>
                  <a:lnTo>
                    <a:pt x="6350" y="158749"/>
                  </a:lnTo>
                  <a:lnTo>
                    <a:pt x="6350" y="152399"/>
                  </a:lnTo>
                  <a:close/>
                </a:path>
                <a:path w="6350" h="713739">
                  <a:moveTo>
                    <a:pt x="6350" y="158749"/>
                  </a:moveTo>
                  <a:lnTo>
                    <a:pt x="0" y="158749"/>
                  </a:lnTo>
                  <a:lnTo>
                    <a:pt x="0" y="165099"/>
                  </a:lnTo>
                  <a:lnTo>
                    <a:pt x="6350" y="165099"/>
                  </a:lnTo>
                  <a:lnTo>
                    <a:pt x="6350" y="158749"/>
                  </a:lnTo>
                  <a:close/>
                </a:path>
                <a:path w="6350" h="713739">
                  <a:moveTo>
                    <a:pt x="6350" y="165099"/>
                  </a:moveTo>
                  <a:lnTo>
                    <a:pt x="0" y="165099"/>
                  </a:lnTo>
                  <a:lnTo>
                    <a:pt x="0" y="171449"/>
                  </a:lnTo>
                  <a:lnTo>
                    <a:pt x="6350" y="171449"/>
                  </a:lnTo>
                  <a:lnTo>
                    <a:pt x="6350" y="165099"/>
                  </a:lnTo>
                  <a:close/>
                </a:path>
                <a:path w="6350" h="713739">
                  <a:moveTo>
                    <a:pt x="6350" y="171449"/>
                  </a:moveTo>
                  <a:lnTo>
                    <a:pt x="0" y="171449"/>
                  </a:lnTo>
                  <a:lnTo>
                    <a:pt x="0" y="177799"/>
                  </a:lnTo>
                  <a:lnTo>
                    <a:pt x="6350" y="177799"/>
                  </a:lnTo>
                  <a:lnTo>
                    <a:pt x="6350" y="171449"/>
                  </a:lnTo>
                  <a:close/>
                </a:path>
                <a:path w="6350" h="713739">
                  <a:moveTo>
                    <a:pt x="6350" y="177799"/>
                  </a:moveTo>
                  <a:lnTo>
                    <a:pt x="0" y="177799"/>
                  </a:lnTo>
                  <a:lnTo>
                    <a:pt x="0" y="184149"/>
                  </a:lnTo>
                  <a:lnTo>
                    <a:pt x="6350" y="184149"/>
                  </a:lnTo>
                  <a:lnTo>
                    <a:pt x="6350" y="177799"/>
                  </a:lnTo>
                  <a:close/>
                </a:path>
                <a:path w="6350" h="713739">
                  <a:moveTo>
                    <a:pt x="6350" y="184149"/>
                  </a:moveTo>
                  <a:lnTo>
                    <a:pt x="0" y="184149"/>
                  </a:lnTo>
                  <a:lnTo>
                    <a:pt x="0" y="190499"/>
                  </a:lnTo>
                  <a:lnTo>
                    <a:pt x="6350" y="190499"/>
                  </a:lnTo>
                  <a:lnTo>
                    <a:pt x="6350" y="184149"/>
                  </a:lnTo>
                  <a:close/>
                </a:path>
                <a:path w="6350" h="713739">
                  <a:moveTo>
                    <a:pt x="6350" y="190499"/>
                  </a:moveTo>
                  <a:lnTo>
                    <a:pt x="0" y="190499"/>
                  </a:lnTo>
                  <a:lnTo>
                    <a:pt x="0" y="196849"/>
                  </a:lnTo>
                  <a:lnTo>
                    <a:pt x="6350" y="196849"/>
                  </a:lnTo>
                  <a:lnTo>
                    <a:pt x="6350" y="190499"/>
                  </a:lnTo>
                  <a:close/>
                </a:path>
                <a:path w="6350" h="713739">
                  <a:moveTo>
                    <a:pt x="6350" y="196849"/>
                  </a:moveTo>
                  <a:lnTo>
                    <a:pt x="0" y="196849"/>
                  </a:lnTo>
                  <a:lnTo>
                    <a:pt x="0" y="203199"/>
                  </a:lnTo>
                  <a:lnTo>
                    <a:pt x="6350" y="203199"/>
                  </a:lnTo>
                  <a:lnTo>
                    <a:pt x="6350" y="196849"/>
                  </a:lnTo>
                  <a:close/>
                </a:path>
                <a:path w="6350" h="713739">
                  <a:moveTo>
                    <a:pt x="6350" y="203199"/>
                  </a:moveTo>
                  <a:lnTo>
                    <a:pt x="0" y="203199"/>
                  </a:lnTo>
                  <a:lnTo>
                    <a:pt x="0" y="209549"/>
                  </a:lnTo>
                  <a:lnTo>
                    <a:pt x="6350" y="209549"/>
                  </a:lnTo>
                  <a:lnTo>
                    <a:pt x="6350" y="203199"/>
                  </a:lnTo>
                  <a:close/>
                </a:path>
                <a:path w="6350" h="713739">
                  <a:moveTo>
                    <a:pt x="6350" y="209549"/>
                  </a:moveTo>
                  <a:lnTo>
                    <a:pt x="0" y="209549"/>
                  </a:lnTo>
                  <a:lnTo>
                    <a:pt x="0" y="215899"/>
                  </a:lnTo>
                  <a:lnTo>
                    <a:pt x="6350" y="215899"/>
                  </a:lnTo>
                  <a:lnTo>
                    <a:pt x="6350" y="209549"/>
                  </a:lnTo>
                  <a:close/>
                </a:path>
                <a:path w="6350" h="713739">
                  <a:moveTo>
                    <a:pt x="6350" y="215899"/>
                  </a:moveTo>
                  <a:lnTo>
                    <a:pt x="0" y="215899"/>
                  </a:lnTo>
                  <a:lnTo>
                    <a:pt x="0" y="222249"/>
                  </a:lnTo>
                  <a:lnTo>
                    <a:pt x="6350" y="222249"/>
                  </a:lnTo>
                  <a:lnTo>
                    <a:pt x="6350" y="215899"/>
                  </a:lnTo>
                  <a:close/>
                </a:path>
                <a:path w="6350" h="713739">
                  <a:moveTo>
                    <a:pt x="6350" y="222249"/>
                  </a:moveTo>
                  <a:lnTo>
                    <a:pt x="0" y="222249"/>
                  </a:lnTo>
                  <a:lnTo>
                    <a:pt x="0" y="224789"/>
                  </a:lnTo>
                  <a:lnTo>
                    <a:pt x="5079" y="224789"/>
                  </a:lnTo>
                  <a:lnTo>
                    <a:pt x="5079" y="226059"/>
                  </a:lnTo>
                  <a:lnTo>
                    <a:pt x="6350" y="226059"/>
                  </a:lnTo>
                  <a:lnTo>
                    <a:pt x="6350" y="222249"/>
                  </a:lnTo>
                  <a:close/>
                </a:path>
                <a:path w="6350" h="713739">
                  <a:moveTo>
                    <a:pt x="6350" y="303529"/>
                  </a:moveTo>
                  <a:lnTo>
                    <a:pt x="1269" y="303529"/>
                  </a:lnTo>
                  <a:lnTo>
                    <a:pt x="1269" y="304799"/>
                  </a:lnTo>
                  <a:lnTo>
                    <a:pt x="6350" y="304799"/>
                  </a:lnTo>
                  <a:lnTo>
                    <a:pt x="6350" y="303529"/>
                  </a:lnTo>
                  <a:close/>
                </a:path>
                <a:path w="6350" h="713739">
                  <a:moveTo>
                    <a:pt x="6350" y="304799"/>
                  </a:moveTo>
                  <a:lnTo>
                    <a:pt x="0" y="304799"/>
                  </a:lnTo>
                  <a:lnTo>
                    <a:pt x="0" y="311149"/>
                  </a:lnTo>
                  <a:lnTo>
                    <a:pt x="6350" y="311149"/>
                  </a:lnTo>
                  <a:lnTo>
                    <a:pt x="6350" y="304799"/>
                  </a:lnTo>
                  <a:close/>
                </a:path>
                <a:path w="6350" h="713739">
                  <a:moveTo>
                    <a:pt x="6350" y="311149"/>
                  </a:moveTo>
                  <a:lnTo>
                    <a:pt x="0" y="311149"/>
                  </a:lnTo>
                  <a:lnTo>
                    <a:pt x="0" y="317499"/>
                  </a:lnTo>
                  <a:lnTo>
                    <a:pt x="6350" y="317499"/>
                  </a:lnTo>
                  <a:lnTo>
                    <a:pt x="6350" y="311149"/>
                  </a:lnTo>
                  <a:close/>
                </a:path>
                <a:path w="6350" h="713739">
                  <a:moveTo>
                    <a:pt x="6350" y="317499"/>
                  </a:moveTo>
                  <a:lnTo>
                    <a:pt x="0" y="317499"/>
                  </a:lnTo>
                  <a:lnTo>
                    <a:pt x="0" y="323849"/>
                  </a:lnTo>
                  <a:lnTo>
                    <a:pt x="6350" y="323849"/>
                  </a:lnTo>
                  <a:lnTo>
                    <a:pt x="6350" y="317499"/>
                  </a:lnTo>
                  <a:close/>
                </a:path>
                <a:path w="6350" h="713739">
                  <a:moveTo>
                    <a:pt x="6350" y="323849"/>
                  </a:moveTo>
                  <a:lnTo>
                    <a:pt x="0" y="323849"/>
                  </a:lnTo>
                  <a:lnTo>
                    <a:pt x="0" y="330199"/>
                  </a:lnTo>
                  <a:lnTo>
                    <a:pt x="6350" y="330199"/>
                  </a:lnTo>
                  <a:lnTo>
                    <a:pt x="6350" y="323849"/>
                  </a:lnTo>
                  <a:close/>
                </a:path>
                <a:path w="6350" h="713739">
                  <a:moveTo>
                    <a:pt x="6350" y="330199"/>
                  </a:moveTo>
                  <a:lnTo>
                    <a:pt x="0" y="330199"/>
                  </a:lnTo>
                  <a:lnTo>
                    <a:pt x="0" y="336549"/>
                  </a:lnTo>
                  <a:lnTo>
                    <a:pt x="6350" y="336549"/>
                  </a:lnTo>
                  <a:lnTo>
                    <a:pt x="6350" y="330199"/>
                  </a:lnTo>
                  <a:close/>
                </a:path>
                <a:path w="6350" h="713739">
                  <a:moveTo>
                    <a:pt x="6350" y="336549"/>
                  </a:moveTo>
                  <a:lnTo>
                    <a:pt x="0" y="336549"/>
                  </a:lnTo>
                  <a:lnTo>
                    <a:pt x="0" y="342899"/>
                  </a:lnTo>
                  <a:lnTo>
                    <a:pt x="6350" y="342899"/>
                  </a:lnTo>
                  <a:lnTo>
                    <a:pt x="6350" y="336549"/>
                  </a:lnTo>
                  <a:close/>
                </a:path>
                <a:path w="6350" h="713739">
                  <a:moveTo>
                    <a:pt x="6350" y="342899"/>
                  </a:moveTo>
                  <a:lnTo>
                    <a:pt x="0" y="342899"/>
                  </a:lnTo>
                  <a:lnTo>
                    <a:pt x="0" y="349249"/>
                  </a:lnTo>
                  <a:lnTo>
                    <a:pt x="6350" y="349249"/>
                  </a:lnTo>
                  <a:lnTo>
                    <a:pt x="6350" y="342899"/>
                  </a:lnTo>
                  <a:close/>
                </a:path>
                <a:path w="6350" h="713739">
                  <a:moveTo>
                    <a:pt x="6350" y="349249"/>
                  </a:moveTo>
                  <a:lnTo>
                    <a:pt x="0" y="349249"/>
                  </a:lnTo>
                  <a:lnTo>
                    <a:pt x="0" y="355599"/>
                  </a:lnTo>
                  <a:lnTo>
                    <a:pt x="6350" y="355599"/>
                  </a:lnTo>
                  <a:lnTo>
                    <a:pt x="6350" y="349249"/>
                  </a:lnTo>
                  <a:close/>
                </a:path>
                <a:path w="6350" h="713739">
                  <a:moveTo>
                    <a:pt x="6350" y="355599"/>
                  </a:moveTo>
                  <a:lnTo>
                    <a:pt x="0" y="355599"/>
                  </a:lnTo>
                  <a:lnTo>
                    <a:pt x="0" y="361949"/>
                  </a:lnTo>
                  <a:lnTo>
                    <a:pt x="6350" y="361949"/>
                  </a:lnTo>
                  <a:lnTo>
                    <a:pt x="6350" y="355599"/>
                  </a:lnTo>
                  <a:close/>
                </a:path>
                <a:path w="6350" h="713739">
                  <a:moveTo>
                    <a:pt x="6350" y="361949"/>
                  </a:moveTo>
                  <a:lnTo>
                    <a:pt x="0" y="361949"/>
                  </a:lnTo>
                  <a:lnTo>
                    <a:pt x="0" y="368299"/>
                  </a:lnTo>
                  <a:lnTo>
                    <a:pt x="6350" y="368299"/>
                  </a:lnTo>
                  <a:lnTo>
                    <a:pt x="6350" y="361949"/>
                  </a:lnTo>
                  <a:close/>
                </a:path>
                <a:path w="6350" h="713739">
                  <a:moveTo>
                    <a:pt x="6350" y="368299"/>
                  </a:moveTo>
                  <a:lnTo>
                    <a:pt x="0" y="368299"/>
                  </a:lnTo>
                  <a:lnTo>
                    <a:pt x="0" y="374649"/>
                  </a:lnTo>
                  <a:lnTo>
                    <a:pt x="6350" y="374649"/>
                  </a:lnTo>
                  <a:lnTo>
                    <a:pt x="6350" y="368299"/>
                  </a:lnTo>
                  <a:close/>
                </a:path>
                <a:path w="6350" h="713739">
                  <a:moveTo>
                    <a:pt x="6350" y="374649"/>
                  </a:moveTo>
                  <a:lnTo>
                    <a:pt x="0" y="374649"/>
                  </a:lnTo>
                  <a:lnTo>
                    <a:pt x="0" y="380999"/>
                  </a:lnTo>
                  <a:lnTo>
                    <a:pt x="6350" y="380999"/>
                  </a:lnTo>
                  <a:lnTo>
                    <a:pt x="6350" y="374649"/>
                  </a:lnTo>
                  <a:close/>
                </a:path>
                <a:path w="6350" h="713739">
                  <a:moveTo>
                    <a:pt x="6350" y="380999"/>
                  </a:moveTo>
                  <a:lnTo>
                    <a:pt x="0" y="380999"/>
                  </a:lnTo>
                  <a:lnTo>
                    <a:pt x="0" y="387349"/>
                  </a:lnTo>
                  <a:lnTo>
                    <a:pt x="6350" y="387349"/>
                  </a:lnTo>
                  <a:lnTo>
                    <a:pt x="6350" y="380999"/>
                  </a:lnTo>
                  <a:close/>
                </a:path>
                <a:path w="6350" h="713739">
                  <a:moveTo>
                    <a:pt x="6350" y="387349"/>
                  </a:moveTo>
                  <a:lnTo>
                    <a:pt x="0" y="387349"/>
                  </a:lnTo>
                  <a:lnTo>
                    <a:pt x="0" y="393699"/>
                  </a:lnTo>
                  <a:lnTo>
                    <a:pt x="6350" y="393699"/>
                  </a:lnTo>
                  <a:lnTo>
                    <a:pt x="6350" y="387349"/>
                  </a:lnTo>
                  <a:close/>
                </a:path>
                <a:path w="6350" h="713739">
                  <a:moveTo>
                    <a:pt x="6350" y="393699"/>
                  </a:moveTo>
                  <a:lnTo>
                    <a:pt x="0" y="393699"/>
                  </a:lnTo>
                  <a:lnTo>
                    <a:pt x="0" y="400049"/>
                  </a:lnTo>
                  <a:lnTo>
                    <a:pt x="6350" y="400049"/>
                  </a:lnTo>
                  <a:lnTo>
                    <a:pt x="6350" y="393699"/>
                  </a:lnTo>
                  <a:close/>
                </a:path>
                <a:path w="6350" h="713739">
                  <a:moveTo>
                    <a:pt x="6350" y="400049"/>
                  </a:moveTo>
                  <a:lnTo>
                    <a:pt x="0" y="400049"/>
                  </a:lnTo>
                  <a:lnTo>
                    <a:pt x="0" y="406399"/>
                  </a:lnTo>
                  <a:lnTo>
                    <a:pt x="6350" y="406399"/>
                  </a:lnTo>
                  <a:lnTo>
                    <a:pt x="6350" y="400049"/>
                  </a:lnTo>
                  <a:close/>
                </a:path>
                <a:path w="6350" h="713739">
                  <a:moveTo>
                    <a:pt x="6350" y="406399"/>
                  </a:moveTo>
                  <a:lnTo>
                    <a:pt x="0" y="406399"/>
                  </a:lnTo>
                  <a:lnTo>
                    <a:pt x="0" y="412749"/>
                  </a:lnTo>
                  <a:lnTo>
                    <a:pt x="6350" y="412749"/>
                  </a:lnTo>
                  <a:lnTo>
                    <a:pt x="6350" y="406399"/>
                  </a:lnTo>
                  <a:close/>
                </a:path>
                <a:path w="6350" h="713739">
                  <a:moveTo>
                    <a:pt x="6350" y="412749"/>
                  </a:moveTo>
                  <a:lnTo>
                    <a:pt x="0" y="412749"/>
                  </a:lnTo>
                  <a:lnTo>
                    <a:pt x="0" y="419099"/>
                  </a:lnTo>
                  <a:lnTo>
                    <a:pt x="6350" y="419099"/>
                  </a:lnTo>
                  <a:lnTo>
                    <a:pt x="6350" y="412749"/>
                  </a:lnTo>
                  <a:close/>
                </a:path>
                <a:path w="6350" h="713739">
                  <a:moveTo>
                    <a:pt x="6350" y="419099"/>
                  </a:moveTo>
                  <a:lnTo>
                    <a:pt x="0" y="419099"/>
                  </a:lnTo>
                  <a:lnTo>
                    <a:pt x="0" y="425449"/>
                  </a:lnTo>
                  <a:lnTo>
                    <a:pt x="6350" y="425449"/>
                  </a:lnTo>
                  <a:lnTo>
                    <a:pt x="6350" y="419099"/>
                  </a:lnTo>
                  <a:close/>
                </a:path>
                <a:path w="6350" h="713739">
                  <a:moveTo>
                    <a:pt x="6350" y="425449"/>
                  </a:moveTo>
                  <a:lnTo>
                    <a:pt x="0" y="425449"/>
                  </a:lnTo>
                  <a:lnTo>
                    <a:pt x="0" y="431799"/>
                  </a:lnTo>
                  <a:lnTo>
                    <a:pt x="6350" y="431799"/>
                  </a:lnTo>
                  <a:lnTo>
                    <a:pt x="6350" y="425449"/>
                  </a:lnTo>
                  <a:close/>
                </a:path>
                <a:path w="6350" h="713739">
                  <a:moveTo>
                    <a:pt x="6350" y="431799"/>
                  </a:moveTo>
                  <a:lnTo>
                    <a:pt x="0" y="431799"/>
                  </a:lnTo>
                  <a:lnTo>
                    <a:pt x="0" y="438149"/>
                  </a:lnTo>
                  <a:lnTo>
                    <a:pt x="6350" y="438149"/>
                  </a:lnTo>
                  <a:lnTo>
                    <a:pt x="6350" y="431799"/>
                  </a:lnTo>
                  <a:close/>
                </a:path>
                <a:path w="6350" h="713739">
                  <a:moveTo>
                    <a:pt x="6350" y="438149"/>
                  </a:moveTo>
                  <a:lnTo>
                    <a:pt x="0" y="438149"/>
                  </a:lnTo>
                  <a:lnTo>
                    <a:pt x="0" y="444499"/>
                  </a:lnTo>
                  <a:lnTo>
                    <a:pt x="6350" y="444499"/>
                  </a:lnTo>
                  <a:lnTo>
                    <a:pt x="6350" y="438149"/>
                  </a:lnTo>
                  <a:close/>
                </a:path>
                <a:path w="6350" h="713739">
                  <a:moveTo>
                    <a:pt x="6350" y="444499"/>
                  </a:moveTo>
                  <a:lnTo>
                    <a:pt x="0" y="444499"/>
                  </a:lnTo>
                  <a:lnTo>
                    <a:pt x="0" y="450849"/>
                  </a:lnTo>
                  <a:lnTo>
                    <a:pt x="6350" y="450849"/>
                  </a:lnTo>
                  <a:lnTo>
                    <a:pt x="6350" y="444499"/>
                  </a:lnTo>
                  <a:close/>
                </a:path>
                <a:path w="6350" h="713739">
                  <a:moveTo>
                    <a:pt x="6350" y="450849"/>
                  </a:moveTo>
                  <a:lnTo>
                    <a:pt x="0" y="450849"/>
                  </a:lnTo>
                  <a:lnTo>
                    <a:pt x="0" y="457199"/>
                  </a:lnTo>
                  <a:lnTo>
                    <a:pt x="6350" y="457199"/>
                  </a:lnTo>
                  <a:lnTo>
                    <a:pt x="6350" y="450849"/>
                  </a:lnTo>
                  <a:close/>
                </a:path>
                <a:path w="6350" h="713739">
                  <a:moveTo>
                    <a:pt x="6350" y="457199"/>
                  </a:moveTo>
                  <a:lnTo>
                    <a:pt x="0" y="457199"/>
                  </a:lnTo>
                  <a:lnTo>
                    <a:pt x="0" y="463549"/>
                  </a:lnTo>
                  <a:lnTo>
                    <a:pt x="6350" y="463549"/>
                  </a:lnTo>
                  <a:lnTo>
                    <a:pt x="6350" y="457199"/>
                  </a:lnTo>
                  <a:close/>
                </a:path>
                <a:path w="6350" h="713739">
                  <a:moveTo>
                    <a:pt x="6350" y="463549"/>
                  </a:moveTo>
                  <a:lnTo>
                    <a:pt x="0" y="463549"/>
                  </a:lnTo>
                  <a:lnTo>
                    <a:pt x="0" y="469899"/>
                  </a:lnTo>
                  <a:lnTo>
                    <a:pt x="6350" y="469899"/>
                  </a:lnTo>
                  <a:lnTo>
                    <a:pt x="6350" y="463549"/>
                  </a:lnTo>
                  <a:close/>
                </a:path>
                <a:path w="6350" h="713739">
                  <a:moveTo>
                    <a:pt x="6350" y="469899"/>
                  </a:moveTo>
                  <a:lnTo>
                    <a:pt x="0" y="469899"/>
                  </a:lnTo>
                  <a:lnTo>
                    <a:pt x="0" y="495299"/>
                  </a:lnTo>
                  <a:lnTo>
                    <a:pt x="6350" y="495299"/>
                  </a:lnTo>
                  <a:lnTo>
                    <a:pt x="6350" y="469899"/>
                  </a:lnTo>
                  <a:close/>
                </a:path>
                <a:path w="6350" h="713739">
                  <a:moveTo>
                    <a:pt x="6350" y="495299"/>
                  </a:moveTo>
                  <a:lnTo>
                    <a:pt x="0" y="495299"/>
                  </a:lnTo>
                  <a:lnTo>
                    <a:pt x="0" y="500379"/>
                  </a:lnTo>
                  <a:lnTo>
                    <a:pt x="6350" y="500379"/>
                  </a:lnTo>
                  <a:lnTo>
                    <a:pt x="6350" y="495299"/>
                  </a:lnTo>
                  <a:close/>
                </a:path>
                <a:path w="6350" h="713739">
                  <a:moveTo>
                    <a:pt x="6350" y="500379"/>
                  </a:moveTo>
                  <a:lnTo>
                    <a:pt x="0" y="500379"/>
                  </a:lnTo>
                  <a:lnTo>
                    <a:pt x="0" y="507999"/>
                  </a:lnTo>
                  <a:lnTo>
                    <a:pt x="6350" y="507999"/>
                  </a:lnTo>
                  <a:lnTo>
                    <a:pt x="6350" y="500379"/>
                  </a:lnTo>
                  <a:close/>
                </a:path>
                <a:path w="6350" h="713739">
                  <a:moveTo>
                    <a:pt x="6350" y="507999"/>
                  </a:moveTo>
                  <a:lnTo>
                    <a:pt x="0" y="507999"/>
                  </a:lnTo>
                  <a:lnTo>
                    <a:pt x="0" y="514349"/>
                  </a:lnTo>
                  <a:lnTo>
                    <a:pt x="6350" y="514349"/>
                  </a:lnTo>
                  <a:lnTo>
                    <a:pt x="6350" y="507999"/>
                  </a:lnTo>
                  <a:close/>
                </a:path>
                <a:path w="6350" h="713739">
                  <a:moveTo>
                    <a:pt x="6350" y="514349"/>
                  </a:moveTo>
                  <a:lnTo>
                    <a:pt x="0" y="514349"/>
                  </a:lnTo>
                  <a:lnTo>
                    <a:pt x="0" y="520699"/>
                  </a:lnTo>
                  <a:lnTo>
                    <a:pt x="6350" y="520699"/>
                  </a:lnTo>
                  <a:lnTo>
                    <a:pt x="6350" y="514349"/>
                  </a:lnTo>
                  <a:close/>
                </a:path>
                <a:path w="6350" h="713739">
                  <a:moveTo>
                    <a:pt x="6350" y="520699"/>
                  </a:moveTo>
                  <a:lnTo>
                    <a:pt x="0" y="520699"/>
                  </a:lnTo>
                  <a:lnTo>
                    <a:pt x="0" y="527049"/>
                  </a:lnTo>
                  <a:lnTo>
                    <a:pt x="6350" y="527049"/>
                  </a:lnTo>
                  <a:lnTo>
                    <a:pt x="6350" y="520699"/>
                  </a:lnTo>
                  <a:close/>
                </a:path>
                <a:path w="6350" h="713739">
                  <a:moveTo>
                    <a:pt x="6350" y="527049"/>
                  </a:moveTo>
                  <a:lnTo>
                    <a:pt x="0" y="527049"/>
                  </a:lnTo>
                  <a:lnTo>
                    <a:pt x="0" y="533399"/>
                  </a:lnTo>
                  <a:lnTo>
                    <a:pt x="6350" y="533399"/>
                  </a:lnTo>
                  <a:lnTo>
                    <a:pt x="6350" y="527049"/>
                  </a:lnTo>
                  <a:close/>
                </a:path>
                <a:path w="6350" h="713739">
                  <a:moveTo>
                    <a:pt x="6350" y="533399"/>
                  </a:moveTo>
                  <a:lnTo>
                    <a:pt x="0" y="533399"/>
                  </a:lnTo>
                  <a:lnTo>
                    <a:pt x="0" y="539749"/>
                  </a:lnTo>
                  <a:lnTo>
                    <a:pt x="6350" y="539749"/>
                  </a:lnTo>
                  <a:lnTo>
                    <a:pt x="6350" y="533399"/>
                  </a:lnTo>
                  <a:close/>
                </a:path>
                <a:path w="6350" h="713739">
                  <a:moveTo>
                    <a:pt x="6350" y="539749"/>
                  </a:moveTo>
                  <a:lnTo>
                    <a:pt x="0" y="539749"/>
                  </a:lnTo>
                  <a:lnTo>
                    <a:pt x="0" y="546099"/>
                  </a:lnTo>
                  <a:lnTo>
                    <a:pt x="6350" y="546099"/>
                  </a:lnTo>
                  <a:lnTo>
                    <a:pt x="6350" y="539749"/>
                  </a:lnTo>
                  <a:close/>
                </a:path>
                <a:path w="6350" h="713739">
                  <a:moveTo>
                    <a:pt x="6350" y="546099"/>
                  </a:moveTo>
                  <a:lnTo>
                    <a:pt x="0" y="546099"/>
                  </a:lnTo>
                  <a:lnTo>
                    <a:pt x="0" y="552449"/>
                  </a:lnTo>
                  <a:lnTo>
                    <a:pt x="6350" y="552449"/>
                  </a:lnTo>
                  <a:lnTo>
                    <a:pt x="6350" y="546099"/>
                  </a:lnTo>
                  <a:close/>
                </a:path>
                <a:path w="6350" h="713739">
                  <a:moveTo>
                    <a:pt x="6350" y="552449"/>
                  </a:moveTo>
                  <a:lnTo>
                    <a:pt x="0" y="552449"/>
                  </a:lnTo>
                  <a:lnTo>
                    <a:pt x="0" y="558799"/>
                  </a:lnTo>
                  <a:lnTo>
                    <a:pt x="6350" y="558799"/>
                  </a:lnTo>
                  <a:lnTo>
                    <a:pt x="6350" y="552449"/>
                  </a:lnTo>
                  <a:close/>
                </a:path>
                <a:path w="6350" h="713739">
                  <a:moveTo>
                    <a:pt x="6350" y="558799"/>
                  </a:moveTo>
                  <a:lnTo>
                    <a:pt x="0" y="558799"/>
                  </a:lnTo>
                  <a:lnTo>
                    <a:pt x="0" y="565149"/>
                  </a:lnTo>
                  <a:lnTo>
                    <a:pt x="6350" y="565149"/>
                  </a:lnTo>
                  <a:lnTo>
                    <a:pt x="6350" y="558799"/>
                  </a:lnTo>
                  <a:close/>
                </a:path>
                <a:path w="6350" h="713739">
                  <a:moveTo>
                    <a:pt x="6350" y="565149"/>
                  </a:moveTo>
                  <a:lnTo>
                    <a:pt x="0" y="565149"/>
                  </a:lnTo>
                  <a:lnTo>
                    <a:pt x="0" y="582929"/>
                  </a:lnTo>
                  <a:lnTo>
                    <a:pt x="6350" y="582929"/>
                  </a:lnTo>
                  <a:lnTo>
                    <a:pt x="6350" y="565149"/>
                  </a:lnTo>
                  <a:close/>
                </a:path>
                <a:path w="6350" h="713739">
                  <a:moveTo>
                    <a:pt x="6350" y="582929"/>
                  </a:moveTo>
                  <a:lnTo>
                    <a:pt x="0" y="582929"/>
                  </a:lnTo>
                  <a:lnTo>
                    <a:pt x="0" y="590549"/>
                  </a:lnTo>
                  <a:lnTo>
                    <a:pt x="6350" y="590549"/>
                  </a:lnTo>
                  <a:lnTo>
                    <a:pt x="6350" y="582929"/>
                  </a:lnTo>
                  <a:close/>
                </a:path>
                <a:path w="6350" h="713739">
                  <a:moveTo>
                    <a:pt x="6350" y="590549"/>
                  </a:moveTo>
                  <a:lnTo>
                    <a:pt x="0" y="590549"/>
                  </a:lnTo>
                  <a:lnTo>
                    <a:pt x="0" y="595629"/>
                  </a:lnTo>
                  <a:lnTo>
                    <a:pt x="6350" y="595629"/>
                  </a:lnTo>
                  <a:lnTo>
                    <a:pt x="6350" y="590549"/>
                  </a:lnTo>
                  <a:close/>
                </a:path>
                <a:path w="6350" h="713739">
                  <a:moveTo>
                    <a:pt x="6350" y="595629"/>
                  </a:moveTo>
                  <a:lnTo>
                    <a:pt x="0" y="595629"/>
                  </a:lnTo>
                  <a:lnTo>
                    <a:pt x="0" y="603249"/>
                  </a:lnTo>
                  <a:lnTo>
                    <a:pt x="6350" y="603249"/>
                  </a:lnTo>
                  <a:lnTo>
                    <a:pt x="6350" y="595629"/>
                  </a:lnTo>
                  <a:close/>
                </a:path>
                <a:path w="6350" h="713739">
                  <a:moveTo>
                    <a:pt x="6350" y="603249"/>
                  </a:moveTo>
                  <a:lnTo>
                    <a:pt x="0" y="603249"/>
                  </a:lnTo>
                  <a:lnTo>
                    <a:pt x="0" y="609599"/>
                  </a:lnTo>
                  <a:lnTo>
                    <a:pt x="6350" y="609599"/>
                  </a:lnTo>
                  <a:lnTo>
                    <a:pt x="6350" y="603249"/>
                  </a:lnTo>
                  <a:close/>
                </a:path>
                <a:path w="6350" h="713739">
                  <a:moveTo>
                    <a:pt x="6350" y="609599"/>
                  </a:moveTo>
                  <a:lnTo>
                    <a:pt x="0" y="609599"/>
                  </a:lnTo>
                  <a:lnTo>
                    <a:pt x="0" y="615949"/>
                  </a:lnTo>
                  <a:lnTo>
                    <a:pt x="6350" y="615949"/>
                  </a:lnTo>
                  <a:lnTo>
                    <a:pt x="6350" y="609599"/>
                  </a:lnTo>
                  <a:close/>
                </a:path>
                <a:path w="6350" h="713739">
                  <a:moveTo>
                    <a:pt x="6350" y="615949"/>
                  </a:moveTo>
                  <a:lnTo>
                    <a:pt x="0" y="615949"/>
                  </a:lnTo>
                  <a:lnTo>
                    <a:pt x="0" y="622299"/>
                  </a:lnTo>
                  <a:lnTo>
                    <a:pt x="6350" y="622299"/>
                  </a:lnTo>
                  <a:lnTo>
                    <a:pt x="6350" y="615949"/>
                  </a:lnTo>
                  <a:close/>
                </a:path>
                <a:path w="6350" h="713739">
                  <a:moveTo>
                    <a:pt x="6350" y="622299"/>
                  </a:moveTo>
                  <a:lnTo>
                    <a:pt x="0" y="622299"/>
                  </a:lnTo>
                  <a:lnTo>
                    <a:pt x="0" y="628649"/>
                  </a:lnTo>
                  <a:lnTo>
                    <a:pt x="6350" y="628649"/>
                  </a:lnTo>
                  <a:lnTo>
                    <a:pt x="6350" y="622299"/>
                  </a:lnTo>
                  <a:close/>
                </a:path>
                <a:path w="6350" h="713739">
                  <a:moveTo>
                    <a:pt x="6350" y="628649"/>
                  </a:moveTo>
                  <a:lnTo>
                    <a:pt x="0" y="628649"/>
                  </a:lnTo>
                  <a:lnTo>
                    <a:pt x="0" y="634999"/>
                  </a:lnTo>
                  <a:lnTo>
                    <a:pt x="6350" y="634999"/>
                  </a:lnTo>
                  <a:lnTo>
                    <a:pt x="6350" y="628649"/>
                  </a:lnTo>
                  <a:close/>
                </a:path>
                <a:path w="6350" h="713739">
                  <a:moveTo>
                    <a:pt x="6350" y="634999"/>
                  </a:moveTo>
                  <a:lnTo>
                    <a:pt x="0" y="634999"/>
                  </a:lnTo>
                  <a:lnTo>
                    <a:pt x="0" y="641349"/>
                  </a:lnTo>
                  <a:lnTo>
                    <a:pt x="6350" y="641349"/>
                  </a:lnTo>
                  <a:lnTo>
                    <a:pt x="6350" y="634999"/>
                  </a:lnTo>
                  <a:close/>
                </a:path>
                <a:path w="6350" h="713739">
                  <a:moveTo>
                    <a:pt x="6350" y="641349"/>
                  </a:moveTo>
                  <a:lnTo>
                    <a:pt x="0" y="641349"/>
                  </a:lnTo>
                  <a:lnTo>
                    <a:pt x="0" y="647699"/>
                  </a:lnTo>
                  <a:lnTo>
                    <a:pt x="6350" y="647699"/>
                  </a:lnTo>
                  <a:lnTo>
                    <a:pt x="6350" y="641349"/>
                  </a:lnTo>
                  <a:close/>
                </a:path>
                <a:path w="6350" h="713739">
                  <a:moveTo>
                    <a:pt x="6350" y="647699"/>
                  </a:moveTo>
                  <a:lnTo>
                    <a:pt x="0" y="647699"/>
                  </a:lnTo>
                  <a:lnTo>
                    <a:pt x="0" y="654049"/>
                  </a:lnTo>
                  <a:lnTo>
                    <a:pt x="6350" y="654049"/>
                  </a:lnTo>
                  <a:lnTo>
                    <a:pt x="6350" y="647699"/>
                  </a:lnTo>
                  <a:close/>
                </a:path>
                <a:path w="6350" h="713739">
                  <a:moveTo>
                    <a:pt x="6350" y="654049"/>
                  </a:moveTo>
                  <a:lnTo>
                    <a:pt x="0" y="654049"/>
                  </a:lnTo>
                  <a:lnTo>
                    <a:pt x="0" y="660399"/>
                  </a:lnTo>
                  <a:lnTo>
                    <a:pt x="6350" y="660399"/>
                  </a:lnTo>
                  <a:lnTo>
                    <a:pt x="6350" y="654049"/>
                  </a:lnTo>
                  <a:close/>
                </a:path>
                <a:path w="6350" h="713739">
                  <a:moveTo>
                    <a:pt x="6350" y="660399"/>
                  </a:moveTo>
                  <a:lnTo>
                    <a:pt x="0" y="660399"/>
                  </a:lnTo>
                  <a:lnTo>
                    <a:pt x="0" y="666749"/>
                  </a:lnTo>
                  <a:lnTo>
                    <a:pt x="6350" y="666749"/>
                  </a:lnTo>
                  <a:lnTo>
                    <a:pt x="6350" y="660399"/>
                  </a:lnTo>
                  <a:close/>
                </a:path>
                <a:path w="6350" h="713739">
                  <a:moveTo>
                    <a:pt x="6350" y="666749"/>
                  </a:moveTo>
                  <a:lnTo>
                    <a:pt x="0" y="666749"/>
                  </a:lnTo>
                  <a:lnTo>
                    <a:pt x="0" y="673099"/>
                  </a:lnTo>
                  <a:lnTo>
                    <a:pt x="6350" y="673099"/>
                  </a:lnTo>
                  <a:lnTo>
                    <a:pt x="6350" y="666749"/>
                  </a:lnTo>
                  <a:close/>
                </a:path>
                <a:path w="6350" h="713739">
                  <a:moveTo>
                    <a:pt x="6350" y="673099"/>
                  </a:moveTo>
                  <a:lnTo>
                    <a:pt x="0" y="673099"/>
                  </a:lnTo>
                  <a:lnTo>
                    <a:pt x="0" y="679449"/>
                  </a:lnTo>
                  <a:lnTo>
                    <a:pt x="6350" y="679449"/>
                  </a:lnTo>
                  <a:lnTo>
                    <a:pt x="6350" y="673099"/>
                  </a:lnTo>
                  <a:close/>
                </a:path>
                <a:path w="6350" h="713739">
                  <a:moveTo>
                    <a:pt x="6350" y="679449"/>
                  </a:moveTo>
                  <a:lnTo>
                    <a:pt x="0" y="679449"/>
                  </a:lnTo>
                  <a:lnTo>
                    <a:pt x="0" y="685799"/>
                  </a:lnTo>
                  <a:lnTo>
                    <a:pt x="6350" y="685799"/>
                  </a:lnTo>
                  <a:lnTo>
                    <a:pt x="6350" y="679449"/>
                  </a:lnTo>
                  <a:close/>
                </a:path>
                <a:path w="6350" h="713739">
                  <a:moveTo>
                    <a:pt x="6350" y="685799"/>
                  </a:moveTo>
                  <a:lnTo>
                    <a:pt x="0" y="685799"/>
                  </a:lnTo>
                  <a:lnTo>
                    <a:pt x="0" y="692149"/>
                  </a:lnTo>
                  <a:lnTo>
                    <a:pt x="6350" y="692149"/>
                  </a:lnTo>
                  <a:lnTo>
                    <a:pt x="6350" y="685799"/>
                  </a:lnTo>
                  <a:close/>
                </a:path>
                <a:path w="6350" h="713739">
                  <a:moveTo>
                    <a:pt x="6350" y="692149"/>
                  </a:moveTo>
                  <a:lnTo>
                    <a:pt x="0" y="692149"/>
                  </a:lnTo>
                  <a:lnTo>
                    <a:pt x="0" y="698499"/>
                  </a:lnTo>
                  <a:lnTo>
                    <a:pt x="6350" y="698499"/>
                  </a:lnTo>
                  <a:lnTo>
                    <a:pt x="6350" y="692149"/>
                  </a:lnTo>
                  <a:close/>
                </a:path>
                <a:path w="6350" h="713739">
                  <a:moveTo>
                    <a:pt x="6350" y="698499"/>
                  </a:moveTo>
                  <a:lnTo>
                    <a:pt x="0" y="698499"/>
                  </a:lnTo>
                  <a:lnTo>
                    <a:pt x="0" y="704849"/>
                  </a:lnTo>
                  <a:lnTo>
                    <a:pt x="6350" y="704849"/>
                  </a:lnTo>
                  <a:lnTo>
                    <a:pt x="6350" y="698499"/>
                  </a:lnTo>
                  <a:close/>
                </a:path>
                <a:path w="6350" h="713739">
                  <a:moveTo>
                    <a:pt x="6350" y="704849"/>
                  </a:moveTo>
                  <a:lnTo>
                    <a:pt x="0" y="704849"/>
                  </a:lnTo>
                  <a:lnTo>
                    <a:pt x="0" y="711199"/>
                  </a:lnTo>
                  <a:lnTo>
                    <a:pt x="6350" y="711199"/>
                  </a:lnTo>
                  <a:lnTo>
                    <a:pt x="6350" y="704849"/>
                  </a:lnTo>
                  <a:close/>
                </a:path>
                <a:path w="6350" h="713739">
                  <a:moveTo>
                    <a:pt x="6350" y="711199"/>
                  </a:moveTo>
                  <a:lnTo>
                    <a:pt x="0" y="711199"/>
                  </a:lnTo>
                  <a:lnTo>
                    <a:pt x="0" y="713739"/>
                  </a:lnTo>
                  <a:lnTo>
                    <a:pt x="6350" y="713739"/>
                  </a:lnTo>
                  <a:lnTo>
                    <a:pt x="6350" y="711199"/>
                  </a:lnTo>
                  <a:close/>
                </a:path>
              </a:pathLst>
            </a:custGeom>
            <a:solidFill>
              <a:srgbClr val="2E00F8"/>
            </a:solidFill>
          </p:spPr>
          <p:txBody>
            <a:bodyPr bIns="0" lIns="0" rIns="0" rtlCol="0" tIns="0" wrap="square"/>
            <a:p/>
          </p:txBody>
        </p:sp>
        <p:sp>
          <p:nvSpPr>
            <p:cNvPr id="1050013" name="object 1314"/>
            <p:cNvSpPr/>
            <p:nvPr/>
          </p:nvSpPr>
          <p:spPr>
            <a:xfrm>
              <a:off x="6560820" y="4467859"/>
              <a:ext cx="7620" cy="712470"/>
            </a:xfrm>
            <a:custGeom>
              <a:avLst/>
              <a:ahLst/>
              <a:rect l="l" t="t" r="r" b="b"/>
              <a:pathLst>
                <a:path w="7620" h="712470">
                  <a:moveTo>
                    <a:pt x="7620" y="0"/>
                  </a:moveTo>
                  <a:lnTo>
                    <a:pt x="2539" y="0"/>
                  </a:lnTo>
                  <a:lnTo>
                    <a:pt x="2539" y="1269"/>
                  </a:lnTo>
                  <a:lnTo>
                    <a:pt x="0" y="1269"/>
                  </a:lnTo>
                  <a:lnTo>
                    <a:pt x="0" y="5079"/>
                  </a:lnTo>
                  <a:lnTo>
                    <a:pt x="7620" y="5079"/>
                  </a:lnTo>
                  <a:lnTo>
                    <a:pt x="7620" y="0"/>
                  </a:lnTo>
                  <a:close/>
                </a:path>
                <a:path w="7620" h="712470">
                  <a:moveTo>
                    <a:pt x="7620" y="5080"/>
                  </a:moveTo>
                  <a:lnTo>
                    <a:pt x="0" y="5080"/>
                  </a:lnTo>
                  <a:lnTo>
                    <a:pt x="0" y="11429"/>
                  </a:lnTo>
                  <a:lnTo>
                    <a:pt x="7620" y="11429"/>
                  </a:lnTo>
                  <a:lnTo>
                    <a:pt x="7620" y="5080"/>
                  </a:lnTo>
                  <a:close/>
                </a:path>
                <a:path w="7620" h="712470">
                  <a:moveTo>
                    <a:pt x="7620" y="11430"/>
                  </a:moveTo>
                  <a:lnTo>
                    <a:pt x="0" y="11430"/>
                  </a:lnTo>
                  <a:lnTo>
                    <a:pt x="0" y="17779"/>
                  </a:lnTo>
                  <a:lnTo>
                    <a:pt x="7620" y="17779"/>
                  </a:lnTo>
                  <a:lnTo>
                    <a:pt x="7620" y="11430"/>
                  </a:lnTo>
                  <a:close/>
                </a:path>
                <a:path w="7620" h="712470">
                  <a:moveTo>
                    <a:pt x="7620" y="17780"/>
                  </a:moveTo>
                  <a:lnTo>
                    <a:pt x="0" y="17780"/>
                  </a:lnTo>
                  <a:lnTo>
                    <a:pt x="0" y="24129"/>
                  </a:lnTo>
                  <a:lnTo>
                    <a:pt x="7620" y="24129"/>
                  </a:lnTo>
                  <a:lnTo>
                    <a:pt x="7620" y="17780"/>
                  </a:lnTo>
                  <a:close/>
                </a:path>
                <a:path w="7620" h="712470">
                  <a:moveTo>
                    <a:pt x="7620" y="24130"/>
                  </a:moveTo>
                  <a:lnTo>
                    <a:pt x="0" y="24130"/>
                  </a:lnTo>
                  <a:lnTo>
                    <a:pt x="0" y="30479"/>
                  </a:lnTo>
                  <a:lnTo>
                    <a:pt x="7620" y="30479"/>
                  </a:lnTo>
                  <a:lnTo>
                    <a:pt x="7620" y="24130"/>
                  </a:lnTo>
                  <a:close/>
                </a:path>
                <a:path w="7620" h="712470">
                  <a:moveTo>
                    <a:pt x="7620" y="30480"/>
                  </a:moveTo>
                  <a:lnTo>
                    <a:pt x="0" y="30480"/>
                  </a:lnTo>
                  <a:lnTo>
                    <a:pt x="0" y="36829"/>
                  </a:lnTo>
                  <a:lnTo>
                    <a:pt x="7620" y="36829"/>
                  </a:lnTo>
                  <a:lnTo>
                    <a:pt x="7620" y="30480"/>
                  </a:lnTo>
                  <a:close/>
                </a:path>
                <a:path w="7620" h="712470">
                  <a:moveTo>
                    <a:pt x="7620" y="36830"/>
                  </a:moveTo>
                  <a:lnTo>
                    <a:pt x="0" y="36830"/>
                  </a:lnTo>
                  <a:lnTo>
                    <a:pt x="0" y="43179"/>
                  </a:lnTo>
                  <a:lnTo>
                    <a:pt x="7620" y="43179"/>
                  </a:lnTo>
                  <a:lnTo>
                    <a:pt x="7620" y="36830"/>
                  </a:lnTo>
                  <a:close/>
                </a:path>
                <a:path w="7620" h="712470">
                  <a:moveTo>
                    <a:pt x="7620" y="43180"/>
                  </a:moveTo>
                  <a:lnTo>
                    <a:pt x="0" y="43180"/>
                  </a:lnTo>
                  <a:lnTo>
                    <a:pt x="0" y="49529"/>
                  </a:lnTo>
                  <a:lnTo>
                    <a:pt x="7620" y="49529"/>
                  </a:lnTo>
                  <a:lnTo>
                    <a:pt x="7620" y="43180"/>
                  </a:lnTo>
                  <a:close/>
                </a:path>
                <a:path w="7620" h="712470">
                  <a:moveTo>
                    <a:pt x="7620" y="49530"/>
                  </a:moveTo>
                  <a:lnTo>
                    <a:pt x="0" y="49530"/>
                  </a:lnTo>
                  <a:lnTo>
                    <a:pt x="0" y="55879"/>
                  </a:lnTo>
                  <a:lnTo>
                    <a:pt x="7620" y="55879"/>
                  </a:lnTo>
                  <a:lnTo>
                    <a:pt x="7620" y="49530"/>
                  </a:lnTo>
                  <a:close/>
                </a:path>
                <a:path w="7620" h="712470">
                  <a:moveTo>
                    <a:pt x="7620" y="55880"/>
                  </a:moveTo>
                  <a:lnTo>
                    <a:pt x="0" y="55880"/>
                  </a:lnTo>
                  <a:lnTo>
                    <a:pt x="0" y="62229"/>
                  </a:lnTo>
                  <a:lnTo>
                    <a:pt x="7620" y="62229"/>
                  </a:lnTo>
                  <a:lnTo>
                    <a:pt x="7620" y="55880"/>
                  </a:lnTo>
                  <a:close/>
                </a:path>
                <a:path w="7620" h="712470">
                  <a:moveTo>
                    <a:pt x="7620" y="62230"/>
                  </a:moveTo>
                  <a:lnTo>
                    <a:pt x="0" y="62230"/>
                  </a:lnTo>
                  <a:lnTo>
                    <a:pt x="0" y="68579"/>
                  </a:lnTo>
                  <a:lnTo>
                    <a:pt x="7620" y="68579"/>
                  </a:lnTo>
                  <a:lnTo>
                    <a:pt x="7620" y="62230"/>
                  </a:lnTo>
                  <a:close/>
                </a:path>
                <a:path w="7620" h="712470">
                  <a:moveTo>
                    <a:pt x="7620" y="68580"/>
                  </a:moveTo>
                  <a:lnTo>
                    <a:pt x="0" y="68580"/>
                  </a:lnTo>
                  <a:lnTo>
                    <a:pt x="0" y="74929"/>
                  </a:lnTo>
                  <a:lnTo>
                    <a:pt x="7620" y="74929"/>
                  </a:lnTo>
                  <a:lnTo>
                    <a:pt x="7620" y="68580"/>
                  </a:lnTo>
                  <a:close/>
                </a:path>
                <a:path w="7620" h="712470">
                  <a:moveTo>
                    <a:pt x="7620" y="74930"/>
                  </a:moveTo>
                  <a:lnTo>
                    <a:pt x="0" y="74930"/>
                  </a:lnTo>
                  <a:lnTo>
                    <a:pt x="0" y="81279"/>
                  </a:lnTo>
                  <a:lnTo>
                    <a:pt x="7620" y="81279"/>
                  </a:lnTo>
                  <a:lnTo>
                    <a:pt x="7620" y="74930"/>
                  </a:lnTo>
                  <a:close/>
                </a:path>
                <a:path w="7620" h="712470">
                  <a:moveTo>
                    <a:pt x="7620" y="81280"/>
                  </a:moveTo>
                  <a:lnTo>
                    <a:pt x="0" y="81280"/>
                  </a:lnTo>
                  <a:lnTo>
                    <a:pt x="0" y="87629"/>
                  </a:lnTo>
                  <a:lnTo>
                    <a:pt x="7620" y="87629"/>
                  </a:lnTo>
                  <a:lnTo>
                    <a:pt x="7620" y="81280"/>
                  </a:lnTo>
                  <a:close/>
                </a:path>
                <a:path w="7620" h="712470">
                  <a:moveTo>
                    <a:pt x="7620" y="87630"/>
                  </a:moveTo>
                  <a:lnTo>
                    <a:pt x="0" y="87630"/>
                  </a:lnTo>
                  <a:lnTo>
                    <a:pt x="0" y="93979"/>
                  </a:lnTo>
                  <a:lnTo>
                    <a:pt x="7620" y="93979"/>
                  </a:lnTo>
                  <a:lnTo>
                    <a:pt x="7620" y="87630"/>
                  </a:lnTo>
                  <a:close/>
                </a:path>
                <a:path w="7620" h="712470">
                  <a:moveTo>
                    <a:pt x="7620" y="93980"/>
                  </a:moveTo>
                  <a:lnTo>
                    <a:pt x="0" y="93980"/>
                  </a:lnTo>
                  <a:lnTo>
                    <a:pt x="0" y="100329"/>
                  </a:lnTo>
                  <a:lnTo>
                    <a:pt x="7620" y="100329"/>
                  </a:lnTo>
                  <a:lnTo>
                    <a:pt x="7620" y="93980"/>
                  </a:lnTo>
                  <a:close/>
                </a:path>
                <a:path w="7620" h="712470">
                  <a:moveTo>
                    <a:pt x="7620" y="100330"/>
                  </a:moveTo>
                  <a:lnTo>
                    <a:pt x="0" y="100330"/>
                  </a:lnTo>
                  <a:lnTo>
                    <a:pt x="0" y="106679"/>
                  </a:lnTo>
                  <a:lnTo>
                    <a:pt x="7620" y="106679"/>
                  </a:lnTo>
                  <a:lnTo>
                    <a:pt x="7620" y="100330"/>
                  </a:lnTo>
                  <a:close/>
                </a:path>
                <a:path w="7620" h="712470">
                  <a:moveTo>
                    <a:pt x="7620" y="106680"/>
                  </a:moveTo>
                  <a:lnTo>
                    <a:pt x="0" y="106680"/>
                  </a:lnTo>
                  <a:lnTo>
                    <a:pt x="0" y="113029"/>
                  </a:lnTo>
                  <a:lnTo>
                    <a:pt x="7620" y="113029"/>
                  </a:lnTo>
                  <a:lnTo>
                    <a:pt x="7620" y="106680"/>
                  </a:lnTo>
                  <a:close/>
                </a:path>
                <a:path w="7620" h="712470">
                  <a:moveTo>
                    <a:pt x="7620" y="113030"/>
                  </a:moveTo>
                  <a:lnTo>
                    <a:pt x="0" y="113030"/>
                  </a:lnTo>
                  <a:lnTo>
                    <a:pt x="0" y="119379"/>
                  </a:lnTo>
                  <a:lnTo>
                    <a:pt x="7620" y="119379"/>
                  </a:lnTo>
                  <a:lnTo>
                    <a:pt x="7620" y="113030"/>
                  </a:lnTo>
                  <a:close/>
                </a:path>
                <a:path w="7620" h="712470">
                  <a:moveTo>
                    <a:pt x="7620" y="119380"/>
                  </a:moveTo>
                  <a:lnTo>
                    <a:pt x="0" y="119380"/>
                  </a:lnTo>
                  <a:lnTo>
                    <a:pt x="0" y="125729"/>
                  </a:lnTo>
                  <a:lnTo>
                    <a:pt x="7620" y="125729"/>
                  </a:lnTo>
                  <a:lnTo>
                    <a:pt x="7620" y="119380"/>
                  </a:lnTo>
                  <a:close/>
                </a:path>
                <a:path w="7620" h="712470">
                  <a:moveTo>
                    <a:pt x="7620" y="125730"/>
                  </a:moveTo>
                  <a:lnTo>
                    <a:pt x="0" y="125730"/>
                  </a:lnTo>
                  <a:lnTo>
                    <a:pt x="0" y="132079"/>
                  </a:lnTo>
                  <a:lnTo>
                    <a:pt x="7620" y="132079"/>
                  </a:lnTo>
                  <a:lnTo>
                    <a:pt x="7620" y="125730"/>
                  </a:lnTo>
                  <a:close/>
                </a:path>
                <a:path w="7620" h="712470">
                  <a:moveTo>
                    <a:pt x="7620" y="132080"/>
                  </a:moveTo>
                  <a:lnTo>
                    <a:pt x="0" y="132080"/>
                  </a:lnTo>
                  <a:lnTo>
                    <a:pt x="0" y="138429"/>
                  </a:lnTo>
                  <a:lnTo>
                    <a:pt x="7620" y="138429"/>
                  </a:lnTo>
                  <a:lnTo>
                    <a:pt x="7620" y="132080"/>
                  </a:lnTo>
                  <a:close/>
                </a:path>
                <a:path w="7620" h="712470">
                  <a:moveTo>
                    <a:pt x="7620" y="138430"/>
                  </a:moveTo>
                  <a:lnTo>
                    <a:pt x="0" y="138430"/>
                  </a:lnTo>
                  <a:lnTo>
                    <a:pt x="0" y="143509"/>
                  </a:lnTo>
                  <a:lnTo>
                    <a:pt x="7620" y="143509"/>
                  </a:lnTo>
                  <a:lnTo>
                    <a:pt x="7620" y="138430"/>
                  </a:lnTo>
                  <a:close/>
                </a:path>
                <a:path w="7620" h="712470">
                  <a:moveTo>
                    <a:pt x="7620" y="143510"/>
                  </a:moveTo>
                  <a:lnTo>
                    <a:pt x="0" y="143510"/>
                  </a:lnTo>
                  <a:lnTo>
                    <a:pt x="0" y="151129"/>
                  </a:lnTo>
                  <a:lnTo>
                    <a:pt x="7620" y="151129"/>
                  </a:lnTo>
                  <a:lnTo>
                    <a:pt x="7620" y="143510"/>
                  </a:lnTo>
                  <a:close/>
                </a:path>
                <a:path w="7620" h="712470">
                  <a:moveTo>
                    <a:pt x="7620" y="151130"/>
                  </a:moveTo>
                  <a:lnTo>
                    <a:pt x="0" y="151130"/>
                  </a:lnTo>
                  <a:lnTo>
                    <a:pt x="0" y="157479"/>
                  </a:lnTo>
                  <a:lnTo>
                    <a:pt x="7620" y="157479"/>
                  </a:lnTo>
                  <a:lnTo>
                    <a:pt x="7620" y="151130"/>
                  </a:lnTo>
                  <a:close/>
                </a:path>
                <a:path w="7620" h="712470">
                  <a:moveTo>
                    <a:pt x="7620" y="157480"/>
                  </a:moveTo>
                  <a:lnTo>
                    <a:pt x="0" y="157480"/>
                  </a:lnTo>
                  <a:lnTo>
                    <a:pt x="0" y="163829"/>
                  </a:lnTo>
                  <a:lnTo>
                    <a:pt x="7620" y="163829"/>
                  </a:lnTo>
                  <a:lnTo>
                    <a:pt x="7620" y="157480"/>
                  </a:lnTo>
                  <a:close/>
                </a:path>
                <a:path w="7620" h="712470">
                  <a:moveTo>
                    <a:pt x="7620" y="163830"/>
                  </a:moveTo>
                  <a:lnTo>
                    <a:pt x="0" y="163830"/>
                  </a:lnTo>
                  <a:lnTo>
                    <a:pt x="0" y="170179"/>
                  </a:lnTo>
                  <a:lnTo>
                    <a:pt x="7620" y="170179"/>
                  </a:lnTo>
                  <a:lnTo>
                    <a:pt x="7620" y="163830"/>
                  </a:lnTo>
                  <a:close/>
                </a:path>
                <a:path w="7620" h="712470">
                  <a:moveTo>
                    <a:pt x="7620" y="170180"/>
                  </a:moveTo>
                  <a:lnTo>
                    <a:pt x="0" y="170180"/>
                  </a:lnTo>
                  <a:lnTo>
                    <a:pt x="0" y="176529"/>
                  </a:lnTo>
                  <a:lnTo>
                    <a:pt x="7620" y="176529"/>
                  </a:lnTo>
                  <a:lnTo>
                    <a:pt x="7620" y="170180"/>
                  </a:lnTo>
                  <a:close/>
                </a:path>
                <a:path w="7620" h="712470">
                  <a:moveTo>
                    <a:pt x="7620" y="176530"/>
                  </a:moveTo>
                  <a:lnTo>
                    <a:pt x="0" y="176530"/>
                  </a:lnTo>
                  <a:lnTo>
                    <a:pt x="0" y="182879"/>
                  </a:lnTo>
                  <a:lnTo>
                    <a:pt x="7620" y="182879"/>
                  </a:lnTo>
                  <a:lnTo>
                    <a:pt x="7620" y="176530"/>
                  </a:lnTo>
                  <a:close/>
                </a:path>
                <a:path w="7620" h="712470">
                  <a:moveTo>
                    <a:pt x="7620" y="182880"/>
                  </a:moveTo>
                  <a:lnTo>
                    <a:pt x="0" y="182880"/>
                  </a:lnTo>
                  <a:lnTo>
                    <a:pt x="0" y="189229"/>
                  </a:lnTo>
                  <a:lnTo>
                    <a:pt x="7620" y="189229"/>
                  </a:lnTo>
                  <a:lnTo>
                    <a:pt x="7620" y="182880"/>
                  </a:lnTo>
                  <a:close/>
                </a:path>
                <a:path w="7620" h="712470">
                  <a:moveTo>
                    <a:pt x="7620" y="189230"/>
                  </a:moveTo>
                  <a:lnTo>
                    <a:pt x="0" y="189230"/>
                  </a:lnTo>
                  <a:lnTo>
                    <a:pt x="0" y="195579"/>
                  </a:lnTo>
                  <a:lnTo>
                    <a:pt x="7620" y="195579"/>
                  </a:lnTo>
                  <a:lnTo>
                    <a:pt x="7620" y="189230"/>
                  </a:lnTo>
                  <a:close/>
                </a:path>
                <a:path w="7620" h="712470">
                  <a:moveTo>
                    <a:pt x="7620" y="195580"/>
                  </a:moveTo>
                  <a:lnTo>
                    <a:pt x="0" y="195580"/>
                  </a:lnTo>
                  <a:lnTo>
                    <a:pt x="0" y="201929"/>
                  </a:lnTo>
                  <a:lnTo>
                    <a:pt x="7620" y="201929"/>
                  </a:lnTo>
                  <a:lnTo>
                    <a:pt x="7620" y="195580"/>
                  </a:lnTo>
                  <a:close/>
                </a:path>
                <a:path w="7620" h="712470">
                  <a:moveTo>
                    <a:pt x="7620" y="201930"/>
                  </a:moveTo>
                  <a:lnTo>
                    <a:pt x="0" y="201930"/>
                  </a:lnTo>
                  <a:lnTo>
                    <a:pt x="0" y="208279"/>
                  </a:lnTo>
                  <a:lnTo>
                    <a:pt x="7620" y="208279"/>
                  </a:lnTo>
                  <a:lnTo>
                    <a:pt x="7620" y="201930"/>
                  </a:lnTo>
                  <a:close/>
                </a:path>
                <a:path w="7620" h="712470">
                  <a:moveTo>
                    <a:pt x="7620" y="208280"/>
                  </a:moveTo>
                  <a:lnTo>
                    <a:pt x="0" y="208280"/>
                  </a:lnTo>
                  <a:lnTo>
                    <a:pt x="0" y="214629"/>
                  </a:lnTo>
                  <a:lnTo>
                    <a:pt x="7620" y="214629"/>
                  </a:lnTo>
                  <a:lnTo>
                    <a:pt x="7620" y="208280"/>
                  </a:lnTo>
                  <a:close/>
                </a:path>
                <a:path w="7620" h="712470">
                  <a:moveTo>
                    <a:pt x="7620" y="214630"/>
                  </a:moveTo>
                  <a:lnTo>
                    <a:pt x="0" y="214630"/>
                  </a:lnTo>
                  <a:lnTo>
                    <a:pt x="0" y="220979"/>
                  </a:lnTo>
                  <a:lnTo>
                    <a:pt x="7620" y="220979"/>
                  </a:lnTo>
                  <a:lnTo>
                    <a:pt x="7620" y="214630"/>
                  </a:lnTo>
                  <a:close/>
                </a:path>
                <a:path w="7620" h="712470">
                  <a:moveTo>
                    <a:pt x="7620" y="220980"/>
                  </a:moveTo>
                  <a:lnTo>
                    <a:pt x="0" y="220980"/>
                  </a:lnTo>
                  <a:lnTo>
                    <a:pt x="0" y="223519"/>
                  </a:lnTo>
                  <a:lnTo>
                    <a:pt x="7620" y="223519"/>
                  </a:lnTo>
                  <a:lnTo>
                    <a:pt x="7620" y="220980"/>
                  </a:lnTo>
                  <a:close/>
                </a:path>
                <a:path w="7620" h="712470">
                  <a:moveTo>
                    <a:pt x="7620" y="303530"/>
                  </a:moveTo>
                  <a:lnTo>
                    <a:pt x="2539" y="303530"/>
                  </a:lnTo>
                  <a:lnTo>
                    <a:pt x="2539" y="304800"/>
                  </a:lnTo>
                  <a:lnTo>
                    <a:pt x="0" y="304800"/>
                  </a:lnTo>
                  <a:lnTo>
                    <a:pt x="0" y="309879"/>
                  </a:lnTo>
                  <a:lnTo>
                    <a:pt x="7620" y="309879"/>
                  </a:lnTo>
                  <a:lnTo>
                    <a:pt x="7620" y="303530"/>
                  </a:lnTo>
                  <a:close/>
                </a:path>
                <a:path w="7620" h="712470">
                  <a:moveTo>
                    <a:pt x="7620" y="309880"/>
                  </a:moveTo>
                  <a:lnTo>
                    <a:pt x="0" y="309880"/>
                  </a:lnTo>
                  <a:lnTo>
                    <a:pt x="0" y="316229"/>
                  </a:lnTo>
                  <a:lnTo>
                    <a:pt x="7620" y="316229"/>
                  </a:lnTo>
                  <a:lnTo>
                    <a:pt x="7620" y="309880"/>
                  </a:lnTo>
                  <a:close/>
                </a:path>
                <a:path w="7620" h="712470">
                  <a:moveTo>
                    <a:pt x="7620" y="316230"/>
                  </a:moveTo>
                  <a:lnTo>
                    <a:pt x="0" y="316230"/>
                  </a:lnTo>
                  <a:lnTo>
                    <a:pt x="0" y="322579"/>
                  </a:lnTo>
                  <a:lnTo>
                    <a:pt x="7620" y="322579"/>
                  </a:lnTo>
                  <a:lnTo>
                    <a:pt x="7620" y="316230"/>
                  </a:lnTo>
                  <a:close/>
                </a:path>
                <a:path w="7620" h="712470">
                  <a:moveTo>
                    <a:pt x="7620" y="322580"/>
                  </a:moveTo>
                  <a:lnTo>
                    <a:pt x="0" y="322580"/>
                  </a:lnTo>
                  <a:lnTo>
                    <a:pt x="0" y="328929"/>
                  </a:lnTo>
                  <a:lnTo>
                    <a:pt x="7620" y="328929"/>
                  </a:lnTo>
                  <a:lnTo>
                    <a:pt x="7620" y="322580"/>
                  </a:lnTo>
                  <a:close/>
                </a:path>
                <a:path w="7620" h="712470">
                  <a:moveTo>
                    <a:pt x="7620" y="328930"/>
                  </a:moveTo>
                  <a:lnTo>
                    <a:pt x="0" y="328930"/>
                  </a:lnTo>
                  <a:lnTo>
                    <a:pt x="0" y="335279"/>
                  </a:lnTo>
                  <a:lnTo>
                    <a:pt x="7620" y="335279"/>
                  </a:lnTo>
                  <a:lnTo>
                    <a:pt x="7620" y="328930"/>
                  </a:lnTo>
                  <a:close/>
                </a:path>
                <a:path w="7620" h="712470">
                  <a:moveTo>
                    <a:pt x="7620" y="335280"/>
                  </a:moveTo>
                  <a:lnTo>
                    <a:pt x="0" y="335280"/>
                  </a:lnTo>
                  <a:lnTo>
                    <a:pt x="0" y="341629"/>
                  </a:lnTo>
                  <a:lnTo>
                    <a:pt x="7620" y="341629"/>
                  </a:lnTo>
                  <a:lnTo>
                    <a:pt x="7620" y="335280"/>
                  </a:lnTo>
                  <a:close/>
                </a:path>
                <a:path w="7620" h="712470">
                  <a:moveTo>
                    <a:pt x="7620" y="341630"/>
                  </a:moveTo>
                  <a:lnTo>
                    <a:pt x="0" y="341630"/>
                  </a:lnTo>
                  <a:lnTo>
                    <a:pt x="0" y="347979"/>
                  </a:lnTo>
                  <a:lnTo>
                    <a:pt x="7620" y="347979"/>
                  </a:lnTo>
                  <a:lnTo>
                    <a:pt x="7620" y="341630"/>
                  </a:lnTo>
                  <a:close/>
                </a:path>
                <a:path w="7620" h="712470">
                  <a:moveTo>
                    <a:pt x="7620" y="347980"/>
                  </a:moveTo>
                  <a:lnTo>
                    <a:pt x="0" y="347980"/>
                  </a:lnTo>
                  <a:lnTo>
                    <a:pt x="0" y="354329"/>
                  </a:lnTo>
                  <a:lnTo>
                    <a:pt x="7620" y="354329"/>
                  </a:lnTo>
                  <a:lnTo>
                    <a:pt x="7620" y="347980"/>
                  </a:lnTo>
                  <a:close/>
                </a:path>
                <a:path w="7620" h="712470">
                  <a:moveTo>
                    <a:pt x="7620" y="354330"/>
                  </a:moveTo>
                  <a:lnTo>
                    <a:pt x="0" y="354330"/>
                  </a:lnTo>
                  <a:lnTo>
                    <a:pt x="0" y="360679"/>
                  </a:lnTo>
                  <a:lnTo>
                    <a:pt x="7620" y="360679"/>
                  </a:lnTo>
                  <a:lnTo>
                    <a:pt x="7620" y="354330"/>
                  </a:lnTo>
                  <a:close/>
                </a:path>
                <a:path w="7620" h="712470">
                  <a:moveTo>
                    <a:pt x="7620" y="360680"/>
                  </a:moveTo>
                  <a:lnTo>
                    <a:pt x="0" y="360680"/>
                  </a:lnTo>
                  <a:lnTo>
                    <a:pt x="0" y="367029"/>
                  </a:lnTo>
                  <a:lnTo>
                    <a:pt x="7620" y="367029"/>
                  </a:lnTo>
                  <a:lnTo>
                    <a:pt x="7620" y="360680"/>
                  </a:lnTo>
                  <a:close/>
                </a:path>
                <a:path w="7620" h="712470">
                  <a:moveTo>
                    <a:pt x="7620" y="367030"/>
                  </a:moveTo>
                  <a:lnTo>
                    <a:pt x="0" y="367030"/>
                  </a:lnTo>
                  <a:lnTo>
                    <a:pt x="0" y="373379"/>
                  </a:lnTo>
                  <a:lnTo>
                    <a:pt x="7620" y="373379"/>
                  </a:lnTo>
                  <a:lnTo>
                    <a:pt x="7620" y="367030"/>
                  </a:lnTo>
                  <a:close/>
                </a:path>
                <a:path w="7620" h="712470">
                  <a:moveTo>
                    <a:pt x="7620" y="373380"/>
                  </a:moveTo>
                  <a:lnTo>
                    <a:pt x="0" y="373380"/>
                  </a:lnTo>
                  <a:lnTo>
                    <a:pt x="0" y="379729"/>
                  </a:lnTo>
                  <a:lnTo>
                    <a:pt x="7620" y="379729"/>
                  </a:lnTo>
                  <a:lnTo>
                    <a:pt x="7620" y="373380"/>
                  </a:lnTo>
                  <a:close/>
                </a:path>
                <a:path w="7620" h="712470">
                  <a:moveTo>
                    <a:pt x="7620" y="379730"/>
                  </a:moveTo>
                  <a:lnTo>
                    <a:pt x="0" y="379730"/>
                  </a:lnTo>
                  <a:lnTo>
                    <a:pt x="0" y="386079"/>
                  </a:lnTo>
                  <a:lnTo>
                    <a:pt x="7620" y="386079"/>
                  </a:lnTo>
                  <a:lnTo>
                    <a:pt x="7620" y="379730"/>
                  </a:lnTo>
                  <a:close/>
                </a:path>
                <a:path w="7620" h="712470">
                  <a:moveTo>
                    <a:pt x="7620" y="386080"/>
                  </a:moveTo>
                  <a:lnTo>
                    <a:pt x="0" y="386080"/>
                  </a:lnTo>
                  <a:lnTo>
                    <a:pt x="0" y="392429"/>
                  </a:lnTo>
                  <a:lnTo>
                    <a:pt x="7620" y="392429"/>
                  </a:lnTo>
                  <a:lnTo>
                    <a:pt x="7620" y="386080"/>
                  </a:lnTo>
                  <a:close/>
                </a:path>
                <a:path w="7620" h="712470">
                  <a:moveTo>
                    <a:pt x="7620" y="392430"/>
                  </a:moveTo>
                  <a:lnTo>
                    <a:pt x="0" y="392430"/>
                  </a:lnTo>
                  <a:lnTo>
                    <a:pt x="0" y="398779"/>
                  </a:lnTo>
                  <a:lnTo>
                    <a:pt x="7620" y="398779"/>
                  </a:lnTo>
                  <a:lnTo>
                    <a:pt x="7620" y="392430"/>
                  </a:lnTo>
                  <a:close/>
                </a:path>
                <a:path w="7620" h="712470">
                  <a:moveTo>
                    <a:pt x="7620" y="398780"/>
                  </a:moveTo>
                  <a:lnTo>
                    <a:pt x="0" y="398780"/>
                  </a:lnTo>
                  <a:lnTo>
                    <a:pt x="0" y="405129"/>
                  </a:lnTo>
                  <a:lnTo>
                    <a:pt x="7620" y="405129"/>
                  </a:lnTo>
                  <a:lnTo>
                    <a:pt x="7620" y="398780"/>
                  </a:lnTo>
                  <a:close/>
                </a:path>
                <a:path w="7620" h="712470">
                  <a:moveTo>
                    <a:pt x="7620" y="405130"/>
                  </a:moveTo>
                  <a:lnTo>
                    <a:pt x="0" y="405130"/>
                  </a:lnTo>
                  <a:lnTo>
                    <a:pt x="0" y="411479"/>
                  </a:lnTo>
                  <a:lnTo>
                    <a:pt x="7620" y="411479"/>
                  </a:lnTo>
                  <a:lnTo>
                    <a:pt x="7620" y="405130"/>
                  </a:lnTo>
                  <a:close/>
                </a:path>
                <a:path w="7620" h="712470">
                  <a:moveTo>
                    <a:pt x="7620" y="411480"/>
                  </a:moveTo>
                  <a:lnTo>
                    <a:pt x="0" y="411480"/>
                  </a:lnTo>
                  <a:lnTo>
                    <a:pt x="0" y="417829"/>
                  </a:lnTo>
                  <a:lnTo>
                    <a:pt x="7620" y="417829"/>
                  </a:lnTo>
                  <a:lnTo>
                    <a:pt x="7620" y="411480"/>
                  </a:lnTo>
                  <a:close/>
                </a:path>
                <a:path w="7620" h="712470">
                  <a:moveTo>
                    <a:pt x="7620" y="417830"/>
                  </a:moveTo>
                  <a:lnTo>
                    <a:pt x="0" y="417830"/>
                  </a:lnTo>
                  <a:lnTo>
                    <a:pt x="0" y="424179"/>
                  </a:lnTo>
                  <a:lnTo>
                    <a:pt x="7620" y="424179"/>
                  </a:lnTo>
                  <a:lnTo>
                    <a:pt x="7620" y="417830"/>
                  </a:lnTo>
                  <a:close/>
                </a:path>
                <a:path w="7620" h="712470">
                  <a:moveTo>
                    <a:pt x="7620" y="424180"/>
                  </a:moveTo>
                  <a:lnTo>
                    <a:pt x="0" y="424180"/>
                  </a:lnTo>
                  <a:lnTo>
                    <a:pt x="0" y="430529"/>
                  </a:lnTo>
                  <a:lnTo>
                    <a:pt x="7620" y="430529"/>
                  </a:lnTo>
                  <a:lnTo>
                    <a:pt x="7620" y="424180"/>
                  </a:lnTo>
                  <a:close/>
                </a:path>
                <a:path w="7620" h="712470">
                  <a:moveTo>
                    <a:pt x="7620" y="430530"/>
                  </a:moveTo>
                  <a:lnTo>
                    <a:pt x="0" y="430530"/>
                  </a:lnTo>
                  <a:lnTo>
                    <a:pt x="0" y="436879"/>
                  </a:lnTo>
                  <a:lnTo>
                    <a:pt x="7620" y="436879"/>
                  </a:lnTo>
                  <a:lnTo>
                    <a:pt x="7620" y="430530"/>
                  </a:lnTo>
                  <a:close/>
                </a:path>
                <a:path w="7620" h="712470">
                  <a:moveTo>
                    <a:pt x="7620" y="436880"/>
                  </a:moveTo>
                  <a:lnTo>
                    <a:pt x="0" y="436880"/>
                  </a:lnTo>
                  <a:lnTo>
                    <a:pt x="0" y="443229"/>
                  </a:lnTo>
                  <a:lnTo>
                    <a:pt x="7620" y="443229"/>
                  </a:lnTo>
                  <a:lnTo>
                    <a:pt x="7620" y="436880"/>
                  </a:lnTo>
                  <a:close/>
                </a:path>
                <a:path w="7620" h="712470">
                  <a:moveTo>
                    <a:pt x="7620" y="443230"/>
                  </a:moveTo>
                  <a:lnTo>
                    <a:pt x="0" y="443230"/>
                  </a:lnTo>
                  <a:lnTo>
                    <a:pt x="0" y="449579"/>
                  </a:lnTo>
                  <a:lnTo>
                    <a:pt x="7620" y="449579"/>
                  </a:lnTo>
                  <a:lnTo>
                    <a:pt x="7620" y="443230"/>
                  </a:lnTo>
                  <a:close/>
                </a:path>
                <a:path w="7620" h="712470">
                  <a:moveTo>
                    <a:pt x="7620" y="449580"/>
                  </a:moveTo>
                  <a:lnTo>
                    <a:pt x="0" y="449580"/>
                  </a:lnTo>
                  <a:lnTo>
                    <a:pt x="0" y="455929"/>
                  </a:lnTo>
                  <a:lnTo>
                    <a:pt x="7620" y="455929"/>
                  </a:lnTo>
                  <a:lnTo>
                    <a:pt x="7620" y="449580"/>
                  </a:lnTo>
                  <a:close/>
                </a:path>
                <a:path w="7620" h="712470">
                  <a:moveTo>
                    <a:pt x="7620" y="455930"/>
                  </a:moveTo>
                  <a:lnTo>
                    <a:pt x="0" y="455930"/>
                  </a:lnTo>
                  <a:lnTo>
                    <a:pt x="0" y="462279"/>
                  </a:lnTo>
                  <a:lnTo>
                    <a:pt x="7620" y="462279"/>
                  </a:lnTo>
                  <a:lnTo>
                    <a:pt x="7620" y="455930"/>
                  </a:lnTo>
                  <a:close/>
                </a:path>
                <a:path w="7620" h="712470">
                  <a:moveTo>
                    <a:pt x="7620" y="462280"/>
                  </a:moveTo>
                  <a:lnTo>
                    <a:pt x="0" y="462280"/>
                  </a:lnTo>
                  <a:lnTo>
                    <a:pt x="0" y="468629"/>
                  </a:lnTo>
                  <a:lnTo>
                    <a:pt x="7620" y="468629"/>
                  </a:lnTo>
                  <a:lnTo>
                    <a:pt x="7620" y="462280"/>
                  </a:lnTo>
                  <a:close/>
                </a:path>
                <a:path w="7620" h="712470">
                  <a:moveTo>
                    <a:pt x="7620" y="468630"/>
                  </a:moveTo>
                  <a:lnTo>
                    <a:pt x="0" y="468630"/>
                  </a:lnTo>
                  <a:lnTo>
                    <a:pt x="0" y="494029"/>
                  </a:lnTo>
                  <a:lnTo>
                    <a:pt x="7620" y="494029"/>
                  </a:lnTo>
                  <a:lnTo>
                    <a:pt x="7620" y="468630"/>
                  </a:lnTo>
                  <a:close/>
                </a:path>
                <a:path w="7620" h="712470">
                  <a:moveTo>
                    <a:pt x="7620" y="494030"/>
                  </a:moveTo>
                  <a:lnTo>
                    <a:pt x="0" y="494030"/>
                  </a:lnTo>
                  <a:lnTo>
                    <a:pt x="0" y="499109"/>
                  </a:lnTo>
                  <a:lnTo>
                    <a:pt x="7620" y="499109"/>
                  </a:lnTo>
                  <a:lnTo>
                    <a:pt x="7620" y="494030"/>
                  </a:lnTo>
                  <a:close/>
                </a:path>
                <a:path w="7620" h="712470">
                  <a:moveTo>
                    <a:pt x="7620" y="499110"/>
                  </a:moveTo>
                  <a:lnTo>
                    <a:pt x="0" y="499110"/>
                  </a:lnTo>
                  <a:lnTo>
                    <a:pt x="0" y="506729"/>
                  </a:lnTo>
                  <a:lnTo>
                    <a:pt x="7620" y="506729"/>
                  </a:lnTo>
                  <a:lnTo>
                    <a:pt x="7620" y="499110"/>
                  </a:lnTo>
                  <a:close/>
                </a:path>
                <a:path w="7620" h="712470">
                  <a:moveTo>
                    <a:pt x="7620" y="506730"/>
                  </a:moveTo>
                  <a:lnTo>
                    <a:pt x="0" y="506730"/>
                  </a:lnTo>
                  <a:lnTo>
                    <a:pt x="0" y="513079"/>
                  </a:lnTo>
                  <a:lnTo>
                    <a:pt x="7620" y="513079"/>
                  </a:lnTo>
                  <a:lnTo>
                    <a:pt x="7620" y="506730"/>
                  </a:lnTo>
                  <a:close/>
                </a:path>
                <a:path w="7620" h="712470">
                  <a:moveTo>
                    <a:pt x="7620" y="513080"/>
                  </a:moveTo>
                  <a:lnTo>
                    <a:pt x="0" y="513080"/>
                  </a:lnTo>
                  <a:lnTo>
                    <a:pt x="0" y="519429"/>
                  </a:lnTo>
                  <a:lnTo>
                    <a:pt x="7620" y="519429"/>
                  </a:lnTo>
                  <a:lnTo>
                    <a:pt x="7620" y="513080"/>
                  </a:lnTo>
                  <a:close/>
                </a:path>
                <a:path w="7620" h="712470">
                  <a:moveTo>
                    <a:pt x="7620" y="519430"/>
                  </a:moveTo>
                  <a:lnTo>
                    <a:pt x="0" y="519430"/>
                  </a:lnTo>
                  <a:lnTo>
                    <a:pt x="0" y="525779"/>
                  </a:lnTo>
                  <a:lnTo>
                    <a:pt x="7620" y="525779"/>
                  </a:lnTo>
                  <a:lnTo>
                    <a:pt x="7620" y="519430"/>
                  </a:lnTo>
                  <a:close/>
                </a:path>
                <a:path w="7620" h="712470">
                  <a:moveTo>
                    <a:pt x="7620" y="525780"/>
                  </a:moveTo>
                  <a:lnTo>
                    <a:pt x="0" y="525780"/>
                  </a:lnTo>
                  <a:lnTo>
                    <a:pt x="0" y="532129"/>
                  </a:lnTo>
                  <a:lnTo>
                    <a:pt x="7620" y="532129"/>
                  </a:lnTo>
                  <a:lnTo>
                    <a:pt x="7620" y="525780"/>
                  </a:lnTo>
                  <a:close/>
                </a:path>
                <a:path w="7620" h="712470">
                  <a:moveTo>
                    <a:pt x="7620" y="532130"/>
                  </a:moveTo>
                  <a:lnTo>
                    <a:pt x="0" y="532130"/>
                  </a:lnTo>
                  <a:lnTo>
                    <a:pt x="0" y="538479"/>
                  </a:lnTo>
                  <a:lnTo>
                    <a:pt x="7620" y="538479"/>
                  </a:lnTo>
                  <a:lnTo>
                    <a:pt x="7620" y="532130"/>
                  </a:lnTo>
                  <a:close/>
                </a:path>
                <a:path w="7620" h="712470">
                  <a:moveTo>
                    <a:pt x="7620" y="538480"/>
                  </a:moveTo>
                  <a:lnTo>
                    <a:pt x="0" y="538480"/>
                  </a:lnTo>
                  <a:lnTo>
                    <a:pt x="0" y="544829"/>
                  </a:lnTo>
                  <a:lnTo>
                    <a:pt x="7620" y="544829"/>
                  </a:lnTo>
                  <a:lnTo>
                    <a:pt x="7620" y="538480"/>
                  </a:lnTo>
                  <a:close/>
                </a:path>
                <a:path w="7620" h="712470">
                  <a:moveTo>
                    <a:pt x="7620" y="544830"/>
                  </a:moveTo>
                  <a:lnTo>
                    <a:pt x="0" y="544830"/>
                  </a:lnTo>
                  <a:lnTo>
                    <a:pt x="0" y="551179"/>
                  </a:lnTo>
                  <a:lnTo>
                    <a:pt x="7620" y="551179"/>
                  </a:lnTo>
                  <a:lnTo>
                    <a:pt x="7620" y="544830"/>
                  </a:lnTo>
                  <a:close/>
                </a:path>
                <a:path w="7620" h="712470">
                  <a:moveTo>
                    <a:pt x="7620" y="551180"/>
                  </a:moveTo>
                  <a:lnTo>
                    <a:pt x="0" y="551180"/>
                  </a:lnTo>
                  <a:lnTo>
                    <a:pt x="0" y="557529"/>
                  </a:lnTo>
                  <a:lnTo>
                    <a:pt x="7620" y="557529"/>
                  </a:lnTo>
                  <a:lnTo>
                    <a:pt x="7620" y="551180"/>
                  </a:lnTo>
                  <a:close/>
                </a:path>
                <a:path w="7620" h="712470">
                  <a:moveTo>
                    <a:pt x="7620" y="557530"/>
                  </a:moveTo>
                  <a:lnTo>
                    <a:pt x="0" y="557530"/>
                  </a:lnTo>
                  <a:lnTo>
                    <a:pt x="0" y="563879"/>
                  </a:lnTo>
                  <a:lnTo>
                    <a:pt x="7620" y="563879"/>
                  </a:lnTo>
                  <a:lnTo>
                    <a:pt x="7620" y="557530"/>
                  </a:lnTo>
                  <a:close/>
                </a:path>
                <a:path w="7620" h="712470">
                  <a:moveTo>
                    <a:pt x="7620" y="563880"/>
                  </a:moveTo>
                  <a:lnTo>
                    <a:pt x="0" y="563880"/>
                  </a:lnTo>
                  <a:lnTo>
                    <a:pt x="0" y="581659"/>
                  </a:lnTo>
                  <a:lnTo>
                    <a:pt x="7620" y="581659"/>
                  </a:lnTo>
                  <a:lnTo>
                    <a:pt x="7620" y="563880"/>
                  </a:lnTo>
                  <a:close/>
                </a:path>
                <a:path w="7620" h="712470">
                  <a:moveTo>
                    <a:pt x="7620" y="581660"/>
                  </a:moveTo>
                  <a:lnTo>
                    <a:pt x="0" y="581660"/>
                  </a:lnTo>
                  <a:lnTo>
                    <a:pt x="0" y="589279"/>
                  </a:lnTo>
                  <a:lnTo>
                    <a:pt x="7620" y="589279"/>
                  </a:lnTo>
                  <a:lnTo>
                    <a:pt x="7620" y="581660"/>
                  </a:lnTo>
                  <a:close/>
                </a:path>
                <a:path w="7620" h="712470">
                  <a:moveTo>
                    <a:pt x="7620" y="589280"/>
                  </a:moveTo>
                  <a:lnTo>
                    <a:pt x="0" y="589280"/>
                  </a:lnTo>
                  <a:lnTo>
                    <a:pt x="0" y="594359"/>
                  </a:lnTo>
                  <a:lnTo>
                    <a:pt x="7620" y="594359"/>
                  </a:lnTo>
                  <a:lnTo>
                    <a:pt x="7620" y="589280"/>
                  </a:lnTo>
                  <a:close/>
                </a:path>
                <a:path w="7620" h="712470">
                  <a:moveTo>
                    <a:pt x="7620" y="594360"/>
                  </a:moveTo>
                  <a:lnTo>
                    <a:pt x="0" y="594360"/>
                  </a:lnTo>
                  <a:lnTo>
                    <a:pt x="0" y="601979"/>
                  </a:lnTo>
                  <a:lnTo>
                    <a:pt x="7620" y="601979"/>
                  </a:lnTo>
                  <a:lnTo>
                    <a:pt x="7620" y="594360"/>
                  </a:lnTo>
                  <a:close/>
                </a:path>
                <a:path w="7620" h="712470">
                  <a:moveTo>
                    <a:pt x="7620" y="601980"/>
                  </a:moveTo>
                  <a:lnTo>
                    <a:pt x="0" y="601980"/>
                  </a:lnTo>
                  <a:lnTo>
                    <a:pt x="0" y="608329"/>
                  </a:lnTo>
                  <a:lnTo>
                    <a:pt x="7620" y="608329"/>
                  </a:lnTo>
                  <a:lnTo>
                    <a:pt x="7620" y="601980"/>
                  </a:lnTo>
                  <a:close/>
                </a:path>
                <a:path w="7620" h="712470">
                  <a:moveTo>
                    <a:pt x="7620" y="608330"/>
                  </a:moveTo>
                  <a:lnTo>
                    <a:pt x="0" y="608330"/>
                  </a:lnTo>
                  <a:lnTo>
                    <a:pt x="0" y="614679"/>
                  </a:lnTo>
                  <a:lnTo>
                    <a:pt x="7620" y="614679"/>
                  </a:lnTo>
                  <a:lnTo>
                    <a:pt x="7620" y="608330"/>
                  </a:lnTo>
                  <a:close/>
                </a:path>
                <a:path w="7620" h="712470">
                  <a:moveTo>
                    <a:pt x="7620" y="614680"/>
                  </a:moveTo>
                  <a:lnTo>
                    <a:pt x="0" y="614680"/>
                  </a:lnTo>
                  <a:lnTo>
                    <a:pt x="0" y="621029"/>
                  </a:lnTo>
                  <a:lnTo>
                    <a:pt x="7620" y="621029"/>
                  </a:lnTo>
                  <a:lnTo>
                    <a:pt x="7620" y="614680"/>
                  </a:lnTo>
                  <a:close/>
                </a:path>
                <a:path w="7620" h="712470">
                  <a:moveTo>
                    <a:pt x="7620" y="621030"/>
                  </a:moveTo>
                  <a:lnTo>
                    <a:pt x="0" y="621030"/>
                  </a:lnTo>
                  <a:lnTo>
                    <a:pt x="0" y="627379"/>
                  </a:lnTo>
                  <a:lnTo>
                    <a:pt x="7620" y="627379"/>
                  </a:lnTo>
                  <a:lnTo>
                    <a:pt x="7620" y="621030"/>
                  </a:lnTo>
                  <a:close/>
                </a:path>
                <a:path w="7620" h="712470">
                  <a:moveTo>
                    <a:pt x="7620" y="627380"/>
                  </a:moveTo>
                  <a:lnTo>
                    <a:pt x="0" y="627380"/>
                  </a:lnTo>
                  <a:lnTo>
                    <a:pt x="0" y="633729"/>
                  </a:lnTo>
                  <a:lnTo>
                    <a:pt x="7620" y="633729"/>
                  </a:lnTo>
                  <a:lnTo>
                    <a:pt x="7620" y="627380"/>
                  </a:lnTo>
                  <a:close/>
                </a:path>
                <a:path w="7620" h="712470">
                  <a:moveTo>
                    <a:pt x="7620" y="633730"/>
                  </a:moveTo>
                  <a:lnTo>
                    <a:pt x="0" y="633730"/>
                  </a:lnTo>
                  <a:lnTo>
                    <a:pt x="0" y="640079"/>
                  </a:lnTo>
                  <a:lnTo>
                    <a:pt x="7620" y="640079"/>
                  </a:lnTo>
                  <a:lnTo>
                    <a:pt x="7620" y="633730"/>
                  </a:lnTo>
                  <a:close/>
                </a:path>
                <a:path w="7620" h="712470">
                  <a:moveTo>
                    <a:pt x="7620" y="640080"/>
                  </a:moveTo>
                  <a:lnTo>
                    <a:pt x="0" y="640080"/>
                  </a:lnTo>
                  <a:lnTo>
                    <a:pt x="0" y="646429"/>
                  </a:lnTo>
                  <a:lnTo>
                    <a:pt x="7620" y="646429"/>
                  </a:lnTo>
                  <a:lnTo>
                    <a:pt x="7620" y="640080"/>
                  </a:lnTo>
                  <a:close/>
                </a:path>
                <a:path w="7620" h="712470">
                  <a:moveTo>
                    <a:pt x="7620" y="646430"/>
                  </a:moveTo>
                  <a:lnTo>
                    <a:pt x="0" y="646430"/>
                  </a:lnTo>
                  <a:lnTo>
                    <a:pt x="0" y="652779"/>
                  </a:lnTo>
                  <a:lnTo>
                    <a:pt x="7620" y="652779"/>
                  </a:lnTo>
                  <a:lnTo>
                    <a:pt x="7620" y="646430"/>
                  </a:lnTo>
                  <a:close/>
                </a:path>
                <a:path w="7620" h="712470">
                  <a:moveTo>
                    <a:pt x="7620" y="652780"/>
                  </a:moveTo>
                  <a:lnTo>
                    <a:pt x="0" y="652780"/>
                  </a:lnTo>
                  <a:lnTo>
                    <a:pt x="0" y="659129"/>
                  </a:lnTo>
                  <a:lnTo>
                    <a:pt x="7620" y="659129"/>
                  </a:lnTo>
                  <a:lnTo>
                    <a:pt x="7620" y="652780"/>
                  </a:lnTo>
                  <a:close/>
                </a:path>
                <a:path w="7620" h="712470">
                  <a:moveTo>
                    <a:pt x="7620" y="659130"/>
                  </a:moveTo>
                  <a:lnTo>
                    <a:pt x="0" y="659130"/>
                  </a:lnTo>
                  <a:lnTo>
                    <a:pt x="0" y="665479"/>
                  </a:lnTo>
                  <a:lnTo>
                    <a:pt x="7620" y="665479"/>
                  </a:lnTo>
                  <a:lnTo>
                    <a:pt x="7620" y="659130"/>
                  </a:lnTo>
                  <a:close/>
                </a:path>
                <a:path w="7620" h="712470">
                  <a:moveTo>
                    <a:pt x="7620" y="665480"/>
                  </a:moveTo>
                  <a:lnTo>
                    <a:pt x="0" y="665480"/>
                  </a:lnTo>
                  <a:lnTo>
                    <a:pt x="0" y="671829"/>
                  </a:lnTo>
                  <a:lnTo>
                    <a:pt x="7620" y="671829"/>
                  </a:lnTo>
                  <a:lnTo>
                    <a:pt x="7620" y="665480"/>
                  </a:lnTo>
                  <a:close/>
                </a:path>
                <a:path w="7620" h="712470">
                  <a:moveTo>
                    <a:pt x="7620" y="671830"/>
                  </a:moveTo>
                  <a:lnTo>
                    <a:pt x="0" y="671830"/>
                  </a:lnTo>
                  <a:lnTo>
                    <a:pt x="0" y="678179"/>
                  </a:lnTo>
                  <a:lnTo>
                    <a:pt x="7620" y="678179"/>
                  </a:lnTo>
                  <a:lnTo>
                    <a:pt x="7620" y="671830"/>
                  </a:lnTo>
                  <a:close/>
                </a:path>
                <a:path w="7620" h="712470">
                  <a:moveTo>
                    <a:pt x="7620" y="678180"/>
                  </a:moveTo>
                  <a:lnTo>
                    <a:pt x="0" y="678180"/>
                  </a:lnTo>
                  <a:lnTo>
                    <a:pt x="0" y="684529"/>
                  </a:lnTo>
                  <a:lnTo>
                    <a:pt x="7620" y="684529"/>
                  </a:lnTo>
                  <a:lnTo>
                    <a:pt x="7620" y="678180"/>
                  </a:lnTo>
                  <a:close/>
                </a:path>
                <a:path w="7620" h="712470">
                  <a:moveTo>
                    <a:pt x="7620" y="684530"/>
                  </a:moveTo>
                  <a:lnTo>
                    <a:pt x="0" y="684530"/>
                  </a:lnTo>
                  <a:lnTo>
                    <a:pt x="0" y="690879"/>
                  </a:lnTo>
                  <a:lnTo>
                    <a:pt x="7620" y="690879"/>
                  </a:lnTo>
                  <a:lnTo>
                    <a:pt x="7620" y="684530"/>
                  </a:lnTo>
                  <a:close/>
                </a:path>
                <a:path w="7620" h="712470">
                  <a:moveTo>
                    <a:pt x="7620" y="690880"/>
                  </a:moveTo>
                  <a:lnTo>
                    <a:pt x="0" y="690880"/>
                  </a:lnTo>
                  <a:lnTo>
                    <a:pt x="0" y="697229"/>
                  </a:lnTo>
                  <a:lnTo>
                    <a:pt x="7620" y="697229"/>
                  </a:lnTo>
                  <a:lnTo>
                    <a:pt x="7620" y="690880"/>
                  </a:lnTo>
                  <a:close/>
                </a:path>
                <a:path w="7620" h="712470">
                  <a:moveTo>
                    <a:pt x="7620" y="697230"/>
                  </a:moveTo>
                  <a:lnTo>
                    <a:pt x="0" y="697230"/>
                  </a:lnTo>
                  <a:lnTo>
                    <a:pt x="0" y="703579"/>
                  </a:lnTo>
                  <a:lnTo>
                    <a:pt x="7620" y="703579"/>
                  </a:lnTo>
                  <a:lnTo>
                    <a:pt x="7620" y="697230"/>
                  </a:lnTo>
                  <a:close/>
                </a:path>
                <a:path w="7620" h="712470">
                  <a:moveTo>
                    <a:pt x="7620" y="703580"/>
                  </a:moveTo>
                  <a:lnTo>
                    <a:pt x="0" y="703580"/>
                  </a:lnTo>
                  <a:lnTo>
                    <a:pt x="0" y="709929"/>
                  </a:lnTo>
                  <a:lnTo>
                    <a:pt x="7620" y="709929"/>
                  </a:lnTo>
                  <a:lnTo>
                    <a:pt x="7620" y="703580"/>
                  </a:lnTo>
                  <a:close/>
                </a:path>
                <a:path w="7620" h="712470">
                  <a:moveTo>
                    <a:pt x="7620" y="709930"/>
                  </a:moveTo>
                  <a:lnTo>
                    <a:pt x="0" y="709930"/>
                  </a:lnTo>
                  <a:lnTo>
                    <a:pt x="0" y="712469"/>
                  </a:lnTo>
                  <a:lnTo>
                    <a:pt x="7620" y="712469"/>
                  </a:lnTo>
                  <a:lnTo>
                    <a:pt x="7620" y="709930"/>
                  </a:lnTo>
                  <a:close/>
                </a:path>
              </a:pathLst>
            </a:custGeom>
            <a:solidFill>
              <a:srgbClr val="2D00F8"/>
            </a:solidFill>
          </p:spPr>
          <p:txBody>
            <a:bodyPr bIns="0" lIns="0" rIns="0" rtlCol="0" tIns="0" wrap="square"/>
            <a:p/>
          </p:txBody>
        </p:sp>
        <p:sp>
          <p:nvSpPr>
            <p:cNvPr id="1050014" name="object 1315"/>
            <p:cNvSpPr/>
            <p:nvPr/>
          </p:nvSpPr>
          <p:spPr>
            <a:xfrm>
              <a:off x="6553200" y="4469129"/>
              <a:ext cx="7620" cy="711200"/>
            </a:xfrm>
            <a:custGeom>
              <a:avLst/>
              <a:ahLst/>
              <a:rect l="l" t="t" r="r" b="b"/>
              <a:pathLst>
                <a:path w="7620" h="711200">
                  <a:moveTo>
                    <a:pt x="7620" y="0"/>
                  </a:moveTo>
                  <a:lnTo>
                    <a:pt x="3809" y="0"/>
                  </a:lnTo>
                  <a:lnTo>
                    <a:pt x="3809" y="1270"/>
                  </a:lnTo>
                  <a:lnTo>
                    <a:pt x="0" y="1270"/>
                  </a:lnTo>
                  <a:lnTo>
                    <a:pt x="0" y="3810"/>
                  </a:lnTo>
                  <a:lnTo>
                    <a:pt x="7620" y="3810"/>
                  </a:lnTo>
                  <a:lnTo>
                    <a:pt x="7620" y="0"/>
                  </a:lnTo>
                  <a:close/>
                </a:path>
                <a:path w="7620" h="711200">
                  <a:moveTo>
                    <a:pt x="7620" y="3810"/>
                  </a:moveTo>
                  <a:lnTo>
                    <a:pt x="0" y="3810"/>
                  </a:lnTo>
                  <a:lnTo>
                    <a:pt x="0" y="10160"/>
                  </a:lnTo>
                  <a:lnTo>
                    <a:pt x="7620" y="10160"/>
                  </a:lnTo>
                  <a:lnTo>
                    <a:pt x="7620" y="3810"/>
                  </a:lnTo>
                  <a:close/>
                </a:path>
                <a:path w="7620" h="711200">
                  <a:moveTo>
                    <a:pt x="7620" y="10160"/>
                  </a:moveTo>
                  <a:lnTo>
                    <a:pt x="0" y="10160"/>
                  </a:lnTo>
                  <a:lnTo>
                    <a:pt x="0" y="16510"/>
                  </a:lnTo>
                  <a:lnTo>
                    <a:pt x="7620" y="16510"/>
                  </a:lnTo>
                  <a:lnTo>
                    <a:pt x="7620" y="10160"/>
                  </a:lnTo>
                  <a:close/>
                </a:path>
                <a:path w="7620" h="711200">
                  <a:moveTo>
                    <a:pt x="7620" y="16510"/>
                  </a:moveTo>
                  <a:lnTo>
                    <a:pt x="0" y="16510"/>
                  </a:lnTo>
                  <a:lnTo>
                    <a:pt x="0" y="22860"/>
                  </a:lnTo>
                  <a:lnTo>
                    <a:pt x="7620" y="22860"/>
                  </a:lnTo>
                  <a:lnTo>
                    <a:pt x="7620" y="16510"/>
                  </a:lnTo>
                  <a:close/>
                </a:path>
                <a:path w="7620" h="711200">
                  <a:moveTo>
                    <a:pt x="7620" y="22860"/>
                  </a:moveTo>
                  <a:lnTo>
                    <a:pt x="0" y="22860"/>
                  </a:lnTo>
                  <a:lnTo>
                    <a:pt x="0" y="29210"/>
                  </a:lnTo>
                  <a:lnTo>
                    <a:pt x="7620" y="29210"/>
                  </a:lnTo>
                  <a:lnTo>
                    <a:pt x="7620" y="22860"/>
                  </a:lnTo>
                  <a:close/>
                </a:path>
                <a:path w="7620" h="711200">
                  <a:moveTo>
                    <a:pt x="7620" y="29210"/>
                  </a:moveTo>
                  <a:lnTo>
                    <a:pt x="0" y="29210"/>
                  </a:lnTo>
                  <a:lnTo>
                    <a:pt x="0" y="35560"/>
                  </a:lnTo>
                  <a:lnTo>
                    <a:pt x="7620" y="35560"/>
                  </a:lnTo>
                  <a:lnTo>
                    <a:pt x="7620" y="29210"/>
                  </a:lnTo>
                  <a:close/>
                </a:path>
                <a:path w="7620" h="711200">
                  <a:moveTo>
                    <a:pt x="7620" y="35560"/>
                  </a:moveTo>
                  <a:lnTo>
                    <a:pt x="0" y="35560"/>
                  </a:lnTo>
                  <a:lnTo>
                    <a:pt x="0" y="41910"/>
                  </a:lnTo>
                  <a:lnTo>
                    <a:pt x="7620" y="41910"/>
                  </a:lnTo>
                  <a:lnTo>
                    <a:pt x="7620" y="35560"/>
                  </a:lnTo>
                  <a:close/>
                </a:path>
                <a:path w="7620" h="711200">
                  <a:moveTo>
                    <a:pt x="7620" y="41910"/>
                  </a:moveTo>
                  <a:lnTo>
                    <a:pt x="0" y="41910"/>
                  </a:lnTo>
                  <a:lnTo>
                    <a:pt x="0" y="48260"/>
                  </a:lnTo>
                  <a:lnTo>
                    <a:pt x="7620" y="48260"/>
                  </a:lnTo>
                  <a:lnTo>
                    <a:pt x="7620" y="41910"/>
                  </a:lnTo>
                  <a:close/>
                </a:path>
                <a:path w="7620" h="711200">
                  <a:moveTo>
                    <a:pt x="7620" y="48260"/>
                  </a:moveTo>
                  <a:lnTo>
                    <a:pt x="0" y="48260"/>
                  </a:lnTo>
                  <a:lnTo>
                    <a:pt x="0" y="54610"/>
                  </a:lnTo>
                  <a:lnTo>
                    <a:pt x="7620" y="54610"/>
                  </a:lnTo>
                  <a:lnTo>
                    <a:pt x="7620" y="48260"/>
                  </a:lnTo>
                  <a:close/>
                </a:path>
                <a:path w="7620" h="711200">
                  <a:moveTo>
                    <a:pt x="7620" y="54610"/>
                  </a:moveTo>
                  <a:lnTo>
                    <a:pt x="0" y="54610"/>
                  </a:lnTo>
                  <a:lnTo>
                    <a:pt x="0" y="60960"/>
                  </a:lnTo>
                  <a:lnTo>
                    <a:pt x="7620" y="60960"/>
                  </a:lnTo>
                  <a:lnTo>
                    <a:pt x="7620" y="54610"/>
                  </a:lnTo>
                  <a:close/>
                </a:path>
                <a:path w="7620" h="711200">
                  <a:moveTo>
                    <a:pt x="7620" y="60960"/>
                  </a:moveTo>
                  <a:lnTo>
                    <a:pt x="0" y="60960"/>
                  </a:lnTo>
                  <a:lnTo>
                    <a:pt x="0" y="67310"/>
                  </a:lnTo>
                  <a:lnTo>
                    <a:pt x="7620" y="67310"/>
                  </a:lnTo>
                  <a:lnTo>
                    <a:pt x="7620" y="60960"/>
                  </a:lnTo>
                  <a:close/>
                </a:path>
                <a:path w="7620" h="711200">
                  <a:moveTo>
                    <a:pt x="7620" y="67310"/>
                  </a:moveTo>
                  <a:lnTo>
                    <a:pt x="0" y="67310"/>
                  </a:lnTo>
                  <a:lnTo>
                    <a:pt x="0" y="73660"/>
                  </a:lnTo>
                  <a:lnTo>
                    <a:pt x="7620" y="73660"/>
                  </a:lnTo>
                  <a:lnTo>
                    <a:pt x="7620" y="67310"/>
                  </a:lnTo>
                  <a:close/>
                </a:path>
                <a:path w="7620" h="711200">
                  <a:moveTo>
                    <a:pt x="7620" y="73660"/>
                  </a:moveTo>
                  <a:lnTo>
                    <a:pt x="0" y="73660"/>
                  </a:lnTo>
                  <a:lnTo>
                    <a:pt x="0" y="80010"/>
                  </a:lnTo>
                  <a:lnTo>
                    <a:pt x="7620" y="80010"/>
                  </a:lnTo>
                  <a:lnTo>
                    <a:pt x="7620" y="73660"/>
                  </a:lnTo>
                  <a:close/>
                </a:path>
                <a:path w="7620" h="711200">
                  <a:moveTo>
                    <a:pt x="7620" y="80010"/>
                  </a:moveTo>
                  <a:lnTo>
                    <a:pt x="0" y="80010"/>
                  </a:lnTo>
                  <a:lnTo>
                    <a:pt x="0" y="86360"/>
                  </a:lnTo>
                  <a:lnTo>
                    <a:pt x="7620" y="86360"/>
                  </a:lnTo>
                  <a:lnTo>
                    <a:pt x="7620" y="80010"/>
                  </a:lnTo>
                  <a:close/>
                </a:path>
                <a:path w="7620" h="711200">
                  <a:moveTo>
                    <a:pt x="7620" y="86360"/>
                  </a:moveTo>
                  <a:lnTo>
                    <a:pt x="0" y="86360"/>
                  </a:lnTo>
                  <a:lnTo>
                    <a:pt x="0" y="92710"/>
                  </a:lnTo>
                  <a:lnTo>
                    <a:pt x="7620" y="92710"/>
                  </a:lnTo>
                  <a:lnTo>
                    <a:pt x="7620" y="86360"/>
                  </a:lnTo>
                  <a:close/>
                </a:path>
                <a:path w="7620" h="711200">
                  <a:moveTo>
                    <a:pt x="7620" y="92710"/>
                  </a:moveTo>
                  <a:lnTo>
                    <a:pt x="0" y="92710"/>
                  </a:lnTo>
                  <a:lnTo>
                    <a:pt x="0" y="99060"/>
                  </a:lnTo>
                  <a:lnTo>
                    <a:pt x="7620" y="99060"/>
                  </a:lnTo>
                  <a:lnTo>
                    <a:pt x="7620" y="92710"/>
                  </a:lnTo>
                  <a:close/>
                </a:path>
                <a:path w="7620" h="711200">
                  <a:moveTo>
                    <a:pt x="7620" y="99060"/>
                  </a:moveTo>
                  <a:lnTo>
                    <a:pt x="0" y="99060"/>
                  </a:lnTo>
                  <a:lnTo>
                    <a:pt x="0" y="105410"/>
                  </a:lnTo>
                  <a:lnTo>
                    <a:pt x="7620" y="105410"/>
                  </a:lnTo>
                  <a:lnTo>
                    <a:pt x="7620" y="99060"/>
                  </a:lnTo>
                  <a:close/>
                </a:path>
                <a:path w="7620" h="711200">
                  <a:moveTo>
                    <a:pt x="7620" y="105410"/>
                  </a:moveTo>
                  <a:lnTo>
                    <a:pt x="0" y="105410"/>
                  </a:lnTo>
                  <a:lnTo>
                    <a:pt x="0" y="111760"/>
                  </a:lnTo>
                  <a:lnTo>
                    <a:pt x="7620" y="111760"/>
                  </a:lnTo>
                  <a:lnTo>
                    <a:pt x="7620" y="105410"/>
                  </a:lnTo>
                  <a:close/>
                </a:path>
                <a:path w="7620" h="711200">
                  <a:moveTo>
                    <a:pt x="7620" y="111760"/>
                  </a:moveTo>
                  <a:lnTo>
                    <a:pt x="0" y="111760"/>
                  </a:lnTo>
                  <a:lnTo>
                    <a:pt x="0" y="118110"/>
                  </a:lnTo>
                  <a:lnTo>
                    <a:pt x="7620" y="118110"/>
                  </a:lnTo>
                  <a:lnTo>
                    <a:pt x="7620" y="111760"/>
                  </a:lnTo>
                  <a:close/>
                </a:path>
                <a:path w="7620" h="711200">
                  <a:moveTo>
                    <a:pt x="7620" y="118110"/>
                  </a:moveTo>
                  <a:lnTo>
                    <a:pt x="0" y="118110"/>
                  </a:lnTo>
                  <a:lnTo>
                    <a:pt x="0" y="124460"/>
                  </a:lnTo>
                  <a:lnTo>
                    <a:pt x="7620" y="124460"/>
                  </a:lnTo>
                  <a:lnTo>
                    <a:pt x="7620" y="118110"/>
                  </a:lnTo>
                  <a:close/>
                </a:path>
                <a:path w="7620" h="711200">
                  <a:moveTo>
                    <a:pt x="7620" y="124460"/>
                  </a:moveTo>
                  <a:lnTo>
                    <a:pt x="0" y="124460"/>
                  </a:lnTo>
                  <a:lnTo>
                    <a:pt x="0" y="130810"/>
                  </a:lnTo>
                  <a:lnTo>
                    <a:pt x="7620" y="130810"/>
                  </a:lnTo>
                  <a:lnTo>
                    <a:pt x="7620" y="124460"/>
                  </a:lnTo>
                  <a:close/>
                </a:path>
                <a:path w="7620" h="711200">
                  <a:moveTo>
                    <a:pt x="7620" y="130810"/>
                  </a:moveTo>
                  <a:lnTo>
                    <a:pt x="0" y="130810"/>
                  </a:lnTo>
                  <a:lnTo>
                    <a:pt x="0" y="137160"/>
                  </a:lnTo>
                  <a:lnTo>
                    <a:pt x="7620" y="137160"/>
                  </a:lnTo>
                  <a:lnTo>
                    <a:pt x="7620" y="130810"/>
                  </a:lnTo>
                  <a:close/>
                </a:path>
                <a:path w="7620" h="711200">
                  <a:moveTo>
                    <a:pt x="7620" y="137160"/>
                  </a:moveTo>
                  <a:lnTo>
                    <a:pt x="0" y="137160"/>
                  </a:lnTo>
                  <a:lnTo>
                    <a:pt x="0" y="142240"/>
                  </a:lnTo>
                  <a:lnTo>
                    <a:pt x="7620" y="142240"/>
                  </a:lnTo>
                  <a:lnTo>
                    <a:pt x="7620" y="137160"/>
                  </a:lnTo>
                  <a:close/>
                </a:path>
                <a:path w="7620" h="711200">
                  <a:moveTo>
                    <a:pt x="7620" y="142240"/>
                  </a:moveTo>
                  <a:lnTo>
                    <a:pt x="0" y="142240"/>
                  </a:lnTo>
                  <a:lnTo>
                    <a:pt x="0" y="149860"/>
                  </a:lnTo>
                  <a:lnTo>
                    <a:pt x="7620" y="149860"/>
                  </a:lnTo>
                  <a:lnTo>
                    <a:pt x="7620" y="142240"/>
                  </a:lnTo>
                  <a:close/>
                </a:path>
                <a:path w="7620" h="711200">
                  <a:moveTo>
                    <a:pt x="7620" y="149860"/>
                  </a:moveTo>
                  <a:lnTo>
                    <a:pt x="0" y="149860"/>
                  </a:lnTo>
                  <a:lnTo>
                    <a:pt x="0" y="156210"/>
                  </a:lnTo>
                  <a:lnTo>
                    <a:pt x="7620" y="156210"/>
                  </a:lnTo>
                  <a:lnTo>
                    <a:pt x="7620" y="149860"/>
                  </a:lnTo>
                  <a:close/>
                </a:path>
                <a:path w="7620" h="711200">
                  <a:moveTo>
                    <a:pt x="7620" y="156210"/>
                  </a:moveTo>
                  <a:lnTo>
                    <a:pt x="0" y="156210"/>
                  </a:lnTo>
                  <a:lnTo>
                    <a:pt x="0" y="162560"/>
                  </a:lnTo>
                  <a:lnTo>
                    <a:pt x="7620" y="162560"/>
                  </a:lnTo>
                  <a:lnTo>
                    <a:pt x="7620" y="156210"/>
                  </a:lnTo>
                  <a:close/>
                </a:path>
                <a:path w="7620" h="711200">
                  <a:moveTo>
                    <a:pt x="7620" y="162560"/>
                  </a:moveTo>
                  <a:lnTo>
                    <a:pt x="0" y="162560"/>
                  </a:lnTo>
                  <a:lnTo>
                    <a:pt x="0" y="168910"/>
                  </a:lnTo>
                  <a:lnTo>
                    <a:pt x="7620" y="168910"/>
                  </a:lnTo>
                  <a:lnTo>
                    <a:pt x="7620" y="162560"/>
                  </a:lnTo>
                  <a:close/>
                </a:path>
                <a:path w="7620" h="711200">
                  <a:moveTo>
                    <a:pt x="7620" y="168910"/>
                  </a:moveTo>
                  <a:lnTo>
                    <a:pt x="0" y="168910"/>
                  </a:lnTo>
                  <a:lnTo>
                    <a:pt x="0" y="175260"/>
                  </a:lnTo>
                  <a:lnTo>
                    <a:pt x="7620" y="175260"/>
                  </a:lnTo>
                  <a:lnTo>
                    <a:pt x="7620" y="168910"/>
                  </a:lnTo>
                  <a:close/>
                </a:path>
                <a:path w="7620" h="711200">
                  <a:moveTo>
                    <a:pt x="7620" y="175260"/>
                  </a:moveTo>
                  <a:lnTo>
                    <a:pt x="0" y="175260"/>
                  </a:lnTo>
                  <a:lnTo>
                    <a:pt x="0" y="181610"/>
                  </a:lnTo>
                  <a:lnTo>
                    <a:pt x="7620" y="181610"/>
                  </a:lnTo>
                  <a:lnTo>
                    <a:pt x="7620" y="175260"/>
                  </a:lnTo>
                  <a:close/>
                </a:path>
                <a:path w="7620" h="711200">
                  <a:moveTo>
                    <a:pt x="7620" y="181610"/>
                  </a:moveTo>
                  <a:lnTo>
                    <a:pt x="0" y="181610"/>
                  </a:lnTo>
                  <a:lnTo>
                    <a:pt x="0" y="187960"/>
                  </a:lnTo>
                  <a:lnTo>
                    <a:pt x="7620" y="187960"/>
                  </a:lnTo>
                  <a:lnTo>
                    <a:pt x="7620" y="181610"/>
                  </a:lnTo>
                  <a:close/>
                </a:path>
                <a:path w="7620" h="711200">
                  <a:moveTo>
                    <a:pt x="7620" y="187960"/>
                  </a:moveTo>
                  <a:lnTo>
                    <a:pt x="0" y="187960"/>
                  </a:lnTo>
                  <a:lnTo>
                    <a:pt x="0" y="194310"/>
                  </a:lnTo>
                  <a:lnTo>
                    <a:pt x="7620" y="194310"/>
                  </a:lnTo>
                  <a:lnTo>
                    <a:pt x="7620" y="187960"/>
                  </a:lnTo>
                  <a:close/>
                </a:path>
                <a:path w="7620" h="711200">
                  <a:moveTo>
                    <a:pt x="7620" y="194310"/>
                  </a:moveTo>
                  <a:lnTo>
                    <a:pt x="0" y="194310"/>
                  </a:lnTo>
                  <a:lnTo>
                    <a:pt x="0" y="200660"/>
                  </a:lnTo>
                  <a:lnTo>
                    <a:pt x="7620" y="200660"/>
                  </a:lnTo>
                  <a:lnTo>
                    <a:pt x="7620" y="194310"/>
                  </a:lnTo>
                  <a:close/>
                </a:path>
                <a:path w="7620" h="711200">
                  <a:moveTo>
                    <a:pt x="7620" y="200660"/>
                  </a:moveTo>
                  <a:lnTo>
                    <a:pt x="0" y="200660"/>
                  </a:lnTo>
                  <a:lnTo>
                    <a:pt x="0" y="207010"/>
                  </a:lnTo>
                  <a:lnTo>
                    <a:pt x="7620" y="207010"/>
                  </a:lnTo>
                  <a:lnTo>
                    <a:pt x="7620" y="200660"/>
                  </a:lnTo>
                  <a:close/>
                </a:path>
                <a:path w="7620" h="711200">
                  <a:moveTo>
                    <a:pt x="7620" y="207010"/>
                  </a:moveTo>
                  <a:lnTo>
                    <a:pt x="0" y="207010"/>
                  </a:lnTo>
                  <a:lnTo>
                    <a:pt x="0" y="213360"/>
                  </a:lnTo>
                  <a:lnTo>
                    <a:pt x="7620" y="213360"/>
                  </a:lnTo>
                  <a:lnTo>
                    <a:pt x="7620" y="207010"/>
                  </a:lnTo>
                  <a:close/>
                </a:path>
                <a:path w="7620" h="711200">
                  <a:moveTo>
                    <a:pt x="7620" y="213360"/>
                  </a:moveTo>
                  <a:lnTo>
                    <a:pt x="0" y="213360"/>
                  </a:lnTo>
                  <a:lnTo>
                    <a:pt x="0" y="219710"/>
                  </a:lnTo>
                  <a:lnTo>
                    <a:pt x="7620" y="219710"/>
                  </a:lnTo>
                  <a:lnTo>
                    <a:pt x="7620" y="213360"/>
                  </a:lnTo>
                  <a:close/>
                </a:path>
                <a:path w="7620" h="711200">
                  <a:moveTo>
                    <a:pt x="7620" y="219710"/>
                  </a:moveTo>
                  <a:lnTo>
                    <a:pt x="0" y="219710"/>
                  </a:lnTo>
                  <a:lnTo>
                    <a:pt x="0" y="220980"/>
                  </a:lnTo>
                  <a:lnTo>
                    <a:pt x="7620" y="220980"/>
                  </a:lnTo>
                  <a:lnTo>
                    <a:pt x="7620" y="219710"/>
                  </a:lnTo>
                  <a:close/>
                </a:path>
                <a:path w="7620" h="711200">
                  <a:moveTo>
                    <a:pt x="7620" y="303530"/>
                  </a:moveTo>
                  <a:lnTo>
                    <a:pt x="3809" y="303530"/>
                  </a:lnTo>
                  <a:lnTo>
                    <a:pt x="3809" y="304800"/>
                  </a:lnTo>
                  <a:lnTo>
                    <a:pt x="0" y="304800"/>
                  </a:lnTo>
                  <a:lnTo>
                    <a:pt x="0" y="308610"/>
                  </a:lnTo>
                  <a:lnTo>
                    <a:pt x="7620" y="308610"/>
                  </a:lnTo>
                  <a:lnTo>
                    <a:pt x="7620" y="303530"/>
                  </a:lnTo>
                  <a:close/>
                </a:path>
                <a:path w="7620" h="711200">
                  <a:moveTo>
                    <a:pt x="7620" y="308610"/>
                  </a:moveTo>
                  <a:lnTo>
                    <a:pt x="0" y="308610"/>
                  </a:lnTo>
                  <a:lnTo>
                    <a:pt x="0" y="314960"/>
                  </a:lnTo>
                  <a:lnTo>
                    <a:pt x="7620" y="314960"/>
                  </a:lnTo>
                  <a:lnTo>
                    <a:pt x="7620" y="308610"/>
                  </a:lnTo>
                  <a:close/>
                </a:path>
                <a:path w="7620" h="711200">
                  <a:moveTo>
                    <a:pt x="7620" y="314960"/>
                  </a:moveTo>
                  <a:lnTo>
                    <a:pt x="0" y="314960"/>
                  </a:lnTo>
                  <a:lnTo>
                    <a:pt x="0" y="321310"/>
                  </a:lnTo>
                  <a:lnTo>
                    <a:pt x="7620" y="321310"/>
                  </a:lnTo>
                  <a:lnTo>
                    <a:pt x="7620" y="314960"/>
                  </a:lnTo>
                  <a:close/>
                </a:path>
                <a:path w="7620" h="711200">
                  <a:moveTo>
                    <a:pt x="7620" y="321310"/>
                  </a:moveTo>
                  <a:lnTo>
                    <a:pt x="0" y="321310"/>
                  </a:lnTo>
                  <a:lnTo>
                    <a:pt x="0" y="327660"/>
                  </a:lnTo>
                  <a:lnTo>
                    <a:pt x="7620" y="327660"/>
                  </a:lnTo>
                  <a:lnTo>
                    <a:pt x="7620" y="321310"/>
                  </a:lnTo>
                  <a:close/>
                </a:path>
                <a:path w="7620" h="711200">
                  <a:moveTo>
                    <a:pt x="7620" y="327660"/>
                  </a:moveTo>
                  <a:lnTo>
                    <a:pt x="0" y="327660"/>
                  </a:lnTo>
                  <a:lnTo>
                    <a:pt x="0" y="334010"/>
                  </a:lnTo>
                  <a:lnTo>
                    <a:pt x="7620" y="334010"/>
                  </a:lnTo>
                  <a:lnTo>
                    <a:pt x="7620" y="327660"/>
                  </a:lnTo>
                  <a:close/>
                </a:path>
                <a:path w="7620" h="711200">
                  <a:moveTo>
                    <a:pt x="7620" y="334010"/>
                  </a:moveTo>
                  <a:lnTo>
                    <a:pt x="0" y="334010"/>
                  </a:lnTo>
                  <a:lnTo>
                    <a:pt x="0" y="340360"/>
                  </a:lnTo>
                  <a:lnTo>
                    <a:pt x="7620" y="340360"/>
                  </a:lnTo>
                  <a:lnTo>
                    <a:pt x="7620" y="334010"/>
                  </a:lnTo>
                  <a:close/>
                </a:path>
                <a:path w="7620" h="711200">
                  <a:moveTo>
                    <a:pt x="7620" y="340360"/>
                  </a:moveTo>
                  <a:lnTo>
                    <a:pt x="0" y="340360"/>
                  </a:lnTo>
                  <a:lnTo>
                    <a:pt x="0" y="346710"/>
                  </a:lnTo>
                  <a:lnTo>
                    <a:pt x="7620" y="346710"/>
                  </a:lnTo>
                  <a:lnTo>
                    <a:pt x="7620" y="340360"/>
                  </a:lnTo>
                  <a:close/>
                </a:path>
                <a:path w="7620" h="711200">
                  <a:moveTo>
                    <a:pt x="7620" y="346710"/>
                  </a:moveTo>
                  <a:lnTo>
                    <a:pt x="0" y="346710"/>
                  </a:lnTo>
                  <a:lnTo>
                    <a:pt x="0" y="353060"/>
                  </a:lnTo>
                  <a:lnTo>
                    <a:pt x="7620" y="353060"/>
                  </a:lnTo>
                  <a:lnTo>
                    <a:pt x="7620" y="346710"/>
                  </a:lnTo>
                  <a:close/>
                </a:path>
                <a:path w="7620" h="711200">
                  <a:moveTo>
                    <a:pt x="7620" y="353060"/>
                  </a:moveTo>
                  <a:lnTo>
                    <a:pt x="0" y="353060"/>
                  </a:lnTo>
                  <a:lnTo>
                    <a:pt x="0" y="359410"/>
                  </a:lnTo>
                  <a:lnTo>
                    <a:pt x="7620" y="359410"/>
                  </a:lnTo>
                  <a:lnTo>
                    <a:pt x="7620" y="353060"/>
                  </a:lnTo>
                  <a:close/>
                </a:path>
                <a:path w="7620" h="711200">
                  <a:moveTo>
                    <a:pt x="7620" y="359410"/>
                  </a:moveTo>
                  <a:lnTo>
                    <a:pt x="0" y="359410"/>
                  </a:lnTo>
                  <a:lnTo>
                    <a:pt x="0" y="365760"/>
                  </a:lnTo>
                  <a:lnTo>
                    <a:pt x="7620" y="365760"/>
                  </a:lnTo>
                  <a:lnTo>
                    <a:pt x="7620" y="359410"/>
                  </a:lnTo>
                  <a:close/>
                </a:path>
                <a:path w="7620" h="711200">
                  <a:moveTo>
                    <a:pt x="7620" y="365760"/>
                  </a:moveTo>
                  <a:lnTo>
                    <a:pt x="0" y="365760"/>
                  </a:lnTo>
                  <a:lnTo>
                    <a:pt x="0" y="372110"/>
                  </a:lnTo>
                  <a:lnTo>
                    <a:pt x="7620" y="372110"/>
                  </a:lnTo>
                  <a:lnTo>
                    <a:pt x="7620" y="365760"/>
                  </a:lnTo>
                  <a:close/>
                </a:path>
                <a:path w="7620" h="711200">
                  <a:moveTo>
                    <a:pt x="7620" y="372110"/>
                  </a:moveTo>
                  <a:lnTo>
                    <a:pt x="0" y="372110"/>
                  </a:lnTo>
                  <a:lnTo>
                    <a:pt x="0" y="378460"/>
                  </a:lnTo>
                  <a:lnTo>
                    <a:pt x="7620" y="378460"/>
                  </a:lnTo>
                  <a:lnTo>
                    <a:pt x="7620" y="372110"/>
                  </a:lnTo>
                  <a:close/>
                </a:path>
                <a:path w="7620" h="711200">
                  <a:moveTo>
                    <a:pt x="7620" y="378460"/>
                  </a:moveTo>
                  <a:lnTo>
                    <a:pt x="0" y="378460"/>
                  </a:lnTo>
                  <a:lnTo>
                    <a:pt x="0" y="384810"/>
                  </a:lnTo>
                  <a:lnTo>
                    <a:pt x="7620" y="384810"/>
                  </a:lnTo>
                  <a:lnTo>
                    <a:pt x="7620" y="378460"/>
                  </a:lnTo>
                  <a:close/>
                </a:path>
                <a:path w="7620" h="711200">
                  <a:moveTo>
                    <a:pt x="7620" y="384810"/>
                  </a:moveTo>
                  <a:lnTo>
                    <a:pt x="0" y="384810"/>
                  </a:lnTo>
                  <a:lnTo>
                    <a:pt x="0" y="391160"/>
                  </a:lnTo>
                  <a:lnTo>
                    <a:pt x="7620" y="391160"/>
                  </a:lnTo>
                  <a:lnTo>
                    <a:pt x="7620" y="384810"/>
                  </a:lnTo>
                  <a:close/>
                </a:path>
                <a:path w="7620" h="711200">
                  <a:moveTo>
                    <a:pt x="7620" y="391160"/>
                  </a:moveTo>
                  <a:lnTo>
                    <a:pt x="0" y="391160"/>
                  </a:lnTo>
                  <a:lnTo>
                    <a:pt x="0" y="397510"/>
                  </a:lnTo>
                  <a:lnTo>
                    <a:pt x="7620" y="397510"/>
                  </a:lnTo>
                  <a:lnTo>
                    <a:pt x="7620" y="391160"/>
                  </a:lnTo>
                  <a:close/>
                </a:path>
                <a:path w="7620" h="711200">
                  <a:moveTo>
                    <a:pt x="7620" y="397510"/>
                  </a:moveTo>
                  <a:lnTo>
                    <a:pt x="0" y="397510"/>
                  </a:lnTo>
                  <a:lnTo>
                    <a:pt x="0" y="403860"/>
                  </a:lnTo>
                  <a:lnTo>
                    <a:pt x="7620" y="403860"/>
                  </a:lnTo>
                  <a:lnTo>
                    <a:pt x="7620" y="397510"/>
                  </a:lnTo>
                  <a:close/>
                </a:path>
                <a:path w="7620" h="711200">
                  <a:moveTo>
                    <a:pt x="7620" y="403860"/>
                  </a:moveTo>
                  <a:lnTo>
                    <a:pt x="0" y="403860"/>
                  </a:lnTo>
                  <a:lnTo>
                    <a:pt x="0" y="410210"/>
                  </a:lnTo>
                  <a:lnTo>
                    <a:pt x="7620" y="410210"/>
                  </a:lnTo>
                  <a:lnTo>
                    <a:pt x="7620" y="403860"/>
                  </a:lnTo>
                  <a:close/>
                </a:path>
                <a:path w="7620" h="711200">
                  <a:moveTo>
                    <a:pt x="7620" y="410210"/>
                  </a:moveTo>
                  <a:lnTo>
                    <a:pt x="0" y="410210"/>
                  </a:lnTo>
                  <a:lnTo>
                    <a:pt x="0" y="416560"/>
                  </a:lnTo>
                  <a:lnTo>
                    <a:pt x="7620" y="416560"/>
                  </a:lnTo>
                  <a:lnTo>
                    <a:pt x="7620" y="410210"/>
                  </a:lnTo>
                  <a:close/>
                </a:path>
                <a:path w="7620" h="711200">
                  <a:moveTo>
                    <a:pt x="7620" y="416560"/>
                  </a:moveTo>
                  <a:lnTo>
                    <a:pt x="0" y="416560"/>
                  </a:lnTo>
                  <a:lnTo>
                    <a:pt x="0" y="422910"/>
                  </a:lnTo>
                  <a:lnTo>
                    <a:pt x="7620" y="422910"/>
                  </a:lnTo>
                  <a:lnTo>
                    <a:pt x="7620" y="416560"/>
                  </a:lnTo>
                  <a:close/>
                </a:path>
                <a:path w="7620" h="711200">
                  <a:moveTo>
                    <a:pt x="7620" y="422910"/>
                  </a:moveTo>
                  <a:lnTo>
                    <a:pt x="0" y="422910"/>
                  </a:lnTo>
                  <a:lnTo>
                    <a:pt x="0" y="429260"/>
                  </a:lnTo>
                  <a:lnTo>
                    <a:pt x="7620" y="429260"/>
                  </a:lnTo>
                  <a:lnTo>
                    <a:pt x="7620" y="422910"/>
                  </a:lnTo>
                  <a:close/>
                </a:path>
                <a:path w="7620" h="711200">
                  <a:moveTo>
                    <a:pt x="7620" y="429260"/>
                  </a:moveTo>
                  <a:lnTo>
                    <a:pt x="0" y="429260"/>
                  </a:lnTo>
                  <a:lnTo>
                    <a:pt x="0" y="435610"/>
                  </a:lnTo>
                  <a:lnTo>
                    <a:pt x="7620" y="435610"/>
                  </a:lnTo>
                  <a:lnTo>
                    <a:pt x="7620" y="429260"/>
                  </a:lnTo>
                  <a:close/>
                </a:path>
                <a:path w="7620" h="711200">
                  <a:moveTo>
                    <a:pt x="7620" y="435610"/>
                  </a:moveTo>
                  <a:lnTo>
                    <a:pt x="0" y="435610"/>
                  </a:lnTo>
                  <a:lnTo>
                    <a:pt x="0" y="441960"/>
                  </a:lnTo>
                  <a:lnTo>
                    <a:pt x="7620" y="441960"/>
                  </a:lnTo>
                  <a:lnTo>
                    <a:pt x="7620" y="435610"/>
                  </a:lnTo>
                  <a:close/>
                </a:path>
                <a:path w="7620" h="711200">
                  <a:moveTo>
                    <a:pt x="7620" y="441960"/>
                  </a:moveTo>
                  <a:lnTo>
                    <a:pt x="0" y="441960"/>
                  </a:lnTo>
                  <a:lnTo>
                    <a:pt x="0" y="448310"/>
                  </a:lnTo>
                  <a:lnTo>
                    <a:pt x="7620" y="448310"/>
                  </a:lnTo>
                  <a:lnTo>
                    <a:pt x="7620" y="441960"/>
                  </a:lnTo>
                  <a:close/>
                </a:path>
                <a:path w="7620" h="711200">
                  <a:moveTo>
                    <a:pt x="7620" y="448310"/>
                  </a:moveTo>
                  <a:lnTo>
                    <a:pt x="0" y="448310"/>
                  </a:lnTo>
                  <a:lnTo>
                    <a:pt x="0" y="454660"/>
                  </a:lnTo>
                  <a:lnTo>
                    <a:pt x="7620" y="454660"/>
                  </a:lnTo>
                  <a:lnTo>
                    <a:pt x="7620" y="448310"/>
                  </a:lnTo>
                  <a:close/>
                </a:path>
                <a:path w="7620" h="711200">
                  <a:moveTo>
                    <a:pt x="7620" y="454660"/>
                  </a:moveTo>
                  <a:lnTo>
                    <a:pt x="0" y="454660"/>
                  </a:lnTo>
                  <a:lnTo>
                    <a:pt x="0" y="461010"/>
                  </a:lnTo>
                  <a:lnTo>
                    <a:pt x="7620" y="461010"/>
                  </a:lnTo>
                  <a:lnTo>
                    <a:pt x="7620" y="454660"/>
                  </a:lnTo>
                  <a:close/>
                </a:path>
                <a:path w="7620" h="711200">
                  <a:moveTo>
                    <a:pt x="7620" y="461010"/>
                  </a:moveTo>
                  <a:lnTo>
                    <a:pt x="0" y="461010"/>
                  </a:lnTo>
                  <a:lnTo>
                    <a:pt x="0" y="467360"/>
                  </a:lnTo>
                  <a:lnTo>
                    <a:pt x="7620" y="467360"/>
                  </a:lnTo>
                  <a:lnTo>
                    <a:pt x="7620" y="461010"/>
                  </a:lnTo>
                  <a:close/>
                </a:path>
                <a:path w="7620" h="711200">
                  <a:moveTo>
                    <a:pt x="7620" y="467360"/>
                  </a:moveTo>
                  <a:lnTo>
                    <a:pt x="0" y="467360"/>
                  </a:lnTo>
                  <a:lnTo>
                    <a:pt x="0" y="492760"/>
                  </a:lnTo>
                  <a:lnTo>
                    <a:pt x="7620" y="492760"/>
                  </a:lnTo>
                  <a:lnTo>
                    <a:pt x="7620" y="467360"/>
                  </a:lnTo>
                  <a:close/>
                </a:path>
                <a:path w="7620" h="711200">
                  <a:moveTo>
                    <a:pt x="7620" y="492760"/>
                  </a:moveTo>
                  <a:lnTo>
                    <a:pt x="0" y="492760"/>
                  </a:lnTo>
                  <a:lnTo>
                    <a:pt x="0" y="497840"/>
                  </a:lnTo>
                  <a:lnTo>
                    <a:pt x="7620" y="497840"/>
                  </a:lnTo>
                  <a:lnTo>
                    <a:pt x="7620" y="492760"/>
                  </a:lnTo>
                  <a:close/>
                </a:path>
                <a:path w="7620" h="711200">
                  <a:moveTo>
                    <a:pt x="7620" y="497840"/>
                  </a:moveTo>
                  <a:lnTo>
                    <a:pt x="0" y="497840"/>
                  </a:lnTo>
                  <a:lnTo>
                    <a:pt x="0" y="505460"/>
                  </a:lnTo>
                  <a:lnTo>
                    <a:pt x="7620" y="505460"/>
                  </a:lnTo>
                  <a:lnTo>
                    <a:pt x="7620" y="497840"/>
                  </a:lnTo>
                  <a:close/>
                </a:path>
                <a:path w="7620" h="711200">
                  <a:moveTo>
                    <a:pt x="7620" y="505460"/>
                  </a:moveTo>
                  <a:lnTo>
                    <a:pt x="0" y="505460"/>
                  </a:lnTo>
                  <a:lnTo>
                    <a:pt x="0" y="511810"/>
                  </a:lnTo>
                  <a:lnTo>
                    <a:pt x="7620" y="511810"/>
                  </a:lnTo>
                  <a:lnTo>
                    <a:pt x="7620" y="505460"/>
                  </a:lnTo>
                  <a:close/>
                </a:path>
                <a:path w="7620" h="711200">
                  <a:moveTo>
                    <a:pt x="7620" y="511810"/>
                  </a:moveTo>
                  <a:lnTo>
                    <a:pt x="0" y="511810"/>
                  </a:lnTo>
                  <a:lnTo>
                    <a:pt x="0" y="518160"/>
                  </a:lnTo>
                  <a:lnTo>
                    <a:pt x="7620" y="518160"/>
                  </a:lnTo>
                  <a:lnTo>
                    <a:pt x="7620" y="511810"/>
                  </a:lnTo>
                  <a:close/>
                </a:path>
                <a:path w="7620" h="711200">
                  <a:moveTo>
                    <a:pt x="7620" y="518160"/>
                  </a:moveTo>
                  <a:lnTo>
                    <a:pt x="0" y="518160"/>
                  </a:lnTo>
                  <a:lnTo>
                    <a:pt x="0" y="524510"/>
                  </a:lnTo>
                  <a:lnTo>
                    <a:pt x="7620" y="524510"/>
                  </a:lnTo>
                  <a:lnTo>
                    <a:pt x="7620" y="518160"/>
                  </a:lnTo>
                  <a:close/>
                </a:path>
                <a:path w="7620" h="711200">
                  <a:moveTo>
                    <a:pt x="7620" y="524510"/>
                  </a:moveTo>
                  <a:lnTo>
                    <a:pt x="0" y="524510"/>
                  </a:lnTo>
                  <a:lnTo>
                    <a:pt x="0" y="530860"/>
                  </a:lnTo>
                  <a:lnTo>
                    <a:pt x="7620" y="530860"/>
                  </a:lnTo>
                  <a:lnTo>
                    <a:pt x="7620" y="524510"/>
                  </a:lnTo>
                  <a:close/>
                </a:path>
                <a:path w="7620" h="711200">
                  <a:moveTo>
                    <a:pt x="7620" y="530860"/>
                  </a:moveTo>
                  <a:lnTo>
                    <a:pt x="0" y="530860"/>
                  </a:lnTo>
                  <a:lnTo>
                    <a:pt x="0" y="537210"/>
                  </a:lnTo>
                  <a:lnTo>
                    <a:pt x="7620" y="537210"/>
                  </a:lnTo>
                  <a:lnTo>
                    <a:pt x="7620" y="530860"/>
                  </a:lnTo>
                  <a:close/>
                </a:path>
                <a:path w="7620" h="711200">
                  <a:moveTo>
                    <a:pt x="7620" y="537210"/>
                  </a:moveTo>
                  <a:lnTo>
                    <a:pt x="0" y="537210"/>
                  </a:lnTo>
                  <a:lnTo>
                    <a:pt x="0" y="543560"/>
                  </a:lnTo>
                  <a:lnTo>
                    <a:pt x="7620" y="543560"/>
                  </a:lnTo>
                  <a:lnTo>
                    <a:pt x="7620" y="537210"/>
                  </a:lnTo>
                  <a:close/>
                </a:path>
                <a:path w="7620" h="711200">
                  <a:moveTo>
                    <a:pt x="7620" y="543560"/>
                  </a:moveTo>
                  <a:lnTo>
                    <a:pt x="0" y="543560"/>
                  </a:lnTo>
                  <a:lnTo>
                    <a:pt x="0" y="549910"/>
                  </a:lnTo>
                  <a:lnTo>
                    <a:pt x="7620" y="549910"/>
                  </a:lnTo>
                  <a:lnTo>
                    <a:pt x="7620" y="543560"/>
                  </a:lnTo>
                  <a:close/>
                </a:path>
                <a:path w="7620" h="711200">
                  <a:moveTo>
                    <a:pt x="7620" y="549910"/>
                  </a:moveTo>
                  <a:lnTo>
                    <a:pt x="0" y="549910"/>
                  </a:lnTo>
                  <a:lnTo>
                    <a:pt x="0" y="556260"/>
                  </a:lnTo>
                  <a:lnTo>
                    <a:pt x="7620" y="556260"/>
                  </a:lnTo>
                  <a:lnTo>
                    <a:pt x="7620" y="549910"/>
                  </a:lnTo>
                  <a:close/>
                </a:path>
                <a:path w="7620" h="711200">
                  <a:moveTo>
                    <a:pt x="7620" y="556260"/>
                  </a:moveTo>
                  <a:lnTo>
                    <a:pt x="0" y="556260"/>
                  </a:lnTo>
                  <a:lnTo>
                    <a:pt x="0" y="562610"/>
                  </a:lnTo>
                  <a:lnTo>
                    <a:pt x="7620" y="562610"/>
                  </a:lnTo>
                  <a:lnTo>
                    <a:pt x="7620" y="556260"/>
                  </a:lnTo>
                  <a:close/>
                </a:path>
                <a:path w="7620" h="711200">
                  <a:moveTo>
                    <a:pt x="7620" y="562610"/>
                  </a:moveTo>
                  <a:lnTo>
                    <a:pt x="0" y="562610"/>
                  </a:lnTo>
                  <a:lnTo>
                    <a:pt x="0" y="580390"/>
                  </a:lnTo>
                  <a:lnTo>
                    <a:pt x="7620" y="580390"/>
                  </a:lnTo>
                  <a:lnTo>
                    <a:pt x="7620" y="562610"/>
                  </a:lnTo>
                  <a:close/>
                </a:path>
                <a:path w="7620" h="711200">
                  <a:moveTo>
                    <a:pt x="7620" y="580390"/>
                  </a:moveTo>
                  <a:lnTo>
                    <a:pt x="0" y="580390"/>
                  </a:lnTo>
                  <a:lnTo>
                    <a:pt x="0" y="588010"/>
                  </a:lnTo>
                  <a:lnTo>
                    <a:pt x="7620" y="588010"/>
                  </a:lnTo>
                  <a:lnTo>
                    <a:pt x="7620" y="580390"/>
                  </a:lnTo>
                  <a:close/>
                </a:path>
                <a:path w="7620" h="711200">
                  <a:moveTo>
                    <a:pt x="7620" y="588010"/>
                  </a:moveTo>
                  <a:lnTo>
                    <a:pt x="0" y="588010"/>
                  </a:lnTo>
                  <a:lnTo>
                    <a:pt x="0" y="593090"/>
                  </a:lnTo>
                  <a:lnTo>
                    <a:pt x="7620" y="593090"/>
                  </a:lnTo>
                  <a:lnTo>
                    <a:pt x="7620" y="588010"/>
                  </a:lnTo>
                  <a:close/>
                </a:path>
                <a:path w="7620" h="711200">
                  <a:moveTo>
                    <a:pt x="7620" y="593090"/>
                  </a:moveTo>
                  <a:lnTo>
                    <a:pt x="0" y="593090"/>
                  </a:lnTo>
                  <a:lnTo>
                    <a:pt x="0" y="600710"/>
                  </a:lnTo>
                  <a:lnTo>
                    <a:pt x="7620" y="600710"/>
                  </a:lnTo>
                  <a:lnTo>
                    <a:pt x="7620" y="593090"/>
                  </a:lnTo>
                  <a:close/>
                </a:path>
                <a:path w="7620" h="711200">
                  <a:moveTo>
                    <a:pt x="7620" y="600710"/>
                  </a:moveTo>
                  <a:lnTo>
                    <a:pt x="0" y="600710"/>
                  </a:lnTo>
                  <a:lnTo>
                    <a:pt x="0" y="607060"/>
                  </a:lnTo>
                  <a:lnTo>
                    <a:pt x="7620" y="607060"/>
                  </a:lnTo>
                  <a:lnTo>
                    <a:pt x="7620" y="600710"/>
                  </a:lnTo>
                  <a:close/>
                </a:path>
                <a:path w="7620" h="711200">
                  <a:moveTo>
                    <a:pt x="7620" y="607060"/>
                  </a:moveTo>
                  <a:lnTo>
                    <a:pt x="0" y="607060"/>
                  </a:lnTo>
                  <a:lnTo>
                    <a:pt x="0" y="613410"/>
                  </a:lnTo>
                  <a:lnTo>
                    <a:pt x="7620" y="613410"/>
                  </a:lnTo>
                  <a:lnTo>
                    <a:pt x="7620" y="607060"/>
                  </a:lnTo>
                  <a:close/>
                </a:path>
                <a:path w="7620" h="711200">
                  <a:moveTo>
                    <a:pt x="7620" y="613410"/>
                  </a:moveTo>
                  <a:lnTo>
                    <a:pt x="0" y="613410"/>
                  </a:lnTo>
                  <a:lnTo>
                    <a:pt x="0" y="619760"/>
                  </a:lnTo>
                  <a:lnTo>
                    <a:pt x="7620" y="619760"/>
                  </a:lnTo>
                  <a:lnTo>
                    <a:pt x="7620" y="613410"/>
                  </a:lnTo>
                  <a:close/>
                </a:path>
                <a:path w="7620" h="711200">
                  <a:moveTo>
                    <a:pt x="7620" y="619760"/>
                  </a:moveTo>
                  <a:lnTo>
                    <a:pt x="0" y="619760"/>
                  </a:lnTo>
                  <a:lnTo>
                    <a:pt x="0" y="626110"/>
                  </a:lnTo>
                  <a:lnTo>
                    <a:pt x="7620" y="626110"/>
                  </a:lnTo>
                  <a:lnTo>
                    <a:pt x="7620" y="619760"/>
                  </a:lnTo>
                  <a:close/>
                </a:path>
                <a:path w="7620" h="711200">
                  <a:moveTo>
                    <a:pt x="7620" y="626110"/>
                  </a:moveTo>
                  <a:lnTo>
                    <a:pt x="0" y="626110"/>
                  </a:lnTo>
                  <a:lnTo>
                    <a:pt x="0" y="632460"/>
                  </a:lnTo>
                  <a:lnTo>
                    <a:pt x="7620" y="632460"/>
                  </a:lnTo>
                  <a:lnTo>
                    <a:pt x="7620" y="626110"/>
                  </a:lnTo>
                  <a:close/>
                </a:path>
                <a:path w="7620" h="711200">
                  <a:moveTo>
                    <a:pt x="7620" y="632460"/>
                  </a:moveTo>
                  <a:lnTo>
                    <a:pt x="0" y="632460"/>
                  </a:lnTo>
                  <a:lnTo>
                    <a:pt x="0" y="638810"/>
                  </a:lnTo>
                  <a:lnTo>
                    <a:pt x="7620" y="638810"/>
                  </a:lnTo>
                  <a:lnTo>
                    <a:pt x="7620" y="632460"/>
                  </a:lnTo>
                  <a:close/>
                </a:path>
                <a:path w="7620" h="711200">
                  <a:moveTo>
                    <a:pt x="7620" y="638810"/>
                  </a:moveTo>
                  <a:lnTo>
                    <a:pt x="0" y="638810"/>
                  </a:lnTo>
                  <a:lnTo>
                    <a:pt x="0" y="645160"/>
                  </a:lnTo>
                  <a:lnTo>
                    <a:pt x="7620" y="645160"/>
                  </a:lnTo>
                  <a:lnTo>
                    <a:pt x="7620" y="638810"/>
                  </a:lnTo>
                  <a:close/>
                </a:path>
                <a:path w="7620" h="711200">
                  <a:moveTo>
                    <a:pt x="7620" y="645160"/>
                  </a:moveTo>
                  <a:lnTo>
                    <a:pt x="0" y="645160"/>
                  </a:lnTo>
                  <a:lnTo>
                    <a:pt x="0" y="651510"/>
                  </a:lnTo>
                  <a:lnTo>
                    <a:pt x="7620" y="651510"/>
                  </a:lnTo>
                  <a:lnTo>
                    <a:pt x="7620" y="645160"/>
                  </a:lnTo>
                  <a:close/>
                </a:path>
                <a:path w="7620" h="711200">
                  <a:moveTo>
                    <a:pt x="7620" y="651510"/>
                  </a:moveTo>
                  <a:lnTo>
                    <a:pt x="0" y="651510"/>
                  </a:lnTo>
                  <a:lnTo>
                    <a:pt x="0" y="657860"/>
                  </a:lnTo>
                  <a:lnTo>
                    <a:pt x="7620" y="657860"/>
                  </a:lnTo>
                  <a:lnTo>
                    <a:pt x="7620" y="651510"/>
                  </a:lnTo>
                  <a:close/>
                </a:path>
                <a:path w="7620" h="711200">
                  <a:moveTo>
                    <a:pt x="7620" y="657860"/>
                  </a:moveTo>
                  <a:lnTo>
                    <a:pt x="0" y="657860"/>
                  </a:lnTo>
                  <a:lnTo>
                    <a:pt x="0" y="664210"/>
                  </a:lnTo>
                  <a:lnTo>
                    <a:pt x="7620" y="664210"/>
                  </a:lnTo>
                  <a:lnTo>
                    <a:pt x="7620" y="657860"/>
                  </a:lnTo>
                  <a:close/>
                </a:path>
                <a:path w="7620" h="711200">
                  <a:moveTo>
                    <a:pt x="7620" y="664210"/>
                  </a:moveTo>
                  <a:lnTo>
                    <a:pt x="0" y="664210"/>
                  </a:lnTo>
                  <a:lnTo>
                    <a:pt x="0" y="670560"/>
                  </a:lnTo>
                  <a:lnTo>
                    <a:pt x="7620" y="670560"/>
                  </a:lnTo>
                  <a:lnTo>
                    <a:pt x="7620" y="664210"/>
                  </a:lnTo>
                  <a:close/>
                </a:path>
                <a:path w="7620" h="711200">
                  <a:moveTo>
                    <a:pt x="7620" y="670560"/>
                  </a:moveTo>
                  <a:lnTo>
                    <a:pt x="0" y="670560"/>
                  </a:lnTo>
                  <a:lnTo>
                    <a:pt x="0" y="676910"/>
                  </a:lnTo>
                  <a:lnTo>
                    <a:pt x="7620" y="676910"/>
                  </a:lnTo>
                  <a:lnTo>
                    <a:pt x="7620" y="670560"/>
                  </a:lnTo>
                  <a:close/>
                </a:path>
                <a:path w="7620" h="711200">
                  <a:moveTo>
                    <a:pt x="7620" y="676910"/>
                  </a:moveTo>
                  <a:lnTo>
                    <a:pt x="0" y="676910"/>
                  </a:lnTo>
                  <a:lnTo>
                    <a:pt x="0" y="683260"/>
                  </a:lnTo>
                  <a:lnTo>
                    <a:pt x="7620" y="683260"/>
                  </a:lnTo>
                  <a:lnTo>
                    <a:pt x="7620" y="676910"/>
                  </a:lnTo>
                  <a:close/>
                </a:path>
                <a:path w="7620" h="711200">
                  <a:moveTo>
                    <a:pt x="7620" y="683260"/>
                  </a:moveTo>
                  <a:lnTo>
                    <a:pt x="0" y="683260"/>
                  </a:lnTo>
                  <a:lnTo>
                    <a:pt x="0" y="689610"/>
                  </a:lnTo>
                  <a:lnTo>
                    <a:pt x="7620" y="689610"/>
                  </a:lnTo>
                  <a:lnTo>
                    <a:pt x="7620" y="683260"/>
                  </a:lnTo>
                  <a:close/>
                </a:path>
                <a:path w="7620" h="711200">
                  <a:moveTo>
                    <a:pt x="7620" y="689610"/>
                  </a:moveTo>
                  <a:lnTo>
                    <a:pt x="0" y="689610"/>
                  </a:lnTo>
                  <a:lnTo>
                    <a:pt x="0" y="695960"/>
                  </a:lnTo>
                  <a:lnTo>
                    <a:pt x="7620" y="695960"/>
                  </a:lnTo>
                  <a:lnTo>
                    <a:pt x="7620" y="689610"/>
                  </a:lnTo>
                  <a:close/>
                </a:path>
                <a:path w="7620" h="711200">
                  <a:moveTo>
                    <a:pt x="7620" y="695960"/>
                  </a:moveTo>
                  <a:lnTo>
                    <a:pt x="0" y="695960"/>
                  </a:lnTo>
                  <a:lnTo>
                    <a:pt x="0" y="702310"/>
                  </a:lnTo>
                  <a:lnTo>
                    <a:pt x="7620" y="702310"/>
                  </a:lnTo>
                  <a:lnTo>
                    <a:pt x="7620" y="695960"/>
                  </a:lnTo>
                  <a:close/>
                </a:path>
                <a:path w="7620" h="711200">
                  <a:moveTo>
                    <a:pt x="7620" y="702310"/>
                  </a:moveTo>
                  <a:lnTo>
                    <a:pt x="0" y="702310"/>
                  </a:lnTo>
                  <a:lnTo>
                    <a:pt x="0" y="708660"/>
                  </a:lnTo>
                  <a:lnTo>
                    <a:pt x="7620" y="708660"/>
                  </a:lnTo>
                  <a:lnTo>
                    <a:pt x="7620" y="702310"/>
                  </a:lnTo>
                  <a:close/>
                </a:path>
                <a:path w="7620" h="711200">
                  <a:moveTo>
                    <a:pt x="7620" y="708660"/>
                  </a:moveTo>
                  <a:lnTo>
                    <a:pt x="0" y="708660"/>
                  </a:lnTo>
                  <a:lnTo>
                    <a:pt x="0" y="711200"/>
                  </a:lnTo>
                  <a:lnTo>
                    <a:pt x="7620" y="711200"/>
                  </a:lnTo>
                  <a:lnTo>
                    <a:pt x="7620" y="708660"/>
                  </a:lnTo>
                  <a:close/>
                </a:path>
              </a:pathLst>
            </a:custGeom>
            <a:solidFill>
              <a:srgbClr val="2B00F8"/>
            </a:solidFill>
          </p:spPr>
          <p:txBody>
            <a:bodyPr bIns="0" lIns="0" rIns="0" rtlCol="0" tIns="0" wrap="square"/>
            <a:p/>
          </p:txBody>
        </p:sp>
        <p:sp>
          <p:nvSpPr>
            <p:cNvPr id="1050015" name="object 1316"/>
            <p:cNvSpPr/>
            <p:nvPr/>
          </p:nvSpPr>
          <p:spPr>
            <a:xfrm>
              <a:off x="6546850" y="4470399"/>
              <a:ext cx="6350" cy="709930"/>
            </a:xfrm>
            <a:custGeom>
              <a:avLst/>
              <a:ahLst/>
              <a:rect l="l" t="t" r="r" b="b"/>
              <a:pathLst>
                <a:path w="6350" h="709929">
                  <a:moveTo>
                    <a:pt x="6350" y="0"/>
                  </a:moveTo>
                  <a:lnTo>
                    <a:pt x="3809" y="0"/>
                  </a:lnTo>
                  <a:lnTo>
                    <a:pt x="3809" y="1269"/>
                  </a:lnTo>
                  <a:lnTo>
                    <a:pt x="0" y="1269"/>
                  </a:lnTo>
                  <a:lnTo>
                    <a:pt x="0" y="2539"/>
                  </a:lnTo>
                  <a:lnTo>
                    <a:pt x="6350" y="2539"/>
                  </a:lnTo>
                  <a:lnTo>
                    <a:pt x="6350" y="0"/>
                  </a:lnTo>
                  <a:close/>
                </a:path>
                <a:path w="6350" h="709929">
                  <a:moveTo>
                    <a:pt x="6350" y="2540"/>
                  </a:moveTo>
                  <a:lnTo>
                    <a:pt x="0" y="2540"/>
                  </a:lnTo>
                  <a:lnTo>
                    <a:pt x="0" y="8889"/>
                  </a:lnTo>
                  <a:lnTo>
                    <a:pt x="6350" y="8889"/>
                  </a:lnTo>
                  <a:lnTo>
                    <a:pt x="6350" y="2540"/>
                  </a:lnTo>
                  <a:close/>
                </a:path>
                <a:path w="6350" h="709929">
                  <a:moveTo>
                    <a:pt x="6350" y="8890"/>
                  </a:moveTo>
                  <a:lnTo>
                    <a:pt x="0" y="8890"/>
                  </a:lnTo>
                  <a:lnTo>
                    <a:pt x="0" y="15239"/>
                  </a:lnTo>
                  <a:lnTo>
                    <a:pt x="6350" y="15239"/>
                  </a:lnTo>
                  <a:lnTo>
                    <a:pt x="6350" y="8890"/>
                  </a:lnTo>
                  <a:close/>
                </a:path>
                <a:path w="6350" h="709929">
                  <a:moveTo>
                    <a:pt x="6350" y="15240"/>
                  </a:moveTo>
                  <a:lnTo>
                    <a:pt x="0" y="15240"/>
                  </a:lnTo>
                  <a:lnTo>
                    <a:pt x="0" y="21589"/>
                  </a:lnTo>
                  <a:lnTo>
                    <a:pt x="6350" y="21589"/>
                  </a:lnTo>
                  <a:lnTo>
                    <a:pt x="6350" y="15240"/>
                  </a:lnTo>
                  <a:close/>
                </a:path>
                <a:path w="6350" h="709929">
                  <a:moveTo>
                    <a:pt x="6350" y="21590"/>
                  </a:moveTo>
                  <a:lnTo>
                    <a:pt x="0" y="21590"/>
                  </a:lnTo>
                  <a:lnTo>
                    <a:pt x="0" y="27939"/>
                  </a:lnTo>
                  <a:lnTo>
                    <a:pt x="6350" y="27939"/>
                  </a:lnTo>
                  <a:lnTo>
                    <a:pt x="6350" y="21590"/>
                  </a:lnTo>
                  <a:close/>
                </a:path>
                <a:path w="6350" h="709929">
                  <a:moveTo>
                    <a:pt x="6350" y="27940"/>
                  </a:moveTo>
                  <a:lnTo>
                    <a:pt x="0" y="27940"/>
                  </a:lnTo>
                  <a:lnTo>
                    <a:pt x="0" y="34289"/>
                  </a:lnTo>
                  <a:lnTo>
                    <a:pt x="6350" y="34289"/>
                  </a:lnTo>
                  <a:lnTo>
                    <a:pt x="6350" y="27940"/>
                  </a:lnTo>
                  <a:close/>
                </a:path>
                <a:path w="6350" h="709929">
                  <a:moveTo>
                    <a:pt x="6350" y="34290"/>
                  </a:moveTo>
                  <a:lnTo>
                    <a:pt x="0" y="34290"/>
                  </a:lnTo>
                  <a:lnTo>
                    <a:pt x="0" y="40639"/>
                  </a:lnTo>
                  <a:lnTo>
                    <a:pt x="6350" y="40639"/>
                  </a:lnTo>
                  <a:lnTo>
                    <a:pt x="6350" y="34290"/>
                  </a:lnTo>
                  <a:close/>
                </a:path>
                <a:path w="6350" h="709929">
                  <a:moveTo>
                    <a:pt x="6350" y="40640"/>
                  </a:moveTo>
                  <a:lnTo>
                    <a:pt x="0" y="40640"/>
                  </a:lnTo>
                  <a:lnTo>
                    <a:pt x="0" y="46989"/>
                  </a:lnTo>
                  <a:lnTo>
                    <a:pt x="6350" y="46989"/>
                  </a:lnTo>
                  <a:lnTo>
                    <a:pt x="6350" y="40640"/>
                  </a:lnTo>
                  <a:close/>
                </a:path>
                <a:path w="6350" h="709929">
                  <a:moveTo>
                    <a:pt x="6350" y="46990"/>
                  </a:moveTo>
                  <a:lnTo>
                    <a:pt x="0" y="46990"/>
                  </a:lnTo>
                  <a:lnTo>
                    <a:pt x="0" y="53339"/>
                  </a:lnTo>
                  <a:lnTo>
                    <a:pt x="6350" y="53339"/>
                  </a:lnTo>
                  <a:lnTo>
                    <a:pt x="6350" y="46990"/>
                  </a:lnTo>
                  <a:close/>
                </a:path>
                <a:path w="6350" h="709929">
                  <a:moveTo>
                    <a:pt x="6350" y="53340"/>
                  </a:moveTo>
                  <a:lnTo>
                    <a:pt x="0" y="53340"/>
                  </a:lnTo>
                  <a:lnTo>
                    <a:pt x="0" y="59689"/>
                  </a:lnTo>
                  <a:lnTo>
                    <a:pt x="6350" y="59689"/>
                  </a:lnTo>
                  <a:lnTo>
                    <a:pt x="6350" y="53340"/>
                  </a:lnTo>
                  <a:close/>
                </a:path>
                <a:path w="6350" h="709929">
                  <a:moveTo>
                    <a:pt x="6350" y="59690"/>
                  </a:moveTo>
                  <a:lnTo>
                    <a:pt x="0" y="59690"/>
                  </a:lnTo>
                  <a:lnTo>
                    <a:pt x="0" y="66039"/>
                  </a:lnTo>
                  <a:lnTo>
                    <a:pt x="6350" y="66039"/>
                  </a:lnTo>
                  <a:lnTo>
                    <a:pt x="6350" y="59690"/>
                  </a:lnTo>
                  <a:close/>
                </a:path>
                <a:path w="6350" h="709929">
                  <a:moveTo>
                    <a:pt x="6350" y="66040"/>
                  </a:moveTo>
                  <a:lnTo>
                    <a:pt x="0" y="66040"/>
                  </a:lnTo>
                  <a:lnTo>
                    <a:pt x="0" y="72389"/>
                  </a:lnTo>
                  <a:lnTo>
                    <a:pt x="6350" y="72389"/>
                  </a:lnTo>
                  <a:lnTo>
                    <a:pt x="6350" y="66040"/>
                  </a:lnTo>
                  <a:close/>
                </a:path>
                <a:path w="6350" h="709929">
                  <a:moveTo>
                    <a:pt x="6350" y="72390"/>
                  </a:moveTo>
                  <a:lnTo>
                    <a:pt x="0" y="72390"/>
                  </a:lnTo>
                  <a:lnTo>
                    <a:pt x="0" y="78739"/>
                  </a:lnTo>
                  <a:lnTo>
                    <a:pt x="6350" y="78739"/>
                  </a:lnTo>
                  <a:lnTo>
                    <a:pt x="6350" y="72390"/>
                  </a:lnTo>
                  <a:close/>
                </a:path>
                <a:path w="6350" h="709929">
                  <a:moveTo>
                    <a:pt x="6350" y="78740"/>
                  </a:moveTo>
                  <a:lnTo>
                    <a:pt x="0" y="78740"/>
                  </a:lnTo>
                  <a:lnTo>
                    <a:pt x="0" y="85089"/>
                  </a:lnTo>
                  <a:lnTo>
                    <a:pt x="6350" y="85089"/>
                  </a:lnTo>
                  <a:lnTo>
                    <a:pt x="6350" y="78740"/>
                  </a:lnTo>
                  <a:close/>
                </a:path>
                <a:path w="6350" h="709929">
                  <a:moveTo>
                    <a:pt x="6350" y="85090"/>
                  </a:moveTo>
                  <a:lnTo>
                    <a:pt x="0" y="85090"/>
                  </a:lnTo>
                  <a:lnTo>
                    <a:pt x="0" y="91439"/>
                  </a:lnTo>
                  <a:lnTo>
                    <a:pt x="6350" y="91439"/>
                  </a:lnTo>
                  <a:lnTo>
                    <a:pt x="6350" y="85090"/>
                  </a:lnTo>
                  <a:close/>
                </a:path>
                <a:path w="6350" h="709929">
                  <a:moveTo>
                    <a:pt x="6350" y="91440"/>
                  </a:moveTo>
                  <a:lnTo>
                    <a:pt x="0" y="91440"/>
                  </a:lnTo>
                  <a:lnTo>
                    <a:pt x="0" y="97789"/>
                  </a:lnTo>
                  <a:lnTo>
                    <a:pt x="6350" y="97789"/>
                  </a:lnTo>
                  <a:lnTo>
                    <a:pt x="6350" y="91440"/>
                  </a:lnTo>
                  <a:close/>
                </a:path>
                <a:path w="6350" h="709929">
                  <a:moveTo>
                    <a:pt x="6350" y="97790"/>
                  </a:moveTo>
                  <a:lnTo>
                    <a:pt x="0" y="97790"/>
                  </a:lnTo>
                  <a:lnTo>
                    <a:pt x="0" y="104139"/>
                  </a:lnTo>
                  <a:lnTo>
                    <a:pt x="6350" y="104139"/>
                  </a:lnTo>
                  <a:lnTo>
                    <a:pt x="6350" y="97790"/>
                  </a:lnTo>
                  <a:close/>
                </a:path>
                <a:path w="6350" h="709929">
                  <a:moveTo>
                    <a:pt x="6350" y="104140"/>
                  </a:moveTo>
                  <a:lnTo>
                    <a:pt x="0" y="104140"/>
                  </a:lnTo>
                  <a:lnTo>
                    <a:pt x="0" y="110489"/>
                  </a:lnTo>
                  <a:lnTo>
                    <a:pt x="6350" y="110489"/>
                  </a:lnTo>
                  <a:lnTo>
                    <a:pt x="6350" y="104140"/>
                  </a:lnTo>
                  <a:close/>
                </a:path>
                <a:path w="6350" h="709929">
                  <a:moveTo>
                    <a:pt x="6350" y="110490"/>
                  </a:moveTo>
                  <a:lnTo>
                    <a:pt x="0" y="110490"/>
                  </a:lnTo>
                  <a:lnTo>
                    <a:pt x="0" y="116839"/>
                  </a:lnTo>
                  <a:lnTo>
                    <a:pt x="6350" y="116839"/>
                  </a:lnTo>
                  <a:lnTo>
                    <a:pt x="6350" y="110490"/>
                  </a:lnTo>
                  <a:close/>
                </a:path>
                <a:path w="6350" h="709929">
                  <a:moveTo>
                    <a:pt x="6350" y="116840"/>
                  </a:moveTo>
                  <a:lnTo>
                    <a:pt x="0" y="116840"/>
                  </a:lnTo>
                  <a:lnTo>
                    <a:pt x="0" y="123189"/>
                  </a:lnTo>
                  <a:lnTo>
                    <a:pt x="6350" y="123189"/>
                  </a:lnTo>
                  <a:lnTo>
                    <a:pt x="6350" y="116840"/>
                  </a:lnTo>
                  <a:close/>
                </a:path>
                <a:path w="6350" h="709929">
                  <a:moveTo>
                    <a:pt x="6350" y="123190"/>
                  </a:moveTo>
                  <a:lnTo>
                    <a:pt x="0" y="123190"/>
                  </a:lnTo>
                  <a:lnTo>
                    <a:pt x="0" y="129539"/>
                  </a:lnTo>
                  <a:lnTo>
                    <a:pt x="6350" y="129539"/>
                  </a:lnTo>
                  <a:lnTo>
                    <a:pt x="6350" y="123190"/>
                  </a:lnTo>
                  <a:close/>
                </a:path>
                <a:path w="6350" h="709929">
                  <a:moveTo>
                    <a:pt x="6350" y="129540"/>
                  </a:moveTo>
                  <a:lnTo>
                    <a:pt x="0" y="129540"/>
                  </a:lnTo>
                  <a:lnTo>
                    <a:pt x="0" y="135889"/>
                  </a:lnTo>
                  <a:lnTo>
                    <a:pt x="6350" y="135889"/>
                  </a:lnTo>
                  <a:lnTo>
                    <a:pt x="6350" y="129540"/>
                  </a:lnTo>
                  <a:close/>
                </a:path>
                <a:path w="6350" h="709929">
                  <a:moveTo>
                    <a:pt x="6350" y="135890"/>
                  </a:moveTo>
                  <a:lnTo>
                    <a:pt x="0" y="135890"/>
                  </a:lnTo>
                  <a:lnTo>
                    <a:pt x="0" y="140969"/>
                  </a:lnTo>
                  <a:lnTo>
                    <a:pt x="6350" y="140969"/>
                  </a:lnTo>
                  <a:lnTo>
                    <a:pt x="6350" y="135890"/>
                  </a:lnTo>
                  <a:close/>
                </a:path>
                <a:path w="6350" h="709929">
                  <a:moveTo>
                    <a:pt x="6350" y="140970"/>
                  </a:moveTo>
                  <a:lnTo>
                    <a:pt x="0" y="140970"/>
                  </a:lnTo>
                  <a:lnTo>
                    <a:pt x="0" y="148589"/>
                  </a:lnTo>
                  <a:lnTo>
                    <a:pt x="6350" y="148589"/>
                  </a:lnTo>
                  <a:lnTo>
                    <a:pt x="6350" y="140970"/>
                  </a:lnTo>
                  <a:close/>
                </a:path>
                <a:path w="6350" h="709929">
                  <a:moveTo>
                    <a:pt x="6350" y="148590"/>
                  </a:moveTo>
                  <a:lnTo>
                    <a:pt x="0" y="148590"/>
                  </a:lnTo>
                  <a:lnTo>
                    <a:pt x="0" y="154939"/>
                  </a:lnTo>
                  <a:lnTo>
                    <a:pt x="6350" y="154939"/>
                  </a:lnTo>
                  <a:lnTo>
                    <a:pt x="6350" y="148590"/>
                  </a:lnTo>
                  <a:close/>
                </a:path>
                <a:path w="6350" h="709929">
                  <a:moveTo>
                    <a:pt x="6350" y="154940"/>
                  </a:moveTo>
                  <a:lnTo>
                    <a:pt x="0" y="154940"/>
                  </a:lnTo>
                  <a:lnTo>
                    <a:pt x="0" y="161289"/>
                  </a:lnTo>
                  <a:lnTo>
                    <a:pt x="6350" y="161289"/>
                  </a:lnTo>
                  <a:lnTo>
                    <a:pt x="6350" y="154940"/>
                  </a:lnTo>
                  <a:close/>
                </a:path>
                <a:path w="6350" h="709929">
                  <a:moveTo>
                    <a:pt x="6350" y="161290"/>
                  </a:moveTo>
                  <a:lnTo>
                    <a:pt x="0" y="161290"/>
                  </a:lnTo>
                  <a:lnTo>
                    <a:pt x="0" y="167639"/>
                  </a:lnTo>
                  <a:lnTo>
                    <a:pt x="6350" y="167639"/>
                  </a:lnTo>
                  <a:lnTo>
                    <a:pt x="6350" y="161290"/>
                  </a:lnTo>
                  <a:close/>
                </a:path>
                <a:path w="6350" h="709929">
                  <a:moveTo>
                    <a:pt x="6350" y="167640"/>
                  </a:moveTo>
                  <a:lnTo>
                    <a:pt x="0" y="167640"/>
                  </a:lnTo>
                  <a:lnTo>
                    <a:pt x="0" y="173989"/>
                  </a:lnTo>
                  <a:lnTo>
                    <a:pt x="6350" y="173989"/>
                  </a:lnTo>
                  <a:lnTo>
                    <a:pt x="6350" y="167640"/>
                  </a:lnTo>
                  <a:close/>
                </a:path>
                <a:path w="6350" h="709929">
                  <a:moveTo>
                    <a:pt x="6350" y="173990"/>
                  </a:moveTo>
                  <a:lnTo>
                    <a:pt x="0" y="173990"/>
                  </a:lnTo>
                  <a:lnTo>
                    <a:pt x="0" y="180339"/>
                  </a:lnTo>
                  <a:lnTo>
                    <a:pt x="6350" y="180339"/>
                  </a:lnTo>
                  <a:lnTo>
                    <a:pt x="6350" y="173990"/>
                  </a:lnTo>
                  <a:close/>
                </a:path>
                <a:path w="6350" h="709929">
                  <a:moveTo>
                    <a:pt x="6350" y="180340"/>
                  </a:moveTo>
                  <a:lnTo>
                    <a:pt x="0" y="180340"/>
                  </a:lnTo>
                  <a:lnTo>
                    <a:pt x="0" y="186689"/>
                  </a:lnTo>
                  <a:lnTo>
                    <a:pt x="6350" y="186689"/>
                  </a:lnTo>
                  <a:lnTo>
                    <a:pt x="6350" y="180340"/>
                  </a:lnTo>
                  <a:close/>
                </a:path>
                <a:path w="6350" h="709929">
                  <a:moveTo>
                    <a:pt x="6350" y="186690"/>
                  </a:moveTo>
                  <a:lnTo>
                    <a:pt x="0" y="186690"/>
                  </a:lnTo>
                  <a:lnTo>
                    <a:pt x="0" y="193039"/>
                  </a:lnTo>
                  <a:lnTo>
                    <a:pt x="6350" y="193039"/>
                  </a:lnTo>
                  <a:lnTo>
                    <a:pt x="6350" y="186690"/>
                  </a:lnTo>
                  <a:close/>
                </a:path>
                <a:path w="6350" h="709929">
                  <a:moveTo>
                    <a:pt x="6350" y="193040"/>
                  </a:moveTo>
                  <a:lnTo>
                    <a:pt x="0" y="193040"/>
                  </a:lnTo>
                  <a:lnTo>
                    <a:pt x="0" y="199389"/>
                  </a:lnTo>
                  <a:lnTo>
                    <a:pt x="6350" y="199389"/>
                  </a:lnTo>
                  <a:lnTo>
                    <a:pt x="6350" y="193040"/>
                  </a:lnTo>
                  <a:close/>
                </a:path>
                <a:path w="6350" h="709929">
                  <a:moveTo>
                    <a:pt x="6350" y="199390"/>
                  </a:moveTo>
                  <a:lnTo>
                    <a:pt x="0" y="199390"/>
                  </a:lnTo>
                  <a:lnTo>
                    <a:pt x="0" y="205739"/>
                  </a:lnTo>
                  <a:lnTo>
                    <a:pt x="6350" y="205739"/>
                  </a:lnTo>
                  <a:lnTo>
                    <a:pt x="6350" y="199390"/>
                  </a:lnTo>
                  <a:close/>
                </a:path>
                <a:path w="6350" h="709929">
                  <a:moveTo>
                    <a:pt x="6350" y="205740"/>
                  </a:moveTo>
                  <a:lnTo>
                    <a:pt x="0" y="205740"/>
                  </a:lnTo>
                  <a:lnTo>
                    <a:pt x="0" y="212089"/>
                  </a:lnTo>
                  <a:lnTo>
                    <a:pt x="6350" y="212089"/>
                  </a:lnTo>
                  <a:lnTo>
                    <a:pt x="6350" y="205740"/>
                  </a:lnTo>
                  <a:close/>
                </a:path>
                <a:path w="6350" h="709929">
                  <a:moveTo>
                    <a:pt x="6350" y="212090"/>
                  </a:moveTo>
                  <a:lnTo>
                    <a:pt x="0" y="212090"/>
                  </a:lnTo>
                  <a:lnTo>
                    <a:pt x="0" y="218439"/>
                  </a:lnTo>
                  <a:lnTo>
                    <a:pt x="6350" y="218439"/>
                  </a:lnTo>
                  <a:lnTo>
                    <a:pt x="6350" y="212090"/>
                  </a:lnTo>
                  <a:close/>
                </a:path>
                <a:path w="6350" h="709929">
                  <a:moveTo>
                    <a:pt x="6350" y="218440"/>
                  </a:moveTo>
                  <a:lnTo>
                    <a:pt x="2540" y="218440"/>
                  </a:lnTo>
                  <a:lnTo>
                    <a:pt x="2540" y="219710"/>
                  </a:lnTo>
                  <a:lnTo>
                    <a:pt x="6350" y="219710"/>
                  </a:lnTo>
                  <a:lnTo>
                    <a:pt x="6350" y="218440"/>
                  </a:lnTo>
                  <a:close/>
                </a:path>
                <a:path w="6350" h="709929">
                  <a:moveTo>
                    <a:pt x="6350" y="303530"/>
                  </a:moveTo>
                  <a:lnTo>
                    <a:pt x="5079" y="303530"/>
                  </a:lnTo>
                  <a:lnTo>
                    <a:pt x="5079" y="304800"/>
                  </a:lnTo>
                  <a:lnTo>
                    <a:pt x="1270" y="304800"/>
                  </a:lnTo>
                  <a:lnTo>
                    <a:pt x="1270" y="306069"/>
                  </a:lnTo>
                  <a:lnTo>
                    <a:pt x="0" y="306069"/>
                  </a:lnTo>
                  <a:lnTo>
                    <a:pt x="0" y="307339"/>
                  </a:lnTo>
                  <a:lnTo>
                    <a:pt x="6350" y="307339"/>
                  </a:lnTo>
                  <a:lnTo>
                    <a:pt x="6350" y="303530"/>
                  </a:lnTo>
                  <a:close/>
                </a:path>
                <a:path w="6350" h="709929">
                  <a:moveTo>
                    <a:pt x="6350" y="307340"/>
                  </a:moveTo>
                  <a:lnTo>
                    <a:pt x="0" y="307340"/>
                  </a:lnTo>
                  <a:lnTo>
                    <a:pt x="0" y="313689"/>
                  </a:lnTo>
                  <a:lnTo>
                    <a:pt x="6350" y="313689"/>
                  </a:lnTo>
                  <a:lnTo>
                    <a:pt x="6350" y="307340"/>
                  </a:lnTo>
                  <a:close/>
                </a:path>
                <a:path w="6350" h="709929">
                  <a:moveTo>
                    <a:pt x="6350" y="313690"/>
                  </a:moveTo>
                  <a:lnTo>
                    <a:pt x="0" y="313690"/>
                  </a:lnTo>
                  <a:lnTo>
                    <a:pt x="0" y="320039"/>
                  </a:lnTo>
                  <a:lnTo>
                    <a:pt x="6350" y="320039"/>
                  </a:lnTo>
                  <a:lnTo>
                    <a:pt x="6350" y="313690"/>
                  </a:lnTo>
                  <a:close/>
                </a:path>
                <a:path w="6350" h="709929">
                  <a:moveTo>
                    <a:pt x="6350" y="320040"/>
                  </a:moveTo>
                  <a:lnTo>
                    <a:pt x="0" y="320040"/>
                  </a:lnTo>
                  <a:lnTo>
                    <a:pt x="0" y="326389"/>
                  </a:lnTo>
                  <a:lnTo>
                    <a:pt x="6350" y="326389"/>
                  </a:lnTo>
                  <a:lnTo>
                    <a:pt x="6350" y="320040"/>
                  </a:lnTo>
                  <a:close/>
                </a:path>
                <a:path w="6350" h="709929">
                  <a:moveTo>
                    <a:pt x="6350" y="326390"/>
                  </a:moveTo>
                  <a:lnTo>
                    <a:pt x="0" y="326390"/>
                  </a:lnTo>
                  <a:lnTo>
                    <a:pt x="0" y="332739"/>
                  </a:lnTo>
                  <a:lnTo>
                    <a:pt x="6350" y="332739"/>
                  </a:lnTo>
                  <a:lnTo>
                    <a:pt x="6350" y="326390"/>
                  </a:lnTo>
                  <a:close/>
                </a:path>
                <a:path w="6350" h="709929">
                  <a:moveTo>
                    <a:pt x="6350" y="332740"/>
                  </a:moveTo>
                  <a:lnTo>
                    <a:pt x="0" y="332740"/>
                  </a:lnTo>
                  <a:lnTo>
                    <a:pt x="0" y="339089"/>
                  </a:lnTo>
                  <a:lnTo>
                    <a:pt x="6350" y="339089"/>
                  </a:lnTo>
                  <a:lnTo>
                    <a:pt x="6350" y="332740"/>
                  </a:lnTo>
                  <a:close/>
                </a:path>
                <a:path w="6350" h="709929">
                  <a:moveTo>
                    <a:pt x="6350" y="339090"/>
                  </a:moveTo>
                  <a:lnTo>
                    <a:pt x="0" y="339090"/>
                  </a:lnTo>
                  <a:lnTo>
                    <a:pt x="0" y="345439"/>
                  </a:lnTo>
                  <a:lnTo>
                    <a:pt x="6350" y="345439"/>
                  </a:lnTo>
                  <a:lnTo>
                    <a:pt x="6350" y="339090"/>
                  </a:lnTo>
                  <a:close/>
                </a:path>
                <a:path w="6350" h="709929">
                  <a:moveTo>
                    <a:pt x="6350" y="345440"/>
                  </a:moveTo>
                  <a:lnTo>
                    <a:pt x="0" y="345440"/>
                  </a:lnTo>
                  <a:lnTo>
                    <a:pt x="0" y="351789"/>
                  </a:lnTo>
                  <a:lnTo>
                    <a:pt x="6350" y="351789"/>
                  </a:lnTo>
                  <a:lnTo>
                    <a:pt x="6350" y="345440"/>
                  </a:lnTo>
                  <a:close/>
                </a:path>
                <a:path w="6350" h="709929">
                  <a:moveTo>
                    <a:pt x="6350" y="351790"/>
                  </a:moveTo>
                  <a:lnTo>
                    <a:pt x="0" y="351790"/>
                  </a:lnTo>
                  <a:lnTo>
                    <a:pt x="0" y="358139"/>
                  </a:lnTo>
                  <a:lnTo>
                    <a:pt x="6350" y="358139"/>
                  </a:lnTo>
                  <a:lnTo>
                    <a:pt x="6350" y="351790"/>
                  </a:lnTo>
                  <a:close/>
                </a:path>
                <a:path w="6350" h="709929">
                  <a:moveTo>
                    <a:pt x="6350" y="358140"/>
                  </a:moveTo>
                  <a:lnTo>
                    <a:pt x="0" y="358140"/>
                  </a:lnTo>
                  <a:lnTo>
                    <a:pt x="0" y="364489"/>
                  </a:lnTo>
                  <a:lnTo>
                    <a:pt x="6350" y="364489"/>
                  </a:lnTo>
                  <a:lnTo>
                    <a:pt x="6350" y="358140"/>
                  </a:lnTo>
                  <a:close/>
                </a:path>
                <a:path w="6350" h="709929">
                  <a:moveTo>
                    <a:pt x="6350" y="364490"/>
                  </a:moveTo>
                  <a:lnTo>
                    <a:pt x="0" y="364490"/>
                  </a:lnTo>
                  <a:lnTo>
                    <a:pt x="0" y="370839"/>
                  </a:lnTo>
                  <a:lnTo>
                    <a:pt x="6350" y="370839"/>
                  </a:lnTo>
                  <a:lnTo>
                    <a:pt x="6350" y="364490"/>
                  </a:lnTo>
                  <a:close/>
                </a:path>
                <a:path w="6350" h="709929">
                  <a:moveTo>
                    <a:pt x="6350" y="370840"/>
                  </a:moveTo>
                  <a:lnTo>
                    <a:pt x="0" y="370840"/>
                  </a:lnTo>
                  <a:lnTo>
                    <a:pt x="0" y="377189"/>
                  </a:lnTo>
                  <a:lnTo>
                    <a:pt x="6350" y="377189"/>
                  </a:lnTo>
                  <a:lnTo>
                    <a:pt x="6350" y="370840"/>
                  </a:lnTo>
                  <a:close/>
                </a:path>
                <a:path w="6350" h="709929">
                  <a:moveTo>
                    <a:pt x="6350" y="377190"/>
                  </a:moveTo>
                  <a:lnTo>
                    <a:pt x="0" y="377190"/>
                  </a:lnTo>
                  <a:lnTo>
                    <a:pt x="0" y="383539"/>
                  </a:lnTo>
                  <a:lnTo>
                    <a:pt x="6350" y="383539"/>
                  </a:lnTo>
                  <a:lnTo>
                    <a:pt x="6350" y="377190"/>
                  </a:lnTo>
                  <a:close/>
                </a:path>
                <a:path w="6350" h="709929">
                  <a:moveTo>
                    <a:pt x="6350" y="383540"/>
                  </a:moveTo>
                  <a:lnTo>
                    <a:pt x="0" y="383540"/>
                  </a:lnTo>
                  <a:lnTo>
                    <a:pt x="0" y="389889"/>
                  </a:lnTo>
                  <a:lnTo>
                    <a:pt x="6350" y="389889"/>
                  </a:lnTo>
                  <a:lnTo>
                    <a:pt x="6350" y="383540"/>
                  </a:lnTo>
                  <a:close/>
                </a:path>
                <a:path w="6350" h="709929">
                  <a:moveTo>
                    <a:pt x="6350" y="389890"/>
                  </a:moveTo>
                  <a:lnTo>
                    <a:pt x="0" y="389890"/>
                  </a:lnTo>
                  <a:lnTo>
                    <a:pt x="0" y="396239"/>
                  </a:lnTo>
                  <a:lnTo>
                    <a:pt x="6350" y="396239"/>
                  </a:lnTo>
                  <a:lnTo>
                    <a:pt x="6350" y="389890"/>
                  </a:lnTo>
                  <a:close/>
                </a:path>
                <a:path w="6350" h="709929">
                  <a:moveTo>
                    <a:pt x="6350" y="396240"/>
                  </a:moveTo>
                  <a:lnTo>
                    <a:pt x="0" y="396240"/>
                  </a:lnTo>
                  <a:lnTo>
                    <a:pt x="0" y="402589"/>
                  </a:lnTo>
                  <a:lnTo>
                    <a:pt x="6350" y="402589"/>
                  </a:lnTo>
                  <a:lnTo>
                    <a:pt x="6350" y="396240"/>
                  </a:lnTo>
                  <a:close/>
                </a:path>
                <a:path w="6350" h="709929">
                  <a:moveTo>
                    <a:pt x="6350" y="402590"/>
                  </a:moveTo>
                  <a:lnTo>
                    <a:pt x="0" y="402590"/>
                  </a:lnTo>
                  <a:lnTo>
                    <a:pt x="0" y="408939"/>
                  </a:lnTo>
                  <a:lnTo>
                    <a:pt x="6350" y="408939"/>
                  </a:lnTo>
                  <a:lnTo>
                    <a:pt x="6350" y="402590"/>
                  </a:lnTo>
                  <a:close/>
                </a:path>
                <a:path w="6350" h="709929">
                  <a:moveTo>
                    <a:pt x="6350" y="408940"/>
                  </a:moveTo>
                  <a:lnTo>
                    <a:pt x="0" y="408940"/>
                  </a:lnTo>
                  <a:lnTo>
                    <a:pt x="0" y="415289"/>
                  </a:lnTo>
                  <a:lnTo>
                    <a:pt x="6350" y="415289"/>
                  </a:lnTo>
                  <a:lnTo>
                    <a:pt x="6350" y="408940"/>
                  </a:lnTo>
                  <a:close/>
                </a:path>
                <a:path w="6350" h="709929">
                  <a:moveTo>
                    <a:pt x="6350" y="415290"/>
                  </a:moveTo>
                  <a:lnTo>
                    <a:pt x="0" y="415290"/>
                  </a:lnTo>
                  <a:lnTo>
                    <a:pt x="0" y="421639"/>
                  </a:lnTo>
                  <a:lnTo>
                    <a:pt x="6350" y="421639"/>
                  </a:lnTo>
                  <a:lnTo>
                    <a:pt x="6350" y="415290"/>
                  </a:lnTo>
                  <a:close/>
                </a:path>
                <a:path w="6350" h="709929">
                  <a:moveTo>
                    <a:pt x="6350" y="421640"/>
                  </a:moveTo>
                  <a:lnTo>
                    <a:pt x="0" y="421640"/>
                  </a:lnTo>
                  <a:lnTo>
                    <a:pt x="0" y="427989"/>
                  </a:lnTo>
                  <a:lnTo>
                    <a:pt x="6350" y="427989"/>
                  </a:lnTo>
                  <a:lnTo>
                    <a:pt x="6350" y="421640"/>
                  </a:lnTo>
                  <a:close/>
                </a:path>
                <a:path w="6350" h="709929">
                  <a:moveTo>
                    <a:pt x="6350" y="427990"/>
                  </a:moveTo>
                  <a:lnTo>
                    <a:pt x="0" y="427990"/>
                  </a:lnTo>
                  <a:lnTo>
                    <a:pt x="0" y="434339"/>
                  </a:lnTo>
                  <a:lnTo>
                    <a:pt x="6350" y="434339"/>
                  </a:lnTo>
                  <a:lnTo>
                    <a:pt x="6350" y="427990"/>
                  </a:lnTo>
                  <a:close/>
                </a:path>
                <a:path w="6350" h="709929">
                  <a:moveTo>
                    <a:pt x="6350" y="434340"/>
                  </a:moveTo>
                  <a:lnTo>
                    <a:pt x="0" y="434340"/>
                  </a:lnTo>
                  <a:lnTo>
                    <a:pt x="0" y="440689"/>
                  </a:lnTo>
                  <a:lnTo>
                    <a:pt x="6350" y="440689"/>
                  </a:lnTo>
                  <a:lnTo>
                    <a:pt x="6350" y="434340"/>
                  </a:lnTo>
                  <a:close/>
                </a:path>
                <a:path w="6350" h="709929">
                  <a:moveTo>
                    <a:pt x="6350" y="440690"/>
                  </a:moveTo>
                  <a:lnTo>
                    <a:pt x="0" y="440690"/>
                  </a:lnTo>
                  <a:lnTo>
                    <a:pt x="0" y="447039"/>
                  </a:lnTo>
                  <a:lnTo>
                    <a:pt x="6350" y="447039"/>
                  </a:lnTo>
                  <a:lnTo>
                    <a:pt x="6350" y="440690"/>
                  </a:lnTo>
                  <a:close/>
                </a:path>
                <a:path w="6350" h="709929">
                  <a:moveTo>
                    <a:pt x="6350" y="447040"/>
                  </a:moveTo>
                  <a:lnTo>
                    <a:pt x="0" y="447040"/>
                  </a:lnTo>
                  <a:lnTo>
                    <a:pt x="0" y="453389"/>
                  </a:lnTo>
                  <a:lnTo>
                    <a:pt x="6350" y="453389"/>
                  </a:lnTo>
                  <a:lnTo>
                    <a:pt x="6350" y="447040"/>
                  </a:lnTo>
                  <a:close/>
                </a:path>
                <a:path w="6350" h="709929">
                  <a:moveTo>
                    <a:pt x="6350" y="453390"/>
                  </a:moveTo>
                  <a:lnTo>
                    <a:pt x="0" y="453390"/>
                  </a:lnTo>
                  <a:lnTo>
                    <a:pt x="0" y="459739"/>
                  </a:lnTo>
                  <a:lnTo>
                    <a:pt x="6350" y="459739"/>
                  </a:lnTo>
                  <a:lnTo>
                    <a:pt x="6350" y="453390"/>
                  </a:lnTo>
                  <a:close/>
                </a:path>
                <a:path w="6350" h="709929">
                  <a:moveTo>
                    <a:pt x="6350" y="459740"/>
                  </a:moveTo>
                  <a:lnTo>
                    <a:pt x="0" y="459740"/>
                  </a:lnTo>
                  <a:lnTo>
                    <a:pt x="0" y="466089"/>
                  </a:lnTo>
                  <a:lnTo>
                    <a:pt x="6350" y="466089"/>
                  </a:lnTo>
                  <a:lnTo>
                    <a:pt x="6350" y="459740"/>
                  </a:lnTo>
                  <a:close/>
                </a:path>
                <a:path w="6350" h="709929">
                  <a:moveTo>
                    <a:pt x="6350" y="466090"/>
                  </a:moveTo>
                  <a:lnTo>
                    <a:pt x="0" y="466090"/>
                  </a:lnTo>
                  <a:lnTo>
                    <a:pt x="0" y="491489"/>
                  </a:lnTo>
                  <a:lnTo>
                    <a:pt x="6350" y="491489"/>
                  </a:lnTo>
                  <a:lnTo>
                    <a:pt x="6350" y="466090"/>
                  </a:lnTo>
                  <a:close/>
                </a:path>
                <a:path w="6350" h="709929">
                  <a:moveTo>
                    <a:pt x="6350" y="491490"/>
                  </a:moveTo>
                  <a:lnTo>
                    <a:pt x="0" y="491490"/>
                  </a:lnTo>
                  <a:lnTo>
                    <a:pt x="0" y="496569"/>
                  </a:lnTo>
                  <a:lnTo>
                    <a:pt x="6350" y="496569"/>
                  </a:lnTo>
                  <a:lnTo>
                    <a:pt x="6350" y="491490"/>
                  </a:lnTo>
                  <a:close/>
                </a:path>
                <a:path w="6350" h="709929">
                  <a:moveTo>
                    <a:pt x="6350" y="496570"/>
                  </a:moveTo>
                  <a:lnTo>
                    <a:pt x="0" y="496570"/>
                  </a:lnTo>
                  <a:lnTo>
                    <a:pt x="0" y="504189"/>
                  </a:lnTo>
                  <a:lnTo>
                    <a:pt x="6350" y="504189"/>
                  </a:lnTo>
                  <a:lnTo>
                    <a:pt x="6350" y="496570"/>
                  </a:lnTo>
                  <a:close/>
                </a:path>
                <a:path w="6350" h="709929">
                  <a:moveTo>
                    <a:pt x="6350" y="504190"/>
                  </a:moveTo>
                  <a:lnTo>
                    <a:pt x="0" y="504190"/>
                  </a:lnTo>
                  <a:lnTo>
                    <a:pt x="0" y="510539"/>
                  </a:lnTo>
                  <a:lnTo>
                    <a:pt x="6350" y="510539"/>
                  </a:lnTo>
                  <a:lnTo>
                    <a:pt x="6350" y="504190"/>
                  </a:lnTo>
                  <a:close/>
                </a:path>
                <a:path w="6350" h="709929">
                  <a:moveTo>
                    <a:pt x="6350" y="510540"/>
                  </a:moveTo>
                  <a:lnTo>
                    <a:pt x="0" y="510540"/>
                  </a:lnTo>
                  <a:lnTo>
                    <a:pt x="0" y="516889"/>
                  </a:lnTo>
                  <a:lnTo>
                    <a:pt x="6350" y="516889"/>
                  </a:lnTo>
                  <a:lnTo>
                    <a:pt x="6350" y="510540"/>
                  </a:lnTo>
                  <a:close/>
                </a:path>
                <a:path w="6350" h="709929">
                  <a:moveTo>
                    <a:pt x="6350" y="516890"/>
                  </a:moveTo>
                  <a:lnTo>
                    <a:pt x="0" y="516890"/>
                  </a:lnTo>
                  <a:lnTo>
                    <a:pt x="0" y="523239"/>
                  </a:lnTo>
                  <a:lnTo>
                    <a:pt x="6350" y="523239"/>
                  </a:lnTo>
                  <a:lnTo>
                    <a:pt x="6350" y="516890"/>
                  </a:lnTo>
                  <a:close/>
                </a:path>
                <a:path w="6350" h="709929">
                  <a:moveTo>
                    <a:pt x="6350" y="523240"/>
                  </a:moveTo>
                  <a:lnTo>
                    <a:pt x="0" y="523240"/>
                  </a:lnTo>
                  <a:lnTo>
                    <a:pt x="0" y="529589"/>
                  </a:lnTo>
                  <a:lnTo>
                    <a:pt x="6350" y="529589"/>
                  </a:lnTo>
                  <a:lnTo>
                    <a:pt x="6350" y="523240"/>
                  </a:lnTo>
                  <a:close/>
                </a:path>
                <a:path w="6350" h="709929">
                  <a:moveTo>
                    <a:pt x="6350" y="529590"/>
                  </a:moveTo>
                  <a:lnTo>
                    <a:pt x="0" y="529590"/>
                  </a:lnTo>
                  <a:lnTo>
                    <a:pt x="0" y="535939"/>
                  </a:lnTo>
                  <a:lnTo>
                    <a:pt x="6350" y="535939"/>
                  </a:lnTo>
                  <a:lnTo>
                    <a:pt x="6350" y="529590"/>
                  </a:lnTo>
                  <a:close/>
                </a:path>
                <a:path w="6350" h="709929">
                  <a:moveTo>
                    <a:pt x="6350" y="535940"/>
                  </a:moveTo>
                  <a:lnTo>
                    <a:pt x="0" y="535940"/>
                  </a:lnTo>
                  <a:lnTo>
                    <a:pt x="0" y="542289"/>
                  </a:lnTo>
                  <a:lnTo>
                    <a:pt x="6350" y="542289"/>
                  </a:lnTo>
                  <a:lnTo>
                    <a:pt x="6350" y="535940"/>
                  </a:lnTo>
                  <a:close/>
                </a:path>
                <a:path w="6350" h="709929">
                  <a:moveTo>
                    <a:pt x="6350" y="542290"/>
                  </a:moveTo>
                  <a:lnTo>
                    <a:pt x="0" y="542290"/>
                  </a:lnTo>
                  <a:lnTo>
                    <a:pt x="0" y="548639"/>
                  </a:lnTo>
                  <a:lnTo>
                    <a:pt x="6350" y="548639"/>
                  </a:lnTo>
                  <a:lnTo>
                    <a:pt x="6350" y="542290"/>
                  </a:lnTo>
                  <a:close/>
                </a:path>
                <a:path w="6350" h="709929">
                  <a:moveTo>
                    <a:pt x="6350" y="548640"/>
                  </a:moveTo>
                  <a:lnTo>
                    <a:pt x="0" y="548640"/>
                  </a:lnTo>
                  <a:lnTo>
                    <a:pt x="0" y="554989"/>
                  </a:lnTo>
                  <a:lnTo>
                    <a:pt x="6350" y="554989"/>
                  </a:lnTo>
                  <a:lnTo>
                    <a:pt x="6350" y="548640"/>
                  </a:lnTo>
                  <a:close/>
                </a:path>
                <a:path w="6350" h="709929">
                  <a:moveTo>
                    <a:pt x="6350" y="554990"/>
                  </a:moveTo>
                  <a:lnTo>
                    <a:pt x="0" y="554990"/>
                  </a:lnTo>
                  <a:lnTo>
                    <a:pt x="0" y="561339"/>
                  </a:lnTo>
                  <a:lnTo>
                    <a:pt x="6350" y="561339"/>
                  </a:lnTo>
                  <a:lnTo>
                    <a:pt x="6350" y="554990"/>
                  </a:lnTo>
                  <a:close/>
                </a:path>
                <a:path w="6350" h="709929">
                  <a:moveTo>
                    <a:pt x="6350" y="561340"/>
                  </a:moveTo>
                  <a:lnTo>
                    <a:pt x="0" y="561340"/>
                  </a:lnTo>
                  <a:lnTo>
                    <a:pt x="0" y="579119"/>
                  </a:lnTo>
                  <a:lnTo>
                    <a:pt x="6350" y="579119"/>
                  </a:lnTo>
                  <a:lnTo>
                    <a:pt x="6350" y="561340"/>
                  </a:lnTo>
                  <a:close/>
                </a:path>
                <a:path w="6350" h="709929">
                  <a:moveTo>
                    <a:pt x="6350" y="579120"/>
                  </a:moveTo>
                  <a:lnTo>
                    <a:pt x="0" y="579120"/>
                  </a:lnTo>
                  <a:lnTo>
                    <a:pt x="0" y="586739"/>
                  </a:lnTo>
                  <a:lnTo>
                    <a:pt x="6350" y="586739"/>
                  </a:lnTo>
                  <a:lnTo>
                    <a:pt x="6350" y="579120"/>
                  </a:lnTo>
                  <a:close/>
                </a:path>
                <a:path w="6350" h="709929">
                  <a:moveTo>
                    <a:pt x="6350" y="586740"/>
                  </a:moveTo>
                  <a:lnTo>
                    <a:pt x="0" y="586740"/>
                  </a:lnTo>
                  <a:lnTo>
                    <a:pt x="0" y="591819"/>
                  </a:lnTo>
                  <a:lnTo>
                    <a:pt x="6350" y="591819"/>
                  </a:lnTo>
                  <a:lnTo>
                    <a:pt x="6350" y="586740"/>
                  </a:lnTo>
                  <a:close/>
                </a:path>
                <a:path w="6350" h="709929">
                  <a:moveTo>
                    <a:pt x="6350" y="591820"/>
                  </a:moveTo>
                  <a:lnTo>
                    <a:pt x="0" y="591820"/>
                  </a:lnTo>
                  <a:lnTo>
                    <a:pt x="0" y="599439"/>
                  </a:lnTo>
                  <a:lnTo>
                    <a:pt x="6350" y="599439"/>
                  </a:lnTo>
                  <a:lnTo>
                    <a:pt x="6350" y="591820"/>
                  </a:lnTo>
                  <a:close/>
                </a:path>
                <a:path w="6350" h="709929">
                  <a:moveTo>
                    <a:pt x="6350" y="599440"/>
                  </a:moveTo>
                  <a:lnTo>
                    <a:pt x="0" y="599440"/>
                  </a:lnTo>
                  <a:lnTo>
                    <a:pt x="0" y="605789"/>
                  </a:lnTo>
                  <a:lnTo>
                    <a:pt x="6350" y="605789"/>
                  </a:lnTo>
                  <a:lnTo>
                    <a:pt x="6350" y="599440"/>
                  </a:lnTo>
                  <a:close/>
                </a:path>
                <a:path w="6350" h="709929">
                  <a:moveTo>
                    <a:pt x="6350" y="605790"/>
                  </a:moveTo>
                  <a:lnTo>
                    <a:pt x="0" y="605790"/>
                  </a:lnTo>
                  <a:lnTo>
                    <a:pt x="0" y="612139"/>
                  </a:lnTo>
                  <a:lnTo>
                    <a:pt x="6350" y="612139"/>
                  </a:lnTo>
                  <a:lnTo>
                    <a:pt x="6350" y="605790"/>
                  </a:lnTo>
                  <a:close/>
                </a:path>
                <a:path w="6350" h="709929">
                  <a:moveTo>
                    <a:pt x="6350" y="612140"/>
                  </a:moveTo>
                  <a:lnTo>
                    <a:pt x="0" y="612140"/>
                  </a:lnTo>
                  <a:lnTo>
                    <a:pt x="0" y="618489"/>
                  </a:lnTo>
                  <a:lnTo>
                    <a:pt x="6350" y="618489"/>
                  </a:lnTo>
                  <a:lnTo>
                    <a:pt x="6350" y="612140"/>
                  </a:lnTo>
                  <a:close/>
                </a:path>
                <a:path w="6350" h="709929">
                  <a:moveTo>
                    <a:pt x="6350" y="618490"/>
                  </a:moveTo>
                  <a:lnTo>
                    <a:pt x="0" y="618490"/>
                  </a:lnTo>
                  <a:lnTo>
                    <a:pt x="0" y="624839"/>
                  </a:lnTo>
                  <a:lnTo>
                    <a:pt x="6350" y="624839"/>
                  </a:lnTo>
                  <a:lnTo>
                    <a:pt x="6350" y="618490"/>
                  </a:lnTo>
                  <a:close/>
                </a:path>
                <a:path w="6350" h="709929">
                  <a:moveTo>
                    <a:pt x="6350" y="624840"/>
                  </a:moveTo>
                  <a:lnTo>
                    <a:pt x="0" y="624840"/>
                  </a:lnTo>
                  <a:lnTo>
                    <a:pt x="0" y="631189"/>
                  </a:lnTo>
                  <a:lnTo>
                    <a:pt x="6350" y="631189"/>
                  </a:lnTo>
                  <a:lnTo>
                    <a:pt x="6350" y="624840"/>
                  </a:lnTo>
                  <a:close/>
                </a:path>
                <a:path w="6350" h="709929">
                  <a:moveTo>
                    <a:pt x="6350" y="631190"/>
                  </a:moveTo>
                  <a:lnTo>
                    <a:pt x="0" y="631190"/>
                  </a:lnTo>
                  <a:lnTo>
                    <a:pt x="0" y="637539"/>
                  </a:lnTo>
                  <a:lnTo>
                    <a:pt x="6350" y="637539"/>
                  </a:lnTo>
                  <a:lnTo>
                    <a:pt x="6350" y="631190"/>
                  </a:lnTo>
                  <a:close/>
                </a:path>
                <a:path w="6350" h="709929">
                  <a:moveTo>
                    <a:pt x="6350" y="637540"/>
                  </a:moveTo>
                  <a:lnTo>
                    <a:pt x="0" y="637540"/>
                  </a:lnTo>
                  <a:lnTo>
                    <a:pt x="0" y="643889"/>
                  </a:lnTo>
                  <a:lnTo>
                    <a:pt x="6350" y="643889"/>
                  </a:lnTo>
                  <a:lnTo>
                    <a:pt x="6350" y="637540"/>
                  </a:lnTo>
                  <a:close/>
                </a:path>
                <a:path w="6350" h="709929">
                  <a:moveTo>
                    <a:pt x="6350" y="643890"/>
                  </a:moveTo>
                  <a:lnTo>
                    <a:pt x="0" y="643890"/>
                  </a:lnTo>
                  <a:lnTo>
                    <a:pt x="0" y="650239"/>
                  </a:lnTo>
                  <a:lnTo>
                    <a:pt x="6350" y="650239"/>
                  </a:lnTo>
                  <a:lnTo>
                    <a:pt x="6350" y="643890"/>
                  </a:lnTo>
                  <a:close/>
                </a:path>
                <a:path w="6350" h="709929">
                  <a:moveTo>
                    <a:pt x="6350" y="650240"/>
                  </a:moveTo>
                  <a:lnTo>
                    <a:pt x="0" y="650240"/>
                  </a:lnTo>
                  <a:lnTo>
                    <a:pt x="0" y="656589"/>
                  </a:lnTo>
                  <a:lnTo>
                    <a:pt x="6350" y="656589"/>
                  </a:lnTo>
                  <a:lnTo>
                    <a:pt x="6350" y="650240"/>
                  </a:lnTo>
                  <a:close/>
                </a:path>
                <a:path w="6350" h="709929">
                  <a:moveTo>
                    <a:pt x="6350" y="656590"/>
                  </a:moveTo>
                  <a:lnTo>
                    <a:pt x="0" y="656590"/>
                  </a:lnTo>
                  <a:lnTo>
                    <a:pt x="0" y="662939"/>
                  </a:lnTo>
                  <a:lnTo>
                    <a:pt x="6350" y="662939"/>
                  </a:lnTo>
                  <a:lnTo>
                    <a:pt x="6350" y="656590"/>
                  </a:lnTo>
                  <a:close/>
                </a:path>
                <a:path w="6350" h="709929">
                  <a:moveTo>
                    <a:pt x="6350" y="662940"/>
                  </a:moveTo>
                  <a:lnTo>
                    <a:pt x="0" y="662940"/>
                  </a:lnTo>
                  <a:lnTo>
                    <a:pt x="0" y="669289"/>
                  </a:lnTo>
                  <a:lnTo>
                    <a:pt x="6350" y="669289"/>
                  </a:lnTo>
                  <a:lnTo>
                    <a:pt x="6350" y="662940"/>
                  </a:lnTo>
                  <a:close/>
                </a:path>
                <a:path w="6350" h="709929">
                  <a:moveTo>
                    <a:pt x="6350" y="669290"/>
                  </a:moveTo>
                  <a:lnTo>
                    <a:pt x="0" y="669290"/>
                  </a:lnTo>
                  <a:lnTo>
                    <a:pt x="0" y="675639"/>
                  </a:lnTo>
                  <a:lnTo>
                    <a:pt x="6350" y="675639"/>
                  </a:lnTo>
                  <a:lnTo>
                    <a:pt x="6350" y="669290"/>
                  </a:lnTo>
                  <a:close/>
                </a:path>
                <a:path w="6350" h="709929">
                  <a:moveTo>
                    <a:pt x="6350" y="675640"/>
                  </a:moveTo>
                  <a:lnTo>
                    <a:pt x="0" y="675640"/>
                  </a:lnTo>
                  <a:lnTo>
                    <a:pt x="0" y="681989"/>
                  </a:lnTo>
                  <a:lnTo>
                    <a:pt x="6350" y="681989"/>
                  </a:lnTo>
                  <a:lnTo>
                    <a:pt x="6350" y="675640"/>
                  </a:lnTo>
                  <a:close/>
                </a:path>
                <a:path w="6350" h="709929">
                  <a:moveTo>
                    <a:pt x="6350" y="681990"/>
                  </a:moveTo>
                  <a:lnTo>
                    <a:pt x="0" y="681990"/>
                  </a:lnTo>
                  <a:lnTo>
                    <a:pt x="0" y="688339"/>
                  </a:lnTo>
                  <a:lnTo>
                    <a:pt x="6350" y="688339"/>
                  </a:lnTo>
                  <a:lnTo>
                    <a:pt x="6350" y="681990"/>
                  </a:lnTo>
                  <a:close/>
                </a:path>
                <a:path w="6350" h="709929">
                  <a:moveTo>
                    <a:pt x="6350" y="688340"/>
                  </a:moveTo>
                  <a:lnTo>
                    <a:pt x="0" y="688340"/>
                  </a:lnTo>
                  <a:lnTo>
                    <a:pt x="0" y="694689"/>
                  </a:lnTo>
                  <a:lnTo>
                    <a:pt x="6350" y="694689"/>
                  </a:lnTo>
                  <a:lnTo>
                    <a:pt x="6350" y="688340"/>
                  </a:lnTo>
                  <a:close/>
                </a:path>
                <a:path w="6350" h="709929">
                  <a:moveTo>
                    <a:pt x="6350" y="694690"/>
                  </a:moveTo>
                  <a:lnTo>
                    <a:pt x="0" y="694690"/>
                  </a:lnTo>
                  <a:lnTo>
                    <a:pt x="0" y="701039"/>
                  </a:lnTo>
                  <a:lnTo>
                    <a:pt x="6350" y="701039"/>
                  </a:lnTo>
                  <a:lnTo>
                    <a:pt x="6350" y="694690"/>
                  </a:lnTo>
                  <a:close/>
                </a:path>
                <a:path w="6350" h="709929">
                  <a:moveTo>
                    <a:pt x="6350" y="701040"/>
                  </a:moveTo>
                  <a:lnTo>
                    <a:pt x="0" y="701040"/>
                  </a:lnTo>
                  <a:lnTo>
                    <a:pt x="0" y="707389"/>
                  </a:lnTo>
                  <a:lnTo>
                    <a:pt x="6350" y="707389"/>
                  </a:lnTo>
                  <a:lnTo>
                    <a:pt x="6350" y="701040"/>
                  </a:lnTo>
                  <a:close/>
                </a:path>
                <a:path w="6350" h="709929">
                  <a:moveTo>
                    <a:pt x="6350" y="707390"/>
                  </a:moveTo>
                  <a:lnTo>
                    <a:pt x="0" y="707390"/>
                  </a:lnTo>
                  <a:lnTo>
                    <a:pt x="0" y="708660"/>
                  </a:lnTo>
                  <a:lnTo>
                    <a:pt x="5079" y="708660"/>
                  </a:lnTo>
                  <a:lnTo>
                    <a:pt x="5079" y="709930"/>
                  </a:lnTo>
                  <a:lnTo>
                    <a:pt x="6350" y="709930"/>
                  </a:lnTo>
                  <a:lnTo>
                    <a:pt x="6350" y="707390"/>
                  </a:lnTo>
                  <a:close/>
                </a:path>
              </a:pathLst>
            </a:custGeom>
            <a:solidFill>
              <a:srgbClr val="2A00F8"/>
            </a:solidFill>
          </p:spPr>
          <p:txBody>
            <a:bodyPr bIns="0" lIns="0" rIns="0" rtlCol="0" tIns="0" wrap="square"/>
            <a:p/>
          </p:txBody>
        </p:sp>
        <p:sp>
          <p:nvSpPr>
            <p:cNvPr id="1050016" name="object 1317"/>
            <p:cNvSpPr/>
            <p:nvPr/>
          </p:nvSpPr>
          <p:spPr>
            <a:xfrm>
              <a:off x="6539229" y="4471669"/>
              <a:ext cx="7620" cy="707390"/>
            </a:xfrm>
            <a:custGeom>
              <a:avLst/>
              <a:ahLst/>
              <a:rect l="l" t="t" r="r" b="b"/>
              <a:pathLst>
                <a:path w="7620" h="707389">
                  <a:moveTo>
                    <a:pt x="7620" y="0"/>
                  </a:moveTo>
                  <a:lnTo>
                    <a:pt x="6350" y="0"/>
                  </a:lnTo>
                  <a:lnTo>
                    <a:pt x="6350" y="1269"/>
                  </a:lnTo>
                  <a:lnTo>
                    <a:pt x="7620" y="1269"/>
                  </a:lnTo>
                  <a:lnTo>
                    <a:pt x="7620" y="0"/>
                  </a:lnTo>
                  <a:close/>
                </a:path>
                <a:path w="7620" h="707389">
                  <a:moveTo>
                    <a:pt x="7620" y="1269"/>
                  </a:moveTo>
                  <a:lnTo>
                    <a:pt x="2540" y="1269"/>
                  </a:lnTo>
                  <a:lnTo>
                    <a:pt x="2540" y="2539"/>
                  </a:lnTo>
                  <a:lnTo>
                    <a:pt x="0" y="2539"/>
                  </a:lnTo>
                  <a:lnTo>
                    <a:pt x="0" y="7619"/>
                  </a:lnTo>
                  <a:lnTo>
                    <a:pt x="7620" y="7619"/>
                  </a:lnTo>
                  <a:lnTo>
                    <a:pt x="7620" y="1269"/>
                  </a:lnTo>
                  <a:close/>
                </a:path>
                <a:path w="7620" h="707389">
                  <a:moveTo>
                    <a:pt x="7620" y="7619"/>
                  </a:moveTo>
                  <a:lnTo>
                    <a:pt x="0" y="7619"/>
                  </a:lnTo>
                  <a:lnTo>
                    <a:pt x="0" y="13969"/>
                  </a:lnTo>
                  <a:lnTo>
                    <a:pt x="7620" y="13969"/>
                  </a:lnTo>
                  <a:lnTo>
                    <a:pt x="7620" y="7619"/>
                  </a:lnTo>
                  <a:close/>
                </a:path>
                <a:path w="7620" h="707389">
                  <a:moveTo>
                    <a:pt x="7620" y="13969"/>
                  </a:moveTo>
                  <a:lnTo>
                    <a:pt x="0" y="13969"/>
                  </a:lnTo>
                  <a:lnTo>
                    <a:pt x="0" y="20319"/>
                  </a:lnTo>
                  <a:lnTo>
                    <a:pt x="7620" y="20319"/>
                  </a:lnTo>
                  <a:lnTo>
                    <a:pt x="7620" y="13969"/>
                  </a:lnTo>
                  <a:close/>
                </a:path>
                <a:path w="7620" h="707389">
                  <a:moveTo>
                    <a:pt x="7620" y="20319"/>
                  </a:moveTo>
                  <a:lnTo>
                    <a:pt x="0" y="20319"/>
                  </a:lnTo>
                  <a:lnTo>
                    <a:pt x="0" y="26669"/>
                  </a:lnTo>
                  <a:lnTo>
                    <a:pt x="7620" y="26669"/>
                  </a:lnTo>
                  <a:lnTo>
                    <a:pt x="7620" y="20319"/>
                  </a:lnTo>
                  <a:close/>
                </a:path>
                <a:path w="7620" h="707389">
                  <a:moveTo>
                    <a:pt x="7620" y="26669"/>
                  </a:moveTo>
                  <a:lnTo>
                    <a:pt x="0" y="26669"/>
                  </a:lnTo>
                  <a:lnTo>
                    <a:pt x="0" y="33019"/>
                  </a:lnTo>
                  <a:lnTo>
                    <a:pt x="7620" y="33019"/>
                  </a:lnTo>
                  <a:lnTo>
                    <a:pt x="7620" y="26669"/>
                  </a:lnTo>
                  <a:close/>
                </a:path>
                <a:path w="7620" h="707389">
                  <a:moveTo>
                    <a:pt x="7620" y="33019"/>
                  </a:moveTo>
                  <a:lnTo>
                    <a:pt x="0" y="33019"/>
                  </a:lnTo>
                  <a:lnTo>
                    <a:pt x="0" y="39369"/>
                  </a:lnTo>
                  <a:lnTo>
                    <a:pt x="7620" y="39369"/>
                  </a:lnTo>
                  <a:lnTo>
                    <a:pt x="7620" y="33019"/>
                  </a:lnTo>
                  <a:close/>
                </a:path>
                <a:path w="7620" h="707389">
                  <a:moveTo>
                    <a:pt x="7620" y="39369"/>
                  </a:moveTo>
                  <a:lnTo>
                    <a:pt x="0" y="39369"/>
                  </a:lnTo>
                  <a:lnTo>
                    <a:pt x="0" y="45719"/>
                  </a:lnTo>
                  <a:lnTo>
                    <a:pt x="7620" y="45719"/>
                  </a:lnTo>
                  <a:lnTo>
                    <a:pt x="7620" y="39369"/>
                  </a:lnTo>
                  <a:close/>
                </a:path>
                <a:path w="7620" h="707389">
                  <a:moveTo>
                    <a:pt x="7620" y="45719"/>
                  </a:moveTo>
                  <a:lnTo>
                    <a:pt x="0" y="45719"/>
                  </a:lnTo>
                  <a:lnTo>
                    <a:pt x="0" y="52069"/>
                  </a:lnTo>
                  <a:lnTo>
                    <a:pt x="7620" y="52069"/>
                  </a:lnTo>
                  <a:lnTo>
                    <a:pt x="7620" y="45719"/>
                  </a:lnTo>
                  <a:close/>
                </a:path>
                <a:path w="7620" h="707389">
                  <a:moveTo>
                    <a:pt x="7620" y="52069"/>
                  </a:moveTo>
                  <a:lnTo>
                    <a:pt x="0" y="52069"/>
                  </a:lnTo>
                  <a:lnTo>
                    <a:pt x="0" y="58419"/>
                  </a:lnTo>
                  <a:lnTo>
                    <a:pt x="7620" y="58419"/>
                  </a:lnTo>
                  <a:lnTo>
                    <a:pt x="7620" y="52069"/>
                  </a:lnTo>
                  <a:close/>
                </a:path>
                <a:path w="7620" h="707389">
                  <a:moveTo>
                    <a:pt x="7620" y="58419"/>
                  </a:moveTo>
                  <a:lnTo>
                    <a:pt x="0" y="58419"/>
                  </a:lnTo>
                  <a:lnTo>
                    <a:pt x="0" y="64769"/>
                  </a:lnTo>
                  <a:lnTo>
                    <a:pt x="7620" y="64769"/>
                  </a:lnTo>
                  <a:lnTo>
                    <a:pt x="7620" y="58419"/>
                  </a:lnTo>
                  <a:close/>
                </a:path>
                <a:path w="7620" h="707389">
                  <a:moveTo>
                    <a:pt x="7620" y="64769"/>
                  </a:moveTo>
                  <a:lnTo>
                    <a:pt x="0" y="64769"/>
                  </a:lnTo>
                  <a:lnTo>
                    <a:pt x="0" y="71119"/>
                  </a:lnTo>
                  <a:lnTo>
                    <a:pt x="7620" y="71119"/>
                  </a:lnTo>
                  <a:lnTo>
                    <a:pt x="7620" y="64769"/>
                  </a:lnTo>
                  <a:close/>
                </a:path>
                <a:path w="7620" h="707389">
                  <a:moveTo>
                    <a:pt x="7620" y="71119"/>
                  </a:moveTo>
                  <a:lnTo>
                    <a:pt x="0" y="71119"/>
                  </a:lnTo>
                  <a:lnTo>
                    <a:pt x="0" y="77469"/>
                  </a:lnTo>
                  <a:lnTo>
                    <a:pt x="7620" y="77469"/>
                  </a:lnTo>
                  <a:lnTo>
                    <a:pt x="7620" y="71119"/>
                  </a:lnTo>
                  <a:close/>
                </a:path>
                <a:path w="7620" h="707389">
                  <a:moveTo>
                    <a:pt x="7620" y="77469"/>
                  </a:moveTo>
                  <a:lnTo>
                    <a:pt x="0" y="77469"/>
                  </a:lnTo>
                  <a:lnTo>
                    <a:pt x="0" y="83819"/>
                  </a:lnTo>
                  <a:lnTo>
                    <a:pt x="7620" y="83819"/>
                  </a:lnTo>
                  <a:lnTo>
                    <a:pt x="7620" y="77469"/>
                  </a:lnTo>
                  <a:close/>
                </a:path>
                <a:path w="7620" h="707389">
                  <a:moveTo>
                    <a:pt x="7620" y="83819"/>
                  </a:moveTo>
                  <a:lnTo>
                    <a:pt x="0" y="83819"/>
                  </a:lnTo>
                  <a:lnTo>
                    <a:pt x="0" y="90169"/>
                  </a:lnTo>
                  <a:lnTo>
                    <a:pt x="7620" y="90169"/>
                  </a:lnTo>
                  <a:lnTo>
                    <a:pt x="7620" y="83819"/>
                  </a:lnTo>
                  <a:close/>
                </a:path>
                <a:path w="7620" h="707389">
                  <a:moveTo>
                    <a:pt x="7620" y="90169"/>
                  </a:moveTo>
                  <a:lnTo>
                    <a:pt x="0" y="90169"/>
                  </a:lnTo>
                  <a:lnTo>
                    <a:pt x="0" y="96519"/>
                  </a:lnTo>
                  <a:lnTo>
                    <a:pt x="7620" y="96519"/>
                  </a:lnTo>
                  <a:lnTo>
                    <a:pt x="7620" y="90169"/>
                  </a:lnTo>
                  <a:close/>
                </a:path>
                <a:path w="7620" h="707389">
                  <a:moveTo>
                    <a:pt x="7620" y="96519"/>
                  </a:moveTo>
                  <a:lnTo>
                    <a:pt x="0" y="96519"/>
                  </a:lnTo>
                  <a:lnTo>
                    <a:pt x="0" y="102869"/>
                  </a:lnTo>
                  <a:lnTo>
                    <a:pt x="7620" y="102869"/>
                  </a:lnTo>
                  <a:lnTo>
                    <a:pt x="7620" y="96519"/>
                  </a:lnTo>
                  <a:close/>
                </a:path>
                <a:path w="7620" h="707389">
                  <a:moveTo>
                    <a:pt x="7620" y="102869"/>
                  </a:moveTo>
                  <a:lnTo>
                    <a:pt x="0" y="102869"/>
                  </a:lnTo>
                  <a:lnTo>
                    <a:pt x="0" y="109219"/>
                  </a:lnTo>
                  <a:lnTo>
                    <a:pt x="7620" y="109219"/>
                  </a:lnTo>
                  <a:lnTo>
                    <a:pt x="7620" y="102869"/>
                  </a:lnTo>
                  <a:close/>
                </a:path>
                <a:path w="7620" h="707389">
                  <a:moveTo>
                    <a:pt x="7620" y="109219"/>
                  </a:moveTo>
                  <a:lnTo>
                    <a:pt x="0" y="109219"/>
                  </a:lnTo>
                  <a:lnTo>
                    <a:pt x="0" y="115569"/>
                  </a:lnTo>
                  <a:lnTo>
                    <a:pt x="7620" y="115569"/>
                  </a:lnTo>
                  <a:lnTo>
                    <a:pt x="7620" y="109219"/>
                  </a:lnTo>
                  <a:close/>
                </a:path>
                <a:path w="7620" h="707389">
                  <a:moveTo>
                    <a:pt x="7620" y="115569"/>
                  </a:moveTo>
                  <a:lnTo>
                    <a:pt x="0" y="115569"/>
                  </a:lnTo>
                  <a:lnTo>
                    <a:pt x="0" y="121919"/>
                  </a:lnTo>
                  <a:lnTo>
                    <a:pt x="7620" y="121919"/>
                  </a:lnTo>
                  <a:lnTo>
                    <a:pt x="7620" y="115569"/>
                  </a:lnTo>
                  <a:close/>
                </a:path>
                <a:path w="7620" h="707389">
                  <a:moveTo>
                    <a:pt x="7620" y="121919"/>
                  </a:moveTo>
                  <a:lnTo>
                    <a:pt x="0" y="121919"/>
                  </a:lnTo>
                  <a:lnTo>
                    <a:pt x="0" y="128269"/>
                  </a:lnTo>
                  <a:lnTo>
                    <a:pt x="7620" y="128269"/>
                  </a:lnTo>
                  <a:lnTo>
                    <a:pt x="7620" y="121919"/>
                  </a:lnTo>
                  <a:close/>
                </a:path>
                <a:path w="7620" h="707389">
                  <a:moveTo>
                    <a:pt x="7620" y="128269"/>
                  </a:moveTo>
                  <a:lnTo>
                    <a:pt x="0" y="128269"/>
                  </a:lnTo>
                  <a:lnTo>
                    <a:pt x="0" y="134619"/>
                  </a:lnTo>
                  <a:lnTo>
                    <a:pt x="7620" y="134619"/>
                  </a:lnTo>
                  <a:lnTo>
                    <a:pt x="7620" y="128269"/>
                  </a:lnTo>
                  <a:close/>
                </a:path>
                <a:path w="7620" h="707389">
                  <a:moveTo>
                    <a:pt x="7620" y="134619"/>
                  </a:moveTo>
                  <a:lnTo>
                    <a:pt x="0" y="134619"/>
                  </a:lnTo>
                  <a:lnTo>
                    <a:pt x="0" y="139699"/>
                  </a:lnTo>
                  <a:lnTo>
                    <a:pt x="7620" y="139699"/>
                  </a:lnTo>
                  <a:lnTo>
                    <a:pt x="7620" y="134619"/>
                  </a:lnTo>
                  <a:close/>
                </a:path>
                <a:path w="7620" h="707389">
                  <a:moveTo>
                    <a:pt x="7620" y="139700"/>
                  </a:moveTo>
                  <a:lnTo>
                    <a:pt x="0" y="139700"/>
                  </a:lnTo>
                  <a:lnTo>
                    <a:pt x="0" y="147319"/>
                  </a:lnTo>
                  <a:lnTo>
                    <a:pt x="7620" y="147319"/>
                  </a:lnTo>
                  <a:lnTo>
                    <a:pt x="7620" y="139700"/>
                  </a:lnTo>
                  <a:close/>
                </a:path>
                <a:path w="7620" h="707389">
                  <a:moveTo>
                    <a:pt x="7620" y="147319"/>
                  </a:moveTo>
                  <a:lnTo>
                    <a:pt x="0" y="147319"/>
                  </a:lnTo>
                  <a:lnTo>
                    <a:pt x="0" y="153669"/>
                  </a:lnTo>
                  <a:lnTo>
                    <a:pt x="7620" y="153669"/>
                  </a:lnTo>
                  <a:lnTo>
                    <a:pt x="7620" y="147319"/>
                  </a:lnTo>
                  <a:close/>
                </a:path>
                <a:path w="7620" h="707389">
                  <a:moveTo>
                    <a:pt x="7620" y="153669"/>
                  </a:moveTo>
                  <a:lnTo>
                    <a:pt x="0" y="153669"/>
                  </a:lnTo>
                  <a:lnTo>
                    <a:pt x="0" y="160019"/>
                  </a:lnTo>
                  <a:lnTo>
                    <a:pt x="7620" y="160019"/>
                  </a:lnTo>
                  <a:lnTo>
                    <a:pt x="7620" y="153669"/>
                  </a:lnTo>
                  <a:close/>
                </a:path>
                <a:path w="7620" h="707389">
                  <a:moveTo>
                    <a:pt x="7620" y="160019"/>
                  </a:moveTo>
                  <a:lnTo>
                    <a:pt x="0" y="160019"/>
                  </a:lnTo>
                  <a:lnTo>
                    <a:pt x="0" y="166369"/>
                  </a:lnTo>
                  <a:lnTo>
                    <a:pt x="7620" y="166369"/>
                  </a:lnTo>
                  <a:lnTo>
                    <a:pt x="7620" y="160019"/>
                  </a:lnTo>
                  <a:close/>
                </a:path>
                <a:path w="7620" h="707389">
                  <a:moveTo>
                    <a:pt x="7620" y="166369"/>
                  </a:moveTo>
                  <a:lnTo>
                    <a:pt x="0" y="166369"/>
                  </a:lnTo>
                  <a:lnTo>
                    <a:pt x="0" y="172719"/>
                  </a:lnTo>
                  <a:lnTo>
                    <a:pt x="7620" y="172719"/>
                  </a:lnTo>
                  <a:lnTo>
                    <a:pt x="7620" y="166369"/>
                  </a:lnTo>
                  <a:close/>
                </a:path>
                <a:path w="7620" h="707389">
                  <a:moveTo>
                    <a:pt x="7620" y="172719"/>
                  </a:moveTo>
                  <a:lnTo>
                    <a:pt x="0" y="172719"/>
                  </a:lnTo>
                  <a:lnTo>
                    <a:pt x="0" y="179069"/>
                  </a:lnTo>
                  <a:lnTo>
                    <a:pt x="7620" y="179069"/>
                  </a:lnTo>
                  <a:lnTo>
                    <a:pt x="7620" y="172719"/>
                  </a:lnTo>
                  <a:close/>
                </a:path>
                <a:path w="7620" h="707389">
                  <a:moveTo>
                    <a:pt x="7620" y="179069"/>
                  </a:moveTo>
                  <a:lnTo>
                    <a:pt x="0" y="179069"/>
                  </a:lnTo>
                  <a:lnTo>
                    <a:pt x="0" y="185419"/>
                  </a:lnTo>
                  <a:lnTo>
                    <a:pt x="7620" y="185419"/>
                  </a:lnTo>
                  <a:lnTo>
                    <a:pt x="7620" y="179069"/>
                  </a:lnTo>
                  <a:close/>
                </a:path>
                <a:path w="7620" h="707389">
                  <a:moveTo>
                    <a:pt x="7620" y="185419"/>
                  </a:moveTo>
                  <a:lnTo>
                    <a:pt x="0" y="185419"/>
                  </a:lnTo>
                  <a:lnTo>
                    <a:pt x="0" y="191769"/>
                  </a:lnTo>
                  <a:lnTo>
                    <a:pt x="7620" y="191769"/>
                  </a:lnTo>
                  <a:lnTo>
                    <a:pt x="7620" y="185419"/>
                  </a:lnTo>
                  <a:close/>
                </a:path>
                <a:path w="7620" h="707389">
                  <a:moveTo>
                    <a:pt x="7620" y="191769"/>
                  </a:moveTo>
                  <a:lnTo>
                    <a:pt x="0" y="191769"/>
                  </a:lnTo>
                  <a:lnTo>
                    <a:pt x="0" y="198119"/>
                  </a:lnTo>
                  <a:lnTo>
                    <a:pt x="7620" y="198119"/>
                  </a:lnTo>
                  <a:lnTo>
                    <a:pt x="7620" y="191769"/>
                  </a:lnTo>
                  <a:close/>
                </a:path>
                <a:path w="7620" h="707389">
                  <a:moveTo>
                    <a:pt x="7620" y="198119"/>
                  </a:moveTo>
                  <a:lnTo>
                    <a:pt x="0" y="198119"/>
                  </a:lnTo>
                  <a:lnTo>
                    <a:pt x="0" y="204469"/>
                  </a:lnTo>
                  <a:lnTo>
                    <a:pt x="7620" y="204469"/>
                  </a:lnTo>
                  <a:lnTo>
                    <a:pt x="7620" y="198119"/>
                  </a:lnTo>
                  <a:close/>
                </a:path>
                <a:path w="7620" h="707389">
                  <a:moveTo>
                    <a:pt x="7620" y="204469"/>
                  </a:moveTo>
                  <a:lnTo>
                    <a:pt x="0" y="204469"/>
                  </a:lnTo>
                  <a:lnTo>
                    <a:pt x="0" y="210819"/>
                  </a:lnTo>
                  <a:lnTo>
                    <a:pt x="7620" y="210819"/>
                  </a:lnTo>
                  <a:lnTo>
                    <a:pt x="7620" y="204469"/>
                  </a:lnTo>
                  <a:close/>
                </a:path>
                <a:path w="7620" h="707389">
                  <a:moveTo>
                    <a:pt x="7620" y="210819"/>
                  </a:moveTo>
                  <a:lnTo>
                    <a:pt x="0" y="210819"/>
                  </a:lnTo>
                  <a:lnTo>
                    <a:pt x="0" y="217169"/>
                  </a:lnTo>
                  <a:lnTo>
                    <a:pt x="7620" y="217169"/>
                  </a:lnTo>
                  <a:lnTo>
                    <a:pt x="7620" y="210819"/>
                  </a:lnTo>
                  <a:close/>
                </a:path>
                <a:path w="7620" h="707389">
                  <a:moveTo>
                    <a:pt x="7620" y="304799"/>
                  </a:moveTo>
                  <a:lnTo>
                    <a:pt x="1270" y="304799"/>
                  </a:lnTo>
                  <a:lnTo>
                    <a:pt x="1270" y="306069"/>
                  </a:lnTo>
                  <a:lnTo>
                    <a:pt x="7620" y="306069"/>
                  </a:lnTo>
                  <a:lnTo>
                    <a:pt x="7620" y="304799"/>
                  </a:lnTo>
                  <a:close/>
                </a:path>
                <a:path w="7620" h="707389">
                  <a:moveTo>
                    <a:pt x="7620" y="306069"/>
                  </a:moveTo>
                  <a:lnTo>
                    <a:pt x="0" y="306069"/>
                  </a:lnTo>
                  <a:lnTo>
                    <a:pt x="0" y="312419"/>
                  </a:lnTo>
                  <a:lnTo>
                    <a:pt x="7620" y="312419"/>
                  </a:lnTo>
                  <a:lnTo>
                    <a:pt x="7620" y="306069"/>
                  </a:lnTo>
                  <a:close/>
                </a:path>
                <a:path w="7620" h="707389">
                  <a:moveTo>
                    <a:pt x="7620" y="312419"/>
                  </a:moveTo>
                  <a:lnTo>
                    <a:pt x="0" y="312419"/>
                  </a:lnTo>
                  <a:lnTo>
                    <a:pt x="0" y="318769"/>
                  </a:lnTo>
                  <a:lnTo>
                    <a:pt x="7620" y="318769"/>
                  </a:lnTo>
                  <a:lnTo>
                    <a:pt x="7620" y="312419"/>
                  </a:lnTo>
                  <a:close/>
                </a:path>
                <a:path w="7620" h="707389">
                  <a:moveTo>
                    <a:pt x="7620" y="318769"/>
                  </a:moveTo>
                  <a:lnTo>
                    <a:pt x="0" y="318769"/>
                  </a:lnTo>
                  <a:lnTo>
                    <a:pt x="0" y="325119"/>
                  </a:lnTo>
                  <a:lnTo>
                    <a:pt x="7620" y="325119"/>
                  </a:lnTo>
                  <a:lnTo>
                    <a:pt x="7620" y="318769"/>
                  </a:lnTo>
                  <a:close/>
                </a:path>
                <a:path w="7620" h="707389">
                  <a:moveTo>
                    <a:pt x="7620" y="325119"/>
                  </a:moveTo>
                  <a:lnTo>
                    <a:pt x="0" y="325119"/>
                  </a:lnTo>
                  <a:lnTo>
                    <a:pt x="0" y="331469"/>
                  </a:lnTo>
                  <a:lnTo>
                    <a:pt x="7620" y="331469"/>
                  </a:lnTo>
                  <a:lnTo>
                    <a:pt x="7620" y="325119"/>
                  </a:lnTo>
                  <a:close/>
                </a:path>
                <a:path w="7620" h="707389">
                  <a:moveTo>
                    <a:pt x="7620" y="331469"/>
                  </a:moveTo>
                  <a:lnTo>
                    <a:pt x="0" y="331469"/>
                  </a:lnTo>
                  <a:lnTo>
                    <a:pt x="0" y="337819"/>
                  </a:lnTo>
                  <a:lnTo>
                    <a:pt x="7620" y="337819"/>
                  </a:lnTo>
                  <a:lnTo>
                    <a:pt x="7620" y="331469"/>
                  </a:lnTo>
                  <a:close/>
                </a:path>
                <a:path w="7620" h="707389">
                  <a:moveTo>
                    <a:pt x="7620" y="337819"/>
                  </a:moveTo>
                  <a:lnTo>
                    <a:pt x="0" y="337819"/>
                  </a:lnTo>
                  <a:lnTo>
                    <a:pt x="0" y="344169"/>
                  </a:lnTo>
                  <a:lnTo>
                    <a:pt x="7620" y="344169"/>
                  </a:lnTo>
                  <a:lnTo>
                    <a:pt x="7620" y="337819"/>
                  </a:lnTo>
                  <a:close/>
                </a:path>
                <a:path w="7620" h="707389">
                  <a:moveTo>
                    <a:pt x="7620" y="344169"/>
                  </a:moveTo>
                  <a:lnTo>
                    <a:pt x="0" y="344169"/>
                  </a:lnTo>
                  <a:lnTo>
                    <a:pt x="0" y="350519"/>
                  </a:lnTo>
                  <a:lnTo>
                    <a:pt x="7620" y="350519"/>
                  </a:lnTo>
                  <a:lnTo>
                    <a:pt x="7620" y="344169"/>
                  </a:lnTo>
                  <a:close/>
                </a:path>
                <a:path w="7620" h="707389">
                  <a:moveTo>
                    <a:pt x="7620" y="350519"/>
                  </a:moveTo>
                  <a:lnTo>
                    <a:pt x="0" y="350519"/>
                  </a:lnTo>
                  <a:lnTo>
                    <a:pt x="0" y="356869"/>
                  </a:lnTo>
                  <a:lnTo>
                    <a:pt x="7620" y="356869"/>
                  </a:lnTo>
                  <a:lnTo>
                    <a:pt x="7620" y="350519"/>
                  </a:lnTo>
                  <a:close/>
                </a:path>
                <a:path w="7620" h="707389">
                  <a:moveTo>
                    <a:pt x="7620" y="356869"/>
                  </a:moveTo>
                  <a:lnTo>
                    <a:pt x="0" y="356869"/>
                  </a:lnTo>
                  <a:lnTo>
                    <a:pt x="0" y="363219"/>
                  </a:lnTo>
                  <a:lnTo>
                    <a:pt x="7620" y="363219"/>
                  </a:lnTo>
                  <a:lnTo>
                    <a:pt x="7620" y="356869"/>
                  </a:lnTo>
                  <a:close/>
                </a:path>
                <a:path w="7620" h="707389">
                  <a:moveTo>
                    <a:pt x="7620" y="363219"/>
                  </a:moveTo>
                  <a:lnTo>
                    <a:pt x="0" y="363219"/>
                  </a:lnTo>
                  <a:lnTo>
                    <a:pt x="0" y="369569"/>
                  </a:lnTo>
                  <a:lnTo>
                    <a:pt x="7620" y="369569"/>
                  </a:lnTo>
                  <a:lnTo>
                    <a:pt x="7620" y="363219"/>
                  </a:lnTo>
                  <a:close/>
                </a:path>
                <a:path w="7620" h="707389">
                  <a:moveTo>
                    <a:pt x="7620" y="369569"/>
                  </a:moveTo>
                  <a:lnTo>
                    <a:pt x="0" y="369569"/>
                  </a:lnTo>
                  <a:lnTo>
                    <a:pt x="0" y="375919"/>
                  </a:lnTo>
                  <a:lnTo>
                    <a:pt x="7620" y="375919"/>
                  </a:lnTo>
                  <a:lnTo>
                    <a:pt x="7620" y="369569"/>
                  </a:lnTo>
                  <a:close/>
                </a:path>
                <a:path w="7620" h="707389">
                  <a:moveTo>
                    <a:pt x="7620" y="375919"/>
                  </a:moveTo>
                  <a:lnTo>
                    <a:pt x="0" y="375919"/>
                  </a:lnTo>
                  <a:lnTo>
                    <a:pt x="0" y="382269"/>
                  </a:lnTo>
                  <a:lnTo>
                    <a:pt x="7620" y="382269"/>
                  </a:lnTo>
                  <a:lnTo>
                    <a:pt x="7620" y="375919"/>
                  </a:lnTo>
                  <a:close/>
                </a:path>
                <a:path w="7620" h="707389">
                  <a:moveTo>
                    <a:pt x="7620" y="382269"/>
                  </a:moveTo>
                  <a:lnTo>
                    <a:pt x="0" y="382269"/>
                  </a:lnTo>
                  <a:lnTo>
                    <a:pt x="0" y="388619"/>
                  </a:lnTo>
                  <a:lnTo>
                    <a:pt x="7620" y="388619"/>
                  </a:lnTo>
                  <a:lnTo>
                    <a:pt x="7620" y="382269"/>
                  </a:lnTo>
                  <a:close/>
                </a:path>
                <a:path w="7620" h="707389">
                  <a:moveTo>
                    <a:pt x="7620" y="388619"/>
                  </a:moveTo>
                  <a:lnTo>
                    <a:pt x="0" y="388619"/>
                  </a:lnTo>
                  <a:lnTo>
                    <a:pt x="0" y="394969"/>
                  </a:lnTo>
                  <a:lnTo>
                    <a:pt x="7620" y="394969"/>
                  </a:lnTo>
                  <a:lnTo>
                    <a:pt x="7620" y="388619"/>
                  </a:lnTo>
                  <a:close/>
                </a:path>
                <a:path w="7620" h="707389">
                  <a:moveTo>
                    <a:pt x="7620" y="394969"/>
                  </a:moveTo>
                  <a:lnTo>
                    <a:pt x="0" y="394969"/>
                  </a:lnTo>
                  <a:lnTo>
                    <a:pt x="0" y="401319"/>
                  </a:lnTo>
                  <a:lnTo>
                    <a:pt x="7620" y="401319"/>
                  </a:lnTo>
                  <a:lnTo>
                    <a:pt x="7620" y="394969"/>
                  </a:lnTo>
                  <a:close/>
                </a:path>
                <a:path w="7620" h="707389">
                  <a:moveTo>
                    <a:pt x="7620" y="401319"/>
                  </a:moveTo>
                  <a:lnTo>
                    <a:pt x="0" y="401319"/>
                  </a:lnTo>
                  <a:lnTo>
                    <a:pt x="0" y="407669"/>
                  </a:lnTo>
                  <a:lnTo>
                    <a:pt x="7620" y="407669"/>
                  </a:lnTo>
                  <a:lnTo>
                    <a:pt x="7620" y="401319"/>
                  </a:lnTo>
                  <a:close/>
                </a:path>
                <a:path w="7620" h="707389">
                  <a:moveTo>
                    <a:pt x="7620" y="407669"/>
                  </a:moveTo>
                  <a:lnTo>
                    <a:pt x="0" y="407669"/>
                  </a:lnTo>
                  <a:lnTo>
                    <a:pt x="0" y="414019"/>
                  </a:lnTo>
                  <a:lnTo>
                    <a:pt x="7620" y="414019"/>
                  </a:lnTo>
                  <a:lnTo>
                    <a:pt x="7620" y="407669"/>
                  </a:lnTo>
                  <a:close/>
                </a:path>
                <a:path w="7620" h="707389">
                  <a:moveTo>
                    <a:pt x="7620" y="414019"/>
                  </a:moveTo>
                  <a:lnTo>
                    <a:pt x="0" y="414019"/>
                  </a:lnTo>
                  <a:lnTo>
                    <a:pt x="0" y="420369"/>
                  </a:lnTo>
                  <a:lnTo>
                    <a:pt x="7620" y="420369"/>
                  </a:lnTo>
                  <a:lnTo>
                    <a:pt x="7620" y="414019"/>
                  </a:lnTo>
                  <a:close/>
                </a:path>
                <a:path w="7620" h="707389">
                  <a:moveTo>
                    <a:pt x="7620" y="420369"/>
                  </a:moveTo>
                  <a:lnTo>
                    <a:pt x="0" y="420369"/>
                  </a:lnTo>
                  <a:lnTo>
                    <a:pt x="0" y="426719"/>
                  </a:lnTo>
                  <a:lnTo>
                    <a:pt x="7620" y="426719"/>
                  </a:lnTo>
                  <a:lnTo>
                    <a:pt x="7620" y="420369"/>
                  </a:lnTo>
                  <a:close/>
                </a:path>
                <a:path w="7620" h="707389">
                  <a:moveTo>
                    <a:pt x="7620" y="426719"/>
                  </a:moveTo>
                  <a:lnTo>
                    <a:pt x="0" y="426719"/>
                  </a:lnTo>
                  <a:lnTo>
                    <a:pt x="0" y="433069"/>
                  </a:lnTo>
                  <a:lnTo>
                    <a:pt x="7620" y="433069"/>
                  </a:lnTo>
                  <a:lnTo>
                    <a:pt x="7620" y="426719"/>
                  </a:lnTo>
                  <a:close/>
                </a:path>
                <a:path w="7620" h="707389">
                  <a:moveTo>
                    <a:pt x="7620" y="433069"/>
                  </a:moveTo>
                  <a:lnTo>
                    <a:pt x="0" y="433069"/>
                  </a:lnTo>
                  <a:lnTo>
                    <a:pt x="0" y="439419"/>
                  </a:lnTo>
                  <a:lnTo>
                    <a:pt x="7620" y="439419"/>
                  </a:lnTo>
                  <a:lnTo>
                    <a:pt x="7620" y="433069"/>
                  </a:lnTo>
                  <a:close/>
                </a:path>
                <a:path w="7620" h="707389">
                  <a:moveTo>
                    <a:pt x="7620" y="439419"/>
                  </a:moveTo>
                  <a:lnTo>
                    <a:pt x="0" y="439419"/>
                  </a:lnTo>
                  <a:lnTo>
                    <a:pt x="0" y="445769"/>
                  </a:lnTo>
                  <a:lnTo>
                    <a:pt x="7620" y="445769"/>
                  </a:lnTo>
                  <a:lnTo>
                    <a:pt x="7620" y="439419"/>
                  </a:lnTo>
                  <a:close/>
                </a:path>
                <a:path w="7620" h="707389">
                  <a:moveTo>
                    <a:pt x="7620" y="445769"/>
                  </a:moveTo>
                  <a:lnTo>
                    <a:pt x="0" y="445769"/>
                  </a:lnTo>
                  <a:lnTo>
                    <a:pt x="0" y="452119"/>
                  </a:lnTo>
                  <a:lnTo>
                    <a:pt x="7620" y="452119"/>
                  </a:lnTo>
                  <a:lnTo>
                    <a:pt x="7620" y="445769"/>
                  </a:lnTo>
                  <a:close/>
                </a:path>
                <a:path w="7620" h="707389">
                  <a:moveTo>
                    <a:pt x="7620" y="452119"/>
                  </a:moveTo>
                  <a:lnTo>
                    <a:pt x="0" y="452119"/>
                  </a:lnTo>
                  <a:lnTo>
                    <a:pt x="0" y="458469"/>
                  </a:lnTo>
                  <a:lnTo>
                    <a:pt x="7620" y="458469"/>
                  </a:lnTo>
                  <a:lnTo>
                    <a:pt x="7620" y="452119"/>
                  </a:lnTo>
                  <a:close/>
                </a:path>
                <a:path w="7620" h="707389">
                  <a:moveTo>
                    <a:pt x="7620" y="458469"/>
                  </a:moveTo>
                  <a:lnTo>
                    <a:pt x="0" y="458469"/>
                  </a:lnTo>
                  <a:lnTo>
                    <a:pt x="0" y="464819"/>
                  </a:lnTo>
                  <a:lnTo>
                    <a:pt x="7620" y="464819"/>
                  </a:lnTo>
                  <a:lnTo>
                    <a:pt x="7620" y="458469"/>
                  </a:lnTo>
                  <a:close/>
                </a:path>
                <a:path w="7620" h="707389">
                  <a:moveTo>
                    <a:pt x="7620" y="464819"/>
                  </a:moveTo>
                  <a:lnTo>
                    <a:pt x="0" y="464819"/>
                  </a:lnTo>
                  <a:lnTo>
                    <a:pt x="0" y="490219"/>
                  </a:lnTo>
                  <a:lnTo>
                    <a:pt x="7620" y="490219"/>
                  </a:lnTo>
                  <a:lnTo>
                    <a:pt x="7620" y="464819"/>
                  </a:lnTo>
                  <a:close/>
                </a:path>
                <a:path w="7620" h="707389">
                  <a:moveTo>
                    <a:pt x="7620" y="490219"/>
                  </a:moveTo>
                  <a:lnTo>
                    <a:pt x="0" y="490219"/>
                  </a:lnTo>
                  <a:lnTo>
                    <a:pt x="0" y="495299"/>
                  </a:lnTo>
                  <a:lnTo>
                    <a:pt x="7620" y="495299"/>
                  </a:lnTo>
                  <a:lnTo>
                    <a:pt x="7620" y="490219"/>
                  </a:lnTo>
                  <a:close/>
                </a:path>
                <a:path w="7620" h="707389">
                  <a:moveTo>
                    <a:pt x="7620" y="495300"/>
                  </a:moveTo>
                  <a:lnTo>
                    <a:pt x="0" y="495300"/>
                  </a:lnTo>
                  <a:lnTo>
                    <a:pt x="0" y="502919"/>
                  </a:lnTo>
                  <a:lnTo>
                    <a:pt x="7620" y="502919"/>
                  </a:lnTo>
                  <a:lnTo>
                    <a:pt x="7620" y="495300"/>
                  </a:lnTo>
                  <a:close/>
                </a:path>
                <a:path w="7620" h="707389">
                  <a:moveTo>
                    <a:pt x="7620" y="502919"/>
                  </a:moveTo>
                  <a:lnTo>
                    <a:pt x="0" y="502919"/>
                  </a:lnTo>
                  <a:lnTo>
                    <a:pt x="0" y="509269"/>
                  </a:lnTo>
                  <a:lnTo>
                    <a:pt x="7620" y="509269"/>
                  </a:lnTo>
                  <a:lnTo>
                    <a:pt x="7620" y="502919"/>
                  </a:lnTo>
                  <a:close/>
                </a:path>
                <a:path w="7620" h="707389">
                  <a:moveTo>
                    <a:pt x="7620" y="509269"/>
                  </a:moveTo>
                  <a:lnTo>
                    <a:pt x="0" y="509269"/>
                  </a:lnTo>
                  <a:lnTo>
                    <a:pt x="0" y="515619"/>
                  </a:lnTo>
                  <a:lnTo>
                    <a:pt x="7620" y="515619"/>
                  </a:lnTo>
                  <a:lnTo>
                    <a:pt x="7620" y="509269"/>
                  </a:lnTo>
                  <a:close/>
                </a:path>
                <a:path w="7620" h="707389">
                  <a:moveTo>
                    <a:pt x="7620" y="515619"/>
                  </a:moveTo>
                  <a:lnTo>
                    <a:pt x="0" y="515619"/>
                  </a:lnTo>
                  <a:lnTo>
                    <a:pt x="0" y="521969"/>
                  </a:lnTo>
                  <a:lnTo>
                    <a:pt x="7620" y="521969"/>
                  </a:lnTo>
                  <a:lnTo>
                    <a:pt x="7620" y="515619"/>
                  </a:lnTo>
                  <a:close/>
                </a:path>
                <a:path w="7620" h="707389">
                  <a:moveTo>
                    <a:pt x="7620" y="521969"/>
                  </a:moveTo>
                  <a:lnTo>
                    <a:pt x="0" y="521969"/>
                  </a:lnTo>
                  <a:lnTo>
                    <a:pt x="0" y="528319"/>
                  </a:lnTo>
                  <a:lnTo>
                    <a:pt x="7620" y="528319"/>
                  </a:lnTo>
                  <a:lnTo>
                    <a:pt x="7620" y="521969"/>
                  </a:lnTo>
                  <a:close/>
                </a:path>
                <a:path w="7620" h="707389">
                  <a:moveTo>
                    <a:pt x="7620" y="528319"/>
                  </a:moveTo>
                  <a:lnTo>
                    <a:pt x="0" y="528319"/>
                  </a:lnTo>
                  <a:lnTo>
                    <a:pt x="0" y="534669"/>
                  </a:lnTo>
                  <a:lnTo>
                    <a:pt x="7620" y="534669"/>
                  </a:lnTo>
                  <a:lnTo>
                    <a:pt x="7620" y="528319"/>
                  </a:lnTo>
                  <a:close/>
                </a:path>
                <a:path w="7620" h="707389">
                  <a:moveTo>
                    <a:pt x="7620" y="534669"/>
                  </a:moveTo>
                  <a:lnTo>
                    <a:pt x="0" y="534669"/>
                  </a:lnTo>
                  <a:lnTo>
                    <a:pt x="0" y="541019"/>
                  </a:lnTo>
                  <a:lnTo>
                    <a:pt x="7620" y="541019"/>
                  </a:lnTo>
                  <a:lnTo>
                    <a:pt x="7620" y="534669"/>
                  </a:lnTo>
                  <a:close/>
                </a:path>
                <a:path w="7620" h="707389">
                  <a:moveTo>
                    <a:pt x="7620" y="541019"/>
                  </a:moveTo>
                  <a:lnTo>
                    <a:pt x="0" y="541019"/>
                  </a:lnTo>
                  <a:lnTo>
                    <a:pt x="0" y="547369"/>
                  </a:lnTo>
                  <a:lnTo>
                    <a:pt x="7620" y="547369"/>
                  </a:lnTo>
                  <a:lnTo>
                    <a:pt x="7620" y="541019"/>
                  </a:lnTo>
                  <a:close/>
                </a:path>
                <a:path w="7620" h="707389">
                  <a:moveTo>
                    <a:pt x="7620" y="547369"/>
                  </a:moveTo>
                  <a:lnTo>
                    <a:pt x="0" y="547369"/>
                  </a:lnTo>
                  <a:lnTo>
                    <a:pt x="0" y="553719"/>
                  </a:lnTo>
                  <a:lnTo>
                    <a:pt x="7620" y="553719"/>
                  </a:lnTo>
                  <a:lnTo>
                    <a:pt x="7620" y="547369"/>
                  </a:lnTo>
                  <a:close/>
                </a:path>
                <a:path w="7620" h="707389">
                  <a:moveTo>
                    <a:pt x="7620" y="553719"/>
                  </a:moveTo>
                  <a:lnTo>
                    <a:pt x="0" y="553719"/>
                  </a:lnTo>
                  <a:lnTo>
                    <a:pt x="0" y="560069"/>
                  </a:lnTo>
                  <a:lnTo>
                    <a:pt x="7620" y="560069"/>
                  </a:lnTo>
                  <a:lnTo>
                    <a:pt x="7620" y="553719"/>
                  </a:lnTo>
                  <a:close/>
                </a:path>
                <a:path w="7620" h="707389">
                  <a:moveTo>
                    <a:pt x="7620" y="560069"/>
                  </a:moveTo>
                  <a:lnTo>
                    <a:pt x="0" y="560069"/>
                  </a:lnTo>
                  <a:lnTo>
                    <a:pt x="0" y="577849"/>
                  </a:lnTo>
                  <a:lnTo>
                    <a:pt x="7620" y="577849"/>
                  </a:lnTo>
                  <a:lnTo>
                    <a:pt x="7620" y="560069"/>
                  </a:lnTo>
                  <a:close/>
                </a:path>
                <a:path w="7620" h="707389">
                  <a:moveTo>
                    <a:pt x="7620" y="577850"/>
                  </a:moveTo>
                  <a:lnTo>
                    <a:pt x="0" y="577850"/>
                  </a:lnTo>
                  <a:lnTo>
                    <a:pt x="0" y="585469"/>
                  </a:lnTo>
                  <a:lnTo>
                    <a:pt x="7620" y="585469"/>
                  </a:lnTo>
                  <a:lnTo>
                    <a:pt x="7620" y="577850"/>
                  </a:lnTo>
                  <a:close/>
                </a:path>
                <a:path w="7620" h="707389">
                  <a:moveTo>
                    <a:pt x="7620" y="585469"/>
                  </a:moveTo>
                  <a:lnTo>
                    <a:pt x="0" y="585469"/>
                  </a:lnTo>
                  <a:lnTo>
                    <a:pt x="0" y="590549"/>
                  </a:lnTo>
                  <a:lnTo>
                    <a:pt x="7620" y="590549"/>
                  </a:lnTo>
                  <a:lnTo>
                    <a:pt x="7620" y="585469"/>
                  </a:lnTo>
                  <a:close/>
                </a:path>
                <a:path w="7620" h="707389">
                  <a:moveTo>
                    <a:pt x="7620" y="590550"/>
                  </a:moveTo>
                  <a:lnTo>
                    <a:pt x="0" y="590550"/>
                  </a:lnTo>
                  <a:lnTo>
                    <a:pt x="0" y="598169"/>
                  </a:lnTo>
                  <a:lnTo>
                    <a:pt x="7620" y="598169"/>
                  </a:lnTo>
                  <a:lnTo>
                    <a:pt x="7620" y="590550"/>
                  </a:lnTo>
                  <a:close/>
                </a:path>
                <a:path w="7620" h="707389">
                  <a:moveTo>
                    <a:pt x="7620" y="598169"/>
                  </a:moveTo>
                  <a:lnTo>
                    <a:pt x="0" y="598169"/>
                  </a:lnTo>
                  <a:lnTo>
                    <a:pt x="0" y="604519"/>
                  </a:lnTo>
                  <a:lnTo>
                    <a:pt x="7620" y="604519"/>
                  </a:lnTo>
                  <a:lnTo>
                    <a:pt x="7620" y="598169"/>
                  </a:lnTo>
                  <a:close/>
                </a:path>
                <a:path w="7620" h="707389">
                  <a:moveTo>
                    <a:pt x="7620" y="604519"/>
                  </a:moveTo>
                  <a:lnTo>
                    <a:pt x="0" y="604519"/>
                  </a:lnTo>
                  <a:lnTo>
                    <a:pt x="0" y="610869"/>
                  </a:lnTo>
                  <a:lnTo>
                    <a:pt x="7620" y="610869"/>
                  </a:lnTo>
                  <a:lnTo>
                    <a:pt x="7620" y="604519"/>
                  </a:lnTo>
                  <a:close/>
                </a:path>
                <a:path w="7620" h="707389">
                  <a:moveTo>
                    <a:pt x="7620" y="610869"/>
                  </a:moveTo>
                  <a:lnTo>
                    <a:pt x="0" y="610869"/>
                  </a:lnTo>
                  <a:lnTo>
                    <a:pt x="0" y="617219"/>
                  </a:lnTo>
                  <a:lnTo>
                    <a:pt x="7620" y="617219"/>
                  </a:lnTo>
                  <a:lnTo>
                    <a:pt x="7620" y="610869"/>
                  </a:lnTo>
                  <a:close/>
                </a:path>
                <a:path w="7620" h="707389">
                  <a:moveTo>
                    <a:pt x="7620" y="617219"/>
                  </a:moveTo>
                  <a:lnTo>
                    <a:pt x="0" y="617219"/>
                  </a:lnTo>
                  <a:lnTo>
                    <a:pt x="0" y="623569"/>
                  </a:lnTo>
                  <a:lnTo>
                    <a:pt x="7620" y="623569"/>
                  </a:lnTo>
                  <a:lnTo>
                    <a:pt x="7620" y="617219"/>
                  </a:lnTo>
                  <a:close/>
                </a:path>
                <a:path w="7620" h="707389">
                  <a:moveTo>
                    <a:pt x="7620" y="623569"/>
                  </a:moveTo>
                  <a:lnTo>
                    <a:pt x="0" y="623569"/>
                  </a:lnTo>
                  <a:lnTo>
                    <a:pt x="0" y="629919"/>
                  </a:lnTo>
                  <a:lnTo>
                    <a:pt x="7620" y="629919"/>
                  </a:lnTo>
                  <a:lnTo>
                    <a:pt x="7620" y="623569"/>
                  </a:lnTo>
                  <a:close/>
                </a:path>
                <a:path w="7620" h="707389">
                  <a:moveTo>
                    <a:pt x="7620" y="629919"/>
                  </a:moveTo>
                  <a:lnTo>
                    <a:pt x="0" y="629919"/>
                  </a:lnTo>
                  <a:lnTo>
                    <a:pt x="0" y="636269"/>
                  </a:lnTo>
                  <a:lnTo>
                    <a:pt x="7620" y="636269"/>
                  </a:lnTo>
                  <a:lnTo>
                    <a:pt x="7620" y="629919"/>
                  </a:lnTo>
                  <a:close/>
                </a:path>
                <a:path w="7620" h="707389">
                  <a:moveTo>
                    <a:pt x="7620" y="636269"/>
                  </a:moveTo>
                  <a:lnTo>
                    <a:pt x="0" y="636269"/>
                  </a:lnTo>
                  <a:lnTo>
                    <a:pt x="0" y="642619"/>
                  </a:lnTo>
                  <a:lnTo>
                    <a:pt x="7620" y="642619"/>
                  </a:lnTo>
                  <a:lnTo>
                    <a:pt x="7620" y="636269"/>
                  </a:lnTo>
                  <a:close/>
                </a:path>
                <a:path w="7620" h="707389">
                  <a:moveTo>
                    <a:pt x="7620" y="642619"/>
                  </a:moveTo>
                  <a:lnTo>
                    <a:pt x="0" y="642619"/>
                  </a:lnTo>
                  <a:lnTo>
                    <a:pt x="0" y="648969"/>
                  </a:lnTo>
                  <a:lnTo>
                    <a:pt x="7620" y="648969"/>
                  </a:lnTo>
                  <a:lnTo>
                    <a:pt x="7620" y="642619"/>
                  </a:lnTo>
                  <a:close/>
                </a:path>
                <a:path w="7620" h="707389">
                  <a:moveTo>
                    <a:pt x="7620" y="648969"/>
                  </a:moveTo>
                  <a:lnTo>
                    <a:pt x="0" y="648969"/>
                  </a:lnTo>
                  <a:lnTo>
                    <a:pt x="0" y="655319"/>
                  </a:lnTo>
                  <a:lnTo>
                    <a:pt x="7620" y="655319"/>
                  </a:lnTo>
                  <a:lnTo>
                    <a:pt x="7620" y="648969"/>
                  </a:lnTo>
                  <a:close/>
                </a:path>
                <a:path w="7620" h="707389">
                  <a:moveTo>
                    <a:pt x="7620" y="655319"/>
                  </a:moveTo>
                  <a:lnTo>
                    <a:pt x="0" y="655319"/>
                  </a:lnTo>
                  <a:lnTo>
                    <a:pt x="0" y="661669"/>
                  </a:lnTo>
                  <a:lnTo>
                    <a:pt x="7620" y="661669"/>
                  </a:lnTo>
                  <a:lnTo>
                    <a:pt x="7620" y="655319"/>
                  </a:lnTo>
                  <a:close/>
                </a:path>
                <a:path w="7620" h="707389">
                  <a:moveTo>
                    <a:pt x="7620" y="661669"/>
                  </a:moveTo>
                  <a:lnTo>
                    <a:pt x="0" y="661669"/>
                  </a:lnTo>
                  <a:lnTo>
                    <a:pt x="0" y="668019"/>
                  </a:lnTo>
                  <a:lnTo>
                    <a:pt x="7620" y="668019"/>
                  </a:lnTo>
                  <a:lnTo>
                    <a:pt x="7620" y="661669"/>
                  </a:lnTo>
                  <a:close/>
                </a:path>
                <a:path w="7620" h="707389">
                  <a:moveTo>
                    <a:pt x="7620" y="668019"/>
                  </a:moveTo>
                  <a:lnTo>
                    <a:pt x="0" y="668019"/>
                  </a:lnTo>
                  <a:lnTo>
                    <a:pt x="0" y="674369"/>
                  </a:lnTo>
                  <a:lnTo>
                    <a:pt x="7620" y="674369"/>
                  </a:lnTo>
                  <a:lnTo>
                    <a:pt x="7620" y="668019"/>
                  </a:lnTo>
                  <a:close/>
                </a:path>
                <a:path w="7620" h="707389">
                  <a:moveTo>
                    <a:pt x="7620" y="674369"/>
                  </a:moveTo>
                  <a:lnTo>
                    <a:pt x="0" y="674369"/>
                  </a:lnTo>
                  <a:lnTo>
                    <a:pt x="0" y="680719"/>
                  </a:lnTo>
                  <a:lnTo>
                    <a:pt x="7620" y="680719"/>
                  </a:lnTo>
                  <a:lnTo>
                    <a:pt x="7620" y="674369"/>
                  </a:lnTo>
                  <a:close/>
                </a:path>
                <a:path w="7620" h="707389">
                  <a:moveTo>
                    <a:pt x="7620" y="680719"/>
                  </a:moveTo>
                  <a:lnTo>
                    <a:pt x="0" y="680719"/>
                  </a:lnTo>
                  <a:lnTo>
                    <a:pt x="0" y="687069"/>
                  </a:lnTo>
                  <a:lnTo>
                    <a:pt x="7620" y="687069"/>
                  </a:lnTo>
                  <a:lnTo>
                    <a:pt x="7620" y="680719"/>
                  </a:lnTo>
                  <a:close/>
                </a:path>
                <a:path w="7620" h="707389">
                  <a:moveTo>
                    <a:pt x="7620" y="687069"/>
                  </a:moveTo>
                  <a:lnTo>
                    <a:pt x="0" y="687069"/>
                  </a:lnTo>
                  <a:lnTo>
                    <a:pt x="0" y="693419"/>
                  </a:lnTo>
                  <a:lnTo>
                    <a:pt x="7620" y="693419"/>
                  </a:lnTo>
                  <a:lnTo>
                    <a:pt x="7620" y="687069"/>
                  </a:lnTo>
                  <a:close/>
                </a:path>
                <a:path w="7620" h="707389">
                  <a:moveTo>
                    <a:pt x="7620" y="693419"/>
                  </a:moveTo>
                  <a:lnTo>
                    <a:pt x="0" y="693419"/>
                  </a:lnTo>
                  <a:lnTo>
                    <a:pt x="0" y="699769"/>
                  </a:lnTo>
                  <a:lnTo>
                    <a:pt x="7620" y="699769"/>
                  </a:lnTo>
                  <a:lnTo>
                    <a:pt x="7620" y="693419"/>
                  </a:lnTo>
                  <a:close/>
                </a:path>
                <a:path w="7620" h="707389">
                  <a:moveTo>
                    <a:pt x="7620" y="699769"/>
                  </a:moveTo>
                  <a:lnTo>
                    <a:pt x="0" y="699769"/>
                  </a:lnTo>
                  <a:lnTo>
                    <a:pt x="0" y="706119"/>
                  </a:lnTo>
                  <a:lnTo>
                    <a:pt x="7620" y="706119"/>
                  </a:lnTo>
                  <a:lnTo>
                    <a:pt x="7620" y="699769"/>
                  </a:lnTo>
                  <a:close/>
                </a:path>
                <a:path w="7620" h="707389">
                  <a:moveTo>
                    <a:pt x="7620" y="706119"/>
                  </a:moveTo>
                  <a:lnTo>
                    <a:pt x="5079" y="706119"/>
                  </a:lnTo>
                  <a:lnTo>
                    <a:pt x="5079" y="707389"/>
                  </a:lnTo>
                  <a:lnTo>
                    <a:pt x="7620" y="707389"/>
                  </a:lnTo>
                  <a:lnTo>
                    <a:pt x="7620" y="706119"/>
                  </a:lnTo>
                  <a:close/>
                </a:path>
              </a:pathLst>
            </a:custGeom>
            <a:solidFill>
              <a:srgbClr val="2900F9"/>
            </a:solidFill>
          </p:spPr>
          <p:txBody>
            <a:bodyPr bIns="0" lIns="0" rIns="0" rtlCol="0" tIns="0" wrap="square"/>
            <a:p/>
          </p:txBody>
        </p:sp>
        <p:sp>
          <p:nvSpPr>
            <p:cNvPr id="1050017" name="object 1318"/>
            <p:cNvSpPr/>
            <p:nvPr/>
          </p:nvSpPr>
          <p:spPr>
            <a:xfrm>
              <a:off x="6531610" y="4474209"/>
              <a:ext cx="7620" cy="703580"/>
            </a:xfrm>
            <a:custGeom>
              <a:avLst/>
              <a:ahLst/>
              <a:rect l="l" t="t" r="r" b="b"/>
              <a:pathLst>
                <a:path w="7620" h="703579">
                  <a:moveTo>
                    <a:pt x="7620" y="0"/>
                  </a:moveTo>
                  <a:lnTo>
                    <a:pt x="3810" y="0"/>
                  </a:lnTo>
                  <a:lnTo>
                    <a:pt x="3810" y="1269"/>
                  </a:lnTo>
                  <a:lnTo>
                    <a:pt x="0" y="1269"/>
                  </a:lnTo>
                  <a:lnTo>
                    <a:pt x="0" y="5079"/>
                  </a:lnTo>
                  <a:lnTo>
                    <a:pt x="7620" y="5079"/>
                  </a:lnTo>
                  <a:lnTo>
                    <a:pt x="7620" y="0"/>
                  </a:lnTo>
                  <a:close/>
                </a:path>
                <a:path w="7620" h="703579">
                  <a:moveTo>
                    <a:pt x="7620" y="5080"/>
                  </a:moveTo>
                  <a:lnTo>
                    <a:pt x="0" y="5080"/>
                  </a:lnTo>
                  <a:lnTo>
                    <a:pt x="0" y="11429"/>
                  </a:lnTo>
                  <a:lnTo>
                    <a:pt x="7620" y="11429"/>
                  </a:lnTo>
                  <a:lnTo>
                    <a:pt x="7620" y="5080"/>
                  </a:lnTo>
                  <a:close/>
                </a:path>
                <a:path w="7620" h="703579">
                  <a:moveTo>
                    <a:pt x="7620" y="11430"/>
                  </a:moveTo>
                  <a:lnTo>
                    <a:pt x="0" y="11430"/>
                  </a:lnTo>
                  <a:lnTo>
                    <a:pt x="0" y="17779"/>
                  </a:lnTo>
                  <a:lnTo>
                    <a:pt x="7620" y="17779"/>
                  </a:lnTo>
                  <a:lnTo>
                    <a:pt x="7620" y="11430"/>
                  </a:lnTo>
                  <a:close/>
                </a:path>
                <a:path w="7620" h="703579">
                  <a:moveTo>
                    <a:pt x="7620" y="17780"/>
                  </a:moveTo>
                  <a:lnTo>
                    <a:pt x="0" y="17780"/>
                  </a:lnTo>
                  <a:lnTo>
                    <a:pt x="0" y="24129"/>
                  </a:lnTo>
                  <a:lnTo>
                    <a:pt x="7620" y="24129"/>
                  </a:lnTo>
                  <a:lnTo>
                    <a:pt x="7620" y="17780"/>
                  </a:lnTo>
                  <a:close/>
                </a:path>
                <a:path w="7620" h="703579">
                  <a:moveTo>
                    <a:pt x="7620" y="24130"/>
                  </a:moveTo>
                  <a:lnTo>
                    <a:pt x="0" y="24130"/>
                  </a:lnTo>
                  <a:lnTo>
                    <a:pt x="0" y="30479"/>
                  </a:lnTo>
                  <a:lnTo>
                    <a:pt x="7620" y="30479"/>
                  </a:lnTo>
                  <a:lnTo>
                    <a:pt x="7620" y="24130"/>
                  </a:lnTo>
                  <a:close/>
                </a:path>
                <a:path w="7620" h="703579">
                  <a:moveTo>
                    <a:pt x="7620" y="30480"/>
                  </a:moveTo>
                  <a:lnTo>
                    <a:pt x="0" y="30480"/>
                  </a:lnTo>
                  <a:lnTo>
                    <a:pt x="0" y="36829"/>
                  </a:lnTo>
                  <a:lnTo>
                    <a:pt x="7620" y="36829"/>
                  </a:lnTo>
                  <a:lnTo>
                    <a:pt x="7620" y="30480"/>
                  </a:lnTo>
                  <a:close/>
                </a:path>
                <a:path w="7620" h="703579">
                  <a:moveTo>
                    <a:pt x="7620" y="36830"/>
                  </a:moveTo>
                  <a:lnTo>
                    <a:pt x="0" y="36830"/>
                  </a:lnTo>
                  <a:lnTo>
                    <a:pt x="0" y="43179"/>
                  </a:lnTo>
                  <a:lnTo>
                    <a:pt x="7620" y="43179"/>
                  </a:lnTo>
                  <a:lnTo>
                    <a:pt x="7620" y="36830"/>
                  </a:lnTo>
                  <a:close/>
                </a:path>
                <a:path w="7620" h="703579">
                  <a:moveTo>
                    <a:pt x="7620" y="43180"/>
                  </a:moveTo>
                  <a:lnTo>
                    <a:pt x="0" y="43180"/>
                  </a:lnTo>
                  <a:lnTo>
                    <a:pt x="0" y="49529"/>
                  </a:lnTo>
                  <a:lnTo>
                    <a:pt x="7620" y="49529"/>
                  </a:lnTo>
                  <a:lnTo>
                    <a:pt x="7620" y="43180"/>
                  </a:lnTo>
                  <a:close/>
                </a:path>
                <a:path w="7620" h="703579">
                  <a:moveTo>
                    <a:pt x="7620" y="49530"/>
                  </a:moveTo>
                  <a:lnTo>
                    <a:pt x="0" y="49530"/>
                  </a:lnTo>
                  <a:lnTo>
                    <a:pt x="0" y="55879"/>
                  </a:lnTo>
                  <a:lnTo>
                    <a:pt x="7620" y="55879"/>
                  </a:lnTo>
                  <a:lnTo>
                    <a:pt x="7620" y="49530"/>
                  </a:lnTo>
                  <a:close/>
                </a:path>
                <a:path w="7620" h="703579">
                  <a:moveTo>
                    <a:pt x="7620" y="55880"/>
                  </a:moveTo>
                  <a:lnTo>
                    <a:pt x="0" y="55880"/>
                  </a:lnTo>
                  <a:lnTo>
                    <a:pt x="0" y="62229"/>
                  </a:lnTo>
                  <a:lnTo>
                    <a:pt x="7620" y="62229"/>
                  </a:lnTo>
                  <a:lnTo>
                    <a:pt x="7620" y="55880"/>
                  </a:lnTo>
                  <a:close/>
                </a:path>
                <a:path w="7620" h="703579">
                  <a:moveTo>
                    <a:pt x="7620" y="62230"/>
                  </a:moveTo>
                  <a:lnTo>
                    <a:pt x="0" y="62230"/>
                  </a:lnTo>
                  <a:lnTo>
                    <a:pt x="0" y="68579"/>
                  </a:lnTo>
                  <a:lnTo>
                    <a:pt x="7620" y="68579"/>
                  </a:lnTo>
                  <a:lnTo>
                    <a:pt x="7620" y="62230"/>
                  </a:lnTo>
                  <a:close/>
                </a:path>
                <a:path w="7620" h="703579">
                  <a:moveTo>
                    <a:pt x="7620" y="68580"/>
                  </a:moveTo>
                  <a:lnTo>
                    <a:pt x="0" y="68580"/>
                  </a:lnTo>
                  <a:lnTo>
                    <a:pt x="0" y="74929"/>
                  </a:lnTo>
                  <a:lnTo>
                    <a:pt x="7620" y="74929"/>
                  </a:lnTo>
                  <a:lnTo>
                    <a:pt x="7620" y="68580"/>
                  </a:lnTo>
                  <a:close/>
                </a:path>
                <a:path w="7620" h="703579">
                  <a:moveTo>
                    <a:pt x="7620" y="74930"/>
                  </a:moveTo>
                  <a:lnTo>
                    <a:pt x="0" y="74930"/>
                  </a:lnTo>
                  <a:lnTo>
                    <a:pt x="0" y="81279"/>
                  </a:lnTo>
                  <a:lnTo>
                    <a:pt x="7620" y="81279"/>
                  </a:lnTo>
                  <a:lnTo>
                    <a:pt x="7620" y="74930"/>
                  </a:lnTo>
                  <a:close/>
                </a:path>
                <a:path w="7620" h="703579">
                  <a:moveTo>
                    <a:pt x="7620" y="81280"/>
                  </a:moveTo>
                  <a:lnTo>
                    <a:pt x="0" y="81280"/>
                  </a:lnTo>
                  <a:lnTo>
                    <a:pt x="0" y="87629"/>
                  </a:lnTo>
                  <a:lnTo>
                    <a:pt x="7620" y="87629"/>
                  </a:lnTo>
                  <a:lnTo>
                    <a:pt x="7620" y="81280"/>
                  </a:lnTo>
                  <a:close/>
                </a:path>
                <a:path w="7620" h="703579">
                  <a:moveTo>
                    <a:pt x="7620" y="87630"/>
                  </a:moveTo>
                  <a:lnTo>
                    <a:pt x="0" y="87630"/>
                  </a:lnTo>
                  <a:lnTo>
                    <a:pt x="0" y="93979"/>
                  </a:lnTo>
                  <a:lnTo>
                    <a:pt x="7620" y="93979"/>
                  </a:lnTo>
                  <a:lnTo>
                    <a:pt x="7620" y="87630"/>
                  </a:lnTo>
                  <a:close/>
                </a:path>
                <a:path w="7620" h="703579">
                  <a:moveTo>
                    <a:pt x="7620" y="93980"/>
                  </a:moveTo>
                  <a:lnTo>
                    <a:pt x="0" y="93980"/>
                  </a:lnTo>
                  <a:lnTo>
                    <a:pt x="0" y="100329"/>
                  </a:lnTo>
                  <a:lnTo>
                    <a:pt x="7620" y="100329"/>
                  </a:lnTo>
                  <a:lnTo>
                    <a:pt x="7620" y="93980"/>
                  </a:lnTo>
                  <a:close/>
                </a:path>
                <a:path w="7620" h="703579">
                  <a:moveTo>
                    <a:pt x="7620" y="100330"/>
                  </a:moveTo>
                  <a:lnTo>
                    <a:pt x="0" y="100330"/>
                  </a:lnTo>
                  <a:lnTo>
                    <a:pt x="0" y="106679"/>
                  </a:lnTo>
                  <a:lnTo>
                    <a:pt x="7620" y="106679"/>
                  </a:lnTo>
                  <a:lnTo>
                    <a:pt x="7620" y="100330"/>
                  </a:lnTo>
                  <a:close/>
                </a:path>
                <a:path w="7620" h="703579">
                  <a:moveTo>
                    <a:pt x="7620" y="106680"/>
                  </a:moveTo>
                  <a:lnTo>
                    <a:pt x="0" y="106680"/>
                  </a:lnTo>
                  <a:lnTo>
                    <a:pt x="0" y="113029"/>
                  </a:lnTo>
                  <a:lnTo>
                    <a:pt x="7620" y="113029"/>
                  </a:lnTo>
                  <a:lnTo>
                    <a:pt x="7620" y="106680"/>
                  </a:lnTo>
                  <a:close/>
                </a:path>
                <a:path w="7620" h="703579">
                  <a:moveTo>
                    <a:pt x="7620" y="113030"/>
                  </a:moveTo>
                  <a:lnTo>
                    <a:pt x="0" y="113030"/>
                  </a:lnTo>
                  <a:lnTo>
                    <a:pt x="0" y="119379"/>
                  </a:lnTo>
                  <a:lnTo>
                    <a:pt x="7620" y="119379"/>
                  </a:lnTo>
                  <a:lnTo>
                    <a:pt x="7620" y="113030"/>
                  </a:lnTo>
                  <a:close/>
                </a:path>
                <a:path w="7620" h="703579">
                  <a:moveTo>
                    <a:pt x="7620" y="119380"/>
                  </a:moveTo>
                  <a:lnTo>
                    <a:pt x="0" y="119380"/>
                  </a:lnTo>
                  <a:lnTo>
                    <a:pt x="0" y="125729"/>
                  </a:lnTo>
                  <a:lnTo>
                    <a:pt x="7620" y="125729"/>
                  </a:lnTo>
                  <a:lnTo>
                    <a:pt x="7620" y="119380"/>
                  </a:lnTo>
                  <a:close/>
                </a:path>
                <a:path w="7620" h="703579">
                  <a:moveTo>
                    <a:pt x="7620" y="125730"/>
                  </a:moveTo>
                  <a:lnTo>
                    <a:pt x="0" y="125730"/>
                  </a:lnTo>
                  <a:lnTo>
                    <a:pt x="0" y="132079"/>
                  </a:lnTo>
                  <a:lnTo>
                    <a:pt x="7620" y="132079"/>
                  </a:lnTo>
                  <a:lnTo>
                    <a:pt x="7620" y="125730"/>
                  </a:lnTo>
                  <a:close/>
                </a:path>
                <a:path w="7620" h="703579">
                  <a:moveTo>
                    <a:pt x="7620" y="132080"/>
                  </a:moveTo>
                  <a:lnTo>
                    <a:pt x="0" y="132080"/>
                  </a:lnTo>
                  <a:lnTo>
                    <a:pt x="0" y="137159"/>
                  </a:lnTo>
                  <a:lnTo>
                    <a:pt x="7620" y="137159"/>
                  </a:lnTo>
                  <a:lnTo>
                    <a:pt x="7620" y="132080"/>
                  </a:lnTo>
                  <a:close/>
                </a:path>
                <a:path w="7620" h="703579">
                  <a:moveTo>
                    <a:pt x="7620" y="137160"/>
                  </a:moveTo>
                  <a:lnTo>
                    <a:pt x="0" y="137160"/>
                  </a:lnTo>
                  <a:lnTo>
                    <a:pt x="0" y="144779"/>
                  </a:lnTo>
                  <a:lnTo>
                    <a:pt x="7620" y="144779"/>
                  </a:lnTo>
                  <a:lnTo>
                    <a:pt x="7620" y="137160"/>
                  </a:lnTo>
                  <a:close/>
                </a:path>
                <a:path w="7620" h="703579">
                  <a:moveTo>
                    <a:pt x="7620" y="144780"/>
                  </a:moveTo>
                  <a:lnTo>
                    <a:pt x="0" y="144780"/>
                  </a:lnTo>
                  <a:lnTo>
                    <a:pt x="0" y="151129"/>
                  </a:lnTo>
                  <a:lnTo>
                    <a:pt x="7620" y="151129"/>
                  </a:lnTo>
                  <a:lnTo>
                    <a:pt x="7620" y="144780"/>
                  </a:lnTo>
                  <a:close/>
                </a:path>
                <a:path w="7620" h="703579">
                  <a:moveTo>
                    <a:pt x="7620" y="151130"/>
                  </a:moveTo>
                  <a:lnTo>
                    <a:pt x="0" y="151130"/>
                  </a:lnTo>
                  <a:lnTo>
                    <a:pt x="0" y="157479"/>
                  </a:lnTo>
                  <a:lnTo>
                    <a:pt x="7620" y="157479"/>
                  </a:lnTo>
                  <a:lnTo>
                    <a:pt x="7620" y="151130"/>
                  </a:lnTo>
                  <a:close/>
                </a:path>
                <a:path w="7620" h="703579">
                  <a:moveTo>
                    <a:pt x="7620" y="157480"/>
                  </a:moveTo>
                  <a:lnTo>
                    <a:pt x="0" y="157480"/>
                  </a:lnTo>
                  <a:lnTo>
                    <a:pt x="0" y="163829"/>
                  </a:lnTo>
                  <a:lnTo>
                    <a:pt x="7620" y="163829"/>
                  </a:lnTo>
                  <a:lnTo>
                    <a:pt x="7620" y="157480"/>
                  </a:lnTo>
                  <a:close/>
                </a:path>
                <a:path w="7620" h="703579">
                  <a:moveTo>
                    <a:pt x="7620" y="163830"/>
                  </a:moveTo>
                  <a:lnTo>
                    <a:pt x="0" y="163830"/>
                  </a:lnTo>
                  <a:lnTo>
                    <a:pt x="0" y="170179"/>
                  </a:lnTo>
                  <a:lnTo>
                    <a:pt x="7620" y="170179"/>
                  </a:lnTo>
                  <a:lnTo>
                    <a:pt x="7620" y="163830"/>
                  </a:lnTo>
                  <a:close/>
                </a:path>
                <a:path w="7620" h="703579">
                  <a:moveTo>
                    <a:pt x="7620" y="170180"/>
                  </a:moveTo>
                  <a:lnTo>
                    <a:pt x="0" y="170180"/>
                  </a:lnTo>
                  <a:lnTo>
                    <a:pt x="0" y="176529"/>
                  </a:lnTo>
                  <a:lnTo>
                    <a:pt x="7620" y="176529"/>
                  </a:lnTo>
                  <a:lnTo>
                    <a:pt x="7620" y="170180"/>
                  </a:lnTo>
                  <a:close/>
                </a:path>
                <a:path w="7620" h="703579">
                  <a:moveTo>
                    <a:pt x="7620" y="176530"/>
                  </a:moveTo>
                  <a:lnTo>
                    <a:pt x="0" y="176530"/>
                  </a:lnTo>
                  <a:lnTo>
                    <a:pt x="0" y="182879"/>
                  </a:lnTo>
                  <a:lnTo>
                    <a:pt x="7620" y="182879"/>
                  </a:lnTo>
                  <a:lnTo>
                    <a:pt x="7620" y="176530"/>
                  </a:lnTo>
                  <a:close/>
                </a:path>
                <a:path w="7620" h="703579">
                  <a:moveTo>
                    <a:pt x="7620" y="182880"/>
                  </a:moveTo>
                  <a:lnTo>
                    <a:pt x="0" y="182880"/>
                  </a:lnTo>
                  <a:lnTo>
                    <a:pt x="0" y="189229"/>
                  </a:lnTo>
                  <a:lnTo>
                    <a:pt x="7620" y="189229"/>
                  </a:lnTo>
                  <a:lnTo>
                    <a:pt x="7620" y="182880"/>
                  </a:lnTo>
                  <a:close/>
                </a:path>
                <a:path w="7620" h="703579">
                  <a:moveTo>
                    <a:pt x="7620" y="189230"/>
                  </a:moveTo>
                  <a:lnTo>
                    <a:pt x="0" y="189230"/>
                  </a:lnTo>
                  <a:lnTo>
                    <a:pt x="0" y="195579"/>
                  </a:lnTo>
                  <a:lnTo>
                    <a:pt x="7620" y="195579"/>
                  </a:lnTo>
                  <a:lnTo>
                    <a:pt x="7620" y="189230"/>
                  </a:lnTo>
                  <a:close/>
                </a:path>
                <a:path w="7620" h="703579">
                  <a:moveTo>
                    <a:pt x="7620" y="195580"/>
                  </a:moveTo>
                  <a:lnTo>
                    <a:pt x="0" y="195580"/>
                  </a:lnTo>
                  <a:lnTo>
                    <a:pt x="0" y="201929"/>
                  </a:lnTo>
                  <a:lnTo>
                    <a:pt x="7620" y="201929"/>
                  </a:lnTo>
                  <a:lnTo>
                    <a:pt x="7620" y="195580"/>
                  </a:lnTo>
                  <a:close/>
                </a:path>
                <a:path w="7620" h="703579">
                  <a:moveTo>
                    <a:pt x="7620" y="201930"/>
                  </a:moveTo>
                  <a:lnTo>
                    <a:pt x="0" y="201930"/>
                  </a:lnTo>
                  <a:lnTo>
                    <a:pt x="0" y="208279"/>
                  </a:lnTo>
                  <a:lnTo>
                    <a:pt x="7620" y="208279"/>
                  </a:lnTo>
                  <a:lnTo>
                    <a:pt x="7620" y="201930"/>
                  </a:lnTo>
                  <a:close/>
                </a:path>
                <a:path w="7620" h="703579">
                  <a:moveTo>
                    <a:pt x="7620" y="208280"/>
                  </a:moveTo>
                  <a:lnTo>
                    <a:pt x="0" y="208280"/>
                  </a:lnTo>
                  <a:lnTo>
                    <a:pt x="0" y="213359"/>
                  </a:lnTo>
                  <a:lnTo>
                    <a:pt x="6350" y="213359"/>
                  </a:lnTo>
                  <a:lnTo>
                    <a:pt x="6350" y="214629"/>
                  </a:lnTo>
                  <a:lnTo>
                    <a:pt x="7620" y="214629"/>
                  </a:lnTo>
                  <a:lnTo>
                    <a:pt x="7620" y="208280"/>
                  </a:lnTo>
                  <a:close/>
                </a:path>
                <a:path w="7620" h="703579">
                  <a:moveTo>
                    <a:pt x="7620" y="303530"/>
                  </a:moveTo>
                  <a:lnTo>
                    <a:pt x="2540" y="303530"/>
                  </a:lnTo>
                  <a:lnTo>
                    <a:pt x="2540" y="304800"/>
                  </a:lnTo>
                  <a:lnTo>
                    <a:pt x="0" y="304800"/>
                  </a:lnTo>
                  <a:lnTo>
                    <a:pt x="0" y="309879"/>
                  </a:lnTo>
                  <a:lnTo>
                    <a:pt x="7620" y="309879"/>
                  </a:lnTo>
                  <a:lnTo>
                    <a:pt x="7620" y="303530"/>
                  </a:lnTo>
                  <a:close/>
                </a:path>
                <a:path w="7620" h="703579">
                  <a:moveTo>
                    <a:pt x="7620" y="309880"/>
                  </a:moveTo>
                  <a:lnTo>
                    <a:pt x="0" y="309880"/>
                  </a:lnTo>
                  <a:lnTo>
                    <a:pt x="0" y="316229"/>
                  </a:lnTo>
                  <a:lnTo>
                    <a:pt x="7620" y="316229"/>
                  </a:lnTo>
                  <a:lnTo>
                    <a:pt x="7620" y="309880"/>
                  </a:lnTo>
                  <a:close/>
                </a:path>
                <a:path w="7620" h="703579">
                  <a:moveTo>
                    <a:pt x="7620" y="316230"/>
                  </a:moveTo>
                  <a:lnTo>
                    <a:pt x="0" y="316230"/>
                  </a:lnTo>
                  <a:lnTo>
                    <a:pt x="0" y="322579"/>
                  </a:lnTo>
                  <a:lnTo>
                    <a:pt x="7620" y="322579"/>
                  </a:lnTo>
                  <a:lnTo>
                    <a:pt x="7620" y="316230"/>
                  </a:lnTo>
                  <a:close/>
                </a:path>
                <a:path w="7620" h="703579">
                  <a:moveTo>
                    <a:pt x="7620" y="322580"/>
                  </a:moveTo>
                  <a:lnTo>
                    <a:pt x="0" y="322580"/>
                  </a:lnTo>
                  <a:lnTo>
                    <a:pt x="0" y="328929"/>
                  </a:lnTo>
                  <a:lnTo>
                    <a:pt x="7620" y="328929"/>
                  </a:lnTo>
                  <a:lnTo>
                    <a:pt x="7620" y="322580"/>
                  </a:lnTo>
                  <a:close/>
                </a:path>
                <a:path w="7620" h="703579">
                  <a:moveTo>
                    <a:pt x="7620" y="328930"/>
                  </a:moveTo>
                  <a:lnTo>
                    <a:pt x="0" y="328930"/>
                  </a:lnTo>
                  <a:lnTo>
                    <a:pt x="0" y="335279"/>
                  </a:lnTo>
                  <a:lnTo>
                    <a:pt x="7620" y="335279"/>
                  </a:lnTo>
                  <a:lnTo>
                    <a:pt x="7620" y="328930"/>
                  </a:lnTo>
                  <a:close/>
                </a:path>
                <a:path w="7620" h="703579">
                  <a:moveTo>
                    <a:pt x="7620" y="335280"/>
                  </a:moveTo>
                  <a:lnTo>
                    <a:pt x="0" y="335280"/>
                  </a:lnTo>
                  <a:lnTo>
                    <a:pt x="0" y="341629"/>
                  </a:lnTo>
                  <a:lnTo>
                    <a:pt x="7620" y="341629"/>
                  </a:lnTo>
                  <a:lnTo>
                    <a:pt x="7620" y="335280"/>
                  </a:lnTo>
                  <a:close/>
                </a:path>
                <a:path w="7620" h="703579">
                  <a:moveTo>
                    <a:pt x="7620" y="341630"/>
                  </a:moveTo>
                  <a:lnTo>
                    <a:pt x="0" y="341630"/>
                  </a:lnTo>
                  <a:lnTo>
                    <a:pt x="0" y="347979"/>
                  </a:lnTo>
                  <a:lnTo>
                    <a:pt x="7620" y="347979"/>
                  </a:lnTo>
                  <a:lnTo>
                    <a:pt x="7620" y="341630"/>
                  </a:lnTo>
                  <a:close/>
                </a:path>
                <a:path w="7620" h="703579">
                  <a:moveTo>
                    <a:pt x="7620" y="347980"/>
                  </a:moveTo>
                  <a:lnTo>
                    <a:pt x="0" y="347980"/>
                  </a:lnTo>
                  <a:lnTo>
                    <a:pt x="0" y="354329"/>
                  </a:lnTo>
                  <a:lnTo>
                    <a:pt x="7620" y="354329"/>
                  </a:lnTo>
                  <a:lnTo>
                    <a:pt x="7620" y="347980"/>
                  </a:lnTo>
                  <a:close/>
                </a:path>
                <a:path w="7620" h="703579">
                  <a:moveTo>
                    <a:pt x="7620" y="354330"/>
                  </a:moveTo>
                  <a:lnTo>
                    <a:pt x="0" y="354330"/>
                  </a:lnTo>
                  <a:lnTo>
                    <a:pt x="0" y="360679"/>
                  </a:lnTo>
                  <a:lnTo>
                    <a:pt x="7620" y="360679"/>
                  </a:lnTo>
                  <a:lnTo>
                    <a:pt x="7620" y="354330"/>
                  </a:lnTo>
                  <a:close/>
                </a:path>
                <a:path w="7620" h="703579">
                  <a:moveTo>
                    <a:pt x="7620" y="360680"/>
                  </a:moveTo>
                  <a:lnTo>
                    <a:pt x="0" y="360680"/>
                  </a:lnTo>
                  <a:lnTo>
                    <a:pt x="0" y="367029"/>
                  </a:lnTo>
                  <a:lnTo>
                    <a:pt x="7620" y="367029"/>
                  </a:lnTo>
                  <a:lnTo>
                    <a:pt x="7620" y="360680"/>
                  </a:lnTo>
                  <a:close/>
                </a:path>
                <a:path w="7620" h="703579">
                  <a:moveTo>
                    <a:pt x="7620" y="367030"/>
                  </a:moveTo>
                  <a:lnTo>
                    <a:pt x="0" y="367030"/>
                  </a:lnTo>
                  <a:lnTo>
                    <a:pt x="0" y="373379"/>
                  </a:lnTo>
                  <a:lnTo>
                    <a:pt x="7620" y="373379"/>
                  </a:lnTo>
                  <a:lnTo>
                    <a:pt x="7620" y="367030"/>
                  </a:lnTo>
                  <a:close/>
                </a:path>
                <a:path w="7620" h="703579">
                  <a:moveTo>
                    <a:pt x="7620" y="373380"/>
                  </a:moveTo>
                  <a:lnTo>
                    <a:pt x="0" y="373380"/>
                  </a:lnTo>
                  <a:lnTo>
                    <a:pt x="0" y="379729"/>
                  </a:lnTo>
                  <a:lnTo>
                    <a:pt x="7620" y="379729"/>
                  </a:lnTo>
                  <a:lnTo>
                    <a:pt x="7620" y="373380"/>
                  </a:lnTo>
                  <a:close/>
                </a:path>
                <a:path w="7620" h="703579">
                  <a:moveTo>
                    <a:pt x="7620" y="379730"/>
                  </a:moveTo>
                  <a:lnTo>
                    <a:pt x="0" y="379730"/>
                  </a:lnTo>
                  <a:lnTo>
                    <a:pt x="0" y="386079"/>
                  </a:lnTo>
                  <a:lnTo>
                    <a:pt x="7620" y="386079"/>
                  </a:lnTo>
                  <a:lnTo>
                    <a:pt x="7620" y="379730"/>
                  </a:lnTo>
                  <a:close/>
                </a:path>
                <a:path w="7620" h="703579">
                  <a:moveTo>
                    <a:pt x="7620" y="386080"/>
                  </a:moveTo>
                  <a:lnTo>
                    <a:pt x="0" y="386080"/>
                  </a:lnTo>
                  <a:lnTo>
                    <a:pt x="0" y="392429"/>
                  </a:lnTo>
                  <a:lnTo>
                    <a:pt x="7620" y="392429"/>
                  </a:lnTo>
                  <a:lnTo>
                    <a:pt x="7620" y="386080"/>
                  </a:lnTo>
                  <a:close/>
                </a:path>
                <a:path w="7620" h="703579">
                  <a:moveTo>
                    <a:pt x="7620" y="392430"/>
                  </a:moveTo>
                  <a:lnTo>
                    <a:pt x="0" y="392430"/>
                  </a:lnTo>
                  <a:lnTo>
                    <a:pt x="0" y="398779"/>
                  </a:lnTo>
                  <a:lnTo>
                    <a:pt x="7620" y="398779"/>
                  </a:lnTo>
                  <a:lnTo>
                    <a:pt x="7620" y="392430"/>
                  </a:lnTo>
                  <a:close/>
                </a:path>
                <a:path w="7620" h="703579">
                  <a:moveTo>
                    <a:pt x="7620" y="398780"/>
                  </a:moveTo>
                  <a:lnTo>
                    <a:pt x="0" y="398780"/>
                  </a:lnTo>
                  <a:lnTo>
                    <a:pt x="0" y="405129"/>
                  </a:lnTo>
                  <a:lnTo>
                    <a:pt x="7620" y="405129"/>
                  </a:lnTo>
                  <a:lnTo>
                    <a:pt x="7620" y="398780"/>
                  </a:lnTo>
                  <a:close/>
                </a:path>
                <a:path w="7620" h="703579">
                  <a:moveTo>
                    <a:pt x="7620" y="405130"/>
                  </a:moveTo>
                  <a:lnTo>
                    <a:pt x="0" y="405130"/>
                  </a:lnTo>
                  <a:lnTo>
                    <a:pt x="0" y="411479"/>
                  </a:lnTo>
                  <a:lnTo>
                    <a:pt x="7620" y="411479"/>
                  </a:lnTo>
                  <a:lnTo>
                    <a:pt x="7620" y="405130"/>
                  </a:lnTo>
                  <a:close/>
                </a:path>
                <a:path w="7620" h="703579">
                  <a:moveTo>
                    <a:pt x="7620" y="411480"/>
                  </a:moveTo>
                  <a:lnTo>
                    <a:pt x="0" y="411480"/>
                  </a:lnTo>
                  <a:lnTo>
                    <a:pt x="0" y="417829"/>
                  </a:lnTo>
                  <a:lnTo>
                    <a:pt x="7620" y="417829"/>
                  </a:lnTo>
                  <a:lnTo>
                    <a:pt x="7620" y="411480"/>
                  </a:lnTo>
                  <a:close/>
                </a:path>
                <a:path w="7620" h="703579">
                  <a:moveTo>
                    <a:pt x="7620" y="417830"/>
                  </a:moveTo>
                  <a:lnTo>
                    <a:pt x="0" y="417830"/>
                  </a:lnTo>
                  <a:lnTo>
                    <a:pt x="0" y="424179"/>
                  </a:lnTo>
                  <a:lnTo>
                    <a:pt x="7620" y="424179"/>
                  </a:lnTo>
                  <a:lnTo>
                    <a:pt x="7620" y="417830"/>
                  </a:lnTo>
                  <a:close/>
                </a:path>
                <a:path w="7620" h="703579">
                  <a:moveTo>
                    <a:pt x="7620" y="424180"/>
                  </a:moveTo>
                  <a:lnTo>
                    <a:pt x="0" y="424180"/>
                  </a:lnTo>
                  <a:lnTo>
                    <a:pt x="0" y="430529"/>
                  </a:lnTo>
                  <a:lnTo>
                    <a:pt x="7620" y="430529"/>
                  </a:lnTo>
                  <a:lnTo>
                    <a:pt x="7620" y="424180"/>
                  </a:lnTo>
                  <a:close/>
                </a:path>
                <a:path w="7620" h="703579">
                  <a:moveTo>
                    <a:pt x="7620" y="430530"/>
                  </a:moveTo>
                  <a:lnTo>
                    <a:pt x="0" y="430530"/>
                  </a:lnTo>
                  <a:lnTo>
                    <a:pt x="0" y="436879"/>
                  </a:lnTo>
                  <a:lnTo>
                    <a:pt x="7620" y="436879"/>
                  </a:lnTo>
                  <a:lnTo>
                    <a:pt x="7620" y="430530"/>
                  </a:lnTo>
                  <a:close/>
                </a:path>
                <a:path w="7620" h="703579">
                  <a:moveTo>
                    <a:pt x="7620" y="436880"/>
                  </a:moveTo>
                  <a:lnTo>
                    <a:pt x="0" y="436880"/>
                  </a:lnTo>
                  <a:lnTo>
                    <a:pt x="0" y="443229"/>
                  </a:lnTo>
                  <a:lnTo>
                    <a:pt x="7620" y="443229"/>
                  </a:lnTo>
                  <a:lnTo>
                    <a:pt x="7620" y="436880"/>
                  </a:lnTo>
                  <a:close/>
                </a:path>
                <a:path w="7620" h="703579">
                  <a:moveTo>
                    <a:pt x="7620" y="443230"/>
                  </a:moveTo>
                  <a:lnTo>
                    <a:pt x="0" y="443230"/>
                  </a:lnTo>
                  <a:lnTo>
                    <a:pt x="0" y="449579"/>
                  </a:lnTo>
                  <a:lnTo>
                    <a:pt x="7620" y="449579"/>
                  </a:lnTo>
                  <a:lnTo>
                    <a:pt x="7620" y="443230"/>
                  </a:lnTo>
                  <a:close/>
                </a:path>
                <a:path w="7620" h="703579">
                  <a:moveTo>
                    <a:pt x="7620" y="449580"/>
                  </a:moveTo>
                  <a:lnTo>
                    <a:pt x="0" y="449580"/>
                  </a:lnTo>
                  <a:lnTo>
                    <a:pt x="0" y="455929"/>
                  </a:lnTo>
                  <a:lnTo>
                    <a:pt x="7620" y="455929"/>
                  </a:lnTo>
                  <a:lnTo>
                    <a:pt x="7620" y="449580"/>
                  </a:lnTo>
                  <a:close/>
                </a:path>
                <a:path w="7620" h="703579">
                  <a:moveTo>
                    <a:pt x="7620" y="455930"/>
                  </a:moveTo>
                  <a:lnTo>
                    <a:pt x="0" y="455930"/>
                  </a:lnTo>
                  <a:lnTo>
                    <a:pt x="0" y="462279"/>
                  </a:lnTo>
                  <a:lnTo>
                    <a:pt x="7620" y="462279"/>
                  </a:lnTo>
                  <a:lnTo>
                    <a:pt x="7620" y="455930"/>
                  </a:lnTo>
                  <a:close/>
                </a:path>
                <a:path w="7620" h="703579">
                  <a:moveTo>
                    <a:pt x="7620" y="462280"/>
                  </a:moveTo>
                  <a:lnTo>
                    <a:pt x="0" y="462280"/>
                  </a:lnTo>
                  <a:lnTo>
                    <a:pt x="0" y="487679"/>
                  </a:lnTo>
                  <a:lnTo>
                    <a:pt x="7620" y="487679"/>
                  </a:lnTo>
                  <a:lnTo>
                    <a:pt x="7620" y="462280"/>
                  </a:lnTo>
                  <a:close/>
                </a:path>
                <a:path w="7620" h="703579">
                  <a:moveTo>
                    <a:pt x="7620" y="487680"/>
                  </a:moveTo>
                  <a:lnTo>
                    <a:pt x="0" y="487680"/>
                  </a:lnTo>
                  <a:lnTo>
                    <a:pt x="0" y="492759"/>
                  </a:lnTo>
                  <a:lnTo>
                    <a:pt x="7620" y="492759"/>
                  </a:lnTo>
                  <a:lnTo>
                    <a:pt x="7620" y="487680"/>
                  </a:lnTo>
                  <a:close/>
                </a:path>
                <a:path w="7620" h="703579">
                  <a:moveTo>
                    <a:pt x="7620" y="492760"/>
                  </a:moveTo>
                  <a:lnTo>
                    <a:pt x="0" y="492760"/>
                  </a:lnTo>
                  <a:lnTo>
                    <a:pt x="0" y="500379"/>
                  </a:lnTo>
                  <a:lnTo>
                    <a:pt x="7620" y="500379"/>
                  </a:lnTo>
                  <a:lnTo>
                    <a:pt x="7620" y="492760"/>
                  </a:lnTo>
                  <a:close/>
                </a:path>
                <a:path w="7620" h="703579">
                  <a:moveTo>
                    <a:pt x="7620" y="500380"/>
                  </a:moveTo>
                  <a:lnTo>
                    <a:pt x="0" y="500380"/>
                  </a:lnTo>
                  <a:lnTo>
                    <a:pt x="0" y="506729"/>
                  </a:lnTo>
                  <a:lnTo>
                    <a:pt x="7620" y="506729"/>
                  </a:lnTo>
                  <a:lnTo>
                    <a:pt x="7620" y="500380"/>
                  </a:lnTo>
                  <a:close/>
                </a:path>
                <a:path w="7620" h="703579">
                  <a:moveTo>
                    <a:pt x="7620" y="506730"/>
                  </a:moveTo>
                  <a:lnTo>
                    <a:pt x="0" y="506730"/>
                  </a:lnTo>
                  <a:lnTo>
                    <a:pt x="0" y="513079"/>
                  </a:lnTo>
                  <a:lnTo>
                    <a:pt x="7620" y="513079"/>
                  </a:lnTo>
                  <a:lnTo>
                    <a:pt x="7620" y="506730"/>
                  </a:lnTo>
                  <a:close/>
                </a:path>
                <a:path w="7620" h="703579">
                  <a:moveTo>
                    <a:pt x="7620" y="513080"/>
                  </a:moveTo>
                  <a:lnTo>
                    <a:pt x="0" y="513080"/>
                  </a:lnTo>
                  <a:lnTo>
                    <a:pt x="0" y="519429"/>
                  </a:lnTo>
                  <a:lnTo>
                    <a:pt x="7620" y="519429"/>
                  </a:lnTo>
                  <a:lnTo>
                    <a:pt x="7620" y="513080"/>
                  </a:lnTo>
                  <a:close/>
                </a:path>
                <a:path w="7620" h="703579">
                  <a:moveTo>
                    <a:pt x="7620" y="519430"/>
                  </a:moveTo>
                  <a:lnTo>
                    <a:pt x="0" y="519430"/>
                  </a:lnTo>
                  <a:lnTo>
                    <a:pt x="0" y="525779"/>
                  </a:lnTo>
                  <a:lnTo>
                    <a:pt x="7620" y="525779"/>
                  </a:lnTo>
                  <a:lnTo>
                    <a:pt x="7620" y="519430"/>
                  </a:lnTo>
                  <a:close/>
                </a:path>
                <a:path w="7620" h="703579">
                  <a:moveTo>
                    <a:pt x="7620" y="525780"/>
                  </a:moveTo>
                  <a:lnTo>
                    <a:pt x="0" y="525780"/>
                  </a:lnTo>
                  <a:lnTo>
                    <a:pt x="0" y="532129"/>
                  </a:lnTo>
                  <a:lnTo>
                    <a:pt x="7620" y="532129"/>
                  </a:lnTo>
                  <a:lnTo>
                    <a:pt x="7620" y="525780"/>
                  </a:lnTo>
                  <a:close/>
                </a:path>
                <a:path w="7620" h="703579">
                  <a:moveTo>
                    <a:pt x="7620" y="532130"/>
                  </a:moveTo>
                  <a:lnTo>
                    <a:pt x="0" y="532130"/>
                  </a:lnTo>
                  <a:lnTo>
                    <a:pt x="0" y="538479"/>
                  </a:lnTo>
                  <a:lnTo>
                    <a:pt x="7620" y="538479"/>
                  </a:lnTo>
                  <a:lnTo>
                    <a:pt x="7620" y="532130"/>
                  </a:lnTo>
                  <a:close/>
                </a:path>
                <a:path w="7620" h="703579">
                  <a:moveTo>
                    <a:pt x="7620" y="538480"/>
                  </a:moveTo>
                  <a:lnTo>
                    <a:pt x="0" y="538480"/>
                  </a:lnTo>
                  <a:lnTo>
                    <a:pt x="0" y="544829"/>
                  </a:lnTo>
                  <a:lnTo>
                    <a:pt x="7620" y="544829"/>
                  </a:lnTo>
                  <a:lnTo>
                    <a:pt x="7620" y="538480"/>
                  </a:lnTo>
                  <a:close/>
                </a:path>
                <a:path w="7620" h="703579">
                  <a:moveTo>
                    <a:pt x="7620" y="544830"/>
                  </a:moveTo>
                  <a:lnTo>
                    <a:pt x="0" y="544830"/>
                  </a:lnTo>
                  <a:lnTo>
                    <a:pt x="0" y="551179"/>
                  </a:lnTo>
                  <a:lnTo>
                    <a:pt x="7620" y="551179"/>
                  </a:lnTo>
                  <a:lnTo>
                    <a:pt x="7620" y="544830"/>
                  </a:lnTo>
                  <a:close/>
                </a:path>
                <a:path w="7620" h="703579">
                  <a:moveTo>
                    <a:pt x="7620" y="551180"/>
                  </a:moveTo>
                  <a:lnTo>
                    <a:pt x="0" y="551180"/>
                  </a:lnTo>
                  <a:lnTo>
                    <a:pt x="0" y="557529"/>
                  </a:lnTo>
                  <a:lnTo>
                    <a:pt x="7620" y="557529"/>
                  </a:lnTo>
                  <a:lnTo>
                    <a:pt x="7620" y="551180"/>
                  </a:lnTo>
                  <a:close/>
                </a:path>
                <a:path w="7620" h="703579">
                  <a:moveTo>
                    <a:pt x="7620" y="557530"/>
                  </a:moveTo>
                  <a:lnTo>
                    <a:pt x="0" y="557530"/>
                  </a:lnTo>
                  <a:lnTo>
                    <a:pt x="0" y="575309"/>
                  </a:lnTo>
                  <a:lnTo>
                    <a:pt x="7620" y="575309"/>
                  </a:lnTo>
                  <a:lnTo>
                    <a:pt x="7620" y="557530"/>
                  </a:lnTo>
                  <a:close/>
                </a:path>
                <a:path w="7620" h="703579">
                  <a:moveTo>
                    <a:pt x="7620" y="575310"/>
                  </a:moveTo>
                  <a:lnTo>
                    <a:pt x="0" y="575310"/>
                  </a:lnTo>
                  <a:lnTo>
                    <a:pt x="0" y="582929"/>
                  </a:lnTo>
                  <a:lnTo>
                    <a:pt x="7620" y="582929"/>
                  </a:lnTo>
                  <a:lnTo>
                    <a:pt x="7620" y="575310"/>
                  </a:lnTo>
                  <a:close/>
                </a:path>
                <a:path w="7620" h="703579">
                  <a:moveTo>
                    <a:pt x="7620" y="582930"/>
                  </a:moveTo>
                  <a:lnTo>
                    <a:pt x="0" y="582930"/>
                  </a:lnTo>
                  <a:lnTo>
                    <a:pt x="0" y="588009"/>
                  </a:lnTo>
                  <a:lnTo>
                    <a:pt x="7620" y="588009"/>
                  </a:lnTo>
                  <a:lnTo>
                    <a:pt x="7620" y="582930"/>
                  </a:lnTo>
                  <a:close/>
                </a:path>
                <a:path w="7620" h="703579">
                  <a:moveTo>
                    <a:pt x="7620" y="588010"/>
                  </a:moveTo>
                  <a:lnTo>
                    <a:pt x="0" y="588010"/>
                  </a:lnTo>
                  <a:lnTo>
                    <a:pt x="0" y="595629"/>
                  </a:lnTo>
                  <a:lnTo>
                    <a:pt x="7620" y="595629"/>
                  </a:lnTo>
                  <a:lnTo>
                    <a:pt x="7620" y="588010"/>
                  </a:lnTo>
                  <a:close/>
                </a:path>
                <a:path w="7620" h="703579">
                  <a:moveTo>
                    <a:pt x="7620" y="595630"/>
                  </a:moveTo>
                  <a:lnTo>
                    <a:pt x="0" y="595630"/>
                  </a:lnTo>
                  <a:lnTo>
                    <a:pt x="0" y="601979"/>
                  </a:lnTo>
                  <a:lnTo>
                    <a:pt x="7620" y="601979"/>
                  </a:lnTo>
                  <a:lnTo>
                    <a:pt x="7620" y="595630"/>
                  </a:lnTo>
                  <a:close/>
                </a:path>
                <a:path w="7620" h="703579">
                  <a:moveTo>
                    <a:pt x="7620" y="601980"/>
                  </a:moveTo>
                  <a:lnTo>
                    <a:pt x="0" y="601980"/>
                  </a:lnTo>
                  <a:lnTo>
                    <a:pt x="0" y="608329"/>
                  </a:lnTo>
                  <a:lnTo>
                    <a:pt x="7620" y="608329"/>
                  </a:lnTo>
                  <a:lnTo>
                    <a:pt x="7620" y="601980"/>
                  </a:lnTo>
                  <a:close/>
                </a:path>
                <a:path w="7620" h="703579">
                  <a:moveTo>
                    <a:pt x="7620" y="608330"/>
                  </a:moveTo>
                  <a:lnTo>
                    <a:pt x="0" y="608330"/>
                  </a:lnTo>
                  <a:lnTo>
                    <a:pt x="0" y="614679"/>
                  </a:lnTo>
                  <a:lnTo>
                    <a:pt x="7620" y="614679"/>
                  </a:lnTo>
                  <a:lnTo>
                    <a:pt x="7620" y="608330"/>
                  </a:lnTo>
                  <a:close/>
                </a:path>
                <a:path w="7620" h="703579">
                  <a:moveTo>
                    <a:pt x="7620" y="614680"/>
                  </a:moveTo>
                  <a:lnTo>
                    <a:pt x="0" y="614680"/>
                  </a:lnTo>
                  <a:lnTo>
                    <a:pt x="0" y="621029"/>
                  </a:lnTo>
                  <a:lnTo>
                    <a:pt x="7620" y="621029"/>
                  </a:lnTo>
                  <a:lnTo>
                    <a:pt x="7620" y="614680"/>
                  </a:lnTo>
                  <a:close/>
                </a:path>
                <a:path w="7620" h="703579">
                  <a:moveTo>
                    <a:pt x="7620" y="621030"/>
                  </a:moveTo>
                  <a:lnTo>
                    <a:pt x="0" y="621030"/>
                  </a:lnTo>
                  <a:lnTo>
                    <a:pt x="0" y="627379"/>
                  </a:lnTo>
                  <a:lnTo>
                    <a:pt x="7620" y="627379"/>
                  </a:lnTo>
                  <a:lnTo>
                    <a:pt x="7620" y="621030"/>
                  </a:lnTo>
                  <a:close/>
                </a:path>
                <a:path w="7620" h="703579">
                  <a:moveTo>
                    <a:pt x="7620" y="627380"/>
                  </a:moveTo>
                  <a:lnTo>
                    <a:pt x="0" y="627380"/>
                  </a:lnTo>
                  <a:lnTo>
                    <a:pt x="0" y="633729"/>
                  </a:lnTo>
                  <a:lnTo>
                    <a:pt x="7620" y="633729"/>
                  </a:lnTo>
                  <a:lnTo>
                    <a:pt x="7620" y="627380"/>
                  </a:lnTo>
                  <a:close/>
                </a:path>
                <a:path w="7620" h="703579">
                  <a:moveTo>
                    <a:pt x="7620" y="633730"/>
                  </a:moveTo>
                  <a:lnTo>
                    <a:pt x="0" y="633730"/>
                  </a:lnTo>
                  <a:lnTo>
                    <a:pt x="0" y="640079"/>
                  </a:lnTo>
                  <a:lnTo>
                    <a:pt x="7620" y="640079"/>
                  </a:lnTo>
                  <a:lnTo>
                    <a:pt x="7620" y="633730"/>
                  </a:lnTo>
                  <a:close/>
                </a:path>
                <a:path w="7620" h="703579">
                  <a:moveTo>
                    <a:pt x="7620" y="640080"/>
                  </a:moveTo>
                  <a:lnTo>
                    <a:pt x="0" y="640080"/>
                  </a:lnTo>
                  <a:lnTo>
                    <a:pt x="0" y="646429"/>
                  </a:lnTo>
                  <a:lnTo>
                    <a:pt x="7620" y="646429"/>
                  </a:lnTo>
                  <a:lnTo>
                    <a:pt x="7620" y="640080"/>
                  </a:lnTo>
                  <a:close/>
                </a:path>
                <a:path w="7620" h="703579">
                  <a:moveTo>
                    <a:pt x="7620" y="646430"/>
                  </a:moveTo>
                  <a:lnTo>
                    <a:pt x="0" y="646430"/>
                  </a:lnTo>
                  <a:lnTo>
                    <a:pt x="0" y="652779"/>
                  </a:lnTo>
                  <a:lnTo>
                    <a:pt x="7620" y="652779"/>
                  </a:lnTo>
                  <a:lnTo>
                    <a:pt x="7620" y="646430"/>
                  </a:lnTo>
                  <a:close/>
                </a:path>
                <a:path w="7620" h="703579">
                  <a:moveTo>
                    <a:pt x="7620" y="652780"/>
                  </a:moveTo>
                  <a:lnTo>
                    <a:pt x="0" y="652780"/>
                  </a:lnTo>
                  <a:lnTo>
                    <a:pt x="0" y="659129"/>
                  </a:lnTo>
                  <a:lnTo>
                    <a:pt x="7620" y="659129"/>
                  </a:lnTo>
                  <a:lnTo>
                    <a:pt x="7620" y="652780"/>
                  </a:lnTo>
                  <a:close/>
                </a:path>
                <a:path w="7620" h="703579">
                  <a:moveTo>
                    <a:pt x="7620" y="659130"/>
                  </a:moveTo>
                  <a:lnTo>
                    <a:pt x="0" y="659130"/>
                  </a:lnTo>
                  <a:lnTo>
                    <a:pt x="0" y="665479"/>
                  </a:lnTo>
                  <a:lnTo>
                    <a:pt x="7620" y="665479"/>
                  </a:lnTo>
                  <a:lnTo>
                    <a:pt x="7620" y="659130"/>
                  </a:lnTo>
                  <a:close/>
                </a:path>
                <a:path w="7620" h="703579">
                  <a:moveTo>
                    <a:pt x="7620" y="665480"/>
                  </a:moveTo>
                  <a:lnTo>
                    <a:pt x="0" y="665480"/>
                  </a:lnTo>
                  <a:lnTo>
                    <a:pt x="0" y="671829"/>
                  </a:lnTo>
                  <a:lnTo>
                    <a:pt x="7620" y="671829"/>
                  </a:lnTo>
                  <a:lnTo>
                    <a:pt x="7620" y="665480"/>
                  </a:lnTo>
                  <a:close/>
                </a:path>
                <a:path w="7620" h="703579">
                  <a:moveTo>
                    <a:pt x="7620" y="671830"/>
                  </a:moveTo>
                  <a:lnTo>
                    <a:pt x="0" y="671830"/>
                  </a:lnTo>
                  <a:lnTo>
                    <a:pt x="0" y="678179"/>
                  </a:lnTo>
                  <a:lnTo>
                    <a:pt x="7620" y="678179"/>
                  </a:lnTo>
                  <a:lnTo>
                    <a:pt x="7620" y="671830"/>
                  </a:lnTo>
                  <a:close/>
                </a:path>
                <a:path w="7620" h="703579">
                  <a:moveTo>
                    <a:pt x="7620" y="678180"/>
                  </a:moveTo>
                  <a:lnTo>
                    <a:pt x="0" y="678180"/>
                  </a:lnTo>
                  <a:lnTo>
                    <a:pt x="0" y="684529"/>
                  </a:lnTo>
                  <a:lnTo>
                    <a:pt x="7620" y="684529"/>
                  </a:lnTo>
                  <a:lnTo>
                    <a:pt x="7620" y="678180"/>
                  </a:lnTo>
                  <a:close/>
                </a:path>
                <a:path w="7620" h="703579">
                  <a:moveTo>
                    <a:pt x="7620" y="684530"/>
                  </a:moveTo>
                  <a:lnTo>
                    <a:pt x="0" y="684530"/>
                  </a:lnTo>
                  <a:lnTo>
                    <a:pt x="0" y="690879"/>
                  </a:lnTo>
                  <a:lnTo>
                    <a:pt x="7620" y="690879"/>
                  </a:lnTo>
                  <a:lnTo>
                    <a:pt x="7620" y="684530"/>
                  </a:lnTo>
                  <a:close/>
                </a:path>
                <a:path w="7620" h="703579">
                  <a:moveTo>
                    <a:pt x="7620" y="690880"/>
                  </a:moveTo>
                  <a:lnTo>
                    <a:pt x="0" y="690880"/>
                  </a:lnTo>
                  <a:lnTo>
                    <a:pt x="0" y="697229"/>
                  </a:lnTo>
                  <a:lnTo>
                    <a:pt x="7620" y="697229"/>
                  </a:lnTo>
                  <a:lnTo>
                    <a:pt x="7620" y="690880"/>
                  </a:lnTo>
                  <a:close/>
                </a:path>
                <a:path w="7620" h="703579">
                  <a:moveTo>
                    <a:pt x="7620" y="697230"/>
                  </a:moveTo>
                  <a:lnTo>
                    <a:pt x="0" y="697230"/>
                  </a:lnTo>
                  <a:lnTo>
                    <a:pt x="0" y="703579"/>
                  </a:lnTo>
                  <a:lnTo>
                    <a:pt x="7620" y="703579"/>
                  </a:lnTo>
                  <a:lnTo>
                    <a:pt x="7620" y="697230"/>
                  </a:lnTo>
                  <a:close/>
                </a:path>
              </a:pathLst>
            </a:custGeom>
            <a:solidFill>
              <a:srgbClr val="2700F9"/>
            </a:solidFill>
          </p:spPr>
          <p:txBody>
            <a:bodyPr bIns="0" lIns="0" rIns="0" rtlCol="0" tIns="0" wrap="square"/>
            <a:p/>
          </p:txBody>
        </p:sp>
        <p:sp>
          <p:nvSpPr>
            <p:cNvPr id="1050018" name="object 1319"/>
            <p:cNvSpPr/>
            <p:nvPr/>
          </p:nvSpPr>
          <p:spPr>
            <a:xfrm>
              <a:off x="6525260" y="4475479"/>
              <a:ext cx="6350" cy="702310"/>
            </a:xfrm>
            <a:custGeom>
              <a:avLst/>
              <a:ahLst/>
              <a:rect l="l" t="t" r="r" b="b"/>
              <a:pathLst>
                <a:path w="6350" h="702310">
                  <a:moveTo>
                    <a:pt x="6350" y="0"/>
                  </a:moveTo>
                  <a:lnTo>
                    <a:pt x="5080" y="0"/>
                  </a:lnTo>
                  <a:lnTo>
                    <a:pt x="5080" y="1270"/>
                  </a:lnTo>
                  <a:lnTo>
                    <a:pt x="2540" y="1270"/>
                  </a:lnTo>
                  <a:lnTo>
                    <a:pt x="2540" y="2540"/>
                  </a:lnTo>
                  <a:lnTo>
                    <a:pt x="0" y="2540"/>
                  </a:lnTo>
                  <a:lnTo>
                    <a:pt x="0" y="3810"/>
                  </a:lnTo>
                  <a:lnTo>
                    <a:pt x="6350" y="3810"/>
                  </a:lnTo>
                  <a:lnTo>
                    <a:pt x="6350" y="0"/>
                  </a:lnTo>
                  <a:close/>
                </a:path>
                <a:path w="6350" h="702310">
                  <a:moveTo>
                    <a:pt x="6350" y="3810"/>
                  </a:moveTo>
                  <a:lnTo>
                    <a:pt x="0" y="3810"/>
                  </a:lnTo>
                  <a:lnTo>
                    <a:pt x="0" y="10160"/>
                  </a:lnTo>
                  <a:lnTo>
                    <a:pt x="6350" y="10160"/>
                  </a:lnTo>
                  <a:lnTo>
                    <a:pt x="6350" y="3810"/>
                  </a:lnTo>
                  <a:close/>
                </a:path>
                <a:path w="6350" h="702310">
                  <a:moveTo>
                    <a:pt x="6350" y="10160"/>
                  </a:moveTo>
                  <a:lnTo>
                    <a:pt x="0" y="10160"/>
                  </a:lnTo>
                  <a:lnTo>
                    <a:pt x="0" y="16510"/>
                  </a:lnTo>
                  <a:lnTo>
                    <a:pt x="6350" y="16510"/>
                  </a:lnTo>
                  <a:lnTo>
                    <a:pt x="6350" y="10160"/>
                  </a:lnTo>
                  <a:close/>
                </a:path>
                <a:path w="6350" h="702310">
                  <a:moveTo>
                    <a:pt x="6350" y="16510"/>
                  </a:moveTo>
                  <a:lnTo>
                    <a:pt x="0" y="16510"/>
                  </a:lnTo>
                  <a:lnTo>
                    <a:pt x="0" y="22860"/>
                  </a:lnTo>
                  <a:lnTo>
                    <a:pt x="6350" y="22860"/>
                  </a:lnTo>
                  <a:lnTo>
                    <a:pt x="6350" y="16510"/>
                  </a:lnTo>
                  <a:close/>
                </a:path>
                <a:path w="6350" h="702310">
                  <a:moveTo>
                    <a:pt x="6350" y="22860"/>
                  </a:moveTo>
                  <a:lnTo>
                    <a:pt x="0" y="22860"/>
                  </a:lnTo>
                  <a:lnTo>
                    <a:pt x="0" y="29210"/>
                  </a:lnTo>
                  <a:lnTo>
                    <a:pt x="6350" y="29210"/>
                  </a:lnTo>
                  <a:lnTo>
                    <a:pt x="6350" y="22860"/>
                  </a:lnTo>
                  <a:close/>
                </a:path>
                <a:path w="6350" h="702310">
                  <a:moveTo>
                    <a:pt x="6350" y="29210"/>
                  </a:moveTo>
                  <a:lnTo>
                    <a:pt x="0" y="29210"/>
                  </a:lnTo>
                  <a:lnTo>
                    <a:pt x="0" y="35560"/>
                  </a:lnTo>
                  <a:lnTo>
                    <a:pt x="6350" y="35560"/>
                  </a:lnTo>
                  <a:lnTo>
                    <a:pt x="6350" y="29210"/>
                  </a:lnTo>
                  <a:close/>
                </a:path>
                <a:path w="6350" h="702310">
                  <a:moveTo>
                    <a:pt x="6350" y="35560"/>
                  </a:moveTo>
                  <a:lnTo>
                    <a:pt x="0" y="35560"/>
                  </a:lnTo>
                  <a:lnTo>
                    <a:pt x="0" y="41910"/>
                  </a:lnTo>
                  <a:lnTo>
                    <a:pt x="6350" y="41910"/>
                  </a:lnTo>
                  <a:lnTo>
                    <a:pt x="6350" y="35560"/>
                  </a:lnTo>
                  <a:close/>
                </a:path>
                <a:path w="6350" h="702310">
                  <a:moveTo>
                    <a:pt x="6350" y="41910"/>
                  </a:moveTo>
                  <a:lnTo>
                    <a:pt x="0" y="41910"/>
                  </a:lnTo>
                  <a:lnTo>
                    <a:pt x="0" y="48260"/>
                  </a:lnTo>
                  <a:lnTo>
                    <a:pt x="6350" y="48260"/>
                  </a:lnTo>
                  <a:lnTo>
                    <a:pt x="6350" y="41910"/>
                  </a:lnTo>
                  <a:close/>
                </a:path>
                <a:path w="6350" h="702310">
                  <a:moveTo>
                    <a:pt x="6350" y="48260"/>
                  </a:moveTo>
                  <a:lnTo>
                    <a:pt x="0" y="48260"/>
                  </a:lnTo>
                  <a:lnTo>
                    <a:pt x="0" y="54610"/>
                  </a:lnTo>
                  <a:lnTo>
                    <a:pt x="6350" y="54610"/>
                  </a:lnTo>
                  <a:lnTo>
                    <a:pt x="6350" y="48260"/>
                  </a:lnTo>
                  <a:close/>
                </a:path>
                <a:path w="6350" h="702310">
                  <a:moveTo>
                    <a:pt x="6350" y="54610"/>
                  </a:moveTo>
                  <a:lnTo>
                    <a:pt x="0" y="54610"/>
                  </a:lnTo>
                  <a:lnTo>
                    <a:pt x="0" y="60960"/>
                  </a:lnTo>
                  <a:lnTo>
                    <a:pt x="6350" y="60960"/>
                  </a:lnTo>
                  <a:lnTo>
                    <a:pt x="6350" y="54610"/>
                  </a:lnTo>
                  <a:close/>
                </a:path>
                <a:path w="6350" h="702310">
                  <a:moveTo>
                    <a:pt x="6350" y="60960"/>
                  </a:moveTo>
                  <a:lnTo>
                    <a:pt x="0" y="60960"/>
                  </a:lnTo>
                  <a:lnTo>
                    <a:pt x="0" y="67310"/>
                  </a:lnTo>
                  <a:lnTo>
                    <a:pt x="6350" y="67310"/>
                  </a:lnTo>
                  <a:lnTo>
                    <a:pt x="6350" y="60960"/>
                  </a:lnTo>
                  <a:close/>
                </a:path>
                <a:path w="6350" h="702310">
                  <a:moveTo>
                    <a:pt x="6350" y="67310"/>
                  </a:moveTo>
                  <a:lnTo>
                    <a:pt x="0" y="67310"/>
                  </a:lnTo>
                  <a:lnTo>
                    <a:pt x="0" y="73660"/>
                  </a:lnTo>
                  <a:lnTo>
                    <a:pt x="6350" y="73660"/>
                  </a:lnTo>
                  <a:lnTo>
                    <a:pt x="6350" y="67310"/>
                  </a:lnTo>
                  <a:close/>
                </a:path>
                <a:path w="6350" h="702310">
                  <a:moveTo>
                    <a:pt x="6350" y="73660"/>
                  </a:moveTo>
                  <a:lnTo>
                    <a:pt x="0" y="73660"/>
                  </a:lnTo>
                  <a:lnTo>
                    <a:pt x="0" y="80010"/>
                  </a:lnTo>
                  <a:lnTo>
                    <a:pt x="6350" y="80010"/>
                  </a:lnTo>
                  <a:lnTo>
                    <a:pt x="6350" y="73660"/>
                  </a:lnTo>
                  <a:close/>
                </a:path>
                <a:path w="6350" h="702310">
                  <a:moveTo>
                    <a:pt x="6350" y="80010"/>
                  </a:moveTo>
                  <a:lnTo>
                    <a:pt x="0" y="80010"/>
                  </a:lnTo>
                  <a:lnTo>
                    <a:pt x="0" y="86360"/>
                  </a:lnTo>
                  <a:lnTo>
                    <a:pt x="6350" y="86360"/>
                  </a:lnTo>
                  <a:lnTo>
                    <a:pt x="6350" y="80010"/>
                  </a:lnTo>
                  <a:close/>
                </a:path>
                <a:path w="6350" h="702310">
                  <a:moveTo>
                    <a:pt x="6350" y="86360"/>
                  </a:moveTo>
                  <a:lnTo>
                    <a:pt x="0" y="86360"/>
                  </a:lnTo>
                  <a:lnTo>
                    <a:pt x="0" y="92710"/>
                  </a:lnTo>
                  <a:lnTo>
                    <a:pt x="6350" y="92710"/>
                  </a:lnTo>
                  <a:lnTo>
                    <a:pt x="6350" y="86360"/>
                  </a:lnTo>
                  <a:close/>
                </a:path>
                <a:path w="6350" h="702310">
                  <a:moveTo>
                    <a:pt x="6350" y="92710"/>
                  </a:moveTo>
                  <a:lnTo>
                    <a:pt x="0" y="92710"/>
                  </a:lnTo>
                  <a:lnTo>
                    <a:pt x="0" y="99060"/>
                  </a:lnTo>
                  <a:lnTo>
                    <a:pt x="6350" y="99060"/>
                  </a:lnTo>
                  <a:lnTo>
                    <a:pt x="6350" y="92710"/>
                  </a:lnTo>
                  <a:close/>
                </a:path>
                <a:path w="6350" h="702310">
                  <a:moveTo>
                    <a:pt x="6350" y="99060"/>
                  </a:moveTo>
                  <a:lnTo>
                    <a:pt x="0" y="99060"/>
                  </a:lnTo>
                  <a:lnTo>
                    <a:pt x="0" y="105410"/>
                  </a:lnTo>
                  <a:lnTo>
                    <a:pt x="6350" y="105410"/>
                  </a:lnTo>
                  <a:lnTo>
                    <a:pt x="6350" y="99060"/>
                  </a:lnTo>
                  <a:close/>
                </a:path>
                <a:path w="6350" h="702310">
                  <a:moveTo>
                    <a:pt x="6350" y="105410"/>
                  </a:moveTo>
                  <a:lnTo>
                    <a:pt x="0" y="105410"/>
                  </a:lnTo>
                  <a:lnTo>
                    <a:pt x="0" y="111760"/>
                  </a:lnTo>
                  <a:lnTo>
                    <a:pt x="6350" y="111760"/>
                  </a:lnTo>
                  <a:lnTo>
                    <a:pt x="6350" y="105410"/>
                  </a:lnTo>
                  <a:close/>
                </a:path>
                <a:path w="6350" h="702310">
                  <a:moveTo>
                    <a:pt x="6350" y="111760"/>
                  </a:moveTo>
                  <a:lnTo>
                    <a:pt x="0" y="111760"/>
                  </a:lnTo>
                  <a:lnTo>
                    <a:pt x="0" y="118110"/>
                  </a:lnTo>
                  <a:lnTo>
                    <a:pt x="6350" y="118110"/>
                  </a:lnTo>
                  <a:lnTo>
                    <a:pt x="6350" y="111760"/>
                  </a:lnTo>
                  <a:close/>
                </a:path>
                <a:path w="6350" h="702310">
                  <a:moveTo>
                    <a:pt x="6350" y="118110"/>
                  </a:moveTo>
                  <a:lnTo>
                    <a:pt x="0" y="118110"/>
                  </a:lnTo>
                  <a:lnTo>
                    <a:pt x="0" y="124460"/>
                  </a:lnTo>
                  <a:lnTo>
                    <a:pt x="6350" y="124460"/>
                  </a:lnTo>
                  <a:lnTo>
                    <a:pt x="6350" y="118110"/>
                  </a:lnTo>
                  <a:close/>
                </a:path>
                <a:path w="6350" h="702310">
                  <a:moveTo>
                    <a:pt x="6350" y="124460"/>
                  </a:moveTo>
                  <a:lnTo>
                    <a:pt x="0" y="124460"/>
                  </a:lnTo>
                  <a:lnTo>
                    <a:pt x="0" y="130810"/>
                  </a:lnTo>
                  <a:lnTo>
                    <a:pt x="6350" y="130810"/>
                  </a:lnTo>
                  <a:lnTo>
                    <a:pt x="6350" y="124460"/>
                  </a:lnTo>
                  <a:close/>
                </a:path>
                <a:path w="6350" h="702310">
                  <a:moveTo>
                    <a:pt x="6350" y="130810"/>
                  </a:moveTo>
                  <a:lnTo>
                    <a:pt x="0" y="130810"/>
                  </a:lnTo>
                  <a:lnTo>
                    <a:pt x="0" y="135890"/>
                  </a:lnTo>
                  <a:lnTo>
                    <a:pt x="6350" y="135890"/>
                  </a:lnTo>
                  <a:lnTo>
                    <a:pt x="6350" y="130810"/>
                  </a:lnTo>
                  <a:close/>
                </a:path>
                <a:path w="6350" h="702310">
                  <a:moveTo>
                    <a:pt x="6350" y="135890"/>
                  </a:moveTo>
                  <a:lnTo>
                    <a:pt x="0" y="135890"/>
                  </a:lnTo>
                  <a:lnTo>
                    <a:pt x="0" y="143510"/>
                  </a:lnTo>
                  <a:lnTo>
                    <a:pt x="6350" y="143510"/>
                  </a:lnTo>
                  <a:lnTo>
                    <a:pt x="6350" y="135890"/>
                  </a:lnTo>
                  <a:close/>
                </a:path>
                <a:path w="6350" h="702310">
                  <a:moveTo>
                    <a:pt x="6350" y="143510"/>
                  </a:moveTo>
                  <a:lnTo>
                    <a:pt x="0" y="143510"/>
                  </a:lnTo>
                  <a:lnTo>
                    <a:pt x="0" y="149860"/>
                  </a:lnTo>
                  <a:lnTo>
                    <a:pt x="6350" y="149860"/>
                  </a:lnTo>
                  <a:lnTo>
                    <a:pt x="6350" y="143510"/>
                  </a:lnTo>
                  <a:close/>
                </a:path>
                <a:path w="6350" h="702310">
                  <a:moveTo>
                    <a:pt x="6350" y="149860"/>
                  </a:moveTo>
                  <a:lnTo>
                    <a:pt x="0" y="149860"/>
                  </a:lnTo>
                  <a:lnTo>
                    <a:pt x="0" y="156210"/>
                  </a:lnTo>
                  <a:lnTo>
                    <a:pt x="6350" y="156210"/>
                  </a:lnTo>
                  <a:lnTo>
                    <a:pt x="6350" y="149860"/>
                  </a:lnTo>
                  <a:close/>
                </a:path>
                <a:path w="6350" h="702310">
                  <a:moveTo>
                    <a:pt x="6350" y="156210"/>
                  </a:moveTo>
                  <a:lnTo>
                    <a:pt x="0" y="156210"/>
                  </a:lnTo>
                  <a:lnTo>
                    <a:pt x="0" y="162560"/>
                  </a:lnTo>
                  <a:lnTo>
                    <a:pt x="6350" y="162560"/>
                  </a:lnTo>
                  <a:lnTo>
                    <a:pt x="6350" y="156210"/>
                  </a:lnTo>
                  <a:close/>
                </a:path>
                <a:path w="6350" h="702310">
                  <a:moveTo>
                    <a:pt x="6350" y="162560"/>
                  </a:moveTo>
                  <a:lnTo>
                    <a:pt x="0" y="162560"/>
                  </a:lnTo>
                  <a:lnTo>
                    <a:pt x="0" y="168910"/>
                  </a:lnTo>
                  <a:lnTo>
                    <a:pt x="6350" y="168910"/>
                  </a:lnTo>
                  <a:lnTo>
                    <a:pt x="6350" y="162560"/>
                  </a:lnTo>
                  <a:close/>
                </a:path>
                <a:path w="6350" h="702310">
                  <a:moveTo>
                    <a:pt x="6350" y="168910"/>
                  </a:moveTo>
                  <a:lnTo>
                    <a:pt x="0" y="168910"/>
                  </a:lnTo>
                  <a:lnTo>
                    <a:pt x="0" y="175260"/>
                  </a:lnTo>
                  <a:lnTo>
                    <a:pt x="6350" y="175260"/>
                  </a:lnTo>
                  <a:lnTo>
                    <a:pt x="6350" y="168910"/>
                  </a:lnTo>
                  <a:close/>
                </a:path>
                <a:path w="6350" h="702310">
                  <a:moveTo>
                    <a:pt x="6350" y="175260"/>
                  </a:moveTo>
                  <a:lnTo>
                    <a:pt x="0" y="175260"/>
                  </a:lnTo>
                  <a:lnTo>
                    <a:pt x="0" y="181610"/>
                  </a:lnTo>
                  <a:lnTo>
                    <a:pt x="6350" y="181610"/>
                  </a:lnTo>
                  <a:lnTo>
                    <a:pt x="6350" y="175260"/>
                  </a:lnTo>
                  <a:close/>
                </a:path>
                <a:path w="6350" h="702310">
                  <a:moveTo>
                    <a:pt x="6350" y="181610"/>
                  </a:moveTo>
                  <a:lnTo>
                    <a:pt x="0" y="181610"/>
                  </a:lnTo>
                  <a:lnTo>
                    <a:pt x="0" y="187960"/>
                  </a:lnTo>
                  <a:lnTo>
                    <a:pt x="6350" y="187960"/>
                  </a:lnTo>
                  <a:lnTo>
                    <a:pt x="6350" y="181610"/>
                  </a:lnTo>
                  <a:close/>
                </a:path>
                <a:path w="6350" h="702310">
                  <a:moveTo>
                    <a:pt x="6350" y="187960"/>
                  </a:moveTo>
                  <a:lnTo>
                    <a:pt x="0" y="187960"/>
                  </a:lnTo>
                  <a:lnTo>
                    <a:pt x="0" y="194310"/>
                  </a:lnTo>
                  <a:lnTo>
                    <a:pt x="6350" y="194310"/>
                  </a:lnTo>
                  <a:lnTo>
                    <a:pt x="6350" y="187960"/>
                  </a:lnTo>
                  <a:close/>
                </a:path>
                <a:path w="6350" h="702310">
                  <a:moveTo>
                    <a:pt x="6350" y="194310"/>
                  </a:moveTo>
                  <a:lnTo>
                    <a:pt x="0" y="194310"/>
                  </a:lnTo>
                  <a:lnTo>
                    <a:pt x="0" y="200660"/>
                  </a:lnTo>
                  <a:lnTo>
                    <a:pt x="6350" y="200660"/>
                  </a:lnTo>
                  <a:lnTo>
                    <a:pt x="6350" y="194310"/>
                  </a:lnTo>
                  <a:close/>
                </a:path>
                <a:path w="6350" h="702310">
                  <a:moveTo>
                    <a:pt x="6350" y="200660"/>
                  </a:moveTo>
                  <a:lnTo>
                    <a:pt x="0" y="200660"/>
                  </a:lnTo>
                  <a:lnTo>
                    <a:pt x="0" y="207010"/>
                  </a:lnTo>
                  <a:lnTo>
                    <a:pt x="6350" y="207010"/>
                  </a:lnTo>
                  <a:lnTo>
                    <a:pt x="6350" y="200660"/>
                  </a:lnTo>
                  <a:close/>
                </a:path>
                <a:path w="6350" h="702310">
                  <a:moveTo>
                    <a:pt x="6350" y="207010"/>
                  </a:moveTo>
                  <a:lnTo>
                    <a:pt x="0" y="207010"/>
                  </a:lnTo>
                  <a:lnTo>
                    <a:pt x="0" y="210820"/>
                  </a:lnTo>
                  <a:lnTo>
                    <a:pt x="1270" y="210820"/>
                  </a:lnTo>
                  <a:lnTo>
                    <a:pt x="1270" y="212090"/>
                  </a:lnTo>
                  <a:lnTo>
                    <a:pt x="6350" y="212090"/>
                  </a:lnTo>
                  <a:lnTo>
                    <a:pt x="6350" y="207010"/>
                  </a:lnTo>
                  <a:close/>
                </a:path>
                <a:path w="6350" h="702310">
                  <a:moveTo>
                    <a:pt x="6350" y="303530"/>
                  </a:moveTo>
                  <a:lnTo>
                    <a:pt x="2540" y="303530"/>
                  </a:lnTo>
                  <a:lnTo>
                    <a:pt x="2540" y="304800"/>
                  </a:lnTo>
                  <a:lnTo>
                    <a:pt x="0" y="304800"/>
                  </a:lnTo>
                  <a:lnTo>
                    <a:pt x="0" y="308610"/>
                  </a:lnTo>
                  <a:lnTo>
                    <a:pt x="6350" y="308610"/>
                  </a:lnTo>
                  <a:lnTo>
                    <a:pt x="6350" y="303530"/>
                  </a:lnTo>
                  <a:close/>
                </a:path>
                <a:path w="6350" h="702310">
                  <a:moveTo>
                    <a:pt x="6350" y="308610"/>
                  </a:moveTo>
                  <a:lnTo>
                    <a:pt x="0" y="308610"/>
                  </a:lnTo>
                  <a:lnTo>
                    <a:pt x="0" y="314960"/>
                  </a:lnTo>
                  <a:lnTo>
                    <a:pt x="6350" y="314960"/>
                  </a:lnTo>
                  <a:lnTo>
                    <a:pt x="6350" y="308610"/>
                  </a:lnTo>
                  <a:close/>
                </a:path>
                <a:path w="6350" h="702310">
                  <a:moveTo>
                    <a:pt x="6350" y="314960"/>
                  </a:moveTo>
                  <a:lnTo>
                    <a:pt x="0" y="314960"/>
                  </a:lnTo>
                  <a:lnTo>
                    <a:pt x="0" y="321310"/>
                  </a:lnTo>
                  <a:lnTo>
                    <a:pt x="6350" y="321310"/>
                  </a:lnTo>
                  <a:lnTo>
                    <a:pt x="6350" y="314960"/>
                  </a:lnTo>
                  <a:close/>
                </a:path>
                <a:path w="6350" h="702310">
                  <a:moveTo>
                    <a:pt x="6350" y="321310"/>
                  </a:moveTo>
                  <a:lnTo>
                    <a:pt x="0" y="321310"/>
                  </a:lnTo>
                  <a:lnTo>
                    <a:pt x="0" y="327660"/>
                  </a:lnTo>
                  <a:lnTo>
                    <a:pt x="6350" y="327660"/>
                  </a:lnTo>
                  <a:lnTo>
                    <a:pt x="6350" y="321310"/>
                  </a:lnTo>
                  <a:close/>
                </a:path>
                <a:path w="6350" h="702310">
                  <a:moveTo>
                    <a:pt x="6350" y="327660"/>
                  </a:moveTo>
                  <a:lnTo>
                    <a:pt x="0" y="327660"/>
                  </a:lnTo>
                  <a:lnTo>
                    <a:pt x="0" y="334010"/>
                  </a:lnTo>
                  <a:lnTo>
                    <a:pt x="6350" y="334010"/>
                  </a:lnTo>
                  <a:lnTo>
                    <a:pt x="6350" y="327660"/>
                  </a:lnTo>
                  <a:close/>
                </a:path>
                <a:path w="6350" h="702310">
                  <a:moveTo>
                    <a:pt x="6350" y="334010"/>
                  </a:moveTo>
                  <a:lnTo>
                    <a:pt x="0" y="334010"/>
                  </a:lnTo>
                  <a:lnTo>
                    <a:pt x="0" y="340360"/>
                  </a:lnTo>
                  <a:lnTo>
                    <a:pt x="6350" y="340360"/>
                  </a:lnTo>
                  <a:lnTo>
                    <a:pt x="6350" y="334010"/>
                  </a:lnTo>
                  <a:close/>
                </a:path>
                <a:path w="6350" h="702310">
                  <a:moveTo>
                    <a:pt x="6350" y="340360"/>
                  </a:moveTo>
                  <a:lnTo>
                    <a:pt x="0" y="340360"/>
                  </a:lnTo>
                  <a:lnTo>
                    <a:pt x="0" y="346710"/>
                  </a:lnTo>
                  <a:lnTo>
                    <a:pt x="6350" y="346710"/>
                  </a:lnTo>
                  <a:lnTo>
                    <a:pt x="6350" y="340360"/>
                  </a:lnTo>
                  <a:close/>
                </a:path>
                <a:path w="6350" h="702310">
                  <a:moveTo>
                    <a:pt x="6350" y="346710"/>
                  </a:moveTo>
                  <a:lnTo>
                    <a:pt x="0" y="346710"/>
                  </a:lnTo>
                  <a:lnTo>
                    <a:pt x="0" y="353060"/>
                  </a:lnTo>
                  <a:lnTo>
                    <a:pt x="6350" y="353060"/>
                  </a:lnTo>
                  <a:lnTo>
                    <a:pt x="6350" y="346710"/>
                  </a:lnTo>
                  <a:close/>
                </a:path>
                <a:path w="6350" h="702310">
                  <a:moveTo>
                    <a:pt x="6350" y="353060"/>
                  </a:moveTo>
                  <a:lnTo>
                    <a:pt x="0" y="353060"/>
                  </a:lnTo>
                  <a:lnTo>
                    <a:pt x="0" y="359410"/>
                  </a:lnTo>
                  <a:lnTo>
                    <a:pt x="6350" y="359410"/>
                  </a:lnTo>
                  <a:lnTo>
                    <a:pt x="6350" y="353060"/>
                  </a:lnTo>
                  <a:close/>
                </a:path>
                <a:path w="6350" h="702310">
                  <a:moveTo>
                    <a:pt x="6350" y="359410"/>
                  </a:moveTo>
                  <a:lnTo>
                    <a:pt x="0" y="359410"/>
                  </a:lnTo>
                  <a:lnTo>
                    <a:pt x="0" y="365760"/>
                  </a:lnTo>
                  <a:lnTo>
                    <a:pt x="6350" y="365760"/>
                  </a:lnTo>
                  <a:lnTo>
                    <a:pt x="6350" y="359410"/>
                  </a:lnTo>
                  <a:close/>
                </a:path>
                <a:path w="6350" h="702310">
                  <a:moveTo>
                    <a:pt x="6350" y="365760"/>
                  </a:moveTo>
                  <a:lnTo>
                    <a:pt x="0" y="365760"/>
                  </a:lnTo>
                  <a:lnTo>
                    <a:pt x="0" y="372110"/>
                  </a:lnTo>
                  <a:lnTo>
                    <a:pt x="6350" y="372110"/>
                  </a:lnTo>
                  <a:lnTo>
                    <a:pt x="6350" y="365760"/>
                  </a:lnTo>
                  <a:close/>
                </a:path>
                <a:path w="6350" h="702310">
                  <a:moveTo>
                    <a:pt x="6350" y="372110"/>
                  </a:moveTo>
                  <a:lnTo>
                    <a:pt x="0" y="372110"/>
                  </a:lnTo>
                  <a:lnTo>
                    <a:pt x="0" y="378460"/>
                  </a:lnTo>
                  <a:lnTo>
                    <a:pt x="6350" y="378460"/>
                  </a:lnTo>
                  <a:lnTo>
                    <a:pt x="6350" y="372110"/>
                  </a:lnTo>
                  <a:close/>
                </a:path>
                <a:path w="6350" h="702310">
                  <a:moveTo>
                    <a:pt x="6350" y="378460"/>
                  </a:moveTo>
                  <a:lnTo>
                    <a:pt x="0" y="378460"/>
                  </a:lnTo>
                  <a:lnTo>
                    <a:pt x="0" y="384810"/>
                  </a:lnTo>
                  <a:lnTo>
                    <a:pt x="6350" y="384810"/>
                  </a:lnTo>
                  <a:lnTo>
                    <a:pt x="6350" y="378460"/>
                  </a:lnTo>
                  <a:close/>
                </a:path>
                <a:path w="6350" h="702310">
                  <a:moveTo>
                    <a:pt x="6350" y="384810"/>
                  </a:moveTo>
                  <a:lnTo>
                    <a:pt x="0" y="384810"/>
                  </a:lnTo>
                  <a:lnTo>
                    <a:pt x="0" y="391160"/>
                  </a:lnTo>
                  <a:lnTo>
                    <a:pt x="6350" y="391160"/>
                  </a:lnTo>
                  <a:lnTo>
                    <a:pt x="6350" y="384810"/>
                  </a:lnTo>
                  <a:close/>
                </a:path>
                <a:path w="6350" h="702310">
                  <a:moveTo>
                    <a:pt x="6350" y="391160"/>
                  </a:moveTo>
                  <a:lnTo>
                    <a:pt x="0" y="391160"/>
                  </a:lnTo>
                  <a:lnTo>
                    <a:pt x="0" y="397510"/>
                  </a:lnTo>
                  <a:lnTo>
                    <a:pt x="6350" y="397510"/>
                  </a:lnTo>
                  <a:lnTo>
                    <a:pt x="6350" y="391160"/>
                  </a:lnTo>
                  <a:close/>
                </a:path>
                <a:path w="6350" h="702310">
                  <a:moveTo>
                    <a:pt x="6350" y="397510"/>
                  </a:moveTo>
                  <a:lnTo>
                    <a:pt x="0" y="397510"/>
                  </a:lnTo>
                  <a:lnTo>
                    <a:pt x="0" y="403860"/>
                  </a:lnTo>
                  <a:lnTo>
                    <a:pt x="6350" y="403860"/>
                  </a:lnTo>
                  <a:lnTo>
                    <a:pt x="6350" y="397510"/>
                  </a:lnTo>
                  <a:close/>
                </a:path>
                <a:path w="6350" h="702310">
                  <a:moveTo>
                    <a:pt x="6350" y="403860"/>
                  </a:moveTo>
                  <a:lnTo>
                    <a:pt x="0" y="403860"/>
                  </a:lnTo>
                  <a:lnTo>
                    <a:pt x="0" y="410210"/>
                  </a:lnTo>
                  <a:lnTo>
                    <a:pt x="6350" y="410210"/>
                  </a:lnTo>
                  <a:lnTo>
                    <a:pt x="6350" y="403860"/>
                  </a:lnTo>
                  <a:close/>
                </a:path>
                <a:path w="6350" h="702310">
                  <a:moveTo>
                    <a:pt x="6350" y="410210"/>
                  </a:moveTo>
                  <a:lnTo>
                    <a:pt x="0" y="410210"/>
                  </a:lnTo>
                  <a:lnTo>
                    <a:pt x="0" y="416560"/>
                  </a:lnTo>
                  <a:lnTo>
                    <a:pt x="6350" y="416560"/>
                  </a:lnTo>
                  <a:lnTo>
                    <a:pt x="6350" y="410210"/>
                  </a:lnTo>
                  <a:close/>
                </a:path>
                <a:path w="6350" h="702310">
                  <a:moveTo>
                    <a:pt x="6350" y="416560"/>
                  </a:moveTo>
                  <a:lnTo>
                    <a:pt x="0" y="416560"/>
                  </a:lnTo>
                  <a:lnTo>
                    <a:pt x="0" y="422910"/>
                  </a:lnTo>
                  <a:lnTo>
                    <a:pt x="6350" y="422910"/>
                  </a:lnTo>
                  <a:lnTo>
                    <a:pt x="6350" y="416560"/>
                  </a:lnTo>
                  <a:close/>
                </a:path>
                <a:path w="6350" h="702310">
                  <a:moveTo>
                    <a:pt x="6350" y="422910"/>
                  </a:moveTo>
                  <a:lnTo>
                    <a:pt x="0" y="422910"/>
                  </a:lnTo>
                  <a:lnTo>
                    <a:pt x="0" y="429260"/>
                  </a:lnTo>
                  <a:lnTo>
                    <a:pt x="6350" y="429260"/>
                  </a:lnTo>
                  <a:lnTo>
                    <a:pt x="6350" y="422910"/>
                  </a:lnTo>
                  <a:close/>
                </a:path>
                <a:path w="6350" h="702310">
                  <a:moveTo>
                    <a:pt x="6350" y="429260"/>
                  </a:moveTo>
                  <a:lnTo>
                    <a:pt x="0" y="429260"/>
                  </a:lnTo>
                  <a:lnTo>
                    <a:pt x="0" y="435610"/>
                  </a:lnTo>
                  <a:lnTo>
                    <a:pt x="6350" y="435610"/>
                  </a:lnTo>
                  <a:lnTo>
                    <a:pt x="6350" y="429260"/>
                  </a:lnTo>
                  <a:close/>
                </a:path>
                <a:path w="6350" h="702310">
                  <a:moveTo>
                    <a:pt x="6350" y="435610"/>
                  </a:moveTo>
                  <a:lnTo>
                    <a:pt x="0" y="435610"/>
                  </a:lnTo>
                  <a:lnTo>
                    <a:pt x="0" y="441960"/>
                  </a:lnTo>
                  <a:lnTo>
                    <a:pt x="6350" y="441960"/>
                  </a:lnTo>
                  <a:lnTo>
                    <a:pt x="6350" y="435610"/>
                  </a:lnTo>
                  <a:close/>
                </a:path>
                <a:path w="6350" h="702310">
                  <a:moveTo>
                    <a:pt x="6350" y="441960"/>
                  </a:moveTo>
                  <a:lnTo>
                    <a:pt x="0" y="441960"/>
                  </a:lnTo>
                  <a:lnTo>
                    <a:pt x="0" y="448310"/>
                  </a:lnTo>
                  <a:lnTo>
                    <a:pt x="6350" y="448310"/>
                  </a:lnTo>
                  <a:lnTo>
                    <a:pt x="6350" y="441960"/>
                  </a:lnTo>
                  <a:close/>
                </a:path>
                <a:path w="6350" h="702310">
                  <a:moveTo>
                    <a:pt x="6350" y="448310"/>
                  </a:moveTo>
                  <a:lnTo>
                    <a:pt x="0" y="448310"/>
                  </a:lnTo>
                  <a:lnTo>
                    <a:pt x="0" y="454660"/>
                  </a:lnTo>
                  <a:lnTo>
                    <a:pt x="6350" y="454660"/>
                  </a:lnTo>
                  <a:lnTo>
                    <a:pt x="6350" y="448310"/>
                  </a:lnTo>
                  <a:close/>
                </a:path>
                <a:path w="6350" h="702310">
                  <a:moveTo>
                    <a:pt x="6350" y="454660"/>
                  </a:moveTo>
                  <a:lnTo>
                    <a:pt x="0" y="454660"/>
                  </a:lnTo>
                  <a:lnTo>
                    <a:pt x="0" y="461010"/>
                  </a:lnTo>
                  <a:lnTo>
                    <a:pt x="6350" y="461010"/>
                  </a:lnTo>
                  <a:lnTo>
                    <a:pt x="6350" y="454660"/>
                  </a:lnTo>
                  <a:close/>
                </a:path>
                <a:path w="6350" h="702310">
                  <a:moveTo>
                    <a:pt x="6350" y="461010"/>
                  </a:moveTo>
                  <a:lnTo>
                    <a:pt x="0" y="461010"/>
                  </a:lnTo>
                  <a:lnTo>
                    <a:pt x="0" y="486410"/>
                  </a:lnTo>
                  <a:lnTo>
                    <a:pt x="6350" y="486410"/>
                  </a:lnTo>
                  <a:lnTo>
                    <a:pt x="6350" y="461010"/>
                  </a:lnTo>
                  <a:close/>
                </a:path>
                <a:path w="6350" h="702310">
                  <a:moveTo>
                    <a:pt x="6350" y="486410"/>
                  </a:moveTo>
                  <a:lnTo>
                    <a:pt x="0" y="486410"/>
                  </a:lnTo>
                  <a:lnTo>
                    <a:pt x="0" y="491490"/>
                  </a:lnTo>
                  <a:lnTo>
                    <a:pt x="6350" y="491490"/>
                  </a:lnTo>
                  <a:lnTo>
                    <a:pt x="6350" y="486410"/>
                  </a:lnTo>
                  <a:close/>
                </a:path>
                <a:path w="6350" h="702310">
                  <a:moveTo>
                    <a:pt x="6350" y="491490"/>
                  </a:moveTo>
                  <a:lnTo>
                    <a:pt x="0" y="491490"/>
                  </a:lnTo>
                  <a:lnTo>
                    <a:pt x="0" y="499110"/>
                  </a:lnTo>
                  <a:lnTo>
                    <a:pt x="6350" y="499110"/>
                  </a:lnTo>
                  <a:lnTo>
                    <a:pt x="6350" y="491490"/>
                  </a:lnTo>
                  <a:close/>
                </a:path>
                <a:path w="6350" h="702310">
                  <a:moveTo>
                    <a:pt x="6350" y="499110"/>
                  </a:moveTo>
                  <a:lnTo>
                    <a:pt x="0" y="499110"/>
                  </a:lnTo>
                  <a:lnTo>
                    <a:pt x="0" y="505460"/>
                  </a:lnTo>
                  <a:lnTo>
                    <a:pt x="6350" y="505460"/>
                  </a:lnTo>
                  <a:lnTo>
                    <a:pt x="6350" y="499110"/>
                  </a:lnTo>
                  <a:close/>
                </a:path>
                <a:path w="6350" h="702310">
                  <a:moveTo>
                    <a:pt x="6350" y="505460"/>
                  </a:moveTo>
                  <a:lnTo>
                    <a:pt x="0" y="505460"/>
                  </a:lnTo>
                  <a:lnTo>
                    <a:pt x="0" y="511810"/>
                  </a:lnTo>
                  <a:lnTo>
                    <a:pt x="6350" y="511810"/>
                  </a:lnTo>
                  <a:lnTo>
                    <a:pt x="6350" y="505460"/>
                  </a:lnTo>
                  <a:close/>
                </a:path>
                <a:path w="6350" h="702310">
                  <a:moveTo>
                    <a:pt x="6350" y="511810"/>
                  </a:moveTo>
                  <a:lnTo>
                    <a:pt x="0" y="511810"/>
                  </a:lnTo>
                  <a:lnTo>
                    <a:pt x="0" y="518160"/>
                  </a:lnTo>
                  <a:lnTo>
                    <a:pt x="6350" y="518160"/>
                  </a:lnTo>
                  <a:lnTo>
                    <a:pt x="6350" y="511810"/>
                  </a:lnTo>
                  <a:close/>
                </a:path>
                <a:path w="6350" h="702310">
                  <a:moveTo>
                    <a:pt x="6350" y="518160"/>
                  </a:moveTo>
                  <a:lnTo>
                    <a:pt x="0" y="518160"/>
                  </a:lnTo>
                  <a:lnTo>
                    <a:pt x="0" y="524510"/>
                  </a:lnTo>
                  <a:lnTo>
                    <a:pt x="6350" y="524510"/>
                  </a:lnTo>
                  <a:lnTo>
                    <a:pt x="6350" y="518160"/>
                  </a:lnTo>
                  <a:close/>
                </a:path>
                <a:path w="6350" h="702310">
                  <a:moveTo>
                    <a:pt x="6350" y="524510"/>
                  </a:moveTo>
                  <a:lnTo>
                    <a:pt x="0" y="524510"/>
                  </a:lnTo>
                  <a:lnTo>
                    <a:pt x="0" y="530860"/>
                  </a:lnTo>
                  <a:lnTo>
                    <a:pt x="6350" y="530860"/>
                  </a:lnTo>
                  <a:lnTo>
                    <a:pt x="6350" y="524510"/>
                  </a:lnTo>
                  <a:close/>
                </a:path>
                <a:path w="6350" h="702310">
                  <a:moveTo>
                    <a:pt x="6350" y="530860"/>
                  </a:moveTo>
                  <a:lnTo>
                    <a:pt x="0" y="530860"/>
                  </a:lnTo>
                  <a:lnTo>
                    <a:pt x="0" y="537210"/>
                  </a:lnTo>
                  <a:lnTo>
                    <a:pt x="6350" y="537210"/>
                  </a:lnTo>
                  <a:lnTo>
                    <a:pt x="6350" y="530860"/>
                  </a:lnTo>
                  <a:close/>
                </a:path>
                <a:path w="6350" h="702310">
                  <a:moveTo>
                    <a:pt x="6350" y="537210"/>
                  </a:moveTo>
                  <a:lnTo>
                    <a:pt x="0" y="537210"/>
                  </a:lnTo>
                  <a:lnTo>
                    <a:pt x="0" y="543560"/>
                  </a:lnTo>
                  <a:lnTo>
                    <a:pt x="6350" y="543560"/>
                  </a:lnTo>
                  <a:lnTo>
                    <a:pt x="6350" y="537210"/>
                  </a:lnTo>
                  <a:close/>
                </a:path>
                <a:path w="6350" h="702310">
                  <a:moveTo>
                    <a:pt x="6350" y="543560"/>
                  </a:moveTo>
                  <a:lnTo>
                    <a:pt x="0" y="543560"/>
                  </a:lnTo>
                  <a:lnTo>
                    <a:pt x="0" y="549910"/>
                  </a:lnTo>
                  <a:lnTo>
                    <a:pt x="6350" y="549910"/>
                  </a:lnTo>
                  <a:lnTo>
                    <a:pt x="6350" y="543560"/>
                  </a:lnTo>
                  <a:close/>
                </a:path>
                <a:path w="6350" h="702310">
                  <a:moveTo>
                    <a:pt x="6350" y="549910"/>
                  </a:moveTo>
                  <a:lnTo>
                    <a:pt x="0" y="549910"/>
                  </a:lnTo>
                  <a:lnTo>
                    <a:pt x="0" y="556260"/>
                  </a:lnTo>
                  <a:lnTo>
                    <a:pt x="6350" y="556260"/>
                  </a:lnTo>
                  <a:lnTo>
                    <a:pt x="6350" y="549910"/>
                  </a:lnTo>
                  <a:close/>
                </a:path>
                <a:path w="6350" h="702310">
                  <a:moveTo>
                    <a:pt x="6350" y="556260"/>
                  </a:moveTo>
                  <a:lnTo>
                    <a:pt x="0" y="556260"/>
                  </a:lnTo>
                  <a:lnTo>
                    <a:pt x="0" y="574040"/>
                  </a:lnTo>
                  <a:lnTo>
                    <a:pt x="6350" y="574040"/>
                  </a:lnTo>
                  <a:lnTo>
                    <a:pt x="6350" y="556260"/>
                  </a:lnTo>
                  <a:close/>
                </a:path>
                <a:path w="6350" h="702310">
                  <a:moveTo>
                    <a:pt x="6350" y="574040"/>
                  </a:moveTo>
                  <a:lnTo>
                    <a:pt x="0" y="574040"/>
                  </a:lnTo>
                  <a:lnTo>
                    <a:pt x="0" y="581660"/>
                  </a:lnTo>
                  <a:lnTo>
                    <a:pt x="6350" y="581660"/>
                  </a:lnTo>
                  <a:lnTo>
                    <a:pt x="6350" y="574040"/>
                  </a:lnTo>
                  <a:close/>
                </a:path>
                <a:path w="6350" h="702310">
                  <a:moveTo>
                    <a:pt x="6350" y="581660"/>
                  </a:moveTo>
                  <a:lnTo>
                    <a:pt x="0" y="581660"/>
                  </a:lnTo>
                  <a:lnTo>
                    <a:pt x="0" y="586740"/>
                  </a:lnTo>
                  <a:lnTo>
                    <a:pt x="6350" y="586740"/>
                  </a:lnTo>
                  <a:lnTo>
                    <a:pt x="6350" y="581660"/>
                  </a:lnTo>
                  <a:close/>
                </a:path>
                <a:path w="6350" h="702310">
                  <a:moveTo>
                    <a:pt x="6350" y="586740"/>
                  </a:moveTo>
                  <a:lnTo>
                    <a:pt x="0" y="586740"/>
                  </a:lnTo>
                  <a:lnTo>
                    <a:pt x="0" y="594360"/>
                  </a:lnTo>
                  <a:lnTo>
                    <a:pt x="6350" y="594360"/>
                  </a:lnTo>
                  <a:lnTo>
                    <a:pt x="6350" y="586740"/>
                  </a:lnTo>
                  <a:close/>
                </a:path>
                <a:path w="6350" h="702310">
                  <a:moveTo>
                    <a:pt x="6350" y="594360"/>
                  </a:moveTo>
                  <a:lnTo>
                    <a:pt x="0" y="594360"/>
                  </a:lnTo>
                  <a:lnTo>
                    <a:pt x="0" y="600710"/>
                  </a:lnTo>
                  <a:lnTo>
                    <a:pt x="6350" y="600710"/>
                  </a:lnTo>
                  <a:lnTo>
                    <a:pt x="6350" y="594360"/>
                  </a:lnTo>
                  <a:close/>
                </a:path>
                <a:path w="6350" h="702310">
                  <a:moveTo>
                    <a:pt x="6350" y="600710"/>
                  </a:moveTo>
                  <a:lnTo>
                    <a:pt x="0" y="600710"/>
                  </a:lnTo>
                  <a:lnTo>
                    <a:pt x="0" y="607060"/>
                  </a:lnTo>
                  <a:lnTo>
                    <a:pt x="6350" y="607060"/>
                  </a:lnTo>
                  <a:lnTo>
                    <a:pt x="6350" y="600710"/>
                  </a:lnTo>
                  <a:close/>
                </a:path>
                <a:path w="6350" h="702310">
                  <a:moveTo>
                    <a:pt x="6350" y="607060"/>
                  </a:moveTo>
                  <a:lnTo>
                    <a:pt x="0" y="607060"/>
                  </a:lnTo>
                  <a:lnTo>
                    <a:pt x="0" y="613410"/>
                  </a:lnTo>
                  <a:lnTo>
                    <a:pt x="6350" y="613410"/>
                  </a:lnTo>
                  <a:lnTo>
                    <a:pt x="6350" y="607060"/>
                  </a:lnTo>
                  <a:close/>
                </a:path>
                <a:path w="6350" h="702310">
                  <a:moveTo>
                    <a:pt x="6350" y="613410"/>
                  </a:moveTo>
                  <a:lnTo>
                    <a:pt x="0" y="613410"/>
                  </a:lnTo>
                  <a:lnTo>
                    <a:pt x="0" y="619760"/>
                  </a:lnTo>
                  <a:lnTo>
                    <a:pt x="6350" y="619760"/>
                  </a:lnTo>
                  <a:lnTo>
                    <a:pt x="6350" y="613410"/>
                  </a:lnTo>
                  <a:close/>
                </a:path>
                <a:path w="6350" h="702310">
                  <a:moveTo>
                    <a:pt x="6350" y="619760"/>
                  </a:moveTo>
                  <a:lnTo>
                    <a:pt x="0" y="619760"/>
                  </a:lnTo>
                  <a:lnTo>
                    <a:pt x="0" y="626110"/>
                  </a:lnTo>
                  <a:lnTo>
                    <a:pt x="6350" y="626110"/>
                  </a:lnTo>
                  <a:lnTo>
                    <a:pt x="6350" y="619760"/>
                  </a:lnTo>
                  <a:close/>
                </a:path>
                <a:path w="6350" h="702310">
                  <a:moveTo>
                    <a:pt x="6350" y="626110"/>
                  </a:moveTo>
                  <a:lnTo>
                    <a:pt x="0" y="626110"/>
                  </a:lnTo>
                  <a:lnTo>
                    <a:pt x="0" y="632460"/>
                  </a:lnTo>
                  <a:lnTo>
                    <a:pt x="6350" y="632460"/>
                  </a:lnTo>
                  <a:lnTo>
                    <a:pt x="6350" y="626110"/>
                  </a:lnTo>
                  <a:close/>
                </a:path>
                <a:path w="6350" h="702310">
                  <a:moveTo>
                    <a:pt x="6350" y="632460"/>
                  </a:moveTo>
                  <a:lnTo>
                    <a:pt x="0" y="632460"/>
                  </a:lnTo>
                  <a:lnTo>
                    <a:pt x="0" y="638810"/>
                  </a:lnTo>
                  <a:lnTo>
                    <a:pt x="6350" y="638810"/>
                  </a:lnTo>
                  <a:lnTo>
                    <a:pt x="6350" y="632460"/>
                  </a:lnTo>
                  <a:close/>
                </a:path>
                <a:path w="6350" h="702310">
                  <a:moveTo>
                    <a:pt x="6350" y="638810"/>
                  </a:moveTo>
                  <a:lnTo>
                    <a:pt x="0" y="638810"/>
                  </a:lnTo>
                  <a:lnTo>
                    <a:pt x="0" y="645160"/>
                  </a:lnTo>
                  <a:lnTo>
                    <a:pt x="6350" y="645160"/>
                  </a:lnTo>
                  <a:lnTo>
                    <a:pt x="6350" y="638810"/>
                  </a:lnTo>
                  <a:close/>
                </a:path>
                <a:path w="6350" h="702310">
                  <a:moveTo>
                    <a:pt x="6350" y="645160"/>
                  </a:moveTo>
                  <a:lnTo>
                    <a:pt x="0" y="645160"/>
                  </a:lnTo>
                  <a:lnTo>
                    <a:pt x="0" y="651510"/>
                  </a:lnTo>
                  <a:lnTo>
                    <a:pt x="6350" y="651510"/>
                  </a:lnTo>
                  <a:lnTo>
                    <a:pt x="6350" y="645160"/>
                  </a:lnTo>
                  <a:close/>
                </a:path>
                <a:path w="6350" h="702310">
                  <a:moveTo>
                    <a:pt x="6350" y="651510"/>
                  </a:moveTo>
                  <a:lnTo>
                    <a:pt x="0" y="651510"/>
                  </a:lnTo>
                  <a:lnTo>
                    <a:pt x="0" y="657860"/>
                  </a:lnTo>
                  <a:lnTo>
                    <a:pt x="6350" y="657860"/>
                  </a:lnTo>
                  <a:lnTo>
                    <a:pt x="6350" y="651510"/>
                  </a:lnTo>
                  <a:close/>
                </a:path>
                <a:path w="6350" h="702310">
                  <a:moveTo>
                    <a:pt x="6350" y="657860"/>
                  </a:moveTo>
                  <a:lnTo>
                    <a:pt x="0" y="657860"/>
                  </a:lnTo>
                  <a:lnTo>
                    <a:pt x="0" y="664210"/>
                  </a:lnTo>
                  <a:lnTo>
                    <a:pt x="6350" y="664210"/>
                  </a:lnTo>
                  <a:lnTo>
                    <a:pt x="6350" y="657860"/>
                  </a:lnTo>
                  <a:close/>
                </a:path>
                <a:path w="6350" h="702310">
                  <a:moveTo>
                    <a:pt x="6350" y="664210"/>
                  </a:moveTo>
                  <a:lnTo>
                    <a:pt x="0" y="664210"/>
                  </a:lnTo>
                  <a:lnTo>
                    <a:pt x="0" y="670560"/>
                  </a:lnTo>
                  <a:lnTo>
                    <a:pt x="6350" y="670560"/>
                  </a:lnTo>
                  <a:lnTo>
                    <a:pt x="6350" y="664210"/>
                  </a:lnTo>
                  <a:close/>
                </a:path>
                <a:path w="6350" h="702310">
                  <a:moveTo>
                    <a:pt x="6350" y="670560"/>
                  </a:moveTo>
                  <a:lnTo>
                    <a:pt x="0" y="670560"/>
                  </a:lnTo>
                  <a:lnTo>
                    <a:pt x="0" y="676910"/>
                  </a:lnTo>
                  <a:lnTo>
                    <a:pt x="6350" y="676910"/>
                  </a:lnTo>
                  <a:lnTo>
                    <a:pt x="6350" y="670560"/>
                  </a:lnTo>
                  <a:close/>
                </a:path>
                <a:path w="6350" h="702310">
                  <a:moveTo>
                    <a:pt x="6350" y="676910"/>
                  </a:moveTo>
                  <a:lnTo>
                    <a:pt x="0" y="676910"/>
                  </a:lnTo>
                  <a:lnTo>
                    <a:pt x="0" y="683260"/>
                  </a:lnTo>
                  <a:lnTo>
                    <a:pt x="6350" y="683260"/>
                  </a:lnTo>
                  <a:lnTo>
                    <a:pt x="6350" y="676910"/>
                  </a:lnTo>
                  <a:close/>
                </a:path>
                <a:path w="6350" h="702310">
                  <a:moveTo>
                    <a:pt x="6350" y="683260"/>
                  </a:moveTo>
                  <a:lnTo>
                    <a:pt x="0" y="683260"/>
                  </a:lnTo>
                  <a:lnTo>
                    <a:pt x="0" y="689610"/>
                  </a:lnTo>
                  <a:lnTo>
                    <a:pt x="6350" y="689610"/>
                  </a:lnTo>
                  <a:lnTo>
                    <a:pt x="6350" y="683260"/>
                  </a:lnTo>
                  <a:close/>
                </a:path>
                <a:path w="6350" h="702310">
                  <a:moveTo>
                    <a:pt x="6350" y="689610"/>
                  </a:moveTo>
                  <a:lnTo>
                    <a:pt x="0" y="689610"/>
                  </a:lnTo>
                  <a:lnTo>
                    <a:pt x="0" y="695960"/>
                  </a:lnTo>
                  <a:lnTo>
                    <a:pt x="6350" y="695960"/>
                  </a:lnTo>
                  <a:lnTo>
                    <a:pt x="6350" y="689610"/>
                  </a:lnTo>
                  <a:close/>
                </a:path>
                <a:path w="6350" h="702310">
                  <a:moveTo>
                    <a:pt x="6350" y="695960"/>
                  </a:moveTo>
                  <a:lnTo>
                    <a:pt x="0" y="695960"/>
                  </a:lnTo>
                  <a:lnTo>
                    <a:pt x="0" y="702310"/>
                  </a:lnTo>
                  <a:lnTo>
                    <a:pt x="6350" y="702310"/>
                  </a:lnTo>
                  <a:lnTo>
                    <a:pt x="6350" y="695960"/>
                  </a:lnTo>
                  <a:close/>
                </a:path>
              </a:pathLst>
            </a:custGeom>
            <a:solidFill>
              <a:srgbClr val="2600F9"/>
            </a:solidFill>
          </p:spPr>
          <p:txBody>
            <a:bodyPr bIns="0" lIns="0" rIns="0" rtlCol="0" tIns="0" wrap="square"/>
            <a:p/>
          </p:txBody>
        </p:sp>
        <p:sp>
          <p:nvSpPr>
            <p:cNvPr id="1050019" name="object 1320"/>
            <p:cNvSpPr/>
            <p:nvPr/>
          </p:nvSpPr>
          <p:spPr>
            <a:xfrm>
              <a:off x="6517639" y="4478019"/>
              <a:ext cx="7620" cy="698500"/>
            </a:xfrm>
            <a:custGeom>
              <a:avLst/>
              <a:ahLst/>
              <a:rect l="l" t="t" r="r" b="b"/>
              <a:pathLst>
                <a:path w="7620" h="698500">
                  <a:moveTo>
                    <a:pt x="7619" y="0"/>
                  </a:moveTo>
                  <a:lnTo>
                    <a:pt x="3809" y="0"/>
                  </a:lnTo>
                  <a:lnTo>
                    <a:pt x="3809" y="1269"/>
                  </a:lnTo>
                  <a:lnTo>
                    <a:pt x="7619" y="1269"/>
                  </a:lnTo>
                  <a:lnTo>
                    <a:pt x="7619" y="0"/>
                  </a:lnTo>
                  <a:close/>
                </a:path>
                <a:path w="7620" h="698500">
                  <a:moveTo>
                    <a:pt x="7619" y="1269"/>
                  </a:moveTo>
                  <a:lnTo>
                    <a:pt x="0" y="1269"/>
                  </a:lnTo>
                  <a:lnTo>
                    <a:pt x="0" y="7619"/>
                  </a:lnTo>
                  <a:lnTo>
                    <a:pt x="7619" y="7619"/>
                  </a:lnTo>
                  <a:lnTo>
                    <a:pt x="7619" y="1269"/>
                  </a:lnTo>
                  <a:close/>
                </a:path>
                <a:path w="7620" h="698500">
                  <a:moveTo>
                    <a:pt x="7619" y="7619"/>
                  </a:moveTo>
                  <a:lnTo>
                    <a:pt x="0" y="7619"/>
                  </a:lnTo>
                  <a:lnTo>
                    <a:pt x="0" y="13969"/>
                  </a:lnTo>
                  <a:lnTo>
                    <a:pt x="7619" y="13969"/>
                  </a:lnTo>
                  <a:lnTo>
                    <a:pt x="7619" y="7619"/>
                  </a:lnTo>
                  <a:close/>
                </a:path>
                <a:path w="7620" h="698500">
                  <a:moveTo>
                    <a:pt x="7619" y="13969"/>
                  </a:moveTo>
                  <a:lnTo>
                    <a:pt x="0" y="13969"/>
                  </a:lnTo>
                  <a:lnTo>
                    <a:pt x="0" y="20319"/>
                  </a:lnTo>
                  <a:lnTo>
                    <a:pt x="7619" y="20319"/>
                  </a:lnTo>
                  <a:lnTo>
                    <a:pt x="7619" y="13969"/>
                  </a:lnTo>
                  <a:close/>
                </a:path>
                <a:path w="7620" h="698500">
                  <a:moveTo>
                    <a:pt x="7619" y="20319"/>
                  </a:moveTo>
                  <a:lnTo>
                    <a:pt x="0" y="20319"/>
                  </a:lnTo>
                  <a:lnTo>
                    <a:pt x="0" y="26669"/>
                  </a:lnTo>
                  <a:lnTo>
                    <a:pt x="7619" y="26669"/>
                  </a:lnTo>
                  <a:lnTo>
                    <a:pt x="7619" y="20319"/>
                  </a:lnTo>
                  <a:close/>
                </a:path>
                <a:path w="7620" h="698500">
                  <a:moveTo>
                    <a:pt x="7619" y="26669"/>
                  </a:moveTo>
                  <a:lnTo>
                    <a:pt x="0" y="26669"/>
                  </a:lnTo>
                  <a:lnTo>
                    <a:pt x="0" y="33019"/>
                  </a:lnTo>
                  <a:lnTo>
                    <a:pt x="7619" y="33019"/>
                  </a:lnTo>
                  <a:lnTo>
                    <a:pt x="7619" y="26669"/>
                  </a:lnTo>
                  <a:close/>
                </a:path>
                <a:path w="7620" h="698500">
                  <a:moveTo>
                    <a:pt x="7619" y="33019"/>
                  </a:moveTo>
                  <a:lnTo>
                    <a:pt x="0" y="33019"/>
                  </a:lnTo>
                  <a:lnTo>
                    <a:pt x="0" y="39369"/>
                  </a:lnTo>
                  <a:lnTo>
                    <a:pt x="7619" y="39369"/>
                  </a:lnTo>
                  <a:lnTo>
                    <a:pt x="7619" y="33019"/>
                  </a:lnTo>
                  <a:close/>
                </a:path>
                <a:path w="7620" h="698500">
                  <a:moveTo>
                    <a:pt x="7619" y="39369"/>
                  </a:moveTo>
                  <a:lnTo>
                    <a:pt x="0" y="39369"/>
                  </a:lnTo>
                  <a:lnTo>
                    <a:pt x="0" y="45719"/>
                  </a:lnTo>
                  <a:lnTo>
                    <a:pt x="7619" y="45719"/>
                  </a:lnTo>
                  <a:lnTo>
                    <a:pt x="7619" y="39369"/>
                  </a:lnTo>
                  <a:close/>
                </a:path>
                <a:path w="7620" h="698500">
                  <a:moveTo>
                    <a:pt x="7619" y="45719"/>
                  </a:moveTo>
                  <a:lnTo>
                    <a:pt x="0" y="45719"/>
                  </a:lnTo>
                  <a:lnTo>
                    <a:pt x="0" y="52069"/>
                  </a:lnTo>
                  <a:lnTo>
                    <a:pt x="7619" y="52069"/>
                  </a:lnTo>
                  <a:lnTo>
                    <a:pt x="7619" y="45719"/>
                  </a:lnTo>
                  <a:close/>
                </a:path>
                <a:path w="7620" h="698500">
                  <a:moveTo>
                    <a:pt x="7619" y="52069"/>
                  </a:moveTo>
                  <a:lnTo>
                    <a:pt x="0" y="52069"/>
                  </a:lnTo>
                  <a:lnTo>
                    <a:pt x="0" y="58419"/>
                  </a:lnTo>
                  <a:lnTo>
                    <a:pt x="7619" y="58419"/>
                  </a:lnTo>
                  <a:lnTo>
                    <a:pt x="7619" y="52069"/>
                  </a:lnTo>
                  <a:close/>
                </a:path>
                <a:path w="7620" h="698500">
                  <a:moveTo>
                    <a:pt x="7619" y="58419"/>
                  </a:moveTo>
                  <a:lnTo>
                    <a:pt x="0" y="58419"/>
                  </a:lnTo>
                  <a:lnTo>
                    <a:pt x="0" y="64769"/>
                  </a:lnTo>
                  <a:lnTo>
                    <a:pt x="7619" y="64769"/>
                  </a:lnTo>
                  <a:lnTo>
                    <a:pt x="7619" y="58419"/>
                  </a:lnTo>
                  <a:close/>
                </a:path>
                <a:path w="7620" h="698500">
                  <a:moveTo>
                    <a:pt x="7619" y="64769"/>
                  </a:moveTo>
                  <a:lnTo>
                    <a:pt x="0" y="64769"/>
                  </a:lnTo>
                  <a:lnTo>
                    <a:pt x="0" y="71119"/>
                  </a:lnTo>
                  <a:lnTo>
                    <a:pt x="7619" y="71119"/>
                  </a:lnTo>
                  <a:lnTo>
                    <a:pt x="7619" y="64769"/>
                  </a:lnTo>
                  <a:close/>
                </a:path>
                <a:path w="7620" h="698500">
                  <a:moveTo>
                    <a:pt x="7619" y="71119"/>
                  </a:moveTo>
                  <a:lnTo>
                    <a:pt x="0" y="71119"/>
                  </a:lnTo>
                  <a:lnTo>
                    <a:pt x="0" y="77469"/>
                  </a:lnTo>
                  <a:lnTo>
                    <a:pt x="7619" y="77469"/>
                  </a:lnTo>
                  <a:lnTo>
                    <a:pt x="7619" y="71119"/>
                  </a:lnTo>
                  <a:close/>
                </a:path>
                <a:path w="7620" h="698500">
                  <a:moveTo>
                    <a:pt x="7619" y="77469"/>
                  </a:moveTo>
                  <a:lnTo>
                    <a:pt x="0" y="77469"/>
                  </a:lnTo>
                  <a:lnTo>
                    <a:pt x="0" y="83819"/>
                  </a:lnTo>
                  <a:lnTo>
                    <a:pt x="7619" y="83819"/>
                  </a:lnTo>
                  <a:lnTo>
                    <a:pt x="7619" y="77469"/>
                  </a:lnTo>
                  <a:close/>
                </a:path>
                <a:path w="7620" h="698500">
                  <a:moveTo>
                    <a:pt x="7619" y="83819"/>
                  </a:moveTo>
                  <a:lnTo>
                    <a:pt x="0" y="83819"/>
                  </a:lnTo>
                  <a:lnTo>
                    <a:pt x="0" y="90169"/>
                  </a:lnTo>
                  <a:lnTo>
                    <a:pt x="7619" y="90169"/>
                  </a:lnTo>
                  <a:lnTo>
                    <a:pt x="7619" y="83819"/>
                  </a:lnTo>
                  <a:close/>
                </a:path>
                <a:path w="7620" h="698500">
                  <a:moveTo>
                    <a:pt x="7619" y="90169"/>
                  </a:moveTo>
                  <a:lnTo>
                    <a:pt x="0" y="90169"/>
                  </a:lnTo>
                  <a:lnTo>
                    <a:pt x="0" y="96519"/>
                  </a:lnTo>
                  <a:lnTo>
                    <a:pt x="7619" y="96519"/>
                  </a:lnTo>
                  <a:lnTo>
                    <a:pt x="7619" y="90169"/>
                  </a:lnTo>
                  <a:close/>
                </a:path>
                <a:path w="7620" h="698500">
                  <a:moveTo>
                    <a:pt x="7619" y="96519"/>
                  </a:moveTo>
                  <a:lnTo>
                    <a:pt x="0" y="96519"/>
                  </a:lnTo>
                  <a:lnTo>
                    <a:pt x="0" y="102869"/>
                  </a:lnTo>
                  <a:lnTo>
                    <a:pt x="7619" y="102869"/>
                  </a:lnTo>
                  <a:lnTo>
                    <a:pt x="7619" y="96519"/>
                  </a:lnTo>
                  <a:close/>
                </a:path>
                <a:path w="7620" h="698500">
                  <a:moveTo>
                    <a:pt x="7619" y="102869"/>
                  </a:moveTo>
                  <a:lnTo>
                    <a:pt x="0" y="102869"/>
                  </a:lnTo>
                  <a:lnTo>
                    <a:pt x="0" y="109219"/>
                  </a:lnTo>
                  <a:lnTo>
                    <a:pt x="7619" y="109219"/>
                  </a:lnTo>
                  <a:lnTo>
                    <a:pt x="7619" y="102869"/>
                  </a:lnTo>
                  <a:close/>
                </a:path>
                <a:path w="7620" h="698500">
                  <a:moveTo>
                    <a:pt x="7619" y="109219"/>
                  </a:moveTo>
                  <a:lnTo>
                    <a:pt x="0" y="109219"/>
                  </a:lnTo>
                  <a:lnTo>
                    <a:pt x="0" y="115569"/>
                  </a:lnTo>
                  <a:lnTo>
                    <a:pt x="7619" y="115569"/>
                  </a:lnTo>
                  <a:lnTo>
                    <a:pt x="7619" y="109219"/>
                  </a:lnTo>
                  <a:close/>
                </a:path>
                <a:path w="7620" h="698500">
                  <a:moveTo>
                    <a:pt x="7619" y="115569"/>
                  </a:moveTo>
                  <a:lnTo>
                    <a:pt x="0" y="115569"/>
                  </a:lnTo>
                  <a:lnTo>
                    <a:pt x="0" y="121919"/>
                  </a:lnTo>
                  <a:lnTo>
                    <a:pt x="7619" y="121919"/>
                  </a:lnTo>
                  <a:lnTo>
                    <a:pt x="7619" y="115569"/>
                  </a:lnTo>
                  <a:close/>
                </a:path>
                <a:path w="7620" h="698500">
                  <a:moveTo>
                    <a:pt x="7619" y="121919"/>
                  </a:moveTo>
                  <a:lnTo>
                    <a:pt x="0" y="121919"/>
                  </a:lnTo>
                  <a:lnTo>
                    <a:pt x="0" y="128269"/>
                  </a:lnTo>
                  <a:lnTo>
                    <a:pt x="7619" y="128269"/>
                  </a:lnTo>
                  <a:lnTo>
                    <a:pt x="7619" y="121919"/>
                  </a:lnTo>
                  <a:close/>
                </a:path>
                <a:path w="7620" h="698500">
                  <a:moveTo>
                    <a:pt x="7619" y="128269"/>
                  </a:moveTo>
                  <a:lnTo>
                    <a:pt x="0" y="128269"/>
                  </a:lnTo>
                  <a:lnTo>
                    <a:pt x="0" y="133349"/>
                  </a:lnTo>
                  <a:lnTo>
                    <a:pt x="7619" y="133349"/>
                  </a:lnTo>
                  <a:lnTo>
                    <a:pt x="7619" y="128269"/>
                  </a:lnTo>
                  <a:close/>
                </a:path>
                <a:path w="7620" h="698500">
                  <a:moveTo>
                    <a:pt x="7619" y="133350"/>
                  </a:moveTo>
                  <a:lnTo>
                    <a:pt x="0" y="133350"/>
                  </a:lnTo>
                  <a:lnTo>
                    <a:pt x="0" y="140969"/>
                  </a:lnTo>
                  <a:lnTo>
                    <a:pt x="7619" y="140969"/>
                  </a:lnTo>
                  <a:lnTo>
                    <a:pt x="7619" y="133350"/>
                  </a:lnTo>
                  <a:close/>
                </a:path>
                <a:path w="7620" h="698500">
                  <a:moveTo>
                    <a:pt x="7619" y="140969"/>
                  </a:moveTo>
                  <a:lnTo>
                    <a:pt x="0" y="140969"/>
                  </a:lnTo>
                  <a:lnTo>
                    <a:pt x="0" y="147319"/>
                  </a:lnTo>
                  <a:lnTo>
                    <a:pt x="7619" y="147319"/>
                  </a:lnTo>
                  <a:lnTo>
                    <a:pt x="7619" y="140969"/>
                  </a:lnTo>
                  <a:close/>
                </a:path>
                <a:path w="7620" h="698500">
                  <a:moveTo>
                    <a:pt x="7619" y="147319"/>
                  </a:moveTo>
                  <a:lnTo>
                    <a:pt x="0" y="147319"/>
                  </a:lnTo>
                  <a:lnTo>
                    <a:pt x="0" y="153669"/>
                  </a:lnTo>
                  <a:lnTo>
                    <a:pt x="7619" y="153669"/>
                  </a:lnTo>
                  <a:lnTo>
                    <a:pt x="7619" y="147319"/>
                  </a:lnTo>
                  <a:close/>
                </a:path>
                <a:path w="7620" h="698500">
                  <a:moveTo>
                    <a:pt x="7619" y="153669"/>
                  </a:moveTo>
                  <a:lnTo>
                    <a:pt x="0" y="153669"/>
                  </a:lnTo>
                  <a:lnTo>
                    <a:pt x="0" y="160019"/>
                  </a:lnTo>
                  <a:lnTo>
                    <a:pt x="7619" y="160019"/>
                  </a:lnTo>
                  <a:lnTo>
                    <a:pt x="7619" y="153669"/>
                  </a:lnTo>
                  <a:close/>
                </a:path>
                <a:path w="7620" h="698500">
                  <a:moveTo>
                    <a:pt x="7619" y="160019"/>
                  </a:moveTo>
                  <a:lnTo>
                    <a:pt x="0" y="160019"/>
                  </a:lnTo>
                  <a:lnTo>
                    <a:pt x="0" y="166369"/>
                  </a:lnTo>
                  <a:lnTo>
                    <a:pt x="7619" y="166369"/>
                  </a:lnTo>
                  <a:lnTo>
                    <a:pt x="7619" y="160019"/>
                  </a:lnTo>
                  <a:close/>
                </a:path>
                <a:path w="7620" h="698500">
                  <a:moveTo>
                    <a:pt x="7619" y="166369"/>
                  </a:moveTo>
                  <a:lnTo>
                    <a:pt x="0" y="166369"/>
                  </a:lnTo>
                  <a:lnTo>
                    <a:pt x="0" y="172719"/>
                  </a:lnTo>
                  <a:lnTo>
                    <a:pt x="7619" y="172719"/>
                  </a:lnTo>
                  <a:lnTo>
                    <a:pt x="7619" y="166369"/>
                  </a:lnTo>
                  <a:close/>
                </a:path>
                <a:path w="7620" h="698500">
                  <a:moveTo>
                    <a:pt x="7619" y="172719"/>
                  </a:moveTo>
                  <a:lnTo>
                    <a:pt x="0" y="172719"/>
                  </a:lnTo>
                  <a:lnTo>
                    <a:pt x="0" y="179069"/>
                  </a:lnTo>
                  <a:lnTo>
                    <a:pt x="7619" y="179069"/>
                  </a:lnTo>
                  <a:lnTo>
                    <a:pt x="7619" y="172719"/>
                  </a:lnTo>
                  <a:close/>
                </a:path>
                <a:path w="7620" h="698500">
                  <a:moveTo>
                    <a:pt x="7619" y="179069"/>
                  </a:moveTo>
                  <a:lnTo>
                    <a:pt x="0" y="179069"/>
                  </a:lnTo>
                  <a:lnTo>
                    <a:pt x="0" y="185419"/>
                  </a:lnTo>
                  <a:lnTo>
                    <a:pt x="7619" y="185419"/>
                  </a:lnTo>
                  <a:lnTo>
                    <a:pt x="7619" y="179069"/>
                  </a:lnTo>
                  <a:close/>
                </a:path>
                <a:path w="7620" h="698500">
                  <a:moveTo>
                    <a:pt x="7619" y="185419"/>
                  </a:moveTo>
                  <a:lnTo>
                    <a:pt x="0" y="185419"/>
                  </a:lnTo>
                  <a:lnTo>
                    <a:pt x="0" y="191769"/>
                  </a:lnTo>
                  <a:lnTo>
                    <a:pt x="7619" y="191769"/>
                  </a:lnTo>
                  <a:lnTo>
                    <a:pt x="7619" y="185419"/>
                  </a:lnTo>
                  <a:close/>
                </a:path>
                <a:path w="7620" h="698500">
                  <a:moveTo>
                    <a:pt x="7619" y="191769"/>
                  </a:moveTo>
                  <a:lnTo>
                    <a:pt x="0" y="191769"/>
                  </a:lnTo>
                  <a:lnTo>
                    <a:pt x="0" y="198119"/>
                  </a:lnTo>
                  <a:lnTo>
                    <a:pt x="7619" y="198119"/>
                  </a:lnTo>
                  <a:lnTo>
                    <a:pt x="7619" y="191769"/>
                  </a:lnTo>
                  <a:close/>
                </a:path>
                <a:path w="7620" h="698500">
                  <a:moveTo>
                    <a:pt x="7619" y="198119"/>
                  </a:moveTo>
                  <a:lnTo>
                    <a:pt x="0" y="198119"/>
                  </a:lnTo>
                  <a:lnTo>
                    <a:pt x="0" y="204469"/>
                  </a:lnTo>
                  <a:lnTo>
                    <a:pt x="7619" y="204469"/>
                  </a:lnTo>
                  <a:lnTo>
                    <a:pt x="7619" y="198119"/>
                  </a:lnTo>
                  <a:close/>
                </a:path>
                <a:path w="7620" h="698500">
                  <a:moveTo>
                    <a:pt x="7619" y="204469"/>
                  </a:moveTo>
                  <a:lnTo>
                    <a:pt x="0" y="204469"/>
                  </a:lnTo>
                  <a:lnTo>
                    <a:pt x="0" y="208279"/>
                  </a:lnTo>
                  <a:lnTo>
                    <a:pt x="7619" y="208279"/>
                  </a:lnTo>
                  <a:lnTo>
                    <a:pt x="7619" y="204469"/>
                  </a:lnTo>
                  <a:close/>
                </a:path>
                <a:path w="7620" h="698500">
                  <a:moveTo>
                    <a:pt x="7619" y="302259"/>
                  </a:moveTo>
                  <a:lnTo>
                    <a:pt x="5079" y="302259"/>
                  </a:lnTo>
                  <a:lnTo>
                    <a:pt x="5079" y="303529"/>
                  </a:lnTo>
                  <a:lnTo>
                    <a:pt x="1269" y="303529"/>
                  </a:lnTo>
                  <a:lnTo>
                    <a:pt x="1269" y="304799"/>
                  </a:lnTo>
                  <a:lnTo>
                    <a:pt x="0" y="304799"/>
                  </a:lnTo>
                  <a:lnTo>
                    <a:pt x="0" y="306069"/>
                  </a:lnTo>
                  <a:lnTo>
                    <a:pt x="7619" y="306069"/>
                  </a:lnTo>
                  <a:lnTo>
                    <a:pt x="7619" y="302259"/>
                  </a:lnTo>
                  <a:close/>
                </a:path>
                <a:path w="7620" h="698500">
                  <a:moveTo>
                    <a:pt x="7619" y="306069"/>
                  </a:moveTo>
                  <a:lnTo>
                    <a:pt x="0" y="306069"/>
                  </a:lnTo>
                  <a:lnTo>
                    <a:pt x="0" y="312419"/>
                  </a:lnTo>
                  <a:lnTo>
                    <a:pt x="7619" y="312419"/>
                  </a:lnTo>
                  <a:lnTo>
                    <a:pt x="7619" y="306069"/>
                  </a:lnTo>
                  <a:close/>
                </a:path>
                <a:path w="7620" h="698500">
                  <a:moveTo>
                    <a:pt x="7619" y="312419"/>
                  </a:moveTo>
                  <a:lnTo>
                    <a:pt x="0" y="312419"/>
                  </a:lnTo>
                  <a:lnTo>
                    <a:pt x="0" y="318769"/>
                  </a:lnTo>
                  <a:lnTo>
                    <a:pt x="7619" y="318769"/>
                  </a:lnTo>
                  <a:lnTo>
                    <a:pt x="7619" y="312419"/>
                  </a:lnTo>
                  <a:close/>
                </a:path>
                <a:path w="7620" h="698500">
                  <a:moveTo>
                    <a:pt x="7619" y="318769"/>
                  </a:moveTo>
                  <a:lnTo>
                    <a:pt x="0" y="318769"/>
                  </a:lnTo>
                  <a:lnTo>
                    <a:pt x="0" y="325119"/>
                  </a:lnTo>
                  <a:lnTo>
                    <a:pt x="7619" y="325119"/>
                  </a:lnTo>
                  <a:lnTo>
                    <a:pt x="7619" y="318769"/>
                  </a:lnTo>
                  <a:close/>
                </a:path>
                <a:path w="7620" h="698500">
                  <a:moveTo>
                    <a:pt x="7619" y="325119"/>
                  </a:moveTo>
                  <a:lnTo>
                    <a:pt x="0" y="325119"/>
                  </a:lnTo>
                  <a:lnTo>
                    <a:pt x="0" y="331469"/>
                  </a:lnTo>
                  <a:lnTo>
                    <a:pt x="7619" y="331469"/>
                  </a:lnTo>
                  <a:lnTo>
                    <a:pt x="7619" y="325119"/>
                  </a:lnTo>
                  <a:close/>
                </a:path>
                <a:path w="7620" h="698500">
                  <a:moveTo>
                    <a:pt x="7619" y="331469"/>
                  </a:moveTo>
                  <a:lnTo>
                    <a:pt x="0" y="331469"/>
                  </a:lnTo>
                  <a:lnTo>
                    <a:pt x="0" y="337819"/>
                  </a:lnTo>
                  <a:lnTo>
                    <a:pt x="7619" y="337819"/>
                  </a:lnTo>
                  <a:lnTo>
                    <a:pt x="7619" y="331469"/>
                  </a:lnTo>
                  <a:close/>
                </a:path>
                <a:path w="7620" h="698500">
                  <a:moveTo>
                    <a:pt x="7619" y="337819"/>
                  </a:moveTo>
                  <a:lnTo>
                    <a:pt x="0" y="337819"/>
                  </a:lnTo>
                  <a:lnTo>
                    <a:pt x="0" y="344169"/>
                  </a:lnTo>
                  <a:lnTo>
                    <a:pt x="7619" y="344169"/>
                  </a:lnTo>
                  <a:lnTo>
                    <a:pt x="7619" y="337819"/>
                  </a:lnTo>
                  <a:close/>
                </a:path>
                <a:path w="7620" h="698500">
                  <a:moveTo>
                    <a:pt x="7619" y="344169"/>
                  </a:moveTo>
                  <a:lnTo>
                    <a:pt x="0" y="344169"/>
                  </a:lnTo>
                  <a:lnTo>
                    <a:pt x="0" y="350519"/>
                  </a:lnTo>
                  <a:lnTo>
                    <a:pt x="7619" y="350519"/>
                  </a:lnTo>
                  <a:lnTo>
                    <a:pt x="7619" y="344169"/>
                  </a:lnTo>
                  <a:close/>
                </a:path>
                <a:path w="7620" h="698500">
                  <a:moveTo>
                    <a:pt x="7619" y="350519"/>
                  </a:moveTo>
                  <a:lnTo>
                    <a:pt x="0" y="350519"/>
                  </a:lnTo>
                  <a:lnTo>
                    <a:pt x="0" y="356869"/>
                  </a:lnTo>
                  <a:lnTo>
                    <a:pt x="7619" y="356869"/>
                  </a:lnTo>
                  <a:lnTo>
                    <a:pt x="7619" y="350519"/>
                  </a:lnTo>
                  <a:close/>
                </a:path>
                <a:path w="7620" h="698500">
                  <a:moveTo>
                    <a:pt x="7619" y="356869"/>
                  </a:moveTo>
                  <a:lnTo>
                    <a:pt x="0" y="356869"/>
                  </a:lnTo>
                  <a:lnTo>
                    <a:pt x="0" y="363219"/>
                  </a:lnTo>
                  <a:lnTo>
                    <a:pt x="7619" y="363219"/>
                  </a:lnTo>
                  <a:lnTo>
                    <a:pt x="7619" y="356869"/>
                  </a:lnTo>
                  <a:close/>
                </a:path>
                <a:path w="7620" h="698500">
                  <a:moveTo>
                    <a:pt x="7619" y="363219"/>
                  </a:moveTo>
                  <a:lnTo>
                    <a:pt x="0" y="363219"/>
                  </a:lnTo>
                  <a:lnTo>
                    <a:pt x="0" y="369569"/>
                  </a:lnTo>
                  <a:lnTo>
                    <a:pt x="7619" y="369569"/>
                  </a:lnTo>
                  <a:lnTo>
                    <a:pt x="7619" y="363219"/>
                  </a:lnTo>
                  <a:close/>
                </a:path>
                <a:path w="7620" h="698500">
                  <a:moveTo>
                    <a:pt x="7619" y="369569"/>
                  </a:moveTo>
                  <a:lnTo>
                    <a:pt x="0" y="369569"/>
                  </a:lnTo>
                  <a:lnTo>
                    <a:pt x="0" y="375919"/>
                  </a:lnTo>
                  <a:lnTo>
                    <a:pt x="7619" y="375919"/>
                  </a:lnTo>
                  <a:lnTo>
                    <a:pt x="7619" y="369569"/>
                  </a:lnTo>
                  <a:close/>
                </a:path>
                <a:path w="7620" h="698500">
                  <a:moveTo>
                    <a:pt x="7619" y="375919"/>
                  </a:moveTo>
                  <a:lnTo>
                    <a:pt x="0" y="375919"/>
                  </a:lnTo>
                  <a:lnTo>
                    <a:pt x="0" y="382269"/>
                  </a:lnTo>
                  <a:lnTo>
                    <a:pt x="7619" y="382269"/>
                  </a:lnTo>
                  <a:lnTo>
                    <a:pt x="7619" y="375919"/>
                  </a:lnTo>
                  <a:close/>
                </a:path>
                <a:path w="7620" h="698500">
                  <a:moveTo>
                    <a:pt x="7619" y="382269"/>
                  </a:moveTo>
                  <a:lnTo>
                    <a:pt x="0" y="382269"/>
                  </a:lnTo>
                  <a:lnTo>
                    <a:pt x="0" y="388619"/>
                  </a:lnTo>
                  <a:lnTo>
                    <a:pt x="7619" y="388619"/>
                  </a:lnTo>
                  <a:lnTo>
                    <a:pt x="7619" y="382269"/>
                  </a:lnTo>
                  <a:close/>
                </a:path>
                <a:path w="7620" h="698500">
                  <a:moveTo>
                    <a:pt x="7619" y="388619"/>
                  </a:moveTo>
                  <a:lnTo>
                    <a:pt x="0" y="388619"/>
                  </a:lnTo>
                  <a:lnTo>
                    <a:pt x="0" y="394969"/>
                  </a:lnTo>
                  <a:lnTo>
                    <a:pt x="7619" y="394969"/>
                  </a:lnTo>
                  <a:lnTo>
                    <a:pt x="7619" y="388619"/>
                  </a:lnTo>
                  <a:close/>
                </a:path>
                <a:path w="7620" h="698500">
                  <a:moveTo>
                    <a:pt x="7619" y="394969"/>
                  </a:moveTo>
                  <a:lnTo>
                    <a:pt x="0" y="394969"/>
                  </a:lnTo>
                  <a:lnTo>
                    <a:pt x="0" y="401319"/>
                  </a:lnTo>
                  <a:lnTo>
                    <a:pt x="7619" y="401319"/>
                  </a:lnTo>
                  <a:lnTo>
                    <a:pt x="7619" y="394969"/>
                  </a:lnTo>
                  <a:close/>
                </a:path>
                <a:path w="7620" h="698500">
                  <a:moveTo>
                    <a:pt x="7619" y="401319"/>
                  </a:moveTo>
                  <a:lnTo>
                    <a:pt x="0" y="401319"/>
                  </a:lnTo>
                  <a:lnTo>
                    <a:pt x="0" y="407669"/>
                  </a:lnTo>
                  <a:lnTo>
                    <a:pt x="7619" y="407669"/>
                  </a:lnTo>
                  <a:lnTo>
                    <a:pt x="7619" y="401319"/>
                  </a:lnTo>
                  <a:close/>
                </a:path>
                <a:path w="7620" h="698500">
                  <a:moveTo>
                    <a:pt x="7619" y="407669"/>
                  </a:moveTo>
                  <a:lnTo>
                    <a:pt x="0" y="407669"/>
                  </a:lnTo>
                  <a:lnTo>
                    <a:pt x="0" y="414019"/>
                  </a:lnTo>
                  <a:lnTo>
                    <a:pt x="7619" y="414019"/>
                  </a:lnTo>
                  <a:lnTo>
                    <a:pt x="7619" y="407669"/>
                  </a:lnTo>
                  <a:close/>
                </a:path>
                <a:path w="7620" h="698500">
                  <a:moveTo>
                    <a:pt x="7619" y="414019"/>
                  </a:moveTo>
                  <a:lnTo>
                    <a:pt x="0" y="414019"/>
                  </a:lnTo>
                  <a:lnTo>
                    <a:pt x="0" y="420369"/>
                  </a:lnTo>
                  <a:lnTo>
                    <a:pt x="7619" y="420369"/>
                  </a:lnTo>
                  <a:lnTo>
                    <a:pt x="7619" y="414019"/>
                  </a:lnTo>
                  <a:close/>
                </a:path>
                <a:path w="7620" h="698500">
                  <a:moveTo>
                    <a:pt x="7619" y="420369"/>
                  </a:moveTo>
                  <a:lnTo>
                    <a:pt x="0" y="420369"/>
                  </a:lnTo>
                  <a:lnTo>
                    <a:pt x="0" y="426719"/>
                  </a:lnTo>
                  <a:lnTo>
                    <a:pt x="7619" y="426719"/>
                  </a:lnTo>
                  <a:lnTo>
                    <a:pt x="7619" y="420369"/>
                  </a:lnTo>
                  <a:close/>
                </a:path>
                <a:path w="7620" h="698500">
                  <a:moveTo>
                    <a:pt x="7619" y="426719"/>
                  </a:moveTo>
                  <a:lnTo>
                    <a:pt x="0" y="426719"/>
                  </a:lnTo>
                  <a:lnTo>
                    <a:pt x="0" y="433069"/>
                  </a:lnTo>
                  <a:lnTo>
                    <a:pt x="7619" y="433069"/>
                  </a:lnTo>
                  <a:lnTo>
                    <a:pt x="7619" y="426719"/>
                  </a:lnTo>
                  <a:close/>
                </a:path>
                <a:path w="7620" h="698500">
                  <a:moveTo>
                    <a:pt x="7619" y="433069"/>
                  </a:moveTo>
                  <a:lnTo>
                    <a:pt x="0" y="433069"/>
                  </a:lnTo>
                  <a:lnTo>
                    <a:pt x="0" y="439419"/>
                  </a:lnTo>
                  <a:lnTo>
                    <a:pt x="7619" y="439419"/>
                  </a:lnTo>
                  <a:lnTo>
                    <a:pt x="7619" y="433069"/>
                  </a:lnTo>
                  <a:close/>
                </a:path>
                <a:path w="7620" h="698500">
                  <a:moveTo>
                    <a:pt x="7619" y="439419"/>
                  </a:moveTo>
                  <a:lnTo>
                    <a:pt x="0" y="439419"/>
                  </a:lnTo>
                  <a:lnTo>
                    <a:pt x="0" y="445769"/>
                  </a:lnTo>
                  <a:lnTo>
                    <a:pt x="7619" y="445769"/>
                  </a:lnTo>
                  <a:lnTo>
                    <a:pt x="7619" y="439419"/>
                  </a:lnTo>
                  <a:close/>
                </a:path>
                <a:path w="7620" h="698500">
                  <a:moveTo>
                    <a:pt x="7619" y="445769"/>
                  </a:moveTo>
                  <a:lnTo>
                    <a:pt x="0" y="445769"/>
                  </a:lnTo>
                  <a:lnTo>
                    <a:pt x="0" y="452119"/>
                  </a:lnTo>
                  <a:lnTo>
                    <a:pt x="7619" y="452119"/>
                  </a:lnTo>
                  <a:lnTo>
                    <a:pt x="7619" y="445769"/>
                  </a:lnTo>
                  <a:close/>
                </a:path>
                <a:path w="7620" h="698500">
                  <a:moveTo>
                    <a:pt x="7619" y="452119"/>
                  </a:moveTo>
                  <a:lnTo>
                    <a:pt x="0" y="452119"/>
                  </a:lnTo>
                  <a:lnTo>
                    <a:pt x="0" y="458469"/>
                  </a:lnTo>
                  <a:lnTo>
                    <a:pt x="7619" y="458469"/>
                  </a:lnTo>
                  <a:lnTo>
                    <a:pt x="7619" y="452119"/>
                  </a:lnTo>
                  <a:close/>
                </a:path>
                <a:path w="7620" h="698500">
                  <a:moveTo>
                    <a:pt x="7619" y="458469"/>
                  </a:moveTo>
                  <a:lnTo>
                    <a:pt x="0" y="458469"/>
                  </a:lnTo>
                  <a:lnTo>
                    <a:pt x="0" y="483869"/>
                  </a:lnTo>
                  <a:lnTo>
                    <a:pt x="7619" y="483869"/>
                  </a:lnTo>
                  <a:lnTo>
                    <a:pt x="7619" y="458469"/>
                  </a:lnTo>
                  <a:close/>
                </a:path>
                <a:path w="7620" h="698500">
                  <a:moveTo>
                    <a:pt x="7619" y="483869"/>
                  </a:moveTo>
                  <a:lnTo>
                    <a:pt x="0" y="483869"/>
                  </a:lnTo>
                  <a:lnTo>
                    <a:pt x="0" y="488949"/>
                  </a:lnTo>
                  <a:lnTo>
                    <a:pt x="7619" y="488949"/>
                  </a:lnTo>
                  <a:lnTo>
                    <a:pt x="7619" y="483869"/>
                  </a:lnTo>
                  <a:close/>
                </a:path>
                <a:path w="7620" h="698500">
                  <a:moveTo>
                    <a:pt x="7619" y="488950"/>
                  </a:moveTo>
                  <a:lnTo>
                    <a:pt x="0" y="488950"/>
                  </a:lnTo>
                  <a:lnTo>
                    <a:pt x="0" y="496569"/>
                  </a:lnTo>
                  <a:lnTo>
                    <a:pt x="7619" y="496569"/>
                  </a:lnTo>
                  <a:lnTo>
                    <a:pt x="7619" y="488950"/>
                  </a:lnTo>
                  <a:close/>
                </a:path>
                <a:path w="7620" h="698500">
                  <a:moveTo>
                    <a:pt x="7619" y="496569"/>
                  </a:moveTo>
                  <a:lnTo>
                    <a:pt x="0" y="496569"/>
                  </a:lnTo>
                  <a:lnTo>
                    <a:pt x="0" y="502919"/>
                  </a:lnTo>
                  <a:lnTo>
                    <a:pt x="7619" y="502919"/>
                  </a:lnTo>
                  <a:lnTo>
                    <a:pt x="7619" y="496569"/>
                  </a:lnTo>
                  <a:close/>
                </a:path>
                <a:path w="7620" h="698500">
                  <a:moveTo>
                    <a:pt x="7619" y="502919"/>
                  </a:moveTo>
                  <a:lnTo>
                    <a:pt x="0" y="502919"/>
                  </a:lnTo>
                  <a:lnTo>
                    <a:pt x="0" y="509269"/>
                  </a:lnTo>
                  <a:lnTo>
                    <a:pt x="7619" y="509269"/>
                  </a:lnTo>
                  <a:lnTo>
                    <a:pt x="7619" y="502919"/>
                  </a:lnTo>
                  <a:close/>
                </a:path>
                <a:path w="7620" h="698500">
                  <a:moveTo>
                    <a:pt x="7619" y="509269"/>
                  </a:moveTo>
                  <a:lnTo>
                    <a:pt x="0" y="509269"/>
                  </a:lnTo>
                  <a:lnTo>
                    <a:pt x="0" y="515619"/>
                  </a:lnTo>
                  <a:lnTo>
                    <a:pt x="7619" y="515619"/>
                  </a:lnTo>
                  <a:lnTo>
                    <a:pt x="7619" y="509269"/>
                  </a:lnTo>
                  <a:close/>
                </a:path>
                <a:path w="7620" h="698500">
                  <a:moveTo>
                    <a:pt x="7619" y="515619"/>
                  </a:moveTo>
                  <a:lnTo>
                    <a:pt x="0" y="515619"/>
                  </a:lnTo>
                  <a:lnTo>
                    <a:pt x="0" y="521969"/>
                  </a:lnTo>
                  <a:lnTo>
                    <a:pt x="7619" y="521969"/>
                  </a:lnTo>
                  <a:lnTo>
                    <a:pt x="7619" y="515619"/>
                  </a:lnTo>
                  <a:close/>
                </a:path>
                <a:path w="7620" h="698500">
                  <a:moveTo>
                    <a:pt x="7619" y="521969"/>
                  </a:moveTo>
                  <a:lnTo>
                    <a:pt x="0" y="521969"/>
                  </a:lnTo>
                  <a:lnTo>
                    <a:pt x="0" y="528319"/>
                  </a:lnTo>
                  <a:lnTo>
                    <a:pt x="7619" y="528319"/>
                  </a:lnTo>
                  <a:lnTo>
                    <a:pt x="7619" y="521969"/>
                  </a:lnTo>
                  <a:close/>
                </a:path>
                <a:path w="7620" h="698500">
                  <a:moveTo>
                    <a:pt x="7619" y="528319"/>
                  </a:moveTo>
                  <a:lnTo>
                    <a:pt x="0" y="528319"/>
                  </a:lnTo>
                  <a:lnTo>
                    <a:pt x="0" y="534669"/>
                  </a:lnTo>
                  <a:lnTo>
                    <a:pt x="7619" y="534669"/>
                  </a:lnTo>
                  <a:lnTo>
                    <a:pt x="7619" y="528319"/>
                  </a:lnTo>
                  <a:close/>
                </a:path>
                <a:path w="7620" h="698500">
                  <a:moveTo>
                    <a:pt x="7619" y="534669"/>
                  </a:moveTo>
                  <a:lnTo>
                    <a:pt x="0" y="534669"/>
                  </a:lnTo>
                  <a:lnTo>
                    <a:pt x="0" y="541019"/>
                  </a:lnTo>
                  <a:lnTo>
                    <a:pt x="7619" y="541019"/>
                  </a:lnTo>
                  <a:lnTo>
                    <a:pt x="7619" y="534669"/>
                  </a:lnTo>
                  <a:close/>
                </a:path>
                <a:path w="7620" h="698500">
                  <a:moveTo>
                    <a:pt x="7619" y="541019"/>
                  </a:moveTo>
                  <a:lnTo>
                    <a:pt x="0" y="541019"/>
                  </a:lnTo>
                  <a:lnTo>
                    <a:pt x="0" y="547369"/>
                  </a:lnTo>
                  <a:lnTo>
                    <a:pt x="7619" y="547369"/>
                  </a:lnTo>
                  <a:lnTo>
                    <a:pt x="7619" y="541019"/>
                  </a:lnTo>
                  <a:close/>
                </a:path>
                <a:path w="7620" h="698500">
                  <a:moveTo>
                    <a:pt x="7619" y="547369"/>
                  </a:moveTo>
                  <a:lnTo>
                    <a:pt x="0" y="547369"/>
                  </a:lnTo>
                  <a:lnTo>
                    <a:pt x="0" y="553719"/>
                  </a:lnTo>
                  <a:lnTo>
                    <a:pt x="7619" y="553719"/>
                  </a:lnTo>
                  <a:lnTo>
                    <a:pt x="7619" y="547369"/>
                  </a:lnTo>
                  <a:close/>
                </a:path>
                <a:path w="7620" h="698500">
                  <a:moveTo>
                    <a:pt x="7619" y="553719"/>
                  </a:moveTo>
                  <a:lnTo>
                    <a:pt x="0" y="553719"/>
                  </a:lnTo>
                  <a:lnTo>
                    <a:pt x="0" y="571499"/>
                  </a:lnTo>
                  <a:lnTo>
                    <a:pt x="7619" y="571499"/>
                  </a:lnTo>
                  <a:lnTo>
                    <a:pt x="7619" y="553719"/>
                  </a:lnTo>
                  <a:close/>
                </a:path>
                <a:path w="7620" h="698500">
                  <a:moveTo>
                    <a:pt x="7619" y="571500"/>
                  </a:moveTo>
                  <a:lnTo>
                    <a:pt x="0" y="571500"/>
                  </a:lnTo>
                  <a:lnTo>
                    <a:pt x="0" y="579119"/>
                  </a:lnTo>
                  <a:lnTo>
                    <a:pt x="7619" y="579119"/>
                  </a:lnTo>
                  <a:lnTo>
                    <a:pt x="7619" y="571500"/>
                  </a:lnTo>
                  <a:close/>
                </a:path>
                <a:path w="7620" h="698500">
                  <a:moveTo>
                    <a:pt x="7619" y="579119"/>
                  </a:moveTo>
                  <a:lnTo>
                    <a:pt x="0" y="579119"/>
                  </a:lnTo>
                  <a:lnTo>
                    <a:pt x="0" y="584199"/>
                  </a:lnTo>
                  <a:lnTo>
                    <a:pt x="7619" y="584199"/>
                  </a:lnTo>
                  <a:lnTo>
                    <a:pt x="7619" y="579119"/>
                  </a:lnTo>
                  <a:close/>
                </a:path>
                <a:path w="7620" h="698500">
                  <a:moveTo>
                    <a:pt x="7619" y="584200"/>
                  </a:moveTo>
                  <a:lnTo>
                    <a:pt x="0" y="584200"/>
                  </a:lnTo>
                  <a:lnTo>
                    <a:pt x="0" y="591819"/>
                  </a:lnTo>
                  <a:lnTo>
                    <a:pt x="7619" y="591819"/>
                  </a:lnTo>
                  <a:lnTo>
                    <a:pt x="7619" y="584200"/>
                  </a:lnTo>
                  <a:close/>
                </a:path>
                <a:path w="7620" h="698500">
                  <a:moveTo>
                    <a:pt x="7619" y="591819"/>
                  </a:moveTo>
                  <a:lnTo>
                    <a:pt x="0" y="591819"/>
                  </a:lnTo>
                  <a:lnTo>
                    <a:pt x="0" y="598169"/>
                  </a:lnTo>
                  <a:lnTo>
                    <a:pt x="7619" y="598169"/>
                  </a:lnTo>
                  <a:lnTo>
                    <a:pt x="7619" y="591819"/>
                  </a:lnTo>
                  <a:close/>
                </a:path>
                <a:path w="7620" h="698500">
                  <a:moveTo>
                    <a:pt x="7619" y="598169"/>
                  </a:moveTo>
                  <a:lnTo>
                    <a:pt x="0" y="598169"/>
                  </a:lnTo>
                  <a:lnTo>
                    <a:pt x="0" y="604519"/>
                  </a:lnTo>
                  <a:lnTo>
                    <a:pt x="7619" y="604519"/>
                  </a:lnTo>
                  <a:lnTo>
                    <a:pt x="7619" y="598169"/>
                  </a:lnTo>
                  <a:close/>
                </a:path>
                <a:path w="7620" h="698500">
                  <a:moveTo>
                    <a:pt x="7619" y="604519"/>
                  </a:moveTo>
                  <a:lnTo>
                    <a:pt x="0" y="604519"/>
                  </a:lnTo>
                  <a:lnTo>
                    <a:pt x="0" y="610869"/>
                  </a:lnTo>
                  <a:lnTo>
                    <a:pt x="7619" y="610869"/>
                  </a:lnTo>
                  <a:lnTo>
                    <a:pt x="7619" y="604519"/>
                  </a:lnTo>
                  <a:close/>
                </a:path>
                <a:path w="7620" h="698500">
                  <a:moveTo>
                    <a:pt x="7619" y="610869"/>
                  </a:moveTo>
                  <a:lnTo>
                    <a:pt x="0" y="610869"/>
                  </a:lnTo>
                  <a:lnTo>
                    <a:pt x="0" y="617219"/>
                  </a:lnTo>
                  <a:lnTo>
                    <a:pt x="7619" y="617219"/>
                  </a:lnTo>
                  <a:lnTo>
                    <a:pt x="7619" y="610869"/>
                  </a:lnTo>
                  <a:close/>
                </a:path>
                <a:path w="7620" h="698500">
                  <a:moveTo>
                    <a:pt x="7619" y="617219"/>
                  </a:moveTo>
                  <a:lnTo>
                    <a:pt x="0" y="617219"/>
                  </a:lnTo>
                  <a:lnTo>
                    <a:pt x="0" y="623569"/>
                  </a:lnTo>
                  <a:lnTo>
                    <a:pt x="7619" y="623569"/>
                  </a:lnTo>
                  <a:lnTo>
                    <a:pt x="7619" y="617219"/>
                  </a:lnTo>
                  <a:close/>
                </a:path>
                <a:path w="7620" h="698500">
                  <a:moveTo>
                    <a:pt x="7619" y="623569"/>
                  </a:moveTo>
                  <a:lnTo>
                    <a:pt x="0" y="623569"/>
                  </a:lnTo>
                  <a:lnTo>
                    <a:pt x="0" y="629919"/>
                  </a:lnTo>
                  <a:lnTo>
                    <a:pt x="7619" y="629919"/>
                  </a:lnTo>
                  <a:lnTo>
                    <a:pt x="7619" y="623569"/>
                  </a:lnTo>
                  <a:close/>
                </a:path>
                <a:path w="7620" h="698500">
                  <a:moveTo>
                    <a:pt x="7619" y="629919"/>
                  </a:moveTo>
                  <a:lnTo>
                    <a:pt x="0" y="629919"/>
                  </a:lnTo>
                  <a:lnTo>
                    <a:pt x="0" y="636269"/>
                  </a:lnTo>
                  <a:lnTo>
                    <a:pt x="7619" y="636269"/>
                  </a:lnTo>
                  <a:lnTo>
                    <a:pt x="7619" y="629919"/>
                  </a:lnTo>
                  <a:close/>
                </a:path>
                <a:path w="7620" h="698500">
                  <a:moveTo>
                    <a:pt x="7619" y="636269"/>
                  </a:moveTo>
                  <a:lnTo>
                    <a:pt x="0" y="636269"/>
                  </a:lnTo>
                  <a:lnTo>
                    <a:pt x="0" y="642619"/>
                  </a:lnTo>
                  <a:lnTo>
                    <a:pt x="7619" y="642619"/>
                  </a:lnTo>
                  <a:lnTo>
                    <a:pt x="7619" y="636269"/>
                  </a:lnTo>
                  <a:close/>
                </a:path>
                <a:path w="7620" h="698500">
                  <a:moveTo>
                    <a:pt x="7619" y="642619"/>
                  </a:moveTo>
                  <a:lnTo>
                    <a:pt x="0" y="642619"/>
                  </a:lnTo>
                  <a:lnTo>
                    <a:pt x="0" y="648969"/>
                  </a:lnTo>
                  <a:lnTo>
                    <a:pt x="7619" y="648969"/>
                  </a:lnTo>
                  <a:lnTo>
                    <a:pt x="7619" y="642619"/>
                  </a:lnTo>
                  <a:close/>
                </a:path>
                <a:path w="7620" h="698500">
                  <a:moveTo>
                    <a:pt x="7619" y="648969"/>
                  </a:moveTo>
                  <a:lnTo>
                    <a:pt x="0" y="648969"/>
                  </a:lnTo>
                  <a:lnTo>
                    <a:pt x="0" y="655319"/>
                  </a:lnTo>
                  <a:lnTo>
                    <a:pt x="7619" y="655319"/>
                  </a:lnTo>
                  <a:lnTo>
                    <a:pt x="7619" y="648969"/>
                  </a:lnTo>
                  <a:close/>
                </a:path>
                <a:path w="7620" h="698500">
                  <a:moveTo>
                    <a:pt x="7619" y="655319"/>
                  </a:moveTo>
                  <a:lnTo>
                    <a:pt x="0" y="655319"/>
                  </a:lnTo>
                  <a:lnTo>
                    <a:pt x="0" y="661669"/>
                  </a:lnTo>
                  <a:lnTo>
                    <a:pt x="7619" y="661669"/>
                  </a:lnTo>
                  <a:lnTo>
                    <a:pt x="7619" y="655319"/>
                  </a:lnTo>
                  <a:close/>
                </a:path>
                <a:path w="7620" h="698500">
                  <a:moveTo>
                    <a:pt x="7619" y="661669"/>
                  </a:moveTo>
                  <a:lnTo>
                    <a:pt x="0" y="661669"/>
                  </a:lnTo>
                  <a:lnTo>
                    <a:pt x="0" y="668019"/>
                  </a:lnTo>
                  <a:lnTo>
                    <a:pt x="7619" y="668019"/>
                  </a:lnTo>
                  <a:lnTo>
                    <a:pt x="7619" y="661669"/>
                  </a:lnTo>
                  <a:close/>
                </a:path>
                <a:path w="7620" h="698500">
                  <a:moveTo>
                    <a:pt x="7619" y="668019"/>
                  </a:moveTo>
                  <a:lnTo>
                    <a:pt x="0" y="668019"/>
                  </a:lnTo>
                  <a:lnTo>
                    <a:pt x="0" y="674369"/>
                  </a:lnTo>
                  <a:lnTo>
                    <a:pt x="7619" y="674369"/>
                  </a:lnTo>
                  <a:lnTo>
                    <a:pt x="7619" y="668019"/>
                  </a:lnTo>
                  <a:close/>
                </a:path>
                <a:path w="7620" h="698500">
                  <a:moveTo>
                    <a:pt x="7619" y="674369"/>
                  </a:moveTo>
                  <a:lnTo>
                    <a:pt x="0" y="674369"/>
                  </a:lnTo>
                  <a:lnTo>
                    <a:pt x="0" y="680719"/>
                  </a:lnTo>
                  <a:lnTo>
                    <a:pt x="7619" y="680719"/>
                  </a:lnTo>
                  <a:lnTo>
                    <a:pt x="7619" y="674369"/>
                  </a:lnTo>
                  <a:close/>
                </a:path>
                <a:path w="7620" h="698500">
                  <a:moveTo>
                    <a:pt x="7619" y="680719"/>
                  </a:moveTo>
                  <a:lnTo>
                    <a:pt x="0" y="680719"/>
                  </a:lnTo>
                  <a:lnTo>
                    <a:pt x="0" y="687069"/>
                  </a:lnTo>
                  <a:lnTo>
                    <a:pt x="7619" y="687069"/>
                  </a:lnTo>
                  <a:lnTo>
                    <a:pt x="7619" y="680719"/>
                  </a:lnTo>
                  <a:close/>
                </a:path>
                <a:path w="7620" h="698500">
                  <a:moveTo>
                    <a:pt x="7619" y="687069"/>
                  </a:moveTo>
                  <a:lnTo>
                    <a:pt x="0" y="687069"/>
                  </a:lnTo>
                  <a:lnTo>
                    <a:pt x="0" y="693419"/>
                  </a:lnTo>
                  <a:lnTo>
                    <a:pt x="7619" y="693419"/>
                  </a:lnTo>
                  <a:lnTo>
                    <a:pt x="7619" y="687069"/>
                  </a:lnTo>
                  <a:close/>
                </a:path>
                <a:path w="7620" h="698500">
                  <a:moveTo>
                    <a:pt x="7619" y="693419"/>
                  </a:moveTo>
                  <a:lnTo>
                    <a:pt x="0" y="693419"/>
                  </a:lnTo>
                  <a:lnTo>
                    <a:pt x="0" y="697229"/>
                  </a:lnTo>
                  <a:lnTo>
                    <a:pt x="3809" y="697229"/>
                  </a:lnTo>
                  <a:lnTo>
                    <a:pt x="3809" y="698499"/>
                  </a:lnTo>
                  <a:lnTo>
                    <a:pt x="7619" y="698499"/>
                  </a:lnTo>
                  <a:lnTo>
                    <a:pt x="7619" y="693419"/>
                  </a:lnTo>
                  <a:close/>
                </a:path>
              </a:pathLst>
            </a:custGeom>
            <a:solidFill>
              <a:srgbClr val="2400F9"/>
            </a:solidFill>
          </p:spPr>
          <p:txBody>
            <a:bodyPr bIns="0" lIns="0" rIns="0" rtlCol="0" tIns="0" wrap="square"/>
            <a:p/>
          </p:txBody>
        </p:sp>
        <p:sp>
          <p:nvSpPr>
            <p:cNvPr id="1050020" name="object 1321"/>
            <p:cNvSpPr/>
            <p:nvPr/>
          </p:nvSpPr>
          <p:spPr>
            <a:xfrm>
              <a:off x="6510020" y="4480559"/>
              <a:ext cx="7620" cy="694690"/>
            </a:xfrm>
            <a:custGeom>
              <a:avLst/>
              <a:ahLst/>
              <a:rect l="l" t="t" r="r" b="b"/>
              <a:pathLst>
                <a:path w="7620" h="694689">
                  <a:moveTo>
                    <a:pt x="7620" y="0"/>
                  </a:moveTo>
                  <a:lnTo>
                    <a:pt x="5079" y="0"/>
                  </a:lnTo>
                  <a:lnTo>
                    <a:pt x="5079" y="1269"/>
                  </a:lnTo>
                  <a:lnTo>
                    <a:pt x="0" y="1269"/>
                  </a:lnTo>
                  <a:lnTo>
                    <a:pt x="0" y="5079"/>
                  </a:lnTo>
                  <a:lnTo>
                    <a:pt x="7620" y="5079"/>
                  </a:lnTo>
                  <a:lnTo>
                    <a:pt x="7620" y="0"/>
                  </a:lnTo>
                  <a:close/>
                </a:path>
                <a:path w="7620" h="694689">
                  <a:moveTo>
                    <a:pt x="7620" y="5080"/>
                  </a:moveTo>
                  <a:lnTo>
                    <a:pt x="0" y="5080"/>
                  </a:lnTo>
                  <a:lnTo>
                    <a:pt x="0" y="11429"/>
                  </a:lnTo>
                  <a:lnTo>
                    <a:pt x="7620" y="11429"/>
                  </a:lnTo>
                  <a:lnTo>
                    <a:pt x="7620" y="5080"/>
                  </a:lnTo>
                  <a:close/>
                </a:path>
                <a:path w="7620" h="694689">
                  <a:moveTo>
                    <a:pt x="7620" y="11430"/>
                  </a:moveTo>
                  <a:lnTo>
                    <a:pt x="0" y="11430"/>
                  </a:lnTo>
                  <a:lnTo>
                    <a:pt x="0" y="17779"/>
                  </a:lnTo>
                  <a:lnTo>
                    <a:pt x="7620" y="17779"/>
                  </a:lnTo>
                  <a:lnTo>
                    <a:pt x="7620" y="11430"/>
                  </a:lnTo>
                  <a:close/>
                </a:path>
                <a:path w="7620" h="694689">
                  <a:moveTo>
                    <a:pt x="7620" y="17780"/>
                  </a:moveTo>
                  <a:lnTo>
                    <a:pt x="0" y="17780"/>
                  </a:lnTo>
                  <a:lnTo>
                    <a:pt x="0" y="24129"/>
                  </a:lnTo>
                  <a:lnTo>
                    <a:pt x="7620" y="24129"/>
                  </a:lnTo>
                  <a:lnTo>
                    <a:pt x="7620" y="17780"/>
                  </a:lnTo>
                  <a:close/>
                </a:path>
                <a:path w="7620" h="694689">
                  <a:moveTo>
                    <a:pt x="7620" y="24130"/>
                  </a:moveTo>
                  <a:lnTo>
                    <a:pt x="0" y="24130"/>
                  </a:lnTo>
                  <a:lnTo>
                    <a:pt x="0" y="30479"/>
                  </a:lnTo>
                  <a:lnTo>
                    <a:pt x="7620" y="30479"/>
                  </a:lnTo>
                  <a:lnTo>
                    <a:pt x="7620" y="24130"/>
                  </a:lnTo>
                  <a:close/>
                </a:path>
                <a:path w="7620" h="694689">
                  <a:moveTo>
                    <a:pt x="7620" y="30480"/>
                  </a:moveTo>
                  <a:lnTo>
                    <a:pt x="0" y="30480"/>
                  </a:lnTo>
                  <a:lnTo>
                    <a:pt x="0" y="36829"/>
                  </a:lnTo>
                  <a:lnTo>
                    <a:pt x="7620" y="36829"/>
                  </a:lnTo>
                  <a:lnTo>
                    <a:pt x="7620" y="30480"/>
                  </a:lnTo>
                  <a:close/>
                </a:path>
                <a:path w="7620" h="694689">
                  <a:moveTo>
                    <a:pt x="7620" y="36830"/>
                  </a:moveTo>
                  <a:lnTo>
                    <a:pt x="0" y="36830"/>
                  </a:lnTo>
                  <a:lnTo>
                    <a:pt x="0" y="43179"/>
                  </a:lnTo>
                  <a:lnTo>
                    <a:pt x="7620" y="43179"/>
                  </a:lnTo>
                  <a:lnTo>
                    <a:pt x="7620" y="36830"/>
                  </a:lnTo>
                  <a:close/>
                </a:path>
                <a:path w="7620" h="694689">
                  <a:moveTo>
                    <a:pt x="7620" y="43180"/>
                  </a:moveTo>
                  <a:lnTo>
                    <a:pt x="0" y="43180"/>
                  </a:lnTo>
                  <a:lnTo>
                    <a:pt x="0" y="49529"/>
                  </a:lnTo>
                  <a:lnTo>
                    <a:pt x="7620" y="49529"/>
                  </a:lnTo>
                  <a:lnTo>
                    <a:pt x="7620" y="43180"/>
                  </a:lnTo>
                  <a:close/>
                </a:path>
                <a:path w="7620" h="694689">
                  <a:moveTo>
                    <a:pt x="7620" y="49530"/>
                  </a:moveTo>
                  <a:lnTo>
                    <a:pt x="0" y="49530"/>
                  </a:lnTo>
                  <a:lnTo>
                    <a:pt x="0" y="55879"/>
                  </a:lnTo>
                  <a:lnTo>
                    <a:pt x="7620" y="55879"/>
                  </a:lnTo>
                  <a:lnTo>
                    <a:pt x="7620" y="49530"/>
                  </a:lnTo>
                  <a:close/>
                </a:path>
                <a:path w="7620" h="694689">
                  <a:moveTo>
                    <a:pt x="7620" y="55880"/>
                  </a:moveTo>
                  <a:lnTo>
                    <a:pt x="0" y="55880"/>
                  </a:lnTo>
                  <a:lnTo>
                    <a:pt x="0" y="62229"/>
                  </a:lnTo>
                  <a:lnTo>
                    <a:pt x="7620" y="62229"/>
                  </a:lnTo>
                  <a:lnTo>
                    <a:pt x="7620" y="55880"/>
                  </a:lnTo>
                  <a:close/>
                </a:path>
                <a:path w="7620" h="694689">
                  <a:moveTo>
                    <a:pt x="7620" y="62230"/>
                  </a:moveTo>
                  <a:lnTo>
                    <a:pt x="0" y="62230"/>
                  </a:lnTo>
                  <a:lnTo>
                    <a:pt x="0" y="68579"/>
                  </a:lnTo>
                  <a:lnTo>
                    <a:pt x="7620" y="68579"/>
                  </a:lnTo>
                  <a:lnTo>
                    <a:pt x="7620" y="62230"/>
                  </a:lnTo>
                  <a:close/>
                </a:path>
                <a:path w="7620" h="694689">
                  <a:moveTo>
                    <a:pt x="7620" y="68580"/>
                  </a:moveTo>
                  <a:lnTo>
                    <a:pt x="0" y="68580"/>
                  </a:lnTo>
                  <a:lnTo>
                    <a:pt x="0" y="74929"/>
                  </a:lnTo>
                  <a:lnTo>
                    <a:pt x="7620" y="74929"/>
                  </a:lnTo>
                  <a:lnTo>
                    <a:pt x="7620" y="68580"/>
                  </a:lnTo>
                  <a:close/>
                </a:path>
                <a:path w="7620" h="694689">
                  <a:moveTo>
                    <a:pt x="7620" y="74930"/>
                  </a:moveTo>
                  <a:lnTo>
                    <a:pt x="0" y="74930"/>
                  </a:lnTo>
                  <a:lnTo>
                    <a:pt x="0" y="81279"/>
                  </a:lnTo>
                  <a:lnTo>
                    <a:pt x="7620" y="81279"/>
                  </a:lnTo>
                  <a:lnTo>
                    <a:pt x="7620" y="74930"/>
                  </a:lnTo>
                  <a:close/>
                </a:path>
                <a:path w="7620" h="694689">
                  <a:moveTo>
                    <a:pt x="7620" y="81280"/>
                  </a:moveTo>
                  <a:lnTo>
                    <a:pt x="0" y="81280"/>
                  </a:lnTo>
                  <a:lnTo>
                    <a:pt x="0" y="87629"/>
                  </a:lnTo>
                  <a:lnTo>
                    <a:pt x="7620" y="87629"/>
                  </a:lnTo>
                  <a:lnTo>
                    <a:pt x="7620" y="81280"/>
                  </a:lnTo>
                  <a:close/>
                </a:path>
                <a:path w="7620" h="694689">
                  <a:moveTo>
                    <a:pt x="7620" y="87630"/>
                  </a:moveTo>
                  <a:lnTo>
                    <a:pt x="0" y="87630"/>
                  </a:lnTo>
                  <a:lnTo>
                    <a:pt x="0" y="93979"/>
                  </a:lnTo>
                  <a:lnTo>
                    <a:pt x="7620" y="93979"/>
                  </a:lnTo>
                  <a:lnTo>
                    <a:pt x="7620" y="87630"/>
                  </a:lnTo>
                  <a:close/>
                </a:path>
                <a:path w="7620" h="694689">
                  <a:moveTo>
                    <a:pt x="7620" y="93980"/>
                  </a:moveTo>
                  <a:lnTo>
                    <a:pt x="0" y="93980"/>
                  </a:lnTo>
                  <a:lnTo>
                    <a:pt x="0" y="100329"/>
                  </a:lnTo>
                  <a:lnTo>
                    <a:pt x="7620" y="100329"/>
                  </a:lnTo>
                  <a:lnTo>
                    <a:pt x="7620" y="93980"/>
                  </a:lnTo>
                  <a:close/>
                </a:path>
                <a:path w="7620" h="694689">
                  <a:moveTo>
                    <a:pt x="7620" y="100330"/>
                  </a:moveTo>
                  <a:lnTo>
                    <a:pt x="0" y="100330"/>
                  </a:lnTo>
                  <a:lnTo>
                    <a:pt x="0" y="106679"/>
                  </a:lnTo>
                  <a:lnTo>
                    <a:pt x="7620" y="106679"/>
                  </a:lnTo>
                  <a:lnTo>
                    <a:pt x="7620" y="100330"/>
                  </a:lnTo>
                  <a:close/>
                </a:path>
                <a:path w="7620" h="694689">
                  <a:moveTo>
                    <a:pt x="7620" y="106680"/>
                  </a:moveTo>
                  <a:lnTo>
                    <a:pt x="0" y="106680"/>
                  </a:lnTo>
                  <a:lnTo>
                    <a:pt x="0" y="113029"/>
                  </a:lnTo>
                  <a:lnTo>
                    <a:pt x="7620" y="113029"/>
                  </a:lnTo>
                  <a:lnTo>
                    <a:pt x="7620" y="106680"/>
                  </a:lnTo>
                  <a:close/>
                </a:path>
                <a:path w="7620" h="694689">
                  <a:moveTo>
                    <a:pt x="7620" y="113030"/>
                  </a:moveTo>
                  <a:lnTo>
                    <a:pt x="0" y="113030"/>
                  </a:lnTo>
                  <a:lnTo>
                    <a:pt x="0" y="119379"/>
                  </a:lnTo>
                  <a:lnTo>
                    <a:pt x="7620" y="119379"/>
                  </a:lnTo>
                  <a:lnTo>
                    <a:pt x="7620" y="113030"/>
                  </a:lnTo>
                  <a:close/>
                </a:path>
                <a:path w="7620" h="694689">
                  <a:moveTo>
                    <a:pt x="7620" y="119380"/>
                  </a:moveTo>
                  <a:lnTo>
                    <a:pt x="0" y="119380"/>
                  </a:lnTo>
                  <a:lnTo>
                    <a:pt x="0" y="125729"/>
                  </a:lnTo>
                  <a:lnTo>
                    <a:pt x="7620" y="125729"/>
                  </a:lnTo>
                  <a:lnTo>
                    <a:pt x="7620" y="119380"/>
                  </a:lnTo>
                  <a:close/>
                </a:path>
                <a:path w="7620" h="694689">
                  <a:moveTo>
                    <a:pt x="7620" y="125730"/>
                  </a:moveTo>
                  <a:lnTo>
                    <a:pt x="0" y="125730"/>
                  </a:lnTo>
                  <a:lnTo>
                    <a:pt x="0" y="130809"/>
                  </a:lnTo>
                  <a:lnTo>
                    <a:pt x="7620" y="130809"/>
                  </a:lnTo>
                  <a:lnTo>
                    <a:pt x="7620" y="125730"/>
                  </a:lnTo>
                  <a:close/>
                </a:path>
                <a:path w="7620" h="694689">
                  <a:moveTo>
                    <a:pt x="7620" y="130810"/>
                  </a:moveTo>
                  <a:lnTo>
                    <a:pt x="0" y="130810"/>
                  </a:lnTo>
                  <a:lnTo>
                    <a:pt x="0" y="138429"/>
                  </a:lnTo>
                  <a:lnTo>
                    <a:pt x="7620" y="138429"/>
                  </a:lnTo>
                  <a:lnTo>
                    <a:pt x="7620" y="130810"/>
                  </a:lnTo>
                  <a:close/>
                </a:path>
                <a:path w="7620" h="694689">
                  <a:moveTo>
                    <a:pt x="7620" y="138430"/>
                  </a:moveTo>
                  <a:lnTo>
                    <a:pt x="0" y="138430"/>
                  </a:lnTo>
                  <a:lnTo>
                    <a:pt x="0" y="144779"/>
                  </a:lnTo>
                  <a:lnTo>
                    <a:pt x="7620" y="144779"/>
                  </a:lnTo>
                  <a:lnTo>
                    <a:pt x="7620" y="138430"/>
                  </a:lnTo>
                  <a:close/>
                </a:path>
                <a:path w="7620" h="694689">
                  <a:moveTo>
                    <a:pt x="7620" y="144780"/>
                  </a:moveTo>
                  <a:lnTo>
                    <a:pt x="0" y="144780"/>
                  </a:lnTo>
                  <a:lnTo>
                    <a:pt x="0" y="151129"/>
                  </a:lnTo>
                  <a:lnTo>
                    <a:pt x="7620" y="151129"/>
                  </a:lnTo>
                  <a:lnTo>
                    <a:pt x="7620" y="144780"/>
                  </a:lnTo>
                  <a:close/>
                </a:path>
                <a:path w="7620" h="694689">
                  <a:moveTo>
                    <a:pt x="7620" y="151130"/>
                  </a:moveTo>
                  <a:lnTo>
                    <a:pt x="0" y="151130"/>
                  </a:lnTo>
                  <a:lnTo>
                    <a:pt x="0" y="157479"/>
                  </a:lnTo>
                  <a:lnTo>
                    <a:pt x="7620" y="157479"/>
                  </a:lnTo>
                  <a:lnTo>
                    <a:pt x="7620" y="151130"/>
                  </a:lnTo>
                  <a:close/>
                </a:path>
                <a:path w="7620" h="694689">
                  <a:moveTo>
                    <a:pt x="7620" y="157480"/>
                  </a:moveTo>
                  <a:lnTo>
                    <a:pt x="0" y="157480"/>
                  </a:lnTo>
                  <a:lnTo>
                    <a:pt x="0" y="163829"/>
                  </a:lnTo>
                  <a:lnTo>
                    <a:pt x="7620" y="163829"/>
                  </a:lnTo>
                  <a:lnTo>
                    <a:pt x="7620" y="157480"/>
                  </a:lnTo>
                  <a:close/>
                </a:path>
                <a:path w="7620" h="694689">
                  <a:moveTo>
                    <a:pt x="7620" y="163830"/>
                  </a:moveTo>
                  <a:lnTo>
                    <a:pt x="0" y="163830"/>
                  </a:lnTo>
                  <a:lnTo>
                    <a:pt x="0" y="170179"/>
                  </a:lnTo>
                  <a:lnTo>
                    <a:pt x="7620" y="170179"/>
                  </a:lnTo>
                  <a:lnTo>
                    <a:pt x="7620" y="163830"/>
                  </a:lnTo>
                  <a:close/>
                </a:path>
                <a:path w="7620" h="694689">
                  <a:moveTo>
                    <a:pt x="7620" y="170180"/>
                  </a:moveTo>
                  <a:lnTo>
                    <a:pt x="0" y="170180"/>
                  </a:lnTo>
                  <a:lnTo>
                    <a:pt x="0" y="176529"/>
                  </a:lnTo>
                  <a:lnTo>
                    <a:pt x="7620" y="176529"/>
                  </a:lnTo>
                  <a:lnTo>
                    <a:pt x="7620" y="170180"/>
                  </a:lnTo>
                  <a:close/>
                </a:path>
                <a:path w="7620" h="694689">
                  <a:moveTo>
                    <a:pt x="7620" y="176530"/>
                  </a:moveTo>
                  <a:lnTo>
                    <a:pt x="0" y="176530"/>
                  </a:lnTo>
                  <a:lnTo>
                    <a:pt x="0" y="182879"/>
                  </a:lnTo>
                  <a:lnTo>
                    <a:pt x="7620" y="182879"/>
                  </a:lnTo>
                  <a:lnTo>
                    <a:pt x="7620" y="176530"/>
                  </a:lnTo>
                  <a:close/>
                </a:path>
                <a:path w="7620" h="694689">
                  <a:moveTo>
                    <a:pt x="7620" y="182880"/>
                  </a:moveTo>
                  <a:lnTo>
                    <a:pt x="0" y="182880"/>
                  </a:lnTo>
                  <a:lnTo>
                    <a:pt x="0" y="189229"/>
                  </a:lnTo>
                  <a:lnTo>
                    <a:pt x="7620" y="189229"/>
                  </a:lnTo>
                  <a:lnTo>
                    <a:pt x="7620" y="182880"/>
                  </a:lnTo>
                  <a:close/>
                </a:path>
                <a:path w="7620" h="694689">
                  <a:moveTo>
                    <a:pt x="7620" y="189230"/>
                  </a:moveTo>
                  <a:lnTo>
                    <a:pt x="0" y="189230"/>
                  </a:lnTo>
                  <a:lnTo>
                    <a:pt x="0" y="195579"/>
                  </a:lnTo>
                  <a:lnTo>
                    <a:pt x="7620" y="195579"/>
                  </a:lnTo>
                  <a:lnTo>
                    <a:pt x="7620" y="189230"/>
                  </a:lnTo>
                  <a:close/>
                </a:path>
                <a:path w="7620" h="694689">
                  <a:moveTo>
                    <a:pt x="7620" y="195580"/>
                  </a:moveTo>
                  <a:lnTo>
                    <a:pt x="0" y="195580"/>
                  </a:lnTo>
                  <a:lnTo>
                    <a:pt x="0" y="201929"/>
                  </a:lnTo>
                  <a:lnTo>
                    <a:pt x="7620" y="201929"/>
                  </a:lnTo>
                  <a:lnTo>
                    <a:pt x="7620" y="195580"/>
                  </a:lnTo>
                  <a:close/>
                </a:path>
                <a:path w="7620" h="694689">
                  <a:moveTo>
                    <a:pt x="7620" y="201930"/>
                  </a:moveTo>
                  <a:lnTo>
                    <a:pt x="0" y="201930"/>
                  </a:lnTo>
                  <a:lnTo>
                    <a:pt x="0" y="204469"/>
                  </a:lnTo>
                  <a:lnTo>
                    <a:pt x="5079" y="204469"/>
                  </a:lnTo>
                  <a:lnTo>
                    <a:pt x="5079" y="205739"/>
                  </a:lnTo>
                  <a:lnTo>
                    <a:pt x="7620" y="205739"/>
                  </a:lnTo>
                  <a:lnTo>
                    <a:pt x="7620" y="201930"/>
                  </a:lnTo>
                  <a:close/>
                </a:path>
                <a:path w="7620" h="694689">
                  <a:moveTo>
                    <a:pt x="7620" y="302259"/>
                  </a:moveTo>
                  <a:lnTo>
                    <a:pt x="2539" y="302259"/>
                  </a:lnTo>
                  <a:lnTo>
                    <a:pt x="2539" y="303529"/>
                  </a:lnTo>
                  <a:lnTo>
                    <a:pt x="7620" y="303529"/>
                  </a:lnTo>
                  <a:lnTo>
                    <a:pt x="7620" y="302259"/>
                  </a:lnTo>
                  <a:close/>
                </a:path>
                <a:path w="7620" h="694689">
                  <a:moveTo>
                    <a:pt x="7620" y="303530"/>
                  </a:moveTo>
                  <a:lnTo>
                    <a:pt x="0" y="303530"/>
                  </a:lnTo>
                  <a:lnTo>
                    <a:pt x="0" y="309879"/>
                  </a:lnTo>
                  <a:lnTo>
                    <a:pt x="7620" y="309879"/>
                  </a:lnTo>
                  <a:lnTo>
                    <a:pt x="7620" y="303530"/>
                  </a:lnTo>
                  <a:close/>
                </a:path>
                <a:path w="7620" h="694689">
                  <a:moveTo>
                    <a:pt x="7620" y="309880"/>
                  </a:moveTo>
                  <a:lnTo>
                    <a:pt x="0" y="309880"/>
                  </a:lnTo>
                  <a:lnTo>
                    <a:pt x="0" y="316229"/>
                  </a:lnTo>
                  <a:lnTo>
                    <a:pt x="7620" y="316229"/>
                  </a:lnTo>
                  <a:lnTo>
                    <a:pt x="7620" y="309880"/>
                  </a:lnTo>
                  <a:close/>
                </a:path>
                <a:path w="7620" h="694689">
                  <a:moveTo>
                    <a:pt x="7620" y="316230"/>
                  </a:moveTo>
                  <a:lnTo>
                    <a:pt x="0" y="316230"/>
                  </a:lnTo>
                  <a:lnTo>
                    <a:pt x="0" y="322579"/>
                  </a:lnTo>
                  <a:lnTo>
                    <a:pt x="7620" y="322579"/>
                  </a:lnTo>
                  <a:lnTo>
                    <a:pt x="7620" y="316230"/>
                  </a:lnTo>
                  <a:close/>
                </a:path>
                <a:path w="7620" h="694689">
                  <a:moveTo>
                    <a:pt x="7620" y="322580"/>
                  </a:moveTo>
                  <a:lnTo>
                    <a:pt x="0" y="322580"/>
                  </a:lnTo>
                  <a:lnTo>
                    <a:pt x="0" y="328929"/>
                  </a:lnTo>
                  <a:lnTo>
                    <a:pt x="7620" y="328929"/>
                  </a:lnTo>
                  <a:lnTo>
                    <a:pt x="7620" y="322580"/>
                  </a:lnTo>
                  <a:close/>
                </a:path>
                <a:path w="7620" h="694689">
                  <a:moveTo>
                    <a:pt x="7620" y="328930"/>
                  </a:moveTo>
                  <a:lnTo>
                    <a:pt x="0" y="328930"/>
                  </a:lnTo>
                  <a:lnTo>
                    <a:pt x="0" y="335279"/>
                  </a:lnTo>
                  <a:lnTo>
                    <a:pt x="7620" y="335279"/>
                  </a:lnTo>
                  <a:lnTo>
                    <a:pt x="7620" y="328930"/>
                  </a:lnTo>
                  <a:close/>
                </a:path>
                <a:path w="7620" h="694689">
                  <a:moveTo>
                    <a:pt x="7620" y="335280"/>
                  </a:moveTo>
                  <a:lnTo>
                    <a:pt x="0" y="335280"/>
                  </a:lnTo>
                  <a:lnTo>
                    <a:pt x="0" y="341629"/>
                  </a:lnTo>
                  <a:lnTo>
                    <a:pt x="7620" y="341629"/>
                  </a:lnTo>
                  <a:lnTo>
                    <a:pt x="7620" y="335280"/>
                  </a:lnTo>
                  <a:close/>
                </a:path>
                <a:path w="7620" h="694689">
                  <a:moveTo>
                    <a:pt x="7620" y="341630"/>
                  </a:moveTo>
                  <a:lnTo>
                    <a:pt x="0" y="341630"/>
                  </a:lnTo>
                  <a:lnTo>
                    <a:pt x="0" y="347979"/>
                  </a:lnTo>
                  <a:lnTo>
                    <a:pt x="7620" y="347979"/>
                  </a:lnTo>
                  <a:lnTo>
                    <a:pt x="7620" y="341630"/>
                  </a:lnTo>
                  <a:close/>
                </a:path>
                <a:path w="7620" h="694689">
                  <a:moveTo>
                    <a:pt x="7620" y="347980"/>
                  </a:moveTo>
                  <a:lnTo>
                    <a:pt x="0" y="347980"/>
                  </a:lnTo>
                  <a:lnTo>
                    <a:pt x="0" y="354329"/>
                  </a:lnTo>
                  <a:lnTo>
                    <a:pt x="7620" y="354329"/>
                  </a:lnTo>
                  <a:lnTo>
                    <a:pt x="7620" y="347980"/>
                  </a:lnTo>
                  <a:close/>
                </a:path>
                <a:path w="7620" h="694689">
                  <a:moveTo>
                    <a:pt x="7620" y="354330"/>
                  </a:moveTo>
                  <a:lnTo>
                    <a:pt x="0" y="354330"/>
                  </a:lnTo>
                  <a:lnTo>
                    <a:pt x="0" y="360679"/>
                  </a:lnTo>
                  <a:lnTo>
                    <a:pt x="7620" y="360679"/>
                  </a:lnTo>
                  <a:lnTo>
                    <a:pt x="7620" y="354330"/>
                  </a:lnTo>
                  <a:close/>
                </a:path>
                <a:path w="7620" h="694689">
                  <a:moveTo>
                    <a:pt x="7620" y="360680"/>
                  </a:moveTo>
                  <a:lnTo>
                    <a:pt x="0" y="360680"/>
                  </a:lnTo>
                  <a:lnTo>
                    <a:pt x="0" y="367029"/>
                  </a:lnTo>
                  <a:lnTo>
                    <a:pt x="7620" y="367029"/>
                  </a:lnTo>
                  <a:lnTo>
                    <a:pt x="7620" y="360680"/>
                  </a:lnTo>
                  <a:close/>
                </a:path>
                <a:path w="7620" h="694689">
                  <a:moveTo>
                    <a:pt x="7620" y="367030"/>
                  </a:moveTo>
                  <a:lnTo>
                    <a:pt x="0" y="367030"/>
                  </a:lnTo>
                  <a:lnTo>
                    <a:pt x="0" y="373379"/>
                  </a:lnTo>
                  <a:lnTo>
                    <a:pt x="7620" y="373379"/>
                  </a:lnTo>
                  <a:lnTo>
                    <a:pt x="7620" y="367030"/>
                  </a:lnTo>
                  <a:close/>
                </a:path>
                <a:path w="7620" h="694689">
                  <a:moveTo>
                    <a:pt x="7620" y="373380"/>
                  </a:moveTo>
                  <a:lnTo>
                    <a:pt x="0" y="373380"/>
                  </a:lnTo>
                  <a:lnTo>
                    <a:pt x="0" y="379729"/>
                  </a:lnTo>
                  <a:lnTo>
                    <a:pt x="7620" y="379729"/>
                  </a:lnTo>
                  <a:lnTo>
                    <a:pt x="7620" y="373380"/>
                  </a:lnTo>
                  <a:close/>
                </a:path>
                <a:path w="7620" h="694689">
                  <a:moveTo>
                    <a:pt x="7620" y="379730"/>
                  </a:moveTo>
                  <a:lnTo>
                    <a:pt x="0" y="379730"/>
                  </a:lnTo>
                  <a:lnTo>
                    <a:pt x="0" y="386079"/>
                  </a:lnTo>
                  <a:lnTo>
                    <a:pt x="7620" y="386079"/>
                  </a:lnTo>
                  <a:lnTo>
                    <a:pt x="7620" y="379730"/>
                  </a:lnTo>
                  <a:close/>
                </a:path>
                <a:path w="7620" h="694689">
                  <a:moveTo>
                    <a:pt x="7620" y="386080"/>
                  </a:moveTo>
                  <a:lnTo>
                    <a:pt x="0" y="386080"/>
                  </a:lnTo>
                  <a:lnTo>
                    <a:pt x="0" y="392429"/>
                  </a:lnTo>
                  <a:lnTo>
                    <a:pt x="7620" y="392429"/>
                  </a:lnTo>
                  <a:lnTo>
                    <a:pt x="7620" y="386080"/>
                  </a:lnTo>
                  <a:close/>
                </a:path>
                <a:path w="7620" h="694689">
                  <a:moveTo>
                    <a:pt x="7620" y="392430"/>
                  </a:moveTo>
                  <a:lnTo>
                    <a:pt x="0" y="392430"/>
                  </a:lnTo>
                  <a:lnTo>
                    <a:pt x="0" y="398779"/>
                  </a:lnTo>
                  <a:lnTo>
                    <a:pt x="7620" y="398779"/>
                  </a:lnTo>
                  <a:lnTo>
                    <a:pt x="7620" y="392430"/>
                  </a:lnTo>
                  <a:close/>
                </a:path>
                <a:path w="7620" h="694689">
                  <a:moveTo>
                    <a:pt x="7620" y="398780"/>
                  </a:moveTo>
                  <a:lnTo>
                    <a:pt x="0" y="398780"/>
                  </a:lnTo>
                  <a:lnTo>
                    <a:pt x="0" y="405129"/>
                  </a:lnTo>
                  <a:lnTo>
                    <a:pt x="7620" y="405129"/>
                  </a:lnTo>
                  <a:lnTo>
                    <a:pt x="7620" y="398780"/>
                  </a:lnTo>
                  <a:close/>
                </a:path>
                <a:path w="7620" h="694689">
                  <a:moveTo>
                    <a:pt x="7620" y="405130"/>
                  </a:moveTo>
                  <a:lnTo>
                    <a:pt x="0" y="405130"/>
                  </a:lnTo>
                  <a:lnTo>
                    <a:pt x="0" y="411479"/>
                  </a:lnTo>
                  <a:lnTo>
                    <a:pt x="7620" y="411479"/>
                  </a:lnTo>
                  <a:lnTo>
                    <a:pt x="7620" y="405130"/>
                  </a:lnTo>
                  <a:close/>
                </a:path>
                <a:path w="7620" h="694689">
                  <a:moveTo>
                    <a:pt x="7620" y="411480"/>
                  </a:moveTo>
                  <a:lnTo>
                    <a:pt x="0" y="411480"/>
                  </a:lnTo>
                  <a:lnTo>
                    <a:pt x="0" y="417829"/>
                  </a:lnTo>
                  <a:lnTo>
                    <a:pt x="7620" y="417829"/>
                  </a:lnTo>
                  <a:lnTo>
                    <a:pt x="7620" y="411480"/>
                  </a:lnTo>
                  <a:close/>
                </a:path>
                <a:path w="7620" h="694689">
                  <a:moveTo>
                    <a:pt x="7620" y="417830"/>
                  </a:moveTo>
                  <a:lnTo>
                    <a:pt x="0" y="417830"/>
                  </a:lnTo>
                  <a:lnTo>
                    <a:pt x="0" y="424179"/>
                  </a:lnTo>
                  <a:lnTo>
                    <a:pt x="7620" y="424179"/>
                  </a:lnTo>
                  <a:lnTo>
                    <a:pt x="7620" y="417830"/>
                  </a:lnTo>
                  <a:close/>
                </a:path>
                <a:path w="7620" h="694689">
                  <a:moveTo>
                    <a:pt x="7620" y="424180"/>
                  </a:moveTo>
                  <a:lnTo>
                    <a:pt x="0" y="424180"/>
                  </a:lnTo>
                  <a:lnTo>
                    <a:pt x="0" y="430529"/>
                  </a:lnTo>
                  <a:lnTo>
                    <a:pt x="7620" y="430529"/>
                  </a:lnTo>
                  <a:lnTo>
                    <a:pt x="7620" y="424180"/>
                  </a:lnTo>
                  <a:close/>
                </a:path>
                <a:path w="7620" h="694689">
                  <a:moveTo>
                    <a:pt x="7620" y="430530"/>
                  </a:moveTo>
                  <a:lnTo>
                    <a:pt x="0" y="430530"/>
                  </a:lnTo>
                  <a:lnTo>
                    <a:pt x="0" y="436879"/>
                  </a:lnTo>
                  <a:lnTo>
                    <a:pt x="7620" y="436879"/>
                  </a:lnTo>
                  <a:lnTo>
                    <a:pt x="7620" y="430530"/>
                  </a:lnTo>
                  <a:close/>
                </a:path>
                <a:path w="7620" h="694689">
                  <a:moveTo>
                    <a:pt x="7620" y="436880"/>
                  </a:moveTo>
                  <a:lnTo>
                    <a:pt x="0" y="436880"/>
                  </a:lnTo>
                  <a:lnTo>
                    <a:pt x="0" y="443229"/>
                  </a:lnTo>
                  <a:lnTo>
                    <a:pt x="7620" y="443229"/>
                  </a:lnTo>
                  <a:lnTo>
                    <a:pt x="7620" y="436880"/>
                  </a:lnTo>
                  <a:close/>
                </a:path>
                <a:path w="7620" h="694689">
                  <a:moveTo>
                    <a:pt x="7620" y="443230"/>
                  </a:moveTo>
                  <a:lnTo>
                    <a:pt x="0" y="443230"/>
                  </a:lnTo>
                  <a:lnTo>
                    <a:pt x="0" y="449579"/>
                  </a:lnTo>
                  <a:lnTo>
                    <a:pt x="7620" y="449579"/>
                  </a:lnTo>
                  <a:lnTo>
                    <a:pt x="7620" y="443230"/>
                  </a:lnTo>
                  <a:close/>
                </a:path>
                <a:path w="7620" h="694689">
                  <a:moveTo>
                    <a:pt x="7620" y="449580"/>
                  </a:moveTo>
                  <a:lnTo>
                    <a:pt x="0" y="449580"/>
                  </a:lnTo>
                  <a:lnTo>
                    <a:pt x="0" y="455929"/>
                  </a:lnTo>
                  <a:lnTo>
                    <a:pt x="7620" y="455929"/>
                  </a:lnTo>
                  <a:lnTo>
                    <a:pt x="7620" y="449580"/>
                  </a:lnTo>
                  <a:close/>
                </a:path>
                <a:path w="7620" h="694689">
                  <a:moveTo>
                    <a:pt x="7620" y="455930"/>
                  </a:moveTo>
                  <a:lnTo>
                    <a:pt x="0" y="455930"/>
                  </a:lnTo>
                  <a:lnTo>
                    <a:pt x="0" y="481329"/>
                  </a:lnTo>
                  <a:lnTo>
                    <a:pt x="7620" y="481329"/>
                  </a:lnTo>
                  <a:lnTo>
                    <a:pt x="7620" y="455930"/>
                  </a:lnTo>
                  <a:close/>
                </a:path>
                <a:path w="7620" h="694689">
                  <a:moveTo>
                    <a:pt x="7620" y="481330"/>
                  </a:moveTo>
                  <a:lnTo>
                    <a:pt x="0" y="481330"/>
                  </a:lnTo>
                  <a:lnTo>
                    <a:pt x="0" y="486409"/>
                  </a:lnTo>
                  <a:lnTo>
                    <a:pt x="7620" y="486409"/>
                  </a:lnTo>
                  <a:lnTo>
                    <a:pt x="7620" y="481330"/>
                  </a:lnTo>
                  <a:close/>
                </a:path>
                <a:path w="7620" h="694689">
                  <a:moveTo>
                    <a:pt x="7620" y="486410"/>
                  </a:moveTo>
                  <a:lnTo>
                    <a:pt x="0" y="486410"/>
                  </a:lnTo>
                  <a:lnTo>
                    <a:pt x="0" y="494029"/>
                  </a:lnTo>
                  <a:lnTo>
                    <a:pt x="7620" y="494029"/>
                  </a:lnTo>
                  <a:lnTo>
                    <a:pt x="7620" y="486410"/>
                  </a:lnTo>
                  <a:close/>
                </a:path>
                <a:path w="7620" h="694689">
                  <a:moveTo>
                    <a:pt x="7620" y="494030"/>
                  </a:moveTo>
                  <a:lnTo>
                    <a:pt x="0" y="494030"/>
                  </a:lnTo>
                  <a:lnTo>
                    <a:pt x="0" y="500379"/>
                  </a:lnTo>
                  <a:lnTo>
                    <a:pt x="7620" y="500379"/>
                  </a:lnTo>
                  <a:lnTo>
                    <a:pt x="7620" y="494030"/>
                  </a:lnTo>
                  <a:close/>
                </a:path>
                <a:path w="7620" h="694689">
                  <a:moveTo>
                    <a:pt x="7620" y="500380"/>
                  </a:moveTo>
                  <a:lnTo>
                    <a:pt x="0" y="500380"/>
                  </a:lnTo>
                  <a:lnTo>
                    <a:pt x="0" y="506729"/>
                  </a:lnTo>
                  <a:lnTo>
                    <a:pt x="7620" y="506729"/>
                  </a:lnTo>
                  <a:lnTo>
                    <a:pt x="7620" y="500380"/>
                  </a:lnTo>
                  <a:close/>
                </a:path>
                <a:path w="7620" h="694689">
                  <a:moveTo>
                    <a:pt x="7620" y="506730"/>
                  </a:moveTo>
                  <a:lnTo>
                    <a:pt x="0" y="506730"/>
                  </a:lnTo>
                  <a:lnTo>
                    <a:pt x="0" y="513079"/>
                  </a:lnTo>
                  <a:lnTo>
                    <a:pt x="7620" y="513079"/>
                  </a:lnTo>
                  <a:lnTo>
                    <a:pt x="7620" y="506730"/>
                  </a:lnTo>
                  <a:close/>
                </a:path>
                <a:path w="7620" h="694689">
                  <a:moveTo>
                    <a:pt x="7620" y="513080"/>
                  </a:moveTo>
                  <a:lnTo>
                    <a:pt x="0" y="513080"/>
                  </a:lnTo>
                  <a:lnTo>
                    <a:pt x="0" y="519429"/>
                  </a:lnTo>
                  <a:lnTo>
                    <a:pt x="7620" y="519429"/>
                  </a:lnTo>
                  <a:lnTo>
                    <a:pt x="7620" y="513080"/>
                  </a:lnTo>
                  <a:close/>
                </a:path>
                <a:path w="7620" h="694689">
                  <a:moveTo>
                    <a:pt x="7620" y="519430"/>
                  </a:moveTo>
                  <a:lnTo>
                    <a:pt x="0" y="519430"/>
                  </a:lnTo>
                  <a:lnTo>
                    <a:pt x="0" y="525779"/>
                  </a:lnTo>
                  <a:lnTo>
                    <a:pt x="7620" y="525779"/>
                  </a:lnTo>
                  <a:lnTo>
                    <a:pt x="7620" y="519430"/>
                  </a:lnTo>
                  <a:close/>
                </a:path>
                <a:path w="7620" h="694689">
                  <a:moveTo>
                    <a:pt x="7620" y="525780"/>
                  </a:moveTo>
                  <a:lnTo>
                    <a:pt x="0" y="525780"/>
                  </a:lnTo>
                  <a:lnTo>
                    <a:pt x="0" y="532129"/>
                  </a:lnTo>
                  <a:lnTo>
                    <a:pt x="7620" y="532129"/>
                  </a:lnTo>
                  <a:lnTo>
                    <a:pt x="7620" y="525780"/>
                  </a:lnTo>
                  <a:close/>
                </a:path>
                <a:path w="7620" h="694689">
                  <a:moveTo>
                    <a:pt x="7620" y="532130"/>
                  </a:moveTo>
                  <a:lnTo>
                    <a:pt x="0" y="532130"/>
                  </a:lnTo>
                  <a:lnTo>
                    <a:pt x="0" y="538479"/>
                  </a:lnTo>
                  <a:lnTo>
                    <a:pt x="7620" y="538479"/>
                  </a:lnTo>
                  <a:lnTo>
                    <a:pt x="7620" y="532130"/>
                  </a:lnTo>
                  <a:close/>
                </a:path>
                <a:path w="7620" h="694689">
                  <a:moveTo>
                    <a:pt x="7620" y="538480"/>
                  </a:moveTo>
                  <a:lnTo>
                    <a:pt x="0" y="538480"/>
                  </a:lnTo>
                  <a:lnTo>
                    <a:pt x="0" y="544829"/>
                  </a:lnTo>
                  <a:lnTo>
                    <a:pt x="7620" y="544829"/>
                  </a:lnTo>
                  <a:lnTo>
                    <a:pt x="7620" y="538480"/>
                  </a:lnTo>
                  <a:close/>
                </a:path>
                <a:path w="7620" h="694689">
                  <a:moveTo>
                    <a:pt x="7620" y="544830"/>
                  </a:moveTo>
                  <a:lnTo>
                    <a:pt x="0" y="544830"/>
                  </a:lnTo>
                  <a:lnTo>
                    <a:pt x="0" y="551179"/>
                  </a:lnTo>
                  <a:lnTo>
                    <a:pt x="7620" y="551179"/>
                  </a:lnTo>
                  <a:lnTo>
                    <a:pt x="7620" y="544830"/>
                  </a:lnTo>
                  <a:close/>
                </a:path>
                <a:path w="7620" h="694689">
                  <a:moveTo>
                    <a:pt x="7620" y="551180"/>
                  </a:moveTo>
                  <a:lnTo>
                    <a:pt x="0" y="551180"/>
                  </a:lnTo>
                  <a:lnTo>
                    <a:pt x="0" y="568959"/>
                  </a:lnTo>
                  <a:lnTo>
                    <a:pt x="7620" y="568959"/>
                  </a:lnTo>
                  <a:lnTo>
                    <a:pt x="7620" y="551180"/>
                  </a:lnTo>
                  <a:close/>
                </a:path>
                <a:path w="7620" h="694689">
                  <a:moveTo>
                    <a:pt x="7620" y="568960"/>
                  </a:moveTo>
                  <a:lnTo>
                    <a:pt x="0" y="568960"/>
                  </a:lnTo>
                  <a:lnTo>
                    <a:pt x="0" y="576579"/>
                  </a:lnTo>
                  <a:lnTo>
                    <a:pt x="7620" y="576579"/>
                  </a:lnTo>
                  <a:lnTo>
                    <a:pt x="7620" y="568960"/>
                  </a:lnTo>
                  <a:close/>
                </a:path>
                <a:path w="7620" h="694689">
                  <a:moveTo>
                    <a:pt x="7620" y="576580"/>
                  </a:moveTo>
                  <a:lnTo>
                    <a:pt x="0" y="576580"/>
                  </a:lnTo>
                  <a:lnTo>
                    <a:pt x="0" y="581659"/>
                  </a:lnTo>
                  <a:lnTo>
                    <a:pt x="7620" y="581659"/>
                  </a:lnTo>
                  <a:lnTo>
                    <a:pt x="7620" y="576580"/>
                  </a:lnTo>
                  <a:close/>
                </a:path>
                <a:path w="7620" h="694689">
                  <a:moveTo>
                    <a:pt x="7620" y="581660"/>
                  </a:moveTo>
                  <a:lnTo>
                    <a:pt x="0" y="581660"/>
                  </a:lnTo>
                  <a:lnTo>
                    <a:pt x="0" y="589279"/>
                  </a:lnTo>
                  <a:lnTo>
                    <a:pt x="7620" y="589279"/>
                  </a:lnTo>
                  <a:lnTo>
                    <a:pt x="7620" y="581660"/>
                  </a:lnTo>
                  <a:close/>
                </a:path>
                <a:path w="7620" h="694689">
                  <a:moveTo>
                    <a:pt x="7620" y="589280"/>
                  </a:moveTo>
                  <a:lnTo>
                    <a:pt x="0" y="589280"/>
                  </a:lnTo>
                  <a:lnTo>
                    <a:pt x="0" y="595629"/>
                  </a:lnTo>
                  <a:lnTo>
                    <a:pt x="7620" y="595629"/>
                  </a:lnTo>
                  <a:lnTo>
                    <a:pt x="7620" y="589280"/>
                  </a:lnTo>
                  <a:close/>
                </a:path>
                <a:path w="7620" h="694689">
                  <a:moveTo>
                    <a:pt x="7620" y="595630"/>
                  </a:moveTo>
                  <a:lnTo>
                    <a:pt x="0" y="595630"/>
                  </a:lnTo>
                  <a:lnTo>
                    <a:pt x="0" y="601979"/>
                  </a:lnTo>
                  <a:lnTo>
                    <a:pt x="7620" y="601979"/>
                  </a:lnTo>
                  <a:lnTo>
                    <a:pt x="7620" y="595630"/>
                  </a:lnTo>
                  <a:close/>
                </a:path>
                <a:path w="7620" h="694689">
                  <a:moveTo>
                    <a:pt x="7620" y="601980"/>
                  </a:moveTo>
                  <a:lnTo>
                    <a:pt x="0" y="601980"/>
                  </a:lnTo>
                  <a:lnTo>
                    <a:pt x="0" y="608329"/>
                  </a:lnTo>
                  <a:lnTo>
                    <a:pt x="7620" y="608329"/>
                  </a:lnTo>
                  <a:lnTo>
                    <a:pt x="7620" y="601980"/>
                  </a:lnTo>
                  <a:close/>
                </a:path>
                <a:path w="7620" h="694689">
                  <a:moveTo>
                    <a:pt x="7620" y="608330"/>
                  </a:moveTo>
                  <a:lnTo>
                    <a:pt x="0" y="608330"/>
                  </a:lnTo>
                  <a:lnTo>
                    <a:pt x="0" y="614679"/>
                  </a:lnTo>
                  <a:lnTo>
                    <a:pt x="7620" y="614679"/>
                  </a:lnTo>
                  <a:lnTo>
                    <a:pt x="7620" y="608330"/>
                  </a:lnTo>
                  <a:close/>
                </a:path>
                <a:path w="7620" h="694689">
                  <a:moveTo>
                    <a:pt x="7620" y="614680"/>
                  </a:moveTo>
                  <a:lnTo>
                    <a:pt x="0" y="614680"/>
                  </a:lnTo>
                  <a:lnTo>
                    <a:pt x="0" y="621029"/>
                  </a:lnTo>
                  <a:lnTo>
                    <a:pt x="7620" y="621029"/>
                  </a:lnTo>
                  <a:lnTo>
                    <a:pt x="7620" y="614680"/>
                  </a:lnTo>
                  <a:close/>
                </a:path>
                <a:path w="7620" h="694689">
                  <a:moveTo>
                    <a:pt x="7620" y="621030"/>
                  </a:moveTo>
                  <a:lnTo>
                    <a:pt x="0" y="621030"/>
                  </a:lnTo>
                  <a:lnTo>
                    <a:pt x="0" y="627379"/>
                  </a:lnTo>
                  <a:lnTo>
                    <a:pt x="7620" y="627379"/>
                  </a:lnTo>
                  <a:lnTo>
                    <a:pt x="7620" y="621030"/>
                  </a:lnTo>
                  <a:close/>
                </a:path>
                <a:path w="7620" h="694689">
                  <a:moveTo>
                    <a:pt x="7620" y="627380"/>
                  </a:moveTo>
                  <a:lnTo>
                    <a:pt x="0" y="627380"/>
                  </a:lnTo>
                  <a:lnTo>
                    <a:pt x="0" y="633729"/>
                  </a:lnTo>
                  <a:lnTo>
                    <a:pt x="7620" y="633729"/>
                  </a:lnTo>
                  <a:lnTo>
                    <a:pt x="7620" y="627380"/>
                  </a:lnTo>
                  <a:close/>
                </a:path>
                <a:path w="7620" h="694689">
                  <a:moveTo>
                    <a:pt x="7620" y="633730"/>
                  </a:moveTo>
                  <a:lnTo>
                    <a:pt x="0" y="633730"/>
                  </a:lnTo>
                  <a:lnTo>
                    <a:pt x="0" y="640079"/>
                  </a:lnTo>
                  <a:lnTo>
                    <a:pt x="7620" y="640079"/>
                  </a:lnTo>
                  <a:lnTo>
                    <a:pt x="7620" y="633730"/>
                  </a:lnTo>
                  <a:close/>
                </a:path>
                <a:path w="7620" h="694689">
                  <a:moveTo>
                    <a:pt x="7620" y="640080"/>
                  </a:moveTo>
                  <a:lnTo>
                    <a:pt x="0" y="640080"/>
                  </a:lnTo>
                  <a:lnTo>
                    <a:pt x="0" y="646429"/>
                  </a:lnTo>
                  <a:lnTo>
                    <a:pt x="7620" y="646429"/>
                  </a:lnTo>
                  <a:lnTo>
                    <a:pt x="7620" y="640080"/>
                  </a:lnTo>
                  <a:close/>
                </a:path>
                <a:path w="7620" h="694689">
                  <a:moveTo>
                    <a:pt x="7620" y="646430"/>
                  </a:moveTo>
                  <a:lnTo>
                    <a:pt x="0" y="646430"/>
                  </a:lnTo>
                  <a:lnTo>
                    <a:pt x="0" y="652779"/>
                  </a:lnTo>
                  <a:lnTo>
                    <a:pt x="7620" y="652779"/>
                  </a:lnTo>
                  <a:lnTo>
                    <a:pt x="7620" y="646430"/>
                  </a:lnTo>
                  <a:close/>
                </a:path>
                <a:path w="7620" h="694689">
                  <a:moveTo>
                    <a:pt x="7620" y="652780"/>
                  </a:moveTo>
                  <a:lnTo>
                    <a:pt x="0" y="652780"/>
                  </a:lnTo>
                  <a:lnTo>
                    <a:pt x="0" y="659129"/>
                  </a:lnTo>
                  <a:lnTo>
                    <a:pt x="7620" y="659129"/>
                  </a:lnTo>
                  <a:lnTo>
                    <a:pt x="7620" y="652780"/>
                  </a:lnTo>
                  <a:close/>
                </a:path>
                <a:path w="7620" h="694689">
                  <a:moveTo>
                    <a:pt x="7620" y="659130"/>
                  </a:moveTo>
                  <a:lnTo>
                    <a:pt x="0" y="659130"/>
                  </a:lnTo>
                  <a:lnTo>
                    <a:pt x="0" y="665479"/>
                  </a:lnTo>
                  <a:lnTo>
                    <a:pt x="7620" y="665479"/>
                  </a:lnTo>
                  <a:lnTo>
                    <a:pt x="7620" y="659130"/>
                  </a:lnTo>
                  <a:close/>
                </a:path>
                <a:path w="7620" h="694689">
                  <a:moveTo>
                    <a:pt x="7620" y="665480"/>
                  </a:moveTo>
                  <a:lnTo>
                    <a:pt x="0" y="665480"/>
                  </a:lnTo>
                  <a:lnTo>
                    <a:pt x="0" y="671829"/>
                  </a:lnTo>
                  <a:lnTo>
                    <a:pt x="7620" y="671829"/>
                  </a:lnTo>
                  <a:lnTo>
                    <a:pt x="7620" y="665480"/>
                  </a:lnTo>
                  <a:close/>
                </a:path>
                <a:path w="7620" h="694689">
                  <a:moveTo>
                    <a:pt x="7620" y="671830"/>
                  </a:moveTo>
                  <a:lnTo>
                    <a:pt x="0" y="671830"/>
                  </a:lnTo>
                  <a:lnTo>
                    <a:pt x="0" y="678179"/>
                  </a:lnTo>
                  <a:lnTo>
                    <a:pt x="7620" y="678179"/>
                  </a:lnTo>
                  <a:lnTo>
                    <a:pt x="7620" y="671830"/>
                  </a:lnTo>
                  <a:close/>
                </a:path>
                <a:path w="7620" h="694689">
                  <a:moveTo>
                    <a:pt x="7620" y="678180"/>
                  </a:moveTo>
                  <a:lnTo>
                    <a:pt x="0" y="678180"/>
                  </a:lnTo>
                  <a:lnTo>
                    <a:pt x="0" y="684529"/>
                  </a:lnTo>
                  <a:lnTo>
                    <a:pt x="7620" y="684529"/>
                  </a:lnTo>
                  <a:lnTo>
                    <a:pt x="7620" y="678180"/>
                  </a:lnTo>
                  <a:close/>
                </a:path>
                <a:path w="7620" h="694689">
                  <a:moveTo>
                    <a:pt x="7620" y="684530"/>
                  </a:moveTo>
                  <a:lnTo>
                    <a:pt x="0" y="684530"/>
                  </a:lnTo>
                  <a:lnTo>
                    <a:pt x="0" y="690879"/>
                  </a:lnTo>
                  <a:lnTo>
                    <a:pt x="7620" y="690879"/>
                  </a:lnTo>
                  <a:lnTo>
                    <a:pt x="7620" y="684530"/>
                  </a:lnTo>
                  <a:close/>
                </a:path>
                <a:path w="7620" h="694689">
                  <a:moveTo>
                    <a:pt x="7620" y="690880"/>
                  </a:moveTo>
                  <a:lnTo>
                    <a:pt x="0" y="690880"/>
                  </a:lnTo>
                  <a:lnTo>
                    <a:pt x="0" y="693419"/>
                  </a:lnTo>
                  <a:lnTo>
                    <a:pt x="5079" y="693419"/>
                  </a:lnTo>
                  <a:lnTo>
                    <a:pt x="5079" y="694689"/>
                  </a:lnTo>
                  <a:lnTo>
                    <a:pt x="7620" y="694689"/>
                  </a:lnTo>
                  <a:lnTo>
                    <a:pt x="7620" y="690880"/>
                  </a:lnTo>
                  <a:close/>
                </a:path>
              </a:pathLst>
            </a:custGeom>
            <a:solidFill>
              <a:srgbClr val="2300F9"/>
            </a:solidFill>
          </p:spPr>
          <p:txBody>
            <a:bodyPr bIns="0" lIns="0" rIns="0" rtlCol="0" tIns="0" wrap="square"/>
            <a:p/>
          </p:txBody>
        </p:sp>
        <p:sp>
          <p:nvSpPr>
            <p:cNvPr id="1050021" name="object 1322"/>
            <p:cNvSpPr/>
            <p:nvPr/>
          </p:nvSpPr>
          <p:spPr>
            <a:xfrm>
              <a:off x="6503670" y="4483099"/>
              <a:ext cx="6350" cy="690880"/>
            </a:xfrm>
            <a:custGeom>
              <a:avLst/>
              <a:ahLst/>
              <a:rect l="l" t="t" r="r" b="b"/>
              <a:pathLst>
                <a:path w="6350" h="690879">
                  <a:moveTo>
                    <a:pt x="6350" y="0"/>
                  </a:moveTo>
                  <a:lnTo>
                    <a:pt x="2539" y="0"/>
                  </a:lnTo>
                  <a:lnTo>
                    <a:pt x="2539" y="1269"/>
                  </a:lnTo>
                  <a:lnTo>
                    <a:pt x="0" y="1269"/>
                  </a:lnTo>
                  <a:lnTo>
                    <a:pt x="0" y="2539"/>
                  </a:lnTo>
                  <a:lnTo>
                    <a:pt x="6350" y="2539"/>
                  </a:lnTo>
                  <a:lnTo>
                    <a:pt x="6350" y="0"/>
                  </a:lnTo>
                  <a:close/>
                </a:path>
                <a:path w="6350" h="690879">
                  <a:moveTo>
                    <a:pt x="6350" y="2540"/>
                  </a:moveTo>
                  <a:lnTo>
                    <a:pt x="0" y="2540"/>
                  </a:lnTo>
                  <a:lnTo>
                    <a:pt x="0" y="8889"/>
                  </a:lnTo>
                  <a:lnTo>
                    <a:pt x="6350" y="8889"/>
                  </a:lnTo>
                  <a:lnTo>
                    <a:pt x="6350" y="2540"/>
                  </a:lnTo>
                  <a:close/>
                </a:path>
                <a:path w="6350" h="690879">
                  <a:moveTo>
                    <a:pt x="6350" y="8890"/>
                  </a:moveTo>
                  <a:lnTo>
                    <a:pt x="0" y="8890"/>
                  </a:lnTo>
                  <a:lnTo>
                    <a:pt x="0" y="15239"/>
                  </a:lnTo>
                  <a:lnTo>
                    <a:pt x="6350" y="15239"/>
                  </a:lnTo>
                  <a:lnTo>
                    <a:pt x="6350" y="8890"/>
                  </a:lnTo>
                  <a:close/>
                </a:path>
                <a:path w="6350" h="690879">
                  <a:moveTo>
                    <a:pt x="6350" y="15240"/>
                  </a:moveTo>
                  <a:lnTo>
                    <a:pt x="0" y="15240"/>
                  </a:lnTo>
                  <a:lnTo>
                    <a:pt x="0" y="21589"/>
                  </a:lnTo>
                  <a:lnTo>
                    <a:pt x="6350" y="21589"/>
                  </a:lnTo>
                  <a:lnTo>
                    <a:pt x="6350" y="15240"/>
                  </a:lnTo>
                  <a:close/>
                </a:path>
                <a:path w="6350" h="690879">
                  <a:moveTo>
                    <a:pt x="6350" y="21590"/>
                  </a:moveTo>
                  <a:lnTo>
                    <a:pt x="0" y="21590"/>
                  </a:lnTo>
                  <a:lnTo>
                    <a:pt x="0" y="27939"/>
                  </a:lnTo>
                  <a:lnTo>
                    <a:pt x="6350" y="27939"/>
                  </a:lnTo>
                  <a:lnTo>
                    <a:pt x="6350" y="21590"/>
                  </a:lnTo>
                  <a:close/>
                </a:path>
                <a:path w="6350" h="690879">
                  <a:moveTo>
                    <a:pt x="6350" y="27940"/>
                  </a:moveTo>
                  <a:lnTo>
                    <a:pt x="0" y="27940"/>
                  </a:lnTo>
                  <a:lnTo>
                    <a:pt x="0" y="34289"/>
                  </a:lnTo>
                  <a:lnTo>
                    <a:pt x="6350" y="34289"/>
                  </a:lnTo>
                  <a:lnTo>
                    <a:pt x="6350" y="27940"/>
                  </a:lnTo>
                  <a:close/>
                </a:path>
                <a:path w="6350" h="690879">
                  <a:moveTo>
                    <a:pt x="6350" y="34290"/>
                  </a:moveTo>
                  <a:lnTo>
                    <a:pt x="0" y="34290"/>
                  </a:lnTo>
                  <a:lnTo>
                    <a:pt x="0" y="40639"/>
                  </a:lnTo>
                  <a:lnTo>
                    <a:pt x="6350" y="40639"/>
                  </a:lnTo>
                  <a:lnTo>
                    <a:pt x="6350" y="34290"/>
                  </a:lnTo>
                  <a:close/>
                </a:path>
                <a:path w="6350" h="690879">
                  <a:moveTo>
                    <a:pt x="6350" y="40640"/>
                  </a:moveTo>
                  <a:lnTo>
                    <a:pt x="0" y="40640"/>
                  </a:lnTo>
                  <a:lnTo>
                    <a:pt x="0" y="46989"/>
                  </a:lnTo>
                  <a:lnTo>
                    <a:pt x="6350" y="46989"/>
                  </a:lnTo>
                  <a:lnTo>
                    <a:pt x="6350" y="40640"/>
                  </a:lnTo>
                  <a:close/>
                </a:path>
                <a:path w="6350" h="690879">
                  <a:moveTo>
                    <a:pt x="6350" y="46990"/>
                  </a:moveTo>
                  <a:lnTo>
                    <a:pt x="0" y="46990"/>
                  </a:lnTo>
                  <a:lnTo>
                    <a:pt x="0" y="53339"/>
                  </a:lnTo>
                  <a:lnTo>
                    <a:pt x="6350" y="53339"/>
                  </a:lnTo>
                  <a:lnTo>
                    <a:pt x="6350" y="46990"/>
                  </a:lnTo>
                  <a:close/>
                </a:path>
                <a:path w="6350" h="690879">
                  <a:moveTo>
                    <a:pt x="6350" y="53340"/>
                  </a:moveTo>
                  <a:lnTo>
                    <a:pt x="0" y="53340"/>
                  </a:lnTo>
                  <a:lnTo>
                    <a:pt x="0" y="59689"/>
                  </a:lnTo>
                  <a:lnTo>
                    <a:pt x="6350" y="59689"/>
                  </a:lnTo>
                  <a:lnTo>
                    <a:pt x="6350" y="53340"/>
                  </a:lnTo>
                  <a:close/>
                </a:path>
                <a:path w="6350" h="690879">
                  <a:moveTo>
                    <a:pt x="6350" y="59690"/>
                  </a:moveTo>
                  <a:lnTo>
                    <a:pt x="0" y="59690"/>
                  </a:lnTo>
                  <a:lnTo>
                    <a:pt x="0" y="66039"/>
                  </a:lnTo>
                  <a:lnTo>
                    <a:pt x="6350" y="66039"/>
                  </a:lnTo>
                  <a:lnTo>
                    <a:pt x="6350" y="59690"/>
                  </a:lnTo>
                  <a:close/>
                </a:path>
                <a:path w="6350" h="690879">
                  <a:moveTo>
                    <a:pt x="6350" y="66040"/>
                  </a:moveTo>
                  <a:lnTo>
                    <a:pt x="0" y="66040"/>
                  </a:lnTo>
                  <a:lnTo>
                    <a:pt x="0" y="72389"/>
                  </a:lnTo>
                  <a:lnTo>
                    <a:pt x="6350" y="72389"/>
                  </a:lnTo>
                  <a:lnTo>
                    <a:pt x="6350" y="66040"/>
                  </a:lnTo>
                  <a:close/>
                </a:path>
                <a:path w="6350" h="690879">
                  <a:moveTo>
                    <a:pt x="6350" y="72390"/>
                  </a:moveTo>
                  <a:lnTo>
                    <a:pt x="0" y="72390"/>
                  </a:lnTo>
                  <a:lnTo>
                    <a:pt x="0" y="78739"/>
                  </a:lnTo>
                  <a:lnTo>
                    <a:pt x="6350" y="78739"/>
                  </a:lnTo>
                  <a:lnTo>
                    <a:pt x="6350" y="72390"/>
                  </a:lnTo>
                  <a:close/>
                </a:path>
                <a:path w="6350" h="690879">
                  <a:moveTo>
                    <a:pt x="6350" y="78740"/>
                  </a:moveTo>
                  <a:lnTo>
                    <a:pt x="0" y="78740"/>
                  </a:lnTo>
                  <a:lnTo>
                    <a:pt x="0" y="85089"/>
                  </a:lnTo>
                  <a:lnTo>
                    <a:pt x="6350" y="85089"/>
                  </a:lnTo>
                  <a:lnTo>
                    <a:pt x="6350" y="78740"/>
                  </a:lnTo>
                  <a:close/>
                </a:path>
                <a:path w="6350" h="690879">
                  <a:moveTo>
                    <a:pt x="6350" y="85090"/>
                  </a:moveTo>
                  <a:lnTo>
                    <a:pt x="0" y="85090"/>
                  </a:lnTo>
                  <a:lnTo>
                    <a:pt x="0" y="91439"/>
                  </a:lnTo>
                  <a:lnTo>
                    <a:pt x="6350" y="91439"/>
                  </a:lnTo>
                  <a:lnTo>
                    <a:pt x="6350" y="85090"/>
                  </a:lnTo>
                  <a:close/>
                </a:path>
                <a:path w="6350" h="690879">
                  <a:moveTo>
                    <a:pt x="6350" y="91440"/>
                  </a:moveTo>
                  <a:lnTo>
                    <a:pt x="0" y="91440"/>
                  </a:lnTo>
                  <a:lnTo>
                    <a:pt x="0" y="97789"/>
                  </a:lnTo>
                  <a:lnTo>
                    <a:pt x="6350" y="97789"/>
                  </a:lnTo>
                  <a:lnTo>
                    <a:pt x="6350" y="91440"/>
                  </a:lnTo>
                  <a:close/>
                </a:path>
                <a:path w="6350" h="690879">
                  <a:moveTo>
                    <a:pt x="6350" y="97790"/>
                  </a:moveTo>
                  <a:lnTo>
                    <a:pt x="0" y="97790"/>
                  </a:lnTo>
                  <a:lnTo>
                    <a:pt x="0" y="104139"/>
                  </a:lnTo>
                  <a:lnTo>
                    <a:pt x="6350" y="104139"/>
                  </a:lnTo>
                  <a:lnTo>
                    <a:pt x="6350" y="97790"/>
                  </a:lnTo>
                  <a:close/>
                </a:path>
                <a:path w="6350" h="690879">
                  <a:moveTo>
                    <a:pt x="6350" y="104140"/>
                  </a:moveTo>
                  <a:lnTo>
                    <a:pt x="0" y="104140"/>
                  </a:lnTo>
                  <a:lnTo>
                    <a:pt x="0" y="110489"/>
                  </a:lnTo>
                  <a:lnTo>
                    <a:pt x="6350" y="110489"/>
                  </a:lnTo>
                  <a:lnTo>
                    <a:pt x="6350" y="104140"/>
                  </a:lnTo>
                  <a:close/>
                </a:path>
                <a:path w="6350" h="690879">
                  <a:moveTo>
                    <a:pt x="6350" y="110490"/>
                  </a:moveTo>
                  <a:lnTo>
                    <a:pt x="0" y="110490"/>
                  </a:lnTo>
                  <a:lnTo>
                    <a:pt x="0" y="116839"/>
                  </a:lnTo>
                  <a:lnTo>
                    <a:pt x="6350" y="116839"/>
                  </a:lnTo>
                  <a:lnTo>
                    <a:pt x="6350" y="110490"/>
                  </a:lnTo>
                  <a:close/>
                </a:path>
                <a:path w="6350" h="690879">
                  <a:moveTo>
                    <a:pt x="6350" y="116840"/>
                  </a:moveTo>
                  <a:lnTo>
                    <a:pt x="0" y="116840"/>
                  </a:lnTo>
                  <a:lnTo>
                    <a:pt x="0" y="123189"/>
                  </a:lnTo>
                  <a:lnTo>
                    <a:pt x="6350" y="123189"/>
                  </a:lnTo>
                  <a:lnTo>
                    <a:pt x="6350" y="116840"/>
                  </a:lnTo>
                  <a:close/>
                </a:path>
                <a:path w="6350" h="690879">
                  <a:moveTo>
                    <a:pt x="6350" y="123190"/>
                  </a:moveTo>
                  <a:lnTo>
                    <a:pt x="0" y="123190"/>
                  </a:lnTo>
                  <a:lnTo>
                    <a:pt x="0" y="128269"/>
                  </a:lnTo>
                  <a:lnTo>
                    <a:pt x="6350" y="128269"/>
                  </a:lnTo>
                  <a:lnTo>
                    <a:pt x="6350" y="123190"/>
                  </a:lnTo>
                  <a:close/>
                </a:path>
                <a:path w="6350" h="690879">
                  <a:moveTo>
                    <a:pt x="6350" y="128270"/>
                  </a:moveTo>
                  <a:lnTo>
                    <a:pt x="0" y="128270"/>
                  </a:lnTo>
                  <a:lnTo>
                    <a:pt x="0" y="135889"/>
                  </a:lnTo>
                  <a:lnTo>
                    <a:pt x="6350" y="135889"/>
                  </a:lnTo>
                  <a:lnTo>
                    <a:pt x="6350" y="128270"/>
                  </a:lnTo>
                  <a:close/>
                </a:path>
                <a:path w="6350" h="690879">
                  <a:moveTo>
                    <a:pt x="6350" y="135890"/>
                  </a:moveTo>
                  <a:lnTo>
                    <a:pt x="0" y="135890"/>
                  </a:lnTo>
                  <a:lnTo>
                    <a:pt x="0" y="142239"/>
                  </a:lnTo>
                  <a:lnTo>
                    <a:pt x="6350" y="142239"/>
                  </a:lnTo>
                  <a:lnTo>
                    <a:pt x="6350" y="135890"/>
                  </a:lnTo>
                  <a:close/>
                </a:path>
                <a:path w="6350" h="690879">
                  <a:moveTo>
                    <a:pt x="6350" y="142240"/>
                  </a:moveTo>
                  <a:lnTo>
                    <a:pt x="0" y="142240"/>
                  </a:lnTo>
                  <a:lnTo>
                    <a:pt x="0" y="148589"/>
                  </a:lnTo>
                  <a:lnTo>
                    <a:pt x="6350" y="148589"/>
                  </a:lnTo>
                  <a:lnTo>
                    <a:pt x="6350" y="142240"/>
                  </a:lnTo>
                  <a:close/>
                </a:path>
                <a:path w="6350" h="690879">
                  <a:moveTo>
                    <a:pt x="6350" y="148590"/>
                  </a:moveTo>
                  <a:lnTo>
                    <a:pt x="0" y="148590"/>
                  </a:lnTo>
                  <a:lnTo>
                    <a:pt x="0" y="154939"/>
                  </a:lnTo>
                  <a:lnTo>
                    <a:pt x="6350" y="154939"/>
                  </a:lnTo>
                  <a:lnTo>
                    <a:pt x="6350" y="148590"/>
                  </a:lnTo>
                  <a:close/>
                </a:path>
                <a:path w="6350" h="690879">
                  <a:moveTo>
                    <a:pt x="6350" y="154940"/>
                  </a:moveTo>
                  <a:lnTo>
                    <a:pt x="0" y="154940"/>
                  </a:lnTo>
                  <a:lnTo>
                    <a:pt x="0" y="161289"/>
                  </a:lnTo>
                  <a:lnTo>
                    <a:pt x="6350" y="161289"/>
                  </a:lnTo>
                  <a:lnTo>
                    <a:pt x="6350" y="154940"/>
                  </a:lnTo>
                  <a:close/>
                </a:path>
                <a:path w="6350" h="690879">
                  <a:moveTo>
                    <a:pt x="6350" y="161290"/>
                  </a:moveTo>
                  <a:lnTo>
                    <a:pt x="0" y="161290"/>
                  </a:lnTo>
                  <a:lnTo>
                    <a:pt x="0" y="167639"/>
                  </a:lnTo>
                  <a:lnTo>
                    <a:pt x="6350" y="167639"/>
                  </a:lnTo>
                  <a:lnTo>
                    <a:pt x="6350" y="161290"/>
                  </a:lnTo>
                  <a:close/>
                </a:path>
                <a:path w="6350" h="690879">
                  <a:moveTo>
                    <a:pt x="6350" y="167640"/>
                  </a:moveTo>
                  <a:lnTo>
                    <a:pt x="0" y="167640"/>
                  </a:lnTo>
                  <a:lnTo>
                    <a:pt x="0" y="173989"/>
                  </a:lnTo>
                  <a:lnTo>
                    <a:pt x="6350" y="173989"/>
                  </a:lnTo>
                  <a:lnTo>
                    <a:pt x="6350" y="167640"/>
                  </a:lnTo>
                  <a:close/>
                </a:path>
                <a:path w="6350" h="690879">
                  <a:moveTo>
                    <a:pt x="6350" y="173990"/>
                  </a:moveTo>
                  <a:lnTo>
                    <a:pt x="0" y="173990"/>
                  </a:lnTo>
                  <a:lnTo>
                    <a:pt x="0" y="180339"/>
                  </a:lnTo>
                  <a:lnTo>
                    <a:pt x="6350" y="180339"/>
                  </a:lnTo>
                  <a:lnTo>
                    <a:pt x="6350" y="173990"/>
                  </a:lnTo>
                  <a:close/>
                </a:path>
                <a:path w="6350" h="690879">
                  <a:moveTo>
                    <a:pt x="6350" y="180340"/>
                  </a:moveTo>
                  <a:lnTo>
                    <a:pt x="0" y="180340"/>
                  </a:lnTo>
                  <a:lnTo>
                    <a:pt x="0" y="186689"/>
                  </a:lnTo>
                  <a:lnTo>
                    <a:pt x="6350" y="186689"/>
                  </a:lnTo>
                  <a:lnTo>
                    <a:pt x="6350" y="180340"/>
                  </a:lnTo>
                  <a:close/>
                </a:path>
                <a:path w="6350" h="690879">
                  <a:moveTo>
                    <a:pt x="6350" y="186690"/>
                  </a:moveTo>
                  <a:lnTo>
                    <a:pt x="0" y="186690"/>
                  </a:lnTo>
                  <a:lnTo>
                    <a:pt x="0" y="193039"/>
                  </a:lnTo>
                  <a:lnTo>
                    <a:pt x="6350" y="193039"/>
                  </a:lnTo>
                  <a:lnTo>
                    <a:pt x="6350" y="186690"/>
                  </a:lnTo>
                  <a:close/>
                </a:path>
                <a:path w="6350" h="690879">
                  <a:moveTo>
                    <a:pt x="6350" y="193040"/>
                  </a:moveTo>
                  <a:lnTo>
                    <a:pt x="0" y="193040"/>
                  </a:lnTo>
                  <a:lnTo>
                    <a:pt x="0" y="199389"/>
                  </a:lnTo>
                  <a:lnTo>
                    <a:pt x="6350" y="199389"/>
                  </a:lnTo>
                  <a:lnTo>
                    <a:pt x="6350" y="193040"/>
                  </a:lnTo>
                  <a:close/>
                </a:path>
                <a:path w="6350" h="690879">
                  <a:moveTo>
                    <a:pt x="6350" y="199390"/>
                  </a:moveTo>
                  <a:lnTo>
                    <a:pt x="0" y="199390"/>
                  </a:lnTo>
                  <a:lnTo>
                    <a:pt x="0" y="201930"/>
                  </a:lnTo>
                  <a:lnTo>
                    <a:pt x="6350" y="201930"/>
                  </a:lnTo>
                  <a:lnTo>
                    <a:pt x="6350" y="199390"/>
                  </a:lnTo>
                  <a:close/>
                </a:path>
                <a:path w="6350" h="690879">
                  <a:moveTo>
                    <a:pt x="6350" y="300990"/>
                  </a:moveTo>
                  <a:lnTo>
                    <a:pt x="5079" y="300990"/>
                  </a:lnTo>
                  <a:lnTo>
                    <a:pt x="5079" y="302260"/>
                  </a:lnTo>
                  <a:lnTo>
                    <a:pt x="0" y="302260"/>
                  </a:lnTo>
                  <a:lnTo>
                    <a:pt x="0" y="307339"/>
                  </a:lnTo>
                  <a:lnTo>
                    <a:pt x="6350" y="307339"/>
                  </a:lnTo>
                  <a:lnTo>
                    <a:pt x="6350" y="300990"/>
                  </a:lnTo>
                  <a:close/>
                </a:path>
                <a:path w="6350" h="690879">
                  <a:moveTo>
                    <a:pt x="6350" y="307340"/>
                  </a:moveTo>
                  <a:lnTo>
                    <a:pt x="0" y="307340"/>
                  </a:lnTo>
                  <a:lnTo>
                    <a:pt x="0" y="313689"/>
                  </a:lnTo>
                  <a:lnTo>
                    <a:pt x="6350" y="313689"/>
                  </a:lnTo>
                  <a:lnTo>
                    <a:pt x="6350" y="307340"/>
                  </a:lnTo>
                  <a:close/>
                </a:path>
                <a:path w="6350" h="690879">
                  <a:moveTo>
                    <a:pt x="6350" y="313690"/>
                  </a:moveTo>
                  <a:lnTo>
                    <a:pt x="0" y="313690"/>
                  </a:lnTo>
                  <a:lnTo>
                    <a:pt x="0" y="320039"/>
                  </a:lnTo>
                  <a:lnTo>
                    <a:pt x="6350" y="320039"/>
                  </a:lnTo>
                  <a:lnTo>
                    <a:pt x="6350" y="313690"/>
                  </a:lnTo>
                  <a:close/>
                </a:path>
                <a:path w="6350" h="690879">
                  <a:moveTo>
                    <a:pt x="6350" y="320040"/>
                  </a:moveTo>
                  <a:lnTo>
                    <a:pt x="0" y="320040"/>
                  </a:lnTo>
                  <a:lnTo>
                    <a:pt x="0" y="326389"/>
                  </a:lnTo>
                  <a:lnTo>
                    <a:pt x="6350" y="326389"/>
                  </a:lnTo>
                  <a:lnTo>
                    <a:pt x="6350" y="320040"/>
                  </a:lnTo>
                  <a:close/>
                </a:path>
                <a:path w="6350" h="690879">
                  <a:moveTo>
                    <a:pt x="6350" y="326390"/>
                  </a:moveTo>
                  <a:lnTo>
                    <a:pt x="0" y="326390"/>
                  </a:lnTo>
                  <a:lnTo>
                    <a:pt x="0" y="332739"/>
                  </a:lnTo>
                  <a:lnTo>
                    <a:pt x="6350" y="332739"/>
                  </a:lnTo>
                  <a:lnTo>
                    <a:pt x="6350" y="326390"/>
                  </a:lnTo>
                  <a:close/>
                </a:path>
                <a:path w="6350" h="690879">
                  <a:moveTo>
                    <a:pt x="6350" y="332740"/>
                  </a:moveTo>
                  <a:lnTo>
                    <a:pt x="0" y="332740"/>
                  </a:lnTo>
                  <a:lnTo>
                    <a:pt x="0" y="339089"/>
                  </a:lnTo>
                  <a:lnTo>
                    <a:pt x="6350" y="339089"/>
                  </a:lnTo>
                  <a:lnTo>
                    <a:pt x="6350" y="332740"/>
                  </a:lnTo>
                  <a:close/>
                </a:path>
                <a:path w="6350" h="690879">
                  <a:moveTo>
                    <a:pt x="6350" y="339090"/>
                  </a:moveTo>
                  <a:lnTo>
                    <a:pt x="0" y="339090"/>
                  </a:lnTo>
                  <a:lnTo>
                    <a:pt x="0" y="345439"/>
                  </a:lnTo>
                  <a:lnTo>
                    <a:pt x="6350" y="345439"/>
                  </a:lnTo>
                  <a:lnTo>
                    <a:pt x="6350" y="339090"/>
                  </a:lnTo>
                  <a:close/>
                </a:path>
                <a:path w="6350" h="690879">
                  <a:moveTo>
                    <a:pt x="6350" y="345440"/>
                  </a:moveTo>
                  <a:lnTo>
                    <a:pt x="0" y="345440"/>
                  </a:lnTo>
                  <a:lnTo>
                    <a:pt x="0" y="351789"/>
                  </a:lnTo>
                  <a:lnTo>
                    <a:pt x="6350" y="351789"/>
                  </a:lnTo>
                  <a:lnTo>
                    <a:pt x="6350" y="345440"/>
                  </a:lnTo>
                  <a:close/>
                </a:path>
                <a:path w="6350" h="690879">
                  <a:moveTo>
                    <a:pt x="6350" y="351790"/>
                  </a:moveTo>
                  <a:lnTo>
                    <a:pt x="0" y="351790"/>
                  </a:lnTo>
                  <a:lnTo>
                    <a:pt x="0" y="358139"/>
                  </a:lnTo>
                  <a:lnTo>
                    <a:pt x="6350" y="358139"/>
                  </a:lnTo>
                  <a:lnTo>
                    <a:pt x="6350" y="351790"/>
                  </a:lnTo>
                  <a:close/>
                </a:path>
                <a:path w="6350" h="690879">
                  <a:moveTo>
                    <a:pt x="6350" y="358140"/>
                  </a:moveTo>
                  <a:lnTo>
                    <a:pt x="0" y="358140"/>
                  </a:lnTo>
                  <a:lnTo>
                    <a:pt x="0" y="364489"/>
                  </a:lnTo>
                  <a:lnTo>
                    <a:pt x="6350" y="364489"/>
                  </a:lnTo>
                  <a:lnTo>
                    <a:pt x="6350" y="358140"/>
                  </a:lnTo>
                  <a:close/>
                </a:path>
                <a:path w="6350" h="690879">
                  <a:moveTo>
                    <a:pt x="6350" y="364490"/>
                  </a:moveTo>
                  <a:lnTo>
                    <a:pt x="0" y="364490"/>
                  </a:lnTo>
                  <a:lnTo>
                    <a:pt x="0" y="370839"/>
                  </a:lnTo>
                  <a:lnTo>
                    <a:pt x="6350" y="370839"/>
                  </a:lnTo>
                  <a:lnTo>
                    <a:pt x="6350" y="364490"/>
                  </a:lnTo>
                  <a:close/>
                </a:path>
                <a:path w="6350" h="690879">
                  <a:moveTo>
                    <a:pt x="6350" y="370840"/>
                  </a:moveTo>
                  <a:lnTo>
                    <a:pt x="0" y="370840"/>
                  </a:lnTo>
                  <a:lnTo>
                    <a:pt x="0" y="377189"/>
                  </a:lnTo>
                  <a:lnTo>
                    <a:pt x="6350" y="377189"/>
                  </a:lnTo>
                  <a:lnTo>
                    <a:pt x="6350" y="370840"/>
                  </a:lnTo>
                  <a:close/>
                </a:path>
                <a:path w="6350" h="690879">
                  <a:moveTo>
                    <a:pt x="6350" y="377190"/>
                  </a:moveTo>
                  <a:lnTo>
                    <a:pt x="0" y="377190"/>
                  </a:lnTo>
                  <a:lnTo>
                    <a:pt x="0" y="383539"/>
                  </a:lnTo>
                  <a:lnTo>
                    <a:pt x="6350" y="383539"/>
                  </a:lnTo>
                  <a:lnTo>
                    <a:pt x="6350" y="377190"/>
                  </a:lnTo>
                  <a:close/>
                </a:path>
                <a:path w="6350" h="690879">
                  <a:moveTo>
                    <a:pt x="6350" y="383540"/>
                  </a:moveTo>
                  <a:lnTo>
                    <a:pt x="0" y="383540"/>
                  </a:lnTo>
                  <a:lnTo>
                    <a:pt x="0" y="389889"/>
                  </a:lnTo>
                  <a:lnTo>
                    <a:pt x="6350" y="389889"/>
                  </a:lnTo>
                  <a:lnTo>
                    <a:pt x="6350" y="383540"/>
                  </a:lnTo>
                  <a:close/>
                </a:path>
                <a:path w="6350" h="690879">
                  <a:moveTo>
                    <a:pt x="6350" y="389890"/>
                  </a:moveTo>
                  <a:lnTo>
                    <a:pt x="0" y="389890"/>
                  </a:lnTo>
                  <a:lnTo>
                    <a:pt x="0" y="396239"/>
                  </a:lnTo>
                  <a:lnTo>
                    <a:pt x="6350" y="396239"/>
                  </a:lnTo>
                  <a:lnTo>
                    <a:pt x="6350" y="389890"/>
                  </a:lnTo>
                  <a:close/>
                </a:path>
                <a:path w="6350" h="690879">
                  <a:moveTo>
                    <a:pt x="6350" y="396240"/>
                  </a:moveTo>
                  <a:lnTo>
                    <a:pt x="0" y="396240"/>
                  </a:lnTo>
                  <a:lnTo>
                    <a:pt x="0" y="402589"/>
                  </a:lnTo>
                  <a:lnTo>
                    <a:pt x="6350" y="402589"/>
                  </a:lnTo>
                  <a:lnTo>
                    <a:pt x="6350" y="396240"/>
                  </a:lnTo>
                  <a:close/>
                </a:path>
                <a:path w="6350" h="690879">
                  <a:moveTo>
                    <a:pt x="6350" y="402590"/>
                  </a:moveTo>
                  <a:lnTo>
                    <a:pt x="0" y="402590"/>
                  </a:lnTo>
                  <a:lnTo>
                    <a:pt x="0" y="408939"/>
                  </a:lnTo>
                  <a:lnTo>
                    <a:pt x="6350" y="408939"/>
                  </a:lnTo>
                  <a:lnTo>
                    <a:pt x="6350" y="402590"/>
                  </a:lnTo>
                  <a:close/>
                </a:path>
                <a:path w="6350" h="690879">
                  <a:moveTo>
                    <a:pt x="6350" y="408940"/>
                  </a:moveTo>
                  <a:lnTo>
                    <a:pt x="0" y="408940"/>
                  </a:lnTo>
                  <a:lnTo>
                    <a:pt x="0" y="415289"/>
                  </a:lnTo>
                  <a:lnTo>
                    <a:pt x="6350" y="415289"/>
                  </a:lnTo>
                  <a:lnTo>
                    <a:pt x="6350" y="408940"/>
                  </a:lnTo>
                  <a:close/>
                </a:path>
                <a:path w="6350" h="690879">
                  <a:moveTo>
                    <a:pt x="6350" y="415290"/>
                  </a:moveTo>
                  <a:lnTo>
                    <a:pt x="0" y="415290"/>
                  </a:lnTo>
                  <a:lnTo>
                    <a:pt x="0" y="421639"/>
                  </a:lnTo>
                  <a:lnTo>
                    <a:pt x="6350" y="421639"/>
                  </a:lnTo>
                  <a:lnTo>
                    <a:pt x="6350" y="415290"/>
                  </a:lnTo>
                  <a:close/>
                </a:path>
                <a:path w="6350" h="690879">
                  <a:moveTo>
                    <a:pt x="6350" y="421640"/>
                  </a:moveTo>
                  <a:lnTo>
                    <a:pt x="0" y="421640"/>
                  </a:lnTo>
                  <a:lnTo>
                    <a:pt x="0" y="427989"/>
                  </a:lnTo>
                  <a:lnTo>
                    <a:pt x="6350" y="427989"/>
                  </a:lnTo>
                  <a:lnTo>
                    <a:pt x="6350" y="421640"/>
                  </a:lnTo>
                  <a:close/>
                </a:path>
                <a:path w="6350" h="690879">
                  <a:moveTo>
                    <a:pt x="6350" y="427990"/>
                  </a:moveTo>
                  <a:lnTo>
                    <a:pt x="0" y="427990"/>
                  </a:lnTo>
                  <a:lnTo>
                    <a:pt x="0" y="434339"/>
                  </a:lnTo>
                  <a:lnTo>
                    <a:pt x="6350" y="434339"/>
                  </a:lnTo>
                  <a:lnTo>
                    <a:pt x="6350" y="427990"/>
                  </a:lnTo>
                  <a:close/>
                </a:path>
                <a:path w="6350" h="690879">
                  <a:moveTo>
                    <a:pt x="6350" y="434340"/>
                  </a:moveTo>
                  <a:lnTo>
                    <a:pt x="0" y="434340"/>
                  </a:lnTo>
                  <a:lnTo>
                    <a:pt x="0" y="440689"/>
                  </a:lnTo>
                  <a:lnTo>
                    <a:pt x="6350" y="440689"/>
                  </a:lnTo>
                  <a:lnTo>
                    <a:pt x="6350" y="434340"/>
                  </a:lnTo>
                  <a:close/>
                </a:path>
                <a:path w="6350" h="690879">
                  <a:moveTo>
                    <a:pt x="6350" y="440690"/>
                  </a:moveTo>
                  <a:lnTo>
                    <a:pt x="0" y="440690"/>
                  </a:lnTo>
                  <a:lnTo>
                    <a:pt x="0" y="447039"/>
                  </a:lnTo>
                  <a:lnTo>
                    <a:pt x="6350" y="447039"/>
                  </a:lnTo>
                  <a:lnTo>
                    <a:pt x="6350" y="440690"/>
                  </a:lnTo>
                  <a:close/>
                </a:path>
                <a:path w="6350" h="690879">
                  <a:moveTo>
                    <a:pt x="6350" y="447040"/>
                  </a:moveTo>
                  <a:lnTo>
                    <a:pt x="0" y="447040"/>
                  </a:lnTo>
                  <a:lnTo>
                    <a:pt x="0" y="453389"/>
                  </a:lnTo>
                  <a:lnTo>
                    <a:pt x="6350" y="453389"/>
                  </a:lnTo>
                  <a:lnTo>
                    <a:pt x="6350" y="447040"/>
                  </a:lnTo>
                  <a:close/>
                </a:path>
                <a:path w="6350" h="690879">
                  <a:moveTo>
                    <a:pt x="6350" y="453390"/>
                  </a:moveTo>
                  <a:lnTo>
                    <a:pt x="0" y="453390"/>
                  </a:lnTo>
                  <a:lnTo>
                    <a:pt x="0" y="478789"/>
                  </a:lnTo>
                  <a:lnTo>
                    <a:pt x="6350" y="478789"/>
                  </a:lnTo>
                  <a:lnTo>
                    <a:pt x="6350" y="453390"/>
                  </a:lnTo>
                  <a:close/>
                </a:path>
                <a:path w="6350" h="690879">
                  <a:moveTo>
                    <a:pt x="6350" y="478790"/>
                  </a:moveTo>
                  <a:lnTo>
                    <a:pt x="0" y="478790"/>
                  </a:lnTo>
                  <a:lnTo>
                    <a:pt x="0" y="483869"/>
                  </a:lnTo>
                  <a:lnTo>
                    <a:pt x="6350" y="483869"/>
                  </a:lnTo>
                  <a:lnTo>
                    <a:pt x="6350" y="478790"/>
                  </a:lnTo>
                  <a:close/>
                </a:path>
                <a:path w="6350" h="690879">
                  <a:moveTo>
                    <a:pt x="6350" y="483870"/>
                  </a:moveTo>
                  <a:lnTo>
                    <a:pt x="0" y="483870"/>
                  </a:lnTo>
                  <a:lnTo>
                    <a:pt x="0" y="491489"/>
                  </a:lnTo>
                  <a:lnTo>
                    <a:pt x="6350" y="491489"/>
                  </a:lnTo>
                  <a:lnTo>
                    <a:pt x="6350" y="483870"/>
                  </a:lnTo>
                  <a:close/>
                </a:path>
                <a:path w="6350" h="690879">
                  <a:moveTo>
                    <a:pt x="6350" y="491490"/>
                  </a:moveTo>
                  <a:lnTo>
                    <a:pt x="0" y="491490"/>
                  </a:lnTo>
                  <a:lnTo>
                    <a:pt x="0" y="497839"/>
                  </a:lnTo>
                  <a:lnTo>
                    <a:pt x="6350" y="497839"/>
                  </a:lnTo>
                  <a:lnTo>
                    <a:pt x="6350" y="491490"/>
                  </a:lnTo>
                  <a:close/>
                </a:path>
                <a:path w="6350" h="690879">
                  <a:moveTo>
                    <a:pt x="6350" y="497840"/>
                  </a:moveTo>
                  <a:lnTo>
                    <a:pt x="0" y="497840"/>
                  </a:lnTo>
                  <a:lnTo>
                    <a:pt x="0" y="504189"/>
                  </a:lnTo>
                  <a:lnTo>
                    <a:pt x="6350" y="504189"/>
                  </a:lnTo>
                  <a:lnTo>
                    <a:pt x="6350" y="497840"/>
                  </a:lnTo>
                  <a:close/>
                </a:path>
                <a:path w="6350" h="690879">
                  <a:moveTo>
                    <a:pt x="6350" y="504190"/>
                  </a:moveTo>
                  <a:lnTo>
                    <a:pt x="0" y="504190"/>
                  </a:lnTo>
                  <a:lnTo>
                    <a:pt x="0" y="510539"/>
                  </a:lnTo>
                  <a:lnTo>
                    <a:pt x="6350" y="510539"/>
                  </a:lnTo>
                  <a:lnTo>
                    <a:pt x="6350" y="504190"/>
                  </a:lnTo>
                  <a:close/>
                </a:path>
                <a:path w="6350" h="690879">
                  <a:moveTo>
                    <a:pt x="6350" y="510540"/>
                  </a:moveTo>
                  <a:lnTo>
                    <a:pt x="0" y="510540"/>
                  </a:lnTo>
                  <a:lnTo>
                    <a:pt x="0" y="516889"/>
                  </a:lnTo>
                  <a:lnTo>
                    <a:pt x="6350" y="516889"/>
                  </a:lnTo>
                  <a:lnTo>
                    <a:pt x="6350" y="510540"/>
                  </a:lnTo>
                  <a:close/>
                </a:path>
                <a:path w="6350" h="690879">
                  <a:moveTo>
                    <a:pt x="6350" y="516890"/>
                  </a:moveTo>
                  <a:lnTo>
                    <a:pt x="0" y="516890"/>
                  </a:lnTo>
                  <a:lnTo>
                    <a:pt x="0" y="523239"/>
                  </a:lnTo>
                  <a:lnTo>
                    <a:pt x="6350" y="523239"/>
                  </a:lnTo>
                  <a:lnTo>
                    <a:pt x="6350" y="516890"/>
                  </a:lnTo>
                  <a:close/>
                </a:path>
                <a:path w="6350" h="690879">
                  <a:moveTo>
                    <a:pt x="6350" y="523240"/>
                  </a:moveTo>
                  <a:lnTo>
                    <a:pt x="0" y="523240"/>
                  </a:lnTo>
                  <a:lnTo>
                    <a:pt x="0" y="529589"/>
                  </a:lnTo>
                  <a:lnTo>
                    <a:pt x="6350" y="529589"/>
                  </a:lnTo>
                  <a:lnTo>
                    <a:pt x="6350" y="523240"/>
                  </a:lnTo>
                  <a:close/>
                </a:path>
                <a:path w="6350" h="690879">
                  <a:moveTo>
                    <a:pt x="6350" y="529590"/>
                  </a:moveTo>
                  <a:lnTo>
                    <a:pt x="0" y="529590"/>
                  </a:lnTo>
                  <a:lnTo>
                    <a:pt x="0" y="535939"/>
                  </a:lnTo>
                  <a:lnTo>
                    <a:pt x="6350" y="535939"/>
                  </a:lnTo>
                  <a:lnTo>
                    <a:pt x="6350" y="529590"/>
                  </a:lnTo>
                  <a:close/>
                </a:path>
                <a:path w="6350" h="690879">
                  <a:moveTo>
                    <a:pt x="6350" y="535940"/>
                  </a:moveTo>
                  <a:lnTo>
                    <a:pt x="0" y="535940"/>
                  </a:lnTo>
                  <a:lnTo>
                    <a:pt x="0" y="542289"/>
                  </a:lnTo>
                  <a:lnTo>
                    <a:pt x="6350" y="542289"/>
                  </a:lnTo>
                  <a:lnTo>
                    <a:pt x="6350" y="535940"/>
                  </a:lnTo>
                  <a:close/>
                </a:path>
                <a:path w="6350" h="690879">
                  <a:moveTo>
                    <a:pt x="6350" y="542290"/>
                  </a:moveTo>
                  <a:lnTo>
                    <a:pt x="0" y="542290"/>
                  </a:lnTo>
                  <a:lnTo>
                    <a:pt x="0" y="548639"/>
                  </a:lnTo>
                  <a:lnTo>
                    <a:pt x="6350" y="548639"/>
                  </a:lnTo>
                  <a:lnTo>
                    <a:pt x="6350" y="542290"/>
                  </a:lnTo>
                  <a:close/>
                </a:path>
                <a:path w="6350" h="690879">
                  <a:moveTo>
                    <a:pt x="6350" y="548640"/>
                  </a:moveTo>
                  <a:lnTo>
                    <a:pt x="0" y="548640"/>
                  </a:lnTo>
                  <a:lnTo>
                    <a:pt x="0" y="566419"/>
                  </a:lnTo>
                  <a:lnTo>
                    <a:pt x="6350" y="566419"/>
                  </a:lnTo>
                  <a:lnTo>
                    <a:pt x="6350" y="548640"/>
                  </a:lnTo>
                  <a:close/>
                </a:path>
                <a:path w="6350" h="690879">
                  <a:moveTo>
                    <a:pt x="6350" y="566420"/>
                  </a:moveTo>
                  <a:lnTo>
                    <a:pt x="0" y="566420"/>
                  </a:lnTo>
                  <a:lnTo>
                    <a:pt x="0" y="574039"/>
                  </a:lnTo>
                  <a:lnTo>
                    <a:pt x="6350" y="574039"/>
                  </a:lnTo>
                  <a:lnTo>
                    <a:pt x="6350" y="566420"/>
                  </a:lnTo>
                  <a:close/>
                </a:path>
                <a:path w="6350" h="690879">
                  <a:moveTo>
                    <a:pt x="6350" y="574040"/>
                  </a:moveTo>
                  <a:lnTo>
                    <a:pt x="0" y="574040"/>
                  </a:lnTo>
                  <a:lnTo>
                    <a:pt x="0" y="579119"/>
                  </a:lnTo>
                  <a:lnTo>
                    <a:pt x="6350" y="579119"/>
                  </a:lnTo>
                  <a:lnTo>
                    <a:pt x="6350" y="574040"/>
                  </a:lnTo>
                  <a:close/>
                </a:path>
                <a:path w="6350" h="690879">
                  <a:moveTo>
                    <a:pt x="6350" y="579120"/>
                  </a:moveTo>
                  <a:lnTo>
                    <a:pt x="0" y="579120"/>
                  </a:lnTo>
                  <a:lnTo>
                    <a:pt x="0" y="586739"/>
                  </a:lnTo>
                  <a:lnTo>
                    <a:pt x="6350" y="586739"/>
                  </a:lnTo>
                  <a:lnTo>
                    <a:pt x="6350" y="579120"/>
                  </a:lnTo>
                  <a:close/>
                </a:path>
                <a:path w="6350" h="690879">
                  <a:moveTo>
                    <a:pt x="6350" y="586740"/>
                  </a:moveTo>
                  <a:lnTo>
                    <a:pt x="0" y="586740"/>
                  </a:lnTo>
                  <a:lnTo>
                    <a:pt x="0" y="593089"/>
                  </a:lnTo>
                  <a:lnTo>
                    <a:pt x="6350" y="593089"/>
                  </a:lnTo>
                  <a:lnTo>
                    <a:pt x="6350" y="586740"/>
                  </a:lnTo>
                  <a:close/>
                </a:path>
                <a:path w="6350" h="690879">
                  <a:moveTo>
                    <a:pt x="6350" y="593090"/>
                  </a:moveTo>
                  <a:lnTo>
                    <a:pt x="0" y="593090"/>
                  </a:lnTo>
                  <a:lnTo>
                    <a:pt x="0" y="599439"/>
                  </a:lnTo>
                  <a:lnTo>
                    <a:pt x="6350" y="599439"/>
                  </a:lnTo>
                  <a:lnTo>
                    <a:pt x="6350" y="593090"/>
                  </a:lnTo>
                  <a:close/>
                </a:path>
                <a:path w="6350" h="690879">
                  <a:moveTo>
                    <a:pt x="6350" y="599440"/>
                  </a:moveTo>
                  <a:lnTo>
                    <a:pt x="0" y="599440"/>
                  </a:lnTo>
                  <a:lnTo>
                    <a:pt x="0" y="605789"/>
                  </a:lnTo>
                  <a:lnTo>
                    <a:pt x="6350" y="605789"/>
                  </a:lnTo>
                  <a:lnTo>
                    <a:pt x="6350" y="599440"/>
                  </a:lnTo>
                  <a:close/>
                </a:path>
                <a:path w="6350" h="690879">
                  <a:moveTo>
                    <a:pt x="6350" y="605790"/>
                  </a:moveTo>
                  <a:lnTo>
                    <a:pt x="0" y="605790"/>
                  </a:lnTo>
                  <a:lnTo>
                    <a:pt x="0" y="612139"/>
                  </a:lnTo>
                  <a:lnTo>
                    <a:pt x="6350" y="612139"/>
                  </a:lnTo>
                  <a:lnTo>
                    <a:pt x="6350" y="605790"/>
                  </a:lnTo>
                  <a:close/>
                </a:path>
                <a:path w="6350" h="690879">
                  <a:moveTo>
                    <a:pt x="6350" y="612140"/>
                  </a:moveTo>
                  <a:lnTo>
                    <a:pt x="0" y="612140"/>
                  </a:lnTo>
                  <a:lnTo>
                    <a:pt x="0" y="618489"/>
                  </a:lnTo>
                  <a:lnTo>
                    <a:pt x="6350" y="618489"/>
                  </a:lnTo>
                  <a:lnTo>
                    <a:pt x="6350" y="612140"/>
                  </a:lnTo>
                  <a:close/>
                </a:path>
                <a:path w="6350" h="690879">
                  <a:moveTo>
                    <a:pt x="6350" y="618490"/>
                  </a:moveTo>
                  <a:lnTo>
                    <a:pt x="0" y="618490"/>
                  </a:lnTo>
                  <a:lnTo>
                    <a:pt x="0" y="624839"/>
                  </a:lnTo>
                  <a:lnTo>
                    <a:pt x="6350" y="624839"/>
                  </a:lnTo>
                  <a:lnTo>
                    <a:pt x="6350" y="618490"/>
                  </a:lnTo>
                  <a:close/>
                </a:path>
                <a:path w="6350" h="690879">
                  <a:moveTo>
                    <a:pt x="6350" y="624840"/>
                  </a:moveTo>
                  <a:lnTo>
                    <a:pt x="0" y="624840"/>
                  </a:lnTo>
                  <a:lnTo>
                    <a:pt x="0" y="631189"/>
                  </a:lnTo>
                  <a:lnTo>
                    <a:pt x="6350" y="631189"/>
                  </a:lnTo>
                  <a:lnTo>
                    <a:pt x="6350" y="624840"/>
                  </a:lnTo>
                  <a:close/>
                </a:path>
                <a:path w="6350" h="690879">
                  <a:moveTo>
                    <a:pt x="6350" y="631190"/>
                  </a:moveTo>
                  <a:lnTo>
                    <a:pt x="0" y="631190"/>
                  </a:lnTo>
                  <a:lnTo>
                    <a:pt x="0" y="637539"/>
                  </a:lnTo>
                  <a:lnTo>
                    <a:pt x="6350" y="637539"/>
                  </a:lnTo>
                  <a:lnTo>
                    <a:pt x="6350" y="631190"/>
                  </a:lnTo>
                  <a:close/>
                </a:path>
                <a:path w="6350" h="690879">
                  <a:moveTo>
                    <a:pt x="6350" y="637540"/>
                  </a:moveTo>
                  <a:lnTo>
                    <a:pt x="0" y="637540"/>
                  </a:lnTo>
                  <a:lnTo>
                    <a:pt x="0" y="643889"/>
                  </a:lnTo>
                  <a:lnTo>
                    <a:pt x="6350" y="643889"/>
                  </a:lnTo>
                  <a:lnTo>
                    <a:pt x="6350" y="637540"/>
                  </a:lnTo>
                  <a:close/>
                </a:path>
                <a:path w="6350" h="690879">
                  <a:moveTo>
                    <a:pt x="6350" y="643890"/>
                  </a:moveTo>
                  <a:lnTo>
                    <a:pt x="0" y="643890"/>
                  </a:lnTo>
                  <a:lnTo>
                    <a:pt x="0" y="650239"/>
                  </a:lnTo>
                  <a:lnTo>
                    <a:pt x="6350" y="650239"/>
                  </a:lnTo>
                  <a:lnTo>
                    <a:pt x="6350" y="643890"/>
                  </a:lnTo>
                  <a:close/>
                </a:path>
                <a:path w="6350" h="690879">
                  <a:moveTo>
                    <a:pt x="6350" y="650240"/>
                  </a:moveTo>
                  <a:lnTo>
                    <a:pt x="0" y="650240"/>
                  </a:lnTo>
                  <a:lnTo>
                    <a:pt x="0" y="656589"/>
                  </a:lnTo>
                  <a:lnTo>
                    <a:pt x="6350" y="656589"/>
                  </a:lnTo>
                  <a:lnTo>
                    <a:pt x="6350" y="650240"/>
                  </a:lnTo>
                  <a:close/>
                </a:path>
                <a:path w="6350" h="690879">
                  <a:moveTo>
                    <a:pt x="6350" y="656590"/>
                  </a:moveTo>
                  <a:lnTo>
                    <a:pt x="0" y="656590"/>
                  </a:lnTo>
                  <a:lnTo>
                    <a:pt x="0" y="662939"/>
                  </a:lnTo>
                  <a:lnTo>
                    <a:pt x="6350" y="662939"/>
                  </a:lnTo>
                  <a:lnTo>
                    <a:pt x="6350" y="656590"/>
                  </a:lnTo>
                  <a:close/>
                </a:path>
                <a:path w="6350" h="690879">
                  <a:moveTo>
                    <a:pt x="6350" y="662940"/>
                  </a:moveTo>
                  <a:lnTo>
                    <a:pt x="0" y="662940"/>
                  </a:lnTo>
                  <a:lnTo>
                    <a:pt x="0" y="669289"/>
                  </a:lnTo>
                  <a:lnTo>
                    <a:pt x="6350" y="669289"/>
                  </a:lnTo>
                  <a:lnTo>
                    <a:pt x="6350" y="662940"/>
                  </a:lnTo>
                  <a:close/>
                </a:path>
                <a:path w="6350" h="690879">
                  <a:moveTo>
                    <a:pt x="6350" y="669290"/>
                  </a:moveTo>
                  <a:lnTo>
                    <a:pt x="0" y="669290"/>
                  </a:lnTo>
                  <a:lnTo>
                    <a:pt x="0" y="675639"/>
                  </a:lnTo>
                  <a:lnTo>
                    <a:pt x="6350" y="675639"/>
                  </a:lnTo>
                  <a:lnTo>
                    <a:pt x="6350" y="669290"/>
                  </a:lnTo>
                  <a:close/>
                </a:path>
                <a:path w="6350" h="690879">
                  <a:moveTo>
                    <a:pt x="6350" y="675640"/>
                  </a:moveTo>
                  <a:lnTo>
                    <a:pt x="0" y="675640"/>
                  </a:lnTo>
                  <a:lnTo>
                    <a:pt x="0" y="681989"/>
                  </a:lnTo>
                  <a:lnTo>
                    <a:pt x="6350" y="681989"/>
                  </a:lnTo>
                  <a:lnTo>
                    <a:pt x="6350" y="675640"/>
                  </a:lnTo>
                  <a:close/>
                </a:path>
                <a:path w="6350" h="690879">
                  <a:moveTo>
                    <a:pt x="6350" y="681990"/>
                  </a:moveTo>
                  <a:lnTo>
                    <a:pt x="0" y="681990"/>
                  </a:lnTo>
                  <a:lnTo>
                    <a:pt x="0" y="688339"/>
                  </a:lnTo>
                  <a:lnTo>
                    <a:pt x="6350" y="688339"/>
                  </a:lnTo>
                  <a:lnTo>
                    <a:pt x="6350" y="681990"/>
                  </a:lnTo>
                  <a:close/>
                </a:path>
                <a:path w="6350" h="690879">
                  <a:moveTo>
                    <a:pt x="6350" y="688340"/>
                  </a:moveTo>
                  <a:lnTo>
                    <a:pt x="0" y="688340"/>
                  </a:lnTo>
                  <a:lnTo>
                    <a:pt x="0" y="689610"/>
                  </a:lnTo>
                  <a:lnTo>
                    <a:pt x="5079" y="689610"/>
                  </a:lnTo>
                  <a:lnTo>
                    <a:pt x="5079" y="690880"/>
                  </a:lnTo>
                  <a:lnTo>
                    <a:pt x="6350" y="690880"/>
                  </a:lnTo>
                  <a:lnTo>
                    <a:pt x="6350" y="688340"/>
                  </a:lnTo>
                  <a:close/>
                </a:path>
              </a:pathLst>
            </a:custGeom>
            <a:solidFill>
              <a:srgbClr val="2200F9"/>
            </a:solidFill>
          </p:spPr>
          <p:txBody>
            <a:bodyPr bIns="0" lIns="0" rIns="0" rtlCol="0" tIns="0" wrap="square"/>
            <a:p/>
          </p:txBody>
        </p:sp>
        <p:sp>
          <p:nvSpPr>
            <p:cNvPr id="1050022" name="object 1323"/>
            <p:cNvSpPr/>
            <p:nvPr/>
          </p:nvSpPr>
          <p:spPr>
            <a:xfrm>
              <a:off x="6496050" y="4485639"/>
              <a:ext cx="7620" cy="687070"/>
            </a:xfrm>
            <a:custGeom>
              <a:avLst/>
              <a:ahLst/>
              <a:rect l="l" t="t" r="r" b="b"/>
              <a:pathLst>
                <a:path w="7620" h="687070">
                  <a:moveTo>
                    <a:pt x="7620" y="0"/>
                  </a:moveTo>
                  <a:lnTo>
                    <a:pt x="2539" y="0"/>
                  </a:lnTo>
                  <a:lnTo>
                    <a:pt x="2539" y="1269"/>
                  </a:lnTo>
                  <a:lnTo>
                    <a:pt x="0" y="1269"/>
                  </a:lnTo>
                  <a:lnTo>
                    <a:pt x="0" y="6349"/>
                  </a:lnTo>
                  <a:lnTo>
                    <a:pt x="7620" y="6349"/>
                  </a:lnTo>
                  <a:lnTo>
                    <a:pt x="7620" y="0"/>
                  </a:lnTo>
                  <a:close/>
                </a:path>
                <a:path w="7620" h="687070">
                  <a:moveTo>
                    <a:pt x="7620" y="6349"/>
                  </a:moveTo>
                  <a:lnTo>
                    <a:pt x="0" y="6349"/>
                  </a:lnTo>
                  <a:lnTo>
                    <a:pt x="0" y="12699"/>
                  </a:lnTo>
                  <a:lnTo>
                    <a:pt x="7620" y="12699"/>
                  </a:lnTo>
                  <a:lnTo>
                    <a:pt x="7620" y="6349"/>
                  </a:lnTo>
                  <a:close/>
                </a:path>
                <a:path w="7620" h="687070">
                  <a:moveTo>
                    <a:pt x="7620" y="12699"/>
                  </a:moveTo>
                  <a:lnTo>
                    <a:pt x="0" y="12699"/>
                  </a:lnTo>
                  <a:lnTo>
                    <a:pt x="0" y="19049"/>
                  </a:lnTo>
                  <a:lnTo>
                    <a:pt x="7620" y="19049"/>
                  </a:lnTo>
                  <a:lnTo>
                    <a:pt x="7620" y="12699"/>
                  </a:lnTo>
                  <a:close/>
                </a:path>
                <a:path w="7620" h="687070">
                  <a:moveTo>
                    <a:pt x="7620" y="19049"/>
                  </a:moveTo>
                  <a:lnTo>
                    <a:pt x="0" y="19049"/>
                  </a:lnTo>
                  <a:lnTo>
                    <a:pt x="0" y="25399"/>
                  </a:lnTo>
                  <a:lnTo>
                    <a:pt x="7620" y="25399"/>
                  </a:lnTo>
                  <a:lnTo>
                    <a:pt x="7620" y="19049"/>
                  </a:lnTo>
                  <a:close/>
                </a:path>
                <a:path w="7620" h="687070">
                  <a:moveTo>
                    <a:pt x="7620" y="25399"/>
                  </a:moveTo>
                  <a:lnTo>
                    <a:pt x="0" y="25399"/>
                  </a:lnTo>
                  <a:lnTo>
                    <a:pt x="0" y="31749"/>
                  </a:lnTo>
                  <a:lnTo>
                    <a:pt x="7620" y="31749"/>
                  </a:lnTo>
                  <a:lnTo>
                    <a:pt x="7620" y="25399"/>
                  </a:lnTo>
                  <a:close/>
                </a:path>
                <a:path w="7620" h="687070">
                  <a:moveTo>
                    <a:pt x="7620" y="31749"/>
                  </a:moveTo>
                  <a:lnTo>
                    <a:pt x="0" y="31749"/>
                  </a:lnTo>
                  <a:lnTo>
                    <a:pt x="0" y="38099"/>
                  </a:lnTo>
                  <a:lnTo>
                    <a:pt x="7620" y="38099"/>
                  </a:lnTo>
                  <a:lnTo>
                    <a:pt x="7620" y="31749"/>
                  </a:lnTo>
                  <a:close/>
                </a:path>
                <a:path w="7620" h="687070">
                  <a:moveTo>
                    <a:pt x="7620" y="38099"/>
                  </a:moveTo>
                  <a:lnTo>
                    <a:pt x="0" y="38099"/>
                  </a:lnTo>
                  <a:lnTo>
                    <a:pt x="0" y="44449"/>
                  </a:lnTo>
                  <a:lnTo>
                    <a:pt x="7620" y="44449"/>
                  </a:lnTo>
                  <a:lnTo>
                    <a:pt x="7620" y="38099"/>
                  </a:lnTo>
                  <a:close/>
                </a:path>
                <a:path w="7620" h="687070">
                  <a:moveTo>
                    <a:pt x="7620" y="44449"/>
                  </a:moveTo>
                  <a:lnTo>
                    <a:pt x="0" y="44449"/>
                  </a:lnTo>
                  <a:lnTo>
                    <a:pt x="0" y="50799"/>
                  </a:lnTo>
                  <a:lnTo>
                    <a:pt x="7620" y="50799"/>
                  </a:lnTo>
                  <a:lnTo>
                    <a:pt x="7620" y="44449"/>
                  </a:lnTo>
                  <a:close/>
                </a:path>
                <a:path w="7620" h="687070">
                  <a:moveTo>
                    <a:pt x="7620" y="50799"/>
                  </a:moveTo>
                  <a:lnTo>
                    <a:pt x="0" y="50799"/>
                  </a:lnTo>
                  <a:lnTo>
                    <a:pt x="0" y="57149"/>
                  </a:lnTo>
                  <a:lnTo>
                    <a:pt x="7620" y="57149"/>
                  </a:lnTo>
                  <a:lnTo>
                    <a:pt x="7620" y="50799"/>
                  </a:lnTo>
                  <a:close/>
                </a:path>
                <a:path w="7620" h="687070">
                  <a:moveTo>
                    <a:pt x="7620" y="57149"/>
                  </a:moveTo>
                  <a:lnTo>
                    <a:pt x="0" y="57149"/>
                  </a:lnTo>
                  <a:lnTo>
                    <a:pt x="0" y="63499"/>
                  </a:lnTo>
                  <a:lnTo>
                    <a:pt x="7620" y="63499"/>
                  </a:lnTo>
                  <a:lnTo>
                    <a:pt x="7620" y="57149"/>
                  </a:lnTo>
                  <a:close/>
                </a:path>
                <a:path w="7620" h="687070">
                  <a:moveTo>
                    <a:pt x="7620" y="63499"/>
                  </a:moveTo>
                  <a:lnTo>
                    <a:pt x="0" y="63499"/>
                  </a:lnTo>
                  <a:lnTo>
                    <a:pt x="0" y="69849"/>
                  </a:lnTo>
                  <a:lnTo>
                    <a:pt x="7620" y="69849"/>
                  </a:lnTo>
                  <a:lnTo>
                    <a:pt x="7620" y="63499"/>
                  </a:lnTo>
                  <a:close/>
                </a:path>
                <a:path w="7620" h="687070">
                  <a:moveTo>
                    <a:pt x="7620" y="69849"/>
                  </a:moveTo>
                  <a:lnTo>
                    <a:pt x="0" y="69849"/>
                  </a:lnTo>
                  <a:lnTo>
                    <a:pt x="0" y="76199"/>
                  </a:lnTo>
                  <a:lnTo>
                    <a:pt x="7620" y="76199"/>
                  </a:lnTo>
                  <a:lnTo>
                    <a:pt x="7620" y="69849"/>
                  </a:lnTo>
                  <a:close/>
                </a:path>
                <a:path w="7620" h="687070">
                  <a:moveTo>
                    <a:pt x="7620" y="76199"/>
                  </a:moveTo>
                  <a:lnTo>
                    <a:pt x="0" y="76199"/>
                  </a:lnTo>
                  <a:lnTo>
                    <a:pt x="0" y="82549"/>
                  </a:lnTo>
                  <a:lnTo>
                    <a:pt x="7620" y="82549"/>
                  </a:lnTo>
                  <a:lnTo>
                    <a:pt x="7620" y="76199"/>
                  </a:lnTo>
                  <a:close/>
                </a:path>
                <a:path w="7620" h="687070">
                  <a:moveTo>
                    <a:pt x="7620" y="82549"/>
                  </a:moveTo>
                  <a:lnTo>
                    <a:pt x="0" y="82549"/>
                  </a:lnTo>
                  <a:lnTo>
                    <a:pt x="0" y="88899"/>
                  </a:lnTo>
                  <a:lnTo>
                    <a:pt x="7620" y="88899"/>
                  </a:lnTo>
                  <a:lnTo>
                    <a:pt x="7620" y="82549"/>
                  </a:lnTo>
                  <a:close/>
                </a:path>
                <a:path w="7620" h="687070">
                  <a:moveTo>
                    <a:pt x="7620" y="88899"/>
                  </a:moveTo>
                  <a:lnTo>
                    <a:pt x="0" y="88899"/>
                  </a:lnTo>
                  <a:lnTo>
                    <a:pt x="0" y="95249"/>
                  </a:lnTo>
                  <a:lnTo>
                    <a:pt x="7620" y="95249"/>
                  </a:lnTo>
                  <a:lnTo>
                    <a:pt x="7620" y="88899"/>
                  </a:lnTo>
                  <a:close/>
                </a:path>
                <a:path w="7620" h="687070">
                  <a:moveTo>
                    <a:pt x="7620" y="95249"/>
                  </a:moveTo>
                  <a:lnTo>
                    <a:pt x="0" y="95249"/>
                  </a:lnTo>
                  <a:lnTo>
                    <a:pt x="0" y="101599"/>
                  </a:lnTo>
                  <a:lnTo>
                    <a:pt x="7620" y="101599"/>
                  </a:lnTo>
                  <a:lnTo>
                    <a:pt x="7620" y="95249"/>
                  </a:lnTo>
                  <a:close/>
                </a:path>
                <a:path w="7620" h="687070">
                  <a:moveTo>
                    <a:pt x="7620" y="101599"/>
                  </a:moveTo>
                  <a:lnTo>
                    <a:pt x="0" y="101599"/>
                  </a:lnTo>
                  <a:lnTo>
                    <a:pt x="0" y="107949"/>
                  </a:lnTo>
                  <a:lnTo>
                    <a:pt x="7620" y="107949"/>
                  </a:lnTo>
                  <a:lnTo>
                    <a:pt x="7620" y="101599"/>
                  </a:lnTo>
                  <a:close/>
                </a:path>
                <a:path w="7620" h="687070">
                  <a:moveTo>
                    <a:pt x="7620" y="107949"/>
                  </a:moveTo>
                  <a:lnTo>
                    <a:pt x="0" y="107949"/>
                  </a:lnTo>
                  <a:lnTo>
                    <a:pt x="0" y="114299"/>
                  </a:lnTo>
                  <a:lnTo>
                    <a:pt x="7620" y="114299"/>
                  </a:lnTo>
                  <a:lnTo>
                    <a:pt x="7620" y="107949"/>
                  </a:lnTo>
                  <a:close/>
                </a:path>
                <a:path w="7620" h="687070">
                  <a:moveTo>
                    <a:pt x="7620" y="114299"/>
                  </a:moveTo>
                  <a:lnTo>
                    <a:pt x="0" y="114299"/>
                  </a:lnTo>
                  <a:lnTo>
                    <a:pt x="0" y="120649"/>
                  </a:lnTo>
                  <a:lnTo>
                    <a:pt x="7620" y="120649"/>
                  </a:lnTo>
                  <a:lnTo>
                    <a:pt x="7620" y="114299"/>
                  </a:lnTo>
                  <a:close/>
                </a:path>
                <a:path w="7620" h="687070">
                  <a:moveTo>
                    <a:pt x="7620" y="120649"/>
                  </a:moveTo>
                  <a:lnTo>
                    <a:pt x="0" y="120649"/>
                  </a:lnTo>
                  <a:lnTo>
                    <a:pt x="0" y="125729"/>
                  </a:lnTo>
                  <a:lnTo>
                    <a:pt x="7620" y="125729"/>
                  </a:lnTo>
                  <a:lnTo>
                    <a:pt x="7620" y="120649"/>
                  </a:lnTo>
                  <a:close/>
                </a:path>
                <a:path w="7620" h="687070">
                  <a:moveTo>
                    <a:pt x="7620" y="125729"/>
                  </a:moveTo>
                  <a:lnTo>
                    <a:pt x="0" y="125729"/>
                  </a:lnTo>
                  <a:lnTo>
                    <a:pt x="0" y="133349"/>
                  </a:lnTo>
                  <a:lnTo>
                    <a:pt x="7620" y="133349"/>
                  </a:lnTo>
                  <a:lnTo>
                    <a:pt x="7620" y="125729"/>
                  </a:lnTo>
                  <a:close/>
                </a:path>
                <a:path w="7620" h="687070">
                  <a:moveTo>
                    <a:pt x="7620" y="133349"/>
                  </a:moveTo>
                  <a:lnTo>
                    <a:pt x="0" y="133349"/>
                  </a:lnTo>
                  <a:lnTo>
                    <a:pt x="0" y="139699"/>
                  </a:lnTo>
                  <a:lnTo>
                    <a:pt x="7620" y="139699"/>
                  </a:lnTo>
                  <a:lnTo>
                    <a:pt x="7620" y="133349"/>
                  </a:lnTo>
                  <a:close/>
                </a:path>
                <a:path w="7620" h="687070">
                  <a:moveTo>
                    <a:pt x="7620" y="139699"/>
                  </a:moveTo>
                  <a:lnTo>
                    <a:pt x="0" y="139699"/>
                  </a:lnTo>
                  <a:lnTo>
                    <a:pt x="0" y="146049"/>
                  </a:lnTo>
                  <a:lnTo>
                    <a:pt x="7620" y="146049"/>
                  </a:lnTo>
                  <a:lnTo>
                    <a:pt x="7620" y="139699"/>
                  </a:lnTo>
                  <a:close/>
                </a:path>
                <a:path w="7620" h="687070">
                  <a:moveTo>
                    <a:pt x="7620" y="146049"/>
                  </a:moveTo>
                  <a:lnTo>
                    <a:pt x="0" y="146049"/>
                  </a:lnTo>
                  <a:lnTo>
                    <a:pt x="0" y="152399"/>
                  </a:lnTo>
                  <a:lnTo>
                    <a:pt x="7620" y="152399"/>
                  </a:lnTo>
                  <a:lnTo>
                    <a:pt x="7620" y="146049"/>
                  </a:lnTo>
                  <a:close/>
                </a:path>
                <a:path w="7620" h="687070">
                  <a:moveTo>
                    <a:pt x="7620" y="152399"/>
                  </a:moveTo>
                  <a:lnTo>
                    <a:pt x="0" y="152399"/>
                  </a:lnTo>
                  <a:lnTo>
                    <a:pt x="0" y="158749"/>
                  </a:lnTo>
                  <a:lnTo>
                    <a:pt x="7620" y="158749"/>
                  </a:lnTo>
                  <a:lnTo>
                    <a:pt x="7620" y="152399"/>
                  </a:lnTo>
                  <a:close/>
                </a:path>
                <a:path w="7620" h="687070">
                  <a:moveTo>
                    <a:pt x="7620" y="158749"/>
                  </a:moveTo>
                  <a:lnTo>
                    <a:pt x="0" y="158749"/>
                  </a:lnTo>
                  <a:lnTo>
                    <a:pt x="0" y="165099"/>
                  </a:lnTo>
                  <a:lnTo>
                    <a:pt x="7620" y="165099"/>
                  </a:lnTo>
                  <a:lnTo>
                    <a:pt x="7620" y="158749"/>
                  </a:lnTo>
                  <a:close/>
                </a:path>
                <a:path w="7620" h="687070">
                  <a:moveTo>
                    <a:pt x="7620" y="165099"/>
                  </a:moveTo>
                  <a:lnTo>
                    <a:pt x="0" y="165099"/>
                  </a:lnTo>
                  <a:lnTo>
                    <a:pt x="0" y="171449"/>
                  </a:lnTo>
                  <a:lnTo>
                    <a:pt x="7620" y="171449"/>
                  </a:lnTo>
                  <a:lnTo>
                    <a:pt x="7620" y="165099"/>
                  </a:lnTo>
                  <a:close/>
                </a:path>
                <a:path w="7620" h="687070">
                  <a:moveTo>
                    <a:pt x="7620" y="171449"/>
                  </a:moveTo>
                  <a:lnTo>
                    <a:pt x="0" y="171449"/>
                  </a:lnTo>
                  <a:lnTo>
                    <a:pt x="0" y="177799"/>
                  </a:lnTo>
                  <a:lnTo>
                    <a:pt x="7620" y="177799"/>
                  </a:lnTo>
                  <a:lnTo>
                    <a:pt x="7620" y="171449"/>
                  </a:lnTo>
                  <a:close/>
                </a:path>
                <a:path w="7620" h="687070">
                  <a:moveTo>
                    <a:pt x="7620" y="177799"/>
                  </a:moveTo>
                  <a:lnTo>
                    <a:pt x="0" y="177799"/>
                  </a:lnTo>
                  <a:lnTo>
                    <a:pt x="0" y="184149"/>
                  </a:lnTo>
                  <a:lnTo>
                    <a:pt x="7620" y="184149"/>
                  </a:lnTo>
                  <a:lnTo>
                    <a:pt x="7620" y="177799"/>
                  </a:lnTo>
                  <a:close/>
                </a:path>
                <a:path w="7620" h="687070">
                  <a:moveTo>
                    <a:pt x="7620" y="184149"/>
                  </a:moveTo>
                  <a:lnTo>
                    <a:pt x="0" y="184149"/>
                  </a:lnTo>
                  <a:lnTo>
                    <a:pt x="0" y="190499"/>
                  </a:lnTo>
                  <a:lnTo>
                    <a:pt x="7620" y="190499"/>
                  </a:lnTo>
                  <a:lnTo>
                    <a:pt x="7620" y="184149"/>
                  </a:lnTo>
                  <a:close/>
                </a:path>
                <a:path w="7620" h="687070">
                  <a:moveTo>
                    <a:pt x="7620" y="190499"/>
                  </a:moveTo>
                  <a:lnTo>
                    <a:pt x="0" y="190499"/>
                  </a:lnTo>
                  <a:lnTo>
                    <a:pt x="0" y="196849"/>
                  </a:lnTo>
                  <a:lnTo>
                    <a:pt x="7620" y="196849"/>
                  </a:lnTo>
                  <a:lnTo>
                    <a:pt x="7620" y="190499"/>
                  </a:lnTo>
                  <a:close/>
                </a:path>
                <a:path w="7620" h="687070">
                  <a:moveTo>
                    <a:pt x="7620" y="196849"/>
                  </a:moveTo>
                  <a:lnTo>
                    <a:pt x="0" y="196849"/>
                  </a:lnTo>
                  <a:lnTo>
                    <a:pt x="0" y="198119"/>
                  </a:lnTo>
                  <a:lnTo>
                    <a:pt x="6350" y="198119"/>
                  </a:lnTo>
                  <a:lnTo>
                    <a:pt x="6350" y="199389"/>
                  </a:lnTo>
                  <a:lnTo>
                    <a:pt x="7620" y="199389"/>
                  </a:lnTo>
                  <a:lnTo>
                    <a:pt x="7620" y="196849"/>
                  </a:lnTo>
                  <a:close/>
                </a:path>
                <a:path w="7620" h="687070">
                  <a:moveTo>
                    <a:pt x="7620" y="300989"/>
                  </a:moveTo>
                  <a:lnTo>
                    <a:pt x="3810" y="300989"/>
                  </a:lnTo>
                  <a:lnTo>
                    <a:pt x="3810" y="302259"/>
                  </a:lnTo>
                  <a:lnTo>
                    <a:pt x="0" y="302259"/>
                  </a:lnTo>
                  <a:lnTo>
                    <a:pt x="0" y="304799"/>
                  </a:lnTo>
                  <a:lnTo>
                    <a:pt x="7620" y="304799"/>
                  </a:lnTo>
                  <a:lnTo>
                    <a:pt x="7620" y="300989"/>
                  </a:lnTo>
                  <a:close/>
                </a:path>
                <a:path w="7620" h="687070">
                  <a:moveTo>
                    <a:pt x="7620" y="304799"/>
                  </a:moveTo>
                  <a:lnTo>
                    <a:pt x="0" y="304799"/>
                  </a:lnTo>
                  <a:lnTo>
                    <a:pt x="0" y="311149"/>
                  </a:lnTo>
                  <a:lnTo>
                    <a:pt x="7620" y="311149"/>
                  </a:lnTo>
                  <a:lnTo>
                    <a:pt x="7620" y="304799"/>
                  </a:lnTo>
                  <a:close/>
                </a:path>
                <a:path w="7620" h="687070">
                  <a:moveTo>
                    <a:pt x="7620" y="311149"/>
                  </a:moveTo>
                  <a:lnTo>
                    <a:pt x="0" y="311149"/>
                  </a:lnTo>
                  <a:lnTo>
                    <a:pt x="0" y="317499"/>
                  </a:lnTo>
                  <a:lnTo>
                    <a:pt x="7620" y="317499"/>
                  </a:lnTo>
                  <a:lnTo>
                    <a:pt x="7620" y="311149"/>
                  </a:lnTo>
                  <a:close/>
                </a:path>
                <a:path w="7620" h="687070">
                  <a:moveTo>
                    <a:pt x="7620" y="317499"/>
                  </a:moveTo>
                  <a:lnTo>
                    <a:pt x="0" y="317499"/>
                  </a:lnTo>
                  <a:lnTo>
                    <a:pt x="0" y="323849"/>
                  </a:lnTo>
                  <a:lnTo>
                    <a:pt x="7620" y="323849"/>
                  </a:lnTo>
                  <a:lnTo>
                    <a:pt x="7620" y="317499"/>
                  </a:lnTo>
                  <a:close/>
                </a:path>
                <a:path w="7620" h="687070">
                  <a:moveTo>
                    <a:pt x="7620" y="323849"/>
                  </a:moveTo>
                  <a:lnTo>
                    <a:pt x="0" y="323849"/>
                  </a:lnTo>
                  <a:lnTo>
                    <a:pt x="0" y="330199"/>
                  </a:lnTo>
                  <a:lnTo>
                    <a:pt x="7620" y="330199"/>
                  </a:lnTo>
                  <a:lnTo>
                    <a:pt x="7620" y="323849"/>
                  </a:lnTo>
                  <a:close/>
                </a:path>
                <a:path w="7620" h="687070">
                  <a:moveTo>
                    <a:pt x="7620" y="330199"/>
                  </a:moveTo>
                  <a:lnTo>
                    <a:pt x="0" y="330199"/>
                  </a:lnTo>
                  <a:lnTo>
                    <a:pt x="0" y="336549"/>
                  </a:lnTo>
                  <a:lnTo>
                    <a:pt x="7620" y="336549"/>
                  </a:lnTo>
                  <a:lnTo>
                    <a:pt x="7620" y="330199"/>
                  </a:lnTo>
                  <a:close/>
                </a:path>
                <a:path w="7620" h="687070">
                  <a:moveTo>
                    <a:pt x="7620" y="336549"/>
                  </a:moveTo>
                  <a:lnTo>
                    <a:pt x="0" y="336549"/>
                  </a:lnTo>
                  <a:lnTo>
                    <a:pt x="0" y="342899"/>
                  </a:lnTo>
                  <a:lnTo>
                    <a:pt x="7620" y="342899"/>
                  </a:lnTo>
                  <a:lnTo>
                    <a:pt x="7620" y="336549"/>
                  </a:lnTo>
                  <a:close/>
                </a:path>
                <a:path w="7620" h="687070">
                  <a:moveTo>
                    <a:pt x="7620" y="342899"/>
                  </a:moveTo>
                  <a:lnTo>
                    <a:pt x="0" y="342899"/>
                  </a:lnTo>
                  <a:lnTo>
                    <a:pt x="0" y="349249"/>
                  </a:lnTo>
                  <a:lnTo>
                    <a:pt x="7620" y="349249"/>
                  </a:lnTo>
                  <a:lnTo>
                    <a:pt x="7620" y="342899"/>
                  </a:lnTo>
                  <a:close/>
                </a:path>
                <a:path w="7620" h="687070">
                  <a:moveTo>
                    <a:pt x="7620" y="349249"/>
                  </a:moveTo>
                  <a:lnTo>
                    <a:pt x="0" y="349249"/>
                  </a:lnTo>
                  <a:lnTo>
                    <a:pt x="0" y="355599"/>
                  </a:lnTo>
                  <a:lnTo>
                    <a:pt x="7620" y="355599"/>
                  </a:lnTo>
                  <a:lnTo>
                    <a:pt x="7620" y="349249"/>
                  </a:lnTo>
                  <a:close/>
                </a:path>
                <a:path w="7620" h="687070">
                  <a:moveTo>
                    <a:pt x="7620" y="355599"/>
                  </a:moveTo>
                  <a:lnTo>
                    <a:pt x="0" y="355599"/>
                  </a:lnTo>
                  <a:lnTo>
                    <a:pt x="0" y="361949"/>
                  </a:lnTo>
                  <a:lnTo>
                    <a:pt x="7620" y="361949"/>
                  </a:lnTo>
                  <a:lnTo>
                    <a:pt x="7620" y="355599"/>
                  </a:lnTo>
                  <a:close/>
                </a:path>
                <a:path w="7620" h="687070">
                  <a:moveTo>
                    <a:pt x="7620" y="361949"/>
                  </a:moveTo>
                  <a:lnTo>
                    <a:pt x="0" y="361949"/>
                  </a:lnTo>
                  <a:lnTo>
                    <a:pt x="0" y="368299"/>
                  </a:lnTo>
                  <a:lnTo>
                    <a:pt x="7620" y="368299"/>
                  </a:lnTo>
                  <a:lnTo>
                    <a:pt x="7620" y="361949"/>
                  </a:lnTo>
                  <a:close/>
                </a:path>
                <a:path w="7620" h="687070">
                  <a:moveTo>
                    <a:pt x="7620" y="368299"/>
                  </a:moveTo>
                  <a:lnTo>
                    <a:pt x="0" y="368299"/>
                  </a:lnTo>
                  <a:lnTo>
                    <a:pt x="0" y="374649"/>
                  </a:lnTo>
                  <a:lnTo>
                    <a:pt x="7620" y="374649"/>
                  </a:lnTo>
                  <a:lnTo>
                    <a:pt x="7620" y="368299"/>
                  </a:lnTo>
                  <a:close/>
                </a:path>
                <a:path w="7620" h="687070">
                  <a:moveTo>
                    <a:pt x="7620" y="374649"/>
                  </a:moveTo>
                  <a:lnTo>
                    <a:pt x="0" y="374649"/>
                  </a:lnTo>
                  <a:lnTo>
                    <a:pt x="0" y="380999"/>
                  </a:lnTo>
                  <a:lnTo>
                    <a:pt x="7620" y="380999"/>
                  </a:lnTo>
                  <a:lnTo>
                    <a:pt x="7620" y="374649"/>
                  </a:lnTo>
                  <a:close/>
                </a:path>
                <a:path w="7620" h="687070">
                  <a:moveTo>
                    <a:pt x="7620" y="380999"/>
                  </a:moveTo>
                  <a:lnTo>
                    <a:pt x="0" y="380999"/>
                  </a:lnTo>
                  <a:lnTo>
                    <a:pt x="0" y="387349"/>
                  </a:lnTo>
                  <a:lnTo>
                    <a:pt x="7620" y="387349"/>
                  </a:lnTo>
                  <a:lnTo>
                    <a:pt x="7620" y="380999"/>
                  </a:lnTo>
                  <a:close/>
                </a:path>
                <a:path w="7620" h="687070">
                  <a:moveTo>
                    <a:pt x="7620" y="387349"/>
                  </a:moveTo>
                  <a:lnTo>
                    <a:pt x="0" y="387349"/>
                  </a:lnTo>
                  <a:lnTo>
                    <a:pt x="0" y="393699"/>
                  </a:lnTo>
                  <a:lnTo>
                    <a:pt x="7620" y="393699"/>
                  </a:lnTo>
                  <a:lnTo>
                    <a:pt x="7620" y="387349"/>
                  </a:lnTo>
                  <a:close/>
                </a:path>
                <a:path w="7620" h="687070">
                  <a:moveTo>
                    <a:pt x="7620" y="393699"/>
                  </a:moveTo>
                  <a:lnTo>
                    <a:pt x="0" y="393699"/>
                  </a:lnTo>
                  <a:lnTo>
                    <a:pt x="0" y="400049"/>
                  </a:lnTo>
                  <a:lnTo>
                    <a:pt x="7620" y="400049"/>
                  </a:lnTo>
                  <a:lnTo>
                    <a:pt x="7620" y="393699"/>
                  </a:lnTo>
                  <a:close/>
                </a:path>
                <a:path w="7620" h="687070">
                  <a:moveTo>
                    <a:pt x="7620" y="400049"/>
                  </a:moveTo>
                  <a:lnTo>
                    <a:pt x="0" y="400049"/>
                  </a:lnTo>
                  <a:lnTo>
                    <a:pt x="0" y="406399"/>
                  </a:lnTo>
                  <a:lnTo>
                    <a:pt x="7620" y="406399"/>
                  </a:lnTo>
                  <a:lnTo>
                    <a:pt x="7620" y="400049"/>
                  </a:lnTo>
                  <a:close/>
                </a:path>
                <a:path w="7620" h="687070">
                  <a:moveTo>
                    <a:pt x="7620" y="406399"/>
                  </a:moveTo>
                  <a:lnTo>
                    <a:pt x="0" y="406399"/>
                  </a:lnTo>
                  <a:lnTo>
                    <a:pt x="0" y="412749"/>
                  </a:lnTo>
                  <a:lnTo>
                    <a:pt x="7620" y="412749"/>
                  </a:lnTo>
                  <a:lnTo>
                    <a:pt x="7620" y="406399"/>
                  </a:lnTo>
                  <a:close/>
                </a:path>
                <a:path w="7620" h="687070">
                  <a:moveTo>
                    <a:pt x="7620" y="412749"/>
                  </a:moveTo>
                  <a:lnTo>
                    <a:pt x="0" y="412749"/>
                  </a:lnTo>
                  <a:lnTo>
                    <a:pt x="0" y="419099"/>
                  </a:lnTo>
                  <a:lnTo>
                    <a:pt x="7620" y="419099"/>
                  </a:lnTo>
                  <a:lnTo>
                    <a:pt x="7620" y="412749"/>
                  </a:lnTo>
                  <a:close/>
                </a:path>
                <a:path w="7620" h="687070">
                  <a:moveTo>
                    <a:pt x="7620" y="419099"/>
                  </a:moveTo>
                  <a:lnTo>
                    <a:pt x="0" y="419099"/>
                  </a:lnTo>
                  <a:lnTo>
                    <a:pt x="0" y="425449"/>
                  </a:lnTo>
                  <a:lnTo>
                    <a:pt x="7620" y="425449"/>
                  </a:lnTo>
                  <a:lnTo>
                    <a:pt x="7620" y="419099"/>
                  </a:lnTo>
                  <a:close/>
                </a:path>
                <a:path w="7620" h="687070">
                  <a:moveTo>
                    <a:pt x="7620" y="425449"/>
                  </a:moveTo>
                  <a:lnTo>
                    <a:pt x="0" y="425449"/>
                  </a:lnTo>
                  <a:lnTo>
                    <a:pt x="0" y="431799"/>
                  </a:lnTo>
                  <a:lnTo>
                    <a:pt x="7620" y="431799"/>
                  </a:lnTo>
                  <a:lnTo>
                    <a:pt x="7620" y="425449"/>
                  </a:lnTo>
                  <a:close/>
                </a:path>
                <a:path w="7620" h="687070">
                  <a:moveTo>
                    <a:pt x="7620" y="431799"/>
                  </a:moveTo>
                  <a:lnTo>
                    <a:pt x="0" y="431799"/>
                  </a:lnTo>
                  <a:lnTo>
                    <a:pt x="0" y="438149"/>
                  </a:lnTo>
                  <a:lnTo>
                    <a:pt x="7620" y="438149"/>
                  </a:lnTo>
                  <a:lnTo>
                    <a:pt x="7620" y="431799"/>
                  </a:lnTo>
                  <a:close/>
                </a:path>
                <a:path w="7620" h="687070">
                  <a:moveTo>
                    <a:pt x="7620" y="438149"/>
                  </a:moveTo>
                  <a:lnTo>
                    <a:pt x="0" y="438149"/>
                  </a:lnTo>
                  <a:lnTo>
                    <a:pt x="0" y="444499"/>
                  </a:lnTo>
                  <a:lnTo>
                    <a:pt x="7620" y="444499"/>
                  </a:lnTo>
                  <a:lnTo>
                    <a:pt x="7620" y="438149"/>
                  </a:lnTo>
                  <a:close/>
                </a:path>
                <a:path w="7620" h="687070">
                  <a:moveTo>
                    <a:pt x="7620" y="444499"/>
                  </a:moveTo>
                  <a:lnTo>
                    <a:pt x="0" y="444499"/>
                  </a:lnTo>
                  <a:lnTo>
                    <a:pt x="0" y="450849"/>
                  </a:lnTo>
                  <a:lnTo>
                    <a:pt x="7620" y="450849"/>
                  </a:lnTo>
                  <a:lnTo>
                    <a:pt x="7620" y="444499"/>
                  </a:lnTo>
                  <a:close/>
                </a:path>
                <a:path w="7620" h="687070">
                  <a:moveTo>
                    <a:pt x="7620" y="450849"/>
                  </a:moveTo>
                  <a:lnTo>
                    <a:pt x="0" y="450849"/>
                  </a:lnTo>
                  <a:lnTo>
                    <a:pt x="0" y="476249"/>
                  </a:lnTo>
                  <a:lnTo>
                    <a:pt x="7620" y="476249"/>
                  </a:lnTo>
                  <a:lnTo>
                    <a:pt x="7620" y="450849"/>
                  </a:lnTo>
                  <a:close/>
                </a:path>
                <a:path w="7620" h="687070">
                  <a:moveTo>
                    <a:pt x="7620" y="476249"/>
                  </a:moveTo>
                  <a:lnTo>
                    <a:pt x="0" y="476249"/>
                  </a:lnTo>
                  <a:lnTo>
                    <a:pt x="0" y="481329"/>
                  </a:lnTo>
                  <a:lnTo>
                    <a:pt x="7620" y="481329"/>
                  </a:lnTo>
                  <a:lnTo>
                    <a:pt x="7620" y="476249"/>
                  </a:lnTo>
                  <a:close/>
                </a:path>
                <a:path w="7620" h="687070">
                  <a:moveTo>
                    <a:pt x="7620" y="481329"/>
                  </a:moveTo>
                  <a:lnTo>
                    <a:pt x="0" y="481329"/>
                  </a:lnTo>
                  <a:lnTo>
                    <a:pt x="0" y="488949"/>
                  </a:lnTo>
                  <a:lnTo>
                    <a:pt x="7620" y="488949"/>
                  </a:lnTo>
                  <a:lnTo>
                    <a:pt x="7620" y="481329"/>
                  </a:lnTo>
                  <a:close/>
                </a:path>
                <a:path w="7620" h="687070">
                  <a:moveTo>
                    <a:pt x="7620" y="488949"/>
                  </a:moveTo>
                  <a:lnTo>
                    <a:pt x="0" y="488949"/>
                  </a:lnTo>
                  <a:lnTo>
                    <a:pt x="0" y="495299"/>
                  </a:lnTo>
                  <a:lnTo>
                    <a:pt x="7620" y="495299"/>
                  </a:lnTo>
                  <a:lnTo>
                    <a:pt x="7620" y="488949"/>
                  </a:lnTo>
                  <a:close/>
                </a:path>
                <a:path w="7620" h="687070">
                  <a:moveTo>
                    <a:pt x="7620" y="495299"/>
                  </a:moveTo>
                  <a:lnTo>
                    <a:pt x="0" y="495299"/>
                  </a:lnTo>
                  <a:lnTo>
                    <a:pt x="0" y="501649"/>
                  </a:lnTo>
                  <a:lnTo>
                    <a:pt x="7620" y="501649"/>
                  </a:lnTo>
                  <a:lnTo>
                    <a:pt x="7620" y="495299"/>
                  </a:lnTo>
                  <a:close/>
                </a:path>
                <a:path w="7620" h="687070">
                  <a:moveTo>
                    <a:pt x="7620" y="501649"/>
                  </a:moveTo>
                  <a:lnTo>
                    <a:pt x="0" y="501649"/>
                  </a:lnTo>
                  <a:lnTo>
                    <a:pt x="0" y="507999"/>
                  </a:lnTo>
                  <a:lnTo>
                    <a:pt x="7620" y="507999"/>
                  </a:lnTo>
                  <a:lnTo>
                    <a:pt x="7620" y="501649"/>
                  </a:lnTo>
                  <a:close/>
                </a:path>
                <a:path w="7620" h="687070">
                  <a:moveTo>
                    <a:pt x="7620" y="507999"/>
                  </a:moveTo>
                  <a:lnTo>
                    <a:pt x="0" y="507999"/>
                  </a:lnTo>
                  <a:lnTo>
                    <a:pt x="0" y="514349"/>
                  </a:lnTo>
                  <a:lnTo>
                    <a:pt x="7620" y="514349"/>
                  </a:lnTo>
                  <a:lnTo>
                    <a:pt x="7620" y="507999"/>
                  </a:lnTo>
                  <a:close/>
                </a:path>
                <a:path w="7620" h="687070">
                  <a:moveTo>
                    <a:pt x="7620" y="514349"/>
                  </a:moveTo>
                  <a:lnTo>
                    <a:pt x="0" y="514349"/>
                  </a:lnTo>
                  <a:lnTo>
                    <a:pt x="0" y="520699"/>
                  </a:lnTo>
                  <a:lnTo>
                    <a:pt x="7620" y="520699"/>
                  </a:lnTo>
                  <a:lnTo>
                    <a:pt x="7620" y="514349"/>
                  </a:lnTo>
                  <a:close/>
                </a:path>
                <a:path w="7620" h="687070">
                  <a:moveTo>
                    <a:pt x="7620" y="520699"/>
                  </a:moveTo>
                  <a:lnTo>
                    <a:pt x="0" y="520699"/>
                  </a:lnTo>
                  <a:lnTo>
                    <a:pt x="0" y="527049"/>
                  </a:lnTo>
                  <a:lnTo>
                    <a:pt x="7620" y="527049"/>
                  </a:lnTo>
                  <a:lnTo>
                    <a:pt x="7620" y="520699"/>
                  </a:lnTo>
                  <a:close/>
                </a:path>
                <a:path w="7620" h="687070">
                  <a:moveTo>
                    <a:pt x="7620" y="527049"/>
                  </a:moveTo>
                  <a:lnTo>
                    <a:pt x="0" y="527049"/>
                  </a:lnTo>
                  <a:lnTo>
                    <a:pt x="0" y="533399"/>
                  </a:lnTo>
                  <a:lnTo>
                    <a:pt x="7620" y="533399"/>
                  </a:lnTo>
                  <a:lnTo>
                    <a:pt x="7620" y="527049"/>
                  </a:lnTo>
                  <a:close/>
                </a:path>
                <a:path w="7620" h="687070">
                  <a:moveTo>
                    <a:pt x="7620" y="533399"/>
                  </a:moveTo>
                  <a:lnTo>
                    <a:pt x="0" y="533399"/>
                  </a:lnTo>
                  <a:lnTo>
                    <a:pt x="0" y="539749"/>
                  </a:lnTo>
                  <a:lnTo>
                    <a:pt x="7620" y="539749"/>
                  </a:lnTo>
                  <a:lnTo>
                    <a:pt x="7620" y="533399"/>
                  </a:lnTo>
                  <a:close/>
                </a:path>
                <a:path w="7620" h="687070">
                  <a:moveTo>
                    <a:pt x="7620" y="539749"/>
                  </a:moveTo>
                  <a:lnTo>
                    <a:pt x="0" y="539749"/>
                  </a:lnTo>
                  <a:lnTo>
                    <a:pt x="0" y="546099"/>
                  </a:lnTo>
                  <a:lnTo>
                    <a:pt x="7620" y="546099"/>
                  </a:lnTo>
                  <a:lnTo>
                    <a:pt x="7620" y="539749"/>
                  </a:lnTo>
                  <a:close/>
                </a:path>
                <a:path w="7620" h="687070">
                  <a:moveTo>
                    <a:pt x="7620" y="546099"/>
                  </a:moveTo>
                  <a:lnTo>
                    <a:pt x="0" y="546099"/>
                  </a:lnTo>
                  <a:lnTo>
                    <a:pt x="0" y="563879"/>
                  </a:lnTo>
                  <a:lnTo>
                    <a:pt x="7620" y="563879"/>
                  </a:lnTo>
                  <a:lnTo>
                    <a:pt x="7620" y="546099"/>
                  </a:lnTo>
                  <a:close/>
                </a:path>
                <a:path w="7620" h="687070">
                  <a:moveTo>
                    <a:pt x="7620" y="563879"/>
                  </a:moveTo>
                  <a:lnTo>
                    <a:pt x="0" y="563879"/>
                  </a:lnTo>
                  <a:lnTo>
                    <a:pt x="0" y="571499"/>
                  </a:lnTo>
                  <a:lnTo>
                    <a:pt x="7620" y="571499"/>
                  </a:lnTo>
                  <a:lnTo>
                    <a:pt x="7620" y="563879"/>
                  </a:lnTo>
                  <a:close/>
                </a:path>
                <a:path w="7620" h="687070">
                  <a:moveTo>
                    <a:pt x="7620" y="571499"/>
                  </a:moveTo>
                  <a:lnTo>
                    <a:pt x="0" y="571499"/>
                  </a:lnTo>
                  <a:lnTo>
                    <a:pt x="0" y="576579"/>
                  </a:lnTo>
                  <a:lnTo>
                    <a:pt x="7620" y="576579"/>
                  </a:lnTo>
                  <a:lnTo>
                    <a:pt x="7620" y="571499"/>
                  </a:lnTo>
                  <a:close/>
                </a:path>
                <a:path w="7620" h="687070">
                  <a:moveTo>
                    <a:pt x="7620" y="576579"/>
                  </a:moveTo>
                  <a:lnTo>
                    <a:pt x="0" y="576579"/>
                  </a:lnTo>
                  <a:lnTo>
                    <a:pt x="0" y="584199"/>
                  </a:lnTo>
                  <a:lnTo>
                    <a:pt x="7620" y="584199"/>
                  </a:lnTo>
                  <a:lnTo>
                    <a:pt x="7620" y="576579"/>
                  </a:lnTo>
                  <a:close/>
                </a:path>
                <a:path w="7620" h="687070">
                  <a:moveTo>
                    <a:pt x="7620" y="584199"/>
                  </a:moveTo>
                  <a:lnTo>
                    <a:pt x="0" y="584199"/>
                  </a:lnTo>
                  <a:lnTo>
                    <a:pt x="0" y="590549"/>
                  </a:lnTo>
                  <a:lnTo>
                    <a:pt x="7620" y="590549"/>
                  </a:lnTo>
                  <a:lnTo>
                    <a:pt x="7620" y="584199"/>
                  </a:lnTo>
                  <a:close/>
                </a:path>
                <a:path w="7620" h="687070">
                  <a:moveTo>
                    <a:pt x="7620" y="590549"/>
                  </a:moveTo>
                  <a:lnTo>
                    <a:pt x="0" y="590549"/>
                  </a:lnTo>
                  <a:lnTo>
                    <a:pt x="0" y="596899"/>
                  </a:lnTo>
                  <a:lnTo>
                    <a:pt x="7620" y="596899"/>
                  </a:lnTo>
                  <a:lnTo>
                    <a:pt x="7620" y="590549"/>
                  </a:lnTo>
                  <a:close/>
                </a:path>
                <a:path w="7620" h="687070">
                  <a:moveTo>
                    <a:pt x="7620" y="596899"/>
                  </a:moveTo>
                  <a:lnTo>
                    <a:pt x="0" y="596899"/>
                  </a:lnTo>
                  <a:lnTo>
                    <a:pt x="0" y="603249"/>
                  </a:lnTo>
                  <a:lnTo>
                    <a:pt x="7620" y="603249"/>
                  </a:lnTo>
                  <a:lnTo>
                    <a:pt x="7620" y="596899"/>
                  </a:lnTo>
                  <a:close/>
                </a:path>
                <a:path w="7620" h="687070">
                  <a:moveTo>
                    <a:pt x="7620" y="603249"/>
                  </a:moveTo>
                  <a:lnTo>
                    <a:pt x="0" y="603249"/>
                  </a:lnTo>
                  <a:lnTo>
                    <a:pt x="0" y="609599"/>
                  </a:lnTo>
                  <a:lnTo>
                    <a:pt x="7620" y="609599"/>
                  </a:lnTo>
                  <a:lnTo>
                    <a:pt x="7620" y="603249"/>
                  </a:lnTo>
                  <a:close/>
                </a:path>
                <a:path w="7620" h="687070">
                  <a:moveTo>
                    <a:pt x="7620" y="609599"/>
                  </a:moveTo>
                  <a:lnTo>
                    <a:pt x="0" y="609599"/>
                  </a:lnTo>
                  <a:lnTo>
                    <a:pt x="0" y="615949"/>
                  </a:lnTo>
                  <a:lnTo>
                    <a:pt x="7620" y="615949"/>
                  </a:lnTo>
                  <a:lnTo>
                    <a:pt x="7620" y="609599"/>
                  </a:lnTo>
                  <a:close/>
                </a:path>
                <a:path w="7620" h="687070">
                  <a:moveTo>
                    <a:pt x="7620" y="615949"/>
                  </a:moveTo>
                  <a:lnTo>
                    <a:pt x="0" y="615949"/>
                  </a:lnTo>
                  <a:lnTo>
                    <a:pt x="0" y="622299"/>
                  </a:lnTo>
                  <a:lnTo>
                    <a:pt x="7620" y="622299"/>
                  </a:lnTo>
                  <a:lnTo>
                    <a:pt x="7620" y="615949"/>
                  </a:lnTo>
                  <a:close/>
                </a:path>
                <a:path w="7620" h="687070">
                  <a:moveTo>
                    <a:pt x="7620" y="622299"/>
                  </a:moveTo>
                  <a:lnTo>
                    <a:pt x="0" y="622299"/>
                  </a:lnTo>
                  <a:lnTo>
                    <a:pt x="0" y="628649"/>
                  </a:lnTo>
                  <a:lnTo>
                    <a:pt x="7620" y="628649"/>
                  </a:lnTo>
                  <a:lnTo>
                    <a:pt x="7620" y="622299"/>
                  </a:lnTo>
                  <a:close/>
                </a:path>
                <a:path w="7620" h="687070">
                  <a:moveTo>
                    <a:pt x="7620" y="628649"/>
                  </a:moveTo>
                  <a:lnTo>
                    <a:pt x="0" y="628649"/>
                  </a:lnTo>
                  <a:lnTo>
                    <a:pt x="0" y="634999"/>
                  </a:lnTo>
                  <a:lnTo>
                    <a:pt x="7620" y="634999"/>
                  </a:lnTo>
                  <a:lnTo>
                    <a:pt x="7620" y="628649"/>
                  </a:lnTo>
                  <a:close/>
                </a:path>
                <a:path w="7620" h="687070">
                  <a:moveTo>
                    <a:pt x="7620" y="634999"/>
                  </a:moveTo>
                  <a:lnTo>
                    <a:pt x="0" y="634999"/>
                  </a:lnTo>
                  <a:lnTo>
                    <a:pt x="0" y="641349"/>
                  </a:lnTo>
                  <a:lnTo>
                    <a:pt x="7620" y="641349"/>
                  </a:lnTo>
                  <a:lnTo>
                    <a:pt x="7620" y="634999"/>
                  </a:lnTo>
                  <a:close/>
                </a:path>
                <a:path w="7620" h="687070">
                  <a:moveTo>
                    <a:pt x="7620" y="641349"/>
                  </a:moveTo>
                  <a:lnTo>
                    <a:pt x="0" y="641349"/>
                  </a:lnTo>
                  <a:lnTo>
                    <a:pt x="0" y="647699"/>
                  </a:lnTo>
                  <a:lnTo>
                    <a:pt x="7620" y="647699"/>
                  </a:lnTo>
                  <a:lnTo>
                    <a:pt x="7620" y="641349"/>
                  </a:lnTo>
                  <a:close/>
                </a:path>
                <a:path w="7620" h="687070">
                  <a:moveTo>
                    <a:pt x="7620" y="647699"/>
                  </a:moveTo>
                  <a:lnTo>
                    <a:pt x="0" y="647699"/>
                  </a:lnTo>
                  <a:lnTo>
                    <a:pt x="0" y="654049"/>
                  </a:lnTo>
                  <a:lnTo>
                    <a:pt x="7620" y="654049"/>
                  </a:lnTo>
                  <a:lnTo>
                    <a:pt x="7620" y="647699"/>
                  </a:lnTo>
                  <a:close/>
                </a:path>
                <a:path w="7620" h="687070">
                  <a:moveTo>
                    <a:pt x="7620" y="654049"/>
                  </a:moveTo>
                  <a:lnTo>
                    <a:pt x="0" y="654049"/>
                  </a:lnTo>
                  <a:lnTo>
                    <a:pt x="0" y="660399"/>
                  </a:lnTo>
                  <a:lnTo>
                    <a:pt x="7620" y="660399"/>
                  </a:lnTo>
                  <a:lnTo>
                    <a:pt x="7620" y="654049"/>
                  </a:lnTo>
                  <a:close/>
                </a:path>
                <a:path w="7620" h="687070">
                  <a:moveTo>
                    <a:pt x="7620" y="660399"/>
                  </a:moveTo>
                  <a:lnTo>
                    <a:pt x="0" y="660399"/>
                  </a:lnTo>
                  <a:lnTo>
                    <a:pt x="0" y="666749"/>
                  </a:lnTo>
                  <a:lnTo>
                    <a:pt x="7620" y="666749"/>
                  </a:lnTo>
                  <a:lnTo>
                    <a:pt x="7620" y="660399"/>
                  </a:lnTo>
                  <a:close/>
                </a:path>
                <a:path w="7620" h="687070">
                  <a:moveTo>
                    <a:pt x="7620" y="666749"/>
                  </a:moveTo>
                  <a:lnTo>
                    <a:pt x="0" y="666749"/>
                  </a:lnTo>
                  <a:lnTo>
                    <a:pt x="0" y="673099"/>
                  </a:lnTo>
                  <a:lnTo>
                    <a:pt x="7620" y="673099"/>
                  </a:lnTo>
                  <a:lnTo>
                    <a:pt x="7620" y="666749"/>
                  </a:lnTo>
                  <a:close/>
                </a:path>
                <a:path w="7620" h="687070">
                  <a:moveTo>
                    <a:pt x="7620" y="673099"/>
                  </a:moveTo>
                  <a:lnTo>
                    <a:pt x="0" y="673099"/>
                  </a:lnTo>
                  <a:lnTo>
                    <a:pt x="0" y="679449"/>
                  </a:lnTo>
                  <a:lnTo>
                    <a:pt x="7620" y="679449"/>
                  </a:lnTo>
                  <a:lnTo>
                    <a:pt x="7620" y="673099"/>
                  </a:lnTo>
                  <a:close/>
                </a:path>
                <a:path w="7620" h="687070">
                  <a:moveTo>
                    <a:pt x="7620" y="679449"/>
                  </a:moveTo>
                  <a:lnTo>
                    <a:pt x="0" y="679449"/>
                  </a:lnTo>
                  <a:lnTo>
                    <a:pt x="0" y="684529"/>
                  </a:lnTo>
                  <a:lnTo>
                    <a:pt x="1270" y="684529"/>
                  </a:lnTo>
                  <a:lnTo>
                    <a:pt x="1270" y="685799"/>
                  </a:lnTo>
                  <a:lnTo>
                    <a:pt x="7620" y="685799"/>
                  </a:lnTo>
                  <a:lnTo>
                    <a:pt x="7620" y="679449"/>
                  </a:lnTo>
                  <a:close/>
                </a:path>
                <a:path w="7620" h="687070">
                  <a:moveTo>
                    <a:pt x="7620" y="685799"/>
                  </a:moveTo>
                  <a:lnTo>
                    <a:pt x="3810" y="685799"/>
                  </a:lnTo>
                  <a:lnTo>
                    <a:pt x="3810" y="687069"/>
                  </a:lnTo>
                  <a:lnTo>
                    <a:pt x="7620" y="687069"/>
                  </a:lnTo>
                  <a:lnTo>
                    <a:pt x="7620" y="685799"/>
                  </a:lnTo>
                  <a:close/>
                </a:path>
              </a:pathLst>
            </a:custGeom>
            <a:solidFill>
              <a:srgbClr val="2000FA"/>
            </a:solidFill>
          </p:spPr>
          <p:txBody>
            <a:bodyPr bIns="0" lIns="0" rIns="0" rtlCol="0" tIns="0" wrap="square"/>
            <a:p/>
          </p:txBody>
        </p:sp>
        <p:sp>
          <p:nvSpPr>
            <p:cNvPr id="1050023" name="object 1324"/>
            <p:cNvSpPr/>
            <p:nvPr/>
          </p:nvSpPr>
          <p:spPr>
            <a:xfrm>
              <a:off x="6488429" y="4486909"/>
              <a:ext cx="7620" cy="683260"/>
            </a:xfrm>
            <a:custGeom>
              <a:avLst/>
              <a:ahLst/>
              <a:rect l="l" t="t" r="r" b="b"/>
              <a:pathLst>
                <a:path w="7620" h="683260">
                  <a:moveTo>
                    <a:pt x="7620" y="0"/>
                  </a:moveTo>
                  <a:lnTo>
                    <a:pt x="6350" y="0"/>
                  </a:lnTo>
                  <a:lnTo>
                    <a:pt x="6350" y="1269"/>
                  </a:lnTo>
                  <a:lnTo>
                    <a:pt x="3810" y="1269"/>
                  </a:lnTo>
                  <a:lnTo>
                    <a:pt x="3810" y="2539"/>
                  </a:lnTo>
                  <a:lnTo>
                    <a:pt x="0" y="2539"/>
                  </a:lnTo>
                  <a:lnTo>
                    <a:pt x="0" y="5079"/>
                  </a:lnTo>
                  <a:lnTo>
                    <a:pt x="7620" y="5079"/>
                  </a:lnTo>
                  <a:lnTo>
                    <a:pt x="7620" y="0"/>
                  </a:lnTo>
                  <a:close/>
                </a:path>
                <a:path w="7620" h="683260">
                  <a:moveTo>
                    <a:pt x="7620" y="5080"/>
                  </a:moveTo>
                  <a:lnTo>
                    <a:pt x="0" y="5080"/>
                  </a:lnTo>
                  <a:lnTo>
                    <a:pt x="0" y="11429"/>
                  </a:lnTo>
                  <a:lnTo>
                    <a:pt x="7620" y="11429"/>
                  </a:lnTo>
                  <a:lnTo>
                    <a:pt x="7620" y="5080"/>
                  </a:lnTo>
                  <a:close/>
                </a:path>
                <a:path w="7620" h="683260">
                  <a:moveTo>
                    <a:pt x="7620" y="11430"/>
                  </a:moveTo>
                  <a:lnTo>
                    <a:pt x="0" y="11430"/>
                  </a:lnTo>
                  <a:lnTo>
                    <a:pt x="0" y="17779"/>
                  </a:lnTo>
                  <a:lnTo>
                    <a:pt x="7620" y="17779"/>
                  </a:lnTo>
                  <a:lnTo>
                    <a:pt x="7620" y="11430"/>
                  </a:lnTo>
                  <a:close/>
                </a:path>
                <a:path w="7620" h="683260">
                  <a:moveTo>
                    <a:pt x="7620" y="17780"/>
                  </a:moveTo>
                  <a:lnTo>
                    <a:pt x="0" y="17780"/>
                  </a:lnTo>
                  <a:lnTo>
                    <a:pt x="0" y="24129"/>
                  </a:lnTo>
                  <a:lnTo>
                    <a:pt x="7620" y="24129"/>
                  </a:lnTo>
                  <a:lnTo>
                    <a:pt x="7620" y="17780"/>
                  </a:lnTo>
                  <a:close/>
                </a:path>
                <a:path w="7620" h="683260">
                  <a:moveTo>
                    <a:pt x="7620" y="24130"/>
                  </a:moveTo>
                  <a:lnTo>
                    <a:pt x="0" y="24130"/>
                  </a:lnTo>
                  <a:lnTo>
                    <a:pt x="0" y="30479"/>
                  </a:lnTo>
                  <a:lnTo>
                    <a:pt x="7620" y="30479"/>
                  </a:lnTo>
                  <a:lnTo>
                    <a:pt x="7620" y="24130"/>
                  </a:lnTo>
                  <a:close/>
                </a:path>
                <a:path w="7620" h="683260">
                  <a:moveTo>
                    <a:pt x="7620" y="30480"/>
                  </a:moveTo>
                  <a:lnTo>
                    <a:pt x="0" y="30480"/>
                  </a:lnTo>
                  <a:lnTo>
                    <a:pt x="0" y="36829"/>
                  </a:lnTo>
                  <a:lnTo>
                    <a:pt x="7620" y="36829"/>
                  </a:lnTo>
                  <a:lnTo>
                    <a:pt x="7620" y="30480"/>
                  </a:lnTo>
                  <a:close/>
                </a:path>
                <a:path w="7620" h="683260">
                  <a:moveTo>
                    <a:pt x="7620" y="36830"/>
                  </a:moveTo>
                  <a:lnTo>
                    <a:pt x="0" y="36830"/>
                  </a:lnTo>
                  <a:lnTo>
                    <a:pt x="0" y="43179"/>
                  </a:lnTo>
                  <a:lnTo>
                    <a:pt x="7620" y="43179"/>
                  </a:lnTo>
                  <a:lnTo>
                    <a:pt x="7620" y="36830"/>
                  </a:lnTo>
                  <a:close/>
                </a:path>
                <a:path w="7620" h="683260">
                  <a:moveTo>
                    <a:pt x="7620" y="43180"/>
                  </a:moveTo>
                  <a:lnTo>
                    <a:pt x="0" y="43180"/>
                  </a:lnTo>
                  <a:lnTo>
                    <a:pt x="0" y="49529"/>
                  </a:lnTo>
                  <a:lnTo>
                    <a:pt x="7620" y="49529"/>
                  </a:lnTo>
                  <a:lnTo>
                    <a:pt x="7620" y="43180"/>
                  </a:lnTo>
                  <a:close/>
                </a:path>
                <a:path w="7620" h="683260">
                  <a:moveTo>
                    <a:pt x="7620" y="49530"/>
                  </a:moveTo>
                  <a:lnTo>
                    <a:pt x="0" y="49530"/>
                  </a:lnTo>
                  <a:lnTo>
                    <a:pt x="0" y="55879"/>
                  </a:lnTo>
                  <a:lnTo>
                    <a:pt x="7620" y="55879"/>
                  </a:lnTo>
                  <a:lnTo>
                    <a:pt x="7620" y="49530"/>
                  </a:lnTo>
                  <a:close/>
                </a:path>
                <a:path w="7620" h="683260">
                  <a:moveTo>
                    <a:pt x="7620" y="55880"/>
                  </a:moveTo>
                  <a:lnTo>
                    <a:pt x="0" y="55880"/>
                  </a:lnTo>
                  <a:lnTo>
                    <a:pt x="0" y="62229"/>
                  </a:lnTo>
                  <a:lnTo>
                    <a:pt x="7620" y="62229"/>
                  </a:lnTo>
                  <a:lnTo>
                    <a:pt x="7620" y="55880"/>
                  </a:lnTo>
                  <a:close/>
                </a:path>
                <a:path w="7620" h="683260">
                  <a:moveTo>
                    <a:pt x="7620" y="62230"/>
                  </a:moveTo>
                  <a:lnTo>
                    <a:pt x="0" y="62230"/>
                  </a:lnTo>
                  <a:lnTo>
                    <a:pt x="0" y="68579"/>
                  </a:lnTo>
                  <a:lnTo>
                    <a:pt x="7620" y="68579"/>
                  </a:lnTo>
                  <a:lnTo>
                    <a:pt x="7620" y="62230"/>
                  </a:lnTo>
                  <a:close/>
                </a:path>
                <a:path w="7620" h="683260">
                  <a:moveTo>
                    <a:pt x="7620" y="68580"/>
                  </a:moveTo>
                  <a:lnTo>
                    <a:pt x="0" y="68580"/>
                  </a:lnTo>
                  <a:lnTo>
                    <a:pt x="0" y="74929"/>
                  </a:lnTo>
                  <a:lnTo>
                    <a:pt x="7620" y="74929"/>
                  </a:lnTo>
                  <a:lnTo>
                    <a:pt x="7620" y="68580"/>
                  </a:lnTo>
                  <a:close/>
                </a:path>
                <a:path w="7620" h="683260">
                  <a:moveTo>
                    <a:pt x="7620" y="74930"/>
                  </a:moveTo>
                  <a:lnTo>
                    <a:pt x="0" y="74930"/>
                  </a:lnTo>
                  <a:lnTo>
                    <a:pt x="0" y="81279"/>
                  </a:lnTo>
                  <a:lnTo>
                    <a:pt x="7620" y="81279"/>
                  </a:lnTo>
                  <a:lnTo>
                    <a:pt x="7620" y="74930"/>
                  </a:lnTo>
                  <a:close/>
                </a:path>
                <a:path w="7620" h="683260">
                  <a:moveTo>
                    <a:pt x="7620" y="81280"/>
                  </a:moveTo>
                  <a:lnTo>
                    <a:pt x="0" y="81280"/>
                  </a:lnTo>
                  <a:lnTo>
                    <a:pt x="0" y="87629"/>
                  </a:lnTo>
                  <a:lnTo>
                    <a:pt x="7620" y="87629"/>
                  </a:lnTo>
                  <a:lnTo>
                    <a:pt x="7620" y="81280"/>
                  </a:lnTo>
                  <a:close/>
                </a:path>
                <a:path w="7620" h="683260">
                  <a:moveTo>
                    <a:pt x="7620" y="87630"/>
                  </a:moveTo>
                  <a:lnTo>
                    <a:pt x="0" y="87630"/>
                  </a:lnTo>
                  <a:lnTo>
                    <a:pt x="0" y="93979"/>
                  </a:lnTo>
                  <a:lnTo>
                    <a:pt x="7620" y="93979"/>
                  </a:lnTo>
                  <a:lnTo>
                    <a:pt x="7620" y="87630"/>
                  </a:lnTo>
                  <a:close/>
                </a:path>
                <a:path w="7620" h="683260">
                  <a:moveTo>
                    <a:pt x="7620" y="93980"/>
                  </a:moveTo>
                  <a:lnTo>
                    <a:pt x="0" y="93980"/>
                  </a:lnTo>
                  <a:lnTo>
                    <a:pt x="0" y="100329"/>
                  </a:lnTo>
                  <a:lnTo>
                    <a:pt x="7620" y="100329"/>
                  </a:lnTo>
                  <a:lnTo>
                    <a:pt x="7620" y="93980"/>
                  </a:lnTo>
                  <a:close/>
                </a:path>
                <a:path w="7620" h="683260">
                  <a:moveTo>
                    <a:pt x="7620" y="100330"/>
                  </a:moveTo>
                  <a:lnTo>
                    <a:pt x="0" y="100330"/>
                  </a:lnTo>
                  <a:lnTo>
                    <a:pt x="0" y="106679"/>
                  </a:lnTo>
                  <a:lnTo>
                    <a:pt x="7620" y="106679"/>
                  </a:lnTo>
                  <a:lnTo>
                    <a:pt x="7620" y="100330"/>
                  </a:lnTo>
                  <a:close/>
                </a:path>
                <a:path w="7620" h="683260">
                  <a:moveTo>
                    <a:pt x="7620" y="106680"/>
                  </a:moveTo>
                  <a:lnTo>
                    <a:pt x="0" y="106680"/>
                  </a:lnTo>
                  <a:lnTo>
                    <a:pt x="0" y="113029"/>
                  </a:lnTo>
                  <a:lnTo>
                    <a:pt x="7620" y="113029"/>
                  </a:lnTo>
                  <a:lnTo>
                    <a:pt x="7620" y="106680"/>
                  </a:lnTo>
                  <a:close/>
                </a:path>
                <a:path w="7620" h="683260">
                  <a:moveTo>
                    <a:pt x="7620" y="113030"/>
                  </a:moveTo>
                  <a:lnTo>
                    <a:pt x="0" y="113030"/>
                  </a:lnTo>
                  <a:lnTo>
                    <a:pt x="0" y="119379"/>
                  </a:lnTo>
                  <a:lnTo>
                    <a:pt x="7620" y="119379"/>
                  </a:lnTo>
                  <a:lnTo>
                    <a:pt x="7620" y="113030"/>
                  </a:lnTo>
                  <a:close/>
                </a:path>
                <a:path w="7620" h="683260">
                  <a:moveTo>
                    <a:pt x="7620" y="119380"/>
                  </a:moveTo>
                  <a:lnTo>
                    <a:pt x="0" y="119380"/>
                  </a:lnTo>
                  <a:lnTo>
                    <a:pt x="0" y="124459"/>
                  </a:lnTo>
                  <a:lnTo>
                    <a:pt x="7620" y="124459"/>
                  </a:lnTo>
                  <a:lnTo>
                    <a:pt x="7620" y="119380"/>
                  </a:lnTo>
                  <a:close/>
                </a:path>
                <a:path w="7620" h="683260">
                  <a:moveTo>
                    <a:pt x="7620" y="124460"/>
                  </a:moveTo>
                  <a:lnTo>
                    <a:pt x="0" y="124460"/>
                  </a:lnTo>
                  <a:lnTo>
                    <a:pt x="0" y="132079"/>
                  </a:lnTo>
                  <a:lnTo>
                    <a:pt x="7620" y="132079"/>
                  </a:lnTo>
                  <a:lnTo>
                    <a:pt x="7620" y="124460"/>
                  </a:lnTo>
                  <a:close/>
                </a:path>
                <a:path w="7620" h="683260">
                  <a:moveTo>
                    <a:pt x="7620" y="132080"/>
                  </a:moveTo>
                  <a:lnTo>
                    <a:pt x="0" y="132080"/>
                  </a:lnTo>
                  <a:lnTo>
                    <a:pt x="0" y="138429"/>
                  </a:lnTo>
                  <a:lnTo>
                    <a:pt x="7620" y="138429"/>
                  </a:lnTo>
                  <a:lnTo>
                    <a:pt x="7620" y="132080"/>
                  </a:lnTo>
                  <a:close/>
                </a:path>
                <a:path w="7620" h="683260">
                  <a:moveTo>
                    <a:pt x="7620" y="138430"/>
                  </a:moveTo>
                  <a:lnTo>
                    <a:pt x="0" y="138430"/>
                  </a:lnTo>
                  <a:lnTo>
                    <a:pt x="0" y="144779"/>
                  </a:lnTo>
                  <a:lnTo>
                    <a:pt x="7620" y="144779"/>
                  </a:lnTo>
                  <a:lnTo>
                    <a:pt x="7620" y="138430"/>
                  </a:lnTo>
                  <a:close/>
                </a:path>
                <a:path w="7620" h="683260">
                  <a:moveTo>
                    <a:pt x="7620" y="144780"/>
                  </a:moveTo>
                  <a:lnTo>
                    <a:pt x="0" y="144780"/>
                  </a:lnTo>
                  <a:lnTo>
                    <a:pt x="0" y="151129"/>
                  </a:lnTo>
                  <a:lnTo>
                    <a:pt x="7620" y="151129"/>
                  </a:lnTo>
                  <a:lnTo>
                    <a:pt x="7620" y="144780"/>
                  </a:lnTo>
                  <a:close/>
                </a:path>
                <a:path w="7620" h="683260">
                  <a:moveTo>
                    <a:pt x="7620" y="151130"/>
                  </a:moveTo>
                  <a:lnTo>
                    <a:pt x="0" y="151130"/>
                  </a:lnTo>
                  <a:lnTo>
                    <a:pt x="0" y="157479"/>
                  </a:lnTo>
                  <a:lnTo>
                    <a:pt x="7620" y="157479"/>
                  </a:lnTo>
                  <a:lnTo>
                    <a:pt x="7620" y="151130"/>
                  </a:lnTo>
                  <a:close/>
                </a:path>
                <a:path w="7620" h="683260">
                  <a:moveTo>
                    <a:pt x="7620" y="157480"/>
                  </a:moveTo>
                  <a:lnTo>
                    <a:pt x="0" y="157480"/>
                  </a:lnTo>
                  <a:lnTo>
                    <a:pt x="0" y="163829"/>
                  </a:lnTo>
                  <a:lnTo>
                    <a:pt x="7620" y="163829"/>
                  </a:lnTo>
                  <a:lnTo>
                    <a:pt x="7620" y="157480"/>
                  </a:lnTo>
                  <a:close/>
                </a:path>
                <a:path w="7620" h="683260">
                  <a:moveTo>
                    <a:pt x="7620" y="163830"/>
                  </a:moveTo>
                  <a:lnTo>
                    <a:pt x="0" y="163830"/>
                  </a:lnTo>
                  <a:lnTo>
                    <a:pt x="0" y="170179"/>
                  </a:lnTo>
                  <a:lnTo>
                    <a:pt x="7620" y="170179"/>
                  </a:lnTo>
                  <a:lnTo>
                    <a:pt x="7620" y="163830"/>
                  </a:lnTo>
                  <a:close/>
                </a:path>
                <a:path w="7620" h="683260">
                  <a:moveTo>
                    <a:pt x="7620" y="170180"/>
                  </a:moveTo>
                  <a:lnTo>
                    <a:pt x="0" y="170180"/>
                  </a:lnTo>
                  <a:lnTo>
                    <a:pt x="0" y="176529"/>
                  </a:lnTo>
                  <a:lnTo>
                    <a:pt x="7620" y="176529"/>
                  </a:lnTo>
                  <a:lnTo>
                    <a:pt x="7620" y="170180"/>
                  </a:lnTo>
                  <a:close/>
                </a:path>
                <a:path w="7620" h="683260">
                  <a:moveTo>
                    <a:pt x="7620" y="176530"/>
                  </a:moveTo>
                  <a:lnTo>
                    <a:pt x="0" y="176530"/>
                  </a:lnTo>
                  <a:lnTo>
                    <a:pt x="0" y="182879"/>
                  </a:lnTo>
                  <a:lnTo>
                    <a:pt x="7620" y="182879"/>
                  </a:lnTo>
                  <a:lnTo>
                    <a:pt x="7620" y="176530"/>
                  </a:lnTo>
                  <a:close/>
                </a:path>
                <a:path w="7620" h="683260">
                  <a:moveTo>
                    <a:pt x="7620" y="182880"/>
                  </a:moveTo>
                  <a:lnTo>
                    <a:pt x="0" y="182880"/>
                  </a:lnTo>
                  <a:lnTo>
                    <a:pt x="0" y="189229"/>
                  </a:lnTo>
                  <a:lnTo>
                    <a:pt x="7620" y="189229"/>
                  </a:lnTo>
                  <a:lnTo>
                    <a:pt x="7620" y="182880"/>
                  </a:lnTo>
                  <a:close/>
                </a:path>
                <a:path w="7620" h="683260">
                  <a:moveTo>
                    <a:pt x="7620" y="189230"/>
                  </a:moveTo>
                  <a:lnTo>
                    <a:pt x="0" y="189230"/>
                  </a:lnTo>
                  <a:lnTo>
                    <a:pt x="0" y="195579"/>
                  </a:lnTo>
                  <a:lnTo>
                    <a:pt x="7620" y="195579"/>
                  </a:lnTo>
                  <a:lnTo>
                    <a:pt x="7620" y="189230"/>
                  </a:lnTo>
                  <a:close/>
                </a:path>
                <a:path w="7620" h="683260">
                  <a:moveTo>
                    <a:pt x="7620" y="195580"/>
                  </a:moveTo>
                  <a:lnTo>
                    <a:pt x="2540" y="195580"/>
                  </a:lnTo>
                  <a:lnTo>
                    <a:pt x="2540" y="196850"/>
                  </a:lnTo>
                  <a:lnTo>
                    <a:pt x="7620" y="196850"/>
                  </a:lnTo>
                  <a:lnTo>
                    <a:pt x="7620" y="195580"/>
                  </a:lnTo>
                  <a:close/>
                </a:path>
                <a:path w="7620" h="683260">
                  <a:moveTo>
                    <a:pt x="7620" y="300989"/>
                  </a:moveTo>
                  <a:lnTo>
                    <a:pt x="6350" y="300989"/>
                  </a:lnTo>
                  <a:lnTo>
                    <a:pt x="6350" y="302259"/>
                  </a:lnTo>
                  <a:lnTo>
                    <a:pt x="3810" y="302259"/>
                  </a:lnTo>
                  <a:lnTo>
                    <a:pt x="3810" y="303529"/>
                  </a:lnTo>
                  <a:lnTo>
                    <a:pt x="7620" y="303529"/>
                  </a:lnTo>
                  <a:lnTo>
                    <a:pt x="7620" y="300989"/>
                  </a:lnTo>
                  <a:close/>
                </a:path>
                <a:path w="7620" h="683260">
                  <a:moveTo>
                    <a:pt x="7620" y="303530"/>
                  </a:moveTo>
                  <a:lnTo>
                    <a:pt x="0" y="303530"/>
                  </a:lnTo>
                  <a:lnTo>
                    <a:pt x="0" y="309879"/>
                  </a:lnTo>
                  <a:lnTo>
                    <a:pt x="7620" y="309879"/>
                  </a:lnTo>
                  <a:lnTo>
                    <a:pt x="7620" y="303530"/>
                  </a:lnTo>
                  <a:close/>
                </a:path>
                <a:path w="7620" h="683260">
                  <a:moveTo>
                    <a:pt x="7620" y="309880"/>
                  </a:moveTo>
                  <a:lnTo>
                    <a:pt x="0" y="309880"/>
                  </a:lnTo>
                  <a:lnTo>
                    <a:pt x="0" y="316229"/>
                  </a:lnTo>
                  <a:lnTo>
                    <a:pt x="7620" y="316229"/>
                  </a:lnTo>
                  <a:lnTo>
                    <a:pt x="7620" y="309880"/>
                  </a:lnTo>
                  <a:close/>
                </a:path>
                <a:path w="7620" h="683260">
                  <a:moveTo>
                    <a:pt x="7620" y="316230"/>
                  </a:moveTo>
                  <a:lnTo>
                    <a:pt x="0" y="316230"/>
                  </a:lnTo>
                  <a:lnTo>
                    <a:pt x="0" y="322579"/>
                  </a:lnTo>
                  <a:lnTo>
                    <a:pt x="7620" y="322579"/>
                  </a:lnTo>
                  <a:lnTo>
                    <a:pt x="7620" y="316230"/>
                  </a:lnTo>
                  <a:close/>
                </a:path>
                <a:path w="7620" h="683260">
                  <a:moveTo>
                    <a:pt x="7620" y="322580"/>
                  </a:moveTo>
                  <a:lnTo>
                    <a:pt x="0" y="322580"/>
                  </a:lnTo>
                  <a:lnTo>
                    <a:pt x="0" y="328929"/>
                  </a:lnTo>
                  <a:lnTo>
                    <a:pt x="7620" y="328929"/>
                  </a:lnTo>
                  <a:lnTo>
                    <a:pt x="7620" y="322580"/>
                  </a:lnTo>
                  <a:close/>
                </a:path>
                <a:path w="7620" h="683260">
                  <a:moveTo>
                    <a:pt x="7620" y="328930"/>
                  </a:moveTo>
                  <a:lnTo>
                    <a:pt x="0" y="328930"/>
                  </a:lnTo>
                  <a:lnTo>
                    <a:pt x="0" y="335279"/>
                  </a:lnTo>
                  <a:lnTo>
                    <a:pt x="7620" y="335279"/>
                  </a:lnTo>
                  <a:lnTo>
                    <a:pt x="7620" y="328930"/>
                  </a:lnTo>
                  <a:close/>
                </a:path>
                <a:path w="7620" h="683260">
                  <a:moveTo>
                    <a:pt x="7620" y="335280"/>
                  </a:moveTo>
                  <a:lnTo>
                    <a:pt x="0" y="335280"/>
                  </a:lnTo>
                  <a:lnTo>
                    <a:pt x="0" y="341629"/>
                  </a:lnTo>
                  <a:lnTo>
                    <a:pt x="7620" y="341629"/>
                  </a:lnTo>
                  <a:lnTo>
                    <a:pt x="7620" y="335280"/>
                  </a:lnTo>
                  <a:close/>
                </a:path>
                <a:path w="7620" h="683260">
                  <a:moveTo>
                    <a:pt x="7620" y="341630"/>
                  </a:moveTo>
                  <a:lnTo>
                    <a:pt x="0" y="341630"/>
                  </a:lnTo>
                  <a:lnTo>
                    <a:pt x="0" y="347979"/>
                  </a:lnTo>
                  <a:lnTo>
                    <a:pt x="7620" y="347979"/>
                  </a:lnTo>
                  <a:lnTo>
                    <a:pt x="7620" y="341630"/>
                  </a:lnTo>
                  <a:close/>
                </a:path>
                <a:path w="7620" h="683260">
                  <a:moveTo>
                    <a:pt x="7620" y="347980"/>
                  </a:moveTo>
                  <a:lnTo>
                    <a:pt x="0" y="347980"/>
                  </a:lnTo>
                  <a:lnTo>
                    <a:pt x="0" y="354329"/>
                  </a:lnTo>
                  <a:lnTo>
                    <a:pt x="7620" y="354329"/>
                  </a:lnTo>
                  <a:lnTo>
                    <a:pt x="7620" y="347980"/>
                  </a:lnTo>
                  <a:close/>
                </a:path>
                <a:path w="7620" h="683260">
                  <a:moveTo>
                    <a:pt x="7620" y="354330"/>
                  </a:moveTo>
                  <a:lnTo>
                    <a:pt x="0" y="354330"/>
                  </a:lnTo>
                  <a:lnTo>
                    <a:pt x="0" y="360679"/>
                  </a:lnTo>
                  <a:lnTo>
                    <a:pt x="7620" y="360679"/>
                  </a:lnTo>
                  <a:lnTo>
                    <a:pt x="7620" y="354330"/>
                  </a:lnTo>
                  <a:close/>
                </a:path>
                <a:path w="7620" h="683260">
                  <a:moveTo>
                    <a:pt x="7620" y="360680"/>
                  </a:moveTo>
                  <a:lnTo>
                    <a:pt x="0" y="360680"/>
                  </a:lnTo>
                  <a:lnTo>
                    <a:pt x="0" y="367029"/>
                  </a:lnTo>
                  <a:lnTo>
                    <a:pt x="7620" y="367029"/>
                  </a:lnTo>
                  <a:lnTo>
                    <a:pt x="7620" y="360680"/>
                  </a:lnTo>
                  <a:close/>
                </a:path>
                <a:path w="7620" h="683260">
                  <a:moveTo>
                    <a:pt x="7620" y="367030"/>
                  </a:moveTo>
                  <a:lnTo>
                    <a:pt x="0" y="367030"/>
                  </a:lnTo>
                  <a:lnTo>
                    <a:pt x="0" y="373379"/>
                  </a:lnTo>
                  <a:lnTo>
                    <a:pt x="7620" y="373379"/>
                  </a:lnTo>
                  <a:lnTo>
                    <a:pt x="7620" y="367030"/>
                  </a:lnTo>
                  <a:close/>
                </a:path>
                <a:path w="7620" h="683260">
                  <a:moveTo>
                    <a:pt x="7620" y="373380"/>
                  </a:moveTo>
                  <a:lnTo>
                    <a:pt x="0" y="373380"/>
                  </a:lnTo>
                  <a:lnTo>
                    <a:pt x="0" y="379729"/>
                  </a:lnTo>
                  <a:lnTo>
                    <a:pt x="7620" y="379729"/>
                  </a:lnTo>
                  <a:lnTo>
                    <a:pt x="7620" y="373380"/>
                  </a:lnTo>
                  <a:close/>
                </a:path>
                <a:path w="7620" h="683260">
                  <a:moveTo>
                    <a:pt x="7620" y="379730"/>
                  </a:moveTo>
                  <a:lnTo>
                    <a:pt x="0" y="379730"/>
                  </a:lnTo>
                  <a:lnTo>
                    <a:pt x="0" y="386079"/>
                  </a:lnTo>
                  <a:lnTo>
                    <a:pt x="7620" y="386079"/>
                  </a:lnTo>
                  <a:lnTo>
                    <a:pt x="7620" y="379730"/>
                  </a:lnTo>
                  <a:close/>
                </a:path>
                <a:path w="7620" h="683260">
                  <a:moveTo>
                    <a:pt x="7620" y="386080"/>
                  </a:moveTo>
                  <a:lnTo>
                    <a:pt x="0" y="386080"/>
                  </a:lnTo>
                  <a:lnTo>
                    <a:pt x="0" y="392429"/>
                  </a:lnTo>
                  <a:lnTo>
                    <a:pt x="7620" y="392429"/>
                  </a:lnTo>
                  <a:lnTo>
                    <a:pt x="7620" y="386080"/>
                  </a:lnTo>
                  <a:close/>
                </a:path>
                <a:path w="7620" h="683260">
                  <a:moveTo>
                    <a:pt x="7620" y="392430"/>
                  </a:moveTo>
                  <a:lnTo>
                    <a:pt x="0" y="392430"/>
                  </a:lnTo>
                  <a:lnTo>
                    <a:pt x="0" y="398779"/>
                  </a:lnTo>
                  <a:lnTo>
                    <a:pt x="7620" y="398779"/>
                  </a:lnTo>
                  <a:lnTo>
                    <a:pt x="7620" y="392430"/>
                  </a:lnTo>
                  <a:close/>
                </a:path>
                <a:path w="7620" h="683260">
                  <a:moveTo>
                    <a:pt x="7620" y="398780"/>
                  </a:moveTo>
                  <a:lnTo>
                    <a:pt x="0" y="398780"/>
                  </a:lnTo>
                  <a:lnTo>
                    <a:pt x="0" y="405129"/>
                  </a:lnTo>
                  <a:lnTo>
                    <a:pt x="7620" y="405129"/>
                  </a:lnTo>
                  <a:lnTo>
                    <a:pt x="7620" y="398780"/>
                  </a:lnTo>
                  <a:close/>
                </a:path>
                <a:path w="7620" h="683260">
                  <a:moveTo>
                    <a:pt x="7620" y="405130"/>
                  </a:moveTo>
                  <a:lnTo>
                    <a:pt x="0" y="405130"/>
                  </a:lnTo>
                  <a:lnTo>
                    <a:pt x="0" y="411479"/>
                  </a:lnTo>
                  <a:lnTo>
                    <a:pt x="7620" y="411479"/>
                  </a:lnTo>
                  <a:lnTo>
                    <a:pt x="7620" y="405130"/>
                  </a:lnTo>
                  <a:close/>
                </a:path>
                <a:path w="7620" h="683260">
                  <a:moveTo>
                    <a:pt x="7620" y="411480"/>
                  </a:moveTo>
                  <a:lnTo>
                    <a:pt x="0" y="411480"/>
                  </a:lnTo>
                  <a:lnTo>
                    <a:pt x="0" y="417829"/>
                  </a:lnTo>
                  <a:lnTo>
                    <a:pt x="7620" y="417829"/>
                  </a:lnTo>
                  <a:lnTo>
                    <a:pt x="7620" y="411480"/>
                  </a:lnTo>
                  <a:close/>
                </a:path>
                <a:path w="7620" h="683260">
                  <a:moveTo>
                    <a:pt x="7620" y="417830"/>
                  </a:moveTo>
                  <a:lnTo>
                    <a:pt x="0" y="417830"/>
                  </a:lnTo>
                  <a:lnTo>
                    <a:pt x="0" y="424179"/>
                  </a:lnTo>
                  <a:lnTo>
                    <a:pt x="7620" y="424179"/>
                  </a:lnTo>
                  <a:lnTo>
                    <a:pt x="7620" y="417830"/>
                  </a:lnTo>
                  <a:close/>
                </a:path>
                <a:path w="7620" h="683260">
                  <a:moveTo>
                    <a:pt x="7620" y="424180"/>
                  </a:moveTo>
                  <a:lnTo>
                    <a:pt x="0" y="424180"/>
                  </a:lnTo>
                  <a:lnTo>
                    <a:pt x="0" y="430529"/>
                  </a:lnTo>
                  <a:lnTo>
                    <a:pt x="7620" y="430529"/>
                  </a:lnTo>
                  <a:lnTo>
                    <a:pt x="7620" y="424180"/>
                  </a:lnTo>
                  <a:close/>
                </a:path>
                <a:path w="7620" h="683260">
                  <a:moveTo>
                    <a:pt x="7620" y="430530"/>
                  </a:moveTo>
                  <a:lnTo>
                    <a:pt x="0" y="430530"/>
                  </a:lnTo>
                  <a:lnTo>
                    <a:pt x="0" y="436879"/>
                  </a:lnTo>
                  <a:lnTo>
                    <a:pt x="7620" y="436879"/>
                  </a:lnTo>
                  <a:lnTo>
                    <a:pt x="7620" y="430530"/>
                  </a:lnTo>
                  <a:close/>
                </a:path>
                <a:path w="7620" h="683260">
                  <a:moveTo>
                    <a:pt x="7620" y="436880"/>
                  </a:moveTo>
                  <a:lnTo>
                    <a:pt x="0" y="436880"/>
                  </a:lnTo>
                  <a:lnTo>
                    <a:pt x="0" y="443229"/>
                  </a:lnTo>
                  <a:lnTo>
                    <a:pt x="7620" y="443229"/>
                  </a:lnTo>
                  <a:lnTo>
                    <a:pt x="7620" y="436880"/>
                  </a:lnTo>
                  <a:close/>
                </a:path>
                <a:path w="7620" h="683260">
                  <a:moveTo>
                    <a:pt x="7620" y="443230"/>
                  </a:moveTo>
                  <a:lnTo>
                    <a:pt x="0" y="443230"/>
                  </a:lnTo>
                  <a:lnTo>
                    <a:pt x="0" y="449579"/>
                  </a:lnTo>
                  <a:lnTo>
                    <a:pt x="7620" y="449579"/>
                  </a:lnTo>
                  <a:lnTo>
                    <a:pt x="7620" y="443230"/>
                  </a:lnTo>
                  <a:close/>
                </a:path>
                <a:path w="7620" h="683260">
                  <a:moveTo>
                    <a:pt x="7620" y="449580"/>
                  </a:moveTo>
                  <a:lnTo>
                    <a:pt x="0" y="449580"/>
                  </a:lnTo>
                  <a:lnTo>
                    <a:pt x="0" y="474979"/>
                  </a:lnTo>
                  <a:lnTo>
                    <a:pt x="7620" y="474979"/>
                  </a:lnTo>
                  <a:lnTo>
                    <a:pt x="7620" y="449580"/>
                  </a:lnTo>
                  <a:close/>
                </a:path>
                <a:path w="7620" h="683260">
                  <a:moveTo>
                    <a:pt x="7620" y="474980"/>
                  </a:moveTo>
                  <a:lnTo>
                    <a:pt x="0" y="474980"/>
                  </a:lnTo>
                  <a:lnTo>
                    <a:pt x="0" y="480059"/>
                  </a:lnTo>
                  <a:lnTo>
                    <a:pt x="7620" y="480059"/>
                  </a:lnTo>
                  <a:lnTo>
                    <a:pt x="7620" y="474980"/>
                  </a:lnTo>
                  <a:close/>
                </a:path>
                <a:path w="7620" h="683260">
                  <a:moveTo>
                    <a:pt x="7620" y="480060"/>
                  </a:moveTo>
                  <a:lnTo>
                    <a:pt x="0" y="480060"/>
                  </a:lnTo>
                  <a:lnTo>
                    <a:pt x="0" y="487679"/>
                  </a:lnTo>
                  <a:lnTo>
                    <a:pt x="7620" y="487679"/>
                  </a:lnTo>
                  <a:lnTo>
                    <a:pt x="7620" y="480060"/>
                  </a:lnTo>
                  <a:close/>
                </a:path>
                <a:path w="7620" h="683260">
                  <a:moveTo>
                    <a:pt x="7620" y="487680"/>
                  </a:moveTo>
                  <a:lnTo>
                    <a:pt x="0" y="487680"/>
                  </a:lnTo>
                  <a:lnTo>
                    <a:pt x="0" y="494029"/>
                  </a:lnTo>
                  <a:lnTo>
                    <a:pt x="7620" y="494029"/>
                  </a:lnTo>
                  <a:lnTo>
                    <a:pt x="7620" y="487680"/>
                  </a:lnTo>
                  <a:close/>
                </a:path>
                <a:path w="7620" h="683260">
                  <a:moveTo>
                    <a:pt x="7620" y="494030"/>
                  </a:moveTo>
                  <a:lnTo>
                    <a:pt x="0" y="494030"/>
                  </a:lnTo>
                  <a:lnTo>
                    <a:pt x="0" y="500379"/>
                  </a:lnTo>
                  <a:lnTo>
                    <a:pt x="7620" y="500379"/>
                  </a:lnTo>
                  <a:lnTo>
                    <a:pt x="7620" y="494030"/>
                  </a:lnTo>
                  <a:close/>
                </a:path>
                <a:path w="7620" h="683260">
                  <a:moveTo>
                    <a:pt x="7620" y="500380"/>
                  </a:moveTo>
                  <a:lnTo>
                    <a:pt x="0" y="500380"/>
                  </a:lnTo>
                  <a:lnTo>
                    <a:pt x="0" y="506729"/>
                  </a:lnTo>
                  <a:lnTo>
                    <a:pt x="7620" y="506729"/>
                  </a:lnTo>
                  <a:lnTo>
                    <a:pt x="7620" y="500380"/>
                  </a:lnTo>
                  <a:close/>
                </a:path>
                <a:path w="7620" h="683260">
                  <a:moveTo>
                    <a:pt x="7620" y="506730"/>
                  </a:moveTo>
                  <a:lnTo>
                    <a:pt x="0" y="506730"/>
                  </a:lnTo>
                  <a:lnTo>
                    <a:pt x="0" y="513079"/>
                  </a:lnTo>
                  <a:lnTo>
                    <a:pt x="7620" y="513079"/>
                  </a:lnTo>
                  <a:lnTo>
                    <a:pt x="7620" y="506730"/>
                  </a:lnTo>
                  <a:close/>
                </a:path>
                <a:path w="7620" h="683260">
                  <a:moveTo>
                    <a:pt x="7620" y="513080"/>
                  </a:moveTo>
                  <a:lnTo>
                    <a:pt x="0" y="513080"/>
                  </a:lnTo>
                  <a:lnTo>
                    <a:pt x="0" y="519429"/>
                  </a:lnTo>
                  <a:lnTo>
                    <a:pt x="7620" y="519429"/>
                  </a:lnTo>
                  <a:lnTo>
                    <a:pt x="7620" y="513080"/>
                  </a:lnTo>
                  <a:close/>
                </a:path>
                <a:path w="7620" h="683260">
                  <a:moveTo>
                    <a:pt x="7620" y="519430"/>
                  </a:moveTo>
                  <a:lnTo>
                    <a:pt x="0" y="519430"/>
                  </a:lnTo>
                  <a:lnTo>
                    <a:pt x="0" y="525779"/>
                  </a:lnTo>
                  <a:lnTo>
                    <a:pt x="7620" y="525779"/>
                  </a:lnTo>
                  <a:lnTo>
                    <a:pt x="7620" y="519430"/>
                  </a:lnTo>
                  <a:close/>
                </a:path>
                <a:path w="7620" h="683260">
                  <a:moveTo>
                    <a:pt x="7620" y="525780"/>
                  </a:moveTo>
                  <a:lnTo>
                    <a:pt x="0" y="525780"/>
                  </a:lnTo>
                  <a:lnTo>
                    <a:pt x="0" y="532129"/>
                  </a:lnTo>
                  <a:lnTo>
                    <a:pt x="7620" y="532129"/>
                  </a:lnTo>
                  <a:lnTo>
                    <a:pt x="7620" y="525780"/>
                  </a:lnTo>
                  <a:close/>
                </a:path>
                <a:path w="7620" h="683260">
                  <a:moveTo>
                    <a:pt x="7620" y="532130"/>
                  </a:moveTo>
                  <a:lnTo>
                    <a:pt x="0" y="532130"/>
                  </a:lnTo>
                  <a:lnTo>
                    <a:pt x="0" y="538479"/>
                  </a:lnTo>
                  <a:lnTo>
                    <a:pt x="7620" y="538479"/>
                  </a:lnTo>
                  <a:lnTo>
                    <a:pt x="7620" y="532130"/>
                  </a:lnTo>
                  <a:close/>
                </a:path>
                <a:path w="7620" h="683260">
                  <a:moveTo>
                    <a:pt x="7620" y="538480"/>
                  </a:moveTo>
                  <a:lnTo>
                    <a:pt x="0" y="538480"/>
                  </a:lnTo>
                  <a:lnTo>
                    <a:pt x="0" y="544829"/>
                  </a:lnTo>
                  <a:lnTo>
                    <a:pt x="7620" y="544829"/>
                  </a:lnTo>
                  <a:lnTo>
                    <a:pt x="7620" y="538480"/>
                  </a:lnTo>
                  <a:close/>
                </a:path>
                <a:path w="7620" h="683260">
                  <a:moveTo>
                    <a:pt x="7620" y="544830"/>
                  </a:moveTo>
                  <a:lnTo>
                    <a:pt x="0" y="544830"/>
                  </a:lnTo>
                  <a:lnTo>
                    <a:pt x="0" y="562609"/>
                  </a:lnTo>
                  <a:lnTo>
                    <a:pt x="7620" y="562609"/>
                  </a:lnTo>
                  <a:lnTo>
                    <a:pt x="7620" y="544830"/>
                  </a:lnTo>
                  <a:close/>
                </a:path>
                <a:path w="7620" h="683260">
                  <a:moveTo>
                    <a:pt x="7620" y="562610"/>
                  </a:moveTo>
                  <a:lnTo>
                    <a:pt x="0" y="562610"/>
                  </a:lnTo>
                  <a:lnTo>
                    <a:pt x="0" y="570229"/>
                  </a:lnTo>
                  <a:lnTo>
                    <a:pt x="7620" y="570229"/>
                  </a:lnTo>
                  <a:lnTo>
                    <a:pt x="7620" y="562610"/>
                  </a:lnTo>
                  <a:close/>
                </a:path>
                <a:path w="7620" h="683260">
                  <a:moveTo>
                    <a:pt x="7620" y="570230"/>
                  </a:moveTo>
                  <a:lnTo>
                    <a:pt x="0" y="570230"/>
                  </a:lnTo>
                  <a:lnTo>
                    <a:pt x="0" y="575309"/>
                  </a:lnTo>
                  <a:lnTo>
                    <a:pt x="7620" y="575309"/>
                  </a:lnTo>
                  <a:lnTo>
                    <a:pt x="7620" y="570230"/>
                  </a:lnTo>
                  <a:close/>
                </a:path>
                <a:path w="7620" h="683260">
                  <a:moveTo>
                    <a:pt x="7620" y="575310"/>
                  </a:moveTo>
                  <a:lnTo>
                    <a:pt x="0" y="575310"/>
                  </a:lnTo>
                  <a:lnTo>
                    <a:pt x="0" y="582929"/>
                  </a:lnTo>
                  <a:lnTo>
                    <a:pt x="7620" y="582929"/>
                  </a:lnTo>
                  <a:lnTo>
                    <a:pt x="7620" y="575310"/>
                  </a:lnTo>
                  <a:close/>
                </a:path>
                <a:path w="7620" h="683260">
                  <a:moveTo>
                    <a:pt x="7620" y="582930"/>
                  </a:moveTo>
                  <a:lnTo>
                    <a:pt x="0" y="582930"/>
                  </a:lnTo>
                  <a:lnTo>
                    <a:pt x="0" y="589279"/>
                  </a:lnTo>
                  <a:lnTo>
                    <a:pt x="7620" y="589279"/>
                  </a:lnTo>
                  <a:lnTo>
                    <a:pt x="7620" y="582930"/>
                  </a:lnTo>
                  <a:close/>
                </a:path>
                <a:path w="7620" h="683260">
                  <a:moveTo>
                    <a:pt x="7620" y="589280"/>
                  </a:moveTo>
                  <a:lnTo>
                    <a:pt x="0" y="589280"/>
                  </a:lnTo>
                  <a:lnTo>
                    <a:pt x="0" y="595629"/>
                  </a:lnTo>
                  <a:lnTo>
                    <a:pt x="7620" y="595629"/>
                  </a:lnTo>
                  <a:lnTo>
                    <a:pt x="7620" y="589280"/>
                  </a:lnTo>
                  <a:close/>
                </a:path>
                <a:path w="7620" h="683260">
                  <a:moveTo>
                    <a:pt x="7620" y="595630"/>
                  </a:moveTo>
                  <a:lnTo>
                    <a:pt x="0" y="595630"/>
                  </a:lnTo>
                  <a:lnTo>
                    <a:pt x="0" y="601979"/>
                  </a:lnTo>
                  <a:lnTo>
                    <a:pt x="7620" y="601979"/>
                  </a:lnTo>
                  <a:lnTo>
                    <a:pt x="7620" y="595630"/>
                  </a:lnTo>
                  <a:close/>
                </a:path>
                <a:path w="7620" h="683260">
                  <a:moveTo>
                    <a:pt x="7620" y="601980"/>
                  </a:moveTo>
                  <a:lnTo>
                    <a:pt x="0" y="601980"/>
                  </a:lnTo>
                  <a:lnTo>
                    <a:pt x="0" y="608329"/>
                  </a:lnTo>
                  <a:lnTo>
                    <a:pt x="7620" y="608329"/>
                  </a:lnTo>
                  <a:lnTo>
                    <a:pt x="7620" y="601980"/>
                  </a:lnTo>
                  <a:close/>
                </a:path>
                <a:path w="7620" h="683260">
                  <a:moveTo>
                    <a:pt x="7620" y="608330"/>
                  </a:moveTo>
                  <a:lnTo>
                    <a:pt x="0" y="608330"/>
                  </a:lnTo>
                  <a:lnTo>
                    <a:pt x="0" y="614679"/>
                  </a:lnTo>
                  <a:lnTo>
                    <a:pt x="7620" y="614679"/>
                  </a:lnTo>
                  <a:lnTo>
                    <a:pt x="7620" y="608330"/>
                  </a:lnTo>
                  <a:close/>
                </a:path>
                <a:path w="7620" h="683260">
                  <a:moveTo>
                    <a:pt x="7620" y="614680"/>
                  </a:moveTo>
                  <a:lnTo>
                    <a:pt x="0" y="614680"/>
                  </a:lnTo>
                  <a:lnTo>
                    <a:pt x="0" y="621029"/>
                  </a:lnTo>
                  <a:lnTo>
                    <a:pt x="7620" y="621029"/>
                  </a:lnTo>
                  <a:lnTo>
                    <a:pt x="7620" y="614680"/>
                  </a:lnTo>
                  <a:close/>
                </a:path>
                <a:path w="7620" h="683260">
                  <a:moveTo>
                    <a:pt x="7620" y="621030"/>
                  </a:moveTo>
                  <a:lnTo>
                    <a:pt x="0" y="621030"/>
                  </a:lnTo>
                  <a:lnTo>
                    <a:pt x="0" y="627379"/>
                  </a:lnTo>
                  <a:lnTo>
                    <a:pt x="7620" y="627379"/>
                  </a:lnTo>
                  <a:lnTo>
                    <a:pt x="7620" y="621030"/>
                  </a:lnTo>
                  <a:close/>
                </a:path>
                <a:path w="7620" h="683260">
                  <a:moveTo>
                    <a:pt x="7620" y="627380"/>
                  </a:moveTo>
                  <a:lnTo>
                    <a:pt x="0" y="627380"/>
                  </a:lnTo>
                  <a:lnTo>
                    <a:pt x="0" y="633729"/>
                  </a:lnTo>
                  <a:lnTo>
                    <a:pt x="7620" y="633729"/>
                  </a:lnTo>
                  <a:lnTo>
                    <a:pt x="7620" y="627380"/>
                  </a:lnTo>
                  <a:close/>
                </a:path>
                <a:path w="7620" h="683260">
                  <a:moveTo>
                    <a:pt x="7620" y="633730"/>
                  </a:moveTo>
                  <a:lnTo>
                    <a:pt x="0" y="633730"/>
                  </a:lnTo>
                  <a:lnTo>
                    <a:pt x="0" y="640079"/>
                  </a:lnTo>
                  <a:lnTo>
                    <a:pt x="7620" y="640079"/>
                  </a:lnTo>
                  <a:lnTo>
                    <a:pt x="7620" y="633730"/>
                  </a:lnTo>
                  <a:close/>
                </a:path>
                <a:path w="7620" h="683260">
                  <a:moveTo>
                    <a:pt x="7620" y="640080"/>
                  </a:moveTo>
                  <a:lnTo>
                    <a:pt x="0" y="640080"/>
                  </a:lnTo>
                  <a:lnTo>
                    <a:pt x="0" y="646429"/>
                  </a:lnTo>
                  <a:lnTo>
                    <a:pt x="7620" y="646429"/>
                  </a:lnTo>
                  <a:lnTo>
                    <a:pt x="7620" y="640080"/>
                  </a:lnTo>
                  <a:close/>
                </a:path>
                <a:path w="7620" h="683260">
                  <a:moveTo>
                    <a:pt x="7620" y="646430"/>
                  </a:moveTo>
                  <a:lnTo>
                    <a:pt x="0" y="646430"/>
                  </a:lnTo>
                  <a:lnTo>
                    <a:pt x="0" y="652779"/>
                  </a:lnTo>
                  <a:lnTo>
                    <a:pt x="7620" y="652779"/>
                  </a:lnTo>
                  <a:lnTo>
                    <a:pt x="7620" y="646430"/>
                  </a:lnTo>
                  <a:close/>
                </a:path>
                <a:path w="7620" h="683260">
                  <a:moveTo>
                    <a:pt x="7620" y="652780"/>
                  </a:moveTo>
                  <a:lnTo>
                    <a:pt x="0" y="652780"/>
                  </a:lnTo>
                  <a:lnTo>
                    <a:pt x="0" y="659129"/>
                  </a:lnTo>
                  <a:lnTo>
                    <a:pt x="7620" y="659129"/>
                  </a:lnTo>
                  <a:lnTo>
                    <a:pt x="7620" y="652780"/>
                  </a:lnTo>
                  <a:close/>
                </a:path>
                <a:path w="7620" h="683260">
                  <a:moveTo>
                    <a:pt x="7620" y="659130"/>
                  </a:moveTo>
                  <a:lnTo>
                    <a:pt x="0" y="659130"/>
                  </a:lnTo>
                  <a:lnTo>
                    <a:pt x="0" y="665479"/>
                  </a:lnTo>
                  <a:lnTo>
                    <a:pt x="7620" y="665479"/>
                  </a:lnTo>
                  <a:lnTo>
                    <a:pt x="7620" y="659130"/>
                  </a:lnTo>
                  <a:close/>
                </a:path>
                <a:path w="7620" h="683260">
                  <a:moveTo>
                    <a:pt x="7620" y="665480"/>
                  </a:moveTo>
                  <a:lnTo>
                    <a:pt x="0" y="665480"/>
                  </a:lnTo>
                  <a:lnTo>
                    <a:pt x="0" y="671829"/>
                  </a:lnTo>
                  <a:lnTo>
                    <a:pt x="7620" y="671829"/>
                  </a:lnTo>
                  <a:lnTo>
                    <a:pt x="7620" y="665480"/>
                  </a:lnTo>
                  <a:close/>
                </a:path>
                <a:path w="7620" h="683260">
                  <a:moveTo>
                    <a:pt x="7620" y="671830"/>
                  </a:moveTo>
                  <a:lnTo>
                    <a:pt x="0" y="671830"/>
                  </a:lnTo>
                  <a:lnTo>
                    <a:pt x="0" y="678179"/>
                  </a:lnTo>
                  <a:lnTo>
                    <a:pt x="7620" y="678179"/>
                  </a:lnTo>
                  <a:lnTo>
                    <a:pt x="7620" y="671830"/>
                  </a:lnTo>
                  <a:close/>
                </a:path>
                <a:path w="7620" h="683260">
                  <a:moveTo>
                    <a:pt x="7620" y="678180"/>
                  </a:moveTo>
                  <a:lnTo>
                    <a:pt x="0" y="678180"/>
                  </a:lnTo>
                  <a:lnTo>
                    <a:pt x="0" y="681989"/>
                  </a:lnTo>
                  <a:lnTo>
                    <a:pt x="3810" y="681989"/>
                  </a:lnTo>
                  <a:lnTo>
                    <a:pt x="3810" y="683259"/>
                  </a:lnTo>
                  <a:lnTo>
                    <a:pt x="7620" y="683259"/>
                  </a:lnTo>
                  <a:lnTo>
                    <a:pt x="7620" y="678180"/>
                  </a:lnTo>
                  <a:close/>
                </a:path>
              </a:pathLst>
            </a:custGeom>
            <a:solidFill>
              <a:srgbClr val="1F00FA"/>
            </a:solidFill>
          </p:spPr>
          <p:txBody>
            <a:bodyPr bIns="0" lIns="0" rIns="0" rtlCol="0" tIns="0" wrap="square"/>
            <a:p/>
          </p:txBody>
        </p:sp>
        <p:sp>
          <p:nvSpPr>
            <p:cNvPr id="1050024" name="object 1325"/>
            <p:cNvSpPr/>
            <p:nvPr/>
          </p:nvSpPr>
          <p:spPr>
            <a:xfrm>
              <a:off x="6480810" y="4490719"/>
              <a:ext cx="7620" cy="676910"/>
            </a:xfrm>
            <a:custGeom>
              <a:avLst/>
              <a:ahLst/>
              <a:rect l="l" t="t" r="r" b="b"/>
              <a:pathLst>
                <a:path w="7620" h="676910">
                  <a:moveTo>
                    <a:pt x="7619" y="0"/>
                  </a:moveTo>
                  <a:lnTo>
                    <a:pt x="5079" y="0"/>
                  </a:lnTo>
                  <a:lnTo>
                    <a:pt x="5079" y="1269"/>
                  </a:lnTo>
                  <a:lnTo>
                    <a:pt x="7619" y="1269"/>
                  </a:lnTo>
                  <a:lnTo>
                    <a:pt x="7619" y="0"/>
                  </a:lnTo>
                  <a:close/>
                </a:path>
                <a:path w="7620" h="676910">
                  <a:moveTo>
                    <a:pt x="7619" y="1269"/>
                  </a:moveTo>
                  <a:lnTo>
                    <a:pt x="2539" y="1269"/>
                  </a:lnTo>
                  <a:lnTo>
                    <a:pt x="2539" y="2539"/>
                  </a:lnTo>
                  <a:lnTo>
                    <a:pt x="1269" y="2539"/>
                  </a:lnTo>
                  <a:lnTo>
                    <a:pt x="1269" y="3809"/>
                  </a:lnTo>
                  <a:lnTo>
                    <a:pt x="0" y="3809"/>
                  </a:lnTo>
                  <a:lnTo>
                    <a:pt x="0" y="7619"/>
                  </a:lnTo>
                  <a:lnTo>
                    <a:pt x="7619" y="7619"/>
                  </a:lnTo>
                  <a:lnTo>
                    <a:pt x="7619" y="1269"/>
                  </a:lnTo>
                  <a:close/>
                </a:path>
                <a:path w="7620" h="676910">
                  <a:moveTo>
                    <a:pt x="7619" y="7619"/>
                  </a:moveTo>
                  <a:lnTo>
                    <a:pt x="0" y="7619"/>
                  </a:lnTo>
                  <a:lnTo>
                    <a:pt x="0" y="13969"/>
                  </a:lnTo>
                  <a:lnTo>
                    <a:pt x="7619" y="13969"/>
                  </a:lnTo>
                  <a:lnTo>
                    <a:pt x="7619" y="7619"/>
                  </a:lnTo>
                  <a:close/>
                </a:path>
                <a:path w="7620" h="676910">
                  <a:moveTo>
                    <a:pt x="7619" y="13969"/>
                  </a:moveTo>
                  <a:lnTo>
                    <a:pt x="0" y="13969"/>
                  </a:lnTo>
                  <a:lnTo>
                    <a:pt x="0" y="20319"/>
                  </a:lnTo>
                  <a:lnTo>
                    <a:pt x="7619" y="20319"/>
                  </a:lnTo>
                  <a:lnTo>
                    <a:pt x="7619" y="13969"/>
                  </a:lnTo>
                  <a:close/>
                </a:path>
                <a:path w="7620" h="676910">
                  <a:moveTo>
                    <a:pt x="7619" y="20319"/>
                  </a:moveTo>
                  <a:lnTo>
                    <a:pt x="0" y="20319"/>
                  </a:lnTo>
                  <a:lnTo>
                    <a:pt x="0" y="26669"/>
                  </a:lnTo>
                  <a:lnTo>
                    <a:pt x="7619" y="26669"/>
                  </a:lnTo>
                  <a:lnTo>
                    <a:pt x="7619" y="20319"/>
                  </a:lnTo>
                  <a:close/>
                </a:path>
                <a:path w="7620" h="676910">
                  <a:moveTo>
                    <a:pt x="7619" y="26669"/>
                  </a:moveTo>
                  <a:lnTo>
                    <a:pt x="0" y="26669"/>
                  </a:lnTo>
                  <a:lnTo>
                    <a:pt x="0" y="33019"/>
                  </a:lnTo>
                  <a:lnTo>
                    <a:pt x="7619" y="33019"/>
                  </a:lnTo>
                  <a:lnTo>
                    <a:pt x="7619" y="26669"/>
                  </a:lnTo>
                  <a:close/>
                </a:path>
                <a:path w="7620" h="676910">
                  <a:moveTo>
                    <a:pt x="7619" y="33019"/>
                  </a:moveTo>
                  <a:lnTo>
                    <a:pt x="0" y="33019"/>
                  </a:lnTo>
                  <a:lnTo>
                    <a:pt x="0" y="39369"/>
                  </a:lnTo>
                  <a:lnTo>
                    <a:pt x="7619" y="39369"/>
                  </a:lnTo>
                  <a:lnTo>
                    <a:pt x="7619" y="33019"/>
                  </a:lnTo>
                  <a:close/>
                </a:path>
                <a:path w="7620" h="676910">
                  <a:moveTo>
                    <a:pt x="7619" y="39369"/>
                  </a:moveTo>
                  <a:lnTo>
                    <a:pt x="0" y="39369"/>
                  </a:lnTo>
                  <a:lnTo>
                    <a:pt x="0" y="45719"/>
                  </a:lnTo>
                  <a:lnTo>
                    <a:pt x="7619" y="45719"/>
                  </a:lnTo>
                  <a:lnTo>
                    <a:pt x="7619" y="39369"/>
                  </a:lnTo>
                  <a:close/>
                </a:path>
                <a:path w="7620" h="676910">
                  <a:moveTo>
                    <a:pt x="7619" y="45719"/>
                  </a:moveTo>
                  <a:lnTo>
                    <a:pt x="0" y="45719"/>
                  </a:lnTo>
                  <a:lnTo>
                    <a:pt x="0" y="52069"/>
                  </a:lnTo>
                  <a:lnTo>
                    <a:pt x="7619" y="52069"/>
                  </a:lnTo>
                  <a:lnTo>
                    <a:pt x="7619" y="45719"/>
                  </a:lnTo>
                  <a:close/>
                </a:path>
                <a:path w="7620" h="676910">
                  <a:moveTo>
                    <a:pt x="7619" y="52069"/>
                  </a:moveTo>
                  <a:lnTo>
                    <a:pt x="0" y="52069"/>
                  </a:lnTo>
                  <a:lnTo>
                    <a:pt x="0" y="58419"/>
                  </a:lnTo>
                  <a:lnTo>
                    <a:pt x="7619" y="58419"/>
                  </a:lnTo>
                  <a:lnTo>
                    <a:pt x="7619" y="52069"/>
                  </a:lnTo>
                  <a:close/>
                </a:path>
                <a:path w="7620" h="676910">
                  <a:moveTo>
                    <a:pt x="7619" y="58419"/>
                  </a:moveTo>
                  <a:lnTo>
                    <a:pt x="0" y="58419"/>
                  </a:lnTo>
                  <a:lnTo>
                    <a:pt x="0" y="64769"/>
                  </a:lnTo>
                  <a:lnTo>
                    <a:pt x="7619" y="64769"/>
                  </a:lnTo>
                  <a:lnTo>
                    <a:pt x="7619" y="58419"/>
                  </a:lnTo>
                  <a:close/>
                </a:path>
                <a:path w="7620" h="676910">
                  <a:moveTo>
                    <a:pt x="7619" y="64769"/>
                  </a:moveTo>
                  <a:lnTo>
                    <a:pt x="0" y="64769"/>
                  </a:lnTo>
                  <a:lnTo>
                    <a:pt x="0" y="71119"/>
                  </a:lnTo>
                  <a:lnTo>
                    <a:pt x="7619" y="71119"/>
                  </a:lnTo>
                  <a:lnTo>
                    <a:pt x="7619" y="64769"/>
                  </a:lnTo>
                  <a:close/>
                </a:path>
                <a:path w="7620" h="676910">
                  <a:moveTo>
                    <a:pt x="7619" y="71119"/>
                  </a:moveTo>
                  <a:lnTo>
                    <a:pt x="0" y="71119"/>
                  </a:lnTo>
                  <a:lnTo>
                    <a:pt x="0" y="77469"/>
                  </a:lnTo>
                  <a:lnTo>
                    <a:pt x="7619" y="77469"/>
                  </a:lnTo>
                  <a:lnTo>
                    <a:pt x="7619" y="71119"/>
                  </a:lnTo>
                  <a:close/>
                </a:path>
                <a:path w="7620" h="676910">
                  <a:moveTo>
                    <a:pt x="7619" y="77469"/>
                  </a:moveTo>
                  <a:lnTo>
                    <a:pt x="0" y="77469"/>
                  </a:lnTo>
                  <a:lnTo>
                    <a:pt x="0" y="83819"/>
                  </a:lnTo>
                  <a:lnTo>
                    <a:pt x="7619" y="83819"/>
                  </a:lnTo>
                  <a:lnTo>
                    <a:pt x="7619" y="77469"/>
                  </a:lnTo>
                  <a:close/>
                </a:path>
                <a:path w="7620" h="676910">
                  <a:moveTo>
                    <a:pt x="7619" y="83819"/>
                  </a:moveTo>
                  <a:lnTo>
                    <a:pt x="0" y="83819"/>
                  </a:lnTo>
                  <a:lnTo>
                    <a:pt x="0" y="90169"/>
                  </a:lnTo>
                  <a:lnTo>
                    <a:pt x="7619" y="90169"/>
                  </a:lnTo>
                  <a:lnTo>
                    <a:pt x="7619" y="83819"/>
                  </a:lnTo>
                  <a:close/>
                </a:path>
                <a:path w="7620" h="676910">
                  <a:moveTo>
                    <a:pt x="7619" y="90169"/>
                  </a:moveTo>
                  <a:lnTo>
                    <a:pt x="0" y="90169"/>
                  </a:lnTo>
                  <a:lnTo>
                    <a:pt x="0" y="96519"/>
                  </a:lnTo>
                  <a:lnTo>
                    <a:pt x="7619" y="96519"/>
                  </a:lnTo>
                  <a:lnTo>
                    <a:pt x="7619" y="90169"/>
                  </a:lnTo>
                  <a:close/>
                </a:path>
                <a:path w="7620" h="676910">
                  <a:moveTo>
                    <a:pt x="7619" y="96519"/>
                  </a:moveTo>
                  <a:lnTo>
                    <a:pt x="0" y="96519"/>
                  </a:lnTo>
                  <a:lnTo>
                    <a:pt x="0" y="102869"/>
                  </a:lnTo>
                  <a:lnTo>
                    <a:pt x="7619" y="102869"/>
                  </a:lnTo>
                  <a:lnTo>
                    <a:pt x="7619" y="96519"/>
                  </a:lnTo>
                  <a:close/>
                </a:path>
                <a:path w="7620" h="676910">
                  <a:moveTo>
                    <a:pt x="7619" y="102869"/>
                  </a:moveTo>
                  <a:lnTo>
                    <a:pt x="0" y="102869"/>
                  </a:lnTo>
                  <a:lnTo>
                    <a:pt x="0" y="109219"/>
                  </a:lnTo>
                  <a:lnTo>
                    <a:pt x="7619" y="109219"/>
                  </a:lnTo>
                  <a:lnTo>
                    <a:pt x="7619" y="102869"/>
                  </a:lnTo>
                  <a:close/>
                </a:path>
                <a:path w="7620" h="676910">
                  <a:moveTo>
                    <a:pt x="7619" y="109219"/>
                  </a:moveTo>
                  <a:lnTo>
                    <a:pt x="0" y="109219"/>
                  </a:lnTo>
                  <a:lnTo>
                    <a:pt x="0" y="115569"/>
                  </a:lnTo>
                  <a:lnTo>
                    <a:pt x="7619" y="115569"/>
                  </a:lnTo>
                  <a:lnTo>
                    <a:pt x="7619" y="109219"/>
                  </a:lnTo>
                  <a:close/>
                </a:path>
                <a:path w="7620" h="676910">
                  <a:moveTo>
                    <a:pt x="7619" y="115569"/>
                  </a:moveTo>
                  <a:lnTo>
                    <a:pt x="0" y="115569"/>
                  </a:lnTo>
                  <a:lnTo>
                    <a:pt x="0" y="120649"/>
                  </a:lnTo>
                  <a:lnTo>
                    <a:pt x="7619" y="120649"/>
                  </a:lnTo>
                  <a:lnTo>
                    <a:pt x="7619" y="115569"/>
                  </a:lnTo>
                  <a:close/>
                </a:path>
                <a:path w="7620" h="676910">
                  <a:moveTo>
                    <a:pt x="7619" y="120650"/>
                  </a:moveTo>
                  <a:lnTo>
                    <a:pt x="0" y="120650"/>
                  </a:lnTo>
                  <a:lnTo>
                    <a:pt x="0" y="128269"/>
                  </a:lnTo>
                  <a:lnTo>
                    <a:pt x="7619" y="128269"/>
                  </a:lnTo>
                  <a:lnTo>
                    <a:pt x="7619" y="120650"/>
                  </a:lnTo>
                  <a:close/>
                </a:path>
                <a:path w="7620" h="676910">
                  <a:moveTo>
                    <a:pt x="7619" y="128269"/>
                  </a:moveTo>
                  <a:lnTo>
                    <a:pt x="0" y="128269"/>
                  </a:lnTo>
                  <a:lnTo>
                    <a:pt x="0" y="134619"/>
                  </a:lnTo>
                  <a:lnTo>
                    <a:pt x="7619" y="134619"/>
                  </a:lnTo>
                  <a:lnTo>
                    <a:pt x="7619" y="128269"/>
                  </a:lnTo>
                  <a:close/>
                </a:path>
                <a:path w="7620" h="676910">
                  <a:moveTo>
                    <a:pt x="7619" y="134619"/>
                  </a:moveTo>
                  <a:lnTo>
                    <a:pt x="0" y="134619"/>
                  </a:lnTo>
                  <a:lnTo>
                    <a:pt x="0" y="140969"/>
                  </a:lnTo>
                  <a:lnTo>
                    <a:pt x="7619" y="140969"/>
                  </a:lnTo>
                  <a:lnTo>
                    <a:pt x="7619" y="134619"/>
                  </a:lnTo>
                  <a:close/>
                </a:path>
                <a:path w="7620" h="676910">
                  <a:moveTo>
                    <a:pt x="7619" y="140969"/>
                  </a:moveTo>
                  <a:lnTo>
                    <a:pt x="0" y="140969"/>
                  </a:lnTo>
                  <a:lnTo>
                    <a:pt x="0" y="147319"/>
                  </a:lnTo>
                  <a:lnTo>
                    <a:pt x="7619" y="147319"/>
                  </a:lnTo>
                  <a:lnTo>
                    <a:pt x="7619" y="140969"/>
                  </a:lnTo>
                  <a:close/>
                </a:path>
                <a:path w="7620" h="676910">
                  <a:moveTo>
                    <a:pt x="7619" y="147319"/>
                  </a:moveTo>
                  <a:lnTo>
                    <a:pt x="0" y="147319"/>
                  </a:lnTo>
                  <a:lnTo>
                    <a:pt x="0" y="153669"/>
                  </a:lnTo>
                  <a:lnTo>
                    <a:pt x="7619" y="153669"/>
                  </a:lnTo>
                  <a:lnTo>
                    <a:pt x="7619" y="147319"/>
                  </a:lnTo>
                  <a:close/>
                </a:path>
                <a:path w="7620" h="676910">
                  <a:moveTo>
                    <a:pt x="7619" y="153669"/>
                  </a:moveTo>
                  <a:lnTo>
                    <a:pt x="0" y="153669"/>
                  </a:lnTo>
                  <a:lnTo>
                    <a:pt x="0" y="160019"/>
                  </a:lnTo>
                  <a:lnTo>
                    <a:pt x="7619" y="160019"/>
                  </a:lnTo>
                  <a:lnTo>
                    <a:pt x="7619" y="153669"/>
                  </a:lnTo>
                  <a:close/>
                </a:path>
                <a:path w="7620" h="676910">
                  <a:moveTo>
                    <a:pt x="7619" y="160019"/>
                  </a:moveTo>
                  <a:lnTo>
                    <a:pt x="0" y="160019"/>
                  </a:lnTo>
                  <a:lnTo>
                    <a:pt x="0" y="166369"/>
                  </a:lnTo>
                  <a:lnTo>
                    <a:pt x="7619" y="166369"/>
                  </a:lnTo>
                  <a:lnTo>
                    <a:pt x="7619" y="160019"/>
                  </a:lnTo>
                  <a:close/>
                </a:path>
                <a:path w="7620" h="676910">
                  <a:moveTo>
                    <a:pt x="7619" y="166369"/>
                  </a:moveTo>
                  <a:lnTo>
                    <a:pt x="0" y="166369"/>
                  </a:lnTo>
                  <a:lnTo>
                    <a:pt x="0" y="172719"/>
                  </a:lnTo>
                  <a:lnTo>
                    <a:pt x="7619" y="172719"/>
                  </a:lnTo>
                  <a:lnTo>
                    <a:pt x="7619" y="166369"/>
                  </a:lnTo>
                  <a:close/>
                </a:path>
                <a:path w="7620" h="676910">
                  <a:moveTo>
                    <a:pt x="7619" y="172719"/>
                  </a:moveTo>
                  <a:lnTo>
                    <a:pt x="0" y="172719"/>
                  </a:lnTo>
                  <a:lnTo>
                    <a:pt x="0" y="179069"/>
                  </a:lnTo>
                  <a:lnTo>
                    <a:pt x="7619" y="179069"/>
                  </a:lnTo>
                  <a:lnTo>
                    <a:pt x="7619" y="172719"/>
                  </a:lnTo>
                  <a:close/>
                </a:path>
                <a:path w="7620" h="676910">
                  <a:moveTo>
                    <a:pt x="7619" y="179069"/>
                  </a:moveTo>
                  <a:lnTo>
                    <a:pt x="0" y="179069"/>
                  </a:lnTo>
                  <a:lnTo>
                    <a:pt x="0" y="185419"/>
                  </a:lnTo>
                  <a:lnTo>
                    <a:pt x="7619" y="185419"/>
                  </a:lnTo>
                  <a:lnTo>
                    <a:pt x="7619" y="179069"/>
                  </a:lnTo>
                  <a:close/>
                </a:path>
                <a:path w="7620" h="676910">
                  <a:moveTo>
                    <a:pt x="7619" y="185419"/>
                  </a:moveTo>
                  <a:lnTo>
                    <a:pt x="0" y="185419"/>
                  </a:lnTo>
                  <a:lnTo>
                    <a:pt x="0" y="191769"/>
                  </a:lnTo>
                  <a:lnTo>
                    <a:pt x="7619" y="191769"/>
                  </a:lnTo>
                  <a:lnTo>
                    <a:pt x="7619" y="185419"/>
                  </a:lnTo>
                  <a:close/>
                </a:path>
                <a:path w="7620" h="676910">
                  <a:moveTo>
                    <a:pt x="7619" y="299719"/>
                  </a:moveTo>
                  <a:lnTo>
                    <a:pt x="6350" y="299719"/>
                  </a:lnTo>
                  <a:lnTo>
                    <a:pt x="6350" y="300989"/>
                  </a:lnTo>
                  <a:lnTo>
                    <a:pt x="2539" y="300989"/>
                  </a:lnTo>
                  <a:lnTo>
                    <a:pt x="2539" y="302259"/>
                  </a:lnTo>
                  <a:lnTo>
                    <a:pt x="0" y="302259"/>
                  </a:lnTo>
                  <a:lnTo>
                    <a:pt x="0" y="306069"/>
                  </a:lnTo>
                  <a:lnTo>
                    <a:pt x="7619" y="306069"/>
                  </a:lnTo>
                  <a:lnTo>
                    <a:pt x="7619" y="299719"/>
                  </a:lnTo>
                  <a:close/>
                </a:path>
                <a:path w="7620" h="676910">
                  <a:moveTo>
                    <a:pt x="7619" y="306069"/>
                  </a:moveTo>
                  <a:lnTo>
                    <a:pt x="0" y="306069"/>
                  </a:lnTo>
                  <a:lnTo>
                    <a:pt x="0" y="312419"/>
                  </a:lnTo>
                  <a:lnTo>
                    <a:pt x="7619" y="312419"/>
                  </a:lnTo>
                  <a:lnTo>
                    <a:pt x="7619" y="306069"/>
                  </a:lnTo>
                  <a:close/>
                </a:path>
                <a:path w="7620" h="676910">
                  <a:moveTo>
                    <a:pt x="7619" y="312419"/>
                  </a:moveTo>
                  <a:lnTo>
                    <a:pt x="0" y="312419"/>
                  </a:lnTo>
                  <a:lnTo>
                    <a:pt x="0" y="318769"/>
                  </a:lnTo>
                  <a:lnTo>
                    <a:pt x="7619" y="318769"/>
                  </a:lnTo>
                  <a:lnTo>
                    <a:pt x="7619" y="312419"/>
                  </a:lnTo>
                  <a:close/>
                </a:path>
                <a:path w="7620" h="676910">
                  <a:moveTo>
                    <a:pt x="7619" y="318769"/>
                  </a:moveTo>
                  <a:lnTo>
                    <a:pt x="0" y="318769"/>
                  </a:lnTo>
                  <a:lnTo>
                    <a:pt x="0" y="325119"/>
                  </a:lnTo>
                  <a:lnTo>
                    <a:pt x="7619" y="325119"/>
                  </a:lnTo>
                  <a:lnTo>
                    <a:pt x="7619" y="318769"/>
                  </a:lnTo>
                  <a:close/>
                </a:path>
                <a:path w="7620" h="676910">
                  <a:moveTo>
                    <a:pt x="7619" y="325119"/>
                  </a:moveTo>
                  <a:lnTo>
                    <a:pt x="0" y="325119"/>
                  </a:lnTo>
                  <a:lnTo>
                    <a:pt x="0" y="331469"/>
                  </a:lnTo>
                  <a:lnTo>
                    <a:pt x="7619" y="331469"/>
                  </a:lnTo>
                  <a:lnTo>
                    <a:pt x="7619" y="325119"/>
                  </a:lnTo>
                  <a:close/>
                </a:path>
                <a:path w="7620" h="676910">
                  <a:moveTo>
                    <a:pt x="7619" y="331469"/>
                  </a:moveTo>
                  <a:lnTo>
                    <a:pt x="0" y="331469"/>
                  </a:lnTo>
                  <a:lnTo>
                    <a:pt x="0" y="337819"/>
                  </a:lnTo>
                  <a:lnTo>
                    <a:pt x="7619" y="337819"/>
                  </a:lnTo>
                  <a:lnTo>
                    <a:pt x="7619" y="331469"/>
                  </a:lnTo>
                  <a:close/>
                </a:path>
                <a:path w="7620" h="676910">
                  <a:moveTo>
                    <a:pt x="7619" y="337819"/>
                  </a:moveTo>
                  <a:lnTo>
                    <a:pt x="0" y="337819"/>
                  </a:lnTo>
                  <a:lnTo>
                    <a:pt x="0" y="344169"/>
                  </a:lnTo>
                  <a:lnTo>
                    <a:pt x="7619" y="344169"/>
                  </a:lnTo>
                  <a:lnTo>
                    <a:pt x="7619" y="337819"/>
                  </a:lnTo>
                  <a:close/>
                </a:path>
                <a:path w="7620" h="676910">
                  <a:moveTo>
                    <a:pt x="7619" y="344169"/>
                  </a:moveTo>
                  <a:lnTo>
                    <a:pt x="0" y="344169"/>
                  </a:lnTo>
                  <a:lnTo>
                    <a:pt x="0" y="350519"/>
                  </a:lnTo>
                  <a:lnTo>
                    <a:pt x="7619" y="350519"/>
                  </a:lnTo>
                  <a:lnTo>
                    <a:pt x="7619" y="344169"/>
                  </a:lnTo>
                  <a:close/>
                </a:path>
                <a:path w="7620" h="676910">
                  <a:moveTo>
                    <a:pt x="7619" y="350519"/>
                  </a:moveTo>
                  <a:lnTo>
                    <a:pt x="0" y="350519"/>
                  </a:lnTo>
                  <a:lnTo>
                    <a:pt x="0" y="356869"/>
                  </a:lnTo>
                  <a:lnTo>
                    <a:pt x="7619" y="356869"/>
                  </a:lnTo>
                  <a:lnTo>
                    <a:pt x="7619" y="350519"/>
                  </a:lnTo>
                  <a:close/>
                </a:path>
                <a:path w="7620" h="676910">
                  <a:moveTo>
                    <a:pt x="7619" y="356869"/>
                  </a:moveTo>
                  <a:lnTo>
                    <a:pt x="0" y="356869"/>
                  </a:lnTo>
                  <a:lnTo>
                    <a:pt x="0" y="363219"/>
                  </a:lnTo>
                  <a:lnTo>
                    <a:pt x="7619" y="363219"/>
                  </a:lnTo>
                  <a:lnTo>
                    <a:pt x="7619" y="356869"/>
                  </a:lnTo>
                  <a:close/>
                </a:path>
                <a:path w="7620" h="676910">
                  <a:moveTo>
                    <a:pt x="7619" y="363219"/>
                  </a:moveTo>
                  <a:lnTo>
                    <a:pt x="0" y="363219"/>
                  </a:lnTo>
                  <a:lnTo>
                    <a:pt x="0" y="369569"/>
                  </a:lnTo>
                  <a:lnTo>
                    <a:pt x="7619" y="369569"/>
                  </a:lnTo>
                  <a:lnTo>
                    <a:pt x="7619" y="363219"/>
                  </a:lnTo>
                  <a:close/>
                </a:path>
                <a:path w="7620" h="676910">
                  <a:moveTo>
                    <a:pt x="7619" y="369569"/>
                  </a:moveTo>
                  <a:lnTo>
                    <a:pt x="0" y="369569"/>
                  </a:lnTo>
                  <a:lnTo>
                    <a:pt x="0" y="375919"/>
                  </a:lnTo>
                  <a:lnTo>
                    <a:pt x="7619" y="375919"/>
                  </a:lnTo>
                  <a:lnTo>
                    <a:pt x="7619" y="369569"/>
                  </a:lnTo>
                  <a:close/>
                </a:path>
                <a:path w="7620" h="676910">
                  <a:moveTo>
                    <a:pt x="7619" y="375919"/>
                  </a:moveTo>
                  <a:lnTo>
                    <a:pt x="0" y="375919"/>
                  </a:lnTo>
                  <a:lnTo>
                    <a:pt x="0" y="382269"/>
                  </a:lnTo>
                  <a:lnTo>
                    <a:pt x="7619" y="382269"/>
                  </a:lnTo>
                  <a:lnTo>
                    <a:pt x="7619" y="375919"/>
                  </a:lnTo>
                  <a:close/>
                </a:path>
                <a:path w="7620" h="676910">
                  <a:moveTo>
                    <a:pt x="7619" y="382269"/>
                  </a:moveTo>
                  <a:lnTo>
                    <a:pt x="0" y="382269"/>
                  </a:lnTo>
                  <a:lnTo>
                    <a:pt x="0" y="388619"/>
                  </a:lnTo>
                  <a:lnTo>
                    <a:pt x="7619" y="388619"/>
                  </a:lnTo>
                  <a:lnTo>
                    <a:pt x="7619" y="382269"/>
                  </a:lnTo>
                  <a:close/>
                </a:path>
                <a:path w="7620" h="676910">
                  <a:moveTo>
                    <a:pt x="7619" y="388619"/>
                  </a:moveTo>
                  <a:lnTo>
                    <a:pt x="0" y="388619"/>
                  </a:lnTo>
                  <a:lnTo>
                    <a:pt x="0" y="394969"/>
                  </a:lnTo>
                  <a:lnTo>
                    <a:pt x="7619" y="394969"/>
                  </a:lnTo>
                  <a:lnTo>
                    <a:pt x="7619" y="388619"/>
                  </a:lnTo>
                  <a:close/>
                </a:path>
                <a:path w="7620" h="676910">
                  <a:moveTo>
                    <a:pt x="7619" y="394969"/>
                  </a:moveTo>
                  <a:lnTo>
                    <a:pt x="0" y="394969"/>
                  </a:lnTo>
                  <a:lnTo>
                    <a:pt x="0" y="401319"/>
                  </a:lnTo>
                  <a:lnTo>
                    <a:pt x="7619" y="401319"/>
                  </a:lnTo>
                  <a:lnTo>
                    <a:pt x="7619" y="394969"/>
                  </a:lnTo>
                  <a:close/>
                </a:path>
                <a:path w="7620" h="676910">
                  <a:moveTo>
                    <a:pt x="7619" y="401319"/>
                  </a:moveTo>
                  <a:lnTo>
                    <a:pt x="0" y="401319"/>
                  </a:lnTo>
                  <a:lnTo>
                    <a:pt x="0" y="407669"/>
                  </a:lnTo>
                  <a:lnTo>
                    <a:pt x="7619" y="407669"/>
                  </a:lnTo>
                  <a:lnTo>
                    <a:pt x="7619" y="401319"/>
                  </a:lnTo>
                  <a:close/>
                </a:path>
                <a:path w="7620" h="676910">
                  <a:moveTo>
                    <a:pt x="7619" y="407669"/>
                  </a:moveTo>
                  <a:lnTo>
                    <a:pt x="0" y="407669"/>
                  </a:lnTo>
                  <a:lnTo>
                    <a:pt x="0" y="414019"/>
                  </a:lnTo>
                  <a:lnTo>
                    <a:pt x="7619" y="414019"/>
                  </a:lnTo>
                  <a:lnTo>
                    <a:pt x="7619" y="407669"/>
                  </a:lnTo>
                  <a:close/>
                </a:path>
                <a:path w="7620" h="676910">
                  <a:moveTo>
                    <a:pt x="7619" y="414019"/>
                  </a:moveTo>
                  <a:lnTo>
                    <a:pt x="0" y="414019"/>
                  </a:lnTo>
                  <a:lnTo>
                    <a:pt x="0" y="420369"/>
                  </a:lnTo>
                  <a:lnTo>
                    <a:pt x="7619" y="420369"/>
                  </a:lnTo>
                  <a:lnTo>
                    <a:pt x="7619" y="414019"/>
                  </a:lnTo>
                  <a:close/>
                </a:path>
                <a:path w="7620" h="676910">
                  <a:moveTo>
                    <a:pt x="7619" y="420369"/>
                  </a:moveTo>
                  <a:lnTo>
                    <a:pt x="0" y="420369"/>
                  </a:lnTo>
                  <a:lnTo>
                    <a:pt x="0" y="426719"/>
                  </a:lnTo>
                  <a:lnTo>
                    <a:pt x="7619" y="426719"/>
                  </a:lnTo>
                  <a:lnTo>
                    <a:pt x="7619" y="420369"/>
                  </a:lnTo>
                  <a:close/>
                </a:path>
                <a:path w="7620" h="676910">
                  <a:moveTo>
                    <a:pt x="7619" y="426719"/>
                  </a:moveTo>
                  <a:lnTo>
                    <a:pt x="0" y="426719"/>
                  </a:lnTo>
                  <a:lnTo>
                    <a:pt x="0" y="433069"/>
                  </a:lnTo>
                  <a:lnTo>
                    <a:pt x="7619" y="433069"/>
                  </a:lnTo>
                  <a:lnTo>
                    <a:pt x="7619" y="426719"/>
                  </a:lnTo>
                  <a:close/>
                </a:path>
                <a:path w="7620" h="676910">
                  <a:moveTo>
                    <a:pt x="7619" y="433069"/>
                  </a:moveTo>
                  <a:lnTo>
                    <a:pt x="0" y="433069"/>
                  </a:lnTo>
                  <a:lnTo>
                    <a:pt x="0" y="439419"/>
                  </a:lnTo>
                  <a:lnTo>
                    <a:pt x="7619" y="439419"/>
                  </a:lnTo>
                  <a:lnTo>
                    <a:pt x="7619" y="433069"/>
                  </a:lnTo>
                  <a:close/>
                </a:path>
                <a:path w="7620" h="676910">
                  <a:moveTo>
                    <a:pt x="7619" y="439419"/>
                  </a:moveTo>
                  <a:lnTo>
                    <a:pt x="0" y="439419"/>
                  </a:lnTo>
                  <a:lnTo>
                    <a:pt x="0" y="445769"/>
                  </a:lnTo>
                  <a:lnTo>
                    <a:pt x="7619" y="445769"/>
                  </a:lnTo>
                  <a:lnTo>
                    <a:pt x="7619" y="439419"/>
                  </a:lnTo>
                  <a:close/>
                </a:path>
                <a:path w="7620" h="676910">
                  <a:moveTo>
                    <a:pt x="7619" y="445769"/>
                  </a:moveTo>
                  <a:lnTo>
                    <a:pt x="0" y="445769"/>
                  </a:lnTo>
                  <a:lnTo>
                    <a:pt x="0" y="471169"/>
                  </a:lnTo>
                  <a:lnTo>
                    <a:pt x="7619" y="471169"/>
                  </a:lnTo>
                  <a:lnTo>
                    <a:pt x="7619" y="445769"/>
                  </a:lnTo>
                  <a:close/>
                </a:path>
                <a:path w="7620" h="676910">
                  <a:moveTo>
                    <a:pt x="7619" y="471169"/>
                  </a:moveTo>
                  <a:lnTo>
                    <a:pt x="0" y="471169"/>
                  </a:lnTo>
                  <a:lnTo>
                    <a:pt x="0" y="476249"/>
                  </a:lnTo>
                  <a:lnTo>
                    <a:pt x="7619" y="476249"/>
                  </a:lnTo>
                  <a:lnTo>
                    <a:pt x="7619" y="471169"/>
                  </a:lnTo>
                  <a:close/>
                </a:path>
                <a:path w="7620" h="676910">
                  <a:moveTo>
                    <a:pt x="7619" y="476250"/>
                  </a:moveTo>
                  <a:lnTo>
                    <a:pt x="0" y="476250"/>
                  </a:lnTo>
                  <a:lnTo>
                    <a:pt x="0" y="483869"/>
                  </a:lnTo>
                  <a:lnTo>
                    <a:pt x="7619" y="483869"/>
                  </a:lnTo>
                  <a:lnTo>
                    <a:pt x="7619" y="476250"/>
                  </a:lnTo>
                  <a:close/>
                </a:path>
                <a:path w="7620" h="676910">
                  <a:moveTo>
                    <a:pt x="7619" y="483869"/>
                  </a:moveTo>
                  <a:lnTo>
                    <a:pt x="0" y="483869"/>
                  </a:lnTo>
                  <a:lnTo>
                    <a:pt x="0" y="490219"/>
                  </a:lnTo>
                  <a:lnTo>
                    <a:pt x="7619" y="490219"/>
                  </a:lnTo>
                  <a:lnTo>
                    <a:pt x="7619" y="483869"/>
                  </a:lnTo>
                  <a:close/>
                </a:path>
                <a:path w="7620" h="676910">
                  <a:moveTo>
                    <a:pt x="7619" y="490219"/>
                  </a:moveTo>
                  <a:lnTo>
                    <a:pt x="0" y="490219"/>
                  </a:lnTo>
                  <a:lnTo>
                    <a:pt x="0" y="496569"/>
                  </a:lnTo>
                  <a:lnTo>
                    <a:pt x="7619" y="496569"/>
                  </a:lnTo>
                  <a:lnTo>
                    <a:pt x="7619" y="490219"/>
                  </a:lnTo>
                  <a:close/>
                </a:path>
                <a:path w="7620" h="676910">
                  <a:moveTo>
                    <a:pt x="7619" y="496569"/>
                  </a:moveTo>
                  <a:lnTo>
                    <a:pt x="0" y="496569"/>
                  </a:lnTo>
                  <a:lnTo>
                    <a:pt x="0" y="502919"/>
                  </a:lnTo>
                  <a:lnTo>
                    <a:pt x="7619" y="502919"/>
                  </a:lnTo>
                  <a:lnTo>
                    <a:pt x="7619" y="496569"/>
                  </a:lnTo>
                  <a:close/>
                </a:path>
                <a:path w="7620" h="676910">
                  <a:moveTo>
                    <a:pt x="7619" y="502919"/>
                  </a:moveTo>
                  <a:lnTo>
                    <a:pt x="0" y="502919"/>
                  </a:lnTo>
                  <a:lnTo>
                    <a:pt x="0" y="509269"/>
                  </a:lnTo>
                  <a:lnTo>
                    <a:pt x="7619" y="509269"/>
                  </a:lnTo>
                  <a:lnTo>
                    <a:pt x="7619" y="502919"/>
                  </a:lnTo>
                  <a:close/>
                </a:path>
                <a:path w="7620" h="676910">
                  <a:moveTo>
                    <a:pt x="7619" y="509269"/>
                  </a:moveTo>
                  <a:lnTo>
                    <a:pt x="0" y="509269"/>
                  </a:lnTo>
                  <a:lnTo>
                    <a:pt x="0" y="515619"/>
                  </a:lnTo>
                  <a:lnTo>
                    <a:pt x="7619" y="515619"/>
                  </a:lnTo>
                  <a:lnTo>
                    <a:pt x="7619" y="509269"/>
                  </a:lnTo>
                  <a:close/>
                </a:path>
                <a:path w="7620" h="676910">
                  <a:moveTo>
                    <a:pt x="7619" y="515619"/>
                  </a:moveTo>
                  <a:lnTo>
                    <a:pt x="0" y="515619"/>
                  </a:lnTo>
                  <a:lnTo>
                    <a:pt x="0" y="521969"/>
                  </a:lnTo>
                  <a:lnTo>
                    <a:pt x="7619" y="521969"/>
                  </a:lnTo>
                  <a:lnTo>
                    <a:pt x="7619" y="515619"/>
                  </a:lnTo>
                  <a:close/>
                </a:path>
                <a:path w="7620" h="676910">
                  <a:moveTo>
                    <a:pt x="7619" y="521969"/>
                  </a:moveTo>
                  <a:lnTo>
                    <a:pt x="0" y="521969"/>
                  </a:lnTo>
                  <a:lnTo>
                    <a:pt x="0" y="528319"/>
                  </a:lnTo>
                  <a:lnTo>
                    <a:pt x="7619" y="528319"/>
                  </a:lnTo>
                  <a:lnTo>
                    <a:pt x="7619" y="521969"/>
                  </a:lnTo>
                  <a:close/>
                </a:path>
                <a:path w="7620" h="676910">
                  <a:moveTo>
                    <a:pt x="7619" y="528319"/>
                  </a:moveTo>
                  <a:lnTo>
                    <a:pt x="0" y="528319"/>
                  </a:lnTo>
                  <a:lnTo>
                    <a:pt x="0" y="534669"/>
                  </a:lnTo>
                  <a:lnTo>
                    <a:pt x="7619" y="534669"/>
                  </a:lnTo>
                  <a:lnTo>
                    <a:pt x="7619" y="528319"/>
                  </a:lnTo>
                  <a:close/>
                </a:path>
                <a:path w="7620" h="676910">
                  <a:moveTo>
                    <a:pt x="7619" y="534669"/>
                  </a:moveTo>
                  <a:lnTo>
                    <a:pt x="0" y="534669"/>
                  </a:lnTo>
                  <a:lnTo>
                    <a:pt x="0" y="541019"/>
                  </a:lnTo>
                  <a:lnTo>
                    <a:pt x="7619" y="541019"/>
                  </a:lnTo>
                  <a:lnTo>
                    <a:pt x="7619" y="534669"/>
                  </a:lnTo>
                  <a:close/>
                </a:path>
                <a:path w="7620" h="676910">
                  <a:moveTo>
                    <a:pt x="7619" y="541019"/>
                  </a:moveTo>
                  <a:lnTo>
                    <a:pt x="0" y="541019"/>
                  </a:lnTo>
                  <a:lnTo>
                    <a:pt x="0" y="558799"/>
                  </a:lnTo>
                  <a:lnTo>
                    <a:pt x="7619" y="558799"/>
                  </a:lnTo>
                  <a:lnTo>
                    <a:pt x="7619" y="541019"/>
                  </a:lnTo>
                  <a:close/>
                </a:path>
                <a:path w="7620" h="676910">
                  <a:moveTo>
                    <a:pt x="7619" y="558800"/>
                  </a:moveTo>
                  <a:lnTo>
                    <a:pt x="0" y="558800"/>
                  </a:lnTo>
                  <a:lnTo>
                    <a:pt x="0" y="566419"/>
                  </a:lnTo>
                  <a:lnTo>
                    <a:pt x="7619" y="566419"/>
                  </a:lnTo>
                  <a:lnTo>
                    <a:pt x="7619" y="558800"/>
                  </a:lnTo>
                  <a:close/>
                </a:path>
                <a:path w="7620" h="676910">
                  <a:moveTo>
                    <a:pt x="7619" y="566419"/>
                  </a:moveTo>
                  <a:lnTo>
                    <a:pt x="0" y="566419"/>
                  </a:lnTo>
                  <a:lnTo>
                    <a:pt x="0" y="571499"/>
                  </a:lnTo>
                  <a:lnTo>
                    <a:pt x="7619" y="571499"/>
                  </a:lnTo>
                  <a:lnTo>
                    <a:pt x="7619" y="566419"/>
                  </a:lnTo>
                  <a:close/>
                </a:path>
                <a:path w="7620" h="676910">
                  <a:moveTo>
                    <a:pt x="7619" y="571500"/>
                  </a:moveTo>
                  <a:lnTo>
                    <a:pt x="0" y="571500"/>
                  </a:lnTo>
                  <a:lnTo>
                    <a:pt x="0" y="579119"/>
                  </a:lnTo>
                  <a:lnTo>
                    <a:pt x="7619" y="579119"/>
                  </a:lnTo>
                  <a:lnTo>
                    <a:pt x="7619" y="571500"/>
                  </a:lnTo>
                  <a:close/>
                </a:path>
                <a:path w="7620" h="676910">
                  <a:moveTo>
                    <a:pt x="7619" y="579119"/>
                  </a:moveTo>
                  <a:lnTo>
                    <a:pt x="0" y="579119"/>
                  </a:lnTo>
                  <a:lnTo>
                    <a:pt x="0" y="585469"/>
                  </a:lnTo>
                  <a:lnTo>
                    <a:pt x="7619" y="585469"/>
                  </a:lnTo>
                  <a:lnTo>
                    <a:pt x="7619" y="579119"/>
                  </a:lnTo>
                  <a:close/>
                </a:path>
                <a:path w="7620" h="676910">
                  <a:moveTo>
                    <a:pt x="7619" y="585469"/>
                  </a:moveTo>
                  <a:lnTo>
                    <a:pt x="0" y="585469"/>
                  </a:lnTo>
                  <a:lnTo>
                    <a:pt x="0" y="591819"/>
                  </a:lnTo>
                  <a:lnTo>
                    <a:pt x="7619" y="591819"/>
                  </a:lnTo>
                  <a:lnTo>
                    <a:pt x="7619" y="585469"/>
                  </a:lnTo>
                  <a:close/>
                </a:path>
                <a:path w="7620" h="676910">
                  <a:moveTo>
                    <a:pt x="7619" y="591819"/>
                  </a:moveTo>
                  <a:lnTo>
                    <a:pt x="0" y="591819"/>
                  </a:lnTo>
                  <a:lnTo>
                    <a:pt x="0" y="598169"/>
                  </a:lnTo>
                  <a:lnTo>
                    <a:pt x="7619" y="598169"/>
                  </a:lnTo>
                  <a:lnTo>
                    <a:pt x="7619" y="591819"/>
                  </a:lnTo>
                  <a:close/>
                </a:path>
                <a:path w="7620" h="676910">
                  <a:moveTo>
                    <a:pt x="7619" y="598169"/>
                  </a:moveTo>
                  <a:lnTo>
                    <a:pt x="0" y="598169"/>
                  </a:lnTo>
                  <a:lnTo>
                    <a:pt x="0" y="604519"/>
                  </a:lnTo>
                  <a:lnTo>
                    <a:pt x="7619" y="604519"/>
                  </a:lnTo>
                  <a:lnTo>
                    <a:pt x="7619" y="598169"/>
                  </a:lnTo>
                  <a:close/>
                </a:path>
                <a:path w="7620" h="676910">
                  <a:moveTo>
                    <a:pt x="7619" y="604519"/>
                  </a:moveTo>
                  <a:lnTo>
                    <a:pt x="0" y="604519"/>
                  </a:lnTo>
                  <a:lnTo>
                    <a:pt x="0" y="610869"/>
                  </a:lnTo>
                  <a:lnTo>
                    <a:pt x="7619" y="610869"/>
                  </a:lnTo>
                  <a:lnTo>
                    <a:pt x="7619" y="604519"/>
                  </a:lnTo>
                  <a:close/>
                </a:path>
                <a:path w="7620" h="676910">
                  <a:moveTo>
                    <a:pt x="7619" y="610869"/>
                  </a:moveTo>
                  <a:lnTo>
                    <a:pt x="0" y="610869"/>
                  </a:lnTo>
                  <a:lnTo>
                    <a:pt x="0" y="617219"/>
                  </a:lnTo>
                  <a:lnTo>
                    <a:pt x="7619" y="617219"/>
                  </a:lnTo>
                  <a:lnTo>
                    <a:pt x="7619" y="610869"/>
                  </a:lnTo>
                  <a:close/>
                </a:path>
                <a:path w="7620" h="676910">
                  <a:moveTo>
                    <a:pt x="7619" y="617219"/>
                  </a:moveTo>
                  <a:lnTo>
                    <a:pt x="0" y="617219"/>
                  </a:lnTo>
                  <a:lnTo>
                    <a:pt x="0" y="623569"/>
                  </a:lnTo>
                  <a:lnTo>
                    <a:pt x="7619" y="623569"/>
                  </a:lnTo>
                  <a:lnTo>
                    <a:pt x="7619" y="617219"/>
                  </a:lnTo>
                  <a:close/>
                </a:path>
                <a:path w="7620" h="676910">
                  <a:moveTo>
                    <a:pt x="7619" y="623569"/>
                  </a:moveTo>
                  <a:lnTo>
                    <a:pt x="0" y="623569"/>
                  </a:lnTo>
                  <a:lnTo>
                    <a:pt x="0" y="629919"/>
                  </a:lnTo>
                  <a:lnTo>
                    <a:pt x="7619" y="629919"/>
                  </a:lnTo>
                  <a:lnTo>
                    <a:pt x="7619" y="623569"/>
                  </a:lnTo>
                  <a:close/>
                </a:path>
                <a:path w="7620" h="676910">
                  <a:moveTo>
                    <a:pt x="7619" y="629919"/>
                  </a:moveTo>
                  <a:lnTo>
                    <a:pt x="0" y="629919"/>
                  </a:lnTo>
                  <a:lnTo>
                    <a:pt x="0" y="636269"/>
                  </a:lnTo>
                  <a:lnTo>
                    <a:pt x="7619" y="636269"/>
                  </a:lnTo>
                  <a:lnTo>
                    <a:pt x="7619" y="629919"/>
                  </a:lnTo>
                  <a:close/>
                </a:path>
                <a:path w="7620" h="676910">
                  <a:moveTo>
                    <a:pt x="7619" y="636269"/>
                  </a:moveTo>
                  <a:lnTo>
                    <a:pt x="0" y="636269"/>
                  </a:lnTo>
                  <a:lnTo>
                    <a:pt x="0" y="642619"/>
                  </a:lnTo>
                  <a:lnTo>
                    <a:pt x="7619" y="642619"/>
                  </a:lnTo>
                  <a:lnTo>
                    <a:pt x="7619" y="636269"/>
                  </a:lnTo>
                  <a:close/>
                </a:path>
                <a:path w="7620" h="676910">
                  <a:moveTo>
                    <a:pt x="7619" y="642619"/>
                  </a:moveTo>
                  <a:lnTo>
                    <a:pt x="0" y="642619"/>
                  </a:lnTo>
                  <a:lnTo>
                    <a:pt x="0" y="648969"/>
                  </a:lnTo>
                  <a:lnTo>
                    <a:pt x="7619" y="648969"/>
                  </a:lnTo>
                  <a:lnTo>
                    <a:pt x="7619" y="642619"/>
                  </a:lnTo>
                  <a:close/>
                </a:path>
                <a:path w="7620" h="676910">
                  <a:moveTo>
                    <a:pt x="7619" y="648969"/>
                  </a:moveTo>
                  <a:lnTo>
                    <a:pt x="0" y="648969"/>
                  </a:lnTo>
                  <a:lnTo>
                    <a:pt x="0" y="655319"/>
                  </a:lnTo>
                  <a:lnTo>
                    <a:pt x="7619" y="655319"/>
                  </a:lnTo>
                  <a:lnTo>
                    <a:pt x="7619" y="648969"/>
                  </a:lnTo>
                  <a:close/>
                </a:path>
                <a:path w="7620" h="676910">
                  <a:moveTo>
                    <a:pt x="7619" y="655319"/>
                  </a:moveTo>
                  <a:lnTo>
                    <a:pt x="0" y="655319"/>
                  </a:lnTo>
                  <a:lnTo>
                    <a:pt x="0" y="661669"/>
                  </a:lnTo>
                  <a:lnTo>
                    <a:pt x="7619" y="661669"/>
                  </a:lnTo>
                  <a:lnTo>
                    <a:pt x="7619" y="655319"/>
                  </a:lnTo>
                  <a:close/>
                </a:path>
                <a:path w="7620" h="676910">
                  <a:moveTo>
                    <a:pt x="7619" y="661669"/>
                  </a:moveTo>
                  <a:lnTo>
                    <a:pt x="0" y="661669"/>
                  </a:lnTo>
                  <a:lnTo>
                    <a:pt x="0" y="668019"/>
                  </a:lnTo>
                  <a:lnTo>
                    <a:pt x="7619" y="668019"/>
                  </a:lnTo>
                  <a:lnTo>
                    <a:pt x="7619" y="661669"/>
                  </a:lnTo>
                  <a:close/>
                </a:path>
                <a:path w="7620" h="676910">
                  <a:moveTo>
                    <a:pt x="7619" y="668019"/>
                  </a:moveTo>
                  <a:lnTo>
                    <a:pt x="0" y="668019"/>
                  </a:lnTo>
                  <a:lnTo>
                    <a:pt x="0" y="674369"/>
                  </a:lnTo>
                  <a:lnTo>
                    <a:pt x="7619" y="674369"/>
                  </a:lnTo>
                  <a:lnTo>
                    <a:pt x="7619" y="668019"/>
                  </a:lnTo>
                  <a:close/>
                </a:path>
                <a:path w="7620" h="676910">
                  <a:moveTo>
                    <a:pt x="7619" y="674369"/>
                  </a:moveTo>
                  <a:lnTo>
                    <a:pt x="0" y="674369"/>
                  </a:lnTo>
                  <a:lnTo>
                    <a:pt x="0" y="675639"/>
                  </a:lnTo>
                  <a:lnTo>
                    <a:pt x="2539" y="675639"/>
                  </a:lnTo>
                  <a:lnTo>
                    <a:pt x="2539" y="676909"/>
                  </a:lnTo>
                  <a:lnTo>
                    <a:pt x="7619" y="676909"/>
                  </a:lnTo>
                  <a:lnTo>
                    <a:pt x="7619" y="674369"/>
                  </a:lnTo>
                  <a:close/>
                </a:path>
              </a:pathLst>
            </a:custGeom>
            <a:solidFill>
              <a:srgbClr val="1E00FA"/>
            </a:solidFill>
          </p:spPr>
          <p:txBody>
            <a:bodyPr bIns="0" lIns="0" rIns="0" rtlCol="0" tIns="0" wrap="square"/>
            <a:p/>
          </p:txBody>
        </p:sp>
        <p:sp>
          <p:nvSpPr>
            <p:cNvPr id="1050025" name="object 1326"/>
            <p:cNvSpPr/>
            <p:nvPr/>
          </p:nvSpPr>
          <p:spPr>
            <a:xfrm>
              <a:off x="6474460" y="4494529"/>
              <a:ext cx="6350" cy="671830"/>
            </a:xfrm>
            <a:custGeom>
              <a:avLst/>
              <a:ahLst/>
              <a:rect l="l" t="t" r="r" b="b"/>
              <a:pathLst>
                <a:path w="6350" h="671829">
                  <a:moveTo>
                    <a:pt x="6350" y="0"/>
                  </a:moveTo>
                  <a:lnTo>
                    <a:pt x="5079" y="0"/>
                  </a:lnTo>
                  <a:lnTo>
                    <a:pt x="5079" y="1270"/>
                  </a:lnTo>
                  <a:lnTo>
                    <a:pt x="2539" y="1270"/>
                  </a:lnTo>
                  <a:lnTo>
                    <a:pt x="2539" y="2540"/>
                  </a:lnTo>
                  <a:lnTo>
                    <a:pt x="0" y="2540"/>
                  </a:lnTo>
                  <a:lnTo>
                    <a:pt x="0" y="3810"/>
                  </a:lnTo>
                  <a:lnTo>
                    <a:pt x="6350" y="3810"/>
                  </a:lnTo>
                  <a:lnTo>
                    <a:pt x="6350" y="0"/>
                  </a:lnTo>
                  <a:close/>
                </a:path>
                <a:path w="6350" h="671829">
                  <a:moveTo>
                    <a:pt x="6350" y="3810"/>
                  </a:moveTo>
                  <a:lnTo>
                    <a:pt x="0" y="3810"/>
                  </a:lnTo>
                  <a:lnTo>
                    <a:pt x="0" y="10160"/>
                  </a:lnTo>
                  <a:lnTo>
                    <a:pt x="6350" y="10160"/>
                  </a:lnTo>
                  <a:lnTo>
                    <a:pt x="6350" y="3810"/>
                  </a:lnTo>
                  <a:close/>
                </a:path>
                <a:path w="6350" h="671829">
                  <a:moveTo>
                    <a:pt x="6350" y="10160"/>
                  </a:moveTo>
                  <a:lnTo>
                    <a:pt x="0" y="10160"/>
                  </a:lnTo>
                  <a:lnTo>
                    <a:pt x="0" y="16510"/>
                  </a:lnTo>
                  <a:lnTo>
                    <a:pt x="6350" y="16510"/>
                  </a:lnTo>
                  <a:lnTo>
                    <a:pt x="6350" y="10160"/>
                  </a:lnTo>
                  <a:close/>
                </a:path>
                <a:path w="6350" h="671829">
                  <a:moveTo>
                    <a:pt x="6350" y="16510"/>
                  </a:moveTo>
                  <a:lnTo>
                    <a:pt x="0" y="16510"/>
                  </a:lnTo>
                  <a:lnTo>
                    <a:pt x="0" y="22860"/>
                  </a:lnTo>
                  <a:lnTo>
                    <a:pt x="6350" y="22860"/>
                  </a:lnTo>
                  <a:lnTo>
                    <a:pt x="6350" y="16510"/>
                  </a:lnTo>
                  <a:close/>
                </a:path>
                <a:path w="6350" h="671829">
                  <a:moveTo>
                    <a:pt x="6350" y="22860"/>
                  </a:moveTo>
                  <a:lnTo>
                    <a:pt x="0" y="22860"/>
                  </a:lnTo>
                  <a:lnTo>
                    <a:pt x="0" y="29210"/>
                  </a:lnTo>
                  <a:lnTo>
                    <a:pt x="6350" y="29210"/>
                  </a:lnTo>
                  <a:lnTo>
                    <a:pt x="6350" y="22860"/>
                  </a:lnTo>
                  <a:close/>
                </a:path>
                <a:path w="6350" h="671829">
                  <a:moveTo>
                    <a:pt x="6350" y="29210"/>
                  </a:moveTo>
                  <a:lnTo>
                    <a:pt x="0" y="29210"/>
                  </a:lnTo>
                  <a:lnTo>
                    <a:pt x="0" y="35560"/>
                  </a:lnTo>
                  <a:lnTo>
                    <a:pt x="6350" y="35560"/>
                  </a:lnTo>
                  <a:lnTo>
                    <a:pt x="6350" y="29210"/>
                  </a:lnTo>
                  <a:close/>
                </a:path>
                <a:path w="6350" h="671829">
                  <a:moveTo>
                    <a:pt x="6350" y="35560"/>
                  </a:moveTo>
                  <a:lnTo>
                    <a:pt x="0" y="35560"/>
                  </a:lnTo>
                  <a:lnTo>
                    <a:pt x="0" y="41910"/>
                  </a:lnTo>
                  <a:lnTo>
                    <a:pt x="6350" y="41910"/>
                  </a:lnTo>
                  <a:lnTo>
                    <a:pt x="6350" y="35560"/>
                  </a:lnTo>
                  <a:close/>
                </a:path>
                <a:path w="6350" h="671829">
                  <a:moveTo>
                    <a:pt x="6350" y="41910"/>
                  </a:moveTo>
                  <a:lnTo>
                    <a:pt x="0" y="41910"/>
                  </a:lnTo>
                  <a:lnTo>
                    <a:pt x="0" y="48260"/>
                  </a:lnTo>
                  <a:lnTo>
                    <a:pt x="6350" y="48260"/>
                  </a:lnTo>
                  <a:lnTo>
                    <a:pt x="6350" y="41910"/>
                  </a:lnTo>
                  <a:close/>
                </a:path>
                <a:path w="6350" h="671829">
                  <a:moveTo>
                    <a:pt x="6350" y="48260"/>
                  </a:moveTo>
                  <a:lnTo>
                    <a:pt x="0" y="48260"/>
                  </a:lnTo>
                  <a:lnTo>
                    <a:pt x="0" y="54610"/>
                  </a:lnTo>
                  <a:lnTo>
                    <a:pt x="6350" y="54610"/>
                  </a:lnTo>
                  <a:lnTo>
                    <a:pt x="6350" y="48260"/>
                  </a:lnTo>
                  <a:close/>
                </a:path>
                <a:path w="6350" h="671829">
                  <a:moveTo>
                    <a:pt x="6350" y="54610"/>
                  </a:moveTo>
                  <a:lnTo>
                    <a:pt x="0" y="54610"/>
                  </a:lnTo>
                  <a:lnTo>
                    <a:pt x="0" y="60960"/>
                  </a:lnTo>
                  <a:lnTo>
                    <a:pt x="6350" y="60960"/>
                  </a:lnTo>
                  <a:lnTo>
                    <a:pt x="6350" y="54610"/>
                  </a:lnTo>
                  <a:close/>
                </a:path>
                <a:path w="6350" h="671829">
                  <a:moveTo>
                    <a:pt x="6350" y="60960"/>
                  </a:moveTo>
                  <a:lnTo>
                    <a:pt x="0" y="60960"/>
                  </a:lnTo>
                  <a:lnTo>
                    <a:pt x="0" y="67310"/>
                  </a:lnTo>
                  <a:lnTo>
                    <a:pt x="6350" y="67310"/>
                  </a:lnTo>
                  <a:lnTo>
                    <a:pt x="6350" y="60960"/>
                  </a:lnTo>
                  <a:close/>
                </a:path>
                <a:path w="6350" h="671829">
                  <a:moveTo>
                    <a:pt x="6350" y="67310"/>
                  </a:moveTo>
                  <a:lnTo>
                    <a:pt x="0" y="67310"/>
                  </a:lnTo>
                  <a:lnTo>
                    <a:pt x="0" y="73660"/>
                  </a:lnTo>
                  <a:lnTo>
                    <a:pt x="6350" y="73660"/>
                  </a:lnTo>
                  <a:lnTo>
                    <a:pt x="6350" y="67310"/>
                  </a:lnTo>
                  <a:close/>
                </a:path>
                <a:path w="6350" h="671829">
                  <a:moveTo>
                    <a:pt x="6350" y="73660"/>
                  </a:moveTo>
                  <a:lnTo>
                    <a:pt x="0" y="73660"/>
                  </a:lnTo>
                  <a:lnTo>
                    <a:pt x="0" y="80010"/>
                  </a:lnTo>
                  <a:lnTo>
                    <a:pt x="6350" y="80010"/>
                  </a:lnTo>
                  <a:lnTo>
                    <a:pt x="6350" y="73660"/>
                  </a:lnTo>
                  <a:close/>
                </a:path>
                <a:path w="6350" h="671829">
                  <a:moveTo>
                    <a:pt x="6350" y="80010"/>
                  </a:moveTo>
                  <a:lnTo>
                    <a:pt x="0" y="80010"/>
                  </a:lnTo>
                  <a:lnTo>
                    <a:pt x="0" y="86360"/>
                  </a:lnTo>
                  <a:lnTo>
                    <a:pt x="6350" y="86360"/>
                  </a:lnTo>
                  <a:lnTo>
                    <a:pt x="6350" y="80010"/>
                  </a:lnTo>
                  <a:close/>
                </a:path>
                <a:path w="6350" h="671829">
                  <a:moveTo>
                    <a:pt x="6350" y="86360"/>
                  </a:moveTo>
                  <a:lnTo>
                    <a:pt x="0" y="86360"/>
                  </a:lnTo>
                  <a:lnTo>
                    <a:pt x="0" y="92710"/>
                  </a:lnTo>
                  <a:lnTo>
                    <a:pt x="6350" y="92710"/>
                  </a:lnTo>
                  <a:lnTo>
                    <a:pt x="6350" y="86360"/>
                  </a:lnTo>
                  <a:close/>
                </a:path>
                <a:path w="6350" h="671829">
                  <a:moveTo>
                    <a:pt x="6350" y="92710"/>
                  </a:moveTo>
                  <a:lnTo>
                    <a:pt x="0" y="92710"/>
                  </a:lnTo>
                  <a:lnTo>
                    <a:pt x="0" y="99060"/>
                  </a:lnTo>
                  <a:lnTo>
                    <a:pt x="6350" y="99060"/>
                  </a:lnTo>
                  <a:lnTo>
                    <a:pt x="6350" y="92710"/>
                  </a:lnTo>
                  <a:close/>
                </a:path>
                <a:path w="6350" h="671829">
                  <a:moveTo>
                    <a:pt x="6350" y="99060"/>
                  </a:moveTo>
                  <a:lnTo>
                    <a:pt x="0" y="99060"/>
                  </a:lnTo>
                  <a:lnTo>
                    <a:pt x="0" y="105410"/>
                  </a:lnTo>
                  <a:lnTo>
                    <a:pt x="6350" y="105410"/>
                  </a:lnTo>
                  <a:lnTo>
                    <a:pt x="6350" y="99060"/>
                  </a:lnTo>
                  <a:close/>
                </a:path>
                <a:path w="6350" h="671829">
                  <a:moveTo>
                    <a:pt x="6350" y="105410"/>
                  </a:moveTo>
                  <a:lnTo>
                    <a:pt x="0" y="105410"/>
                  </a:lnTo>
                  <a:lnTo>
                    <a:pt x="0" y="111760"/>
                  </a:lnTo>
                  <a:lnTo>
                    <a:pt x="6350" y="111760"/>
                  </a:lnTo>
                  <a:lnTo>
                    <a:pt x="6350" y="105410"/>
                  </a:lnTo>
                  <a:close/>
                </a:path>
                <a:path w="6350" h="671829">
                  <a:moveTo>
                    <a:pt x="6350" y="111760"/>
                  </a:moveTo>
                  <a:lnTo>
                    <a:pt x="0" y="111760"/>
                  </a:lnTo>
                  <a:lnTo>
                    <a:pt x="0" y="116840"/>
                  </a:lnTo>
                  <a:lnTo>
                    <a:pt x="6350" y="116840"/>
                  </a:lnTo>
                  <a:lnTo>
                    <a:pt x="6350" y="111760"/>
                  </a:lnTo>
                  <a:close/>
                </a:path>
                <a:path w="6350" h="671829">
                  <a:moveTo>
                    <a:pt x="6350" y="116840"/>
                  </a:moveTo>
                  <a:lnTo>
                    <a:pt x="0" y="116840"/>
                  </a:lnTo>
                  <a:lnTo>
                    <a:pt x="0" y="124460"/>
                  </a:lnTo>
                  <a:lnTo>
                    <a:pt x="6350" y="124460"/>
                  </a:lnTo>
                  <a:lnTo>
                    <a:pt x="6350" y="116840"/>
                  </a:lnTo>
                  <a:close/>
                </a:path>
                <a:path w="6350" h="671829">
                  <a:moveTo>
                    <a:pt x="6350" y="124460"/>
                  </a:moveTo>
                  <a:lnTo>
                    <a:pt x="0" y="124460"/>
                  </a:lnTo>
                  <a:lnTo>
                    <a:pt x="0" y="130810"/>
                  </a:lnTo>
                  <a:lnTo>
                    <a:pt x="6350" y="130810"/>
                  </a:lnTo>
                  <a:lnTo>
                    <a:pt x="6350" y="124460"/>
                  </a:lnTo>
                  <a:close/>
                </a:path>
                <a:path w="6350" h="671829">
                  <a:moveTo>
                    <a:pt x="6350" y="130810"/>
                  </a:moveTo>
                  <a:lnTo>
                    <a:pt x="0" y="130810"/>
                  </a:lnTo>
                  <a:lnTo>
                    <a:pt x="0" y="137160"/>
                  </a:lnTo>
                  <a:lnTo>
                    <a:pt x="6350" y="137160"/>
                  </a:lnTo>
                  <a:lnTo>
                    <a:pt x="6350" y="130810"/>
                  </a:lnTo>
                  <a:close/>
                </a:path>
                <a:path w="6350" h="671829">
                  <a:moveTo>
                    <a:pt x="6350" y="137160"/>
                  </a:moveTo>
                  <a:lnTo>
                    <a:pt x="0" y="137160"/>
                  </a:lnTo>
                  <a:lnTo>
                    <a:pt x="0" y="143510"/>
                  </a:lnTo>
                  <a:lnTo>
                    <a:pt x="6350" y="143510"/>
                  </a:lnTo>
                  <a:lnTo>
                    <a:pt x="6350" y="137160"/>
                  </a:lnTo>
                  <a:close/>
                </a:path>
                <a:path w="6350" h="671829">
                  <a:moveTo>
                    <a:pt x="6350" y="143510"/>
                  </a:moveTo>
                  <a:lnTo>
                    <a:pt x="0" y="143510"/>
                  </a:lnTo>
                  <a:lnTo>
                    <a:pt x="0" y="149860"/>
                  </a:lnTo>
                  <a:lnTo>
                    <a:pt x="6350" y="149860"/>
                  </a:lnTo>
                  <a:lnTo>
                    <a:pt x="6350" y="143510"/>
                  </a:lnTo>
                  <a:close/>
                </a:path>
                <a:path w="6350" h="671829">
                  <a:moveTo>
                    <a:pt x="6350" y="149860"/>
                  </a:moveTo>
                  <a:lnTo>
                    <a:pt x="0" y="149860"/>
                  </a:lnTo>
                  <a:lnTo>
                    <a:pt x="0" y="156210"/>
                  </a:lnTo>
                  <a:lnTo>
                    <a:pt x="6350" y="156210"/>
                  </a:lnTo>
                  <a:lnTo>
                    <a:pt x="6350" y="149860"/>
                  </a:lnTo>
                  <a:close/>
                </a:path>
                <a:path w="6350" h="671829">
                  <a:moveTo>
                    <a:pt x="6350" y="156210"/>
                  </a:moveTo>
                  <a:lnTo>
                    <a:pt x="0" y="156210"/>
                  </a:lnTo>
                  <a:lnTo>
                    <a:pt x="0" y="162560"/>
                  </a:lnTo>
                  <a:lnTo>
                    <a:pt x="6350" y="162560"/>
                  </a:lnTo>
                  <a:lnTo>
                    <a:pt x="6350" y="156210"/>
                  </a:lnTo>
                  <a:close/>
                </a:path>
                <a:path w="6350" h="671829">
                  <a:moveTo>
                    <a:pt x="6350" y="162560"/>
                  </a:moveTo>
                  <a:lnTo>
                    <a:pt x="0" y="162560"/>
                  </a:lnTo>
                  <a:lnTo>
                    <a:pt x="0" y="168910"/>
                  </a:lnTo>
                  <a:lnTo>
                    <a:pt x="6350" y="168910"/>
                  </a:lnTo>
                  <a:lnTo>
                    <a:pt x="6350" y="162560"/>
                  </a:lnTo>
                  <a:close/>
                </a:path>
                <a:path w="6350" h="671829">
                  <a:moveTo>
                    <a:pt x="6350" y="168910"/>
                  </a:moveTo>
                  <a:lnTo>
                    <a:pt x="0" y="168910"/>
                  </a:lnTo>
                  <a:lnTo>
                    <a:pt x="0" y="175260"/>
                  </a:lnTo>
                  <a:lnTo>
                    <a:pt x="6350" y="175260"/>
                  </a:lnTo>
                  <a:lnTo>
                    <a:pt x="6350" y="168910"/>
                  </a:lnTo>
                  <a:close/>
                </a:path>
                <a:path w="6350" h="671829">
                  <a:moveTo>
                    <a:pt x="6350" y="175260"/>
                  </a:moveTo>
                  <a:lnTo>
                    <a:pt x="0" y="175260"/>
                  </a:lnTo>
                  <a:lnTo>
                    <a:pt x="0" y="181610"/>
                  </a:lnTo>
                  <a:lnTo>
                    <a:pt x="6350" y="181610"/>
                  </a:lnTo>
                  <a:lnTo>
                    <a:pt x="6350" y="175260"/>
                  </a:lnTo>
                  <a:close/>
                </a:path>
                <a:path w="6350" h="671829">
                  <a:moveTo>
                    <a:pt x="6350" y="181610"/>
                  </a:moveTo>
                  <a:lnTo>
                    <a:pt x="0" y="181610"/>
                  </a:lnTo>
                  <a:lnTo>
                    <a:pt x="0" y="186690"/>
                  </a:lnTo>
                  <a:lnTo>
                    <a:pt x="5079" y="186690"/>
                  </a:lnTo>
                  <a:lnTo>
                    <a:pt x="5079" y="187960"/>
                  </a:lnTo>
                  <a:lnTo>
                    <a:pt x="6350" y="187960"/>
                  </a:lnTo>
                  <a:lnTo>
                    <a:pt x="6350" y="181610"/>
                  </a:lnTo>
                  <a:close/>
                </a:path>
                <a:path w="6350" h="671829">
                  <a:moveTo>
                    <a:pt x="6350" y="298450"/>
                  </a:moveTo>
                  <a:lnTo>
                    <a:pt x="3810" y="298450"/>
                  </a:lnTo>
                  <a:lnTo>
                    <a:pt x="3810" y="299720"/>
                  </a:lnTo>
                  <a:lnTo>
                    <a:pt x="0" y="299720"/>
                  </a:lnTo>
                  <a:lnTo>
                    <a:pt x="0" y="302260"/>
                  </a:lnTo>
                  <a:lnTo>
                    <a:pt x="6350" y="302260"/>
                  </a:lnTo>
                  <a:lnTo>
                    <a:pt x="6350" y="298450"/>
                  </a:lnTo>
                  <a:close/>
                </a:path>
                <a:path w="6350" h="671829">
                  <a:moveTo>
                    <a:pt x="6350" y="302260"/>
                  </a:moveTo>
                  <a:lnTo>
                    <a:pt x="0" y="302260"/>
                  </a:lnTo>
                  <a:lnTo>
                    <a:pt x="0" y="308610"/>
                  </a:lnTo>
                  <a:lnTo>
                    <a:pt x="6350" y="308610"/>
                  </a:lnTo>
                  <a:lnTo>
                    <a:pt x="6350" y="302260"/>
                  </a:lnTo>
                  <a:close/>
                </a:path>
                <a:path w="6350" h="671829">
                  <a:moveTo>
                    <a:pt x="6350" y="308610"/>
                  </a:moveTo>
                  <a:lnTo>
                    <a:pt x="0" y="308610"/>
                  </a:lnTo>
                  <a:lnTo>
                    <a:pt x="0" y="314960"/>
                  </a:lnTo>
                  <a:lnTo>
                    <a:pt x="6350" y="314960"/>
                  </a:lnTo>
                  <a:lnTo>
                    <a:pt x="6350" y="308610"/>
                  </a:lnTo>
                  <a:close/>
                </a:path>
                <a:path w="6350" h="671829">
                  <a:moveTo>
                    <a:pt x="6350" y="314960"/>
                  </a:moveTo>
                  <a:lnTo>
                    <a:pt x="0" y="314960"/>
                  </a:lnTo>
                  <a:lnTo>
                    <a:pt x="0" y="321310"/>
                  </a:lnTo>
                  <a:lnTo>
                    <a:pt x="6350" y="321310"/>
                  </a:lnTo>
                  <a:lnTo>
                    <a:pt x="6350" y="314960"/>
                  </a:lnTo>
                  <a:close/>
                </a:path>
                <a:path w="6350" h="671829">
                  <a:moveTo>
                    <a:pt x="6350" y="321310"/>
                  </a:moveTo>
                  <a:lnTo>
                    <a:pt x="0" y="321310"/>
                  </a:lnTo>
                  <a:lnTo>
                    <a:pt x="0" y="327660"/>
                  </a:lnTo>
                  <a:lnTo>
                    <a:pt x="6350" y="327660"/>
                  </a:lnTo>
                  <a:lnTo>
                    <a:pt x="6350" y="321310"/>
                  </a:lnTo>
                  <a:close/>
                </a:path>
                <a:path w="6350" h="671829">
                  <a:moveTo>
                    <a:pt x="6350" y="327660"/>
                  </a:moveTo>
                  <a:lnTo>
                    <a:pt x="0" y="327660"/>
                  </a:lnTo>
                  <a:lnTo>
                    <a:pt x="0" y="334010"/>
                  </a:lnTo>
                  <a:lnTo>
                    <a:pt x="6350" y="334010"/>
                  </a:lnTo>
                  <a:lnTo>
                    <a:pt x="6350" y="327660"/>
                  </a:lnTo>
                  <a:close/>
                </a:path>
                <a:path w="6350" h="671829">
                  <a:moveTo>
                    <a:pt x="6350" y="334010"/>
                  </a:moveTo>
                  <a:lnTo>
                    <a:pt x="0" y="334010"/>
                  </a:lnTo>
                  <a:lnTo>
                    <a:pt x="0" y="340360"/>
                  </a:lnTo>
                  <a:lnTo>
                    <a:pt x="6350" y="340360"/>
                  </a:lnTo>
                  <a:lnTo>
                    <a:pt x="6350" y="334010"/>
                  </a:lnTo>
                  <a:close/>
                </a:path>
                <a:path w="6350" h="671829">
                  <a:moveTo>
                    <a:pt x="6350" y="340360"/>
                  </a:moveTo>
                  <a:lnTo>
                    <a:pt x="0" y="340360"/>
                  </a:lnTo>
                  <a:lnTo>
                    <a:pt x="0" y="346710"/>
                  </a:lnTo>
                  <a:lnTo>
                    <a:pt x="6350" y="346710"/>
                  </a:lnTo>
                  <a:lnTo>
                    <a:pt x="6350" y="340360"/>
                  </a:lnTo>
                  <a:close/>
                </a:path>
                <a:path w="6350" h="671829">
                  <a:moveTo>
                    <a:pt x="6350" y="346710"/>
                  </a:moveTo>
                  <a:lnTo>
                    <a:pt x="0" y="346710"/>
                  </a:lnTo>
                  <a:lnTo>
                    <a:pt x="0" y="353060"/>
                  </a:lnTo>
                  <a:lnTo>
                    <a:pt x="6350" y="353060"/>
                  </a:lnTo>
                  <a:lnTo>
                    <a:pt x="6350" y="346710"/>
                  </a:lnTo>
                  <a:close/>
                </a:path>
                <a:path w="6350" h="671829">
                  <a:moveTo>
                    <a:pt x="6350" y="353060"/>
                  </a:moveTo>
                  <a:lnTo>
                    <a:pt x="0" y="353060"/>
                  </a:lnTo>
                  <a:lnTo>
                    <a:pt x="0" y="359410"/>
                  </a:lnTo>
                  <a:lnTo>
                    <a:pt x="6350" y="359410"/>
                  </a:lnTo>
                  <a:lnTo>
                    <a:pt x="6350" y="353060"/>
                  </a:lnTo>
                  <a:close/>
                </a:path>
                <a:path w="6350" h="671829">
                  <a:moveTo>
                    <a:pt x="6350" y="359410"/>
                  </a:moveTo>
                  <a:lnTo>
                    <a:pt x="0" y="359410"/>
                  </a:lnTo>
                  <a:lnTo>
                    <a:pt x="0" y="365760"/>
                  </a:lnTo>
                  <a:lnTo>
                    <a:pt x="6350" y="365760"/>
                  </a:lnTo>
                  <a:lnTo>
                    <a:pt x="6350" y="359410"/>
                  </a:lnTo>
                  <a:close/>
                </a:path>
                <a:path w="6350" h="671829">
                  <a:moveTo>
                    <a:pt x="6350" y="365760"/>
                  </a:moveTo>
                  <a:lnTo>
                    <a:pt x="0" y="365760"/>
                  </a:lnTo>
                  <a:lnTo>
                    <a:pt x="0" y="372110"/>
                  </a:lnTo>
                  <a:lnTo>
                    <a:pt x="6350" y="372110"/>
                  </a:lnTo>
                  <a:lnTo>
                    <a:pt x="6350" y="365760"/>
                  </a:lnTo>
                  <a:close/>
                </a:path>
                <a:path w="6350" h="671829">
                  <a:moveTo>
                    <a:pt x="6350" y="372110"/>
                  </a:moveTo>
                  <a:lnTo>
                    <a:pt x="0" y="372110"/>
                  </a:lnTo>
                  <a:lnTo>
                    <a:pt x="0" y="378460"/>
                  </a:lnTo>
                  <a:lnTo>
                    <a:pt x="6350" y="378460"/>
                  </a:lnTo>
                  <a:lnTo>
                    <a:pt x="6350" y="372110"/>
                  </a:lnTo>
                  <a:close/>
                </a:path>
                <a:path w="6350" h="671829">
                  <a:moveTo>
                    <a:pt x="6350" y="378460"/>
                  </a:moveTo>
                  <a:lnTo>
                    <a:pt x="0" y="378460"/>
                  </a:lnTo>
                  <a:lnTo>
                    <a:pt x="0" y="384810"/>
                  </a:lnTo>
                  <a:lnTo>
                    <a:pt x="6350" y="384810"/>
                  </a:lnTo>
                  <a:lnTo>
                    <a:pt x="6350" y="378460"/>
                  </a:lnTo>
                  <a:close/>
                </a:path>
                <a:path w="6350" h="671829">
                  <a:moveTo>
                    <a:pt x="6350" y="384810"/>
                  </a:moveTo>
                  <a:lnTo>
                    <a:pt x="0" y="384810"/>
                  </a:lnTo>
                  <a:lnTo>
                    <a:pt x="0" y="391160"/>
                  </a:lnTo>
                  <a:lnTo>
                    <a:pt x="6350" y="391160"/>
                  </a:lnTo>
                  <a:lnTo>
                    <a:pt x="6350" y="384810"/>
                  </a:lnTo>
                  <a:close/>
                </a:path>
                <a:path w="6350" h="671829">
                  <a:moveTo>
                    <a:pt x="6350" y="391160"/>
                  </a:moveTo>
                  <a:lnTo>
                    <a:pt x="0" y="391160"/>
                  </a:lnTo>
                  <a:lnTo>
                    <a:pt x="0" y="397510"/>
                  </a:lnTo>
                  <a:lnTo>
                    <a:pt x="6350" y="397510"/>
                  </a:lnTo>
                  <a:lnTo>
                    <a:pt x="6350" y="391160"/>
                  </a:lnTo>
                  <a:close/>
                </a:path>
                <a:path w="6350" h="671829">
                  <a:moveTo>
                    <a:pt x="6350" y="397510"/>
                  </a:moveTo>
                  <a:lnTo>
                    <a:pt x="0" y="397510"/>
                  </a:lnTo>
                  <a:lnTo>
                    <a:pt x="0" y="403860"/>
                  </a:lnTo>
                  <a:lnTo>
                    <a:pt x="6350" y="403860"/>
                  </a:lnTo>
                  <a:lnTo>
                    <a:pt x="6350" y="397510"/>
                  </a:lnTo>
                  <a:close/>
                </a:path>
                <a:path w="6350" h="671829">
                  <a:moveTo>
                    <a:pt x="6350" y="403860"/>
                  </a:moveTo>
                  <a:lnTo>
                    <a:pt x="0" y="403860"/>
                  </a:lnTo>
                  <a:lnTo>
                    <a:pt x="0" y="410210"/>
                  </a:lnTo>
                  <a:lnTo>
                    <a:pt x="6350" y="410210"/>
                  </a:lnTo>
                  <a:lnTo>
                    <a:pt x="6350" y="403860"/>
                  </a:lnTo>
                  <a:close/>
                </a:path>
                <a:path w="6350" h="671829">
                  <a:moveTo>
                    <a:pt x="6350" y="410210"/>
                  </a:moveTo>
                  <a:lnTo>
                    <a:pt x="0" y="410210"/>
                  </a:lnTo>
                  <a:lnTo>
                    <a:pt x="0" y="416560"/>
                  </a:lnTo>
                  <a:lnTo>
                    <a:pt x="6350" y="416560"/>
                  </a:lnTo>
                  <a:lnTo>
                    <a:pt x="6350" y="410210"/>
                  </a:lnTo>
                  <a:close/>
                </a:path>
                <a:path w="6350" h="671829">
                  <a:moveTo>
                    <a:pt x="6350" y="416560"/>
                  </a:moveTo>
                  <a:lnTo>
                    <a:pt x="0" y="416560"/>
                  </a:lnTo>
                  <a:lnTo>
                    <a:pt x="0" y="422910"/>
                  </a:lnTo>
                  <a:lnTo>
                    <a:pt x="6350" y="422910"/>
                  </a:lnTo>
                  <a:lnTo>
                    <a:pt x="6350" y="416560"/>
                  </a:lnTo>
                  <a:close/>
                </a:path>
                <a:path w="6350" h="671829">
                  <a:moveTo>
                    <a:pt x="6350" y="422910"/>
                  </a:moveTo>
                  <a:lnTo>
                    <a:pt x="0" y="422910"/>
                  </a:lnTo>
                  <a:lnTo>
                    <a:pt x="0" y="429260"/>
                  </a:lnTo>
                  <a:lnTo>
                    <a:pt x="6350" y="429260"/>
                  </a:lnTo>
                  <a:lnTo>
                    <a:pt x="6350" y="422910"/>
                  </a:lnTo>
                  <a:close/>
                </a:path>
                <a:path w="6350" h="671829">
                  <a:moveTo>
                    <a:pt x="6350" y="429260"/>
                  </a:moveTo>
                  <a:lnTo>
                    <a:pt x="0" y="429260"/>
                  </a:lnTo>
                  <a:lnTo>
                    <a:pt x="0" y="435610"/>
                  </a:lnTo>
                  <a:lnTo>
                    <a:pt x="6350" y="435610"/>
                  </a:lnTo>
                  <a:lnTo>
                    <a:pt x="6350" y="429260"/>
                  </a:lnTo>
                  <a:close/>
                </a:path>
                <a:path w="6350" h="671829">
                  <a:moveTo>
                    <a:pt x="6350" y="435610"/>
                  </a:moveTo>
                  <a:lnTo>
                    <a:pt x="0" y="435610"/>
                  </a:lnTo>
                  <a:lnTo>
                    <a:pt x="0" y="441960"/>
                  </a:lnTo>
                  <a:lnTo>
                    <a:pt x="6350" y="441960"/>
                  </a:lnTo>
                  <a:lnTo>
                    <a:pt x="6350" y="435610"/>
                  </a:lnTo>
                  <a:close/>
                </a:path>
                <a:path w="6350" h="671829">
                  <a:moveTo>
                    <a:pt x="6350" y="441960"/>
                  </a:moveTo>
                  <a:lnTo>
                    <a:pt x="0" y="441960"/>
                  </a:lnTo>
                  <a:lnTo>
                    <a:pt x="0" y="467360"/>
                  </a:lnTo>
                  <a:lnTo>
                    <a:pt x="6350" y="467360"/>
                  </a:lnTo>
                  <a:lnTo>
                    <a:pt x="6350" y="441960"/>
                  </a:lnTo>
                  <a:close/>
                </a:path>
                <a:path w="6350" h="671829">
                  <a:moveTo>
                    <a:pt x="6350" y="467360"/>
                  </a:moveTo>
                  <a:lnTo>
                    <a:pt x="0" y="467360"/>
                  </a:lnTo>
                  <a:lnTo>
                    <a:pt x="0" y="472440"/>
                  </a:lnTo>
                  <a:lnTo>
                    <a:pt x="6350" y="472440"/>
                  </a:lnTo>
                  <a:lnTo>
                    <a:pt x="6350" y="467360"/>
                  </a:lnTo>
                  <a:close/>
                </a:path>
                <a:path w="6350" h="671829">
                  <a:moveTo>
                    <a:pt x="6350" y="472440"/>
                  </a:moveTo>
                  <a:lnTo>
                    <a:pt x="0" y="472440"/>
                  </a:lnTo>
                  <a:lnTo>
                    <a:pt x="0" y="480060"/>
                  </a:lnTo>
                  <a:lnTo>
                    <a:pt x="6350" y="480060"/>
                  </a:lnTo>
                  <a:lnTo>
                    <a:pt x="6350" y="472440"/>
                  </a:lnTo>
                  <a:close/>
                </a:path>
                <a:path w="6350" h="671829">
                  <a:moveTo>
                    <a:pt x="6350" y="480060"/>
                  </a:moveTo>
                  <a:lnTo>
                    <a:pt x="0" y="480060"/>
                  </a:lnTo>
                  <a:lnTo>
                    <a:pt x="0" y="486410"/>
                  </a:lnTo>
                  <a:lnTo>
                    <a:pt x="6350" y="486410"/>
                  </a:lnTo>
                  <a:lnTo>
                    <a:pt x="6350" y="480060"/>
                  </a:lnTo>
                  <a:close/>
                </a:path>
                <a:path w="6350" h="671829">
                  <a:moveTo>
                    <a:pt x="6350" y="486410"/>
                  </a:moveTo>
                  <a:lnTo>
                    <a:pt x="0" y="486410"/>
                  </a:lnTo>
                  <a:lnTo>
                    <a:pt x="0" y="492760"/>
                  </a:lnTo>
                  <a:lnTo>
                    <a:pt x="6350" y="492760"/>
                  </a:lnTo>
                  <a:lnTo>
                    <a:pt x="6350" y="486410"/>
                  </a:lnTo>
                  <a:close/>
                </a:path>
                <a:path w="6350" h="671829">
                  <a:moveTo>
                    <a:pt x="6350" y="492760"/>
                  </a:moveTo>
                  <a:lnTo>
                    <a:pt x="0" y="492760"/>
                  </a:lnTo>
                  <a:lnTo>
                    <a:pt x="0" y="499110"/>
                  </a:lnTo>
                  <a:lnTo>
                    <a:pt x="6350" y="499110"/>
                  </a:lnTo>
                  <a:lnTo>
                    <a:pt x="6350" y="492760"/>
                  </a:lnTo>
                  <a:close/>
                </a:path>
                <a:path w="6350" h="671829">
                  <a:moveTo>
                    <a:pt x="6350" y="499110"/>
                  </a:moveTo>
                  <a:lnTo>
                    <a:pt x="0" y="499110"/>
                  </a:lnTo>
                  <a:lnTo>
                    <a:pt x="0" y="505460"/>
                  </a:lnTo>
                  <a:lnTo>
                    <a:pt x="6350" y="505460"/>
                  </a:lnTo>
                  <a:lnTo>
                    <a:pt x="6350" y="499110"/>
                  </a:lnTo>
                  <a:close/>
                </a:path>
                <a:path w="6350" h="671829">
                  <a:moveTo>
                    <a:pt x="6350" y="505460"/>
                  </a:moveTo>
                  <a:lnTo>
                    <a:pt x="0" y="505460"/>
                  </a:lnTo>
                  <a:lnTo>
                    <a:pt x="0" y="511810"/>
                  </a:lnTo>
                  <a:lnTo>
                    <a:pt x="6350" y="511810"/>
                  </a:lnTo>
                  <a:lnTo>
                    <a:pt x="6350" y="505460"/>
                  </a:lnTo>
                  <a:close/>
                </a:path>
                <a:path w="6350" h="671829">
                  <a:moveTo>
                    <a:pt x="6350" y="511810"/>
                  </a:moveTo>
                  <a:lnTo>
                    <a:pt x="0" y="511810"/>
                  </a:lnTo>
                  <a:lnTo>
                    <a:pt x="0" y="518160"/>
                  </a:lnTo>
                  <a:lnTo>
                    <a:pt x="6350" y="518160"/>
                  </a:lnTo>
                  <a:lnTo>
                    <a:pt x="6350" y="511810"/>
                  </a:lnTo>
                  <a:close/>
                </a:path>
                <a:path w="6350" h="671829">
                  <a:moveTo>
                    <a:pt x="6350" y="518160"/>
                  </a:moveTo>
                  <a:lnTo>
                    <a:pt x="0" y="518160"/>
                  </a:lnTo>
                  <a:lnTo>
                    <a:pt x="0" y="524510"/>
                  </a:lnTo>
                  <a:lnTo>
                    <a:pt x="6350" y="524510"/>
                  </a:lnTo>
                  <a:lnTo>
                    <a:pt x="6350" y="518160"/>
                  </a:lnTo>
                  <a:close/>
                </a:path>
                <a:path w="6350" h="671829">
                  <a:moveTo>
                    <a:pt x="6350" y="524510"/>
                  </a:moveTo>
                  <a:lnTo>
                    <a:pt x="0" y="524510"/>
                  </a:lnTo>
                  <a:lnTo>
                    <a:pt x="0" y="530860"/>
                  </a:lnTo>
                  <a:lnTo>
                    <a:pt x="6350" y="530860"/>
                  </a:lnTo>
                  <a:lnTo>
                    <a:pt x="6350" y="524510"/>
                  </a:lnTo>
                  <a:close/>
                </a:path>
                <a:path w="6350" h="671829">
                  <a:moveTo>
                    <a:pt x="6350" y="530860"/>
                  </a:moveTo>
                  <a:lnTo>
                    <a:pt x="0" y="530860"/>
                  </a:lnTo>
                  <a:lnTo>
                    <a:pt x="0" y="537210"/>
                  </a:lnTo>
                  <a:lnTo>
                    <a:pt x="6350" y="537210"/>
                  </a:lnTo>
                  <a:lnTo>
                    <a:pt x="6350" y="530860"/>
                  </a:lnTo>
                  <a:close/>
                </a:path>
                <a:path w="6350" h="671829">
                  <a:moveTo>
                    <a:pt x="6350" y="537210"/>
                  </a:moveTo>
                  <a:lnTo>
                    <a:pt x="0" y="537210"/>
                  </a:lnTo>
                  <a:lnTo>
                    <a:pt x="0" y="554990"/>
                  </a:lnTo>
                  <a:lnTo>
                    <a:pt x="6350" y="554990"/>
                  </a:lnTo>
                  <a:lnTo>
                    <a:pt x="6350" y="537210"/>
                  </a:lnTo>
                  <a:close/>
                </a:path>
                <a:path w="6350" h="671829">
                  <a:moveTo>
                    <a:pt x="6350" y="554990"/>
                  </a:moveTo>
                  <a:lnTo>
                    <a:pt x="0" y="554990"/>
                  </a:lnTo>
                  <a:lnTo>
                    <a:pt x="0" y="562610"/>
                  </a:lnTo>
                  <a:lnTo>
                    <a:pt x="6350" y="562610"/>
                  </a:lnTo>
                  <a:lnTo>
                    <a:pt x="6350" y="554990"/>
                  </a:lnTo>
                  <a:close/>
                </a:path>
                <a:path w="6350" h="671829">
                  <a:moveTo>
                    <a:pt x="6350" y="562610"/>
                  </a:moveTo>
                  <a:lnTo>
                    <a:pt x="0" y="562610"/>
                  </a:lnTo>
                  <a:lnTo>
                    <a:pt x="0" y="567690"/>
                  </a:lnTo>
                  <a:lnTo>
                    <a:pt x="6350" y="567690"/>
                  </a:lnTo>
                  <a:lnTo>
                    <a:pt x="6350" y="562610"/>
                  </a:lnTo>
                  <a:close/>
                </a:path>
                <a:path w="6350" h="671829">
                  <a:moveTo>
                    <a:pt x="6350" y="567690"/>
                  </a:moveTo>
                  <a:lnTo>
                    <a:pt x="0" y="567690"/>
                  </a:lnTo>
                  <a:lnTo>
                    <a:pt x="0" y="575310"/>
                  </a:lnTo>
                  <a:lnTo>
                    <a:pt x="6350" y="575310"/>
                  </a:lnTo>
                  <a:lnTo>
                    <a:pt x="6350" y="567690"/>
                  </a:lnTo>
                  <a:close/>
                </a:path>
                <a:path w="6350" h="671829">
                  <a:moveTo>
                    <a:pt x="6350" y="575310"/>
                  </a:moveTo>
                  <a:lnTo>
                    <a:pt x="0" y="575310"/>
                  </a:lnTo>
                  <a:lnTo>
                    <a:pt x="0" y="581660"/>
                  </a:lnTo>
                  <a:lnTo>
                    <a:pt x="6350" y="581660"/>
                  </a:lnTo>
                  <a:lnTo>
                    <a:pt x="6350" y="575310"/>
                  </a:lnTo>
                  <a:close/>
                </a:path>
                <a:path w="6350" h="671829">
                  <a:moveTo>
                    <a:pt x="6350" y="581660"/>
                  </a:moveTo>
                  <a:lnTo>
                    <a:pt x="0" y="581660"/>
                  </a:lnTo>
                  <a:lnTo>
                    <a:pt x="0" y="588010"/>
                  </a:lnTo>
                  <a:lnTo>
                    <a:pt x="6350" y="588010"/>
                  </a:lnTo>
                  <a:lnTo>
                    <a:pt x="6350" y="581660"/>
                  </a:lnTo>
                  <a:close/>
                </a:path>
                <a:path w="6350" h="671829">
                  <a:moveTo>
                    <a:pt x="6350" y="588010"/>
                  </a:moveTo>
                  <a:lnTo>
                    <a:pt x="0" y="588010"/>
                  </a:lnTo>
                  <a:lnTo>
                    <a:pt x="0" y="594360"/>
                  </a:lnTo>
                  <a:lnTo>
                    <a:pt x="6350" y="594360"/>
                  </a:lnTo>
                  <a:lnTo>
                    <a:pt x="6350" y="588010"/>
                  </a:lnTo>
                  <a:close/>
                </a:path>
                <a:path w="6350" h="671829">
                  <a:moveTo>
                    <a:pt x="6350" y="594360"/>
                  </a:moveTo>
                  <a:lnTo>
                    <a:pt x="0" y="594360"/>
                  </a:lnTo>
                  <a:lnTo>
                    <a:pt x="0" y="600710"/>
                  </a:lnTo>
                  <a:lnTo>
                    <a:pt x="6350" y="600710"/>
                  </a:lnTo>
                  <a:lnTo>
                    <a:pt x="6350" y="594360"/>
                  </a:lnTo>
                  <a:close/>
                </a:path>
                <a:path w="6350" h="671829">
                  <a:moveTo>
                    <a:pt x="6350" y="600710"/>
                  </a:moveTo>
                  <a:lnTo>
                    <a:pt x="0" y="600710"/>
                  </a:lnTo>
                  <a:lnTo>
                    <a:pt x="0" y="607060"/>
                  </a:lnTo>
                  <a:lnTo>
                    <a:pt x="6350" y="607060"/>
                  </a:lnTo>
                  <a:lnTo>
                    <a:pt x="6350" y="600710"/>
                  </a:lnTo>
                  <a:close/>
                </a:path>
                <a:path w="6350" h="671829">
                  <a:moveTo>
                    <a:pt x="6350" y="607060"/>
                  </a:moveTo>
                  <a:lnTo>
                    <a:pt x="0" y="607060"/>
                  </a:lnTo>
                  <a:lnTo>
                    <a:pt x="0" y="613410"/>
                  </a:lnTo>
                  <a:lnTo>
                    <a:pt x="6350" y="613410"/>
                  </a:lnTo>
                  <a:lnTo>
                    <a:pt x="6350" y="607060"/>
                  </a:lnTo>
                  <a:close/>
                </a:path>
                <a:path w="6350" h="671829">
                  <a:moveTo>
                    <a:pt x="6350" y="613410"/>
                  </a:moveTo>
                  <a:lnTo>
                    <a:pt x="0" y="613410"/>
                  </a:lnTo>
                  <a:lnTo>
                    <a:pt x="0" y="619760"/>
                  </a:lnTo>
                  <a:lnTo>
                    <a:pt x="6350" y="619760"/>
                  </a:lnTo>
                  <a:lnTo>
                    <a:pt x="6350" y="613410"/>
                  </a:lnTo>
                  <a:close/>
                </a:path>
                <a:path w="6350" h="671829">
                  <a:moveTo>
                    <a:pt x="6350" y="619760"/>
                  </a:moveTo>
                  <a:lnTo>
                    <a:pt x="0" y="619760"/>
                  </a:lnTo>
                  <a:lnTo>
                    <a:pt x="0" y="626110"/>
                  </a:lnTo>
                  <a:lnTo>
                    <a:pt x="6350" y="626110"/>
                  </a:lnTo>
                  <a:lnTo>
                    <a:pt x="6350" y="619760"/>
                  </a:lnTo>
                  <a:close/>
                </a:path>
                <a:path w="6350" h="671829">
                  <a:moveTo>
                    <a:pt x="6350" y="626110"/>
                  </a:moveTo>
                  <a:lnTo>
                    <a:pt x="0" y="626110"/>
                  </a:lnTo>
                  <a:lnTo>
                    <a:pt x="0" y="632460"/>
                  </a:lnTo>
                  <a:lnTo>
                    <a:pt x="6350" y="632460"/>
                  </a:lnTo>
                  <a:lnTo>
                    <a:pt x="6350" y="626110"/>
                  </a:lnTo>
                  <a:close/>
                </a:path>
                <a:path w="6350" h="671829">
                  <a:moveTo>
                    <a:pt x="6350" y="632460"/>
                  </a:moveTo>
                  <a:lnTo>
                    <a:pt x="0" y="632460"/>
                  </a:lnTo>
                  <a:lnTo>
                    <a:pt x="0" y="638810"/>
                  </a:lnTo>
                  <a:lnTo>
                    <a:pt x="6350" y="638810"/>
                  </a:lnTo>
                  <a:lnTo>
                    <a:pt x="6350" y="632460"/>
                  </a:lnTo>
                  <a:close/>
                </a:path>
                <a:path w="6350" h="671829">
                  <a:moveTo>
                    <a:pt x="6350" y="638810"/>
                  </a:moveTo>
                  <a:lnTo>
                    <a:pt x="0" y="638810"/>
                  </a:lnTo>
                  <a:lnTo>
                    <a:pt x="0" y="645160"/>
                  </a:lnTo>
                  <a:lnTo>
                    <a:pt x="6350" y="645160"/>
                  </a:lnTo>
                  <a:lnTo>
                    <a:pt x="6350" y="638810"/>
                  </a:lnTo>
                  <a:close/>
                </a:path>
                <a:path w="6350" h="671829">
                  <a:moveTo>
                    <a:pt x="6350" y="645160"/>
                  </a:moveTo>
                  <a:lnTo>
                    <a:pt x="0" y="645160"/>
                  </a:lnTo>
                  <a:lnTo>
                    <a:pt x="0" y="651510"/>
                  </a:lnTo>
                  <a:lnTo>
                    <a:pt x="6350" y="651510"/>
                  </a:lnTo>
                  <a:lnTo>
                    <a:pt x="6350" y="645160"/>
                  </a:lnTo>
                  <a:close/>
                </a:path>
                <a:path w="6350" h="671829">
                  <a:moveTo>
                    <a:pt x="6350" y="651510"/>
                  </a:moveTo>
                  <a:lnTo>
                    <a:pt x="0" y="651510"/>
                  </a:lnTo>
                  <a:lnTo>
                    <a:pt x="0" y="657860"/>
                  </a:lnTo>
                  <a:lnTo>
                    <a:pt x="6350" y="657860"/>
                  </a:lnTo>
                  <a:lnTo>
                    <a:pt x="6350" y="651510"/>
                  </a:lnTo>
                  <a:close/>
                </a:path>
                <a:path w="6350" h="671829">
                  <a:moveTo>
                    <a:pt x="6350" y="657860"/>
                  </a:moveTo>
                  <a:lnTo>
                    <a:pt x="0" y="657860"/>
                  </a:lnTo>
                  <a:lnTo>
                    <a:pt x="0" y="664210"/>
                  </a:lnTo>
                  <a:lnTo>
                    <a:pt x="6350" y="664210"/>
                  </a:lnTo>
                  <a:lnTo>
                    <a:pt x="6350" y="657860"/>
                  </a:lnTo>
                  <a:close/>
                </a:path>
                <a:path w="6350" h="671829">
                  <a:moveTo>
                    <a:pt x="6350" y="664210"/>
                  </a:moveTo>
                  <a:lnTo>
                    <a:pt x="0" y="664210"/>
                  </a:lnTo>
                  <a:lnTo>
                    <a:pt x="0" y="670560"/>
                  </a:lnTo>
                  <a:lnTo>
                    <a:pt x="6350" y="670560"/>
                  </a:lnTo>
                  <a:lnTo>
                    <a:pt x="6350" y="664210"/>
                  </a:lnTo>
                  <a:close/>
                </a:path>
                <a:path w="6350" h="671829">
                  <a:moveTo>
                    <a:pt x="6350" y="670560"/>
                  </a:moveTo>
                  <a:lnTo>
                    <a:pt x="2539" y="670560"/>
                  </a:lnTo>
                  <a:lnTo>
                    <a:pt x="2539" y="671830"/>
                  </a:lnTo>
                  <a:lnTo>
                    <a:pt x="6350" y="671830"/>
                  </a:lnTo>
                  <a:lnTo>
                    <a:pt x="6350" y="670560"/>
                  </a:lnTo>
                  <a:close/>
                </a:path>
              </a:pathLst>
            </a:custGeom>
            <a:solidFill>
              <a:srgbClr val="1C00FA"/>
            </a:solidFill>
          </p:spPr>
          <p:txBody>
            <a:bodyPr bIns="0" lIns="0" rIns="0" rtlCol="0" tIns="0" wrap="square"/>
            <a:p/>
          </p:txBody>
        </p:sp>
        <p:sp>
          <p:nvSpPr>
            <p:cNvPr id="1050026" name="object 1327"/>
            <p:cNvSpPr/>
            <p:nvPr/>
          </p:nvSpPr>
          <p:spPr>
            <a:xfrm>
              <a:off x="6466839" y="4498339"/>
              <a:ext cx="7620" cy="665480"/>
            </a:xfrm>
            <a:custGeom>
              <a:avLst/>
              <a:ahLst/>
              <a:rect l="l" t="t" r="r" b="b"/>
              <a:pathLst>
                <a:path w="7620" h="665479">
                  <a:moveTo>
                    <a:pt x="7620" y="0"/>
                  </a:moveTo>
                  <a:lnTo>
                    <a:pt x="6350" y="0"/>
                  </a:lnTo>
                  <a:lnTo>
                    <a:pt x="6350" y="1269"/>
                  </a:lnTo>
                  <a:lnTo>
                    <a:pt x="3810" y="1269"/>
                  </a:lnTo>
                  <a:lnTo>
                    <a:pt x="3810" y="2539"/>
                  </a:lnTo>
                  <a:lnTo>
                    <a:pt x="1270" y="2539"/>
                  </a:lnTo>
                  <a:lnTo>
                    <a:pt x="1270" y="3809"/>
                  </a:lnTo>
                  <a:lnTo>
                    <a:pt x="0" y="3809"/>
                  </a:lnTo>
                  <a:lnTo>
                    <a:pt x="0" y="6349"/>
                  </a:lnTo>
                  <a:lnTo>
                    <a:pt x="7620" y="6349"/>
                  </a:lnTo>
                  <a:lnTo>
                    <a:pt x="7620" y="0"/>
                  </a:lnTo>
                  <a:close/>
                </a:path>
                <a:path w="7620" h="665479">
                  <a:moveTo>
                    <a:pt x="7620" y="6349"/>
                  </a:moveTo>
                  <a:lnTo>
                    <a:pt x="0" y="6349"/>
                  </a:lnTo>
                  <a:lnTo>
                    <a:pt x="0" y="12699"/>
                  </a:lnTo>
                  <a:lnTo>
                    <a:pt x="7620" y="12699"/>
                  </a:lnTo>
                  <a:lnTo>
                    <a:pt x="7620" y="6349"/>
                  </a:lnTo>
                  <a:close/>
                </a:path>
                <a:path w="7620" h="665479">
                  <a:moveTo>
                    <a:pt x="7620" y="12699"/>
                  </a:moveTo>
                  <a:lnTo>
                    <a:pt x="0" y="12699"/>
                  </a:lnTo>
                  <a:lnTo>
                    <a:pt x="0" y="19049"/>
                  </a:lnTo>
                  <a:lnTo>
                    <a:pt x="7620" y="19049"/>
                  </a:lnTo>
                  <a:lnTo>
                    <a:pt x="7620" y="12699"/>
                  </a:lnTo>
                  <a:close/>
                </a:path>
                <a:path w="7620" h="665479">
                  <a:moveTo>
                    <a:pt x="7620" y="19049"/>
                  </a:moveTo>
                  <a:lnTo>
                    <a:pt x="0" y="19049"/>
                  </a:lnTo>
                  <a:lnTo>
                    <a:pt x="0" y="25399"/>
                  </a:lnTo>
                  <a:lnTo>
                    <a:pt x="7620" y="25399"/>
                  </a:lnTo>
                  <a:lnTo>
                    <a:pt x="7620" y="19049"/>
                  </a:lnTo>
                  <a:close/>
                </a:path>
                <a:path w="7620" h="665479">
                  <a:moveTo>
                    <a:pt x="7620" y="25399"/>
                  </a:moveTo>
                  <a:lnTo>
                    <a:pt x="0" y="25399"/>
                  </a:lnTo>
                  <a:lnTo>
                    <a:pt x="0" y="31749"/>
                  </a:lnTo>
                  <a:lnTo>
                    <a:pt x="7620" y="31749"/>
                  </a:lnTo>
                  <a:lnTo>
                    <a:pt x="7620" y="25399"/>
                  </a:lnTo>
                  <a:close/>
                </a:path>
                <a:path w="7620" h="665479">
                  <a:moveTo>
                    <a:pt x="7620" y="31749"/>
                  </a:moveTo>
                  <a:lnTo>
                    <a:pt x="0" y="31749"/>
                  </a:lnTo>
                  <a:lnTo>
                    <a:pt x="0" y="38099"/>
                  </a:lnTo>
                  <a:lnTo>
                    <a:pt x="7620" y="38099"/>
                  </a:lnTo>
                  <a:lnTo>
                    <a:pt x="7620" y="31749"/>
                  </a:lnTo>
                  <a:close/>
                </a:path>
                <a:path w="7620" h="665479">
                  <a:moveTo>
                    <a:pt x="7620" y="38099"/>
                  </a:moveTo>
                  <a:lnTo>
                    <a:pt x="0" y="38099"/>
                  </a:lnTo>
                  <a:lnTo>
                    <a:pt x="0" y="44449"/>
                  </a:lnTo>
                  <a:lnTo>
                    <a:pt x="7620" y="44449"/>
                  </a:lnTo>
                  <a:lnTo>
                    <a:pt x="7620" y="38099"/>
                  </a:lnTo>
                  <a:close/>
                </a:path>
                <a:path w="7620" h="665479">
                  <a:moveTo>
                    <a:pt x="7620" y="44449"/>
                  </a:moveTo>
                  <a:lnTo>
                    <a:pt x="0" y="44449"/>
                  </a:lnTo>
                  <a:lnTo>
                    <a:pt x="0" y="50799"/>
                  </a:lnTo>
                  <a:lnTo>
                    <a:pt x="7620" y="50799"/>
                  </a:lnTo>
                  <a:lnTo>
                    <a:pt x="7620" y="44449"/>
                  </a:lnTo>
                  <a:close/>
                </a:path>
                <a:path w="7620" h="665479">
                  <a:moveTo>
                    <a:pt x="7620" y="50799"/>
                  </a:moveTo>
                  <a:lnTo>
                    <a:pt x="0" y="50799"/>
                  </a:lnTo>
                  <a:lnTo>
                    <a:pt x="0" y="57149"/>
                  </a:lnTo>
                  <a:lnTo>
                    <a:pt x="7620" y="57149"/>
                  </a:lnTo>
                  <a:lnTo>
                    <a:pt x="7620" y="50799"/>
                  </a:lnTo>
                  <a:close/>
                </a:path>
                <a:path w="7620" h="665479">
                  <a:moveTo>
                    <a:pt x="7620" y="57149"/>
                  </a:moveTo>
                  <a:lnTo>
                    <a:pt x="0" y="57149"/>
                  </a:lnTo>
                  <a:lnTo>
                    <a:pt x="0" y="63499"/>
                  </a:lnTo>
                  <a:lnTo>
                    <a:pt x="7620" y="63499"/>
                  </a:lnTo>
                  <a:lnTo>
                    <a:pt x="7620" y="57149"/>
                  </a:lnTo>
                  <a:close/>
                </a:path>
                <a:path w="7620" h="665479">
                  <a:moveTo>
                    <a:pt x="7620" y="63499"/>
                  </a:moveTo>
                  <a:lnTo>
                    <a:pt x="0" y="63499"/>
                  </a:lnTo>
                  <a:lnTo>
                    <a:pt x="0" y="69849"/>
                  </a:lnTo>
                  <a:lnTo>
                    <a:pt x="7620" y="69849"/>
                  </a:lnTo>
                  <a:lnTo>
                    <a:pt x="7620" y="63499"/>
                  </a:lnTo>
                  <a:close/>
                </a:path>
                <a:path w="7620" h="665479">
                  <a:moveTo>
                    <a:pt x="7620" y="69849"/>
                  </a:moveTo>
                  <a:lnTo>
                    <a:pt x="0" y="69849"/>
                  </a:lnTo>
                  <a:lnTo>
                    <a:pt x="0" y="76199"/>
                  </a:lnTo>
                  <a:lnTo>
                    <a:pt x="7620" y="76199"/>
                  </a:lnTo>
                  <a:lnTo>
                    <a:pt x="7620" y="69849"/>
                  </a:lnTo>
                  <a:close/>
                </a:path>
                <a:path w="7620" h="665479">
                  <a:moveTo>
                    <a:pt x="7620" y="76199"/>
                  </a:moveTo>
                  <a:lnTo>
                    <a:pt x="0" y="76199"/>
                  </a:lnTo>
                  <a:lnTo>
                    <a:pt x="0" y="82549"/>
                  </a:lnTo>
                  <a:lnTo>
                    <a:pt x="7620" y="82549"/>
                  </a:lnTo>
                  <a:lnTo>
                    <a:pt x="7620" y="76199"/>
                  </a:lnTo>
                  <a:close/>
                </a:path>
                <a:path w="7620" h="665479">
                  <a:moveTo>
                    <a:pt x="7620" y="82549"/>
                  </a:moveTo>
                  <a:lnTo>
                    <a:pt x="0" y="82549"/>
                  </a:lnTo>
                  <a:lnTo>
                    <a:pt x="0" y="88899"/>
                  </a:lnTo>
                  <a:lnTo>
                    <a:pt x="7620" y="88899"/>
                  </a:lnTo>
                  <a:lnTo>
                    <a:pt x="7620" y="82549"/>
                  </a:lnTo>
                  <a:close/>
                </a:path>
                <a:path w="7620" h="665479">
                  <a:moveTo>
                    <a:pt x="7620" y="88899"/>
                  </a:moveTo>
                  <a:lnTo>
                    <a:pt x="0" y="88899"/>
                  </a:lnTo>
                  <a:lnTo>
                    <a:pt x="0" y="95249"/>
                  </a:lnTo>
                  <a:lnTo>
                    <a:pt x="7620" y="95249"/>
                  </a:lnTo>
                  <a:lnTo>
                    <a:pt x="7620" y="88899"/>
                  </a:lnTo>
                  <a:close/>
                </a:path>
                <a:path w="7620" h="665479">
                  <a:moveTo>
                    <a:pt x="7620" y="95249"/>
                  </a:moveTo>
                  <a:lnTo>
                    <a:pt x="0" y="95249"/>
                  </a:lnTo>
                  <a:lnTo>
                    <a:pt x="0" y="101599"/>
                  </a:lnTo>
                  <a:lnTo>
                    <a:pt x="7620" y="101599"/>
                  </a:lnTo>
                  <a:lnTo>
                    <a:pt x="7620" y="95249"/>
                  </a:lnTo>
                  <a:close/>
                </a:path>
                <a:path w="7620" h="665479">
                  <a:moveTo>
                    <a:pt x="7620" y="101599"/>
                  </a:moveTo>
                  <a:lnTo>
                    <a:pt x="0" y="101599"/>
                  </a:lnTo>
                  <a:lnTo>
                    <a:pt x="0" y="107949"/>
                  </a:lnTo>
                  <a:lnTo>
                    <a:pt x="7620" y="107949"/>
                  </a:lnTo>
                  <a:lnTo>
                    <a:pt x="7620" y="101599"/>
                  </a:lnTo>
                  <a:close/>
                </a:path>
                <a:path w="7620" h="665479">
                  <a:moveTo>
                    <a:pt x="7620" y="107949"/>
                  </a:moveTo>
                  <a:lnTo>
                    <a:pt x="0" y="107949"/>
                  </a:lnTo>
                  <a:lnTo>
                    <a:pt x="0" y="113029"/>
                  </a:lnTo>
                  <a:lnTo>
                    <a:pt x="7620" y="113029"/>
                  </a:lnTo>
                  <a:lnTo>
                    <a:pt x="7620" y="107949"/>
                  </a:lnTo>
                  <a:close/>
                </a:path>
                <a:path w="7620" h="665479">
                  <a:moveTo>
                    <a:pt x="7620" y="113029"/>
                  </a:moveTo>
                  <a:lnTo>
                    <a:pt x="0" y="113029"/>
                  </a:lnTo>
                  <a:lnTo>
                    <a:pt x="0" y="120649"/>
                  </a:lnTo>
                  <a:lnTo>
                    <a:pt x="7620" y="120649"/>
                  </a:lnTo>
                  <a:lnTo>
                    <a:pt x="7620" y="113029"/>
                  </a:lnTo>
                  <a:close/>
                </a:path>
                <a:path w="7620" h="665479">
                  <a:moveTo>
                    <a:pt x="7620" y="120649"/>
                  </a:moveTo>
                  <a:lnTo>
                    <a:pt x="0" y="120649"/>
                  </a:lnTo>
                  <a:lnTo>
                    <a:pt x="0" y="126999"/>
                  </a:lnTo>
                  <a:lnTo>
                    <a:pt x="7620" y="126999"/>
                  </a:lnTo>
                  <a:lnTo>
                    <a:pt x="7620" y="120649"/>
                  </a:lnTo>
                  <a:close/>
                </a:path>
                <a:path w="7620" h="665479">
                  <a:moveTo>
                    <a:pt x="7620" y="126999"/>
                  </a:moveTo>
                  <a:lnTo>
                    <a:pt x="0" y="126999"/>
                  </a:lnTo>
                  <a:lnTo>
                    <a:pt x="0" y="133349"/>
                  </a:lnTo>
                  <a:lnTo>
                    <a:pt x="7620" y="133349"/>
                  </a:lnTo>
                  <a:lnTo>
                    <a:pt x="7620" y="126999"/>
                  </a:lnTo>
                  <a:close/>
                </a:path>
                <a:path w="7620" h="665479">
                  <a:moveTo>
                    <a:pt x="7620" y="133349"/>
                  </a:moveTo>
                  <a:lnTo>
                    <a:pt x="0" y="133349"/>
                  </a:lnTo>
                  <a:lnTo>
                    <a:pt x="0" y="139699"/>
                  </a:lnTo>
                  <a:lnTo>
                    <a:pt x="7620" y="139699"/>
                  </a:lnTo>
                  <a:lnTo>
                    <a:pt x="7620" y="133349"/>
                  </a:lnTo>
                  <a:close/>
                </a:path>
                <a:path w="7620" h="665479">
                  <a:moveTo>
                    <a:pt x="7620" y="139699"/>
                  </a:moveTo>
                  <a:lnTo>
                    <a:pt x="0" y="139699"/>
                  </a:lnTo>
                  <a:lnTo>
                    <a:pt x="0" y="146049"/>
                  </a:lnTo>
                  <a:lnTo>
                    <a:pt x="7620" y="146049"/>
                  </a:lnTo>
                  <a:lnTo>
                    <a:pt x="7620" y="139699"/>
                  </a:lnTo>
                  <a:close/>
                </a:path>
                <a:path w="7620" h="665479">
                  <a:moveTo>
                    <a:pt x="7620" y="146049"/>
                  </a:moveTo>
                  <a:lnTo>
                    <a:pt x="0" y="146049"/>
                  </a:lnTo>
                  <a:lnTo>
                    <a:pt x="0" y="152399"/>
                  </a:lnTo>
                  <a:lnTo>
                    <a:pt x="7620" y="152399"/>
                  </a:lnTo>
                  <a:lnTo>
                    <a:pt x="7620" y="146049"/>
                  </a:lnTo>
                  <a:close/>
                </a:path>
                <a:path w="7620" h="665479">
                  <a:moveTo>
                    <a:pt x="7620" y="152399"/>
                  </a:moveTo>
                  <a:lnTo>
                    <a:pt x="0" y="152399"/>
                  </a:lnTo>
                  <a:lnTo>
                    <a:pt x="0" y="158749"/>
                  </a:lnTo>
                  <a:lnTo>
                    <a:pt x="7620" y="158749"/>
                  </a:lnTo>
                  <a:lnTo>
                    <a:pt x="7620" y="152399"/>
                  </a:lnTo>
                  <a:close/>
                </a:path>
                <a:path w="7620" h="665479">
                  <a:moveTo>
                    <a:pt x="7620" y="158749"/>
                  </a:moveTo>
                  <a:lnTo>
                    <a:pt x="0" y="158749"/>
                  </a:lnTo>
                  <a:lnTo>
                    <a:pt x="0" y="165099"/>
                  </a:lnTo>
                  <a:lnTo>
                    <a:pt x="7620" y="165099"/>
                  </a:lnTo>
                  <a:lnTo>
                    <a:pt x="7620" y="158749"/>
                  </a:lnTo>
                  <a:close/>
                </a:path>
                <a:path w="7620" h="665479">
                  <a:moveTo>
                    <a:pt x="7620" y="165099"/>
                  </a:moveTo>
                  <a:lnTo>
                    <a:pt x="0" y="165099"/>
                  </a:lnTo>
                  <a:lnTo>
                    <a:pt x="0" y="171449"/>
                  </a:lnTo>
                  <a:lnTo>
                    <a:pt x="7620" y="171449"/>
                  </a:lnTo>
                  <a:lnTo>
                    <a:pt x="7620" y="165099"/>
                  </a:lnTo>
                  <a:close/>
                </a:path>
                <a:path w="7620" h="665479">
                  <a:moveTo>
                    <a:pt x="7620" y="171449"/>
                  </a:moveTo>
                  <a:lnTo>
                    <a:pt x="0" y="171449"/>
                  </a:lnTo>
                  <a:lnTo>
                    <a:pt x="0" y="177799"/>
                  </a:lnTo>
                  <a:lnTo>
                    <a:pt x="7620" y="177799"/>
                  </a:lnTo>
                  <a:lnTo>
                    <a:pt x="7620" y="171449"/>
                  </a:lnTo>
                  <a:close/>
                </a:path>
                <a:path w="7620" h="665479">
                  <a:moveTo>
                    <a:pt x="7620" y="177799"/>
                  </a:moveTo>
                  <a:lnTo>
                    <a:pt x="0" y="177799"/>
                  </a:lnTo>
                  <a:lnTo>
                    <a:pt x="0" y="181609"/>
                  </a:lnTo>
                  <a:lnTo>
                    <a:pt x="1270" y="181609"/>
                  </a:lnTo>
                  <a:lnTo>
                    <a:pt x="1270" y="182879"/>
                  </a:lnTo>
                  <a:lnTo>
                    <a:pt x="7620" y="182879"/>
                  </a:lnTo>
                  <a:lnTo>
                    <a:pt x="7620" y="177799"/>
                  </a:lnTo>
                  <a:close/>
                </a:path>
                <a:path w="7620" h="665479">
                  <a:moveTo>
                    <a:pt x="7620" y="297179"/>
                  </a:moveTo>
                  <a:lnTo>
                    <a:pt x="3810" y="297179"/>
                  </a:lnTo>
                  <a:lnTo>
                    <a:pt x="3810" y="298449"/>
                  </a:lnTo>
                  <a:lnTo>
                    <a:pt x="7620" y="298449"/>
                  </a:lnTo>
                  <a:lnTo>
                    <a:pt x="7620" y="297179"/>
                  </a:lnTo>
                  <a:close/>
                </a:path>
                <a:path w="7620" h="665479">
                  <a:moveTo>
                    <a:pt x="7620" y="298449"/>
                  </a:moveTo>
                  <a:lnTo>
                    <a:pt x="1270" y="298449"/>
                  </a:lnTo>
                  <a:lnTo>
                    <a:pt x="1270" y="299719"/>
                  </a:lnTo>
                  <a:lnTo>
                    <a:pt x="0" y="299719"/>
                  </a:lnTo>
                  <a:lnTo>
                    <a:pt x="0" y="304799"/>
                  </a:lnTo>
                  <a:lnTo>
                    <a:pt x="7620" y="304799"/>
                  </a:lnTo>
                  <a:lnTo>
                    <a:pt x="7620" y="298449"/>
                  </a:lnTo>
                  <a:close/>
                </a:path>
                <a:path w="7620" h="665479">
                  <a:moveTo>
                    <a:pt x="7620" y="304799"/>
                  </a:moveTo>
                  <a:lnTo>
                    <a:pt x="0" y="304799"/>
                  </a:lnTo>
                  <a:lnTo>
                    <a:pt x="0" y="311149"/>
                  </a:lnTo>
                  <a:lnTo>
                    <a:pt x="7620" y="311149"/>
                  </a:lnTo>
                  <a:lnTo>
                    <a:pt x="7620" y="304799"/>
                  </a:lnTo>
                  <a:close/>
                </a:path>
                <a:path w="7620" h="665479">
                  <a:moveTo>
                    <a:pt x="7620" y="311149"/>
                  </a:moveTo>
                  <a:lnTo>
                    <a:pt x="0" y="311149"/>
                  </a:lnTo>
                  <a:lnTo>
                    <a:pt x="0" y="317499"/>
                  </a:lnTo>
                  <a:lnTo>
                    <a:pt x="7620" y="317499"/>
                  </a:lnTo>
                  <a:lnTo>
                    <a:pt x="7620" y="311149"/>
                  </a:lnTo>
                  <a:close/>
                </a:path>
                <a:path w="7620" h="665479">
                  <a:moveTo>
                    <a:pt x="7620" y="317499"/>
                  </a:moveTo>
                  <a:lnTo>
                    <a:pt x="0" y="317499"/>
                  </a:lnTo>
                  <a:lnTo>
                    <a:pt x="0" y="323849"/>
                  </a:lnTo>
                  <a:lnTo>
                    <a:pt x="7620" y="323849"/>
                  </a:lnTo>
                  <a:lnTo>
                    <a:pt x="7620" y="317499"/>
                  </a:lnTo>
                  <a:close/>
                </a:path>
                <a:path w="7620" h="665479">
                  <a:moveTo>
                    <a:pt x="7620" y="323849"/>
                  </a:moveTo>
                  <a:lnTo>
                    <a:pt x="0" y="323849"/>
                  </a:lnTo>
                  <a:lnTo>
                    <a:pt x="0" y="330199"/>
                  </a:lnTo>
                  <a:lnTo>
                    <a:pt x="7620" y="330199"/>
                  </a:lnTo>
                  <a:lnTo>
                    <a:pt x="7620" y="323849"/>
                  </a:lnTo>
                  <a:close/>
                </a:path>
                <a:path w="7620" h="665479">
                  <a:moveTo>
                    <a:pt x="7620" y="330199"/>
                  </a:moveTo>
                  <a:lnTo>
                    <a:pt x="0" y="330199"/>
                  </a:lnTo>
                  <a:lnTo>
                    <a:pt x="0" y="336549"/>
                  </a:lnTo>
                  <a:lnTo>
                    <a:pt x="7620" y="336549"/>
                  </a:lnTo>
                  <a:lnTo>
                    <a:pt x="7620" y="330199"/>
                  </a:lnTo>
                  <a:close/>
                </a:path>
                <a:path w="7620" h="665479">
                  <a:moveTo>
                    <a:pt x="7620" y="336549"/>
                  </a:moveTo>
                  <a:lnTo>
                    <a:pt x="0" y="336549"/>
                  </a:lnTo>
                  <a:lnTo>
                    <a:pt x="0" y="342899"/>
                  </a:lnTo>
                  <a:lnTo>
                    <a:pt x="7620" y="342899"/>
                  </a:lnTo>
                  <a:lnTo>
                    <a:pt x="7620" y="336549"/>
                  </a:lnTo>
                  <a:close/>
                </a:path>
                <a:path w="7620" h="665479">
                  <a:moveTo>
                    <a:pt x="7620" y="342899"/>
                  </a:moveTo>
                  <a:lnTo>
                    <a:pt x="0" y="342899"/>
                  </a:lnTo>
                  <a:lnTo>
                    <a:pt x="0" y="349249"/>
                  </a:lnTo>
                  <a:lnTo>
                    <a:pt x="7620" y="349249"/>
                  </a:lnTo>
                  <a:lnTo>
                    <a:pt x="7620" y="342899"/>
                  </a:lnTo>
                  <a:close/>
                </a:path>
                <a:path w="7620" h="665479">
                  <a:moveTo>
                    <a:pt x="7620" y="349249"/>
                  </a:moveTo>
                  <a:lnTo>
                    <a:pt x="0" y="349249"/>
                  </a:lnTo>
                  <a:lnTo>
                    <a:pt x="0" y="355599"/>
                  </a:lnTo>
                  <a:lnTo>
                    <a:pt x="7620" y="355599"/>
                  </a:lnTo>
                  <a:lnTo>
                    <a:pt x="7620" y="349249"/>
                  </a:lnTo>
                  <a:close/>
                </a:path>
                <a:path w="7620" h="665479">
                  <a:moveTo>
                    <a:pt x="7620" y="355599"/>
                  </a:moveTo>
                  <a:lnTo>
                    <a:pt x="0" y="355599"/>
                  </a:lnTo>
                  <a:lnTo>
                    <a:pt x="0" y="361949"/>
                  </a:lnTo>
                  <a:lnTo>
                    <a:pt x="7620" y="361949"/>
                  </a:lnTo>
                  <a:lnTo>
                    <a:pt x="7620" y="355599"/>
                  </a:lnTo>
                  <a:close/>
                </a:path>
                <a:path w="7620" h="665479">
                  <a:moveTo>
                    <a:pt x="7620" y="361949"/>
                  </a:moveTo>
                  <a:lnTo>
                    <a:pt x="0" y="361949"/>
                  </a:lnTo>
                  <a:lnTo>
                    <a:pt x="0" y="368299"/>
                  </a:lnTo>
                  <a:lnTo>
                    <a:pt x="7620" y="368299"/>
                  </a:lnTo>
                  <a:lnTo>
                    <a:pt x="7620" y="361949"/>
                  </a:lnTo>
                  <a:close/>
                </a:path>
                <a:path w="7620" h="665479">
                  <a:moveTo>
                    <a:pt x="7620" y="368299"/>
                  </a:moveTo>
                  <a:lnTo>
                    <a:pt x="0" y="368299"/>
                  </a:lnTo>
                  <a:lnTo>
                    <a:pt x="0" y="374649"/>
                  </a:lnTo>
                  <a:lnTo>
                    <a:pt x="7620" y="374649"/>
                  </a:lnTo>
                  <a:lnTo>
                    <a:pt x="7620" y="368299"/>
                  </a:lnTo>
                  <a:close/>
                </a:path>
                <a:path w="7620" h="665479">
                  <a:moveTo>
                    <a:pt x="7620" y="374649"/>
                  </a:moveTo>
                  <a:lnTo>
                    <a:pt x="0" y="374649"/>
                  </a:lnTo>
                  <a:lnTo>
                    <a:pt x="0" y="380999"/>
                  </a:lnTo>
                  <a:lnTo>
                    <a:pt x="7620" y="380999"/>
                  </a:lnTo>
                  <a:lnTo>
                    <a:pt x="7620" y="374649"/>
                  </a:lnTo>
                  <a:close/>
                </a:path>
                <a:path w="7620" h="665479">
                  <a:moveTo>
                    <a:pt x="7620" y="380999"/>
                  </a:moveTo>
                  <a:lnTo>
                    <a:pt x="0" y="380999"/>
                  </a:lnTo>
                  <a:lnTo>
                    <a:pt x="0" y="387349"/>
                  </a:lnTo>
                  <a:lnTo>
                    <a:pt x="7620" y="387349"/>
                  </a:lnTo>
                  <a:lnTo>
                    <a:pt x="7620" y="380999"/>
                  </a:lnTo>
                  <a:close/>
                </a:path>
                <a:path w="7620" h="665479">
                  <a:moveTo>
                    <a:pt x="7620" y="387349"/>
                  </a:moveTo>
                  <a:lnTo>
                    <a:pt x="0" y="387349"/>
                  </a:lnTo>
                  <a:lnTo>
                    <a:pt x="0" y="393699"/>
                  </a:lnTo>
                  <a:lnTo>
                    <a:pt x="7620" y="393699"/>
                  </a:lnTo>
                  <a:lnTo>
                    <a:pt x="7620" y="387349"/>
                  </a:lnTo>
                  <a:close/>
                </a:path>
                <a:path w="7620" h="665479">
                  <a:moveTo>
                    <a:pt x="7620" y="393699"/>
                  </a:moveTo>
                  <a:lnTo>
                    <a:pt x="0" y="393699"/>
                  </a:lnTo>
                  <a:lnTo>
                    <a:pt x="0" y="400049"/>
                  </a:lnTo>
                  <a:lnTo>
                    <a:pt x="7620" y="400049"/>
                  </a:lnTo>
                  <a:lnTo>
                    <a:pt x="7620" y="393699"/>
                  </a:lnTo>
                  <a:close/>
                </a:path>
                <a:path w="7620" h="665479">
                  <a:moveTo>
                    <a:pt x="7620" y="400049"/>
                  </a:moveTo>
                  <a:lnTo>
                    <a:pt x="0" y="400049"/>
                  </a:lnTo>
                  <a:lnTo>
                    <a:pt x="0" y="406399"/>
                  </a:lnTo>
                  <a:lnTo>
                    <a:pt x="7620" y="406399"/>
                  </a:lnTo>
                  <a:lnTo>
                    <a:pt x="7620" y="400049"/>
                  </a:lnTo>
                  <a:close/>
                </a:path>
                <a:path w="7620" h="665479">
                  <a:moveTo>
                    <a:pt x="7620" y="406399"/>
                  </a:moveTo>
                  <a:lnTo>
                    <a:pt x="0" y="406399"/>
                  </a:lnTo>
                  <a:lnTo>
                    <a:pt x="0" y="412749"/>
                  </a:lnTo>
                  <a:lnTo>
                    <a:pt x="7620" y="412749"/>
                  </a:lnTo>
                  <a:lnTo>
                    <a:pt x="7620" y="406399"/>
                  </a:lnTo>
                  <a:close/>
                </a:path>
                <a:path w="7620" h="665479">
                  <a:moveTo>
                    <a:pt x="7620" y="412749"/>
                  </a:moveTo>
                  <a:lnTo>
                    <a:pt x="0" y="412749"/>
                  </a:lnTo>
                  <a:lnTo>
                    <a:pt x="0" y="419099"/>
                  </a:lnTo>
                  <a:lnTo>
                    <a:pt x="7620" y="419099"/>
                  </a:lnTo>
                  <a:lnTo>
                    <a:pt x="7620" y="412749"/>
                  </a:lnTo>
                  <a:close/>
                </a:path>
                <a:path w="7620" h="665479">
                  <a:moveTo>
                    <a:pt x="7620" y="419099"/>
                  </a:moveTo>
                  <a:lnTo>
                    <a:pt x="0" y="419099"/>
                  </a:lnTo>
                  <a:lnTo>
                    <a:pt x="0" y="425449"/>
                  </a:lnTo>
                  <a:lnTo>
                    <a:pt x="7620" y="425449"/>
                  </a:lnTo>
                  <a:lnTo>
                    <a:pt x="7620" y="419099"/>
                  </a:lnTo>
                  <a:close/>
                </a:path>
                <a:path w="7620" h="665479">
                  <a:moveTo>
                    <a:pt x="7620" y="425449"/>
                  </a:moveTo>
                  <a:lnTo>
                    <a:pt x="0" y="425449"/>
                  </a:lnTo>
                  <a:lnTo>
                    <a:pt x="0" y="431799"/>
                  </a:lnTo>
                  <a:lnTo>
                    <a:pt x="7620" y="431799"/>
                  </a:lnTo>
                  <a:lnTo>
                    <a:pt x="7620" y="425449"/>
                  </a:lnTo>
                  <a:close/>
                </a:path>
                <a:path w="7620" h="665479">
                  <a:moveTo>
                    <a:pt x="7620" y="431799"/>
                  </a:moveTo>
                  <a:lnTo>
                    <a:pt x="0" y="431799"/>
                  </a:lnTo>
                  <a:lnTo>
                    <a:pt x="0" y="438149"/>
                  </a:lnTo>
                  <a:lnTo>
                    <a:pt x="7620" y="438149"/>
                  </a:lnTo>
                  <a:lnTo>
                    <a:pt x="7620" y="431799"/>
                  </a:lnTo>
                  <a:close/>
                </a:path>
                <a:path w="7620" h="665479">
                  <a:moveTo>
                    <a:pt x="7620" y="438149"/>
                  </a:moveTo>
                  <a:lnTo>
                    <a:pt x="0" y="438149"/>
                  </a:lnTo>
                  <a:lnTo>
                    <a:pt x="0" y="463549"/>
                  </a:lnTo>
                  <a:lnTo>
                    <a:pt x="7620" y="463549"/>
                  </a:lnTo>
                  <a:lnTo>
                    <a:pt x="7620" y="438149"/>
                  </a:lnTo>
                  <a:close/>
                </a:path>
                <a:path w="7620" h="665479">
                  <a:moveTo>
                    <a:pt x="7620" y="463549"/>
                  </a:moveTo>
                  <a:lnTo>
                    <a:pt x="0" y="463549"/>
                  </a:lnTo>
                  <a:lnTo>
                    <a:pt x="0" y="468629"/>
                  </a:lnTo>
                  <a:lnTo>
                    <a:pt x="7620" y="468629"/>
                  </a:lnTo>
                  <a:lnTo>
                    <a:pt x="7620" y="463549"/>
                  </a:lnTo>
                  <a:close/>
                </a:path>
                <a:path w="7620" h="665479">
                  <a:moveTo>
                    <a:pt x="7620" y="468629"/>
                  </a:moveTo>
                  <a:lnTo>
                    <a:pt x="0" y="468629"/>
                  </a:lnTo>
                  <a:lnTo>
                    <a:pt x="0" y="476249"/>
                  </a:lnTo>
                  <a:lnTo>
                    <a:pt x="7620" y="476249"/>
                  </a:lnTo>
                  <a:lnTo>
                    <a:pt x="7620" y="468629"/>
                  </a:lnTo>
                  <a:close/>
                </a:path>
                <a:path w="7620" h="665479">
                  <a:moveTo>
                    <a:pt x="7620" y="476249"/>
                  </a:moveTo>
                  <a:lnTo>
                    <a:pt x="0" y="476249"/>
                  </a:lnTo>
                  <a:lnTo>
                    <a:pt x="0" y="482599"/>
                  </a:lnTo>
                  <a:lnTo>
                    <a:pt x="7620" y="482599"/>
                  </a:lnTo>
                  <a:lnTo>
                    <a:pt x="7620" y="476249"/>
                  </a:lnTo>
                  <a:close/>
                </a:path>
                <a:path w="7620" h="665479">
                  <a:moveTo>
                    <a:pt x="7620" y="482599"/>
                  </a:moveTo>
                  <a:lnTo>
                    <a:pt x="0" y="482599"/>
                  </a:lnTo>
                  <a:lnTo>
                    <a:pt x="0" y="488949"/>
                  </a:lnTo>
                  <a:lnTo>
                    <a:pt x="7620" y="488949"/>
                  </a:lnTo>
                  <a:lnTo>
                    <a:pt x="7620" y="482599"/>
                  </a:lnTo>
                  <a:close/>
                </a:path>
                <a:path w="7620" h="665479">
                  <a:moveTo>
                    <a:pt x="7620" y="488949"/>
                  </a:moveTo>
                  <a:lnTo>
                    <a:pt x="0" y="488949"/>
                  </a:lnTo>
                  <a:lnTo>
                    <a:pt x="0" y="495299"/>
                  </a:lnTo>
                  <a:lnTo>
                    <a:pt x="7620" y="495299"/>
                  </a:lnTo>
                  <a:lnTo>
                    <a:pt x="7620" y="488949"/>
                  </a:lnTo>
                  <a:close/>
                </a:path>
                <a:path w="7620" h="665479">
                  <a:moveTo>
                    <a:pt x="7620" y="495299"/>
                  </a:moveTo>
                  <a:lnTo>
                    <a:pt x="0" y="495299"/>
                  </a:lnTo>
                  <a:lnTo>
                    <a:pt x="0" y="501649"/>
                  </a:lnTo>
                  <a:lnTo>
                    <a:pt x="7620" y="501649"/>
                  </a:lnTo>
                  <a:lnTo>
                    <a:pt x="7620" y="495299"/>
                  </a:lnTo>
                  <a:close/>
                </a:path>
                <a:path w="7620" h="665479">
                  <a:moveTo>
                    <a:pt x="7620" y="501649"/>
                  </a:moveTo>
                  <a:lnTo>
                    <a:pt x="0" y="501649"/>
                  </a:lnTo>
                  <a:lnTo>
                    <a:pt x="0" y="507999"/>
                  </a:lnTo>
                  <a:lnTo>
                    <a:pt x="7620" y="507999"/>
                  </a:lnTo>
                  <a:lnTo>
                    <a:pt x="7620" y="501649"/>
                  </a:lnTo>
                  <a:close/>
                </a:path>
                <a:path w="7620" h="665479">
                  <a:moveTo>
                    <a:pt x="7620" y="507999"/>
                  </a:moveTo>
                  <a:lnTo>
                    <a:pt x="0" y="507999"/>
                  </a:lnTo>
                  <a:lnTo>
                    <a:pt x="0" y="514349"/>
                  </a:lnTo>
                  <a:lnTo>
                    <a:pt x="7620" y="514349"/>
                  </a:lnTo>
                  <a:lnTo>
                    <a:pt x="7620" y="507999"/>
                  </a:lnTo>
                  <a:close/>
                </a:path>
                <a:path w="7620" h="665479">
                  <a:moveTo>
                    <a:pt x="7620" y="514349"/>
                  </a:moveTo>
                  <a:lnTo>
                    <a:pt x="0" y="514349"/>
                  </a:lnTo>
                  <a:lnTo>
                    <a:pt x="0" y="520699"/>
                  </a:lnTo>
                  <a:lnTo>
                    <a:pt x="7620" y="520699"/>
                  </a:lnTo>
                  <a:lnTo>
                    <a:pt x="7620" y="514349"/>
                  </a:lnTo>
                  <a:close/>
                </a:path>
                <a:path w="7620" h="665479">
                  <a:moveTo>
                    <a:pt x="7620" y="520699"/>
                  </a:moveTo>
                  <a:lnTo>
                    <a:pt x="0" y="520699"/>
                  </a:lnTo>
                  <a:lnTo>
                    <a:pt x="0" y="527049"/>
                  </a:lnTo>
                  <a:lnTo>
                    <a:pt x="7620" y="527049"/>
                  </a:lnTo>
                  <a:lnTo>
                    <a:pt x="7620" y="520699"/>
                  </a:lnTo>
                  <a:close/>
                </a:path>
                <a:path w="7620" h="665479">
                  <a:moveTo>
                    <a:pt x="7620" y="527049"/>
                  </a:moveTo>
                  <a:lnTo>
                    <a:pt x="0" y="527049"/>
                  </a:lnTo>
                  <a:lnTo>
                    <a:pt x="0" y="533399"/>
                  </a:lnTo>
                  <a:lnTo>
                    <a:pt x="7620" y="533399"/>
                  </a:lnTo>
                  <a:lnTo>
                    <a:pt x="7620" y="527049"/>
                  </a:lnTo>
                  <a:close/>
                </a:path>
                <a:path w="7620" h="665479">
                  <a:moveTo>
                    <a:pt x="7620" y="533399"/>
                  </a:moveTo>
                  <a:lnTo>
                    <a:pt x="0" y="533399"/>
                  </a:lnTo>
                  <a:lnTo>
                    <a:pt x="0" y="551179"/>
                  </a:lnTo>
                  <a:lnTo>
                    <a:pt x="7620" y="551179"/>
                  </a:lnTo>
                  <a:lnTo>
                    <a:pt x="7620" y="533399"/>
                  </a:lnTo>
                  <a:close/>
                </a:path>
                <a:path w="7620" h="665479">
                  <a:moveTo>
                    <a:pt x="7620" y="551179"/>
                  </a:moveTo>
                  <a:lnTo>
                    <a:pt x="0" y="551179"/>
                  </a:lnTo>
                  <a:lnTo>
                    <a:pt x="0" y="558799"/>
                  </a:lnTo>
                  <a:lnTo>
                    <a:pt x="7620" y="558799"/>
                  </a:lnTo>
                  <a:lnTo>
                    <a:pt x="7620" y="551179"/>
                  </a:lnTo>
                  <a:close/>
                </a:path>
                <a:path w="7620" h="665479">
                  <a:moveTo>
                    <a:pt x="7620" y="558799"/>
                  </a:moveTo>
                  <a:lnTo>
                    <a:pt x="0" y="558799"/>
                  </a:lnTo>
                  <a:lnTo>
                    <a:pt x="0" y="563879"/>
                  </a:lnTo>
                  <a:lnTo>
                    <a:pt x="7620" y="563879"/>
                  </a:lnTo>
                  <a:lnTo>
                    <a:pt x="7620" y="558799"/>
                  </a:lnTo>
                  <a:close/>
                </a:path>
                <a:path w="7620" h="665479">
                  <a:moveTo>
                    <a:pt x="7620" y="563879"/>
                  </a:moveTo>
                  <a:lnTo>
                    <a:pt x="0" y="563879"/>
                  </a:lnTo>
                  <a:lnTo>
                    <a:pt x="0" y="571499"/>
                  </a:lnTo>
                  <a:lnTo>
                    <a:pt x="7620" y="571499"/>
                  </a:lnTo>
                  <a:lnTo>
                    <a:pt x="7620" y="563879"/>
                  </a:lnTo>
                  <a:close/>
                </a:path>
                <a:path w="7620" h="665479">
                  <a:moveTo>
                    <a:pt x="7620" y="571499"/>
                  </a:moveTo>
                  <a:lnTo>
                    <a:pt x="0" y="571499"/>
                  </a:lnTo>
                  <a:lnTo>
                    <a:pt x="0" y="577849"/>
                  </a:lnTo>
                  <a:lnTo>
                    <a:pt x="7620" y="577849"/>
                  </a:lnTo>
                  <a:lnTo>
                    <a:pt x="7620" y="571499"/>
                  </a:lnTo>
                  <a:close/>
                </a:path>
                <a:path w="7620" h="665479">
                  <a:moveTo>
                    <a:pt x="7620" y="577849"/>
                  </a:moveTo>
                  <a:lnTo>
                    <a:pt x="0" y="577849"/>
                  </a:lnTo>
                  <a:lnTo>
                    <a:pt x="0" y="584199"/>
                  </a:lnTo>
                  <a:lnTo>
                    <a:pt x="7620" y="584199"/>
                  </a:lnTo>
                  <a:lnTo>
                    <a:pt x="7620" y="577849"/>
                  </a:lnTo>
                  <a:close/>
                </a:path>
                <a:path w="7620" h="665479">
                  <a:moveTo>
                    <a:pt x="7620" y="584199"/>
                  </a:moveTo>
                  <a:lnTo>
                    <a:pt x="0" y="584199"/>
                  </a:lnTo>
                  <a:lnTo>
                    <a:pt x="0" y="590549"/>
                  </a:lnTo>
                  <a:lnTo>
                    <a:pt x="7620" y="590549"/>
                  </a:lnTo>
                  <a:lnTo>
                    <a:pt x="7620" y="584199"/>
                  </a:lnTo>
                  <a:close/>
                </a:path>
                <a:path w="7620" h="665479">
                  <a:moveTo>
                    <a:pt x="7620" y="590549"/>
                  </a:moveTo>
                  <a:lnTo>
                    <a:pt x="0" y="590549"/>
                  </a:lnTo>
                  <a:lnTo>
                    <a:pt x="0" y="596899"/>
                  </a:lnTo>
                  <a:lnTo>
                    <a:pt x="7620" y="596899"/>
                  </a:lnTo>
                  <a:lnTo>
                    <a:pt x="7620" y="590549"/>
                  </a:lnTo>
                  <a:close/>
                </a:path>
                <a:path w="7620" h="665479">
                  <a:moveTo>
                    <a:pt x="7620" y="596899"/>
                  </a:moveTo>
                  <a:lnTo>
                    <a:pt x="0" y="596899"/>
                  </a:lnTo>
                  <a:lnTo>
                    <a:pt x="0" y="603249"/>
                  </a:lnTo>
                  <a:lnTo>
                    <a:pt x="7620" y="603249"/>
                  </a:lnTo>
                  <a:lnTo>
                    <a:pt x="7620" y="596899"/>
                  </a:lnTo>
                  <a:close/>
                </a:path>
                <a:path w="7620" h="665479">
                  <a:moveTo>
                    <a:pt x="7620" y="603249"/>
                  </a:moveTo>
                  <a:lnTo>
                    <a:pt x="0" y="603249"/>
                  </a:lnTo>
                  <a:lnTo>
                    <a:pt x="0" y="609599"/>
                  </a:lnTo>
                  <a:lnTo>
                    <a:pt x="7620" y="609599"/>
                  </a:lnTo>
                  <a:lnTo>
                    <a:pt x="7620" y="603249"/>
                  </a:lnTo>
                  <a:close/>
                </a:path>
                <a:path w="7620" h="665479">
                  <a:moveTo>
                    <a:pt x="7620" y="609599"/>
                  </a:moveTo>
                  <a:lnTo>
                    <a:pt x="0" y="609599"/>
                  </a:lnTo>
                  <a:lnTo>
                    <a:pt x="0" y="615949"/>
                  </a:lnTo>
                  <a:lnTo>
                    <a:pt x="7620" y="615949"/>
                  </a:lnTo>
                  <a:lnTo>
                    <a:pt x="7620" y="609599"/>
                  </a:lnTo>
                  <a:close/>
                </a:path>
                <a:path w="7620" h="665479">
                  <a:moveTo>
                    <a:pt x="7620" y="615949"/>
                  </a:moveTo>
                  <a:lnTo>
                    <a:pt x="0" y="615949"/>
                  </a:lnTo>
                  <a:lnTo>
                    <a:pt x="0" y="622299"/>
                  </a:lnTo>
                  <a:lnTo>
                    <a:pt x="7620" y="622299"/>
                  </a:lnTo>
                  <a:lnTo>
                    <a:pt x="7620" y="615949"/>
                  </a:lnTo>
                  <a:close/>
                </a:path>
                <a:path w="7620" h="665479">
                  <a:moveTo>
                    <a:pt x="7620" y="622299"/>
                  </a:moveTo>
                  <a:lnTo>
                    <a:pt x="0" y="622299"/>
                  </a:lnTo>
                  <a:lnTo>
                    <a:pt x="0" y="628649"/>
                  </a:lnTo>
                  <a:lnTo>
                    <a:pt x="7620" y="628649"/>
                  </a:lnTo>
                  <a:lnTo>
                    <a:pt x="7620" y="622299"/>
                  </a:lnTo>
                  <a:close/>
                </a:path>
                <a:path w="7620" h="665479">
                  <a:moveTo>
                    <a:pt x="7620" y="628649"/>
                  </a:moveTo>
                  <a:lnTo>
                    <a:pt x="0" y="628649"/>
                  </a:lnTo>
                  <a:lnTo>
                    <a:pt x="0" y="634999"/>
                  </a:lnTo>
                  <a:lnTo>
                    <a:pt x="7620" y="634999"/>
                  </a:lnTo>
                  <a:lnTo>
                    <a:pt x="7620" y="628649"/>
                  </a:lnTo>
                  <a:close/>
                </a:path>
                <a:path w="7620" h="665479">
                  <a:moveTo>
                    <a:pt x="7620" y="634999"/>
                  </a:moveTo>
                  <a:lnTo>
                    <a:pt x="0" y="634999"/>
                  </a:lnTo>
                  <a:lnTo>
                    <a:pt x="0" y="641349"/>
                  </a:lnTo>
                  <a:lnTo>
                    <a:pt x="7620" y="641349"/>
                  </a:lnTo>
                  <a:lnTo>
                    <a:pt x="7620" y="634999"/>
                  </a:lnTo>
                  <a:close/>
                </a:path>
                <a:path w="7620" h="665479">
                  <a:moveTo>
                    <a:pt x="7620" y="641349"/>
                  </a:moveTo>
                  <a:lnTo>
                    <a:pt x="0" y="641349"/>
                  </a:lnTo>
                  <a:lnTo>
                    <a:pt x="0" y="647699"/>
                  </a:lnTo>
                  <a:lnTo>
                    <a:pt x="7620" y="647699"/>
                  </a:lnTo>
                  <a:lnTo>
                    <a:pt x="7620" y="641349"/>
                  </a:lnTo>
                  <a:close/>
                </a:path>
                <a:path w="7620" h="665479">
                  <a:moveTo>
                    <a:pt x="7620" y="647699"/>
                  </a:moveTo>
                  <a:lnTo>
                    <a:pt x="0" y="647699"/>
                  </a:lnTo>
                  <a:lnTo>
                    <a:pt x="0" y="654049"/>
                  </a:lnTo>
                  <a:lnTo>
                    <a:pt x="7620" y="654049"/>
                  </a:lnTo>
                  <a:lnTo>
                    <a:pt x="7620" y="647699"/>
                  </a:lnTo>
                  <a:close/>
                </a:path>
                <a:path w="7620" h="665479">
                  <a:moveTo>
                    <a:pt x="7620" y="654049"/>
                  </a:moveTo>
                  <a:lnTo>
                    <a:pt x="0" y="654049"/>
                  </a:lnTo>
                  <a:lnTo>
                    <a:pt x="0" y="660399"/>
                  </a:lnTo>
                  <a:lnTo>
                    <a:pt x="7620" y="660399"/>
                  </a:lnTo>
                  <a:lnTo>
                    <a:pt x="7620" y="654049"/>
                  </a:lnTo>
                  <a:close/>
                </a:path>
                <a:path w="7620" h="665479">
                  <a:moveTo>
                    <a:pt x="7620" y="660399"/>
                  </a:moveTo>
                  <a:lnTo>
                    <a:pt x="0" y="660399"/>
                  </a:lnTo>
                  <a:lnTo>
                    <a:pt x="0" y="664209"/>
                  </a:lnTo>
                  <a:lnTo>
                    <a:pt x="3810" y="664209"/>
                  </a:lnTo>
                  <a:lnTo>
                    <a:pt x="3810" y="665479"/>
                  </a:lnTo>
                  <a:lnTo>
                    <a:pt x="7620" y="665479"/>
                  </a:lnTo>
                  <a:lnTo>
                    <a:pt x="7620" y="660399"/>
                  </a:lnTo>
                  <a:close/>
                </a:path>
              </a:pathLst>
            </a:custGeom>
            <a:solidFill>
              <a:srgbClr val="1B00FA"/>
            </a:solidFill>
          </p:spPr>
          <p:txBody>
            <a:bodyPr bIns="0" lIns="0" rIns="0" rtlCol="0" tIns="0" wrap="square"/>
            <a:p/>
          </p:txBody>
        </p:sp>
        <p:sp>
          <p:nvSpPr>
            <p:cNvPr id="1050027" name="object 1328"/>
            <p:cNvSpPr/>
            <p:nvPr/>
          </p:nvSpPr>
          <p:spPr>
            <a:xfrm>
              <a:off x="6459220" y="4502149"/>
              <a:ext cx="7620" cy="659130"/>
            </a:xfrm>
            <a:custGeom>
              <a:avLst/>
              <a:ahLst/>
              <a:rect l="l" t="t" r="r" b="b"/>
              <a:pathLst>
                <a:path w="7620" h="659129">
                  <a:moveTo>
                    <a:pt x="7619" y="0"/>
                  </a:moveTo>
                  <a:lnTo>
                    <a:pt x="6350" y="0"/>
                  </a:lnTo>
                  <a:lnTo>
                    <a:pt x="6350" y="1269"/>
                  </a:lnTo>
                  <a:lnTo>
                    <a:pt x="3809" y="1269"/>
                  </a:lnTo>
                  <a:lnTo>
                    <a:pt x="3809" y="2539"/>
                  </a:lnTo>
                  <a:lnTo>
                    <a:pt x="7619" y="2539"/>
                  </a:lnTo>
                  <a:lnTo>
                    <a:pt x="7619" y="0"/>
                  </a:lnTo>
                  <a:close/>
                </a:path>
                <a:path w="7620" h="659129">
                  <a:moveTo>
                    <a:pt x="7619" y="2540"/>
                  </a:moveTo>
                  <a:lnTo>
                    <a:pt x="2539" y="2540"/>
                  </a:lnTo>
                  <a:lnTo>
                    <a:pt x="2539" y="3810"/>
                  </a:lnTo>
                  <a:lnTo>
                    <a:pt x="0" y="3810"/>
                  </a:lnTo>
                  <a:lnTo>
                    <a:pt x="0" y="8889"/>
                  </a:lnTo>
                  <a:lnTo>
                    <a:pt x="7619" y="8889"/>
                  </a:lnTo>
                  <a:lnTo>
                    <a:pt x="7619" y="2540"/>
                  </a:lnTo>
                  <a:close/>
                </a:path>
                <a:path w="7620" h="659129">
                  <a:moveTo>
                    <a:pt x="7619" y="8890"/>
                  </a:moveTo>
                  <a:lnTo>
                    <a:pt x="0" y="8890"/>
                  </a:lnTo>
                  <a:lnTo>
                    <a:pt x="0" y="15239"/>
                  </a:lnTo>
                  <a:lnTo>
                    <a:pt x="7619" y="15239"/>
                  </a:lnTo>
                  <a:lnTo>
                    <a:pt x="7619" y="8890"/>
                  </a:lnTo>
                  <a:close/>
                </a:path>
                <a:path w="7620" h="659129">
                  <a:moveTo>
                    <a:pt x="7619" y="15240"/>
                  </a:moveTo>
                  <a:lnTo>
                    <a:pt x="0" y="15240"/>
                  </a:lnTo>
                  <a:lnTo>
                    <a:pt x="0" y="21589"/>
                  </a:lnTo>
                  <a:lnTo>
                    <a:pt x="7619" y="21589"/>
                  </a:lnTo>
                  <a:lnTo>
                    <a:pt x="7619" y="15240"/>
                  </a:lnTo>
                  <a:close/>
                </a:path>
                <a:path w="7620" h="659129">
                  <a:moveTo>
                    <a:pt x="7619" y="21590"/>
                  </a:moveTo>
                  <a:lnTo>
                    <a:pt x="0" y="21590"/>
                  </a:lnTo>
                  <a:lnTo>
                    <a:pt x="0" y="27939"/>
                  </a:lnTo>
                  <a:lnTo>
                    <a:pt x="7619" y="27939"/>
                  </a:lnTo>
                  <a:lnTo>
                    <a:pt x="7619" y="21590"/>
                  </a:lnTo>
                  <a:close/>
                </a:path>
                <a:path w="7620" h="659129">
                  <a:moveTo>
                    <a:pt x="7619" y="27940"/>
                  </a:moveTo>
                  <a:lnTo>
                    <a:pt x="0" y="27940"/>
                  </a:lnTo>
                  <a:lnTo>
                    <a:pt x="0" y="34289"/>
                  </a:lnTo>
                  <a:lnTo>
                    <a:pt x="7619" y="34289"/>
                  </a:lnTo>
                  <a:lnTo>
                    <a:pt x="7619" y="27940"/>
                  </a:lnTo>
                  <a:close/>
                </a:path>
                <a:path w="7620" h="659129">
                  <a:moveTo>
                    <a:pt x="7619" y="34290"/>
                  </a:moveTo>
                  <a:lnTo>
                    <a:pt x="0" y="34290"/>
                  </a:lnTo>
                  <a:lnTo>
                    <a:pt x="0" y="40639"/>
                  </a:lnTo>
                  <a:lnTo>
                    <a:pt x="7619" y="40639"/>
                  </a:lnTo>
                  <a:lnTo>
                    <a:pt x="7619" y="34290"/>
                  </a:lnTo>
                  <a:close/>
                </a:path>
                <a:path w="7620" h="659129">
                  <a:moveTo>
                    <a:pt x="7619" y="40640"/>
                  </a:moveTo>
                  <a:lnTo>
                    <a:pt x="0" y="40640"/>
                  </a:lnTo>
                  <a:lnTo>
                    <a:pt x="0" y="46989"/>
                  </a:lnTo>
                  <a:lnTo>
                    <a:pt x="7619" y="46989"/>
                  </a:lnTo>
                  <a:lnTo>
                    <a:pt x="7619" y="40640"/>
                  </a:lnTo>
                  <a:close/>
                </a:path>
                <a:path w="7620" h="659129">
                  <a:moveTo>
                    <a:pt x="7619" y="46990"/>
                  </a:moveTo>
                  <a:lnTo>
                    <a:pt x="0" y="46990"/>
                  </a:lnTo>
                  <a:lnTo>
                    <a:pt x="0" y="53339"/>
                  </a:lnTo>
                  <a:lnTo>
                    <a:pt x="7619" y="53339"/>
                  </a:lnTo>
                  <a:lnTo>
                    <a:pt x="7619" y="46990"/>
                  </a:lnTo>
                  <a:close/>
                </a:path>
                <a:path w="7620" h="659129">
                  <a:moveTo>
                    <a:pt x="7619" y="53340"/>
                  </a:moveTo>
                  <a:lnTo>
                    <a:pt x="0" y="53340"/>
                  </a:lnTo>
                  <a:lnTo>
                    <a:pt x="0" y="59689"/>
                  </a:lnTo>
                  <a:lnTo>
                    <a:pt x="7619" y="59689"/>
                  </a:lnTo>
                  <a:lnTo>
                    <a:pt x="7619" y="53340"/>
                  </a:lnTo>
                  <a:close/>
                </a:path>
                <a:path w="7620" h="659129">
                  <a:moveTo>
                    <a:pt x="7619" y="59690"/>
                  </a:moveTo>
                  <a:lnTo>
                    <a:pt x="0" y="59690"/>
                  </a:lnTo>
                  <a:lnTo>
                    <a:pt x="0" y="66039"/>
                  </a:lnTo>
                  <a:lnTo>
                    <a:pt x="7619" y="66039"/>
                  </a:lnTo>
                  <a:lnTo>
                    <a:pt x="7619" y="59690"/>
                  </a:lnTo>
                  <a:close/>
                </a:path>
                <a:path w="7620" h="659129">
                  <a:moveTo>
                    <a:pt x="7619" y="66040"/>
                  </a:moveTo>
                  <a:lnTo>
                    <a:pt x="0" y="66040"/>
                  </a:lnTo>
                  <a:lnTo>
                    <a:pt x="0" y="72389"/>
                  </a:lnTo>
                  <a:lnTo>
                    <a:pt x="7619" y="72389"/>
                  </a:lnTo>
                  <a:lnTo>
                    <a:pt x="7619" y="66040"/>
                  </a:lnTo>
                  <a:close/>
                </a:path>
                <a:path w="7620" h="659129">
                  <a:moveTo>
                    <a:pt x="7619" y="72390"/>
                  </a:moveTo>
                  <a:lnTo>
                    <a:pt x="0" y="72390"/>
                  </a:lnTo>
                  <a:lnTo>
                    <a:pt x="0" y="78739"/>
                  </a:lnTo>
                  <a:lnTo>
                    <a:pt x="7619" y="78739"/>
                  </a:lnTo>
                  <a:lnTo>
                    <a:pt x="7619" y="72390"/>
                  </a:lnTo>
                  <a:close/>
                </a:path>
                <a:path w="7620" h="659129">
                  <a:moveTo>
                    <a:pt x="7619" y="78740"/>
                  </a:moveTo>
                  <a:lnTo>
                    <a:pt x="0" y="78740"/>
                  </a:lnTo>
                  <a:lnTo>
                    <a:pt x="0" y="85089"/>
                  </a:lnTo>
                  <a:lnTo>
                    <a:pt x="7619" y="85089"/>
                  </a:lnTo>
                  <a:lnTo>
                    <a:pt x="7619" y="78740"/>
                  </a:lnTo>
                  <a:close/>
                </a:path>
                <a:path w="7620" h="659129">
                  <a:moveTo>
                    <a:pt x="7619" y="85090"/>
                  </a:moveTo>
                  <a:lnTo>
                    <a:pt x="0" y="85090"/>
                  </a:lnTo>
                  <a:lnTo>
                    <a:pt x="0" y="91439"/>
                  </a:lnTo>
                  <a:lnTo>
                    <a:pt x="7619" y="91439"/>
                  </a:lnTo>
                  <a:lnTo>
                    <a:pt x="7619" y="85090"/>
                  </a:lnTo>
                  <a:close/>
                </a:path>
                <a:path w="7620" h="659129">
                  <a:moveTo>
                    <a:pt x="7619" y="91440"/>
                  </a:moveTo>
                  <a:lnTo>
                    <a:pt x="0" y="91440"/>
                  </a:lnTo>
                  <a:lnTo>
                    <a:pt x="0" y="97789"/>
                  </a:lnTo>
                  <a:lnTo>
                    <a:pt x="7619" y="97789"/>
                  </a:lnTo>
                  <a:lnTo>
                    <a:pt x="7619" y="91440"/>
                  </a:lnTo>
                  <a:close/>
                </a:path>
                <a:path w="7620" h="659129">
                  <a:moveTo>
                    <a:pt x="7619" y="97790"/>
                  </a:moveTo>
                  <a:lnTo>
                    <a:pt x="0" y="97790"/>
                  </a:lnTo>
                  <a:lnTo>
                    <a:pt x="0" y="104139"/>
                  </a:lnTo>
                  <a:lnTo>
                    <a:pt x="7619" y="104139"/>
                  </a:lnTo>
                  <a:lnTo>
                    <a:pt x="7619" y="97790"/>
                  </a:lnTo>
                  <a:close/>
                </a:path>
                <a:path w="7620" h="659129">
                  <a:moveTo>
                    <a:pt x="7619" y="104140"/>
                  </a:moveTo>
                  <a:lnTo>
                    <a:pt x="0" y="104140"/>
                  </a:lnTo>
                  <a:lnTo>
                    <a:pt x="0" y="109219"/>
                  </a:lnTo>
                  <a:lnTo>
                    <a:pt x="7619" y="109219"/>
                  </a:lnTo>
                  <a:lnTo>
                    <a:pt x="7619" y="104140"/>
                  </a:lnTo>
                  <a:close/>
                </a:path>
                <a:path w="7620" h="659129">
                  <a:moveTo>
                    <a:pt x="7619" y="109220"/>
                  </a:moveTo>
                  <a:lnTo>
                    <a:pt x="0" y="109220"/>
                  </a:lnTo>
                  <a:lnTo>
                    <a:pt x="0" y="116839"/>
                  </a:lnTo>
                  <a:lnTo>
                    <a:pt x="7619" y="116839"/>
                  </a:lnTo>
                  <a:lnTo>
                    <a:pt x="7619" y="109220"/>
                  </a:lnTo>
                  <a:close/>
                </a:path>
                <a:path w="7620" h="659129">
                  <a:moveTo>
                    <a:pt x="7619" y="116840"/>
                  </a:moveTo>
                  <a:lnTo>
                    <a:pt x="0" y="116840"/>
                  </a:lnTo>
                  <a:lnTo>
                    <a:pt x="0" y="123189"/>
                  </a:lnTo>
                  <a:lnTo>
                    <a:pt x="7619" y="123189"/>
                  </a:lnTo>
                  <a:lnTo>
                    <a:pt x="7619" y="116840"/>
                  </a:lnTo>
                  <a:close/>
                </a:path>
                <a:path w="7620" h="659129">
                  <a:moveTo>
                    <a:pt x="7619" y="123190"/>
                  </a:moveTo>
                  <a:lnTo>
                    <a:pt x="0" y="123190"/>
                  </a:lnTo>
                  <a:lnTo>
                    <a:pt x="0" y="129539"/>
                  </a:lnTo>
                  <a:lnTo>
                    <a:pt x="7619" y="129539"/>
                  </a:lnTo>
                  <a:lnTo>
                    <a:pt x="7619" y="123190"/>
                  </a:lnTo>
                  <a:close/>
                </a:path>
                <a:path w="7620" h="659129">
                  <a:moveTo>
                    <a:pt x="7619" y="129540"/>
                  </a:moveTo>
                  <a:lnTo>
                    <a:pt x="0" y="129540"/>
                  </a:lnTo>
                  <a:lnTo>
                    <a:pt x="0" y="135889"/>
                  </a:lnTo>
                  <a:lnTo>
                    <a:pt x="7619" y="135889"/>
                  </a:lnTo>
                  <a:lnTo>
                    <a:pt x="7619" y="129540"/>
                  </a:lnTo>
                  <a:close/>
                </a:path>
                <a:path w="7620" h="659129">
                  <a:moveTo>
                    <a:pt x="7619" y="135890"/>
                  </a:moveTo>
                  <a:lnTo>
                    <a:pt x="0" y="135890"/>
                  </a:lnTo>
                  <a:lnTo>
                    <a:pt x="0" y="142239"/>
                  </a:lnTo>
                  <a:lnTo>
                    <a:pt x="7619" y="142239"/>
                  </a:lnTo>
                  <a:lnTo>
                    <a:pt x="7619" y="135890"/>
                  </a:lnTo>
                  <a:close/>
                </a:path>
                <a:path w="7620" h="659129">
                  <a:moveTo>
                    <a:pt x="7619" y="142240"/>
                  </a:moveTo>
                  <a:lnTo>
                    <a:pt x="0" y="142240"/>
                  </a:lnTo>
                  <a:lnTo>
                    <a:pt x="0" y="148589"/>
                  </a:lnTo>
                  <a:lnTo>
                    <a:pt x="7619" y="148589"/>
                  </a:lnTo>
                  <a:lnTo>
                    <a:pt x="7619" y="142240"/>
                  </a:lnTo>
                  <a:close/>
                </a:path>
                <a:path w="7620" h="659129">
                  <a:moveTo>
                    <a:pt x="7619" y="148590"/>
                  </a:moveTo>
                  <a:lnTo>
                    <a:pt x="0" y="148590"/>
                  </a:lnTo>
                  <a:lnTo>
                    <a:pt x="0" y="154939"/>
                  </a:lnTo>
                  <a:lnTo>
                    <a:pt x="7619" y="154939"/>
                  </a:lnTo>
                  <a:lnTo>
                    <a:pt x="7619" y="148590"/>
                  </a:lnTo>
                  <a:close/>
                </a:path>
                <a:path w="7620" h="659129">
                  <a:moveTo>
                    <a:pt x="7619" y="154940"/>
                  </a:moveTo>
                  <a:lnTo>
                    <a:pt x="0" y="154940"/>
                  </a:lnTo>
                  <a:lnTo>
                    <a:pt x="0" y="161289"/>
                  </a:lnTo>
                  <a:lnTo>
                    <a:pt x="7619" y="161289"/>
                  </a:lnTo>
                  <a:lnTo>
                    <a:pt x="7619" y="154940"/>
                  </a:lnTo>
                  <a:close/>
                </a:path>
                <a:path w="7620" h="659129">
                  <a:moveTo>
                    <a:pt x="7619" y="161290"/>
                  </a:moveTo>
                  <a:lnTo>
                    <a:pt x="0" y="161290"/>
                  </a:lnTo>
                  <a:lnTo>
                    <a:pt x="0" y="167639"/>
                  </a:lnTo>
                  <a:lnTo>
                    <a:pt x="7619" y="167639"/>
                  </a:lnTo>
                  <a:lnTo>
                    <a:pt x="7619" y="161290"/>
                  </a:lnTo>
                  <a:close/>
                </a:path>
                <a:path w="7620" h="659129">
                  <a:moveTo>
                    <a:pt x="7619" y="167640"/>
                  </a:moveTo>
                  <a:lnTo>
                    <a:pt x="0" y="167640"/>
                  </a:lnTo>
                  <a:lnTo>
                    <a:pt x="0" y="173989"/>
                  </a:lnTo>
                  <a:lnTo>
                    <a:pt x="7619" y="173989"/>
                  </a:lnTo>
                  <a:lnTo>
                    <a:pt x="7619" y="167640"/>
                  </a:lnTo>
                  <a:close/>
                </a:path>
                <a:path w="7620" h="659129">
                  <a:moveTo>
                    <a:pt x="7619" y="173990"/>
                  </a:moveTo>
                  <a:lnTo>
                    <a:pt x="0" y="173990"/>
                  </a:lnTo>
                  <a:lnTo>
                    <a:pt x="0" y="177800"/>
                  </a:lnTo>
                  <a:lnTo>
                    <a:pt x="7619" y="177800"/>
                  </a:lnTo>
                  <a:lnTo>
                    <a:pt x="7619" y="173990"/>
                  </a:lnTo>
                  <a:close/>
                </a:path>
                <a:path w="7620" h="659129">
                  <a:moveTo>
                    <a:pt x="7619" y="295910"/>
                  </a:moveTo>
                  <a:lnTo>
                    <a:pt x="5079" y="295910"/>
                  </a:lnTo>
                  <a:lnTo>
                    <a:pt x="5079" y="297180"/>
                  </a:lnTo>
                  <a:lnTo>
                    <a:pt x="2539" y="297180"/>
                  </a:lnTo>
                  <a:lnTo>
                    <a:pt x="2539" y="298450"/>
                  </a:lnTo>
                  <a:lnTo>
                    <a:pt x="0" y="298450"/>
                  </a:lnTo>
                  <a:lnTo>
                    <a:pt x="0" y="300989"/>
                  </a:lnTo>
                  <a:lnTo>
                    <a:pt x="7619" y="300989"/>
                  </a:lnTo>
                  <a:lnTo>
                    <a:pt x="7619" y="295910"/>
                  </a:lnTo>
                  <a:close/>
                </a:path>
                <a:path w="7620" h="659129">
                  <a:moveTo>
                    <a:pt x="7619" y="300990"/>
                  </a:moveTo>
                  <a:lnTo>
                    <a:pt x="0" y="300990"/>
                  </a:lnTo>
                  <a:lnTo>
                    <a:pt x="0" y="307339"/>
                  </a:lnTo>
                  <a:lnTo>
                    <a:pt x="7619" y="307339"/>
                  </a:lnTo>
                  <a:lnTo>
                    <a:pt x="7619" y="300990"/>
                  </a:lnTo>
                  <a:close/>
                </a:path>
                <a:path w="7620" h="659129">
                  <a:moveTo>
                    <a:pt x="7619" y="307340"/>
                  </a:moveTo>
                  <a:lnTo>
                    <a:pt x="0" y="307340"/>
                  </a:lnTo>
                  <a:lnTo>
                    <a:pt x="0" y="313689"/>
                  </a:lnTo>
                  <a:lnTo>
                    <a:pt x="7619" y="313689"/>
                  </a:lnTo>
                  <a:lnTo>
                    <a:pt x="7619" y="307340"/>
                  </a:lnTo>
                  <a:close/>
                </a:path>
                <a:path w="7620" h="659129">
                  <a:moveTo>
                    <a:pt x="7619" y="313690"/>
                  </a:moveTo>
                  <a:lnTo>
                    <a:pt x="0" y="313690"/>
                  </a:lnTo>
                  <a:lnTo>
                    <a:pt x="0" y="320039"/>
                  </a:lnTo>
                  <a:lnTo>
                    <a:pt x="7619" y="320039"/>
                  </a:lnTo>
                  <a:lnTo>
                    <a:pt x="7619" y="313690"/>
                  </a:lnTo>
                  <a:close/>
                </a:path>
                <a:path w="7620" h="659129">
                  <a:moveTo>
                    <a:pt x="7619" y="320040"/>
                  </a:moveTo>
                  <a:lnTo>
                    <a:pt x="0" y="320040"/>
                  </a:lnTo>
                  <a:lnTo>
                    <a:pt x="0" y="326389"/>
                  </a:lnTo>
                  <a:lnTo>
                    <a:pt x="7619" y="326389"/>
                  </a:lnTo>
                  <a:lnTo>
                    <a:pt x="7619" y="320040"/>
                  </a:lnTo>
                  <a:close/>
                </a:path>
                <a:path w="7620" h="659129">
                  <a:moveTo>
                    <a:pt x="7619" y="326390"/>
                  </a:moveTo>
                  <a:lnTo>
                    <a:pt x="0" y="326390"/>
                  </a:lnTo>
                  <a:lnTo>
                    <a:pt x="0" y="332739"/>
                  </a:lnTo>
                  <a:lnTo>
                    <a:pt x="7619" y="332739"/>
                  </a:lnTo>
                  <a:lnTo>
                    <a:pt x="7619" y="326390"/>
                  </a:lnTo>
                  <a:close/>
                </a:path>
                <a:path w="7620" h="659129">
                  <a:moveTo>
                    <a:pt x="7619" y="332740"/>
                  </a:moveTo>
                  <a:lnTo>
                    <a:pt x="0" y="332740"/>
                  </a:lnTo>
                  <a:lnTo>
                    <a:pt x="0" y="339089"/>
                  </a:lnTo>
                  <a:lnTo>
                    <a:pt x="7619" y="339089"/>
                  </a:lnTo>
                  <a:lnTo>
                    <a:pt x="7619" y="332740"/>
                  </a:lnTo>
                  <a:close/>
                </a:path>
                <a:path w="7620" h="659129">
                  <a:moveTo>
                    <a:pt x="7619" y="339090"/>
                  </a:moveTo>
                  <a:lnTo>
                    <a:pt x="0" y="339090"/>
                  </a:lnTo>
                  <a:lnTo>
                    <a:pt x="0" y="345439"/>
                  </a:lnTo>
                  <a:lnTo>
                    <a:pt x="7619" y="345439"/>
                  </a:lnTo>
                  <a:lnTo>
                    <a:pt x="7619" y="339090"/>
                  </a:lnTo>
                  <a:close/>
                </a:path>
                <a:path w="7620" h="659129">
                  <a:moveTo>
                    <a:pt x="7619" y="345440"/>
                  </a:moveTo>
                  <a:lnTo>
                    <a:pt x="0" y="345440"/>
                  </a:lnTo>
                  <a:lnTo>
                    <a:pt x="0" y="351789"/>
                  </a:lnTo>
                  <a:lnTo>
                    <a:pt x="7619" y="351789"/>
                  </a:lnTo>
                  <a:lnTo>
                    <a:pt x="7619" y="345440"/>
                  </a:lnTo>
                  <a:close/>
                </a:path>
                <a:path w="7620" h="659129">
                  <a:moveTo>
                    <a:pt x="7619" y="351790"/>
                  </a:moveTo>
                  <a:lnTo>
                    <a:pt x="0" y="351790"/>
                  </a:lnTo>
                  <a:lnTo>
                    <a:pt x="0" y="358139"/>
                  </a:lnTo>
                  <a:lnTo>
                    <a:pt x="7619" y="358139"/>
                  </a:lnTo>
                  <a:lnTo>
                    <a:pt x="7619" y="351790"/>
                  </a:lnTo>
                  <a:close/>
                </a:path>
                <a:path w="7620" h="659129">
                  <a:moveTo>
                    <a:pt x="7619" y="358140"/>
                  </a:moveTo>
                  <a:lnTo>
                    <a:pt x="0" y="358140"/>
                  </a:lnTo>
                  <a:lnTo>
                    <a:pt x="0" y="364489"/>
                  </a:lnTo>
                  <a:lnTo>
                    <a:pt x="7619" y="364489"/>
                  </a:lnTo>
                  <a:lnTo>
                    <a:pt x="7619" y="358140"/>
                  </a:lnTo>
                  <a:close/>
                </a:path>
                <a:path w="7620" h="659129">
                  <a:moveTo>
                    <a:pt x="7619" y="364490"/>
                  </a:moveTo>
                  <a:lnTo>
                    <a:pt x="0" y="364490"/>
                  </a:lnTo>
                  <a:lnTo>
                    <a:pt x="0" y="370839"/>
                  </a:lnTo>
                  <a:lnTo>
                    <a:pt x="7619" y="370839"/>
                  </a:lnTo>
                  <a:lnTo>
                    <a:pt x="7619" y="364490"/>
                  </a:lnTo>
                  <a:close/>
                </a:path>
                <a:path w="7620" h="659129">
                  <a:moveTo>
                    <a:pt x="7619" y="370840"/>
                  </a:moveTo>
                  <a:lnTo>
                    <a:pt x="0" y="370840"/>
                  </a:lnTo>
                  <a:lnTo>
                    <a:pt x="0" y="377189"/>
                  </a:lnTo>
                  <a:lnTo>
                    <a:pt x="7619" y="377189"/>
                  </a:lnTo>
                  <a:lnTo>
                    <a:pt x="7619" y="370840"/>
                  </a:lnTo>
                  <a:close/>
                </a:path>
                <a:path w="7620" h="659129">
                  <a:moveTo>
                    <a:pt x="7619" y="377190"/>
                  </a:moveTo>
                  <a:lnTo>
                    <a:pt x="0" y="377190"/>
                  </a:lnTo>
                  <a:lnTo>
                    <a:pt x="0" y="383539"/>
                  </a:lnTo>
                  <a:lnTo>
                    <a:pt x="7619" y="383539"/>
                  </a:lnTo>
                  <a:lnTo>
                    <a:pt x="7619" y="377190"/>
                  </a:lnTo>
                  <a:close/>
                </a:path>
                <a:path w="7620" h="659129">
                  <a:moveTo>
                    <a:pt x="7619" y="383540"/>
                  </a:moveTo>
                  <a:lnTo>
                    <a:pt x="0" y="383540"/>
                  </a:lnTo>
                  <a:lnTo>
                    <a:pt x="0" y="389889"/>
                  </a:lnTo>
                  <a:lnTo>
                    <a:pt x="7619" y="389889"/>
                  </a:lnTo>
                  <a:lnTo>
                    <a:pt x="7619" y="383540"/>
                  </a:lnTo>
                  <a:close/>
                </a:path>
                <a:path w="7620" h="659129">
                  <a:moveTo>
                    <a:pt x="7619" y="389890"/>
                  </a:moveTo>
                  <a:lnTo>
                    <a:pt x="0" y="389890"/>
                  </a:lnTo>
                  <a:lnTo>
                    <a:pt x="0" y="396239"/>
                  </a:lnTo>
                  <a:lnTo>
                    <a:pt x="7619" y="396239"/>
                  </a:lnTo>
                  <a:lnTo>
                    <a:pt x="7619" y="389890"/>
                  </a:lnTo>
                  <a:close/>
                </a:path>
                <a:path w="7620" h="659129">
                  <a:moveTo>
                    <a:pt x="7619" y="396240"/>
                  </a:moveTo>
                  <a:lnTo>
                    <a:pt x="0" y="396240"/>
                  </a:lnTo>
                  <a:lnTo>
                    <a:pt x="0" y="402589"/>
                  </a:lnTo>
                  <a:lnTo>
                    <a:pt x="7619" y="402589"/>
                  </a:lnTo>
                  <a:lnTo>
                    <a:pt x="7619" y="396240"/>
                  </a:lnTo>
                  <a:close/>
                </a:path>
                <a:path w="7620" h="659129">
                  <a:moveTo>
                    <a:pt x="7619" y="402590"/>
                  </a:moveTo>
                  <a:lnTo>
                    <a:pt x="0" y="402590"/>
                  </a:lnTo>
                  <a:lnTo>
                    <a:pt x="0" y="408939"/>
                  </a:lnTo>
                  <a:lnTo>
                    <a:pt x="7619" y="408939"/>
                  </a:lnTo>
                  <a:lnTo>
                    <a:pt x="7619" y="402590"/>
                  </a:lnTo>
                  <a:close/>
                </a:path>
                <a:path w="7620" h="659129">
                  <a:moveTo>
                    <a:pt x="7619" y="408940"/>
                  </a:moveTo>
                  <a:lnTo>
                    <a:pt x="0" y="408940"/>
                  </a:lnTo>
                  <a:lnTo>
                    <a:pt x="0" y="415289"/>
                  </a:lnTo>
                  <a:lnTo>
                    <a:pt x="7619" y="415289"/>
                  </a:lnTo>
                  <a:lnTo>
                    <a:pt x="7619" y="408940"/>
                  </a:lnTo>
                  <a:close/>
                </a:path>
                <a:path w="7620" h="659129">
                  <a:moveTo>
                    <a:pt x="7619" y="415290"/>
                  </a:moveTo>
                  <a:lnTo>
                    <a:pt x="0" y="415290"/>
                  </a:lnTo>
                  <a:lnTo>
                    <a:pt x="0" y="421639"/>
                  </a:lnTo>
                  <a:lnTo>
                    <a:pt x="7619" y="421639"/>
                  </a:lnTo>
                  <a:lnTo>
                    <a:pt x="7619" y="415290"/>
                  </a:lnTo>
                  <a:close/>
                </a:path>
                <a:path w="7620" h="659129">
                  <a:moveTo>
                    <a:pt x="7619" y="421640"/>
                  </a:moveTo>
                  <a:lnTo>
                    <a:pt x="0" y="421640"/>
                  </a:lnTo>
                  <a:lnTo>
                    <a:pt x="0" y="427989"/>
                  </a:lnTo>
                  <a:lnTo>
                    <a:pt x="7619" y="427989"/>
                  </a:lnTo>
                  <a:lnTo>
                    <a:pt x="7619" y="421640"/>
                  </a:lnTo>
                  <a:close/>
                </a:path>
                <a:path w="7620" h="659129">
                  <a:moveTo>
                    <a:pt x="7619" y="427990"/>
                  </a:moveTo>
                  <a:lnTo>
                    <a:pt x="0" y="427990"/>
                  </a:lnTo>
                  <a:lnTo>
                    <a:pt x="0" y="434339"/>
                  </a:lnTo>
                  <a:lnTo>
                    <a:pt x="7619" y="434339"/>
                  </a:lnTo>
                  <a:lnTo>
                    <a:pt x="7619" y="427990"/>
                  </a:lnTo>
                  <a:close/>
                </a:path>
                <a:path w="7620" h="659129">
                  <a:moveTo>
                    <a:pt x="7619" y="434340"/>
                  </a:moveTo>
                  <a:lnTo>
                    <a:pt x="0" y="434340"/>
                  </a:lnTo>
                  <a:lnTo>
                    <a:pt x="0" y="459739"/>
                  </a:lnTo>
                  <a:lnTo>
                    <a:pt x="7619" y="459739"/>
                  </a:lnTo>
                  <a:lnTo>
                    <a:pt x="7619" y="434340"/>
                  </a:lnTo>
                  <a:close/>
                </a:path>
                <a:path w="7620" h="659129">
                  <a:moveTo>
                    <a:pt x="7619" y="459740"/>
                  </a:moveTo>
                  <a:lnTo>
                    <a:pt x="0" y="459740"/>
                  </a:lnTo>
                  <a:lnTo>
                    <a:pt x="0" y="464819"/>
                  </a:lnTo>
                  <a:lnTo>
                    <a:pt x="7619" y="464819"/>
                  </a:lnTo>
                  <a:lnTo>
                    <a:pt x="7619" y="459740"/>
                  </a:lnTo>
                  <a:close/>
                </a:path>
                <a:path w="7620" h="659129">
                  <a:moveTo>
                    <a:pt x="7619" y="464820"/>
                  </a:moveTo>
                  <a:lnTo>
                    <a:pt x="0" y="464820"/>
                  </a:lnTo>
                  <a:lnTo>
                    <a:pt x="0" y="472439"/>
                  </a:lnTo>
                  <a:lnTo>
                    <a:pt x="7619" y="472439"/>
                  </a:lnTo>
                  <a:lnTo>
                    <a:pt x="7619" y="464820"/>
                  </a:lnTo>
                  <a:close/>
                </a:path>
                <a:path w="7620" h="659129">
                  <a:moveTo>
                    <a:pt x="7619" y="472440"/>
                  </a:moveTo>
                  <a:lnTo>
                    <a:pt x="0" y="472440"/>
                  </a:lnTo>
                  <a:lnTo>
                    <a:pt x="0" y="478789"/>
                  </a:lnTo>
                  <a:lnTo>
                    <a:pt x="7619" y="478789"/>
                  </a:lnTo>
                  <a:lnTo>
                    <a:pt x="7619" y="472440"/>
                  </a:lnTo>
                  <a:close/>
                </a:path>
                <a:path w="7620" h="659129">
                  <a:moveTo>
                    <a:pt x="7619" y="478790"/>
                  </a:moveTo>
                  <a:lnTo>
                    <a:pt x="0" y="478790"/>
                  </a:lnTo>
                  <a:lnTo>
                    <a:pt x="0" y="485139"/>
                  </a:lnTo>
                  <a:lnTo>
                    <a:pt x="7619" y="485139"/>
                  </a:lnTo>
                  <a:lnTo>
                    <a:pt x="7619" y="478790"/>
                  </a:lnTo>
                  <a:close/>
                </a:path>
                <a:path w="7620" h="659129">
                  <a:moveTo>
                    <a:pt x="7619" y="485140"/>
                  </a:moveTo>
                  <a:lnTo>
                    <a:pt x="0" y="485140"/>
                  </a:lnTo>
                  <a:lnTo>
                    <a:pt x="0" y="491489"/>
                  </a:lnTo>
                  <a:lnTo>
                    <a:pt x="7619" y="491489"/>
                  </a:lnTo>
                  <a:lnTo>
                    <a:pt x="7619" y="485140"/>
                  </a:lnTo>
                  <a:close/>
                </a:path>
                <a:path w="7620" h="659129">
                  <a:moveTo>
                    <a:pt x="7619" y="491490"/>
                  </a:moveTo>
                  <a:lnTo>
                    <a:pt x="0" y="491490"/>
                  </a:lnTo>
                  <a:lnTo>
                    <a:pt x="0" y="497839"/>
                  </a:lnTo>
                  <a:lnTo>
                    <a:pt x="7619" y="497839"/>
                  </a:lnTo>
                  <a:lnTo>
                    <a:pt x="7619" y="491490"/>
                  </a:lnTo>
                  <a:close/>
                </a:path>
                <a:path w="7620" h="659129">
                  <a:moveTo>
                    <a:pt x="7619" y="497840"/>
                  </a:moveTo>
                  <a:lnTo>
                    <a:pt x="0" y="497840"/>
                  </a:lnTo>
                  <a:lnTo>
                    <a:pt x="0" y="504189"/>
                  </a:lnTo>
                  <a:lnTo>
                    <a:pt x="7619" y="504189"/>
                  </a:lnTo>
                  <a:lnTo>
                    <a:pt x="7619" y="497840"/>
                  </a:lnTo>
                  <a:close/>
                </a:path>
                <a:path w="7620" h="659129">
                  <a:moveTo>
                    <a:pt x="7619" y="504190"/>
                  </a:moveTo>
                  <a:lnTo>
                    <a:pt x="0" y="504190"/>
                  </a:lnTo>
                  <a:lnTo>
                    <a:pt x="0" y="510539"/>
                  </a:lnTo>
                  <a:lnTo>
                    <a:pt x="7619" y="510539"/>
                  </a:lnTo>
                  <a:lnTo>
                    <a:pt x="7619" y="504190"/>
                  </a:lnTo>
                  <a:close/>
                </a:path>
                <a:path w="7620" h="659129">
                  <a:moveTo>
                    <a:pt x="7619" y="510540"/>
                  </a:moveTo>
                  <a:lnTo>
                    <a:pt x="0" y="510540"/>
                  </a:lnTo>
                  <a:lnTo>
                    <a:pt x="0" y="516889"/>
                  </a:lnTo>
                  <a:lnTo>
                    <a:pt x="7619" y="516889"/>
                  </a:lnTo>
                  <a:lnTo>
                    <a:pt x="7619" y="510540"/>
                  </a:lnTo>
                  <a:close/>
                </a:path>
                <a:path w="7620" h="659129">
                  <a:moveTo>
                    <a:pt x="7619" y="516890"/>
                  </a:moveTo>
                  <a:lnTo>
                    <a:pt x="0" y="516890"/>
                  </a:lnTo>
                  <a:lnTo>
                    <a:pt x="0" y="523239"/>
                  </a:lnTo>
                  <a:lnTo>
                    <a:pt x="7619" y="523239"/>
                  </a:lnTo>
                  <a:lnTo>
                    <a:pt x="7619" y="516890"/>
                  </a:lnTo>
                  <a:close/>
                </a:path>
                <a:path w="7620" h="659129">
                  <a:moveTo>
                    <a:pt x="7619" y="523240"/>
                  </a:moveTo>
                  <a:lnTo>
                    <a:pt x="0" y="523240"/>
                  </a:lnTo>
                  <a:lnTo>
                    <a:pt x="0" y="529589"/>
                  </a:lnTo>
                  <a:lnTo>
                    <a:pt x="7619" y="529589"/>
                  </a:lnTo>
                  <a:lnTo>
                    <a:pt x="7619" y="523240"/>
                  </a:lnTo>
                  <a:close/>
                </a:path>
                <a:path w="7620" h="659129">
                  <a:moveTo>
                    <a:pt x="7619" y="529590"/>
                  </a:moveTo>
                  <a:lnTo>
                    <a:pt x="0" y="529590"/>
                  </a:lnTo>
                  <a:lnTo>
                    <a:pt x="0" y="547369"/>
                  </a:lnTo>
                  <a:lnTo>
                    <a:pt x="7619" y="547369"/>
                  </a:lnTo>
                  <a:lnTo>
                    <a:pt x="7619" y="529590"/>
                  </a:lnTo>
                  <a:close/>
                </a:path>
                <a:path w="7620" h="659129">
                  <a:moveTo>
                    <a:pt x="7619" y="547370"/>
                  </a:moveTo>
                  <a:lnTo>
                    <a:pt x="0" y="547370"/>
                  </a:lnTo>
                  <a:lnTo>
                    <a:pt x="0" y="554989"/>
                  </a:lnTo>
                  <a:lnTo>
                    <a:pt x="7619" y="554989"/>
                  </a:lnTo>
                  <a:lnTo>
                    <a:pt x="7619" y="547370"/>
                  </a:lnTo>
                  <a:close/>
                </a:path>
                <a:path w="7620" h="659129">
                  <a:moveTo>
                    <a:pt x="7619" y="554990"/>
                  </a:moveTo>
                  <a:lnTo>
                    <a:pt x="0" y="554990"/>
                  </a:lnTo>
                  <a:lnTo>
                    <a:pt x="0" y="560069"/>
                  </a:lnTo>
                  <a:lnTo>
                    <a:pt x="7619" y="560069"/>
                  </a:lnTo>
                  <a:lnTo>
                    <a:pt x="7619" y="554990"/>
                  </a:lnTo>
                  <a:close/>
                </a:path>
                <a:path w="7620" h="659129">
                  <a:moveTo>
                    <a:pt x="7619" y="560070"/>
                  </a:moveTo>
                  <a:lnTo>
                    <a:pt x="0" y="560070"/>
                  </a:lnTo>
                  <a:lnTo>
                    <a:pt x="0" y="567689"/>
                  </a:lnTo>
                  <a:lnTo>
                    <a:pt x="7619" y="567689"/>
                  </a:lnTo>
                  <a:lnTo>
                    <a:pt x="7619" y="560070"/>
                  </a:lnTo>
                  <a:close/>
                </a:path>
                <a:path w="7620" h="659129">
                  <a:moveTo>
                    <a:pt x="7619" y="567690"/>
                  </a:moveTo>
                  <a:lnTo>
                    <a:pt x="0" y="567690"/>
                  </a:lnTo>
                  <a:lnTo>
                    <a:pt x="0" y="574039"/>
                  </a:lnTo>
                  <a:lnTo>
                    <a:pt x="7619" y="574039"/>
                  </a:lnTo>
                  <a:lnTo>
                    <a:pt x="7619" y="567690"/>
                  </a:lnTo>
                  <a:close/>
                </a:path>
                <a:path w="7620" h="659129">
                  <a:moveTo>
                    <a:pt x="7619" y="574040"/>
                  </a:moveTo>
                  <a:lnTo>
                    <a:pt x="0" y="574040"/>
                  </a:lnTo>
                  <a:lnTo>
                    <a:pt x="0" y="580389"/>
                  </a:lnTo>
                  <a:lnTo>
                    <a:pt x="7619" y="580389"/>
                  </a:lnTo>
                  <a:lnTo>
                    <a:pt x="7619" y="574040"/>
                  </a:lnTo>
                  <a:close/>
                </a:path>
                <a:path w="7620" h="659129">
                  <a:moveTo>
                    <a:pt x="7619" y="580390"/>
                  </a:moveTo>
                  <a:lnTo>
                    <a:pt x="0" y="580390"/>
                  </a:lnTo>
                  <a:lnTo>
                    <a:pt x="0" y="586739"/>
                  </a:lnTo>
                  <a:lnTo>
                    <a:pt x="7619" y="586739"/>
                  </a:lnTo>
                  <a:lnTo>
                    <a:pt x="7619" y="580390"/>
                  </a:lnTo>
                  <a:close/>
                </a:path>
                <a:path w="7620" h="659129">
                  <a:moveTo>
                    <a:pt x="7619" y="586740"/>
                  </a:moveTo>
                  <a:lnTo>
                    <a:pt x="0" y="586740"/>
                  </a:lnTo>
                  <a:lnTo>
                    <a:pt x="0" y="593089"/>
                  </a:lnTo>
                  <a:lnTo>
                    <a:pt x="7619" y="593089"/>
                  </a:lnTo>
                  <a:lnTo>
                    <a:pt x="7619" y="586740"/>
                  </a:lnTo>
                  <a:close/>
                </a:path>
                <a:path w="7620" h="659129">
                  <a:moveTo>
                    <a:pt x="7619" y="593090"/>
                  </a:moveTo>
                  <a:lnTo>
                    <a:pt x="0" y="593090"/>
                  </a:lnTo>
                  <a:lnTo>
                    <a:pt x="0" y="599439"/>
                  </a:lnTo>
                  <a:lnTo>
                    <a:pt x="7619" y="599439"/>
                  </a:lnTo>
                  <a:lnTo>
                    <a:pt x="7619" y="593090"/>
                  </a:lnTo>
                  <a:close/>
                </a:path>
                <a:path w="7620" h="659129">
                  <a:moveTo>
                    <a:pt x="7619" y="599440"/>
                  </a:moveTo>
                  <a:lnTo>
                    <a:pt x="0" y="599440"/>
                  </a:lnTo>
                  <a:lnTo>
                    <a:pt x="0" y="605789"/>
                  </a:lnTo>
                  <a:lnTo>
                    <a:pt x="7619" y="605789"/>
                  </a:lnTo>
                  <a:lnTo>
                    <a:pt x="7619" y="599440"/>
                  </a:lnTo>
                  <a:close/>
                </a:path>
                <a:path w="7620" h="659129">
                  <a:moveTo>
                    <a:pt x="7619" y="605790"/>
                  </a:moveTo>
                  <a:lnTo>
                    <a:pt x="0" y="605790"/>
                  </a:lnTo>
                  <a:lnTo>
                    <a:pt x="0" y="612139"/>
                  </a:lnTo>
                  <a:lnTo>
                    <a:pt x="7619" y="612139"/>
                  </a:lnTo>
                  <a:lnTo>
                    <a:pt x="7619" y="605790"/>
                  </a:lnTo>
                  <a:close/>
                </a:path>
                <a:path w="7620" h="659129">
                  <a:moveTo>
                    <a:pt x="7619" y="612140"/>
                  </a:moveTo>
                  <a:lnTo>
                    <a:pt x="0" y="612140"/>
                  </a:lnTo>
                  <a:lnTo>
                    <a:pt x="0" y="618489"/>
                  </a:lnTo>
                  <a:lnTo>
                    <a:pt x="7619" y="618489"/>
                  </a:lnTo>
                  <a:lnTo>
                    <a:pt x="7619" y="612140"/>
                  </a:lnTo>
                  <a:close/>
                </a:path>
                <a:path w="7620" h="659129">
                  <a:moveTo>
                    <a:pt x="7619" y="618490"/>
                  </a:moveTo>
                  <a:lnTo>
                    <a:pt x="0" y="618490"/>
                  </a:lnTo>
                  <a:lnTo>
                    <a:pt x="0" y="624839"/>
                  </a:lnTo>
                  <a:lnTo>
                    <a:pt x="7619" y="624839"/>
                  </a:lnTo>
                  <a:lnTo>
                    <a:pt x="7619" y="618490"/>
                  </a:lnTo>
                  <a:close/>
                </a:path>
                <a:path w="7620" h="659129">
                  <a:moveTo>
                    <a:pt x="7619" y="624840"/>
                  </a:moveTo>
                  <a:lnTo>
                    <a:pt x="0" y="624840"/>
                  </a:lnTo>
                  <a:lnTo>
                    <a:pt x="0" y="631189"/>
                  </a:lnTo>
                  <a:lnTo>
                    <a:pt x="7619" y="631189"/>
                  </a:lnTo>
                  <a:lnTo>
                    <a:pt x="7619" y="624840"/>
                  </a:lnTo>
                  <a:close/>
                </a:path>
                <a:path w="7620" h="659129">
                  <a:moveTo>
                    <a:pt x="7619" y="631190"/>
                  </a:moveTo>
                  <a:lnTo>
                    <a:pt x="0" y="631190"/>
                  </a:lnTo>
                  <a:lnTo>
                    <a:pt x="0" y="637539"/>
                  </a:lnTo>
                  <a:lnTo>
                    <a:pt x="7619" y="637539"/>
                  </a:lnTo>
                  <a:lnTo>
                    <a:pt x="7619" y="631190"/>
                  </a:lnTo>
                  <a:close/>
                </a:path>
                <a:path w="7620" h="659129">
                  <a:moveTo>
                    <a:pt x="7619" y="637540"/>
                  </a:moveTo>
                  <a:lnTo>
                    <a:pt x="0" y="637540"/>
                  </a:lnTo>
                  <a:lnTo>
                    <a:pt x="0" y="643889"/>
                  </a:lnTo>
                  <a:lnTo>
                    <a:pt x="7619" y="643889"/>
                  </a:lnTo>
                  <a:lnTo>
                    <a:pt x="7619" y="637540"/>
                  </a:lnTo>
                  <a:close/>
                </a:path>
                <a:path w="7620" h="659129">
                  <a:moveTo>
                    <a:pt x="7619" y="643890"/>
                  </a:moveTo>
                  <a:lnTo>
                    <a:pt x="0" y="643890"/>
                  </a:lnTo>
                  <a:lnTo>
                    <a:pt x="0" y="650239"/>
                  </a:lnTo>
                  <a:lnTo>
                    <a:pt x="7619" y="650239"/>
                  </a:lnTo>
                  <a:lnTo>
                    <a:pt x="7619" y="643890"/>
                  </a:lnTo>
                  <a:close/>
                </a:path>
                <a:path w="7620" h="659129">
                  <a:moveTo>
                    <a:pt x="7619" y="650240"/>
                  </a:moveTo>
                  <a:lnTo>
                    <a:pt x="0" y="650240"/>
                  </a:lnTo>
                  <a:lnTo>
                    <a:pt x="0" y="656589"/>
                  </a:lnTo>
                  <a:lnTo>
                    <a:pt x="7619" y="656589"/>
                  </a:lnTo>
                  <a:lnTo>
                    <a:pt x="7619" y="650240"/>
                  </a:lnTo>
                  <a:close/>
                </a:path>
                <a:path w="7620" h="659129">
                  <a:moveTo>
                    <a:pt x="7619" y="656590"/>
                  </a:moveTo>
                  <a:lnTo>
                    <a:pt x="0" y="656590"/>
                  </a:lnTo>
                  <a:lnTo>
                    <a:pt x="0" y="657860"/>
                  </a:lnTo>
                  <a:lnTo>
                    <a:pt x="3809" y="657860"/>
                  </a:lnTo>
                  <a:lnTo>
                    <a:pt x="3809" y="659130"/>
                  </a:lnTo>
                  <a:lnTo>
                    <a:pt x="7619" y="659130"/>
                  </a:lnTo>
                  <a:lnTo>
                    <a:pt x="7619" y="656590"/>
                  </a:lnTo>
                  <a:close/>
                </a:path>
              </a:pathLst>
            </a:custGeom>
            <a:solidFill>
              <a:srgbClr val="1A00FA"/>
            </a:solidFill>
          </p:spPr>
          <p:txBody>
            <a:bodyPr bIns="0" lIns="0" rIns="0" rtlCol="0" tIns="0" wrap="square"/>
            <a:p/>
          </p:txBody>
        </p:sp>
        <p:sp>
          <p:nvSpPr>
            <p:cNvPr id="1050028" name="object 1329"/>
            <p:cNvSpPr/>
            <p:nvPr/>
          </p:nvSpPr>
          <p:spPr>
            <a:xfrm>
              <a:off x="6452870" y="4507229"/>
              <a:ext cx="6350" cy="651510"/>
            </a:xfrm>
            <a:custGeom>
              <a:avLst/>
              <a:ahLst/>
              <a:rect l="l" t="t" r="r" b="b"/>
              <a:pathLst>
                <a:path w="6350" h="651510">
                  <a:moveTo>
                    <a:pt x="6350" y="0"/>
                  </a:moveTo>
                  <a:lnTo>
                    <a:pt x="5079" y="0"/>
                  </a:lnTo>
                  <a:lnTo>
                    <a:pt x="5079" y="1270"/>
                  </a:lnTo>
                  <a:lnTo>
                    <a:pt x="2539" y="1270"/>
                  </a:lnTo>
                  <a:lnTo>
                    <a:pt x="2539" y="2540"/>
                  </a:lnTo>
                  <a:lnTo>
                    <a:pt x="1269" y="2540"/>
                  </a:lnTo>
                  <a:lnTo>
                    <a:pt x="1269" y="3810"/>
                  </a:lnTo>
                  <a:lnTo>
                    <a:pt x="6350" y="3810"/>
                  </a:lnTo>
                  <a:lnTo>
                    <a:pt x="6350" y="0"/>
                  </a:lnTo>
                  <a:close/>
                </a:path>
                <a:path w="6350" h="651510">
                  <a:moveTo>
                    <a:pt x="6350" y="3810"/>
                  </a:moveTo>
                  <a:lnTo>
                    <a:pt x="0" y="3810"/>
                  </a:lnTo>
                  <a:lnTo>
                    <a:pt x="0" y="10160"/>
                  </a:lnTo>
                  <a:lnTo>
                    <a:pt x="6350" y="10160"/>
                  </a:lnTo>
                  <a:lnTo>
                    <a:pt x="6350" y="3810"/>
                  </a:lnTo>
                  <a:close/>
                </a:path>
                <a:path w="6350" h="651510">
                  <a:moveTo>
                    <a:pt x="6350" y="10160"/>
                  </a:moveTo>
                  <a:lnTo>
                    <a:pt x="0" y="10160"/>
                  </a:lnTo>
                  <a:lnTo>
                    <a:pt x="0" y="16510"/>
                  </a:lnTo>
                  <a:lnTo>
                    <a:pt x="6350" y="16510"/>
                  </a:lnTo>
                  <a:lnTo>
                    <a:pt x="6350" y="10160"/>
                  </a:lnTo>
                  <a:close/>
                </a:path>
                <a:path w="6350" h="651510">
                  <a:moveTo>
                    <a:pt x="6350" y="16510"/>
                  </a:moveTo>
                  <a:lnTo>
                    <a:pt x="0" y="16510"/>
                  </a:lnTo>
                  <a:lnTo>
                    <a:pt x="0" y="22860"/>
                  </a:lnTo>
                  <a:lnTo>
                    <a:pt x="6350" y="22860"/>
                  </a:lnTo>
                  <a:lnTo>
                    <a:pt x="6350" y="16510"/>
                  </a:lnTo>
                  <a:close/>
                </a:path>
                <a:path w="6350" h="651510">
                  <a:moveTo>
                    <a:pt x="6350" y="22860"/>
                  </a:moveTo>
                  <a:lnTo>
                    <a:pt x="0" y="22860"/>
                  </a:lnTo>
                  <a:lnTo>
                    <a:pt x="0" y="29210"/>
                  </a:lnTo>
                  <a:lnTo>
                    <a:pt x="6350" y="29210"/>
                  </a:lnTo>
                  <a:lnTo>
                    <a:pt x="6350" y="22860"/>
                  </a:lnTo>
                  <a:close/>
                </a:path>
                <a:path w="6350" h="651510">
                  <a:moveTo>
                    <a:pt x="6350" y="29210"/>
                  </a:moveTo>
                  <a:lnTo>
                    <a:pt x="0" y="29210"/>
                  </a:lnTo>
                  <a:lnTo>
                    <a:pt x="0" y="35560"/>
                  </a:lnTo>
                  <a:lnTo>
                    <a:pt x="6350" y="35560"/>
                  </a:lnTo>
                  <a:lnTo>
                    <a:pt x="6350" y="29210"/>
                  </a:lnTo>
                  <a:close/>
                </a:path>
                <a:path w="6350" h="651510">
                  <a:moveTo>
                    <a:pt x="6350" y="35560"/>
                  </a:moveTo>
                  <a:lnTo>
                    <a:pt x="0" y="35560"/>
                  </a:lnTo>
                  <a:lnTo>
                    <a:pt x="0" y="41910"/>
                  </a:lnTo>
                  <a:lnTo>
                    <a:pt x="6350" y="41910"/>
                  </a:lnTo>
                  <a:lnTo>
                    <a:pt x="6350" y="35560"/>
                  </a:lnTo>
                  <a:close/>
                </a:path>
                <a:path w="6350" h="651510">
                  <a:moveTo>
                    <a:pt x="6350" y="41910"/>
                  </a:moveTo>
                  <a:lnTo>
                    <a:pt x="0" y="41910"/>
                  </a:lnTo>
                  <a:lnTo>
                    <a:pt x="0" y="48260"/>
                  </a:lnTo>
                  <a:lnTo>
                    <a:pt x="6350" y="48260"/>
                  </a:lnTo>
                  <a:lnTo>
                    <a:pt x="6350" y="41910"/>
                  </a:lnTo>
                  <a:close/>
                </a:path>
                <a:path w="6350" h="651510">
                  <a:moveTo>
                    <a:pt x="6350" y="48260"/>
                  </a:moveTo>
                  <a:lnTo>
                    <a:pt x="0" y="48260"/>
                  </a:lnTo>
                  <a:lnTo>
                    <a:pt x="0" y="54610"/>
                  </a:lnTo>
                  <a:lnTo>
                    <a:pt x="6350" y="54610"/>
                  </a:lnTo>
                  <a:lnTo>
                    <a:pt x="6350" y="48260"/>
                  </a:lnTo>
                  <a:close/>
                </a:path>
                <a:path w="6350" h="651510">
                  <a:moveTo>
                    <a:pt x="6350" y="54610"/>
                  </a:moveTo>
                  <a:lnTo>
                    <a:pt x="0" y="54610"/>
                  </a:lnTo>
                  <a:lnTo>
                    <a:pt x="0" y="60960"/>
                  </a:lnTo>
                  <a:lnTo>
                    <a:pt x="6350" y="60960"/>
                  </a:lnTo>
                  <a:lnTo>
                    <a:pt x="6350" y="54610"/>
                  </a:lnTo>
                  <a:close/>
                </a:path>
                <a:path w="6350" h="651510">
                  <a:moveTo>
                    <a:pt x="6350" y="60960"/>
                  </a:moveTo>
                  <a:lnTo>
                    <a:pt x="0" y="60960"/>
                  </a:lnTo>
                  <a:lnTo>
                    <a:pt x="0" y="67310"/>
                  </a:lnTo>
                  <a:lnTo>
                    <a:pt x="6350" y="67310"/>
                  </a:lnTo>
                  <a:lnTo>
                    <a:pt x="6350" y="60960"/>
                  </a:lnTo>
                  <a:close/>
                </a:path>
                <a:path w="6350" h="651510">
                  <a:moveTo>
                    <a:pt x="6350" y="67310"/>
                  </a:moveTo>
                  <a:lnTo>
                    <a:pt x="0" y="67310"/>
                  </a:lnTo>
                  <a:lnTo>
                    <a:pt x="0" y="73660"/>
                  </a:lnTo>
                  <a:lnTo>
                    <a:pt x="6350" y="73660"/>
                  </a:lnTo>
                  <a:lnTo>
                    <a:pt x="6350" y="67310"/>
                  </a:lnTo>
                  <a:close/>
                </a:path>
                <a:path w="6350" h="651510">
                  <a:moveTo>
                    <a:pt x="6350" y="73660"/>
                  </a:moveTo>
                  <a:lnTo>
                    <a:pt x="0" y="73660"/>
                  </a:lnTo>
                  <a:lnTo>
                    <a:pt x="0" y="80010"/>
                  </a:lnTo>
                  <a:lnTo>
                    <a:pt x="6350" y="80010"/>
                  </a:lnTo>
                  <a:lnTo>
                    <a:pt x="6350" y="73660"/>
                  </a:lnTo>
                  <a:close/>
                </a:path>
                <a:path w="6350" h="651510">
                  <a:moveTo>
                    <a:pt x="6350" y="80010"/>
                  </a:moveTo>
                  <a:lnTo>
                    <a:pt x="0" y="80010"/>
                  </a:lnTo>
                  <a:lnTo>
                    <a:pt x="0" y="86360"/>
                  </a:lnTo>
                  <a:lnTo>
                    <a:pt x="6350" y="86360"/>
                  </a:lnTo>
                  <a:lnTo>
                    <a:pt x="6350" y="80010"/>
                  </a:lnTo>
                  <a:close/>
                </a:path>
                <a:path w="6350" h="651510">
                  <a:moveTo>
                    <a:pt x="6350" y="86360"/>
                  </a:moveTo>
                  <a:lnTo>
                    <a:pt x="0" y="86360"/>
                  </a:lnTo>
                  <a:lnTo>
                    <a:pt x="0" y="92710"/>
                  </a:lnTo>
                  <a:lnTo>
                    <a:pt x="6350" y="92710"/>
                  </a:lnTo>
                  <a:lnTo>
                    <a:pt x="6350" y="86360"/>
                  </a:lnTo>
                  <a:close/>
                </a:path>
                <a:path w="6350" h="651510">
                  <a:moveTo>
                    <a:pt x="6350" y="92710"/>
                  </a:moveTo>
                  <a:lnTo>
                    <a:pt x="0" y="92710"/>
                  </a:lnTo>
                  <a:lnTo>
                    <a:pt x="0" y="99060"/>
                  </a:lnTo>
                  <a:lnTo>
                    <a:pt x="6350" y="99060"/>
                  </a:lnTo>
                  <a:lnTo>
                    <a:pt x="6350" y="92710"/>
                  </a:lnTo>
                  <a:close/>
                </a:path>
                <a:path w="6350" h="651510">
                  <a:moveTo>
                    <a:pt x="6350" y="99060"/>
                  </a:moveTo>
                  <a:lnTo>
                    <a:pt x="0" y="99060"/>
                  </a:lnTo>
                  <a:lnTo>
                    <a:pt x="0" y="104140"/>
                  </a:lnTo>
                  <a:lnTo>
                    <a:pt x="6350" y="104140"/>
                  </a:lnTo>
                  <a:lnTo>
                    <a:pt x="6350" y="99060"/>
                  </a:lnTo>
                  <a:close/>
                </a:path>
                <a:path w="6350" h="651510">
                  <a:moveTo>
                    <a:pt x="6350" y="104140"/>
                  </a:moveTo>
                  <a:lnTo>
                    <a:pt x="0" y="104140"/>
                  </a:lnTo>
                  <a:lnTo>
                    <a:pt x="0" y="111760"/>
                  </a:lnTo>
                  <a:lnTo>
                    <a:pt x="6350" y="111760"/>
                  </a:lnTo>
                  <a:lnTo>
                    <a:pt x="6350" y="104140"/>
                  </a:lnTo>
                  <a:close/>
                </a:path>
                <a:path w="6350" h="651510">
                  <a:moveTo>
                    <a:pt x="6350" y="111760"/>
                  </a:moveTo>
                  <a:lnTo>
                    <a:pt x="0" y="111760"/>
                  </a:lnTo>
                  <a:lnTo>
                    <a:pt x="0" y="118110"/>
                  </a:lnTo>
                  <a:lnTo>
                    <a:pt x="6350" y="118110"/>
                  </a:lnTo>
                  <a:lnTo>
                    <a:pt x="6350" y="111760"/>
                  </a:lnTo>
                  <a:close/>
                </a:path>
                <a:path w="6350" h="651510">
                  <a:moveTo>
                    <a:pt x="6350" y="118110"/>
                  </a:moveTo>
                  <a:lnTo>
                    <a:pt x="0" y="118110"/>
                  </a:lnTo>
                  <a:lnTo>
                    <a:pt x="0" y="124460"/>
                  </a:lnTo>
                  <a:lnTo>
                    <a:pt x="6350" y="124460"/>
                  </a:lnTo>
                  <a:lnTo>
                    <a:pt x="6350" y="118110"/>
                  </a:lnTo>
                  <a:close/>
                </a:path>
                <a:path w="6350" h="651510">
                  <a:moveTo>
                    <a:pt x="6350" y="124460"/>
                  </a:moveTo>
                  <a:lnTo>
                    <a:pt x="0" y="124460"/>
                  </a:lnTo>
                  <a:lnTo>
                    <a:pt x="0" y="130810"/>
                  </a:lnTo>
                  <a:lnTo>
                    <a:pt x="6350" y="130810"/>
                  </a:lnTo>
                  <a:lnTo>
                    <a:pt x="6350" y="124460"/>
                  </a:lnTo>
                  <a:close/>
                </a:path>
                <a:path w="6350" h="651510">
                  <a:moveTo>
                    <a:pt x="6350" y="130810"/>
                  </a:moveTo>
                  <a:lnTo>
                    <a:pt x="0" y="130810"/>
                  </a:lnTo>
                  <a:lnTo>
                    <a:pt x="0" y="137160"/>
                  </a:lnTo>
                  <a:lnTo>
                    <a:pt x="6350" y="137160"/>
                  </a:lnTo>
                  <a:lnTo>
                    <a:pt x="6350" y="130810"/>
                  </a:lnTo>
                  <a:close/>
                </a:path>
                <a:path w="6350" h="651510">
                  <a:moveTo>
                    <a:pt x="6350" y="137160"/>
                  </a:moveTo>
                  <a:lnTo>
                    <a:pt x="0" y="137160"/>
                  </a:lnTo>
                  <a:lnTo>
                    <a:pt x="0" y="143510"/>
                  </a:lnTo>
                  <a:lnTo>
                    <a:pt x="6350" y="143510"/>
                  </a:lnTo>
                  <a:lnTo>
                    <a:pt x="6350" y="137160"/>
                  </a:lnTo>
                  <a:close/>
                </a:path>
                <a:path w="6350" h="651510">
                  <a:moveTo>
                    <a:pt x="6350" y="143510"/>
                  </a:moveTo>
                  <a:lnTo>
                    <a:pt x="0" y="143510"/>
                  </a:lnTo>
                  <a:lnTo>
                    <a:pt x="0" y="149860"/>
                  </a:lnTo>
                  <a:lnTo>
                    <a:pt x="6350" y="149860"/>
                  </a:lnTo>
                  <a:lnTo>
                    <a:pt x="6350" y="143510"/>
                  </a:lnTo>
                  <a:close/>
                </a:path>
                <a:path w="6350" h="651510">
                  <a:moveTo>
                    <a:pt x="6350" y="149860"/>
                  </a:moveTo>
                  <a:lnTo>
                    <a:pt x="0" y="149860"/>
                  </a:lnTo>
                  <a:lnTo>
                    <a:pt x="0" y="156210"/>
                  </a:lnTo>
                  <a:lnTo>
                    <a:pt x="6350" y="156210"/>
                  </a:lnTo>
                  <a:lnTo>
                    <a:pt x="6350" y="149860"/>
                  </a:lnTo>
                  <a:close/>
                </a:path>
                <a:path w="6350" h="651510">
                  <a:moveTo>
                    <a:pt x="6350" y="156210"/>
                  </a:moveTo>
                  <a:lnTo>
                    <a:pt x="0" y="156210"/>
                  </a:lnTo>
                  <a:lnTo>
                    <a:pt x="0" y="162560"/>
                  </a:lnTo>
                  <a:lnTo>
                    <a:pt x="6350" y="162560"/>
                  </a:lnTo>
                  <a:lnTo>
                    <a:pt x="6350" y="156210"/>
                  </a:lnTo>
                  <a:close/>
                </a:path>
                <a:path w="6350" h="651510">
                  <a:moveTo>
                    <a:pt x="6350" y="162560"/>
                  </a:moveTo>
                  <a:lnTo>
                    <a:pt x="0" y="162560"/>
                  </a:lnTo>
                  <a:lnTo>
                    <a:pt x="0" y="168910"/>
                  </a:lnTo>
                  <a:lnTo>
                    <a:pt x="6350" y="168910"/>
                  </a:lnTo>
                  <a:lnTo>
                    <a:pt x="6350" y="162560"/>
                  </a:lnTo>
                  <a:close/>
                </a:path>
                <a:path w="6350" h="651510">
                  <a:moveTo>
                    <a:pt x="6350" y="168910"/>
                  </a:moveTo>
                  <a:lnTo>
                    <a:pt x="0" y="168910"/>
                  </a:lnTo>
                  <a:lnTo>
                    <a:pt x="0" y="171450"/>
                  </a:lnTo>
                  <a:lnTo>
                    <a:pt x="3809" y="171450"/>
                  </a:lnTo>
                  <a:lnTo>
                    <a:pt x="3809" y="172720"/>
                  </a:lnTo>
                  <a:lnTo>
                    <a:pt x="6350" y="172720"/>
                  </a:lnTo>
                  <a:lnTo>
                    <a:pt x="6350" y="168910"/>
                  </a:lnTo>
                  <a:close/>
                </a:path>
                <a:path w="6350" h="651510">
                  <a:moveTo>
                    <a:pt x="6350" y="294640"/>
                  </a:moveTo>
                  <a:lnTo>
                    <a:pt x="3809" y="294640"/>
                  </a:lnTo>
                  <a:lnTo>
                    <a:pt x="3809" y="295910"/>
                  </a:lnTo>
                  <a:lnTo>
                    <a:pt x="6350" y="295910"/>
                  </a:lnTo>
                  <a:lnTo>
                    <a:pt x="6350" y="294640"/>
                  </a:lnTo>
                  <a:close/>
                </a:path>
                <a:path w="6350" h="651510">
                  <a:moveTo>
                    <a:pt x="6350" y="295910"/>
                  </a:moveTo>
                  <a:lnTo>
                    <a:pt x="1269" y="295910"/>
                  </a:lnTo>
                  <a:lnTo>
                    <a:pt x="1269" y="297180"/>
                  </a:lnTo>
                  <a:lnTo>
                    <a:pt x="0" y="297180"/>
                  </a:lnTo>
                  <a:lnTo>
                    <a:pt x="0" y="302260"/>
                  </a:lnTo>
                  <a:lnTo>
                    <a:pt x="6350" y="302260"/>
                  </a:lnTo>
                  <a:lnTo>
                    <a:pt x="6350" y="295910"/>
                  </a:lnTo>
                  <a:close/>
                </a:path>
                <a:path w="6350" h="651510">
                  <a:moveTo>
                    <a:pt x="6350" y="302260"/>
                  </a:moveTo>
                  <a:lnTo>
                    <a:pt x="0" y="302260"/>
                  </a:lnTo>
                  <a:lnTo>
                    <a:pt x="0" y="308610"/>
                  </a:lnTo>
                  <a:lnTo>
                    <a:pt x="6350" y="308610"/>
                  </a:lnTo>
                  <a:lnTo>
                    <a:pt x="6350" y="302260"/>
                  </a:lnTo>
                  <a:close/>
                </a:path>
                <a:path w="6350" h="651510">
                  <a:moveTo>
                    <a:pt x="6350" y="308610"/>
                  </a:moveTo>
                  <a:lnTo>
                    <a:pt x="0" y="308610"/>
                  </a:lnTo>
                  <a:lnTo>
                    <a:pt x="0" y="314960"/>
                  </a:lnTo>
                  <a:lnTo>
                    <a:pt x="6350" y="314960"/>
                  </a:lnTo>
                  <a:lnTo>
                    <a:pt x="6350" y="308610"/>
                  </a:lnTo>
                  <a:close/>
                </a:path>
                <a:path w="6350" h="651510">
                  <a:moveTo>
                    <a:pt x="6350" y="314960"/>
                  </a:moveTo>
                  <a:lnTo>
                    <a:pt x="0" y="314960"/>
                  </a:lnTo>
                  <a:lnTo>
                    <a:pt x="0" y="321310"/>
                  </a:lnTo>
                  <a:lnTo>
                    <a:pt x="6350" y="321310"/>
                  </a:lnTo>
                  <a:lnTo>
                    <a:pt x="6350" y="314960"/>
                  </a:lnTo>
                  <a:close/>
                </a:path>
                <a:path w="6350" h="651510">
                  <a:moveTo>
                    <a:pt x="6350" y="321310"/>
                  </a:moveTo>
                  <a:lnTo>
                    <a:pt x="0" y="321310"/>
                  </a:lnTo>
                  <a:lnTo>
                    <a:pt x="0" y="327660"/>
                  </a:lnTo>
                  <a:lnTo>
                    <a:pt x="6350" y="327660"/>
                  </a:lnTo>
                  <a:lnTo>
                    <a:pt x="6350" y="321310"/>
                  </a:lnTo>
                  <a:close/>
                </a:path>
                <a:path w="6350" h="651510">
                  <a:moveTo>
                    <a:pt x="6350" y="327660"/>
                  </a:moveTo>
                  <a:lnTo>
                    <a:pt x="0" y="327660"/>
                  </a:lnTo>
                  <a:lnTo>
                    <a:pt x="0" y="334010"/>
                  </a:lnTo>
                  <a:lnTo>
                    <a:pt x="6350" y="334010"/>
                  </a:lnTo>
                  <a:lnTo>
                    <a:pt x="6350" y="327660"/>
                  </a:lnTo>
                  <a:close/>
                </a:path>
                <a:path w="6350" h="651510">
                  <a:moveTo>
                    <a:pt x="6350" y="334010"/>
                  </a:moveTo>
                  <a:lnTo>
                    <a:pt x="0" y="334010"/>
                  </a:lnTo>
                  <a:lnTo>
                    <a:pt x="0" y="340360"/>
                  </a:lnTo>
                  <a:lnTo>
                    <a:pt x="6350" y="340360"/>
                  </a:lnTo>
                  <a:lnTo>
                    <a:pt x="6350" y="334010"/>
                  </a:lnTo>
                  <a:close/>
                </a:path>
                <a:path w="6350" h="651510">
                  <a:moveTo>
                    <a:pt x="6350" y="340360"/>
                  </a:moveTo>
                  <a:lnTo>
                    <a:pt x="0" y="340360"/>
                  </a:lnTo>
                  <a:lnTo>
                    <a:pt x="0" y="346710"/>
                  </a:lnTo>
                  <a:lnTo>
                    <a:pt x="6350" y="346710"/>
                  </a:lnTo>
                  <a:lnTo>
                    <a:pt x="6350" y="340360"/>
                  </a:lnTo>
                  <a:close/>
                </a:path>
                <a:path w="6350" h="651510">
                  <a:moveTo>
                    <a:pt x="6350" y="346710"/>
                  </a:moveTo>
                  <a:lnTo>
                    <a:pt x="0" y="346710"/>
                  </a:lnTo>
                  <a:lnTo>
                    <a:pt x="0" y="353060"/>
                  </a:lnTo>
                  <a:lnTo>
                    <a:pt x="6350" y="353060"/>
                  </a:lnTo>
                  <a:lnTo>
                    <a:pt x="6350" y="346710"/>
                  </a:lnTo>
                  <a:close/>
                </a:path>
                <a:path w="6350" h="651510">
                  <a:moveTo>
                    <a:pt x="6350" y="353060"/>
                  </a:moveTo>
                  <a:lnTo>
                    <a:pt x="0" y="353060"/>
                  </a:lnTo>
                  <a:lnTo>
                    <a:pt x="0" y="359410"/>
                  </a:lnTo>
                  <a:lnTo>
                    <a:pt x="6350" y="359410"/>
                  </a:lnTo>
                  <a:lnTo>
                    <a:pt x="6350" y="353060"/>
                  </a:lnTo>
                  <a:close/>
                </a:path>
                <a:path w="6350" h="651510">
                  <a:moveTo>
                    <a:pt x="6350" y="359410"/>
                  </a:moveTo>
                  <a:lnTo>
                    <a:pt x="0" y="359410"/>
                  </a:lnTo>
                  <a:lnTo>
                    <a:pt x="0" y="365760"/>
                  </a:lnTo>
                  <a:lnTo>
                    <a:pt x="6350" y="365760"/>
                  </a:lnTo>
                  <a:lnTo>
                    <a:pt x="6350" y="359410"/>
                  </a:lnTo>
                  <a:close/>
                </a:path>
                <a:path w="6350" h="651510">
                  <a:moveTo>
                    <a:pt x="6350" y="365760"/>
                  </a:moveTo>
                  <a:lnTo>
                    <a:pt x="0" y="365760"/>
                  </a:lnTo>
                  <a:lnTo>
                    <a:pt x="0" y="372110"/>
                  </a:lnTo>
                  <a:lnTo>
                    <a:pt x="6350" y="372110"/>
                  </a:lnTo>
                  <a:lnTo>
                    <a:pt x="6350" y="365760"/>
                  </a:lnTo>
                  <a:close/>
                </a:path>
                <a:path w="6350" h="651510">
                  <a:moveTo>
                    <a:pt x="6350" y="372110"/>
                  </a:moveTo>
                  <a:lnTo>
                    <a:pt x="0" y="372110"/>
                  </a:lnTo>
                  <a:lnTo>
                    <a:pt x="0" y="378460"/>
                  </a:lnTo>
                  <a:lnTo>
                    <a:pt x="6350" y="378460"/>
                  </a:lnTo>
                  <a:lnTo>
                    <a:pt x="6350" y="372110"/>
                  </a:lnTo>
                  <a:close/>
                </a:path>
                <a:path w="6350" h="651510">
                  <a:moveTo>
                    <a:pt x="6350" y="378460"/>
                  </a:moveTo>
                  <a:lnTo>
                    <a:pt x="0" y="378460"/>
                  </a:lnTo>
                  <a:lnTo>
                    <a:pt x="0" y="384810"/>
                  </a:lnTo>
                  <a:lnTo>
                    <a:pt x="6350" y="384810"/>
                  </a:lnTo>
                  <a:lnTo>
                    <a:pt x="6350" y="378460"/>
                  </a:lnTo>
                  <a:close/>
                </a:path>
                <a:path w="6350" h="651510">
                  <a:moveTo>
                    <a:pt x="6350" y="384810"/>
                  </a:moveTo>
                  <a:lnTo>
                    <a:pt x="0" y="384810"/>
                  </a:lnTo>
                  <a:lnTo>
                    <a:pt x="0" y="391160"/>
                  </a:lnTo>
                  <a:lnTo>
                    <a:pt x="6350" y="391160"/>
                  </a:lnTo>
                  <a:lnTo>
                    <a:pt x="6350" y="384810"/>
                  </a:lnTo>
                  <a:close/>
                </a:path>
                <a:path w="6350" h="651510">
                  <a:moveTo>
                    <a:pt x="6350" y="391160"/>
                  </a:moveTo>
                  <a:lnTo>
                    <a:pt x="0" y="391160"/>
                  </a:lnTo>
                  <a:lnTo>
                    <a:pt x="0" y="397510"/>
                  </a:lnTo>
                  <a:lnTo>
                    <a:pt x="6350" y="397510"/>
                  </a:lnTo>
                  <a:lnTo>
                    <a:pt x="6350" y="391160"/>
                  </a:lnTo>
                  <a:close/>
                </a:path>
                <a:path w="6350" h="651510">
                  <a:moveTo>
                    <a:pt x="6350" y="397510"/>
                  </a:moveTo>
                  <a:lnTo>
                    <a:pt x="0" y="397510"/>
                  </a:lnTo>
                  <a:lnTo>
                    <a:pt x="0" y="403860"/>
                  </a:lnTo>
                  <a:lnTo>
                    <a:pt x="6350" y="403860"/>
                  </a:lnTo>
                  <a:lnTo>
                    <a:pt x="6350" y="397510"/>
                  </a:lnTo>
                  <a:close/>
                </a:path>
                <a:path w="6350" h="651510">
                  <a:moveTo>
                    <a:pt x="6350" y="403860"/>
                  </a:moveTo>
                  <a:lnTo>
                    <a:pt x="0" y="403860"/>
                  </a:lnTo>
                  <a:lnTo>
                    <a:pt x="0" y="410210"/>
                  </a:lnTo>
                  <a:lnTo>
                    <a:pt x="6350" y="410210"/>
                  </a:lnTo>
                  <a:lnTo>
                    <a:pt x="6350" y="403860"/>
                  </a:lnTo>
                  <a:close/>
                </a:path>
                <a:path w="6350" h="651510">
                  <a:moveTo>
                    <a:pt x="6350" y="410210"/>
                  </a:moveTo>
                  <a:lnTo>
                    <a:pt x="0" y="410210"/>
                  </a:lnTo>
                  <a:lnTo>
                    <a:pt x="0" y="416560"/>
                  </a:lnTo>
                  <a:lnTo>
                    <a:pt x="6350" y="416560"/>
                  </a:lnTo>
                  <a:lnTo>
                    <a:pt x="6350" y="410210"/>
                  </a:lnTo>
                  <a:close/>
                </a:path>
                <a:path w="6350" h="651510">
                  <a:moveTo>
                    <a:pt x="6350" y="416560"/>
                  </a:moveTo>
                  <a:lnTo>
                    <a:pt x="0" y="416560"/>
                  </a:lnTo>
                  <a:lnTo>
                    <a:pt x="0" y="422910"/>
                  </a:lnTo>
                  <a:lnTo>
                    <a:pt x="6350" y="422910"/>
                  </a:lnTo>
                  <a:lnTo>
                    <a:pt x="6350" y="416560"/>
                  </a:lnTo>
                  <a:close/>
                </a:path>
                <a:path w="6350" h="651510">
                  <a:moveTo>
                    <a:pt x="6350" y="422910"/>
                  </a:moveTo>
                  <a:lnTo>
                    <a:pt x="0" y="422910"/>
                  </a:lnTo>
                  <a:lnTo>
                    <a:pt x="0" y="429260"/>
                  </a:lnTo>
                  <a:lnTo>
                    <a:pt x="6350" y="429260"/>
                  </a:lnTo>
                  <a:lnTo>
                    <a:pt x="6350" y="422910"/>
                  </a:lnTo>
                  <a:close/>
                </a:path>
                <a:path w="6350" h="651510">
                  <a:moveTo>
                    <a:pt x="6350" y="429260"/>
                  </a:moveTo>
                  <a:lnTo>
                    <a:pt x="0" y="429260"/>
                  </a:lnTo>
                  <a:lnTo>
                    <a:pt x="0" y="454660"/>
                  </a:lnTo>
                  <a:lnTo>
                    <a:pt x="6350" y="454660"/>
                  </a:lnTo>
                  <a:lnTo>
                    <a:pt x="6350" y="429260"/>
                  </a:lnTo>
                  <a:close/>
                </a:path>
                <a:path w="6350" h="651510">
                  <a:moveTo>
                    <a:pt x="6350" y="454660"/>
                  </a:moveTo>
                  <a:lnTo>
                    <a:pt x="0" y="454660"/>
                  </a:lnTo>
                  <a:lnTo>
                    <a:pt x="0" y="459740"/>
                  </a:lnTo>
                  <a:lnTo>
                    <a:pt x="6350" y="459740"/>
                  </a:lnTo>
                  <a:lnTo>
                    <a:pt x="6350" y="454660"/>
                  </a:lnTo>
                  <a:close/>
                </a:path>
                <a:path w="6350" h="651510">
                  <a:moveTo>
                    <a:pt x="6350" y="459740"/>
                  </a:moveTo>
                  <a:lnTo>
                    <a:pt x="0" y="459740"/>
                  </a:lnTo>
                  <a:lnTo>
                    <a:pt x="0" y="467360"/>
                  </a:lnTo>
                  <a:lnTo>
                    <a:pt x="6350" y="467360"/>
                  </a:lnTo>
                  <a:lnTo>
                    <a:pt x="6350" y="459740"/>
                  </a:lnTo>
                  <a:close/>
                </a:path>
                <a:path w="6350" h="651510">
                  <a:moveTo>
                    <a:pt x="6350" y="467360"/>
                  </a:moveTo>
                  <a:lnTo>
                    <a:pt x="0" y="467360"/>
                  </a:lnTo>
                  <a:lnTo>
                    <a:pt x="0" y="473710"/>
                  </a:lnTo>
                  <a:lnTo>
                    <a:pt x="6350" y="473710"/>
                  </a:lnTo>
                  <a:lnTo>
                    <a:pt x="6350" y="467360"/>
                  </a:lnTo>
                  <a:close/>
                </a:path>
                <a:path w="6350" h="651510">
                  <a:moveTo>
                    <a:pt x="6350" y="473710"/>
                  </a:moveTo>
                  <a:lnTo>
                    <a:pt x="0" y="473710"/>
                  </a:lnTo>
                  <a:lnTo>
                    <a:pt x="0" y="480060"/>
                  </a:lnTo>
                  <a:lnTo>
                    <a:pt x="6350" y="480060"/>
                  </a:lnTo>
                  <a:lnTo>
                    <a:pt x="6350" y="473710"/>
                  </a:lnTo>
                  <a:close/>
                </a:path>
                <a:path w="6350" h="651510">
                  <a:moveTo>
                    <a:pt x="6350" y="480060"/>
                  </a:moveTo>
                  <a:lnTo>
                    <a:pt x="0" y="480060"/>
                  </a:lnTo>
                  <a:lnTo>
                    <a:pt x="0" y="486410"/>
                  </a:lnTo>
                  <a:lnTo>
                    <a:pt x="6350" y="486410"/>
                  </a:lnTo>
                  <a:lnTo>
                    <a:pt x="6350" y="480060"/>
                  </a:lnTo>
                  <a:close/>
                </a:path>
                <a:path w="6350" h="651510">
                  <a:moveTo>
                    <a:pt x="6350" y="486410"/>
                  </a:moveTo>
                  <a:lnTo>
                    <a:pt x="0" y="486410"/>
                  </a:lnTo>
                  <a:lnTo>
                    <a:pt x="0" y="492760"/>
                  </a:lnTo>
                  <a:lnTo>
                    <a:pt x="6350" y="492760"/>
                  </a:lnTo>
                  <a:lnTo>
                    <a:pt x="6350" y="486410"/>
                  </a:lnTo>
                  <a:close/>
                </a:path>
                <a:path w="6350" h="651510">
                  <a:moveTo>
                    <a:pt x="6350" y="492760"/>
                  </a:moveTo>
                  <a:lnTo>
                    <a:pt x="0" y="492760"/>
                  </a:lnTo>
                  <a:lnTo>
                    <a:pt x="0" y="499110"/>
                  </a:lnTo>
                  <a:lnTo>
                    <a:pt x="6350" y="499110"/>
                  </a:lnTo>
                  <a:lnTo>
                    <a:pt x="6350" y="492760"/>
                  </a:lnTo>
                  <a:close/>
                </a:path>
                <a:path w="6350" h="651510">
                  <a:moveTo>
                    <a:pt x="6350" y="499110"/>
                  </a:moveTo>
                  <a:lnTo>
                    <a:pt x="0" y="499110"/>
                  </a:lnTo>
                  <a:lnTo>
                    <a:pt x="0" y="505460"/>
                  </a:lnTo>
                  <a:lnTo>
                    <a:pt x="6350" y="505460"/>
                  </a:lnTo>
                  <a:lnTo>
                    <a:pt x="6350" y="499110"/>
                  </a:lnTo>
                  <a:close/>
                </a:path>
                <a:path w="6350" h="651510">
                  <a:moveTo>
                    <a:pt x="6350" y="505460"/>
                  </a:moveTo>
                  <a:lnTo>
                    <a:pt x="0" y="505460"/>
                  </a:lnTo>
                  <a:lnTo>
                    <a:pt x="0" y="511810"/>
                  </a:lnTo>
                  <a:lnTo>
                    <a:pt x="6350" y="511810"/>
                  </a:lnTo>
                  <a:lnTo>
                    <a:pt x="6350" y="505460"/>
                  </a:lnTo>
                  <a:close/>
                </a:path>
                <a:path w="6350" h="651510">
                  <a:moveTo>
                    <a:pt x="6350" y="511810"/>
                  </a:moveTo>
                  <a:lnTo>
                    <a:pt x="0" y="511810"/>
                  </a:lnTo>
                  <a:lnTo>
                    <a:pt x="0" y="518160"/>
                  </a:lnTo>
                  <a:lnTo>
                    <a:pt x="6350" y="518160"/>
                  </a:lnTo>
                  <a:lnTo>
                    <a:pt x="6350" y="511810"/>
                  </a:lnTo>
                  <a:close/>
                </a:path>
                <a:path w="6350" h="651510">
                  <a:moveTo>
                    <a:pt x="6350" y="518160"/>
                  </a:moveTo>
                  <a:lnTo>
                    <a:pt x="0" y="518160"/>
                  </a:lnTo>
                  <a:lnTo>
                    <a:pt x="0" y="524510"/>
                  </a:lnTo>
                  <a:lnTo>
                    <a:pt x="6350" y="524510"/>
                  </a:lnTo>
                  <a:lnTo>
                    <a:pt x="6350" y="518160"/>
                  </a:lnTo>
                  <a:close/>
                </a:path>
                <a:path w="6350" h="651510">
                  <a:moveTo>
                    <a:pt x="6350" y="524510"/>
                  </a:moveTo>
                  <a:lnTo>
                    <a:pt x="0" y="524510"/>
                  </a:lnTo>
                  <a:lnTo>
                    <a:pt x="0" y="542290"/>
                  </a:lnTo>
                  <a:lnTo>
                    <a:pt x="6350" y="542290"/>
                  </a:lnTo>
                  <a:lnTo>
                    <a:pt x="6350" y="524510"/>
                  </a:lnTo>
                  <a:close/>
                </a:path>
                <a:path w="6350" h="651510">
                  <a:moveTo>
                    <a:pt x="6350" y="542290"/>
                  </a:moveTo>
                  <a:lnTo>
                    <a:pt x="0" y="542290"/>
                  </a:lnTo>
                  <a:lnTo>
                    <a:pt x="0" y="549910"/>
                  </a:lnTo>
                  <a:lnTo>
                    <a:pt x="6350" y="549910"/>
                  </a:lnTo>
                  <a:lnTo>
                    <a:pt x="6350" y="542290"/>
                  </a:lnTo>
                  <a:close/>
                </a:path>
                <a:path w="6350" h="651510">
                  <a:moveTo>
                    <a:pt x="6350" y="549910"/>
                  </a:moveTo>
                  <a:lnTo>
                    <a:pt x="0" y="549910"/>
                  </a:lnTo>
                  <a:lnTo>
                    <a:pt x="0" y="554990"/>
                  </a:lnTo>
                  <a:lnTo>
                    <a:pt x="6350" y="554990"/>
                  </a:lnTo>
                  <a:lnTo>
                    <a:pt x="6350" y="549910"/>
                  </a:lnTo>
                  <a:close/>
                </a:path>
                <a:path w="6350" h="651510">
                  <a:moveTo>
                    <a:pt x="6350" y="554990"/>
                  </a:moveTo>
                  <a:lnTo>
                    <a:pt x="0" y="554990"/>
                  </a:lnTo>
                  <a:lnTo>
                    <a:pt x="0" y="562610"/>
                  </a:lnTo>
                  <a:lnTo>
                    <a:pt x="6350" y="562610"/>
                  </a:lnTo>
                  <a:lnTo>
                    <a:pt x="6350" y="554990"/>
                  </a:lnTo>
                  <a:close/>
                </a:path>
                <a:path w="6350" h="651510">
                  <a:moveTo>
                    <a:pt x="6350" y="562610"/>
                  </a:moveTo>
                  <a:lnTo>
                    <a:pt x="0" y="562610"/>
                  </a:lnTo>
                  <a:lnTo>
                    <a:pt x="0" y="568960"/>
                  </a:lnTo>
                  <a:lnTo>
                    <a:pt x="6350" y="568960"/>
                  </a:lnTo>
                  <a:lnTo>
                    <a:pt x="6350" y="562610"/>
                  </a:lnTo>
                  <a:close/>
                </a:path>
                <a:path w="6350" h="651510">
                  <a:moveTo>
                    <a:pt x="6350" y="568960"/>
                  </a:moveTo>
                  <a:lnTo>
                    <a:pt x="0" y="568960"/>
                  </a:lnTo>
                  <a:lnTo>
                    <a:pt x="0" y="575310"/>
                  </a:lnTo>
                  <a:lnTo>
                    <a:pt x="6350" y="575310"/>
                  </a:lnTo>
                  <a:lnTo>
                    <a:pt x="6350" y="568960"/>
                  </a:lnTo>
                  <a:close/>
                </a:path>
                <a:path w="6350" h="651510">
                  <a:moveTo>
                    <a:pt x="6350" y="575310"/>
                  </a:moveTo>
                  <a:lnTo>
                    <a:pt x="0" y="575310"/>
                  </a:lnTo>
                  <a:lnTo>
                    <a:pt x="0" y="581660"/>
                  </a:lnTo>
                  <a:lnTo>
                    <a:pt x="6350" y="581660"/>
                  </a:lnTo>
                  <a:lnTo>
                    <a:pt x="6350" y="575310"/>
                  </a:lnTo>
                  <a:close/>
                </a:path>
                <a:path w="6350" h="651510">
                  <a:moveTo>
                    <a:pt x="6350" y="581660"/>
                  </a:moveTo>
                  <a:lnTo>
                    <a:pt x="0" y="581660"/>
                  </a:lnTo>
                  <a:lnTo>
                    <a:pt x="0" y="588010"/>
                  </a:lnTo>
                  <a:lnTo>
                    <a:pt x="6350" y="588010"/>
                  </a:lnTo>
                  <a:lnTo>
                    <a:pt x="6350" y="581660"/>
                  </a:lnTo>
                  <a:close/>
                </a:path>
                <a:path w="6350" h="651510">
                  <a:moveTo>
                    <a:pt x="6350" y="588010"/>
                  </a:moveTo>
                  <a:lnTo>
                    <a:pt x="0" y="588010"/>
                  </a:lnTo>
                  <a:lnTo>
                    <a:pt x="0" y="594360"/>
                  </a:lnTo>
                  <a:lnTo>
                    <a:pt x="6350" y="594360"/>
                  </a:lnTo>
                  <a:lnTo>
                    <a:pt x="6350" y="588010"/>
                  </a:lnTo>
                  <a:close/>
                </a:path>
                <a:path w="6350" h="651510">
                  <a:moveTo>
                    <a:pt x="6350" y="594360"/>
                  </a:moveTo>
                  <a:lnTo>
                    <a:pt x="0" y="594360"/>
                  </a:lnTo>
                  <a:lnTo>
                    <a:pt x="0" y="600710"/>
                  </a:lnTo>
                  <a:lnTo>
                    <a:pt x="6350" y="600710"/>
                  </a:lnTo>
                  <a:lnTo>
                    <a:pt x="6350" y="594360"/>
                  </a:lnTo>
                  <a:close/>
                </a:path>
                <a:path w="6350" h="651510">
                  <a:moveTo>
                    <a:pt x="6350" y="600710"/>
                  </a:moveTo>
                  <a:lnTo>
                    <a:pt x="0" y="600710"/>
                  </a:lnTo>
                  <a:lnTo>
                    <a:pt x="0" y="607060"/>
                  </a:lnTo>
                  <a:lnTo>
                    <a:pt x="6350" y="607060"/>
                  </a:lnTo>
                  <a:lnTo>
                    <a:pt x="6350" y="600710"/>
                  </a:lnTo>
                  <a:close/>
                </a:path>
                <a:path w="6350" h="651510">
                  <a:moveTo>
                    <a:pt x="6350" y="607060"/>
                  </a:moveTo>
                  <a:lnTo>
                    <a:pt x="0" y="607060"/>
                  </a:lnTo>
                  <a:lnTo>
                    <a:pt x="0" y="613410"/>
                  </a:lnTo>
                  <a:lnTo>
                    <a:pt x="6350" y="613410"/>
                  </a:lnTo>
                  <a:lnTo>
                    <a:pt x="6350" y="607060"/>
                  </a:lnTo>
                  <a:close/>
                </a:path>
                <a:path w="6350" h="651510">
                  <a:moveTo>
                    <a:pt x="6350" y="613410"/>
                  </a:moveTo>
                  <a:lnTo>
                    <a:pt x="0" y="613410"/>
                  </a:lnTo>
                  <a:lnTo>
                    <a:pt x="0" y="619760"/>
                  </a:lnTo>
                  <a:lnTo>
                    <a:pt x="6350" y="619760"/>
                  </a:lnTo>
                  <a:lnTo>
                    <a:pt x="6350" y="613410"/>
                  </a:lnTo>
                  <a:close/>
                </a:path>
                <a:path w="6350" h="651510">
                  <a:moveTo>
                    <a:pt x="6350" y="619760"/>
                  </a:moveTo>
                  <a:lnTo>
                    <a:pt x="0" y="619760"/>
                  </a:lnTo>
                  <a:lnTo>
                    <a:pt x="0" y="626110"/>
                  </a:lnTo>
                  <a:lnTo>
                    <a:pt x="6350" y="626110"/>
                  </a:lnTo>
                  <a:lnTo>
                    <a:pt x="6350" y="619760"/>
                  </a:lnTo>
                  <a:close/>
                </a:path>
                <a:path w="6350" h="651510">
                  <a:moveTo>
                    <a:pt x="6350" y="626110"/>
                  </a:moveTo>
                  <a:lnTo>
                    <a:pt x="0" y="626110"/>
                  </a:lnTo>
                  <a:lnTo>
                    <a:pt x="0" y="632460"/>
                  </a:lnTo>
                  <a:lnTo>
                    <a:pt x="6350" y="632460"/>
                  </a:lnTo>
                  <a:lnTo>
                    <a:pt x="6350" y="626110"/>
                  </a:lnTo>
                  <a:close/>
                </a:path>
                <a:path w="6350" h="651510">
                  <a:moveTo>
                    <a:pt x="6350" y="632460"/>
                  </a:moveTo>
                  <a:lnTo>
                    <a:pt x="0" y="632460"/>
                  </a:lnTo>
                  <a:lnTo>
                    <a:pt x="0" y="638810"/>
                  </a:lnTo>
                  <a:lnTo>
                    <a:pt x="6350" y="638810"/>
                  </a:lnTo>
                  <a:lnTo>
                    <a:pt x="6350" y="632460"/>
                  </a:lnTo>
                  <a:close/>
                </a:path>
                <a:path w="6350" h="651510">
                  <a:moveTo>
                    <a:pt x="6350" y="638810"/>
                  </a:moveTo>
                  <a:lnTo>
                    <a:pt x="0" y="638810"/>
                  </a:lnTo>
                  <a:lnTo>
                    <a:pt x="0" y="645160"/>
                  </a:lnTo>
                  <a:lnTo>
                    <a:pt x="6350" y="645160"/>
                  </a:lnTo>
                  <a:lnTo>
                    <a:pt x="6350" y="638810"/>
                  </a:lnTo>
                  <a:close/>
                </a:path>
                <a:path w="6350" h="651510">
                  <a:moveTo>
                    <a:pt x="6350" y="645160"/>
                  </a:moveTo>
                  <a:lnTo>
                    <a:pt x="0" y="645160"/>
                  </a:lnTo>
                  <a:lnTo>
                    <a:pt x="0" y="650240"/>
                  </a:lnTo>
                  <a:lnTo>
                    <a:pt x="1269" y="650240"/>
                  </a:lnTo>
                  <a:lnTo>
                    <a:pt x="1269" y="651510"/>
                  </a:lnTo>
                  <a:lnTo>
                    <a:pt x="6350" y="651510"/>
                  </a:lnTo>
                  <a:lnTo>
                    <a:pt x="6350" y="645160"/>
                  </a:lnTo>
                  <a:close/>
                </a:path>
              </a:pathLst>
            </a:custGeom>
            <a:solidFill>
              <a:srgbClr val="1800FB"/>
            </a:solidFill>
          </p:spPr>
          <p:txBody>
            <a:bodyPr bIns="0" lIns="0" rIns="0" rtlCol="0" tIns="0" wrap="square"/>
            <a:p/>
          </p:txBody>
        </p:sp>
        <p:sp>
          <p:nvSpPr>
            <p:cNvPr id="1050029" name="object 1330"/>
            <p:cNvSpPr/>
            <p:nvPr/>
          </p:nvSpPr>
          <p:spPr>
            <a:xfrm>
              <a:off x="6445250" y="4511039"/>
              <a:ext cx="7620" cy="645160"/>
            </a:xfrm>
            <a:custGeom>
              <a:avLst/>
              <a:ahLst/>
              <a:rect l="l" t="t" r="r" b="b"/>
              <a:pathLst>
                <a:path w="7620" h="645160">
                  <a:moveTo>
                    <a:pt x="7620" y="0"/>
                  </a:moveTo>
                  <a:lnTo>
                    <a:pt x="6350" y="0"/>
                  </a:lnTo>
                  <a:lnTo>
                    <a:pt x="6350" y="1269"/>
                  </a:lnTo>
                  <a:lnTo>
                    <a:pt x="5079" y="1269"/>
                  </a:lnTo>
                  <a:lnTo>
                    <a:pt x="5079" y="2539"/>
                  </a:lnTo>
                  <a:lnTo>
                    <a:pt x="2539" y="2539"/>
                  </a:lnTo>
                  <a:lnTo>
                    <a:pt x="2539" y="3809"/>
                  </a:lnTo>
                  <a:lnTo>
                    <a:pt x="1270" y="3809"/>
                  </a:lnTo>
                  <a:lnTo>
                    <a:pt x="1270" y="5079"/>
                  </a:lnTo>
                  <a:lnTo>
                    <a:pt x="0" y="5079"/>
                  </a:lnTo>
                  <a:lnTo>
                    <a:pt x="0" y="6349"/>
                  </a:lnTo>
                  <a:lnTo>
                    <a:pt x="7620" y="6349"/>
                  </a:lnTo>
                  <a:lnTo>
                    <a:pt x="7620" y="0"/>
                  </a:lnTo>
                  <a:close/>
                </a:path>
                <a:path w="7620" h="645160">
                  <a:moveTo>
                    <a:pt x="7620" y="6349"/>
                  </a:moveTo>
                  <a:lnTo>
                    <a:pt x="0" y="6349"/>
                  </a:lnTo>
                  <a:lnTo>
                    <a:pt x="0" y="12699"/>
                  </a:lnTo>
                  <a:lnTo>
                    <a:pt x="7620" y="12699"/>
                  </a:lnTo>
                  <a:lnTo>
                    <a:pt x="7620" y="6349"/>
                  </a:lnTo>
                  <a:close/>
                </a:path>
                <a:path w="7620" h="645160">
                  <a:moveTo>
                    <a:pt x="7620" y="12699"/>
                  </a:moveTo>
                  <a:lnTo>
                    <a:pt x="0" y="12699"/>
                  </a:lnTo>
                  <a:lnTo>
                    <a:pt x="0" y="19049"/>
                  </a:lnTo>
                  <a:lnTo>
                    <a:pt x="7620" y="19049"/>
                  </a:lnTo>
                  <a:lnTo>
                    <a:pt x="7620" y="12699"/>
                  </a:lnTo>
                  <a:close/>
                </a:path>
                <a:path w="7620" h="645160">
                  <a:moveTo>
                    <a:pt x="7620" y="19049"/>
                  </a:moveTo>
                  <a:lnTo>
                    <a:pt x="0" y="19049"/>
                  </a:lnTo>
                  <a:lnTo>
                    <a:pt x="0" y="25399"/>
                  </a:lnTo>
                  <a:lnTo>
                    <a:pt x="7620" y="25399"/>
                  </a:lnTo>
                  <a:lnTo>
                    <a:pt x="7620" y="19049"/>
                  </a:lnTo>
                  <a:close/>
                </a:path>
                <a:path w="7620" h="645160">
                  <a:moveTo>
                    <a:pt x="7620" y="25399"/>
                  </a:moveTo>
                  <a:lnTo>
                    <a:pt x="0" y="25399"/>
                  </a:lnTo>
                  <a:lnTo>
                    <a:pt x="0" y="31749"/>
                  </a:lnTo>
                  <a:lnTo>
                    <a:pt x="7620" y="31749"/>
                  </a:lnTo>
                  <a:lnTo>
                    <a:pt x="7620" y="25399"/>
                  </a:lnTo>
                  <a:close/>
                </a:path>
                <a:path w="7620" h="645160">
                  <a:moveTo>
                    <a:pt x="7620" y="31749"/>
                  </a:moveTo>
                  <a:lnTo>
                    <a:pt x="0" y="31749"/>
                  </a:lnTo>
                  <a:lnTo>
                    <a:pt x="0" y="38099"/>
                  </a:lnTo>
                  <a:lnTo>
                    <a:pt x="7620" y="38099"/>
                  </a:lnTo>
                  <a:lnTo>
                    <a:pt x="7620" y="31749"/>
                  </a:lnTo>
                  <a:close/>
                </a:path>
                <a:path w="7620" h="645160">
                  <a:moveTo>
                    <a:pt x="7620" y="38099"/>
                  </a:moveTo>
                  <a:lnTo>
                    <a:pt x="0" y="38099"/>
                  </a:lnTo>
                  <a:lnTo>
                    <a:pt x="0" y="44449"/>
                  </a:lnTo>
                  <a:lnTo>
                    <a:pt x="7620" y="44449"/>
                  </a:lnTo>
                  <a:lnTo>
                    <a:pt x="7620" y="38099"/>
                  </a:lnTo>
                  <a:close/>
                </a:path>
                <a:path w="7620" h="645160">
                  <a:moveTo>
                    <a:pt x="7620" y="44449"/>
                  </a:moveTo>
                  <a:lnTo>
                    <a:pt x="0" y="44449"/>
                  </a:lnTo>
                  <a:lnTo>
                    <a:pt x="0" y="50799"/>
                  </a:lnTo>
                  <a:lnTo>
                    <a:pt x="7620" y="50799"/>
                  </a:lnTo>
                  <a:lnTo>
                    <a:pt x="7620" y="44449"/>
                  </a:lnTo>
                  <a:close/>
                </a:path>
                <a:path w="7620" h="645160">
                  <a:moveTo>
                    <a:pt x="7620" y="50799"/>
                  </a:moveTo>
                  <a:lnTo>
                    <a:pt x="0" y="50799"/>
                  </a:lnTo>
                  <a:lnTo>
                    <a:pt x="0" y="57149"/>
                  </a:lnTo>
                  <a:lnTo>
                    <a:pt x="7620" y="57149"/>
                  </a:lnTo>
                  <a:lnTo>
                    <a:pt x="7620" y="50799"/>
                  </a:lnTo>
                  <a:close/>
                </a:path>
                <a:path w="7620" h="645160">
                  <a:moveTo>
                    <a:pt x="7620" y="57149"/>
                  </a:moveTo>
                  <a:lnTo>
                    <a:pt x="0" y="57149"/>
                  </a:lnTo>
                  <a:lnTo>
                    <a:pt x="0" y="63499"/>
                  </a:lnTo>
                  <a:lnTo>
                    <a:pt x="7620" y="63499"/>
                  </a:lnTo>
                  <a:lnTo>
                    <a:pt x="7620" y="57149"/>
                  </a:lnTo>
                  <a:close/>
                </a:path>
                <a:path w="7620" h="645160">
                  <a:moveTo>
                    <a:pt x="7620" y="63499"/>
                  </a:moveTo>
                  <a:lnTo>
                    <a:pt x="0" y="63499"/>
                  </a:lnTo>
                  <a:lnTo>
                    <a:pt x="0" y="69849"/>
                  </a:lnTo>
                  <a:lnTo>
                    <a:pt x="7620" y="69849"/>
                  </a:lnTo>
                  <a:lnTo>
                    <a:pt x="7620" y="63499"/>
                  </a:lnTo>
                  <a:close/>
                </a:path>
                <a:path w="7620" h="645160">
                  <a:moveTo>
                    <a:pt x="7620" y="69849"/>
                  </a:moveTo>
                  <a:lnTo>
                    <a:pt x="0" y="69849"/>
                  </a:lnTo>
                  <a:lnTo>
                    <a:pt x="0" y="76199"/>
                  </a:lnTo>
                  <a:lnTo>
                    <a:pt x="7620" y="76199"/>
                  </a:lnTo>
                  <a:lnTo>
                    <a:pt x="7620" y="69849"/>
                  </a:lnTo>
                  <a:close/>
                </a:path>
                <a:path w="7620" h="645160">
                  <a:moveTo>
                    <a:pt x="7620" y="76199"/>
                  </a:moveTo>
                  <a:lnTo>
                    <a:pt x="0" y="76199"/>
                  </a:lnTo>
                  <a:lnTo>
                    <a:pt x="0" y="82549"/>
                  </a:lnTo>
                  <a:lnTo>
                    <a:pt x="7620" y="82549"/>
                  </a:lnTo>
                  <a:lnTo>
                    <a:pt x="7620" y="76199"/>
                  </a:lnTo>
                  <a:close/>
                </a:path>
                <a:path w="7620" h="645160">
                  <a:moveTo>
                    <a:pt x="7620" y="82549"/>
                  </a:moveTo>
                  <a:lnTo>
                    <a:pt x="0" y="82549"/>
                  </a:lnTo>
                  <a:lnTo>
                    <a:pt x="0" y="88899"/>
                  </a:lnTo>
                  <a:lnTo>
                    <a:pt x="7620" y="88899"/>
                  </a:lnTo>
                  <a:lnTo>
                    <a:pt x="7620" y="82549"/>
                  </a:lnTo>
                  <a:close/>
                </a:path>
                <a:path w="7620" h="645160">
                  <a:moveTo>
                    <a:pt x="7620" y="88899"/>
                  </a:moveTo>
                  <a:lnTo>
                    <a:pt x="0" y="88899"/>
                  </a:lnTo>
                  <a:lnTo>
                    <a:pt x="0" y="95249"/>
                  </a:lnTo>
                  <a:lnTo>
                    <a:pt x="7620" y="95249"/>
                  </a:lnTo>
                  <a:lnTo>
                    <a:pt x="7620" y="88899"/>
                  </a:lnTo>
                  <a:close/>
                </a:path>
                <a:path w="7620" h="645160">
                  <a:moveTo>
                    <a:pt x="7620" y="95249"/>
                  </a:moveTo>
                  <a:lnTo>
                    <a:pt x="0" y="95249"/>
                  </a:lnTo>
                  <a:lnTo>
                    <a:pt x="0" y="100329"/>
                  </a:lnTo>
                  <a:lnTo>
                    <a:pt x="7620" y="100329"/>
                  </a:lnTo>
                  <a:lnTo>
                    <a:pt x="7620" y="95249"/>
                  </a:lnTo>
                  <a:close/>
                </a:path>
                <a:path w="7620" h="645160">
                  <a:moveTo>
                    <a:pt x="7620" y="100329"/>
                  </a:moveTo>
                  <a:lnTo>
                    <a:pt x="0" y="100329"/>
                  </a:lnTo>
                  <a:lnTo>
                    <a:pt x="0" y="107949"/>
                  </a:lnTo>
                  <a:lnTo>
                    <a:pt x="7620" y="107949"/>
                  </a:lnTo>
                  <a:lnTo>
                    <a:pt x="7620" y="100329"/>
                  </a:lnTo>
                  <a:close/>
                </a:path>
                <a:path w="7620" h="645160">
                  <a:moveTo>
                    <a:pt x="7620" y="107949"/>
                  </a:moveTo>
                  <a:lnTo>
                    <a:pt x="0" y="107949"/>
                  </a:lnTo>
                  <a:lnTo>
                    <a:pt x="0" y="114299"/>
                  </a:lnTo>
                  <a:lnTo>
                    <a:pt x="7620" y="114299"/>
                  </a:lnTo>
                  <a:lnTo>
                    <a:pt x="7620" y="107949"/>
                  </a:lnTo>
                  <a:close/>
                </a:path>
                <a:path w="7620" h="645160">
                  <a:moveTo>
                    <a:pt x="7620" y="114299"/>
                  </a:moveTo>
                  <a:lnTo>
                    <a:pt x="0" y="114299"/>
                  </a:lnTo>
                  <a:lnTo>
                    <a:pt x="0" y="120649"/>
                  </a:lnTo>
                  <a:lnTo>
                    <a:pt x="7620" y="120649"/>
                  </a:lnTo>
                  <a:lnTo>
                    <a:pt x="7620" y="114299"/>
                  </a:lnTo>
                  <a:close/>
                </a:path>
                <a:path w="7620" h="645160">
                  <a:moveTo>
                    <a:pt x="7620" y="120649"/>
                  </a:moveTo>
                  <a:lnTo>
                    <a:pt x="0" y="120649"/>
                  </a:lnTo>
                  <a:lnTo>
                    <a:pt x="0" y="126999"/>
                  </a:lnTo>
                  <a:lnTo>
                    <a:pt x="7620" y="126999"/>
                  </a:lnTo>
                  <a:lnTo>
                    <a:pt x="7620" y="120649"/>
                  </a:lnTo>
                  <a:close/>
                </a:path>
                <a:path w="7620" h="645160">
                  <a:moveTo>
                    <a:pt x="7620" y="126999"/>
                  </a:moveTo>
                  <a:lnTo>
                    <a:pt x="0" y="126999"/>
                  </a:lnTo>
                  <a:lnTo>
                    <a:pt x="0" y="133349"/>
                  </a:lnTo>
                  <a:lnTo>
                    <a:pt x="7620" y="133349"/>
                  </a:lnTo>
                  <a:lnTo>
                    <a:pt x="7620" y="126999"/>
                  </a:lnTo>
                  <a:close/>
                </a:path>
                <a:path w="7620" h="645160">
                  <a:moveTo>
                    <a:pt x="7620" y="133349"/>
                  </a:moveTo>
                  <a:lnTo>
                    <a:pt x="0" y="133349"/>
                  </a:lnTo>
                  <a:lnTo>
                    <a:pt x="0" y="139699"/>
                  </a:lnTo>
                  <a:lnTo>
                    <a:pt x="7620" y="139699"/>
                  </a:lnTo>
                  <a:lnTo>
                    <a:pt x="7620" y="133349"/>
                  </a:lnTo>
                  <a:close/>
                </a:path>
                <a:path w="7620" h="645160">
                  <a:moveTo>
                    <a:pt x="7620" y="139699"/>
                  </a:moveTo>
                  <a:lnTo>
                    <a:pt x="0" y="139699"/>
                  </a:lnTo>
                  <a:lnTo>
                    <a:pt x="0" y="146049"/>
                  </a:lnTo>
                  <a:lnTo>
                    <a:pt x="7620" y="146049"/>
                  </a:lnTo>
                  <a:lnTo>
                    <a:pt x="7620" y="139699"/>
                  </a:lnTo>
                  <a:close/>
                </a:path>
                <a:path w="7620" h="645160">
                  <a:moveTo>
                    <a:pt x="7620" y="146049"/>
                  </a:moveTo>
                  <a:lnTo>
                    <a:pt x="0" y="146049"/>
                  </a:lnTo>
                  <a:lnTo>
                    <a:pt x="0" y="152399"/>
                  </a:lnTo>
                  <a:lnTo>
                    <a:pt x="7620" y="152399"/>
                  </a:lnTo>
                  <a:lnTo>
                    <a:pt x="7620" y="146049"/>
                  </a:lnTo>
                  <a:close/>
                </a:path>
                <a:path w="7620" h="645160">
                  <a:moveTo>
                    <a:pt x="7620" y="152399"/>
                  </a:moveTo>
                  <a:lnTo>
                    <a:pt x="0" y="152399"/>
                  </a:lnTo>
                  <a:lnTo>
                    <a:pt x="0" y="158749"/>
                  </a:lnTo>
                  <a:lnTo>
                    <a:pt x="7620" y="158749"/>
                  </a:lnTo>
                  <a:lnTo>
                    <a:pt x="7620" y="152399"/>
                  </a:lnTo>
                  <a:close/>
                </a:path>
                <a:path w="7620" h="645160">
                  <a:moveTo>
                    <a:pt x="7620" y="158749"/>
                  </a:moveTo>
                  <a:lnTo>
                    <a:pt x="0" y="158749"/>
                  </a:lnTo>
                  <a:lnTo>
                    <a:pt x="0" y="165099"/>
                  </a:lnTo>
                  <a:lnTo>
                    <a:pt x="7620" y="165099"/>
                  </a:lnTo>
                  <a:lnTo>
                    <a:pt x="7620" y="158749"/>
                  </a:lnTo>
                  <a:close/>
                </a:path>
                <a:path w="7620" h="645160">
                  <a:moveTo>
                    <a:pt x="7620" y="165099"/>
                  </a:moveTo>
                  <a:lnTo>
                    <a:pt x="0" y="165099"/>
                  </a:lnTo>
                  <a:lnTo>
                    <a:pt x="0" y="167639"/>
                  </a:lnTo>
                  <a:lnTo>
                    <a:pt x="7620" y="167639"/>
                  </a:lnTo>
                  <a:lnTo>
                    <a:pt x="7620" y="165099"/>
                  </a:lnTo>
                  <a:close/>
                </a:path>
                <a:path w="7620" h="645160">
                  <a:moveTo>
                    <a:pt x="7620" y="293369"/>
                  </a:moveTo>
                  <a:lnTo>
                    <a:pt x="6350" y="293369"/>
                  </a:lnTo>
                  <a:lnTo>
                    <a:pt x="6350" y="294639"/>
                  </a:lnTo>
                  <a:lnTo>
                    <a:pt x="3810" y="294639"/>
                  </a:lnTo>
                  <a:lnTo>
                    <a:pt x="3810" y="295909"/>
                  </a:lnTo>
                  <a:lnTo>
                    <a:pt x="1270" y="295909"/>
                  </a:lnTo>
                  <a:lnTo>
                    <a:pt x="1270" y="297179"/>
                  </a:lnTo>
                  <a:lnTo>
                    <a:pt x="0" y="297179"/>
                  </a:lnTo>
                  <a:lnTo>
                    <a:pt x="0" y="298449"/>
                  </a:lnTo>
                  <a:lnTo>
                    <a:pt x="7620" y="298449"/>
                  </a:lnTo>
                  <a:lnTo>
                    <a:pt x="7620" y="293369"/>
                  </a:lnTo>
                  <a:close/>
                </a:path>
                <a:path w="7620" h="645160">
                  <a:moveTo>
                    <a:pt x="7620" y="298449"/>
                  </a:moveTo>
                  <a:lnTo>
                    <a:pt x="0" y="298449"/>
                  </a:lnTo>
                  <a:lnTo>
                    <a:pt x="0" y="304799"/>
                  </a:lnTo>
                  <a:lnTo>
                    <a:pt x="7620" y="304799"/>
                  </a:lnTo>
                  <a:lnTo>
                    <a:pt x="7620" y="298449"/>
                  </a:lnTo>
                  <a:close/>
                </a:path>
                <a:path w="7620" h="645160">
                  <a:moveTo>
                    <a:pt x="7620" y="304799"/>
                  </a:moveTo>
                  <a:lnTo>
                    <a:pt x="0" y="304799"/>
                  </a:lnTo>
                  <a:lnTo>
                    <a:pt x="0" y="311149"/>
                  </a:lnTo>
                  <a:lnTo>
                    <a:pt x="7620" y="311149"/>
                  </a:lnTo>
                  <a:lnTo>
                    <a:pt x="7620" y="304799"/>
                  </a:lnTo>
                  <a:close/>
                </a:path>
                <a:path w="7620" h="645160">
                  <a:moveTo>
                    <a:pt x="7620" y="311149"/>
                  </a:moveTo>
                  <a:lnTo>
                    <a:pt x="0" y="311149"/>
                  </a:lnTo>
                  <a:lnTo>
                    <a:pt x="0" y="317499"/>
                  </a:lnTo>
                  <a:lnTo>
                    <a:pt x="7620" y="317499"/>
                  </a:lnTo>
                  <a:lnTo>
                    <a:pt x="7620" y="311149"/>
                  </a:lnTo>
                  <a:close/>
                </a:path>
                <a:path w="7620" h="645160">
                  <a:moveTo>
                    <a:pt x="7620" y="317499"/>
                  </a:moveTo>
                  <a:lnTo>
                    <a:pt x="0" y="317499"/>
                  </a:lnTo>
                  <a:lnTo>
                    <a:pt x="0" y="323849"/>
                  </a:lnTo>
                  <a:lnTo>
                    <a:pt x="7620" y="323849"/>
                  </a:lnTo>
                  <a:lnTo>
                    <a:pt x="7620" y="317499"/>
                  </a:lnTo>
                  <a:close/>
                </a:path>
                <a:path w="7620" h="645160">
                  <a:moveTo>
                    <a:pt x="7620" y="323849"/>
                  </a:moveTo>
                  <a:lnTo>
                    <a:pt x="0" y="323849"/>
                  </a:lnTo>
                  <a:lnTo>
                    <a:pt x="0" y="330199"/>
                  </a:lnTo>
                  <a:lnTo>
                    <a:pt x="7620" y="330199"/>
                  </a:lnTo>
                  <a:lnTo>
                    <a:pt x="7620" y="323849"/>
                  </a:lnTo>
                  <a:close/>
                </a:path>
                <a:path w="7620" h="645160">
                  <a:moveTo>
                    <a:pt x="7620" y="330199"/>
                  </a:moveTo>
                  <a:lnTo>
                    <a:pt x="0" y="330199"/>
                  </a:lnTo>
                  <a:lnTo>
                    <a:pt x="0" y="336549"/>
                  </a:lnTo>
                  <a:lnTo>
                    <a:pt x="7620" y="336549"/>
                  </a:lnTo>
                  <a:lnTo>
                    <a:pt x="7620" y="330199"/>
                  </a:lnTo>
                  <a:close/>
                </a:path>
                <a:path w="7620" h="645160">
                  <a:moveTo>
                    <a:pt x="7620" y="336549"/>
                  </a:moveTo>
                  <a:lnTo>
                    <a:pt x="0" y="336549"/>
                  </a:lnTo>
                  <a:lnTo>
                    <a:pt x="0" y="342899"/>
                  </a:lnTo>
                  <a:lnTo>
                    <a:pt x="7620" y="342899"/>
                  </a:lnTo>
                  <a:lnTo>
                    <a:pt x="7620" y="336549"/>
                  </a:lnTo>
                  <a:close/>
                </a:path>
                <a:path w="7620" h="645160">
                  <a:moveTo>
                    <a:pt x="7620" y="342899"/>
                  </a:moveTo>
                  <a:lnTo>
                    <a:pt x="0" y="342899"/>
                  </a:lnTo>
                  <a:lnTo>
                    <a:pt x="0" y="349249"/>
                  </a:lnTo>
                  <a:lnTo>
                    <a:pt x="7620" y="349249"/>
                  </a:lnTo>
                  <a:lnTo>
                    <a:pt x="7620" y="342899"/>
                  </a:lnTo>
                  <a:close/>
                </a:path>
                <a:path w="7620" h="645160">
                  <a:moveTo>
                    <a:pt x="7620" y="349249"/>
                  </a:moveTo>
                  <a:lnTo>
                    <a:pt x="0" y="349249"/>
                  </a:lnTo>
                  <a:lnTo>
                    <a:pt x="0" y="355599"/>
                  </a:lnTo>
                  <a:lnTo>
                    <a:pt x="7620" y="355599"/>
                  </a:lnTo>
                  <a:lnTo>
                    <a:pt x="7620" y="349249"/>
                  </a:lnTo>
                  <a:close/>
                </a:path>
                <a:path w="7620" h="645160">
                  <a:moveTo>
                    <a:pt x="7620" y="355599"/>
                  </a:moveTo>
                  <a:lnTo>
                    <a:pt x="0" y="355599"/>
                  </a:lnTo>
                  <a:lnTo>
                    <a:pt x="0" y="361949"/>
                  </a:lnTo>
                  <a:lnTo>
                    <a:pt x="7620" y="361949"/>
                  </a:lnTo>
                  <a:lnTo>
                    <a:pt x="7620" y="355599"/>
                  </a:lnTo>
                  <a:close/>
                </a:path>
                <a:path w="7620" h="645160">
                  <a:moveTo>
                    <a:pt x="7620" y="361949"/>
                  </a:moveTo>
                  <a:lnTo>
                    <a:pt x="0" y="361949"/>
                  </a:lnTo>
                  <a:lnTo>
                    <a:pt x="0" y="368299"/>
                  </a:lnTo>
                  <a:lnTo>
                    <a:pt x="7620" y="368299"/>
                  </a:lnTo>
                  <a:lnTo>
                    <a:pt x="7620" y="361949"/>
                  </a:lnTo>
                  <a:close/>
                </a:path>
                <a:path w="7620" h="645160">
                  <a:moveTo>
                    <a:pt x="7620" y="368299"/>
                  </a:moveTo>
                  <a:lnTo>
                    <a:pt x="0" y="368299"/>
                  </a:lnTo>
                  <a:lnTo>
                    <a:pt x="0" y="374649"/>
                  </a:lnTo>
                  <a:lnTo>
                    <a:pt x="7620" y="374649"/>
                  </a:lnTo>
                  <a:lnTo>
                    <a:pt x="7620" y="368299"/>
                  </a:lnTo>
                  <a:close/>
                </a:path>
                <a:path w="7620" h="645160">
                  <a:moveTo>
                    <a:pt x="7620" y="374649"/>
                  </a:moveTo>
                  <a:lnTo>
                    <a:pt x="0" y="374649"/>
                  </a:lnTo>
                  <a:lnTo>
                    <a:pt x="0" y="380999"/>
                  </a:lnTo>
                  <a:lnTo>
                    <a:pt x="7620" y="380999"/>
                  </a:lnTo>
                  <a:lnTo>
                    <a:pt x="7620" y="374649"/>
                  </a:lnTo>
                  <a:close/>
                </a:path>
                <a:path w="7620" h="645160">
                  <a:moveTo>
                    <a:pt x="7620" y="380999"/>
                  </a:moveTo>
                  <a:lnTo>
                    <a:pt x="0" y="380999"/>
                  </a:lnTo>
                  <a:lnTo>
                    <a:pt x="0" y="387349"/>
                  </a:lnTo>
                  <a:lnTo>
                    <a:pt x="7620" y="387349"/>
                  </a:lnTo>
                  <a:lnTo>
                    <a:pt x="7620" y="380999"/>
                  </a:lnTo>
                  <a:close/>
                </a:path>
                <a:path w="7620" h="645160">
                  <a:moveTo>
                    <a:pt x="7620" y="387349"/>
                  </a:moveTo>
                  <a:lnTo>
                    <a:pt x="0" y="387349"/>
                  </a:lnTo>
                  <a:lnTo>
                    <a:pt x="0" y="393699"/>
                  </a:lnTo>
                  <a:lnTo>
                    <a:pt x="7620" y="393699"/>
                  </a:lnTo>
                  <a:lnTo>
                    <a:pt x="7620" y="387349"/>
                  </a:lnTo>
                  <a:close/>
                </a:path>
                <a:path w="7620" h="645160">
                  <a:moveTo>
                    <a:pt x="7620" y="393699"/>
                  </a:moveTo>
                  <a:lnTo>
                    <a:pt x="0" y="393699"/>
                  </a:lnTo>
                  <a:lnTo>
                    <a:pt x="0" y="400049"/>
                  </a:lnTo>
                  <a:lnTo>
                    <a:pt x="7620" y="400049"/>
                  </a:lnTo>
                  <a:lnTo>
                    <a:pt x="7620" y="393699"/>
                  </a:lnTo>
                  <a:close/>
                </a:path>
                <a:path w="7620" h="645160">
                  <a:moveTo>
                    <a:pt x="7620" y="400049"/>
                  </a:moveTo>
                  <a:lnTo>
                    <a:pt x="0" y="400049"/>
                  </a:lnTo>
                  <a:lnTo>
                    <a:pt x="0" y="406399"/>
                  </a:lnTo>
                  <a:lnTo>
                    <a:pt x="7620" y="406399"/>
                  </a:lnTo>
                  <a:lnTo>
                    <a:pt x="7620" y="400049"/>
                  </a:lnTo>
                  <a:close/>
                </a:path>
                <a:path w="7620" h="645160">
                  <a:moveTo>
                    <a:pt x="7620" y="406399"/>
                  </a:moveTo>
                  <a:lnTo>
                    <a:pt x="0" y="406399"/>
                  </a:lnTo>
                  <a:lnTo>
                    <a:pt x="0" y="412749"/>
                  </a:lnTo>
                  <a:lnTo>
                    <a:pt x="7620" y="412749"/>
                  </a:lnTo>
                  <a:lnTo>
                    <a:pt x="7620" y="406399"/>
                  </a:lnTo>
                  <a:close/>
                </a:path>
                <a:path w="7620" h="645160">
                  <a:moveTo>
                    <a:pt x="7620" y="412749"/>
                  </a:moveTo>
                  <a:lnTo>
                    <a:pt x="0" y="412749"/>
                  </a:lnTo>
                  <a:lnTo>
                    <a:pt x="0" y="419099"/>
                  </a:lnTo>
                  <a:lnTo>
                    <a:pt x="7620" y="419099"/>
                  </a:lnTo>
                  <a:lnTo>
                    <a:pt x="7620" y="412749"/>
                  </a:lnTo>
                  <a:close/>
                </a:path>
                <a:path w="7620" h="645160">
                  <a:moveTo>
                    <a:pt x="7620" y="419099"/>
                  </a:moveTo>
                  <a:lnTo>
                    <a:pt x="0" y="419099"/>
                  </a:lnTo>
                  <a:lnTo>
                    <a:pt x="0" y="425449"/>
                  </a:lnTo>
                  <a:lnTo>
                    <a:pt x="7620" y="425449"/>
                  </a:lnTo>
                  <a:lnTo>
                    <a:pt x="7620" y="419099"/>
                  </a:lnTo>
                  <a:close/>
                </a:path>
                <a:path w="7620" h="645160">
                  <a:moveTo>
                    <a:pt x="7620" y="425449"/>
                  </a:moveTo>
                  <a:lnTo>
                    <a:pt x="0" y="425449"/>
                  </a:lnTo>
                  <a:lnTo>
                    <a:pt x="0" y="450849"/>
                  </a:lnTo>
                  <a:lnTo>
                    <a:pt x="7620" y="450849"/>
                  </a:lnTo>
                  <a:lnTo>
                    <a:pt x="7620" y="425449"/>
                  </a:lnTo>
                  <a:close/>
                </a:path>
                <a:path w="7620" h="645160">
                  <a:moveTo>
                    <a:pt x="7620" y="450849"/>
                  </a:moveTo>
                  <a:lnTo>
                    <a:pt x="0" y="450849"/>
                  </a:lnTo>
                  <a:lnTo>
                    <a:pt x="0" y="455929"/>
                  </a:lnTo>
                  <a:lnTo>
                    <a:pt x="7620" y="455929"/>
                  </a:lnTo>
                  <a:lnTo>
                    <a:pt x="7620" y="450849"/>
                  </a:lnTo>
                  <a:close/>
                </a:path>
                <a:path w="7620" h="645160">
                  <a:moveTo>
                    <a:pt x="7620" y="455929"/>
                  </a:moveTo>
                  <a:lnTo>
                    <a:pt x="0" y="455929"/>
                  </a:lnTo>
                  <a:lnTo>
                    <a:pt x="0" y="463549"/>
                  </a:lnTo>
                  <a:lnTo>
                    <a:pt x="7620" y="463549"/>
                  </a:lnTo>
                  <a:lnTo>
                    <a:pt x="7620" y="455929"/>
                  </a:lnTo>
                  <a:close/>
                </a:path>
                <a:path w="7620" h="645160">
                  <a:moveTo>
                    <a:pt x="7620" y="463549"/>
                  </a:moveTo>
                  <a:lnTo>
                    <a:pt x="0" y="463549"/>
                  </a:lnTo>
                  <a:lnTo>
                    <a:pt x="0" y="469899"/>
                  </a:lnTo>
                  <a:lnTo>
                    <a:pt x="7620" y="469899"/>
                  </a:lnTo>
                  <a:lnTo>
                    <a:pt x="7620" y="463549"/>
                  </a:lnTo>
                  <a:close/>
                </a:path>
                <a:path w="7620" h="645160">
                  <a:moveTo>
                    <a:pt x="7620" y="469899"/>
                  </a:moveTo>
                  <a:lnTo>
                    <a:pt x="0" y="469899"/>
                  </a:lnTo>
                  <a:lnTo>
                    <a:pt x="0" y="476249"/>
                  </a:lnTo>
                  <a:lnTo>
                    <a:pt x="7620" y="476249"/>
                  </a:lnTo>
                  <a:lnTo>
                    <a:pt x="7620" y="469899"/>
                  </a:lnTo>
                  <a:close/>
                </a:path>
                <a:path w="7620" h="645160">
                  <a:moveTo>
                    <a:pt x="7620" y="476249"/>
                  </a:moveTo>
                  <a:lnTo>
                    <a:pt x="0" y="476249"/>
                  </a:lnTo>
                  <a:lnTo>
                    <a:pt x="0" y="482599"/>
                  </a:lnTo>
                  <a:lnTo>
                    <a:pt x="7620" y="482599"/>
                  </a:lnTo>
                  <a:lnTo>
                    <a:pt x="7620" y="476249"/>
                  </a:lnTo>
                  <a:close/>
                </a:path>
                <a:path w="7620" h="645160">
                  <a:moveTo>
                    <a:pt x="7620" y="482599"/>
                  </a:moveTo>
                  <a:lnTo>
                    <a:pt x="0" y="482599"/>
                  </a:lnTo>
                  <a:lnTo>
                    <a:pt x="0" y="488949"/>
                  </a:lnTo>
                  <a:lnTo>
                    <a:pt x="7620" y="488949"/>
                  </a:lnTo>
                  <a:lnTo>
                    <a:pt x="7620" y="482599"/>
                  </a:lnTo>
                  <a:close/>
                </a:path>
                <a:path w="7620" h="645160">
                  <a:moveTo>
                    <a:pt x="7620" y="488949"/>
                  </a:moveTo>
                  <a:lnTo>
                    <a:pt x="0" y="488949"/>
                  </a:lnTo>
                  <a:lnTo>
                    <a:pt x="0" y="495299"/>
                  </a:lnTo>
                  <a:lnTo>
                    <a:pt x="7620" y="495299"/>
                  </a:lnTo>
                  <a:lnTo>
                    <a:pt x="7620" y="488949"/>
                  </a:lnTo>
                  <a:close/>
                </a:path>
                <a:path w="7620" h="645160">
                  <a:moveTo>
                    <a:pt x="7620" y="495299"/>
                  </a:moveTo>
                  <a:lnTo>
                    <a:pt x="0" y="495299"/>
                  </a:lnTo>
                  <a:lnTo>
                    <a:pt x="0" y="501649"/>
                  </a:lnTo>
                  <a:lnTo>
                    <a:pt x="7620" y="501649"/>
                  </a:lnTo>
                  <a:lnTo>
                    <a:pt x="7620" y="495299"/>
                  </a:lnTo>
                  <a:close/>
                </a:path>
                <a:path w="7620" h="645160">
                  <a:moveTo>
                    <a:pt x="7620" y="501649"/>
                  </a:moveTo>
                  <a:lnTo>
                    <a:pt x="0" y="501649"/>
                  </a:lnTo>
                  <a:lnTo>
                    <a:pt x="0" y="507999"/>
                  </a:lnTo>
                  <a:lnTo>
                    <a:pt x="7620" y="507999"/>
                  </a:lnTo>
                  <a:lnTo>
                    <a:pt x="7620" y="501649"/>
                  </a:lnTo>
                  <a:close/>
                </a:path>
                <a:path w="7620" h="645160">
                  <a:moveTo>
                    <a:pt x="7620" y="507999"/>
                  </a:moveTo>
                  <a:lnTo>
                    <a:pt x="0" y="507999"/>
                  </a:lnTo>
                  <a:lnTo>
                    <a:pt x="0" y="514349"/>
                  </a:lnTo>
                  <a:lnTo>
                    <a:pt x="7620" y="514349"/>
                  </a:lnTo>
                  <a:lnTo>
                    <a:pt x="7620" y="507999"/>
                  </a:lnTo>
                  <a:close/>
                </a:path>
                <a:path w="7620" h="645160">
                  <a:moveTo>
                    <a:pt x="7620" y="514349"/>
                  </a:moveTo>
                  <a:lnTo>
                    <a:pt x="0" y="514349"/>
                  </a:lnTo>
                  <a:lnTo>
                    <a:pt x="0" y="520699"/>
                  </a:lnTo>
                  <a:lnTo>
                    <a:pt x="7620" y="520699"/>
                  </a:lnTo>
                  <a:lnTo>
                    <a:pt x="7620" y="514349"/>
                  </a:lnTo>
                  <a:close/>
                </a:path>
                <a:path w="7620" h="645160">
                  <a:moveTo>
                    <a:pt x="7620" y="520699"/>
                  </a:moveTo>
                  <a:lnTo>
                    <a:pt x="0" y="520699"/>
                  </a:lnTo>
                  <a:lnTo>
                    <a:pt x="0" y="538479"/>
                  </a:lnTo>
                  <a:lnTo>
                    <a:pt x="7620" y="538479"/>
                  </a:lnTo>
                  <a:lnTo>
                    <a:pt x="7620" y="520699"/>
                  </a:lnTo>
                  <a:close/>
                </a:path>
                <a:path w="7620" h="645160">
                  <a:moveTo>
                    <a:pt x="7620" y="538479"/>
                  </a:moveTo>
                  <a:lnTo>
                    <a:pt x="0" y="538479"/>
                  </a:lnTo>
                  <a:lnTo>
                    <a:pt x="0" y="546099"/>
                  </a:lnTo>
                  <a:lnTo>
                    <a:pt x="7620" y="546099"/>
                  </a:lnTo>
                  <a:lnTo>
                    <a:pt x="7620" y="538479"/>
                  </a:lnTo>
                  <a:close/>
                </a:path>
                <a:path w="7620" h="645160">
                  <a:moveTo>
                    <a:pt x="7620" y="546099"/>
                  </a:moveTo>
                  <a:lnTo>
                    <a:pt x="0" y="546099"/>
                  </a:lnTo>
                  <a:lnTo>
                    <a:pt x="0" y="551179"/>
                  </a:lnTo>
                  <a:lnTo>
                    <a:pt x="7620" y="551179"/>
                  </a:lnTo>
                  <a:lnTo>
                    <a:pt x="7620" y="546099"/>
                  </a:lnTo>
                  <a:close/>
                </a:path>
                <a:path w="7620" h="645160">
                  <a:moveTo>
                    <a:pt x="7620" y="551179"/>
                  </a:moveTo>
                  <a:lnTo>
                    <a:pt x="0" y="551179"/>
                  </a:lnTo>
                  <a:lnTo>
                    <a:pt x="0" y="558799"/>
                  </a:lnTo>
                  <a:lnTo>
                    <a:pt x="7620" y="558799"/>
                  </a:lnTo>
                  <a:lnTo>
                    <a:pt x="7620" y="551179"/>
                  </a:lnTo>
                  <a:close/>
                </a:path>
                <a:path w="7620" h="645160">
                  <a:moveTo>
                    <a:pt x="7620" y="558799"/>
                  </a:moveTo>
                  <a:lnTo>
                    <a:pt x="0" y="558799"/>
                  </a:lnTo>
                  <a:lnTo>
                    <a:pt x="0" y="565149"/>
                  </a:lnTo>
                  <a:lnTo>
                    <a:pt x="7620" y="565149"/>
                  </a:lnTo>
                  <a:lnTo>
                    <a:pt x="7620" y="558799"/>
                  </a:lnTo>
                  <a:close/>
                </a:path>
                <a:path w="7620" h="645160">
                  <a:moveTo>
                    <a:pt x="7620" y="565149"/>
                  </a:moveTo>
                  <a:lnTo>
                    <a:pt x="0" y="565149"/>
                  </a:lnTo>
                  <a:lnTo>
                    <a:pt x="0" y="571499"/>
                  </a:lnTo>
                  <a:lnTo>
                    <a:pt x="7620" y="571499"/>
                  </a:lnTo>
                  <a:lnTo>
                    <a:pt x="7620" y="565149"/>
                  </a:lnTo>
                  <a:close/>
                </a:path>
                <a:path w="7620" h="645160">
                  <a:moveTo>
                    <a:pt x="7620" y="571499"/>
                  </a:moveTo>
                  <a:lnTo>
                    <a:pt x="0" y="571499"/>
                  </a:lnTo>
                  <a:lnTo>
                    <a:pt x="0" y="577849"/>
                  </a:lnTo>
                  <a:lnTo>
                    <a:pt x="7620" y="577849"/>
                  </a:lnTo>
                  <a:lnTo>
                    <a:pt x="7620" y="571499"/>
                  </a:lnTo>
                  <a:close/>
                </a:path>
                <a:path w="7620" h="645160">
                  <a:moveTo>
                    <a:pt x="7620" y="577849"/>
                  </a:moveTo>
                  <a:lnTo>
                    <a:pt x="0" y="577849"/>
                  </a:lnTo>
                  <a:lnTo>
                    <a:pt x="0" y="584199"/>
                  </a:lnTo>
                  <a:lnTo>
                    <a:pt x="7620" y="584199"/>
                  </a:lnTo>
                  <a:lnTo>
                    <a:pt x="7620" y="577849"/>
                  </a:lnTo>
                  <a:close/>
                </a:path>
                <a:path w="7620" h="645160">
                  <a:moveTo>
                    <a:pt x="7620" y="584199"/>
                  </a:moveTo>
                  <a:lnTo>
                    <a:pt x="0" y="584199"/>
                  </a:lnTo>
                  <a:lnTo>
                    <a:pt x="0" y="590549"/>
                  </a:lnTo>
                  <a:lnTo>
                    <a:pt x="7620" y="590549"/>
                  </a:lnTo>
                  <a:lnTo>
                    <a:pt x="7620" y="584199"/>
                  </a:lnTo>
                  <a:close/>
                </a:path>
                <a:path w="7620" h="645160">
                  <a:moveTo>
                    <a:pt x="7620" y="590549"/>
                  </a:moveTo>
                  <a:lnTo>
                    <a:pt x="0" y="590549"/>
                  </a:lnTo>
                  <a:lnTo>
                    <a:pt x="0" y="596899"/>
                  </a:lnTo>
                  <a:lnTo>
                    <a:pt x="7620" y="596899"/>
                  </a:lnTo>
                  <a:lnTo>
                    <a:pt x="7620" y="590549"/>
                  </a:lnTo>
                  <a:close/>
                </a:path>
                <a:path w="7620" h="645160">
                  <a:moveTo>
                    <a:pt x="7620" y="596899"/>
                  </a:moveTo>
                  <a:lnTo>
                    <a:pt x="0" y="596899"/>
                  </a:lnTo>
                  <a:lnTo>
                    <a:pt x="0" y="603249"/>
                  </a:lnTo>
                  <a:lnTo>
                    <a:pt x="7620" y="603249"/>
                  </a:lnTo>
                  <a:lnTo>
                    <a:pt x="7620" y="596899"/>
                  </a:lnTo>
                  <a:close/>
                </a:path>
                <a:path w="7620" h="645160">
                  <a:moveTo>
                    <a:pt x="7620" y="603249"/>
                  </a:moveTo>
                  <a:lnTo>
                    <a:pt x="0" y="603249"/>
                  </a:lnTo>
                  <a:lnTo>
                    <a:pt x="0" y="609599"/>
                  </a:lnTo>
                  <a:lnTo>
                    <a:pt x="7620" y="609599"/>
                  </a:lnTo>
                  <a:lnTo>
                    <a:pt x="7620" y="603249"/>
                  </a:lnTo>
                  <a:close/>
                </a:path>
                <a:path w="7620" h="645160">
                  <a:moveTo>
                    <a:pt x="7620" y="609599"/>
                  </a:moveTo>
                  <a:lnTo>
                    <a:pt x="0" y="609599"/>
                  </a:lnTo>
                  <a:lnTo>
                    <a:pt x="0" y="615949"/>
                  </a:lnTo>
                  <a:lnTo>
                    <a:pt x="7620" y="615949"/>
                  </a:lnTo>
                  <a:lnTo>
                    <a:pt x="7620" y="609599"/>
                  </a:lnTo>
                  <a:close/>
                </a:path>
                <a:path w="7620" h="645160">
                  <a:moveTo>
                    <a:pt x="7620" y="615949"/>
                  </a:moveTo>
                  <a:lnTo>
                    <a:pt x="0" y="615949"/>
                  </a:lnTo>
                  <a:lnTo>
                    <a:pt x="0" y="622299"/>
                  </a:lnTo>
                  <a:lnTo>
                    <a:pt x="7620" y="622299"/>
                  </a:lnTo>
                  <a:lnTo>
                    <a:pt x="7620" y="615949"/>
                  </a:lnTo>
                  <a:close/>
                </a:path>
                <a:path w="7620" h="645160">
                  <a:moveTo>
                    <a:pt x="7620" y="622299"/>
                  </a:moveTo>
                  <a:lnTo>
                    <a:pt x="0" y="622299"/>
                  </a:lnTo>
                  <a:lnTo>
                    <a:pt x="0" y="628649"/>
                  </a:lnTo>
                  <a:lnTo>
                    <a:pt x="7620" y="628649"/>
                  </a:lnTo>
                  <a:lnTo>
                    <a:pt x="7620" y="622299"/>
                  </a:lnTo>
                  <a:close/>
                </a:path>
                <a:path w="7620" h="645160">
                  <a:moveTo>
                    <a:pt x="7620" y="628649"/>
                  </a:moveTo>
                  <a:lnTo>
                    <a:pt x="0" y="628649"/>
                  </a:lnTo>
                  <a:lnTo>
                    <a:pt x="0" y="634999"/>
                  </a:lnTo>
                  <a:lnTo>
                    <a:pt x="7620" y="634999"/>
                  </a:lnTo>
                  <a:lnTo>
                    <a:pt x="7620" y="628649"/>
                  </a:lnTo>
                  <a:close/>
                </a:path>
                <a:path w="7620" h="645160">
                  <a:moveTo>
                    <a:pt x="7620" y="634999"/>
                  </a:moveTo>
                  <a:lnTo>
                    <a:pt x="0" y="634999"/>
                  </a:lnTo>
                  <a:lnTo>
                    <a:pt x="0" y="641349"/>
                  </a:lnTo>
                  <a:lnTo>
                    <a:pt x="7620" y="641349"/>
                  </a:lnTo>
                  <a:lnTo>
                    <a:pt x="7620" y="634999"/>
                  </a:lnTo>
                  <a:close/>
                </a:path>
                <a:path w="7620" h="645160">
                  <a:moveTo>
                    <a:pt x="7620" y="641349"/>
                  </a:moveTo>
                  <a:lnTo>
                    <a:pt x="0" y="641349"/>
                  </a:lnTo>
                  <a:lnTo>
                    <a:pt x="0" y="642619"/>
                  </a:lnTo>
                  <a:lnTo>
                    <a:pt x="2539" y="642619"/>
                  </a:lnTo>
                  <a:lnTo>
                    <a:pt x="2539" y="643889"/>
                  </a:lnTo>
                  <a:lnTo>
                    <a:pt x="5079" y="643889"/>
                  </a:lnTo>
                  <a:lnTo>
                    <a:pt x="5079" y="645159"/>
                  </a:lnTo>
                  <a:lnTo>
                    <a:pt x="7620" y="645159"/>
                  </a:lnTo>
                  <a:lnTo>
                    <a:pt x="7620" y="641349"/>
                  </a:lnTo>
                  <a:close/>
                </a:path>
              </a:pathLst>
            </a:custGeom>
            <a:solidFill>
              <a:srgbClr val="1700FB"/>
            </a:solidFill>
          </p:spPr>
          <p:txBody>
            <a:bodyPr bIns="0" lIns="0" rIns="0" rtlCol="0" tIns="0" wrap="square"/>
            <a:p/>
          </p:txBody>
        </p:sp>
        <p:sp>
          <p:nvSpPr>
            <p:cNvPr id="1050030" name="object 1331"/>
            <p:cNvSpPr/>
            <p:nvPr/>
          </p:nvSpPr>
          <p:spPr>
            <a:xfrm>
              <a:off x="6437629" y="4517389"/>
              <a:ext cx="7620" cy="636270"/>
            </a:xfrm>
            <a:custGeom>
              <a:avLst/>
              <a:ahLst/>
              <a:rect l="l" t="t" r="r" b="b"/>
              <a:pathLst>
                <a:path w="7620" h="636270">
                  <a:moveTo>
                    <a:pt x="7620" y="0"/>
                  </a:moveTo>
                  <a:lnTo>
                    <a:pt x="5080" y="0"/>
                  </a:lnTo>
                  <a:lnTo>
                    <a:pt x="5080" y="1269"/>
                  </a:lnTo>
                  <a:lnTo>
                    <a:pt x="3810" y="1269"/>
                  </a:lnTo>
                  <a:lnTo>
                    <a:pt x="3810" y="2539"/>
                  </a:lnTo>
                  <a:lnTo>
                    <a:pt x="2540" y="2539"/>
                  </a:lnTo>
                  <a:lnTo>
                    <a:pt x="2540" y="3809"/>
                  </a:lnTo>
                  <a:lnTo>
                    <a:pt x="0" y="3809"/>
                  </a:lnTo>
                  <a:lnTo>
                    <a:pt x="0" y="6349"/>
                  </a:lnTo>
                  <a:lnTo>
                    <a:pt x="7620" y="6349"/>
                  </a:lnTo>
                  <a:lnTo>
                    <a:pt x="7620" y="0"/>
                  </a:lnTo>
                  <a:close/>
                </a:path>
                <a:path w="7620" h="636270">
                  <a:moveTo>
                    <a:pt x="7620" y="6349"/>
                  </a:moveTo>
                  <a:lnTo>
                    <a:pt x="0" y="6349"/>
                  </a:lnTo>
                  <a:lnTo>
                    <a:pt x="0" y="12699"/>
                  </a:lnTo>
                  <a:lnTo>
                    <a:pt x="7620" y="12699"/>
                  </a:lnTo>
                  <a:lnTo>
                    <a:pt x="7620" y="6349"/>
                  </a:lnTo>
                  <a:close/>
                </a:path>
                <a:path w="7620" h="636270">
                  <a:moveTo>
                    <a:pt x="7620" y="12699"/>
                  </a:moveTo>
                  <a:lnTo>
                    <a:pt x="0" y="12699"/>
                  </a:lnTo>
                  <a:lnTo>
                    <a:pt x="0" y="19049"/>
                  </a:lnTo>
                  <a:lnTo>
                    <a:pt x="7620" y="19049"/>
                  </a:lnTo>
                  <a:lnTo>
                    <a:pt x="7620" y="12699"/>
                  </a:lnTo>
                  <a:close/>
                </a:path>
                <a:path w="7620" h="636270">
                  <a:moveTo>
                    <a:pt x="7620" y="19049"/>
                  </a:moveTo>
                  <a:lnTo>
                    <a:pt x="0" y="19049"/>
                  </a:lnTo>
                  <a:lnTo>
                    <a:pt x="0" y="25399"/>
                  </a:lnTo>
                  <a:lnTo>
                    <a:pt x="7620" y="25399"/>
                  </a:lnTo>
                  <a:lnTo>
                    <a:pt x="7620" y="19049"/>
                  </a:lnTo>
                  <a:close/>
                </a:path>
                <a:path w="7620" h="636270">
                  <a:moveTo>
                    <a:pt x="7620" y="25399"/>
                  </a:moveTo>
                  <a:lnTo>
                    <a:pt x="0" y="25399"/>
                  </a:lnTo>
                  <a:lnTo>
                    <a:pt x="0" y="31749"/>
                  </a:lnTo>
                  <a:lnTo>
                    <a:pt x="7620" y="31749"/>
                  </a:lnTo>
                  <a:lnTo>
                    <a:pt x="7620" y="25399"/>
                  </a:lnTo>
                  <a:close/>
                </a:path>
                <a:path w="7620" h="636270">
                  <a:moveTo>
                    <a:pt x="7620" y="31749"/>
                  </a:moveTo>
                  <a:lnTo>
                    <a:pt x="0" y="31749"/>
                  </a:lnTo>
                  <a:lnTo>
                    <a:pt x="0" y="38099"/>
                  </a:lnTo>
                  <a:lnTo>
                    <a:pt x="7620" y="38099"/>
                  </a:lnTo>
                  <a:lnTo>
                    <a:pt x="7620" y="31749"/>
                  </a:lnTo>
                  <a:close/>
                </a:path>
                <a:path w="7620" h="636270">
                  <a:moveTo>
                    <a:pt x="7620" y="38099"/>
                  </a:moveTo>
                  <a:lnTo>
                    <a:pt x="0" y="38099"/>
                  </a:lnTo>
                  <a:lnTo>
                    <a:pt x="0" y="44449"/>
                  </a:lnTo>
                  <a:lnTo>
                    <a:pt x="7620" y="44449"/>
                  </a:lnTo>
                  <a:lnTo>
                    <a:pt x="7620" y="38099"/>
                  </a:lnTo>
                  <a:close/>
                </a:path>
                <a:path w="7620" h="636270">
                  <a:moveTo>
                    <a:pt x="7620" y="44449"/>
                  </a:moveTo>
                  <a:lnTo>
                    <a:pt x="0" y="44449"/>
                  </a:lnTo>
                  <a:lnTo>
                    <a:pt x="0" y="50799"/>
                  </a:lnTo>
                  <a:lnTo>
                    <a:pt x="7620" y="50799"/>
                  </a:lnTo>
                  <a:lnTo>
                    <a:pt x="7620" y="44449"/>
                  </a:lnTo>
                  <a:close/>
                </a:path>
                <a:path w="7620" h="636270">
                  <a:moveTo>
                    <a:pt x="7620" y="50799"/>
                  </a:moveTo>
                  <a:lnTo>
                    <a:pt x="0" y="50799"/>
                  </a:lnTo>
                  <a:lnTo>
                    <a:pt x="0" y="57149"/>
                  </a:lnTo>
                  <a:lnTo>
                    <a:pt x="7620" y="57149"/>
                  </a:lnTo>
                  <a:lnTo>
                    <a:pt x="7620" y="50799"/>
                  </a:lnTo>
                  <a:close/>
                </a:path>
                <a:path w="7620" h="636270">
                  <a:moveTo>
                    <a:pt x="7620" y="57149"/>
                  </a:moveTo>
                  <a:lnTo>
                    <a:pt x="0" y="57149"/>
                  </a:lnTo>
                  <a:lnTo>
                    <a:pt x="0" y="63499"/>
                  </a:lnTo>
                  <a:lnTo>
                    <a:pt x="7620" y="63499"/>
                  </a:lnTo>
                  <a:lnTo>
                    <a:pt x="7620" y="57149"/>
                  </a:lnTo>
                  <a:close/>
                </a:path>
                <a:path w="7620" h="636270">
                  <a:moveTo>
                    <a:pt x="7620" y="63499"/>
                  </a:moveTo>
                  <a:lnTo>
                    <a:pt x="0" y="63499"/>
                  </a:lnTo>
                  <a:lnTo>
                    <a:pt x="0" y="69849"/>
                  </a:lnTo>
                  <a:lnTo>
                    <a:pt x="7620" y="69849"/>
                  </a:lnTo>
                  <a:lnTo>
                    <a:pt x="7620" y="63499"/>
                  </a:lnTo>
                  <a:close/>
                </a:path>
                <a:path w="7620" h="636270">
                  <a:moveTo>
                    <a:pt x="7620" y="69849"/>
                  </a:moveTo>
                  <a:lnTo>
                    <a:pt x="0" y="69849"/>
                  </a:lnTo>
                  <a:lnTo>
                    <a:pt x="0" y="76199"/>
                  </a:lnTo>
                  <a:lnTo>
                    <a:pt x="7620" y="76199"/>
                  </a:lnTo>
                  <a:lnTo>
                    <a:pt x="7620" y="69849"/>
                  </a:lnTo>
                  <a:close/>
                </a:path>
                <a:path w="7620" h="636270">
                  <a:moveTo>
                    <a:pt x="7620" y="76199"/>
                  </a:moveTo>
                  <a:lnTo>
                    <a:pt x="0" y="76199"/>
                  </a:lnTo>
                  <a:lnTo>
                    <a:pt x="0" y="82549"/>
                  </a:lnTo>
                  <a:lnTo>
                    <a:pt x="7620" y="82549"/>
                  </a:lnTo>
                  <a:lnTo>
                    <a:pt x="7620" y="76199"/>
                  </a:lnTo>
                  <a:close/>
                </a:path>
                <a:path w="7620" h="636270">
                  <a:moveTo>
                    <a:pt x="7620" y="82549"/>
                  </a:moveTo>
                  <a:lnTo>
                    <a:pt x="0" y="82549"/>
                  </a:lnTo>
                  <a:lnTo>
                    <a:pt x="0" y="88899"/>
                  </a:lnTo>
                  <a:lnTo>
                    <a:pt x="7620" y="88899"/>
                  </a:lnTo>
                  <a:lnTo>
                    <a:pt x="7620" y="82549"/>
                  </a:lnTo>
                  <a:close/>
                </a:path>
                <a:path w="7620" h="636270">
                  <a:moveTo>
                    <a:pt x="7620" y="88899"/>
                  </a:moveTo>
                  <a:lnTo>
                    <a:pt x="0" y="88899"/>
                  </a:lnTo>
                  <a:lnTo>
                    <a:pt x="0" y="93979"/>
                  </a:lnTo>
                  <a:lnTo>
                    <a:pt x="7620" y="93979"/>
                  </a:lnTo>
                  <a:lnTo>
                    <a:pt x="7620" y="88899"/>
                  </a:lnTo>
                  <a:close/>
                </a:path>
                <a:path w="7620" h="636270">
                  <a:moveTo>
                    <a:pt x="7620" y="93979"/>
                  </a:moveTo>
                  <a:lnTo>
                    <a:pt x="0" y="93979"/>
                  </a:lnTo>
                  <a:lnTo>
                    <a:pt x="0" y="101599"/>
                  </a:lnTo>
                  <a:lnTo>
                    <a:pt x="7620" y="101599"/>
                  </a:lnTo>
                  <a:lnTo>
                    <a:pt x="7620" y="93979"/>
                  </a:lnTo>
                  <a:close/>
                </a:path>
                <a:path w="7620" h="636270">
                  <a:moveTo>
                    <a:pt x="7620" y="101599"/>
                  </a:moveTo>
                  <a:lnTo>
                    <a:pt x="0" y="101599"/>
                  </a:lnTo>
                  <a:lnTo>
                    <a:pt x="0" y="107949"/>
                  </a:lnTo>
                  <a:lnTo>
                    <a:pt x="7620" y="107949"/>
                  </a:lnTo>
                  <a:lnTo>
                    <a:pt x="7620" y="101599"/>
                  </a:lnTo>
                  <a:close/>
                </a:path>
                <a:path w="7620" h="636270">
                  <a:moveTo>
                    <a:pt x="7620" y="107949"/>
                  </a:moveTo>
                  <a:lnTo>
                    <a:pt x="0" y="107949"/>
                  </a:lnTo>
                  <a:lnTo>
                    <a:pt x="0" y="114299"/>
                  </a:lnTo>
                  <a:lnTo>
                    <a:pt x="7620" y="114299"/>
                  </a:lnTo>
                  <a:lnTo>
                    <a:pt x="7620" y="107949"/>
                  </a:lnTo>
                  <a:close/>
                </a:path>
                <a:path w="7620" h="636270">
                  <a:moveTo>
                    <a:pt x="7620" y="114299"/>
                  </a:moveTo>
                  <a:lnTo>
                    <a:pt x="0" y="114299"/>
                  </a:lnTo>
                  <a:lnTo>
                    <a:pt x="0" y="120649"/>
                  </a:lnTo>
                  <a:lnTo>
                    <a:pt x="7620" y="120649"/>
                  </a:lnTo>
                  <a:lnTo>
                    <a:pt x="7620" y="114299"/>
                  </a:lnTo>
                  <a:close/>
                </a:path>
                <a:path w="7620" h="636270">
                  <a:moveTo>
                    <a:pt x="7620" y="120649"/>
                  </a:moveTo>
                  <a:lnTo>
                    <a:pt x="0" y="120649"/>
                  </a:lnTo>
                  <a:lnTo>
                    <a:pt x="0" y="126999"/>
                  </a:lnTo>
                  <a:lnTo>
                    <a:pt x="7620" y="126999"/>
                  </a:lnTo>
                  <a:lnTo>
                    <a:pt x="7620" y="120649"/>
                  </a:lnTo>
                  <a:close/>
                </a:path>
                <a:path w="7620" h="636270">
                  <a:moveTo>
                    <a:pt x="7620" y="126999"/>
                  </a:moveTo>
                  <a:lnTo>
                    <a:pt x="0" y="126999"/>
                  </a:lnTo>
                  <a:lnTo>
                    <a:pt x="0" y="133349"/>
                  </a:lnTo>
                  <a:lnTo>
                    <a:pt x="7620" y="133349"/>
                  </a:lnTo>
                  <a:lnTo>
                    <a:pt x="7620" y="126999"/>
                  </a:lnTo>
                  <a:close/>
                </a:path>
                <a:path w="7620" h="636270">
                  <a:moveTo>
                    <a:pt x="7620" y="133349"/>
                  </a:moveTo>
                  <a:lnTo>
                    <a:pt x="0" y="133349"/>
                  </a:lnTo>
                  <a:lnTo>
                    <a:pt x="0" y="139699"/>
                  </a:lnTo>
                  <a:lnTo>
                    <a:pt x="7620" y="139699"/>
                  </a:lnTo>
                  <a:lnTo>
                    <a:pt x="7620" y="133349"/>
                  </a:lnTo>
                  <a:close/>
                </a:path>
                <a:path w="7620" h="636270">
                  <a:moveTo>
                    <a:pt x="7620" y="139699"/>
                  </a:moveTo>
                  <a:lnTo>
                    <a:pt x="0" y="139699"/>
                  </a:lnTo>
                  <a:lnTo>
                    <a:pt x="0" y="146049"/>
                  </a:lnTo>
                  <a:lnTo>
                    <a:pt x="7620" y="146049"/>
                  </a:lnTo>
                  <a:lnTo>
                    <a:pt x="7620" y="139699"/>
                  </a:lnTo>
                  <a:close/>
                </a:path>
                <a:path w="7620" h="636270">
                  <a:moveTo>
                    <a:pt x="7620" y="146049"/>
                  </a:moveTo>
                  <a:lnTo>
                    <a:pt x="0" y="146049"/>
                  </a:lnTo>
                  <a:lnTo>
                    <a:pt x="0" y="152399"/>
                  </a:lnTo>
                  <a:lnTo>
                    <a:pt x="7620" y="152399"/>
                  </a:lnTo>
                  <a:lnTo>
                    <a:pt x="7620" y="146049"/>
                  </a:lnTo>
                  <a:close/>
                </a:path>
                <a:path w="7620" h="636270">
                  <a:moveTo>
                    <a:pt x="7620" y="152399"/>
                  </a:moveTo>
                  <a:lnTo>
                    <a:pt x="0" y="152399"/>
                  </a:lnTo>
                  <a:lnTo>
                    <a:pt x="0" y="158749"/>
                  </a:lnTo>
                  <a:lnTo>
                    <a:pt x="7620" y="158749"/>
                  </a:lnTo>
                  <a:lnTo>
                    <a:pt x="7620" y="152399"/>
                  </a:lnTo>
                  <a:close/>
                </a:path>
                <a:path w="7620" h="636270">
                  <a:moveTo>
                    <a:pt x="7620" y="158749"/>
                  </a:moveTo>
                  <a:lnTo>
                    <a:pt x="0" y="158749"/>
                  </a:lnTo>
                  <a:lnTo>
                    <a:pt x="0" y="160019"/>
                  </a:lnTo>
                  <a:lnTo>
                    <a:pt x="6350" y="160019"/>
                  </a:lnTo>
                  <a:lnTo>
                    <a:pt x="6350" y="161289"/>
                  </a:lnTo>
                  <a:lnTo>
                    <a:pt x="7620" y="161289"/>
                  </a:lnTo>
                  <a:lnTo>
                    <a:pt x="7620" y="158749"/>
                  </a:lnTo>
                  <a:close/>
                </a:path>
                <a:path w="7620" h="636270">
                  <a:moveTo>
                    <a:pt x="7620" y="290829"/>
                  </a:moveTo>
                  <a:lnTo>
                    <a:pt x="5080" y="290829"/>
                  </a:lnTo>
                  <a:lnTo>
                    <a:pt x="5080" y="292099"/>
                  </a:lnTo>
                  <a:lnTo>
                    <a:pt x="7620" y="292099"/>
                  </a:lnTo>
                  <a:lnTo>
                    <a:pt x="7620" y="290829"/>
                  </a:lnTo>
                  <a:close/>
                </a:path>
                <a:path w="7620" h="636270">
                  <a:moveTo>
                    <a:pt x="7620" y="292099"/>
                  </a:moveTo>
                  <a:lnTo>
                    <a:pt x="2540" y="292099"/>
                  </a:lnTo>
                  <a:lnTo>
                    <a:pt x="2540" y="293369"/>
                  </a:lnTo>
                  <a:lnTo>
                    <a:pt x="0" y="293369"/>
                  </a:lnTo>
                  <a:lnTo>
                    <a:pt x="0" y="298449"/>
                  </a:lnTo>
                  <a:lnTo>
                    <a:pt x="7620" y="298449"/>
                  </a:lnTo>
                  <a:lnTo>
                    <a:pt x="7620" y="292099"/>
                  </a:lnTo>
                  <a:close/>
                </a:path>
                <a:path w="7620" h="636270">
                  <a:moveTo>
                    <a:pt x="7620" y="298449"/>
                  </a:moveTo>
                  <a:lnTo>
                    <a:pt x="0" y="298449"/>
                  </a:lnTo>
                  <a:lnTo>
                    <a:pt x="0" y="304799"/>
                  </a:lnTo>
                  <a:lnTo>
                    <a:pt x="7620" y="304799"/>
                  </a:lnTo>
                  <a:lnTo>
                    <a:pt x="7620" y="298449"/>
                  </a:lnTo>
                  <a:close/>
                </a:path>
                <a:path w="7620" h="636270">
                  <a:moveTo>
                    <a:pt x="7620" y="304799"/>
                  </a:moveTo>
                  <a:lnTo>
                    <a:pt x="0" y="304799"/>
                  </a:lnTo>
                  <a:lnTo>
                    <a:pt x="0" y="311149"/>
                  </a:lnTo>
                  <a:lnTo>
                    <a:pt x="7620" y="311149"/>
                  </a:lnTo>
                  <a:lnTo>
                    <a:pt x="7620" y="304799"/>
                  </a:lnTo>
                  <a:close/>
                </a:path>
                <a:path w="7620" h="636270">
                  <a:moveTo>
                    <a:pt x="7620" y="311149"/>
                  </a:moveTo>
                  <a:lnTo>
                    <a:pt x="0" y="311149"/>
                  </a:lnTo>
                  <a:lnTo>
                    <a:pt x="0" y="317499"/>
                  </a:lnTo>
                  <a:lnTo>
                    <a:pt x="7620" y="317499"/>
                  </a:lnTo>
                  <a:lnTo>
                    <a:pt x="7620" y="311149"/>
                  </a:lnTo>
                  <a:close/>
                </a:path>
                <a:path w="7620" h="636270">
                  <a:moveTo>
                    <a:pt x="7620" y="317499"/>
                  </a:moveTo>
                  <a:lnTo>
                    <a:pt x="0" y="317499"/>
                  </a:lnTo>
                  <a:lnTo>
                    <a:pt x="0" y="323849"/>
                  </a:lnTo>
                  <a:lnTo>
                    <a:pt x="7620" y="323849"/>
                  </a:lnTo>
                  <a:lnTo>
                    <a:pt x="7620" y="317499"/>
                  </a:lnTo>
                  <a:close/>
                </a:path>
                <a:path w="7620" h="636270">
                  <a:moveTo>
                    <a:pt x="7620" y="323849"/>
                  </a:moveTo>
                  <a:lnTo>
                    <a:pt x="0" y="323849"/>
                  </a:lnTo>
                  <a:lnTo>
                    <a:pt x="0" y="330199"/>
                  </a:lnTo>
                  <a:lnTo>
                    <a:pt x="7620" y="330199"/>
                  </a:lnTo>
                  <a:lnTo>
                    <a:pt x="7620" y="323849"/>
                  </a:lnTo>
                  <a:close/>
                </a:path>
                <a:path w="7620" h="636270">
                  <a:moveTo>
                    <a:pt x="7620" y="330199"/>
                  </a:moveTo>
                  <a:lnTo>
                    <a:pt x="0" y="330199"/>
                  </a:lnTo>
                  <a:lnTo>
                    <a:pt x="0" y="336549"/>
                  </a:lnTo>
                  <a:lnTo>
                    <a:pt x="7620" y="336549"/>
                  </a:lnTo>
                  <a:lnTo>
                    <a:pt x="7620" y="330199"/>
                  </a:lnTo>
                  <a:close/>
                </a:path>
                <a:path w="7620" h="636270">
                  <a:moveTo>
                    <a:pt x="7620" y="336549"/>
                  </a:moveTo>
                  <a:lnTo>
                    <a:pt x="0" y="336549"/>
                  </a:lnTo>
                  <a:lnTo>
                    <a:pt x="0" y="342899"/>
                  </a:lnTo>
                  <a:lnTo>
                    <a:pt x="7620" y="342899"/>
                  </a:lnTo>
                  <a:lnTo>
                    <a:pt x="7620" y="336549"/>
                  </a:lnTo>
                  <a:close/>
                </a:path>
                <a:path w="7620" h="636270">
                  <a:moveTo>
                    <a:pt x="7620" y="342899"/>
                  </a:moveTo>
                  <a:lnTo>
                    <a:pt x="0" y="342899"/>
                  </a:lnTo>
                  <a:lnTo>
                    <a:pt x="0" y="349249"/>
                  </a:lnTo>
                  <a:lnTo>
                    <a:pt x="7620" y="349249"/>
                  </a:lnTo>
                  <a:lnTo>
                    <a:pt x="7620" y="342899"/>
                  </a:lnTo>
                  <a:close/>
                </a:path>
                <a:path w="7620" h="636270">
                  <a:moveTo>
                    <a:pt x="7620" y="349249"/>
                  </a:moveTo>
                  <a:lnTo>
                    <a:pt x="0" y="349249"/>
                  </a:lnTo>
                  <a:lnTo>
                    <a:pt x="0" y="355599"/>
                  </a:lnTo>
                  <a:lnTo>
                    <a:pt x="7620" y="355599"/>
                  </a:lnTo>
                  <a:lnTo>
                    <a:pt x="7620" y="349249"/>
                  </a:lnTo>
                  <a:close/>
                </a:path>
                <a:path w="7620" h="636270">
                  <a:moveTo>
                    <a:pt x="7620" y="355599"/>
                  </a:moveTo>
                  <a:lnTo>
                    <a:pt x="0" y="355599"/>
                  </a:lnTo>
                  <a:lnTo>
                    <a:pt x="0" y="361949"/>
                  </a:lnTo>
                  <a:lnTo>
                    <a:pt x="7620" y="361949"/>
                  </a:lnTo>
                  <a:lnTo>
                    <a:pt x="7620" y="355599"/>
                  </a:lnTo>
                  <a:close/>
                </a:path>
                <a:path w="7620" h="636270">
                  <a:moveTo>
                    <a:pt x="7620" y="361949"/>
                  </a:moveTo>
                  <a:lnTo>
                    <a:pt x="0" y="361949"/>
                  </a:lnTo>
                  <a:lnTo>
                    <a:pt x="0" y="368299"/>
                  </a:lnTo>
                  <a:lnTo>
                    <a:pt x="7620" y="368299"/>
                  </a:lnTo>
                  <a:lnTo>
                    <a:pt x="7620" y="361949"/>
                  </a:lnTo>
                  <a:close/>
                </a:path>
                <a:path w="7620" h="636270">
                  <a:moveTo>
                    <a:pt x="7620" y="368299"/>
                  </a:moveTo>
                  <a:lnTo>
                    <a:pt x="0" y="368299"/>
                  </a:lnTo>
                  <a:lnTo>
                    <a:pt x="0" y="374649"/>
                  </a:lnTo>
                  <a:lnTo>
                    <a:pt x="7620" y="374649"/>
                  </a:lnTo>
                  <a:lnTo>
                    <a:pt x="7620" y="368299"/>
                  </a:lnTo>
                  <a:close/>
                </a:path>
                <a:path w="7620" h="636270">
                  <a:moveTo>
                    <a:pt x="7620" y="374649"/>
                  </a:moveTo>
                  <a:lnTo>
                    <a:pt x="0" y="374649"/>
                  </a:lnTo>
                  <a:lnTo>
                    <a:pt x="0" y="380999"/>
                  </a:lnTo>
                  <a:lnTo>
                    <a:pt x="7620" y="380999"/>
                  </a:lnTo>
                  <a:lnTo>
                    <a:pt x="7620" y="374649"/>
                  </a:lnTo>
                  <a:close/>
                </a:path>
                <a:path w="7620" h="636270">
                  <a:moveTo>
                    <a:pt x="7620" y="380999"/>
                  </a:moveTo>
                  <a:lnTo>
                    <a:pt x="0" y="380999"/>
                  </a:lnTo>
                  <a:lnTo>
                    <a:pt x="0" y="387349"/>
                  </a:lnTo>
                  <a:lnTo>
                    <a:pt x="7620" y="387349"/>
                  </a:lnTo>
                  <a:lnTo>
                    <a:pt x="7620" y="380999"/>
                  </a:lnTo>
                  <a:close/>
                </a:path>
                <a:path w="7620" h="636270">
                  <a:moveTo>
                    <a:pt x="7620" y="387349"/>
                  </a:moveTo>
                  <a:lnTo>
                    <a:pt x="0" y="387349"/>
                  </a:lnTo>
                  <a:lnTo>
                    <a:pt x="0" y="393699"/>
                  </a:lnTo>
                  <a:lnTo>
                    <a:pt x="7620" y="393699"/>
                  </a:lnTo>
                  <a:lnTo>
                    <a:pt x="7620" y="387349"/>
                  </a:lnTo>
                  <a:close/>
                </a:path>
                <a:path w="7620" h="636270">
                  <a:moveTo>
                    <a:pt x="7620" y="393699"/>
                  </a:moveTo>
                  <a:lnTo>
                    <a:pt x="0" y="393699"/>
                  </a:lnTo>
                  <a:lnTo>
                    <a:pt x="0" y="400049"/>
                  </a:lnTo>
                  <a:lnTo>
                    <a:pt x="7620" y="400049"/>
                  </a:lnTo>
                  <a:lnTo>
                    <a:pt x="7620" y="393699"/>
                  </a:lnTo>
                  <a:close/>
                </a:path>
                <a:path w="7620" h="636270">
                  <a:moveTo>
                    <a:pt x="7620" y="400049"/>
                  </a:moveTo>
                  <a:lnTo>
                    <a:pt x="0" y="400049"/>
                  </a:lnTo>
                  <a:lnTo>
                    <a:pt x="0" y="406399"/>
                  </a:lnTo>
                  <a:lnTo>
                    <a:pt x="7620" y="406399"/>
                  </a:lnTo>
                  <a:lnTo>
                    <a:pt x="7620" y="400049"/>
                  </a:lnTo>
                  <a:close/>
                </a:path>
                <a:path w="7620" h="636270">
                  <a:moveTo>
                    <a:pt x="7620" y="406399"/>
                  </a:moveTo>
                  <a:lnTo>
                    <a:pt x="0" y="406399"/>
                  </a:lnTo>
                  <a:lnTo>
                    <a:pt x="0" y="412749"/>
                  </a:lnTo>
                  <a:lnTo>
                    <a:pt x="7620" y="412749"/>
                  </a:lnTo>
                  <a:lnTo>
                    <a:pt x="7620" y="406399"/>
                  </a:lnTo>
                  <a:close/>
                </a:path>
                <a:path w="7620" h="636270">
                  <a:moveTo>
                    <a:pt x="7620" y="412749"/>
                  </a:moveTo>
                  <a:lnTo>
                    <a:pt x="0" y="412749"/>
                  </a:lnTo>
                  <a:lnTo>
                    <a:pt x="0" y="419099"/>
                  </a:lnTo>
                  <a:lnTo>
                    <a:pt x="7620" y="419099"/>
                  </a:lnTo>
                  <a:lnTo>
                    <a:pt x="7620" y="412749"/>
                  </a:lnTo>
                  <a:close/>
                </a:path>
                <a:path w="7620" h="636270">
                  <a:moveTo>
                    <a:pt x="7620" y="419099"/>
                  </a:moveTo>
                  <a:lnTo>
                    <a:pt x="0" y="419099"/>
                  </a:lnTo>
                  <a:lnTo>
                    <a:pt x="0" y="444499"/>
                  </a:lnTo>
                  <a:lnTo>
                    <a:pt x="7620" y="444499"/>
                  </a:lnTo>
                  <a:lnTo>
                    <a:pt x="7620" y="419099"/>
                  </a:lnTo>
                  <a:close/>
                </a:path>
                <a:path w="7620" h="636270">
                  <a:moveTo>
                    <a:pt x="7620" y="444499"/>
                  </a:moveTo>
                  <a:lnTo>
                    <a:pt x="0" y="444499"/>
                  </a:lnTo>
                  <a:lnTo>
                    <a:pt x="0" y="449579"/>
                  </a:lnTo>
                  <a:lnTo>
                    <a:pt x="7620" y="449579"/>
                  </a:lnTo>
                  <a:lnTo>
                    <a:pt x="7620" y="444499"/>
                  </a:lnTo>
                  <a:close/>
                </a:path>
                <a:path w="7620" h="636270">
                  <a:moveTo>
                    <a:pt x="7620" y="449579"/>
                  </a:moveTo>
                  <a:lnTo>
                    <a:pt x="0" y="449579"/>
                  </a:lnTo>
                  <a:lnTo>
                    <a:pt x="0" y="457199"/>
                  </a:lnTo>
                  <a:lnTo>
                    <a:pt x="7620" y="457199"/>
                  </a:lnTo>
                  <a:lnTo>
                    <a:pt x="7620" y="449579"/>
                  </a:lnTo>
                  <a:close/>
                </a:path>
                <a:path w="7620" h="636270">
                  <a:moveTo>
                    <a:pt x="7620" y="457199"/>
                  </a:moveTo>
                  <a:lnTo>
                    <a:pt x="0" y="457199"/>
                  </a:lnTo>
                  <a:lnTo>
                    <a:pt x="0" y="463549"/>
                  </a:lnTo>
                  <a:lnTo>
                    <a:pt x="7620" y="463549"/>
                  </a:lnTo>
                  <a:lnTo>
                    <a:pt x="7620" y="457199"/>
                  </a:lnTo>
                  <a:close/>
                </a:path>
                <a:path w="7620" h="636270">
                  <a:moveTo>
                    <a:pt x="7620" y="463549"/>
                  </a:moveTo>
                  <a:lnTo>
                    <a:pt x="0" y="463549"/>
                  </a:lnTo>
                  <a:lnTo>
                    <a:pt x="0" y="469899"/>
                  </a:lnTo>
                  <a:lnTo>
                    <a:pt x="7620" y="469899"/>
                  </a:lnTo>
                  <a:lnTo>
                    <a:pt x="7620" y="463549"/>
                  </a:lnTo>
                  <a:close/>
                </a:path>
                <a:path w="7620" h="636270">
                  <a:moveTo>
                    <a:pt x="7620" y="469899"/>
                  </a:moveTo>
                  <a:lnTo>
                    <a:pt x="0" y="469899"/>
                  </a:lnTo>
                  <a:lnTo>
                    <a:pt x="0" y="476249"/>
                  </a:lnTo>
                  <a:lnTo>
                    <a:pt x="7620" y="476249"/>
                  </a:lnTo>
                  <a:lnTo>
                    <a:pt x="7620" y="469899"/>
                  </a:lnTo>
                  <a:close/>
                </a:path>
                <a:path w="7620" h="636270">
                  <a:moveTo>
                    <a:pt x="7620" y="476249"/>
                  </a:moveTo>
                  <a:lnTo>
                    <a:pt x="0" y="476249"/>
                  </a:lnTo>
                  <a:lnTo>
                    <a:pt x="0" y="482599"/>
                  </a:lnTo>
                  <a:lnTo>
                    <a:pt x="7620" y="482599"/>
                  </a:lnTo>
                  <a:lnTo>
                    <a:pt x="7620" y="476249"/>
                  </a:lnTo>
                  <a:close/>
                </a:path>
                <a:path w="7620" h="636270">
                  <a:moveTo>
                    <a:pt x="7620" y="482599"/>
                  </a:moveTo>
                  <a:lnTo>
                    <a:pt x="0" y="482599"/>
                  </a:lnTo>
                  <a:lnTo>
                    <a:pt x="0" y="488949"/>
                  </a:lnTo>
                  <a:lnTo>
                    <a:pt x="7620" y="488949"/>
                  </a:lnTo>
                  <a:lnTo>
                    <a:pt x="7620" y="482599"/>
                  </a:lnTo>
                  <a:close/>
                </a:path>
                <a:path w="7620" h="636270">
                  <a:moveTo>
                    <a:pt x="7620" y="488949"/>
                  </a:moveTo>
                  <a:lnTo>
                    <a:pt x="0" y="488949"/>
                  </a:lnTo>
                  <a:lnTo>
                    <a:pt x="0" y="495299"/>
                  </a:lnTo>
                  <a:lnTo>
                    <a:pt x="7620" y="495299"/>
                  </a:lnTo>
                  <a:lnTo>
                    <a:pt x="7620" y="488949"/>
                  </a:lnTo>
                  <a:close/>
                </a:path>
                <a:path w="7620" h="636270">
                  <a:moveTo>
                    <a:pt x="7620" y="495299"/>
                  </a:moveTo>
                  <a:lnTo>
                    <a:pt x="0" y="495299"/>
                  </a:lnTo>
                  <a:lnTo>
                    <a:pt x="0" y="501649"/>
                  </a:lnTo>
                  <a:lnTo>
                    <a:pt x="7620" y="501649"/>
                  </a:lnTo>
                  <a:lnTo>
                    <a:pt x="7620" y="495299"/>
                  </a:lnTo>
                  <a:close/>
                </a:path>
                <a:path w="7620" h="636270">
                  <a:moveTo>
                    <a:pt x="7620" y="501649"/>
                  </a:moveTo>
                  <a:lnTo>
                    <a:pt x="0" y="501649"/>
                  </a:lnTo>
                  <a:lnTo>
                    <a:pt x="0" y="507999"/>
                  </a:lnTo>
                  <a:lnTo>
                    <a:pt x="7620" y="507999"/>
                  </a:lnTo>
                  <a:lnTo>
                    <a:pt x="7620" y="501649"/>
                  </a:lnTo>
                  <a:close/>
                </a:path>
                <a:path w="7620" h="636270">
                  <a:moveTo>
                    <a:pt x="7620" y="507999"/>
                  </a:moveTo>
                  <a:lnTo>
                    <a:pt x="0" y="507999"/>
                  </a:lnTo>
                  <a:lnTo>
                    <a:pt x="0" y="514349"/>
                  </a:lnTo>
                  <a:lnTo>
                    <a:pt x="7620" y="514349"/>
                  </a:lnTo>
                  <a:lnTo>
                    <a:pt x="7620" y="507999"/>
                  </a:lnTo>
                  <a:close/>
                </a:path>
                <a:path w="7620" h="636270">
                  <a:moveTo>
                    <a:pt x="7620" y="514349"/>
                  </a:moveTo>
                  <a:lnTo>
                    <a:pt x="0" y="514349"/>
                  </a:lnTo>
                  <a:lnTo>
                    <a:pt x="0" y="532129"/>
                  </a:lnTo>
                  <a:lnTo>
                    <a:pt x="7620" y="532129"/>
                  </a:lnTo>
                  <a:lnTo>
                    <a:pt x="7620" y="514349"/>
                  </a:lnTo>
                  <a:close/>
                </a:path>
                <a:path w="7620" h="636270">
                  <a:moveTo>
                    <a:pt x="7620" y="532129"/>
                  </a:moveTo>
                  <a:lnTo>
                    <a:pt x="0" y="532129"/>
                  </a:lnTo>
                  <a:lnTo>
                    <a:pt x="0" y="539749"/>
                  </a:lnTo>
                  <a:lnTo>
                    <a:pt x="7620" y="539749"/>
                  </a:lnTo>
                  <a:lnTo>
                    <a:pt x="7620" y="532129"/>
                  </a:lnTo>
                  <a:close/>
                </a:path>
                <a:path w="7620" h="636270">
                  <a:moveTo>
                    <a:pt x="7620" y="539749"/>
                  </a:moveTo>
                  <a:lnTo>
                    <a:pt x="0" y="539749"/>
                  </a:lnTo>
                  <a:lnTo>
                    <a:pt x="0" y="544829"/>
                  </a:lnTo>
                  <a:lnTo>
                    <a:pt x="7620" y="544829"/>
                  </a:lnTo>
                  <a:lnTo>
                    <a:pt x="7620" y="539749"/>
                  </a:lnTo>
                  <a:close/>
                </a:path>
                <a:path w="7620" h="636270">
                  <a:moveTo>
                    <a:pt x="7620" y="544829"/>
                  </a:moveTo>
                  <a:lnTo>
                    <a:pt x="0" y="544829"/>
                  </a:lnTo>
                  <a:lnTo>
                    <a:pt x="0" y="552449"/>
                  </a:lnTo>
                  <a:lnTo>
                    <a:pt x="7620" y="552449"/>
                  </a:lnTo>
                  <a:lnTo>
                    <a:pt x="7620" y="544829"/>
                  </a:lnTo>
                  <a:close/>
                </a:path>
                <a:path w="7620" h="636270">
                  <a:moveTo>
                    <a:pt x="7620" y="552449"/>
                  </a:moveTo>
                  <a:lnTo>
                    <a:pt x="0" y="552449"/>
                  </a:lnTo>
                  <a:lnTo>
                    <a:pt x="0" y="558799"/>
                  </a:lnTo>
                  <a:lnTo>
                    <a:pt x="7620" y="558799"/>
                  </a:lnTo>
                  <a:lnTo>
                    <a:pt x="7620" y="552449"/>
                  </a:lnTo>
                  <a:close/>
                </a:path>
                <a:path w="7620" h="636270">
                  <a:moveTo>
                    <a:pt x="7620" y="558799"/>
                  </a:moveTo>
                  <a:lnTo>
                    <a:pt x="0" y="558799"/>
                  </a:lnTo>
                  <a:lnTo>
                    <a:pt x="0" y="565149"/>
                  </a:lnTo>
                  <a:lnTo>
                    <a:pt x="7620" y="565149"/>
                  </a:lnTo>
                  <a:lnTo>
                    <a:pt x="7620" y="558799"/>
                  </a:lnTo>
                  <a:close/>
                </a:path>
                <a:path w="7620" h="636270">
                  <a:moveTo>
                    <a:pt x="7620" y="565149"/>
                  </a:moveTo>
                  <a:lnTo>
                    <a:pt x="0" y="565149"/>
                  </a:lnTo>
                  <a:lnTo>
                    <a:pt x="0" y="571499"/>
                  </a:lnTo>
                  <a:lnTo>
                    <a:pt x="7620" y="571499"/>
                  </a:lnTo>
                  <a:lnTo>
                    <a:pt x="7620" y="565149"/>
                  </a:lnTo>
                  <a:close/>
                </a:path>
                <a:path w="7620" h="636270">
                  <a:moveTo>
                    <a:pt x="7620" y="571499"/>
                  </a:moveTo>
                  <a:lnTo>
                    <a:pt x="0" y="571499"/>
                  </a:lnTo>
                  <a:lnTo>
                    <a:pt x="0" y="577849"/>
                  </a:lnTo>
                  <a:lnTo>
                    <a:pt x="7620" y="577849"/>
                  </a:lnTo>
                  <a:lnTo>
                    <a:pt x="7620" y="571499"/>
                  </a:lnTo>
                  <a:close/>
                </a:path>
                <a:path w="7620" h="636270">
                  <a:moveTo>
                    <a:pt x="7620" y="577849"/>
                  </a:moveTo>
                  <a:lnTo>
                    <a:pt x="0" y="577849"/>
                  </a:lnTo>
                  <a:lnTo>
                    <a:pt x="0" y="584199"/>
                  </a:lnTo>
                  <a:lnTo>
                    <a:pt x="7620" y="584199"/>
                  </a:lnTo>
                  <a:lnTo>
                    <a:pt x="7620" y="577849"/>
                  </a:lnTo>
                  <a:close/>
                </a:path>
                <a:path w="7620" h="636270">
                  <a:moveTo>
                    <a:pt x="7620" y="584199"/>
                  </a:moveTo>
                  <a:lnTo>
                    <a:pt x="0" y="584199"/>
                  </a:lnTo>
                  <a:lnTo>
                    <a:pt x="0" y="590549"/>
                  </a:lnTo>
                  <a:lnTo>
                    <a:pt x="7620" y="590549"/>
                  </a:lnTo>
                  <a:lnTo>
                    <a:pt x="7620" y="584199"/>
                  </a:lnTo>
                  <a:close/>
                </a:path>
                <a:path w="7620" h="636270">
                  <a:moveTo>
                    <a:pt x="7620" y="590549"/>
                  </a:moveTo>
                  <a:lnTo>
                    <a:pt x="0" y="590549"/>
                  </a:lnTo>
                  <a:lnTo>
                    <a:pt x="0" y="596899"/>
                  </a:lnTo>
                  <a:lnTo>
                    <a:pt x="7620" y="596899"/>
                  </a:lnTo>
                  <a:lnTo>
                    <a:pt x="7620" y="590549"/>
                  </a:lnTo>
                  <a:close/>
                </a:path>
                <a:path w="7620" h="636270">
                  <a:moveTo>
                    <a:pt x="7620" y="596899"/>
                  </a:moveTo>
                  <a:lnTo>
                    <a:pt x="0" y="596899"/>
                  </a:lnTo>
                  <a:lnTo>
                    <a:pt x="0" y="603249"/>
                  </a:lnTo>
                  <a:lnTo>
                    <a:pt x="7620" y="603249"/>
                  </a:lnTo>
                  <a:lnTo>
                    <a:pt x="7620" y="596899"/>
                  </a:lnTo>
                  <a:close/>
                </a:path>
                <a:path w="7620" h="636270">
                  <a:moveTo>
                    <a:pt x="7620" y="603249"/>
                  </a:moveTo>
                  <a:lnTo>
                    <a:pt x="0" y="603249"/>
                  </a:lnTo>
                  <a:lnTo>
                    <a:pt x="0" y="609599"/>
                  </a:lnTo>
                  <a:lnTo>
                    <a:pt x="7620" y="609599"/>
                  </a:lnTo>
                  <a:lnTo>
                    <a:pt x="7620" y="603249"/>
                  </a:lnTo>
                  <a:close/>
                </a:path>
                <a:path w="7620" h="636270">
                  <a:moveTo>
                    <a:pt x="7620" y="609599"/>
                  </a:moveTo>
                  <a:lnTo>
                    <a:pt x="0" y="609599"/>
                  </a:lnTo>
                  <a:lnTo>
                    <a:pt x="0" y="615949"/>
                  </a:lnTo>
                  <a:lnTo>
                    <a:pt x="7620" y="615949"/>
                  </a:lnTo>
                  <a:lnTo>
                    <a:pt x="7620" y="609599"/>
                  </a:lnTo>
                  <a:close/>
                </a:path>
                <a:path w="7620" h="636270">
                  <a:moveTo>
                    <a:pt x="7620" y="615949"/>
                  </a:moveTo>
                  <a:lnTo>
                    <a:pt x="0" y="615949"/>
                  </a:lnTo>
                  <a:lnTo>
                    <a:pt x="0" y="622299"/>
                  </a:lnTo>
                  <a:lnTo>
                    <a:pt x="7620" y="622299"/>
                  </a:lnTo>
                  <a:lnTo>
                    <a:pt x="7620" y="615949"/>
                  </a:lnTo>
                  <a:close/>
                </a:path>
                <a:path w="7620" h="636270">
                  <a:moveTo>
                    <a:pt x="7620" y="622299"/>
                  </a:moveTo>
                  <a:lnTo>
                    <a:pt x="0" y="622299"/>
                  </a:lnTo>
                  <a:lnTo>
                    <a:pt x="0" y="628649"/>
                  </a:lnTo>
                  <a:lnTo>
                    <a:pt x="7620" y="628649"/>
                  </a:lnTo>
                  <a:lnTo>
                    <a:pt x="7620" y="622299"/>
                  </a:lnTo>
                  <a:close/>
                </a:path>
                <a:path w="7620" h="636270">
                  <a:moveTo>
                    <a:pt x="7620" y="628649"/>
                  </a:moveTo>
                  <a:lnTo>
                    <a:pt x="0" y="628649"/>
                  </a:lnTo>
                  <a:lnTo>
                    <a:pt x="0" y="632459"/>
                  </a:lnTo>
                  <a:lnTo>
                    <a:pt x="2540" y="632459"/>
                  </a:lnTo>
                  <a:lnTo>
                    <a:pt x="2540" y="633729"/>
                  </a:lnTo>
                  <a:lnTo>
                    <a:pt x="5080" y="633729"/>
                  </a:lnTo>
                  <a:lnTo>
                    <a:pt x="5080" y="634999"/>
                  </a:lnTo>
                  <a:lnTo>
                    <a:pt x="7620" y="634999"/>
                  </a:lnTo>
                  <a:lnTo>
                    <a:pt x="7620" y="628649"/>
                  </a:lnTo>
                  <a:close/>
                </a:path>
                <a:path w="7620" h="636270">
                  <a:moveTo>
                    <a:pt x="7620" y="634999"/>
                  </a:moveTo>
                  <a:lnTo>
                    <a:pt x="6350" y="634999"/>
                  </a:lnTo>
                  <a:lnTo>
                    <a:pt x="6350" y="636269"/>
                  </a:lnTo>
                  <a:lnTo>
                    <a:pt x="7620" y="636269"/>
                  </a:lnTo>
                  <a:lnTo>
                    <a:pt x="7620" y="634999"/>
                  </a:lnTo>
                  <a:close/>
                </a:path>
              </a:pathLst>
            </a:custGeom>
            <a:solidFill>
              <a:srgbClr val="1500FB"/>
            </a:solidFill>
          </p:spPr>
          <p:txBody>
            <a:bodyPr bIns="0" lIns="0" rIns="0" rtlCol="0" tIns="0" wrap="square"/>
            <a:p/>
          </p:txBody>
        </p:sp>
        <p:sp>
          <p:nvSpPr>
            <p:cNvPr id="1050031" name="object 1332"/>
            <p:cNvSpPr/>
            <p:nvPr/>
          </p:nvSpPr>
          <p:spPr>
            <a:xfrm>
              <a:off x="6431280" y="4522469"/>
              <a:ext cx="6350" cy="626110"/>
            </a:xfrm>
            <a:custGeom>
              <a:avLst/>
              <a:ahLst/>
              <a:rect l="l" t="t" r="r" b="b"/>
              <a:pathLst>
                <a:path w="6350" h="626110">
                  <a:moveTo>
                    <a:pt x="6350" y="0"/>
                  </a:moveTo>
                  <a:lnTo>
                    <a:pt x="5080" y="0"/>
                  </a:lnTo>
                  <a:lnTo>
                    <a:pt x="5080" y="1269"/>
                  </a:lnTo>
                  <a:lnTo>
                    <a:pt x="6350" y="1269"/>
                  </a:lnTo>
                  <a:lnTo>
                    <a:pt x="6350" y="0"/>
                  </a:lnTo>
                  <a:close/>
                </a:path>
                <a:path w="6350" h="626110">
                  <a:moveTo>
                    <a:pt x="6350" y="1269"/>
                  </a:moveTo>
                  <a:lnTo>
                    <a:pt x="3810" y="1269"/>
                  </a:lnTo>
                  <a:lnTo>
                    <a:pt x="3810" y="2539"/>
                  </a:lnTo>
                  <a:lnTo>
                    <a:pt x="1270" y="2539"/>
                  </a:lnTo>
                  <a:lnTo>
                    <a:pt x="1270" y="3809"/>
                  </a:lnTo>
                  <a:lnTo>
                    <a:pt x="0" y="3809"/>
                  </a:lnTo>
                  <a:lnTo>
                    <a:pt x="0" y="7619"/>
                  </a:lnTo>
                  <a:lnTo>
                    <a:pt x="6350" y="7619"/>
                  </a:lnTo>
                  <a:lnTo>
                    <a:pt x="6350" y="1269"/>
                  </a:lnTo>
                  <a:close/>
                </a:path>
                <a:path w="6350" h="626110">
                  <a:moveTo>
                    <a:pt x="6350" y="7619"/>
                  </a:moveTo>
                  <a:lnTo>
                    <a:pt x="0" y="7619"/>
                  </a:lnTo>
                  <a:lnTo>
                    <a:pt x="0" y="13969"/>
                  </a:lnTo>
                  <a:lnTo>
                    <a:pt x="6350" y="13969"/>
                  </a:lnTo>
                  <a:lnTo>
                    <a:pt x="6350" y="7619"/>
                  </a:lnTo>
                  <a:close/>
                </a:path>
                <a:path w="6350" h="626110">
                  <a:moveTo>
                    <a:pt x="6350" y="13969"/>
                  </a:moveTo>
                  <a:lnTo>
                    <a:pt x="0" y="13969"/>
                  </a:lnTo>
                  <a:lnTo>
                    <a:pt x="0" y="20319"/>
                  </a:lnTo>
                  <a:lnTo>
                    <a:pt x="6350" y="20319"/>
                  </a:lnTo>
                  <a:lnTo>
                    <a:pt x="6350" y="13969"/>
                  </a:lnTo>
                  <a:close/>
                </a:path>
                <a:path w="6350" h="626110">
                  <a:moveTo>
                    <a:pt x="6350" y="20319"/>
                  </a:moveTo>
                  <a:lnTo>
                    <a:pt x="0" y="20319"/>
                  </a:lnTo>
                  <a:lnTo>
                    <a:pt x="0" y="26669"/>
                  </a:lnTo>
                  <a:lnTo>
                    <a:pt x="6350" y="26669"/>
                  </a:lnTo>
                  <a:lnTo>
                    <a:pt x="6350" y="20319"/>
                  </a:lnTo>
                  <a:close/>
                </a:path>
                <a:path w="6350" h="626110">
                  <a:moveTo>
                    <a:pt x="6350" y="26669"/>
                  </a:moveTo>
                  <a:lnTo>
                    <a:pt x="0" y="26669"/>
                  </a:lnTo>
                  <a:lnTo>
                    <a:pt x="0" y="33019"/>
                  </a:lnTo>
                  <a:lnTo>
                    <a:pt x="6350" y="33019"/>
                  </a:lnTo>
                  <a:lnTo>
                    <a:pt x="6350" y="26669"/>
                  </a:lnTo>
                  <a:close/>
                </a:path>
                <a:path w="6350" h="626110">
                  <a:moveTo>
                    <a:pt x="6350" y="33019"/>
                  </a:moveTo>
                  <a:lnTo>
                    <a:pt x="0" y="33019"/>
                  </a:lnTo>
                  <a:lnTo>
                    <a:pt x="0" y="39369"/>
                  </a:lnTo>
                  <a:lnTo>
                    <a:pt x="6350" y="39369"/>
                  </a:lnTo>
                  <a:lnTo>
                    <a:pt x="6350" y="33019"/>
                  </a:lnTo>
                  <a:close/>
                </a:path>
                <a:path w="6350" h="626110">
                  <a:moveTo>
                    <a:pt x="6350" y="39369"/>
                  </a:moveTo>
                  <a:lnTo>
                    <a:pt x="0" y="39369"/>
                  </a:lnTo>
                  <a:lnTo>
                    <a:pt x="0" y="45719"/>
                  </a:lnTo>
                  <a:lnTo>
                    <a:pt x="6350" y="45719"/>
                  </a:lnTo>
                  <a:lnTo>
                    <a:pt x="6350" y="39369"/>
                  </a:lnTo>
                  <a:close/>
                </a:path>
                <a:path w="6350" h="626110">
                  <a:moveTo>
                    <a:pt x="6350" y="45719"/>
                  </a:moveTo>
                  <a:lnTo>
                    <a:pt x="0" y="45719"/>
                  </a:lnTo>
                  <a:lnTo>
                    <a:pt x="0" y="52069"/>
                  </a:lnTo>
                  <a:lnTo>
                    <a:pt x="6350" y="52069"/>
                  </a:lnTo>
                  <a:lnTo>
                    <a:pt x="6350" y="45719"/>
                  </a:lnTo>
                  <a:close/>
                </a:path>
                <a:path w="6350" h="626110">
                  <a:moveTo>
                    <a:pt x="6350" y="52069"/>
                  </a:moveTo>
                  <a:lnTo>
                    <a:pt x="0" y="52069"/>
                  </a:lnTo>
                  <a:lnTo>
                    <a:pt x="0" y="58419"/>
                  </a:lnTo>
                  <a:lnTo>
                    <a:pt x="6350" y="58419"/>
                  </a:lnTo>
                  <a:lnTo>
                    <a:pt x="6350" y="52069"/>
                  </a:lnTo>
                  <a:close/>
                </a:path>
                <a:path w="6350" h="626110">
                  <a:moveTo>
                    <a:pt x="6350" y="58419"/>
                  </a:moveTo>
                  <a:lnTo>
                    <a:pt x="0" y="58419"/>
                  </a:lnTo>
                  <a:lnTo>
                    <a:pt x="0" y="64769"/>
                  </a:lnTo>
                  <a:lnTo>
                    <a:pt x="6350" y="64769"/>
                  </a:lnTo>
                  <a:lnTo>
                    <a:pt x="6350" y="58419"/>
                  </a:lnTo>
                  <a:close/>
                </a:path>
                <a:path w="6350" h="626110">
                  <a:moveTo>
                    <a:pt x="6350" y="64769"/>
                  </a:moveTo>
                  <a:lnTo>
                    <a:pt x="0" y="64769"/>
                  </a:lnTo>
                  <a:lnTo>
                    <a:pt x="0" y="71119"/>
                  </a:lnTo>
                  <a:lnTo>
                    <a:pt x="6350" y="71119"/>
                  </a:lnTo>
                  <a:lnTo>
                    <a:pt x="6350" y="64769"/>
                  </a:lnTo>
                  <a:close/>
                </a:path>
                <a:path w="6350" h="626110">
                  <a:moveTo>
                    <a:pt x="6350" y="71119"/>
                  </a:moveTo>
                  <a:lnTo>
                    <a:pt x="0" y="71119"/>
                  </a:lnTo>
                  <a:lnTo>
                    <a:pt x="0" y="77469"/>
                  </a:lnTo>
                  <a:lnTo>
                    <a:pt x="6350" y="77469"/>
                  </a:lnTo>
                  <a:lnTo>
                    <a:pt x="6350" y="71119"/>
                  </a:lnTo>
                  <a:close/>
                </a:path>
                <a:path w="6350" h="626110">
                  <a:moveTo>
                    <a:pt x="6350" y="77469"/>
                  </a:moveTo>
                  <a:lnTo>
                    <a:pt x="0" y="77469"/>
                  </a:lnTo>
                  <a:lnTo>
                    <a:pt x="0" y="83819"/>
                  </a:lnTo>
                  <a:lnTo>
                    <a:pt x="6350" y="83819"/>
                  </a:lnTo>
                  <a:lnTo>
                    <a:pt x="6350" y="77469"/>
                  </a:lnTo>
                  <a:close/>
                </a:path>
                <a:path w="6350" h="626110">
                  <a:moveTo>
                    <a:pt x="6350" y="83819"/>
                  </a:moveTo>
                  <a:lnTo>
                    <a:pt x="0" y="83819"/>
                  </a:lnTo>
                  <a:lnTo>
                    <a:pt x="0" y="88899"/>
                  </a:lnTo>
                  <a:lnTo>
                    <a:pt x="6350" y="88899"/>
                  </a:lnTo>
                  <a:lnTo>
                    <a:pt x="6350" y="83819"/>
                  </a:lnTo>
                  <a:close/>
                </a:path>
                <a:path w="6350" h="626110">
                  <a:moveTo>
                    <a:pt x="6350" y="88900"/>
                  </a:moveTo>
                  <a:lnTo>
                    <a:pt x="0" y="88900"/>
                  </a:lnTo>
                  <a:lnTo>
                    <a:pt x="0" y="96519"/>
                  </a:lnTo>
                  <a:lnTo>
                    <a:pt x="6350" y="96519"/>
                  </a:lnTo>
                  <a:lnTo>
                    <a:pt x="6350" y="88900"/>
                  </a:lnTo>
                  <a:close/>
                </a:path>
                <a:path w="6350" h="626110">
                  <a:moveTo>
                    <a:pt x="6350" y="96519"/>
                  </a:moveTo>
                  <a:lnTo>
                    <a:pt x="0" y="96519"/>
                  </a:lnTo>
                  <a:lnTo>
                    <a:pt x="0" y="102869"/>
                  </a:lnTo>
                  <a:lnTo>
                    <a:pt x="6350" y="102869"/>
                  </a:lnTo>
                  <a:lnTo>
                    <a:pt x="6350" y="96519"/>
                  </a:lnTo>
                  <a:close/>
                </a:path>
                <a:path w="6350" h="626110">
                  <a:moveTo>
                    <a:pt x="6350" y="102869"/>
                  </a:moveTo>
                  <a:lnTo>
                    <a:pt x="0" y="102869"/>
                  </a:lnTo>
                  <a:lnTo>
                    <a:pt x="0" y="109219"/>
                  </a:lnTo>
                  <a:lnTo>
                    <a:pt x="6350" y="109219"/>
                  </a:lnTo>
                  <a:lnTo>
                    <a:pt x="6350" y="102869"/>
                  </a:lnTo>
                  <a:close/>
                </a:path>
                <a:path w="6350" h="626110">
                  <a:moveTo>
                    <a:pt x="6350" y="109219"/>
                  </a:moveTo>
                  <a:lnTo>
                    <a:pt x="0" y="109219"/>
                  </a:lnTo>
                  <a:lnTo>
                    <a:pt x="0" y="115569"/>
                  </a:lnTo>
                  <a:lnTo>
                    <a:pt x="6350" y="115569"/>
                  </a:lnTo>
                  <a:lnTo>
                    <a:pt x="6350" y="109219"/>
                  </a:lnTo>
                  <a:close/>
                </a:path>
                <a:path w="6350" h="626110">
                  <a:moveTo>
                    <a:pt x="6350" y="115569"/>
                  </a:moveTo>
                  <a:lnTo>
                    <a:pt x="0" y="115569"/>
                  </a:lnTo>
                  <a:lnTo>
                    <a:pt x="0" y="121919"/>
                  </a:lnTo>
                  <a:lnTo>
                    <a:pt x="6350" y="121919"/>
                  </a:lnTo>
                  <a:lnTo>
                    <a:pt x="6350" y="115569"/>
                  </a:lnTo>
                  <a:close/>
                </a:path>
                <a:path w="6350" h="626110">
                  <a:moveTo>
                    <a:pt x="6350" y="121919"/>
                  </a:moveTo>
                  <a:lnTo>
                    <a:pt x="0" y="121919"/>
                  </a:lnTo>
                  <a:lnTo>
                    <a:pt x="0" y="128269"/>
                  </a:lnTo>
                  <a:lnTo>
                    <a:pt x="6350" y="128269"/>
                  </a:lnTo>
                  <a:lnTo>
                    <a:pt x="6350" y="121919"/>
                  </a:lnTo>
                  <a:close/>
                </a:path>
                <a:path w="6350" h="626110">
                  <a:moveTo>
                    <a:pt x="6350" y="128269"/>
                  </a:moveTo>
                  <a:lnTo>
                    <a:pt x="0" y="128269"/>
                  </a:lnTo>
                  <a:lnTo>
                    <a:pt x="0" y="134619"/>
                  </a:lnTo>
                  <a:lnTo>
                    <a:pt x="6350" y="134619"/>
                  </a:lnTo>
                  <a:lnTo>
                    <a:pt x="6350" y="128269"/>
                  </a:lnTo>
                  <a:close/>
                </a:path>
                <a:path w="6350" h="626110">
                  <a:moveTo>
                    <a:pt x="6350" y="134619"/>
                  </a:moveTo>
                  <a:lnTo>
                    <a:pt x="0" y="134619"/>
                  </a:lnTo>
                  <a:lnTo>
                    <a:pt x="0" y="140969"/>
                  </a:lnTo>
                  <a:lnTo>
                    <a:pt x="6350" y="140969"/>
                  </a:lnTo>
                  <a:lnTo>
                    <a:pt x="6350" y="134619"/>
                  </a:lnTo>
                  <a:close/>
                </a:path>
                <a:path w="6350" h="626110">
                  <a:moveTo>
                    <a:pt x="6350" y="140969"/>
                  </a:moveTo>
                  <a:lnTo>
                    <a:pt x="0" y="140969"/>
                  </a:lnTo>
                  <a:lnTo>
                    <a:pt x="0" y="147319"/>
                  </a:lnTo>
                  <a:lnTo>
                    <a:pt x="6350" y="147319"/>
                  </a:lnTo>
                  <a:lnTo>
                    <a:pt x="6350" y="140969"/>
                  </a:lnTo>
                  <a:close/>
                </a:path>
                <a:path w="6350" h="626110">
                  <a:moveTo>
                    <a:pt x="6350" y="147319"/>
                  </a:moveTo>
                  <a:lnTo>
                    <a:pt x="0" y="147319"/>
                  </a:lnTo>
                  <a:lnTo>
                    <a:pt x="0" y="153669"/>
                  </a:lnTo>
                  <a:lnTo>
                    <a:pt x="6350" y="153669"/>
                  </a:lnTo>
                  <a:lnTo>
                    <a:pt x="6350" y="147319"/>
                  </a:lnTo>
                  <a:close/>
                </a:path>
                <a:path w="6350" h="626110">
                  <a:moveTo>
                    <a:pt x="6350" y="153669"/>
                  </a:moveTo>
                  <a:lnTo>
                    <a:pt x="1270" y="153669"/>
                  </a:lnTo>
                  <a:lnTo>
                    <a:pt x="1270" y="154939"/>
                  </a:lnTo>
                  <a:lnTo>
                    <a:pt x="6350" y="154939"/>
                  </a:lnTo>
                  <a:lnTo>
                    <a:pt x="6350" y="153669"/>
                  </a:lnTo>
                  <a:close/>
                </a:path>
                <a:path w="6350" h="626110">
                  <a:moveTo>
                    <a:pt x="6350" y="288289"/>
                  </a:moveTo>
                  <a:lnTo>
                    <a:pt x="5080" y="288289"/>
                  </a:lnTo>
                  <a:lnTo>
                    <a:pt x="5080" y="289559"/>
                  </a:lnTo>
                  <a:lnTo>
                    <a:pt x="2540" y="289559"/>
                  </a:lnTo>
                  <a:lnTo>
                    <a:pt x="2540" y="290829"/>
                  </a:lnTo>
                  <a:lnTo>
                    <a:pt x="0" y="290829"/>
                  </a:lnTo>
                  <a:lnTo>
                    <a:pt x="0" y="293369"/>
                  </a:lnTo>
                  <a:lnTo>
                    <a:pt x="6350" y="293369"/>
                  </a:lnTo>
                  <a:lnTo>
                    <a:pt x="6350" y="288289"/>
                  </a:lnTo>
                  <a:close/>
                </a:path>
                <a:path w="6350" h="626110">
                  <a:moveTo>
                    <a:pt x="6350" y="293369"/>
                  </a:moveTo>
                  <a:lnTo>
                    <a:pt x="0" y="293369"/>
                  </a:lnTo>
                  <a:lnTo>
                    <a:pt x="0" y="299719"/>
                  </a:lnTo>
                  <a:lnTo>
                    <a:pt x="6350" y="299719"/>
                  </a:lnTo>
                  <a:lnTo>
                    <a:pt x="6350" y="293369"/>
                  </a:lnTo>
                  <a:close/>
                </a:path>
                <a:path w="6350" h="626110">
                  <a:moveTo>
                    <a:pt x="6350" y="299719"/>
                  </a:moveTo>
                  <a:lnTo>
                    <a:pt x="0" y="299719"/>
                  </a:lnTo>
                  <a:lnTo>
                    <a:pt x="0" y="306069"/>
                  </a:lnTo>
                  <a:lnTo>
                    <a:pt x="6350" y="306069"/>
                  </a:lnTo>
                  <a:lnTo>
                    <a:pt x="6350" y="299719"/>
                  </a:lnTo>
                  <a:close/>
                </a:path>
                <a:path w="6350" h="626110">
                  <a:moveTo>
                    <a:pt x="6350" y="306069"/>
                  </a:moveTo>
                  <a:lnTo>
                    <a:pt x="0" y="306069"/>
                  </a:lnTo>
                  <a:lnTo>
                    <a:pt x="0" y="312419"/>
                  </a:lnTo>
                  <a:lnTo>
                    <a:pt x="6350" y="312419"/>
                  </a:lnTo>
                  <a:lnTo>
                    <a:pt x="6350" y="306069"/>
                  </a:lnTo>
                  <a:close/>
                </a:path>
                <a:path w="6350" h="626110">
                  <a:moveTo>
                    <a:pt x="6350" y="312419"/>
                  </a:moveTo>
                  <a:lnTo>
                    <a:pt x="0" y="312419"/>
                  </a:lnTo>
                  <a:lnTo>
                    <a:pt x="0" y="318769"/>
                  </a:lnTo>
                  <a:lnTo>
                    <a:pt x="6350" y="318769"/>
                  </a:lnTo>
                  <a:lnTo>
                    <a:pt x="6350" y="312419"/>
                  </a:lnTo>
                  <a:close/>
                </a:path>
                <a:path w="6350" h="626110">
                  <a:moveTo>
                    <a:pt x="6350" y="318769"/>
                  </a:moveTo>
                  <a:lnTo>
                    <a:pt x="0" y="318769"/>
                  </a:lnTo>
                  <a:lnTo>
                    <a:pt x="0" y="325119"/>
                  </a:lnTo>
                  <a:lnTo>
                    <a:pt x="6350" y="325119"/>
                  </a:lnTo>
                  <a:lnTo>
                    <a:pt x="6350" y="318769"/>
                  </a:lnTo>
                  <a:close/>
                </a:path>
                <a:path w="6350" h="626110">
                  <a:moveTo>
                    <a:pt x="6350" y="325119"/>
                  </a:moveTo>
                  <a:lnTo>
                    <a:pt x="0" y="325119"/>
                  </a:lnTo>
                  <a:lnTo>
                    <a:pt x="0" y="331469"/>
                  </a:lnTo>
                  <a:lnTo>
                    <a:pt x="6350" y="331469"/>
                  </a:lnTo>
                  <a:lnTo>
                    <a:pt x="6350" y="325119"/>
                  </a:lnTo>
                  <a:close/>
                </a:path>
                <a:path w="6350" h="626110">
                  <a:moveTo>
                    <a:pt x="6350" y="331469"/>
                  </a:moveTo>
                  <a:lnTo>
                    <a:pt x="0" y="331469"/>
                  </a:lnTo>
                  <a:lnTo>
                    <a:pt x="0" y="337819"/>
                  </a:lnTo>
                  <a:lnTo>
                    <a:pt x="6350" y="337819"/>
                  </a:lnTo>
                  <a:lnTo>
                    <a:pt x="6350" y="331469"/>
                  </a:lnTo>
                  <a:close/>
                </a:path>
                <a:path w="6350" h="626110">
                  <a:moveTo>
                    <a:pt x="6350" y="337819"/>
                  </a:moveTo>
                  <a:lnTo>
                    <a:pt x="0" y="337819"/>
                  </a:lnTo>
                  <a:lnTo>
                    <a:pt x="0" y="344169"/>
                  </a:lnTo>
                  <a:lnTo>
                    <a:pt x="6350" y="344169"/>
                  </a:lnTo>
                  <a:lnTo>
                    <a:pt x="6350" y="337819"/>
                  </a:lnTo>
                  <a:close/>
                </a:path>
                <a:path w="6350" h="626110">
                  <a:moveTo>
                    <a:pt x="6350" y="344169"/>
                  </a:moveTo>
                  <a:lnTo>
                    <a:pt x="0" y="344169"/>
                  </a:lnTo>
                  <a:lnTo>
                    <a:pt x="0" y="350519"/>
                  </a:lnTo>
                  <a:lnTo>
                    <a:pt x="6350" y="350519"/>
                  </a:lnTo>
                  <a:lnTo>
                    <a:pt x="6350" y="344169"/>
                  </a:lnTo>
                  <a:close/>
                </a:path>
                <a:path w="6350" h="626110">
                  <a:moveTo>
                    <a:pt x="6350" y="350519"/>
                  </a:moveTo>
                  <a:lnTo>
                    <a:pt x="0" y="350519"/>
                  </a:lnTo>
                  <a:lnTo>
                    <a:pt x="0" y="356869"/>
                  </a:lnTo>
                  <a:lnTo>
                    <a:pt x="6350" y="356869"/>
                  </a:lnTo>
                  <a:lnTo>
                    <a:pt x="6350" y="350519"/>
                  </a:lnTo>
                  <a:close/>
                </a:path>
                <a:path w="6350" h="626110">
                  <a:moveTo>
                    <a:pt x="6350" y="356869"/>
                  </a:moveTo>
                  <a:lnTo>
                    <a:pt x="0" y="356869"/>
                  </a:lnTo>
                  <a:lnTo>
                    <a:pt x="0" y="363219"/>
                  </a:lnTo>
                  <a:lnTo>
                    <a:pt x="6350" y="363219"/>
                  </a:lnTo>
                  <a:lnTo>
                    <a:pt x="6350" y="356869"/>
                  </a:lnTo>
                  <a:close/>
                </a:path>
                <a:path w="6350" h="626110">
                  <a:moveTo>
                    <a:pt x="6350" y="363219"/>
                  </a:moveTo>
                  <a:lnTo>
                    <a:pt x="0" y="363219"/>
                  </a:lnTo>
                  <a:lnTo>
                    <a:pt x="0" y="369569"/>
                  </a:lnTo>
                  <a:lnTo>
                    <a:pt x="6350" y="369569"/>
                  </a:lnTo>
                  <a:lnTo>
                    <a:pt x="6350" y="363219"/>
                  </a:lnTo>
                  <a:close/>
                </a:path>
                <a:path w="6350" h="626110">
                  <a:moveTo>
                    <a:pt x="6350" y="369569"/>
                  </a:moveTo>
                  <a:lnTo>
                    <a:pt x="0" y="369569"/>
                  </a:lnTo>
                  <a:lnTo>
                    <a:pt x="0" y="375919"/>
                  </a:lnTo>
                  <a:lnTo>
                    <a:pt x="6350" y="375919"/>
                  </a:lnTo>
                  <a:lnTo>
                    <a:pt x="6350" y="369569"/>
                  </a:lnTo>
                  <a:close/>
                </a:path>
                <a:path w="6350" h="626110">
                  <a:moveTo>
                    <a:pt x="6350" y="375919"/>
                  </a:moveTo>
                  <a:lnTo>
                    <a:pt x="0" y="375919"/>
                  </a:lnTo>
                  <a:lnTo>
                    <a:pt x="0" y="382269"/>
                  </a:lnTo>
                  <a:lnTo>
                    <a:pt x="6350" y="382269"/>
                  </a:lnTo>
                  <a:lnTo>
                    <a:pt x="6350" y="375919"/>
                  </a:lnTo>
                  <a:close/>
                </a:path>
                <a:path w="6350" h="626110">
                  <a:moveTo>
                    <a:pt x="6350" y="382269"/>
                  </a:moveTo>
                  <a:lnTo>
                    <a:pt x="0" y="382269"/>
                  </a:lnTo>
                  <a:lnTo>
                    <a:pt x="0" y="388619"/>
                  </a:lnTo>
                  <a:lnTo>
                    <a:pt x="6350" y="388619"/>
                  </a:lnTo>
                  <a:lnTo>
                    <a:pt x="6350" y="382269"/>
                  </a:lnTo>
                  <a:close/>
                </a:path>
                <a:path w="6350" h="626110">
                  <a:moveTo>
                    <a:pt x="6350" y="388619"/>
                  </a:moveTo>
                  <a:lnTo>
                    <a:pt x="0" y="388619"/>
                  </a:lnTo>
                  <a:lnTo>
                    <a:pt x="0" y="394969"/>
                  </a:lnTo>
                  <a:lnTo>
                    <a:pt x="6350" y="394969"/>
                  </a:lnTo>
                  <a:lnTo>
                    <a:pt x="6350" y="388619"/>
                  </a:lnTo>
                  <a:close/>
                </a:path>
                <a:path w="6350" h="626110">
                  <a:moveTo>
                    <a:pt x="6350" y="394969"/>
                  </a:moveTo>
                  <a:lnTo>
                    <a:pt x="0" y="394969"/>
                  </a:lnTo>
                  <a:lnTo>
                    <a:pt x="0" y="401319"/>
                  </a:lnTo>
                  <a:lnTo>
                    <a:pt x="6350" y="401319"/>
                  </a:lnTo>
                  <a:lnTo>
                    <a:pt x="6350" y="394969"/>
                  </a:lnTo>
                  <a:close/>
                </a:path>
                <a:path w="6350" h="626110">
                  <a:moveTo>
                    <a:pt x="6350" y="401319"/>
                  </a:moveTo>
                  <a:lnTo>
                    <a:pt x="0" y="401319"/>
                  </a:lnTo>
                  <a:lnTo>
                    <a:pt x="0" y="407669"/>
                  </a:lnTo>
                  <a:lnTo>
                    <a:pt x="6350" y="407669"/>
                  </a:lnTo>
                  <a:lnTo>
                    <a:pt x="6350" y="401319"/>
                  </a:lnTo>
                  <a:close/>
                </a:path>
                <a:path w="6350" h="626110">
                  <a:moveTo>
                    <a:pt x="6350" y="407669"/>
                  </a:moveTo>
                  <a:lnTo>
                    <a:pt x="0" y="407669"/>
                  </a:lnTo>
                  <a:lnTo>
                    <a:pt x="0" y="414019"/>
                  </a:lnTo>
                  <a:lnTo>
                    <a:pt x="6350" y="414019"/>
                  </a:lnTo>
                  <a:lnTo>
                    <a:pt x="6350" y="407669"/>
                  </a:lnTo>
                  <a:close/>
                </a:path>
                <a:path w="6350" h="626110">
                  <a:moveTo>
                    <a:pt x="6350" y="414019"/>
                  </a:moveTo>
                  <a:lnTo>
                    <a:pt x="0" y="414019"/>
                  </a:lnTo>
                  <a:lnTo>
                    <a:pt x="0" y="439419"/>
                  </a:lnTo>
                  <a:lnTo>
                    <a:pt x="6350" y="439419"/>
                  </a:lnTo>
                  <a:lnTo>
                    <a:pt x="6350" y="414019"/>
                  </a:lnTo>
                  <a:close/>
                </a:path>
                <a:path w="6350" h="626110">
                  <a:moveTo>
                    <a:pt x="6350" y="439419"/>
                  </a:moveTo>
                  <a:lnTo>
                    <a:pt x="0" y="439419"/>
                  </a:lnTo>
                  <a:lnTo>
                    <a:pt x="0" y="444499"/>
                  </a:lnTo>
                  <a:lnTo>
                    <a:pt x="6350" y="444499"/>
                  </a:lnTo>
                  <a:lnTo>
                    <a:pt x="6350" y="439419"/>
                  </a:lnTo>
                  <a:close/>
                </a:path>
                <a:path w="6350" h="626110">
                  <a:moveTo>
                    <a:pt x="6350" y="444500"/>
                  </a:moveTo>
                  <a:lnTo>
                    <a:pt x="0" y="444500"/>
                  </a:lnTo>
                  <a:lnTo>
                    <a:pt x="0" y="452119"/>
                  </a:lnTo>
                  <a:lnTo>
                    <a:pt x="6350" y="452119"/>
                  </a:lnTo>
                  <a:lnTo>
                    <a:pt x="6350" y="444500"/>
                  </a:lnTo>
                  <a:close/>
                </a:path>
                <a:path w="6350" h="626110">
                  <a:moveTo>
                    <a:pt x="6350" y="452119"/>
                  </a:moveTo>
                  <a:lnTo>
                    <a:pt x="0" y="452119"/>
                  </a:lnTo>
                  <a:lnTo>
                    <a:pt x="0" y="458469"/>
                  </a:lnTo>
                  <a:lnTo>
                    <a:pt x="6350" y="458469"/>
                  </a:lnTo>
                  <a:lnTo>
                    <a:pt x="6350" y="452119"/>
                  </a:lnTo>
                  <a:close/>
                </a:path>
                <a:path w="6350" h="626110">
                  <a:moveTo>
                    <a:pt x="6350" y="458469"/>
                  </a:moveTo>
                  <a:lnTo>
                    <a:pt x="0" y="458469"/>
                  </a:lnTo>
                  <a:lnTo>
                    <a:pt x="0" y="464819"/>
                  </a:lnTo>
                  <a:lnTo>
                    <a:pt x="6350" y="464819"/>
                  </a:lnTo>
                  <a:lnTo>
                    <a:pt x="6350" y="458469"/>
                  </a:lnTo>
                  <a:close/>
                </a:path>
                <a:path w="6350" h="626110">
                  <a:moveTo>
                    <a:pt x="6350" y="464819"/>
                  </a:moveTo>
                  <a:lnTo>
                    <a:pt x="0" y="464819"/>
                  </a:lnTo>
                  <a:lnTo>
                    <a:pt x="0" y="471169"/>
                  </a:lnTo>
                  <a:lnTo>
                    <a:pt x="6350" y="471169"/>
                  </a:lnTo>
                  <a:lnTo>
                    <a:pt x="6350" y="464819"/>
                  </a:lnTo>
                  <a:close/>
                </a:path>
                <a:path w="6350" h="626110">
                  <a:moveTo>
                    <a:pt x="6350" y="471169"/>
                  </a:moveTo>
                  <a:lnTo>
                    <a:pt x="0" y="471169"/>
                  </a:lnTo>
                  <a:lnTo>
                    <a:pt x="0" y="477519"/>
                  </a:lnTo>
                  <a:lnTo>
                    <a:pt x="6350" y="477519"/>
                  </a:lnTo>
                  <a:lnTo>
                    <a:pt x="6350" y="471169"/>
                  </a:lnTo>
                  <a:close/>
                </a:path>
                <a:path w="6350" h="626110">
                  <a:moveTo>
                    <a:pt x="6350" y="477519"/>
                  </a:moveTo>
                  <a:lnTo>
                    <a:pt x="0" y="477519"/>
                  </a:lnTo>
                  <a:lnTo>
                    <a:pt x="0" y="483869"/>
                  </a:lnTo>
                  <a:lnTo>
                    <a:pt x="6350" y="483869"/>
                  </a:lnTo>
                  <a:lnTo>
                    <a:pt x="6350" y="477519"/>
                  </a:lnTo>
                  <a:close/>
                </a:path>
                <a:path w="6350" h="626110">
                  <a:moveTo>
                    <a:pt x="6350" y="483869"/>
                  </a:moveTo>
                  <a:lnTo>
                    <a:pt x="0" y="483869"/>
                  </a:lnTo>
                  <a:lnTo>
                    <a:pt x="0" y="490219"/>
                  </a:lnTo>
                  <a:lnTo>
                    <a:pt x="6350" y="490219"/>
                  </a:lnTo>
                  <a:lnTo>
                    <a:pt x="6350" y="483869"/>
                  </a:lnTo>
                  <a:close/>
                </a:path>
                <a:path w="6350" h="626110">
                  <a:moveTo>
                    <a:pt x="6350" y="490219"/>
                  </a:moveTo>
                  <a:lnTo>
                    <a:pt x="0" y="490219"/>
                  </a:lnTo>
                  <a:lnTo>
                    <a:pt x="0" y="496569"/>
                  </a:lnTo>
                  <a:lnTo>
                    <a:pt x="6350" y="496569"/>
                  </a:lnTo>
                  <a:lnTo>
                    <a:pt x="6350" y="490219"/>
                  </a:lnTo>
                  <a:close/>
                </a:path>
                <a:path w="6350" h="626110">
                  <a:moveTo>
                    <a:pt x="6350" y="496569"/>
                  </a:moveTo>
                  <a:lnTo>
                    <a:pt x="0" y="496569"/>
                  </a:lnTo>
                  <a:lnTo>
                    <a:pt x="0" y="502919"/>
                  </a:lnTo>
                  <a:lnTo>
                    <a:pt x="6350" y="502919"/>
                  </a:lnTo>
                  <a:lnTo>
                    <a:pt x="6350" y="496569"/>
                  </a:lnTo>
                  <a:close/>
                </a:path>
                <a:path w="6350" h="626110">
                  <a:moveTo>
                    <a:pt x="6350" y="502919"/>
                  </a:moveTo>
                  <a:lnTo>
                    <a:pt x="0" y="502919"/>
                  </a:lnTo>
                  <a:lnTo>
                    <a:pt x="0" y="509269"/>
                  </a:lnTo>
                  <a:lnTo>
                    <a:pt x="6350" y="509269"/>
                  </a:lnTo>
                  <a:lnTo>
                    <a:pt x="6350" y="502919"/>
                  </a:lnTo>
                  <a:close/>
                </a:path>
                <a:path w="6350" h="626110">
                  <a:moveTo>
                    <a:pt x="6350" y="509269"/>
                  </a:moveTo>
                  <a:lnTo>
                    <a:pt x="0" y="509269"/>
                  </a:lnTo>
                  <a:lnTo>
                    <a:pt x="0" y="527049"/>
                  </a:lnTo>
                  <a:lnTo>
                    <a:pt x="6350" y="527049"/>
                  </a:lnTo>
                  <a:lnTo>
                    <a:pt x="6350" y="509269"/>
                  </a:lnTo>
                  <a:close/>
                </a:path>
                <a:path w="6350" h="626110">
                  <a:moveTo>
                    <a:pt x="6350" y="527050"/>
                  </a:moveTo>
                  <a:lnTo>
                    <a:pt x="0" y="527050"/>
                  </a:lnTo>
                  <a:lnTo>
                    <a:pt x="0" y="534669"/>
                  </a:lnTo>
                  <a:lnTo>
                    <a:pt x="6350" y="534669"/>
                  </a:lnTo>
                  <a:lnTo>
                    <a:pt x="6350" y="527050"/>
                  </a:lnTo>
                  <a:close/>
                </a:path>
                <a:path w="6350" h="626110">
                  <a:moveTo>
                    <a:pt x="6350" y="534669"/>
                  </a:moveTo>
                  <a:lnTo>
                    <a:pt x="0" y="534669"/>
                  </a:lnTo>
                  <a:lnTo>
                    <a:pt x="0" y="539749"/>
                  </a:lnTo>
                  <a:lnTo>
                    <a:pt x="6350" y="539749"/>
                  </a:lnTo>
                  <a:lnTo>
                    <a:pt x="6350" y="534669"/>
                  </a:lnTo>
                  <a:close/>
                </a:path>
                <a:path w="6350" h="626110">
                  <a:moveTo>
                    <a:pt x="6350" y="539750"/>
                  </a:moveTo>
                  <a:lnTo>
                    <a:pt x="0" y="539750"/>
                  </a:lnTo>
                  <a:lnTo>
                    <a:pt x="0" y="547369"/>
                  </a:lnTo>
                  <a:lnTo>
                    <a:pt x="6350" y="547369"/>
                  </a:lnTo>
                  <a:lnTo>
                    <a:pt x="6350" y="539750"/>
                  </a:lnTo>
                  <a:close/>
                </a:path>
                <a:path w="6350" h="626110">
                  <a:moveTo>
                    <a:pt x="6350" y="547369"/>
                  </a:moveTo>
                  <a:lnTo>
                    <a:pt x="0" y="547369"/>
                  </a:lnTo>
                  <a:lnTo>
                    <a:pt x="0" y="553719"/>
                  </a:lnTo>
                  <a:lnTo>
                    <a:pt x="6350" y="553719"/>
                  </a:lnTo>
                  <a:lnTo>
                    <a:pt x="6350" y="547369"/>
                  </a:lnTo>
                  <a:close/>
                </a:path>
                <a:path w="6350" h="626110">
                  <a:moveTo>
                    <a:pt x="6350" y="553719"/>
                  </a:moveTo>
                  <a:lnTo>
                    <a:pt x="0" y="553719"/>
                  </a:lnTo>
                  <a:lnTo>
                    <a:pt x="0" y="560069"/>
                  </a:lnTo>
                  <a:lnTo>
                    <a:pt x="6350" y="560069"/>
                  </a:lnTo>
                  <a:lnTo>
                    <a:pt x="6350" y="553719"/>
                  </a:lnTo>
                  <a:close/>
                </a:path>
                <a:path w="6350" h="626110">
                  <a:moveTo>
                    <a:pt x="6350" y="560069"/>
                  </a:moveTo>
                  <a:lnTo>
                    <a:pt x="0" y="560069"/>
                  </a:lnTo>
                  <a:lnTo>
                    <a:pt x="0" y="566419"/>
                  </a:lnTo>
                  <a:lnTo>
                    <a:pt x="6350" y="566419"/>
                  </a:lnTo>
                  <a:lnTo>
                    <a:pt x="6350" y="560069"/>
                  </a:lnTo>
                  <a:close/>
                </a:path>
                <a:path w="6350" h="626110">
                  <a:moveTo>
                    <a:pt x="6350" y="566419"/>
                  </a:moveTo>
                  <a:lnTo>
                    <a:pt x="0" y="566419"/>
                  </a:lnTo>
                  <a:lnTo>
                    <a:pt x="0" y="572769"/>
                  </a:lnTo>
                  <a:lnTo>
                    <a:pt x="6350" y="572769"/>
                  </a:lnTo>
                  <a:lnTo>
                    <a:pt x="6350" y="566419"/>
                  </a:lnTo>
                  <a:close/>
                </a:path>
                <a:path w="6350" h="626110">
                  <a:moveTo>
                    <a:pt x="6350" y="572769"/>
                  </a:moveTo>
                  <a:lnTo>
                    <a:pt x="0" y="572769"/>
                  </a:lnTo>
                  <a:lnTo>
                    <a:pt x="0" y="579119"/>
                  </a:lnTo>
                  <a:lnTo>
                    <a:pt x="6350" y="579119"/>
                  </a:lnTo>
                  <a:lnTo>
                    <a:pt x="6350" y="572769"/>
                  </a:lnTo>
                  <a:close/>
                </a:path>
                <a:path w="6350" h="626110">
                  <a:moveTo>
                    <a:pt x="6350" y="579119"/>
                  </a:moveTo>
                  <a:lnTo>
                    <a:pt x="0" y="579119"/>
                  </a:lnTo>
                  <a:lnTo>
                    <a:pt x="0" y="585469"/>
                  </a:lnTo>
                  <a:lnTo>
                    <a:pt x="6350" y="585469"/>
                  </a:lnTo>
                  <a:lnTo>
                    <a:pt x="6350" y="579119"/>
                  </a:lnTo>
                  <a:close/>
                </a:path>
                <a:path w="6350" h="626110">
                  <a:moveTo>
                    <a:pt x="6350" y="585469"/>
                  </a:moveTo>
                  <a:lnTo>
                    <a:pt x="0" y="585469"/>
                  </a:lnTo>
                  <a:lnTo>
                    <a:pt x="0" y="591819"/>
                  </a:lnTo>
                  <a:lnTo>
                    <a:pt x="6350" y="591819"/>
                  </a:lnTo>
                  <a:lnTo>
                    <a:pt x="6350" y="585469"/>
                  </a:lnTo>
                  <a:close/>
                </a:path>
                <a:path w="6350" h="626110">
                  <a:moveTo>
                    <a:pt x="6350" y="591819"/>
                  </a:moveTo>
                  <a:lnTo>
                    <a:pt x="0" y="591819"/>
                  </a:lnTo>
                  <a:lnTo>
                    <a:pt x="0" y="598169"/>
                  </a:lnTo>
                  <a:lnTo>
                    <a:pt x="6350" y="598169"/>
                  </a:lnTo>
                  <a:lnTo>
                    <a:pt x="6350" y="591819"/>
                  </a:lnTo>
                  <a:close/>
                </a:path>
                <a:path w="6350" h="626110">
                  <a:moveTo>
                    <a:pt x="6350" y="598169"/>
                  </a:moveTo>
                  <a:lnTo>
                    <a:pt x="0" y="598169"/>
                  </a:lnTo>
                  <a:lnTo>
                    <a:pt x="0" y="604519"/>
                  </a:lnTo>
                  <a:lnTo>
                    <a:pt x="6350" y="604519"/>
                  </a:lnTo>
                  <a:lnTo>
                    <a:pt x="6350" y="598169"/>
                  </a:lnTo>
                  <a:close/>
                </a:path>
                <a:path w="6350" h="626110">
                  <a:moveTo>
                    <a:pt x="6350" y="604519"/>
                  </a:moveTo>
                  <a:lnTo>
                    <a:pt x="0" y="604519"/>
                  </a:lnTo>
                  <a:lnTo>
                    <a:pt x="0" y="610869"/>
                  </a:lnTo>
                  <a:lnTo>
                    <a:pt x="6350" y="610869"/>
                  </a:lnTo>
                  <a:lnTo>
                    <a:pt x="6350" y="604519"/>
                  </a:lnTo>
                  <a:close/>
                </a:path>
                <a:path w="6350" h="626110">
                  <a:moveTo>
                    <a:pt x="6350" y="610869"/>
                  </a:moveTo>
                  <a:lnTo>
                    <a:pt x="0" y="610869"/>
                  </a:lnTo>
                  <a:lnTo>
                    <a:pt x="0" y="617219"/>
                  </a:lnTo>
                  <a:lnTo>
                    <a:pt x="6350" y="617219"/>
                  </a:lnTo>
                  <a:lnTo>
                    <a:pt x="6350" y="610869"/>
                  </a:lnTo>
                  <a:close/>
                </a:path>
                <a:path w="6350" h="626110">
                  <a:moveTo>
                    <a:pt x="6350" y="617219"/>
                  </a:moveTo>
                  <a:lnTo>
                    <a:pt x="0" y="617219"/>
                  </a:lnTo>
                  <a:lnTo>
                    <a:pt x="0" y="623569"/>
                  </a:lnTo>
                  <a:lnTo>
                    <a:pt x="6350" y="623569"/>
                  </a:lnTo>
                  <a:lnTo>
                    <a:pt x="6350" y="617219"/>
                  </a:lnTo>
                  <a:close/>
                </a:path>
                <a:path w="6350" h="626110">
                  <a:moveTo>
                    <a:pt x="6350" y="623569"/>
                  </a:moveTo>
                  <a:lnTo>
                    <a:pt x="1270" y="623569"/>
                  </a:lnTo>
                  <a:lnTo>
                    <a:pt x="1270" y="624839"/>
                  </a:lnTo>
                  <a:lnTo>
                    <a:pt x="2540" y="624839"/>
                  </a:lnTo>
                  <a:lnTo>
                    <a:pt x="2540" y="626109"/>
                  </a:lnTo>
                  <a:lnTo>
                    <a:pt x="6350" y="626109"/>
                  </a:lnTo>
                  <a:lnTo>
                    <a:pt x="6350" y="623569"/>
                  </a:lnTo>
                  <a:close/>
                </a:path>
              </a:pathLst>
            </a:custGeom>
            <a:solidFill>
              <a:srgbClr val="1400FB"/>
            </a:solidFill>
          </p:spPr>
          <p:txBody>
            <a:bodyPr bIns="0" lIns="0" rIns="0" rtlCol="0" tIns="0" wrap="square"/>
            <a:p/>
          </p:txBody>
        </p:sp>
        <p:sp>
          <p:nvSpPr>
            <p:cNvPr id="1050032" name="object 1333"/>
            <p:cNvSpPr/>
            <p:nvPr/>
          </p:nvSpPr>
          <p:spPr>
            <a:xfrm>
              <a:off x="6423660" y="4527549"/>
              <a:ext cx="7620" cy="618490"/>
            </a:xfrm>
            <a:custGeom>
              <a:avLst/>
              <a:ahLst/>
              <a:rect l="l" t="t" r="r" b="b"/>
              <a:pathLst>
                <a:path w="7620" h="618489">
                  <a:moveTo>
                    <a:pt x="7619" y="0"/>
                  </a:moveTo>
                  <a:lnTo>
                    <a:pt x="6350" y="0"/>
                  </a:lnTo>
                  <a:lnTo>
                    <a:pt x="6350" y="1269"/>
                  </a:lnTo>
                  <a:lnTo>
                    <a:pt x="5079" y="1269"/>
                  </a:lnTo>
                  <a:lnTo>
                    <a:pt x="5079" y="2539"/>
                  </a:lnTo>
                  <a:lnTo>
                    <a:pt x="7619" y="2539"/>
                  </a:lnTo>
                  <a:lnTo>
                    <a:pt x="7619" y="0"/>
                  </a:lnTo>
                  <a:close/>
                </a:path>
                <a:path w="7620" h="618489">
                  <a:moveTo>
                    <a:pt x="7619" y="2540"/>
                  </a:moveTo>
                  <a:lnTo>
                    <a:pt x="3810" y="2540"/>
                  </a:lnTo>
                  <a:lnTo>
                    <a:pt x="3810" y="3810"/>
                  </a:lnTo>
                  <a:lnTo>
                    <a:pt x="2539" y="3810"/>
                  </a:lnTo>
                  <a:lnTo>
                    <a:pt x="2539" y="5080"/>
                  </a:lnTo>
                  <a:lnTo>
                    <a:pt x="1269" y="5080"/>
                  </a:lnTo>
                  <a:lnTo>
                    <a:pt x="1269" y="6350"/>
                  </a:lnTo>
                  <a:lnTo>
                    <a:pt x="0" y="6350"/>
                  </a:lnTo>
                  <a:lnTo>
                    <a:pt x="0" y="8889"/>
                  </a:lnTo>
                  <a:lnTo>
                    <a:pt x="7619" y="8889"/>
                  </a:lnTo>
                  <a:lnTo>
                    <a:pt x="7619" y="2540"/>
                  </a:lnTo>
                  <a:close/>
                </a:path>
                <a:path w="7620" h="618489">
                  <a:moveTo>
                    <a:pt x="7619" y="8890"/>
                  </a:moveTo>
                  <a:lnTo>
                    <a:pt x="0" y="8890"/>
                  </a:lnTo>
                  <a:lnTo>
                    <a:pt x="0" y="15239"/>
                  </a:lnTo>
                  <a:lnTo>
                    <a:pt x="7619" y="15239"/>
                  </a:lnTo>
                  <a:lnTo>
                    <a:pt x="7619" y="8890"/>
                  </a:lnTo>
                  <a:close/>
                </a:path>
                <a:path w="7620" h="618489">
                  <a:moveTo>
                    <a:pt x="7619" y="15240"/>
                  </a:moveTo>
                  <a:lnTo>
                    <a:pt x="0" y="15240"/>
                  </a:lnTo>
                  <a:lnTo>
                    <a:pt x="0" y="21589"/>
                  </a:lnTo>
                  <a:lnTo>
                    <a:pt x="7619" y="21589"/>
                  </a:lnTo>
                  <a:lnTo>
                    <a:pt x="7619" y="15240"/>
                  </a:lnTo>
                  <a:close/>
                </a:path>
                <a:path w="7620" h="618489">
                  <a:moveTo>
                    <a:pt x="7619" y="21590"/>
                  </a:moveTo>
                  <a:lnTo>
                    <a:pt x="0" y="21590"/>
                  </a:lnTo>
                  <a:lnTo>
                    <a:pt x="0" y="27939"/>
                  </a:lnTo>
                  <a:lnTo>
                    <a:pt x="7619" y="27939"/>
                  </a:lnTo>
                  <a:lnTo>
                    <a:pt x="7619" y="21590"/>
                  </a:lnTo>
                  <a:close/>
                </a:path>
                <a:path w="7620" h="618489">
                  <a:moveTo>
                    <a:pt x="7619" y="27940"/>
                  </a:moveTo>
                  <a:lnTo>
                    <a:pt x="0" y="27940"/>
                  </a:lnTo>
                  <a:lnTo>
                    <a:pt x="0" y="34289"/>
                  </a:lnTo>
                  <a:lnTo>
                    <a:pt x="7619" y="34289"/>
                  </a:lnTo>
                  <a:lnTo>
                    <a:pt x="7619" y="27940"/>
                  </a:lnTo>
                  <a:close/>
                </a:path>
                <a:path w="7620" h="618489">
                  <a:moveTo>
                    <a:pt x="7619" y="34290"/>
                  </a:moveTo>
                  <a:lnTo>
                    <a:pt x="0" y="34290"/>
                  </a:lnTo>
                  <a:lnTo>
                    <a:pt x="0" y="40639"/>
                  </a:lnTo>
                  <a:lnTo>
                    <a:pt x="7619" y="40639"/>
                  </a:lnTo>
                  <a:lnTo>
                    <a:pt x="7619" y="34290"/>
                  </a:lnTo>
                  <a:close/>
                </a:path>
                <a:path w="7620" h="618489">
                  <a:moveTo>
                    <a:pt x="7619" y="40640"/>
                  </a:moveTo>
                  <a:lnTo>
                    <a:pt x="0" y="40640"/>
                  </a:lnTo>
                  <a:lnTo>
                    <a:pt x="0" y="46989"/>
                  </a:lnTo>
                  <a:lnTo>
                    <a:pt x="7619" y="46989"/>
                  </a:lnTo>
                  <a:lnTo>
                    <a:pt x="7619" y="40640"/>
                  </a:lnTo>
                  <a:close/>
                </a:path>
                <a:path w="7620" h="618489">
                  <a:moveTo>
                    <a:pt x="7619" y="46990"/>
                  </a:moveTo>
                  <a:lnTo>
                    <a:pt x="0" y="46990"/>
                  </a:lnTo>
                  <a:lnTo>
                    <a:pt x="0" y="53339"/>
                  </a:lnTo>
                  <a:lnTo>
                    <a:pt x="7619" y="53339"/>
                  </a:lnTo>
                  <a:lnTo>
                    <a:pt x="7619" y="46990"/>
                  </a:lnTo>
                  <a:close/>
                </a:path>
                <a:path w="7620" h="618489">
                  <a:moveTo>
                    <a:pt x="7619" y="53340"/>
                  </a:moveTo>
                  <a:lnTo>
                    <a:pt x="0" y="53340"/>
                  </a:lnTo>
                  <a:lnTo>
                    <a:pt x="0" y="59689"/>
                  </a:lnTo>
                  <a:lnTo>
                    <a:pt x="7619" y="59689"/>
                  </a:lnTo>
                  <a:lnTo>
                    <a:pt x="7619" y="53340"/>
                  </a:lnTo>
                  <a:close/>
                </a:path>
                <a:path w="7620" h="618489">
                  <a:moveTo>
                    <a:pt x="7619" y="59690"/>
                  </a:moveTo>
                  <a:lnTo>
                    <a:pt x="0" y="59690"/>
                  </a:lnTo>
                  <a:lnTo>
                    <a:pt x="0" y="66039"/>
                  </a:lnTo>
                  <a:lnTo>
                    <a:pt x="7619" y="66039"/>
                  </a:lnTo>
                  <a:lnTo>
                    <a:pt x="7619" y="59690"/>
                  </a:lnTo>
                  <a:close/>
                </a:path>
                <a:path w="7620" h="618489">
                  <a:moveTo>
                    <a:pt x="7619" y="66040"/>
                  </a:moveTo>
                  <a:lnTo>
                    <a:pt x="0" y="66040"/>
                  </a:lnTo>
                  <a:lnTo>
                    <a:pt x="0" y="72389"/>
                  </a:lnTo>
                  <a:lnTo>
                    <a:pt x="7619" y="72389"/>
                  </a:lnTo>
                  <a:lnTo>
                    <a:pt x="7619" y="66040"/>
                  </a:lnTo>
                  <a:close/>
                </a:path>
                <a:path w="7620" h="618489">
                  <a:moveTo>
                    <a:pt x="7619" y="72390"/>
                  </a:moveTo>
                  <a:lnTo>
                    <a:pt x="0" y="72390"/>
                  </a:lnTo>
                  <a:lnTo>
                    <a:pt x="0" y="78739"/>
                  </a:lnTo>
                  <a:lnTo>
                    <a:pt x="7619" y="78739"/>
                  </a:lnTo>
                  <a:lnTo>
                    <a:pt x="7619" y="72390"/>
                  </a:lnTo>
                  <a:close/>
                </a:path>
                <a:path w="7620" h="618489">
                  <a:moveTo>
                    <a:pt x="7619" y="78740"/>
                  </a:moveTo>
                  <a:lnTo>
                    <a:pt x="0" y="78740"/>
                  </a:lnTo>
                  <a:lnTo>
                    <a:pt x="0" y="83819"/>
                  </a:lnTo>
                  <a:lnTo>
                    <a:pt x="7619" y="83819"/>
                  </a:lnTo>
                  <a:lnTo>
                    <a:pt x="7619" y="78740"/>
                  </a:lnTo>
                  <a:close/>
                </a:path>
                <a:path w="7620" h="618489">
                  <a:moveTo>
                    <a:pt x="7619" y="83820"/>
                  </a:moveTo>
                  <a:lnTo>
                    <a:pt x="0" y="83820"/>
                  </a:lnTo>
                  <a:lnTo>
                    <a:pt x="0" y="91439"/>
                  </a:lnTo>
                  <a:lnTo>
                    <a:pt x="7619" y="91439"/>
                  </a:lnTo>
                  <a:lnTo>
                    <a:pt x="7619" y="83820"/>
                  </a:lnTo>
                  <a:close/>
                </a:path>
                <a:path w="7620" h="618489">
                  <a:moveTo>
                    <a:pt x="7619" y="91440"/>
                  </a:moveTo>
                  <a:lnTo>
                    <a:pt x="0" y="91440"/>
                  </a:lnTo>
                  <a:lnTo>
                    <a:pt x="0" y="97789"/>
                  </a:lnTo>
                  <a:lnTo>
                    <a:pt x="7619" y="97789"/>
                  </a:lnTo>
                  <a:lnTo>
                    <a:pt x="7619" y="91440"/>
                  </a:lnTo>
                  <a:close/>
                </a:path>
                <a:path w="7620" h="618489">
                  <a:moveTo>
                    <a:pt x="7619" y="97790"/>
                  </a:moveTo>
                  <a:lnTo>
                    <a:pt x="0" y="97790"/>
                  </a:lnTo>
                  <a:lnTo>
                    <a:pt x="0" y="104139"/>
                  </a:lnTo>
                  <a:lnTo>
                    <a:pt x="7619" y="104139"/>
                  </a:lnTo>
                  <a:lnTo>
                    <a:pt x="7619" y="97790"/>
                  </a:lnTo>
                  <a:close/>
                </a:path>
                <a:path w="7620" h="618489">
                  <a:moveTo>
                    <a:pt x="7619" y="104140"/>
                  </a:moveTo>
                  <a:lnTo>
                    <a:pt x="0" y="104140"/>
                  </a:lnTo>
                  <a:lnTo>
                    <a:pt x="0" y="110489"/>
                  </a:lnTo>
                  <a:lnTo>
                    <a:pt x="7619" y="110489"/>
                  </a:lnTo>
                  <a:lnTo>
                    <a:pt x="7619" y="104140"/>
                  </a:lnTo>
                  <a:close/>
                </a:path>
                <a:path w="7620" h="618489">
                  <a:moveTo>
                    <a:pt x="7619" y="110490"/>
                  </a:moveTo>
                  <a:lnTo>
                    <a:pt x="0" y="110490"/>
                  </a:lnTo>
                  <a:lnTo>
                    <a:pt x="0" y="116839"/>
                  </a:lnTo>
                  <a:lnTo>
                    <a:pt x="7619" y="116839"/>
                  </a:lnTo>
                  <a:lnTo>
                    <a:pt x="7619" y="110490"/>
                  </a:lnTo>
                  <a:close/>
                </a:path>
                <a:path w="7620" h="618489">
                  <a:moveTo>
                    <a:pt x="7619" y="116840"/>
                  </a:moveTo>
                  <a:lnTo>
                    <a:pt x="0" y="116840"/>
                  </a:lnTo>
                  <a:lnTo>
                    <a:pt x="0" y="123189"/>
                  </a:lnTo>
                  <a:lnTo>
                    <a:pt x="7619" y="123189"/>
                  </a:lnTo>
                  <a:lnTo>
                    <a:pt x="7619" y="116840"/>
                  </a:lnTo>
                  <a:close/>
                </a:path>
                <a:path w="7620" h="618489">
                  <a:moveTo>
                    <a:pt x="7619" y="123190"/>
                  </a:moveTo>
                  <a:lnTo>
                    <a:pt x="0" y="123190"/>
                  </a:lnTo>
                  <a:lnTo>
                    <a:pt x="0" y="129539"/>
                  </a:lnTo>
                  <a:lnTo>
                    <a:pt x="7619" y="129539"/>
                  </a:lnTo>
                  <a:lnTo>
                    <a:pt x="7619" y="123190"/>
                  </a:lnTo>
                  <a:close/>
                </a:path>
                <a:path w="7620" h="618489">
                  <a:moveTo>
                    <a:pt x="7619" y="129540"/>
                  </a:moveTo>
                  <a:lnTo>
                    <a:pt x="0" y="129540"/>
                  </a:lnTo>
                  <a:lnTo>
                    <a:pt x="0" y="135889"/>
                  </a:lnTo>
                  <a:lnTo>
                    <a:pt x="7619" y="135889"/>
                  </a:lnTo>
                  <a:lnTo>
                    <a:pt x="7619" y="129540"/>
                  </a:lnTo>
                  <a:close/>
                </a:path>
                <a:path w="7620" h="618489">
                  <a:moveTo>
                    <a:pt x="7619" y="135890"/>
                  </a:moveTo>
                  <a:lnTo>
                    <a:pt x="0" y="135890"/>
                  </a:lnTo>
                  <a:lnTo>
                    <a:pt x="0" y="142239"/>
                  </a:lnTo>
                  <a:lnTo>
                    <a:pt x="7619" y="142239"/>
                  </a:lnTo>
                  <a:lnTo>
                    <a:pt x="7619" y="135890"/>
                  </a:lnTo>
                  <a:close/>
                </a:path>
                <a:path w="7620" h="618489">
                  <a:moveTo>
                    <a:pt x="7619" y="142240"/>
                  </a:moveTo>
                  <a:lnTo>
                    <a:pt x="0" y="142240"/>
                  </a:lnTo>
                  <a:lnTo>
                    <a:pt x="0" y="148589"/>
                  </a:lnTo>
                  <a:lnTo>
                    <a:pt x="7619" y="148589"/>
                  </a:lnTo>
                  <a:lnTo>
                    <a:pt x="7619" y="142240"/>
                  </a:lnTo>
                  <a:close/>
                </a:path>
                <a:path w="7620" h="618489">
                  <a:moveTo>
                    <a:pt x="7619" y="287019"/>
                  </a:moveTo>
                  <a:lnTo>
                    <a:pt x="5079" y="287019"/>
                  </a:lnTo>
                  <a:lnTo>
                    <a:pt x="5079" y="288289"/>
                  </a:lnTo>
                  <a:lnTo>
                    <a:pt x="7619" y="288289"/>
                  </a:lnTo>
                  <a:lnTo>
                    <a:pt x="7619" y="287019"/>
                  </a:lnTo>
                  <a:close/>
                </a:path>
                <a:path w="7620" h="618489">
                  <a:moveTo>
                    <a:pt x="7619" y="288290"/>
                  </a:moveTo>
                  <a:lnTo>
                    <a:pt x="2539" y="288290"/>
                  </a:lnTo>
                  <a:lnTo>
                    <a:pt x="2539" y="289560"/>
                  </a:lnTo>
                  <a:lnTo>
                    <a:pt x="0" y="289560"/>
                  </a:lnTo>
                  <a:lnTo>
                    <a:pt x="0" y="294639"/>
                  </a:lnTo>
                  <a:lnTo>
                    <a:pt x="7619" y="294639"/>
                  </a:lnTo>
                  <a:lnTo>
                    <a:pt x="7619" y="288290"/>
                  </a:lnTo>
                  <a:close/>
                </a:path>
                <a:path w="7620" h="618489">
                  <a:moveTo>
                    <a:pt x="7619" y="294640"/>
                  </a:moveTo>
                  <a:lnTo>
                    <a:pt x="0" y="294640"/>
                  </a:lnTo>
                  <a:lnTo>
                    <a:pt x="0" y="300989"/>
                  </a:lnTo>
                  <a:lnTo>
                    <a:pt x="7619" y="300989"/>
                  </a:lnTo>
                  <a:lnTo>
                    <a:pt x="7619" y="294640"/>
                  </a:lnTo>
                  <a:close/>
                </a:path>
                <a:path w="7620" h="618489">
                  <a:moveTo>
                    <a:pt x="7619" y="300990"/>
                  </a:moveTo>
                  <a:lnTo>
                    <a:pt x="0" y="300990"/>
                  </a:lnTo>
                  <a:lnTo>
                    <a:pt x="0" y="307339"/>
                  </a:lnTo>
                  <a:lnTo>
                    <a:pt x="7619" y="307339"/>
                  </a:lnTo>
                  <a:lnTo>
                    <a:pt x="7619" y="300990"/>
                  </a:lnTo>
                  <a:close/>
                </a:path>
                <a:path w="7620" h="618489">
                  <a:moveTo>
                    <a:pt x="7619" y="307340"/>
                  </a:moveTo>
                  <a:lnTo>
                    <a:pt x="0" y="307340"/>
                  </a:lnTo>
                  <a:lnTo>
                    <a:pt x="0" y="313689"/>
                  </a:lnTo>
                  <a:lnTo>
                    <a:pt x="7619" y="313689"/>
                  </a:lnTo>
                  <a:lnTo>
                    <a:pt x="7619" y="307340"/>
                  </a:lnTo>
                  <a:close/>
                </a:path>
                <a:path w="7620" h="618489">
                  <a:moveTo>
                    <a:pt x="7619" y="313690"/>
                  </a:moveTo>
                  <a:lnTo>
                    <a:pt x="0" y="313690"/>
                  </a:lnTo>
                  <a:lnTo>
                    <a:pt x="0" y="320039"/>
                  </a:lnTo>
                  <a:lnTo>
                    <a:pt x="7619" y="320039"/>
                  </a:lnTo>
                  <a:lnTo>
                    <a:pt x="7619" y="313690"/>
                  </a:lnTo>
                  <a:close/>
                </a:path>
                <a:path w="7620" h="618489">
                  <a:moveTo>
                    <a:pt x="7619" y="320040"/>
                  </a:moveTo>
                  <a:lnTo>
                    <a:pt x="0" y="320040"/>
                  </a:lnTo>
                  <a:lnTo>
                    <a:pt x="0" y="326389"/>
                  </a:lnTo>
                  <a:lnTo>
                    <a:pt x="7619" y="326389"/>
                  </a:lnTo>
                  <a:lnTo>
                    <a:pt x="7619" y="320040"/>
                  </a:lnTo>
                  <a:close/>
                </a:path>
                <a:path w="7620" h="618489">
                  <a:moveTo>
                    <a:pt x="7619" y="326390"/>
                  </a:moveTo>
                  <a:lnTo>
                    <a:pt x="0" y="326390"/>
                  </a:lnTo>
                  <a:lnTo>
                    <a:pt x="0" y="332739"/>
                  </a:lnTo>
                  <a:lnTo>
                    <a:pt x="7619" y="332739"/>
                  </a:lnTo>
                  <a:lnTo>
                    <a:pt x="7619" y="326390"/>
                  </a:lnTo>
                  <a:close/>
                </a:path>
                <a:path w="7620" h="618489">
                  <a:moveTo>
                    <a:pt x="7619" y="332740"/>
                  </a:moveTo>
                  <a:lnTo>
                    <a:pt x="0" y="332740"/>
                  </a:lnTo>
                  <a:lnTo>
                    <a:pt x="0" y="339089"/>
                  </a:lnTo>
                  <a:lnTo>
                    <a:pt x="7619" y="339089"/>
                  </a:lnTo>
                  <a:lnTo>
                    <a:pt x="7619" y="332740"/>
                  </a:lnTo>
                  <a:close/>
                </a:path>
                <a:path w="7620" h="618489">
                  <a:moveTo>
                    <a:pt x="7619" y="339090"/>
                  </a:moveTo>
                  <a:lnTo>
                    <a:pt x="0" y="339090"/>
                  </a:lnTo>
                  <a:lnTo>
                    <a:pt x="0" y="345439"/>
                  </a:lnTo>
                  <a:lnTo>
                    <a:pt x="7619" y="345439"/>
                  </a:lnTo>
                  <a:lnTo>
                    <a:pt x="7619" y="339090"/>
                  </a:lnTo>
                  <a:close/>
                </a:path>
                <a:path w="7620" h="618489">
                  <a:moveTo>
                    <a:pt x="7619" y="345440"/>
                  </a:moveTo>
                  <a:lnTo>
                    <a:pt x="0" y="345440"/>
                  </a:lnTo>
                  <a:lnTo>
                    <a:pt x="0" y="351789"/>
                  </a:lnTo>
                  <a:lnTo>
                    <a:pt x="7619" y="351789"/>
                  </a:lnTo>
                  <a:lnTo>
                    <a:pt x="7619" y="345440"/>
                  </a:lnTo>
                  <a:close/>
                </a:path>
                <a:path w="7620" h="618489">
                  <a:moveTo>
                    <a:pt x="7619" y="351790"/>
                  </a:moveTo>
                  <a:lnTo>
                    <a:pt x="0" y="351790"/>
                  </a:lnTo>
                  <a:lnTo>
                    <a:pt x="0" y="358139"/>
                  </a:lnTo>
                  <a:lnTo>
                    <a:pt x="7619" y="358139"/>
                  </a:lnTo>
                  <a:lnTo>
                    <a:pt x="7619" y="351790"/>
                  </a:lnTo>
                  <a:close/>
                </a:path>
                <a:path w="7620" h="618489">
                  <a:moveTo>
                    <a:pt x="7619" y="358140"/>
                  </a:moveTo>
                  <a:lnTo>
                    <a:pt x="0" y="358140"/>
                  </a:lnTo>
                  <a:lnTo>
                    <a:pt x="0" y="364489"/>
                  </a:lnTo>
                  <a:lnTo>
                    <a:pt x="7619" y="364489"/>
                  </a:lnTo>
                  <a:lnTo>
                    <a:pt x="7619" y="358140"/>
                  </a:lnTo>
                  <a:close/>
                </a:path>
                <a:path w="7620" h="618489">
                  <a:moveTo>
                    <a:pt x="7619" y="364490"/>
                  </a:moveTo>
                  <a:lnTo>
                    <a:pt x="0" y="364490"/>
                  </a:lnTo>
                  <a:lnTo>
                    <a:pt x="0" y="370839"/>
                  </a:lnTo>
                  <a:lnTo>
                    <a:pt x="7619" y="370839"/>
                  </a:lnTo>
                  <a:lnTo>
                    <a:pt x="7619" y="364490"/>
                  </a:lnTo>
                  <a:close/>
                </a:path>
                <a:path w="7620" h="618489">
                  <a:moveTo>
                    <a:pt x="7619" y="370840"/>
                  </a:moveTo>
                  <a:lnTo>
                    <a:pt x="0" y="370840"/>
                  </a:lnTo>
                  <a:lnTo>
                    <a:pt x="0" y="377189"/>
                  </a:lnTo>
                  <a:lnTo>
                    <a:pt x="7619" y="377189"/>
                  </a:lnTo>
                  <a:lnTo>
                    <a:pt x="7619" y="370840"/>
                  </a:lnTo>
                  <a:close/>
                </a:path>
                <a:path w="7620" h="618489">
                  <a:moveTo>
                    <a:pt x="7619" y="377190"/>
                  </a:moveTo>
                  <a:lnTo>
                    <a:pt x="0" y="377190"/>
                  </a:lnTo>
                  <a:lnTo>
                    <a:pt x="0" y="383539"/>
                  </a:lnTo>
                  <a:lnTo>
                    <a:pt x="7619" y="383539"/>
                  </a:lnTo>
                  <a:lnTo>
                    <a:pt x="7619" y="377190"/>
                  </a:lnTo>
                  <a:close/>
                </a:path>
                <a:path w="7620" h="618489">
                  <a:moveTo>
                    <a:pt x="7619" y="383540"/>
                  </a:moveTo>
                  <a:lnTo>
                    <a:pt x="0" y="383540"/>
                  </a:lnTo>
                  <a:lnTo>
                    <a:pt x="0" y="389889"/>
                  </a:lnTo>
                  <a:lnTo>
                    <a:pt x="7619" y="389889"/>
                  </a:lnTo>
                  <a:lnTo>
                    <a:pt x="7619" y="383540"/>
                  </a:lnTo>
                  <a:close/>
                </a:path>
                <a:path w="7620" h="618489">
                  <a:moveTo>
                    <a:pt x="7619" y="389890"/>
                  </a:moveTo>
                  <a:lnTo>
                    <a:pt x="0" y="389890"/>
                  </a:lnTo>
                  <a:lnTo>
                    <a:pt x="0" y="396239"/>
                  </a:lnTo>
                  <a:lnTo>
                    <a:pt x="7619" y="396239"/>
                  </a:lnTo>
                  <a:lnTo>
                    <a:pt x="7619" y="389890"/>
                  </a:lnTo>
                  <a:close/>
                </a:path>
                <a:path w="7620" h="618489">
                  <a:moveTo>
                    <a:pt x="7619" y="396240"/>
                  </a:moveTo>
                  <a:lnTo>
                    <a:pt x="0" y="396240"/>
                  </a:lnTo>
                  <a:lnTo>
                    <a:pt x="0" y="402589"/>
                  </a:lnTo>
                  <a:lnTo>
                    <a:pt x="7619" y="402589"/>
                  </a:lnTo>
                  <a:lnTo>
                    <a:pt x="7619" y="396240"/>
                  </a:lnTo>
                  <a:close/>
                </a:path>
                <a:path w="7620" h="618489">
                  <a:moveTo>
                    <a:pt x="7619" y="402590"/>
                  </a:moveTo>
                  <a:lnTo>
                    <a:pt x="0" y="402590"/>
                  </a:lnTo>
                  <a:lnTo>
                    <a:pt x="0" y="408939"/>
                  </a:lnTo>
                  <a:lnTo>
                    <a:pt x="7619" y="408939"/>
                  </a:lnTo>
                  <a:lnTo>
                    <a:pt x="7619" y="402590"/>
                  </a:lnTo>
                  <a:close/>
                </a:path>
                <a:path w="7620" h="618489">
                  <a:moveTo>
                    <a:pt x="7619" y="408940"/>
                  </a:moveTo>
                  <a:lnTo>
                    <a:pt x="0" y="408940"/>
                  </a:lnTo>
                  <a:lnTo>
                    <a:pt x="0" y="434339"/>
                  </a:lnTo>
                  <a:lnTo>
                    <a:pt x="7619" y="434339"/>
                  </a:lnTo>
                  <a:lnTo>
                    <a:pt x="7619" y="408940"/>
                  </a:lnTo>
                  <a:close/>
                </a:path>
                <a:path w="7620" h="618489">
                  <a:moveTo>
                    <a:pt x="7619" y="434340"/>
                  </a:moveTo>
                  <a:lnTo>
                    <a:pt x="0" y="434340"/>
                  </a:lnTo>
                  <a:lnTo>
                    <a:pt x="0" y="439419"/>
                  </a:lnTo>
                  <a:lnTo>
                    <a:pt x="7619" y="439419"/>
                  </a:lnTo>
                  <a:lnTo>
                    <a:pt x="7619" y="434340"/>
                  </a:lnTo>
                  <a:close/>
                </a:path>
                <a:path w="7620" h="618489">
                  <a:moveTo>
                    <a:pt x="7619" y="439420"/>
                  </a:moveTo>
                  <a:lnTo>
                    <a:pt x="0" y="439420"/>
                  </a:lnTo>
                  <a:lnTo>
                    <a:pt x="0" y="447039"/>
                  </a:lnTo>
                  <a:lnTo>
                    <a:pt x="7619" y="447039"/>
                  </a:lnTo>
                  <a:lnTo>
                    <a:pt x="7619" y="439420"/>
                  </a:lnTo>
                  <a:close/>
                </a:path>
                <a:path w="7620" h="618489">
                  <a:moveTo>
                    <a:pt x="7619" y="447040"/>
                  </a:moveTo>
                  <a:lnTo>
                    <a:pt x="0" y="447040"/>
                  </a:lnTo>
                  <a:lnTo>
                    <a:pt x="0" y="453389"/>
                  </a:lnTo>
                  <a:lnTo>
                    <a:pt x="7619" y="453389"/>
                  </a:lnTo>
                  <a:lnTo>
                    <a:pt x="7619" y="447040"/>
                  </a:lnTo>
                  <a:close/>
                </a:path>
                <a:path w="7620" h="618489">
                  <a:moveTo>
                    <a:pt x="7619" y="453390"/>
                  </a:moveTo>
                  <a:lnTo>
                    <a:pt x="0" y="453390"/>
                  </a:lnTo>
                  <a:lnTo>
                    <a:pt x="0" y="459739"/>
                  </a:lnTo>
                  <a:lnTo>
                    <a:pt x="7619" y="459739"/>
                  </a:lnTo>
                  <a:lnTo>
                    <a:pt x="7619" y="453390"/>
                  </a:lnTo>
                  <a:close/>
                </a:path>
                <a:path w="7620" h="618489">
                  <a:moveTo>
                    <a:pt x="7619" y="459740"/>
                  </a:moveTo>
                  <a:lnTo>
                    <a:pt x="0" y="459740"/>
                  </a:lnTo>
                  <a:lnTo>
                    <a:pt x="0" y="466089"/>
                  </a:lnTo>
                  <a:lnTo>
                    <a:pt x="7619" y="466089"/>
                  </a:lnTo>
                  <a:lnTo>
                    <a:pt x="7619" y="459740"/>
                  </a:lnTo>
                  <a:close/>
                </a:path>
                <a:path w="7620" h="618489">
                  <a:moveTo>
                    <a:pt x="7619" y="466090"/>
                  </a:moveTo>
                  <a:lnTo>
                    <a:pt x="0" y="466090"/>
                  </a:lnTo>
                  <a:lnTo>
                    <a:pt x="0" y="472439"/>
                  </a:lnTo>
                  <a:lnTo>
                    <a:pt x="7619" y="472439"/>
                  </a:lnTo>
                  <a:lnTo>
                    <a:pt x="7619" y="466090"/>
                  </a:lnTo>
                  <a:close/>
                </a:path>
                <a:path w="7620" h="618489">
                  <a:moveTo>
                    <a:pt x="7619" y="472440"/>
                  </a:moveTo>
                  <a:lnTo>
                    <a:pt x="0" y="472440"/>
                  </a:lnTo>
                  <a:lnTo>
                    <a:pt x="0" y="478789"/>
                  </a:lnTo>
                  <a:lnTo>
                    <a:pt x="7619" y="478789"/>
                  </a:lnTo>
                  <a:lnTo>
                    <a:pt x="7619" y="472440"/>
                  </a:lnTo>
                  <a:close/>
                </a:path>
                <a:path w="7620" h="618489">
                  <a:moveTo>
                    <a:pt x="7619" y="478790"/>
                  </a:moveTo>
                  <a:lnTo>
                    <a:pt x="0" y="478790"/>
                  </a:lnTo>
                  <a:lnTo>
                    <a:pt x="0" y="485139"/>
                  </a:lnTo>
                  <a:lnTo>
                    <a:pt x="7619" y="485139"/>
                  </a:lnTo>
                  <a:lnTo>
                    <a:pt x="7619" y="478790"/>
                  </a:lnTo>
                  <a:close/>
                </a:path>
                <a:path w="7620" h="618489">
                  <a:moveTo>
                    <a:pt x="7619" y="485140"/>
                  </a:moveTo>
                  <a:lnTo>
                    <a:pt x="0" y="485140"/>
                  </a:lnTo>
                  <a:lnTo>
                    <a:pt x="0" y="491489"/>
                  </a:lnTo>
                  <a:lnTo>
                    <a:pt x="7619" y="491489"/>
                  </a:lnTo>
                  <a:lnTo>
                    <a:pt x="7619" y="485140"/>
                  </a:lnTo>
                  <a:close/>
                </a:path>
                <a:path w="7620" h="618489">
                  <a:moveTo>
                    <a:pt x="7619" y="491490"/>
                  </a:moveTo>
                  <a:lnTo>
                    <a:pt x="0" y="491490"/>
                  </a:lnTo>
                  <a:lnTo>
                    <a:pt x="0" y="497839"/>
                  </a:lnTo>
                  <a:lnTo>
                    <a:pt x="7619" y="497839"/>
                  </a:lnTo>
                  <a:lnTo>
                    <a:pt x="7619" y="491490"/>
                  </a:lnTo>
                  <a:close/>
                </a:path>
                <a:path w="7620" h="618489">
                  <a:moveTo>
                    <a:pt x="7619" y="497840"/>
                  </a:moveTo>
                  <a:lnTo>
                    <a:pt x="0" y="497840"/>
                  </a:lnTo>
                  <a:lnTo>
                    <a:pt x="0" y="504189"/>
                  </a:lnTo>
                  <a:lnTo>
                    <a:pt x="7619" y="504189"/>
                  </a:lnTo>
                  <a:lnTo>
                    <a:pt x="7619" y="497840"/>
                  </a:lnTo>
                  <a:close/>
                </a:path>
                <a:path w="7620" h="618489">
                  <a:moveTo>
                    <a:pt x="7619" y="504190"/>
                  </a:moveTo>
                  <a:lnTo>
                    <a:pt x="0" y="504190"/>
                  </a:lnTo>
                  <a:lnTo>
                    <a:pt x="0" y="521969"/>
                  </a:lnTo>
                  <a:lnTo>
                    <a:pt x="7619" y="521969"/>
                  </a:lnTo>
                  <a:lnTo>
                    <a:pt x="7619" y="504190"/>
                  </a:lnTo>
                  <a:close/>
                </a:path>
                <a:path w="7620" h="618489">
                  <a:moveTo>
                    <a:pt x="7619" y="521970"/>
                  </a:moveTo>
                  <a:lnTo>
                    <a:pt x="0" y="521970"/>
                  </a:lnTo>
                  <a:lnTo>
                    <a:pt x="0" y="529589"/>
                  </a:lnTo>
                  <a:lnTo>
                    <a:pt x="7619" y="529589"/>
                  </a:lnTo>
                  <a:lnTo>
                    <a:pt x="7619" y="521970"/>
                  </a:lnTo>
                  <a:close/>
                </a:path>
                <a:path w="7620" h="618489">
                  <a:moveTo>
                    <a:pt x="7619" y="529590"/>
                  </a:moveTo>
                  <a:lnTo>
                    <a:pt x="0" y="529590"/>
                  </a:lnTo>
                  <a:lnTo>
                    <a:pt x="0" y="534669"/>
                  </a:lnTo>
                  <a:lnTo>
                    <a:pt x="7619" y="534669"/>
                  </a:lnTo>
                  <a:lnTo>
                    <a:pt x="7619" y="529590"/>
                  </a:lnTo>
                  <a:close/>
                </a:path>
                <a:path w="7620" h="618489">
                  <a:moveTo>
                    <a:pt x="7619" y="534670"/>
                  </a:moveTo>
                  <a:lnTo>
                    <a:pt x="0" y="534670"/>
                  </a:lnTo>
                  <a:lnTo>
                    <a:pt x="0" y="542289"/>
                  </a:lnTo>
                  <a:lnTo>
                    <a:pt x="7619" y="542289"/>
                  </a:lnTo>
                  <a:lnTo>
                    <a:pt x="7619" y="534670"/>
                  </a:lnTo>
                  <a:close/>
                </a:path>
                <a:path w="7620" h="618489">
                  <a:moveTo>
                    <a:pt x="7619" y="542290"/>
                  </a:moveTo>
                  <a:lnTo>
                    <a:pt x="0" y="542290"/>
                  </a:lnTo>
                  <a:lnTo>
                    <a:pt x="0" y="548639"/>
                  </a:lnTo>
                  <a:lnTo>
                    <a:pt x="7619" y="548639"/>
                  </a:lnTo>
                  <a:lnTo>
                    <a:pt x="7619" y="542290"/>
                  </a:lnTo>
                  <a:close/>
                </a:path>
                <a:path w="7620" h="618489">
                  <a:moveTo>
                    <a:pt x="7619" y="548640"/>
                  </a:moveTo>
                  <a:lnTo>
                    <a:pt x="0" y="548640"/>
                  </a:lnTo>
                  <a:lnTo>
                    <a:pt x="0" y="554989"/>
                  </a:lnTo>
                  <a:lnTo>
                    <a:pt x="7619" y="554989"/>
                  </a:lnTo>
                  <a:lnTo>
                    <a:pt x="7619" y="548640"/>
                  </a:lnTo>
                  <a:close/>
                </a:path>
                <a:path w="7620" h="618489">
                  <a:moveTo>
                    <a:pt x="7619" y="554990"/>
                  </a:moveTo>
                  <a:lnTo>
                    <a:pt x="0" y="554990"/>
                  </a:lnTo>
                  <a:lnTo>
                    <a:pt x="0" y="561339"/>
                  </a:lnTo>
                  <a:lnTo>
                    <a:pt x="7619" y="561339"/>
                  </a:lnTo>
                  <a:lnTo>
                    <a:pt x="7619" y="554990"/>
                  </a:lnTo>
                  <a:close/>
                </a:path>
                <a:path w="7620" h="618489">
                  <a:moveTo>
                    <a:pt x="7619" y="561340"/>
                  </a:moveTo>
                  <a:lnTo>
                    <a:pt x="0" y="561340"/>
                  </a:lnTo>
                  <a:lnTo>
                    <a:pt x="0" y="567689"/>
                  </a:lnTo>
                  <a:lnTo>
                    <a:pt x="7619" y="567689"/>
                  </a:lnTo>
                  <a:lnTo>
                    <a:pt x="7619" y="561340"/>
                  </a:lnTo>
                  <a:close/>
                </a:path>
                <a:path w="7620" h="618489">
                  <a:moveTo>
                    <a:pt x="7619" y="567690"/>
                  </a:moveTo>
                  <a:lnTo>
                    <a:pt x="0" y="567690"/>
                  </a:lnTo>
                  <a:lnTo>
                    <a:pt x="0" y="574039"/>
                  </a:lnTo>
                  <a:lnTo>
                    <a:pt x="7619" y="574039"/>
                  </a:lnTo>
                  <a:lnTo>
                    <a:pt x="7619" y="567690"/>
                  </a:lnTo>
                  <a:close/>
                </a:path>
                <a:path w="7620" h="618489">
                  <a:moveTo>
                    <a:pt x="7619" y="574040"/>
                  </a:moveTo>
                  <a:lnTo>
                    <a:pt x="0" y="574040"/>
                  </a:lnTo>
                  <a:lnTo>
                    <a:pt x="0" y="580389"/>
                  </a:lnTo>
                  <a:lnTo>
                    <a:pt x="7619" y="580389"/>
                  </a:lnTo>
                  <a:lnTo>
                    <a:pt x="7619" y="574040"/>
                  </a:lnTo>
                  <a:close/>
                </a:path>
                <a:path w="7620" h="618489">
                  <a:moveTo>
                    <a:pt x="7619" y="580390"/>
                  </a:moveTo>
                  <a:lnTo>
                    <a:pt x="0" y="580390"/>
                  </a:lnTo>
                  <a:lnTo>
                    <a:pt x="0" y="586739"/>
                  </a:lnTo>
                  <a:lnTo>
                    <a:pt x="7619" y="586739"/>
                  </a:lnTo>
                  <a:lnTo>
                    <a:pt x="7619" y="580390"/>
                  </a:lnTo>
                  <a:close/>
                </a:path>
                <a:path w="7620" h="618489">
                  <a:moveTo>
                    <a:pt x="7619" y="586740"/>
                  </a:moveTo>
                  <a:lnTo>
                    <a:pt x="0" y="586740"/>
                  </a:lnTo>
                  <a:lnTo>
                    <a:pt x="0" y="593089"/>
                  </a:lnTo>
                  <a:lnTo>
                    <a:pt x="7619" y="593089"/>
                  </a:lnTo>
                  <a:lnTo>
                    <a:pt x="7619" y="586740"/>
                  </a:lnTo>
                  <a:close/>
                </a:path>
                <a:path w="7620" h="618489">
                  <a:moveTo>
                    <a:pt x="7619" y="593090"/>
                  </a:moveTo>
                  <a:lnTo>
                    <a:pt x="0" y="593090"/>
                  </a:lnTo>
                  <a:lnTo>
                    <a:pt x="0" y="599439"/>
                  </a:lnTo>
                  <a:lnTo>
                    <a:pt x="7619" y="599439"/>
                  </a:lnTo>
                  <a:lnTo>
                    <a:pt x="7619" y="593090"/>
                  </a:lnTo>
                  <a:close/>
                </a:path>
                <a:path w="7620" h="618489">
                  <a:moveTo>
                    <a:pt x="7619" y="599440"/>
                  </a:moveTo>
                  <a:lnTo>
                    <a:pt x="0" y="599440"/>
                  </a:lnTo>
                  <a:lnTo>
                    <a:pt x="0" y="605789"/>
                  </a:lnTo>
                  <a:lnTo>
                    <a:pt x="7619" y="605789"/>
                  </a:lnTo>
                  <a:lnTo>
                    <a:pt x="7619" y="599440"/>
                  </a:lnTo>
                  <a:close/>
                </a:path>
                <a:path w="7620" h="618489">
                  <a:moveTo>
                    <a:pt x="7619" y="605790"/>
                  </a:moveTo>
                  <a:lnTo>
                    <a:pt x="0" y="605790"/>
                  </a:lnTo>
                  <a:lnTo>
                    <a:pt x="0" y="612139"/>
                  </a:lnTo>
                  <a:lnTo>
                    <a:pt x="7619" y="612139"/>
                  </a:lnTo>
                  <a:lnTo>
                    <a:pt x="7619" y="605790"/>
                  </a:lnTo>
                  <a:close/>
                </a:path>
                <a:path w="7620" h="618489">
                  <a:moveTo>
                    <a:pt x="7619" y="612140"/>
                  </a:moveTo>
                  <a:lnTo>
                    <a:pt x="0" y="612140"/>
                  </a:lnTo>
                  <a:lnTo>
                    <a:pt x="0" y="614680"/>
                  </a:lnTo>
                  <a:lnTo>
                    <a:pt x="1269" y="614680"/>
                  </a:lnTo>
                  <a:lnTo>
                    <a:pt x="1269" y="615950"/>
                  </a:lnTo>
                  <a:lnTo>
                    <a:pt x="3810" y="615950"/>
                  </a:lnTo>
                  <a:lnTo>
                    <a:pt x="3810" y="617219"/>
                  </a:lnTo>
                  <a:lnTo>
                    <a:pt x="6350" y="617219"/>
                  </a:lnTo>
                  <a:lnTo>
                    <a:pt x="6350" y="618489"/>
                  </a:lnTo>
                  <a:lnTo>
                    <a:pt x="7619" y="618489"/>
                  </a:lnTo>
                  <a:lnTo>
                    <a:pt x="7619" y="612140"/>
                  </a:lnTo>
                  <a:close/>
                </a:path>
              </a:pathLst>
            </a:custGeom>
            <a:solidFill>
              <a:srgbClr val="1300FB"/>
            </a:solidFill>
          </p:spPr>
          <p:txBody>
            <a:bodyPr bIns="0" lIns="0" rIns="0" rtlCol="0" tIns="0" wrap="square"/>
            <a:p/>
          </p:txBody>
        </p:sp>
        <p:sp>
          <p:nvSpPr>
            <p:cNvPr id="1050033" name="object 1334"/>
            <p:cNvSpPr/>
            <p:nvPr/>
          </p:nvSpPr>
          <p:spPr>
            <a:xfrm>
              <a:off x="6416039" y="4535169"/>
              <a:ext cx="7620" cy="605790"/>
            </a:xfrm>
            <a:custGeom>
              <a:avLst/>
              <a:ahLst/>
              <a:rect l="l" t="t" r="r" b="b"/>
              <a:pathLst>
                <a:path w="7620" h="605789">
                  <a:moveTo>
                    <a:pt x="7620" y="0"/>
                  </a:moveTo>
                  <a:lnTo>
                    <a:pt x="6350" y="0"/>
                  </a:lnTo>
                  <a:lnTo>
                    <a:pt x="6350" y="1269"/>
                  </a:lnTo>
                  <a:lnTo>
                    <a:pt x="7620" y="1269"/>
                  </a:lnTo>
                  <a:lnTo>
                    <a:pt x="7620" y="0"/>
                  </a:lnTo>
                  <a:close/>
                </a:path>
                <a:path w="7620" h="605789">
                  <a:moveTo>
                    <a:pt x="7620" y="1269"/>
                  </a:moveTo>
                  <a:lnTo>
                    <a:pt x="5080" y="1269"/>
                  </a:lnTo>
                  <a:lnTo>
                    <a:pt x="5080" y="2539"/>
                  </a:lnTo>
                  <a:lnTo>
                    <a:pt x="3810" y="2539"/>
                  </a:lnTo>
                  <a:lnTo>
                    <a:pt x="3810" y="3809"/>
                  </a:lnTo>
                  <a:lnTo>
                    <a:pt x="2539" y="3809"/>
                  </a:lnTo>
                  <a:lnTo>
                    <a:pt x="2539" y="5079"/>
                  </a:lnTo>
                  <a:lnTo>
                    <a:pt x="1270" y="5079"/>
                  </a:lnTo>
                  <a:lnTo>
                    <a:pt x="1270" y="6349"/>
                  </a:lnTo>
                  <a:lnTo>
                    <a:pt x="0" y="6349"/>
                  </a:lnTo>
                  <a:lnTo>
                    <a:pt x="0" y="7619"/>
                  </a:lnTo>
                  <a:lnTo>
                    <a:pt x="7620" y="7619"/>
                  </a:lnTo>
                  <a:lnTo>
                    <a:pt x="7620" y="1269"/>
                  </a:lnTo>
                  <a:close/>
                </a:path>
                <a:path w="7620" h="605789">
                  <a:moveTo>
                    <a:pt x="7620" y="7619"/>
                  </a:moveTo>
                  <a:lnTo>
                    <a:pt x="0" y="7619"/>
                  </a:lnTo>
                  <a:lnTo>
                    <a:pt x="0" y="13969"/>
                  </a:lnTo>
                  <a:lnTo>
                    <a:pt x="7620" y="13969"/>
                  </a:lnTo>
                  <a:lnTo>
                    <a:pt x="7620" y="7619"/>
                  </a:lnTo>
                  <a:close/>
                </a:path>
                <a:path w="7620" h="605789">
                  <a:moveTo>
                    <a:pt x="7620" y="13969"/>
                  </a:moveTo>
                  <a:lnTo>
                    <a:pt x="0" y="13969"/>
                  </a:lnTo>
                  <a:lnTo>
                    <a:pt x="0" y="20319"/>
                  </a:lnTo>
                  <a:lnTo>
                    <a:pt x="7620" y="20319"/>
                  </a:lnTo>
                  <a:lnTo>
                    <a:pt x="7620" y="13969"/>
                  </a:lnTo>
                  <a:close/>
                </a:path>
                <a:path w="7620" h="605789">
                  <a:moveTo>
                    <a:pt x="7620" y="20319"/>
                  </a:moveTo>
                  <a:lnTo>
                    <a:pt x="0" y="20319"/>
                  </a:lnTo>
                  <a:lnTo>
                    <a:pt x="0" y="26669"/>
                  </a:lnTo>
                  <a:lnTo>
                    <a:pt x="7620" y="26669"/>
                  </a:lnTo>
                  <a:lnTo>
                    <a:pt x="7620" y="20319"/>
                  </a:lnTo>
                  <a:close/>
                </a:path>
                <a:path w="7620" h="605789">
                  <a:moveTo>
                    <a:pt x="7620" y="26669"/>
                  </a:moveTo>
                  <a:lnTo>
                    <a:pt x="0" y="26669"/>
                  </a:lnTo>
                  <a:lnTo>
                    <a:pt x="0" y="33019"/>
                  </a:lnTo>
                  <a:lnTo>
                    <a:pt x="7620" y="33019"/>
                  </a:lnTo>
                  <a:lnTo>
                    <a:pt x="7620" y="26669"/>
                  </a:lnTo>
                  <a:close/>
                </a:path>
                <a:path w="7620" h="605789">
                  <a:moveTo>
                    <a:pt x="7620" y="33019"/>
                  </a:moveTo>
                  <a:lnTo>
                    <a:pt x="0" y="33019"/>
                  </a:lnTo>
                  <a:lnTo>
                    <a:pt x="0" y="39369"/>
                  </a:lnTo>
                  <a:lnTo>
                    <a:pt x="7620" y="39369"/>
                  </a:lnTo>
                  <a:lnTo>
                    <a:pt x="7620" y="33019"/>
                  </a:lnTo>
                  <a:close/>
                </a:path>
                <a:path w="7620" h="605789">
                  <a:moveTo>
                    <a:pt x="7620" y="39369"/>
                  </a:moveTo>
                  <a:lnTo>
                    <a:pt x="0" y="39369"/>
                  </a:lnTo>
                  <a:lnTo>
                    <a:pt x="0" y="45719"/>
                  </a:lnTo>
                  <a:lnTo>
                    <a:pt x="7620" y="45719"/>
                  </a:lnTo>
                  <a:lnTo>
                    <a:pt x="7620" y="39369"/>
                  </a:lnTo>
                  <a:close/>
                </a:path>
                <a:path w="7620" h="605789">
                  <a:moveTo>
                    <a:pt x="7620" y="45719"/>
                  </a:moveTo>
                  <a:lnTo>
                    <a:pt x="0" y="45719"/>
                  </a:lnTo>
                  <a:lnTo>
                    <a:pt x="0" y="52069"/>
                  </a:lnTo>
                  <a:lnTo>
                    <a:pt x="7620" y="52069"/>
                  </a:lnTo>
                  <a:lnTo>
                    <a:pt x="7620" y="45719"/>
                  </a:lnTo>
                  <a:close/>
                </a:path>
                <a:path w="7620" h="605789">
                  <a:moveTo>
                    <a:pt x="7620" y="52069"/>
                  </a:moveTo>
                  <a:lnTo>
                    <a:pt x="0" y="52069"/>
                  </a:lnTo>
                  <a:lnTo>
                    <a:pt x="0" y="58419"/>
                  </a:lnTo>
                  <a:lnTo>
                    <a:pt x="7620" y="58419"/>
                  </a:lnTo>
                  <a:lnTo>
                    <a:pt x="7620" y="52069"/>
                  </a:lnTo>
                  <a:close/>
                </a:path>
                <a:path w="7620" h="605789">
                  <a:moveTo>
                    <a:pt x="7620" y="58419"/>
                  </a:moveTo>
                  <a:lnTo>
                    <a:pt x="0" y="58419"/>
                  </a:lnTo>
                  <a:lnTo>
                    <a:pt x="0" y="64769"/>
                  </a:lnTo>
                  <a:lnTo>
                    <a:pt x="7620" y="64769"/>
                  </a:lnTo>
                  <a:lnTo>
                    <a:pt x="7620" y="58419"/>
                  </a:lnTo>
                  <a:close/>
                </a:path>
                <a:path w="7620" h="605789">
                  <a:moveTo>
                    <a:pt x="7620" y="64769"/>
                  </a:moveTo>
                  <a:lnTo>
                    <a:pt x="0" y="64769"/>
                  </a:lnTo>
                  <a:lnTo>
                    <a:pt x="0" y="71119"/>
                  </a:lnTo>
                  <a:lnTo>
                    <a:pt x="7620" y="71119"/>
                  </a:lnTo>
                  <a:lnTo>
                    <a:pt x="7620" y="64769"/>
                  </a:lnTo>
                  <a:close/>
                </a:path>
                <a:path w="7620" h="605789">
                  <a:moveTo>
                    <a:pt x="7620" y="71119"/>
                  </a:moveTo>
                  <a:lnTo>
                    <a:pt x="0" y="71119"/>
                  </a:lnTo>
                  <a:lnTo>
                    <a:pt x="0" y="76199"/>
                  </a:lnTo>
                  <a:lnTo>
                    <a:pt x="7620" y="76199"/>
                  </a:lnTo>
                  <a:lnTo>
                    <a:pt x="7620" y="71119"/>
                  </a:lnTo>
                  <a:close/>
                </a:path>
                <a:path w="7620" h="605789">
                  <a:moveTo>
                    <a:pt x="7620" y="76200"/>
                  </a:moveTo>
                  <a:lnTo>
                    <a:pt x="0" y="76200"/>
                  </a:lnTo>
                  <a:lnTo>
                    <a:pt x="0" y="83819"/>
                  </a:lnTo>
                  <a:lnTo>
                    <a:pt x="7620" y="83819"/>
                  </a:lnTo>
                  <a:lnTo>
                    <a:pt x="7620" y="76200"/>
                  </a:lnTo>
                  <a:close/>
                </a:path>
                <a:path w="7620" h="605789">
                  <a:moveTo>
                    <a:pt x="7620" y="83819"/>
                  </a:moveTo>
                  <a:lnTo>
                    <a:pt x="0" y="83819"/>
                  </a:lnTo>
                  <a:lnTo>
                    <a:pt x="0" y="90169"/>
                  </a:lnTo>
                  <a:lnTo>
                    <a:pt x="7620" y="90169"/>
                  </a:lnTo>
                  <a:lnTo>
                    <a:pt x="7620" y="83819"/>
                  </a:lnTo>
                  <a:close/>
                </a:path>
                <a:path w="7620" h="605789">
                  <a:moveTo>
                    <a:pt x="7620" y="90169"/>
                  </a:moveTo>
                  <a:lnTo>
                    <a:pt x="0" y="90169"/>
                  </a:lnTo>
                  <a:lnTo>
                    <a:pt x="0" y="96519"/>
                  </a:lnTo>
                  <a:lnTo>
                    <a:pt x="7620" y="96519"/>
                  </a:lnTo>
                  <a:lnTo>
                    <a:pt x="7620" y="90169"/>
                  </a:lnTo>
                  <a:close/>
                </a:path>
                <a:path w="7620" h="605789">
                  <a:moveTo>
                    <a:pt x="7620" y="96519"/>
                  </a:moveTo>
                  <a:lnTo>
                    <a:pt x="0" y="96519"/>
                  </a:lnTo>
                  <a:lnTo>
                    <a:pt x="0" y="102869"/>
                  </a:lnTo>
                  <a:lnTo>
                    <a:pt x="7620" y="102869"/>
                  </a:lnTo>
                  <a:lnTo>
                    <a:pt x="7620" y="96519"/>
                  </a:lnTo>
                  <a:close/>
                </a:path>
                <a:path w="7620" h="605789">
                  <a:moveTo>
                    <a:pt x="7620" y="102869"/>
                  </a:moveTo>
                  <a:lnTo>
                    <a:pt x="0" y="102869"/>
                  </a:lnTo>
                  <a:lnTo>
                    <a:pt x="0" y="109219"/>
                  </a:lnTo>
                  <a:lnTo>
                    <a:pt x="7620" y="109219"/>
                  </a:lnTo>
                  <a:lnTo>
                    <a:pt x="7620" y="102869"/>
                  </a:lnTo>
                  <a:close/>
                </a:path>
                <a:path w="7620" h="605789">
                  <a:moveTo>
                    <a:pt x="7620" y="109219"/>
                  </a:moveTo>
                  <a:lnTo>
                    <a:pt x="0" y="109219"/>
                  </a:lnTo>
                  <a:lnTo>
                    <a:pt x="0" y="115569"/>
                  </a:lnTo>
                  <a:lnTo>
                    <a:pt x="7620" y="115569"/>
                  </a:lnTo>
                  <a:lnTo>
                    <a:pt x="7620" y="109219"/>
                  </a:lnTo>
                  <a:close/>
                </a:path>
                <a:path w="7620" h="605789">
                  <a:moveTo>
                    <a:pt x="7620" y="115569"/>
                  </a:moveTo>
                  <a:lnTo>
                    <a:pt x="0" y="115569"/>
                  </a:lnTo>
                  <a:lnTo>
                    <a:pt x="0" y="121919"/>
                  </a:lnTo>
                  <a:lnTo>
                    <a:pt x="7620" y="121919"/>
                  </a:lnTo>
                  <a:lnTo>
                    <a:pt x="7620" y="115569"/>
                  </a:lnTo>
                  <a:close/>
                </a:path>
                <a:path w="7620" h="605789">
                  <a:moveTo>
                    <a:pt x="7620" y="121919"/>
                  </a:moveTo>
                  <a:lnTo>
                    <a:pt x="0" y="121919"/>
                  </a:lnTo>
                  <a:lnTo>
                    <a:pt x="0" y="128269"/>
                  </a:lnTo>
                  <a:lnTo>
                    <a:pt x="7620" y="128269"/>
                  </a:lnTo>
                  <a:lnTo>
                    <a:pt x="7620" y="121919"/>
                  </a:lnTo>
                  <a:close/>
                </a:path>
                <a:path w="7620" h="605789">
                  <a:moveTo>
                    <a:pt x="7620" y="128269"/>
                  </a:moveTo>
                  <a:lnTo>
                    <a:pt x="0" y="128269"/>
                  </a:lnTo>
                  <a:lnTo>
                    <a:pt x="0" y="134619"/>
                  </a:lnTo>
                  <a:lnTo>
                    <a:pt x="7620" y="134619"/>
                  </a:lnTo>
                  <a:lnTo>
                    <a:pt x="7620" y="128269"/>
                  </a:lnTo>
                  <a:close/>
                </a:path>
                <a:path w="7620" h="605789">
                  <a:moveTo>
                    <a:pt x="7620" y="134619"/>
                  </a:moveTo>
                  <a:lnTo>
                    <a:pt x="0" y="134619"/>
                  </a:lnTo>
                  <a:lnTo>
                    <a:pt x="0" y="139699"/>
                  </a:lnTo>
                  <a:lnTo>
                    <a:pt x="5080" y="139699"/>
                  </a:lnTo>
                  <a:lnTo>
                    <a:pt x="5080" y="140969"/>
                  </a:lnTo>
                  <a:lnTo>
                    <a:pt x="7620" y="140969"/>
                  </a:lnTo>
                  <a:lnTo>
                    <a:pt x="7620" y="134619"/>
                  </a:lnTo>
                  <a:close/>
                </a:path>
                <a:path w="7620" h="605789">
                  <a:moveTo>
                    <a:pt x="7620" y="283209"/>
                  </a:moveTo>
                  <a:lnTo>
                    <a:pt x="6350" y="283209"/>
                  </a:lnTo>
                  <a:lnTo>
                    <a:pt x="6350" y="284479"/>
                  </a:lnTo>
                  <a:lnTo>
                    <a:pt x="3810" y="284479"/>
                  </a:lnTo>
                  <a:lnTo>
                    <a:pt x="3810" y="285749"/>
                  </a:lnTo>
                  <a:lnTo>
                    <a:pt x="2539" y="285749"/>
                  </a:lnTo>
                  <a:lnTo>
                    <a:pt x="2539" y="287019"/>
                  </a:lnTo>
                  <a:lnTo>
                    <a:pt x="7620" y="287019"/>
                  </a:lnTo>
                  <a:lnTo>
                    <a:pt x="7620" y="283209"/>
                  </a:lnTo>
                  <a:close/>
                </a:path>
                <a:path w="7620" h="605789">
                  <a:moveTo>
                    <a:pt x="7620" y="287019"/>
                  </a:moveTo>
                  <a:lnTo>
                    <a:pt x="1270" y="287019"/>
                  </a:lnTo>
                  <a:lnTo>
                    <a:pt x="1270" y="288289"/>
                  </a:lnTo>
                  <a:lnTo>
                    <a:pt x="0" y="288289"/>
                  </a:lnTo>
                  <a:lnTo>
                    <a:pt x="0" y="293369"/>
                  </a:lnTo>
                  <a:lnTo>
                    <a:pt x="7620" y="293369"/>
                  </a:lnTo>
                  <a:lnTo>
                    <a:pt x="7620" y="287019"/>
                  </a:lnTo>
                  <a:close/>
                </a:path>
                <a:path w="7620" h="605789">
                  <a:moveTo>
                    <a:pt x="7620" y="293369"/>
                  </a:moveTo>
                  <a:lnTo>
                    <a:pt x="0" y="293369"/>
                  </a:lnTo>
                  <a:lnTo>
                    <a:pt x="0" y="299719"/>
                  </a:lnTo>
                  <a:lnTo>
                    <a:pt x="7620" y="299719"/>
                  </a:lnTo>
                  <a:lnTo>
                    <a:pt x="7620" y="293369"/>
                  </a:lnTo>
                  <a:close/>
                </a:path>
                <a:path w="7620" h="605789">
                  <a:moveTo>
                    <a:pt x="7620" y="299719"/>
                  </a:moveTo>
                  <a:lnTo>
                    <a:pt x="0" y="299719"/>
                  </a:lnTo>
                  <a:lnTo>
                    <a:pt x="0" y="306069"/>
                  </a:lnTo>
                  <a:lnTo>
                    <a:pt x="7620" y="306069"/>
                  </a:lnTo>
                  <a:lnTo>
                    <a:pt x="7620" y="299719"/>
                  </a:lnTo>
                  <a:close/>
                </a:path>
                <a:path w="7620" h="605789">
                  <a:moveTo>
                    <a:pt x="7620" y="306069"/>
                  </a:moveTo>
                  <a:lnTo>
                    <a:pt x="0" y="306069"/>
                  </a:lnTo>
                  <a:lnTo>
                    <a:pt x="0" y="312419"/>
                  </a:lnTo>
                  <a:lnTo>
                    <a:pt x="7620" y="312419"/>
                  </a:lnTo>
                  <a:lnTo>
                    <a:pt x="7620" y="306069"/>
                  </a:lnTo>
                  <a:close/>
                </a:path>
                <a:path w="7620" h="605789">
                  <a:moveTo>
                    <a:pt x="7620" y="312419"/>
                  </a:moveTo>
                  <a:lnTo>
                    <a:pt x="0" y="312419"/>
                  </a:lnTo>
                  <a:lnTo>
                    <a:pt x="0" y="318769"/>
                  </a:lnTo>
                  <a:lnTo>
                    <a:pt x="7620" y="318769"/>
                  </a:lnTo>
                  <a:lnTo>
                    <a:pt x="7620" y="312419"/>
                  </a:lnTo>
                  <a:close/>
                </a:path>
                <a:path w="7620" h="605789">
                  <a:moveTo>
                    <a:pt x="7620" y="318769"/>
                  </a:moveTo>
                  <a:lnTo>
                    <a:pt x="0" y="318769"/>
                  </a:lnTo>
                  <a:lnTo>
                    <a:pt x="0" y="325119"/>
                  </a:lnTo>
                  <a:lnTo>
                    <a:pt x="7620" y="325119"/>
                  </a:lnTo>
                  <a:lnTo>
                    <a:pt x="7620" y="318769"/>
                  </a:lnTo>
                  <a:close/>
                </a:path>
                <a:path w="7620" h="605789">
                  <a:moveTo>
                    <a:pt x="7620" y="325119"/>
                  </a:moveTo>
                  <a:lnTo>
                    <a:pt x="0" y="325119"/>
                  </a:lnTo>
                  <a:lnTo>
                    <a:pt x="0" y="331469"/>
                  </a:lnTo>
                  <a:lnTo>
                    <a:pt x="7620" y="331469"/>
                  </a:lnTo>
                  <a:lnTo>
                    <a:pt x="7620" y="325119"/>
                  </a:lnTo>
                  <a:close/>
                </a:path>
                <a:path w="7620" h="605789">
                  <a:moveTo>
                    <a:pt x="7620" y="331469"/>
                  </a:moveTo>
                  <a:lnTo>
                    <a:pt x="0" y="331469"/>
                  </a:lnTo>
                  <a:lnTo>
                    <a:pt x="0" y="337819"/>
                  </a:lnTo>
                  <a:lnTo>
                    <a:pt x="7620" y="337819"/>
                  </a:lnTo>
                  <a:lnTo>
                    <a:pt x="7620" y="331469"/>
                  </a:lnTo>
                  <a:close/>
                </a:path>
                <a:path w="7620" h="605789">
                  <a:moveTo>
                    <a:pt x="7620" y="337819"/>
                  </a:moveTo>
                  <a:lnTo>
                    <a:pt x="0" y="337819"/>
                  </a:lnTo>
                  <a:lnTo>
                    <a:pt x="0" y="344169"/>
                  </a:lnTo>
                  <a:lnTo>
                    <a:pt x="7620" y="344169"/>
                  </a:lnTo>
                  <a:lnTo>
                    <a:pt x="7620" y="337819"/>
                  </a:lnTo>
                  <a:close/>
                </a:path>
                <a:path w="7620" h="605789">
                  <a:moveTo>
                    <a:pt x="7620" y="344169"/>
                  </a:moveTo>
                  <a:lnTo>
                    <a:pt x="0" y="344169"/>
                  </a:lnTo>
                  <a:lnTo>
                    <a:pt x="0" y="350519"/>
                  </a:lnTo>
                  <a:lnTo>
                    <a:pt x="7620" y="350519"/>
                  </a:lnTo>
                  <a:lnTo>
                    <a:pt x="7620" y="344169"/>
                  </a:lnTo>
                  <a:close/>
                </a:path>
                <a:path w="7620" h="605789">
                  <a:moveTo>
                    <a:pt x="7620" y="350519"/>
                  </a:moveTo>
                  <a:lnTo>
                    <a:pt x="0" y="350519"/>
                  </a:lnTo>
                  <a:lnTo>
                    <a:pt x="0" y="356869"/>
                  </a:lnTo>
                  <a:lnTo>
                    <a:pt x="7620" y="356869"/>
                  </a:lnTo>
                  <a:lnTo>
                    <a:pt x="7620" y="350519"/>
                  </a:lnTo>
                  <a:close/>
                </a:path>
                <a:path w="7620" h="605789">
                  <a:moveTo>
                    <a:pt x="7620" y="356869"/>
                  </a:moveTo>
                  <a:lnTo>
                    <a:pt x="0" y="356869"/>
                  </a:lnTo>
                  <a:lnTo>
                    <a:pt x="0" y="363219"/>
                  </a:lnTo>
                  <a:lnTo>
                    <a:pt x="7620" y="363219"/>
                  </a:lnTo>
                  <a:lnTo>
                    <a:pt x="7620" y="356869"/>
                  </a:lnTo>
                  <a:close/>
                </a:path>
                <a:path w="7620" h="605789">
                  <a:moveTo>
                    <a:pt x="7620" y="363219"/>
                  </a:moveTo>
                  <a:lnTo>
                    <a:pt x="0" y="363219"/>
                  </a:lnTo>
                  <a:lnTo>
                    <a:pt x="0" y="369569"/>
                  </a:lnTo>
                  <a:lnTo>
                    <a:pt x="7620" y="369569"/>
                  </a:lnTo>
                  <a:lnTo>
                    <a:pt x="7620" y="363219"/>
                  </a:lnTo>
                  <a:close/>
                </a:path>
                <a:path w="7620" h="605789">
                  <a:moveTo>
                    <a:pt x="7620" y="369569"/>
                  </a:moveTo>
                  <a:lnTo>
                    <a:pt x="0" y="369569"/>
                  </a:lnTo>
                  <a:lnTo>
                    <a:pt x="0" y="375919"/>
                  </a:lnTo>
                  <a:lnTo>
                    <a:pt x="7620" y="375919"/>
                  </a:lnTo>
                  <a:lnTo>
                    <a:pt x="7620" y="369569"/>
                  </a:lnTo>
                  <a:close/>
                </a:path>
                <a:path w="7620" h="605789">
                  <a:moveTo>
                    <a:pt x="7620" y="375919"/>
                  </a:moveTo>
                  <a:lnTo>
                    <a:pt x="0" y="375919"/>
                  </a:lnTo>
                  <a:lnTo>
                    <a:pt x="0" y="382269"/>
                  </a:lnTo>
                  <a:lnTo>
                    <a:pt x="7620" y="382269"/>
                  </a:lnTo>
                  <a:lnTo>
                    <a:pt x="7620" y="375919"/>
                  </a:lnTo>
                  <a:close/>
                </a:path>
                <a:path w="7620" h="605789">
                  <a:moveTo>
                    <a:pt x="7620" y="382269"/>
                  </a:moveTo>
                  <a:lnTo>
                    <a:pt x="0" y="382269"/>
                  </a:lnTo>
                  <a:lnTo>
                    <a:pt x="0" y="388619"/>
                  </a:lnTo>
                  <a:lnTo>
                    <a:pt x="7620" y="388619"/>
                  </a:lnTo>
                  <a:lnTo>
                    <a:pt x="7620" y="382269"/>
                  </a:lnTo>
                  <a:close/>
                </a:path>
                <a:path w="7620" h="605789">
                  <a:moveTo>
                    <a:pt x="7620" y="388619"/>
                  </a:moveTo>
                  <a:lnTo>
                    <a:pt x="0" y="388619"/>
                  </a:lnTo>
                  <a:lnTo>
                    <a:pt x="0" y="394969"/>
                  </a:lnTo>
                  <a:lnTo>
                    <a:pt x="7620" y="394969"/>
                  </a:lnTo>
                  <a:lnTo>
                    <a:pt x="7620" y="388619"/>
                  </a:lnTo>
                  <a:close/>
                </a:path>
                <a:path w="7620" h="605789">
                  <a:moveTo>
                    <a:pt x="7620" y="394969"/>
                  </a:moveTo>
                  <a:lnTo>
                    <a:pt x="0" y="394969"/>
                  </a:lnTo>
                  <a:lnTo>
                    <a:pt x="0" y="401319"/>
                  </a:lnTo>
                  <a:lnTo>
                    <a:pt x="7620" y="401319"/>
                  </a:lnTo>
                  <a:lnTo>
                    <a:pt x="7620" y="394969"/>
                  </a:lnTo>
                  <a:close/>
                </a:path>
                <a:path w="7620" h="605789">
                  <a:moveTo>
                    <a:pt x="7620" y="401319"/>
                  </a:moveTo>
                  <a:lnTo>
                    <a:pt x="0" y="401319"/>
                  </a:lnTo>
                  <a:lnTo>
                    <a:pt x="0" y="426719"/>
                  </a:lnTo>
                  <a:lnTo>
                    <a:pt x="7620" y="426719"/>
                  </a:lnTo>
                  <a:lnTo>
                    <a:pt x="7620" y="401319"/>
                  </a:lnTo>
                  <a:close/>
                </a:path>
                <a:path w="7620" h="605789">
                  <a:moveTo>
                    <a:pt x="7620" y="426719"/>
                  </a:moveTo>
                  <a:lnTo>
                    <a:pt x="0" y="426719"/>
                  </a:lnTo>
                  <a:lnTo>
                    <a:pt x="0" y="431799"/>
                  </a:lnTo>
                  <a:lnTo>
                    <a:pt x="7620" y="431799"/>
                  </a:lnTo>
                  <a:lnTo>
                    <a:pt x="7620" y="426719"/>
                  </a:lnTo>
                  <a:close/>
                </a:path>
                <a:path w="7620" h="605789">
                  <a:moveTo>
                    <a:pt x="7620" y="431800"/>
                  </a:moveTo>
                  <a:lnTo>
                    <a:pt x="0" y="431800"/>
                  </a:lnTo>
                  <a:lnTo>
                    <a:pt x="0" y="439419"/>
                  </a:lnTo>
                  <a:lnTo>
                    <a:pt x="7620" y="439419"/>
                  </a:lnTo>
                  <a:lnTo>
                    <a:pt x="7620" y="431800"/>
                  </a:lnTo>
                  <a:close/>
                </a:path>
                <a:path w="7620" h="605789">
                  <a:moveTo>
                    <a:pt x="7620" y="439419"/>
                  </a:moveTo>
                  <a:lnTo>
                    <a:pt x="0" y="439419"/>
                  </a:lnTo>
                  <a:lnTo>
                    <a:pt x="0" y="445769"/>
                  </a:lnTo>
                  <a:lnTo>
                    <a:pt x="7620" y="445769"/>
                  </a:lnTo>
                  <a:lnTo>
                    <a:pt x="7620" y="439419"/>
                  </a:lnTo>
                  <a:close/>
                </a:path>
                <a:path w="7620" h="605789">
                  <a:moveTo>
                    <a:pt x="7620" y="445769"/>
                  </a:moveTo>
                  <a:lnTo>
                    <a:pt x="0" y="445769"/>
                  </a:lnTo>
                  <a:lnTo>
                    <a:pt x="0" y="452119"/>
                  </a:lnTo>
                  <a:lnTo>
                    <a:pt x="7620" y="452119"/>
                  </a:lnTo>
                  <a:lnTo>
                    <a:pt x="7620" y="445769"/>
                  </a:lnTo>
                  <a:close/>
                </a:path>
                <a:path w="7620" h="605789">
                  <a:moveTo>
                    <a:pt x="7620" y="452119"/>
                  </a:moveTo>
                  <a:lnTo>
                    <a:pt x="0" y="452119"/>
                  </a:lnTo>
                  <a:lnTo>
                    <a:pt x="0" y="458469"/>
                  </a:lnTo>
                  <a:lnTo>
                    <a:pt x="7620" y="458469"/>
                  </a:lnTo>
                  <a:lnTo>
                    <a:pt x="7620" y="452119"/>
                  </a:lnTo>
                  <a:close/>
                </a:path>
                <a:path w="7620" h="605789">
                  <a:moveTo>
                    <a:pt x="7620" y="458469"/>
                  </a:moveTo>
                  <a:lnTo>
                    <a:pt x="0" y="458469"/>
                  </a:lnTo>
                  <a:lnTo>
                    <a:pt x="0" y="464819"/>
                  </a:lnTo>
                  <a:lnTo>
                    <a:pt x="7620" y="464819"/>
                  </a:lnTo>
                  <a:lnTo>
                    <a:pt x="7620" y="458469"/>
                  </a:lnTo>
                  <a:close/>
                </a:path>
                <a:path w="7620" h="605789">
                  <a:moveTo>
                    <a:pt x="7620" y="464819"/>
                  </a:moveTo>
                  <a:lnTo>
                    <a:pt x="0" y="464819"/>
                  </a:lnTo>
                  <a:lnTo>
                    <a:pt x="0" y="471169"/>
                  </a:lnTo>
                  <a:lnTo>
                    <a:pt x="7620" y="471169"/>
                  </a:lnTo>
                  <a:lnTo>
                    <a:pt x="7620" y="464819"/>
                  </a:lnTo>
                  <a:close/>
                </a:path>
                <a:path w="7620" h="605789">
                  <a:moveTo>
                    <a:pt x="7620" y="471169"/>
                  </a:moveTo>
                  <a:lnTo>
                    <a:pt x="0" y="471169"/>
                  </a:lnTo>
                  <a:lnTo>
                    <a:pt x="0" y="477519"/>
                  </a:lnTo>
                  <a:lnTo>
                    <a:pt x="7620" y="477519"/>
                  </a:lnTo>
                  <a:lnTo>
                    <a:pt x="7620" y="471169"/>
                  </a:lnTo>
                  <a:close/>
                </a:path>
                <a:path w="7620" h="605789">
                  <a:moveTo>
                    <a:pt x="7620" y="477519"/>
                  </a:moveTo>
                  <a:lnTo>
                    <a:pt x="0" y="477519"/>
                  </a:lnTo>
                  <a:lnTo>
                    <a:pt x="0" y="483869"/>
                  </a:lnTo>
                  <a:lnTo>
                    <a:pt x="7620" y="483869"/>
                  </a:lnTo>
                  <a:lnTo>
                    <a:pt x="7620" y="477519"/>
                  </a:lnTo>
                  <a:close/>
                </a:path>
                <a:path w="7620" h="605789">
                  <a:moveTo>
                    <a:pt x="7620" y="483869"/>
                  </a:moveTo>
                  <a:lnTo>
                    <a:pt x="0" y="483869"/>
                  </a:lnTo>
                  <a:lnTo>
                    <a:pt x="0" y="490219"/>
                  </a:lnTo>
                  <a:lnTo>
                    <a:pt x="7620" y="490219"/>
                  </a:lnTo>
                  <a:lnTo>
                    <a:pt x="7620" y="483869"/>
                  </a:lnTo>
                  <a:close/>
                </a:path>
                <a:path w="7620" h="605789">
                  <a:moveTo>
                    <a:pt x="7620" y="490219"/>
                  </a:moveTo>
                  <a:lnTo>
                    <a:pt x="0" y="490219"/>
                  </a:lnTo>
                  <a:lnTo>
                    <a:pt x="0" y="496569"/>
                  </a:lnTo>
                  <a:lnTo>
                    <a:pt x="7620" y="496569"/>
                  </a:lnTo>
                  <a:lnTo>
                    <a:pt x="7620" y="490219"/>
                  </a:lnTo>
                  <a:close/>
                </a:path>
                <a:path w="7620" h="605789">
                  <a:moveTo>
                    <a:pt x="7620" y="496569"/>
                  </a:moveTo>
                  <a:lnTo>
                    <a:pt x="0" y="496569"/>
                  </a:lnTo>
                  <a:lnTo>
                    <a:pt x="0" y="514349"/>
                  </a:lnTo>
                  <a:lnTo>
                    <a:pt x="7620" y="514349"/>
                  </a:lnTo>
                  <a:lnTo>
                    <a:pt x="7620" y="496569"/>
                  </a:lnTo>
                  <a:close/>
                </a:path>
                <a:path w="7620" h="605789">
                  <a:moveTo>
                    <a:pt x="7620" y="514350"/>
                  </a:moveTo>
                  <a:lnTo>
                    <a:pt x="0" y="514350"/>
                  </a:lnTo>
                  <a:lnTo>
                    <a:pt x="0" y="521969"/>
                  </a:lnTo>
                  <a:lnTo>
                    <a:pt x="7620" y="521969"/>
                  </a:lnTo>
                  <a:lnTo>
                    <a:pt x="7620" y="514350"/>
                  </a:lnTo>
                  <a:close/>
                </a:path>
                <a:path w="7620" h="605789">
                  <a:moveTo>
                    <a:pt x="7620" y="521969"/>
                  </a:moveTo>
                  <a:lnTo>
                    <a:pt x="0" y="521969"/>
                  </a:lnTo>
                  <a:lnTo>
                    <a:pt x="0" y="527049"/>
                  </a:lnTo>
                  <a:lnTo>
                    <a:pt x="7620" y="527049"/>
                  </a:lnTo>
                  <a:lnTo>
                    <a:pt x="7620" y="521969"/>
                  </a:lnTo>
                  <a:close/>
                </a:path>
                <a:path w="7620" h="605789">
                  <a:moveTo>
                    <a:pt x="7620" y="527050"/>
                  </a:moveTo>
                  <a:lnTo>
                    <a:pt x="0" y="527050"/>
                  </a:lnTo>
                  <a:lnTo>
                    <a:pt x="0" y="534669"/>
                  </a:lnTo>
                  <a:lnTo>
                    <a:pt x="7620" y="534669"/>
                  </a:lnTo>
                  <a:lnTo>
                    <a:pt x="7620" y="527050"/>
                  </a:lnTo>
                  <a:close/>
                </a:path>
                <a:path w="7620" h="605789">
                  <a:moveTo>
                    <a:pt x="7620" y="534669"/>
                  </a:moveTo>
                  <a:lnTo>
                    <a:pt x="0" y="534669"/>
                  </a:lnTo>
                  <a:lnTo>
                    <a:pt x="0" y="541019"/>
                  </a:lnTo>
                  <a:lnTo>
                    <a:pt x="7620" y="541019"/>
                  </a:lnTo>
                  <a:lnTo>
                    <a:pt x="7620" y="534669"/>
                  </a:lnTo>
                  <a:close/>
                </a:path>
                <a:path w="7620" h="605789">
                  <a:moveTo>
                    <a:pt x="7620" y="541019"/>
                  </a:moveTo>
                  <a:lnTo>
                    <a:pt x="0" y="541019"/>
                  </a:lnTo>
                  <a:lnTo>
                    <a:pt x="0" y="547369"/>
                  </a:lnTo>
                  <a:lnTo>
                    <a:pt x="7620" y="547369"/>
                  </a:lnTo>
                  <a:lnTo>
                    <a:pt x="7620" y="541019"/>
                  </a:lnTo>
                  <a:close/>
                </a:path>
                <a:path w="7620" h="605789">
                  <a:moveTo>
                    <a:pt x="7620" y="547369"/>
                  </a:moveTo>
                  <a:lnTo>
                    <a:pt x="0" y="547369"/>
                  </a:lnTo>
                  <a:lnTo>
                    <a:pt x="0" y="553719"/>
                  </a:lnTo>
                  <a:lnTo>
                    <a:pt x="7620" y="553719"/>
                  </a:lnTo>
                  <a:lnTo>
                    <a:pt x="7620" y="547369"/>
                  </a:lnTo>
                  <a:close/>
                </a:path>
                <a:path w="7620" h="605789">
                  <a:moveTo>
                    <a:pt x="7620" y="553719"/>
                  </a:moveTo>
                  <a:lnTo>
                    <a:pt x="0" y="553719"/>
                  </a:lnTo>
                  <a:lnTo>
                    <a:pt x="0" y="560069"/>
                  </a:lnTo>
                  <a:lnTo>
                    <a:pt x="7620" y="560069"/>
                  </a:lnTo>
                  <a:lnTo>
                    <a:pt x="7620" y="553719"/>
                  </a:lnTo>
                  <a:close/>
                </a:path>
                <a:path w="7620" h="605789">
                  <a:moveTo>
                    <a:pt x="7620" y="560069"/>
                  </a:moveTo>
                  <a:lnTo>
                    <a:pt x="0" y="560069"/>
                  </a:lnTo>
                  <a:lnTo>
                    <a:pt x="0" y="566419"/>
                  </a:lnTo>
                  <a:lnTo>
                    <a:pt x="7620" y="566419"/>
                  </a:lnTo>
                  <a:lnTo>
                    <a:pt x="7620" y="560069"/>
                  </a:lnTo>
                  <a:close/>
                </a:path>
                <a:path w="7620" h="605789">
                  <a:moveTo>
                    <a:pt x="7620" y="566419"/>
                  </a:moveTo>
                  <a:lnTo>
                    <a:pt x="0" y="566419"/>
                  </a:lnTo>
                  <a:lnTo>
                    <a:pt x="0" y="572769"/>
                  </a:lnTo>
                  <a:lnTo>
                    <a:pt x="7620" y="572769"/>
                  </a:lnTo>
                  <a:lnTo>
                    <a:pt x="7620" y="566419"/>
                  </a:lnTo>
                  <a:close/>
                </a:path>
                <a:path w="7620" h="605789">
                  <a:moveTo>
                    <a:pt x="7620" y="572769"/>
                  </a:moveTo>
                  <a:lnTo>
                    <a:pt x="0" y="572769"/>
                  </a:lnTo>
                  <a:lnTo>
                    <a:pt x="0" y="579119"/>
                  </a:lnTo>
                  <a:lnTo>
                    <a:pt x="7620" y="579119"/>
                  </a:lnTo>
                  <a:lnTo>
                    <a:pt x="7620" y="572769"/>
                  </a:lnTo>
                  <a:close/>
                </a:path>
                <a:path w="7620" h="605789">
                  <a:moveTo>
                    <a:pt x="7620" y="579119"/>
                  </a:moveTo>
                  <a:lnTo>
                    <a:pt x="0" y="579119"/>
                  </a:lnTo>
                  <a:lnTo>
                    <a:pt x="0" y="585469"/>
                  </a:lnTo>
                  <a:lnTo>
                    <a:pt x="7620" y="585469"/>
                  </a:lnTo>
                  <a:lnTo>
                    <a:pt x="7620" y="579119"/>
                  </a:lnTo>
                  <a:close/>
                </a:path>
                <a:path w="7620" h="605789">
                  <a:moveTo>
                    <a:pt x="7620" y="585469"/>
                  </a:moveTo>
                  <a:lnTo>
                    <a:pt x="0" y="585469"/>
                  </a:lnTo>
                  <a:lnTo>
                    <a:pt x="0" y="591819"/>
                  </a:lnTo>
                  <a:lnTo>
                    <a:pt x="7620" y="591819"/>
                  </a:lnTo>
                  <a:lnTo>
                    <a:pt x="7620" y="585469"/>
                  </a:lnTo>
                  <a:close/>
                </a:path>
                <a:path w="7620" h="605789">
                  <a:moveTo>
                    <a:pt x="7620" y="591819"/>
                  </a:moveTo>
                  <a:lnTo>
                    <a:pt x="0" y="591819"/>
                  </a:lnTo>
                  <a:lnTo>
                    <a:pt x="0" y="598169"/>
                  </a:lnTo>
                  <a:lnTo>
                    <a:pt x="7620" y="598169"/>
                  </a:lnTo>
                  <a:lnTo>
                    <a:pt x="7620" y="591819"/>
                  </a:lnTo>
                  <a:close/>
                </a:path>
                <a:path w="7620" h="605789">
                  <a:moveTo>
                    <a:pt x="7620" y="598169"/>
                  </a:moveTo>
                  <a:lnTo>
                    <a:pt x="0" y="598169"/>
                  </a:lnTo>
                  <a:lnTo>
                    <a:pt x="0" y="601979"/>
                  </a:lnTo>
                  <a:lnTo>
                    <a:pt x="2539" y="601979"/>
                  </a:lnTo>
                  <a:lnTo>
                    <a:pt x="2539" y="603249"/>
                  </a:lnTo>
                  <a:lnTo>
                    <a:pt x="3810" y="603249"/>
                  </a:lnTo>
                  <a:lnTo>
                    <a:pt x="3810" y="604519"/>
                  </a:lnTo>
                  <a:lnTo>
                    <a:pt x="7620" y="604519"/>
                  </a:lnTo>
                  <a:lnTo>
                    <a:pt x="7620" y="598169"/>
                  </a:lnTo>
                  <a:close/>
                </a:path>
                <a:path w="7620" h="605789">
                  <a:moveTo>
                    <a:pt x="7620" y="604519"/>
                  </a:moveTo>
                  <a:lnTo>
                    <a:pt x="5080" y="604519"/>
                  </a:lnTo>
                  <a:lnTo>
                    <a:pt x="5080" y="605789"/>
                  </a:lnTo>
                  <a:lnTo>
                    <a:pt x="7620" y="605789"/>
                  </a:lnTo>
                  <a:lnTo>
                    <a:pt x="7620" y="604519"/>
                  </a:lnTo>
                  <a:close/>
                </a:path>
              </a:pathLst>
            </a:custGeom>
            <a:solidFill>
              <a:srgbClr val="1100FB"/>
            </a:solidFill>
          </p:spPr>
          <p:txBody>
            <a:bodyPr bIns="0" lIns="0" rIns="0" rtlCol="0" tIns="0" wrap="square"/>
            <a:p/>
          </p:txBody>
        </p:sp>
        <p:sp>
          <p:nvSpPr>
            <p:cNvPr id="1050034" name="object 1335"/>
            <p:cNvSpPr/>
            <p:nvPr/>
          </p:nvSpPr>
          <p:spPr>
            <a:xfrm>
              <a:off x="6409689" y="4542789"/>
              <a:ext cx="6350" cy="593090"/>
            </a:xfrm>
            <a:custGeom>
              <a:avLst/>
              <a:ahLst/>
              <a:rect l="l" t="t" r="r" b="b"/>
              <a:pathLst>
                <a:path w="6350" h="593089">
                  <a:moveTo>
                    <a:pt x="6350" y="0"/>
                  </a:moveTo>
                  <a:lnTo>
                    <a:pt x="5080" y="0"/>
                  </a:lnTo>
                  <a:lnTo>
                    <a:pt x="5080" y="1269"/>
                  </a:lnTo>
                  <a:lnTo>
                    <a:pt x="3810" y="1269"/>
                  </a:lnTo>
                  <a:lnTo>
                    <a:pt x="3810" y="2539"/>
                  </a:lnTo>
                  <a:lnTo>
                    <a:pt x="2539" y="2539"/>
                  </a:lnTo>
                  <a:lnTo>
                    <a:pt x="2539" y="3809"/>
                  </a:lnTo>
                  <a:lnTo>
                    <a:pt x="1270" y="3809"/>
                  </a:lnTo>
                  <a:lnTo>
                    <a:pt x="1270" y="5079"/>
                  </a:lnTo>
                  <a:lnTo>
                    <a:pt x="0" y="5079"/>
                  </a:lnTo>
                  <a:lnTo>
                    <a:pt x="0" y="6349"/>
                  </a:lnTo>
                  <a:lnTo>
                    <a:pt x="6350" y="6349"/>
                  </a:lnTo>
                  <a:lnTo>
                    <a:pt x="6350" y="0"/>
                  </a:lnTo>
                  <a:close/>
                </a:path>
                <a:path w="6350" h="593089">
                  <a:moveTo>
                    <a:pt x="6350" y="6349"/>
                  </a:moveTo>
                  <a:lnTo>
                    <a:pt x="0" y="6349"/>
                  </a:lnTo>
                  <a:lnTo>
                    <a:pt x="0" y="12699"/>
                  </a:lnTo>
                  <a:lnTo>
                    <a:pt x="6350" y="12699"/>
                  </a:lnTo>
                  <a:lnTo>
                    <a:pt x="6350" y="6349"/>
                  </a:lnTo>
                  <a:close/>
                </a:path>
                <a:path w="6350" h="593089">
                  <a:moveTo>
                    <a:pt x="6350" y="12699"/>
                  </a:moveTo>
                  <a:lnTo>
                    <a:pt x="0" y="12699"/>
                  </a:lnTo>
                  <a:lnTo>
                    <a:pt x="0" y="19049"/>
                  </a:lnTo>
                  <a:lnTo>
                    <a:pt x="6350" y="19049"/>
                  </a:lnTo>
                  <a:lnTo>
                    <a:pt x="6350" y="12699"/>
                  </a:lnTo>
                  <a:close/>
                </a:path>
                <a:path w="6350" h="593089">
                  <a:moveTo>
                    <a:pt x="6350" y="19049"/>
                  </a:moveTo>
                  <a:lnTo>
                    <a:pt x="0" y="19049"/>
                  </a:lnTo>
                  <a:lnTo>
                    <a:pt x="0" y="25399"/>
                  </a:lnTo>
                  <a:lnTo>
                    <a:pt x="6350" y="25399"/>
                  </a:lnTo>
                  <a:lnTo>
                    <a:pt x="6350" y="19049"/>
                  </a:lnTo>
                  <a:close/>
                </a:path>
                <a:path w="6350" h="593089">
                  <a:moveTo>
                    <a:pt x="6350" y="25399"/>
                  </a:moveTo>
                  <a:lnTo>
                    <a:pt x="0" y="25399"/>
                  </a:lnTo>
                  <a:lnTo>
                    <a:pt x="0" y="31749"/>
                  </a:lnTo>
                  <a:lnTo>
                    <a:pt x="6350" y="31749"/>
                  </a:lnTo>
                  <a:lnTo>
                    <a:pt x="6350" y="25399"/>
                  </a:lnTo>
                  <a:close/>
                </a:path>
                <a:path w="6350" h="593089">
                  <a:moveTo>
                    <a:pt x="6350" y="31749"/>
                  </a:moveTo>
                  <a:lnTo>
                    <a:pt x="0" y="31749"/>
                  </a:lnTo>
                  <a:lnTo>
                    <a:pt x="0" y="38099"/>
                  </a:lnTo>
                  <a:lnTo>
                    <a:pt x="6350" y="38099"/>
                  </a:lnTo>
                  <a:lnTo>
                    <a:pt x="6350" y="31749"/>
                  </a:lnTo>
                  <a:close/>
                </a:path>
                <a:path w="6350" h="593089">
                  <a:moveTo>
                    <a:pt x="6350" y="38099"/>
                  </a:moveTo>
                  <a:lnTo>
                    <a:pt x="0" y="38099"/>
                  </a:lnTo>
                  <a:lnTo>
                    <a:pt x="0" y="44449"/>
                  </a:lnTo>
                  <a:lnTo>
                    <a:pt x="6350" y="44449"/>
                  </a:lnTo>
                  <a:lnTo>
                    <a:pt x="6350" y="38099"/>
                  </a:lnTo>
                  <a:close/>
                </a:path>
                <a:path w="6350" h="593089">
                  <a:moveTo>
                    <a:pt x="6350" y="44449"/>
                  </a:moveTo>
                  <a:lnTo>
                    <a:pt x="0" y="44449"/>
                  </a:lnTo>
                  <a:lnTo>
                    <a:pt x="0" y="50799"/>
                  </a:lnTo>
                  <a:lnTo>
                    <a:pt x="6350" y="50799"/>
                  </a:lnTo>
                  <a:lnTo>
                    <a:pt x="6350" y="44449"/>
                  </a:lnTo>
                  <a:close/>
                </a:path>
                <a:path w="6350" h="593089">
                  <a:moveTo>
                    <a:pt x="6350" y="50799"/>
                  </a:moveTo>
                  <a:lnTo>
                    <a:pt x="0" y="50799"/>
                  </a:lnTo>
                  <a:lnTo>
                    <a:pt x="0" y="57149"/>
                  </a:lnTo>
                  <a:lnTo>
                    <a:pt x="6350" y="57149"/>
                  </a:lnTo>
                  <a:lnTo>
                    <a:pt x="6350" y="50799"/>
                  </a:lnTo>
                  <a:close/>
                </a:path>
                <a:path w="6350" h="593089">
                  <a:moveTo>
                    <a:pt x="6350" y="57149"/>
                  </a:moveTo>
                  <a:lnTo>
                    <a:pt x="0" y="57149"/>
                  </a:lnTo>
                  <a:lnTo>
                    <a:pt x="0" y="63499"/>
                  </a:lnTo>
                  <a:lnTo>
                    <a:pt x="6350" y="63499"/>
                  </a:lnTo>
                  <a:lnTo>
                    <a:pt x="6350" y="57149"/>
                  </a:lnTo>
                  <a:close/>
                </a:path>
                <a:path w="6350" h="593089">
                  <a:moveTo>
                    <a:pt x="6350" y="63499"/>
                  </a:moveTo>
                  <a:lnTo>
                    <a:pt x="0" y="63499"/>
                  </a:lnTo>
                  <a:lnTo>
                    <a:pt x="0" y="68579"/>
                  </a:lnTo>
                  <a:lnTo>
                    <a:pt x="6350" y="68579"/>
                  </a:lnTo>
                  <a:lnTo>
                    <a:pt x="6350" y="63499"/>
                  </a:lnTo>
                  <a:close/>
                </a:path>
                <a:path w="6350" h="593089">
                  <a:moveTo>
                    <a:pt x="6350" y="68579"/>
                  </a:moveTo>
                  <a:lnTo>
                    <a:pt x="0" y="68579"/>
                  </a:lnTo>
                  <a:lnTo>
                    <a:pt x="0" y="76199"/>
                  </a:lnTo>
                  <a:lnTo>
                    <a:pt x="6350" y="76199"/>
                  </a:lnTo>
                  <a:lnTo>
                    <a:pt x="6350" y="68579"/>
                  </a:lnTo>
                  <a:close/>
                </a:path>
                <a:path w="6350" h="593089">
                  <a:moveTo>
                    <a:pt x="6350" y="76199"/>
                  </a:moveTo>
                  <a:lnTo>
                    <a:pt x="0" y="76199"/>
                  </a:lnTo>
                  <a:lnTo>
                    <a:pt x="0" y="82549"/>
                  </a:lnTo>
                  <a:lnTo>
                    <a:pt x="6350" y="82549"/>
                  </a:lnTo>
                  <a:lnTo>
                    <a:pt x="6350" y="76199"/>
                  </a:lnTo>
                  <a:close/>
                </a:path>
                <a:path w="6350" h="593089">
                  <a:moveTo>
                    <a:pt x="6350" y="82549"/>
                  </a:moveTo>
                  <a:lnTo>
                    <a:pt x="0" y="82549"/>
                  </a:lnTo>
                  <a:lnTo>
                    <a:pt x="0" y="88899"/>
                  </a:lnTo>
                  <a:lnTo>
                    <a:pt x="6350" y="88899"/>
                  </a:lnTo>
                  <a:lnTo>
                    <a:pt x="6350" y="82549"/>
                  </a:lnTo>
                  <a:close/>
                </a:path>
                <a:path w="6350" h="593089">
                  <a:moveTo>
                    <a:pt x="6350" y="88899"/>
                  </a:moveTo>
                  <a:lnTo>
                    <a:pt x="0" y="88899"/>
                  </a:lnTo>
                  <a:lnTo>
                    <a:pt x="0" y="95249"/>
                  </a:lnTo>
                  <a:lnTo>
                    <a:pt x="6350" y="95249"/>
                  </a:lnTo>
                  <a:lnTo>
                    <a:pt x="6350" y="88899"/>
                  </a:lnTo>
                  <a:close/>
                </a:path>
                <a:path w="6350" h="593089">
                  <a:moveTo>
                    <a:pt x="6350" y="95249"/>
                  </a:moveTo>
                  <a:lnTo>
                    <a:pt x="0" y="95249"/>
                  </a:lnTo>
                  <a:lnTo>
                    <a:pt x="0" y="101599"/>
                  </a:lnTo>
                  <a:lnTo>
                    <a:pt x="6350" y="101599"/>
                  </a:lnTo>
                  <a:lnTo>
                    <a:pt x="6350" y="95249"/>
                  </a:lnTo>
                  <a:close/>
                </a:path>
                <a:path w="6350" h="593089">
                  <a:moveTo>
                    <a:pt x="6350" y="101599"/>
                  </a:moveTo>
                  <a:lnTo>
                    <a:pt x="0" y="101599"/>
                  </a:lnTo>
                  <a:lnTo>
                    <a:pt x="0" y="107949"/>
                  </a:lnTo>
                  <a:lnTo>
                    <a:pt x="6350" y="107949"/>
                  </a:lnTo>
                  <a:lnTo>
                    <a:pt x="6350" y="101599"/>
                  </a:lnTo>
                  <a:close/>
                </a:path>
                <a:path w="6350" h="593089">
                  <a:moveTo>
                    <a:pt x="6350" y="107949"/>
                  </a:moveTo>
                  <a:lnTo>
                    <a:pt x="0" y="107949"/>
                  </a:lnTo>
                  <a:lnTo>
                    <a:pt x="0" y="114299"/>
                  </a:lnTo>
                  <a:lnTo>
                    <a:pt x="6350" y="114299"/>
                  </a:lnTo>
                  <a:lnTo>
                    <a:pt x="6350" y="107949"/>
                  </a:lnTo>
                  <a:close/>
                </a:path>
                <a:path w="6350" h="593089">
                  <a:moveTo>
                    <a:pt x="6350" y="114299"/>
                  </a:moveTo>
                  <a:lnTo>
                    <a:pt x="0" y="114299"/>
                  </a:lnTo>
                  <a:lnTo>
                    <a:pt x="0" y="120649"/>
                  </a:lnTo>
                  <a:lnTo>
                    <a:pt x="6350" y="120649"/>
                  </a:lnTo>
                  <a:lnTo>
                    <a:pt x="6350" y="114299"/>
                  </a:lnTo>
                  <a:close/>
                </a:path>
                <a:path w="6350" h="593089">
                  <a:moveTo>
                    <a:pt x="6350" y="120649"/>
                  </a:moveTo>
                  <a:lnTo>
                    <a:pt x="0" y="120649"/>
                  </a:lnTo>
                  <a:lnTo>
                    <a:pt x="0" y="126999"/>
                  </a:lnTo>
                  <a:lnTo>
                    <a:pt x="6350" y="126999"/>
                  </a:lnTo>
                  <a:lnTo>
                    <a:pt x="6350" y="120649"/>
                  </a:lnTo>
                  <a:close/>
                </a:path>
                <a:path w="6350" h="593089">
                  <a:moveTo>
                    <a:pt x="6350" y="126999"/>
                  </a:moveTo>
                  <a:lnTo>
                    <a:pt x="0" y="126999"/>
                  </a:lnTo>
                  <a:lnTo>
                    <a:pt x="0" y="132079"/>
                  </a:lnTo>
                  <a:lnTo>
                    <a:pt x="6350" y="132079"/>
                  </a:lnTo>
                  <a:lnTo>
                    <a:pt x="6350" y="126999"/>
                  </a:lnTo>
                  <a:close/>
                </a:path>
                <a:path w="6350" h="593089">
                  <a:moveTo>
                    <a:pt x="6350" y="280669"/>
                  </a:moveTo>
                  <a:lnTo>
                    <a:pt x="5080" y="280669"/>
                  </a:lnTo>
                  <a:lnTo>
                    <a:pt x="5080" y="281939"/>
                  </a:lnTo>
                  <a:lnTo>
                    <a:pt x="3810" y="281939"/>
                  </a:lnTo>
                  <a:lnTo>
                    <a:pt x="3810" y="283209"/>
                  </a:lnTo>
                  <a:lnTo>
                    <a:pt x="1270" y="283209"/>
                  </a:lnTo>
                  <a:lnTo>
                    <a:pt x="1270" y="284479"/>
                  </a:lnTo>
                  <a:lnTo>
                    <a:pt x="0" y="284479"/>
                  </a:lnTo>
                  <a:lnTo>
                    <a:pt x="0" y="285749"/>
                  </a:lnTo>
                  <a:lnTo>
                    <a:pt x="6350" y="285749"/>
                  </a:lnTo>
                  <a:lnTo>
                    <a:pt x="6350" y="280669"/>
                  </a:lnTo>
                  <a:close/>
                </a:path>
                <a:path w="6350" h="593089">
                  <a:moveTo>
                    <a:pt x="6350" y="285749"/>
                  </a:moveTo>
                  <a:lnTo>
                    <a:pt x="0" y="285749"/>
                  </a:lnTo>
                  <a:lnTo>
                    <a:pt x="0" y="292099"/>
                  </a:lnTo>
                  <a:lnTo>
                    <a:pt x="6350" y="292099"/>
                  </a:lnTo>
                  <a:lnTo>
                    <a:pt x="6350" y="285749"/>
                  </a:lnTo>
                  <a:close/>
                </a:path>
                <a:path w="6350" h="593089">
                  <a:moveTo>
                    <a:pt x="6350" y="292099"/>
                  </a:moveTo>
                  <a:lnTo>
                    <a:pt x="0" y="292099"/>
                  </a:lnTo>
                  <a:lnTo>
                    <a:pt x="0" y="298449"/>
                  </a:lnTo>
                  <a:lnTo>
                    <a:pt x="6350" y="298449"/>
                  </a:lnTo>
                  <a:lnTo>
                    <a:pt x="6350" y="292099"/>
                  </a:lnTo>
                  <a:close/>
                </a:path>
                <a:path w="6350" h="593089">
                  <a:moveTo>
                    <a:pt x="6350" y="298449"/>
                  </a:moveTo>
                  <a:lnTo>
                    <a:pt x="0" y="298449"/>
                  </a:lnTo>
                  <a:lnTo>
                    <a:pt x="0" y="304799"/>
                  </a:lnTo>
                  <a:lnTo>
                    <a:pt x="6350" y="304799"/>
                  </a:lnTo>
                  <a:lnTo>
                    <a:pt x="6350" y="298449"/>
                  </a:lnTo>
                  <a:close/>
                </a:path>
                <a:path w="6350" h="593089">
                  <a:moveTo>
                    <a:pt x="6350" y="304799"/>
                  </a:moveTo>
                  <a:lnTo>
                    <a:pt x="0" y="304799"/>
                  </a:lnTo>
                  <a:lnTo>
                    <a:pt x="0" y="311149"/>
                  </a:lnTo>
                  <a:lnTo>
                    <a:pt x="6350" y="311149"/>
                  </a:lnTo>
                  <a:lnTo>
                    <a:pt x="6350" y="304799"/>
                  </a:lnTo>
                  <a:close/>
                </a:path>
                <a:path w="6350" h="593089">
                  <a:moveTo>
                    <a:pt x="6350" y="311149"/>
                  </a:moveTo>
                  <a:lnTo>
                    <a:pt x="0" y="311149"/>
                  </a:lnTo>
                  <a:lnTo>
                    <a:pt x="0" y="317499"/>
                  </a:lnTo>
                  <a:lnTo>
                    <a:pt x="6350" y="317499"/>
                  </a:lnTo>
                  <a:lnTo>
                    <a:pt x="6350" y="311149"/>
                  </a:lnTo>
                  <a:close/>
                </a:path>
                <a:path w="6350" h="593089">
                  <a:moveTo>
                    <a:pt x="6350" y="317499"/>
                  </a:moveTo>
                  <a:lnTo>
                    <a:pt x="0" y="317499"/>
                  </a:lnTo>
                  <a:lnTo>
                    <a:pt x="0" y="323849"/>
                  </a:lnTo>
                  <a:lnTo>
                    <a:pt x="6350" y="323849"/>
                  </a:lnTo>
                  <a:lnTo>
                    <a:pt x="6350" y="317499"/>
                  </a:lnTo>
                  <a:close/>
                </a:path>
                <a:path w="6350" h="593089">
                  <a:moveTo>
                    <a:pt x="6350" y="323849"/>
                  </a:moveTo>
                  <a:lnTo>
                    <a:pt x="0" y="323849"/>
                  </a:lnTo>
                  <a:lnTo>
                    <a:pt x="0" y="330199"/>
                  </a:lnTo>
                  <a:lnTo>
                    <a:pt x="6350" y="330199"/>
                  </a:lnTo>
                  <a:lnTo>
                    <a:pt x="6350" y="323849"/>
                  </a:lnTo>
                  <a:close/>
                </a:path>
                <a:path w="6350" h="593089">
                  <a:moveTo>
                    <a:pt x="6350" y="330199"/>
                  </a:moveTo>
                  <a:lnTo>
                    <a:pt x="0" y="330199"/>
                  </a:lnTo>
                  <a:lnTo>
                    <a:pt x="0" y="336549"/>
                  </a:lnTo>
                  <a:lnTo>
                    <a:pt x="6350" y="336549"/>
                  </a:lnTo>
                  <a:lnTo>
                    <a:pt x="6350" y="330199"/>
                  </a:lnTo>
                  <a:close/>
                </a:path>
                <a:path w="6350" h="593089">
                  <a:moveTo>
                    <a:pt x="6350" y="336549"/>
                  </a:moveTo>
                  <a:lnTo>
                    <a:pt x="0" y="336549"/>
                  </a:lnTo>
                  <a:lnTo>
                    <a:pt x="0" y="342899"/>
                  </a:lnTo>
                  <a:lnTo>
                    <a:pt x="6350" y="342899"/>
                  </a:lnTo>
                  <a:lnTo>
                    <a:pt x="6350" y="336549"/>
                  </a:lnTo>
                  <a:close/>
                </a:path>
                <a:path w="6350" h="593089">
                  <a:moveTo>
                    <a:pt x="6350" y="342899"/>
                  </a:moveTo>
                  <a:lnTo>
                    <a:pt x="0" y="342899"/>
                  </a:lnTo>
                  <a:lnTo>
                    <a:pt x="0" y="349249"/>
                  </a:lnTo>
                  <a:lnTo>
                    <a:pt x="6350" y="349249"/>
                  </a:lnTo>
                  <a:lnTo>
                    <a:pt x="6350" y="342899"/>
                  </a:lnTo>
                  <a:close/>
                </a:path>
                <a:path w="6350" h="593089">
                  <a:moveTo>
                    <a:pt x="6350" y="349249"/>
                  </a:moveTo>
                  <a:lnTo>
                    <a:pt x="0" y="349249"/>
                  </a:lnTo>
                  <a:lnTo>
                    <a:pt x="0" y="355599"/>
                  </a:lnTo>
                  <a:lnTo>
                    <a:pt x="6350" y="355599"/>
                  </a:lnTo>
                  <a:lnTo>
                    <a:pt x="6350" y="349249"/>
                  </a:lnTo>
                  <a:close/>
                </a:path>
                <a:path w="6350" h="593089">
                  <a:moveTo>
                    <a:pt x="6350" y="355599"/>
                  </a:moveTo>
                  <a:lnTo>
                    <a:pt x="0" y="355599"/>
                  </a:lnTo>
                  <a:lnTo>
                    <a:pt x="0" y="361949"/>
                  </a:lnTo>
                  <a:lnTo>
                    <a:pt x="6350" y="361949"/>
                  </a:lnTo>
                  <a:lnTo>
                    <a:pt x="6350" y="355599"/>
                  </a:lnTo>
                  <a:close/>
                </a:path>
                <a:path w="6350" h="593089">
                  <a:moveTo>
                    <a:pt x="6350" y="361949"/>
                  </a:moveTo>
                  <a:lnTo>
                    <a:pt x="0" y="361949"/>
                  </a:lnTo>
                  <a:lnTo>
                    <a:pt x="0" y="368299"/>
                  </a:lnTo>
                  <a:lnTo>
                    <a:pt x="6350" y="368299"/>
                  </a:lnTo>
                  <a:lnTo>
                    <a:pt x="6350" y="361949"/>
                  </a:lnTo>
                  <a:close/>
                </a:path>
                <a:path w="6350" h="593089">
                  <a:moveTo>
                    <a:pt x="6350" y="368299"/>
                  </a:moveTo>
                  <a:lnTo>
                    <a:pt x="0" y="368299"/>
                  </a:lnTo>
                  <a:lnTo>
                    <a:pt x="0" y="374649"/>
                  </a:lnTo>
                  <a:lnTo>
                    <a:pt x="6350" y="374649"/>
                  </a:lnTo>
                  <a:lnTo>
                    <a:pt x="6350" y="368299"/>
                  </a:lnTo>
                  <a:close/>
                </a:path>
                <a:path w="6350" h="593089">
                  <a:moveTo>
                    <a:pt x="6350" y="374649"/>
                  </a:moveTo>
                  <a:lnTo>
                    <a:pt x="0" y="374649"/>
                  </a:lnTo>
                  <a:lnTo>
                    <a:pt x="0" y="380999"/>
                  </a:lnTo>
                  <a:lnTo>
                    <a:pt x="6350" y="380999"/>
                  </a:lnTo>
                  <a:lnTo>
                    <a:pt x="6350" y="374649"/>
                  </a:lnTo>
                  <a:close/>
                </a:path>
                <a:path w="6350" h="593089">
                  <a:moveTo>
                    <a:pt x="6350" y="380999"/>
                  </a:moveTo>
                  <a:lnTo>
                    <a:pt x="0" y="380999"/>
                  </a:lnTo>
                  <a:lnTo>
                    <a:pt x="0" y="387349"/>
                  </a:lnTo>
                  <a:lnTo>
                    <a:pt x="6350" y="387349"/>
                  </a:lnTo>
                  <a:lnTo>
                    <a:pt x="6350" y="380999"/>
                  </a:lnTo>
                  <a:close/>
                </a:path>
                <a:path w="6350" h="593089">
                  <a:moveTo>
                    <a:pt x="6350" y="387349"/>
                  </a:moveTo>
                  <a:lnTo>
                    <a:pt x="0" y="387349"/>
                  </a:lnTo>
                  <a:lnTo>
                    <a:pt x="0" y="393699"/>
                  </a:lnTo>
                  <a:lnTo>
                    <a:pt x="6350" y="393699"/>
                  </a:lnTo>
                  <a:lnTo>
                    <a:pt x="6350" y="387349"/>
                  </a:lnTo>
                  <a:close/>
                </a:path>
                <a:path w="6350" h="593089">
                  <a:moveTo>
                    <a:pt x="6350" y="393699"/>
                  </a:moveTo>
                  <a:lnTo>
                    <a:pt x="0" y="393699"/>
                  </a:lnTo>
                  <a:lnTo>
                    <a:pt x="0" y="419099"/>
                  </a:lnTo>
                  <a:lnTo>
                    <a:pt x="6350" y="419099"/>
                  </a:lnTo>
                  <a:lnTo>
                    <a:pt x="6350" y="393699"/>
                  </a:lnTo>
                  <a:close/>
                </a:path>
                <a:path w="6350" h="593089">
                  <a:moveTo>
                    <a:pt x="6350" y="419099"/>
                  </a:moveTo>
                  <a:lnTo>
                    <a:pt x="0" y="419099"/>
                  </a:lnTo>
                  <a:lnTo>
                    <a:pt x="0" y="424179"/>
                  </a:lnTo>
                  <a:lnTo>
                    <a:pt x="6350" y="424179"/>
                  </a:lnTo>
                  <a:lnTo>
                    <a:pt x="6350" y="419099"/>
                  </a:lnTo>
                  <a:close/>
                </a:path>
                <a:path w="6350" h="593089">
                  <a:moveTo>
                    <a:pt x="6350" y="424179"/>
                  </a:moveTo>
                  <a:lnTo>
                    <a:pt x="0" y="424179"/>
                  </a:lnTo>
                  <a:lnTo>
                    <a:pt x="0" y="431799"/>
                  </a:lnTo>
                  <a:lnTo>
                    <a:pt x="6350" y="431799"/>
                  </a:lnTo>
                  <a:lnTo>
                    <a:pt x="6350" y="424179"/>
                  </a:lnTo>
                  <a:close/>
                </a:path>
                <a:path w="6350" h="593089">
                  <a:moveTo>
                    <a:pt x="6350" y="431799"/>
                  </a:moveTo>
                  <a:lnTo>
                    <a:pt x="0" y="431799"/>
                  </a:lnTo>
                  <a:lnTo>
                    <a:pt x="0" y="438149"/>
                  </a:lnTo>
                  <a:lnTo>
                    <a:pt x="6350" y="438149"/>
                  </a:lnTo>
                  <a:lnTo>
                    <a:pt x="6350" y="431799"/>
                  </a:lnTo>
                  <a:close/>
                </a:path>
                <a:path w="6350" h="593089">
                  <a:moveTo>
                    <a:pt x="6350" y="438149"/>
                  </a:moveTo>
                  <a:lnTo>
                    <a:pt x="0" y="438149"/>
                  </a:lnTo>
                  <a:lnTo>
                    <a:pt x="0" y="444499"/>
                  </a:lnTo>
                  <a:lnTo>
                    <a:pt x="6350" y="444499"/>
                  </a:lnTo>
                  <a:lnTo>
                    <a:pt x="6350" y="438149"/>
                  </a:lnTo>
                  <a:close/>
                </a:path>
                <a:path w="6350" h="593089">
                  <a:moveTo>
                    <a:pt x="6350" y="444499"/>
                  </a:moveTo>
                  <a:lnTo>
                    <a:pt x="0" y="444499"/>
                  </a:lnTo>
                  <a:lnTo>
                    <a:pt x="0" y="450849"/>
                  </a:lnTo>
                  <a:lnTo>
                    <a:pt x="6350" y="450849"/>
                  </a:lnTo>
                  <a:lnTo>
                    <a:pt x="6350" y="444499"/>
                  </a:lnTo>
                  <a:close/>
                </a:path>
                <a:path w="6350" h="593089">
                  <a:moveTo>
                    <a:pt x="6350" y="450849"/>
                  </a:moveTo>
                  <a:lnTo>
                    <a:pt x="0" y="450849"/>
                  </a:lnTo>
                  <a:lnTo>
                    <a:pt x="0" y="457199"/>
                  </a:lnTo>
                  <a:lnTo>
                    <a:pt x="6350" y="457199"/>
                  </a:lnTo>
                  <a:lnTo>
                    <a:pt x="6350" y="450849"/>
                  </a:lnTo>
                  <a:close/>
                </a:path>
                <a:path w="6350" h="593089">
                  <a:moveTo>
                    <a:pt x="6350" y="457199"/>
                  </a:moveTo>
                  <a:lnTo>
                    <a:pt x="0" y="457199"/>
                  </a:lnTo>
                  <a:lnTo>
                    <a:pt x="0" y="463549"/>
                  </a:lnTo>
                  <a:lnTo>
                    <a:pt x="6350" y="463549"/>
                  </a:lnTo>
                  <a:lnTo>
                    <a:pt x="6350" y="457199"/>
                  </a:lnTo>
                  <a:close/>
                </a:path>
                <a:path w="6350" h="593089">
                  <a:moveTo>
                    <a:pt x="6350" y="463549"/>
                  </a:moveTo>
                  <a:lnTo>
                    <a:pt x="0" y="463549"/>
                  </a:lnTo>
                  <a:lnTo>
                    <a:pt x="0" y="469899"/>
                  </a:lnTo>
                  <a:lnTo>
                    <a:pt x="6350" y="469899"/>
                  </a:lnTo>
                  <a:lnTo>
                    <a:pt x="6350" y="463549"/>
                  </a:lnTo>
                  <a:close/>
                </a:path>
                <a:path w="6350" h="593089">
                  <a:moveTo>
                    <a:pt x="6350" y="469899"/>
                  </a:moveTo>
                  <a:lnTo>
                    <a:pt x="0" y="469899"/>
                  </a:lnTo>
                  <a:lnTo>
                    <a:pt x="0" y="476249"/>
                  </a:lnTo>
                  <a:lnTo>
                    <a:pt x="6350" y="476249"/>
                  </a:lnTo>
                  <a:lnTo>
                    <a:pt x="6350" y="469899"/>
                  </a:lnTo>
                  <a:close/>
                </a:path>
                <a:path w="6350" h="593089">
                  <a:moveTo>
                    <a:pt x="6350" y="476249"/>
                  </a:moveTo>
                  <a:lnTo>
                    <a:pt x="0" y="476249"/>
                  </a:lnTo>
                  <a:lnTo>
                    <a:pt x="0" y="482599"/>
                  </a:lnTo>
                  <a:lnTo>
                    <a:pt x="6350" y="482599"/>
                  </a:lnTo>
                  <a:lnTo>
                    <a:pt x="6350" y="476249"/>
                  </a:lnTo>
                  <a:close/>
                </a:path>
                <a:path w="6350" h="593089">
                  <a:moveTo>
                    <a:pt x="6350" y="482599"/>
                  </a:moveTo>
                  <a:lnTo>
                    <a:pt x="0" y="482599"/>
                  </a:lnTo>
                  <a:lnTo>
                    <a:pt x="0" y="488949"/>
                  </a:lnTo>
                  <a:lnTo>
                    <a:pt x="6350" y="488949"/>
                  </a:lnTo>
                  <a:lnTo>
                    <a:pt x="6350" y="482599"/>
                  </a:lnTo>
                  <a:close/>
                </a:path>
                <a:path w="6350" h="593089">
                  <a:moveTo>
                    <a:pt x="6350" y="488949"/>
                  </a:moveTo>
                  <a:lnTo>
                    <a:pt x="0" y="488949"/>
                  </a:lnTo>
                  <a:lnTo>
                    <a:pt x="0" y="506729"/>
                  </a:lnTo>
                  <a:lnTo>
                    <a:pt x="6350" y="506729"/>
                  </a:lnTo>
                  <a:lnTo>
                    <a:pt x="6350" y="488949"/>
                  </a:lnTo>
                  <a:close/>
                </a:path>
                <a:path w="6350" h="593089">
                  <a:moveTo>
                    <a:pt x="6350" y="506729"/>
                  </a:moveTo>
                  <a:lnTo>
                    <a:pt x="0" y="506729"/>
                  </a:lnTo>
                  <a:lnTo>
                    <a:pt x="0" y="514349"/>
                  </a:lnTo>
                  <a:lnTo>
                    <a:pt x="6350" y="514349"/>
                  </a:lnTo>
                  <a:lnTo>
                    <a:pt x="6350" y="506729"/>
                  </a:lnTo>
                  <a:close/>
                </a:path>
                <a:path w="6350" h="593089">
                  <a:moveTo>
                    <a:pt x="6350" y="514349"/>
                  </a:moveTo>
                  <a:lnTo>
                    <a:pt x="0" y="514349"/>
                  </a:lnTo>
                  <a:lnTo>
                    <a:pt x="0" y="519429"/>
                  </a:lnTo>
                  <a:lnTo>
                    <a:pt x="6350" y="519429"/>
                  </a:lnTo>
                  <a:lnTo>
                    <a:pt x="6350" y="514349"/>
                  </a:lnTo>
                  <a:close/>
                </a:path>
                <a:path w="6350" h="593089">
                  <a:moveTo>
                    <a:pt x="6350" y="519429"/>
                  </a:moveTo>
                  <a:lnTo>
                    <a:pt x="0" y="519429"/>
                  </a:lnTo>
                  <a:lnTo>
                    <a:pt x="0" y="527049"/>
                  </a:lnTo>
                  <a:lnTo>
                    <a:pt x="6350" y="527049"/>
                  </a:lnTo>
                  <a:lnTo>
                    <a:pt x="6350" y="519429"/>
                  </a:lnTo>
                  <a:close/>
                </a:path>
                <a:path w="6350" h="593089">
                  <a:moveTo>
                    <a:pt x="6350" y="527049"/>
                  </a:moveTo>
                  <a:lnTo>
                    <a:pt x="0" y="527049"/>
                  </a:lnTo>
                  <a:lnTo>
                    <a:pt x="0" y="533399"/>
                  </a:lnTo>
                  <a:lnTo>
                    <a:pt x="6350" y="533399"/>
                  </a:lnTo>
                  <a:lnTo>
                    <a:pt x="6350" y="527049"/>
                  </a:lnTo>
                  <a:close/>
                </a:path>
                <a:path w="6350" h="593089">
                  <a:moveTo>
                    <a:pt x="6350" y="533399"/>
                  </a:moveTo>
                  <a:lnTo>
                    <a:pt x="0" y="533399"/>
                  </a:lnTo>
                  <a:lnTo>
                    <a:pt x="0" y="539749"/>
                  </a:lnTo>
                  <a:lnTo>
                    <a:pt x="6350" y="539749"/>
                  </a:lnTo>
                  <a:lnTo>
                    <a:pt x="6350" y="533399"/>
                  </a:lnTo>
                  <a:close/>
                </a:path>
                <a:path w="6350" h="593089">
                  <a:moveTo>
                    <a:pt x="6350" y="539749"/>
                  </a:moveTo>
                  <a:lnTo>
                    <a:pt x="0" y="539749"/>
                  </a:lnTo>
                  <a:lnTo>
                    <a:pt x="0" y="546099"/>
                  </a:lnTo>
                  <a:lnTo>
                    <a:pt x="6350" y="546099"/>
                  </a:lnTo>
                  <a:lnTo>
                    <a:pt x="6350" y="539749"/>
                  </a:lnTo>
                  <a:close/>
                </a:path>
                <a:path w="6350" h="593089">
                  <a:moveTo>
                    <a:pt x="6350" y="546099"/>
                  </a:moveTo>
                  <a:lnTo>
                    <a:pt x="0" y="546099"/>
                  </a:lnTo>
                  <a:lnTo>
                    <a:pt x="0" y="552449"/>
                  </a:lnTo>
                  <a:lnTo>
                    <a:pt x="6350" y="552449"/>
                  </a:lnTo>
                  <a:lnTo>
                    <a:pt x="6350" y="546099"/>
                  </a:lnTo>
                  <a:close/>
                </a:path>
                <a:path w="6350" h="593089">
                  <a:moveTo>
                    <a:pt x="6350" y="552449"/>
                  </a:moveTo>
                  <a:lnTo>
                    <a:pt x="0" y="552449"/>
                  </a:lnTo>
                  <a:lnTo>
                    <a:pt x="0" y="558799"/>
                  </a:lnTo>
                  <a:lnTo>
                    <a:pt x="6350" y="558799"/>
                  </a:lnTo>
                  <a:lnTo>
                    <a:pt x="6350" y="552449"/>
                  </a:lnTo>
                  <a:close/>
                </a:path>
                <a:path w="6350" h="593089">
                  <a:moveTo>
                    <a:pt x="6350" y="558799"/>
                  </a:moveTo>
                  <a:lnTo>
                    <a:pt x="0" y="558799"/>
                  </a:lnTo>
                  <a:lnTo>
                    <a:pt x="0" y="565149"/>
                  </a:lnTo>
                  <a:lnTo>
                    <a:pt x="6350" y="565149"/>
                  </a:lnTo>
                  <a:lnTo>
                    <a:pt x="6350" y="558799"/>
                  </a:lnTo>
                  <a:close/>
                </a:path>
                <a:path w="6350" h="593089">
                  <a:moveTo>
                    <a:pt x="6350" y="565149"/>
                  </a:moveTo>
                  <a:lnTo>
                    <a:pt x="0" y="565149"/>
                  </a:lnTo>
                  <a:lnTo>
                    <a:pt x="0" y="571499"/>
                  </a:lnTo>
                  <a:lnTo>
                    <a:pt x="6350" y="571499"/>
                  </a:lnTo>
                  <a:lnTo>
                    <a:pt x="6350" y="565149"/>
                  </a:lnTo>
                  <a:close/>
                </a:path>
                <a:path w="6350" h="593089">
                  <a:moveTo>
                    <a:pt x="6350" y="571499"/>
                  </a:moveTo>
                  <a:lnTo>
                    <a:pt x="0" y="571499"/>
                  </a:lnTo>
                  <a:lnTo>
                    <a:pt x="0" y="577849"/>
                  </a:lnTo>
                  <a:lnTo>
                    <a:pt x="6350" y="577849"/>
                  </a:lnTo>
                  <a:lnTo>
                    <a:pt x="6350" y="571499"/>
                  </a:lnTo>
                  <a:close/>
                </a:path>
                <a:path w="6350" h="593089">
                  <a:moveTo>
                    <a:pt x="6350" y="577849"/>
                  </a:moveTo>
                  <a:lnTo>
                    <a:pt x="0" y="577849"/>
                  </a:lnTo>
                  <a:lnTo>
                    <a:pt x="0" y="584199"/>
                  </a:lnTo>
                  <a:lnTo>
                    <a:pt x="6350" y="584199"/>
                  </a:lnTo>
                  <a:lnTo>
                    <a:pt x="6350" y="577849"/>
                  </a:lnTo>
                  <a:close/>
                </a:path>
                <a:path w="6350" h="593089">
                  <a:moveTo>
                    <a:pt x="6350" y="584199"/>
                  </a:moveTo>
                  <a:lnTo>
                    <a:pt x="0" y="584199"/>
                  </a:lnTo>
                  <a:lnTo>
                    <a:pt x="0" y="589279"/>
                  </a:lnTo>
                  <a:lnTo>
                    <a:pt x="1270" y="589279"/>
                  </a:lnTo>
                  <a:lnTo>
                    <a:pt x="1270" y="590549"/>
                  </a:lnTo>
                  <a:lnTo>
                    <a:pt x="6350" y="590549"/>
                  </a:lnTo>
                  <a:lnTo>
                    <a:pt x="6350" y="584199"/>
                  </a:lnTo>
                  <a:close/>
                </a:path>
                <a:path w="6350" h="593089">
                  <a:moveTo>
                    <a:pt x="6350" y="590549"/>
                  </a:moveTo>
                  <a:lnTo>
                    <a:pt x="2539" y="590549"/>
                  </a:lnTo>
                  <a:lnTo>
                    <a:pt x="2539" y="591819"/>
                  </a:lnTo>
                  <a:lnTo>
                    <a:pt x="5080" y="591819"/>
                  </a:lnTo>
                  <a:lnTo>
                    <a:pt x="5080" y="593089"/>
                  </a:lnTo>
                  <a:lnTo>
                    <a:pt x="6350" y="593089"/>
                  </a:lnTo>
                  <a:lnTo>
                    <a:pt x="6350" y="590549"/>
                  </a:lnTo>
                  <a:close/>
                </a:path>
              </a:pathLst>
            </a:custGeom>
            <a:solidFill>
              <a:srgbClr val="1000FC"/>
            </a:solidFill>
          </p:spPr>
          <p:txBody>
            <a:bodyPr bIns="0" lIns="0" rIns="0" rtlCol="0" tIns="0" wrap="square"/>
            <a:p/>
          </p:txBody>
        </p:sp>
        <p:sp>
          <p:nvSpPr>
            <p:cNvPr id="1050035" name="object 1336"/>
            <p:cNvSpPr/>
            <p:nvPr/>
          </p:nvSpPr>
          <p:spPr>
            <a:xfrm>
              <a:off x="6402069" y="4549139"/>
              <a:ext cx="7620" cy="581660"/>
            </a:xfrm>
            <a:custGeom>
              <a:avLst/>
              <a:ahLst/>
              <a:rect l="l" t="t" r="r" b="b"/>
              <a:pathLst>
                <a:path w="7620" h="581660">
                  <a:moveTo>
                    <a:pt x="7619" y="0"/>
                  </a:moveTo>
                  <a:lnTo>
                    <a:pt x="6350" y="0"/>
                  </a:lnTo>
                  <a:lnTo>
                    <a:pt x="6350" y="2539"/>
                  </a:lnTo>
                  <a:lnTo>
                    <a:pt x="5079" y="2539"/>
                  </a:lnTo>
                  <a:lnTo>
                    <a:pt x="5079" y="3809"/>
                  </a:lnTo>
                  <a:lnTo>
                    <a:pt x="3809" y="3809"/>
                  </a:lnTo>
                  <a:lnTo>
                    <a:pt x="3809" y="5079"/>
                  </a:lnTo>
                  <a:lnTo>
                    <a:pt x="2539" y="5079"/>
                  </a:lnTo>
                  <a:lnTo>
                    <a:pt x="2539" y="6349"/>
                  </a:lnTo>
                  <a:lnTo>
                    <a:pt x="7619" y="6349"/>
                  </a:lnTo>
                  <a:lnTo>
                    <a:pt x="7619" y="0"/>
                  </a:lnTo>
                  <a:close/>
                </a:path>
                <a:path w="7620" h="581660">
                  <a:moveTo>
                    <a:pt x="7619" y="6349"/>
                  </a:moveTo>
                  <a:lnTo>
                    <a:pt x="1269" y="6349"/>
                  </a:lnTo>
                  <a:lnTo>
                    <a:pt x="1269" y="8889"/>
                  </a:lnTo>
                  <a:lnTo>
                    <a:pt x="0" y="8889"/>
                  </a:lnTo>
                  <a:lnTo>
                    <a:pt x="0" y="12699"/>
                  </a:lnTo>
                  <a:lnTo>
                    <a:pt x="7619" y="12699"/>
                  </a:lnTo>
                  <a:lnTo>
                    <a:pt x="7619" y="6349"/>
                  </a:lnTo>
                  <a:close/>
                </a:path>
                <a:path w="7620" h="581660">
                  <a:moveTo>
                    <a:pt x="7619" y="12699"/>
                  </a:moveTo>
                  <a:lnTo>
                    <a:pt x="0" y="12699"/>
                  </a:lnTo>
                  <a:lnTo>
                    <a:pt x="0" y="19049"/>
                  </a:lnTo>
                  <a:lnTo>
                    <a:pt x="7619" y="19049"/>
                  </a:lnTo>
                  <a:lnTo>
                    <a:pt x="7619" y="12699"/>
                  </a:lnTo>
                  <a:close/>
                </a:path>
                <a:path w="7620" h="581660">
                  <a:moveTo>
                    <a:pt x="7619" y="19049"/>
                  </a:moveTo>
                  <a:lnTo>
                    <a:pt x="0" y="19049"/>
                  </a:lnTo>
                  <a:lnTo>
                    <a:pt x="0" y="25399"/>
                  </a:lnTo>
                  <a:lnTo>
                    <a:pt x="7619" y="25399"/>
                  </a:lnTo>
                  <a:lnTo>
                    <a:pt x="7619" y="19049"/>
                  </a:lnTo>
                  <a:close/>
                </a:path>
                <a:path w="7620" h="581660">
                  <a:moveTo>
                    <a:pt x="7619" y="25399"/>
                  </a:moveTo>
                  <a:lnTo>
                    <a:pt x="0" y="25399"/>
                  </a:lnTo>
                  <a:lnTo>
                    <a:pt x="0" y="31749"/>
                  </a:lnTo>
                  <a:lnTo>
                    <a:pt x="7619" y="31749"/>
                  </a:lnTo>
                  <a:lnTo>
                    <a:pt x="7619" y="25399"/>
                  </a:lnTo>
                  <a:close/>
                </a:path>
                <a:path w="7620" h="581660">
                  <a:moveTo>
                    <a:pt x="7619" y="31749"/>
                  </a:moveTo>
                  <a:lnTo>
                    <a:pt x="0" y="31749"/>
                  </a:lnTo>
                  <a:lnTo>
                    <a:pt x="0" y="38099"/>
                  </a:lnTo>
                  <a:lnTo>
                    <a:pt x="7619" y="38099"/>
                  </a:lnTo>
                  <a:lnTo>
                    <a:pt x="7619" y="31749"/>
                  </a:lnTo>
                  <a:close/>
                </a:path>
                <a:path w="7620" h="581660">
                  <a:moveTo>
                    <a:pt x="7619" y="38099"/>
                  </a:moveTo>
                  <a:lnTo>
                    <a:pt x="0" y="38099"/>
                  </a:lnTo>
                  <a:lnTo>
                    <a:pt x="0" y="44449"/>
                  </a:lnTo>
                  <a:lnTo>
                    <a:pt x="7619" y="44449"/>
                  </a:lnTo>
                  <a:lnTo>
                    <a:pt x="7619" y="38099"/>
                  </a:lnTo>
                  <a:close/>
                </a:path>
                <a:path w="7620" h="581660">
                  <a:moveTo>
                    <a:pt x="7619" y="44449"/>
                  </a:moveTo>
                  <a:lnTo>
                    <a:pt x="0" y="44449"/>
                  </a:lnTo>
                  <a:lnTo>
                    <a:pt x="0" y="50799"/>
                  </a:lnTo>
                  <a:lnTo>
                    <a:pt x="7619" y="50799"/>
                  </a:lnTo>
                  <a:lnTo>
                    <a:pt x="7619" y="44449"/>
                  </a:lnTo>
                  <a:close/>
                </a:path>
                <a:path w="7620" h="581660">
                  <a:moveTo>
                    <a:pt x="7619" y="50799"/>
                  </a:moveTo>
                  <a:lnTo>
                    <a:pt x="0" y="50799"/>
                  </a:lnTo>
                  <a:lnTo>
                    <a:pt x="0" y="57149"/>
                  </a:lnTo>
                  <a:lnTo>
                    <a:pt x="7619" y="57149"/>
                  </a:lnTo>
                  <a:lnTo>
                    <a:pt x="7619" y="50799"/>
                  </a:lnTo>
                  <a:close/>
                </a:path>
                <a:path w="7620" h="581660">
                  <a:moveTo>
                    <a:pt x="7619" y="57149"/>
                  </a:moveTo>
                  <a:lnTo>
                    <a:pt x="0" y="57149"/>
                  </a:lnTo>
                  <a:lnTo>
                    <a:pt x="0" y="62229"/>
                  </a:lnTo>
                  <a:lnTo>
                    <a:pt x="7619" y="62229"/>
                  </a:lnTo>
                  <a:lnTo>
                    <a:pt x="7619" y="57149"/>
                  </a:lnTo>
                  <a:close/>
                </a:path>
                <a:path w="7620" h="581660">
                  <a:moveTo>
                    <a:pt x="7619" y="62229"/>
                  </a:moveTo>
                  <a:lnTo>
                    <a:pt x="0" y="62229"/>
                  </a:lnTo>
                  <a:lnTo>
                    <a:pt x="0" y="69849"/>
                  </a:lnTo>
                  <a:lnTo>
                    <a:pt x="7619" y="69849"/>
                  </a:lnTo>
                  <a:lnTo>
                    <a:pt x="7619" y="62229"/>
                  </a:lnTo>
                  <a:close/>
                </a:path>
                <a:path w="7620" h="581660">
                  <a:moveTo>
                    <a:pt x="7619" y="69849"/>
                  </a:moveTo>
                  <a:lnTo>
                    <a:pt x="0" y="69849"/>
                  </a:lnTo>
                  <a:lnTo>
                    <a:pt x="0" y="76199"/>
                  </a:lnTo>
                  <a:lnTo>
                    <a:pt x="7619" y="76199"/>
                  </a:lnTo>
                  <a:lnTo>
                    <a:pt x="7619" y="69849"/>
                  </a:lnTo>
                  <a:close/>
                </a:path>
                <a:path w="7620" h="581660">
                  <a:moveTo>
                    <a:pt x="7619" y="76199"/>
                  </a:moveTo>
                  <a:lnTo>
                    <a:pt x="0" y="76199"/>
                  </a:lnTo>
                  <a:lnTo>
                    <a:pt x="0" y="82549"/>
                  </a:lnTo>
                  <a:lnTo>
                    <a:pt x="7619" y="82549"/>
                  </a:lnTo>
                  <a:lnTo>
                    <a:pt x="7619" y="76199"/>
                  </a:lnTo>
                  <a:close/>
                </a:path>
                <a:path w="7620" h="581660">
                  <a:moveTo>
                    <a:pt x="7619" y="82549"/>
                  </a:moveTo>
                  <a:lnTo>
                    <a:pt x="0" y="82549"/>
                  </a:lnTo>
                  <a:lnTo>
                    <a:pt x="0" y="88899"/>
                  </a:lnTo>
                  <a:lnTo>
                    <a:pt x="7619" y="88899"/>
                  </a:lnTo>
                  <a:lnTo>
                    <a:pt x="7619" y="82549"/>
                  </a:lnTo>
                  <a:close/>
                </a:path>
                <a:path w="7620" h="581660">
                  <a:moveTo>
                    <a:pt x="7619" y="88899"/>
                  </a:moveTo>
                  <a:lnTo>
                    <a:pt x="0" y="88899"/>
                  </a:lnTo>
                  <a:lnTo>
                    <a:pt x="0" y="95249"/>
                  </a:lnTo>
                  <a:lnTo>
                    <a:pt x="7619" y="95249"/>
                  </a:lnTo>
                  <a:lnTo>
                    <a:pt x="7619" y="88899"/>
                  </a:lnTo>
                  <a:close/>
                </a:path>
                <a:path w="7620" h="581660">
                  <a:moveTo>
                    <a:pt x="7619" y="95249"/>
                  </a:moveTo>
                  <a:lnTo>
                    <a:pt x="0" y="95249"/>
                  </a:lnTo>
                  <a:lnTo>
                    <a:pt x="0" y="101599"/>
                  </a:lnTo>
                  <a:lnTo>
                    <a:pt x="7619" y="101599"/>
                  </a:lnTo>
                  <a:lnTo>
                    <a:pt x="7619" y="95249"/>
                  </a:lnTo>
                  <a:close/>
                </a:path>
                <a:path w="7620" h="581660">
                  <a:moveTo>
                    <a:pt x="7619" y="101599"/>
                  </a:moveTo>
                  <a:lnTo>
                    <a:pt x="0" y="101599"/>
                  </a:lnTo>
                  <a:lnTo>
                    <a:pt x="0" y="107949"/>
                  </a:lnTo>
                  <a:lnTo>
                    <a:pt x="7619" y="107949"/>
                  </a:lnTo>
                  <a:lnTo>
                    <a:pt x="7619" y="101599"/>
                  </a:lnTo>
                  <a:close/>
                </a:path>
                <a:path w="7620" h="581660">
                  <a:moveTo>
                    <a:pt x="7619" y="107949"/>
                  </a:moveTo>
                  <a:lnTo>
                    <a:pt x="0" y="107949"/>
                  </a:lnTo>
                  <a:lnTo>
                    <a:pt x="0" y="114299"/>
                  </a:lnTo>
                  <a:lnTo>
                    <a:pt x="7619" y="114299"/>
                  </a:lnTo>
                  <a:lnTo>
                    <a:pt x="7619" y="107949"/>
                  </a:lnTo>
                  <a:close/>
                </a:path>
                <a:path w="7620" h="581660">
                  <a:moveTo>
                    <a:pt x="7619" y="114299"/>
                  </a:moveTo>
                  <a:lnTo>
                    <a:pt x="0" y="114299"/>
                  </a:lnTo>
                  <a:lnTo>
                    <a:pt x="0" y="120649"/>
                  </a:lnTo>
                  <a:lnTo>
                    <a:pt x="7619" y="120649"/>
                  </a:lnTo>
                  <a:lnTo>
                    <a:pt x="7619" y="114299"/>
                  </a:lnTo>
                  <a:close/>
                </a:path>
                <a:path w="7620" h="581660">
                  <a:moveTo>
                    <a:pt x="7619" y="120649"/>
                  </a:moveTo>
                  <a:lnTo>
                    <a:pt x="0" y="120649"/>
                  </a:lnTo>
                  <a:lnTo>
                    <a:pt x="0" y="124459"/>
                  </a:lnTo>
                  <a:lnTo>
                    <a:pt x="7619" y="124459"/>
                  </a:lnTo>
                  <a:lnTo>
                    <a:pt x="7619" y="120649"/>
                  </a:lnTo>
                  <a:close/>
                </a:path>
                <a:path w="7620" h="581660">
                  <a:moveTo>
                    <a:pt x="7619" y="279399"/>
                  </a:moveTo>
                  <a:lnTo>
                    <a:pt x="5079" y="279399"/>
                  </a:lnTo>
                  <a:lnTo>
                    <a:pt x="5079" y="280669"/>
                  </a:lnTo>
                  <a:lnTo>
                    <a:pt x="3809" y="280669"/>
                  </a:lnTo>
                  <a:lnTo>
                    <a:pt x="3809" y="281939"/>
                  </a:lnTo>
                  <a:lnTo>
                    <a:pt x="1269" y="281939"/>
                  </a:lnTo>
                  <a:lnTo>
                    <a:pt x="1269" y="283209"/>
                  </a:lnTo>
                  <a:lnTo>
                    <a:pt x="0" y="283209"/>
                  </a:lnTo>
                  <a:lnTo>
                    <a:pt x="0" y="285749"/>
                  </a:lnTo>
                  <a:lnTo>
                    <a:pt x="7619" y="285749"/>
                  </a:lnTo>
                  <a:lnTo>
                    <a:pt x="7619" y="279399"/>
                  </a:lnTo>
                  <a:close/>
                </a:path>
                <a:path w="7620" h="581660">
                  <a:moveTo>
                    <a:pt x="7619" y="285749"/>
                  </a:moveTo>
                  <a:lnTo>
                    <a:pt x="0" y="285749"/>
                  </a:lnTo>
                  <a:lnTo>
                    <a:pt x="0" y="292099"/>
                  </a:lnTo>
                  <a:lnTo>
                    <a:pt x="7619" y="292099"/>
                  </a:lnTo>
                  <a:lnTo>
                    <a:pt x="7619" y="285749"/>
                  </a:lnTo>
                  <a:close/>
                </a:path>
                <a:path w="7620" h="581660">
                  <a:moveTo>
                    <a:pt x="7619" y="292099"/>
                  </a:moveTo>
                  <a:lnTo>
                    <a:pt x="0" y="292099"/>
                  </a:lnTo>
                  <a:lnTo>
                    <a:pt x="0" y="298449"/>
                  </a:lnTo>
                  <a:lnTo>
                    <a:pt x="7619" y="298449"/>
                  </a:lnTo>
                  <a:lnTo>
                    <a:pt x="7619" y="292099"/>
                  </a:lnTo>
                  <a:close/>
                </a:path>
                <a:path w="7620" h="581660">
                  <a:moveTo>
                    <a:pt x="7619" y="298449"/>
                  </a:moveTo>
                  <a:lnTo>
                    <a:pt x="0" y="298449"/>
                  </a:lnTo>
                  <a:lnTo>
                    <a:pt x="0" y="304799"/>
                  </a:lnTo>
                  <a:lnTo>
                    <a:pt x="7619" y="304799"/>
                  </a:lnTo>
                  <a:lnTo>
                    <a:pt x="7619" y="298449"/>
                  </a:lnTo>
                  <a:close/>
                </a:path>
                <a:path w="7620" h="581660">
                  <a:moveTo>
                    <a:pt x="7619" y="304799"/>
                  </a:moveTo>
                  <a:lnTo>
                    <a:pt x="0" y="304799"/>
                  </a:lnTo>
                  <a:lnTo>
                    <a:pt x="0" y="311149"/>
                  </a:lnTo>
                  <a:lnTo>
                    <a:pt x="7619" y="311149"/>
                  </a:lnTo>
                  <a:lnTo>
                    <a:pt x="7619" y="304799"/>
                  </a:lnTo>
                  <a:close/>
                </a:path>
                <a:path w="7620" h="581660">
                  <a:moveTo>
                    <a:pt x="7619" y="311149"/>
                  </a:moveTo>
                  <a:lnTo>
                    <a:pt x="0" y="311149"/>
                  </a:lnTo>
                  <a:lnTo>
                    <a:pt x="0" y="317499"/>
                  </a:lnTo>
                  <a:lnTo>
                    <a:pt x="7619" y="317499"/>
                  </a:lnTo>
                  <a:lnTo>
                    <a:pt x="7619" y="311149"/>
                  </a:lnTo>
                  <a:close/>
                </a:path>
                <a:path w="7620" h="581660">
                  <a:moveTo>
                    <a:pt x="7619" y="317499"/>
                  </a:moveTo>
                  <a:lnTo>
                    <a:pt x="0" y="317499"/>
                  </a:lnTo>
                  <a:lnTo>
                    <a:pt x="0" y="323849"/>
                  </a:lnTo>
                  <a:lnTo>
                    <a:pt x="7619" y="323849"/>
                  </a:lnTo>
                  <a:lnTo>
                    <a:pt x="7619" y="317499"/>
                  </a:lnTo>
                  <a:close/>
                </a:path>
                <a:path w="7620" h="581660">
                  <a:moveTo>
                    <a:pt x="7619" y="323849"/>
                  </a:moveTo>
                  <a:lnTo>
                    <a:pt x="0" y="323849"/>
                  </a:lnTo>
                  <a:lnTo>
                    <a:pt x="0" y="330199"/>
                  </a:lnTo>
                  <a:lnTo>
                    <a:pt x="7619" y="330199"/>
                  </a:lnTo>
                  <a:lnTo>
                    <a:pt x="7619" y="323849"/>
                  </a:lnTo>
                  <a:close/>
                </a:path>
                <a:path w="7620" h="581660">
                  <a:moveTo>
                    <a:pt x="7619" y="330199"/>
                  </a:moveTo>
                  <a:lnTo>
                    <a:pt x="0" y="330199"/>
                  </a:lnTo>
                  <a:lnTo>
                    <a:pt x="0" y="336549"/>
                  </a:lnTo>
                  <a:lnTo>
                    <a:pt x="7619" y="336549"/>
                  </a:lnTo>
                  <a:lnTo>
                    <a:pt x="7619" y="330199"/>
                  </a:lnTo>
                  <a:close/>
                </a:path>
                <a:path w="7620" h="581660">
                  <a:moveTo>
                    <a:pt x="7619" y="336549"/>
                  </a:moveTo>
                  <a:lnTo>
                    <a:pt x="0" y="336549"/>
                  </a:lnTo>
                  <a:lnTo>
                    <a:pt x="0" y="342899"/>
                  </a:lnTo>
                  <a:lnTo>
                    <a:pt x="7619" y="342899"/>
                  </a:lnTo>
                  <a:lnTo>
                    <a:pt x="7619" y="336549"/>
                  </a:lnTo>
                  <a:close/>
                </a:path>
                <a:path w="7620" h="581660">
                  <a:moveTo>
                    <a:pt x="7619" y="342899"/>
                  </a:moveTo>
                  <a:lnTo>
                    <a:pt x="0" y="342899"/>
                  </a:lnTo>
                  <a:lnTo>
                    <a:pt x="0" y="349249"/>
                  </a:lnTo>
                  <a:lnTo>
                    <a:pt x="7619" y="349249"/>
                  </a:lnTo>
                  <a:lnTo>
                    <a:pt x="7619" y="342899"/>
                  </a:lnTo>
                  <a:close/>
                </a:path>
                <a:path w="7620" h="581660">
                  <a:moveTo>
                    <a:pt x="7619" y="349249"/>
                  </a:moveTo>
                  <a:lnTo>
                    <a:pt x="0" y="349249"/>
                  </a:lnTo>
                  <a:lnTo>
                    <a:pt x="0" y="355599"/>
                  </a:lnTo>
                  <a:lnTo>
                    <a:pt x="7619" y="355599"/>
                  </a:lnTo>
                  <a:lnTo>
                    <a:pt x="7619" y="349249"/>
                  </a:lnTo>
                  <a:close/>
                </a:path>
                <a:path w="7620" h="581660">
                  <a:moveTo>
                    <a:pt x="7619" y="355599"/>
                  </a:moveTo>
                  <a:lnTo>
                    <a:pt x="0" y="355599"/>
                  </a:lnTo>
                  <a:lnTo>
                    <a:pt x="0" y="361949"/>
                  </a:lnTo>
                  <a:lnTo>
                    <a:pt x="7619" y="361949"/>
                  </a:lnTo>
                  <a:lnTo>
                    <a:pt x="7619" y="355599"/>
                  </a:lnTo>
                  <a:close/>
                </a:path>
                <a:path w="7620" h="581660">
                  <a:moveTo>
                    <a:pt x="7619" y="361949"/>
                  </a:moveTo>
                  <a:lnTo>
                    <a:pt x="0" y="361949"/>
                  </a:lnTo>
                  <a:lnTo>
                    <a:pt x="0" y="368299"/>
                  </a:lnTo>
                  <a:lnTo>
                    <a:pt x="7619" y="368299"/>
                  </a:lnTo>
                  <a:lnTo>
                    <a:pt x="7619" y="361949"/>
                  </a:lnTo>
                  <a:close/>
                </a:path>
                <a:path w="7620" h="581660">
                  <a:moveTo>
                    <a:pt x="7619" y="368299"/>
                  </a:moveTo>
                  <a:lnTo>
                    <a:pt x="0" y="368299"/>
                  </a:lnTo>
                  <a:lnTo>
                    <a:pt x="0" y="374649"/>
                  </a:lnTo>
                  <a:lnTo>
                    <a:pt x="7619" y="374649"/>
                  </a:lnTo>
                  <a:lnTo>
                    <a:pt x="7619" y="368299"/>
                  </a:lnTo>
                  <a:close/>
                </a:path>
                <a:path w="7620" h="581660">
                  <a:moveTo>
                    <a:pt x="7619" y="374649"/>
                  </a:moveTo>
                  <a:lnTo>
                    <a:pt x="0" y="374649"/>
                  </a:lnTo>
                  <a:lnTo>
                    <a:pt x="0" y="380999"/>
                  </a:lnTo>
                  <a:lnTo>
                    <a:pt x="7619" y="380999"/>
                  </a:lnTo>
                  <a:lnTo>
                    <a:pt x="7619" y="374649"/>
                  </a:lnTo>
                  <a:close/>
                </a:path>
                <a:path w="7620" h="581660">
                  <a:moveTo>
                    <a:pt x="7619" y="380999"/>
                  </a:moveTo>
                  <a:lnTo>
                    <a:pt x="0" y="380999"/>
                  </a:lnTo>
                  <a:lnTo>
                    <a:pt x="0" y="387349"/>
                  </a:lnTo>
                  <a:lnTo>
                    <a:pt x="7619" y="387349"/>
                  </a:lnTo>
                  <a:lnTo>
                    <a:pt x="7619" y="380999"/>
                  </a:lnTo>
                  <a:close/>
                </a:path>
                <a:path w="7620" h="581660">
                  <a:moveTo>
                    <a:pt x="7619" y="387349"/>
                  </a:moveTo>
                  <a:lnTo>
                    <a:pt x="0" y="387349"/>
                  </a:lnTo>
                  <a:lnTo>
                    <a:pt x="0" y="412749"/>
                  </a:lnTo>
                  <a:lnTo>
                    <a:pt x="7619" y="412749"/>
                  </a:lnTo>
                  <a:lnTo>
                    <a:pt x="7619" y="387349"/>
                  </a:lnTo>
                  <a:close/>
                </a:path>
                <a:path w="7620" h="581660">
                  <a:moveTo>
                    <a:pt x="7619" y="412749"/>
                  </a:moveTo>
                  <a:lnTo>
                    <a:pt x="0" y="412749"/>
                  </a:lnTo>
                  <a:lnTo>
                    <a:pt x="0" y="417829"/>
                  </a:lnTo>
                  <a:lnTo>
                    <a:pt x="7619" y="417829"/>
                  </a:lnTo>
                  <a:lnTo>
                    <a:pt x="7619" y="412749"/>
                  </a:lnTo>
                  <a:close/>
                </a:path>
                <a:path w="7620" h="581660">
                  <a:moveTo>
                    <a:pt x="7619" y="417829"/>
                  </a:moveTo>
                  <a:lnTo>
                    <a:pt x="0" y="417829"/>
                  </a:lnTo>
                  <a:lnTo>
                    <a:pt x="0" y="425449"/>
                  </a:lnTo>
                  <a:lnTo>
                    <a:pt x="7619" y="425449"/>
                  </a:lnTo>
                  <a:lnTo>
                    <a:pt x="7619" y="417829"/>
                  </a:lnTo>
                  <a:close/>
                </a:path>
                <a:path w="7620" h="581660">
                  <a:moveTo>
                    <a:pt x="7619" y="425449"/>
                  </a:moveTo>
                  <a:lnTo>
                    <a:pt x="0" y="425449"/>
                  </a:lnTo>
                  <a:lnTo>
                    <a:pt x="0" y="431799"/>
                  </a:lnTo>
                  <a:lnTo>
                    <a:pt x="7619" y="431799"/>
                  </a:lnTo>
                  <a:lnTo>
                    <a:pt x="7619" y="425449"/>
                  </a:lnTo>
                  <a:close/>
                </a:path>
                <a:path w="7620" h="581660">
                  <a:moveTo>
                    <a:pt x="7619" y="431799"/>
                  </a:moveTo>
                  <a:lnTo>
                    <a:pt x="0" y="431799"/>
                  </a:lnTo>
                  <a:lnTo>
                    <a:pt x="0" y="438149"/>
                  </a:lnTo>
                  <a:lnTo>
                    <a:pt x="7619" y="438149"/>
                  </a:lnTo>
                  <a:lnTo>
                    <a:pt x="7619" y="431799"/>
                  </a:lnTo>
                  <a:close/>
                </a:path>
                <a:path w="7620" h="581660">
                  <a:moveTo>
                    <a:pt x="7619" y="438149"/>
                  </a:moveTo>
                  <a:lnTo>
                    <a:pt x="0" y="438149"/>
                  </a:lnTo>
                  <a:lnTo>
                    <a:pt x="0" y="444499"/>
                  </a:lnTo>
                  <a:lnTo>
                    <a:pt x="7619" y="444499"/>
                  </a:lnTo>
                  <a:lnTo>
                    <a:pt x="7619" y="438149"/>
                  </a:lnTo>
                  <a:close/>
                </a:path>
                <a:path w="7620" h="581660">
                  <a:moveTo>
                    <a:pt x="7619" y="444499"/>
                  </a:moveTo>
                  <a:lnTo>
                    <a:pt x="0" y="444499"/>
                  </a:lnTo>
                  <a:lnTo>
                    <a:pt x="0" y="450849"/>
                  </a:lnTo>
                  <a:lnTo>
                    <a:pt x="7619" y="450849"/>
                  </a:lnTo>
                  <a:lnTo>
                    <a:pt x="7619" y="444499"/>
                  </a:lnTo>
                  <a:close/>
                </a:path>
                <a:path w="7620" h="581660">
                  <a:moveTo>
                    <a:pt x="7619" y="450849"/>
                  </a:moveTo>
                  <a:lnTo>
                    <a:pt x="0" y="450849"/>
                  </a:lnTo>
                  <a:lnTo>
                    <a:pt x="0" y="457199"/>
                  </a:lnTo>
                  <a:lnTo>
                    <a:pt x="7619" y="457199"/>
                  </a:lnTo>
                  <a:lnTo>
                    <a:pt x="7619" y="450849"/>
                  </a:lnTo>
                  <a:close/>
                </a:path>
                <a:path w="7620" h="581660">
                  <a:moveTo>
                    <a:pt x="7619" y="457199"/>
                  </a:moveTo>
                  <a:lnTo>
                    <a:pt x="0" y="457199"/>
                  </a:lnTo>
                  <a:lnTo>
                    <a:pt x="0" y="463549"/>
                  </a:lnTo>
                  <a:lnTo>
                    <a:pt x="7619" y="463549"/>
                  </a:lnTo>
                  <a:lnTo>
                    <a:pt x="7619" y="457199"/>
                  </a:lnTo>
                  <a:close/>
                </a:path>
                <a:path w="7620" h="581660">
                  <a:moveTo>
                    <a:pt x="7619" y="463549"/>
                  </a:moveTo>
                  <a:lnTo>
                    <a:pt x="0" y="463549"/>
                  </a:lnTo>
                  <a:lnTo>
                    <a:pt x="0" y="469899"/>
                  </a:lnTo>
                  <a:lnTo>
                    <a:pt x="7619" y="469899"/>
                  </a:lnTo>
                  <a:lnTo>
                    <a:pt x="7619" y="463549"/>
                  </a:lnTo>
                  <a:close/>
                </a:path>
                <a:path w="7620" h="581660">
                  <a:moveTo>
                    <a:pt x="7619" y="469899"/>
                  </a:moveTo>
                  <a:lnTo>
                    <a:pt x="0" y="469899"/>
                  </a:lnTo>
                  <a:lnTo>
                    <a:pt x="0" y="476249"/>
                  </a:lnTo>
                  <a:lnTo>
                    <a:pt x="7619" y="476249"/>
                  </a:lnTo>
                  <a:lnTo>
                    <a:pt x="7619" y="469899"/>
                  </a:lnTo>
                  <a:close/>
                </a:path>
                <a:path w="7620" h="581660">
                  <a:moveTo>
                    <a:pt x="7619" y="476249"/>
                  </a:moveTo>
                  <a:lnTo>
                    <a:pt x="0" y="476249"/>
                  </a:lnTo>
                  <a:lnTo>
                    <a:pt x="0" y="482599"/>
                  </a:lnTo>
                  <a:lnTo>
                    <a:pt x="7619" y="482599"/>
                  </a:lnTo>
                  <a:lnTo>
                    <a:pt x="7619" y="476249"/>
                  </a:lnTo>
                  <a:close/>
                </a:path>
                <a:path w="7620" h="581660">
                  <a:moveTo>
                    <a:pt x="7619" y="482599"/>
                  </a:moveTo>
                  <a:lnTo>
                    <a:pt x="0" y="482599"/>
                  </a:lnTo>
                  <a:lnTo>
                    <a:pt x="0" y="500379"/>
                  </a:lnTo>
                  <a:lnTo>
                    <a:pt x="7619" y="500379"/>
                  </a:lnTo>
                  <a:lnTo>
                    <a:pt x="7619" y="482599"/>
                  </a:lnTo>
                  <a:close/>
                </a:path>
                <a:path w="7620" h="581660">
                  <a:moveTo>
                    <a:pt x="7619" y="500379"/>
                  </a:moveTo>
                  <a:lnTo>
                    <a:pt x="0" y="500379"/>
                  </a:lnTo>
                  <a:lnTo>
                    <a:pt x="0" y="507999"/>
                  </a:lnTo>
                  <a:lnTo>
                    <a:pt x="7619" y="507999"/>
                  </a:lnTo>
                  <a:lnTo>
                    <a:pt x="7619" y="500379"/>
                  </a:lnTo>
                  <a:close/>
                </a:path>
                <a:path w="7620" h="581660">
                  <a:moveTo>
                    <a:pt x="7619" y="507999"/>
                  </a:moveTo>
                  <a:lnTo>
                    <a:pt x="0" y="507999"/>
                  </a:lnTo>
                  <a:lnTo>
                    <a:pt x="0" y="513079"/>
                  </a:lnTo>
                  <a:lnTo>
                    <a:pt x="7619" y="513079"/>
                  </a:lnTo>
                  <a:lnTo>
                    <a:pt x="7619" y="507999"/>
                  </a:lnTo>
                  <a:close/>
                </a:path>
                <a:path w="7620" h="581660">
                  <a:moveTo>
                    <a:pt x="7619" y="513079"/>
                  </a:moveTo>
                  <a:lnTo>
                    <a:pt x="0" y="513079"/>
                  </a:lnTo>
                  <a:lnTo>
                    <a:pt x="0" y="520699"/>
                  </a:lnTo>
                  <a:lnTo>
                    <a:pt x="7619" y="520699"/>
                  </a:lnTo>
                  <a:lnTo>
                    <a:pt x="7619" y="513079"/>
                  </a:lnTo>
                  <a:close/>
                </a:path>
                <a:path w="7620" h="581660">
                  <a:moveTo>
                    <a:pt x="7619" y="520699"/>
                  </a:moveTo>
                  <a:lnTo>
                    <a:pt x="0" y="520699"/>
                  </a:lnTo>
                  <a:lnTo>
                    <a:pt x="0" y="527049"/>
                  </a:lnTo>
                  <a:lnTo>
                    <a:pt x="7619" y="527049"/>
                  </a:lnTo>
                  <a:lnTo>
                    <a:pt x="7619" y="520699"/>
                  </a:lnTo>
                  <a:close/>
                </a:path>
                <a:path w="7620" h="581660">
                  <a:moveTo>
                    <a:pt x="7619" y="527049"/>
                  </a:moveTo>
                  <a:lnTo>
                    <a:pt x="0" y="527049"/>
                  </a:lnTo>
                  <a:lnTo>
                    <a:pt x="0" y="533399"/>
                  </a:lnTo>
                  <a:lnTo>
                    <a:pt x="7619" y="533399"/>
                  </a:lnTo>
                  <a:lnTo>
                    <a:pt x="7619" y="527049"/>
                  </a:lnTo>
                  <a:close/>
                </a:path>
                <a:path w="7620" h="581660">
                  <a:moveTo>
                    <a:pt x="7619" y="533399"/>
                  </a:moveTo>
                  <a:lnTo>
                    <a:pt x="0" y="533399"/>
                  </a:lnTo>
                  <a:lnTo>
                    <a:pt x="0" y="539749"/>
                  </a:lnTo>
                  <a:lnTo>
                    <a:pt x="7619" y="539749"/>
                  </a:lnTo>
                  <a:lnTo>
                    <a:pt x="7619" y="533399"/>
                  </a:lnTo>
                  <a:close/>
                </a:path>
                <a:path w="7620" h="581660">
                  <a:moveTo>
                    <a:pt x="7619" y="539749"/>
                  </a:moveTo>
                  <a:lnTo>
                    <a:pt x="0" y="539749"/>
                  </a:lnTo>
                  <a:lnTo>
                    <a:pt x="0" y="546099"/>
                  </a:lnTo>
                  <a:lnTo>
                    <a:pt x="7619" y="546099"/>
                  </a:lnTo>
                  <a:lnTo>
                    <a:pt x="7619" y="539749"/>
                  </a:lnTo>
                  <a:close/>
                </a:path>
                <a:path w="7620" h="581660">
                  <a:moveTo>
                    <a:pt x="7619" y="546099"/>
                  </a:moveTo>
                  <a:lnTo>
                    <a:pt x="0" y="546099"/>
                  </a:lnTo>
                  <a:lnTo>
                    <a:pt x="0" y="552449"/>
                  </a:lnTo>
                  <a:lnTo>
                    <a:pt x="7619" y="552449"/>
                  </a:lnTo>
                  <a:lnTo>
                    <a:pt x="7619" y="546099"/>
                  </a:lnTo>
                  <a:close/>
                </a:path>
                <a:path w="7620" h="581660">
                  <a:moveTo>
                    <a:pt x="7619" y="552449"/>
                  </a:moveTo>
                  <a:lnTo>
                    <a:pt x="0" y="552449"/>
                  </a:lnTo>
                  <a:lnTo>
                    <a:pt x="0" y="558799"/>
                  </a:lnTo>
                  <a:lnTo>
                    <a:pt x="7619" y="558799"/>
                  </a:lnTo>
                  <a:lnTo>
                    <a:pt x="7619" y="552449"/>
                  </a:lnTo>
                  <a:close/>
                </a:path>
                <a:path w="7620" h="581660">
                  <a:moveTo>
                    <a:pt x="7619" y="558799"/>
                  </a:moveTo>
                  <a:lnTo>
                    <a:pt x="0" y="558799"/>
                  </a:lnTo>
                  <a:lnTo>
                    <a:pt x="0" y="565149"/>
                  </a:lnTo>
                  <a:lnTo>
                    <a:pt x="7619" y="565149"/>
                  </a:lnTo>
                  <a:lnTo>
                    <a:pt x="7619" y="558799"/>
                  </a:lnTo>
                  <a:close/>
                </a:path>
                <a:path w="7620" h="581660">
                  <a:moveTo>
                    <a:pt x="7619" y="565149"/>
                  </a:moveTo>
                  <a:lnTo>
                    <a:pt x="0" y="565149"/>
                  </a:lnTo>
                  <a:lnTo>
                    <a:pt x="0" y="571499"/>
                  </a:lnTo>
                  <a:lnTo>
                    <a:pt x="7619" y="571499"/>
                  </a:lnTo>
                  <a:lnTo>
                    <a:pt x="7619" y="565149"/>
                  </a:lnTo>
                  <a:close/>
                </a:path>
                <a:path w="7620" h="581660">
                  <a:moveTo>
                    <a:pt x="7619" y="571499"/>
                  </a:moveTo>
                  <a:lnTo>
                    <a:pt x="0" y="571499"/>
                  </a:lnTo>
                  <a:lnTo>
                    <a:pt x="0" y="576579"/>
                  </a:lnTo>
                  <a:lnTo>
                    <a:pt x="1269" y="576579"/>
                  </a:lnTo>
                  <a:lnTo>
                    <a:pt x="1269" y="577849"/>
                  </a:lnTo>
                  <a:lnTo>
                    <a:pt x="7619" y="577849"/>
                  </a:lnTo>
                  <a:lnTo>
                    <a:pt x="7619" y="571499"/>
                  </a:lnTo>
                  <a:close/>
                </a:path>
                <a:path w="7620" h="581660">
                  <a:moveTo>
                    <a:pt x="7619" y="577849"/>
                  </a:moveTo>
                  <a:lnTo>
                    <a:pt x="2539" y="577849"/>
                  </a:lnTo>
                  <a:lnTo>
                    <a:pt x="2539" y="579119"/>
                  </a:lnTo>
                  <a:lnTo>
                    <a:pt x="3809" y="579119"/>
                  </a:lnTo>
                  <a:lnTo>
                    <a:pt x="3809" y="580389"/>
                  </a:lnTo>
                  <a:lnTo>
                    <a:pt x="5079" y="580389"/>
                  </a:lnTo>
                  <a:lnTo>
                    <a:pt x="5079" y="581659"/>
                  </a:lnTo>
                  <a:lnTo>
                    <a:pt x="7619" y="581659"/>
                  </a:lnTo>
                  <a:lnTo>
                    <a:pt x="7619" y="577849"/>
                  </a:lnTo>
                  <a:close/>
                </a:path>
              </a:pathLst>
            </a:custGeom>
            <a:solidFill>
              <a:srgbClr val="0F00FC"/>
            </a:solidFill>
          </p:spPr>
          <p:txBody>
            <a:bodyPr bIns="0" lIns="0" rIns="0" rtlCol="0" tIns="0" wrap="square"/>
            <a:p/>
          </p:txBody>
        </p:sp>
        <p:sp>
          <p:nvSpPr>
            <p:cNvPr id="1050036" name="object 1337"/>
            <p:cNvSpPr/>
            <p:nvPr/>
          </p:nvSpPr>
          <p:spPr>
            <a:xfrm>
              <a:off x="6394450" y="4560569"/>
              <a:ext cx="7620" cy="563880"/>
            </a:xfrm>
            <a:custGeom>
              <a:avLst/>
              <a:ahLst/>
              <a:rect l="l" t="t" r="r" b="b"/>
              <a:pathLst>
                <a:path w="7620" h="563879">
                  <a:moveTo>
                    <a:pt x="7620" y="0"/>
                  </a:moveTo>
                  <a:lnTo>
                    <a:pt x="6350" y="0"/>
                  </a:lnTo>
                  <a:lnTo>
                    <a:pt x="6350" y="1269"/>
                  </a:lnTo>
                  <a:lnTo>
                    <a:pt x="7620" y="1269"/>
                  </a:lnTo>
                  <a:lnTo>
                    <a:pt x="7620" y="0"/>
                  </a:lnTo>
                  <a:close/>
                </a:path>
                <a:path w="7620" h="563879">
                  <a:moveTo>
                    <a:pt x="7620" y="1269"/>
                  </a:moveTo>
                  <a:lnTo>
                    <a:pt x="5079" y="1269"/>
                  </a:lnTo>
                  <a:lnTo>
                    <a:pt x="5079" y="3809"/>
                  </a:lnTo>
                  <a:lnTo>
                    <a:pt x="3810" y="3809"/>
                  </a:lnTo>
                  <a:lnTo>
                    <a:pt x="3810" y="5079"/>
                  </a:lnTo>
                  <a:lnTo>
                    <a:pt x="2539" y="5079"/>
                  </a:lnTo>
                  <a:lnTo>
                    <a:pt x="2539" y="7619"/>
                  </a:lnTo>
                  <a:lnTo>
                    <a:pt x="7620" y="7619"/>
                  </a:lnTo>
                  <a:lnTo>
                    <a:pt x="7620" y="1269"/>
                  </a:lnTo>
                  <a:close/>
                </a:path>
                <a:path w="7620" h="563879">
                  <a:moveTo>
                    <a:pt x="7620" y="7619"/>
                  </a:moveTo>
                  <a:lnTo>
                    <a:pt x="1270" y="7619"/>
                  </a:lnTo>
                  <a:lnTo>
                    <a:pt x="1270" y="10159"/>
                  </a:lnTo>
                  <a:lnTo>
                    <a:pt x="0" y="10159"/>
                  </a:lnTo>
                  <a:lnTo>
                    <a:pt x="0" y="13969"/>
                  </a:lnTo>
                  <a:lnTo>
                    <a:pt x="7620" y="13969"/>
                  </a:lnTo>
                  <a:lnTo>
                    <a:pt x="7620" y="7619"/>
                  </a:lnTo>
                  <a:close/>
                </a:path>
                <a:path w="7620" h="563879">
                  <a:moveTo>
                    <a:pt x="7620" y="13969"/>
                  </a:moveTo>
                  <a:lnTo>
                    <a:pt x="0" y="13969"/>
                  </a:lnTo>
                  <a:lnTo>
                    <a:pt x="0" y="20319"/>
                  </a:lnTo>
                  <a:lnTo>
                    <a:pt x="7620" y="20319"/>
                  </a:lnTo>
                  <a:lnTo>
                    <a:pt x="7620" y="13969"/>
                  </a:lnTo>
                  <a:close/>
                </a:path>
                <a:path w="7620" h="563879">
                  <a:moveTo>
                    <a:pt x="7620" y="20319"/>
                  </a:moveTo>
                  <a:lnTo>
                    <a:pt x="0" y="20319"/>
                  </a:lnTo>
                  <a:lnTo>
                    <a:pt x="0" y="26669"/>
                  </a:lnTo>
                  <a:lnTo>
                    <a:pt x="7620" y="26669"/>
                  </a:lnTo>
                  <a:lnTo>
                    <a:pt x="7620" y="20319"/>
                  </a:lnTo>
                  <a:close/>
                </a:path>
                <a:path w="7620" h="563879">
                  <a:moveTo>
                    <a:pt x="7620" y="26669"/>
                  </a:moveTo>
                  <a:lnTo>
                    <a:pt x="0" y="26669"/>
                  </a:lnTo>
                  <a:lnTo>
                    <a:pt x="0" y="33019"/>
                  </a:lnTo>
                  <a:lnTo>
                    <a:pt x="7620" y="33019"/>
                  </a:lnTo>
                  <a:lnTo>
                    <a:pt x="7620" y="26669"/>
                  </a:lnTo>
                  <a:close/>
                </a:path>
                <a:path w="7620" h="563879">
                  <a:moveTo>
                    <a:pt x="7620" y="33019"/>
                  </a:moveTo>
                  <a:lnTo>
                    <a:pt x="0" y="33019"/>
                  </a:lnTo>
                  <a:lnTo>
                    <a:pt x="0" y="39369"/>
                  </a:lnTo>
                  <a:lnTo>
                    <a:pt x="7620" y="39369"/>
                  </a:lnTo>
                  <a:lnTo>
                    <a:pt x="7620" y="33019"/>
                  </a:lnTo>
                  <a:close/>
                </a:path>
                <a:path w="7620" h="563879">
                  <a:moveTo>
                    <a:pt x="7620" y="39369"/>
                  </a:moveTo>
                  <a:lnTo>
                    <a:pt x="0" y="39369"/>
                  </a:lnTo>
                  <a:lnTo>
                    <a:pt x="0" y="45719"/>
                  </a:lnTo>
                  <a:lnTo>
                    <a:pt x="7620" y="45719"/>
                  </a:lnTo>
                  <a:lnTo>
                    <a:pt x="7620" y="39369"/>
                  </a:lnTo>
                  <a:close/>
                </a:path>
                <a:path w="7620" h="563879">
                  <a:moveTo>
                    <a:pt x="7620" y="45719"/>
                  </a:moveTo>
                  <a:lnTo>
                    <a:pt x="0" y="45719"/>
                  </a:lnTo>
                  <a:lnTo>
                    <a:pt x="0" y="50799"/>
                  </a:lnTo>
                  <a:lnTo>
                    <a:pt x="7620" y="50799"/>
                  </a:lnTo>
                  <a:lnTo>
                    <a:pt x="7620" y="45719"/>
                  </a:lnTo>
                  <a:close/>
                </a:path>
                <a:path w="7620" h="563879">
                  <a:moveTo>
                    <a:pt x="7620" y="50800"/>
                  </a:moveTo>
                  <a:lnTo>
                    <a:pt x="0" y="50800"/>
                  </a:lnTo>
                  <a:lnTo>
                    <a:pt x="0" y="58419"/>
                  </a:lnTo>
                  <a:lnTo>
                    <a:pt x="7620" y="58419"/>
                  </a:lnTo>
                  <a:lnTo>
                    <a:pt x="7620" y="50800"/>
                  </a:lnTo>
                  <a:close/>
                </a:path>
                <a:path w="7620" h="563879">
                  <a:moveTo>
                    <a:pt x="7620" y="58419"/>
                  </a:moveTo>
                  <a:lnTo>
                    <a:pt x="0" y="58419"/>
                  </a:lnTo>
                  <a:lnTo>
                    <a:pt x="0" y="64769"/>
                  </a:lnTo>
                  <a:lnTo>
                    <a:pt x="7620" y="64769"/>
                  </a:lnTo>
                  <a:lnTo>
                    <a:pt x="7620" y="58419"/>
                  </a:lnTo>
                  <a:close/>
                </a:path>
                <a:path w="7620" h="563879">
                  <a:moveTo>
                    <a:pt x="7620" y="64769"/>
                  </a:moveTo>
                  <a:lnTo>
                    <a:pt x="0" y="64769"/>
                  </a:lnTo>
                  <a:lnTo>
                    <a:pt x="0" y="71119"/>
                  </a:lnTo>
                  <a:lnTo>
                    <a:pt x="7620" y="71119"/>
                  </a:lnTo>
                  <a:lnTo>
                    <a:pt x="7620" y="64769"/>
                  </a:lnTo>
                  <a:close/>
                </a:path>
                <a:path w="7620" h="563879">
                  <a:moveTo>
                    <a:pt x="7620" y="71119"/>
                  </a:moveTo>
                  <a:lnTo>
                    <a:pt x="0" y="71119"/>
                  </a:lnTo>
                  <a:lnTo>
                    <a:pt x="0" y="77469"/>
                  </a:lnTo>
                  <a:lnTo>
                    <a:pt x="7620" y="77469"/>
                  </a:lnTo>
                  <a:lnTo>
                    <a:pt x="7620" y="71119"/>
                  </a:lnTo>
                  <a:close/>
                </a:path>
                <a:path w="7620" h="563879">
                  <a:moveTo>
                    <a:pt x="7620" y="77469"/>
                  </a:moveTo>
                  <a:lnTo>
                    <a:pt x="0" y="77469"/>
                  </a:lnTo>
                  <a:lnTo>
                    <a:pt x="0" y="83819"/>
                  </a:lnTo>
                  <a:lnTo>
                    <a:pt x="7620" y="83819"/>
                  </a:lnTo>
                  <a:lnTo>
                    <a:pt x="7620" y="77469"/>
                  </a:lnTo>
                  <a:close/>
                </a:path>
                <a:path w="7620" h="563879">
                  <a:moveTo>
                    <a:pt x="7620" y="83819"/>
                  </a:moveTo>
                  <a:lnTo>
                    <a:pt x="0" y="83819"/>
                  </a:lnTo>
                  <a:lnTo>
                    <a:pt x="0" y="90169"/>
                  </a:lnTo>
                  <a:lnTo>
                    <a:pt x="7620" y="90169"/>
                  </a:lnTo>
                  <a:lnTo>
                    <a:pt x="7620" y="83819"/>
                  </a:lnTo>
                  <a:close/>
                </a:path>
                <a:path w="7620" h="563879">
                  <a:moveTo>
                    <a:pt x="7620" y="90169"/>
                  </a:moveTo>
                  <a:lnTo>
                    <a:pt x="0" y="90169"/>
                  </a:lnTo>
                  <a:lnTo>
                    <a:pt x="0" y="96519"/>
                  </a:lnTo>
                  <a:lnTo>
                    <a:pt x="7620" y="96519"/>
                  </a:lnTo>
                  <a:lnTo>
                    <a:pt x="7620" y="90169"/>
                  </a:lnTo>
                  <a:close/>
                </a:path>
                <a:path w="7620" h="563879">
                  <a:moveTo>
                    <a:pt x="7620" y="96519"/>
                  </a:moveTo>
                  <a:lnTo>
                    <a:pt x="0" y="96519"/>
                  </a:lnTo>
                  <a:lnTo>
                    <a:pt x="0" y="102869"/>
                  </a:lnTo>
                  <a:lnTo>
                    <a:pt x="7620" y="102869"/>
                  </a:lnTo>
                  <a:lnTo>
                    <a:pt x="7620" y="96519"/>
                  </a:lnTo>
                  <a:close/>
                </a:path>
                <a:path w="7620" h="563879">
                  <a:moveTo>
                    <a:pt x="7620" y="102869"/>
                  </a:moveTo>
                  <a:lnTo>
                    <a:pt x="0" y="102869"/>
                  </a:lnTo>
                  <a:lnTo>
                    <a:pt x="0" y="109219"/>
                  </a:lnTo>
                  <a:lnTo>
                    <a:pt x="7620" y="109219"/>
                  </a:lnTo>
                  <a:lnTo>
                    <a:pt x="7620" y="102869"/>
                  </a:lnTo>
                  <a:close/>
                </a:path>
                <a:path w="7620" h="563879">
                  <a:moveTo>
                    <a:pt x="7620" y="109219"/>
                  </a:moveTo>
                  <a:lnTo>
                    <a:pt x="0" y="109219"/>
                  </a:lnTo>
                  <a:lnTo>
                    <a:pt x="0" y="111759"/>
                  </a:lnTo>
                  <a:lnTo>
                    <a:pt x="3810" y="111759"/>
                  </a:lnTo>
                  <a:lnTo>
                    <a:pt x="3810" y="113029"/>
                  </a:lnTo>
                  <a:lnTo>
                    <a:pt x="7620" y="113029"/>
                  </a:lnTo>
                  <a:lnTo>
                    <a:pt x="7620" y="109219"/>
                  </a:lnTo>
                  <a:close/>
                </a:path>
                <a:path w="7620" h="563879">
                  <a:moveTo>
                    <a:pt x="7620" y="273049"/>
                  </a:moveTo>
                  <a:lnTo>
                    <a:pt x="6350" y="273049"/>
                  </a:lnTo>
                  <a:lnTo>
                    <a:pt x="6350" y="274319"/>
                  </a:lnTo>
                  <a:lnTo>
                    <a:pt x="7620" y="274319"/>
                  </a:lnTo>
                  <a:lnTo>
                    <a:pt x="7620" y="273049"/>
                  </a:lnTo>
                  <a:close/>
                </a:path>
                <a:path w="7620" h="563879">
                  <a:moveTo>
                    <a:pt x="7620" y="274319"/>
                  </a:moveTo>
                  <a:lnTo>
                    <a:pt x="3810" y="274319"/>
                  </a:lnTo>
                  <a:lnTo>
                    <a:pt x="3810" y="275589"/>
                  </a:lnTo>
                  <a:lnTo>
                    <a:pt x="2539" y="275589"/>
                  </a:lnTo>
                  <a:lnTo>
                    <a:pt x="2539" y="276859"/>
                  </a:lnTo>
                  <a:lnTo>
                    <a:pt x="1270" y="276859"/>
                  </a:lnTo>
                  <a:lnTo>
                    <a:pt x="1270" y="278129"/>
                  </a:lnTo>
                  <a:lnTo>
                    <a:pt x="0" y="278129"/>
                  </a:lnTo>
                  <a:lnTo>
                    <a:pt x="0" y="280669"/>
                  </a:lnTo>
                  <a:lnTo>
                    <a:pt x="7620" y="280669"/>
                  </a:lnTo>
                  <a:lnTo>
                    <a:pt x="7620" y="274319"/>
                  </a:lnTo>
                  <a:close/>
                </a:path>
                <a:path w="7620" h="563879">
                  <a:moveTo>
                    <a:pt x="7620" y="280669"/>
                  </a:moveTo>
                  <a:lnTo>
                    <a:pt x="0" y="280669"/>
                  </a:lnTo>
                  <a:lnTo>
                    <a:pt x="0" y="287019"/>
                  </a:lnTo>
                  <a:lnTo>
                    <a:pt x="7620" y="287019"/>
                  </a:lnTo>
                  <a:lnTo>
                    <a:pt x="7620" y="280669"/>
                  </a:lnTo>
                  <a:close/>
                </a:path>
                <a:path w="7620" h="563879">
                  <a:moveTo>
                    <a:pt x="7620" y="287019"/>
                  </a:moveTo>
                  <a:lnTo>
                    <a:pt x="0" y="287019"/>
                  </a:lnTo>
                  <a:lnTo>
                    <a:pt x="0" y="293369"/>
                  </a:lnTo>
                  <a:lnTo>
                    <a:pt x="7620" y="293369"/>
                  </a:lnTo>
                  <a:lnTo>
                    <a:pt x="7620" y="287019"/>
                  </a:lnTo>
                  <a:close/>
                </a:path>
                <a:path w="7620" h="563879">
                  <a:moveTo>
                    <a:pt x="7620" y="293369"/>
                  </a:moveTo>
                  <a:lnTo>
                    <a:pt x="0" y="293369"/>
                  </a:lnTo>
                  <a:lnTo>
                    <a:pt x="0" y="299719"/>
                  </a:lnTo>
                  <a:lnTo>
                    <a:pt x="7620" y="299719"/>
                  </a:lnTo>
                  <a:lnTo>
                    <a:pt x="7620" y="293369"/>
                  </a:lnTo>
                  <a:close/>
                </a:path>
                <a:path w="7620" h="563879">
                  <a:moveTo>
                    <a:pt x="7620" y="299719"/>
                  </a:moveTo>
                  <a:lnTo>
                    <a:pt x="0" y="299719"/>
                  </a:lnTo>
                  <a:lnTo>
                    <a:pt x="0" y="306069"/>
                  </a:lnTo>
                  <a:lnTo>
                    <a:pt x="7620" y="306069"/>
                  </a:lnTo>
                  <a:lnTo>
                    <a:pt x="7620" y="299719"/>
                  </a:lnTo>
                  <a:close/>
                </a:path>
                <a:path w="7620" h="563879">
                  <a:moveTo>
                    <a:pt x="7620" y="306069"/>
                  </a:moveTo>
                  <a:lnTo>
                    <a:pt x="0" y="306069"/>
                  </a:lnTo>
                  <a:lnTo>
                    <a:pt x="0" y="312419"/>
                  </a:lnTo>
                  <a:lnTo>
                    <a:pt x="7620" y="312419"/>
                  </a:lnTo>
                  <a:lnTo>
                    <a:pt x="7620" y="306069"/>
                  </a:lnTo>
                  <a:close/>
                </a:path>
                <a:path w="7620" h="563879">
                  <a:moveTo>
                    <a:pt x="7620" y="312419"/>
                  </a:moveTo>
                  <a:lnTo>
                    <a:pt x="0" y="312419"/>
                  </a:lnTo>
                  <a:lnTo>
                    <a:pt x="0" y="318769"/>
                  </a:lnTo>
                  <a:lnTo>
                    <a:pt x="7620" y="318769"/>
                  </a:lnTo>
                  <a:lnTo>
                    <a:pt x="7620" y="312419"/>
                  </a:lnTo>
                  <a:close/>
                </a:path>
                <a:path w="7620" h="563879">
                  <a:moveTo>
                    <a:pt x="7620" y="318769"/>
                  </a:moveTo>
                  <a:lnTo>
                    <a:pt x="0" y="318769"/>
                  </a:lnTo>
                  <a:lnTo>
                    <a:pt x="0" y="325119"/>
                  </a:lnTo>
                  <a:lnTo>
                    <a:pt x="7620" y="325119"/>
                  </a:lnTo>
                  <a:lnTo>
                    <a:pt x="7620" y="318769"/>
                  </a:lnTo>
                  <a:close/>
                </a:path>
                <a:path w="7620" h="563879">
                  <a:moveTo>
                    <a:pt x="7620" y="325119"/>
                  </a:moveTo>
                  <a:lnTo>
                    <a:pt x="0" y="325119"/>
                  </a:lnTo>
                  <a:lnTo>
                    <a:pt x="0" y="331469"/>
                  </a:lnTo>
                  <a:lnTo>
                    <a:pt x="7620" y="331469"/>
                  </a:lnTo>
                  <a:lnTo>
                    <a:pt x="7620" y="325119"/>
                  </a:lnTo>
                  <a:close/>
                </a:path>
                <a:path w="7620" h="563879">
                  <a:moveTo>
                    <a:pt x="7620" y="331469"/>
                  </a:moveTo>
                  <a:lnTo>
                    <a:pt x="0" y="331469"/>
                  </a:lnTo>
                  <a:lnTo>
                    <a:pt x="0" y="337819"/>
                  </a:lnTo>
                  <a:lnTo>
                    <a:pt x="7620" y="337819"/>
                  </a:lnTo>
                  <a:lnTo>
                    <a:pt x="7620" y="331469"/>
                  </a:lnTo>
                  <a:close/>
                </a:path>
                <a:path w="7620" h="563879">
                  <a:moveTo>
                    <a:pt x="7620" y="337819"/>
                  </a:moveTo>
                  <a:lnTo>
                    <a:pt x="0" y="337819"/>
                  </a:lnTo>
                  <a:lnTo>
                    <a:pt x="0" y="344169"/>
                  </a:lnTo>
                  <a:lnTo>
                    <a:pt x="7620" y="344169"/>
                  </a:lnTo>
                  <a:lnTo>
                    <a:pt x="7620" y="337819"/>
                  </a:lnTo>
                  <a:close/>
                </a:path>
                <a:path w="7620" h="563879">
                  <a:moveTo>
                    <a:pt x="7620" y="344169"/>
                  </a:moveTo>
                  <a:lnTo>
                    <a:pt x="0" y="344169"/>
                  </a:lnTo>
                  <a:lnTo>
                    <a:pt x="0" y="350519"/>
                  </a:lnTo>
                  <a:lnTo>
                    <a:pt x="7620" y="350519"/>
                  </a:lnTo>
                  <a:lnTo>
                    <a:pt x="7620" y="344169"/>
                  </a:lnTo>
                  <a:close/>
                </a:path>
                <a:path w="7620" h="563879">
                  <a:moveTo>
                    <a:pt x="7620" y="350519"/>
                  </a:moveTo>
                  <a:lnTo>
                    <a:pt x="0" y="350519"/>
                  </a:lnTo>
                  <a:lnTo>
                    <a:pt x="0" y="356869"/>
                  </a:lnTo>
                  <a:lnTo>
                    <a:pt x="7620" y="356869"/>
                  </a:lnTo>
                  <a:lnTo>
                    <a:pt x="7620" y="350519"/>
                  </a:lnTo>
                  <a:close/>
                </a:path>
                <a:path w="7620" h="563879">
                  <a:moveTo>
                    <a:pt x="7620" y="356869"/>
                  </a:moveTo>
                  <a:lnTo>
                    <a:pt x="0" y="356869"/>
                  </a:lnTo>
                  <a:lnTo>
                    <a:pt x="0" y="363219"/>
                  </a:lnTo>
                  <a:lnTo>
                    <a:pt x="7620" y="363219"/>
                  </a:lnTo>
                  <a:lnTo>
                    <a:pt x="7620" y="356869"/>
                  </a:lnTo>
                  <a:close/>
                </a:path>
                <a:path w="7620" h="563879">
                  <a:moveTo>
                    <a:pt x="7620" y="363219"/>
                  </a:moveTo>
                  <a:lnTo>
                    <a:pt x="0" y="363219"/>
                  </a:lnTo>
                  <a:lnTo>
                    <a:pt x="0" y="369569"/>
                  </a:lnTo>
                  <a:lnTo>
                    <a:pt x="7620" y="369569"/>
                  </a:lnTo>
                  <a:lnTo>
                    <a:pt x="7620" y="363219"/>
                  </a:lnTo>
                  <a:close/>
                </a:path>
                <a:path w="7620" h="563879">
                  <a:moveTo>
                    <a:pt x="7620" y="369569"/>
                  </a:moveTo>
                  <a:lnTo>
                    <a:pt x="0" y="369569"/>
                  </a:lnTo>
                  <a:lnTo>
                    <a:pt x="0" y="375919"/>
                  </a:lnTo>
                  <a:lnTo>
                    <a:pt x="7620" y="375919"/>
                  </a:lnTo>
                  <a:lnTo>
                    <a:pt x="7620" y="369569"/>
                  </a:lnTo>
                  <a:close/>
                </a:path>
                <a:path w="7620" h="563879">
                  <a:moveTo>
                    <a:pt x="7620" y="375919"/>
                  </a:moveTo>
                  <a:lnTo>
                    <a:pt x="0" y="375919"/>
                  </a:lnTo>
                  <a:lnTo>
                    <a:pt x="0" y="401319"/>
                  </a:lnTo>
                  <a:lnTo>
                    <a:pt x="7620" y="401319"/>
                  </a:lnTo>
                  <a:lnTo>
                    <a:pt x="7620" y="375919"/>
                  </a:lnTo>
                  <a:close/>
                </a:path>
                <a:path w="7620" h="563879">
                  <a:moveTo>
                    <a:pt x="7620" y="401319"/>
                  </a:moveTo>
                  <a:lnTo>
                    <a:pt x="0" y="401319"/>
                  </a:lnTo>
                  <a:lnTo>
                    <a:pt x="0" y="406399"/>
                  </a:lnTo>
                  <a:lnTo>
                    <a:pt x="7620" y="406399"/>
                  </a:lnTo>
                  <a:lnTo>
                    <a:pt x="7620" y="401319"/>
                  </a:lnTo>
                  <a:close/>
                </a:path>
                <a:path w="7620" h="563879">
                  <a:moveTo>
                    <a:pt x="7620" y="406400"/>
                  </a:moveTo>
                  <a:lnTo>
                    <a:pt x="0" y="406400"/>
                  </a:lnTo>
                  <a:lnTo>
                    <a:pt x="0" y="414019"/>
                  </a:lnTo>
                  <a:lnTo>
                    <a:pt x="7620" y="414019"/>
                  </a:lnTo>
                  <a:lnTo>
                    <a:pt x="7620" y="406400"/>
                  </a:lnTo>
                  <a:close/>
                </a:path>
                <a:path w="7620" h="563879">
                  <a:moveTo>
                    <a:pt x="7620" y="414019"/>
                  </a:moveTo>
                  <a:lnTo>
                    <a:pt x="0" y="414019"/>
                  </a:lnTo>
                  <a:lnTo>
                    <a:pt x="0" y="420369"/>
                  </a:lnTo>
                  <a:lnTo>
                    <a:pt x="7620" y="420369"/>
                  </a:lnTo>
                  <a:lnTo>
                    <a:pt x="7620" y="414019"/>
                  </a:lnTo>
                  <a:close/>
                </a:path>
                <a:path w="7620" h="563879">
                  <a:moveTo>
                    <a:pt x="7620" y="420369"/>
                  </a:moveTo>
                  <a:lnTo>
                    <a:pt x="0" y="420369"/>
                  </a:lnTo>
                  <a:lnTo>
                    <a:pt x="0" y="426719"/>
                  </a:lnTo>
                  <a:lnTo>
                    <a:pt x="7620" y="426719"/>
                  </a:lnTo>
                  <a:lnTo>
                    <a:pt x="7620" y="420369"/>
                  </a:lnTo>
                  <a:close/>
                </a:path>
                <a:path w="7620" h="563879">
                  <a:moveTo>
                    <a:pt x="7620" y="426719"/>
                  </a:moveTo>
                  <a:lnTo>
                    <a:pt x="0" y="426719"/>
                  </a:lnTo>
                  <a:lnTo>
                    <a:pt x="0" y="433069"/>
                  </a:lnTo>
                  <a:lnTo>
                    <a:pt x="7620" y="433069"/>
                  </a:lnTo>
                  <a:lnTo>
                    <a:pt x="7620" y="426719"/>
                  </a:lnTo>
                  <a:close/>
                </a:path>
                <a:path w="7620" h="563879">
                  <a:moveTo>
                    <a:pt x="7620" y="433069"/>
                  </a:moveTo>
                  <a:lnTo>
                    <a:pt x="0" y="433069"/>
                  </a:lnTo>
                  <a:lnTo>
                    <a:pt x="0" y="439419"/>
                  </a:lnTo>
                  <a:lnTo>
                    <a:pt x="7620" y="439419"/>
                  </a:lnTo>
                  <a:lnTo>
                    <a:pt x="7620" y="433069"/>
                  </a:lnTo>
                  <a:close/>
                </a:path>
                <a:path w="7620" h="563879">
                  <a:moveTo>
                    <a:pt x="7620" y="439419"/>
                  </a:moveTo>
                  <a:lnTo>
                    <a:pt x="0" y="439419"/>
                  </a:lnTo>
                  <a:lnTo>
                    <a:pt x="0" y="445769"/>
                  </a:lnTo>
                  <a:lnTo>
                    <a:pt x="7620" y="445769"/>
                  </a:lnTo>
                  <a:lnTo>
                    <a:pt x="7620" y="439419"/>
                  </a:lnTo>
                  <a:close/>
                </a:path>
                <a:path w="7620" h="563879">
                  <a:moveTo>
                    <a:pt x="7620" y="445769"/>
                  </a:moveTo>
                  <a:lnTo>
                    <a:pt x="0" y="445769"/>
                  </a:lnTo>
                  <a:lnTo>
                    <a:pt x="0" y="452119"/>
                  </a:lnTo>
                  <a:lnTo>
                    <a:pt x="7620" y="452119"/>
                  </a:lnTo>
                  <a:lnTo>
                    <a:pt x="7620" y="445769"/>
                  </a:lnTo>
                  <a:close/>
                </a:path>
                <a:path w="7620" h="563879">
                  <a:moveTo>
                    <a:pt x="7620" y="452119"/>
                  </a:moveTo>
                  <a:lnTo>
                    <a:pt x="0" y="452119"/>
                  </a:lnTo>
                  <a:lnTo>
                    <a:pt x="0" y="458469"/>
                  </a:lnTo>
                  <a:lnTo>
                    <a:pt x="7620" y="458469"/>
                  </a:lnTo>
                  <a:lnTo>
                    <a:pt x="7620" y="452119"/>
                  </a:lnTo>
                  <a:close/>
                </a:path>
                <a:path w="7620" h="563879">
                  <a:moveTo>
                    <a:pt x="7620" y="458469"/>
                  </a:moveTo>
                  <a:lnTo>
                    <a:pt x="0" y="458469"/>
                  </a:lnTo>
                  <a:lnTo>
                    <a:pt x="0" y="464819"/>
                  </a:lnTo>
                  <a:lnTo>
                    <a:pt x="7620" y="464819"/>
                  </a:lnTo>
                  <a:lnTo>
                    <a:pt x="7620" y="458469"/>
                  </a:lnTo>
                  <a:close/>
                </a:path>
                <a:path w="7620" h="563879">
                  <a:moveTo>
                    <a:pt x="7620" y="464819"/>
                  </a:moveTo>
                  <a:lnTo>
                    <a:pt x="0" y="464819"/>
                  </a:lnTo>
                  <a:lnTo>
                    <a:pt x="0" y="471169"/>
                  </a:lnTo>
                  <a:lnTo>
                    <a:pt x="7620" y="471169"/>
                  </a:lnTo>
                  <a:lnTo>
                    <a:pt x="7620" y="464819"/>
                  </a:lnTo>
                  <a:close/>
                </a:path>
                <a:path w="7620" h="563879">
                  <a:moveTo>
                    <a:pt x="7620" y="471169"/>
                  </a:moveTo>
                  <a:lnTo>
                    <a:pt x="0" y="471169"/>
                  </a:lnTo>
                  <a:lnTo>
                    <a:pt x="0" y="488949"/>
                  </a:lnTo>
                  <a:lnTo>
                    <a:pt x="7620" y="488949"/>
                  </a:lnTo>
                  <a:lnTo>
                    <a:pt x="7620" y="471169"/>
                  </a:lnTo>
                  <a:close/>
                </a:path>
                <a:path w="7620" h="563879">
                  <a:moveTo>
                    <a:pt x="7620" y="488950"/>
                  </a:moveTo>
                  <a:lnTo>
                    <a:pt x="0" y="488950"/>
                  </a:lnTo>
                  <a:lnTo>
                    <a:pt x="0" y="496569"/>
                  </a:lnTo>
                  <a:lnTo>
                    <a:pt x="7620" y="496569"/>
                  </a:lnTo>
                  <a:lnTo>
                    <a:pt x="7620" y="488950"/>
                  </a:lnTo>
                  <a:close/>
                </a:path>
                <a:path w="7620" h="563879">
                  <a:moveTo>
                    <a:pt x="7620" y="496569"/>
                  </a:moveTo>
                  <a:lnTo>
                    <a:pt x="0" y="496569"/>
                  </a:lnTo>
                  <a:lnTo>
                    <a:pt x="0" y="501649"/>
                  </a:lnTo>
                  <a:lnTo>
                    <a:pt x="7620" y="501649"/>
                  </a:lnTo>
                  <a:lnTo>
                    <a:pt x="7620" y="496569"/>
                  </a:lnTo>
                  <a:close/>
                </a:path>
                <a:path w="7620" h="563879">
                  <a:moveTo>
                    <a:pt x="7620" y="501650"/>
                  </a:moveTo>
                  <a:lnTo>
                    <a:pt x="0" y="501650"/>
                  </a:lnTo>
                  <a:lnTo>
                    <a:pt x="0" y="509269"/>
                  </a:lnTo>
                  <a:lnTo>
                    <a:pt x="7620" y="509269"/>
                  </a:lnTo>
                  <a:lnTo>
                    <a:pt x="7620" y="501650"/>
                  </a:lnTo>
                  <a:close/>
                </a:path>
                <a:path w="7620" h="563879">
                  <a:moveTo>
                    <a:pt x="7620" y="509269"/>
                  </a:moveTo>
                  <a:lnTo>
                    <a:pt x="0" y="509269"/>
                  </a:lnTo>
                  <a:lnTo>
                    <a:pt x="0" y="515619"/>
                  </a:lnTo>
                  <a:lnTo>
                    <a:pt x="7620" y="515619"/>
                  </a:lnTo>
                  <a:lnTo>
                    <a:pt x="7620" y="509269"/>
                  </a:lnTo>
                  <a:close/>
                </a:path>
                <a:path w="7620" h="563879">
                  <a:moveTo>
                    <a:pt x="7620" y="515619"/>
                  </a:moveTo>
                  <a:lnTo>
                    <a:pt x="0" y="515619"/>
                  </a:lnTo>
                  <a:lnTo>
                    <a:pt x="0" y="521969"/>
                  </a:lnTo>
                  <a:lnTo>
                    <a:pt x="7620" y="521969"/>
                  </a:lnTo>
                  <a:lnTo>
                    <a:pt x="7620" y="515619"/>
                  </a:lnTo>
                  <a:close/>
                </a:path>
                <a:path w="7620" h="563879">
                  <a:moveTo>
                    <a:pt x="7620" y="521969"/>
                  </a:moveTo>
                  <a:lnTo>
                    <a:pt x="0" y="521969"/>
                  </a:lnTo>
                  <a:lnTo>
                    <a:pt x="0" y="528319"/>
                  </a:lnTo>
                  <a:lnTo>
                    <a:pt x="7620" y="528319"/>
                  </a:lnTo>
                  <a:lnTo>
                    <a:pt x="7620" y="521969"/>
                  </a:lnTo>
                  <a:close/>
                </a:path>
                <a:path w="7620" h="563879">
                  <a:moveTo>
                    <a:pt x="7620" y="528319"/>
                  </a:moveTo>
                  <a:lnTo>
                    <a:pt x="0" y="528319"/>
                  </a:lnTo>
                  <a:lnTo>
                    <a:pt x="0" y="534669"/>
                  </a:lnTo>
                  <a:lnTo>
                    <a:pt x="7620" y="534669"/>
                  </a:lnTo>
                  <a:lnTo>
                    <a:pt x="7620" y="528319"/>
                  </a:lnTo>
                  <a:close/>
                </a:path>
                <a:path w="7620" h="563879">
                  <a:moveTo>
                    <a:pt x="7620" y="534669"/>
                  </a:moveTo>
                  <a:lnTo>
                    <a:pt x="0" y="534669"/>
                  </a:lnTo>
                  <a:lnTo>
                    <a:pt x="0" y="541019"/>
                  </a:lnTo>
                  <a:lnTo>
                    <a:pt x="7620" y="541019"/>
                  </a:lnTo>
                  <a:lnTo>
                    <a:pt x="7620" y="534669"/>
                  </a:lnTo>
                  <a:close/>
                </a:path>
                <a:path w="7620" h="563879">
                  <a:moveTo>
                    <a:pt x="7620" y="541019"/>
                  </a:moveTo>
                  <a:lnTo>
                    <a:pt x="0" y="541019"/>
                  </a:lnTo>
                  <a:lnTo>
                    <a:pt x="0" y="547369"/>
                  </a:lnTo>
                  <a:lnTo>
                    <a:pt x="7620" y="547369"/>
                  </a:lnTo>
                  <a:lnTo>
                    <a:pt x="7620" y="541019"/>
                  </a:lnTo>
                  <a:close/>
                </a:path>
                <a:path w="7620" h="563879">
                  <a:moveTo>
                    <a:pt x="7620" y="547369"/>
                  </a:moveTo>
                  <a:lnTo>
                    <a:pt x="0" y="547369"/>
                  </a:lnTo>
                  <a:lnTo>
                    <a:pt x="0" y="553719"/>
                  </a:lnTo>
                  <a:lnTo>
                    <a:pt x="7620" y="553719"/>
                  </a:lnTo>
                  <a:lnTo>
                    <a:pt x="7620" y="547369"/>
                  </a:lnTo>
                  <a:close/>
                </a:path>
                <a:path w="7620" h="563879">
                  <a:moveTo>
                    <a:pt x="7620" y="553719"/>
                  </a:moveTo>
                  <a:lnTo>
                    <a:pt x="0" y="553719"/>
                  </a:lnTo>
                  <a:lnTo>
                    <a:pt x="0" y="557529"/>
                  </a:lnTo>
                  <a:lnTo>
                    <a:pt x="1270" y="557529"/>
                  </a:lnTo>
                  <a:lnTo>
                    <a:pt x="1270" y="558799"/>
                  </a:lnTo>
                  <a:lnTo>
                    <a:pt x="2539" y="558799"/>
                  </a:lnTo>
                  <a:lnTo>
                    <a:pt x="2539" y="560069"/>
                  </a:lnTo>
                  <a:lnTo>
                    <a:pt x="7620" y="560069"/>
                  </a:lnTo>
                  <a:lnTo>
                    <a:pt x="7620" y="553719"/>
                  </a:lnTo>
                  <a:close/>
                </a:path>
                <a:path w="7620" h="563879">
                  <a:moveTo>
                    <a:pt x="7620" y="560069"/>
                  </a:moveTo>
                  <a:lnTo>
                    <a:pt x="3810" y="560069"/>
                  </a:lnTo>
                  <a:lnTo>
                    <a:pt x="3810" y="561339"/>
                  </a:lnTo>
                  <a:lnTo>
                    <a:pt x="5079" y="561339"/>
                  </a:lnTo>
                  <a:lnTo>
                    <a:pt x="5079" y="562609"/>
                  </a:lnTo>
                  <a:lnTo>
                    <a:pt x="6350" y="562609"/>
                  </a:lnTo>
                  <a:lnTo>
                    <a:pt x="6350" y="563879"/>
                  </a:lnTo>
                  <a:lnTo>
                    <a:pt x="7620" y="563879"/>
                  </a:lnTo>
                  <a:lnTo>
                    <a:pt x="7620" y="560069"/>
                  </a:lnTo>
                  <a:close/>
                </a:path>
              </a:pathLst>
            </a:custGeom>
            <a:solidFill>
              <a:srgbClr val="0D00FC"/>
            </a:solidFill>
          </p:spPr>
          <p:txBody>
            <a:bodyPr bIns="0" lIns="0" rIns="0" rtlCol="0" tIns="0" wrap="square"/>
            <a:p/>
          </p:txBody>
        </p:sp>
        <p:sp>
          <p:nvSpPr>
            <p:cNvPr id="1050037" name="object 1338"/>
            <p:cNvSpPr/>
            <p:nvPr/>
          </p:nvSpPr>
          <p:spPr>
            <a:xfrm>
              <a:off x="6388100" y="4571999"/>
              <a:ext cx="6350" cy="544830"/>
            </a:xfrm>
            <a:custGeom>
              <a:avLst/>
              <a:ahLst/>
              <a:rect l="l" t="t" r="r" b="b"/>
              <a:pathLst>
                <a:path w="6350" h="544829">
                  <a:moveTo>
                    <a:pt x="6350" y="0"/>
                  </a:moveTo>
                  <a:lnTo>
                    <a:pt x="5079" y="0"/>
                  </a:lnTo>
                  <a:lnTo>
                    <a:pt x="5079" y="2539"/>
                  </a:lnTo>
                  <a:lnTo>
                    <a:pt x="6350" y="2539"/>
                  </a:lnTo>
                  <a:lnTo>
                    <a:pt x="6350" y="0"/>
                  </a:lnTo>
                  <a:close/>
                </a:path>
                <a:path w="6350" h="544829">
                  <a:moveTo>
                    <a:pt x="6350" y="2540"/>
                  </a:moveTo>
                  <a:lnTo>
                    <a:pt x="3810" y="2540"/>
                  </a:lnTo>
                  <a:lnTo>
                    <a:pt x="3810" y="3810"/>
                  </a:lnTo>
                  <a:lnTo>
                    <a:pt x="2539" y="3810"/>
                  </a:lnTo>
                  <a:lnTo>
                    <a:pt x="2539" y="6350"/>
                  </a:lnTo>
                  <a:lnTo>
                    <a:pt x="1270" y="6350"/>
                  </a:lnTo>
                  <a:lnTo>
                    <a:pt x="1270" y="8889"/>
                  </a:lnTo>
                  <a:lnTo>
                    <a:pt x="6350" y="8889"/>
                  </a:lnTo>
                  <a:lnTo>
                    <a:pt x="6350" y="2540"/>
                  </a:lnTo>
                  <a:close/>
                </a:path>
                <a:path w="6350" h="544829">
                  <a:moveTo>
                    <a:pt x="6350" y="8890"/>
                  </a:moveTo>
                  <a:lnTo>
                    <a:pt x="0" y="8890"/>
                  </a:lnTo>
                  <a:lnTo>
                    <a:pt x="0" y="15239"/>
                  </a:lnTo>
                  <a:lnTo>
                    <a:pt x="6350" y="15239"/>
                  </a:lnTo>
                  <a:lnTo>
                    <a:pt x="6350" y="8890"/>
                  </a:lnTo>
                  <a:close/>
                </a:path>
                <a:path w="6350" h="544829">
                  <a:moveTo>
                    <a:pt x="6350" y="15240"/>
                  </a:moveTo>
                  <a:lnTo>
                    <a:pt x="0" y="15240"/>
                  </a:lnTo>
                  <a:lnTo>
                    <a:pt x="0" y="21589"/>
                  </a:lnTo>
                  <a:lnTo>
                    <a:pt x="6350" y="21589"/>
                  </a:lnTo>
                  <a:lnTo>
                    <a:pt x="6350" y="15240"/>
                  </a:lnTo>
                  <a:close/>
                </a:path>
                <a:path w="6350" h="544829">
                  <a:moveTo>
                    <a:pt x="6350" y="21590"/>
                  </a:moveTo>
                  <a:lnTo>
                    <a:pt x="0" y="21590"/>
                  </a:lnTo>
                  <a:lnTo>
                    <a:pt x="0" y="27939"/>
                  </a:lnTo>
                  <a:lnTo>
                    <a:pt x="6350" y="27939"/>
                  </a:lnTo>
                  <a:lnTo>
                    <a:pt x="6350" y="21590"/>
                  </a:lnTo>
                  <a:close/>
                </a:path>
                <a:path w="6350" h="544829">
                  <a:moveTo>
                    <a:pt x="6350" y="27940"/>
                  </a:moveTo>
                  <a:lnTo>
                    <a:pt x="0" y="27940"/>
                  </a:lnTo>
                  <a:lnTo>
                    <a:pt x="0" y="34289"/>
                  </a:lnTo>
                  <a:lnTo>
                    <a:pt x="6350" y="34289"/>
                  </a:lnTo>
                  <a:lnTo>
                    <a:pt x="6350" y="27940"/>
                  </a:lnTo>
                  <a:close/>
                </a:path>
                <a:path w="6350" h="544829">
                  <a:moveTo>
                    <a:pt x="6350" y="34290"/>
                  </a:moveTo>
                  <a:lnTo>
                    <a:pt x="0" y="34290"/>
                  </a:lnTo>
                  <a:lnTo>
                    <a:pt x="0" y="39369"/>
                  </a:lnTo>
                  <a:lnTo>
                    <a:pt x="6350" y="39369"/>
                  </a:lnTo>
                  <a:lnTo>
                    <a:pt x="6350" y="34290"/>
                  </a:lnTo>
                  <a:close/>
                </a:path>
                <a:path w="6350" h="544829">
                  <a:moveTo>
                    <a:pt x="6350" y="39370"/>
                  </a:moveTo>
                  <a:lnTo>
                    <a:pt x="0" y="39370"/>
                  </a:lnTo>
                  <a:lnTo>
                    <a:pt x="0" y="46989"/>
                  </a:lnTo>
                  <a:lnTo>
                    <a:pt x="6350" y="46989"/>
                  </a:lnTo>
                  <a:lnTo>
                    <a:pt x="6350" y="39370"/>
                  </a:lnTo>
                  <a:close/>
                </a:path>
                <a:path w="6350" h="544829">
                  <a:moveTo>
                    <a:pt x="6350" y="46990"/>
                  </a:moveTo>
                  <a:lnTo>
                    <a:pt x="0" y="46990"/>
                  </a:lnTo>
                  <a:lnTo>
                    <a:pt x="0" y="53339"/>
                  </a:lnTo>
                  <a:lnTo>
                    <a:pt x="6350" y="53339"/>
                  </a:lnTo>
                  <a:lnTo>
                    <a:pt x="6350" y="46990"/>
                  </a:lnTo>
                  <a:close/>
                </a:path>
                <a:path w="6350" h="544829">
                  <a:moveTo>
                    <a:pt x="6350" y="53340"/>
                  </a:moveTo>
                  <a:lnTo>
                    <a:pt x="0" y="53340"/>
                  </a:lnTo>
                  <a:lnTo>
                    <a:pt x="0" y="59689"/>
                  </a:lnTo>
                  <a:lnTo>
                    <a:pt x="6350" y="59689"/>
                  </a:lnTo>
                  <a:lnTo>
                    <a:pt x="6350" y="53340"/>
                  </a:lnTo>
                  <a:close/>
                </a:path>
                <a:path w="6350" h="544829">
                  <a:moveTo>
                    <a:pt x="6350" y="59690"/>
                  </a:moveTo>
                  <a:lnTo>
                    <a:pt x="0" y="59690"/>
                  </a:lnTo>
                  <a:lnTo>
                    <a:pt x="0" y="66039"/>
                  </a:lnTo>
                  <a:lnTo>
                    <a:pt x="6350" y="66039"/>
                  </a:lnTo>
                  <a:lnTo>
                    <a:pt x="6350" y="59690"/>
                  </a:lnTo>
                  <a:close/>
                </a:path>
                <a:path w="6350" h="544829">
                  <a:moveTo>
                    <a:pt x="6350" y="66040"/>
                  </a:moveTo>
                  <a:lnTo>
                    <a:pt x="0" y="66040"/>
                  </a:lnTo>
                  <a:lnTo>
                    <a:pt x="0" y="72389"/>
                  </a:lnTo>
                  <a:lnTo>
                    <a:pt x="6350" y="72389"/>
                  </a:lnTo>
                  <a:lnTo>
                    <a:pt x="6350" y="66040"/>
                  </a:lnTo>
                  <a:close/>
                </a:path>
                <a:path w="6350" h="544829">
                  <a:moveTo>
                    <a:pt x="6350" y="72390"/>
                  </a:moveTo>
                  <a:lnTo>
                    <a:pt x="0" y="72390"/>
                  </a:lnTo>
                  <a:lnTo>
                    <a:pt x="0" y="78739"/>
                  </a:lnTo>
                  <a:lnTo>
                    <a:pt x="6350" y="78739"/>
                  </a:lnTo>
                  <a:lnTo>
                    <a:pt x="6350" y="72390"/>
                  </a:lnTo>
                  <a:close/>
                </a:path>
                <a:path w="6350" h="544829">
                  <a:moveTo>
                    <a:pt x="6350" y="78740"/>
                  </a:moveTo>
                  <a:lnTo>
                    <a:pt x="0" y="78740"/>
                  </a:lnTo>
                  <a:lnTo>
                    <a:pt x="0" y="85089"/>
                  </a:lnTo>
                  <a:lnTo>
                    <a:pt x="6350" y="85089"/>
                  </a:lnTo>
                  <a:lnTo>
                    <a:pt x="6350" y="78740"/>
                  </a:lnTo>
                  <a:close/>
                </a:path>
                <a:path w="6350" h="544829">
                  <a:moveTo>
                    <a:pt x="6350" y="85090"/>
                  </a:moveTo>
                  <a:lnTo>
                    <a:pt x="0" y="85090"/>
                  </a:lnTo>
                  <a:lnTo>
                    <a:pt x="0" y="91439"/>
                  </a:lnTo>
                  <a:lnTo>
                    <a:pt x="6350" y="91439"/>
                  </a:lnTo>
                  <a:lnTo>
                    <a:pt x="6350" y="85090"/>
                  </a:lnTo>
                  <a:close/>
                </a:path>
                <a:path w="6350" h="544829">
                  <a:moveTo>
                    <a:pt x="6350" y="91440"/>
                  </a:moveTo>
                  <a:lnTo>
                    <a:pt x="0" y="91440"/>
                  </a:lnTo>
                  <a:lnTo>
                    <a:pt x="0" y="97789"/>
                  </a:lnTo>
                  <a:lnTo>
                    <a:pt x="6350" y="97789"/>
                  </a:lnTo>
                  <a:lnTo>
                    <a:pt x="6350" y="91440"/>
                  </a:lnTo>
                  <a:close/>
                </a:path>
                <a:path w="6350" h="544829">
                  <a:moveTo>
                    <a:pt x="6350" y="97790"/>
                  </a:moveTo>
                  <a:lnTo>
                    <a:pt x="0" y="97790"/>
                  </a:lnTo>
                  <a:lnTo>
                    <a:pt x="0" y="100330"/>
                  </a:lnTo>
                  <a:lnTo>
                    <a:pt x="6350" y="100330"/>
                  </a:lnTo>
                  <a:lnTo>
                    <a:pt x="6350" y="97790"/>
                  </a:lnTo>
                  <a:close/>
                </a:path>
                <a:path w="6350" h="544829">
                  <a:moveTo>
                    <a:pt x="6350" y="267969"/>
                  </a:moveTo>
                  <a:lnTo>
                    <a:pt x="5079" y="267969"/>
                  </a:lnTo>
                  <a:lnTo>
                    <a:pt x="5079" y="269239"/>
                  </a:lnTo>
                  <a:lnTo>
                    <a:pt x="6350" y="269239"/>
                  </a:lnTo>
                  <a:lnTo>
                    <a:pt x="6350" y="267969"/>
                  </a:lnTo>
                  <a:close/>
                </a:path>
                <a:path w="6350" h="544829">
                  <a:moveTo>
                    <a:pt x="6350" y="269240"/>
                  </a:moveTo>
                  <a:lnTo>
                    <a:pt x="3810" y="269240"/>
                  </a:lnTo>
                  <a:lnTo>
                    <a:pt x="3810" y="270510"/>
                  </a:lnTo>
                  <a:lnTo>
                    <a:pt x="2539" y="270510"/>
                  </a:lnTo>
                  <a:lnTo>
                    <a:pt x="2539" y="271780"/>
                  </a:lnTo>
                  <a:lnTo>
                    <a:pt x="1270" y="271780"/>
                  </a:lnTo>
                  <a:lnTo>
                    <a:pt x="1270" y="273050"/>
                  </a:lnTo>
                  <a:lnTo>
                    <a:pt x="0" y="273050"/>
                  </a:lnTo>
                  <a:lnTo>
                    <a:pt x="0" y="275589"/>
                  </a:lnTo>
                  <a:lnTo>
                    <a:pt x="6350" y="275589"/>
                  </a:lnTo>
                  <a:lnTo>
                    <a:pt x="6350" y="269240"/>
                  </a:lnTo>
                  <a:close/>
                </a:path>
                <a:path w="6350" h="544829">
                  <a:moveTo>
                    <a:pt x="6350" y="275590"/>
                  </a:moveTo>
                  <a:lnTo>
                    <a:pt x="0" y="275590"/>
                  </a:lnTo>
                  <a:lnTo>
                    <a:pt x="0" y="281939"/>
                  </a:lnTo>
                  <a:lnTo>
                    <a:pt x="6350" y="281939"/>
                  </a:lnTo>
                  <a:lnTo>
                    <a:pt x="6350" y="275590"/>
                  </a:lnTo>
                  <a:close/>
                </a:path>
                <a:path w="6350" h="544829">
                  <a:moveTo>
                    <a:pt x="6350" y="281940"/>
                  </a:moveTo>
                  <a:lnTo>
                    <a:pt x="0" y="281940"/>
                  </a:lnTo>
                  <a:lnTo>
                    <a:pt x="0" y="288289"/>
                  </a:lnTo>
                  <a:lnTo>
                    <a:pt x="6350" y="288289"/>
                  </a:lnTo>
                  <a:lnTo>
                    <a:pt x="6350" y="281940"/>
                  </a:lnTo>
                  <a:close/>
                </a:path>
                <a:path w="6350" h="544829">
                  <a:moveTo>
                    <a:pt x="6350" y="288290"/>
                  </a:moveTo>
                  <a:lnTo>
                    <a:pt x="0" y="288290"/>
                  </a:lnTo>
                  <a:lnTo>
                    <a:pt x="0" y="294639"/>
                  </a:lnTo>
                  <a:lnTo>
                    <a:pt x="6350" y="294639"/>
                  </a:lnTo>
                  <a:lnTo>
                    <a:pt x="6350" y="288290"/>
                  </a:lnTo>
                  <a:close/>
                </a:path>
                <a:path w="6350" h="544829">
                  <a:moveTo>
                    <a:pt x="6350" y="294640"/>
                  </a:moveTo>
                  <a:lnTo>
                    <a:pt x="0" y="294640"/>
                  </a:lnTo>
                  <a:lnTo>
                    <a:pt x="0" y="300989"/>
                  </a:lnTo>
                  <a:lnTo>
                    <a:pt x="6350" y="300989"/>
                  </a:lnTo>
                  <a:lnTo>
                    <a:pt x="6350" y="294640"/>
                  </a:lnTo>
                  <a:close/>
                </a:path>
                <a:path w="6350" h="544829">
                  <a:moveTo>
                    <a:pt x="6350" y="300990"/>
                  </a:moveTo>
                  <a:lnTo>
                    <a:pt x="0" y="300990"/>
                  </a:lnTo>
                  <a:lnTo>
                    <a:pt x="0" y="307339"/>
                  </a:lnTo>
                  <a:lnTo>
                    <a:pt x="6350" y="307339"/>
                  </a:lnTo>
                  <a:lnTo>
                    <a:pt x="6350" y="300990"/>
                  </a:lnTo>
                  <a:close/>
                </a:path>
                <a:path w="6350" h="544829">
                  <a:moveTo>
                    <a:pt x="6350" y="307340"/>
                  </a:moveTo>
                  <a:lnTo>
                    <a:pt x="0" y="307340"/>
                  </a:lnTo>
                  <a:lnTo>
                    <a:pt x="0" y="313689"/>
                  </a:lnTo>
                  <a:lnTo>
                    <a:pt x="6350" y="313689"/>
                  </a:lnTo>
                  <a:lnTo>
                    <a:pt x="6350" y="307340"/>
                  </a:lnTo>
                  <a:close/>
                </a:path>
                <a:path w="6350" h="544829">
                  <a:moveTo>
                    <a:pt x="6350" y="313690"/>
                  </a:moveTo>
                  <a:lnTo>
                    <a:pt x="0" y="313690"/>
                  </a:lnTo>
                  <a:lnTo>
                    <a:pt x="0" y="320039"/>
                  </a:lnTo>
                  <a:lnTo>
                    <a:pt x="6350" y="320039"/>
                  </a:lnTo>
                  <a:lnTo>
                    <a:pt x="6350" y="313690"/>
                  </a:lnTo>
                  <a:close/>
                </a:path>
                <a:path w="6350" h="544829">
                  <a:moveTo>
                    <a:pt x="6350" y="320040"/>
                  </a:moveTo>
                  <a:lnTo>
                    <a:pt x="0" y="320040"/>
                  </a:lnTo>
                  <a:lnTo>
                    <a:pt x="0" y="326389"/>
                  </a:lnTo>
                  <a:lnTo>
                    <a:pt x="6350" y="326389"/>
                  </a:lnTo>
                  <a:lnTo>
                    <a:pt x="6350" y="320040"/>
                  </a:lnTo>
                  <a:close/>
                </a:path>
                <a:path w="6350" h="544829">
                  <a:moveTo>
                    <a:pt x="6350" y="326390"/>
                  </a:moveTo>
                  <a:lnTo>
                    <a:pt x="0" y="326390"/>
                  </a:lnTo>
                  <a:lnTo>
                    <a:pt x="0" y="332739"/>
                  </a:lnTo>
                  <a:lnTo>
                    <a:pt x="6350" y="332739"/>
                  </a:lnTo>
                  <a:lnTo>
                    <a:pt x="6350" y="326390"/>
                  </a:lnTo>
                  <a:close/>
                </a:path>
                <a:path w="6350" h="544829">
                  <a:moveTo>
                    <a:pt x="6350" y="332740"/>
                  </a:moveTo>
                  <a:lnTo>
                    <a:pt x="0" y="332740"/>
                  </a:lnTo>
                  <a:lnTo>
                    <a:pt x="0" y="339089"/>
                  </a:lnTo>
                  <a:lnTo>
                    <a:pt x="6350" y="339089"/>
                  </a:lnTo>
                  <a:lnTo>
                    <a:pt x="6350" y="332740"/>
                  </a:lnTo>
                  <a:close/>
                </a:path>
                <a:path w="6350" h="544829">
                  <a:moveTo>
                    <a:pt x="6350" y="339090"/>
                  </a:moveTo>
                  <a:lnTo>
                    <a:pt x="0" y="339090"/>
                  </a:lnTo>
                  <a:lnTo>
                    <a:pt x="0" y="345439"/>
                  </a:lnTo>
                  <a:lnTo>
                    <a:pt x="6350" y="345439"/>
                  </a:lnTo>
                  <a:lnTo>
                    <a:pt x="6350" y="339090"/>
                  </a:lnTo>
                  <a:close/>
                </a:path>
                <a:path w="6350" h="544829">
                  <a:moveTo>
                    <a:pt x="6350" y="345440"/>
                  </a:moveTo>
                  <a:lnTo>
                    <a:pt x="0" y="345440"/>
                  </a:lnTo>
                  <a:lnTo>
                    <a:pt x="0" y="351789"/>
                  </a:lnTo>
                  <a:lnTo>
                    <a:pt x="6350" y="351789"/>
                  </a:lnTo>
                  <a:lnTo>
                    <a:pt x="6350" y="345440"/>
                  </a:lnTo>
                  <a:close/>
                </a:path>
                <a:path w="6350" h="544829">
                  <a:moveTo>
                    <a:pt x="6350" y="351790"/>
                  </a:moveTo>
                  <a:lnTo>
                    <a:pt x="0" y="351790"/>
                  </a:lnTo>
                  <a:lnTo>
                    <a:pt x="0" y="358139"/>
                  </a:lnTo>
                  <a:lnTo>
                    <a:pt x="6350" y="358139"/>
                  </a:lnTo>
                  <a:lnTo>
                    <a:pt x="6350" y="351790"/>
                  </a:lnTo>
                  <a:close/>
                </a:path>
                <a:path w="6350" h="544829">
                  <a:moveTo>
                    <a:pt x="6350" y="358140"/>
                  </a:moveTo>
                  <a:lnTo>
                    <a:pt x="0" y="358140"/>
                  </a:lnTo>
                  <a:lnTo>
                    <a:pt x="0" y="364489"/>
                  </a:lnTo>
                  <a:lnTo>
                    <a:pt x="6350" y="364489"/>
                  </a:lnTo>
                  <a:lnTo>
                    <a:pt x="6350" y="358140"/>
                  </a:lnTo>
                  <a:close/>
                </a:path>
                <a:path w="6350" h="544829">
                  <a:moveTo>
                    <a:pt x="6350" y="364490"/>
                  </a:moveTo>
                  <a:lnTo>
                    <a:pt x="0" y="364490"/>
                  </a:lnTo>
                  <a:lnTo>
                    <a:pt x="0" y="389889"/>
                  </a:lnTo>
                  <a:lnTo>
                    <a:pt x="6350" y="389889"/>
                  </a:lnTo>
                  <a:lnTo>
                    <a:pt x="6350" y="364490"/>
                  </a:lnTo>
                  <a:close/>
                </a:path>
                <a:path w="6350" h="544829">
                  <a:moveTo>
                    <a:pt x="6350" y="389890"/>
                  </a:moveTo>
                  <a:lnTo>
                    <a:pt x="0" y="389890"/>
                  </a:lnTo>
                  <a:lnTo>
                    <a:pt x="0" y="394969"/>
                  </a:lnTo>
                  <a:lnTo>
                    <a:pt x="6350" y="394969"/>
                  </a:lnTo>
                  <a:lnTo>
                    <a:pt x="6350" y="389890"/>
                  </a:lnTo>
                  <a:close/>
                </a:path>
                <a:path w="6350" h="544829">
                  <a:moveTo>
                    <a:pt x="6350" y="394970"/>
                  </a:moveTo>
                  <a:lnTo>
                    <a:pt x="0" y="394970"/>
                  </a:lnTo>
                  <a:lnTo>
                    <a:pt x="0" y="402589"/>
                  </a:lnTo>
                  <a:lnTo>
                    <a:pt x="6350" y="402589"/>
                  </a:lnTo>
                  <a:lnTo>
                    <a:pt x="6350" y="394970"/>
                  </a:lnTo>
                  <a:close/>
                </a:path>
                <a:path w="6350" h="544829">
                  <a:moveTo>
                    <a:pt x="6350" y="402590"/>
                  </a:moveTo>
                  <a:lnTo>
                    <a:pt x="0" y="402590"/>
                  </a:lnTo>
                  <a:lnTo>
                    <a:pt x="0" y="408939"/>
                  </a:lnTo>
                  <a:lnTo>
                    <a:pt x="6350" y="408939"/>
                  </a:lnTo>
                  <a:lnTo>
                    <a:pt x="6350" y="402590"/>
                  </a:lnTo>
                  <a:close/>
                </a:path>
                <a:path w="6350" h="544829">
                  <a:moveTo>
                    <a:pt x="6350" y="408940"/>
                  </a:moveTo>
                  <a:lnTo>
                    <a:pt x="0" y="408940"/>
                  </a:lnTo>
                  <a:lnTo>
                    <a:pt x="0" y="415289"/>
                  </a:lnTo>
                  <a:lnTo>
                    <a:pt x="6350" y="415289"/>
                  </a:lnTo>
                  <a:lnTo>
                    <a:pt x="6350" y="408940"/>
                  </a:lnTo>
                  <a:close/>
                </a:path>
                <a:path w="6350" h="544829">
                  <a:moveTo>
                    <a:pt x="6350" y="415290"/>
                  </a:moveTo>
                  <a:lnTo>
                    <a:pt x="0" y="415290"/>
                  </a:lnTo>
                  <a:lnTo>
                    <a:pt x="0" y="421639"/>
                  </a:lnTo>
                  <a:lnTo>
                    <a:pt x="6350" y="421639"/>
                  </a:lnTo>
                  <a:lnTo>
                    <a:pt x="6350" y="415290"/>
                  </a:lnTo>
                  <a:close/>
                </a:path>
                <a:path w="6350" h="544829">
                  <a:moveTo>
                    <a:pt x="6350" y="421640"/>
                  </a:moveTo>
                  <a:lnTo>
                    <a:pt x="0" y="421640"/>
                  </a:lnTo>
                  <a:lnTo>
                    <a:pt x="0" y="427989"/>
                  </a:lnTo>
                  <a:lnTo>
                    <a:pt x="6350" y="427989"/>
                  </a:lnTo>
                  <a:lnTo>
                    <a:pt x="6350" y="421640"/>
                  </a:lnTo>
                  <a:close/>
                </a:path>
                <a:path w="6350" h="544829">
                  <a:moveTo>
                    <a:pt x="6350" y="427990"/>
                  </a:moveTo>
                  <a:lnTo>
                    <a:pt x="0" y="427990"/>
                  </a:lnTo>
                  <a:lnTo>
                    <a:pt x="0" y="434339"/>
                  </a:lnTo>
                  <a:lnTo>
                    <a:pt x="6350" y="434339"/>
                  </a:lnTo>
                  <a:lnTo>
                    <a:pt x="6350" y="427990"/>
                  </a:lnTo>
                  <a:close/>
                </a:path>
                <a:path w="6350" h="544829">
                  <a:moveTo>
                    <a:pt x="6350" y="434340"/>
                  </a:moveTo>
                  <a:lnTo>
                    <a:pt x="0" y="434340"/>
                  </a:lnTo>
                  <a:lnTo>
                    <a:pt x="0" y="440689"/>
                  </a:lnTo>
                  <a:lnTo>
                    <a:pt x="6350" y="440689"/>
                  </a:lnTo>
                  <a:lnTo>
                    <a:pt x="6350" y="434340"/>
                  </a:lnTo>
                  <a:close/>
                </a:path>
                <a:path w="6350" h="544829">
                  <a:moveTo>
                    <a:pt x="6350" y="440690"/>
                  </a:moveTo>
                  <a:lnTo>
                    <a:pt x="0" y="440690"/>
                  </a:lnTo>
                  <a:lnTo>
                    <a:pt x="0" y="447039"/>
                  </a:lnTo>
                  <a:lnTo>
                    <a:pt x="6350" y="447039"/>
                  </a:lnTo>
                  <a:lnTo>
                    <a:pt x="6350" y="440690"/>
                  </a:lnTo>
                  <a:close/>
                </a:path>
                <a:path w="6350" h="544829">
                  <a:moveTo>
                    <a:pt x="6350" y="447040"/>
                  </a:moveTo>
                  <a:lnTo>
                    <a:pt x="0" y="447040"/>
                  </a:lnTo>
                  <a:lnTo>
                    <a:pt x="0" y="453389"/>
                  </a:lnTo>
                  <a:lnTo>
                    <a:pt x="6350" y="453389"/>
                  </a:lnTo>
                  <a:lnTo>
                    <a:pt x="6350" y="447040"/>
                  </a:lnTo>
                  <a:close/>
                </a:path>
                <a:path w="6350" h="544829">
                  <a:moveTo>
                    <a:pt x="6350" y="453390"/>
                  </a:moveTo>
                  <a:lnTo>
                    <a:pt x="0" y="453390"/>
                  </a:lnTo>
                  <a:lnTo>
                    <a:pt x="0" y="459739"/>
                  </a:lnTo>
                  <a:lnTo>
                    <a:pt x="6350" y="459739"/>
                  </a:lnTo>
                  <a:lnTo>
                    <a:pt x="6350" y="453390"/>
                  </a:lnTo>
                  <a:close/>
                </a:path>
                <a:path w="6350" h="544829">
                  <a:moveTo>
                    <a:pt x="6350" y="459740"/>
                  </a:moveTo>
                  <a:lnTo>
                    <a:pt x="0" y="459740"/>
                  </a:lnTo>
                  <a:lnTo>
                    <a:pt x="0" y="477519"/>
                  </a:lnTo>
                  <a:lnTo>
                    <a:pt x="6350" y="477519"/>
                  </a:lnTo>
                  <a:lnTo>
                    <a:pt x="6350" y="459740"/>
                  </a:lnTo>
                  <a:close/>
                </a:path>
                <a:path w="6350" h="544829">
                  <a:moveTo>
                    <a:pt x="6350" y="477520"/>
                  </a:moveTo>
                  <a:lnTo>
                    <a:pt x="0" y="477520"/>
                  </a:lnTo>
                  <a:lnTo>
                    <a:pt x="0" y="485139"/>
                  </a:lnTo>
                  <a:lnTo>
                    <a:pt x="6350" y="485139"/>
                  </a:lnTo>
                  <a:lnTo>
                    <a:pt x="6350" y="477520"/>
                  </a:lnTo>
                  <a:close/>
                </a:path>
                <a:path w="6350" h="544829">
                  <a:moveTo>
                    <a:pt x="6350" y="485140"/>
                  </a:moveTo>
                  <a:lnTo>
                    <a:pt x="0" y="485140"/>
                  </a:lnTo>
                  <a:lnTo>
                    <a:pt x="0" y="490219"/>
                  </a:lnTo>
                  <a:lnTo>
                    <a:pt x="6350" y="490219"/>
                  </a:lnTo>
                  <a:lnTo>
                    <a:pt x="6350" y="485140"/>
                  </a:lnTo>
                  <a:close/>
                </a:path>
                <a:path w="6350" h="544829">
                  <a:moveTo>
                    <a:pt x="6350" y="490220"/>
                  </a:moveTo>
                  <a:lnTo>
                    <a:pt x="0" y="490220"/>
                  </a:lnTo>
                  <a:lnTo>
                    <a:pt x="0" y="497839"/>
                  </a:lnTo>
                  <a:lnTo>
                    <a:pt x="6350" y="497839"/>
                  </a:lnTo>
                  <a:lnTo>
                    <a:pt x="6350" y="490220"/>
                  </a:lnTo>
                  <a:close/>
                </a:path>
                <a:path w="6350" h="544829">
                  <a:moveTo>
                    <a:pt x="6350" y="497840"/>
                  </a:moveTo>
                  <a:lnTo>
                    <a:pt x="0" y="497840"/>
                  </a:lnTo>
                  <a:lnTo>
                    <a:pt x="0" y="504189"/>
                  </a:lnTo>
                  <a:lnTo>
                    <a:pt x="6350" y="504189"/>
                  </a:lnTo>
                  <a:lnTo>
                    <a:pt x="6350" y="497840"/>
                  </a:lnTo>
                  <a:close/>
                </a:path>
                <a:path w="6350" h="544829">
                  <a:moveTo>
                    <a:pt x="6350" y="504190"/>
                  </a:moveTo>
                  <a:lnTo>
                    <a:pt x="0" y="504190"/>
                  </a:lnTo>
                  <a:lnTo>
                    <a:pt x="0" y="510539"/>
                  </a:lnTo>
                  <a:lnTo>
                    <a:pt x="6350" y="510539"/>
                  </a:lnTo>
                  <a:lnTo>
                    <a:pt x="6350" y="504190"/>
                  </a:lnTo>
                  <a:close/>
                </a:path>
                <a:path w="6350" h="544829">
                  <a:moveTo>
                    <a:pt x="6350" y="510540"/>
                  </a:moveTo>
                  <a:lnTo>
                    <a:pt x="0" y="510540"/>
                  </a:lnTo>
                  <a:lnTo>
                    <a:pt x="0" y="516889"/>
                  </a:lnTo>
                  <a:lnTo>
                    <a:pt x="6350" y="516889"/>
                  </a:lnTo>
                  <a:lnTo>
                    <a:pt x="6350" y="510540"/>
                  </a:lnTo>
                  <a:close/>
                </a:path>
                <a:path w="6350" h="544829">
                  <a:moveTo>
                    <a:pt x="6350" y="516890"/>
                  </a:moveTo>
                  <a:lnTo>
                    <a:pt x="0" y="516890"/>
                  </a:lnTo>
                  <a:lnTo>
                    <a:pt x="0" y="523239"/>
                  </a:lnTo>
                  <a:lnTo>
                    <a:pt x="6350" y="523239"/>
                  </a:lnTo>
                  <a:lnTo>
                    <a:pt x="6350" y="516890"/>
                  </a:lnTo>
                  <a:close/>
                </a:path>
                <a:path w="6350" h="544829">
                  <a:moveTo>
                    <a:pt x="6350" y="523240"/>
                  </a:moveTo>
                  <a:lnTo>
                    <a:pt x="0" y="523240"/>
                  </a:lnTo>
                  <a:lnTo>
                    <a:pt x="0" y="529589"/>
                  </a:lnTo>
                  <a:lnTo>
                    <a:pt x="6350" y="529589"/>
                  </a:lnTo>
                  <a:lnTo>
                    <a:pt x="6350" y="523240"/>
                  </a:lnTo>
                  <a:close/>
                </a:path>
                <a:path w="6350" h="544829">
                  <a:moveTo>
                    <a:pt x="6350" y="529590"/>
                  </a:moveTo>
                  <a:lnTo>
                    <a:pt x="0" y="529590"/>
                  </a:lnTo>
                  <a:lnTo>
                    <a:pt x="0" y="535939"/>
                  </a:lnTo>
                  <a:lnTo>
                    <a:pt x="6350" y="535939"/>
                  </a:lnTo>
                  <a:lnTo>
                    <a:pt x="6350" y="529590"/>
                  </a:lnTo>
                  <a:close/>
                </a:path>
                <a:path w="6350" h="544829">
                  <a:moveTo>
                    <a:pt x="6350" y="535940"/>
                  </a:moveTo>
                  <a:lnTo>
                    <a:pt x="0" y="535940"/>
                  </a:lnTo>
                  <a:lnTo>
                    <a:pt x="0" y="539750"/>
                  </a:lnTo>
                  <a:lnTo>
                    <a:pt x="1270" y="539750"/>
                  </a:lnTo>
                  <a:lnTo>
                    <a:pt x="1270" y="541019"/>
                  </a:lnTo>
                  <a:lnTo>
                    <a:pt x="2539" y="541019"/>
                  </a:lnTo>
                  <a:lnTo>
                    <a:pt x="2539" y="542289"/>
                  </a:lnTo>
                  <a:lnTo>
                    <a:pt x="6350" y="542289"/>
                  </a:lnTo>
                  <a:lnTo>
                    <a:pt x="6350" y="535940"/>
                  </a:lnTo>
                  <a:close/>
                </a:path>
                <a:path w="6350" h="544829">
                  <a:moveTo>
                    <a:pt x="6350" y="542290"/>
                  </a:moveTo>
                  <a:lnTo>
                    <a:pt x="3810" y="542290"/>
                  </a:lnTo>
                  <a:lnTo>
                    <a:pt x="3810" y="543560"/>
                  </a:lnTo>
                  <a:lnTo>
                    <a:pt x="5079" y="543560"/>
                  </a:lnTo>
                  <a:lnTo>
                    <a:pt x="5079" y="544830"/>
                  </a:lnTo>
                  <a:lnTo>
                    <a:pt x="6350" y="544830"/>
                  </a:lnTo>
                  <a:lnTo>
                    <a:pt x="6350" y="542290"/>
                  </a:lnTo>
                  <a:close/>
                </a:path>
              </a:pathLst>
            </a:custGeom>
            <a:solidFill>
              <a:srgbClr val="0C00FC"/>
            </a:solidFill>
          </p:spPr>
          <p:txBody>
            <a:bodyPr bIns="0" lIns="0" rIns="0" rtlCol="0" tIns="0" wrap="square"/>
            <a:p/>
          </p:txBody>
        </p:sp>
        <p:sp>
          <p:nvSpPr>
            <p:cNvPr id="1050038" name="object 1339"/>
            <p:cNvSpPr/>
            <p:nvPr/>
          </p:nvSpPr>
          <p:spPr>
            <a:xfrm>
              <a:off x="6380480" y="4582159"/>
              <a:ext cx="7620" cy="528320"/>
            </a:xfrm>
            <a:custGeom>
              <a:avLst/>
              <a:ahLst/>
              <a:rect l="l" t="t" r="r" b="b"/>
              <a:pathLst>
                <a:path w="7620" h="528320">
                  <a:moveTo>
                    <a:pt x="7620" y="0"/>
                  </a:moveTo>
                  <a:lnTo>
                    <a:pt x="6350" y="0"/>
                  </a:lnTo>
                  <a:lnTo>
                    <a:pt x="6350" y="2539"/>
                  </a:lnTo>
                  <a:lnTo>
                    <a:pt x="5080" y="2539"/>
                  </a:lnTo>
                  <a:lnTo>
                    <a:pt x="5080" y="5079"/>
                  </a:lnTo>
                  <a:lnTo>
                    <a:pt x="7620" y="5079"/>
                  </a:lnTo>
                  <a:lnTo>
                    <a:pt x="7620" y="0"/>
                  </a:lnTo>
                  <a:close/>
                </a:path>
                <a:path w="7620" h="528320">
                  <a:moveTo>
                    <a:pt x="7620" y="5080"/>
                  </a:moveTo>
                  <a:lnTo>
                    <a:pt x="3810" y="5080"/>
                  </a:lnTo>
                  <a:lnTo>
                    <a:pt x="3810" y="7619"/>
                  </a:lnTo>
                  <a:lnTo>
                    <a:pt x="2540" y="7619"/>
                  </a:lnTo>
                  <a:lnTo>
                    <a:pt x="2540" y="11429"/>
                  </a:lnTo>
                  <a:lnTo>
                    <a:pt x="7620" y="11429"/>
                  </a:lnTo>
                  <a:lnTo>
                    <a:pt x="7620" y="5080"/>
                  </a:lnTo>
                  <a:close/>
                </a:path>
                <a:path w="7620" h="528320">
                  <a:moveTo>
                    <a:pt x="7620" y="11430"/>
                  </a:moveTo>
                  <a:lnTo>
                    <a:pt x="1270" y="11430"/>
                  </a:lnTo>
                  <a:lnTo>
                    <a:pt x="1270" y="13969"/>
                  </a:lnTo>
                  <a:lnTo>
                    <a:pt x="0" y="13969"/>
                  </a:lnTo>
                  <a:lnTo>
                    <a:pt x="0" y="17779"/>
                  </a:lnTo>
                  <a:lnTo>
                    <a:pt x="7620" y="17779"/>
                  </a:lnTo>
                  <a:lnTo>
                    <a:pt x="7620" y="11430"/>
                  </a:lnTo>
                  <a:close/>
                </a:path>
                <a:path w="7620" h="528320">
                  <a:moveTo>
                    <a:pt x="7620" y="17780"/>
                  </a:moveTo>
                  <a:lnTo>
                    <a:pt x="0" y="17780"/>
                  </a:lnTo>
                  <a:lnTo>
                    <a:pt x="0" y="24129"/>
                  </a:lnTo>
                  <a:lnTo>
                    <a:pt x="7620" y="24129"/>
                  </a:lnTo>
                  <a:lnTo>
                    <a:pt x="7620" y="17780"/>
                  </a:lnTo>
                  <a:close/>
                </a:path>
                <a:path w="7620" h="528320">
                  <a:moveTo>
                    <a:pt x="7620" y="24130"/>
                  </a:moveTo>
                  <a:lnTo>
                    <a:pt x="0" y="24130"/>
                  </a:lnTo>
                  <a:lnTo>
                    <a:pt x="0" y="29209"/>
                  </a:lnTo>
                  <a:lnTo>
                    <a:pt x="7620" y="29209"/>
                  </a:lnTo>
                  <a:lnTo>
                    <a:pt x="7620" y="24130"/>
                  </a:lnTo>
                  <a:close/>
                </a:path>
                <a:path w="7620" h="528320">
                  <a:moveTo>
                    <a:pt x="7620" y="29210"/>
                  </a:moveTo>
                  <a:lnTo>
                    <a:pt x="0" y="29210"/>
                  </a:lnTo>
                  <a:lnTo>
                    <a:pt x="0" y="36829"/>
                  </a:lnTo>
                  <a:lnTo>
                    <a:pt x="7620" y="36829"/>
                  </a:lnTo>
                  <a:lnTo>
                    <a:pt x="7620" y="29210"/>
                  </a:lnTo>
                  <a:close/>
                </a:path>
                <a:path w="7620" h="528320">
                  <a:moveTo>
                    <a:pt x="7620" y="36830"/>
                  </a:moveTo>
                  <a:lnTo>
                    <a:pt x="0" y="36830"/>
                  </a:lnTo>
                  <a:lnTo>
                    <a:pt x="0" y="43179"/>
                  </a:lnTo>
                  <a:lnTo>
                    <a:pt x="7620" y="43179"/>
                  </a:lnTo>
                  <a:lnTo>
                    <a:pt x="7620" y="36830"/>
                  </a:lnTo>
                  <a:close/>
                </a:path>
                <a:path w="7620" h="528320">
                  <a:moveTo>
                    <a:pt x="7620" y="43180"/>
                  </a:moveTo>
                  <a:lnTo>
                    <a:pt x="0" y="43180"/>
                  </a:lnTo>
                  <a:lnTo>
                    <a:pt x="0" y="49529"/>
                  </a:lnTo>
                  <a:lnTo>
                    <a:pt x="7620" y="49529"/>
                  </a:lnTo>
                  <a:lnTo>
                    <a:pt x="7620" y="43180"/>
                  </a:lnTo>
                  <a:close/>
                </a:path>
                <a:path w="7620" h="528320">
                  <a:moveTo>
                    <a:pt x="7620" y="49530"/>
                  </a:moveTo>
                  <a:lnTo>
                    <a:pt x="0" y="49530"/>
                  </a:lnTo>
                  <a:lnTo>
                    <a:pt x="0" y="55879"/>
                  </a:lnTo>
                  <a:lnTo>
                    <a:pt x="7620" y="55879"/>
                  </a:lnTo>
                  <a:lnTo>
                    <a:pt x="7620" y="49530"/>
                  </a:lnTo>
                  <a:close/>
                </a:path>
                <a:path w="7620" h="528320">
                  <a:moveTo>
                    <a:pt x="7620" y="55880"/>
                  </a:moveTo>
                  <a:lnTo>
                    <a:pt x="0" y="55880"/>
                  </a:lnTo>
                  <a:lnTo>
                    <a:pt x="0" y="62229"/>
                  </a:lnTo>
                  <a:lnTo>
                    <a:pt x="7620" y="62229"/>
                  </a:lnTo>
                  <a:lnTo>
                    <a:pt x="7620" y="55880"/>
                  </a:lnTo>
                  <a:close/>
                </a:path>
                <a:path w="7620" h="528320">
                  <a:moveTo>
                    <a:pt x="7620" y="62230"/>
                  </a:moveTo>
                  <a:lnTo>
                    <a:pt x="0" y="62230"/>
                  </a:lnTo>
                  <a:lnTo>
                    <a:pt x="0" y="68579"/>
                  </a:lnTo>
                  <a:lnTo>
                    <a:pt x="7620" y="68579"/>
                  </a:lnTo>
                  <a:lnTo>
                    <a:pt x="7620" y="62230"/>
                  </a:lnTo>
                  <a:close/>
                </a:path>
                <a:path w="7620" h="528320">
                  <a:moveTo>
                    <a:pt x="7620" y="68580"/>
                  </a:moveTo>
                  <a:lnTo>
                    <a:pt x="0" y="68580"/>
                  </a:lnTo>
                  <a:lnTo>
                    <a:pt x="0" y="74929"/>
                  </a:lnTo>
                  <a:lnTo>
                    <a:pt x="7620" y="74929"/>
                  </a:lnTo>
                  <a:lnTo>
                    <a:pt x="7620" y="68580"/>
                  </a:lnTo>
                  <a:close/>
                </a:path>
                <a:path w="7620" h="528320">
                  <a:moveTo>
                    <a:pt x="7620" y="74930"/>
                  </a:moveTo>
                  <a:lnTo>
                    <a:pt x="0" y="74930"/>
                  </a:lnTo>
                  <a:lnTo>
                    <a:pt x="0" y="81279"/>
                  </a:lnTo>
                  <a:lnTo>
                    <a:pt x="7620" y="81279"/>
                  </a:lnTo>
                  <a:lnTo>
                    <a:pt x="7620" y="74930"/>
                  </a:lnTo>
                  <a:close/>
                </a:path>
                <a:path w="7620" h="528320">
                  <a:moveTo>
                    <a:pt x="7620" y="81280"/>
                  </a:moveTo>
                  <a:lnTo>
                    <a:pt x="0" y="81280"/>
                  </a:lnTo>
                  <a:lnTo>
                    <a:pt x="0" y="87629"/>
                  </a:lnTo>
                  <a:lnTo>
                    <a:pt x="7620" y="87629"/>
                  </a:lnTo>
                  <a:lnTo>
                    <a:pt x="7620" y="81280"/>
                  </a:lnTo>
                  <a:close/>
                </a:path>
                <a:path w="7620" h="528320">
                  <a:moveTo>
                    <a:pt x="7620" y="87630"/>
                  </a:moveTo>
                  <a:lnTo>
                    <a:pt x="0" y="87630"/>
                  </a:lnTo>
                  <a:lnTo>
                    <a:pt x="0" y="88900"/>
                  </a:lnTo>
                  <a:lnTo>
                    <a:pt x="5080" y="88900"/>
                  </a:lnTo>
                  <a:lnTo>
                    <a:pt x="5080" y="90169"/>
                  </a:lnTo>
                  <a:lnTo>
                    <a:pt x="7620" y="90169"/>
                  </a:lnTo>
                  <a:lnTo>
                    <a:pt x="7620" y="87630"/>
                  </a:lnTo>
                  <a:close/>
                </a:path>
                <a:path w="7620" h="528320">
                  <a:moveTo>
                    <a:pt x="7620" y="264159"/>
                  </a:moveTo>
                  <a:lnTo>
                    <a:pt x="6350" y="264159"/>
                  </a:lnTo>
                  <a:lnTo>
                    <a:pt x="6350" y="265429"/>
                  </a:lnTo>
                  <a:lnTo>
                    <a:pt x="7620" y="265429"/>
                  </a:lnTo>
                  <a:lnTo>
                    <a:pt x="7620" y="264159"/>
                  </a:lnTo>
                  <a:close/>
                </a:path>
                <a:path w="7620" h="528320">
                  <a:moveTo>
                    <a:pt x="7620" y="265430"/>
                  </a:moveTo>
                  <a:lnTo>
                    <a:pt x="5080" y="265430"/>
                  </a:lnTo>
                  <a:lnTo>
                    <a:pt x="5080" y="266700"/>
                  </a:lnTo>
                  <a:lnTo>
                    <a:pt x="3810" y="266700"/>
                  </a:lnTo>
                  <a:lnTo>
                    <a:pt x="3810" y="267969"/>
                  </a:lnTo>
                  <a:lnTo>
                    <a:pt x="2540" y="267969"/>
                  </a:lnTo>
                  <a:lnTo>
                    <a:pt x="2540" y="269239"/>
                  </a:lnTo>
                  <a:lnTo>
                    <a:pt x="1270" y="269239"/>
                  </a:lnTo>
                  <a:lnTo>
                    <a:pt x="1270" y="270509"/>
                  </a:lnTo>
                  <a:lnTo>
                    <a:pt x="0" y="270509"/>
                  </a:lnTo>
                  <a:lnTo>
                    <a:pt x="0" y="271779"/>
                  </a:lnTo>
                  <a:lnTo>
                    <a:pt x="7620" y="271779"/>
                  </a:lnTo>
                  <a:lnTo>
                    <a:pt x="7620" y="265430"/>
                  </a:lnTo>
                  <a:close/>
                </a:path>
                <a:path w="7620" h="528320">
                  <a:moveTo>
                    <a:pt x="7620" y="271780"/>
                  </a:moveTo>
                  <a:lnTo>
                    <a:pt x="0" y="271780"/>
                  </a:lnTo>
                  <a:lnTo>
                    <a:pt x="0" y="278129"/>
                  </a:lnTo>
                  <a:lnTo>
                    <a:pt x="7620" y="278129"/>
                  </a:lnTo>
                  <a:lnTo>
                    <a:pt x="7620" y="271780"/>
                  </a:lnTo>
                  <a:close/>
                </a:path>
                <a:path w="7620" h="528320">
                  <a:moveTo>
                    <a:pt x="7620" y="278130"/>
                  </a:moveTo>
                  <a:lnTo>
                    <a:pt x="0" y="278130"/>
                  </a:lnTo>
                  <a:lnTo>
                    <a:pt x="0" y="284479"/>
                  </a:lnTo>
                  <a:lnTo>
                    <a:pt x="7620" y="284479"/>
                  </a:lnTo>
                  <a:lnTo>
                    <a:pt x="7620" y="278130"/>
                  </a:lnTo>
                  <a:close/>
                </a:path>
                <a:path w="7620" h="528320">
                  <a:moveTo>
                    <a:pt x="7620" y="284480"/>
                  </a:moveTo>
                  <a:lnTo>
                    <a:pt x="0" y="284480"/>
                  </a:lnTo>
                  <a:lnTo>
                    <a:pt x="0" y="290829"/>
                  </a:lnTo>
                  <a:lnTo>
                    <a:pt x="7620" y="290829"/>
                  </a:lnTo>
                  <a:lnTo>
                    <a:pt x="7620" y="284480"/>
                  </a:lnTo>
                  <a:close/>
                </a:path>
                <a:path w="7620" h="528320">
                  <a:moveTo>
                    <a:pt x="7620" y="290830"/>
                  </a:moveTo>
                  <a:lnTo>
                    <a:pt x="0" y="290830"/>
                  </a:lnTo>
                  <a:lnTo>
                    <a:pt x="0" y="297179"/>
                  </a:lnTo>
                  <a:lnTo>
                    <a:pt x="7620" y="297179"/>
                  </a:lnTo>
                  <a:lnTo>
                    <a:pt x="7620" y="290830"/>
                  </a:lnTo>
                  <a:close/>
                </a:path>
                <a:path w="7620" h="528320">
                  <a:moveTo>
                    <a:pt x="7620" y="297180"/>
                  </a:moveTo>
                  <a:lnTo>
                    <a:pt x="0" y="297180"/>
                  </a:lnTo>
                  <a:lnTo>
                    <a:pt x="0" y="303529"/>
                  </a:lnTo>
                  <a:lnTo>
                    <a:pt x="7620" y="303529"/>
                  </a:lnTo>
                  <a:lnTo>
                    <a:pt x="7620" y="297180"/>
                  </a:lnTo>
                  <a:close/>
                </a:path>
                <a:path w="7620" h="528320">
                  <a:moveTo>
                    <a:pt x="7620" y="303530"/>
                  </a:moveTo>
                  <a:lnTo>
                    <a:pt x="0" y="303530"/>
                  </a:lnTo>
                  <a:lnTo>
                    <a:pt x="0" y="309879"/>
                  </a:lnTo>
                  <a:lnTo>
                    <a:pt x="7620" y="309879"/>
                  </a:lnTo>
                  <a:lnTo>
                    <a:pt x="7620" y="303530"/>
                  </a:lnTo>
                  <a:close/>
                </a:path>
                <a:path w="7620" h="528320">
                  <a:moveTo>
                    <a:pt x="7620" y="309880"/>
                  </a:moveTo>
                  <a:lnTo>
                    <a:pt x="0" y="309880"/>
                  </a:lnTo>
                  <a:lnTo>
                    <a:pt x="0" y="316229"/>
                  </a:lnTo>
                  <a:lnTo>
                    <a:pt x="7620" y="316229"/>
                  </a:lnTo>
                  <a:lnTo>
                    <a:pt x="7620" y="309880"/>
                  </a:lnTo>
                  <a:close/>
                </a:path>
                <a:path w="7620" h="528320">
                  <a:moveTo>
                    <a:pt x="7620" y="316230"/>
                  </a:moveTo>
                  <a:lnTo>
                    <a:pt x="0" y="316230"/>
                  </a:lnTo>
                  <a:lnTo>
                    <a:pt x="0" y="322579"/>
                  </a:lnTo>
                  <a:lnTo>
                    <a:pt x="7620" y="322579"/>
                  </a:lnTo>
                  <a:lnTo>
                    <a:pt x="7620" y="316230"/>
                  </a:lnTo>
                  <a:close/>
                </a:path>
                <a:path w="7620" h="528320">
                  <a:moveTo>
                    <a:pt x="7620" y="322580"/>
                  </a:moveTo>
                  <a:lnTo>
                    <a:pt x="0" y="322580"/>
                  </a:lnTo>
                  <a:lnTo>
                    <a:pt x="0" y="328929"/>
                  </a:lnTo>
                  <a:lnTo>
                    <a:pt x="7620" y="328929"/>
                  </a:lnTo>
                  <a:lnTo>
                    <a:pt x="7620" y="322580"/>
                  </a:lnTo>
                  <a:close/>
                </a:path>
                <a:path w="7620" h="528320">
                  <a:moveTo>
                    <a:pt x="7620" y="328930"/>
                  </a:moveTo>
                  <a:lnTo>
                    <a:pt x="0" y="328930"/>
                  </a:lnTo>
                  <a:lnTo>
                    <a:pt x="0" y="335279"/>
                  </a:lnTo>
                  <a:lnTo>
                    <a:pt x="7620" y="335279"/>
                  </a:lnTo>
                  <a:lnTo>
                    <a:pt x="7620" y="328930"/>
                  </a:lnTo>
                  <a:close/>
                </a:path>
                <a:path w="7620" h="528320">
                  <a:moveTo>
                    <a:pt x="7620" y="335280"/>
                  </a:moveTo>
                  <a:lnTo>
                    <a:pt x="0" y="335280"/>
                  </a:lnTo>
                  <a:lnTo>
                    <a:pt x="0" y="341629"/>
                  </a:lnTo>
                  <a:lnTo>
                    <a:pt x="7620" y="341629"/>
                  </a:lnTo>
                  <a:lnTo>
                    <a:pt x="7620" y="335280"/>
                  </a:lnTo>
                  <a:close/>
                </a:path>
                <a:path w="7620" h="528320">
                  <a:moveTo>
                    <a:pt x="7620" y="341630"/>
                  </a:moveTo>
                  <a:lnTo>
                    <a:pt x="0" y="341630"/>
                  </a:lnTo>
                  <a:lnTo>
                    <a:pt x="0" y="347979"/>
                  </a:lnTo>
                  <a:lnTo>
                    <a:pt x="7620" y="347979"/>
                  </a:lnTo>
                  <a:lnTo>
                    <a:pt x="7620" y="341630"/>
                  </a:lnTo>
                  <a:close/>
                </a:path>
                <a:path w="7620" h="528320">
                  <a:moveTo>
                    <a:pt x="7620" y="347980"/>
                  </a:moveTo>
                  <a:lnTo>
                    <a:pt x="0" y="347980"/>
                  </a:lnTo>
                  <a:lnTo>
                    <a:pt x="0" y="354329"/>
                  </a:lnTo>
                  <a:lnTo>
                    <a:pt x="7620" y="354329"/>
                  </a:lnTo>
                  <a:lnTo>
                    <a:pt x="7620" y="347980"/>
                  </a:lnTo>
                  <a:close/>
                </a:path>
                <a:path w="7620" h="528320">
                  <a:moveTo>
                    <a:pt x="7620" y="354330"/>
                  </a:moveTo>
                  <a:lnTo>
                    <a:pt x="0" y="354330"/>
                  </a:lnTo>
                  <a:lnTo>
                    <a:pt x="0" y="379729"/>
                  </a:lnTo>
                  <a:lnTo>
                    <a:pt x="7620" y="379729"/>
                  </a:lnTo>
                  <a:lnTo>
                    <a:pt x="7620" y="354330"/>
                  </a:lnTo>
                  <a:close/>
                </a:path>
                <a:path w="7620" h="528320">
                  <a:moveTo>
                    <a:pt x="7620" y="379730"/>
                  </a:moveTo>
                  <a:lnTo>
                    <a:pt x="0" y="379730"/>
                  </a:lnTo>
                  <a:lnTo>
                    <a:pt x="0" y="384809"/>
                  </a:lnTo>
                  <a:lnTo>
                    <a:pt x="7620" y="384809"/>
                  </a:lnTo>
                  <a:lnTo>
                    <a:pt x="7620" y="379730"/>
                  </a:lnTo>
                  <a:close/>
                </a:path>
                <a:path w="7620" h="528320">
                  <a:moveTo>
                    <a:pt x="7620" y="384810"/>
                  </a:moveTo>
                  <a:lnTo>
                    <a:pt x="0" y="384810"/>
                  </a:lnTo>
                  <a:lnTo>
                    <a:pt x="0" y="392429"/>
                  </a:lnTo>
                  <a:lnTo>
                    <a:pt x="7620" y="392429"/>
                  </a:lnTo>
                  <a:lnTo>
                    <a:pt x="7620" y="384810"/>
                  </a:lnTo>
                  <a:close/>
                </a:path>
                <a:path w="7620" h="528320">
                  <a:moveTo>
                    <a:pt x="7620" y="392430"/>
                  </a:moveTo>
                  <a:lnTo>
                    <a:pt x="0" y="392430"/>
                  </a:lnTo>
                  <a:lnTo>
                    <a:pt x="0" y="398779"/>
                  </a:lnTo>
                  <a:lnTo>
                    <a:pt x="7620" y="398779"/>
                  </a:lnTo>
                  <a:lnTo>
                    <a:pt x="7620" y="392430"/>
                  </a:lnTo>
                  <a:close/>
                </a:path>
                <a:path w="7620" h="528320">
                  <a:moveTo>
                    <a:pt x="7620" y="398780"/>
                  </a:moveTo>
                  <a:lnTo>
                    <a:pt x="0" y="398780"/>
                  </a:lnTo>
                  <a:lnTo>
                    <a:pt x="0" y="405129"/>
                  </a:lnTo>
                  <a:lnTo>
                    <a:pt x="7620" y="405129"/>
                  </a:lnTo>
                  <a:lnTo>
                    <a:pt x="7620" y="398780"/>
                  </a:lnTo>
                  <a:close/>
                </a:path>
                <a:path w="7620" h="528320">
                  <a:moveTo>
                    <a:pt x="7620" y="405130"/>
                  </a:moveTo>
                  <a:lnTo>
                    <a:pt x="0" y="405130"/>
                  </a:lnTo>
                  <a:lnTo>
                    <a:pt x="0" y="411479"/>
                  </a:lnTo>
                  <a:lnTo>
                    <a:pt x="7620" y="411479"/>
                  </a:lnTo>
                  <a:lnTo>
                    <a:pt x="7620" y="405130"/>
                  </a:lnTo>
                  <a:close/>
                </a:path>
                <a:path w="7620" h="528320">
                  <a:moveTo>
                    <a:pt x="7620" y="411480"/>
                  </a:moveTo>
                  <a:lnTo>
                    <a:pt x="0" y="411480"/>
                  </a:lnTo>
                  <a:lnTo>
                    <a:pt x="0" y="417829"/>
                  </a:lnTo>
                  <a:lnTo>
                    <a:pt x="7620" y="417829"/>
                  </a:lnTo>
                  <a:lnTo>
                    <a:pt x="7620" y="411480"/>
                  </a:lnTo>
                  <a:close/>
                </a:path>
                <a:path w="7620" h="528320">
                  <a:moveTo>
                    <a:pt x="7620" y="417830"/>
                  </a:moveTo>
                  <a:lnTo>
                    <a:pt x="0" y="417830"/>
                  </a:lnTo>
                  <a:lnTo>
                    <a:pt x="0" y="424179"/>
                  </a:lnTo>
                  <a:lnTo>
                    <a:pt x="7620" y="424179"/>
                  </a:lnTo>
                  <a:lnTo>
                    <a:pt x="7620" y="417830"/>
                  </a:lnTo>
                  <a:close/>
                </a:path>
                <a:path w="7620" h="528320">
                  <a:moveTo>
                    <a:pt x="7620" y="424180"/>
                  </a:moveTo>
                  <a:lnTo>
                    <a:pt x="0" y="424180"/>
                  </a:lnTo>
                  <a:lnTo>
                    <a:pt x="0" y="430529"/>
                  </a:lnTo>
                  <a:lnTo>
                    <a:pt x="7620" y="430529"/>
                  </a:lnTo>
                  <a:lnTo>
                    <a:pt x="7620" y="424180"/>
                  </a:lnTo>
                  <a:close/>
                </a:path>
                <a:path w="7620" h="528320">
                  <a:moveTo>
                    <a:pt x="7620" y="430530"/>
                  </a:moveTo>
                  <a:lnTo>
                    <a:pt x="0" y="430530"/>
                  </a:lnTo>
                  <a:lnTo>
                    <a:pt x="0" y="436879"/>
                  </a:lnTo>
                  <a:lnTo>
                    <a:pt x="7620" y="436879"/>
                  </a:lnTo>
                  <a:lnTo>
                    <a:pt x="7620" y="430530"/>
                  </a:lnTo>
                  <a:close/>
                </a:path>
                <a:path w="7620" h="528320">
                  <a:moveTo>
                    <a:pt x="7620" y="436880"/>
                  </a:moveTo>
                  <a:lnTo>
                    <a:pt x="0" y="436880"/>
                  </a:lnTo>
                  <a:lnTo>
                    <a:pt x="0" y="443229"/>
                  </a:lnTo>
                  <a:lnTo>
                    <a:pt x="7620" y="443229"/>
                  </a:lnTo>
                  <a:lnTo>
                    <a:pt x="7620" y="436880"/>
                  </a:lnTo>
                  <a:close/>
                </a:path>
                <a:path w="7620" h="528320">
                  <a:moveTo>
                    <a:pt x="7620" y="443230"/>
                  </a:moveTo>
                  <a:lnTo>
                    <a:pt x="0" y="443230"/>
                  </a:lnTo>
                  <a:lnTo>
                    <a:pt x="0" y="449579"/>
                  </a:lnTo>
                  <a:lnTo>
                    <a:pt x="7620" y="449579"/>
                  </a:lnTo>
                  <a:lnTo>
                    <a:pt x="7620" y="443230"/>
                  </a:lnTo>
                  <a:close/>
                </a:path>
                <a:path w="7620" h="528320">
                  <a:moveTo>
                    <a:pt x="7620" y="449580"/>
                  </a:moveTo>
                  <a:lnTo>
                    <a:pt x="0" y="449580"/>
                  </a:lnTo>
                  <a:lnTo>
                    <a:pt x="0" y="467359"/>
                  </a:lnTo>
                  <a:lnTo>
                    <a:pt x="7620" y="467359"/>
                  </a:lnTo>
                  <a:lnTo>
                    <a:pt x="7620" y="449580"/>
                  </a:lnTo>
                  <a:close/>
                </a:path>
                <a:path w="7620" h="528320">
                  <a:moveTo>
                    <a:pt x="7620" y="467360"/>
                  </a:moveTo>
                  <a:lnTo>
                    <a:pt x="0" y="467360"/>
                  </a:lnTo>
                  <a:lnTo>
                    <a:pt x="0" y="474979"/>
                  </a:lnTo>
                  <a:lnTo>
                    <a:pt x="7620" y="474979"/>
                  </a:lnTo>
                  <a:lnTo>
                    <a:pt x="7620" y="467360"/>
                  </a:lnTo>
                  <a:close/>
                </a:path>
                <a:path w="7620" h="528320">
                  <a:moveTo>
                    <a:pt x="7620" y="474980"/>
                  </a:moveTo>
                  <a:lnTo>
                    <a:pt x="0" y="474980"/>
                  </a:lnTo>
                  <a:lnTo>
                    <a:pt x="0" y="480059"/>
                  </a:lnTo>
                  <a:lnTo>
                    <a:pt x="7620" y="480059"/>
                  </a:lnTo>
                  <a:lnTo>
                    <a:pt x="7620" y="474980"/>
                  </a:lnTo>
                  <a:close/>
                </a:path>
                <a:path w="7620" h="528320">
                  <a:moveTo>
                    <a:pt x="7620" y="480060"/>
                  </a:moveTo>
                  <a:lnTo>
                    <a:pt x="0" y="480060"/>
                  </a:lnTo>
                  <a:lnTo>
                    <a:pt x="0" y="487679"/>
                  </a:lnTo>
                  <a:lnTo>
                    <a:pt x="7620" y="487679"/>
                  </a:lnTo>
                  <a:lnTo>
                    <a:pt x="7620" y="480060"/>
                  </a:lnTo>
                  <a:close/>
                </a:path>
                <a:path w="7620" h="528320">
                  <a:moveTo>
                    <a:pt x="7620" y="487680"/>
                  </a:moveTo>
                  <a:lnTo>
                    <a:pt x="0" y="487680"/>
                  </a:lnTo>
                  <a:lnTo>
                    <a:pt x="0" y="494029"/>
                  </a:lnTo>
                  <a:lnTo>
                    <a:pt x="7620" y="494029"/>
                  </a:lnTo>
                  <a:lnTo>
                    <a:pt x="7620" y="487680"/>
                  </a:lnTo>
                  <a:close/>
                </a:path>
                <a:path w="7620" h="528320">
                  <a:moveTo>
                    <a:pt x="7620" y="494030"/>
                  </a:moveTo>
                  <a:lnTo>
                    <a:pt x="0" y="494030"/>
                  </a:lnTo>
                  <a:lnTo>
                    <a:pt x="0" y="500379"/>
                  </a:lnTo>
                  <a:lnTo>
                    <a:pt x="7620" y="500379"/>
                  </a:lnTo>
                  <a:lnTo>
                    <a:pt x="7620" y="494030"/>
                  </a:lnTo>
                  <a:close/>
                </a:path>
                <a:path w="7620" h="528320">
                  <a:moveTo>
                    <a:pt x="7620" y="500380"/>
                  </a:moveTo>
                  <a:lnTo>
                    <a:pt x="0" y="500380"/>
                  </a:lnTo>
                  <a:lnTo>
                    <a:pt x="0" y="506729"/>
                  </a:lnTo>
                  <a:lnTo>
                    <a:pt x="7620" y="506729"/>
                  </a:lnTo>
                  <a:lnTo>
                    <a:pt x="7620" y="500380"/>
                  </a:lnTo>
                  <a:close/>
                </a:path>
                <a:path w="7620" h="528320">
                  <a:moveTo>
                    <a:pt x="7620" y="506730"/>
                  </a:moveTo>
                  <a:lnTo>
                    <a:pt x="0" y="506730"/>
                  </a:lnTo>
                  <a:lnTo>
                    <a:pt x="0" y="513079"/>
                  </a:lnTo>
                  <a:lnTo>
                    <a:pt x="7620" y="513079"/>
                  </a:lnTo>
                  <a:lnTo>
                    <a:pt x="7620" y="506730"/>
                  </a:lnTo>
                  <a:close/>
                </a:path>
                <a:path w="7620" h="528320">
                  <a:moveTo>
                    <a:pt x="7620" y="513080"/>
                  </a:moveTo>
                  <a:lnTo>
                    <a:pt x="0" y="513080"/>
                  </a:lnTo>
                  <a:lnTo>
                    <a:pt x="0" y="519429"/>
                  </a:lnTo>
                  <a:lnTo>
                    <a:pt x="7620" y="519429"/>
                  </a:lnTo>
                  <a:lnTo>
                    <a:pt x="7620" y="513080"/>
                  </a:lnTo>
                  <a:close/>
                </a:path>
                <a:path w="7620" h="528320">
                  <a:moveTo>
                    <a:pt x="7620" y="519430"/>
                  </a:moveTo>
                  <a:lnTo>
                    <a:pt x="0" y="519430"/>
                  </a:lnTo>
                  <a:lnTo>
                    <a:pt x="0" y="521969"/>
                  </a:lnTo>
                  <a:lnTo>
                    <a:pt x="1270" y="521969"/>
                  </a:lnTo>
                  <a:lnTo>
                    <a:pt x="1270" y="523239"/>
                  </a:lnTo>
                  <a:lnTo>
                    <a:pt x="2540" y="523239"/>
                  </a:lnTo>
                  <a:lnTo>
                    <a:pt x="2540" y="524509"/>
                  </a:lnTo>
                  <a:lnTo>
                    <a:pt x="3810" y="524509"/>
                  </a:lnTo>
                  <a:lnTo>
                    <a:pt x="3810" y="525779"/>
                  </a:lnTo>
                  <a:lnTo>
                    <a:pt x="7620" y="525779"/>
                  </a:lnTo>
                  <a:lnTo>
                    <a:pt x="7620" y="519430"/>
                  </a:lnTo>
                  <a:close/>
                </a:path>
                <a:path w="7620" h="528320">
                  <a:moveTo>
                    <a:pt x="7620" y="525780"/>
                  </a:moveTo>
                  <a:lnTo>
                    <a:pt x="5080" y="525780"/>
                  </a:lnTo>
                  <a:lnTo>
                    <a:pt x="5080" y="527050"/>
                  </a:lnTo>
                  <a:lnTo>
                    <a:pt x="6350" y="527050"/>
                  </a:lnTo>
                  <a:lnTo>
                    <a:pt x="6350" y="528319"/>
                  </a:lnTo>
                  <a:lnTo>
                    <a:pt x="7620" y="528319"/>
                  </a:lnTo>
                  <a:lnTo>
                    <a:pt x="7620" y="525780"/>
                  </a:lnTo>
                  <a:close/>
                </a:path>
              </a:pathLst>
            </a:custGeom>
            <a:solidFill>
              <a:srgbClr val="0A00FC"/>
            </a:solidFill>
          </p:spPr>
          <p:txBody>
            <a:bodyPr bIns="0" lIns="0" rIns="0" rtlCol="0" tIns="0" wrap="square"/>
            <a:p/>
          </p:txBody>
        </p:sp>
        <p:sp>
          <p:nvSpPr>
            <p:cNvPr id="1050039" name="object 1340"/>
            <p:cNvSpPr/>
            <p:nvPr/>
          </p:nvSpPr>
          <p:spPr>
            <a:xfrm>
              <a:off x="6372859" y="4598669"/>
              <a:ext cx="7620" cy="504190"/>
            </a:xfrm>
            <a:custGeom>
              <a:avLst/>
              <a:ahLst/>
              <a:rect l="l" t="t" r="r" b="b"/>
              <a:pathLst>
                <a:path w="7620" h="504189">
                  <a:moveTo>
                    <a:pt x="7619" y="0"/>
                  </a:moveTo>
                  <a:lnTo>
                    <a:pt x="6350" y="0"/>
                  </a:lnTo>
                  <a:lnTo>
                    <a:pt x="6350" y="1269"/>
                  </a:lnTo>
                  <a:lnTo>
                    <a:pt x="7619" y="1269"/>
                  </a:lnTo>
                  <a:lnTo>
                    <a:pt x="7619" y="0"/>
                  </a:lnTo>
                  <a:close/>
                </a:path>
                <a:path w="7620" h="504189">
                  <a:moveTo>
                    <a:pt x="7619" y="1269"/>
                  </a:moveTo>
                  <a:lnTo>
                    <a:pt x="6350" y="1269"/>
                  </a:lnTo>
                  <a:lnTo>
                    <a:pt x="6350" y="2539"/>
                  </a:lnTo>
                  <a:lnTo>
                    <a:pt x="5079" y="2539"/>
                  </a:lnTo>
                  <a:lnTo>
                    <a:pt x="5079" y="5079"/>
                  </a:lnTo>
                  <a:lnTo>
                    <a:pt x="3810" y="5079"/>
                  </a:lnTo>
                  <a:lnTo>
                    <a:pt x="3810" y="7619"/>
                  </a:lnTo>
                  <a:lnTo>
                    <a:pt x="7619" y="7619"/>
                  </a:lnTo>
                  <a:lnTo>
                    <a:pt x="7619" y="1269"/>
                  </a:lnTo>
                  <a:close/>
                </a:path>
                <a:path w="7620" h="504189">
                  <a:moveTo>
                    <a:pt x="7619" y="7619"/>
                  </a:moveTo>
                  <a:lnTo>
                    <a:pt x="2539" y="7619"/>
                  </a:lnTo>
                  <a:lnTo>
                    <a:pt x="2539" y="10159"/>
                  </a:lnTo>
                  <a:lnTo>
                    <a:pt x="1269" y="10159"/>
                  </a:lnTo>
                  <a:lnTo>
                    <a:pt x="1269" y="12699"/>
                  </a:lnTo>
                  <a:lnTo>
                    <a:pt x="7619" y="12699"/>
                  </a:lnTo>
                  <a:lnTo>
                    <a:pt x="7619" y="7619"/>
                  </a:lnTo>
                  <a:close/>
                </a:path>
                <a:path w="7620" h="504189">
                  <a:moveTo>
                    <a:pt x="7619" y="12700"/>
                  </a:moveTo>
                  <a:lnTo>
                    <a:pt x="0" y="12700"/>
                  </a:lnTo>
                  <a:lnTo>
                    <a:pt x="0" y="20319"/>
                  </a:lnTo>
                  <a:lnTo>
                    <a:pt x="7619" y="20319"/>
                  </a:lnTo>
                  <a:lnTo>
                    <a:pt x="7619" y="12700"/>
                  </a:lnTo>
                  <a:close/>
                </a:path>
                <a:path w="7620" h="504189">
                  <a:moveTo>
                    <a:pt x="7619" y="20319"/>
                  </a:moveTo>
                  <a:lnTo>
                    <a:pt x="0" y="20319"/>
                  </a:lnTo>
                  <a:lnTo>
                    <a:pt x="0" y="26669"/>
                  </a:lnTo>
                  <a:lnTo>
                    <a:pt x="7619" y="26669"/>
                  </a:lnTo>
                  <a:lnTo>
                    <a:pt x="7619" y="20319"/>
                  </a:lnTo>
                  <a:close/>
                </a:path>
                <a:path w="7620" h="504189">
                  <a:moveTo>
                    <a:pt x="7619" y="26669"/>
                  </a:moveTo>
                  <a:lnTo>
                    <a:pt x="0" y="26669"/>
                  </a:lnTo>
                  <a:lnTo>
                    <a:pt x="0" y="33019"/>
                  </a:lnTo>
                  <a:lnTo>
                    <a:pt x="7619" y="33019"/>
                  </a:lnTo>
                  <a:lnTo>
                    <a:pt x="7619" y="26669"/>
                  </a:lnTo>
                  <a:close/>
                </a:path>
                <a:path w="7620" h="504189">
                  <a:moveTo>
                    <a:pt x="7619" y="33019"/>
                  </a:moveTo>
                  <a:lnTo>
                    <a:pt x="0" y="33019"/>
                  </a:lnTo>
                  <a:lnTo>
                    <a:pt x="0" y="39369"/>
                  </a:lnTo>
                  <a:lnTo>
                    <a:pt x="7619" y="39369"/>
                  </a:lnTo>
                  <a:lnTo>
                    <a:pt x="7619" y="33019"/>
                  </a:lnTo>
                  <a:close/>
                </a:path>
                <a:path w="7620" h="504189">
                  <a:moveTo>
                    <a:pt x="7619" y="39369"/>
                  </a:moveTo>
                  <a:lnTo>
                    <a:pt x="0" y="39369"/>
                  </a:lnTo>
                  <a:lnTo>
                    <a:pt x="0" y="45719"/>
                  </a:lnTo>
                  <a:lnTo>
                    <a:pt x="7619" y="45719"/>
                  </a:lnTo>
                  <a:lnTo>
                    <a:pt x="7619" y="39369"/>
                  </a:lnTo>
                  <a:close/>
                </a:path>
                <a:path w="7620" h="504189">
                  <a:moveTo>
                    <a:pt x="7619" y="45719"/>
                  </a:moveTo>
                  <a:lnTo>
                    <a:pt x="0" y="45719"/>
                  </a:lnTo>
                  <a:lnTo>
                    <a:pt x="0" y="52069"/>
                  </a:lnTo>
                  <a:lnTo>
                    <a:pt x="7619" y="52069"/>
                  </a:lnTo>
                  <a:lnTo>
                    <a:pt x="7619" y="45719"/>
                  </a:lnTo>
                  <a:close/>
                </a:path>
                <a:path w="7620" h="504189">
                  <a:moveTo>
                    <a:pt x="7619" y="52069"/>
                  </a:moveTo>
                  <a:lnTo>
                    <a:pt x="0" y="52069"/>
                  </a:lnTo>
                  <a:lnTo>
                    <a:pt x="0" y="58419"/>
                  </a:lnTo>
                  <a:lnTo>
                    <a:pt x="7619" y="58419"/>
                  </a:lnTo>
                  <a:lnTo>
                    <a:pt x="7619" y="52069"/>
                  </a:lnTo>
                  <a:close/>
                </a:path>
                <a:path w="7620" h="504189">
                  <a:moveTo>
                    <a:pt x="7619" y="58419"/>
                  </a:moveTo>
                  <a:lnTo>
                    <a:pt x="0" y="58419"/>
                  </a:lnTo>
                  <a:lnTo>
                    <a:pt x="0" y="64769"/>
                  </a:lnTo>
                  <a:lnTo>
                    <a:pt x="7619" y="64769"/>
                  </a:lnTo>
                  <a:lnTo>
                    <a:pt x="7619" y="58419"/>
                  </a:lnTo>
                  <a:close/>
                </a:path>
                <a:path w="7620" h="504189">
                  <a:moveTo>
                    <a:pt x="7619" y="64769"/>
                  </a:moveTo>
                  <a:lnTo>
                    <a:pt x="0" y="64769"/>
                  </a:lnTo>
                  <a:lnTo>
                    <a:pt x="0" y="71119"/>
                  </a:lnTo>
                  <a:lnTo>
                    <a:pt x="7619" y="71119"/>
                  </a:lnTo>
                  <a:lnTo>
                    <a:pt x="7619" y="64769"/>
                  </a:lnTo>
                  <a:close/>
                </a:path>
                <a:path w="7620" h="504189">
                  <a:moveTo>
                    <a:pt x="7619" y="71119"/>
                  </a:moveTo>
                  <a:lnTo>
                    <a:pt x="1269" y="71119"/>
                  </a:lnTo>
                  <a:lnTo>
                    <a:pt x="1269" y="72389"/>
                  </a:lnTo>
                  <a:lnTo>
                    <a:pt x="7619" y="72389"/>
                  </a:lnTo>
                  <a:lnTo>
                    <a:pt x="7619" y="71119"/>
                  </a:lnTo>
                  <a:close/>
                </a:path>
                <a:path w="7620" h="504189">
                  <a:moveTo>
                    <a:pt x="7619" y="256539"/>
                  </a:moveTo>
                  <a:lnTo>
                    <a:pt x="6350" y="256539"/>
                  </a:lnTo>
                  <a:lnTo>
                    <a:pt x="6350" y="257809"/>
                  </a:lnTo>
                  <a:lnTo>
                    <a:pt x="5079" y="257809"/>
                  </a:lnTo>
                  <a:lnTo>
                    <a:pt x="5079" y="259079"/>
                  </a:lnTo>
                  <a:lnTo>
                    <a:pt x="3810" y="259079"/>
                  </a:lnTo>
                  <a:lnTo>
                    <a:pt x="3810" y="260349"/>
                  </a:lnTo>
                  <a:lnTo>
                    <a:pt x="2539" y="260349"/>
                  </a:lnTo>
                  <a:lnTo>
                    <a:pt x="2539" y="261619"/>
                  </a:lnTo>
                  <a:lnTo>
                    <a:pt x="7619" y="261619"/>
                  </a:lnTo>
                  <a:lnTo>
                    <a:pt x="7619" y="256539"/>
                  </a:lnTo>
                  <a:close/>
                </a:path>
                <a:path w="7620" h="504189">
                  <a:moveTo>
                    <a:pt x="7619" y="261619"/>
                  </a:moveTo>
                  <a:lnTo>
                    <a:pt x="1269" y="261619"/>
                  </a:lnTo>
                  <a:lnTo>
                    <a:pt x="1269" y="264159"/>
                  </a:lnTo>
                  <a:lnTo>
                    <a:pt x="0" y="264159"/>
                  </a:lnTo>
                  <a:lnTo>
                    <a:pt x="0" y="267969"/>
                  </a:lnTo>
                  <a:lnTo>
                    <a:pt x="7619" y="267969"/>
                  </a:lnTo>
                  <a:lnTo>
                    <a:pt x="7619" y="261619"/>
                  </a:lnTo>
                  <a:close/>
                </a:path>
                <a:path w="7620" h="504189">
                  <a:moveTo>
                    <a:pt x="7619" y="267969"/>
                  </a:moveTo>
                  <a:lnTo>
                    <a:pt x="0" y="267969"/>
                  </a:lnTo>
                  <a:lnTo>
                    <a:pt x="0" y="274319"/>
                  </a:lnTo>
                  <a:lnTo>
                    <a:pt x="7619" y="274319"/>
                  </a:lnTo>
                  <a:lnTo>
                    <a:pt x="7619" y="267969"/>
                  </a:lnTo>
                  <a:close/>
                </a:path>
                <a:path w="7620" h="504189">
                  <a:moveTo>
                    <a:pt x="7619" y="274319"/>
                  </a:moveTo>
                  <a:lnTo>
                    <a:pt x="0" y="274319"/>
                  </a:lnTo>
                  <a:lnTo>
                    <a:pt x="0" y="280669"/>
                  </a:lnTo>
                  <a:lnTo>
                    <a:pt x="7619" y="280669"/>
                  </a:lnTo>
                  <a:lnTo>
                    <a:pt x="7619" y="274319"/>
                  </a:lnTo>
                  <a:close/>
                </a:path>
                <a:path w="7620" h="504189">
                  <a:moveTo>
                    <a:pt x="7619" y="280669"/>
                  </a:moveTo>
                  <a:lnTo>
                    <a:pt x="0" y="280669"/>
                  </a:lnTo>
                  <a:lnTo>
                    <a:pt x="0" y="287019"/>
                  </a:lnTo>
                  <a:lnTo>
                    <a:pt x="7619" y="287019"/>
                  </a:lnTo>
                  <a:lnTo>
                    <a:pt x="7619" y="280669"/>
                  </a:lnTo>
                  <a:close/>
                </a:path>
                <a:path w="7620" h="504189">
                  <a:moveTo>
                    <a:pt x="7619" y="287019"/>
                  </a:moveTo>
                  <a:lnTo>
                    <a:pt x="0" y="287019"/>
                  </a:lnTo>
                  <a:lnTo>
                    <a:pt x="0" y="293369"/>
                  </a:lnTo>
                  <a:lnTo>
                    <a:pt x="7619" y="293369"/>
                  </a:lnTo>
                  <a:lnTo>
                    <a:pt x="7619" y="287019"/>
                  </a:lnTo>
                  <a:close/>
                </a:path>
                <a:path w="7620" h="504189">
                  <a:moveTo>
                    <a:pt x="7619" y="293369"/>
                  </a:moveTo>
                  <a:lnTo>
                    <a:pt x="0" y="293369"/>
                  </a:lnTo>
                  <a:lnTo>
                    <a:pt x="0" y="299719"/>
                  </a:lnTo>
                  <a:lnTo>
                    <a:pt x="7619" y="299719"/>
                  </a:lnTo>
                  <a:lnTo>
                    <a:pt x="7619" y="293369"/>
                  </a:lnTo>
                  <a:close/>
                </a:path>
                <a:path w="7620" h="504189">
                  <a:moveTo>
                    <a:pt x="7619" y="299719"/>
                  </a:moveTo>
                  <a:lnTo>
                    <a:pt x="0" y="299719"/>
                  </a:lnTo>
                  <a:lnTo>
                    <a:pt x="0" y="306069"/>
                  </a:lnTo>
                  <a:lnTo>
                    <a:pt x="7619" y="306069"/>
                  </a:lnTo>
                  <a:lnTo>
                    <a:pt x="7619" y="299719"/>
                  </a:lnTo>
                  <a:close/>
                </a:path>
                <a:path w="7620" h="504189">
                  <a:moveTo>
                    <a:pt x="7619" y="306069"/>
                  </a:moveTo>
                  <a:lnTo>
                    <a:pt x="0" y="306069"/>
                  </a:lnTo>
                  <a:lnTo>
                    <a:pt x="0" y="312419"/>
                  </a:lnTo>
                  <a:lnTo>
                    <a:pt x="7619" y="312419"/>
                  </a:lnTo>
                  <a:lnTo>
                    <a:pt x="7619" y="306069"/>
                  </a:lnTo>
                  <a:close/>
                </a:path>
                <a:path w="7620" h="504189">
                  <a:moveTo>
                    <a:pt x="7619" y="312419"/>
                  </a:moveTo>
                  <a:lnTo>
                    <a:pt x="0" y="312419"/>
                  </a:lnTo>
                  <a:lnTo>
                    <a:pt x="0" y="318769"/>
                  </a:lnTo>
                  <a:lnTo>
                    <a:pt x="7619" y="318769"/>
                  </a:lnTo>
                  <a:lnTo>
                    <a:pt x="7619" y="312419"/>
                  </a:lnTo>
                  <a:close/>
                </a:path>
                <a:path w="7620" h="504189">
                  <a:moveTo>
                    <a:pt x="7619" y="318769"/>
                  </a:moveTo>
                  <a:lnTo>
                    <a:pt x="0" y="318769"/>
                  </a:lnTo>
                  <a:lnTo>
                    <a:pt x="0" y="325119"/>
                  </a:lnTo>
                  <a:lnTo>
                    <a:pt x="7619" y="325119"/>
                  </a:lnTo>
                  <a:lnTo>
                    <a:pt x="7619" y="318769"/>
                  </a:lnTo>
                  <a:close/>
                </a:path>
                <a:path w="7620" h="504189">
                  <a:moveTo>
                    <a:pt x="7619" y="325119"/>
                  </a:moveTo>
                  <a:lnTo>
                    <a:pt x="0" y="325119"/>
                  </a:lnTo>
                  <a:lnTo>
                    <a:pt x="0" y="331469"/>
                  </a:lnTo>
                  <a:lnTo>
                    <a:pt x="7619" y="331469"/>
                  </a:lnTo>
                  <a:lnTo>
                    <a:pt x="7619" y="325119"/>
                  </a:lnTo>
                  <a:close/>
                </a:path>
                <a:path w="7620" h="504189">
                  <a:moveTo>
                    <a:pt x="7619" y="331469"/>
                  </a:moveTo>
                  <a:lnTo>
                    <a:pt x="0" y="331469"/>
                  </a:lnTo>
                  <a:lnTo>
                    <a:pt x="0" y="337819"/>
                  </a:lnTo>
                  <a:lnTo>
                    <a:pt x="7619" y="337819"/>
                  </a:lnTo>
                  <a:lnTo>
                    <a:pt x="7619" y="331469"/>
                  </a:lnTo>
                  <a:close/>
                </a:path>
                <a:path w="7620" h="504189">
                  <a:moveTo>
                    <a:pt x="7619" y="337819"/>
                  </a:moveTo>
                  <a:lnTo>
                    <a:pt x="0" y="337819"/>
                  </a:lnTo>
                  <a:lnTo>
                    <a:pt x="0" y="363219"/>
                  </a:lnTo>
                  <a:lnTo>
                    <a:pt x="7619" y="363219"/>
                  </a:lnTo>
                  <a:lnTo>
                    <a:pt x="7619" y="337819"/>
                  </a:lnTo>
                  <a:close/>
                </a:path>
                <a:path w="7620" h="504189">
                  <a:moveTo>
                    <a:pt x="7619" y="363219"/>
                  </a:moveTo>
                  <a:lnTo>
                    <a:pt x="0" y="363219"/>
                  </a:lnTo>
                  <a:lnTo>
                    <a:pt x="0" y="368299"/>
                  </a:lnTo>
                  <a:lnTo>
                    <a:pt x="7619" y="368299"/>
                  </a:lnTo>
                  <a:lnTo>
                    <a:pt x="7619" y="363219"/>
                  </a:lnTo>
                  <a:close/>
                </a:path>
                <a:path w="7620" h="504189">
                  <a:moveTo>
                    <a:pt x="7619" y="368300"/>
                  </a:moveTo>
                  <a:lnTo>
                    <a:pt x="0" y="368300"/>
                  </a:lnTo>
                  <a:lnTo>
                    <a:pt x="0" y="375919"/>
                  </a:lnTo>
                  <a:lnTo>
                    <a:pt x="7619" y="375919"/>
                  </a:lnTo>
                  <a:lnTo>
                    <a:pt x="7619" y="368300"/>
                  </a:lnTo>
                  <a:close/>
                </a:path>
                <a:path w="7620" h="504189">
                  <a:moveTo>
                    <a:pt x="7619" y="375919"/>
                  </a:moveTo>
                  <a:lnTo>
                    <a:pt x="0" y="375919"/>
                  </a:lnTo>
                  <a:lnTo>
                    <a:pt x="0" y="382269"/>
                  </a:lnTo>
                  <a:lnTo>
                    <a:pt x="7619" y="382269"/>
                  </a:lnTo>
                  <a:lnTo>
                    <a:pt x="7619" y="375919"/>
                  </a:lnTo>
                  <a:close/>
                </a:path>
                <a:path w="7620" h="504189">
                  <a:moveTo>
                    <a:pt x="7619" y="382269"/>
                  </a:moveTo>
                  <a:lnTo>
                    <a:pt x="0" y="382269"/>
                  </a:lnTo>
                  <a:lnTo>
                    <a:pt x="0" y="388619"/>
                  </a:lnTo>
                  <a:lnTo>
                    <a:pt x="7619" y="388619"/>
                  </a:lnTo>
                  <a:lnTo>
                    <a:pt x="7619" y="382269"/>
                  </a:lnTo>
                  <a:close/>
                </a:path>
                <a:path w="7620" h="504189">
                  <a:moveTo>
                    <a:pt x="7619" y="388619"/>
                  </a:moveTo>
                  <a:lnTo>
                    <a:pt x="0" y="388619"/>
                  </a:lnTo>
                  <a:lnTo>
                    <a:pt x="0" y="394969"/>
                  </a:lnTo>
                  <a:lnTo>
                    <a:pt x="7619" y="394969"/>
                  </a:lnTo>
                  <a:lnTo>
                    <a:pt x="7619" y="388619"/>
                  </a:lnTo>
                  <a:close/>
                </a:path>
                <a:path w="7620" h="504189">
                  <a:moveTo>
                    <a:pt x="7619" y="394969"/>
                  </a:moveTo>
                  <a:lnTo>
                    <a:pt x="0" y="394969"/>
                  </a:lnTo>
                  <a:lnTo>
                    <a:pt x="0" y="401319"/>
                  </a:lnTo>
                  <a:lnTo>
                    <a:pt x="7619" y="401319"/>
                  </a:lnTo>
                  <a:lnTo>
                    <a:pt x="7619" y="394969"/>
                  </a:lnTo>
                  <a:close/>
                </a:path>
                <a:path w="7620" h="504189">
                  <a:moveTo>
                    <a:pt x="7619" y="401319"/>
                  </a:moveTo>
                  <a:lnTo>
                    <a:pt x="0" y="401319"/>
                  </a:lnTo>
                  <a:lnTo>
                    <a:pt x="0" y="407669"/>
                  </a:lnTo>
                  <a:lnTo>
                    <a:pt x="7619" y="407669"/>
                  </a:lnTo>
                  <a:lnTo>
                    <a:pt x="7619" y="401319"/>
                  </a:lnTo>
                  <a:close/>
                </a:path>
                <a:path w="7620" h="504189">
                  <a:moveTo>
                    <a:pt x="7619" y="407669"/>
                  </a:moveTo>
                  <a:lnTo>
                    <a:pt x="0" y="407669"/>
                  </a:lnTo>
                  <a:lnTo>
                    <a:pt x="0" y="414019"/>
                  </a:lnTo>
                  <a:lnTo>
                    <a:pt x="7619" y="414019"/>
                  </a:lnTo>
                  <a:lnTo>
                    <a:pt x="7619" y="407669"/>
                  </a:lnTo>
                  <a:close/>
                </a:path>
                <a:path w="7620" h="504189">
                  <a:moveTo>
                    <a:pt x="7619" y="414019"/>
                  </a:moveTo>
                  <a:lnTo>
                    <a:pt x="0" y="414019"/>
                  </a:lnTo>
                  <a:lnTo>
                    <a:pt x="0" y="420369"/>
                  </a:lnTo>
                  <a:lnTo>
                    <a:pt x="7619" y="420369"/>
                  </a:lnTo>
                  <a:lnTo>
                    <a:pt x="7619" y="414019"/>
                  </a:lnTo>
                  <a:close/>
                </a:path>
                <a:path w="7620" h="504189">
                  <a:moveTo>
                    <a:pt x="7619" y="420369"/>
                  </a:moveTo>
                  <a:lnTo>
                    <a:pt x="0" y="420369"/>
                  </a:lnTo>
                  <a:lnTo>
                    <a:pt x="0" y="426719"/>
                  </a:lnTo>
                  <a:lnTo>
                    <a:pt x="7619" y="426719"/>
                  </a:lnTo>
                  <a:lnTo>
                    <a:pt x="7619" y="420369"/>
                  </a:lnTo>
                  <a:close/>
                </a:path>
                <a:path w="7620" h="504189">
                  <a:moveTo>
                    <a:pt x="7619" y="426719"/>
                  </a:moveTo>
                  <a:lnTo>
                    <a:pt x="0" y="426719"/>
                  </a:lnTo>
                  <a:lnTo>
                    <a:pt x="0" y="433069"/>
                  </a:lnTo>
                  <a:lnTo>
                    <a:pt x="7619" y="433069"/>
                  </a:lnTo>
                  <a:lnTo>
                    <a:pt x="7619" y="426719"/>
                  </a:lnTo>
                  <a:close/>
                </a:path>
                <a:path w="7620" h="504189">
                  <a:moveTo>
                    <a:pt x="7619" y="433069"/>
                  </a:moveTo>
                  <a:lnTo>
                    <a:pt x="0" y="433069"/>
                  </a:lnTo>
                  <a:lnTo>
                    <a:pt x="0" y="450849"/>
                  </a:lnTo>
                  <a:lnTo>
                    <a:pt x="7619" y="450849"/>
                  </a:lnTo>
                  <a:lnTo>
                    <a:pt x="7619" y="433069"/>
                  </a:lnTo>
                  <a:close/>
                </a:path>
                <a:path w="7620" h="504189">
                  <a:moveTo>
                    <a:pt x="7619" y="450850"/>
                  </a:moveTo>
                  <a:lnTo>
                    <a:pt x="0" y="450850"/>
                  </a:lnTo>
                  <a:lnTo>
                    <a:pt x="0" y="458469"/>
                  </a:lnTo>
                  <a:lnTo>
                    <a:pt x="7619" y="458469"/>
                  </a:lnTo>
                  <a:lnTo>
                    <a:pt x="7619" y="450850"/>
                  </a:lnTo>
                  <a:close/>
                </a:path>
                <a:path w="7620" h="504189">
                  <a:moveTo>
                    <a:pt x="7619" y="458469"/>
                  </a:moveTo>
                  <a:lnTo>
                    <a:pt x="0" y="458469"/>
                  </a:lnTo>
                  <a:lnTo>
                    <a:pt x="0" y="463549"/>
                  </a:lnTo>
                  <a:lnTo>
                    <a:pt x="7619" y="463549"/>
                  </a:lnTo>
                  <a:lnTo>
                    <a:pt x="7619" y="458469"/>
                  </a:lnTo>
                  <a:close/>
                </a:path>
                <a:path w="7620" h="504189">
                  <a:moveTo>
                    <a:pt x="7619" y="463550"/>
                  </a:moveTo>
                  <a:lnTo>
                    <a:pt x="0" y="463550"/>
                  </a:lnTo>
                  <a:lnTo>
                    <a:pt x="0" y="471169"/>
                  </a:lnTo>
                  <a:lnTo>
                    <a:pt x="7619" y="471169"/>
                  </a:lnTo>
                  <a:lnTo>
                    <a:pt x="7619" y="463550"/>
                  </a:lnTo>
                  <a:close/>
                </a:path>
                <a:path w="7620" h="504189">
                  <a:moveTo>
                    <a:pt x="7619" y="471169"/>
                  </a:moveTo>
                  <a:lnTo>
                    <a:pt x="0" y="471169"/>
                  </a:lnTo>
                  <a:lnTo>
                    <a:pt x="0" y="477519"/>
                  </a:lnTo>
                  <a:lnTo>
                    <a:pt x="7619" y="477519"/>
                  </a:lnTo>
                  <a:lnTo>
                    <a:pt x="7619" y="471169"/>
                  </a:lnTo>
                  <a:close/>
                </a:path>
                <a:path w="7620" h="504189">
                  <a:moveTo>
                    <a:pt x="7619" y="477519"/>
                  </a:moveTo>
                  <a:lnTo>
                    <a:pt x="0" y="477519"/>
                  </a:lnTo>
                  <a:lnTo>
                    <a:pt x="0" y="483869"/>
                  </a:lnTo>
                  <a:lnTo>
                    <a:pt x="7619" y="483869"/>
                  </a:lnTo>
                  <a:lnTo>
                    <a:pt x="7619" y="477519"/>
                  </a:lnTo>
                  <a:close/>
                </a:path>
                <a:path w="7620" h="504189">
                  <a:moveTo>
                    <a:pt x="7619" y="483869"/>
                  </a:moveTo>
                  <a:lnTo>
                    <a:pt x="0" y="483869"/>
                  </a:lnTo>
                  <a:lnTo>
                    <a:pt x="0" y="490219"/>
                  </a:lnTo>
                  <a:lnTo>
                    <a:pt x="7619" y="490219"/>
                  </a:lnTo>
                  <a:lnTo>
                    <a:pt x="7619" y="483869"/>
                  </a:lnTo>
                  <a:close/>
                </a:path>
                <a:path w="7620" h="504189">
                  <a:moveTo>
                    <a:pt x="7619" y="490219"/>
                  </a:moveTo>
                  <a:lnTo>
                    <a:pt x="0" y="490219"/>
                  </a:lnTo>
                  <a:lnTo>
                    <a:pt x="0" y="494029"/>
                  </a:lnTo>
                  <a:lnTo>
                    <a:pt x="1269" y="494029"/>
                  </a:lnTo>
                  <a:lnTo>
                    <a:pt x="1269" y="496569"/>
                  </a:lnTo>
                  <a:lnTo>
                    <a:pt x="7619" y="496569"/>
                  </a:lnTo>
                  <a:lnTo>
                    <a:pt x="7619" y="490219"/>
                  </a:lnTo>
                  <a:close/>
                </a:path>
                <a:path w="7620" h="504189">
                  <a:moveTo>
                    <a:pt x="7619" y="496569"/>
                  </a:moveTo>
                  <a:lnTo>
                    <a:pt x="2539" y="496569"/>
                  </a:lnTo>
                  <a:lnTo>
                    <a:pt x="2539" y="499109"/>
                  </a:lnTo>
                  <a:lnTo>
                    <a:pt x="3810" y="499109"/>
                  </a:lnTo>
                  <a:lnTo>
                    <a:pt x="3810" y="501649"/>
                  </a:lnTo>
                  <a:lnTo>
                    <a:pt x="5079" y="501649"/>
                  </a:lnTo>
                  <a:lnTo>
                    <a:pt x="5079" y="502919"/>
                  </a:lnTo>
                  <a:lnTo>
                    <a:pt x="7619" y="502919"/>
                  </a:lnTo>
                  <a:lnTo>
                    <a:pt x="7619" y="496569"/>
                  </a:lnTo>
                  <a:close/>
                </a:path>
                <a:path w="7620" h="504189">
                  <a:moveTo>
                    <a:pt x="7619" y="502919"/>
                  </a:moveTo>
                  <a:lnTo>
                    <a:pt x="6350" y="502919"/>
                  </a:lnTo>
                  <a:lnTo>
                    <a:pt x="6350" y="504189"/>
                  </a:lnTo>
                  <a:lnTo>
                    <a:pt x="7619" y="504189"/>
                  </a:lnTo>
                  <a:lnTo>
                    <a:pt x="7619" y="502919"/>
                  </a:lnTo>
                  <a:close/>
                </a:path>
              </a:pathLst>
            </a:custGeom>
            <a:solidFill>
              <a:srgbClr val="0900FC"/>
            </a:solidFill>
          </p:spPr>
          <p:txBody>
            <a:bodyPr bIns="0" lIns="0" rIns="0" rtlCol="0" tIns="0" wrap="square"/>
            <a:p/>
          </p:txBody>
        </p:sp>
        <p:sp>
          <p:nvSpPr>
            <p:cNvPr id="1050040" name="object 1341"/>
            <p:cNvSpPr/>
            <p:nvPr/>
          </p:nvSpPr>
          <p:spPr>
            <a:xfrm>
              <a:off x="6366509" y="4616449"/>
              <a:ext cx="6350" cy="474980"/>
            </a:xfrm>
            <a:custGeom>
              <a:avLst/>
              <a:ahLst/>
              <a:rect l="l" t="t" r="r" b="b"/>
              <a:pathLst>
                <a:path w="6350" h="474979">
                  <a:moveTo>
                    <a:pt x="6350" y="0"/>
                  </a:moveTo>
                  <a:lnTo>
                    <a:pt x="5079" y="0"/>
                  </a:lnTo>
                  <a:lnTo>
                    <a:pt x="5079" y="2539"/>
                  </a:lnTo>
                  <a:lnTo>
                    <a:pt x="6350" y="2539"/>
                  </a:lnTo>
                  <a:lnTo>
                    <a:pt x="6350" y="0"/>
                  </a:lnTo>
                  <a:close/>
                </a:path>
                <a:path w="6350" h="474979">
                  <a:moveTo>
                    <a:pt x="6350" y="2540"/>
                  </a:moveTo>
                  <a:lnTo>
                    <a:pt x="5079" y="2540"/>
                  </a:lnTo>
                  <a:lnTo>
                    <a:pt x="5079" y="5080"/>
                  </a:lnTo>
                  <a:lnTo>
                    <a:pt x="3810" y="5080"/>
                  </a:lnTo>
                  <a:lnTo>
                    <a:pt x="3810" y="8889"/>
                  </a:lnTo>
                  <a:lnTo>
                    <a:pt x="6350" y="8889"/>
                  </a:lnTo>
                  <a:lnTo>
                    <a:pt x="6350" y="2540"/>
                  </a:lnTo>
                  <a:close/>
                </a:path>
                <a:path w="6350" h="474979">
                  <a:moveTo>
                    <a:pt x="6350" y="8890"/>
                  </a:moveTo>
                  <a:lnTo>
                    <a:pt x="2539" y="8890"/>
                  </a:lnTo>
                  <a:lnTo>
                    <a:pt x="2539" y="12700"/>
                  </a:lnTo>
                  <a:lnTo>
                    <a:pt x="1269" y="12700"/>
                  </a:lnTo>
                  <a:lnTo>
                    <a:pt x="1269" y="15239"/>
                  </a:lnTo>
                  <a:lnTo>
                    <a:pt x="6350" y="15239"/>
                  </a:lnTo>
                  <a:lnTo>
                    <a:pt x="6350" y="8890"/>
                  </a:lnTo>
                  <a:close/>
                </a:path>
                <a:path w="6350" h="474979">
                  <a:moveTo>
                    <a:pt x="6350" y="15240"/>
                  </a:moveTo>
                  <a:lnTo>
                    <a:pt x="0" y="15240"/>
                  </a:lnTo>
                  <a:lnTo>
                    <a:pt x="0" y="21589"/>
                  </a:lnTo>
                  <a:lnTo>
                    <a:pt x="6350" y="21589"/>
                  </a:lnTo>
                  <a:lnTo>
                    <a:pt x="6350" y="15240"/>
                  </a:lnTo>
                  <a:close/>
                </a:path>
                <a:path w="6350" h="474979">
                  <a:moveTo>
                    <a:pt x="6350" y="21590"/>
                  </a:moveTo>
                  <a:lnTo>
                    <a:pt x="0" y="21590"/>
                  </a:lnTo>
                  <a:lnTo>
                    <a:pt x="0" y="27939"/>
                  </a:lnTo>
                  <a:lnTo>
                    <a:pt x="6350" y="27939"/>
                  </a:lnTo>
                  <a:lnTo>
                    <a:pt x="6350" y="21590"/>
                  </a:lnTo>
                  <a:close/>
                </a:path>
                <a:path w="6350" h="474979">
                  <a:moveTo>
                    <a:pt x="6350" y="27940"/>
                  </a:moveTo>
                  <a:lnTo>
                    <a:pt x="0" y="27940"/>
                  </a:lnTo>
                  <a:lnTo>
                    <a:pt x="0" y="34289"/>
                  </a:lnTo>
                  <a:lnTo>
                    <a:pt x="6350" y="34289"/>
                  </a:lnTo>
                  <a:lnTo>
                    <a:pt x="6350" y="27940"/>
                  </a:lnTo>
                  <a:close/>
                </a:path>
                <a:path w="6350" h="474979">
                  <a:moveTo>
                    <a:pt x="6350" y="34290"/>
                  </a:moveTo>
                  <a:lnTo>
                    <a:pt x="0" y="34290"/>
                  </a:lnTo>
                  <a:lnTo>
                    <a:pt x="0" y="40639"/>
                  </a:lnTo>
                  <a:lnTo>
                    <a:pt x="6350" y="40639"/>
                  </a:lnTo>
                  <a:lnTo>
                    <a:pt x="6350" y="34290"/>
                  </a:lnTo>
                  <a:close/>
                </a:path>
                <a:path w="6350" h="474979">
                  <a:moveTo>
                    <a:pt x="6350" y="40640"/>
                  </a:moveTo>
                  <a:lnTo>
                    <a:pt x="0" y="40640"/>
                  </a:lnTo>
                  <a:lnTo>
                    <a:pt x="0" y="46989"/>
                  </a:lnTo>
                  <a:lnTo>
                    <a:pt x="6350" y="46989"/>
                  </a:lnTo>
                  <a:lnTo>
                    <a:pt x="6350" y="40640"/>
                  </a:lnTo>
                  <a:close/>
                </a:path>
                <a:path w="6350" h="474979">
                  <a:moveTo>
                    <a:pt x="6350" y="46990"/>
                  </a:moveTo>
                  <a:lnTo>
                    <a:pt x="0" y="46990"/>
                  </a:lnTo>
                  <a:lnTo>
                    <a:pt x="0" y="53339"/>
                  </a:lnTo>
                  <a:lnTo>
                    <a:pt x="6350" y="53339"/>
                  </a:lnTo>
                  <a:lnTo>
                    <a:pt x="6350" y="46990"/>
                  </a:lnTo>
                  <a:close/>
                </a:path>
                <a:path w="6350" h="474979">
                  <a:moveTo>
                    <a:pt x="6350" y="247650"/>
                  </a:moveTo>
                  <a:lnTo>
                    <a:pt x="5079" y="247650"/>
                  </a:lnTo>
                  <a:lnTo>
                    <a:pt x="5079" y="248919"/>
                  </a:lnTo>
                  <a:lnTo>
                    <a:pt x="3810" y="248919"/>
                  </a:lnTo>
                  <a:lnTo>
                    <a:pt x="3810" y="250189"/>
                  </a:lnTo>
                  <a:lnTo>
                    <a:pt x="6350" y="250189"/>
                  </a:lnTo>
                  <a:lnTo>
                    <a:pt x="6350" y="247650"/>
                  </a:lnTo>
                  <a:close/>
                </a:path>
                <a:path w="6350" h="474979">
                  <a:moveTo>
                    <a:pt x="6350" y="250190"/>
                  </a:moveTo>
                  <a:lnTo>
                    <a:pt x="3810" y="250190"/>
                  </a:lnTo>
                  <a:lnTo>
                    <a:pt x="3810" y="251460"/>
                  </a:lnTo>
                  <a:lnTo>
                    <a:pt x="2539" y="251460"/>
                  </a:lnTo>
                  <a:lnTo>
                    <a:pt x="2539" y="252730"/>
                  </a:lnTo>
                  <a:lnTo>
                    <a:pt x="1269" y="252730"/>
                  </a:lnTo>
                  <a:lnTo>
                    <a:pt x="1269" y="255269"/>
                  </a:lnTo>
                  <a:lnTo>
                    <a:pt x="0" y="255269"/>
                  </a:lnTo>
                  <a:lnTo>
                    <a:pt x="0" y="256539"/>
                  </a:lnTo>
                  <a:lnTo>
                    <a:pt x="6350" y="256539"/>
                  </a:lnTo>
                  <a:lnTo>
                    <a:pt x="6350" y="250190"/>
                  </a:lnTo>
                  <a:close/>
                </a:path>
                <a:path w="6350" h="474979">
                  <a:moveTo>
                    <a:pt x="6350" y="256540"/>
                  </a:moveTo>
                  <a:lnTo>
                    <a:pt x="0" y="256540"/>
                  </a:lnTo>
                  <a:lnTo>
                    <a:pt x="0" y="262889"/>
                  </a:lnTo>
                  <a:lnTo>
                    <a:pt x="6350" y="262889"/>
                  </a:lnTo>
                  <a:lnTo>
                    <a:pt x="6350" y="256540"/>
                  </a:lnTo>
                  <a:close/>
                </a:path>
                <a:path w="6350" h="474979">
                  <a:moveTo>
                    <a:pt x="6350" y="262890"/>
                  </a:moveTo>
                  <a:lnTo>
                    <a:pt x="0" y="262890"/>
                  </a:lnTo>
                  <a:lnTo>
                    <a:pt x="0" y="269239"/>
                  </a:lnTo>
                  <a:lnTo>
                    <a:pt x="6350" y="269239"/>
                  </a:lnTo>
                  <a:lnTo>
                    <a:pt x="6350" y="262890"/>
                  </a:lnTo>
                  <a:close/>
                </a:path>
                <a:path w="6350" h="474979">
                  <a:moveTo>
                    <a:pt x="6350" y="269240"/>
                  </a:moveTo>
                  <a:lnTo>
                    <a:pt x="0" y="269240"/>
                  </a:lnTo>
                  <a:lnTo>
                    <a:pt x="0" y="275589"/>
                  </a:lnTo>
                  <a:lnTo>
                    <a:pt x="6350" y="275589"/>
                  </a:lnTo>
                  <a:lnTo>
                    <a:pt x="6350" y="269240"/>
                  </a:lnTo>
                  <a:close/>
                </a:path>
                <a:path w="6350" h="474979">
                  <a:moveTo>
                    <a:pt x="6350" y="275590"/>
                  </a:moveTo>
                  <a:lnTo>
                    <a:pt x="0" y="275590"/>
                  </a:lnTo>
                  <a:lnTo>
                    <a:pt x="0" y="281939"/>
                  </a:lnTo>
                  <a:lnTo>
                    <a:pt x="6350" y="281939"/>
                  </a:lnTo>
                  <a:lnTo>
                    <a:pt x="6350" y="275590"/>
                  </a:lnTo>
                  <a:close/>
                </a:path>
                <a:path w="6350" h="474979">
                  <a:moveTo>
                    <a:pt x="6350" y="281940"/>
                  </a:moveTo>
                  <a:lnTo>
                    <a:pt x="0" y="281940"/>
                  </a:lnTo>
                  <a:lnTo>
                    <a:pt x="0" y="288289"/>
                  </a:lnTo>
                  <a:lnTo>
                    <a:pt x="6350" y="288289"/>
                  </a:lnTo>
                  <a:lnTo>
                    <a:pt x="6350" y="281940"/>
                  </a:lnTo>
                  <a:close/>
                </a:path>
                <a:path w="6350" h="474979">
                  <a:moveTo>
                    <a:pt x="6350" y="288290"/>
                  </a:moveTo>
                  <a:lnTo>
                    <a:pt x="0" y="288290"/>
                  </a:lnTo>
                  <a:lnTo>
                    <a:pt x="0" y="294639"/>
                  </a:lnTo>
                  <a:lnTo>
                    <a:pt x="6350" y="294639"/>
                  </a:lnTo>
                  <a:lnTo>
                    <a:pt x="6350" y="288290"/>
                  </a:lnTo>
                  <a:close/>
                </a:path>
                <a:path w="6350" h="474979">
                  <a:moveTo>
                    <a:pt x="6350" y="294640"/>
                  </a:moveTo>
                  <a:lnTo>
                    <a:pt x="0" y="294640"/>
                  </a:lnTo>
                  <a:lnTo>
                    <a:pt x="0" y="300989"/>
                  </a:lnTo>
                  <a:lnTo>
                    <a:pt x="6350" y="300989"/>
                  </a:lnTo>
                  <a:lnTo>
                    <a:pt x="6350" y="294640"/>
                  </a:lnTo>
                  <a:close/>
                </a:path>
                <a:path w="6350" h="474979">
                  <a:moveTo>
                    <a:pt x="6350" y="300990"/>
                  </a:moveTo>
                  <a:lnTo>
                    <a:pt x="0" y="300990"/>
                  </a:lnTo>
                  <a:lnTo>
                    <a:pt x="0" y="307339"/>
                  </a:lnTo>
                  <a:lnTo>
                    <a:pt x="6350" y="307339"/>
                  </a:lnTo>
                  <a:lnTo>
                    <a:pt x="6350" y="300990"/>
                  </a:lnTo>
                  <a:close/>
                </a:path>
                <a:path w="6350" h="474979">
                  <a:moveTo>
                    <a:pt x="6350" y="307340"/>
                  </a:moveTo>
                  <a:lnTo>
                    <a:pt x="0" y="307340"/>
                  </a:lnTo>
                  <a:lnTo>
                    <a:pt x="0" y="313689"/>
                  </a:lnTo>
                  <a:lnTo>
                    <a:pt x="6350" y="313689"/>
                  </a:lnTo>
                  <a:lnTo>
                    <a:pt x="6350" y="307340"/>
                  </a:lnTo>
                  <a:close/>
                </a:path>
                <a:path w="6350" h="474979">
                  <a:moveTo>
                    <a:pt x="6350" y="313690"/>
                  </a:moveTo>
                  <a:lnTo>
                    <a:pt x="0" y="313690"/>
                  </a:lnTo>
                  <a:lnTo>
                    <a:pt x="0" y="320039"/>
                  </a:lnTo>
                  <a:lnTo>
                    <a:pt x="6350" y="320039"/>
                  </a:lnTo>
                  <a:lnTo>
                    <a:pt x="6350" y="313690"/>
                  </a:lnTo>
                  <a:close/>
                </a:path>
                <a:path w="6350" h="474979">
                  <a:moveTo>
                    <a:pt x="6350" y="320040"/>
                  </a:moveTo>
                  <a:lnTo>
                    <a:pt x="0" y="320040"/>
                  </a:lnTo>
                  <a:lnTo>
                    <a:pt x="0" y="345439"/>
                  </a:lnTo>
                  <a:lnTo>
                    <a:pt x="6350" y="345439"/>
                  </a:lnTo>
                  <a:lnTo>
                    <a:pt x="6350" y="320040"/>
                  </a:lnTo>
                  <a:close/>
                </a:path>
                <a:path w="6350" h="474979">
                  <a:moveTo>
                    <a:pt x="6350" y="345440"/>
                  </a:moveTo>
                  <a:lnTo>
                    <a:pt x="0" y="345440"/>
                  </a:lnTo>
                  <a:lnTo>
                    <a:pt x="0" y="350519"/>
                  </a:lnTo>
                  <a:lnTo>
                    <a:pt x="6350" y="350519"/>
                  </a:lnTo>
                  <a:lnTo>
                    <a:pt x="6350" y="345440"/>
                  </a:lnTo>
                  <a:close/>
                </a:path>
                <a:path w="6350" h="474979">
                  <a:moveTo>
                    <a:pt x="6350" y="350520"/>
                  </a:moveTo>
                  <a:lnTo>
                    <a:pt x="0" y="350520"/>
                  </a:lnTo>
                  <a:lnTo>
                    <a:pt x="0" y="358139"/>
                  </a:lnTo>
                  <a:lnTo>
                    <a:pt x="6350" y="358139"/>
                  </a:lnTo>
                  <a:lnTo>
                    <a:pt x="6350" y="350520"/>
                  </a:lnTo>
                  <a:close/>
                </a:path>
                <a:path w="6350" h="474979">
                  <a:moveTo>
                    <a:pt x="6350" y="358140"/>
                  </a:moveTo>
                  <a:lnTo>
                    <a:pt x="0" y="358140"/>
                  </a:lnTo>
                  <a:lnTo>
                    <a:pt x="0" y="364489"/>
                  </a:lnTo>
                  <a:lnTo>
                    <a:pt x="6350" y="364489"/>
                  </a:lnTo>
                  <a:lnTo>
                    <a:pt x="6350" y="358140"/>
                  </a:lnTo>
                  <a:close/>
                </a:path>
                <a:path w="6350" h="474979">
                  <a:moveTo>
                    <a:pt x="6350" y="364490"/>
                  </a:moveTo>
                  <a:lnTo>
                    <a:pt x="0" y="364490"/>
                  </a:lnTo>
                  <a:lnTo>
                    <a:pt x="0" y="370839"/>
                  </a:lnTo>
                  <a:lnTo>
                    <a:pt x="6350" y="370839"/>
                  </a:lnTo>
                  <a:lnTo>
                    <a:pt x="6350" y="364490"/>
                  </a:lnTo>
                  <a:close/>
                </a:path>
                <a:path w="6350" h="474979">
                  <a:moveTo>
                    <a:pt x="6350" y="370840"/>
                  </a:moveTo>
                  <a:lnTo>
                    <a:pt x="0" y="370840"/>
                  </a:lnTo>
                  <a:lnTo>
                    <a:pt x="0" y="377189"/>
                  </a:lnTo>
                  <a:lnTo>
                    <a:pt x="6350" y="377189"/>
                  </a:lnTo>
                  <a:lnTo>
                    <a:pt x="6350" y="370840"/>
                  </a:lnTo>
                  <a:close/>
                </a:path>
                <a:path w="6350" h="474979">
                  <a:moveTo>
                    <a:pt x="6350" y="377190"/>
                  </a:moveTo>
                  <a:lnTo>
                    <a:pt x="0" y="377190"/>
                  </a:lnTo>
                  <a:lnTo>
                    <a:pt x="0" y="383539"/>
                  </a:lnTo>
                  <a:lnTo>
                    <a:pt x="6350" y="383539"/>
                  </a:lnTo>
                  <a:lnTo>
                    <a:pt x="6350" y="377190"/>
                  </a:lnTo>
                  <a:close/>
                </a:path>
                <a:path w="6350" h="474979">
                  <a:moveTo>
                    <a:pt x="6350" y="383540"/>
                  </a:moveTo>
                  <a:lnTo>
                    <a:pt x="0" y="383540"/>
                  </a:lnTo>
                  <a:lnTo>
                    <a:pt x="0" y="389889"/>
                  </a:lnTo>
                  <a:lnTo>
                    <a:pt x="6350" y="389889"/>
                  </a:lnTo>
                  <a:lnTo>
                    <a:pt x="6350" y="383540"/>
                  </a:lnTo>
                  <a:close/>
                </a:path>
                <a:path w="6350" h="474979">
                  <a:moveTo>
                    <a:pt x="6350" y="389890"/>
                  </a:moveTo>
                  <a:lnTo>
                    <a:pt x="0" y="389890"/>
                  </a:lnTo>
                  <a:lnTo>
                    <a:pt x="0" y="396239"/>
                  </a:lnTo>
                  <a:lnTo>
                    <a:pt x="6350" y="396239"/>
                  </a:lnTo>
                  <a:lnTo>
                    <a:pt x="6350" y="389890"/>
                  </a:lnTo>
                  <a:close/>
                </a:path>
                <a:path w="6350" h="474979">
                  <a:moveTo>
                    <a:pt x="6350" y="396240"/>
                  </a:moveTo>
                  <a:lnTo>
                    <a:pt x="0" y="396240"/>
                  </a:lnTo>
                  <a:lnTo>
                    <a:pt x="0" y="402589"/>
                  </a:lnTo>
                  <a:lnTo>
                    <a:pt x="6350" y="402589"/>
                  </a:lnTo>
                  <a:lnTo>
                    <a:pt x="6350" y="396240"/>
                  </a:lnTo>
                  <a:close/>
                </a:path>
                <a:path w="6350" h="474979">
                  <a:moveTo>
                    <a:pt x="6350" y="402590"/>
                  </a:moveTo>
                  <a:lnTo>
                    <a:pt x="0" y="402590"/>
                  </a:lnTo>
                  <a:lnTo>
                    <a:pt x="0" y="408939"/>
                  </a:lnTo>
                  <a:lnTo>
                    <a:pt x="6350" y="408939"/>
                  </a:lnTo>
                  <a:lnTo>
                    <a:pt x="6350" y="402590"/>
                  </a:lnTo>
                  <a:close/>
                </a:path>
                <a:path w="6350" h="474979">
                  <a:moveTo>
                    <a:pt x="6350" y="408940"/>
                  </a:moveTo>
                  <a:lnTo>
                    <a:pt x="0" y="408940"/>
                  </a:lnTo>
                  <a:lnTo>
                    <a:pt x="0" y="415289"/>
                  </a:lnTo>
                  <a:lnTo>
                    <a:pt x="6350" y="415289"/>
                  </a:lnTo>
                  <a:lnTo>
                    <a:pt x="6350" y="408940"/>
                  </a:lnTo>
                  <a:close/>
                </a:path>
                <a:path w="6350" h="474979">
                  <a:moveTo>
                    <a:pt x="6350" y="415290"/>
                  </a:moveTo>
                  <a:lnTo>
                    <a:pt x="0" y="415290"/>
                  </a:lnTo>
                  <a:lnTo>
                    <a:pt x="0" y="433069"/>
                  </a:lnTo>
                  <a:lnTo>
                    <a:pt x="6350" y="433069"/>
                  </a:lnTo>
                  <a:lnTo>
                    <a:pt x="6350" y="415290"/>
                  </a:lnTo>
                  <a:close/>
                </a:path>
                <a:path w="6350" h="474979">
                  <a:moveTo>
                    <a:pt x="6350" y="433070"/>
                  </a:moveTo>
                  <a:lnTo>
                    <a:pt x="0" y="433070"/>
                  </a:lnTo>
                  <a:lnTo>
                    <a:pt x="0" y="440689"/>
                  </a:lnTo>
                  <a:lnTo>
                    <a:pt x="6350" y="440689"/>
                  </a:lnTo>
                  <a:lnTo>
                    <a:pt x="6350" y="433070"/>
                  </a:lnTo>
                  <a:close/>
                </a:path>
                <a:path w="6350" h="474979">
                  <a:moveTo>
                    <a:pt x="6350" y="440690"/>
                  </a:moveTo>
                  <a:lnTo>
                    <a:pt x="0" y="440690"/>
                  </a:lnTo>
                  <a:lnTo>
                    <a:pt x="0" y="445769"/>
                  </a:lnTo>
                  <a:lnTo>
                    <a:pt x="6350" y="445769"/>
                  </a:lnTo>
                  <a:lnTo>
                    <a:pt x="6350" y="440690"/>
                  </a:lnTo>
                  <a:close/>
                </a:path>
                <a:path w="6350" h="474979">
                  <a:moveTo>
                    <a:pt x="6350" y="445770"/>
                  </a:moveTo>
                  <a:lnTo>
                    <a:pt x="0" y="445770"/>
                  </a:lnTo>
                  <a:lnTo>
                    <a:pt x="0" y="453389"/>
                  </a:lnTo>
                  <a:lnTo>
                    <a:pt x="6350" y="453389"/>
                  </a:lnTo>
                  <a:lnTo>
                    <a:pt x="6350" y="445770"/>
                  </a:lnTo>
                  <a:close/>
                </a:path>
                <a:path w="6350" h="474979">
                  <a:moveTo>
                    <a:pt x="6350" y="453390"/>
                  </a:moveTo>
                  <a:lnTo>
                    <a:pt x="0" y="453390"/>
                  </a:lnTo>
                  <a:lnTo>
                    <a:pt x="0" y="459739"/>
                  </a:lnTo>
                  <a:lnTo>
                    <a:pt x="6350" y="459739"/>
                  </a:lnTo>
                  <a:lnTo>
                    <a:pt x="6350" y="453390"/>
                  </a:lnTo>
                  <a:close/>
                </a:path>
                <a:path w="6350" h="474979">
                  <a:moveTo>
                    <a:pt x="6350" y="459740"/>
                  </a:moveTo>
                  <a:lnTo>
                    <a:pt x="0" y="459740"/>
                  </a:lnTo>
                  <a:lnTo>
                    <a:pt x="0" y="466089"/>
                  </a:lnTo>
                  <a:lnTo>
                    <a:pt x="6350" y="466089"/>
                  </a:lnTo>
                  <a:lnTo>
                    <a:pt x="6350" y="459740"/>
                  </a:lnTo>
                  <a:close/>
                </a:path>
                <a:path w="6350" h="474979">
                  <a:moveTo>
                    <a:pt x="6350" y="466090"/>
                  </a:moveTo>
                  <a:lnTo>
                    <a:pt x="0" y="466090"/>
                  </a:lnTo>
                  <a:lnTo>
                    <a:pt x="0" y="468630"/>
                  </a:lnTo>
                  <a:lnTo>
                    <a:pt x="1269" y="468630"/>
                  </a:lnTo>
                  <a:lnTo>
                    <a:pt x="1269" y="469900"/>
                  </a:lnTo>
                  <a:lnTo>
                    <a:pt x="2539" y="469900"/>
                  </a:lnTo>
                  <a:lnTo>
                    <a:pt x="2539" y="472439"/>
                  </a:lnTo>
                  <a:lnTo>
                    <a:pt x="6350" y="472439"/>
                  </a:lnTo>
                  <a:lnTo>
                    <a:pt x="6350" y="466090"/>
                  </a:lnTo>
                  <a:close/>
                </a:path>
                <a:path w="6350" h="474979">
                  <a:moveTo>
                    <a:pt x="6350" y="472440"/>
                  </a:moveTo>
                  <a:lnTo>
                    <a:pt x="3810" y="472440"/>
                  </a:lnTo>
                  <a:lnTo>
                    <a:pt x="3810" y="473710"/>
                  </a:lnTo>
                  <a:lnTo>
                    <a:pt x="5079" y="473710"/>
                  </a:lnTo>
                  <a:lnTo>
                    <a:pt x="5079" y="474980"/>
                  </a:lnTo>
                  <a:lnTo>
                    <a:pt x="6350" y="474980"/>
                  </a:lnTo>
                  <a:lnTo>
                    <a:pt x="6350" y="472440"/>
                  </a:lnTo>
                  <a:close/>
                </a:path>
              </a:pathLst>
            </a:custGeom>
            <a:solidFill>
              <a:srgbClr val="0800FD"/>
            </a:solidFill>
          </p:spPr>
          <p:txBody>
            <a:bodyPr bIns="0" lIns="0" rIns="0" rtlCol="0" tIns="0" wrap="square"/>
            <a:p/>
          </p:txBody>
        </p:sp>
        <p:sp>
          <p:nvSpPr>
            <p:cNvPr id="1050041" name="object 1342"/>
            <p:cNvSpPr/>
            <p:nvPr/>
          </p:nvSpPr>
          <p:spPr>
            <a:xfrm>
              <a:off x="6358890" y="4635499"/>
              <a:ext cx="7620" cy="448309"/>
            </a:xfrm>
            <a:custGeom>
              <a:avLst/>
              <a:ahLst/>
              <a:rect l="l" t="t" r="r" b="b"/>
              <a:pathLst>
                <a:path w="7620" h="448310">
                  <a:moveTo>
                    <a:pt x="7620" y="0"/>
                  </a:moveTo>
                  <a:lnTo>
                    <a:pt x="6350" y="0"/>
                  </a:lnTo>
                  <a:lnTo>
                    <a:pt x="6350" y="2539"/>
                  </a:lnTo>
                  <a:lnTo>
                    <a:pt x="7620" y="2539"/>
                  </a:lnTo>
                  <a:lnTo>
                    <a:pt x="7620" y="0"/>
                  </a:lnTo>
                  <a:close/>
                </a:path>
                <a:path w="7620" h="448310">
                  <a:moveTo>
                    <a:pt x="7620" y="2540"/>
                  </a:moveTo>
                  <a:lnTo>
                    <a:pt x="6350" y="2540"/>
                  </a:lnTo>
                  <a:lnTo>
                    <a:pt x="6350" y="5080"/>
                  </a:lnTo>
                  <a:lnTo>
                    <a:pt x="5080" y="5080"/>
                  </a:lnTo>
                  <a:lnTo>
                    <a:pt x="5080" y="8889"/>
                  </a:lnTo>
                  <a:lnTo>
                    <a:pt x="7620" y="8889"/>
                  </a:lnTo>
                  <a:lnTo>
                    <a:pt x="7620" y="2540"/>
                  </a:lnTo>
                  <a:close/>
                </a:path>
                <a:path w="7620" h="448310">
                  <a:moveTo>
                    <a:pt x="7620" y="8890"/>
                  </a:moveTo>
                  <a:lnTo>
                    <a:pt x="5080" y="8890"/>
                  </a:lnTo>
                  <a:lnTo>
                    <a:pt x="5080" y="10160"/>
                  </a:lnTo>
                  <a:lnTo>
                    <a:pt x="3810" y="10160"/>
                  </a:lnTo>
                  <a:lnTo>
                    <a:pt x="3810" y="15239"/>
                  </a:lnTo>
                  <a:lnTo>
                    <a:pt x="7620" y="15239"/>
                  </a:lnTo>
                  <a:lnTo>
                    <a:pt x="7620" y="8890"/>
                  </a:lnTo>
                  <a:close/>
                </a:path>
                <a:path w="7620" h="448310">
                  <a:moveTo>
                    <a:pt x="7620" y="15240"/>
                  </a:moveTo>
                  <a:lnTo>
                    <a:pt x="2539" y="15240"/>
                  </a:lnTo>
                  <a:lnTo>
                    <a:pt x="2539" y="20319"/>
                  </a:lnTo>
                  <a:lnTo>
                    <a:pt x="1270" y="20319"/>
                  </a:lnTo>
                  <a:lnTo>
                    <a:pt x="1270" y="21589"/>
                  </a:lnTo>
                  <a:lnTo>
                    <a:pt x="7620" y="21589"/>
                  </a:lnTo>
                  <a:lnTo>
                    <a:pt x="7620" y="15240"/>
                  </a:lnTo>
                  <a:close/>
                </a:path>
                <a:path w="7620" h="448310">
                  <a:moveTo>
                    <a:pt x="7620" y="21590"/>
                  </a:moveTo>
                  <a:lnTo>
                    <a:pt x="1270" y="21590"/>
                  </a:lnTo>
                  <a:lnTo>
                    <a:pt x="1270" y="25400"/>
                  </a:lnTo>
                  <a:lnTo>
                    <a:pt x="0" y="25400"/>
                  </a:lnTo>
                  <a:lnTo>
                    <a:pt x="0" y="27939"/>
                  </a:lnTo>
                  <a:lnTo>
                    <a:pt x="7620" y="27939"/>
                  </a:lnTo>
                  <a:lnTo>
                    <a:pt x="7620" y="21590"/>
                  </a:lnTo>
                  <a:close/>
                </a:path>
                <a:path w="7620" h="448310">
                  <a:moveTo>
                    <a:pt x="7620" y="27940"/>
                  </a:moveTo>
                  <a:lnTo>
                    <a:pt x="0" y="27940"/>
                  </a:lnTo>
                  <a:lnTo>
                    <a:pt x="0" y="34289"/>
                  </a:lnTo>
                  <a:lnTo>
                    <a:pt x="7620" y="34289"/>
                  </a:lnTo>
                  <a:lnTo>
                    <a:pt x="7620" y="27940"/>
                  </a:lnTo>
                  <a:close/>
                </a:path>
                <a:path w="7620" h="448310">
                  <a:moveTo>
                    <a:pt x="7620" y="238760"/>
                  </a:moveTo>
                  <a:lnTo>
                    <a:pt x="6350" y="238760"/>
                  </a:lnTo>
                  <a:lnTo>
                    <a:pt x="6350" y="240030"/>
                  </a:lnTo>
                  <a:lnTo>
                    <a:pt x="5080" y="240030"/>
                  </a:lnTo>
                  <a:lnTo>
                    <a:pt x="5080" y="242569"/>
                  </a:lnTo>
                  <a:lnTo>
                    <a:pt x="3810" y="242569"/>
                  </a:lnTo>
                  <a:lnTo>
                    <a:pt x="3810" y="243839"/>
                  </a:lnTo>
                  <a:lnTo>
                    <a:pt x="7620" y="243839"/>
                  </a:lnTo>
                  <a:lnTo>
                    <a:pt x="7620" y="238760"/>
                  </a:lnTo>
                  <a:close/>
                </a:path>
                <a:path w="7620" h="448310">
                  <a:moveTo>
                    <a:pt x="7620" y="243840"/>
                  </a:moveTo>
                  <a:lnTo>
                    <a:pt x="3810" y="243840"/>
                  </a:lnTo>
                  <a:lnTo>
                    <a:pt x="3810" y="245110"/>
                  </a:lnTo>
                  <a:lnTo>
                    <a:pt x="2539" y="245110"/>
                  </a:lnTo>
                  <a:lnTo>
                    <a:pt x="2539" y="247650"/>
                  </a:lnTo>
                  <a:lnTo>
                    <a:pt x="1270" y="247650"/>
                  </a:lnTo>
                  <a:lnTo>
                    <a:pt x="1270" y="250189"/>
                  </a:lnTo>
                  <a:lnTo>
                    <a:pt x="7620" y="250189"/>
                  </a:lnTo>
                  <a:lnTo>
                    <a:pt x="7620" y="243840"/>
                  </a:lnTo>
                  <a:close/>
                </a:path>
                <a:path w="7620" h="448310">
                  <a:moveTo>
                    <a:pt x="7620" y="250190"/>
                  </a:moveTo>
                  <a:lnTo>
                    <a:pt x="0" y="250190"/>
                  </a:lnTo>
                  <a:lnTo>
                    <a:pt x="0" y="256539"/>
                  </a:lnTo>
                  <a:lnTo>
                    <a:pt x="7620" y="256539"/>
                  </a:lnTo>
                  <a:lnTo>
                    <a:pt x="7620" y="250190"/>
                  </a:lnTo>
                  <a:close/>
                </a:path>
                <a:path w="7620" h="448310">
                  <a:moveTo>
                    <a:pt x="7620" y="256540"/>
                  </a:moveTo>
                  <a:lnTo>
                    <a:pt x="0" y="256540"/>
                  </a:lnTo>
                  <a:lnTo>
                    <a:pt x="0" y="262889"/>
                  </a:lnTo>
                  <a:lnTo>
                    <a:pt x="7620" y="262889"/>
                  </a:lnTo>
                  <a:lnTo>
                    <a:pt x="7620" y="256540"/>
                  </a:lnTo>
                  <a:close/>
                </a:path>
                <a:path w="7620" h="448310">
                  <a:moveTo>
                    <a:pt x="7620" y="262890"/>
                  </a:moveTo>
                  <a:lnTo>
                    <a:pt x="0" y="262890"/>
                  </a:lnTo>
                  <a:lnTo>
                    <a:pt x="0" y="269239"/>
                  </a:lnTo>
                  <a:lnTo>
                    <a:pt x="7620" y="269239"/>
                  </a:lnTo>
                  <a:lnTo>
                    <a:pt x="7620" y="262890"/>
                  </a:lnTo>
                  <a:close/>
                </a:path>
                <a:path w="7620" h="448310">
                  <a:moveTo>
                    <a:pt x="7620" y="269240"/>
                  </a:moveTo>
                  <a:lnTo>
                    <a:pt x="0" y="269240"/>
                  </a:lnTo>
                  <a:lnTo>
                    <a:pt x="0" y="275589"/>
                  </a:lnTo>
                  <a:lnTo>
                    <a:pt x="7620" y="275589"/>
                  </a:lnTo>
                  <a:lnTo>
                    <a:pt x="7620" y="269240"/>
                  </a:lnTo>
                  <a:close/>
                </a:path>
                <a:path w="7620" h="448310">
                  <a:moveTo>
                    <a:pt x="7620" y="275590"/>
                  </a:moveTo>
                  <a:lnTo>
                    <a:pt x="0" y="275590"/>
                  </a:lnTo>
                  <a:lnTo>
                    <a:pt x="0" y="281939"/>
                  </a:lnTo>
                  <a:lnTo>
                    <a:pt x="7620" y="281939"/>
                  </a:lnTo>
                  <a:lnTo>
                    <a:pt x="7620" y="275590"/>
                  </a:lnTo>
                  <a:close/>
                </a:path>
                <a:path w="7620" h="448310">
                  <a:moveTo>
                    <a:pt x="7620" y="281940"/>
                  </a:moveTo>
                  <a:lnTo>
                    <a:pt x="0" y="281940"/>
                  </a:lnTo>
                  <a:lnTo>
                    <a:pt x="0" y="288289"/>
                  </a:lnTo>
                  <a:lnTo>
                    <a:pt x="7620" y="288289"/>
                  </a:lnTo>
                  <a:lnTo>
                    <a:pt x="7620" y="281940"/>
                  </a:lnTo>
                  <a:close/>
                </a:path>
                <a:path w="7620" h="448310">
                  <a:moveTo>
                    <a:pt x="7620" y="288290"/>
                  </a:moveTo>
                  <a:lnTo>
                    <a:pt x="0" y="288290"/>
                  </a:lnTo>
                  <a:lnTo>
                    <a:pt x="0" y="294639"/>
                  </a:lnTo>
                  <a:lnTo>
                    <a:pt x="7620" y="294639"/>
                  </a:lnTo>
                  <a:lnTo>
                    <a:pt x="7620" y="288290"/>
                  </a:lnTo>
                  <a:close/>
                </a:path>
                <a:path w="7620" h="448310">
                  <a:moveTo>
                    <a:pt x="7620" y="294640"/>
                  </a:moveTo>
                  <a:lnTo>
                    <a:pt x="0" y="294640"/>
                  </a:lnTo>
                  <a:lnTo>
                    <a:pt x="0" y="300989"/>
                  </a:lnTo>
                  <a:lnTo>
                    <a:pt x="7620" y="300989"/>
                  </a:lnTo>
                  <a:lnTo>
                    <a:pt x="7620" y="294640"/>
                  </a:lnTo>
                  <a:close/>
                </a:path>
                <a:path w="7620" h="448310">
                  <a:moveTo>
                    <a:pt x="7620" y="300990"/>
                  </a:moveTo>
                  <a:lnTo>
                    <a:pt x="0" y="300990"/>
                  </a:lnTo>
                  <a:lnTo>
                    <a:pt x="0" y="326389"/>
                  </a:lnTo>
                  <a:lnTo>
                    <a:pt x="7620" y="326389"/>
                  </a:lnTo>
                  <a:lnTo>
                    <a:pt x="7620" y="300990"/>
                  </a:lnTo>
                  <a:close/>
                </a:path>
                <a:path w="7620" h="448310">
                  <a:moveTo>
                    <a:pt x="7620" y="326390"/>
                  </a:moveTo>
                  <a:lnTo>
                    <a:pt x="0" y="326390"/>
                  </a:lnTo>
                  <a:lnTo>
                    <a:pt x="0" y="331469"/>
                  </a:lnTo>
                  <a:lnTo>
                    <a:pt x="7620" y="331469"/>
                  </a:lnTo>
                  <a:lnTo>
                    <a:pt x="7620" y="326390"/>
                  </a:lnTo>
                  <a:close/>
                </a:path>
                <a:path w="7620" h="448310">
                  <a:moveTo>
                    <a:pt x="7620" y="331470"/>
                  </a:moveTo>
                  <a:lnTo>
                    <a:pt x="0" y="331470"/>
                  </a:lnTo>
                  <a:lnTo>
                    <a:pt x="0" y="339089"/>
                  </a:lnTo>
                  <a:lnTo>
                    <a:pt x="7620" y="339089"/>
                  </a:lnTo>
                  <a:lnTo>
                    <a:pt x="7620" y="331470"/>
                  </a:lnTo>
                  <a:close/>
                </a:path>
                <a:path w="7620" h="448310">
                  <a:moveTo>
                    <a:pt x="7620" y="339090"/>
                  </a:moveTo>
                  <a:lnTo>
                    <a:pt x="0" y="339090"/>
                  </a:lnTo>
                  <a:lnTo>
                    <a:pt x="0" y="345439"/>
                  </a:lnTo>
                  <a:lnTo>
                    <a:pt x="7620" y="345439"/>
                  </a:lnTo>
                  <a:lnTo>
                    <a:pt x="7620" y="339090"/>
                  </a:lnTo>
                  <a:close/>
                </a:path>
                <a:path w="7620" h="448310">
                  <a:moveTo>
                    <a:pt x="7620" y="345440"/>
                  </a:moveTo>
                  <a:lnTo>
                    <a:pt x="0" y="345440"/>
                  </a:lnTo>
                  <a:lnTo>
                    <a:pt x="0" y="351789"/>
                  </a:lnTo>
                  <a:lnTo>
                    <a:pt x="7620" y="351789"/>
                  </a:lnTo>
                  <a:lnTo>
                    <a:pt x="7620" y="345440"/>
                  </a:lnTo>
                  <a:close/>
                </a:path>
                <a:path w="7620" h="448310">
                  <a:moveTo>
                    <a:pt x="7620" y="351790"/>
                  </a:moveTo>
                  <a:lnTo>
                    <a:pt x="0" y="351790"/>
                  </a:lnTo>
                  <a:lnTo>
                    <a:pt x="0" y="358139"/>
                  </a:lnTo>
                  <a:lnTo>
                    <a:pt x="7620" y="358139"/>
                  </a:lnTo>
                  <a:lnTo>
                    <a:pt x="7620" y="351790"/>
                  </a:lnTo>
                  <a:close/>
                </a:path>
                <a:path w="7620" h="448310">
                  <a:moveTo>
                    <a:pt x="7620" y="358140"/>
                  </a:moveTo>
                  <a:lnTo>
                    <a:pt x="0" y="358140"/>
                  </a:lnTo>
                  <a:lnTo>
                    <a:pt x="0" y="364489"/>
                  </a:lnTo>
                  <a:lnTo>
                    <a:pt x="7620" y="364489"/>
                  </a:lnTo>
                  <a:lnTo>
                    <a:pt x="7620" y="358140"/>
                  </a:lnTo>
                  <a:close/>
                </a:path>
                <a:path w="7620" h="448310">
                  <a:moveTo>
                    <a:pt x="7620" y="364490"/>
                  </a:moveTo>
                  <a:lnTo>
                    <a:pt x="0" y="364490"/>
                  </a:lnTo>
                  <a:lnTo>
                    <a:pt x="0" y="370839"/>
                  </a:lnTo>
                  <a:lnTo>
                    <a:pt x="7620" y="370839"/>
                  </a:lnTo>
                  <a:lnTo>
                    <a:pt x="7620" y="364490"/>
                  </a:lnTo>
                  <a:close/>
                </a:path>
                <a:path w="7620" h="448310">
                  <a:moveTo>
                    <a:pt x="7620" y="370840"/>
                  </a:moveTo>
                  <a:lnTo>
                    <a:pt x="0" y="370840"/>
                  </a:lnTo>
                  <a:lnTo>
                    <a:pt x="0" y="377189"/>
                  </a:lnTo>
                  <a:lnTo>
                    <a:pt x="7620" y="377189"/>
                  </a:lnTo>
                  <a:lnTo>
                    <a:pt x="7620" y="370840"/>
                  </a:lnTo>
                  <a:close/>
                </a:path>
                <a:path w="7620" h="448310">
                  <a:moveTo>
                    <a:pt x="7620" y="377190"/>
                  </a:moveTo>
                  <a:lnTo>
                    <a:pt x="0" y="377190"/>
                  </a:lnTo>
                  <a:lnTo>
                    <a:pt x="0" y="383539"/>
                  </a:lnTo>
                  <a:lnTo>
                    <a:pt x="7620" y="383539"/>
                  </a:lnTo>
                  <a:lnTo>
                    <a:pt x="7620" y="377190"/>
                  </a:lnTo>
                  <a:close/>
                </a:path>
                <a:path w="7620" h="448310">
                  <a:moveTo>
                    <a:pt x="7620" y="383540"/>
                  </a:moveTo>
                  <a:lnTo>
                    <a:pt x="0" y="383540"/>
                  </a:lnTo>
                  <a:lnTo>
                    <a:pt x="0" y="389889"/>
                  </a:lnTo>
                  <a:lnTo>
                    <a:pt x="7620" y="389889"/>
                  </a:lnTo>
                  <a:lnTo>
                    <a:pt x="7620" y="383540"/>
                  </a:lnTo>
                  <a:close/>
                </a:path>
                <a:path w="7620" h="448310">
                  <a:moveTo>
                    <a:pt x="7620" y="389890"/>
                  </a:moveTo>
                  <a:lnTo>
                    <a:pt x="0" y="389890"/>
                  </a:lnTo>
                  <a:lnTo>
                    <a:pt x="0" y="396239"/>
                  </a:lnTo>
                  <a:lnTo>
                    <a:pt x="7620" y="396239"/>
                  </a:lnTo>
                  <a:lnTo>
                    <a:pt x="7620" y="389890"/>
                  </a:lnTo>
                  <a:close/>
                </a:path>
                <a:path w="7620" h="448310">
                  <a:moveTo>
                    <a:pt x="7620" y="396240"/>
                  </a:moveTo>
                  <a:lnTo>
                    <a:pt x="0" y="396240"/>
                  </a:lnTo>
                  <a:lnTo>
                    <a:pt x="0" y="414019"/>
                  </a:lnTo>
                  <a:lnTo>
                    <a:pt x="7620" y="414019"/>
                  </a:lnTo>
                  <a:lnTo>
                    <a:pt x="7620" y="396240"/>
                  </a:lnTo>
                  <a:close/>
                </a:path>
                <a:path w="7620" h="448310">
                  <a:moveTo>
                    <a:pt x="7620" y="414020"/>
                  </a:moveTo>
                  <a:lnTo>
                    <a:pt x="0" y="414020"/>
                  </a:lnTo>
                  <a:lnTo>
                    <a:pt x="0" y="421639"/>
                  </a:lnTo>
                  <a:lnTo>
                    <a:pt x="7620" y="421639"/>
                  </a:lnTo>
                  <a:lnTo>
                    <a:pt x="7620" y="414020"/>
                  </a:lnTo>
                  <a:close/>
                </a:path>
                <a:path w="7620" h="448310">
                  <a:moveTo>
                    <a:pt x="7620" y="421640"/>
                  </a:moveTo>
                  <a:lnTo>
                    <a:pt x="0" y="421640"/>
                  </a:lnTo>
                  <a:lnTo>
                    <a:pt x="0" y="426719"/>
                  </a:lnTo>
                  <a:lnTo>
                    <a:pt x="7620" y="426719"/>
                  </a:lnTo>
                  <a:lnTo>
                    <a:pt x="7620" y="421640"/>
                  </a:lnTo>
                  <a:close/>
                </a:path>
                <a:path w="7620" h="448310">
                  <a:moveTo>
                    <a:pt x="7620" y="426720"/>
                  </a:moveTo>
                  <a:lnTo>
                    <a:pt x="0" y="426720"/>
                  </a:lnTo>
                  <a:lnTo>
                    <a:pt x="0" y="434339"/>
                  </a:lnTo>
                  <a:lnTo>
                    <a:pt x="7620" y="434339"/>
                  </a:lnTo>
                  <a:lnTo>
                    <a:pt x="7620" y="426720"/>
                  </a:lnTo>
                  <a:close/>
                </a:path>
                <a:path w="7620" h="448310">
                  <a:moveTo>
                    <a:pt x="7620" y="434340"/>
                  </a:moveTo>
                  <a:lnTo>
                    <a:pt x="0" y="434340"/>
                  </a:lnTo>
                  <a:lnTo>
                    <a:pt x="0" y="436880"/>
                  </a:lnTo>
                  <a:lnTo>
                    <a:pt x="1270" y="436880"/>
                  </a:lnTo>
                  <a:lnTo>
                    <a:pt x="1270" y="439419"/>
                  </a:lnTo>
                  <a:lnTo>
                    <a:pt x="2539" y="439419"/>
                  </a:lnTo>
                  <a:lnTo>
                    <a:pt x="2539" y="440689"/>
                  </a:lnTo>
                  <a:lnTo>
                    <a:pt x="7620" y="440689"/>
                  </a:lnTo>
                  <a:lnTo>
                    <a:pt x="7620" y="434340"/>
                  </a:lnTo>
                  <a:close/>
                </a:path>
                <a:path w="7620" h="448310">
                  <a:moveTo>
                    <a:pt x="7620" y="440690"/>
                  </a:moveTo>
                  <a:lnTo>
                    <a:pt x="3810" y="440690"/>
                  </a:lnTo>
                  <a:lnTo>
                    <a:pt x="3810" y="443230"/>
                  </a:lnTo>
                  <a:lnTo>
                    <a:pt x="5080" y="443230"/>
                  </a:lnTo>
                  <a:lnTo>
                    <a:pt x="5080" y="445769"/>
                  </a:lnTo>
                  <a:lnTo>
                    <a:pt x="6350" y="445769"/>
                  </a:lnTo>
                  <a:lnTo>
                    <a:pt x="6350" y="447039"/>
                  </a:lnTo>
                  <a:lnTo>
                    <a:pt x="7620" y="447039"/>
                  </a:lnTo>
                  <a:lnTo>
                    <a:pt x="7620" y="440690"/>
                  </a:lnTo>
                  <a:close/>
                </a:path>
                <a:path w="7620" h="448310">
                  <a:moveTo>
                    <a:pt x="7620" y="447040"/>
                  </a:moveTo>
                  <a:lnTo>
                    <a:pt x="6350" y="447040"/>
                  </a:lnTo>
                  <a:lnTo>
                    <a:pt x="6350" y="448310"/>
                  </a:lnTo>
                  <a:lnTo>
                    <a:pt x="7620" y="448310"/>
                  </a:lnTo>
                  <a:lnTo>
                    <a:pt x="7620" y="447040"/>
                  </a:lnTo>
                  <a:close/>
                </a:path>
              </a:pathLst>
            </a:custGeom>
            <a:solidFill>
              <a:srgbClr val="0600FD"/>
            </a:solidFill>
          </p:spPr>
          <p:txBody>
            <a:bodyPr bIns="0" lIns="0" rIns="0" rtlCol="0" tIns="0" wrap="square"/>
            <a:p/>
          </p:txBody>
        </p:sp>
        <p:sp>
          <p:nvSpPr>
            <p:cNvPr id="1050042" name="object 1343"/>
            <p:cNvSpPr/>
            <p:nvPr/>
          </p:nvSpPr>
          <p:spPr>
            <a:xfrm>
              <a:off x="6351270" y="4665979"/>
              <a:ext cx="7620" cy="403860"/>
            </a:xfrm>
            <a:custGeom>
              <a:avLst/>
              <a:ahLst/>
              <a:rect l="l" t="t" r="r" b="b"/>
              <a:pathLst>
                <a:path w="7620" h="403860">
                  <a:moveTo>
                    <a:pt x="7619" y="0"/>
                  </a:moveTo>
                  <a:lnTo>
                    <a:pt x="6350" y="0"/>
                  </a:lnTo>
                  <a:lnTo>
                    <a:pt x="6350" y="3810"/>
                  </a:lnTo>
                  <a:lnTo>
                    <a:pt x="7619" y="3810"/>
                  </a:lnTo>
                  <a:lnTo>
                    <a:pt x="7619" y="0"/>
                  </a:lnTo>
                  <a:close/>
                </a:path>
                <a:path w="7620" h="403860">
                  <a:moveTo>
                    <a:pt x="7619" y="222250"/>
                  </a:moveTo>
                  <a:lnTo>
                    <a:pt x="6350" y="222250"/>
                  </a:lnTo>
                  <a:lnTo>
                    <a:pt x="6350" y="224790"/>
                  </a:lnTo>
                  <a:lnTo>
                    <a:pt x="5079" y="224790"/>
                  </a:lnTo>
                  <a:lnTo>
                    <a:pt x="5079" y="226060"/>
                  </a:lnTo>
                  <a:lnTo>
                    <a:pt x="7619" y="226060"/>
                  </a:lnTo>
                  <a:lnTo>
                    <a:pt x="7619" y="222250"/>
                  </a:lnTo>
                  <a:close/>
                </a:path>
                <a:path w="7620" h="403860">
                  <a:moveTo>
                    <a:pt x="7619" y="226060"/>
                  </a:moveTo>
                  <a:lnTo>
                    <a:pt x="5079" y="226060"/>
                  </a:lnTo>
                  <a:lnTo>
                    <a:pt x="5079" y="227330"/>
                  </a:lnTo>
                  <a:lnTo>
                    <a:pt x="3809" y="227330"/>
                  </a:lnTo>
                  <a:lnTo>
                    <a:pt x="3809" y="229870"/>
                  </a:lnTo>
                  <a:lnTo>
                    <a:pt x="2539" y="229870"/>
                  </a:lnTo>
                  <a:lnTo>
                    <a:pt x="2539" y="232410"/>
                  </a:lnTo>
                  <a:lnTo>
                    <a:pt x="7619" y="232410"/>
                  </a:lnTo>
                  <a:lnTo>
                    <a:pt x="7619" y="226060"/>
                  </a:lnTo>
                  <a:close/>
                </a:path>
                <a:path w="7620" h="403860">
                  <a:moveTo>
                    <a:pt x="7619" y="232410"/>
                  </a:moveTo>
                  <a:lnTo>
                    <a:pt x="1269" y="232410"/>
                  </a:lnTo>
                  <a:lnTo>
                    <a:pt x="1269" y="236220"/>
                  </a:lnTo>
                  <a:lnTo>
                    <a:pt x="0" y="236220"/>
                  </a:lnTo>
                  <a:lnTo>
                    <a:pt x="0" y="238760"/>
                  </a:lnTo>
                  <a:lnTo>
                    <a:pt x="7619" y="238760"/>
                  </a:lnTo>
                  <a:lnTo>
                    <a:pt x="7619" y="232410"/>
                  </a:lnTo>
                  <a:close/>
                </a:path>
                <a:path w="7620" h="403860">
                  <a:moveTo>
                    <a:pt x="7619" y="238760"/>
                  </a:moveTo>
                  <a:lnTo>
                    <a:pt x="0" y="238760"/>
                  </a:lnTo>
                  <a:lnTo>
                    <a:pt x="0" y="245110"/>
                  </a:lnTo>
                  <a:lnTo>
                    <a:pt x="7619" y="245110"/>
                  </a:lnTo>
                  <a:lnTo>
                    <a:pt x="7619" y="238760"/>
                  </a:lnTo>
                  <a:close/>
                </a:path>
                <a:path w="7620" h="403860">
                  <a:moveTo>
                    <a:pt x="7619" y="245110"/>
                  </a:moveTo>
                  <a:lnTo>
                    <a:pt x="0" y="245110"/>
                  </a:lnTo>
                  <a:lnTo>
                    <a:pt x="0" y="251460"/>
                  </a:lnTo>
                  <a:lnTo>
                    <a:pt x="7619" y="251460"/>
                  </a:lnTo>
                  <a:lnTo>
                    <a:pt x="7619" y="245110"/>
                  </a:lnTo>
                  <a:close/>
                </a:path>
                <a:path w="7620" h="403860">
                  <a:moveTo>
                    <a:pt x="7619" y="251460"/>
                  </a:moveTo>
                  <a:lnTo>
                    <a:pt x="0" y="251460"/>
                  </a:lnTo>
                  <a:lnTo>
                    <a:pt x="0" y="257810"/>
                  </a:lnTo>
                  <a:lnTo>
                    <a:pt x="7619" y="257810"/>
                  </a:lnTo>
                  <a:lnTo>
                    <a:pt x="7619" y="251460"/>
                  </a:lnTo>
                  <a:close/>
                </a:path>
                <a:path w="7620" h="403860">
                  <a:moveTo>
                    <a:pt x="7619" y="257810"/>
                  </a:moveTo>
                  <a:lnTo>
                    <a:pt x="0" y="257810"/>
                  </a:lnTo>
                  <a:lnTo>
                    <a:pt x="0" y="264160"/>
                  </a:lnTo>
                  <a:lnTo>
                    <a:pt x="7619" y="264160"/>
                  </a:lnTo>
                  <a:lnTo>
                    <a:pt x="7619" y="257810"/>
                  </a:lnTo>
                  <a:close/>
                </a:path>
                <a:path w="7620" h="403860">
                  <a:moveTo>
                    <a:pt x="7619" y="264160"/>
                  </a:moveTo>
                  <a:lnTo>
                    <a:pt x="0" y="264160"/>
                  </a:lnTo>
                  <a:lnTo>
                    <a:pt x="0" y="270510"/>
                  </a:lnTo>
                  <a:lnTo>
                    <a:pt x="7619" y="270510"/>
                  </a:lnTo>
                  <a:lnTo>
                    <a:pt x="7619" y="264160"/>
                  </a:lnTo>
                  <a:close/>
                </a:path>
                <a:path w="7620" h="403860">
                  <a:moveTo>
                    <a:pt x="7619" y="270510"/>
                  </a:moveTo>
                  <a:lnTo>
                    <a:pt x="0" y="270510"/>
                  </a:lnTo>
                  <a:lnTo>
                    <a:pt x="0" y="295910"/>
                  </a:lnTo>
                  <a:lnTo>
                    <a:pt x="7619" y="295910"/>
                  </a:lnTo>
                  <a:lnTo>
                    <a:pt x="7619" y="270510"/>
                  </a:lnTo>
                  <a:close/>
                </a:path>
                <a:path w="7620" h="403860">
                  <a:moveTo>
                    <a:pt x="7619" y="295910"/>
                  </a:moveTo>
                  <a:lnTo>
                    <a:pt x="0" y="295910"/>
                  </a:lnTo>
                  <a:lnTo>
                    <a:pt x="0" y="300990"/>
                  </a:lnTo>
                  <a:lnTo>
                    <a:pt x="7619" y="300990"/>
                  </a:lnTo>
                  <a:lnTo>
                    <a:pt x="7619" y="295910"/>
                  </a:lnTo>
                  <a:close/>
                </a:path>
                <a:path w="7620" h="403860">
                  <a:moveTo>
                    <a:pt x="7619" y="300990"/>
                  </a:moveTo>
                  <a:lnTo>
                    <a:pt x="0" y="300990"/>
                  </a:lnTo>
                  <a:lnTo>
                    <a:pt x="0" y="308610"/>
                  </a:lnTo>
                  <a:lnTo>
                    <a:pt x="7619" y="308610"/>
                  </a:lnTo>
                  <a:lnTo>
                    <a:pt x="7619" y="300990"/>
                  </a:lnTo>
                  <a:close/>
                </a:path>
                <a:path w="7620" h="403860">
                  <a:moveTo>
                    <a:pt x="7619" y="308610"/>
                  </a:moveTo>
                  <a:lnTo>
                    <a:pt x="0" y="308610"/>
                  </a:lnTo>
                  <a:lnTo>
                    <a:pt x="0" y="314960"/>
                  </a:lnTo>
                  <a:lnTo>
                    <a:pt x="7619" y="314960"/>
                  </a:lnTo>
                  <a:lnTo>
                    <a:pt x="7619" y="308610"/>
                  </a:lnTo>
                  <a:close/>
                </a:path>
                <a:path w="7620" h="403860">
                  <a:moveTo>
                    <a:pt x="7619" y="314960"/>
                  </a:moveTo>
                  <a:lnTo>
                    <a:pt x="0" y="314960"/>
                  </a:lnTo>
                  <a:lnTo>
                    <a:pt x="0" y="321310"/>
                  </a:lnTo>
                  <a:lnTo>
                    <a:pt x="7619" y="321310"/>
                  </a:lnTo>
                  <a:lnTo>
                    <a:pt x="7619" y="314960"/>
                  </a:lnTo>
                  <a:close/>
                </a:path>
                <a:path w="7620" h="403860">
                  <a:moveTo>
                    <a:pt x="7619" y="321310"/>
                  </a:moveTo>
                  <a:lnTo>
                    <a:pt x="0" y="321310"/>
                  </a:lnTo>
                  <a:lnTo>
                    <a:pt x="0" y="327660"/>
                  </a:lnTo>
                  <a:lnTo>
                    <a:pt x="7619" y="327660"/>
                  </a:lnTo>
                  <a:lnTo>
                    <a:pt x="7619" y="321310"/>
                  </a:lnTo>
                  <a:close/>
                </a:path>
                <a:path w="7620" h="403860">
                  <a:moveTo>
                    <a:pt x="7619" y="327660"/>
                  </a:moveTo>
                  <a:lnTo>
                    <a:pt x="0" y="327660"/>
                  </a:lnTo>
                  <a:lnTo>
                    <a:pt x="0" y="334010"/>
                  </a:lnTo>
                  <a:lnTo>
                    <a:pt x="7619" y="334010"/>
                  </a:lnTo>
                  <a:lnTo>
                    <a:pt x="7619" y="327660"/>
                  </a:lnTo>
                  <a:close/>
                </a:path>
                <a:path w="7620" h="403860">
                  <a:moveTo>
                    <a:pt x="7619" y="334010"/>
                  </a:moveTo>
                  <a:lnTo>
                    <a:pt x="0" y="334010"/>
                  </a:lnTo>
                  <a:lnTo>
                    <a:pt x="0" y="340360"/>
                  </a:lnTo>
                  <a:lnTo>
                    <a:pt x="7619" y="340360"/>
                  </a:lnTo>
                  <a:lnTo>
                    <a:pt x="7619" y="334010"/>
                  </a:lnTo>
                  <a:close/>
                </a:path>
                <a:path w="7620" h="403860">
                  <a:moveTo>
                    <a:pt x="7619" y="340360"/>
                  </a:moveTo>
                  <a:lnTo>
                    <a:pt x="0" y="340360"/>
                  </a:lnTo>
                  <a:lnTo>
                    <a:pt x="0" y="346710"/>
                  </a:lnTo>
                  <a:lnTo>
                    <a:pt x="7619" y="346710"/>
                  </a:lnTo>
                  <a:lnTo>
                    <a:pt x="7619" y="340360"/>
                  </a:lnTo>
                  <a:close/>
                </a:path>
                <a:path w="7620" h="403860">
                  <a:moveTo>
                    <a:pt x="7619" y="346710"/>
                  </a:moveTo>
                  <a:lnTo>
                    <a:pt x="0" y="346710"/>
                  </a:lnTo>
                  <a:lnTo>
                    <a:pt x="0" y="353060"/>
                  </a:lnTo>
                  <a:lnTo>
                    <a:pt x="7619" y="353060"/>
                  </a:lnTo>
                  <a:lnTo>
                    <a:pt x="7619" y="346710"/>
                  </a:lnTo>
                  <a:close/>
                </a:path>
                <a:path w="7620" h="403860">
                  <a:moveTo>
                    <a:pt x="7619" y="353060"/>
                  </a:moveTo>
                  <a:lnTo>
                    <a:pt x="0" y="353060"/>
                  </a:lnTo>
                  <a:lnTo>
                    <a:pt x="0" y="359410"/>
                  </a:lnTo>
                  <a:lnTo>
                    <a:pt x="7619" y="359410"/>
                  </a:lnTo>
                  <a:lnTo>
                    <a:pt x="7619" y="353060"/>
                  </a:lnTo>
                  <a:close/>
                </a:path>
                <a:path w="7620" h="403860">
                  <a:moveTo>
                    <a:pt x="7619" y="359410"/>
                  </a:moveTo>
                  <a:lnTo>
                    <a:pt x="0" y="359410"/>
                  </a:lnTo>
                  <a:lnTo>
                    <a:pt x="0" y="365760"/>
                  </a:lnTo>
                  <a:lnTo>
                    <a:pt x="7619" y="365760"/>
                  </a:lnTo>
                  <a:lnTo>
                    <a:pt x="7619" y="359410"/>
                  </a:lnTo>
                  <a:close/>
                </a:path>
                <a:path w="7620" h="403860">
                  <a:moveTo>
                    <a:pt x="7619" y="365760"/>
                  </a:moveTo>
                  <a:lnTo>
                    <a:pt x="0" y="365760"/>
                  </a:lnTo>
                  <a:lnTo>
                    <a:pt x="0" y="383540"/>
                  </a:lnTo>
                  <a:lnTo>
                    <a:pt x="7619" y="383540"/>
                  </a:lnTo>
                  <a:lnTo>
                    <a:pt x="7619" y="365760"/>
                  </a:lnTo>
                  <a:close/>
                </a:path>
                <a:path w="7620" h="403860">
                  <a:moveTo>
                    <a:pt x="7619" y="383540"/>
                  </a:moveTo>
                  <a:lnTo>
                    <a:pt x="0" y="383540"/>
                  </a:lnTo>
                  <a:lnTo>
                    <a:pt x="0" y="391160"/>
                  </a:lnTo>
                  <a:lnTo>
                    <a:pt x="7619" y="391160"/>
                  </a:lnTo>
                  <a:lnTo>
                    <a:pt x="7619" y="383540"/>
                  </a:lnTo>
                  <a:close/>
                </a:path>
                <a:path w="7620" h="403860">
                  <a:moveTo>
                    <a:pt x="7619" y="391160"/>
                  </a:moveTo>
                  <a:lnTo>
                    <a:pt x="1269" y="391160"/>
                  </a:lnTo>
                  <a:lnTo>
                    <a:pt x="1269" y="393700"/>
                  </a:lnTo>
                  <a:lnTo>
                    <a:pt x="2539" y="393700"/>
                  </a:lnTo>
                  <a:lnTo>
                    <a:pt x="2539" y="396240"/>
                  </a:lnTo>
                  <a:lnTo>
                    <a:pt x="7619" y="396240"/>
                  </a:lnTo>
                  <a:lnTo>
                    <a:pt x="7619" y="391160"/>
                  </a:lnTo>
                  <a:close/>
                </a:path>
                <a:path w="7620" h="403860">
                  <a:moveTo>
                    <a:pt x="7619" y="396240"/>
                  </a:moveTo>
                  <a:lnTo>
                    <a:pt x="3809" y="396240"/>
                  </a:lnTo>
                  <a:lnTo>
                    <a:pt x="3809" y="398780"/>
                  </a:lnTo>
                  <a:lnTo>
                    <a:pt x="5079" y="398780"/>
                  </a:lnTo>
                  <a:lnTo>
                    <a:pt x="5079" y="401320"/>
                  </a:lnTo>
                  <a:lnTo>
                    <a:pt x="6350" y="401320"/>
                  </a:lnTo>
                  <a:lnTo>
                    <a:pt x="6350" y="403860"/>
                  </a:lnTo>
                  <a:lnTo>
                    <a:pt x="7619" y="403860"/>
                  </a:lnTo>
                  <a:lnTo>
                    <a:pt x="7619" y="396240"/>
                  </a:lnTo>
                  <a:close/>
                </a:path>
              </a:pathLst>
            </a:custGeom>
            <a:solidFill>
              <a:srgbClr val="0500FD"/>
            </a:solidFill>
          </p:spPr>
          <p:txBody>
            <a:bodyPr bIns="0" lIns="0" rIns="0" rtlCol="0" tIns="0" wrap="square"/>
            <a:p/>
          </p:txBody>
        </p:sp>
        <p:sp>
          <p:nvSpPr>
            <p:cNvPr id="1050043" name="object 1344"/>
            <p:cNvSpPr/>
            <p:nvPr/>
          </p:nvSpPr>
          <p:spPr>
            <a:xfrm>
              <a:off x="6343650" y="4904739"/>
              <a:ext cx="7620" cy="149860"/>
            </a:xfrm>
            <a:custGeom>
              <a:avLst/>
              <a:ahLst/>
              <a:rect l="l" t="t" r="r" b="b"/>
              <a:pathLst>
                <a:path w="7620" h="149860">
                  <a:moveTo>
                    <a:pt x="7620" y="0"/>
                  </a:moveTo>
                  <a:lnTo>
                    <a:pt x="6350" y="0"/>
                  </a:lnTo>
                  <a:lnTo>
                    <a:pt x="6350" y="2539"/>
                  </a:lnTo>
                  <a:lnTo>
                    <a:pt x="5079" y="2539"/>
                  </a:lnTo>
                  <a:lnTo>
                    <a:pt x="5079" y="6349"/>
                  </a:lnTo>
                  <a:lnTo>
                    <a:pt x="7620" y="6349"/>
                  </a:lnTo>
                  <a:lnTo>
                    <a:pt x="7620" y="0"/>
                  </a:lnTo>
                  <a:close/>
                </a:path>
                <a:path w="7620" h="149860">
                  <a:moveTo>
                    <a:pt x="7620" y="6349"/>
                  </a:moveTo>
                  <a:lnTo>
                    <a:pt x="3810" y="6349"/>
                  </a:lnTo>
                  <a:lnTo>
                    <a:pt x="3810" y="10159"/>
                  </a:lnTo>
                  <a:lnTo>
                    <a:pt x="2539" y="10159"/>
                  </a:lnTo>
                  <a:lnTo>
                    <a:pt x="2539" y="12699"/>
                  </a:lnTo>
                  <a:lnTo>
                    <a:pt x="7620" y="12699"/>
                  </a:lnTo>
                  <a:lnTo>
                    <a:pt x="7620" y="6349"/>
                  </a:lnTo>
                  <a:close/>
                </a:path>
                <a:path w="7620" h="149860">
                  <a:moveTo>
                    <a:pt x="7620" y="12699"/>
                  </a:moveTo>
                  <a:lnTo>
                    <a:pt x="2539" y="12699"/>
                  </a:lnTo>
                  <a:lnTo>
                    <a:pt x="2539" y="15239"/>
                  </a:lnTo>
                  <a:lnTo>
                    <a:pt x="1270" y="15239"/>
                  </a:lnTo>
                  <a:lnTo>
                    <a:pt x="1270" y="19049"/>
                  </a:lnTo>
                  <a:lnTo>
                    <a:pt x="7620" y="19049"/>
                  </a:lnTo>
                  <a:lnTo>
                    <a:pt x="7620" y="12699"/>
                  </a:lnTo>
                  <a:close/>
                </a:path>
                <a:path w="7620" h="149860">
                  <a:moveTo>
                    <a:pt x="7620" y="19049"/>
                  </a:moveTo>
                  <a:lnTo>
                    <a:pt x="0" y="19049"/>
                  </a:lnTo>
                  <a:lnTo>
                    <a:pt x="0" y="25399"/>
                  </a:lnTo>
                  <a:lnTo>
                    <a:pt x="7620" y="25399"/>
                  </a:lnTo>
                  <a:lnTo>
                    <a:pt x="7620" y="19049"/>
                  </a:lnTo>
                  <a:close/>
                </a:path>
                <a:path w="7620" h="149860">
                  <a:moveTo>
                    <a:pt x="7620" y="25399"/>
                  </a:moveTo>
                  <a:lnTo>
                    <a:pt x="0" y="25399"/>
                  </a:lnTo>
                  <a:lnTo>
                    <a:pt x="0" y="31749"/>
                  </a:lnTo>
                  <a:lnTo>
                    <a:pt x="7620" y="31749"/>
                  </a:lnTo>
                  <a:lnTo>
                    <a:pt x="7620" y="25399"/>
                  </a:lnTo>
                  <a:close/>
                </a:path>
                <a:path w="7620" h="149860">
                  <a:moveTo>
                    <a:pt x="7620" y="31749"/>
                  </a:moveTo>
                  <a:lnTo>
                    <a:pt x="0" y="31749"/>
                  </a:lnTo>
                  <a:lnTo>
                    <a:pt x="0" y="57149"/>
                  </a:lnTo>
                  <a:lnTo>
                    <a:pt x="7620" y="57149"/>
                  </a:lnTo>
                  <a:lnTo>
                    <a:pt x="7620" y="31749"/>
                  </a:lnTo>
                  <a:close/>
                </a:path>
                <a:path w="7620" h="149860">
                  <a:moveTo>
                    <a:pt x="7620" y="57149"/>
                  </a:moveTo>
                  <a:lnTo>
                    <a:pt x="0" y="57149"/>
                  </a:lnTo>
                  <a:lnTo>
                    <a:pt x="0" y="62229"/>
                  </a:lnTo>
                  <a:lnTo>
                    <a:pt x="7620" y="62229"/>
                  </a:lnTo>
                  <a:lnTo>
                    <a:pt x="7620" y="57149"/>
                  </a:lnTo>
                  <a:close/>
                </a:path>
                <a:path w="7620" h="149860">
                  <a:moveTo>
                    <a:pt x="7620" y="62229"/>
                  </a:moveTo>
                  <a:lnTo>
                    <a:pt x="0" y="62229"/>
                  </a:lnTo>
                  <a:lnTo>
                    <a:pt x="0" y="69849"/>
                  </a:lnTo>
                  <a:lnTo>
                    <a:pt x="7620" y="69849"/>
                  </a:lnTo>
                  <a:lnTo>
                    <a:pt x="7620" y="62229"/>
                  </a:lnTo>
                  <a:close/>
                </a:path>
                <a:path w="7620" h="149860">
                  <a:moveTo>
                    <a:pt x="7620" y="69849"/>
                  </a:moveTo>
                  <a:lnTo>
                    <a:pt x="0" y="69849"/>
                  </a:lnTo>
                  <a:lnTo>
                    <a:pt x="0" y="76199"/>
                  </a:lnTo>
                  <a:lnTo>
                    <a:pt x="7620" y="76199"/>
                  </a:lnTo>
                  <a:lnTo>
                    <a:pt x="7620" y="69849"/>
                  </a:lnTo>
                  <a:close/>
                </a:path>
                <a:path w="7620" h="149860">
                  <a:moveTo>
                    <a:pt x="7620" y="76199"/>
                  </a:moveTo>
                  <a:lnTo>
                    <a:pt x="0" y="76199"/>
                  </a:lnTo>
                  <a:lnTo>
                    <a:pt x="0" y="82549"/>
                  </a:lnTo>
                  <a:lnTo>
                    <a:pt x="7620" y="82549"/>
                  </a:lnTo>
                  <a:lnTo>
                    <a:pt x="7620" y="76199"/>
                  </a:lnTo>
                  <a:close/>
                </a:path>
                <a:path w="7620" h="149860">
                  <a:moveTo>
                    <a:pt x="7620" y="82549"/>
                  </a:moveTo>
                  <a:lnTo>
                    <a:pt x="0" y="82549"/>
                  </a:lnTo>
                  <a:lnTo>
                    <a:pt x="0" y="88899"/>
                  </a:lnTo>
                  <a:lnTo>
                    <a:pt x="7620" y="88899"/>
                  </a:lnTo>
                  <a:lnTo>
                    <a:pt x="7620" y="82549"/>
                  </a:lnTo>
                  <a:close/>
                </a:path>
                <a:path w="7620" h="149860">
                  <a:moveTo>
                    <a:pt x="7620" y="88899"/>
                  </a:moveTo>
                  <a:lnTo>
                    <a:pt x="0" y="88899"/>
                  </a:lnTo>
                  <a:lnTo>
                    <a:pt x="0" y="95249"/>
                  </a:lnTo>
                  <a:lnTo>
                    <a:pt x="7620" y="95249"/>
                  </a:lnTo>
                  <a:lnTo>
                    <a:pt x="7620" y="88899"/>
                  </a:lnTo>
                  <a:close/>
                </a:path>
                <a:path w="7620" h="149860">
                  <a:moveTo>
                    <a:pt x="7620" y="95249"/>
                  </a:moveTo>
                  <a:lnTo>
                    <a:pt x="0" y="95249"/>
                  </a:lnTo>
                  <a:lnTo>
                    <a:pt x="0" y="101599"/>
                  </a:lnTo>
                  <a:lnTo>
                    <a:pt x="7620" y="101599"/>
                  </a:lnTo>
                  <a:lnTo>
                    <a:pt x="7620" y="95249"/>
                  </a:lnTo>
                  <a:close/>
                </a:path>
                <a:path w="7620" h="149860">
                  <a:moveTo>
                    <a:pt x="7620" y="101599"/>
                  </a:moveTo>
                  <a:lnTo>
                    <a:pt x="0" y="101599"/>
                  </a:lnTo>
                  <a:lnTo>
                    <a:pt x="0" y="107949"/>
                  </a:lnTo>
                  <a:lnTo>
                    <a:pt x="7620" y="107949"/>
                  </a:lnTo>
                  <a:lnTo>
                    <a:pt x="7620" y="101599"/>
                  </a:lnTo>
                  <a:close/>
                </a:path>
                <a:path w="7620" h="149860">
                  <a:moveTo>
                    <a:pt x="7620" y="107949"/>
                  </a:moveTo>
                  <a:lnTo>
                    <a:pt x="0" y="107949"/>
                  </a:lnTo>
                  <a:lnTo>
                    <a:pt x="0" y="114299"/>
                  </a:lnTo>
                  <a:lnTo>
                    <a:pt x="7620" y="114299"/>
                  </a:lnTo>
                  <a:lnTo>
                    <a:pt x="7620" y="107949"/>
                  </a:lnTo>
                  <a:close/>
                </a:path>
                <a:path w="7620" h="149860">
                  <a:moveTo>
                    <a:pt x="7620" y="114299"/>
                  </a:moveTo>
                  <a:lnTo>
                    <a:pt x="0" y="114299"/>
                  </a:lnTo>
                  <a:lnTo>
                    <a:pt x="0" y="120649"/>
                  </a:lnTo>
                  <a:lnTo>
                    <a:pt x="7620" y="120649"/>
                  </a:lnTo>
                  <a:lnTo>
                    <a:pt x="7620" y="114299"/>
                  </a:lnTo>
                  <a:close/>
                </a:path>
                <a:path w="7620" h="149860">
                  <a:moveTo>
                    <a:pt x="7620" y="120649"/>
                  </a:moveTo>
                  <a:lnTo>
                    <a:pt x="0" y="120649"/>
                  </a:lnTo>
                  <a:lnTo>
                    <a:pt x="0" y="126999"/>
                  </a:lnTo>
                  <a:lnTo>
                    <a:pt x="7620" y="126999"/>
                  </a:lnTo>
                  <a:lnTo>
                    <a:pt x="7620" y="120649"/>
                  </a:lnTo>
                  <a:close/>
                </a:path>
                <a:path w="7620" h="149860">
                  <a:moveTo>
                    <a:pt x="7620" y="126999"/>
                  </a:moveTo>
                  <a:lnTo>
                    <a:pt x="0" y="126999"/>
                  </a:lnTo>
                  <a:lnTo>
                    <a:pt x="0" y="129539"/>
                  </a:lnTo>
                  <a:lnTo>
                    <a:pt x="1270" y="129539"/>
                  </a:lnTo>
                  <a:lnTo>
                    <a:pt x="1270" y="134619"/>
                  </a:lnTo>
                  <a:lnTo>
                    <a:pt x="2539" y="134619"/>
                  </a:lnTo>
                  <a:lnTo>
                    <a:pt x="2539" y="138429"/>
                  </a:lnTo>
                  <a:lnTo>
                    <a:pt x="3810" y="138429"/>
                  </a:lnTo>
                  <a:lnTo>
                    <a:pt x="3810" y="143509"/>
                  </a:lnTo>
                  <a:lnTo>
                    <a:pt x="5079" y="143509"/>
                  </a:lnTo>
                  <a:lnTo>
                    <a:pt x="5079" y="144779"/>
                  </a:lnTo>
                  <a:lnTo>
                    <a:pt x="7620" y="144779"/>
                  </a:lnTo>
                  <a:lnTo>
                    <a:pt x="7620" y="126999"/>
                  </a:lnTo>
                  <a:close/>
                </a:path>
                <a:path w="7620" h="149860">
                  <a:moveTo>
                    <a:pt x="7620" y="144779"/>
                  </a:moveTo>
                  <a:lnTo>
                    <a:pt x="5079" y="144779"/>
                  </a:lnTo>
                  <a:lnTo>
                    <a:pt x="5079" y="147319"/>
                  </a:lnTo>
                  <a:lnTo>
                    <a:pt x="6350" y="147319"/>
                  </a:lnTo>
                  <a:lnTo>
                    <a:pt x="6350" y="149859"/>
                  </a:lnTo>
                  <a:lnTo>
                    <a:pt x="7620" y="149859"/>
                  </a:lnTo>
                  <a:lnTo>
                    <a:pt x="7620" y="144779"/>
                  </a:lnTo>
                  <a:close/>
                </a:path>
              </a:pathLst>
            </a:custGeom>
            <a:solidFill>
              <a:srgbClr val="0400FD"/>
            </a:solidFill>
          </p:spPr>
          <p:txBody>
            <a:bodyPr bIns="0" lIns="0" rIns="0" rtlCol="0" tIns="0" wrap="square"/>
            <a:p/>
          </p:txBody>
        </p:sp>
        <p:sp>
          <p:nvSpPr>
            <p:cNvPr id="1050044" name="object 1345"/>
            <p:cNvSpPr/>
            <p:nvPr/>
          </p:nvSpPr>
          <p:spPr>
            <a:xfrm>
              <a:off x="6337300" y="4930139"/>
              <a:ext cx="6350" cy="96520"/>
            </a:xfrm>
            <a:custGeom>
              <a:avLst/>
              <a:ahLst/>
              <a:rect l="l" t="t" r="r" b="b"/>
              <a:pathLst>
                <a:path w="6350" h="96520">
                  <a:moveTo>
                    <a:pt x="6350" y="0"/>
                  </a:moveTo>
                  <a:lnTo>
                    <a:pt x="5079" y="0"/>
                  </a:lnTo>
                  <a:lnTo>
                    <a:pt x="5079" y="6349"/>
                  </a:lnTo>
                  <a:lnTo>
                    <a:pt x="6350" y="6349"/>
                  </a:lnTo>
                  <a:lnTo>
                    <a:pt x="6350" y="0"/>
                  </a:lnTo>
                  <a:close/>
                </a:path>
                <a:path w="6350" h="96520">
                  <a:moveTo>
                    <a:pt x="6350" y="6349"/>
                  </a:moveTo>
                  <a:lnTo>
                    <a:pt x="5079" y="6349"/>
                  </a:lnTo>
                  <a:lnTo>
                    <a:pt x="5079" y="8889"/>
                  </a:lnTo>
                  <a:lnTo>
                    <a:pt x="3810" y="8889"/>
                  </a:lnTo>
                  <a:lnTo>
                    <a:pt x="3810" y="17779"/>
                  </a:lnTo>
                  <a:lnTo>
                    <a:pt x="2539" y="17779"/>
                  </a:lnTo>
                  <a:lnTo>
                    <a:pt x="2539" y="27939"/>
                  </a:lnTo>
                  <a:lnTo>
                    <a:pt x="1270" y="27939"/>
                  </a:lnTo>
                  <a:lnTo>
                    <a:pt x="1270" y="31749"/>
                  </a:lnTo>
                  <a:lnTo>
                    <a:pt x="6350" y="31749"/>
                  </a:lnTo>
                  <a:lnTo>
                    <a:pt x="6350" y="6349"/>
                  </a:lnTo>
                  <a:close/>
                </a:path>
                <a:path w="6350" h="96520">
                  <a:moveTo>
                    <a:pt x="6350" y="31749"/>
                  </a:moveTo>
                  <a:lnTo>
                    <a:pt x="1270" y="31749"/>
                  </a:lnTo>
                  <a:lnTo>
                    <a:pt x="1270" y="36829"/>
                  </a:lnTo>
                  <a:lnTo>
                    <a:pt x="6350" y="36829"/>
                  </a:lnTo>
                  <a:lnTo>
                    <a:pt x="6350" y="31749"/>
                  </a:lnTo>
                  <a:close/>
                </a:path>
                <a:path w="6350" h="96520">
                  <a:moveTo>
                    <a:pt x="6350" y="36829"/>
                  </a:moveTo>
                  <a:lnTo>
                    <a:pt x="1270" y="36829"/>
                  </a:lnTo>
                  <a:lnTo>
                    <a:pt x="1270" y="41909"/>
                  </a:lnTo>
                  <a:lnTo>
                    <a:pt x="0" y="41909"/>
                  </a:lnTo>
                  <a:lnTo>
                    <a:pt x="0" y="44449"/>
                  </a:lnTo>
                  <a:lnTo>
                    <a:pt x="6350" y="44449"/>
                  </a:lnTo>
                  <a:lnTo>
                    <a:pt x="6350" y="36829"/>
                  </a:lnTo>
                  <a:close/>
                </a:path>
                <a:path w="6350" h="96520">
                  <a:moveTo>
                    <a:pt x="6350" y="44449"/>
                  </a:moveTo>
                  <a:lnTo>
                    <a:pt x="0" y="44449"/>
                  </a:lnTo>
                  <a:lnTo>
                    <a:pt x="0" y="50799"/>
                  </a:lnTo>
                  <a:lnTo>
                    <a:pt x="6350" y="50799"/>
                  </a:lnTo>
                  <a:lnTo>
                    <a:pt x="6350" y="44449"/>
                  </a:lnTo>
                  <a:close/>
                </a:path>
                <a:path w="6350" h="96520">
                  <a:moveTo>
                    <a:pt x="6350" y="50799"/>
                  </a:moveTo>
                  <a:lnTo>
                    <a:pt x="0" y="50799"/>
                  </a:lnTo>
                  <a:lnTo>
                    <a:pt x="0" y="57149"/>
                  </a:lnTo>
                  <a:lnTo>
                    <a:pt x="6350" y="57149"/>
                  </a:lnTo>
                  <a:lnTo>
                    <a:pt x="6350" y="50799"/>
                  </a:lnTo>
                  <a:close/>
                </a:path>
                <a:path w="6350" h="96520">
                  <a:moveTo>
                    <a:pt x="6350" y="57149"/>
                  </a:moveTo>
                  <a:lnTo>
                    <a:pt x="0" y="57149"/>
                  </a:lnTo>
                  <a:lnTo>
                    <a:pt x="0" y="62229"/>
                  </a:lnTo>
                  <a:lnTo>
                    <a:pt x="1270" y="62229"/>
                  </a:lnTo>
                  <a:lnTo>
                    <a:pt x="1270" y="63499"/>
                  </a:lnTo>
                  <a:lnTo>
                    <a:pt x="6350" y="63499"/>
                  </a:lnTo>
                  <a:lnTo>
                    <a:pt x="6350" y="57149"/>
                  </a:lnTo>
                  <a:close/>
                </a:path>
                <a:path w="6350" h="96520">
                  <a:moveTo>
                    <a:pt x="6350" y="63499"/>
                  </a:moveTo>
                  <a:lnTo>
                    <a:pt x="1270" y="63499"/>
                  </a:lnTo>
                  <a:lnTo>
                    <a:pt x="1270" y="69849"/>
                  </a:lnTo>
                  <a:lnTo>
                    <a:pt x="6350" y="69849"/>
                  </a:lnTo>
                  <a:lnTo>
                    <a:pt x="6350" y="63499"/>
                  </a:lnTo>
                  <a:close/>
                </a:path>
                <a:path w="6350" h="96520">
                  <a:moveTo>
                    <a:pt x="6350" y="69849"/>
                  </a:moveTo>
                  <a:lnTo>
                    <a:pt x="1270" y="69849"/>
                  </a:lnTo>
                  <a:lnTo>
                    <a:pt x="1270" y="76199"/>
                  </a:lnTo>
                  <a:lnTo>
                    <a:pt x="6350" y="76199"/>
                  </a:lnTo>
                  <a:lnTo>
                    <a:pt x="6350" y="69849"/>
                  </a:lnTo>
                  <a:close/>
                </a:path>
                <a:path w="6350" h="96520">
                  <a:moveTo>
                    <a:pt x="6350" y="76199"/>
                  </a:moveTo>
                  <a:lnTo>
                    <a:pt x="1270" y="76199"/>
                  </a:lnTo>
                  <a:lnTo>
                    <a:pt x="1270" y="77469"/>
                  </a:lnTo>
                  <a:lnTo>
                    <a:pt x="2539" y="77469"/>
                  </a:lnTo>
                  <a:lnTo>
                    <a:pt x="2539" y="82549"/>
                  </a:lnTo>
                  <a:lnTo>
                    <a:pt x="6350" y="82549"/>
                  </a:lnTo>
                  <a:lnTo>
                    <a:pt x="6350" y="76199"/>
                  </a:lnTo>
                  <a:close/>
                </a:path>
                <a:path w="6350" h="96520">
                  <a:moveTo>
                    <a:pt x="6350" y="82549"/>
                  </a:moveTo>
                  <a:lnTo>
                    <a:pt x="2539" y="82549"/>
                  </a:lnTo>
                  <a:lnTo>
                    <a:pt x="2539" y="83819"/>
                  </a:lnTo>
                  <a:lnTo>
                    <a:pt x="3810" y="83819"/>
                  </a:lnTo>
                  <a:lnTo>
                    <a:pt x="3810" y="88899"/>
                  </a:lnTo>
                  <a:lnTo>
                    <a:pt x="6350" y="88899"/>
                  </a:lnTo>
                  <a:lnTo>
                    <a:pt x="6350" y="82549"/>
                  </a:lnTo>
                  <a:close/>
                </a:path>
                <a:path w="6350" h="96520">
                  <a:moveTo>
                    <a:pt x="6350" y="88899"/>
                  </a:moveTo>
                  <a:lnTo>
                    <a:pt x="5079" y="88899"/>
                  </a:lnTo>
                  <a:lnTo>
                    <a:pt x="5079" y="95249"/>
                  </a:lnTo>
                  <a:lnTo>
                    <a:pt x="6350" y="95249"/>
                  </a:lnTo>
                  <a:lnTo>
                    <a:pt x="6350" y="88899"/>
                  </a:lnTo>
                  <a:close/>
                </a:path>
                <a:path w="6350" h="96520">
                  <a:moveTo>
                    <a:pt x="6350" y="95249"/>
                  </a:moveTo>
                  <a:lnTo>
                    <a:pt x="5079" y="95249"/>
                  </a:lnTo>
                  <a:lnTo>
                    <a:pt x="5079" y="96519"/>
                  </a:lnTo>
                  <a:lnTo>
                    <a:pt x="6350" y="96519"/>
                  </a:lnTo>
                  <a:lnTo>
                    <a:pt x="6350" y="95249"/>
                  </a:lnTo>
                  <a:close/>
                </a:path>
              </a:pathLst>
            </a:custGeom>
            <a:solidFill>
              <a:srgbClr val="0200FD"/>
            </a:solidFill>
          </p:spPr>
          <p:txBody>
            <a:bodyPr bIns="0" lIns="0" rIns="0" rtlCol="0" tIns="0" wrap="square"/>
            <a:p/>
          </p:txBody>
        </p:sp>
        <p:sp>
          <p:nvSpPr>
            <p:cNvPr id="1050045" name="object 1346"/>
            <p:cNvSpPr/>
            <p:nvPr/>
          </p:nvSpPr>
          <p:spPr>
            <a:xfrm>
              <a:off x="6350000" y="4448809"/>
              <a:ext cx="590550" cy="252729"/>
            </a:xfrm>
            <a:custGeom>
              <a:avLst/>
              <a:ahLst/>
              <a:rect l="l" t="t" r="r" b="b"/>
              <a:pathLst>
                <a:path w="590550" h="252729">
                  <a:moveTo>
                    <a:pt x="590550" y="27940"/>
                  </a:moveTo>
                  <a:lnTo>
                    <a:pt x="575310" y="22860"/>
                  </a:lnTo>
                  <a:lnTo>
                    <a:pt x="558800" y="17780"/>
                  </a:lnTo>
                  <a:lnTo>
                    <a:pt x="557530" y="17780"/>
                  </a:lnTo>
                  <a:lnTo>
                    <a:pt x="541020" y="13970"/>
                  </a:lnTo>
                  <a:lnTo>
                    <a:pt x="521970" y="11430"/>
                  </a:lnTo>
                  <a:lnTo>
                    <a:pt x="502920" y="7620"/>
                  </a:lnTo>
                  <a:lnTo>
                    <a:pt x="458470" y="3810"/>
                  </a:lnTo>
                  <a:lnTo>
                    <a:pt x="410210" y="1270"/>
                  </a:lnTo>
                  <a:lnTo>
                    <a:pt x="408940" y="1270"/>
                  </a:lnTo>
                  <a:lnTo>
                    <a:pt x="354330" y="0"/>
                  </a:lnTo>
                  <a:lnTo>
                    <a:pt x="318770" y="1270"/>
                  </a:lnTo>
                  <a:lnTo>
                    <a:pt x="284480" y="3810"/>
                  </a:lnTo>
                  <a:lnTo>
                    <a:pt x="251447" y="6350"/>
                  </a:lnTo>
                  <a:lnTo>
                    <a:pt x="219697" y="11430"/>
                  </a:lnTo>
                  <a:lnTo>
                    <a:pt x="218440" y="11430"/>
                  </a:lnTo>
                  <a:lnTo>
                    <a:pt x="189230" y="17780"/>
                  </a:lnTo>
                  <a:lnTo>
                    <a:pt x="176530" y="21590"/>
                  </a:lnTo>
                  <a:lnTo>
                    <a:pt x="163830" y="25400"/>
                  </a:lnTo>
                  <a:lnTo>
                    <a:pt x="151130" y="29210"/>
                  </a:lnTo>
                  <a:lnTo>
                    <a:pt x="139700" y="34290"/>
                  </a:lnTo>
                  <a:lnTo>
                    <a:pt x="129540" y="38100"/>
                  </a:lnTo>
                  <a:lnTo>
                    <a:pt x="120650" y="43180"/>
                  </a:lnTo>
                  <a:lnTo>
                    <a:pt x="119380" y="43180"/>
                  </a:lnTo>
                  <a:lnTo>
                    <a:pt x="107950" y="50800"/>
                  </a:lnTo>
                  <a:lnTo>
                    <a:pt x="96520" y="58420"/>
                  </a:lnTo>
                  <a:lnTo>
                    <a:pt x="95250" y="58420"/>
                  </a:lnTo>
                  <a:lnTo>
                    <a:pt x="85090" y="66040"/>
                  </a:lnTo>
                  <a:lnTo>
                    <a:pt x="76200" y="73660"/>
                  </a:lnTo>
                  <a:lnTo>
                    <a:pt x="76200" y="74930"/>
                  </a:lnTo>
                  <a:lnTo>
                    <a:pt x="66040" y="83820"/>
                  </a:lnTo>
                  <a:lnTo>
                    <a:pt x="57150" y="92710"/>
                  </a:lnTo>
                  <a:lnTo>
                    <a:pt x="49530" y="101600"/>
                  </a:lnTo>
                  <a:lnTo>
                    <a:pt x="49530" y="102870"/>
                  </a:lnTo>
                  <a:lnTo>
                    <a:pt x="43180" y="111760"/>
                  </a:lnTo>
                  <a:lnTo>
                    <a:pt x="41910" y="111760"/>
                  </a:lnTo>
                  <a:lnTo>
                    <a:pt x="35560" y="121920"/>
                  </a:lnTo>
                  <a:lnTo>
                    <a:pt x="30480" y="133350"/>
                  </a:lnTo>
                  <a:lnTo>
                    <a:pt x="29210" y="133350"/>
                  </a:lnTo>
                  <a:lnTo>
                    <a:pt x="24130" y="146050"/>
                  </a:lnTo>
                  <a:lnTo>
                    <a:pt x="19050" y="157480"/>
                  </a:lnTo>
                  <a:lnTo>
                    <a:pt x="17780" y="157480"/>
                  </a:lnTo>
                  <a:lnTo>
                    <a:pt x="13970" y="171450"/>
                  </a:lnTo>
                  <a:lnTo>
                    <a:pt x="13970" y="172720"/>
                  </a:lnTo>
                  <a:lnTo>
                    <a:pt x="8890" y="186690"/>
                  </a:lnTo>
                  <a:lnTo>
                    <a:pt x="5080" y="201930"/>
                  </a:lnTo>
                  <a:lnTo>
                    <a:pt x="1270" y="218440"/>
                  </a:lnTo>
                  <a:lnTo>
                    <a:pt x="0" y="224790"/>
                  </a:lnTo>
                  <a:lnTo>
                    <a:pt x="6350" y="226060"/>
                  </a:lnTo>
                  <a:lnTo>
                    <a:pt x="252730" y="252730"/>
                  </a:lnTo>
                  <a:lnTo>
                    <a:pt x="252730" y="246380"/>
                  </a:lnTo>
                  <a:lnTo>
                    <a:pt x="254000" y="240030"/>
                  </a:lnTo>
                  <a:lnTo>
                    <a:pt x="15557" y="214096"/>
                  </a:lnTo>
                  <a:lnTo>
                    <a:pt x="17780" y="204470"/>
                  </a:lnTo>
                  <a:lnTo>
                    <a:pt x="21297" y="190385"/>
                  </a:lnTo>
                  <a:lnTo>
                    <a:pt x="21590" y="190500"/>
                  </a:lnTo>
                  <a:lnTo>
                    <a:pt x="25107" y="176390"/>
                  </a:lnTo>
                  <a:lnTo>
                    <a:pt x="25400" y="176530"/>
                  </a:lnTo>
                  <a:lnTo>
                    <a:pt x="30480" y="162560"/>
                  </a:lnTo>
                  <a:lnTo>
                    <a:pt x="35560" y="151130"/>
                  </a:lnTo>
                  <a:lnTo>
                    <a:pt x="40246" y="139407"/>
                  </a:lnTo>
                  <a:lnTo>
                    <a:pt x="40640" y="139700"/>
                  </a:lnTo>
                  <a:lnTo>
                    <a:pt x="46990" y="128270"/>
                  </a:lnTo>
                  <a:lnTo>
                    <a:pt x="52793" y="118986"/>
                  </a:lnTo>
                  <a:lnTo>
                    <a:pt x="53340" y="119380"/>
                  </a:lnTo>
                  <a:lnTo>
                    <a:pt x="59194" y="110007"/>
                  </a:lnTo>
                  <a:lnTo>
                    <a:pt x="59690" y="110490"/>
                  </a:lnTo>
                  <a:lnTo>
                    <a:pt x="67310" y="100330"/>
                  </a:lnTo>
                  <a:lnTo>
                    <a:pt x="74930" y="92710"/>
                  </a:lnTo>
                  <a:lnTo>
                    <a:pt x="83820" y="83820"/>
                  </a:lnTo>
                  <a:lnTo>
                    <a:pt x="93980" y="76200"/>
                  </a:lnTo>
                  <a:lnTo>
                    <a:pt x="104140" y="68580"/>
                  </a:lnTo>
                  <a:lnTo>
                    <a:pt x="103759" y="68084"/>
                  </a:lnTo>
                  <a:lnTo>
                    <a:pt x="114300" y="62230"/>
                  </a:lnTo>
                  <a:lnTo>
                    <a:pt x="127000" y="54610"/>
                  </a:lnTo>
                  <a:lnTo>
                    <a:pt x="126644" y="54152"/>
                  </a:lnTo>
                  <a:lnTo>
                    <a:pt x="135890" y="49530"/>
                  </a:lnTo>
                  <a:lnTo>
                    <a:pt x="135610" y="49161"/>
                  </a:lnTo>
                  <a:lnTo>
                    <a:pt x="144780" y="45720"/>
                  </a:lnTo>
                  <a:lnTo>
                    <a:pt x="156197" y="40640"/>
                  </a:lnTo>
                  <a:lnTo>
                    <a:pt x="156083" y="40411"/>
                  </a:lnTo>
                  <a:lnTo>
                    <a:pt x="167640" y="38100"/>
                  </a:lnTo>
                  <a:lnTo>
                    <a:pt x="179070" y="33020"/>
                  </a:lnTo>
                  <a:lnTo>
                    <a:pt x="193040" y="30480"/>
                  </a:lnTo>
                  <a:lnTo>
                    <a:pt x="222250" y="24130"/>
                  </a:lnTo>
                  <a:lnTo>
                    <a:pt x="285750" y="15240"/>
                  </a:lnTo>
                  <a:lnTo>
                    <a:pt x="354330" y="12700"/>
                  </a:lnTo>
                  <a:lnTo>
                    <a:pt x="408940" y="13970"/>
                  </a:lnTo>
                  <a:lnTo>
                    <a:pt x="457212" y="16446"/>
                  </a:lnTo>
                  <a:lnTo>
                    <a:pt x="500392" y="20218"/>
                  </a:lnTo>
                  <a:lnTo>
                    <a:pt x="520700" y="22860"/>
                  </a:lnTo>
                  <a:lnTo>
                    <a:pt x="538480" y="25400"/>
                  </a:lnTo>
                  <a:lnTo>
                    <a:pt x="554990" y="30480"/>
                  </a:lnTo>
                  <a:lnTo>
                    <a:pt x="571500" y="34290"/>
                  </a:lnTo>
                  <a:lnTo>
                    <a:pt x="586740" y="40640"/>
                  </a:lnTo>
                  <a:lnTo>
                    <a:pt x="588010" y="34290"/>
                  </a:lnTo>
                  <a:lnTo>
                    <a:pt x="590550" y="27940"/>
                  </a:lnTo>
                  <a:close/>
                </a:path>
              </a:pathLst>
            </a:custGeom>
            <a:solidFill>
              <a:srgbClr val="E9E9E9"/>
            </a:solidFill>
          </p:spPr>
          <p:txBody>
            <a:bodyPr bIns="0" lIns="0" rIns="0" rtlCol="0" tIns="0" wrap="square"/>
            <a:p/>
          </p:txBody>
        </p:sp>
        <p:sp>
          <p:nvSpPr>
            <p:cNvPr id="1050046" name="object 1347"/>
            <p:cNvSpPr/>
            <p:nvPr/>
          </p:nvSpPr>
          <p:spPr>
            <a:xfrm>
              <a:off x="6850380" y="4471669"/>
              <a:ext cx="267970" cy="698500"/>
            </a:xfrm>
            <a:custGeom>
              <a:avLst/>
              <a:ahLst/>
              <a:rect l="l" t="t" r="r" b="b"/>
              <a:pathLst>
                <a:path w="267970" h="698500">
                  <a:moveTo>
                    <a:pt x="267970" y="698500"/>
                  </a:moveTo>
                  <a:lnTo>
                    <a:pt x="264160" y="689610"/>
                  </a:lnTo>
                  <a:lnTo>
                    <a:pt x="255270" y="669290"/>
                  </a:lnTo>
                  <a:lnTo>
                    <a:pt x="247738" y="651751"/>
                  </a:lnTo>
                  <a:lnTo>
                    <a:pt x="248920" y="651510"/>
                  </a:lnTo>
                  <a:lnTo>
                    <a:pt x="242570" y="635000"/>
                  </a:lnTo>
                  <a:lnTo>
                    <a:pt x="241300" y="627380"/>
                  </a:lnTo>
                  <a:lnTo>
                    <a:pt x="238760" y="619760"/>
                  </a:lnTo>
                  <a:lnTo>
                    <a:pt x="238544" y="619810"/>
                  </a:lnTo>
                  <a:lnTo>
                    <a:pt x="237490" y="613410"/>
                  </a:lnTo>
                  <a:lnTo>
                    <a:pt x="236220" y="605790"/>
                  </a:lnTo>
                  <a:lnTo>
                    <a:pt x="234950" y="588010"/>
                  </a:lnTo>
                  <a:lnTo>
                    <a:pt x="232410" y="567690"/>
                  </a:lnTo>
                  <a:lnTo>
                    <a:pt x="232410" y="544830"/>
                  </a:lnTo>
                  <a:lnTo>
                    <a:pt x="232410" y="238760"/>
                  </a:lnTo>
                  <a:lnTo>
                    <a:pt x="232410" y="226060"/>
                  </a:lnTo>
                  <a:lnTo>
                    <a:pt x="231140" y="213360"/>
                  </a:lnTo>
                  <a:lnTo>
                    <a:pt x="229870" y="200660"/>
                  </a:lnTo>
                  <a:lnTo>
                    <a:pt x="227330" y="187960"/>
                  </a:lnTo>
                  <a:lnTo>
                    <a:pt x="224790" y="173990"/>
                  </a:lnTo>
                  <a:lnTo>
                    <a:pt x="222250" y="161290"/>
                  </a:lnTo>
                  <a:lnTo>
                    <a:pt x="218440" y="147320"/>
                  </a:lnTo>
                  <a:lnTo>
                    <a:pt x="213360" y="134620"/>
                  </a:lnTo>
                  <a:lnTo>
                    <a:pt x="213360" y="133350"/>
                  </a:lnTo>
                  <a:lnTo>
                    <a:pt x="208280" y="120650"/>
                  </a:lnTo>
                  <a:lnTo>
                    <a:pt x="203200" y="107950"/>
                  </a:lnTo>
                  <a:lnTo>
                    <a:pt x="196850" y="96520"/>
                  </a:lnTo>
                  <a:lnTo>
                    <a:pt x="190500" y="85090"/>
                  </a:lnTo>
                  <a:lnTo>
                    <a:pt x="184150" y="74930"/>
                  </a:lnTo>
                  <a:lnTo>
                    <a:pt x="176530" y="66040"/>
                  </a:lnTo>
                  <a:lnTo>
                    <a:pt x="176530" y="64770"/>
                  </a:lnTo>
                  <a:lnTo>
                    <a:pt x="168910" y="55880"/>
                  </a:lnTo>
                  <a:lnTo>
                    <a:pt x="160020" y="48260"/>
                  </a:lnTo>
                  <a:lnTo>
                    <a:pt x="148590" y="38100"/>
                  </a:lnTo>
                  <a:lnTo>
                    <a:pt x="147320" y="38100"/>
                  </a:lnTo>
                  <a:lnTo>
                    <a:pt x="134620" y="29210"/>
                  </a:lnTo>
                  <a:lnTo>
                    <a:pt x="134620" y="27940"/>
                  </a:lnTo>
                  <a:lnTo>
                    <a:pt x="120650" y="20320"/>
                  </a:lnTo>
                  <a:lnTo>
                    <a:pt x="106680" y="12700"/>
                  </a:lnTo>
                  <a:lnTo>
                    <a:pt x="105410" y="12700"/>
                  </a:lnTo>
                  <a:lnTo>
                    <a:pt x="90170" y="5080"/>
                  </a:lnTo>
                  <a:lnTo>
                    <a:pt x="74930" y="0"/>
                  </a:lnTo>
                  <a:lnTo>
                    <a:pt x="72390" y="5080"/>
                  </a:lnTo>
                  <a:lnTo>
                    <a:pt x="71120" y="11430"/>
                  </a:lnTo>
                  <a:lnTo>
                    <a:pt x="86360" y="17780"/>
                  </a:lnTo>
                  <a:lnTo>
                    <a:pt x="100330" y="24130"/>
                  </a:lnTo>
                  <a:lnTo>
                    <a:pt x="100736" y="23088"/>
                  </a:lnTo>
                  <a:lnTo>
                    <a:pt x="114300" y="30480"/>
                  </a:lnTo>
                  <a:lnTo>
                    <a:pt x="128270" y="39370"/>
                  </a:lnTo>
                  <a:lnTo>
                    <a:pt x="140970" y="48260"/>
                  </a:lnTo>
                  <a:lnTo>
                    <a:pt x="141058" y="48082"/>
                  </a:lnTo>
                  <a:lnTo>
                    <a:pt x="151777" y="56667"/>
                  </a:lnTo>
                  <a:lnTo>
                    <a:pt x="151130" y="57150"/>
                  </a:lnTo>
                  <a:lnTo>
                    <a:pt x="160020" y="66040"/>
                  </a:lnTo>
                  <a:lnTo>
                    <a:pt x="160528" y="65366"/>
                  </a:lnTo>
                  <a:lnTo>
                    <a:pt x="166471" y="72313"/>
                  </a:lnTo>
                  <a:lnTo>
                    <a:pt x="173583" y="82029"/>
                  </a:lnTo>
                  <a:lnTo>
                    <a:pt x="172720" y="82550"/>
                  </a:lnTo>
                  <a:lnTo>
                    <a:pt x="179070" y="91440"/>
                  </a:lnTo>
                  <a:lnTo>
                    <a:pt x="185750" y="101473"/>
                  </a:lnTo>
                  <a:lnTo>
                    <a:pt x="185420" y="101600"/>
                  </a:lnTo>
                  <a:lnTo>
                    <a:pt x="191770" y="113030"/>
                  </a:lnTo>
                  <a:lnTo>
                    <a:pt x="196850" y="125730"/>
                  </a:lnTo>
                  <a:lnTo>
                    <a:pt x="197243" y="125577"/>
                  </a:lnTo>
                  <a:lnTo>
                    <a:pt x="201930" y="138430"/>
                  </a:lnTo>
                  <a:lnTo>
                    <a:pt x="202234" y="138315"/>
                  </a:lnTo>
                  <a:lnTo>
                    <a:pt x="205740" y="151130"/>
                  </a:lnTo>
                  <a:lnTo>
                    <a:pt x="209550" y="163830"/>
                  </a:lnTo>
                  <a:lnTo>
                    <a:pt x="213360" y="176530"/>
                  </a:lnTo>
                  <a:lnTo>
                    <a:pt x="215900" y="189230"/>
                  </a:lnTo>
                  <a:lnTo>
                    <a:pt x="218440" y="203200"/>
                  </a:lnTo>
                  <a:lnTo>
                    <a:pt x="219710" y="214630"/>
                  </a:lnTo>
                  <a:lnTo>
                    <a:pt x="219710" y="226060"/>
                  </a:lnTo>
                  <a:lnTo>
                    <a:pt x="220980" y="238760"/>
                  </a:lnTo>
                  <a:lnTo>
                    <a:pt x="220980" y="544830"/>
                  </a:lnTo>
                  <a:lnTo>
                    <a:pt x="220980" y="567690"/>
                  </a:lnTo>
                  <a:lnTo>
                    <a:pt x="220980" y="568960"/>
                  </a:lnTo>
                  <a:lnTo>
                    <a:pt x="222250" y="589280"/>
                  </a:lnTo>
                  <a:lnTo>
                    <a:pt x="224790" y="607060"/>
                  </a:lnTo>
                  <a:lnTo>
                    <a:pt x="224790" y="614680"/>
                  </a:lnTo>
                  <a:lnTo>
                    <a:pt x="224790" y="615950"/>
                  </a:lnTo>
                  <a:lnTo>
                    <a:pt x="227330" y="622300"/>
                  </a:lnTo>
                  <a:lnTo>
                    <a:pt x="227330" y="623570"/>
                  </a:lnTo>
                  <a:lnTo>
                    <a:pt x="228600" y="629920"/>
                  </a:lnTo>
                  <a:lnTo>
                    <a:pt x="228600" y="631190"/>
                  </a:lnTo>
                  <a:lnTo>
                    <a:pt x="231140" y="637540"/>
                  </a:lnTo>
                  <a:lnTo>
                    <a:pt x="236220" y="655320"/>
                  </a:lnTo>
                  <a:lnTo>
                    <a:pt x="243840" y="674370"/>
                  </a:lnTo>
                  <a:lnTo>
                    <a:pt x="248831" y="685800"/>
                  </a:lnTo>
                  <a:lnTo>
                    <a:pt x="20955" y="685800"/>
                  </a:lnTo>
                  <a:lnTo>
                    <a:pt x="16510" y="676910"/>
                  </a:lnTo>
                  <a:lnTo>
                    <a:pt x="11430" y="666750"/>
                  </a:lnTo>
                  <a:lnTo>
                    <a:pt x="6350" y="669290"/>
                  </a:lnTo>
                  <a:lnTo>
                    <a:pt x="0" y="671830"/>
                  </a:lnTo>
                  <a:lnTo>
                    <a:pt x="5080" y="683260"/>
                  </a:lnTo>
                  <a:lnTo>
                    <a:pt x="6350" y="683260"/>
                  </a:lnTo>
                  <a:lnTo>
                    <a:pt x="12700" y="694690"/>
                  </a:lnTo>
                  <a:lnTo>
                    <a:pt x="13970" y="698500"/>
                  </a:lnTo>
                  <a:lnTo>
                    <a:pt x="17780" y="698500"/>
                  </a:lnTo>
                  <a:lnTo>
                    <a:pt x="259080" y="698500"/>
                  </a:lnTo>
                  <a:lnTo>
                    <a:pt x="267970" y="698500"/>
                  </a:lnTo>
                  <a:close/>
                </a:path>
              </a:pathLst>
            </a:custGeom>
            <a:solidFill>
              <a:srgbClr val="E9E9E9"/>
            </a:solidFill>
          </p:spPr>
          <p:txBody>
            <a:bodyPr bIns="0" lIns="0" rIns="0" rtlCol="0" tIns="0" wrap="square"/>
            <a:p/>
          </p:txBody>
        </p:sp>
        <p:sp>
          <p:nvSpPr>
            <p:cNvPr id="1050047" name="object 1348"/>
            <p:cNvSpPr/>
            <p:nvPr/>
          </p:nvSpPr>
          <p:spPr>
            <a:xfrm>
              <a:off x="6395720" y="5066029"/>
              <a:ext cx="471170" cy="119380"/>
            </a:xfrm>
            <a:custGeom>
              <a:avLst/>
              <a:ahLst/>
              <a:rect l="l" t="t" r="r" b="b"/>
              <a:pathLst>
                <a:path w="471170" h="119379">
                  <a:moveTo>
                    <a:pt x="471170" y="82550"/>
                  </a:moveTo>
                  <a:lnTo>
                    <a:pt x="466090" y="72390"/>
                  </a:lnTo>
                  <a:lnTo>
                    <a:pt x="462280" y="62230"/>
                  </a:lnTo>
                  <a:lnTo>
                    <a:pt x="461010" y="58420"/>
                  </a:lnTo>
                  <a:lnTo>
                    <a:pt x="459359" y="55956"/>
                  </a:lnTo>
                  <a:lnTo>
                    <a:pt x="459740" y="55880"/>
                  </a:lnTo>
                  <a:lnTo>
                    <a:pt x="458470" y="52070"/>
                  </a:lnTo>
                  <a:lnTo>
                    <a:pt x="457200" y="48260"/>
                  </a:lnTo>
                  <a:lnTo>
                    <a:pt x="454660" y="38100"/>
                  </a:lnTo>
                  <a:lnTo>
                    <a:pt x="453390" y="26670"/>
                  </a:lnTo>
                  <a:lnTo>
                    <a:pt x="450850" y="12700"/>
                  </a:lnTo>
                  <a:lnTo>
                    <a:pt x="449580" y="0"/>
                  </a:lnTo>
                  <a:lnTo>
                    <a:pt x="440690" y="8890"/>
                  </a:lnTo>
                  <a:lnTo>
                    <a:pt x="428523" y="21056"/>
                  </a:lnTo>
                  <a:lnTo>
                    <a:pt x="427990" y="20320"/>
                  </a:lnTo>
                  <a:lnTo>
                    <a:pt x="415290" y="31750"/>
                  </a:lnTo>
                  <a:lnTo>
                    <a:pt x="403860" y="41910"/>
                  </a:lnTo>
                  <a:lnTo>
                    <a:pt x="391160" y="50800"/>
                  </a:lnTo>
                  <a:lnTo>
                    <a:pt x="378460" y="59690"/>
                  </a:lnTo>
                  <a:lnTo>
                    <a:pt x="365760" y="67310"/>
                  </a:lnTo>
                  <a:lnTo>
                    <a:pt x="325120" y="86360"/>
                  </a:lnTo>
                  <a:lnTo>
                    <a:pt x="288290" y="96520"/>
                  </a:lnTo>
                  <a:lnTo>
                    <a:pt x="288366" y="96748"/>
                  </a:lnTo>
                  <a:lnTo>
                    <a:pt x="269240" y="100330"/>
                  </a:lnTo>
                  <a:lnTo>
                    <a:pt x="248920" y="104140"/>
                  </a:lnTo>
                  <a:lnTo>
                    <a:pt x="229870" y="105410"/>
                  </a:lnTo>
                  <a:lnTo>
                    <a:pt x="208280" y="106680"/>
                  </a:lnTo>
                  <a:lnTo>
                    <a:pt x="185420" y="107950"/>
                  </a:lnTo>
                  <a:lnTo>
                    <a:pt x="157467" y="106743"/>
                  </a:lnTo>
                  <a:lnTo>
                    <a:pt x="130810" y="104140"/>
                  </a:lnTo>
                  <a:lnTo>
                    <a:pt x="105410" y="99060"/>
                  </a:lnTo>
                  <a:lnTo>
                    <a:pt x="82550" y="93980"/>
                  </a:lnTo>
                  <a:lnTo>
                    <a:pt x="60960" y="85090"/>
                  </a:lnTo>
                  <a:lnTo>
                    <a:pt x="50800" y="81280"/>
                  </a:lnTo>
                  <a:lnTo>
                    <a:pt x="41910" y="76200"/>
                  </a:lnTo>
                  <a:lnTo>
                    <a:pt x="33020" y="69850"/>
                  </a:lnTo>
                  <a:lnTo>
                    <a:pt x="32486" y="70739"/>
                  </a:lnTo>
                  <a:lnTo>
                    <a:pt x="24130" y="64770"/>
                  </a:lnTo>
                  <a:lnTo>
                    <a:pt x="16510" y="58420"/>
                  </a:lnTo>
                  <a:lnTo>
                    <a:pt x="8890" y="50800"/>
                  </a:lnTo>
                  <a:lnTo>
                    <a:pt x="3810" y="55880"/>
                  </a:lnTo>
                  <a:lnTo>
                    <a:pt x="0" y="60960"/>
                  </a:lnTo>
                  <a:lnTo>
                    <a:pt x="7620" y="67310"/>
                  </a:lnTo>
                  <a:lnTo>
                    <a:pt x="7620" y="68580"/>
                  </a:lnTo>
                  <a:lnTo>
                    <a:pt x="16510" y="74930"/>
                  </a:lnTo>
                  <a:lnTo>
                    <a:pt x="25400" y="81280"/>
                  </a:lnTo>
                  <a:lnTo>
                    <a:pt x="35560" y="86360"/>
                  </a:lnTo>
                  <a:lnTo>
                    <a:pt x="45720" y="91440"/>
                  </a:lnTo>
                  <a:lnTo>
                    <a:pt x="45720" y="92710"/>
                  </a:lnTo>
                  <a:lnTo>
                    <a:pt x="55880" y="96520"/>
                  </a:lnTo>
                  <a:lnTo>
                    <a:pt x="57150" y="96520"/>
                  </a:lnTo>
                  <a:lnTo>
                    <a:pt x="78740" y="105410"/>
                  </a:lnTo>
                  <a:lnTo>
                    <a:pt x="102870" y="111760"/>
                  </a:lnTo>
                  <a:lnTo>
                    <a:pt x="129527" y="115570"/>
                  </a:lnTo>
                  <a:lnTo>
                    <a:pt x="156210" y="119380"/>
                  </a:lnTo>
                  <a:lnTo>
                    <a:pt x="185420" y="119380"/>
                  </a:lnTo>
                  <a:lnTo>
                    <a:pt x="208280" y="119380"/>
                  </a:lnTo>
                  <a:lnTo>
                    <a:pt x="229870" y="118110"/>
                  </a:lnTo>
                  <a:lnTo>
                    <a:pt x="231127" y="118110"/>
                  </a:lnTo>
                  <a:lnTo>
                    <a:pt x="251460" y="115570"/>
                  </a:lnTo>
                  <a:lnTo>
                    <a:pt x="271780" y="113030"/>
                  </a:lnTo>
                  <a:lnTo>
                    <a:pt x="290830" y="109220"/>
                  </a:lnTo>
                  <a:lnTo>
                    <a:pt x="292100" y="109220"/>
                  </a:lnTo>
                  <a:lnTo>
                    <a:pt x="311150" y="104140"/>
                  </a:lnTo>
                  <a:lnTo>
                    <a:pt x="328930" y="97790"/>
                  </a:lnTo>
                  <a:lnTo>
                    <a:pt x="330200" y="97790"/>
                  </a:lnTo>
                  <a:lnTo>
                    <a:pt x="346710" y="91440"/>
                  </a:lnTo>
                  <a:lnTo>
                    <a:pt x="359410" y="85090"/>
                  </a:lnTo>
                  <a:lnTo>
                    <a:pt x="360680" y="85090"/>
                  </a:lnTo>
                  <a:lnTo>
                    <a:pt x="372110" y="77470"/>
                  </a:lnTo>
                  <a:lnTo>
                    <a:pt x="384810" y="69850"/>
                  </a:lnTo>
                  <a:lnTo>
                    <a:pt x="386080" y="69850"/>
                  </a:lnTo>
                  <a:lnTo>
                    <a:pt x="398780" y="62230"/>
                  </a:lnTo>
                  <a:lnTo>
                    <a:pt x="398780" y="60960"/>
                  </a:lnTo>
                  <a:lnTo>
                    <a:pt x="410210" y="52070"/>
                  </a:lnTo>
                  <a:lnTo>
                    <a:pt x="411480" y="52070"/>
                  </a:lnTo>
                  <a:lnTo>
                    <a:pt x="422910" y="41910"/>
                  </a:lnTo>
                  <a:lnTo>
                    <a:pt x="436880" y="30480"/>
                  </a:lnTo>
                  <a:lnTo>
                    <a:pt x="436880" y="29210"/>
                  </a:lnTo>
                  <a:lnTo>
                    <a:pt x="440347" y="26085"/>
                  </a:lnTo>
                  <a:lnTo>
                    <a:pt x="440690" y="27940"/>
                  </a:lnTo>
                  <a:lnTo>
                    <a:pt x="443230" y="40640"/>
                  </a:lnTo>
                  <a:lnTo>
                    <a:pt x="444500" y="50800"/>
                  </a:lnTo>
                  <a:lnTo>
                    <a:pt x="445770" y="55880"/>
                  </a:lnTo>
                  <a:lnTo>
                    <a:pt x="447040" y="58420"/>
                  </a:lnTo>
                  <a:lnTo>
                    <a:pt x="447040" y="59690"/>
                  </a:lnTo>
                  <a:lnTo>
                    <a:pt x="449580" y="63500"/>
                  </a:lnTo>
                  <a:lnTo>
                    <a:pt x="450850" y="67310"/>
                  </a:lnTo>
                  <a:lnTo>
                    <a:pt x="454660" y="77470"/>
                  </a:lnTo>
                  <a:lnTo>
                    <a:pt x="459740" y="88900"/>
                  </a:lnTo>
                  <a:lnTo>
                    <a:pt x="466090" y="85090"/>
                  </a:lnTo>
                  <a:lnTo>
                    <a:pt x="471170" y="82550"/>
                  </a:lnTo>
                  <a:close/>
                </a:path>
              </a:pathLst>
            </a:custGeom>
            <a:solidFill>
              <a:srgbClr val="E9E9E9"/>
            </a:solidFill>
          </p:spPr>
          <p:txBody>
            <a:bodyPr bIns="0" lIns="0" rIns="0" rtlCol="0" tIns="0" wrap="square"/>
            <a:p/>
          </p:txBody>
        </p:sp>
        <p:sp>
          <p:nvSpPr>
            <p:cNvPr id="1050048" name="object 1349"/>
            <p:cNvSpPr/>
            <p:nvPr/>
          </p:nvSpPr>
          <p:spPr>
            <a:xfrm>
              <a:off x="6330950" y="4720589"/>
              <a:ext cx="427990" cy="412750"/>
            </a:xfrm>
            <a:custGeom>
              <a:avLst/>
              <a:ahLst/>
              <a:rect l="l" t="t" r="r" b="b"/>
              <a:pathLst>
                <a:path w="427990" h="412750">
                  <a:moveTo>
                    <a:pt x="427990" y="11430"/>
                  </a:moveTo>
                  <a:lnTo>
                    <a:pt x="426720" y="6350"/>
                  </a:lnTo>
                  <a:lnTo>
                    <a:pt x="424180" y="0"/>
                  </a:lnTo>
                  <a:lnTo>
                    <a:pt x="402590" y="6350"/>
                  </a:lnTo>
                  <a:lnTo>
                    <a:pt x="374650" y="13970"/>
                  </a:lnTo>
                  <a:lnTo>
                    <a:pt x="334010" y="22860"/>
                  </a:lnTo>
                  <a:lnTo>
                    <a:pt x="215900" y="48260"/>
                  </a:lnTo>
                  <a:lnTo>
                    <a:pt x="186690" y="54610"/>
                  </a:lnTo>
                  <a:lnTo>
                    <a:pt x="185420" y="54610"/>
                  </a:lnTo>
                  <a:lnTo>
                    <a:pt x="160020" y="62230"/>
                  </a:lnTo>
                  <a:lnTo>
                    <a:pt x="158750" y="62230"/>
                  </a:lnTo>
                  <a:lnTo>
                    <a:pt x="134620" y="71120"/>
                  </a:lnTo>
                  <a:lnTo>
                    <a:pt x="113030" y="80010"/>
                  </a:lnTo>
                  <a:lnTo>
                    <a:pt x="111760" y="80010"/>
                  </a:lnTo>
                  <a:lnTo>
                    <a:pt x="92710" y="90170"/>
                  </a:lnTo>
                  <a:lnTo>
                    <a:pt x="74930" y="101600"/>
                  </a:lnTo>
                  <a:lnTo>
                    <a:pt x="67310" y="106680"/>
                  </a:lnTo>
                  <a:lnTo>
                    <a:pt x="67310" y="107950"/>
                  </a:lnTo>
                  <a:lnTo>
                    <a:pt x="59690" y="113030"/>
                  </a:lnTo>
                  <a:lnTo>
                    <a:pt x="53340" y="119380"/>
                  </a:lnTo>
                  <a:lnTo>
                    <a:pt x="52070" y="119380"/>
                  </a:lnTo>
                  <a:lnTo>
                    <a:pt x="46990" y="125730"/>
                  </a:lnTo>
                  <a:lnTo>
                    <a:pt x="35560" y="139700"/>
                  </a:lnTo>
                  <a:lnTo>
                    <a:pt x="26670" y="153670"/>
                  </a:lnTo>
                  <a:lnTo>
                    <a:pt x="26670" y="154940"/>
                  </a:lnTo>
                  <a:lnTo>
                    <a:pt x="17780" y="170180"/>
                  </a:lnTo>
                  <a:lnTo>
                    <a:pt x="12700" y="185420"/>
                  </a:lnTo>
                  <a:lnTo>
                    <a:pt x="11430" y="185420"/>
                  </a:lnTo>
                  <a:lnTo>
                    <a:pt x="11430" y="186690"/>
                  </a:lnTo>
                  <a:lnTo>
                    <a:pt x="6350" y="203200"/>
                  </a:lnTo>
                  <a:lnTo>
                    <a:pt x="6350" y="204470"/>
                  </a:lnTo>
                  <a:lnTo>
                    <a:pt x="3810" y="220980"/>
                  </a:lnTo>
                  <a:lnTo>
                    <a:pt x="3810" y="222250"/>
                  </a:lnTo>
                  <a:lnTo>
                    <a:pt x="1270" y="240030"/>
                  </a:lnTo>
                  <a:lnTo>
                    <a:pt x="1270" y="259080"/>
                  </a:lnTo>
                  <a:lnTo>
                    <a:pt x="0" y="260350"/>
                  </a:lnTo>
                  <a:lnTo>
                    <a:pt x="1270" y="260350"/>
                  </a:lnTo>
                  <a:lnTo>
                    <a:pt x="1270" y="280670"/>
                  </a:lnTo>
                  <a:lnTo>
                    <a:pt x="1270" y="281940"/>
                  </a:lnTo>
                  <a:lnTo>
                    <a:pt x="2540" y="290830"/>
                  </a:lnTo>
                  <a:lnTo>
                    <a:pt x="2540" y="292100"/>
                  </a:lnTo>
                  <a:lnTo>
                    <a:pt x="5080" y="300990"/>
                  </a:lnTo>
                  <a:lnTo>
                    <a:pt x="6350" y="311150"/>
                  </a:lnTo>
                  <a:lnTo>
                    <a:pt x="6350" y="312420"/>
                  </a:lnTo>
                  <a:lnTo>
                    <a:pt x="8890" y="321310"/>
                  </a:lnTo>
                  <a:lnTo>
                    <a:pt x="12700" y="330200"/>
                  </a:lnTo>
                  <a:lnTo>
                    <a:pt x="12700" y="331470"/>
                  </a:lnTo>
                  <a:lnTo>
                    <a:pt x="16510" y="340360"/>
                  </a:lnTo>
                  <a:lnTo>
                    <a:pt x="20320" y="349250"/>
                  </a:lnTo>
                  <a:lnTo>
                    <a:pt x="25400" y="358140"/>
                  </a:lnTo>
                  <a:lnTo>
                    <a:pt x="30480" y="367030"/>
                  </a:lnTo>
                  <a:lnTo>
                    <a:pt x="36830" y="374650"/>
                  </a:lnTo>
                  <a:lnTo>
                    <a:pt x="41910" y="383540"/>
                  </a:lnTo>
                  <a:lnTo>
                    <a:pt x="49530" y="391160"/>
                  </a:lnTo>
                  <a:lnTo>
                    <a:pt x="64770" y="406400"/>
                  </a:lnTo>
                  <a:lnTo>
                    <a:pt x="72390" y="412750"/>
                  </a:lnTo>
                  <a:lnTo>
                    <a:pt x="81280" y="403860"/>
                  </a:lnTo>
                  <a:lnTo>
                    <a:pt x="73660" y="396240"/>
                  </a:lnTo>
                  <a:lnTo>
                    <a:pt x="58420" y="382270"/>
                  </a:lnTo>
                  <a:lnTo>
                    <a:pt x="57950" y="382892"/>
                  </a:lnTo>
                  <a:lnTo>
                    <a:pt x="52070" y="374650"/>
                  </a:lnTo>
                  <a:lnTo>
                    <a:pt x="46990" y="367030"/>
                  </a:lnTo>
                  <a:lnTo>
                    <a:pt x="41744" y="360743"/>
                  </a:lnTo>
                  <a:lnTo>
                    <a:pt x="41910" y="360680"/>
                  </a:lnTo>
                  <a:lnTo>
                    <a:pt x="36830" y="351790"/>
                  </a:lnTo>
                  <a:lnTo>
                    <a:pt x="31750" y="342900"/>
                  </a:lnTo>
                  <a:lnTo>
                    <a:pt x="27940" y="335280"/>
                  </a:lnTo>
                  <a:lnTo>
                    <a:pt x="24130" y="326390"/>
                  </a:lnTo>
                  <a:lnTo>
                    <a:pt x="21590" y="317500"/>
                  </a:lnTo>
                  <a:lnTo>
                    <a:pt x="19050" y="308610"/>
                  </a:lnTo>
                  <a:lnTo>
                    <a:pt x="16510" y="299720"/>
                  </a:lnTo>
                  <a:lnTo>
                    <a:pt x="15240" y="289560"/>
                  </a:lnTo>
                  <a:lnTo>
                    <a:pt x="13970" y="280670"/>
                  </a:lnTo>
                  <a:lnTo>
                    <a:pt x="12738" y="259765"/>
                  </a:lnTo>
                  <a:lnTo>
                    <a:pt x="13970" y="241300"/>
                  </a:lnTo>
                  <a:lnTo>
                    <a:pt x="15240" y="223520"/>
                  </a:lnTo>
                  <a:lnTo>
                    <a:pt x="18796" y="206921"/>
                  </a:lnTo>
                  <a:lnTo>
                    <a:pt x="19050" y="207010"/>
                  </a:lnTo>
                  <a:lnTo>
                    <a:pt x="23799" y="190373"/>
                  </a:lnTo>
                  <a:lnTo>
                    <a:pt x="24130" y="190500"/>
                  </a:lnTo>
                  <a:lnTo>
                    <a:pt x="30480" y="175260"/>
                  </a:lnTo>
                  <a:lnTo>
                    <a:pt x="38100" y="160020"/>
                  </a:lnTo>
                  <a:lnTo>
                    <a:pt x="37109" y="159639"/>
                  </a:lnTo>
                  <a:lnTo>
                    <a:pt x="46990" y="146050"/>
                  </a:lnTo>
                  <a:lnTo>
                    <a:pt x="57150" y="134620"/>
                  </a:lnTo>
                  <a:lnTo>
                    <a:pt x="56515" y="133985"/>
                  </a:lnTo>
                  <a:lnTo>
                    <a:pt x="62230" y="128270"/>
                  </a:lnTo>
                  <a:lnTo>
                    <a:pt x="61556" y="127774"/>
                  </a:lnTo>
                  <a:lnTo>
                    <a:pt x="68580" y="121920"/>
                  </a:lnTo>
                  <a:lnTo>
                    <a:pt x="74930" y="116840"/>
                  </a:lnTo>
                  <a:lnTo>
                    <a:pt x="82550" y="111760"/>
                  </a:lnTo>
                  <a:lnTo>
                    <a:pt x="82130" y="111213"/>
                  </a:lnTo>
                  <a:lnTo>
                    <a:pt x="98501" y="100685"/>
                  </a:lnTo>
                  <a:lnTo>
                    <a:pt x="99060" y="101600"/>
                  </a:lnTo>
                  <a:lnTo>
                    <a:pt x="118110" y="91440"/>
                  </a:lnTo>
                  <a:lnTo>
                    <a:pt x="139700" y="82550"/>
                  </a:lnTo>
                  <a:lnTo>
                    <a:pt x="163830" y="74930"/>
                  </a:lnTo>
                  <a:lnTo>
                    <a:pt x="163690" y="74612"/>
                  </a:lnTo>
                  <a:lnTo>
                    <a:pt x="189230" y="67310"/>
                  </a:lnTo>
                  <a:lnTo>
                    <a:pt x="218440" y="60960"/>
                  </a:lnTo>
                  <a:lnTo>
                    <a:pt x="337820" y="35560"/>
                  </a:lnTo>
                  <a:lnTo>
                    <a:pt x="377190" y="25400"/>
                  </a:lnTo>
                  <a:lnTo>
                    <a:pt x="405130" y="19050"/>
                  </a:lnTo>
                  <a:lnTo>
                    <a:pt x="406400" y="19050"/>
                  </a:lnTo>
                  <a:lnTo>
                    <a:pt x="427990" y="11430"/>
                  </a:lnTo>
                  <a:close/>
                </a:path>
              </a:pathLst>
            </a:custGeom>
            <a:solidFill>
              <a:srgbClr val="E9E9E9"/>
            </a:solidFill>
          </p:spPr>
          <p:txBody>
            <a:bodyPr bIns="0" lIns="0" rIns="0" rtlCol="0" tIns="0" wrap="square"/>
            <a:p/>
          </p:txBody>
        </p:sp>
        <p:sp>
          <p:nvSpPr>
            <p:cNvPr id="1050049" name="object 1350"/>
            <p:cNvSpPr/>
            <p:nvPr/>
          </p:nvSpPr>
          <p:spPr>
            <a:xfrm>
              <a:off x="6639547" y="4606289"/>
              <a:ext cx="193675" cy="133350"/>
            </a:xfrm>
            <a:custGeom>
              <a:avLst/>
              <a:ahLst/>
              <a:rect l="l" t="t" r="r" b="b"/>
              <a:pathLst>
                <a:path w="193675" h="133350">
                  <a:moveTo>
                    <a:pt x="193052" y="93980"/>
                  </a:moveTo>
                  <a:lnTo>
                    <a:pt x="191782" y="82550"/>
                  </a:lnTo>
                  <a:lnTo>
                    <a:pt x="191782" y="72390"/>
                  </a:lnTo>
                  <a:lnTo>
                    <a:pt x="191782" y="71120"/>
                  </a:lnTo>
                  <a:lnTo>
                    <a:pt x="189242" y="60960"/>
                  </a:lnTo>
                  <a:lnTo>
                    <a:pt x="187972" y="52070"/>
                  </a:lnTo>
                  <a:lnTo>
                    <a:pt x="187972" y="50800"/>
                  </a:lnTo>
                  <a:lnTo>
                    <a:pt x="186702" y="46990"/>
                  </a:lnTo>
                  <a:lnTo>
                    <a:pt x="185432" y="46990"/>
                  </a:lnTo>
                  <a:lnTo>
                    <a:pt x="184162" y="43180"/>
                  </a:lnTo>
                  <a:lnTo>
                    <a:pt x="184162" y="41910"/>
                  </a:lnTo>
                  <a:lnTo>
                    <a:pt x="182549" y="39509"/>
                  </a:lnTo>
                  <a:lnTo>
                    <a:pt x="182892" y="39370"/>
                  </a:lnTo>
                  <a:lnTo>
                    <a:pt x="181622" y="35560"/>
                  </a:lnTo>
                  <a:lnTo>
                    <a:pt x="180352" y="34290"/>
                  </a:lnTo>
                  <a:lnTo>
                    <a:pt x="179082" y="31750"/>
                  </a:lnTo>
                  <a:lnTo>
                    <a:pt x="176542" y="29210"/>
                  </a:lnTo>
                  <a:lnTo>
                    <a:pt x="176542" y="27940"/>
                  </a:lnTo>
                  <a:lnTo>
                    <a:pt x="174002" y="25400"/>
                  </a:lnTo>
                  <a:lnTo>
                    <a:pt x="174002" y="24130"/>
                  </a:lnTo>
                  <a:lnTo>
                    <a:pt x="171462" y="22860"/>
                  </a:lnTo>
                  <a:lnTo>
                    <a:pt x="171462" y="21590"/>
                  </a:lnTo>
                  <a:lnTo>
                    <a:pt x="170192" y="21590"/>
                  </a:lnTo>
                  <a:lnTo>
                    <a:pt x="167652" y="20320"/>
                  </a:lnTo>
                  <a:lnTo>
                    <a:pt x="167652" y="19050"/>
                  </a:lnTo>
                  <a:lnTo>
                    <a:pt x="165112" y="17780"/>
                  </a:lnTo>
                  <a:lnTo>
                    <a:pt x="162572" y="15240"/>
                  </a:lnTo>
                  <a:lnTo>
                    <a:pt x="161302" y="15240"/>
                  </a:lnTo>
                  <a:lnTo>
                    <a:pt x="161302" y="13970"/>
                  </a:lnTo>
                  <a:lnTo>
                    <a:pt x="157492" y="12700"/>
                  </a:lnTo>
                  <a:lnTo>
                    <a:pt x="154952" y="10160"/>
                  </a:lnTo>
                  <a:lnTo>
                    <a:pt x="153682" y="10160"/>
                  </a:lnTo>
                  <a:lnTo>
                    <a:pt x="149872" y="8890"/>
                  </a:lnTo>
                  <a:lnTo>
                    <a:pt x="146062" y="7620"/>
                  </a:lnTo>
                  <a:lnTo>
                    <a:pt x="146062" y="6350"/>
                  </a:lnTo>
                  <a:lnTo>
                    <a:pt x="144792" y="6350"/>
                  </a:lnTo>
                  <a:lnTo>
                    <a:pt x="140982" y="5080"/>
                  </a:lnTo>
                  <a:lnTo>
                    <a:pt x="132092" y="3810"/>
                  </a:lnTo>
                  <a:lnTo>
                    <a:pt x="121932" y="2540"/>
                  </a:lnTo>
                  <a:lnTo>
                    <a:pt x="120662" y="2540"/>
                  </a:lnTo>
                  <a:lnTo>
                    <a:pt x="110502" y="1270"/>
                  </a:lnTo>
                  <a:lnTo>
                    <a:pt x="99072" y="1270"/>
                  </a:lnTo>
                  <a:lnTo>
                    <a:pt x="97802" y="0"/>
                  </a:lnTo>
                  <a:lnTo>
                    <a:pt x="97802" y="1270"/>
                  </a:lnTo>
                  <a:lnTo>
                    <a:pt x="82562" y="1270"/>
                  </a:lnTo>
                  <a:lnTo>
                    <a:pt x="68592" y="2540"/>
                  </a:lnTo>
                  <a:lnTo>
                    <a:pt x="67322" y="2540"/>
                  </a:lnTo>
                  <a:lnTo>
                    <a:pt x="54622" y="3810"/>
                  </a:lnTo>
                  <a:lnTo>
                    <a:pt x="41922" y="6350"/>
                  </a:lnTo>
                  <a:lnTo>
                    <a:pt x="40652" y="6350"/>
                  </a:lnTo>
                  <a:lnTo>
                    <a:pt x="29222" y="8890"/>
                  </a:lnTo>
                  <a:lnTo>
                    <a:pt x="19062" y="12700"/>
                  </a:lnTo>
                  <a:lnTo>
                    <a:pt x="8902" y="17780"/>
                  </a:lnTo>
                  <a:lnTo>
                    <a:pt x="5092" y="19050"/>
                  </a:lnTo>
                  <a:lnTo>
                    <a:pt x="3822" y="20320"/>
                  </a:lnTo>
                  <a:lnTo>
                    <a:pt x="0" y="22860"/>
                  </a:lnTo>
                  <a:lnTo>
                    <a:pt x="3822" y="27940"/>
                  </a:lnTo>
                  <a:lnTo>
                    <a:pt x="6350" y="33020"/>
                  </a:lnTo>
                  <a:lnTo>
                    <a:pt x="10172" y="30480"/>
                  </a:lnTo>
                  <a:lnTo>
                    <a:pt x="15252" y="29210"/>
                  </a:lnTo>
                  <a:lnTo>
                    <a:pt x="14947" y="28727"/>
                  </a:lnTo>
                  <a:lnTo>
                    <a:pt x="24142" y="24130"/>
                  </a:lnTo>
                  <a:lnTo>
                    <a:pt x="23990" y="23850"/>
                  </a:lnTo>
                  <a:lnTo>
                    <a:pt x="33032" y="21590"/>
                  </a:lnTo>
                  <a:lnTo>
                    <a:pt x="44462" y="17780"/>
                  </a:lnTo>
                  <a:lnTo>
                    <a:pt x="55892" y="16510"/>
                  </a:lnTo>
                  <a:lnTo>
                    <a:pt x="68592" y="15240"/>
                  </a:lnTo>
                  <a:lnTo>
                    <a:pt x="83832" y="13970"/>
                  </a:lnTo>
                  <a:lnTo>
                    <a:pt x="97802" y="12700"/>
                  </a:lnTo>
                  <a:lnTo>
                    <a:pt x="109232" y="13970"/>
                  </a:lnTo>
                  <a:lnTo>
                    <a:pt x="120662" y="13970"/>
                  </a:lnTo>
                  <a:lnTo>
                    <a:pt x="129590" y="15087"/>
                  </a:lnTo>
                  <a:lnTo>
                    <a:pt x="129552" y="15240"/>
                  </a:lnTo>
                  <a:lnTo>
                    <a:pt x="138442" y="17780"/>
                  </a:lnTo>
                  <a:lnTo>
                    <a:pt x="141122" y="18681"/>
                  </a:lnTo>
                  <a:lnTo>
                    <a:pt x="140982" y="19050"/>
                  </a:lnTo>
                  <a:lnTo>
                    <a:pt x="144792" y="20320"/>
                  </a:lnTo>
                  <a:lnTo>
                    <a:pt x="146062" y="20320"/>
                  </a:lnTo>
                  <a:lnTo>
                    <a:pt x="148856" y="21259"/>
                  </a:lnTo>
                  <a:lnTo>
                    <a:pt x="148602" y="21590"/>
                  </a:lnTo>
                  <a:lnTo>
                    <a:pt x="152412" y="22860"/>
                  </a:lnTo>
                  <a:lnTo>
                    <a:pt x="153682" y="24130"/>
                  </a:lnTo>
                  <a:lnTo>
                    <a:pt x="154952" y="25400"/>
                  </a:lnTo>
                  <a:lnTo>
                    <a:pt x="155155" y="25120"/>
                  </a:lnTo>
                  <a:lnTo>
                    <a:pt x="157492" y="26670"/>
                  </a:lnTo>
                  <a:lnTo>
                    <a:pt x="160032" y="29210"/>
                  </a:lnTo>
                  <a:lnTo>
                    <a:pt x="162572" y="31750"/>
                  </a:lnTo>
                  <a:lnTo>
                    <a:pt x="163106" y="31038"/>
                  </a:lnTo>
                  <a:lnTo>
                    <a:pt x="164566" y="32486"/>
                  </a:lnTo>
                  <a:lnTo>
                    <a:pt x="163842" y="33020"/>
                  </a:lnTo>
                  <a:lnTo>
                    <a:pt x="166382" y="35560"/>
                  </a:lnTo>
                  <a:lnTo>
                    <a:pt x="167652" y="38100"/>
                  </a:lnTo>
                  <a:lnTo>
                    <a:pt x="169252" y="40513"/>
                  </a:lnTo>
                  <a:lnTo>
                    <a:pt x="168922" y="40640"/>
                  </a:lnTo>
                  <a:lnTo>
                    <a:pt x="171462" y="44450"/>
                  </a:lnTo>
                  <a:lnTo>
                    <a:pt x="173101" y="46926"/>
                  </a:lnTo>
                  <a:lnTo>
                    <a:pt x="172732" y="46990"/>
                  </a:lnTo>
                  <a:lnTo>
                    <a:pt x="174002" y="50800"/>
                  </a:lnTo>
                  <a:lnTo>
                    <a:pt x="175272" y="55880"/>
                  </a:lnTo>
                  <a:lnTo>
                    <a:pt x="175590" y="55753"/>
                  </a:lnTo>
                  <a:lnTo>
                    <a:pt x="177812" y="63500"/>
                  </a:lnTo>
                  <a:lnTo>
                    <a:pt x="179082" y="73660"/>
                  </a:lnTo>
                  <a:lnTo>
                    <a:pt x="179209" y="73634"/>
                  </a:lnTo>
                  <a:lnTo>
                    <a:pt x="180352" y="83820"/>
                  </a:lnTo>
                  <a:lnTo>
                    <a:pt x="180352" y="90512"/>
                  </a:lnTo>
                  <a:lnTo>
                    <a:pt x="160032" y="99060"/>
                  </a:lnTo>
                  <a:lnTo>
                    <a:pt x="137172" y="106680"/>
                  </a:lnTo>
                  <a:lnTo>
                    <a:pt x="137312" y="107061"/>
                  </a:lnTo>
                  <a:lnTo>
                    <a:pt x="115582" y="114300"/>
                  </a:lnTo>
                  <a:lnTo>
                    <a:pt x="93992" y="120650"/>
                  </a:lnTo>
                  <a:lnTo>
                    <a:pt x="95262" y="127000"/>
                  </a:lnTo>
                  <a:lnTo>
                    <a:pt x="97802" y="133350"/>
                  </a:lnTo>
                  <a:lnTo>
                    <a:pt x="119392" y="125730"/>
                  </a:lnTo>
                  <a:lnTo>
                    <a:pt x="140982" y="119380"/>
                  </a:lnTo>
                  <a:lnTo>
                    <a:pt x="142252" y="119380"/>
                  </a:lnTo>
                  <a:lnTo>
                    <a:pt x="142252" y="118110"/>
                  </a:lnTo>
                  <a:lnTo>
                    <a:pt x="165112" y="110490"/>
                  </a:lnTo>
                  <a:lnTo>
                    <a:pt x="189242" y="100330"/>
                  </a:lnTo>
                  <a:lnTo>
                    <a:pt x="193052" y="99060"/>
                  </a:lnTo>
                  <a:lnTo>
                    <a:pt x="193052" y="93980"/>
                  </a:lnTo>
                  <a:close/>
                </a:path>
              </a:pathLst>
            </a:custGeom>
            <a:solidFill>
              <a:srgbClr val="E9E9E9"/>
            </a:solidFill>
          </p:spPr>
          <p:txBody>
            <a:bodyPr bIns="0" lIns="0" rIns="0" rtlCol="0" tIns="0" wrap="square"/>
            <a:p/>
          </p:txBody>
        </p:sp>
        <p:sp>
          <p:nvSpPr>
            <p:cNvPr id="1050050" name="object 1351"/>
            <p:cNvSpPr/>
            <p:nvPr/>
          </p:nvSpPr>
          <p:spPr>
            <a:xfrm>
              <a:off x="6588747" y="4626609"/>
              <a:ext cx="239395" cy="342900"/>
            </a:xfrm>
            <a:custGeom>
              <a:avLst/>
              <a:ahLst/>
              <a:rect l="l" t="t" r="r" b="b"/>
              <a:pathLst>
                <a:path w="239395" h="342900">
                  <a:moveTo>
                    <a:pt x="60972" y="10160"/>
                  </a:moveTo>
                  <a:lnTo>
                    <a:pt x="58432" y="5080"/>
                  </a:lnTo>
                  <a:lnTo>
                    <a:pt x="54622" y="0"/>
                  </a:lnTo>
                  <a:lnTo>
                    <a:pt x="50800" y="2540"/>
                  </a:lnTo>
                  <a:lnTo>
                    <a:pt x="54622" y="7620"/>
                  </a:lnTo>
                  <a:lnTo>
                    <a:pt x="50800" y="2540"/>
                  </a:lnTo>
                  <a:lnTo>
                    <a:pt x="47002" y="3810"/>
                  </a:lnTo>
                  <a:lnTo>
                    <a:pt x="47002" y="5080"/>
                  </a:lnTo>
                  <a:lnTo>
                    <a:pt x="44450" y="7620"/>
                  </a:lnTo>
                  <a:lnTo>
                    <a:pt x="40652" y="10160"/>
                  </a:lnTo>
                  <a:lnTo>
                    <a:pt x="38100" y="12700"/>
                  </a:lnTo>
                  <a:lnTo>
                    <a:pt x="31750" y="19050"/>
                  </a:lnTo>
                  <a:lnTo>
                    <a:pt x="31750" y="20320"/>
                  </a:lnTo>
                  <a:lnTo>
                    <a:pt x="26682" y="27940"/>
                  </a:lnTo>
                  <a:lnTo>
                    <a:pt x="21602" y="35560"/>
                  </a:lnTo>
                  <a:lnTo>
                    <a:pt x="16522" y="45720"/>
                  </a:lnTo>
                  <a:lnTo>
                    <a:pt x="12700" y="55880"/>
                  </a:lnTo>
                  <a:lnTo>
                    <a:pt x="8902" y="67310"/>
                  </a:lnTo>
                  <a:lnTo>
                    <a:pt x="13982" y="68580"/>
                  </a:lnTo>
                  <a:lnTo>
                    <a:pt x="13982" y="74930"/>
                  </a:lnTo>
                  <a:lnTo>
                    <a:pt x="19050" y="76200"/>
                  </a:lnTo>
                  <a:lnTo>
                    <a:pt x="20332" y="71120"/>
                  </a:lnTo>
                  <a:lnTo>
                    <a:pt x="23761" y="60820"/>
                  </a:lnTo>
                  <a:lnTo>
                    <a:pt x="24142" y="60960"/>
                  </a:lnTo>
                  <a:lnTo>
                    <a:pt x="27952" y="50800"/>
                  </a:lnTo>
                  <a:lnTo>
                    <a:pt x="33032" y="41910"/>
                  </a:lnTo>
                  <a:lnTo>
                    <a:pt x="32016" y="41516"/>
                  </a:lnTo>
                  <a:lnTo>
                    <a:pt x="36842" y="34290"/>
                  </a:lnTo>
                  <a:lnTo>
                    <a:pt x="41351" y="27520"/>
                  </a:lnTo>
                  <a:lnTo>
                    <a:pt x="41922" y="27940"/>
                  </a:lnTo>
                  <a:lnTo>
                    <a:pt x="47002" y="21590"/>
                  </a:lnTo>
                  <a:lnTo>
                    <a:pt x="49542" y="19050"/>
                  </a:lnTo>
                  <a:lnTo>
                    <a:pt x="52082" y="16510"/>
                  </a:lnTo>
                  <a:lnTo>
                    <a:pt x="54432" y="14947"/>
                  </a:lnTo>
                  <a:lnTo>
                    <a:pt x="54622" y="15240"/>
                  </a:lnTo>
                  <a:lnTo>
                    <a:pt x="58432" y="12700"/>
                  </a:lnTo>
                  <a:lnTo>
                    <a:pt x="58000" y="12141"/>
                  </a:lnTo>
                  <a:lnTo>
                    <a:pt x="60972" y="10160"/>
                  </a:lnTo>
                  <a:close/>
                </a:path>
                <a:path w="239395" h="342900">
                  <a:moveTo>
                    <a:pt x="238772" y="214630"/>
                  </a:moveTo>
                  <a:lnTo>
                    <a:pt x="237502" y="208280"/>
                  </a:lnTo>
                  <a:lnTo>
                    <a:pt x="234962" y="203200"/>
                  </a:lnTo>
                  <a:lnTo>
                    <a:pt x="208292" y="212090"/>
                  </a:lnTo>
                  <a:lnTo>
                    <a:pt x="181622" y="220980"/>
                  </a:lnTo>
                  <a:lnTo>
                    <a:pt x="153682" y="229870"/>
                  </a:lnTo>
                  <a:lnTo>
                    <a:pt x="125742" y="237490"/>
                  </a:lnTo>
                  <a:lnTo>
                    <a:pt x="124472" y="237490"/>
                  </a:lnTo>
                  <a:lnTo>
                    <a:pt x="90182" y="247650"/>
                  </a:lnTo>
                  <a:lnTo>
                    <a:pt x="88912" y="247650"/>
                  </a:lnTo>
                  <a:lnTo>
                    <a:pt x="73672" y="254000"/>
                  </a:lnTo>
                  <a:lnTo>
                    <a:pt x="60972" y="259080"/>
                  </a:lnTo>
                  <a:lnTo>
                    <a:pt x="49542" y="264160"/>
                  </a:lnTo>
                  <a:lnTo>
                    <a:pt x="48272" y="264160"/>
                  </a:lnTo>
                  <a:lnTo>
                    <a:pt x="39382" y="269240"/>
                  </a:lnTo>
                  <a:lnTo>
                    <a:pt x="38100" y="269240"/>
                  </a:lnTo>
                  <a:lnTo>
                    <a:pt x="34302" y="271780"/>
                  </a:lnTo>
                  <a:lnTo>
                    <a:pt x="34302" y="273050"/>
                  </a:lnTo>
                  <a:lnTo>
                    <a:pt x="30492" y="275590"/>
                  </a:lnTo>
                  <a:lnTo>
                    <a:pt x="26682" y="278130"/>
                  </a:lnTo>
                  <a:lnTo>
                    <a:pt x="22872" y="280670"/>
                  </a:lnTo>
                  <a:lnTo>
                    <a:pt x="27952" y="285750"/>
                  </a:lnTo>
                  <a:lnTo>
                    <a:pt x="22872" y="280670"/>
                  </a:lnTo>
                  <a:lnTo>
                    <a:pt x="17792" y="287020"/>
                  </a:lnTo>
                  <a:lnTo>
                    <a:pt x="12700" y="293370"/>
                  </a:lnTo>
                  <a:lnTo>
                    <a:pt x="11442" y="295910"/>
                  </a:lnTo>
                  <a:lnTo>
                    <a:pt x="8902" y="299720"/>
                  </a:lnTo>
                  <a:lnTo>
                    <a:pt x="7632" y="302260"/>
                  </a:lnTo>
                  <a:lnTo>
                    <a:pt x="6350" y="303530"/>
                  </a:lnTo>
                  <a:lnTo>
                    <a:pt x="6350" y="306070"/>
                  </a:lnTo>
                  <a:lnTo>
                    <a:pt x="5092" y="308610"/>
                  </a:lnTo>
                  <a:lnTo>
                    <a:pt x="3822" y="309880"/>
                  </a:lnTo>
                  <a:lnTo>
                    <a:pt x="3822" y="312420"/>
                  </a:lnTo>
                  <a:lnTo>
                    <a:pt x="3822" y="313690"/>
                  </a:lnTo>
                  <a:lnTo>
                    <a:pt x="2552" y="316230"/>
                  </a:lnTo>
                  <a:lnTo>
                    <a:pt x="1282" y="320040"/>
                  </a:lnTo>
                  <a:lnTo>
                    <a:pt x="1282" y="322580"/>
                  </a:lnTo>
                  <a:lnTo>
                    <a:pt x="1282" y="323850"/>
                  </a:lnTo>
                  <a:lnTo>
                    <a:pt x="1282" y="326390"/>
                  </a:lnTo>
                  <a:lnTo>
                    <a:pt x="0" y="330200"/>
                  </a:lnTo>
                  <a:lnTo>
                    <a:pt x="0" y="331470"/>
                  </a:lnTo>
                  <a:lnTo>
                    <a:pt x="0" y="334010"/>
                  </a:lnTo>
                  <a:lnTo>
                    <a:pt x="0" y="335280"/>
                  </a:lnTo>
                  <a:lnTo>
                    <a:pt x="1282" y="342900"/>
                  </a:lnTo>
                  <a:lnTo>
                    <a:pt x="6350" y="341630"/>
                  </a:lnTo>
                  <a:lnTo>
                    <a:pt x="12700" y="341630"/>
                  </a:lnTo>
                  <a:lnTo>
                    <a:pt x="12700" y="334010"/>
                  </a:lnTo>
                  <a:lnTo>
                    <a:pt x="12700" y="331470"/>
                  </a:lnTo>
                  <a:lnTo>
                    <a:pt x="12700" y="328930"/>
                  </a:lnTo>
                  <a:lnTo>
                    <a:pt x="12700" y="326390"/>
                  </a:lnTo>
                  <a:lnTo>
                    <a:pt x="13982" y="322580"/>
                  </a:lnTo>
                  <a:lnTo>
                    <a:pt x="15252" y="320040"/>
                  </a:lnTo>
                  <a:lnTo>
                    <a:pt x="15252" y="317500"/>
                  </a:lnTo>
                  <a:lnTo>
                    <a:pt x="16167" y="314756"/>
                  </a:lnTo>
                  <a:lnTo>
                    <a:pt x="16522" y="314960"/>
                  </a:lnTo>
                  <a:lnTo>
                    <a:pt x="17792" y="311150"/>
                  </a:lnTo>
                  <a:lnTo>
                    <a:pt x="19037" y="307365"/>
                  </a:lnTo>
                  <a:lnTo>
                    <a:pt x="20332" y="306070"/>
                  </a:lnTo>
                  <a:lnTo>
                    <a:pt x="21602" y="302260"/>
                  </a:lnTo>
                  <a:lnTo>
                    <a:pt x="22872" y="300990"/>
                  </a:lnTo>
                  <a:lnTo>
                    <a:pt x="24142" y="299720"/>
                  </a:lnTo>
                  <a:lnTo>
                    <a:pt x="27952" y="295910"/>
                  </a:lnTo>
                  <a:lnTo>
                    <a:pt x="31318" y="290271"/>
                  </a:lnTo>
                  <a:lnTo>
                    <a:pt x="31750" y="290830"/>
                  </a:lnTo>
                  <a:lnTo>
                    <a:pt x="34302" y="288290"/>
                  </a:lnTo>
                  <a:lnTo>
                    <a:pt x="38100" y="285750"/>
                  </a:lnTo>
                  <a:lnTo>
                    <a:pt x="41922" y="283210"/>
                  </a:lnTo>
                  <a:lnTo>
                    <a:pt x="41490" y="282651"/>
                  </a:lnTo>
                  <a:lnTo>
                    <a:pt x="44450" y="280670"/>
                  </a:lnTo>
                  <a:lnTo>
                    <a:pt x="54622" y="275590"/>
                  </a:lnTo>
                  <a:lnTo>
                    <a:pt x="54444" y="275158"/>
                  </a:lnTo>
                  <a:lnTo>
                    <a:pt x="66052" y="270510"/>
                  </a:lnTo>
                  <a:lnTo>
                    <a:pt x="65887" y="270116"/>
                  </a:lnTo>
                  <a:lnTo>
                    <a:pt x="78752" y="265430"/>
                  </a:lnTo>
                  <a:lnTo>
                    <a:pt x="92583" y="259676"/>
                  </a:lnTo>
                  <a:lnTo>
                    <a:pt x="92722" y="260350"/>
                  </a:lnTo>
                  <a:lnTo>
                    <a:pt x="128282" y="248920"/>
                  </a:lnTo>
                  <a:lnTo>
                    <a:pt x="156222" y="241300"/>
                  </a:lnTo>
                  <a:lnTo>
                    <a:pt x="157492" y="241300"/>
                  </a:lnTo>
                  <a:lnTo>
                    <a:pt x="185432" y="233680"/>
                  </a:lnTo>
                  <a:lnTo>
                    <a:pt x="212102" y="224790"/>
                  </a:lnTo>
                  <a:lnTo>
                    <a:pt x="238772" y="214630"/>
                  </a:lnTo>
                  <a:close/>
                </a:path>
              </a:pathLst>
            </a:custGeom>
            <a:solidFill>
              <a:srgbClr val="E9E9E9"/>
            </a:solidFill>
          </p:spPr>
          <p:txBody>
            <a:bodyPr bIns="0" lIns="0" rIns="0" rtlCol="0" tIns="0" wrap="square"/>
            <a:p/>
          </p:txBody>
        </p:sp>
        <p:sp>
          <p:nvSpPr>
            <p:cNvPr id="1050051" name="object 1352"/>
            <p:cNvSpPr/>
            <p:nvPr/>
          </p:nvSpPr>
          <p:spPr>
            <a:xfrm>
              <a:off x="6588747" y="4960619"/>
              <a:ext cx="206375" cy="77470"/>
            </a:xfrm>
            <a:custGeom>
              <a:avLst/>
              <a:ahLst/>
              <a:rect l="l" t="t" r="r" b="b"/>
              <a:pathLst>
                <a:path w="206375" h="77470">
                  <a:moveTo>
                    <a:pt x="205752" y="30480"/>
                  </a:moveTo>
                  <a:lnTo>
                    <a:pt x="200672" y="26670"/>
                  </a:lnTo>
                  <a:lnTo>
                    <a:pt x="196862" y="21590"/>
                  </a:lnTo>
                  <a:lnTo>
                    <a:pt x="189242" y="27940"/>
                  </a:lnTo>
                  <a:lnTo>
                    <a:pt x="189814" y="28524"/>
                  </a:lnTo>
                  <a:lnTo>
                    <a:pt x="182892" y="34290"/>
                  </a:lnTo>
                  <a:lnTo>
                    <a:pt x="175272" y="39370"/>
                  </a:lnTo>
                  <a:lnTo>
                    <a:pt x="166382" y="44450"/>
                  </a:lnTo>
                  <a:lnTo>
                    <a:pt x="157492" y="49530"/>
                  </a:lnTo>
                  <a:lnTo>
                    <a:pt x="147332" y="53340"/>
                  </a:lnTo>
                  <a:lnTo>
                    <a:pt x="147497" y="53759"/>
                  </a:lnTo>
                  <a:lnTo>
                    <a:pt x="138442" y="57150"/>
                  </a:lnTo>
                  <a:lnTo>
                    <a:pt x="128282" y="59690"/>
                  </a:lnTo>
                  <a:lnTo>
                    <a:pt x="128397" y="59982"/>
                  </a:lnTo>
                  <a:lnTo>
                    <a:pt x="119392" y="62230"/>
                  </a:lnTo>
                  <a:lnTo>
                    <a:pt x="119418" y="62395"/>
                  </a:lnTo>
                  <a:lnTo>
                    <a:pt x="110502" y="63500"/>
                  </a:lnTo>
                  <a:lnTo>
                    <a:pt x="99072" y="64770"/>
                  </a:lnTo>
                  <a:lnTo>
                    <a:pt x="90182" y="64770"/>
                  </a:lnTo>
                  <a:lnTo>
                    <a:pt x="88912" y="64770"/>
                  </a:lnTo>
                  <a:lnTo>
                    <a:pt x="80022" y="64770"/>
                  </a:lnTo>
                  <a:lnTo>
                    <a:pt x="71132" y="64770"/>
                  </a:lnTo>
                  <a:lnTo>
                    <a:pt x="63360" y="62560"/>
                  </a:lnTo>
                  <a:lnTo>
                    <a:pt x="63500" y="62230"/>
                  </a:lnTo>
                  <a:lnTo>
                    <a:pt x="55892" y="60960"/>
                  </a:lnTo>
                  <a:lnTo>
                    <a:pt x="49326" y="58775"/>
                  </a:lnTo>
                  <a:lnTo>
                    <a:pt x="49542" y="58420"/>
                  </a:lnTo>
                  <a:lnTo>
                    <a:pt x="47002" y="57150"/>
                  </a:lnTo>
                  <a:lnTo>
                    <a:pt x="45732" y="57150"/>
                  </a:lnTo>
                  <a:lnTo>
                    <a:pt x="45732" y="55880"/>
                  </a:lnTo>
                  <a:lnTo>
                    <a:pt x="41922" y="54610"/>
                  </a:lnTo>
                  <a:lnTo>
                    <a:pt x="39382" y="53340"/>
                  </a:lnTo>
                  <a:lnTo>
                    <a:pt x="35572" y="50800"/>
                  </a:lnTo>
                  <a:lnTo>
                    <a:pt x="34302" y="49530"/>
                  </a:lnTo>
                  <a:lnTo>
                    <a:pt x="31750" y="46990"/>
                  </a:lnTo>
                  <a:lnTo>
                    <a:pt x="29222" y="44450"/>
                  </a:lnTo>
                  <a:lnTo>
                    <a:pt x="26682" y="41910"/>
                  </a:lnTo>
                  <a:lnTo>
                    <a:pt x="25400" y="39370"/>
                  </a:lnTo>
                  <a:lnTo>
                    <a:pt x="22872" y="36830"/>
                  </a:lnTo>
                  <a:lnTo>
                    <a:pt x="22402" y="37185"/>
                  </a:lnTo>
                  <a:lnTo>
                    <a:pt x="21602" y="35560"/>
                  </a:lnTo>
                  <a:lnTo>
                    <a:pt x="20332" y="31750"/>
                  </a:lnTo>
                  <a:lnTo>
                    <a:pt x="18148" y="29578"/>
                  </a:lnTo>
                  <a:lnTo>
                    <a:pt x="19050" y="29210"/>
                  </a:lnTo>
                  <a:lnTo>
                    <a:pt x="17792" y="26670"/>
                  </a:lnTo>
                  <a:lnTo>
                    <a:pt x="16522" y="24130"/>
                  </a:lnTo>
                  <a:lnTo>
                    <a:pt x="15252" y="20320"/>
                  </a:lnTo>
                  <a:lnTo>
                    <a:pt x="15252" y="17780"/>
                  </a:lnTo>
                  <a:lnTo>
                    <a:pt x="13982" y="13970"/>
                  </a:lnTo>
                  <a:lnTo>
                    <a:pt x="13766" y="14020"/>
                  </a:lnTo>
                  <a:lnTo>
                    <a:pt x="12700" y="7620"/>
                  </a:lnTo>
                  <a:lnTo>
                    <a:pt x="12700" y="0"/>
                  </a:lnTo>
                  <a:lnTo>
                    <a:pt x="6350" y="0"/>
                  </a:lnTo>
                  <a:lnTo>
                    <a:pt x="0" y="1270"/>
                  </a:lnTo>
                  <a:lnTo>
                    <a:pt x="1282" y="8890"/>
                  </a:lnTo>
                  <a:lnTo>
                    <a:pt x="1282" y="16510"/>
                  </a:lnTo>
                  <a:lnTo>
                    <a:pt x="2552" y="20320"/>
                  </a:lnTo>
                  <a:lnTo>
                    <a:pt x="3822" y="24130"/>
                  </a:lnTo>
                  <a:lnTo>
                    <a:pt x="3822" y="27940"/>
                  </a:lnTo>
                  <a:lnTo>
                    <a:pt x="5092" y="31750"/>
                  </a:lnTo>
                  <a:lnTo>
                    <a:pt x="6350" y="31750"/>
                  </a:lnTo>
                  <a:lnTo>
                    <a:pt x="7632" y="34290"/>
                  </a:lnTo>
                  <a:lnTo>
                    <a:pt x="7632" y="35560"/>
                  </a:lnTo>
                  <a:lnTo>
                    <a:pt x="8902" y="38100"/>
                  </a:lnTo>
                  <a:lnTo>
                    <a:pt x="10172" y="40640"/>
                  </a:lnTo>
                  <a:lnTo>
                    <a:pt x="12700" y="44450"/>
                  </a:lnTo>
                  <a:lnTo>
                    <a:pt x="12700" y="45720"/>
                  </a:lnTo>
                  <a:lnTo>
                    <a:pt x="15252" y="48260"/>
                  </a:lnTo>
                  <a:lnTo>
                    <a:pt x="17792" y="50800"/>
                  </a:lnTo>
                  <a:lnTo>
                    <a:pt x="20332" y="53340"/>
                  </a:lnTo>
                  <a:lnTo>
                    <a:pt x="22872" y="55880"/>
                  </a:lnTo>
                  <a:lnTo>
                    <a:pt x="25400" y="58420"/>
                  </a:lnTo>
                  <a:lnTo>
                    <a:pt x="29222" y="60960"/>
                  </a:lnTo>
                  <a:lnTo>
                    <a:pt x="29222" y="62230"/>
                  </a:lnTo>
                  <a:lnTo>
                    <a:pt x="30492" y="62230"/>
                  </a:lnTo>
                  <a:lnTo>
                    <a:pt x="33032" y="63500"/>
                  </a:lnTo>
                  <a:lnTo>
                    <a:pt x="35572" y="66040"/>
                  </a:lnTo>
                  <a:lnTo>
                    <a:pt x="36842" y="66040"/>
                  </a:lnTo>
                  <a:lnTo>
                    <a:pt x="39382" y="67310"/>
                  </a:lnTo>
                  <a:lnTo>
                    <a:pt x="41922" y="69850"/>
                  </a:lnTo>
                  <a:lnTo>
                    <a:pt x="44450" y="69850"/>
                  </a:lnTo>
                  <a:lnTo>
                    <a:pt x="52082" y="72390"/>
                  </a:lnTo>
                  <a:lnTo>
                    <a:pt x="59702" y="74930"/>
                  </a:lnTo>
                  <a:lnTo>
                    <a:pt x="60972" y="74930"/>
                  </a:lnTo>
                  <a:lnTo>
                    <a:pt x="69862" y="76200"/>
                  </a:lnTo>
                  <a:lnTo>
                    <a:pt x="78752" y="77470"/>
                  </a:lnTo>
                  <a:lnTo>
                    <a:pt x="88912" y="77470"/>
                  </a:lnTo>
                  <a:lnTo>
                    <a:pt x="90182" y="77470"/>
                  </a:lnTo>
                  <a:lnTo>
                    <a:pt x="100342" y="77470"/>
                  </a:lnTo>
                  <a:lnTo>
                    <a:pt x="101612" y="77470"/>
                  </a:lnTo>
                  <a:lnTo>
                    <a:pt x="111772" y="76200"/>
                  </a:lnTo>
                  <a:lnTo>
                    <a:pt x="121932" y="74930"/>
                  </a:lnTo>
                  <a:lnTo>
                    <a:pt x="132092" y="72390"/>
                  </a:lnTo>
                  <a:lnTo>
                    <a:pt x="133362" y="72390"/>
                  </a:lnTo>
                  <a:lnTo>
                    <a:pt x="143522" y="69850"/>
                  </a:lnTo>
                  <a:lnTo>
                    <a:pt x="143522" y="68580"/>
                  </a:lnTo>
                  <a:lnTo>
                    <a:pt x="152412" y="64770"/>
                  </a:lnTo>
                  <a:lnTo>
                    <a:pt x="153682" y="64770"/>
                  </a:lnTo>
                  <a:lnTo>
                    <a:pt x="162572" y="60960"/>
                  </a:lnTo>
                  <a:lnTo>
                    <a:pt x="172732" y="55880"/>
                  </a:lnTo>
                  <a:lnTo>
                    <a:pt x="181622" y="49530"/>
                  </a:lnTo>
                  <a:lnTo>
                    <a:pt x="190512" y="43180"/>
                  </a:lnTo>
                  <a:lnTo>
                    <a:pt x="198132" y="38100"/>
                  </a:lnTo>
                  <a:lnTo>
                    <a:pt x="205752" y="30480"/>
                  </a:lnTo>
                  <a:close/>
                </a:path>
              </a:pathLst>
            </a:custGeom>
            <a:solidFill>
              <a:srgbClr val="E9E9E9"/>
            </a:solidFill>
          </p:spPr>
          <p:txBody>
            <a:bodyPr bIns="0" lIns="0" rIns="0" rtlCol="0" tIns="0" wrap="square"/>
            <a:p/>
          </p:txBody>
        </p:sp>
        <p:sp>
          <p:nvSpPr>
            <p:cNvPr id="1050052" name="object 1353"/>
            <p:cNvSpPr/>
            <p:nvPr/>
          </p:nvSpPr>
          <p:spPr>
            <a:xfrm>
              <a:off x="6785610" y="4825999"/>
              <a:ext cx="46990" cy="165100"/>
            </a:xfrm>
            <a:custGeom>
              <a:avLst/>
              <a:ahLst/>
              <a:rect l="l" t="t" r="r" b="b"/>
              <a:pathLst>
                <a:path w="46990" h="165100">
                  <a:moveTo>
                    <a:pt x="46990" y="0"/>
                  </a:moveTo>
                  <a:lnTo>
                    <a:pt x="38100" y="3810"/>
                  </a:lnTo>
                  <a:lnTo>
                    <a:pt x="40640" y="8890"/>
                  </a:lnTo>
                  <a:lnTo>
                    <a:pt x="34290" y="8890"/>
                  </a:lnTo>
                  <a:lnTo>
                    <a:pt x="34290" y="50800"/>
                  </a:lnTo>
                  <a:lnTo>
                    <a:pt x="34290" y="52070"/>
                  </a:lnTo>
                  <a:lnTo>
                    <a:pt x="34290" y="63500"/>
                  </a:lnTo>
                  <a:lnTo>
                    <a:pt x="33020" y="74930"/>
                  </a:lnTo>
                  <a:lnTo>
                    <a:pt x="31750" y="85090"/>
                  </a:lnTo>
                  <a:lnTo>
                    <a:pt x="30480" y="95250"/>
                  </a:lnTo>
                  <a:lnTo>
                    <a:pt x="27940" y="104140"/>
                  </a:lnTo>
                  <a:lnTo>
                    <a:pt x="25400" y="113030"/>
                  </a:lnTo>
                  <a:lnTo>
                    <a:pt x="26479" y="113474"/>
                  </a:lnTo>
                  <a:lnTo>
                    <a:pt x="22860" y="121920"/>
                  </a:lnTo>
                  <a:lnTo>
                    <a:pt x="19532" y="128574"/>
                  </a:lnTo>
                  <a:lnTo>
                    <a:pt x="19050" y="128270"/>
                  </a:lnTo>
                  <a:lnTo>
                    <a:pt x="15240" y="135890"/>
                  </a:lnTo>
                  <a:lnTo>
                    <a:pt x="10160" y="143510"/>
                  </a:lnTo>
                  <a:lnTo>
                    <a:pt x="10883" y="144056"/>
                  </a:lnTo>
                  <a:lnTo>
                    <a:pt x="5080" y="149860"/>
                  </a:lnTo>
                  <a:lnTo>
                    <a:pt x="5803" y="150406"/>
                  </a:lnTo>
                  <a:lnTo>
                    <a:pt x="0" y="156210"/>
                  </a:lnTo>
                  <a:lnTo>
                    <a:pt x="3810" y="161290"/>
                  </a:lnTo>
                  <a:lnTo>
                    <a:pt x="8890" y="165100"/>
                  </a:lnTo>
                  <a:lnTo>
                    <a:pt x="15240" y="158750"/>
                  </a:lnTo>
                  <a:lnTo>
                    <a:pt x="15240" y="157480"/>
                  </a:lnTo>
                  <a:lnTo>
                    <a:pt x="20320" y="151130"/>
                  </a:lnTo>
                  <a:lnTo>
                    <a:pt x="21590" y="149860"/>
                  </a:lnTo>
                  <a:lnTo>
                    <a:pt x="25400" y="142240"/>
                  </a:lnTo>
                  <a:lnTo>
                    <a:pt x="30480" y="134620"/>
                  </a:lnTo>
                  <a:lnTo>
                    <a:pt x="34290" y="127000"/>
                  </a:lnTo>
                  <a:lnTo>
                    <a:pt x="38100" y="118110"/>
                  </a:lnTo>
                  <a:lnTo>
                    <a:pt x="38100" y="116840"/>
                  </a:lnTo>
                  <a:lnTo>
                    <a:pt x="40640" y="107950"/>
                  </a:lnTo>
                  <a:lnTo>
                    <a:pt x="43180" y="97790"/>
                  </a:lnTo>
                  <a:lnTo>
                    <a:pt x="43180" y="96520"/>
                  </a:lnTo>
                  <a:lnTo>
                    <a:pt x="44450" y="86360"/>
                  </a:lnTo>
                  <a:lnTo>
                    <a:pt x="45720" y="76200"/>
                  </a:lnTo>
                  <a:lnTo>
                    <a:pt x="45720" y="63500"/>
                  </a:lnTo>
                  <a:lnTo>
                    <a:pt x="46990" y="52070"/>
                  </a:lnTo>
                  <a:lnTo>
                    <a:pt x="46990" y="8890"/>
                  </a:lnTo>
                  <a:lnTo>
                    <a:pt x="46990" y="0"/>
                  </a:lnTo>
                  <a:close/>
                </a:path>
              </a:pathLst>
            </a:custGeom>
            <a:solidFill>
              <a:srgbClr val="E9E9E9"/>
            </a:solidFill>
          </p:spPr>
          <p:txBody>
            <a:bodyPr bIns="0" lIns="0" rIns="0" rtlCol="0" tIns="0" wrap="square"/>
            <a:p/>
          </p:txBody>
        </p:sp>
      </p:grpSp>
      <p:grpSp>
        <p:nvGrpSpPr>
          <p:cNvPr id="69" name="object 1354"/>
          <p:cNvGrpSpPr/>
          <p:nvPr/>
        </p:nvGrpSpPr>
        <p:grpSpPr>
          <a:xfrm>
            <a:off x="7232710" y="4201220"/>
            <a:ext cx="270510" cy="969010"/>
            <a:chOff x="7232710" y="4201220"/>
            <a:chExt cx="270510" cy="969010"/>
          </a:xfrm>
        </p:grpSpPr>
        <p:sp>
          <p:nvSpPr>
            <p:cNvPr id="1050053" name="object 1355"/>
            <p:cNvSpPr/>
            <p:nvPr/>
          </p:nvSpPr>
          <p:spPr>
            <a:xfrm>
              <a:off x="7494270" y="4206239"/>
              <a:ext cx="3810" cy="958850"/>
            </a:xfrm>
            <a:custGeom>
              <a:avLst/>
              <a:ahLst/>
              <a:rect l="l" t="t" r="r" b="b"/>
              <a:pathLst>
                <a:path w="3809" h="958850">
                  <a:moveTo>
                    <a:pt x="3810" y="0"/>
                  </a:moveTo>
                  <a:lnTo>
                    <a:pt x="0" y="0"/>
                  </a:lnTo>
                  <a:lnTo>
                    <a:pt x="0" y="958850"/>
                  </a:lnTo>
                  <a:lnTo>
                    <a:pt x="3810" y="958850"/>
                  </a:lnTo>
                  <a:lnTo>
                    <a:pt x="3810" y="0"/>
                  </a:lnTo>
                  <a:close/>
                </a:path>
              </a:pathLst>
            </a:custGeom>
            <a:solidFill>
              <a:srgbClr val="9300EC"/>
            </a:solidFill>
          </p:spPr>
          <p:txBody>
            <a:bodyPr bIns="0" lIns="0" rIns="0" rtlCol="0" tIns="0" wrap="square"/>
            <a:p/>
          </p:txBody>
        </p:sp>
        <p:sp>
          <p:nvSpPr>
            <p:cNvPr id="1050054" name="object 1356"/>
            <p:cNvSpPr/>
            <p:nvPr/>
          </p:nvSpPr>
          <p:spPr>
            <a:xfrm>
              <a:off x="7491730" y="4206239"/>
              <a:ext cx="2540" cy="958850"/>
            </a:xfrm>
            <a:custGeom>
              <a:avLst/>
              <a:ahLst/>
              <a:rect l="l" t="t" r="r" b="b"/>
              <a:pathLst>
                <a:path w="2540" h="958850">
                  <a:moveTo>
                    <a:pt x="2540" y="0"/>
                  </a:moveTo>
                  <a:lnTo>
                    <a:pt x="0" y="0"/>
                  </a:lnTo>
                  <a:lnTo>
                    <a:pt x="0" y="958850"/>
                  </a:lnTo>
                  <a:lnTo>
                    <a:pt x="2540" y="958850"/>
                  </a:lnTo>
                  <a:lnTo>
                    <a:pt x="2540" y="0"/>
                  </a:lnTo>
                  <a:close/>
                </a:path>
              </a:pathLst>
            </a:custGeom>
            <a:solidFill>
              <a:srgbClr val="9100EC"/>
            </a:solidFill>
          </p:spPr>
          <p:txBody>
            <a:bodyPr bIns="0" lIns="0" rIns="0" rtlCol="0" tIns="0" wrap="square"/>
            <a:p/>
          </p:txBody>
        </p:sp>
        <p:sp>
          <p:nvSpPr>
            <p:cNvPr id="1050055" name="object 1357"/>
            <p:cNvSpPr/>
            <p:nvPr/>
          </p:nvSpPr>
          <p:spPr>
            <a:xfrm>
              <a:off x="7487920" y="4206239"/>
              <a:ext cx="3810" cy="958850"/>
            </a:xfrm>
            <a:custGeom>
              <a:avLst/>
              <a:ahLst/>
              <a:rect l="l" t="t" r="r" b="b"/>
              <a:pathLst>
                <a:path w="3809" h="958850">
                  <a:moveTo>
                    <a:pt x="3809" y="0"/>
                  </a:moveTo>
                  <a:lnTo>
                    <a:pt x="0" y="0"/>
                  </a:lnTo>
                  <a:lnTo>
                    <a:pt x="0" y="958850"/>
                  </a:lnTo>
                  <a:lnTo>
                    <a:pt x="3809" y="958850"/>
                  </a:lnTo>
                  <a:lnTo>
                    <a:pt x="3809" y="0"/>
                  </a:lnTo>
                  <a:close/>
                </a:path>
              </a:pathLst>
            </a:custGeom>
            <a:solidFill>
              <a:srgbClr val="8F00EC"/>
            </a:solidFill>
          </p:spPr>
          <p:txBody>
            <a:bodyPr bIns="0" lIns="0" rIns="0" rtlCol="0" tIns="0" wrap="square"/>
            <a:p/>
          </p:txBody>
        </p:sp>
        <p:sp>
          <p:nvSpPr>
            <p:cNvPr id="1050056" name="object 1358"/>
            <p:cNvSpPr/>
            <p:nvPr/>
          </p:nvSpPr>
          <p:spPr>
            <a:xfrm>
              <a:off x="7484110" y="4206239"/>
              <a:ext cx="3810" cy="958850"/>
            </a:xfrm>
            <a:custGeom>
              <a:avLst/>
              <a:ahLst/>
              <a:rect l="l" t="t" r="r" b="b"/>
              <a:pathLst>
                <a:path w="3809" h="958850">
                  <a:moveTo>
                    <a:pt x="3810" y="0"/>
                  </a:moveTo>
                  <a:lnTo>
                    <a:pt x="0" y="0"/>
                  </a:lnTo>
                  <a:lnTo>
                    <a:pt x="0" y="958850"/>
                  </a:lnTo>
                  <a:lnTo>
                    <a:pt x="3810" y="958850"/>
                  </a:lnTo>
                  <a:lnTo>
                    <a:pt x="3810" y="0"/>
                  </a:lnTo>
                  <a:close/>
                </a:path>
              </a:pathLst>
            </a:custGeom>
            <a:solidFill>
              <a:srgbClr val="8D00EC"/>
            </a:solidFill>
          </p:spPr>
          <p:txBody>
            <a:bodyPr bIns="0" lIns="0" rIns="0" rtlCol="0" tIns="0" wrap="square"/>
            <a:p/>
          </p:txBody>
        </p:sp>
        <p:sp>
          <p:nvSpPr>
            <p:cNvPr id="1050057" name="object 1359"/>
            <p:cNvSpPr/>
            <p:nvPr/>
          </p:nvSpPr>
          <p:spPr>
            <a:xfrm>
              <a:off x="7480300" y="4206239"/>
              <a:ext cx="3810" cy="958850"/>
            </a:xfrm>
            <a:custGeom>
              <a:avLst/>
              <a:ahLst/>
              <a:rect l="l" t="t" r="r" b="b"/>
              <a:pathLst>
                <a:path w="3809" h="958850">
                  <a:moveTo>
                    <a:pt x="3809" y="0"/>
                  </a:moveTo>
                  <a:lnTo>
                    <a:pt x="0" y="0"/>
                  </a:lnTo>
                  <a:lnTo>
                    <a:pt x="0" y="958850"/>
                  </a:lnTo>
                  <a:lnTo>
                    <a:pt x="3809" y="958850"/>
                  </a:lnTo>
                  <a:lnTo>
                    <a:pt x="3809" y="0"/>
                  </a:lnTo>
                  <a:close/>
                </a:path>
              </a:pathLst>
            </a:custGeom>
            <a:solidFill>
              <a:srgbClr val="8B00EC"/>
            </a:solidFill>
          </p:spPr>
          <p:txBody>
            <a:bodyPr bIns="0" lIns="0" rIns="0" rtlCol="0" tIns="0" wrap="square"/>
            <a:p/>
          </p:txBody>
        </p:sp>
        <p:sp>
          <p:nvSpPr>
            <p:cNvPr id="1050058" name="object 1360"/>
            <p:cNvSpPr/>
            <p:nvPr/>
          </p:nvSpPr>
          <p:spPr>
            <a:xfrm>
              <a:off x="7476490" y="4206239"/>
              <a:ext cx="3810" cy="958850"/>
            </a:xfrm>
            <a:custGeom>
              <a:avLst/>
              <a:ahLst/>
              <a:rect l="l" t="t" r="r" b="b"/>
              <a:pathLst>
                <a:path w="3809" h="958850">
                  <a:moveTo>
                    <a:pt x="3809" y="0"/>
                  </a:moveTo>
                  <a:lnTo>
                    <a:pt x="0" y="0"/>
                  </a:lnTo>
                  <a:lnTo>
                    <a:pt x="0" y="958850"/>
                  </a:lnTo>
                  <a:lnTo>
                    <a:pt x="3809" y="958850"/>
                  </a:lnTo>
                  <a:lnTo>
                    <a:pt x="3809" y="0"/>
                  </a:lnTo>
                  <a:close/>
                </a:path>
              </a:pathLst>
            </a:custGeom>
            <a:solidFill>
              <a:srgbClr val="8900ED"/>
            </a:solidFill>
          </p:spPr>
          <p:txBody>
            <a:bodyPr bIns="0" lIns="0" rIns="0" rtlCol="0" tIns="0" wrap="square"/>
            <a:p/>
          </p:txBody>
        </p:sp>
        <p:sp>
          <p:nvSpPr>
            <p:cNvPr id="1050059" name="object 1361"/>
            <p:cNvSpPr/>
            <p:nvPr/>
          </p:nvSpPr>
          <p:spPr>
            <a:xfrm>
              <a:off x="7472680" y="4206239"/>
              <a:ext cx="3810" cy="958850"/>
            </a:xfrm>
            <a:custGeom>
              <a:avLst/>
              <a:ahLst/>
              <a:rect l="l" t="t" r="r" b="b"/>
              <a:pathLst>
                <a:path w="3809" h="958850">
                  <a:moveTo>
                    <a:pt x="3810" y="0"/>
                  </a:moveTo>
                  <a:lnTo>
                    <a:pt x="0" y="0"/>
                  </a:lnTo>
                  <a:lnTo>
                    <a:pt x="0" y="958850"/>
                  </a:lnTo>
                  <a:lnTo>
                    <a:pt x="3810" y="958850"/>
                  </a:lnTo>
                  <a:lnTo>
                    <a:pt x="3810" y="0"/>
                  </a:lnTo>
                  <a:close/>
                </a:path>
              </a:pathLst>
            </a:custGeom>
            <a:solidFill>
              <a:srgbClr val="8700ED"/>
            </a:solidFill>
          </p:spPr>
          <p:txBody>
            <a:bodyPr bIns="0" lIns="0" rIns="0" rtlCol="0" tIns="0" wrap="square"/>
            <a:p/>
          </p:txBody>
        </p:sp>
        <p:sp>
          <p:nvSpPr>
            <p:cNvPr id="1050060" name="object 1362"/>
            <p:cNvSpPr/>
            <p:nvPr/>
          </p:nvSpPr>
          <p:spPr>
            <a:xfrm>
              <a:off x="7470140" y="4206239"/>
              <a:ext cx="2540" cy="958850"/>
            </a:xfrm>
            <a:custGeom>
              <a:avLst/>
              <a:ahLst/>
              <a:rect l="l" t="t" r="r" b="b"/>
              <a:pathLst>
                <a:path w="2540" h="958850">
                  <a:moveTo>
                    <a:pt x="2539" y="0"/>
                  </a:moveTo>
                  <a:lnTo>
                    <a:pt x="0" y="0"/>
                  </a:lnTo>
                  <a:lnTo>
                    <a:pt x="0" y="958850"/>
                  </a:lnTo>
                  <a:lnTo>
                    <a:pt x="2539" y="958850"/>
                  </a:lnTo>
                  <a:lnTo>
                    <a:pt x="2539" y="0"/>
                  </a:lnTo>
                  <a:close/>
                </a:path>
              </a:pathLst>
            </a:custGeom>
            <a:solidFill>
              <a:srgbClr val="8500ED"/>
            </a:solidFill>
          </p:spPr>
          <p:txBody>
            <a:bodyPr bIns="0" lIns="0" rIns="0" rtlCol="0" tIns="0" wrap="square"/>
            <a:p/>
          </p:txBody>
        </p:sp>
        <p:sp>
          <p:nvSpPr>
            <p:cNvPr id="1050061" name="object 1363"/>
            <p:cNvSpPr/>
            <p:nvPr/>
          </p:nvSpPr>
          <p:spPr>
            <a:xfrm>
              <a:off x="7466330" y="4206239"/>
              <a:ext cx="3810" cy="958850"/>
            </a:xfrm>
            <a:custGeom>
              <a:avLst/>
              <a:ahLst/>
              <a:rect l="l" t="t" r="r" b="b"/>
              <a:pathLst>
                <a:path w="3809" h="958850">
                  <a:moveTo>
                    <a:pt x="3810" y="0"/>
                  </a:moveTo>
                  <a:lnTo>
                    <a:pt x="0" y="0"/>
                  </a:lnTo>
                  <a:lnTo>
                    <a:pt x="0" y="958850"/>
                  </a:lnTo>
                  <a:lnTo>
                    <a:pt x="3810" y="958850"/>
                  </a:lnTo>
                  <a:lnTo>
                    <a:pt x="3810" y="0"/>
                  </a:lnTo>
                  <a:close/>
                </a:path>
              </a:pathLst>
            </a:custGeom>
            <a:solidFill>
              <a:srgbClr val="8300ED"/>
            </a:solidFill>
          </p:spPr>
          <p:txBody>
            <a:bodyPr bIns="0" lIns="0" rIns="0" rtlCol="0" tIns="0" wrap="square"/>
            <a:p/>
          </p:txBody>
        </p:sp>
        <p:sp>
          <p:nvSpPr>
            <p:cNvPr id="1050062" name="object 1364"/>
            <p:cNvSpPr/>
            <p:nvPr/>
          </p:nvSpPr>
          <p:spPr>
            <a:xfrm>
              <a:off x="7462520" y="4206239"/>
              <a:ext cx="3810" cy="958850"/>
            </a:xfrm>
            <a:custGeom>
              <a:avLst/>
              <a:ahLst/>
              <a:rect l="l" t="t" r="r" b="b"/>
              <a:pathLst>
                <a:path w="3809" h="958850">
                  <a:moveTo>
                    <a:pt x="3809" y="0"/>
                  </a:moveTo>
                  <a:lnTo>
                    <a:pt x="0" y="0"/>
                  </a:lnTo>
                  <a:lnTo>
                    <a:pt x="0" y="958850"/>
                  </a:lnTo>
                  <a:lnTo>
                    <a:pt x="3809" y="958850"/>
                  </a:lnTo>
                  <a:lnTo>
                    <a:pt x="3809" y="0"/>
                  </a:lnTo>
                  <a:close/>
                </a:path>
              </a:pathLst>
            </a:custGeom>
            <a:solidFill>
              <a:srgbClr val="8100EE"/>
            </a:solidFill>
          </p:spPr>
          <p:txBody>
            <a:bodyPr bIns="0" lIns="0" rIns="0" rtlCol="0" tIns="0" wrap="square"/>
            <a:p/>
          </p:txBody>
        </p:sp>
        <p:sp>
          <p:nvSpPr>
            <p:cNvPr id="1050063" name="object 1365"/>
            <p:cNvSpPr/>
            <p:nvPr/>
          </p:nvSpPr>
          <p:spPr>
            <a:xfrm>
              <a:off x="7458710" y="4206239"/>
              <a:ext cx="3810" cy="958850"/>
            </a:xfrm>
            <a:custGeom>
              <a:avLst/>
              <a:ahLst/>
              <a:rect l="l" t="t" r="r" b="b"/>
              <a:pathLst>
                <a:path w="3809" h="958850">
                  <a:moveTo>
                    <a:pt x="3810" y="0"/>
                  </a:moveTo>
                  <a:lnTo>
                    <a:pt x="0" y="0"/>
                  </a:lnTo>
                  <a:lnTo>
                    <a:pt x="0" y="958850"/>
                  </a:lnTo>
                  <a:lnTo>
                    <a:pt x="3810" y="958850"/>
                  </a:lnTo>
                  <a:lnTo>
                    <a:pt x="3810" y="0"/>
                  </a:lnTo>
                  <a:close/>
                </a:path>
              </a:pathLst>
            </a:custGeom>
            <a:solidFill>
              <a:srgbClr val="7F00EE"/>
            </a:solidFill>
          </p:spPr>
          <p:txBody>
            <a:bodyPr bIns="0" lIns="0" rIns="0" rtlCol="0" tIns="0" wrap="square"/>
            <a:p/>
          </p:txBody>
        </p:sp>
        <p:sp>
          <p:nvSpPr>
            <p:cNvPr id="1050064" name="object 1366"/>
            <p:cNvSpPr/>
            <p:nvPr/>
          </p:nvSpPr>
          <p:spPr>
            <a:xfrm>
              <a:off x="7454900" y="4206239"/>
              <a:ext cx="3810" cy="958850"/>
            </a:xfrm>
            <a:custGeom>
              <a:avLst/>
              <a:ahLst/>
              <a:rect l="l" t="t" r="r" b="b"/>
              <a:pathLst>
                <a:path w="3809" h="958850">
                  <a:moveTo>
                    <a:pt x="3809" y="0"/>
                  </a:moveTo>
                  <a:lnTo>
                    <a:pt x="0" y="0"/>
                  </a:lnTo>
                  <a:lnTo>
                    <a:pt x="0" y="958850"/>
                  </a:lnTo>
                  <a:lnTo>
                    <a:pt x="3809" y="958850"/>
                  </a:lnTo>
                  <a:lnTo>
                    <a:pt x="3809" y="0"/>
                  </a:lnTo>
                  <a:close/>
                </a:path>
              </a:pathLst>
            </a:custGeom>
            <a:solidFill>
              <a:srgbClr val="7D00EE"/>
            </a:solidFill>
          </p:spPr>
          <p:txBody>
            <a:bodyPr bIns="0" lIns="0" rIns="0" rtlCol="0" tIns="0" wrap="square"/>
            <a:p/>
          </p:txBody>
        </p:sp>
        <p:sp>
          <p:nvSpPr>
            <p:cNvPr id="1050065" name="object 1367"/>
            <p:cNvSpPr/>
            <p:nvPr/>
          </p:nvSpPr>
          <p:spPr>
            <a:xfrm>
              <a:off x="7451090" y="4206239"/>
              <a:ext cx="3810" cy="958850"/>
            </a:xfrm>
            <a:custGeom>
              <a:avLst/>
              <a:ahLst/>
              <a:rect l="l" t="t" r="r" b="b"/>
              <a:pathLst>
                <a:path w="3809" h="958850">
                  <a:moveTo>
                    <a:pt x="3809" y="0"/>
                  </a:moveTo>
                  <a:lnTo>
                    <a:pt x="0" y="0"/>
                  </a:lnTo>
                  <a:lnTo>
                    <a:pt x="0" y="958850"/>
                  </a:lnTo>
                  <a:lnTo>
                    <a:pt x="3809" y="958850"/>
                  </a:lnTo>
                  <a:lnTo>
                    <a:pt x="3809" y="0"/>
                  </a:lnTo>
                  <a:close/>
                </a:path>
              </a:pathLst>
            </a:custGeom>
            <a:solidFill>
              <a:srgbClr val="7B00EE"/>
            </a:solidFill>
          </p:spPr>
          <p:txBody>
            <a:bodyPr bIns="0" lIns="0" rIns="0" rtlCol="0" tIns="0" wrap="square"/>
            <a:p/>
          </p:txBody>
        </p:sp>
        <p:sp>
          <p:nvSpPr>
            <p:cNvPr id="1050066" name="object 1368"/>
            <p:cNvSpPr/>
            <p:nvPr/>
          </p:nvSpPr>
          <p:spPr>
            <a:xfrm>
              <a:off x="7448550" y="4206239"/>
              <a:ext cx="2540" cy="958850"/>
            </a:xfrm>
            <a:custGeom>
              <a:avLst/>
              <a:ahLst/>
              <a:rect l="l" t="t" r="r" b="b"/>
              <a:pathLst>
                <a:path w="2540" h="958850">
                  <a:moveTo>
                    <a:pt x="2540" y="0"/>
                  </a:moveTo>
                  <a:lnTo>
                    <a:pt x="0" y="0"/>
                  </a:lnTo>
                  <a:lnTo>
                    <a:pt x="0" y="958850"/>
                  </a:lnTo>
                  <a:lnTo>
                    <a:pt x="2540" y="958850"/>
                  </a:lnTo>
                  <a:lnTo>
                    <a:pt x="2540" y="0"/>
                  </a:lnTo>
                  <a:close/>
                </a:path>
              </a:pathLst>
            </a:custGeom>
            <a:solidFill>
              <a:srgbClr val="7900EF"/>
            </a:solidFill>
          </p:spPr>
          <p:txBody>
            <a:bodyPr bIns="0" lIns="0" rIns="0" rtlCol="0" tIns="0" wrap="square"/>
            <a:p/>
          </p:txBody>
        </p:sp>
        <p:sp>
          <p:nvSpPr>
            <p:cNvPr id="1050067" name="object 1369"/>
            <p:cNvSpPr/>
            <p:nvPr/>
          </p:nvSpPr>
          <p:spPr>
            <a:xfrm>
              <a:off x="7444740" y="4206239"/>
              <a:ext cx="3810" cy="958850"/>
            </a:xfrm>
            <a:custGeom>
              <a:avLst/>
              <a:ahLst/>
              <a:rect l="l" t="t" r="r" b="b"/>
              <a:pathLst>
                <a:path w="3809" h="958850">
                  <a:moveTo>
                    <a:pt x="3809" y="0"/>
                  </a:moveTo>
                  <a:lnTo>
                    <a:pt x="0" y="0"/>
                  </a:lnTo>
                  <a:lnTo>
                    <a:pt x="0" y="958850"/>
                  </a:lnTo>
                  <a:lnTo>
                    <a:pt x="3809" y="958850"/>
                  </a:lnTo>
                  <a:lnTo>
                    <a:pt x="3809" y="0"/>
                  </a:lnTo>
                  <a:close/>
                </a:path>
              </a:pathLst>
            </a:custGeom>
            <a:solidFill>
              <a:srgbClr val="7700EF"/>
            </a:solidFill>
          </p:spPr>
          <p:txBody>
            <a:bodyPr bIns="0" lIns="0" rIns="0" rtlCol="0" tIns="0" wrap="square"/>
            <a:p/>
          </p:txBody>
        </p:sp>
        <p:sp>
          <p:nvSpPr>
            <p:cNvPr id="1050068" name="object 1370"/>
            <p:cNvSpPr/>
            <p:nvPr/>
          </p:nvSpPr>
          <p:spPr>
            <a:xfrm>
              <a:off x="7440930" y="4206239"/>
              <a:ext cx="3810" cy="958850"/>
            </a:xfrm>
            <a:custGeom>
              <a:avLst/>
              <a:ahLst/>
              <a:rect l="l" t="t" r="r" b="b"/>
              <a:pathLst>
                <a:path w="3809" h="958850">
                  <a:moveTo>
                    <a:pt x="3810" y="0"/>
                  </a:moveTo>
                  <a:lnTo>
                    <a:pt x="0" y="0"/>
                  </a:lnTo>
                  <a:lnTo>
                    <a:pt x="0" y="958850"/>
                  </a:lnTo>
                  <a:lnTo>
                    <a:pt x="3810" y="958850"/>
                  </a:lnTo>
                  <a:lnTo>
                    <a:pt x="3810" y="0"/>
                  </a:lnTo>
                  <a:close/>
                </a:path>
              </a:pathLst>
            </a:custGeom>
            <a:solidFill>
              <a:srgbClr val="7500EF"/>
            </a:solidFill>
          </p:spPr>
          <p:txBody>
            <a:bodyPr bIns="0" lIns="0" rIns="0" rtlCol="0" tIns="0" wrap="square"/>
            <a:p/>
          </p:txBody>
        </p:sp>
        <p:sp>
          <p:nvSpPr>
            <p:cNvPr id="1050069" name="object 1371"/>
            <p:cNvSpPr/>
            <p:nvPr/>
          </p:nvSpPr>
          <p:spPr>
            <a:xfrm>
              <a:off x="7437120" y="4206239"/>
              <a:ext cx="3810" cy="958850"/>
            </a:xfrm>
            <a:custGeom>
              <a:avLst/>
              <a:ahLst/>
              <a:rect l="l" t="t" r="r" b="b"/>
              <a:pathLst>
                <a:path w="3809" h="958850">
                  <a:moveTo>
                    <a:pt x="3809" y="0"/>
                  </a:moveTo>
                  <a:lnTo>
                    <a:pt x="0" y="0"/>
                  </a:lnTo>
                  <a:lnTo>
                    <a:pt x="0" y="958850"/>
                  </a:lnTo>
                  <a:lnTo>
                    <a:pt x="3809" y="958850"/>
                  </a:lnTo>
                  <a:lnTo>
                    <a:pt x="3809" y="0"/>
                  </a:lnTo>
                  <a:close/>
                </a:path>
              </a:pathLst>
            </a:custGeom>
            <a:solidFill>
              <a:srgbClr val="7300EF"/>
            </a:solidFill>
          </p:spPr>
          <p:txBody>
            <a:bodyPr bIns="0" lIns="0" rIns="0" rtlCol="0" tIns="0" wrap="square"/>
            <a:p/>
          </p:txBody>
        </p:sp>
        <p:sp>
          <p:nvSpPr>
            <p:cNvPr id="1050070" name="object 1372"/>
            <p:cNvSpPr/>
            <p:nvPr/>
          </p:nvSpPr>
          <p:spPr>
            <a:xfrm>
              <a:off x="7433310" y="4206239"/>
              <a:ext cx="3810" cy="958850"/>
            </a:xfrm>
            <a:custGeom>
              <a:avLst/>
              <a:ahLst/>
              <a:rect l="l" t="t" r="r" b="b"/>
              <a:pathLst>
                <a:path w="3809" h="958850">
                  <a:moveTo>
                    <a:pt x="3810" y="0"/>
                  </a:moveTo>
                  <a:lnTo>
                    <a:pt x="0" y="0"/>
                  </a:lnTo>
                  <a:lnTo>
                    <a:pt x="0" y="958850"/>
                  </a:lnTo>
                  <a:lnTo>
                    <a:pt x="3810" y="958850"/>
                  </a:lnTo>
                  <a:lnTo>
                    <a:pt x="3810" y="0"/>
                  </a:lnTo>
                  <a:close/>
                </a:path>
              </a:pathLst>
            </a:custGeom>
            <a:solidFill>
              <a:srgbClr val="7100F0"/>
            </a:solidFill>
          </p:spPr>
          <p:txBody>
            <a:bodyPr bIns="0" lIns="0" rIns="0" rtlCol="0" tIns="0" wrap="square"/>
            <a:p/>
          </p:txBody>
        </p:sp>
        <p:sp>
          <p:nvSpPr>
            <p:cNvPr id="1050071" name="object 1373"/>
            <p:cNvSpPr/>
            <p:nvPr/>
          </p:nvSpPr>
          <p:spPr>
            <a:xfrm>
              <a:off x="7429500" y="4206239"/>
              <a:ext cx="3810" cy="958850"/>
            </a:xfrm>
            <a:custGeom>
              <a:avLst/>
              <a:ahLst/>
              <a:rect l="l" t="t" r="r" b="b"/>
              <a:pathLst>
                <a:path w="3809" h="958850">
                  <a:moveTo>
                    <a:pt x="3809" y="0"/>
                  </a:moveTo>
                  <a:lnTo>
                    <a:pt x="0" y="0"/>
                  </a:lnTo>
                  <a:lnTo>
                    <a:pt x="0" y="958850"/>
                  </a:lnTo>
                  <a:lnTo>
                    <a:pt x="3809" y="958850"/>
                  </a:lnTo>
                  <a:lnTo>
                    <a:pt x="3809" y="0"/>
                  </a:lnTo>
                  <a:close/>
                </a:path>
              </a:pathLst>
            </a:custGeom>
            <a:solidFill>
              <a:srgbClr val="6F00F0"/>
            </a:solidFill>
          </p:spPr>
          <p:txBody>
            <a:bodyPr bIns="0" lIns="0" rIns="0" rtlCol="0" tIns="0" wrap="square"/>
            <a:p/>
          </p:txBody>
        </p:sp>
        <p:sp>
          <p:nvSpPr>
            <p:cNvPr id="1050072" name="object 1374"/>
            <p:cNvSpPr/>
            <p:nvPr/>
          </p:nvSpPr>
          <p:spPr>
            <a:xfrm>
              <a:off x="7426960" y="4206239"/>
              <a:ext cx="2540" cy="958850"/>
            </a:xfrm>
            <a:custGeom>
              <a:avLst/>
              <a:ahLst/>
              <a:rect l="l" t="t" r="r" b="b"/>
              <a:pathLst>
                <a:path w="2540" h="958850">
                  <a:moveTo>
                    <a:pt x="2540" y="0"/>
                  </a:moveTo>
                  <a:lnTo>
                    <a:pt x="0" y="0"/>
                  </a:lnTo>
                  <a:lnTo>
                    <a:pt x="0" y="958850"/>
                  </a:lnTo>
                  <a:lnTo>
                    <a:pt x="2540" y="958850"/>
                  </a:lnTo>
                  <a:lnTo>
                    <a:pt x="2540" y="0"/>
                  </a:lnTo>
                  <a:close/>
                </a:path>
              </a:pathLst>
            </a:custGeom>
            <a:solidFill>
              <a:srgbClr val="6D00F0"/>
            </a:solidFill>
          </p:spPr>
          <p:txBody>
            <a:bodyPr bIns="0" lIns="0" rIns="0" rtlCol="0" tIns="0" wrap="square"/>
            <a:p/>
          </p:txBody>
        </p:sp>
        <p:sp>
          <p:nvSpPr>
            <p:cNvPr id="1050073" name="object 1375"/>
            <p:cNvSpPr/>
            <p:nvPr/>
          </p:nvSpPr>
          <p:spPr>
            <a:xfrm>
              <a:off x="7423150" y="4206239"/>
              <a:ext cx="3810" cy="958850"/>
            </a:xfrm>
            <a:custGeom>
              <a:avLst/>
              <a:ahLst/>
              <a:rect l="l" t="t" r="r" b="b"/>
              <a:pathLst>
                <a:path w="3809" h="958850">
                  <a:moveTo>
                    <a:pt x="3809" y="0"/>
                  </a:moveTo>
                  <a:lnTo>
                    <a:pt x="0" y="0"/>
                  </a:lnTo>
                  <a:lnTo>
                    <a:pt x="0" y="958850"/>
                  </a:lnTo>
                  <a:lnTo>
                    <a:pt x="3809" y="958850"/>
                  </a:lnTo>
                  <a:lnTo>
                    <a:pt x="3809" y="0"/>
                  </a:lnTo>
                  <a:close/>
                </a:path>
              </a:pathLst>
            </a:custGeom>
            <a:solidFill>
              <a:srgbClr val="6B00F0"/>
            </a:solidFill>
          </p:spPr>
          <p:txBody>
            <a:bodyPr bIns="0" lIns="0" rIns="0" rtlCol="0" tIns="0" wrap="square"/>
            <a:p/>
          </p:txBody>
        </p:sp>
        <p:sp>
          <p:nvSpPr>
            <p:cNvPr id="1050074" name="object 1376"/>
            <p:cNvSpPr/>
            <p:nvPr/>
          </p:nvSpPr>
          <p:spPr>
            <a:xfrm>
              <a:off x="7419340" y="4206239"/>
              <a:ext cx="3810" cy="958850"/>
            </a:xfrm>
            <a:custGeom>
              <a:avLst/>
              <a:ahLst/>
              <a:rect l="l" t="t" r="r" b="b"/>
              <a:pathLst>
                <a:path w="3809" h="958850">
                  <a:moveTo>
                    <a:pt x="3809" y="0"/>
                  </a:moveTo>
                  <a:lnTo>
                    <a:pt x="0" y="0"/>
                  </a:lnTo>
                  <a:lnTo>
                    <a:pt x="0" y="958850"/>
                  </a:lnTo>
                  <a:lnTo>
                    <a:pt x="3809" y="958850"/>
                  </a:lnTo>
                  <a:lnTo>
                    <a:pt x="3809" y="0"/>
                  </a:lnTo>
                  <a:close/>
                </a:path>
              </a:pathLst>
            </a:custGeom>
            <a:solidFill>
              <a:srgbClr val="6900F1"/>
            </a:solidFill>
          </p:spPr>
          <p:txBody>
            <a:bodyPr bIns="0" lIns="0" rIns="0" rtlCol="0" tIns="0" wrap="square"/>
            <a:p/>
          </p:txBody>
        </p:sp>
        <p:sp>
          <p:nvSpPr>
            <p:cNvPr id="1050075" name="object 1377"/>
            <p:cNvSpPr/>
            <p:nvPr/>
          </p:nvSpPr>
          <p:spPr>
            <a:xfrm>
              <a:off x="7415530" y="4206239"/>
              <a:ext cx="3810" cy="958850"/>
            </a:xfrm>
            <a:custGeom>
              <a:avLst/>
              <a:ahLst/>
              <a:rect l="l" t="t" r="r" b="b"/>
              <a:pathLst>
                <a:path w="3809" h="958850">
                  <a:moveTo>
                    <a:pt x="3810" y="0"/>
                  </a:moveTo>
                  <a:lnTo>
                    <a:pt x="0" y="0"/>
                  </a:lnTo>
                  <a:lnTo>
                    <a:pt x="0" y="958850"/>
                  </a:lnTo>
                  <a:lnTo>
                    <a:pt x="3810" y="958850"/>
                  </a:lnTo>
                  <a:lnTo>
                    <a:pt x="3810" y="0"/>
                  </a:lnTo>
                  <a:close/>
                </a:path>
              </a:pathLst>
            </a:custGeom>
            <a:solidFill>
              <a:srgbClr val="6700F1"/>
            </a:solidFill>
          </p:spPr>
          <p:txBody>
            <a:bodyPr bIns="0" lIns="0" rIns="0" rtlCol="0" tIns="0" wrap="square"/>
            <a:p/>
          </p:txBody>
        </p:sp>
        <p:sp>
          <p:nvSpPr>
            <p:cNvPr id="1050076" name="object 1378"/>
            <p:cNvSpPr/>
            <p:nvPr/>
          </p:nvSpPr>
          <p:spPr>
            <a:xfrm>
              <a:off x="7411720" y="4206239"/>
              <a:ext cx="3810" cy="958850"/>
            </a:xfrm>
            <a:custGeom>
              <a:avLst/>
              <a:ahLst/>
              <a:rect l="l" t="t" r="r" b="b"/>
              <a:pathLst>
                <a:path w="3809" h="958850">
                  <a:moveTo>
                    <a:pt x="3809" y="0"/>
                  </a:moveTo>
                  <a:lnTo>
                    <a:pt x="0" y="0"/>
                  </a:lnTo>
                  <a:lnTo>
                    <a:pt x="0" y="958850"/>
                  </a:lnTo>
                  <a:lnTo>
                    <a:pt x="3809" y="958850"/>
                  </a:lnTo>
                  <a:lnTo>
                    <a:pt x="3809" y="0"/>
                  </a:lnTo>
                  <a:close/>
                </a:path>
              </a:pathLst>
            </a:custGeom>
            <a:solidFill>
              <a:srgbClr val="6600F1"/>
            </a:solidFill>
          </p:spPr>
          <p:txBody>
            <a:bodyPr bIns="0" lIns="0" rIns="0" rtlCol="0" tIns="0" wrap="square"/>
            <a:p/>
          </p:txBody>
        </p:sp>
        <p:sp>
          <p:nvSpPr>
            <p:cNvPr id="1050077" name="object 1379"/>
            <p:cNvSpPr/>
            <p:nvPr/>
          </p:nvSpPr>
          <p:spPr>
            <a:xfrm>
              <a:off x="7407910" y="4206239"/>
              <a:ext cx="3810" cy="958850"/>
            </a:xfrm>
            <a:custGeom>
              <a:avLst/>
              <a:ahLst/>
              <a:rect l="l" t="t" r="r" b="b"/>
              <a:pathLst>
                <a:path w="3809" h="958850">
                  <a:moveTo>
                    <a:pt x="3810" y="0"/>
                  </a:moveTo>
                  <a:lnTo>
                    <a:pt x="0" y="0"/>
                  </a:lnTo>
                  <a:lnTo>
                    <a:pt x="0" y="958850"/>
                  </a:lnTo>
                  <a:lnTo>
                    <a:pt x="3810" y="958850"/>
                  </a:lnTo>
                  <a:lnTo>
                    <a:pt x="3810" y="0"/>
                  </a:lnTo>
                  <a:close/>
                </a:path>
              </a:pathLst>
            </a:custGeom>
            <a:solidFill>
              <a:srgbClr val="6300F1"/>
            </a:solidFill>
          </p:spPr>
          <p:txBody>
            <a:bodyPr bIns="0" lIns="0" rIns="0" rtlCol="0" tIns="0" wrap="square"/>
            <a:p/>
          </p:txBody>
        </p:sp>
        <p:sp>
          <p:nvSpPr>
            <p:cNvPr id="1050078" name="object 1380"/>
            <p:cNvSpPr/>
            <p:nvPr/>
          </p:nvSpPr>
          <p:spPr>
            <a:xfrm>
              <a:off x="7404100" y="4206239"/>
              <a:ext cx="3810" cy="958850"/>
            </a:xfrm>
            <a:custGeom>
              <a:avLst/>
              <a:ahLst/>
              <a:rect l="l" t="t" r="r" b="b"/>
              <a:pathLst>
                <a:path w="3809" h="958850">
                  <a:moveTo>
                    <a:pt x="3809" y="0"/>
                  </a:moveTo>
                  <a:lnTo>
                    <a:pt x="0" y="0"/>
                  </a:lnTo>
                  <a:lnTo>
                    <a:pt x="0" y="958850"/>
                  </a:lnTo>
                  <a:lnTo>
                    <a:pt x="3809" y="958850"/>
                  </a:lnTo>
                  <a:lnTo>
                    <a:pt x="3809" y="0"/>
                  </a:lnTo>
                  <a:close/>
                </a:path>
              </a:pathLst>
            </a:custGeom>
            <a:solidFill>
              <a:srgbClr val="6100F2"/>
            </a:solidFill>
          </p:spPr>
          <p:txBody>
            <a:bodyPr bIns="0" lIns="0" rIns="0" rtlCol="0" tIns="0" wrap="square"/>
            <a:p/>
          </p:txBody>
        </p:sp>
        <p:sp>
          <p:nvSpPr>
            <p:cNvPr id="1050079" name="object 1381"/>
            <p:cNvSpPr/>
            <p:nvPr/>
          </p:nvSpPr>
          <p:spPr>
            <a:xfrm>
              <a:off x="7400290" y="4206239"/>
              <a:ext cx="3810" cy="958850"/>
            </a:xfrm>
            <a:custGeom>
              <a:avLst/>
              <a:ahLst/>
              <a:rect l="l" t="t" r="r" b="b"/>
              <a:pathLst>
                <a:path w="3809" h="958850">
                  <a:moveTo>
                    <a:pt x="3809" y="0"/>
                  </a:moveTo>
                  <a:lnTo>
                    <a:pt x="0" y="0"/>
                  </a:lnTo>
                  <a:lnTo>
                    <a:pt x="0" y="958850"/>
                  </a:lnTo>
                  <a:lnTo>
                    <a:pt x="3809" y="958850"/>
                  </a:lnTo>
                  <a:lnTo>
                    <a:pt x="3809" y="0"/>
                  </a:lnTo>
                  <a:close/>
                </a:path>
              </a:pathLst>
            </a:custGeom>
            <a:solidFill>
              <a:srgbClr val="5F00F2"/>
            </a:solidFill>
          </p:spPr>
          <p:txBody>
            <a:bodyPr bIns="0" lIns="0" rIns="0" rtlCol="0" tIns="0" wrap="square"/>
            <a:p/>
          </p:txBody>
        </p:sp>
        <p:sp>
          <p:nvSpPr>
            <p:cNvPr id="1050080" name="object 1382"/>
            <p:cNvSpPr/>
            <p:nvPr/>
          </p:nvSpPr>
          <p:spPr>
            <a:xfrm>
              <a:off x="7397750" y="4206239"/>
              <a:ext cx="2540" cy="958850"/>
            </a:xfrm>
            <a:custGeom>
              <a:avLst/>
              <a:ahLst/>
              <a:rect l="l" t="t" r="r" b="b"/>
              <a:pathLst>
                <a:path w="2540" h="958850">
                  <a:moveTo>
                    <a:pt x="2540" y="0"/>
                  </a:moveTo>
                  <a:lnTo>
                    <a:pt x="0" y="0"/>
                  </a:lnTo>
                  <a:lnTo>
                    <a:pt x="0" y="958850"/>
                  </a:lnTo>
                  <a:lnTo>
                    <a:pt x="2540" y="958850"/>
                  </a:lnTo>
                  <a:lnTo>
                    <a:pt x="2540" y="0"/>
                  </a:lnTo>
                  <a:close/>
                </a:path>
              </a:pathLst>
            </a:custGeom>
            <a:solidFill>
              <a:srgbClr val="5D00F2"/>
            </a:solidFill>
          </p:spPr>
          <p:txBody>
            <a:bodyPr bIns="0" lIns="0" rIns="0" rtlCol="0" tIns="0" wrap="square"/>
            <a:p/>
          </p:txBody>
        </p:sp>
        <p:sp>
          <p:nvSpPr>
            <p:cNvPr id="1050081" name="object 1383"/>
            <p:cNvSpPr/>
            <p:nvPr/>
          </p:nvSpPr>
          <p:spPr>
            <a:xfrm>
              <a:off x="7393940" y="4206239"/>
              <a:ext cx="3810" cy="958850"/>
            </a:xfrm>
            <a:custGeom>
              <a:avLst/>
              <a:ahLst/>
              <a:rect l="l" t="t" r="r" b="b"/>
              <a:pathLst>
                <a:path w="3809" h="958850">
                  <a:moveTo>
                    <a:pt x="3809" y="0"/>
                  </a:moveTo>
                  <a:lnTo>
                    <a:pt x="0" y="0"/>
                  </a:lnTo>
                  <a:lnTo>
                    <a:pt x="0" y="958850"/>
                  </a:lnTo>
                  <a:lnTo>
                    <a:pt x="3809" y="958850"/>
                  </a:lnTo>
                  <a:lnTo>
                    <a:pt x="3809" y="0"/>
                  </a:lnTo>
                  <a:close/>
                </a:path>
              </a:pathLst>
            </a:custGeom>
            <a:solidFill>
              <a:srgbClr val="5B00F2"/>
            </a:solidFill>
          </p:spPr>
          <p:txBody>
            <a:bodyPr bIns="0" lIns="0" rIns="0" rtlCol="0" tIns="0" wrap="square"/>
            <a:p/>
          </p:txBody>
        </p:sp>
        <p:sp>
          <p:nvSpPr>
            <p:cNvPr id="1050082" name="object 1384"/>
            <p:cNvSpPr/>
            <p:nvPr/>
          </p:nvSpPr>
          <p:spPr>
            <a:xfrm>
              <a:off x="7390130" y="4206239"/>
              <a:ext cx="3810" cy="958850"/>
            </a:xfrm>
            <a:custGeom>
              <a:avLst/>
              <a:ahLst/>
              <a:rect l="l" t="t" r="r" b="b"/>
              <a:pathLst>
                <a:path w="3809" h="958850">
                  <a:moveTo>
                    <a:pt x="3810" y="0"/>
                  </a:moveTo>
                  <a:lnTo>
                    <a:pt x="0" y="0"/>
                  </a:lnTo>
                  <a:lnTo>
                    <a:pt x="0" y="958850"/>
                  </a:lnTo>
                  <a:lnTo>
                    <a:pt x="3810" y="958850"/>
                  </a:lnTo>
                  <a:lnTo>
                    <a:pt x="3810" y="0"/>
                  </a:lnTo>
                  <a:close/>
                </a:path>
              </a:pathLst>
            </a:custGeom>
            <a:solidFill>
              <a:srgbClr val="5900F3"/>
            </a:solidFill>
          </p:spPr>
          <p:txBody>
            <a:bodyPr bIns="0" lIns="0" rIns="0" rtlCol="0" tIns="0" wrap="square"/>
            <a:p/>
          </p:txBody>
        </p:sp>
        <p:sp>
          <p:nvSpPr>
            <p:cNvPr id="1050083" name="object 1385"/>
            <p:cNvSpPr/>
            <p:nvPr/>
          </p:nvSpPr>
          <p:spPr>
            <a:xfrm>
              <a:off x="7386320" y="4206239"/>
              <a:ext cx="3810" cy="958850"/>
            </a:xfrm>
            <a:custGeom>
              <a:avLst/>
              <a:ahLst/>
              <a:rect l="l" t="t" r="r" b="b"/>
              <a:pathLst>
                <a:path w="3809" h="958850">
                  <a:moveTo>
                    <a:pt x="3809" y="0"/>
                  </a:moveTo>
                  <a:lnTo>
                    <a:pt x="0" y="0"/>
                  </a:lnTo>
                  <a:lnTo>
                    <a:pt x="0" y="958850"/>
                  </a:lnTo>
                  <a:lnTo>
                    <a:pt x="3809" y="958850"/>
                  </a:lnTo>
                  <a:lnTo>
                    <a:pt x="3809" y="0"/>
                  </a:lnTo>
                  <a:close/>
                </a:path>
              </a:pathLst>
            </a:custGeom>
            <a:solidFill>
              <a:srgbClr val="5700F3"/>
            </a:solidFill>
          </p:spPr>
          <p:txBody>
            <a:bodyPr bIns="0" lIns="0" rIns="0" rtlCol="0" tIns="0" wrap="square"/>
            <a:p/>
          </p:txBody>
        </p:sp>
        <p:sp>
          <p:nvSpPr>
            <p:cNvPr id="1050084" name="object 1386"/>
            <p:cNvSpPr/>
            <p:nvPr/>
          </p:nvSpPr>
          <p:spPr>
            <a:xfrm>
              <a:off x="7382510" y="4206239"/>
              <a:ext cx="3810" cy="958850"/>
            </a:xfrm>
            <a:custGeom>
              <a:avLst/>
              <a:ahLst/>
              <a:rect l="l" t="t" r="r" b="b"/>
              <a:pathLst>
                <a:path w="3809" h="958850">
                  <a:moveTo>
                    <a:pt x="3810" y="0"/>
                  </a:moveTo>
                  <a:lnTo>
                    <a:pt x="0" y="0"/>
                  </a:lnTo>
                  <a:lnTo>
                    <a:pt x="0" y="958850"/>
                  </a:lnTo>
                  <a:lnTo>
                    <a:pt x="3810" y="958850"/>
                  </a:lnTo>
                  <a:lnTo>
                    <a:pt x="3810" y="0"/>
                  </a:lnTo>
                  <a:close/>
                </a:path>
              </a:pathLst>
            </a:custGeom>
            <a:solidFill>
              <a:srgbClr val="5500F3"/>
            </a:solidFill>
          </p:spPr>
          <p:txBody>
            <a:bodyPr bIns="0" lIns="0" rIns="0" rtlCol="0" tIns="0" wrap="square"/>
            <a:p/>
          </p:txBody>
        </p:sp>
        <p:sp>
          <p:nvSpPr>
            <p:cNvPr id="1050085" name="object 1387"/>
            <p:cNvSpPr/>
            <p:nvPr/>
          </p:nvSpPr>
          <p:spPr>
            <a:xfrm>
              <a:off x="7378700" y="4206239"/>
              <a:ext cx="3810" cy="958850"/>
            </a:xfrm>
            <a:custGeom>
              <a:avLst/>
              <a:ahLst/>
              <a:rect l="l" t="t" r="r" b="b"/>
              <a:pathLst>
                <a:path w="3809" h="958850">
                  <a:moveTo>
                    <a:pt x="3809" y="0"/>
                  </a:moveTo>
                  <a:lnTo>
                    <a:pt x="0" y="0"/>
                  </a:lnTo>
                  <a:lnTo>
                    <a:pt x="0" y="958850"/>
                  </a:lnTo>
                  <a:lnTo>
                    <a:pt x="3809" y="958850"/>
                  </a:lnTo>
                  <a:lnTo>
                    <a:pt x="3809" y="0"/>
                  </a:lnTo>
                  <a:close/>
                </a:path>
              </a:pathLst>
            </a:custGeom>
            <a:solidFill>
              <a:srgbClr val="5300F3"/>
            </a:solidFill>
          </p:spPr>
          <p:txBody>
            <a:bodyPr bIns="0" lIns="0" rIns="0" rtlCol="0" tIns="0" wrap="square"/>
            <a:p/>
          </p:txBody>
        </p:sp>
        <p:sp>
          <p:nvSpPr>
            <p:cNvPr id="1050086" name="object 1388"/>
            <p:cNvSpPr/>
            <p:nvPr/>
          </p:nvSpPr>
          <p:spPr>
            <a:xfrm>
              <a:off x="7376160" y="4206239"/>
              <a:ext cx="2540" cy="958850"/>
            </a:xfrm>
            <a:custGeom>
              <a:avLst/>
              <a:ahLst/>
              <a:rect l="l" t="t" r="r" b="b"/>
              <a:pathLst>
                <a:path w="2540" h="958850">
                  <a:moveTo>
                    <a:pt x="2540" y="0"/>
                  </a:moveTo>
                  <a:lnTo>
                    <a:pt x="0" y="0"/>
                  </a:lnTo>
                  <a:lnTo>
                    <a:pt x="0" y="958850"/>
                  </a:lnTo>
                  <a:lnTo>
                    <a:pt x="2540" y="958850"/>
                  </a:lnTo>
                  <a:lnTo>
                    <a:pt x="2540" y="0"/>
                  </a:lnTo>
                  <a:close/>
                </a:path>
              </a:pathLst>
            </a:custGeom>
            <a:solidFill>
              <a:srgbClr val="5100F4"/>
            </a:solidFill>
          </p:spPr>
          <p:txBody>
            <a:bodyPr bIns="0" lIns="0" rIns="0" rtlCol="0" tIns="0" wrap="square"/>
            <a:p/>
          </p:txBody>
        </p:sp>
        <p:sp>
          <p:nvSpPr>
            <p:cNvPr id="1050087" name="object 1389"/>
            <p:cNvSpPr/>
            <p:nvPr/>
          </p:nvSpPr>
          <p:spPr>
            <a:xfrm>
              <a:off x="7372350" y="4206239"/>
              <a:ext cx="3810" cy="958850"/>
            </a:xfrm>
            <a:custGeom>
              <a:avLst/>
              <a:ahLst/>
              <a:rect l="l" t="t" r="r" b="b"/>
              <a:pathLst>
                <a:path w="3809" h="958850">
                  <a:moveTo>
                    <a:pt x="3809" y="0"/>
                  </a:moveTo>
                  <a:lnTo>
                    <a:pt x="0" y="0"/>
                  </a:lnTo>
                  <a:lnTo>
                    <a:pt x="0" y="958850"/>
                  </a:lnTo>
                  <a:lnTo>
                    <a:pt x="3809" y="958850"/>
                  </a:lnTo>
                  <a:lnTo>
                    <a:pt x="3809" y="0"/>
                  </a:lnTo>
                  <a:close/>
                </a:path>
              </a:pathLst>
            </a:custGeom>
            <a:solidFill>
              <a:srgbClr val="4F00F4"/>
            </a:solidFill>
          </p:spPr>
          <p:txBody>
            <a:bodyPr bIns="0" lIns="0" rIns="0" rtlCol="0" tIns="0" wrap="square"/>
            <a:p/>
          </p:txBody>
        </p:sp>
        <p:sp>
          <p:nvSpPr>
            <p:cNvPr id="1050088" name="object 1390"/>
            <p:cNvSpPr/>
            <p:nvPr/>
          </p:nvSpPr>
          <p:spPr>
            <a:xfrm>
              <a:off x="7368540" y="4206239"/>
              <a:ext cx="3810" cy="958850"/>
            </a:xfrm>
            <a:custGeom>
              <a:avLst/>
              <a:ahLst/>
              <a:rect l="l" t="t" r="r" b="b"/>
              <a:pathLst>
                <a:path w="3809" h="958850">
                  <a:moveTo>
                    <a:pt x="3809" y="0"/>
                  </a:moveTo>
                  <a:lnTo>
                    <a:pt x="0" y="0"/>
                  </a:lnTo>
                  <a:lnTo>
                    <a:pt x="0" y="958850"/>
                  </a:lnTo>
                  <a:lnTo>
                    <a:pt x="3809" y="958850"/>
                  </a:lnTo>
                  <a:lnTo>
                    <a:pt x="3809" y="0"/>
                  </a:lnTo>
                  <a:close/>
                </a:path>
              </a:pathLst>
            </a:custGeom>
            <a:solidFill>
              <a:srgbClr val="4D00F4"/>
            </a:solidFill>
          </p:spPr>
          <p:txBody>
            <a:bodyPr bIns="0" lIns="0" rIns="0" rtlCol="0" tIns="0" wrap="square"/>
            <a:p/>
          </p:txBody>
        </p:sp>
        <p:sp>
          <p:nvSpPr>
            <p:cNvPr id="1050089" name="object 1391"/>
            <p:cNvSpPr/>
            <p:nvPr/>
          </p:nvSpPr>
          <p:spPr>
            <a:xfrm>
              <a:off x="7364730" y="4206239"/>
              <a:ext cx="3810" cy="958850"/>
            </a:xfrm>
            <a:custGeom>
              <a:avLst/>
              <a:ahLst/>
              <a:rect l="l" t="t" r="r" b="b"/>
              <a:pathLst>
                <a:path w="3809" h="958850">
                  <a:moveTo>
                    <a:pt x="3810" y="0"/>
                  </a:moveTo>
                  <a:lnTo>
                    <a:pt x="0" y="0"/>
                  </a:lnTo>
                  <a:lnTo>
                    <a:pt x="0" y="958850"/>
                  </a:lnTo>
                  <a:lnTo>
                    <a:pt x="3810" y="958850"/>
                  </a:lnTo>
                  <a:lnTo>
                    <a:pt x="3810" y="0"/>
                  </a:lnTo>
                  <a:close/>
                </a:path>
              </a:pathLst>
            </a:custGeom>
            <a:solidFill>
              <a:srgbClr val="4B00F4"/>
            </a:solidFill>
          </p:spPr>
          <p:txBody>
            <a:bodyPr bIns="0" lIns="0" rIns="0" rtlCol="0" tIns="0" wrap="square"/>
            <a:p/>
          </p:txBody>
        </p:sp>
        <p:sp>
          <p:nvSpPr>
            <p:cNvPr id="1050090" name="object 1392"/>
            <p:cNvSpPr/>
            <p:nvPr/>
          </p:nvSpPr>
          <p:spPr>
            <a:xfrm>
              <a:off x="7360920" y="4206239"/>
              <a:ext cx="3810" cy="958850"/>
            </a:xfrm>
            <a:custGeom>
              <a:avLst/>
              <a:ahLst/>
              <a:rect l="l" t="t" r="r" b="b"/>
              <a:pathLst>
                <a:path w="3809" h="958850">
                  <a:moveTo>
                    <a:pt x="3809" y="0"/>
                  </a:moveTo>
                  <a:lnTo>
                    <a:pt x="0" y="0"/>
                  </a:lnTo>
                  <a:lnTo>
                    <a:pt x="0" y="958850"/>
                  </a:lnTo>
                  <a:lnTo>
                    <a:pt x="3809" y="958850"/>
                  </a:lnTo>
                  <a:lnTo>
                    <a:pt x="3809" y="0"/>
                  </a:lnTo>
                  <a:close/>
                </a:path>
              </a:pathLst>
            </a:custGeom>
            <a:solidFill>
              <a:srgbClr val="4800F5"/>
            </a:solidFill>
          </p:spPr>
          <p:txBody>
            <a:bodyPr bIns="0" lIns="0" rIns="0" rtlCol="0" tIns="0" wrap="square"/>
            <a:p/>
          </p:txBody>
        </p:sp>
        <p:sp>
          <p:nvSpPr>
            <p:cNvPr id="1050091" name="object 1393"/>
            <p:cNvSpPr/>
            <p:nvPr/>
          </p:nvSpPr>
          <p:spPr>
            <a:xfrm>
              <a:off x="7357110" y="4206239"/>
              <a:ext cx="3810" cy="958850"/>
            </a:xfrm>
            <a:custGeom>
              <a:avLst/>
              <a:ahLst/>
              <a:rect l="l" t="t" r="r" b="b"/>
              <a:pathLst>
                <a:path w="3809" h="958850">
                  <a:moveTo>
                    <a:pt x="3810" y="0"/>
                  </a:moveTo>
                  <a:lnTo>
                    <a:pt x="0" y="0"/>
                  </a:lnTo>
                  <a:lnTo>
                    <a:pt x="0" y="958850"/>
                  </a:lnTo>
                  <a:lnTo>
                    <a:pt x="3810" y="958850"/>
                  </a:lnTo>
                  <a:lnTo>
                    <a:pt x="3810" y="0"/>
                  </a:lnTo>
                  <a:close/>
                </a:path>
              </a:pathLst>
            </a:custGeom>
            <a:solidFill>
              <a:srgbClr val="4600F5"/>
            </a:solidFill>
          </p:spPr>
          <p:txBody>
            <a:bodyPr bIns="0" lIns="0" rIns="0" rtlCol="0" tIns="0" wrap="square"/>
            <a:p/>
          </p:txBody>
        </p:sp>
        <p:sp>
          <p:nvSpPr>
            <p:cNvPr id="1050092" name="object 1394"/>
            <p:cNvSpPr/>
            <p:nvPr/>
          </p:nvSpPr>
          <p:spPr>
            <a:xfrm>
              <a:off x="7354570" y="4206239"/>
              <a:ext cx="2540" cy="958850"/>
            </a:xfrm>
            <a:custGeom>
              <a:avLst/>
              <a:ahLst/>
              <a:rect l="l" t="t" r="r" b="b"/>
              <a:pathLst>
                <a:path w="2540" h="958850">
                  <a:moveTo>
                    <a:pt x="2539" y="0"/>
                  </a:moveTo>
                  <a:lnTo>
                    <a:pt x="0" y="0"/>
                  </a:lnTo>
                  <a:lnTo>
                    <a:pt x="0" y="958850"/>
                  </a:lnTo>
                  <a:lnTo>
                    <a:pt x="2539" y="958850"/>
                  </a:lnTo>
                  <a:lnTo>
                    <a:pt x="2539" y="0"/>
                  </a:lnTo>
                  <a:close/>
                </a:path>
              </a:pathLst>
            </a:custGeom>
            <a:solidFill>
              <a:srgbClr val="4400F5"/>
            </a:solidFill>
          </p:spPr>
          <p:txBody>
            <a:bodyPr bIns="0" lIns="0" rIns="0" rtlCol="0" tIns="0" wrap="square"/>
            <a:p/>
          </p:txBody>
        </p:sp>
        <p:sp>
          <p:nvSpPr>
            <p:cNvPr id="1050093" name="object 1395"/>
            <p:cNvSpPr/>
            <p:nvPr/>
          </p:nvSpPr>
          <p:spPr>
            <a:xfrm>
              <a:off x="7350760" y="4206239"/>
              <a:ext cx="3810" cy="958850"/>
            </a:xfrm>
            <a:custGeom>
              <a:avLst/>
              <a:ahLst/>
              <a:rect l="l" t="t" r="r" b="b"/>
              <a:pathLst>
                <a:path w="3809" h="958850">
                  <a:moveTo>
                    <a:pt x="3810" y="0"/>
                  </a:moveTo>
                  <a:lnTo>
                    <a:pt x="0" y="0"/>
                  </a:lnTo>
                  <a:lnTo>
                    <a:pt x="0" y="958850"/>
                  </a:lnTo>
                  <a:lnTo>
                    <a:pt x="3810" y="958850"/>
                  </a:lnTo>
                  <a:lnTo>
                    <a:pt x="3810" y="0"/>
                  </a:lnTo>
                  <a:close/>
                </a:path>
              </a:pathLst>
            </a:custGeom>
            <a:solidFill>
              <a:srgbClr val="4200F5"/>
            </a:solidFill>
          </p:spPr>
          <p:txBody>
            <a:bodyPr bIns="0" lIns="0" rIns="0" rtlCol="0" tIns="0" wrap="square"/>
            <a:p/>
          </p:txBody>
        </p:sp>
        <p:sp>
          <p:nvSpPr>
            <p:cNvPr id="1050094" name="object 1396"/>
            <p:cNvSpPr/>
            <p:nvPr/>
          </p:nvSpPr>
          <p:spPr>
            <a:xfrm>
              <a:off x="7346950" y="4206239"/>
              <a:ext cx="3810" cy="958850"/>
            </a:xfrm>
            <a:custGeom>
              <a:avLst/>
              <a:ahLst/>
              <a:rect l="l" t="t" r="r" b="b"/>
              <a:pathLst>
                <a:path w="3809" h="958850">
                  <a:moveTo>
                    <a:pt x="3809" y="0"/>
                  </a:moveTo>
                  <a:lnTo>
                    <a:pt x="0" y="0"/>
                  </a:lnTo>
                  <a:lnTo>
                    <a:pt x="0" y="958850"/>
                  </a:lnTo>
                  <a:lnTo>
                    <a:pt x="3809" y="958850"/>
                  </a:lnTo>
                  <a:lnTo>
                    <a:pt x="3809" y="0"/>
                  </a:lnTo>
                  <a:close/>
                </a:path>
              </a:pathLst>
            </a:custGeom>
            <a:solidFill>
              <a:srgbClr val="4000F6"/>
            </a:solidFill>
          </p:spPr>
          <p:txBody>
            <a:bodyPr bIns="0" lIns="0" rIns="0" rtlCol="0" tIns="0" wrap="square"/>
            <a:p/>
          </p:txBody>
        </p:sp>
        <p:sp>
          <p:nvSpPr>
            <p:cNvPr id="1050095" name="object 1397"/>
            <p:cNvSpPr/>
            <p:nvPr/>
          </p:nvSpPr>
          <p:spPr>
            <a:xfrm>
              <a:off x="7343140" y="4206239"/>
              <a:ext cx="3810" cy="958850"/>
            </a:xfrm>
            <a:custGeom>
              <a:avLst/>
              <a:ahLst/>
              <a:rect l="l" t="t" r="r" b="b"/>
              <a:pathLst>
                <a:path w="3809" h="958850">
                  <a:moveTo>
                    <a:pt x="3809" y="0"/>
                  </a:moveTo>
                  <a:lnTo>
                    <a:pt x="0" y="0"/>
                  </a:lnTo>
                  <a:lnTo>
                    <a:pt x="0" y="958850"/>
                  </a:lnTo>
                  <a:lnTo>
                    <a:pt x="3809" y="958850"/>
                  </a:lnTo>
                  <a:lnTo>
                    <a:pt x="3809" y="0"/>
                  </a:lnTo>
                  <a:close/>
                </a:path>
              </a:pathLst>
            </a:custGeom>
            <a:solidFill>
              <a:srgbClr val="3E00F6"/>
            </a:solidFill>
          </p:spPr>
          <p:txBody>
            <a:bodyPr bIns="0" lIns="0" rIns="0" rtlCol="0" tIns="0" wrap="square"/>
            <a:p/>
          </p:txBody>
        </p:sp>
        <p:sp>
          <p:nvSpPr>
            <p:cNvPr id="1050096" name="object 1398"/>
            <p:cNvSpPr/>
            <p:nvPr/>
          </p:nvSpPr>
          <p:spPr>
            <a:xfrm>
              <a:off x="7339330" y="4206239"/>
              <a:ext cx="3810" cy="958850"/>
            </a:xfrm>
            <a:custGeom>
              <a:avLst/>
              <a:ahLst/>
              <a:rect l="l" t="t" r="r" b="b"/>
              <a:pathLst>
                <a:path w="3809" h="958850">
                  <a:moveTo>
                    <a:pt x="3810" y="0"/>
                  </a:moveTo>
                  <a:lnTo>
                    <a:pt x="0" y="0"/>
                  </a:lnTo>
                  <a:lnTo>
                    <a:pt x="0" y="958850"/>
                  </a:lnTo>
                  <a:lnTo>
                    <a:pt x="3810" y="958850"/>
                  </a:lnTo>
                  <a:lnTo>
                    <a:pt x="3810" y="0"/>
                  </a:lnTo>
                  <a:close/>
                </a:path>
              </a:pathLst>
            </a:custGeom>
            <a:solidFill>
              <a:srgbClr val="3C00F6"/>
            </a:solidFill>
          </p:spPr>
          <p:txBody>
            <a:bodyPr bIns="0" lIns="0" rIns="0" rtlCol="0" tIns="0" wrap="square"/>
            <a:p/>
          </p:txBody>
        </p:sp>
        <p:sp>
          <p:nvSpPr>
            <p:cNvPr id="1050097" name="object 1399"/>
            <p:cNvSpPr/>
            <p:nvPr/>
          </p:nvSpPr>
          <p:spPr>
            <a:xfrm>
              <a:off x="7335520" y="4206239"/>
              <a:ext cx="3810" cy="958850"/>
            </a:xfrm>
            <a:custGeom>
              <a:avLst/>
              <a:ahLst/>
              <a:rect l="l" t="t" r="r" b="b"/>
              <a:pathLst>
                <a:path w="3809" h="958850">
                  <a:moveTo>
                    <a:pt x="3809" y="0"/>
                  </a:moveTo>
                  <a:lnTo>
                    <a:pt x="0" y="0"/>
                  </a:lnTo>
                  <a:lnTo>
                    <a:pt x="0" y="958850"/>
                  </a:lnTo>
                  <a:lnTo>
                    <a:pt x="3809" y="958850"/>
                  </a:lnTo>
                  <a:lnTo>
                    <a:pt x="3809" y="0"/>
                  </a:lnTo>
                  <a:close/>
                </a:path>
              </a:pathLst>
            </a:custGeom>
            <a:solidFill>
              <a:srgbClr val="3A00F6"/>
            </a:solidFill>
          </p:spPr>
          <p:txBody>
            <a:bodyPr bIns="0" lIns="0" rIns="0" rtlCol="0" tIns="0" wrap="square"/>
            <a:p/>
          </p:txBody>
        </p:sp>
        <p:sp>
          <p:nvSpPr>
            <p:cNvPr id="1050098" name="object 1400"/>
            <p:cNvSpPr/>
            <p:nvPr/>
          </p:nvSpPr>
          <p:spPr>
            <a:xfrm>
              <a:off x="7332980" y="4206239"/>
              <a:ext cx="2540" cy="958850"/>
            </a:xfrm>
            <a:custGeom>
              <a:avLst/>
              <a:ahLst/>
              <a:rect l="l" t="t" r="r" b="b"/>
              <a:pathLst>
                <a:path w="2540" h="958850">
                  <a:moveTo>
                    <a:pt x="2540" y="0"/>
                  </a:moveTo>
                  <a:lnTo>
                    <a:pt x="0" y="0"/>
                  </a:lnTo>
                  <a:lnTo>
                    <a:pt x="0" y="958850"/>
                  </a:lnTo>
                  <a:lnTo>
                    <a:pt x="2540" y="958850"/>
                  </a:lnTo>
                  <a:lnTo>
                    <a:pt x="2540" y="0"/>
                  </a:lnTo>
                  <a:close/>
                </a:path>
              </a:pathLst>
            </a:custGeom>
            <a:solidFill>
              <a:srgbClr val="3800F7"/>
            </a:solidFill>
          </p:spPr>
          <p:txBody>
            <a:bodyPr bIns="0" lIns="0" rIns="0" rtlCol="0" tIns="0" wrap="square"/>
            <a:p/>
          </p:txBody>
        </p:sp>
        <p:sp>
          <p:nvSpPr>
            <p:cNvPr id="1050099" name="object 1401"/>
            <p:cNvSpPr/>
            <p:nvPr/>
          </p:nvSpPr>
          <p:spPr>
            <a:xfrm>
              <a:off x="7329170" y="4206239"/>
              <a:ext cx="3810" cy="958850"/>
            </a:xfrm>
            <a:custGeom>
              <a:avLst/>
              <a:ahLst/>
              <a:rect l="l" t="t" r="r" b="b"/>
              <a:pathLst>
                <a:path w="3809" h="958850">
                  <a:moveTo>
                    <a:pt x="3809" y="0"/>
                  </a:moveTo>
                  <a:lnTo>
                    <a:pt x="0" y="0"/>
                  </a:lnTo>
                  <a:lnTo>
                    <a:pt x="0" y="958850"/>
                  </a:lnTo>
                  <a:lnTo>
                    <a:pt x="3809" y="958850"/>
                  </a:lnTo>
                  <a:lnTo>
                    <a:pt x="3809" y="0"/>
                  </a:lnTo>
                  <a:close/>
                </a:path>
              </a:pathLst>
            </a:custGeom>
            <a:solidFill>
              <a:srgbClr val="3600F7"/>
            </a:solidFill>
          </p:spPr>
          <p:txBody>
            <a:bodyPr bIns="0" lIns="0" rIns="0" rtlCol="0" tIns="0" wrap="square"/>
            <a:p/>
          </p:txBody>
        </p:sp>
        <p:sp>
          <p:nvSpPr>
            <p:cNvPr id="1050100" name="object 1402"/>
            <p:cNvSpPr/>
            <p:nvPr/>
          </p:nvSpPr>
          <p:spPr>
            <a:xfrm>
              <a:off x="7325360" y="4206239"/>
              <a:ext cx="3810" cy="958850"/>
            </a:xfrm>
            <a:custGeom>
              <a:avLst/>
              <a:ahLst/>
              <a:rect l="l" t="t" r="r" b="b"/>
              <a:pathLst>
                <a:path w="3809" h="958850">
                  <a:moveTo>
                    <a:pt x="3810" y="0"/>
                  </a:moveTo>
                  <a:lnTo>
                    <a:pt x="0" y="0"/>
                  </a:lnTo>
                  <a:lnTo>
                    <a:pt x="0" y="958850"/>
                  </a:lnTo>
                  <a:lnTo>
                    <a:pt x="3810" y="958850"/>
                  </a:lnTo>
                  <a:lnTo>
                    <a:pt x="3810" y="0"/>
                  </a:lnTo>
                  <a:close/>
                </a:path>
              </a:pathLst>
            </a:custGeom>
            <a:solidFill>
              <a:srgbClr val="3400F7"/>
            </a:solidFill>
          </p:spPr>
          <p:txBody>
            <a:bodyPr bIns="0" lIns="0" rIns="0" rtlCol="0" tIns="0" wrap="square"/>
            <a:p/>
          </p:txBody>
        </p:sp>
        <p:sp>
          <p:nvSpPr>
            <p:cNvPr id="1050101" name="object 1403"/>
            <p:cNvSpPr/>
            <p:nvPr/>
          </p:nvSpPr>
          <p:spPr>
            <a:xfrm>
              <a:off x="7321550" y="4206239"/>
              <a:ext cx="3810" cy="958850"/>
            </a:xfrm>
            <a:custGeom>
              <a:avLst/>
              <a:ahLst/>
              <a:rect l="l" t="t" r="r" b="b"/>
              <a:pathLst>
                <a:path w="3809" h="958850">
                  <a:moveTo>
                    <a:pt x="3809" y="0"/>
                  </a:moveTo>
                  <a:lnTo>
                    <a:pt x="0" y="0"/>
                  </a:lnTo>
                  <a:lnTo>
                    <a:pt x="0" y="958850"/>
                  </a:lnTo>
                  <a:lnTo>
                    <a:pt x="3809" y="958850"/>
                  </a:lnTo>
                  <a:lnTo>
                    <a:pt x="3809" y="0"/>
                  </a:lnTo>
                  <a:close/>
                </a:path>
              </a:pathLst>
            </a:custGeom>
            <a:solidFill>
              <a:srgbClr val="3300F7"/>
            </a:solidFill>
          </p:spPr>
          <p:txBody>
            <a:bodyPr bIns="0" lIns="0" rIns="0" rtlCol="0" tIns="0" wrap="square"/>
            <a:p/>
          </p:txBody>
        </p:sp>
        <p:sp>
          <p:nvSpPr>
            <p:cNvPr id="1050102" name="object 1404"/>
            <p:cNvSpPr/>
            <p:nvPr/>
          </p:nvSpPr>
          <p:spPr>
            <a:xfrm>
              <a:off x="7317740" y="4206239"/>
              <a:ext cx="3810" cy="958850"/>
            </a:xfrm>
            <a:custGeom>
              <a:avLst/>
              <a:ahLst/>
              <a:rect l="l" t="t" r="r" b="b"/>
              <a:pathLst>
                <a:path w="3809" h="958850">
                  <a:moveTo>
                    <a:pt x="3809" y="0"/>
                  </a:moveTo>
                  <a:lnTo>
                    <a:pt x="0" y="0"/>
                  </a:lnTo>
                  <a:lnTo>
                    <a:pt x="0" y="958850"/>
                  </a:lnTo>
                  <a:lnTo>
                    <a:pt x="3809" y="958850"/>
                  </a:lnTo>
                  <a:lnTo>
                    <a:pt x="3809" y="0"/>
                  </a:lnTo>
                  <a:close/>
                </a:path>
              </a:pathLst>
            </a:custGeom>
            <a:solidFill>
              <a:srgbClr val="3000F8"/>
            </a:solidFill>
          </p:spPr>
          <p:txBody>
            <a:bodyPr bIns="0" lIns="0" rIns="0" rtlCol="0" tIns="0" wrap="square"/>
            <a:p/>
          </p:txBody>
        </p:sp>
        <p:sp>
          <p:nvSpPr>
            <p:cNvPr id="1050103" name="object 1405"/>
            <p:cNvSpPr/>
            <p:nvPr/>
          </p:nvSpPr>
          <p:spPr>
            <a:xfrm>
              <a:off x="7313930" y="4206239"/>
              <a:ext cx="3810" cy="958850"/>
            </a:xfrm>
            <a:custGeom>
              <a:avLst/>
              <a:ahLst/>
              <a:rect l="l" t="t" r="r" b="b"/>
              <a:pathLst>
                <a:path w="3809" h="958850">
                  <a:moveTo>
                    <a:pt x="3810" y="0"/>
                  </a:moveTo>
                  <a:lnTo>
                    <a:pt x="0" y="0"/>
                  </a:lnTo>
                  <a:lnTo>
                    <a:pt x="0" y="958850"/>
                  </a:lnTo>
                  <a:lnTo>
                    <a:pt x="3810" y="958850"/>
                  </a:lnTo>
                  <a:lnTo>
                    <a:pt x="3810" y="0"/>
                  </a:lnTo>
                  <a:close/>
                </a:path>
              </a:pathLst>
            </a:custGeom>
            <a:solidFill>
              <a:srgbClr val="2E00F8"/>
            </a:solidFill>
          </p:spPr>
          <p:txBody>
            <a:bodyPr bIns="0" lIns="0" rIns="0" rtlCol="0" tIns="0" wrap="square"/>
            <a:p/>
          </p:txBody>
        </p:sp>
        <p:sp>
          <p:nvSpPr>
            <p:cNvPr id="1050104" name="object 1406"/>
            <p:cNvSpPr/>
            <p:nvPr/>
          </p:nvSpPr>
          <p:spPr>
            <a:xfrm>
              <a:off x="7310120" y="4206239"/>
              <a:ext cx="3810" cy="958850"/>
            </a:xfrm>
            <a:custGeom>
              <a:avLst/>
              <a:ahLst/>
              <a:rect l="l" t="t" r="r" b="b"/>
              <a:pathLst>
                <a:path w="3809" h="958850">
                  <a:moveTo>
                    <a:pt x="3809" y="0"/>
                  </a:moveTo>
                  <a:lnTo>
                    <a:pt x="0" y="0"/>
                  </a:lnTo>
                  <a:lnTo>
                    <a:pt x="0" y="958850"/>
                  </a:lnTo>
                  <a:lnTo>
                    <a:pt x="3809" y="958850"/>
                  </a:lnTo>
                  <a:lnTo>
                    <a:pt x="3809" y="0"/>
                  </a:lnTo>
                  <a:close/>
                </a:path>
              </a:pathLst>
            </a:custGeom>
            <a:solidFill>
              <a:srgbClr val="2C00F8"/>
            </a:solidFill>
          </p:spPr>
          <p:txBody>
            <a:bodyPr bIns="0" lIns="0" rIns="0" rtlCol="0" tIns="0" wrap="square"/>
            <a:p/>
          </p:txBody>
        </p:sp>
        <p:sp>
          <p:nvSpPr>
            <p:cNvPr id="1050105" name="object 1407"/>
            <p:cNvSpPr/>
            <p:nvPr/>
          </p:nvSpPr>
          <p:spPr>
            <a:xfrm>
              <a:off x="7306310" y="4206239"/>
              <a:ext cx="3810" cy="958850"/>
            </a:xfrm>
            <a:custGeom>
              <a:avLst/>
              <a:ahLst/>
              <a:rect l="l" t="t" r="r" b="b"/>
              <a:pathLst>
                <a:path w="3809" h="958850">
                  <a:moveTo>
                    <a:pt x="3810" y="0"/>
                  </a:moveTo>
                  <a:lnTo>
                    <a:pt x="0" y="0"/>
                  </a:lnTo>
                  <a:lnTo>
                    <a:pt x="0" y="958850"/>
                  </a:lnTo>
                  <a:lnTo>
                    <a:pt x="3810" y="958850"/>
                  </a:lnTo>
                  <a:lnTo>
                    <a:pt x="3810" y="0"/>
                  </a:lnTo>
                  <a:close/>
                </a:path>
              </a:pathLst>
            </a:custGeom>
            <a:solidFill>
              <a:srgbClr val="2A00F8"/>
            </a:solidFill>
          </p:spPr>
          <p:txBody>
            <a:bodyPr bIns="0" lIns="0" rIns="0" rtlCol="0" tIns="0" wrap="square"/>
            <a:p/>
          </p:txBody>
        </p:sp>
        <p:sp>
          <p:nvSpPr>
            <p:cNvPr id="1050106" name="object 1408"/>
            <p:cNvSpPr/>
            <p:nvPr/>
          </p:nvSpPr>
          <p:spPr>
            <a:xfrm>
              <a:off x="7303770" y="4206239"/>
              <a:ext cx="2540" cy="958850"/>
            </a:xfrm>
            <a:custGeom>
              <a:avLst/>
              <a:ahLst/>
              <a:rect l="l" t="t" r="r" b="b"/>
              <a:pathLst>
                <a:path w="2540" h="958850">
                  <a:moveTo>
                    <a:pt x="2539" y="0"/>
                  </a:moveTo>
                  <a:lnTo>
                    <a:pt x="0" y="0"/>
                  </a:lnTo>
                  <a:lnTo>
                    <a:pt x="0" y="958850"/>
                  </a:lnTo>
                  <a:lnTo>
                    <a:pt x="2539" y="958850"/>
                  </a:lnTo>
                  <a:lnTo>
                    <a:pt x="2539" y="0"/>
                  </a:lnTo>
                  <a:close/>
                </a:path>
              </a:pathLst>
            </a:custGeom>
            <a:solidFill>
              <a:srgbClr val="2800F9"/>
            </a:solidFill>
          </p:spPr>
          <p:txBody>
            <a:bodyPr bIns="0" lIns="0" rIns="0" rtlCol="0" tIns="0" wrap="square"/>
            <a:p/>
          </p:txBody>
        </p:sp>
        <p:sp>
          <p:nvSpPr>
            <p:cNvPr id="1050107" name="object 1409"/>
            <p:cNvSpPr/>
            <p:nvPr/>
          </p:nvSpPr>
          <p:spPr>
            <a:xfrm>
              <a:off x="7299960" y="4206239"/>
              <a:ext cx="3810" cy="958850"/>
            </a:xfrm>
            <a:custGeom>
              <a:avLst/>
              <a:ahLst/>
              <a:rect l="l" t="t" r="r" b="b"/>
              <a:pathLst>
                <a:path w="3809" h="958850">
                  <a:moveTo>
                    <a:pt x="3810" y="0"/>
                  </a:moveTo>
                  <a:lnTo>
                    <a:pt x="0" y="0"/>
                  </a:lnTo>
                  <a:lnTo>
                    <a:pt x="0" y="958850"/>
                  </a:lnTo>
                  <a:lnTo>
                    <a:pt x="3810" y="958850"/>
                  </a:lnTo>
                  <a:lnTo>
                    <a:pt x="3810" y="0"/>
                  </a:lnTo>
                  <a:close/>
                </a:path>
              </a:pathLst>
            </a:custGeom>
            <a:solidFill>
              <a:srgbClr val="2600F9"/>
            </a:solidFill>
          </p:spPr>
          <p:txBody>
            <a:bodyPr bIns="0" lIns="0" rIns="0" rtlCol="0" tIns="0" wrap="square"/>
            <a:p/>
          </p:txBody>
        </p:sp>
        <p:sp>
          <p:nvSpPr>
            <p:cNvPr id="1050108" name="object 1410"/>
            <p:cNvSpPr/>
            <p:nvPr/>
          </p:nvSpPr>
          <p:spPr>
            <a:xfrm>
              <a:off x="7296150" y="4206239"/>
              <a:ext cx="3810" cy="958850"/>
            </a:xfrm>
            <a:custGeom>
              <a:avLst/>
              <a:ahLst/>
              <a:rect l="l" t="t" r="r" b="b"/>
              <a:pathLst>
                <a:path w="3809" h="958850">
                  <a:moveTo>
                    <a:pt x="3809" y="0"/>
                  </a:moveTo>
                  <a:lnTo>
                    <a:pt x="0" y="0"/>
                  </a:lnTo>
                  <a:lnTo>
                    <a:pt x="0" y="958850"/>
                  </a:lnTo>
                  <a:lnTo>
                    <a:pt x="3809" y="958850"/>
                  </a:lnTo>
                  <a:lnTo>
                    <a:pt x="3809" y="0"/>
                  </a:lnTo>
                  <a:close/>
                </a:path>
              </a:pathLst>
            </a:custGeom>
            <a:solidFill>
              <a:srgbClr val="2400F9"/>
            </a:solidFill>
          </p:spPr>
          <p:txBody>
            <a:bodyPr bIns="0" lIns="0" rIns="0" rtlCol="0" tIns="0" wrap="square"/>
            <a:p/>
          </p:txBody>
        </p:sp>
        <p:sp>
          <p:nvSpPr>
            <p:cNvPr id="1050109" name="object 1411"/>
            <p:cNvSpPr/>
            <p:nvPr/>
          </p:nvSpPr>
          <p:spPr>
            <a:xfrm>
              <a:off x="7292340" y="4206239"/>
              <a:ext cx="3810" cy="958850"/>
            </a:xfrm>
            <a:custGeom>
              <a:avLst/>
              <a:ahLst/>
              <a:rect l="l" t="t" r="r" b="b"/>
              <a:pathLst>
                <a:path w="3809" h="958850">
                  <a:moveTo>
                    <a:pt x="3809" y="0"/>
                  </a:moveTo>
                  <a:lnTo>
                    <a:pt x="0" y="0"/>
                  </a:lnTo>
                  <a:lnTo>
                    <a:pt x="0" y="958850"/>
                  </a:lnTo>
                  <a:lnTo>
                    <a:pt x="3809" y="958850"/>
                  </a:lnTo>
                  <a:lnTo>
                    <a:pt x="3809" y="0"/>
                  </a:lnTo>
                  <a:close/>
                </a:path>
              </a:pathLst>
            </a:custGeom>
            <a:solidFill>
              <a:srgbClr val="2200F9"/>
            </a:solidFill>
          </p:spPr>
          <p:txBody>
            <a:bodyPr bIns="0" lIns="0" rIns="0" rtlCol="0" tIns="0" wrap="square"/>
            <a:p/>
          </p:txBody>
        </p:sp>
        <p:sp>
          <p:nvSpPr>
            <p:cNvPr id="1050110" name="object 1412"/>
            <p:cNvSpPr/>
            <p:nvPr/>
          </p:nvSpPr>
          <p:spPr>
            <a:xfrm>
              <a:off x="7288530" y="4206239"/>
              <a:ext cx="3810" cy="958850"/>
            </a:xfrm>
            <a:custGeom>
              <a:avLst/>
              <a:ahLst/>
              <a:rect l="l" t="t" r="r" b="b"/>
              <a:pathLst>
                <a:path w="3809" h="958850">
                  <a:moveTo>
                    <a:pt x="3810" y="0"/>
                  </a:moveTo>
                  <a:lnTo>
                    <a:pt x="0" y="0"/>
                  </a:lnTo>
                  <a:lnTo>
                    <a:pt x="0" y="958850"/>
                  </a:lnTo>
                  <a:lnTo>
                    <a:pt x="3810" y="958850"/>
                  </a:lnTo>
                  <a:lnTo>
                    <a:pt x="3810" y="0"/>
                  </a:lnTo>
                  <a:close/>
                </a:path>
              </a:pathLst>
            </a:custGeom>
            <a:solidFill>
              <a:srgbClr val="2000FA"/>
            </a:solidFill>
          </p:spPr>
          <p:txBody>
            <a:bodyPr bIns="0" lIns="0" rIns="0" rtlCol="0" tIns="0" wrap="square"/>
            <a:p/>
          </p:txBody>
        </p:sp>
        <p:sp>
          <p:nvSpPr>
            <p:cNvPr id="1050111" name="object 1413"/>
            <p:cNvSpPr/>
            <p:nvPr/>
          </p:nvSpPr>
          <p:spPr>
            <a:xfrm>
              <a:off x="7284720" y="4206239"/>
              <a:ext cx="3810" cy="958850"/>
            </a:xfrm>
            <a:custGeom>
              <a:avLst/>
              <a:ahLst/>
              <a:rect l="l" t="t" r="r" b="b"/>
              <a:pathLst>
                <a:path w="3809" h="958850">
                  <a:moveTo>
                    <a:pt x="3809" y="0"/>
                  </a:moveTo>
                  <a:lnTo>
                    <a:pt x="0" y="0"/>
                  </a:lnTo>
                  <a:lnTo>
                    <a:pt x="0" y="958850"/>
                  </a:lnTo>
                  <a:lnTo>
                    <a:pt x="3809" y="958850"/>
                  </a:lnTo>
                  <a:lnTo>
                    <a:pt x="3809" y="0"/>
                  </a:lnTo>
                  <a:close/>
                </a:path>
              </a:pathLst>
            </a:custGeom>
            <a:solidFill>
              <a:srgbClr val="1E00FA"/>
            </a:solidFill>
          </p:spPr>
          <p:txBody>
            <a:bodyPr bIns="0" lIns="0" rIns="0" rtlCol="0" tIns="0" wrap="square"/>
            <a:p/>
          </p:txBody>
        </p:sp>
        <p:sp>
          <p:nvSpPr>
            <p:cNvPr id="1050112" name="object 1414"/>
            <p:cNvSpPr/>
            <p:nvPr/>
          </p:nvSpPr>
          <p:spPr>
            <a:xfrm>
              <a:off x="7282180" y="4206239"/>
              <a:ext cx="2540" cy="958850"/>
            </a:xfrm>
            <a:custGeom>
              <a:avLst/>
              <a:ahLst/>
              <a:rect l="l" t="t" r="r" b="b"/>
              <a:pathLst>
                <a:path w="2540" h="958850">
                  <a:moveTo>
                    <a:pt x="2540" y="0"/>
                  </a:moveTo>
                  <a:lnTo>
                    <a:pt x="0" y="0"/>
                  </a:lnTo>
                  <a:lnTo>
                    <a:pt x="0" y="958850"/>
                  </a:lnTo>
                  <a:lnTo>
                    <a:pt x="2540" y="958850"/>
                  </a:lnTo>
                  <a:lnTo>
                    <a:pt x="2540" y="0"/>
                  </a:lnTo>
                  <a:close/>
                </a:path>
              </a:pathLst>
            </a:custGeom>
            <a:solidFill>
              <a:srgbClr val="1C00FA"/>
            </a:solidFill>
          </p:spPr>
          <p:txBody>
            <a:bodyPr bIns="0" lIns="0" rIns="0" rtlCol="0" tIns="0" wrap="square"/>
            <a:p/>
          </p:txBody>
        </p:sp>
        <p:sp>
          <p:nvSpPr>
            <p:cNvPr id="1050113" name="object 1415"/>
            <p:cNvSpPr/>
            <p:nvPr/>
          </p:nvSpPr>
          <p:spPr>
            <a:xfrm>
              <a:off x="7278370" y="4206239"/>
              <a:ext cx="3810" cy="958850"/>
            </a:xfrm>
            <a:custGeom>
              <a:avLst/>
              <a:ahLst/>
              <a:rect l="l" t="t" r="r" b="b"/>
              <a:pathLst>
                <a:path w="3809" h="958850">
                  <a:moveTo>
                    <a:pt x="3809" y="0"/>
                  </a:moveTo>
                  <a:lnTo>
                    <a:pt x="0" y="0"/>
                  </a:lnTo>
                  <a:lnTo>
                    <a:pt x="0" y="958850"/>
                  </a:lnTo>
                  <a:lnTo>
                    <a:pt x="3809" y="958850"/>
                  </a:lnTo>
                  <a:lnTo>
                    <a:pt x="3809" y="0"/>
                  </a:lnTo>
                  <a:close/>
                </a:path>
              </a:pathLst>
            </a:custGeom>
            <a:solidFill>
              <a:srgbClr val="1A00FA"/>
            </a:solidFill>
          </p:spPr>
          <p:txBody>
            <a:bodyPr bIns="0" lIns="0" rIns="0" rtlCol="0" tIns="0" wrap="square"/>
            <a:p/>
          </p:txBody>
        </p:sp>
        <p:sp>
          <p:nvSpPr>
            <p:cNvPr id="1050114" name="object 1416"/>
            <p:cNvSpPr/>
            <p:nvPr/>
          </p:nvSpPr>
          <p:spPr>
            <a:xfrm>
              <a:off x="7274560" y="4206239"/>
              <a:ext cx="3810" cy="958850"/>
            </a:xfrm>
            <a:custGeom>
              <a:avLst/>
              <a:ahLst/>
              <a:rect l="l" t="t" r="r" b="b"/>
              <a:pathLst>
                <a:path w="3809" h="958850">
                  <a:moveTo>
                    <a:pt x="3810" y="0"/>
                  </a:moveTo>
                  <a:lnTo>
                    <a:pt x="0" y="0"/>
                  </a:lnTo>
                  <a:lnTo>
                    <a:pt x="0" y="958850"/>
                  </a:lnTo>
                  <a:lnTo>
                    <a:pt x="3810" y="958850"/>
                  </a:lnTo>
                  <a:lnTo>
                    <a:pt x="3810" y="0"/>
                  </a:lnTo>
                  <a:close/>
                </a:path>
              </a:pathLst>
            </a:custGeom>
            <a:solidFill>
              <a:srgbClr val="1800FB"/>
            </a:solidFill>
          </p:spPr>
          <p:txBody>
            <a:bodyPr bIns="0" lIns="0" rIns="0" rtlCol="0" tIns="0" wrap="square"/>
            <a:p/>
          </p:txBody>
        </p:sp>
        <p:sp>
          <p:nvSpPr>
            <p:cNvPr id="1050115" name="object 1417"/>
            <p:cNvSpPr/>
            <p:nvPr/>
          </p:nvSpPr>
          <p:spPr>
            <a:xfrm>
              <a:off x="7270750" y="4206239"/>
              <a:ext cx="3810" cy="958850"/>
            </a:xfrm>
            <a:custGeom>
              <a:avLst/>
              <a:ahLst/>
              <a:rect l="l" t="t" r="r" b="b"/>
              <a:pathLst>
                <a:path w="3809" h="958850">
                  <a:moveTo>
                    <a:pt x="3809" y="0"/>
                  </a:moveTo>
                  <a:lnTo>
                    <a:pt x="0" y="0"/>
                  </a:lnTo>
                  <a:lnTo>
                    <a:pt x="0" y="958850"/>
                  </a:lnTo>
                  <a:lnTo>
                    <a:pt x="3809" y="958850"/>
                  </a:lnTo>
                  <a:lnTo>
                    <a:pt x="3809" y="0"/>
                  </a:lnTo>
                  <a:close/>
                </a:path>
              </a:pathLst>
            </a:custGeom>
            <a:solidFill>
              <a:srgbClr val="1600FB"/>
            </a:solidFill>
          </p:spPr>
          <p:txBody>
            <a:bodyPr bIns="0" lIns="0" rIns="0" rtlCol="0" tIns="0" wrap="square"/>
            <a:p/>
          </p:txBody>
        </p:sp>
        <p:sp>
          <p:nvSpPr>
            <p:cNvPr id="1050116" name="object 1418"/>
            <p:cNvSpPr/>
            <p:nvPr/>
          </p:nvSpPr>
          <p:spPr>
            <a:xfrm>
              <a:off x="7266940" y="4206239"/>
              <a:ext cx="3810" cy="958850"/>
            </a:xfrm>
            <a:custGeom>
              <a:avLst/>
              <a:ahLst/>
              <a:rect l="l" t="t" r="r" b="b"/>
              <a:pathLst>
                <a:path w="3809" h="958850">
                  <a:moveTo>
                    <a:pt x="3809" y="0"/>
                  </a:moveTo>
                  <a:lnTo>
                    <a:pt x="0" y="0"/>
                  </a:lnTo>
                  <a:lnTo>
                    <a:pt x="0" y="958850"/>
                  </a:lnTo>
                  <a:lnTo>
                    <a:pt x="3809" y="958850"/>
                  </a:lnTo>
                  <a:lnTo>
                    <a:pt x="3809" y="0"/>
                  </a:lnTo>
                  <a:close/>
                </a:path>
              </a:pathLst>
            </a:custGeom>
            <a:solidFill>
              <a:srgbClr val="1400FB"/>
            </a:solidFill>
          </p:spPr>
          <p:txBody>
            <a:bodyPr bIns="0" lIns="0" rIns="0" rtlCol="0" tIns="0" wrap="square"/>
            <a:p/>
          </p:txBody>
        </p:sp>
        <p:sp>
          <p:nvSpPr>
            <p:cNvPr id="1050117" name="object 1419"/>
            <p:cNvSpPr/>
            <p:nvPr/>
          </p:nvSpPr>
          <p:spPr>
            <a:xfrm>
              <a:off x="7263130" y="4206239"/>
              <a:ext cx="3810" cy="958850"/>
            </a:xfrm>
            <a:custGeom>
              <a:avLst/>
              <a:ahLst/>
              <a:rect l="l" t="t" r="r" b="b"/>
              <a:pathLst>
                <a:path w="3809" h="958850">
                  <a:moveTo>
                    <a:pt x="3810" y="0"/>
                  </a:moveTo>
                  <a:lnTo>
                    <a:pt x="0" y="0"/>
                  </a:lnTo>
                  <a:lnTo>
                    <a:pt x="0" y="958850"/>
                  </a:lnTo>
                  <a:lnTo>
                    <a:pt x="3810" y="958850"/>
                  </a:lnTo>
                  <a:lnTo>
                    <a:pt x="3810" y="0"/>
                  </a:lnTo>
                  <a:close/>
                </a:path>
              </a:pathLst>
            </a:custGeom>
            <a:solidFill>
              <a:srgbClr val="1200FB"/>
            </a:solidFill>
          </p:spPr>
          <p:txBody>
            <a:bodyPr bIns="0" lIns="0" rIns="0" rtlCol="0" tIns="0" wrap="square"/>
            <a:p/>
          </p:txBody>
        </p:sp>
        <p:sp>
          <p:nvSpPr>
            <p:cNvPr id="1050118" name="object 1420"/>
            <p:cNvSpPr/>
            <p:nvPr/>
          </p:nvSpPr>
          <p:spPr>
            <a:xfrm>
              <a:off x="7260590" y="4206239"/>
              <a:ext cx="2540" cy="958850"/>
            </a:xfrm>
            <a:custGeom>
              <a:avLst/>
              <a:ahLst/>
              <a:rect l="l" t="t" r="r" b="b"/>
              <a:pathLst>
                <a:path w="2540" h="958850">
                  <a:moveTo>
                    <a:pt x="2539" y="0"/>
                  </a:moveTo>
                  <a:lnTo>
                    <a:pt x="0" y="0"/>
                  </a:lnTo>
                  <a:lnTo>
                    <a:pt x="0" y="958850"/>
                  </a:lnTo>
                  <a:lnTo>
                    <a:pt x="2539" y="958850"/>
                  </a:lnTo>
                  <a:lnTo>
                    <a:pt x="2539" y="0"/>
                  </a:lnTo>
                  <a:close/>
                </a:path>
              </a:pathLst>
            </a:custGeom>
            <a:solidFill>
              <a:srgbClr val="1000FC"/>
            </a:solidFill>
          </p:spPr>
          <p:txBody>
            <a:bodyPr bIns="0" lIns="0" rIns="0" rtlCol="0" tIns="0" wrap="square"/>
            <a:p/>
          </p:txBody>
        </p:sp>
        <p:sp>
          <p:nvSpPr>
            <p:cNvPr id="1050119" name="object 1421"/>
            <p:cNvSpPr/>
            <p:nvPr/>
          </p:nvSpPr>
          <p:spPr>
            <a:xfrm>
              <a:off x="7256780" y="4206239"/>
              <a:ext cx="3810" cy="958850"/>
            </a:xfrm>
            <a:custGeom>
              <a:avLst/>
              <a:ahLst/>
              <a:rect l="l" t="t" r="r" b="b"/>
              <a:pathLst>
                <a:path w="3809" h="958850">
                  <a:moveTo>
                    <a:pt x="3810" y="0"/>
                  </a:moveTo>
                  <a:lnTo>
                    <a:pt x="0" y="0"/>
                  </a:lnTo>
                  <a:lnTo>
                    <a:pt x="0" y="958850"/>
                  </a:lnTo>
                  <a:lnTo>
                    <a:pt x="3810" y="958850"/>
                  </a:lnTo>
                  <a:lnTo>
                    <a:pt x="3810" y="0"/>
                  </a:lnTo>
                  <a:close/>
                </a:path>
              </a:pathLst>
            </a:custGeom>
            <a:solidFill>
              <a:srgbClr val="0E00FC"/>
            </a:solidFill>
          </p:spPr>
          <p:txBody>
            <a:bodyPr bIns="0" lIns="0" rIns="0" rtlCol="0" tIns="0" wrap="square"/>
            <a:p/>
          </p:txBody>
        </p:sp>
        <p:sp>
          <p:nvSpPr>
            <p:cNvPr id="1050120" name="object 1422"/>
            <p:cNvSpPr/>
            <p:nvPr/>
          </p:nvSpPr>
          <p:spPr>
            <a:xfrm>
              <a:off x="7252970" y="4206239"/>
              <a:ext cx="3810" cy="958850"/>
            </a:xfrm>
            <a:custGeom>
              <a:avLst/>
              <a:ahLst/>
              <a:rect l="l" t="t" r="r" b="b"/>
              <a:pathLst>
                <a:path w="3809" h="958850">
                  <a:moveTo>
                    <a:pt x="3809" y="0"/>
                  </a:moveTo>
                  <a:lnTo>
                    <a:pt x="0" y="0"/>
                  </a:lnTo>
                  <a:lnTo>
                    <a:pt x="0" y="958850"/>
                  </a:lnTo>
                  <a:lnTo>
                    <a:pt x="3809" y="958850"/>
                  </a:lnTo>
                  <a:lnTo>
                    <a:pt x="3809" y="0"/>
                  </a:lnTo>
                  <a:close/>
                </a:path>
              </a:pathLst>
            </a:custGeom>
            <a:solidFill>
              <a:srgbClr val="0C00FC"/>
            </a:solidFill>
          </p:spPr>
          <p:txBody>
            <a:bodyPr bIns="0" lIns="0" rIns="0" rtlCol="0" tIns="0" wrap="square"/>
            <a:p/>
          </p:txBody>
        </p:sp>
        <p:sp>
          <p:nvSpPr>
            <p:cNvPr id="1050121" name="object 1423"/>
            <p:cNvSpPr/>
            <p:nvPr/>
          </p:nvSpPr>
          <p:spPr>
            <a:xfrm>
              <a:off x="7249160" y="4206239"/>
              <a:ext cx="3810" cy="958850"/>
            </a:xfrm>
            <a:custGeom>
              <a:avLst/>
              <a:ahLst/>
              <a:rect l="l" t="t" r="r" b="b"/>
              <a:pathLst>
                <a:path w="3809" h="958850">
                  <a:moveTo>
                    <a:pt x="3810" y="0"/>
                  </a:moveTo>
                  <a:lnTo>
                    <a:pt x="0" y="0"/>
                  </a:lnTo>
                  <a:lnTo>
                    <a:pt x="0" y="958850"/>
                  </a:lnTo>
                  <a:lnTo>
                    <a:pt x="3810" y="958850"/>
                  </a:lnTo>
                  <a:lnTo>
                    <a:pt x="3810" y="0"/>
                  </a:lnTo>
                  <a:close/>
                </a:path>
              </a:pathLst>
            </a:custGeom>
            <a:solidFill>
              <a:srgbClr val="0A00FC"/>
            </a:solidFill>
          </p:spPr>
          <p:txBody>
            <a:bodyPr bIns="0" lIns="0" rIns="0" rtlCol="0" tIns="0" wrap="square"/>
            <a:p/>
          </p:txBody>
        </p:sp>
        <p:sp>
          <p:nvSpPr>
            <p:cNvPr id="1050122" name="object 1424"/>
            <p:cNvSpPr/>
            <p:nvPr/>
          </p:nvSpPr>
          <p:spPr>
            <a:xfrm>
              <a:off x="7245350" y="4206239"/>
              <a:ext cx="3810" cy="958850"/>
            </a:xfrm>
            <a:custGeom>
              <a:avLst/>
              <a:ahLst/>
              <a:rect l="l" t="t" r="r" b="b"/>
              <a:pathLst>
                <a:path w="3809" h="958850">
                  <a:moveTo>
                    <a:pt x="3809" y="0"/>
                  </a:moveTo>
                  <a:lnTo>
                    <a:pt x="0" y="0"/>
                  </a:lnTo>
                  <a:lnTo>
                    <a:pt x="0" y="958850"/>
                  </a:lnTo>
                  <a:lnTo>
                    <a:pt x="3809" y="958850"/>
                  </a:lnTo>
                  <a:lnTo>
                    <a:pt x="3809" y="0"/>
                  </a:lnTo>
                  <a:close/>
                </a:path>
              </a:pathLst>
            </a:custGeom>
            <a:solidFill>
              <a:srgbClr val="0800FD"/>
            </a:solidFill>
          </p:spPr>
          <p:txBody>
            <a:bodyPr bIns="0" lIns="0" rIns="0" rtlCol="0" tIns="0" wrap="square"/>
            <a:p/>
          </p:txBody>
        </p:sp>
        <p:sp>
          <p:nvSpPr>
            <p:cNvPr id="1050123" name="object 1425"/>
            <p:cNvSpPr/>
            <p:nvPr/>
          </p:nvSpPr>
          <p:spPr>
            <a:xfrm>
              <a:off x="7241540" y="4206239"/>
              <a:ext cx="3810" cy="958850"/>
            </a:xfrm>
            <a:custGeom>
              <a:avLst/>
              <a:ahLst/>
              <a:rect l="l" t="t" r="r" b="b"/>
              <a:pathLst>
                <a:path w="3809" h="958850">
                  <a:moveTo>
                    <a:pt x="3809" y="0"/>
                  </a:moveTo>
                  <a:lnTo>
                    <a:pt x="0" y="0"/>
                  </a:lnTo>
                  <a:lnTo>
                    <a:pt x="0" y="958850"/>
                  </a:lnTo>
                  <a:lnTo>
                    <a:pt x="3809" y="958850"/>
                  </a:lnTo>
                  <a:lnTo>
                    <a:pt x="3809" y="0"/>
                  </a:lnTo>
                  <a:close/>
                </a:path>
              </a:pathLst>
            </a:custGeom>
            <a:solidFill>
              <a:srgbClr val="0600FD"/>
            </a:solidFill>
          </p:spPr>
          <p:txBody>
            <a:bodyPr bIns="0" lIns="0" rIns="0" rtlCol="0" tIns="0" wrap="square"/>
            <a:p/>
          </p:txBody>
        </p:sp>
        <p:sp>
          <p:nvSpPr>
            <p:cNvPr id="1050124" name="object 1426"/>
            <p:cNvSpPr/>
            <p:nvPr/>
          </p:nvSpPr>
          <p:spPr>
            <a:xfrm>
              <a:off x="7239000" y="4206239"/>
              <a:ext cx="2540" cy="958850"/>
            </a:xfrm>
            <a:custGeom>
              <a:avLst/>
              <a:ahLst/>
              <a:rect l="l" t="t" r="r" b="b"/>
              <a:pathLst>
                <a:path w="2540" h="958850">
                  <a:moveTo>
                    <a:pt x="2540" y="0"/>
                  </a:moveTo>
                  <a:lnTo>
                    <a:pt x="0" y="0"/>
                  </a:lnTo>
                  <a:lnTo>
                    <a:pt x="0" y="958850"/>
                  </a:lnTo>
                  <a:lnTo>
                    <a:pt x="2540" y="958850"/>
                  </a:lnTo>
                  <a:lnTo>
                    <a:pt x="2540" y="0"/>
                  </a:lnTo>
                  <a:close/>
                </a:path>
              </a:pathLst>
            </a:custGeom>
            <a:solidFill>
              <a:srgbClr val="0400FD"/>
            </a:solidFill>
          </p:spPr>
          <p:txBody>
            <a:bodyPr bIns="0" lIns="0" rIns="0" rtlCol="0" tIns="0" wrap="square"/>
            <a:p/>
          </p:txBody>
        </p:sp>
        <p:sp>
          <p:nvSpPr>
            <p:cNvPr id="1050125" name="object 1427"/>
            <p:cNvSpPr/>
            <p:nvPr/>
          </p:nvSpPr>
          <p:spPr>
            <a:xfrm>
              <a:off x="7239000" y="4207509"/>
              <a:ext cx="257810" cy="956310"/>
            </a:xfrm>
            <a:custGeom>
              <a:avLst/>
              <a:ahLst/>
              <a:rect l="l" t="t" r="r" b="b"/>
              <a:pathLst>
                <a:path w="257809" h="956310">
                  <a:moveTo>
                    <a:pt x="0" y="0"/>
                  </a:moveTo>
                  <a:lnTo>
                    <a:pt x="257809" y="0"/>
                  </a:lnTo>
                  <a:lnTo>
                    <a:pt x="257809" y="956309"/>
                  </a:lnTo>
                  <a:lnTo>
                    <a:pt x="0" y="956309"/>
                  </a:lnTo>
                  <a:lnTo>
                    <a:pt x="0" y="0"/>
                  </a:lnTo>
                  <a:close/>
                </a:path>
              </a:pathLst>
            </a:custGeom>
            <a:ln w="12579">
              <a:solidFill>
                <a:srgbClr val="E9E9E9"/>
              </a:solidFill>
            </a:ln>
          </p:spPr>
          <p:txBody>
            <a:bodyPr bIns="0" lIns="0" rIns="0" rtlCol="0" tIns="0" wrap="square"/>
            <a:p/>
          </p:txBody>
        </p:sp>
      </p:grpSp>
      <p:grpSp>
        <p:nvGrpSpPr>
          <p:cNvPr id="70" name="object 1428"/>
          <p:cNvGrpSpPr/>
          <p:nvPr/>
        </p:nvGrpSpPr>
        <p:grpSpPr>
          <a:xfrm>
            <a:off x="450910" y="5520750"/>
            <a:ext cx="850900" cy="1002030"/>
            <a:chOff x="450910" y="5520750"/>
            <a:chExt cx="850900" cy="1002030"/>
          </a:xfrm>
        </p:grpSpPr>
        <p:sp>
          <p:nvSpPr>
            <p:cNvPr id="1050126" name="object 1429"/>
            <p:cNvSpPr/>
            <p:nvPr/>
          </p:nvSpPr>
          <p:spPr>
            <a:xfrm>
              <a:off x="1289050" y="6123939"/>
              <a:ext cx="7620" cy="135890"/>
            </a:xfrm>
            <a:custGeom>
              <a:avLst/>
              <a:ahLst/>
              <a:rect l="l" t="t" r="r" b="b"/>
              <a:pathLst>
                <a:path w="7619" h="135889">
                  <a:moveTo>
                    <a:pt x="1270" y="133350"/>
                  </a:moveTo>
                  <a:lnTo>
                    <a:pt x="0" y="133350"/>
                  </a:lnTo>
                  <a:lnTo>
                    <a:pt x="0" y="135890"/>
                  </a:lnTo>
                  <a:lnTo>
                    <a:pt x="1270" y="135890"/>
                  </a:lnTo>
                  <a:lnTo>
                    <a:pt x="1270" y="133350"/>
                  </a:lnTo>
                  <a:close/>
                </a:path>
                <a:path w="7619" h="135889">
                  <a:moveTo>
                    <a:pt x="1270" y="0"/>
                  </a:moveTo>
                  <a:lnTo>
                    <a:pt x="0" y="0"/>
                  </a:lnTo>
                  <a:lnTo>
                    <a:pt x="0" y="6350"/>
                  </a:lnTo>
                  <a:lnTo>
                    <a:pt x="1270" y="6350"/>
                  </a:lnTo>
                  <a:lnTo>
                    <a:pt x="1270" y="0"/>
                  </a:lnTo>
                  <a:close/>
                </a:path>
                <a:path w="7619" h="135889">
                  <a:moveTo>
                    <a:pt x="2540" y="128270"/>
                  </a:moveTo>
                  <a:lnTo>
                    <a:pt x="0" y="128270"/>
                  </a:lnTo>
                  <a:lnTo>
                    <a:pt x="0" y="132080"/>
                  </a:lnTo>
                  <a:lnTo>
                    <a:pt x="1270" y="132080"/>
                  </a:lnTo>
                  <a:lnTo>
                    <a:pt x="1270" y="129540"/>
                  </a:lnTo>
                  <a:lnTo>
                    <a:pt x="2540" y="129540"/>
                  </a:lnTo>
                  <a:lnTo>
                    <a:pt x="2540" y="128270"/>
                  </a:lnTo>
                  <a:close/>
                </a:path>
                <a:path w="7619" h="135889">
                  <a:moveTo>
                    <a:pt x="2540" y="12700"/>
                  </a:moveTo>
                  <a:lnTo>
                    <a:pt x="2527" y="6350"/>
                  </a:lnTo>
                  <a:lnTo>
                    <a:pt x="1270" y="6350"/>
                  </a:lnTo>
                  <a:lnTo>
                    <a:pt x="1270" y="7620"/>
                  </a:lnTo>
                  <a:lnTo>
                    <a:pt x="0" y="7620"/>
                  </a:lnTo>
                  <a:lnTo>
                    <a:pt x="0" y="12700"/>
                  </a:lnTo>
                  <a:lnTo>
                    <a:pt x="2540" y="12700"/>
                  </a:lnTo>
                  <a:close/>
                </a:path>
                <a:path w="7619" h="135889">
                  <a:moveTo>
                    <a:pt x="3810" y="120650"/>
                  </a:moveTo>
                  <a:lnTo>
                    <a:pt x="0" y="120650"/>
                  </a:lnTo>
                  <a:lnTo>
                    <a:pt x="0" y="127000"/>
                  </a:lnTo>
                  <a:lnTo>
                    <a:pt x="2540" y="127000"/>
                  </a:lnTo>
                  <a:lnTo>
                    <a:pt x="2527" y="121920"/>
                  </a:lnTo>
                  <a:lnTo>
                    <a:pt x="3810" y="121920"/>
                  </a:lnTo>
                  <a:lnTo>
                    <a:pt x="3810" y="120650"/>
                  </a:lnTo>
                  <a:close/>
                </a:path>
                <a:path w="7619" h="135889">
                  <a:moveTo>
                    <a:pt x="3810" y="115570"/>
                  </a:moveTo>
                  <a:lnTo>
                    <a:pt x="0" y="115570"/>
                  </a:lnTo>
                  <a:lnTo>
                    <a:pt x="0" y="119380"/>
                  </a:lnTo>
                  <a:lnTo>
                    <a:pt x="3810" y="119380"/>
                  </a:lnTo>
                  <a:lnTo>
                    <a:pt x="3810" y="115570"/>
                  </a:lnTo>
                  <a:close/>
                </a:path>
                <a:path w="7619" h="135889">
                  <a:moveTo>
                    <a:pt x="3810" y="13970"/>
                  </a:moveTo>
                  <a:lnTo>
                    <a:pt x="0" y="13970"/>
                  </a:lnTo>
                  <a:lnTo>
                    <a:pt x="0" y="19050"/>
                  </a:lnTo>
                  <a:lnTo>
                    <a:pt x="3810" y="19050"/>
                  </a:lnTo>
                  <a:lnTo>
                    <a:pt x="3810" y="13970"/>
                  </a:lnTo>
                  <a:close/>
                </a:path>
                <a:path w="7619" h="135889">
                  <a:moveTo>
                    <a:pt x="5080" y="24142"/>
                  </a:moveTo>
                  <a:lnTo>
                    <a:pt x="3810" y="24142"/>
                  </a:lnTo>
                  <a:lnTo>
                    <a:pt x="3810" y="20320"/>
                  </a:lnTo>
                  <a:lnTo>
                    <a:pt x="0" y="20320"/>
                  </a:lnTo>
                  <a:lnTo>
                    <a:pt x="0" y="25400"/>
                  </a:lnTo>
                  <a:lnTo>
                    <a:pt x="5080" y="25400"/>
                  </a:lnTo>
                  <a:lnTo>
                    <a:pt x="5080" y="24142"/>
                  </a:lnTo>
                  <a:close/>
                </a:path>
                <a:path w="7619" h="135889">
                  <a:moveTo>
                    <a:pt x="6350" y="95250"/>
                  </a:moveTo>
                  <a:lnTo>
                    <a:pt x="0" y="95250"/>
                  </a:lnTo>
                  <a:lnTo>
                    <a:pt x="0" y="114300"/>
                  </a:lnTo>
                  <a:lnTo>
                    <a:pt x="3810" y="114300"/>
                  </a:lnTo>
                  <a:lnTo>
                    <a:pt x="3810" y="115570"/>
                  </a:lnTo>
                  <a:lnTo>
                    <a:pt x="5080" y="115570"/>
                  </a:lnTo>
                  <a:lnTo>
                    <a:pt x="5080" y="105410"/>
                  </a:lnTo>
                  <a:lnTo>
                    <a:pt x="6350" y="105410"/>
                  </a:lnTo>
                  <a:lnTo>
                    <a:pt x="6350" y="95250"/>
                  </a:lnTo>
                  <a:close/>
                </a:path>
                <a:path w="7619" h="135889">
                  <a:moveTo>
                    <a:pt x="6350" y="31750"/>
                  </a:moveTo>
                  <a:lnTo>
                    <a:pt x="5080" y="31750"/>
                  </a:lnTo>
                  <a:lnTo>
                    <a:pt x="5080" y="26670"/>
                  </a:lnTo>
                  <a:lnTo>
                    <a:pt x="0" y="26670"/>
                  </a:lnTo>
                  <a:lnTo>
                    <a:pt x="0" y="31750"/>
                  </a:lnTo>
                  <a:lnTo>
                    <a:pt x="5067" y="31750"/>
                  </a:lnTo>
                  <a:lnTo>
                    <a:pt x="5080" y="33020"/>
                  </a:lnTo>
                  <a:lnTo>
                    <a:pt x="0" y="33020"/>
                  </a:lnTo>
                  <a:lnTo>
                    <a:pt x="0" y="38100"/>
                  </a:lnTo>
                  <a:lnTo>
                    <a:pt x="6350" y="38100"/>
                  </a:lnTo>
                  <a:lnTo>
                    <a:pt x="6350" y="31750"/>
                  </a:lnTo>
                  <a:close/>
                </a:path>
                <a:path w="7619" h="135889">
                  <a:moveTo>
                    <a:pt x="7620" y="90170"/>
                  </a:moveTo>
                  <a:lnTo>
                    <a:pt x="0" y="90170"/>
                  </a:lnTo>
                  <a:lnTo>
                    <a:pt x="0" y="93980"/>
                  </a:lnTo>
                  <a:lnTo>
                    <a:pt x="6350" y="93980"/>
                  </a:lnTo>
                  <a:lnTo>
                    <a:pt x="6350" y="95250"/>
                  </a:lnTo>
                  <a:lnTo>
                    <a:pt x="7620" y="95250"/>
                  </a:lnTo>
                  <a:lnTo>
                    <a:pt x="7620" y="90170"/>
                  </a:lnTo>
                  <a:close/>
                </a:path>
                <a:path w="7619" h="135889">
                  <a:moveTo>
                    <a:pt x="7620" y="83820"/>
                  </a:moveTo>
                  <a:lnTo>
                    <a:pt x="0" y="83820"/>
                  </a:lnTo>
                  <a:lnTo>
                    <a:pt x="0" y="88900"/>
                  </a:lnTo>
                  <a:lnTo>
                    <a:pt x="7620" y="88900"/>
                  </a:lnTo>
                  <a:lnTo>
                    <a:pt x="7620" y="83820"/>
                  </a:lnTo>
                  <a:close/>
                </a:path>
                <a:path w="7619" h="135889">
                  <a:moveTo>
                    <a:pt x="7620" y="80010"/>
                  </a:moveTo>
                  <a:lnTo>
                    <a:pt x="0" y="80010"/>
                  </a:lnTo>
                  <a:lnTo>
                    <a:pt x="0" y="82550"/>
                  </a:lnTo>
                  <a:lnTo>
                    <a:pt x="7620" y="82550"/>
                  </a:lnTo>
                  <a:lnTo>
                    <a:pt x="7620" y="80010"/>
                  </a:lnTo>
                  <a:close/>
                </a:path>
                <a:path w="7619" h="135889">
                  <a:moveTo>
                    <a:pt x="7620" y="64770"/>
                  </a:moveTo>
                  <a:lnTo>
                    <a:pt x="0" y="64770"/>
                  </a:lnTo>
                  <a:lnTo>
                    <a:pt x="0" y="78740"/>
                  </a:lnTo>
                  <a:lnTo>
                    <a:pt x="7620" y="78740"/>
                  </a:lnTo>
                  <a:lnTo>
                    <a:pt x="7620" y="66052"/>
                  </a:lnTo>
                  <a:lnTo>
                    <a:pt x="7620" y="64770"/>
                  </a:lnTo>
                  <a:close/>
                </a:path>
                <a:path w="7619" h="135889">
                  <a:moveTo>
                    <a:pt x="7620" y="58420"/>
                  </a:moveTo>
                  <a:lnTo>
                    <a:pt x="0" y="58420"/>
                  </a:lnTo>
                  <a:lnTo>
                    <a:pt x="0" y="63500"/>
                  </a:lnTo>
                  <a:lnTo>
                    <a:pt x="7620" y="63500"/>
                  </a:lnTo>
                  <a:lnTo>
                    <a:pt x="7620" y="58420"/>
                  </a:lnTo>
                  <a:close/>
                </a:path>
                <a:path w="7619" h="135889">
                  <a:moveTo>
                    <a:pt x="7620" y="52070"/>
                  </a:moveTo>
                  <a:lnTo>
                    <a:pt x="0" y="52070"/>
                  </a:lnTo>
                  <a:lnTo>
                    <a:pt x="0" y="57150"/>
                  </a:lnTo>
                  <a:lnTo>
                    <a:pt x="7620" y="57150"/>
                  </a:lnTo>
                  <a:lnTo>
                    <a:pt x="7620" y="52070"/>
                  </a:lnTo>
                  <a:close/>
                </a:path>
                <a:path w="7619" h="135889">
                  <a:moveTo>
                    <a:pt x="7620" y="45720"/>
                  </a:moveTo>
                  <a:lnTo>
                    <a:pt x="0" y="45720"/>
                  </a:lnTo>
                  <a:lnTo>
                    <a:pt x="0" y="50800"/>
                  </a:lnTo>
                  <a:lnTo>
                    <a:pt x="7620" y="50800"/>
                  </a:lnTo>
                  <a:lnTo>
                    <a:pt x="7620" y="45720"/>
                  </a:lnTo>
                  <a:close/>
                </a:path>
                <a:path w="7619" h="135889">
                  <a:moveTo>
                    <a:pt x="7620" y="43180"/>
                  </a:moveTo>
                  <a:lnTo>
                    <a:pt x="6350" y="43180"/>
                  </a:lnTo>
                  <a:lnTo>
                    <a:pt x="6350" y="39370"/>
                  </a:lnTo>
                  <a:lnTo>
                    <a:pt x="0" y="39370"/>
                  </a:lnTo>
                  <a:lnTo>
                    <a:pt x="0" y="44450"/>
                  </a:lnTo>
                  <a:lnTo>
                    <a:pt x="7620" y="44450"/>
                  </a:lnTo>
                  <a:lnTo>
                    <a:pt x="7620" y="43180"/>
                  </a:lnTo>
                  <a:close/>
                </a:path>
              </a:pathLst>
            </a:custGeom>
            <a:solidFill>
              <a:srgbClr val="9300EC"/>
            </a:solidFill>
          </p:spPr>
          <p:txBody>
            <a:bodyPr bIns="0" lIns="0" rIns="0" rtlCol="0" tIns="0" wrap="square"/>
            <a:p/>
          </p:txBody>
        </p:sp>
        <p:sp>
          <p:nvSpPr>
            <p:cNvPr id="1050127" name="object 1430"/>
            <p:cNvSpPr/>
            <p:nvPr/>
          </p:nvSpPr>
          <p:spPr>
            <a:xfrm>
              <a:off x="1282699" y="6098539"/>
              <a:ext cx="6350" cy="185420"/>
            </a:xfrm>
            <a:custGeom>
              <a:avLst/>
              <a:ahLst/>
              <a:rect l="l" t="t" r="r" b="b"/>
              <a:pathLst>
                <a:path w="6350" h="185420">
                  <a:moveTo>
                    <a:pt x="6350" y="90170"/>
                  </a:moveTo>
                  <a:lnTo>
                    <a:pt x="0" y="90170"/>
                  </a:lnTo>
                  <a:lnTo>
                    <a:pt x="0" y="104140"/>
                  </a:lnTo>
                  <a:lnTo>
                    <a:pt x="6350" y="104140"/>
                  </a:lnTo>
                  <a:lnTo>
                    <a:pt x="6350" y="90170"/>
                  </a:lnTo>
                  <a:close/>
                </a:path>
                <a:path w="6350" h="185420">
                  <a:moveTo>
                    <a:pt x="6350" y="83820"/>
                  </a:moveTo>
                  <a:lnTo>
                    <a:pt x="0" y="83820"/>
                  </a:lnTo>
                  <a:lnTo>
                    <a:pt x="0" y="88900"/>
                  </a:lnTo>
                  <a:lnTo>
                    <a:pt x="6350" y="88900"/>
                  </a:lnTo>
                  <a:lnTo>
                    <a:pt x="6350" y="83820"/>
                  </a:lnTo>
                  <a:close/>
                </a:path>
                <a:path w="6350" h="185420">
                  <a:moveTo>
                    <a:pt x="6350" y="77470"/>
                  </a:moveTo>
                  <a:lnTo>
                    <a:pt x="0" y="77470"/>
                  </a:lnTo>
                  <a:lnTo>
                    <a:pt x="0" y="82550"/>
                  </a:lnTo>
                  <a:lnTo>
                    <a:pt x="6350" y="82550"/>
                  </a:lnTo>
                  <a:lnTo>
                    <a:pt x="6350" y="77470"/>
                  </a:lnTo>
                  <a:close/>
                </a:path>
                <a:path w="6350" h="185420">
                  <a:moveTo>
                    <a:pt x="6350" y="71120"/>
                  </a:moveTo>
                  <a:lnTo>
                    <a:pt x="0" y="71120"/>
                  </a:lnTo>
                  <a:lnTo>
                    <a:pt x="0" y="76200"/>
                  </a:lnTo>
                  <a:lnTo>
                    <a:pt x="6350" y="76200"/>
                  </a:lnTo>
                  <a:lnTo>
                    <a:pt x="6350" y="71120"/>
                  </a:lnTo>
                  <a:close/>
                </a:path>
                <a:path w="6350" h="185420">
                  <a:moveTo>
                    <a:pt x="6350" y="64770"/>
                  </a:moveTo>
                  <a:lnTo>
                    <a:pt x="0" y="64770"/>
                  </a:lnTo>
                  <a:lnTo>
                    <a:pt x="0" y="69850"/>
                  </a:lnTo>
                  <a:lnTo>
                    <a:pt x="6350" y="69850"/>
                  </a:lnTo>
                  <a:lnTo>
                    <a:pt x="6350" y="64770"/>
                  </a:lnTo>
                  <a:close/>
                </a:path>
                <a:path w="6350" h="185420">
                  <a:moveTo>
                    <a:pt x="6350" y="58420"/>
                  </a:moveTo>
                  <a:lnTo>
                    <a:pt x="0" y="58420"/>
                  </a:lnTo>
                  <a:lnTo>
                    <a:pt x="0" y="63500"/>
                  </a:lnTo>
                  <a:lnTo>
                    <a:pt x="6350" y="63500"/>
                  </a:lnTo>
                  <a:lnTo>
                    <a:pt x="6350" y="58420"/>
                  </a:lnTo>
                  <a:close/>
                </a:path>
                <a:path w="6350" h="185420">
                  <a:moveTo>
                    <a:pt x="6350" y="52070"/>
                  </a:moveTo>
                  <a:lnTo>
                    <a:pt x="0" y="52070"/>
                  </a:lnTo>
                  <a:lnTo>
                    <a:pt x="0" y="57150"/>
                  </a:lnTo>
                  <a:lnTo>
                    <a:pt x="6350" y="57150"/>
                  </a:lnTo>
                  <a:lnTo>
                    <a:pt x="6350" y="52070"/>
                  </a:lnTo>
                  <a:close/>
                </a:path>
                <a:path w="6350" h="185420">
                  <a:moveTo>
                    <a:pt x="6350" y="45720"/>
                  </a:moveTo>
                  <a:lnTo>
                    <a:pt x="0" y="45720"/>
                  </a:lnTo>
                  <a:lnTo>
                    <a:pt x="0" y="50800"/>
                  </a:lnTo>
                  <a:lnTo>
                    <a:pt x="6350" y="50800"/>
                  </a:lnTo>
                  <a:lnTo>
                    <a:pt x="6350" y="45720"/>
                  </a:lnTo>
                  <a:close/>
                </a:path>
                <a:path w="6350" h="185420">
                  <a:moveTo>
                    <a:pt x="6350" y="39370"/>
                  </a:moveTo>
                  <a:lnTo>
                    <a:pt x="0" y="39370"/>
                  </a:lnTo>
                  <a:lnTo>
                    <a:pt x="0" y="44450"/>
                  </a:lnTo>
                  <a:lnTo>
                    <a:pt x="6350" y="44450"/>
                  </a:lnTo>
                  <a:lnTo>
                    <a:pt x="6350" y="39370"/>
                  </a:lnTo>
                  <a:close/>
                </a:path>
                <a:path w="6350" h="185420">
                  <a:moveTo>
                    <a:pt x="6350" y="33020"/>
                  </a:moveTo>
                  <a:lnTo>
                    <a:pt x="0" y="33020"/>
                  </a:lnTo>
                  <a:lnTo>
                    <a:pt x="0" y="38100"/>
                  </a:lnTo>
                  <a:lnTo>
                    <a:pt x="6350" y="38100"/>
                  </a:lnTo>
                  <a:lnTo>
                    <a:pt x="6350" y="33020"/>
                  </a:lnTo>
                  <a:close/>
                </a:path>
                <a:path w="6350" h="185420">
                  <a:moveTo>
                    <a:pt x="6350" y="26670"/>
                  </a:moveTo>
                  <a:lnTo>
                    <a:pt x="0" y="26670"/>
                  </a:lnTo>
                  <a:lnTo>
                    <a:pt x="0" y="31750"/>
                  </a:lnTo>
                  <a:lnTo>
                    <a:pt x="6350" y="31750"/>
                  </a:lnTo>
                  <a:lnTo>
                    <a:pt x="6350" y="26670"/>
                  </a:lnTo>
                  <a:close/>
                </a:path>
                <a:path w="6350" h="185420">
                  <a:moveTo>
                    <a:pt x="6350" y="20320"/>
                  </a:moveTo>
                  <a:lnTo>
                    <a:pt x="0" y="20320"/>
                  </a:lnTo>
                  <a:lnTo>
                    <a:pt x="0" y="25400"/>
                  </a:lnTo>
                  <a:lnTo>
                    <a:pt x="6350" y="25400"/>
                  </a:lnTo>
                  <a:lnTo>
                    <a:pt x="6350" y="20320"/>
                  </a:lnTo>
                  <a:close/>
                </a:path>
                <a:path w="6350" h="185420">
                  <a:moveTo>
                    <a:pt x="3809" y="13970"/>
                  </a:moveTo>
                  <a:lnTo>
                    <a:pt x="0" y="13970"/>
                  </a:lnTo>
                  <a:lnTo>
                    <a:pt x="0" y="19050"/>
                  </a:lnTo>
                  <a:lnTo>
                    <a:pt x="5080" y="19050"/>
                  </a:lnTo>
                  <a:lnTo>
                    <a:pt x="5080" y="15240"/>
                  </a:lnTo>
                  <a:lnTo>
                    <a:pt x="3809" y="15240"/>
                  </a:lnTo>
                  <a:lnTo>
                    <a:pt x="3809" y="13970"/>
                  </a:lnTo>
                  <a:close/>
                </a:path>
                <a:path w="6350" h="185420">
                  <a:moveTo>
                    <a:pt x="2539" y="7620"/>
                  </a:moveTo>
                  <a:lnTo>
                    <a:pt x="0" y="7620"/>
                  </a:lnTo>
                  <a:lnTo>
                    <a:pt x="0" y="12700"/>
                  </a:lnTo>
                  <a:lnTo>
                    <a:pt x="3810" y="12700"/>
                  </a:lnTo>
                  <a:lnTo>
                    <a:pt x="3810" y="11430"/>
                  </a:lnTo>
                  <a:lnTo>
                    <a:pt x="2540" y="11430"/>
                  </a:lnTo>
                  <a:lnTo>
                    <a:pt x="2539" y="7620"/>
                  </a:lnTo>
                  <a:close/>
                </a:path>
                <a:path w="6350" h="185420">
                  <a:moveTo>
                    <a:pt x="1269" y="0"/>
                  </a:moveTo>
                  <a:lnTo>
                    <a:pt x="0" y="0"/>
                  </a:lnTo>
                  <a:lnTo>
                    <a:pt x="0" y="6350"/>
                  </a:lnTo>
                  <a:lnTo>
                    <a:pt x="1269" y="6350"/>
                  </a:lnTo>
                  <a:lnTo>
                    <a:pt x="1269" y="0"/>
                  </a:lnTo>
                  <a:close/>
                </a:path>
                <a:path w="6350" h="185420">
                  <a:moveTo>
                    <a:pt x="2540" y="179070"/>
                  </a:moveTo>
                  <a:lnTo>
                    <a:pt x="0" y="179070"/>
                  </a:lnTo>
                  <a:lnTo>
                    <a:pt x="0" y="185420"/>
                  </a:lnTo>
                  <a:lnTo>
                    <a:pt x="1269" y="185420"/>
                  </a:lnTo>
                  <a:lnTo>
                    <a:pt x="1270" y="181610"/>
                  </a:lnTo>
                  <a:lnTo>
                    <a:pt x="2540" y="181610"/>
                  </a:lnTo>
                  <a:lnTo>
                    <a:pt x="2540" y="179070"/>
                  </a:lnTo>
                  <a:close/>
                </a:path>
                <a:path w="6350" h="185420">
                  <a:moveTo>
                    <a:pt x="3809" y="172720"/>
                  </a:moveTo>
                  <a:lnTo>
                    <a:pt x="0" y="172720"/>
                  </a:lnTo>
                  <a:lnTo>
                    <a:pt x="0" y="177800"/>
                  </a:lnTo>
                  <a:lnTo>
                    <a:pt x="3810" y="177800"/>
                  </a:lnTo>
                  <a:lnTo>
                    <a:pt x="3809" y="172720"/>
                  </a:lnTo>
                  <a:close/>
                </a:path>
                <a:path w="6350" h="185420">
                  <a:moveTo>
                    <a:pt x="5079" y="166370"/>
                  </a:moveTo>
                  <a:lnTo>
                    <a:pt x="0" y="166370"/>
                  </a:lnTo>
                  <a:lnTo>
                    <a:pt x="0" y="171450"/>
                  </a:lnTo>
                  <a:lnTo>
                    <a:pt x="3810" y="171450"/>
                  </a:lnTo>
                  <a:lnTo>
                    <a:pt x="3809" y="172720"/>
                  </a:lnTo>
                  <a:lnTo>
                    <a:pt x="5080" y="172720"/>
                  </a:lnTo>
                  <a:lnTo>
                    <a:pt x="5079" y="166370"/>
                  </a:lnTo>
                  <a:close/>
                </a:path>
                <a:path w="6350" h="185420">
                  <a:moveTo>
                    <a:pt x="6350" y="158750"/>
                  </a:moveTo>
                  <a:lnTo>
                    <a:pt x="0" y="158750"/>
                  </a:lnTo>
                  <a:lnTo>
                    <a:pt x="0" y="165100"/>
                  </a:lnTo>
                  <a:lnTo>
                    <a:pt x="6350" y="165100"/>
                  </a:lnTo>
                  <a:lnTo>
                    <a:pt x="6350" y="158750"/>
                  </a:lnTo>
                  <a:close/>
                </a:path>
                <a:path w="6350" h="185420">
                  <a:moveTo>
                    <a:pt x="6350" y="153670"/>
                  </a:moveTo>
                  <a:lnTo>
                    <a:pt x="0" y="153670"/>
                  </a:lnTo>
                  <a:lnTo>
                    <a:pt x="0" y="157480"/>
                  </a:lnTo>
                  <a:lnTo>
                    <a:pt x="6350" y="157480"/>
                  </a:lnTo>
                  <a:lnTo>
                    <a:pt x="6350" y="153670"/>
                  </a:lnTo>
                  <a:close/>
                </a:path>
                <a:path w="6350" h="185420">
                  <a:moveTo>
                    <a:pt x="6350" y="146050"/>
                  </a:moveTo>
                  <a:lnTo>
                    <a:pt x="0" y="146050"/>
                  </a:lnTo>
                  <a:lnTo>
                    <a:pt x="0" y="152400"/>
                  </a:lnTo>
                  <a:lnTo>
                    <a:pt x="6350" y="152400"/>
                  </a:lnTo>
                  <a:lnTo>
                    <a:pt x="6350" y="146050"/>
                  </a:lnTo>
                  <a:close/>
                </a:path>
                <a:path w="6350" h="185420">
                  <a:moveTo>
                    <a:pt x="6350" y="140970"/>
                  </a:moveTo>
                  <a:lnTo>
                    <a:pt x="0" y="140970"/>
                  </a:lnTo>
                  <a:lnTo>
                    <a:pt x="0" y="144780"/>
                  </a:lnTo>
                  <a:lnTo>
                    <a:pt x="6350" y="144780"/>
                  </a:lnTo>
                  <a:lnTo>
                    <a:pt x="6350" y="140970"/>
                  </a:lnTo>
                  <a:close/>
                </a:path>
                <a:path w="6350" h="185420">
                  <a:moveTo>
                    <a:pt x="6350" y="120650"/>
                  </a:moveTo>
                  <a:lnTo>
                    <a:pt x="0" y="120650"/>
                  </a:lnTo>
                  <a:lnTo>
                    <a:pt x="0" y="139700"/>
                  </a:lnTo>
                  <a:lnTo>
                    <a:pt x="6350" y="139700"/>
                  </a:lnTo>
                  <a:lnTo>
                    <a:pt x="6350" y="120650"/>
                  </a:lnTo>
                  <a:close/>
                </a:path>
                <a:path w="6350" h="185420">
                  <a:moveTo>
                    <a:pt x="6350" y="115570"/>
                  </a:moveTo>
                  <a:lnTo>
                    <a:pt x="0" y="115570"/>
                  </a:lnTo>
                  <a:lnTo>
                    <a:pt x="0" y="119380"/>
                  </a:lnTo>
                  <a:lnTo>
                    <a:pt x="6350" y="119380"/>
                  </a:lnTo>
                  <a:lnTo>
                    <a:pt x="6350" y="115570"/>
                  </a:lnTo>
                  <a:close/>
                </a:path>
                <a:path w="6350" h="185420">
                  <a:moveTo>
                    <a:pt x="6350" y="109220"/>
                  </a:moveTo>
                  <a:lnTo>
                    <a:pt x="0" y="109220"/>
                  </a:lnTo>
                  <a:lnTo>
                    <a:pt x="0" y="114300"/>
                  </a:lnTo>
                  <a:lnTo>
                    <a:pt x="6350" y="114300"/>
                  </a:lnTo>
                  <a:lnTo>
                    <a:pt x="6350" y="109220"/>
                  </a:lnTo>
                  <a:close/>
                </a:path>
                <a:path w="6350" h="185420">
                  <a:moveTo>
                    <a:pt x="6350" y="105410"/>
                  </a:moveTo>
                  <a:lnTo>
                    <a:pt x="0" y="105410"/>
                  </a:lnTo>
                  <a:lnTo>
                    <a:pt x="0" y="107950"/>
                  </a:lnTo>
                  <a:lnTo>
                    <a:pt x="6350" y="107950"/>
                  </a:lnTo>
                  <a:lnTo>
                    <a:pt x="6350" y="105410"/>
                  </a:lnTo>
                  <a:close/>
                </a:path>
              </a:pathLst>
            </a:custGeom>
            <a:solidFill>
              <a:srgbClr val="9200EC"/>
            </a:solidFill>
          </p:spPr>
          <p:txBody>
            <a:bodyPr bIns="0" lIns="0" rIns="0" rtlCol="0" tIns="0" wrap="square"/>
            <a:p/>
          </p:txBody>
        </p:sp>
        <p:sp>
          <p:nvSpPr>
            <p:cNvPr id="1050128" name="object 1431"/>
            <p:cNvSpPr/>
            <p:nvPr/>
          </p:nvSpPr>
          <p:spPr>
            <a:xfrm>
              <a:off x="1275079" y="6080759"/>
              <a:ext cx="7620" cy="220979"/>
            </a:xfrm>
            <a:custGeom>
              <a:avLst/>
              <a:ahLst/>
              <a:rect l="l" t="t" r="r" b="b"/>
              <a:pathLst>
                <a:path w="7619" h="220979">
                  <a:moveTo>
                    <a:pt x="7619" y="107949"/>
                  </a:moveTo>
                  <a:lnTo>
                    <a:pt x="0" y="107949"/>
                  </a:lnTo>
                  <a:lnTo>
                    <a:pt x="0" y="121919"/>
                  </a:lnTo>
                  <a:lnTo>
                    <a:pt x="7619" y="121919"/>
                  </a:lnTo>
                  <a:lnTo>
                    <a:pt x="7619" y="107949"/>
                  </a:lnTo>
                  <a:close/>
                </a:path>
                <a:path w="7619" h="220979">
                  <a:moveTo>
                    <a:pt x="7619" y="101599"/>
                  </a:moveTo>
                  <a:lnTo>
                    <a:pt x="0" y="101599"/>
                  </a:lnTo>
                  <a:lnTo>
                    <a:pt x="0" y="106679"/>
                  </a:lnTo>
                  <a:lnTo>
                    <a:pt x="7619" y="106679"/>
                  </a:lnTo>
                  <a:lnTo>
                    <a:pt x="7619" y="101599"/>
                  </a:lnTo>
                  <a:close/>
                </a:path>
                <a:path w="7619" h="220979">
                  <a:moveTo>
                    <a:pt x="7619" y="95249"/>
                  </a:moveTo>
                  <a:lnTo>
                    <a:pt x="0" y="95249"/>
                  </a:lnTo>
                  <a:lnTo>
                    <a:pt x="0" y="100329"/>
                  </a:lnTo>
                  <a:lnTo>
                    <a:pt x="7619" y="100329"/>
                  </a:lnTo>
                  <a:lnTo>
                    <a:pt x="7619" y="95249"/>
                  </a:lnTo>
                  <a:close/>
                </a:path>
                <a:path w="7619" h="220979">
                  <a:moveTo>
                    <a:pt x="7619" y="88899"/>
                  </a:moveTo>
                  <a:lnTo>
                    <a:pt x="0" y="88899"/>
                  </a:lnTo>
                  <a:lnTo>
                    <a:pt x="0" y="93979"/>
                  </a:lnTo>
                  <a:lnTo>
                    <a:pt x="7619" y="93979"/>
                  </a:lnTo>
                  <a:lnTo>
                    <a:pt x="7619" y="88899"/>
                  </a:lnTo>
                  <a:close/>
                </a:path>
                <a:path w="7619" h="220979">
                  <a:moveTo>
                    <a:pt x="7619" y="82549"/>
                  </a:moveTo>
                  <a:lnTo>
                    <a:pt x="0" y="82549"/>
                  </a:lnTo>
                  <a:lnTo>
                    <a:pt x="0" y="87629"/>
                  </a:lnTo>
                  <a:lnTo>
                    <a:pt x="7619" y="87629"/>
                  </a:lnTo>
                  <a:lnTo>
                    <a:pt x="7619" y="82549"/>
                  </a:lnTo>
                  <a:close/>
                </a:path>
                <a:path w="7619" h="220979">
                  <a:moveTo>
                    <a:pt x="7619" y="76199"/>
                  </a:moveTo>
                  <a:lnTo>
                    <a:pt x="0" y="76199"/>
                  </a:lnTo>
                  <a:lnTo>
                    <a:pt x="0" y="81279"/>
                  </a:lnTo>
                  <a:lnTo>
                    <a:pt x="7619" y="81279"/>
                  </a:lnTo>
                  <a:lnTo>
                    <a:pt x="7619" y="76199"/>
                  </a:lnTo>
                  <a:close/>
                </a:path>
                <a:path w="7619" h="220979">
                  <a:moveTo>
                    <a:pt x="7619" y="69849"/>
                  </a:moveTo>
                  <a:lnTo>
                    <a:pt x="0" y="69849"/>
                  </a:lnTo>
                  <a:lnTo>
                    <a:pt x="0" y="74929"/>
                  </a:lnTo>
                  <a:lnTo>
                    <a:pt x="7619" y="74929"/>
                  </a:lnTo>
                  <a:lnTo>
                    <a:pt x="7619" y="69849"/>
                  </a:lnTo>
                  <a:close/>
                </a:path>
                <a:path w="7619" h="220979">
                  <a:moveTo>
                    <a:pt x="7619" y="63499"/>
                  </a:moveTo>
                  <a:lnTo>
                    <a:pt x="0" y="63499"/>
                  </a:lnTo>
                  <a:lnTo>
                    <a:pt x="0" y="68579"/>
                  </a:lnTo>
                  <a:lnTo>
                    <a:pt x="7619" y="68579"/>
                  </a:lnTo>
                  <a:lnTo>
                    <a:pt x="7619" y="63499"/>
                  </a:lnTo>
                  <a:close/>
                </a:path>
                <a:path w="7619" h="220979">
                  <a:moveTo>
                    <a:pt x="7619" y="57149"/>
                  </a:moveTo>
                  <a:lnTo>
                    <a:pt x="0" y="57149"/>
                  </a:lnTo>
                  <a:lnTo>
                    <a:pt x="0" y="62229"/>
                  </a:lnTo>
                  <a:lnTo>
                    <a:pt x="7619" y="62229"/>
                  </a:lnTo>
                  <a:lnTo>
                    <a:pt x="7619" y="57149"/>
                  </a:lnTo>
                  <a:close/>
                </a:path>
                <a:path w="7619" h="220979">
                  <a:moveTo>
                    <a:pt x="7619" y="50799"/>
                  </a:moveTo>
                  <a:lnTo>
                    <a:pt x="0" y="50799"/>
                  </a:lnTo>
                  <a:lnTo>
                    <a:pt x="0" y="55879"/>
                  </a:lnTo>
                  <a:lnTo>
                    <a:pt x="7619" y="55879"/>
                  </a:lnTo>
                  <a:lnTo>
                    <a:pt x="7619" y="50799"/>
                  </a:lnTo>
                  <a:close/>
                </a:path>
                <a:path w="7619" h="220979">
                  <a:moveTo>
                    <a:pt x="7619" y="44449"/>
                  </a:moveTo>
                  <a:lnTo>
                    <a:pt x="0" y="44449"/>
                  </a:lnTo>
                  <a:lnTo>
                    <a:pt x="0" y="49529"/>
                  </a:lnTo>
                  <a:lnTo>
                    <a:pt x="7619" y="49529"/>
                  </a:lnTo>
                  <a:lnTo>
                    <a:pt x="7619" y="44449"/>
                  </a:lnTo>
                  <a:close/>
                </a:path>
                <a:path w="7619" h="220979">
                  <a:moveTo>
                    <a:pt x="7619" y="38099"/>
                  </a:moveTo>
                  <a:lnTo>
                    <a:pt x="0" y="38099"/>
                  </a:lnTo>
                  <a:lnTo>
                    <a:pt x="0" y="43179"/>
                  </a:lnTo>
                  <a:lnTo>
                    <a:pt x="7619" y="43179"/>
                  </a:lnTo>
                  <a:lnTo>
                    <a:pt x="7619" y="38099"/>
                  </a:lnTo>
                  <a:close/>
                </a:path>
                <a:path w="7619" h="220979">
                  <a:moveTo>
                    <a:pt x="7619" y="31749"/>
                  </a:moveTo>
                  <a:lnTo>
                    <a:pt x="0" y="31749"/>
                  </a:lnTo>
                  <a:lnTo>
                    <a:pt x="0" y="36829"/>
                  </a:lnTo>
                  <a:lnTo>
                    <a:pt x="7619" y="36829"/>
                  </a:lnTo>
                  <a:lnTo>
                    <a:pt x="7619" y="31749"/>
                  </a:lnTo>
                  <a:close/>
                </a:path>
                <a:path w="7619" h="220979">
                  <a:moveTo>
                    <a:pt x="7619" y="25399"/>
                  </a:moveTo>
                  <a:lnTo>
                    <a:pt x="0" y="25399"/>
                  </a:lnTo>
                  <a:lnTo>
                    <a:pt x="0" y="30479"/>
                  </a:lnTo>
                  <a:lnTo>
                    <a:pt x="7619" y="30479"/>
                  </a:lnTo>
                  <a:lnTo>
                    <a:pt x="7619" y="25399"/>
                  </a:lnTo>
                  <a:close/>
                </a:path>
                <a:path w="7619" h="220979">
                  <a:moveTo>
                    <a:pt x="7619" y="19049"/>
                  </a:moveTo>
                  <a:lnTo>
                    <a:pt x="0" y="19049"/>
                  </a:lnTo>
                  <a:lnTo>
                    <a:pt x="0" y="24129"/>
                  </a:lnTo>
                  <a:lnTo>
                    <a:pt x="7619" y="24129"/>
                  </a:lnTo>
                  <a:lnTo>
                    <a:pt x="7619" y="19049"/>
                  </a:lnTo>
                  <a:close/>
                </a:path>
                <a:path w="7619" h="220979">
                  <a:moveTo>
                    <a:pt x="6350" y="11429"/>
                  </a:moveTo>
                  <a:lnTo>
                    <a:pt x="5079" y="11429"/>
                  </a:lnTo>
                  <a:lnTo>
                    <a:pt x="5079" y="12699"/>
                  </a:lnTo>
                  <a:lnTo>
                    <a:pt x="0" y="12699"/>
                  </a:lnTo>
                  <a:lnTo>
                    <a:pt x="0" y="17779"/>
                  </a:lnTo>
                  <a:lnTo>
                    <a:pt x="7619" y="17779"/>
                  </a:lnTo>
                  <a:lnTo>
                    <a:pt x="7619" y="13970"/>
                  </a:lnTo>
                  <a:lnTo>
                    <a:pt x="6350" y="13970"/>
                  </a:lnTo>
                  <a:lnTo>
                    <a:pt x="6350" y="11429"/>
                  </a:lnTo>
                  <a:close/>
                </a:path>
                <a:path w="7619" h="220979">
                  <a:moveTo>
                    <a:pt x="3809" y="6349"/>
                  </a:moveTo>
                  <a:lnTo>
                    <a:pt x="0" y="6349"/>
                  </a:lnTo>
                  <a:lnTo>
                    <a:pt x="0" y="11429"/>
                  </a:lnTo>
                  <a:lnTo>
                    <a:pt x="5079" y="11429"/>
                  </a:lnTo>
                  <a:lnTo>
                    <a:pt x="5079" y="7619"/>
                  </a:lnTo>
                  <a:lnTo>
                    <a:pt x="3809" y="7619"/>
                  </a:lnTo>
                  <a:lnTo>
                    <a:pt x="3809" y="6349"/>
                  </a:lnTo>
                  <a:close/>
                </a:path>
                <a:path w="7619" h="220979">
                  <a:moveTo>
                    <a:pt x="1269" y="0"/>
                  </a:moveTo>
                  <a:lnTo>
                    <a:pt x="0" y="0"/>
                  </a:lnTo>
                  <a:lnTo>
                    <a:pt x="0" y="5079"/>
                  </a:lnTo>
                  <a:lnTo>
                    <a:pt x="2539" y="5079"/>
                  </a:lnTo>
                  <a:lnTo>
                    <a:pt x="2539" y="1269"/>
                  </a:lnTo>
                  <a:lnTo>
                    <a:pt x="1269" y="1269"/>
                  </a:lnTo>
                  <a:lnTo>
                    <a:pt x="1269" y="0"/>
                  </a:lnTo>
                  <a:close/>
                </a:path>
                <a:path w="7619" h="220979">
                  <a:moveTo>
                    <a:pt x="2539" y="215899"/>
                  </a:moveTo>
                  <a:lnTo>
                    <a:pt x="0" y="215899"/>
                  </a:lnTo>
                  <a:lnTo>
                    <a:pt x="0" y="220979"/>
                  </a:lnTo>
                  <a:lnTo>
                    <a:pt x="2539" y="220979"/>
                  </a:lnTo>
                  <a:lnTo>
                    <a:pt x="2539" y="215899"/>
                  </a:lnTo>
                  <a:close/>
                </a:path>
                <a:path w="7619" h="220979">
                  <a:moveTo>
                    <a:pt x="5079" y="209549"/>
                  </a:moveTo>
                  <a:lnTo>
                    <a:pt x="0" y="209549"/>
                  </a:lnTo>
                  <a:lnTo>
                    <a:pt x="0" y="214629"/>
                  </a:lnTo>
                  <a:lnTo>
                    <a:pt x="3809" y="214629"/>
                  </a:lnTo>
                  <a:lnTo>
                    <a:pt x="3809" y="212089"/>
                  </a:lnTo>
                  <a:lnTo>
                    <a:pt x="5080" y="212089"/>
                  </a:lnTo>
                  <a:lnTo>
                    <a:pt x="5079" y="209549"/>
                  </a:lnTo>
                  <a:close/>
                </a:path>
                <a:path w="7619" h="220979">
                  <a:moveTo>
                    <a:pt x="7619" y="203199"/>
                  </a:moveTo>
                  <a:lnTo>
                    <a:pt x="0" y="203199"/>
                  </a:lnTo>
                  <a:lnTo>
                    <a:pt x="0" y="208279"/>
                  </a:lnTo>
                  <a:lnTo>
                    <a:pt x="6350" y="208279"/>
                  </a:lnTo>
                  <a:lnTo>
                    <a:pt x="6350" y="205739"/>
                  </a:lnTo>
                  <a:lnTo>
                    <a:pt x="7619" y="205739"/>
                  </a:lnTo>
                  <a:lnTo>
                    <a:pt x="7619" y="203199"/>
                  </a:lnTo>
                  <a:close/>
                </a:path>
                <a:path w="7619" h="220979">
                  <a:moveTo>
                    <a:pt x="7619" y="196849"/>
                  </a:moveTo>
                  <a:lnTo>
                    <a:pt x="0" y="196849"/>
                  </a:lnTo>
                  <a:lnTo>
                    <a:pt x="0" y="201929"/>
                  </a:lnTo>
                  <a:lnTo>
                    <a:pt x="7619" y="201929"/>
                  </a:lnTo>
                  <a:lnTo>
                    <a:pt x="7619" y="196849"/>
                  </a:lnTo>
                  <a:close/>
                </a:path>
                <a:path w="7619" h="220979">
                  <a:moveTo>
                    <a:pt x="7619" y="190499"/>
                  </a:moveTo>
                  <a:lnTo>
                    <a:pt x="0" y="190499"/>
                  </a:lnTo>
                  <a:lnTo>
                    <a:pt x="0" y="195579"/>
                  </a:lnTo>
                  <a:lnTo>
                    <a:pt x="7619" y="195579"/>
                  </a:lnTo>
                  <a:lnTo>
                    <a:pt x="7619" y="190499"/>
                  </a:lnTo>
                  <a:close/>
                </a:path>
                <a:path w="7619" h="220979">
                  <a:moveTo>
                    <a:pt x="7619" y="184149"/>
                  </a:moveTo>
                  <a:lnTo>
                    <a:pt x="0" y="184149"/>
                  </a:lnTo>
                  <a:lnTo>
                    <a:pt x="0" y="189229"/>
                  </a:lnTo>
                  <a:lnTo>
                    <a:pt x="7619" y="189229"/>
                  </a:lnTo>
                  <a:lnTo>
                    <a:pt x="7619" y="184149"/>
                  </a:lnTo>
                  <a:close/>
                </a:path>
                <a:path w="7619" h="220979">
                  <a:moveTo>
                    <a:pt x="7619" y="176529"/>
                  </a:moveTo>
                  <a:lnTo>
                    <a:pt x="0" y="176529"/>
                  </a:lnTo>
                  <a:lnTo>
                    <a:pt x="0" y="182879"/>
                  </a:lnTo>
                  <a:lnTo>
                    <a:pt x="7619" y="182879"/>
                  </a:lnTo>
                  <a:lnTo>
                    <a:pt x="7619" y="176529"/>
                  </a:lnTo>
                  <a:close/>
                </a:path>
                <a:path w="7619" h="220979">
                  <a:moveTo>
                    <a:pt x="7619" y="171449"/>
                  </a:moveTo>
                  <a:lnTo>
                    <a:pt x="0" y="171449"/>
                  </a:lnTo>
                  <a:lnTo>
                    <a:pt x="0" y="175259"/>
                  </a:lnTo>
                  <a:lnTo>
                    <a:pt x="7619" y="175259"/>
                  </a:lnTo>
                  <a:lnTo>
                    <a:pt x="7619" y="171449"/>
                  </a:lnTo>
                  <a:close/>
                </a:path>
                <a:path w="7619" h="220979">
                  <a:moveTo>
                    <a:pt x="7619" y="163829"/>
                  </a:moveTo>
                  <a:lnTo>
                    <a:pt x="0" y="163829"/>
                  </a:lnTo>
                  <a:lnTo>
                    <a:pt x="0" y="170179"/>
                  </a:lnTo>
                  <a:lnTo>
                    <a:pt x="7619" y="170179"/>
                  </a:lnTo>
                  <a:lnTo>
                    <a:pt x="7619" y="163829"/>
                  </a:lnTo>
                  <a:close/>
                </a:path>
                <a:path w="7619" h="220979">
                  <a:moveTo>
                    <a:pt x="7619" y="158749"/>
                  </a:moveTo>
                  <a:lnTo>
                    <a:pt x="0" y="158749"/>
                  </a:lnTo>
                  <a:lnTo>
                    <a:pt x="0" y="162559"/>
                  </a:lnTo>
                  <a:lnTo>
                    <a:pt x="7619" y="162559"/>
                  </a:lnTo>
                  <a:lnTo>
                    <a:pt x="7619" y="158749"/>
                  </a:lnTo>
                  <a:close/>
                </a:path>
                <a:path w="7619" h="220979">
                  <a:moveTo>
                    <a:pt x="7619" y="138429"/>
                  </a:moveTo>
                  <a:lnTo>
                    <a:pt x="0" y="138429"/>
                  </a:lnTo>
                  <a:lnTo>
                    <a:pt x="0" y="157479"/>
                  </a:lnTo>
                  <a:lnTo>
                    <a:pt x="7619" y="157479"/>
                  </a:lnTo>
                  <a:lnTo>
                    <a:pt x="7619" y="138429"/>
                  </a:lnTo>
                  <a:close/>
                </a:path>
                <a:path w="7619" h="220979">
                  <a:moveTo>
                    <a:pt x="7619" y="133349"/>
                  </a:moveTo>
                  <a:lnTo>
                    <a:pt x="0" y="133349"/>
                  </a:lnTo>
                  <a:lnTo>
                    <a:pt x="0" y="137159"/>
                  </a:lnTo>
                  <a:lnTo>
                    <a:pt x="7619" y="137159"/>
                  </a:lnTo>
                  <a:lnTo>
                    <a:pt x="7619" y="133349"/>
                  </a:lnTo>
                  <a:close/>
                </a:path>
                <a:path w="7619" h="220979">
                  <a:moveTo>
                    <a:pt x="7619" y="126999"/>
                  </a:moveTo>
                  <a:lnTo>
                    <a:pt x="0" y="126999"/>
                  </a:lnTo>
                  <a:lnTo>
                    <a:pt x="0" y="132079"/>
                  </a:lnTo>
                  <a:lnTo>
                    <a:pt x="7619" y="132079"/>
                  </a:lnTo>
                  <a:lnTo>
                    <a:pt x="7619" y="126999"/>
                  </a:lnTo>
                  <a:close/>
                </a:path>
                <a:path w="7619" h="220979">
                  <a:moveTo>
                    <a:pt x="7619" y="123189"/>
                  </a:moveTo>
                  <a:lnTo>
                    <a:pt x="0" y="123189"/>
                  </a:lnTo>
                  <a:lnTo>
                    <a:pt x="0" y="125729"/>
                  </a:lnTo>
                  <a:lnTo>
                    <a:pt x="7619" y="125729"/>
                  </a:lnTo>
                  <a:lnTo>
                    <a:pt x="7619" y="123189"/>
                  </a:lnTo>
                  <a:close/>
                </a:path>
              </a:pathLst>
            </a:custGeom>
            <a:solidFill>
              <a:srgbClr val="9100EC"/>
            </a:solidFill>
          </p:spPr>
          <p:txBody>
            <a:bodyPr bIns="0" lIns="0" rIns="0" rtlCol="0" tIns="0" wrap="square"/>
            <a:p/>
          </p:txBody>
        </p:sp>
        <p:sp>
          <p:nvSpPr>
            <p:cNvPr id="1050129" name="object 1432"/>
            <p:cNvSpPr/>
            <p:nvPr/>
          </p:nvSpPr>
          <p:spPr>
            <a:xfrm>
              <a:off x="1267459" y="6062979"/>
              <a:ext cx="7620" cy="259079"/>
            </a:xfrm>
            <a:custGeom>
              <a:avLst/>
              <a:ahLst/>
              <a:rect l="l" t="t" r="r" b="b"/>
              <a:pathLst>
                <a:path w="7619" h="259079">
                  <a:moveTo>
                    <a:pt x="7620" y="125730"/>
                  </a:moveTo>
                  <a:lnTo>
                    <a:pt x="0" y="125730"/>
                  </a:lnTo>
                  <a:lnTo>
                    <a:pt x="0" y="139700"/>
                  </a:lnTo>
                  <a:lnTo>
                    <a:pt x="7620" y="139700"/>
                  </a:lnTo>
                  <a:lnTo>
                    <a:pt x="7620" y="125730"/>
                  </a:lnTo>
                  <a:close/>
                </a:path>
                <a:path w="7619" h="259079">
                  <a:moveTo>
                    <a:pt x="7620" y="119380"/>
                  </a:moveTo>
                  <a:lnTo>
                    <a:pt x="0" y="119380"/>
                  </a:lnTo>
                  <a:lnTo>
                    <a:pt x="0" y="124460"/>
                  </a:lnTo>
                  <a:lnTo>
                    <a:pt x="7620" y="124460"/>
                  </a:lnTo>
                  <a:lnTo>
                    <a:pt x="7620" y="119380"/>
                  </a:lnTo>
                  <a:close/>
                </a:path>
                <a:path w="7619" h="259079">
                  <a:moveTo>
                    <a:pt x="7620" y="113030"/>
                  </a:moveTo>
                  <a:lnTo>
                    <a:pt x="0" y="113030"/>
                  </a:lnTo>
                  <a:lnTo>
                    <a:pt x="0" y="118110"/>
                  </a:lnTo>
                  <a:lnTo>
                    <a:pt x="7620" y="118110"/>
                  </a:lnTo>
                  <a:lnTo>
                    <a:pt x="7620" y="113030"/>
                  </a:lnTo>
                  <a:close/>
                </a:path>
                <a:path w="7619" h="259079">
                  <a:moveTo>
                    <a:pt x="7620" y="106680"/>
                  </a:moveTo>
                  <a:lnTo>
                    <a:pt x="0" y="106680"/>
                  </a:lnTo>
                  <a:lnTo>
                    <a:pt x="0" y="111760"/>
                  </a:lnTo>
                  <a:lnTo>
                    <a:pt x="7620" y="111760"/>
                  </a:lnTo>
                  <a:lnTo>
                    <a:pt x="7620" y="106680"/>
                  </a:lnTo>
                  <a:close/>
                </a:path>
                <a:path w="7619" h="259079">
                  <a:moveTo>
                    <a:pt x="7620" y="100330"/>
                  </a:moveTo>
                  <a:lnTo>
                    <a:pt x="0" y="100330"/>
                  </a:lnTo>
                  <a:lnTo>
                    <a:pt x="0" y="105410"/>
                  </a:lnTo>
                  <a:lnTo>
                    <a:pt x="7620" y="105410"/>
                  </a:lnTo>
                  <a:lnTo>
                    <a:pt x="7620" y="100330"/>
                  </a:lnTo>
                  <a:close/>
                </a:path>
                <a:path w="7619" h="259079">
                  <a:moveTo>
                    <a:pt x="7620" y="93980"/>
                  </a:moveTo>
                  <a:lnTo>
                    <a:pt x="0" y="93980"/>
                  </a:lnTo>
                  <a:lnTo>
                    <a:pt x="0" y="99060"/>
                  </a:lnTo>
                  <a:lnTo>
                    <a:pt x="7620" y="99060"/>
                  </a:lnTo>
                  <a:lnTo>
                    <a:pt x="7620" y="93980"/>
                  </a:lnTo>
                  <a:close/>
                </a:path>
                <a:path w="7619" h="259079">
                  <a:moveTo>
                    <a:pt x="7620" y="87630"/>
                  </a:moveTo>
                  <a:lnTo>
                    <a:pt x="0" y="87630"/>
                  </a:lnTo>
                  <a:lnTo>
                    <a:pt x="0" y="92710"/>
                  </a:lnTo>
                  <a:lnTo>
                    <a:pt x="7620" y="92710"/>
                  </a:lnTo>
                  <a:lnTo>
                    <a:pt x="7620" y="87630"/>
                  </a:lnTo>
                  <a:close/>
                </a:path>
                <a:path w="7619" h="259079">
                  <a:moveTo>
                    <a:pt x="7620" y="81280"/>
                  </a:moveTo>
                  <a:lnTo>
                    <a:pt x="0" y="81280"/>
                  </a:lnTo>
                  <a:lnTo>
                    <a:pt x="0" y="86360"/>
                  </a:lnTo>
                  <a:lnTo>
                    <a:pt x="7620" y="86360"/>
                  </a:lnTo>
                  <a:lnTo>
                    <a:pt x="7620" y="81280"/>
                  </a:lnTo>
                  <a:close/>
                </a:path>
                <a:path w="7619" h="259079">
                  <a:moveTo>
                    <a:pt x="7620" y="74930"/>
                  </a:moveTo>
                  <a:lnTo>
                    <a:pt x="0" y="74930"/>
                  </a:lnTo>
                  <a:lnTo>
                    <a:pt x="0" y="80010"/>
                  </a:lnTo>
                  <a:lnTo>
                    <a:pt x="7620" y="80010"/>
                  </a:lnTo>
                  <a:lnTo>
                    <a:pt x="7620" y="74930"/>
                  </a:lnTo>
                  <a:close/>
                </a:path>
                <a:path w="7619" h="259079">
                  <a:moveTo>
                    <a:pt x="7620" y="68580"/>
                  </a:moveTo>
                  <a:lnTo>
                    <a:pt x="0" y="68580"/>
                  </a:lnTo>
                  <a:lnTo>
                    <a:pt x="0" y="73660"/>
                  </a:lnTo>
                  <a:lnTo>
                    <a:pt x="7620" y="73660"/>
                  </a:lnTo>
                  <a:lnTo>
                    <a:pt x="7620" y="68580"/>
                  </a:lnTo>
                  <a:close/>
                </a:path>
                <a:path w="7619" h="259079">
                  <a:moveTo>
                    <a:pt x="7620" y="62230"/>
                  </a:moveTo>
                  <a:lnTo>
                    <a:pt x="0" y="62230"/>
                  </a:lnTo>
                  <a:lnTo>
                    <a:pt x="0" y="67310"/>
                  </a:lnTo>
                  <a:lnTo>
                    <a:pt x="7620" y="67310"/>
                  </a:lnTo>
                  <a:lnTo>
                    <a:pt x="7620" y="62230"/>
                  </a:lnTo>
                  <a:close/>
                </a:path>
                <a:path w="7619" h="259079">
                  <a:moveTo>
                    <a:pt x="7620" y="55880"/>
                  </a:moveTo>
                  <a:lnTo>
                    <a:pt x="0" y="55880"/>
                  </a:lnTo>
                  <a:lnTo>
                    <a:pt x="0" y="60960"/>
                  </a:lnTo>
                  <a:lnTo>
                    <a:pt x="7620" y="60960"/>
                  </a:lnTo>
                  <a:lnTo>
                    <a:pt x="7620" y="55880"/>
                  </a:lnTo>
                  <a:close/>
                </a:path>
                <a:path w="7619" h="259079">
                  <a:moveTo>
                    <a:pt x="7620" y="49530"/>
                  </a:moveTo>
                  <a:lnTo>
                    <a:pt x="0" y="49530"/>
                  </a:lnTo>
                  <a:lnTo>
                    <a:pt x="0" y="54610"/>
                  </a:lnTo>
                  <a:lnTo>
                    <a:pt x="7620" y="54610"/>
                  </a:lnTo>
                  <a:lnTo>
                    <a:pt x="7620" y="49530"/>
                  </a:lnTo>
                  <a:close/>
                </a:path>
                <a:path w="7619" h="259079">
                  <a:moveTo>
                    <a:pt x="7620" y="43180"/>
                  </a:moveTo>
                  <a:lnTo>
                    <a:pt x="0" y="43180"/>
                  </a:lnTo>
                  <a:lnTo>
                    <a:pt x="0" y="48260"/>
                  </a:lnTo>
                  <a:lnTo>
                    <a:pt x="7620" y="48260"/>
                  </a:lnTo>
                  <a:lnTo>
                    <a:pt x="7620" y="43180"/>
                  </a:lnTo>
                  <a:close/>
                </a:path>
                <a:path w="7619" h="259079">
                  <a:moveTo>
                    <a:pt x="7620" y="36830"/>
                  </a:moveTo>
                  <a:lnTo>
                    <a:pt x="0" y="36830"/>
                  </a:lnTo>
                  <a:lnTo>
                    <a:pt x="0" y="41910"/>
                  </a:lnTo>
                  <a:lnTo>
                    <a:pt x="7620" y="41910"/>
                  </a:lnTo>
                  <a:lnTo>
                    <a:pt x="7620" y="36830"/>
                  </a:lnTo>
                  <a:close/>
                </a:path>
                <a:path w="7619" h="259079">
                  <a:moveTo>
                    <a:pt x="7620" y="30480"/>
                  </a:moveTo>
                  <a:lnTo>
                    <a:pt x="0" y="30480"/>
                  </a:lnTo>
                  <a:lnTo>
                    <a:pt x="0" y="35560"/>
                  </a:lnTo>
                  <a:lnTo>
                    <a:pt x="7620" y="35560"/>
                  </a:lnTo>
                  <a:lnTo>
                    <a:pt x="7620" y="30480"/>
                  </a:lnTo>
                  <a:close/>
                </a:path>
                <a:path w="7619" h="259079">
                  <a:moveTo>
                    <a:pt x="7620" y="24130"/>
                  </a:moveTo>
                  <a:lnTo>
                    <a:pt x="0" y="24130"/>
                  </a:lnTo>
                  <a:lnTo>
                    <a:pt x="0" y="29210"/>
                  </a:lnTo>
                  <a:lnTo>
                    <a:pt x="7620" y="29210"/>
                  </a:lnTo>
                  <a:lnTo>
                    <a:pt x="7620" y="24130"/>
                  </a:lnTo>
                  <a:close/>
                </a:path>
                <a:path w="7619" h="259079">
                  <a:moveTo>
                    <a:pt x="7620" y="17780"/>
                  </a:moveTo>
                  <a:lnTo>
                    <a:pt x="0" y="17780"/>
                  </a:lnTo>
                  <a:lnTo>
                    <a:pt x="0" y="22860"/>
                  </a:lnTo>
                  <a:lnTo>
                    <a:pt x="7620" y="22860"/>
                  </a:lnTo>
                  <a:lnTo>
                    <a:pt x="7620" y="17780"/>
                  </a:lnTo>
                  <a:close/>
                </a:path>
                <a:path w="7619" h="259079">
                  <a:moveTo>
                    <a:pt x="6350" y="10160"/>
                  </a:moveTo>
                  <a:lnTo>
                    <a:pt x="5080" y="10160"/>
                  </a:lnTo>
                  <a:lnTo>
                    <a:pt x="5080" y="11430"/>
                  </a:lnTo>
                  <a:lnTo>
                    <a:pt x="0" y="11430"/>
                  </a:lnTo>
                  <a:lnTo>
                    <a:pt x="0" y="16510"/>
                  </a:lnTo>
                  <a:lnTo>
                    <a:pt x="7620" y="16510"/>
                  </a:lnTo>
                  <a:lnTo>
                    <a:pt x="7620" y="12700"/>
                  </a:lnTo>
                  <a:lnTo>
                    <a:pt x="6350" y="12700"/>
                  </a:lnTo>
                  <a:lnTo>
                    <a:pt x="6350" y="10160"/>
                  </a:lnTo>
                  <a:close/>
                </a:path>
                <a:path w="7619" h="259079">
                  <a:moveTo>
                    <a:pt x="3809" y="5080"/>
                  </a:moveTo>
                  <a:lnTo>
                    <a:pt x="0" y="5080"/>
                  </a:lnTo>
                  <a:lnTo>
                    <a:pt x="0" y="10160"/>
                  </a:lnTo>
                  <a:lnTo>
                    <a:pt x="5080" y="10160"/>
                  </a:lnTo>
                  <a:lnTo>
                    <a:pt x="5080" y="8890"/>
                  </a:lnTo>
                  <a:lnTo>
                    <a:pt x="3809" y="8890"/>
                  </a:lnTo>
                  <a:lnTo>
                    <a:pt x="3809" y="5080"/>
                  </a:lnTo>
                  <a:close/>
                </a:path>
                <a:path w="7619" h="259079">
                  <a:moveTo>
                    <a:pt x="1270" y="0"/>
                  </a:moveTo>
                  <a:lnTo>
                    <a:pt x="0" y="0"/>
                  </a:lnTo>
                  <a:lnTo>
                    <a:pt x="0" y="3810"/>
                  </a:lnTo>
                  <a:lnTo>
                    <a:pt x="1270" y="3810"/>
                  </a:lnTo>
                  <a:lnTo>
                    <a:pt x="1270" y="0"/>
                  </a:lnTo>
                  <a:close/>
                </a:path>
                <a:path w="7619" h="259079">
                  <a:moveTo>
                    <a:pt x="2540" y="252730"/>
                  </a:moveTo>
                  <a:lnTo>
                    <a:pt x="0" y="252730"/>
                  </a:lnTo>
                  <a:lnTo>
                    <a:pt x="0" y="259080"/>
                  </a:lnTo>
                  <a:lnTo>
                    <a:pt x="1269" y="259080"/>
                  </a:lnTo>
                  <a:lnTo>
                    <a:pt x="1270" y="254000"/>
                  </a:lnTo>
                  <a:lnTo>
                    <a:pt x="2540" y="254000"/>
                  </a:lnTo>
                  <a:lnTo>
                    <a:pt x="2540" y="252730"/>
                  </a:lnTo>
                  <a:close/>
                </a:path>
                <a:path w="7619" h="259079">
                  <a:moveTo>
                    <a:pt x="5080" y="246380"/>
                  </a:moveTo>
                  <a:lnTo>
                    <a:pt x="0" y="246380"/>
                  </a:lnTo>
                  <a:lnTo>
                    <a:pt x="0" y="251460"/>
                  </a:lnTo>
                  <a:lnTo>
                    <a:pt x="2540" y="251460"/>
                  </a:lnTo>
                  <a:lnTo>
                    <a:pt x="2540" y="252730"/>
                  </a:lnTo>
                  <a:lnTo>
                    <a:pt x="3809" y="252730"/>
                  </a:lnTo>
                  <a:lnTo>
                    <a:pt x="3809" y="248920"/>
                  </a:lnTo>
                  <a:lnTo>
                    <a:pt x="5080" y="248920"/>
                  </a:lnTo>
                  <a:lnTo>
                    <a:pt x="5080" y="246380"/>
                  </a:lnTo>
                  <a:close/>
                </a:path>
                <a:path w="7619" h="259079">
                  <a:moveTo>
                    <a:pt x="7620" y="240030"/>
                  </a:moveTo>
                  <a:lnTo>
                    <a:pt x="0" y="240030"/>
                  </a:lnTo>
                  <a:lnTo>
                    <a:pt x="0" y="245110"/>
                  </a:lnTo>
                  <a:lnTo>
                    <a:pt x="5079" y="245110"/>
                  </a:lnTo>
                  <a:lnTo>
                    <a:pt x="5079" y="246380"/>
                  </a:lnTo>
                  <a:lnTo>
                    <a:pt x="6350" y="246380"/>
                  </a:lnTo>
                  <a:lnTo>
                    <a:pt x="6350" y="242570"/>
                  </a:lnTo>
                  <a:lnTo>
                    <a:pt x="7620" y="242570"/>
                  </a:lnTo>
                  <a:lnTo>
                    <a:pt x="7620" y="240030"/>
                  </a:lnTo>
                  <a:close/>
                </a:path>
                <a:path w="7619" h="259079">
                  <a:moveTo>
                    <a:pt x="7620" y="233680"/>
                  </a:moveTo>
                  <a:lnTo>
                    <a:pt x="0" y="233680"/>
                  </a:lnTo>
                  <a:lnTo>
                    <a:pt x="0" y="238760"/>
                  </a:lnTo>
                  <a:lnTo>
                    <a:pt x="7620" y="238760"/>
                  </a:lnTo>
                  <a:lnTo>
                    <a:pt x="7620" y="233680"/>
                  </a:lnTo>
                  <a:close/>
                </a:path>
                <a:path w="7619" h="259079">
                  <a:moveTo>
                    <a:pt x="7620" y="227330"/>
                  </a:moveTo>
                  <a:lnTo>
                    <a:pt x="0" y="227330"/>
                  </a:lnTo>
                  <a:lnTo>
                    <a:pt x="0" y="232410"/>
                  </a:lnTo>
                  <a:lnTo>
                    <a:pt x="7620" y="232410"/>
                  </a:lnTo>
                  <a:lnTo>
                    <a:pt x="7620" y="227330"/>
                  </a:lnTo>
                  <a:close/>
                </a:path>
                <a:path w="7619" h="259079">
                  <a:moveTo>
                    <a:pt x="7620" y="220980"/>
                  </a:moveTo>
                  <a:lnTo>
                    <a:pt x="0" y="220980"/>
                  </a:lnTo>
                  <a:lnTo>
                    <a:pt x="0" y="226060"/>
                  </a:lnTo>
                  <a:lnTo>
                    <a:pt x="7620" y="226060"/>
                  </a:lnTo>
                  <a:lnTo>
                    <a:pt x="7620" y="220980"/>
                  </a:lnTo>
                  <a:close/>
                </a:path>
                <a:path w="7619" h="259079">
                  <a:moveTo>
                    <a:pt x="7620" y="214630"/>
                  </a:moveTo>
                  <a:lnTo>
                    <a:pt x="0" y="214630"/>
                  </a:lnTo>
                  <a:lnTo>
                    <a:pt x="0" y="219710"/>
                  </a:lnTo>
                  <a:lnTo>
                    <a:pt x="7620" y="219710"/>
                  </a:lnTo>
                  <a:lnTo>
                    <a:pt x="7620" y="214630"/>
                  </a:lnTo>
                  <a:close/>
                </a:path>
                <a:path w="7619" h="259079">
                  <a:moveTo>
                    <a:pt x="7620" y="208280"/>
                  </a:moveTo>
                  <a:lnTo>
                    <a:pt x="0" y="208280"/>
                  </a:lnTo>
                  <a:lnTo>
                    <a:pt x="0" y="213360"/>
                  </a:lnTo>
                  <a:lnTo>
                    <a:pt x="7620" y="213360"/>
                  </a:lnTo>
                  <a:lnTo>
                    <a:pt x="7620" y="208280"/>
                  </a:lnTo>
                  <a:close/>
                </a:path>
                <a:path w="7619" h="259079">
                  <a:moveTo>
                    <a:pt x="7620" y="201930"/>
                  </a:moveTo>
                  <a:lnTo>
                    <a:pt x="0" y="201930"/>
                  </a:lnTo>
                  <a:lnTo>
                    <a:pt x="0" y="207010"/>
                  </a:lnTo>
                  <a:lnTo>
                    <a:pt x="7620" y="207010"/>
                  </a:lnTo>
                  <a:lnTo>
                    <a:pt x="7620" y="201930"/>
                  </a:lnTo>
                  <a:close/>
                </a:path>
                <a:path w="7619" h="259079">
                  <a:moveTo>
                    <a:pt x="7620" y="194310"/>
                  </a:moveTo>
                  <a:lnTo>
                    <a:pt x="0" y="194310"/>
                  </a:lnTo>
                  <a:lnTo>
                    <a:pt x="0" y="200660"/>
                  </a:lnTo>
                  <a:lnTo>
                    <a:pt x="7620" y="200660"/>
                  </a:lnTo>
                  <a:lnTo>
                    <a:pt x="7620" y="194310"/>
                  </a:lnTo>
                  <a:close/>
                </a:path>
                <a:path w="7619" h="259079">
                  <a:moveTo>
                    <a:pt x="7620" y="189230"/>
                  </a:moveTo>
                  <a:lnTo>
                    <a:pt x="0" y="189230"/>
                  </a:lnTo>
                  <a:lnTo>
                    <a:pt x="0" y="193040"/>
                  </a:lnTo>
                  <a:lnTo>
                    <a:pt x="7620" y="193040"/>
                  </a:lnTo>
                  <a:lnTo>
                    <a:pt x="7620" y="189230"/>
                  </a:lnTo>
                  <a:close/>
                </a:path>
                <a:path w="7619" h="259079">
                  <a:moveTo>
                    <a:pt x="7620" y="181610"/>
                  </a:moveTo>
                  <a:lnTo>
                    <a:pt x="0" y="181610"/>
                  </a:lnTo>
                  <a:lnTo>
                    <a:pt x="0" y="187960"/>
                  </a:lnTo>
                  <a:lnTo>
                    <a:pt x="7620" y="187960"/>
                  </a:lnTo>
                  <a:lnTo>
                    <a:pt x="7620" y="181610"/>
                  </a:lnTo>
                  <a:close/>
                </a:path>
                <a:path w="7619" h="259079">
                  <a:moveTo>
                    <a:pt x="7620" y="176530"/>
                  </a:moveTo>
                  <a:lnTo>
                    <a:pt x="0" y="176530"/>
                  </a:lnTo>
                  <a:lnTo>
                    <a:pt x="0" y="180340"/>
                  </a:lnTo>
                  <a:lnTo>
                    <a:pt x="7620" y="180340"/>
                  </a:lnTo>
                  <a:lnTo>
                    <a:pt x="7620" y="176530"/>
                  </a:lnTo>
                  <a:close/>
                </a:path>
                <a:path w="7619" h="259079">
                  <a:moveTo>
                    <a:pt x="7620" y="156210"/>
                  </a:moveTo>
                  <a:lnTo>
                    <a:pt x="0" y="156210"/>
                  </a:lnTo>
                  <a:lnTo>
                    <a:pt x="0" y="175260"/>
                  </a:lnTo>
                  <a:lnTo>
                    <a:pt x="7620" y="175260"/>
                  </a:lnTo>
                  <a:lnTo>
                    <a:pt x="7620" y="156210"/>
                  </a:lnTo>
                  <a:close/>
                </a:path>
                <a:path w="7619" h="259079">
                  <a:moveTo>
                    <a:pt x="7620" y="151130"/>
                  </a:moveTo>
                  <a:lnTo>
                    <a:pt x="0" y="151130"/>
                  </a:lnTo>
                  <a:lnTo>
                    <a:pt x="0" y="154940"/>
                  </a:lnTo>
                  <a:lnTo>
                    <a:pt x="7620" y="154940"/>
                  </a:lnTo>
                  <a:lnTo>
                    <a:pt x="7620" y="151130"/>
                  </a:lnTo>
                  <a:close/>
                </a:path>
                <a:path w="7619" h="259079">
                  <a:moveTo>
                    <a:pt x="7620" y="144780"/>
                  </a:moveTo>
                  <a:lnTo>
                    <a:pt x="0" y="144780"/>
                  </a:lnTo>
                  <a:lnTo>
                    <a:pt x="0" y="149860"/>
                  </a:lnTo>
                  <a:lnTo>
                    <a:pt x="7620" y="149860"/>
                  </a:lnTo>
                  <a:lnTo>
                    <a:pt x="7620" y="144780"/>
                  </a:lnTo>
                  <a:close/>
                </a:path>
                <a:path w="7619" h="259079">
                  <a:moveTo>
                    <a:pt x="7620" y="140970"/>
                  </a:moveTo>
                  <a:lnTo>
                    <a:pt x="0" y="140970"/>
                  </a:lnTo>
                  <a:lnTo>
                    <a:pt x="0" y="143510"/>
                  </a:lnTo>
                  <a:lnTo>
                    <a:pt x="7620" y="143510"/>
                  </a:lnTo>
                  <a:lnTo>
                    <a:pt x="7620" y="140970"/>
                  </a:lnTo>
                  <a:close/>
                </a:path>
              </a:pathLst>
            </a:custGeom>
            <a:solidFill>
              <a:srgbClr val="9000EC"/>
            </a:solidFill>
          </p:spPr>
          <p:txBody>
            <a:bodyPr bIns="0" lIns="0" rIns="0" rtlCol="0" tIns="0" wrap="square"/>
            <a:p/>
          </p:txBody>
        </p:sp>
        <p:sp>
          <p:nvSpPr>
            <p:cNvPr id="1050130" name="object 1433"/>
            <p:cNvSpPr/>
            <p:nvPr/>
          </p:nvSpPr>
          <p:spPr>
            <a:xfrm>
              <a:off x="1261109" y="5788659"/>
              <a:ext cx="6350" cy="544830"/>
            </a:xfrm>
            <a:custGeom>
              <a:avLst/>
              <a:ahLst/>
              <a:rect l="l" t="t" r="r" b="b"/>
              <a:pathLst>
                <a:path w="6350" h="544829">
                  <a:moveTo>
                    <a:pt x="1270" y="0"/>
                  </a:moveTo>
                  <a:lnTo>
                    <a:pt x="0" y="0"/>
                  </a:lnTo>
                  <a:lnTo>
                    <a:pt x="0" y="16509"/>
                  </a:lnTo>
                  <a:lnTo>
                    <a:pt x="2540" y="16509"/>
                  </a:lnTo>
                  <a:lnTo>
                    <a:pt x="2540" y="8889"/>
                  </a:lnTo>
                  <a:lnTo>
                    <a:pt x="1270" y="8889"/>
                  </a:lnTo>
                  <a:lnTo>
                    <a:pt x="1270" y="0"/>
                  </a:lnTo>
                  <a:close/>
                </a:path>
                <a:path w="6350" h="544829">
                  <a:moveTo>
                    <a:pt x="2540" y="16509"/>
                  </a:moveTo>
                  <a:lnTo>
                    <a:pt x="0" y="16509"/>
                  </a:lnTo>
                  <a:lnTo>
                    <a:pt x="0" y="19049"/>
                  </a:lnTo>
                  <a:lnTo>
                    <a:pt x="2540" y="19049"/>
                  </a:lnTo>
                  <a:lnTo>
                    <a:pt x="2540" y="16509"/>
                  </a:lnTo>
                  <a:close/>
                </a:path>
                <a:path w="6350" h="544829">
                  <a:moveTo>
                    <a:pt x="3809" y="19050"/>
                  </a:moveTo>
                  <a:lnTo>
                    <a:pt x="0" y="19050"/>
                  </a:lnTo>
                  <a:lnTo>
                    <a:pt x="0" y="25399"/>
                  </a:lnTo>
                  <a:lnTo>
                    <a:pt x="3809" y="25399"/>
                  </a:lnTo>
                  <a:lnTo>
                    <a:pt x="3809" y="19050"/>
                  </a:lnTo>
                  <a:close/>
                </a:path>
                <a:path w="6350" h="544829">
                  <a:moveTo>
                    <a:pt x="3809" y="25400"/>
                  </a:moveTo>
                  <a:lnTo>
                    <a:pt x="0" y="25400"/>
                  </a:lnTo>
                  <a:lnTo>
                    <a:pt x="0" y="29209"/>
                  </a:lnTo>
                  <a:lnTo>
                    <a:pt x="5079" y="29209"/>
                  </a:lnTo>
                  <a:lnTo>
                    <a:pt x="5079" y="27939"/>
                  </a:lnTo>
                  <a:lnTo>
                    <a:pt x="3809" y="27939"/>
                  </a:lnTo>
                  <a:lnTo>
                    <a:pt x="3809" y="25400"/>
                  </a:lnTo>
                  <a:close/>
                </a:path>
                <a:path w="6350" h="544829">
                  <a:moveTo>
                    <a:pt x="5080" y="29209"/>
                  </a:moveTo>
                  <a:lnTo>
                    <a:pt x="0" y="29209"/>
                  </a:lnTo>
                  <a:lnTo>
                    <a:pt x="0" y="33019"/>
                  </a:lnTo>
                  <a:lnTo>
                    <a:pt x="5080" y="33019"/>
                  </a:lnTo>
                  <a:lnTo>
                    <a:pt x="5080" y="29209"/>
                  </a:lnTo>
                  <a:close/>
                </a:path>
                <a:path w="6350" h="544829">
                  <a:moveTo>
                    <a:pt x="6350" y="400049"/>
                  </a:moveTo>
                  <a:lnTo>
                    <a:pt x="0" y="400049"/>
                  </a:lnTo>
                  <a:lnTo>
                    <a:pt x="0" y="414019"/>
                  </a:lnTo>
                  <a:lnTo>
                    <a:pt x="6350" y="414019"/>
                  </a:lnTo>
                  <a:lnTo>
                    <a:pt x="6350" y="400049"/>
                  </a:lnTo>
                  <a:close/>
                </a:path>
                <a:path w="6350" h="544829">
                  <a:moveTo>
                    <a:pt x="6350" y="393699"/>
                  </a:moveTo>
                  <a:lnTo>
                    <a:pt x="0" y="393699"/>
                  </a:lnTo>
                  <a:lnTo>
                    <a:pt x="0" y="398779"/>
                  </a:lnTo>
                  <a:lnTo>
                    <a:pt x="6350" y="398779"/>
                  </a:lnTo>
                  <a:lnTo>
                    <a:pt x="6350" y="393699"/>
                  </a:lnTo>
                  <a:close/>
                </a:path>
                <a:path w="6350" h="544829">
                  <a:moveTo>
                    <a:pt x="6350" y="387349"/>
                  </a:moveTo>
                  <a:lnTo>
                    <a:pt x="0" y="387349"/>
                  </a:lnTo>
                  <a:lnTo>
                    <a:pt x="0" y="392429"/>
                  </a:lnTo>
                  <a:lnTo>
                    <a:pt x="6350" y="392429"/>
                  </a:lnTo>
                  <a:lnTo>
                    <a:pt x="6350" y="387349"/>
                  </a:lnTo>
                  <a:close/>
                </a:path>
                <a:path w="6350" h="544829">
                  <a:moveTo>
                    <a:pt x="6350" y="380999"/>
                  </a:moveTo>
                  <a:lnTo>
                    <a:pt x="0" y="380999"/>
                  </a:lnTo>
                  <a:lnTo>
                    <a:pt x="0" y="386079"/>
                  </a:lnTo>
                  <a:lnTo>
                    <a:pt x="6350" y="386079"/>
                  </a:lnTo>
                  <a:lnTo>
                    <a:pt x="6350" y="380999"/>
                  </a:lnTo>
                  <a:close/>
                </a:path>
                <a:path w="6350" h="544829">
                  <a:moveTo>
                    <a:pt x="6350" y="374649"/>
                  </a:moveTo>
                  <a:lnTo>
                    <a:pt x="0" y="374649"/>
                  </a:lnTo>
                  <a:lnTo>
                    <a:pt x="0" y="379729"/>
                  </a:lnTo>
                  <a:lnTo>
                    <a:pt x="6350" y="379729"/>
                  </a:lnTo>
                  <a:lnTo>
                    <a:pt x="6350" y="374649"/>
                  </a:lnTo>
                  <a:close/>
                </a:path>
                <a:path w="6350" h="544829">
                  <a:moveTo>
                    <a:pt x="6350" y="368299"/>
                  </a:moveTo>
                  <a:lnTo>
                    <a:pt x="0" y="368299"/>
                  </a:lnTo>
                  <a:lnTo>
                    <a:pt x="0" y="373379"/>
                  </a:lnTo>
                  <a:lnTo>
                    <a:pt x="6350" y="373379"/>
                  </a:lnTo>
                  <a:lnTo>
                    <a:pt x="6350" y="368299"/>
                  </a:lnTo>
                  <a:close/>
                </a:path>
                <a:path w="6350" h="544829">
                  <a:moveTo>
                    <a:pt x="6350" y="361949"/>
                  </a:moveTo>
                  <a:lnTo>
                    <a:pt x="0" y="361949"/>
                  </a:lnTo>
                  <a:lnTo>
                    <a:pt x="0" y="367029"/>
                  </a:lnTo>
                  <a:lnTo>
                    <a:pt x="6350" y="367029"/>
                  </a:lnTo>
                  <a:lnTo>
                    <a:pt x="6350" y="361949"/>
                  </a:lnTo>
                  <a:close/>
                </a:path>
                <a:path w="6350" h="544829">
                  <a:moveTo>
                    <a:pt x="6350" y="355599"/>
                  </a:moveTo>
                  <a:lnTo>
                    <a:pt x="0" y="355599"/>
                  </a:lnTo>
                  <a:lnTo>
                    <a:pt x="0" y="360679"/>
                  </a:lnTo>
                  <a:lnTo>
                    <a:pt x="6350" y="360679"/>
                  </a:lnTo>
                  <a:lnTo>
                    <a:pt x="6350" y="355599"/>
                  </a:lnTo>
                  <a:close/>
                </a:path>
                <a:path w="6350" h="544829">
                  <a:moveTo>
                    <a:pt x="6350" y="349249"/>
                  </a:moveTo>
                  <a:lnTo>
                    <a:pt x="0" y="349249"/>
                  </a:lnTo>
                  <a:lnTo>
                    <a:pt x="0" y="354329"/>
                  </a:lnTo>
                  <a:lnTo>
                    <a:pt x="6350" y="354329"/>
                  </a:lnTo>
                  <a:lnTo>
                    <a:pt x="6350" y="349249"/>
                  </a:lnTo>
                  <a:close/>
                </a:path>
                <a:path w="6350" h="544829">
                  <a:moveTo>
                    <a:pt x="6350" y="342899"/>
                  </a:moveTo>
                  <a:lnTo>
                    <a:pt x="0" y="342899"/>
                  </a:lnTo>
                  <a:lnTo>
                    <a:pt x="0" y="347979"/>
                  </a:lnTo>
                  <a:lnTo>
                    <a:pt x="6350" y="347979"/>
                  </a:lnTo>
                  <a:lnTo>
                    <a:pt x="6350" y="342899"/>
                  </a:lnTo>
                  <a:close/>
                </a:path>
                <a:path w="6350" h="544829">
                  <a:moveTo>
                    <a:pt x="6350" y="336549"/>
                  </a:moveTo>
                  <a:lnTo>
                    <a:pt x="0" y="336549"/>
                  </a:lnTo>
                  <a:lnTo>
                    <a:pt x="0" y="341629"/>
                  </a:lnTo>
                  <a:lnTo>
                    <a:pt x="6350" y="341629"/>
                  </a:lnTo>
                  <a:lnTo>
                    <a:pt x="6350" y="336549"/>
                  </a:lnTo>
                  <a:close/>
                </a:path>
                <a:path w="6350" h="544829">
                  <a:moveTo>
                    <a:pt x="6350" y="330199"/>
                  </a:moveTo>
                  <a:lnTo>
                    <a:pt x="0" y="330199"/>
                  </a:lnTo>
                  <a:lnTo>
                    <a:pt x="0" y="335279"/>
                  </a:lnTo>
                  <a:lnTo>
                    <a:pt x="6350" y="335279"/>
                  </a:lnTo>
                  <a:lnTo>
                    <a:pt x="6350" y="330199"/>
                  </a:lnTo>
                  <a:close/>
                </a:path>
                <a:path w="6350" h="544829">
                  <a:moveTo>
                    <a:pt x="6350" y="323849"/>
                  </a:moveTo>
                  <a:lnTo>
                    <a:pt x="0" y="323849"/>
                  </a:lnTo>
                  <a:lnTo>
                    <a:pt x="0" y="328929"/>
                  </a:lnTo>
                  <a:lnTo>
                    <a:pt x="6350" y="328929"/>
                  </a:lnTo>
                  <a:lnTo>
                    <a:pt x="6350" y="323849"/>
                  </a:lnTo>
                  <a:close/>
                </a:path>
                <a:path w="6350" h="544829">
                  <a:moveTo>
                    <a:pt x="6350" y="317499"/>
                  </a:moveTo>
                  <a:lnTo>
                    <a:pt x="0" y="317499"/>
                  </a:lnTo>
                  <a:lnTo>
                    <a:pt x="0" y="322579"/>
                  </a:lnTo>
                  <a:lnTo>
                    <a:pt x="6350" y="322579"/>
                  </a:lnTo>
                  <a:lnTo>
                    <a:pt x="6350" y="317499"/>
                  </a:lnTo>
                  <a:close/>
                </a:path>
                <a:path w="6350" h="544829">
                  <a:moveTo>
                    <a:pt x="6350" y="311149"/>
                  </a:moveTo>
                  <a:lnTo>
                    <a:pt x="0" y="311149"/>
                  </a:lnTo>
                  <a:lnTo>
                    <a:pt x="0" y="316229"/>
                  </a:lnTo>
                  <a:lnTo>
                    <a:pt x="6350" y="316229"/>
                  </a:lnTo>
                  <a:lnTo>
                    <a:pt x="6350" y="311149"/>
                  </a:lnTo>
                  <a:close/>
                </a:path>
                <a:path w="6350" h="544829">
                  <a:moveTo>
                    <a:pt x="6350" y="304799"/>
                  </a:moveTo>
                  <a:lnTo>
                    <a:pt x="0" y="304799"/>
                  </a:lnTo>
                  <a:lnTo>
                    <a:pt x="0" y="309879"/>
                  </a:lnTo>
                  <a:lnTo>
                    <a:pt x="6350" y="309879"/>
                  </a:lnTo>
                  <a:lnTo>
                    <a:pt x="6350" y="304799"/>
                  </a:lnTo>
                  <a:close/>
                </a:path>
                <a:path w="6350" h="544829">
                  <a:moveTo>
                    <a:pt x="6350" y="298449"/>
                  </a:moveTo>
                  <a:lnTo>
                    <a:pt x="0" y="298449"/>
                  </a:lnTo>
                  <a:lnTo>
                    <a:pt x="0" y="303529"/>
                  </a:lnTo>
                  <a:lnTo>
                    <a:pt x="6350" y="303529"/>
                  </a:lnTo>
                  <a:lnTo>
                    <a:pt x="6350" y="298449"/>
                  </a:lnTo>
                  <a:close/>
                </a:path>
                <a:path w="6350" h="544829">
                  <a:moveTo>
                    <a:pt x="6350" y="292099"/>
                  </a:moveTo>
                  <a:lnTo>
                    <a:pt x="0" y="292099"/>
                  </a:lnTo>
                  <a:lnTo>
                    <a:pt x="0" y="297179"/>
                  </a:lnTo>
                  <a:lnTo>
                    <a:pt x="6350" y="297179"/>
                  </a:lnTo>
                  <a:lnTo>
                    <a:pt x="6350" y="292099"/>
                  </a:lnTo>
                  <a:close/>
                </a:path>
                <a:path w="6350" h="544829">
                  <a:moveTo>
                    <a:pt x="6350" y="285749"/>
                  </a:moveTo>
                  <a:lnTo>
                    <a:pt x="0" y="285749"/>
                  </a:lnTo>
                  <a:lnTo>
                    <a:pt x="0" y="290829"/>
                  </a:lnTo>
                  <a:lnTo>
                    <a:pt x="6350" y="290829"/>
                  </a:lnTo>
                  <a:lnTo>
                    <a:pt x="6350" y="285749"/>
                  </a:lnTo>
                  <a:close/>
                </a:path>
                <a:path w="6350" h="544829">
                  <a:moveTo>
                    <a:pt x="6350" y="279399"/>
                  </a:moveTo>
                  <a:lnTo>
                    <a:pt x="0" y="279399"/>
                  </a:lnTo>
                  <a:lnTo>
                    <a:pt x="0" y="284479"/>
                  </a:lnTo>
                  <a:lnTo>
                    <a:pt x="6350" y="284479"/>
                  </a:lnTo>
                  <a:lnTo>
                    <a:pt x="6350" y="279399"/>
                  </a:lnTo>
                  <a:close/>
                </a:path>
                <a:path w="6350" h="544829">
                  <a:moveTo>
                    <a:pt x="6350" y="271780"/>
                  </a:moveTo>
                  <a:lnTo>
                    <a:pt x="5079" y="271780"/>
                  </a:lnTo>
                  <a:lnTo>
                    <a:pt x="5080" y="273049"/>
                  </a:lnTo>
                  <a:lnTo>
                    <a:pt x="0" y="273049"/>
                  </a:lnTo>
                  <a:lnTo>
                    <a:pt x="0" y="278129"/>
                  </a:lnTo>
                  <a:lnTo>
                    <a:pt x="6350" y="278129"/>
                  </a:lnTo>
                  <a:lnTo>
                    <a:pt x="6350" y="271780"/>
                  </a:lnTo>
                  <a:close/>
                </a:path>
                <a:path w="6350" h="544829">
                  <a:moveTo>
                    <a:pt x="3809" y="266699"/>
                  </a:moveTo>
                  <a:lnTo>
                    <a:pt x="0" y="266699"/>
                  </a:lnTo>
                  <a:lnTo>
                    <a:pt x="0" y="271780"/>
                  </a:lnTo>
                  <a:lnTo>
                    <a:pt x="5079" y="271780"/>
                  </a:lnTo>
                  <a:lnTo>
                    <a:pt x="5079" y="270509"/>
                  </a:lnTo>
                  <a:lnTo>
                    <a:pt x="3809" y="270509"/>
                  </a:lnTo>
                  <a:lnTo>
                    <a:pt x="3809" y="266699"/>
                  </a:lnTo>
                  <a:close/>
                </a:path>
                <a:path w="6350" h="544829">
                  <a:moveTo>
                    <a:pt x="1270" y="261619"/>
                  </a:moveTo>
                  <a:lnTo>
                    <a:pt x="0" y="261619"/>
                  </a:lnTo>
                  <a:lnTo>
                    <a:pt x="0" y="265429"/>
                  </a:lnTo>
                  <a:lnTo>
                    <a:pt x="1270" y="265429"/>
                  </a:lnTo>
                  <a:lnTo>
                    <a:pt x="1270" y="261619"/>
                  </a:lnTo>
                  <a:close/>
                </a:path>
                <a:path w="6350" h="544829">
                  <a:moveTo>
                    <a:pt x="2540" y="539749"/>
                  </a:moveTo>
                  <a:lnTo>
                    <a:pt x="0" y="539749"/>
                  </a:lnTo>
                  <a:lnTo>
                    <a:pt x="0" y="544829"/>
                  </a:lnTo>
                  <a:lnTo>
                    <a:pt x="2540" y="544829"/>
                  </a:lnTo>
                  <a:lnTo>
                    <a:pt x="2540" y="539749"/>
                  </a:lnTo>
                  <a:close/>
                </a:path>
                <a:path w="6350" h="544829">
                  <a:moveTo>
                    <a:pt x="6350" y="533399"/>
                  </a:moveTo>
                  <a:lnTo>
                    <a:pt x="0" y="533399"/>
                  </a:lnTo>
                  <a:lnTo>
                    <a:pt x="0" y="538479"/>
                  </a:lnTo>
                  <a:lnTo>
                    <a:pt x="5080" y="538479"/>
                  </a:lnTo>
                  <a:lnTo>
                    <a:pt x="5079" y="534669"/>
                  </a:lnTo>
                  <a:lnTo>
                    <a:pt x="6350" y="534669"/>
                  </a:lnTo>
                  <a:lnTo>
                    <a:pt x="6350" y="533399"/>
                  </a:lnTo>
                  <a:close/>
                </a:path>
                <a:path w="6350" h="544829">
                  <a:moveTo>
                    <a:pt x="6350" y="527049"/>
                  </a:moveTo>
                  <a:lnTo>
                    <a:pt x="0" y="527049"/>
                  </a:lnTo>
                  <a:lnTo>
                    <a:pt x="0" y="532129"/>
                  </a:lnTo>
                  <a:lnTo>
                    <a:pt x="6350" y="532129"/>
                  </a:lnTo>
                  <a:lnTo>
                    <a:pt x="6350" y="527049"/>
                  </a:lnTo>
                  <a:close/>
                </a:path>
                <a:path w="6350" h="544829">
                  <a:moveTo>
                    <a:pt x="6350" y="520699"/>
                  </a:moveTo>
                  <a:lnTo>
                    <a:pt x="0" y="520699"/>
                  </a:lnTo>
                  <a:lnTo>
                    <a:pt x="0" y="525779"/>
                  </a:lnTo>
                  <a:lnTo>
                    <a:pt x="6350" y="525779"/>
                  </a:lnTo>
                  <a:lnTo>
                    <a:pt x="6350" y="520699"/>
                  </a:lnTo>
                  <a:close/>
                </a:path>
                <a:path w="6350" h="544829">
                  <a:moveTo>
                    <a:pt x="6350" y="514349"/>
                  </a:moveTo>
                  <a:lnTo>
                    <a:pt x="0" y="514349"/>
                  </a:lnTo>
                  <a:lnTo>
                    <a:pt x="0" y="519429"/>
                  </a:lnTo>
                  <a:lnTo>
                    <a:pt x="6350" y="519429"/>
                  </a:lnTo>
                  <a:lnTo>
                    <a:pt x="6350" y="514349"/>
                  </a:lnTo>
                  <a:close/>
                </a:path>
                <a:path w="6350" h="544829">
                  <a:moveTo>
                    <a:pt x="6350" y="507999"/>
                  </a:moveTo>
                  <a:lnTo>
                    <a:pt x="0" y="507999"/>
                  </a:lnTo>
                  <a:lnTo>
                    <a:pt x="0" y="513079"/>
                  </a:lnTo>
                  <a:lnTo>
                    <a:pt x="6350" y="513079"/>
                  </a:lnTo>
                  <a:lnTo>
                    <a:pt x="6350" y="507999"/>
                  </a:lnTo>
                  <a:close/>
                </a:path>
                <a:path w="6350" h="544829">
                  <a:moveTo>
                    <a:pt x="6350" y="501649"/>
                  </a:moveTo>
                  <a:lnTo>
                    <a:pt x="0" y="501649"/>
                  </a:lnTo>
                  <a:lnTo>
                    <a:pt x="0" y="506730"/>
                  </a:lnTo>
                  <a:lnTo>
                    <a:pt x="6350" y="506730"/>
                  </a:lnTo>
                  <a:lnTo>
                    <a:pt x="6350" y="501649"/>
                  </a:lnTo>
                  <a:close/>
                </a:path>
                <a:path w="6350" h="544829">
                  <a:moveTo>
                    <a:pt x="6350" y="495299"/>
                  </a:moveTo>
                  <a:lnTo>
                    <a:pt x="0" y="495299"/>
                  </a:lnTo>
                  <a:lnTo>
                    <a:pt x="0" y="500379"/>
                  </a:lnTo>
                  <a:lnTo>
                    <a:pt x="6350" y="500379"/>
                  </a:lnTo>
                  <a:lnTo>
                    <a:pt x="6350" y="495299"/>
                  </a:lnTo>
                  <a:close/>
                </a:path>
                <a:path w="6350" h="544829">
                  <a:moveTo>
                    <a:pt x="6350" y="488949"/>
                  </a:moveTo>
                  <a:lnTo>
                    <a:pt x="0" y="488949"/>
                  </a:lnTo>
                  <a:lnTo>
                    <a:pt x="0" y="494029"/>
                  </a:lnTo>
                  <a:lnTo>
                    <a:pt x="6350" y="494029"/>
                  </a:lnTo>
                  <a:lnTo>
                    <a:pt x="6350" y="488949"/>
                  </a:lnTo>
                  <a:close/>
                </a:path>
                <a:path w="6350" h="544829">
                  <a:moveTo>
                    <a:pt x="6350" y="482599"/>
                  </a:moveTo>
                  <a:lnTo>
                    <a:pt x="0" y="482599"/>
                  </a:lnTo>
                  <a:lnTo>
                    <a:pt x="0" y="487679"/>
                  </a:lnTo>
                  <a:lnTo>
                    <a:pt x="6350" y="487679"/>
                  </a:lnTo>
                  <a:lnTo>
                    <a:pt x="6350" y="482599"/>
                  </a:lnTo>
                  <a:close/>
                </a:path>
                <a:path w="6350" h="544829">
                  <a:moveTo>
                    <a:pt x="6350" y="476249"/>
                  </a:moveTo>
                  <a:lnTo>
                    <a:pt x="0" y="476249"/>
                  </a:lnTo>
                  <a:lnTo>
                    <a:pt x="0" y="481330"/>
                  </a:lnTo>
                  <a:lnTo>
                    <a:pt x="6350" y="481330"/>
                  </a:lnTo>
                  <a:lnTo>
                    <a:pt x="6350" y="476249"/>
                  </a:lnTo>
                  <a:close/>
                </a:path>
                <a:path w="6350" h="544829">
                  <a:moveTo>
                    <a:pt x="6350" y="468629"/>
                  </a:moveTo>
                  <a:lnTo>
                    <a:pt x="0" y="468629"/>
                  </a:lnTo>
                  <a:lnTo>
                    <a:pt x="0" y="474979"/>
                  </a:lnTo>
                  <a:lnTo>
                    <a:pt x="6350" y="474979"/>
                  </a:lnTo>
                  <a:lnTo>
                    <a:pt x="6350" y="468629"/>
                  </a:lnTo>
                  <a:close/>
                </a:path>
                <a:path w="6350" h="544829">
                  <a:moveTo>
                    <a:pt x="6350" y="463549"/>
                  </a:moveTo>
                  <a:lnTo>
                    <a:pt x="0" y="463549"/>
                  </a:lnTo>
                  <a:lnTo>
                    <a:pt x="0" y="467359"/>
                  </a:lnTo>
                  <a:lnTo>
                    <a:pt x="6350" y="467359"/>
                  </a:lnTo>
                  <a:lnTo>
                    <a:pt x="6350" y="463549"/>
                  </a:lnTo>
                  <a:close/>
                </a:path>
                <a:path w="6350" h="544829">
                  <a:moveTo>
                    <a:pt x="6350" y="455929"/>
                  </a:moveTo>
                  <a:lnTo>
                    <a:pt x="0" y="455929"/>
                  </a:lnTo>
                  <a:lnTo>
                    <a:pt x="0" y="462279"/>
                  </a:lnTo>
                  <a:lnTo>
                    <a:pt x="6350" y="462279"/>
                  </a:lnTo>
                  <a:lnTo>
                    <a:pt x="6350" y="455929"/>
                  </a:lnTo>
                  <a:close/>
                </a:path>
                <a:path w="6350" h="544829">
                  <a:moveTo>
                    <a:pt x="6350" y="450849"/>
                  </a:moveTo>
                  <a:lnTo>
                    <a:pt x="0" y="450849"/>
                  </a:lnTo>
                  <a:lnTo>
                    <a:pt x="0" y="454659"/>
                  </a:lnTo>
                  <a:lnTo>
                    <a:pt x="6350" y="454659"/>
                  </a:lnTo>
                  <a:lnTo>
                    <a:pt x="6350" y="450849"/>
                  </a:lnTo>
                  <a:close/>
                </a:path>
                <a:path w="6350" h="544829">
                  <a:moveTo>
                    <a:pt x="6350" y="430529"/>
                  </a:moveTo>
                  <a:lnTo>
                    <a:pt x="0" y="430529"/>
                  </a:lnTo>
                  <a:lnTo>
                    <a:pt x="0" y="449579"/>
                  </a:lnTo>
                  <a:lnTo>
                    <a:pt x="6350" y="449579"/>
                  </a:lnTo>
                  <a:lnTo>
                    <a:pt x="6350" y="430529"/>
                  </a:lnTo>
                  <a:close/>
                </a:path>
                <a:path w="6350" h="544829">
                  <a:moveTo>
                    <a:pt x="6350" y="425449"/>
                  </a:moveTo>
                  <a:lnTo>
                    <a:pt x="0" y="425449"/>
                  </a:lnTo>
                  <a:lnTo>
                    <a:pt x="0" y="429259"/>
                  </a:lnTo>
                  <a:lnTo>
                    <a:pt x="6350" y="429259"/>
                  </a:lnTo>
                  <a:lnTo>
                    <a:pt x="6350" y="425449"/>
                  </a:lnTo>
                  <a:close/>
                </a:path>
                <a:path w="6350" h="544829">
                  <a:moveTo>
                    <a:pt x="6350" y="419099"/>
                  </a:moveTo>
                  <a:lnTo>
                    <a:pt x="0" y="419099"/>
                  </a:lnTo>
                  <a:lnTo>
                    <a:pt x="0" y="424179"/>
                  </a:lnTo>
                  <a:lnTo>
                    <a:pt x="6350" y="424179"/>
                  </a:lnTo>
                  <a:lnTo>
                    <a:pt x="6350" y="419099"/>
                  </a:lnTo>
                  <a:close/>
                </a:path>
                <a:path w="6350" h="544829">
                  <a:moveTo>
                    <a:pt x="6350" y="415289"/>
                  </a:moveTo>
                  <a:lnTo>
                    <a:pt x="0" y="415289"/>
                  </a:lnTo>
                  <a:lnTo>
                    <a:pt x="0" y="417829"/>
                  </a:lnTo>
                  <a:lnTo>
                    <a:pt x="6350" y="417829"/>
                  </a:lnTo>
                  <a:lnTo>
                    <a:pt x="6350" y="415289"/>
                  </a:lnTo>
                  <a:close/>
                </a:path>
              </a:pathLst>
            </a:custGeom>
            <a:solidFill>
              <a:srgbClr val="8E00EC"/>
            </a:solidFill>
          </p:spPr>
          <p:txBody>
            <a:bodyPr bIns="0" lIns="0" rIns="0" rtlCol="0" tIns="0" wrap="square"/>
            <a:p/>
          </p:txBody>
        </p:sp>
        <p:sp>
          <p:nvSpPr>
            <p:cNvPr id="1050131" name="object 1434"/>
            <p:cNvSpPr/>
            <p:nvPr/>
          </p:nvSpPr>
          <p:spPr>
            <a:xfrm>
              <a:off x="1253490" y="5753099"/>
              <a:ext cx="7620" cy="595630"/>
            </a:xfrm>
            <a:custGeom>
              <a:avLst/>
              <a:ahLst/>
              <a:rect l="l" t="t" r="r" b="b"/>
              <a:pathLst>
                <a:path w="7619" h="595629">
                  <a:moveTo>
                    <a:pt x="1270" y="0"/>
                  </a:moveTo>
                  <a:lnTo>
                    <a:pt x="0" y="0"/>
                  </a:lnTo>
                  <a:lnTo>
                    <a:pt x="0" y="3809"/>
                  </a:lnTo>
                  <a:lnTo>
                    <a:pt x="1269" y="3809"/>
                  </a:lnTo>
                  <a:lnTo>
                    <a:pt x="1270" y="0"/>
                  </a:lnTo>
                  <a:close/>
                </a:path>
                <a:path w="7619" h="595629">
                  <a:moveTo>
                    <a:pt x="1269" y="3810"/>
                  </a:moveTo>
                  <a:lnTo>
                    <a:pt x="0" y="3810"/>
                  </a:lnTo>
                  <a:lnTo>
                    <a:pt x="0" y="10159"/>
                  </a:lnTo>
                  <a:lnTo>
                    <a:pt x="2540" y="10159"/>
                  </a:lnTo>
                  <a:lnTo>
                    <a:pt x="2539" y="5080"/>
                  </a:lnTo>
                  <a:lnTo>
                    <a:pt x="1269" y="5080"/>
                  </a:lnTo>
                  <a:lnTo>
                    <a:pt x="1269" y="3810"/>
                  </a:lnTo>
                  <a:close/>
                </a:path>
                <a:path w="7619" h="595629">
                  <a:moveTo>
                    <a:pt x="2540" y="10160"/>
                  </a:moveTo>
                  <a:lnTo>
                    <a:pt x="0" y="10160"/>
                  </a:lnTo>
                  <a:lnTo>
                    <a:pt x="0" y="13969"/>
                  </a:lnTo>
                  <a:lnTo>
                    <a:pt x="3809" y="13969"/>
                  </a:lnTo>
                  <a:lnTo>
                    <a:pt x="3809" y="11430"/>
                  </a:lnTo>
                  <a:lnTo>
                    <a:pt x="2540" y="11430"/>
                  </a:lnTo>
                  <a:lnTo>
                    <a:pt x="2540" y="10160"/>
                  </a:lnTo>
                  <a:close/>
                </a:path>
                <a:path w="7619" h="595629">
                  <a:moveTo>
                    <a:pt x="3809" y="13970"/>
                  </a:moveTo>
                  <a:lnTo>
                    <a:pt x="0" y="13970"/>
                  </a:lnTo>
                  <a:lnTo>
                    <a:pt x="0" y="22859"/>
                  </a:lnTo>
                  <a:lnTo>
                    <a:pt x="5080" y="22859"/>
                  </a:lnTo>
                  <a:lnTo>
                    <a:pt x="5079" y="16509"/>
                  </a:lnTo>
                  <a:lnTo>
                    <a:pt x="3809" y="16509"/>
                  </a:lnTo>
                  <a:lnTo>
                    <a:pt x="3809" y="13970"/>
                  </a:lnTo>
                  <a:close/>
                </a:path>
                <a:path w="7619" h="595629">
                  <a:moveTo>
                    <a:pt x="6350" y="22860"/>
                  </a:moveTo>
                  <a:lnTo>
                    <a:pt x="0" y="22860"/>
                  </a:lnTo>
                  <a:lnTo>
                    <a:pt x="0" y="26669"/>
                  </a:lnTo>
                  <a:lnTo>
                    <a:pt x="6350" y="26669"/>
                  </a:lnTo>
                  <a:lnTo>
                    <a:pt x="6350" y="22860"/>
                  </a:lnTo>
                  <a:close/>
                </a:path>
                <a:path w="7619" h="595629">
                  <a:moveTo>
                    <a:pt x="6349" y="26670"/>
                  </a:moveTo>
                  <a:lnTo>
                    <a:pt x="0" y="26670"/>
                  </a:lnTo>
                  <a:lnTo>
                    <a:pt x="0" y="52069"/>
                  </a:lnTo>
                  <a:lnTo>
                    <a:pt x="7619" y="52069"/>
                  </a:lnTo>
                  <a:lnTo>
                    <a:pt x="7619" y="27940"/>
                  </a:lnTo>
                  <a:lnTo>
                    <a:pt x="6349" y="27940"/>
                  </a:lnTo>
                  <a:lnTo>
                    <a:pt x="6349" y="26670"/>
                  </a:lnTo>
                  <a:close/>
                </a:path>
                <a:path w="7619" h="595629">
                  <a:moveTo>
                    <a:pt x="7619" y="52070"/>
                  </a:moveTo>
                  <a:lnTo>
                    <a:pt x="0" y="52070"/>
                  </a:lnTo>
                  <a:lnTo>
                    <a:pt x="0" y="54609"/>
                  </a:lnTo>
                  <a:lnTo>
                    <a:pt x="7619" y="54609"/>
                  </a:lnTo>
                  <a:lnTo>
                    <a:pt x="7619" y="52070"/>
                  </a:lnTo>
                  <a:close/>
                </a:path>
                <a:path w="7619" h="595629">
                  <a:moveTo>
                    <a:pt x="7619" y="54610"/>
                  </a:moveTo>
                  <a:lnTo>
                    <a:pt x="0" y="54610"/>
                  </a:lnTo>
                  <a:lnTo>
                    <a:pt x="0" y="60959"/>
                  </a:lnTo>
                  <a:lnTo>
                    <a:pt x="7619" y="60959"/>
                  </a:lnTo>
                  <a:lnTo>
                    <a:pt x="7619" y="54610"/>
                  </a:lnTo>
                  <a:close/>
                </a:path>
                <a:path w="7619" h="595629">
                  <a:moveTo>
                    <a:pt x="7619" y="60960"/>
                  </a:moveTo>
                  <a:lnTo>
                    <a:pt x="0" y="60960"/>
                  </a:lnTo>
                  <a:lnTo>
                    <a:pt x="0" y="64769"/>
                  </a:lnTo>
                  <a:lnTo>
                    <a:pt x="7619" y="64769"/>
                  </a:lnTo>
                  <a:lnTo>
                    <a:pt x="7619" y="60960"/>
                  </a:lnTo>
                  <a:close/>
                </a:path>
                <a:path w="7619" h="595629">
                  <a:moveTo>
                    <a:pt x="7619" y="64770"/>
                  </a:moveTo>
                  <a:lnTo>
                    <a:pt x="0" y="64770"/>
                  </a:lnTo>
                  <a:lnTo>
                    <a:pt x="0" y="68580"/>
                  </a:lnTo>
                  <a:lnTo>
                    <a:pt x="7619" y="68580"/>
                  </a:lnTo>
                  <a:lnTo>
                    <a:pt x="7619" y="64770"/>
                  </a:lnTo>
                  <a:close/>
                </a:path>
                <a:path w="7619" h="595629">
                  <a:moveTo>
                    <a:pt x="1269" y="284480"/>
                  </a:moveTo>
                  <a:lnTo>
                    <a:pt x="0" y="284480"/>
                  </a:lnTo>
                  <a:lnTo>
                    <a:pt x="0" y="287019"/>
                  </a:lnTo>
                  <a:lnTo>
                    <a:pt x="2540" y="287019"/>
                  </a:lnTo>
                  <a:lnTo>
                    <a:pt x="2540" y="285750"/>
                  </a:lnTo>
                  <a:lnTo>
                    <a:pt x="1269" y="285750"/>
                  </a:lnTo>
                  <a:lnTo>
                    <a:pt x="1269" y="284480"/>
                  </a:lnTo>
                  <a:close/>
                </a:path>
                <a:path w="7619" h="595629">
                  <a:moveTo>
                    <a:pt x="2540" y="287020"/>
                  </a:moveTo>
                  <a:lnTo>
                    <a:pt x="0" y="287020"/>
                  </a:lnTo>
                  <a:lnTo>
                    <a:pt x="0" y="289559"/>
                  </a:lnTo>
                  <a:lnTo>
                    <a:pt x="3809" y="289559"/>
                  </a:lnTo>
                  <a:lnTo>
                    <a:pt x="3809" y="288290"/>
                  </a:lnTo>
                  <a:lnTo>
                    <a:pt x="2540" y="288290"/>
                  </a:lnTo>
                  <a:lnTo>
                    <a:pt x="2540" y="287020"/>
                  </a:lnTo>
                  <a:close/>
                </a:path>
                <a:path w="7619" h="595629">
                  <a:moveTo>
                    <a:pt x="7619" y="435609"/>
                  </a:moveTo>
                  <a:lnTo>
                    <a:pt x="0" y="435609"/>
                  </a:lnTo>
                  <a:lnTo>
                    <a:pt x="0" y="449580"/>
                  </a:lnTo>
                  <a:lnTo>
                    <a:pt x="7619" y="449580"/>
                  </a:lnTo>
                  <a:lnTo>
                    <a:pt x="7619" y="435609"/>
                  </a:lnTo>
                  <a:close/>
                </a:path>
                <a:path w="7619" h="595629">
                  <a:moveTo>
                    <a:pt x="7619" y="429259"/>
                  </a:moveTo>
                  <a:lnTo>
                    <a:pt x="0" y="429259"/>
                  </a:lnTo>
                  <a:lnTo>
                    <a:pt x="0" y="434339"/>
                  </a:lnTo>
                  <a:lnTo>
                    <a:pt x="7619" y="434339"/>
                  </a:lnTo>
                  <a:lnTo>
                    <a:pt x="7619" y="429259"/>
                  </a:lnTo>
                  <a:close/>
                </a:path>
                <a:path w="7619" h="595629">
                  <a:moveTo>
                    <a:pt x="7619" y="422909"/>
                  </a:moveTo>
                  <a:lnTo>
                    <a:pt x="0" y="422909"/>
                  </a:lnTo>
                  <a:lnTo>
                    <a:pt x="0" y="427989"/>
                  </a:lnTo>
                  <a:lnTo>
                    <a:pt x="7619" y="427989"/>
                  </a:lnTo>
                  <a:lnTo>
                    <a:pt x="7619" y="422909"/>
                  </a:lnTo>
                  <a:close/>
                </a:path>
                <a:path w="7619" h="595629">
                  <a:moveTo>
                    <a:pt x="7619" y="416559"/>
                  </a:moveTo>
                  <a:lnTo>
                    <a:pt x="0" y="416559"/>
                  </a:lnTo>
                  <a:lnTo>
                    <a:pt x="0" y="421639"/>
                  </a:lnTo>
                  <a:lnTo>
                    <a:pt x="7619" y="421639"/>
                  </a:lnTo>
                  <a:lnTo>
                    <a:pt x="7619" y="416559"/>
                  </a:lnTo>
                  <a:close/>
                </a:path>
                <a:path w="7619" h="595629">
                  <a:moveTo>
                    <a:pt x="7619" y="410210"/>
                  </a:moveTo>
                  <a:lnTo>
                    <a:pt x="0" y="410210"/>
                  </a:lnTo>
                  <a:lnTo>
                    <a:pt x="0" y="415290"/>
                  </a:lnTo>
                  <a:lnTo>
                    <a:pt x="7619" y="415290"/>
                  </a:lnTo>
                  <a:lnTo>
                    <a:pt x="7619" y="410210"/>
                  </a:lnTo>
                  <a:close/>
                </a:path>
                <a:path w="7619" h="595629">
                  <a:moveTo>
                    <a:pt x="7619" y="403859"/>
                  </a:moveTo>
                  <a:lnTo>
                    <a:pt x="0" y="403859"/>
                  </a:lnTo>
                  <a:lnTo>
                    <a:pt x="0" y="408939"/>
                  </a:lnTo>
                  <a:lnTo>
                    <a:pt x="7619" y="408939"/>
                  </a:lnTo>
                  <a:lnTo>
                    <a:pt x="7619" y="403859"/>
                  </a:lnTo>
                  <a:close/>
                </a:path>
                <a:path w="7619" h="595629">
                  <a:moveTo>
                    <a:pt x="7619" y="397509"/>
                  </a:moveTo>
                  <a:lnTo>
                    <a:pt x="0" y="397509"/>
                  </a:lnTo>
                  <a:lnTo>
                    <a:pt x="0" y="402589"/>
                  </a:lnTo>
                  <a:lnTo>
                    <a:pt x="7619" y="402589"/>
                  </a:lnTo>
                  <a:lnTo>
                    <a:pt x="7619" y="397509"/>
                  </a:lnTo>
                  <a:close/>
                </a:path>
                <a:path w="7619" h="595629">
                  <a:moveTo>
                    <a:pt x="7619" y="391160"/>
                  </a:moveTo>
                  <a:lnTo>
                    <a:pt x="0" y="391160"/>
                  </a:lnTo>
                  <a:lnTo>
                    <a:pt x="0" y="396239"/>
                  </a:lnTo>
                  <a:lnTo>
                    <a:pt x="7619" y="396239"/>
                  </a:lnTo>
                  <a:lnTo>
                    <a:pt x="7619" y="391160"/>
                  </a:lnTo>
                  <a:close/>
                </a:path>
                <a:path w="7619" h="595629">
                  <a:moveTo>
                    <a:pt x="7619" y="384809"/>
                  </a:moveTo>
                  <a:lnTo>
                    <a:pt x="0" y="384809"/>
                  </a:lnTo>
                  <a:lnTo>
                    <a:pt x="0" y="389890"/>
                  </a:lnTo>
                  <a:lnTo>
                    <a:pt x="7619" y="389890"/>
                  </a:lnTo>
                  <a:lnTo>
                    <a:pt x="7619" y="384809"/>
                  </a:lnTo>
                  <a:close/>
                </a:path>
                <a:path w="7619" h="595629">
                  <a:moveTo>
                    <a:pt x="7619" y="378460"/>
                  </a:moveTo>
                  <a:lnTo>
                    <a:pt x="0" y="378460"/>
                  </a:lnTo>
                  <a:lnTo>
                    <a:pt x="0" y="383539"/>
                  </a:lnTo>
                  <a:lnTo>
                    <a:pt x="7619" y="383539"/>
                  </a:lnTo>
                  <a:lnTo>
                    <a:pt x="7619" y="378460"/>
                  </a:lnTo>
                  <a:close/>
                </a:path>
                <a:path w="7619" h="595629">
                  <a:moveTo>
                    <a:pt x="7619" y="372109"/>
                  </a:moveTo>
                  <a:lnTo>
                    <a:pt x="0" y="372109"/>
                  </a:lnTo>
                  <a:lnTo>
                    <a:pt x="0" y="377189"/>
                  </a:lnTo>
                  <a:lnTo>
                    <a:pt x="7619" y="377189"/>
                  </a:lnTo>
                  <a:lnTo>
                    <a:pt x="7619" y="372109"/>
                  </a:lnTo>
                  <a:close/>
                </a:path>
                <a:path w="7619" h="595629">
                  <a:moveTo>
                    <a:pt x="7619" y="365759"/>
                  </a:moveTo>
                  <a:lnTo>
                    <a:pt x="0" y="365759"/>
                  </a:lnTo>
                  <a:lnTo>
                    <a:pt x="0" y="370840"/>
                  </a:lnTo>
                  <a:lnTo>
                    <a:pt x="7619" y="370840"/>
                  </a:lnTo>
                  <a:lnTo>
                    <a:pt x="7619" y="365759"/>
                  </a:lnTo>
                  <a:close/>
                </a:path>
                <a:path w="7619" h="595629">
                  <a:moveTo>
                    <a:pt x="7619" y="359409"/>
                  </a:moveTo>
                  <a:lnTo>
                    <a:pt x="0" y="359409"/>
                  </a:lnTo>
                  <a:lnTo>
                    <a:pt x="0" y="364489"/>
                  </a:lnTo>
                  <a:lnTo>
                    <a:pt x="7619" y="364489"/>
                  </a:lnTo>
                  <a:lnTo>
                    <a:pt x="7619" y="359409"/>
                  </a:lnTo>
                  <a:close/>
                </a:path>
                <a:path w="7619" h="595629">
                  <a:moveTo>
                    <a:pt x="7619" y="353060"/>
                  </a:moveTo>
                  <a:lnTo>
                    <a:pt x="0" y="353060"/>
                  </a:lnTo>
                  <a:lnTo>
                    <a:pt x="0" y="358140"/>
                  </a:lnTo>
                  <a:lnTo>
                    <a:pt x="7619" y="358140"/>
                  </a:lnTo>
                  <a:lnTo>
                    <a:pt x="7619" y="353060"/>
                  </a:lnTo>
                  <a:close/>
                </a:path>
                <a:path w="7619" h="595629">
                  <a:moveTo>
                    <a:pt x="7619" y="346709"/>
                  </a:moveTo>
                  <a:lnTo>
                    <a:pt x="0" y="346709"/>
                  </a:lnTo>
                  <a:lnTo>
                    <a:pt x="0" y="351790"/>
                  </a:lnTo>
                  <a:lnTo>
                    <a:pt x="7619" y="351790"/>
                  </a:lnTo>
                  <a:lnTo>
                    <a:pt x="7619" y="346709"/>
                  </a:lnTo>
                  <a:close/>
                </a:path>
                <a:path w="7619" h="595629">
                  <a:moveTo>
                    <a:pt x="7619" y="340359"/>
                  </a:moveTo>
                  <a:lnTo>
                    <a:pt x="0" y="340359"/>
                  </a:lnTo>
                  <a:lnTo>
                    <a:pt x="0" y="345440"/>
                  </a:lnTo>
                  <a:lnTo>
                    <a:pt x="7619" y="345440"/>
                  </a:lnTo>
                  <a:lnTo>
                    <a:pt x="7619" y="340359"/>
                  </a:lnTo>
                  <a:close/>
                </a:path>
                <a:path w="7619" h="595629">
                  <a:moveTo>
                    <a:pt x="7619" y="334009"/>
                  </a:moveTo>
                  <a:lnTo>
                    <a:pt x="0" y="334009"/>
                  </a:lnTo>
                  <a:lnTo>
                    <a:pt x="0" y="339090"/>
                  </a:lnTo>
                  <a:lnTo>
                    <a:pt x="7619" y="339090"/>
                  </a:lnTo>
                  <a:lnTo>
                    <a:pt x="7619" y="334009"/>
                  </a:lnTo>
                  <a:close/>
                </a:path>
                <a:path w="7619" h="595629">
                  <a:moveTo>
                    <a:pt x="7619" y="327659"/>
                  </a:moveTo>
                  <a:lnTo>
                    <a:pt x="0" y="327659"/>
                  </a:lnTo>
                  <a:lnTo>
                    <a:pt x="0" y="332740"/>
                  </a:lnTo>
                  <a:lnTo>
                    <a:pt x="7619" y="332740"/>
                  </a:lnTo>
                  <a:lnTo>
                    <a:pt x="7619" y="327659"/>
                  </a:lnTo>
                  <a:close/>
                </a:path>
                <a:path w="7619" h="595629">
                  <a:moveTo>
                    <a:pt x="7619" y="321309"/>
                  </a:moveTo>
                  <a:lnTo>
                    <a:pt x="0" y="321309"/>
                  </a:lnTo>
                  <a:lnTo>
                    <a:pt x="0" y="326390"/>
                  </a:lnTo>
                  <a:lnTo>
                    <a:pt x="7619" y="326390"/>
                  </a:lnTo>
                  <a:lnTo>
                    <a:pt x="7619" y="321309"/>
                  </a:lnTo>
                  <a:close/>
                </a:path>
                <a:path w="7619" h="595629">
                  <a:moveTo>
                    <a:pt x="7619" y="314959"/>
                  </a:moveTo>
                  <a:lnTo>
                    <a:pt x="0" y="314959"/>
                  </a:lnTo>
                  <a:lnTo>
                    <a:pt x="0" y="320040"/>
                  </a:lnTo>
                  <a:lnTo>
                    <a:pt x="7619" y="320040"/>
                  </a:lnTo>
                  <a:lnTo>
                    <a:pt x="7619" y="314959"/>
                  </a:lnTo>
                  <a:close/>
                </a:path>
                <a:path w="7619" h="595629">
                  <a:moveTo>
                    <a:pt x="7619" y="308609"/>
                  </a:moveTo>
                  <a:lnTo>
                    <a:pt x="0" y="308609"/>
                  </a:lnTo>
                  <a:lnTo>
                    <a:pt x="0" y="313690"/>
                  </a:lnTo>
                  <a:lnTo>
                    <a:pt x="7619" y="313690"/>
                  </a:lnTo>
                  <a:lnTo>
                    <a:pt x="7619" y="308609"/>
                  </a:lnTo>
                  <a:close/>
                </a:path>
                <a:path w="7619" h="595629">
                  <a:moveTo>
                    <a:pt x="7619" y="302260"/>
                  </a:moveTo>
                  <a:lnTo>
                    <a:pt x="0" y="302260"/>
                  </a:lnTo>
                  <a:lnTo>
                    <a:pt x="0" y="307340"/>
                  </a:lnTo>
                  <a:lnTo>
                    <a:pt x="7619" y="307340"/>
                  </a:lnTo>
                  <a:lnTo>
                    <a:pt x="7619" y="302260"/>
                  </a:lnTo>
                  <a:close/>
                </a:path>
                <a:path w="7619" h="595629">
                  <a:moveTo>
                    <a:pt x="7619" y="294640"/>
                  </a:moveTo>
                  <a:lnTo>
                    <a:pt x="6349" y="294640"/>
                  </a:lnTo>
                  <a:lnTo>
                    <a:pt x="6349" y="295909"/>
                  </a:lnTo>
                  <a:lnTo>
                    <a:pt x="0" y="295909"/>
                  </a:lnTo>
                  <a:lnTo>
                    <a:pt x="0" y="300990"/>
                  </a:lnTo>
                  <a:lnTo>
                    <a:pt x="7619" y="300990"/>
                  </a:lnTo>
                  <a:lnTo>
                    <a:pt x="7619" y="294640"/>
                  </a:lnTo>
                  <a:close/>
                </a:path>
                <a:path w="7619" h="595629">
                  <a:moveTo>
                    <a:pt x="3809" y="290830"/>
                  </a:moveTo>
                  <a:lnTo>
                    <a:pt x="0" y="290830"/>
                  </a:lnTo>
                  <a:lnTo>
                    <a:pt x="0" y="294640"/>
                  </a:lnTo>
                  <a:lnTo>
                    <a:pt x="5079" y="294640"/>
                  </a:lnTo>
                  <a:lnTo>
                    <a:pt x="5079" y="292100"/>
                  </a:lnTo>
                  <a:lnTo>
                    <a:pt x="3809" y="292100"/>
                  </a:lnTo>
                  <a:lnTo>
                    <a:pt x="3809" y="290830"/>
                  </a:lnTo>
                  <a:close/>
                </a:path>
                <a:path w="7619" h="595629">
                  <a:moveTo>
                    <a:pt x="1269" y="594360"/>
                  </a:moveTo>
                  <a:lnTo>
                    <a:pt x="0" y="594360"/>
                  </a:lnTo>
                  <a:lnTo>
                    <a:pt x="0" y="595630"/>
                  </a:lnTo>
                  <a:lnTo>
                    <a:pt x="1269" y="595630"/>
                  </a:lnTo>
                  <a:lnTo>
                    <a:pt x="1269" y="594360"/>
                  </a:lnTo>
                  <a:close/>
                </a:path>
                <a:path w="7619" h="595629">
                  <a:moveTo>
                    <a:pt x="5079" y="588010"/>
                  </a:moveTo>
                  <a:lnTo>
                    <a:pt x="0" y="588010"/>
                  </a:lnTo>
                  <a:lnTo>
                    <a:pt x="0" y="593090"/>
                  </a:lnTo>
                  <a:lnTo>
                    <a:pt x="3809" y="593090"/>
                  </a:lnTo>
                  <a:lnTo>
                    <a:pt x="3809" y="589280"/>
                  </a:lnTo>
                  <a:lnTo>
                    <a:pt x="5079" y="589280"/>
                  </a:lnTo>
                  <a:lnTo>
                    <a:pt x="5079" y="588010"/>
                  </a:lnTo>
                  <a:close/>
                </a:path>
                <a:path w="7619" h="595629">
                  <a:moveTo>
                    <a:pt x="7619" y="581660"/>
                  </a:moveTo>
                  <a:lnTo>
                    <a:pt x="0" y="581660"/>
                  </a:lnTo>
                  <a:lnTo>
                    <a:pt x="0" y="586740"/>
                  </a:lnTo>
                  <a:lnTo>
                    <a:pt x="5079" y="586740"/>
                  </a:lnTo>
                  <a:lnTo>
                    <a:pt x="5079" y="588010"/>
                  </a:lnTo>
                  <a:lnTo>
                    <a:pt x="6350" y="588010"/>
                  </a:lnTo>
                  <a:lnTo>
                    <a:pt x="6350" y="584200"/>
                  </a:lnTo>
                  <a:lnTo>
                    <a:pt x="7619" y="584200"/>
                  </a:lnTo>
                  <a:lnTo>
                    <a:pt x="7619" y="581660"/>
                  </a:lnTo>
                  <a:close/>
                </a:path>
                <a:path w="7619" h="595629">
                  <a:moveTo>
                    <a:pt x="7619" y="575310"/>
                  </a:moveTo>
                  <a:lnTo>
                    <a:pt x="0" y="575310"/>
                  </a:lnTo>
                  <a:lnTo>
                    <a:pt x="0" y="580390"/>
                  </a:lnTo>
                  <a:lnTo>
                    <a:pt x="7619" y="580390"/>
                  </a:lnTo>
                  <a:lnTo>
                    <a:pt x="7619" y="575310"/>
                  </a:lnTo>
                  <a:close/>
                </a:path>
                <a:path w="7619" h="595629">
                  <a:moveTo>
                    <a:pt x="7619" y="568960"/>
                  </a:moveTo>
                  <a:lnTo>
                    <a:pt x="0" y="568960"/>
                  </a:lnTo>
                  <a:lnTo>
                    <a:pt x="0" y="574040"/>
                  </a:lnTo>
                  <a:lnTo>
                    <a:pt x="7619" y="574040"/>
                  </a:lnTo>
                  <a:lnTo>
                    <a:pt x="7619" y="568960"/>
                  </a:lnTo>
                  <a:close/>
                </a:path>
                <a:path w="7619" h="595629">
                  <a:moveTo>
                    <a:pt x="7619" y="562610"/>
                  </a:moveTo>
                  <a:lnTo>
                    <a:pt x="0" y="562610"/>
                  </a:lnTo>
                  <a:lnTo>
                    <a:pt x="0" y="567690"/>
                  </a:lnTo>
                  <a:lnTo>
                    <a:pt x="7619" y="567690"/>
                  </a:lnTo>
                  <a:lnTo>
                    <a:pt x="7619" y="562610"/>
                  </a:lnTo>
                  <a:close/>
                </a:path>
                <a:path w="7619" h="595629">
                  <a:moveTo>
                    <a:pt x="7619" y="556260"/>
                  </a:moveTo>
                  <a:lnTo>
                    <a:pt x="0" y="556260"/>
                  </a:lnTo>
                  <a:lnTo>
                    <a:pt x="0" y="561340"/>
                  </a:lnTo>
                  <a:lnTo>
                    <a:pt x="7619" y="561340"/>
                  </a:lnTo>
                  <a:lnTo>
                    <a:pt x="7619" y="556260"/>
                  </a:lnTo>
                  <a:close/>
                </a:path>
                <a:path w="7619" h="595629">
                  <a:moveTo>
                    <a:pt x="7619" y="549910"/>
                  </a:moveTo>
                  <a:lnTo>
                    <a:pt x="0" y="549910"/>
                  </a:lnTo>
                  <a:lnTo>
                    <a:pt x="0" y="554990"/>
                  </a:lnTo>
                  <a:lnTo>
                    <a:pt x="7619" y="554990"/>
                  </a:lnTo>
                  <a:lnTo>
                    <a:pt x="7619" y="549910"/>
                  </a:lnTo>
                  <a:close/>
                </a:path>
                <a:path w="7619" h="595629">
                  <a:moveTo>
                    <a:pt x="7619" y="543560"/>
                  </a:moveTo>
                  <a:lnTo>
                    <a:pt x="0" y="543560"/>
                  </a:lnTo>
                  <a:lnTo>
                    <a:pt x="0" y="548640"/>
                  </a:lnTo>
                  <a:lnTo>
                    <a:pt x="7619" y="548640"/>
                  </a:lnTo>
                  <a:lnTo>
                    <a:pt x="7619" y="543560"/>
                  </a:lnTo>
                  <a:close/>
                </a:path>
                <a:path w="7619" h="595629">
                  <a:moveTo>
                    <a:pt x="7619" y="537210"/>
                  </a:moveTo>
                  <a:lnTo>
                    <a:pt x="0" y="537210"/>
                  </a:lnTo>
                  <a:lnTo>
                    <a:pt x="0" y="542290"/>
                  </a:lnTo>
                  <a:lnTo>
                    <a:pt x="7619" y="542290"/>
                  </a:lnTo>
                  <a:lnTo>
                    <a:pt x="7619" y="537210"/>
                  </a:lnTo>
                  <a:close/>
                </a:path>
                <a:path w="7619" h="595629">
                  <a:moveTo>
                    <a:pt x="7619" y="530860"/>
                  </a:moveTo>
                  <a:lnTo>
                    <a:pt x="0" y="530860"/>
                  </a:lnTo>
                  <a:lnTo>
                    <a:pt x="0" y="535940"/>
                  </a:lnTo>
                  <a:lnTo>
                    <a:pt x="7619" y="535940"/>
                  </a:lnTo>
                  <a:lnTo>
                    <a:pt x="7619" y="530860"/>
                  </a:lnTo>
                  <a:close/>
                </a:path>
                <a:path w="7619" h="595629">
                  <a:moveTo>
                    <a:pt x="7619" y="524510"/>
                  </a:moveTo>
                  <a:lnTo>
                    <a:pt x="0" y="524510"/>
                  </a:lnTo>
                  <a:lnTo>
                    <a:pt x="0" y="529590"/>
                  </a:lnTo>
                  <a:lnTo>
                    <a:pt x="7619" y="529590"/>
                  </a:lnTo>
                  <a:lnTo>
                    <a:pt x="7619" y="524510"/>
                  </a:lnTo>
                  <a:close/>
                </a:path>
                <a:path w="7619" h="595629">
                  <a:moveTo>
                    <a:pt x="7619" y="518159"/>
                  </a:moveTo>
                  <a:lnTo>
                    <a:pt x="0" y="518159"/>
                  </a:lnTo>
                  <a:lnTo>
                    <a:pt x="0" y="523240"/>
                  </a:lnTo>
                  <a:lnTo>
                    <a:pt x="7619" y="523240"/>
                  </a:lnTo>
                  <a:lnTo>
                    <a:pt x="7619" y="518159"/>
                  </a:lnTo>
                  <a:close/>
                </a:path>
                <a:path w="7619" h="595629">
                  <a:moveTo>
                    <a:pt x="7619" y="511809"/>
                  </a:moveTo>
                  <a:lnTo>
                    <a:pt x="0" y="511809"/>
                  </a:lnTo>
                  <a:lnTo>
                    <a:pt x="0" y="516890"/>
                  </a:lnTo>
                  <a:lnTo>
                    <a:pt x="7619" y="516890"/>
                  </a:lnTo>
                  <a:lnTo>
                    <a:pt x="7619" y="511809"/>
                  </a:lnTo>
                  <a:close/>
                </a:path>
                <a:path w="7619" h="595629">
                  <a:moveTo>
                    <a:pt x="7619" y="504190"/>
                  </a:moveTo>
                  <a:lnTo>
                    <a:pt x="0" y="504190"/>
                  </a:lnTo>
                  <a:lnTo>
                    <a:pt x="0" y="510540"/>
                  </a:lnTo>
                  <a:lnTo>
                    <a:pt x="7619" y="510540"/>
                  </a:lnTo>
                  <a:lnTo>
                    <a:pt x="7619" y="504190"/>
                  </a:lnTo>
                  <a:close/>
                </a:path>
                <a:path w="7619" h="595629">
                  <a:moveTo>
                    <a:pt x="7619" y="499109"/>
                  </a:moveTo>
                  <a:lnTo>
                    <a:pt x="0" y="499109"/>
                  </a:lnTo>
                  <a:lnTo>
                    <a:pt x="0" y="502920"/>
                  </a:lnTo>
                  <a:lnTo>
                    <a:pt x="7619" y="502920"/>
                  </a:lnTo>
                  <a:lnTo>
                    <a:pt x="7619" y="499109"/>
                  </a:lnTo>
                  <a:close/>
                </a:path>
                <a:path w="7619" h="595629">
                  <a:moveTo>
                    <a:pt x="7619" y="491490"/>
                  </a:moveTo>
                  <a:lnTo>
                    <a:pt x="0" y="491490"/>
                  </a:lnTo>
                  <a:lnTo>
                    <a:pt x="0" y="497840"/>
                  </a:lnTo>
                  <a:lnTo>
                    <a:pt x="7619" y="497840"/>
                  </a:lnTo>
                  <a:lnTo>
                    <a:pt x="7619" y="491490"/>
                  </a:lnTo>
                  <a:close/>
                </a:path>
                <a:path w="7619" h="595629">
                  <a:moveTo>
                    <a:pt x="7619" y="486409"/>
                  </a:moveTo>
                  <a:lnTo>
                    <a:pt x="0" y="486409"/>
                  </a:lnTo>
                  <a:lnTo>
                    <a:pt x="0" y="490219"/>
                  </a:lnTo>
                  <a:lnTo>
                    <a:pt x="7619" y="490219"/>
                  </a:lnTo>
                  <a:lnTo>
                    <a:pt x="7619" y="486409"/>
                  </a:lnTo>
                  <a:close/>
                </a:path>
                <a:path w="7619" h="595629">
                  <a:moveTo>
                    <a:pt x="7619" y="466090"/>
                  </a:moveTo>
                  <a:lnTo>
                    <a:pt x="0" y="466090"/>
                  </a:lnTo>
                  <a:lnTo>
                    <a:pt x="0" y="485140"/>
                  </a:lnTo>
                  <a:lnTo>
                    <a:pt x="7619" y="485140"/>
                  </a:lnTo>
                  <a:lnTo>
                    <a:pt x="7619" y="466090"/>
                  </a:lnTo>
                  <a:close/>
                </a:path>
                <a:path w="7619" h="595629">
                  <a:moveTo>
                    <a:pt x="7619" y="461009"/>
                  </a:moveTo>
                  <a:lnTo>
                    <a:pt x="0" y="461009"/>
                  </a:lnTo>
                  <a:lnTo>
                    <a:pt x="0" y="464820"/>
                  </a:lnTo>
                  <a:lnTo>
                    <a:pt x="7619" y="464820"/>
                  </a:lnTo>
                  <a:lnTo>
                    <a:pt x="7619" y="461009"/>
                  </a:lnTo>
                  <a:close/>
                </a:path>
                <a:path w="7619" h="595629">
                  <a:moveTo>
                    <a:pt x="7619" y="454659"/>
                  </a:moveTo>
                  <a:lnTo>
                    <a:pt x="0" y="454659"/>
                  </a:lnTo>
                  <a:lnTo>
                    <a:pt x="0" y="459740"/>
                  </a:lnTo>
                  <a:lnTo>
                    <a:pt x="7619" y="459740"/>
                  </a:lnTo>
                  <a:lnTo>
                    <a:pt x="7619" y="454659"/>
                  </a:lnTo>
                  <a:close/>
                </a:path>
                <a:path w="7619" h="595629">
                  <a:moveTo>
                    <a:pt x="7619" y="450850"/>
                  </a:moveTo>
                  <a:lnTo>
                    <a:pt x="0" y="450850"/>
                  </a:lnTo>
                  <a:lnTo>
                    <a:pt x="0" y="453390"/>
                  </a:lnTo>
                  <a:lnTo>
                    <a:pt x="7619" y="453390"/>
                  </a:lnTo>
                  <a:lnTo>
                    <a:pt x="7619" y="450850"/>
                  </a:lnTo>
                  <a:close/>
                </a:path>
              </a:pathLst>
            </a:custGeom>
            <a:solidFill>
              <a:srgbClr val="8D00EC"/>
            </a:solidFill>
          </p:spPr>
          <p:txBody>
            <a:bodyPr bIns="0" lIns="0" rIns="0" rtlCol="0" tIns="0" wrap="square"/>
            <a:p/>
          </p:txBody>
        </p:sp>
        <p:sp>
          <p:nvSpPr>
            <p:cNvPr id="1050132" name="object 1435"/>
            <p:cNvSpPr/>
            <p:nvPr/>
          </p:nvSpPr>
          <p:spPr>
            <a:xfrm>
              <a:off x="1245869" y="5727699"/>
              <a:ext cx="7620" cy="633730"/>
            </a:xfrm>
            <a:custGeom>
              <a:avLst/>
              <a:ahLst/>
              <a:rect l="l" t="t" r="r" b="b"/>
              <a:pathLst>
                <a:path w="7619" h="633729">
                  <a:moveTo>
                    <a:pt x="1270" y="0"/>
                  </a:moveTo>
                  <a:lnTo>
                    <a:pt x="0" y="0"/>
                  </a:lnTo>
                  <a:lnTo>
                    <a:pt x="0" y="1269"/>
                  </a:lnTo>
                  <a:lnTo>
                    <a:pt x="1270" y="1269"/>
                  </a:lnTo>
                  <a:lnTo>
                    <a:pt x="1270" y="0"/>
                  </a:lnTo>
                  <a:close/>
                </a:path>
                <a:path w="7619" h="633729">
                  <a:moveTo>
                    <a:pt x="1269" y="1270"/>
                  </a:moveTo>
                  <a:lnTo>
                    <a:pt x="0" y="1270"/>
                  </a:lnTo>
                  <a:lnTo>
                    <a:pt x="0" y="3809"/>
                  </a:lnTo>
                  <a:lnTo>
                    <a:pt x="1270" y="3809"/>
                  </a:lnTo>
                  <a:lnTo>
                    <a:pt x="1269" y="1270"/>
                  </a:lnTo>
                  <a:close/>
                </a:path>
                <a:path w="7619" h="633729">
                  <a:moveTo>
                    <a:pt x="2540" y="3810"/>
                  </a:moveTo>
                  <a:lnTo>
                    <a:pt x="0" y="3810"/>
                  </a:lnTo>
                  <a:lnTo>
                    <a:pt x="0" y="7619"/>
                  </a:lnTo>
                  <a:lnTo>
                    <a:pt x="2540" y="7619"/>
                  </a:lnTo>
                  <a:lnTo>
                    <a:pt x="2540" y="3810"/>
                  </a:lnTo>
                  <a:close/>
                </a:path>
                <a:path w="7619" h="633729">
                  <a:moveTo>
                    <a:pt x="2540" y="7620"/>
                  </a:moveTo>
                  <a:lnTo>
                    <a:pt x="0" y="7620"/>
                  </a:lnTo>
                  <a:lnTo>
                    <a:pt x="0" y="13969"/>
                  </a:lnTo>
                  <a:lnTo>
                    <a:pt x="5080" y="13969"/>
                  </a:lnTo>
                  <a:lnTo>
                    <a:pt x="5080" y="12700"/>
                  </a:lnTo>
                  <a:lnTo>
                    <a:pt x="3810" y="12700"/>
                  </a:lnTo>
                  <a:lnTo>
                    <a:pt x="3810" y="8890"/>
                  </a:lnTo>
                  <a:lnTo>
                    <a:pt x="2540" y="8890"/>
                  </a:lnTo>
                  <a:lnTo>
                    <a:pt x="2540" y="7620"/>
                  </a:lnTo>
                  <a:close/>
                </a:path>
                <a:path w="7619" h="633729">
                  <a:moveTo>
                    <a:pt x="5080" y="13970"/>
                  </a:moveTo>
                  <a:lnTo>
                    <a:pt x="0" y="13970"/>
                  </a:lnTo>
                  <a:lnTo>
                    <a:pt x="0" y="16509"/>
                  </a:lnTo>
                  <a:lnTo>
                    <a:pt x="5080" y="16509"/>
                  </a:lnTo>
                  <a:lnTo>
                    <a:pt x="5080" y="13970"/>
                  </a:lnTo>
                  <a:close/>
                </a:path>
                <a:path w="7619" h="633729">
                  <a:moveTo>
                    <a:pt x="6350" y="16510"/>
                  </a:moveTo>
                  <a:lnTo>
                    <a:pt x="0" y="16510"/>
                  </a:lnTo>
                  <a:lnTo>
                    <a:pt x="0" y="20319"/>
                  </a:lnTo>
                  <a:lnTo>
                    <a:pt x="6350" y="20319"/>
                  </a:lnTo>
                  <a:lnTo>
                    <a:pt x="6350" y="16510"/>
                  </a:lnTo>
                  <a:close/>
                </a:path>
                <a:path w="7619" h="633729">
                  <a:moveTo>
                    <a:pt x="7620" y="20320"/>
                  </a:moveTo>
                  <a:lnTo>
                    <a:pt x="0" y="20320"/>
                  </a:lnTo>
                  <a:lnTo>
                    <a:pt x="0" y="29209"/>
                  </a:lnTo>
                  <a:lnTo>
                    <a:pt x="7620" y="29209"/>
                  </a:lnTo>
                  <a:lnTo>
                    <a:pt x="7620" y="20320"/>
                  </a:lnTo>
                  <a:close/>
                </a:path>
                <a:path w="7619" h="633729">
                  <a:moveTo>
                    <a:pt x="7620" y="29210"/>
                  </a:moveTo>
                  <a:lnTo>
                    <a:pt x="0" y="29210"/>
                  </a:lnTo>
                  <a:lnTo>
                    <a:pt x="0" y="35559"/>
                  </a:lnTo>
                  <a:lnTo>
                    <a:pt x="7620" y="35559"/>
                  </a:lnTo>
                  <a:lnTo>
                    <a:pt x="7620" y="29210"/>
                  </a:lnTo>
                  <a:close/>
                </a:path>
                <a:path w="7619" h="633729">
                  <a:moveTo>
                    <a:pt x="7620" y="35560"/>
                  </a:moveTo>
                  <a:lnTo>
                    <a:pt x="0" y="35560"/>
                  </a:lnTo>
                  <a:lnTo>
                    <a:pt x="0" y="39369"/>
                  </a:lnTo>
                  <a:lnTo>
                    <a:pt x="7620" y="39369"/>
                  </a:lnTo>
                  <a:lnTo>
                    <a:pt x="7620" y="35560"/>
                  </a:lnTo>
                  <a:close/>
                </a:path>
                <a:path w="7619" h="633729">
                  <a:moveTo>
                    <a:pt x="7620" y="39370"/>
                  </a:moveTo>
                  <a:lnTo>
                    <a:pt x="0" y="39370"/>
                  </a:lnTo>
                  <a:lnTo>
                    <a:pt x="0" y="48259"/>
                  </a:lnTo>
                  <a:lnTo>
                    <a:pt x="7620" y="48259"/>
                  </a:lnTo>
                  <a:lnTo>
                    <a:pt x="7620" y="39370"/>
                  </a:lnTo>
                  <a:close/>
                </a:path>
                <a:path w="7619" h="633729">
                  <a:moveTo>
                    <a:pt x="7620" y="48260"/>
                  </a:moveTo>
                  <a:lnTo>
                    <a:pt x="0" y="48260"/>
                  </a:lnTo>
                  <a:lnTo>
                    <a:pt x="0" y="52069"/>
                  </a:lnTo>
                  <a:lnTo>
                    <a:pt x="7620" y="52069"/>
                  </a:lnTo>
                  <a:lnTo>
                    <a:pt x="7620" y="48260"/>
                  </a:lnTo>
                  <a:close/>
                </a:path>
                <a:path w="7619" h="633729">
                  <a:moveTo>
                    <a:pt x="7620" y="52070"/>
                  </a:moveTo>
                  <a:lnTo>
                    <a:pt x="0" y="52070"/>
                  </a:lnTo>
                  <a:lnTo>
                    <a:pt x="0" y="77469"/>
                  </a:lnTo>
                  <a:lnTo>
                    <a:pt x="7620" y="77469"/>
                  </a:lnTo>
                  <a:lnTo>
                    <a:pt x="7620" y="52070"/>
                  </a:lnTo>
                  <a:close/>
                </a:path>
                <a:path w="7619" h="633729">
                  <a:moveTo>
                    <a:pt x="7620" y="77470"/>
                  </a:moveTo>
                  <a:lnTo>
                    <a:pt x="0" y="77470"/>
                  </a:lnTo>
                  <a:lnTo>
                    <a:pt x="0" y="80009"/>
                  </a:lnTo>
                  <a:lnTo>
                    <a:pt x="7620" y="80009"/>
                  </a:lnTo>
                  <a:lnTo>
                    <a:pt x="7620" y="77470"/>
                  </a:lnTo>
                  <a:close/>
                </a:path>
                <a:path w="7619" h="633729">
                  <a:moveTo>
                    <a:pt x="7620" y="80010"/>
                  </a:moveTo>
                  <a:lnTo>
                    <a:pt x="0" y="80010"/>
                  </a:lnTo>
                  <a:lnTo>
                    <a:pt x="0" y="86359"/>
                  </a:lnTo>
                  <a:lnTo>
                    <a:pt x="7620" y="86359"/>
                  </a:lnTo>
                  <a:lnTo>
                    <a:pt x="7620" y="80010"/>
                  </a:lnTo>
                  <a:close/>
                </a:path>
                <a:path w="7619" h="633729">
                  <a:moveTo>
                    <a:pt x="7620" y="86360"/>
                  </a:moveTo>
                  <a:lnTo>
                    <a:pt x="0" y="86360"/>
                  </a:lnTo>
                  <a:lnTo>
                    <a:pt x="0" y="90169"/>
                  </a:lnTo>
                  <a:lnTo>
                    <a:pt x="7620" y="90169"/>
                  </a:lnTo>
                  <a:lnTo>
                    <a:pt x="7620" y="86360"/>
                  </a:lnTo>
                  <a:close/>
                </a:path>
                <a:path w="7619" h="633729">
                  <a:moveTo>
                    <a:pt x="7620" y="90170"/>
                  </a:moveTo>
                  <a:lnTo>
                    <a:pt x="0" y="90170"/>
                  </a:lnTo>
                  <a:lnTo>
                    <a:pt x="0" y="93980"/>
                  </a:lnTo>
                  <a:lnTo>
                    <a:pt x="7620" y="93980"/>
                  </a:lnTo>
                  <a:lnTo>
                    <a:pt x="7620" y="90170"/>
                  </a:lnTo>
                  <a:close/>
                </a:path>
                <a:path w="7619" h="633729">
                  <a:moveTo>
                    <a:pt x="1270" y="298450"/>
                  </a:moveTo>
                  <a:lnTo>
                    <a:pt x="0" y="298450"/>
                  </a:lnTo>
                  <a:lnTo>
                    <a:pt x="0" y="299719"/>
                  </a:lnTo>
                  <a:lnTo>
                    <a:pt x="1270" y="299719"/>
                  </a:lnTo>
                  <a:lnTo>
                    <a:pt x="1270" y="298450"/>
                  </a:lnTo>
                  <a:close/>
                </a:path>
                <a:path w="7619" h="633729">
                  <a:moveTo>
                    <a:pt x="2540" y="299720"/>
                  </a:moveTo>
                  <a:lnTo>
                    <a:pt x="0" y="299720"/>
                  </a:lnTo>
                  <a:lnTo>
                    <a:pt x="0" y="302259"/>
                  </a:lnTo>
                  <a:lnTo>
                    <a:pt x="2540" y="302259"/>
                  </a:lnTo>
                  <a:lnTo>
                    <a:pt x="2540" y="299720"/>
                  </a:lnTo>
                  <a:close/>
                </a:path>
                <a:path w="7619" h="633729">
                  <a:moveTo>
                    <a:pt x="3810" y="302260"/>
                  </a:moveTo>
                  <a:lnTo>
                    <a:pt x="0" y="302260"/>
                  </a:lnTo>
                  <a:lnTo>
                    <a:pt x="0" y="306069"/>
                  </a:lnTo>
                  <a:lnTo>
                    <a:pt x="6350" y="306069"/>
                  </a:lnTo>
                  <a:lnTo>
                    <a:pt x="6350" y="304800"/>
                  </a:lnTo>
                  <a:lnTo>
                    <a:pt x="5080" y="304800"/>
                  </a:lnTo>
                  <a:lnTo>
                    <a:pt x="5080" y="303530"/>
                  </a:lnTo>
                  <a:lnTo>
                    <a:pt x="3810" y="303530"/>
                  </a:lnTo>
                  <a:lnTo>
                    <a:pt x="3810" y="302260"/>
                  </a:lnTo>
                  <a:close/>
                </a:path>
                <a:path w="7619" h="633729">
                  <a:moveTo>
                    <a:pt x="6350" y="306070"/>
                  </a:moveTo>
                  <a:lnTo>
                    <a:pt x="0" y="306070"/>
                  </a:lnTo>
                  <a:lnTo>
                    <a:pt x="0" y="312419"/>
                  </a:lnTo>
                  <a:lnTo>
                    <a:pt x="7620" y="312419"/>
                  </a:lnTo>
                  <a:lnTo>
                    <a:pt x="7620" y="307340"/>
                  </a:lnTo>
                  <a:lnTo>
                    <a:pt x="6350" y="307340"/>
                  </a:lnTo>
                  <a:lnTo>
                    <a:pt x="6350" y="306070"/>
                  </a:lnTo>
                  <a:close/>
                </a:path>
                <a:path w="7619" h="633729">
                  <a:moveTo>
                    <a:pt x="7620" y="312420"/>
                  </a:moveTo>
                  <a:lnTo>
                    <a:pt x="0" y="312420"/>
                  </a:lnTo>
                  <a:lnTo>
                    <a:pt x="0" y="314959"/>
                  </a:lnTo>
                  <a:lnTo>
                    <a:pt x="7620" y="314959"/>
                  </a:lnTo>
                  <a:lnTo>
                    <a:pt x="7620" y="312420"/>
                  </a:lnTo>
                  <a:close/>
                </a:path>
                <a:path w="7619" h="633729">
                  <a:moveTo>
                    <a:pt x="7620" y="461009"/>
                  </a:moveTo>
                  <a:lnTo>
                    <a:pt x="0" y="461009"/>
                  </a:lnTo>
                  <a:lnTo>
                    <a:pt x="0" y="474980"/>
                  </a:lnTo>
                  <a:lnTo>
                    <a:pt x="7620" y="474980"/>
                  </a:lnTo>
                  <a:lnTo>
                    <a:pt x="7620" y="461009"/>
                  </a:lnTo>
                  <a:close/>
                </a:path>
                <a:path w="7619" h="633729">
                  <a:moveTo>
                    <a:pt x="7620" y="454659"/>
                  </a:moveTo>
                  <a:lnTo>
                    <a:pt x="0" y="454659"/>
                  </a:lnTo>
                  <a:lnTo>
                    <a:pt x="0" y="459739"/>
                  </a:lnTo>
                  <a:lnTo>
                    <a:pt x="7620" y="459739"/>
                  </a:lnTo>
                  <a:lnTo>
                    <a:pt x="7620" y="454659"/>
                  </a:lnTo>
                  <a:close/>
                </a:path>
                <a:path w="7619" h="633729">
                  <a:moveTo>
                    <a:pt x="7620" y="448309"/>
                  </a:moveTo>
                  <a:lnTo>
                    <a:pt x="0" y="448309"/>
                  </a:lnTo>
                  <a:lnTo>
                    <a:pt x="0" y="453389"/>
                  </a:lnTo>
                  <a:lnTo>
                    <a:pt x="7620" y="453389"/>
                  </a:lnTo>
                  <a:lnTo>
                    <a:pt x="7620" y="448309"/>
                  </a:lnTo>
                  <a:close/>
                </a:path>
                <a:path w="7619" h="633729">
                  <a:moveTo>
                    <a:pt x="7620" y="441959"/>
                  </a:moveTo>
                  <a:lnTo>
                    <a:pt x="0" y="441959"/>
                  </a:lnTo>
                  <a:lnTo>
                    <a:pt x="0" y="447039"/>
                  </a:lnTo>
                  <a:lnTo>
                    <a:pt x="7620" y="447039"/>
                  </a:lnTo>
                  <a:lnTo>
                    <a:pt x="7620" y="441959"/>
                  </a:lnTo>
                  <a:close/>
                </a:path>
                <a:path w="7619" h="633729">
                  <a:moveTo>
                    <a:pt x="7620" y="435610"/>
                  </a:moveTo>
                  <a:lnTo>
                    <a:pt x="0" y="435610"/>
                  </a:lnTo>
                  <a:lnTo>
                    <a:pt x="0" y="440690"/>
                  </a:lnTo>
                  <a:lnTo>
                    <a:pt x="7620" y="440690"/>
                  </a:lnTo>
                  <a:lnTo>
                    <a:pt x="7620" y="435610"/>
                  </a:lnTo>
                  <a:close/>
                </a:path>
                <a:path w="7619" h="633729">
                  <a:moveTo>
                    <a:pt x="7620" y="429259"/>
                  </a:moveTo>
                  <a:lnTo>
                    <a:pt x="0" y="429259"/>
                  </a:lnTo>
                  <a:lnTo>
                    <a:pt x="0" y="434339"/>
                  </a:lnTo>
                  <a:lnTo>
                    <a:pt x="7620" y="434339"/>
                  </a:lnTo>
                  <a:lnTo>
                    <a:pt x="7620" y="429259"/>
                  </a:lnTo>
                  <a:close/>
                </a:path>
                <a:path w="7619" h="633729">
                  <a:moveTo>
                    <a:pt x="7620" y="422909"/>
                  </a:moveTo>
                  <a:lnTo>
                    <a:pt x="0" y="422909"/>
                  </a:lnTo>
                  <a:lnTo>
                    <a:pt x="0" y="427989"/>
                  </a:lnTo>
                  <a:lnTo>
                    <a:pt x="7620" y="427989"/>
                  </a:lnTo>
                  <a:lnTo>
                    <a:pt x="7620" y="422909"/>
                  </a:lnTo>
                  <a:close/>
                </a:path>
                <a:path w="7619" h="633729">
                  <a:moveTo>
                    <a:pt x="7620" y="416560"/>
                  </a:moveTo>
                  <a:lnTo>
                    <a:pt x="0" y="416560"/>
                  </a:lnTo>
                  <a:lnTo>
                    <a:pt x="0" y="421639"/>
                  </a:lnTo>
                  <a:lnTo>
                    <a:pt x="7620" y="421639"/>
                  </a:lnTo>
                  <a:lnTo>
                    <a:pt x="7620" y="416560"/>
                  </a:lnTo>
                  <a:close/>
                </a:path>
                <a:path w="7619" h="633729">
                  <a:moveTo>
                    <a:pt x="7620" y="410209"/>
                  </a:moveTo>
                  <a:lnTo>
                    <a:pt x="0" y="410209"/>
                  </a:lnTo>
                  <a:lnTo>
                    <a:pt x="0" y="415290"/>
                  </a:lnTo>
                  <a:lnTo>
                    <a:pt x="7620" y="415290"/>
                  </a:lnTo>
                  <a:lnTo>
                    <a:pt x="7620" y="410209"/>
                  </a:lnTo>
                  <a:close/>
                </a:path>
                <a:path w="7619" h="633729">
                  <a:moveTo>
                    <a:pt x="7620" y="403860"/>
                  </a:moveTo>
                  <a:lnTo>
                    <a:pt x="0" y="403860"/>
                  </a:lnTo>
                  <a:lnTo>
                    <a:pt x="0" y="408939"/>
                  </a:lnTo>
                  <a:lnTo>
                    <a:pt x="7620" y="408939"/>
                  </a:lnTo>
                  <a:lnTo>
                    <a:pt x="7620" y="403860"/>
                  </a:lnTo>
                  <a:close/>
                </a:path>
                <a:path w="7619" h="633729">
                  <a:moveTo>
                    <a:pt x="7620" y="397509"/>
                  </a:moveTo>
                  <a:lnTo>
                    <a:pt x="0" y="397509"/>
                  </a:lnTo>
                  <a:lnTo>
                    <a:pt x="0" y="402589"/>
                  </a:lnTo>
                  <a:lnTo>
                    <a:pt x="7620" y="402589"/>
                  </a:lnTo>
                  <a:lnTo>
                    <a:pt x="7620" y="397509"/>
                  </a:lnTo>
                  <a:close/>
                </a:path>
                <a:path w="7619" h="633729">
                  <a:moveTo>
                    <a:pt x="7620" y="391159"/>
                  </a:moveTo>
                  <a:lnTo>
                    <a:pt x="0" y="391159"/>
                  </a:lnTo>
                  <a:lnTo>
                    <a:pt x="0" y="396240"/>
                  </a:lnTo>
                  <a:lnTo>
                    <a:pt x="7620" y="396240"/>
                  </a:lnTo>
                  <a:lnTo>
                    <a:pt x="7620" y="391159"/>
                  </a:lnTo>
                  <a:close/>
                </a:path>
                <a:path w="7619" h="633729">
                  <a:moveTo>
                    <a:pt x="7620" y="384809"/>
                  </a:moveTo>
                  <a:lnTo>
                    <a:pt x="0" y="384809"/>
                  </a:lnTo>
                  <a:lnTo>
                    <a:pt x="0" y="389889"/>
                  </a:lnTo>
                  <a:lnTo>
                    <a:pt x="7620" y="389889"/>
                  </a:lnTo>
                  <a:lnTo>
                    <a:pt x="7620" y="384809"/>
                  </a:lnTo>
                  <a:close/>
                </a:path>
                <a:path w="7619" h="633729">
                  <a:moveTo>
                    <a:pt x="7620" y="378460"/>
                  </a:moveTo>
                  <a:lnTo>
                    <a:pt x="0" y="378460"/>
                  </a:lnTo>
                  <a:lnTo>
                    <a:pt x="0" y="383540"/>
                  </a:lnTo>
                  <a:lnTo>
                    <a:pt x="7620" y="383540"/>
                  </a:lnTo>
                  <a:lnTo>
                    <a:pt x="7620" y="378460"/>
                  </a:lnTo>
                  <a:close/>
                </a:path>
                <a:path w="7619" h="633729">
                  <a:moveTo>
                    <a:pt x="7620" y="372109"/>
                  </a:moveTo>
                  <a:lnTo>
                    <a:pt x="0" y="372109"/>
                  </a:lnTo>
                  <a:lnTo>
                    <a:pt x="0" y="377190"/>
                  </a:lnTo>
                  <a:lnTo>
                    <a:pt x="7620" y="377190"/>
                  </a:lnTo>
                  <a:lnTo>
                    <a:pt x="7620" y="372109"/>
                  </a:lnTo>
                  <a:close/>
                </a:path>
                <a:path w="7619" h="633729">
                  <a:moveTo>
                    <a:pt x="7620" y="365759"/>
                  </a:moveTo>
                  <a:lnTo>
                    <a:pt x="0" y="365759"/>
                  </a:lnTo>
                  <a:lnTo>
                    <a:pt x="0" y="370840"/>
                  </a:lnTo>
                  <a:lnTo>
                    <a:pt x="7620" y="370840"/>
                  </a:lnTo>
                  <a:lnTo>
                    <a:pt x="7620" y="365759"/>
                  </a:lnTo>
                  <a:close/>
                </a:path>
                <a:path w="7619" h="633729">
                  <a:moveTo>
                    <a:pt x="7620" y="359409"/>
                  </a:moveTo>
                  <a:lnTo>
                    <a:pt x="0" y="359409"/>
                  </a:lnTo>
                  <a:lnTo>
                    <a:pt x="0" y="364490"/>
                  </a:lnTo>
                  <a:lnTo>
                    <a:pt x="7620" y="364490"/>
                  </a:lnTo>
                  <a:lnTo>
                    <a:pt x="7620" y="359409"/>
                  </a:lnTo>
                  <a:close/>
                </a:path>
                <a:path w="7619" h="633729">
                  <a:moveTo>
                    <a:pt x="7620" y="353059"/>
                  </a:moveTo>
                  <a:lnTo>
                    <a:pt x="0" y="353059"/>
                  </a:lnTo>
                  <a:lnTo>
                    <a:pt x="0" y="358140"/>
                  </a:lnTo>
                  <a:lnTo>
                    <a:pt x="7620" y="358140"/>
                  </a:lnTo>
                  <a:lnTo>
                    <a:pt x="7620" y="353059"/>
                  </a:lnTo>
                  <a:close/>
                </a:path>
                <a:path w="7619" h="633729">
                  <a:moveTo>
                    <a:pt x="7620" y="346709"/>
                  </a:moveTo>
                  <a:lnTo>
                    <a:pt x="0" y="346709"/>
                  </a:lnTo>
                  <a:lnTo>
                    <a:pt x="0" y="351790"/>
                  </a:lnTo>
                  <a:lnTo>
                    <a:pt x="7620" y="351790"/>
                  </a:lnTo>
                  <a:lnTo>
                    <a:pt x="7620" y="346709"/>
                  </a:lnTo>
                  <a:close/>
                </a:path>
                <a:path w="7619" h="633729">
                  <a:moveTo>
                    <a:pt x="7620" y="340359"/>
                  </a:moveTo>
                  <a:lnTo>
                    <a:pt x="0" y="340359"/>
                  </a:lnTo>
                  <a:lnTo>
                    <a:pt x="0" y="345440"/>
                  </a:lnTo>
                  <a:lnTo>
                    <a:pt x="7620" y="345440"/>
                  </a:lnTo>
                  <a:lnTo>
                    <a:pt x="7620" y="340359"/>
                  </a:lnTo>
                  <a:close/>
                </a:path>
                <a:path w="7619" h="633729">
                  <a:moveTo>
                    <a:pt x="7620" y="334009"/>
                  </a:moveTo>
                  <a:lnTo>
                    <a:pt x="0" y="334009"/>
                  </a:lnTo>
                  <a:lnTo>
                    <a:pt x="0" y="339090"/>
                  </a:lnTo>
                  <a:lnTo>
                    <a:pt x="7620" y="339090"/>
                  </a:lnTo>
                  <a:lnTo>
                    <a:pt x="7620" y="334009"/>
                  </a:lnTo>
                  <a:close/>
                </a:path>
                <a:path w="7619" h="633729">
                  <a:moveTo>
                    <a:pt x="7620" y="327660"/>
                  </a:moveTo>
                  <a:lnTo>
                    <a:pt x="0" y="327660"/>
                  </a:lnTo>
                  <a:lnTo>
                    <a:pt x="0" y="332740"/>
                  </a:lnTo>
                  <a:lnTo>
                    <a:pt x="7620" y="332740"/>
                  </a:lnTo>
                  <a:lnTo>
                    <a:pt x="7620" y="327660"/>
                  </a:lnTo>
                  <a:close/>
                </a:path>
                <a:path w="7619" h="633729">
                  <a:moveTo>
                    <a:pt x="7620" y="321309"/>
                  </a:moveTo>
                  <a:lnTo>
                    <a:pt x="0" y="321309"/>
                  </a:lnTo>
                  <a:lnTo>
                    <a:pt x="0" y="326390"/>
                  </a:lnTo>
                  <a:lnTo>
                    <a:pt x="7620" y="326390"/>
                  </a:lnTo>
                  <a:lnTo>
                    <a:pt x="7620" y="321309"/>
                  </a:lnTo>
                  <a:close/>
                </a:path>
                <a:path w="7619" h="633729">
                  <a:moveTo>
                    <a:pt x="7620" y="316230"/>
                  </a:moveTo>
                  <a:lnTo>
                    <a:pt x="0" y="316230"/>
                  </a:lnTo>
                  <a:lnTo>
                    <a:pt x="0" y="320040"/>
                  </a:lnTo>
                  <a:lnTo>
                    <a:pt x="7620" y="320040"/>
                  </a:lnTo>
                  <a:lnTo>
                    <a:pt x="7620" y="316230"/>
                  </a:lnTo>
                  <a:close/>
                </a:path>
                <a:path w="7619" h="633729">
                  <a:moveTo>
                    <a:pt x="1270" y="632460"/>
                  </a:moveTo>
                  <a:lnTo>
                    <a:pt x="0" y="632460"/>
                  </a:lnTo>
                  <a:lnTo>
                    <a:pt x="0" y="633730"/>
                  </a:lnTo>
                  <a:lnTo>
                    <a:pt x="1270" y="633730"/>
                  </a:lnTo>
                  <a:lnTo>
                    <a:pt x="1270" y="632460"/>
                  </a:lnTo>
                  <a:close/>
                </a:path>
                <a:path w="7619" h="633729">
                  <a:moveTo>
                    <a:pt x="5080" y="626110"/>
                  </a:moveTo>
                  <a:lnTo>
                    <a:pt x="0" y="626110"/>
                  </a:lnTo>
                  <a:lnTo>
                    <a:pt x="0" y="631190"/>
                  </a:lnTo>
                  <a:lnTo>
                    <a:pt x="2540" y="631190"/>
                  </a:lnTo>
                  <a:lnTo>
                    <a:pt x="2540" y="632460"/>
                  </a:lnTo>
                  <a:lnTo>
                    <a:pt x="3810" y="632460"/>
                  </a:lnTo>
                  <a:lnTo>
                    <a:pt x="3810" y="628650"/>
                  </a:lnTo>
                  <a:lnTo>
                    <a:pt x="5080" y="628650"/>
                  </a:lnTo>
                  <a:lnTo>
                    <a:pt x="5080" y="626110"/>
                  </a:lnTo>
                  <a:close/>
                </a:path>
                <a:path w="7619" h="633729">
                  <a:moveTo>
                    <a:pt x="7620" y="619760"/>
                  </a:moveTo>
                  <a:lnTo>
                    <a:pt x="0" y="619760"/>
                  </a:lnTo>
                  <a:lnTo>
                    <a:pt x="0" y="624840"/>
                  </a:lnTo>
                  <a:lnTo>
                    <a:pt x="7620" y="624840"/>
                  </a:lnTo>
                  <a:lnTo>
                    <a:pt x="7620" y="619760"/>
                  </a:lnTo>
                  <a:close/>
                </a:path>
                <a:path w="7619" h="633729">
                  <a:moveTo>
                    <a:pt x="7620" y="613410"/>
                  </a:moveTo>
                  <a:lnTo>
                    <a:pt x="0" y="613410"/>
                  </a:lnTo>
                  <a:lnTo>
                    <a:pt x="0" y="618490"/>
                  </a:lnTo>
                  <a:lnTo>
                    <a:pt x="7620" y="618490"/>
                  </a:lnTo>
                  <a:lnTo>
                    <a:pt x="7620" y="613410"/>
                  </a:lnTo>
                  <a:close/>
                </a:path>
                <a:path w="7619" h="633729">
                  <a:moveTo>
                    <a:pt x="7620" y="607060"/>
                  </a:moveTo>
                  <a:lnTo>
                    <a:pt x="0" y="607060"/>
                  </a:lnTo>
                  <a:lnTo>
                    <a:pt x="0" y="612140"/>
                  </a:lnTo>
                  <a:lnTo>
                    <a:pt x="7620" y="612140"/>
                  </a:lnTo>
                  <a:lnTo>
                    <a:pt x="7620" y="607060"/>
                  </a:lnTo>
                  <a:close/>
                </a:path>
                <a:path w="7619" h="633729">
                  <a:moveTo>
                    <a:pt x="7620" y="600710"/>
                  </a:moveTo>
                  <a:lnTo>
                    <a:pt x="0" y="600710"/>
                  </a:lnTo>
                  <a:lnTo>
                    <a:pt x="0" y="605790"/>
                  </a:lnTo>
                  <a:lnTo>
                    <a:pt x="7620" y="605790"/>
                  </a:lnTo>
                  <a:lnTo>
                    <a:pt x="7620" y="600710"/>
                  </a:lnTo>
                  <a:close/>
                </a:path>
                <a:path w="7619" h="633729">
                  <a:moveTo>
                    <a:pt x="7620" y="594360"/>
                  </a:moveTo>
                  <a:lnTo>
                    <a:pt x="0" y="594360"/>
                  </a:lnTo>
                  <a:lnTo>
                    <a:pt x="0" y="599440"/>
                  </a:lnTo>
                  <a:lnTo>
                    <a:pt x="7620" y="599440"/>
                  </a:lnTo>
                  <a:lnTo>
                    <a:pt x="7620" y="594360"/>
                  </a:lnTo>
                  <a:close/>
                </a:path>
                <a:path w="7619" h="633729">
                  <a:moveTo>
                    <a:pt x="7620" y="588010"/>
                  </a:moveTo>
                  <a:lnTo>
                    <a:pt x="0" y="588010"/>
                  </a:lnTo>
                  <a:lnTo>
                    <a:pt x="0" y="593090"/>
                  </a:lnTo>
                  <a:lnTo>
                    <a:pt x="7620" y="593090"/>
                  </a:lnTo>
                  <a:lnTo>
                    <a:pt x="7620" y="588010"/>
                  </a:lnTo>
                  <a:close/>
                </a:path>
                <a:path w="7619" h="633729">
                  <a:moveTo>
                    <a:pt x="7620" y="581660"/>
                  </a:moveTo>
                  <a:lnTo>
                    <a:pt x="0" y="581660"/>
                  </a:lnTo>
                  <a:lnTo>
                    <a:pt x="0" y="586740"/>
                  </a:lnTo>
                  <a:lnTo>
                    <a:pt x="7620" y="586740"/>
                  </a:lnTo>
                  <a:lnTo>
                    <a:pt x="7620" y="581660"/>
                  </a:lnTo>
                  <a:close/>
                </a:path>
                <a:path w="7619" h="633729">
                  <a:moveTo>
                    <a:pt x="7620" y="575310"/>
                  </a:moveTo>
                  <a:lnTo>
                    <a:pt x="0" y="575310"/>
                  </a:lnTo>
                  <a:lnTo>
                    <a:pt x="0" y="580390"/>
                  </a:lnTo>
                  <a:lnTo>
                    <a:pt x="7620" y="580390"/>
                  </a:lnTo>
                  <a:lnTo>
                    <a:pt x="7620" y="575310"/>
                  </a:lnTo>
                  <a:close/>
                </a:path>
                <a:path w="7619" h="633729">
                  <a:moveTo>
                    <a:pt x="7620" y="568960"/>
                  </a:moveTo>
                  <a:lnTo>
                    <a:pt x="0" y="568960"/>
                  </a:lnTo>
                  <a:lnTo>
                    <a:pt x="0" y="574040"/>
                  </a:lnTo>
                  <a:lnTo>
                    <a:pt x="7620" y="574040"/>
                  </a:lnTo>
                  <a:lnTo>
                    <a:pt x="7620" y="568960"/>
                  </a:lnTo>
                  <a:close/>
                </a:path>
                <a:path w="7619" h="633729">
                  <a:moveTo>
                    <a:pt x="7620" y="562610"/>
                  </a:moveTo>
                  <a:lnTo>
                    <a:pt x="0" y="562610"/>
                  </a:lnTo>
                  <a:lnTo>
                    <a:pt x="0" y="567690"/>
                  </a:lnTo>
                  <a:lnTo>
                    <a:pt x="7620" y="567690"/>
                  </a:lnTo>
                  <a:lnTo>
                    <a:pt x="7620" y="562610"/>
                  </a:lnTo>
                  <a:close/>
                </a:path>
                <a:path w="7619" h="633729">
                  <a:moveTo>
                    <a:pt x="7620" y="556260"/>
                  </a:moveTo>
                  <a:lnTo>
                    <a:pt x="0" y="556260"/>
                  </a:lnTo>
                  <a:lnTo>
                    <a:pt x="0" y="561340"/>
                  </a:lnTo>
                  <a:lnTo>
                    <a:pt x="7620" y="561340"/>
                  </a:lnTo>
                  <a:lnTo>
                    <a:pt x="7620" y="556260"/>
                  </a:lnTo>
                  <a:close/>
                </a:path>
                <a:path w="7619" h="633729">
                  <a:moveTo>
                    <a:pt x="7620" y="549910"/>
                  </a:moveTo>
                  <a:lnTo>
                    <a:pt x="0" y="549910"/>
                  </a:lnTo>
                  <a:lnTo>
                    <a:pt x="0" y="554990"/>
                  </a:lnTo>
                  <a:lnTo>
                    <a:pt x="7620" y="554990"/>
                  </a:lnTo>
                  <a:lnTo>
                    <a:pt x="7620" y="549910"/>
                  </a:lnTo>
                  <a:close/>
                </a:path>
                <a:path w="7619" h="633729">
                  <a:moveTo>
                    <a:pt x="7620" y="543560"/>
                  </a:moveTo>
                  <a:lnTo>
                    <a:pt x="0" y="543560"/>
                  </a:lnTo>
                  <a:lnTo>
                    <a:pt x="0" y="548640"/>
                  </a:lnTo>
                  <a:lnTo>
                    <a:pt x="7620" y="548640"/>
                  </a:lnTo>
                  <a:lnTo>
                    <a:pt x="7620" y="543560"/>
                  </a:lnTo>
                  <a:close/>
                </a:path>
                <a:path w="7619" h="633729">
                  <a:moveTo>
                    <a:pt x="7620" y="537210"/>
                  </a:moveTo>
                  <a:lnTo>
                    <a:pt x="0" y="537210"/>
                  </a:lnTo>
                  <a:lnTo>
                    <a:pt x="0" y="542290"/>
                  </a:lnTo>
                  <a:lnTo>
                    <a:pt x="7620" y="542290"/>
                  </a:lnTo>
                  <a:lnTo>
                    <a:pt x="7620" y="537210"/>
                  </a:lnTo>
                  <a:close/>
                </a:path>
                <a:path w="7619" h="633729">
                  <a:moveTo>
                    <a:pt x="7620" y="529590"/>
                  </a:moveTo>
                  <a:lnTo>
                    <a:pt x="0" y="529590"/>
                  </a:lnTo>
                  <a:lnTo>
                    <a:pt x="0" y="535940"/>
                  </a:lnTo>
                  <a:lnTo>
                    <a:pt x="7620" y="535940"/>
                  </a:lnTo>
                  <a:lnTo>
                    <a:pt x="7620" y="529590"/>
                  </a:lnTo>
                  <a:close/>
                </a:path>
                <a:path w="7619" h="633729">
                  <a:moveTo>
                    <a:pt x="7620" y="524510"/>
                  </a:moveTo>
                  <a:lnTo>
                    <a:pt x="0" y="524510"/>
                  </a:lnTo>
                  <a:lnTo>
                    <a:pt x="0" y="528320"/>
                  </a:lnTo>
                  <a:lnTo>
                    <a:pt x="7620" y="528320"/>
                  </a:lnTo>
                  <a:lnTo>
                    <a:pt x="7620" y="524510"/>
                  </a:lnTo>
                  <a:close/>
                </a:path>
                <a:path w="7619" h="633729">
                  <a:moveTo>
                    <a:pt x="7620" y="516890"/>
                  </a:moveTo>
                  <a:lnTo>
                    <a:pt x="0" y="516890"/>
                  </a:lnTo>
                  <a:lnTo>
                    <a:pt x="0" y="523240"/>
                  </a:lnTo>
                  <a:lnTo>
                    <a:pt x="7620" y="523240"/>
                  </a:lnTo>
                  <a:lnTo>
                    <a:pt x="7620" y="516890"/>
                  </a:lnTo>
                  <a:close/>
                </a:path>
                <a:path w="7619" h="633729">
                  <a:moveTo>
                    <a:pt x="7620" y="511809"/>
                  </a:moveTo>
                  <a:lnTo>
                    <a:pt x="0" y="511809"/>
                  </a:lnTo>
                  <a:lnTo>
                    <a:pt x="0" y="515619"/>
                  </a:lnTo>
                  <a:lnTo>
                    <a:pt x="7620" y="515619"/>
                  </a:lnTo>
                  <a:lnTo>
                    <a:pt x="7620" y="511809"/>
                  </a:lnTo>
                  <a:close/>
                </a:path>
                <a:path w="7619" h="633729">
                  <a:moveTo>
                    <a:pt x="7620" y="491490"/>
                  </a:moveTo>
                  <a:lnTo>
                    <a:pt x="0" y="491490"/>
                  </a:lnTo>
                  <a:lnTo>
                    <a:pt x="0" y="510540"/>
                  </a:lnTo>
                  <a:lnTo>
                    <a:pt x="7620" y="510540"/>
                  </a:lnTo>
                  <a:lnTo>
                    <a:pt x="7620" y="491490"/>
                  </a:lnTo>
                  <a:close/>
                </a:path>
                <a:path w="7619" h="633729">
                  <a:moveTo>
                    <a:pt x="7620" y="486409"/>
                  </a:moveTo>
                  <a:lnTo>
                    <a:pt x="0" y="486409"/>
                  </a:lnTo>
                  <a:lnTo>
                    <a:pt x="0" y="490220"/>
                  </a:lnTo>
                  <a:lnTo>
                    <a:pt x="7620" y="490220"/>
                  </a:lnTo>
                  <a:lnTo>
                    <a:pt x="7620" y="486409"/>
                  </a:lnTo>
                  <a:close/>
                </a:path>
                <a:path w="7619" h="633729">
                  <a:moveTo>
                    <a:pt x="7620" y="480059"/>
                  </a:moveTo>
                  <a:lnTo>
                    <a:pt x="0" y="480059"/>
                  </a:lnTo>
                  <a:lnTo>
                    <a:pt x="0" y="485140"/>
                  </a:lnTo>
                  <a:lnTo>
                    <a:pt x="7620" y="485140"/>
                  </a:lnTo>
                  <a:lnTo>
                    <a:pt x="7620" y="480059"/>
                  </a:lnTo>
                  <a:close/>
                </a:path>
                <a:path w="7619" h="633729">
                  <a:moveTo>
                    <a:pt x="7620" y="476250"/>
                  </a:moveTo>
                  <a:lnTo>
                    <a:pt x="0" y="476250"/>
                  </a:lnTo>
                  <a:lnTo>
                    <a:pt x="0" y="478790"/>
                  </a:lnTo>
                  <a:lnTo>
                    <a:pt x="7620" y="478790"/>
                  </a:lnTo>
                  <a:lnTo>
                    <a:pt x="7620" y="476250"/>
                  </a:lnTo>
                  <a:close/>
                </a:path>
              </a:pathLst>
            </a:custGeom>
            <a:solidFill>
              <a:srgbClr val="8C00EC"/>
            </a:solidFill>
          </p:spPr>
          <p:txBody>
            <a:bodyPr bIns="0" lIns="0" rIns="0" rtlCol="0" tIns="0" wrap="square"/>
            <a:p/>
          </p:txBody>
        </p:sp>
        <p:sp>
          <p:nvSpPr>
            <p:cNvPr id="1050133" name="object 1436"/>
            <p:cNvSpPr/>
            <p:nvPr/>
          </p:nvSpPr>
          <p:spPr>
            <a:xfrm>
              <a:off x="1238250" y="5707379"/>
              <a:ext cx="7620" cy="665480"/>
            </a:xfrm>
            <a:custGeom>
              <a:avLst/>
              <a:ahLst/>
              <a:rect l="l" t="t" r="r" b="b"/>
              <a:pathLst>
                <a:path w="7619" h="665479">
                  <a:moveTo>
                    <a:pt x="1269" y="0"/>
                  </a:moveTo>
                  <a:lnTo>
                    <a:pt x="0" y="0"/>
                  </a:lnTo>
                  <a:lnTo>
                    <a:pt x="0" y="2540"/>
                  </a:lnTo>
                  <a:lnTo>
                    <a:pt x="1269" y="2540"/>
                  </a:lnTo>
                  <a:lnTo>
                    <a:pt x="1269" y="0"/>
                  </a:lnTo>
                  <a:close/>
                </a:path>
                <a:path w="7619" h="665479">
                  <a:moveTo>
                    <a:pt x="2540" y="2540"/>
                  </a:moveTo>
                  <a:lnTo>
                    <a:pt x="0" y="2540"/>
                  </a:lnTo>
                  <a:lnTo>
                    <a:pt x="0" y="8890"/>
                  </a:lnTo>
                  <a:lnTo>
                    <a:pt x="3810" y="8890"/>
                  </a:lnTo>
                  <a:lnTo>
                    <a:pt x="3809" y="6350"/>
                  </a:lnTo>
                  <a:lnTo>
                    <a:pt x="2540" y="6350"/>
                  </a:lnTo>
                  <a:lnTo>
                    <a:pt x="2540" y="2540"/>
                  </a:lnTo>
                  <a:close/>
                </a:path>
                <a:path w="7619" h="665479">
                  <a:moveTo>
                    <a:pt x="5079" y="8890"/>
                  </a:moveTo>
                  <a:lnTo>
                    <a:pt x="0" y="8890"/>
                  </a:lnTo>
                  <a:lnTo>
                    <a:pt x="0" y="15240"/>
                  </a:lnTo>
                  <a:lnTo>
                    <a:pt x="6350" y="15240"/>
                  </a:lnTo>
                  <a:lnTo>
                    <a:pt x="6350" y="12700"/>
                  </a:lnTo>
                  <a:lnTo>
                    <a:pt x="5079" y="12700"/>
                  </a:lnTo>
                  <a:lnTo>
                    <a:pt x="5079" y="8890"/>
                  </a:lnTo>
                  <a:close/>
                </a:path>
                <a:path w="7619" h="665479">
                  <a:moveTo>
                    <a:pt x="6350" y="15240"/>
                  </a:moveTo>
                  <a:lnTo>
                    <a:pt x="0" y="15240"/>
                  </a:lnTo>
                  <a:lnTo>
                    <a:pt x="0" y="21590"/>
                  </a:lnTo>
                  <a:lnTo>
                    <a:pt x="7619" y="21590"/>
                  </a:lnTo>
                  <a:lnTo>
                    <a:pt x="7619" y="16510"/>
                  </a:lnTo>
                  <a:lnTo>
                    <a:pt x="6350" y="16510"/>
                  </a:lnTo>
                  <a:lnTo>
                    <a:pt x="6350" y="15240"/>
                  </a:lnTo>
                  <a:close/>
                </a:path>
                <a:path w="7619" h="665479">
                  <a:moveTo>
                    <a:pt x="7619" y="21590"/>
                  </a:moveTo>
                  <a:lnTo>
                    <a:pt x="0" y="21590"/>
                  </a:lnTo>
                  <a:lnTo>
                    <a:pt x="0" y="24130"/>
                  </a:lnTo>
                  <a:lnTo>
                    <a:pt x="7619" y="24130"/>
                  </a:lnTo>
                  <a:lnTo>
                    <a:pt x="7619" y="21590"/>
                  </a:lnTo>
                  <a:close/>
                </a:path>
                <a:path w="7619" h="665479">
                  <a:moveTo>
                    <a:pt x="7619" y="24130"/>
                  </a:moveTo>
                  <a:lnTo>
                    <a:pt x="0" y="24130"/>
                  </a:lnTo>
                  <a:lnTo>
                    <a:pt x="0" y="27940"/>
                  </a:lnTo>
                  <a:lnTo>
                    <a:pt x="7619" y="27940"/>
                  </a:lnTo>
                  <a:lnTo>
                    <a:pt x="7619" y="24130"/>
                  </a:lnTo>
                  <a:close/>
                </a:path>
                <a:path w="7619" h="665479">
                  <a:moveTo>
                    <a:pt x="7619" y="27940"/>
                  </a:moveTo>
                  <a:lnTo>
                    <a:pt x="0" y="27940"/>
                  </a:lnTo>
                  <a:lnTo>
                    <a:pt x="0" y="34290"/>
                  </a:lnTo>
                  <a:lnTo>
                    <a:pt x="7619" y="34290"/>
                  </a:lnTo>
                  <a:lnTo>
                    <a:pt x="7619" y="27940"/>
                  </a:lnTo>
                  <a:close/>
                </a:path>
                <a:path w="7619" h="665479">
                  <a:moveTo>
                    <a:pt x="7619" y="34290"/>
                  </a:moveTo>
                  <a:lnTo>
                    <a:pt x="0" y="34290"/>
                  </a:lnTo>
                  <a:lnTo>
                    <a:pt x="0" y="36830"/>
                  </a:lnTo>
                  <a:lnTo>
                    <a:pt x="7619" y="36830"/>
                  </a:lnTo>
                  <a:lnTo>
                    <a:pt x="7619" y="34290"/>
                  </a:lnTo>
                  <a:close/>
                </a:path>
                <a:path w="7619" h="665479">
                  <a:moveTo>
                    <a:pt x="7619" y="36830"/>
                  </a:moveTo>
                  <a:lnTo>
                    <a:pt x="0" y="36830"/>
                  </a:lnTo>
                  <a:lnTo>
                    <a:pt x="0" y="40640"/>
                  </a:lnTo>
                  <a:lnTo>
                    <a:pt x="7619" y="40640"/>
                  </a:lnTo>
                  <a:lnTo>
                    <a:pt x="7619" y="36830"/>
                  </a:lnTo>
                  <a:close/>
                </a:path>
                <a:path w="7619" h="665479">
                  <a:moveTo>
                    <a:pt x="7619" y="40640"/>
                  </a:moveTo>
                  <a:lnTo>
                    <a:pt x="0" y="40640"/>
                  </a:lnTo>
                  <a:lnTo>
                    <a:pt x="0" y="49530"/>
                  </a:lnTo>
                  <a:lnTo>
                    <a:pt x="7619" y="49530"/>
                  </a:lnTo>
                  <a:lnTo>
                    <a:pt x="7619" y="40640"/>
                  </a:lnTo>
                  <a:close/>
                </a:path>
                <a:path w="7619" h="665479">
                  <a:moveTo>
                    <a:pt x="7619" y="49530"/>
                  </a:moveTo>
                  <a:lnTo>
                    <a:pt x="0" y="49530"/>
                  </a:lnTo>
                  <a:lnTo>
                    <a:pt x="0" y="55880"/>
                  </a:lnTo>
                  <a:lnTo>
                    <a:pt x="7619" y="55880"/>
                  </a:lnTo>
                  <a:lnTo>
                    <a:pt x="7619" y="49530"/>
                  </a:lnTo>
                  <a:close/>
                </a:path>
                <a:path w="7619" h="665479">
                  <a:moveTo>
                    <a:pt x="7619" y="55880"/>
                  </a:moveTo>
                  <a:lnTo>
                    <a:pt x="0" y="55880"/>
                  </a:lnTo>
                  <a:lnTo>
                    <a:pt x="0" y="59690"/>
                  </a:lnTo>
                  <a:lnTo>
                    <a:pt x="7619" y="59690"/>
                  </a:lnTo>
                  <a:lnTo>
                    <a:pt x="7619" y="55880"/>
                  </a:lnTo>
                  <a:close/>
                </a:path>
                <a:path w="7619" h="665479">
                  <a:moveTo>
                    <a:pt x="7619" y="59690"/>
                  </a:moveTo>
                  <a:lnTo>
                    <a:pt x="0" y="59690"/>
                  </a:lnTo>
                  <a:lnTo>
                    <a:pt x="0" y="68580"/>
                  </a:lnTo>
                  <a:lnTo>
                    <a:pt x="7619" y="68580"/>
                  </a:lnTo>
                  <a:lnTo>
                    <a:pt x="7619" y="59690"/>
                  </a:lnTo>
                  <a:close/>
                </a:path>
                <a:path w="7619" h="665479">
                  <a:moveTo>
                    <a:pt x="7619" y="68580"/>
                  </a:moveTo>
                  <a:lnTo>
                    <a:pt x="0" y="68580"/>
                  </a:lnTo>
                  <a:lnTo>
                    <a:pt x="0" y="72390"/>
                  </a:lnTo>
                  <a:lnTo>
                    <a:pt x="7619" y="72390"/>
                  </a:lnTo>
                  <a:lnTo>
                    <a:pt x="7619" y="68580"/>
                  </a:lnTo>
                  <a:close/>
                </a:path>
                <a:path w="7619" h="665479">
                  <a:moveTo>
                    <a:pt x="7619" y="72390"/>
                  </a:moveTo>
                  <a:lnTo>
                    <a:pt x="0" y="72390"/>
                  </a:lnTo>
                  <a:lnTo>
                    <a:pt x="0" y="97790"/>
                  </a:lnTo>
                  <a:lnTo>
                    <a:pt x="7619" y="97790"/>
                  </a:lnTo>
                  <a:lnTo>
                    <a:pt x="7619" y="72390"/>
                  </a:lnTo>
                  <a:close/>
                </a:path>
                <a:path w="7619" h="665479">
                  <a:moveTo>
                    <a:pt x="7619" y="97790"/>
                  </a:moveTo>
                  <a:lnTo>
                    <a:pt x="0" y="97790"/>
                  </a:lnTo>
                  <a:lnTo>
                    <a:pt x="0" y="100330"/>
                  </a:lnTo>
                  <a:lnTo>
                    <a:pt x="7619" y="100330"/>
                  </a:lnTo>
                  <a:lnTo>
                    <a:pt x="7619" y="97790"/>
                  </a:lnTo>
                  <a:close/>
                </a:path>
                <a:path w="7619" h="665479">
                  <a:moveTo>
                    <a:pt x="7619" y="100330"/>
                  </a:moveTo>
                  <a:lnTo>
                    <a:pt x="0" y="100330"/>
                  </a:lnTo>
                  <a:lnTo>
                    <a:pt x="0" y="106680"/>
                  </a:lnTo>
                  <a:lnTo>
                    <a:pt x="7619" y="106680"/>
                  </a:lnTo>
                  <a:lnTo>
                    <a:pt x="7619" y="100330"/>
                  </a:lnTo>
                  <a:close/>
                </a:path>
                <a:path w="7619" h="665479">
                  <a:moveTo>
                    <a:pt x="7619" y="106680"/>
                  </a:moveTo>
                  <a:lnTo>
                    <a:pt x="0" y="106680"/>
                  </a:lnTo>
                  <a:lnTo>
                    <a:pt x="0" y="110490"/>
                  </a:lnTo>
                  <a:lnTo>
                    <a:pt x="7619" y="110490"/>
                  </a:lnTo>
                  <a:lnTo>
                    <a:pt x="7619" y="106680"/>
                  </a:lnTo>
                  <a:close/>
                </a:path>
                <a:path w="7619" h="665479">
                  <a:moveTo>
                    <a:pt x="7619" y="110490"/>
                  </a:moveTo>
                  <a:lnTo>
                    <a:pt x="0" y="110490"/>
                  </a:lnTo>
                  <a:lnTo>
                    <a:pt x="0" y="114300"/>
                  </a:lnTo>
                  <a:lnTo>
                    <a:pt x="7619" y="114300"/>
                  </a:lnTo>
                  <a:lnTo>
                    <a:pt x="7619" y="110490"/>
                  </a:lnTo>
                  <a:close/>
                </a:path>
                <a:path w="7619" h="665479">
                  <a:moveTo>
                    <a:pt x="1269" y="309880"/>
                  </a:moveTo>
                  <a:lnTo>
                    <a:pt x="0" y="309880"/>
                  </a:lnTo>
                  <a:lnTo>
                    <a:pt x="0" y="316230"/>
                  </a:lnTo>
                  <a:lnTo>
                    <a:pt x="5080" y="316230"/>
                  </a:lnTo>
                  <a:lnTo>
                    <a:pt x="5080" y="314960"/>
                  </a:lnTo>
                  <a:lnTo>
                    <a:pt x="3810" y="314960"/>
                  </a:lnTo>
                  <a:lnTo>
                    <a:pt x="3809" y="312420"/>
                  </a:lnTo>
                  <a:lnTo>
                    <a:pt x="2539" y="312420"/>
                  </a:lnTo>
                  <a:lnTo>
                    <a:pt x="2539" y="311150"/>
                  </a:lnTo>
                  <a:lnTo>
                    <a:pt x="1269" y="311150"/>
                  </a:lnTo>
                  <a:lnTo>
                    <a:pt x="1269" y="309880"/>
                  </a:lnTo>
                  <a:close/>
                </a:path>
                <a:path w="7619" h="665479">
                  <a:moveTo>
                    <a:pt x="6350" y="316230"/>
                  </a:moveTo>
                  <a:lnTo>
                    <a:pt x="0" y="316230"/>
                  </a:lnTo>
                  <a:lnTo>
                    <a:pt x="0" y="322580"/>
                  </a:lnTo>
                  <a:lnTo>
                    <a:pt x="7619" y="322580"/>
                  </a:lnTo>
                  <a:lnTo>
                    <a:pt x="7619" y="317500"/>
                  </a:lnTo>
                  <a:lnTo>
                    <a:pt x="6350" y="317500"/>
                  </a:lnTo>
                  <a:lnTo>
                    <a:pt x="6350" y="316230"/>
                  </a:lnTo>
                  <a:close/>
                </a:path>
                <a:path w="7619" h="665479">
                  <a:moveTo>
                    <a:pt x="7619" y="322580"/>
                  </a:moveTo>
                  <a:lnTo>
                    <a:pt x="0" y="322580"/>
                  </a:lnTo>
                  <a:lnTo>
                    <a:pt x="0" y="326390"/>
                  </a:lnTo>
                  <a:lnTo>
                    <a:pt x="7619" y="326390"/>
                  </a:lnTo>
                  <a:lnTo>
                    <a:pt x="7619" y="322580"/>
                  </a:lnTo>
                  <a:close/>
                </a:path>
                <a:path w="7619" h="665479">
                  <a:moveTo>
                    <a:pt x="7619" y="326390"/>
                  </a:moveTo>
                  <a:lnTo>
                    <a:pt x="0" y="326390"/>
                  </a:lnTo>
                  <a:lnTo>
                    <a:pt x="0" y="332740"/>
                  </a:lnTo>
                  <a:lnTo>
                    <a:pt x="7619" y="332740"/>
                  </a:lnTo>
                  <a:lnTo>
                    <a:pt x="7619" y="326390"/>
                  </a:lnTo>
                  <a:close/>
                </a:path>
                <a:path w="7619" h="665479">
                  <a:moveTo>
                    <a:pt x="7619" y="332740"/>
                  </a:moveTo>
                  <a:lnTo>
                    <a:pt x="0" y="332740"/>
                  </a:lnTo>
                  <a:lnTo>
                    <a:pt x="0" y="335280"/>
                  </a:lnTo>
                  <a:lnTo>
                    <a:pt x="7619" y="335280"/>
                  </a:lnTo>
                  <a:lnTo>
                    <a:pt x="7619" y="332740"/>
                  </a:lnTo>
                  <a:close/>
                </a:path>
                <a:path w="7619" h="665479">
                  <a:moveTo>
                    <a:pt x="7619" y="481330"/>
                  </a:moveTo>
                  <a:lnTo>
                    <a:pt x="0" y="481330"/>
                  </a:lnTo>
                  <a:lnTo>
                    <a:pt x="0" y="495300"/>
                  </a:lnTo>
                  <a:lnTo>
                    <a:pt x="7619" y="495300"/>
                  </a:lnTo>
                  <a:lnTo>
                    <a:pt x="7619" y="481330"/>
                  </a:lnTo>
                  <a:close/>
                </a:path>
                <a:path w="7619" h="665479">
                  <a:moveTo>
                    <a:pt x="7619" y="474980"/>
                  </a:moveTo>
                  <a:lnTo>
                    <a:pt x="0" y="474980"/>
                  </a:lnTo>
                  <a:lnTo>
                    <a:pt x="0" y="480060"/>
                  </a:lnTo>
                  <a:lnTo>
                    <a:pt x="7619" y="480060"/>
                  </a:lnTo>
                  <a:lnTo>
                    <a:pt x="7619" y="474980"/>
                  </a:lnTo>
                  <a:close/>
                </a:path>
                <a:path w="7619" h="665479">
                  <a:moveTo>
                    <a:pt x="7619" y="468630"/>
                  </a:moveTo>
                  <a:lnTo>
                    <a:pt x="0" y="468630"/>
                  </a:lnTo>
                  <a:lnTo>
                    <a:pt x="0" y="473710"/>
                  </a:lnTo>
                  <a:lnTo>
                    <a:pt x="7619" y="473710"/>
                  </a:lnTo>
                  <a:lnTo>
                    <a:pt x="7619" y="468630"/>
                  </a:lnTo>
                  <a:close/>
                </a:path>
                <a:path w="7619" h="665479">
                  <a:moveTo>
                    <a:pt x="7619" y="462280"/>
                  </a:moveTo>
                  <a:lnTo>
                    <a:pt x="0" y="462280"/>
                  </a:lnTo>
                  <a:lnTo>
                    <a:pt x="0" y="467360"/>
                  </a:lnTo>
                  <a:lnTo>
                    <a:pt x="7619" y="467360"/>
                  </a:lnTo>
                  <a:lnTo>
                    <a:pt x="7619" y="462280"/>
                  </a:lnTo>
                  <a:close/>
                </a:path>
                <a:path w="7619" h="665479">
                  <a:moveTo>
                    <a:pt x="7619" y="455930"/>
                  </a:moveTo>
                  <a:lnTo>
                    <a:pt x="0" y="455930"/>
                  </a:lnTo>
                  <a:lnTo>
                    <a:pt x="0" y="461010"/>
                  </a:lnTo>
                  <a:lnTo>
                    <a:pt x="7619" y="461010"/>
                  </a:lnTo>
                  <a:lnTo>
                    <a:pt x="7619" y="455930"/>
                  </a:lnTo>
                  <a:close/>
                </a:path>
                <a:path w="7619" h="665479">
                  <a:moveTo>
                    <a:pt x="7619" y="449580"/>
                  </a:moveTo>
                  <a:lnTo>
                    <a:pt x="0" y="449580"/>
                  </a:lnTo>
                  <a:lnTo>
                    <a:pt x="0" y="454660"/>
                  </a:lnTo>
                  <a:lnTo>
                    <a:pt x="7619" y="454660"/>
                  </a:lnTo>
                  <a:lnTo>
                    <a:pt x="7619" y="449580"/>
                  </a:lnTo>
                  <a:close/>
                </a:path>
                <a:path w="7619" h="665479">
                  <a:moveTo>
                    <a:pt x="7619" y="443230"/>
                  </a:moveTo>
                  <a:lnTo>
                    <a:pt x="0" y="443230"/>
                  </a:lnTo>
                  <a:lnTo>
                    <a:pt x="0" y="448310"/>
                  </a:lnTo>
                  <a:lnTo>
                    <a:pt x="7619" y="448310"/>
                  </a:lnTo>
                  <a:lnTo>
                    <a:pt x="7619" y="443230"/>
                  </a:lnTo>
                  <a:close/>
                </a:path>
                <a:path w="7619" h="665479">
                  <a:moveTo>
                    <a:pt x="7619" y="436880"/>
                  </a:moveTo>
                  <a:lnTo>
                    <a:pt x="0" y="436880"/>
                  </a:lnTo>
                  <a:lnTo>
                    <a:pt x="0" y="441960"/>
                  </a:lnTo>
                  <a:lnTo>
                    <a:pt x="7619" y="441960"/>
                  </a:lnTo>
                  <a:lnTo>
                    <a:pt x="7619" y="436880"/>
                  </a:lnTo>
                  <a:close/>
                </a:path>
                <a:path w="7619" h="665479">
                  <a:moveTo>
                    <a:pt x="7619" y="430530"/>
                  </a:moveTo>
                  <a:lnTo>
                    <a:pt x="0" y="430530"/>
                  </a:lnTo>
                  <a:lnTo>
                    <a:pt x="0" y="435610"/>
                  </a:lnTo>
                  <a:lnTo>
                    <a:pt x="7619" y="435610"/>
                  </a:lnTo>
                  <a:lnTo>
                    <a:pt x="7619" y="430530"/>
                  </a:lnTo>
                  <a:close/>
                </a:path>
                <a:path w="7619" h="665479">
                  <a:moveTo>
                    <a:pt x="7619" y="424180"/>
                  </a:moveTo>
                  <a:lnTo>
                    <a:pt x="0" y="424180"/>
                  </a:lnTo>
                  <a:lnTo>
                    <a:pt x="0" y="429260"/>
                  </a:lnTo>
                  <a:lnTo>
                    <a:pt x="7619" y="429260"/>
                  </a:lnTo>
                  <a:lnTo>
                    <a:pt x="7619" y="424180"/>
                  </a:lnTo>
                  <a:close/>
                </a:path>
                <a:path w="7619" h="665479">
                  <a:moveTo>
                    <a:pt x="7619" y="417830"/>
                  </a:moveTo>
                  <a:lnTo>
                    <a:pt x="0" y="417830"/>
                  </a:lnTo>
                  <a:lnTo>
                    <a:pt x="0" y="422910"/>
                  </a:lnTo>
                  <a:lnTo>
                    <a:pt x="7619" y="422910"/>
                  </a:lnTo>
                  <a:lnTo>
                    <a:pt x="7619" y="417830"/>
                  </a:lnTo>
                  <a:close/>
                </a:path>
                <a:path w="7619" h="665479">
                  <a:moveTo>
                    <a:pt x="7619" y="411480"/>
                  </a:moveTo>
                  <a:lnTo>
                    <a:pt x="0" y="411480"/>
                  </a:lnTo>
                  <a:lnTo>
                    <a:pt x="0" y="416560"/>
                  </a:lnTo>
                  <a:lnTo>
                    <a:pt x="7619" y="416560"/>
                  </a:lnTo>
                  <a:lnTo>
                    <a:pt x="7619" y="411480"/>
                  </a:lnTo>
                  <a:close/>
                </a:path>
                <a:path w="7619" h="665479">
                  <a:moveTo>
                    <a:pt x="7619" y="405130"/>
                  </a:moveTo>
                  <a:lnTo>
                    <a:pt x="0" y="405130"/>
                  </a:lnTo>
                  <a:lnTo>
                    <a:pt x="0" y="410210"/>
                  </a:lnTo>
                  <a:lnTo>
                    <a:pt x="7619" y="410210"/>
                  </a:lnTo>
                  <a:lnTo>
                    <a:pt x="7619" y="405130"/>
                  </a:lnTo>
                  <a:close/>
                </a:path>
                <a:path w="7619" h="665479">
                  <a:moveTo>
                    <a:pt x="7619" y="398780"/>
                  </a:moveTo>
                  <a:lnTo>
                    <a:pt x="0" y="398780"/>
                  </a:lnTo>
                  <a:lnTo>
                    <a:pt x="0" y="403860"/>
                  </a:lnTo>
                  <a:lnTo>
                    <a:pt x="7619" y="403860"/>
                  </a:lnTo>
                  <a:lnTo>
                    <a:pt x="7619" y="398780"/>
                  </a:lnTo>
                  <a:close/>
                </a:path>
                <a:path w="7619" h="665479">
                  <a:moveTo>
                    <a:pt x="7619" y="392430"/>
                  </a:moveTo>
                  <a:lnTo>
                    <a:pt x="0" y="392430"/>
                  </a:lnTo>
                  <a:lnTo>
                    <a:pt x="0" y="397510"/>
                  </a:lnTo>
                  <a:lnTo>
                    <a:pt x="7619" y="397510"/>
                  </a:lnTo>
                  <a:lnTo>
                    <a:pt x="7619" y="392430"/>
                  </a:lnTo>
                  <a:close/>
                </a:path>
                <a:path w="7619" h="665479">
                  <a:moveTo>
                    <a:pt x="7619" y="386080"/>
                  </a:moveTo>
                  <a:lnTo>
                    <a:pt x="0" y="386080"/>
                  </a:lnTo>
                  <a:lnTo>
                    <a:pt x="0" y="391160"/>
                  </a:lnTo>
                  <a:lnTo>
                    <a:pt x="7619" y="391160"/>
                  </a:lnTo>
                  <a:lnTo>
                    <a:pt x="7619" y="386080"/>
                  </a:lnTo>
                  <a:close/>
                </a:path>
                <a:path w="7619" h="665479">
                  <a:moveTo>
                    <a:pt x="7619" y="379730"/>
                  </a:moveTo>
                  <a:lnTo>
                    <a:pt x="0" y="379730"/>
                  </a:lnTo>
                  <a:lnTo>
                    <a:pt x="0" y="384810"/>
                  </a:lnTo>
                  <a:lnTo>
                    <a:pt x="7619" y="384810"/>
                  </a:lnTo>
                  <a:lnTo>
                    <a:pt x="7619" y="379730"/>
                  </a:lnTo>
                  <a:close/>
                </a:path>
                <a:path w="7619" h="665479">
                  <a:moveTo>
                    <a:pt x="7619" y="373380"/>
                  </a:moveTo>
                  <a:lnTo>
                    <a:pt x="0" y="373380"/>
                  </a:lnTo>
                  <a:lnTo>
                    <a:pt x="0" y="378460"/>
                  </a:lnTo>
                  <a:lnTo>
                    <a:pt x="7619" y="378460"/>
                  </a:lnTo>
                  <a:lnTo>
                    <a:pt x="7619" y="373380"/>
                  </a:lnTo>
                  <a:close/>
                </a:path>
                <a:path w="7619" h="665479">
                  <a:moveTo>
                    <a:pt x="7619" y="367030"/>
                  </a:moveTo>
                  <a:lnTo>
                    <a:pt x="0" y="367030"/>
                  </a:lnTo>
                  <a:lnTo>
                    <a:pt x="0" y="372110"/>
                  </a:lnTo>
                  <a:lnTo>
                    <a:pt x="7619" y="372110"/>
                  </a:lnTo>
                  <a:lnTo>
                    <a:pt x="7619" y="367030"/>
                  </a:lnTo>
                  <a:close/>
                </a:path>
                <a:path w="7619" h="665479">
                  <a:moveTo>
                    <a:pt x="7619" y="360680"/>
                  </a:moveTo>
                  <a:lnTo>
                    <a:pt x="0" y="360680"/>
                  </a:lnTo>
                  <a:lnTo>
                    <a:pt x="0" y="365760"/>
                  </a:lnTo>
                  <a:lnTo>
                    <a:pt x="7619" y="365760"/>
                  </a:lnTo>
                  <a:lnTo>
                    <a:pt x="7619" y="360680"/>
                  </a:lnTo>
                  <a:close/>
                </a:path>
                <a:path w="7619" h="665479">
                  <a:moveTo>
                    <a:pt x="7619" y="354330"/>
                  </a:moveTo>
                  <a:lnTo>
                    <a:pt x="0" y="354330"/>
                  </a:lnTo>
                  <a:lnTo>
                    <a:pt x="0" y="359410"/>
                  </a:lnTo>
                  <a:lnTo>
                    <a:pt x="7619" y="359410"/>
                  </a:lnTo>
                  <a:lnTo>
                    <a:pt x="7619" y="354330"/>
                  </a:lnTo>
                  <a:close/>
                </a:path>
                <a:path w="7619" h="665479">
                  <a:moveTo>
                    <a:pt x="7619" y="347980"/>
                  </a:moveTo>
                  <a:lnTo>
                    <a:pt x="0" y="347980"/>
                  </a:lnTo>
                  <a:lnTo>
                    <a:pt x="0" y="353060"/>
                  </a:lnTo>
                  <a:lnTo>
                    <a:pt x="7619" y="353060"/>
                  </a:lnTo>
                  <a:lnTo>
                    <a:pt x="7619" y="347980"/>
                  </a:lnTo>
                  <a:close/>
                </a:path>
                <a:path w="7619" h="665479">
                  <a:moveTo>
                    <a:pt x="7619" y="341630"/>
                  </a:moveTo>
                  <a:lnTo>
                    <a:pt x="0" y="341630"/>
                  </a:lnTo>
                  <a:lnTo>
                    <a:pt x="0" y="346710"/>
                  </a:lnTo>
                  <a:lnTo>
                    <a:pt x="7619" y="346710"/>
                  </a:lnTo>
                  <a:lnTo>
                    <a:pt x="7619" y="341630"/>
                  </a:lnTo>
                  <a:close/>
                </a:path>
                <a:path w="7619" h="665479">
                  <a:moveTo>
                    <a:pt x="7619" y="336550"/>
                  </a:moveTo>
                  <a:lnTo>
                    <a:pt x="0" y="336550"/>
                  </a:lnTo>
                  <a:lnTo>
                    <a:pt x="0" y="340360"/>
                  </a:lnTo>
                  <a:lnTo>
                    <a:pt x="7619" y="340360"/>
                  </a:lnTo>
                  <a:lnTo>
                    <a:pt x="7619" y="336550"/>
                  </a:lnTo>
                  <a:close/>
                </a:path>
                <a:path w="7619" h="665479">
                  <a:moveTo>
                    <a:pt x="3809" y="659130"/>
                  </a:moveTo>
                  <a:lnTo>
                    <a:pt x="0" y="659130"/>
                  </a:lnTo>
                  <a:lnTo>
                    <a:pt x="0" y="665480"/>
                  </a:lnTo>
                  <a:lnTo>
                    <a:pt x="1269" y="665480"/>
                  </a:lnTo>
                  <a:lnTo>
                    <a:pt x="1269" y="664210"/>
                  </a:lnTo>
                  <a:lnTo>
                    <a:pt x="2540" y="664210"/>
                  </a:lnTo>
                  <a:lnTo>
                    <a:pt x="2539" y="660400"/>
                  </a:lnTo>
                  <a:lnTo>
                    <a:pt x="3809" y="660400"/>
                  </a:lnTo>
                  <a:lnTo>
                    <a:pt x="3809" y="659130"/>
                  </a:lnTo>
                  <a:close/>
                </a:path>
                <a:path w="7619" h="665479">
                  <a:moveTo>
                    <a:pt x="6350" y="657860"/>
                  </a:moveTo>
                  <a:lnTo>
                    <a:pt x="5080" y="657860"/>
                  </a:lnTo>
                  <a:lnTo>
                    <a:pt x="5080" y="659130"/>
                  </a:lnTo>
                  <a:lnTo>
                    <a:pt x="6350" y="659130"/>
                  </a:lnTo>
                  <a:lnTo>
                    <a:pt x="6350" y="657860"/>
                  </a:lnTo>
                  <a:close/>
                </a:path>
                <a:path w="7619" h="665479">
                  <a:moveTo>
                    <a:pt x="7619" y="652780"/>
                  </a:moveTo>
                  <a:lnTo>
                    <a:pt x="0" y="652780"/>
                  </a:lnTo>
                  <a:lnTo>
                    <a:pt x="0" y="657860"/>
                  </a:lnTo>
                  <a:lnTo>
                    <a:pt x="7619" y="657860"/>
                  </a:lnTo>
                  <a:lnTo>
                    <a:pt x="7619" y="652780"/>
                  </a:lnTo>
                  <a:close/>
                </a:path>
                <a:path w="7619" h="665479">
                  <a:moveTo>
                    <a:pt x="7619" y="646430"/>
                  </a:moveTo>
                  <a:lnTo>
                    <a:pt x="0" y="646430"/>
                  </a:lnTo>
                  <a:lnTo>
                    <a:pt x="0" y="651510"/>
                  </a:lnTo>
                  <a:lnTo>
                    <a:pt x="7619" y="651510"/>
                  </a:lnTo>
                  <a:lnTo>
                    <a:pt x="7619" y="646430"/>
                  </a:lnTo>
                  <a:close/>
                </a:path>
                <a:path w="7619" h="665479">
                  <a:moveTo>
                    <a:pt x="7619" y="640080"/>
                  </a:moveTo>
                  <a:lnTo>
                    <a:pt x="0" y="640080"/>
                  </a:lnTo>
                  <a:lnTo>
                    <a:pt x="0" y="645160"/>
                  </a:lnTo>
                  <a:lnTo>
                    <a:pt x="7619" y="645160"/>
                  </a:lnTo>
                  <a:lnTo>
                    <a:pt x="7619" y="640080"/>
                  </a:lnTo>
                  <a:close/>
                </a:path>
                <a:path w="7619" h="665479">
                  <a:moveTo>
                    <a:pt x="7619" y="633730"/>
                  </a:moveTo>
                  <a:lnTo>
                    <a:pt x="0" y="633730"/>
                  </a:lnTo>
                  <a:lnTo>
                    <a:pt x="0" y="638810"/>
                  </a:lnTo>
                  <a:lnTo>
                    <a:pt x="7619" y="638810"/>
                  </a:lnTo>
                  <a:lnTo>
                    <a:pt x="7619" y="633730"/>
                  </a:lnTo>
                  <a:close/>
                </a:path>
                <a:path w="7619" h="665479">
                  <a:moveTo>
                    <a:pt x="7619" y="627380"/>
                  </a:moveTo>
                  <a:lnTo>
                    <a:pt x="0" y="627380"/>
                  </a:lnTo>
                  <a:lnTo>
                    <a:pt x="0" y="632460"/>
                  </a:lnTo>
                  <a:lnTo>
                    <a:pt x="7619" y="632460"/>
                  </a:lnTo>
                  <a:lnTo>
                    <a:pt x="7619" y="627380"/>
                  </a:lnTo>
                  <a:close/>
                </a:path>
                <a:path w="7619" h="665479">
                  <a:moveTo>
                    <a:pt x="7619" y="621030"/>
                  </a:moveTo>
                  <a:lnTo>
                    <a:pt x="0" y="621030"/>
                  </a:lnTo>
                  <a:lnTo>
                    <a:pt x="0" y="626110"/>
                  </a:lnTo>
                  <a:lnTo>
                    <a:pt x="7619" y="626110"/>
                  </a:lnTo>
                  <a:lnTo>
                    <a:pt x="7619" y="621030"/>
                  </a:lnTo>
                  <a:close/>
                </a:path>
                <a:path w="7619" h="665479">
                  <a:moveTo>
                    <a:pt x="7619" y="614680"/>
                  </a:moveTo>
                  <a:lnTo>
                    <a:pt x="0" y="614680"/>
                  </a:lnTo>
                  <a:lnTo>
                    <a:pt x="0" y="619760"/>
                  </a:lnTo>
                  <a:lnTo>
                    <a:pt x="7619" y="619760"/>
                  </a:lnTo>
                  <a:lnTo>
                    <a:pt x="7619" y="614680"/>
                  </a:lnTo>
                  <a:close/>
                </a:path>
                <a:path w="7619" h="665479">
                  <a:moveTo>
                    <a:pt x="7619" y="608330"/>
                  </a:moveTo>
                  <a:lnTo>
                    <a:pt x="0" y="608330"/>
                  </a:lnTo>
                  <a:lnTo>
                    <a:pt x="0" y="613410"/>
                  </a:lnTo>
                  <a:lnTo>
                    <a:pt x="7619" y="613410"/>
                  </a:lnTo>
                  <a:lnTo>
                    <a:pt x="7619" y="608330"/>
                  </a:lnTo>
                  <a:close/>
                </a:path>
                <a:path w="7619" h="665479">
                  <a:moveTo>
                    <a:pt x="7619" y="601980"/>
                  </a:moveTo>
                  <a:lnTo>
                    <a:pt x="0" y="601980"/>
                  </a:lnTo>
                  <a:lnTo>
                    <a:pt x="0" y="607060"/>
                  </a:lnTo>
                  <a:lnTo>
                    <a:pt x="7619" y="607060"/>
                  </a:lnTo>
                  <a:lnTo>
                    <a:pt x="7619" y="601980"/>
                  </a:lnTo>
                  <a:close/>
                </a:path>
                <a:path w="7619" h="665479">
                  <a:moveTo>
                    <a:pt x="7619" y="595630"/>
                  </a:moveTo>
                  <a:lnTo>
                    <a:pt x="0" y="595630"/>
                  </a:lnTo>
                  <a:lnTo>
                    <a:pt x="0" y="600710"/>
                  </a:lnTo>
                  <a:lnTo>
                    <a:pt x="7619" y="600710"/>
                  </a:lnTo>
                  <a:lnTo>
                    <a:pt x="7619" y="595630"/>
                  </a:lnTo>
                  <a:close/>
                </a:path>
                <a:path w="7619" h="665479">
                  <a:moveTo>
                    <a:pt x="7619" y="589280"/>
                  </a:moveTo>
                  <a:lnTo>
                    <a:pt x="0" y="589280"/>
                  </a:lnTo>
                  <a:lnTo>
                    <a:pt x="0" y="594360"/>
                  </a:lnTo>
                  <a:lnTo>
                    <a:pt x="7619" y="594360"/>
                  </a:lnTo>
                  <a:lnTo>
                    <a:pt x="7619" y="589280"/>
                  </a:lnTo>
                  <a:close/>
                </a:path>
                <a:path w="7619" h="665479">
                  <a:moveTo>
                    <a:pt x="7619" y="582930"/>
                  </a:moveTo>
                  <a:lnTo>
                    <a:pt x="0" y="582930"/>
                  </a:lnTo>
                  <a:lnTo>
                    <a:pt x="0" y="588010"/>
                  </a:lnTo>
                  <a:lnTo>
                    <a:pt x="7619" y="588010"/>
                  </a:lnTo>
                  <a:lnTo>
                    <a:pt x="7619" y="582930"/>
                  </a:lnTo>
                  <a:close/>
                </a:path>
                <a:path w="7619" h="665479">
                  <a:moveTo>
                    <a:pt x="7619" y="576580"/>
                  </a:moveTo>
                  <a:lnTo>
                    <a:pt x="0" y="576580"/>
                  </a:lnTo>
                  <a:lnTo>
                    <a:pt x="0" y="581660"/>
                  </a:lnTo>
                  <a:lnTo>
                    <a:pt x="7619" y="581660"/>
                  </a:lnTo>
                  <a:lnTo>
                    <a:pt x="7619" y="576580"/>
                  </a:lnTo>
                  <a:close/>
                </a:path>
                <a:path w="7619" h="665479">
                  <a:moveTo>
                    <a:pt x="7619" y="570230"/>
                  </a:moveTo>
                  <a:lnTo>
                    <a:pt x="0" y="570230"/>
                  </a:lnTo>
                  <a:lnTo>
                    <a:pt x="0" y="575310"/>
                  </a:lnTo>
                  <a:lnTo>
                    <a:pt x="7619" y="575310"/>
                  </a:lnTo>
                  <a:lnTo>
                    <a:pt x="7619" y="570230"/>
                  </a:lnTo>
                  <a:close/>
                </a:path>
                <a:path w="7619" h="665479">
                  <a:moveTo>
                    <a:pt x="7619" y="563880"/>
                  </a:moveTo>
                  <a:lnTo>
                    <a:pt x="0" y="563880"/>
                  </a:lnTo>
                  <a:lnTo>
                    <a:pt x="0" y="568960"/>
                  </a:lnTo>
                  <a:lnTo>
                    <a:pt x="7619" y="568960"/>
                  </a:lnTo>
                  <a:lnTo>
                    <a:pt x="7619" y="563880"/>
                  </a:lnTo>
                  <a:close/>
                </a:path>
                <a:path w="7619" h="665479">
                  <a:moveTo>
                    <a:pt x="7619" y="557530"/>
                  </a:moveTo>
                  <a:lnTo>
                    <a:pt x="0" y="557530"/>
                  </a:lnTo>
                  <a:lnTo>
                    <a:pt x="0" y="562610"/>
                  </a:lnTo>
                  <a:lnTo>
                    <a:pt x="7619" y="562610"/>
                  </a:lnTo>
                  <a:lnTo>
                    <a:pt x="7619" y="557530"/>
                  </a:lnTo>
                  <a:close/>
                </a:path>
                <a:path w="7619" h="665479">
                  <a:moveTo>
                    <a:pt x="7619" y="549910"/>
                  </a:moveTo>
                  <a:lnTo>
                    <a:pt x="0" y="549910"/>
                  </a:lnTo>
                  <a:lnTo>
                    <a:pt x="0" y="556260"/>
                  </a:lnTo>
                  <a:lnTo>
                    <a:pt x="7619" y="556260"/>
                  </a:lnTo>
                  <a:lnTo>
                    <a:pt x="7619" y="549910"/>
                  </a:lnTo>
                  <a:close/>
                </a:path>
                <a:path w="7619" h="665479">
                  <a:moveTo>
                    <a:pt x="7619" y="544830"/>
                  </a:moveTo>
                  <a:lnTo>
                    <a:pt x="0" y="544830"/>
                  </a:lnTo>
                  <a:lnTo>
                    <a:pt x="0" y="548640"/>
                  </a:lnTo>
                  <a:lnTo>
                    <a:pt x="7619" y="548640"/>
                  </a:lnTo>
                  <a:lnTo>
                    <a:pt x="7619" y="544830"/>
                  </a:lnTo>
                  <a:close/>
                </a:path>
                <a:path w="7619" h="665479">
                  <a:moveTo>
                    <a:pt x="7619" y="537210"/>
                  </a:moveTo>
                  <a:lnTo>
                    <a:pt x="0" y="537210"/>
                  </a:lnTo>
                  <a:lnTo>
                    <a:pt x="0" y="543560"/>
                  </a:lnTo>
                  <a:lnTo>
                    <a:pt x="7619" y="543560"/>
                  </a:lnTo>
                  <a:lnTo>
                    <a:pt x="7619" y="537210"/>
                  </a:lnTo>
                  <a:close/>
                </a:path>
                <a:path w="7619" h="665479">
                  <a:moveTo>
                    <a:pt x="7619" y="532130"/>
                  </a:moveTo>
                  <a:lnTo>
                    <a:pt x="0" y="532130"/>
                  </a:lnTo>
                  <a:lnTo>
                    <a:pt x="0" y="535940"/>
                  </a:lnTo>
                  <a:lnTo>
                    <a:pt x="7619" y="535940"/>
                  </a:lnTo>
                  <a:lnTo>
                    <a:pt x="7619" y="532130"/>
                  </a:lnTo>
                  <a:close/>
                </a:path>
                <a:path w="7619" h="665479">
                  <a:moveTo>
                    <a:pt x="7619" y="511810"/>
                  </a:moveTo>
                  <a:lnTo>
                    <a:pt x="0" y="511810"/>
                  </a:lnTo>
                  <a:lnTo>
                    <a:pt x="0" y="530860"/>
                  </a:lnTo>
                  <a:lnTo>
                    <a:pt x="7619" y="530860"/>
                  </a:lnTo>
                  <a:lnTo>
                    <a:pt x="7619" y="511810"/>
                  </a:lnTo>
                  <a:close/>
                </a:path>
                <a:path w="7619" h="665479">
                  <a:moveTo>
                    <a:pt x="7619" y="506730"/>
                  </a:moveTo>
                  <a:lnTo>
                    <a:pt x="0" y="506730"/>
                  </a:lnTo>
                  <a:lnTo>
                    <a:pt x="0" y="510540"/>
                  </a:lnTo>
                  <a:lnTo>
                    <a:pt x="7619" y="510540"/>
                  </a:lnTo>
                  <a:lnTo>
                    <a:pt x="7619" y="506730"/>
                  </a:lnTo>
                  <a:close/>
                </a:path>
                <a:path w="7619" h="665479">
                  <a:moveTo>
                    <a:pt x="7619" y="500380"/>
                  </a:moveTo>
                  <a:lnTo>
                    <a:pt x="0" y="500380"/>
                  </a:lnTo>
                  <a:lnTo>
                    <a:pt x="0" y="505460"/>
                  </a:lnTo>
                  <a:lnTo>
                    <a:pt x="7619" y="505460"/>
                  </a:lnTo>
                  <a:lnTo>
                    <a:pt x="7619" y="500380"/>
                  </a:lnTo>
                  <a:close/>
                </a:path>
                <a:path w="7619" h="665479">
                  <a:moveTo>
                    <a:pt x="7619" y="496570"/>
                  </a:moveTo>
                  <a:lnTo>
                    <a:pt x="0" y="496570"/>
                  </a:lnTo>
                  <a:lnTo>
                    <a:pt x="0" y="499110"/>
                  </a:lnTo>
                  <a:lnTo>
                    <a:pt x="7619" y="499110"/>
                  </a:lnTo>
                  <a:lnTo>
                    <a:pt x="7619" y="496570"/>
                  </a:lnTo>
                  <a:close/>
                </a:path>
              </a:pathLst>
            </a:custGeom>
            <a:solidFill>
              <a:srgbClr val="8B00ED"/>
            </a:solidFill>
          </p:spPr>
          <p:txBody>
            <a:bodyPr bIns="0" lIns="0" rIns="0" rtlCol="0" tIns="0" wrap="square"/>
            <a:p/>
          </p:txBody>
        </p:sp>
        <p:sp>
          <p:nvSpPr>
            <p:cNvPr id="1050134" name="object 1437"/>
            <p:cNvSpPr/>
            <p:nvPr/>
          </p:nvSpPr>
          <p:spPr>
            <a:xfrm>
              <a:off x="1231900" y="5693409"/>
              <a:ext cx="6350" cy="685800"/>
            </a:xfrm>
            <a:custGeom>
              <a:avLst/>
              <a:ahLst/>
              <a:rect l="l" t="t" r="r" b="b"/>
              <a:pathLst>
                <a:path w="6350" h="685800">
                  <a:moveTo>
                    <a:pt x="1269" y="0"/>
                  </a:moveTo>
                  <a:lnTo>
                    <a:pt x="0" y="0"/>
                  </a:lnTo>
                  <a:lnTo>
                    <a:pt x="0" y="10159"/>
                  </a:lnTo>
                  <a:lnTo>
                    <a:pt x="5080" y="10159"/>
                  </a:lnTo>
                  <a:lnTo>
                    <a:pt x="5080" y="7619"/>
                  </a:lnTo>
                  <a:lnTo>
                    <a:pt x="3810" y="7619"/>
                  </a:lnTo>
                  <a:lnTo>
                    <a:pt x="3810" y="5079"/>
                  </a:lnTo>
                  <a:lnTo>
                    <a:pt x="2540" y="5079"/>
                  </a:lnTo>
                  <a:lnTo>
                    <a:pt x="2540" y="2539"/>
                  </a:lnTo>
                  <a:lnTo>
                    <a:pt x="1269" y="2539"/>
                  </a:lnTo>
                  <a:lnTo>
                    <a:pt x="1269" y="0"/>
                  </a:lnTo>
                  <a:close/>
                </a:path>
                <a:path w="6350" h="685800">
                  <a:moveTo>
                    <a:pt x="5080" y="10159"/>
                  </a:moveTo>
                  <a:lnTo>
                    <a:pt x="0" y="10159"/>
                  </a:lnTo>
                  <a:lnTo>
                    <a:pt x="0" y="12699"/>
                  </a:lnTo>
                  <a:lnTo>
                    <a:pt x="6350" y="12699"/>
                  </a:lnTo>
                  <a:lnTo>
                    <a:pt x="6350" y="11429"/>
                  </a:lnTo>
                  <a:lnTo>
                    <a:pt x="5080" y="11429"/>
                  </a:lnTo>
                  <a:lnTo>
                    <a:pt x="5080" y="10159"/>
                  </a:lnTo>
                  <a:close/>
                </a:path>
                <a:path w="6350" h="685800">
                  <a:moveTo>
                    <a:pt x="6350" y="12700"/>
                  </a:moveTo>
                  <a:lnTo>
                    <a:pt x="0" y="12700"/>
                  </a:lnTo>
                  <a:lnTo>
                    <a:pt x="0" y="16509"/>
                  </a:lnTo>
                  <a:lnTo>
                    <a:pt x="6350" y="16509"/>
                  </a:lnTo>
                  <a:lnTo>
                    <a:pt x="6350" y="12700"/>
                  </a:lnTo>
                  <a:close/>
                </a:path>
                <a:path w="6350" h="685800">
                  <a:moveTo>
                    <a:pt x="6350" y="16509"/>
                  </a:moveTo>
                  <a:lnTo>
                    <a:pt x="0" y="16509"/>
                  </a:lnTo>
                  <a:lnTo>
                    <a:pt x="0" y="22859"/>
                  </a:lnTo>
                  <a:lnTo>
                    <a:pt x="6350" y="22859"/>
                  </a:lnTo>
                  <a:lnTo>
                    <a:pt x="6350" y="16509"/>
                  </a:lnTo>
                  <a:close/>
                </a:path>
                <a:path w="6350" h="685800">
                  <a:moveTo>
                    <a:pt x="6350" y="22859"/>
                  </a:moveTo>
                  <a:lnTo>
                    <a:pt x="0" y="22859"/>
                  </a:lnTo>
                  <a:lnTo>
                    <a:pt x="0" y="29209"/>
                  </a:lnTo>
                  <a:lnTo>
                    <a:pt x="6350" y="29209"/>
                  </a:lnTo>
                  <a:lnTo>
                    <a:pt x="6350" y="22859"/>
                  </a:lnTo>
                  <a:close/>
                </a:path>
                <a:path w="6350" h="685800">
                  <a:moveTo>
                    <a:pt x="6350" y="29209"/>
                  </a:moveTo>
                  <a:lnTo>
                    <a:pt x="0" y="29209"/>
                  </a:lnTo>
                  <a:lnTo>
                    <a:pt x="0" y="35559"/>
                  </a:lnTo>
                  <a:lnTo>
                    <a:pt x="6350" y="35559"/>
                  </a:lnTo>
                  <a:lnTo>
                    <a:pt x="6350" y="29209"/>
                  </a:lnTo>
                  <a:close/>
                </a:path>
                <a:path w="6350" h="685800">
                  <a:moveTo>
                    <a:pt x="6350" y="35559"/>
                  </a:moveTo>
                  <a:lnTo>
                    <a:pt x="0" y="35559"/>
                  </a:lnTo>
                  <a:lnTo>
                    <a:pt x="0" y="38099"/>
                  </a:lnTo>
                  <a:lnTo>
                    <a:pt x="6350" y="38099"/>
                  </a:lnTo>
                  <a:lnTo>
                    <a:pt x="6350" y="35559"/>
                  </a:lnTo>
                  <a:close/>
                </a:path>
                <a:path w="6350" h="685800">
                  <a:moveTo>
                    <a:pt x="6350" y="38100"/>
                  </a:moveTo>
                  <a:lnTo>
                    <a:pt x="0" y="38100"/>
                  </a:lnTo>
                  <a:lnTo>
                    <a:pt x="0" y="41909"/>
                  </a:lnTo>
                  <a:lnTo>
                    <a:pt x="6350" y="41909"/>
                  </a:lnTo>
                  <a:lnTo>
                    <a:pt x="6350" y="38100"/>
                  </a:lnTo>
                  <a:close/>
                </a:path>
                <a:path w="6350" h="685800">
                  <a:moveTo>
                    <a:pt x="6350" y="41909"/>
                  </a:moveTo>
                  <a:lnTo>
                    <a:pt x="0" y="41909"/>
                  </a:lnTo>
                  <a:lnTo>
                    <a:pt x="0" y="48259"/>
                  </a:lnTo>
                  <a:lnTo>
                    <a:pt x="6350" y="48259"/>
                  </a:lnTo>
                  <a:lnTo>
                    <a:pt x="6350" y="41909"/>
                  </a:lnTo>
                  <a:close/>
                </a:path>
                <a:path w="6350" h="685800">
                  <a:moveTo>
                    <a:pt x="6350" y="48259"/>
                  </a:moveTo>
                  <a:lnTo>
                    <a:pt x="0" y="48259"/>
                  </a:lnTo>
                  <a:lnTo>
                    <a:pt x="0" y="50799"/>
                  </a:lnTo>
                  <a:lnTo>
                    <a:pt x="6350" y="50799"/>
                  </a:lnTo>
                  <a:lnTo>
                    <a:pt x="6350" y="48259"/>
                  </a:lnTo>
                  <a:close/>
                </a:path>
                <a:path w="6350" h="685800">
                  <a:moveTo>
                    <a:pt x="6350" y="50800"/>
                  </a:moveTo>
                  <a:lnTo>
                    <a:pt x="0" y="50800"/>
                  </a:lnTo>
                  <a:lnTo>
                    <a:pt x="0" y="54609"/>
                  </a:lnTo>
                  <a:lnTo>
                    <a:pt x="6350" y="54609"/>
                  </a:lnTo>
                  <a:lnTo>
                    <a:pt x="6350" y="50800"/>
                  </a:lnTo>
                  <a:close/>
                </a:path>
                <a:path w="6350" h="685800">
                  <a:moveTo>
                    <a:pt x="6350" y="54609"/>
                  </a:moveTo>
                  <a:lnTo>
                    <a:pt x="0" y="54609"/>
                  </a:lnTo>
                  <a:lnTo>
                    <a:pt x="0" y="63499"/>
                  </a:lnTo>
                  <a:lnTo>
                    <a:pt x="6350" y="63499"/>
                  </a:lnTo>
                  <a:lnTo>
                    <a:pt x="6350" y="54609"/>
                  </a:lnTo>
                  <a:close/>
                </a:path>
                <a:path w="6350" h="685800">
                  <a:moveTo>
                    <a:pt x="6350" y="63500"/>
                  </a:moveTo>
                  <a:lnTo>
                    <a:pt x="0" y="63500"/>
                  </a:lnTo>
                  <a:lnTo>
                    <a:pt x="0" y="69849"/>
                  </a:lnTo>
                  <a:lnTo>
                    <a:pt x="6350" y="69849"/>
                  </a:lnTo>
                  <a:lnTo>
                    <a:pt x="6350" y="63500"/>
                  </a:lnTo>
                  <a:close/>
                </a:path>
                <a:path w="6350" h="685800">
                  <a:moveTo>
                    <a:pt x="6350" y="69850"/>
                  </a:moveTo>
                  <a:lnTo>
                    <a:pt x="0" y="69850"/>
                  </a:lnTo>
                  <a:lnTo>
                    <a:pt x="0" y="73659"/>
                  </a:lnTo>
                  <a:lnTo>
                    <a:pt x="6350" y="73659"/>
                  </a:lnTo>
                  <a:lnTo>
                    <a:pt x="6350" y="69850"/>
                  </a:lnTo>
                  <a:close/>
                </a:path>
                <a:path w="6350" h="685800">
                  <a:moveTo>
                    <a:pt x="6350" y="73659"/>
                  </a:moveTo>
                  <a:lnTo>
                    <a:pt x="0" y="73659"/>
                  </a:lnTo>
                  <a:lnTo>
                    <a:pt x="0" y="82549"/>
                  </a:lnTo>
                  <a:lnTo>
                    <a:pt x="6350" y="82549"/>
                  </a:lnTo>
                  <a:lnTo>
                    <a:pt x="6350" y="73659"/>
                  </a:lnTo>
                  <a:close/>
                </a:path>
                <a:path w="6350" h="685800">
                  <a:moveTo>
                    <a:pt x="6350" y="82550"/>
                  </a:moveTo>
                  <a:lnTo>
                    <a:pt x="0" y="82550"/>
                  </a:lnTo>
                  <a:lnTo>
                    <a:pt x="0" y="86359"/>
                  </a:lnTo>
                  <a:lnTo>
                    <a:pt x="6350" y="86359"/>
                  </a:lnTo>
                  <a:lnTo>
                    <a:pt x="6350" y="82550"/>
                  </a:lnTo>
                  <a:close/>
                </a:path>
                <a:path w="6350" h="685800">
                  <a:moveTo>
                    <a:pt x="6350" y="86359"/>
                  </a:moveTo>
                  <a:lnTo>
                    <a:pt x="0" y="86359"/>
                  </a:lnTo>
                  <a:lnTo>
                    <a:pt x="0" y="111759"/>
                  </a:lnTo>
                  <a:lnTo>
                    <a:pt x="6350" y="111759"/>
                  </a:lnTo>
                  <a:lnTo>
                    <a:pt x="6350" y="86359"/>
                  </a:lnTo>
                  <a:close/>
                </a:path>
                <a:path w="6350" h="685800">
                  <a:moveTo>
                    <a:pt x="6350" y="111759"/>
                  </a:moveTo>
                  <a:lnTo>
                    <a:pt x="0" y="111759"/>
                  </a:lnTo>
                  <a:lnTo>
                    <a:pt x="0" y="114299"/>
                  </a:lnTo>
                  <a:lnTo>
                    <a:pt x="6350" y="114299"/>
                  </a:lnTo>
                  <a:lnTo>
                    <a:pt x="6350" y="111759"/>
                  </a:lnTo>
                  <a:close/>
                </a:path>
                <a:path w="6350" h="685800">
                  <a:moveTo>
                    <a:pt x="6350" y="114300"/>
                  </a:moveTo>
                  <a:lnTo>
                    <a:pt x="0" y="114300"/>
                  </a:lnTo>
                  <a:lnTo>
                    <a:pt x="0" y="120649"/>
                  </a:lnTo>
                  <a:lnTo>
                    <a:pt x="6350" y="120649"/>
                  </a:lnTo>
                  <a:lnTo>
                    <a:pt x="6350" y="114300"/>
                  </a:lnTo>
                  <a:close/>
                </a:path>
                <a:path w="6350" h="685800">
                  <a:moveTo>
                    <a:pt x="6350" y="120650"/>
                  </a:moveTo>
                  <a:lnTo>
                    <a:pt x="0" y="120650"/>
                  </a:lnTo>
                  <a:lnTo>
                    <a:pt x="0" y="124459"/>
                  </a:lnTo>
                  <a:lnTo>
                    <a:pt x="6350" y="124459"/>
                  </a:lnTo>
                  <a:lnTo>
                    <a:pt x="6350" y="120650"/>
                  </a:lnTo>
                  <a:close/>
                </a:path>
                <a:path w="6350" h="685800">
                  <a:moveTo>
                    <a:pt x="6350" y="124459"/>
                  </a:moveTo>
                  <a:lnTo>
                    <a:pt x="0" y="124459"/>
                  </a:lnTo>
                  <a:lnTo>
                    <a:pt x="0" y="128269"/>
                  </a:lnTo>
                  <a:lnTo>
                    <a:pt x="6350" y="128269"/>
                  </a:lnTo>
                  <a:lnTo>
                    <a:pt x="6350" y="124459"/>
                  </a:lnTo>
                  <a:close/>
                </a:path>
                <a:path w="6350" h="685800">
                  <a:moveTo>
                    <a:pt x="1269" y="316229"/>
                  </a:moveTo>
                  <a:lnTo>
                    <a:pt x="0" y="316229"/>
                  </a:lnTo>
                  <a:lnTo>
                    <a:pt x="0" y="317499"/>
                  </a:lnTo>
                  <a:lnTo>
                    <a:pt x="1269" y="317499"/>
                  </a:lnTo>
                  <a:lnTo>
                    <a:pt x="1269" y="316229"/>
                  </a:lnTo>
                  <a:close/>
                </a:path>
                <a:path w="6350" h="685800">
                  <a:moveTo>
                    <a:pt x="2540" y="317500"/>
                  </a:moveTo>
                  <a:lnTo>
                    <a:pt x="0" y="317500"/>
                  </a:lnTo>
                  <a:lnTo>
                    <a:pt x="0" y="321309"/>
                  </a:lnTo>
                  <a:lnTo>
                    <a:pt x="5080" y="321309"/>
                  </a:lnTo>
                  <a:lnTo>
                    <a:pt x="5080" y="320039"/>
                  </a:lnTo>
                  <a:lnTo>
                    <a:pt x="3810" y="320039"/>
                  </a:lnTo>
                  <a:lnTo>
                    <a:pt x="3810" y="318769"/>
                  </a:lnTo>
                  <a:lnTo>
                    <a:pt x="2540" y="318769"/>
                  </a:lnTo>
                  <a:lnTo>
                    <a:pt x="2540" y="317500"/>
                  </a:lnTo>
                  <a:close/>
                </a:path>
                <a:path w="6350" h="685800">
                  <a:moveTo>
                    <a:pt x="5080" y="321309"/>
                  </a:moveTo>
                  <a:lnTo>
                    <a:pt x="0" y="321309"/>
                  </a:lnTo>
                  <a:lnTo>
                    <a:pt x="0" y="323849"/>
                  </a:lnTo>
                  <a:lnTo>
                    <a:pt x="6350" y="323849"/>
                  </a:lnTo>
                  <a:lnTo>
                    <a:pt x="6350" y="322579"/>
                  </a:lnTo>
                  <a:lnTo>
                    <a:pt x="5080" y="322579"/>
                  </a:lnTo>
                  <a:lnTo>
                    <a:pt x="5080" y="321309"/>
                  </a:lnTo>
                  <a:close/>
                </a:path>
                <a:path w="6350" h="685800">
                  <a:moveTo>
                    <a:pt x="6350" y="323850"/>
                  </a:moveTo>
                  <a:lnTo>
                    <a:pt x="0" y="323850"/>
                  </a:lnTo>
                  <a:lnTo>
                    <a:pt x="0" y="330199"/>
                  </a:lnTo>
                  <a:lnTo>
                    <a:pt x="6350" y="330199"/>
                  </a:lnTo>
                  <a:lnTo>
                    <a:pt x="6350" y="323850"/>
                  </a:lnTo>
                  <a:close/>
                </a:path>
                <a:path w="6350" h="685800">
                  <a:moveTo>
                    <a:pt x="6350" y="330200"/>
                  </a:moveTo>
                  <a:lnTo>
                    <a:pt x="0" y="330200"/>
                  </a:lnTo>
                  <a:lnTo>
                    <a:pt x="0" y="336549"/>
                  </a:lnTo>
                  <a:lnTo>
                    <a:pt x="6350" y="336549"/>
                  </a:lnTo>
                  <a:lnTo>
                    <a:pt x="6350" y="330200"/>
                  </a:lnTo>
                  <a:close/>
                </a:path>
                <a:path w="6350" h="685800">
                  <a:moveTo>
                    <a:pt x="6350" y="336550"/>
                  </a:moveTo>
                  <a:lnTo>
                    <a:pt x="0" y="336550"/>
                  </a:lnTo>
                  <a:lnTo>
                    <a:pt x="0" y="340359"/>
                  </a:lnTo>
                  <a:lnTo>
                    <a:pt x="6350" y="340359"/>
                  </a:lnTo>
                  <a:lnTo>
                    <a:pt x="6350" y="336550"/>
                  </a:lnTo>
                  <a:close/>
                </a:path>
                <a:path w="6350" h="685800">
                  <a:moveTo>
                    <a:pt x="6350" y="340359"/>
                  </a:moveTo>
                  <a:lnTo>
                    <a:pt x="0" y="340359"/>
                  </a:lnTo>
                  <a:lnTo>
                    <a:pt x="0" y="346709"/>
                  </a:lnTo>
                  <a:lnTo>
                    <a:pt x="6350" y="346709"/>
                  </a:lnTo>
                  <a:lnTo>
                    <a:pt x="6350" y="340359"/>
                  </a:lnTo>
                  <a:close/>
                </a:path>
                <a:path w="6350" h="685800">
                  <a:moveTo>
                    <a:pt x="6350" y="346709"/>
                  </a:moveTo>
                  <a:lnTo>
                    <a:pt x="0" y="346709"/>
                  </a:lnTo>
                  <a:lnTo>
                    <a:pt x="0" y="349249"/>
                  </a:lnTo>
                  <a:lnTo>
                    <a:pt x="6350" y="349249"/>
                  </a:lnTo>
                  <a:lnTo>
                    <a:pt x="6350" y="346709"/>
                  </a:lnTo>
                  <a:close/>
                </a:path>
                <a:path w="6350" h="685800">
                  <a:moveTo>
                    <a:pt x="6350" y="495299"/>
                  </a:moveTo>
                  <a:lnTo>
                    <a:pt x="0" y="495299"/>
                  </a:lnTo>
                  <a:lnTo>
                    <a:pt x="0" y="509269"/>
                  </a:lnTo>
                  <a:lnTo>
                    <a:pt x="6350" y="509269"/>
                  </a:lnTo>
                  <a:lnTo>
                    <a:pt x="6350" y="495299"/>
                  </a:lnTo>
                  <a:close/>
                </a:path>
                <a:path w="6350" h="685800">
                  <a:moveTo>
                    <a:pt x="6350" y="488949"/>
                  </a:moveTo>
                  <a:lnTo>
                    <a:pt x="0" y="488949"/>
                  </a:lnTo>
                  <a:lnTo>
                    <a:pt x="0" y="494029"/>
                  </a:lnTo>
                  <a:lnTo>
                    <a:pt x="6350" y="494029"/>
                  </a:lnTo>
                  <a:lnTo>
                    <a:pt x="6350" y="488949"/>
                  </a:lnTo>
                  <a:close/>
                </a:path>
                <a:path w="6350" h="685800">
                  <a:moveTo>
                    <a:pt x="6350" y="482599"/>
                  </a:moveTo>
                  <a:lnTo>
                    <a:pt x="0" y="482599"/>
                  </a:lnTo>
                  <a:lnTo>
                    <a:pt x="0" y="487679"/>
                  </a:lnTo>
                  <a:lnTo>
                    <a:pt x="6350" y="487679"/>
                  </a:lnTo>
                  <a:lnTo>
                    <a:pt x="6350" y="482599"/>
                  </a:lnTo>
                  <a:close/>
                </a:path>
                <a:path w="6350" h="685800">
                  <a:moveTo>
                    <a:pt x="6350" y="476249"/>
                  </a:moveTo>
                  <a:lnTo>
                    <a:pt x="0" y="476249"/>
                  </a:lnTo>
                  <a:lnTo>
                    <a:pt x="0" y="481329"/>
                  </a:lnTo>
                  <a:lnTo>
                    <a:pt x="6350" y="481329"/>
                  </a:lnTo>
                  <a:lnTo>
                    <a:pt x="6350" y="476249"/>
                  </a:lnTo>
                  <a:close/>
                </a:path>
                <a:path w="6350" h="685800">
                  <a:moveTo>
                    <a:pt x="6350" y="469899"/>
                  </a:moveTo>
                  <a:lnTo>
                    <a:pt x="0" y="469899"/>
                  </a:lnTo>
                  <a:lnTo>
                    <a:pt x="0" y="474979"/>
                  </a:lnTo>
                  <a:lnTo>
                    <a:pt x="6350" y="474979"/>
                  </a:lnTo>
                  <a:lnTo>
                    <a:pt x="6350" y="469899"/>
                  </a:lnTo>
                  <a:close/>
                </a:path>
                <a:path w="6350" h="685800">
                  <a:moveTo>
                    <a:pt x="6350" y="463549"/>
                  </a:moveTo>
                  <a:lnTo>
                    <a:pt x="0" y="463549"/>
                  </a:lnTo>
                  <a:lnTo>
                    <a:pt x="0" y="468629"/>
                  </a:lnTo>
                  <a:lnTo>
                    <a:pt x="6350" y="468629"/>
                  </a:lnTo>
                  <a:lnTo>
                    <a:pt x="6350" y="463549"/>
                  </a:lnTo>
                  <a:close/>
                </a:path>
                <a:path w="6350" h="685800">
                  <a:moveTo>
                    <a:pt x="6350" y="457199"/>
                  </a:moveTo>
                  <a:lnTo>
                    <a:pt x="0" y="457199"/>
                  </a:lnTo>
                  <a:lnTo>
                    <a:pt x="0" y="462279"/>
                  </a:lnTo>
                  <a:lnTo>
                    <a:pt x="6350" y="462279"/>
                  </a:lnTo>
                  <a:lnTo>
                    <a:pt x="6350" y="457199"/>
                  </a:lnTo>
                  <a:close/>
                </a:path>
                <a:path w="6350" h="685800">
                  <a:moveTo>
                    <a:pt x="6350" y="450849"/>
                  </a:moveTo>
                  <a:lnTo>
                    <a:pt x="0" y="450849"/>
                  </a:lnTo>
                  <a:lnTo>
                    <a:pt x="0" y="455929"/>
                  </a:lnTo>
                  <a:lnTo>
                    <a:pt x="6350" y="455929"/>
                  </a:lnTo>
                  <a:lnTo>
                    <a:pt x="6350" y="450849"/>
                  </a:lnTo>
                  <a:close/>
                </a:path>
                <a:path w="6350" h="685800">
                  <a:moveTo>
                    <a:pt x="6350" y="444499"/>
                  </a:moveTo>
                  <a:lnTo>
                    <a:pt x="0" y="444499"/>
                  </a:lnTo>
                  <a:lnTo>
                    <a:pt x="0" y="449579"/>
                  </a:lnTo>
                  <a:lnTo>
                    <a:pt x="6350" y="449579"/>
                  </a:lnTo>
                  <a:lnTo>
                    <a:pt x="6350" y="444499"/>
                  </a:lnTo>
                  <a:close/>
                </a:path>
                <a:path w="6350" h="685800">
                  <a:moveTo>
                    <a:pt x="6350" y="438149"/>
                  </a:moveTo>
                  <a:lnTo>
                    <a:pt x="0" y="438149"/>
                  </a:lnTo>
                  <a:lnTo>
                    <a:pt x="0" y="443229"/>
                  </a:lnTo>
                  <a:lnTo>
                    <a:pt x="6350" y="443229"/>
                  </a:lnTo>
                  <a:lnTo>
                    <a:pt x="6350" y="438149"/>
                  </a:lnTo>
                  <a:close/>
                </a:path>
                <a:path w="6350" h="685800">
                  <a:moveTo>
                    <a:pt x="6350" y="431799"/>
                  </a:moveTo>
                  <a:lnTo>
                    <a:pt x="0" y="431799"/>
                  </a:lnTo>
                  <a:lnTo>
                    <a:pt x="0" y="436879"/>
                  </a:lnTo>
                  <a:lnTo>
                    <a:pt x="6350" y="436879"/>
                  </a:lnTo>
                  <a:lnTo>
                    <a:pt x="6350" y="431799"/>
                  </a:lnTo>
                  <a:close/>
                </a:path>
                <a:path w="6350" h="685800">
                  <a:moveTo>
                    <a:pt x="6350" y="425449"/>
                  </a:moveTo>
                  <a:lnTo>
                    <a:pt x="0" y="425449"/>
                  </a:lnTo>
                  <a:lnTo>
                    <a:pt x="0" y="430529"/>
                  </a:lnTo>
                  <a:lnTo>
                    <a:pt x="6350" y="430529"/>
                  </a:lnTo>
                  <a:lnTo>
                    <a:pt x="6350" y="425449"/>
                  </a:lnTo>
                  <a:close/>
                </a:path>
                <a:path w="6350" h="685800">
                  <a:moveTo>
                    <a:pt x="6350" y="419099"/>
                  </a:moveTo>
                  <a:lnTo>
                    <a:pt x="0" y="419099"/>
                  </a:lnTo>
                  <a:lnTo>
                    <a:pt x="0" y="424179"/>
                  </a:lnTo>
                  <a:lnTo>
                    <a:pt x="6350" y="424179"/>
                  </a:lnTo>
                  <a:lnTo>
                    <a:pt x="6350" y="419099"/>
                  </a:lnTo>
                  <a:close/>
                </a:path>
                <a:path w="6350" h="685800">
                  <a:moveTo>
                    <a:pt x="6350" y="412749"/>
                  </a:moveTo>
                  <a:lnTo>
                    <a:pt x="0" y="412749"/>
                  </a:lnTo>
                  <a:lnTo>
                    <a:pt x="0" y="417829"/>
                  </a:lnTo>
                  <a:lnTo>
                    <a:pt x="6350" y="417829"/>
                  </a:lnTo>
                  <a:lnTo>
                    <a:pt x="6350" y="412749"/>
                  </a:lnTo>
                  <a:close/>
                </a:path>
                <a:path w="6350" h="685800">
                  <a:moveTo>
                    <a:pt x="6350" y="406399"/>
                  </a:moveTo>
                  <a:lnTo>
                    <a:pt x="0" y="406399"/>
                  </a:lnTo>
                  <a:lnTo>
                    <a:pt x="0" y="411479"/>
                  </a:lnTo>
                  <a:lnTo>
                    <a:pt x="6350" y="411479"/>
                  </a:lnTo>
                  <a:lnTo>
                    <a:pt x="6350" y="406399"/>
                  </a:lnTo>
                  <a:close/>
                </a:path>
                <a:path w="6350" h="685800">
                  <a:moveTo>
                    <a:pt x="6350" y="400049"/>
                  </a:moveTo>
                  <a:lnTo>
                    <a:pt x="0" y="400049"/>
                  </a:lnTo>
                  <a:lnTo>
                    <a:pt x="0" y="405129"/>
                  </a:lnTo>
                  <a:lnTo>
                    <a:pt x="6350" y="405129"/>
                  </a:lnTo>
                  <a:lnTo>
                    <a:pt x="6350" y="400049"/>
                  </a:lnTo>
                  <a:close/>
                </a:path>
                <a:path w="6350" h="685800">
                  <a:moveTo>
                    <a:pt x="6350" y="393699"/>
                  </a:moveTo>
                  <a:lnTo>
                    <a:pt x="0" y="393699"/>
                  </a:lnTo>
                  <a:lnTo>
                    <a:pt x="0" y="398779"/>
                  </a:lnTo>
                  <a:lnTo>
                    <a:pt x="6350" y="398779"/>
                  </a:lnTo>
                  <a:lnTo>
                    <a:pt x="6350" y="393699"/>
                  </a:lnTo>
                  <a:close/>
                </a:path>
                <a:path w="6350" h="685800">
                  <a:moveTo>
                    <a:pt x="6350" y="387349"/>
                  </a:moveTo>
                  <a:lnTo>
                    <a:pt x="0" y="387349"/>
                  </a:lnTo>
                  <a:lnTo>
                    <a:pt x="0" y="392429"/>
                  </a:lnTo>
                  <a:lnTo>
                    <a:pt x="6350" y="392429"/>
                  </a:lnTo>
                  <a:lnTo>
                    <a:pt x="6350" y="387349"/>
                  </a:lnTo>
                  <a:close/>
                </a:path>
                <a:path w="6350" h="685800">
                  <a:moveTo>
                    <a:pt x="6350" y="380999"/>
                  </a:moveTo>
                  <a:lnTo>
                    <a:pt x="0" y="380999"/>
                  </a:lnTo>
                  <a:lnTo>
                    <a:pt x="0" y="386079"/>
                  </a:lnTo>
                  <a:lnTo>
                    <a:pt x="6350" y="386079"/>
                  </a:lnTo>
                  <a:lnTo>
                    <a:pt x="6350" y="380999"/>
                  </a:lnTo>
                  <a:close/>
                </a:path>
                <a:path w="6350" h="685800">
                  <a:moveTo>
                    <a:pt x="6350" y="374649"/>
                  </a:moveTo>
                  <a:lnTo>
                    <a:pt x="0" y="374649"/>
                  </a:lnTo>
                  <a:lnTo>
                    <a:pt x="0" y="379729"/>
                  </a:lnTo>
                  <a:lnTo>
                    <a:pt x="6350" y="379729"/>
                  </a:lnTo>
                  <a:lnTo>
                    <a:pt x="6350" y="374649"/>
                  </a:lnTo>
                  <a:close/>
                </a:path>
                <a:path w="6350" h="685800">
                  <a:moveTo>
                    <a:pt x="6350" y="368299"/>
                  </a:moveTo>
                  <a:lnTo>
                    <a:pt x="0" y="368299"/>
                  </a:lnTo>
                  <a:lnTo>
                    <a:pt x="0" y="373379"/>
                  </a:lnTo>
                  <a:lnTo>
                    <a:pt x="6350" y="373379"/>
                  </a:lnTo>
                  <a:lnTo>
                    <a:pt x="6350" y="368299"/>
                  </a:lnTo>
                  <a:close/>
                </a:path>
                <a:path w="6350" h="685800">
                  <a:moveTo>
                    <a:pt x="6350" y="361949"/>
                  </a:moveTo>
                  <a:lnTo>
                    <a:pt x="0" y="361949"/>
                  </a:lnTo>
                  <a:lnTo>
                    <a:pt x="0" y="367030"/>
                  </a:lnTo>
                  <a:lnTo>
                    <a:pt x="6350" y="367030"/>
                  </a:lnTo>
                  <a:lnTo>
                    <a:pt x="6350" y="361949"/>
                  </a:lnTo>
                  <a:close/>
                </a:path>
                <a:path w="6350" h="685800">
                  <a:moveTo>
                    <a:pt x="6350" y="355599"/>
                  </a:moveTo>
                  <a:lnTo>
                    <a:pt x="0" y="355599"/>
                  </a:lnTo>
                  <a:lnTo>
                    <a:pt x="0" y="360680"/>
                  </a:lnTo>
                  <a:lnTo>
                    <a:pt x="6350" y="360680"/>
                  </a:lnTo>
                  <a:lnTo>
                    <a:pt x="6350" y="355599"/>
                  </a:lnTo>
                  <a:close/>
                </a:path>
                <a:path w="6350" h="685800">
                  <a:moveTo>
                    <a:pt x="6350" y="350519"/>
                  </a:moveTo>
                  <a:lnTo>
                    <a:pt x="0" y="350519"/>
                  </a:lnTo>
                  <a:lnTo>
                    <a:pt x="0" y="354329"/>
                  </a:lnTo>
                  <a:lnTo>
                    <a:pt x="6350" y="354329"/>
                  </a:lnTo>
                  <a:lnTo>
                    <a:pt x="6350" y="350519"/>
                  </a:lnTo>
                  <a:close/>
                </a:path>
                <a:path w="6350" h="685800">
                  <a:moveTo>
                    <a:pt x="2539" y="684529"/>
                  </a:moveTo>
                  <a:lnTo>
                    <a:pt x="1269" y="684529"/>
                  </a:lnTo>
                  <a:lnTo>
                    <a:pt x="1269" y="685799"/>
                  </a:lnTo>
                  <a:lnTo>
                    <a:pt x="2539" y="685799"/>
                  </a:lnTo>
                  <a:lnTo>
                    <a:pt x="2539" y="684529"/>
                  </a:lnTo>
                  <a:close/>
                </a:path>
                <a:path w="6350" h="685800">
                  <a:moveTo>
                    <a:pt x="5080" y="679449"/>
                  </a:moveTo>
                  <a:lnTo>
                    <a:pt x="0" y="679449"/>
                  </a:lnTo>
                  <a:lnTo>
                    <a:pt x="0" y="684529"/>
                  </a:lnTo>
                  <a:lnTo>
                    <a:pt x="3809" y="684529"/>
                  </a:lnTo>
                  <a:lnTo>
                    <a:pt x="3809" y="681989"/>
                  </a:lnTo>
                  <a:lnTo>
                    <a:pt x="5080" y="681989"/>
                  </a:lnTo>
                  <a:lnTo>
                    <a:pt x="5080" y="679449"/>
                  </a:lnTo>
                  <a:close/>
                </a:path>
                <a:path w="6350" h="685800">
                  <a:moveTo>
                    <a:pt x="6350" y="673099"/>
                  </a:moveTo>
                  <a:lnTo>
                    <a:pt x="0" y="673099"/>
                  </a:lnTo>
                  <a:lnTo>
                    <a:pt x="0" y="678179"/>
                  </a:lnTo>
                  <a:lnTo>
                    <a:pt x="6350" y="678179"/>
                  </a:lnTo>
                  <a:lnTo>
                    <a:pt x="6350" y="673099"/>
                  </a:lnTo>
                  <a:close/>
                </a:path>
                <a:path w="6350" h="685800">
                  <a:moveTo>
                    <a:pt x="6350" y="666749"/>
                  </a:moveTo>
                  <a:lnTo>
                    <a:pt x="0" y="666749"/>
                  </a:lnTo>
                  <a:lnTo>
                    <a:pt x="0" y="671829"/>
                  </a:lnTo>
                  <a:lnTo>
                    <a:pt x="6350" y="671829"/>
                  </a:lnTo>
                  <a:lnTo>
                    <a:pt x="6350" y="666749"/>
                  </a:lnTo>
                  <a:close/>
                </a:path>
                <a:path w="6350" h="685800">
                  <a:moveTo>
                    <a:pt x="6350" y="660399"/>
                  </a:moveTo>
                  <a:lnTo>
                    <a:pt x="0" y="660399"/>
                  </a:lnTo>
                  <a:lnTo>
                    <a:pt x="0" y="665479"/>
                  </a:lnTo>
                  <a:lnTo>
                    <a:pt x="6350" y="665479"/>
                  </a:lnTo>
                  <a:lnTo>
                    <a:pt x="6350" y="660399"/>
                  </a:lnTo>
                  <a:close/>
                </a:path>
                <a:path w="6350" h="685800">
                  <a:moveTo>
                    <a:pt x="6350" y="654049"/>
                  </a:moveTo>
                  <a:lnTo>
                    <a:pt x="0" y="654049"/>
                  </a:lnTo>
                  <a:lnTo>
                    <a:pt x="0" y="659129"/>
                  </a:lnTo>
                  <a:lnTo>
                    <a:pt x="6350" y="659129"/>
                  </a:lnTo>
                  <a:lnTo>
                    <a:pt x="6350" y="654049"/>
                  </a:lnTo>
                  <a:close/>
                </a:path>
                <a:path w="6350" h="685800">
                  <a:moveTo>
                    <a:pt x="6350" y="647699"/>
                  </a:moveTo>
                  <a:lnTo>
                    <a:pt x="0" y="647699"/>
                  </a:lnTo>
                  <a:lnTo>
                    <a:pt x="0" y="652779"/>
                  </a:lnTo>
                  <a:lnTo>
                    <a:pt x="6350" y="652779"/>
                  </a:lnTo>
                  <a:lnTo>
                    <a:pt x="6350" y="647699"/>
                  </a:lnTo>
                  <a:close/>
                </a:path>
                <a:path w="6350" h="685800">
                  <a:moveTo>
                    <a:pt x="6350" y="641349"/>
                  </a:moveTo>
                  <a:lnTo>
                    <a:pt x="0" y="641349"/>
                  </a:lnTo>
                  <a:lnTo>
                    <a:pt x="0" y="646429"/>
                  </a:lnTo>
                  <a:lnTo>
                    <a:pt x="6350" y="646429"/>
                  </a:lnTo>
                  <a:lnTo>
                    <a:pt x="6350" y="641349"/>
                  </a:lnTo>
                  <a:close/>
                </a:path>
                <a:path w="6350" h="685800">
                  <a:moveTo>
                    <a:pt x="6350" y="634999"/>
                  </a:moveTo>
                  <a:lnTo>
                    <a:pt x="0" y="634999"/>
                  </a:lnTo>
                  <a:lnTo>
                    <a:pt x="0" y="640080"/>
                  </a:lnTo>
                  <a:lnTo>
                    <a:pt x="6350" y="640080"/>
                  </a:lnTo>
                  <a:lnTo>
                    <a:pt x="6350" y="634999"/>
                  </a:lnTo>
                  <a:close/>
                </a:path>
                <a:path w="6350" h="685800">
                  <a:moveTo>
                    <a:pt x="6350" y="628649"/>
                  </a:moveTo>
                  <a:lnTo>
                    <a:pt x="0" y="628649"/>
                  </a:lnTo>
                  <a:lnTo>
                    <a:pt x="0" y="633729"/>
                  </a:lnTo>
                  <a:lnTo>
                    <a:pt x="6350" y="633729"/>
                  </a:lnTo>
                  <a:lnTo>
                    <a:pt x="6350" y="628649"/>
                  </a:lnTo>
                  <a:close/>
                </a:path>
                <a:path w="6350" h="685800">
                  <a:moveTo>
                    <a:pt x="6350" y="622299"/>
                  </a:moveTo>
                  <a:lnTo>
                    <a:pt x="0" y="622299"/>
                  </a:lnTo>
                  <a:lnTo>
                    <a:pt x="0" y="627379"/>
                  </a:lnTo>
                  <a:lnTo>
                    <a:pt x="6350" y="627379"/>
                  </a:lnTo>
                  <a:lnTo>
                    <a:pt x="6350" y="622299"/>
                  </a:lnTo>
                  <a:close/>
                </a:path>
                <a:path w="6350" h="685800">
                  <a:moveTo>
                    <a:pt x="6350" y="615949"/>
                  </a:moveTo>
                  <a:lnTo>
                    <a:pt x="0" y="615949"/>
                  </a:lnTo>
                  <a:lnTo>
                    <a:pt x="0" y="621029"/>
                  </a:lnTo>
                  <a:lnTo>
                    <a:pt x="6350" y="621029"/>
                  </a:lnTo>
                  <a:lnTo>
                    <a:pt x="6350" y="615949"/>
                  </a:lnTo>
                  <a:close/>
                </a:path>
                <a:path w="6350" h="685800">
                  <a:moveTo>
                    <a:pt x="6350" y="609599"/>
                  </a:moveTo>
                  <a:lnTo>
                    <a:pt x="0" y="609599"/>
                  </a:lnTo>
                  <a:lnTo>
                    <a:pt x="0" y="614679"/>
                  </a:lnTo>
                  <a:lnTo>
                    <a:pt x="6350" y="614679"/>
                  </a:lnTo>
                  <a:lnTo>
                    <a:pt x="6350" y="609599"/>
                  </a:lnTo>
                  <a:close/>
                </a:path>
                <a:path w="6350" h="685800">
                  <a:moveTo>
                    <a:pt x="6350" y="603249"/>
                  </a:moveTo>
                  <a:lnTo>
                    <a:pt x="0" y="603249"/>
                  </a:lnTo>
                  <a:lnTo>
                    <a:pt x="0" y="608329"/>
                  </a:lnTo>
                  <a:lnTo>
                    <a:pt x="6350" y="608329"/>
                  </a:lnTo>
                  <a:lnTo>
                    <a:pt x="6350" y="603249"/>
                  </a:lnTo>
                  <a:close/>
                </a:path>
                <a:path w="6350" h="685800">
                  <a:moveTo>
                    <a:pt x="6350" y="596899"/>
                  </a:moveTo>
                  <a:lnTo>
                    <a:pt x="0" y="596899"/>
                  </a:lnTo>
                  <a:lnTo>
                    <a:pt x="0" y="601980"/>
                  </a:lnTo>
                  <a:lnTo>
                    <a:pt x="6350" y="601980"/>
                  </a:lnTo>
                  <a:lnTo>
                    <a:pt x="6350" y="596899"/>
                  </a:lnTo>
                  <a:close/>
                </a:path>
                <a:path w="6350" h="685800">
                  <a:moveTo>
                    <a:pt x="6350" y="590549"/>
                  </a:moveTo>
                  <a:lnTo>
                    <a:pt x="0" y="590549"/>
                  </a:lnTo>
                  <a:lnTo>
                    <a:pt x="0" y="595629"/>
                  </a:lnTo>
                  <a:lnTo>
                    <a:pt x="6350" y="595629"/>
                  </a:lnTo>
                  <a:lnTo>
                    <a:pt x="6350" y="590549"/>
                  </a:lnTo>
                  <a:close/>
                </a:path>
                <a:path w="6350" h="685800">
                  <a:moveTo>
                    <a:pt x="6350" y="584199"/>
                  </a:moveTo>
                  <a:lnTo>
                    <a:pt x="0" y="584199"/>
                  </a:lnTo>
                  <a:lnTo>
                    <a:pt x="0" y="589279"/>
                  </a:lnTo>
                  <a:lnTo>
                    <a:pt x="6350" y="589279"/>
                  </a:lnTo>
                  <a:lnTo>
                    <a:pt x="6350" y="584199"/>
                  </a:lnTo>
                  <a:close/>
                </a:path>
                <a:path w="6350" h="685800">
                  <a:moveTo>
                    <a:pt x="6350" y="577849"/>
                  </a:moveTo>
                  <a:lnTo>
                    <a:pt x="0" y="577849"/>
                  </a:lnTo>
                  <a:lnTo>
                    <a:pt x="0" y="582929"/>
                  </a:lnTo>
                  <a:lnTo>
                    <a:pt x="6350" y="582929"/>
                  </a:lnTo>
                  <a:lnTo>
                    <a:pt x="6350" y="577849"/>
                  </a:lnTo>
                  <a:close/>
                </a:path>
                <a:path w="6350" h="685800">
                  <a:moveTo>
                    <a:pt x="6350" y="571499"/>
                  </a:moveTo>
                  <a:lnTo>
                    <a:pt x="0" y="571499"/>
                  </a:lnTo>
                  <a:lnTo>
                    <a:pt x="0" y="576580"/>
                  </a:lnTo>
                  <a:lnTo>
                    <a:pt x="6350" y="576580"/>
                  </a:lnTo>
                  <a:lnTo>
                    <a:pt x="6350" y="571499"/>
                  </a:lnTo>
                  <a:close/>
                </a:path>
                <a:path w="6350" h="685800">
                  <a:moveTo>
                    <a:pt x="6350" y="563879"/>
                  </a:moveTo>
                  <a:lnTo>
                    <a:pt x="0" y="563879"/>
                  </a:lnTo>
                  <a:lnTo>
                    <a:pt x="0" y="570229"/>
                  </a:lnTo>
                  <a:lnTo>
                    <a:pt x="6350" y="570229"/>
                  </a:lnTo>
                  <a:lnTo>
                    <a:pt x="6350" y="563879"/>
                  </a:lnTo>
                  <a:close/>
                </a:path>
                <a:path w="6350" h="685800">
                  <a:moveTo>
                    <a:pt x="6350" y="558799"/>
                  </a:moveTo>
                  <a:lnTo>
                    <a:pt x="0" y="558799"/>
                  </a:lnTo>
                  <a:lnTo>
                    <a:pt x="0" y="562609"/>
                  </a:lnTo>
                  <a:lnTo>
                    <a:pt x="6350" y="562609"/>
                  </a:lnTo>
                  <a:lnTo>
                    <a:pt x="6350" y="558799"/>
                  </a:lnTo>
                  <a:close/>
                </a:path>
                <a:path w="6350" h="685800">
                  <a:moveTo>
                    <a:pt x="6350" y="551179"/>
                  </a:moveTo>
                  <a:lnTo>
                    <a:pt x="0" y="551179"/>
                  </a:lnTo>
                  <a:lnTo>
                    <a:pt x="0" y="557529"/>
                  </a:lnTo>
                  <a:lnTo>
                    <a:pt x="6350" y="557529"/>
                  </a:lnTo>
                  <a:lnTo>
                    <a:pt x="6350" y="551179"/>
                  </a:lnTo>
                  <a:close/>
                </a:path>
                <a:path w="6350" h="685800">
                  <a:moveTo>
                    <a:pt x="6350" y="546099"/>
                  </a:moveTo>
                  <a:lnTo>
                    <a:pt x="0" y="546099"/>
                  </a:lnTo>
                  <a:lnTo>
                    <a:pt x="0" y="549909"/>
                  </a:lnTo>
                  <a:lnTo>
                    <a:pt x="6350" y="549909"/>
                  </a:lnTo>
                  <a:lnTo>
                    <a:pt x="6350" y="546099"/>
                  </a:lnTo>
                  <a:close/>
                </a:path>
                <a:path w="6350" h="685800">
                  <a:moveTo>
                    <a:pt x="6350" y="525779"/>
                  </a:moveTo>
                  <a:lnTo>
                    <a:pt x="0" y="525779"/>
                  </a:lnTo>
                  <a:lnTo>
                    <a:pt x="0" y="544829"/>
                  </a:lnTo>
                  <a:lnTo>
                    <a:pt x="6350" y="544829"/>
                  </a:lnTo>
                  <a:lnTo>
                    <a:pt x="6350" y="525779"/>
                  </a:lnTo>
                  <a:close/>
                </a:path>
                <a:path w="6350" h="685800">
                  <a:moveTo>
                    <a:pt x="6350" y="520699"/>
                  </a:moveTo>
                  <a:lnTo>
                    <a:pt x="0" y="520699"/>
                  </a:lnTo>
                  <a:lnTo>
                    <a:pt x="0" y="524509"/>
                  </a:lnTo>
                  <a:lnTo>
                    <a:pt x="6350" y="524509"/>
                  </a:lnTo>
                  <a:lnTo>
                    <a:pt x="6350" y="520699"/>
                  </a:lnTo>
                  <a:close/>
                </a:path>
                <a:path w="6350" h="685800">
                  <a:moveTo>
                    <a:pt x="6350" y="514349"/>
                  </a:moveTo>
                  <a:lnTo>
                    <a:pt x="0" y="514349"/>
                  </a:lnTo>
                  <a:lnTo>
                    <a:pt x="0" y="519429"/>
                  </a:lnTo>
                  <a:lnTo>
                    <a:pt x="6350" y="519429"/>
                  </a:lnTo>
                  <a:lnTo>
                    <a:pt x="6350" y="514349"/>
                  </a:lnTo>
                  <a:close/>
                </a:path>
                <a:path w="6350" h="685800">
                  <a:moveTo>
                    <a:pt x="6350" y="510539"/>
                  </a:moveTo>
                  <a:lnTo>
                    <a:pt x="0" y="510539"/>
                  </a:lnTo>
                  <a:lnTo>
                    <a:pt x="0" y="513079"/>
                  </a:lnTo>
                  <a:lnTo>
                    <a:pt x="6350" y="513079"/>
                  </a:lnTo>
                  <a:lnTo>
                    <a:pt x="6350" y="510539"/>
                  </a:lnTo>
                  <a:close/>
                </a:path>
              </a:pathLst>
            </a:custGeom>
            <a:solidFill>
              <a:srgbClr val="8900ED"/>
            </a:solidFill>
          </p:spPr>
          <p:txBody>
            <a:bodyPr bIns="0" lIns="0" rIns="0" rtlCol="0" tIns="0" wrap="square"/>
            <a:p/>
          </p:txBody>
        </p:sp>
        <p:sp>
          <p:nvSpPr>
            <p:cNvPr id="1050135" name="object 1438"/>
            <p:cNvSpPr/>
            <p:nvPr/>
          </p:nvSpPr>
          <p:spPr>
            <a:xfrm>
              <a:off x="1224279" y="5678169"/>
              <a:ext cx="7620" cy="712470"/>
            </a:xfrm>
            <a:custGeom>
              <a:avLst/>
              <a:ahLst/>
              <a:rect l="l" t="t" r="r" b="b"/>
              <a:pathLst>
                <a:path w="7619" h="712470">
                  <a:moveTo>
                    <a:pt x="1269" y="0"/>
                  </a:moveTo>
                  <a:lnTo>
                    <a:pt x="0" y="0"/>
                  </a:lnTo>
                  <a:lnTo>
                    <a:pt x="0" y="2539"/>
                  </a:lnTo>
                  <a:lnTo>
                    <a:pt x="1269" y="2539"/>
                  </a:lnTo>
                  <a:lnTo>
                    <a:pt x="1269" y="0"/>
                  </a:lnTo>
                  <a:close/>
                </a:path>
                <a:path w="7619" h="712470">
                  <a:moveTo>
                    <a:pt x="2539" y="2539"/>
                  </a:moveTo>
                  <a:lnTo>
                    <a:pt x="0" y="2539"/>
                  </a:lnTo>
                  <a:lnTo>
                    <a:pt x="0" y="6349"/>
                  </a:lnTo>
                  <a:lnTo>
                    <a:pt x="3809" y="6349"/>
                  </a:lnTo>
                  <a:lnTo>
                    <a:pt x="3809" y="5079"/>
                  </a:lnTo>
                  <a:lnTo>
                    <a:pt x="2539" y="5079"/>
                  </a:lnTo>
                  <a:lnTo>
                    <a:pt x="2539" y="2539"/>
                  </a:lnTo>
                  <a:close/>
                </a:path>
                <a:path w="7619" h="712470">
                  <a:moveTo>
                    <a:pt x="3809" y="6349"/>
                  </a:moveTo>
                  <a:lnTo>
                    <a:pt x="0" y="6349"/>
                  </a:lnTo>
                  <a:lnTo>
                    <a:pt x="0" y="25399"/>
                  </a:lnTo>
                  <a:lnTo>
                    <a:pt x="7619" y="25399"/>
                  </a:lnTo>
                  <a:lnTo>
                    <a:pt x="7619" y="12699"/>
                  </a:lnTo>
                  <a:lnTo>
                    <a:pt x="6350" y="12699"/>
                  </a:lnTo>
                  <a:lnTo>
                    <a:pt x="6350" y="10159"/>
                  </a:lnTo>
                  <a:lnTo>
                    <a:pt x="5080" y="10159"/>
                  </a:lnTo>
                  <a:lnTo>
                    <a:pt x="5080" y="7619"/>
                  </a:lnTo>
                  <a:lnTo>
                    <a:pt x="3809" y="7619"/>
                  </a:lnTo>
                  <a:lnTo>
                    <a:pt x="3809" y="6349"/>
                  </a:lnTo>
                  <a:close/>
                </a:path>
                <a:path w="7619" h="712470">
                  <a:moveTo>
                    <a:pt x="7619" y="25399"/>
                  </a:moveTo>
                  <a:lnTo>
                    <a:pt x="0" y="25399"/>
                  </a:lnTo>
                  <a:lnTo>
                    <a:pt x="0" y="27939"/>
                  </a:lnTo>
                  <a:lnTo>
                    <a:pt x="7619" y="27939"/>
                  </a:lnTo>
                  <a:lnTo>
                    <a:pt x="7619" y="25399"/>
                  </a:lnTo>
                  <a:close/>
                </a:path>
                <a:path w="7619" h="712470">
                  <a:moveTo>
                    <a:pt x="7619" y="27939"/>
                  </a:moveTo>
                  <a:lnTo>
                    <a:pt x="0" y="27939"/>
                  </a:lnTo>
                  <a:lnTo>
                    <a:pt x="0" y="31749"/>
                  </a:lnTo>
                  <a:lnTo>
                    <a:pt x="7619" y="31749"/>
                  </a:lnTo>
                  <a:lnTo>
                    <a:pt x="7619" y="27939"/>
                  </a:lnTo>
                  <a:close/>
                </a:path>
                <a:path w="7619" h="712470">
                  <a:moveTo>
                    <a:pt x="7619" y="31749"/>
                  </a:moveTo>
                  <a:lnTo>
                    <a:pt x="0" y="31749"/>
                  </a:lnTo>
                  <a:lnTo>
                    <a:pt x="0" y="38099"/>
                  </a:lnTo>
                  <a:lnTo>
                    <a:pt x="7619" y="38099"/>
                  </a:lnTo>
                  <a:lnTo>
                    <a:pt x="7619" y="31749"/>
                  </a:lnTo>
                  <a:close/>
                </a:path>
                <a:path w="7619" h="712470">
                  <a:moveTo>
                    <a:pt x="7619" y="38099"/>
                  </a:moveTo>
                  <a:lnTo>
                    <a:pt x="0" y="38099"/>
                  </a:lnTo>
                  <a:lnTo>
                    <a:pt x="0" y="44449"/>
                  </a:lnTo>
                  <a:lnTo>
                    <a:pt x="7619" y="44449"/>
                  </a:lnTo>
                  <a:lnTo>
                    <a:pt x="7619" y="38099"/>
                  </a:lnTo>
                  <a:close/>
                </a:path>
                <a:path w="7619" h="712470">
                  <a:moveTo>
                    <a:pt x="7619" y="44449"/>
                  </a:moveTo>
                  <a:lnTo>
                    <a:pt x="0" y="44449"/>
                  </a:lnTo>
                  <a:lnTo>
                    <a:pt x="0" y="50799"/>
                  </a:lnTo>
                  <a:lnTo>
                    <a:pt x="7619" y="50799"/>
                  </a:lnTo>
                  <a:lnTo>
                    <a:pt x="7619" y="44449"/>
                  </a:lnTo>
                  <a:close/>
                </a:path>
                <a:path w="7619" h="712470">
                  <a:moveTo>
                    <a:pt x="7619" y="50799"/>
                  </a:moveTo>
                  <a:lnTo>
                    <a:pt x="0" y="50799"/>
                  </a:lnTo>
                  <a:lnTo>
                    <a:pt x="0" y="53339"/>
                  </a:lnTo>
                  <a:lnTo>
                    <a:pt x="7619" y="53339"/>
                  </a:lnTo>
                  <a:lnTo>
                    <a:pt x="7619" y="50799"/>
                  </a:lnTo>
                  <a:close/>
                </a:path>
                <a:path w="7619" h="712470">
                  <a:moveTo>
                    <a:pt x="7619" y="53339"/>
                  </a:moveTo>
                  <a:lnTo>
                    <a:pt x="0" y="53339"/>
                  </a:lnTo>
                  <a:lnTo>
                    <a:pt x="0" y="57149"/>
                  </a:lnTo>
                  <a:lnTo>
                    <a:pt x="7619" y="57149"/>
                  </a:lnTo>
                  <a:lnTo>
                    <a:pt x="7619" y="53339"/>
                  </a:lnTo>
                  <a:close/>
                </a:path>
                <a:path w="7619" h="712470">
                  <a:moveTo>
                    <a:pt x="7619" y="57149"/>
                  </a:moveTo>
                  <a:lnTo>
                    <a:pt x="0" y="57149"/>
                  </a:lnTo>
                  <a:lnTo>
                    <a:pt x="0" y="63499"/>
                  </a:lnTo>
                  <a:lnTo>
                    <a:pt x="7619" y="63499"/>
                  </a:lnTo>
                  <a:lnTo>
                    <a:pt x="7619" y="57149"/>
                  </a:lnTo>
                  <a:close/>
                </a:path>
                <a:path w="7619" h="712470">
                  <a:moveTo>
                    <a:pt x="7619" y="63499"/>
                  </a:moveTo>
                  <a:lnTo>
                    <a:pt x="0" y="63499"/>
                  </a:lnTo>
                  <a:lnTo>
                    <a:pt x="0" y="66039"/>
                  </a:lnTo>
                  <a:lnTo>
                    <a:pt x="7619" y="66039"/>
                  </a:lnTo>
                  <a:lnTo>
                    <a:pt x="7619" y="63499"/>
                  </a:lnTo>
                  <a:close/>
                </a:path>
                <a:path w="7619" h="712470">
                  <a:moveTo>
                    <a:pt x="7619" y="66039"/>
                  </a:moveTo>
                  <a:lnTo>
                    <a:pt x="0" y="66039"/>
                  </a:lnTo>
                  <a:lnTo>
                    <a:pt x="0" y="69849"/>
                  </a:lnTo>
                  <a:lnTo>
                    <a:pt x="7619" y="69849"/>
                  </a:lnTo>
                  <a:lnTo>
                    <a:pt x="7619" y="66039"/>
                  </a:lnTo>
                  <a:close/>
                </a:path>
                <a:path w="7619" h="712470">
                  <a:moveTo>
                    <a:pt x="7619" y="69849"/>
                  </a:moveTo>
                  <a:lnTo>
                    <a:pt x="0" y="69849"/>
                  </a:lnTo>
                  <a:lnTo>
                    <a:pt x="0" y="78739"/>
                  </a:lnTo>
                  <a:lnTo>
                    <a:pt x="7619" y="78739"/>
                  </a:lnTo>
                  <a:lnTo>
                    <a:pt x="7619" y="69849"/>
                  </a:lnTo>
                  <a:close/>
                </a:path>
                <a:path w="7619" h="712470">
                  <a:moveTo>
                    <a:pt x="7619" y="78739"/>
                  </a:moveTo>
                  <a:lnTo>
                    <a:pt x="0" y="78739"/>
                  </a:lnTo>
                  <a:lnTo>
                    <a:pt x="0" y="85089"/>
                  </a:lnTo>
                  <a:lnTo>
                    <a:pt x="7619" y="85089"/>
                  </a:lnTo>
                  <a:lnTo>
                    <a:pt x="7619" y="78739"/>
                  </a:lnTo>
                  <a:close/>
                </a:path>
                <a:path w="7619" h="712470">
                  <a:moveTo>
                    <a:pt x="7619" y="85089"/>
                  </a:moveTo>
                  <a:lnTo>
                    <a:pt x="0" y="85089"/>
                  </a:lnTo>
                  <a:lnTo>
                    <a:pt x="0" y="88899"/>
                  </a:lnTo>
                  <a:lnTo>
                    <a:pt x="7619" y="88899"/>
                  </a:lnTo>
                  <a:lnTo>
                    <a:pt x="7619" y="85089"/>
                  </a:lnTo>
                  <a:close/>
                </a:path>
                <a:path w="7619" h="712470">
                  <a:moveTo>
                    <a:pt x="7619" y="88899"/>
                  </a:moveTo>
                  <a:lnTo>
                    <a:pt x="0" y="88899"/>
                  </a:lnTo>
                  <a:lnTo>
                    <a:pt x="0" y="97789"/>
                  </a:lnTo>
                  <a:lnTo>
                    <a:pt x="7619" y="97789"/>
                  </a:lnTo>
                  <a:lnTo>
                    <a:pt x="7619" y="88899"/>
                  </a:lnTo>
                  <a:close/>
                </a:path>
                <a:path w="7619" h="712470">
                  <a:moveTo>
                    <a:pt x="7619" y="97789"/>
                  </a:moveTo>
                  <a:lnTo>
                    <a:pt x="0" y="97789"/>
                  </a:lnTo>
                  <a:lnTo>
                    <a:pt x="0" y="101599"/>
                  </a:lnTo>
                  <a:lnTo>
                    <a:pt x="7619" y="101599"/>
                  </a:lnTo>
                  <a:lnTo>
                    <a:pt x="7619" y="97789"/>
                  </a:lnTo>
                  <a:close/>
                </a:path>
                <a:path w="7619" h="712470">
                  <a:moveTo>
                    <a:pt x="7619" y="101599"/>
                  </a:moveTo>
                  <a:lnTo>
                    <a:pt x="0" y="101599"/>
                  </a:lnTo>
                  <a:lnTo>
                    <a:pt x="0" y="126999"/>
                  </a:lnTo>
                  <a:lnTo>
                    <a:pt x="7619" y="126999"/>
                  </a:lnTo>
                  <a:lnTo>
                    <a:pt x="7619" y="101599"/>
                  </a:lnTo>
                  <a:close/>
                </a:path>
                <a:path w="7619" h="712470">
                  <a:moveTo>
                    <a:pt x="7619" y="126999"/>
                  </a:moveTo>
                  <a:lnTo>
                    <a:pt x="0" y="126999"/>
                  </a:lnTo>
                  <a:lnTo>
                    <a:pt x="0" y="129539"/>
                  </a:lnTo>
                  <a:lnTo>
                    <a:pt x="7619" y="129539"/>
                  </a:lnTo>
                  <a:lnTo>
                    <a:pt x="7619" y="126999"/>
                  </a:lnTo>
                  <a:close/>
                </a:path>
                <a:path w="7619" h="712470">
                  <a:moveTo>
                    <a:pt x="7619" y="129539"/>
                  </a:moveTo>
                  <a:lnTo>
                    <a:pt x="0" y="129539"/>
                  </a:lnTo>
                  <a:lnTo>
                    <a:pt x="0" y="135889"/>
                  </a:lnTo>
                  <a:lnTo>
                    <a:pt x="7619" y="135889"/>
                  </a:lnTo>
                  <a:lnTo>
                    <a:pt x="7619" y="129539"/>
                  </a:lnTo>
                  <a:close/>
                </a:path>
                <a:path w="7619" h="712470">
                  <a:moveTo>
                    <a:pt x="7619" y="135889"/>
                  </a:moveTo>
                  <a:lnTo>
                    <a:pt x="0" y="135889"/>
                  </a:lnTo>
                  <a:lnTo>
                    <a:pt x="0" y="139699"/>
                  </a:lnTo>
                  <a:lnTo>
                    <a:pt x="7619" y="139699"/>
                  </a:lnTo>
                  <a:lnTo>
                    <a:pt x="7619" y="135889"/>
                  </a:lnTo>
                  <a:close/>
                </a:path>
                <a:path w="7619" h="712470">
                  <a:moveTo>
                    <a:pt x="7619" y="139699"/>
                  </a:moveTo>
                  <a:lnTo>
                    <a:pt x="0" y="139699"/>
                  </a:lnTo>
                  <a:lnTo>
                    <a:pt x="0" y="143509"/>
                  </a:lnTo>
                  <a:lnTo>
                    <a:pt x="7619" y="143509"/>
                  </a:lnTo>
                  <a:lnTo>
                    <a:pt x="7619" y="139699"/>
                  </a:lnTo>
                  <a:close/>
                </a:path>
                <a:path w="7619" h="712470">
                  <a:moveTo>
                    <a:pt x="1269" y="322579"/>
                  </a:moveTo>
                  <a:lnTo>
                    <a:pt x="0" y="322579"/>
                  </a:lnTo>
                  <a:lnTo>
                    <a:pt x="0" y="326389"/>
                  </a:lnTo>
                  <a:lnTo>
                    <a:pt x="3809" y="326389"/>
                  </a:lnTo>
                  <a:lnTo>
                    <a:pt x="3809" y="325119"/>
                  </a:lnTo>
                  <a:lnTo>
                    <a:pt x="2539" y="325119"/>
                  </a:lnTo>
                  <a:lnTo>
                    <a:pt x="2539" y="323849"/>
                  </a:lnTo>
                  <a:lnTo>
                    <a:pt x="1269" y="323849"/>
                  </a:lnTo>
                  <a:lnTo>
                    <a:pt x="1269" y="322579"/>
                  </a:lnTo>
                  <a:close/>
                </a:path>
                <a:path w="7619" h="712470">
                  <a:moveTo>
                    <a:pt x="5079" y="326389"/>
                  </a:moveTo>
                  <a:lnTo>
                    <a:pt x="0" y="326389"/>
                  </a:lnTo>
                  <a:lnTo>
                    <a:pt x="0" y="330199"/>
                  </a:lnTo>
                  <a:lnTo>
                    <a:pt x="6350" y="330199"/>
                  </a:lnTo>
                  <a:lnTo>
                    <a:pt x="6350" y="327659"/>
                  </a:lnTo>
                  <a:lnTo>
                    <a:pt x="5079" y="327659"/>
                  </a:lnTo>
                  <a:lnTo>
                    <a:pt x="5079" y="326389"/>
                  </a:lnTo>
                  <a:close/>
                </a:path>
                <a:path w="7619" h="712470">
                  <a:moveTo>
                    <a:pt x="7619" y="330199"/>
                  </a:moveTo>
                  <a:lnTo>
                    <a:pt x="0" y="330199"/>
                  </a:lnTo>
                  <a:lnTo>
                    <a:pt x="0" y="332739"/>
                  </a:lnTo>
                  <a:lnTo>
                    <a:pt x="7619" y="332739"/>
                  </a:lnTo>
                  <a:lnTo>
                    <a:pt x="7619" y="330199"/>
                  </a:lnTo>
                  <a:close/>
                </a:path>
                <a:path w="7619" h="712470">
                  <a:moveTo>
                    <a:pt x="7619" y="332739"/>
                  </a:moveTo>
                  <a:lnTo>
                    <a:pt x="0" y="332739"/>
                  </a:lnTo>
                  <a:lnTo>
                    <a:pt x="0" y="336549"/>
                  </a:lnTo>
                  <a:lnTo>
                    <a:pt x="7619" y="336549"/>
                  </a:lnTo>
                  <a:lnTo>
                    <a:pt x="7619" y="332739"/>
                  </a:lnTo>
                  <a:close/>
                </a:path>
                <a:path w="7619" h="712470">
                  <a:moveTo>
                    <a:pt x="7619" y="336549"/>
                  </a:moveTo>
                  <a:lnTo>
                    <a:pt x="0" y="336549"/>
                  </a:lnTo>
                  <a:lnTo>
                    <a:pt x="0" y="339089"/>
                  </a:lnTo>
                  <a:lnTo>
                    <a:pt x="7619" y="339089"/>
                  </a:lnTo>
                  <a:lnTo>
                    <a:pt x="7619" y="336549"/>
                  </a:lnTo>
                  <a:close/>
                </a:path>
                <a:path w="7619" h="712470">
                  <a:moveTo>
                    <a:pt x="7619" y="339089"/>
                  </a:moveTo>
                  <a:lnTo>
                    <a:pt x="0" y="339089"/>
                  </a:lnTo>
                  <a:lnTo>
                    <a:pt x="0" y="345439"/>
                  </a:lnTo>
                  <a:lnTo>
                    <a:pt x="7619" y="345439"/>
                  </a:lnTo>
                  <a:lnTo>
                    <a:pt x="7619" y="339089"/>
                  </a:lnTo>
                  <a:close/>
                </a:path>
                <a:path w="7619" h="712470">
                  <a:moveTo>
                    <a:pt x="7619" y="345439"/>
                  </a:moveTo>
                  <a:lnTo>
                    <a:pt x="0" y="345439"/>
                  </a:lnTo>
                  <a:lnTo>
                    <a:pt x="0" y="351789"/>
                  </a:lnTo>
                  <a:lnTo>
                    <a:pt x="7619" y="351789"/>
                  </a:lnTo>
                  <a:lnTo>
                    <a:pt x="7619" y="345439"/>
                  </a:lnTo>
                  <a:close/>
                </a:path>
                <a:path w="7619" h="712470">
                  <a:moveTo>
                    <a:pt x="7619" y="351789"/>
                  </a:moveTo>
                  <a:lnTo>
                    <a:pt x="0" y="351789"/>
                  </a:lnTo>
                  <a:lnTo>
                    <a:pt x="0" y="355599"/>
                  </a:lnTo>
                  <a:lnTo>
                    <a:pt x="7619" y="355599"/>
                  </a:lnTo>
                  <a:lnTo>
                    <a:pt x="7619" y="351789"/>
                  </a:lnTo>
                  <a:close/>
                </a:path>
                <a:path w="7619" h="712470">
                  <a:moveTo>
                    <a:pt x="7619" y="355599"/>
                  </a:moveTo>
                  <a:lnTo>
                    <a:pt x="0" y="355599"/>
                  </a:lnTo>
                  <a:lnTo>
                    <a:pt x="0" y="361949"/>
                  </a:lnTo>
                  <a:lnTo>
                    <a:pt x="7619" y="361949"/>
                  </a:lnTo>
                  <a:lnTo>
                    <a:pt x="7619" y="355599"/>
                  </a:lnTo>
                  <a:close/>
                </a:path>
                <a:path w="7619" h="712470">
                  <a:moveTo>
                    <a:pt x="7619" y="361949"/>
                  </a:moveTo>
                  <a:lnTo>
                    <a:pt x="0" y="361949"/>
                  </a:lnTo>
                  <a:lnTo>
                    <a:pt x="0" y="364489"/>
                  </a:lnTo>
                  <a:lnTo>
                    <a:pt x="7619" y="364489"/>
                  </a:lnTo>
                  <a:lnTo>
                    <a:pt x="7619" y="361949"/>
                  </a:lnTo>
                  <a:close/>
                </a:path>
                <a:path w="7619" h="712470">
                  <a:moveTo>
                    <a:pt x="7619" y="510539"/>
                  </a:moveTo>
                  <a:lnTo>
                    <a:pt x="0" y="510539"/>
                  </a:lnTo>
                  <a:lnTo>
                    <a:pt x="0" y="524509"/>
                  </a:lnTo>
                  <a:lnTo>
                    <a:pt x="7619" y="524509"/>
                  </a:lnTo>
                  <a:lnTo>
                    <a:pt x="7619" y="510539"/>
                  </a:lnTo>
                  <a:close/>
                </a:path>
                <a:path w="7619" h="712470">
                  <a:moveTo>
                    <a:pt x="7619" y="504189"/>
                  </a:moveTo>
                  <a:lnTo>
                    <a:pt x="0" y="504189"/>
                  </a:lnTo>
                  <a:lnTo>
                    <a:pt x="0" y="509269"/>
                  </a:lnTo>
                  <a:lnTo>
                    <a:pt x="7619" y="509269"/>
                  </a:lnTo>
                  <a:lnTo>
                    <a:pt x="7619" y="504189"/>
                  </a:lnTo>
                  <a:close/>
                </a:path>
                <a:path w="7619" h="712470">
                  <a:moveTo>
                    <a:pt x="7619" y="497839"/>
                  </a:moveTo>
                  <a:lnTo>
                    <a:pt x="0" y="497839"/>
                  </a:lnTo>
                  <a:lnTo>
                    <a:pt x="0" y="502919"/>
                  </a:lnTo>
                  <a:lnTo>
                    <a:pt x="7619" y="502919"/>
                  </a:lnTo>
                  <a:lnTo>
                    <a:pt x="7619" y="497839"/>
                  </a:lnTo>
                  <a:close/>
                </a:path>
                <a:path w="7619" h="712470">
                  <a:moveTo>
                    <a:pt x="7619" y="491489"/>
                  </a:moveTo>
                  <a:lnTo>
                    <a:pt x="0" y="491489"/>
                  </a:lnTo>
                  <a:lnTo>
                    <a:pt x="0" y="496569"/>
                  </a:lnTo>
                  <a:lnTo>
                    <a:pt x="7619" y="496569"/>
                  </a:lnTo>
                  <a:lnTo>
                    <a:pt x="7619" y="491489"/>
                  </a:lnTo>
                  <a:close/>
                </a:path>
                <a:path w="7619" h="712470">
                  <a:moveTo>
                    <a:pt x="7619" y="485139"/>
                  </a:moveTo>
                  <a:lnTo>
                    <a:pt x="0" y="485139"/>
                  </a:lnTo>
                  <a:lnTo>
                    <a:pt x="0" y="490219"/>
                  </a:lnTo>
                  <a:lnTo>
                    <a:pt x="7619" y="490219"/>
                  </a:lnTo>
                  <a:lnTo>
                    <a:pt x="7619" y="485139"/>
                  </a:lnTo>
                  <a:close/>
                </a:path>
                <a:path w="7619" h="712470">
                  <a:moveTo>
                    <a:pt x="7619" y="478789"/>
                  </a:moveTo>
                  <a:lnTo>
                    <a:pt x="0" y="478789"/>
                  </a:lnTo>
                  <a:lnTo>
                    <a:pt x="0" y="483869"/>
                  </a:lnTo>
                  <a:lnTo>
                    <a:pt x="7619" y="483869"/>
                  </a:lnTo>
                  <a:lnTo>
                    <a:pt x="7619" y="478789"/>
                  </a:lnTo>
                  <a:close/>
                </a:path>
                <a:path w="7619" h="712470">
                  <a:moveTo>
                    <a:pt x="7619" y="472439"/>
                  </a:moveTo>
                  <a:lnTo>
                    <a:pt x="0" y="472439"/>
                  </a:lnTo>
                  <a:lnTo>
                    <a:pt x="0" y="477519"/>
                  </a:lnTo>
                  <a:lnTo>
                    <a:pt x="7619" y="477519"/>
                  </a:lnTo>
                  <a:lnTo>
                    <a:pt x="7619" y="472439"/>
                  </a:lnTo>
                  <a:close/>
                </a:path>
                <a:path w="7619" h="712470">
                  <a:moveTo>
                    <a:pt x="7619" y="466089"/>
                  </a:moveTo>
                  <a:lnTo>
                    <a:pt x="0" y="466089"/>
                  </a:lnTo>
                  <a:lnTo>
                    <a:pt x="0" y="471169"/>
                  </a:lnTo>
                  <a:lnTo>
                    <a:pt x="7619" y="471169"/>
                  </a:lnTo>
                  <a:lnTo>
                    <a:pt x="7619" y="466089"/>
                  </a:lnTo>
                  <a:close/>
                </a:path>
                <a:path w="7619" h="712470">
                  <a:moveTo>
                    <a:pt x="7619" y="459739"/>
                  </a:moveTo>
                  <a:lnTo>
                    <a:pt x="0" y="459739"/>
                  </a:lnTo>
                  <a:lnTo>
                    <a:pt x="0" y="464819"/>
                  </a:lnTo>
                  <a:lnTo>
                    <a:pt x="7619" y="464819"/>
                  </a:lnTo>
                  <a:lnTo>
                    <a:pt x="7619" y="459739"/>
                  </a:lnTo>
                  <a:close/>
                </a:path>
                <a:path w="7619" h="712470">
                  <a:moveTo>
                    <a:pt x="7619" y="453389"/>
                  </a:moveTo>
                  <a:lnTo>
                    <a:pt x="0" y="453389"/>
                  </a:lnTo>
                  <a:lnTo>
                    <a:pt x="0" y="458469"/>
                  </a:lnTo>
                  <a:lnTo>
                    <a:pt x="7619" y="458469"/>
                  </a:lnTo>
                  <a:lnTo>
                    <a:pt x="7619" y="453389"/>
                  </a:lnTo>
                  <a:close/>
                </a:path>
                <a:path w="7619" h="712470">
                  <a:moveTo>
                    <a:pt x="7619" y="447039"/>
                  </a:moveTo>
                  <a:lnTo>
                    <a:pt x="0" y="447039"/>
                  </a:lnTo>
                  <a:lnTo>
                    <a:pt x="0" y="452119"/>
                  </a:lnTo>
                  <a:lnTo>
                    <a:pt x="7619" y="452119"/>
                  </a:lnTo>
                  <a:lnTo>
                    <a:pt x="7619" y="447039"/>
                  </a:lnTo>
                  <a:close/>
                </a:path>
                <a:path w="7619" h="712470">
                  <a:moveTo>
                    <a:pt x="7619" y="440689"/>
                  </a:moveTo>
                  <a:lnTo>
                    <a:pt x="0" y="440689"/>
                  </a:lnTo>
                  <a:lnTo>
                    <a:pt x="0" y="445769"/>
                  </a:lnTo>
                  <a:lnTo>
                    <a:pt x="7619" y="445769"/>
                  </a:lnTo>
                  <a:lnTo>
                    <a:pt x="7619" y="440689"/>
                  </a:lnTo>
                  <a:close/>
                </a:path>
                <a:path w="7619" h="712470">
                  <a:moveTo>
                    <a:pt x="7619" y="434339"/>
                  </a:moveTo>
                  <a:lnTo>
                    <a:pt x="0" y="434339"/>
                  </a:lnTo>
                  <a:lnTo>
                    <a:pt x="0" y="439419"/>
                  </a:lnTo>
                  <a:lnTo>
                    <a:pt x="7619" y="439419"/>
                  </a:lnTo>
                  <a:lnTo>
                    <a:pt x="7619" y="434339"/>
                  </a:lnTo>
                  <a:close/>
                </a:path>
                <a:path w="7619" h="712470">
                  <a:moveTo>
                    <a:pt x="7619" y="427989"/>
                  </a:moveTo>
                  <a:lnTo>
                    <a:pt x="0" y="427989"/>
                  </a:lnTo>
                  <a:lnTo>
                    <a:pt x="0" y="433069"/>
                  </a:lnTo>
                  <a:lnTo>
                    <a:pt x="7619" y="433069"/>
                  </a:lnTo>
                  <a:lnTo>
                    <a:pt x="7619" y="427989"/>
                  </a:lnTo>
                  <a:close/>
                </a:path>
                <a:path w="7619" h="712470">
                  <a:moveTo>
                    <a:pt x="7619" y="421639"/>
                  </a:moveTo>
                  <a:lnTo>
                    <a:pt x="0" y="421639"/>
                  </a:lnTo>
                  <a:lnTo>
                    <a:pt x="0" y="426719"/>
                  </a:lnTo>
                  <a:lnTo>
                    <a:pt x="7619" y="426719"/>
                  </a:lnTo>
                  <a:lnTo>
                    <a:pt x="7619" y="421639"/>
                  </a:lnTo>
                  <a:close/>
                </a:path>
                <a:path w="7619" h="712470">
                  <a:moveTo>
                    <a:pt x="7619" y="415289"/>
                  </a:moveTo>
                  <a:lnTo>
                    <a:pt x="0" y="415289"/>
                  </a:lnTo>
                  <a:lnTo>
                    <a:pt x="0" y="420369"/>
                  </a:lnTo>
                  <a:lnTo>
                    <a:pt x="7619" y="420369"/>
                  </a:lnTo>
                  <a:lnTo>
                    <a:pt x="7619" y="415289"/>
                  </a:lnTo>
                  <a:close/>
                </a:path>
                <a:path w="7619" h="712470">
                  <a:moveTo>
                    <a:pt x="7619" y="408939"/>
                  </a:moveTo>
                  <a:lnTo>
                    <a:pt x="0" y="408939"/>
                  </a:lnTo>
                  <a:lnTo>
                    <a:pt x="0" y="414019"/>
                  </a:lnTo>
                  <a:lnTo>
                    <a:pt x="7619" y="414019"/>
                  </a:lnTo>
                  <a:lnTo>
                    <a:pt x="7619" y="408939"/>
                  </a:lnTo>
                  <a:close/>
                </a:path>
                <a:path w="7619" h="712470">
                  <a:moveTo>
                    <a:pt x="7619" y="402589"/>
                  </a:moveTo>
                  <a:lnTo>
                    <a:pt x="0" y="402589"/>
                  </a:lnTo>
                  <a:lnTo>
                    <a:pt x="0" y="407669"/>
                  </a:lnTo>
                  <a:lnTo>
                    <a:pt x="7619" y="407669"/>
                  </a:lnTo>
                  <a:lnTo>
                    <a:pt x="7619" y="402589"/>
                  </a:lnTo>
                  <a:close/>
                </a:path>
                <a:path w="7619" h="712470">
                  <a:moveTo>
                    <a:pt x="7619" y="396239"/>
                  </a:moveTo>
                  <a:lnTo>
                    <a:pt x="0" y="396239"/>
                  </a:lnTo>
                  <a:lnTo>
                    <a:pt x="0" y="401319"/>
                  </a:lnTo>
                  <a:lnTo>
                    <a:pt x="7619" y="401319"/>
                  </a:lnTo>
                  <a:lnTo>
                    <a:pt x="7619" y="396239"/>
                  </a:lnTo>
                  <a:close/>
                </a:path>
                <a:path w="7619" h="712470">
                  <a:moveTo>
                    <a:pt x="7619" y="389889"/>
                  </a:moveTo>
                  <a:lnTo>
                    <a:pt x="0" y="389889"/>
                  </a:lnTo>
                  <a:lnTo>
                    <a:pt x="0" y="394969"/>
                  </a:lnTo>
                  <a:lnTo>
                    <a:pt x="7619" y="394969"/>
                  </a:lnTo>
                  <a:lnTo>
                    <a:pt x="7619" y="389889"/>
                  </a:lnTo>
                  <a:close/>
                </a:path>
                <a:path w="7619" h="712470">
                  <a:moveTo>
                    <a:pt x="7619" y="383539"/>
                  </a:moveTo>
                  <a:lnTo>
                    <a:pt x="0" y="383539"/>
                  </a:lnTo>
                  <a:lnTo>
                    <a:pt x="0" y="388619"/>
                  </a:lnTo>
                  <a:lnTo>
                    <a:pt x="7619" y="388619"/>
                  </a:lnTo>
                  <a:lnTo>
                    <a:pt x="7619" y="383539"/>
                  </a:lnTo>
                  <a:close/>
                </a:path>
                <a:path w="7619" h="712470">
                  <a:moveTo>
                    <a:pt x="7619" y="377189"/>
                  </a:moveTo>
                  <a:lnTo>
                    <a:pt x="0" y="377189"/>
                  </a:lnTo>
                  <a:lnTo>
                    <a:pt x="0" y="382269"/>
                  </a:lnTo>
                  <a:lnTo>
                    <a:pt x="7619" y="382269"/>
                  </a:lnTo>
                  <a:lnTo>
                    <a:pt x="7619" y="377189"/>
                  </a:lnTo>
                  <a:close/>
                </a:path>
                <a:path w="7619" h="712470">
                  <a:moveTo>
                    <a:pt x="7619" y="370839"/>
                  </a:moveTo>
                  <a:lnTo>
                    <a:pt x="0" y="370839"/>
                  </a:lnTo>
                  <a:lnTo>
                    <a:pt x="0" y="375919"/>
                  </a:lnTo>
                  <a:lnTo>
                    <a:pt x="7619" y="375919"/>
                  </a:lnTo>
                  <a:lnTo>
                    <a:pt x="7619" y="370839"/>
                  </a:lnTo>
                  <a:close/>
                </a:path>
                <a:path w="7619" h="712470">
                  <a:moveTo>
                    <a:pt x="7619" y="365759"/>
                  </a:moveTo>
                  <a:lnTo>
                    <a:pt x="0" y="365759"/>
                  </a:lnTo>
                  <a:lnTo>
                    <a:pt x="0" y="369569"/>
                  </a:lnTo>
                  <a:lnTo>
                    <a:pt x="7619" y="369569"/>
                  </a:lnTo>
                  <a:lnTo>
                    <a:pt x="7619" y="365759"/>
                  </a:lnTo>
                  <a:close/>
                </a:path>
                <a:path w="7619" h="712470">
                  <a:moveTo>
                    <a:pt x="2539" y="707389"/>
                  </a:moveTo>
                  <a:lnTo>
                    <a:pt x="0" y="707389"/>
                  </a:lnTo>
                  <a:lnTo>
                    <a:pt x="0" y="712469"/>
                  </a:lnTo>
                  <a:lnTo>
                    <a:pt x="1269" y="712469"/>
                  </a:lnTo>
                  <a:lnTo>
                    <a:pt x="1269" y="709929"/>
                  </a:lnTo>
                  <a:lnTo>
                    <a:pt x="2539" y="709929"/>
                  </a:lnTo>
                  <a:lnTo>
                    <a:pt x="2539" y="707389"/>
                  </a:lnTo>
                  <a:close/>
                </a:path>
                <a:path w="7619" h="712470">
                  <a:moveTo>
                    <a:pt x="5080" y="706119"/>
                  </a:moveTo>
                  <a:lnTo>
                    <a:pt x="3809" y="706119"/>
                  </a:lnTo>
                  <a:lnTo>
                    <a:pt x="3809" y="707389"/>
                  </a:lnTo>
                  <a:lnTo>
                    <a:pt x="5080" y="707389"/>
                  </a:lnTo>
                  <a:lnTo>
                    <a:pt x="5080" y="706119"/>
                  </a:lnTo>
                  <a:close/>
                </a:path>
                <a:path w="7619" h="712470">
                  <a:moveTo>
                    <a:pt x="7619" y="701039"/>
                  </a:moveTo>
                  <a:lnTo>
                    <a:pt x="0" y="701039"/>
                  </a:lnTo>
                  <a:lnTo>
                    <a:pt x="0" y="706119"/>
                  </a:lnTo>
                  <a:lnTo>
                    <a:pt x="6350" y="706119"/>
                  </a:lnTo>
                  <a:lnTo>
                    <a:pt x="6350" y="703579"/>
                  </a:lnTo>
                  <a:lnTo>
                    <a:pt x="7619" y="703579"/>
                  </a:lnTo>
                  <a:lnTo>
                    <a:pt x="7619" y="701039"/>
                  </a:lnTo>
                  <a:close/>
                </a:path>
                <a:path w="7619" h="712470">
                  <a:moveTo>
                    <a:pt x="7619" y="694689"/>
                  </a:moveTo>
                  <a:lnTo>
                    <a:pt x="0" y="694689"/>
                  </a:lnTo>
                  <a:lnTo>
                    <a:pt x="0" y="699769"/>
                  </a:lnTo>
                  <a:lnTo>
                    <a:pt x="7619" y="699769"/>
                  </a:lnTo>
                  <a:lnTo>
                    <a:pt x="7619" y="694689"/>
                  </a:lnTo>
                  <a:close/>
                </a:path>
                <a:path w="7619" h="712470">
                  <a:moveTo>
                    <a:pt x="7619" y="688339"/>
                  </a:moveTo>
                  <a:lnTo>
                    <a:pt x="0" y="688339"/>
                  </a:lnTo>
                  <a:lnTo>
                    <a:pt x="0" y="693419"/>
                  </a:lnTo>
                  <a:lnTo>
                    <a:pt x="7619" y="693419"/>
                  </a:lnTo>
                  <a:lnTo>
                    <a:pt x="7619" y="688339"/>
                  </a:lnTo>
                  <a:close/>
                </a:path>
                <a:path w="7619" h="712470">
                  <a:moveTo>
                    <a:pt x="7619" y="681989"/>
                  </a:moveTo>
                  <a:lnTo>
                    <a:pt x="0" y="681989"/>
                  </a:lnTo>
                  <a:lnTo>
                    <a:pt x="0" y="687069"/>
                  </a:lnTo>
                  <a:lnTo>
                    <a:pt x="7619" y="687069"/>
                  </a:lnTo>
                  <a:lnTo>
                    <a:pt x="7619" y="681989"/>
                  </a:lnTo>
                  <a:close/>
                </a:path>
                <a:path w="7619" h="712470">
                  <a:moveTo>
                    <a:pt x="7619" y="675639"/>
                  </a:moveTo>
                  <a:lnTo>
                    <a:pt x="0" y="675639"/>
                  </a:lnTo>
                  <a:lnTo>
                    <a:pt x="0" y="680719"/>
                  </a:lnTo>
                  <a:lnTo>
                    <a:pt x="7619" y="680719"/>
                  </a:lnTo>
                  <a:lnTo>
                    <a:pt x="7619" y="675639"/>
                  </a:lnTo>
                  <a:close/>
                </a:path>
                <a:path w="7619" h="712470">
                  <a:moveTo>
                    <a:pt x="7619" y="669289"/>
                  </a:moveTo>
                  <a:lnTo>
                    <a:pt x="0" y="669289"/>
                  </a:lnTo>
                  <a:lnTo>
                    <a:pt x="0" y="674369"/>
                  </a:lnTo>
                  <a:lnTo>
                    <a:pt x="7619" y="674369"/>
                  </a:lnTo>
                  <a:lnTo>
                    <a:pt x="7619" y="669289"/>
                  </a:lnTo>
                  <a:close/>
                </a:path>
                <a:path w="7619" h="712470">
                  <a:moveTo>
                    <a:pt x="7619" y="662939"/>
                  </a:moveTo>
                  <a:lnTo>
                    <a:pt x="0" y="662939"/>
                  </a:lnTo>
                  <a:lnTo>
                    <a:pt x="0" y="668019"/>
                  </a:lnTo>
                  <a:lnTo>
                    <a:pt x="7619" y="668019"/>
                  </a:lnTo>
                  <a:lnTo>
                    <a:pt x="7619" y="662939"/>
                  </a:lnTo>
                  <a:close/>
                </a:path>
                <a:path w="7619" h="712470">
                  <a:moveTo>
                    <a:pt x="7619" y="656589"/>
                  </a:moveTo>
                  <a:lnTo>
                    <a:pt x="0" y="656589"/>
                  </a:lnTo>
                  <a:lnTo>
                    <a:pt x="0" y="661669"/>
                  </a:lnTo>
                  <a:lnTo>
                    <a:pt x="7619" y="661669"/>
                  </a:lnTo>
                  <a:lnTo>
                    <a:pt x="7619" y="656589"/>
                  </a:lnTo>
                  <a:close/>
                </a:path>
                <a:path w="7619" h="712470">
                  <a:moveTo>
                    <a:pt x="7619" y="650239"/>
                  </a:moveTo>
                  <a:lnTo>
                    <a:pt x="0" y="650239"/>
                  </a:lnTo>
                  <a:lnTo>
                    <a:pt x="0" y="655319"/>
                  </a:lnTo>
                  <a:lnTo>
                    <a:pt x="7619" y="655319"/>
                  </a:lnTo>
                  <a:lnTo>
                    <a:pt x="7619" y="650239"/>
                  </a:lnTo>
                  <a:close/>
                </a:path>
                <a:path w="7619" h="712470">
                  <a:moveTo>
                    <a:pt x="7619" y="643889"/>
                  </a:moveTo>
                  <a:lnTo>
                    <a:pt x="0" y="643889"/>
                  </a:lnTo>
                  <a:lnTo>
                    <a:pt x="0" y="648969"/>
                  </a:lnTo>
                  <a:lnTo>
                    <a:pt x="7619" y="648969"/>
                  </a:lnTo>
                  <a:lnTo>
                    <a:pt x="7619" y="643889"/>
                  </a:lnTo>
                  <a:close/>
                </a:path>
                <a:path w="7619" h="712470">
                  <a:moveTo>
                    <a:pt x="7619" y="637539"/>
                  </a:moveTo>
                  <a:lnTo>
                    <a:pt x="0" y="637539"/>
                  </a:lnTo>
                  <a:lnTo>
                    <a:pt x="0" y="642619"/>
                  </a:lnTo>
                  <a:lnTo>
                    <a:pt x="7619" y="642619"/>
                  </a:lnTo>
                  <a:lnTo>
                    <a:pt x="7619" y="637539"/>
                  </a:lnTo>
                  <a:close/>
                </a:path>
                <a:path w="7619" h="712470">
                  <a:moveTo>
                    <a:pt x="7619" y="631189"/>
                  </a:moveTo>
                  <a:lnTo>
                    <a:pt x="0" y="631189"/>
                  </a:lnTo>
                  <a:lnTo>
                    <a:pt x="0" y="636269"/>
                  </a:lnTo>
                  <a:lnTo>
                    <a:pt x="7619" y="636269"/>
                  </a:lnTo>
                  <a:lnTo>
                    <a:pt x="7619" y="631189"/>
                  </a:lnTo>
                  <a:close/>
                </a:path>
                <a:path w="7619" h="712470">
                  <a:moveTo>
                    <a:pt x="7619" y="624839"/>
                  </a:moveTo>
                  <a:lnTo>
                    <a:pt x="0" y="624839"/>
                  </a:lnTo>
                  <a:lnTo>
                    <a:pt x="0" y="629919"/>
                  </a:lnTo>
                  <a:lnTo>
                    <a:pt x="7619" y="629919"/>
                  </a:lnTo>
                  <a:lnTo>
                    <a:pt x="7619" y="624839"/>
                  </a:lnTo>
                  <a:close/>
                </a:path>
                <a:path w="7619" h="712470">
                  <a:moveTo>
                    <a:pt x="7619" y="618489"/>
                  </a:moveTo>
                  <a:lnTo>
                    <a:pt x="0" y="618489"/>
                  </a:lnTo>
                  <a:lnTo>
                    <a:pt x="0" y="623569"/>
                  </a:lnTo>
                  <a:lnTo>
                    <a:pt x="7619" y="623569"/>
                  </a:lnTo>
                  <a:lnTo>
                    <a:pt x="7619" y="618489"/>
                  </a:lnTo>
                  <a:close/>
                </a:path>
                <a:path w="7619" h="712470">
                  <a:moveTo>
                    <a:pt x="7619" y="612139"/>
                  </a:moveTo>
                  <a:lnTo>
                    <a:pt x="0" y="612139"/>
                  </a:lnTo>
                  <a:lnTo>
                    <a:pt x="0" y="617219"/>
                  </a:lnTo>
                  <a:lnTo>
                    <a:pt x="7619" y="617219"/>
                  </a:lnTo>
                  <a:lnTo>
                    <a:pt x="7619" y="612139"/>
                  </a:lnTo>
                  <a:close/>
                </a:path>
                <a:path w="7619" h="712470">
                  <a:moveTo>
                    <a:pt x="7619" y="605789"/>
                  </a:moveTo>
                  <a:lnTo>
                    <a:pt x="0" y="605789"/>
                  </a:lnTo>
                  <a:lnTo>
                    <a:pt x="0" y="610869"/>
                  </a:lnTo>
                  <a:lnTo>
                    <a:pt x="7619" y="610869"/>
                  </a:lnTo>
                  <a:lnTo>
                    <a:pt x="7619" y="605789"/>
                  </a:lnTo>
                  <a:close/>
                </a:path>
                <a:path w="7619" h="712470">
                  <a:moveTo>
                    <a:pt x="7619" y="599439"/>
                  </a:moveTo>
                  <a:lnTo>
                    <a:pt x="0" y="599439"/>
                  </a:lnTo>
                  <a:lnTo>
                    <a:pt x="0" y="604519"/>
                  </a:lnTo>
                  <a:lnTo>
                    <a:pt x="7619" y="604519"/>
                  </a:lnTo>
                  <a:lnTo>
                    <a:pt x="7619" y="599439"/>
                  </a:lnTo>
                  <a:close/>
                </a:path>
                <a:path w="7619" h="712470">
                  <a:moveTo>
                    <a:pt x="7619" y="593089"/>
                  </a:moveTo>
                  <a:lnTo>
                    <a:pt x="0" y="593089"/>
                  </a:lnTo>
                  <a:lnTo>
                    <a:pt x="0" y="598169"/>
                  </a:lnTo>
                  <a:lnTo>
                    <a:pt x="7619" y="598169"/>
                  </a:lnTo>
                  <a:lnTo>
                    <a:pt x="7619" y="593089"/>
                  </a:lnTo>
                  <a:close/>
                </a:path>
                <a:path w="7619" h="712470">
                  <a:moveTo>
                    <a:pt x="7619" y="586739"/>
                  </a:moveTo>
                  <a:lnTo>
                    <a:pt x="0" y="586739"/>
                  </a:lnTo>
                  <a:lnTo>
                    <a:pt x="0" y="591819"/>
                  </a:lnTo>
                  <a:lnTo>
                    <a:pt x="7619" y="591819"/>
                  </a:lnTo>
                  <a:lnTo>
                    <a:pt x="7619" y="586739"/>
                  </a:lnTo>
                  <a:close/>
                </a:path>
                <a:path w="7619" h="712470">
                  <a:moveTo>
                    <a:pt x="7619" y="579119"/>
                  </a:moveTo>
                  <a:lnTo>
                    <a:pt x="0" y="579119"/>
                  </a:lnTo>
                  <a:lnTo>
                    <a:pt x="0" y="585469"/>
                  </a:lnTo>
                  <a:lnTo>
                    <a:pt x="7619" y="585469"/>
                  </a:lnTo>
                  <a:lnTo>
                    <a:pt x="7619" y="579119"/>
                  </a:lnTo>
                  <a:close/>
                </a:path>
                <a:path w="7619" h="712470">
                  <a:moveTo>
                    <a:pt x="7619" y="574039"/>
                  </a:moveTo>
                  <a:lnTo>
                    <a:pt x="0" y="574039"/>
                  </a:lnTo>
                  <a:lnTo>
                    <a:pt x="0" y="577849"/>
                  </a:lnTo>
                  <a:lnTo>
                    <a:pt x="7619" y="577849"/>
                  </a:lnTo>
                  <a:lnTo>
                    <a:pt x="7619" y="574039"/>
                  </a:lnTo>
                  <a:close/>
                </a:path>
                <a:path w="7619" h="712470">
                  <a:moveTo>
                    <a:pt x="7619" y="566419"/>
                  </a:moveTo>
                  <a:lnTo>
                    <a:pt x="0" y="566419"/>
                  </a:lnTo>
                  <a:lnTo>
                    <a:pt x="0" y="572769"/>
                  </a:lnTo>
                  <a:lnTo>
                    <a:pt x="7619" y="572769"/>
                  </a:lnTo>
                  <a:lnTo>
                    <a:pt x="7619" y="566419"/>
                  </a:lnTo>
                  <a:close/>
                </a:path>
                <a:path w="7619" h="712470">
                  <a:moveTo>
                    <a:pt x="7619" y="561339"/>
                  </a:moveTo>
                  <a:lnTo>
                    <a:pt x="0" y="561339"/>
                  </a:lnTo>
                  <a:lnTo>
                    <a:pt x="0" y="565149"/>
                  </a:lnTo>
                  <a:lnTo>
                    <a:pt x="7619" y="565149"/>
                  </a:lnTo>
                  <a:lnTo>
                    <a:pt x="7619" y="561339"/>
                  </a:lnTo>
                  <a:close/>
                </a:path>
                <a:path w="7619" h="712470">
                  <a:moveTo>
                    <a:pt x="7619" y="541019"/>
                  </a:moveTo>
                  <a:lnTo>
                    <a:pt x="0" y="541019"/>
                  </a:lnTo>
                  <a:lnTo>
                    <a:pt x="0" y="560069"/>
                  </a:lnTo>
                  <a:lnTo>
                    <a:pt x="7619" y="560069"/>
                  </a:lnTo>
                  <a:lnTo>
                    <a:pt x="7619" y="541019"/>
                  </a:lnTo>
                  <a:close/>
                </a:path>
                <a:path w="7619" h="712470">
                  <a:moveTo>
                    <a:pt x="7619" y="535939"/>
                  </a:moveTo>
                  <a:lnTo>
                    <a:pt x="0" y="535939"/>
                  </a:lnTo>
                  <a:lnTo>
                    <a:pt x="0" y="539749"/>
                  </a:lnTo>
                  <a:lnTo>
                    <a:pt x="7619" y="539749"/>
                  </a:lnTo>
                  <a:lnTo>
                    <a:pt x="7619" y="535939"/>
                  </a:lnTo>
                  <a:close/>
                </a:path>
                <a:path w="7619" h="712470">
                  <a:moveTo>
                    <a:pt x="7619" y="529589"/>
                  </a:moveTo>
                  <a:lnTo>
                    <a:pt x="0" y="529589"/>
                  </a:lnTo>
                  <a:lnTo>
                    <a:pt x="0" y="534669"/>
                  </a:lnTo>
                  <a:lnTo>
                    <a:pt x="7619" y="534669"/>
                  </a:lnTo>
                  <a:lnTo>
                    <a:pt x="7619" y="529589"/>
                  </a:lnTo>
                  <a:close/>
                </a:path>
                <a:path w="7619" h="712470">
                  <a:moveTo>
                    <a:pt x="7619" y="525779"/>
                  </a:moveTo>
                  <a:lnTo>
                    <a:pt x="0" y="525779"/>
                  </a:lnTo>
                  <a:lnTo>
                    <a:pt x="0" y="528319"/>
                  </a:lnTo>
                  <a:lnTo>
                    <a:pt x="7619" y="528319"/>
                  </a:lnTo>
                  <a:lnTo>
                    <a:pt x="7619" y="525779"/>
                  </a:lnTo>
                  <a:close/>
                </a:path>
              </a:pathLst>
            </a:custGeom>
            <a:solidFill>
              <a:srgbClr val="8800ED"/>
            </a:solidFill>
          </p:spPr>
          <p:txBody>
            <a:bodyPr bIns="0" lIns="0" rIns="0" rtlCol="0" tIns="0" wrap="square"/>
            <a:p/>
          </p:txBody>
        </p:sp>
        <p:sp>
          <p:nvSpPr>
            <p:cNvPr id="1050136" name="object 1439"/>
            <p:cNvSpPr/>
            <p:nvPr/>
          </p:nvSpPr>
          <p:spPr>
            <a:xfrm>
              <a:off x="1216659" y="5665469"/>
              <a:ext cx="7620" cy="732790"/>
            </a:xfrm>
            <a:custGeom>
              <a:avLst/>
              <a:ahLst/>
              <a:rect l="l" t="t" r="r" b="b"/>
              <a:pathLst>
                <a:path w="7619" h="732789">
                  <a:moveTo>
                    <a:pt x="1270" y="0"/>
                  </a:moveTo>
                  <a:lnTo>
                    <a:pt x="0" y="0"/>
                  </a:lnTo>
                  <a:lnTo>
                    <a:pt x="0" y="2539"/>
                  </a:lnTo>
                  <a:lnTo>
                    <a:pt x="1270" y="2539"/>
                  </a:lnTo>
                  <a:lnTo>
                    <a:pt x="1270" y="0"/>
                  </a:lnTo>
                  <a:close/>
                </a:path>
                <a:path w="7619" h="732789">
                  <a:moveTo>
                    <a:pt x="2540" y="2539"/>
                  </a:moveTo>
                  <a:lnTo>
                    <a:pt x="0" y="2539"/>
                  </a:lnTo>
                  <a:lnTo>
                    <a:pt x="0" y="8889"/>
                  </a:lnTo>
                  <a:lnTo>
                    <a:pt x="5079" y="8889"/>
                  </a:lnTo>
                  <a:lnTo>
                    <a:pt x="5079" y="6349"/>
                  </a:lnTo>
                  <a:lnTo>
                    <a:pt x="3809" y="6349"/>
                  </a:lnTo>
                  <a:lnTo>
                    <a:pt x="3809" y="3809"/>
                  </a:lnTo>
                  <a:lnTo>
                    <a:pt x="2540" y="3809"/>
                  </a:lnTo>
                  <a:lnTo>
                    <a:pt x="2540" y="2539"/>
                  </a:lnTo>
                  <a:close/>
                </a:path>
                <a:path w="7619" h="732789">
                  <a:moveTo>
                    <a:pt x="6350" y="8889"/>
                  </a:moveTo>
                  <a:lnTo>
                    <a:pt x="0" y="8889"/>
                  </a:lnTo>
                  <a:lnTo>
                    <a:pt x="0" y="15239"/>
                  </a:lnTo>
                  <a:lnTo>
                    <a:pt x="7620" y="15239"/>
                  </a:lnTo>
                  <a:lnTo>
                    <a:pt x="7620" y="10159"/>
                  </a:lnTo>
                  <a:lnTo>
                    <a:pt x="6350" y="10159"/>
                  </a:lnTo>
                  <a:lnTo>
                    <a:pt x="6350" y="8889"/>
                  </a:lnTo>
                  <a:close/>
                </a:path>
                <a:path w="7619" h="732789">
                  <a:moveTo>
                    <a:pt x="7620" y="15239"/>
                  </a:moveTo>
                  <a:lnTo>
                    <a:pt x="0" y="15239"/>
                  </a:lnTo>
                  <a:lnTo>
                    <a:pt x="0" y="19049"/>
                  </a:lnTo>
                  <a:lnTo>
                    <a:pt x="7620" y="19049"/>
                  </a:lnTo>
                  <a:lnTo>
                    <a:pt x="7620" y="15239"/>
                  </a:lnTo>
                  <a:close/>
                </a:path>
                <a:path w="7619" h="732789">
                  <a:moveTo>
                    <a:pt x="7620" y="19049"/>
                  </a:moveTo>
                  <a:lnTo>
                    <a:pt x="0" y="19049"/>
                  </a:lnTo>
                  <a:lnTo>
                    <a:pt x="0" y="38099"/>
                  </a:lnTo>
                  <a:lnTo>
                    <a:pt x="7620" y="38099"/>
                  </a:lnTo>
                  <a:lnTo>
                    <a:pt x="7620" y="19049"/>
                  </a:lnTo>
                  <a:close/>
                </a:path>
                <a:path w="7619" h="732789">
                  <a:moveTo>
                    <a:pt x="7620" y="38099"/>
                  </a:moveTo>
                  <a:lnTo>
                    <a:pt x="0" y="38099"/>
                  </a:lnTo>
                  <a:lnTo>
                    <a:pt x="0" y="40639"/>
                  </a:lnTo>
                  <a:lnTo>
                    <a:pt x="7620" y="40639"/>
                  </a:lnTo>
                  <a:lnTo>
                    <a:pt x="7620" y="38099"/>
                  </a:lnTo>
                  <a:close/>
                </a:path>
                <a:path w="7619" h="732789">
                  <a:moveTo>
                    <a:pt x="7620" y="40639"/>
                  </a:moveTo>
                  <a:lnTo>
                    <a:pt x="0" y="40639"/>
                  </a:lnTo>
                  <a:lnTo>
                    <a:pt x="0" y="44449"/>
                  </a:lnTo>
                  <a:lnTo>
                    <a:pt x="7620" y="44449"/>
                  </a:lnTo>
                  <a:lnTo>
                    <a:pt x="7620" y="40639"/>
                  </a:lnTo>
                  <a:close/>
                </a:path>
                <a:path w="7619" h="732789">
                  <a:moveTo>
                    <a:pt x="7620" y="44449"/>
                  </a:moveTo>
                  <a:lnTo>
                    <a:pt x="0" y="44449"/>
                  </a:lnTo>
                  <a:lnTo>
                    <a:pt x="0" y="50799"/>
                  </a:lnTo>
                  <a:lnTo>
                    <a:pt x="7620" y="50799"/>
                  </a:lnTo>
                  <a:lnTo>
                    <a:pt x="7620" y="44449"/>
                  </a:lnTo>
                  <a:close/>
                </a:path>
                <a:path w="7619" h="732789">
                  <a:moveTo>
                    <a:pt x="7620" y="50799"/>
                  </a:moveTo>
                  <a:lnTo>
                    <a:pt x="0" y="50799"/>
                  </a:lnTo>
                  <a:lnTo>
                    <a:pt x="0" y="57149"/>
                  </a:lnTo>
                  <a:lnTo>
                    <a:pt x="7620" y="57149"/>
                  </a:lnTo>
                  <a:lnTo>
                    <a:pt x="7620" y="50799"/>
                  </a:lnTo>
                  <a:close/>
                </a:path>
                <a:path w="7619" h="732789">
                  <a:moveTo>
                    <a:pt x="7620" y="57149"/>
                  </a:moveTo>
                  <a:lnTo>
                    <a:pt x="0" y="57149"/>
                  </a:lnTo>
                  <a:lnTo>
                    <a:pt x="0" y="63499"/>
                  </a:lnTo>
                  <a:lnTo>
                    <a:pt x="7620" y="63499"/>
                  </a:lnTo>
                  <a:lnTo>
                    <a:pt x="7620" y="57149"/>
                  </a:lnTo>
                  <a:close/>
                </a:path>
                <a:path w="7619" h="732789">
                  <a:moveTo>
                    <a:pt x="7620" y="63499"/>
                  </a:moveTo>
                  <a:lnTo>
                    <a:pt x="0" y="63499"/>
                  </a:lnTo>
                  <a:lnTo>
                    <a:pt x="0" y="66039"/>
                  </a:lnTo>
                  <a:lnTo>
                    <a:pt x="7620" y="66039"/>
                  </a:lnTo>
                  <a:lnTo>
                    <a:pt x="7620" y="63499"/>
                  </a:lnTo>
                  <a:close/>
                </a:path>
                <a:path w="7619" h="732789">
                  <a:moveTo>
                    <a:pt x="7620" y="66039"/>
                  </a:moveTo>
                  <a:lnTo>
                    <a:pt x="0" y="66039"/>
                  </a:lnTo>
                  <a:lnTo>
                    <a:pt x="0" y="69849"/>
                  </a:lnTo>
                  <a:lnTo>
                    <a:pt x="7620" y="69849"/>
                  </a:lnTo>
                  <a:lnTo>
                    <a:pt x="7620" y="66039"/>
                  </a:lnTo>
                  <a:close/>
                </a:path>
                <a:path w="7619" h="732789">
                  <a:moveTo>
                    <a:pt x="7620" y="69849"/>
                  </a:moveTo>
                  <a:lnTo>
                    <a:pt x="0" y="69849"/>
                  </a:lnTo>
                  <a:lnTo>
                    <a:pt x="0" y="76199"/>
                  </a:lnTo>
                  <a:lnTo>
                    <a:pt x="7620" y="76199"/>
                  </a:lnTo>
                  <a:lnTo>
                    <a:pt x="7620" y="69849"/>
                  </a:lnTo>
                  <a:close/>
                </a:path>
                <a:path w="7619" h="732789">
                  <a:moveTo>
                    <a:pt x="7620" y="76199"/>
                  </a:moveTo>
                  <a:lnTo>
                    <a:pt x="0" y="76199"/>
                  </a:lnTo>
                  <a:lnTo>
                    <a:pt x="0" y="78739"/>
                  </a:lnTo>
                  <a:lnTo>
                    <a:pt x="7620" y="78739"/>
                  </a:lnTo>
                  <a:lnTo>
                    <a:pt x="7620" y="76199"/>
                  </a:lnTo>
                  <a:close/>
                </a:path>
                <a:path w="7619" h="732789">
                  <a:moveTo>
                    <a:pt x="7620" y="78739"/>
                  </a:moveTo>
                  <a:lnTo>
                    <a:pt x="0" y="78739"/>
                  </a:lnTo>
                  <a:lnTo>
                    <a:pt x="0" y="82549"/>
                  </a:lnTo>
                  <a:lnTo>
                    <a:pt x="7620" y="82549"/>
                  </a:lnTo>
                  <a:lnTo>
                    <a:pt x="7620" y="78739"/>
                  </a:lnTo>
                  <a:close/>
                </a:path>
                <a:path w="7619" h="732789">
                  <a:moveTo>
                    <a:pt x="7620" y="82549"/>
                  </a:moveTo>
                  <a:lnTo>
                    <a:pt x="0" y="82549"/>
                  </a:lnTo>
                  <a:lnTo>
                    <a:pt x="0" y="91439"/>
                  </a:lnTo>
                  <a:lnTo>
                    <a:pt x="7620" y="91439"/>
                  </a:lnTo>
                  <a:lnTo>
                    <a:pt x="7620" y="82549"/>
                  </a:lnTo>
                  <a:close/>
                </a:path>
                <a:path w="7619" h="732789">
                  <a:moveTo>
                    <a:pt x="7620" y="91439"/>
                  </a:moveTo>
                  <a:lnTo>
                    <a:pt x="0" y="91439"/>
                  </a:lnTo>
                  <a:lnTo>
                    <a:pt x="0" y="97789"/>
                  </a:lnTo>
                  <a:lnTo>
                    <a:pt x="7620" y="97789"/>
                  </a:lnTo>
                  <a:lnTo>
                    <a:pt x="7620" y="91439"/>
                  </a:lnTo>
                  <a:close/>
                </a:path>
                <a:path w="7619" h="732789">
                  <a:moveTo>
                    <a:pt x="7620" y="97789"/>
                  </a:moveTo>
                  <a:lnTo>
                    <a:pt x="0" y="97789"/>
                  </a:lnTo>
                  <a:lnTo>
                    <a:pt x="0" y="101599"/>
                  </a:lnTo>
                  <a:lnTo>
                    <a:pt x="7620" y="101599"/>
                  </a:lnTo>
                  <a:lnTo>
                    <a:pt x="7620" y="97789"/>
                  </a:lnTo>
                  <a:close/>
                </a:path>
                <a:path w="7619" h="732789">
                  <a:moveTo>
                    <a:pt x="7620" y="101599"/>
                  </a:moveTo>
                  <a:lnTo>
                    <a:pt x="0" y="101599"/>
                  </a:lnTo>
                  <a:lnTo>
                    <a:pt x="0" y="110489"/>
                  </a:lnTo>
                  <a:lnTo>
                    <a:pt x="7620" y="110489"/>
                  </a:lnTo>
                  <a:lnTo>
                    <a:pt x="7620" y="101599"/>
                  </a:lnTo>
                  <a:close/>
                </a:path>
                <a:path w="7619" h="732789">
                  <a:moveTo>
                    <a:pt x="7620" y="110489"/>
                  </a:moveTo>
                  <a:lnTo>
                    <a:pt x="0" y="110489"/>
                  </a:lnTo>
                  <a:lnTo>
                    <a:pt x="0" y="114299"/>
                  </a:lnTo>
                  <a:lnTo>
                    <a:pt x="7620" y="114299"/>
                  </a:lnTo>
                  <a:lnTo>
                    <a:pt x="7620" y="110489"/>
                  </a:lnTo>
                  <a:close/>
                </a:path>
                <a:path w="7619" h="732789">
                  <a:moveTo>
                    <a:pt x="7620" y="114299"/>
                  </a:moveTo>
                  <a:lnTo>
                    <a:pt x="0" y="114299"/>
                  </a:lnTo>
                  <a:lnTo>
                    <a:pt x="0" y="139699"/>
                  </a:lnTo>
                  <a:lnTo>
                    <a:pt x="7620" y="139699"/>
                  </a:lnTo>
                  <a:lnTo>
                    <a:pt x="7620" y="114299"/>
                  </a:lnTo>
                  <a:close/>
                </a:path>
                <a:path w="7619" h="732789">
                  <a:moveTo>
                    <a:pt x="7620" y="139699"/>
                  </a:moveTo>
                  <a:lnTo>
                    <a:pt x="0" y="139699"/>
                  </a:lnTo>
                  <a:lnTo>
                    <a:pt x="0" y="142239"/>
                  </a:lnTo>
                  <a:lnTo>
                    <a:pt x="7620" y="142239"/>
                  </a:lnTo>
                  <a:lnTo>
                    <a:pt x="7620" y="139699"/>
                  </a:lnTo>
                  <a:close/>
                </a:path>
                <a:path w="7619" h="732789">
                  <a:moveTo>
                    <a:pt x="7620" y="142239"/>
                  </a:moveTo>
                  <a:lnTo>
                    <a:pt x="0" y="142239"/>
                  </a:lnTo>
                  <a:lnTo>
                    <a:pt x="0" y="148589"/>
                  </a:lnTo>
                  <a:lnTo>
                    <a:pt x="7620" y="148589"/>
                  </a:lnTo>
                  <a:lnTo>
                    <a:pt x="7620" y="142239"/>
                  </a:lnTo>
                  <a:close/>
                </a:path>
                <a:path w="7619" h="732789">
                  <a:moveTo>
                    <a:pt x="7620" y="148589"/>
                  </a:moveTo>
                  <a:lnTo>
                    <a:pt x="0" y="148589"/>
                  </a:lnTo>
                  <a:lnTo>
                    <a:pt x="0" y="152399"/>
                  </a:lnTo>
                  <a:lnTo>
                    <a:pt x="7620" y="152399"/>
                  </a:lnTo>
                  <a:lnTo>
                    <a:pt x="7620" y="148589"/>
                  </a:lnTo>
                  <a:close/>
                </a:path>
                <a:path w="7619" h="732789">
                  <a:moveTo>
                    <a:pt x="7620" y="152399"/>
                  </a:moveTo>
                  <a:lnTo>
                    <a:pt x="0" y="152399"/>
                  </a:lnTo>
                  <a:lnTo>
                    <a:pt x="0" y="156209"/>
                  </a:lnTo>
                  <a:lnTo>
                    <a:pt x="7620" y="156209"/>
                  </a:lnTo>
                  <a:lnTo>
                    <a:pt x="7620" y="152399"/>
                  </a:lnTo>
                  <a:close/>
                </a:path>
                <a:path w="7619" h="732789">
                  <a:moveTo>
                    <a:pt x="1270" y="328929"/>
                  </a:moveTo>
                  <a:lnTo>
                    <a:pt x="0" y="328929"/>
                  </a:lnTo>
                  <a:lnTo>
                    <a:pt x="0" y="330199"/>
                  </a:lnTo>
                  <a:lnTo>
                    <a:pt x="1270" y="330199"/>
                  </a:lnTo>
                  <a:lnTo>
                    <a:pt x="1270" y="328929"/>
                  </a:lnTo>
                  <a:close/>
                </a:path>
                <a:path w="7619" h="732789">
                  <a:moveTo>
                    <a:pt x="2540" y="330199"/>
                  </a:moveTo>
                  <a:lnTo>
                    <a:pt x="0" y="330199"/>
                  </a:lnTo>
                  <a:lnTo>
                    <a:pt x="0" y="332739"/>
                  </a:lnTo>
                  <a:lnTo>
                    <a:pt x="5080" y="332739"/>
                  </a:lnTo>
                  <a:lnTo>
                    <a:pt x="5080" y="331469"/>
                  </a:lnTo>
                  <a:lnTo>
                    <a:pt x="2540" y="331469"/>
                  </a:lnTo>
                  <a:lnTo>
                    <a:pt x="2540" y="330199"/>
                  </a:lnTo>
                  <a:close/>
                </a:path>
                <a:path w="7619" h="732789">
                  <a:moveTo>
                    <a:pt x="6350" y="332739"/>
                  </a:moveTo>
                  <a:lnTo>
                    <a:pt x="0" y="332739"/>
                  </a:lnTo>
                  <a:lnTo>
                    <a:pt x="0" y="339089"/>
                  </a:lnTo>
                  <a:lnTo>
                    <a:pt x="7620" y="339089"/>
                  </a:lnTo>
                  <a:lnTo>
                    <a:pt x="7620" y="334009"/>
                  </a:lnTo>
                  <a:lnTo>
                    <a:pt x="6350" y="334009"/>
                  </a:lnTo>
                  <a:lnTo>
                    <a:pt x="6350" y="332739"/>
                  </a:lnTo>
                  <a:close/>
                </a:path>
                <a:path w="7619" h="732789">
                  <a:moveTo>
                    <a:pt x="7620" y="339089"/>
                  </a:moveTo>
                  <a:lnTo>
                    <a:pt x="0" y="339089"/>
                  </a:lnTo>
                  <a:lnTo>
                    <a:pt x="0" y="342899"/>
                  </a:lnTo>
                  <a:lnTo>
                    <a:pt x="7620" y="342899"/>
                  </a:lnTo>
                  <a:lnTo>
                    <a:pt x="7620" y="339089"/>
                  </a:lnTo>
                  <a:close/>
                </a:path>
                <a:path w="7619" h="732789">
                  <a:moveTo>
                    <a:pt x="7620" y="342899"/>
                  </a:moveTo>
                  <a:lnTo>
                    <a:pt x="0" y="342899"/>
                  </a:lnTo>
                  <a:lnTo>
                    <a:pt x="0" y="345439"/>
                  </a:lnTo>
                  <a:lnTo>
                    <a:pt x="7620" y="345439"/>
                  </a:lnTo>
                  <a:lnTo>
                    <a:pt x="7620" y="342899"/>
                  </a:lnTo>
                  <a:close/>
                </a:path>
                <a:path w="7619" h="732789">
                  <a:moveTo>
                    <a:pt x="7620" y="345439"/>
                  </a:moveTo>
                  <a:lnTo>
                    <a:pt x="0" y="345439"/>
                  </a:lnTo>
                  <a:lnTo>
                    <a:pt x="0" y="349249"/>
                  </a:lnTo>
                  <a:lnTo>
                    <a:pt x="7620" y="349249"/>
                  </a:lnTo>
                  <a:lnTo>
                    <a:pt x="7620" y="345439"/>
                  </a:lnTo>
                  <a:close/>
                </a:path>
                <a:path w="7619" h="732789">
                  <a:moveTo>
                    <a:pt x="7620" y="349249"/>
                  </a:moveTo>
                  <a:lnTo>
                    <a:pt x="0" y="349249"/>
                  </a:lnTo>
                  <a:lnTo>
                    <a:pt x="0" y="351789"/>
                  </a:lnTo>
                  <a:lnTo>
                    <a:pt x="7620" y="351789"/>
                  </a:lnTo>
                  <a:lnTo>
                    <a:pt x="7620" y="349249"/>
                  </a:lnTo>
                  <a:close/>
                </a:path>
                <a:path w="7619" h="732789">
                  <a:moveTo>
                    <a:pt x="7620" y="351789"/>
                  </a:moveTo>
                  <a:lnTo>
                    <a:pt x="0" y="351789"/>
                  </a:lnTo>
                  <a:lnTo>
                    <a:pt x="0" y="358139"/>
                  </a:lnTo>
                  <a:lnTo>
                    <a:pt x="7620" y="358139"/>
                  </a:lnTo>
                  <a:lnTo>
                    <a:pt x="7620" y="351789"/>
                  </a:lnTo>
                  <a:close/>
                </a:path>
                <a:path w="7619" h="732789">
                  <a:moveTo>
                    <a:pt x="7620" y="358139"/>
                  </a:moveTo>
                  <a:lnTo>
                    <a:pt x="0" y="358139"/>
                  </a:lnTo>
                  <a:lnTo>
                    <a:pt x="0" y="364489"/>
                  </a:lnTo>
                  <a:lnTo>
                    <a:pt x="7620" y="364489"/>
                  </a:lnTo>
                  <a:lnTo>
                    <a:pt x="7620" y="358139"/>
                  </a:lnTo>
                  <a:close/>
                </a:path>
                <a:path w="7619" h="732789">
                  <a:moveTo>
                    <a:pt x="7620" y="364489"/>
                  </a:moveTo>
                  <a:lnTo>
                    <a:pt x="0" y="364489"/>
                  </a:lnTo>
                  <a:lnTo>
                    <a:pt x="0" y="368299"/>
                  </a:lnTo>
                  <a:lnTo>
                    <a:pt x="7620" y="368299"/>
                  </a:lnTo>
                  <a:lnTo>
                    <a:pt x="7620" y="364489"/>
                  </a:lnTo>
                  <a:close/>
                </a:path>
                <a:path w="7619" h="732789">
                  <a:moveTo>
                    <a:pt x="7620" y="368299"/>
                  </a:moveTo>
                  <a:lnTo>
                    <a:pt x="0" y="368299"/>
                  </a:lnTo>
                  <a:lnTo>
                    <a:pt x="0" y="374649"/>
                  </a:lnTo>
                  <a:lnTo>
                    <a:pt x="7620" y="374649"/>
                  </a:lnTo>
                  <a:lnTo>
                    <a:pt x="7620" y="368299"/>
                  </a:lnTo>
                  <a:close/>
                </a:path>
                <a:path w="7619" h="732789">
                  <a:moveTo>
                    <a:pt x="7620" y="374649"/>
                  </a:moveTo>
                  <a:lnTo>
                    <a:pt x="0" y="374649"/>
                  </a:lnTo>
                  <a:lnTo>
                    <a:pt x="0" y="377189"/>
                  </a:lnTo>
                  <a:lnTo>
                    <a:pt x="7620" y="377189"/>
                  </a:lnTo>
                  <a:lnTo>
                    <a:pt x="7620" y="374649"/>
                  </a:lnTo>
                  <a:close/>
                </a:path>
                <a:path w="7619" h="732789">
                  <a:moveTo>
                    <a:pt x="7620" y="523239"/>
                  </a:moveTo>
                  <a:lnTo>
                    <a:pt x="0" y="523239"/>
                  </a:lnTo>
                  <a:lnTo>
                    <a:pt x="0" y="537209"/>
                  </a:lnTo>
                  <a:lnTo>
                    <a:pt x="7620" y="537209"/>
                  </a:lnTo>
                  <a:lnTo>
                    <a:pt x="7620" y="523239"/>
                  </a:lnTo>
                  <a:close/>
                </a:path>
                <a:path w="7619" h="732789">
                  <a:moveTo>
                    <a:pt x="7620" y="516889"/>
                  </a:moveTo>
                  <a:lnTo>
                    <a:pt x="0" y="516889"/>
                  </a:lnTo>
                  <a:lnTo>
                    <a:pt x="0" y="521969"/>
                  </a:lnTo>
                  <a:lnTo>
                    <a:pt x="7620" y="521969"/>
                  </a:lnTo>
                  <a:lnTo>
                    <a:pt x="7620" y="516889"/>
                  </a:lnTo>
                  <a:close/>
                </a:path>
                <a:path w="7619" h="732789">
                  <a:moveTo>
                    <a:pt x="7620" y="510539"/>
                  </a:moveTo>
                  <a:lnTo>
                    <a:pt x="0" y="510539"/>
                  </a:lnTo>
                  <a:lnTo>
                    <a:pt x="0" y="515619"/>
                  </a:lnTo>
                  <a:lnTo>
                    <a:pt x="7620" y="515619"/>
                  </a:lnTo>
                  <a:lnTo>
                    <a:pt x="7620" y="510539"/>
                  </a:lnTo>
                  <a:close/>
                </a:path>
                <a:path w="7619" h="732789">
                  <a:moveTo>
                    <a:pt x="7620" y="504189"/>
                  </a:moveTo>
                  <a:lnTo>
                    <a:pt x="0" y="504189"/>
                  </a:lnTo>
                  <a:lnTo>
                    <a:pt x="0" y="509269"/>
                  </a:lnTo>
                  <a:lnTo>
                    <a:pt x="7620" y="509269"/>
                  </a:lnTo>
                  <a:lnTo>
                    <a:pt x="7620" y="504189"/>
                  </a:lnTo>
                  <a:close/>
                </a:path>
                <a:path w="7619" h="732789">
                  <a:moveTo>
                    <a:pt x="7620" y="497839"/>
                  </a:moveTo>
                  <a:lnTo>
                    <a:pt x="0" y="497839"/>
                  </a:lnTo>
                  <a:lnTo>
                    <a:pt x="0" y="502919"/>
                  </a:lnTo>
                  <a:lnTo>
                    <a:pt x="7620" y="502919"/>
                  </a:lnTo>
                  <a:lnTo>
                    <a:pt x="7620" y="497839"/>
                  </a:lnTo>
                  <a:close/>
                </a:path>
                <a:path w="7619" h="732789">
                  <a:moveTo>
                    <a:pt x="7620" y="491489"/>
                  </a:moveTo>
                  <a:lnTo>
                    <a:pt x="0" y="491489"/>
                  </a:lnTo>
                  <a:lnTo>
                    <a:pt x="0" y="496569"/>
                  </a:lnTo>
                  <a:lnTo>
                    <a:pt x="7620" y="496569"/>
                  </a:lnTo>
                  <a:lnTo>
                    <a:pt x="7620" y="491489"/>
                  </a:lnTo>
                  <a:close/>
                </a:path>
                <a:path w="7619" h="732789">
                  <a:moveTo>
                    <a:pt x="7620" y="485139"/>
                  </a:moveTo>
                  <a:lnTo>
                    <a:pt x="0" y="485139"/>
                  </a:lnTo>
                  <a:lnTo>
                    <a:pt x="0" y="490219"/>
                  </a:lnTo>
                  <a:lnTo>
                    <a:pt x="7620" y="490219"/>
                  </a:lnTo>
                  <a:lnTo>
                    <a:pt x="7620" y="485139"/>
                  </a:lnTo>
                  <a:close/>
                </a:path>
                <a:path w="7619" h="732789">
                  <a:moveTo>
                    <a:pt x="7620" y="478789"/>
                  </a:moveTo>
                  <a:lnTo>
                    <a:pt x="0" y="478789"/>
                  </a:lnTo>
                  <a:lnTo>
                    <a:pt x="0" y="483869"/>
                  </a:lnTo>
                  <a:lnTo>
                    <a:pt x="7620" y="483869"/>
                  </a:lnTo>
                  <a:lnTo>
                    <a:pt x="7620" y="478789"/>
                  </a:lnTo>
                  <a:close/>
                </a:path>
                <a:path w="7619" h="732789">
                  <a:moveTo>
                    <a:pt x="7620" y="472439"/>
                  </a:moveTo>
                  <a:lnTo>
                    <a:pt x="0" y="472439"/>
                  </a:lnTo>
                  <a:lnTo>
                    <a:pt x="0" y="477519"/>
                  </a:lnTo>
                  <a:lnTo>
                    <a:pt x="7620" y="477519"/>
                  </a:lnTo>
                  <a:lnTo>
                    <a:pt x="7620" y="472439"/>
                  </a:lnTo>
                  <a:close/>
                </a:path>
                <a:path w="7619" h="732789">
                  <a:moveTo>
                    <a:pt x="7620" y="466089"/>
                  </a:moveTo>
                  <a:lnTo>
                    <a:pt x="0" y="466089"/>
                  </a:lnTo>
                  <a:lnTo>
                    <a:pt x="0" y="471169"/>
                  </a:lnTo>
                  <a:lnTo>
                    <a:pt x="7620" y="471169"/>
                  </a:lnTo>
                  <a:lnTo>
                    <a:pt x="7620" y="466089"/>
                  </a:lnTo>
                  <a:close/>
                </a:path>
                <a:path w="7619" h="732789">
                  <a:moveTo>
                    <a:pt x="7620" y="459739"/>
                  </a:moveTo>
                  <a:lnTo>
                    <a:pt x="0" y="459739"/>
                  </a:lnTo>
                  <a:lnTo>
                    <a:pt x="0" y="464819"/>
                  </a:lnTo>
                  <a:lnTo>
                    <a:pt x="7620" y="464819"/>
                  </a:lnTo>
                  <a:lnTo>
                    <a:pt x="7620" y="459739"/>
                  </a:lnTo>
                  <a:close/>
                </a:path>
                <a:path w="7619" h="732789">
                  <a:moveTo>
                    <a:pt x="7620" y="453389"/>
                  </a:moveTo>
                  <a:lnTo>
                    <a:pt x="0" y="453389"/>
                  </a:lnTo>
                  <a:lnTo>
                    <a:pt x="0" y="458469"/>
                  </a:lnTo>
                  <a:lnTo>
                    <a:pt x="7620" y="458469"/>
                  </a:lnTo>
                  <a:lnTo>
                    <a:pt x="7620" y="453389"/>
                  </a:lnTo>
                  <a:close/>
                </a:path>
                <a:path w="7619" h="732789">
                  <a:moveTo>
                    <a:pt x="7620" y="447039"/>
                  </a:moveTo>
                  <a:lnTo>
                    <a:pt x="0" y="447039"/>
                  </a:lnTo>
                  <a:lnTo>
                    <a:pt x="0" y="452119"/>
                  </a:lnTo>
                  <a:lnTo>
                    <a:pt x="7620" y="452119"/>
                  </a:lnTo>
                  <a:lnTo>
                    <a:pt x="7620" y="447039"/>
                  </a:lnTo>
                  <a:close/>
                </a:path>
                <a:path w="7619" h="732789">
                  <a:moveTo>
                    <a:pt x="7620" y="440689"/>
                  </a:moveTo>
                  <a:lnTo>
                    <a:pt x="0" y="440689"/>
                  </a:lnTo>
                  <a:lnTo>
                    <a:pt x="0" y="445769"/>
                  </a:lnTo>
                  <a:lnTo>
                    <a:pt x="7620" y="445769"/>
                  </a:lnTo>
                  <a:lnTo>
                    <a:pt x="7620" y="440689"/>
                  </a:lnTo>
                  <a:close/>
                </a:path>
                <a:path w="7619" h="732789">
                  <a:moveTo>
                    <a:pt x="7620" y="434339"/>
                  </a:moveTo>
                  <a:lnTo>
                    <a:pt x="0" y="434339"/>
                  </a:lnTo>
                  <a:lnTo>
                    <a:pt x="0" y="439419"/>
                  </a:lnTo>
                  <a:lnTo>
                    <a:pt x="7620" y="439419"/>
                  </a:lnTo>
                  <a:lnTo>
                    <a:pt x="7620" y="434339"/>
                  </a:lnTo>
                  <a:close/>
                </a:path>
                <a:path w="7619" h="732789">
                  <a:moveTo>
                    <a:pt x="7620" y="427989"/>
                  </a:moveTo>
                  <a:lnTo>
                    <a:pt x="0" y="427989"/>
                  </a:lnTo>
                  <a:lnTo>
                    <a:pt x="0" y="433069"/>
                  </a:lnTo>
                  <a:lnTo>
                    <a:pt x="7620" y="433069"/>
                  </a:lnTo>
                  <a:lnTo>
                    <a:pt x="7620" y="427989"/>
                  </a:lnTo>
                  <a:close/>
                </a:path>
                <a:path w="7619" h="732789">
                  <a:moveTo>
                    <a:pt x="7620" y="421639"/>
                  </a:moveTo>
                  <a:lnTo>
                    <a:pt x="0" y="421639"/>
                  </a:lnTo>
                  <a:lnTo>
                    <a:pt x="0" y="426719"/>
                  </a:lnTo>
                  <a:lnTo>
                    <a:pt x="7620" y="426719"/>
                  </a:lnTo>
                  <a:lnTo>
                    <a:pt x="7620" y="421639"/>
                  </a:lnTo>
                  <a:close/>
                </a:path>
                <a:path w="7619" h="732789">
                  <a:moveTo>
                    <a:pt x="7620" y="415289"/>
                  </a:moveTo>
                  <a:lnTo>
                    <a:pt x="0" y="415289"/>
                  </a:lnTo>
                  <a:lnTo>
                    <a:pt x="0" y="420369"/>
                  </a:lnTo>
                  <a:lnTo>
                    <a:pt x="7620" y="420369"/>
                  </a:lnTo>
                  <a:lnTo>
                    <a:pt x="7620" y="415289"/>
                  </a:lnTo>
                  <a:close/>
                </a:path>
                <a:path w="7619" h="732789">
                  <a:moveTo>
                    <a:pt x="7620" y="408939"/>
                  </a:moveTo>
                  <a:lnTo>
                    <a:pt x="0" y="408939"/>
                  </a:lnTo>
                  <a:lnTo>
                    <a:pt x="0" y="414019"/>
                  </a:lnTo>
                  <a:lnTo>
                    <a:pt x="7620" y="414019"/>
                  </a:lnTo>
                  <a:lnTo>
                    <a:pt x="7620" y="408939"/>
                  </a:lnTo>
                  <a:close/>
                </a:path>
                <a:path w="7619" h="732789">
                  <a:moveTo>
                    <a:pt x="7620" y="402589"/>
                  </a:moveTo>
                  <a:lnTo>
                    <a:pt x="0" y="402589"/>
                  </a:lnTo>
                  <a:lnTo>
                    <a:pt x="0" y="407669"/>
                  </a:lnTo>
                  <a:lnTo>
                    <a:pt x="7620" y="407669"/>
                  </a:lnTo>
                  <a:lnTo>
                    <a:pt x="7620" y="402589"/>
                  </a:lnTo>
                  <a:close/>
                </a:path>
                <a:path w="7619" h="732789">
                  <a:moveTo>
                    <a:pt x="7620" y="396239"/>
                  </a:moveTo>
                  <a:lnTo>
                    <a:pt x="0" y="396239"/>
                  </a:lnTo>
                  <a:lnTo>
                    <a:pt x="0" y="401319"/>
                  </a:lnTo>
                  <a:lnTo>
                    <a:pt x="7620" y="401319"/>
                  </a:lnTo>
                  <a:lnTo>
                    <a:pt x="7620" y="396239"/>
                  </a:lnTo>
                  <a:close/>
                </a:path>
                <a:path w="7619" h="732789">
                  <a:moveTo>
                    <a:pt x="7620" y="389889"/>
                  </a:moveTo>
                  <a:lnTo>
                    <a:pt x="0" y="389889"/>
                  </a:lnTo>
                  <a:lnTo>
                    <a:pt x="0" y="394969"/>
                  </a:lnTo>
                  <a:lnTo>
                    <a:pt x="7620" y="394969"/>
                  </a:lnTo>
                  <a:lnTo>
                    <a:pt x="7620" y="389889"/>
                  </a:lnTo>
                  <a:close/>
                </a:path>
                <a:path w="7619" h="732789">
                  <a:moveTo>
                    <a:pt x="7620" y="383539"/>
                  </a:moveTo>
                  <a:lnTo>
                    <a:pt x="0" y="383539"/>
                  </a:lnTo>
                  <a:lnTo>
                    <a:pt x="0" y="388619"/>
                  </a:lnTo>
                  <a:lnTo>
                    <a:pt x="7620" y="388619"/>
                  </a:lnTo>
                  <a:lnTo>
                    <a:pt x="7620" y="383539"/>
                  </a:lnTo>
                  <a:close/>
                </a:path>
                <a:path w="7619" h="732789">
                  <a:moveTo>
                    <a:pt x="7620" y="378459"/>
                  </a:moveTo>
                  <a:lnTo>
                    <a:pt x="0" y="378459"/>
                  </a:lnTo>
                  <a:lnTo>
                    <a:pt x="0" y="382269"/>
                  </a:lnTo>
                  <a:lnTo>
                    <a:pt x="7620" y="382269"/>
                  </a:lnTo>
                  <a:lnTo>
                    <a:pt x="7620" y="378459"/>
                  </a:lnTo>
                  <a:close/>
                </a:path>
                <a:path w="7619" h="732789">
                  <a:moveTo>
                    <a:pt x="2540" y="731519"/>
                  </a:moveTo>
                  <a:lnTo>
                    <a:pt x="1270" y="731519"/>
                  </a:lnTo>
                  <a:lnTo>
                    <a:pt x="1270" y="732789"/>
                  </a:lnTo>
                  <a:lnTo>
                    <a:pt x="2540" y="732789"/>
                  </a:lnTo>
                  <a:lnTo>
                    <a:pt x="2540" y="731519"/>
                  </a:lnTo>
                  <a:close/>
                </a:path>
                <a:path w="7619" h="732789">
                  <a:moveTo>
                    <a:pt x="6350" y="726439"/>
                  </a:moveTo>
                  <a:lnTo>
                    <a:pt x="0" y="726439"/>
                  </a:lnTo>
                  <a:lnTo>
                    <a:pt x="0" y="731519"/>
                  </a:lnTo>
                  <a:lnTo>
                    <a:pt x="3809" y="731519"/>
                  </a:lnTo>
                  <a:lnTo>
                    <a:pt x="3809" y="728979"/>
                  </a:lnTo>
                  <a:lnTo>
                    <a:pt x="5079" y="728979"/>
                  </a:lnTo>
                  <a:lnTo>
                    <a:pt x="5079" y="727709"/>
                  </a:lnTo>
                  <a:lnTo>
                    <a:pt x="6350" y="727709"/>
                  </a:lnTo>
                  <a:lnTo>
                    <a:pt x="6350" y="726439"/>
                  </a:lnTo>
                  <a:close/>
                </a:path>
                <a:path w="7619" h="732789">
                  <a:moveTo>
                    <a:pt x="7620" y="720089"/>
                  </a:moveTo>
                  <a:lnTo>
                    <a:pt x="0" y="720089"/>
                  </a:lnTo>
                  <a:lnTo>
                    <a:pt x="0" y="725169"/>
                  </a:lnTo>
                  <a:lnTo>
                    <a:pt x="6350" y="725169"/>
                  </a:lnTo>
                  <a:lnTo>
                    <a:pt x="6350" y="726439"/>
                  </a:lnTo>
                  <a:lnTo>
                    <a:pt x="7620" y="726439"/>
                  </a:lnTo>
                  <a:lnTo>
                    <a:pt x="7620" y="720089"/>
                  </a:lnTo>
                  <a:close/>
                </a:path>
                <a:path w="7619" h="732789">
                  <a:moveTo>
                    <a:pt x="7620" y="713739"/>
                  </a:moveTo>
                  <a:lnTo>
                    <a:pt x="0" y="713739"/>
                  </a:lnTo>
                  <a:lnTo>
                    <a:pt x="0" y="718819"/>
                  </a:lnTo>
                  <a:lnTo>
                    <a:pt x="7620" y="718819"/>
                  </a:lnTo>
                  <a:lnTo>
                    <a:pt x="7620" y="713739"/>
                  </a:lnTo>
                  <a:close/>
                </a:path>
                <a:path w="7619" h="732789">
                  <a:moveTo>
                    <a:pt x="7620" y="707389"/>
                  </a:moveTo>
                  <a:lnTo>
                    <a:pt x="0" y="707389"/>
                  </a:lnTo>
                  <a:lnTo>
                    <a:pt x="0" y="712469"/>
                  </a:lnTo>
                  <a:lnTo>
                    <a:pt x="7620" y="712469"/>
                  </a:lnTo>
                  <a:lnTo>
                    <a:pt x="7620" y="707389"/>
                  </a:lnTo>
                  <a:close/>
                </a:path>
                <a:path w="7619" h="732789">
                  <a:moveTo>
                    <a:pt x="7620" y="701039"/>
                  </a:moveTo>
                  <a:lnTo>
                    <a:pt x="0" y="701039"/>
                  </a:lnTo>
                  <a:lnTo>
                    <a:pt x="0" y="706119"/>
                  </a:lnTo>
                  <a:lnTo>
                    <a:pt x="7620" y="706119"/>
                  </a:lnTo>
                  <a:lnTo>
                    <a:pt x="7620" y="701039"/>
                  </a:lnTo>
                  <a:close/>
                </a:path>
                <a:path w="7619" h="732789">
                  <a:moveTo>
                    <a:pt x="7620" y="694689"/>
                  </a:moveTo>
                  <a:lnTo>
                    <a:pt x="0" y="694689"/>
                  </a:lnTo>
                  <a:lnTo>
                    <a:pt x="0" y="699769"/>
                  </a:lnTo>
                  <a:lnTo>
                    <a:pt x="7620" y="699769"/>
                  </a:lnTo>
                  <a:lnTo>
                    <a:pt x="7620" y="694689"/>
                  </a:lnTo>
                  <a:close/>
                </a:path>
                <a:path w="7619" h="732789">
                  <a:moveTo>
                    <a:pt x="7620" y="688339"/>
                  </a:moveTo>
                  <a:lnTo>
                    <a:pt x="0" y="688339"/>
                  </a:lnTo>
                  <a:lnTo>
                    <a:pt x="0" y="693419"/>
                  </a:lnTo>
                  <a:lnTo>
                    <a:pt x="7620" y="693419"/>
                  </a:lnTo>
                  <a:lnTo>
                    <a:pt x="7620" y="688339"/>
                  </a:lnTo>
                  <a:close/>
                </a:path>
                <a:path w="7619" h="732789">
                  <a:moveTo>
                    <a:pt x="7620" y="681989"/>
                  </a:moveTo>
                  <a:lnTo>
                    <a:pt x="0" y="681989"/>
                  </a:lnTo>
                  <a:lnTo>
                    <a:pt x="0" y="687069"/>
                  </a:lnTo>
                  <a:lnTo>
                    <a:pt x="7620" y="687069"/>
                  </a:lnTo>
                  <a:lnTo>
                    <a:pt x="7620" y="681989"/>
                  </a:lnTo>
                  <a:close/>
                </a:path>
                <a:path w="7619" h="732789">
                  <a:moveTo>
                    <a:pt x="7620" y="675639"/>
                  </a:moveTo>
                  <a:lnTo>
                    <a:pt x="0" y="675639"/>
                  </a:lnTo>
                  <a:lnTo>
                    <a:pt x="0" y="680719"/>
                  </a:lnTo>
                  <a:lnTo>
                    <a:pt x="7620" y="680719"/>
                  </a:lnTo>
                  <a:lnTo>
                    <a:pt x="7620" y="675639"/>
                  </a:lnTo>
                  <a:close/>
                </a:path>
                <a:path w="7619" h="732789">
                  <a:moveTo>
                    <a:pt x="7620" y="669289"/>
                  </a:moveTo>
                  <a:lnTo>
                    <a:pt x="0" y="669289"/>
                  </a:lnTo>
                  <a:lnTo>
                    <a:pt x="0" y="674369"/>
                  </a:lnTo>
                  <a:lnTo>
                    <a:pt x="7620" y="674369"/>
                  </a:lnTo>
                  <a:lnTo>
                    <a:pt x="7620" y="669289"/>
                  </a:lnTo>
                  <a:close/>
                </a:path>
                <a:path w="7619" h="732789">
                  <a:moveTo>
                    <a:pt x="7620" y="662939"/>
                  </a:moveTo>
                  <a:lnTo>
                    <a:pt x="0" y="662939"/>
                  </a:lnTo>
                  <a:lnTo>
                    <a:pt x="0" y="668019"/>
                  </a:lnTo>
                  <a:lnTo>
                    <a:pt x="7620" y="668019"/>
                  </a:lnTo>
                  <a:lnTo>
                    <a:pt x="7620" y="662939"/>
                  </a:lnTo>
                  <a:close/>
                </a:path>
                <a:path w="7619" h="732789">
                  <a:moveTo>
                    <a:pt x="7620" y="656589"/>
                  </a:moveTo>
                  <a:lnTo>
                    <a:pt x="0" y="656589"/>
                  </a:lnTo>
                  <a:lnTo>
                    <a:pt x="0" y="661669"/>
                  </a:lnTo>
                  <a:lnTo>
                    <a:pt x="7620" y="661669"/>
                  </a:lnTo>
                  <a:lnTo>
                    <a:pt x="7620" y="656589"/>
                  </a:lnTo>
                  <a:close/>
                </a:path>
                <a:path w="7619" h="732789">
                  <a:moveTo>
                    <a:pt x="7620" y="650239"/>
                  </a:moveTo>
                  <a:lnTo>
                    <a:pt x="0" y="650239"/>
                  </a:lnTo>
                  <a:lnTo>
                    <a:pt x="0" y="655319"/>
                  </a:lnTo>
                  <a:lnTo>
                    <a:pt x="7620" y="655319"/>
                  </a:lnTo>
                  <a:lnTo>
                    <a:pt x="7620" y="650239"/>
                  </a:lnTo>
                  <a:close/>
                </a:path>
                <a:path w="7619" h="732789">
                  <a:moveTo>
                    <a:pt x="7620" y="643889"/>
                  </a:moveTo>
                  <a:lnTo>
                    <a:pt x="0" y="643889"/>
                  </a:lnTo>
                  <a:lnTo>
                    <a:pt x="0" y="648969"/>
                  </a:lnTo>
                  <a:lnTo>
                    <a:pt x="7620" y="648969"/>
                  </a:lnTo>
                  <a:lnTo>
                    <a:pt x="7620" y="643889"/>
                  </a:lnTo>
                  <a:close/>
                </a:path>
                <a:path w="7619" h="732789">
                  <a:moveTo>
                    <a:pt x="7620" y="637539"/>
                  </a:moveTo>
                  <a:lnTo>
                    <a:pt x="0" y="637539"/>
                  </a:lnTo>
                  <a:lnTo>
                    <a:pt x="0" y="642619"/>
                  </a:lnTo>
                  <a:lnTo>
                    <a:pt x="7620" y="642619"/>
                  </a:lnTo>
                  <a:lnTo>
                    <a:pt x="7620" y="637539"/>
                  </a:lnTo>
                  <a:close/>
                </a:path>
                <a:path w="7619" h="732789">
                  <a:moveTo>
                    <a:pt x="7620" y="631189"/>
                  </a:moveTo>
                  <a:lnTo>
                    <a:pt x="0" y="631189"/>
                  </a:lnTo>
                  <a:lnTo>
                    <a:pt x="0" y="636269"/>
                  </a:lnTo>
                  <a:lnTo>
                    <a:pt x="7620" y="636269"/>
                  </a:lnTo>
                  <a:lnTo>
                    <a:pt x="7620" y="631189"/>
                  </a:lnTo>
                  <a:close/>
                </a:path>
                <a:path w="7619" h="732789">
                  <a:moveTo>
                    <a:pt x="7620" y="624839"/>
                  </a:moveTo>
                  <a:lnTo>
                    <a:pt x="0" y="624839"/>
                  </a:lnTo>
                  <a:lnTo>
                    <a:pt x="0" y="629919"/>
                  </a:lnTo>
                  <a:lnTo>
                    <a:pt x="7620" y="629919"/>
                  </a:lnTo>
                  <a:lnTo>
                    <a:pt x="7620" y="624839"/>
                  </a:lnTo>
                  <a:close/>
                </a:path>
                <a:path w="7619" h="732789">
                  <a:moveTo>
                    <a:pt x="7620" y="618489"/>
                  </a:moveTo>
                  <a:lnTo>
                    <a:pt x="0" y="618489"/>
                  </a:lnTo>
                  <a:lnTo>
                    <a:pt x="0" y="623569"/>
                  </a:lnTo>
                  <a:lnTo>
                    <a:pt x="7620" y="623569"/>
                  </a:lnTo>
                  <a:lnTo>
                    <a:pt x="7620" y="618489"/>
                  </a:lnTo>
                  <a:close/>
                </a:path>
                <a:path w="7619" h="732789">
                  <a:moveTo>
                    <a:pt x="7620" y="612139"/>
                  </a:moveTo>
                  <a:lnTo>
                    <a:pt x="0" y="612139"/>
                  </a:lnTo>
                  <a:lnTo>
                    <a:pt x="0" y="617219"/>
                  </a:lnTo>
                  <a:lnTo>
                    <a:pt x="7620" y="617219"/>
                  </a:lnTo>
                  <a:lnTo>
                    <a:pt x="7620" y="612139"/>
                  </a:lnTo>
                  <a:close/>
                </a:path>
                <a:path w="7619" h="732789">
                  <a:moveTo>
                    <a:pt x="7620" y="605789"/>
                  </a:moveTo>
                  <a:lnTo>
                    <a:pt x="0" y="605789"/>
                  </a:lnTo>
                  <a:lnTo>
                    <a:pt x="0" y="610869"/>
                  </a:lnTo>
                  <a:lnTo>
                    <a:pt x="7620" y="610869"/>
                  </a:lnTo>
                  <a:lnTo>
                    <a:pt x="7620" y="605789"/>
                  </a:lnTo>
                  <a:close/>
                </a:path>
                <a:path w="7619" h="732789">
                  <a:moveTo>
                    <a:pt x="7620" y="599439"/>
                  </a:moveTo>
                  <a:lnTo>
                    <a:pt x="0" y="599439"/>
                  </a:lnTo>
                  <a:lnTo>
                    <a:pt x="0" y="604519"/>
                  </a:lnTo>
                  <a:lnTo>
                    <a:pt x="7620" y="604519"/>
                  </a:lnTo>
                  <a:lnTo>
                    <a:pt x="7620" y="599439"/>
                  </a:lnTo>
                  <a:close/>
                </a:path>
                <a:path w="7619" h="732789">
                  <a:moveTo>
                    <a:pt x="7620" y="591819"/>
                  </a:moveTo>
                  <a:lnTo>
                    <a:pt x="0" y="591819"/>
                  </a:lnTo>
                  <a:lnTo>
                    <a:pt x="0" y="598169"/>
                  </a:lnTo>
                  <a:lnTo>
                    <a:pt x="7620" y="598169"/>
                  </a:lnTo>
                  <a:lnTo>
                    <a:pt x="7620" y="591819"/>
                  </a:lnTo>
                  <a:close/>
                </a:path>
                <a:path w="7619" h="732789">
                  <a:moveTo>
                    <a:pt x="7620" y="586739"/>
                  </a:moveTo>
                  <a:lnTo>
                    <a:pt x="0" y="586739"/>
                  </a:lnTo>
                  <a:lnTo>
                    <a:pt x="0" y="590549"/>
                  </a:lnTo>
                  <a:lnTo>
                    <a:pt x="7620" y="590549"/>
                  </a:lnTo>
                  <a:lnTo>
                    <a:pt x="7620" y="586739"/>
                  </a:lnTo>
                  <a:close/>
                </a:path>
                <a:path w="7619" h="732789">
                  <a:moveTo>
                    <a:pt x="7620" y="579119"/>
                  </a:moveTo>
                  <a:lnTo>
                    <a:pt x="0" y="579119"/>
                  </a:lnTo>
                  <a:lnTo>
                    <a:pt x="0" y="585469"/>
                  </a:lnTo>
                  <a:lnTo>
                    <a:pt x="7620" y="585469"/>
                  </a:lnTo>
                  <a:lnTo>
                    <a:pt x="7620" y="579119"/>
                  </a:lnTo>
                  <a:close/>
                </a:path>
                <a:path w="7619" h="732789">
                  <a:moveTo>
                    <a:pt x="7620" y="574039"/>
                  </a:moveTo>
                  <a:lnTo>
                    <a:pt x="0" y="574039"/>
                  </a:lnTo>
                  <a:lnTo>
                    <a:pt x="0" y="577849"/>
                  </a:lnTo>
                  <a:lnTo>
                    <a:pt x="7620" y="577849"/>
                  </a:lnTo>
                  <a:lnTo>
                    <a:pt x="7620" y="574039"/>
                  </a:lnTo>
                  <a:close/>
                </a:path>
                <a:path w="7619" h="732789">
                  <a:moveTo>
                    <a:pt x="7620" y="553719"/>
                  </a:moveTo>
                  <a:lnTo>
                    <a:pt x="0" y="553719"/>
                  </a:lnTo>
                  <a:lnTo>
                    <a:pt x="0" y="572769"/>
                  </a:lnTo>
                  <a:lnTo>
                    <a:pt x="7620" y="572769"/>
                  </a:lnTo>
                  <a:lnTo>
                    <a:pt x="7620" y="553719"/>
                  </a:lnTo>
                  <a:close/>
                </a:path>
                <a:path w="7619" h="732789">
                  <a:moveTo>
                    <a:pt x="7620" y="548639"/>
                  </a:moveTo>
                  <a:lnTo>
                    <a:pt x="0" y="548639"/>
                  </a:lnTo>
                  <a:lnTo>
                    <a:pt x="0" y="552449"/>
                  </a:lnTo>
                  <a:lnTo>
                    <a:pt x="7620" y="552449"/>
                  </a:lnTo>
                  <a:lnTo>
                    <a:pt x="7620" y="548639"/>
                  </a:lnTo>
                  <a:close/>
                </a:path>
                <a:path w="7619" h="732789">
                  <a:moveTo>
                    <a:pt x="7620" y="542289"/>
                  </a:moveTo>
                  <a:lnTo>
                    <a:pt x="0" y="542289"/>
                  </a:lnTo>
                  <a:lnTo>
                    <a:pt x="0" y="547369"/>
                  </a:lnTo>
                  <a:lnTo>
                    <a:pt x="7620" y="547369"/>
                  </a:lnTo>
                  <a:lnTo>
                    <a:pt x="7620" y="542289"/>
                  </a:lnTo>
                  <a:close/>
                </a:path>
                <a:path w="7619" h="732789">
                  <a:moveTo>
                    <a:pt x="7620" y="538479"/>
                  </a:moveTo>
                  <a:lnTo>
                    <a:pt x="0" y="538479"/>
                  </a:lnTo>
                  <a:lnTo>
                    <a:pt x="0" y="541019"/>
                  </a:lnTo>
                  <a:lnTo>
                    <a:pt x="7620" y="541019"/>
                  </a:lnTo>
                  <a:lnTo>
                    <a:pt x="7620" y="538479"/>
                  </a:lnTo>
                  <a:close/>
                </a:path>
              </a:pathLst>
            </a:custGeom>
            <a:solidFill>
              <a:srgbClr val="8700ED"/>
            </a:solidFill>
          </p:spPr>
          <p:txBody>
            <a:bodyPr bIns="0" lIns="0" rIns="0" rtlCol="0" tIns="0" wrap="square"/>
            <a:p/>
          </p:txBody>
        </p:sp>
        <p:sp>
          <p:nvSpPr>
            <p:cNvPr id="1050137" name="object 1440"/>
            <p:cNvSpPr/>
            <p:nvPr/>
          </p:nvSpPr>
          <p:spPr>
            <a:xfrm>
              <a:off x="1210309" y="5655309"/>
              <a:ext cx="6350" cy="750570"/>
            </a:xfrm>
            <a:custGeom>
              <a:avLst/>
              <a:ahLst/>
              <a:rect l="l" t="t" r="r" b="b"/>
              <a:pathLst>
                <a:path w="6350" h="750570">
                  <a:moveTo>
                    <a:pt x="1270" y="0"/>
                  </a:moveTo>
                  <a:lnTo>
                    <a:pt x="0" y="0"/>
                  </a:lnTo>
                  <a:lnTo>
                    <a:pt x="0" y="6349"/>
                  </a:lnTo>
                  <a:lnTo>
                    <a:pt x="3809" y="6349"/>
                  </a:lnTo>
                  <a:lnTo>
                    <a:pt x="3809" y="3809"/>
                  </a:lnTo>
                  <a:lnTo>
                    <a:pt x="2540" y="3809"/>
                  </a:lnTo>
                  <a:lnTo>
                    <a:pt x="2540" y="2540"/>
                  </a:lnTo>
                  <a:lnTo>
                    <a:pt x="1270" y="2540"/>
                  </a:lnTo>
                  <a:lnTo>
                    <a:pt x="1270" y="0"/>
                  </a:lnTo>
                  <a:close/>
                </a:path>
                <a:path w="6350" h="750570">
                  <a:moveTo>
                    <a:pt x="5079" y="6350"/>
                  </a:moveTo>
                  <a:lnTo>
                    <a:pt x="0" y="6350"/>
                  </a:lnTo>
                  <a:lnTo>
                    <a:pt x="0" y="12699"/>
                  </a:lnTo>
                  <a:lnTo>
                    <a:pt x="6350" y="12699"/>
                  </a:lnTo>
                  <a:lnTo>
                    <a:pt x="6350" y="7619"/>
                  </a:lnTo>
                  <a:lnTo>
                    <a:pt x="5079" y="7619"/>
                  </a:lnTo>
                  <a:lnTo>
                    <a:pt x="5079" y="6350"/>
                  </a:lnTo>
                  <a:close/>
                </a:path>
                <a:path w="6350" h="750570">
                  <a:moveTo>
                    <a:pt x="6350" y="12700"/>
                  </a:moveTo>
                  <a:lnTo>
                    <a:pt x="0" y="12700"/>
                  </a:lnTo>
                  <a:lnTo>
                    <a:pt x="0" y="19049"/>
                  </a:lnTo>
                  <a:lnTo>
                    <a:pt x="6350" y="19049"/>
                  </a:lnTo>
                  <a:lnTo>
                    <a:pt x="6350" y="12700"/>
                  </a:lnTo>
                  <a:close/>
                </a:path>
                <a:path w="6350" h="750570">
                  <a:moveTo>
                    <a:pt x="6350" y="19050"/>
                  </a:moveTo>
                  <a:lnTo>
                    <a:pt x="0" y="19050"/>
                  </a:lnTo>
                  <a:lnTo>
                    <a:pt x="0" y="25399"/>
                  </a:lnTo>
                  <a:lnTo>
                    <a:pt x="6350" y="25399"/>
                  </a:lnTo>
                  <a:lnTo>
                    <a:pt x="6350" y="19050"/>
                  </a:lnTo>
                  <a:close/>
                </a:path>
                <a:path w="6350" h="750570">
                  <a:moveTo>
                    <a:pt x="6350" y="25400"/>
                  </a:moveTo>
                  <a:lnTo>
                    <a:pt x="0" y="25400"/>
                  </a:lnTo>
                  <a:lnTo>
                    <a:pt x="0" y="29209"/>
                  </a:lnTo>
                  <a:lnTo>
                    <a:pt x="6350" y="29209"/>
                  </a:lnTo>
                  <a:lnTo>
                    <a:pt x="6350" y="25400"/>
                  </a:lnTo>
                  <a:close/>
                </a:path>
                <a:path w="6350" h="750570">
                  <a:moveTo>
                    <a:pt x="6350" y="29209"/>
                  </a:moveTo>
                  <a:lnTo>
                    <a:pt x="0" y="29209"/>
                  </a:lnTo>
                  <a:lnTo>
                    <a:pt x="0" y="48259"/>
                  </a:lnTo>
                  <a:lnTo>
                    <a:pt x="6350" y="48259"/>
                  </a:lnTo>
                  <a:lnTo>
                    <a:pt x="6350" y="29209"/>
                  </a:lnTo>
                  <a:close/>
                </a:path>
                <a:path w="6350" h="750570">
                  <a:moveTo>
                    <a:pt x="6350" y="48259"/>
                  </a:moveTo>
                  <a:lnTo>
                    <a:pt x="0" y="48259"/>
                  </a:lnTo>
                  <a:lnTo>
                    <a:pt x="0" y="50799"/>
                  </a:lnTo>
                  <a:lnTo>
                    <a:pt x="6350" y="50799"/>
                  </a:lnTo>
                  <a:lnTo>
                    <a:pt x="6350" y="48259"/>
                  </a:lnTo>
                  <a:close/>
                </a:path>
                <a:path w="6350" h="750570">
                  <a:moveTo>
                    <a:pt x="6350" y="50800"/>
                  </a:moveTo>
                  <a:lnTo>
                    <a:pt x="0" y="50800"/>
                  </a:lnTo>
                  <a:lnTo>
                    <a:pt x="0" y="54609"/>
                  </a:lnTo>
                  <a:lnTo>
                    <a:pt x="6350" y="54609"/>
                  </a:lnTo>
                  <a:lnTo>
                    <a:pt x="6350" y="50800"/>
                  </a:lnTo>
                  <a:close/>
                </a:path>
                <a:path w="6350" h="750570">
                  <a:moveTo>
                    <a:pt x="6350" y="54609"/>
                  </a:moveTo>
                  <a:lnTo>
                    <a:pt x="0" y="54609"/>
                  </a:lnTo>
                  <a:lnTo>
                    <a:pt x="0" y="60959"/>
                  </a:lnTo>
                  <a:lnTo>
                    <a:pt x="6350" y="60959"/>
                  </a:lnTo>
                  <a:lnTo>
                    <a:pt x="6350" y="54609"/>
                  </a:lnTo>
                  <a:close/>
                </a:path>
                <a:path w="6350" h="750570">
                  <a:moveTo>
                    <a:pt x="6350" y="60959"/>
                  </a:moveTo>
                  <a:lnTo>
                    <a:pt x="0" y="60959"/>
                  </a:lnTo>
                  <a:lnTo>
                    <a:pt x="0" y="67309"/>
                  </a:lnTo>
                  <a:lnTo>
                    <a:pt x="6350" y="67309"/>
                  </a:lnTo>
                  <a:lnTo>
                    <a:pt x="6350" y="60959"/>
                  </a:lnTo>
                  <a:close/>
                </a:path>
                <a:path w="6350" h="750570">
                  <a:moveTo>
                    <a:pt x="6350" y="67309"/>
                  </a:moveTo>
                  <a:lnTo>
                    <a:pt x="0" y="67309"/>
                  </a:lnTo>
                  <a:lnTo>
                    <a:pt x="0" y="73659"/>
                  </a:lnTo>
                  <a:lnTo>
                    <a:pt x="6350" y="73659"/>
                  </a:lnTo>
                  <a:lnTo>
                    <a:pt x="6350" y="67309"/>
                  </a:lnTo>
                  <a:close/>
                </a:path>
                <a:path w="6350" h="750570">
                  <a:moveTo>
                    <a:pt x="6350" y="73659"/>
                  </a:moveTo>
                  <a:lnTo>
                    <a:pt x="0" y="73659"/>
                  </a:lnTo>
                  <a:lnTo>
                    <a:pt x="0" y="76199"/>
                  </a:lnTo>
                  <a:lnTo>
                    <a:pt x="6350" y="76199"/>
                  </a:lnTo>
                  <a:lnTo>
                    <a:pt x="6350" y="73659"/>
                  </a:lnTo>
                  <a:close/>
                </a:path>
                <a:path w="6350" h="750570">
                  <a:moveTo>
                    <a:pt x="6350" y="76200"/>
                  </a:moveTo>
                  <a:lnTo>
                    <a:pt x="0" y="76200"/>
                  </a:lnTo>
                  <a:lnTo>
                    <a:pt x="0" y="80009"/>
                  </a:lnTo>
                  <a:lnTo>
                    <a:pt x="6350" y="80009"/>
                  </a:lnTo>
                  <a:lnTo>
                    <a:pt x="6350" y="76200"/>
                  </a:lnTo>
                  <a:close/>
                </a:path>
                <a:path w="6350" h="750570">
                  <a:moveTo>
                    <a:pt x="6350" y="80009"/>
                  </a:moveTo>
                  <a:lnTo>
                    <a:pt x="0" y="80009"/>
                  </a:lnTo>
                  <a:lnTo>
                    <a:pt x="0" y="86359"/>
                  </a:lnTo>
                  <a:lnTo>
                    <a:pt x="6350" y="86359"/>
                  </a:lnTo>
                  <a:lnTo>
                    <a:pt x="6350" y="80009"/>
                  </a:lnTo>
                  <a:close/>
                </a:path>
                <a:path w="6350" h="750570">
                  <a:moveTo>
                    <a:pt x="6350" y="86359"/>
                  </a:moveTo>
                  <a:lnTo>
                    <a:pt x="0" y="86359"/>
                  </a:lnTo>
                  <a:lnTo>
                    <a:pt x="0" y="88899"/>
                  </a:lnTo>
                  <a:lnTo>
                    <a:pt x="6350" y="88899"/>
                  </a:lnTo>
                  <a:lnTo>
                    <a:pt x="6350" y="86359"/>
                  </a:lnTo>
                  <a:close/>
                </a:path>
                <a:path w="6350" h="750570">
                  <a:moveTo>
                    <a:pt x="6350" y="88900"/>
                  </a:moveTo>
                  <a:lnTo>
                    <a:pt x="0" y="88900"/>
                  </a:lnTo>
                  <a:lnTo>
                    <a:pt x="0" y="92709"/>
                  </a:lnTo>
                  <a:lnTo>
                    <a:pt x="6350" y="92709"/>
                  </a:lnTo>
                  <a:lnTo>
                    <a:pt x="6350" y="88900"/>
                  </a:lnTo>
                  <a:close/>
                </a:path>
                <a:path w="6350" h="750570">
                  <a:moveTo>
                    <a:pt x="6350" y="92709"/>
                  </a:moveTo>
                  <a:lnTo>
                    <a:pt x="0" y="92709"/>
                  </a:lnTo>
                  <a:lnTo>
                    <a:pt x="0" y="101599"/>
                  </a:lnTo>
                  <a:lnTo>
                    <a:pt x="6350" y="101599"/>
                  </a:lnTo>
                  <a:lnTo>
                    <a:pt x="6350" y="92709"/>
                  </a:lnTo>
                  <a:close/>
                </a:path>
                <a:path w="6350" h="750570">
                  <a:moveTo>
                    <a:pt x="6350" y="101600"/>
                  </a:moveTo>
                  <a:lnTo>
                    <a:pt x="0" y="101600"/>
                  </a:lnTo>
                  <a:lnTo>
                    <a:pt x="0" y="107949"/>
                  </a:lnTo>
                  <a:lnTo>
                    <a:pt x="6350" y="107949"/>
                  </a:lnTo>
                  <a:lnTo>
                    <a:pt x="6350" y="101600"/>
                  </a:lnTo>
                  <a:close/>
                </a:path>
                <a:path w="6350" h="750570">
                  <a:moveTo>
                    <a:pt x="6350" y="107950"/>
                  </a:moveTo>
                  <a:lnTo>
                    <a:pt x="0" y="107950"/>
                  </a:lnTo>
                  <a:lnTo>
                    <a:pt x="0" y="111759"/>
                  </a:lnTo>
                  <a:lnTo>
                    <a:pt x="6350" y="111759"/>
                  </a:lnTo>
                  <a:lnTo>
                    <a:pt x="6350" y="107950"/>
                  </a:lnTo>
                  <a:close/>
                </a:path>
                <a:path w="6350" h="750570">
                  <a:moveTo>
                    <a:pt x="6350" y="111759"/>
                  </a:moveTo>
                  <a:lnTo>
                    <a:pt x="0" y="111759"/>
                  </a:lnTo>
                  <a:lnTo>
                    <a:pt x="0" y="120649"/>
                  </a:lnTo>
                  <a:lnTo>
                    <a:pt x="6350" y="120649"/>
                  </a:lnTo>
                  <a:lnTo>
                    <a:pt x="6350" y="111759"/>
                  </a:lnTo>
                  <a:close/>
                </a:path>
                <a:path w="6350" h="750570">
                  <a:moveTo>
                    <a:pt x="6350" y="120650"/>
                  </a:moveTo>
                  <a:lnTo>
                    <a:pt x="0" y="120650"/>
                  </a:lnTo>
                  <a:lnTo>
                    <a:pt x="0" y="124459"/>
                  </a:lnTo>
                  <a:lnTo>
                    <a:pt x="6350" y="124459"/>
                  </a:lnTo>
                  <a:lnTo>
                    <a:pt x="6350" y="120650"/>
                  </a:lnTo>
                  <a:close/>
                </a:path>
                <a:path w="6350" h="750570">
                  <a:moveTo>
                    <a:pt x="6350" y="124459"/>
                  </a:moveTo>
                  <a:lnTo>
                    <a:pt x="0" y="124459"/>
                  </a:lnTo>
                  <a:lnTo>
                    <a:pt x="0" y="149859"/>
                  </a:lnTo>
                  <a:lnTo>
                    <a:pt x="6350" y="149859"/>
                  </a:lnTo>
                  <a:lnTo>
                    <a:pt x="6350" y="124459"/>
                  </a:lnTo>
                  <a:close/>
                </a:path>
                <a:path w="6350" h="750570">
                  <a:moveTo>
                    <a:pt x="6350" y="149859"/>
                  </a:moveTo>
                  <a:lnTo>
                    <a:pt x="0" y="149859"/>
                  </a:lnTo>
                  <a:lnTo>
                    <a:pt x="0" y="152399"/>
                  </a:lnTo>
                  <a:lnTo>
                    <a:pt x="6350" y="152399"/>
                  </a:lnTo>
                  <a:lnTo>
                    <a:pt x="6350" y="149859"/>
                  </a:lnTo>
                  <a:close/>
                </a:path>
                <a:path w="6350" h="750570">
                  <a:moveTo>
                    <a:pt x="6350" y="152400"/>
                  </a:moveTo>
                  <a:lnTo>
                    <a:pt x="0" y="152400"/>
                  </a:lnTo>
                  <a:lnTo>
                    <a:pt x="0" y="158749"/>
                  </a:lnTo>
                  <a:lnTo>
                    <a:pt x="6350" y="158749"/>
                  </a:lnTo>
                  <a:lnTo>
                    <a:pt x="6350" y="152400"/>
                  </a:lnTo>
                  <a:close/>
                </a:path>
                <a:path w="6350" h="750570">
                  <a:moveTo>
                    <a:pt x="6350" y="158750"/>
                  </a:moveTo>
                  <a:lnTo>
                    <a:pt x="0" y="158750"/>
                  </a:lnTo>
                  <a:lnTo>
                    <a:pt x="0" y="162559"/>
                  </a:lnTo>
                  <a:lnTo>
                    <a:pt x="6350" y="162559"/>
                  </a:lnTo>
                  <a:lnTo>
                    <a:pt x="6350" y="158750"/>
                  </a:lnTo>
                  <a:close/>
                </a:path>
                <a:path w="6350" h="750570">
                  <a:moveTo>
                    <a:pt x="6350" y="162559"/>
                  </a:moveTo>
                  <a:lnTo>
                    <a:pt x="0" y="162559"/>
                  </a:lnTo>
                  <a:lnTo>
                    <a:pt x="0" y="166369"/>
                  </a:lnTo>
                  <a:lnTo>
                    <a:pt x="6350" y="166369"/>
                  </a:lnTo>
                  <a:lnTo>
                    <a:pt x="6350" y="162559"/>
                  </a:lnTo>
                  <a:close/>
                </a:path>
                <a:path w="6350" h="750570">
                  <a:moveTo>
                    <a:pt x="1270" y="332739"/>
                  </a:moveTo>
                  <a:lnTo>
                    <a:pt x="0" y="332739"/>
                  </a:lnTo>
                  <a:lnTo>
                    <a:pt x="0" y="334009"/>
                  </a:lnTo>
                  <a:lnTo>
                    <a:pt x="1270" y="334009"/>
                  </a:lnTo>
                  <a:lnTo>
                    <a:pt x="1270" y="332739"/>
                  </a:lnTo>
                  <a:close/>
                </a:path>
                <a:path w="6350" h="750570">
                  <a:moveTo>
                    <a:pt x="2540" y="334009"/>
                  </a:moveTo>
                  <a:lnTo>
                    <a:pt x="0" y="334009"/>
                  </a:lnTo>
                  <a:lnTo>
                    <a:pt x="0" y="336549"/>
                  </a:lnTo>
                  <a:lnTo>
                    <a:pt x="3809" y="336549"/>
                  </a:lnTo>
                  <a:lnTo>
                    <a:pt x="3809" y="335279"/>
                  </a:lnTo>
                  <a:lnTo>
                    <a:pt x="2540" y="335279"/>
                  </a:lnTo>
                  <a:lnTo>
                    <a:pt x="2540" y="334009"/>
                  </a:lnTo>
                  <a:close/>
                </a:path>
                <a:path w="6350" h="750570">
                  <a:moveTo>
                    <a:pt x="5080" y="336550"/>
                  </a:moveTo>
                  <a:lnTo>
                    <a:pt x="0" y="336550"/>
                  </a:lnTo>
                  <a:lnTo>
                    <a:pt x="0" y="340359"/>
                  </a:lnTo>
                  <a:lnTo>
                    <a:pt x="6350" y="340359"/>
                  </a:lnTo>
                  <a:lnTo>
                    <a:pt x="6350" y="337819"/>
                  </a:lnTo>
                  <a:lnTo>
                    <a:pt x="5080" y="337819"/>
                  </a:lnTo>
                  <a:lnTo>
                    <a:pt x="5080" y="336550"/>
                  </a:lnTo>
                  <a:close/>
                </a:path>
                <a:path w="6350" h="750570">
                  <a:moveTo>
                    <a:pt x="6350" y="340359"/>
                  </a:moveTo>
                  <a:lnTo>
                    <a:pt x="0" y="340359"/>
                  </a:lnTo>
                  <a:lnTo>
                    <a:pt x="0" y="342899"/>
                  </a:lnTo>
                  <a:lnTo>
                    <a:pt x="6350" y="342899"/>
                  </a:lnTo>
                  <a:lnTo>
                    <a:pt x="6350" y="340359"/>
                  </a:lnTo>
                  <a:close/>
                </a:path>
                <a:path w="6350" h="750570">
                  <a:moveTo>
                    <a:pt x="6350" y="342900"/>
                  </a:moveTo>
                  <a:lnTo>
                    <a:pt x="0" y="342900"/>
                  </a:lnTo>
                  <a:lnTo>
                    <a:pt x="0" y="349249"/>
                  </a:lnTo>
                  <a:lnTo>
                    <a:pt x="6350" y="349249"/>
                  </a:lnTo>
                  <a:lnTo>
                    <a:pt x="6350" y="342900"/>
                  </a:lnTo>
                  <a:close/>
                </a:path>
                <a:path w="6350" h="750570">
                  <a:moveTo>
                    <a:pt x="6350" y="349250"/>
                  </a:moveTo>
                  <a:lnTo>
                    <a:pt x="0" y="349250"/>
                  </a:lnTo>
                  <a:lnTo>
                    <a:pt x="0" y="353059"/>
                  </a:lnTo>
                  <a:lnTo>
                    <a:pt x="6350" y="353059"/>
                  </a:lnTo>
                  <a:lnTo>
                    <a:pt x="6350" y="349250"/>
                  </a:lnTo>
                  <a:close/>
                </a:path>
                <a:path w="6350" h="750570">
                  <a:moveTo>
                    <a:pt x="6350" y="353059"/>
                  </a:moveTo>
                  <a:lnTo>
                    <a:pt x="0" y="353059"/>
                  </a:lnTo>
                  <a:lnTo>
                    <a:pt x="0" y="355599"/>
                  </a:lnTo>
                  <a:lnTo>
                    <a:pt x="6350" y="355599"/>
                  </a:lnTo>
                  <a:lnTo>
                    <a:pt x="6350" y="353059"/>
                  </a:lnTo>
                  <a:close/>
                </a:path>
                <a:path w="6350" h="750570">
                  <a:moveTo>
                    <a:pt x="6350" y="355600"/>
                  </a:moveTo>
                  <a:lnTo>
                    <a:pt x="0" y="355600"/>
                  </a:lnTo>
                  <a:lnTo>
                    <a:pt x="0" y="359409"/>
                  </a:lnTo>
                  <a:lnTo>
                    <a:pt x="6350" y="359409"/>
                  </a:lnTo>
                  <a:lnTo>
                    <a:pt x="6350" y="355600"/>
                  </a:lnTo>
                  <a:close/>
                </a:path>
                <a:path w="6350" h="750570">
                  <a:moveTo>
                    <a:pt x="6350" y="359409"/>
                  </a:moveTo>
                  <a:lnTo>
                    <a:pt x="0" y="359409"/>
                  </a:lnTo>
                  <a:lnTo>
                    <a:pt x="0" y="361949"/>
                  </a:lnTo>
                  <a:lnTo>
                    <a:pt x="6350" y="361949"/>
                  </a:lnTo>
                  <a:lnTo>
                    <a:pt x="6350" y="359409"/>
                  </a:lnTo>
                  <a:close/>
                </a:path>
                <a:path w="6350" h="750570">
                  <a:moveTo>
                    <a:pt x="6350" y="361950"/>
                  </a:moveTo>
                  <a:lnTo>
                    <a:pt x="0" y="361950"/>
                  </a:lnTo>
                  <a:lnTo>
                    <a:pt x="0" y="368299"/>
                  </a:lnTo>
                  <a:lnTo>
                    <a:pt x="6350" y="368299"/>
                  </a:lnTo>
                  <a:lnTo>
                    <a:pt x="6350" y="361950"/>
                  </a:lnTo>
                  <a:close/>
                </a:path>
                <a:path w="6350" h="750570">
                  <a:moveTo>
                    <a:pt x="6350" y="368300"/>
                  </a:moveTo>
                  <a:lnTo>
                    <a:pt x="0" y="368300"/>
                  </a:lnTo>
                  <a:lnTo>
                    <a:pt x="0" y="374649"/>
                  </a:lnTo>
                  <a:lnTo>
                    <a:pt x="6350" y="374649"/>
                  </a:lnTo>
                  <a:lnTo>
                    <a:pt x="6350" y="368300"/>
                  </a:lnTo>
                  <a:close/>
                </a:path>
                <a:path w="6350" h="750570">
                  <a:moveTo>
                    <a:pt x="6350" y="374650"/>
                  </a:moveTo>
                  <a:lnTo>
                    <a:pt x="0" y="374650"/>
                  </a:lnTo>
                  <a:lnTo>
                    <a:pt x="0" y="378459"/>
                  </a:lnTo>
                  <a:lnTo>
                    <a:pt x="6350" y="378459"/>
                  </a:lnTo>
                  <a:lnTo>
                    <a:pt x="6350" y="374650"/>
                  </a:lnTo>
                  <a:close/>
                </a:path>
                <a:path w="6350" h="750570">
                  <a:moveTo>
                    <a:pt x="6350" y="378459"/>
                  </a:moveTo>
                  <a:lnTo>
                    <a:pt x="0" y="378459"/>
                  </a:lnTo>
                  <a:lnTo>
                    <a:pt x="0" y="384809"/>
                  </a:lnTo>
                  <a:lnTo>
                    <a:pt x="6350" y="384809"/>
                  </a:lnTo>
                  <a:lnTo>
                    <a:pt x="6350" y="378459"/>
                  </a:lnTo>
                  <a:close/>
                </a:path>
                <a:path w="6350" h="750570">
                  <a:moveTo>
                    <a:pt x="6350" y="384809"/>
                  </a:moveTo>
                  <a:lnTo>
                    <a:pt x="0" y="384809"/>
                  </a:lnTo>
                  <a:lnTo>
                    <a:pt x="0" y="387349"/>
                  </a:lnTo>
                  <a:lnTo>
                    <a:pt x="6350" y="387349"/>
                  </a:lnTo>
                  <a:lnTo>
                    <a:pt x="6350" y="384809"/>
                  </a:lnTo>
                  <a:close/>
                </a:path>
                <a:path w="6350" h="750570">
                  <a:moveTo>
                    <a:pt x="6350" y="533399"/>
                  </a:moveTo>
                  <a:lnTo>
                    <a:pt x="0" y="533399"/>
                  </a:lnTo>
                  <a:lnTo>
                    <a:pt x="0" y="547369"/>
                  </a:lnTo>
                  <a:lnTo>
                    <a:pt x="6350" y="547369"/>
                  </a:lnTo>
                  <a:lnTo>
                    <a:pt x="6350" y="533399"/>
                  </a:lnTo>
                  <a:close/>
                </a:path>
                <a:path w="6350" h="750570">
                  <a:moveTo>
                    <a:pt x="6350" y="527049"/>
                  </a:moveTo>
                  <a:lnTo>
                    <a:pt x="0" y="527049"/>
                  </a:lnTo>
                  <a:lnTo>
                    <a:pt x="0" y="532129"/>
                  </a:lnTo>
                  <a:lnTo>
                    <a:pt x="6350" y="532129"/>
                  </a:lnTo>
                  <a:lnTo>
                    <a:pt x="6350" y="527049"/>
                  </a:lnTo>
                  <a:close/>
                </a:path>
                <a:path w="6350" h="750570">
                  <a:moveTo>
                    <a:pt x="6350" y="520699"/>
                  </a:moveTo>
                  <a:lnTo>
                    <a:pt x="0" y="520699"/>
                  </a:lnTo>
                  <a:lnTo>
                    <a:pt x="0" y="525779"/>
                  </a:lnTo>
                  <a:lnTo>
                    <a:pt x="6350" y="525779"/>
                  </a:lnTo>
                  <a:lnTo>
                    <a:pt x="6350" y="520699"/>
                  </a:lnTo>
                  <a:close/>
                </a:path>
                <a:path w="6350" h="750570">
                  <a:moveTo>
                    <a:pt x="6350" y="514349"/>
                  </a:moveTo>
                  <a:lnTo>
                    <a:pt x="0" y="514349"/>
                  </a:lnTo>
                  <a:lnTo>
                    <a:pt x="0" y="519429"/>
                  </a:lnTo>
                  <a:lnTo>
                    <a:pt x="6350" y="519429"/>
                  </a:lnTo>
                  <a:lnTo>
                    <a:pt x="6350" y="514349"/>
                  </a:lnTo>
                  <a:close/>
                </a:path>
                <a:path w="6350" h="750570">
                  <a:moveTo>
                    <a:pt x="6350" y="507999"/>
                  </a:moveTo>
                  <a:lnTo>
                    <a:pt x="0" y="507999"/>
                  </a:lnTo>
                  <a:lnTo>
                    <a:pt x="0" y="513079"/>
                  </a:lnTo>
                  <a:lnTo>
                    <a:pt x="6350" y="513079"/>
                  </a:lnTo>
                  <a:lnTo>
                    <a:pt x="6350" y="507999"/>
                  </a:lnTo>
                  <a:close/>
                </a:path>
                <a:path w="6350" h="750570">
                  <a:moveTo>
                    <a:pt x="6350" y="501649"/>
                  </a:moveTo>
                  <a:lnTo>
                    <a:pt x="0" y="501649"/>
                  </a:lnTo>
                  <a:lnTo>
                    <a:pt x="0" y="506729"/>
                  </a:lnTo>
                  <a:lnTo>
                    <a:pt x="6350" y="506729"/>
                  </a:lnTo>
                  <a:lnTo>
                    <a:pt x="6350" y="501649"/>
                  </a:lnTo>
                  <a:close/>
                </a:path>
                <a:path w="6350" h="750570">
                  <a:moveTo>
                    <a:pt x="6350" y="495299"/>
                  </a:moveTo>
                  <a:lnTo>
                    <a:pt x="0" y="495299"/>
                  </a:lnTo>
                  <a:lnTo>
                    <a:pt x="0" y="500379"/>
                  </a:lnTo>
                  <a:lnTo>
                    <a:pt x="6350" y="500379"/>
                  </a:lnTo>
                  <a:lnTo>
                    <a:pt x="6350" y="495299"/>
                  </a:lnTo>
                  <a:close/>
                </a:path>
                <a:path w="6350" h="750570">
                  <a:moveTo>
                    <a:pt x="6350" y="488949"/>
                  </a:moveTo>
                  <a:lnTo>
                    <a:pt x="0" y="488949"/>
                  </a:lnTo>
                  <a:lnTo>
                    <a:pt x="0" y="494029"/>
                  </a:lnTo>
                  <a:lnTo>
                    <a:pt x="6350" y="494029"/>
                  </a:lnTo>
                  <a:lnTo>
                    <a:pt x="6350" y="488949"/>
                  </a:lnTo>
                  <a:close/>
                </a:path>
                <a:path w="6350" h="750570">
                  <a:moveTo>
                    <a:pt x="6350" y="482599"/>
                  </a:moveTo>
                  <a:lnTo>
                    <a:pt x="0" y="482599"/>
                  </a:lnTo>
                  <a:lnTo>
                    <a:pt x="0" y="487679"/>
                  </a:lnTo>
                  <a:lnTo>
                    <a:pt x="6350" y="487679"/>
                  </a:lnTo>
                  <a:lnTo>
                    <a:pt x="6350" y="482599"/>
                  </a:lnTo>
                  <a:close/>
                </a:path>
                <a:path w="6350" h="750570">
                  <a:moveTo>
                    <a:pt x="6350" y="476249"/>
                  </a:moveTo>
                  <a:lnTo>
                    <a:pt x="0" y="476249"/>
                  </a:lnTo>
                  <a:lnTo>
                    <a:pt x="0" y="481329"/>
                  </a:lnTo>
                  <a:lnTo>
                    <a:pt x="6350" y="481329"/>
                  </a:lnTo>
                  <a:lnTo>
                    <a:pt x="6350" y="476249"/>
                  </a:lnTo>
                  <a:close/>
                </a:path>
                <a:path w="6350" h="750570">
                  <a:moveTo>
                    <a:pt x="6350" y="469899"/>
                  </a:moveTo>
                  <a:lnTo>
                    <a:pt x="0" y="469899"/>
                  </a:lnTo>
                  <a:lnTo>
                    <a:pt x="0" y="474979"/>
                  </a:lnTo>
                  <a:lnTo>
                    <a:pt x="6350" y="474979"/>
                  </a:lnTo>
                  <a:lnTo>
                    <a:pt x="6350" y="469899"/>
                  </a:lnTo>
                  <a:close/>
                </a:path>
                <a:path w="6350" h="750570">
                  <a:moveTo>
                    <a:pt x="6350" y="463549"/>
                  </a:moveTo>
                  <a:lnTo>
                    <a:pt x="0" y="463549"/>
                  </a:lnTo>
                  <a:lnTo>
                    <a:pt x="0" y="468629"/>
                  </a:lnTo>
                  <a:lnTo>
                    <a:pt x="6350" y="468629"/>
                  </a:lnTo>
                  <a:lnTo>
                    <a:pt x="6350" y="463549"/>
                  </a:lnTo>
                  <a:close/>
                </a:path>
                <a:path w="6350" h="750570">
                  <a:moveTo>
                    <a:pt x="6350" y="457199"/>
                  </a:moveTo>
                  <a:lnTo>
                    <a:pt x="0" y="457199"/>
                  </a:lnTo>
                  <a:lnTo>
                    <a:pt x="0" y="462279"/>
                  </a:lnTo>
                  <a:lnTo>
                    <a:pt x="6350" y="462279"/>
                  </a:lnTo>
                  <a:lnTo>
                    <a:pt x="6350" y="457199"/>
                  </a:lnTo>
                  <a:close/>
                </a:path>
                <a:path w="6350" h="750570">
                  <a:moveTo>
                    <a:pt x="6350" y="450849"/>
                  </a:moveTo>
                  <a:lnTo>
                    <a:pt x="0" y="450849"/>
                  </a:lnTo>
                  <a:lnTo>
                    <a:pt x="0" y="455929"/>
                  </a:lnTo>
                  <a:lnTo>
                    <a:pt x="6350" y="455929"/>
                  </a:lnTo>
                  <a:lnTo>
                    <a:pt x="6350" y="450849"/>
                  </a:lnTo>
                  <a:close/>
                </a:path>
                <a:path w="6350" h="750570">
                  <a:moveTo>
                    <a:pt x="6350" y="444499"/>
                  </a:moveTo>
                  <a:lnTo>
                    <a:pt x="0" y="444499"/>
                  </a:lnTo>
                  <a:lnTo>
                    <a:pt x="0" y="449579"/>
                  </a:lnTo>
                  <a:lnTo>
                    <a:pt x="6350" y="449579"/>
                  </a:lnTo>
                  <a:lnTo>
                    <a:pt x="6350" y="444499"/>
                  </a:lnTo>
                  <a:close/>
                </a:path>
                <a:path w="6350" h="750570">
                  <a:moveTo>
                    <a:pt x="6350" y="438149"/>
                  </a:moveTo>
                  <a:lnTo>
                    <a:pt x="0" y="438149"/>
                  </a:lnTo>
                  <a:lnTo>
                    <a:pt x="0" y="443229"/>
                  </a:lnTo>
                  <a:lnTo>
                    <a:pt x="6350" y="443229"/>
                  </a:lnTo>
                  <a:lnTo>
                    <a:pt x="6350" y="438149"/>
                  </a:lnTo>
                  <a:close/>
                </a:path>
                <a:path w="6350" h="750570">
                  <a:moveTo>
                    <a:pt x="6350" y="431799"/>
                  </a:moveTo>
                  <a:lnTo>
                    <a:pt x="0" y="431799"/>
                  </a:lnTo>
                  <a:lnTo>
                    <a:pt x="0" y="436879"/>
                  </a:lnTo>
                  <a:lnTo>
                    <a:pt x="6350" y="436879"/>
                  </a:lnTo>
                  <a:lnTo>
                    <a:pt x="6350" y="431799"/>
                  </a:lnTo>
                  <a:close/>
                </a:path>
                <a:path w="6350" h="750570">
                  <a:moveTo>
                    <a:pt x="6350" y="425449"/>
                  </a:moveTo>
                  <a:lnTo>
                    <a:pt x="0" y="425449"/>
                  </a:lnTo>
                  <a:lnTo>
                    <a:pt x="0" y="430529"/>
                  </a:lnTo>
                  <a:lnTo>
                    <a:pt x="6350" y="430529"/>
                  </a:lnTo>
                  <a:lnTo>
                    <a:pt x="6350" y="425449"/>
                  </a:lnTo>
                  <a:close/>
                </a:path>
                <a:path w="6350" h="750570">
                  <a:moveTo>
                    <a:pt x="6350" y="419099"/>
                  </a:moveTo>
                  <a:lnTo>
                    <a:pt x="0" y="419099"/>
                  </a:lnTo>
                  <a:lnTo>
                    <a:pt x="0" y="424179"/>
                  </a:lnTo>
                  <a:lnTo>
                    <a:pt x="6350" y="424179"/>
                  </a:lnTo>
                  <a:lnTo>
                    <a:pt x="6350" y="419099"/>
                  </a:lnTo>
                  <a:close/>
                </a:path>
                <a:path w="6350" h="750570">
                  <a:moveTo>
                    <a:pt x="6350" y="412749"/>
                  </a:moveTo>
                  <a:lnTo>
                    <a:pt x="0" y="412749"/>
                  </a:lnTo>
                  <a:lnTo>
                    <a:pt x="0" y="417829"/>
                  </a:lnTo>
                  <a:lnTo>
                    <a:pt x="6350" y="417829"/>
                  </a:lnTo>
                  <a:lnTo>
                    <a:pt x="6350" y="412749"/>
                  </a:lnTo>
                  <a:close/>
                </a:path>
                <a:path w="6350" h="750570">
                  <a:moveTo>
                    <a:pt x="6350" y="406399"/>
                  </a:moveTo>
                  <a:lnTo>
                    <a:pt x="0" y="406399"/>
                  </a:lnTo>
                  <a:lnTo>
                    <a:pt x="0" y="411479"/>
                  </a:lnTo>
                  <a:lnTo>
                    <a:pt x="6350" y="411479"/>
                  </a:lnTo>
                  <a:lnTo>
                    <a:pt x="6350" y="406399"/>
                  </a:lnTo>
                  <a:close/>
                </a:path>
                <a:path w="6350" h="750570">
                  <a:moveTo>
                    <a:pt x="6350" y="400049"/>
                  </a:moveTo>
                  <a:lnTo>
                    <a:pt x="0" y="400049"/>
                  </a:lnTo>
                  <a:lnTo>
                    <a:pt x="0" y="405130"/>
                  </a:lnTo>
                  <a:lnTo>
                    <a:pt x="6350" y="405130"/>
                  </a:lnTo>
                  <a:lnTo>
                    <a:pt x="6350" y="400049"/>
                  </a:lnTo>
                  <a:close/>
                </a:path>
                <a:path w="6350" h="750570">
                  <a:moveTo>
                    <a:pt x="6350" y="393699"/>
                  </a:moveTo>
                  <a:lnTo>
                    <a:pt x="0" y="393699"/>
                  </a:lnTo>
                  <a:lnTo>
                    <a:pt x="0" y="398780"/>
                  </a:lnTo>
                  <a:lnTo>
                    <a:pt x="6350" y="398780"/>
                  </a:lnTo>
                  <a:lnTo>
                    <a:pt x="6350" y="393699"/>
                  </a:lnTo>
                  <a:close/>
                </a:path>
                <a:path w="6350" h="750570">
                  <a:moveTo>
                    <a:pt x="6350" y="388619"/>
                  </a:moveTo>
                  <a:lnTo>
                    <a:pt x="0" y="388619"/>
                  </a:lnTo>
                  <a:lnTo>
                    <a:pt x="0" y="392429"/>
                  </a:lnTo>
                  <a:lnTo>
                    <a:pt x="6350" y="392429"/>
                  </a:lnTo>
                  <a:lnTo>
                    <a:pt x="6350" y="388619"/>
                  </a:lnTo>
                  <a:close/>
                </a:path>
                <a:path w="6350" h="750570">
                  <a:moveTo>
                    <a:pt x="1270" y="749299"/>
                  </a:moveTo>
                  <a:lnTo>
                    <a:pt x="0" y="749299"/>
                  </a:lnTo>
                  <a:lnTo>
                    <a:pt x="0" y="750569"/>
                  </a:lnTo>
                  <a:lnTo>
                    <a:pt x="1270" y="750569"/>
                  </a:lnTo>
                  <a:lnTo>
                    <a:pt x="1270" y="749299"/>
                  </a:lnTo>
                  <a:close/>
                </a:path>
                <a:path w="6350" h="750570">
                  <a:moveTo>
                    <a:pt x="3809" y="748029"/>
                  </a:moveTo>
                  <a:lnTo>
                    <a:pt x="2540" y="748029"/>
                  </a:lnTo>
                  <a:lnTo>
                    <a:pt x="2540" y="749299"/>
                  </a:lnTo>
                  <a:lnTo>
                    <a:pt x="3809" y="749299"/>
                  </a:lnTo>
                  <a:lnTo>
                    <a:pt x="3809" y="748029"/>
                  </a:lnTo>
                  <a:close/>
                </a:path>
                <a:path w="6350" h="750570">
                  <a:moveTo>
                    <a:pt x="6350" y="742950"/>
                  </a:moveTo>
                  <a:lnTo>
                    <a:pt x="0" y="742950"/>
                  </a:lnTo>
                  <a:lnTo>
                    <a:pt x="0" y="748029"/>
                  </a:lnTo>
                  <a:lnTo>
                    <a:pt x="5079" y="748029"/>
                  </a:lnTo>
                  <a:lnTo>
                    <a:pt x="5079" y="745489"/>
                  </a:lnTo>
                  <a:lnTo>
                    <a:pt x="6350" y="745489"/>
                  </a:lnTo>
                  <a:lnTo>
                    <a:pt x="6350" y="742950"/>
                  </a:lnTo>
                  <a:close/>
                </a:path>
                <a:path w="6350" h="750570">
                  <a:moveTo>
                    <a:pt x="6350" y="736599"/>
                  </a:moveTo>
                  <a:lnTo>
                    <a:pt x="0" y="736599"/>
                  </a:lnTo>
                  <a:lnTo>
                    <a:pt x="0" y="741679"/>
                  </a:lnTo>
                  <a:lnTo>
                    <a:pt x="6350" y="741679"/>
                  </a:lnTo>
                  <a:lnTo>
                    <a:pt x="6350" y="736599"/>
                  </a:lnTo>
                  <a:close/>
                </a:path>
                <a:path w="6350" h="750570">
                  <a:moveTo>
                    <a:pt x="6350" y="730249"/>
                  </a:moveTo>
                  <a:lnTo>
                    <a:pt x="0" y="730249"/>
                  </a:lnTo>
                  <a:lnTo>
                    <a:pt x="0" y="735329"/>
                  </a:lnTo>
                  <a:lnTo>
                    <a:pt x="6350" y="735329"/>
                  </a:lnTo>
                  <a:lnTo>
                    <a:pt x="6350" y="730249"/>
                  </a:lnTo>
                  <a:close/>
                </a:path>
                <a:path w="6350" h="750570">
                  <a:moveTo>
                    <a:pt x="6350" y="723899"/>
                  </a:moveTo>
                  <a:lnTo>
                    <a:pt x="0" y="723899"/>
                  </a:lnTo>
                  <a:lnTo>
                    <a:pt x="0" y="728979"/>
                  </a:lnTo>
                  <a:lnTo>
                    <a:pt x="6350" y="728979"/>
                  </a:lnTo>
                  <a:lnTo>
                    <a:pt x="6350" y="723899"/>
                  </a:lnTo>
                  <a:close/>
                </a:path>
                <a:path w="6350" h="750570">
                  <a:moveTo>
                    <a:pt x="6350" y="717550"/>
                  </a:moveTo>
                  <a:lnTo>
                    <a:pt x="0" y="717550"/>
                  </a:lnTo>
                  <a:lnTo>
                    <a:pt x="0" y="722629"/>
                  </a:lnTo>
                  <a:lnTo>
                    <a:pt x="6350" y="722629"/>
                  </a:lnTo>
                  <a:lnTo>
                    <a:pt x="6350" y="717550"/>
                  </a:lnTo>
                  <a:close/>
                </a:path>
                <a:path w="6350" h="750570">
                  <a:moveTo>
                    <a:pt x="6350" y="711199"/>
                  </a:moveTo>
                  <a:lnTo>
                    <a:pt x="0" y="711199"/>
                  </a:lnTo>
                  <a:lnTo>
                    <a:pt x="0" y="716279"/>
                  </a:lnTo>
                  <a:lnTo>
                    <a:pt x="6350" y="716279"/>
                  </a:lnTo>
                  <a:lnTo>
                    <a:pt x="6350" y="711199"/>
                  </a:lnTo>
                  <a:close/>
                </a:path>
                <a:path w="6350" h="750570">
                  <a:moveTo>
                    <a:pt x="6350" y="704849"/>
                  </a:moveTo>
                  <a:lnTo>
                    <a:pt x="0" y="704849"/>
                  </a:lnTo>
                  <a:lnTo>
                    <a:pt x="0" y="709929"/>
                  </a:lnTo>
                  <a:lnTo>
                    <a:pt x="6350" y="709929"/>
                  </a:lnTo>
                  <a:lnTo>
                    <a:pt x="6350" y="704849"/>
                  </a:lnTo>
                  <a:close/>
                </a:path>
                <a:path w="6350" h="750570">
                  <a:moveTo>
                    <a:pt x="6350" y="698499"/>
                  </a:moveTo>
                  <a:lnTo>
                    <a:pt x="0" y="698499"/>
                  </a:lnTo>
                  <a:lnTo>
                    <a:pt x="0" y="703579"/>
                  </a:lnTo>
                  <a:lnTo>
                    <a:pt x="6350" y="703579"/>
                  </a:lnTo>
                  <a:lnTo>
                    <a:pt x="6350" y="698499"/>
                  </a:lnTo>
                  <a:close/>
                </a:path>
                <a:path w="6350" h="750570">
                  <a:moveTo>
                    <a:pt x="6350" y="692149"/>
                  </a:moveTo>
                  <a:lnTo>
                    <a:pt x="0" y="692149"/>
                  </a:lnTo>
                  <a:lnTo>
                    <a:pt x="0" y="697229"/>
                  </a:lnTo>
                  <a:lnTo>
                    <a:pt x="6350" y="697229"/>
                  </a:lnTo>
                  <a:lnTo>
                    <a:pt x="6350" y="692149"/>
                  </a:lnTo>
                  <a:close/>
                </a:path>
                <a:path w="6350" h="750570">
                  <a:moveTo>
                    <a:pt x="6350" y="685799"/>
                  </a:moveTo>
                  <a:lnTo>
                    <a:pt x="0" y="685799"/>
                  </a:lnTo>
                  <a:lnTo>
                    <a:pt x="0" y="690879"/>
                  </a:lnTo>
                  <a:lnTo>
                    <a:pt x="6350" y="690879"/>
                  </a:lnTo>
                  <a:lnTo>
                    <a:pt x="6350" y="685799"/>
                  </a:lnTo>
                  <a:close/>
                </a:path>
                <a:path w="6350" h="750570">
                  <a:moveTo>
                    <a:pt x="6350" y="679449"/>
                  </a:moveTo>
                  <a:lnTo>
                    <a:pt x="0" y="679449"/>
                  </a:lnTo>
                  <a:lnTo>
                    <a:pt x="0" y="684529"/>
                  </a:lnTo>
                  <a:lnTo>
                    <a:pt x="6350" y="684529"/>
                  </a:lnTo>
                  <a:lnTo>
                    <a:pt x="6350" y="679449"/>
                  </a:lnTo>
                  <a:close/>
                </a:path>
                <a:path w="6350" h="750570">
                  <a:moveTo>
                    <a:pt x="6350" y="673099"/>
                  </a:moveTo>
                  <a:lnTo>
                    <a:pt x="0" y="673099"/>
                  </a:lnTo>
                  <a:lnTo>
                    <a:pt x="0" y="678180"/>
                  </a:lnTo>
                  <a:lnTo>
                    <a:pt x="6350" y="678180"/>
                  </a:lnTo>
                  <a:lnTo>
                    <a:pt x="6350" y="673099"/>
                  </a:lnTo>
                  <a:close/>
                </a:path>
                <a:path w="6350" h="750570">
                  <a:moveTo>
                    <a:pt x="6350" y="666749"/>
                  </a:moveTo>
                  <a:lnTo>
                    <a:pt x="0" y="666749"/>
                  </a:lnTo>
                  <a:lnTo>
                    <a:pt x="0" y="671829"/>
                  </a:lnTo>
                  <a:lnTo>
                    <a:pt x="6350" y="671829"/>
                  </a:lnTo>
                  <a:lnTo>
                    <a:pt x="6350" y="666749"/>
                  </a:lnTo>
                  <a:close/>
                </a:path>
                <a:path w="6350" h="750570">
                  <a:moveTo>
                    <a:pt x="6350" y="660399"/>
                  </a:moveTo>
                  <a:lnTo>
                    <a:pt x="0" y="660399"/>
                  </a:lnTo>
                  <a:lnTo>
                    <a:pt x="0" y="665479"/>
                  </a:lnTo>
                  <a:lnTo>
                    <a:pt x="6350" y="665479"/>
                  </a:lnTo>
                  <a:lnTo>
                    <a:pt x="6350" y="660399"/>
                  </a:lnTo>
                  <a:close/>
                </a:path>
                <a:path w="6350" h="750570">
                  <a:moveTo>
                    <a:pt x="6350" y="654049"/>
                  </a:moveTo>
                  <a:lnTo>
                    <a:pt x="0" y="654049"/>
                  </a:lnTo>
                  <a:lnTo>
                    <a:pt x="0" y="659129"/>
                  </a:lnTo>
                  <a:lnTo>
                    <a:pt x="6350" y="659129"/>
                  </a:lnTo>
                  <a:lnTo>
                    <a:pt x="6350" y="654049"/>
                  </a:lnTo>
                  <a:close/>
                </a:path>
                <a:path w="6350" h="750570">
                  <a:moveTo>
                    <a:pt x="6350" y="647699"/>
                  </a:moveTo>
                  <a:lnTo>
                    <a:pt x="0" y="647699"/>
                  </a:lnTo>
                  <a:lnTo>
                    <a:pt x="0" y="652779"/>
                  </a:lnTo>
                  <a:lnTo>
                    <a:pt x="6350" y="652779"/>
                  </a:lnTo>
                  <a:lnTo>
                    <a:pt x="6350" y="647699"/>
                  </a:lnTo>
                  <a:close/>
                </a:path>
                <a:path w="6350" h="750570">
                  <a:moveTo>
                    <a:pt x="6350" y="641349"/>
                  </a:moveTo>
                  <a:lnTo>
                    <a:pt x="0" y="641349"/>
                  </a:lnTo>
                  <a:lnTo>
                    <a:pt x="0" y="646429"/>
                  </a:lnTo>
                  <a:lnTo>
                    <a:pt x="6350" y="646429"/>
                  </a:lnTo>
                  <a:lnTo>
                    <a:pt x="6350" y="641349"/>
                  </a:lnTo>
                  <a:close/>
                </a:path>
                <a:path w="6350" h="750570">
                  <a:moveTo>
                    <a:pt x="6350" y="634999"/>
                  </a:moveTo>
                  <a:lnTo>
                    <a:pt x="0" y="634999"/>
                  </a:lnTo>
                  <a:lnTo>
                    <a:pt x="0" y="640080"/>
                  </a:lnTo>
                  <a:lnTo>
                    <a:pt x="6350" y="640080"/>
                  </a:lnTo>
                  <a:lnTo>
                    <a:pt x="6350" y="634999"/>
                  </a:lnTo>
                  <a:close/>
                </a:path>
                <a:path w="6350" h="750570">
                  <a:moveTo>
                    <a:pt x="6350" y="628649"/>
                  </a:moveTo>
                  <a:lnTo>
                    <a:pt x="0" y="628649"/>
                  </a:lnTo>
                  <a:lnTo>
                    <a:pt x="0" y="633729"/>
                  </a:lnTo>
                  <a:lnTo>
                    <a:pt x="6350" y="633729"/>
                  </a:lnTo>
                  <a:lnTo>
                    <a:pt x="6350" y="628649"/>
                  </a:lnTo>
                  <a:close/>
                </a:path>
                <a:path w="6350" h="750570">
                  <a:moveTo>
                    <a:pt x="6350" y="622299"/>
                  </a:moveTo>
                  <a:lnTo>
                    <a:pt x="0" y="622299"/>
                  </a:lnTo>
                  <a:lnTo>
                    <a:pt x="0" y="627379"/>
                  </a:lnTo>
                  <a:lnTo>
                    <a:pt x="6350" y="627379"/>
                  </a:lnTo>
                  <a:lnTo>
                    <a:pt x="6350" y="622299"/>
                  </a:lnTo>
                  <a:close/>
                </a:path>
                <a:path w="6350" h="750570">
                  <a:moveTo>
                    <a:pt x="6350" y="615949"/>
                  </a:moveTo>
                  <a:lnTo>
                    <a:pt x="0" y="615949"/>
                  </a:lnTo>
                  <a:lnTo>
                    <a:pt x="0" y="621029"/>
                  </a:lnTo>
                  <a:lnTo>
                    <a:pt x="6350" y="621029"/>
                  </a:lnTo>
                  <a:lnTo>
                    <a:pt x="6350" y="615949"/>
                  </a:lnTo>
                  <a:close/>
                </a:path>
                <a:path w="6350" h="750570">
                  <a:moveTo>
                    <a:pt x="6350" y="609599"/>
                  </a:moveTo>
                  <a:lnTo>
                    <a:pt x="0" y="609599"/>
                  </a:lnTo>
                  <a:lnTo>
                    <a:pt x="0" y="614680"/>
                  </a:lnTo>
                  <a:lnTo>
                    <a:pt x="6350" y="614680"/>
                  </a:lnTo>
                  <a:lnTo>
                    <a:pt x="6350" y="609599"/>
                  </a:lnTo>
                  <a:close/>
                </a:path>
                <a:path w="6350" h="750570">
                  <a:moveTo>
                    <a:pt x="6350" y="601979"/>
                  </a:moveTo>
                  <a:lnTo>
                    <a:pt x="0" y="601979"/>
                  </a:lnTo>
                  <a:lnTo>
                    <a:pt x="0" y="608329"/>
                  </a:lnTo>
                  <a:lnTo>
                    <a:pt x="6350" y="608329"/>
                  </a:lnTo>
                  <a:lnTo>
                    <a:pt x="6350" y="601979"/>
                  </a:lnTo>
                  <a:close/>
                </a:path>
                <a:path w="6350" h="750570">
                  <a:moveTo>
                    <a:pt x="6350" y="596899"/>
                  </a:moveTo>
                  <a:lnTo>
                    <a:pt x="0" y="596899"/>
                  </a:lnTo>
                  <a:lnTo>
                    <a:pt x="0" y="600709"/>
                  </a:lnTo>
                  <a:lnTo>
                    <a:pt x="6350" y="600709"/>
                  </a:lnTo>
                  <a:lnTo>
                    <a:pt x="6350" y="596899"/>
                  </a:lnTo>
                  <a:close/>
                </a:path>
                <a:path w="6350" h="750570">
                  <a:moveTo>
                    <a:pt x="6350" y="589279"/>
                  </a:moveTo>
                  <a:lnTo>
                    <a:pt x="0" y="589279"/>
                  </a:lnTo>
                  <a:lnTo>
                    <a:pt x="0" y="595629"/>
                  </a:lnTo>
                  <a:lnTo>
                    <a:pt x="6350" y="595629"/>
                  </a:lnTo>
                  <a:lnTo>
                    <a:pt x="6350" y="589279"/>
                  </a:lnTo>
                  <a:close/>
                </a:path>
                <a:path w="6350" h="750570">
                  <a:moveTo>
                    <a:pt x="6350" y="584199"/>
                  </a:moveTo>
                  <a:lnTo>
                    <a:pt x="0" y="584199"/>
                  </a:lnTo>
                  <a:lnTo>
                    <a:pt x="0" y="588009"/>
                  </a:lnTo>
                  <a:lnTo>
                    <a:pt x="6350" y="588009"/>
                  </a:lnTo>
                  <a:lnTo>
                    <a:pt x="6350" y="584199"/>
                  </a:lnTo>
                  <a:close/>
                </a:path>
                <a:path w="6350" h="750570">
                  <a:moveTo>
                    <a:pt x="6350" y="563879"/>
                  </a:moveTo>
                  <a:lnTo>
                    <a:pt x="0" y="563879"/>
                  </a:lnTo>
                  <a:lnTo>
                    <a:pt x="0" y="582929"/>
                  </a:lnTo>
                  <a:lnTo>
                    <a:pt x="6350" y="582929"/>
                  </a:lnTo>
                  <a:lnTo>
                    <a:pt x="6350" y="563879"/>
                  </a:lnTo>
                  <a:close/>
                </a:path>
                <a:path w="6350" h="750570">
                  <a:moveTo>
                    <a:pt x="6350" y="558799"/>
                  </a:moveTo>
                  <a:lnTo>
                    <a:pt x="0" y="558799"/>
                  </a:lnTo>
                  <a:lnTo>
                    <a:pt x="0" y="562609"/>
                  </a:lnTo>
                  <a:lnTo>
                    <a:pt x="6350" y="562609"/>
                  </a:lnTo>
                  <a:lnTo>
                    <a:pt x="6350" y="558799"/>
                  </a:lnTo>
                  <a:close/>
                </a:path>
                <a:path w="6350" h="750570">
                  <a:moveTo>
                    <a:pt x="6350" y="552449"/>
                  </a:moveTo>
                  <a:lnTo>
                    <a:pt x="0" y="552449"/>
                  </a:lnTo>
                  <a:lnTo>
                    <a:pt x="0" y="557529"/>
                  </a:lnTo>
                  <a:lnTo>
                    <a:pt x="6350" y="557529"/>
                  </a:lnTo>
                  <a:lnTo>
                    <a:pt x="6350" y="552449"/>
                  </a:lnTo>
                  <a:close/>
                </a:path>
                <a:path w="6350" h="750570">
                  <a:moveTo>
                    <a:pt x="6350" y="548639"/>
                  </a:moveTo>
                  <a:lnTo>
                    <a:pt x="0" y="548639"/>
                  </a:lnTo>
                  <a:lnTo>
                    <a:pt x="0" y="551179"/>
                  </a:lnTo>
                  <a:lnTo>
                    <a:pt x="6350" y="551179"/>
                  </a:lnTo>
                  <a:lnTo>
                    <a:pt x="6350" y="548639"/>
                  </a:lnTo>
                  <a:close/>
                </a:path>
              </a:pathLst>
            </a:custGeom>
            <a:solidFill>
              <a:srgbClr val="8600ED"/>
            </a:solidFill>
          </p:spPr>
          <p:txBody>
            <a:bodyPr bIns="0" lIns="0" rIns="0" rtlCol="0" tIns="0" wrap="square"/>
            <a:p/>
          </p:txBody>
        </p:sp>
        <p:sp>
          <p:nvSpPr>
            <p:cNvPr id="1050138" name="object 1441"/>
            <p:cNvSpPr/>
            <p:nvPr/>
          </p:nvSpPr>
          <p:spPr>
            <a:xfrm>
              <a:off x="1202690" y="5645149"/>
              <a:ext cx="7620" cy="770890"/>
            </a:xfrm>
            <a:custGeom>
              <a:avLst/>
              <a:ahLst/>
              <a:rect l="l" t="t" r="r" b="b"/>
              <a:pathLst>
                <a:path w="7619" h="770889">
                  <a:moveTo>
                    <a:pt x="1270" y="0"/>
                  </a:moveTo>
                  <a:lnTo>
                    <a:pt x="0" y="0"/>
                  </a:lnTo>
                  <a:lnTo>
                    <a:pt x="0" y="1269"/>
                  </a:lnTo>
                  <a:lnTo>
                    <a:pt x="1270" y="1269"/>
                  </a:lnTo>
                  <a:lnTo>
                    <a:pt x="1270" y="0"/>
                  </a:lnTo>
                  <a:close/>
                </a:path>
                <a:path w="7619" h="770889">
                  <a:moveTo>
                    <a:pt x="1270" y="1270"/>
                  </a:moveTo>
                  <a:lnTo>
                    <a:pt x="0" y="1270"/>
                  </a:lnTo>
                  <a:lnTo>
                    <a:pt x="0" y="7619"/>
                  </a:lnTo>
                  <a:lnTo>
                    <a:pt x="5079" y="7619"/>
                  </a:lnTo>
                  <a:lnTo>
                    <a:pt x="5079" y="5080"/>
                  </a:lnTo>
                  <a:lnTo>
                    <a:pt x="3809" y="5080"/>
                  </a:lnTo>
                  <a:lnTo>
                    <a:pt x="3809" y="3810"/>
                  </a:lnTo>
                  <a:lnTo>
                    <a:pt x="2540" y="3810"/>
                  </a:lnTo>
                  <a:lnTo>
                    <a:pt x="2540" y="2540"/>
                  </a:lnTo>
                  <a:lnTo>
                    <a:pt x="1270" y="2540"/>
                  </a:lnTo>
                  <a:lnTo>
                    <a:pt x="1270" y="1270"/>
                  </a:lnTo>
                  <a:close/>
                </a:path>
                <a:path w="7619" h="770889">
                  <a:moveTo>
                    <a:pt x="6350" y="7620"/>
                  </a:moveTo>
                  <a:lnTo>
                    <a:pt x="0" y="7620"/>
                  </a:lnTo>
                  <a:lnTo>
                    <a:pt x="0" y="16509"/>
                  </a:lnTo>
                  <a:lnTo>
                    <a:pt x="7619" y="16509"/>
                  </a:lnTo>
                  <a:lnTo>
                    <a:pt x="7619" y="8890"/>
                  </a:lnTo>
                  <a:lnTo>
                    <a:pt x="6350" y="8890"/>
                  </a:lnTo>
                  <a:lnTo>
                    <a:pt x="6350" y="7620"/>
                  </a:lnTo>
                  <a:close/>
                </a:path>
                <a:path w="7619" h="770889">
                  <a:moveTo>
                    <a:pt x="7619" y="16510"/>
                  </a:moveTo>
                  <a:lnTo>
                    <a:pt x="0" y="16510"/>
                  </a:lnTo>
                  <a:lnTo>
                    <a:pt x="0" y="22859"/>
                  </a:lnTo>
                  <a:lnTo>
                    <a:pt x="7619" y="22859"/>
                  </a:lnTo>
                  <a:lnTo>
                    <a:pt x="7619" y="16510"/>
                  </a:lnTo>
                  <a:close/>
                </a:path>
                <a:path w="7619" h="770889">
                  <a:moveTo>
                    <a:pt x="7619" y="22860"/>
                  </a:moveTo>
                  <a:lnTo>
                    <a:pt x="0" y="22860"/>
                  </a:lnTo>
                  <a:lnTo>
                    <a:pt x="0" y="29209"/>
                  </a:lnTo>
                  <a:lnTo>
                    <a:pt x="7619" y="29209"/>
                  </a:lnTo>
                  <a:lnTo>
                    <a:pt x="7619" y="22860"/>
                  </a:lnTo>
                  <a:close/>
                </a:path>
                <a:path w="7619" h="770889">
                  <a:moveTo>
                    <a:pt x="7619" y="29210"/>
                  </a:moveTo>
                  <a:lnTo>
                    <a:pt x="0" y="29210"/>
                  </a:lnTo>
                  <a:lnTo>
                    <a:pt x="0" y="35559"/>
                  </a:lnTo>
                  <a:lnTo>
                    <a:pt x="7619" y="35559"/>
                  </a:lnTo>
                  <a:lnTo>
                    <a:pt x="7619" y="29210"/>
                  </a:lnTo>
                  <a:close/>
                </a:path>
                <a:path w="7619" h="770889">
                  <a:moveTo>
                    <a:pt x="7619" y="35560"/>
                  </a:moveTo>
                  <a:lnTo>
                    <a:pt x="0" y="35560"/>
                  </a:lnTo>
                  <a:lnTo>
                    <a:pt x="0" y="39369"/>
                  </a:lnTo>
                  <a:lnTo>
                    <a:pt x="7619" y="39369"/>
                  </a:lnTo>
                  <a:lnTo>
                    <a:pt x="7619" y="35560"/>
                  </a:lnTo>
                  <a:close/>
                </a:path>
                <a:path w="7619" h="770889">
                  <a:moveTo>
                    <a:pt x="7619" y="39370"/>
                  </a:moveTo>
                  <a:lnTo>
                    <a:pt x="0" y="39370"/>
                  </a:lnTo>
                  <a:lnTo>
                    <a:pt x="0" y="58419"/>
                  </a:lnTo>
                  <a:lnTo>
                    <a:pt x="7619" y="58419"/>
                  </a:lnTo>
                  <a:lnTo>
                    <a:pt x="7619" y="39370"/>
                  </a:lnTo>
                  <a:close/>
                </a:path>
                <a:path w="7619" h="770889">
                  <a:moveTo>
                    <a:pt x="7619" y="58420"/>
                  </a:moveTo>
                  <a:lnTo>
                    <a:pt x="0" y="58420"/>
                  </a:lnTo>
                  <a:lnTo>
                    <a:pt x="0" y="60959"/>
                  </a:lnTo>
                  <a:lnTo>
                    <a:pt x="7619" y="60959"/>
                  </a:lnTo>
                  <a:lnTo>
                    <a:pt x="7619" y="58420"/>
                  </a:lnTo>
                  <a:close/>
                </a:path>
                <a:path w="7619" h="770889">
                  <a:moveTo>
                    <a:pt x="7619" y="60960"/>
                  </a:moveTo>
                  <a:lnTo>
                    <a:pt x="0" y="60960"/>
                  </a:lnTo>
                  <a:lnTo>
                    <a:pt x="0" y="64769"/>
                  </a:lnTo>
                  <a:lnTo>
                    <a:pt x="7619" y="64769"/>
                  </a:lnTo>
                  <a:lnTo>
                    <a:pt x="7619" y="60960"/>
                  </a:lnTo>
                  <a:close/>
                </a:path>
                <a:path w="7619" h="770889">
                  <a:moveTo>
                    <a:pt x="7619" y="64770"/>
                  </a:moveTo>
                  <a:lnTo>
                    <a:pt x="0" y="64770"/>
                  </a:lnTo>
                  <a:lnTo>
                    <a:pt x="0" y="71119"/>
                  </a:lnTo>
                  <a:lnTo>
                    <a:pt x="7619" y="71119"/>
                  </a:lnTo>
                  <a:lnTo>
                    <a:pt x="7619" y="64770"/>
                  </a:lnTo>
                  <a:close/>
                </a:path>
                <a:path w="7619" h="770889">
                  <a:moveTo>
                    <a:pt x="7619" y="71120"/>
                  </a:moveTo>
                  <a:lnTo>
                    <a:pt x="0" y="71120"/>
                  </a:lnTo>
                  <a:lnTo>
                    <a:pt x="0" y="77469"/>
                  </a:lnTo>
                  <a:lnTo>
                    <a:pt x="7619" y="77469"/>
                  </a:lnTo>
                  <a:lnTo>
                    <a:pt x="7619" y="71120"/>
                  </a:lnTo>
                  <a:close/>
                </a:path>
                <a:path w="7619" h="770889">
                  <a:moveTo>
                    <a:pt x="7619" y="77470"/>
                  </a:moveTo>
                  <a:lnTo>
                    <a:pt x="0" y="77470"/>
                  </a:lnTo>
                  <a:lnTo>
                    <a:pt x="0" y="83819"/>
                  </a:lnTo>
                  <a:lnTo>
                    <a:pt x="7619" y="83819"/>
                  </a:lnTo>
                  <a:lnTo>
                    <a:pt x="7619" y="77470"/>
                  </a:lnTo>
                  <a:close/>
                </a:path>
                <a:path w="7619" h="770889">
                  <a:moveTo>
                    <a:pt x="7619" y="83820"/>
                  </a:moveTo>
                  <a:lnTo>
                    <a:pt x="0" y="83820"/>
                  </a:lnTo>
                  <a:lnTo>
                    <a:pt x="0" y="86359"/>
                  </a:lnTo>
                  <a:lnTo>
                    <a:pt x="7619" y="86359"/>
                  </a:lnTo>
                  <a:lnTo>
                    <a:pt x="7619" y="83820"/>
                  </a:lnTo>
                  <a:close/>
                </a:path>
                <a:path w="7619" h="770889">
                  <a:moveTo>
                    <a:pt x="7619" y="86360"/>
                  </a:moveTo>
                  <a:lnTo>
                    <a:pt x="0" y="86360"/>
                  </a:lnTo>
                  <a:lnTo>
                    <a:pt x="0" y="90169"/>
                  </a:lnTo>
                  <a:lnTo>
                    <a:pt x="7619" y="90169"/>
                  </a:lnTo>
                  <a:lnTo>
                    <a:pt x="7619" y="86360"/>
                  </a:lnTo>
                  <a:close/>
                </a:path>
                <a:path w="7619" h="770889">
                  <a:moveTo>
                    <a:pt x="7619" y="90170"/>
                  </a:moveTo>
                  <a:lnTo>
                    <a:pt x="0" y="90170"/>
                  </a:lnTo>
                  <a:lnTo>
                    <a:pt x="0" y="96519"/>
                  </a:lnTo>
                  <a:lnTo>
                    <a:pt x="7619" y="96519"/>
                  </a:lnTo>
                  <a:lnTo>
                    <a:pt x="7619" y="90170"/>
                  </a:lnTo>
                  <a:close/>
                </a:path>
                <a:path w="7619" h="770889">
                  <a:moveTo>
                    <a:pt x="7619" y="96520"/>
                  </a:moveTo>
                  <a:lnTo>
                    <a:pt x="0" y="96520"/>
                  </a:lnTo>
                  <a:lnTo>
                    <a:pt x="0" y="99059"/>
                  </a:lnTo>
                  <a:lnTo>
                    <a:pt x="7619" y="99059"/>
                  </a:lnTo>
                  <a:lnTo>
                    <a:pt x="7619" y="96520"/>
                  </a:lnTo>
                  <a:close/>
                </a:path>
                <a:path w="7619" h="770889">
                  <a:moveTo>
                    <a:pt x="7619" y="99060"/>
                  </a:moveTo>
                  <a:lnTo>
                    <a:pt x="0" y="99060"/>
                  </a:lnTo>
                  <a:lnTo>
                    <a:pt x="0" y="102869"/>
                  </a:lnTo>
                  <a:lnTo>
                    <a:pt x="7619" y="102869"/>
                  </a:lnTo>
                  <a:lnTo>
                    <a:pt x="7619" y="99060"/>
                  </a:lnTo>
                  <a:close/>
                </a:path>
                <a:path w="7619" h="770889">
                  <a:moveTo>
                    <a:pt x="7619" y="102870"/>
                  </a:moveTo>
                  <a:lnTo>
                    <a:pt x="0" y="102870"/>
                  </a:lnTo>
                  <a:lnTo>
                    <a:pt x="0" y="111759"/>
                  </a:lnTo>
                  <a:lnTo>
                    <a:pt x="7619" y="111759"/>
                  </a:lnTo>
                  <a:lnTo>
                    <a:pt x="7619" y="102870"/>
                  </a:lnTo>
                  <a:close/>
                </a:path>
                <a:path w="7619" h="770889">
                  <a:moveTo>
                    <a:pt x="7619" y="111760"/>
                  </a:moveTo>
                  <a:lnTo>
                    <a:pt x="0" y="111760"/>
                  </a:lnTo>
                  <a:lnTo>
                    <a:pt x="0" y="118109"/>
                  </a:lnTo>
                  <a:lnTo>
                    <a:pt x="7619" y="118109"/>
                  </a:lnTo>
                  <a:lnTo>
                    <a:pt x="7619" y="111760"/>
                  </a:lnTo>
                  <a:close/>
                </a:path>
                <a:path w="7619" h="770889">
                  <a:moveTo>
                    <a:pt x="7619" y="118110"/>
                  </a:moveTo>
                  <a:lnTo>
                    <a:pt x="0" y="118110"/>
                  </a:lnTo>
                  <a:lnTo>
                    <a:pt x="0" y="121919"/>
                  </a:lnTo>
                  <a:lnTo>
                    <a:pt x="7619" y="121919"/>
                  </a:lnTo>
                  <a:lnTo>
                    <a:pt x="7619" y="118110"/>
                  </a:lnTo>
                  <a:close/>
                </a:path>
                <a:path w="7619" h="770889">
                  <a:moveTo>
                    <a:pt x="7619" y="121920"/>
                  </a:moveTo>
                  <a:lnTo>
                    <a:pt x="0" y="121920"/>
                  </a:lnTo>
                  <a:lnTo>
                    <a:pt x="0" y="130809"/>
                  </a:lnTo>
                  <a:lnTo>
                    <a:pt x="7619" y="130809"/>
                  </a:lnTo>
                  <a:lnTo>
                    <a:pt x="7619" y="121920"/>
                  </a:lnTo>
                  <a:close/>
                </a:path>
                <a:path w="7619" h="770889">
                  <a:moveTo>
                    <a:pt x="7619" y="130810"/>
                  </a:moveTo>
                  <a:lnTo>
                    <a:pt x="0" y="130810"/>
                  </a:lnTo>
                  <a:lnTo>
                    <a:pt x="0" y="134619"/>
                  </a:lnTo>
                  <a:lnTo>
                    <a:pt x="7619" y="134619"/>
                  </a:lnTo>
                  <a:lnTo>
                    <a:pt x="7619" y="130810"/>
                  </a:lnTo>
                  <a:close/>
                </a:path>
                <a:path w="7619" h="770889">
                  <a:moveTo>
                    <a:pt x="7619" y="134620"/>
                  </a:moveTo>
                  <a:lnTo>
                    <a:pt x="0" y="134620"/>
                  </a:lnTo>
                  <a:lnTo>
                    <a:pt x="0" y="160019"/>
                  </a:lnTo>
                  <a:lnTo>
                    <a:pt x="7619" y="160019"/>
                  </a:lnTo>
                  <a:lnTo>
                    <a:pt x="7619" y="134620"/>
                  </a:lnTo>
                  <a:close/>
                </a:path>
                <a:path w="7619" h="770889">
                  <a:moveTo>
                    <a:pt x="7619" y="160020"/>
                  </a:moveTo>
                  <a:lnTo>
                    <a:pt x="0" y="160020"/>
                  </a:lnTo>
                  <a:lnTo>
                    <a:pt x="0" y="162559"/>
                  </a:lnTo>
                  <a:lnTo>
                    <a:pt x="7619" y="162559"/>
                  </a:lnTo>
                  <a:lnTo>
                    <a:pt x="7619" y="160020"/>
                  </a:lnTo>
                  <a:close/>
                </a:path>
                <a:path w="7619" h="770889">
                  <a:moveTo>
                    <a:pt x="7619" y="162560"/>
                  </a:moveTo>
                  <a:lnTo>
                    <a:pt x="0" y="162560"/>
                  </a:lnTo>
                  <a:lnTo>
                    <a:pt x="0" y="168909"/>
                  </a:lnTo>
                  <a:lnTo>
                    <a:pt x="7619" y="168909"/>
                  </a:lnTo>
                  <a:lnTo>
                    <a:pt x="7619" y="162560"/>
                  </a:lnTo>
                  <a:close/>
                </a:path>
                <a:path w="7619" h="770889">
                  <a:moveTo>
                    <a:pt x="7619" y="168910"/>
                  </a:moveTo>
                  <a:lnTo>
                    <a:pt x="0" y="168910"/>
                  </a:lnTo>
                  <a:lnTo>
                    <a:pt x="0" y="172719"/>
                  </a:lnTo>
                  <a:lnTo>
                    <a:pt x="7619" y="172719"/>
                  </a:lnTo>
                  <a:lnTo>
                    <a:pt x="7619" y="168910"/>
                  </a:lnTo>
                  <a:close/>
                </a:path>
                <a:path w="7619" h="770889">
                  <a:moveTo>
                    <a:pt x="7619" y="172720"/>
                  </a:moveTo>
                  <a:lnTo>
                    <a:pt x="0" y="172720"/>
                  </a:lnTo>
                  <a:lnTo>
                    <a:pt x="0" y="176530"/>
                  </a:lnTo>
                  <a:lnTo>
                    <a:pt x="7619" y="176530"/>
                  </a:lnTo>
                  <a:lnTo>
                    <a:pt x="7619" y="172720"/>
                  </a:lnTo>
                  <a:close/>
                </a:path>
                <a:path w="7619" h="770889">
                  <a:moveTo>
                    <a:pt x="1269" y="337820"/>
                  </a:moveTo>
                  <a:lnTo>
                    <a:pt x="0" y="337820"/>
                  </a:lnTo>
                  <a:lnTo>
                    <a:pt x="0" y="340359"/>
                  </a:lnTo>
                  <a:lnTo>
                    <a:pt x="3809" y="340359"/>
                  </a:lnTo>
                  <a:lnTo>
                    <a:pt x="3809" y="339090"/>
                  </a:lnTo>
                  <a:lnTo>
                    <a:pt x="1269" y="339090"/>
                  </a:lnTo>
                  <a:lnTo>
                    <a:pt x="1269" y="337820"/>
                  </a:lnTo>
                  <a:close/>
                </a:path>
                <a:path w="7619" h="770889">
                  <a:moveTo>
                    <a:pt x="5079" y="340360"/>
                  </a:moveTo>
                  <a:lnTo>
                    <a:pt x="0" y="340360"/>
                  </a:lnTo>
                  <a:lnTo>
                    <a:pt x="0" y="344169"/>
                  </a:lnTo>
                  <a:lnTo>
                    <a:pt x="7619" y="344169"/>
                  </a:lnTo>
                  <a:lnTo>
                    <a:pt x="7619" y="342900"/>
                  </a:lnTo>
                  <a:lnTo>
                    <a:pt x="6350" y="342900"/>
                  </a:lnTo>
                  <a:lnTo>
                    <a:pt x="6350" y="341630"/>
                  </a:lnTo>
                  <a:lnTo>
                    <a:pt x="5079" y="341630"/>
                  </a:lnTo>
                  <a:lnTo>
                    <a:pt x="5079" y="340360"/>
                  </a:lnTo>
                  <a:close/>
                </a:path>
                <a:path w="7619" h="770889">
                  <a:moveTo>
                    <a:pt x="7619" y="344170"/>
                  </a:moveTo>
                  <a:lnTo>
                    <a:pt x="0" y="344170"/>
                  </a:lnTo>
                  <a:lnTo>
                    <a:pt x="0" y="346709"/>
                  </a:lnTo>
                  <a:lnTo>
                    <a:pt x="7619" y="346709"/>
                  </a:lnTo>
                  <a:lnTo>
                    <a:pt x="7619" y="344170"/>
                  </a:lnTo>
                  <a:close/>
                </a:path>
                <a:path w="7619" h="770889">
                  <a:moveTo>
                    <a:pt x="7619" y="346710"/>
                  </a:moveTo>
                  <a:lnTo>
                    <a:pt x="0" y="346710"/>
                  </a:lnTo>
                  <a:lnTo>
                    <a:pt x="0" y="350519"/>
                  </a:lnTo>
                  <a:lnTo>
                    <a:pt x="7619" y="350519"/>
                  </a:lnTo>
                  <a:lnTo>
                    <a:pt x="7619" y="346710"/>
                  </a:lnTo>
                  <a:close/>
                </a:path>
                <a:path w="7619" h="770889">
                  <a:moveTo>
                    <a:pt x="7619" y="350520"/>
                  </a:moveTo>
                  <a:lnTo>
                    <a:pt x="0" y="350520"/>
                  </a:lnTo>
                  <a:lnTo>
                    <a:pt x="0" y="353059"/>
                  </a:lnTo>
                  <a:lnTo>
                    <a:pt x="7619" y="353059"/>
                  </a:lnTo>
                  <a:lnTo>
                    <a:pt x="7619" y="350520"/>
                  </a:lnTo>
                  <a:close/>
                </a:path>
                <a:path w="7619" h="770889">
                  <a:moveTo>
                    <a:pt x="7619" y="353060"/>
                  </a:moveTo>
                  <a:lnTo>
                    <a:pt x="0" y="353060"/>
                  </a:lnTo>
                  <a:lnTo>
                    <a:pt x="0" y="359409"/>
                  </a:lnTo>
                  <a:lnTo>
                    <a:pt x="7619" y="359409"/>
                  </a:lnTo>
                  <a:lnTo>
                    <a:pt x="7619" y="353060"/>
                  </a:lnTo>
                  <a:close/>
                </a:path>
                <a:path w="7619" h="770889">
                  <a:moveTo>
                    <a:pt x="7619" y="359410"/>
                  </a:moveTo>
                  <a:lnTo>
                    <a:pt x="0" y="359410"/>
                  </a:lnTo>
                  <a:lnTo>
                    <a:pt x="0" y="363219"/>
                  </a:lnTo>
                  <a:lnTo>
                    <a:pt x="7619" y="363219"/>
                  </a:lnTo>
                  <a:lnTo>
                    <a:pt x="7619" y="359410"/>
                  </a:lnTo>
                  <a:close/>
                </a:path>
                <a:path w="7619" h="770889">
                  <a:moveTo>
                    <a:pt x="7619" y="363220"/>
                  </a:moveTo>
                  <a:lnTo>
                    <a:pt x="0" y="363220"/>
                  </a:lnTo>
                  <a:lnTo>
                    <a:pt x="0" y="365759"/>
                  </a:lnTo>
                  <a:lnTo>
                    <a:pt x="7619" y="365759"/>
                  </a:lnTo>
                  <a:lnTo>
                    <a:pt x="7619" y="363220"/>
                  </a:lnTo>
                  <a:close/>
                </a:path>
                <a:path w="7619" h="770889">
                  <a:moveTo>
                    <a:pt x="7619" y="365760"/>
                  </a:moveTo>
                  <a:lnTo>
                    <a:pt x="0" y="365760"/>
                  </a:lnTo>
                  <a:lnTo>
                    <a:pt x="0" y="369569"/>
                  </a:lnTo>
                  <a:lnTo>
                    <a:pt x="7619" y="369569"/>
                  </a:lnTo>
                  <a:lnTo>
                    <a:pt x="7619" y="365760"/>
                  </a:lnTo>
                  <a:close/>
                </a:path>
                <a:path w="7619" h="770889">
                  <a:moveTo>
                    <a:pt x="7619" y="369570"/>
                  </a:moveTo>
                  <a:lnTo>
                    <a:pt x="0" y="369570"/>
                  </a:lnTo>
                  <a:lnTo>
                    <a:pt x="0" y="372109"/>
                  </a:lnTo>
                  <a:lnTo>
                    <a:pt x="7619" y="372109"/>
                  </a:lnTo>
                  <a:lnTo>
                    <a:pt x="7619" y="369570"/>
                  </a:lnTo>
                  <a:close/>
                </a:path>
                <a:path w="7619" h="770889">
                  <a:moveTo>
                    <a:pt x="7619" y="372110"/>
                  </a:moveTo>
                  <a:lnTo>
                    <a:pt x="0" y="372110"/>
                  </a:lnTo>
                  <a:lnTo>
                    <a:pt x="0" y="378459"/>
                  </a:lnTo>
                  <a:lnTo>
                    <a:pt x="7619" y="378459"/>
                  </a:lnTo>
                  <a:lnTo>
                    <a:pt x="7619" y="372110"/>
                  </a:lnTo>
                  <a:close/>
                </a:path>
                <a:path w="7619" h="770889">
                  <a:moveTo>
                    <a:pt x="7619" y="378460"/>
                  </a:moveTo>
                  <a:lnTo>
                    <a:pt x="0" y="378460"/>
                  </a:lnTo>
                  <a:lnTo>
                    <a:pt x="0" y="384809"/>
                  </a:lnTo>
                  <a:lnTo>
                    <a:pt x="7619" y="384809"/>
                  </a:lnTo>
                  <a:lnTo>
                    <a:pt x="7619" y="378460"/>
                  </a:lnTo>
                  <a:close/>
                </a:path>
                <a:path w="7619" h="770889">
                  <a:moveTo>
                    <a:pt x="7619" y="384810"/>
                  </a:moveTo>
                  <a:lnTo>
                    <a:pt x="0" y="384810"/>
                  </a:lnTo>
                  <a:lnTo>
                    <a:pt x="0" y="388619"/>
                  </a:lnTo>
                  <a:lnTo>
                    <a:pt x="7619" y="388619"/>
                  </a:lnTo>
                  <a:lnTo>
                    <a:pt x="7619" y="384810"/>
                  </a:lnTo>
                  <a:close/>
                </a:path>
                <a:path w="7619" h="770889">
                  <a:moveTo>
                    <a:pt x="7619" y="388620"/>
                  </a:moveTo>
                  <a:lnTo>
                    <a:pt x="0" y="388620"/>
                  </a:lnTo>
                  <a:lnTo>
                    <a:pt x="0" y="394969"/>
                  </a:lnTo>
                  <a:lnTo>
                    <a:pt x="7619" y="394969"/>
                  </a:lnTo>
                  <a:lnTo>
                    <a:pt x="7619" y="388620"/>
                  </a:lnTo>
                  <a:close/>
                </a:path>
                <a:path w="7619" h="770889">
                  <a:moveTo>
                    <a:pt x="7619" y="394970"/>
                  </a:moveTo>
                  <a:lnTo>
                    <a:pt x="0" y="394970"/>
                  </a:lnTo>
                  <a:lnTo>
                    <a:pt x="0" y="397509"/>
                  </a:lnTo>
                  <a:lnTo>
                    <a:pt x="7619" y="397509"/>
                  </a:lnTo>
                  <a:lnTo>
                    <a:pt x="7619" y="394970"/>
                  </a:lnTo>
                  <a:close/>
                </a:path>
                <a:path w="7619" h="770889">
                  <a:moveTo>
                    <a:pt x="7619" y="543560"/>
                  </a:moveTo>
                  <a:lnTo>
                    <a:pt x="0" y="543560"/>
                  </a:lnTo>
                  <a:lnTo>
                    <a:pt x="0" y="557530"/>
                  </a:lnTo>
                  <a:lnTo>
                    <a:pt x="7619" y="557530"/>
                  </a:lnTo>
                  <a:lnTo>
                    <a:pt x="7619" y="543560"/>
                  </a:lnTo>
                  <a:close/>
                </a:path>
                <a:path w="7619" h="770889">
                  <a:moveTo>
                    <a:pt x="7619" y="537210"/>
                  </a:moveTo>
                  <a:lnTo>
                    <a:pt x="0" y="537210"/>
                  </a:lnTo>
                  <a:lnTo>
                    <a:pt x="0" y="542289"/>
                  </a:lnTo>
                  <a:lnTo>
                    <a:pt x="7619" y="542289"/>
                  </a:lnTo>
                  <a:lnTo>
                    <a:pt x="7619" y="537210"/>
                  </a:lnTo>
                  <a:close/>
                </a:path>
                <a:path w="7619" h="770889">
                  <a:moveTo>
                    <a:pt x="7619" y="530860"/>
                  </a:moveTo>
                  <a:lnTo>
                    <a:pt x="0" y="530860"/>
                  </a:lnTo>
                  <a:lnTo>
                    <a:pt x="0" y="535940"/>
                  </a:lnTo>
                  <a:lnTo>
                    <a:pt x="7619" y="535940"/>
                  </a:lnTo>
                  <a:lnTo>
                    <a:pt x="7619" y="530860"/>
                  </a:lnTo>
                  <a:close/>
                </a:path>
                <a:path w="7619" h="770889">
                  <a:moveTo>
                    <a:pt x="7619" y="524510"/>
                  </a:moveTo>
                  <a:lnTo>
                    <a:pt x="0" y="524510"/>
                  </a:lnTo>
                  <a:lnTo>
                    <a:pt x="0" y="529590"/>
                  </a:lnTo>
                  <a:lnTo>
                    <a:pt x="7619" y="529590"/>
                  </a:lnTo>
                  <a:lnTo>
                    <a:pt x="7619" y="524510"/>
                  </a:lnTo>
                  <a:close/>
                </a:path>
                <a:path w="7619" h="770889">
                  <a:moveTo>
                    <a:pt x="7619" y="518160"/>
                  </a:moveTo>
                  <a:lnTo>
                    <a:pt x="0" y="518160"/>
                  </a:lnTo>
                  <a:lnTo>
                    <a:pt x="0" y="523240"/>
                  </a:lnTo>
                  <a:lnTo>
                    <a:pt x="7619" y="523240"/>
                  </a:lnTo>
                  <a:lnTo>
                    <a:pt x="7619" y="518160"/>
                  </a:lnTo>
                  <a:close/>
                </a:path>
                <a:path w="7619" h="770889">
                  <a:moveTo>
                    <a:pt x="7619" y="511809"/>
                  </a:moveTo>
                  <a:lnTo>
                    <a:pt x="0" y="511809"/>
                  </a:lnTo>
                  <a:lnTo>
                    <a:pt x="0" y="516889"/>
                  </a:lnTo>
                  <a:lnTo>
                    <a:pt x="7619" y="516889"/>
                  </a:lnTo>
                  <a:lnTo>
                    <a:pt x="7619" y="511809"/>
                  </a:lnTo>
                  <a:close/>
                </a:path>
                <a:path w="7619" h="770889">
                  <a:moveTo>
                    <a:pt x="7619" y="505459"/>
                  </a:moveTo>
                  <a:lnTo>
                    <a:pt x="0" y="505459"/>
                  </a:lnTo>
                  <a:lnTo>
                    <a:pt x="0" y="510539"/>
                  </a:lnTo>
                  <a:lnTo>
                    <a:pt x="7619" y="510539"/>
                  </a:lnTo>
                  <a:lnTo>
                    <a:pt x="7619" y="505459"/>
                  </a:lnTo>
                  <a:close/>
                </a:path>
                <a:path w="7619" h="770889">
                  <a:moveTo>
                    <a:pt x="7619" y="499110"/>
                  </a:moveTo>
                  <a:lnTo>
                    <a:pt x="0" y="499110"/>
                  </a:lnTo>
                  <a:lnTo>
                    <a:pt x="0" y="504189"/>
                  </a:lnTo>
                  <a:lnTo>
                    <a:pt x="7619" y="504189"/>
                  </a:lnTo>
                  <a:lnTo>
                    <a:pt x="7619" y="499110"/>
                  </a:lnTo>
                  <a:close/>
                </a:path>
                <a:path w="7619" h="770889">
                  <a:moveTo>
                    <a:pt x="7619" y="492759"/>
                  </a:moveTo>
                  <a:lnTo>
                    <a:pt x="0" y="492759"/>
                  </a:lnTo>
                  <a:lnTo>
                    <a:pt x="0" y="497840"/>
                  </a:lnTo>
                  <a:lnTo>
                    <a:pt x="7619" y="497840"/>
                  </a:lnTo>
                  <a:lnTo>
                    <a:pt x="7619" y="492759"/>
                  </a:lnTo>
                  <a:close/>
                </a:path>
                <a:path w="7619" h="770889">
                  <a:moveTo>
                    <a:pt x="7619" y="486410"/>
                  </a:moveTo>
                  <a:lnTo>
                    <a:pt x="0" y="486410"/>
                  </a:lnTo>
                  <a:lnTo>
                    <a:pt x="0" y="491489"/>
                  </a:lnTo>
                  <a:lnTo>
                    <a:pt x="7619" y="491489"/>
                  </a:lnTo>
                  <a:lnTo>
                    <a:pt x="7619" y="486410"/>
                  </a:lnTo>
                  <a:close/>
                </a:path>
                <a:path w="7619" h="770889">
                  <a:moveTo>
                    <a:pt x="7619" y="480059"/>
                  </a:moveTo>
                  <a:lnTo>
                    <a:pt x="0" y="480059"/>
                  </a:lnTo>
                  <a:lnTo>
                    <a:pt x="0" y="485139"/>
                  </a:lnTo>
                  <a:lnTo>
                    <a:pt x="7619" y="485139"/>
                  </a:lnTo>
                  <a:lnTo>
                    <a:pt x="7619" y="480059"/>
                  </a:lnTo>
                  <a:close/>
                </a:path>
                <a:path w="7619" h="770889">
                  <a:moveTo>
                    <a:pt x="7619" y="473709"/>
                  </a:moveTo>
                  <a:lnTo>
                    <a:pt x="0" y="473709"/>
                  </a:lnTo>
                  <a:lnTo>
                    <a:pt x="0" y="478790"/>
                  </a:lnTo>
                  <a:lnTo>
                    <a:pt x="7619" y="478790"/>
                  </a:lnTo>
                  <a:lnTo>
                    <a:pt x="7619" y="473709"/>
                  </a:lnTo>
                  <a:close/>
                </a:path>
                <a:path w="7619" h="770889">
                  <a:moveTo>
                    <a:pt x="7619" y="467359"/>
                  </a:moveTo>
                  <a:lnTo>
                    <a:pt x="0" y="467359"/>
                  </a:lnTo>
                  <a:lnTo>
                    <a:pt x="0" y="472439"/>
                  </a:lnTo>
                  <a:lnTo>
                    <a:pt x="7619" y="472439"/>
                  </a:lnTo>
                  <a:lnTo>
                    <a:pt x="7619" y="467359"/>
                  </a:lnTo>
                  <a:close/>
                </a:path>
                <a:path w="7619" h="770889">
                  <a:moveTo>
                    <a:pt x="7619" y="461010"/>
                  </a:moveTo>
                  <a:lnTo>
                    <a:pt x="0" y="461010"/>
                  </a:lnTo>
                  <a:lnTo>
                    <a:pt x="0" y="466090"/>
                  </a:lnTo>
                  <a:lnTo>
                    <a:pt x="7619" y="466090"/>
                  </a:lnTo>
                  <a:lnTo>
                    <a:pt x="7619" y="461010"/>
                  </a:lnTo>
                  <a:close/>
                </a:path>
                <a:path w="7619" h="770889">
                  <a:moveTo>
                    <a:pt x="7619" y="454659"/>
                  </a:moveTo>
                  <a:lnTo>
                    <a:pt x="0" y="454659"/>
                  </a:lnTo>
                  <a:lnTo>
                    <a:pt x="0" y="459740"/>
                  </a:lnTo>
                  <a:lnTo>
                    <a:pt x="7619" y="459740"/>
                  </a:lnTo>
                  <a:lnTo>
                    <a:pt x="7619" y="454659"/>
                  </a:lnTo>
                  <a:close/>
                </a:path>
                <a:path w="7619" h="770889">
                  <a:moveTo>
                    <a:pt x="7619" y="448309"/>
                  </a:moveTo>
                  <a:lnTo>
                    <a:pt x="0" y="448309"/>
                  </a:lnTo>
                  <a:lnTo>
                    <a:pt x="0" y="453390"/>
                  </a:lnTo>
                  <a:lnTo>
                    <a:pt x="7619" y="453390"/>
                  </a:lnTo>
                  <a:lnTo>
                    <a:pt x="7619" y="448309"/>
                  </a:lnTo>
                  <a:close/>
                </a:path>
                <a:path w="7619" h="770889">
                  <a:moveTo>
                    <a:pt x="7619" y="441959"/>
                  </a:moveTo>
                  <a:lnTo>
                    <a:pt x="0" y="441959"/>
                  </a:lnTo>
                  <a:lnTo>
                    <a:pt x="0" y="447040"/>
                  </a:lnTo>
                  <a:lnTo>
                    <a:pt x="7619" y="447040"/>
                  </a:lnTo>
                  <a:lnTo>
                    <a:pt x="7619" y="441959"/>
                  </a:lnTo>
                  <a:close/>
                </a:path>
                <a:path w="7619" h="770889">
                  <a:moveTo>
                    <a:pt x="7619" y="435609"/>
                  </a:moveTo>
                  <a:lnTo>
                    <a:pt x="0" y="435609"/>
                  </a:lnTo>
                  <a:lnTo>
                    <a:pt x="0" y="440690"/>
                  </a:lnTo>
                  <a:lnTo>
                    <a:pt x="7619" y="440690"/>
                  </a:lnTo>
                  <a:lnTo>
                    <a:pt x="7619" y="435609"/>
                  </a:lnTo>
                  <a:close/>
                </a:path>
                <a:path w="7619" h="770889">
                  <a:moveTo>
                    <a:pt x="7619" y="429259"/>
                  </a:moveTo>
                  <a:lnTo>
                    <a:pt x="0" y="429259"/>
                  </a:lnTo>
                  <a:lnTo>
                    <a:pt x="0" y="434340"/>
                  </a:lnTo>
                  <a:lnTo>
                    <a:pt x="7619" y="434340"/>
                  </a:lnTo>
                  <a:lnTo>
                    <a:pt x="7619" y="429259"/>
                  </a:lnTo>
                  <a:close/>
                </a:path>
                <a:path w="7619" h="770889">
                  <a:moveTo>
                    <a:pt x="7619" y="422909"/>
                  </a:moveTo>
                  <a:lnTo>
                    <a:pt x="0" y="422909"/>
                  </a:lnTo>
                  <a:lnTo>
                    <a:pt x="0" y="427990"/>
                  </a:lnTo>
                  <a:lnTo>
                    <a:pt x="7619" y="427990"/>
                  </a:lnTo>
                  <a:lnTo>
                    <a:pt x="7619" y="422909"/>
                  </a:lnTo>
                  <a:close/>
                </a:path>
                <a:path w="7619" h="770889">
                  <a:moveTo>
                    <a:pt x="7619" y="416559"/>
                  </a:moveTo>
                  <a:lnTo>
                    <a:pt x="0" y="416559"/>
                  </a:lnTo>
                  <a:lnTo>
                    <a:pt x="0" y="421640"/>
                  </a:lnTo>
                  <a:lnTo>
                    <a:pt x="7619" y="421640"/>
                  </a:lnTo>
                  <a:lnTo>
                    <a:pt x="7619" y="416559"/>
                  </a:lnTo>
                  <a:close/>
                </a:path>
                <a:path w="7619" h="770889">
                  <a:moveTo>
                    <a:pt x="7619" y="410210"/>
                  </a:moveTo>
                  <a:lnTo>
                    <a:pt x="0" y="410210"/>
                  </a:lnTo>
                  <a:lnTo>
                    <a:pt x="0" y="415290"/>
                  </a:lnTo>
                  <a:lnTo>
                    <a:pt x="7619" y="415290"/>
                  </a:lnTo>
                  <a:lnTo>
                    <a:pt x="7619" y="410210"/>
                  </a:lnTo>
                  <a:close/>
                </a:path>
                <a:path w="7619" h="770889">
                  <a:moveTo>
                    <a:pt x="7619" y="403859"/>
                  </a:moveTo>
                  <a:lnTo>
                    <a:pt x="0" y="403859"/>
                  </a:lnTo>
                  <a:lnTo>
                    <a:pt x="0" y="408940"/>
                  </a:lnTo>
                  <a:lnTo>
                    <a:pt x="7619" y="408940"/>
                  </a:lnTo>
                  <a:lnTo>
                    <a:pt x="7619" y="403859"/>
                  </a:lnTo>
                  <a:close/>
                </a:path>
                <a:path w="7619" h="770889">
                  <a:moveTo>
                    <a:pt x="7619" y="398780"/>
                  </a:moveTo>
                  <a:lnTo>
                    <a:pt x="0" y="398780"/>
                  </a:lnTo>
                  <a:lnTo>
                    <a:pt x="0" y="402590"/>
                  </a:lnTo>
                  <a:lnTo>
                    <a:pt x="7619" y="402590"/>
                  </a:lnTo>
                  <a:lnTo>
                    <a:pt x="7619" y="398780"/>
                  </a:lnTo>
                  <a:close/>
                </a:path>
                <a:path w="7619" h="770889">
                  <a:moveTo>
                    <a:pt x="3809" y="765810"/>
                  </a:moveTo>
                  <a:lnTo>
                    <a:pt x="0" y="765810"/>
                  </a:lnTo>
                  <a:lnTo>
                    <a:pt x="0" y="770890"/>
                  </a:lnTo>
                  <a:lnTo>
                    <a:pt x="1270" y="770890"/>
                  </a:lnTo>
                  <a:lnTo>
                    <a:pt x="1270" y="768350"/>
                  </a:lnTo>
                  <a:lnTo>
                    <a:pt x="2540" y="768350"/>
                  </a:lnTo>
                  <a:lnTo>
                    <a:pt x="2540" y="767080"/>
                  </a:lnTo>
                  <a:lnTo>
                    <a:pt x="3809" y="767080"/>
                  </a:lnTo>
                  <a:lnTo>
                    <a:pt x="3809" y="765810"/>
                  </a:lnTo>
                  <a:close/>
                </a:path>
                <a:path w="7619" h="770889">
                  <a:moveTo>
                    <a:pt x="7619" y="759460"/>
                  </a:moveTo>
                  <a:lnTo>
                    <a:pt x="0" y="759460"/>
                  </a:lnTo>
                  <a:lnTo>
                    <a:pt x="0" y="764540"/>
                  </a:lnTo>
                  <a:lnTo>
                    <a:pt x="5079" y="764540"/>
                  </a:lnTo>
                  <a:lnTo>
                    <a:pt x="5079" y="765810"/>
                  </a:lnTo>
                  <a:lnTo>
                    <a:pt x="6349" y="765810"/>
                  </a:lnTo>
                  <a:lnTo>
                    <a:pt x="6350" y="762000"/>
                  </a:lnTo>
                  <a:lnTo>
                    <a:pt x="7619" y="762000"/>
                  </a:lnTo>
                  <a:lnTo>
                    <a:pt x="7619" y="759460"/>
                  </a:lnTo>
                  <a:close/>
                </a:path>
                <a:path w="7619" h="770889">
                  <a:moveTo>
                    <a:pt x="7619" y="753110"/>
                  </a:moveTo>
                  <a:lnTo>
                    <a:pt x="0" y="753110"/>
                  </a:lnTo>
                  <a:lnTo>
                    <a:pt x="0" y="758190"/>
                  </a:lnTo>
                  <a:lnTo>
                    <a:pt x="7619" y="758190"/>
                  </a:lnTo>
                  <a:lnTo>
                    <a:pt x="7619" y="753110"/>
                  </a:lnTo>
                  <a:close/>
                </a:path>
                <a:path w="7619" h="770889">
                  <a:moveTo>
                    <a:pt x="7619" y="746760"/>
                  </a:moveTo>
                  <a:lnTo>
                    <a:pt x="0" y="746760"/>
                  </a:lnTo>
                  <a:lnTo>
                    <a:pt x="0" y="751840"/>
                  </a:lnTo>
                  <a:lnTo>
                    <a:pt x="7619" y="751840"/>
                  </a:lnTo>
                  <a:lnTo>
                    <a:pt x="7619" y="746760"/>
                  </a:lnTo>
                  <a:close/>
                </a:path>
                <a:path w="7619" h="770889">
                  <a:moveTo>
                    <a:pt x="7619" y="740410"/>
                  </a:moveTo>
                  <a:lnTo>
                    <a:pt x="0" y="740410"/>
                  </a:lnTo>
                  <a:lnTo>
                    <a:pt x="0" y="745490"/>
                  </a:lnTo>
                  <a:lnTo>
                    <a:pt x="7619" y="745490"/>
                  </a:lnTo>
                  <a:lnTo>
                    <a:pt x="7619" y="740410"/>
                  </a:lnTo>
                  <a:close/>
                </a:path>
                <a:path w="7619" h="770889">
                  <a:moveTo>
                    <a:pt x="7619" y="734060"/>
                  </a:moveTo>
                  <a:lnTo>
                    <a:pt x="0" y="734060"/>
                  </a:lnTo>
                  <a:lnTo>
                    <a:pt x="0" y="739140"/>
                  </a:lnTo>
                  <a:lnTo>
                    <a:pt x="7619" y="739140"/>
                  </a:lnTo>
                  <a:lnTo>
                    <a:pt x="7619" y="734060"/>
                  </a:lnTo>
                  <a:close/>
                </a:path>
                <a:path w="7619" h="770889">
                  <a:moveTo>
                    <a:pt x="7619" y="727710"/>
                  </a:moveTo>
                  <a:lnTo>
                    <a:pt x="0" y="727710"/>
                  </a:lnTo>
                  <a:lnTo>
                    <a:pt x="0" y="732790"/>
                  </a:lnTo>
                  <a:lnTo>
                    <a:pt x="7619" y="732790"/>
                  </a:lnTo>
                  <a:lnTo>
                    <a:pt x="7619" y="727710"/>
                  </a:lnTo>
                  <a:close/>
                </a:path>
                <a:path w="7619" h="770889">
                  <a:moveTo>
                    <a:pt x="7619" y="721360"/>
                  </a:moveTo>
                  <a:lnTo>
                    <a:pt x="0" y="721360"/>
                  </a:lnTo>
                  <a:lnTo>
                    <a:pt x="0" y="726440"/>
                  </a:lnTo>
                  <a:lnTo>
                    <a:pt x="7619" y="726440"/>
                  </a:lnTo>
                  <a:lnTo>
                    <a:pt x="7619" y="721360"/>
                  </a:lnTo>
                  <a:close/>
                </a:path>
                <a:path w="7619" h="770889">
                  <a:moveTo>
                    <a:pt x="7619" y="715010"/>
                  </a:moveTo>
                  <a:lnTo>
                    <a:pt x="0" y="715010"/>
                  </a:lnTo>
                  <a:lnTo>
                    <a:pt x="0" y="720090"/>
                  </a:lnTo>
                  <a:lnTo>
                    <a:pt x="7619" y="720090"/>
                  </a:lnTo>
                  <a:lnTo>
                    <a:pt x="7619" y="715010"/>
                  </a:lnTo>
                  <a:close/>
                </a:path>
                <a:path w="7619" h="770889">
                  <a:moveTo>
                    <a:pt x="7619" y="708660"/>
                  </a:moveTo>
                  <a:lnTo>
                    <a:pt x="0" y="708660"/>
                  </a:lnTo>
                  <a:lnTo>
                    <a:pt x="0" y="713740"/>
                  </a:lnTo>
                  <a:lnTo>
                    <a:pt x="7619" y="713740"/>
                  </a:lnTo>
                  <a:lnTo>
                    <a:pt x="7619" y="708660"/>
                  </a:lnTo>
                  <a:close/>
                </a:path>
                <a:path w="7619" h="770889">
                  <a:moveTo>
                    <a:pt x="7619" y="702310"/>
                  </a:moveTo>
                  <a:lnTo>
                    <a:pt x="0" y="702310"/>
                  </a:lnTo>
                  <a:lnTo>
                    <a:pt x="0" y="707390"/>
                  </a:lnTo>
                  <a:lnTo>
                    <a:pt x="7619" y="707390"/>
                  </a:lnTo>
                  <a:lnTo>
                    <a:pt x="7619" y="702310"/>
                  </a:lnTo>
                  <a:close/>
                </a:path>
                <a:path w="7619" h="770889">
                  <a:moveTo>
                    <a:pt x="7619" y="695960"/>
                  </a:moveTo>
                  <a:lnTo>
                    <a:pt x="0" y="695960"/>
                  </a:lnTo>
                  <a:lnTo>
                    <a:pt x="0" y="701040"/>
                  </a:lnTo>
                  <a:lnTo>
                    <a:pt x="7619" y="701040"/>
                  </a:lnTo>
                  <a:lnTo>
                    <a:pt x="7619" y="695960"/>
                  </a:lnTo>
                  <a:close/>
                </a:path>
                <a:path w="7619" h="770889">
                  <a:moveTo>
                    <a:pt x="7619" y="689610"/>
                  </a:moveTo>
                  <a:lnTo>
                    <a:pt x="0" y="689610"/>
                  </a:lnTo>
                  <a:lnTo>
                    <a:pt x="0" y="694690"/>
                  </a:lnTo>
                  <a:lnTo>
                    <a:pt x="7619" y="694690"/>
                  </a:lnTo>
                  <a:lnTo>
                    <a:pt x="7619" y="689610"/>
                  </a:lnTo>
                  <a:close/>
                </a:path>
                <a:path w="7619" h="770889">
                  <a:moveTo>
                    <a:pt x="7619" y="683260"/>
                  </a:moveTo>
                  <a:lnTo>
                    <a:pt x="0" y="683260"/>
                  </a:lnTo>
                  <a:lnTo>
                    <a:pt x="0" y="688340"/>
                  </a:lnTo>
                  <a:lnTo>
                    <a:pt x="7619" y="688340"/>
                  </a:lnTo>
                  <a:lnTo>
                    <a:pt x="7619" y="683260"/>
                  </a:lnTo>
                  <a:close/>
                </a:path>
                <a:path w="7619" h="770889">
                  <a:moveTo>
                    <a:pt x="7619" y="676910"/>
                  </a:moveTo>
                  <a:lnTo>
                    <a:pt x="0" y="676910"/>
                  </a:lnTo>
                  <a:lnTo>
                    <a:pt x="0" y="681990"/>
                  </a:lnTo>
                  <a:lnTo>
                    <a:pt x="7619" y="681990"/>
                  </a:lnTo>
                  <a:lnTo>
                    <a:pt x="7619" y="676910"/>
                  </a:lnTo>
                  <a:close/>
                </a:path>
                <a:path w="7619" h="770889">
                  <a:moveTo>
                    <a:pt x="7619" y="670560"/>
                  </a:moveTo>
                  <a:lnTo>
                    <a:pt x="0" y="670560"/>
                  </a:lnTo>
                  <a:lnTo>
                    <a:pt x="0" y="675640"/>
                  </a:lnTo>
                  <a:lnTo>
                    <a:pt x="7619" y="675640"/>
                  </a:lnTo>
                  <a:lnTo>
                    <a:pt x="7619" y="670560"/>
                  </a:lnTo>
                  <a:close/>
                </a:path>
                <a:path w="7619" h="770889">
                  <a:moveTo>
                    <a:pt x="7619" y="664210"/>
                  </a:moveTo>
                  <a:lnTo>
                    <a:pt x="0" y="664210"/>
                  </a:lnTo>
                  <a:lnTo>
                    <a:pt x="0" y="669290"/>
                  </a:lnTo>
                  <a:lnTo>
                    <a:pt x="7619" y="669290"/>
                  </a:lnTo>
                  <a:lnTo>
                    <a:pt x="7619" y="664210"/>
                  </a:lnTo>
                  <a:close/>
                </a:path>
                <a:path w="7619" h="770889">
                  <a:moveTo>
                    <a:pt x="7619" y="657860"/>
                  </a:moveTo>
                  <a:lnTo>
                    <a:pt x="0" y="657860"/>
                  </a:lnTo>
                  <a:lnTo>
                    <a:pt x="0" y="662940"/>
                  </a:lnTo>
                  <a:lnTo>
                    <a:pt x="7619" y="662940"/>
                  </a:lnTo>
                  <a:lnTo>
                    <a:pt x="7619" y="657860"/>
                  </a:lnTo>
                  <a:close/>
                </a:path>
                <a:path w="7619" h="770889">
                  <a:moveTo>
                    <a:pt x="7619" y="651510"/>
                  </a:moveTo>
                  <a:lnTo>
                    <a:pt x="0" y="651510"/>
                  </a:lnTo>
                  <a:lnTo>
                    <a:pt x="0" y="656590"/>
                  </a:lnTo>
                  <a:lnTo>
                    <a:pt x="7619" y="656590"/>
                  </a:lnTo>
                  <a:lnTo>
                    <a:pt x="7619" y="651510"/>
                  </a:lnTo>
                  <a:close/>
                </a:path>
                <a:path w="7619" h="770889">
                  <a:moveTo>
                    <a:pt x="7619" y="645160"/>
                  </a:moveTo>
                  <a:lnTo>
                    <a:pt x="0" y="645160"/>
                  </a:lnTo>
                  <a:lnTo>
                    <a:pt x="0" y="650240"/>
                  </a:lnTo>
                  <a:lnTo>
                    <a:pt x="7619" y="650240"/>
                  </a:lnTo>
                  <a:lnTo>
                    <a:pt x="7619" y="645160"/>
                  </a:lnTo>
                  <a:close/>
                </a:path>
                <a:path w="7619" h="770889">
                  <a:moveTo>
                    <a:pt x="7619" y="638810"/>
                  </a:moveTo>
                  <a:lnTo>
                    <a:pt x="0" y="638810"/>
                  </a:lnTo>
                  <a:lnTo>
                    <a:pt x="0" y="643890"/>
                  </a:lnTo>
                  <a:lnTo>
                    <a:pt x="7619" y="643890"/>
                  </a:lnTo>
                  <a:lnTo>
                    <a:pt x="7619" y="638810"/>
                  </a:lnTo>
                  <a:close/>
                </a:path>
                <a:path w="7619" h="770889">
                  <a:moveTo>
                    <a:pt x="7619" y="632460"/>
                  </a:moveTo>
                  <a:lnTo>
                    <a:pt x="0" y="632460"/>
                  </a:lnTo>
                  <a:lnTo>
                    <a:pt x="0" y="637540"/>
                  </a:lnTo>
                  <a:lnTo>
                    <a:pt x="7619" y="637540"/>
                  </a:lnTo>
                  <a:lnTo>
                    <a:pt x="7619" y="632460"/>
                  </a:lnTo>
                  <a:close/>
                </a:path>
                <a:path w="7619" h="770889">
                  <a:moveTo>
                    <a:pt x="7619" y="626110"/>
                  </a:moveTo>
                  <a:lnTo>
                    <a:pt x="0" y="626110"/>
                  </a:lnTo>
                  <a:lnTo>
                    <a:pt x="0" y="631190"/>
                  </a:lnTo>
                  <a:lnTo>
                    <a:pt x="7619" y="631190"/>
                  </a:lnTo>
                  <a:lnTo>
                    <a:pt x="7619" y="626110"/>
                  </a:lnTo>
                  <a:close/>
                </a:path>
                <a:path w="7619" h="770889">
                  <a:moveTo>
                    <a:pt x="7619" y="619760"/>
                  </a:moveTo>
                  <a:lnTo>
                    <a:pt x="0" y="619760"/>
                  </a:lnTo>
                  <a:lnTo>
                    <a:pt x="0" y="624840"/>
                  </a:lnTo>
                  <a:lnTo>
                    <a:pt x="7619" y="624840"/>
                  </a:lnTo>
                  <a:lnTo>
                    <a:pt x="7619" y="619760"/>
                  </a:lnTo>
                  <a:close/>
                </a:path>
                <a:path w="7619" h="770889">
                  <a:moveTo>
                    <a:pt x="7619" y="612140"/>
                  </a:moveTo>
                  <a:lnTo>
                    <a:pt x="0" y="612140"/>
                  </a:lnTo>
                  <a:lnTo>
                    <a:pt x="0" y="618490"/>
                  </a:lnTo>
                  <a:lnTo>
                    <a:pt x="7619" y="618490"/>
                  </a:lnTo>
                  <a:lnTo>
                    <a:pt x="7619" y="612140"/>
                  </a:lnTo>
                  <a:close/>
                </a:path>
                <a:path w="7619" h="770889">
                  <a:moveTo>
                    <a:pt x="7619" y="607060"/>
                  </a:moveTo>
                  <a:lnTo>
                    <a:pt x="0" y="607060"/>
                  </a:lnTo>
                  <a:lnTo>
                    <a:pt x="0" y="610870"/>
                  </a:lnTo>
                  <a:lnTo>
                    <a:pt x="7619" y="610870"/>
                  </a:lnTo>
                  <a:lnTo>
                    <a:pt x="7619" y="607060"/>
                  </a:lnTo>
                  <a:close/>
                </a:path>
                <a:path w="7619" h="770889">
                  <a:moveTo>
                    <a:pt x="7619" y="599440"/>
                  </a:moveTo>
                  <a:lnTo>
                    <a:pt x="0" y="599440"/>
                  </a:lnTo>
                  <a:lnTo>
                    <a:pt x="0" y="605790"/>
                  </a:lnTo>
                  <a:lnTo>
                    <a:pt x="7619" y="605790"/>
                  </a:lnTo>
                  <a:lnTo>
                    <a:pt x="7619" y="599440"/>
                  </a:lnTo>
                  <a:close/>
                </a:path>
                <a:path w="7619" h="770889">
                  <a:moveTo>
                    <a:pt x="7619" y="594360"/>
                  </a:moveTo>
                  <a:lnTo>
                    <a:pt x="0" y="594360"/>
                  </a:lnTo>
                  <a:lnTo>
                    <a:pt x="0" y="598169"/>
                  </a:lnTo>
                  <a:lnTo>
                    <a:pt x="7619" y="598169"/>
                  </a:lnTo>
                  <a:lnTo>
                    <a:pt x="7619" y="594360"/>
                  </a:lnTo>
                  <a:close/>
                </a:path>
                <a:path w="7619" h="770889">
                  <a:moveTo>
                    <a:pt x="7619" y="574040"/>
                  </a:moveTo>
                  <a:lnTo>
                    <a:pt x="0" y="574040"/>
                  </a:lnTo>
                  <a:lnTo>
                    <a:pt x="0" y="593090"/>
                  </a:lnTo>
                  <a:lnTo>
                    <a:pt x="7619" y="593090"/>
                  </a:lnTo>
                  <a:lnTo>
                    <a:pt x="7619" y="574040"/>
                  </a:lnTo>
                  <a:close/>
                </a:path>
                <a:path w="7619" h="770889">
                  <a:moveTo>
                    <a:pt x="7619" y="568960"/>
                  </a:moveTo>
                  <a:lnTo>
                    <a:pt x="0" y="568960"/>
                  </a:lnTo>
                  <a:lnTo>
                    <a:pt x="0" y="572770"/>
                  </a:lnTo>
                  <a:lnTo>
                    <a:pt x="7619" y="572770"/>
                  </a:lnTo>
                  <a:lnTo>
                    <a:pt x="7619" y="568960"/>
                  </a:lnTo>
                  <a:close/>
                </a:path>
                <a:path w="7619" h="770889">
                  <a:moveTo>
                    <a:pt x="7619" y="562610"/>
                  </a:moveTo>
                  <a:lnTo>
                    <a:pt x="0" y="562610"/>
                  </a:lnTo>
                  <a:lnTo>
                    <a:pt x="0" y="567690"/>
                  </a:lnTo>
                  <a:lnTo>
                    <a:pt x="7619" y="567690"/>
                  </a:lnTo>
                  <a:lnTo>
                    <a:pt x="7619" y="562610"/>
                  </a:lnTo>
                  <a:close/>
                </a:path>
                <a:path w="7619" h="770889">
                  <a:moveTo>
                    <a:pt x="7619" y="558800"/>
                  </a:moveTo>
                  <a:lnTo>
                    <a:pt x="0" y="558800"/>
                  </a:lnTo>
                  <a:lnTo>
                    <a:pt x="0" y="561340"/>
                  </a:lnTo>
                  <a:lnTo>
                    <a:pt x="7619" y="561340"/>
                  </a:lnTo>
                  <a:lnTo>
                    <a:pt x="7619" y="558800"/>
                  </a:lnTo>
                  <a:close/>
                </a:path>
              </a:pathLst>
            </a:custGeom>
            <a:solidFill>
              <a:srgbClr val="8400ED"/>
            </a:solidFill>
          </p:spPr>
          <p:txBody>
            <a:bodyPr bIns="0" lIns="0" rIns="0" rtlCol="0" tIns="0" wrap="square"/>
            <a:p/>
          </p:txBody>
        </p:sp>
        <p:sp>
          <p:nvSpPr>
            <p:cNvPr id="1050139" name="object 1442"/>
            <p:cNvSpPr/>
            <p:nvPr/>
          </p:nvSpPr>
          <p:spPr>
            <a:xfrm>
              <a:off x="1195069" y="5636259"/>
              <a:ext cx="7620" cy="786130"/>
            </a:xfrm>
            <a:custGeom>
              <a:avLst/>
              <a:ahLst/>
              <a:rect l="l" t="t" r="r" b="b"/>
              <a:pathLst>
                <a:path w="7619" h="786129">
                  <a:moveTo>
                    <a:pt x="1269" y="0"/>
                  </a:moveTo>
                  <a:lnTo>
                    <a:pt x="0" y="0"/>
                  </a:lnTo>
                  <a:lnTo>
                    <a:pt x="0" y="3809"/>
                  </a:lnTo>
                  <a:lnTo>
                    <a:pt x="3810" y="3809"/>
                  </a:lnTo>
                  <a:lnTo>
                    <a:pt x="3810" y="2539"/>
                  </a:lnTo>
                  <a:lnTo>
                    <a:pt x="2540" y="2539"/>
                  </a:lnTo>
                  <a:lnTo>
                    <a:pt x="2540" y="1269"/>
                  </a:lnTo>
                  <a:lnTo>
                    <a:pt x="1269" y="1269"/>
                  </a:lnTo>
                  <a:lnTo>
                    <a:pt x="1269" y="0"/>
                  </a:lnTo>
                  <a:close/>
                </a:path>
                <a:path w="7619" h="786129">
                  <a:moveTo>
                    <a:pt x="5080" y="3809"/>
                  </a:moveTo>
                  <a:lnTo>
                    <a:pt x="0" y="3809"/>
                  </a:lnTo>
                  <a:lnTo>
                    <a:pt x="0" y="6349"/>
                  </a:lnTo>
                  <a:lnTo>
                    <a:pt x="5080" y="6349"/>
                  </a:lnTo>
                  <a:lnTo>
                    <a:pt x="5080" y="3809"/>
                  </a:lnTo>
                  <a:close/>
                </a:path>
                <a:path w="7619" h="786129">
                  <a:moveTo>
                    <a:pt x="6350" y="6350"/>
                  </a:moveTo>
                  <a:lnTo>
                    <a:pt x="0" y="6350"/>
                  </a:lnTo>
                  <a:lnTo>
                    <a:pt x="0" y="10159"/>
                  </a:lnTo>
                  <a:lnTo>
                    <a:pt x="7620" y="10159"/>
                  </a:lnTo>
                  <a:lnTo>
                    <a:pt x="7620" y="7619"/>
                  </a:lnTo>
                  <a:lnTo>
                    <a:pt x="6350" y="7619"/>
                  </a:lnTo>
                  <a:lnTo>
                    <a:pt x="6350" y="6350"/>
                  </a:lnTo>
                  <a:close/>
                </a:path>
                <a:path w="7619" h="786129">
                  <a:moveTo>
                    <a:pt x="7620" y="10159"/>
                  </a:moveTo>
                  <a:lnTo>
                    <a:pt x="0" y="10159"/>
                  </a:lnTo>
                  <a:lnTo>
                    <a:pt x="0" y="16509"/>
                  </a:lnTo>
                  <a:lnTo>
                    <a:pt x="7620" y="16509"/>
                  </a:lnTo>
                  <a:lnTo>
                    <a:pt x="7620" y="10159"/>
                  </a:lnTo>
                  <a:close/>
                </a:path>
                <a:path w="7619" h="786129">
                  <a:moveTo>
                    <a:pt x="7620" y="16509"/>
                  </a:moveTo>
                  <a:lnTo>
                    <a:pt x="0" y="16509"/>
                  </a:lnTo>
                  <a:lnTo>
                    <a:pt x="0" y="25399"/>
                  </a:lnTo>
                  <a:lnTo>
                    <a:pt x="7620" y="25399"/>
                  </a:lnTo>
                  <a:lnTo>
                    <a:pt x="7620" y="16509"/>
                  </a:lnTo>
                  <a:close/>
                </a:path>
                <a:path w="7619" h="786129">
                  <a:moveTo>
                    <a:pt x="7620" y="25400"/>
                  </a:moveTo>
                  <a:lnTo>
                    <a:pt x="0" y="25400"/>
                  </a:lnTo>
                  <a:lnTo>
                    <a:pt x="0" y="31749"/>
                  </a:lnTo>
                  <a:lnTo>
                    <a:pt x="7620" y="31749"/>
                  </a:lnTo>
                  <a:lnTo>
                    <a:pt x="7620" y="25400"/>
                  </a:lnTo>
                  <a:close/>
                </a:path>
                <a:path w="7619" h="786129">
                  <a:moveTo>
                    <a:pt x="7620" y="31750"/>
                  </a:moveTo>
                  <a:lnTo>
                    <a:pt x="0" y="31750"/>
                  </a:lnTo>
                  <a:lnTo>
                    <a:pt x="0" y="38099"/>
                  </a:lnTo>
                  <a:lnTo>
                    <a:pt x="7620" y="38099"/>
                  </a:lnTo>
                  <a:lnTo>
                    <a:pt x="7620" y="31750"/>
                  </a:lnTo>
                  <a:close/>
                </a:path>
                <a:path w="7619" h="786129">
                  <a:moveTo>
                    <a:pt x="7620" y="38100"/>
                  </a:moveTo>
                  <a:lnTo>
                    <a:pt x="0" y="38100"/>
                  </a:lnTo>
                  <a:lnTo>
                    <a:pt x="0" y="44449"/>
                  </a:lnTo>
                  <a:lnTo>
                    <a:pt x="7620" y="44449"/>
                  </a:lnTo>
                  <a:lnTo>
                    <a:pt x="7620" y="38100"/>
                  </a:lnTo>
                  <a:close/>
                </a:path>
                <a:path w="7619" h="786129">
                  <a:moveTo>
                    <a:pt x="7620" y="44450"/>
                  </a:moveTo>
                  <a:lnTo>
                    <a:pt x="0" y="44450"/>
                  </a:lnTo>
                  <a:lnTo>
                    <a:pt x="0" y="48259"/>
                  </a:lnTo>
                  <a:lnTo>
                    <a:pt x="7620" y="48259"/>
                  </a:lnTo>
                  <a:lnTo>
                    <a:pt x="7620" y="44450"/>
                  </a:lnTo>
                  <a:close/>
                </a:path>
                <a:path w="7619" h="786129">
                  <a:moveTo>
                    <a:pt x="7620" y="48259"/>
                  </a:moveTo>
                  <a:lnTo>
                    <a:pt x="0" y="48259"/>
                  </a:lnTo>
                  <a:lnTo>
                    <a:pt x="0" y="67309"/>
                  </a:lnTo>
                  <a:lnTo>
                    <a:pt x="7620" y="67309"/>
                  </a:lnTo>
                  <a:lnTo>
                    <a:pt x="7620" y="48259"/>
                  </a:lnTo>
                  <a:close/>
                </a:path>
                <a:path w="7619" h="786129">
                  <a:moveTo>
                    <a:pt x="7620" y="67309"/>
                  </a:moveTo>
                  <a:lnTo>
                    <a:pt x="0" y="67309"/>
                  </a:lnTo>
                  <a:lnTo>
                    <a:pt x="0" y="69849"/>
                  </a:lnTo>
                  <a:lnTo>
                    <a:pt x="7620" y="69849"/>
                  </a:lnTo>
                  <a:lnTo>
                    <a:pt x="7620" y="67309"/>
                  </a:lnTo>
                  <a:close/>
                </a:path>
                <a:path w="7619" h="786129">
                  <a:moveTo>
                    <a:pt x="7620" y="69850"/>
                  </a:moveTo>
                  <a:lnTo>
                    <a:pt x="0" y="69850"/>
                  </a:lnTo>
                  <a:lnTo>
                    <a:pt x="0" y="73659"/>
                  </a:lnTo>
                  <a:lnTo>
                    <a:pt x="7620" y="73659"/>
                  </a:lnTo>
                  <a:lnTo>
                    <a:pt x="7620" y="69850"/>
                  </a:lnTo>
                  <a:close/>
                </a:path>
                <a:path w="7619" h="786129">
                  <a:moveTo>
                    <a:pt x="7620" y="73659"/>
                  </a:moveTo>
                  <a:lnTo>
                    <a:pt x="0" y="73659"/>
                  </a:lnTo>
                  <a:lnTo>
                    <a:pt x="0" y="80009"/>
                  </a:lnTo>
                  <a:lnTo>
                    <a:pt x="7620" y="80009"/>
                  </a:lnTo>
                  <a:lnTo>
                    <a:pt x="7620" y="73659"/>
                  </a:lnTo>
                  <a:close/>
                </a:path>
                <a:path w="7619" h="786129">
                  <a:moveTo>
                    <a:pt x="7620" y="80009"/>
                  </a:moveTo>
                  <a:lnTo>
                    <a:pt x="0" y="80009"/>
                  </a:lnTo>
                  <a:lnTo>
                    <a:pt x="0" y="86359"/>
                  </a:lnTo>
                  <a:lnTo>
                    <a:pt x="7620" y="86359"/>
                  </a:lnTo>
                  <a:lnTo>
                    <a:pt x="7620" y="80009"/>
                  </a:lnTo>
                  <a:close/>
                </a:path>
                <a:path w="7619" h="786129">
                  <a:moveTo>
                    <a:pt x="7620" y="86359"/>
                  </a:moveTo>
                  <a:lnTo>
                    <a:pt x="0" y="86359"/>
                  </a:lnTo>
                  <a:lnTo>
                    <a:pt x="0" y="92709"/>
                  </a:lnTo>
                  <a:lnTo>
                    <a:pt x="7620" y="92709"/>
                  </a:lnTo>
                  <a:lnTo>
                    <a:pt x="7620" y="86359"/>
                  </a:lnTo>
                  <a:close/>
                </a:path>
                <a:path w="7619" h="786129">
                  <a:moveTo>
                    <a:pt x="7620" y="92709"/>
                  </a:moveTo>
                  <a:lnTo>
                    <a:pt x="0" y="92709"/>
                  </a:lnTo>
                  <a:lnTo>
                    <a:pt x="0" y="95249"/>
                  </a:lnTo>
                  <a:lnTo>
                    <a:pt x="7620" y="95249"/>
                  </a:lnTo>
                  <a:lnTo>
                    <a:pt x="7620" y="92709"/>
                  </a:lnTo>
                  <a:close/>
                </a:path>
                <a:path w="7619" h="786129">
                  <a:moveTo>
                    <a:pt x="7620" y="95250"/>
                  </a:moveTo>
                  <a:lnTo>
                    <a:pt x="0" y="95250"/>
                  </a:lnTo>
                  <a:lnTo>
                    <a:pt x="0" y="99059"/>
                  </a:lnTo>
                  <a:lnTo>
                    <a:pt x="7620" y="99059"/>
                  </a:lnTo>
                  <a:lnTo>
                    <a:pt x="7620" y="95250"/>
                  </a:lnTo>
                  <a:close/>
                </a:path>
                <a:path w="7619" h="786129">
                  <a:moveTo>
                    <a:pt x="7620" y="99059"/>
                  </a:moveTo>
                  <a:lnTo>
                    <a:pt x="0" y="99059"/>
                  </a:lnTo>
                  <a:lnTo>
                    <a:pt x="0" y="105409"/>
                  </a:lnTo>
                  <a:lnTo>
                    <a:pt x="7620" y="105409"/>
                  </a:lnTo>
                  <a:lnTo>
                    <a:pt x="7620" y="99059"/>
                  </a:lnTo>
                  <a:close/>
                </a:path>
                <a:path w="7619" h="786129">
                  <a:moveTo>
                    <a:pt x="7620" y="105409"/>
                  </a:moveTo>
                  <a:lnTo>
                    <a:pt x="0" y="105409"/>
                  </a:lnTo>
                  <a:lnTo>
                    <a:pt x="0" y="107949"/>
                  </a:lnTo>
                  <a:lnTo>
                    <a:pt x="7620" y="107949"/>
                  </a:lnTo>
                  <a:lnTo>
                    <a:pt x="7620" y="105409"/>
                  </a:lnTo>
                  <a:close/>
                </a:path>
                <a:path w="7619" h="786129">
                  <a:moveTo>
                    <a:pt x="7620" y="107950"/>
                  </a:moveTo>
                  <a:lnTo>
                    <a:pt x="0" y="107950"/>
                  </a:lnTo>
                  <a:lnTo>
                    <a:pt x="0" y="111759"/>
                  </a:lnTo>
                  <a:lnTo>
                    <a:pt x="7620" y="111759"/>
                  </a:lnTo>
                  <a:lnTo>
                    <a:pt x="7620" y="107950"/>
                  </a:lnTo>
                  <a:close/>
                </a:path>
                <a:path w="7619" h="786129">
                  <a:moveTo>
                    <a:pt x="7620" y="111759"/>
                  </a:moveTo>
                  <a:lnTo>
                    <a:pt x="0" y="111759"/>
                  </a:lnTo>
                  <a:lnTo>
                    <a:pt x="0" y="120649"/>
                  </a:lnTo>
                  <a:lnTo>
                    <a:pt x="7620" y="120649"/>
                  </a:lnTo>
                  <a:lnTo>
                    <a:pt x="7620" y="111759"/>
                  </a:lnTo>
                  <a:close/>
                </a:path>
                <a:path w="7619" h="786129">
                  <a:moveTo>
                    <a:pt x="7620" y="120650"/>
                  </a:moveTo>
                  <a:lnTo>
                    <a:pt x="0" y="120650"/>
                  </a:lnTo>
                  <a:lnTo>
                    <a:pt x="0" y="126999"/>
                  </a:lnTo>
                  <a:lnTo>
                    <a:pt x="7620" y="126999"/>
                  </a:lnTo>
                  <a:lnTo>
                    <a:pt x="7620" y="120650"/>
                  </a:lnTo>
                  <a:close/>
                </a:path>
                <a:path w="7619" h="786129">
                  <a:moveTo>
                    <a:pt x="7620" y="127000"/>
                  </a:moveTo>
                  <a:lnTo>
                    <a:pt x="0" y="127000"/>
                  </a:lnTo>
                  <a:lnTo>
                    <a:pt x="0" y="130809"/>
                  </a:lnTo>
                  <a:lnTo>
                    <a:pt x="7620" y="130809"/>
                  </a:lnTo>
                  <a:lnTo>
                    <a:pt x="7620" y="127000"/>
                  </a:lnTo>
                  <a:close/>
                </a:path>
                <a:path w="7619" h="786129">
                  <a:moveTo>
                    <a:pt x="7620" y="130809"/>
                  </a:moveTo>
                  <a:lnTo>
                    <a:pt x="0" y="130809"/>
                  </a:lnTo>
                  <a:lnTo>
                    <a:pt x="0" y="139699"/>
                  </a:lnTo>
                  <a:lnTo>
                    <a:pt x="7620" y="139699"/>
                  </a:lnTo>
                  <a:lnTo>
                    <a:pt x="7620" y="130809"/>
                  </a:lnTo>
                  <a:close/>
                </a:path>
                <a:path w="7619" h="786129">
                  <a:moveTo>
                    <a:pt x="7620" y="139700"/>
                  </a:moveTo>
                  <a:lnTo>
                    <a:pt x="0" y="139700"/>
                  </a:lnTo>
                  <a:lnTo>
                    <a:pt x="0" y="143509"/>
                  </a:lnTo>
                  <a:lnTo>
                    <a:pt x="7620" y="143509"/>
                  </a:lnTo>
                  <a:lnTo>
                    <a:pt x="7620" y="139700"/>
                  </a:lnTo>
                  <a:close/>
                </a:path>
                <a:path w="7619" h="786129">
                  <a:moveTo>
                    <a:pt x="7620" y="143509"/>
                  </a:moveTo>
                  <a:lnTo>
                    <a:pt x="0" y="143509"/>
                  </a:lnTo>
                  <a:lnTo>
                    <a:pt x="0" y="168909"/>
                  </a:lnTo>
                  <a:lnTo>
                    <a:pt x="7620" y="168909"/>
                  </a:lnTo>
                  <a:lnTo>
                    <a:pt x="7620" y="143509"/>
                  </a:lnTo>
                  <a:close/>
                </a:path>
                <a:path w="7619" h="786129">
                  <a:moveTo>
                    <a:pt x="7620" y="168909"/>
                  </a:moveTo>
                  <a:lnTo>
                    <a:pt x="0" y="168909"/>
                  </a:lnTo>
                  <a:lnTo>
                    <a:pt x="0" y="171449"/>
                  </a:lnTo>
                  <a:lnTo>
                    <a:pt x="7620" y="171449"/>
                  </a:lnTo>
                  <a:lnTo>
                    <a:pt x="7620" y="168909"/>
                  </a:lnTo>
                  <a:close/>
                </a:path>
                <a:path w="7619" h="786129">
                  <a:moveTo>
                    <a:pt x="7620" y="171450"/>
                  </a:moveTo>
                  <a:lnTo>
                    <a:pt x="0" y="171450"/>
                  </a:lnTo>
                  <a:lnTo>
                    <a:pt x="0" y="177799"/>
                  </a:lnTo>
                  <a:lnTo>
                    <a:pt x="7620" y="177799"/>
                  </a:lnTo>
                  <a:lnTo>
                    <a:pt x="7620" y="171450"/>
                  </a:lnTo>
                  <a:close/>
                </a:path>
                <a:path w="7619" h="786129">
                  <a:moveTo>
                    <a:pt x="7620" y="177800"/>
                  </a:moveTo>
                  <a:lnTo>
                    <a:pt x="0" y="177800"/>
                  </a:lnTo>
                  <a:lnTo>
                    <a:pt x="0" y="181609"/>
                  </a:lnTo>
                  <a:lnTo>
                    <a:pt x="7620" y="181609"/>
                  </a:lnTo>
                  <a:lnTo>
                    <a:pt x="7620" y="177800"/>
                  </a:lnTo>
                  <a:close/>
                </a:path>
                <a:path w="7619" h="786129">
                  <a:moveTo>
                    <a:pt x="7620" y="181609"/>
                  </a:moveTo>
                  <a:lnTo>
                    <a:pt x="0" y="181609"/>
                  </a:lnTo>
                  <a:lnTo>
                    <a:pt x="0" y="185419"/>
                  </a:lnTo>
                  <a:lnTo>
                    <a:pt x="7620" y="185419"/>
                  </a:lnTo>
                  <a:lnTo>
                    <a:pt x="7620" y="181609"/>
                  </a:lnTo>
                  <a:close/>
                </a:path>
                <a:path w="7619" h="786129">
                  <a:moveTo>
                    <a:pt x="1269" y="340359"/>
                  </a:moveTo>
                  <a:lnTo>
                    <a:pt x="0" y="340359"/>
                  </a:lnTo>
                  <a:lnTo>
                    <a:pt x="0" y="349249"/>
                  </a:lnTo>
                  <a:lnTo>
                    <a:pt x="7620" y="349249"/>
                  </a:lnTo>
                  <a:lnTo>
                    <a:pt x="7620" y="345439"/>
                  </a:lnTo>
                  <a:lnTo>
                    <a:pt x="6350" y="345439"/>
                  </a:lnTo>
                  <a:lnTo>
                    <a:pt x="6350" y="344169"/>
                  </a:lnTo>
                  <a:lnTo>
                    <a:pt x="3810" y="344169"/>
                  </a:lnTo>
                  <a:lnTo>
                    <a:pt x="3810" y="342900"/>
                  </a:lnTo>
                  <a:lnTo>
                    <a:pt x="2540" y="342900"/>
                  </a:lnTo>
                  <a:lnTo>
                    <a:pt x="2540" y="341629"/>
                  </a:lnTo>
                  <a:lnTo>
                    <a:pt x="1269" y="341629"/>
                  </a:lnTo>
                  <a:lnTo>
                    <a:pt x="1269" y="340359"/>
                  </a:lnTo>
                  <a:close/>
                </a:path>
                <a:path w="7619" h="786129">
                  <a:moveTo>
                    <a:pt x="7620" y="349250"/>
                  </a:moveTo>
                  <a:lnTo>
                    <a:pt x="0" y="349250"/>
                  </a:lnTo>
                  <a:lnTo>
                    <a:pt x="0" y="353059"/>
                  </a:lnTo>
                  <a:lnTo>
                    <a:pt x="7620" y="353059"/>
                  </a:lnTo>
                  <a:lnTo>
                    <a:pt x="7620" y="349250"/>
                  </a:lnTo>
                  <a:close/>
                </a:path>
                <a:path w="7619" h="786129">
                  <a:moveTo>
                    <a:pt x="7620" y="353059"/>
                  </a:moveTo>
                  <a:lnTo>
                    <a:pt x="0" y="353059"/>
                  </a:lnTo>
                  <a:lnTo>
                    <a:pt x="0" y="355599"/>
                  </a:lnTo>
                  <a:lnTo>
                    <a:pt x="7620" y="355599"/>
                  </a:lnTo>
                  <a:lnTo>
                    <a:pt x="7620" y="353059"/>
                  </a:lnTo>
                  <a:close/>
                </a:path>
                <a:path w="7619" h="786129">
                  <a:moveTo>
                    <a:pt x="7620" y="355600"/>
                  </a:moveTo>
                  <a:lnTo>
                    <a:pt x="0" y="355600"/>
                  </a:lnTo>
                  <a:lnTo>
                    <a:pt x="0" y="359409"/>
                  </a:lnTo>
                  <a:lnTo>
                    <a:pt x="7620" y="359409"/>
                  </a:lnTo>
                  <a:lnTo>
                    <a:pt x="7620" y="355600"/>
                  </a:lnTo>
                  <a:close/>
                </a:path>
                <a:path w="7619" h="786129">
                  <a:moveTo>
                    <a:pt x="7620" y="359409"/>
                  </a:moveTo>
                  <a:lnTo>
                    <a:pt x="0" y="359409"/>
                  </a:lnTo>
                  <a:lnTo>
                    <a:pt x="0" y="361949"/>
                  </a:lnTo>
                  <a:lnTo>
                    <a:pt x="7620" y="361949"/>
                  </a:lnTo>
                  <a:lnTo>
                    <a:pt x="7620" y="359409"/>
                  </a:lnTo>
                  <a:close/>
                </a:path>
                <a:path w="7619" h="786129">
                  <a:moveTo>
                    <a:pt x="7620" y="361950"/>
                  </a:moveTo>
                  <a:lnTo>
                    <a:pt x="0" y="361950"/>
                  </a:lnTo>
                  <a:lnTo>
                    <a:pt x="0" y="368299"/>
                  </a:lnTo>
                  <a:lnTo>
                    <a:pt x="7620" y="368299"/>
                  </a:lnTo>
                  <a:lnTo>
                    <a:pt x="7620" y="361950"/>
                  </a:lnTo>
                  <a:close/>
                </a:path>
                <a:path w="7619" h="786129">
                  <a:moveTo>
                    <a:pt x="7620" y="368300"/>
                  </a:moveTo>
                  <a:lnTo>
                    <a:pt x="0" y="368300"/>
                  </a:lnTo>
                  <a:lnTo>
                    <a:pt x="0" y="372109"/>
                  </a:lnTo>
                  <a:lnTo>
                    <a:pt x="7620" y="372109"/>
                  </a:lnTo>
                  <a:lnTo>
                    <a:pt x="7620" y="368300"/>
                  </a:lnTo>
                  <a:close/>
                </a:path>
                <a:path w="7619" h="786129">
                  <a:moveTo>
                    <a:pt x="7620" y="372109"/>
                  </a:moveTo>
                  <a:lnTo>
                    <a:pt x="0" y="372109"/>
                  </a:lnTo>
                  <a:lnTo>
                    <a:pt x="0" y="374649"/>
                  </a:lnTo>
                  <a:lnTo>
                    <a:pt x="7620" y="374649"/>
                  </a:lnTo>
                  <a:lnTo>
                    <a:pt x="7620" y="372109"/>
                  </a:lnTo>
                  <a:close/>
                </a:path>
                <a:path w="7619" h="786129">
                  <a:moveTo>
                    <a:pt x="7620" y="374650"/>
                  </a:moveTo>
                  <a:lnTo>
                    <a:pt x="0" y="374650"/>
                  </a:lnTo>
                  <a:lnTo>
                    <a:pt x="0" y="378459"/>
                  </a:lnTo>
                  <a:lnTo>
                    <a:pt x="7620" y="378459"/>
                  </a:lnTo>
                  <a:lnTo>
                    <a:pt x="7620" y="374650"/>
                  </a:lnTo>
                  <a:close/>
                </a:path>
                <a:path w="7619" h="786129">
                  <a:moveTo>
                    <a:pt x="7620" y="378459"/>
                  </a:moveTo>
                  <a:lnTo>
                    <a:pt x="0" y="378459"/>
                  </a:lnTo>
                  <a:lnTo>
                    <a:pt x="0" y="380999"/>
                  </a:lnTo>
                  <a:lnTo>
                    <a:pt x="7620" y="380999"/>
                  </a:lnTo>
                  <a:lnTo>
                    <a:pt x="7620" y="378459"/>
                  </a:lnTo>
                  <a:close/>
                </a:path>
                <a:path w="7619" h="786129">
                  <a:moveTo>
                    <a:pt x="7620" y="381000"/>
                  </a:moveTo>
                  <a:lnTo>
                    <a:pt x="0" y="381000"/>
                  </a:lnTo>
                  <a:lnTo>
                    <a:pt x="0" y="387349"/>
                  </a:lnTo>
                  <a:lnTo>
                    <a:pt x="7620" y="387349"/>
                  </a:lnTo>
                  <a:lnTo>
                    <a:pt x="7620" y="381000"/>
                  </a:lnTo>
                  <a:close/>
                </a:path>
                <a:path w="7619" h="786129">
                  <a:moveTo>
                    <a:pt x="7620" y="387350"/>
                  </a:moveTo>
                  <a:lnTo>
                    <a:pt x="0" y="387350"/>
                  </a:lnTo>
                  <a:lnTo>
                    <a:pt x="0" y="393699"/>
                  </a:lnTo>
                  <a:lnTo>
                    <a:pt x="7620" y="393699"/>
                  </a:lnTo>
                  <a:lnTo>
                    <a:pt x="7620" y="387350"/>
                  </a:lnTo>
                  <a:close/>
                </a:path>
                <a:path w="7619" h="786129">
                  <a:moveTo>
                    <a:pt x="7620" y="393700"/>
                  </a:moveTo>
                  <a:lnTo>
                    <a:pt x="0" y="393700"/>
                  </a:lnTo>
                  <a:lnTo>
                    <a:pt x="0" y="397509"/>
                  </a:lnTo>
                  <a:lnTo>
                    <a:pt x="7620" y="397509"/>
                  </a:lnTo>
                  <a:lnTo>
                    <a:pt x="7620" y="393700"/>
                  </a:lnTo>
                  <a:close/>
                </a:path>
                <a:path w="7619" h="786129">
                  <a:moveTo>
                    <a:pt x="7620" y="397509"/>
                  </a:moveTo>
                  <a:lnTo>
                    <a:pt x="0" y="397509"/>
                  </a:lnTo>
                  <a:lnTo>
                    <a:pt x="0" y="403859"/>
                  </a:lnTo>
                  <a:lnTo>
                    <a:pt x="7620" y="403859"/>
                  </a:lnTo>
                  <a:lnTo>
                    <a:pt x="7620" y="397509"/>
                  </a:lnTo>
                  <a:close/>
                </a:path>
                <a:path w="7619" h="786129">
                  <a:moveTo>
                    <a:pt x="7620" y="403859"/>
                  </a:moveTo>
                  <a:lnTo>
                    <a:pt x="0" y="403859"/>
                  </a:lnTo>
                  <a:lnTo>
                    <a:pt x="0" y="406399"/>
                  </a:lnTo>
                  <a:lnTo>
                    <a:pt x="7620" y="406399"/>
                  </a:lnTo>
                  <a:lnTo>
                    <a:pt x="7620" y="403859"/>
                  </a:lnTo>
                  <a:close/>
                </a:path>
                <a:path w="7619" h="786129">
                  <a:moveTo>
                    <a:pt x="7620" y="552449"/>
                  </a:moveTo>
                  <a:lnTo>
                    <a:pt x="0" y="552449"/>
                  </a:lnTo>
                  <a:lnTo>
                    <a:pt x="0" y="566419"/>
                  </a:lnTo>
                  <a:lnTo>
                    <a:pt x="7620" y="566419"/>
                  </a:lnTo>
                  <a:lnTo>
                    <a:pt x="7620" y="552449"/>
                  </a:lnTo>
                  <a:close/>
                </a:path>
                <a:path w="7619" h="786129">
                  <a:moveTo>
                    <a:pt x="7620" y="546099"/>
                  </a:moveTo>
                  <a:lnTo>
                    <a:pt x="0" y="546099"/>
                  </a:lnTo>
                  <a:lnTo>
                    <a:pt x="0" y="551179"/>
                  </a:lnTo>
                  <a:lnTo>
                    <a:pt x="7620" y="551179"/>
                  </a:lnTo>
                  <a:lnTo>
                    <a:pt x="7620" y="546099"/>
                  </a:lnTo>
                  <a:close/>
                </a:path>
                <a:path w="7619" h="786129">
                  <a:moveTo>
                    <a:pt x="7620" y="539749"/>
                  </a:moveTo>
                  <a:lnTo>
                    <a:pt x="0" y="539749"/>
                  </a:lnTo>
                  <a:lnTo>
                    <a:pt x="0" y="544829"/>
                  </a:lnTo>
                  <a:lnTo>
                    <a:pt x="7620" y="544829"/>
                  </a:lnTo>
                  <a:lnTo>
                    <a:pt x="7620" y="539749"/>
                  </a:lnTo>
                  <a:close/>
                </a:path>
                <a:path w="7619" h="786129">
                  <a:moveTo>
                    <a:pt x="7620" y="533399"/>
                  </a:moveTo>
                  <a:lnTo>
                    <a:pt x="0" y="533399"/>
                  </a:lnTo>
                  <a:lnTo>
                    <a:pt x="0" y="538479"/>
                  </a:lnTo>
                  <a:lnTo>
                    <a:pt x="7620" y="538479"/>
                  </a:lnTo>
                  <a:lnTo>
                    <a:pt x="7620" y="533399"/>
                  </a:lnTo>
                  <a:close/>
                </a:path>
                <a:path w="7619" h="786129">
                  <a:moveTo>
                    <a:pt x="7620" y="527049"/>
                  </a:moveTo>
                  <a:lnTo>
                    <a:pt x="0" y="527049"/>
                  </a:lnTo>
                  <a:lnTo>
                    <a:pt x="0" y="532129"/>
                  </a:lnTo>
                  <a:lnTo>
                    <a:pt x="7620" y="532129"/>
                  </a:lnTo>
                  <a:lnTo>
                    <a:pt x="7620" y="527049"/>
                  </a:lnTo>
                  <a:close/>
                </a:path>
                <a:path w="7619" h="786129">
                  <a:moveTo>
                    <a:pt x="7620" y="520699"/>
                  </a:moveTo>
                  <a:lnTo>
                    <a:pt x="0" y="520699"/>
                  </a:lnTo>
                  <a:lnTo>
                    <a:pt x="0" y="525779"/>
                  </a:lnTo>
                  <a:lnTo>
                    <a:pt x="7620" y="525779"/>
                  </a:lnTo>
                  <a:lnTo>
                    <a:pt x="7620" y="520699"/>
                  </a:lnTo>
                  <a:close/>
                </a:path>
                <a:path w="7619" h="786129">
                  <a:moveTo>
                    <a:pt x="7620" y="514349"/>
                  </a:moveTo>
                  <a:lnTo>
                    <a:pt x="0" y="514349"/>
                  </a:lnTo>
                  <a:lnTo>
                    <a:pt x="0" y="519429"/>
                  </a:lnTo>
                  <a:lnTo>
                    <a:pt x="7620" y="519429"/>
                  </a:lnTo>
                  <a:lnTo>
                    <a:pt x="7620" y="514349"/>
                  </a:lnTo>
                  <a:close/>
                </a:path>
                <a:path w="7619" h="786129">
                  <a:moveTo>
                    <a:pt x="7620" y="507999"/>
                  </a:moveTo>
                  <a:lnTo>
                    <a:pt x="0" y="507999"/>
                  </a:lnTo>
                  <a:lnTo>
                    <a:pt x="0" y="513079"/>
                  </a:lnTo>
                  <a:lnTo>
                    <a:pt x="7620" y="513079"/>
                  </a:lnTo>
                  <a:lnTo>
                    <a:pt x="7620" y="507999"/>
                  </a:lnTo>
                  <a:close/>
                </a:path>
                <a:path w="7619" h="786129">
                  <a:moveTo>
                    <a:pt x="7620" y="501649"/>
                  </a:moveTo>
                  <a:lnTo>
                    <a:pt x="0" y="501649"/>
                  </a:lnTo>
                  <a:lnTo>
                    <a:pt x="0" y="506729"/>
                  </a:lnTo>
                  <a:lnTo>
                    <a:pt x="7620" y="506729"/>
                  </a:lnTo>
                  <a:lnTo>
                    <a:pt x="7620" y="501649"/>
                  </a:lnTo>
                  <a:close/>
                </a:path>
                <a:path w="7619" h="786129">
                  <a:moveTo>
                    <a:pt x="7620" y="495299"/>
                  </a:moveTo>
                  <a:lnTo>
                    <a:pt x="0" y="495299"/>
                  </a:lnTo>
                  <a:lnTo>
                    <a:pt x="0" y="500379"/>
                  </a:lnTo>
                  <a:lnTo>
                    <a:pt x="7620" y="500379"/>
                  </a:lnTo>
                  <a:lnTo>
                    <a:pt x="7620" y="495299"/>
                  </a:lnTo>
                  <a:close/>
                </a:path>
                <a:path w="7619" h="786129">
                  <a:moveTo>
                    <a:pt x="7620" y="488949"/>
                  </a:moveTo>
                  <a:lnTo>
                    <a:pt x="0" y="488949"/>
                  </a:lnTo>
                  <a:lnTo>
                    <a:pt x="0" y="494029"/>
                  </a:lnTo>
                  <a:lnTo>
                    <a:pt x="7620" y="494029"/>
                  </a:lnTo>
                  <a:lnTo>
                    <a:pt x="7620" y="488949"/>
                  </a:lnTo>
                  <a:close/>
                </a:path>
                <a:path w="7619" h="786129">
                  <a:moveTo>
                    <a:pt x="7620" y="482599"/>
                  </a:moveTo>
                  <a:lnTo>
                    <a:pt x="0" y="482599"/>
                  </a:lnTo>
                  <a:lnTo>
                    <a:pt x="0" y="487679"/>
                  </a:lnTo>
                  <a:lnTo>
                    <a:pt x="7620" y="487679"/>
                  </a:lnTo>
                  <a:lnTo>
                    <a:pt x="7620" y="482599"/>
                  </a:lnTo>
                  <a:close/>
                </a:path>
                <a:path w="7619" h="786129">
                  <a:moveTo>
                    <a:pt x="7620" y="476249"/>
                  </a:moveTo>
                  <a:lnTo>
                    <a:pt x="0" y="476249"/>
                  </a:lnTo>
                  <a:lnTo>
                    <a:pt x="0" y="481329"/>
                  </a:lnTo>
                  <a:lnTo>
                    <a:pt x="7620" y="481329"/>
                  </a:lnTo>
                  <a:lnTo>
                    <a:pt x="7620" y="476249"/>
                  </a:lnTo>
                  <a:close/>
                </a:path>
                <a:path w="7619" h="786129">
                  <a:moveTo>
                    <a:pt x="7620" y="469899"/>
                  </a:moveTo>
                  <a:lnTo>
                    <a:pt x="0" y="469899"/>
                  </a:lnTo>
                  <a:lnTo>
                    <a:pt x="0" y="474979"/>
                  </a:lnTo>
                  <a:lnTo>
                    <a:pt x="7620" y="474979"/>
                  </a:lnTo>
                  <a:lnTo>
                    <a:pt x="7620" y="469899"/>
                  </a:lnTo>
                  <a:close/>
                </a:path>
                <a:path w="7619" h="786129">
                  <a:moveTo>
                    <a:pt x="7620" y="463549"/>
                  </a:moveTo>
                  <a:lnTo>
                    <a:pt x="0" y="463549"/>
                  </a:lnTo>
                  <a:lnTo>
                    <a:pt x="0" y="468629"/>
                  </a:lnTo>
                  <a:lnTo>
                    <a:pt x="7620" y="468629"/>
                  </a:lnTo>
                  <a:lnTo>
                    <a:pt x="7620" y="463549"/>
                  </a:lnTo>
                  <a:close/>
                </a:path>
                <a:path w="7619" h="786129">
                  <a:moveTo>
                    <a:pt x="7620" y="457199"/>
                  </a:moveTo>
                  <a:lnTo>
                    <a:pt x="0" y="457199"/>
                  </a:lnTo>
                  <a:lnTo>
                    <a:pt x="0" y="462279"/>
                  </a:lnTo>
                  <a:lnTo>
                    <a:pt x="7620" y="462279"/>
                  </a:lnTo>
                  <a:lnTo>
                    <a:pt x="7620" y="457199"/>
                  </a:lnTo>
                  <a:close/>
                </a:path>
                <a:path w="7619" h="786129">
                  <a:moveTo>
                    <a:pt x="7620" y="450849"/>
                  </a:moveTo>
                  <a:lnTo>
                    <a:pt x="0" y="450849"/>
                  </a:lnTo>
                  <a:lnTo>
                    <a:pt x="0" y="455929"/>
                  </a:lnTo>
                  <a:lnTo>
                    <a:pt x="7620" y="455929"/>
                  </a:lnTo>
                  <a:lnTo>
                    <a:pt x="7620" y="450849"/>
                  </a:lnTo>
                  <a:close/>
                </a:path>
                <a:path w="7619" h="786129">
                  <a:moveTo>
                    <a:pt x="7620" y="444499"/>
                  </a:moveTo>
                  <a:lnTo>
                    <a:pt x="0" y="444499"/>
                  </a:lnTo>
                  <a:lnTo>
                    <a:pt x="0" y="449579"/>
                  </a:lnTo>
                  <a:lnTo>
                    <a:pt x="7620" y="449579"/>
                  </a:lnTo>
                  <a:lnTo>
                    <a:pt x="7620" y="444499"/>
                  </a:lnTo>
                  <a:close/>
                </a:path>
                <a:path w="7619" h="786129">
                  <a:moveTo>
                    <a:pt x="7620" y="438149"/>
                  </a:moveTo>
                  <a:lnTo>
                    <a:pt x="0" y="438149"/>
                  </a:lnTo>
                  <a:lnTo>
                    <a:pt x="0" y="443229"/>
                  </a:lnTo>
                  <a:lnTo>
                    <a:pt x="7620" y="443229"/>
                  </a:lnTo>
                  <a:lnTo>
                    <a:pt x="7620" y="438149"/>
                  </a:lnTo>
                  <a:close/>
                </a:path>
                <a:path w="7619" h="786129">
                  <a:moveTo>
                    <a:pt x="7620" y="431799"/>
                  </a:moveTo>
                  <a:lnTo>
                    <a:pt x="0" y="431799"/>
                  </a:lnTo>
                  <a:lnTo>
                    <a:pt x="0" y="436879"/>
                  </a:lnTo>
                  <a:lnTo>
                    <a:pt x="7620" y="436879"/>
                  </a:lnTo>
                  <a:lnTo>
                    <a:pt x="7620" y="431799"/>
                  </a:lnTo>
                  <a:close/>
                </a:path>
                <a:path w="7619" h="786129">
                  <a:moveTo>
                    <a:pt x="7620" y="425449"/>
                  </a:moveTo>
                  <a:lnTo>
                    <a:pt x="0" y="425449"/>
                  </a:lnTo>
                  <a:lnTo>
                    <a:pt x="0" y="430529"/>
                  </a:lnTo>
                  <a:lnTo>
                    <a:pt x="7620" y="430529"/>
                  </a:lnTo>
                  <a:lnTo>
                    <a:pt x="7620" y="425449"/>
                  </a:lnTo>
                  <a:close/>
                </a:path>
                <a:path w="7619" h="786129">
                  <a:moveTo>
                    <a:pt x="7620" y="419099"/>
                  </a:moveTo>
                  <a:lnTo>
                    <a:pt x="0" y="419099"/>
                  </a:lnTo>
                  <a:lnTo>
                    <a:pt x="0" y="424180"/>
                  </a:lnTo>
                  <a:lnTo>
                    <a:pt x="7620" y="424180"/>
                  </a:lnTo>
                  <a:lnTo>
                    <a:pt x="7620" y="419099"/>
                  </a:lnTo>
                  <a:close/>
                </a:path>
                <a:path w="7619" h="786129">
                  <a:moveTo>
                    <a:pt x="7620" y="412749"/>
                  </a:moveTo>
                  <a:lnTo>
                    <a:pt x="0" y="412749"/>
                  </a:lnTo>
                  <a:lnTo>
                    <a:pt x="0" y="417830"/>
                  </a:lnTo>
                  <a:lnTo>
                    <a:pt x="7620" y="417830"/>
                  </a:lnTo>
                  <a:lnTo>
                    <a:pt x="7620" y="412749"/>
                  </a:lnTo>
                  <a:close/>
                </a:path>
                <a:path w="7619" h="786129">
                  <a:moveTo>
                    <a:pt x="7620" y="407669"/>
                  </a:moveTo>
                  <a:lnTo>
                    <a:pt x="0" y="407669"/>
                  </a:lnTo>
                  <a:lnTo>
                    <a:pt x="0" y="411479"/>
                  </a:lnTo>
                  <a:lnTo>
                    <a:pt x="7620" y="411479"/>
                  </a:lnTo>
                  <a:lnTo>
                    <a:pt x="7620" y="407669"/>
                  </a:lnTo>
                  <a:close/>
                </a:path>
                <a:path w="7619" h="786129">
                  <a:moveTo>
                    <a:pt x="3810" y="781049"/>
                  </a:moveTo>
                  <a:lnTo>
                    <a:pt x="0" y="781049"/>
                  </a:lnTo>
                  <a:lnTo>
                    <a:pt x="0" y="786129"/>
                  </a:lnTo>
                  <a:lnTo>
                    <a:pt x="1270" y="786129"/>
                  </a:lnTo>
                  <a:lnTo>
                    <a:pt x="1270" y="783589"/>
                  </a:lnTo>
                  <a:lnTo>
                    <a:pt x="2540" y="783589"/>
                  </a:lnTo>
                  <a:lnTo>
                    <a:pt x="2540" y="782319"/>
                  </a:lnTo>
                  <a:lnTo>
                    <a:pt x="3810" y="782319"/>
                  </a:lnTo>
                  <a:lnTo>
                    <a:pt x="3810" y="781049"/>
                  </a:lnTo>
                  <a:close/>
                </a:path>
                <a:path w="7619" h="786129">
                  <a:moveTo>
                    <a:pt x="7620" y="774699"/>
                  </a:moveTo>
                  <a:lnTo>
                    <a:pt x="0" y="774699"/>
                  </a:lnTo>
                  <a:lnTo>
                    <a:pt x="0" y="779779"/>
                  </a:lnTo>
                  <a:lnTo>
                    <a:pt x="6350" y="779779"/>
                  </a:lnTo>
                  <a:lnTo>
                    <a:pt x="6350" y="781049"/>
                  </a:lnTo>
                  <a:lnTo>
                    <a:pt x="7620" y="781049"/>
                  </a:lnTo>
                  <a:lnTo>
                    <a:pt x="7620" y="774699"/>
                  </a:lnTo>
                  <a:close/>
                </a:path>
                <a:path w="7619" h="786129">
                  <a:moveTo>
                    <a:pt x="7620" y="768349"/>
                  </a:moveTo>
                  <a:lnTo>
                    <a:pt x="0" y="768349"/>
                  </a:lnTo>
                  <a:lnTo>
                    <a:pt x="0" y="773429"/>
                  </a:lnTo>
                  <a:lnTo>
                    <a:pt x="7620" y="773429"/>
                  </a:lnTo>
                  <a:lnTo>
                    <a:pt x="7620" y="768349"/>
                  </a:lnTo>
                  <a:close/>
                </a:path>
                <a:path w="7619" h="786129">
                  <a:moveTo>
                    <a:pt x="7620" y="762000"/>
                  </a:moveTo>
                  <a:lnTo>
                    <a:pt x="0" y="762000"/>
                  </a:lnTo>
                  <a:lnTo>
                    <a:pt x="0" y="767079"/>
                  </a:lnTo>
                  <a:lnTo>
                    <a:pt x="7620" y="767079"/>
                  </a:lnTo>
                  <a:lnTo>
                    <a:pt x="7620" y="762000"/>
                  </a:lnTo>
                  <a:close/>
                </a:path>
                <a:path w="7619" h="786129">
                  <a:moveTo>
                    <a:pt x="7620" y="755649"/>
                  </a:moveTo>
                  <a:lnTo>
                    <a:pt x="0" y="755649"/>
                  </a:lnTo>
                  <a:lnTo>
                    <a:pt x="0" y="760729"/>
                  </a:lnTo>
                  <a:lnTo>
                    <a:pt x="7620" y="760729"/>
                  </a:lnTo>
                  <a:lnTo>
                    <a:pt x="7620" y="755649"/>
                  </a:lnTo>
                  <a:close/>
                </a:path>
                <a:path w="7619" h="786129">
                  <a:moveTo>
                    <a:pt x="7620" y="749299"/>
                  </a:moveTo>
                  <a:lnTo>
                    <a:pt x="0" y="749299"/>
                  </a:lnTo>
                  <a:lnTo>
                    <a:pt x="0" y="754379"/>
                  </a:lnTo>
                  <a:lnTo>
                    <a:pt x="7620" y="754379"/>
                  </a:lnTo>
                  <a:lnTo>
                    <a:pt x="7620" y="749299"/>
                  </a:lnTo>
                  <a:close/>
                </a:path>
                <a:path w="7619" h="786129">
                  <a:moveTo>
                    <a:pt x="7620" y="742949"/>
                  </a:moveTo>
                  <a:lnTo>
                    <a:pt x="0" y="742949"/>
                  </a:lnTo>
                  <a:lnTo>
                    <a:pt x="0" y="748029"/>
                  </a:lnTo>
                  <a:lnTo>
                    <a:pt x="7620" y="748029"/>
                  </a:lnTo>
                  <a:lnTo>
                    <a:pt x="7620" y="742949"/>
                  </a:lnTo>
                  <a:close/>
                </a:path>
                <a:path w="7619" h="786129">
                  <a:moveTo>
                    <a:pt x="7620" y="736600"/>
                  </a:moveTo>
                  <a:lnTo>
                    <a:pt x="0" y="736600"/>
                  </a:lnTo>
                  <a:lnTo>
                    <a:pt x="0" y="741679"/>
                  </a:lnTo>
                  <a:lnTo>
                    <a:pt x="7620" y="741679"/>
                  </a:lnTo>
                  <a:lnTo>
                    <a:pt x="7620" y="736600"/>
                  </a:lnTo>
                  <a:close/>
                </a:path>
                <a:path w="7619" h="786129">
                  <a:moveTo>
                    <a:pt x="7620" y="730249"/>
                  </a:moveTo>
                  <a:lnTo>
                    <a:pt x="0" y="730249"/>
                  </a:lnTo>
                  <a:lnTo>
                    <a:pt x="0" y="735329"/>
                  </a:lnTo>
                  <a:lnTo>
                    <a:pt x="7620" y="735329"/>
                  </a:lnTo>
                  <a:lnTo>
                    <a:pt x="7620" y="730249"/>
                  </a:lnTo>
                  <a:close/>
                </a:path>
                <a:path w="7619" h="786129">
                  <a:moveTo>
                    <a:pt x="7620" y="723899"/>
                  </a:moveTo>
                  <a:lnTo>
                    <a:pt x="0" y="723899"/>
                  </a:lnTo>
                  <a:lnTo>
                    <a:pt x="0" y="728979"/>
                  </a:lnTo>
                  <a:lnTo>
                    <a:pt x="7620" y="728979"/>
                  </a:lnTo>
                  <a:lnTo>
                    <a:pt x="7620" y="723899"/>
                  </a:lnTo>
                  <a:close/>
                </a:path>
                <a:path w="7619" h="786129">
                  <a:moveTo>
                    <a:pt x="7620" y="717549"/>
                  </a:moveTo>
                  <a:lnTo>
                    <a:pt x="0" y="717549"/>
                  </a:lnTo>
                  <a:lnTo>
                    <a:pt x="0" y="722629"/>
                  </a:lnTo>
                  <a:lnTo>
                    <a:pt x="7620" y="722629"/>
                  </a:lnTo>
                  <a:lnTo>
                    <a:pt x="7620" y="717549"/>
                  </a:lnTo>
                  <a:close/>
                </a:path>
                <a:path w="7619" h="786129">
                  <a:moveTo>
                    <a:pt x="7620" y="711199"/>
                  </a:moveTo>
                  <a:lnTo>
                    <a:pt x="0" y="711199"/>
                  </a:lnTo>
                  <a:lnTo>
                    <a:pt x="0" y="716279"/>
                  </a:lnTo>
                  <a:lnTo>
                    <a:pt x="7620" y="716279"/>
                  </a:lnTo>
                  <a:lnTo>
                    <a:pt x="7620" y="711199"/>
                  </a:lnTo>
                  <a:close/>
                </a:path>
                <a:path w="7619" h="786129">
                  <a:moveTo>
                    <a:pt x="7620" y="704849"/>
                  </a:moveTo>
                  <a:lnTo>
                    <a:pt x="0" y="704849"/>
                  </a:lnTo>
                  <a:lnTo>
                    <a:pt x="0" y="709929"/>
                  </a:lnTo>
                  <a:lnTo>
                    <a:pt x="7620" y="709929"/>
                  </a:lnTo>
                  <a:lnTo>
                    <a:pt x="7620" y="704849"/>
                  </a:lnTo>
                  <a:close/>
                </a:path>
                <a:path w="7619" h="786129">
                  <a:moveTo>
                    <a:pt x="7620" y="698499"/>
                  </a:moveTo>
                  <a:lnTo>
                    <a:pt x="0" y="698499"/>
                  </a:lnTo>
                  <a:lnTo>
                    <a:pt x="0" y="703579"/>
                  </a:lnTo>
                  <a:lnTo>
                    <a:pt x="7620" y="703579"/>
                  </a:lnTo>
                  <a:lnTo>
                    <a:pt x="7620" y="698499"/>
                  </a:lnTo>
                  <a:close/>
                </a:path>
                <a:path w="7619" h="786129">
                  <a:moveTo>
                    <a:pt x="7620" y="692149"/>
                  </a:moveTo>
                  <a:lnTo>
                    <a:pt x="0" y="692149"/>
                  </a:lnTo>
                  <a:lnTo>
                    <a:pt x="0" y="697230"/>
                  </a:lnTo>
                  <a:lnTo>
                    <a:pt x="7620" y="697230"/>
                  </a:lnTo>
                  <a:lnTo>
                    <a:pt x="7620" y="692149"/>
                  </a:lnTo>
                  <a:close/>
                </a:path>
                <a:path w="7619" h="786129">
                  <a:moveTo>
                    <a:pt x="7620" y="685799"/>
                  </a:moveTo>
                  <a:lnTo>
                    <a:pt x="0" y="685799"/>
                  </a:lnTo>
                  <a:lnTo>
                    <a:pt x="0" y="690879"/>
                  </a:lnTo>
                  <a:lnTo>
                    <a:pt x="7620" y="690879"/>
                  </a:lnTo>
                  <a:lnTo>
                    <a:pt x="7620" y="685799"/>
                  </a:lnTo>
                  <a:close/>
                </a:path>
                <a:path w="7619" h="786129">
                  <a:moveTo>
                    <a:pt x="7620" y="679449"/>
                  </a:moveTo>
                  <a:lnTo>
                    <a:pt x="0" y="679449"/>
                  </a:lnTo>
                  <a:lnTo>
                    <a:pt x="0" y="684529"/>
                  </a:lnTo>
                  <a:lnTo>
                    <a:pt x="7620" y="684529"/>
                  </a:lnTo>
                  <a:lnTo>
                    <a:pt x="7620" y="679449"/>
                  </a:lnTo>
                  <a:close/>
                </a:path>
                <a:path w="7619" h="786129">
                  <a:moveTo>
                    <a:pt x="7620" y="673099"/>
                  </a:moveTo>
                  <a:lnTo>
                    <a:pt x="0" y="673099"/>
                  </a:lnTo>
                  <a:lnTo>
                    <a:pt x="0" y="678179"/>
                  </a:lnTo>
                  <a:lnTo>
                    <a:pt x="7620" y="678179"/>
                  </a:lnTo>
                  <a:lnTo>
                    <a:pt x="7620" y="673099"/>
                  </a:lnTo>
                  <a:close/>
                </a:path>
                <a:path w="7619" h="786129">
                  <a:moveTo>
                    <a:pt x="7620" y="666749"/>
                  </a:moveTo>
                  <a:lnTo>
                    <a:pt x="0" y="666749"/>
                  </a:lnTo>
                  <a:lnTo>
                    <a:pt x="0" y="671829"/>
                  </a:lnTo>
                  <a:lnTo>
                    <a:pt x="7620" y="671829"/>
                  </a:lnTo>
                  <a:lnTo>
                    <a:pt x="7620" y="666749"/>
                  </a:lnTo>
                  <a:close/>
                </a:path>
                <a:path w="7619" h="786129">
                  <a:moveTo>
                    <a:pt x="7620" y="660399"/>
                  </a:moveTo>
                  <a:lnTo>
                    <a:pt x="0" y="660399"/>
                  </a:lnTo>
                  <a:lnTo>
                    <a:pt x="0" y="665479"/>
                  </a:lnTo>
                  <a:lnTo>
                    <a:pt x="7620" y="665479"/>
                  </a:lnTo>
                  <a:lnTo>
                    <a:pt x="7620" y="660399"/>
                  </a:lnTo>
                  <a:close/>
                </a:path>
                <a:path w="7619" h="786129">
                  <a:moveTo>
                    <a:pt x="7620" y="654049"/>
                  </a:moveTo>
                  <a:lnTo>
                    <a:pt x="0" y="654049"/>
                  </a:lnTo>
                  <a:lnTo>
                    <a:pt x="0" y="659130"/>
                  </a:lnTo>
                  <a:lnTo>
                    <a:pt x="7620" y="659130"/>
                  </a:lnTo>
                  <a:lnTo>
                    <a:pt x="7620" y="654049"/>
                  </a:lnTo>
                  <a:close/>
                </a:path>
                <a:path w="7619" h="786129">
                  <a:moveTo>
                    <a:pt x="7620" y="647699"/>
                  </a:moveTo>
                  <a:lnTo>
                    <a:pt x="0" y="647699"/>
                  </a:lnTo>
                  <a:lnTo>
                    <a:pt x="0" y="652779"/>
                  </a:lnTo>
                  <a:lnTo>
                    <a:pt x="7620" y="652779"/>
                  </a:lnTo>
                  <a:lnTo>
                    <a:pt x="7620" y="647699"/>
                  </a:lnTo>
                  <a:close/>
                </a:path>
                <a:path w="7619" h="786129">
                  <a:moveTo>
                    <a:pt x="7620" y="641349"/>
                  </a:moveTo>
                  <a:lnTo>
                    <a:pt x="0" y="641349"/>
                  </a:lnTo>
                  <a:lnTo>
                    <a:pt x="0" y="646429"/>
                  </a:lnTo>
                  <a:lnTo>
                    <a:pt x="7620" y="646429"/>
                  </a:lnTo>
                  <a:lnTo>
                    <a:pt x="7620" y="641349"/>
                  </a:lnTo>
                  <a:close/>
                </a:path>
                <a:path w="7619" h="786129">
                  <a:moveTo>
                    <a:pt x="7620" y="634999"/>
                  </a:moveTo>
                  <a:lnTo>
                    <a:pt x="0" y="634999"/>
                  </a:lnTo>
                  <a:lnTo>
                    <a:pt x="0" y="640079"/>
                  </a:lnTo>
                  <a:lnTo>
                    <a:pt x="7620" y="640079"/>
                  </a:lnTo>
                  <a:lnTo>
                    <a:pt x="7620" y="634999"/>
                  </a:lnTo>
                  <a:close/>
                </a:path>
                <a:path w="7619" h="786129">
                  <a:moveTo>
                    <a:pt x="7620" y="628649"/>
                  </a:moveTo>
                  <a:lnTo>
                    <a:pt x="0" y="628649"/>
                  </a:lnTo>
                  <a:lnTo>
                    <a:pt x="0" y="633730"/>
                  </a:lnTo>
                  <a:lnTo>
                    <a:pt x="7620" y="633730"/>
                  </a:lnTo>
                  <a:lnTo>
                    <a:pt x="7620" y="628649"/>
                  </a:lnTo>
                  <a:close/>
                </a:path>
                <a:path w="7619" h="786129">
                  <a:moveTo>
                    <a:pt x="7620" y="621029"/>
                  </a:moveTo>
                  <a:lnTo>
                    <a:pt x="0" y="621029"/>
                  </a:lnTo>
                  <a:lnTo>
                    <a:pt x="0" y="627379"/>
                  </a:lnTo>
                  <a:lnTo>
                    <a:pt x="7620" y="627379"/>
                  </a:lnTo>
                  <a:lnTo>
                    <a:pt x="7620" y="621029"/>
                  </a:lnTo>
                  <a:close/>
                </a:path>
                <a:path w="7619" h="786129">
                  <a:moveTo>
                    <a:pt x="7620" y="615949"/>
                  </a:moveTo>
                  <a:lnTo>
                    <a:pt x="0" y="615949"/>
                  </a:lnTo>
                  <a:lnTo>
                    <a:pt x="0" y="619759"/>
                  </a:lnTo>
                  <a:lnTo>
                    <a:pt x="7620" y="619759"/>
                  </a:lnTo>
                  <a:lnTo>
                    <a:pt x="7620" y="615949"/>
                  </a:lnTo>
                  <a:close/>
                </a:path>
                <a:path w="7619" h="786129">
                  <a:moveTo>
                    <a:pt x="7620" y="608329"/>
                  </a:moveTo>
                  <a:lnTo>
                    <a:pt x="0" y="608329"/>
                  </a:lnTo>
                  <a:lnTo>
                    <a:pt x="0" y="614679"/>
                  </a:lnTo>
                  <a:lnTo>
                    <a:pt x="7620" y="614679"/>
                  </a:lnTo>
                  <a:lnTo>
                    <a:pt x="7620" y="608329"/>
                  </a:lnTo>
                  <a:close/>
                </a:path>
                <a:path w="7619" h="786129">
                  <a:moveTo>
                    <a:pt x="7620" y="603249"/>
                  </a:moveTo>
                  <a:lnTo>
                    <a:pt x="0" y="603249"/>
                  </a:lnTo>
                  <a:lnTo>
                    <a:pt x="0" y="607059"/>
                  </a:lnTo>
                  <a:lnTo>
                    <a:pt x="7620" y="607059"/>
                  </a:lnTo>
                  <a:lnTo>
                    <a:pt x="7620" y="603249"/>
                  </a:lnTo>
                  <a:close/>
                </a:path>
                <a:path w="7619" h="786129">
                  <a:moveTo>
                    <a:pt x="7620" y="582929"/>
                  </a:moveTo>
                  <a:lnTo>
                    <a:pt x="0" y="582929"/>
                  </a:lnTo>
                  <a:lnTo>
                    <a:pt x="0" y="601979"/>
                  </a:lnTo>
                  <a:lnTo>
                    <a:pt x="7620" y="601979"/>
                  </a:lnTo>
                  <a:lnTo>
                    <a:pt x="7620" y="582929"/>
                  </a:lnTo>
                  <a:close/>
                </a:path>
                <a:path w="7619" h="786129">
                  <a:moveTo>
                    <a:pt x="7620" y="577849"/>
                  </a:moveTo>
                  <a:lnTo>
                    <a:pt x="0" y="577849"/>
                  </a:lnTo>
                  <a:lnTo>
                    <a:pt x="0" y="581659"/>
                  </a:lnTo>
                  <a:lnTo>
                    <a:pt x="7620" y="581659"/>
                  </a:lnTo>
                  <a:lnTo>
                    <a:pt x="7620" y="577849"/>
                  </a:lnTo>
                  <a:close/>
                </a:path>
                <a:path w="7619" h="786129">
                  <a:moveTo>
                    <a:pt x="7620" y="571499"/>
                  </a:moveTo>
                  <a:lnTo>
                    <a:pt x="0" y="571499"/>
                  </a:lnTo>
                  <a:lnTo>
                    <a:pt x="0" y="576579"/>
                  </a:lnTo>
                  <a:lnTo>
                    <a:pt x="7620" y="576579"/>
                  </a:lnTo>
                  <a:lnTo>
                    <a:pt x="7620" y="571499"/>
                  </a:lnTo>
                  <a:close/>
                </a:path>
                <a:path w="7619" h="786129">
                  <a:moveTo>
                    <a:pt x="7620" y="567689"/>
                  </a:moveTo>
                  <a:lnTo>
                    <a:pt x="0" y="567689"/>
                  </a:lnTo>
                  <a:lnTo>
                    <a:pt x="0" y="570229"/>
                  </a:lnTo>
                  <a:lnTo>
                    <a:pt x="7620" y="570229"/>
                  </a:lnTo>
                  <a:lnTo>
                    <a:pt x="7620" y="567689"/>
                  </a:lnTo>
                  <a:close/>
                </a:path>
              </a:pathLst>
            </a:custGeom>
            <a:solidFill>
              <a:srgbClr val="8300EE"/>
            </a:solidFill>
          </p:spPr>
          <p:txBody>
            <a:bodyPr bIns="0" lIns="0" rIns="0" rtlCol="0" tIns="0" wrap="square"/>
            <a:p/>
          </p:txBody>
        </p:sp>
        <p:sp>
          <p:nvSpPr>
            <p:cNvPr id="1050140" name="object 1443"/>
            <p:cNvSpPr/>
            <p:nvPr/>
          </p:nvSpPr>
          <p:spPr>
            <a:xfrm>
              <a:off x="1187450" y="5626099"/>
              <a:ext cx="7620" cy="802640"/>
            </a:xfrm>
            <a:custGeom>
              <a:avLst/>
              <a:ahLst/>
              <a:rect l="l" t="t" r="r" b="b"/>
              <a:pathLst>
                <a:path w="7619" h="802639">
                  <a:moveTo>
                    <a:pt x="1269" y="0"/>
                  </a:moveTo>
                  <a:lnTo>
                    <a:pt x="0" y="0"/>
                  </a:lnTo>
                  <a:lnTo>
                    <a:pt x="0" y="1269"/>
                  </a:lnTo>
                  <a:lnTo>
                    <a:pt x="1269" y="1269"/>
                  </a:lnTo>
                  <a:lnTo>
                    <a:pt x="1269" y="0"/>
                  </a:lnTo>
                  <a:close/>
                </a:path>
                <a:path w="7619" h="802639">
                  <a:moveTo>
                    <a:pt x="2539" y="1270"/>
                  </a:moveTo>
                  <a:lnTo>
                    <a:pt x="0" y="1270"/>
                  </a:lnTo>
                  <a:lnTo>
                    <a:pt x="0" y="7619"/>
                  </a:lnTo>
                  <a:lnTo>
                    <a:pt x="6350" y="7619"/>
                  </a:lnTo>
                  <a:lnTo>
                    <a:pt x="6350" y="6350"/>
                  </a:lnTo>
                  <a:lnTo>
                    <a:pt x="5080" y="6350"/>
                  </a:lnTo>
                  <a:lnTo>
                    <a:pt x="5080" y="5080"/>
                  </a:lnTo>
                  <a:lnTo>
                    <a:pt x="3809" y="5080"/>
                  </a:lnTo>
                  <a:lnTo>
                    <a:pt x="3809" y="2540"/>
                  </a:lnTo>
                  <a:lnTo>
                    <a:pt x="2539" y="2540"/>
                  </a:lnTo>
                  <a:lnTo>
                    <a:pt x="2539" y="1270"/>
                  </a:lnTo>
                  <a:close/>
                </a:path>
                <a:path w="7619" h="802639">
                  <a:moveTo>
                    <a:pt x="7619" y="7620"/>
                  </a:moveTo>
                  <a:lnTo>
                    <a:pt x="0" y="7620"/>
                  </a:lnTo>
                  <a:lnTo>
                    <a:pt x="0" y="10159"/>
                  </a:lnTo>
                  <a:lnTo>
                    <a:pt x="7619" y="10159"/>
                  </a:lnTo>
                  <a:lnTo>
                    <a:pt x="7619" y="7620"/>
                  </a:lnTo>
                  <a:close/>
                </a:path>
                <a:path w="7619" h="802639">
                  <a:moveTo>
                    <a:pt x="7619" y="10160"/>
                  </a:moveTo>
                  <a:lnTo>
                    <a:pt x="0" y="10160"/>
                  </a:lnTo>
                  <a:lnTo>
                    <a:pt x="0" y="13969"/>
                  </a:lnTo>
                  <a:lnTo>
                    <a:pt x="7619" y="13969"/>
                  </a:lnTo>
                  <a:lnTo>
                    <a:pt x="7619" y="10160"/>
                  </a:lnTo>
                  <a:close/>
                </a:path>
                <a:path w="7619" h="802639">
                  <a:moveTo>
                    <a:pt x="7619" y="13970"/>
                  </a:moveTo>
                  <a:lnTo>
                    <a:pt x="0" y="13970"/>
                  </a:lnTo>
                  <a:lnTo>
                    <a:pt x="0" y="16509"/>
                  </a:lnTo>
                  <a:lnTo>
                    <a:pt x="7619" y="16509"/>
                  </a:lnTo>
                  <a:lnTo>
                    <a:pt x="7619" y="13970"/>
                  </a:lnTo>
                  <a:close/>
                </a:path>
                <a:path w="7619" h="802639">
                  <a:moveTo>
                    <a:pt x="7619" y="16510"/>
                  </a:moveTo>
                  <a:lnTo>
                    <a:pt x="0" y="16510"/>
                  </a:lnTo>
                  <a:lnTo>
                    <a:pt x="0" y="20319"/>
                  </a:lnTo>
                  <a:lnTo>
                    <a:pt x="7619" y="20319"/>
                  </a:lnTo>
                  <a:lnTo>
                    <a:pt x="7619" y="16510"/>
                  </a:lnTo>
                  <a:close/>
                </a:path>
                <a:path w="7619" h="802639">
                  <a:moveTo>
                    <a:pt x="7619" y="20320"/>
                  </a:moveTo>
                  <a:lnTo>
                    <a:pt x="0" y="20320"/>
                  </a:lnTo>
                  <a:lnTo>
                    <a:pt x="0" y="26669"/>
                  </a:lnTo>
                  <a:lnTo>
                    <a:pt x="7619" y="26669"/>
                  </a:lnTo>
                  <a:lnTo>
                    <a:pt x="7619" y="20320"/>
                  </a:lnTo>
                  <a:close/>
                </a:path>
                <a:path w="7619" h="802639">
                  <a:moveTo>
                    <a:pt x="7619" y="26670"/>
                  </a:moveTo>
                  <a:lnTo>
                    <a:pt x="0" y="26670"/>
                  </a:lnTo>
                  <a:lnTo>
                    <a:pt x="0" y="35559"/>
                  </a:lnTo>
                  <a:lnTo>
                    <a:pt x="7619" y="35559"/>
                  </a:lnTo>
                  <a:lnTo>
                    <a:pt x="7619" y="26670"/>
                  </a:lnTo>
                  <a:close/>
                </a:path>
                <a:path w="7619" h="802639">
                  <a:moveTo>
                    <a:pt x="7619" y="35560"/>
                  </a:moveTo>
                  <a:lnTo>
                    <a:pt x="0" y="35560"/>
                  </a:lnTo>
                  <a:lnTo>
                    <a:pt x="0" y="41909"/>
                  </a:lnTo>
                  <a:lnTo>
                    <a:pt x="7619" y="41909"/>
                  </a:lnTo>
                  <a:lnTo>
                    <a:pt x="7619" y="35560"/>
                  </a:lnTo>
                  <a:close/>
                </a:path>
                <a:path w="7619" h="802639">
                  <a:moveTo>
                    <a:pt x="7619" y="41910"/>
                  </a:moveTo>
                  <a:lnTo>
                    <a:pt x="0" y="41910"/>
                  </a:lnTo>
                  <a:lnTo>
                    <a:pt x="0" y="48259"/>
                  </a:lnTo>
                  <a:lnTo>
                    <a:pt x="7619" y="48259"/>
                  </a:lnTo>
                  <a:lnTo>
                    <a:pt x="7619" y="41910"/>
                  </a:lnTo>
                  <a:close/>
                </a:path>
                <a:path w="7619" h="802639">
                  <a:moveTo>
                    <a:pt x="7619" y="48260"/>
                  </a:moveTo>
                  <a:lnTo>
                    <a:pt x="0" y="48260"/>
                  </a:lnTo>
                  <a:lnTo>
                    <a:pt x="0" y="54609"/>
                  </a:lnTo>
                  <a:lnTo>
                    <a:pt x="7619" y="54609"/>
                  </a:lnTo>
                  <a:lnTo>
                    <a:pt x="7619" y="48260"/>
                  </a:lnTo>
                  <a:close/>
                </a:path>
                <a:path w="7619" h="802639">
                  <a:moveTo>
                    <a:pt x="7619" y="54610"/>
                  </a:moveTo>
                  <a:lnTo>
                    <a:pt x="0" y="54610"/>
                  </a:lnTo>
                  <a:lnTo>
                    <a:pt x="0" y="58419"/>
                  </a:lnTo>
                  <a:lnTo>
                    <a:pt x="7619" y="58419"/>
                  </a:lnTo>
                  <a:lnTo>
                    <a:pt x="7619" y="54610"/>
                  </a:lnTo>
                  <a:close/>
                </a:path>
                <a:path w="7619" h="802639">
                  <a:moveTo>
                    <a:pt x="7619" y="58420"/>
                  </a:moveTo>
                  <a:lnTo>
                    <a:pt x="0" y="58420"/>
                  </a:lnTo>
                  <a:lnTo>
                    <a:pt x="0" y="77469"/>
                  </a:lnTo>
                  <a:lnTo>
                    <a:pt x="7619" y="77469"/>
                  </a:lnTo>
                  <a:lnTo>
                    <a:pt x="7619" y="58420"/>
                  </a:lnTo>
                  <a:close/>
                </a:path>
                <a:path w="7619" h="802639">
                  <a:moveTo>
                    <a:pt x="7619" y="77470"/>
                  </a:moveTo>
                  <a:lnTo>
                    <a:pt x="0" y="77470"/>
                  </a:lnTo>
                  <a:lnTo>
                    <a:pt x="0" y="80009"/>
                  </a:lnTo>
                  <a:lnTo>
                    <a:pt x="7619" y="80009"/>
                  </a:lnTo>
                  <a:lnTo>
                    <a:pt x="7619" y="77470"/>
                  </a:lnTo>
                  <a:close/>
                </a:path>
                <a:path w="7619" h="802639">
                  <a:moveTo>
                    <a:pt x="7619" y="80010"/>
                  </a:moveTo>
                  <a:lnTo>
                    <a:pt x="0" y="80010"/>
                  </a:lnTo>
                  <a:lnTo>
                    <a:pt x="0" y="83819"/>
                  </a:lnTo>
                  <a:lnTo>
                    <a:pt x="7619" y="83819"/>
                  </a:lnTo>
                  <a:lnTo>
                    <a:pt x="7619" y="80010"/>
                  </a:lnTo>
                  <a:close/>
                </a:path>
                <a:path w="7619" h="802639">
                  <a:moveTo>
                    <a:pt x="7619" y="83820"/>
                  </a:moveTo>
                  <a:lnTo>
                    <a:pt x="0" y="83820"/>
                  </a:lnTo>
                  <a:lnTo>
                    <a:pt x="0" y="90169"/>
                  </a:lnTo>
                  <a:lnTo>
                    <a:pt x="7619" y="90169"/>
                  </a:lnTo>
                  <a:lnTo>
                    <a:pt x="7619" y="83820"/>
                  </a:lnTo>
                  <a:close/>
                </a:path>
                <a:path w="7619" h="802639">
                  <a:moveTo>
                    <a:pt x="7619" y="90170"/>
                  </a:moveTo>
                  <a:lnTo>
                    <a:pt x="0" y="90170"/>
                  </a:lnTo>
                  <a:lnTo>
                    <a:pt x="0" y="96519"/>
                  </a:lnTo>
                  <a:lnTo>
                    <a:pt x="7619" y="96519"/>
                  </a:lnTo>
                  <a:lnTo>
                    <a:pt x="7619" y="90170"/>
                  </a:lnTo>
                  <a:close/>
                </a:path>
                <a:path w="7619" h="802639">
                  <a:moveTo>
                    <a:pt x="7619" y="96520"/>
                  </a:moveTo>
                  <a:lnTo>
                    <a:pt x="0" y="96520"/>
                  </a:lnTo>
                  <a:lnTo>
                    <a:pt x="0" y="102869"/>
                  </a:lnTo>
                  <a:lnTo>
                    <a:pt x="7619" y="102869"/>
                  </a:lnTo>
                  <a:lnTo>
                    <a:pt x="7619" y="96520"/>
                  </a:lnTo>
                  <a:close/>
                </a:path>
                <a:path w="7619" h="802639">
                  <a:moveTo>
                    <a:pt x="7619" y="102870"/>
                  </a:moveTo>
                  <a:lnTo>
                    <a:pt x="0" y="102870"/>
                  </a:lnTo>
                  <a:lnTo>
                    <a:pt x="0" y="105409"/>
                  </a:lnTo>
                  <a:lnTo>
                    <a:pt x="7619" y="105409"/>
                  </a:lnTo>
                  <a:lnTo>
                    <a:pt x="7619" y="102870"/>
                  </a:lnTo>
                  <a:close/>
                </a:path>
                <a:path w="7619" h="802639">
                  <a:moveTo>
                    <a:pt x="7619" y="105410"/>
                  </a:moveTo>
                  <a:lnTo>
                    <a:pt x="0" y="105410"/>
                  </a:lnTo>
                  <a:lnTo>
                    <a:pt x="0" y="109219"/>
                  </a:lnTo>
                  <a:lnTo>
                    <a:pt x="7619" y="109219"/>
                  </a:lnTo>
                  <a:lnTo>
                    <a:pt x="7619" y="105410"/>
                  </a:lnTo>
                  <a:close/>
                </a:path>
                <a:path w="7619" h="802639">
                  <a:moveTo>
                    <a:pt x="7619" y="109220"/>
                  </a:moveTo>
                  <a:lnTo>
                    <a:pt x="0" y="109220"/>
                  </a:lnTo>
                  <a:lnTo>
                    <a:pt x="0" y="115569"/>
                  </a:lnTo>
                  <a:lnTo>
                    <a:pt x="7619" y="115569"/>
                  </a:lnTo>
                  <a:lnTo>
                    <a:pt x="7619" y="109220"/>
                  </a:lnTo>
                  <a:close/>
                </a:path>
                <a:path w="7619" h="802639">
                  <a:moveTo>
                    <a:pt x="7619" y="115570"/>
                  </a:moveTo>
                  <a:lnTo>
                    <a:pt x="0" y="115570"/>
                  </a:lnTo>
                  <a:lnTo>
                    <a:pt x="0" y="118109"/>
                  </a:lnTo>
                  <a:lnTo>
                    <a:pt x="7619" y="118109"/>
                  </a:lnTo>
                  <a:lnTo>
                    <a:pt x="7619" y="115570"/>
                  </a:lnTo>
                  <a:close/>
                </a:path>
                <a:path w="7619" h="802639">
                  <a:moveTo>
                    <a:pt x="7619" y="118110"/>
                  </a:moveTo>
                  <a:lnTo>
                    <a:pt x="0" y="118110"/>
                  </a:lnTo>
                  <a:lnTo>
                    <a:pt x="0" y="121919"/>
                  </a:lnTo>
                  <a:lnTo>
                    <a:pt x="7619" y="121919"/>
                  </a:lnTo>
                  <a:lnTo>
                    <a:pt x="7619" y="118110"/>
                  </a:lnTo>
                  <a:close/>
                </a:path>
                <a:path w="7619" h="802639">
                  <a:moveTo>
                    <a:pt x="7619" y="121920"/>
                  </a:moveTo>
                  <a:lnTo>
                    <a:pt x="0" y="121920"/>
                  </a:lnTo>
                  <a:lnTo>
                    <a:pt x="0" y="130809"/>
                  </a:lnTo>
                  <a:lnTo>
                    <a:pt x="7619" y="130809"/>
                  </a:lnTo>
                  <a:lnTo>
                    <a:pt x="7619" y="121920"/>
                  </a:lnTo>
                  <a:close/>
                </a:path>
                <a:path w="7619" h="802639">
                  <a:moveTo>
                    <a:pt x="7619" y="130810"/>
                  </a:moveTo>
                  <a:lnTo>
                    <a:pt x="0" y="130810"/>
                  </a:lnTo>
                  <a:lnTo>
                    <a:pt x="0" y="137159"/>
                  </a:lnTo>
                  <a:lnTo>
                    <a:pt x="7619" y="137159"/>
                  </a:lnTo>
                  <a:lnTo>
                    <a:pt x="7619" y="130810"/>
                  </a:lnTo>
                  <a:close/>
                </a:path>
                <a:path w="7619" h="802639">
                  <a:moveTo>
                    <a:pt x="7619" y="137160"/>
                  </a:moveTo>
                  <a:lnTo>
                    <a:pt x="0" y="137160"/>
                  </a:lnTo>
                  <a:lnTo>
                    <a:pt x="0" y="140969"/>
                  </a:lnTo>
                  <a:lnTo>
                    <a:pt x="7619" y="140969"/>
                  </a:lnTo>
                  <a:lnTo>
                    <a:pt x="7619" y="137160"/>
                  </a:lnTo>
                  <a:close/>
                </a:path>
                <a:path w="7619" h="802639">
                  <a:moveTo>
                    <a:pt x="7619" y="140970"/>
                  </a:moveTo>
                  <a:lnTo>
                    <a:pt x="0" y="140970"/>
                  </a:lnTo>
                  <a:lnTo>
                    <a:pt x="0" y="149859"/>
                  </a:lnTo>
                  <a:lnTo>
                    <a:pt x="7619" y="149859"/>
                  </a:lnTo>
                  <a:lnTo>
                    <a:pt x="7619" y="140970"/>
                  </a:lnTo>
                  <a:close/>
                </a:path>
                <a:path w="7619" h="802639">
                  <a:moveTo>
                    <a:pt x="7619" y="149860"/>
                  </a:moveTo>
                  <a:lnTo>
                    <a:pt x="0" y="149860"/>
                  </a:lnTo>
                  <a:lnTo>
                    <a:pt x="0" y="153669"/>
                  </a:lnTo>
                  <a:lnTo>
                    <a:pt x="7619" y="153669"/>
                  </a:lnTo>
                  <a:lnTo>
                    <a:pt x="7619" y="149860"/>
                  </a:lnTo>
                  <a:close/>
                </a:path>
                <a:path w="7619" h="802639">
                  <a:moveTo>
                    <a:pt x="7619" y="153670"/>
                  </a:moveTo>
                  <a:lnTo>
                    <a:pt x="0" y="153670"/>
                  </a:lnTo>
                  <a:lnTo>
                    <a:pt x="0" y="179069"/>
                  </a:lnTo>
                  <a:lnTo>
                    <a:pt x="7619" y="179069"/>
                  </a:lnTo>
                  <a:lnTo>
                    <a:pt x="7619" y="153670"/>
                  </a:lnTo>
                  <a:close/>
                </a:path>
                <a:path w="7619" h="802639">
                  <a:moveTo>
                    <a:pt x="7619" y="179070"/>
                  </a:moveTo>
                  <a:lnTo>
                    <a:pt x="0" y="179070"/>
                  </a:lnTo>
                  <a:lnTo>
                    <a:pt x="0" y="181609"/>
                  </a:lnTo>
                  <a:lnTo>
                    <a:pt x="7619" y="181609"/>
                  </a:lnTo>
                  <a:lnTo>
                    <a:pt x="7619" y="179070"/>
                  </a:lnTo>
                  <a:close/>
                </a:path>
                <a:path w="7619" h="802639">
                  <a:moveTo>
                    <a:pt x="7619" y="181610"/>
                  </a:moveTo>
                  <a:lnTo>
                    <a:pt x="0" y="181610"/>
                  </a:lnTo>
                  <a:lnTo>
                    <a:pt x="0" y="187959"/>
                  </a:lnTo>
                  <a:lnTo>
                    <a:pt x="7619" y="187959"/>
                  </a:lnTo>
                  <a:lnTo>
                    <a:pt x="7619" y="181610"/>
                  </a:lnTo>
                  <a:close/>
                </a:path>
                <a:path w="7619" h="802639">
                  <a:moveTo>
                    <a:pt x="7619" y="187960"/>
                  </a:moveTo>
                  <a:lnTo>
                    <a:pt x="0" y="187960"/>
                  </a:lnTo>
                  <a:lnTo>
                    <a:pt x="0" y="191769"/>
                  </a:lnTo>
                  <a:lnTo>
                    <a:pt x="7619" y="191769"/>
                  </a:lnTo>
                  <a:lnTo>
                    <a:pt x="7619" y="187960"/>
                  </a:lnTo>
                  <a:close/>
                </a:path>
                <a:path w="7619" h="802639">
                  <a:moveTo>
                    <a:pt x="7619" y="191770"/>
                  </a:moveTo>
                  <a:lnTo>
                    <a:pt x="0" y="191770"/>
                  </a:lnTo>
                  <a:lnTo>
                    <a:pt x="0" y="195580"/>
                  </a:lnTo>
                  <a:lnTo>
                    <a:pt x="7619" y="195580"/>
                  </a:lnTo>
                  <a:lnTo>
                    <a:pt x="7619" y="191770"/>
                  </a:lnTo>
                  <a:close/>
                </a:path>
                <a:path w="7619" h="802639">
                  <a:moveTo>
                    <a:pt x="2539" y="345440"/>
                  </a:moveTo>
                  <a:lnTo>
                    <a:pt x="0" y="345440"/>
                  </a:lnTo>
                  <a:lnTo>
                    <a:pt x="0" y="346709"/>
                  </a:lnTo>
                  <a:lnTo>
                    <a:pt x="2539" y="346709"/>
                  </a:lnTo>
                  <a:lnTo>
                    <a:pt x="2539" y="345440"/>
                  </a:lnTo>
                  <a:close/>
                </a:path>
                <a:path w="7619" h="802639">
                  <a:moveTo>
                    <a:pt x="3809" y="346710"/>
                  </a:moveTo>
                  <a:lnTo>
                    <a:pt x="0" y="346710"/>
                  </a:lnTo>
                  <a:lnTo>
                    <a:pt x="0" y="359409"/>
                  </a:lnTo>
                  <a:lnTo>
                    <a:pt x="7619" y="359409"/>
                  </a:lnTo>
                  <a:lnTo>
                    <a:pt x="7619" y="349250"/>
                  </a:lnTo>
                  <a:lnTo>
                    <a:pt x="5080" y="349250"/>
                  </a:lnTo>
                  <a:lnTo>
                    <a:pt x="5080" y="347980"/>
                  </a:lnTo>
                  <a:lnTo>
                    <a:pt x="3809" y="347980"/>
                  </a:lnTo>
                  <a:lnTo>
                    <a:pt x="3809" y="346710"/>
                  </a:lnTo>
                  <a:close/>
                </a:path>
                <a:path w="7619" h="802639">
                  <a:moveTo>
                    <a:pt x="7619" y="359410"/>
                  </a:moveTo>
                  <a:lnTo>
                    <a:pt x="0" y="359410"/>
                  </a:lnTo>
                  <a:lnTo>
                    <a:pt x="0" y="363219"/>
                  </a:lnTo>
                  <a:lnTo>
                    <a:pt x="7619" y="363219"/>
                  </a:lnTo>
                  <a:lnTo>
                    <a:pt x="7619" y="359410"/>
                  </a:lnTo>
                  <a:close/>
                </a:path>
                <a:path w="7619" h="802639">
                  <a:moveTo>
                    <a:pt x="7619" y="363220"/>
                  </a:moveTo>
                  <a:lnTo>
                    <a:pt x="0" y="363220"/>
                  </a:lnTo>
                  <a:lnTo>
                    <a:pt x="0" y="365759"/>
                  </a:lnTo>
                  <a:lnTo>
                    <a:pt x="7619" y="365759"/>
                  </a:lnTo>
                  <a:lnTo>
                    <a:pt x="7619" y="363220"/>
                  </a:lnTo>
                  <a:close/>
                </a:path>
                <a:path w="7619" h="802639">
                  <a:moveTo>
                    <a:pt x="7619" y="365760"/>
                  </a:moveTo>
                  <a:lnTo>
                    <a:pt x="0" y="365760"/>
                  </a:lnTo>
                  <a:lnTo>
                    <a:pt x="0" y="369569"/>
                  </a:lnTo>
                  <a:lnTo>
                    <a:pt x="7619" y="369569"/>
                  </a:lnTo>
                  <a:lnTo>
                    <a:pt x="7619" y="365760"/>
                  </a:lnTo>
                  <a:close/>
                </a:path>
                <a:path w="7619" h="802639">
                  <a:moveTo>
                    <a:pt x="7619" y="369570"/>
                  </a:moveTo>
                  <a:lnTo>
                    <a:pt x="0" y="369570"/>
                  </a:lnTo>
                  <a:lnTo>
                    <a:pt x="0" y="372109"/>
                  </a:lnTo>
                  <a:lnTo>
                    <a:pt x="7619" y="372109"/>
                  </a:lnTo>
                  <a:lnTo>
                    <a:pt x="7619" y="369570"/>
                  </a:lnTo>
                  <a:close/>
                </a:path>
                <a:path w="7619" h="802639">
                  <a:moveTo>
                    <a:pt x="7619" y="372110"/>
                  </a:moveTo>
                  <a:lnTo>
                    <a:pt x="0" y="372110"/>
                  </a:lnTo>
                  <a:lnTo>
                    <a:pt x="0" y="378459"/>
                  </a:lnTo>
                  <a:lnTo>
                    <a:pt x="7619" y="378459"/>
                  </a:lnTo>
                  <a:lnTo>
                    <a:pt x="7619" y="372110"/>
                  </a:lnTo>
                  <a:close/>
                </a:path>
                <a:path w="7619" h="802639">
                  <a:moveTo>
                    <a:pt x="7619" y="378460"/>
                  </a:moveTo>
                  <a:lnTo>
                    <a:pt x="0" y="378460"/>
                  </a:lnTo>
                  <a:lnTo>
                    <a:pt x="0" y="382269"/>
                  </a:lnTo>
                  <a:lnTo>
                    <a:pt x="7619" y="382269"/>
                  </a:lnTo>
                  <a:lnTo>
                    <a:pt x="7619" y="378460"/>
                  </a:lnTo>
                  <a:close/>
                </a:path>
                <a:path w="7619" h="802639">
                  <a:moveTo>
                    <a:pt x="7619" y="382270"/>
                  </a:moveTo>
                  <a:lnTo>
                    <a:pt x="0" y="382270"/>
                  </a:lnTo>
                  <a:lnTo>
                    <a:pt x="0" y="384809"/>
                  </a:lnTo>
                  <a:lnTo>
                    <a:pt x="7619" y="384809"/>
                  </a:lnTo>
                  <a:lnTo>
                    <a:pt x="7619" y="382270"/>
                  </a:lnTo>
                  <a:close/>
                </a:path>
                <a:path w="7619" h="802639">
                  <a:moveTo>
                    <a:pt x="7619" y="384810"/>
                  </a:moveTo>
                  <a:lnTo>
                    <a:pt x="0" y="384810"/>
                  </a:lnTo>
                  <a:lnTo>
                    <a:pt x="0" y="388619"/>
                  </a:lnTo>
                  <a:lnTo>
                    <a:pt x="7619" y="388619"/>
                  </a:lnTo>
                  <a:lnTo>
                    <a:pt x="7619" y="384810"/>
                  </a:lnTo>
                  <a:close/>
                </a:path>
                <a:path w="7619" h="802639">
                  <a:moveTo>
                    <a:pt x="7619" y="388620"/>
                  </a:moveTo>
                  <a:lnTo>
                    <a:pt x="0" y="388620"/>
                  </a:lnTo>
                  <a:lnTo>
                    <a:pt x="0" y="391159"/>
                  </a:lnTo>
                  <a:lnTo>
                    <a:pt x="7619" y="391159"/>
                  </a:lnTo>
                  <a:lnTo>
                    <a:pt x="7619" y="388620"/>
                  </a:lnTo>
                  <a:close/>
                </a:path>
                <a:path w="7619" h="802639">
                  <a:moveTo>
                    <a:pt x="7619" y="391160"/>
                  </a:moveTo>
                  <a:lnTo>
                    <a:pt x="0" y="391160"/>
                  </a:lnTo>
                  <a:lnTo>
                    <a:pt x="0" y="397509"/>
                  </a:lnTo>
                  <a:lnTo>
                    <a:pt x="7619" y="397509"/>
                  </a:lnTo>
                  <a:lnTo>
                    <a:pt x="7619" y="391160"/>
                  </a:lnTo>
                  <a:close/>
                </a:path>
                <a:path w="7619" h="802639">
                  <a:moveTo>
                    <a:pt x="7619" y="397510"/>
                  </a:moveTo>
                  <a:lnTo>
                    <a:pt x="0" y="397510"/>
                  </a:lnTo>
                  <a:lnTo>
                    <a:pt x="0" y="403859"/>
                  </a:lnTo>
                  <a:lnTo>
                    <a:pt x="7619" y="403859"/>
                  </a:lnTo>
                  <a:lnTo>
                    <a:pt x="7619" y="397510"/>
                  </a:lnTo>
                  <a:close/>
                </a:path>
                <a:path w="7619" h="802639">
                  <a:moveTo>
                    <a:pt x="7619" y="403860"/>
                  </a:moveTo>
                  <a:lnTo>
                    <a:pt x="0" y="403860"/>
                  </a:lnTo>
                  <a:lnTo>
                    <a:pt x="0" y="407669"/>
                  </a:lnTo>
                  <a:lnTo>
                    <a:pt x="7619" y="407669"/>
                  </a:lnTo>
                  <a:lnTo>
                    <a:pt x="7619" y="403860"/>
                  </a:lnTo>
                  <a:close/>
                </a:path>
                <a:path w="7619" h="802639">
                  <a:moveTo>
                    <a:pt x="7619" y="407670"/>
                  </a:moveTo>
                  <a:lnTo>
                    <a:pt x="0" y="407670"/>
                  </a:lnTo>
                  <a:lnTo>
                    <a:pt x="0" y="414019"/>
                  </a:lnTo>
                  <a:lnTo>
                    <a:pt x="7619" y="414019"/>
                  </a:lnTo>
                  <a:lnTo>
                    <a:pt x="7619" y="407670"/>
                  </a:lnTo>
                  <a:close/>
                </a:path>
                <a:path w="7619" h="802639">
                  <a:moveTo>
                    <a:pt x="7619" y="414020"/>
                  </a:moveTo>
                  <a:lnTo>
                    <a:pt x="0" y="414020"/>
                  </a:lnTo>
                  <a:lnTo>
                    <a:pt x="0" y="416559"/>
                  </a:lnTo>
                  <a:lnTo>
                    <a:pt x="7619" y="416559"/>
                  </a:lnTo>
                  <a:lnTo>
                    <a:pt x="7619" y="414020"/>
                  </a:lnTo>
                  <a:close/>
                </a:path>
                <a:path w="7619" h="802639">
                  <a:moveTo>
                    <a:pt x="7619" y="562610"/>
                  </a:moveTo>
                  <a:lnTo>
                    <a:pt x="0" y="562610"/>
                  </a:lnTo>
                  <a:lnTo>
                    <a:pt x="0" y="576580"/>
                  </a:lnTo>
                  <a:lnTo>
                    <a:pt x="7619" y="576580"/>
                  </a:lnTo>
                  <a:lnTo>
                    <a:pt x="7619" y="562610"/>
                  </a:lnTo>
                  <a:close/>
                </a:path>
                <a:path w="7619" h="802639">
                  <a:moveTo>
                    <a:pt x="7619" y="556260"/>
                  </a:moveTo>
                  <a:lnTo>
                    <a:pt x="0" y="556260"/>
                  </a:lnTo>
                  <a:lnTo>
                    <a:pt x="0" y="561339"/>
                  </a:lnTo>
                  <a:lnTo>
                    <a:pt x="7619" y="561339"/>
                  </a:lnTo>
                  <a:lnTo>
                    <a:pt x="7619" y="556260"/>
                  </a:lnTo>
                  <a:close/>
                </a:path>
                <a:path w="7619" h="802639">
                  <a:moveTo>
                    <a:pt x="7619" y="549910"/>
                  </a:moveTo>
                  <a:lnTo>
                    <a:pt x="0" y="549910"/>
                  </a:lnTo>
                  <a:lnTo>
                    <a:pt x="0" y="554990"/>
                  </a:lnTo>
                  <a:lnTo>
                    <a:pt x="7619" y="554990"/>
                  </a:lnTo>
                  <a:lnTo>
                    <a:pt x="7619" y="549910"/>
                  </a:lnTo>
                  <a:close/>
                </a:path>
                <a:path w="7619" h="802639">
                  <a:moveTo>
                    <a:pt x="7619" y="543560"/>
                  </a:moveTo>
                  <a:lnTo>
                    <a:pt x="0" y="543560"/>
                  </a:lnTo>
                  <a:lnTo>
                    <a:pt x="0" y="548640"/>
                  </a:lnTo>
                  <a:lnTo>
                    <a:pt x="7619" y="548640"/>
                  </a:lnTo>
                  <a:lnTo>
                    <a:pt x="7619" y="543560"/>
                  </a:lnTo>
                  <a:close/>
                </a:path>
                <a:path w="7619" h="802639">
                  <a:moveTo>
                    <a:pt x="7619" y="537210"/>
                  </a:moveTo>
                  <a:lnTo>
                    <a:pt x="0" y="537210"/>
                  </a:lnTo>
                  <a:lnTo>
                    <a:pt x="0" y="542290"/>
                  </a:lnTo>
                  <a:lnTo>
                    <a:pt x="7619" y="542290"/>
                  </a:lnTo>
                  <a:lnTo>
                    <a:pt x="7619" y="537210"/>
                  </a:lnTo>
                  <a:close/>
                </a:path>
                <a:path w="7619" h="802639">
                  <a:moveTo>
                    <a:pt x="7619" y="530860"/>
                  </a:moveTo>
                  <a:lnTo>
                    <a:pt x="0" y="530860"/>
                  </a:lnTo>
                  <a:lnTo>
                    <a:pt x="0" y="535940"/>
                  </a:lnTo>
                  <a:lnTo>
                    <a:pt x="7619" y="535940"/>
                  </a:lnTo>
                  <a:lnTo>
                    <a:pt x="7619" y="530860"/>
                  </a:lnTo>
                  <a:close/>
                </a:path>
                <a:path w="7619" h="802639">
                  <a:moveTo>
                    <a:pt x="7619" y="524510"/>
                  </a:moveTo>
                  <a:lnTo>
                    <a:pt x="0" y="524510"/>
                  </a:lnTo>
                  <a:lnTo>
                    <a:pt x="0" y="529590"/>
                  </a:lnTo>
                  <a:lnTo>
                    <a:pt x="7619" y="529590"/>
                  </a:lnTo>
                  <a:lnTo>
                    <a:pt x="7619" y="524510"/>
                  </a:lnTo>
                  <a:close/>
                </a:path>
                <a:path w="7619" h="802639">
                  <a:moveTo>
                    <a:pt x="7619" y="518160"/>
                  </a:moveTo>
                  <a:lnTo>
                    <a:pt x="0" y="518160"/>
                  </a:lnTo>
                  <a:lnTo>
                    <a:pt x="0" y="523239"/>
                  </a:lnTo>
                  <a:lnTo>
                    <a:pt x="7619" y="523239"/>
                  </a:lnTo>
                  <a:lnTo>
                    <a:pt x="7619" y="518160"/>
                  </a:lnTo>
                  <a:close/>
                </a:path>
                <a:path w="7619" h="802639">
                  <a:moveTo>
                    <a:pt x="7619" y="511809"/>
                  </a:moveTo>
                  <a:lnTo>
                    <a:pt x="0" y="511809"/>
                  </a:lnTo>
                  <a:lnTo>
                    <a:pt x="0" y="516890"/>
                  </a:lnTo>
                  <a:lnTo>
                    <a:pt x="7619" y="516890"/>
                  </a:lnTo>
                  <a:lnTo>
                    <a:pt x="7619" y="511809"/>
                  </a:lnTo>
                  <a:close/>
                </a:path>
                <a:path w="7619" h="802639">
                  <a:moveTo>
                    <a:pt x="7619" y="505460"/>
                  </a:moveTo>
                  <a:lnTo>
                    <a:pt x="0" y="505460"/>
                  </a:lnTo>
                  <a:lnTo>
                    <a:pt x="0" y="510539"/>
                  </a:lnTo>
                  <a:lnTo>
                    <a:pt x="7619" y="510539"/>
                  </a:lnTo>
                  <a:lnTo>
                    <a:pt x="7619" y="505460"/>
                  </a:lnTo>
                  <a:close/>
                </a:path>
                <a:path w="7619" h="802639">
                  <a:moveTo>
                    <a:pt x="7619" y="499109"/>
                  </a:moveTo>
                  <a:lnTo>
                    <a:pt x="0" y="499109"/>
                  </a:lnTo>
                  <a:lnTo>
                    <a:pt x="0" y="504189"/>
                  </a:lnTo>
                  <a:lnTo>
                    <a:pt x="7619" y="504189"/>
                  </a:lnTo>
                  <a:lnTo>
                    <a:pt x="7619" y="499109"/>
                  </a:lnTo>
                  <a:close/>
                </a:path>
                <a:path w="7619" h="802639">
                  <a:moveTo>
                    <a:pt x="7619" y="492759"/>
                  </a:moveTo>
                  <a:lnTo>
                    <a:pt x="0" y="492759"/>
                  </a:lnTo>
                  <a:lnTo>
                    <a:pt x="0" y="497840"/>
                  </a:lnTo>
                  <a:lnTo>
                    <a:pt x="7619" y="497840"/>
                  </a:lnTo>
                  <a:lnTo>
                    <a:pt x="7619" y="492759"/>
                  </a:lnTo>
                  <a:close/>
                </a:path>
                <a:path w="7619" h="802639">
                  <a:moveTo>
                    <a:pt x="7619" y="486409"/>
                  </a:moveTo>
                  <a:lnTo>
                    <a:pt x="0" y="486409"/>
                  </a:lnTo>
                  <a:lnTo>
                    <a:pt x="0" y="491489"/>
                  </a:lnTo>
                  <a:lnTo>
                    <a:pt x="7619" y="491489"/>
                  </a:lnTo>
                  <a:lnTo>
                    <a:pt x="7619" y="486409"/>
                  </a:lnTo>
                  <a:close/>
                </a:path>
                <a:path w="7619" h="802639">
                  <a:moveTo>
                    <a:pt x="7619" y="480060"/>
                  </a:moveTo>
                  <a:lnTo>
                    <a:pt x="0" y="480060"/>
                  </a:lnTo>
                  <a:lnTo>
                    <a:pt x="0" y="485140"/>
                  </a:lnTo>
                  <a:lnTo>
                    <a:pt x="7619" y="485140"/>
                  </a:lnTo>
                  <a:lnTo>
                    <a:pt x="7619" y="480060"/>
                  </a:lnTo>
                  <a:close/>
                </a:path>
                <a:path w="7619" h="802639">
                  <a:moveTo>
                    <a:pt x="7619" y="473709"/>
                  </a:moveTo>
                  <a:lnTo>
                    <a:pt x="0" y="473709"/>
                  </a:lnTo>
                  <a:lnTo>
                    <a:pt x="0" y="478790"/>
                  </a:lnTo>
                  <a:lnTo>
                    <a:pt x="7619" y="478790"/>
                  </a:lnTo>
                  <a:lnTo>
                    <a:pt x="7619" y="473709"/>
                  </a:lnTo>
                  <a:close/>
                </a:path>
                <a:path w="7619" h="802639">
                  <a:moveTo>
                    <a:pt x="7619" y="467359"/>
                  </a:moveTo>
                  <a:lnTo>
                    <a:pt x="0" y="467359"/>
                  </a:lnTo>
                  <a:lnTo>
                    <a:pt x="0" y="472440"/>
                  </a:lnTo>
                  <a:lnTo>
                    <a:pt x="7619" y="472440"/>
                  </a:lnTo>
                  <a:lnTo>
                    <a:pt x="7619" y="467359"/>
                  </a:lnTo>
                  <a:close/>
                </a:path>
                <a:path w="7619" h="802639">
                  <a:moveTo>
                    <a:pt x="7619" y="461009"/>
                  </a:moveTo>
                  <a:lnTo>
                    <a:pt x="0" y="461009"/>
                  </a:lnTo>
                  <a:lnTo>
                    <a:pt x="0" y="466090"/>
                  </a:lnTo>
                  <a:lnTo>
                    <a:pt x="7619" y="466090"/>
                  </a:lnTo>
                  <a:lnTo>
                    <a:pt x="7619" y="461009"/>
                  </a:lnTo>
                  <a:close/>
                </a:path>
                <a:path w="7619" h="802639">
                  <a:moveTo>
                    <a:pt x="7619" y="454659"/>
                  </a:moveTo>
                  <a:lnTo>
                    <a:pt x="0" y="454659"/>
                  </a:lnTo>
                  <a:lnTo>
                    <a:pt x="0" y="459740"/>
                  </a:lnTo>
                  <a:lnTo>
                    <a:pt x="7619" y="459740"/>
                  </a:lnTo>
                  <a:lnTo>
                    <a:pt x="7619" y="454659"/>
                  </a:lnTo>
                  <a:close/>
                </a:path>
                <a:path w="7619" h="802639">
                  <a:moveTo>
                    <a:pt x="7619" y="448309"/>
                  </a:moveTo>
                  <a:lnTo>
                    <a:pt x="0" y="448309"/>
                  </a:lnTo>
                  <a:lnTo>
                    <a:pt x="0" y="453390"/>
                  </a:lnTo>
                  <a:lnTo>
                    <a:pt x="7619" y="453390"/>
                  </a:lnTo>
                  <a:lnTo>
                    <a:pt x="7619" y="448309"/>
                  </a:lnTo>
                  <a:close/>
                </a:path>
                <a:path w="7619" h="802639">
                  <a:moveTo>
                    <a:pt x="7619" y="441959"/>
                  </a:moveTo>
                  <a:lnTo>
                    <a:pt x="0" y="441959"/>
                  </a:lnTo>
                  <a:lnTo>
                    <a:pt x="0" y="447040"/>
                  </a:lnTo>
                  <a:lnTo>
                    <a:pt x="7619" y="447040"/>
                  </a:lnTo>
                  <a:lnTo>
                    <a:pt x="7619" y="441959"/>
                  </a:lnTo>
                  <a:close/>
                </a:path>
                <a:path w="7619" h="802639">
                  <a:moveTo>
                    <a:pt x="7619" y="435609"/>
                  </a:moveTo>
                  <a:lnTo>
                    <a:pt x="0" y="435609"/>
                  </a:lnTo>
                  <a:lnTo>
                    <a:pt x="0" y="440690"/>
                  </a:lnTo>
                  <a:lnTo>
                    <a:pt x="7619" y="440690"/>
                  </a:lnTo>
                  <a:lnTo>
                    <a:pt x="7619" y="435609"/>
                  </a:lnTo>
                  <a:close/>
                </a:path>
                <a:path w="7619" h="802639">
                  <a:moveTo>
                    <a:pt x="7619" y="429260"/>
                  </a:moveTo>
                  <a:lnTo>
                    <a:pt x="0" y="429260"/>
                  </a:lnTo>
                  <a:lnTo>
                    <a:pt x="0" y="434340"/>
                  </a:lnTo>
                  <a:lnTo>
                    <a:pt x="7619" y="434340"/>
                  </a:lnTo>
                  <a:lnTo>
                    <a:pt x="7619" y="429260"/>
                  </a:lnTo>
                  <a:close/>
                </a:path>
                <a:path w="7619" h="802639">
                  <a:moveTo>
                    <a:pt x="7619" y="422909"/>
                  </a:moveTo>
                  <a:lnTo>
                    <a:pt x="0" y="422909"/>
                  </a:lnTo>
                  <a:lnTo>
                    <a:pt x="0" y="427990"/>
                  </a:lnTo>
                  <a:lnTo>
                    <a:pt x="7619" y="427990"/>
                  </a:lnTo>
                  <a:lnTo>
                    <a:pt x="7619" y="422909"/>
                  </a:lnTo>
                  <a:close/>
                </a:path>
                <a:path w="7619" h="802639">
                  <a:moveTo>
                    <a:pt x="7619" y="417830"/>
                  </a:moveTo>
                  <a:lnTo>
                    <a:pt x="0" y="417830"/>
                  </a:lnTo>
                  <a:lnTo>
                    <a:pt x="0" y="421640"/>
                  </a:lnTo>
                  <a:lnTo>
                    <a:pt x="7619" y="421640"/>
                  </a:lnTo>
                  <a:lnTo>
                    <a:pt x="7619" y="417830"/>
                  </a:lnTo>
                  <a:close/>
                </a:path>
                <a:path w="7619" h="802639">
                  <a:moveTo>
                    <a:pt x="3809" y="797560"/>
                  </a:moveTo>
                  <a:lnTo>
                    <a:pt x="0" y="797560"/>
                  </a:lnTo>
                  <a:lnTo>
                    <a:pt x="0" y="802640"/>
                  </a:lnTo>
                  <a:lnTo>
                    <a:pt x="1269" y="802640"/>
                  </a:lnTo>
                  <a:lnTo>
                    <a:pt x="1269" y="800100"/>
                  </a:lnTo>
                  <a:lnTo>
                    <a:pt x="2540" y="800100"/>
                  </a:lnTo>
                  <a:lnTo>
                    <a:pt x="2540" y="798830"/>
                  </a:lnTo>
                  <a:lnTo>
                    <a:pt x="3809" y="798830"/>
                  </a:lnTo>
                  <a:lnTo>
                    <a:pt x="3809" y="797560"/>
                  </a:lnTo>
                  <a:close/>
                </a:path>
                <a:path w="7619" h="802639">
                  <a:moveTo>
                    <a:pt x="7619" y="791210"/>
                  </a:moveTo>
                  <a:lnTo>
                    <a:pt x="0" y="791210"/>
                  </a:lnTo>
                  <a:lnTo>
                    <a:pt x="0" y="796290"/>
                  </a:lnTo>
                  <a:lnTo>
                    <a:pt x="6350" y="796290"/>
                  </a:lnTo>
                  <a:lnTo>
                    <a:pt x="6350" y="797560"/>
                  </a:lnTo>
                  <a:lnTo>
                    <a:pt x="7619" y="797560"/>
                  </a:lnTo>
                  <a:lnTo>
                    <a:pt x="7619" y="791210"/>
                  </a:lnTo>
                  <a:close/>
                </a:path>
                <a:path w="7619" h="802639">
                  <a:moveTo>
                    <a:pt x="7619" y="784860"/>
                  </a:moveTo>
                  <a:lnTo>
                    <a:pt x="0" y="784860"/>
                  </a:lnTo>
                  <a:lnTo>
                    <a:pt x="0" y="789940"/>
                  </a:lnTo>
                  <a:lnTo>
                    <a:pt x="7619" y="789940"/>
                  </a:lnTo>
                  <a:lnTo>
                    <a:pt x="7619" y="784860"/>
                  </a:lnTo>
                  <a:close/>
                </a:path>
                <a:path w="7619" h="802639">
                  <a:moveTo>
                    <a:pt x="7619" y="778510"/>
                  </a:moveTo>
                  <a:lnTo>
                    <a:pt x="0" y="778510"/>
                  </a:lnTo>
                  <a:lnTo>
                    <a:pt x="0" y="783590"/>
                  </a:lnTo>
                  <a:lnTo>
                    <a:pt x="7619" y="783590"/>
                  </a:lnTo>
                  <a:lnTo>
                    <a:pt x="7619" y="778510"/>
                  </a:lnTo>
                  <a:close/>
                </a:path>
                <a:path w="7619" h="802639">
                  <a:moveTo>
                    <a:pt x="7619" y="772160"/>
                  </a:moveTo>
                  <a:lnTo>
                    <a:pt x="0" y="772160"/>
                  </a:lnTo>
                  <a:lnTo>
                    <a:pt x="0" y="777240"/>
                  </a:lnTo>
                  <a:lnTo>
                    <a:pt x="7619" y="777240"/>
                  </a:lnTo>
                  <a:lnTo>
                    <a:pt x="7619" y="772160"/>
                  </a:lnTo>
                  <a:close/>
                </a:path>
                <a:path w="7619" h="802639">
                  <a:moveTo>
                    <a:pt x="7619" y="765810"/>
                  </a:moveTo>
                  <a:lnTo>
                    <a:pt x="0" y="765810"/>
                  </a:lnTo>
                  <a:lnTo>
                    <a:pt x="0" y="770890"/>
                  </a:lnTo>
                  <a:lnTo>
                    <a:pt x="7619" y="770890"/>
                  </a:lnTo>
                  <a:lnTo>
                    <a:pt x="7619" y="765810"/>
                  </a:lnTo>
                  <a:close/>
                </a:path>
                <a:path w="7619" h="802639">
                  <a:moveTo>
                    <a:pt x="7619" y="759460"/>
                  </a:moveTo>
                  <a:lnTo>
                    <a:pt x="0" y="759460"/>
                  </a:lnTo>
                  <a:lnTo>
                    <a:pt x="0" y="764540"/>
                  </a:lnTo>
                  <a:lnTo>
                    <a:pt x="7619" y="764540"/>
                  </a:lnTo>
                  <a:lnTo>
                    <a:pt x="7619" y="759460"/>
                  </a:lnTo>
                  <a:close/>
                </a:path>
                <a:path w="7619" h="802639">
                  <a:moveTo>
                    <a:pt x="7619" y="753110"/>
                  </a:moveTo>
                  <a:lnTo>
                    <a:pt x="0" y="753110"/>
                  </a:lnTo>
                  <a:lnTo>
                    <a:pt x="0" y="758190"/>
                  </a:lnTo>
                  <a:lnTo>
                    <a:pt x="7619" y="758190"/>
                  </a:lnTo>
                  <a:lnTo>
                    <a:pt x="7619" y="753110"/>
                  </a:lnTo>
                  <a:close/>
                </a:path>
                <a:path w="7619" h="802639">
                  <a:moveTo>
                    <a:pt x="7619" y="746760"/>
                  </a:moveTo>
                  <a:lnTo>
                    <a:pt x="0" y="746760"/>
                  </a:lnTo>
                  <a:lnTo>
                    <a:pt x="0" y="751840"/>
                  </a:lnTo>
                  <a:lnTo>
                    <a:pt x="7619" y="751840"/>
                  </a:lnTo>
                  <a:lnTo>
                    <a:pt x="7619" y="746760"/>
                  </a:lnTo>
                  <a:close/>
                </a:path>
                <a:path w="7619" h="802639">
                  <a:moveTo>
                    <a:pt x="7619" y="740410"/>
                  </a:moveTo>
                  <a:lnTo>
                    <a:pt x="0" y="740410"/>
                  </a:lnTo>
                  <a:lnTo>
                    <a:pt x="0" y="745490"/>
                  </a:lnTo>
                  <a:lnTo>
                    <a:pt x="7619" y="745490"/>
                  </a:lnTo>
                  <a:lnTo>
                    <a:pt x="7619" y="740410"/>
                  </a:lnTo>
                  <a:close/>
                </a:path>
                <a:path w="7619" h="802639">
                  <a:moveTo>
                    <a:pt x="7619" y="734060"/>
                  </a:moveTo>
                  <a:lnTo>
                    <a:pt x="0" y="734060"/>
                  </a:lnTo>
                  <a:lnTo>
                    <a:pt x="0" y="739140"/>
                  </a:lnTo>
                  <a:lnTo>
                    <a:pt x="7619" y="739140"/>
                  </a:lnTo>
                  <a:lnTo>
                    <a:pt x="7619" y="734060"/>
                  </a:lnTo>
                  <a:close/>
                </a:path>
                <a:path w="7619" h="802639">
                  <a:moveTo>
                    <a:pt x="7619" y="727710"/>
                  </a:moveTo>
                  <a:lnTo>
                    <a:pt x="0" y="727710"/>
                  </a:lnTo>
                  <a:lnTo>
                    <a:pt x="0" y="732790"/>
                  </a:lnTo>
                  <a:lnTo>
                    <a:pt x="7619" y="732790"/>
                  </a:lnTo>
                  <a:lnTo>
                    <a:pt x="7619" y="727710"/>
                  </a:lnTo>
                  <a:close/>
                </a:path>
                <a:path w="7619" h="802639">
                  <a:moveTo>
                    <a:pt x="7619" y="721360"/>
                  </a:moveTo>
                  <a:lnTo>
                    <a:pt x="0" y="721360"/>
                  </a:lnTo>
                  <a:lnTo>
                    <a:pt x="0" y="726440"/>
                  </a:lnTo>
                  <a:lnTo>
                    <a:pt x="7619" y="726440"/>
                  </a:lnTo>
                  <a:lnTo>
                    <a:pt x="7619" y="721360"/>
                  </a:lnTo>
                  <a:close/>
                </a:path>
                <a:path w="7619" h="802639">
                  <a:moveTo>
                    <a:pt x="7619" y="715010"/>
                  </a:moveTo>
                  <a:lnTo>
                    <a:pt x="0" y="715010"/>
                  </a:lnTo>
                  <a:lnTo>
                    <a:pt x="0" y="720090"/>
                  </a:lnTo>
                  <a:lnTo>
                    <a:pt x="7619" y="720090"/>
                  </a:lnTo>
                  <a:lnTo>
                    <a:pt x="7619" y="715010"/>
                  </a:lnTo>
                  <a:close/>
                </a:path>
                <a:path w="7619" h="802639">
                  <a:moveTo>
                    <a:pt x="7619" y="708660"/>
                  </a:moveTo>
                  <a:lnTo>
                    <a:pt x="0" y="708660"/>
                  </a:lnTo>
                  <a:lnTo>
                    <a:pt x="0" y="713740"/>
                  </a:lnTo>
                  <a:lnTo>
                    <a:pt x="7619" y="713740"/>
                  </a:lnTo>
                  <a:lnTo>
                    <a:pt x="7619" y="708660"/>
                  </a:lnTo>
                  <a:close/>
                </a:path>
                <a:path w="7619" h="802639">
                  <a:moveTo>
                    <a:pt x="7619" y="702310"/>
                  </a:moveTo>
                  <a:lnTo>
                    <a:pt x="0" y="702310"/>
                  </a:lnTo>
                  <a:lnTo>
                    <a:pt x="0" y="707390"/>
                  </a:lnTo>
                  <a:lnTo>
                    <a:pt x="7619" y="707390"/>
                  </a:lnTo>
                  <a:lnTo>
                    <a:pt x="7619" y="702310"/>
                  </a:lnTo>
                  <a:close/>
                </a:path>
                <a:path w="7619" h="802639">
                  <a:moveTo>
                    <a:pt x="7619" y="695960"/>
                  </a:moveTo>
                  <a:lnTo>
                    <a:pt x="0" y="695960"/>
                  </a:lnTo>
                  <a:lnTo>
                    <a:pt x="0" y="701040"/>
                  </a:lnTo>
                  <a:lnTo>
                    <a:pt x="7619" y="701040"/>
                  </a:lnTo>
                  <a:lnTo>
                    <a:pt x="7619" y="695960"/>
                  </a:lnTo>
                  <a:close/>
                </a:path>
                <a:path w="7619" h="802639">
                  <a:moveTo>
                    <a:pt x="7619" y="689610"/>
                  </a:moveTo>
                  <a:lnTo>
                    <a:pt x="0" y="689610"/>
                  </a:lnTo>
                  <a:lnTo>
                    <a:pt x="0" y="694690"/>
                  </a:lnTo>
                  <a:lnTo>
                    <a:pt x="7619" y="694690"/>
                  </a:lnTo>
                  <a:lnTo>
                    <a:pt x="7619" y="689610"/>
                  </a:lnTo>
                  <a:close/>
                </a:path>
                <a:path w="7619" h="802639">
                  <a:moveTo>
                    <a:pt x="7619" y="683260"/>
                  </a:moveTo>
                  <a:lnTo>
                    <a:pt x="0" y="683260"/>
                  </a:lnTo>
                  <a:lnTo>
                    <a:pt x="0" y="688340"/>
                  </a:lnTo>
                  <a:lnTo>
                    <a:pt x="7619" y="688340"/>
                  </a:lnTo>
                  <a:lnTo>
                    <a:pt x="7619" y="683260"/>
                  </a:lnTo>
                  <a:close/>
                </a:path>
                <a:path w="7619" h="802639">
                  <a:moveTo>
                    <a:pt x="7619" y="676910"/>
                  </a:moveTo>
                  <a:lnTo>
                    <a:pt x="0" y="676910"/>
                  </a:lnTo>
                  <a:lnTo>
                    <a:pt x="0" y="681990"/>
                  </a:lnTo>
                  <a:lnTo>
                    <a:pt x="7619" y="681990"/>
                  </a:lnTo>
                  <a:lnTo>
                    <a:pt x="7619" y="676910"/>
                  </a:lnTo>
                  <a:close/>
                </a:path>
                <a:path w="7619" h="802639">
                  <a:moveTo>
                    <a:pt x="7619" y="670560"/>
                  </a:moveTo>
                  <a:lnTo>
                    <a:pt x="0" y="670560"/>
                  </a:lnTo>
                  <a:lnTo>
                    <a:pt x="0" y="675640"/>
                  </a:lnTo>
                  <a:lnTo>
                    <a:pt x="7619" y="675640"/>
                  </a:lnTo>
                  <a:lnTo>
                    <a:pt x="7619" y="670560"/>
                  </a:lnTo>
                  <a:close/>
                </a:path>
                <a:path w="7619" h="802639">
                  <a:moveTo>
                    <a:pt x="7619" y="664210"/>
                  </a:moveTo>
                  <a:lnTo>
                    <a:pt x="0" y="664210"/>
                  </a:lnTo>
                  <a:lnTo>
                    <a:pt x="0" y="669290"/>
                  </a:lnTo>
                  <a:lnTo>
                    <a:pt x="7619" y="669290"/>
                  </a:lnTo>
                  <a:lnTo>
                    <a:pt x="7619" y="664210"/>
                  </a:lnTo>
                  <a:close/>
                </a:path>
                <a:path w="7619" h="802639">
                  <a:moveTo>
                    <a:pt x="7619" y="657860"/>
                  </a:moveTo>
                  <a:lnTo>
                    <a:pt x="0" y="657860"/>
                  </a:lnTo>
                  <a:lnTo>
                    <a:pt x="0" y="662940"/>
                  </a:lnTo>
                  <a:lnTo>
                    <a:pt x="7619" y="662940"/>
                  </a:lnTo>
                  <a:lnTo>
                    <a:pt x="7619" y="657860"/>
                  </a:lnTo>
                  <a:close/>
                </a:path>
                <a:path w="7619" h="802639">
                  <a:moveTo>
                    <a:pt x="7619" y="651510"/>
                  </a:moveTo>
                  <a:lnTo>
                    <a:pt x="0" y="651510"/>
                  </a:lnTo>
                  <a:lnTo>
                    <a:pt x="0" y="656590"/>
                  </a:lnTo>
                  <a:lnTo>
                    <a:pt x="7619" y="656590"/>
                  </a:lnTo>
                  <a:lnTo>
                    <a:pt x="7619" y="651510"/>
                  </a:lnTo>
                  <a:close/>
                </a:path>
                <a:path w="7619" h="802639">
                  <a:moveTo>
                    <a:pt x="7619" y="645160"/>
                  </a:moveTo>
                  <a:lnTo>
                    <a:pt x="0" y="645160"/>
                  </a:lnTo>
                  <a:lnTo>
                    <a:pt x="0" y="650240"/>
                  </a:lnTo>
                  <a:lnTo>
                    <a:pt x="7619" y="650240"/>
                  </a:lnTo>
                  <a:lnTo>
                    <a:pt x="7619" y="645160"/>
                  </a:lnTo>
                  <a:close/>
                </a:path>
                <a:path w="7619" h="802639">
                  <a:moveTo>
                    <a:pt x="7619" y="638810"/>
                  </a:moveTo>
                  <a:lnTo>
                    <a:pt x="0" y="638810"/>
                  </a:lnTo>
                  <a:lnTo>
                    <a:pt x="0" y="643890"/>
                  </a:lnTo>
                  <a:lnTo>
                    <a:pt x="7619" y="643890"/>
                  </a:lnTo>
                  <a:lnTo>
                    <a:pt x="7619" y="638810"/>
                  </a:lnTo>
                  <a:close/>
                </a:path>
                <a:path w="7619" h="802639">
                  <a:moveTo>
                    <a:pt x="7619" y="631190"/>
                  </a:moveTo>
                  <a:lnTo>
                    <a:pt x="0" y="631190"/>
                  </a:lnTo>
                  <a:lnTo>
                    <a:pt x="0" y="637540"/>
                  </a:lnTo>
                  <a:lnTo>
                    <a:pt x="7619" y="637540"/>
                  </a:lnTo>
                  <a:lnTo>
                    <a:pt x="7619" y="631190"/>
                  </a:lnTo>
                  <a:close/>
                </a:path>
                <a:path w="7619" h="802639">
                  <a:moveTo>
                    <a:pt x="7619" y="626110"/>
                  </a:moveTo>
                  <a:lnTo>
                    <a:pt x="0" y="626110"/>
                  </a:lnTo>
                  <a:lnTo>
                    <a:pt x="0" y="629920"/>
                  </a:lnTo>
                  <a:lnTo>
                    <a:pt x="7619" y="629920"/>
                  </a:lnTo>
                  <a:lnTo>
                    <a:pt x="7619" y="626110"/>
                  </a:lnTo>
                  <a:close/>
                </a:path>
                <a:path w="7619" h="802639">
                  <a:moveTo>
                    <a:pt x="7619" y="618490"/>
                  </a:moveTo>
                  <a:lnTo>
                    <a:pt x="0" y="618490"/>
                  </a:lnTo>
                  <a:lnTo>
                    <a:pt x="0" y="624840"/>
                  </a:lnTo>
                  <a:lnTo>
                    <a:pt x="7619" y="624840"/>
                  </a:lnTo>
                  <a:lnTo>
                    <a:pt x="7619" y="618490"/>
                  </a:lnTo>
                  <a:close/>
                </a:path>
                <a:path w="7619" h="802639">
                  <a:moveTo>
                    <a:pt x="7619" y="613410"/>
                  </a:moveTo>
                  <a:lnTo>
                    <a:pt x="0" y="613410"/>
                  </a:lnTo>
                  <a:lnTo>
                    <a:pt x="0" y="617219"/>
                  </a:lnTo>
                  <a:lnTo>
                    <a:pt x="7619" y="617219"/>
                  </a:lnTo>
                  <a:lnTo>
                    <a:pt x="7619" y="613410"/>
                  </a:lnTo>
                  <a:close/>
                </a:path>
                <a:path w="7619" h="802639">
                  <a:moveTo>
                    <a:pt x="7619" y="593090"/>
                  </a:moveTo>
                  <a:lnTo>
                    <a:pt x="0" y="593090"/>
                  </a:lnTo>
                  <a:lnTo>
                    <a:pt x="0" y="612140"/>
                  </a:lnTo>
                  <a:lnTo>
                    <a:pt x="7619" y="612140"/>
                  </a:lnTo>
                  <a:lnTo>
                    <a:pt x="7619" y="593090"/>
                  </a:lnTo>
                  <a:close/>
                </a:path>
                <a:path w="7619" h="802639">
                  <a:moveTo>
                    <a:pt x="7619" y="588010"/>
                  </a:moveTo>
                  <a:lnTo>
                    <a:pt x="0" y="588010"/>
                  </a:lnTo>
                  <a:lnTo>
                    <a:pt x="0" y="591820"/>
                  </a:lnTo>
                  <a:lnTo>
                    <a:pt x="7619" y="591820"/>
                  </a:lnTo>
                  <a:lnTo>
                    <a:pt x="7619" y="588010"/>
                  </a:lnTo>
                  <a:close/>
                </a:path>
                <a:path w="7619" h="802639">
                  <a:moveTo>
                    <a:pt x="7619" y="581660"/>
                  </a:moveTo>
                  <a:lnTo>
                    <a:pt x="0" y="581660"/>
                  </a:lnTo>
                  <a:lnTo>
                    <a:pt x="0" y="586740"/>
                  </a:lnTo>
                  <a:lnTo>
                    <a:pt x="7619" y="586740"/>
                  </a:lnTo>
                  <a:lnTo>
                    <a:pt x="7619" y="581660"/>
                  </a:lnTo>
                  <a:close/>
                </a:path>
                <a:path w="7619" h="802639">
                  <a:moveTo>
                    <a:pt x="7619" y="577850"/>
                  </a:moveTo>
                  <a:lnTo>
                    <a:pt x="0" y="577850"/>
                  </a:lnTo>
                  <a:lnTo>
                    <a:pt x="0" y="580390"/>
                  </a:lnTo>
                  <a:lnTo>
                    <a:pt x="7619" y="580390"/>
                  </a:lnTo>
                  <a:lnTo>
                    <a:pt x="7619" y="577850"/>
                  </a:lnTo>
                  <a:close/>
                </a:path>
              </a:pathLst>
            </a:custGeom>
            <a:solidFill>
              <a:srgbClr val="8200EE"/>
            </a:solidFill>
          </p:spPr>
          <p:txBody>
            <a:bodyPr bIns="0" lIns="0" rIns="0" rtlCol="0" tIns="0" wrap="square"/>
            <a:p/>
          </p:txBody>
        </p:sp>
        <p:sp>
          <p:nvSpPr>
            <p:cNvPr id="1050141" name="object 1444"/>
            <p:cNvSpPr/>
            <p:nvPr/>
          </p:nvSpPr>
          <p:spPr>
            <a:xfrm>
              <a:off x="1181100" y="5619749"/>
              <a:ext cx="6350" cy="812800"/>
            </a:xfrm>
            <a:custGeom>
              <a:avLst/>
              <a:ahLst/>
              <a:rect l="l" t="t" r="r" b="b"/>
              <a:pathLst>
                <a:path w="6350" h="812800">
                  <a:moveTo>
                    <a:pt x="1269" y="0"/>
                  </a:moveTo>
                  <a:lnTo>
                    <a:pt x="0" y="0"/>
                  </a:lnTo>
                  <a:lnTo>
                    <a:pt x="0" y="1269"/>
                  </a:lnTo>
                  <a:lnTo>
                    <a:pt x="1269" y="1269"/>
                  </a:lnTo>
                  <a:lnTo>
                    <a:pt x="1269" y="0"/>
                  </a:lnTo>
                  <a:close/>
                </a:path>
                <a:path w="6350" h="812800">
                  <a:moveTo>
                    <a:pt x="2539" y="1270"/>
                  </a:moveTo>
                  <a:lnTo>
                    <a:pt x="0" y="1270"/>
                  </a:lnTo>
                  <a:lnTo>
                    <a:pt x="0" y="3809"/>
                  </a:lnTo>
                  <a:lnTo>
                    <a:pt x="3809" y="3809"/>
                  </a:lnTo>
                  <a:lnTo>
                    <a:pt x="3809" y="2540"/>
                  </a:lnTo>
                  <a:lnTo>
                    <a:pt x="2539" y="2540"/>
                  </a:lnTo>
                  <a:lnTo>
                    <a:pt x="2539" y="1270"/>
                  </a:lnTo>
                  <a:close/>
                </a:path>
                <a:path w="6350" h="812800">
                  <a:moveTo>
                    <a:pt x="5080" y="3810"/>
                  </a:moveTo>
                  <a:lnTo>
                    <a:pt x="0" y="3810"/>
                  </a:lnTo>
                  <a:lnTo>
                    <a:pt x="0" y="7619"/>
                  </a:lnTo>
                  <a:lnTo>
                    <a:pt x="6350" y="7619"/>
                  </a:lnTo>
                  <a:lnTo>
                    <a:pt x="6350" y="5080"/>
                  </a:lnTo>
                  <a:lnTo>
                    <a:pt x="5080" y="5080"/>
                  </a:lnTo>
                  <a:lnTo>
                    <a:pt x="5080" y="3810"/>
                  </a:lnTo>
                  <a:close/>
                </a:path>
                <a:path w="6350" h="812800">
                  <a:moveTo>
                    <a:pt x="6350" y="7620"/>
                  </a:moveTo>
                  <a:lnTo>
                    <a:pt x="0" y="7620"/>
                  </a:lnTo>
                  <a:lnTo>
                    <a:pt x="0" y="13969"/>
                  </a:lnTo>
                  <a:lnTo>
                    <a:pt x="6350" y="13969"/>
                  </a:lnTo>
                  <a:lnTo>
                    <a:pt x="6350" y="7620"/>
                  </a:lnTo>
                  <a:close/>
                </a:path>
                <a:path w="6350" h="812800">
                  <a:moveTo>
                    <a:pt x="6350" y="13970"/>
                  </a:moveTo>
                  <a:lnTo>
                    <a:pt x="0" y="13970"/>
                  </a:lnTo>
                  <a:lnTo>
                    <a:pt x="0" y="16509"/>
                  </a:lnTo>
                  <a:lnTo>
                    <a:pt x="6350" y="16509"/>
                  </a:lnTo>
                  <a:lnTo>
                    <a:pt x="6350" y="13970"/>
                  </a:lnTo>
                  <a:close/>
                </a:path>
                <a:path w="6350" h="812800">
                  <a:moveTo>
                    <a:pt x="6350" y="16510"/>
                  </a:moveTo>
                  <a:lnTo>
                    <a:pt x="0" y="16510"/>
                  </a:lnTo>
                  <a:lnTo>
                    <a:pt x="0" y="20319"/>
                  </a:lnTo>
                  <a:lnTo>
                    <a:pt x="6350" y="20319"/>
                  </a:lnTo>
                  <a:lnTo>
                    <a:pt x="6350" y="16510"/>
                  </a:lnTo>
                  <a:close/>
                </a:path>
                <a:path w="6350" h="812800">
                  <a:moveTo>
                    <a:pt x="6350" y="20320"/>
                  </a:moveTo>
                  <a:lnTo>
                    <a:pt x="0" y="20320"/>
                  </a:lnTo>
                  <a:lnTo>
                    <a:pt x="0" y="22859"/>
                  </a:lnTo>
                  <a:lnTo>
                    <a:pt x="6350" y="22859"/>
                  </a:lnTo>
                  <a:lnTo>
                    <a:pt x="6350" y="20320"/>
                  </a:lnTo>
                  <a:close/>
                </a:path>
                <a:path w="6350" h="812800">
                  <a:moveTo>
                    <a:pt x="6350" y="22860"/>
                  </a:moveTo>
                  <a:lnTo>
                    <a:pt x="0" y="22860"/>
                  </a:lnTo>
                  <a:lnTo>
                    <a:pt x="0" y="26669"/>
                  </a:lnTo>
                  <a:lnTo>
                    <a:pt x="6350" y="26669"/>
                  </a:lnTo>
                  <a:lnTo>
                    <a:pt x="6350" y="22860"/>
                  </a:lnTo>
                  <a:close/>
                </a:path>
                <a:path w="6350" h="812800">
                  <a:moveTo>
                    <a:pt x="6350" y="26670"/>
                  </a:moveTo>
                  <a:lnTo>
                    <a:pt x="0" y="26670"/>
                  </a:lnTo>
                  <a:lnTo>
                    <a:pt x="0" y="33019"/>
                  </a:lnTo>
                  <a:lnTo>
                    <a:pt x="6350" y="33019"/>
                  </a:lnTo>
                  <a:lnTo>
                    <a:pt x="6350" y="26670"/>
                  </a:lnTo>
                  <a:close/>
                </a:path>
                <a:path w="6350" h="812800">
                  <a:moveTo>
                    <a:pt x="6350" y="33020"/>
                  </a:moveTo>
                  <a:lnTo>
                    <a:pt x="0" y="33020"/>
                  </a:lnTo>
                  <a:lnTo>
                    <a:pt x="0" y="41909"/>
                  </a:lnTo>
                  <a:lnTo>
                    <a:pt x="6350" y="41909"/>
                  </a:lnTo>
                  <a:lnTo>
                    <a:pt x="6350" y="33020"/>
                  </a:lnTo>
                  <a:close/>
                </a:path>
                <a:path w="6350" h="812800">
                  <a:moveTo>
                    <a:pt x="6350" y="41910"/>
                  </a:moveTo>
                  <a:lnTo>
                    <a:pt x="0" y="41910"/>
                  </a:lnTo>
                  <a:lnTo>
                    <a:pt x="0" y="48259"/>
                  </a:lnTo>
                  <a:lnTo>
                    <a:pt x="6350" y="48259"/>
                  </a:lnTo>
                  <a:lnTo>
                    <a:pt x="6350" y="41910"/>
                  </a:lnTo>
                  <a:close/>
                </a:path>
                <a:path w="6350" h="812800">
                  <a:moveTo>
                    <a:pt x="6350" y="48260"/>
                  </a:moveTo>
                  <a:lnTo>
                    <a:pt x="0" y="48260"/>
                  </a:lnTo>
                  <a:lnTo>
                    <a:pt x="0" y="54609"/>
                  </a:lnTo>
                  <a:lnTo>
                    <a:pt x="6350" y="54609"/>
                  </a:lnTo>
                  <a:lnTo>
                    <a:pt x="6350" y="48260"/>
                  </a:lnTo>
                  <a:close/>
                </a:path>
                <a:path w="6350" h="812800">
                  <a:moveTo>
                    <a:pt x="6350" y="54610"/>
                  </a:moveTo>
                  <a:lnTo>
                    <a:pt x="0" y="54610"/>
                  </a:lnTo>
                  <a:lnTo>
                    <a:pt x="0" y="60959"/>
                  </a:lnTo>
                  <a:lnTo>
                    <a:pt x="6350" y="60959"/>
                  </a:lnTo>
                  <a:lnTo>
                    <a:pt x="6350" y="54610"/>
                  </a:lnTo>
                  <a:close/>
                </a:path>
                <a:path w="6350" h="812800">
                  <a:moveTo>
                    <a:pt x="6350" y="60960"/>
                  </a:moveTo>
                  <a:lnTo>
                    <a:pt x="0" y="60960"/>
                  </a:lnTo>
                  <a:lnTo>
                    <a:pt x="0" y="64769"/>
                  </a:lnTo>
                  <a:lnTo>
                    <a:pt x="6350" y="64769"/>
                  </a:lnTo>
                  <a:lnTo>
                    <a:pt x="6350" y="60960"/>
                  </a:lnTo>
                  <a:close/>
                </a:path>
                <a:path w="6350" h="812800">
                  <a:moveTo>
                    <a:pt x="6350" y="64770"/>
                  </a:moveTo>
                  <a:lnTo>
                    <a:pt x="0" y="64770"/>
                  </a:lnTo>
                  <a:lnTo>
                    <a:pt x="0" y="83819"/>
                  </a:lnTo>
                  <a:lnTo>
                    <a:pt x="6350" y="83819"/>
                  </a:lnTo>
                  <a:lnTo>
                    <a:pt x="6350" y="64770"/>
                  </a:lnTo>
                  <a:close/>
                </a:path>
                <a:path w="6350" h="812800">
                  <a:moveTo>
                    <a:pt x="6350" y="83820"/>
                  </a:moveTo>
                  <a:lnTo>
                    <a:pt x="0" y="83820"/>
                  </a:lnTo>
                  <a:lnTo>
                    <a:pt x="0" y="86359"/>
                  </a:lnTo>
                  <a:lnTo>
                    <a:pt x="6350" y="86359"/>
                  </a:lnTo>
                  <a:lnTo>
                    <a:pt x="6350" y="83820"/>
                  </a:lnTo>
                  <a:close/>
                </a:path>
                <a:path w="6350" h="812800">
                  <a:moveTo>
                    <a:pt x="6350" y="86360"/>
                  </a:moveTo>
                  <a:lnTo>
                    <a:pt x="0" y="86360"/>
                  </a:lnTo>
                  <a:lnTo>
                    <a:pt x="0" y="90169"/>
                  </a:lnTo>
                  <a:lnTo>
                    <a:pt x="6350" y="90169"/>
                  </a:lnTo>
                  <a:lnTo>
                    <a:pt x="6350" y="86360"/>
                  </a:lnTo>
                  <a:close/>
                </a:path>
                <a:path w="6350" h="812800">
                  <a:moveTo>
                    <a:pt x="6350" y="90170"/>
                  </a:moveTo>
                  <a:lnTo>
                    <a:pt x="0" y="90170"/>
                  </a:lnTo>
                  <a:lnTo>
                    <a:pt x="0" y="96519"/>
                  </a:lnTo>
                  <a:lnTo>
                    <a:pt x="6350" y="96519"/>
                  </a:lnTo>
                  <a:lnTo>
                    <a:pt x="6350" y="90170"/>
                  </a:lnTo>
                  <a:close/>
                </a:path>
                <a:path w="6350" h="812800">
                  <a:moveTo>
                    <a:pt x="6350" y="96520"/>
                  </a:moveTo>
                  <a:lnTo>
                    <a:pt x="0" y="96520"/>
                  </a:lnTo>
                  <a:lnTo>
                    <a:pt x="0" y="102869"/>
                  </a:lnTo>
                  <a:lnTo>
                    <a:pt x="6350" y="102869"/>
                  </a:lnTo>
                  <a:lnTo>
                    <a:pt x="6350" y="96520"/>
                  </a:lnTo>
                  <a:close/>
                </a:path>
                <a:path w="6350" h="812800">
                  <a:moveTo>
                    <a:pt x="6350" y="102870"/>
                  </a:moveTo>
                  <a:lnTo>
                    <a:pt x="0" y="102870"/>
                  </a:lnTo>
                  <a:lnTo>
                    <a:pt x="0" y="109219"/>
                  </a:lnTo>
                  <a:lnTo>
                    <a:pt x="6350" y="109219"/>
                  </a:lnTo>
                  <a:lnTo>
                    <a:pt x="6350" y="102870"/>
                  </a:lnTo>
                  <a:close/>
                </a:path>
                <a:path w="6350" h="812800">
                  <a:moveTo>
                    <a:pt x="6350" y="109220"/>
                  </a:moveTo>
                  <a:lnTo>
                    <a:pt x="0" y="109220"/>
                  </a:lnTo>
                  <a:lnTo>
                    <a:pt x="0" y="111759"/>
                  </a:lnTo>
                  <a:lnTo>
                    <a:pt x="6350" y="111759"/>
                  </a:lnTo>
                  <a:lnTo>
                    <a:pt x="6350" y="109220"/>
                  </a:lnTo>
                  <a:close/>
                </a:path>
                <a:path w="6350" h="812800">
                  <a:moveTo>
                    <a:pt x="6350" y="111760"/>
                  </a:moveTo>
                  <a:lnTo>
                    <a:pt x="0" y="111760"/>
                  </a:lnTo>
                  <a:lnTo>
                    <a:pt x="0" y="115569"/>
                  </a:lnTo>
                  <a:lnTo>
                    <a:pt x="6350" y="115569"/>
                  </a:lnTo>
                  <a:lnTo>
                    <a:pt x="6350" y="111760"/>
                  </a:lnTo>
                  <a:close/>
                </a:path>
                <a:path w="6350" h="812800">
                  <a:moveTo>
                    <a:pt x="6350" y="115570"/>
                  </a:moveTo>
                  <a:lnTo>
                    <a:pt x="0" y="115570"/>
                  </a:lnTo>
                  <a:lnTo>
                    <a:pt x="0" y="121919"/>
                  </a:lnTo>
                  <a:lnTo>
                    <a:pt x="6350" y="121919"/>
                  </a:lnTo>
                  <a:lnTo>
                    <a:pt x="6350" y="115570"/>
                  </a:lnTo>
                  <a:close/>
                </a:path>
                <a:path w="6350" h="812800">
                  <a:moveTo>
                    <a:pt x="6350" y="121920"/>
                  </a:moveTo>
                  <a:lnTo>
                    <a:pt x="0" y="121920"/>
                  </a:lnTo>
                  <a:lnTo>
                    <a:pt x="0" y="124459"/>
                  </a:lnTo>
                  <a:lnTo>
                    <a:pt x="6350" y="124459"/>
                  </a:lnTo>
                  <a:lnTo>
                    <a:pt x="6350" y="121920"/>
                  </a:lnTo>
                  <a:close/>
                </a:path>
                <a:path w="6350" h="812800">
                  <a:moveTo>
                    <a:pt x="6350" y="124460"/>
                  </a:moveTo>
                  <a:lnTo>
                    <a:pt x="0" y="124460"/>
                  </a:lnTo>
                  <a:lnTo>
                    <a:pt x="0" y="128269"/>
                  </a:lnTo>
                  <a:lnTo>
                    <a:pt x="6350" y="128269"/>
                  </a:lnTo>
                  <a:lnTo>
                    <a:pt x="6350" y="124460"/>
                  </a:lnTo>
                  <a:close/>
                </a:path>
                <a:path w="6350" h="812800">
                  <a:moveTo>
                    <a:pt x="6350" y="128270"/>
                  </a:moveTo>
                  <a:lnTo>
                    <a:pt x="0" y="128270"/>
                  </a:lnTo>
                  <a:lnTo>
                    <a:pt x="0" y="137159"/>
                  </a:lnTo>
                  <a:lnTo>
                    <a:pt x="6350" y="137159"/>
                  </a:lnTo>
                  <a:lnTo>
                    <a:pt x="6350" y="128270"/>
                  </a:lnTo>
                  <a:close/>
                </a:path>
                <a:path w="6350" h="812800">
                  <a:moveTo>
                    <a:pt x="6350" y="137160"/>
                  </a:moveTo>
                  <a:lnTo>
                    <a:pt x="0" y="137160"/>
                  </a:lnTo>
                  <a:lnTo>
                    <a:pt x="0" y="143509"/>
                  </a:lnTo>
                  <a:lnTo>
                    <a:pt x="6350" y="143509"/>
                  </a:lnTo>
                  <a:lnTo>
                    <a:pt x="6350" y="137160"/>
                  </a:lnTo>
                  <a:close/>
                </a:path>
                <a:path w="6350" h="812800">
                  <a:moveTo>
                    <a:pt x="6350" y="143510"/>
                  </a:moveTo>
                  <a:lnTo>
                    <a:pt x="0" y="143510"/>
                  </a:lnTo>
                  <a:lnTo>
                    <a:pt x="0" y="147319"/>
                  </a:lnTo>
                  <a:lnTo>
                    <a:pt x="6350" y="147319"/>
                  </a:lnTo>
                  <a:lnTo>
                    <a:pt x="6350" y="143510"/>
                  </a:lnTo>
                  <a:close/>
                </a:path>
                <a:path w="6350" h="812800">
                  <a:moveTo>
                    <a:pt x="6350" y="147320"/>
                  </a:moveTo>
                  <a:lnTo>
                    <a:pt x="0" y="147320"/>
                  </a:lnTo>
                  <a:lnTo>
                    <a:pt x="0" y="156209"/>
                  </a:lnTo>
                  <a:lnTo>
                    <a:pt x="6350" y="156209"/>
                  </a:lnTo>
                  <a:lnTo>
                    <a:pt x="6350" y="147320"/>
                  </a:lnTo>
                  <a:close/>
                </a:path>
                <a:path w="6350" h="812800">
                  <a:moveTo>
                    <a:pt x="6350" y="156210"/>
                  </a:moveTo>
                  <a:lnTo>
                    <a:pt x="0" y="156210"/>
                  </a:lnTo>
                  <a:lnTo>
                    <a:pt x="0" y="160019"/>
                  </a:lnTo>
                  <a:lnTo>
                    <a:pt x="6350" y="160019"/>
                  </a:lnTo>
                  <a:lnTo>
                    <a:pt x="6350" y="156210"/>
                  </a:lnTo>
                  <a:close/>
                </a:path>
                <a:path w="6350" h="812800">
                  <a:moveTo>
                    <a:pt x="6350" y="160020"/>
                  </a:moveTo>
                  <a:lnTo>
                    <a:pt x="0" y="160020"/>
                  </a:lnTo>
                  <a:lnTo>
                    <a:pt x="0" y="185419"/>
                  </a:lnTo>
                  <a:lnTo>
                    <a:pt x="6350" y="185419"/>
                  </a:lnTo>
                  <a:lnTo>
                    <a:pt x="6350" y="160020"/>
                  </a:lnTo>
                  <a:close/>
                </a:path>
                <a:path w="6350" h="812800">
                  <a:moveTo>
                    <a:pt x="6350" y="185420"/>
                  </a:moveTo>
                  <a:lnTo>
                    <a:pt x="0" y="185420"/>
                  </a:lnTo>
                  <a:lnTo>
                    <a:pt x="0" y="187959"/>
                  </a:lnTo>
                  <a:lnTo>
                    <a:pt x="6350" y="187959"/>
                  </a:lnTo>
                  <a:lnTo>
                    <a:pt x="6350" y="185420"/>
                  </a:lnTo>
                  <a:close/>
                </a:path>
                <a:path w="6350" h="812800">
                  <a:moveTo>
                    <a:pt x="6350" y="187960"/>
                  </a:moveTo>
                  <a:lnTo>
                    <a:pt x="0" y="187960"/>
                  </a:lnTo>
                  <a:lnTo>
                    <a:pt x="0" y="194309"/>
                  </a:lnTo>
                  <a:lnTo>
                    <a:pt x="6350" y="194309"/>
                  </a:lnTo>
                  <a:lnTo>
                    <a:pt x="6350" y="187960"/>
                  </a:lnTo>
                  <a:close/>
                </a:path>
                <a:path w="6350" h="812800">
                  <a:moveTo>
                    <a:pt x="6350" y="194310"/>
                  </a:moveTo>
                  <a:lnTo>
                    <a:pt x="0" y="194310"/>
                  </a:lnTo>
                  <a:lnTo>
                    <a:pt x="0" y="198119"/>
                  </a:lnTo>
                  <a:lnTo>
                    <a:pt x="6350" y="198119"/>
                  </a:lnTo>
                  <a:lnTo>
                    <a:pt x="6350" y="194310"/>
                  </a:lnTo>
                  <a:close/>
                </a:path>
                <a:path w="6350" h="812800">
                  <a:moveTo>
                    <a:pt x="6350" y="198120"/>
                  </a:moveTo>
                  <a:lnTo>
                    <a:pt x="0" y="198120"/>
                  </a:lnTo>
                  <a:lnTo>
                    <a:pt x="0" y="201930"/>
                  </a:lnTo>
                  <a:lnTo>
                    <a:pt x="6350" y="201930"/>
                  </a:lnTo>
                  <a:lnTo>
                    <a:pt x="6350" y="198120"/>
                  </a:lnTo>
                  <a:close/>
                </a:path>
                <a:path w="6350" h="812800">
                  <a:moveTo>
                    <a:pt x="1269" y="346710"/>
                  </a:moveTo>
                  <a:lnTo>
                    <a:pt x="0" y="346710"/>
                  </a:lnTo>
                  <a:lnTo>
                    <a:pt x="0" y="350519"/>
                  </a:lnTo>
                  <a:lnTo>
                    <a:pt x="5080" y="350519"/>
                  </a:lnTo>
                  <a:lnTo>
                    <a:pt x="5080" y="349250"/>
                  </a:lnTo>
                  <a:lnTo>
                    <a:pt x="3810" y="349250"/>
                  </a:lnTo>
                  <a:lnTo>
                    <a:pt x="3810" y="347980"/>
                  </a:lnTo>
                  <a:lnTo>
                    <a:pt x="1269" y="347980"/>
                  </a:lnTo>
                  <a:lnTo>
                    <a:pt x="1269" y="346710"/>
                  </a:lnTo>
                  <a:close/>
                </a:path>
                <a:path w="6350" h="812800">
                  <a:moveTo>
                    <a:pt x="6350" y="350520"/>
                  </a:moveTo>
                  <a:lnTo>
                    <a:pt x="0" y="350520"/>
                  </a:lnTo>
                  <a:lnTo>
                    <a:pt x="0" y="353059"/>
                  </a:lnTo>
                  <a:lnTo>
                    <a:pt x="6350" y="353059"/>
                  </a:lnTo>
                  <a:lnTo>
                    <a:pt x="6350" y="350520"/>
                  </a:lnTo>
                  <a:close/>
                </a:path>
                <a:path w="6350" h="812800">
                  <a:moveTo>
                    <a:pt x="6350" y="353060"/>
                  </a:moveTo>
                  <a:lnTo>
                    <a:pt x="0" y="353060"/>
                  </a:lnTo>
                  <a:lnTo>
                    <a:pt x="0" y="365759"/>
                  </a:lnTo>
                  <a:lnTo>
                    <a:pt x="6350" y="365759"/>
                  </a:lnTo>
                  <a:lnTo>
                    <a:pt x="6350" y="353060"/>
                  </a:lnTo>
                  <a:close/>
                </a:path>
                <a:path w="6350" h="812800">
                  <a:moveTo>
                    <a:pt x="6350" y="365760"/>
                  </a:moveTo>
                  <a:lnTo>
                    <a:pt x="0" y="365760"/>
                  </a:lnTo>
                  <a:lnTo>
                    <a:pt x="0" y="369569"/>
                  </a:lnTo>
                  <a:lnTo>
                    <a:pt x="6350" y="369569"/>
                  </a:lnTo>
                  <a:lnTo>
                    <a:pt x="6350" y="365760"/>
                  </a:lnTo>
                  <a:close/>
                </a:path>
                <a:path w="6350" h="812800">
                  <a:moveTo>
                    <a:pt x="6350" y="369570"/>
                  </a:moveTo>
                  <a:lnTo>
                    <a:pt x="0" y="369570"/>
                  </a:lnTo>
                  <a:lnTo>
                    <a:pt x="0" y="372109"/>
                  </a:lnTo>
                  <a:lnTo>
                    <a:pt x="6350" y="372109"/>
                  </a:lnTo>
                  <a:lnTo>
                    <a:pt x="6350" y="369570"/>
                  </a:lnTo>
                  <a:close/>
                </a:path>
                <a:path w="6350" h="812800">
                  <a:moveTo>
                    <a:pt x="6350" y="372110"/>
                  </a:moveTo>
                  <a:lnTo>
                    <a:pt x="0" y="372110"/>
                  </a:lnTo>
                  <a:lnTo>
                    <a:pt x="0" y="375919"/>
                  </a:lnTo>
                  <a:lnTo>
                    <a:pt x="6350" y="375919"/>
                  </a:lnTo>
                  <a:lnTo>
                    <a:pt x="6350" y="372110"/>
                  </a:lnTo>
                  <a:close/>
                </a:path>
                <a:path w="6350" h="812800">
                  <a:moveTo>
                    <a:pt x="6350" y="375920"/>
                  </a:moveTo>
                  <a:lnTo>
                    <a:pt x="0" y="375920"/>
                  </a:lnTo>
                  <a:lnTo>
                    <a:pt x="0" y="378459"/>
                  </a:lnTo>
                  <a:lnTo>
                    <a:pt x="6350" y="378459"/>
                  </a:lnTo>
                  <a:lnTo>
                    <a:pt x="6350" y="375920"/>
                  </a:lnTo>
                  <a:close/>
                </a:path>
                <a:path w="6350" h="812800">
                  <a:moveTo>
                    <a:pt x="6350" y="378460"/>
                  </a:moveTo>
                  <a:lnTo>
                    <a:pt x="0" y="378460"/>
                  </a:lnTo>
                  <a:lnTo>
                    <a:pt x="0" y="384809"/>
                  </a:lnTo>
                  <a:lnTo>
                    <a:pt x="6350" y="384809"/>
                  </a:lnTo>
                  <a:lnTo>
                    <a:pt x="6350" y="378460"/>
                  </a:lnTo>
                  <a:close/>
                </a:path>
                <a:path w="6350" h="812800">
                  <a:moveTo>
                    <a:pt x="6350" y="384810"/>
                  </a:moveTo>
                  <a:lnTo>
                    <a:pt x="0" y="384810"/>
                  </a:lnTo>
                  <a:lnTo>
                    <a:pt x="0" y="388619"/>
                  </a:lnTo>
                  <a:lnTo>
                    <a:pt x="6350" y="388619"/>
                  </a:lnTo>
                  <a:lnTo>
                    <a:pt x="6350" y="384810"/>
                  </a:lnTo>
                  <a:close/>
                </a:path>
                <a:path w="6350" h="812800">
                  <a:moveTo>
                    <a:pt x="6350" y="388620"/>
                  </a:moveTo>
                  <a:lnTo>
                    <a:pt x="0" y="388620"/>
                  </a:lnTo>
                  <a:lnTo>
                    <a:pt x="0" y="391159"/>
                  </a:lnTo>
                  <a:lnTo>
                    <a:pt x="6350" y="391159"/>
                  </a:lnTo>
                  <a:lnTo>
                    <a:pt x="6350" y="388620"/>
                  </a:lnTo>
                  <a:close/>
                </a:path>
                <a:path w="6350" h="812800">
                  <a:moveTo>
                    <a:pt x="6350" y="391160"/>
                  </a:moveTo>
                  <a:lnTo>
                    <a:pt x="0" y="391160"/>
                  </a:lnTo>
                  <a:lnTo>
                    <a:pt x="0" y="394969"/>
                  </a:lnTo>
                  <a:lnTo>
                    <a:pt x="6350" y="394969"/>
                  </a:lnTo>
                  <a:lnTo>
                    <a:pt x="6350" y="391160"/>
                  </a:lnTo>
                  <a:close/>
                </a:path>
                <a:path w="6350" h="812800">
                  <a:moveTo>
                    <a:pt x="6350" y="394970"/>
                  </a:moveTo>
                  <a:lnTo>
                    <a:pt x="0" y="394970"/>
                  </a:lnTo>
                  <a:lnTo>
                    <a:pt x="0" y="397509"/>
                  </a:lnTo>
                  <a:lnTo>
                    <a:pt x="6350" y="397509"/>
                  </a:lnTo>
                  <a:lnTo>
                    <a:pt x="6350" y="394970"/>
                  </a:lnTo>
                  <a:close/>
                </a:path>
                <a:path w="6350" h="812800">
                  <a:moveTo>
                    <a:pt x="6350" y="397510"/>
                  </a:moveTo>
                  <a:lnTo>
                    <a:pt x="0" y="397510"/>
                  </a:lnTo>
                  <a:lnTo>
                    <a:pt x="0" y="403859"/>
                  </a:lnTo>
                  <a:lnTo>
                    <a:pt x="6350" y="403859"/>
                  </a:lnTo>
                  <a:lnTo>
                    <a:pt x="6350" y="397510"/>
                  </a:lnTo>
                  <a:close/>
                </a:path>
                <a:path w="6350" h="812800">
                  <a:moveTo>
                    <a:pt x="6350" y="403860"/>
                  </a:moveTo>
                  <a:lnTo>
                    <a:pt x="0" y="403860"/>
                  </a:lnTo>
                  <a:lnTo>
                    <a:pt x="0" y="410209"/>
                  </a:lnTo>
                  <a:lnTo>
                    <a:pt x="6350" y="410209"/>
                  </a:lnTo>
                  <a:lnTo>
                    <a:pt x="6350" y="403860"/>
                  </a:lnTo>
                  <a:close/>
                </a:path>
                <a:path w="6350" h="812800">
                  <a:moveTo>
                    <a:pt x="6350" y="410210"/>
                  </a:moveTo>
                  <a:lnTo>
                    <a:pt x="0" y="410210"/>
                  </a:lnTo>
                  <a:lnTo>
                    <a:pt x="0" y="414019"/>
                  </a:lnTo>
                  <a:lnTo>
                    <a:pt x="6350" y="414019"/>
                  </a:lnTo>
                  <a:lnTo>
                    <a:pt x="6350" y="410210"/>
                  </a:lnTo>
                  <a:close/>
                </a:path>
                <a:path w="6350" h="812800">
                  <a:moveTo>
                    <a:pt x="6350" y="414020"/>
                  </a:moveTo>
                  <a:lnTo>
                    <a:pt x="0" y="414020"/>
                  </a:lnTo>
                  <a:lnTo>
                    <a:pt x="0" y="420369"/>
                  </a:lnTo>
                  <a:lnTo>
                    <a:pt x="6350" y="420369"/>
                  </a:lnTo>
                  <a:lnTo>
                    <a:pt x="6350" y="414020"/>
                  </a:lnTo>
                  <a:close/>
                </a:path>
                <a:path w="6350" h="812800">
                  <a:moveTo>
                    <a:pt x="6350" y="420370"/>
                  </a:moveTo>
                  <a:lnTo>
                    <a:pt x="0" y="420370"/>
                  </a:lnTo>
                  <a:lnTo>
                    <a:pt x="0" y="422909"/>
                  </a:lnTo>
                  <a:lnTo>
                    <a:pt x="6350" y="422909"/>
                  </a:lnTo>
                  <a:lnTo>
                    <a:pt x="6350" y="420370"/>
                  </a:lnTo>
                  <a:close/>
                </a:path>
                <a:path w="6350" h="812800">
                  <a:moveTo>
                    <a:pt x="6350" y="568960"/>
                  </a:moveTo>
                  <a:lnTo>
                    <a:pt x="0" y="568960"/>
                  </a:lnTo>
                  <a:lnTo>
                    <a:pt x="0" y="582930"/>
                  </a:lnTo>
                  <a:lnTo>
                    <a:pt x="6350" y="582930"/>
                  </a:lnTo>
                  <a:lnTo>
                    <a:pt x="6350" y="568960"/>
                  </a:lnTo>
                  <a:close/>
                </a:path>
                <a:path w="6350" h="812800">
                  <a:moveTo>
                    <a:pt x="6350" y="562610"/>
                  </a:moveTo>
                  <a:lnTo>
                    <a:pt x="0" y="562610"/>
                  </a:lnTo>
                  <a:lnTo>
                    <a:pt x="0" y="567689"/>
                  </a:lnTo>
                  <a:lnTo>
                    <a:pt x="6350" y="567689"/>
                  </a:lnTo>
                  <a:lnTo>
                    <a:pt x="6350" y="562610"/>
                  </a:lnTo>
                  <a:close/>
                </a:path>
                <a:path w="6350" h="812800">
                  <a:moveTo>
                    <a:pt x="6350" y="556260"/>
                  </a:moveTo>
                  <a:lnTo>
                    <a:pt x="0" y="556260"/>
                  </a:lnTo>
                  <a:lnTo>
                    <a:pt x="0" y="561340"/>
                  </a:lnTo>
                  <a:lnTo>
                    <a:pt x="6350" y="561340"/>
                  </a:lnTo>
                  <a:lnTo>
                    <a:pt x="6350" y="556260"/>
                  </a:lnTo>
                  <a:close/>
                </a:path>
                <a:path w="6350" h="812800">
                  <a:moveTo>
                    <a:pt x="6350" y="549910"/>
                  </a:moveTo>
                  <a:lnTo>
                    <a:pt x="0" y="549910"/>
                  </a:lnTo>
                  <a:lnTo>
                    <a:pt x="0" y="554990"/>
                  </a:lnTo>
                  <a:lnTo>
                    <a:pt x="6350" y="554990"/>
                  </a:lnTo>
                  <a:lnTo>
                    <a:pt x="6350" y="549910"/>
                  </a:lnTo>
                  <a:close/>
                </a:path>
                <a:path w="6350" h="812800">
                  <a:moveTo>
                    <a:pt x="6350" y="543560"/>
                  </a:moveTo>
                  <a:lnTo>
                    <a:pt x="0" y="543560"/>
                  </a:lnTo>
                  <a:lnTo>
                    <a:pt x="0" y="548640"/>
                  </a:lnTo>
                  <a:lnTo>
                    <a:pt x="6350" y="548640"/>
                  </a:lnTo>
                  <a:lnTo>
                    <a:pt x="6350" y="543560"/>
                  </a:lnTo>
                  <a:close/>
                </a:path>
                <a:path w="6350" h="812800">
                  <a:moveTo>
                    <a:pt x="6350" y="537210"/>
                  </a:moveTo>
                  <a:lnTo>
                    <a:pt x="0" y="537210"/>
                  </a:lnTo>
                  <a:lnTo>
                    <a:pt x="0" y="542290"/>
                  </a:lnTo>
                  <a:lnTo>
                    <a:pt x="6350" y="542290"/>
                  </a:lnTo>
                  <a:lnTo>
                    <a:pt x="6350" y="537210"/>
                  </a:lnTo>
                  <a:close/>
                </a:path>
                <a:path w="6350" h="812800">
                  <a:moveTo>
                    <a:pt x="6350" y="530860"/>
                  </a:moveTo>
                  <a:lnTo>
                    <a:pt x="0" y="530860"/>
                  </a:lnTo>
                  <a:lnTo>
                    <a:pt x="0" y="535940"/>
                  </a:lnTo>
                  <a:lnTo>
                    <a:pt x="6350" y="535940"/>
                  </a:lnTo>
                  <a:lnTo>
                    <a:pt x="6350" y="530860"/>
                  </a:lnTo>
                  <a:close/>
                </a:path>
                <a:path w="6350" h="812800">
                  <a:moveTo>
                    <a:pt x="6350" y="524510"/>
                  </a:moveTo>
                  <a:lnTo>
                    <a:pt x="0" y="524510"/>
                  </a:lnTo>
                  <a:lnTo>
                    <a:pt x="0" y="529590"/>
                  </a:lnTo>
                  <a:lnTo>
                    <a:pt x="6350" y="529590"/>
                  </a:lnTo>
                  <a:lnTo>
                    <a:pt x="6350" y="524510"/>
                  </a:lnTo>
                  <a:close/>
                </a:path>
                <a:path w="6350" h="812800">
                  <a:moveTo>
                    <a:pt x="6350" y="518159"/>
                  </a:moveTo>
                  <a:lnTo>
                    <a:pt x="0" y="518159"/>
                  </a:lnTo>
                  <a:lnTo>
                    <a:pt x="0" y="523240"/>
                  </a:lnTo>
                  <a:lnTo>
                    <a:pt x="6350" y="523240"/>
                  </a:lnTo>
                  <a:lnTo>
                    <a:pt x="6350" y="518159"/>
                  </a:lnTo>
                  <a:close/>
                </a:path>
                <a:path w="6350" h="812800">
                  <a:moveTo>
                    <a:pt x="6350" y="511810"/>
                  </a:moveTo>
                  <a:lnTo>
                    <a:pt x="0" y="511810"/>
                  </a:lnTo>
                  <a:lnTo>
                    <a:pt x="0" y="516889"/>
                  </a:lnTo>
                  <a:lnTo>
                    <a:pt x="6350" y="516889"/>
                  </a:lnTo>
                  <a:lnTo>
                    <a:pt x="6350" y="511810"/>
                  </a:lnTo>
                  <a:close/>
                </a:path>
                <a:path w="6350" h="812800">
                  <a:moveTo>
                    <a:pt x="6350" y="505459"/>
                  </a:moveTo>
                  <a:lnTo>
                    <a:pt x="0" y="505459"/>
                  </a:lnTo>
                  <a:lnTo>
                    <a:pt x="0" y="510539"/>
                  </a:lnTo>
                  <a:lnTo>
                    <a:pt x="6350" y="510539"/>
                  </a:lnTo>
                  <a:lnTo>
                    <a:pt x="6350" y="505459"/>
                  </a:lnTo>
                  <a:close/>
                </a:path>
                <a:path w="6350" h="812800">
                  <a:moveTo>
                    <a:pt x="6350" y="499109"/>
                  </a:moveTo>
                  <a:lnTo>
                    <a:pt x="0" y="499109"/>
                  </a:lnTo>
                  <a:lnTo>
                    <a:pt x="0" y="504190"/>
                  </a:lnTo>
                  <a:lnTo>
                    <a:pt x="6350" y="504190"/>
                  </a:lnTo>
                  <a:lnTo>
                    <a:pt x="6350" y="499109"/>
                  </a:lnTo>
                  <a:close/>
                </a:path>
                <a:path w="6350" h="812800">
                  <a:moveTo>
                    <a:pt x="6350" y="492759"/>
                  </a:moveTo>
                  <a:lnTo>
                    <a:pt x="0" y="492759"/>
                  </a:lnTo>
                  <a:lnTo>
                    <a:pt x="0" y="497839"/>
                  </a:lnTo>
                  <a:lnTo>
                    <a:pt x="6350" y="497839"/>
                  </a:lnTo>
                  <a:lnTo>
                    <a:pt x="6350" y="492759"/>
                  </a:lnTo>
                  <a:close/>
                </a:path>
                <a:path w="6350" h="812800">
                  <a:moveTo>
                    <a:pt x="6350" y="486410"/>
                  </a:moveTo>
                  <a:lnTo>
                    <a:pt x="0" y="486410"/>
                  </a:lnTo>
                  <a:lnTo>
                    <a:pt x="0" y="491490"/>
                  </a:lnTo>
                  <a:lnTo>
                    <a:pt x="6350" y="491490"/>
                  </a:lnTo>
                  <a:lnTo>
                    <a:pt x="6350" y="486410"/>
                  </a:lnTo>
                  <a:close/>
                </a:path>
                <a:path w="6350" h="812800">
                  <a:moveTo>
                    <a:pt x="6350" y="480059"/>
                  </a:moveTo>
                  <a:lnTo>
                    <a:pt x="0" y="480059"/>
                  </a:lnTo>
                  <a:lnTo>
                    <a:pt x="0" y="485140"/>
                  </a:lnTo>
                  <a:lnTo>
                    <a:pt x="6350" y="485140"/>
                  </a:lnTo>
                  <a:lnTo>
                    <a:pt x="6350" y="480059"/>
                  </a:lnTo>
                  <a:close/>
                </a:path>
                <a:path w="6350" h="812800">
                  <a:moveTo>
                    <a:pt x="6350" y="473709"/>
                  </a:moveTo>
                  <a:lnTo>
                    <a:pt x="0" y="473709"/>
                  </a:lnTo>
                  <a:lnTo>
                    <a:pt x="0" y="478790"/>
                  </a:lnTo>
                  <a:lnTo>
                    <a:pt x="6350" y="478790"/>
                  </a:lnTo>
                  <a:lnTo>
                    <a:pt x="6350" y="473709"/>
                  </a:lnTo>
                  <a:close/>
                </a:path>
                <a:path w="6350" h="812800">
                  <a:moveTo>
                    <a:pt x="6350" y="467359"/>
                  </a:moveTo>
                  <a:lnTo>
                    <a:pt x="0" y="467359"/>
                  </a:lnTo>
                  <a:lnTo>
                    <a:pt x="0" y="472440"/>
                  </a:lnTo>
                  <a:lnTo>
                    <a:pt x="6350" y="472440"/>
                  </a:lnTo>
                  <a:lnTo>
                    <a:pt x="6350" y="467359"/>
                  </a:lnTo>
                  <a:close/>
                </a:path>
                <a:path w="6350" h="812800">
                  <a:moveTo>
                    <a:pt x="6350" y="461009"/>
                  </a:moveTo>
                  <a:lnTo>
                    <a:pt x="0" y="461009"/>
                  </a:lnTo>
                  <a:lnTo>
                    <a:pt x="0" y="466090"/>
                  </a:lnTo>
                  <a:lnTo>
                    <a:pt x="6350" y="466090"/>
                  </a:lnTo>
                  <a:lnTo>
                    <a:pt x="6350" y="461009"/>
                  </a:lnTo>
                  <a:close/>
                </a:path>
                <a:path w="6350" h="812800">
                  <a:moveTo>
                    <a:pt x="6350" y="454659"/>
                  </a:moveTo>
                  <a:lnTo>
                    <a:pt x="0" y="454659"/>
                  </a:lnTo>
                  <a:lnTo>
                    <a:pt x="0" y="459740"/>
                  </a:lnTo>
                  <a:lnTo>
                    <a:pt x="6350" y="459740"/>
                  </a:lnTo>
                  <a:lnTo>
                    <a:pt x="6350" y="454659"/>
                  </a:lnTo>
                  <a:close/>
                </a:path>
                <a:path w="6350" h="812800">
                  <a:moveTo>
                    <a:pt x="6350" y="448309"/>
                  </a:moveTo>
                  <a:lnTo>
                    <a:pt x="0" y="448309"/>
                  </a:lnTo>
                  <a:lnTo>
                    <a:pt x="0" y="453390"/>
                  </a:lnTo>
                  <a:lnTo>
                    <a:pt x="6350" y="453390"/>
                  </a:lnTo>
                  <a:lnTo>
                    <a:pt x="6350" y="448309"/>
                  </a:lnTo>
                  <a:close/>
                </a:path>
                <a:path w="6350" h="812800">
                  <a:moveTo>
                    <a:pt x="6350" y="441959"/>
                  </a:moveTo>
                  <a:lnTo>
                    <a:pt x="0" y="441959"/>
                  </a:lnTo>
                  <a:lnTo>
                    <a:pt x="0" y="447040"/>
                  </a:lnTo>
                  <a:lnTo>
                    <a:pt x="6350" y="447040"/>
                  </a:lnTo>
                  <a:lnTo>
                    <a:pt x="6350" y="441959"/>
                  </a:lnTo>
                  <a:close/>
                </a:path>
                <a:path w="6350" h="812800">
                  <a:moveTo>
                    <a:pt x="6350" y="435610"/>
                  </a:moveTo>
                  <a:lnTo>
                    <a:pt x="0" y="435610"/>
                  </a:lnTo>
                  <a:lnTo>
                    <a:pt x="0" y="440690"/>
                  </a:lnTo>
                  <a:lnTo>
                    <a:pt x="6350" y="440690"/>
                  </a:lnTo>
                  <a:lnTo>
                    <a:pt x="6350" y="435610"/>
                  </a:lnTo>
                  <a:close/>
                </a:path>
                <a:path w="6350" h="812800">
                  <a:moveTo>
                    <a:pt x="6350" y="429259"/>
                  </a:moveTo>
                  <a:lnTo>
                    <a:pt x="0" y="429259"/>
                  </a:lnTo>
                  <a:lnTo>
                    <a:pt x="0" y="434340"/>
                  </a:lnTo>
                  <a:lnTo>
                    <a:pt x="6350" y="434340"/>
                  </a:lnTo>
                  <a:lnTo>
                    <a:pt x="6350" y="429259"/>
                  </a:lnTo>
                  <a:close/>
                </a:path>
                <a:path w="6350" h="812800">
                  <a:moveTo>
                    <a:pt x="6350" y="424180"/>
                  </a:moveTo>
                  <a:lnTo>
                    <a:pt x="0" y="424180"/>
                  </a:lnTo>
                  <a:lnTo>
                    <a:pt x="0" y="427990"/>
                  </a:lnTo>
                  <a:lnTo>
                    <a:pt x="6350" y="427990"/>
                  </a:lnTo>
                  <a:lnTo>
                    <a:pt x="6350" y="424180"/>
                  </a:lnTo>
                  <a:close/>
                </a:path>
                <a:path w="6350" h="812800">
                  <a:moveTo>
                    <a:pt x="2539" y="810260"/>
                  </a:moveTo>
                  <a:lnTo>
                    <a:pt x="0" y="810260"/>
                  </a:lnTo>
                  <a:lnTo>
                    <a:pt x="0" y="812800"/>
                  </a:lnTo>
                  <a:lnTo>
                    <a:pt x="1269" y="812800"/>
                  </a:lnTo>
                  <a:lnTo>
                    <a:pt x="1269" y="811530"/>
                  </a:lnTo>
                  <a:lnTo>
                    <a:pt x="2539" y="811530"/>
                  </a:lnTo>
                  <a:lnTo>
                    <a:pt x="2539" y="810260"/>
                  </a:lnTo>
                  <a:close/>
                </a:path>
                <a:path w="6350" h="812800">
                  <a:moveTo>
                    <a:pt x="6350" y="803910"/>
                  </a:moveTo>
                  <a:lnTo>
                    <a:pt x="0" y="803910"/>
                  </a:lnTo>
                  <a:lnTo>
                    <a:pt x="0" y="808990"/>
                  </a:lnTo>
                  <a:lnTo>
                    <a:pt x="5080" y="808990"/>
                  </a:lnTo>
                  <a:lnTo>
                    <a:pt x="5080" y="810260"/>
                  </a:lnTo>
                  <a:lnTo>
                    <a:pt x="6350" y="810260"/>
                  </a:lnTo>
                  <a:lnTo>
                    <a:pt x="6350" y="803910"/>
                  </a:lnTo>
                  <a:close/>
                </a:path>
                <a:path w="6350" h="812800">
                  <a:moveTo>
                    <a:pt x="6350" y="797560"/>
                  </a:moveTo>
                  <a:lnTo>
                    <a:pt x="0" y="797560"/>
                  </a:lnTo>
                  <a:lnTo>
                    <a:pt x="0" y="802640"/>
                  </a:lnTo>
                  <a:lnTo>
                    <a:pt x="6350" y="802640"/>
                  </a:lnTo>
                  <a:lnTo>
                    <a:pt x="6350" y="797560"/>
                  </a:lnTo>
                  <a:close/>
                </a:path>
                <a:path w="6350" h="812800">
                  <a:moveTo>
                    <a:pt x="6350" y="791210"/>
                  </a:moveTo>
                  <a:lnTo>
                    <a:pt x="0" y="791210"/>
                  </a:lnTo>
                  <a:lnTo>
                    <a:pt x="0" y="796290"/>
                  </a:lnTo>
                  <a:lnTo>
                    <a:pt x="6350" y="796290"/>
                  </a:lnTo>
                  <a:lnTo>
                    <a:pt x="6350" y="791210"/>
                  </a:lnTo>
                  <a:close/>
                </a:path>
                <a:path w="6350" h="812800">
                  <a:moveTo>
                    <a:pt x="6350" y="784860"/>
                  </a:moveTo>
                  <a:lnTo>
                    <a:pt x="0" y="784860"/>
                  </a:lnTo>
                  <a:lnTo>
                    <a:pt x="0" y="789940"/>
                  </a:lnTo>
                  <a:lnTo>
                    <a:pt x="6350" y="789940"/>
                  </a:lnTo>
                  <a:lnTo>
                    <a:pt x="6350" y="784860"/>
                  </a:lnTo>
                  <a:close/>
                </a:path>
                <a:path w="6350" h="812800">
                  <a:moveTo>
                    <a:pt x="6350" y="778510"/>
                  </a:moveTo>
                  <a:lnTo>
                    <a:pt x="0" y="778510"/>
                  </a:lnTo>
                  <a:lnTo>
                    <a:pt x="0" y="783590"/>
                  </a:lnTo>
                  <a:lnTo>
                    <a:pt x="6350" y="783590"/>
                  </a:lnTo>
                  <a:lnTo>
                    <a:pt x="6350" y="778510"/>
                  </a:lnTo>
                  <a:close/>
                </a:path>
                <a:path w="6350" h="812800">
                  <a:moveTo>
                    <a:pt x="6350" y="772160"/>
                  </a:moveTo>
                  <a:lnTo>
                    <a:pt x="0" y="772160"/>
                  </a:lnTo>
                  <a:lnTo>
                    <a:pt x="0" y="777240"/>
                  </a:lnTo>
                  <a:lnTo>
                    <a:pt x="6350" y="777240"/>
                  </a:lnTo>
                  <a:lnTo>
                    <a:pt x="6350" y="772160"/>
                  </a:lnTo>
                  <a:close/>
                </a:path>
                <a:path w="6350" h="812800">
                  <a:moveTo>
                    <a:pt x="6350" y="765810"/>
                  </a:moveTo>
                  <a:lnTo>
                    <a:pt x="0" y="765810"/>
                  </a:lnTo>
                  <a:lnTo>
                    <a:pt x="0" y="770890"/>
                  </a:lnTo>
                  <a:lnTo>
                    <a:pt x="6350" y="770890"/>
                  </a:lnTo>
                  <a:lnTo>
                    <a:pt x="6350" y="765810"/>
                  </a:lnTo>
                  <a:close/>
                </a:path>
                <a:path w="6350" h="812800">
                  <a:moveTo>
                    <a:pt x="6350" y="759460"/>
                  </a:moveTo>
                  <a:lnTo>
                    <a:pt x="0" y="759460"/>
                  </a:lnTo>
                  <a:lnTo>
                    <a:pt x="0" y="764540"/>
                  </a:lnTo>
                  <a:lnTo>
                    <a:pt x="6350" y="764540"/>
                  </a:lnTo>
                  <a:lnTo>
                    <a:pt x="6350" y="759460"/>
                  </a:lnTo>
                  <a:close/>
                </a:path>
                <a:path w="6350" h="812800">
                  <a:moveTo>
                    <a:pt x="6350" y="753110"/>
                  </a:moveTo>
                  <a:lnTo>
                    <a:pt x="0" y="753110"/>
                  </a:lnTo>
                  <a:lnTo>
                    <a:pt x="0" y="758190"/>
                  </a:lnTo>
                  <a:lnTo>
                    <a:pt x="6350" y="758190"/>
                  </a:lnTo>
                  <a:lnTo>
                    <a:pt x="6350" y="753110"/>
                  </a:lnTo>
                  <a:close/>
                </a:path>
                <a:path w="6350" h="812800">
                  <a:moveTo>
                    <a:pt x="6350" y="746760"/>
                  </a:moveTo>
                  <a:lnTo>
                    <a:pt x="0" y="746760"/>
                  </a:lnTo>
                  <a:lnTo>
                    <a:pt x="0" y="751840"/>
                  </a:lnTo>
                  <a:lnTo>
                    <a:pt x="6350" y="751840"/>
                  </a:lnTo>
                  <a:lnTo>
                    <a:pt x="6350" y="746760"/>
                  </a:lnTo>
                  <a:close/>
                </a:path>
                <a:path w="6350" h="812800">
                  <a:moveTo>
                    <a:pt x="6350" y="740410"/>
                  </a:moveTo>
                  <a:lnTo>
                    <a:pt x="0" y="740410"/>
                  </a:lnTo>
                  <a:lnTo>
                    <a:pt x="0" y="745490"/>
                  </a:lnTo>
                  <a:lnTo>
                    <a:pt x="6350" y="745490"/>
                  </a:lnTo>
                  <a:lnTo>
                    <a:pt x="6350" y="740410"/>
                  </a:lnTo>
                  <a:close/>
                </a:path>
                <a:path w="6350" h="812800">
                  <a:moveTo>
                    <a:pt x="6350" y="734060"/>
                  </a:moveTo>
                  <a:lnTo>
                    <a:pt x="0" y="734060"/>
                  </a:lnTo>
                  <a:lnTo>
                    <a:pt x="0" y="739140"/>
                  </a:lnTo>
                  <a:lnTo>
                    <a:pt x="6350" y="739140"/>
                  </a:lnTo>
                  <a:lnTo>
                    <a:pt x="6350" y="734060"/>
                  </a:lnTo>
                  <a:close/>
                </a:path>
                <a:path w="6350" h="812800">
                  <a:moveTo>
                    <a:pt x="6350" y="727710"/>
                  </a:moveTo>
                  <a:lnTo>
                    <a:pt x="0" y="727710"/>
                  </a:lnTo>
                  <a:lnTo>
                    <a:pt x="0" y="732790"/>
                  </a:lnTo>
                  <a:lnTo>
                    <a:pt x="6350" y="732790"/>
                  </a:lnTo>
                  <a:lnTo>
                    <a:pt x="6350" y="727710"/>
                  </a:lnTo>
                  <a:close/>
                </a:path>
                <a:path w="6350" h="812800">
                  <a:moveTo>
                    <a:pt x="6350" y="721360"/>
                  </a:moveTo>
                  <a:lnTo>
                    <a:pt x="0" y="721360"/>
                  </a:lnTo>
                  <a:lnTo>
                    <a:pt x="0" y="726440"/>
                  </a:lnTo>
                  <a:lnTo>
                    <a:pt x="6350" y="726440"/>
                  </a:lnTo>
                  <a:lnTo>
                    <a:pt x="6350" y="721360"/>
                  </a:lnTo>
                  <a:close/>
                </a:path>
                <a:path w="6350" h="812800">
                  <a:moveTo>
                    <a:pt x="6350" y="715010"/>
                  </a:moveTo>
                  <a:lnTo>
                    <a:pt x="0" y="715010"/>
                  </a:lnTo>
                  <a:lnTo>
                    <a:pt x="0" y="720090"/>
                  </a:lnTo>
                  <a:lnTo>
                    <a:pt x="6350" y="720090"/>
                  </a:lnTo>
                  <a:lnTo>
                    <a:pt x="6350" y="715010"/>
                  </a:lnTo>
                  <a:close/>
                </a:path>
                <a:path w="6350" h="812800">
                  <a:moveTo>
                    <a:pt x="6350" y="708660"/>
                  </a:moveTo>
                  <a:lnTo>
                    <a:pt x="0" y="708660"/>
                  </a:lnTo>
                  <a:lnTo>
                    <a:pt x="0" y="713740"/>
                  </a:lnTo>
                  <a:lnTo>
                    <a:pt x="6350" y="713740"/>
                  </a:lnTo>
                  <a:lnTo>
                    <a:pt x="6350" y="708660"/>
                  </a:lnTo>
                  <a:close/>
                </a:path>
                <a:path w="6350" h="812800">
                  <a:moveTo>
                    <a:pt x="6350" y="702310"/>
                  </a:moveTo>
                  <a:lnTo>
                    <a:pt x="0" y="702310"/>
                  </a:lnTo>
                  <a:lnTo>
                    <a:pt x="0" y="707390"/>
                  </a:lnTo>
                  <a:lnTo>
                    <a:pt x="6350" y="707390"/>
                  </a:lnTo>
                  <a:lnTo>
                    <a:pt x="6350" y="702310"/>
                  </a:lnTo>
                  <a:close/>
                </a:path>
                <a:path w="6350" h="812800">
                  <a:moveTo>
                    <a:pt x="6350" y="695960"/>
                  </a:moveTo>
                  <a:lnTo>
                    <a:pt x="0" y="695960"/>
                  </a:lnTo>
                  <a:lnTo>
                    <a:pt x="0" y="701040"/>
                  </a:lnTo>
                  <a:lnTo>
                    <a:pt x="6350" y="701040"/>
                  </a:lnTo>
                  <a:lnTo>
                    <a:pt x="6350" y="695960"/>
                  </a:lnTo>
                  <a:close/>
                </a:path>
                <a:path w="6350" h="812800">
                  <a:moveTo>
                    <a:pt x="6350" y="689610"/>
                  </a:moveTo>
                  <a:lnTo>
                    <a:pt x="0" y="689610"/>
                  </a:lnTo>
                  <a:lnTo>
                    <a:pt x="0" y="694690"/>
                  </a:lnTo>
                  <a:lnTo>
                    <a:pt x="6350" y="694690"/>
                  </a:lnTo>
                  <a:lnTo>
                    <a:pt x="6350" y="689610"/>
                  </a:lnTo>
                  <a:close/>
                </a:path>
                <a:path w="6350" h="812800">
                  <a:moveTo>
                    <a:pt x="6350" y="683260"/>
                  </a:moveTo>
                  <a:lnTo>
                    <a:pt x="0" y="683260"/>
                  </a:lnTo>
                  <a:lnTo>
                    <a:pt x="0" y="688340"/>
                  </a:lnTo>
                  <a:lnTo>
                    <a:pt x="6350" y="688340"/>
                  </a:lnTo>
                  <a:lnTo>
                    <a:pt x="6350" y="683260"/>
                  </a:lnTo>
                  <a:close/>
                </a:path>
                <a:path w="6350" h="812800">
                  <a:moveTo>
                    <a:pt x="6350" y="676910"/>
                  </a:moveTo>
                  <a:lnTo>
                    <a:pt x="0" y="676910"/>
                  </a:lnTo>
                  <a:lnTo>
                    <a:pt x="0" y="681990"/>
                  </a:lnTo>
                  <a:lnTo>
                    <a:pt x="6350" y="681990"/>
                  </a:lnTo>
                  <a:lnTo>
                    <a:pt x="6350" y="676910"/>
                  </a:lnTo>
                  <a:close/>
                </a:path>
                <a:path w="6350" h="812800">
                  <a:moveTo>
                    <a:pt x="6350" y="670560"/>
                  </a:moveTo>
                  <a:lnTo>
                    <a:pt x="0" y="670560"/>
                  </a:lnTo>
                  <a:lnTo>
                    <a:pt x="0" y="675640"/>
                  </a:lnTo>
                  <a:lnTo>
                    <a:pt x="6350" y="675640"/>
                  </a:lnTo>
                  <a:lnTo>
                    <a:pt x="6350" y="670560"/>
                  </a:lnTo>
                  <a:close/>
                </a:path>
                <a:path w="6350" h="812800">
                  <a:moveTo>
                    <a:pt x="6350" y="664210"/>
                  </a:moveTo>
                  <a:lnTo>
                    <a:pt x="0" y="664210"/>
                  </a:lnTo>
                  <a:lnTo>
                    <a:pt x="0" y="669290"/>
                  </a:lnTo>
                  <a:lnTo>
                    <a:pt x="6350" y="669290"/>
                  </a:lnTo>
                  <a:lnTo>
                    <a:pt x="6350" y="664210"/>
                  </a:lnTo>
                  <a:close/>
                </a:path>
                <a:path w="6350" h="812800">
                  <a:moveTo>
                    <a:pt x="6350" y="657860"/>
                  </a:moveTo>
                  <a:lnTo>
                    <a:pt x="0" y="657860"/>
                  </a:lnTo>
                  <a:lnTo>
                    <a:pt x="0" y="662940"/>
                  </a:lnTo>
                  <a:lnTo>
                    <a:pt x="6350" y="662940"/>
                  </a:lnTo>
                  <a:lnTo>
                    <a:pt x="6350" y="657860"/>
                  </a:lnTo>
                  <a:close/>
                </a:path>
                <a:path w="6350" h="812800">
                  <a:moveTo>
                    <a:pt x="6350" y="651510"/>
                  </a:moveTo>
                  <a:lnTo>
                    <a:pt x="0" y="651510"/>
                  </a:lnTo>
                  <a:lnTo>
                    <a:pt x="0" y="656590"/>
                  </a:lnTo>
                  <a:lnTo>
                    <a:pt x="6350" y="656590"/>
                  </a:lnTo>
                  <a:lnTo>
                    <a:pt x="6350" y="651510"/>
                  </a:lnTo>
                  <a:close/>
                </a:path>
                <a:path w="6350" h="812800">
                  <a:moveTo>
                    <a:pt x="6350" y="645160"/>
                  </a:moveTo>
                  <a:lnTo>
                    <a:pt x="0" y="645160"/>
                  </a:lnTo>
                  <a:lnTo>
                    <a:pt x="0" y="650240"/>
                  </a:lnTo>
                  <a:lnTo>
                    <a:pt x="6350" y="650240"/>
                  </a:lnTo>
                  <a:lnTo>
                    <a:pt x="6350" y="645160"/>
                  </a:lnTo>
                  <a:close/>
                </a:path>
                <a:path w="6350" h="812800">
                  <a:moveTo>
                    <a:pt x="6350" y="637540"/>
                  </a:moveTo>
                  <a:lnTo>
                    <a:pt x="0" y="637540"/>
                  </a:lnTo>
                  <a:lnTo>
                    <a:pt x="0" y="643890"/>
                  </a:lnTo>
                  <a:lnTo>
                    <a:pt x="6350" y="643890"/>
                  </a:lnTo>
                  <a:lnTo>
                    <a:pt x="6350" y="637540"/>
                  </a:lnTo>
                  <a:close/>
                </a:path>
                <a:path w="6350" h="812800">
                  <a:moveTo>
                    <a:pt x="6350" y="632460"/>
                  </a:moveTo>
                  <a:lnTo>
                    <a:pt x="0" y="632460"/>
                  </a:lnTo>
                  <a:lnTo>
                    <a:pt x="0" y="636270"/>
                  </a:lnTo>
                  <a:lnTo>
                    <a:pt x="6350" y="636270"/>
                  </a:lnTo>
                  <a:lnTo>
                    <a:pt x="6350" y="632460"/>
                  </a:lnTo>
                  <a:close/>
                </a:path>
                <a:path w="6350" h="812800">
                  <a:moveTo>
                    <a:pt x="6350" y="624840"/>
                  </a:moveTo>
                  <a:lnTo>
                    <a:pt x="0" y="624840"/>
                  </a:lnTo>
                  <a:lnTo>
                    <a:pt x="0" y="631190"/>
                  </a:lnTo>
                  <a:lnTo>
                    <a:pt x="6350" y="631190"/>
                  </a:lnTo>
                  <a:lnTo>
                    <a:pt x="6350" y="624840"/>
                  </a:lnTo>
                  <a:close/>
                </a:path>
                <a:path w="6350" h="812800">
                  <a:moveTo>
                    <a:pt x="6350" y="619760"/>
                  </a:moveTo>
                  <a:lnTo>
                    <a:pt x="0" y="619760"/>
                  </a:lnTo>
                  <a:lnTo>
                    <a:pt x="0" y="623569"/>
                  </a:lnTo>
                  <a:lnTo>
                    <a:pt x="6350" y="623569"/>
                  </a:lnTo>
                  <a:lnTo>
                    <a:pt x="6350" y="619760"/>
                  </a:lnTo>
                  <a:close/>
                </a:path>
                <a:path w="6350" h="812800">
                  <a:moveTo>
                    <a:pt x="6350" y="599440"/>
                  </a:moveTo>
                  <a:lnTo>
                    <a:pt x="0" y="599440"/>
                  </a:lnTo>
                  <a:lnTo>
                    <a:pt x="0" y="618490"/>
                  </a:lnTo>
                  <a:lnTo>
                    <a:pt x="6350" y="618490"/>
                  </a:lnTo>
                  <a:lnTo>
                    <a:pt x="6350" y="599440"/>
                  </a:lnTo>
                  <a:close/>
                </a:path>
                <a:path w="6350" h="812800">
                  <a:moveTo>
                    <a:pt x="6350" y="594360"/>
                  </a:moveTo>
                  <a:lnTo>
                    <a:pt x="0" y="594360"/>
                  </a:lnTo>
                  <a:lnTo>
                    <a:pt x="0" y="598170"/>
                  </a:lnTo>
                  <a:lnTo>
                    <a:pt x="6350" y="598170"/>
                  </a:lnTo>
                  <a:lnTo>
                    <a:pt x="6350" y="594360"/>
                  </a:lnTo>
                  <a:close/>
                </a:path>
                <a:path w="6350" h="812800">
                  <a:moveTo>
                    <a:pt x="6350" y="588010"/>
                  </a:moveTo>
                  <a:lnTo>
                    <a:pt x="0" y="588010"/>
                  </a:lnTo>
                  <a:lnTo>
                    <a:pt x="0" y="593090"/>
                  </a:lnTo>
                  <a:lnTo>
                    <a:pt x="6350" y="593090"/>
                  </a:lnTo>
                  <a:lnTo>
                    <a:pt x="6350" y="588010"/>
                  </a:lnTo>
                  <a:close/>
                </a:path>
                <a:path w="6350" h="812800">
                  <a:moveTo>
                    <a:pt x="6350" y="584200"/>
                  </a:moveTo>
                  <a:lnTo>
                    <a:pt x="0" y="584200"/>
                  </a:lnTo>
                  <a:lnTo>
                    <a:pt x="0" y="586740"/>
                  </a:lnTo>
                  <a:lnTo>
                    <a:pt x="6350" y="586740"/>
                  </a:lnTo>
                  <a:lnTo>
                    <a:pt x="6350" y="584200"/>
                  </a:lnTo>
                  <a:close/>
                </a:path>
              </a:pathLst>
            </a:custGeom>
            <a:solidFill>
              <a:srgbClr val="8100EE"/>
            </a:solidFill>
          </p:spPr>
          <p:txBody>
            <a:bodyPr bIns="0" lIns="0" rIns="0" rtlCol="0" tIns="0" wrap="square"/>
            <a:p/>
          </p:txBody>
        </p:sp>
        <p:sp>
          <p:nvSpPr>
            <p:cNvPr id="1050142" name="object 1445"/>
            <p:cNvSpPr/>
            <p:nvPr/>
          </p:nvSpPr>
          <p:spPr>
            <a:xfrm>
              <a:off x="1173479" y="5612129"/>
              <a:ext cx="7620" cy="828040"/>
            </a:xfrm>
            <a:custGeom>
              <a:avLst/>
              <a:ahLst/>
              <a:rect l="l" t="t" r="r" b="b"/>
              <a:pathLst>
                <a:path w="7619" h="828039">
                  <a:moveTo>
                    <a:pt x="1269" y="0"/>
                  </a:moveTo>
                  <a:lnTo>
                    <a:pt x="0" y="0"/>
                  </a:lnTo>
                  <a:lnTo>
                    <a:pt x="0" y="2540"/>
                  </a:lnTo>
                  <a:lnTo>
                    <a:pt x="2539" y="2540"/>
                  </a:lnTo>
                  <a:lnTo>
                    <a:pt x="2539" y="1270"/>
                  </a:lnTo>
                  <a:lnTo>
                    <a:pt x="1269" y="1270"/>
                  </a:lnTo>
                  <a:lnTo>
                    <a:pt x="1269" y="0"/>
                  </a:lnTo>
                  <a:close/>
                </a:path>
                <a:path w="7619" h="828039">
                  <a:moveTo>
                    <a:pt x="3809" y="2540"/>
                  </a:moveTo>
                  <a:lnTo>
                    <a:pt x="0" y="2540"/>
                  </a:lnTo>
                  <a:lnTo>
                    <a:pt x="0" y="5080"/>
                  </a:lnTo>
                  <a:lnTo>
                    <a:pt x="5079" y="5080"/>
                  </a:lnTo>
                  <a:lnTo>
                    <a:pt x="5079" y="3810"/>
                  </a:lnTo>
                  <a:lnTo>
                    <a:pt x="3809" y="3810"/>
                  </a:lnTo>
                  <a:lnTo>
                    <a:pt x="3809" y="2540"/>
                  </a:lnTo>
                  <a:close/>
                </a:path>
                <a:path w="7619" h="828039">
                  <a:moveTo>
                    <a:pt x="6350" y="5080"/>
                  </a:moveTo>
                  <a:lnTo>
                    <a:pt x="0" y="5080"/>
                  </a:lnTo>
                  <a:lnTo>
                    <a:pt x="0" y="8890"/>
                  </a:lnTo>
                  <a:lnTo>
                    <a:pt x="7619" y="8890"/>
                  </a:lnTo>
                  <a:lnTo>
                    <a:pt x="7619" y="6350"/>
                  </a:lnTo>
                  <a:lnTo>
                    <a:pt x="6350" y="6350"/>
                  </a:lnTo>
                  <a:lnTo>
                    <a:pt x="6350" y="5080"/>
                  </a:lnTo>
                  <a:close/>
                </a:path>
                <a:path w="7619" h="828039">
                  <a:moveTo>
                    <a:pt x="7619" y="8890"/>
                  </a:moveTo>
                  <a:lnTo>
                    <a:pt x="0" y="8890"/>
                  </a:lnTo>
                  <a:lnTo>
                    <a:pt x="0" y="11430"/>
                  </a:lnTo>
                  <a:lnTo>
                    <a:pt x="7619" y="11430"/>
                  </a:lnTo>
                  <a:lnTo>
                    <a:pt x="7619" y="8890"/>
                  </a:lnTo>
                  <a:close/>
                </a:path>
                <a:path w="7619" h="828039">
                  <a:moveTo>
                    <a:pt x="7619" y="11430"/>
                  </a:moveTo>
                  <a:lnTo>
                    <a:pt x="0" y="11430"/>
                  </a:lnTo>
                  <a:lnTo>
                    <a:pt x="0" y="15240"/>
                  </a:lnTo>
                  <a:lnTo>
                    <a:pt x="7619" y="15240"/>
                  </a:lnTo>
                  <a:lnTo>
                    <a:pt x="7619" y="11430"/>
                  </a:lnTo>
                  <a:close/>
                </a:path>
                <a:path w="7619" h="828039">
                  <a:moveTo>
                    <a:pt x="7619" y="15240"/>
                  </a:moveTo>
                  <a:lnTo>
                    <a:pt x="0" y="15240"/>
                  </a:lnTo>
                  <a:lnTo>
                    <a:pt x="0" y="21590"/>
                  </a:lnTo>
                  <a:lnTo>
                    <a:pt x="7619" y="21590"/>
                  </a:lnTo>
                  <a:lnTo>
                    <a:pt x="7619" y="15240"/>
                  </a:lnTo>
                  <a:close/>
                </a:path>
                <a:path w="7619" h="828039">
                  <a:moveTo>
                    <a:pt x="7619" y="21590"/>
                  </a:moveTo>
                  <a:lnTo>
                    <a:pt x="0" y="21590"/>
                  </a:lnTo>
                  <a:lnTo>
                    <a:pt x="0" y="24130"/>
                  </a:lnTo>
                  <a:lnTo>
                    <a:pt x="7619" y="24130"/>
                  </a:lnTo>
                  <a:lnTo>
                    <a:pt x="7619" y="21590"/>
                  </a:lnTo>
                  <a:close/>
                </a:path>
                <a:path w="7619" h="828039">
                  <a:moveTo>
                    <a:pt x="7619" y="24130"/>
                  </a:moveTo>
                  <a:lnTo>
                    <a:pt x="0" y="24130"/>
                  </a:lnTo>
                  <a:lnTo>
                    <a:pt x="0" y="27940"/>
                  </a:lnTo>
                  <a:lnTo>
                    <a:pt x="7619" y="27940"/>
                  </a:lnTo>
                  <a:lnTo>
                    <a:pt x="7619" y="24130"/>
                  </a:lnTo>
                  <a:close/>
                </a:path>
                <a:path w="7619" h="828039">
                  <a:moveTo>
                    <a:pt x="7619" y="27940"/>
                  </a:moveTo>
                  <a:lnTo>
                    <a:pt x="0" y="27940"/>
                  </a:lnTo>
                  <a:lnTo>
                    <a:pt x="0" y="30480"/>
                  </a:lnTo>
                  <a:lnTo>
                    <a:pt x="7619" y="30480"/>
                  </a:lnTo>
                  <a:lnTo>
                    <a:pt x="7619" y="27940"/>
                  </a:lnTo>
                  <a:close/>
                </a:path>
                <a:path w="7619" h="828039">
                  <a:moveTo>
                    <a:pt x="7619" y="30480"/>
                  </a:moveTo>
                  <a:lnTo>
                    <a:pt x="0" y="30480"/>
                  </a:lnTo>
                  <a:lnTo>
                    <a:pt x="0" y="34290"/>
                  </a:lnTo>
                  <a:lnTo>
                    <a:pt x="7619" y="34290"/>
                  </a:lnTo>
                  <a:lnTo>
                    <a:pt x="7619" y="30480"/>
                  </a:lnTo>
                  <a:close/>
                </a:path>
                <a:path w="7619" h="828039">
                  <a:moveTo>
                    <a:pt x="7619" y="34290"/>
                  </a:moveTo>
                  <a:lnTo>
                    <a:pt x="0" y="34290"/>
                  </a:lnTo>
                  <a:lnTo>
                    <a:pt x="0" y="40640"/>
                  </a:lnTo>
                  <a:lnTo>
                    <a:pt x="7619" y="40640"/>
                  </a:lnTo>
                  <a:lnTo>
                    <a:pt x="7619" y="34290"/>
                  </a:lnTo>
                  <a:close/>
                </a:path>
                <a:path w="7619" h="828039">
                  <a:moveTo>
                    <a:pt x="7619" y="40640"/>
                  </a:moveTo>
                  <a:lnTo>
                    <a:pt x="0" y="40640"/>
                  </a:lnTo>
                  <a:lnTo>
                    <a:pt x="0" y="49530"/>
                  </a:lnTo>
                  <a:lnTo>
                    <a:pt x="7619" y="49530"/>
                  </a:lnTo>
                  <a:lnTo>
                    <a:pt x="7619" y="40640"/>
                  </a:lnTo>
                  <a:close/>
                </a:path>
                <a:path w="7619" h="828039">
                  <a:moveTo>
                    <a:pt x="7619" y="49530"/>
                  </a:moveTo>
                  <a:lnTo>
                    <a:pt x="0" y="49530"/>
                  </a:lnTo>
                  <a:lnTo>
                    <a:pt x="0" y="55880"/>
                  </a:lnTo>
                  <a:lnTo>
                    <a:pt x="7619" y="55880"/>
                  </a:lnTo>
                  <a:lnTo>
                    <a:pt x="7619" y="49530"/>
                  </a:lnTo>
                  <a:close/>
                </a:path>
                <a:path w="7619" h="828039">
                  <a:moveTo>
                    <a:pt x="7619" y="55880"/>
                  </a:moveTo>
                  <a:lnTo>
                    <a:pt x="0" y="55880"/>
                  </a:lnTo>
                  <a:lnTo>
                    <a:pt x="0" y="62230"/>
                  </a:lnTo>
                  <a:lnTo>
                    <a:pt x="7619" y="62230"/>
                  </a:lnTo>
                  <a:lnTo>
                    <a:pt x="7619" y="55880"/>
                  </a:lnTo>
                  <a:close/>
                </a:path>
                <a:path w="7619" h="828039">
                  <a:moveTo>
                    <a:pt x="7619" y="62230"/>
                  </a:moveTo>
                  <a:lnTo>
                    <a:pt x="0" y="62230"/>
                  </a:lnTo>
                  <a:lnTo>
                    <a:pt x="0" y="68580"/>
                  </a:lnTo>
                  <a:lnTo>
                    <a:pt x="7619" y="68580"/>
                  </a:lnTo>
                  <a:lnTo>
                    <a:pt x="7619" y="62230"/>
                  </a:lnTo>
                  <a:close/>
                </a:path>
                <a:path w="7619" h="828039">
                  <a:moveTo>
                    <a:pt x="7619" y="68580"/>
                  </a:moveTo>
                  <a:lnTo>
                    <a:pt x="0" y="68580"/>
                  </a:lnTo>
                  <a:lnTo>
                    <a:pt x="0" y="72390"/>
                  </a:lnTo>
                  <a:lnTo>
                    <a:pt x="7619" y="72390"/>
                  </a:lnTo>
                  <a:lnTo>
                    <a:pt x="7619" y="68580"/>
                  </a:lnTo>
                  <a:close/>
                </a:path>
                <a:path w="7619" h="828039">
                  <a:moveTo>
                    <a:pt x="7619" y="72390"/>
                  </a:moveTo>
                  <a:lnTo>
                    <a:pt x="0" y="72390"/>
                  </a:lnTo>
                  <a:lnTo>
                    <a:pt x="0" y="91440"/>
                  </a:lnTo>
                  <a:lnTo>
                    <a:pt x="7619" y="91440"/>
                  </a:lnTo>
                  <a:lnTo>
                    <a:pt x="7619" y="72390"/>
                  </a:lnTo>
                  <a:close/>
                </a:path>
                <a:path w="7619" h="828039">
                  <a:moveTo>
                    <a:pt x="7619" y="91440"/>
                  </a:moveTo>
                  <a:lnTo>
                    <a:pt x="0" y="91440"/>
                  </a:lnTo>
                  <a:lnTo>
                    <a:pt x="0" y="93980"/>
                  </a:lnTo>
                  <a:lnTo>
                    <a:pt x="7619" y="93980"/>
                  </a:lnTo>
                  <a:lnTo>
                    <a:pt x="7619" y="91440"/>
                  </a:lnTo>
                  <a:close/>
                </a:path>
                <a:path w="7619" h="828039">
                  <a:moveTo>
                    <a:pt x="7619" y="93980"/>
                  </a:moveTo>
                  <a:lnTo>
                    <a:pt x="0" y="93980"/>
                  </a:lnTo>
                  <a:lnTo>
                    <a:pt x="0" y="97790"/>
                  </a:lnTo>
                  <a:lnTo>
                    <a:pt x="7619" y="97790"/>
                  </a:lnTo>
                  <a:lnTo>
                    <a:pt x="7619" y="93980"/>
                  </a:lnTo>
                  <a:close/>
                </a:path>
                <a:path w="7619" h="828039">
                  <a:moveTo>
                    <a:pt x="7619" y="97790"/>
                  </a:moveTo>
                  <a:lnTo>
                    <a:pt x="0" y="97790"/>
                  </a:lnTo>
                  <a:lnTo>
                    <a:pt x="0" y="104140"/>
                  </a:lnTo>
                  <a:lnTo>
                    <a:pt x="7619" y="104140"/>
                  </a:lnTo>
                  <a:lnTo>
                    <a:pt x="7619" y="97790"/>
                  </a:lnTo>
                  <a:close/>
                </a:path>
                <a:path w="7619" h="828039">
                  <a:moveTo>
                    <a:pt x="7619" y="104140"/>
                  </a:moveTo>
                  <a:lnTo>
                    <a:pt x="0" y="104140"/>
                  </a:lnTo>
                  <a:lnTo>
                    <a:pt x="0" y="110490"/>
                  </a:lnTo>
                  <a:lnTo>
                    <a:pt x="7619" y="110490"/>
                  </a:lnTo>
                  <a:lnTo>
                    <a:pt x="7619" y="104140"/>
                  </a:lnTo>
                  <a:close/>
                </a:path>
                <a:path w="7619" h="828039">
                  <a:moveTo>
                    <a:pt x="7619" y="110490"/>
                  </a:moveTo>
                  <a:lnTo>
                    <a:pt x="0" y="110490"/>
                  </a:lnTo>
                  <a:lnTo>
                    <a:pt x="0" y="116840"/>
                  </a:lnTo>
                  <a:lnTo>
                    <a:pt x="7619" y="116840"/>
                  </a:lnTo>
                  <a:lnTo>
                    <a:pt x="7619" y="110490"/>
                  </a:lnTo>
                  <a:close/>
                </a:path>
                <a:path w="7619" h="828039">
                  <a:moveTo>
                    <a:pt x="7619" y="116840"/>
                  </a:moveTo>
                  <a:lnTo>
                    <a:pt x="0" y="116840"/>
                  </a:lnTo>
                  <a:lnTo>
                    <a:pt x="0" y="119380"/>
                  </a:lnTo>
                  <a:lnTo>
                    <a:pt x="7619" y="119380"/>
                  </a:lnTo>
                  <a:lnTo>
                    <a:pt x="7619" y="116840"/>
                  </a:lnTo>
                  <a:close/>
                </a:path>
                <a:path w="7619" h="828039">
                  <a:moveTo>
                    <a:pt x="7619" y="119380"/>
                  </a:moveTo>
                  <a:lnTo>
                    <a:pt x="0" y="119380"/>
                  </a:lnTo>
                  <a:lnTo>
                    <a:pt x="0" y="123190"/>
                  </a:lnTo>
                  <a:lnTo>
                    <a:pt x="7619" y="123190"/>
                  </a:lnTo>
                  <a:lnTo>
                    <a:pt x="7619" y="119380"/>
                  </a:lnTo>
                  <a:close/>
                </a:path>
                <a:path w="7619" h="828039">
                  <a:moveTo>
                    <a:pt x="7619" y="123190"/>
                  </a:moveTo>
                  <a:lnTo>
                    <a:pt x="0" y="123190"/>
                  </a:lnTo>
                  <a:lnTo>
                    <a:pt x="0" y="129540"/>
                  </a:lnTo>
                  <a:lnTo>
                    <a:pt x="7619" y="129540"/>
                  </a:lnTo>
                  <a:lnTo>
                    <a:pt x="7619" y="123190"/>
                  </a:lnTo>
                  <a:close/>
                </a:path>
                <a:path w="7619" h="828039">
                  <a:moveTo>
                    <a:pt x="7619" y="129540"/>
                  </a:moveTo>
                  <a:lnTo>
                    <a:pt x="0" y="129540"/>
                  </a:lnTo>
                  <a:lnTo>
                    <a:pt x="0" y="132080"/>
                  </a:lnTo>
                  <a:lnTo>
                    <a:pt x="7619" y="132080"/>
                  </a:lnTo>
                  <a:lnTo>
                    <a:pt x="7619" y="129540"/>
                  </a:lnTo>
                  <a:close/>
                </a:path>
                <a:path w="7619" h="828039">
                  <a:moveTo>
                    <a:pt x="7619" y="132080"/>
                  </a:moveTo>
                  <a:lnTo>
                    <a:pt x="0" y="132080"/>
                  </a:lnTo>
                  <a:lnTo>
                    <a:pt x="0" y="135890"/>
                  </a:lnTo>
                  <a:lnTo>
                    <a:pt x="7619" y="135890"/>
                  </a:lnTo>
                  <a:lnTo>
                    <a:pt x="7619" y="132080"/>
                  </a:lnTo>
                  <a:close/>
                </a:path>
                <a:path w="7619" h="828039">
                  <a:moveTo>
                    <a:pt x="7619" y="135890"/>
                  </a:moveTo>
                  <a:lnTo>
                    <a:pt x="0" y="135890"/>
                  </a:lnTo>
                  <a:lnTo>
                    <a:pt x="0" y="144780"/>
                  </a:lnTo>
                  <a:lnTo>
                    <a:pt x="7619" y="144780"/>
                  </a:lnTo>
                  <a:lnTo>
                    <a:pt x="7619" y="135890"/>
                  </a:lnTo>
                  <a:close/>
                </a:path>
                <a:path w="7619" h="828039">
                  <a:moveTo>
                    <a:pt x="7619" y="144780"/>
                  </a:moveTo>
                  <a:lnTo>
                    <a:pt x="0" y="144780"/>
                  </a:lnTo>
                  <a:lnTo>
                    <a:pt x="0" y="151130"/>
                  </a:lnTo>
                  <a:lnTo>
                    <a:pt x="7619" y="151130"/>
                  </a:lnTo>
                  <a:lnTo>
                    <a:pt x="7619" y="144780"/>
                  </a:lnTo>
                  <a:close/>
                </a:path>
                <a:path w="7619" h="828039">
                  <a:moveTo>
                    <a:pt x="7619" y="151130"/>
                  </a:moveTo>
                  <a:lnTo>
                    <a:pt x="0" y="151130"/>
                  </a:lnTo>
                  <a:lnTo>
                    <a:pt x="0" y="154940"/>
                  </a:lnTo>
                  <a:lnTo>
                    <a:pt x="7619" y="154940"/>
                  </a:lnTo>
                  <a:lnTo>
                    <a:pt x="7619" y="151130"/>
                  </a:lnTo>
                  <a:close/>
                </a:path>
                <a:path w="7619" h="828039">
                  <a:moveTo>
                    <a:pt x="7619" y="154940"/>
                  </a:moveTo>
                  <a:lnTo>
                    <a:pt x="0" y="154940"/>
                  </a:lnTo>
                  <a:lnTo>
                    <a:pt x="0" y="163830"/>
                  </a:lnTo>
                  <a:lnTo>
                    <a:pt x="7619" y="163830"/>
                  </a:lnTo>
                  <a:lnTo>
                    <a:pt x="7619" y="154940"/>
                  </a:lnTo>
                  <a:close/>
                </a:path>
                <a:path w="7619" h="828039">
                  <a:moveTo>
                    <a:pt x="7619" y="163830"/>
                  </a:moveTo>
                  <a:lnTo>
                    <a:pt x="0" y="163830"/>
                  </a:lnTo>
                  <a:lnTo>
                    <a:pt x="0" y="167640"/>
                  </a:lnTo>
                  <a:lnTo>
                    <a:pt x="7619" y="167640"/>
                  </a:lnTo>
                  <a:lnTo>
                    <a:pt x="7619" y="163830"/>
                  </a:lnTo>
                  <a:close/>
                </a:path>
                <a:path w="7619" h="828039">
                  <a:moveTo>
                    <a:pt x="7619" y="167640"/>
                  </a:moveTo>
                  <a:lnTo>
                    <a:pt x="0" y="167640"/>
                  </a:lnTo>
                  <a:lnTo>
                    <a:pt x="0" y="193040"/>
                  </a:lnTo>
                  <a:lnTo>
                    <a:pt x="7619" y="193040"/>
                  </a:lnTo>
                  <a:lnTo>
                    <a:pt x="7619" y="167640"/>
                  </a:lnTo>
                  <a:close/>
                </a:path>
                <a:path w="7619" h="828039">
                  <a:moveTo>
                    <a:pt x="7619" y="193040"/>
                  </a:moveTo>
                  <a:lnTo>
                    <a:pt x="0" y="193040"/>
                  </a:lnTo>
                  <a:lnTo>
                    <a:pt x="0" y="195580"/>
                  </a:lnTo>
                  <a:lnTo>
                    <a:pt x="7619" y="195580"/>
                  </a:lnTo>
                  <a:lnTo>
                    <a:pt x="7619" y="193040"/>
                  </a:lnTo>
                  <a:close/>
                </a:path>
                <a:path w="7619" h="828039">
                  <a:moveTo>
                    <a:pt x="7619" y="195580"/>
                  </a:moveTo>
                  <a:lnTo>
                    <a:pt x="0" y="195580"/>
                  </a:lnTo>
                  <a:lnTo>
                    <a:pt x="0" y="201930"/>
                  </a:lnTo>
                  <a:lnTo>
                    <a:pt x="7619" y="201930"/>
                  </a:lnTo>
                  <a:lnTo>
                    <a:pt x="7619" y="195580"/>
                  </a:lnTo>
                  <a:close/>
                </a:path>
                <a:path w="7619" h="828039">
                  <a:moveTo>
                    <a:pt x="7619" y="201930"/>
                  </a:moveTo>
                  <a:lnTo>
                    <a:pt x="0" y="201930"/>
                  </a:lnTo>
                  <a:lnTo>
                    <a:pt x="0" y="205740"/>
                  </a:lnTo>
                  <a:lnTo>
                    <a:pt x="7619" y="205740"/>
                  </a:lnTo>
                  <a:lnTo>
                    <a:pt x="7619" y="201930"/>
                  </a:lnTo>
                  <a:close/>
                </a:path>
                <a:path w="7619" h="828039">
                  <a:moveTo>
                    <a:pt x="7619" y="205740"/>
                  </a:moveTo>
                  <a:lnTo>
                    <a:pt x="0" y="205740"/>
                  </a:lnTo>
                  <a:lnTo>
                    <a:pt x="0" y="209550"/>
                  </a:lnTo>
                  <a:lnTo>
                    <a:pt x="7619" y="209550"/>
                  </a:lnTo>
                  <a:lnTo>
                    <a:pt x="7619" y="205740"/>
                  </a:lnTo>
                  <a:close/>
                </a:path>
                <a:path w="7619" h="828039">
                  <a:moveTo>
                    <a:pt x="2539" y="349250"/>
                  </a:moveTo>
                  <a:lnTo>
                    <a:pt x="0" y="349250"/>
                  </a:lnTo>
                  <a:lnTo>
                    <a:pt x="0" y="351790"/>
                  </a:lnTo>
                  <a:lnTo>
                    <a:pt x="3809" y="351790"/>
                  </a:lnTo>
                  <a:lnTo>
                    <a:pt x="3809" y="350520"/>
                  </a:lnTo>
                  <a:lnTo>
                    <a:pt x="2539" y="350520"/>
                  </a:lnTo>
                  <a:lnTo>
                    <a:pt x="2539" y="349250"/>
                  </a:lnTo>
                  <a:close/>
                </a:path>
                <a:path w="7619" h="828039">
                  <a:moveTo>
                    <a:pt x="6350" y="351790"/>
                  </a:moveTo>
                  <a:lnTo>
                    <a:pt x="0" y="351790"/>
                  </a:lnTo>
                  <a:lnTo>
                    <a:pt x="0" y="358140"/>
                  </a:lnTo>
                  <a:lnTo>
                    <a:pt x="7619" y="358140"/>
                  </a:lnTo>
                  <a:lnTo>
                    <a:pt x="7619" y="353060"/>
                  </a:lnTo>
                  <a:lnTo>
                    <a:pt x="6350" y="353060"/>
                  </a:lnTo>
                  <a:lnTo>
                    <a:pt x="6350" y="351790"/>
                  </a:lnTo>
                  <a:close/>
                </a:path>
                <a:path w="7619" h="828039">
                  <a:moveTo>
                    <a:pt x="7619" y="358140"/>
                  </a:moveTo>
                  <a:lnTo>
                    <a:pt x="0" y="358140"/>
                  </a:lnTo>
                  <a:lnTo>
                    <a:pt x="0" y="360680"/>
                  </a:lnTo>
                  <a:lnTo>
                    <a:pt x="7619" y="360680"/>
                  </a:lnTo>
                  <a:lnTo>
                    <a:pt x="7619" y="358140"/>
                  </a:lnTo>
                  <a:close/>
                </a:path>
                <a:path w="7619" h="828039">
                  <a:moveTo>
                    <a:pt x="7619" y="360680"/>
                  </a:moveTo>
                  <a:lnTo>
                    <a:pt x="0" y="360680"/>
                  </a:lnTo>
                  <a:lnTo>
                    <a:pt x="0" y="373380"/>
                  </a:lnTo>
                  <a:lnTo>
                    <a:pt x="7619" y="373380"/>
                  </a:lnTo>
                  <a:lnTo>
                    <a:pt x="7619" y="360680"/>
                  </a:lnTo>
                  <a:close/>
                </a:path>
                <a:path w="7619" h="828039">
                  <a:moveTo>
                    <a:pt x="7619" y="373380"/>
                  </a:moveTo>
                  <a:lnTo>
                    <a:pt x="0" y="373380"/>
                  </a:lnTo>
                  <a:lnTo>
                    <a:pt x="0" y="377190"/>
                  </a:lnTo>
                  <a:lnTo>
                    <a:pt x="7619" y="377190"/>
                  </a:lnTo>
                  <a:lnTo>
                    <a:pt x="7619" y="373380"/>
                  </a:lnTo>
                  <a:close/>
                </a:path>
                <a:path w="7619" h="828039">
                  <a:moveTo>
                    <a:pt x="7619" y="377190"/>
                  </a:moveTo>
                  <a:lnTo>
                    <a:pt x="0" y="377190"/>
                  </a:lnTo>
                  <a:lnTo>
                    <a:pt x="0" y="379730"/>
                  </a:lnTo>
                  <a:lnTo>
                    <a:pt x="7619" y="379730"/>
                  </a:lnTo>
                  <a:lnTo>
                    <a:pt x="7619" y="377190"/>
                  </a:lnTo>
                  <a:close/>
                </a:path>
                <a:path w="7619" h="828039">
                  <a:moveTo>
                    <a:pt x="7619" y="379730"/>
                  </a:moveTo>
                  <a:lnTo>
                    <a:pt x="0" y="379730"/>
                  </a:lnTo>
                  <a:lnTo>
                    <a:pt x="0" y="383540"/>
                  </a:lnTo>
                  <a:lnTo>
                    <a:pt x="7619" y="383540"/>
                  </a:lnTo>
                  <a:lnTo>
                    <a:pt x="7619" y="379730"/>
                  </a:lnTo>
                  <a:close/>
                </a:path>
                <a:path w="7619" h="828039">
                  <a:moveTo>
                    <a:pt x="7619" y="383540"/>
                  </a:moveTo>
                  <a:lnTo>
                    <a:pt x="0" y="383540"/>
                  </a:lnTo>
                  <a:lnTo>
                    <a:pt x="0" y="386080"/>
                  </a:lnTo>
                  <a:lnTo>
                    <a:pt x="7619" y="386080"/>
                  </a:lnTo>
                  <a:lnTo>
                    <a:pt x="7619" y="383540"/>
                  </a:lnTo>
                  <a:close/>
                </a:path>
                <a:path w="7619" h="828039">
                  <a:moveTo>
                    <a:pt x="7619" y="386080"/>
                  </a:moveTo>
                  <a:lnTo>
                    <a:pt x="0" y="386080"/>
                  </a:lnTo>
                  <a:lnTo>
                    <a:pt x="0" y="392430"/>
                  </a:lnTo>
                  <a:lnTo>
                    <a:pt x="7619" y="392430"/>
                  </a:lnTo>
                  <a:lnTo>
                    <a:pt x="7619" y="386080"/>
                  </a:lnTo>
                  <a:close/>
                </a:path>
                <a:path w="7619" h="828039">
                  <a:moveTo>
                    <a:pt x="7619" y="392430"/>
                  </a:moveTo>
                  <a:lnTo>
                    <a:pt x="0" y="392430"/>
                  </a:lnTo>
                  <a:lnTo>
                    <a:pt x="0" y="396240"/>
                  </a:lnTo>
                  <a:lnTo>
                    <a:pt x="7619" y="396240"/>
                  </a:lnTo>
                  <a:lnTo>
                    <a:pt x="7619" y="392430"/>
                  </a:lnTo>
                  <a:close/>
                </a:path>
                <a:path w="7619" h="828039">
                  <a:moveTo>
                    <a:pt x="7619" y="396240"/>
                  </a:moveTo>
                  <a:lnTo>
                    <a:pt x="0" y="396240"/>
                  </a:lnTo>
                  <a:lnTo>
                    <a:pt x="0" y="398780"/>
                  </a:lnTo>
                  <a:lnTo>
                    <a:pt x="7619" y="398780"/>
                  </a:lnTo>
                  <a:lnTo>
                    <a:pt x="7619" y="396240"/>
                  </a:lnTo>
                  <a:close/>
                </a:path>
                <a:path w="7619" h="828039">
                  <a:moveTo>
                    <a:pt x="7619" y="398780"/>
                  </a:moveTo>
                  <a:lnTo>
                    <a:pt x="0" y="398780"/>
                  </a:lnTo>
                  <a:lnTo>
                    <a:pt x="0" y="402590"/>
                  </a:lnTo>
                  <a:lnTo>
                    <a:pt x="7619" y="402590"/>
                  </a:lnTo>
                  <a:lnTo>
                    <a:pt x="7619" y="398780"/>
                  </a:lnTo>
                  <a:close/>
                </a:path>
                <a:path w="7619" h="828039">
                  <a:moveTo>
                    <a:pt x="7619" y="402590"/>
                  </a:moveTo>
                  <a:lnTo>
                    <a:pt x="0" y="402590"/>
                  </a:lnTo>
                  <a:lnTo>
                    <a:pt x="0" y="405130"/>
                  </a:lnTo>
                  <a:lnTo>
                    <a:pt x="7619" y="405130"/>
                  </a:lnTo>
                  <a:lnTo>
                    <a:pt x="7619" y="402590"/>
                  </a:lnTo>
                  <a:close/>
                </a:path>
                <a:path w="7619" h="828039">
                  <a:moveTo>
                    <a:pt x="7619" y="405130"/>
                  </a:moveTo>
                  <a:lnTo>
                    <a:pt x="0" y="405130"/>
                  </a:lnTo>
                  <a:lnTo>
                    <a:pt x="0" y="411480"/>
                  </a:lnTo>
                  <a:lnTo>
                    <a:pt x="7619" y="411480"/>
                  </a:lnTo>
                  <a:lnTo>
                    <a:pt x="7619" y="405130"/>
                  </a:lnTo>
                  <a:close/>
                </a:path>
                <a:path w="7619" h="828039">
                  <a:moveTo>
                    <a:pt x="7619" y="411480"/>
                  </a:moveTo>
                  <a:lnTo>
                    <a:pt x="0" y="411480"/>
                  </a:lnTo>
                  <a:lnTo>
                    <a:pt x="0" y="417830"/>
                  </a:lnTo>
                  <a:lnTo>
                    <a:pt x="7619" y="417830"/>
                  </a:lnTo>
                  <a:lnTo>
                    <a:pt x="7619" y="411480"/>
                  </a:lnTo>
                  <a:close/>
                </a:path>
                <a:path w="7619" h="828039">
                  <a:moveTo>
                    <a:pt x="7619" y="417830"/>
                  </a:moveTo>
                  <a:lnTo>
                    <a:pt x="0" y="417830"/>
                  </a:lnTo>
                  <a:lnTo>
                    <a:pt x="0" y="421640"/>
                  </a:lnTo>
                  <a:lnTo>
                    <a:pt x="7619" y="421640"/>
                  </a:lnTo>
                  <a:lnTo>
                    <a:pt x="7619" y="417830"/>
                  </a:lnTo>
                  <a:close/>
                </a:path>
                <a:path w="7619" h="828039">
                  <a:moveTo>
                    <a:pt x="7619" y="421640"/>
                  </a:moveTo>
                  <a:lnTo>
                    <a:pt x="0" y="421640"/>
                  </a:lnTo>
                  <a:lnTo>
                    <a:pt x="0" y="427990"/>
                  </a:lnTo>
                  <a:lnTo>
                    <a:pt x="7619" y="427990"/>
                  </a:lnTo>
                  <a:lnTo>
                    <a:pt x="7619" y="421640"/>
                  </a:lnTo>
                  <a:close/>
                </a:path>
                <a:path w="7619" h="828039">
                  <a:moveTo>
                    <a:pt x="7619" y="427990"/>
                  </a:moveTo>
                  <a:lnTo>
                    <a:pt x="0" y="427990"/>
                  </a:lnTo>
                  <a:lnTo>
                    <a:pt x="0" y="430530"/>
                  </a:lnTo>
                  <a:lnTo>
                    <a:pt x="7619" y="430530"/>
                  </a:lnTo>
                  <a:lnTo>
                    <a:pt x="7619" y="427990"/>
                  </a:lnTo>
                  <a:close/>
                </a:path>
                <a:path w="7619" h="828039">
                  <a:moveTo>
                    <a:pt x="7619" y="576580"/>
                  </a:moveTo>
                  <a:lnTo>
                    <a:pt x="0" y="576580"/>
                  </a:lnTo>
                  <a:lnTo>
                    <a:pt x="0" y="590550"/>
                  </a:lnTo>
                  <a:lnTo>
                    <a:pt x="7619" y="590550"/>
                  </a:lnTo>
                  <a:lnTo>
                    <a:pt x="7619" y="576580"/>
                  </a:lnTo>
                  <a:close/>
                </a:path>
                <a:path w="7619" h="828039">
                  <a:moveTo>
                    <a:pt x="7619" y="570230"/>
                  </a:moveTo>
                  <a:lnTo>
                    <a:pt x="0" y="570230"/>
                  </a:lnTo>
                  <a:lnTo>
                    <a:pt x="0" y="575310"/>
                  </a:lnTo>
                  <a:lnTo>
                    <a:pt x="7619" y="575310"/>
                  </a:lnTo>
                  <a:lnTo>
                    <a:pt x="7619" y="570230"/>
                  </a:lnTo>
                  <a:close/>
                </a:path>
                <a:path w="7619" h="828039">
                  <a:moveTo>
                    <a:pt x="7619" y="563880"/>
                  </a:moveTo>
                  <a:lnTo>
                    <a:pt x="0" y="563880"/>
                  </a:lnTo>
                  <a:lnTo>
                    <a:pt x="0" y="568960"/>
                  </a:lnTo>
                  <a:lnTo>
                    <a:pt x="7619" y="568960"/>
                  </a:lnTo>
                  <a:lnTo>
                    <a:pt x="7619" y="563880"/>
                  </a:lnTo>
                  <a:close/>
                </a:path>
                <a:path w="7619" h="828039">
                  <a:moveTo>
                    <a:pt x="7619" y="557530"/>
                  </a:moveTo>
                  <a:lnTo>
                    <a:pt x="0" y="557530"/>
                  </a:lnTo>
                  <a:lnTo>
                    <a:pt x="0" y="562610"/>
                  </a:lnTo>
                  <a:lnTo>
                    <a:pt x="7619" y="562610"/>
                  </a:lnTo>
                  <a:lnTo>
                    <a:pt x="7619" y="557530"/>
                  </a:lnTo>
                  <a:close/>
                </a:path>
                <a:path w="7619" h="828039">
                  <a:moveTo>
                    <a:pt x="7619" y="551180"/>
                  </a:moveTo>
                  <a:lnTo>
                    <a:pt x="0" y="551180"/>
                  </a:lnTo>
                  <a:lnTo>
                    <a:pt x="0" y="556260"/>
                  </a:lnTo>
                  <a:lnTo>
                    <a:pt x="7619" y="556260"/>
                  </a:lnTo>
                  <a:lnTo>
                    <a:pt x="7619" y="551180"/>
                  </a:lnTo>
                  <a:close/>
                </a:path>
                <a:path w="7619" h="828039">
                  <a:moveTo>
                    <a:pt x="7619" y="544830"/>
                  </a:moveTo>
                  <a:lnTo>
                    <a:pt x="0" y="544830"/>
                  </a:lnTo>
                  <a:lnTo>
                    <a:pt x="0" y="549910"/>
                  </a:lnTo>
                  <a:lnTo>
                    <a:pt x="7619" y="549910"/>
                  </a:lnTo>
                  <a:lnTo>
                    <a:pt x="7619" y="544830"/>
                  </a:lnTo>
                  <a:close/>
                </a:path>
                <a:path w="7619" h="828039">
                  <a:moveTo>
                    <a:pt x="7619" y="538480"/>
                  </a:moveTo>
                  <a:lnTo>
                    <a:pt x="0" y="538480"/>
                  </a:lnTo>
                  <a:lnTo>
                    <a:pt x="0" y="543560"/>
                  </a:lnTo>
                  <a:lnTo>
                    <a:pt x="7619" y="543560"/>
                  </a:lnTo>
                  <a:lnTo>
                    <a:pt x="7619" y="538480"/>
                  </a:lnTo>
                  <a:close/>
                </a:path>
                <a:path w="7619" h="828039">
                  <a:moveTo>
                    <a:pt x="7619" y="532130"/>
                  </a:moveTo>
                  <a:lnTo>
                    <a:pt x="0" y="532130"/>
                  </a:lnTo>
                  <a:lnTo>
                    <a:pt x="0" y="537210"/>
                  </a:lnTo>
                  <a:lnTo>
                    <a:pt x="7619" y="537210"/>
                  </a:lnTo>
                  <a:lnTo>
                    <a:pt x="7619" y="532130"/>
                  </a:lnTo>
                  <a:close/>
                </a:path>
                <a:path w="7619" h="828039">
                  <a:moveTo>
                    <a:pt x="7619" y="525780"/>
                  </a:moveTo>
                  <a:lnTo>
                    <a:pt x="0" y="525780"/>
                  </a:lnTo>
                  <a:lnTo>
                    <a:pt x="0" y="530860"/>
                  </a:lnTo>
                  <a:lnTo>
                    <a:pt x="7619" y="530860"/>
                  </a:lnTo>
                  <a:lnTo>
                    <a:pt x="7619" y="525780"/>
                  </a:lnTo>
                  <a:close/>
                </a:path>
                <a:path w="7619" h="828039">
                  <a:moveTo>
                    <a:pt x="7619" y="519430"/>
                  </a:moveTo>
                  <a:lnTo>
                    <a:pt x="0" y="519430"/>
                  </a:lnTo>
                  <a:lnTo>
                    <a:pt x="0" y="524510"/>
                  </a:lnTo>
                  <a:lnTo>
                    <a:pt x="7619" y="524510"/>
                  </a:lnTo>
                  <a:lnTo>
                    <a:pt x="7619" y="519430"/>
                  </a:lnTo>
                  <a:close/>
                </a:path>
                <a:path w="7619" h="828039">
                  <a:moveTo>
                    <a:pt x="7619" y="513080"/>
                  </a:moveTo>
                  <a:lnTo>
                    <a:pt x="0" y="513080"/>
                  </a:lnTo>
                  <a:lnTo>
                    <a:pt x="0" y="518160"/>
                  </a:lnTo>
                  <a:lnTo>
                    <a:pt x="7619" y="518160"/>
                  </a:lnTo>
                  <a:lnTo>
                    <a:pt x="7619" y="513080"/>
                  </a:lnTo>
                  <a:close/>
                </a:path>
                <a:path w="7619" h="828039">
                  <a:moveTo>
                    <a:pt x="7619" y="506730"/>
                  </a:moveTo>
                  <a:lnTo>
                    <a:pt x="0" y="506730"/>
                  </a:lnTo>
                  <a:lnTo>
                    <a:pt x="0" y="511810"/>
                  </a:lnTo>
                  <a:lnTo>
                    <a:pt x="7619" y="511810"/>
                  </a:lnTo>
                  <a:lnTo>
                    <a:pt x="7619" y="506730"/>
                  </a:lnTo>
                  <a:close/>
                </a:path>
                <a:path w="7619" h="828039">
                  <a:moveTo>
                    <a:pt x="7619" y="500380"/>
                  </a:moveTo>
                  <a:lnTo>
                    <a:pt x="0" y="500380"/>
                  </a:lnTo>
                  <a:lnTo>
                    <a:pt x="0" y="505460"/>
                  </a:lnTo>
                  <a:lnTo>
                    <a:pt x="7619" y="505460"/>
                  </a:lnTo>
                  <a:lnTo>
                    <a:pt x="7619" y="500380"/>
                  </a:lnTo>
                  <a:close/>
                </a:path>
                <a:path w="7619" h="828039">
                  <a:moveTo>
                    <a:pt x="7619" y="494030"/>
                  </a:moveTo>
                  <a:lnTo>
                    <a:pt x="0" y="494030"/>
                  </a:lnTo>
                  <a:lnTo>
                    <a:pt x="0" y="499110"/>
                  </a:lnTo>
                  <a:lnTo>
                    <a:pt x="7619" y="499110"/>
                  </a:lnTo>
                  <a:lnTo>
                    <a:pt x="7619" y="494030"/>
                  </a:lnTo>
                  <a:close/>
                </a:path>
                <a:path w="7619" h="828039">
                  <a:moveTo>
                    <a:pt x="7619" y="487680"/>
                  </a:moveTo>
                  <a:lnTo>
                    <a:pt x="0" y="487680"/>
                  </a:lnTo>
                  <a:lnTo>
                    <a:pt x="0" y="492760"/>
                  </a:lnTo>
                  <a:lnTo>
                    <a:pt x="7619" y="492760"/>
                  </a:lnTo>
                  <a:lnTo>
                    <a:pt x="7619" y="487680"/>
                  </a:lnTo>
                  <a:close/>
                </a:path>
                <a:path w="7619" h="828039">
                  <a:moveTo>
                    <a:pt x="7619" y="481330"/>
                  </a:moveTo>
                  <a:lnTo>
                    <a:pt x="0" y="481330"/>
                  </a:lnTo>
                  <a:lnTo>
                    <a:pt x="0" y="486410"/>
                  </a:lnTo>
                  <a:lnTo>
                    <a:pt x="7619" y="486410"/>
                  </a:lnTo>
                  <a:lnTo>
                    <a:pt x="7619" y="481330"/>
                  </a:lnTo>
                  <a:close/>
                </a:path>
                <a:path w="7619" h="828039">
                  <a:moveTo>
                    <a:pt x="7619" y="474980"/>
                  </a:moveTo>
                  <a:lnTo>
                    <a:pt x="0" y="474980"/>
                  </a:lnTo>
                  <a:lnTo>
                    <a:pt x="0" y="480060"/>
                  </a:lnTo>
                  <a:lnTo>
                    <a:pt x="7619" y="480060"/>
                  </a:lnTo>
                  <a:lnTo>
                    <a:pt x="7619" y="474980"/>
                  </a:lnTo>
                  <a:close/>
                </a:path>
                <a:path w="7619" h="828039">
                  <a:moveTo>
                    <a:pt x="7619" y="468630"/>
                  </a:moveTo>
                  <a:lnTo>
                    <a:pt x="0" y="468630"/>
                  </a:lnTo>
                  <a:lnTo>
                    <a:pt x="0" y="473710"/>
                  </a:lnTo>
                  <a:lnTo>
                    <a:pt x="7619" y="473710"/>
                  </a:lnTo>
                  <a:lnTo>
                    <a:pt x="7619" y="468630"/>
                  </a:lnTo>
                  <a:close/>
                </a:path>
                <a:path w="7619" h="828039">
                  <a:moveTo>
                    <a:pt x="7619" y="462280"/>
                  </a:moveTo>
                  <a:lnTo>
                    <a:pt x="0" y="462280"/>
                  </a:lnTo>
                  <a:lnTo>
                    <a:pt x="0" y="467360"/>
                  </a:lnTo>
                  <a:lnTo>
                    <a:pt x="7619" y="467360"/>
                  </a:lnTo>
                  <a:lnTo>
                    <a:pt x="7619" y="462280"/>
                  </a:lnTo>
                  <a:close/>
                </a:path>
                <a:path w="7619" h="828039">
                  <a:moveTo>
                    <a:pt x="7619" y="455930"/>
                  </a:moveTo>
                  <a:lnTo>
                    <a:pt x="0" y="455930"/>
                  </a:lnTo>
                  <a:lnTo>
                    <a:pt x="0" y="461010"/>
                  </a:lnTo>
                  <a:lnTo>
                    <a:pt x="7619" y="461010"/>
                  </a:lnTo>
                  <a:lnTo>
                    <a:pt x="7619" y="455930"/>
                  </a:lnTo>
                  <a:close/>
                </a:path>
                <a:path w="7619" h="828039">
                  <a:moveTo>
                    <a:pt x="7619" y="449580"/>
                  </a:moveTo>
                  <a:lnTo>
                    <a:pt x="0" y="449580"/>
                  </a:lnTo>
                  <a:lnTo>
                    <a:pt x="0" y="454660"/>
                  </a:lnTo>
                  <a:lnTo>
                    <a:pt x="7619" y="454660"/>
                  </a:lnTo>
                  <a:lnTo>
                    <a:pt x="7619" y="449580"/>
                  </a:lnTo>
                  <a:close/>
                </a:path>
                <a:path w="7619" h="828039">
                  <a:moveTo>
                    <a:pt x="7619" y="443230"/>
                  </a:moveTo>
                  <a:lnTo>
                    <a:pt x="0" y="443230"/>
                  </a:lnTo>
                  <a:lnTo>
                    <a:pt x="0" y="448310"/>
                  </a:lnTo>
                  <a:lnTo>
                    <a:pt x="7619" y="448310"/>
                  </a:lnTo>
                  <a:lnTo>
                    <a:pt x="7619" y="443230"/>
                  </a:lnTo>
                  <a:close/>
                </a:path>
                <a:path w="7619" h="828039">
                  <a:moveTo>
                    <a:pt x="7619" y="436880"/>
                  </a:moveTo>
                  <a:lnTo>
                    <a:pt x="0" y="436880"/>
                  </a:lnTo>
                  <a:lnTo>
                    <a:pt x="0" y="441960"/>
                  </a:lnTo>
                  <a:lnTo>
                    <a:pt x="7619" y="441960"/>
                  </a:lnTo>
                  <a:lnTo>
                    <a:pt x="7619" y="436880"/>
                  </a:lnTo>
                  <a:close/>
                </a:path>
                <a:path w="7619" h="828039">
                  <a:moveTo>
                    <a:pt x="7619" y="431800"/>
                  </a:moveTo>
                  <a:lnTo>
                    <a:pt x="0" y="431800"/>
                  </a:lnTo>
                  <a:lnTo>
                    <a:pt x="0" y="435610"/>
                  </a:lnTo>
                  <a:lnTo>
                    <a:pt x="7619" y="435610"/>
                  </a:lnTo>
                  <a:lnTo>
                    <a:pt x="7619" y="431800"/>
                  </a:lnTo>
                  <a:close/>
                </a:path>
                <a:path w="7619" h="828039">
                  <a:moveTo>
                    <a:pt x="2539" y="824230"/>
                  </a:moveTo>
                  <a:lnTo>
                    <a:pt x="0" y="824230"/>
                  </a:lnTo>
                  <a:lnTo>
                    <a:pt x="0" y="828040"/>
                  </a:lnTo>
                  <a:lnTo>
                    <a:pt x="1269" y="828040"/>
                  </a:lnTo>
                  <a:lnTo>
                    <a:pt x="1269" y="825500"/>
                  </a:lnTo>
                  <a:lnTo>
                    <a:pt x="2539" y="825500"/>
                  </a:lnTo>
                  <a:lnTo>
                    <a:pt x="2539" y="824230"/>
                  </a:lnTo>
                  <a:close/>
                </a:path>
                <a:path w="7619" h="828039">
                  <a:moveTo>
                    <a:pt x="6350" y="822960"/>
                  </a:moveTo>
                  <a:lnTo>
                    <a:pt x="3809" y="822960"/>
                  </a:lnTo>
                  <a:lnTo>
                    <a:pt x="3809" y="824230"/>
                  </a:lnTo>
                  <a:lnTo>
                    <a:pt x="6350" y="824230"/>
                  </a:lnTo>
                  <a:lnTo>
                    <a:pt x="6350" y="822960"/>
                  </a:lnTo>
                  <a:close/>
                </a:path>
                <a:path w="7619" h="828039">
                  <a:moveTo>
                    <a:pt x="7619" y="817880"/>
                  </a:moveTo>
                  <a:lnTo>
                    <a:pt x="0" y="817880"/>
                  </a:lnTo>
                  <a:lnTo>
                    <a:pt x="0" y="822960"/>
                  </a:lnTo>
                  <a:lnTo>
                    <a:pt x="7619" y="822960"/>
                  </a:lnTo>
                  <a:lnTo>
                    <a:pt x="7619" y="817880"/>
                  </a:lnTo>
                  <a:close/>
                </a:path>
                <a:path w="7619" h="828039">
                  <a:moveTo>
                    <a:pt x="7619" y="811530"/>
                  </a:moveTo>
                  <a:lnTo>
                    <a:pt x="0" y="811530"/>
                  </a:lnTo>
                  <a:lnTo>
                    <a:pt x="0" y="816610"/>
                  </a:lnTo>
                  <a:lnTo>
                    <a:pt x="7619" y="816610"/>
                  </a:lnTo>
                  <a:lnTo>
                    <a:pt x="7619" y="811530"/>
                  </a:lnTo>
                  <a:close/>
                </a:path>
                <a:path w="7619" h="828039">
                  <a:moveTo>
                    <a:pt x="7619" y="805180"/>
                  </a:moveTo>
                  <a:lnTo>
                    <a:pt x="0" y="805180"/>
                  </a:lnTo>
                  <a:lnTo>
                    <a:pt x="0" y="810260"/>
                  </a:lnTo>
                  <a:lnTo>
                    <a:pt x="7619" y="810260"/>
                  </a:lnTo>
                  <a:lnTo>
                    <a:pt x="7619" y="805180"/>
                  </a:lnTo>
                  <a:close/>
                </a:path>
                <a:path w="7619" h="828039">
                  <a:moveTo>
                    <a:pt x="7619" y="798830"/>
                  </a:moveTo>
                  <a:lnTo>
                    <a:pt x="0" y="798830"/>
                  </a:lnTo>
                  <a:lnTo>
                    <a:pt x="0" y="803910"/>
                  </a:lnTo>
                  <a:lnTo>
                    <a:pt x="7619" y="803910"/>
                  </a:lnTo>
                  <a:lnTo>
                    <a:pt x="7619" y="798830"/>
                  </a:lnTo>
                  <a:close/>
                </a:path>
                <a:path w="7619" h="828039">
                  <a:moveTo>
                    <a:pt x="7619" y="792480"/>
                  </a:moveTo>
                  <a:lnTo>
                    <a:pt x="0" y="792480"/>
                  </a:lnTo>
                  <a:lnTo>
                    <a:pt x="0" y="797560"/>
                  </a:lnTo>
                  <a:lnTo>
                    <a:pt x="7619" y="797560"/>
                  </a:lnTo>
                  <a:lnTo>
                    <a:pt x="7619" y="792480"/>
                  </a:lnTo>
                  <a:close/>
                </a:path>
                <a:path w="7619" h="828039">
                  <a:moveTo>
                    <a:pt x="7619" y="786130"/>
                  </a:moveTo>
                  <a:lnTo>
                    <a:pt x="0" y="786130"/>
                  </a:lnTo>
                  <a:lnTo>
                    <a:pt x="0" y="791210"/>
                  </a:lnTo>
                  <a:lnTo>
                    <a:pt x="7619" y="791210"/>
                  </a:lnTo>
                  <a:lnTo>
                    <a:pt x="7619" y="786130"/>
                  </a:lnTo>
                  <a:close/>
                </a:path>
                <a:path w="7619" h="828039">
                  <a:moveTo>
                    <a:pt x="7619" y="779780"/>
                  </a:moveTo>
                  <a:lnTo>
                    <a:pt x="0" y="779780"/>
                  </a:lnTo>
                  <a:lnTo>
                    <a:pt x="0" y="784860"/>
                  </a:lnTo>
                  <a:lnTo>
                    <a:pt x="7619" y="784860"/>
                  </a:lnTo>
                  <a:lnTo>
                    <a:pt x="7619" y="779780"/>
                  </a:lnTo>
                  <a:close/>
                </a:path>
                <a:path w="7619" h="828039">
                  <a:moveTo>
                    <a:pt x="7619" y="773430"/>
                  </a:moveTo>
                  <a:lnTo>
                    <a:pt x="0" y="773430"/>
                  </a:lnTo>
                  <a:lnTo>
                    <a:pt x="0" y="778510"/>
                  </a:lnTo>
                  <a:lnTo>
                    <a:pt x="7619" y="778510"/>
                  </a:lnTo>
                  <a:lnTo>
                    <a:pt x="7619" y="773430"/>
                  </a:lnTo>
                  <a:close/>
                </a:path>
                <a:path w="7619" h="828039">
                  <a:moveTo>
                    <a:pt x="7619" y="767080"/>
                  </a:moveTo>
                  <a:lnTo>
                    <a:pt x="0" y="767080"/>
                  </a:lnTo>
                  <a:lnTo>
                    <a:pt x="0" y="772160"/>
                  </a:lnTo>
                  <a:lnTo>
                    <a:pt x="7619" y="772160"/>
                  </a:lnTo>
                  <a:lnTo>
                    <a:pt x="7619" y="767080"/>
                  </a:lnTo>
                  <a:close/>
                </a:path>
                <a:path w="7619" h="828039">
                  <a:moveTo>
                    <a:pt x="7619" y="760730"/>
                  </a:moveTo>
                  <a:lnTo>
                    <a:pt x="0" y="760730"/>
                  </a:lnTo>
                  <a:lnTo>
                    <a:pt x="0" y="765810"/>
                  </a:lnTo>
                  <a:lnTo>
                    <a:pt x="7619" y="765810"/>
                  </a:lnTo>
                  <a:lnTo>
                    <a:pt x="7619" y="760730"/>
                  </a:lnTo>
                  <a:close/>
                </a:path>
                <a:path w="7619" h="828039">
                  <a:moveTo>
                    <a:pt x="7619" y="754380"/>
                  </a:moveTo>
                  <a:lnTo>
                    <a:pt x="0" y="754380"/>
                  </a:lnTo>
                  <a:lnTo>
                    <a:pt x="0" y="759460"/>
                  </a:lnTo>
                  <a:lnTo>
                    <a:pt x="7619" y="759460"/>
                  </a:lnTo>
                  <a:lnTo>
                    <a:pt x="7619" y="754380"/>
                  </a:lnTo>
                  <a:close/>
                </a:path>
                <a:path w="7619" h="828039">
                  <a:moveTo>
                    <a:pt x="7619" y="748030"/>
                  </a:moveTo>
                  <a:lnTo>
                    <a:pt x="0" y="748030"/>
                  </a:lnTo>
                  <a:lnTo>
                    <a:pt x="0" y="753110"/>
                  </a:lnTo>
                  <a:lnTo>
                    <a:pt x="7619" y="753110"/>
                  </a:lnTo>
                  <a:lnTo>
                    <a:pt x="7619" y="748030"/>
                  </a:lnTo>
                  <a:close/>
                </a:path>
                <a:path w="7619" h="828039">
                  <a:moveTo>
                    <a:pt x="7619" y="741680"/>
                  </a:moveTo>
                  <a:lnTo>
                    <a:pt x="0" y="741680"/>
                  </a:lnTo>
                  <a:lnTo>
                    <a:pt x="0" y="746760"/>
                  </a:lnTo>
                  <a:lnTo>
                    <a:pt x="7619" y="746760"/>
                  </a:lnTo>
                  <a:lnTo>
                    <a:pt x="7619" y="741680"/>
                  </a:lnTo>
                  <a:close/>
                </a:path>
                <a:path w="7619" h="828039">
                  <a:moveTo>
                    <a:pt x="7619" y="735330"/>
                  </a:moveTo>
                  <a:lnTo>
                    <a:pt x="0" y="735330"/>
                  </a:lnTo>
                  <a:lnTo>
                    <a:pt x="0" y="740410"/>
                  </a:lnTo>
                  <a:lnTo>
                    <a:pt x="7619" y="740410"/>
                  </a:lnTo>
                  <a:lnTo>
                    <a:pt x="7619" y="735330"/>
                  </a:lnTo>
                  <a:close/>
                </a:path>
                <a:path w="7619" h="828039">
                  <a:moveTo>
                    <a:pt x="7619" y="728980"/>
                  </a:moveTo>
                  <a:lnTo>
                    <a:pt x="0" y="728980"/>
                  </a:lnTo>
                  <a:lnTo>
                    <a:pt x="0" y="734060"/>
                  </a:lnTo>
                  <a:lnTo>
                    <a:pt x="7619" y="734060"/>
                  </a:lnTo>
                  <a:lnTo>
                    <a:pt x="7619" y="728980"/>
                  </a:lnTo>
                  <a:close/>
                </a:path>
                <a:path w="7619" h="828039">
                  <a:moveTo>
                    <a:pt x="7619" y="722630"/>
                  </a:moveTo>
                  <a:lnTo>
                    <a:pt x="0" y="722630"/>
                  </a:lnTo>
                  <a:lnTo>
                    <a:pt x="0" y="727710"/>
                  </a:lnTo>
                  <a:lnTo>
                    <a:pt x="7619" y="727710"/>
                  </a:lnTo>
                  <a:lnTo>
                    <a:pt x="7619" y="722630"/>
                  </a:lnTo>
                  <a:close/>
                </a:path>
                <a:path w="7619" h="828039">
                  <a:moveTo>
                    <a:pt x="7619" y="716280"/>
                  </a:moveTo>
                  <a:lnTo>
                    <a:pt x="0" y="716280"/>
                  </a:lnTo>
                  <a:lnTo>
                    <a:pt x="0" y="721360"/>
                  </a:lnTo>
                  <a:lnTo>
                    <a:pt x="7619" y="721360"/>
                  </a:lnTo>
                  <a:lnTo>
                    <a:pt x="7619" y="716280"/>
                  </a:lnTo>
                  <a:close/>
                </a:path>
                <a:path w="7619" h="828039">
                  <a:moveTo>
                    <a:pt x="7619" y="709930"/>
                  </a:moveTo>
                  <a:lnTo>
                    <a:pt x="0" y="709930"/>
                  </a:lnTo>
                  <a:lnTo>
                    <a:pt x="0" y="715010"/>
                  </a:lnTo>
                  <a:lnTo>
                    <a:pt x="7619" y="715010"/>
                  </a:lnTo>
                  <a:lnTo>
                    <a:pt x="7619" y="709930"/>
                  </a:lnTo>
                  <a:close/>
                </a:path>
                <a:path w="7619" h="828039">
                  <a:moveTo>
                    <a:pt x="7619" y="703580"/>
                  </a:moveTo>
                  <a:lnTo>
                    <a:pt x="0" y="703580"/>
                  </a:lnTo>
                  <a:lnTo>
                    <a:pt x="0" y="708660"/>
                  </a:lnTo>
                  <a:lnTo>
                    <a:pt x="7619" y="708660"/>
                  </a:lnTo>
                  <a:lnTo>
                    <a:pt x="7619" y="703580"/>
                  </a:lnTo>
                  <a:close/>
                </a:path>
                <a:path w="7619" h="828039">
                  <a:moveTo>
                    <a:pt x="7619" y="697230"/>
                  </a:moveTo>
                  <a:lnTo>
                    <a:pt x="0" y="697230"/>
                  </a:lnTo>
                  <a:lnTo>
                    <a:pt x="0" y="702310"/>
                  </a:lnTo>
                  <a:lnTo>
                    <a:pt x="7619" y="702310"/>
                  </a:lnTo>
                  <a:lnTo>
                    <a:pt x="7619" y="697230"/>
                  </a:lnTo>
                  <a:close/>
                </a:path>
                <a:path w="7619" h="828039">
                  <a:moveTo>
                    <a:pt x="7619" y="690880"/>
                  </a:moveTo>
                  <a:lnTo>
                    <a:pt x="0" y="690880"/>
                  </a:lnTo>
                  <a:lnTo>
                    <a:pt x="0" y="695960"/>
                  </a:lnTo>
                  <a:lnTo>
                    <a:pt x="7619" y="695960"/>
                  </a:lnTo>
                  <a:lnTo>
                    <a:pt x="7619" y="690880"/>
                  </a:lnTo>
                  <a:close/>
                </a:path>
                <a:path w="7619" h="828039">
                  <a:moveTo>
                    <a:pt x="7619" y="684530"/>
                  </a:moveTo>
                  <a:lnTo>
                    <a:pt x="0" y="684530"/>
                  </a:lnTo>
                  <a:lnTo>
                    <a:pt x="0" y="689610"/>
                  </a:lnTo>
                  <a:lnTo>
                    <a:pt x="7619" y="689610"/>
                  </a:lnTo>
                  <a:lnTo>
                    <a:pt x="7619" y="684530"/>
                  </a:lnTo>
                  <a:close/>
                </a:path>
                <a:path w="7619" h="828039">
                  <a:moveTo>
                    <a:pt x="7619" y="678180"/>
                  </a:moveTo>
                  <a:lnTo>
                    <a:pt x="0" y="678180"/>
                  </a:lnTo>
                  <a:lnTo>
                    <a:pt x="0" y="683260"/>
                  </a:lnTo>
                  <a:lnTo>
                    <a:pt x="7619" y="683260"/>
                  </a:lnTo>
                  <a:lnTo>
                    <a:pt x="7619" y="678180"/>
                  </a:lnTo>
                  <a:close/>
                </a:path>
                <a:path w="7619" h="828039">
                  <a:moveTo>
                    <a:pt x="7619" y="671830"/>
                  </a:moveTo>
                  <a:lnTo>
                    <a:pt x="0" y="671830"/>
                  </a:lnTo>
                  <a:lnTo>
                    <a:pt x="0" y="676910"/>
                  </a:lnTo>
                  <a:lnTo>
                    <a:pt x="7619" y="676910"/>
                  </a:lnTo>
                  <a:lnTo>
                    <a:pt x="7619" y="671830"/>
                  </a:lnTo>
                  <a:close/>
                </a:path>
                <a:path w="7619" h="828039">
                  <a:moveTo>
                    <a:pt x="7619" y="665480"/>
                  </a:moveTo>
                  <a:lnTo>
                    <a:pt x="0" y="665480"/>
                  </a:lnTo>
                  <a:lnTo>
                    <a:pt x="0" y="670560"/>
                  </a:lnTo>
                  <a:lnTo>
                    <a:pt x="7619" y="670560"/>
                  </a:lnTo>
                  <a:lnTo>
                    <a:pt x="7619" y="665480"/>
                  </a:lnTo>
                  <a:close/>
                </a:path>
                <a:path w="7619" h="828039">
                  <a:moveTo>
                    <a:pt x="7619" y="659130"/>
                  </a:moveTo>
                  <a:lnTo>
                    <a:pt x="0" y="659130"/>
                  </a:lnTo>
                  <a:lnTo>
                    <a:pt x="0" y="664210"/>
                  </a:lnTo>
                  <a:lnTo>
                    <a:pt x="7619" y="664210"/>
                  </a:lnTo>
                  <a:lnTo>
                    <a:pt x="7619" y="659130"/>
                  </a:lnTo>
                  <a:close/>
                </a:path>
                <a:path w="7619" h="828039">
                  <a:moveTo>
                    <a:pt x="7619" y="652780"/>
                  </a:moveTo>
                  <a:lnTo>
                    <a:pt x="0" y="652780"/>
                  </a:lnTo>
                  <a:lnTo>
                    <a:pt x="0" y="657860"/>
                  </a:lnTo>
                  <a:lnTo>
                    <a:pt x="7619" y="657860"/>
                  </a:lnTo>
                  <a:lnTo>
                    <a:pt x="7619" y="652780"/>
                  </a:lnTo>
                  <a:close/>
                </a:path>
                <a:path w="7619" h="828039">
                  <a:moveTo>
                    <a:pt x="7619" y="645160"/>
                  </a:moveTo>
                  <a:lnTo>
                    <a:pt x="0" y="645160"/>
                  </a:lnTo>
                  <a:lnTo>
                    <a:pt x="0" y="651510"/>
                  </a:lnTo>
                  <a:lnTo>
                    <a:pt x="7619" y="651510"/>
                  </a:lnTo>
                  <a:lnTo>
                    <a:pt x="7619" y="645160"/>
                  </a:lnTo>
                  <a:close/>
                </a:path>
                <a:path w="7619" h="828039">
                  <a:moveTo>
                    <a:pt x="7619" y="640080"/>
                  </a:moveTo>
                  <a:lnTo>
                    <a:pt x="0" y="640080"/>
                  </a:lnTo>
                  <a:lnTo>
                    <a:pt x="0" y="643890"/>
                  </a:lnTo>
                  <a:lnTo>
                    <a:pt x="7619" y="643890"/>
                  </a:lnTo>
                  <a:lnTo>
                    <a:pt x="7619" y="640080"/>
                  </a:lnTo>
                  <a:close/>
                </a:path>
                <a:path w="7619" h="828039">
                  <a:moveTo>
                    <a:pt x="7619" y="632460"/>
                  </a:moveTo>
                  <a:lnTo>
                    <a:pt x="0" y="632460"/>
                  </a:lnTo>
                  <a:lnTo>
                    <a:pt x="0" y="638810"/>
                  </a:lnTo>
                  <a:lnTo>
                    <a:pt x="7619" y="638810"/>
                  </a:lnTo>
                  <a:lnTo>
                    <a:pt x="7619" y="632460"/>
                  </a:lnTo>
                  <a:close/>
                </a:path>
                <a:path w="7619" h="828039">
                  <a:moveTo>
                    <a:pt x="7619" y="627380"/>
                  </a:moveTo>
                  <a:lnTo>
                    <a:pt x="0" y="627380"/>
                  </a:lnTo>
                  <a:lnTo>
                    <a:pt x="0" y="631190"/>
                  </a:lnTo>
                  <a:lnTo>
                    <a:pt x="7619" y="631190"/>
                  </a:lnTo>
                  <a:lnTo>
                    <a:pt x="7619" y="627380"/>
                  </a:lnTo>
                  <a:close/>
                </a:path>
                <a:path w="7619" h="828039">
                  <a:moveTo>
                    <a:pt x="7619" y="607060"/>
                  </a:moveTo>
                  <a:lnTo>
                    <a:pt x="0" y="607060"/>
                  </a:lnTo>
                  <a:lnTo>
                    <a:pt x="0" y="626110"/>
                  </a:lnTo>
                  <a:lnTo>
                    <a:pt x="7619" y="626110"/>
                  </a:lnTo>
                  <a:lnTo>
                    <a:pt x="7619" y="607060"/>
                  </a:lnTo>
                  <a:close/>
                </a:path>
                <a:path w="7619" h="828039">
                  <a:moveTo>
                    <a:pt x="7619" y="601980"/>
                  </a:moveTo>
                  <a:lnTo>
                    <a:pt x="0" y="601980"/>
                  </a:lnTo>
                  <a:lnTo>
                    <a:pt x="0" y="605790"/>
                  </a:lnTo>
                  <a:lnTo>
                    <a:pt x="7619" y="605790"/>
                  </a:lnTo>
                  <a:lnTo>
                    <a:pt x="7619" y="601980"/>
                  </a:lnTo>
                  <a:close/>
                </a:path>
                <a:path w="7619" h="828039">
                  <a:moveTo>
                    <a:pt x="7619" y="595630"/>
                  </a:moveTo>
                  <a:lnTo>
                    <a:pt x="0" y="595630"/>
                  </a:lnTo>
                  <a:lnTo>
                    <a:pt x="0" y="600710"/>
                  </a:lnTo>
                  <a:lnTo>
                    <a:pt x="7619" y="600710"/>
                  </a:lnTo>
                  <a:lnTo>
                    <a:pt x="7619" y="595630"/>
                  </a:lnTo>
                  <a:close/>
                </a:path>
                <a:path w="7619" h="828039">
                  <a:moveTo>
                    <a:pt x="7619" y="591820"/>
                  </a:moveTo>
                  <a:lnTo>
                    <a:pt x="0" y="591820"/>
                  </a:lnTo>
                  <a:lnTo>
                    <a:pt x="0" y="594360"/>
                  </a:lnTo>
                  <a:lnTo>
                    <a:pt x="7619" y="594360"/>
                  </a:lnTo>
                  <a:lnTo>
                    <a:pt x="7619" y="591820"/>
                  </a:lnTo>
                  <a:close/>
                </a:path>
              </a:pathLst>
            </a:custGeom>
            <a:solidFill>
              <a:srgbClr val="7F00EE"/>
            </a:solidFill>
          </p:spPr>
          <p:txBody>
            <a:bodyPr bIns="0" lIns="0" rIns="0" rtlCol="0" tIns="0" wrap="square"/>
            <a:p/>
          </p:txBody>
        </p:sp>
        <p:sp>
          <p:nvSpPr>
            <p:cNvPr id="1050143" name="object 1446"/>
            <p:cNvSpPr/>
            <p:nvPr/>
          </p:nvSpPr>
          <p:spPr>
            <a:xfrm>
              <a:off x="1165859" y="5605779"/>
              <a:ext cx="7620" cy="838200"/>
            </a:xfrm>
            <a:custGeom>
              <a:avLst/>
              <a:ahLst/>
              <a:rect l="l" t="t" r="r" b="b"/>
              <a:pathLst>
                <a:path w="7619" h="838200">
                  <a:moveTo>
                    <a:pt x="127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7620" y="8889"/>
                  </a:lnTo>
                  <a:lnTo>
                    <a:pt x="7620" y="6349"/>
                  </a:lnTo>
                  <a:lnTo>
                    <a:pt x="6350" y="6349"/>
                  </a:lnTo>
                  <a:lnTo>
                    <a:pt x="6350" y="5079"/>
                  </a:lnTo>
                  <a:lnTo>
                    <a:pt x="5080" y="5079"/>
                  </a:lnTo>
                  <a:lnTo>
                    <a:pt x="5080" y="3809"/>
                  </a:lnTo>
                  <a:lnTo>
                    <a:pt x="3809" y="3809"/>
                  </a:lnTo>
                  <a:lnTo>
                    <a:pt x="3809" y="2539"/>
                  </a:lnTo>
                  <a:lnTo>
                    <a:pt x="2540" y="2539"/>
                  </a:lnTo>
                  <a:lnTo>
                    <a:pt x="2540" y="1269"/>
                  </a:lnTo>
                  <a:lnTo>
                    <a:pt x="1270" y="1269"/>
                  </a:lnTo>
                  <a:lnTo>
                    <a:pt x="1270" y="0"/>
                  </a:lnTo>
                  <a:close/>
                </a:path>
                <a:path w="7619" h="838200">
                  <a:moveTo>
                    <a:pt x="7620" y="8889"/>
                  </a:moveTo>
                  <a:lnTo>
                    <a:pt x="0" y="8889"/>
                  </a:lnTo>
                  <a:lnTo>
                    <a:pt x="0" y="11429"/>
                  </a:lnTo>
                  <a:lnTo>
                    <a:pt x="7620" y="11429"/>
                  </a:lnTo>
                  <a:lnTo>
                    <a:pt x="7620" y="8889"/>
                  </a:lnTo>
                  <a:close/>
                </a:path>
                <a:path w="7619" h="838200">
                  <a:moveTo>
                    <a:pt x="7620" y="11429"/>
                  </a:moveTo>
                  <a:lnTo>
                    <a:pt x="0" y="11429"/>
                  </a:lnTo>
                  <a:lnTo>
                    <a:pt x="0" y="15239"/>
                  </a:lnTo>
                  <a:lnTo>
                    <a:pt x="7620" y="15239"/>
                  </a:lnTo>
                  <a:lnTo>
                    <a:pt x="7620" y="11429"/>
                  </a:lnTo>
                  <a:close/>
                </a:path>
                <a:path w="7619" h="838200">
                  <a:moveTo>
                    <a:pt x="7620" y="15239"/>
                  </a:moveTo>
                  <a:lnTo>
                    <a:pt x="0" y="15239"/>
                  </a:lnTo>
                  <a:lnTo>
                    <a:pt x="0" y="17779"/>
                  </a:lnTo>
                  <a:lnTo>
                    <a:pt x="7620" y="17779"/>
                  </a:lnTo>
                  <a:lnTo>
                    <a:pt x="7620" y="15239"/>
                  </a:lnTo>
                  <a:close/>
                </a:path>
                <a:path w="7619" h="838200">
                  <a:moveTo>
                    <a:pt x="7620" y="17779"/>
                  </a:moveTo>
                  <a:lnTo>
                    <a:pt x="0" y="17779"/>
                  </a:lnTo>
                  <a:lnTo>
                    <a:pt x="0" y="21589"/>
                  </a:lnTo>
                  <a:lnTo>
                    <a:pt x="7620" y="21589"/>
                  </a:lnTo>
                  <a:lnTo>
                    <a:pt x="7620" y="17779"/>
                  </a:lnTo>
                  <a:close/>
                </a:path>
                <a:path w="7619" h="838200">
                  <a:moveTo>
                    <a:pt x="7620" y="21589"/>
                  </a:moveTo>
                  <a:lnTo>
                    <a:pt x="0" y="21589"/>
                  </a:lnTo>
                  <a:lnTo>
                    <a:pt x="0" y="27939"/>
                  </a:lnTo>
                  <a:lnTo>
                    <a:pt x="7620" y="27939"/>
                  </a:lnTo>
                  <a:lnTo>
                    <a:pt x="7620" y="21589"/>
                  </a:lnTo>
                  <a:close/>
                </a:path>
                <a:path w="7619" h="838200">
                  <a:moveTo>
                    <a:pt x="7620" y="27939"/>
                  </a:moveTo>
                  <a:lnTo>
                    <a:pt x="0" y="27939"/>
                  </a:lnTo>
                  <a:lnTo>
                    <a:pt x="0" y="30479"/>
                  </a:lnTo>
                  <a:lnTo>
                    <a:pt x="7620" y="30479"/>
                  </a:lnTo>
                  <a:lnTo>
                    <a:pt x="7620" y="27939"/>
                  </a:lnTo>
                  <a:close/>
                </a:path>
                <a:path w="7619" h="838200">
                  <a:moveTo>
                    <a:pt x="7620" y="30479"/>
                  </a:moveTo>
                  <a:lnTo>
                    <a:pt x="0" y="30479"/>
                  </a:lnTo>
                  <a:lnTo>
                    <a:pt x="0" y="34289"/>
                  </a:lnTo>
                  <a:lnTo>
                    <a:pt x="7620" y="34289"/>
                  </a:lnTo>
                  <a:lnTo>
                    <a:pt x="7620" y="30479"/>
                  </a:lnTo>
                  <a:close/>
                </a:path>
                <a:path w="7619" h="838200">
                  <a:moveTo>
                    <a:pt x="7620" y="34289"/>
                  </a:moveTo>
                  <a:lnTo>
                    <a:pt x="0" y="34289"/>
                  </a:lnTo>
                  <a:lnTo>
                    <a:pt x="0" y="36829"/>
                  </a:lnTo>
                  <a:lnTo>
                    <a:pt x="7620" y="36829"/>
                  </a:lnTo>
                  <a:lnTo>
                    <a:pt x="7620" y="34289"/>
                  </a:lnTo>
                  <a:close/>
                </a:path>
                <a:path w="7619" h="838200">
                  <a:moveTo>
                    <a:pt x="7620" y="36829"/>
                  </a:moveTo>
                  <a:lnTo>
                    <a:pt x="0" y="36829"/>
                  </a:lnTo>
                  <a:lnTo>
                    <a:pt x="0" y="40639"/>
                  </a:lnTo>
                  <a:lnTo>
                    <a:pt x="7620" y="40639"/>
                  </a:lnTo>
                  <a:lnTo>
                    <a:pt x="7620" y="36829"/>
                  </a:lnTo>
                  <a:close/>
                </a:path>
                <a:path w="7619" h="838200">
                  <a:moveTo>
                    <a:pt x="7620" y="40639"/>
                  </a:moveTo>
                  <a:lnTo>
                    <a:pt x="0" y="40639"/>
                  </a:lnTo>
                  <a:lnTo>
                    <a:pt x="0" y="46989"/>
                  </a:lnTo>
                  <a:lnTo>
                    <a:pt x="7620" y="46989"/>
                  </a:lnTo>
                  <a:lnTo>
                    <a:pt x="7620" y="40639"/>
                  </a:lnTo>
                  <a:close/>
                </a:path>
                <a:path w="7619" h="838200">
                  <a:moveTo>
                    <a:pt x="7620" y="46989"/>
                  </a:moveTo>
                  <a:lnTo>
                    <a:pt x="0" y="46989"/>
                  </a:lnTo>
                  <a:lnTo>
                    <a:pt x="0" y="55879"/>
                  </a:lnTo>
                  <a:lnTo>
                    <a:pt x="7620" y="55879"/>
                  </a:lnTo>
                  <a:lnTo>
                    <a:pt x="7620" y="46989"/>
                  </a:lnTo>
                  <a:close/>
                </a:path>
                <a:path w="7619" h="838200">
                  <a:moveTo>
                    <a:pt x="7620" y="55879"/>
                  </a:moveTo>
                  <a:lnTo>
                    <a:pt x="0" y="55879"/>
                  </a:lnTo>
                  <a:lnTo>
                    <a:pt x="0" y="62229"/>
                  </a:lnTo>
                  <a:lnTo>
                    <a:pt x="7620" y="62229"/>
                  </a:lnTo>
                  <a:lnTo>
                    <a:pt x="7620" y="55879"/>
                  </a:lnTo>
                  <a:close/>
                </a:path>
                <a:path w="7619" h="838200">
                  <a:moveTo>
                    <a:pt x="7620" y="62229"/>
                  </a:moveTo>
                  <a:lnTo>
                    <a:pt x="0" y="62229"/>
                  </a:lnTo>
                  <a:lnTo>
                    <a:pt x="0" y="68579"/>
                  </a:lnTo>
                  <a:lnTo>
                    <a:pt x="7620" y="68579"/>
                  </a:lnTo>
                  <a:lnTo>
                    <a:pt x="7620" y="62229"/>
                  </a:lnTo>
                  <a:close/>
                </a:path>
                <a:path w="7619" h="838200">
                  <a:moveTo>
                    <a:pt x="7620" y="68579"/>
                  </a:moveTo>
                  <a:lnTo>
                    <a:pt x="0" y="68579"/>
                  </a:lnTo>
                  <a:lnTo>
                    <a:pt x="0" y="74929"/>
                  </a:lnTo>
                  <a:lnTo>
                    <a:pt x="7620" y="74929"/>
                  </a:lnTo>
                  <a:lnTo>
                    <a:pt x="7620" y="68579"/>
                  </a:lnTo>
                  <a:close/>
                </a:path>
                <a:path w="7619" h="838200">
                  <a:moveTo>
                    <a:pt x="7620" y="74929"/>
                  </a:moveTo>
                  <a:lnTo>
                    <a:pt x="0" y="74929"/>
                  </a:lnTo>
                  <a:lnTo>
                    <a:pt x="0" y="78739"/>
                  </a:lnTo>
                  <a:lnTo>
                    <a:pt x="7620" y="78739"/>
                  </a:lnTo>
                  <a:lnTo>
                    <a:pt x="7620" y="74929"/>
                  </a:lnTo>
                  <a:close/>
                </a:path>
                <a:path w="7619" h="838200">
                  <a:moveTo>
                    <a:pt x="7620" y="78739"/>
                  </a:moveTo>
                  <a:lnTo>
                    <a:pt x="0" y="78739"/>
                  </a:lnTo>
                  <a:lnTo>
                    <a:pt x="0" y="97789"/>
                  </a:lnTo>
                  <a:lnTo>
                    <a:pt x="7620" y="97789"/>
                  </a:lnTo>
                  <a:lnTo>
                    <a:pt x="7620" y="78739"/>
                  </a:lnTo>
                  <a:close/>
                </a:path>
                <a:path w="7619" h="838200">
                  <a:moveTo>
                    <a:pt x="7620" y="97789"/>
                  </a:moveTo>
                  <a:lnTo>
                    <a:pt x="0" y="97789"/>
                  </a:lnTo>
                  <a:lnTo>
                    <a:pt x="0" y="100329"/>
                  </a:lnTo>
                  <a:lnTo>
                    <a:pt x="7620" y="100329"/>
                  </a:lnTo>
                  <a:lnTo>
                    <a:pt x="7620" y="97789"/>
                  </a:lnTo>
                  <a:close/>
                </a:path>
                <a:path w="7619" h="838200">
                  <a:moveTo>
                    <a:pt x="7620" y="100329"/>
                  </a:moveTo>
                  <a:lnTo>
                    <a:pt x="0" y="100329"/>
                  </a:lnTo>
                  <a:lnTo>
                    <a:pt x="0" y="104139"/>
                  </a:lnTo>
                  <a:lnTo>
                    <a:pt x="7620" y="104139"/>
                  </a:lnTo>
                  <a:lnTo>
                    <a:pt x="7620" y="100329"/>
                  </a:lnTo>
                  <a:close/>
                </a:path>
                <a:path w="7619" h="838200">
                  <a:moveTo>
                    <a:pt x="7620" y="104139"/>
                  </a:moveTo>
                  <a:lnTo>
                    <a:pt x="0" y="104139"/>
                  </a:lnTo>
                  <a:lnTo>
                    <a:pt x="0" y="110489"/>
                  </a:lnTo>
                  <a:lnTo>
                    <a:pt x="7620" y="110489"/>
                  </a:lnTo>
                  <a:lnTo>
                    <a:pt x="7620" y="104139"/>
                  </a:lnTo>
                  <a:close/>
                </a:path>
                <a:path w="7619" h="838200">
                  <a:moveTo>
                    <a:pt x="7620" y="110489"/>
                  </a:moveTo>
                  <a:lnTo>
                    <a:pt x="0" y="110489"/>
                  </a:lnTo>
                  <a:lnTo>
                    <a:pt x="0" y="116839"/>
                  </a:lnTo>
                  <a:lnTo>
                    <a:pt x="7620" y="116839"/>
                  </a:lnTo>
                  <a:lnTo>
                    <a:pt x="7620" y="110489"/>
                  </a:lnTo>
                  <a:close/>
                </a:path>
                <a:path w="7619" h="838200">
                  <a:moveTo>
                    <a:pt x="7620" y="116839"/>
                  </a:moveTo>
                  <a:lnTo>
                    <a:pt x="0" y="116839"/>
                  </a:lnTo>
                  <a:lnTo>
                    <a:pt x="0" y="123189"/>
                  </a:lnTo>
                  <a:lnTo>
                    <a:pt x="7620" y="123189"/>
                  </a:lnTo>
                  <a:lnTo>
                    <a:pt x="7620" y="116839"/>
                  </a:lnTo>
                  <a:close/>
                </a:path>
                <a:path w="7619" h="838200">
                  <a:moveTo>
                    <a:pt x="7620" y="123189"/>
                  </a:moveTo>
                  <a:lnTo>
                    <a:pt x="0" y="123189"/>
                  </a:lnTo>
                  <a:lnTo>
                    <a:pt x="0" y="125729"/>
                  </a:lnTo>
                  <a:lnTo>
                    <a:pt x="7620" y="125729"/>
                  </a:lnTo>
                  <a:lnTo>
                    <a:pt x="7620" y="123189"/>
                  </a:lnTo>
                  <a:close/>
                </a:path>
                <a:path w="7619" h="838200">
                  <a:moveTo>
                    <a:pt x="7620" y="125729"/>
                  </a:moveTo>
                  <a:lnTo>
                    <a:pt x="0" y="125729"/>
                  </a:lnTo>
                  <a:lnTo>
                    <a:pt x="0" y="129539"/>
                  </a:lnTo>
                  <a:lnTo>
                    <a:pt x="7620" y="129539"/>
                  </a:lnTo>
                  <a:lnTo>
                    <a:pt x="7620" y="125729"/>
                  </a:lnTo>
                  <a:close/>
                </a:path>
                <a:path w="7619" h="838200">
                  <a:moveTo>
                    <a:pt x="7620" y="129539"/>
                  </a:moveTo>
                  <a:lnTo>
                    <a:pt x="0" y="129539"/>
                  </a:lnTo>
                  <a:lnTo>
                    <a:pt x="0" y="135889"/>
                  </a:lnTo>
                  <a:lnTo>
                    <a:pt x="7620" y="135889"/>
                  </a:lnTo>
                  <a:lnTo>
                    <a:pt x="7620" y="129539"/>
                  </a:lnTo>
                  <a:close/>
                </a:path>
                <a:path w="7619" h="838200">
                  <a:moveTo>
                    <a:pt x="7620" y="135889"/>
                  </a:moveTo>
                  <a:lnTo>
                    <a:pt x="0" y="135889"/>
                  </a:lnTo>
                  <a:lnTo>
                    <a:pt x="0" y="138429"/>
                  </a:lnTo>
                  <a:lnTo>
                    <a:pt x="7620" y="138429"/>
                  </a:lnTo>
                  <a:lnTo>
                    <a:pt x="7620" y="135889"/>
                  </a:lnTo>
                  <a:close/>
                </a:path>
                <a:path w="7619" h="838200">
                  <a:moveTo>
                    <a:pt x="7620" y="138429"/>
                  </a:moveTo>
                  <a:lnTo>
                    <a:pt x="0" y="138429"/>
                  </a:lnTo>
                  <a:lnTo>
                    <a:pt x="0" y="142239"/>
                  </a:lnTo>
                  <a:lnTo>
                    <a:pt x="7620" y="142239"/>
                  </a:lnTo>
                  <a:lnTo>
                    <a:pt x="7620" y="138429"/>
                  </a:lnTo>
                  <a:close/>
                </a:path>
                <a:path w="7619" h="838200">
                  <a:moveTo>
                    <a:pt x="7620" y="142239"/>
                  </a:moveTo>
                  <a:lnTo>
                    <a:pt x="0" y="142239"/>
                  </a:lnTo>
                  <a:lnTo>
                    <a:pt x="0" y="151129"/>
                  </a:lnTo>
                  <a:lnTo>
                    <a:pt x="7620" y="151129"/>
                  </a:lnTo>
                  <a:lnTo>
                    <a:pt x="7620" y="142239"/>
                  </a:lnTo>
                  <a:close/>
                </a:path>
                <a:path w="7619" h="838200">
                  <a:moveTo>
                    <a:pt x="7620" y="151129"/>
                  </a:moveTo>
                  <a:lnTo>
                    <a:pt x="0" y="151129"/>
                  </a:lnTo>
                  <a:lnTo>
                    <a:pt x="0" y="157479"/>
                  </a:lnTo>
                  <a:lnTo>
                    <a:pt x="7620" y="157479"/>
                  </a:lnTo>
                  <a:lnTo>
                    <a:pt x="7620" y="151129"/>
                  </a:lnTo>
                  <a:close/>
                </a:path>
                <a:path w="7619" h="838200">
                  <a:moveTo>
                    <a:pt x="7620" y="157479"/>
                  </a:moveTo>
                  <a:lnTo>
                    <a:pt x="0" y="157479"/>
                  </a:lnTo>
                  <a:lnTo>
                    <a:pt x="0" y="161289"/>
                  </a:lnTo>
                  <a:lnTo>
                    <a:pt x="7620" y="161289"/>
                  </a:lnTo>
                  <a:lnTo>
                    <a:pt x="7620" y="157479"/>
                  </a:lnTo>
                  <a:close/>
                </a:path>
                <a:path w="7619" h="838200">
                  <a:moveTo>
                    <a:pt x="7620" y="161289"/>
                  </a:moveTo>
                  <a:lnTo>
                    <a:pt x="0" y="161289"/>
                  </a:lnTo>
                  <a:lnTo>
                    <a:pt x="0" y="170179"/>
                  </a:lnTo>
                  <a:lnTo>
                    <a:pt x="7620" y="170179"/>
                  </a:lnTo>
                  <a:lnTo>
                    <a:pt x="7620" y="161289"/>
                  </a:lnTo>
                  <a:close/>
                </a:path>
                <a:path w="7619" h="838200">
                  <a:moveTo>
                    <a:pt x="7620" y="170179"/>
                  </a:moveTo>
                  <a:lnTo>
                    <a:pt x="0" y="170179"/>
                  </a:lnTo>
                  <a:lnTo>
                    <a:pt x="0" y="173989"/>
                  </a:lnTo>
                  <a:lnTo>
                    <a:pt x="7620" y="173989"/>
                  </a:lnTo>
                  <a:lnTo>
                    <a:pt x="7620" y="170179"/>
                  </a:lnTo>
                  <a:close/>
                </a:path>
                <a:path w="7619" h="838200">
                  <a:moveTo>
                    <a:pt x="7620" y="173989"/>
                  </a:moveTo>
                  <a:lnTo>
                    <a:pt x="0" y="173989"/>
                  </a:lnTo>
                  <a:lnTo>
                    <a:pt x="0" y="199389"/>
                  </a:lnTo>
                  <a:lnTo>
                    <a:pt x="7620" y="199389"/>
                  </a:lnTo>
                  <a:lnTo>
                    <a:pt x="7620" y="173989"/>
                  </a:lnTo>
                  <a:close/>
                </a:path>
                <a:path w="7619" h="838200">
                  <a:moveTo>
                    <a:pt x="7620" y="199389"/>
                  </a:moveTo>
                  <a:lnTo>
                    <a:pt x="0" y="199389"/>
                  </a:lnTo>
                  <a:lnTo>
                    <a:pt x="0" y="201929"/>
                  </a:lnTo>
                  <a:lnTo>
                    <a:pt x="7620" y="201929"/>
                  </a:lnTo>
                  <a:lnTo>
                    <a:pt x="7620" y="199389"/>
                  </a:lnTo>
                  <a:close/>
                </a:path>
                <a:path w="7619" h="838200">
                  <a:moveTo>
                    <a:pt x="7620" y="201929"/>
                  </a:moveTo>
                  <a:lnTo>
                    <a:pt x="0" y="201929"/>
                  </a:lnTo>
                  <a:lnTo>
                    <a:pt x="0" y="208279"/>
                  </a:lnTo>
                  <a:lnTo>
                    <a:pt x="7620" y="208279"/>
                  </a:lnTo>
                  <a:lnTo>
                    <a:pt x="7620" y="201929"/>
                  </a:lnTo>
                  <a:close/>
                </a:path>
                <a:path w="7619" h="838200">
                  <a:moveTo>
                    <a:pt x="7620" y="208279"/>
                  </a:moveTo>
                  <a:lnTo>
                    <a:pt x="0" y="208279"/>
                  </a:lnTo>
                  <a:lnTo>
                    <a:pt x="0" y="212089"/>
                  </a:lnTo>
                  <a:lnTo>
                    <a:pt x="7620" y="212089"/>
                  </a:lnTo>
                  <a:lnTo>
                    <a:pt x="7620" y="208279"/>
                  </a:lnTo>
                  <a:close/>
                </a:path>
                <a:path w="7619" h="838200">
                  <a:moveTo>
                    <a:pt x="7620" y="212089"/>
                  </a:moveTo>
                  <a:lnTo>
                    <a:pt x="0" y="212089"/>
                  </a:lnTo>
                  <a:lnTo>
                    <a:pt x="0" y="215899"/>
                  </a:lnTo>
                  <a:lnTo>
                    <a:pt x="7620" y="215899"/>
                  </a:lnTo>
                  <a:lnTo>
                    <a:pt x="7620" y="212089"/>
                  </a:lnTo>
                  <a:close/>
                </a:path>
                <a:path w="7619" h="838200">
                  <a:moveTo>
                    <a:pt x="1270" y="350519"/>
                  </a:moveTo>
                  <a:lnTo>
                    <a:pt x="0" y="350519"/>
                  </a:lnTo>
                  <a:lnTo>
                    <a:pt x="0" y="351789"/>
                  </a:lnTo>
                  <a:lnTo>
                    <a:pt x="1270" y="351789"/>
                  </a:lnTo>
                  <a:lnTo>
                    <a:pt x="1270" y="350519"/>
                  </a:lnTo>
                  <a:close/>
                </a:path>
                <a:path w="7619" h="838200">
                  <a:moveTo>
                    <a:pt x="3809" y="351789"/>
                  </a:moveTo>
                  <a:lnTo>
                    <a:pt x="0" y="351789"/>
                  </a:lnTo>
                  <a:lnTo>
                    <a:pt x="0" y="364489"/>
                  </a:lnTo>
                  <a:lnTo>
                    <a:pt x="7620" y="364489"/>
                  </a:lnTo>
                  <a:lnTo>
                    <a:pt x="7620" y="354329"/>
                  </a:lnTo>
                  <a:lnTo>
                    <a:pt x="5080" y="354329"/>
                  </a:lnTo>
                  <a:lnTo>
                    <a:pt x="5080" y="353059"/>
                  </a:lnTo>
                  <a:lnTo>
                    <a:pt x="3809" y="353059"/>
                  </a:lnTo>
                  <a:lnTo>
                    <a:pt x="3809" y="351789"/>
                  </a:lnTo>
                  <a:close/>
                </a:path>
                <a:path w="7619" h="838200">
                  <a:moveTo>
                    <a:pt x="7620" y="364489"/>
                  </a:moveTo>
                  <a:lnTo>
                    <a:pt x="0" y="364489"/>
                  </a:lnTo>
                  <a:lnTo>
                    <a:pt x="0" y="367029"/>
                  </a:lnTo>
                  <a:lnTo>
                    <a:pt x="7620" y="367029"/>
                  </a:lnTo>
                  <a:lnTo>
                    <a:pt x="7620" y="364489"/>
                  </a:lnTo>
                  <a:close/>
                </a:path>
                <a:path w="7619" h="838200">
                  <a:moveTo>
                    <a:pt x="7620" y="367029"/>
                  </a:moveTo>
                  <a:lnTo>
                    <a:pt x="0" y="367029"/>
                  </a:lnTo>
                  <a:lnTo>
                    <a:pt x="0" y="379729"/>
                  </a:lnTo>
                  <a:lnTo>
                    <a:pt x="7620" y="379729"/>
                  </a:lnTo>
                  <a:lnTo>
                    <a:pt x="7620" y="367029"/>
                  </a:lnTo>
                  <a:close/>
                </a:path>
                <a:path w="7619" h="838200">
                  <a:moveTo>
                    <a:pt x="7620" y="379729"/>
                  </a:moveTo>
                  <a:lnTo>
                    <a:pt x="0" y="379729"/>
                  </a:lnTo>
                  <a:lnTo>
                    <a:pt x="0" y="383539"/>
                  </a:lnTo>
                  <a:lnTo>
                    <a:pt x="7620" y="383539"/>
                  </a:lnTo>
                  <a:lnTo>
                    <a:pt x="7620" y="379729"/>
                  </a:lnTo>
                  <a:close/>
                </a:path>
                <a:path w="7619" h="838200">
                  <a:moveTo>
                    <a:pt x="7620" y="383539"/>
                  </a:moveTo>
                  <a:lnTo>
                    <a:pt x="0" y="383539"/>
                  </a:lnTo>
                  <a:lnTo>
                    <a:pt x="0" y="386079"/>
                  </a:lnTo>
                  <a:lnTo>
                    <a:pt x="7620" y="386079"/>
                  </a:lnTo>
                  <a:lnTo>
                    <a:pt x="7620" y="383539"/>
                  </a:lnTo>
                  <a:close/>
                </a:path>
                <a:path w="7619" h="838200">
                  <a:moveTo>
                    <a:pt x="7620" y="386079"/>
                  </a:moveTo>
                  <a:lnTo>
                    <a:pt x="0" y="386079"/>
                  </a:lnTo>
                  <a:lnTo>
                    <a:pt x="0" y="389889"/>
                  </a:lnTo>
                  <a:lnTo>
                    <a:pt x="7620" y="389889"/>
                  </a:lnTo>
                  <a:lnTo>
                    <a:pt x="7620" y="386079"/>
                  </a:lnTo>
                  <a:close/>
                </a:path>
                <a:path w="7619" h="838200">
                  <a:moveTo>
                    <a:pt x="7620" y="389889"/>
                  </a:moveTo>
                  <a:lnTo>
                    <a:pt x="0" y="389889"/>
                  </a:lnTo>
                  <a:lnTo>
                    <a:pt x="0" y="392429"/>
                  </a:lnTo>
                  <a:lnTo>
                    <a:pt x="7620" y="392429"/>
                  </a:lnTo>
                  <a:lnTo>
                    <a:pt x="7620" y="389889"/>
                  </a:lnTo>
                  <a:close/>
                </a:path>
                <a:path w="7619" h="838200">
                  <a:moveTo>
                    <a:pt x="7620" y="392429"/>
                  </a:moveTo>
                  <a:lnTo>
                    <a:pt x="0" y="392429"/>
                  </a:lnTo>
                  <a:lnTo>
                    <a:pt x="0" y="398779"/>
                  </a:lnTo>
                  <a:lnTo>
                    <a:pt x="7620" y="398779"/>
                  </a:lnTo>
                  <a:lnTo>
                    <a:pt x="7620" y="392429"/>
                  </a:lnTo>
                  <a:close/>
                </a:path>
                <a:path w="7619" h="838200">
                  <a:moveTo>
                    <a:pt x="7620" y="398779"/>
                  </a:moveTo>
                  <a:lnTo>
                    <a:pt x="0" y="398779"/>
                  </a:lnTo>
                  <a:lnTo>
                    <a:pt x="0" y="402589"/>
                  </a:lnTo>
                  <a:lnTo>
                    <a:pt x="7620" y="402589"/>
                  </a:lnTo>
                  <a:lnTo>
                    <a:pt x="7620" y="398779"/>
                  </a:lnTo>
                  <a:close/>
                </a:path>
                <a:path w="7619" h="838200">
                  <a:moveTo>
                    <a:pt x="7620" y="402589"/>
                  </a:moveTo>
                  <a:lnTo>
                    <a:pt x="0" y="402589"/>
                  </a:lnTo>
                  <a:lnTo>
                    <a:pt x="0" y="405129"/>
                  </a:lnTo>
                  <a:lnTo>
                    <a:pt x="7620" y="405129"/>
                  </a:lnTo>
                  <a:lnTo>
                    <a:pt x="7620" y="402589"/>
                  </a:lnTo>
                  <a:close/>
                </a:path>
                <a:path w="7619" h="838200">
                  <a:moveTo>
                    <a:pt x="7620" y="405129"/>
                  </a:moveTo>
                  <a:lnTo>
                    <a:pt x="0" y="405129"/>
                  </a:lnTo>
                  <a:lnTo>
                    <a:pt x="0" y="408939"/>
                  </a:lnTo>
                  <a:lnTo>
                    <a:pt x="7620" y="408939"/>
                  </a:lnTo>
                  <a:lnTo>
                    <a:pt x="7620" y="405129"/>
                  </a:lnTo>
                  <a:close/>
                </a:path>
                <a:path w="7619" h="838200">
                  <a:moveTo>
                    <a:pt x="7620" y="408939"/>
                  </a:moveTo>
                  <a:lnTo>
                    <a:pt x="0" y="408939"/>
                  </a:lnTo>
                  <a:lnTo>
                    <a:pt x="0" y="411479"/>
                  </a:lnTo>
                  <a:lnTo>
                    <a:pt x="7620" y="411479"/>
                  </a:lnTo>
                  <a:lnTo>
                    <a:pt x="7620" y="408939"/>
                  </a:lnTo>
                  <a:close/>
                </a:path>
                <a:path w="7619" h="838200">
                  <a:moveTo>
                    <a:pt x="7620" y="411479"/>
                  </a:moveTo>
                  <a:lnTo>
                    <a:pt x="0" y="411479"/>
                  </a:lnTo>
                  <a:lnTo>
                    <a:pt x="0" y="417829"/>
                  </a:lnTo>
                  <a:lnTo>
                    <a:pt x="7620" y="417829"/>
                  </a:lnTo>
                  <a:lnTo>
                    <a:pt x="7620" y="411479"/>
                  </a:lnTo>
                  <a:close/>
                </a:path>
                <a:path w="7619" h="838200">
                  <a:moveTo>
                    <a:pt x="7620" y="417829"/>
                  </a:moveTo>
                  <a:lnTo>
                    <a:pt x="0" y="417829"/>
                  </a:lnTo>
                  <a:lnTo>
                    <a:pt x="0" y="424179"/>
                  </a:lnTo>
                  <a:lnTo>
                    <a:pt x="7620" y="424179"/>
                  </a:lnTo>
                  <a:lnTo>
                    <a:pt x="7620" y="417829"/>
                  </a:lnTo>
                  <a:close/>
                </a:path>
                <a:path w="7619" h="838200">
                  <a:moveTo>
                    <a:pt x="7620" y="424179"/>
                  </a:moveTo>
                  <a:lnTo>
                    <a:pt x="0" y="424179"/>
                  </a:lnTo>
                  <a:lnTo>
                    <a:pt x="0" y="427989"/>
                  </a:lnTo>
                  <a:lnTo>
                    <a:pt x="7620" y="427989"/>
                  </a:lnTo>
                  <a:lnTo>
                    <a:pt x="7620" y="424179"/>
                  </a:lnTo>
                  <a:close/>
                </a:path>
                <a:path w="7619" h="838200">
                  <a:moveTo>
                    <a:pt x="7620" y="427989"/>
                  </a:moveTo>
                  <a:lnTo>
                    <a:pt x="0" y="427989"/>
                  </a:lnTo>
                  <a:lnTo>
                    <a:pt x="0" y="434339"/>
                  </a:lnTo>
                  <a:lnTo>
                    <a:pt x="7620" y="434339"/>
                  </a:lnTo>
                  <a:lnTo>
                    <a:pt x="7620" y="427989"/>
                  </a:lnTo>
                  <a:close/>
                </a:path>
                <a:path w="7619" h="838200">
                  <a:moveTo>
                    <a:pt x="7620" y="434339"/>
                  </a:moveTo>
                  <a:lnTo>
                    <a:pt x="0" y="434339"/>
                  </a:lnTo>
                  <a:lnTo>
                    <a:pt x="0" y="436879"/>
                  </a:lnTo>
                  <a:lnTo>
                    <a:pt x="7620" y="436879"/>
                  </a:lnTo>
                  <a:lnTo>
                    <a:pt x="7620" y="434339"/>
                  </a:lnTo>
                  <a:close/>
                </a:path>
                <a:path w="7619" h="838200">
                  <a:moveTo>
                    <a:pt x="7620" y="582929"/>
                  </a:moveTo>
                  <a:lnTo>
                    <a:pt x="0" y="582929"/>
                  </a:lnTo>
                  <a:lnTo>
                    <a:pt x="0" y="596899"/>
                  </a:lnTo>
                  <a:lnTo>
                    <a:pt x="7620" y="596899"/>
                  </a:lnTo>
                  <a:lnTo>
                    <a:pt x="7620" y="582929"/>
                  </a:lnTo>
                  <a:close/>
                </a:path>
                <a:path w="7619" h="838200">
                  <a:moveTo>
                    <a:pt x="7620" y="576579"/>
                  </a:moveTo>
                  <a:lnTo>
                    <a:pt x="0" y="576579"/>
                  </a:lnTo>
                  <a:lnTo>
                    <a:pt x="0" y="581659"/>
                  </a:lnTo>
                  <a:lnTo>
                    <a:pt x="7620" y="581659"/>
                  </a:lnTo>
                  <a:lnTo>
                    <a:pt x="7620" y="576579"/>
                  </a:lnTo>
                  <a:close/>
                </a:path>
                <a:path w="7619" h="838200">
                  <a:moveTo>
                    <a:pt x="7620" y="570229"/>
                  </a:moveTo>
                  <a:lnTo>
                    <a:pt x="0" y="570229"/>
                  </a:lnTo>
                  <a:lnTo>
                    <a:pt x="0" y="575309"/>
                  </a:lnTo>
                  <a:lnTo>
                    <a:pt x="7620" y="575309"/>
                  </a:lnTo>
                  <a:lnTo>
                    <a:pt x="7620" y="570229"/>
                  </a:lnTo>
                  <a:close/>
                </a:path>
                <a:path w="7619" h="838200">
                  <a:moveTo>
                    <a:pt x="7620" y="563879"/>
                  </a:moveTo>
                  <a:lnTo>
                    <a:pt x="0" y="563879"/>
                  </a:lnTo>
                  <a:lnTo>
                    <a:pt x="0" y="568959"/>
                  </a:lnTo>
                  <a:lnTo>
                    <a:pt x="7620" y="568959"/>
                  </a:lnTo>
                  <a:lnTo>
                    <a:pt x="7620" y="563879"/>
                  </a:lnTo>
                  <a:close/>
                </a:path>
                <a:path w="7619" h="838200">
                  <a:moveTo>
                    <a:pt x="7620" y="557529"/>
                  </a:moveTo>
                  <a:lnTo>
                    <a:pt x="0" y="557529"/>
                  </a:lnTo>
                  <a:lnTo>
                    <a:pt x="0" y="562609"/>
                  </a:lnTo>
                  <a:lnTo>
                    <a:pt x="7620" y="562609"/>
                  </a:lnTo>
                  <a:lnTo>
                    <a:pt x="7620" y="557529"/>
                  </a:lnTo>
                  <a:close/>
                </a:path>
                <a:path w="7619" h="838200">
                  <a:moveTo>
                    <a:pt x="7620" y="551179"/>
                  </a:moveTo>
                  <a:lnTo>
                    <a:pt x="0" y="551179"/>
                  </a:lnTo>
                  <a:lnTo>
                    <a:pt x="0" y="556259"/>
                  </a:lnTo>
                  <a:lnTo>
                    <a:pt x="7620" y="556259"/>
                  </a:lnTo>
                  <a:lnTo>
                    <a:pt x="7620" y="551179"/>
                  </a:lnTo>
                  <a:close/>
                </a:path>
                <a:path w="7619" h="838200">
                  <a:moveTo>
                    <a:pt x="7620" y="544829"/>
                  </a:moveTo>
                  <a:lnTo>
                    <a:pt x="0" y="544829"/>
                  </a:lnTo>
                  <a:lnTo>
                    <a:pt x="0" y="549909"/>
                  </a:lnTo>
                  <a:lnTo>
                    <a:pt x="7620" y="549909"/>
                  </a:lnTo>
                  <a:lnTo>
                    <a:pt x="7620" y="544829"/>
                  </a:lnTo>
                  <a:close/>
                </a:path>
                <a:path w="7619" h="838200">
                  <a:moveTo>
                    <a:pt x="7620" y="538479"/>
                  </a:moveTo>
                  <a:lnTo>
                    <a:pt x="0" y="538479"/>
                  </a:lnTo>
                  <a:lnTo>
                    <a:pt x="0" y="543559"/>
                  </a:lnTo>
                  <a:lnTo>
                    <a:pt x="7620" y="543559"/>
                  </a:lnTo>
                  <a:lnTo>
                    <a:pt x="7620" y="538479"/>
                  </a:lnTo>
                  <a:close/>
                </a:path>
                <a:path w="7619" h="838200">
                  <a:moveTo>
                    <a:pt x="7620" y="532129"/>
                  </a:moveTo>
                  <a:lnTo>
                    <a:pt x="0" y="532129"/>
                  </a:lnTo>
                  <a:lnTo>
                    <a:pt x="0" y="537209"/>
                  </a:lnTo>
                  <a:lnTo>
                    <a:pt x="7620" y="537209"/>
                  </a:lnTo>
                  <a:lnTo>
                    <a:pt x="7620" y="532129"/>
                  </a:lnTo>
                  <a:close/>
                </a:path>
                <a:path w="7619" h="838200">
                  <a:moveTo>
                    <a:pt x="7620" y="525779"/>
                  </a:moveTo>
                  <a:lnTo>
                    <a:pt x="0" y="525779"/>
                  </a:lnTo>
                  <a:lnTo>
                    <a:pt x="0" y="530859"/>
                  </a:lnTo>
                  <a:lnTo>
                    <a:pt x="7620" y="530859"/>
                  </a:lnTo>
                  <a:lnTo>
                    <a:pt x="7620" y="525779"/>
                  </a:lnTo>
                  <a:close/>
                </a:path>
                <a:path w="7619" h="838200">
                  <a:moveTo>
                    <a:pt x="7620" y="519429"/>
                  </a:moveTo>
                  <a:lnTo>
                    <a:pt x="0" y="519429"/>
                  </a:lnTo>
                  <a:lnTo>
                    <a:pt x="0" y="524509"/>
                  </a:lnTo>
                  <a:lnTo>
                    <a:pt x="7620" y="524509"/>
                  </a:lnTo>
                  <a:lnTo>
                    <a:pt x="7620" y="519429"/>
                  </a:lnTo>
                  <a:close/>
                </a:path>
                <a:path w="7619" h="838200">
                  <a:moveTo>
                    <a:pt x="7620" y="513079"/>
                  </a:moveTo>
                  <a:lnTo>
                    <a:pt x="0" y="513079"/>
                  </a:lnTo>
                  <a:lnTo>
                    <a:pt x="0" y="518159"/>
                  </a:lnTo>
                  <a:lnTo>
                    <a:pt x="7620" y="518159"/>
                  </a:lnTo>
                  <a:lnTo>
                    <a:pt x="7620" y="513079"/>
                  </a:lnTo>
                  <a:close/>
                </a:path>
                <a:path w="7619" h="838200">
                  <a:moveTo>
                    <a:pt x="7620" y="506729"/>
                  </a:moveTo>
                  <a:lnTo>
                    <a:pt x="0" y="506729"/>
                  </a:lnTo>
                  <a:lnTo>
                    <a:pt x="0" y="511809"/>
                  </a:lnTo>
                  <a:lnTo>
                    <a:pt x="7620" y="511809"/>
                  </a:lnTo>
                  <a:lnTo>
                    <a:pt x="7620" y="506729"/>
                  </a:lnTo>
                  <a:close/>
                </a:path>
                <a:path w="7619" h="838200">
                  <a:moveTo>
                    <a:pt x="7620" y="500379"/>
                  </a:moveTo>
                  <a:lnTo>
                    <a:pt x="0" y="500379"/>
                  </a:lnTo>
                  <a:lnTo>
                    <a:pt x="0" y="505459"/>
                  </a:lnTo>
                  <a:lnTo>
                    <a:pt x="7620" y="505459"/>
                  </a:lnTo>
                  <a:lnTo>
                    <a:pt x="7620" y="500379"/>
                  </a:lnTo>
                  <a:close/>
                </a:path>
                <a:path w="7619" h="838200">
                  <a:moveTo>
                    <a:pt x="7620" y="494029"/>
                  </a:moveTo>
                  <a:lnTo>
                    <a:pt x="0" y="494029"/>
                  </a:lnTo>
                  <a:lnTo>
                    <a:pt x="0" y="499109"/>
                  </a:lnTo>
                  <a:lnTo>
                    <a:pt x="7620" y="499109"/>
                  </a:lnTo>
                  <a:lnTo>
                    <a:pt x="7620" y="494029"/>
                  </a:lnTo>
                  <a:close/>
                </a:path>
                <a:path w="7619" h="838200">
                  <a:moveTo>
                    <a:pt x="7620" y="487679"/>
                  </a:moveTo>
                  <a:lnTo>
                    <a:pt x="0" y="487679"/>
                  </a:lnTo>
                  <a:lnTo>
                    <a:pt x="0" y="492759"/>
                  </a:lnTo>
                  <a:lnTo>
                    <a:pt x="7620" y="492759"/>
                  </a:lnTo>
                  <a:lnTo>
                    <a:pt x="7620" y="487679"/>
                  </a:lnTo>
                  <a:close/>
                </a:path>
                <a:path w="7619" h="838200">
                  <a:moveTo>
                    <a:pt x="7620" y="481329"/>
                  </a:moveTo>
                  <a:lnTo>
                    <a:pt x="0" y="481329"/>
                  </a:lnTo>
                  <a:lnTo>
                    <a:pt x="0" y="486409"/>
                  </a:lnTo>
                  <a:lnTo>
                    <a:pt x="7620" y="486409"/>
                  </a:lnTo>
                  <a:lnTo>
                    <a:pt x="7620" y="481329"/>
                  </a:lnTo>
                  <a:close/>
                </a:path>
                <a:path w="7619" h="838200">
                  <a:moveTo>
                    <a:pt x="7620" y="474979"/>
                  </a:moveTo>
                  <a:lnTo>
                    <a:pt x="0" y="474979"/>
                  </a:lnTo>
                  <a:lnTo>
                    <a:pt x="0" y="480059"/>
                  </a:lnTo>
                  <a:lnTo>
                    <a:pt x="7620" y="480059"/>
                  </a:lnTo>
                  <a:lnTo>
                    <a:pt x="7620" y="474979"/>
                  </a:lnTo>
                  <a:close/>
                </a:path>
                <a:path w="7619" h="838200">
                  <a:moveTo>
                    <a:pt x="7620" y="468629"/>
                  </a:moveTo>
                  <a:lnTo>
                    <a:pt x="0" y="468629"/>
                  </a:lnTo>
                  <a:lnTo>
                    <a:pt x="0" y="473709"/>
                  </a:lnTo>
                  <a:lnTo>
                    <a:pt x="7620" y="473709"/>
                  </a:lnTo>
                  <a:lnTo>
                    <a:pt x="7620" y="468629"/>
                  </a:lnTo>
                  <a:close/>
                </a:path>
                <a:path w="7619" h="838200">
                  <a:moveTo>
                    <a:pt x="7620" y="462279"/>
                  </a:moveTo>
                  <a:lnTo>
                    <a:pt x="0" y="462279"/>
                  </a:lnTo>
                  <a:lnTo>
                    <a:pt x="0" y="467359"/>
                  </a:lnTo>
                  <a:lnTo>
                    <a:pt x="7620" y="467359"/>
                  </a:lnTo>
                  <a:lnTo>
                    <a:pt x="7620" y="462279"/>
                  </a:lnTo>
                  <a:close/>
                </a:path>
                <a:path w="7619" h="838200">
                  <a:moveTo>
                    <a:pt x="7620" y="455929"/>
                  </a:moveTo>
                  <a:lnTo>
                    <a:pt x="0" y="455929"/>
                  </a:lnTo>
                  <a:lnTo>
                    <a:pt x="0" y="461009"/>
                  </a:lnTo>
                  <a:lnTo>
                    <a:pt x="7620" y="461009"/>
                  </a:lnTo>
                  <a:lnTo>
                    <a:pt x="7620" y="455929"/>
                  </a:lnTo>
                  <a:close/>
                </a:path>
                <a:path w="7619" h="838200">
                  <a:moveTo>
                    <a:pt x="7620" y="449579"/>
                  </a:moveTo>
                  <a:lnTo>
                    <a:pt x="0" y="449579"/>
                  </a:lnTo>
                  <a:lnTo>
                    <a:pt x="0" y="454659"/>
                  </a:lnTo>
                  <a:lnTo>
                    <a:pt x="7620" y="454659"/>
                  </a:lnTo>
                  <a:lnTo>
                    <a:pt x="7620" y="449579"/>
                  </a:lnTo>
                  <a:close/>
                </a:path>
                <a:path w="7619" h="838200">
                  <a:moveTo>
                    <a:pt x="7620" y="443229"/>
                  </a:moveTo>
                  <a:lnTo>
                    <a:pt x="0" y="443229"/>
                  </a:lnTo>
                  <a:lnTo>
                    <a:pt x="0" y="448309"/>
                  </a:lnTo>
                  <a:lnTo>
                    <a:pt x="7620" y="448309"/>
                  </a:lnTo>
                  <a:lnTo>
                    <a:pt x="7620" y="443229"/>
                  </a:lnTo>
                  <a:close/>
                </a:path>
                <a:path w="7619" h="838200">
                  <a:moveTo>
                    <a:pt x="7620" y="438149"/>
                  </a:moveTo>
                  <a:lnTo>
                    <a:pt x="0" y="438149"/>
                  </a:lnTo>
                  <a:lnTo>
                    <a:pt x="0" y="441959"/>
                  </a:lnTo>
                  <a:lnTo>
                    <a:pt x="7620" y="441959"/>
                  </a:lnTo>
                  <a:lnTo>
                    <a:pt x="7620" y="438149"/>
                  </a:lnTo>
                  <a:close/>
                </a:path>
                <a:path w="7619" h="838200">
                  <a:moveTo>
                    <a:pt x="1270" y="836929"/>
                  </a:moveTo>
                  <a:lnTo>
                    <a:pt x="0" y="836929"/>
                  </a:lnTo>
                  <a:lnTo>
                    <a:pt x="0" y="838199"/>
                  </a:lnTo>
                  <a:lnTo>
                    <a:pt x="1270" y="838199"/>
                  </a:lnTo>
                  <a:lnTo>
                    <a:pt x="1270" y="836929"/>
                  </a:lnTo>
                  <a:close/>
                </a:path>
                <a:path w="7619" h="838200">
                  <a:moveTo>
                    <a:pt x="5079" y="835659"/>
                  </a:moveTo>
                  <a:lnTo>
                    <a:pt x="3809" y="835659"/>
                  </a:lnTo>
                  <a:lnTo>
                    <a:pt x="3809" y="836929"/>
                  </a:lnTo>
                  <a:lnTo>
                    <a:pt x="5079" y="836929"/>
                  </a:lnTo>
                  <a:lnTo>
                    <a:pt x="5079" y="835659"/>
                  </a:lnTo>
                  <a:close/>
                </a:path>
                <a:path w="7619" h="838200">
                  <a:moveTo>
                    <a:pt x="7620" y="830579"/>
                  </a:moveTo>
                  <a:lnTo>
                    <a:pt x="0" y="830579"/>
                  </a:lnTo>
                  <a:lnTo>
                    <a:pt x="0" y="835659"/>
                  </a:lnTo>
                  <a:lnTo>
                    <a:pt x="6350" y="835659"/>
                  </a:lnTo>
                  <a:lnTo>
                    <a:pt x="6350" y="834389"/>
                  </a:lnTo>
                  <a:lnTo>
                    <a:pt x="7620" y="834389"/>
                  </a:lnTo>
                  <a:lnTo>
                    <a:pt x="7620" y="830579"/>
                  </a:lnTo>
                  <a:close/>
                </a:path>
                <a:path w="7619" h="838200">
                  <a:moveTo>
                    <a:pt x="7620" y="824229"/>
                  </a:moveTo>
                  <a:lnTo>
                    <a:pt x="0" y="824229"/>
                  </a:lnTo>
                  <a:lnTo>
                    <a:pt x="0" y="829309"/>
                  </a:lnTo>
                  <a:lnTo>
                    <a:pt x="7620" y="829309"/>
                  </a:lnTo>
                  <a:lnTo>
                    <a:pt x="7620" y="824229"/>
                  </a:lnTo>
                  <a:close/>
                </a:path>
                <a:path w="7619" h="838200">
                  <a:moveTo>
                    <a:pt x="7620" y="817879"/>
                  </a:moveTo>
                  <a:lnTo>
                    <a:pt x="0" y="817879"/>
                  </a:lnTo>
                  <a:lnTo>
                    <a:pt x="0" y="822959"/>
                  </a:lnTo>
                  <a:lnTo>
                    <a:pt x="7620" y="822959"/>
                  </a:lnTo>
                  <a:lnTo>
                    <a:pt x="7620" y="817879"/>
                  </a:lnTo>
                  <a:close/>
                </a:path>
                <a:path w="7619" h="838200">
                  <a:moveTo>
                    <a:pt x="7620" y="811529"/>
                  </a:moveTo>
                  <a:lnTo>
                    <a:pt x="0" y="811529"/>
                  </a:lnTo>
                  <a:lnTo>
                    <a:pt x="0" y="816609"/>
                  </a:lnTo>
                  <a:lnTo>
                    <a:pt x="7620" y="816609"/>
                  </a:lnTo>
                  <a:lnTo>
                    <a:pt x="7620" y="811529"/>
                  </a:lnTo>
                  <a:close/>
                </a:path>
                <a:path w="7619" h="838200">
                  <a:moveTo>
                    <a:pt x="7620" y="805179"/>
                  </a:moveTo>
                  <a:lnTo>
                    <a:pt x="0" y="805179"/>
                  </a:lnTo>
                  <a:lnTo>
                    <a:pt x="0" y="810259"/>
                  </a:lnTo>
                  <a:lnTo>
                    <a:pt x="7620" y="810259"/>
                  </a:lnTo>
                  <a:lnTo>
                    <a:pt x="7620" y="805179"/>
                  </a:lnTo>
                  <a:close/>
                </a:path>
                <a:path w="7619" h="838200">
                  <a:moveTo>
                    <a:pt x="7620" y="798829"/>
                  </a:moveTo>
                  <a:lnTo>
                    <a:pt x="0" y="798829"/>
                  </a:lnTo>
                  <a:lnTo>
                    <a:pt x="0" y="803909"/>
                  </a:lnTo>
                  <a:lnTo>
                    <a:pt x="7620" y="803909"/>
                  </a:lnTo>
                  <a:lnTo>
                    <a:pt x="7620" y="798829"/>
                  </a:lnTo>
                  <a:close/>
                </a:path>
                <a:path w="7619" h="838200">
                  <a:moveTo>
                    <a:pt x="7620" y="792479"/>
                  </a:moveTo>
                  <a:lnTo>
                    <a:pt x="0" y="792479"/>
                  </a:lnTo>
                  <a:lnTo>
                    <a:pt x="0" y="797559"/>
                  </a:lnTo>
                  <a:lnTo>
                    <a:pt x="7620" y="797559"/>
                  </a:lnTo>
                  <a:lnTo>
                    <a:pt x="7620" y="792479"/>
                  </a:lnTo>
                  <a:close/>
                </a:path>
                <a:path w="7619" h="838200">
                  <a:moveTo>
                    <a:pt x="7620" y="786129"/>
                  </a:moveTo>
                  <a:lnTo>
                    <a:pt x="0" y="786129"/>
                  </a:lnTo>
                  <a:lnTo>
                    <a:pt x="0" y="791209"/>
                  </a:lnTo>
                  <a:lnTo>
                    <a:pt x="7620" y="791209"/>
                  </a:lnTo>
                  <a:lnTo>
                    <a:pt x="7620" y="786129"/>
                  </a:lnTo>
                  <a:close/>
                </a:path>
                <a:path w="7619" h="838200">
                  <a:moveTo>
                    <a:pt x="7620" y="779779"/>
                  </a:moveTo>
                  <a:lnTo>
                    <a:pt x="0" y="779779"/>
                  </a:lnTo>
                  <a:lnTo>
                    <a:pt x="0" y="784859"/>
                  </a:lnTo>
                  <a:lnTo>
                    <a:pt x="7620" y="784859"/>
                  </a:lnTo>
                  <a:lnTo>
                    <a:pt x="7620" y="779779"/>
                  </a:lnTo>
                  <a:close/>
                </a:path>
                <a:path w="7619" h="838200">
                  <a:moveTo>
                    <a:pt x="7620" y="773429"/>
                  </a:moveTo>
                  <a:lnTo>
                    <a:pt x="0" y="773429"/>
                  </a:lnTo>
                  <a:lnTo>
                    <a:pt x="0" y="778509"/>
                  </a:lnTo>
                  <a:lnTo>
                    <a:pt x="7620" y="778509"/>
                  </a:lnTo>
                  <a:lnTo>
                    <a:pt x="7620" y="773429"/>
                  </a:lnTo>
                  <a:close/>
                </a:path>
                <a:path w="7619" h="838200">
                  <a:moveTo>
                    <a:pt x="7620" y="767079"/>
                  </a:moveTo>
                  <a:lnTo>
                    <a:pt x="0" y="767079"/>
                  </a:lnTo>
                  <a:lnTo>
                    <a:pt x="0" y="772159"/>
                  </a:lnTo>
                  <a:lnTo>
                    <a:pt x="7620" y="772159"/>
                  </a:lnTo>
                  <a:lnTo>
                    <a:pt x="7620" y="767079"/>
                  </a:lnTo>
                  <a:close/>
                </a:path>
                <a:path w="7619" h="838200">
                  <a:moveTo>
                    <a:pt x="7620" y="760729"/>
                  </a:moveTo>
                  <a:lnTo>
                    <a:pt x="0" y="760729"/>
                  </a:lnTo>
                  <a:lnTo>
                    <a:pt x="0" y="765809"/>
                  </a:lnTo>
                  <a:lnTo>
                    <a:pt x="7620" y="765809"/>
                  </a:lnTo>
                  <a:lnTo>
                    <a:pt x="7620" y="760729"/>
                  </a:lnTo>
                  <a:close/>
                </a:path>
                <a:path w="7619" h="838200">
                  <a:moveTo>
                    <a:pt x="7620" y="754379"/>
                  </a:moveTo>
                  <a:lnTo>
                    <a:pt x="0" y="754379"/>
                  </a:lnTo>
                  <a:lnTo>
                    <a:pt x="0" y="759459"/>
                  </a:lnTo>
                  <a:lnTo>
                    <a:pt x="7620" y="759459"/>
                  </a:lnTo>
                  <a:lnTo>
                    <a:pt x="7620" y="754379"/>
                  </a:lnTo>
                  <a:close/>
                </a:path>
                <a:path w="7619" h="838200">
                  <a:moveTo>
                    <a:pt x="7620" y="748029"/>
                  </a:moveTo>
                  <a:lnTo>
                    <a:pt x="0" y="748029"/>
                  </a:lnTo>
                  <a:lnTo>
                    <a:pt x="0" y="753109"/>
                  </a:lnTo>
                  <a:lnTo>
                    <a:pt x="7620" y="753109"/>
                  </a:lnTo>
                  <a:lnTo>
                    <a:pt x="7620" y="748029"/>
                  </a:lnTo>
                  <a:close/>
                </a:path>
                <a:path w="7619" h="838200">
                  <a:moveTo>
                    <a:pt x="7620" y="741679"/>
                  </a:moveTo>
                  <a:lnTo>
                    <a:pt x="0" y="741679"/>
                  </a:lnTo>
                  <a:lnTo>
                    <a:pt x="0" y="746759"/>
                  </a:lnTo>
                  <a:lnTo>
                    <a:pt x="7620" y="746759"/>
                  </a:lnTo>
                  <a:lnTo>
                    <a:pt x="7620" y="741679"/>
                  </a:lnTo>
                  <a:close/>
                </a:path>
                <a:path w="7619" h="838200">
                  <a:moveTo>
                    <a:pt x="7620" y="735329"/>
                  </a:moveTo>
                  <a:lnTo>
                    <a:pt x="0" y="735329"/>
                  </a:lnTo>
                  <a:lnTo>
                    <a:pt x="0" y="740409"/>
                  </a:lnTo>
                  <a:lnTo>
                    <a:pt x="7620" y="740409"/>
                  </a:lnTo>
                  <a:lnTo>
                    <a:pt x="7620" y="735329"/>
                  </a:lnTo>
                  <a:close/>
                </a:path>
                <a:path w="7619" h="838200">
                  <a:moveTo>
                    <a:pt x="7620" y="728979"/>
                  </a:moveTo>
                  <a:lnTo>
                    <a:pt x="0" y="728979"/>
                  </a:lnTo>
                  <a:lnTo>
                    <a:pt x="0" y="734059"/>
                  </a:lnTo>
                  <a:lnTo>
                    <a:pt x="7620" y="734059"/>
                  </a:lnTo>
                  <a:lnTo>
                    <a:pt x="7620" y="728979"/>
                  </a:lnTo>
                  <a:close/>
                </a:path>
                <a:path w="7619" h="838200">
                  <a:moveTo>
                    <a:pt x="7620" y="722629"/>
                  </a:moveTo>
                  <a:lnTo>
                    <a:pt x="0" y="722629"/>
                  </a:lnTo>
                  <a:lnTo>
                    <a:pt x="0" y="727709"/>
                  </a:lnTo>
                  <a:lnTo>
                    <a:pt x="7620" y="727709"/>
                  </a:lnTo>
                  <a:lnTo>
                    <a:pt x="7620" y="722629"/>
                  </a:lnTo>
                  <a:close/>
                </a:path>
                <a:path w="7619" h="838200">
                  <a:moveTo>
                    <a:pt x="7620" y="716279"/>
                  </a:moveTo>
                  <a:lnTo>
                    <a:pt x="0" y="716279"/>
                  </a:lnTo>
                  <a:lnTo>
                    <a:pt x="0" y="721359"/>
                  </a:lnTo>
                  <a:lnTo>
                    <a:pt x="7620" y="721359"/>
                  </a:lnTo>
                  <a:lnTo>
                    <a:pt x="7620" y="716279"/>
                  </a:lnTo>
                  <a:close/>
                </a:path>
                <a:path w="7619" h="838200">
                  <a:moveTo>
                    <a:pt x="7620" y="709929"/>
                  </a:moveTo>
                  <a:lnTo>
                    <a:pt x="0" y="709929"/>
                  </a:lnTo>
                  <a:lnTo>
                    <a:pt x="0" y="715009"/>
                  </a:lnTo>
                  <a:lnTo>
                    <a:pt x="7620" y="715009"/>
                  </a:lnTo>
                  <a:lnTo>
                    <a:pt x="7620" y="709929"/>
                  </a:lnTo>
                  <a:close/>
                </a:path>
                <a:path w="7619" h="838200">
                  <a:moveTo>
                    <a:pt x="7620" y="703579"/>
                  </a:moveTo>
                  <a:lnTo>
                    <a:pt x="0" y="703579"/>
                  </a:lnTo>
                  <a:lnTo>
                    <a:pt x="0" y="708659"/>
                  </a:lnTo>
                  <a:lnTo>
                    <a:pt x="7620" y="708659"/>
                  </a:lnTo>
                  <a:lnTo>
                    <a:pt x="7620" y="703579"/>
                  </a:lnTo>
                  <a:close/>
                </a:path>
                <a:path w="7619" h="838200">
                  <a:moveTo>
                    <a:pt x="7620" y="697229"/>
                  </a:moveTo>
                  <a:lnTo>
                    <a:pt x="0" y="697229"/>
                  </a:lnTo>
                  <a:lnTo>
                    <a:pt x="0" y="702309"/>
                  </a:lnTo>
                  <a:lnTo>
                    <a:pt x="7620" y="702309"/>
                  </a:lnTo>
                  <a:lnTo>
                    <a:pt x="7620" y="697229"/>
                  </a:lnTo>
                  <a:close/>
                </a:path>
                <a:path w="7619" h="838200">
                  <a:moveTo>
                    <a:pt x="7620" y="690879"/>
                  </a:moveTo>
                  <a:lnTo>
                    <a:pt x="0" y="690879"/>
                  </a:lnTo>
                  <a:lnTo>
                    <a:pt x="0" y="695959"/>
                  </a:lnTo>
                  <a:lnTo>
                    <a:pt x="7620" y="695959"/>
                  </a:lnTo>
                  <a:lnTo>
                    <a:pt x="7620" y="690879"/>
                  </a:lnTo>
                  <a:close/>
                </a:path>
                <a:path w="7619" h="838200">
                  <a:moveTo>
                    <a:pt x="7620" y="684529"/>
                  </a:moveTo>
                  <a:lnTo>
                    <a:pt x="0" y="684529"/>
                  </a:lnTo>
                  <a:lnTo>
                    <a:pt x="0" y="689609"/>
                  </a:lnTo>
                  <a:lnTo>
                    <a:pt x="7620" y="689609"/>
                  </a:lnTo>
                  <a:lnTo>
                    <a:pt x="7620" y="684529"/>
                  </a:lnTo>
                  <a:close/>
                </a:path>
                <a:path w="7619" h="838200">
                  <a:moveTo>
                    <a:pt x="7620" y="678179"/>
                  </a:moveTo>
                  <a:lnTo>
                    <a:pt x="0" y="678179"/>
                  </a:lnTo>
                  <a:lnTo>
                    <a:pt x="0" y="683259"/>
                  </a:lnTo>
                  <a:lnTo>
                    <a:pt x="7620" y="683259"/>
                  </a:lnTo>
                  <a:lnTo>
                    <a:pt x="7620" y="678179"/>
                  </a:lnTo>
                  <a:close/>
                </a:path>
                <a:path w="7619" h="838200">
                  <a:moveTo>
                    <a:pt x="7620" y="671829"/>
                  </a:moveTo>
                  <a:lnTo>
                    <a:pt x="0" y="671829"/>
                  </a:lnTo>
                  <a:lnTo>
                    <a:pt x="0" y="676909"/>
                  </a:lnTo>
                  <a:lnTo>
                    <a:pt x="7620" y="676909"/>
                  </a:lnTo>
                  <a:lnTo>
                    <a:pt x="7620" y="671829"/>
                  </a:lnTo>
                  <a:close/>
                </a:path>
                <a:path w="7619" h="838200">
                  <a:moveTo>
                    <a:pt x="7620" y="665479"/>
                  </a:moveTo>
                  <a:lnTo>
                    <a:pt x="0" y="665479"/>
                  </a:lnTo>
                  <a:lnTo>
                    <a:pt x="0" y="670559"/>
                  </a:lnTo>
                  <a:lnTo>
                    <a:pt x="7620" y="670559"/>
                  </a:lnTo>
                  <a:lnTo>
                    <a:pt x="7620" y="665479"/>
                  </a:lnTo>
                  <a:close/>
                </a:path>
                <a:path w="7619" h="838200">
                  <a:moveTo>
                    <a:pt x="7620" y="659129"/>
                  </a:moveTo>
                  <a:lnTo>
                    <a:pt x="0" y="659129"/>
                  </a:lnTo>
                  <a:lnTo>
                    <a:pt x="0" y="664209"/>
                  </a:lnTo>
                  <a:lnTo>
                    <a:pt x="7620" y="664209"/>
                  </a:lnTo>
                  <a:lnTo>
                    <a:pt x="7620" y="659129"/>
                  </a:lnTo>
                  <a:close/>
                </a:path>
                <a:path w="7619" h="838200">
                  <a:moveTo>
                    <a:pt x="7620" y="651509"/>
                  </a:moveTo>
                  <a:lnTo>
                    <a:pt x="0" y="651509"/>
                  </a:lnTo>
                  <a:lnTo>
                    <a:pt x="0" y="657859"/>
                  </a:lnTo>
                  <a:lnTo>
                    <a:pt x="7620" y="657859"/>
                  </a:lnTo>
                  <a:lnTo>
                    <a:pt x="7620" y="651509"/>
                  </a:lnTo>
                  <a:close/>
                </a:path>
                <a:path w="7619" h="838200">
                  <a:moveTo>
                    <a:pt x="7620" y="646429"/>
                  </a:moveTo>
                  <a:lnTo>
                    <a:pt x="0" y="646429"/>
                  </a:lnTo>
                  <a:lnTo>
                    <a:pt x="0" y="650239"/>
                  </a:lnTo>
                  <a:lnTo>
                    <a:pt x="7620" y="650239"/>
                  </a:lnTo>
                  <a:lnTo>
                    <a:pt x="7620" y="646429"/>
                  </a:lnTo>
                  <a:close/>
                </a:path>
                <a:path w="7619" h="838200">
                  <a:moveTo>
                    <a:pt x="7620" y="638809"/>
                  </a:moveTo>
                  <a:lnTo>
                    <a:pt x="0" y="638809"/>
                  </a:lnTo>
                  <a:lnTo>
                    <a:pt x="0" y="645159"/>
                  </a:lnTo>
                  <a:lnTo>
                    <a:pt x="7620" y="645159"/>
                  </a:lnTo>
                  <a:lnTo>
                    <a:pt x="7620" y="638809"/>
                  </a:lnTo>
                  <a:close/>
                </a:path>
                <a:path w="7619" h="838200">
                  <a:moveTo>
                    <a:pt x="7620" y="633729"/>
                  </a:moveTo>
                  <a:lnTo>
                    <a:pt x="0" y="633729"/>
                  </a:lnTo>
                  <a:lnTo>
                    <a:pt x="0" y="637539"/>
                  </a:lnTo>
                  <a:lnTo>
                    <a:pt x="7620" y="637539"/>
                  </a:lnTo>
                  <a:lnTo>
                    <a:pt x="7620" y="633729"/>
                  </a:lnTo>
                  <a:close/>
                </a:path>
                <a:path w="7619" h="838200">
                  <a:moveTo>
                    <a:pt x="7620" y="613409"/>
                  </a:moveTo>
                  <a:lnTo>
                    <a:pt x="0" y="613409"/>
                  </a:lnTo>
                  <a:lnTo>
                    <a:pt x="0" y="632459"/>
                  </a:lnTo>
                  <a:lnTo>
                    <a:pt x="7620" y="632459"/>
                  </a:lnTo>
                  <a:lnTo>
                    <a:pt x="7620" y="613409"/>
                  </a:lnTo>
                  <a:close/>
                </a:path>
                <a:path w="7619" h="838200">
                  <a:moveTo>
                    <a:pt x="7620" y="608329"/>
                  </a:moveTo>
                  <a:lnTo>
                    <a:pt x="0" y="608329"/>
                  </a:lnTo>
                  <a:lnTo>
                    <a:pt x="0" y="612139"/>
                  </a:lnTo>
                  <a:lnTo>
                    <a:pt x="7620" y="612139"/>
                  </a:lnTo>
                  <a:lnTo>
                    <a:pt x="7620" y="608329"/>
                  </a:lnTo>
                  <a:close/>
                </a:path>
                <a:path w="7619" h="838200">
                  <a:moveTo>
                    <a:pt x="7620" y="601979"/>
                  </a:moveTo>
                  <a:lnTo>
                    <a:pt x="0" y="601979"/>
                  </a:lnTo>
                  <a:lnTo>
                    <a:pt x="0" y="607059"/>
                  </a:lnTo>
                  <a:lnTo>
                    <a:pt x="7620" y="607059"/>
                  </a:lnTo>
                  <a:lnTo>
                    <a:pt x="7620" y="601979"/>
                  </a:lnTo>
                  <a:close/>
                </a:path>
                <a:path w="7619" h="838200">
                  <a:moveTo>
                    <a:pt x="7620" y="598169"/>
                  </a:moveTo>
                  <a:lnTo>
                    <a:pt x="0" y="598169"/>
                  </a:lnTo>
                  <a:lnTo>
                    <a:pt x="0" y="600709"/>
                  </a:lnTo>
                  <a:lnTo>
                    <a:pt x="7620" y="600709"/>
                  </a:lnTo>
                  <a:lnTo>
                    <a:pt x="7620" y="598169"/>
                  </a:lnTo>
                  <a:close/>
                </a:path>
              </a:pathLst>
            </a:custGeom>
            <a:solidFill>
              <a:srgbClr val="7E00EE"/>
            </a:solidFill>
          </p:spPr>
          <p:txBody>
            <a:bodyPr bIns="0" lIns="0" rIns="0" rtlCol="0" tIns="0" wrap="square"/>
            <a:p/>
          </p:txBody>
        </p:sp>
        <p:sp>
          <p:nvSpPr>
            <p:cNvPr id="1050144" name="object 1447"/>
            <p:cNvSpPr/>
            <p:nvPr/>
          </p:nvSpPr>
          <p:spPr>
            <a:xfrm>
              <a:off x="1159509" y="5600699"/>
              <a:ext cx="6350" cy="848360"/>
            </a:xfrm>
            <a:custGeom>
              <a:avLst/>
              <a:ahLst/>
              <a:rect l="l" t="t" r="r" b="b"/>
              <a:pathLst>
                <a:path w="6350" h="848360">
                  <a:moveTo>
                    <a:pt x="1270" y="0"/>
                  </a:moveTo>
                  <a:lnTo>
                    <a:pt x="0" y="0"/>
                  </a:lnTo>
                  <a:lnTo>
                    <a:pt x="0" y="1269"/>
                  </a:lnTo>
                  <a:lnTo>
                    <a:pt x="1270" y="1269"/>
                  </a:lnTo>
                  <a:lnTo>
                    <a:pt x="1270" y="0"/>
                  </a:lnTo>
                  <a:close/>
                </a:path>
                <a:path w="6350" h="848360">
                  <a:moveTo>
                    <a:pt x="2540" y="1270"/>
                  </a:moveTo>
                  <a:lnTo>
                    <a:pt x="0" y="1270"/>
                  </a:lnTo>
                  <a:lnTo>
                    <a:pt x="0" y="3809"/>
                  </a:lnTo>
                  <a:lnTo>
                    <a:pt x="3809" y="3809"/>
                  </a:lnTo>
                  <a:lnTo>
                    <a:pt x="3809" y="2540"/>
                  </a:lnTo>
                  <a:lnTo>
                    <a:pt x="2540" y="2540"/>
                  </a:lnTo>
                  <a:lnTo>
                    <a:pt x="2540" y="1270"/>
                  </a:lnTo>
                  <a:close/>
                </a:path>
                <a:path w="6350" h="848360">
                  <a:moveTo>
                    <a:pt x="6350" y="3810"/>
                  </a:moveTo>
                  <a:lnTo>
                    <a:pt x="0" y="3810"/>
                  </a:lnTo>
                  <a:lnTo>
                    <a:pt x="0" y="13969"/>
                  </a:lnTo>
                  <a:lnTo>
                    <a:pt x="6350" y="13969"/>
                  </a:lnTo>
                  <a:lnTo>
                    <a:pt x="6350" y="3810"/>
                  </a:lnTo>
                  <a:close/>
                </a:path>
                <a:path w="6350" h="848360">
                  <a:moveTo>
                    <a:pt x="6350" y="13970"/>
                  </a:moveTo>
                  <a:lnTo>
                    <a:pt x="0" y="13970"/>
                  </a:lnTo>
                  <a:lnTo>
                    <a:pt x="0" y="16509"/>
                  </a:lnTo>
                  <a:lnTo>
                    <a:pt x="6350" y="16509"/>
                  </a:lnTo>
                  <a:lnTo>
                    <a:pt x="6350" y="13970"/>
                  </a:lnTo>
                  <a:close/>
                </a:path>
                <a:path w="6350" h="848360">
                  <a:moveTo>
                    <a:pt x="6350" y="16510"/>
                  </a:moveTo>
                  <a:lnTo>
                    <a:pt x="0" y="16510"/>
                  </a:lnTo>
                  <a:lnTo>
                    <a:pt x="0" y="20319"/>
                  </a:lnTo>
                  <a:lnTo>
                    <a:pt x="6350" y="20319"/>
                  </a:lnTo>
                  <a:lnTo>
                    <a:pt x="6350" y="16510"/>
                  </a:lnTo>
                  <a:close/>
                </a:path>
                <a:path w="6350" h="848360">
                  <a:moveTo>
                    <a:pt x="6350" y="20320"/>
                  </a:moveTo>
                  <a:lnTo>
                    <a:pt x="0" y="20320"/>
                  </a:lnTo>
                  <a:lnTo>
                    <a:pt x="0" y="22859"/>
                  </a:lnTo>
                  <a:lnTo>
                    <a:pt x="6350" y="22859"/>
                  </a:lnTo>
                  <a:lnTo>
                    <a:pt x="6350" y="20320"/>
                  </a:lnTo>
                  <a:close/>
                </a:path>
                <a:path w="6350" h="848360">
                  <a:moveTo>
                    <a:pt x="6350" y="22860"/>
                  </a:moveTo>
                  <a:lnTo>
                    <a:pt x="0" y="22860"/>
                  </a:lnTo>
                  <a:lnTo>
                    <a:pt x="0" y="26669"/>
                  </a:lnTo>
                  <a:lnTo>
                    <a:pt x="6350" y="26669"/>
                  </a:lnTo>
                  <a:lnTo>
                    <a:pt x="6350" y="22860"/>
                  </a:lnTo>
                  <a:close/>
                </a:path>
                <a:path w="6350" h="848360">
                  <a:moveTo>
                    <a:pt x="6350" y="26670"/>
                  </a:moveTo>
                  <a:lnTo>
                    <a:pt x="0" y="26670"/>
                  </a:lnTo>
                  <a:lnTo>
                    <a:pt x="0" y="33019"/>
                  </a:lnTo>
                  <a:lnTo>
                    <a:pt x="6350" y="33019"/>
                  </a:lnTo>
                  <a:lnTo>
                    <a:pt x="6350" y="26670"/>
                  </a:lnTo>
                  <a:close/>
                </a:path>
                <a:path w="6350" h="848360">
                  <a:moveTo>
                    <a:pt x="6350" y="33020"/>
                  </a:moveTo>
                  <a:lnTo>
                    <a:pt x="0" y="33020"/>
                  </a:lnTo>
                  <a:lnTo>
                    <a:pt x="0" y="35559"/>
                  </a:lnTo>
                  <a:lnTo>
                    <a:pt x="6350" y="35559"/>
                  </a:lnTo>
                  <a:lnTo>
                    <a:pt x="6350" y="33020"/>
                  </a:lnTo>
                  <a:close/>
                </a:path>
                <a:path w="6350" h="848360">
                  <a:moveTo>
                    <a:pt x="6350" y="35560"/>
                  </a:moveTo>
                  <a:lnTo>
                    <a:pt x="0" y="35560"/>
                  </a:lnTo>
                  <a:lnTo>
                    <a:pt x="0" y="39369"/>
                  </a:lnTo>
                  <a:lnTo>
                    <a:pt x="6350" y="39369"/>
                  </a:lnTo>
                  <a:lnTo>
                    <a:pt x="6350" y="35560"/>
                  </a:lnTo>
                  <a:close/>
                </a:path>
                <a:path w="6350" h="848360">
                  <a:moveTo>
                    <a:pt x="6350" y="39370"/>
                  </a:moveTo>
                  <a:lnTo>
                    <a:pt x="0" y="39370"/>
                  </a:lnTo>
                  <a:lnTo>
                    <a:pt x="0" y="41909"/>
                  </a:lnTo>
                  <a:lnTo>
                    <a:pt x="6350" y="41909"/>
                  </a:lnTo>
                  <a:lnTo>
                    <a:pt x="6350" y="39370"/>
                  </a:lnTo>
                  <a:close/>
                </a:path>
                <a:path w="6350" h="848360">
                  <a:moveTo>
                    <a:pt x="6350" y="41910"/>
                  </a:moveTo>
                  <a:lnTo>
                    <a:pt x="0" y="41910"/>
                  </a:lnTo>
                  <a:lnTo>
                    <a:pt x="0" y="45719"/>
                  </a:lnTo>
                  <a:lnTo>
                    <a:pt x="6350" y="45719"/>
                  </a:lnTo>
                  <a:lnTo>
                    <a:pt x="6350" y="41910"/>
                  </a:lnTo>
                  <a:close/>
                </a:path>
                <a:path w="6350" h="848360">
                  <a:moveTo>
                    <a:pt x="6350" y="45720"/>
                  </a:moveTo>
                  <a:lnTo>
                    <a:pt x="0" y="45720"/>
                  </a:lnTo>
                  <a:lnTo>
                    <a:pt x="0" y="52069"/>
                  </a:lnTo>
                  <a:lnTo>
                    <a:pt x="6350" y="52069"/>
                  </a:lnTo>
                  <a:lnTo>
                    <a:pt x="6350" y="45720"/>
                  </a:lnTo>
                  <a:close/>
                </a:path>
                <a:path w="6350" h="848360">
                  <a:moveTo>
                    <a:pt x="6350" y="52070"/>
                  </a:moveTo>
                  <a:lnTo>
                    <a:pt x="0" y="52070"/>
                  </a:lnTo>
                  <a:lnTo>
                    <a:pt x="0" y="60959"/>
                  </a:lnTo>
                  <a:lnTo>
                    <a:pt x="6350" y="60959"/>
                  </a:lnTo>
                  <a:lnTo>
                    <a:pt x="6350" y="52070"/>
                  </a:lnTo>
                  <a:close/>
                </a:path>
                <a:path w="6350" h="848360">
                  <a:moveTo>
                    <a:pt x="6350" y="60960"/>
                  </a:moveTo>
                  <a:lnTo>
                    <a:pt x="0" y="60960"/>
                  </a:lnTo>
                  <a:lnTo>
                    <a:pt x="0" y="67309"/>
                  </a:lnTo>
                  <a:lnTo>
                    <a:pt x="6350" y="67309"/>
                  </a:lnTo>
                  <a:lnTo>
                    <a:pt x="6350" y="60960"/>
                  </a:lnTo>
                  <a:close/>
                </a:path>
                <a:path w="6350" h="848360">
                  <a:moveTo>
                    <a:pt x="6350" y="67310"/>
                  </a:moveTo>
                  <a:lnTo>
                    <a:pt x="0" y="67310"/>
                  </a:lnTo>
                  <a:lnTo>
                    <a:pt x="0" y="73659"/>
                  </a:lnTo>
                  <a:lnTo>
                    <a:pt x="6350" y="73659"/>
                  </a:lnTo>
                  <a:lnTo>
                    <a:pt x="6350" y="67310"/>
                  </a:lnTo>
                  <a:close/>
                </a:path>
                <a:path w="6350" h="848360">
                  <a:moveTo>
                    <a:pt x="6350" y="73660"/>
                  </a:moveTo>
                  <a:lnTo>
                    <a:pt x="0" y="73660"/>
                  </a:lnTo>
                  <a:lnTo>
                    <a:pt x="0" y="80009"/>
                  </a:lnTo>
                  <a:lnTo>
                    <a:pt x="6350" y="80009"/>
                  </a:lnTo>
                  <a:lnTo>
                    <a:pt x="6350" y="73660"/>
                  </a:lnTo>
                  <a:close/>
                </a:path>
                <a:path w="6350" h="848360">
                  <a:moveTo>
                    <a:pt x="6350" y="80010"/>
                  </a:moveTo>
                  <a:lnTo>
                    <a:pt x="0" y="80010"/>
                  </a:lnTo>
                  <a:lnTo>
                    <a:pt x="0" y="83819"/>
                  </a:lnTo>
                  <a:lnTo>
                    <a:pt x="6350" y="83819"/>
                  </a:lnTo>
                  <a:lnTo>
                    <a:pt x="6350" y="80010"/>
                  </a:lnTo>
                  <a:close/>
                </a:path>
                <a:path w="6350" h="848360">
                  <a:moveTo>
                    <a:pt x="6350" y="83820"/>
                  </a:moveTo>
                  <a:lnTo>
                    <a:pt x="0" y="83820"/>
                  </a:lnTo>
                  <a:lnTo>
                    <a:pt x="0" y="102869"/>
                  </a:lnTo>
                  <a:lnTo>
                    <a:pt x="6350" y="102869"/>
                  </a:lnTo>
                  <a:lnTo>
                    <a:pt x="6350" y="83820"/>
                  </a:lnTo>
                  <a:close/>
                </a:path>
                <a:path w="6350" h="848360">
                  <a:moveTo>
                    <a:pt x="6350" y="102870"/>
                  </a:moveTo>
                  <a:lnTo>
                    <a:pt x="0" y="102870"/>
                  </a:lnTo>
                  <a:lnTo>
                    <a:pt x="0" y="105409"/>
                  </a:lnTo>
                  <a:lnTo>
                    <a:pt x="6350" y="105409"/>
                  </a:lnTo>
                  <a:lnTo>
                    <a:pt x="6350" y="102870"/>
                  </a:lnTo>
                  <a:close/>
                </a:path>
                <a:path w="6350" h="848360">
                  <a:moveTo>
                    <a:pt x="6350" y="105410"/>
                  </a:moveTo>
                  <a:lnTo>
                    <a:pt x="0" y="105410"/>
                  </a:lnTo>
                  <a:lnTo>
                    <a:pt x="0" y="109219"/>
                  </a:lnTo>
                  <a:lnTo>
                    <a:pt x="6350" y="109219"/>
                  </a:lnTo>
                  <a:lnTo>
                    <a:pt x="6350" y="105410"/>
                  </a:lnTo>
                  <a:close/>
                </a:path>
                <a:path w="6350" h="848360">
                  <a:moveTo>
                    <a:pt x="6350" y="109220"/>
                  </a:moveTo>
                  <a:lnTo>
                    <a:pt x="0" y="109220"/>
                  </a:lnTo>
                  <a:lnTo>
                    <a:pt x="0" y="115569"/>
                  </a:lnTo>
                  <a:lnTo>
                    <a:pt x="6350" y="115569"/>
                  </a:lnTo>
                  <a:lnTo>
                    <a:pt x="6350" y="109220"/>
                  </a:lnTo>
                  <a:close/>
                </a:path>
                <a:path w="6350" h="848360">
                  <a:moveTo>
                    <a:pt x="6350" y="115570"/>
                  </a:moveTo>
                  <a:lnTo>
                    <a:pt x="0" y="115570"/>
                  </a:lnTo>
                  <a:lnTo>
                    <a:pt x="0" y="121919"/>
                  </a:lnTo>
                  <a:lnTo>
                    <a:pt x="6350" y="121919"/>
                  </a:lnTo>
                  <a:lnTo>
                    <a:pt x="6350" y="115570"/>
                  </a:lnTo>
                  <a:close/>
                </a:path>
                <a:path w="6350" h="848360">
                  <a:moveTo>
                    <a:pt x="6350" y="121920"/>
                  </a:moveTo>
                  <a:lnTo>
                    <a:pt x="0" y="121920"/>
                  </a:lnTo>
                  <a:lnTo>
                    <a:pt x="0" y="128269"/>
                  </a:lnTo>
                  <a:lnTo>
                    <a:pt x="6350" y="128269"/>
                  </a:lnTo>
                  <a:lnTo>
                    <a:pt x="6350" y="121920"/>
                  </a:lnTo>
                  <a:close/>
                </a:path>
                <a:path w="6350" h="848360">
                  <a:moveTo>
                    <a:pt x="6350" y="128270"/>
                  </a:moveTo>
                  <a:lnTo>
                    <a:pt x="0" y="128270"/>
                  </a:lnTo>
                  <a:lnTo>
                    <a:pt x="0" y="130809"/>
                  </a:lnTo>
                  <a:lnTo>
                    <a:pt x="6350" y="130809"/>
                  </a:lnTo>
                  <a:lnTo>
                    <a:pt x="6350" y="128270"/>
                  </a:lnTo>
                  <a:close/>
                </a:path>
                <a:path w="6350" h="848360">
                  <a:moveTo>
                    <a:pt x="6350" y="130810"/>
                  </a:moveTo>
                  <a:lnTo>
                    <a:pt x="0" y="130810"/>
                  </a:lnTo>
                  <a:lnTo>
                    <a:pt x="0" y="134619"/>
                  </a:lnTo>
                  <a:lnTo>
                    <a:pt x="6350" y="134619"/>
                  </a:lnTo>
                  <a:lnTo>
                    <a:pt x="6350" y="130810"/>
                  </a:lnTo>
                  <a:close/>
                </a:path>
                <a:path w="6350" h="848360">
                  <a:moveTo>
                    <a:pt x="6350" y="134620"/>
                  </a:moveTo>
                  <a:lnTo>
                    <a:pt x="0" y="134620"/>
                  </a:lnTo>
                  <a:lnTo>
                    <a:pt x="0" y="140969"/>
                  </a:lnTo>
                  <a:lnTo>
                    <a:pt x="6350" y="140969"/>
                  </a:lnTo>
                  <a:lnTo>
                    <a:pt x="6350" y="134620"/>
                  </a:lnTo>
                  <a:close/>
                </a:path>
                <a:path w="6350" h="848360">
                  <a:moveTo>
                    <a:pt x="6350" y="140970"/>
                  </a:moveTo>
                  <a:lnTo>
                    <a:pt x="0" y="140970"/>
                  </a:lnTo>
                  <a:lnTo>
                    <a:pt x="0" y="143509"/>
                  </a:lnTo>
                  <a:lnTo>
                    <a:pt x="6350" y="143509"/>
                  </a:lnTo>
                  <a:lnTo>
                    <a:pt x="6350" y="140970"/>
                  </a:lnTo>
                  <a:close/>
                </a:path>
                <a:path w="6350" h="848360">
                  <a:moveTo>
                    <a:pt x="6350" y="143510"/>
                  </a:moveTo>
                  <a:lnTo>
                    <a:pt x="0" y="143510"/>
                  </a:lnTo>
                  <a:lnTo>
                    <a:pt x="0" y="147319"/>
                  </a:lnTo>
                  <a:lnTo>
                    <a:pt x="6350" y="147319"/>
                  </a:lnTo>
                  <a:lnTo>
                    <a:pt x="6350" y="143510"/>
                  </a:lnTo>
                  <a:close/>
                </a:path>
                <a:path w="6350" h="848360">
                  <a:moveTo>
                    <a:pt x="6350" y="147320"/>
                  </a:moveTo>
                  <a:lnTo>
                    <a:pt x="0" y="147320"/>
                  </a:lnTo>
                  <a:lnTo>
                    <a:pt x="0" y="156209"/>
                  </a:lnTo>
                  <a:lnTo>
                    <a:pt x="6350" y="156209"/>
                  </a:lnTo>
                  <a:lnTo>
                    <a:pt x="6350" y="147320"/>
                  </a:lnTo>
                  <a:close/>
                </a:path>
                <a:path w="6350" h="848360">
                  <a:moveTo>
                    <a:pt x="6350" y="156210"/>
                  </a:moveTo>
                  <a:lnTo>
                    <a:pt x="0" y="156210"/>
                  </a:lnTo>
                  <a:lnTo>
                    <a:pt x="0" y="162559"/>
                  </a:lnTo>
                  <a:lnTo>
                    <a:pt x="6350" y="162559"/>
                  </a:lnTo>
                  <a:lnTo>
                    <a:pt x="6350" y="156210"/>
                  </a:lnTo>
                  <a:close/>
                </a:path>
                <a:path w="6350" h="848360">
                  <a:moveTo>
                    <a:pt x="6350" y="162560"/>
                  </a:moveTo>
                  <a:lnTo>
                    <a:pt x="0" y="162560"/>
                  </a:lnTo>
                  <a:lnTo>
                    <a:pt x="0" y="166369"/>
                  </a:lnTo>
                  <a:lnTo>
                    <a:pt x="6350" y="166369"/>
                  </a:lnTo>
                  <a:lnTo>
                    <a:pt x="6350" y="162560"/>
                  </a:lnTo>
                  <a:close/>
                </a:path>
                <a:path w="6350" h="848360">
                  <a:moveTo>
                    <a:pt x="6350" y="166370"/>
                  </a:moveTo>
                  <a:lnTo>
                    <a:pt x="0" y="166370"/>
                  </a:lnTo>
                  <a:lnTo>
                    <a:pt x="0" y="175259"/>
                  </a:lnTo>
                  <a:lnTo>
                    <a:pt x="6350" y="175259"/>
                  </a:lnTo>
                  <a:lnTo>
                    <a:pt x="6350" y="166370"/>
                  </a:lnTo>
                  <a:close/>
                </a:path>
                <a:path w="6350" h="848360">
                  <a:moveTo>
                    <a:pt x="6350" y="175260"/>
                  </a:moveTo>
                  <a:lnTo>
                    <a:pt x="0" y="175260"/>
                  </a:lnTo>
                  <a:lnTo>
                    <a:pt x="0" y="179069"/>
                  </a:lnTo>
                  <a:lnTo>
                    <a:pt x="6350" y="179069"/>
                  </a:lnTo>
                  <a:lnTo>
                    <a:pt x="6350" y="175260"/>
                  </a:lnTo>
                  <a:close/>
                </a:path>
                <a:path w="6350" h="848360">
                  <a:moveTo>
                    <a:pt x="6350" y="179070"/>
                  </a:moveTo>
                  <a:lnTo>
                    <a:pt x="0" y="179070"/>
                  </a:lnTo>
                  <a:lnTo>
                    <a:pt x="0" y="204469"/>
                  </a:lnTo>
                  <a:lnTo>
                    <a:pt x="6350" y="204469"/>
                  </a:lnTo>
                  <a:lnTo>
                    <a:pt x="6350" y="179070"/>
                  </a:lnTo>
                  <a:close/>
                </a:path>
                <a:path w="6350" h="848360">
                  <a:moveTo>
                    <a:pt x="6350" y="204470"/>
                  </a:moveTo>
                  <a:lnTo>
                    <a:pt x="0" y="204470"/>
                  </a:lnTo>
                  <a:lnTo>
                    <a:pt x="0" y="207009"/>
                  </a:lnTo>
                  <a:lnTo>
                    <a:pt x="6350" y="207009"/>
                  </a:lnTo>
                  <a:lnTo>
                    <a:pt x="6350" y="204470"/>
                  </a:lnTo>
                  <a:close/>
                </a:path>
                <a:path w="6350" h="848360">
                  <a:moveTo>
                    <a:pt x="6350" y="207010"/>
                  </a:moveTo>
                  <a:lnTo>
                    <a:pt x="0" y="207010"/>
                  </a:lnTo>
                  <a:lnTo>
                    <a:pt x="0" y="213359"/>
                  </a:lnTo>
                  <a:lnTo>
                    <a:pt x="6350" y="213359"/>
                  </a:lnTo>
                  <a:lnTo>
                    <a:pt x="6350" y="207010"/>
                  </a:lnTo>
                  <a:close/>
                </a:path>
                <a:path w="6350" h="848360">
                  <a:moveTo>
                    <a:pt x="6350" y="213360"/>
                  </a:moveTo>
                  <a:lnTo>
                    <a:pt x="0" y="213360"/>
                  </a:lnTo>
                  <a:lnTo>
                    <a:pt x="0" y="217169"/>
                  </a:lnTo>
                  <a:lnTo>
                    <a:pt x="6350" y="217169"/>
                  </a:lnTo>
                  <a:lnTo>
                    <a:pt x="6350" y="213360"/>
                  </a:lnTo>
                  <a:close/>
                </a:path>
                <a:path w="6350" h="848360">
                  <a:moveTo>
                    <a:pt x="6350" y="217170"/>
                  </a:moveTo>
                  <a:lnTo>
                    <a:pt x="0" y="217170"/>
                  </a:lnTo>
                  <a:lnTo>
                    <a:pt x="0" y="220980"/>
                  </a:lnTo>
                  <a:lnTo>
                    <a:pt x="6350" y="220980"/>
                  </a:lnTo>
                  <a:lnTo>
                    <a:pt x="6350" y="217170"/>
                  </a:lnTo>
                  <a:close/>
                </a:path>
                <a:path w="6350" h="848360">
                  <a:moveTo>
                    <a:pt x="2540" y="351790"/>
                  </a:moveTo>
                  <a:lnTo>
                    <a:pt x="0" y="351790"/>
                  </a:lnTo>
                  <a:lnTo>
                    <a:pt x="0" y="356869"/>
                  </a:lnTo>
                  <a:lnTo>
                    <a:pt x="6350" y="356869"/>
                  </a:lnTo>
                  <a:lnTo>
                    <a:pt x="6350" y="354330"/>
                  </a:lnTo>
                  <a:lnTo>
                    <a:pt x="3809" y="354330"/>
                  </a:lnTo>
                  <a:lnTo>
                    <a:pt x="3809" y="353060"/>
                  </a:lnTo>
                  <a:lnTo>
                    <a:pt x="2540" y="353060"/>
                  </a:lnTo>
                  <a:lnTo>
                    <a:pt x="2540" y="351790"/>
                  </a:lnTo>
                  <a:close/>
                </a:path>
                <a:path w="6350" h="848360">
                  <a:moveTo>
                    <a:pt x="6350" y="356870"/>
                  </a:moveTo>
                  <a:lnTo>
                    <a:pt x="0" y="356870"/>
                  </a:lnTo>
                  <a:lnTo>
                    <a:pt x="0" y="369569"/>
                  </a:lnTo>
                  <a:lnTo>
                    <a:pt x="6350" y="369569"/>
                  </a:lnTo>
                  <a:lnTo>
                    <a:pt x="6350" y="356870"/>
                  </a:lnTo>
                  <a:close/>
                </a:path>
                <a:path w="6350" h="848360">
                  <a:moveTo>
                    <a:pt x="6350" y="369570"/>
                  </a:moveTo>
                  <a:lnTo>
                    <a:pt x="0" y="369570"/>
                  </a:lnTo>
                  <a:lnTo>
                    <a:pt x="0" y="372109"/>
                  </a:lnTo>
                  <a:lnTo>
                    <a:pt x="6350" y="372109"/>
                  </a:lnTo>
                  <a:lnTo>
                    <a:pt x="6350" y="369570"/>
                  </a:lnTo>
                  <a:close/>
                </a:path>
                <a:path w="6350" h="848360">
                  <a:moveTo>
                    <a:pt x="6350" y="372110"/>
                  </a:moveTo>
                  <a:lnTo>
                    <a:pt x="0" y="372110"/>
                  </a:lnTo>
                  <a:lnTo>
                    <a:pt x="0" y="384809"/>
                  </a:lnTo>
                  <a:lnTo>
                    <a:pt x="6350" y="384809"/>
                  </a:lnTo>
                  <a:lnTo>
                    <a:pt x="6350" y="372110"/>
                  </a:lnTo>
                  <a:close/>
                </a:path>
                <a:path w="6350" h="848360">
                  <a:moveTo>
                    <a:pt x="6350" y="384810"/>
                  </a:moveTo>
                  <a:lnTo>
                    <a:pt x="0" y="384810"/>
                  </a:lnTo>
                  <a:lnTo>
                    <a:pt x="0" y="388619"/>
                  </a:lnTo>
                  <a:lnTo>
                    <a:pt x="6350" y="388619"/>
                  </a:lnTo>
                  <a:lnTo>
                    <a:pt x="6350" y="384810"/>
                  </a:lnTo>
                  <a:close/>
                </a:path>
                <a:path w="6350" h="848360">
                  <a:moveTo>
                    <a:pt x="6350" y="388620"/>
                  </a:moveTo>
                  <a:lnTo>
                    <a:pt x="0" y="388620"/>
                  </a:lnTo>
                  <a:lnTo>
                    <a:pt x="0" y="391159"/>
                  </a:lnTo>
                  <a:lnTo>
                    <a:pt x="6350" y="391159"/>
                  </a:lnTo>
                  <a:lnTo>
                    <a:pt x="6350" y="388620"/>
                  </a:lnTo>
                  <a:close/>
                </a:path>
                <a:path w="6350" h="848360">
                  <a:moveTo>
                    <a:pt x="6350" y="391160"/>
                  </a:moveTo>
                  <a:lnTo>
                    <a:pt x="0" y="391160"/>
                  </a:lnTo>
                  <a:lnTo>
                    <a:pt x="0" y="394969"/>
                  </a:lnTo>
                  <a:lnTo>
                    <a:pt x="6350" y="394969"/>
                  </a:lnTo>
                  <a:lnTo>
                    <a:pt x="6350" y="391160"/>
                  </a:lnTo>
                  <a:close/>
                </a:path>
                <a:path w="6350" h="848360">
                  <a:moveTo>
                    <a:pt x="6350" y="394970"/>
                  </a:moveTo>
                  <a:lnTo>
                    <a:pt x="0" y="394970"/>
                  </a:lnTo>
                  <a:lnTo>
                    <a:pt x="0" y="397509"/>
                  </a:lnTo>
                  <a:lnTo>
                    <a:pt x="6350" y="397509"/>
                  </a:lnTo>
                  <a:lnTo>
                    <a:pt x="6350" y="394970"/>
                  </a:lnTo>
                  <a:close/>
                </a:path>
                <a:path w="6350" h="848360">
                  <a:moveTo>
                    <a:pt x="6350" y="397510"/>
                  </a:moveTo>
                  <a:lnTo>
                    <a:pt x="0" y="397510"/>
                  </a:lnTo>
                  <a:lnTo>
                    <a:pt x="0" y="403859"/>
                  </a:lnTo>
                  <a:lnTo>
                    <a:pt x="6350" y="403859"/>
                  </a:lnTo>
                  <a:lnTo>
                    <a:pt x="6350" y="397510"/>
                  </a:lnTo>
                  <a:close/>
                </a:path>
                <a:path w="6350" h="848360">
                  <a:moveTo>
                    <a:pt x="6350" y="403860"/>
                  </a:moveTo>
                  <a:lnTo>
                    <a:pt x="0" y="403860"/>
                  </a:lnTo>
                  <a:lnTo>
                    <a:pt x="0" y="407669"/>
                  </a:lnTo>
                  <a:lnTo>
                    <a:pt x="6350" y="407669"/>
                  </a:lnTo>
                  <a:lnTo>
                    <a:pt x="6350" y="403860"/>
                  </a:lnTo>
                  <a:close/>
                </a:path>
                <a:path w="6350" h="848360">
                  <a:moveTo>
                    <a:pt x="6350" y="407670"/>
                  </a:moveTo>
                  <a:lnTo>
                    <a:pt x="0" y="407670"/>
                  </a:lnTo>
                  <a:lnTo>
                    <a:pt x="0" y="410209"/>
                  </a:lnTo>
                  <a:lnTo>
                    <a:pt x="6350" y="410209"/>
                  </a:lnTo>
                  <a:lnTo>
                    <a:pt x="6350" y="407670"/>
                  </a:lnTo>
                  <a:close/>
                </a:path>
                <a:path w="6350" h="848360">
                  <a:moveTo>
                    <a:pt x="6350" y="410210"/>
                  </a:moveTo>
                  <a:lnTo>
                    <a:pt x="0" y="410210"/>
                  </a:lnTo>
                  <a:lnTo>
                    <a:pt x="0" y="414019"/>
                  </a:lnTo>
                  <a:lnTo>
                    <a:pt x="6350" y="414019"/>
                  </a:lnTo>
                  <a:lnTo>
                    <a:pt x="6350" y="410210"/>
                  </a:lnTo>
                  <a:close/>
                </a:path>
                <a:path w="6350" h="848360">
                  <a:moveTo>
                    <a:pt x="6350" y="414020"/>
                  </a:moveTo>
                  <a:lnTo>
                    <a:pt x="0" y="414020"/>
                  </a:lnTo>
                  <a:lnTo>
                    <a:pt x="0" y="416559"/>
                  </a:lnTo>
                  <a:lnTo>
                    <a:pt x="6350" y="416559"/>
                  </a:lnTo>
                  <a:lnTo>
                    <a:pt x="6350" y="414020"/>
                  </a:lnTo>
                  <a:close/>
                </a:path>
                <a:path w="6350" h="848360">
                  <a:moveTo>
                    <a:pt x="6350" y="416560"/>
                  </a:moveTo>
                  <a:lnTo>
                    <a:pt x="0" y="416560"/>
                  </a:lnTo>
                  <a:lnTo>
                    <a:pt x="0" y="422909"/>
                  </a:lnTo>
                  <a:lnTo>
                    <a:pt x="6350" y="422909"/>
                  </a:lnTo>
                  <a:lnTo>
                    <a:pt x="6350" y="416560"/>
                  </a:lnTo>
                  <a:close/>
                </a:path>
                <a:path w="6350" h="848360">
                  <a:moveTo>
                    <a:pt x="6350" y="422910"/>
                  </a:moveTo>
                  <a:lnTo>
                    <a:pt x="0" y="422910"/>
                  </a:lnTo>
                  <a:lnTo>
                    <a:pt x="0" y="429259"/>
                  </a:lnTo>
                  <a:lnTo>
                    <a:pt x="6350" y="429259"/>
                  </a:lnTo>
                  <a:lnTo>
                    <a:pt x="6350" y="422910"/>
                  </a:lnTo>
                  <a:close/>
                </a:path>
                <a:path w="6350" h="848360">
                  <a:moveTo>
                    <a:pt x="6350" y="429260"/>
                  </a:moveTo>
                  <a:lnTo>
                    <a:pt x="0" y="429260"/>
                  </a:lnTo>
                  <a:lnTo>
                    <a:pt x="0" y="433069"/>
                  </a:lnTo>
                  <a:lnTo>
                    <a:pt x="6350" y="433069"/>
                  </a:lnTo>
                  <a:lnTo>
                    <a:pt x="6350" y="429260"/>
                  </a:lnTo>
                  <a:close/>
                </a:path>
                <a:path w="6350" h="848360">
                  <a:moveTo>
                    <a:pt x="6350" y="433070"/>
                  </a:moveTo>
                  <a:lnTo>
                    <a:pt x="0" y="433070"/>
                  </a:lnTo>
                  <a:lnTo>
                    <a:pt x="0" y="439419"/>
                  </a:lnTo>
                  <a:lnTo>
                    <a:pt x="6350" y="439419"/>
                  </a:lnTo>
                  <a:lnTo>
                    <a:pt x="6350" y="433070"/>
                  </a:lnTo>
                  <a:close/>
                </a:path>
                <a:path w="6350" h="848360">
                  <a:moveTo>
                    <a:pt x="6350" y="439420"/>
                  </a:moveTo>
                  <a:lnTo>
                    <a:pt x="0" y="439420"/>
                  </a:lnTo>
                  <a:lnTo>
                    <a:pt x="0" y="441959"/>
                  </a:lnTo>
                  <a:lnTo>
                    <a:pt x="6350" y="441959"/>
                  </a:lnTo>
                  <a:lnTo>
                    <a:pt x="6350" y="439420"/>
                  </a:lnTo>
                  <a:close/>
                </a:path>
                <a:path w="6350" h="848360">
                  <a:moveTo>
                    <a:pt x="6350" y="588010"/>
                  </a:moveTo>
                  <a:lnTo>
                    <a:pt x="0" y="588010"/>
                  </a:lnTo>
                  <a:lnTo>
                    <a:pt x="0" y="601980"/>
                  </a:lnTo>
                  <a:lnTo>
                    <a:pt x="6350" y="601980"/>
                  </a:lnTo>
                  <a:lnTo>
                    <a:pt x="6350" y="588010"/>
                  </a:lnTo>
                  <a:close/>
                </a:path>
                <a:path w="6350" h="848360">
                  <a:moveTo>
                    <a:pt x="6350" y="581660"/>
                  </a:moveTo>
                  <a:lnTo>
                    <a:pt x="0" y="581660"/>
                  </a:lnTo>
                  <a:lnTo>
                    <a:pt x="0" y="586739"/>
                  </a:lnTo>
                  <a:lnTo>
                    <a:pt x="6350" y="586739"/>
                  </a:lnTo>
                  <a:lnTo>
                    <a:pt x="6350" y="581660"/>
                  </a:lnTo>
                  <a:close/>
                </a:path>
                <a:path w="6350" h="848360">
                  <a:moveTo>
                    <a:pt x="6350" y="575310"/>
                  </a:moveTo>
                  <a:lnTo>
                    <a:pt x="0" y="575310"/>
                  </a:lnTo>
                  <a:lnTo>
                    <a:pt x="0" y="580390"/>
                  </a:lnTo>
                  <a:lnTo>
                    <a:pt x="6350" y="580390"/>
                  </a:lnTo>
                  <a:lnTo>
                    <a:pt x="6350" y="575310"/>
                  </a:lnTo>
                  <a:close/>
                </a:path>
                <a:path w="6350" h="848360">
                  <a:moveTo>
                    <a:pt x="6350" y="568960"/>
                  </a:moveTo>
                  <a:lnTo>
                    <a:pt x="0" y="568960"/>
                  </a:lnTo>
                  <a:lnTo>
                    <a:pt x="0" y="574040"/>
                  </a:lnTo>
                  <a:lnTo>
                    <a:pt x="6350" y="574040"/>
                  </a:lnTo>
                  <a:lnTo>
                    <a:pt x="6350" y="568960"/>
                  </a:lnTo>
                  <a:close/>
                </a:path>
                <a:path w="6350" h="848360">
                  <a:moveTo>
                    <a:pt x="6350" y="562610"/>
                  </a:moveTo>
                  <a:lnTo>
                    <a:pt x="0" y="562610"/>
                  </a:lnTo>
                  <a:lnTo>
                    <a:pt x="0" y="567690"/>
                  </a:lnTo>
                  <a:lnTo>
                    <a:pt x="6350" y="567690"/>
                  </a:lnTo>
                  <a:lnTo>
                    <a:pt x="6350" y="562610"/>
                  </a:lnTo>
                  <a:close/>
                </a:path>
                <a:path w="6350" h="848360">
                  <a:moveTo>
                    <a:pt x="6350" y="556260"/>
                  </a:moveTo>
                  <a:lnTo>
                    <a:pt x="0" y="556260"/>
                  </a:lnTo>
                  <a:lnTo>
                    <a:pt x="0" y="561340"/>
                  </a:lnTo>
                  <a:lnTo>
                    <a:pt x="6350" y="561340"/>
                  </a:lnTo>
                  <a:lnTo>
                    <a:pt x="6350" y="556260"/>
                  </a:lnTo>
                  <a:close/>
                </a:path>
                <a:path w="6350" h="848360">
                  <a:moveTo>
                    <a:pt x="6350" y="549910"/>
                  </a:moveTo>
                  <a:lnTo>
                    <a:pt x="0" y="549910"/>
                  </a:lnTo>
                  <a:lnTo>
                    <a:pt x="0" y="554990"/>
                  </a:lnTo>
                  <a:lnTo>
                    <a:pt x="6350" y="554990"/>
                  </a:lnTo>
                  <a:lnTo>
                    <a:pt x="6350" y="549910"/>
                  </a:lnTo>
                  <a:close/>
                </a:path>
                <a:path w="6350" h="848360">
                  <a:moveTo>
                    <a:pt x="6350" y="543560"/>
                  </a:moveTo>
                  <a:lnTo>
                    <a:pt x="0" y="543560"/>
                  </a:lnTo>
                  <a:lnTo>
                    <a:pt x="0" y="548640"/>
                  </a:lnTo>
                  <a:lnTo>
                    <a:pt x="6350" y="548640"/>
                  </a:lnTo>
                  <a:lnTo>
                    <a:pt x="6350" y="543560"/>
                  </a:lnTo>
                  <a:close/>
                </a:path>
                <a:path w="6350" h="848360">
                  <a:moveTo>
                    <a:pt x="6350" y="537210"/>
                  </a:moveTo>
                  <a:lnTo>
                    <a:pt x="0" y="537210"/>
                  </a:lnTo>
                  <a:lnTo>
                    <a:pt x="0" y="542290"/>
                  </a:lnTo>
                  <a:lnTo>
                    <a:pt x="6350" y="542290"/>
                  </a:lnTo>
                  <a:lnTo>
                    <a:pt x="6350" y="537210"/>
                  </a:lnTo>
                  <a:close/>
                </a:path>
                <a:path w="6350" h="848360">
                  <a:moveTo>
                    <a:pt x="6350" y="530860"/>
                  </a:moveTo>
                  <a:lnTo>
                    <a:pt x="0" y="530860"/>
                  </a:lnTo>
                  <a:lnTo>
                    <a:pt x="0" y="535940"/>
                  </a:lnTo>
                  <a:lnTo>
                    <a:pt x="6350" y="535940"/>
                  </a:lnTo>
                  <a:lnTo>
                    <a:pt x="6350" y="530860"/>
                  </a:lnTo>
                  <a:close/>
                </a:path>
                <a:path w="6350" h="848360">
                  <a:moveTo>
                    <a:pt x="6350" y="524510"/>
                  </a:moveTo>
                  <a:lnTo>
                    <a:pt x="0" y="524510"/>
                  </a:lnTo>
                  <a:lnTo>
                    <a:pt x="0" y="529590"/>
                  </a:lnTo>
                  <a:lnTo>
                    <a:pt x="6350" y="529590"/>
                  </a:lnTo>
                  <a:lnTo>
                    <a:pt x="6350" y="524510"/>
                  </a:lnTo>
                  <a:close/>
                </a:path>
                <a:path w="6350" h="848360">
                  <a:moveTo>
                    <a:pt x="6350" y="518159"/>
                  </a:moveTo>
                  <a:lnTo>
                    <a:pt x="0" y="518159"/>
                  </a:lnTo>
                  <a:lnTo>
                    <a:pt x="0" y="523240"/>
                  </a:lnTo>
                  <a:lnTo>
                    <a:pt x="6350" y="523240"/>
                  </a:lnTo>
                  <a:lnTo>
                    <a:pt x="6350" y="518159"/>
                  </a:lnTo>
                  <a:close/>
                </a:path>
                <a:path w="6350" h="848360">
                  <a:moveTo>
                    <a:pt x="6350" y="511809"/>
                  </a:moveTo>
                  <a:lnTo>
                    <a:pt x="0" y="511809"/>
                  </a:lnTo>
                  <a:lnTo>
                    <a:pt x="0" y="516889"/>
                  </a:lnTo>
                  <a:lnTo>
                    <a:pt x="6350" y="516889"/>
                  </a:lnTo>
                  <a:lnTo>
                    <a:pt x="6350" y="511809"/>
                  </a:lnTo>
                  <a:close/>
                </a:path>
                <a:path w="6350" h="848360">
                  <a:moveTo>
                    <a:pt x="6350" y="505460"/>
                  </a:moveTo>
                  <a:lnTo>
                    <a:pt x="0" y="505460"/>
                  </a:lnTo>
                  <a:lnTo>
                    <a:pt x="0" y="510540"/>
                  </a:lnTo>
                  <a:lnTo>
                    <a:pt x="6350" y="510540"/>
                  </a:lnTo>
                  <a:lnTo>
                    <a:pt x="6350" y="505460"/>
                  </a:lnTo>
                  <a:close/>
                </a:path>
                <a:path w="6350" h="848360">
                  <a:moveTo>
                    <a:pt x="6350" y="499109"/>
                  </a:moveTo>
                  <a:lnTo>
                    <a:pt x="0" y="499109"/>
                  </a:lnTo>
                  <a:lnTo>
                    <a:pt x="0" y="504190"/>
                  </a:lnTo>
                  <a:lnTo>
                    <a:pt x="6350" y="504190"/>
                  </a:lnTo>
                  <a:lnTo>
                    <a:pt x="6350" y="499109"/>
                  </a:lnTo>
                  <a:close/>
                </a:path>
                <a:path w="6350" h="848360">
                  <a:moveTo>
                    <a:pt x="6350" y="492759"/>
                  </a:moveTo>
                  <a:lnTo>
                    <a:pt x="0" y="492759"/>
                  </a:lnTo>
                  <a:lnTo>
                    <a:pt x="0" y="497840"/>
                  </a:lnTo>
                  <a:lnTo>
                    <a:pt x="6350" y="497840"/>
                  </a:lnTo>
                  <a:lnTo>
                    <a:pt x="6350" y="492759"/>
                  </a:lnTo>
                  <a:close/>
                </a:path>
                <a:path w="6350" h="848360">
                  <a:moveTo>
                    <a:pt x="6350" y="486409"/>
                  </a:moveTo>
                  <a:lnTo>
                    <a:pt x="0" y="486409"/>
                  </a:lnTo>
                  <a:lnTo>
                    <a:pt x="0" y="491490"/>
                  </a:lnTo>
                  <a:lnTo>
                    <a:pt x="6350" y="491490"/>
                  </a:lnTo>
                  <a:lnTo>
                    <a:pt x="6350" y="486409"/>
                  </a:lnTo>
                  <a:close/>
                </a:path>
                <a:path w="6350" h="848360">
                  <a:moveTo>
                    <a:pt x="6350" y="480059"/>
                  </a:moveTo>
                  <a:lnTo>
                    <a:pt x="0" y="480059"/>
                  </a:lnTo>
                  <a:lnTo>
                    <a:pt x="0" y="485140"/>
                  </a:lnTo>
                  <a:lnTo>
                    <a:pt x="6350" y="485140"/>
                  </a:lnTo>
                  <a:lnTo>
                    <a:pt x="6350" y="480059"/>
                  </a:lnTo>
                  <a:close/>
                </a:path>
                <a:path w="6350" h="848360">
                  <a:moveTo>
                    <a:pt x="6350" y="473709"/>
                  </a:moveTo>
                  <a:lnTo>
                    <a:pt x="0" y="473709"/>
                  </a:lnTo>
                  <a:lnTo>
                    <a:pt x="0" y="478790"/>
                  </a:lnTo>
                  <a:lnTo>
                    <a:pt x="6350" y="478790"/>
                  </a:lnTo>
                  <a:lnTo>
                    <a:pt x="6350" y="473709"/>
                  </a:lnTo>
                  <a:close/>
                </a:path>
                <a:path w="6350" h="848360">
                  <a:moveTo>
                    <a:pt x="6350" y="467359"/>
                  </a:moveTo>
                  <a:lnTo>
                    <a:pt x="0" y="467359"/>
                  </a:lnTo>
                  <a:lnTo>
                    <a:pt x="0" y="472440"/>
                  </a:lnTo>
                  <a:lnTo>
                    <a:pt x="6350" y="472440"/>
                  </a:lnTo>
                  <a:lnTo>
                    <a:pt x="6350" y="467359"/>
                  </a:lnTo>
                  <a:close/>
                </a:path>
                <a:path w="6350" h="848360">
                  <a:moveTo>
                    <a:pt x="6350" y="461009"/>
                  </a:moveTo>
                  <a:lnTo>
                    <a:pt x="0" y="461009"/>
                  </a:lnTo>
                  <a:lnTo>
                    <a:pt x="0" y="466090"/>
                  </a:lnTo>
                  <a:lnTo>
                    <a:pt x="6350" y="466090"/>
                  </a:lnTo>
                  <a:lnTo>
                    <a:pt x="6350" y="461009"/>
                  </a:lnTo>
                  <a:close/>
                </a:path>
                <a:path w="6350" h="848360">
                  <a:moveTo>
                    <a:pt x="6350" y="454660"/>
                  </a:moveTo>
                  <a:lnTo>
                    <a:pt x="0" y="454660"/>
                  </a:lnTo>
                  <a:lnTo>
                    <a:pt x="0" y="459740"/>
                  </a:lnTo>
                  <a:lnTo>
                    <a:pt x="6350" y="459740"/>
                  </a:lnTo>
                  <a:lnTo>
                    <a:pt x="6350" y="454660"/>
                  </a:lnTo>
                  <a:close/>
                </a:path>
                <a:path w="6350" h="848360">
                  <a:moveTo>
                    <a:pt x="6350" y="448309"/>
                  </a:moveTo>
                  <a:lnTo>
                    <a:pt x="0" y="448309"/>
                  </a:lnTo>
                  <a:lnTo>
                    <a:pt x="0" y="453390"/>
                  </a:lnTo>
                  <a:lnTo>
                    <a:pt x="6350" y="453390"/>
                  </a:lnTo>
                  <a:lnTo>
                    <a:pt x="6350" y="448309"/>
                  </a:lnTo>
                  <a:close/>
                </a:path>
                <a:path w="6350" h="848360">
                  <a:moveTo>
                    <a:pt x="6350" y="443230"/>
                  </a:moveTo>
                  <a:lnTo>
                    <a:pt x="0" y="443230"/>
                  </a:lnTo>
                  <a:lnTo>
                    <a:pt x="0" y="447040"/>
                  </a:lnTo>
                  <a:lnTo>
                    <a:pt x="6350" y="447040"/>
                  </a:lnTo>
                  <a:lnTo>
                    <a:pt x="6350" y="443230"/>
                  </a:lnTo>
                  <a:close/>
                </a:path>
                <a:path w="6350" h="848360">
                  <a:moveTo>
                    <a:pt x="2540" y="847090"/>
                  </a:moveTo>
                  <a:lnTo>
                    <a:pt x="1270" y="847090"/>
                  </a:lnTo>
                  <a:lnTo>
                    <a:pt x="1270" y="848360"/>
                  </a:lnTo>
                  <a:lnTo>
                    <a:pt x="2540" y="848360"/>
                  </a:lnTo>
                  <a:lnTo>
                    <a:pt x="2540" y="847090"/>
                  </a:lnTo>
                  <a:close/>
                </a:path>
                <a:path w="6350" h="848360">
                  <a:moveTo>
                    <a:pt x="6350" y="842010"/>
                  </a:moveTo>
                  <a:lnTo>
                    <a:pt x="0" y="842010"/>
                  </a:lnTo>
                  <a:lnTo>
                    <a:pt x="0" y="847090"/>
                  </a:lnTo>
                  <a:lnTo>
                    <a:pt x="5079" y="847090"/>
                  </a:lnTo>
                  <a:lnTo>
                    <a:pt x="5079" y="845819"/>
                  </a:lnTo>
                  <a:lnTo>
                    <a:pt x="6350" y="845819"/>
                  </a:lnTo>
                  <a:lnTo>
                    <a:pt x="6350" y="842010"/>
                  </a:lnTo>
                  <a:close/>
                </a:path>
                <a:path w="6350" h="848360">
                  <a:moveTo>
                    <a:pt x="6350" y="835660"/>
                  </a:moveTo>
                  <a:lnTo>
                    <a:pt x="0" y="835660"/>
                  </a:lnTo>
                  <a:lnTo>
                    <a:pt x="0" y="840740"/>
                  </a:lnTo>
                  <a:lnTo>
                    <a:pt x="6350" y="840740"/>
                  </a:lnTo>
                  <a:lnTo>
                    <a:pt x="6350" y="835660"/>
                  </a:lnTo>
                  <a:close/>
                </a:path>
                <a:path w="6350" h="848360">
                  <a:moveTo>
                    <a:pt x="6350" y="829310"/>
                  </a:moveTo>
                  <a:lnTo>
                    <a:pt x="0" y="829310"/>
                  </a:lnTo>
                  <a:lnTo>
                    <a:pt x="0" y="834390"/>
                  </a:lnTo>
                  <a:lnTo>
                    <a:pt x="6350" y="834390"/>
                  </a:lnTo>
                  <a:lnTo>
                    <a:pt x="6350" y="829310"/>
                  </a:lnTo>
                  <a:close/>
                </a:path>
                <a:path w="6350" h="848360">
                  <a:moveTo>
                    <a:pt x="6350" y="822960"/>
                  </a:moveTo>
                  <a:lnTo>
                    <a:pt x="0" y="822960"/>
                  </a:lnTo>
                  <a:lnTo>
                    <a:pt x="0" y="828040"/>
                  </a:lnTo>
                  <a:lnTo>
                    <a:pt x="6350" y="828040"/>
                  </a:lnTo>
                  <a:lnTo>
                    <a:pt x="6350" y="822960"/>
                  </a:lnTo>
                  <a:close/>
                </a:path>
                <a:path w="6350" h="848360">
                  <a:moveTo>
                    <a:pt x="6350" y="816610"/>
                  </a:moveTo>
                  <a:lnTo>
                    <a:pt x="0" y="816610"/>
                  </a:lnTo>
                  <a:lnTo>
                    <a:pt x="0" y="821690"/>
                  </a:lnTo>
                  <a:lnTo>
                    <a:pt x="6350" y="821690"/>
                  </a:lnTo>
                  <a:lnTo>
                    <a:pt x="6350" y="816610"/>
                  </a:lnTo>
                  <a:close/>
                </a:path>
                <a:path w="6350" h="848360">
                  <a:moveTo>
                    <a:pt x="6350" y="810260"/>
                  </a:moveTo>
                  <a:lnTo>
                    <a:pt x="0" y="810260"/>
                  </a:lnTo>
                  <a:lnTo>
                    <a:pt x="0" y="815340"/>
                  </a:lnTo>
                  <a:lnTo>
                    <a:pt x="6350" y="815340"/>
                  </a:lnTo>
                  <a:lnTo>
                    <a:pt x="6350" y="810260"/>
                  </a:lnTo>
                  <a:close/>
                </a:path>
                <a:path w="6350" h="848360">
                  <a:moveTo>
                    <a:pt x="6350" y="803910"/>
                  </a:moveTo>
                  <a:lnTo>
                    <a:pt x="0" y="803910"/>
                  </a:lnTo>
                  <a:lnTo>
                    <a:pt x="0" y="808990"/>
                  </a:lnTo>
                  <a:lnTo>
                    <a:pt x="6350" y="808990"/>
                  </a:lnTo>
                  <a:lnTo>
                    <a:pt x="6350" y="803910"/>
                  </a:lnTo>
                  <a:close/>
                </a:path>
                <a:path w="6350" h="848360">
                  <a:moveTo>
                    <a:pt x="6350" y="797560"/>
                  </a:moveTo>
                  <a:lnTo>
                    <a:pt x="0" y="797560"/>
                  </a:lnTo>
                  <a:lnTo>
                    <a:pt x="0" y="802640"/>
                  </a:lnTo>
                  <a:lnTo>
                    <a:pt x="6350" y="802640"/>
                  </a:lnTo>
                  <a:lnTo>
                    <a:pt x="6350" y="797560"/>
                  </a:lnTo>
                  <a:close/>
                </a:path>
                <a:path w="6350" h="848360">
                  <a:moveTo>
                    <a:pt x="6350" y="791210"/>
                  </a:moveTo>
                  <a:lnTo>
                    <a:pt x="0" y="791210"/>
                  </a:lnTo>
                  <a:lnTo>
                    <a:pt x="0" y="796290"/>
                  </a:lnTo>
                  <a:lnTo>
                    <a:pt x="6350" y="796290"/>
                  </a:lnTo>
                  <a:lnTo>
                    <a:pt x="6350" y="791210"/>
                  </a:lnTo>
                  <a:close/>
                </a:path>
                <a:path w="6350" h="848360">
                  <a:moveTo>
                    <a:pt x="6350" y="784860"/>
                  </a:moveTo>
                  <a:lnTo>
                    <a:pt x="0" y="784860"/>
                  </a:lnTo>
                  <a:lnTo>
                    <a:pt x="0" y="789940"/>
                  </a:lnTo>
                  <a:lnTo>
                    <a:pt x="6350" y="789940"/>
                  </a:lnTo>
                  <a:lnTo>
                    <a:pt x="6350" y="784860"/>
                  </a:lnTo>
                  <a:close/>
                </a:path>
                <a:path w="6350" h="848360">
                  <a:moveTo>
                    <a:pt x="6350" y="778510"/>
                  </a:moveTo>
                  <a:lnTo>
                    <a:pt x="0" y="778510"/>
                  </a:lnTo>
                  <a:lnTo>
                    <a:pt x="0" y="783590"/>
                  </a:lnTo>
                  <a:lnTo>
                    <a:pt x="6350" y="783590"/>
                  </a:lnTo>
                  <a:lnTo>
                    <a:pt x="6350" y="778510"/>
                  </a:lnTo>
                  <a:close/>
                </a:path>
                <a:path w="6350" h="848360">
                  <a:moveTo>
                    <a:pt x="6350" y="772160"/>
                  </a:moveTo>
                  <a:lnTo>
                    <a:pt x="0" y="772160"/>
                  </a:lnTo>
                  <a:lnTo>
                    <a:pt x="0" y="777240"/>
                  </a:lnTo>
                  <a:lnTo>
                    <a:pt x="6350" y="777240"/>
                  </a:lnTo>
                  <a:lnTo>
                    <a:pt x="6350" y="772160"/>
                  </a:lnTo>
                  <a:close/>
                </a:path>
                <a:path w="6350" h="848360">
                  <a:moveTo>
                    <a:pt x="6350" y="765810"/>
                  </a:moveTo>
                  <a:lnTo>
                    <a:pt x="0" y="765810"/>
                  </a:lnTo>
                  <a:lnTo>
                    <a:pt x="0" y="770890"/>
                  </a:lnTo>
                  <a:lnTo>
                    <a:pt x="6350" y="770890"/>
                  </a:lnTo>
                  <a:lnTo>
                    <a:pt x="6350" y="765810"/>
                  </a:lnTo>
                  <a:close/>
                </a:path>
                <a:path w="6350" h="848360">
                  <a:moveTo>
                    <a:pt x="6350" y="759460"/>
                  </a:moveTo>
                  <a:lnTo>
                    <a:pt x="0" y="759460"/>
                  </a:lnTo>
                  <a:lnTo>
                    <a:pt x="0" y="764540"/>
                  </a:lnTo>
                  <a:lnTo>
                    <a:pt x="6350" y="764540"/>
                  </a:lnTo>
                  <a:lnTo>
                    <a:pt x="6350" y="759460"/>
                  </a:lnTo>
                  <a:close/>
                </a:path>
                <a:path w="6350" h="848360">
                  <a:moveTo>
                    <a:pt x="6350" y="753110"/>
                  </a:moveTo>
                  <a:lnTo>
                    <a:pt x="0" y="753110"/>
                  </a:lnTo>
                  <a:lnTo>
                    <a:pt x="0" y="758190"/>
                  </a:lnTo>
                  <a:lnTo>
                    <a:pt x="6350" y="758190"/>
                  </a:lnTo>
                  <a:lnTo>
                    <a:pt x="6350" y="753110"/>
                  </a:lnTo>
                  <a:close/>
                </a:path>
                <a:path w="6350" h="848360">
                  <a:moveTo>
                    <a:pt x="6350" y="746760"/>
                  </a:moveTo>
                  <a:lnTo>
                    <a:pt x="0" y="746760"/>
                  </a:lnTo>
                  <a:lnTo>
                    <a:pt x="0" y="751840"/>
                  </a:lnTo>
                  <a:lnTo>
                    <a:pt x="6350" y="751840"/>
                  </a:lnTo>
                  <a:lnTo>
                    <a:pt x="6350" y="746760"/>
                  </a:lnTo>
                  <a:close/>
                </a:path>
                <a:path w="6350" h="848360">
                  <a:moveTo>
                    <a:pt x="6350" y="740410"/>
                  </a:moveTo>
                  <a:lnTo>
                    <a:pt x="0" y="740410"/>
                  </a:lnTo>
                  <a:lnTo>
                    <a:pt x="0" y="745490"/>
                  </a:lnTo>
                  <a:lnTo>
                    <a:pt x="6350" y="745490"/>
                  </a:lnTo>
                  <a:lnTo>
                    <a:pt x="6350" y="740410"/>
                  </a:lnTo>
                  <a:close/>
                </a:path>
                <a:path w="6350" h="848360">
                  <a:moveTo>
                    <a:pt x="6350" y="734060"/>
                  </a:moveTo>
                  <a:lnTo>
                    <a:pt x="0" y="734060"/>
                  </a:lnTo>
                  <a:lnTo>
                    <a:pt x="0" y="739140"/>
                  </a:lnTo>
                  <a:lnTo>
                    <a:pt x="6350" y="739140"/>
                  </a:lnTo>
                  <a:lnTo>
                    <a:pt x="6350" y="734060"/>
                  </a:lnTo>
                  <a:close/>
                </a:path>
                <a:path w="6350" h="848360">
                  <a:moveTo>
                    <a:pt x="6350" y="727710"/>
                  </a:moveTo>
                  <a:lnTo>
                    <a:pt x="0" y="727710"/>
                  </a:lnTo>
                  <a:lnTo>
                    <a:pt x="0" y="732790"/>
                  </a:lnTo>
                  <a:lnTo>
                    <a:pt x="6350" y="732790"/>
                  </a:lnTo>
                  <a:lnTo>
                    <a:pt x="6350" y="727710"/>
                  </a:lnTo>
                  <a:close/>
                </a:path>
                <a:path w="6350" h="848360">
                  <a:moveTo>
                    <a:pt x="6350" y="721360"/>
                  </a:moveTo>
                  <a:lnTo>
                    <a:pt x="0" y="721360"/>
                  </a:lnTo>
                  <a:lnTo>
                    <a:pt x="0" y="726440"/>
                  </a:lnTo>
                  <a:lnTo>
                    <a:pt x="6350" y="726440"/>
                  </a:lnTo>
                  <a:lnTo>
                    <a:pt x="6350" y="721360"/>
                  </a:lnTo>
                  <a:close/>
                </a:path>
                <a:path w="6350" h="848360">
                  <a:moveTo>
                    <a:pt x="6350" y="715010"/>
                  </a:moveTo>
                  <a:lnTo>
                    <a:pt x="0" y="715010"/>
                  </a:lnTo>
                  <a:lnTo>
                    <a:pt x="0" y="720090"/>
                  </a:lnTo>
                  <a:lnTo>
                    <a:pt x="6350" y="720090"/>
                  </a:lnTo>
                  <a:lnTo>
                    <a:pt x="6350" y="715010"/>
                  </a:lnTo>
                  <a:close/>
                </a:path>
                <a:path w="6350" h="848360">
                  <a:moveTo>
                    <a:pt x="6350" y="708660"/>
                  </a:moveTo>
                  <a:lnTo>
                    <a:pt x="0" y="708660"/>
                  </a:lnTo>
                  <a:lnTo>
                    <a:pt x="0" y="713740"/>
                  </a:lnTo>
                  <a:lnTo>
                    <a:pt x="6350" y="713740"/>
                  </a:lnTo>
                  <a:lnTo>
                    <a:pt x="6350" y="708660"/>
                  </a:lnTo>
                  <a:close/>
                </a:path>
                <a:path w="6350" h="848360">
                  <a:moveTo>
                    <a:pt x="6350" y="702310"/>
                  </a:moveTo>
                  <a:lnTo>
                    <a:pt x="0" y="702310"/>
                  </a:lnTo>
                  <a:lnTo>
                    <a:pt x="0" y="707390"/>
                  </a:lnTo>
                  <a:lnTo>
                    <a:pt x="6350" y="707390"/>
                  </a:lnTo>
                  <a:lnTo>
                    <a:pt x="6350" y="702310"/>
                  </a:lnTo>
                  <a:close/>
                </a:path>
                <a:path w="6350" h="848360">
                  <a:moveTo>
                    <a:pt x="6350" y="695960"/>
                  </a:moveTo>
                  <a:lnTo>
                    <a:pt x="0" y="695960"/>
                  </a:lnTo>
                  <a:lnTo>
                    <a:pt x="0" y="701040"/>
                  </a:lnTo>
                  <a:lnTo>
                    <a:pt x="6350" y="701040"/>
                  </a:lnTo>
                  <a:lnTo>
                    <a:pt x="6350" y="695960"/>
                  </a:lnTo>
                  <a:close/>
                </a:path>
                <a:path w="6350" h="848360">
                  <a:moveTo>
                    <a:pt x="6350" y="689610"/>
                  </a:moveTo>
                  <a:lnTo>
                    <a:pt x="0" y="689610"/>
                  </a:lnTo>
                  <a:lnTo>
                    <a:pt x="0" y="694690"/>
                  </a:lnTo>
                  <a:lnTo>
                    <a:pt x="6350" y="694690"/>
                  </a:lnTo>
                  <a:lnTo>
                    <a:pt x="6350" y="689610"/>
                  </a:lnTo>
                  <a:close/>
                </a:path>
                <a:path w="6350" h="848360">
                  <a:moveTo>
                    <a:pt x="6350" y="683260"/>
                  </a:moveTo>
                  <a:lnTo>
                    <a:pt x="0" y="683260"/>
                  </a:lnTo>
                  <a:lnTo>
                    <a:pt x="0" y="688340"/>
                  </a:lnTo>
                  <a:lnTo>
                    <a:pt x="6350" y="688340"/>
                  </a:lnTo>
                  <a:lnTo>
                    <a:pt x="6350" y="683260"/>
                  </a:lnTo>
                  <a:close/>
                </a:path>
                <a:path w="6350" h="848360">
                  <a:moveTo>
                    <a:pt x="6350" y="676910"/>
                  </a:moveTo>
                  <a:lnTo>
                    <a:pt x="0" y="676910"/>
                  </a:lnTo>
                  <a:lnTo>
                    <a:pt x="0" y="681990"/>
                  </a:lnTo>
                  <a:lnTo>
                    <a:pt x="6350" y="681990"/>
                  </a:lnTo>
                  <a:lnTo>
                    <a:pt x="6350" y="676910"/>
                  </a:lnTo>
                  <a:close/>
                </a:path>
                <a:path w="6350" h="848360">
                  <a:moveTo>
                    <a:pt x="6350" y="670560"/>
                  </a:moveTo>
                  <a:lnTo>
                    <a:pt x="0" y="670560"/>
                  </a:lnTo>
                  <a:lnTo>
                    <a:pt x="0" y="675640"/>
                  </a:lnTo>
                  <a:lnTo>
                    <a:pt x="6350" y="675640"/>
                  </a:lnTo>
                  <a:lnTo>
                    <a:pt x="6350" y="670560"/>
                  </a:lnTo>
                  <a:close/>
                </a:path>
                <a:path w="6350" h="848360">
                  <a:moveTo>
                    <a:pt x="6350" y="664210"/>
                  </a:moveTo>
                  <a:lnTo>
                    <a:pt x="0" y="664210"/>
                  </a:lnTo>
                  <a:lnTo>
                    <a:pt x="0" y="669290"/>
                  </a:lnTo>
                  <a:lnTo>
                    <a:pt x="6350" y="669290"/>
                  </a:lnTo>
                  <a:lnTo>
                    <a:pt x="6350" y="664210"/>
                  </a:lnTo>
                  <a:close/>
                </a:path>
                <a:path w="6350" h="848360">
                  <a:moveTo>
                    <a:pt x="6350" y="656590"/>
                  </a:moveTo>
                  <a:lnTo>
                    <a:pt x="0" y="656590"/>
                  </a:lnTo>
                  <a:lnTo>
                    <a:pt x="0" y="662940"/>
                  </a:lnTo>
                  <a:lnTo>
                    <a:pt x="6350" y="662940"/>
                  </a:lnTo>
                  <a:lnTo>
                    <a:pt x="6350" y="656590"/>
                  </a:lnTo>
                  <a:close/>
                </a:path>
                <a:path w="6350" h="848360">
                  <a:moveTo>
                    <a:pt x="6350" y="651510"/>
                  </a:moveTo>
                  <a:lnTo>
                    <a:pt x="0" y="651510"/>
                  </a:lnTo>
                  <a:lnTo>
                    <a:pt x="0" y="655320"/>
                  </a:lnTo>
                  <a:lnTo>
                    <a:pt x="6350" y="655320"/>
                  </a:lnTo>
                  <a:lnTo>
                    <a:pt x="6350" y="651510"/>
                  </a:lnTo>
                  <a:close/>
                </a:path>
                <a:path w="6350" h="848360">
                  <a:moveTo>
                    <a:pt x="6350" y="643890"/>
                  </a:moveTo>
                  <a:lnTo>
                    <a:pt x="0" y="643890"/>
                  </a:lnTo>
                  <a:lnTo>
                    <a:pt x="0" y="650240"/>
                  </a:lnTo>
                  <a:lnTo>
                    <a:pt x="6350" y="650240"/>
                  </a:lnTo>
                  <a:lnTo>
                    <a:pt x="6350" y="643890"/>
                  </a:lnTo>
                  <a:close/>
                </a:path>
                <a:path w="6350" h="848360">
                  <a:moveTo>
                    <a:pt x="6350" y="638810"/>
                  </a:moveTo>
                  <a:lnTo>
                    <a:pt x="0" y="638810"/>
                  </a:lnTo>
                  <a:lnTo>
                    <a:pt x="0" y="642619"/>
                  </a:lnTo>
                  <a:lnTo>
                    <a:pt x="6350" y="642619"/>
                  </a:lnTo>
                  <a:lnTo>
                    <a:pt x="6350" y="638810"/>
                  </a:lnTo>
                  <a:close/>
                </a:path>
                <a:path w="6350" h="848360">
                  <a:moveTo>
                    <a:pt x="6350" y="618490"/>
                  </a:moveTo>
                  <a:lnTo>
                    <a:pt x="0" y="618490"/>
                  </a:lnTo>
                  <a:lnTo>
                    <a:pt x="0" y="637540"/>
                  </a:lnTo>
                  <a:lnTo>
                    <a:pt x="6350" y="637540"/>
                  </a:lnTo>
                  <a:lnTo>
                    <a:pt x="6350" y="618490"/>
                  </a:lnTo>
                  <a:close/>
                </a:path>
                <a:path w="6350" h="848360">
                  <a:moveTo>
                    <a:pt x="6350" y="613410"/>
                  </a:moveTo>
                  <a:lnTo>
                    <a:pt x="0" y="613410"/>
                  </a:lnTo>
                  <a:lnTo>
                    <a:pt x="0" y="617220"/>
                  </a:lnTo>
                  <a:lnTo>
                    <a:pt x="6350" y="617220"/>
                  </a:lnTo>
                  <a:lnTo>
                    <a:pt x="6350" y="613410"/>
                  </a:lnTo>
                  <a:close/>
                </a:path>
                <a:path w="6350" h="848360">
                  <a:moveTo>
                    <a:pt x="6350" y="607060"/>
                  </a:moveTo>
                  <a:lnTo>
                    <a:pt x="0" y="607060"/>
                  </a:lnTo>
                  <a:lnTo>
                    <a:pt x="0" y="612140"/>
                  </a:lnTo>
                  <a:lnTo>
                    <a:pt x="6350" y="612140"/>
                  </a:lnTo>
                  <a:lnTo>
                    <a:pt x="6350" y="607060"/>
                  </a:lnTo>
                  <a:close/>
                </a:path>
                <a:path w="6350" h="848360">
                  <a:moveTo>
                    <a:pt x="6350" y="603250"/>
                  </a:moveTo>
                  <a:lnTo>
                    <a:pt x="0" y="603250"/>
                  </a:lnTo>
                  <a:lnTo>
                    <a:pt x="0" y="605790"/>
                  </a:lnTo>
                  <a:lnTo>
                    <a:pt x="6350" y="605790"/>
                  </a:lnTo>
                  <a:lnTo>
                    <a:pt x="6350" y="603250"/>
                  </a:lnTo>
                  <a:close/>
                </a:path>
              </a:pathLst>
            </a:custGeom>
            <a:solidFill>
              <a:srgbClr val="7D00EE"/>
            </a:solidFill>
          </p:spPr>
          <p:txBody>
            <a:bodyPr bIns="0" lIns="0" rIns="0" rtlCol="0" tIns="0" wrap="square"/>
            <a:p/>
          </p:txBody>
        </p:sp>
        <p:sp>
          <p:nvSpPr>
            <p:cNvPr id="1050145" name="object 1448"/>
            <p:cNvSpPr/>
            <p:nvPr/>
          </p:nvSpPr>
          <p:spPr>
            <a:xfrm>
              <a:off x="1151890" y="5595619"/>
              <a:ext cx="7620" cy="858519"/>
            </a:xfrm>
            <a:custGeom>
              <a:avLst/>
              <a:ahLst/>
              <a:rect l="l" t="t" r="r" b="b"/>
              <a:pathLst>
                <a:path w="7619" h="858520">
                  <a:moveTo>
                    <a:pt x="1269" y="0"/>
                  </a:moveTo>
                  <a:lnTo>
                    <a:pt x="0" y="0"/>
                  </a:lnTo>
                  <a:lnTo>
                    <a:pt x="0" y="2539"/>
                  </a:lnTo>
                  <a:lnTo>
                    <a:pt x="3809" y="2539"/>
                  </a:lnTo>
                  <a:lnTo>
                    <a:pt x="3809" y="1269"/>
                  </a:lnTo>
                  <a:lnTo>
                    <a:pt x="1269" y="1269"/>
                  </a:lnTo>
                  <a:lnTo>
                    <a:pt x="1269" y="0"/>
                  </a:lnTo>
                  <a:close/>
                </a:path>
                <a:path w="7619" h="858520">
                  <a:moveTo>
                    <a:pt x="5079" y="2539"/>
                  </a:moveTo>
                  <a:lnTo>
                    <a:pt x="0" y="2539"/>
                  </a:lnTo>
                  <a:lnTo>
                    <a:pt x="0" y="6349"/>
                  </a:lnTo>
                  <a:lnTo>
                    <a:pt x="7619" y="6349"/>
                  </a:lnTo>
                  <a:lnTo>
                    <a:pt x="7619" y="5079"/>
                  </a:lnTo>
                  <a:lnTo>
                    <a:pt x="6350" y="5079"/>
                  </a:lnTo>
                  <a:lnTo>
                    <a:pt x="6350" y="3809"/>
                  </a:lnTo>
                  <a:lnTo>
                    <a:pt x="5079" y="3809"/>
                  </a:lnTo>
                  <a:lnTo>
                    <a:pt x="5079" y="2539"/>
                  </a:lnTo>
                  <a:close/>
                </a:path>
                <a:path w="7619" h="858520">
                  <a:moveTo>
                    <a:pt x="7619" y="6349"/>
                  </a:moveTo>
                  <a:lnTo>
                    <a:pt x="0" y="6349"/>
                  </a:lnTo>
                  <a:lnTo>
                    <a:pt x="0" y="8889"/>
                  </a:lnTo>
                  <a:lnTo>
                    <a:pt x="7619" y="8889"/>
                  </a:lnTo>
                  <a:lnTo>
                    <a:pt x="7619" y="6349"/>
                  </a:lnTo>
                  <a:close/>
                </a:path>
                <a:path w="7619" h="858520">
                  <a:moveTo>
                    <a:pt x="7619" y="8890"/>
                  </a:moveTo>
                  <a:lnTo>
                    <a:pt x="0" y="8890"/>
                  </a:lnTo>
                  <a:lnTo>
                    <a:pt x="0" y="19049"/>
                  </a:lnTo>
                  <a:lnTo>
                    <a:pt x="7619" y="19049"/>
                  </a:lnTo>
                  <a:lnTo>
                    <a:pt x="7619" y="8890"/>
                  </a:lnTo>
                  <a:close/>
                </a:path>
                <a:path w="7619" h="858520">
                  <a:moveTo>
                    <a:pt x="7619" y="19049"/>
                  </a:moveTo>
                  <a:lnTo>
                    <a:pt x="0" y="19049"/>
                  </a:lnTo>
                  <a:lnTo>
                    <a:pt x="0" y="21589"/>
                  </a:lnTo>
                  <a:lnTo>
                    <a:pt x="7619" y="21589"/>
                  </a:lnTo>
                  <a:lnTo>
                    <a:pt x="7619" y="19049"/>
                  </a:lnTo>
                  <a:close/>
                </a:path>
                <a:path w="7619" h="858520">
                  <a:moveTo>
                    <a:pt x="7619" y="21589"/>
                  </a:moveTo>
                  <a:lnTo>
                    <a:pt x="0" y="21589"/>
                  </a:lnTo>
                  <a:lnTo>
                    <a:pt x="0" y="25399"/>
                  </a:lnTo>
                  <a:lnTo>
                    <a:pt x="7619" y="25399"/>
                  </a:lnTo>
                  <a:lnTo>
                    <a:pt x="7619" y="21589"/>
                  </a:lnTo>
                  <a:close/>
                </a:path>
                <a:path w="7619" h="858520">
                  <a:moveTo>
                    <a:pt x="7619" y="25399"/>
                  </a:moveTo>
                  <a:lnTo>
                    <a:pt x="0" y="25399"/>
                  </a:lnTo>
                  <a:lnTo>
                    <a:pt x="0" y="27939"/>
                  </a:lnTo>
                  <a:lnTo>
                    <a:pt x="7619" y="27939"/>
                  </a:lnTo>
                  <a:lnTo>
                    <a:pt x="7619" y="25399"/>
                  </a:lnTo>
                  <a:close/>
                </a:path>
                <a:path w="7619" h="858520">
                  <a:moveTo>
                    <a:pt x="7619" y="27940"/>
                  </a:moveTo>
                  <a:lnTo>
                    <a:pt x="0" y="27940"/>
                  </a:lnTo>
                  <a:lnTo>
                    <a:pt x="0" y="31749"/>
                  </a:lnTo>
                  <a:lnTo>
                    <a:pt x="7619" y="31749"/>
                  </a:lnTo>
                  <a:lnTo>
                    <a:pt x="7619" y="27940"/>
                  </a:lnTo>
                  <a:close/>
                </a:path>
                <a:path w="7619" h="858520">
                  <a:moveTo>
                    <a:pt x="7619" y="31749"/>
                  </a:moveTo>
                  <a:lnTo>
                    <a:pt x="0" y="31749"/>
                  </a:lnTo>
                  <a:lnTo>
                    <a:pt x="0" y="38099"/>
                  </a:lnTo>
                  <a:lnTo>
                    <a:pt x="7619" y="38099"/>
                  </a:lnTo>
                  <a:lnTo>
                    <a:pt x="7619" y="31749"/>
                  </a:lnTo>
                  <a:close/>
                </a:path>
                <a:path w="7619" h="858520">
                  <a:moveTo>
                    <a:pt x="7619" y="38099"/>
                  </a:moveTo>
                  <a:lnTo>
                    <a:pt x="0" y="38099"/>
                  </a:lnTo>
                  <a:lnTo>
                    <a:pt x="0" y="40639"/>
                  </a:lnTo>
                  <a:lnTo>
                    <a:pt x="7619" y="40639"/>
                  </a:lnTo>
                  <a:lnTo>
                    <a:pt x="7619" y="38099"/>
                  </a:lnTo>
                  <a:close/>
                </a:path>
                <a:path w="7619" h="858520">
                  <a:moveTo>
                    <a:pt x="7619" y="40639"/>
                  </a:moveTo>
                  <a:lnTo>
                    <a:pt x="0" y="40639"/>
                  </a:lnTo>
                  <a:lnTo>
                    <a:pt x="0" y="44449"/>
                  </a:lnTo>
                  <a:lnTo>
                    <a:pt x="7619" y="44449"/>
                  </a:lnTo>
                  <a:lnTo>
                    <a:pt x="7619" y="40639"/>
                  </a:lnTo>
                  <a:close/>
                </a:path>
                <a:path w="7619" h="858520">
                  <a:moveTo>
                    <a:pt x="7619" y="44449"/>
                  </a:moveTo>
                  <a:lnTo>
                    <a:pt x="0" y="44449"/>
                  </a:lnTo>
                  <a:lnTo>
                    <a:pt x="0" y="46989"/>
                  </a:lnTo>
                  <a:lnTo>
                    <a:pt x="7619" y="46989"/>
                  </a:lnTo>
                  <a:lnTo>
                    <a:pt x="7619" y="44449"/>
                  </a:lnTo>
                  <a:close/>
                </a:path>
                <a:path w="7619" h="858520">
                  <a:moveTo>
                    <a:pt x="7619" y="46989"/>
                  </a:moveTo>
                  <a:lnTo>
                    <a:pt x="0" y="46989"/>
                  </a:lnTo>
                  <a:lnTo>
                    <a:pt x="0" y="50799"/>
                  </a:lnTo>
                  <a:lnTo>
                    <a:pt x="7619" y="50799"/>
                  </a:lnTo>
                  <a:lnTo>
                    <a:pt x="7619" y="46989"/>
                  </a:lnTo>
                  <a:close/>
                </a:path>
                <a:path w="7619" h="858520">
                  <a:moveTo>
                    <a:pt x="7619" y="50799"/>
                  </a:moveTo>
                  <a:lnTo>
                    <a:pt x="0" y="50799"/>
                  </a:lnTo>
                  <a:lnTo>
                    <a:pt x="0" y="57149"/>
                  </a:lnTo>
                  <a:lnTo>
                    <a:pt x="7619" y="57149"/>
                  </a:lnTo>
                  <a:lnTo>
                    <a:pt x="7619" y="50799"/>
                  </a:lnTo>
                  <a:close/>
                </a:path>
                <a:path w="7619" h="858520">
                  <a:moveTo>
                    <a:pt x="7619" y="57149"/>
                  </a:moveTo>
                  <a:lnTo>
                    <a:pt x="0" y="57149"/>
                  </a:lnTo>
                  <a:lnTo>
                    <a:pt x="0" y="66039"/>
                  </a:lnTo>
                  <a:lnTo>
                    <a:pt x="7619" y="66039"/>
                  </a:lnTo>
                  <a:lnTo>
                    <a:pt x="7619" y="57149"/>
                  </a:lnTo>
                  <a:close/>
                </a:path>
                <a:path w="7619" h="858520">
                  <a:moveTo>
                    <a:pt x="7619" y="66039"/>
                  </a:moveTo>
                  <a:lnTo>
                    <a:pt x="0" y="66039"/>
                  </a:lnTo>
                  <a:lnTo>
                    <a:pt x="0" y="72389"/>
                  </a:lnTo>
                  <a:lnTo>
                    <a:pt x="7619" y="72389"/>
                  </a:lnTo>
                  <a:lnTo>
                    <a:pt x="7619" y="66039"/>
                  </a:lnTo>
                  <a:close/>
                </a:path>
                <a:path w="7619" h="858520">
                  <a:moveTo>
                    <a:pt x="7619" y="72389"/>
                  </a:moveTo>
                  <a:lnTo>
                    <a:pt x="0" y="72389"/>
                  </a:lnTo>
                  <a:lnTo>
                    <a:pt x="0" y="78739"/>
                  </a:lnTo>
                  <a:lnTo>
                    <a:pt x="7619" y="78739"/>
                  </a:lnTo>
                  <a:lnTo>
                    <a:pt x="7619" y="72389"/>
                  </a:lnTo>
                  <a:close/>
                </a:path>
                <a:path w="7619" h="858520">
                  <a:moveTo>
                    <a:pt x="7619" y="78739"/>
                  </a:moveTo>
                  <a:lnTo>
                    <a:pt x="0" y="78739"/>
                  </a:lnTo>
                  <a:lnTo>
                    <a:pt x="0" y="85089"/>
                  </a:lnTo>
                  <a:lnTo>
                    <a:pt x="7619" y="85089"/>
                  </a:lnTo>
                  <a:lnTo>
                    <a:pt x="7619" y="78739"/>
                  </a:lnTo>
                  <a:close/>
                </a:path>
                <a:path w="7619" h="858520">
                  <a:moveTo>
                    <a:pt x="7619" y="85089"/>
                  </a:moveTo>
                  <a:lnTo>
                    <a:pt x="0" y="85089"/>
                  </a:lnTo>
                  <a:lnTo>
                    <a:pt x="0" y="88899"/>
                  </a:lnTo>
                  <a:lnTo>
                    <a:pt x="7619" y="88899"/>
                  </a:lnTo>
                  <a:lnTo>
                    <a:pt x="7619" y="85089"/>
                  </a:lnTo>
                  <a:close/>
                </a:path>
                <a:path w="7619" h="858520">
                  <a:moveTo>
                    <a:pt x="7619" y="88899"/>
                  </a:moveTo>
                  <a:lnTo>
                    <a:pt x="0" y="88899"/>
                  </a:lnTo>
                  <a:lnTo>
                    <a:pt x="0" y="107949"/>
                  </a:lnTo>
                  <a:lnTo>
                    <a:pt x="7619" y="107949"/>
                  </a:lnTo>
                  <a:lnTo>
                    <a:pt x="7619" y="88899"/>
                  </a:lnTo>
                  <a:close/>
                </a:path>
                <a:path w="7619" h="858520">
                  <a:moveTo>
                    <a:pt x="7619" y="107949"/>
                  </a:moveTo>
                  <a:lnTo>
                    <a:pt x="0" y="107949"/>
                  </a:lnTo>
                  <a:lnTo>
                    <a:pt x="0" y="110489"/>
                  </a:lnTo>
                  <a:lnTo>
                    <a:pt x="7619" y="110489"/>
                  </a:lnTo>
                  <a:lnTo>
                    <a:pt x="7619" y="107949"/>
                  </a:lnTo>
                  <a:close/>
                </a:path>
                <a:path w="7619" h="858520">
                  <a:moveTo>
                    <a:pt x="7619" y="110489"/>
                  </a:moveTo>
                  <a:lnTo>
                    <a:pt x="0" y="110489"/>
                  </a:lnTo>
                  <a:lnTo>
                    <a:pt x="0" y="114299"/>
                  </a:lnTo>
                  <a:lnTo>
                    <a:pt x="7619" y="114299"/>
                  </a:lnTo>
                  <a:lnTo>
                    <a:pt x="7619" y="110489"/>
                  </a:lnTo>
                  <a:close/>
                </a:path>
                <a:path w="7619" h="858520">
                  <a:moveTo>
                    <a:pt x="7619" y="114299"/>
                  </a:moveTo>
                  <a:lnTo>
                    <a:pt x="0" y="114299"/>
                  </a:lnTo>
                  <a:lnTo>
                    <a:pt x="0" y="120649"/>
                  </a:lnTo>
                  <a:lnTo>
                    <a:pt x="7619" y="120649"/>
                  </a:lnTo>
                  <a:lnTo>
                    <a:pt x="7619" y="114299"/>
                  </a:lnTo>
                  <a:close/>
                </a:path>
                <a:path w="7619" h="858520">
                  <a:moveTo>
                    <a:pt x="7619" y="120649"/>
                  </a:moveTo>
                  <a:lnTo>
                    <a:pt x="0" y="120649"/>
                  </a:lnTo>
                  <a:lnTo>
                    <a:pt x="0" y="126999"/>
                  </a:lnTo>
                  <a:lnTo>
                    <a:pt x="7619" y="126999"/>
                  </a:lnTo>
                  <a:lnTo>
                    <a:pt x="7619" y="120649"/>
                  </a:lnTo>
                  <a:close/>
                </a:path>
                <a:path w="7619" h="858520">
                  <a:moveTo>
                    <a:pt x="7619" y="126999"/>
                  </a:moveTo>
                  <a:lnTo>
                    <a:pt x="0" y="126999"/>
                  </a:lnTo>
                  <a:lnTo>
                    <a:pt x="0" y="133349"/>
                  </a:lnTo>
                  <a:lnTo>
                    <a:pt x="7619" y="133349"/>
                  </a:lnTo>
                  <a:lnTo>
                    <a:pt x="7619" y="126999"/>
                  </a:lnTo>
                  <a:close/>
                </a:path>
                <a:path w="7619" h="858520">
                  <a:moveTo>
                    <a:pt x="7619" y="133349"/>
                  </a:moveTo>
                  <a:lnTo>
                    <a:pt x="0" y="133349"/>
                  </a:lnTo>
                  <a:lnTo>
                    <a:pt x="0" y="135889"/>
                  </a:lnTo>
                  <a:lnTo>
                    <a:pt x="7619" y="135889"/>
                  </a:lnTo>
                  <a:lnTo>
                    <a:pt x="7619" y="133349"/>
                  </a:lnTo>
                  <a:close/>
                </a:path>
                <a:path w="7619" h="858520">
                  <a:moveTo>
                    <a:pt x="7619" y="135889"/>
                  </a:moveTo>
                  <a:lnTo>
                    <a:pt x="0" y="135889"/>
                  </a:lnTo>
                  <a:lnTo>
                    <a:pt x="0" y="139699"/>
                  </a:lnTo>
                  <a:lnTo>
                    <a:pt x="7619" y="139699"/>
                  </a:lnTo>
                  <a:lnTo>
                    <a:pt x="7619" y="135889"/>
                  </a:lnTo>
                  <a:close/>
                </a:path>
                <a:path w="7619" h="858520">
                  <a:moveTo>
                    <a:pt x="7619" y="139699"/>
                  </a:moveTo>
                  <a:lnTo>
                    <a:pt x="0" y="139699"/>
                  </a:lnTo>
                  <a:lnTo>
                    <a:pt x="0" y="146049"/>
                  </a:lnTo>
                  <a:lnTo>
                    <a:pt x="7619" y="146049"/>
                  </a:lnTo>
                  <a:lnTo>
                    <a:pt x="7619" y="139699"/>
                  </a:lnTo>
                  <a:close/>
                </a:path>
                <a:path w="7619" h="858520">
                  <a:moveTo>
                    <a:pt x="7619" y="146049"/>
                  </a:moveTo>
                  <a:lnTo>
                    <a:pt x="0" y="146049"/>
                  </a:lnTo>
                  <a:lnTo>
                    <a:pt x="0" y="148589"/>
                  </a:lnTo>
                  <a:lnTo>
                    <a:pt x="7619" y="148589"/>
                  </a:lnTo>
                  <a:lnTo>
                    <a:pt x="7619" y="146049"/>
                  </a:lnTo>
                  <a:close/>
                </a:path>
                <a:path w="7619" h="858520">
                  <a:moveTo>
                    <a:pt x="7619" y="148589"/>
                  </a:moveTo>
                  <a:lnTo>
                    <a:pt x="0" y="148589"/>
                  </a:lnTo>
                  <a:lnTo>
                    <a:pt x="0" y="152399"/>
                  </a:lnTo>
                  <a:lnTo>
                    <a:pt x="7619" y="152399"/>
                  </a:lnTo>
                  <a:lnTo>
                    <a:pt x="7619" y="148589"/>
                  </a:lnTo>
                  <a:close/>
                </a:path>
                <a:path w="7619" h="858520">
                  <a:moveTo>
                    <a:pt x="7619" y="152399"/>
                  </a:moveTo>
                  <a:lnTo>
                    <a:pt x="0" y="152399"/>
                  </a:lnTo>
                  <a:lnTo>
                    <a:pt x="0" y="161289"/>
                  </a:lnTo>
                  <a:lnTo>
                    <a:pt x="7619" y="161289"/>
                  </a:lnTo>
                  <a:lnTo>
                    <a:pt x="7619" y="152399"/>
                  </a:lnTo>
                  <a:close/>
                </a:path>
                <a:path w="7619" h="858520">
                  <a:moveTo>
                    <a:pt x="7619" y="161289"/>
                  </a:moveTo>
                  <a:lnTo>
                    <a:pt x="0" y="161289"/>
                  </a:lnTo>
                  <a:lnTo>
                    <a:pt x="0" y="167639"/>
                  </a:lnTo>
                  <a:lnTo>
                    <a:pt x="7619" y="167639"/>
                  </a:lnTo>
                  <a:lnTo>
                    <a:pt x="7619" y="161289"/>
                  </a:lnTo>
                  <a:close/>
                </a:path>
                <a:path w="7619" h="858520">
                  <a:moveTo>
                    <a:pt x="7619" y="167639"/>
                  </a:moveTo>
                  <a:lnTo>
                    <a:pt x="0" y="167639"/>
                  </a:lnTo>
                  <a:lnTo>
                    <a:pt x="0" y="171449"/>
                  </a:lnTo>
                  <a:lnTo>
                    <a:pt x="7619" y="171449"/>
                  </a:lnTo>
                  <a:lnTo>
                    <a:pt x="7619" y="167639"/>
                  </a:lnTo>
                  <a:close/>
                </a:path>
                <a:path w="7619" h="858520">
                  <a:moveTo>
                    <a:pt x="7619" y="171449"/>
                  </a:moveTo>
                  <a:lnTo>
                    <a:pt x="0" y="171449"/>
                  </a:lnTo>
                  <a:lnTo>
                    <a:pt x="0" y="180339"/>
                  </a:lnTo>
                  <a:lnTo>
                    <a:pt x="7619" y="180339"/>
                  </a:lnTo>
                  <a:lnTo>
                    <a:pt x="7619" y="171449"/>
                  </a:lnTo>
                  <a:close/>
                </a:path>
                <a:path w="7619" h="858520">
                  <a:moveTo>
                    <a:pt x="7619" y="180339"/>
                  </a:moveTo>
                  <a:lnTo>
                    <a:pt x="0" y="180339"/>
                  </a:lnTo>
                  <a:lnTo>
                    <a:pt x="0" y="184149"/>
                  </a:lnTo>
                  <a:lnTo>
                    <a:pt x="7619" y="184149"/>
                  </a:lnTo>
                  <a:lnTo>
                    <a:pt x="7619" y="180339"/>
                  </a:lnTo>
                  <a:close/>
                </a:path>
                <a:path w="7619" h="858520">
                  <a:moveTo>
                    <a:pt x="7619" y="184149"/>
                  </a:moveTo>
                  <a:lnTo>
                    <a:pt x="0" y="184149"/>
                  </a:lnTo>
                  <a:lnTo>
                    <a:pt x="0" y="209549"/>
                  </a:lnTo>
                  <a:lnTo>
                    <a:pt x="7619" y="209549"/>
                  </a:lnTo>
                  <a:lnTo>
                    <a:pt x="7619" y="184149"/>
                  </a:lnTo>
                  <a:close/>
                </a:path>
                <a:path w="7619" h="858520">
                  <a:moveTo>
                    <a:pt x="7619" y="209549"/>
                  </a:moveTo>
                  <a:lnTo>
                    <a:pt x="0" y="209549"/>
                  </a:lnTo>
                  <a:lnTo>
                    <a:pt x="0" y="212089"/>
                  </a:lnTo>
                  <a:lnTo>
                    <a:pt x="7619" y="212089"/>
                  </a:lnTo>
                  <a:lnTo>
                    <a:pt x="7619" y="209549"/>
                  </a:lnTo>
                  <a:close/>
                </a:path>
                <a:path w="7619" h="858520">
                  <a:moveTo>
                    <a:pt x="7619" y="212089"/>
                  </a:moveTo>
                  <a:lnTo>
                    <a:pt x="0" y="212089"/>
                  </a:lnTo>
                  <a:lnTo>
                    <a:pt x="0" y="218439"/>
                  </a:lnTo>
                  <a:lnTo>
                    <a:pt x="7619" y="218439"/>
                  </a:lnTo>
                  <a:lnTo>
                    <a:pt x="7619" y="212089"/>
                  </a:lnTo>
                  <a:close/>
                </a:path>
                <a:path w="7619" h="858520">
                  <a:moveTo>
                    <a:pt x="7619" y="218439"/>
                  </a:moveTo>
                  <a:lnTo>
                    <a:pt x="0" y="218439"/>
                  </a:lnTo>
                  <a:lnTo>
                    <a:pt x="0" y="222249"/>
                  </a:lnTo>
                  <a:lnTo>
                    <a:pt x="7619" y="222249"/>
                  </a:lnTo>
                  <a:lnTo>
                    <a:pt x="7619" y="218439"/>
                  </a:lnTo>
                  <a:close/>
                </a:path>
                <a:path w="7619" h="858520">
                  <a:moveTo>
                    <a:pt x="7619" y="222249"/>
                  </a:moveTo>
                  <a:lnTo>
                    <a:pt x="0" y="222249"/>
                  </a:lnTo>
                  <a:lnTo>
                    <a:pt x="0" y="226059"/>
                  </a:lnTo>
                  <a:lnTo>
                    <a:pt x="7619" y="226059"/>
                  </a:lnTo>
                  <a:lnTo>
                    <a:pt x="7619" y="222249"/>
                  </a:lnTo>
                  <a:close/>
                </a:path>
                <a:path w="7619" h="858520">
                  <a:moveTo>
                    <a:pt x="2540" y="353059"/>
                  </a:moveTo>
                  <a:lnTo>
                    <a:pt x="0" y="353059"/>
                  </a:lnTo>
                  <a:lnTo>
                    <a:pt x="0" y="355599"/>
                  </a:lnTo>
                  <a:lnTo>
                    <a:pt x="5079" y="355599"/>
                  </a:lnTo>
                  <a:lnTo>
                    <a:pt x="5079" y="354329"/>
                  </a:lnTo>
                  <a:lnTo>
                    <a:pt x="2540" y="354329"/>
                  </a:lnTo>
                  <a:lnTo>
                    <a:pt x="2540" y="353059"/>
                  </a:lnTo>
                  <a:close/>
                </a:path>
                <a:path w="7619" h="858520">
                  <a:moveTo>
                    <a:pt x="7619" y="355600"/>
                  </a:moveTo>
                  <a:lnTo>
                    <a:pt x="0" y="355600"/>
                  </a:lnTo>
                  <a:lnTo>
                    <a:pt x="0" y="361949"/>
                  </a:lnTo>
                  <a:lnTo>
                    <a:pt x="7619" y="361949"/>
                  </a:lnTo>
                  <a:lnTo>
                    <a:pt x="7619" y="355600"/>
                  </a:lnTo>
                  <a:close/>
                </a:path>
                <a:path w="7619" h="858520">
                  <a:moveTo>
                    <a:pt x="7619" y="361949"/>
                  </a:moveTo>
                  <a:lnTo>
                    <a:pt x="0" y="361949"/>
                  </a:lnTo>
                  <a:lnTo>
                    <a:pt x="0" y="374649"/>
                  </a:lnTo>
                  <a:lnTo>
                    <a:pt x="7619" y="374649"/>
                  </a:lnTo>
                  <a:lnTo>
                    <a:pt x="7619" y="361949"/>
                  </a:lnTo>
                  <a:close/>
                </a:path>
                <a:path w="7619" h="858520">
                  <a:moveTo>
                    <a:pt x="7619" y="374649"/>
                  </a:moveTo>
                  <a:lnTo>
                    <a:pt x="0" y="374649"/>
                  </a:lnTo>
                  <a:lnTo>
                    <a:pt x="0" y="377189"/>
                  </a:lnTo>
                  <a:lnTo>
                    <a:pt x="7619" y="377189"/>
                  </a:lnTo>
                  <a:lnTo>
                    <a:pt x="7619" y="374649"/>
                  </a:lnTo>
                  <a:close/>
                </a:path>
                <a:path w="7619" h="858520">
                  <a:moveTo>
                    <a:pt x="7619" y="377189"/>
                  </a:moveTo>
                  <a:lnTo>
                    <a:pt x="0" y="377189"/>
                  </a:lnTo>
                  <a:lnTo>
                    <a:pt x="0" y="389889"/>
                  </a:lnTo>
                  <a:lnTo>
                    <a:pt x="7619" y="389889"/>
                  </a:lnTo>
                  <a:lnTo>
                    <a:pt x="7619" y="377189"/>
                  </a:lnTo>
                  <a:close/>
                </a:path>
                <a:path w="7619" h="858520">
                  <a:moveTo>
                    <a:pt x="7619" y="389889"/>
                  </a:moveTo>
                  <a:lnTo>
                    <a:pt x="0" y="389889"/>
                  </a:lnTo>
                  <a:lnTo>
                    <a:pt x="0" y="393699"/>
                  </a:lnTo>
                  <a:lnTo>
                    <a:pt x="7619" y="393699"/>
                  </a:lnTo>
                  <a:lnTo>
                    <a:pt x="7619" y="389889"/>
                  </a:lnTo>
                  <a:close/>
                </a:path>
                <a:path w="7619" h="858520">
                  <a:moveTo>
                    <a:pt x="7619" y="393699"/>
                  </a:moveTo>
                  <a:lnTo>
                    <a:pt x="0" y="393699"/>
                  </a:lnTo>
                  <a:lnTo>
                    <a:pt x="0" y="396239"/>
                  </a:lnTo>
                  <a:lnTo>
                    <a:pt x="7619" y="396239"/>
                  </a:lnTo>
                  <a:lnTo>
                    <a:pt x="7619" y="393699"/>
                  </a:lnTo>
                  <a:close/>
                </a:path>
                <a:path w="7619" h="858520">
                  <a:moveTo>
                    <a:pt x="7619" y="396239"/>
                  </a:moveTo>
                  <a:lnTo>
                    <a:pt x="0" y="396239"/>
                  </a:lnTo>
                  <a:lnTo>
                    <a:pt x="0" y="400049"/>
                  </a:lnTo>
                  <a:lnTo>
                    <a:pt x="7619" y="400049"/>
                  </a:lnTo>
                  <a:lnTo>
                    <a:pt x="7619" y="396239"/>
                  </a:lnTo>
                  <a:close/>
                </a:path>
                <a:path w="7619" h="858520">
                  <a:moveTo>
                    <a:pt x="7619" y="400049"/>
                  </a:moveTo>
                  <a:lnTo>
                    <a:pt x="0" y="400049"/>
                  </a:lnTo>
                  <a:lnTo>
                    <a:pt x="0" y="402589"/>
                  </a:lnTo>
                  <a:lnTo>
                    <a:pt x="7619" y="402589"/>
                  </a:lnTo>
                  <a:lnTo>
                    <a:pt x="7619" y="400049"/>
                  </a:lnTo>
                  <a:close/>
                </a:path>
                <a:path w="7619" h="858520">
                  <a:moveTo>
                    <a:pt x="7619" y="402589"/>
                  </a:moveTo>
                  <a:lnTo>
                    <a:pt x="0" y="402589"/>
                  </a:lnTo>
                  <a:lnTo>
                    <a:pt x="0" y="408939"/>
                  </a:lnTo>
                  <a:lnTo>
                    <a:pt x="7619" y="408939"/>
                  </a:lnTo>
                  <a:lnTo>
                    <a:pt x="7619" y="402589"/>
                  </a:lnTo>
                  <a:close/>
                </a:path>
                <a:path w="7619" h="858520">
                  <a:moveTo>
                    <a:pt x="7619" y="408939"/>
                  </a:moveTo>
                  <a:lnTo>
                    <a:pt x="0" y="408939"/>
                  </a:lnTo>
                  <a:lnTo>
                    <a:pt x="0" y="412749"/>
                  </a:lnTo>
                  <a:lnTo>
                    <a:pt x="7619" y="412749"/>
                  </a:lnTo>
                  <a:lnTo>
                    <a:pt x="7619" y="408939"/>
                  </a:lnTo>
                  <a:close/>
                </a:path>
                <a:path w="7619" h="858520">
                  <a:moveTo>
                    <a:pt x="7619" y="412749"/>
                  </a:moveTo>
                  <a:lnTo>
                    <a:pt x="0" y="412749"/>
                  </a:lnTo>
                  <a:lnTo>
                    <a:pt x="0" y="415289"/>
                  </a:lnTo>
                  <a:lnTo>
                    <a:pt x="7619" y="415289"/>
                  </a:lnTo>
                  <a:lnTo>
                    <a:pt x="7619" y="412749"/>
                  </a:lnTo>
                  <a:close/>
                </a:path>
                <a:path w="7619" h="858520">
                  <a:moveTo>
                    <a:pt x="7619" y="415289"/>
                  </a:moveTo>
                  <a:lnTo>
                    <a:pt x="0" y="415289"/>
                  </a:lnTo>
                  <a:lnTo>
                    <a:pt x="0" y="419099"/>
                  </a:lnTo>
                  <a:lnTo>
                    <a:pt x="7619" y="419099"/>
                  </a:lnTo>
                  <a:lnTo>
                    <a:pt x="7619" y="415289"/>
                  </a:lnTo>
                  <a:close/>
                </a:path>
                <a:path w="7619" h="858520">
                  <a:moveTo>
                    <a:pt x="7619" y="419099"/>
                  </a:moveTo>
                  <a:lnTo>
                    <a:pt x="0" y="419099"/>
                  </a:lnTo>
                  <a:lnTo>
                    <a:pt x="0" y="421639"/>
                  </a:lnTo>
                  <a:lnTo>
                    <a:pt x="7619" y="421639"/>
                  </a:lnTo>
                  <a:lnTo>
                    <a:pt x="7619" y="419099"/>
                  </a:lnTo>
                  <a:close/>
                </a:path>
                <a:path w="7619" h="858520">
                  <a:moveTo>
                    <a:pt x="7619" y="421639"/>
                  </a:moveTo>
                  <a:lnTo>
                    <a:pt x="0" y="421639"/>
                  </a:lnTo>
                  <a:lnTo>
                    <a:pt x="0" y="427989"/>
                  </a:lnTo>
                  <a:lnTo>
                    <a:pt x="7619" y="427989"/>
                  </a:lnTo>
                  <a:lnTo>
                    <a:pt x="7619" y="421639"/>
                  </a:lnTo>
                  <a:close/>
                </a:path>
                <a:path w="7619" h="858520">
                  <a:moveTo>
                    <a:pt x="7619" y="427989"/>
                  </a:moveTo>
                  <a:lnTo>
                    <a:pt x="0" y="427989"/>
                  </a:lnTo>
                  <a:lnTo>
                    <a:pt x="0" y="434339"/>
                  </a:lnTo>
                  <a:lnTo>
                    <a:pt x="7619" y="434339"/>
                  </a:lnTo>
                  <a:lnTo>
                    <a:pt x="7619" y="427989"/>
                  </a:lnTo>
                  <a:close/>
                </a:path>
                <a:path w="7619" h="858520">
                  <a:moveTo>
                    <a:pt x="7619" y="434339"/>
                  </a:moveTo>
                  <a:lnTo>
                    <a:pt x="0" y="434339"/>
                  </a:lnTo>
                  <a:lnTo>
                    <a:pt x="0" y="438149"/>
                  </a:lnTo>
                  <a:lnTo>
                    <a:pt x="7619" y="438149"/>
                  </a:lnTo>
                  <a:lnTo>
                    <a:pt x="7619" y="434339"/>
                  </a:lnTo>
                  <a:close/>
                </a:path>
                <a:path w="7619" h="858520">
                  <a:moveTo>
                    <a:pt x="7619" y="438149"/>
                  </a:moveTo>
                  <a:lnTo>
                    <a:pt x="0" y="438149"/>
                  </a:lnTo>
                  <a:lnTo>
                    <a:pt x="0" y="444499"/>
                  </a:lnTo>
                  <a:lnTo>
                    <a:pt x="7619" y="444499"/>
                  </a:lnTo>
                  <a:lnTo>
                    <a:pt x="7619" y="438149"/>
                  </a:lnTo>
                  <a:close/>
                </a:path>
                <a:path w="7619" h="858520">
                  <a:moveTo>
                    <a:pt x="7619" y="444499"/>
                  </a:moveTo>
                  <a:lnTo>
                    <a:pt x="0" y="444499"/>
                  </a:lnTo>
                  <a:lnTo>
                    <a:pt x="0" y="447039"/>
                  </a:lnTo>
                  <a:lnTo>
                    <a:pt x="7619" y="447039"/>
                  </a:lnTo>
                  <a:lnTo>
                    <a:pt x="7619" y="444499"/>
                  </a:lnTo>
                  <a:close/>
                </a:path>
                <a:path w="7619" h="858520">
                  <a:moveTo>
                    <a:pt x="7619" y="593089"/>
                  </a:moveTo>
                  <a:lnTo>
                    <a:pt x="0" y="593089"/>
                  </a:lnTo>
                  <a:lnTo>
                    <a:pt x="0" y="607059"/>
                  </a:lnTo>
                  <a:lnTo>
                    <a:pt x="7619" y="607059"/>
                  </a:lnTo>
                  <a:lnTo>
                    <a:pt x="7619" y="593089"/>
                  </a:lnTo>
                  <a:close/>
                </a:path>
                <a:path w="7619" h="858520">
                  <a:moveTo>
                    <a:pt x="7619" y="586739"/>
                  </a:moveTo>
                  <a:lnTo>
                    <a:pt x="0" y="586739"/>
                  </a:lnTo>
                  <a:lnTo>
                    <a:pt x="0" y="591819"/>
                  </a:lnTo>
                  <a:lnTo>
                    <a:pt x="7619" y="591819"/>
                  </a:lnTo>
                  <a:lnTo>
                    <a:pt x="7619" y="586739"/>
                  </a:lnTo>
                  <a:close/>
                </a:path>
                <a:path w="7619" h="858520">
                  <a:moveTo>
                    <a:pt x="7619" y="580389"/>
                  </a:moveTo>
                  <a:lnTo>
                    <a:pt x="0" y="580389"/>
                  </a:lnTo>
                  <a:lnTo>
                    <a:pt x="0" y="585469"/>
                  </a:lnTo>
                  <a:lnTo>
                    <a:pt x="7619" y="585469"/>
                  </a:lnTo>
                  <a:lnTo>
                    <a:pt x="7619" y="580389"/>
                  </a:lnTo>
                  <a:close/>
                </a:path>
                <a:path w="7619" h="858520">
                  <a:moveTo>
                    <a:pt x="7619" y="574039"/>
                  </a:moveTo>
                  <a:lnTo>
                    <a:pt x="0" y="574039"/>
                  </a:lnTo>
                  <a:lnTo>
                    <a:pt x="0" y="579119"/>
                  </a:lnTo>
                  <a:lnTo>
                    <a:pt x="7619" y="579119"/>
                  </a:lnTo>
                  <a:lnTo>
                    <a:pt x="7619" y="574039"/>
                  </a:lnTo>
                  <a:close/>
                </a:path>
                <a:path w="7619" h="858520">
                  <a:moveTo>
                    <a:pt x="7619" y="567689"/>
                  </a:moveTo>
                  <a:lnTo>
                    <a:pt x="0" y="567689"/>
                  </a:lnTo>
                  <a:lnTo>
                    <a:pt x="0" y="572769"/>
                  </a:lnTo>
                  <a:lnTo>
                    <a:pt x="7619" y="572769"/>
                  </a:lnTo>
                  <a:lnTo>
                    <a:pt x="7619" y="567689"/>
                  </a:lnTo>
                  <a:close/>
                </a:path>
                <a:path w="7619" h="858520">
                  <a:moveTo>
                    <a:pt x="7619" y="561339"/>
                  </a:moveTo>
                  <a:lnTo>
                    <a:pt x="0" y="561339"/>
                  </a:lnTo>
                  <a:lnTo>
                    <a:pt x="0" y="566419"/>
                  </a:lnTo>
                  <a:lnTo>
                    <a:pt x="7619" y="566419"/>
                  </a:lnTo>
                  <a:lnTo>
                    <a:pt x="7619" y="561339"/>
                  </a:lnTo>
                  <a:close/>
                </a:path>
                <a:path w="7619" h="858520">
                  <a:moveTo>
                    <a:pt x="7619" y="554989"/>
                  </a:moveTo>
                  <a:lnTo>
                    <a:pt x="0" y="554989"/>
                  </a:lnTo>
                  <a:lnTo>
                    <a:pt x="0" y="560069"/>
                  </a:lnTo>
                  <a:lnTo>
                    <a:pt x="7619" y="560069"/>
                  </a:lnTo>
                  <a:lnTo>
                    <a:pt x="7619" y="554989"/>
                  </a:lnTo>
                  <a:close/>
                </a:path>
                <a:path w="7619" h="858520">
                  <a:moveTo>
                    <a:pt x="7619" y="548639"/>
                  </a:moveTo>
                  <a:lnTo>
                    <a:pt x="0" y="548639"/>
                  </a:lnTo>
                  <a:lnTo>
                    <a:pt x="0" y="553719"/>
                  </a:lnTo>
                  <a:lnTo>
                    <a:pt x="7619" y="553719"/>
                  </a:lnTo>
                  <a:lnTo>
                    <a:pt x="7619" y="548639"/>
                  </a:lnTo>
                  <a:close/>
                </a:path>
                <a:path w="7619" h="858520">
                  <a:moveTo>
                    <a:pt x="7619" y="542289"/>
                  </a:moveTo>
                  <a:lnTo>
                    <a:pt x="0" y="542289"/>
                  </a:lnTo>
                  <a:lnTo>
                    <a:pt x="0" y="547369"/>
                  </a:lnTo>
                  <a:lnTo>
                    <a:pt x="7619" y="547369"/>
                  </a:lnTo>
                  <a:lnTo>
                    <a:pt x="7619" y="542289"/>
                  </a:lnTo>
                  <a:close/>
                </a:path>
                <a:path w="7619" h="858520">
                  <a:moveTo>
                    <a:pt x="7619" y="535939"/>
                  </a:moveTo>
                  <a:lnTo>
                    <a:pt x="0" y="535939"/>
                  </a:lnTo>
                  <a:lnTo>
                    <a:pt x="0" y="541019"/>
                  </a:lnTo>
                  <a:lnTo>
                    <a:pt x="7619" y="541019"/>
                  </a:lnTo>
                  <a:lnTo>
                    <a:pt x="7619" y="535939"/>
                  </a:lnTo>
                  <a:close/>
                </a:path>
                <a:path w="7619" h="858520">
                  <a:moveTo>
                    <a:pt x="7619" y="529589"/>
                  </a:moveTo>
                  <a:lnTo>
                    <a:pt x="0" y="529589"/>
                  </a:lnTo>
                  <a:lnTo>
                    <a:pt x="0" y="534669"/>
                  </a:lnTo>
                  <a:lnTo>
                    <a:pt x="7619" y="534669"/>
                  </a:lnTo>
                  <a:lnTo>
                    <a:pt x="7619" y="529589"/>
                  </a:lnTo>
                  <a:close/>
                </a:path>
                <a:path w="7619" h="858520">
                  <a:moveTo>
                    <a:pt x="7619" y="523239"/>
                  </a:moveTo>
                  <a:lnTo>
                    <a:pt x="0" y="523239"/>
                  </a:lnTo>
                  <a:lnTo>
                    <a:pt x="0" y="528319"/>
                  </a:lnTo>
                  <a:lnTo>
                    <a:pt x="7619" y="528319"/>
                  </a:lnTo>
                  <a:lnTo>
                    <a:pt x="7619" y="523239"/>
                  </a:lnTo>
                  <a:close/>
                </a:path>
                <a:path w="7619" h="858520">
                  <a:moveTo>
                    <a:pt x="7619" y="516889"/>
                  </a:moveTo>
                  <a:lnTo>
                    <a:pt x="0" y="516889"/>
                  </a:lnTo>
                  <a:lnTo>
                    <a:pt x="0" y="521969"/>
                  </a:lnTo>
                  <a:lnTo>
                    <a:pt x="7619" y="521969"/>
                  </a:lnTo>
                  <a:lnTo>
                    <a:pt x="7619" y="516889"/>
                  </a:lnTo>
                  <a:close/>
                </a:path>
                <a:path w="7619" h="858520">
                  <a:moveTo>
                    <a:pt x="7619" y="510539"/>
                  </a:moveTo>
                  <a:lnTo>
                    <a:pt x="0" y="510539"/>
                  </a:lnTo>
                  <a:lnTo>
                    <a:pt x="0" y="515619"/>
                  </a:lnTo>
                  <a:lnTo>
                    <a:pt x="7619" y="515619"/>
                  </a:lnTo>
                  <a:lnTo>
                    <a:pt x="7619" y="510539"/>
                  </a:lnTo>
                  <a:close/>
                </a:path>
                <a:path w="7619" h="858520">
                  <a:moveTo>
                    <a:pt x="7619" y="504189"/>
                  </a:moveTo>
                  <a:lnTo>
                    <a:pt x="0" y="504189"/>
                  </a:lnTo>
                  <a:lnTo>
                    <a:pt x="0" y="509269"/>
                  </a:lnTo>
                  <a:lnTo>
                    <a:pt x="7619" y="509269"/>
                  </a:lnTo>
                  <a:lnTo>
                    <a:pt x="7619" y="504189"/>
                  </a:lnTo>
                  <a:close/>
                </a:path>
                <a:path w="7619" h="858520">
                  <a:moveTo>
                    <a:pt x="7619" y="497839"/>
                  </a:moveTo>
                  <a:lnTo>
                    <a:pt x="0" y="497839"/>
                  </a:lnTo>
                  <a:lnTo>
                    <a:pt x="0" y="502919"/>
                  </a:lnTo>
                  <a:lnTo>
                    <a:pt x="7619" y="502919"/>
                  </a:lnTo>
                  <a:lnTo>
                    <a:pt x="7619" y="497839"/>
                  </a:lnTo>
                  <a:close/>
                </a:path>
                <a:path w="7619" h="858520">
                  <a:moveTo>
                    <a:pt x="7619" y="491489"/>
                  </a:moveTo>
                  <a:lnTo>
                    <a:pt x="0" y="491489"/>
                  </a:lnTo>
                  <a:lnTo>
                    <a:pt x="0" y="496569"/>
                  </a:lnTo>
                  <a:lnTo>
                    <a:pt x="7619" y="496569"/>
                  </a:lnTo>
                  <a:lnTo>
                    <a:pt x="7619" y="491489"/>
                  </a:lnTo>
                  <a:close/>
                </a:path>
                <a:path w="7619" h="858520">
                  <a:moveTo>
                    <a:pt x="7619" y="485139"/>
                  </a:moveTo>
                  <a:lnTo>
                    <a:pt x="0" y="485139"/>
                  </a:lnTo>
                  <a:lnTo>
                    <a:pt x="0" y="490219"/>
                  </a:lnTo>
                  <a:lnTo>
                    <a:pt x="7619" y="490219"/>
                  </a:lnTo>
                  <a:lnTo>
                    <a:pt x="7619" y="485139"/>
                  </a:lnTo>
                  <a:close/>
                </a:path>
                <a:path w="7619" h="858520">
                  <a:moveTo>
                    <a:pt x="7619" y="478789"/>
                  </a:moveTo>
                  <a:lnTo>
                    <a:pt x="0" y="478789"/>
                  </a:lnTo>
                  <a:lnTo>
                    <a:pt x="0" y="483869"/>
                  </a:lnTo>
                  <a:lnTo>
                    <a:pt x="7619" y="483869"/>
                  </a:lnTo>
                  <a:lnTo>
                    <a:pt x="7619" y="478789"/>
                  </a:lnTo>
                  <a:close/>
                </a:path>
                <a:path w="7619" h="858520">
                  <a:moveTo>
                    <a:pt x="7619" y="472439"/>
                  </a:moveTo>
                  <a:lnTo>
                    <a:pt x="0" y="472439"/>
                  </a:lnTo>
                  <a:lnTo>
                    <a:pt x="0" y="477519"/>
                  </a:lnTo>
                  <a:lnTo>
                    <a:pt x="7619" y="477519"/>
                  </a:lnTo>
                  <a:lnTo>
                    <a:pt x="7619" y="472439"/>
                  </a:lnTo>
                  <a:close/>
                </a:path>
                <a:path w="7619" h="858520">
                  <a:moveTo>
                    <a:pt x="7619" y="466089"/>
                  </a:moveTo>
                  <a:lnTo>
                    <a:pt x="0" y="466089"/>
                  </a:lnTo>
                  <a:lnTo>
                    <a:pt x="0" y="471169"/>
                  </a:lnTo>
                  <a:lnTo>
                    <a:pt x="7619" y="471169"/>
                  </a:lnTo>
                  <a:lnTo>
                    <a:pt x="7619" y="466089"/>
                  </a:lnTo>
                  <a:close/>
                </a:path>
                <a:path w="7619" h="858520">
                  <a:moveTo>
                    <a:pt x="7619" y="459739"/>
                  </a:moveTo>
                  <a:lnTo>
                    <a:pt x="0" y="459739"/>
                  </a:lnTo>
                  <a:lnTo>
                    <a:pt x="0" y="464819"/>
                  </a:lnTo>
                  <a:lnTo>
                    <a:pt x="7619" y="464819"/>
                  </a:lnTo>
                  <a:lnTo>
                    <a:pt x="7619" y="459739"/>
                  </a:lnTo>
                  <a:close/>
                </a:path>
                <a:path w="7619" h="858520">
                  <a:moveTo>
                    <a:pt x="7619" y="453389"/>
                  </a:moveTo>
                  <a:lnTo>
                    <a:pt x="0" y="453389"/>
                  </a:lnTo>
                  <a:lnTo>
                    <a:pt x="0" y="458469"/>
                  </a:lnTo>
                  <a:lnTo>
                    <a:pt x="7619" y="458469"/>
                  </a:lnTo>
                  <a:lnTo>
                    <a:pt x="7619" y="453389"/>
                  </a:lnTo>
                  <a:close/>
                </a:path>
                <a:path w="7619" h="858520">
                  <a:moveTo>
                    <a:pt x="7619" y="448309"/>
                  </a:moveTo>
                  <a:lnTo>
                    <a:pt x="0" y="448309"/>
                  </a:lnTo>
                  <a:lnTo>
                    <a:pt x="0" y="452119"/>
                  </a:lnTo>
                  <a:lnTo>
                    <a:pt x="7619" y="452119"/>
                  </a:lnTo>
                  <a:lnTo>
                    <a:pt x="7619" y="448309"/>
                  </a:lnTo>
                  <a:close/>
                </a:path>
                <a:path w="7619" h="858520">
                  <a:moveTo>
                    <a:pt x="3809" y="857249"/>
                  </a:moveTo>
                  <a:lnTo>
                    <a:pt x="2540" y="857249"/>
                  </a:lnTo>
                  <a:lnTo>
                    <a:pt x="2540" y="858519"/>
                  </a:lnTo>
                  <a:lnTo>
                    <a:pt x="3809" y="858519"/>
                  </a:lnTo>
                  <a:lnTo>
                    <a:pt x="3809" y="857249"/>
                  </a:lnTo>
                  <a:close/>
                </a:path>
                <a:path w="7619" h="858520">
                  <a:moveTo>
                    <a:pt x="7619" y="853439"/>
                  </a:moveTo>
                  <a:lnTo>
                    <a:pt x="0" y="853439"/>
                  </a:lnTo>
                  <a:lnTo>
                    <a:pt x="0" y="857249"/>
                  </a:lnTo>
                  <a:lnTo>
                    <a:pt x="5079" y="857249"/>
                  </a:lnTo>
                  <a:lnTo>
                    <a:pt x="5079" y="854709"/>
                  </a:lnTo>
                  <a:lnTo>
                    <a:pt x="7619" y="854709"/>
                  </a:lnTo>
                  <a:lnTo>
                    <a:pt x="7619" y="853439"/>
                  </a:lnTo>
                  <a:close/>
                </a:path>
                <a:path w="7619" h="858520">
                  <a:moveTo>
                    <a:pt x="7619" y="847089"/>
                  </a:moveTo>
                  <a:lnTo>
                    <a:pt x="0" y="847089"/>
                  </a:lnTo>
                  <a:lnTo>
                    <a:pt x="0" y="852169"/>
                  </a:lnTo>
                  <a:lnTo>
                    <a:pt x="7619" y="852169"/>
                  </a:lnTo>
                  <a:lnTo>
                    <a:pt x="7619" y="847089"/>
                  </a:lnTo>
                  <a:close/>
                </a:path>
                <a:path w="7619" h="858520">
                  <a:moveTo>
                    <a:pt x="7619" y="840739"/>
                  </a:moveTo>
                  <a:lnTo>
                    <a:pt x="0" y="840739"/>
                  </a:lnTo>
                  <a:lnTo>
                    <a:pt x="0" y="845819"/>
                  </a:lnTo>
                  <a:lnTo>
                    <a:pt x="7619" y="845819"/>
                  </a:lnTo>
                  <a:lnTo>
                    <a:pt x="7619" y="840739"/>
                  </a:lnTo>
                  <a:close/>
                </a:path>
                <a:path w="7619" h="858520">
                  <a:moveTo>
                    <a:pt x="7619" y="834389"/>
                  </a:moveTo>
                  <a:lnTo>
                    <a:pt x="0" y="834389"/>
                  </a:lnTo>
                  <a:lnTo>
                    <a:pt x="0" y="839469"/>
                  </a:lnTo>
                  <a:lnTo>
                    <a:pt x="7619" y="839469"/>
                  </a:lnTo>
                  <a:lnTo>
                    <a:pt x="7619" y="834389"/>
                  </a:lnTo>
                  <a:close/>
                </a:path>
                <a:path w="7619" h="858520">
                  <a:moveTo>
                    <a:pt x="7619" y="828039"/>
                  </a:moveTo>
                  <a:lnTo>
                    <a:pt x="0" y="828039"/>
                  </a:lnTo>
                  <a:lnTo>
                    <a:pt x="0" y="833119"/>
                  </a:lnTo>
                  <a:lnTo>
                    <a:pt x="7619" y="833119"/>
                  </a:lnTo>
                  <a:lnTo>
                    <a:pt x="7619" y="828039"/>
                  </a:lnTo>
                  <a:close/>
                </a:path>
                <a:path w="7619" h="858520">
                  <a:moveTo>
                    <a:pt x="7619" y="821689"/>
                  </a:moveTo>
                  <a:lnTo>
                    <a:pt x="0" y="821689"/>
                  </a:lnTo>
                  <a:lnTo>
                    <a:pt x="0" y="826769"/>
                  </a:lnTo>
                  <a:lnTo>
                    <a:pt x="7619" y="826769"/>
                  </a:lnTo>
                  <a:lnTo>
                    <a:pt x="7619" y="821689"/>
                  </a:lnTo>
                  <a:close/>
                </a:path>
                <a:path w="7619" h="858520">
                  <a:moveTo>
                    <a:pt x="7619" y="815339"/>
                  </a:moveTo>
                  <a:lnTo>
                    <a:pt x="0" y="815339"/>
                  </a:lnTo>
                  <a:lnTo>
                    <a:pt x="0" y="820419"/>
                  </a:lnTo>
                  <a:lnTo>
                    <a:pt x="7619" y="820419"/>
                  </a:lnTo>
                  <a:lnTo>
                    <a:pt x="7619" y="815339"/>
                  </a:lnTo>
                  <a:close/>
                </a:path>
                <a:path w="7619" h="858520">
                  <a:moveTo>
                    <a:pt x="7619" y="808989"/>
                  </a:moveTo>
                  <a:lnTo>
                    <a:pt x="0" y="808989"/>
                  </a:lnTo>
                  <a:lnTo>
                    <a:pt x="0" y="814069"/>
                  </a:lnTo>
                  <a:lnTo>
                    <a:pt x="7619" y="814069"/>
                  </a:lnTo>
                  <a:lnTo>
                    <a:pt x="7619" y="808989"/>
                  </a:lnTo>
                  <a:close/>
                </a:path>
                <a:path w="7619" h="858520">
                  <a:moveTo>
                    <a:pt x="7619" y="802639"/>
                  </a:moveTo>
                  <a:lnTo>
                    <a:pt x="0" y="802639"/>
                  </a:lnTo>
                  <a:lnTo>
                    <a:pt x="0" y="807719"/>
                  </a:lnTo>
                  <a:lnTo>
                    <a:pt x="7619" y="807719"/>
                  </a:lnTo>
                  <a:lnTo>
                    <a:pt x="7619" y="802639"/>
                  </a:lnTo>
                  <a:close/>
                </a:path>
                <a:path w="7619" h="858520">
                  <a:moveTo>
                    <a:pt x="7619" y="796289"/>
                  </a:moveTo>
                  <a:lnTo>
                    <a:pt x="0" y="796289"/>
                  </a:lnTo>
                  <a:lnTo>
                    <a:pt x="0" y="801369"/>
                  </a:lnTo>
                  <a:lnTo>
                    <a:pt x="7619" y="801369"/>
                  </a:lnTo>
                  <a:lnTo>
                    <a:pt x="7619" y="796289"/>
                  </a:lnTo>
                  <a:close/>
                </a:path>
                <a:path w="7619" h="858520">
                  <a:moveTo>
                    <a:pt x="7619" y="789939"/>
                  </a:moveTo>
                  <a:lnTo>
                    <a:pt x="0" y="789939"/>
                  </a:lnTo>
                  <a:lnTo>
                    <a:pt x="0" y="795019"/>
                  </a:lnTo>
                  <a:lnTo>
                    <a:pt x="7619" y="795019"/>
                  </a:lnTo>
                  <a:lnTo>
                    <a:pt x="7619" y="789939"/>
                  </a:lnTo>
                  <a:close/>
                </a:path>
                <a:path w="7619" h="858520">
                  <a:moveTo>
                    <a:pt x="7619" y="783589"/>
                  </a:moveTo>
                  <a:lnTo>
                    <a:pt x="0" y="783589"/>
                  </a:lnTo>
                  <a:lnTo>
                    <a:pt x="0" y="788669"/>
                  </a:lnTo>
                  <a:lnTo>
                    <a:pt x="7619" y="788669"/>
                  </a:lnTo>
                  <a:lnTo>
                    <a:pt x="7619" y="783589"/>
                  </a:lnTo>
                  <a:close/>
                </a:path>
                <a:path w="7619" h="858520">
                  <a:moveTo>
                    <a:pt x="7619" y="777239"/>
                  </a:moveTo>
                  <a:lnTo>
                    <a:pt x="0" y="777239"/>
                  </a:lnTo>
                  <a:lnTo>
                    <a:pt x="0" y="782319"/>
                  </a:lnTo>
                  <a:lnTo>
                    <a:pt x="7619" y="782319"/>
                  </a:lnTo>
                  <a:lnTo>
                    <a:pt x="7619" y="777239"/>
                  </a:lnTo>
                  <a:close/>
                </a:path>
                <a:path w="7619" h="858520">
                  <a:moveTo>
                    <a:pt x="7619" y="770889"/>
                  </a:moveTo>
                  <a:lnTo>
                    <a:pt x="0" y="770889"/>
                  </a:lnTo>
                  <a:lnTo>
                    <a:pt x="0" y="775969"/>
                  </a:lnTo>
                  <a:lnTo>
                    <a:pt x="7619" y="775969"/>
                  </a:lnTo>
                  <a:lnTo>
                    <a:pt x="7619" y="770889"/>
                  </a:lnTo>
                  <a:close/>
                </a:path>
                <a:path w="7619" h="858520">
                  <a:moveTo>
                    <a:pt x="7619" y="764539"/>
                  </a:moveTo>
                  <a:lnTo>
                    <a:pt x="0" y="764539"/>
                  </a:lnTo>
                  <a:lnTo>
                    <a:pt x="0" y="769619"/>
                  </a:lnTo>
                  <a:lnTo>
                    <a:pt x="7619" y="769619"/>
                  </a:lnTo>
                  <a:lnTo>
                    <a:pt x="7619" y="764539"/>
                  </a:lnTo>
                  <a:close/>
                </a:path>
                <a:path w="7619" h="858520">
                  <a:moveTo>
                    <a:pt x="7619" y="758189"/>
                  </a:moveTo>
                  <a:lnTo>
                    <a:pt x="0" y="758189"/>
                  </a:lnTo>
                  <a:lnTo>
                    <a:pt x="0" y="763269"/>
                  </a:lnTo>
                  <a:lnTo>
                    <a:pt x="7619" y="763269"/>
                  </a:lnTo>
                  <a:lnTo>
                    <a:pt x="7619" y="758189"/>
                  </a:lnTo>
                  <a:close/>
                </a:path>
                <a:path w="7619" h="858520">
                  <a:moveTo>
                    <a:pt x="7619" y="751839"/>
                  </a:moveTo>
                  <a:lnTo>
                    <a:pt x="0" y="751839"/>
                  </a:lnTo>
                  <a:lnTo>
                    <a:pt x="0" y="756919"/>
                  </a:lnTo>
                  <a:lnTo>
                    <a:pt x="7619" y="756919"/>
                  </a:lnTo>
                  <a:lnTo>
                    <a:pt x="7619" y="751839"/>
                  </a:lnTo>
                  <a:close/>
                </a:path>
                <a:path w="7619" h="858520">
                  <a:moveTo>
                    <a:pt x="7619" y="745489"/>
                  </a:moveTo>
                  <a:lnTo>
                    <a:pt x="0" y="745489"/>
                  </a:lnTo>
                  <a:lnTo>
                    <a:pt x="0" y="750569"/>
                  </a:lnTo>
                  <a:lnTo>
                    <a:pt x="7619" y="750569"/>
                  </a:lnTo>
                  <a:lnTo>
                    <a:pt x="7619" y="745489"/>
                  </a:lnTo>
                  <a:close/>
                </a:path>
                <a:path w="7619" h="858520">
                  <a:moveTo>
                    <a:pt x="7619" y="739139"/>
                  </a:moveTo>
                  <a:lnTo>
                    <a:pt x="0" y="739139"/>
                  </a:lnTo>
                  <a:lnTo>
                    <a:pt x="0" y="744219"/>
                  </a:lnTo>
                  <a:lnTo>
                    <a:pt x="7619" y="744219"/>
                  </a:lnTo>
                  <a:lnTo>
                    <a:pt x="7619" y="739139"/>
                  </a:lnTo>
                  <a:close/>
                </a:path>
                <a:path w="7619" h="858520">
                  <a:moveTo>
                    <a:pt x="7619" y="732789"/>
                  </a:moveTo>
                  <a:lnTo>
                    <a:pt x="0" y="732789"/>
                  </a:lnTo>
                  <a:lnTo>
                    <a:pt x="0" y="737869"/>
                  </a:lnTo>
                  <a:lnTo>
                    <a:pt x="7619" y="737869"/>
                  </a:lnTo>
                  <a:lnTo>
                    <a:pt x="7619" y="732789"/>
                  </a:lnTo>
                  <a:close/>
                </a:path>
                <a:path w="7619" h="858520">
                  <a:moveTo>
                    <a:pt x="7619" y="726439"/>
                  </a:moveTo>
                  <a:lnTo>
                    <a:pt x="0" y="726439"/>
                  </a:lnTo>
                  <a:lnTo>
                    <a:pt x="0" y="731519"/>
                  </a:lnTo>
                  <a:lnTo>
                    <a:pt x="7619" y="731519"/>
                  </a:lnTo>
                  <a:lnTo>
                    <a:pt x="7619" y="726439"/>
                  </a:lnTo>
                  <a:close/>
                </a:path>
                <a:path w="7619" h="858520">
                  <a:moveTo>
                    <a:pt x="7619" y="720089"/>
                  </a:moveTo>
                  <a:lnTo>
                    <a:pt x="0" y="720089"/>
                  </a:lnTo>
                  <a:lnTo>
                    <a:pt x="0" y="725169"/>
                  </a:lnTo>
                  <a:lnTo>
                    <a:pt x="7619" y="725169"/>
                  </a:lnTo>
                  <a:lnTo>
                    <a:pt x="7619" y="720089"/>
                  </a:lnTo>
                  <a:close/>
                </a:path>
                <a:path w="7619" h="858520">
                  <a:moveTo>
                    <a:pt x="7619" y="713739"/>
                  </a:moveTo>
                  <a:lnTo>
                    <a:pt x="0" y="713739"/>
                  </a:lnTo>
                  <a:lnTo>
                    <a:pt x="0" y="718819"/>
                  </a:lnTo>
                  <a:lnTo>
                    <a:pt x="7619" y="718819"/>
                  </a:lnTo>
                  <a:lnTo>
                    <a:pt x="7619" y="713739"/>
                  </a:lnTo>
                  <a:close/>
                </a:path>
                <a:path w="7619" h="858520">
                  <a:moveTo>
                    <a:pt x="7619" y="707389"/>
                  </a:moveTo>
                  <a:lnTo>
                    <a:pt x="0" y="707389"/>
                  </a:lnTo>
                  <a:lnTo>
                    <a:pt x="0" y="712469"/>
                  </a:lnTo>
                  <a:lnTo>
                    <a:pt x="7619" y="712469"/>
                  </a:lnTo>
                  <a:lnTo>
                    <a:pt x="7619" y="707389"/>
                  </a:lnTo>
                  <a:close/>
                </a:path>
                <a:path w="7619" h="858520">
                  <a:moveTo>
                    <a:pt x="7619" y="701039"/>
                  </a:moveTo>
                  <a:lnTo>
                    <a:pt x="0" y="701039"/>
                  </a:lnTo>
                  <a:lnTo>
                    <a:pt x="0" y="706119"/>
                  </a:lnTo>
                  <a:lnTo>
                    <a:pt x="7619" y="706119"/>
                  </a:lnTo>
                  <a:lnTo>
                    <a:pt x="7619" y="701039"/>
                  </a:lnTo>
                  <a:close/>
                </a:path>
                <a:path w="7619" h="858520">
                  <a:moveTo>
                    <a:pt x="7619" y="694689"/>
                  </a:moveTo>
                  <a:lnTo>
                    <a:pt x="0" y="694689"/>
                  </a:lnTo>
                  <a:lnTo>
                    <a:pt x="0" y="699769"/>
                  </a:lnTo>
                  <a:lnTo>
                    <a:pt x="7619" y="699769"/>
                  </a:lnTo>
                  <a:lnTo>
                    <a:pt x="7619" y="694689"/>
                  </a:lnTo>
                  <a:close/>
                </a:path>
                <a:path w="7619" h="858520">
                  <a:moveTo>
                    <a:pt x="7619" y="688339"/>
                  </a:moveTo>
                  <a:lnTo>
                    <a:pt x="0" y="688339"/>
                  </a:lnTo>
                  <a:lnTo>
                    <a:pt x="0" y="693419"/>
                  </a:lnTo>
                  <a:lnTo>
                    <a:pt x="7619" y="693419"/>
                  </a:lnTo>
                  <a:lnTo>
                    <a:pt x="7619" y="688339"/>
                  </a:lnTo>
                  <a:close/>
                </a:path>
                <a:path w="7619" h="858520">
                  <a:moveTo>
                    <a:pt x="7619" y="681989"/>
                  </a:moveTo>
                  <a:lnTo>
                    <a:pt x="0" y="681989"/>
                  </a:lnTo>
                  <a:lnTo>
                    <a:pt x="0" y="687069"/>
                  </a:lnTo>
                  <a:lnTo>
                    <a:pt x="7619" y="687069"/>
                  </a:lnTo>
                  <a:lnTo>
                    <a:pt x="7619" y="681989"/>
                  </a:lnTo>
                  <a:close/>
                </a:path>
                <a:path w="7619" h="858520">
                  <a:moveTo>
                    <a:pt x="7619" y="675639"/>
                  </a:moveTo>
                  <a:lnTo>
                    <a:pt x="0" y="675639"/>
                  </a:lnTo>
                  <a:lnTo>
                    <a:pt x="0" y="680719"/>
                  </a:lnTo>
                  <a:lnTo>
                    <a:pt x="7619" y="680719"/>
                  </a:lnTo>
                  <a:lnTo>
                    <a:pt x="7619" y="675639"/>
                  </a:lnTo>
                  <a:close/>
                </a:path>
                <a:path w="7619" h="858520">
                  <a:moveTo>
                    <a:pt x="7619" y="669289"/>
                  </a:moveTo>
                  <a:lnTo>
                    <a:pt x="0" y="669289"/>
                  </a:lnTo>
                  <a:lnTo>
                    <a:pt x="0" y="674369"/>
                  </a:lnTo>
                  <a:lnTo>
                    <a:pt x="7619" y="674369"/>
                  </a:lnTo>
                  <a:lnTo>
                    <a:pt x="7619" y="669289"/>
                  </a:lnTo>
                  <a:close/>
                </a:path>
                <a:path w="7619" h="858520">
                  <a:moveTo>
                    <a:pt x="7619" y="661669"/>
                  </a:moveTo>
                  <a:lnTo>
                    <a:pt x="0" y="661669"/>
                  </a:lnTo>
                  <a:lnTo>
                    <a:pt x="0" y="668019"/>
                  </a:lnTo>
                  <a:lnTo>
                    <a:pt x="7619" y="668019"/>
                  </a:lnTo>
                  <a:lnTo>
                    <a:pt x="7619" y="661669"/>
                  </a:lnTo>
                  <a:close/>
                </a:path>
                <a:path w="7619" h="858520">
                  <a:moveTo>
                    <a:pt x="7619" y="656589"/>
                  </a:moveTo>
                  <a:lnTo>
                    <a:pt x="0" y="656589"/>
                  </a:lnTo>
                  <a:lnTo>
                    <a:pt x="0" y="660399"/>
                  </a:lnTo>
                  <a:lnTo>
                    <a:pt x="7619" y="660399"/>
                  </a:lnTo>
                  <a:lnTo>
                    <a:pt x="7619" y="656589"/>
                  </a:lnTo>
                  <a:close/>
                </a:path>
                <a:path w="7619" h="858520">
                  <a:moveTo>
                    <a:pt x="7619" y="648969"/>
                  </a:moveTo>
                  <a:lnTo>
                    <a:pt x="0" y="648969"/>
                  </a:lnTo>
                  <a:lnTo>
                    <a:pt x="0" y="655319"/>
                  </a:lnTo>
                  <a:lnTo>
                    <a:pt x="7619" y="655319"/>
                  </a:lnTo>
                  <a:lnTo>
                    <a:pt x="7619" y="648969"/>
                  </a:lnTo>
                  <a:close/>
                </a:path>
                <a:path w="7619" h="858520">
                  <a:moveTo>
                    <a:pt x="7619" y="643889"/>
                  </a:moveTo>
                  <a:lnTo>
                    <a:pt x="0" y="643889"/>
                  </a:lnTo>
                  <a:lnTo>
                    <a:pt x="0" y="647699"/>
                  </a:lnTo>
                  <a:lnTo>
                    <a:pt x="7619" y="647699"/>
                  </a:lnTo>
                  <a:lnTo>
                    <a:pt x="7619" y="643889"/>
                  </a:lnTo>
                  <a:close/>
                </a:path>
                <a:path w="7619" h="858520">
                  <a:moveTo>
                    <a:pt x="7619" y="623569"/>
                  </a:moveTo>
                  <a:lnTo>
                    <a:pt x="0" y="623569"/>
                  </a:lnTo>
                  <a:lnTo>
                    <a:pt x="0" y="642619"/>
                  </a:lnTo>
                  <a:lnTo>
                    <a:pt x="7619" y="642619"/>
                  </a:lnTo>
                  <a:lnTo>
                    <a:pt x="7619" y="623569"/>
                  </a:lnTo>
                  <a:close/>
                </a:path>
                <a:path w="7619" h="858520">
                  <a:moveTo>
                    <a:pt x="7619" y="618489"/>
                  </a:moveTo>
                  <a:lnTo>
                    <a:pt x="0" y="618489"/>
                  </a:lnTo>
                  <a:lnTo>
                    <a:pt x="0" y="622299"/>
                  </a:lnTo>
                  <a:lnTo>
                    <a:pt x="7619" y="622299"/>
                  </a:lnTo>
                  <a:lnTo>
                    <a:pt x="7619" y="618489"/>
                  </a:lnTo>
                  <a:close/>
                </a:path>
                <a:path w="7619" h="858520">
                  <a:moveTo>
                    <a:pt x="7619" y="612139"/>
                  </a:moveTo>
                  <a:lnTo>
                    <a:pt x="0" y="612139"/>
                  </a:lnTo>
                  <a:lnTo>
                    <a:pt x="0" y="617219"/>
                  </a:lnTo>
                  <a:lnTo>
                    <a:pt x="7619" y="617219"/>
                  </a:lnTo>
                  <a:lnTo>
                    <a:pt x="7619" y="612139"/>
                  </a:lnTo>
                  <a:close/>
                </a:path>
                <a:path w="7619" h="858520">
                  <a:moveTo>
                    <a:pt x="7619" y="608329"/>
                  </a:moveTo>
                  <a:lnTo>
                    <a:pt x="0" y="608329"/>
                  </a:lnTo>
                  <a:lnTo>
                    <a:pt x="0" y="610869"/>
                  </a:lnTo>
                  <a:lnTo>
                    <a:pt x="7619" y="610869"/>
                  </a:lnTo>
                  <a:lnTo>
                    <a:pt x="7619" y="608329"/>
                  </a:lnTo>
                  <a:close/>
                </a:path>
              </a:pathLst>
            </a:custGeom>
            <a:solidFill>
              <a:srgbClr val="7B00EE"/>
            </a:solidFill>
          </p:spPr>
          <p:txBody>
            <a:bodyPr bIns="0" lIns="0" rIns="0" rtlCol="0" tIns="0" wrap="square"/>
            <a:p/>
          </p:txBody>
        </p:sp>
        <p:sp>
          <p:nvSpPr>
            <p:cNvPr id="1050146" name="object 1449"/>
            <p:cNvSpPr/>
            <p:nvPr/>
          </p:nvSpPr>
          <p:spPr>
            <a:xfrm>
              <a:off x="1144269" y="5590539"/>
              <a:ext cx="7620" cy="869950"/>
            </a:xfrm>
            <a:custGeom>
              <a:avLst/>
              <a:ahLst/>
              <a:rect l="l" t="t" r="r" b="b"/>
              <a:pathLst>
                <a:path w="7619" h="869950">
                  <a:moveTo>
                    <a:pt x="1270" y="0"/>
                  </a:moveTo>
                  <a:lnTo>
                    <a:pt x="0" y="0"/>
                  </a:lnTo>
                  <a:lnTo>
                    <a:pt x="0" y="1270"/>
                  </a:lnTo>
                  <a:lnTo>
                    <a:pt x="1270" y="1270"/>
                  </a:lnTo>
                  <a:lnTo>
                    <a:pt x="1270" y="0"/>
                  </a:lnTo>
                  <a:close/>
                </a:path>
                <a:path w="7619" h="869950">
                  <a:moveTo>
                    <a:pt x="3810" y="1270"/>
                  </a:moveTo>
                  <a:lnTo>
                    <a:pt x="0" y="1270"/>
                  </a:lnTo>
                  <a:lnTo>
                    <a:pt x="0" y="5080"/>
                  </a:lnTo>
                  <a:lnTo>
                    <a:pt x="7620" y="5080"/>
                  </a:lnTo>
                  <a:lnTo>
                    <a:pt x="7620" y="3810"/>
                  </a:lnTo>
                  <a:lnTo>
                    <a:pt x="5080" y="3810"/>
                  </a:lnTo>
                  <a:lnTo>
                    <a:pt x="5080" y="2540"/>
                  </a:lnTo>
                  <a:lnTo>
                    <a:pt x="3810" y="2540"/>
                  </a:lnTo>
                  <a:lnTo>
                    <a:pt x="3810" y="1270"/>
                  </a:lnTo>
                  <a:close/>
                </a:path>
                <a:path w="7619" h="869950">
                  <a:moveTo>
                    <a:pt x="7620" y="5080"/>
                  </a:moveTo>
                  <a:lnTo>
                    <a:pt x="0" y="5080"/>
                  </a:lnTo>
                  <a:lnTo>
                    <a:pt x="0" y="7620"/>
                  </a:lnTo>
                  <a:lnTo>
                    <a:pt x="7620" y="7620"/>
                  </a:lnTo>
                  <a:lnTo>
                    <a:pt x="7620" y="5080"/>
                  </a:lnTo>
                  <a:close/>
                </a:path>
                <a:path w="7619" h="869950">
                  <a:moveTo>
                    <a:pt x="7620" y="7620"/>
                  </a:moveTo>
                  <a:lnTo>
                    <a:pt x="0" y="7620"/>
                  </a:lnTo>
                  <a:lnTo>
                    <a:pt x="0" y="11430"/>
                  </a:lnTo>
                  <a:lnTo>
                    <a:pt x="7620" y="11430"/>
                  </a:lnTo>
                  <a:lnTo>
                    <a:pt x="7620" y="7620"/>
                  </a:lnTo>
                  <a:close/>
                </a:path>
                <a:path w="7619" h="869950">
                  <a:moveTo>
                    <a:pt x="7620" y="11430"/>
                  </a:moveTo>
                  <a:lnTo>
                    <a:pt x="0" y="11430"/>
                  </a:lnTo>
                  <a:lnTo>
                    <a:pt x="0" y="13970"/>
                  </a:lnTo>
                  <a:lnTo>
                    <a:pt x="7620" y="13970"/>
                  </a:lnTo>
                  <a:lnTo>
                    <a:pt x="7620" y="11430"/>
                  </a:lnTo>
                  <a:close/>
                </a:path>
                <a:path w="7619" h="869950">
                  <a:moveTo>
                    <a:pt x="7620" y="13970"/>
                  </a:moveTo>
                  <a:lnTo>
                    <a:pt x="0" y="13970"/>
                  </a:lnTo>
                  <a:lnTo>
                    <a:pt x="0" y="24130"/>
                  </a:lnTo>
                  <a:lnTo>
                    <a:pt x="7620" y="24130"/>
                  </a:lnTo>
                  <a:lnTo>
                    <a:pt x="7620" y="13970"/>
                  </a:lnTo>
                  <a:close/>
                </a:path>
                <a:path w="7619" h="869950">
                  <a:moveTo>
                    <a:pt x="7620" y="24130"/>
                  </a:moveTo>
                  <a:lnTo>
                    <a:pt x="0" y="24130"/>
                  </a:lnTo>
                  <a:lnTo>
                    <a:pt x="0" y="26670"/>
                  </a:lnTo>
                  <a:lnTo>
                    <a:pt x="7620" y="26670"/>
                  </a:lnTo>
                  <a:lnTo>
                    <a:pt x="7620" y="24130"/>
                  </a:lnTo>
                  <a:close/>
                </a:path>
                <a:path w="7619" h="869950">
                  <a:moveTo>
                    <a:pt x="7620" y="26670"/>
                  </a:moveTo>
                  <a:lnTo>
                    <a:pt x="0" y="26670"/>
                  </a:lnTo>
                  <a:lnTo>
                    <a:pt x="0" y="30480"/>
                  </a:lnTo>
                  <a:lnTo>
                    <a:pt x="7620" y="30480"/>
                  </a:lnTo>
                  <a:lnTo>
                    <a:pt x="7620" y="26670"/>
                  </a:lnTo>
                  <a:close/>
                </a:path>
                <a:path w="7619" h="869950">
                  <a:moveTo>
                    <a:pt x="7620" y="30480"/>
                  </a:moveTo>
                  <a:lnTo>
                    <a:pt x="0" y="30480"/>
                  </a:lnTo>
                  <a:lnTo>
                    <a:pt x="0" y="33020"/>
                  </a:lnTo>
                  <a:lnTo>
                    <a:pt x="7620" y="33020"/>
                  </a:lnTo>
                  <a:lnTo>
                    <a:pt x="7620" y="30480"/>
                  </a:lnTo>
                  <a:close/>
                </a:path>
                <a:path w="7619" h="869950">
                  <a:moveTo>
                    <a:pt x="7620" y="33020"/>
                  </a:moveTo>
                  <a:lnTo>
                    <a:pt x="0" y="33020"/>
                  </a:lnTo>
                  <a:lnTo>
                    <a:pt x="0" y="36830"/>
                  </a:lnTo>
                  <a:lnTo>
                    <a:pt x="7620" y="36830"/>
                  </a:lnTo>
                  <a:lnTo>
                    <a:pt x="7620" y="33020"/>
                  </a:lnTo>
                  <a:close/>
                </a:path>
                <a:path w="7619" h="869950">
                  <a:moveTo>
                    <a:pt x="7620" y="36830"/>
                  </a:moveTo>
                  <a:lnTo>
                    <a:pt x="0" y="36830"/>
                  </a:lnTo>
                  <a:lnTo>
                    <a:pt x="0" y="43180"/>
                  </a:lnTo>
                  <a:lnTo>
                    <a:pt x="7620" y="43180"/>
                  </a:lnTo>
                  <a:lnTo>
                    <a:pt x="7620" y="36830"/>
                  </a:lnTo>
                  <a:close/>
                </a:path>
                <a:path w="7619" h="869950">
                  <a:moveTo>
                    <a:pt x="7620" y="43180"/>
                  </a:moveTo>
                  <a:lnTo>
                    <a:pt x="0" y="43180"/>
                  </a:lnTo>
                  <a:lnTo>
                    <a:pt x="0" y="45720"/>
                  </a:lnTo>
                  <a:lnTo>
                    <a:pt x="7620" y="45720"/>
                  </a:lnTo>
                  <a:lnTo>
                    <a:pt x="7620" y="43180"/>
                  </a:lnTo>
                  <a:close/>
                </a:path>
                <a:path w="7619" h="869950">
                  <a:moveTo>
                    <a:pt x="7620" y="45720"/>
                  </a:moveTo>
                  <a:lnTo>
                    <a:pt x="0" y="45720"/>
                  </a:lnTo>
                  <a:lnTo>
                    <a:pt x="0" y="49530"/>
                  </a:lnTo>
                  <a:lnTo>
                    <a:pt x="7620" y="49530"/>
                  </a:lnTo>
                  <a:lnTo>
                    <a:pt x="7620" y="45720"/>
                  </a:lnTo>
                  <a:close/>
                </a:path>
                <a:path w="7619" h="869950">
                  <a:moveTo>
                    <a:pt x="7620" y="49530"/>
                  </a:moveTo>
                  <a:lnTo>
                    <a:pt x="0" y="49530"/>
                  </a:lnTo>
                  <a:lnTo>
                    <a:pt x="0" y="52070"/>
                  </a:lnTo>
                  <a:lnTo>
                    <a:pt x="7620" y="52070"/>
                  </a:lnTo>
                  <a:lnTo>
                    <a:pt x="7620" y="49530"/>
                  </a:lnTo>
                  <a:close/>
                </a:path>
                <a:path w="7619" h="869950">
                  <a:moveTo>
                    <a:pt x="7620" y="52070"/>
                  </a:moveTo>
                  <a:lnTo>
                    <a:pt x="0" y="52070"/>
                  </a:lnTo>
                  <a:lnTo>
                    <a:pt x="0" y="55880"/>
                  </a:lnTo>
                  <a:lnTo>
                    <a:pt x="7620" y="55880"/>
                  </a:lnTo>
                  <a:lnTo>
                    <a:pt x="7620" y="52070"/>
                  </a:lnTo>
                  <a:close/>
                </a:path>
                <a:path w="7619" h="869950">
                  <a:moveTo>
                    <a:pt x="7620" y="55880"/>
                  </a:moveTo>
                  <a:lnTo>
                    <a:pt x="0" y="55880"/>
                  </a:lnTo>
                  <a:lnTo>
                    <a:pt x="0" y="62230"/>
                  </a:lnTo>
                  <a:lnTo>
                    <a:pt x="7620" y="62230"/>
                  </a:lnTo>
                  <a:lnTo>
                    <a:pt x="7620" y="55880"/>
                  </a:lnTo>
                  <a:close/>
                </a:path>
                <a:path w="7619" h="869950">
                  <a:moveTo>
                    <a:pt x="7620" y="62230"/>
                  </a:moveTo>
                  <a:lnTo>
                    <a:pt x="0" y="62230"/>
                  </a:lnTo>
                  <a:lnTo>
                    <a:pt x="0" y="71120"/>
                  </a:lnTo>
                  <a:lnTo>
                    <a:pt x="7620" y="71120"/>
                  </a:lnTo>
                  <a:lnTo>
                    <a:pt x="7620" y="62230"/>
                  </a:lnTo>
                  <a:close/>
                </a:path>
                <a:path w="7619" h="869950">
                  <a:moveTo>
                    <a:pt x="7620" y="71120"/>
                  </a:moveTo>
                  <a:lnTo>
                    <a:pt x="0" y="71120"/>
                  </a:lnTo>
                  <a:lnTo>
                    <a:pt x="0" y="77470"/>
                  </a:lnTo>
                  <a:lnTo>
                    <a:pt x="7620" y="77470"/>
                  </a:lnTo>
                  <a:lnTo>
                    <a:pt x="7620" y="71120"/>
                  </a:lnTo>
                  <a:close/>
                </a:path>
                <a:path w="7619" h="869950">
                  <a:moveTo>
                    <a:pt x="7620" y="77470"/>
                  </a:moveTo>
                  <a:lnTo>
                    <a:pt x="0" y="77470"/>
                  </a:lnTo>
                  <a:lnTo>
                    <a:pt x="0" y="83820"/>
                  </a:lnTo>
                  <a:lnTo>
                    <a:pt x="7620" y="83820"/>
                  </a:lnTo>
                  <a:lnTo>
                    <a:pt x="7620" y="77470"/>
                  </a:lnTo>
                  <a:close/>
                </a:path>
                <a:path w="7619" h="869950">
                  <a:moveTo>
                    <a:pt x="7620" y="83820"/>
                  </a:moveTo>
                  <a:lnTo>
                    <a:pt x="0" y="83820"/>
                  </a:lnTo>
                  <a:lnTo>
                    <a:pt x="0" y="90170"/>
                  </a:lnTo>
                  <a:lnTo>
                    <a:pt x="7620" y="90170"/>
                  </a:lnTo>
                  <a:lnTo>
                    <a:pt x="7620" y="83820"/>
                  </a:lnTo>
                  <a:close/>
                </a:path>
                <a:path w="7619" h="869950">
                  <a:moveTo>
                    <a:pt x="7620" y="90170"/>
                  </a:moveTo>
                  <a:lnTo>
                    <a:pt x="0" y="90170"/>
                  </a:lnTo>
                  <a:lnTo>
                    <a:pt x="0" y="93980"/>
                  </a:lnTo>
                  <a:lnTo>
                    <a:pt x="7620" y="93980"/>
                  </a:lnTo>
                  <a:lnTo>
                    <a:pt x="7620" y="90170"/>
                  </a:lnTo>
                  <a:close/>
                </a:path>
                <a:path w="7619" h="869950">
                  <a:moveTo>
                    <a:pt x="7620" y="93980"/>
                  </a:moveTo>
                  <a:lnTo>
                    <a:pt x="0" y="93980"/>
                  </a:lnTo>
                  <a:lnTo>
                    <a:pt x="0" y="113030"/>
                  </a:lnTo>
                  <a:lnTo>
                    <a:pt x="7620" y="113030"/>
                  </a:lnTo>
                  <a:lnTo>
                    <a:pt x="7620" y="93980"/>
                  </a:lnTo>
                  <a:close/>
                </a:path>
                <a:path w="7619" h="869950">
                  <a:moveTo>
                    <a:pt x="7620" y="113030"/>
                  </a:moveTo>
                  <a:lnTo>
                    <a:pt x="0" y="113030"/>
                  </a:lnTo>
                  <a:lnTo>
                    <a:pt x="0" y="115570"/>
                  </a:lnTo>
                  <a:lnTo>
                    <a:pt x="7620" y="115570"/>
                  </a:lnTo>
                  <a:lnTo>
                    <a:pt x="7620" y="113030"/>
                  </a:lnTo>
                  <a:close/>
                </a:path>
                <a:path w="7619" h="869950">
                  <a:moveTo>
                    <a:pt x="7620" y="115570"/>
                  </a:moveTo>
                  <a:lnTo>
                    <a:pt x="0" y="115570"/>
                  </a:lnTo>
                  <a:lnTo>
                    <a:pt x="0" y="119380"/>
                  </a:lnTo>
                  <a:lnTo>
                    <a:pt x="7620" y="119380"/>
                  </a:lnTo>
                  <a:lnTo>
                    <a:pt x="7620" y="115570"/>
                  </a:lnTo>
                  <a:close/>
                </a:path>
                <a:path w="7619" h="869950">
                  <a:moveTo>
                    <a:pt x="7620" y="119380"/>
                  </a:moveTo>
                  <a:lnTo>
                    <a:pt x="0" y="119380"/>
                  </a:lnTo>
                  <a:lnTo>
                    <a:pt x="0" y="125730"/>
                  </a:lnTo>
                  <a:lnTo>
                    <a:pt x="7620" y="125730"/>
                  </a:lnTo>
                  <a:lnTo>
                    <a:pt x="7620" y="119380"/>
                  </a:lnTo>
                  <a:close/>
                </a:path>
                <a:path w="7619" h="869950">
                  <a:moveTo>
                    <a:pt x="7620" y="125730"/>
                  </a:moveTo>
                  <a:lnTo>
                    <a:pt x="0" y="125730"/>
                  </a:lnTo>
                  <a:lnTo>
                    <a:pt x="0" y="132080"/>
                  </a:lnTo>
                  <a:lnTo>
                    <a:pt x="7620" y="132080"/>
                  </a:lnTo>
                  <a:lnTo>
                    <a:pt x="7620" y="125730"/>
                  </a:lnTo>
                  <a:close/>
                </a:path>
                <a:path w="7619" h="869950">
                  <a:moveTo>
                    <a:pt x="7620" y="132080"/>
                  </a:moveTo>
                  <a:lnTo>
                    <a:pt x="0" y="132080"/>
                  </a:lnTo>
                  <a:lnTo>
                    <a:pt x="0" y="138430"/>
                  </a:lnTo>
                  <a:lnTo>
                    <a:pt x="7620" y="138430"/>
                  </a:lnTo>
                  <a:lnTo>
                    <a:pt x="7620" y="132080"/>
                  </a:lnTo>
                  <a:close/>
                </a:path>
                <a:path w="7619" h="869950">
                  <a:moveTo>
                    <a:pt x="7620" y="138430"/>
                  </a:moveTo>
                  <a:lnTo>
                    <a:pt x="0" y="138430"/>
                  </a:lnTo>
                  <a:lnTo>
                    <a:pt x="0" y="140970"/>
                  </a:lnTo>
                  <a:lnTo>
                    <a:pt x="7620" y="140970"/>
                  </a:lnTo>
                  <a:lnTo>
                    <a:pt x="7620" y="138430"/>
                  </a:lnTo>
                  <a:close/>
                </a:path>
                <a:path w="7619" h="869950">
                  <a:moveTo>
                    <a:pt x="7620" y="140970"/>
                  </a:moveTo>
                  <a:lnTo>
                    <a:pt x="0" y="140970"/>
                  </a:lnTo>
                  <a:lnTo>
                    <a:pt x="0" y="144780"/>
                  </a:lnTo>
                  <a:lnTo>
                    <a:pt x="7620" y="144780"/>
                  </a:lnTo>
                  <a:lnTo>
                    <a:pt x="7620" y="140970"/>
                  </a:lnTo>
                  <a:close/>
                </a:path>
                <a:path w="7619" h="869950">
                  <a:moveTo>
                    <a:pt x="7620" y="144780"/>
                  </a:moveTo>
                  <a:lnTo>
                    <a:pt x="0" y="144780"/>
                  </a:lnTo>
                  <a:lnTo>
                    <a:pt x="0" y="151130"/>
                  </a:lnTo>
                  <a:lnTo>
                    <a:pt x="7620" y="151130"/>
                  </a:lnTo>
                  <a:lnTo>
                    <a:pt x="7620" y="144780"/>
                  </a:lnTo>
                  <a:close/>
                </a:path>
                <a:path w="7619" h="869950">
                  <a:moveTo>
                    <a:pt x="7620" y="151130"/>
                  </a:moveTo>
                  <a:lnTo>
                    <a:pt x="0" y="151130"/>
                  </a:lnTo>
                  <a:lnTo>
                    <a:pt x="0" y="153670"/>
                  </a:lnTo>
                  <a:lnTo>
                    <a:pt x="7620" y="153670"/>
                  </a:lnTo>
                  <a:lnTo>
                    <a:pt x="7620" y="151130"/>
                  </a:lnTo>
                  <a:close/>
                </a:path>
                <a:path w="7619" h="869950">
                  <a:moveTo>
                    <a:pt x="7620" y="153670"/>
                  </a:moveTo>
                  <a:lnTo>
                    <a:pt x="0" y="153670"/>
                  </a:lnTo>
                  <a:lnTo>
                    <a:pt x="0" y="157480"/>
                  </a:lnTo>
                  <a:lnTo>
                    <a:pt x="7620" y="157480"/>
                  </a:lnTo>
                  <a:lnTo>
                    <a:pt x="7620" y="153670"/>
                  </a:lnTo>
                  <a:close/>
                </a:path>
                <a:path w="7619" h="869950">
                  <a:moveTo>
                    <a:pt x="7620" y="157480"/>
                  </a:moveTo>
                  <a:lnTo>
                    <a:pt x="0" y="157480"/>
                  </a:lnTo>
                  <a:lnTo>
                    <a:pt x="0" y="166370"/>
                  </a:lnTo>
                  <a:lnTo>
                    <a:pt x="7620" y="166370"/>
                  </a:lnTo>
                  <a:lnTo>
                    <a:pt x="7620" y="157480"/>
                  </a:lnTo>
                  <a:close/>
                </a:path>
                <a:path w="7619" h="869950">
                  <a:moveTo>
                    <a:pt x="7620" y="166370"/>
                  </a:moveTo>
                  <a:lnTo>
                    <a:pt x="0" y="166370"/>
                  </a:lnTo>
                  <a:lnTo>
                    <a:pt x="0" y="172720"/>
                  </a:lnTo>
                  <a:lnTo>
                    <a:pt x="7620" y="172720"/>
                  </a:lnTo>
                  <a:lnTo>
                    <a:pt x="7620" y="166370"/>
                  </a:lnTo>
                  <a:close/>
                </a:path>
                <a:path w="7619" h="869950">
                  <a:moveTo>
                    <a:pt x="7620" y="172720"/>
                  </a:moveTo>
                  <a:lnTo>
                    <a:pt x="0" y="172720"/>
                  </a:lnTo>
                  <a:lnTo>
                    <a:pt x="0" y="176530"/>
                  </a:lnTo>
                  <a:lnTo>
                    <a:pt x="7620" y="176530"/>
                  </a:lnTo>
                  <a:lnTo>
                    <a:pt x="7620" y="172720"/>
                  </a:lnTo>
                  <a:close/>
                </a:path>
                <a:path w="7619" h="869950">
                  <a:moveTo>
                    <a:pt x="7620" y="176530"/>
                  </a:moveTo>
                  <a:lnTo>
                    <a:pt x="0" y="176530"/>
                  </a:lnTo>
                  <a:lnTo>
                    <a:pt x="0" y="185420"/>
                  </a:lnTo>
                  <a:lnTo>
                    <a:pt x="7620" y="185420"/>
                  </a:lnTo>
                  <a:lnTo>
                    <a:pt x="7620" y="176530"/>
                  </a:lnTo>
                  <a:close/>
                </a:path>
                <a:path w="7619" h="869950">
                  <a:moveTo>
                    <a:pt x="7620" y="185420"/>
                  </a:moveTo>
                  <a:lnTo>
                    <a:pt x="0" y="185420"/>
                  </a:lnTo>
                  <a:lnTo>
                    <a:pt x="0" y="189230"/>
                  </a:lnTo>
                  <a:lnTo>
                    <a:pt x="7620" y="189230"/>
                  </a:lnTo>
                  <a:lnTo>
                    <a:pt x="7620" y="185420"/>
                  </a:lnTo>
                  <a:close/>
                </a:path>
                <a:path w="7619" h="869950">
                  <a:moveTo>
                    <a:pt x="7620" y="189230"/>
                  </a:moveTo>
                  <a:lnTo>
                    <a:pt x="0" y="189230"/>
                  </a:lnTo>
                  <a:lnTo>
                    <a:pt x="0" y="214630"/>
                  </a:lnTo>
                  <a:lnTo>
                    <a:pt x="7620" y="214630"/>
                  </a:lnTo>
                  <a:lnTo>
                    <a:pt x="7620" y="189230"/>
                  </a:lnTo>
                  <a:close/>
                </a:path>
                <a:path w="7619" h="869950">
                  <a:moveTo>
                    <a:pt x="7620" y="214630"/>
                  </a:moveTo>
                  <a:lnTo>
                    <a:pt x="0" y="214630"/>
                  </a:lnTo>
                  <a:lnTo>
                    <a:pt x="0" y="217170"/>
                  </a:lnTo>
                  <a:lnTo>
                    <a:pt x="7620" y="217170"/>
                  </a:lnTo>
                  <a:lnTo>
                    <a:pt x="7620" y="214630"/>
                  </a:lnTo>
                  <a:close/>
                </a:path>
                <a:path w="7619" h="869950">
                  <a:moveTo>
                    <a:pt x="7620" y="217170"/>
                  </a:moveTo>
                  <a:lnTo>
                    <a:pt x="0" y="217170"/>
                  </a:lnTo>
                  <a:lnTo>
                    <a:pt x="0" y="223520"/>
                  </a:lnTo>
                  <a:lnTo>
                    <a:pt x="7620" y="223520"/>
                  </a:lnTo>
                  <a:lnTo>
                    <a:pt x="7620" y="217170"/>
                  </a:lnTo>
                  <a:close/>
                </a:path>
                <a:path w="7619" h="869950">
                  <a:moveTo>
                    <a:pt x="7620" y="223520"/>
                  </a:moveTo>
                  <a:lnTo>
                    <a:pt x="0" y="223520"/>
                  </a:lnTo>
                  <a:lnTo>
                    <a:pt x="0" y="227330"/>
                  </a:lnTo>
                  <a:lnTo>
                    <a:pt x="7620" y="227330"/>
                  </a:lnTo>
                  <a:lnTo>
                    <a:pt x="7620" y="223520"/>
                  </a:lnTo>
                  <a:close/>
                </a:path>
                <a:path w="7619" h="869950">
                  <a:moveTo>
                    <a:pt x="7620" y="227330"/>
                  </a:moveTo>
                  <a:lnTo>
                    <a:pt x="0" y="227330"/>
                  </a:lnTo>
                  <a:lnTo>
                    <a:pt x="0" y="231140"/>
                  </a:lnTo>
                  <a:lnTo>
                    <a:pt x="7620" y="231140"/>
                  </a:lnTo>
                  <a:lnTo>
                    <a:pt x="7620" y="227330"/>
                  </a:lnTo>
                  <a:close/>
                </a:path>
                <a:path w="7619" h="869950">
                  <a:moveTo>
                    <a:pt x="1269" y="353060"/>
                  </a:moveTo>
                  <a:lnTo>
                    <a:pt x="0" y="353060"/>
                  </a:lnTo>
                  <a:lnTo>
                    <a:pt x="0" y="354330"/>
                  </a:lnTo>
                  <a:lnTo>
                    <a:pt x="1269" y="354330"/>
                  </a:lnTo>
                  <a:lnTo>
                    <a:pt x="1269" y="353060"/>
                  </a:lnTo>
                  <a:close/>
                </a:path>
                <a:path w="7619" h="869950">
                  <a:moveTo>
                    <a:pt x="3810" y="354330"/>
                  </a:moveTo>
                  <a:lnTo>
                    <a:pt x="0" y="354330"/>
                  </a:lnTo>
                  <a:lnTo>
                    <a:pt x="0" y="356870"/>
                  </a:lnTo>
                  <a:lnTo>
                    <a:pt x="6350" y="356870"/>
                  </a:lnTo>
                  <a:lnTo>
                    <a:pt x="6350" y="355600"/>
                  </a:lnTo>
                  <a:lnTo>
                    <a:pt x="3810" y="355600"/>
                  </a:lnTo>
                  <a:lnTo>
                    <a:pt x="3810" y="354330"/>
                  </a:lnTo>
                  <a:close/>
                </a:path>
                <a:path w="7619" h="869950">
                  <a:moveTo>
                    <a:pt x="7620" y="356870"/>
                  </a:moveTo>
                  <a:lnTo>
                    <a:pt x="0" y="356870"/>
                  </a:lnTo>
                  <a:lnTo>
                    <a:pt x="0" y="360680"/>
                  </a:lnTo>
                  <a:lnTo>
                    <a:pt x="7620" y="360680"/>
                  </a:lnTo>
                  <a:lnTo>
                    <a:pt x="7620" y="356870"/>
                  </a:lnTo>
                  <a:close/>
                </a:path>
                <a:path w="7619" h="869950">
                  <a:moveTo>
                    <a:pt x="7620" y="360680"/>
                  </a:moveTo>
                  <a:lnTo>
                    <a:pt x="0" y="360680"/>
                  </a:lnTo>
                  <a:lnTo>
                    <a:pt x="0" y="367030"/>
                  </a:lnTo>
                  <a:lnTo>
                    <a:pt x="7620" y="367030"/>
                  </a:lnTo>
                  <a:lnTo>
                    <a:pt x="7620" y="360680"/>
                  </a:lnTo>
                  <a:close/>
                </a:path>
                <a:path w="7619" h="869950">
                  <a:moveTo>
                    <a:pt x="7620" y="367030"/>
                  </a:moveTo>
                  <a:lnTo>
                    <a:pt x="0" y="367030"/>
                  </a:lnTo>
                  <a:lnTo>
                    <a:pt x="0" y="379730"/>
                  </a:lnTo>
                  <a:lnTo>
                    <a:pt x="7620" y="379730"/>
                  </a:lnTo>
                  <a:lnTo>
                    <a:pt x="7620" y="367030"/>
                  </a:lnTo>
                  <a:close/>
                </a:path>
                <a:path w="7619" h="869950">
                  <a:moveTo>
                    <a:pt x="7620" y="379730"/>
                  </a:moveTo>
                  <a:lnTo>
                    <a:pt x="0" y="379730"/>
                  </a:lnTo>
                  <a:lnTo>
                    <a:pt x="0" y="382270"/>
                  </a:lnTo>
                  <a:lnTo>
                    <a:pt x="7620" y="382270"/>
                  </a:lnTo>
                  <a:lnTo>
                    <a:pt x="7620" y="379730"/>
                  </a:lnTo>
                  <a:close/>
                </a:path>
                <a:path w="7619" h="869950">
                  <a:moveTo>
                    <a:pt x="7620" y="382270"/>
                  </a:moveTo>
                  <a:lnTo>
                    <a:pt x="0" y="382270"/>
                  </a:lnTo>
                  <a:lnTo>
                    <a:pt x="0" y="394970"/>
                  </a:lnTo>
                  <a:lnTo>
                    <a:pt x="7620" y="394970"/>
                  </a:lnTo>
                  <a:lnTo>
                    <a:pt x="7620" y="382270"/>
                  </a:lnTo>
                  <a:close/>
                </a:path>
                <a:path w="7619" h="869950">
                  <a:moveTo>
                    <a:pt x="7620" y="394970"/>
                  </a:moveTo>
                  <a:lnTo>
                    <a:pt x="0" y="394970"/>
                  </a:lnTo>
                  <a:lnTo>
                    <a:pt x="0" y="398780"/>
                  </a:lnTo>
                  <a:lnTo>
                    <a:pt x="7620" y="398780"/>
                  </a:lnTo>
                  <a:lnTo>
                    <a:pt x="7620" y="394970"/>
                  </a:lnTo>
                  <a:close/>
                </a:path>
                <a:path w="7619" h="869950">
                  <a:moveTo>
                    <a:pt x="7620" y="398780"/>
                  </a:moveTo>
                  <a:lnTo>
                    <a:pt x="0" y="398780"/>
                  </a:lnTo>
                  <a:lnTo>
                    <a:pt x="0" y="401320"/>
                  </a:lnTo>
                  <a:lnTo>
                    <a:pt x="7620" y="401320"/>
                  </a:lnTo>
                  <a:lnTo>
                    <a:pt x="7620" y="398780"/>
                  </a:lnTo>
                  <a:close/>
                </a:path>
                <a:path w="7619" h="869950">
                  <a:moveTo>
                    <a:pt x="7620" y="401320"/>
                  </a:moveTo>
                  <a:lnTo>
                    <a:pt x="0" y="401320"/>
                  </a:lnTo>
                  <a:lnTo>
                    <a:pt x="0" y="405130"/>
                  </a:lnTo>
                  <a:lnTo>
                    <a:pt x="7620" y="405130"/>
                  </a:lnTo>
                  <a:lnTo>
                    <a:pt x="7620" y="401320"/>
                  </a:lnTo>
                  <a:close/>
                </a:path>
                <a:path w="7619" h="869950">
                  <a:moveTo>
                    <a:pt x="7620" y="405130"/>
                  </a:moveTo>
                  <a:lnTo>
                    <a:pt x="0" y="405130"/>
                  </a:lnTo>
                  <a:lnTo>
                    <a:pt x="0" y="407670"/>
                  </a:lnTo>
                  <a:lnTo>
                    <a:pt x="7620" y="407670"/>
                  </a:lnTo>
                  <a:lnTo>
                    <a:pt x="7620" y="405130"/>
                  </a:lnTo>
                  <a:close/>
                </a:path>
                <a:path w="7619" h="869950">
                  <a:moveTo>
                    <a:pt x="7620" y="407670"/>
                  </a:moveTo>
                  <a:lnTo>
                    <a:pt x="0" y="407670"/>
                  </a:lnTo>
                  <a:lnTo>
                    <a:pt x="0" y="414020"/>
                  </a:lnTo>
                  <a:lnTo>
                    <a:pt x="7620" y="414020"/>
                  </a:lnTo>
                  <a:lnTo>
                    <a:pt x="7620" y="407670"/>
                  </a:lnTo>
                  <a:close/>
                </a:path>
                <a:path w="7619" h="869950">
                  <a:moveTo>
                    <a:pt x="7620" y="414020"/>
                  </a:moveTo>
                  <a:lnTo>
                    <a:pt x="0" y="414020"/>
                  </a:lnTo>
                  <a:lnTo>
                    <a:pt x="0" y="417830"/>
                  </a:lnTo>
                  <a:lnTo>
                    <a:pt x="7620" y="417830"/>
                  </a:lnTo>
                  <a:lnTo>
                    <a:pt x="7620" y="414020"/>
                  </a:lnTo>
                  <a:close/>
                </a:path>
                <a:path w="7619" h="869950">
                  <a:moveTo>
                    <a:pt x="7620" y="417830"/>
                  </a:moveTo>
                  <a:lnTo>
                    <a:pt x="0" y="417830"/>
                  </a:lnTo>
                  <a:lnTo>
                    <a:pt x="0" y="420370"/>
                  </a:lnTo>
                  <a:lnTo>
                    <a:pt x="7620" y="420370"/>
                  </a:lnTo>
                  <a:lnTo>
                    <a:pt x="7620" y="417830"/>
                  </a:lnTo>
                  <a:close/>
                </a:path>
                <a:path w="7619" h="869950">
                  <a:moveTo>
                    <a:pt x="7620" y="420370"/>
                  </a:moveTo>
                  <a:lnTo>
                    <a:pt x="0" y="420370"/>
                  </a:lnTo>
                  <a:lnTo>
                    <a:pt x="0" y="424180"/>
                  </a:lnTo>
                  <a:lnTo>
                    <a:pt x="7620" y="424180"/>
                  </a:lnTo>
                  <a:lnTo>
                    <a:pt x="7620" y="420370"/>
                  </a:lnTo>
                  <a:close/>
                </a:path>
                <a:path w="7619" h="869950">
                  <a:moveTo>
                    <a:pt x="7620" y="424180"/>
                  </a:moveTo>
                  <a:lnTo>
                    <a:pt x="0" y="424180"/>
                  </a:lnTo>
                  <a:lnTo>
                    <a:pt x="0" y="426720"/>
                  </a:lnTo>
                  <a:lnTo>
                    <a:pt x="7620" y="426720"/>
                  </a:lnTo>
                  <a:lnTo>
                    <a:pt x="7620" y="424180"/>
                  </a:lnTo>
                  <a:close/>
                </a:path>
                <a:path w="7619" h="869950">
                  <a:moveTo>
                    <a:pt x="7620" y="426720"/>
                  </a:moveTo>
                  <a:lnTo>
                    <a:pt x="0" y="426720"/>
                  </a:lnTo>
                  <a:lnTo>
                    <a:pt x="0" y="433070"/>
                  </a:lnTo>
                  <a:lnTo>
                    <a:pt x="7620" y="433070"/>
                  </a:lnTo>
                  <a:lnTo>
                    <a:pt x="7620" y="426720"/>
                  </a:lnTo>
                  <a:close/>
                </a:path>
                <a:path w="7619" h="869950">
                  <a:moveTo>
                    <a:pt x="7620" y="433070"/>
                  </a:moveTo>
                  <a:lnTo>
                    <a:pt x="0" y="433070"/>
                  </a:lnTo>
                  <a:lnTo>
                    <a:pt x="0" y="439420"/>
                  </a:lnTo>
                  <a:lnTo>
                    <a:pt x="7620" y="439420"/>
                  </a:lnTo>
                  <a:lnTo>
                    <a:pt x="7620" y="433070"/>
                  </a:lnTo>
                  <a:close/>
                </a:path>
                <a:path w="7619" h="869950">
                  <a:moveTo>
                    <a:pt x="7620" y="439420"/>
                  </a:moveTo>
                  <a:lnTo>
                    <a:pt x="0" y="439420"/>
                  </a:lnTo>
                  <a:lnTo>
                    <a:pt x="0" y="443230"/>
                  </a:lnTo>
                  <a:lnTo>
                    <a:pt x="7620" y="443230"/>
                  </a:lnTo>
                  <a:lnTo>
                    <a:pt x="7620" y="439420"/>
                  </a:lnTo>
                  <a:close/>
                </a:path>
                <a:path w="7619" h="869950">
                  <a:moveTo>
                    <a:pt x="7620" y="443230"/>
                  </a:moveTo>
                  <a:lnTo>
                    <a:pt x="0" y="443230"/>
                  </a:lnTo>
                  <a:lnTo>
                    <a:pt x="0" y="449580"/>
                  </a:lnTo>
                  <a:lnTo>
                    <a:pt x="7620" y="449580"/>
                  </a:lnTo>
                  <a:lnTo>
                    <a:pt x="7620" y="443230"/>
                  </a:lnTo>
                  <a:close/>
                </a:path>
                <a:path w="7619" h="869950">
                  <a:moveTo>
                    <a:pt x="7620" y="449580"/>
                  </a:moveTo>
                  <a:lnTo>
                    <a:pt x="0" y="449580"/>
                  </a:lnTo>
                  <a:lnTo>
                    <a:pt x="0" y="452120"/>
                  </a:lnTo>
                  <a:lnTo>
                    <a:pt x="7620" y="452120"/>
                  </a:lnTo>
                  <a:lnTo>
                    <a:pt x="7620" y="449580"/>
                  </a:lnTo>
                  <a:close/>
                </a:path>
                <a:path w="7619" h="869950">
                  <a:moveTo>
                    <a:pt x="7620" y="598170"/>
                  </a:moveTo>
                  <a:lnTo>
                    <a:pt x="0" y="598170"/>
                  </a:lnTo>
                  <a:lnTo>
                    <a:pt x="0" y="612140"/>
                  </a:lnTo>
                  <a:lnTo>
                    <a:pt x="7620" y="612140"/>
                  </a:lnTo>
                  <a:lnTo>
                    <a:pt x="7620" y="598170"/>
                  </a:lnTo>
                  <a:close/>
                </a:path>
                <a:path w="7619" h="869950">
                  <a:moveTo>
                    <a:pt x="7620" y="591820"/>
                  </a:moveTo>
                  <a:lnTo>
                    <a:pt x="0" y="591820"/>
                  </a:lnTo>
                  <a:lnTo>
                    <a:pt x="0" y="596900"/>
                  </a:lnTo>
                  <a:lnTo>
                    <a:pt x="7620" y="596900"/>
                  </a:lnTo>
                  <a:lnTo>
                    <a:pt x="7620" y="591820"/>
                  </a:lnTo>
                  <a:close/>
                </a:path>
                <a:path w="7619" h="869950">
                  <a:moveTo>
                    <a:pt x="7620" y="585470"/>
                  </a:moveTo>
                  <a:lnTo>
                    <a:pt x="0" y="585470"/>
                  </a:lnTo>
                  <a:lnTo>
                    <a:pt x="0" y="590550"/>
                  </a:lnTo>
                  <a:lnTo>
                    <a:pt x="7620" y="590550"/>
                  </a:lnTo>
                  <a:lnTo>
                    <a:pt x="7620" y="585470"/>
                  </a:lnTo>
                  <a:close/>
                </a:path>
                <a:path w="7619" h="869950">
                  <a:moveTo>
                    <a:pt x="7620" y="579120"/>
                  </a:moveTo>
                  <a:lnTo>
                    <a:pt x="0" y="579120"/>
                  </a:lnTo>
                  <a:lnTo>
                    <a:pt x="0" y="584200"/>
                  </a:lnTo>
                  <a:lnTo>
                    <a:pt x="7620" y="584200"/>
                  </a:lnTo>
                  <a:lnTo>
                    <a:pt x="7620" y="579120"/>
                  </a:lnTo>
                  <a:close/>
                </a:path>
                <a:path w="7619" h="869950">
                  <a:moveTo>
                    <a:pt x="7620" y="572770"/>
                  </a:moveTo>
                  <a:lnTo>
                    <a:pt x="0" y="572770"/>
                  </a:lnTo>
                  <a:lnTo>
                    <a:pt x="0" y="577850"/>
                  </a:lnTo>
                  <a:lnTo>
                    <a:pt x="7620" y="577850"/>
                  </a:lnTo>
                  <a:lnTo>
                    <a:pt x="7620" y="572770"/>
                  </a:lnTo>
                  <a:close/>
                </a:path>
                <a:path w="7619" h="869950">
                  <a:moveTo>
                    <a:pt x="7620" y="566420"/>
                  </a:moveTo>
                  <a:lnTo>
                    <a:pt x="0" y="566420"/>
                  </a:lnTo>
                  <a:lnTo>
                    <a:pt x="0" y="571500"/>
                  </a:lnTo>
                  <a:lnTo>
                    <a:pt x="7620" y="571500"/>
                  </a:lnTo>
                  <a:lnTo>
                    <a:pt x="7620" y="566420"/>
                  </a:lnTo>
                  <a:close/>
                </a:path>
                <a:path w="7619" h="869950">
                  <a:moveTo>
                    <a:pt x="7620" y="560070"/>
                  </a:moveTo>
                  <a:lnTo>
                    <a:pt x="0" y="560070"/>
                  </a:lnTo>
                  <a:lnTo>
                    <a:pt x="0" y="565150"/>
                  </a:lnTo>
                  <a:lnTo>
                    <a:pt x="7620" y="565150"/>
                  </a:lnTo>
                  <a:lnTo>
                    <a:pt x="7620" y="560070"/>
                  </a:lnTo>
                  <a:close/>
                </a:path>
                <a:path w="7619" h="869950">
                  <a:moveTo>
                    <a:pt x="7620" y="553720"/>
                  </a:moveTo>
                  <a:lnTo>
                    <a:pt x="0" y="553720"/>
                  </a:lnTo>
                  <a:lnTo>
                    <a:pt x="0" y="558800"/>
                  </a:lnTo>
                  <a:lnTo>
                    <a:pt x="7620" y="558800"/>
                  </a:lnTo>
                  <a:lnTo>
                    <a:pt x="7620" y="553720"/>
                  </a:lnTo>
                  <a:close/>
                </a:path>
                <a:path w="7619" h="869950">
                  <a:moveTo>
                    <a:pt x="7620" y="547370"/>
                  </a:moveTo>
                  <a:lnTo>
                    <a:pt x="0" y="547370"/>
                  </a:lnTo>
                  <a:lnTo>
                    <a:pt x="0" y="552450"/>
                  </a:lnTo>
                  <a:lnTo>
                    <a:pt x="7620" y="552450"/>
                  </a:lnTo>
                  <a:lnTo>
                    <a:pt x="7620" y="547370"/>
                  </a:lnTo>
                  <a:close/>
                </a:path>
                <a:path w="7619" h="869950">
                  <a:moveTo>
                    <a:pt x="7620" y="541020"/>
                  </a:moveTo>
                  <a:lnTo>
                    <a:pt x="0" y="541020"/>
                  </a:lnTo>
                  <a:lnTo>
                    <a:pt x="0" y="546100"/>
                  </a:lnTo>
                  <a:lnTo>
                    <a:pt x="7620" y="546100"/>
                  </a:lnTo>
                  <a:lnTo>
                    <a:pt x="7620" y="541020"/>
                  </a:lnTo>
                  <a:close/>
                </a:path>
                <a:path w="7619" h="869950">
                  <a:moveTo>
                    <a:pt x="7620" y="534670"/>
                  </a:moveTo>
                  <a:lnTo>
                    <a:pt x="0" y="534670"/>
                  </a:lnTo>
                  <a:lnTo>
                    <a:pt x="0" y="539750"/>
                  </a:lnTo>
                  <a:lnTo>
                    <a:pt x="7620" y="539750"/>
                  </a:lnTo>
                  <a:lnTo>
                    <a:pt x="7620" y="534670"/>
                  </a:lnTo>
                  <a:close/>
                </a:path>
                <a:path w="7619" h="869950">
                  <a:moveTo>
                    <a:pt x="7620" y="528320"/>
                  </a:moveTo>
                  <a:lnTo>
                    <a:pt x="0" y="528320"/>
                  </a:lnTo>
                  <a:lnTo>
                    <a:pt x="0" y="533400"/>
                  </a:lnTo>
                  <a:lnTo>
                    <a:pt x="7620" y="533400"/>
                  </a:lnTo>
                  <a:lnTo>
                    <a:pt x="7620" y="528320"/>
                  </a:lnTo>
                  <a:close/>
                </a:path>
                <a:path w="7619" h="869950">
                  <a:moveTo>
                    <a:pt x="7620" y="521970"/>
                  </a:moveTo>
                  <a:lnTo>
                    <a:pt x="0" y="521970"/>
                  </a:lnTo>
                  <a:lnTo>
                    <a:pt x="0" y="527050"/>
                  </a:lnTo>
                  <a:lnTo>
                    <a:pt x="7620" y="527050"/>
                  </a:lnTo>
                  <a:lnTo>
                    <a:pt x="7620" y="521970"/>
                  </a:lnTo>
                  <a:close/>
                </a:path>
                <a:path w="7619" h="869950">
                  <a:moveTo>
                    <a:pt x="7620" y="515620"/>
                  </a:moveTo>
                  <a:lnTo>
                    <a:pt x="0" y="515620"/>
                  </a:lnTo>
                  <a:lnTo>
                    <a:pt x="0" y="520700"/>
                  </a:lnTo>
                  <a:lnTo>
                    <a:pt x="7620" y="520700"/>
                  </a:lnTo>
                  <a:lnTo>
                    <a:pt x="7620" y="515620"/>
                  </a:lnTo>
                  <a:close/>
                </a:path>
                <a:path w="7619" h="869950">
                  <a:moveTo>
                    <a:pt x="7620" y="509270"/>
                  </a:moveTo>
                  <a:lnTo>
                    <a:pt x="0" y="509270"/>
                  </a:lnTo>
                  <a:lnTo>
                    <a:pt x="0" y="514350"/>
                  </a:lnTo>
                  <a:lnTo>
                    <a:pt x="7620" y="514350"/>
                  </a:lnTo>
                  <a:lnTo>
                    <a:pt x="7620" y="509270"/>
                  </a:lnTo>
                  <a:close/>
                </a:path>
                <a:path w="7619" h="869950">
                  <a:moveTo>
                    <a:pt x="7620" y="502920"/>
                  </a:moveTo>
                  <a:lnTo>
                    <a:pt x="0" y="502920"/>
                  </a:lnTo>
                  <a:lnTo>
                    <a:pt x="0" y="508000"/>
                  </a:lnTo>
                  <a:lnTo>
                    <a:pt x="7620" y="508000"/>
                  </a:lnTo>
                  <a:lnTo>
                    <a:pt x="7620" y="502920"/>
                  </a:lnTo>
                  <a:close/>
                </a:path>
                <a:path w="7619" h="869950">
                  <a:moveTo>
                    <a:pt x="7620" y="496570"/>
                  </a:moveTo>
                  <a:lnTo>
                    <a:pt x="0" y="496570"/>
                  </a:lnTo>
                  <a:lnTo>
                    <a:pt x="0" y="501650"/>
                  </a:lnTo>
                  <a:lnTo>
                    <a:pt x="7620" y="501650"/>
                  </a:lnTo>
                  <a:lnTo>
                    <a:pt x="7620" y="496570"/>
                  </a:lnTo>
                  <a:close/>
                </a:path>
                <a:path w="7619" h="869950">
                  <a:moveTo>
                    <a:pt x="7620" y="490220"/>
                  </a:moveTo>
                  <a:lnTo>
                    <a:pt x="0" y="490220"/>
                  </a:lnTo>
                  <a:lnTo>
                    <a:pt x="0" y="495300"/>
                  </a:lnTo>
                  <a:lnTo>
                    <a:pt x="7620" y="495300"/>
                  </a:lnTo>
                  <a:lnTo>
                    <a:pt x="7620" y="490220"/>
                  </a:lnTo>
                  <a:close/>
                </a:path>
                <a:path w="7619" h="869950">
                  <a:moveTo>
                    <a:pt x="7620" y="483870"/>
                  </a:moveTo>
                  <a:lnTo>
                    <a:pt x="0" y="483870"/>
                  </a:lnTo>
                  <a:lnTo>
                    <a:pt x="0" y="488950"/>
                  </a:lnTo>
                  <a:lnTo>
                    <a:pt x="7620" y="488950"/>
                  </a:lnTo>
                  <a:lnTo>
                    <a:pt x="7620" y="483870"/>
                  </a:lnTo>
                  <a:close/>
                </a:path>
                <a:path w="7619" h="869950">
                  <a:moveTo>
                    <a:pt x="7620" y="477520"/>
                  </a:moveTo>
                  <a:lnTo>
                    <a:pt x="0" y="477520"/>
                  </a:lnTo>
                  <a:lnTo>
                    <a:pt x="0" y="482600"/>
                  </a:lnTo>
                  <a:lnTo>
                    <a:pt x="7620" y="482600"/>
                  </a:lnTo>
                  <a:lnTo>
                    <a:pt x="7620" y="477520"/>
                  </a:lnTo>
                  <a:close/>
                </a:path>
                <a:path w="7619" h="869950">
                  <a:moveTo>
                    <a:pt x="7620" y="471170"/>
                  </a:moveTo>
                  <a:lnTo>
                    <a:pt x="0" y="471170"/>
                  </a:lnTo>
                  <a:lnTo>
                    <a:pt x="0" y="476250"/>
                  </a:lnTo>
                  <a:lnTo>
                    <a:pt x="7620" y="476250"/>
                  </a:lnTo>
                  <a:lnTo>
                    <a:pt x="7620" y="471170"/>
                  </a:lnTo>
                  <a:close/>
                </a:path>
                <a:path w="7619" h="869950">
                  <a:moveTo>
                    <a:pt x="7620" y="464820"/>
                  </a:moveTo>
                  <a:lnTo>
                    <a:pt x="0" y="464820"/>
                  </a:lnTo>
                  <a:lnTo>
                    <a:pt x="0" y="469900"/>
                  </a:lnTo>
                  <a:lnTo>
                    <a:pt x="7620" y="469900"/>
                  </a:lnTo>
                  <a:lnTo>
                    <a:pt x="7620" y="464820"/>
                  </a:lnTo>
                  <a:close/>
                </a:path>
                <a:path w="7619" h="869950">
                  <a:moveTo>
                    <a:pt x="7620" y="458470"/>
                  </a:moveTo>
                  <a:lnTo>
                    <a:pt x="0" y="458470"/>
                  </a:lnTo>
                  <a:lnTo>
                    <a:pt x="0" y="463550"/>
                  </a:lnTo>
                  <a:lnTo>
                    <a:pt x="7620" y="463550"/>
                  </a:lnTo>
                  <a:lnTo>
                    <a:pt x="7620" y="458470"/>
                  </a:lnTo>
                  <a:close/>
                </a:path>
                <a:path w="7619" h="869950">
                  <a:moveTo>
                    <a:pt x="7620" y="453390"/>
                  </a:moveTo>
                  <a:lnTo>
                    <a:pt x="0" y="453390"/>
                  </a:lnTo>
                  <a:lnTo>
                    <a:pt x="0" y="457200"/>
                  </a:lnTo>
                  <a:lnTo>
                    <a:pt x="7620" y="457200"/>
                  </a:lnTo>
                  <a:lnTo>
                    <a:pt x="7620" y="453390"/>
                  </a:lnTo>
                  <a:close/>
                </a:path>
                <a:path w="7619" h="869950">
                  <a:moveTo>
                    <a:pt x="3810" y="866140"/>
                  </a:moveTo>
                  <a:lnTo>
                    <a:pt x="0" y="866140"/>
                  </a:lnTo>
                  <a:lnTo>
                    <a:pt x="0" y="869950"/>
                  </a:lnTo>
                  <a:lnTo>
                    <a:pt x="1269" y="869950"/>
                  </a:lnTo>
                  <a:lnTo>
                    <a:pt x="1269" y="868680"/>
                  </a:lnTo>
                  <a:lnTo>
                    <a:pt x="3810" y="868680"/>
                  </a:lnTo>
                  <a:lnTo>
                    <a:pt x="3810" y="866140"/>
                  </a:lnTo>
                  <a:close/>
                </a:path>
                <a:path w="7619" h="869950">
                  <a:moveTo>
                    <a:pt x="7620" y="863600"/>
                  </a:moveTo>
                  <a:lnTo>
                    <a:pt x="0" y="863600"/>
                  </a:lnTo>
                  <a:lnTo>
                    <a:pt x="0" y="864870"/>
                  </a:lnTo>
                  <a:lnTo>
                    <a:pt x="6350" y="864870"/>
                  </a:lnTo>
                  <a:lnTo>
                    <a:pt x="6350" y="866140"/>
                  </a:lnTo>
                  <a:lnTo>
                    <a:pt x="7619" y="866140"/>
                  </a:lnTo>
                  <a:lnTo>
                    <a:pt x="7620" y="863600"/>
                  </a:lnTo>
                  <a:close/>
                </a:path>
                <a:path w="7619" h="869950">
                  <a:moveTo>
                    <a:pt x="7620" y="858520"/>
                  </a:moveTo>
                  <a:lnTo>
                    <a:pt x="0" y="858520"/>
                  </a:lnTo>
                  <a:lnTo>
                    <a:pt x="0" y="862330"/>
                  </a:lnTo>
                  <a:lnTo>
                    <a:pt x="7620" y="862330"/>
                  </a:lnTo>
                  <a:lnTo>
                    <a:pt x="7620" y="858520"/>
                  </a:lnTo>
                  <a:close/>
                </a:path>
                <a:path w="7619" h="869950">
                  <a:moveTo>
                    <a:pt x="7620" y="852170"/>
                  </a:moveTo>
                  <a:lnTo>
                    <a:pt x="0" y="852170"/>
                  </a:lnTo>
                  <a:lnTo>
                    <a:pt x="0" y="857250"/>
                  </a:lnTo>
                  <a:lnTo>
                    <a:pt x="7620" y="857250"/>
                  </a:lnTo>
                  <a:lnTo>
                    <a:pt x="7620" y="852170"/>
                  </a:lnTo>
                  <a:close/>
                </a:path>
                <a:path w="7619" h="869950">
                  <a:moveTo>
                    <a:pt x="7620" y="845820"/>
                  </a:moveTo>
                  <a:lnTo>
                    <a:pt x="0" y="845820"/>
                  </a:lnTo>
                  <a:lnTo>
                    <a:pt x="0" y="850900"/>
                  </a:lnTo>
                  <a:lnTo>
                    <a:pt x="7620" y="850900"/>
                  </a:lnTo>
                  <a:lnTo>
                    <a:pt x="7620" y="845820"/>
                  </a:lnTo>
                  <a:close/>
                </a:path>
                <a:path w="7619" h="869950">
                  <a:moveTo>
                    <a:pt x="7620" y="839470"/>
                  </a:moveTo>
                  <a:lnTo>
                    <a:pt x="0" y="839470"/>
                  </a:lnTo>
                  <a:lnTo>
                    <a:pt x="0" y="844550"/>
                  </a:lnTo>
                  <a:lnTo>
                    <a:pt x="7620" y="844550"/>
                  </a:lnTo>
                  <a:lnTo>
                    <a:pt x="7620" y="839470"/>
                  </a:lnTo>
                  <a:close/>
                </a:path>
                <a:path w="7619" h="869950">
                  <a:moveTo>
                    <a:pt x="7620" y="833120"/>
                  </a:moveTo>
                  <a:lnTo>
                    <a:pt x="0" y="833120"/>
                  </a:lnTo>
                  <a:lnTo>
                    <a:pt x="0" y="838200"/>
                  </a:lnTo>
                  <a:lnTo>
                    <a:pt x="7620" y="838200"/>
                  </a:lnTo>
                  <a:lnTo>
                    <a:pt x="7620" y="833120"/>
                  </a:lnTo>
                  <a:close/>
                </a:path>
                <a:path w="7619" h="869950">
                  <a:moveTo>
                    <a:pt x="7620" y="826770"/>
                  </a:moveTo>
                  <a:lnTo>
                    <a:pt x="0" y="826770"/>
                  </a:lnTo>
                  <a:lnTo>
                    <a:pt x="0" y="831850"/>
                  </a:lnTo>
                  <a:lnTo>
                    <a:pt x="7620" y="831850"/>
                  </a:lnTo>
                  <a:lnTo>
                    <a:pt x="7620" y="826770"/>
                  </a:lnTo>
                  <a:close/>
                </a:path>
                <a:path w="7619" h="869950">
                  <a:moveTo>
                    <a:pt x="7620" y="820420"/>
                  </a:moveTo>
                  <a:lnTo>
                    <a:pt x="0" y="820420"/>
                  </a:lnTo>
                  <a:lnTo>
                    <a:pt x="0" y="825500"/>
                  </a:lnTo>
                  <a:lnTo>
                    <a:pt x="7620" y="825500"/>
                  </a:lnTo>
                  <a:lnTo>
                    <a:pt x="7620" y="820420"/>
                  </a:lnTo>
                  <a:close/>
                </a:path>
                <a:path w="7619" h="869950">
                  <a:moveTo>
                    <a:pt x="7620" y="814070"/>
                  </a:moveTo>
                  <a:lnTo>
                    <a:pt x="0" y="814070"/>
                  </a:lnTo>
                  <a:lnTo>
                    <a:pt x="0" y="819150"/>
                  </a:lnTo>
                  <a:lnTo>
                    <a:pt x="7620" y="819150"/>
                  </a:lnTo>
                  <a:lnTo>
                    <a:pt x="7620" y="814070"/>
                  </a:lnTo>
                  <a:close/>
                </a:path>
                <a:path w="7619" h="869950">
                  <a:moveTo>
                    <a:pt x="7620" y="807720"/>
                  </a:moveTo>
                  <a:lnTo>
                    <a:pt x="0" y="807720"/>
                  </a:lnTo>
                  <a:lnTo>
                    <a:pt x="0" y="812800"/>
                  </a:lnTo>
                  <a:lnTo>
                    <a:pt x="7620" y="812800"/>
                  </a:lnTo>
                  <a:lnTo>
                    <a:pt x="7620" y="807720"/>
                  </a:lnTo>
                  <a:close/>
                </a:path>
                <a:path w="7619" h="869950">
                  <a:moveTo>
                    <a:pt x="7620" y="801370"/>
                  </a:moveTo>
                  <a:lnTo>
                    <a:pt x="0" y="801370"/>
                  </a:lnTo>
                  <a:lnTo>
                    <a:pt x="0" y="806450"/>
                  </a:lnTo>
                  <a:lnTo>
                    <a:pt x="7620" y="806450"/>
                  </a:lnTo>
                  <a:lnTo>
                    <a:pt x="7620" y="801370"/>
                  </a:lnTo>
                  <a:close/>
                </a:path>
                <a:path w="7619" h="869950">
                  <a:moveTo>
                    <a:pt x="7620" y="795020"/>
                  </a:moveTo>
                  <a:lnTo>
                    <a:pt x="0" y="795020"/>
                  </a:lnTo>
                  <a:lnTo>
                    <a:pt x="0" y="800100"/>
                  </a:lnTo>
                  <a:lnTo>
                    <a:pt x="7620" y="800100"/>
                  </a:lnTo>
                  <a:lnTo>
                    <a:pt x="7620" y="795020"/>
                  </a:lnTo>
                  <a:close/>
                </a:path>
                <a:path w="7619" h="869950">
                  <a:moveTo>
                    <a:pt x="7620" y="788670"/>
                  </a:moveTo>
                  <a:lnTo>
                    <a:pt x="0" y="788670"/>
                  </a:lnTo>
                  <a:lnTo>
                    <a:pt x="0" y="793750"/>
                  </a:lnTo>
                  <a:lnTo>
                    <a:pt x="7620" y="793750"/>
                  </a:lnTo>
                  <a:lnTo>
                    <a:pt x="7620" y="788670"/>
                  </a:lnTo>
                  <a:close/>
                </a:path>
                <a:path w="7619" h="869950">
                  <a:moveTo>
                    <a:pt x="7620" y="782320"/>
                  </a:moveTo>
                  <a:lnTo>
                    <a:pt x="0" y="782320"/>
                  </a:lnTo>
                  <a:lnTo>
                    <a:pt x="0" y="787400"/>
                  </a:lnTo>
                  <a:lnTo>
                    <a:pt x="7620" y="787400"/>
                  </a:lnTo>
                  <a:lnTo>
                    <a:pt x="7620" y="782320"/>
                  </a:lnTo>
                  <a:close/>
                </a:path>
                <a:path w="7619" h="869950">
                  <a:moveTo>
                    <a:pt x="7620" y="775970"/>
                  </a:moveTo>
                  <a:lnTo>
                    <a:pt x="0" y="775970"/>
                  </a:lnTo>
                  <a:lnTo>
                    <a:pt x="0" y="781050"/>
                  </a:lnTo>
                  <a:lnTo>
                    <a:pt x="7620" y="781050"/>
                  </a:lnTo>
                  <a:lnTo>
                    <a:pt x="7620" y="775970"/>
                  </a:lnTo>
                  <a:close/>
                </a:path>
                <a:path w="7619" h="869950">
                  <a:moveTo>
                    <a:pt x="7620" y="769620"/>
                  </a:moveTo>
                  <a:lnTo>
                    <a:pt x="0" y="769620"/>
                  </a:lnTo>
                  <a:lnTo>
                    <a:pt x="0" y="774700"/>
                  </a:lnTo>
                  <a:lnTo>
                    <a:pt x="7620" y="774700"/>
                  </a:lnTo>
                  <a:lnTo>
                    <a:pt x="7620" y="769620"/>
                  </a:lnTo>
                  <a:close/>
                </a:path>
                <a:path w="7619" h="869950">
                  <a:moveTo>
                    <a:pt x="7620" y="763270"/>
                  </a:moveTo>
                  <a:lnTo>
                    <a:pt x="0" y="763270"/>
                  </a:lnTo>
                  <a:lnTo>
                    <a:pt x="0" y="768350"/>
                  </a:lnTo>
                  <a:lnTo>
                    <a:pt x="7620" y="768350"/>
                  </a:lnTo>
                  <a:lnTo>
                    <a:pt x="7620" y="763270"/>
                  </a:lnTo>
                  <a:close/>
                </a:path>
                <a:path w="7619" h="869950">
                  <a:moveTo>
                    <a:pt x="7620" y="756920"/>
                  </a:moveTo>
                  <a:lnTo>
                    <a:pt x="0" y="756920"/>
                  </a:lnTo>
                  <a:lnTo>
                    <a:pt x="0" y="762000"/>
                  </a:lnTo>
                  <a:lnTo>
                    <a:pt x="7620" y="762000"/>
                  </a:lnTo>
                  <a:lnTo>
                    <a:pt x="7620" y="756920"/>
                  </a:lnTo>
                  <a:close/>
                </a:path>
                <a:path w="7619" h="869950">
                  <a:moveTo>
                    <a:pt x="7620" y="750570"/>
                  </a:moveTo>
                  <a:lnTo>
                    <a:pt x="0" y="750570"/>
                  </a:lnTo>
                  <a:lnTo>
                    <a:pt x="0" y="755650"/>
                  </a:lnTo>
                  <a:lnTo>
                    <a:pt x="7620" y="755650"/>
                  </a:lnTo>
                  <a:lnTo>
                    <a:pt x="7620" y="750570"/>
                  </a:lnTo>
                  <a:close/>
                </a:path>
                <a:path w="7619" h="869950">
                  <a:moveTo>
                    <a:pt x="7620" y="744220"/>
                  </a:moveTo>
                  <a:lnTo>
                    <a:pt x="0" y="744220"/>
                  </a:lnTo>
                  <a:lnTo>
                    <a:pt x="0" y="749300"/>
                  </a:lnTo>
                  <a:lnTo>
                    <a:pt x="7620" y="749300"/>
                  </a:lnTo>
                  <a:lnTo>
                    <a:pt x="7620" y="744220"/>
                  </a:lnTo>
                  <a:close/>
                </a:path>
                <a:path w="7619" h="869950">
                  <a:moveTo>
                    <a:pt x="7620" y="737870"/>
                  </a:moveTo>
                  <a:lnTo>
                    <a:pt x="0" y="737870"/>
                  </a:lnTo>
                  <a:lnTo>
                    <a:pt x="0" y="742950"/>
                  </a:lnTo>
                  <a:lnTo>
                    <a:pt x="7620" y="742950"/>
                  </a:lnTo>
                  <a:lnTo>
                    <a:pt x="7620" y="737870"/>
                  </a:lnTo>
                  <a:close/>
                </a:path>
                <a:path w="7619" h="869950">
                  <a:moveTo>
                    <a:pt x="7620" y="731520"/>
                  </a:moveTo>
                  <a:lnTo>
                    <a:pt x="0" y="731520"/>
                  </a:lnTo>
                  <a:lnTo>
                    <a:pt x="0" y="736600"/>
                  </a:lnTo>
                  <a:lnTo>
                    <a:pt x="7620" y="736600"/>
                  </a:lnTo>
                  <a:lnTo>
                    <a:pt x="7620" y="731520"/>
                  </a:lnTo>
                  <a:close/>
                </a:path>
                <a:path w="7619" h="869950">
                  <a:moveTo>
                    <a:pt x="7620" y="725170"/>
                  </a:moveTo>
                  <a:lnTo>
                    <a:pt x="0" y="725170"/>
                  </a:lnTo>
                  <a:lnTo>
                    <a:pt x="0" y="730250"/>
                  </a:lnTo>
                  <a:lnTo>
                    <a:pt x="7620" y="730250"/>
                  </a:lnTo>
                  <a:lnTo>
                    <a:pt x="7620" y="725170"/>
                  </a:lnTo>
                  <a:close/>
                </a:path>
                <a:path w="7619" h="869950">
                  <a:moveTo>
                    <a:pt x="7620" y="718820"/>
                  </a:moveTo>
                  <a:lnTo>
                    <a:pt x="0" y="718820"/>
                  </a:lnTo>
                  <a:lnTo>
                    <a:pt x="0" y="723900"/>
                  </a:lnTo>
                  <a:lnTo>
                    <a:pt x="7620" y="723900"/>
                  </a:lnTo>
                  <a:lnTo>
                    <a:pt x="7620" y="718820"/>
                  </a:lnTo>
                  <a:close/>
                </a:path>
                <a:path w="7619" h="869950">
                  <a:moveTo>
                    <a:pt x="7620" y="712470"/>
                  </a:moveTo>
                  <a:lnTo>
                    <a:pt x="0" y="712470"/>
                  </a:lnTo>
                  <a:lnTo>
                    <a:pt x="0" y="717550"/>
                  </a:lnTo>
                  <a:lnTo>
                    <a:pt x="7620" y="717550"/>
                  </a:lnTo>
                  <a:lnTo>
                    <a:pt x="7620" y="712470"/>
                  </a:lnTo>
                  <a:close/>
                </a:path>
                <a:path w="7619" h="869950">
                  <a:moveTo>
                    <a:pt x="7620" y="706120"/>
                  </a:moveTo>
                  <a:lnTo>
                    <a:pt x="0" y="706120"/>
                  </a:lnTo>
                  <a:lnTo>
                    <a:pt x="0" y="711200"/>
                  </a:lnTo>
                  <a:lnTo>
                    <a:pt x="7620" y="711200"/>
                  </a:lnTo>
                  <a:lnTo>
                    <a:pt x="7620" y="706120"/>
                  </a:lnTo>
                  <a:close/>
                </a:path>
                <a:path w="7619" h="869950">
                  <a:moveTo>
                    <a:pt x="7620" y="699770"/>
                  </a:moveTo>
                  <a:lnTo>
                    <a:pt x="0" y="699770"/>
                  </a:lnTo>
                  <a:lnTo>
                    <a:pt x="0" y="704850"/>
                  </a:lnTo>
                  <a:lnTo>
                    <a:pt x="7620" y="704850"/>
                  </a:lnTo>
                  <a:lnTo>
                    <a:pt x="7620" y="699770"/>
                  </a:lnTo>
                  <a:close/>
                </a:path>
                <a:path w="7619" h="869950">
                  <a:moveTo>
                    <a:pt x="7620" y="693420"/>
                  </a:moveTo>
                  <a:lnTo>
                    <a:pt x="0" y="693420"/>
                  </a:lnTo>
                  <a:lnTo>
                    <a:pt x="0" y="698500"/>
                  </a:lnTo>
                  <a:lnTo>
                    <a:pt x="7620" y="698500"/>
                  </a:lnTo>
                  <a:lnTo>
                    <a:pt x="7620" y="693420"/>
                  </a:lnTo>
                  <a:close/>
                </a:path>
                <a:path w="7619" h="869950">
                  <a:moveTo>
                    <a:pt x="7620" y="687070"/>
                  </a:moveTo>
                  <a:lnTo>
                    <a:pt x="0" y="687070"/>
                  </a:lnTo>
                  <a:lnTo>
                    <a:pt x="0" y="692150"/>
                  </a:lnTo>
                  <a:lnTo>
                    <a:pt x="7620" y="692150"/>
                  </a:lnTo>
                  <a:lnTo>
                    <a:pt x="7620" y="687070"/>
                  </a:lnTo>
                  <a:close/>
                </a:path>
                <a:path w="7619" h="869950">
                  <a:moveTo>
                    <a:pt x="7620" y="680720"/>
                  </a:moveTo>
                  <a:lnTo>
                    <a:pt x="0" y="680720"/>
                  </a:lnTo>
                  <a:lnTo>
                    <a:pt x="0" y="685800"/>
                  </a:lnTo>
                  <a:lnTo>
                    <a:pt x="7620" y="685800"/>
                  </a:lnTo>
                  <a:lnTo>
                    <a:pt x="7620" y="680720"/>
                  </a:lnTo>
                  <a:close/>
                </a:path>
                <a:path w="7619" h="869950">
                  <a:moveTo>
                    <a:pt x="7620" y="674370"/>
                  </a:moveTo>
                  <a:lnTo>
                    <a:pt x="0" y="674370"/>
                  </a:lnTo>
                  <a:lnTo>
                    <a:pt x="0" y="679450"/>
                  </a:lnTo>
                  <a:lnTo>
                    <a:pt x="7620" y="679450"/>
                  </a:lnTo>
                  <a:lnTo>
                    <a:pt x="7620" y="674370"/>
                  </a:lnTo>
                  <a:close/>
                </a:path>
                <a:path w="7619" h="869950">
                  <a:moveTo>
                    <a:pt x="7620" y="666750"/>
                  </a:moveTo>
                  <a:lnTo>
                    <a:pt x="0" y="666750"/>
                  </a:lnTo>
                  <a:lnTo>
                    <a:pt x="0" y="673100"/>
                  </a:lnTo>
                  <a:lnTo>
                    <a:pt x="7620" y="673100"/>
                  </a:lnTo>
                  <a:lnTo>
                    <a:pt x="7620" y="666750"/>
                  </a:lnTo>
                  <a:close/>
                </a:path>
                <a:path w="7619" h="869950">
                  <a:moveTo>
                    <a:pt x="7620" y="661670"/>
                  </a:moveTo>
                  <a:lnTo>
                    <a:pt x="0" y="661670"/>
                  </a:lnTo>
                  <a:lnTo>
                    <a:pt x="0" y="665480"/>
                  </a:lnTo>
                  <a:lnTo>
                    <a:pt x="7620" y="665480"/>
                  </a:lnTo>
                  <a:lnTo>
                    <a:pt x="7620" y="661670"/>
                  </a:lnTo>
                  <a:close/>
                </a:path>
                <a:path w="7619" h="869950">
                  <a:moveTo>
                    <a:pt x="7620" y="654050"/>
                  </a:moveTo>
                  <a:lnTo>
                    <a:pt x="0" y="654050"/>
                  </a:lnTo>
                  <a:lnTo>
                    <a:pt x="0" y="660400"/>
                  </a:lnTo>
                  <a:lnTo>
                    <a:pt x="7620" y="660400"/>
                  </a:lnTo>
                  <a:lnTo>
                    <a:pt x="7620" y="654050"/>
                  </a:lnTo>
                  <a:close/>
                </a:path>
                <a:path w="7619" h="869950">
                  <a:moveTo>
                    <a:pt x="7620" y="648970"/>
                  </a:moveTo>
                  <a:lnTo>
                    <a:pt x="0" y="648970"/>
                  </a:lnTo>
                  <a:lnTo>
                    <a:pt x="0" y="652780"/>
                  </a:lnTo>
                  <a:lnTo>
                    <a:pt x="7620" y="652780"/>
                  </a:lnTo>
                  <a:lnTo>
                    <a:pt x="7620" y="648970"/>
                  </a:lnTo>
                  <a:close/>
                </a:path>
                <a:path w="7619" h="869950">
                  <a:moveTo>
                    <a:pt x="7620" y="628650"/>
                  </a:moveTo>
                  <a:lnTo>
                    <a:pt x="0" y="628650"/>
                  </a:lnTo>
                  <a:lnTo>
                    <a:pt x="0" y="647700"/>
                  </a:lnTo>
                  <a:lnTo>
                    <a:pt x="7620" y="647700"/>
                  </a:lnTo>
                  <a:lnTo>
                    <a:pt x="7620" y="628650"/>
                  </a:lnTo>
                  <a:close/>
                </a:path>
                <a:path w="7619" h="869950">
                  <a:moveTo>
                    <a:pt x="7620" y="623570"/>
                  </a:moveTo>
                  <a:lnTo>
                    <a:pt x="0" y="623570"/>
                  </a:lnTo>
                  <a:lnTo>
                    <a:pt x="0" y="627380"/>
                  </a:lnTo>
                  <a:lnTo>
                    <a:pt x="7620" y="627380"/>
                  </a:lnTo>
                  <a:lnTo>
                    <a:pt x="7620" y="623570"/>
                  </a:lnTo>
                  <a:close/>
                </a:path>
                <a:path w="7619" h="869950">
                  <a:moveTo>
                    <a:pt x="7620" y="617220"/>
                  </a:moveTo>
                  <a:lnTo>
                    <a:pt x="0" y="617220"/>
                  </a:lnTo>
                  <a:lnTo>
                    <a:pt x="0" y="622300"/>
                  </a:lnTo>
                  <a:lnTo>
                    <a:pt x="7620" y="622300"/>
                  </a:lnTo>
                  <a:lnTo>
                    <a:pt x="7620" y="617220"/>
                  </a:lnTo>
                  <a:close/>
                </a:path>
                <a:path w="7619" h="869950">
                  <a:moveTo>
                    <a:pt x="7620" y="613410"/>
                  </a:moveTo>
                  <a:lnTo>
                    <a:pt x="0" y="613410"/>
                  </a:lnTo>
                  <a:lnTo>
                    <a:pt x="0" y="615950"/>
                  </a:lnTo>
                  <a:lnTo>
                    <a:pt x="7620" y="615950"/>
                  </a:lnTo>
                  <a:lnTo>
                    <a:pt x="7620" y="613410"/>
                  </a:lnTo>
                  <a:close/>
                </a:path>
              </a:pathLst>
            </a:custGeom>
            <a:solidFill>
              <a:srgbClr val="7A00EF"/>
            </a:solidFill>
          </p:spPr>
          <p:txBody>
            <a:bodyPr bIns="0" lIns="0" rIns="0" rtlCol="0" tIns="0" wrap="square"/>
            <a:p/>
          </p:txBody>
        </p:sp>
        <p:sp>
          <p:nvSpPr>
            <p:cNvPr id="1050147" name="object 1450"/>
            <p:cNvSpPr/>
            <p:nvPr/>
          </p:nvSpPr>
          <p:spPr>
            <a:xfrm>
              <a:off x="1136650" y="5585459"/>
              <a:ext cx="7620" cy="877569"/>
            </a:xfrm>
            <a:custGeom>
              <a:avLst/>
              <a:ahLst/>
              <a:rect l="l" t="t" r="r" b="b"/>
              <a:pathLst>
                <a:path w="7619" h="877570">
                  <a:moveTo>
                    <a:pt x="1269" y="0"/>
                  </a:moveTo>
                  <a:lnTo>
                    <a:pt x="0" y="0"/>
                  </a:lnTo>
                  <a:lnTo>
                    <a:pt x="0" y="3809"/>
                  </a:lnTo>
                  <a:lnTo>
                    <a:pt x="5080" y="3809"/>
                  </a:lnTo>
                  <a:lnTo>
                    <a:pt x="5080" y="2539"/>
                  </a:lnTo>
                  <a:lnTo>
                    <a:pt x="3809" y="2539"/>
                  </a:lnTo>
                  <a:lnTo>
                    <a:pt x="3809" y="1269"/>
                  </a:lnTo>
                  <a:lnTo>
                    <a:pt x="1269" y="1269"/>
                  </a:lnTo>
                  <a:lnTo>
                    <a:pt x="1269" y="0"/>
                  </a:lnTo>
                  <a:close/>
                </a:path>
                <a:path w="7619" h="877570">
                  <a:moveTo>
                    <a:pt x="7619" y="3809"/>
                  </a:moveTo>
                  <a:lnTo>
                    <a:pt x="0" y="3809"/>
                  </a:lnTo>
                  <a:lnTo>
                    <a:pt x="0" y="6349"/>
                  </a:lnTo>
                  <a:lnTo>
                    <a:pt x="7619" y="6349"/>
                  </a:lnTo>
                  <a:lnTo>
                    <a:pt x="7619" y="3809"/>
                  </a:lnTo>
                  <a:close/>
                </a:path>
                <a:path w="7619" h="877570">
                  <a:moveTo>
                    <a:pt x="7619" y="6350"/>
                  </a:moveTo>
                  <a:lnTo>
                    <a:pt x="0" y="6350"/>
                  </a:lnTo>
                  <a:lnTo>
                    <a:pt x="0" y="10159"/>
                  </a:lnTo>
                  <a:lnTo>
                    <a:pt x="7619" y="10159"/>
                  </a:lnTo>
                  <a:lnTo>
                    <a:pt x="7619" y="6350"/>
                  </a:lnTo>
                  <a:close/>
                </a:path>
                <a:path w="7619" h="877570">
                  <a:moveTo>
                    <a:pt x="7619" y="10159"/>
                  </a:moveTo>
                  <a:lnTo>
                    <a:pt x="0" y="10159"/>
                  </a:lnTo>
                  <a:lnTo>
                    <a:pt x="0" y="12699"/>
                  </a:lnTo>
                  <a:lnTo>
                    <a:pt x="7619" y="12699"/>
                  </a:lnTo>
                  <a:lnTo>
                    <a:pt x="7619" y="10159"/>
                  </a:lnTo>
                  <a:close/>
                </a:path>
                <a:path w="7619" h="877570">
                  <a:moveTo>
                    <a:pt x="7619" y="12700"/>
                  </a:moveTo>
                  <a:lnTo>
                    <a:pt x="0" y="12700"/>
                  </a:lnTo>
                  <a:lnTo>
                    <a:pt x="0" y="16509"/>
                  </a:lnTo>
                  <a:lnTo>
                    <a:pt x="7619" y="16509"/>
                  </a:lnTo>
                  <a:lnTo>
                    <a:pt x="7619" y="12700"/>
                  </a:lnTo>
                  <a:close/>
                </a:path>
                <a:path w="7619" h="877570">
                  <a:moveTo>
                    <a:pt x="7619" y="16509"/>
                  </a:moveTo>
                  <a:lnTo>
                    <a:pt x="0" y="16509"/>
                  </a:lnTo>
                  <a:lnTo>
                    <a:pt x="0" y="19049"/>
                  </a:lnTo>
                  <a:lnTo>
                    <a:pt x="7619" y="19049"/>
                  </a:lnTo>
                  <a:lnTo>
                    <a:pt x="7619" y="16509"/>
                  </a:lnTo>
                  <a:close/>
                </a:path>
                <a:path w="7619" h="877570">
                  <a:moveTo>
                    <a:pt x="7619" y="19050"/>
                  </a:moveTo>
                  <a:lnTo>
                    <a:pt x="0" y="19050"/>
                  </a:lnTo>
                  <a:lnTo>
                    <a:pt x="0" y="29209"/>
                  </a:lnTo>
                  <a:lnTo>
                    <a:pt x="7619" y="29209"/>
                  </a:lnTo>
                  <a:lnTo>
                    <a:pt x="7619" y="19050"/>
                  </a:lnTo>
                  <a:close/>
                </a:path>
                <a:path w="7619" h="877570">
                  <a:moveTo>
                    <a:pt x="7619" y="29209"/>
                  </a:moveTo>
                  <a:lnTo>
                    <a:pt x="0" y="29209"/>
                  </a:lnTo>
                  <a:lnTo>
                    <a:pt x="0" y="31749"/>
                  </a:lnTo>
                  <a:lnTo>
                    <a:pt x="7619" y="31749"/>
                  </a:lnTo>
                  <a:lnTo>
                    <a:pt x="7619" y="29209"/>
                  </a:lnTo>
                  <a:close/>
                </a:path>
                <a:path w="7619" h="877570">
                  <a:moveTo>
                    <a:pt x="7619" y="31750"/>
                  </a:moveTo>
                  <a:lnTo>
                    <a:pt x="0" y="31750"/>
                  </a:lnTo>
                  <a:lnTo>
                    <a:pt x="0" y="35559"/>
                  </a:lnTo>
                  <a:lnTo>
                    <a:pt x="7619" y="35559"/>
                  </a:lnTo>
                  <a:lnTo>
                    <a:pt x="7619" y="31750"/>
                  </a:lnTo>
                  <a:close/>
                </a:path>
                <a:path w="7619" h="877570">
                  <a:moveTo>
                    <a:pt x="7619" y="35559"/>
                  </a:moveTo>
                  <a:lnTo>
                    <a:pt x="0" y="35559"/>
                  </a:lnTo>
                  <a:lnTo>
                    <a:pt x="0" y="38099"/>
                  </a:lnTo>
                  <a:lnTo>
                    <a:pt x="7619" y="38099"/>
                  </a:lnTo>
                  <a:lnTo>
                    <a:pt x="7619" y="35559"/>
                  </a:lnTo>
                  <a:close/>
                </a:path>
                <a:path w="7619" h="877570">
                  <a:moveTo>
                    <a:pt x="7619" y="38100"/>
                  </a:moveTo>
                  <a:lnTo>
                    <a:pt x="0" y="38100"/>
                  </a:lnTo>
                  <a:lnTo>
                    <a:pt x="0" y="41909"/>
                  </a:lnTo>
                  <a:lnTo>
                    <a:pt x="7619" y="41909"/>
                  </a:lnTo>
                  <a:lnTo>
                    <a:pt x="7619" y="38100"/>
                  </a:lnTo>
                  <a:close/>
                </a:path>
                <a:path w="7619" h="877570">
                  <a:moveTo>
                    <a:pt x="7619" y="41909"/>
                  </a:moveTo>
                  <a:lnTo>
                    <a:pt x="0" y="41909"/>
                  </a:lnTo>
                  <a:lnTo>
                    <a:pt x="0" y="48259"/>
                  </a:lnTo>
                  <a:lnTo>
                    <a:pt x="7619" y="48259"/>
                  </a:lnTo>
                  <a:lnTo>
                    <a:pt x="7619" y="41909"/>
                  </a:lnTo>
                  <a:close/>
                </a:path>
                <a:path w="7619" h="877570">
                  <a:moveTo>
                    <a:pt x="7619" y="48259"/>
                  </a:moveTo>
                  <a:lnTo>
                    <a:pt x="0" y="48259"/>
                  </a:lnTo>
                  <a:lnTo>
                    <a:pt x="0" y="50799"/>
                  </a:lnTo>
                  <a:lnTo>
                    <a:pt x="7619" y="50799"/>
                  </a:lnTo>
                  <a:lnTo>
                    <a:pt x="7619" y="48259"/>
                  </a:lnTo>
                  <a:close/>
                </a:path>
                <a:path w="7619" h="877570">
                  <a:moveTo>
                    <a:pt x="7619" y="50800"/>
                  </a:moveTo>
                  <a:lnTo>
                    <a:pt x="0" y="50800"/>
                  </a:lnTo>
                  <a:lnTo>
                    <a:pt x="0" y="54609"/>
                  </a:lnTo>
                  <a:lnTo>
                    <a:pt x="7619" y="54609"/>
                  </a:lnTo>
                  <a:lnTo>
                    <a:pt x="7619" y="50800"/>
                  </a:lnTo>
                  <a:close/>
                </a:path>
                <a:path w="7619" h="877570">
                  <a:moveTo>
                    <a:pt x="7619" y="54609"/>
                  </a:moveTo>
                  <a:lnTo>
                    <a:pt x="0" y="54609"/>
                  </a:lnTo>
                  <a:lnTo>
                    <a:pt x="0" y="57149"/>
                  </a:lnTo>
                  <a:lnTo>
                    <a:pt x="7619" y="57149"/>
                  </a:lnTo>
                  <a:lnTo>
                    <a:pt x="7619" y="54609"/>
                  </a:lnTo>
                  <a:close/>
                </a:path>
                <a:path w="7619" h="877570">
                  <a:moveTo>
                    <a:pt x="7619" y="57150"/>
                  </a:moveTo>
                  <a:lnTo>
                    <a:pt x="0" y="57150"/>
                  </a:lnTo>
                  <a:lnTo>
                    <a:pt x="0" y="60959"/>
                  </a:lnTo>
                  <a:lnTo>
                    <a:pt x="7619" y="60959"/>
                  </a:lnTo>
                  <a:lnTo>
                    <a:pt x="7619" y="57150"/>
                  </a:lnTo>
                  <a:close/>
                </a:path>
                <a:path w="7619" h="877570">
                  <a:moveTo>
                    <a:pt x="7619" y="60959"/>
                  </a:moveTo>
                  <a:lnTo>
                    <a:pt x="0" y="60959"/>
                  </a:lnTo>
                  <a:lnTo>
                    <a:pt x="0" y="67309"/>
                  </a:lnTo>
                  <a:lnTo>
                    <a:pt x="7619" y="67309"/>
                  </a:lnTo>
                  <a:lnTo>
                    <a:pt x="7619" y="60959"/>
                  </a:lnTo>
                  <a:close/>
                </a:path>
                <a:path w="7619" h="877570">
                  <a:moveTo>
                    <a:pt x="7619" y="67309"/>
                  </a:moveTo>
                  <a:lnTo>
                    <a:pt x="0" y="67309"/>
                  </a:lnTo>
                  <a:lnTo>
                    <a:pt x="0" y="76199"/>
                  </a:lnTo>
                  <a:lnTo>
                    <a:pt x="7619" y="76199"/>
                  </a:lnTo>
                  <a:lnTo>
                    <a:pt x="7619" y="67309"/>
                  </a:lnTo>
                  <a:close/>
                </a:path>
                <a:path w="7619" h="877570">
                  <a:moveTo>
                    <a:pt x="7619" y="76200"/>
                  </a:moveTo>
                  <a:lnTo>
                    <a:pt x="0" y="76200"/>
                  </a:lnTo>
                  <a:lnTo>
                    <a:pt x="0" y="82549"/>
                  </a:lnTo>
                  <a:lnTo>
                    <a:pt x="7619" y="82549"/>
                  </a:lnTo>
                  <a:lnTo>
                    <a:pt x="7619" y="76200"/>
                  </a:lnTo>
                  <a:close/>
                </a:path>
                <a:path w="7619" h="877570">
                  <a:moveTo>
                    <a:pt x="7619" y="82550"/>
                  </a:moveTo>
                  <a:lnTo>
                    <a:pt x="0" y="82550"/>
                  </a:lnTo>
                  <a:lnTo>
                    <a:pt x="0" y="88899"/>
                  </a:lnTo>
                  <a:lnTo>
                    <a:pt x="7619" y="88899"/>
                  </a:lnTo>
                  <a:lnTo>
                    <a:pt x="7619" y="82550"/>
                  </a:lnTo>
                  <a:close/>
                </a:path>
                <a:path w="7619" h="877570">
                  <a:moveTo>
                    <a:pt x="7619" y="88900"/>
                  </a:moveTo>
                  <a:lnTo>
                    <a:pt x="0" y="88900"/>
                  </a:lnTo>
                  <a:lnTo>
                    <a:pt x="0" y="95249"/>
                  </a:lnTo>
                  <a:lnTo>
                    <a:pt x="7619" y="95249"/>
                  </a:lnTo>
                  <a:lnTo>
                    <a:pt x="7619" y="88900"/>
                  </a:lnTo>
                  <a:close/>
                </a:path>
                <a:path w="7619" h="877570">
                  <a:moveTo>
                    <a:pt x="7619" y="95250"/>
                  </a:moveTo>
                  <a:lnTo>
                    <a:pt x="0" y="95250"/>
                  </a:lnTo>
                  <a:lnTo>
                    <a:pt x="0" y="99059"/>
                  </a:lnTo>
                  <a:lnTo>
                    <a:pt x="7619" y="99059"/>
                  </a:lnTo>
                  <a:lnTo>
                    <a:pt x="7619" y="95250"/>
                  </a:lnTo>
                  <a:close/>
                </a:path>
                <a:path w="7619" h="877570">
                  <a:moveTo>
                    <a:pt x="7619" y="99059"/>
                  </a:moveTo>
                  <a:lnTo>
                    <a:pt x="0" y="99059"/>
                  </a:lnTo>
                  <a:lnTo>
                    <a:pt x="0" y="118109"/>
                  </a:lnTo>
                  <a:lnTo>
                    <a:pt x="7619" y="118109"/>
                  </a:lnTo>
                  <a:lnTo>
                    <a:pt x="7619" y="99059"/>
                  </a:lnTo>
                  <a:close/>
                </a:path>
                <a:path w="7619" h="877570">
                  <a:moveTo>
                    <a:pt x="7619" y="118109"/>
                  </a:moveTo>
                  <a:lnTo>
                    <a:pt x="0" y="118109"/>
                  </a:lnTo>
                  <a:lnTo>
                    <a:pt x="0" y="120649"/>
                  </a:lnTo>
                  <a:lnTo>
                    <a:pt x="7619" y="120649"/>
                  </a:lnTo>
                  <a:lnTo>
                    <a:pt x="7619" y="118109"/>
                  </a:lnTo>
                  <a:close/>
                </a:path>
                <a:path w="7619" h="877570">
                  <a:moveTo>
                    <a:pt x="7619" y="120650"/>
                  </a:moveTo>
                  <a:lnTo>
                    <a:pt x="0" y="120650"/>
                  </a:lnTo>
                  <a:lnTo>
                    <a:pt x="0" y="124459"/>
                  </a:lnTo>
                  <a:lnTo>
                    <a:pt x="7619" y="124459"/>
                  </a:lnTo>
                  <a:lnTo>
                    <a:pt x="7619" y="120650"/>
                  </a:lnTo>
                  <a:close/>
                </a:path>
                <a:path w="7619" h="877570">
                  <a:moveTo>
                    <a:pt x="7619" y="124459"/>
                  </a:moveTo>
                  <a:lnTo>
                    <a:pt x="0" y="124459"/>
                  </a:lnTo>
                  <a:lnTo>
                    <a:pt x="0" y="130809"/>
                  </a:lnTo>
                  <a:lnTo>
                    <a:pt x="7619" y="130809"/>
                  </a:lnTo>
                  <a:lnTo>
                    <a:pt x="7619" y="124459"/>
                  </a:lnTo>
                  <a:close/>
                </a:path>
                <a:path w="7619" h="877570">
                  <a:moveTo>
                    <a:pt x="7619" y="130809"/>
                  </a:moveTo>
                  <a:lnTo>
                    <a:pt x="0" y="130809"/>
                  </a:lnTo>
                  <a:lnTo>
                    <a:pt x="0" y="137159"/>
                  </a:lnTo>
                  <a:lnTo>
                    <a:pt x="7619" y="137159"/>
                  </a:lnTo>
                  <a:lnTo>
                    <a:pt x="7619" y="130809"/>
                  </a:lnTo>
                  <a:close/>
                </a:path>
                <a:path w="7619" h="877570">
                  <a:moveTo>
                    <a:pt x="7619" y="137159"/>
                  </a:moveTo>
                  <a:lnTo>
                    <a:pt x="0" y="137159"/>
                  </a:lnTo>
                  <a:lnTo>
                    <a:pt x="0" y="143509"/>
                  </a:lnTo>
                  <a:lnTo>
                    <a:pt x="7619" y="143509"/>
                  </a:lnTo>
                  <a:lnTo>
                    <a:pt x="7619" y="137159"/>
                  </a:lnTo>
                  <a:close/>
                </a:path>
                <a:path w="7619" h="877570">
                  <a:moveTo>
                    <a:pt x="7619" y="143509"/>
                  </a:moveTo>
                  <a:lnTo>
                    <a:pt x="0" y="143509"/>
                  </a:lnTo>
                  <a:lnTo>
                    <a:pt x="0" y="146049"/>
                  </a:lnTo>
                  <a:lnTo>
                    <a:pt x="7619" y="146049"/>
                  </a:lnTo>
                  <a:lnTo>
                    <a:pt x="7619" y="143509"/>
                  </a:lnTo>
                  <a:close/>
                </a:path>
                <a:path w="7619" h="877570">
                  <a:moveTo>
                    <a:pt x="7619" y="146050"/>
                  </a:moveTo>
                  <a:lnTo>
                    <a:pt x="0" y="146050"/>
                  </a:lnTo>
                  <a:lnTo>
                    <a:pt x="0" y="149859"/>
                  </a:lnTo>
                  <a:lnTo>
                    <a:pt x="7619" y="149859"/>
                  </a:lnTo>
                  <a:lnTo>
                    <a:pt x="7619" y="146050"/>
                  </a:lnTo>
                  <a:close/>
                </a:path>
                <a:path w="7619" h="877570">
                  <a:moveTo>
                    <a:pt x="7619" y="149859"/>
                  </a:moveTo>
                  <a:lnTo>
                    <a:pt x="0" y="149859"/>
                  </a:lnTo>
                  <a:lnTo>
                    <a:pt x="0" y="156209"/>
                  </a:lnTo>
                  <a:lnTo>
                    <a:pt x="7619" y="156209"/>
                  </a:lnTo>
                  <a:lnTo>
                    <a:pt x="7619" y="149859"/>
                  </a:lnTo>
                  <a:close/>
                </a:path>
                <a:path w="7619" h="877570">
                  <a:moveTo>
                    <a:pt x="7619" y="156209"/>
                  </a:moveTo>
                  <a:lnTo>
                    <a:pt x="0" y="156209"/>
                  </a:lnTo>
                  <a:lnTo>
                    <a:pt x="0" y="158749"/>
                  </a:lnTo>
                  <a:lnTo>
                    <a:pt x="7619" y="158749"/>
                  </a:lnTo>
                  <a:lnTo>
                    <a:pt x="7619" y="156209"/>
                  </a:lnTo>
                  <a:close/>
                </a:path>
                <a:path w="7619" h="877570">
                  <a:moveTo>
                    <a:pt x="7619" y="158750"/>
                  </a:moveTo>
                  <a:lnTo>
                    <a:pt x="0" y="158750"/>
                  </a:lnTo>
                  <a:lnTo>
                    <a:pt x="0" y="162559"/>
                  </a:lnTo>
                  <a:lnTo>
                    <a:pt x="7619" y="162559"/>
                  </a:lnTo>
                  <a:lnTo>
                    <a:pt x="7619" y="158750"/>
                  </a:lnTo>
                  <a:close/>
                </a:path>
                <a:path w="7619" h="877570">
                  <a:moveTo>
                    <a:pt x="7619" y="162559"/>
                  </a:moveTo>
                  <a:lnTo>
                    <a:pt x="0" y="162559"/>
                  </a:lnTo>
                  <a:lnTo>
                    <a:pt x="0" y="171449"/>
                  </a:lnTo>
                  <a:lnTo>
                    <a:pt x="7619" y="171449"/>
                  </a:lnTo>
                  <a:lnTo>
                    <a:pt x="7619" y="162559"/>
                  </a:lnTo>
                  <a:close/>
                </a:path>
                <a:path w="7619" h="877570">
                  <a:moveTo>
                    <a:pt x="7619" y="171450"/>
                  </a:moveTo>
                  <a:lnTo>
                    <a:pt x="0" y="171450"/>
                  </a:lnTo>
                  <a:lnTo>
                    <a:pt x="0" y="177799"/>
                  </a:lnTo>
                  <a:lnTo>
                    <a:pt x="7619" y="177799"/>
                  </a:lnTo>
                  <a:lnTo>
                    <a:pt x="7619" y="171450"/>
                  </a:lnTo>
                  <a:close/>
                </a:path>
                <a:path w="7619" h="877570">
                  <a:moveTo>
                    <a:pt x="7619" y="177800"/>
                  </a:moveTo>
                  <a:lnTo>
                    <a:pt x="0" y="177800"/>
                  </a:lnTo>
                  <a:lnTo>
                    <a:pt x="0" y="181609"/>
                  </a:lnTo>
                  <a:lnTo>
                    <a:pt x="7619" y="181609"/>
                  </a:lnTo>
                  <a:lnTo>
                    <a:pt x="7619" y="177800"/>
                  </a:lnTo>
                  <a:close/>
                </a:path>
                <a:path w="7619" h="877570">
                  <a:moveTo>
                    <a:pt x="7619" y="181609"/>
                  </a:moveTo>
                  <a:lnTo>
                    <a:pt x="0" y="181609"/>
                  </a:lnTo>
                  <a:lnTo>
                    <a:pt x="0" y="190499"/>
                  </a:lnTo>
                  <a:lnTo>
                    <a:pt x="7619" y="190499"/>
                  </a:lnTo>
                  <a:lnTo>
                    <a:pt x="7619" y="181609"/>
                  </a:lnTo>
                  <a:close/>
                </a:path>
                <a:path w="7619" h="877570">
                  <a:moveTo>
                    <a:pt x="7619" y="190500"/>
                  </a:moveTo>
                  <a:lnTo>
                    <a:pt x="0" y="190500"/>
                  </a:lnTo>
                  <a:lnTo>
                    <a:pt x="0" y="194309"/>
                  </a:lnTo>
                  <a:lnTo>
                    <a:pt x="7619" y="194309"/>
                  </a:lnTo>
                  <a:lnTo>
                    <a:pt x="7619" y="190500"/>
                  </a:lnTo>
                  <a:close/>
                </a:path>
                <a:path w="7619" h="877570">
                  <a:moveTo>
                    <a:pt x="7619" y="194309"/>
                  </a:moveTo>
                  <a:lnTo>
                    <a:pt x="0" y="194309"/>
                  </a:lnTo>
                  <a:lnTo>
                    <a:pt x="0" y="219709"/>
                  </a:lnTo>
                  <a:lnTo>
                    <a:pt x="7619" y="219709"/>
                  </a:lnTo>
                  <a:lnTo>
                    <a:pt x="7619" y="194309"/>
                  </a:lnTo>
                  <a:close/>
                </a:path>
                <a:path w="7619" h="877570">
                  <a:moveTo>
                    <a:pt x="7619" y="219709"/>
                  </a:moveTo>
                  <a:lnTo>
                    <a:pt x="0" y="219709"/>
                  </a:lnTo>
                  <a:lnTo>
                    <a:pt x="0" y="222249"/>
                  </a:lnTo>
                  <a:lnTo>
                    <a:pt x="7619" y="222249"/>
                  </a:lnTo>
                  <a:lnTo>
                    <a:pt x="7619" y="219709"/>
                  </a:lnTo>
                  <a:close/>
                </a:path>
                <a:path w="7619" h="877570">
                  <a:moveTo>
                    <a:pt x="7619" y="222250"/>
                  </a:moveTo>
                  <a:lnTo>
                    <a:pt x="0" y="222250"/>
                  </a:lnTo>
                  <a:lnTo>
                    <a:pt x="0" y="228599"/>
                  </a:lnTo>
                  <a:lnTo>
                    <a:pt x="7619" y="228599"/>
                  </a:lnTo>
                  <a:lnTo>
                    <a:pt x="7619" y="222250"/>
                  </a:lnTo>
                  <a:close/>
                </a:path>
                <a:path w="7619" h="877570">
                  <a:moveTo>
                    <a:pt x="7619" y="228600"/>
                  </a:moveTo>
                  <a:lnTo>
                    <a:pt x="0" y="228600"/>
                  </a:lnTo>
                  <a:lnTo>
                    <a:pt x="0" y="232409"/>
                  </a:lnTo>
                  <a:lnTo>
                    <a:pt x="7619" y="232409"/>
                  </a:lnTo>
                  <a:lnTo>
                    <a:pt x="7619" y="228600"/>
                  </a:lnTo>
                  <a:close/>
                </a:path>
                <a:path w="7619" h="877570">
                  <a:moveTo>
                    <a:pt x="7619" y="232409"/>
                  </a:moveTo>
                  <a:lnTo>
                    <a:pt x="0" y="232409"/>
                  </a:lnTo>
                  <a:lnTo>
                    <a:pt x="0" y="236219"/>
                  </a:lnTo>
                  <a:lnTo>
                    <a:pt x="7619" y="236219"/>
                  </a:lnTo>
                  <a:lnTo>
                    <a:pt x="7619" y="232409"/>
                  </a:lnTo>
                  <a:close/>
                </a:path>
                <a:path w="7619" h="877570">
                  <a:moveTo>
                    <a:pt x="1269" y="354329"/>
                  </a:moveTo>
                  <a:lnTo>
                    <a:pt x="0" y="354329"/>
                  </a:lnTo>
                  <a:lnTo>
                    <a:pt x="0" y="355599"/>
                  </a:lnTo>
                  <a:lnTo>
                    <a:pt x="1269" y="355599"/>
                  </a:lnTo>
                  <a:lnTo>
                    <a:pt x="1269" y="354329"/>
                  </a:lnTo>
                  <a:close/>
                </a:path>
                <a:path w="7619" h="877570">
                  <a:moveTo>
                    <a:pt x="5080" y="355600"/>
                  </a:moveTo>
                  <a:lnTo>
                    <a:pt x="0" y="355600"/>
                  </a:lnTo>
                  <a:lnTo>
                    <a:pt x="0" y="359409"/>
                  </a:lnTo>
                  <a:lnTo>
                    <a:pt x="7619" y="359409"/>
                  </a:lnTo>
                  <a:lnTo>
                    <a:pt x="7619" y="358139"/>
                  </a:lnTo>
                  <a:lnTo>
                    <a:pt x="6350" y="358139"/>
                  </a:lnTo>
                  <a:lnTo>
                    <a:pt x="6350" y="356869"/>
                  </a:lnTo>
                  <a:lnTo>
                    <a:pt x="5080" y="356869"/>
                  </a:lnTo>
                  <a:lnTo>
                    <a:pt x="5080" y="355600"/>
                  </a:lnTo>
                  <a:close/>
                </a:path>
                <a:path w="7619" h="877570">
                  <a:moveTo>
                    <a:pt x="7619" y="359409"/>
                  </a:moveTo>
                  <a:lnTo>
                    <a:pt x="0" y="359409"/>
                  </a:lnTo>
                  <a:lnTo>
                    <a:pt x="0" y="361949"/>
                  </a:lnTo>
                  <a:lnTo>
                    <a:pt x="7619" y="361949"/>
                  </a:lnTo>
                  <a:lnTo>
                    <a:pt x="7619" y="359409"/>
                  </a:lnTo>
                  <a:close/>
                </a:path>
                <a:path w="7619" h="877570">
                  <a:moveTo>
                    <a:pt x="7619" y="361950"/>
                  </a:moveTo>
                  <a:lnTo>
                    <a:pt x="0" y="361950"/>
                  </a:lnTo>
                  <a:lnTo>
                    <a:pt x="0" y="365759"/>
                  </a:lnTo>
                  <a:lnTo>
                    <a:pt x="7619" y="365759"/>
                  </a:lnTo>
                  <a:lnTo>
                    <a:pt x="7619" y="361950"/>
                  </a:lnTo>
                  <a:close/>
                </a:path>
                <a:path w="7619" h="877570">
                  <a:moveTo>
                    <a:pt x="7619" y="365760"/>
                  </a:moveTo>
                  <a:lnTo>
                    <a:pt x="0" y="365760"/>
                  </a:lnTo>
                  <a:lnTo>
                    <a:pt x="0" y="372109"/>
                  </a:lnTo>
                  <a:lnTo>
                    <a:pt x="7619" y="372109"/>
                  </a:lnTo>
                  <a:lnTo>
                    <a:pt x="7619" y="365760"/>
                  </a:lnTo>
                  <a:close/>
                </a:path>
                <a:path w="7619" h="877570">
                  <a:moveTo>
                    <a:pt x="7619" y="372109"/>
                  </a:moveTo>
                  <a:lnTo>
                    <a:pt x="0" y="372109"/>
                  </a:lnTo>
                  <a:lnTo>
                    <a:pt x="0" y="384809"/>
                  </a:lnTo>
                  <a:lnTo>
                    <a:pt x="7619" y="384809"/>
                  </a:lnTo>
                  <a:lnTo>
                    <a:pt x="7619" y="372109"/>
                  </a:lnTo>
                  <a:close/>
                </a:path>
                <a:path w="7619" h="877570">
                  <a:moveTo>
                    <a:pt x="7619" y="384809"/>
                  </a:moveTo>
                  <a:lnTo>
                    <a:pt x="0" y="384809"/>
                  </a:lnTo>
                  <a:lnTo>
                    <a:pt x="0" y="387349"/>
                  </a:lnTo>
                  <a:lnTo>
                    <a:pt x="7619" y="387349"/>
                  </a:lnTo>
                  <a:lnTo>
                    <a:pt x="7619" y="384809"/>
                  </a:lnTo>
                  <a:close/>
                </a:path>
                <a:path w="7619" h="877570">
                  <a:moveTo>
                    <a:pt x="7619" y="387350"/>
                  </a:moveTo>
                  <a:lnTo>
                    <a:pt x="0" y="387350"/>
                  </a:lnTo>
                  <a:lnTo>
                    <a:pt x="0" y="400049"/>
                  </a:lnTo>
                  <a:lnTo>
                    <a:pt x="7619" y="400049"/>
                  </a:lnTo>
                  <a:lnTo>
                    <a:pt x="7619" y="387350"/>
                  </a:lnTo>
                  <a:close/>
                </a:path>
                <a:path w="7619" h="877570">
                  <a:moveTo>
                    <a:pt x="7619" y="400050"/>
                  </a:moveTo>
                  <a:lnTo>
                    <a:pt x="0" y="400050"/>
                  </a:lnTo>
                  <a:lnTo>
                    <a:pt x="0" y="403859"/>
                  </a:lnTo>
                  <a:lnTo>
                    <a:pt x="7619" y="403859"/>
                  </a:lnTo>
                  <a:lnTo>
                    <a:pt x="7619" y="400050"/>
                  </a:lnTo>
                  <a:close/>
                </a:path>
                <a:path w="7619" h="877570">
                  <a:moveTo>
                    <a:pt x="7619" y="403859"/>
                  </a:moveTo>
                  <a:lnTo>
                    <a:pt x="0" y="403859"/>
                  </a:lnTo>
                  <a:lnTo>
                    <a:pt x="0" y="406399"/>
                  </a:lnTo>
                  <a:lnTo>
                    <a:pt x="7619" y="406399"/>
                  </a:lnTo>
                  <a:lnTo>
                    <a:pt x="7619" y="403859"/>
                  </a:lnTo>
                  <a:close/>
                </a:path>
                <a:path w="7619" h="877570">
                  <a:moveTo>
                    <a:pt x="7619" y="406400"/>
                  </a:moveTo>
                  <a:lnTo>
                    <a:pt x="0" y="406400"/>
                  </a:lnTo>
                  <a:lnTo>
                    <a:pt x="0" y="410209"/>
                  </a:lnTo>
                  <a:lnTo>
                    <a:pt x="7619" y="410209"/>
                  </a:lnTo>
                  <a:lnTo>
                    <a:pt x="7619" y="406400"/>
                  </a:lnTo>
                  <a:close/>
                </a:path>
                <a:path w="7619" h="877570">
                  <a:moveTo>
                    <a:pt x="7619" y="410209"/>
                  </a:moveTo>
                  <a:lnTo>
                    <a:pt x="0" y="410209"/>
                  </a:lnTo>
                  <a:lnTo>
                    <a:pt x="0" y="412749"/>
                  </a:lnTo>
                  <a:lnTo>
                    <a:pt x="7619" y="412749"/>
                  </a:lnTo>
                  <a:lnTo>
                    <a:pt x="7619" y="410209"/>
                  </a:lnTo>
                  <a:close/>
                </a:path>
                <a:path w="7619" h="877570">
                  <a:moveTo>
                    <a:pt x="7619" y="412750"/>
                  </a:moveTo>
                  <a:lnTo>
                    <a:pt x="0" y="412750"/>
                  </a:lnTo>
                  <a:lnTo>
                    <a:pt x="0" y="419099"/>
                  </a:lnTo>
                  <a:lnTo>
                    <a:pt x="7619" y="419099"/>
                  </a:lnTo>
                  <a:lnTo>
                    <a:pt x="7619" y="412750"/>
                  </a:lnTo>
                  <a:close/>
                </a:path>
                <a:path w="7619" h="877570">
                  <a:moveTo>
                    <a:pt x="7619" y="419100"/>
                  </a:moveTo>
                  <a:lnTo>
                    <a:pt x="0" y="419100"/>
                  </a:lnTo>
                  <a:lnTo>
                    <a:pt x="0" y="422909"/>
                  </a:lnTo>
                  <a:lnTo>
                    <a:pt x="7619" y="422909"/>
                  </a:lnTo>
                  <a:lnTo>
                    <a:pt x="7619" y="419100"/>
                  </a:lnTo>
                  <a:close/>
                </a:path>
                <a:path w="7619" h="877570">
                  <a:moveTo>
                    <a:pt x="7619" y="422909"/>
                  </a:moveTo>
                  <a:lnTo>
                    <a:pt x="0" y="422909"/>
                  </a:lnTo>
                  <a:lnTo>
                    <a:pt x="0" y="425449"/>
                  </a:lnTo>
                  <a:lnTo>
                    <a:pt x="7619" y="425449"/>
                  </a:lnTo>
                  <a:lnTo>
                    <a:pt x="7619" y="422909"/>
                  </a:lnTo>
                  <a:close/>
                </a:path>
                <a:path w="7619" h="877570">
                  <a:moveTo>
                    <a:pt x="7619" y="425450"/>
                  </a:moveTo>
                  <a:lnTo>
                    <a:pt x="0" y="425450"/>
                  </a:lnTo>
                  <a:lnTo>
                    <a:pt x="0" y="429259"/>
                  </a:lnTo>
                  <a:lnTo>
                    <a:pt x="7619" y="429259"/>
                  </a:lnTo>
                  <a:lnTo>
                    <a:pt x="7619" y="425450"/>
                  </a:lnTo>
                  <a:close/>
                </a:path>
                <a:path w="7619" h="877570">
                  <a:moveTo>
                    <a:pt x="7619" y="429259"/>
                  </a:moveTo>
                  <a:lnTo>
                    <a:pt x="0" y="429259"/>
                  </a:lnTo>
                  <a:lnTo>
                    <a:pt x="0" y="431799"/>
                  </a:lnTo>
                  <a:lnTo>
                    <a:pt x="7619" y="431799"/>
                  </a:lnTo>
                  <a:lnTo>
                    <a:pt x="7619" y="429259"/>
                  </a:lnTo>
                  <a:close/>
                </a:path>
                <a:path w="7619" h="877570">
                  <a:moveTo>
                    <a:pt x="7619" y="431800"/>
                  </a:moveTo>
                  <a:lnTo>
                    <a:pt x="0" y="431800"/>
                  </a:lnTo>
                  <a:lnTo>
                    <a:pt x="0" y="438149"/>
                  </a:lnTo>
                  <a:lnTo>
                    <a:pt x="7619" y="438149"/>
                  </a:lnTo>
                  <a:lnTo>
                    <a:pt x="7619" y="431800"/>
                  </a:lnTo>
                  <a:close/>
                </a:path>
                <a:path w="7619" h="877570">
                  <a:moveTo>
                    <a:pt x="7619" y="438150"/>
                  </a:moveTo>
                  <a:lnTo>
                    <a:pt x="0" y="438150"/>
                  </a:lnTo>
                  <a:lnTo>
                    <a:pt x="0" y="444499"/>
                  </a:lnTo>
                  <a:lnTo>
                    <a:pt x="7619" y="444499"/>
                  </a:lnTo>
                  <a:lnTo>
                    <a:pt x="7619" y="438150"/>
                  </a:lnTo>
                  <a:close/>
                </a:path>
                <a:path w="7619" h="877570">
                  <a:moveTo>
                    <a:pt x="7619" y="444500"/>
                  </a:moveTo>
                  <a:lnTo>
                    <a:pt x="0" y="444500"/>
                  </a:lnTo>
                  <a:lnTo>
                    <a:pt x="0" y="448309"/>
                  </a:lnTo>
                  <a:lnTo>
                    <a:pt x="7619" y="448309"/>
                  </a:lnTo>
                  <a:lnTo>
                    <a:pt x="7619" y="444500"/>
                  </a:lnTo>
                  <a:close/>
                </a:path>
                <a:path w="7619" h="877570">
                  <a:moveTo>
                    <a:pt x="7619" y="448309"/>
                  </a:moveTo>
                  <a:lnTo>
                    <a:pt x="0" y="448309"/>
                  </a:lnTo>
                  <a:lnTo>
                    <a:pt x="0" y="454659"/>
                  </a:lnTo>
                  <a:lnTo>
                    <a:pt x="7619" y="454659"/>
                  </a:lnTo>
                  <a:lnTo>
                    <a:pt x="7619" y="448309"/>
                  </a:lnTo>
                  <a:close/>
                </a:path>
                <a:path w="7619" h="877570">
                  <a:moveTo>
                    <a:pt x="7619" y="454659"/>
                  </a:moveTo>
                  <a:lnTo>
                    <a:pt x="0" y="454659"/>
                  </a:lnTo>
                  <a:lnTo>
                    <a:pt x="0" y="457199"/>
                  </a:lnTo>
                  <a:lnTo>
                    <a:pt x="7619" y="457199"/>
                  </a:lnTo>
                  <a:lnTo>
                    <a:pt x="7619" y="454659"/>
                  </a:lnTo>
                  <a:close/>
                </a:path>
                <a:path w="7619" h="877570">
                  <a:moveTo>
                    <a:pt x="7619" y="603249"/>
                  </a:moveTo>
                  <a:lnTo>
                    <a:pt x="0" y="603249"/>
                  </a:lnTo>
                  <a:lnTo>
                    <a:pt x="0" y="617219"/>
                  </a:lnTo>
                  <a:lnTo>
                    <a:pt x="7619" y="617219"/>
                  </a:lnTo>
                  <a:lnTo>
                    <a:pt x="7619" y="603249"/>
                  </a:lnTo>
                  <a:close/>
                </a:path>
                <a:path w="7619" h="877570">
                  <a:moveTo>
                    <a:pt x="7619" y="596899"/>
                  </a:moveTo>
                  <a:lnTo>
                    <a:pt x="0" y="596899"/>
                  </a:lnTo>
                  <a:lnTo>
                    <a:pt x="0" y="601979"/>
                  </a:lnTo>
                  <a:lnTo>
                    <a:pt x="7619" y="601979"/>
                  </a:lnTo>
                  <a:lnTo>
                    <a:pt x="7619" y="596899"/>
                  </a:lnTo>
                  <a:close/>
                </a:path>
                <a:path w="7619" h="877570">
                  <a:moveTo>
                    <a:pt x="7619" y="590549"/>
                  </a:moveTo>
                  <a:lnTo>
                    <a:pt x="0" y="590549"/>
                  </a:lnTo>
                  <a:lnTo>
                    <a:pt x="0" y="595629"/>
                  </a:lnTo>
                  <a:lnTo>
                    <a:pt x="7619" y="595629"/>
                  </a:lnTo>
                  <a:lnTo>
                    <a:pt x="7619" y="590549"/>
                  </a:lnTo>
                  <a:close/>
                </a:path>
                <a:path w="7619" h="877570">
                  <a:moveTo>
                    <a:pt x="7619" y="584199"/>
                  </a:moveTo>
                  <a:lnTo>
                    <a:pt x="0" y="584199"/>
                  </a:lnTo>
                  <a:lnTo>
                    <a:pt x="0" y="589279"/>
                  </a:lnTo>
                  <a:lnTo>
                    <a:pt x="7619" y="589279"/>
                  </a:lnTo>
                  <a:lnTo>
                    <a:pt x="7619" y="584199"/>
                  </a:lnTo>
                  <a:close/>
                </a:path>
                <a:path w="7619" h="877570">
                  <a:moveTo>
                    <a:pt x="7619" y="577849"/>
                  </a:moveTo>
                  <a:lnTo>
                    <a:pt x="0" y="577849"/>
                  </a:lnTo>
                  <a:lnTo>
                    <a:pt x="0" y="582929"/>
                  </a:lnTo>
                  <a:lnTo>
                    <a:pt x="7619" y="582929"/>
                  </a:lnTo>
                  <a:lnTo>
                    <a:pt x="7619" y="577849"/>
                  </a:lnTo>
                  <a:close/>
                </a:path>
                <a:path w="7619" h="877570">
                  <a:moveTo>
                    <a:pt x="7619" y="571499"/>
                  </a:moveTo>
                  <a:lnTo>
                    <a:pt x="0" y="571499"/>
                  </a:lnTo>
                  <a:lnTo>
                    <a:pt x="0" y="576579"/>
                  </a:lnTo>
                  <a:lnTo>
                    <a:pt x="7619" y="576579"/>
                  </a:lnTo>
                  <a:lnTo>
                    <a:pt x="7619" y="571499"/>
                  </a:lnTo>
                  <a:close/>
                </a:path>
                <a:path w="7619" h="877570">
                  <a:moveTo>
                    <a:pt x="7619" y="565149"/>
                  </a:moveTo>
                  <a:lnTo>
                    <a:pt x="0" y="565149"/>
                  </a:lnTo>
                  <a:lnTo>
                    <a:pt x="0" y="570229"/>
                  </a:lnTo>
                  <a:lnTo>
                    <a:pt x="7619" y="570229"/>
                  </a:lnTo>
                  <a:lnTo>
                    <a:pt x="7619" y="565149"/>
                  </a:lnTo>
                  <a:close/>
                </a:path>
                <a:path w="7619" h="877570">
                  <a:moveTo>
                    <a:pt x="7619" y="558799"/>
                  </a:moveTo>
                  <a:lnTo>
                    <a:pt x="0" y="558799"/>
                  </a:lnTo>
                  <a:lnTo>
                    <a:pt x="0" y="563879"/>
                  </a:lnTo>
                  <a:lnTo>
                    <a:pt x="7619" y="563879"/>
                  </a:lnTo>
                  <a:lnTo>
                    <a:pt x="7619" y="558799"/>
                  </a:lnTo>
                  <a:close/>
                </a:path>
                <a:path w="7619" h="877570">
                  <a:moveTo>
                    <a:pt x="7619" y="552449"/>
                  </a:moveTo>
                  <a:lnTo>
                    <a:pt x="0" y="552449"/>
                  </a:lnTo>
                  <a:lnTo>
                    <a:pt x="0" y="557529"/>
                  </a:lnTo>
                  <a:lnTo>
                    <a:pt x="7619" y="557529"/>
                  </a:lnTo>
                  <a:lnTo>
                    <a:pt x="7619" y="552449"/>
                  </a:lnTo>
                  <a:close/>
                </a:path>
                <a:path w="7619" h="877570">
                  <a:moveTo>
                    <a:pt x="7619" y="546099"/>
                  </a:moveTo>
                  <a:lnTo>
                    <a:pt x="0" y="546099"/>
                  </a:lnTo>
                  <a:lnTo>
                    <a:pt x="0" y="551179"/>
                  </a:lnTo>
                  <a:lnTo>
                    <a:pt x="7619" y="551179"/>
                  </a:lnTo>
                  <a:lnTo>
                    <a:pt x="7619" y="546099"/>
                  </a:lnTo>
                  <a:close/>
                </a:path>
                <a:path w="7619" h="877570">
                  <a:moveTo>
                    <a:pt x="7619" y="539749"/>
                  </a:moveTo>
                  <a:lnTo>
                    <a:pt x="0" y="539749"/>
                  </a:lnTo>
                  <a:lnTo>
                    <a:pt x="0" y="544829"/>
                  </a:lnTo>
                  <a:lnTo>
                    <a:pt x="7619" y="544829"/>
                  </a:lnTo>
                  <a:lnTo>
                    <a:pt x="7619" y="539749"/>
                  </a:lnTo>
                  <a:close/>
                </a:path>
                <a:path w="7619" h="877570">
                  <a:moveTo>
                    <a:pt x="7619" y="533399"/>
                  </a:moveTo>
                  <a:lnTo>
                    <a:pt x="0" y="533399"/>
                  </a:lnTo>
                  <a:lnTo>
                    <a:pt x="0" y="538479"/>
                  </a:lnTo>
                  <a:lnTo>
                    <a:pt x="7619" y="538479"/>
                  </a:lnTo>
                  <a:lnTo>
                    <a:pt x="7619" y="533399"/>
                  </a:lnTo>
                  <a:close/>
                </a:path>
                <a:path w="7619" h="877570">
                  <a:moveTo>
                    <a:pt x="7619" y="527049"/>
                  </a:moveTo>
                  <a:lnTo>
                    <a:pt x="0" y="527049"/>
                  </a:lnTo>
                  <a:lnTo>
                    <a:pt x="0" y="532129"/>
                  </a:lnTo>
                  <a:lnTo>
                    <a:pt x="7619" y="532129"/>
                  </a:lnTo>
                  <a:lnTo>
                    <a:pt x="7619" y="527049"/>
                  </a:lnTo>
                  <a:close/>
                </a:path>
                <a:path w="7619" h="877570">
                  <a:moveTo>
                    <a:pt x="7619" y="520699"/>
                  </a:moveTo>
                  <a:lnTo>
                    <a:pt x="0" y="520699"/>
                  </a:lnTo>
                  <a:lnTo>
                    <a:pt x="0" y="525779"/>
                  </a:lnTo>
                  <a:lnTo>
                    <a:pt x="7619" y="525779"/>
                  </a:lnTo>
                  <a:lnTo>
                    <a:pt x="7619" y="520699"/>
                  </a:lnTo>
                  <a:close/>
                </a:path>
                <a:path w="7619" h="877570">
                  <a:moveTo>
                    <a:pt x="7619" y="514349"/>
                  </a:moveTo>
                  <a:lnTo>
                    <a:pt x="0" y="514349"/>
                  </a:lnTo>
                  <a:lnTo>
                    <a:pt x="0" y="519429"/>
                  </a:lnTo>
                  <a:lnTo>
                    <a:pt x="7619" y="519429"/>
                  </a:lnTo>
                  <a:lnTo>
                    <a:pt x="7619" y="514349"/>
                  </a:lnTo>
                  <a:close/>
                </a:path>
                <a:path w="7619" h="877570">
                  <a:moveTo>
                    <a:pt x="7619" y="507999"/>
                  </a:moveTo>
                  <a:lnTo>
                    <a:pt x="0" y="507999"/>
                  </a:lnTo>
                  <a:lnTo>
                    <a:pt x="0" y="513079"/>
                  </a:lnTo>
                  <a:lnTo>
                    <a:pt x="7619" y="513079"/>
                  </a:lnTo>
                  <a:lnTo>
                    <a:pt x="7619" y="507999"/>
                  </a:lnTo>
                  <a:close/>
                </a:path>
                <a:path w="7619" h="877570">
                  <a:moveTo>
                    <a:pt x="7619" y="501649"/>
                  </a:moveTo>
                  <a:lnTo>
                    <a:pt x="0" y="501649"/>
                  </a:lnTo>
                  <a:lnTo>
                    <a:pt x="0" y="506729"/>
                  </a:lnTo>
                  <a:lnTo>
                    <a:pt x="7619" y="506729"/>
                  </a:lnTo>
                  <a:lnTo>
                    <a:pt x="7619" y="501649"/>
                  </a:lnTo>
                  <a:close/>
                </a:path>
                <a:path w="7619" h="877570">
                  <a:moveTo>
                    <a:pt x="7619" y="495299"/>
                  </a:moveTo>
                  <a:lnTo>
                    <a:pt x="0" y="495299"/>
                  </a:lnTo>
                  <a:lnTo>
                    <a:pt x="0" y="500379"/>
                  </a:lnTo>
                  <a:lnTo>
                    <a:pt x="7619" y="500379"/>
                  </a:lnTo>
                  <a:lnTo>
                    <a:pt x="7619" y="495299"/>
                  </a:lnTo>
                  <a:close/>
                </a:path>
                <a:path w="7619" h="877570">
                  <a:moveTo>
                    <a:pt x="7619" y="488949"/>
                  </a:moveTo>
                  <a:lnTo>
                    <a:pt x="0" y="488949"/>
                  </a:lnTo>
                  <a:lnTo>
                    <a:pt x="0" y="494029"/>
                  </a:lnTo>
                  <a:lnTo>
                    <a:pt x="7619" y="494029"/>
                  </a:lnTo>
                  <a:lnTo>
                    <a:pt x="7619" y="488949"/>
                  </a:lnTo>
                  <a:close/>
                </a:path>
                <a:path w="7619" h="877570">
                  <a:moveTo>
                    <a:pt x="7619" y="482599"/>
                  </a:moveTo>
                  <a:lnTo>
                    <a:pt x="0" y="482599"/>
                  </a:lnTo>
                  <a:lnTo>
                    <a:pt x="0" y="487679"/>
                  </a:lnTo>
                  <a:lnTo>
                    <a:pt x="7619" y="487679"/>
                  </a:lnTo>
                  <a:lnTo>
                    <a:pt x="7619" y="482599"/>
                  </a:lnTo>
                  <a:close/>
                </a:path>
                <a:path w="7619" h="877570">
                  <a:moveTo>
                    <a:pt x="7619" y="476249"/>
                  </a:moveTo>
                  <a:lnTo>
                    <a:pt x="0" y="476249"/>
                  </a:lnTo>
                  <a:lnTo>
                    <a:pt x="0" y="481329"/>
                  </a:lnTo>
                  <a:lnTo>
                    <a:pt x="7619" y="481329"/>
                  </a:lnTo>
                  <a:lnTo>
                    <a:pt x="7619" y="476249"/>
                  </a:lnTo>
                  <a:close/>
                </a:path>
                <a:path w="7619" h="877570">
                  <a:moveTo>
                    <a:pt x="7619" y="469899"/>
                  </a:moveTo>
                  <a:lnTo>
                    <a:pt x="0" y="469899"/>
                  </a:lnTo>
                  <a:lnTo>
                    <a:pt x="0" y="474980"/>
                  </a:lnTo>
                  <a:lnTo>
                    <a:pt x="7619" y="474980"/>
                  </a:lnTo>
                  <a:lnTo>
                    <a:pt x="7619" y="469899"/>
                  </a:lnTo>
                  <a:close/>
                </a:path>
                <a:path w="7619" h="877570">
                  <a:moveTo>
                    <a:pt x="7619" y="463549"/>
                  </a:moveTo>
                  <a:lnTo>
                    <a:pt x="0" y="463549"/>
                  </a:lnTo>
                  <a:lnTo>
                    <a:pt x="0" y="468630"/>
                  </a:lnTo>
                  <a:lnTo>
                    <a:pt x="7619" y="468630"/>
                  </a:lnTo>
                  <a:lnTo>
                    <a:pt x="7619" y="463549"/>
                  </a:lnTo>
                  <a:close/>
                </a:path>
                <a:path w="7619" h="877570">
                  <a:moveTo>
                    <a:pt x="7619" y="458469"/>
                  </a:moveTo>
                  <a:lnTo>
                    <a:pt x="0" y="458469"/>
                  </a:lnTo>
                  <a:lnTo>
                    <a:pt x="0" y="462279"/>
                  </a:lnTo>
                  <a:lnTo>
                    <a:pt x="7619" y="462279"/>
                  </a:lnTo>
                  <a:lnTo>
                    <a:pt x="7619" y="458469"/>
                  </a:lnTo>
                  <a:close/>
                </a:path>
                <a:path w="7619" h="877570">
                  <a:moveTo>
                    <a:pt x="5080" y="875029"/>
                  </a:moveTo>
                  <a:lnTo>
                    <a:pt x="0" y="875029"/>
                  </a:lnTo>
                  <a:lnTo>
                    <a:pt x="0" y="876299"/>
                  </a:lnTo>
                  <a:lnTo>
                    <a:pt x="2539" y="876299"/>
                  </a:lnTo>
                  <a:lnTo>
                    <a:pt x="2539" y="877569"/>
                  </a:lnTo>
                  <a:lnTo>
                    <a:pt x="5080" y="877569"/>
                  </a:lnTo>
                  <a:lnTo>
                    <a:pt x="5080" y="875029"/>
                  </a:lnTo>
                  <a:close/>
                </a:path>
                <a:path w="7619" h="877570">
                  <a:moveTo>
                    <a:pt x="7619" y="871219"/>
                  </a:moveTo>
                  <a:lnTo>
                    <a:pt x="0" y="871219"/>
                  </a:lnTo>
                  <a:lnTo>
                    <a:pt x="0" y="873759"/>
                  </a:lnTo>
                  <a:lnTo>
                    <a:pt x="6350" y="873759"/>
                  </a:lnTo>
                  <a:lnTo>
                    <a:pt x="6350" y="875029"/>
                  </a:lnTo>
                  <a:lnTo>
                    <a:pt x="7619" y="875029"/>
                  </a:lnTo>
                  <a:lnTo>
                    <a:pt x="7619" y="871219"/>
                  </a:lnTo>
                  <a:close/>
                </a:path>
                <a:path w="7619" h="877570">
                  <a:moveTo>
                    <a:pt x="7619" y="868680"/>
                  </a:moveTo>
                  <a:lnTo>
                    <a:pt x="0" y="868680"/>
                  </a:lnTo>
                  <a:lnTo>
                    <a:pt x="0" y="869949"/>
                  </a:lnTo>
                  <a:lnTo>
                    <a:pt x="7619" y="869949"/>
                  </a:lnTo>
                  <a:lnTo>
                    <a:pt x="7619" y="868680"/>
                  </a:lnTo>
                  <a:close/>
                </a:path>
                <a:path w="7619" h="877570">
                  <a:moveTo>
                    <a:pt x="7619" y="863599"/>
                  </a:moveTo>
                  <a:lnTo>
                    <a:pt x="0" y="863599"/>
                  </a:lnTo>
                  <a:lnTo>
                    <a:pt x="0" y="867409"/>
                  </a:lnTo>
                  <a:lnTo>
                    <a:pt x="7619" y="867409"/>
                  </a:lnTo>
                  <a:lnTo>
                    <a:pt x="7619" y="863599"/>
                  </a:lnTo>
                  <a:close/>
                </a:path>
                <a:path w="7619" h="877570">
                  <a:moveTo>
                    <a:pt x="7619" y="857249"/>
                  </a:moveTo>
                  <a:lnTo>
                    <a:pt x="0" y="857249"/>
                  </a:lnTo>
                  <a:lnTo>
                    <a:pt x="0" y="862329"/>
                  </a:lnTo>
                  <a:lnTo>
                    <a:pt x="7619" y="862329"/>
                  </a:lnTo>
                  <a:lnTo>
                    <a:pt x="7619" y="857249"/>
                  </a:lnTo>
                  <a:close/>
                </a:path>
                <a:path w="7619" h="877570">
                  <a:moveTo>
                    <a:pt x="7619" y="850899"/>
                  </a:moveTo>
                  <a:lnTo>
                    <a:pt x="0" y="850899"/>
                  </a:lnTo>
                  <a:lnTo>
                    <a:pt x="0" y="855979"/>
                  </a:lnTo>
                  <a:lnTo>
                    <a:pt x="7619" y="855979"/>
                  </a:lnTo>
                  <a:lnTo>
                    <a:pt x="7619" y="850899"/>
                  </a:lnTo>
                  <a:close/>
                </a:path>
                <a:path w="7619" h="877570">
                  <a:moveTo>
                    <a:pt x="7619" y="844549"/>
                  </a:moveTo>
                  <a:lnTo>
                    <a:pt x="0" y="844549"/>
                  </a:lnTo>
                  <a:lnTo>
                    <a:pt x="0" y="849629"/>
                  </a:lnTo>
                  <a:lnTo>
                    <a:pt x="7619" y="849629"/>
                  </a:lnTo>
                  <a:lnTo>
                    <a:pt x="7619" y="844549"/>
                  </a:lnTo>
                  <a:close/>
                </a:path>
                <a:path w="7619" h="877570">
                  <a:moveTo>
                    <a:pt x="7619" y="838199"/>
                  </a:moveTo>
                  <a:lnTo>
                    <a:pt x="0" y="838199"/>
                  </a:lnTo>
                  <a:lnTo>
                    <a:pt x="0" y="843280"/>
                  </a:lnTo>
                  <a:lnTo>
                    <a:pt x="7619" y="843280"/>
                  </a:lnTo>
                  <a:lnTo>
                    <a:pt x="7619" y="838199"/>
                  </a:lnTo>
                  <a:close/>
                </a:path>
                <a:path w="7619" h="877570">
                  <a:moveTo>
                    <a:pt x="7619" y="831849"/>
                  </a:moveTo>
                  <a:lnTo>
                    <a:pt x="0" y="831849"/>
                  </a:lnTo>
                  <a:lnTo>
                    <a:pt x="0" y="836929"/>
                  </a:lnTo>
                  <a:lnTo>
                    <a:pt x="7619" y="836929"/>
                  </a:lnTo>
                  <a:lnTo>
                    <a:pt x="7619" y="831849"/>
                  </a:lnTo>
                  <a:close/>
                </a:path>
                <a:path w="7619" h="877570">
                  <a:moveTo>
                    <a:pt x="7619" y="825499"/>
                  </a:moveTo>
                  <a:lnTo>
                    <a:pt x="0" y="825499"/>
                  </a:lnTo>
                  <a:lnTo>
                    <a:pt x="0" y="830579"/>
                  </a:lnTo>
                  <a:lnTo>
                    <a:pt x="7619" y="830579"/>
                  </a:lnTo>
                  <a:lnTo>
                    <a:pt x="7619" y="825499"/>
                  </a:lnTo>
                  <a:close/>
                </a:path>
                <a:path w="7619" h="877570">
                  <a:moveTo>
                    <a:pt x="7619" y="819149"/>
                  </a:moveTo>
                  <a:lnTo>
                    <a:pt x="0" y="819149"/>
                  </a:lnTo>
                  <a:lnTo>
                    <a:pt x="0" y="824229"/>
                  </a:lnTo>
                  <a:lnTo>
                    <a:pt x="7619" y="824229"/>
                  </a:lnTo>
                  <a:lnTo>
                    <a:pt x="7619" y="819149"/>
                  </a:lnTo>
                  <a:close/>
                </a:path>
                <a:path w="7619" h="877570">
                  <a:moveTo>
                    <a:pt x="7619" y="812800"/>
                  </a:moveTo>
                  <a:lnTo>
                    <a:pt x="0" y="812800"/>
                  </a:lnTo>
                  <a:lnTo>
                    <a:pt x="0" y="817879"/>
                  </a:lnTo>
                  <a:lnTo>
                    <a:pt x="7619" y="817879"/>
                  </a:lnTo>
                  <a:lnTo>
                    <a:pt x="7619" y="812800"/>
                  </a:lnTo>
                  <a:close/>
                </a:path>
                <a:path w="7619" h="877570">
                  <a:moveTo>
                    <a:pt x="7619" y="806449"/>
                  </a:moveTo>
                  <a:lnTo>
                    <a:pt x="0" y="806449"/>
                  </a:lnTo>
                  <a:lnTo>
                    <a:pt x="0" y="811529"/>
                  </a:lnTo>
                  <a:lnTo>
                    <a:pt x="7619" y="811529"/>
                  </a:lnTo>
                  <a:lnTo>
                    <a:pt x="7619" y="806449"/>
                  </a:lnTo>
                  <a:close/>
                </a:path>
                <a:path w="7619" h="877570">
                  <a:moveTo>
                    <a:pt x="7619" y="800099"/>
                  </a:moveTo>
                  <a:lnTo>
                    <a:pt x="0" y="800099"/>
                  </a:lnTo>
                  <a:lnTo>
                    <a:pt x="0" y="805179"/>
                  </a:lnTo>
                  <a:lnTo>
                    <a:pt x="7619" y="805179"/>
                  </a:lnTo>
                  <a:lnTo>
                    <a:pt x="7619" y="800099"/>
                  </a:lnTo>
                  <a:close/>
                </a:path>
                <a:path w="7619" h="877570">
                  <a:moveTo>
                    <a:pt x="7619" y="793749"/>
                  </a:moveTo>
                  <a:lnTo>
                    <a:pt x="0" y="793749"/>
                  </a:lnTo>
                  <a:lnTo>
                    <a:pt x="0" y="798829"/>
                  </a:lnTo>
                  <a:lnTo>
                    <a:pt x="7619" y="798829"/>
                  </a:lnTo>
                  <a:lnTo>
                    <a:pt x="7619" y="793749"/>
                  </a:lnTo>
                  <a:close/>
                </a:path>
                <a:path w="7619" h="877570">
                  <a:moveTo>
                    <a:pt x="7619" y="787400"/>
                  </a:moveTo>
                  <a:lnTo>
                    <a:pt x="0" y="787400"/>
                  </a:lnTo>
                  <a:lnTo>
                    <a:pt x="0" y="792479"/>
                  </a:lnTo>
                  <a:lnTo>
                    <a:pt x="7619" y="792479"/>
                  </a:lnTo>
                  <a:lnTo>
                    <a:pt x="7619" y="787400"/>
                  </a:lnTo>
                  <a:close/>
                </a:path>
                <a:path w="7619" h="877570">
                  <a:moveTo>
                    <a:pt x="7619" y="781049"/>
                  </a:moveTo>
                  <a:lnTo>
                    <a:pt x="0" y="781049"/>
                  </a:lnTo>
                  <a:lnTo>
                    <a:pt x="0" y="786129"/>
                  </a:lnTo>
                  <a:lnTo>
                    <a:pt x="7619" y="786129"/>
                  </a:lnTo>
                  <a:lnTo>
                    <a:pt x="7619" y="781049"/>
                  </a:lnTo>
                  <a:close/>
                </a:path>
                <a:path w="7619" h="877570">
                  <a:moveTo>
                    <a:pt x="7619" y="774699"/>
                  </a:moveTo>
                  <a:lnTo>
                    <a:pt x="0" y="774699"/>
                  </a:lnTo>
                  <a:lnTo>
                    <a:pt x="0" y="779779"/>
                  </a:lnTo>
                  <a:lnTo>
                    <a:pt x="7619" y="779779"/>
                  </a:lnTo>
                  <a:lnTo>
                    <a:pt x="7619" y="774699"/>
                  </a:lnTo>
                  <a:close/>
                </a:path>
                <a:path w="7619" h="877570">
                  <a:moveTo>
                    <a:pt x="7619" y="768349"/>
                  </a:moveTo>
                  <a:lnTo>
                    <a:pt x="0" y="768349"/>
                  </a:lnTo>
                  <a:lnTo>
                    <a:pt x="0" y="773429"/>
                  </a:lnTo>
                  <a:lnTo>
                    <a:pt x="7619" y="773429"/>
                  </a:lnTo>
                  <a:lnTo>
                    <a:pt x="7619" y="768349"/>
                  </a:lnTo>
                  <a:close/>
                </a:path>
                <a:path w="7619" h="877570">
                  <a:moveTo>
                    <a:pt x="7619" y="761999"/>
                  </a:moveTo>
                  <a:lnTo>
                    <a:pt x="0" y="761999"/>
                  </a:lnTo>
                  <a:lnTo>
                    <a:pt x="0" y="767079"/>
                  </a:lnTo>
                  <a:lnTo>
                    <a:pt x="7619" y="767079"/>
                  </a:lnTo>
                  <a:lnTo>
                    <a:pt x="7619" y="761999"/>
                  </a:lnTo>
                  <a:close/>
                </a:path>
                <a:path w="7619" h="877570">
                  <a:moveTo>
                    <a:pt x="7619" y="755649"/>
                  </a:moveTo>
                  <a:lnTo>
                    <a:pt x="0" y="755649"/>
                  </a:lnTo>
                  <a:lnTo>
                    <a:pt x="0" y="760729"/>
                  </a:lnTo>
                  <a:lnTo>
                    <a:pt x="7619" y="760729"/>
                  </a:lnTo>
                  <a:lnTo>
                    <a:pt x="7619" y="755649"/>
                  </a:lnTo>
                  <a:close/>
                </a:path>
                <a:path w="7619" h="877570">
                  <a:moveTo>
                    <a:pt x="7619" y="749299"/>
                  </a:moveTo>
                  <a:lnTo>
                    <a:pt x="0" y="749299"/>
                  </a:lnTo>
                  <a:lnTo>
                    <a:pt x="0" y="754379"/>
                  </a:lnTo>
                  <a:lnTo>
                    <a:pt x="7619" y="754379"/>
                  </a:lnTo>
                  <a:lnTo>
                    <a:pt x="7619" y="749299"/>
                  </a:lnTo>
                  <a:close/>
                </a:path>
                <a:path w="7619" h="877570">
                  <a:moveTo>
                    <a:pt x="7619" y="742949"/>
                  </a:moveTo>
                  <a:lnTo>
                    <a:pt x="0" y="742949"/>
                  </a:lnTo>
                  <a:lnTo>
                    <a:pt x="0" y="748030"/>
                  </a:lnTo>
                  <a:lnTo>
                    <a:pt x="7619" y="748030"/>
                  </a:lnTo>
                  <a:lnTo>
                    <a:pt x="7619" y="742949"/>
                  </a:lnTo>
                  <a:close/>
                </a:path>
                <a:path w="7619" h="877570">
                  <a:moveTo>
                    <a:pt x="7619" y="736599"/>
                  </a:moveTo>
                  <a:lnTo>
                    <a:pt x="0" y="736599"/>
                  </a:lnTo>
                  <a:lnTo>
                    <a:pt x="0" y="741679"/>
                  </a:lnTo>
                  <a:lnTo>
                    <a:pt x="7619" y="741679"/>
                  </a:lnTo>
                  <a:lnTo>
                    <a:pt x="7619" y="736599"/>
                  </a:lnTo>
                  <a:close/>
                </a:path>
                <a:path w="7619" h="877570">
                  <a:moveTo>
                    <a:pt x="7619" y="730249"/>
                  </a:moveTo>
                  <a:lnTo>
                    <a:pt x="0" y="730249"/>
                  </a:lnTo>
                  <a:lnTo>
                    <a:pt x="0" y="735329"/>
                  </a:lnTo>
                  <a:lnTo>
                    <a:pt x="7619" y="735329"/>
                  </a:lnTo>
                  <a:lnTo>
                    <a:pt x="7619" y="730249"/>
                  </a:lnTo>
                  <a:close/>
                </a:path>
                <a:path w="7619" h="877570">
                  <a:moveTo>
                    <a:pt x="7619" y="723899"/>
                  </a:moveTo>
                  <a:lnTo>
                    <a:pt x="0" y="723899"/>
                  </a:lnTo>
                  <a:lnTo>
                    <a:pt x="0" y="728979"/>
                  </a:lnTo>
                  <a:lnTo>
                    <a:pt x="7619" y="728979"/>
                  </a:lnTo>
                  <a:lnTo>
                    <a:pt x="7619" y="723899"/>
                  </a:lnTo>
                  <a:close/>
                </a:path>
                <a:path w="7619" h="877570">
                  <a:moveTo>
                    <a:pt x="7619" y="717549"/>
                  </a:moveTo>
                  <a:lnTo>
                    <a:pt x="0" y="717549"/>
                  </a:lnTo>
                  <a:lnTo>
                    <a:pt x="0" y="722629"/>
                  </a:lnTo>
                  <a:lnTo>
                    <a:pt x="7619" y="722629"/>
                  </a:lnTo>
                  <a:lnTo>
                    <a:pt x="7619" y="717549"/>
                  </a:lnTo>
                  <a:close/>
                </a:path>
                <a:path w="7619" h="877570">
                  <a:moveTo>
                    <a:pt x="7619" y="711199"/>
                  </a:moveTo>
                  <a:lnTo>
                    <a:pt x="0" y="711199"/>
                  </a:lnTo>
                  <a:lnTo>
                    <a:pt x="0" y="716279"/>
                  </a:lnTo>
                  <a:lnTo>
                    <a:pt x="7619" y="716279"/>
                  </a:lnTo>
                  <a:lnTo>
                    <a:pt x="7619" y="711199"/>
                  </a:lnTo>
                  <a:close/>
                </a:path>
                <a:path w="7619" h="877570">
                  <a:moveTo>
                    <a:pt x="7619" y="704849"/>
                  </a:moveTo>
                  <a:lnTo>
                    <a:pt x="0" y="704849"/>
                  </a:lnTo>
                  <a:lnTo>
                    <a:pt x="0" y="709930"/>
                  </a:lnTo>
                  <a:lnTo>
                    <a:pt x="7619" y="709930"/>
                  </a:lnTo>
                  <a:lnTo>
                    <a:pt x="7619" y="704849"/>
                  </a:lnTo>
                  <a:close/>
                </a:path>
                <a:path w="7619" h="877570">
                  <a:moveTo>
                    <a:pt x="7619" y="698499"/>
                  </a:moveTo>
                  <a:lnTo>
                    <a:pt x="0" y="698499"/>
                  </a:lnTo>
                  <a:lnTo>
                    <a:pt x="0" y="703579"/>
                  </a:lnTo>
                  <a:lnTo>
                    <a:pt x="7619" y="703579"/>
                  </a:lnTo>
                  <a:lnTo>
                    <a:pt x="7619" y="698499"/>
                  </a:lnTo>
                  <a:close/>
                </a:path>
                <a:path w="7619" h="877570">
                  <a:moveTo>
                    <a:pt x="7619" y="692149"/>
                  </a:moveTo>
                  <a:lnTo>
                    <a:pt x="0" y="692149"/>
                  </a:lnTo>
                  <a:lnTo>
                    <a:pt x="0" y="697229"/>
                  </a:lnTo>
                  <a:lnTo>
                    <a:pt x="7619" y="697229"/>
                  </a:lnTo>
                  <a:lnTo>
                    <a:pt x="7619" y="692149"/>
                  </a:lnTo>
                  <a:close/>
                </a:path>
                <a:path w="7619" h="877570">
                  <a:moveTo>
                    <a:pt x="7619" y="685799"/>
                  </a:moveTo>
                  <a:lnTo>
                    <a:pt x="0" y="685799"/>
                  </a:lnTo>
                  <a:lnTo>
                    <a:pt x="0" y="690879"/>
                  </a:lnTo>
                  <a:lnTo>
                    <a:pt x="7619" y="690879"/>
                  </a:lnTo>
                  <a:lnTo>
                    <a:pt x="7619" y="685799"/>
                  </a:lnTo>
                  <a:close/>
                </a:path>
                <a:path w="7619" h="877570">
                  <a:moveTo>
                    <a:pt x="7619" y="679449"/>
                  </a:moveTo>
                  <a:lnTo>
                    <a:pt x="0" y="679449"/>
                  </a:lnTo>
                  <a:lnTo>
                    <a:pt x="0" y="684530"/>
                  </a:lnTo>
                  <a:lnTo>
                    <a:pt x="7619" y="684530"/>
                  </a:lnTo>
                  <a:lnTo>
                    <a:pt x="7619" y="679449"/>
                  </a:lnTo>
                  <a:close/>
                </a:path>
                <a:path w="7619" h="877570">
                  <a:moveTo>
                    <a:pt x="7619" y="671829"/>
                  </a:moveTo>
                  <a:lnTo>
                    <a:pt x="0" y="671829"/>
                  </a:lnTo>
                  <a:lnTo>
                    <a:pt x="0" y="678179"/>
                  </a:lnTo>
                  <a:lnTo>
                    <a:pt x="7619" y="678179"/>
                  </a:lnTo>
                  <a:lnTo>
                    <a:pt x="7619" y="671829"/>
                  </a:lnTo>
                  <a:close/>
                </a:path>
                <a:path w="7619" h="877570">
                  <a:moveTo>
                    <a:pt x="7619" y="666749"/>
                  </a:moveTo>
                  <a:lnTo>
                    <a:pt x="0" y="666749"/>
                  </a:lnTo>
                  <a:lnTo>
                    <a:pt x="0" y="670559"/>
                  </a:lnTo>
                  <a:lnTo>
                    <a:pt x="7619" y="670559"/>
                  </a:lnTo>
                  <a:lnTo>
                    <a:pt x="7619" y="666749"/>
                  </a:lnTo>
                  <a:close/>
                </a:path>
                <a:path w="7619" h="877570">
                  <a:moveTo>
                    <a:pt x="7619" y="659129"/>
                  </a:moveTo>
                  <a:lnTo>
                    <a:pt x="0" y="659129"/>
                  </a:lnTo>
                  <a:lnTo>
                    <a:pt x="0" y="665479"/>
                  </a:lnTo>
                  <a:lnTo>
                    <a:pt x="7619" y="665479"/>
                  </a:lnTo>
                  <a:lnTo>
                    <a:pt x="7619" y="659129"/>
                  </a:lnTo>
                  <a:close/>
                </a:path>
                <a:path w="7619" h="877570">
                  <a:moveTo>
                    <a:pt x="7619" y="654049"/>
                  </a:moveTo>
                  <a:lnTo>
                    <a:pt x="0" y="654049"/>
                  </a:lnTo>
                  <a:lnTo>
                    <a:pt x="0" y="657859"/>
                  </a:lnTo>
                  <a:lnTo>
                    <a:pt x="7619" y="657859"/>
                  </a:lnTo>
                  <a:lnTo>
                    <a:pt x="7619" y="654049"/>
                  </a:lnTo>
                  <a:close/>
                </a:path>
                <a:path w="7619" h="877570">
                  <a:moveTo>
                    <a:pt x="7619" y="633729"/>
                  </a:moveTo>
                  <a:lnTo>
                    <a:pt x="0" y="633729"/>
                  </a:lnTo>
                  <a:lnTo>
                    <a:pt x="0" y="652779"/>
                  </a:lnTo>
                  <a:lnTo>
                    <a:pt x="7619" y="652779"/>
                  </a:lnTo>
                  <a:lnTo>
                    <a:pt x="7619" y="633729"/>
                  </a:lnTo>
                  <a:close/>
                </a:path>
                <a:path w="7619" h="877570">
                  <a:moveTo>
                    <a:pt x="7619" y="628649"/>
                  </a:moveTo>
                  <a:lnTo>
                    <a:pt x="0" y="628649"/>
                  </a:lnTo>
                  <a:lnTo>
                    <a:pt x="0" y="632459"/>
                  </a:lnTo>
                  <a:lnTo>
                    <a:pt x="7619" y="632459"/>
                  </a:lnTo>
                  <a:lnTo>
                    <a:pt x="7619" y="628649"/>
                  </a:lnTo>
                  <a:close/>
                </a:path>
                <a:path w="7619" h="877570">
                  <a:moveTo>
                    <a:pt x="7619" y="622299"/>
                  </a:moveTo>
                  <a:lnTo>
                    <a:pt x="0" y="622299"/>
                  </a:lnTo>
                  <a:lnTo>
                    <a:pt x="0" y="627379"/>
                  </a:lnTo>
                  <a:lnTo>
                    <a:pt x="7619" y="627379"/>
                  </a:lnTo>
                  <a:lnTo>
                    <a:pt x="7619" y="622299"/>
                  </a:lnTo>
                  <a:close/>
                </a:path>
                <a:path w="7619" h="877570">
                  <a:moveTo>
                    <a:pt x="7619" y="618489"/>
                  </a:moveTo>
                  <a:lnTo>
                    <a:pt x="0" y="618489"/>
                  </a:lnTo>
                  <a:lnTo>
                    <a:pt x="0" y="621029"/>
                  </a:lnTo>
                  <a:lnTo>
                    <a:pt x="7619" y="621029"/>
                  </a:lnTo>
                  <a:lnTo>
                    <a:pt x="7619" y="618489"/>
                  </a:lnTo>
                  <a:close/>
                </a:path>
              </a:pathLst>
            </a:custGeom>
            <a:solidFill>
              <a:srgbClr val="7900EF"/>
            </a:solidFill>
          </p:spPr>
          <p:txBody>
            <a:bodyPr bIns="0" lIns="0" rIns="0" rtlCol="0" tIns="0" wrap="square"/>
            <a:p/>
          </p:txBody>
        </p:sp>
        <p:sp>
          <p:nvSpPr>
            <p:cNvPr id="1050148" name="object 1451"/>
            <p:cNvSpPr/>
            <p:nvPr/>
          </p:nvSpPr>
          <p:spPr>
            <a:xfrm>
              <a:off x="1130300" y="5580379"/>
              <a:ext cx="6350" cy="886460"/>
            </a:xfrm>
            <a:custGeom>
              <a:avLst/>
              <a:ahLst/>
              <a:rect l="l" t="t" r="r" b="b"/>
              <a:pathLst>
                <a:path w="6350" h="886460">
                  <a:moveTo>
                    <a:pt x="1269" y="0"/>
                  </a:moveTo>
                  <a:lnTo>
                    <a:pt x="0" y="0"/>
                  </a:lnTo>
                  <a:lnTo>
                    <a:pt x="0" y="2540"/>
                  </a:lnTo>
                  <a:lnTo>
                    <a:pt x="2540" y="2540"/>
                  </a:lnTo>
                  <a:lnTo>
                    <a:pt x="2540" y="1270"/>
                  </a:lnTo>
                  <a:lnTo>
                    <a:pt x="1269" y="1270"/>
                  </a:lnTo>
                  <a:lnTo>
                    <a:pt x="1269" y="0"/>
                  </a:lnTo>
                  <a:close/>
                </a:path>
                <a:path w="6350" h="886460">
                  <a:moveTo>
                    <a:pt x="5080" y="2540"/>
                  </a:moveTo>
                  <a:lnTo>
                    <a:pt x="0" y="2540"/>
                  </a:lnTo>
                  <a:lnTo>
                    <a:pt x="0" y="8890"/>
                  </a:lnTo>
                  <a:lnTo>
                    <a:pt x="6350" y="8890"/>
                  </a:lnTo>
                  <a:lnTo>
                    <a:pt x="6350" y="3810"/>
                  </a:lnTo>
                  <a:lnTo>
                    <a:pt x="5080" y="3810"/>
                  </a:lnTo>
                  <a:lnTo>
                    <a:pt x="5080" y="2540"/>
                  </a:lnTo>
                  <a:close/>
                </a:path>
                <a:path w="6350" h="886460">
                  <a:moveTo>
                    <a:pt x="6350" y="8890"/>
                  </a:moveTo>
                  <a:lnTo>
                    <a:pt x="0" y="8890"/>
                  </a:lnTo>
                  <a:lnTo>
                    <a:pt x="0" y="11430"/>
                  </a:lnTo>
                  <a:lnTo>
                    <a:pt x="6350" y="11430"/>
                  </a:lnTo>
                  <a:lnTo>
                    <a:pt x="6350" y="8890"/>
                  </a:lnTo>
                  <a:close/>
                </a:path>
                <a:path w="6350" h="886460">
                  <a:moveTo>
                    <a:pt x="6350" y="11430"/>
                  </a:moveTo>
                  <a:lnTo>
                    <a:pt x="0" y="11430"/>
                  </a:lnTo>
                  <a:lnTo>
                    <a:pt x="0" y="15240"/>
                  </a:lnTo>
                  <a:lnTo>
                    <a:pt x="6350" y="15240"/>
                  </a:lnTo>
                  <a:lnTo>
                    <a:pt x="6350" y="11430"/>
                  </a:lnTo>
                  <a:close/>
                </a:path>
                <a:path w="6350" h="886460">
                  <a:moveTo>
                    <a:pt x="6350" y="15240"/>
                  </a:moveTo>
                  <a:lnTo>
                    <a:pt x="0" y="15240"/>
                  </a:lnTo>
                  <a:lnTo>
                    <a:pt x="0" y="17780"/>
                  </a:lnTo>
                  <a:lnTo>
                    <a:pt x="6350" y="17780"/>
                  </a:lnTo>
                  <a:lnTo>
                    <a:pt x="6350" y="15240"/>
                  </a:lnTo>
                  <a:close/>
                </a:path>
                <a:path w="6350" h="886460">
                  <a:moveTo>
                    <a:pt x="6350" y="17780"/>
                  </a:moveTo>
                  <a:lnTo>
                    <a:pt x="0" y="17780"/>
                  </a:lnTo>
                  <a:lnTo>
                    <a:pt x="0" y="21590"/>
                  </a:lnTo>
                  <a:lnTo>
                    <a:pt x="6350" y="21590"/>
                  </a:lnTo>
                  <a:lnTo>
                    <a:pt x="6350" y="17780"/>
                  </a:lnTo>
                  <a:close/>
                </a:path>
                <a:path w="6350" h="886460">
                  <a:moveTo>
                    <a:pt x="6350" y="21590"/>
                  </a:moveTo>
                  <a:lnTo>
                    <a:pt x="0" y="21590"/>
                  </a:lnTo>
                  <a:lnTo>
                    <a:pt x="0" y="24130"/>
                  </a:lnTo>
                  <a:lnTo>
                    <a:pt x="6350" y="24130"/>
                  </a:lnTo>
                  <a:lnTo>
                    <a:pt x="6350" y="21590"/>
                  </a:lnTo>
                  <a:close/>
                </a:path>
                <a:path w="6350" h="886460">
                  <a:moveTo>
                    <a:pt x="6350" y="24130"/>
                  </a:moveTo>
                  <a:lnTo>
                    <a:pt x="0" y="24130"/>
                  </a:lnTo>
                  <a:lnTo>
                    <a:pt x="0" y="34290"/>
                  </a:lnTo>
                  <a:lnTo>
                    <a:pt x="6350" y="34290"/>
                  </a:lnTo>
                  <a:lnTo>
                    <a:pt x="6350" y="24130"/>
                  </a:lnTo>
                  <a:close/>
                </a:path>
                <a:path w="6350" h="886460">
                  <a:moveTo>
                    <a:pt x="6350" y="34290"/>
                  </a:moveTo>
                  <a:lnTo>
                    <a:pt x="0" y="34290"/>
                  </a:lnTo>
                  <a:lnTo>
                    <a:pt x="0" y="36830"/>
                  </a:lnTo>
                  <a:lnTo>
                    <a:pt x="6350" y="36830"/>
                  </a:lnTo>
                  <a:lnTo>
                    <a:pt x="6350" y="34290"/>
                  </a:lnTo>
                  <a:close/>
                </a:path>
                <a:path w="6350" h="886460">
                  <a:moveTo>
                    <a:pt x="6350" y="36830"/>
                  </a:moveTo>
                  <a:lnTo>
                    <a:pt x="0" y="36830"/>
                  </a:lnTo>
                  <a:lnTo>
                    <a:pt x="0" y="40640"/>
                  </a:lnTo>
                  <a:lnTo>
                    <a:pt x="6350" y="40640"/>
                  </a:lnTo>
                  <a:lnTo>
                    <a:pt x="6350" y="36830"/>
                  </a:lnTo>
                  <a:close/>
                </a:path>
                <a:path w="6350" h="886460">
                  <a:moveTo>
                    <a:pt x="6350" y="40640"/>
                  </a:moveTo>
                  <a:lnTo>
                    <a:pt x="0" y="40640"/>
                  </a:lnTo>
                  <a:lnTo>
                    <a:pt x="0" y="43180"/>
                  </a:lnTo>
                  <a:lnTo>
                    <a:pt x="6350" y="43180"/>
                  </a:lnTo>
                  <a:lnTo>
                    <a:pt x="6350" y="40640"/>
                  </a:lnTo>
                  <a:close/>
                </a:path>
                <a:path w="6350" h="886460">
                  <a:moveTo>
                    <a:pt x="6350" y="43180"/>
                  </a:moveTo>
                  <a:lnTo>
                    <a:pt x="0" y="43180"/>
                  </a:lnTo>
                  <a:lnTo>
                    <a:pt x="0" y="46990"/>
                  </a:lnTo>
                  <a:lnTo>
                    <a:pt x="6350" y="46990"/>
                  </a:lnTo>
                  <a:lnTo>
                    <a:pt x="6350" y="43180"/>
                  </a:lnTo>
                  <a:close/>
                </a:path>
                <a:path w="6350" h="886460">
                  <a:moveTo>
                    <a:pt x="6350" y="46990"/>
                  </a:moveTo>
                  <a:lnTo>
                    <a:pt x="0" y="46990"/>
                  </a:lnTo>
                  <a:lnTo>
                    <a:pt x="0" y="53340"/>
                  </a:lnTo>
                  <a:lnTo>
                    <a:pt x="6350" y="53340"/>
                  </a:lnTo>
                  <a:lnTo>
                    <a:pt x="6350" y="46990"/>
                  </a:lnTo>
                  <a:close/>
                </a:path>
                <a:path w="6350" h="886460">
                  <a:moveTo>
                    <a:pt x="6350" y="53340"/>
                  </a:moveTo>
                  <a:lnTo>
                    <a:pt x="0" y="53340"/>
                  </a:lnTo>
                  <a:lnTo>
                    <a:pt x="0" y="55880"/>
                  </a:lnTo>
                  <a:lnTo>
                    <a:pt x="6350" y="55880"/>
                  </a:lnTo>
                  <a:lnTo>
                    <a:pt x="6350" y="53340"/>
                  </a:lnTo>
                  <a:close/>
                </a:path>
                <a:path w="6350" h="886460">
                  <a:moveTo>
                    <a:pt x="6350" y="55880"/>
                  </a:moveTo>
                  <a:lnTo>
                    <a:pt x="0" y="55880"/>
                  </a:lnTo>
                  <a:lnTo>
                    <a:pt x="0" y="59690"/>
                  </a:lnTo>
                  <a:lnTo>
                    <a:pt x="6350" y="59690"/>
                  </a:lnTo>
                  <a:lnTo>
                    <a:pt x="6350" y="55880"/>
                  </a:lnTo>
                  <a:close/>
                </a:path>
                <a:path w="6350" h="886460">
                  <a:moveTo>
                    <a:pt x="6350" y="59690"/>
                  </a:moveTo>
                  <a:lnTo>
                    <a:pt x="0" y="59690"/>
                  </a:lnTo>
                  <a:lnTo>
                    <a:pt x="0" y="62230"/>
                  </a:lnTo>
                  <a:lnTo>
                    <a:pt x="6350" y="62230"/>
                  </a:lnTo>
                  <a:lnTo>
                    <a:pt x="6350" y="59690"/>
                  </a:lnTo>
                  <a:close/>
                </a:path>
                <a:path w="6350" h="886460">
                  <a:moveTo>
                    <a:pt x="6350" y="62230"/>
                  </a:moveTo>
                  <a:lnTo>
                    <a:pt x="0" y="62230"/>
                  </a:lnTo>
                  <a:lnTo>
                    <a:pt x="0" y="66040"/>
                  </a:lnTo>
                  <a:lnTo>
                    <a:pt x="6350" y="66040"/>
                  </a:lnTo>
                  <a:lnTo>
                    <a:pt x="6350" y="62230"/>
                  </a:lnTo>
                  <a:close/>
                </a:path>
                <a:path w="6350" h="886460">
                  <a:moveTo>
                    <a:pt x="6350" y="66040"/>
                  </a:moveTo>
                  <a:lnTo>
                    <a:pt x="0" y="66040"/>
                  </a:lnTo>
                  <a:lnTo>
                    <a:pt x="0" y="72390"/>
                  </a:lnTo>
                  <a:lnTo>
                    <a:pt x="6350" y="72390"/>
                  </a:lnTo>
                  <a:lnTo>
                    <a:pt x="6350" y="66040"/>
                  </a:lnTo>
                  <a:close/>
                </a:path>
                <a:path w="6350" h="886460">
                  <a:moveTo>
                    <a:pt x="6350" y="72390"/>
                  </a:moveTo>
                  <a:lnTo>
                    <a:pt x="0" y="72390"/>
                  </a:lnTo>
                  <a:lnTo>
                    <a:pt x="0" y="81280"/>
                  </a:lnTo>
                  <a:lnTo>
                    <a:pt x="6350" y="81280"/>
                  </a:lnTo>
                  <a:lnTo>
                    <a:pt x="6350" y="72390"/>
                  </a:lnTo>
                  <a:close/>
                </a:path>
                <a:path w="6350" h="886460">
                  <a:moveTo>
                    <a:pt x="6350" y="81280"/>
                  </a:moveTo>
                  <a:lnTo>
                    <a:pt x="0" y="81280"/>
                  </a:lnTo>
                  <a:lnTo>
                    <a:pt x="0" y="87630"/>
                  </a:lnTo>
                  <a:lnTo>
                    <a:pt x="6350" y="87630"/>
                  </a:lnTo>
                  <a:lnTo>
                    <a:pt x="6350" y="81280"/>
                  </a:lnTo>
                  <a:close/>
                </a:path>
                <a:path w="6350" h="886460">
                  <a:moveTo>
                    <a:pt x="6350" y="87630"/>
                  </a:moveTo>
                  <a:lnTo>
                    <a:pt x="0" y="87630"/>
                  </a:lnTo>
                  <a:lnTo>
                    <a:pt x="0" y="93980"/>
                  </a:lnTo>
                  <a:lnTo>
                    <a:pt x="6350" y="93980"/>
                  </a:lnTo>
                  <a:lnTo>
                    <a:pt x="6350" y="87630"/>
                  </a:lnTo>
                  <a:close/>
                </a:path>
                <a:path w="6350" h="886460">
                  <a:moveTo>
                    <a:pt x="6350" y="93980"/>
                  </a:moveTo>
                  <a:lnTo>
                    <a:pt x="0" y="93980"/>
                  </a:lnTo>
                  <a:lnTo>
                    <a:pt x="0" y="100330"/>
                  </a:lnTo>
                  <a:lnTo>
                    <a:pt x="6350" y="100330"/>
                  </a:lnTo>
                  <a:lnTo>
                    <a:pt x="6350" y="93980"/>
                  </a:lnTo>
                  <a:close/>
                </a:path>
                <a:path w="6350" h="886460">
                  <a:moveTo>
                    <a:pt x="6350" y="100330"/>
                  </a:moveTo>
                  <a:lnTo>
                    <a:pt x="0" y="100330"/>
                  </a:lnTo>
                  <a:lnTo>
                    <a:pt x="0" y="104140"/>
                  </a:lnTo>
                  <a:lnTo>
                    <a:pt x="6350" y="104140"/>
                  </a:lnTo>
                  <a:lnTo>
                    <a:pt x="6350" y="100330"/>
                  </a:lnTo>
                  <a:close/>
                </a:path>
                <a:path w="6350" h="886460">
                  <a:moveTo>
                    <a:pt x="6350" y="104140"/>
                  </a:moveTo>
                  <a:lnTo>
                    <a:pt x="0" y="104140"/>
                  </a:lnTo>
                  <a:lnTo>
                    <a:pt x="0" y="123190"/>
                  </a:lnTo>
                  <a:lnTo>
                    <a:pt x="6350" y="123190"/>
                  </a:lnTo>
                  <a:lnTo>
                    <a:pt x="6350" y="104140"/>
                  </a:lnTo>
                  <a:close/>
                </a:path>
                <a:path w="6350" h="886460">
                  <a:moveTo>
                    <a:pt x="6350" y="123190"/>
                  </a:moveTo>
                  <a:lnTo>
                    <a:pt x="0" y="123190"/>
                  </a:lnTo>
                  <a:lnTo>
                    <a:pt x="0" y="125730"/>
                  </a:lnTo>
                  <a:lnTo>
                    <a:pt x="6350" y="125730"/>
                  </a:lnTo>
                  <a:lnTo>
                    <a:pt x="6350" y="123190"/>
                  </a:lnTo>
                  <a:close/>
                </a:path>
                <a:path w="6350" h="886460">
                  <a:moveTo>
                    <a:pt x="6350" y="125730"/>
                  </a:moveTo>
                  <a:lnTo>
                    <a:pt x="0" y="125730"/>
                  </a:lnTo>
                  <a:lnTo>
                    <a:pt x="0" y="129540"/>
                  </a:lnTo>
                  <a:lnTo>
                    <a:pt x="6350" y="129540"/>
                  </a:lnTo>
                  <a:lnTo>
                    <a:pt x="6350" y="125730"/>
                  </a:lnTo>
                  <a:close/>
                </a:path>
                <a:path w="6350" h="886460">
                  <a:moveTo>
                    <a:pt x="6350" y="129540"/>
                  </a:moveTo>
                  <a:lnTo>
                    <a:pt x="0" y="129540"/>
                  </a:lnTo>
                  <a:lnTo>
                    <a:pt x="0" y="135890"/>
                  </a:lnTo>
                  <a:lnTo>
                    <a:pt x="6350" y="135890"/>
                  </a:lnTo>
                  <a:lnTo>
                    <a:pt x="6350" y="129540"/>
                  </a:lnTo>
                  <a:close/>
                </a:path>
                <a:path w="6350" h="886460">
                  <a:moveTo>
                    <a:pt x="6350" y="135890"/>
                  </a:moveTo>
                  <a:lnTo>
                    <a:pt x="0" y="135890"/>
                  </a:lnTo>
                  <a:lnTo>
                    <a:pt x="0" y="142240"/>
                  </a:lnTo>
                  <a:lnTo>
                    <a:pt x="6350" y="142240"/>
                  </a:lnTo>
                  <a:lnTo>
                    <a:pt x="6350" y="135890"/>
                  </a:lnTo>
                  <a:close/>
                </a:path>
                <a:path w="6350" h="886460">
                  <a:moveTo>
                    <a:pt x="6350" y="142240"/>
                  </a:moveTo>
                  <a:lnTo>
                    <a:pt x="0" y="142240"/>
                  </a:lnTo>
                  <a:lnTo>
                    <a:pt x="0" y="148590"/>
                  </a:lnTo>
                  <a:lnTo>
                    <a:pt x="6350" y="148590"/>
                  </a:lnTo>
                  <a:lnTo>
                    <a:pt x="6350" y="142240"/>
                  </a:lnTo>
                  <a:close/>
                </a:path>
                <a:path w="6350" h="886460">
                  <a:moveTo>
                    <a:pt x="6350" y="148590"/>
                  </a:moveTo>
                  <a:lnTo>
                    <a:pt x="0" y="148590"/>
                  </a:lnTo>
                  <a:lnTo>
                    <a:pt x="0" y="151130"/>
                  </a:lnTo>
                  <a:lnTo>
                    <a:pt x="6350" y="151130"/>
                  </a:lnTo>
                  <a:lnTo>
                    <a:pt x="6350" y="148590"/>
                  </a:lnTo>
                  <a:close/>
                </a:path>
                <a:path w="6350" h="886460">
                  <a:moveTo>
                    <a:pt x="6350" y="151130"/>
                  </a:moveTo>
                  <a:lnTo>
                    <a:pt x="0" y="151130"/>
                  </a:lnTo>
                  <a:lnTo>
                    <a:pt x="0" y="154940"/>
                  </a:lnTo>
                  <a:lnTo>
                    <a:pt x="6350" y="154940"/>
                  </a:lnTo>
                  <a:lnTo>
                    <a:pt x="6350" y="151130"/>
                  </a:lnTo>
                  <a:close/>
                </a:path>
                <a:path w="6350" h="886460">
                  <a:moveTo>
                    <a:pt x="6350" y="154940"/>
                  </a:moveTo>
                  <a:lnTo>
                    <a:pt x="0" y="154940"/>
                  </a:lnTo>
                  <a:lnTo>
                    <a:pt x="0" y="161290"/>
                  </a:lnTo>
                  <a:lnTo>
                    <a:pt x="6350" y="161290"/>
                  </a:lnTo>
                  <a:lnTo>
                    <a:pt x="6350" y="154940"/>
                  </a:lnTo>
                  <a:close/>
                </a:path>
                <a:path w="6350" h="886460">
                  <a:moveTo>
                    <a:pt x="6350" y="161290"/>
                  </a:moveTo>
                  <a:lnTo>
                    <a:pt x="0" y="161290"/>
                  </a:lnTo>
                  <a:lnTo>
                    <a:pt x="0" y="163830"/>
                  </a:lnTo>
                  <a:lnTo>
                    <a:pt x="6350" y="163830"/>
                  </a:lnTo>
                  <a:lnTo>
                    <a:pt x="6350" y="161290"/>
                  </a:lnTo>
                  <a:close/>
                </a:path>
                <a:path w="6350" h="886460">
                  <a:moveTo>
                    <a:pt x="6350" y="163830"/>
                  </a:moveTo>
                  <a:lnTo>
                    <a:pt x="0" y="163830"/>
                  </a:lnTo>
                  <a:lnTo>
                    <a:pt x="0" y="167640"/>
                  </a:lnTo>
                  <a:lnTo>
                    <a:pt x="6350" y="167640"/>
                  </a:lnTo>
                  <a:lnTo>
                    <a:pt x="6350" y="163830"/>
                  </a:lnTo>
                  <a:close/>
                </a:path>
                <a:path w="6350" h="886460">
                  <a:moveTo>
                    <a:pt x="6350" y="167640"/>
                  </a:moveTo>
                  <a:lnTo>
                    <a:pt x="0" y="167640"/>
                  </a:lnTo>
                  <a:lnTo>
                    <a:pt x="0" y="176530"/>
                  </a:lnTo>
                  <a:lnTo>
                    <a:pt x="6350" y="176530"/>
                  </a:lnTo>
                  <a:lnTo>
                    <a:pt x="6350" y="167640"/>
                  </a:lnTo>
                  <a:close/>
                </a:path>
                <a:path w="6350" h="886460">
                  <a:moveTo>
                    <a:pt x="6350" y="176530"/>
                  </a:moveTo>
                  <a:lnTo>
                    <a:pt x="0" y="176530"/>
                  </a:lnTo>
                  <a:lnTo>
                    <a:pt x="0" y="182880"/>
                  </a:lnTo>
                  <a:lnTo>
                    <a:pt x="6350" y="182880"/>
                  </a:lnTo>
                  <a:lnTo>
                    <a:pt x="6350" y="176530"/>
                  </a:lnTo>
                  <a:close/>
                </a:path>
                <a:path w="6350" h="886460">
                  <a:moveTo>
                    <a:pt x="6350" y="182880"/>
                  </a:moveTo>
                  <a:lnTo>
                    <a:pt x="0" y="182880"/>
                  </a:lnTo>
                  <a:lnTo>
                    <a:pt x="0" y="186690"/>
                  </a:lnTo>
                  <a:lnTo>
                    <a:pt x="6350" y="186690"/>
                  </a:lnTo>
                  <a:lnTo>
                    <a:pt x="6350" y="182880"/>
                  </a:lnTo>
                  <a:close/>
                </a:path>
                <a:path w="6350" h="886460">
                  <a:moveTo>
                    <a:pt x="6350" y="186690"/>
                  </a:moveTo>
                  <a:lnTo>
                    <a:pt x="0" y="186690"/>
                  </a:lnTo>
                  <a:lnTo>
                    <a:pt x="0" y="195580"/>
                  </a:lnTo>
                  <a:lnTo>
                    <a:pt x="6350" y="195580"/>
                  </a:lnTo>
                  <a:lnTo>
                    <a:pt x="6350" y="186690"/>
                  </a:lnTo>
                  <a:close/>
                </a:path>
                <a:path w="6350" h="886460">
                  <a:moveTo>
                    <a:pt x="6350" y="195580"/>
                  </a:moveTo>
                  <a:lnTo>
                    <a:pt x="0" y="195580"/>
                  </a:lnTo>
                  <a:lnTo>
                    <a:pt x="0" y="199390"/>
                  </a:lnTo>
                  <a:lnTo>
                    <a:pt x="6350" y="199390"/>
                  </a:lnTo>
                  <a:lnTo>
                    <a:pt x="6350" y="195580"/>
                  </a:lnTo>
                  <a:close/>
                </a:path>
                <a:path w="6350" h="886460">
                  <a:moveTo>
                    <a:pt x="6350" y="199390"/>
                  </a:moveTo>
                  <a:lnTo>
                    <a:pt x="0" y="199390"/>
                  </a:lnTo>
                  <a:lnTo>
                    <a:pt x="0" y="224790"/>
                  </a:lnTo>
                  <a:lnTo>
                    <a:pt x="6350" y="224790"/>
                  </a:lnTo>
                  <a:lnTo>
                    <a:pt x="6350" y="199390"/>
                  </a:lnTo>
                  <a:close/>
                </a:path>
                <a:path w="6350" h="886460">
                  <a:moveTo>
                    <a:pt x="6350" y="224790"/>
                  </a:moveTo>
                  <a:lnTo>
                    <a:pt x="0" y="224790"/>
                  </a:lnTo>
                  <a:lnTo>
                    <a:pt x="0" y="227330"/>
                  </a:lnTo>
                  <a:lnTo>
                    <a:pt x="6350" y="227330"/>
                  </a:lnTo>
                  <a:lnTo>
                    <a:pt x="6350" y="224790"/>
                  </a:lnTo>
                  <a:close/>
                </a:path>
                <a:path w="6350" h="886460">
                  <a:moveTo>
                    <a:pt x="6350" y="227330"/>
                  </a:moveTo>
                  <a:lnTo>
                    <a:pt x="0" y="227330"/>
                  </a:lnTo>
                  <a:lnTo>
                    <a:pt x="0" y="233680"/>
                  </a:lnTo>
                  <a:lnTo>
                    <a:pt x="6350" y="233680"/>
                  </a:lnTo>
                  <a:lnTo>
                    <a:pt x="6350" y="227330"/>
                  </a:lnTo>
                  <a:close/>
                </a:path>
                <a:path w="6350" h="886460">
                  <a:moveTo>
                    <a:pt x="6350" y="233680"/>
                  </a:moveTo>
                  <a:lnTo>
                    <a:pt x="0" y="233680"/>
                  </a:lnTo>
                  <a:lnTo>
                    <a:pt x="0" y="237490"/>
                  </a:lnTo>
                  <a:lnTo>
                    <a:pt x="6350" y="237490"/>
                  </a:lnTo>
                  <a:lnTo>
                    <a:pt x="6350" y="233680"/>
                  </a:lnTo>
                  <a:close/>
                </a:path>
                <a:path w="6350" h="886460">
                  <a:moveTo>
                    <a:pt x="6350" y="237490"/>
                  </a:moveTo>
                  <a:lnTo>
                    <a:pt x="0" y="237490"/>
                  </a:lnTo>
                  <a:lnTo>
                    <a:pt x="0" y="241300"/>
                  </a:lnTo>
                  <a:lnTo>
                    <a:pt x="6350" y="241300"/>
                  </a:lnTo>
                  <a:lnTo>
                    <a:pt x="6350" y="237490"/>
                  </a:lnTo>
                  <a:close/>
                </a:path>
                <a:path w="6350" h="886460">
                  <a:moveTo>
                    <a:pt x="2539" y="356870"/>
                  </a:moveTo>
                  <a:lnTo>
                    <a:pt x="0" y="356870"/>
                  </a:lnTo>
                  <a:lnTo>
                    <a:pt x="0" y="358140"/>
                  </a:lnTo>
                  <a:lnTo>
                    <a:pt x="2539" y="358140"/>
                  </a:lnTo>
                  <a:lnTo>
                    <a:pt x="2539" y="356870"/>
                  </a:lnTo>
                  <a:close/>
                </a:path>
                <a:path w="6350" h="886460">
                  <a:moveTo>
                    <a:pt x="5080" y="358140"/>
                  </a:moveTo>
                  <a:lnTo>
                    <a:pt x="0" y="358140"/>
                  </a:lnTo>
                  <a:lnTo>
                    <a:pt x="0" y="360680"/>
                  </a:lnTo>
                  <a:lnTo>
                    <a:pt x="6350" y="360680"/>
                  </a:lnTo>
                  <a:lnTo>
                    <a:pt x="6350" y="359410"/>
                  </a:lnTo>
                  <a:lnTo>
                    <a:pt x="5080" y="359410"/>
                  </a:lnTo>
                  <a:lnTo>
                    <a:pt x="5080" y="358140"/>
                  </a:lnTo>
                  <a:close/>
                </a:path>
                <a:path w="6350" h="886460">
                  <a:moveTo>
                    <a:pt x="6350" y="360680"/>
                  </a:moveTo>
                  <a:lnTo>
                    <a:pt x="0" y="360680"/>
                  </a:lnTo>
                  <a:lnTo>
                    <a:pt x="0" y="364490"/>
                  </a:lnTo>
                  <a:lnTo>
                    <a:pt x="6350" y="364490"/>
                  </a:lnTo>
                  <a:lnTo>
                    <a:pt x="6350" y="360680"/>
                  </a:lnTo>
                  <a:close/>
                </a:path>
                <a:path w="6350" h="886460">
                  <a:moveTo>
                    <a:pt x="6350" y="364490"/>
                  </a:moveTo>
                  <a:lnTo>
                    <a:pt x="0" y="364490"/>
                  </a:lnTo>
                  <a:lnTo>
                    <a:pt x="0" y="367030"/>
                  </a:lnTo>
                  <a:lnTo>
                    <a:pt x="6350" y="367030"/>
                  </a:lnTo>
                  <a:lnTo>
                    <a:pt x="6350" y="364490"/>
                  </a:lnTo>
                  <a:close/>
                </a:path>
                <a:path w="6350" h="886460">
                  <a:moveTo>
                    <a:pt x="6350" y="367030"/>
                  </a:moveTo>
                  <a:lnTo>
                    <a:pt x="0" y="367030"/>
                  </a:lnTo>
                  <a:lnTo>
                    <a:pt x="0" y="370840"/>
                  </a:lnTo>
                  <a:lnTo>
                    <a:pt x="6350" y="370840"/>
                  </a:lnTo>
                  <a:lnTo>
                    <a:pt x="6350" y="367030"/>
                  </a:lnTo>
                  <a:close/>
                </a:path>
                <a:path w="6350" h="886460">
                  <a:moveTo>
                    <a:pt x="6350" y="370840"/>
                  </a:moveTo>
                  <a:lnTo>
                    <a:pt x="0" y="370840"/>
                  </a:lnTo>
                  <a:lnTo>
                    <a:pt x="0" y="377190"/>
                  </a:lnTo>
                  <a:lnTo>
                    <a:pt x="6350" y="377190"/>
                  </a:lnTo>
                  <a:lnTo>
                    <a:pt x="6350" y="370840"/>
                  </a:lnTo>
                  <a:close/>
                </a:path>
                <a:path w="6350" h="886460">
                  <a:moveTo>
                    <a:pt x="6350" y="377190"/>
                  </a:moveTo>
                  <a:lnTo>
                    <a:pt x="0" y="377190"/>
                  </a:lnTo>
                  <a:lnTo>
                    <a:pt x="0" y="389890"/>
                  </a:lnTo>
                  <a:lnTo>
                    <a:pt x="6350" y="389890"/>
                  </a:lnTo>
                  <a:lnTo>
                    <a:pt x="6350" y="377190"/>
                  </a:lnTo>
                  <a:close/>
                </a:path>
                <a:path w="6350" h="886460">
                  <a:moveTo>
                    <a:pt x="6350" y="389890"/>
                  </a:moveTo>
                  <a:lnTo>
                    <a:pt x="0" y="389890"/>
                  </a:lnTo>
                  <a:lnTo>
                    <a:pt x="0" y="392430"/>
                  </a:lnTo>
                  <a:lnTo>
                    <a:pt x="6350" y="392430"/>
                  </a:lnTo>
                  <a:lnTo>
                    <a:pt x="6350" y="389890"/>
                  </a:lnTo>
                  <a:close/>
                </a:path>
                <a:path w="6350" h="886460">
                  <a:moveTo>
                    <a:pt x="6350" y="392430"/>
                  </a:moveTo>
                  <a:lnTo>
                    <a:pt x="0" y="392430"/>
                  </a:lnTo>
                  <a:lnTo>
                    <a:pt x="0" y="405130"/>
                  </a:lnTo>
                  <a:lnTo>
                    <a:pt x="6350" y="405130"/>
                  </a:lnTo>
                  <a:lnTo>
                    <a:pt x="6350" y="392430"/>
                  </a:lnTo>
                  <a:close/>
                </a:path>
                <a:path w="6350" h="886460">
                  <a:moveTo>
                    <a:pt x="6350" y="405130"/>
                  </a:moveTo>
                  <a:lnTo>
                    <a:pt x="0" y="405130"/>
                  </a:lnTo>
                  <a:lnTo>
                    <a:pt x="0" y="408940"/>
                  </a:lnTo>
                  <a:lnTo>
                    <a:pt x="6350" y="408940"/>
                  </a:lnTo>
                  <a:lnTo>
                    <a:pt x="6350" y="405130"/>
                  </a:lnTo>
                  <a:close/>
                </a:path>
                <a:path w="6350" h="886460">
                  <a:moveTo>
                    <a:pt x="6350" y="408940"/>
                  </a:moveTo>
                  <a:lnTo>
                    <a:pt x="0" y="408940"/>
                  </a:lnTo>
                  <a:lnTo>
                    <a:pt x="0" y="411480"/>
                  </a:lnTo>
                  <a:lnTo>
                    <a:pt x="6350" y="411480"/>
                  </a:lnTo>
                  <a:lnTo>
                    <a:pt x="6350" y="408940"/>
                  </a:lnTo>
                  <a:close/>
                </a:path>
                <a:path w="6350" h="886460">
                  <a:moveTo>
                    <a:pt x="6350" y="411480"/>
                  </a:moveTo>
                  <a:lnTo>
                    <a:pt x="0" y="411480"/>
                  </a:lnTo>
                  <a:lnTo>
                    <a:pt x="0" y="415290"/>
                  </a:lnTo>
                  <a:lnTo>
                    <a:pt x="6350" y="415290"/>
                  </a:lnTo>
                  <a:lnTo>
                    <a:pt x="6350" y="411480"/>
                  </a:lnTo>
                  <a:close/>
                </a:path>
                <a:path w="6350" h="886460">
                  <a:moveTo>
                    <a:pt x="6350" y="415290"/>
                  </a:moveTo>
                  <a:lnTo>
                    <a:pt x="0" y="415290"/>
                  </a:lnTo>
                  <a:lnTo>
                    <a:pt x="0" y="417830"/>
                  </a:lnTo>
                  <a:lnTo>
                    <a:pt x="6350" y="417830"/>
                  </a:lnTo>
                  <a:lnTo>
                    <a:pt x="6350" y="415290"/>
                  </a:lnTo>
                  <a:close/>
                </a:path>
                <a:path w="6350" h="886460">
                  <a:moveTo>
                    <a:pt x="6350" y="417830"/>
                  </a:moveTo>
                  <a:lnTo>
                    <a:pt x="0" y="417830"/>
                  </a:lnTo>
                  <a:lnTo>
                    <a:pt x="0" y="424180"/>
                  </a:lnTo>
                  <a:lnTo>
                    <a:pt x="6350" y="424180"/>
                  </a:lnTo>
                  <a:lnTo>
                    <a:pt x="6350" y="417830"/>
                  </a:lnTo>
                  <a:close/>
                </a:path>
                <a:path w="6350" h="886460">
                  <a:moveTo>
                    <a:pt x="6350" y="424180"/>
                  </a:moveTo>
                  <a:lnTo>
                    <a:pt x="0" y="424180"/>
                  </a:lnTo>
                  <a:lnTo>
                    <a:pt x="0" y="427990"/>
                  </a:lnTo>
                  <a:lnTo>
                    <a:pt x="6350" y="427990"/>
                  </a:lnTo>
                  <a:lnTo>
                    <a:pt x="6350" y="424180"/>
                  </a:lnTo>
                  <a:close/>
                </a:path>
                <a:path w="6350" h="886460">
                  <a:moveTo>
                    <a:pt x="6350" y="427990"/>
                  </a:moveTo>
                  <a:lnTo>
                    <a:pt x="0" y="427990"/>
                  </a:lnTo>
                  <a:lnTo>
                    <a:pt x="0" y="430530"/>
                  </a:lnTo>
                  <a:lnTo>
                    <a:pt x="6350" y="430530"/>
                  </a:lnTo>
                  <a:lnTo>
                    <a:pt x="6350" y="427990"/>
                  </a:lnTo>
                  <a:close/>
                </a:path>
                <a:path w="6350" h="886460">
                  <a:moveTo>
                    <a:pt x="6350" y="430530"/>
                  </a:moveTo>
                  <a:lnTo>
                    <a:pt x="0" y="430530"/>
                  </a:lnTo>
                  <a:lnTo>
                    <a:pt x="0" y="434340"/>
                  </a:lnTo>
                  <a:lnTo>
                    <a:pt x="6350" y="434340"/>
                  </a:lnTo>
                  <a:lnTo>
                    <a:pt x="6350" y="430530"/>
                  </a:lnTo>
                  <a:close/>
                </a:path>
                <a:path w="6350" h="886460">
                  <a:moveTo>
                    <a:pt x="6350" y="434340"/>
                  </a:moveTo>
                  <a:lnTo>
                    <a:pt x="0" y="434340"/>
                  </a:lnTo>
                  <a:lnTo>
                    <a:pt x="0" y="436880"/>
                  </a:lnTo>
                  <a:lnTo>
                    <a:pt x="6350" y="436880"/>
                  </a:lnTo>
                  <a:lnTo>
                    <a:pt x="6350" y="434340"/>
                  </a:lnTo>
                  <a:close/>
                </a:path>
                <a:path w="6350" h="886460">
                  <a:moveTo>
                    <a:pt x="6350" y="436880"/>
                  </a:moveTo>
                  <a:lnTo>
                    <a:pt x="0" y="436880"/>
                  </a:lnTo>
                  <a:lnTo>
                    <a:pt x="0" y="443230"/>
                  </a:lnTo>
                  <a:lnTo>
                    <a:pt x="6350" y="443230"/>
                  </a:lnTo>
                  <a:lnTo>
                    <a:pt x="6350" y="436880"/>
                  </a:lnTo>
                  <a:close/>
                </a:path>
                <a:path w="6350" h="886460">
                  <a:moveTo>
                    <a:pt x="6350" y="443230"/>
                  </a:moveTo>
                  <a:lnTo>
                    <a:pt x="0" y="443230"/>
                  </a:lnTo>
                  <a:lnTo>
                    <a:pt x="0" y="449580"/>
                  </a:lnTo>
                  <a:lnTo>
                    <a:pt x="6350" y="449580"/>
                  </a:lnTo>
                  <a:lnTo>
                    <a:pt x="6350" y="443230"/>
                  </a:lnTo>
                  <a:close/>
                </a:path>
                <a:path w="6350" h="886460">
                  <a:moveTo>
                    <a:pt x="6350" y="449580"/>
                  </a:moveTo>
                  <a:lnTo>
                    <a:pt x="0" y="449580"/>
                  </a:lnTo>
                  <a:lnTo>
                    <a:pt x="0" y="453390"/>
                  </a:lnTo>
                  <a:lnTo>
                    <a:pt x="6350" y="453390"/>
                  </a:lnTo>
                  <a:lnTo>
                    <a:pt x="6350" y="449580"/>
                  </a:lnTo>
                  <a:close/>
                </a:path>
                <a:path w="6350" h="886460">
                  <a:moveTo>
                    <a:pt x="6350" y="453390"/>
                  </a:moveTo>
                  <a:lnTo>
                    <a:pt x="0" y="453390"/>
                  </a:lnTo>
                  <a:lnTo>
                    <a:pt x="0" y="459740"/>
                  </a:lnTo>
                  <a:lnTo>
                    <a:pt x="6350" y="459740"/>
                  </a:lnTo>
                  <a:lnTo>
                    <a:pt x="6350" y="453390"/>
                  </a:lnTo>
                  <a:close/>
                </a:path>
                <a:path w="6350" h="886460">
                  <a:moveTo>
                    <a:pt x="6350" y="459740"/>
                  </a:moveTo>
                  <a:lnTo>
                    <a:pt x="0" y="459740"/>
                  </a:lnTo>
                  <a:lnTo>
                    <a:pt x="0" y="462280"/>
                  </a:lnTo>
                  <a:lnTo>
                    <a:pt x="6350" y="462280"/>
                  </a:lnTo>
                  <a:lnTo>
                    <a:pt x="6350" y="459740"/>
                  </a:lnTo>
                  <a:close/>
                </a:path>
                <a:path w="6350" h="886460">
                  <a:moveTo>
                    <a:pt x="6350" y="608330"/>
                  </a:moveTo>
                  <a:lnTo>
                    <a:pt x="0" y="608330"/>
                  </a:lnTo>
                  <a:lnTo>
                    <a:pt x="0" y="622300"/>
                  </a:lnTo>
                  <a:lnTo>
                    <a:pt x="6350" y="622300"/>
                  </a:lnTo>
                  <a:lnTo>
                    <a:pt x="6350" y="608330"/>
                  </a:lnTo>
                  <a:close/>
                </a:path>
                <a:path w="6350" h="886460">
                  <a:moveTo>
                    <a:pt x="6350" y="601980"/>
                  </a:moveTo>
                  <a:lnTo>
                    <a:pt x="0" y="601980"/>
                  </a:lnTo>
                  <a:lnTo>
                    <a:pt x="0" y="607060"/>
                  </a:lnTo>
                  <a:lnTo>
                    <a:pt x="6350" y="607060"/>
                  </a:lnTo>
                  <a:lnTo>
                    <a:pt x="6350" y="601980"/>
                  </a:lnTo>
                  <a:close/>
                </a:path>
                <a:path w="6350" h="886460">
                  <a:moveTo>
                    <a:pt x="6350" y="595630"/>
                  </a:moveTo>
                  <a:lnTo>
                    <a:pt x="0" y="595630"/>
                  </a:lnTo>
                  <a:lnTo>
                    <a:pt x="0" y="600710"/>
                  </a:lnTo>
                  <a:lnTo>
                    <a:pt x="6350" y="600710"/>
                  </a:lnTo>
                  <a:lnTo>
                    <a:pt x="6350" y="595630"/>
                  </a:lnTo>
                  <a:close/>
                </a:path>
                <a:path w="6350" h="886460">
                  <a:moveTo>
                    <a:pt x="6350" y="589280"/>
                  </a:moveTo>
                  <a:lnTo>
                    <a:pt x="0" y="589280"/>
                  </a:lnTo>
                  <a:lnTo>
                    <a:pt x="0" y="594360"/>
                  </a:lnTo>
                  <a:lnTo>
                    <a:pt x="6350" y="594360"/>
                  </a:lnTo>
                  <a:lnTo>
                    <a:pt x="6350" y="589280"/>
                  </a:lnTo>
                  <a:close/>
                </a:path>
                <a:path w="6350" h="886460">
                  <a:moveTo>
                    <a:pt x="6350" y="582930"/>
                  </a:moveTo>
                  <a:lnTo>
                    <a:pt x="0" y="582930"/>
                  </a:lnTo>
                  <a:lnTo>
                    <a:pt x="0" y="588010"/>
                  </a:lnTo>
                  <a:lnTo>
                    <a:pt x="6350" y="588010"/>
                  </a:lnTo>
                  <a:lnTo>
                    <a:pt x="6350" y="582930"/>
                  </a:lnTo>
                  <a:close/>
                </a:path>
                <a:path w="6350" h="886460">
                  <a:moveTo>
                    <a:pt x="6350" y="576580"/>
                  </a:moveTo>
                  <a:lnTo>
                    <a:pt x="0" y="576580"/>
                  </a:lnTo>
                  <a:lnTo>
                    <a:pt x="0" y="581660"/>
                  </a:lnTo>
                  <a:lnTo>
                    <a:pt x="6350" y="581660"/>
                  </a:lnTo>
                  <a:lnTo>
                    <a:pt x="6350" y="576580"/>
                  </a:lnTo>
                  <a:close/>
                </a:path>
                <a:path w="6350" h="886460">
                  <a:moveTo>
                    <a:pt x="6350" y="570230"/>
                  </a:moveTo>
                  <a:lnTo>
                    <a:pt x="0" y="570230"/>
                  </a:lnTo>
                  <a:lnTo>
                    <a:pt x="0" y="575310"/>
                  </a:lnTo>
                  <a:lnTo>
                    <a:pt x="6350" y="575310"/>
                  </a:lnTo>
                  <a:lnTo>
                    <a:pt x="6350" y="570230"/>
                  </a:lnTo>
                  <a:close/>
                </a:path>
                <a:path w="6350" h="886460">
                  <a:moveTo>
                    <a:pt x="6350" y="563880"/>
                  </a:moveTo>
                  <a:lnTo>
                    <a:pt x="0" y="563880"/>
                  </a:lnTo>
                  <a:lnTo>
                    <a:pt x="0" y="568960"/>
                  </a:lnTo>
                  <a:lnTo>
                    <a:pt x="6350" y="568960"/>
                  </a:lnTo>
                  <a:lnTo>
                    <a:pt x="6350" y="563880"/>
                  </a:lnTo>
                  <a:close/>
                </a:path>
                <a:path w="6350" h="886460">
                  <a:moveTo>
                    <a:pt x="6350" y="557530"/>
                  </a:moveTo>
                  <a:lnTo>
                    <a:pt x="0" y="557530"/>
                  </a:lnTo>
                  <a:lnTo>
                    <a:pt x="0" y="562610"/>
                  </a:lnTo>
                  <a:lnTo>
                    <a:pt x="6350" y="562610"/>
                  </a:lnTo>
                  <a:lnTo>
                    <a:pt x="6350" y="557530"/>
                  </a:lnTo>
                  <a:close/>
                </a:path>
                <a:path w="6350" h="886460">
                  <a:moveTo>
                    <a:pt x="6350" y="551180"/>
                  </a:moveTo>
                  <a:lnTo>
                    <a:pt x="0" y="551180"/>
                  </a:lnTo>
                  <a:lnTo>
                    <a:pt x="0" y="556260"/>
                  </a:lnTo>
                  <a:lnTo>
                    <a:pt x="6350" y="556260"/>
                  </a:lnTo>
                  <a:lnTo>
                    <a:pt x="6350" y="551180"/>
                  </a:lnTo>
                  <a:close/>
                </a:path>
                <a:path w="6350" h="886460">
                  <a:moveTo>
                    <a:pt x="6350" y="544830"/>
                  </a:moveTo>
                  <a:lnTo>
                    <a:pt x="0" y="544830"/>
                  </a:lnTo>
                  <a:lnTo>
                    <a:pt x="0" y="549910"/>
                  </a:lnTo>
                  <a:lnTo>
                    <a:pt x="6350" y="549910"/>
                  </a:lnTo>
                  <a:lnTo>
                    <a:pt x="6350" y="544830"/>
                  </a:lnTo>
                  <a:close/>
                </a:path>
                <a:path w="6350" h="886460">
                  <a:moveTo>
                    <a:pt x="6350" y="538480"/>
                  </a:moveTo>
                  <a:lnTo>
                    <a:pt x="0" y="538480"/>
                  </a:lnTo>
                  <a:lnTo>
                    <a:pt x="0" y="543560"/>
                  </a:lnTo>
                  <a:lnTo>
                    <a:pt x="6350" y="543560"/>
                  </a:lnTo>
                  <a:lnTo>
                    <a:pt x="6350" y="538480"/>
                  </a:lnTo>
                  <a:close/>
                </a:path>
                <a:path w="6350" h="886460">
                  <a:moveTo>
                    <a:pt x="6350" y="532130"/>
                  </a:moveTo>
                  <a:lnTo>
                    <a:pt x="0" y="532130"/>
                  </a:lnTo>
                  <a:lnTo>
                    <a:pt x="0" y="537210"/>
                  </a:lnTo>
                  <a:lnTo>
                    <a:pt x="6350" y="537210"/>
                  </a:lnTo>
                  <a:lnTo>
                    <a:pt x="6350" y="532130"/>
                  </a:lnTo>
                  <a:close/>
                </a:path>
                <a:path w="6350" h="886460">
                  <a:moveTo>
                    <a:pt x="6350" y="525780"/>
                  </a:moveTo>
                  <a:lnTo>
                    <a:pt x="0" y="525780"/>
                  </a:lnTo>
                  <a:lnTo>
                    <a:pt x="0" y="530860"/>
                  </a:lnTo>
                  <a:lnTo>
                    <a:pt x="6350" y="530860"/>
                  </a:lnTo>
                  <a:lnTo>
                    <a:pt x="6350" y="525780"/>
                  </a:lnTo>
                  <a:close/>
                </a:path>
                <a:path w="6350" h="886460">
                  <a:moveTo>
                    <a:pt x="6350" y="519430"/>
                  </a:moveTo>
                  <a:lnTo>
                    <a:pt x="0" y="519430"/>
                  </a:lnTo>
                  <a:lnTo>
                    <a:pt x="0" y="524510"/>
                  </a:lnTo>
                  <a:lnTo>
                    <a:pt x="6350" y="524510"/>
                  </a:lnTo>
                  <a:lnTo>
                    <a:pt x="6350" y="519430"/>
                  </a:lnTo>
                  <a:close/>
                </a:path>
                <a:path w="6350" h="886460">
                  <a:moveTo>
                    <a:pt x="6350" y="513080"/>
                  </a:moveTo>
                  <a:lnTo>
                    <a:pt x="0" y="513080"/>
                  </a:lnTo>
                  <a:lnTo>
                    <a:pt x="0" y="518160"/>
                  </a:lnTo>
                  <a:lnTo>
                    <a:pt x="6350" y="518160"/>
                  </a:lnTo>
                  <a:lnTo>
                    <a:pt x="6350" y="513080"/>
                  </a:lnTo>
                  <a:close/>
                </a:path>
                <a:path w="6350" h="886460">
                  <a:moveTo>
                    <a:pt x="6350" y="506730"/>
                  </a:moveTo>
                  <a:lnTo>
                    <a:pt x="0" y="506730"/>
                  </a:lnTo>
                  <a:lnTo>
                    <a:pt x="0" y="511810"/>
                  </a:lnTo>
                  <a:lnTo>
                    <a:pt x="6350" y="511810"/>
                  </a:lnTo>
                  <a:lnTo>
                    <a:pt x="6350" y="506730"/>
                  </a:lnTo>
                  <a:close/>
                </a:path>
                <a:path w="6350" h="886460">
                  <a:moveTo>
                    <a:pt x="6350" y="500380"/>
                  </a:moveTo>
                  <a:lnTo>
                    <a:pt x="0" y="500380"/>
                  </a:lnTo>
                  <a:lnTo>
                    <a:pt x="0" y="505460"/>
                  </a:lnTo>
                  <a:lnTo>
                    <a:pt x="6350" y="505460"/>
                  </a:lnTo>
                  <a:lnTo>
                    <a:pt x="6350" y="500380"/>
                  </a:lnTo>
                  <a:close/>
                </a:path>
                <a:path w="6350" h="886460">
                  <a:moveTo>
                    <a:pt x="6350" y="494030"/>
                  </a:moveTo>
                  <a:lnTo>
                    <a:pt x="0" y="494030"/>
                  </a:lnTo>
                  <a:lnTo>
                    <a:pt x="0" y="499110"/>
                  </a:lnTo>
                  <a:lnTo>
                    <a:pt x="6350" y="499110"/>
                  </a:lnTo>
                  <a:lnTo>
                    <a:pt x="6350" y="494030"/>
                  </a:lnTo>
                  <a:close/>
                </a:path>
                <a:path w="6350" h="886460">
                  <a:moveTo>
                    <a:pt x="6350" y="487680"/>
                  </a:moveTo>
                  <a:lnTo>
                    <a:pt x="0" y="487680"/>
                  </a:lnTo>
                  <a:lnTo>
                    <a:pt x="0" y="492760"/>
                  </a:lnTo>
                  <a:lnTo>
                    <a:pt x="6350" y="492760"/>
                  </a:lnTo>
                  <a:lnTo>
                    <a:pt x="6350" y="487680"/>
                  </a:lnTo>
                  <a:close/>
                </a:path>
                <a:path w="6350" h="886460">
                  <a:moveTo>
                    <a:pt x="6350" y="481330"/>
                  </a:moveTo>
                  <a:lnTo>
                    <a:pt x="0" y="481330"/>
                  </a:lnTo>
                  <a:lnTo>
                    <a:pt x="0" y="486410"/>
                  </a:lnTo>
                  <a:lnTo>
                    <a:pt x="6350" y="486410"/>
                  </a:lnTo>
                  <a:lnTo>
                    <a:pt x="6350" y="481330"/>
                  </a:lnTo>
                  <a:close/>
                </a:path>
                <a:path w="6350" h="886460">
                  <a:moveTo>
                    <a:pt x="6350" y="474980"/>
                  </a:moveTo>
                  <a:lnTo>
                    <a:pt x="0" y="474980"/>
                  </a:lnTo>
                  <a:lnTo>
                    <a:pt x="0" y="480060"/>
                  </a:lnTo>
                  <a:lnTo>
                    <a:pt x="6350" y="480060"/>
                  </a:lnTo>
                  <a:lnTo>
                    <a:pt x="6350" y="474980"/>
                  </a:lnTo>
                  <a:close/>
                </a:path>
                <a:path w="6350" h="886460">
                  <a:moveTo>
                    <a:pt x="6350" y="468630"/>
                  </a:moveTo>
                  <a:lnTo>
                    <a:pt x="0" y="468630"/>
                  </a:lnTo>
                  <a:lnTo>
                    <a:pt x="0" y="473710"/>
                  </a:lnTo>
                  <a:lnTo>
                    <a:pt x="6350" y="473710"/>
                  </a:lnTo>
                  <a:lnTo>
                    <a:pt x="6350" y="468630"/>
                  </a:lnTo>
                  <a:close/>
                </a:path>
                <a:path w="6350" h="886460">
                  <a:moveTo>
                    <a:pt x="6350" y="463550"/>
                  </a:moveTo>
                  <a:lnTo>
                    <a:pt x="0" y="463550"/>
                  </a:lnTo>
                  <a:lnTo>
                    <a:pt x="0" y="467360"/>
                  </a:lnTo>
                  <a:lnTo>
                    <a:pt x="6350" y="467360"/>
                  </a:lnTo>
                  <a:lnTo>
                    <a:pt x="6350" y="463550"/>
                  </a:lnTo>
                  <a:close/>
                </a:path>
                <a:path w="6350" h="886460">
                  <a:moveTo>
                    <a:pt x="3809" y="885190"/>
                  </a:moveTo>
                  <a:lnTo>
                    <a:pt x="1269" y="885190"/>
                  </a:lnTo>
                  <a:lnTo>
                    <a:pt x="1269" y="886460"/>
                  </a:lnTo>
                  <a:lnTo>
                    <a:pt x="3809" y="886460"/>
                  </a:lnTo>
                  <a:lnTo>
                    <a:pt x="3809" y="885190"/>
                  </a:lnTo>
                  <a:close/>
                </a:path>
                <a:path w="6350" h="886460">
                  <a:moveTo>
                    <a:pt x="6350" y="882650"/>
                  </a:moveTo>
                  <a:lnTo>
                    <a:pt x="0" y="882650"/>
                  </a:lnTo>
                  <a:lnTo>
                    <a:pt x="0" y="885190"/>
                  </a:lnTo>
                  <a:lnTo>
                    <a:pt x="6350" y="885190"/>
                  </a:lnTo>
                  <a:lnTo>
                    <a:pt x="6350" y="882650"/>
                  </a:lnTo>
                  <a:close/>
                </a:path>
                <a:path w="6350" h="886460">
                  <a:moveTo>
                    <a:pt x="6350" y="880110"/>
                  </a:moveTo>
                  <a:lnTo>
                    <a:pt x="0" y="880110"/>
                  </a:lnTo>
                  <a:lnTo>
                    <a:pt x="0" y="881380"/>
                  </a:lnTo>
                  <a:lnTo>
                    <a:pt x="6350" y="881380"/>
                  </a:lnTo>
                  <a:lnTo>
                    <a:pt x="6350" y="880110"/>
                  </a:lnTo>
                  <a:close/>
                </a:path>
                <a:path w="6350" h="886460">
                  <a:moveTo>
                    <a:pt x="6350" y="876300"/>
                  </a:moveTo>
                  <a:lnTo>
                    <a:pt x="0" y="876300"/>
                  </a:lnTo>
                  <a:lnTo>
                    <a:pt x="0" y="878840"/>
                  </a:lnTo>
                  <a:lnTo>
                    <a:pt x="6350" y="878840"/>
                  </a:lnTo>
                  <a:lnTo>
                    <a:pt x="6350" y="876300"/>
                  </a:lnTo>
                  <a:close/>
                </a:path>
                <a:path w="6350" h="886460">
                  <a:moveTo>
                    <a:pt x="6350" y="873760"/>
                  </a:moveTo>
                  <a:lnTo>
                    <a:pt x="0" y="873760"/>
                  </a:lnTo>
                  <a:lnTo>
                    <a:pt x="0" y="875030"/>
                  </a:lnTo>
                  <a:lnTo>
                    <a:pt x="6350" y="875030"/>
                  </a:lnTo>
                  <a:lnTo>
                    <a:pt x="6350" y="873760"/>
                  </a:lnTo>
                  <a:close/>
                </a:path>
                <a:path w="6350" h="886460">
                  <a:moveTo>
                    <a:pt x="6350" y="868680"/>
                  </a:moveTo>
                  <a:lnTo>
                    <a:pt x="0" y="868680"/>
                  </a:lnTo>
                  <a:lnTo>
                    <a:pt x="0" y="872490"/>
                  </a:lnTo>
                  <a:lnTo>
                    <a:pt x="6350" y="872490"/>
                  </a:lnTo>
                  <a:lnTo>
                    <a:pt x="6350" y="868680"/>
                  </a:lnTo>
                  <a:close/>
                </a:path>
                <a:path w="6350" h="886460">
                  <a:moveTo>
                    <a:pt x="6350" y="862330"/>
                  </a:moveTo>
                  <a:lnTo>
                    <a:pt x="0" y="862330"/>
                  </a:lnTo>
                  <a:lnTo>
                    <a:pt x="0" y="867410"/>
                  </a:lnTo>
                  <a:lnTo>
                    <a:pt x="6350" y="867410"/>
                  </a:lnTo>
                  <a:lnTo>
                    <a:pt x="6350" y="862330"/>
                  </a:lnTo>
                  <a:close/>
                </a:path>
                <a:path w="6350" h="886460">
                  <a:moveTo>
                    <a:pt x="6350" y="855980"/>
                  </a:moveTo>
                  <a:lnTo>
                    <a:pt x="0" y="855980"/>
                  </a:lnTo>
                  <a:lnTo>
                    <a:pt x="0" y="861060"/>
                  </a:lnTo>
                  <a:lnTo>
                    <a:pt x="6350" y="861060"/>
                  </a:lnTo>
                  <a:lnTo>
                    <a:pt x="6350" y="855980"/>
                  </a:lnTo>
                  <a:close/>
                </a:path>
                <a:path w="6350" h="886460">
                  <a:moveTo>
                    <a:pt x="6350" y="849630"/>
                  </a:moveTo>
                  <a:lnTo>
                    <a:pt x="0" y="849630"/>
                  </a:lnTo>
                  <a:lnTo>
                    <a:pt x="0" y="854710"/>
                  </a:lnTo>
                  <a:lnTo>
                    <a:pt x="6350" y="854710"/>
                  </a:lnTo>
                  <a:lnTo>
                    <a:pt x="6350" y="849630"/>
                  </a:lnTo>
                  <a:close/>
                </a:path>
                <a:path w="6350" h="886460">
                  <a:moveTo>
                    <a:pt x="6350" y="843280"/>
                  </a:moveTo>
                  <a:lnTo>
                    <a:pt x="0" y="843280"/>
                  </a:lnTo>
                  <a:lnTo>
                    <a:pt x="0" y="848360"/>
                  </a:lnTo>
                  <a:lnTo>
                    <a:pt x="6350" y="848360"/>
                  </a:lnTo>
                  <a:lnTo>
                    <a:pt x="6350" y="843280"/>
                  </a:lnTo>
                  <a:close/>
                </a:path>
                <a:path w="6350" h="886460">
                  <a:moveTo>
                    <a:pt x="6350" y="836930"/>
                  </a:moveTo>
                  <a:lnTo>
                    <a:pt x="0" y="836930"/>
                  </a:lnTo>
                  <a:lnTo>
                    <a:pt x="0" y="842010"/>
                  </a:lnTo>
                  <a:lnTo>
                    <a:pt x="6350" y="842010"/>
                  </a:lnTo>
                  <a:lnTo>
                    <a:pt x="6350" y="836930"/>
                  </a:lnTo>
                  <a:close/>
                </a:path>
                <a:path w="6350" h="886460">
                  <a:moveTo>
                    <a:pt x="6350" y="830580"/>
                  </a:moveTo>
                  <a:lnTo>
                    <a:pt x="0" y="830580"/>
                  </a:lnTo>
                  <a:lnTo>
                    <a:pt x="0" y="835660"/>
                  </a:lnTo>
                  <a:lnTo>
                    <a:pt x="6350" y="835660"/>
                  </a:lnTo>
                  <a:lnTo>
                    <a:pt x="6350" y="830580"/>
                  </a:lnTo>
                  <a:close/>
                </a:path>
                <a:path w="6350" h="886460">
                  <a:moveTo>
                    <a:pt x="6350" y="824230"/>
                  </a:moveTo>
                  <a:lnTo>
                    <a:pt x="0" y="824230"/>
                  </a:lnTo>
                  <a:lnTo>
                    <a:pt x="0" y="829310"/>
                  </a:lnTo>
                  <a:lnTo>
                    <a:pt x="6350" y="829310"/>
                  </a:lnTo>
                  <a:lnTo>
                    <a:pt x="6350" y="824230"/>
                  </a:lnTo>
                  <a:close/>
                </a:path>
                <a:path w="6350" h="886460">
                  <a:moveTo>
                    <a:pt x="6350" y="817880"/>
                  </a:moveTo>
                  <a:lnTo>
                    <a:pt x="0" y="817880"/>
                  </a:lnTo>
                  <a:lnTo>
                    <a:pt x="0" y="822960"/>
                  </a:lnTo>
                  <a:lnTo>
                    <a:pt x="6350" y="822960"/>
                  </a:lnTo>
                  <a:lnTo>
                    <a:pt x="6350" y="817880"/>
                  </a:lnTo>
                  <a:close/>
                </a:path>
                <a:path w="6350" h="886460">
                  <a:moveTo>
                    <a:pt x="6350" y="811530"/>
                  </a:moveTo>
                  <a:lnTo>
                    <a:pt x="0" y="811530"/>
                  </a:lnTo>
                  <a:lnTo>
                    <a:pt x="0" y="816610"/>
                  </a:lnTo>
                  <a:lnTo>
                    <a:pt x="6350" y="816610"/>
                  </a:lnTo>
                  <a:lnTo>
                    <a:pt x="6350" y="811530"/>
                  </a:lnTo>
                  <a:close/>
                </a:path>
                <a:path w="6350" h="886460">
                  <a:moveTo>
                    <a:pt x="6350" y="805180"/>
                  </a:moveTo>
                  <a:lnTo>
                    <a:pt x="0" y="805180"/>
                  </a:lnTo>
                  <a:lnTo>
                    <a:pt x="0" y="810260"/>
                  </a:lnTo>
                  <a:lnTo>
                    <a:pt x="6350" y="810260"/>
                  </a:lnTo>
                  <a:lnTo>
                    <a:pt x="6350" y="805180"/>
                  </a:lnTo>
                  <a:close/>
                </a:path>
                <a:path w="6350" h="886460">
                  <a:moveTo>
                    <a:pt x="6350" y="798830"/>
                  </a:moveTo>
                  <a:lnTo>
                    <a:pt x="0" y="798830"/>
                  </a:lnTo>
                  <a:lnTo>
                    <a:pt x="0" y="803910"/>
                  </a:lnTo>
                  <a:lnTo>
                    <a:pt x="6350" y="803910"/>
                  </a:lnTo>
                  <a:lnTo>
                    <a:pt x="6350" y="798830"/>
                  </a:lnTo>
                  <a:close/>
                </a:path>
                <a:path w="6350" h="886460">
                  <a:moveTo>
                    <a:pt x="6350" y="792480"/>
                  </a:moveTo>
                  <a:lnTo>
                    <a:pt x="0" y="792480"/>
                  </a:lnTo>
                  <a:lnTo>
                    <a:pt x="0" y="797560"/>
                  </a:lnTo>
                  <a:lnTo>
                    <a:pt x="6350" y="797560"/>
                  </a:lnTo>
                  <a:lnTo>
                    <a:pt x="6350" y="792480"/>
                  </a:lnTo>
                  <a:close/>
                </a:path>
                <a:path w="6350" h="886460">
                  <a:moveTo>
                    <a:pt x="6350" y="786130"/>
                  </a:moveTo>
                  <a:lnTo>
                    <a:pt x="0" y="786130"/>
                  </a:lnTo>
                  <a:lnTo>
                    <a:pt x="0" y="791210"/>
                  </a:lnTo>
                  <a:lnTo>
                    <a:pt x="6350" y="791210"/>
                  </a:lnTo>
                  <a:lnTo>
                    <a:pt x="6350" y="786130"/>
                  </a:lnTo>
                  <a:close/>
                </a:path>
                <a:path w="6350" h="886460">
                  <a:moveTo>
                    <a:pt x="6350" y="779780"/>
                  </a:moveTo>
                  <a:lnTo>
                    <a:pt x="0" y="779780"/>
                  </a:lnTo>
                  <a:lnTo>
                    <a:pt x="0" y="784860"/>
                  </a:lnTo>
                  <a:lnTo>
                    <a:pt x="6350" y="784860"/>
                  </a:lnTo>
                  <a:lnTo>
                    <a:pt x="6350" y="779780"/>
                  </a:lnTo>
                  <a:close/>
                </a:path>
                <a:path w="6350" h="886460">
                  <a:moveTo>
                    <a:pt x="6350" y="773430"/>
                  </a:moveTo>
                  <a:lnTo>
                    <a:pt x="0" y="773430"/>
                  </a:lnTo>
                  <a:lnTo>
                    <a:pt x="0" y="778510"/>
                  </a:lnTo>
                  <a:lnTo>
                    <a:pt x="6350" y="778510"/>
                  </a:lnTo>
                  <a:lnTo>
                    <a:pt x="6350" y="773430"/>
                  </a:lnTo>
                  <a:close/>
                </a:path>
                <a:path w="6350" h="886460">
                  <a:moveTo>
                    <a:pt x="6350" y="767080"/>
                  </a:moveTo>
                  <a:lnTo>
                    <a:pt x="0" y="767080"/>
                  </a:lnTo>
                  <a:lnTo>
                    <a:pt x="0" y="772160"/>
                  </a:lnTo>
                  <a:lnTo>
                    <a:pt x="6350" y="772160"/>
                  </a:lnTo>
                  <a:lnTo>
                    <a:pt x="6350" y="767080"/>
                  </a:lnTo>
                  <a:close/>
                </a:path>
                <a:path w="6350" h="886460">
                  <a:moveTo>
                    <a:pt x="6350" y="760730"/>
                  </a:moveTo>
                  <a:lnTo>
                    <a:pt x="0" y="760730"/>
                  </a:lnTo>
                  <a:lnTo>
                    <a:pt x="0" y="765810"/>
                  </a:lnTo>
                  <a:lnTo>
                    <a:pt x="6350" y="765810"/>
                  </a:lnTo>
                  <a:lnTo>
                    <a:pt x="6350" y="760730"/>
                  </a:lnTo>
                  <a:close/>
                </a:path>
                <a:path w="6350" h="886460">
                  <a:moveTo>
                    <a:pt x="6350" y="754380"/>
                  </a:moveTo>
                  <a:lnTo>
                    <a:pt x="0" y="754380"/>
                  </a:lnTo>
                  <a:lnTo>
                    <a:pt x="0" y="759460"/>
                  </a:lnTo>
                  <a:lnTo>
                    <a:pt x="6350" y="759460"/>
                  </a:lnTo>
                  <a:lnTo>
                    <a:pt x="6350" y="754380"/>
                  </a:lnTo>
                  <a:close/>
                </a:path>
                <a:path w="6350" h="886460">
                  <a:moveTo>
                    <a:pt x="6350" y="748030"/>
                  </a:moveTo>
                  <a:lnTo>
                    <a:pt x="0" y="748030"/>
                  </a:lnTo>
                  <a:lnTo>
                    <a:pt x="0" y="753110"/>
                  </a:lnTo>
                  <a:lnTo>
                    <a:pt x="6350" y="753110"/>
                  </a:lnTo>
                  <a:lnTo>
                    <a:pt x="6350" y="748030"/>
                  </a:lnTo>
                  <a:close/>
                </a:path>
                <a:path w="6350" h="886460">
                  <a:moveTo>
                    <a:pt x="6350" y="741680"/>
                  </a:moveTo>
                  <a:lnTo>
                    <a:pt x="0" y="741680"/>
                  </a:lnTo>
                  <a:lnTo>
                    <a:pt x="0" y="746760"/>
                  </a:lnTo>
                  <a:lnTo>
                    <a:pt x="6350" y="746760"/>
                  </a:lnTo>
                  <a:lnTo>
                    <a:pt x="6350" y="741680"/>
                  </a:lnTo>
                  <a:close/>
                </a:path>
                <a:path w="6350" h="886460">
                  <a:moveTo>
                    <a:pt x="6350" y="735330"/>
                  </a:moveTo>
                  <a:lnTo>
                    <a:pt x="0" y="735330"/>
                  </a:lnTo>
                  <a:lnTo>
                    <a:pt x="0" y="740410"/>
                  </a:lnTo>
                  <a:lnTo>
                    <a:pt x="6350" y="740410"/>
                  </a:lnTo>
                  <a:lnTo>
                    <a:pt x="6350" y="735330"/>
                  </a:lnTo>
                  <a:close/>
                </a:path>
                <a:path w="6350" h="886460">
                  <a:moveTo>
                    <a:pt x="6350" y="728980"/>
                  </a:moveTo>
                  <a:lnTo>
                    <a:pt x="0" y="728980"/>
                  </a:lnTo>
                  <a:lnTo>
                    <a:pt x="0" y="734060"/>
                  </a:lnTo>
                  <a:lnTo>
                    <a:pt x="6350" y="734060"/>
                  </a:lnTo>
                  <a:lnTo>
                    <a:pt x="6350" y="728980"/>
                  </a:lnTo>
                  <a:close/>
                </a:path>
                <a:path w="6350" h="886460">
                  <a:moveTo>
                    <a:pt x="6350" y="722630"/>
                  </a:moveTo>
                  <a:lnTo>
                    <a:pt x="0" y="722630"/>
                  </a:lnTo>
                  <a:lnTo>
                    <a:pt x="0" y="727710"/>
                  </a:lnTo>
                  <a:lnTo>
                    <a:pt x="6350" y="727710"/>
                  </a:lnTo>
                  <a:lnTo>
                    <a:pt x="6350" y="722630"/>
                  </a:lnTo>
                  <a:close/>
                </a:path>
                <a:path w="6350" h="886460">
                  <a:moveTo>
                    <a:pt x="6350" y="716280"/>
                  </a:moveTo>
                  <a:lnTo>
                    <a:pt x="0" y="716280"/>
                  </a:lnTo>
                  <a:lnTo>
                    <a:pt x="0" y="721360"/>
                  </a:lnTo>
                  <a:lnTo>
                    <a:pt x="6350" y="721360"/>
                  </a:lnTo>
                  <a:lnTo>
                    <a:pt x="6350" y="716280"/>
                  </a:lnTo>
                  <a:close/>
                </a:path>
                <a:path w="6350" h="886460">
                  <a:moveTo>
                    <a:pt x="6350" y="709930"/>
                  </a:moveTo>
                  <a:lnTo>
                    <a:pt x="0" y="709930"/>
                  </a:lnTo>
                  <a:lnTo>
                    <a:pt x="0" y="715010"/>
                  </a:lnTo>
                  <a:lnTo>
                    <a:pt x="6350" y="715010"/>
                  </a:lnTo>
                  <a:lnTo>
                    <a:pt x="6350" y="709930"/>
                  </a:lnTo>
                  <a:close/>
                </a:path>
                <a:path w="6350" h="886460">
                  <a:moveTo>
                    <a:pt x="6350" y="703580"/>
                  </a:moveTo>
                  <a:lnTo>
                    <a:pt x="0" y="703580"/>
                  </a:lnTo>
                  <a:lnTo>
                    <a:pt x="0" y="708660"/>
                  </a:lnTo>
                  <a:lnTo>
                    <a:pt x="6350" y="708660"/>
                  </a:lnTo>
                  <a:lnTo>
                    <a:pt x="6350" y="703580"/>
                  </a:lnTo>
                  <a:close/>
                </a:path>
                <a:path w="6350" h="886460">
                  <a:moveTo>
                    <a:pt x="6350" y="697230"/>
                  </a:moveTo>
                  <a:lnTo>
                    <a:pt x="0" y="697230"/>
                  </a:lnTo>
                  <a:lnTo>
                    <a:pt x="0" y="702310"/>
                  </a:lnTo>
                  <a:lnTo>
                    <a:pt x="6350" y="702310"/>
                  </a:lnTo>
                  <a:lnTo>
                    <a:pt x="6350" y="697230"/>
                  </a:lnTo>
                  <a:close/>
                </a:path>
                <a:path w="6350" h="886460">
                  <a:moveTo>
                    <a:pt x="6350" y="690880"/>
                  </a:moveTo>
                  <a:lnTo>
                    <a:pt x="0" y="690880"/>
                  </a:lnTo>
                  <a:lnTo>
                    <a:pt x="0" y="695960"/>
                  </a:lnTo>
                  <a:lnTo>
                    <a:pt x="6350" y="695960"/>
                  </a:lnTo>
                  <a:lnTo>
                    <a:pt x="6350" y="690880"/>
                  </a:lnTo>
                  <a:close/>
                </a:path>
                <a:path w="6350" h="886460">
                  <a:moveTo>
                    <a:pt x="6350" y="684530"/>
                  </a:moveTo>
                  <a:lnTo>
                    <a:pt x="0" y="684530"/>
                  </a:lnTo>
                  <a:lnTo>
                    <a:pt x="0" y="689610"/>
                  </a:lnTo>
                  <a:lnTo>
                    <a:pt x="6350" y="689610"/>
                  </a:lnTo>
                  <a:lnTo>
                    <a:pt x="6350" y="684530"/>
                  </a:lnTo>
                  <a:close/>
                </a:path>
                <a:path w="6350" h="886460">
                  <a:moveTo>
                    <a:pt x="6350" y="676910"/>
                  </a:moveTo>
                  <a:lnTo>
                    <a:pt x="0" y="676910"/>
                  </a:lnTo>
                  <a:lnTo>
                    <a:pt x="0" y="683260"/>
                  </a:lnTo>
                  <a:lnTo>
                    <a:pt x="6350" y="683260"/>
                  </a:lnTo>
                  <a:lnTo>
                    <a:pt x="6350" y="676910"/>
                  </a:lnTo>
                  <a:close/>
                </a:path>
                <a:path w="6350" h="886460">
                  <a:moveTo>
                    <a:pt x="6350" y="671830"/>
                  </a:moveTo>
                  <a:lnTo>
                    <a:pt x="0" y="671830"/>
                  </a:lnTo>
                  <a:lnTo>
                    <a:pt x="0" y="675640"/>
                  </a:lnTo>
                  <a:lnTo>
                    <a:pt x="6350" y="675640"/>
                  </a:lnTo>
                  <a:lnTo>
                    <a:pt x="6350" y="671830"/>
                  </a:lnTo>
                  <a:close/>
                </a:path>
                <a:path w="6350" h="886460">
                  <a:moveTo>
                    <a:pt x="6350" y="664210"/>
                  </a:moveTo>
                  <a:lnTo>
                    <a:pt x="0" y="664210"/>
                  </a:lnTo>
                  <a:lnTo>
                    <a:pt x="0" y="670560"/>
                  </a:lnTo>
                  <a:lnTo>
                    <a:pt x="6350" y="670560"/>
                  </a:lnTo>
                  <a:lnTo>
                    <a:pt x="6350" y="664210"/>
                  </a:lnTo>
                  <a:close/>
                </a:path>
                <a:path w="6350" h="886460">
                  <a:moveTo>
                    <a:pt x="6350" y="659130"/>
                  </a:moveTo>
                  <a:lnTo>
                    <a:pt x="0" y="659130"/>
                  </a:lnTo>
                  <a:lnTo>
                    <a:pt x="0" y="662940"/>
                  </a:lnTo>
                  <a:lnTo>
                    <a:pt x="6350" y="662940"/>
                  </a:lnTo>
                  <a:lnTo>
                    <a:pt x="6350" y="659130"/>
                  </a:lnTo>
                  <a:close/>
                </a:path>
                <a:path w="6350" h="886460">
                  <a:moveTo>
                    <a:pt x="6350" y="638810"/>
                  </a:moveTo>
                  <a:lnTo>
                    <a:pt x="0" y="638810"/>
                  </a:lnTo>
                  <a:lnTo>
                    <a:pt x="0" y="657860"/>
                  </a:lnTo>
                  <a:lnTo>
                    <a:pt x="6350" y="657860"/>
                  </a:lnTo>
                  <a:lnTo>
                    <a:pt x="6350" y="638810"/>
                  </a:lnTo>
                  <a:close/>
                </a:path>
                <a:path w="6350" h="886460">
                  <a:moveTo>
                    <a:pt x="6350" y="633730"/>
                  </a:moveTo>
                  <a:lnTo>
                    <a:pt x="0" y="633730"/>
                  </a:lnTo>
                  <a:lnTo>
                    <a:pt x="0" y="637540"/>
                  </a:lnTo>
                  <a:lnTo>
                    <a:pt x="6350" y="637540"/>
                  </a:lnTo>
                  <a:lnTo>
                    <a:pt x="6350" y="633730"/>
                  </a:lnTo>
                  <a:close/>
                </a:path>
                <a:path w="6350" h="886460">
                  <a:moveTo>
                    <a:pt x="6350" y="627380"/>
                  </a:moveTo>
                  <a:lnTo>
                    <a:pt x="0" y="627380"/>
                  </a:lnTo>
                  <a:lnTo>
                    <a:pt x="0" y="632460"/>
                  </a:lnTo>
                  <a:lnTo>
                    <a:pt x="6350" y="632460"/>
                  </a:lnTo>
                  <a:lnTo>
                    <a:pt x="6350" y="627380"/>
                  </a:lnTo>
                  <a:close/>
                </a:path>
                <a:path w="6350" h="886460">
                  <a:moveTo>
                    <a:pt x="6350" y="623570"/>
                  </a:moveTo>
                  <a:lnTo>
                    <a:pt x="0" y="623570"/>
                  </a:lnTo>
                  <a:lnTo>
                    <a:pt x="0" y="626110"/>
                  </a:lnTo>
                  <a:lnTo>
                    <a:pt x="6350" y="626110"/>
                  </a:lnTo>
                  <a:lnTo>
                    <a:pt x="6350" y="623570"/>
                  </a:lnTo>
                  <a:close/>
                </a:path>
              </a:pathLst>
            </a:custGeom>
            <a:solidFill>
              <a:srgbClr val="7800EF"/>
            </a:solidFill>
          </p:spPr>
          <p:txBody>
            <a:bodyPr bIns="0" lIns="0" rIns="0" rtlCol="0" tIns="0" wrap="square"/>
            <a:p/>
          </p:txBody>
        </p:sp>
        <p:sp>
          <p:nvSpPr>
            <p:cNvPr id="1050149" name="object 1452"/>
            <p:cNvSpPr/>
            <p:nvPr/>
          </p:nvSpPr>
          <p:spPr>
            <a:xfrm>
              <a:off x="1122679" y="5577839"/>
              <a:ext cx="7620" cy="894080"/>
            </a:xfrm>
            <a:custGeom>
              <a:avLst/>
              <a:ahLst/>
              <a:rect l="l" t="t" r="r" b="b"/>
              <a:pathLst>
                <a:path w="7619" h="894079">
                  <a:moveTo>
                    <a:pt x="2539" y="0"/>
                  </a:moveTo>
                  <a:lnTo>
                    <a:pt x="0" y="0"/>
                  </a:lnTo>
                  <a:lnTo>
                    <a:pt x="0" y="1270"/>
                  </a:lnTo>
                  <a:lnTo>
                    <a:pt x="2539" y="1270"/>
                  </a:lnTo>
                  <a:lnTo>
                    <a:pt x="2539" y="0"/>
                  </a:lnTo>
                  <a:close/>
                </a:path>
                <a:path w="7619" h="894079">
                  <a:moveTo>
                    <a:pt x="5079" y="1270"/>
                  </a:moveTo>
                  <a:lnTo>
                    <a:pt x="0" y="1270"/>
                  </a:lnTo>
                  <a:lnTo>
                    <a:pt x="0" y="5080"/>
                  </a:lnTo>
                  <a:lnTo>
                    <a:pt x="7619" y="5080"/>
                  </a:lnTo>
                  <a:lnTo>
                    <a:pt x="7619" y="2540"/>
                  </a:lnTo>
                  <a:lnTo>
                    <a:pt x="5079" y="2540"/>
                  </a:lnTo>
                  <a:lnTo>
                    <a:pt x="5079" y="1270"/>
                  </a:lnTo>
                  <a:close/>
                </a:path>
                <a:path w="7619" h="894079">
                  <a:moveTo>
                    <a:pt x="7619" y="5080"/>
                  </a:moveTo>
                  <a:lnTo>
                    <a:pt x="0" y="5080"/>
                  </a:lnTo>
                  <a:lnTo>
                    <a:pt x="0" y="11430"/>
                  </a:lnTo>
                  <a:lnTo>
                    <a:pt x="7619" y="11430"/>
                  </a:lnTo>
                  <a:lnTo>
                    <a:pt x="7619" y="5080"/>
                  </a:lnTo>
                  <a:close/>
                </a:path>
                <a:path w="7619" h="894079">
                  <a:moveTo>
                    <a:pt x="7619" y="11430"/>
                  </a:moveTo>
                  <a:lnTo>
                    <a:pt x="0" y="11430"/>
                  </a:lnTo>
                  <a:lnTo>
                    <a:pt x="0" y="13970"/>
                  </a:lnTo>
                  <a:lnTo>
                    <a:pt x="7619" y="13970"/>
                  </a:lnTo>
                  <a:lnTo>
                    <a:pt x="7619" y="11430"/>
                  </a:lnTo>
                  <a:close/>
                </a:path>
                <a:path w="7619" h="894079">
                  <a:moveTo>
                    <a:pt x="7619" y="13970"/>
                  </a:moveTo>
                  <a:lnTo>
                    <a:pt x="0" y="13970"/>
                  </a:lnTo>
                  <a:lnTo>
                    <a:pt x="0" y="17780"/>
                  </a:lnTo>
                  <a:lnTo>
                    <a:pt x="7619" y="17780"/>
                  </a:lnTo>
                  <a:lnTo>
                    <a:pt x="7619" y="13970"/>
                  </a:lnTo>
                  <a:close/>
                </a:path>
                <a:path w="7619" h="894079">
                  <a:moveTo>
                    <a:pt x="7619" y="17780"/>
                  </a:moveTo>
                  <a:lnTo>
                    <a:pt x="0" y="17780"/>
                  </a:lnTo>
                  <a:lnTo>
                    <a:pt x="0" y="20320"/>
                  </a:lnTo>
                  <a:lnTo>
                    <a:pt x="7619" y="20320"/>
                  </a:lnTo>
                  <a:lnTo>
                    <a:pt x="7619" y="17780"/>
                  </a:lnTo>
                  <a:close/>
                </a:path>
                <a:path w="7619" h="894079">
                  <a:moveTo>
                    <a:pt x="7619" y="20320"/>
                  </a:moveTo>
                  <a:lnTo>
                    <a:pt x="0" y="20320"/>
                  </a:lnTo>
                  <a:lnTo>
                    <a:pt x="0" y="24130"/>
                  </a:lnTo>
                  <a:lnTo>
                    <a:pt x="7619" y="24130"/>
                  </a:lnTo>
                  <a:lnTo>
                    <a:pt x="7619" y="20320"/>
                  </a:lnTo>
                  <a:close/>
                </a:path>
                <a:path w="7619" h="894079">
                  <a:moveTo>
                    <a:pt x="7619" y="24130"/>
                  </a:moveTo>
                  <a:lnTo>
                    <a:pt x="0" y="24130"/>
                  </a:lnTo>
                  <a:lnTo>
                    <a:pt x="0" y="26670"/>
                  </a:lnTo>
                  <a:lnTo>
                    <a:pt x="7619" y="26670"/>
                  </a:lnTo>
                  <a:lnTo>
                    <a:pt x="7619" y="24130"/>
                  </a:lnTo>
                  <a:close/>
                </a:path>
                <a:path w="7619" h="894079">
                  <a:moveTo>
                    <a:pt x="7619" y="26670"/>
                  </a:moveTo>
                  <a:lnTo>
                    <a:pt x="0" y="26670"/>
                  </a:lnTo>
                  <a:lnTo>
                    <a:pt x="0" y="36830"/>
                  </a:lnTo>
                  <a:lnTo>
                    <a:pt x="7619" y="36830"/>
                  </a:lnTo>
                  <a:lnTo>
                    <a:pt x="7619" y="26670"/>
                  </a:lnTo>
                  <a:close/>
                </a:path>
                <a:path w="7619" h="894079">
                  <a:moveTo>
                    <a:pt x="7619" y="36830"/>
                  </a:moveTo>
                  <a:lnTo>
                    <a:pt x="0" y="36830"/>
                  </a:lnTo>
                  <a:lnTo>
                    <a:pt x="0" y="39370"/>
                  </a:lnTo>
                  <a:lnTo>
                    <a:pt x="7619" y="39370"/>
                  </a:lnTo>
                  <a:lnTo>
                    <a:pt x="7619" y="36830"/>
                  </a:lnTo>
                  <a:close/>
                </a:path>
                <a:path w="7619" h="894079">
                  <a:moveTo>
                    <a:pt x="7619" y="39370"/>
                  </a:moveTo>
                  <a:lnTo>
                    <a:pt x="0" y="39370"/>
                  </a:lnTo>
                  <a:lnTo>
                    <a:pt x="0" y="43180"/>
                  </a:lnTo>
                  <a:lnTo>
                    <a:pt x="7619" y="43180"/>
                  </a:lnTo>
                  <a:lnTo>
                    <a:pt x="7619" y="39370"/>
                  </a:lnTo>
                  <a:close/>
                </a:path>
                <a:path w="7619" h="894079">
                  <a:moveTo>
                    <a:pt x="7619" y="43180"/>
                  </a:moveTo>
                  <a:lnTo>
                    <a:pt x="0" y="43180"/>
                  </a:lnTo>
                  <a:lnTo>
                    <a:pt x="0" y="45720"/>
                  </a:lnTo>
                  <a:lnTo>
                    <a:pt x="7619" y="45720"/>
                  </a:lnTo>
                  <a:lnTo>
                    <a:pt x="7619" y="43180"/>
                  </a:lnTo>
                  <a:close/>
                </a:path>
                <a:path w="7619" h="894079">
                  <a:moveTo>
                    <a:pt x="7619" y="45720"/>
                  </a:moveTo>
                  <a:lnTo>
                    <a:pt x="0" y="45720"/>
                  </a:lnTo>
                  <a:lnTo>
                    <a:pt x="0" y="49530"/>
                  </a:lnTo>
                  <a:lnTo>
                    <a:pt x="7619" y="49530"/>
                  </a:lnTo>
                  <a:lnTo>
                    <a:pt x="7619" y="45720"/>
                  </a:lnTo>
                  <a:close/>
                </a:path>
                <a:path w="7619" h="894079">
                  <a:moveTo>
                    <a:pt x="7619" y="49530"/>
                  </a:moveTo>
                  <a:lnTo>
                    <a:pt x="0" y="49530"/>
                  </a:lnTo>
                  <a:lnTo>
                    <a:pt x="0" y="55880"/>
                  </a:lnTo>
                  <a:lnTo>
                    <a:pt x="7619" y="55880"/>
                  </a:lnTo>
                  <a:lnTo>
                    <a:pt x="7619" y="49530"/>
                  </a:lnTo>
                  <a:close/>
                </a:path>
                <a:path w="7619" h="894079">
                  <a:moveTo>
                    <a:pt x="7619" y="55880"/>
                  </a:moveTo>
                  <a:lnTo>
                    <a:pt x="0" y="55880"/>
                  </a:lnTo>
                  <a:lnTo>
                    <a:pt x="0" y="58420"/>
                  </a:lnTo>
                  <a:lnTo>
                    <a:pt x="7619" y="58420"/>
                  </a:lnTo>
                  <a:lnTo>
                    <a:pt x="7619" y="55880"/>
                  </a:lnTo>
                  <a:close/>
                </a:path>
                <a:path w="7619" h="894079">
                  <a:moveTo>
                    <a:pt x="7619" y="58420"/>
                  </a:moveTo>
                  <a:lnTo>
                    <a:pt x="0" y="58420"/>
                  </a:lnTo>
                  <a:lnTo>
                    <a:pt x="0" y="62230"/>
                  </a:lnTo>
                  <a:lnTo>
                    <a:pt x="7619" y="62230"/>
                  </a:lnTo>
                  <a:lnTo>
                    <a:pt x="7619" y="58420"/>
                  </a:lnTo>
                  <a:close/>
                </a:path>
                <a:path w="7619" h="894079">
                  <a:moveTo>
                    <a:pt x="7619" y="62230"/>
                  </a:moveTo>
                  <a:lnTo>
                    <a:pt x="0" y="62230"/>
                  </a:lnTo>
                  <a:lnTo>
                    <a:pt x="0" y="64770"/>
                  </a:lnTo>
                  <a:lnTo>
                    <a:pt x="7619" y="64770"/>
                  </a:lnTo>
                  <a:lnTo>
                    <a:pt x="7619" y="62230"/>
                  </a:lnTo>
                  <a:close/>
                </a:path>
                <a:path w="7619" h="894079">
                  <a:moveTo>
                    <a:pt x="7619" y="64770"/>
                  </a:moveTo>
                  <a:lnTo>
                    <a:pt x="0" y="64770"/>
                  </a:lnTo>
                  <a:lnTo>
                    <a:pt x="0" y="68580"/>
                  </a:lnTo>
                  <a:lnTo>
                    <a:pt x="7619" y="68580"/>
                  </a:lnTo>
                  <a:lnTo>
                    <a:pt x="7619" y="64770"/>
                  </a:lnTo>
                  <a:close/>
                </a:path>
                <a:path w="7619" h="894079">
                  <a:moveTo>
                    <a:pt x="7619" y="68580"/>
                  </a:moveTo>
                  <a:lnTo>
                    <a:pt x="0" y="68580"/>
                  </a:lnTo>
                  <a:lnTo>
                    <a:pt x="0" y="74930"/>
                  </a:lnTo>
                  <a:lnTo>
                    <a:pt x="7619" y="74930"/>
                  </a:lnTo>
                  <a:lnTo>
                    <a:pt x="7619" y="68580"/>
                  </a:lnTo>
                  <a:close/>
                </a:path>
                <a:path w="7619" h="894079">
                  <a:moveTo>
                    <a:pt x="7619" y="74930"/>
                  </a:moveTo>
                  <a:lnTo>
                    <a:pt x="0" y="74930"/>
                  </a:lnTo>
                  <a:lnTo>
                    <a:pt x="0" y="83820"/>
                  </a:lnTo>
                  <a:lnTo>
                    <a:pt x="7619" y="83820"/>
                  </a:lnTo>
                  <a:lnTo>
                    <a:pt x="7619" y="74930"/>
                  </a:lnTo>
                  <a:close/>
                </a:path>
                <a:path w="7619" h="894079">
                  <a:moveTo>
                    <a:pt x="7619" y="83820"/>
                  </a:moveTo>
                  <a:lnTo>
                    <a:pt x="0" y="83820"/>
                  </a:lnTo>
                  <a:lnTo>
                    <a:pt x="0" y="90170"/>
                  </a:lnTo>
                  <a:lnTo>
                    <a:pt x="7619" y="90170"/>
                  </a:lnTo>
                  <a:lnTo>
                    <a:pt x="7619" y="83820"/>
                  </a:lnTo>
                  <a:close/>
                </a:path>
                <a:path w="7619" h="894079">
                  <a:moveTo>
                    <a:pt x="7619" y="90170"/>
                  </a:moveTo>
                  <a:lnTo>
                    <a:pt x="0" y="90170"/>
                  </a:lnTo>
                  <a:lnTo>
                    <a:pt x="0" y="96520"/>
                  </a:lnTo>
                  <a:lnTo>
                    <a:pt x="7619" y="96520"/>
                  </a:lnTo>
                  <a:lnTo>
                    <a:pt x="7619" y="90170"/>
                  </a:lnTo>
                  <a:close/>
                </a:path>
                <a:path w="7619" h="894079">
                  <a:moveTo>
                    <a:pt x="7619" y="96520"/>
                  </a:moveTo>
                  <a:lnTo>
                    <a:pt x="0" y="96520"/>
                  </a:lnTo>
                  <a:lnTo>
                    <a:pt x="0" y="102870"/>
                  </a:lnTo>
                  <a:lnTo>
                    <a:pt x="7619" y="102870"/>
                  </a:lnTo>
                  <a:lnTo>
                    <a:pt x="7619" y="96520"/>
                  </a:lnTo>
                  <a:close/>
                </a:path>
                <a:path w="7619" h="894079">
                  <a:moveTo>
                    <a:pt x="7619" y="102870"/>
                  </a:moveTo>
                  <a:lnTo>
                    <a:pt x="0" y="102870"/>
                  </a:lnTo>
                  <a:lnTo>
                    <a:pt x="0" y="106680"/>
                  </a:lnTo>
                  <a:lnTo>
                    <a:pt x="7619" y="106680"/>
                  </a:lnTo>
                  <a:lnTo>
                    <a:pt x="7619" y="102870"/>
                  </a:lnTo>
                  <a:close/>
                </a:path>
                <a:path w="7619" h="894079">
                  <a:moveTo>
                    <a:pt x="7619" y="106680"/>
                  </a:moveTo>
                  <a:lnTo>
                    <a:pt x="0" y="106680"/>
                  </a:lnTo>
                  <a:lnTo>
                    <a:pt x="0" y="125730"/>
                  </a:lnTo>
                  <a:lnTo>
                    <a:pt x="7619" y="125730"/>
                  </a:lnTo>
                  <a:lnTo>
                    <a:pt x="7619" y="106680"/>
                  </a:lnTo>
                  <a:close/>
                </a:path>
                <a:path w="7619" h="894079">
                  <a:moveTo>
                    <a:pt x="7619" y="125730"/>
                  </a:moveTo>
                  <a:lnTo>
                    <a:pt x="0" y="125730"/>
                  </a:lnTo>
                  <a:lnTo>
                    <a:pt x="0" y="128270"/>
                  </a:lnTo>
                  <a:lnTo>
                    <a:pt x="7619" y="128270"/>
                  </a:lnTo>
                  <a:lnTo>
                    <a:pt x="7619" y="125730"/>
                  </a:lnTo>
                  <a:close/>
                </a:path>
                <a:path w="7619" h="894079">
                  <a:moveTo>
                    <a:pt x="7619" y="128270"/>
                  </a:moveTo>
                  <a:lnTo>
                    <a:pt x="0" y="128270"/>
                  </a:lnTo>
                  <a:lnTo>
                    <a:pt x="0" y="132080"/>
                  </a:lnTo>
                  <a:lnTo>
                    <a:pt x="7619" y="132080"/>
                  </a:lnTo>
                  <a:lnTo>
                    <a:pt x="7619" y="128270"/>
                  </a:lnTo>
                  <a:close/>
                </a:path>
                <a:path w="7619" h="894079">
                  <a:moveTo>
                    <a:pt x="7619" y="132080"/>
                  </a:moveTo>
                  <a:lnTo>
                    <a:pt x="0" y="132080"/>
                  </a:lnTo>
                  <a:lnTo>
                    <a:pt x="0" y="138430"/>
                  </a:lnTo>
                  <a:lnTo>
                    <a:pt x="7619" y="138430"/>
                  </a:lnTo>
                  <a:lnTo>
                    <a:pt x="7619" y="132080"/>
                  </a:lnTo>
                  <a:close/>
                </a:path>
                <a:path w="7619" h="894079">
                  <a:moveTo>
                    <a:pt x="7619" y="138430"/>
                  </a:moveTo>
                  <a:lnTo>
                    <a:pt x="0" y="138430"/>
                  </a:lnTo>
                  <a:lnTo>
                    <a:pt x="0" y="144780"/>
                  </a:lnTo>
                  <a:lnTo>
                    <a:pt x="7619" y="144780"/>
                  </a:lnTo>
                  <a:lnTo>
                    <a:pt x="7619" y="138430"/>
                  </a:lnTo>
                  <a:close/>
                </a:path>
                <a:path w="7619" h="894079">
                  <a:moveTo>
                    <a:pt x="7619" y="144780"/>
                  </a:moveTo>
                  <a:lnTo>
                    <a:pt x="0" y="144780"/>
                  </a:lnTo>
                  <a:lnTo>
                    <a:pt x="0" y="151130"/>
                  </a:lnTo>
                  <a:lnTo>
                    <a:pt x="7619" y="151130"/>
                  </a:lnTo>
                  <a:lnTo>
                    <a:pt x="7619" y="144780"/>
                  </a:lnTo>
                  <a:close/>
                </a:path>
                <a:path w="7619" h="894079">
                  <a:moveTo>
                    <a:pt x="7619" y="151130"/>
                  </a:moveTo>
                  <a:lnTo>
                    <a:pt x="0" y="151130"/>
                  </a:lnTo>
                  <a:lnTo>
                    <a:pt x="0" y="153670"/>
                  </a:lnTo>
                  <a:lnTo>
                    <a:pt x="7619" y="153670"/>
                  </a:lnTo>
                  <a:lnTo>
                    <a:pt x="7619" y="151130"/>
                  </a:lnTo>
                  <a:close/>
                </a:path>
                <a:path w="7619" h="894079">
                  <a:moveTo>
                    <a:pt x="7619" y="153670"/>
                  </a:moveTo>
                  <a:lnTo>
                    <a:pt x="0" y="153670"/>
                  </a:lnTo>
                  <a:lnTo>
                    <a:pt x="0" y="157480"/>
                  </a:lnTo>
                  <a:lnTo>
                    <a:pt x="7619" y="157480"/>
                  </a:lnTo>
                  <a:lnTo>
                    <a:pt x="7619" y="153670"/>
                  </a:lnTo>
                  <a:close/>
                </a:path>
                <a:path w="7619" h="894079">
                  <a:moveTo>
                    <a:pt x="7619" y="157480"/>
                  </a:moveTo>
                  <a:lnTo>
                    <a:pt x="0" y="157480"/>
                  </a:lnTo>
                  <a:lnTo>
                    <a:pt x="0" y="163830"/>
                  </a:lnTo>
                  <a:lnTo>
                    <a:pt x="7619" y="163830"/>
                  </a:lnTo>
                  <a:lnTo>
                    <a:pt x="7619" y="157480"/>
                  </a:lnTo>
                  <a:close/>
                </a:path>
                <a:path w="7619" h="894079">
                  <a:moveTo>
                    <a:pt x="7619" y="163830"/>
                  </a:moveTo>
                  <a:lnTo>
                    <a:pt x="0" y="163830"/>
                  </a:lnTo>
                  <a:lnTo>
                    <a:pt x="0" y="166370"/>
                  </a:lnTo>
                  <a:lnTo>
                    <a:pt x="7619" y="166370"/>
                  </a:lnTo>
                  <a:lnTo>
                    <a:pt x="7619" y="163830"/>
                  </a:lnTo>
                  <a:close/>
                </a:path>
                <a:path w="7619" h="894079">
                  <a:moveTo>
                    <a:pt x="7619" y="166370"/>
                  </a:moveTo>
                  <a:lnTo>
                    <a:pt x="0" y="166370"/>
                  </a:lnTo>
                  <a:lnTo>
                    <a:pt x="0" y="170180"/>
                  </a:lnTo>
                  <a:lnTo>
                    <a:pt x="7619" y="170180"/>
                  </a:lnTo>
                  <a:lnTo>
                    <a:pt x="7619" y="166370"/>
                  </a:lnTo>
                  <a:close/>
                </a:path>
                <a:path w="7619" h="894079">
                  <a:moveTo>
                    <a:pt x="7619" y="170180"/>
                  </a:moveTo>
                  <a:lnTo>
                    <a:pt x="0" y="170180"/>
                  </a:lnTo>
                  <a:lnTo>
                    <a:pt x="0" y="179070"/>
                  </a:lnTo>
                  <a:lnTo>
                    <a:pt x="7619" y="179070"/>
                  </a:lnTo>
                  <a:lnTo>
                    <a:pt x="7619" y="170180"/>
                  </a:lnTo>
                  <a:close/>
                </a:path>
                <a:path w="7619" h="894079">
                  <a:moveTo>
                    <a:pt x="7619" y="179070"/>
                  </a:moveTo>
                  <a:lnTo>
                    <a:pt x="0" y="179070"/>
                  </a:lnTo>
                  <a:lnTo>
                    <a:pt x="0" y="185420"/>
                  </a:lnTo>
                  <a:lnTo>
                    <a:pt x="7619" y="185420"/>
                  </a:lnTo>
                  <a:lnTo>
                    <a:pt x="7619" y="179070"/>
                  </a:lnTo>
                  <a:close/>
                </a:path>
                <a:path w="7619" h="894079">
                  <a:moveTo>
                    <a:pt x="7619" y="185420"/>
                  </a:moveTo>
                  <a:lnTo>
                    <a:pt x="0" y="185420"/>
                  </a:lnTo>
                  <a:lnTo>
                    <a:pt x="0" y="189230"/>
                  </a:lnTo>
                  <a:lnTo>
                    <a:pt x="7619" y="189230"/>
                  </a:lnTo>
                  <a:lnTo>
                    <a:pt x="7619" y="185420"/>
                  </a:lnTo>
                  <a:close/>
                </a:path>
                <a:path w="7619" h="894079">
                  <a:moveTo>
                    <a:pt x="7619" y="189230"/>
                  </a:moveTo>
                  <a:lnTo>
                    <a:pt x="0" y="189230"/>
                  </a:lnTo>
                  <a:lnTo>
                    <a:pt x="0" y="198120"/>
                  </a:lnTo>
                  <a:lnTo>
                    <a:pt x="7619" y="198120"/>
                  </a:lnTo>
                  <a:lnTo>
                    <a:pt x="7619" y="189230"/>
                  </a:lnTo>
                  <a:close/>
                </a:path>
                <a:path w="7619" h="894079">
                  <a:moveTo>
                    <a:pt x="7619" y="198120"/>
                  </a:moveTo>
                  <a:lnTo>
                    <a:pt x="0" y="198120"/>
                  </a:lnTo>
                  <a:lnTo>
                    <a:pt x="0" y="201930"/>
                  </a:lnTo>
                  <a:lnTo>
                    <a:pt x="7619" y="201930"/>
                  </a:lnTo>
                  <a:lnTo>
                    <a:pt x="7619" y="198120"/>
                  </a:lnTo>
                  <a:close/>
                </a:path>
                <a:path w="7619" h="894079">
                  <a:moveTo>
                    <a:pt x="7619" y="201930"/>
                  </a:moveTo>
                  <a:lnTo>
                    <a:pt x="0" y="201930"/>
                  </a:lnTo>
                  <a:lnTo>
                    <a:pt x="0" y="227330"/>
                  </a:lnTo>
                  <a:lnTo>
                    <a:pt x="7619" y="227330"/>
                  </a:lnTo>
                  <a:lnTo>
                    <a:pt x="7619" y="201930"/>
                  </a:lnTo>
                  <a:close/>
                </a:path>
                <a:path w="7619" h="894079">
                  <a:moveTo>
                    <a:pt x="7619" y="227330"/>
                  </a:moveTo>
                  <a:lnTo>
                    <a:pt x="0" y="227330"/>
                  </a:lnTo>
                  <a:lnTo>
                    <a:pt x="0" y="229870"/>
                  </a:lnTo>
                  <a:lnTo>
                    <a:pt x="7619" y="229870"/>
                  </a:lnTo>
                  <a:lnTo>
                    <a:pt x="7619" y="227330"/>
                  </a:lnTo>
                  <a:close/>
                </a:path>
                <a:path w="7619" h="894079">
                  <a:moveTo>
                    <a:pt x="7619" y="229870"/>
                  </a:moveTo>
                  <a:lnTo>
                    <a:pt x="0" y="229870"/>
                  </a:lnTo>
                  <a:lnTo>
                    <a:pt x="0" y="236220"/>
                  </a:lnTo>
                  <a:lnTo>
                    <a:pt x="7619" y="236220"/>
                  </a:lnTo>
                  <a:lnTo>
                    <a:pt x="7619" y="229870"/>
                  </a:lnTo>
                  <a:close/>
                </a:path>
                <a:path w="7619" h="894079">
                  <a:moveTo>
                    <a:pt x="7619" y="236220"/>
                  </a:moveTo>
                  <a:lnTo>
                    <a:pt x="0" y="236220"/>
                  </a:lnTo>
                  <a:lnTo>
                    <a:pt x="0" y="240030"/>
                  </a:lnTo>
                  <a:lnTo>
                    <a:pt x="7619" y="240030"/>
                  </a:lnTo>
                  <a:lnTo>
                    <a:pt x="7619" y="236220"/>
                  </a:lnTo>
                  <a:close/>
                </a:path>
                <a:path w="7619" h="894079">
                  <a:moveTo>
                    <a:pt x="7619" y="240030"/>
                  </a:moveTo>
                  <a:lnTo>
                    <a:pt x="0" y="240030"/>
                  </a:lnTo>
                  <a:lnTo>
                    <a:pt x="0" y="243840"/>
                  </a:lnTo>
                  <a:lnTo>
                    <a:pt x="7619" y="243840"/>
                  </a:lnTo>
                  <a:lnTo>
                    <a:pt x="7619" y="240030"/>
                  </a:lnTo>
                  <a:close/>
                </a:path>
                <a:path w="7619" h="894079">
                  <a:moveTo>
                    <a:pt x="2539" y="355600"/>
                  </a:moveTo>
                  <a:lnTo>
                    <a:pt x="0" y="355600"/>
                  </a:lnTo>
                  <a:lnTo>
                    <a:pt x="0" y="356870"/>
                  </a:lnTo>
                  <a:lnTo>
                    <a:pt x="2539" y="356870"/>
                  </a:lnTo>
                  <a:lnTo>
                    <a:pt x="2539" y="355600"/>
                  </a:lnTo>
                  <a:close/>
                </a:path>
                <a:path w="7619" h="894079">
                  <a:moveTo>
                    <a:pt x="5079" y="356870"/>
                  </a:moveTo>
                  <a:lnTo>
                    <a:pt x="0" y="356870"/>
                  </a:lnTo>
                  <a:lnTo>
                    <a:pt x="0" y="360680"/>
                  </a:lnTo>
                  <a:lnTo>
                    <a:pt x="7619" y="360680"/>
                  </a:lnTo>
                  <a:lnTo>
                    <a:pt x="7619" y="358140"/>
                  </a:lnTo>
                  <a:lnTo>
                    <a:pt x="5079" y="358140"/>
                  </a:lnTo>
                  <a:lnTo>
                    <a:pt x="5079" y="356870"/>
                  </a:lnTo>
                  <a:close/>
                </a:path>
                <a:path w="7619" h="894079">
                  <a:moveTo>
                    <a:pt x="7619" y="360680"/>
                  </a:moveTo>
                  <a:lnTo>
                    <a:pt x="0" y="360680"/>
                  </a:lnTo>
                  <a:lnTo>
                    <a:pt x="0" y="363220"/>
                  </a:lnTo>
                  <a:lnTo>
                    <a:pt x="7619" y="363220"/>
                  </a:lnTo>
                  <a:lnTo>
                    <a:pt x="7619" y="360680"/>
                  </a:lnTo>
                  <a:close/>
                </a:path>
                <a:path w="7619" h="894079">
                  <a:moveTo>
                    <a:pt x="7619" y="363220"/>
                  </a:moveTo>
                  <a:lnTo>
                    <a:pt x="0" y="363220"/>
                  </a:lnTo>
                  <a:lnTo>
                    <a:pt x="0" y="367030"/>
                  </a:lnTo>
                  <a:lnTo>
                    <a:pt x="7619" y="367030"/>
                  </a:lnTo>
                  <a:lnTo>
                    <a:pt x="7619" y="363220"/>
                  </a:lnTo>
                  <a:close/>
                </a:path>
                <a:path w="7619" h="894079">
                  <a:moveTo>
                    <a:pt x="7619" y="367030"/>
                  </a:moveTo>
                  <a:lnTo>
                    <a:pt x="0" y="367030"/>
                  </a:lnTo>
                  <a:lnTo>
                    <a:pt x="0" y="369570"/>
                  </a:lnTo>
                  <a:lnTo>
                    <a:pt x="7619" y="369570"/>
                  </a:lnTo>
                  <a:lnTo>
                    <a:pt x="7619" y="367030"/>
                  </a:lnTo>
                  <a:close/>
                </a:path>
                <a:path w="7619" h="894079">
                  <a:moveTo>
                    <a:pt x="7619" y="369570"/>
                  </a:moveTo>
                  <a:lnTo>
                    <a:pt x="0" y="369570"/>
                  </a:lnTo>
                  <a:lnTo>
                    <a:pt x="0" y="373380"/>
                  </a:lnTo>
                  <a:lnTo>
                    <a:pt x="7619" y="373380"/>
                  </a:lnTo>
                  <a:lnTo>
                    <a:pt x="7619" y="369570"/>
                  </a:lnTo>
                  <a:close/>
                </a:path>
                <a:path w="7619" h="894079">
                  <a:moveTo>
                    <a:pt x="7619" y="373380"/>
                  </a:moveTo>
                  <a:lnTo>
                    <a:pt x="0" y="373380"/>
                  </a:lnTo>
                  <a:lnTo>
                    <a:pt x="0" y="379730"/>
                  </a:lnTo>
                  <a:lnTo>
                    <a:pt x="7619" y="379730"/>
                  </a:lnTo>
                  <a:lnTo>
                    <a:pt x="7619" y="373380"/>
                  </a:lnTo>
                  <a:close/>
                </a:path>
                <a:path w="7619" h="894079">
                  <a:moveTo>
                    <a:pt x="7619" y="379730"/>
                  </a:moveTo>
                  <a:lnTo>
                    <a:pt x="0" y="379730"/>
                  </a:lnTo>
                  <a:lnTo>
                    <a:pt x="0" y="392430"/>
                  </a:lnTo>
                  <a:lnTo>
                    <a:pt x="7619" y="392430"/>
                  </a:lnTo>
                  <a:lnTo>
                    <a:pt x="7619" y="379730"/>
                  </a:lnTo>
                  <a:close/>
                </a:path>
                <a:path w="7619" h="894079">
                  <a:moveTo>
                    <a:pt x="7619" y="392430"/>
                  </a:moveTo>
                  <a:lnTo>
                    <a:pt x="0" y="392430"/>
                  </a:lnTo>
                  <a:lnTo>
                    <a:pt x="0" y="394970"/>
                  </a:lnTo>
                  <a:lnTo>
                    <a:pt x="7619" y="394970"/>
                  </a:lnTo>
                  <a:lnTo>
                    <a:pt x="7619" y="392430"/>
                  </a:lnTo>
                  <a:close/>
                </a:path>
                <a:path w="7619" h="894079">
                  <a:moveTo>
                    <a:pt x="7619" y="394970"/>
                  </a:moveTo>
                  <a:lnTo>
                    <a:pt x="0" y="394970"/>
                  </a:lnTo>
                  <a:lnTo>
                    <a:pt x="0" y="407670"/>
                  </a:lnTo>
                  <a:lnTo>
                    <a:pt x="7619" y="407670"/>
                  </a:lnTo>
                  <a:lnTo>
                    <a:pt x="7619" y="394970"/>
                  </a:lnTo>
                  <a:close/>
                </a:path>
                <a:path w="7619" h="894079">
                  <a:moveTo>
                    <a:pt x="7619" y="407670"/>
                  </a:moveTo>
                  <a:lnTo>
                    <a:pt x="0" y="407670"/>
                  </a:lnTo>
                  <a:lnTo>
                    <a:pt x="0" y="411480"/>
                  </a:lnTo>
                  <a:lnTo>
                    <a:pt x="7619" y="411480"/>
                  </a:lnTo>
                  <a:lnTo>
                    <a:pt x="7619" y="407670"/>
                  </a:lnTo>
                  <a:close/>
                </a:path>
                <a:path w="7619" h="894079">
                  <a:moveTo>
                    <a:pt x="7619" y="411480"/>
                  </a:moveTo>
                  <a:lnTo>
                    <a:pt x="0" y="411480"/>
                  </a:lnTo>
                  <a:lnTo>
                    <a:pt x="0" y="414020"/>
                  </a:lnTo>
                  <a:lnTo>
                    <a:pt x="7619" y="414020"/>
                  </a:lnTo>
                  <a:lnTo>
                    <a:pt x="7619" y="411480"/>
                  </a:lnTo>
                  <a:close/>
                </a:path>
                <a:path w="7619" h="894079">
                  <a:moveTo>
                    <a:pt x="7619" y="414020"/>
                  </a:moveTo>
                  <a:lnTo>
                    <a:pt x="0" y="414020"/>
                  </a:lnTo>
                  <a:lnTo>
                    <a:pt x="0" y="417830"/>
                  </a:lnTo>
                  <a:lnTo>
                    <a:pt x="7619" y="417830"/>
                  </a:lnTo>
                  <a:lnTo>
                    <a:pt x="7619" y="414020"/>
                  </a:lnTo>
                  <a:close/>
                </a:path>
                <a:path w="7619" h="894079">
                  <a:moveTo>
                    <a:pt x="7619" y="417830"/>
                  </a:moveTo>
                  <a:lnTo>
                    <a:pt x="0" y="417830"/>
                  </a:lnTo>
                  <a:lnTo>
                    <a:pt x="0" y="420370"/>
                  </a:lnTo>
                  <a:lnTo>
                    <a:pt x="7619" y="420370"/>
                  </a:lnTo>
                  <a:lnTo>
                    <a:pt x="7619" y="417830"/>
                  </a:lnTo>
                  <a:close/>
                </a:path>
                <a:path w="7619" h="894079">
                  <a:moveTo>
                    <a:pt x="7619" y="420370"/>
                  </a:moveTo>
                  <a:lnTo>
                    <a:pt x="0" y="420370"/>
                  </a:lnTo>
                  <a:lnTo>
                    <a:pt x="0" y="426720"/>
                  </a:lnTo>
                  <a:lnTo>
                    <a:pt x="7619" y="426720"/>
                  </a:lnTo>
                  <a:lnTo>
                    <a:pt x="7619" y="420370"/>
                  </a:lnTo>
                  <a:close/>
                </a:path>
                <a:path w="7619" h="894079">
                  <a:moveTo>
                    <a:pt x="7619" y="426720"/>
                  </a:moveTo>
                  <a:lnTo>
                    <a:pt x="0" y="426720"/>
                  </a:lnTo>
                  <a:lnTo>
                    <a:pt x="0" y="430530"/>
                  </a:lnTo>
                  <a:lnTo>
                    <a:pt x="7619" y="430530"/>
                  </a:lnTo>
                  <a:lnTo>
                    <a:pt x="7619" y="426720"/>
                  </a:lnTo>
                  <a:close/>
                </a:path>
                <a:path w="7619" h="894079">
                  <a:moveTo>
                    <a:pt x="7619" y="430530"/>
                  </a:moveTo>
                  <a:lnTo>
                    <a:pt x="0" y="430530"/>
                  </a:lnTo>
                  <a:lnTo>
                    <a:pt x="0" y="433070"/>
                  </a:lnTo>
                  <a:lnTo>
                    <a:pt x="7619" y="433070"/>
                  </a:lnTo>
                  <a:lnTo>
                    <a:pt x="7619" y="430530"/>
                  </a:lnTo>
                  <a:close/>
                </a:path>
                <a:path w="7619" h="894079">
                  <a:moveTo>
                    <a:pt x="7619" y="433070"/>
                  </a:moveTo>
                  <a:lnTo>
                    <a:pt x="0" y="433070"/>
                  </a:lnTo>
                  <a:lnTo>
                    <a:pt x="0" y="436880"/>
                  </a:lnTo>
                  <a:lnTo>
                    <a:pt x="7619" y="436880"/>
                  </a:lnTo>
                  <a:lnTo>
                    <a:pt x="7619" y="433070"/>
                  </a:lnTo>
                  <a:close/>
                </a:path>
                <a:path w="7619" h="894079">
                  <a:moveTo>
                    <a:pt x="7619" y="436880"/>
                  </a:moveTo>
                  <a:lnTo>
                    <a:pt x="0" y="436880"/>
                  </a:lnTo>
                  <a:lnTo>
                    <a:pt x="0" y="439420"/>
                  </a:lnTo>
                  <a:lnTo>
                    <a:pt x="7619" y="439420"/>
                  </a:lnTo>
                  <a:lnTo>
                    <a:pt x="7619" y="436880"/>
                  </a:lnTo>
                  <a:close/>
                </a:path>
                <a:path w="7619" h="894079">
                  <a:moveTo>
                    <a:pt x="7619" y="439420"/>
                  </a:moveTo>
                  <a:lnTo>
                    <a:pt x="0" y="439420"/>
                  </a:lnTo>
                  <a:lnTo>
                    <a:pt x="0" y="445770"/>
                  </a:lnTo>
                  <a:lnTo>
                    <a:pt x="7619" y="445770"/>
                  </a:lnTo>
                  <a:lnTo>
                    <a:pt x="7619" y="439420"/>
                  </a:lnTo>
                  <a:close/>
                </a:path>
                <a:path w="7619" h="894079">
                  <a:moveTo>
                    <a:pt x="7619" y="445770"/>
                  </a:moveTo>
                  <a:lnTo>
                    <a:pt x="0" y="445770"/>
                  </a:lnTo>
                  <a:lnTo>
                    <a:pt x="0" y="452120"/>
                  </a:lnTo>
                  <a:lnTo>
                    <a:pt x="7619" y="452120"/>
                  </a:lnTo>
                  <a:lnTo>
                    <a:pt x="7619" y="445770"/>
                  </a:lnTo>
                  <a:close/>
                </a:path>
                <a:path w="7619" h="894079">
                  <a:moveTo>
                    <a:pt x="7619" y="452120"/>
                  </a:moveTo>
                  <a:lnTo>
                    <a:pt x="0" y="452120"/>
                  </a:lnTo>
                  <a:lnTo>
                    <a:pt x="0" y="455930"/>
                  </a:lnTo>
                  <a:lnTo>
                    <a:pt x="7619" y="455930"/>
                  </a:lnTo>
                  <a:lnTo>
                    <a:pt x="7619" y="452120"/>
                  </a:lnTo>
                  <a:close/>
                </a:path>
                <a:path w="7619" h="894079">
                  <a:moveTo>
                    <a:pt x="7619" y="455930"/>
                  </a:moveTo>
                  <a:lnTo>
                    <a:pt x="0" y="455930"/>
                  </a:lnTo>
                  <a:lnTo>
                    <a:pt x="0" y="462280"/>
                  </a:lnTo>
                  <a:lnTo>
                    <a:pt x="7619" y="462280"/>
                  </a:lnTo>
                  <a:lnTo>
                    <a:pt x="7619" y="455930"/>
                  </a:lnTo>
                  <a:close/>
                </a:path>
                <a:path w="7619" h="894079">
                  <a:moveTo>
                    <a:pt x="7619" y="462280"/>
                  </a:moveTo>
                  <a:lnTo>
                    <a:pt x="0" y="462280"/>
                  </a:lnTo>
                  <a:lnTo>
                    <a:pt x="0" y="464820"/>
                  </a:lnTo>
                  <a:lnTo>
                    <a:pt x="7619" y="464820"/>
                  </a:lnTo>
                  <a:lnTo>
                    <a:pt x="7619" y="462280"/>
                  </a:lnTo>
                  <a:close/>
                </a:path>
                <a:path w="7619" h="894079">
                  <a:moveTo>
                    <a:pt x="7619" y="610870"/>
                  </a:moveTo>
                  <a:lnTo>
                    <a:pt x="0" y="610870"/>
                  </a:lnTo>
                  <a:lnTo>
                    <a:pt x="0" y="624840"/>
                  </a:lnTo>
                  <a:lnTo>
                    <a:pt x="7619" y="624840"/>
                  </a:lnTo>
                  <a:lnTo>
                    <a:pt x="7619" y="610870"/>
                  </a:lnTo>
                  <a:close/>
                </a:path>
                <a:path w="7619" h="894079">
                  <a:moveTo>
                    <a:pt x="7619" y="604520"/>
                  </a:moveTo>
                  <a:lnTo>
                    <a:pt x="0" y="604520"/>
                  </a:lnTo>
                  <a:lnTo>
                    <a:pt x="0" y="609600"/>
                  </a:lnTo>
                  <a:lnTo>
                    <a:pt x="7619" y="609600"/>
                  </a:lnTo>
                  <a:lnTo>
                    <a:pt x="7619" y="604520"/>
                  </a:lnTo>
                  <a:close/>
                </a:path>
                <a:path w="7619" h="894079">
                  <a:moveTo>
                    <a:pt x="7619" y="598170"/>
                  </a:moveTo>
                  <a:lnTo>
                    <a:pt x="0" y="598170"/>
                  </a:lnTo>
                  <a:lnTo>
                    <a:pt x="0" y="603250"/>
                  </a:lnTo>
                  <a:lnTo>
                    <a:pt x="7619" y="603250"/>
                  </a:lnTo>
                  <a:lnTo>
                    <a:pt x="7619" y="598170"/>
                  </a:lnTo>
                  <a:close/>
                </a:path>
                <a:path w="7619" h="894079">
                  <a:moveTo>
                    <a:pt x="7619" y="591820"/>
                  </a:moveTo>
                  <a:lnTo>
                    <a:pt x="0" y="591820"/>
                  </a:lnTo>
                  <a:lnTo>
                    <a:pt x="0" y="596900"/>
                  </a:lnTo>
                  <a:lnTo>
                    <a:pt x="7619" y="596900"/>
                  </a:lnTo>
                  <a:lnTo>
                    <a:pt x="7619" y="591820"/>
                  </a:lnTo>
                  <a:close/>
                </a:path>
                <a:path w="7619" h="894079">
                  <a:moveTo>
                    <a:pt x="7619" y="585470"/>
                  </a:moveTo>
                  <a:lnTo>
                    <a:pt x="0" y="585470"/>
                  </a:lnTo>
                  <a:lnTo>
                    <a:pt x="0" y="590550"/>
                  </a:lnTo>
                  <a:lnTo>
                    <a:pt x="7619" y="590550"/>
                  </a:lnTo>
                  <a:lnTo>
                    <a:pt x="7619" y="585470"/>
                  </a:lnTo>
                  <a:close/>
                </a:path>
                <a:path w="7619" h="894079">
                  <a:moveTo>
                    <a:pt x="7619" y="579120"/>
                  </a:moveTo>
                  <a:lnTo>
                    <a:pt x="0" y="579120"/>
                  </a:lnTo>
                  <a:lnTo>
                    <a:pt x="0" y="584200"/>
                  </a:lnTo>
                  <a:lnTo>
                    <a:pt x="7619" y="584200"/>
                  </a:lnTo>
                  <a:lnTo>
                    <a:pt x="7619" y="579120"/>
                  </a:lnTo>
                  <a:close/>
                </a:path>
                <a:path w="7619" h="894079">
                  <a:moveTo>
                    <a:pt x="7619" y="572770"/>
                  </a:moveTo>
                  <a:lnTo>
                    <a:pt x="0" y="572770"/>
                  </a:lnTo>
                  <a:lnTo>
                    <a:pt x="0" y="577850"/>
                  </a:lnTo>
                  <a:lnTo>
                    <a:pt x="7619" y="577850"/>
                  </a:lnTo>
                  <a:lnTo>
                    <a:pt x="7619" y="572770"/>
                  </a:lnTo>
                  <a:close/>
                </a:path>
                <a:path w="7619" h="894079">
                  <a:moveTo>
                    <a:pt x="7619" y="566420"/>
                  </a:moveTo>
                  <a:lnTo>
                    <a:pt x="0" y="566420"/>
                  </a:lnTo>
                  <a:lnTo>
                    <a:pt x="0" y="571500"/>
                  </a:lnTo>
                  <a:lnTo>
                    <a:pt x="7619" y="571500"/>
                  </a:lnTo>
                  <a:lnTo>
                    <a:pt x="7619" y="566420"/>
                  </a:lnTo>
                  <a:close/>
                </a:path>
                <a:path w="7619" h="894079">
                  <a:moveTo>
                    <a:pt x="7619" y="560070"/>
                  </a:moveTo>
                  <a:lnTo>
                    <a:pt x="0" y="560070"/>
                  </a:lnTo>
                  <a:lnTo>
                    <a:pt x="0" y="565150"/>
                  </a:lnTo>
                  <a:lnTo>
                    <a:pt x="7619" y="565150"/>
                  </a:lnTo>
                  <a:lnTo>
                    <a:pt x="7619" y="560070"/>
                  </a:lnTo>
                  <a:close/>
                </a:path>
                <a:path w="7619" h="894079">
                  <a:moveTo>
                    <a:pt x="7619" y="553720"/>
                  </a:moveTo>
                  <a:lnTo>
                    <a:pt x="0" y="553720"/>
                  </a:lnTo>
                  <a:lnTo>
                    <a:pt x="0" y="558800"/>
                  </a:lnTo>
                  <a:lnTo>
                    <a:pt x="7619" y="558800"/>
                  </a:lnTo>
                  <a:lnTo>
                    <a:pt x="7619" y="553720"/>
                  </a:lnTo>
                  <a:close/>
                </a:path>
                <a:path w="7619" h="894079">
                  <a:moveTo>
                    <a:pt x="7619" y="547370"/>
                  </a:moveTo>
                  <a:lnTo>
                    <a:pt x="0" y="547370"/>
                  </a:lnTo>
                  <a:lnTo>
                    <a:pt x="0" y="552450"/>
                  </a:lnTo>
                  <a:lnTo>
                    <a:pt x="7619" y="552450"/>
                  </a:lnTo>
                  <a:lnTo>
                    <a:pt x="7619" y="547370"/>
                  </a:lnTo>
                  <a:close/>
                </a:path>
                <a:path w="7619" h="894079">
                  <a:moveTo>
                    <a:pt x="7619" y="541020"/>
                  </a:moveTo>
                  <a:lnTo>
                    <a:pt x="0" y="541020"/>
                  </a:lnTo>
                  <a:lnTo>
                    <a:pt x="0" y="546100"/>
                  </a:lnTo>
                  <a:lnTo>
                    <a:pt x="7619" y="546100"/>
                  </a:lnTo>
                  <a:lnTo>
                    <a:pt x="7619" y="541020"/>
                  </a:lnTo>
                  <a:close/>
                </a:path>
                <a:path w="7619" h="894079">
                  <a:moveTo>
                    <a:pt x="7619" y="534670"/>
                  </a:moveTo>
                  <a:lnTo>
                    <a:pt x="0" y="534670"/>
                  </a:lnTo>
                  <a:lnTo>
                    <a:pt x="0" y="539750"/>
                  </a:lnTo>
                  <a:lnTo>
                    <a:pt x="7619" y="539750"/>
                  </a:lnTo>
                  <a:lnTo>
                    <a:pt x="7619" y="534670"/>
                  </a:lnTo>
                  <a:close/>
                </a:path>
                <a:path w="7619" h="894079">
                  <a:moveTo>
                    <a:pt x="7619" y="528320"/>
                  </a:moveTo>
                  <a:lnTo>
                    <a:pt x="0" y="528320"/>
                  </a:lnTo>
                  <a:lnTo>
                    <a:pt x="0" y="533400"/>
                  </a:lnTo>
                  <a:lnTo>
                    <a:pt x="7619" y="533400"/>
                  </a:lnTo>
                  <a:lnTo>
                    <a:pt x="7619" y="528320"/>
                  </a:lnTo>
                  <a:close/>
                </a:path>
                <a:path w="7619" h="894079">
                  <a:moveTo>
                    <a:pt x="7619" y="521970"/>
                  </a:moveTo>
                  <a:lnTo>
                    <a:pt x="0" y="521970"/>
                  </a:lnTo>
                  <a:lnTo>
                    <a:pt x="0" y="527050"/>
                  </a:lnTo>
                  <a:lnTo>
                    <a:pt x="7619" y="527050"/>
                  </a:lnTo>
                  <a:lnTo>
                    <a:pt x="7619" y="521970"/>
                  </a:lnTo>
                  <a:close/>
                </a:path>
                <a:path w="7619" h="894079">
                  <a:moveTo>
                    <a:pt x="7619" y="515620"/>
                  </a:moveTo>
                  <a:lnTo>
                    <a:pt x="0" y="515620"/>
                  </a:lnTo>
                  <a:lnTo>
                    <a:pt x="0" y="520700"/>
                  </a:lnTo>
                  <a:lnTo>
                    <a:pt x="7619" y="520700"/>
                  </a:lnTo>
                  <a:lnTo>
                    <a:pt x="7619" y="515620"/>
                  </a:lnTo>
                  <a:close/>
                </a:path>
                <a:path w="7619" h="894079">
                  <a:moveTo>
                    <a:pt x="7619" y="509270"/>
                  </a:moveTo>
                  <a:lnTo>
                    <a:pt x="0" y="509270"/>
                  </a:lnTo>
                  <a:lnTo>
                    <a:pt x="0" y="514350"/>
                  </a:lnTo>
                  <a:lnTo>
                    <a:pt x="7619" y="514350"/>
                  </a:lnTo>
                  <a:lnTo>
                    <a:pt x="7619" y="509270"/>
                  </a:lnTo>
                  <a:close/>
                </a:path>
                <a:path w="7619" h="894079">
                  <a:moveTo>
                    <a:pt x="7619" y="502920"/>
                  </a:moveTo>
                  <a:lnTo>
                    <a:pt x="0" y="502920"/>
                  </a:lnTo>
                  <a:lnTo>
                    <a:pt x="0" y="508000"/>
                  </a:lnTo>
                  <a:lnTo>
                    <a:pt x="7619" y="508000"/>
                  </a:lnTo>
                  <a:lnTo>
                    <a:pt x="7619" y="502920"/>
                  </a:lnTo>
                  <a:close/>
                </a:path>
                <a:path w="7619" h="894079">
                  <a:moveTo>
                    <a:pt x="7619" y="496570"/>
                  </a:moveTo>
                  <a:lnTo>
                    <a:pt x="0" y="496570"/>
                  </a:lnTo>
                  <a:lnTo>
                    <a:pt x="0" y="501650"/>
                  </a:lnTo>
                  <a:lnTo>
                    <a:pt x="7619" y="501650"/>
                  </a:lnTo>
                  <a:lnTo>
                    <a:pt x="7619" y="496570"/>
                  </a:lnTo>
                  <a:close/>
                </a:path>
                <a:path w="7619" h="894079">
                  <a:moveTo>
                    <a:pt x="7619" y="490220"/>
                  </a:moveTo>
                  <a:lnTo>
                    <a:pt x="0" y="490220"/>
                  </a:lnTo>
                  <a:lnTo>
                    <a:pt x="0" y="495300"/>
                  </a:lnTo>
                  <a:lnTo>
                    <a:pt x="7619" y="495300"/>
                  </a:lnTo>
                  <a:lnTo>
                    <a:pt x="7619" y="490220"/>
                  </a:lnTo>
                  <a:close/>
                </a:path>
                <a:path w="7619" h="894079">
                  <a:moveTo>
                    <a:pt x="7619" y="483870"/>
                  </a:moveTo>
                  <a:lnTo>
                    <a:pt x="0" y="483870"/>
                  </a:lnTo>
                  <a:lnTo>
                    <a:pt x="0" y="488950"/>
                  </a:lnTo>
                  <a:lnTo>
                    <a:pt x="7619" y="488950"/>
                  </a:lnTo>
                  <a:lnTo>
                    <a:pt x="7619" y="483870"/>
                  </a:lnTo>
                  <a:close/>
                </a:path>
                <a:path w="7619" h="894079">
                  <a:moveTo>
                    <a:pt x="7619" y="477520"/>
                  </a:moveTo>
                  <a:lnTo>
                    <a:pt x="0" y="477520"/>
                  </a:lnTo>
                  <a:lnTo>
                    <a:pt x="0" y="482600"/>
                  </a:lnTo>
                  <a:lnTo>
                    <a:pt x="7619" y="482600"/>
                  </a:lnTo>
                  <a:lnTo>
                    <a:pt x="7619" y="477520"/>
                  </a:lnTo>
                  <a:close/>
                </a:path>
                <a:path w="7619" h="894079">
                  <a:moveTo>
                    <a:pt x="7619" y="471170"/>
                  </a:moveTo>
                  <a:lnTo>
                    <a:pt x="0" y="471170"/>
                  </a:lnTo>
                  <a:lnTo>
                    <a:pt x="0" y="476250"/>
                  </a:lnTo>
                  <a:lnTo>
                    <a:pt x="7619" y="476250"/>
                  </a:lnTo>
                  <a:lnTo>
                    <a:pt x="7619" y="471170"/>
                  </a:lnTo>
                  <a:close/>
                </a:path>
                <a:path w="7619" h="894079">
                  <a:moveTo>
                    <a:pt x="7619" y="466090"/>
                  </a:moveTo>
                  <a:lnTo>
                    <a:pt x="0" y="466090"/>
                  </a:lnTo>
                  <a:lnTo>
                    <a:pt x="0" y="469900"/>
                  </a:lnTo>
                  <a:lnTo>
                    <a:pt x="7619" y="469900"/>
                  </a:lnTo>
                  <a:lnTo>
                    <a:pt x="7619" y="466090"/>
                  </a:lnTo>
                  <a:close/>
                </a:path>
                <a:path w="7619" h="894079">
                  <a:moveTo>
                    <a:pt x="1269" y="891540"/>
                  </a:moveTo>
                  <a:lnTo>
                    <a:pt x="0" y="891540"/>
                  </a:lnTo>
                  <a:lnTo>
                    <a:pt x="0" y="894080"/>
                  </a:lnTo>
                  <a:lnTo>
                    <a:pt x="1269" y="894080"/>
                  </a:lnTo>
                  <a:lnTo>
                    <a:pt x="1269" y="891540"/>
                  </a:lnTo>
                  <a:close/>
                </a:path>
                <a:path w="7619" h="894079">
                  <a:moveTo>
                    <a:pt x="6350" y="889000"/>
                  </a:moveTo>
                  <a:lnTo>
                    <a:pt x="0" y="889000"/>
                  </a:lnTo>
                  <a:lnTo>
                    <a:pt x="0" y="890270"/>
                  </a:lnTo>
                  <a:lnTo>
                    <a:pt x="3809" y="890270"/>
                  </a:lnTo>
                  <a:lnTo>
                    <a:pt x="3809" y="891540"/>
                  </a:lnTo>
                  <a:lnTo>
                    <a:pt x="6350" y="891540"/>
                  </a:lnTo>
                  <a:lnTo>
                    <a:pt x="6350" y="889000"/>
                  </a:lnTo>
                  <a:close/>
                </a:path>
                <a:path w="7619" h="894079">
                  <a:moveTo>
                    <a:pt x="7619" y="885190"/>
                  </a:moveTo>
                  <a:lnTo>
                    <a:pt x="0" y="885190"/>
                  </a:lnTo>
                  <a:lnTo>
                    <a:pt x="0" y="887730"/>
                  </a:lnTo>
                  <a:lnTo>
                    <a:pt x="7619" y="887730"/>
                  </a:lnTo>
                  <a:lnTo>
                    <a:pt x="7619" y="885190"/>
                  </a:lnTo>
                  <a:close/>
                </a:path>
                <a:path w="7619" h="894079">
                  <a:moveTo>
                    <a:pt x="7619" y="882650"/>
                  </a:moveTo>
                  <a:lnTo>
                    <a:pt x="0" y="882650"/>
                  </a:lnTo>
                  <a:lnTo>
                    <a:pt x="0" y="883920"/>
                  </a:lnTo>
                  <a:lnTo>
                    <a:pt x="7619" y="883920"/>
                  </a:lnTo>
                  <a:lnTo>
                    <a:pt x="7619" y="882650"/>
                  </a:lnTo>
                  <a:close/>
                </a:path>
                <a:path w="7619" h="894079">
                  <a:moveTo>
                    <a:pt x="7619" y="878840"/>
                  </a:moveTo>
                  <a:lnTo>
                    <a:pt x="0" y="878840"/>
                  </a:lnTo>
                  <a:lnTo>
                    <a:pt x="0" y="881380"/>
                  </a:lnTo>
                  <a:lnTo>
                    <a:pt x="7619" y="881380"/>
                  </a:lnTo>
                  <a:lnTo>
                    <a:pt x="7619" y="878840"/>
                  </a:lnTo>
                  <a:close/>
                </a:path>
                <a:path w="7619" h="894079">
                  <a:moveTo>
                    <a:pt x="7619" y="876300"/>
                  </a:moveTo>
                  <a:lnTo>
                    <a:pt x="0" y="876300"/>
                  </a:lnTo>
                  <a:lnTo>
                    <a:pt x="0" y="877570"/>
                  </a:lnTo>
                  <a:lnTo>
                    <a:pt x="7619" y="877570"/>
                  </a:lnTo>
                  <a:lnTo>
                    <a:pt x="7619" y="876300"/>
                  </a:lnTo>
                  <a:close/>
                </a:path>
                <a:path w="7619" h="894079">
                  <a:moveTo>
                    <a:pt x="7619" y="871220"/>
                  </a:moveTo>
                  <a:lnTo>
                    <a:pt x="0" y="871220"/>
                  </a:lnTo>
                  <a:lnTo>
                    <a:pt x="0" y="875030"/>
                  </a:lnTo>
                  <a:lnTo>
                    <a:pt x="7619" y="875030"/>
                  </a:lnTo>
                  <a:lnTo>
                    <a:pt x="7619" y="871220"/>
                  </a:lnTo>
                  <a:close/>
                </a:path>
                <a:path w="7619" h="894079">
                  <a:moveTo>
                    <a:pt x="7619" y="864870"/>
                  </a:moveTo>
                  <a:lnTo>
                    <a:pt x="0" y="864870"/>
                  </a:lnTo>
                  <a:lnTo>
                    <a:pt x="0" y="869950"/>
                  </a:lnTo>
                  <a:lnTo>
                    <a:pt x="7619" y="869950"/>
                  </a:lnTo>
                  <a:lnTo>
                    <a:pt x="7619" y="864870"/>
                  </a:lnTo>
                  <a:close/>
                </a:path>
                <a:path w="7619" h="894079">
                  <a:moveTo>
                    <a:pt x="7619" y="858520"/>
                  </a:moveTo>
                  <a:lnTo>
                    <a:pt x="0" y="858520"/>
                  </a:lnTo>
                  <a:lnTo>
                    <a:pt x="0" y="863600"/>
                  </a:lnTo>
                  <a:lnTo>
                    <a:pt x="7619" y="863600"/>
                  </a:lnTo>
                  <a:lnTo>
                    <a:pt x="7619" y="858520"/>
                  </a:lnTo>
                  <a:close/>
                </a:path>
                <a:path w="7619" h="894079">
                  <a:moveTo>
                    <a:pt x="7619" y="852170"/>
                  </a:moveTo>
                  <a:lnTo>
                    <a:pt x="0" y="852170"/>
                  </a:lnTo>
                  <a:lnTo>
                    <a:pt x="0" y="857250"/>
                  </a:lnTo>
                  <a:lnTo>
                    <a:pt x="7619" y="857250"/>
                  </a:lnTo>
                  <a:lnTo>
                    <a:pt x="7619" y="852170"/>
                  </a:lnTo>
                  <a:close/>
                </a:path>
                <a:path w="7619" h="894079">
                  <a:moveTo>
                    <a:pt x="7619" y="845820"/>
                  </a:moveTo>
                  <a:lnTo>
                    <a:pt x="0" y="845820"/>
                  </a:lnTo>
                  <a:lnTo>
                    <a:pt x="0" y="850900"/>
                  </a:lnTo>
                  <a:lnTo>
                    <a:pt x="7619" y="850900"/>
                  </a:lnTo>
                  <a:lnTo>
                    <a:pt x="7619" y="845820"/>
                  </a:lnTo>
                  <a:close/>
                </a:path>
                <a:path w="7619" h="894079">
                  <a:moveTo>
                    <a:pt x="7619" y="839470"/>
                  </a:moveTo>
                  <a:lnTo>
                    <a:pt x="0" y="839470"/>
                  </a:lnTo>
                  <a:lnTo>
                    <a:pt x="0" y="844550"/>
                  </a:lnTo>
                  <a:lnTo>
                    <a:pt x="7619" y="844550"/>
                  </a:lnTo>
                  <a:lnTo>
                    <a:pt x="7619" y="839470"/>
                  </a:lnTo>
                  <a:close/>
                </a:path>
                <a:path w="7619" h="894079">
                  <a:moveTo>
                    <a:pt x="7619" y="833120"/>
                  </a:moveTo>
                  <a:lnTo>
                    <a:pt x="0" y="833120"/>
                  </a:lnTo>
                  <a:lnTo>
                    <a:pt x="0" y="838200"/>
                  </a:lnTo>
                  <a:lnTo>
                    <a:pt x="7619" y="838200"/>
                  </a:lnTo>
                  <a:lnTo>
                    <a:pt x="7619" y="833120"/>
                  </a:lnTo>
                  <a:close/>
                </a:path>
                <a:path w="7619" h="894079">
                  <a:moveTo>
                    <a:pt x="7619" y="826770"/>
                  </a:moveTo>
                  <a:lnTo>
                    <a:pt x="0" y="826770"/>
                  </a:lnTo>
                  <a:lnTo>
                    <a:pt x="0" y="831850"/>
                  </a:lnTo>
                  <a:lnTo>
                    <a:pt x="7619" y="831850"/>
                  </a:lnTo>
                  <a:lnTo>
                    <a:pt x="7619" y="826770"/>
                  </a:lnTo>
                  <a:close/>
                </a:path>
                <a:path w="7619" h="894079">
                  <a:moveTo>
                    <a:pt x="7619" y="820420"/>
                  </a:moveTo>
                  <a:lnTo>
                    <a:pt x="0" y="820420"/>
                  </a:lnTo>
                  <a:lnTo>
                    <a:pt x="0" y="825500"/>
                  </a:lnTo>
                  <a:lnTo>
                    <a:pt x="7619" y="825500"/>
                  </a:lnTo>
                  <a:lnTo>
                    <a:pt x="7619" y="820420"/>
                  </a:lnTo>
                  <a:close/>
                </a:path>
                <a:path w="7619" h="894079">
                  <a:moveTo>
                    <a:pt x="7619" y="814070"/>
                  </a:moveTo>
                  <a:lnTo>
                    <a:pt x="0" y="814070"/>
                  </a:lnTo>
                  <a:lnTo>
                    <a:pt x="0" y="819150"/>
                  </a:lnTo>
                  <a:lnTo>
                    <a:pt x="7619" y="819150"/>
                  </a:lnTo>
                  <a:lnTo>
                    <a:pt x="7619" y="814070"/>
                  </a:lnTo>
                  <a:close/>
                </a:path>
                <a:path w="7619" h="894079">
                  <a:moveTo>
                    <a:pt x="7619" y="807720"/>
                  </a:moveTo>
                  <a:lnTo>
                    <a:pt x="0" y="807720"/>
                  </a:lnTo>
                  <a:lnTo>
                    <a:pt x="0" y="812800"/>
                  </a:lnTo>
                  <a:lnTo>
                    <a:pt x="7619" y="812800"/>
                  </a:lnTo>
                  <a:lnTo>
                    <a:pt x="7619" y="807720"/>
                  </a:lnTo>
                  <a:close/>
                </a:path>
                <a:path w="7619" h="894079">
                  <a:moveTo>
                    <a:pt x="7619" y="801370"/>
                  </a:moveTo>
                  <a:lnTo>
                    <a:pt x="0" y="801370"/>
                  </a:lnTo>
                  <a:lnTo>
                    <a:pt x="0" y="806450"/>
                  </a:lnTo>
                  <a:lnTo>
                    <a:pt x="7619" y="806450"/>
                  </a:lnTo>
                  <a:lnTo>
                    <a:pt x="7619" y="801370"/>
                  </a:lnTo>
                  <a:close/>
                </a:path>
                <a:path w="7619" h="894079">
                  <a:moveTo>
                    <a:pt x="7619" y="795020"/>
                  </a:moveTo>
                  <a:lnTo>
                    <a:pt x="0" y="795020"/>
                  </a:lnTo>
                  <a:lnTo>
                    <a:pt x="0" y="800100"/>
                  </a:lnTo>
                  <a:lnTo>
                    <a:pt x="7619" y="800100"/>
                  </a:lnTo>
                  <a:lnTo>
                    <a:pt x="7619" y="795020"/>
                  </a:lnTo>
                  <a:close/>
                </a:path>
                <a:path w="7619" h="894079">
                  <a:moveTo>
                    <a:pt x="7619" y="788670"/>
                  </a:moveTo>
                  <a:lnTo>
                    <a:pt x="0" y="788670"/>
                  </a:lnTo>
                  <a:lnTo>
                    <a:pt x="0" y="793750"/>
                  </a:lnTo>
                  <a:lnTo>
                    <a:pt x="7619" y="793750"/>
                  </a:lnTo>
                  <a:lnTo>
                    <a:pt x="7619" y="788670"/>
                  </a:lnTo>
                  <a:close/>
                </a:path>
                <a:path w="7619" h="894079">
                  <a:moveTo>
                    <a:pt x="7619" y="782320"/>
                  </a:moveTo>
                  <a:lnTo>
                    <a:pt x="0" y="782320"/>
                  </a:lnTo>
                  <a:lnTo>
                    <a:pt x="0" y="787400"/>
                  </a:lnTo>
                  <a:lnTo>
                    <a:pt x="7619" y="787400"/>
                  </a:lnTo>
                  <a:lnTo>
                    <a:pt x="7619" y="782320"/>
                  </a:lnTo>
                  <a:close/>
                </a:path>
                <a:path w="7619" h="894079">
                  <a:moveTo>
                    <a:pt x="7619" y="775970"/>
                  </a:moveTo>
                  <a:lnTo>
                    <a:pt x="0" y="775970"/>
                  </a:lnTo>
                  <a:lnTo>
                    <a:pt x="0" y="781050"/>
                  </a:lnTo>
                  <a:lnTo>
                    <a:pt x="7619" y="781050"/>
                  </a:lnTo>
                  <a:lnTo>
                    <a:pt x="7619" y="775970"/>
                  </a:lnTo>
                  <a:close/>
                </a:path>
                <a:path w="7619" h="894079">
                  <a:moveTo>
                    <a:pt x="7619" y="769620"/>
                  </a:moveTo>
                  <a:lnTo>
                    <a:pt x="0" y="769620"/>
                  </a:lnTo>
                  <a:lnTo>
                    <a:pt x="0" y="774700"/>
                  </a:lnTo>
                  <a:lnTo>
                    <a:pt x="7619" y="774700"/>
                  </a:lnTo>
                  <a:lnTo>
                    <a:pt x="7619" y="769620"/>
                  </a:lnTo>
                  <a:close/>
                </a:path>
                <a:path w="7619" h="894079">
                  <a:moveTo>
                    <a:pt x="7619" y="763270"/>
                  </a:moveTo>
                  <a:lnTo>
                    <a:pt x="0" y="763270"/>
                  </a:lnTo>
                  <a:lnTo>
                    <a:pt x="0" y="768350"/>
                  </a:lnTo>
                  <a:lnTo>
                    <a:pt x="7619" y="768350"/>
                  </a:lnTo>
                  <a:lnTo>
                    <a:pt x="7619" y="763270"/>
                  </a:lnTo>
                  <a:close/>
                </a:path>
                <a:path w="7619" h="894079">
                  <a:moveTo>
                    <a:pt x="7619" y="756920"/>
                  </a:moveTo>
                  <a:lnTo>
                    <a:pt x="0" y="756920"/>
                  </a:lnTo>
                  <a:lnTo>
                    <a:pt x="0" y="762000"/>
                  </a:lnTo>
                  <a:lnTo>
                    <a:pt x="7619" y="762000"/>
                  </a:lnTo>
                  <a:lnTo>
                    <a:pt x="7619" y="756920"/>
                  </a:lnTo>
                  <a:close/>
                </a:path>
                <a:path w="7619" h="894079">
                  <a:moveTo>
                    <a:pt x="7619" y="750570"/>
                  </a:moveTo>
                  <a:lnTo>
                    <a:pt x="0" y="750570"/>
                  </a:lnTo>
                  <a:lnTo>
                    <a:pt x="0" y="755650"/>
                  </a:lnTo>
                  <a:lnTo>
                    <a:pt x="7619" y="755650"/>
                  </a:lnTo>
                  <a:lnTo>
                    <a:pt x="7619" y="750570"/>
                  </a:lnTo>
                  <a:close/>
                </a:path>
                <a:path w="7619" h="894079">
                  <a:moveTo>
                    <a:pt x="7619" y="744220"/>
                  </a:moveTo>
                  <a:lnTo>
                    <a:pt x="0" y="744220"/>
                  </a:lnTo>
                  <a:lnTo>
                    <a:pt x="0" y="749300"/>
                  </a:lnTo>
                  <a:lnTo>
                    <a:pt x="7619" y="749300"/>
                  </a:lnTo>
                  <a:lnTo>
                    <a:pt x="7619" y="744220"/>
                  </a:lnTo>
                  <a:close/>
                </a:path>
                <a:path w="7619" h="894079">
                  <a:moveTo>
                    <a:pt x="7619" y="737870"/>
                  </a:moveTo>
                  <a:lnTo>
                    <a:pt x="0" y="737870"/>
                  </a:lnTo>
                  <a:lnTo>
                    <a:pt x="0" y="742950"/>
                  </a:lnTo>
                  <a:lnTo>
                    <a:pt x="7619" y="742950"/>
                  </a:lnTo>
                  <a:lnTo>
                    <a:pt x="7619" y="737870"/>
                  </a:lnTo>
                  <a:close/>
                </a:path>
                <a:path w="7619" h="894079">
                  <a:moveTo>
                    <a:pt x="7619" y="731520"/>
                  </a:moveTo>
                  <a:lnTo>
                    <a:pt x="0" y="731520"/>
                  </a:lnTo>
                  <a:lnTo>
                    <a:pt x="0" y="736600"/>
                  </a:lnTo>
                  <a:lnTo>
                    <a:pt x="7619" y="736600"/>
                  </a:lnTo>
                  <a:lnTo>
                    <a:pt x="7619" y="731520"/>
                  </a:lnTo>
                  <a:close/>
                </a:path>
                <a:path w="7619" h="894079">
                  <a:moveTo>
                    <a:pt x="7619" y="725170"/>
                  </a:moveTo>
                  <a:lnTo>
                    <a:pt x="0" y="725170"/>
                  </a:lnTo>
                  <a:lnTo>
                    <a:pt x="0" y="730250"/>
                  </a:lnTo>
                  <a:lnTo>
                    <a:pt x="7619" y="730250"/>
                  </a:lnTo>
                  <a:lnTo>
                    <a:pt x="7619" y="725170"/>
                  </a:lnTo>
                  <a:close/>
                </a:path>
                <a:path w="7619" h="894079">
                  <a:moveTo>
                    <a:pt x="7619" y="718820"/>
                  </a:moveTo>
                  <a:lnTo>
                    <a:pt x="0" y="718820"/>
                  </a:lnTo>
                  <a:lnTo>
                    <a:pt x="0" y="723900"/>
                  </a:lnTo>
                  <a:lnTo>
                    <a:pt x="7619" y="723900"/>
                  </a:lnTo>
                  <a:lnTo>
                    <a:pt x="7619" y="718820"/>
                  </a:lnTo>
                  <a:close/>
                </a:path>
                <a:path w="7619" h="894079">
                  <a:moveTo>
                    <a:pt x="7619" y="712470"/>
                  </a:moveTo>
                  <a:lnTo>
                    <a:pt x="0" y="712470"/>
                  </a:lnTo>
                  <a:lnTo>
                    <a:pt x="0" y="717550"/>
                  </a:lnTo>
                  <a:lnTo>
                    <a:pt x="7619" y="717550"/>
                  </a:lnTo>
                  <a:lnTo>
                    <a:pt x="7619" y="712470"/>
                  </a:lnTo>
                  <a:close/>
                </a:path>
                <a:path w="7619" h="894079">
                  <a:moveTo>
                    <a:pt x="7619" y="706120"/>
                  </a:moveTo>
                  <a:lnTo>
                    <a:pt x="0" y="706120"/>
                  </a:lnTo>
                  <a:lnTo>
                    <a:pt x="0" y="711200"/>
                  </a:lnTo>
                  <a:lnTo>
                    <a:pt x="7619" y="711200"/>
                  </a:lnTo>
                  <a:lnTo>
                    <a:pt x="7619" y="706120"/>
                  </a:lnTo>
                  <a:close/>
                </a:path>
                <a:path w="7619" h="894079">
                  <a:moveTo>
                    <a:pt x="7619" y="699770"/>
                  </a:moveTo>
                  <a:lnTo>
                    <a:pt x="0" y="699770"/>
                  </a:lnTo>
                  <a:lnTo>
                    <a:pt x="0" y="704850"/>
                  </a:lnTo>
                  <a:lnTo>
                    <a:pt x="7619" y="704850"/>
                  </a:lnTo>
                  <a:lnTo>
                    <a:pt x="7619" y="699770"/>
                  </a:lnTo>
                  <a:close/>
                </a:path>
                <a:path w="7619" h="894079">
                  <a:moveTo>
                    <a:pt x="7619" y="693420"/>
                  </a:moveTo>
                  <a:lnTo>
                    <a:pt x="0" y="693420"/>
                  </a:lnTo>
                  <a:lnTo>
                    <a:pt x="0" y="698500"/>
                  </a:lnTo>
                  <a:lnTo>
                    <a:pt x="7619" y="698500"/>
                  </a:lnTo>
                  <a:lnTo>
                    <a:pt x="7619" y="693420"/>
                  </a:lnTo>
                  <a:close/>
                </a:path>
                <a:path w="7619" h="894079">
                  <a:moveTo>
                    <a:pt x="7619" y="687070"/>
                  </a:moveTo>
                  <a:lnTo>
                    <a:pt x="0" y="687070"/>
                  </a:lnTo>
                  <a:lnTo>
                    <a:pt x="0" y="692150"/>
                  </a:lnTo>
                  <a:lnTo>
                    <a:pt x="7619" y="692150"/>
                  </a:lnTo>
                  <a:lnTo>
                    <a:pt x="7619" y="687070"/>
                  </a:lnTo>
                  <a:close/>
                </a:path>
                <a:path w="7619" h="894079">
                  <a:moveTo>
                    <a:pt x="7619" y="679450"/>
                  </a:moveTo>
                  <a:lnTo>
                    <a:pt x="0" y="679450"/>
                  </a:lnTo>
                  <a:lnTo>
                    <a:pt x="0" y="685800"/>
                  </a:lnTo>
                  <a:lnTo>
                    <a:pt x="7619" y="685800"/>
                  </a:lnTo>
                  <a:lnTo>
                    <a:pt x="7619" y="679450"/>
                  </a:lnTo>
                  <a:close/>
                </a:path>
                <a:path w="7619" h="894079">
                  <a:moveTo>
                    <a:pt x="7619" y="674370"/>
                  </a:moveTo>
                  <a:lnTo>
                    <a:pt x="0" y="674370"/>
                  </a:lnTo>
                  <a:lnTo>
                    <a:pt x="0" y="678180"/>
                  </a:lnTo>
                  <a:lnTo>
                    <a:pt x="7619" y="678180"/>
                  </a:lnTo>
                  <a:lnTo>
                    <a:pt x="7619" y="674370"/>
                  </a:lnTo>
                  <a:close/>
                </a:path>
                <a:path w="7619" h="894079">
                  <a:moveTo>
                    <a:pt x="7619" y="666750"/>
                  </a:moveTo>
                  <a:lnTo>
                    <a:pt x="0" y="666750"/>
                  </a:lnTo>
                  <a:lnTo>
                    <a:pt x="0" y="673100"/>
                  </a:lnTo>
                  <a:lnTo>
                    <a:pt x="7619" y="673100"/>
                  </a:lnTo>
                  <a:lnTo>
                    <a:pt x="7619" y="666750"/>
                  </a:lnTo>
                  <a:close/>
                </a:path>
                <a:path w="7619" h="894079">
                  <a:moveTo>
                    <a:pt x="7619" y="661670"/>
                  </a:moveTo>
                  <a:lnTo>
                    <a:pt x="0" y="661670"/>
                  </a:lnTo>
                  <a:lnTo>
                    <a:pt x="0" y="665480"/>
                  </a:lnTo>
                  <a:lnTo>
                    <a:pt x="7619" y="665480"/>
                  </a:lnTo>
                  <a:lnTo>
                    <a:pt x="7619" y="661670"/>
                  </a:lnTo>
                  <a:close/>
                </a:path>
                <a:path w="7619" h="894079">
                  <a:moveTo>
                    <a:pt x="7619" y="641350"/>
                  </a:moveTo>
                  <a:lnTo>
                    <a:pt x="0" y="641350"/>
                  </a:lnTo>
                  <a:lnTo>
                    <a:pt x="0" y="660400"/>
                  </a:lnTo>
                  <a:lnTo>
                    <a:pt x="7619" y="660400"/>
                  </a:lnTo>
                  <a:lnTo>
                    <a:pt x="7619" y="641350"/>
                  </a:lnTo>
                  <a:close/>
                </a:path>
                <a:path w="7619" h="894079">
                  <a:moveTo>
                    <a:pt x="7619" y="636270"/>
                  </a:moveTo>
                  <a:lnTo>
                    <a:pt x="0" y="636270"/>
                  </a:lnTo>
                  <a:lnTo>
                    <a:pt x="0" y="640080"/>
                  </a:lnTo>
                  <a:lnTo>
                    <a:pt x="7619" y="640080"/>
                  </a:lnTo>
                  <a:lnTo>
                    <a:pt x="7619" y="636270"/>
                  </a:lnTo>
                  <a:close/>
                </a:path>
                <a:path w="7619" h="894079">
                  <a:moveTo>
                    <a:pt x="7619" y="629920"/>
                  </a:moveTo>
                  <a:lnTo>
                    <a:pt x="0" y="629920"/>
                  </a:lnTo>
                  <a:lnTo>
                    <a:pt x="0" y="635000"/>
                  </a:lnTo>
                  <a:lnTo>
                    <a:pt x="7619" y="635000"/>
                  </a:lnTo>
                  <a:lnTo>
                    <a:pt x="7619" y="629920"/>
                  </a:lnTo>
                  <a:close/>
                </a:path>
                <a:path w="7619" h="894079">
                  <a:moveTo>
                    <a:pt x="7619" y="626110"/>
                  </a:moveTo>
                  <a:lnTo>
                    <a:pt x="0" y="626110"/>
                  </a:lnTo>
                  <a:lnTo>
                    <a:pt x="0" y="628650"/>
                  </a:lnTo>
                  <a:lnTo>
                    <a:pt x="7619" y="628650"/>
                  </a:lnTo>
                  <a:lnTo>
                    <a:pt x="7619" y="626110"/>
                  </a:lnTo>
                  <a:close/>
                </a:path>
              </a:pathLst>
            </a:custGeom>
            <a:solidFill>
              <a:srgbClr val="7600EF"/>
            </a:solidFill>
          </p:spPr>
          <p:txBody>
            <a:bodyPr bIns="0" lIns="0" rIns="0" rtlCol="0" tIns="0" wrap="square"/>
            <a:p/>
          </p:txBody>
        </p:sp>
        <p:sp>
          <p:nvSpPr>
            <p:cNvPr id="1050150" name="object 1453"/>
            <p:cNvSpPr/>
            <p:nvPr/>
          </p:nvSpPr>
          <p:spPr>
            <a:xfrm>
              <a:off x="1115059" y="5572759"/>
              <a:ext cx="7620" cy="902969"/>
            </a:xfrm>
            <a:custGeom>
              <a:avLst/>
              <a:ahLst/>
              <a:rect l="l" t="t" r="r" b="b"/>
              <a:pathLst>
                <a:path w="7619" h="902970">
                  <a:moveTo>
                    <a:pt x="1270" y="0"/>
                  </a:moveTo>
                  <a:lnTo>
                    <a:pt x="0" y="0"/>
                  </a:lnTo>
                  <a:lnTo>
                    <a:pt x="0" y="3809"/>
                  </a:lnTo>
                  <a:lnTo>
                    <a:pt x="5079" y="3809"/>
                  </a:lnTo>
                  <a:lnTo>
                    <a:pt x="5079" y="2539"/>
                  </a:lnTo>
                  <a:lnTo>
                    <a:pt x="3809" y="2539"/>
                  </a:lnTo>
                  <a:lnTo>
                    <a:pt x="3809" y="1269"/>
                  </a:lnTo>
                  <a:lnTo>
                    <a:pt x="1270" y="1269"/>
                  </a:lnTo>
                  <a:lnTo>
                    <a:pt x="1270" y="0"/>
                  </a:lnTo>
                  <a:close/>
                </a:path>
                <a:path w="7619" h="902970">
                  <a:moveTo>
                    <a:pt x="7620" y="3809"/>
                  </a:moveTo>
                  <a:lnTo>
                    <a:pt x="0" y="3809"/>
                  </a:lnTo>
                  <a:lnTo>
                    <a:pt x="0" y="6349"/>
                  </a:lnTo>
                  <a:lnTo>
                    <a:pt x="7620" y="6349"/>
                  </a:lnTo>
                  <a:lnTo>
                    <a:pt x="7620" y="3809"/>
                  </a:lnTo>
                  <a:close/>
                </a:path>
                <a:path w="7619" h="902970">
                  <a:moveTo>
                    <a:pt x="7620" y="6350"/>
                  </a:moveTo>
                  <a:lnTo>
                    <a:pt x="0" y="6350"/>
                  </a:lnTo>
                  <a:lnTo>
                    <a:pt x="0" y="10159"/>
                  </a:lnTo>
                  <a:lnTo>
                    <a:pt x="7620" y="10159"/>
                  </a:lnTo>
                  <a:lnTo>
                    <a:pt x="7620" y="6350"/>
                  </a:lnTo>
                  <a:close/>
                </a:path>
                <a:path w="7619" h="902970">
                  <a:moveTo>
                    <a:pt x="7620" y="10160"/>
                  </a:moveTo>
                  <a:lnTo>
                    <a:pt x="0" y="10160"/>
                  </a:lnTo>
                  <a:lnTo>
                    <a:pt x="0" y="16509"/>
                  </a:lnTo>
                  <a:lnTo>
                    <a:pt x="7620" y="16509"/>
                  </a:lnTo>
                  <a:lnTo>
                    <a:pt x="7620" y="10160"/>
                  </a:lnTo>
                  <a:close/>
                </a:path>
                <a:path w="7619" h="902970">
                  <a:moveTo>
                    <a:pt x="7620" y="16509"/>
                  </a:moveTo>
                  <a:lnTo>
                    <a:pt x="0" y="16509"/>
                  </a:lnTo>
                  <a:lnTo>
                    <a:pt x="0" y="19049"/>
                  </a:lnTo>
                  <a:lnTo>
                    <a:pt x="7620" y="19049"/>
                  </a:lnTo>
                  <a:lnTo>
                    <a:pt x="7620" y="16509"/>
                  </a:lnTo>
                  <a:close/>
                </a:path>
                <a:path w="7619" h="902970">
                  <a:moveTo>
                    <a:pt x="7620" y="19050"/>
                  </a:moveTo>
                  <a:lnTo>
                    <a:pt x="0" y="19050"/>
                  </a:lnTo>
                  <a:lnTo>
                    <a:pt x="0" y="22859"/>
                  </a:lnTo>
                  <a:lnTo>
                    <a:pt x="7620" y="22859"/>
                  </a:lnTo>
                  <a:lnTo>
                    <a:pt x="7620" y="19050"/>
                  </a:lnTo>
                  <a:close/>
                </a:path>
                <a:path w="7619" h="902970">
                  <a:moveTo>
                    <a:pt x="7620" y="22859"/>
                  </a:moveTo>
                  <a:lnTo>
                    <a:pt x="0" y="22859"/>
                  </a:lnTo>
                  <a:lnTo>
                    <a:pt x="0" y="25399"/>
                  </a:lnTo>
                  <a:lnTo>
                    <a:pt x="7620" y="25399"/>
                  </a:lnTo>
                  <a:lnTo>
                    <a:pt x="7620" y="22859"/>
                  </a:lnTo>
                  <a:close/>
                </a:path>
                <a:path w="7619" h="902970">
                  <a:moveTo>
                    <a:pt x="7620" y="25400"/>
                  </a:moveTo>
                  <a:lnTo>
                    <a:pt x="0" y="25400"/>
                  </a:lnTo>
                  <a:lnTo>
                    <a:pt x="0" y="29209"/>
                  </a:lnTo>
                  <a:lnTo>
                    <a:pt x="7620" y="29209"/>
                  </a:lnTo>
                  <a:lnTo>
                    <a:pt x="7620" y="25400"/>
                  </a:lnTo>
                  <a:close/>
                </a:path>
                <a:path w="7619" h="902970">
                  <a:moveTo>
                    <a:pt x="7620" y="29209"/>
                  </a:moveTo>
                  <a:lnTo>
                    <a:pt x="0" y="29209"/>
                  </a:lnTo>
                  <a:lnTo>
                    <a:pt x="0" y="31749"/>
                  </a:lnTo>
                  <a:lnTo>
                    <a:pt x="7620" y="31749"/>
                  </a:lnTo>
                  <a:lnTo>
                    <a:pt x="7620" y="29209"/>
                  </a:lnTo>
                  <a:close/>
                </a:path>
                <a:path w="7619" h="902970">
                  <a:moveTo>
                    <a:pt x="7620" y="31750"/>
                  </a:moveTo>
                  <a:lnTo>
                    <a:pt x="0" y="31750"/>
                  </a:lnTo>
                  <a:lnTo>
                    <a:pt x="0" y="41909"/>
                  </a:lnTo>
                  <a:lnTo>
                    <a:pt x="7620" y="41909"/>
                  </a:lnTo>
                  <a:lnTo>
                    <a:pt x="7620" y="31750"/>
                  </a:lnTo>
                  <a:close/>
                </a:path>
                <a:path w="7619" h="902970">
                  <a:moveTo>
                    <a:pt x="7620" y="41909"/>
                  </a:moveTo>
                  <a:lnTo>
                    <a:pt x="0" y="41909"/>
                  </a:lnTo>
                  <a:lnTo>
                    <a:pt x="0" y="44449"/>
                  </a:lnTo>
                  <a:lnTo>
                    <a:pt x="7620" y="44449"/>
                  </a:lnTo>
                  <a:lnTo>
                    <a:pt x="7620" y="41909"/>
                  </a:lnTo>
                  <a:close/>
                </a:path>
                <a:path w="7619" h="902970">
                  <a:moveTo>
                    <a:pt x="7620" y="44450"/>
                  </a:moveTo>
                  <a:lnTo>
                    <a:pt x="0" y="44450"/>
                  </a:lnTo>
                  <a:lnTo>
                    <a:pt x="0" y="48259"/>
                  </a:lnTo>
                  <a:lnTo>
                    <a:pt x="7620" y="48259"/>
                  </a:lnTo>
                  <a:lnTo>
                    <a:pt x="7620" y="44450"/>
                  </a:lnTo>
                  <a:close/>
                </a:path>
                <a:path w="7619" h="902970">
                  <a:moveTo>
                    <a:pt x="7620" y="48259"/>
                  </a:moveTo>
                  <a:lnTo>
                    <a:pt x="0" y="48259"/>
                  </a:lnTo>
                  <a:lnTo>
                    <a:pt x="0" y="50799"/>
                  </a:lnTo>
                  <a:lnTo>
                    <a:pt x="7620" y="50799"/>
                  </a:lnTo>
                  <a:lnTo>
                    <a:pt x="7620" y="48259"/>
                  </a:lnTo>
                  <a:close/>
                </a:path>
                <a:path w="7619" h="902970">
                  <a:moveTo>
                    <a:pt x="7620" y="50800"/>
                  </a:moveTo>
                  <a:lnTo>
                    <a:pt x="0" y="50800"/>
                  </a:lnTo>
                  <a:lnTo>
                    <a:pt x="0" y="54609"/>
                  </a:lnTo>
                  <a:lnTo>
                    <a:pt x="7620" y="54609"/>
                  </a:lnTo>
                  <a:lnTo>
                    <a:pt x="7620" y="50800"/>
                  </a:lnTo>
                  <a:close/>
                </a:path>
                <a:path w="7619" h="902970">
                  <a:moveTo>
                    <a:pt x="7620" y="54609"/>
                  </a:moveTo>
                  <a:lnTo>
                    <a:pt x="0" y="54609"/>
                  </a:lnTo>
                  <a:lnTo>
                    <a:pt x="0" y="60959"/>
                  </a:lnTo>
                  <a:lnTo>
                    <a:pt x="7620" y="60959"/>
                  </a:lnTo>
                  <a:lnTo>
                    <a:pt x="7620" y="54609"/>
                  </a:lnTo>
                  <a:close/>
                </a:path>
                <a:path w="7619" h="902970">
                  <a:moveTo>
                    <a:pt x="7620" y="60959"/>
                  </a:moveTo>
                  <a:lnTo>
                    <a:pt x="0" y="60959"/>
                  </a:lnTo>
                  <a:lnTo>
                    <a:pt x="0" y="63499"/>
                  </a:lnTo>
                  <a:lnTo>
                    <a:pt x="7620" y="63499"/>
                  </a:lnTo>
                  <a:lnTo>
                    <a:pt x="7620" y="60959"/>
                  </a:lnTo>
                  <a:close/>
                </a:path>
                <a:path w="7619" h="902970">
                  <a:moveTo>
                    <a:pt x="7620" y="63500"/>
                  </a:moveTo>
                  <a:lnTo>
                    <a:pt x="0" y="63500"/>
                  </a:lnTo>
                  <a:lnTo>
                    <a:pt x="0" y="67309"/>
                  </a:lnTo>
                  <a:lnTo>
                    <a:pt x="7620" y="67309"/>
                  </a:lnTo>
                  <a:lnTo>
                    <a:pt x="7620" y="63500"/>
                  </a:lnTo>
                  <a:close/>
                </a:path>
                <a:path w="7619" h="902970">
                  <a:moveTo>
                    <a:pt x="7620" y="67309"/>
                  </a:moveTo>
                  <a:lnTo>
                    <a:pt x="0" y="67309"/>
                  </a:lnTo>
                  <a:lnTo>
                    <a:pt x="0" y="69849"/>
                  </a:lnTo>
                  <a:lnTo>
                    <a:pt x="7620" y="69849"/>
                  </a:lnTo>
                  <a:lnTo>
                    <a:pt x="7620" y="67309"/>
                  </a:lnTo>
                  <a:close/>
                </a:path>
                <a:path w="7619" h="902970">
                  <a:moveTo>
                    <a:pt x="7620" y="69850"/>
                  </a:moveTo>
                  <a:lnTo>
                    <a:pt x="0" y="69850"/>
                  </a:lnTo>
                  <a:lnTo>
                    <a:pt x="0" y="73659"/>
                  </a:lnTo>
                  <a:lnTo>
                    <a:pt x="7620" y="73659"/>
                  </a:lnTo>
                  <a:lnTo>
                    <a:pt x="7620" y="69850"/>
                  </a:lnTo>
                  <a:close/>
                </a:path>
                <a:path w="7619" h="902970">
                  <a:moveTo>
                    <a:pt x="7620" y="73659"/>
                  </a:moveTo>
                  <a:lnTo>
                    <a:pt x="0" y="73659"/>
                  </a:lnTo>
                  <a:lnTo>
                    <a:pt x="0" y="80009"/>
                  </a:lnTo>
                  <a:lnTo>
                    <a:pt x="7620" y="80009"/>
                  </a:lnTo>
                  <a:lnTo>
                    <a:pt x="7620" y="73659"/>
                  </a:lnTo>
                  <a:close/>
                </a:path>
                <a:path w="7619" h="902970">
                  <a:moveTo>
                    <a:pt x="7620" y="80009"/>
                  </a:moveTo>
                  <a:lnTo>
                    <a:pt x="0" y="80009"/>
                  </a:lnTo>
                  <a:lnTo>
                    <a:pt x="0" y="88899"/>
                  </a:lnTo>
                  <a:lnTo>
                    <a:pt x="7620" y="88899"/>
                  </a:lnTo>
                  <a:lnTo>
                    <a:pt x="7620" y="80009"/>
                  </a:lnTo>
                  <a:close/>
                </a:path>
                <a:path w="7619" h="902970">
                  <a:moveTo>
                    <a:pt x="7620" y="88900"/>
                  </a:moveTo>
                  <a:lnTo>
                    <a:pt x="0" y="88900"/>
                  </a:lnTo>
                  <a:lnTo>
                    <a:pt x="0" y="95249"/>
                  </a:lnTo>
                  <a:lnTo>
                    <a:pt x="7620" y="95249"/>
                  </a:lnTo>
                  <a:lnTo>
                    <a:pt x="7620" y="88900"/>
                  </a:lnTo>
                  <a:close/>
                </a:path>
                <a:path w="7619" h="902970">
                  <a:moveTo>
                    <a:pt x="7620" y="95250"/>
                  </a:moveTo>
                  <a:lnTo>
                    <a:pt x="0" y="95250"/>
                  </a:lnTo>
                  <a:lnTo>
                    <a:pt x="0" y="101599"/>
                  </a:lnTo>
                  <a:lnTo>
                    <a:pt x="7620" y="101599"/>
                  </a:lnTo>
                  <a:lnTo>
                    <a:pt x="7620" y="95250"/>
                  </a:lnTo>
                  <a:close/>
                </a:path>
                <a:path w="7619" h="902970">
                  <a:moveTo>
                    <a:pt x="7620" y="101600"/>
                  </a:moveTo>
                  <a:lnTo>
                    <a:pt x="0" y="101600"/>
                  </a:lnTo>
                  <a:lnTo>
                    <a:pt x="0" y="107949"/>
                  </a:lnTo>
                  <a:lnTo>
                    <a:pt x="7620" y="107949"/>
                  </a:lnTo>
                  <a:lnTo>
                    <a:pt x="7620" y="101600"/>
                  </a:lnTo>
                  <a:close/>
                </a:path>
                <a:path w="7619" h="902970">
                  <a:moveTo>
                    <a:pt x="7620" y="107950"/>
                  </a:moveTo>
                  <a:lnTo>
                    <a:pt x="0" y="107950"/>
                  </a:lnTo>
                  <a:lnTo>
                    <a:pt x="0" y="111759"/>
                  </a:lnTo>
                  <a:lnTo>
                    <a:pt x="7620" y="111759"/>
                  </a:lnTo>
                  <a:lnTo>
                    <a:pt x="7620" y="107950"/>
                  </a:lnTo>
                  <a:close/>
                </a:path>
                <a:path w="7619" h="902970">
                  <a:moveTo>
                    <a:pt x="7620" y="111759"/>
                  </a:moveTo>
                  <a:lnTo>
                    <a:pt x="0" y="111759"/>
                  </a:lnTo>
                  <a:lnTo>
                    <a:pt x="0" y="130809"/>
                  </a:lnTo>
                  <a:lnTo>
                    <a:pt x="7620" y="130809"/>
                  </a:lnTo>
                  <a:lnTo>
                    <a:pt x="7620" y="111759"/>
                  </a:lnTo>
                  <a:close/>
                </a:path>
                <a:path w="7619" h="902970">
                  <a:moveTo>
                    <a:pt x="7620" y="130809"/>
                  </a:moveTo>
                  <a:lnTo>
                    <a:pt x="0" y="130809"/>
                  </a:lnTo>
                  <a:lnTo>
                    <a:pt x="0" y="133349"/>
                  </a:lnTo>
                  <a:lnTo>
                    <a:pt x="7620" y="133349"/>
                  </a:lnTo>
                  <a:lnTo>
                    <a:pt x="7620" y="130809"/>
                  </a:lnTo>
                  <a:close/>
                </a:path>
                <a:path w="7619" h="902970">
                  <a:moveTo>
                    <a:pt x="7620" y="133350"/>
                  </a:moveTo>
                  <a:lnTo>
                    <a:pt x="0" y="133350"/>
                  </a:lnTo>
                  <a:lnTo>
                    <a:pt x="0" y="137159"/>
                  </a:lnTo>
                  <a:lnTo>
                    <a:pt x="7620" y="137159"/>
                  </a:lnTo>
                  <a:lnTo>
                    <a:pt x="7620" y="133350"/>
                  </a:lnTo>
                  <a:close/>
                </a:path>
                <a:path w="7619" h="902970">
                  <a:moveTo>
                    <a:pt x="7620" y="137159"/>
                  </a:moveTo>
                  <a:lnTo>
                    <a:pt x="0" y="137159"/>
                  </a:lnTo>
                  <a:lnTo>
                    <a:pt x="0" y="143509"/>
                  </a:lnTo>
                  <a:lnTo>
                    <a:pt x="7620" y="143509"/>
                  </a:lnTo>
                  <a:lnTo>
                    <a:pt x="7620" y="137159"/>
                  </a:lnTo>
                  <a:close/>
                </a:path>
                <a:path w="7619" h="902970">
                  <a:moveTo>
                    <a:pt x="7620" y="143509"/>
                  </a:moveTo>
                  <a:lnTo>
                    <a:pt x="0" y="143509"/>
                  </a:lnTo>
                  <a:lnTo>
                    <a:pt x="0" y="149859"/>
                  </a:lnTo>
                  <a:lnTo>
                    <a:pt x="7620" y="149859"/>
                  </a:lnTo>
                  <a:lnTo>
                    <a:pt x="7620" y="143509"/>
                  </a:lnTo>
                  <a:close/>
                </a:path>
                <a:path w="7619" h="902970">
                  <a:moveTo>
                    <a:pt x="7620" y="149859"/>
                  </a:moveTo>
                  <a:lnTo>
                    <a:pt x="0" y="149859"/>
                  </a:lnTo>
                  <a:lnTo>
                    <a:pt x="0" y="156209"/>
                  </a:lnTo>
                  <a:lnTo>
                    <a:pt x="7620" y="156209"/>
                  </a:lnTo>
                  <a:lnTo>
                    <a:pt x="7620" y="149859"/>
                  </a:lnTo>
                  <a:close/>
                </a:path>
                <a:path w="7619" h="902970">
                  <a:moveTo>
                    <a:pt x="7620" y="156209"/>
                  </a:moveTo>
                  <a:lnTo>
                    <a:pt x="0" y="156209"/>
                  </a:lnTo>
                  <a:lnTo>
                    <a:pt x="0" y="158749"/>
                  </a:lnTo>
                  <a:lnTo>
                    <a:pt x="7620" y="158749"/>
                  </a:lnTo>
                  <a:lnTo>
                    <a:pt x="7620" y="156209"/>
                  </a:lnTo>
                  <a:close/>
                </a:path>
                <a:path w="7619" h="902970">
                  <a:moveTo>
                    <a:pt x="7620" y="158750"/>
                  </a:moveTo>
                  <a:lnTo>
                    <a:pt x="0" y="158750"/>
                  </a:lnTo>
                  <a:lnTo>
                    <a:pt x="0" y="162559"/>
                  </a:lnTo>
                  <a:lnTo>
                    <a:pt x="7620" y="162559"/>
                  </a:lnTo>
                  <a:lnTo>
                    <a:pt x="7620" y="158750"/>
                  </a:lnTo>
                  <a:close/>
                </a:path>
                <a:path w="7619" h="902970">
                  <a:moveTo>
                    <a:pt x="7620" y="162559"/>
                  </a:moveTo>
                  <a:lnTo>
                    <a:pt x="0" y="162559"/>
                  </a:lnTo>
                  <a:lnTo>
                    <a:pt x="0" y="168909"/>
                  </a:lnTo>
                  <a:lnTo>
                    <a:pt x="7620" y="168909"/>
                  </a:lnTo>
                  <a:lnTo>
                    <a:pt x="7620" y="162559"/>
                  </a:lnTo>
                  <a:close/>
                </a:path>
                <a:path w="7619" h="902970">
                  <a:moveTo>
                    <a:pt x="7620" y="168909"/>
                  </a:moveTo>
                  <a:lnTo>
                    <a:pt x="0" y="168909"/>
                  </a:lnTo>
                  <a:lnTo>
                    <a:pt x="0" y="171449"/>
                  </a:lnTo>
                  <a:lnTo>
                    <a:pt x="7620" y="171449"/>
                  </a:lnTo>
                  <a:lnTo>
                    <a:pt x="7620" y="168909"/>
                  </a:lnTo>
                  <a:close/>
                </a:path>
                <a:path w="7619" h="902970">
                  <a:moveTo>
                    <a:pt x="7620" y="171450"/>
                  </a:moveTo>
                  <a:lnTo>
                    <a:pt x="0" y="171450"/>
                  </a:lnTo>
                  <a:lnTo>
                    <a:pt x="0" y="175259"/>
                  </a:lnTo>
                  <a:lnTo>
                    <a:pt x="7620" y="175259"/>
                  </a:lnTo>
                  <a:lnTo>
                    <a:pt x="7620" y="171450"/>
                  </a:lnTo>
                  <a:close/>
                </a:path>
                <a:path w="7619" h="902970">
                  <a:moveTo>
                    <a:pt x="7620" y="175259"/>
                  </a:moveTo>
                  <a:lnTo>
                    <a:pt x="0" y="175259"/>
                  </a:lnTo>
                  <a:lnTo>
                    <a:pt x="0" y="184149"/>
                  </a:lnTo>
                  <a:lnTo>
                    <a:pt x="7620" y="184149"/>
                  </a:lnTo>
                  <a:lnTo>
                    <a:pt x="7620" y="175259"/>
                  </a:lnTo>
                  <a:close/>
                </a:path>
                <a:path w="7619" h="902970">
                  <a:moveTo>
                    <a:pt x="7620" y="184150"/>
                  </a:moveTo>
                  <a:lnTo>
                    <a:pt x="0" y="184150"/>
                  </a:lnTo>
                  <a:lnTo>
                    <a:pt x="0" y="190499"/>
                  </a:lnTo>
                  <a:lnTo>
                    <a:pt x="7620" y="190499"/>
                  </a:lnTo>
                  <a:lnTo>
                    <a:pt x="7620" y="184150"/>
                  </a:lnTo>
                  <a:close/>
                </a:path>
                <a:path w="7619" h="902970">
                  <a:moveTo>
                    <a:pt x="7620" y="190500"/>
                  </a:moveTo>
                  <a:lnTo>
                    <a:pt x="0" y="190500"/>
                  </a:lnTo>
                  <a:lnTo>
                    <a:pt x="0" y="194309"/>
                  </a:lnTo>
                  <a:lnTo>
                    <a:pt x="7620" y="194309"/>
                  </a:lnTo>
                  <a:lnTo>
                    <a:pt x="7620" y="190500"/>
                  </a:lnTo>
                  <a:close/>
                </a:path>
                <a:path w="7619" h="902970">
                  <a:moveTo>
                    <a:pt x="7620" y="194309"/>
                  </a:moveTo>
                  <a:lnTo>
                    <a:pt x="0" y="194309"/>
                  </a:lnTo>
                  <a:lnTo>
                    <a:pt x="0" y="203199"/>
                  </a:lnTo>
                  <a:lnTo>
                    <a:pt x="7620" y="203199"/>
                  </a:lnTo>
                  <a:lnTo>
                    <a:pt x="7620" y="194309"/>
                  </a:lnTo>
                  <a:close/>
                </a:path>
                <a:path w="7619" h="902970">
                  <a:moveTo>
                    <a:pt x="7620" y="203200"/>
                  </a:moveTo>
                  <a:lnTo>
                    <a:pt x="0" y="203200"/>
                  </a:lnTo>
                  <a:lnTo>
                    <a:pt x="0" y="207009"/>
                  </a:lnTo>
                  <a:lnTo>
                    <a:pt x="7620" y="207009"/>
                  </a:lnTo>
                  <a:lnTo>
                    <a:pt x="7620" y="203200"/>
                  </a:lnTo>
                  <a:close/>
                </a:path>
                <a:path w="7619" h="902970">
                  <a:moveTo>
                    <a:pt x="7620" y="207009"/>
                  </a:moveTo>
                  <a:lnTo>
                    <a:pt x="0" y="207009"/>
                  </a:lnTo>
                  <a:lnTo>
                    <a:pt x="0" y="232409"/>
                  </a:lnTo>
                  <a:lnTo>
                    <a:pt x="7620" y="232409"/>
                  </a:lnTo>
                  <a:lnTo>
                    <a:pt x="7620" y="207009"/>
                  </a:lnTo>
                  <a:close/>
                </a:path>
                <a:path w="7619" h="902970">
                  <a:moveTo>
                    <a:pt x="7620" y="232409"/>
                  </a:moveTo>
                  <a:lnTo>
                    <a:pt x="0" y="232409"/>
                  </a:lnTo>
                  <a:lnTo>
                    <a:pt x="0" y="234949"/>
                  </a:lnTo>
                  <a:lnTo>
                    <a:pt x="7620" y="234949"/>
                  </a:lnTo>
                  <a:lnTo>
                    <a:pt x="7620" y="232409"/>
                  </a:lnTo>
                  <a:close/>
                </a:path>
                <a:path w="7619" h="902970">
                  <a:moveTo>
                    <a:pt x="7620" y="234950"/>
                  </a:moveTo>
                  <a:lnTo>
                    <a:pt x="0" y="234950"/>
                  </a:lnTo>
                  <a:lnTo>
                    <a:pt x="0" y="241299"/>
                  </a:lnTo>
                  <a:lnTo>
                    <a:pt x="7620" y="241299"/>
                  </a:lnTo>
                  <a:lnTo>
                    <a:pt x="7620" y="234950"/>
                  </a:lnTo>
                  <a:close/>
                </a:path>
                <a:path w="7619" h="902970">
                  <a:moveTo>
                    <a:pt x="7620" y="241300"/>
                  </a:moveTo>
                  <a:lnTo>
                    <a:pt x="0" y="241300"/>
                  </a:lnTo>
                  <a:lnTo>
                    <a:pt x="0" y="245109"/>
                  </a:lnTo>
                  <a:lnTo>
                    <a:pt x="7620" y="245109"/>
                  </a:lnTo>
                  <a:lnTo>
                    <a:pt x="7620" y="241300"/>
                  </a:lnTo>
                  <a:close/>
                </a:path>
                <a:path w="7619" h="902970">
                  <a:moveTo>
                    <a:pt x="7620" y="245109"/>
                  </a:moveTo>
                  <a:lnTo>
                    <a:pt x="0" y="245109"/>
                  </a:lnTo>
                  <a:lnTo>
                    <a:pt x="0" y="248919"/>
                  </a:lnTo>
                  <a:lnTo>
                    <a:pt x="7620" y="248919"/>
                  </a:lnTo>
                  <a:lnTo>
                    <a:pt x="7620" y="245109"/>
                  </a:lnTo>
                  <a:close/>
                </a:path>
                <a:path w="7619" h="902970">
                  <a:moveTo>
                    <a:pt x="1270" y="356869"/>
                  </a:moveTo>
                  <a:lnTo>
                    <a:pt x="0" y="356869"/>
                  </a:lnTo>
                  <a:lnTo>
                    <a:pt x="0" y="361949"/>
                  </a:lnTo>
                  <a:lnTo>
                    <a:pt x="7620" y="361949"/>
                  </a:lnTo>
                  <a:lnTo>
                    <a:pt x="7620" y="359409"/>
                  </a:lnTo>
                  <a:lnTo>
                    <a:pt x="5080" y="359409"/>
                  </a:lnTo>
                  <a:lnTo>
                    <a:pt x="5080" y="358139"/>
                  </a:lnTo>
                  <a:lnTo>
                    <a:pt x="1270" y="358139"/>
                  </a:lnTo>
                  <a:lnTo>
                    <a:pt x="1270" y="356869"/>
                  </a:lnTo>
                  <a:close/>
                </a:path>
                <a:path w="7619" h="902970">
                  <a:moveTo>
                    <a:pt x="7620" y="361950"/>
                  </a:moveTo>
                  <a:lnTo>
                    <a:pt x="0" y="361950"/>
                  </a:lnTo>
                  <a:lnTo>
                    <a:pt x="0" y="365759"/>
                  </a:lnTo>
                  <a:lnTo>
                    <a:pt x="7620" y="365759"/>
                  </a:lnTo>
                  <a:lnTo>
                    <a:pt x="7620" y="361950"/>
                  </a:lnTo>
                  <a:close/>
                </a:path>
                <a:path w="7619" h="902970">
                  <a:moveTo>
                    <a:pt x="7620" y="365760"/>
                  </a:moveTo>
                  <a:lnTo>
                    <a:pt x="0" y="365760"/>
                  </a:lnTo>
                  <a:lnTo>
                    <a:pt x="0" y="368299"/>
                  </a:lnTo>
                  <a:lnTo>
                    <a:pt x="7620" y="368299"/>
                  </a:lnTo>
                  <a:lnTo>
                    <a:pt x="7620" y="365760"/>
                  </a:lnTo>
                  <a:close/>
                </a:path>
                <a:path w="7619" h="902970">
                  <a:moveTo>
                    <a:pt x="7620" y="368300"/>
                  </a:moveTo>
                  <a:lnTo>
                    <a:pt x="0" y="368300"/>
                  </a:lnTo>
                  <a:lnTo>
                    <a:pt x="0" y="372109"/>
                  </a:lnTo>
                  <a:lnTo>
                    <a:pt x="7620" y="372109"/>
                  </a:lnTo>
                  <a:lnTo>
                    <a:pt x="7620" y="368300"/>
                  </a:lnTo>
                  <a:close/>
                </a:path>
                <a:path w="7619" h="902970">
                  <a:moveTo>
                    <a:pt x="7620" y="372109"/>
                  </a:moveTo>
                  <a:lnTo>
                    <a:pt x="0" y="372109"/>
                  </a:lnTo>
                  <a:lnTo>
                    <a:pt x="0" y="374649"/>
                  </a:lnTo>
                  <a:lnTo>
                    <a:pt x="7620" y="374649"/>
                  </a:lnTo>
                  <a:lnTo>
                    <a:pt x="7620" y="372109"/>
                  </a:lnTo>
                  <a:close/>
                </a:path>
                <a:path w="7619" h="902970">
                  <a:moveTo>
                    <a:pt x="7620" y="374650"/>
                  </a:moveTo>
                  <a:lnTo>
                    <a:pt x="0" y="374650"/>
                  </a:lnTo>
                  <a:lnTo>
                    <a:pt x="0" y="378459"/>
                  </a:lnTo>
                  <a:lnTo>
                    <a:pt x="7620" y="378459"/>
                  </a:lnTo>
                  <a:lnTo>
                    <a:pt x="7620" y="374650"/>
                  </a:lnTo>
                  <a:close/>
                </a:path>
                <a:path w="7619" h="902970">
                  <a:moveTo>
                    <a:pt x="7620" y="378460"/>
                  </a:moveTo>
                  <a:lnTo>
                    <a:pt x="0" y="378460"/>
                  </a:lnTo>
                  <a:lnTo>
                    <a:pt x="0" y="384809"/>
                  </a:lnTo>
                  <a:lnTo>
                    <a:pt x="7620" y="384809"/>
                  </a:lnTo>
                  <a:lnTo>
                    <a:pt x="7620" y="378460"/>
                  </a:lnTo>
                  <a:close/>
                </a:path>
                <a:path w="7619" h="902970">
                  <a:moveTo>
                    <a:pt x="7620" y="384809"/>
                  </a:moveTo>
                  <a:lnTo>
                    <a:pt x="0" y="384809"/>
                  </a:lnTo>
                  <a:lnTo>
                    <a:pt x="0" y="397509"/>
                  </a:lnTo>
                  <a:lnTo>
                    <a:pt x="7620" y="397509"/>
                  </a:lnTo>
                  <a:lnTo>
                    <a:pt x="7620" y="384809"/>
                  </a:lnTo>
                  <a:close/>
                </a:path>
                <a:path w="7619" h="902970">
                  <a:moveTo>
                    <a:pt x="7620" y="397509"/>
                  </a:moveTo>
                  <a:lnTo>
                    <a:pt x="0" y="397509"/>
                  </a:lnTo>
                  <a:lnTo>
                    <a:pt x="0" y="400049"/>
                  </a:lnTo>
                  <a:lnTo>
                    <a:pt x="7620" y="400049"/>
                  </a:lnTo>
                  <a:lnTo>
                    <a:pt x="7620" y="397509"/>
                  </a:lnTo>
                  <a:close/>
                </a:path>
                <a:path w="7619" h="902970">
                  <a:moveTo>
                    <a:pt x="7620" y="400050"/>
                  </a:moveTo>
                  <a:lnTo>
                    <a:pt x="0" y="400050"/>
                  </a:lnTo>
                  <a:lnTo>
                    <a:pt x="0" y="412749"/>
                  </a:lnTo>
                  <a:lnTo>
                    <a:pt x="7620" y="412749"/>
                  </a:lnTo>
                  <a:lnTo>
                    <a:pt x="7620" y="400050"/>
                  </a:lnTo>
                  <a:close/>
                </a:path>
                <a:path w="7619" h="902970">
                  <a:moveTo>
                    <a:pt x="7620" y="412750"/>
                  </a:moveTo>
                  <a:lnTo>
                    <a:pt x="0" y="412750"/>
                  </a:lnTo>
                  <a:lnTo>
                    <a:pt x="0" y="416559"/>
                  </a:lnTo>
                  <a:lnTo>
                    <a:pt x="7620" y="416559"/>
                  </a:lnTo>
                  <a:lnTo>
                    <a:pt x="7620" y="412750"/>
                  </a:lnTo>
                  <a:close/>
                </a:path>
                <a:path w="7619" h="902970">
                  <a:moveTo>
                    <a:pt x="7620" y="416559"/>
                  </a:moveTo>
                  <a:lnTo>
                    <a:pt x="0" y="416559"/>
                  </a:lnTo>
                  <a:lnTo>
                    <a:pt x="0" y="419099"/>
                  </a:lnTo>
                  <a:lnTo>
                    <a:pt x="7620" y="419099"/>
                  </a:lnTo>
                  <a:lnTo>
                    <a:pt x="7620" y="416559"/>
                  </a:lnTo>
                  <a:close/>
                </a:path>
                <a:path w="7619" h="902970">
                  <a:moveTo>
                    <a:pt x="7620" y="419100"/>
                  </a:moveTo>
                  <a:lnTo>
                    <a:pt x="0" y="419100"/>
                  </a:lnTo>
                  <a:lnTo>
                    <a:pt x="0" y="422909"/>
                  </a:lnTo>
                  <a:lnTo>
                    <a:pt x="7620" y="422909"/>
                  </a:lnTo>
                  <a:lnTo>
                    <a:pt x="7620" y="419100"/>
                  </a:lnTo>
                  <a:close/>
                </a:path>
                <a:path w="7619" h="902970">
                  <a:moveTo>
                    <a:pt x="7620" y="422909"/>
                  </a:moveTo>
                  <a:lnTo>
                    <a:pt x="0" y="422909"/>
                  </a:lnTo>
                  <a:lnTo>
                    <a:pt x="0" y="425449"/>
                  </a:lnTo>
                  <a:lnTo>
                    <a:pt x="7620" y="425449"/>
                  </a:lnTo>
                  <a:lnTo>
                    <a:pt x="7620" y="422909"/>
                  </a:lnTo>
                  <a:close/>
                </a:path>
                <a:path w="7619" h="902970">
                  <a:moveTo>
                    <a:pt x="7620" y="425450"/>
                  </a:moveTo>
                  <a:lnTo>
                    <a:pt x="0" y="425450"/>
                  </a:lnTo>
                  <a:lnTo>
                    <a:pt x="0" y="431799"/>
                  </a:lnTo>
                  <a:lnTo>
                    <a:pt x="7620" y="431799"/>
                  </a:lnTo>
                  <a:lnTo>
                    <a:pt x="7620" y="425450"/>
                  </a:lnTo>
                  <a:close/>
                </a:path>
                <a:path w="7619" h="902970">
                  <a:moveTo>
                    <a:pt x="7620" y="431800"/>
                  </a:moveTo>
                  <a:lnTo>
                    <a:pt x="0" y="431800"/>
                  </a:lnTo>
                  <a:lnTo>
                    <a:pt x="0" y="435609"/>
                  </a:lnTo>
                  <a:lnTo>
                    <a:pt x="7620" y="435609"/>
                  </a:lnTo>
                  <a:lnTo>
                    <a:pt x="7620" y="431800"/>
                  </a:lnTo>
                  <a:close/>
                </a:path>
                <a:path w="7619" h="902970">
                  <a:moveTo>
                    <a:pt x="7620" y="435609"/>
                  </a:moveTo>
                  <a:lnTo>
                    <a:pt x="0" y="435609"/>
                  </a:lnTo>
                  <a:lnTo>
                    <a:pt x="0" y="438149"/>
                  </a:lnTo>
                  <a:lnTo>
                    <a:pt x="7620" y="438149"/>
                  </a:lnTo>
                  <a:lnTo>
                    <a:pt x="7620" y="435609"/>
                  </a:lnTo>
                  <a:close/>
                </a:path>
                <a:path w="7619" h="902970">
                  <a:moveTo>
                    <a:pt x="7620" y="438150"/>
                  </a:moveTo>
                  <a:lnTo>
                    <a:pt x="0" y="438150"/>
                  </a:lnTo>
                  <a:lnTo>
                    <a:pt x="0" y="441959"/>
                  </a:lnTo>
                  <a:lnTo>
                    <a:pt x="7620" y="441959"/>
                  </a:lnTo>
                  <a:lnTo>
                    <a:pt x="7620" y="438150"/>
                  </a:lnTo>
                  <a:close/>
                </a:path>
                <a:path w="7619" h="902970">
                  <a:moveTo>
                    <a:pt x="7620" y="441959"/>
                  </a:moveTo>
                  <a:lnTo>
                    <a:pt x="0" y="441959"/>
                  </a:lnTo>
                  <a:lnTo>
                    <a:pt x="0" y="444499"/>
                  </a:lnTo>
                  <a:lnTo>
                    <a:pt x="7620" y="444499"/>
                  </a:lnTo>
                  <a:lnTo>
                    <a:pt x="7620" y="441959"/>
                  </a:lnTo>
                  <a:close/>
                </a:path>
                <a:path w="7619" h="902970">
                  <a:moveTo>
                    <a:pt x="7620" y="444500"/>
                  </a:moveTo>
                  <a:lnTo>
                    <a:pt x="0" y="444500"/>
                  </a:lnTo>
                  <a:lnTo>
                    <a:pt x="0" y="450849"/>
                  </a:lnTo>
                  <a:lnTo>
                    <a:pt x="7620" y="450849"/>
                  </a:lnTo>
                  <a:lnTo>
                    <a:pt x="7620" y="444500"/>
                  </a:lnTo>
                  <a:close/>
                </a:path>
                <a:path w="7619" h="902970">
                  <a:moveTo>
                    <a:pt x="7620" y="450850"/>
                  </a:moveTo>
                  <a:lnTo>
                    <a:pt x="0" y="450850"/>
                  </a:lnTo>
                  <a:lnTo>
                    <a:pt x="0" y="457199"/>
                  </a:lnTo>
                  <a:lnTo>
                    <a:pt x="7620" y="457199"/>
                  </a:lnTo>
                  <a:lnTo>
                    <a:pt x="7620" y="450850"/>
                  </a:lnTo>
                  <a:close/>
                </a:path>
                <a:path w="7619" h="902970">
                  <a:moveTo>
                    <a:pt x="7620" y="457200"/>
                  </a:moveTo>
                  <a:lnTo>
                    <a:pt x="0" y="457200"/>
                  </a:lnTo>
                  <a:lnTo>
                    <a:pt x="0" y="461009"/>
                  </a:lnTo>
                  <a:lnTo>
                    <a:pt x="7620" y="461009"/>
                  </a:lnTo>
                  <a:lnTo>
                    <a:pt x="7620" y="457200"/>
                  </a:lnTo>
                  <a:close/>
                </a:path>
                <a:path w="7619" h="902970">
                  <a:moveTo>
                    <a:pt x="7620" y="461009"/>
                  </a:moveTo>
                  <a:lnTo>
                    <a:pt x="0" y="461009"/>
                  </a:lnTo>
                  <a:lnTo>
                    <a:pt x="0" y="467359"/>
                  </a:lnTo>
                  <a:lnTo>
                    <a:pt x="7620" y="467359"/>
                  </a:lnTo>
                  <a:lnTo>
                    <a:pt x="7620" y="461009"/>
                  </a:lnTo>
                  <a:close/>
                </a:path>
                <a:path w="7619" h="902970">
                  <a:moveTo>
                    <a:pt x="7620" y="467359"/>
                  </a:moveTo>
                  <a:lnTo>
                    <a:pt x="0" y="467359"/>
                  </a:lnTo>
                  <a:lnTo>
                    <a:pt x="0" y="469899"/>
                  </a:lnTo>
                  <a:lnTo>
                    <a:pt x="7620" y="469899"/>
                  </a:lnTo>
                  <a:lnTo>
                    <a:pt x="7620" y="467359"/>
                  </a:lnTo>
                  <a:close/>
                </a:path>
                <a:path w="7619" h="902970">
                  <a:moveTo>
                    <a:pt x="7620" y="615949"/>
                  </a:moveTo>
                  <a:lnTo>
                    <a:pt x="0" y="615949"/>
                  </a:lnTo>
                  <a:lnTo>
                    <a:pt x="0" y="629919"/>
                  </a:lnTo>
                  <a:lnTo>
                    <a:pt x="7620" y="629919"/>
                  </a:lnTo>
                  <a:lnTo>
                    <a:pt x="7620" y="615949"/>
                  </a:lnTo>
                  <a:close/>
                </a:path>
                <a:path w="7619" h="902970">
                  <a:moveTo>
                    <a:pt x="7620" y="609599"/>
                  </a:moveTo>
                  <a:lnTo>
                    <a:pt x="0" y="609599"/>
                  </a:lnTo>
                  <a:lnTo>
                    <a:pt x="0" y="614679"/>
                  </a:lnTo>
                  <a:lnTo>
                    <a:pt x="7620" y="614679"/>
                  </a:lnTo>
                  <a:lnTo>
                    <a:pt x="7620" y="609599"/>
                  </a:lnTo>
                  <a:close/>
                </a:path>
                <a:path w="7619" h="902970">
                  <a:moveTo>
                    <a:pt x="7620" y="603249"/>
                  </a:moveTo>
                  <a:lnTo>
                    <a:pt x="0" y="603249"/>
                  </a:lnTo>
                  <a:lnTo>
                    <a:pt x="0" y="608329"/>
                  </a:lnTo>
                  <a:lnTo>
                    <a:pt x="7620" y="608329"/>
                  </a:lnTo>
                  <a:lnTo>
                    <a:pt x="7620" y="603249"/>
                  </a:lnTo>
                  <a:close/>
                </a:path>
                <a:path w="7619" h="902970">
                  <a:moveTo>
                    <a:pt x="7620" y="596899"/>
                  </a:moveTo>
                  <a:lnTo>
                    <a:pt x="0" y="596899"/>
                  </a:lnTo>
                  <a:lnTo>
                    <a:pt x="0" y="601979"/>
                  </a:lnTo>
                  <a:lnTo>
                    <a:pt x="7620" y="601979"/>
                  </a:lnTo>
                  <a:lnTo>
                    <a:pt x="7620" y="596899"/>
                  </a:lnTo>
                  <a:close/>
                </a:path>
                <a:path w="7619" h="902970">
                  <a:moveTo>
                    <a:pt x="7620" y="590549"/>
                  </a:moveTo>
                  <a:lnTo>
                    <a:pt x="0" y="590549"/>
                  </a:lnTo>
                  <a:lnTo>
                    <a:pt x="0" y="595629"/>
                  </a:lnTo>
                  <a:lnTo>
                    <a:pt x="7620" y="595629"/>
                  </a:lnTo>
                  <a:lnTo>
                    <a:pt x="7620" y="590549"/>
                  </a:lnTo>
                  <a:close/>
                </a:path>
                <a:path w="7619" h="902970">
                  <a:moveTo>
                    <a:pt x="7620" y="584199"/>
                  </a:moveTo>
                  <a:lnTo>
                    <a:pt x="0" y="584199"/>
                  </a:lnTo>
                  <a:lnTo>
                    <a:pt x="0" y="589279"/>
                  </a:lnTo>
                  <a:lnTo>
                    <a:pt x="7620" y="589279"/>
                  </a:lnTo>
                  <a:lnTo>
                    <a:pt x="7620" y="584199"/>
                  </a:lnTo>
                  <a:close/>
                </a:path>
                <a:path w="7619" h="902970">
                  <a:moveTo>
                    <a:pt x="7620" y="577849"/>
                  </a:moveTo>
                  <a:lnTo>
                    <a:pt x="0" y="577849"/>
                  </a:lnTo>
                  <a:lnTo>
                    <a:pt x="0" y="582929"/>
                  </a:lnTo>
                  <a:lnTo>
                    <a:pt x="7620" y="582929"/>
                  </a:lnTo>
                  <a:lnTo>
                    <a:pt x="7620" y="577849"/>
                  </a:lnTo>
                  <a:close/>
                </a:path>
                <a:path w="7619" h="902970">
                  <a:moveTo>
                    <a:pt x="7620" y="571499"/>
                  </a:moveTo>
                  <a:lnTo>
                    <a:pt x="0" y="571499"/>
                  </a:lnTo>
                  <a:lnTo>
                    <a:pt x="0" y="576579"/>
                  </a:lnTo>
                  <a:lnTo>
                    <a:pt x="7620" y="576579"/>
                  </a:lnTo>
                  <a:lnTo>
                    <a:pt x="7620" y="571499"/>
                  </a:lnTo>
                  <a:close/>
                </a:path>
                <a:path w="7619" h="902970">
                  <a:moveTo>
                    <a:pt x="7620" y="565149"/>
                  </a:moveTo>
                  <a:lnTo>
                    <a:pt x="0" y="565149"/>
                  </a:lnTo>
                  <a:lnTo>
                    <a:pt x="0" y="570229"/>
                  </a:lnTo>
                  <a:lnTo>
                    <a:pt x="7620" y="570229"/>
                  </a:lnTo>
                  <a:lnTo>
                    <a:pt x="7620" y="565149"/>
                  </a:lnTo>
                  <a:close/>
                </a:path>
                <a:path w="7619" h="902970">
                  <a:moveTo>
                    <a:pt x="7620" y="558799"/>
                  </a:moveTo>
                  <a:lnTo>
                    <a:pt x="0" y="558799"/>
                  </a:lnTo>
                  <a:lnTo>
                    <a:pt x="0" y="563879"/>
                  </a:lnTo>
                  <a:lnTo>
                    <a:pt x="7620" y="563879"/>
                  </a:lnTo>
                  <a:lnTo>
                    <a:pt x="7620" y="558799"/>
                  </a:lnTo>
                  <a:close/>
                </a:path>
                <a:path w="7619" h="902970">
                  <a:moveTo>
                    <a:pt x="7620" y="552449"/>
                  </a:moveTo>
                  <a:lnTo>
                    <a:pt x="0" y="552449"/>
                  </a:lnTo>
                  <a:lnTo>
                    <a:pt x="0" y="557529"/>
                  </a:lnTo>
                  <a:lnTo>
                    <a:pt x="7620" y="557529"/>
                  </a:lnTo>
                  <a:lnTo>
                    <a:pt x="7620" y="552449"/>
                  </a:lnTo>
                  <a:close/>
                </a:path>
                <a:path w="7619" h="902970">
                  <a:moveTo>
                    <a:pt x="7620" y="546099"/>
                  </a:moveTo>
                  <a:lnTo>
                    <a:pt x="0" y="546099"/>
                  </a:lnTo>
                  <a:lnTo>
                    <a:pt x="0" y="551179"/>
                  </a:lnTo>
                  <a:lnTo>
                    <a:pt x="7620" y="551179"/>
                  </a:lnTo>
                  <a:lnTo>
                    <a:pt x="7620" y="546099"/>
                  </a:lnTo>
                  <a:close/>
                </a:path>
                <a:path w="7619" h="902970">
                  <a:moveTo>
                    <a:pt x="7620" y="539749"/>
                  </a:moveTo>
                  <a:lnTo>
                    <a:pt x="0" y="539749"/>
                  </a:lnTo>
                  <a:lnTo>
                    <a:pt x="0" y="544829"/>
                  </a:lnTo>
                  <a:lnTo>
                    <a:pt x="7620" y="544829"/>
                  </a:lnTo>
                  <a:lnTo>
                    <a:pt x="7620" y="539749"/>
                  </a:lnTo>
                  <a:close/>
                </a:path>
                <a:path w="7619" h="902970">
                  <a:moveTo>
                    <a:pt x="7620" y="533399"/>
                  </a:moveTo>
                  <a:lnTo>
                    <a:pt x="0" y="533399"/>
                  </a:lnTo>
                  <a:lnTo>
                    <a:pt x="0" y="538479"/>
                  </a:lnTo>
                  <a:lnTo>
                    <a:pt x="7620" y="538479"/>
                  </a:lnTo>
                  <a:lnTo>
                    <a:pt x="7620" y="533399"/>
                  </a:lnTo>
                  <a:close/>
                </a:path>
                <a:path w="7619" h="902970">
                  <a:moveTo>
                    <a:pt x="7620" y="527049"/>
                  </a:moveTo>
                  <a:lnTo>
                    <a:pt x="0" y="527049"/>
                  </a:lnTo>
                  <a:lnTo>
                    <a:pt x="0" y="532129"/>
                  </a:lnTo>
                  <a:lnTo>
                    <a:pt x="7620" y="532129"/>
                  </a:lnTo>
                  <a:lnTo>
                    <a:pt x="7620" y="527049"/>
                  </a:lnTo>
                  <a:close/>
                </a:path>
                <a:path w="7619" h="902970">
                  <a:moveTo>
                    <a:pt x="7620" y="520699"/>
                  </a:moveTo>
                  <a:lnTo>
                    <a:pt x="0" y="520699"/>
                  </a:lnTo>
                  <a:lnTo>
                    <a:pt x="0" y="525779"/>
                  </a:lnTo>
                  <a:lnTo>
                    <a:pt x="7620" y="525779"/>
                  </a:lnTo>
                  <a:lnTo>
                    <a:pt x="7620" y="520699"/>
                  </a:lnTo>
                  <a:close/>
                </a:path>
                <a:path w="7619" h="902970">
                  <a:moveTo>
                    <a:pt x="7620" y="514349"/>
                  </a:moveTo>
                  <a:lnTo>
                    <a:pt x="0" y="514349"/>
                  </a:lnTo>
                  <a:lnTo>
                    <a:pt x="0" y="519429"/>
                  </a:lnTo>
                  <a:lnTo>
                    <a:pt x="7620" y="519429"/>
                  </a:lnTo>
                  <a:lnTo>
                    <a:pt x="7620" y="514349"/>
                  </a:lnTo>
                  <a:close/>
                </a:path>
                <a:path w="7619" h="902970">
                  <a:moveTo>
                    <a:pt x="7620" y="507999"/>
                  </a:moveTo>
                  <a:lnTo>
                    <a:pt x="0" y="507999"/>
                  </a:lnTo>
                  <a:lnTo>
                    <a:pt x="0" y="513079"/>
                  </a:lnTo>
                  <a:lnTo>
                    <a:pt x="7620" y="513079"/>
                  </a:lnTo>
                  <a:lnTo>
                    <a:pt x="7620" y="507999"/>
                  </a:lnTo>
                  <a:close/>
                </a:path>
                <a:path w="7619" h="902970">
                  <a:moveTo>
                    <a:pt x="7620" y="501649"/>
                  </a:moveTo>
                  <a:lnTo>
                    <a:pt x="0" y="501649"/>
                  </a:lnTo>
                  <a:lnTo>
                    <a:pt x="0" y="506729"/>
                  </a:lnTo>
                  <a:lnTo>
                    <a:pt x="7620" y="506729"/>
                  </a:lnTo>
                  <a:lnTo>
                    <a:pt x="7620" y="501649"/>
                  </a:lnTo>
                  <a:close/>
                </a:path>
                <a:path w="7619" h="902970">
                  <a:moveTo>
                    <a:pt x="7620" y="495299"/>
                  </a:moveTo>
                  <a:lnTo>
                    <a:pt x="0" y="495299"/>
                  </a:lnTo>
                  <a:lnTo>
                    <a:pt x="0" y="500379"/>
                  </a:lnTo>
                  <a:lnTo>
                    <a:pt x="7620" y="500379"/>
                  </a:lnTo>
                  <a:lnTo>
                    <a:pt x="7620" y="495299"/>
                  </a:lnTo>
                  <a:close/>
                </a:path>
                <a:path w="7619" h="902970">
                  <a:moveTo>
                    <a:pt x="7620" y="488949"/>
                  </a:moveTo>
                  <a:lnTo>
                    <a:pt x="0" y="488949"/>
                  </a:lnTo>
                  <a:lnTo>
                    <a:pt x="0" y="494029"/>
                  </a:lnTo>
                  <a:lnTo>
                    <a:pt x="7620" y="494029"/>
                  </a:lnTo>
                  <a:lnTo>
                    <a:pt x="7620" y="488949"/>
                  </a:lnTo>
                  <a:close/>
                </a:path>
                <a:path w="7619" h="902970">
                  <a:moveTo>
                    <a:pt x="7620" y="482599"/>
                  </a:moveTo>
                  <a:lnTo>
                    <a:pt x="0" y="482599"/>
                  </a:lnTo>
                  <a:lnTo>
                    <a:pt x="0" y="487680"/>
                  </a:lnTo>
                  <a:lnTo>
                    <a:pt x="7620" y="487680"/>
                  </a:lnTo>
                  <a:lnTo>
                    <a:pt x="7620" y="482599"/>
                  </a:lnTo>
                  <a:close/>
                </a:path>
                <a:path w="7619" h="902970">
                  <a:moveTo>
                    <a:pt x="7620" y="476249"/>
                  </a:moveTo>
                  <a:lnTo>
                    <a:pt x="0" y="476249"/>
                  </a:lnTo>
                  <a:lnTo>
                    <a:pt x="0" y="481330"/>
                  </a:lnTo>
                  <a:lnTo>
                    <a:pt x="7620" y="481330"/>
                  </a:lnTo>
                  <a:lnTo>
                    <a:pt x="7620" y="476249"/>
                  </a:lnTo>
                  <a:close/>
                </a:path>
                <a:path w="7619" h="902970">
                  <a:moveTo>
                    <a:pt x="7620" y="471169"/>
                  </a:moveTo>
                  <a:lnTo>
                    <a:pt x="0" y="471169"/>
                  </a:lnTo>
                  <a:lnTo>
                    <a:pt x="0" y="474979"/>
                  </a:lnTo>
                  <a:lnTo>
                    <a:pt x="7620" y="474979"/>
                  </a:lnTo>
                  <a:lnTo>
                    <a:pt x="7620" y="471169"/>
                  </a:lnTo>
                  <a:close/>
                </a:path>
                <a:path w="7619" h="902970">
                  <a:moveTo>
                    <a:pt x="1270" y="900429"/>
                  </a:moveTo>
                  <a:lnTo>
                    <a:pt x="0" y="900429"/>
                  </a:lnTo>
                  <a:lnTo>
                    <a:pt x="0" y="902969"/>
                  </a:lnTo>
                  <a:lnTo>
                    <a:pt x="1270" y="902969"/>
                  </a:lnTo>
                  <a:lnTo>
                    <a:pt x="1270" y="900429"/>
                  </a:lnTo>
                  <a:close/>
                </a:path>
                <a:path w="7619" h="902970">
                  <a:moveTo>
                    <a:pt x="6350" y="899159"/>
                  </a:moveTo>
                  <a:lnTo>
                    <a:pt x="3809" y="899159"/>
                  </a:lnTo>
                  <a:lnTo>
                    <a:pt x="3809" y="900429"/>
                  </a:lnTo>
                  <a:lnTo>
                    <a:pt x="6350" y="900429"/>
                  </a:lnTo>
                  <a:lnTo>
                    <a:pt x="6350" y="899159"/>
                  </a:lnTo>
                  <a:close/>
                </a:path>
                <a:path w="7619" h="902970">
                  <a:moveTo>
                    <a:pt x="7620" y="896620"/>
                  </a:moveTo>
                  <a:lnTo>
                    <a:pt x="0" y="896620"/>
                  </a:lnTo>
                  <a:lnTo>
                    <a:pt x="0" y="899159"/>
                  </a:lnTo>
                  <a:lnTo>
                    <a:pt x="7620" y="899159"/>
                  </a:lnTo>
                  <a:lnTo>
                    <a:pt x="7620" y="896620"/>
                  </a:lnTo>
                  <a:close/>
                </a:path>
                <a:path w="7619" h="902970">
                  <a:moveTo>
                    <a:pt x="7620" y="894079"/>
                  </a:moveTo>
                  <a:lnTo>
                    <a:pt x="0" y="894079"/>
                  </a:lnTo>
                  <a:lnTo>
                    <a:pt x="0" y="895349"/>
                  </a:lnTo>
                  <a:lnTo>
                    <a:pt x="7620" y="895349"/>
                  </a:lnTo>
                  <a:lnTo>
                    <a:pt x="7620" y="894079"/>
                  </a:lnTo>
                  <a:close/>
                </a:path>
                <a:path w="7619" h="902970">
                  <a:moveTo>
                    <a:pt x="7620" y="890269"/>
                  </a:moveTo>
                  <a:lnTo>
                    <a:pt x="0" y="890269"/>
                  </a:lnTo>
                  <a:lnTo>
                    <a:pt x="0" y="892809"/>
                  </a:lnTo>
                  <a:lnTo>
                    <a:pt x="7620" y="892809"/>
                  </a:lnTo>
                  <a:lnTo>
                    <a:pt x="7620" y="890269"/>
                  </a:lnTo>
                  <a:close/>
                </a:path>
                <a:path w="7619" h="902970">
                  <a:moveTo>
                    <a:pt x="7620" y="887729"/>
                  </a:moveTo>
                  <a:lnTo>
                    <a:pt x="0" y="887729"/>
                  </a:lnTo>
                  <a:lnTo>
                    <a:pt x="0" y="888999"/>
                  </a:lnTo>
                  <a:lnTo>
                    <a:pt x="7620" y="888999"/>
                  </a:lnTo>
                  <a:lnTo>
                    <a:pt x="7620" y="887729"/>
                  </a:lnTo>
                  <a:close/>
                </a:path>
                <a:path w="7619" h="902970">
                  <a:moveTo>
                    <a:pt x="7620" y="883919"/>
                  </a:moveTo>
                  <a:lnTo>
                    <a:pt x="0" y="883919"/>
                  </a:lnTo>
                  <a:lnTo>
                    <a:pt x="0" y="886459"/>
                  </a:lnTo>
                  <a:lnTo>
                    <a:pt x="7620" y="886459"/>
                  </a:lnTo>
                  <a:lnTo>
                    <a:pt x="7620" y="883919"/>
                  </a:lnTo>
                  <a:close/>
                </a:path>
                <a:path w="7619" h="902970">
                  <a:moveTo>
                    <a:pt x="7620" y="881380"/>
                  </a:moveTo>
                  <a:lnTo>
                    <a:pt x="0" y="881380"/>
                  </a:lnTo>
                  <a:lnTo>
                    <a:pt x="0" y="882649"/>
                  </a:lnTo>
                  <a:lnTo>
                    <a:pt x="7620" y="882649"/>
                  </a:lnTo>
                  <a:lnTo>
                    <a:pt x="7620" y="881380"/>
                  </a:lnTo>
                  <a:close/>
                </a:path>
                <a:path w="7619" h="902970">
                  <a:moveTo>
                    <a:pt x="7620" y="876299"/>
                  </a:moveTo>
                  <a:lnTo>
                    <a:pt x="0" y="876299"/>
                  </a:lnTo>
                  <a:lnTo>
                    <a:pt x="0" y="880109"/>
                  </a:lnTo>
                  <a:lnTo>
                    <a:pt x="7620" y="880109"/>
                  </a:lnTo>
                  <a:lnTo>
                    <a:pt x="7620" y="876299"/>
                  </a:lnTo>
                  <a:close/>
                </a:path>
                <a:path w="7619" h="902970">
                  <a:moveTo>
                    <a:pt x="7620" y="869949"/>
                  </a:moveTo>
                  <a:lnTo>
                    <a:pt x="0" y="869949"/>
                  </a:lnTo>
                  <a:lnTo>
                    <a:pt x="0" y="875029"/>
                  </a:lnTo>
                  <a:lnTo>
                    <a:pt x="7620" y="875029"/>
                  </a:lnTo>
                  <a:lnTo>
                    <a:pt x="7620" y="869949"/>
                  </a:lnTo>
                  <a:close/>
                </a:path>
                <a:path w="7619" h="902970">
                  <a:moveTo>
                    <a:pt x="7620" y="863599"/>
                  </a:moveTo>
                  <a:lnTo>
                    <a:pt x="0" y="863599"/>
                  </a:lnTo>
                  <a:lnTo>
                    <a:pt x="0" y="868679"/>
                  </a:lnTo>
                  <a:lnTo>
                    <a:pt x="7620" y="868679"/>
                  </a:lnTo>
                  <a:lnTo>
                    <a:pt x="7620" y="863599"/>
                  </a:lnTo>
                  <a:close/>
                </a:path>
                <a:path w="7619" h="902970">
                  <a:moveTo>
                    <a:pt x="7620" y="857249"/>
                  </a:moveTo>
                  <a:lnTo>
                    <a:pt x="0" y="857249"/>
                  </a:lnTo>
                  <a:lnTo>
                    <a:pt x="0" y="862329"/>
                  </a:lnTo>
                  <a:lnTo>
                    <a:pt x="7620" y="862329"/>
                  </a:lnTo>
                  <a:lnTo>
                    <a:pt x="7620" y="857249"/>
                  </a:lnTo>
                  <a:close/>
                </a:path>
                <a:path w="7619" h="902970">
                  <a:moveTo>
                    <a:pt x="7620" y="850899"/>
                  </a:moveTo>
                  <a:lnTo>
                    <a:pt x="0" y="850899"/>
                  </a:lnTo>
                  <a:lnTo>
                    <a:pt x="0" y="855980"/>
                  </a:lnTo>
                  <a:lnTo>
                    <a:pt x="7620" y="855980"/>
                  </a:lnTo>
                  <a:lnTo>
                    <a:pt x="7620" y="850899"/>
                  </a:lnTo>
                  <a:close/>
                </a:path>
                <a:path w="7619" h="902970">
                  <a:moveTo>
                    <a:pt x="7620" y="844549"/>
                  </a:moveTo>
                  <a:lnTo>
                    <a:pt x="0" y="844549"/>
                  </a:lnTo>
                  <a:lnTo>
                    <a:pt x="0" y="849629"/>
                  </a:lnTo>
                  <a:lnTo>
                    <a:pt x="7620" y="849629"/>
                  </a:lnTo>
                  <a:lnTo>
                    <a:pt x="7620" y="844549"/>
                  </a:lnTo>
                  <a:close/>
                </a:path>
                <a:path w="7619" h="902970">
                  <a:moveTo>
                    <a:pt x="7620" y="838199"/>
                  </a:moveTo>
                  <a:lnTo>
                    <a:pt x="0" y="838199"/>
                  </a:lnTo>
                  <a:lnTo>
                    <a:pt x="0" y="843279"/>
                  </a:lnTo>
                  <a:lnTo>
                    <a:pt x="7620" y="843279"/>
                  </a:lnTo>
                  <a:lnTo>
                    <a:pt x="7620" y="838199"/>
                  </a:lnTo>
                  <a:close/>
                </a:path>
                <a:path w="7619" h="902970">
                  <a:moveTo>
                    <a:pt x="7620" y="831849"/>
                  </a:moveTo>
                  <a:lnTo>
                    <a:pt x="0" y="831849"/>
                  </a:lnTo>
                  <a:lnTo>
                    <a:pt x="0" y="836929"/>
                  </a:lnTo>
                  <a:lnTo>
                    <a:pt x="7620" y="836929"/>
                  </a:lnTo>
                  <a:lnTo>
                    <a:pt x="7620" y="831849"/>
                  </a:lnTo>
                  <a:close/>
                </a:path>
                <a:path w="7619" h="902970">
                  <a:moveTo>
                    <a:pt x="7620" y="825500"/>
                  </a:moveTo>
                  <a:lnTo>
                    <a:pt x="0" y="825500"/>
                  </a:lnTo>
                  <a:lnTo>
                    <a:pt x="0" y="830579"/>
                  </a:lnTo>
                  <a:lnTo>
                    <a:pt x="7620" y="830579"/>
                  </a:lnTo>
                  <a:lnTo>
                    <a:pt x="7620" y="825500"/>
                  </a:lnTo>
                  <a:close/>
                </a:path>
                <a:path w="7619" h="902970">
                  <a:moveTo>
                    <a:pt x="7620" y="819149"/>
                  </a:moveTo>
                  <a:lnTo>
                    <a:pt x="0" y="819149"/>
                  </a:lnTo>
                  <a:lnTo>
                    <a:pt x="0" y="824229"/>
                  </a:lnTo>
                  <a:lnTo>
                    <a:pt x="7620" y="824229"/>
                  </a:lnTo>
                  <a:lnTo>
                    <a:pt x="7620" y="819149"/>
                  </a:lnTo>
                  <a:close/>
                </a:path>
                <a:path w="7619" h="902970">
                  <a:moveTo>
                    <a:pt x="7620" y="812799"/>
                  </a:moveTo>
                  <a:lnTo>
                    <a:pt x="0" y="812799"/>
                  </a:lnTo>
                  <a:lnTo>
                    <a:pt x="0" y="817879"/>
                  </a:lnTo>
                  <a:lnTo>
                    <a:pt x="7620" y="817879"/>
                  </a:lnTo>
                  <a:lnTo>
                    <a:pt x="7620" y="812799"/>
                  </a:lnTo>
                  <a:close/>
                </a:path>
                <a:path w="7619" h="902970">
                  <a:moveTo>
                    <a:pt x="7620" y="806449"/>
                  </a:moveTo>
                  <a:lnTo>
                    <a:pt x="0" y="806449"/>
                  </a:lnTo>
                  <a:lnTo>
                    <a:pt x="0" y="811529"/>
                  </a:lnTo>
                  <a:lnTo>
                    <a:pt x="7620" y="811529"/>
                  </a:lnTo>
                  <a:lnTo>
                    <a:pt x="7620" y="806449"/>
                  </a:lnTo>
                  <a:close/>
                </a:path>
                <a:path w="7619" h="902970">
                  <a:moveTo>
                    <a:pt x="7620" y="800100"/>
                  </a:moveTo>
                  <a:lnTo>
                    <a:pt x="0" y="800100"/>
                  </a:lnTo>
                  <a:lnTo>
                    <a:pt x="0" y="805179"/>
                  </a:lnTo>
                  <a:lnTo>
                    <a:pt x="7620" y="805179"/>
                  </a:lnTo>
                  <a:lnTo>
                    <a:pt x="7620" y="800100"/>
                  </a:lnTo>
                  <a:close/>
                </a:path>
                <a:path w="7619" h="902970">
                  <a:moveTo>
                    <a:pt x="7620" y="793749"/>
                  </a:moveTo>
                  <a:lnTo>
                    <a:pt x="0" y="793749"/>
                  </a:lnTo>
                  <a:lnTo>
                    <a:pt x="0" y="798829"/>
                  </a:lnTo>
                  <a:lnTo>
                    <a:pt x="7620" y="798829"/>
                  </a:lnTo>
                  <a:lnTo>
                    <a:pt x="7620" y="793749"/>
                  </a:lnTo>
                  <a:close/>
                </a:path>
                <a:path w="7619" h="902970">
                  <a:moveTo>
                    <a:pt x="7620" y="787399"/>
                  </a:moveTo>
                  <a:lnTo>
                    <a:pt x="0" y="787399"/>
                  </a:lnTo>
                  <a:lnTo>
                    <a:pt x="0" y="792479"/>
                  </a:lnTo>
                  <a:lnTo>
                    <a:pt x="7620" y="792479"/>
                  </a:lnTo>
                  <a:lnTo>
                    <a:pt x="7620" y="787399"/>
                  </a:lnTo>
                  <a:close/>
                </a:path>
                <a:path w="7619" h="902970">
                  <a:moveTo>
                    <a:pt x="7620" y="781049"/>
                  </a:moveTo>
                  <a:lnTo>
                    <a:pt x="0" y="781049"/>
                  </a:lnTo>
                  <a:lnTo>
                    <a:pt x="0" y="786129"/>
                  </a:lnTo>
                  <a:lnTo>
                    <a:pt x="7620" y="786129"/>
                  </a:lnTo>
                  <a:lnTo>
                    <a:pt x="7620" y="781049"/>
                  </a:lnTo>
                  <a:close/>
                </a:path>
                <a:path w="7619" h="902970">
                  <a:moveTo>
                    <a:pt x="7620" y="774699"/>
                  </a:moveTo>
                  <a:lnTo>
                    <a:pt x="0" y="774699"/>
                  </a:lnTo>
                  <a:lnTo>
                    <a:pt x="0" y="779779"/>
                  </a:lnTo>
                  <a:lnTo>
                    <a:pt x="7620" y="779779"/>
                  </a:lnTo>
                  <a:lnTo>
                    <a:pt x="7620" y="774699"/>
                  </a:lnTo>
                  <a:close/>
                </a:path>
                <a:path w="7619" h="902970">
                  <a:moveTo>
                    <a:pt x="7620" y="768349"/>
                  </a:moveTo>
                  <a:lnTo>
                    <a:pt x="0" y="768349"/>
                  </a:lnTo>
                  <a:lnTo>
                    <a:pt x="0" y="773429"/>
                  </a:lnTo>
                  <a:lnTo>
                    <a:pt x="7620" y="773429"/>
                  </a:lnTo>
                  <a:lnTo>
                    <a:pt x="7620" y="768349"/>
                  </a:lnTo>
                  <a:close/>
                </a:path>
                <a:path w="7619" h="902970">
                  <a:moveTo>
                    <a:pt x="7620" y="761999"/>
                  </a:moveTo>
                  <a:lnTo>
                    <a:pt x="0" y="761999"/>
                  </a:lnTo>
                  <a:lnTo>
                    <a:pt x="0" y="767079"/>
                  </a:lnTo>
                  <a:lnTo>
                    <a:pt x="7620" y="767079"/>
                  </a:lnTo>
                  <a:lnTo>
                    <a:pt x="7620" y="761999"/>
                  </a:lnTo>
                  <a:close/>
                </a:path>
                <a:path w="7619" h="902970">
                  <a:moveTo>
                    <a:pt x="7620" y="755649"/>
                  </a:moveTo>
                  <a:lnTo>
                    <a:pt x="0" y="755649"/>
                  </a:lnTo>
                  <a:lnTo>
                    <a:pt x="0" y="760730"/>
                  </a:lnTo>
                  <a:lnTo>
                    <a:pt x="7620" y="760730"/>
                  </a:lnTo>
                  <a:lnTo>
                    <a:pt x="7620" y="755649"/>
                  </a:lnTo>
                  <a:close/>
                </a:path>
                <a:path w="7619" h="902970">
                  <a:moveTo>
                    <a:pt x="7620" y="749299"/>
                  </a:moveTo>
                  <a:lnTo>
                    <a:pt x="0" y="749299"/>
                  </a:lnTo>
                  <a:lnTo>
                    <a:pt x="0" y="754379"/>
                  </a:lnTo>
                  <a:lnTo>
                    <a:pt x="7620" y="754379"/>
                  </a:lnTo>
                  <a:lnTo>
                    <a:pt x="7620" y="749299"/>
                  </a:lnTo>
                  <a:close/>
                </a:path>
                <a:path w="7619" h="902970">
                  <a:moveTo>
                    <a:pt x="7620" y="742949"/>
                  </a:moveTo>
                  <a:lnTo>
                    <a:pt x="0" y="742949"/>
                  </a:lnTo>
                  <a:lnTo>
                    <a:pt x="0" y="748029"/>
                  </a:lnTo>
                  <a:lnTo>
                    <a:pt x="7620" y="748029"/>
                  </a:lnTo>
                  <a:lnTo>
                    <a:pt x="7620" y="742949"/>
                  </a:lnTo>
                  <a:close/>
                </a:path>
                <a:path w="7619" h="902970">
                  <a:moveTo>
                    <a:pt x="7620" y="736599"/>
                  </a:moveTo>
                  <a:lnTo>
                    <a:pt x="0" y="736599"/>
                  </a:lnTo>
                  <a:lnTo>
                    <a:pt x="0" y="741679"/>
                  </a:lnTo>
                  <a:lnTo>
                    <a:pt x="7620" y="741679"/>
                  </a:lnTo>
                  <a:lnTo>
                    <a:pt x="7620" y="736599"/>
                  </a:lnTo>
                  <a:close/>
                </a:path>
                <a:path w="7619" h="902970">
                  <a:moveTo>
                    <a:pt x="7620" y="730249"/>
                  </a:moveTo>
                  <a:lnTo>
                    <a:pt x="0" y="730249"/>
                  </a:lnTo>
                  <a:lnTo>
                    <a:pt x="0" y="735329"/>
                  </a:lnTo>
                  <a:lnTo>
                    <a:pt x="7620" y="735329"/>
                  </a:lnTo>
                  <a:lnTo>
                    <a:pt x="7620" y="730249"/>
                  </a:lnTo>
                  <a:close/>
                </a:path>
                <a:path w="7619" h="902970">
                  <a:moveTo>
                    <a:pt x="7620" y="723899"/>
                  </a:moveTo>
                  <a:lnTo>
                    <a:pt x="0" y="723899"/>
                  </a:lnTo>
                  <a:lnTo>
                    <a:pt x="0" y="728979"/>
                  </a:lnTo>
                  <a:lnTo>
                    <a:pt x="7620" y="728979"/>
                  </a:lnTo>
                  <a:lnTo>
                    <a:pt x="7620" y="723899"/>
                  </a:lnTo>
                  <a:close/>
                </a:path>
                <a:path w="7619" h="902970">
                  <a:moveTo>
                    <a:pt x="7620" y="717549"/>
                  </a:moveTo>
                  <a:lnTo>
                    <a:pt x="0" y="717549"/>
                  </a:lnTo>
                  <a:lnTo>
                    <a:pt x="0" y="722630"/>
                  </a:lnTo>
                  <a:lnTo>
                    <a:pt x="7620" y="722630"/>
                  </a:lnTo>
                  <a:lnTo>
                    <a:pt x="7620" y="717549"/>
                  </a:lnTo>
                  <a:close/>
                </a:path>
                <a:path w="7619" h="902970">
                  <a:moveTo>
                    <a:pt x="7620" y="711199"/>
                  </a:moveTo>
                  <a:lnTo>
                    <a:pt x="0" y="711199"/>
                  </a:lnTo>
                  <a:lnTo>
                    <a:pt x="0" y="716279"/>
                  </a:lnTo>
                  <a:lnTo>
                    <a:pt x="7620" y="716279"/>
                  </a:lnTo>
                  <a:lnTo>
                    <a:pt x="7620" y="711199"/>
                  </a:lnTo>
                  <a:close/>
                </a:path>
                <a:path w="7619" h="902970">
                  <a:moveTo>
                    <a:pt x="7620" y="704849"/>
                  </a:moveTo>
                  <a:lnTo>
                    <a:pt x="0" y="704849"/>
                  </a:lnTo>
                  <a:lnTo>
                    <a:pt x="0" y="709929"/>
                  </a:lnTo>
                  <a:lnTo>
                    <a:pt x="7620" y="709929"/>
                  </a:lnTo>
                  <a:lnTo>
                    <a:pt x="7620" y="704849"/>
                  </a:lnTo>
                  <a:close/>
                </a:path>
                <a:path w="7619" h="902970">
                  <a:moveTo>
                    <a:pt x="7620" y="698499"/>
                  </a:moveTo>
                  <a:lnTo>
                    <a:pt x="0" y="698499"/>
                  </a:lnTo>
                  <a:lnTo>
                    <a:pt x="0" y="703579"/>
                  </a:lnTo>
                  <a:lnTo>
                    <a:pt x="7620" y="703579"/>
                  </a:lnTo>
                  <a:lnTo>
                    <a:pt x="7620" y="698499"/>
                  </a:lnTo>
                  <a:close/>
                </a:path>
                <a:path w="7619" h="902970">
                  <a:moveTo>
                    <a:pt x="7620" y="692149"/>
                  </a:moveTo>
                  <a:lnTo>
                    <a:pt x="0" y="692149"/>
                  </a:lnTo>
                  <a:lnTo>
                    <a:pt x="0" y="697230"/>
                  </a:lnTo>
                  <a:lnTo>
                    <a:pt x="7620" y="697230"/>
                  </a:lnTo>
                  <a:lnTo>
                    <a:pt x="7620" y="692149"/>
                  </a:lnTo>
                  <a:close/>
                </a:path>
                <a:path w="7619" h="902970">
                  <a:moveTo>
                    <a:pt x="7620" y="684529"/>
                  </a:moveTo>
                  <a:lnTo>
                    <a:pt x="0" y="684529"/>
                  </a:lnTo>
                  <a:lnTo>
                    <a:pt x="0" y="690879"/>
                  </a:lnTo>
                  <a:lnTo>
                    <a:pt x="7620" y="690879"/>
                  </a:lnTo>
                  <a:lnTo>
                    <a:pt x="7620" y="684529"/>
                  </a:lnTo>
                  <a:close/>
                </a:path>
                <a:path w="7619" h="902970">
                  <a:moveTo>
                    <a:pt x="7620" y="679449"/>
                  </a:moveTo>
                  <a:lnTo>
                    <a:pt x="0" y="679449"/>
                  </a:lnTo>
                  <a:lnTo>
                    <a:pt x="0" y="683259"/>
                  </a:lnTo>
                  <a:lnTo>
                    <a:pt x="7620" y="683259"/>
                  </a:lnTo>
                  <a:lnTo>
                    <a:pt x="7620" y="679449"/>
                  </a:lnTo>
                  <a:close/>
                </a:path>
                <a:path w="7619" h="902970">
                  <a:moveTo>
                    <a:pt x="7620" y="671829"/>
                  </a:moveTo>
                  <a:lnTo>
                    <a:pt x="0" y="671829"/>
                  </a:lnTo>
                  <a:lnTo>
                    <a:pt x="0" y="678179"/>
                  </a:lnTo>
                  <a:lnTo>
                    <a:pt x="7620" y="678179"/>
                  </a:lnTo>
                  <a:lnTo>
                    <a:pt x="7620" y="671829"/>
                  </a:lnTo>
                  <a:close/>
                </a:path>
                <a:path w="7619" h="902970">
                  <a:moveTo>
                    <a:pt x="7620" y="666749"/>
                  </a:moveTo>
                  <a:lnTo>
                    <a:pt x="0" y="666749"/>
                  </a:lnTo>
                  <a:lnTo>
                    <a:pt x="0" y="670559"/>
                  </a:lnTo>
                  <a:lnTo>
                    <a:pt x="7620" y="670559"/>
                  </a:lnTo>
                  <a:lnTo>
                    <a:pt x="7620" y="666749"/>
                  </a:lnTo>
                  <a:close/>
                </a:path>
                <a:path w="7619" h="902970">
                  <a:moveTo>
                    <a:pt x="7620" y="646429"/>
                  </a:moveTo>
                  <a:lnTo>
                    <a:pt x="0" y="646429"/>
                  </a:lnTo>
                  <a:lnTo>
                    <a:pt x="0" y="665479"/>
                  </a:lnTo>
                  <a:lnTo>
                    <a:pt x="7620" y="665479"/>
                  </a:lnTo>
                  <a:lnTo>
                    <a:pt x="7620" y="646429"/>
                  </a:lnTo>
                  <a:close/>
                </a:path>
                <a:path w="7619" h="902970">
                  <a:moveTo>
                    <a:pt x="7620" y="641349"/>
                  </a:moveTo>
                  <a:lnTo>
                    <a:pt x="0" y="641349"/>
                  </a:lnTo>
                  <a:lnTo>
                    <a:pt x="0" y="645159"/>
                  </a:lnTo>
                  <a:lnTo>
                    <a:pt x="7620" y="645159"/>
                  </a:lnTo>
                  <a:lnTo>
                    <a:pt x="7620" y="641349"/>
                  </a:lnTo>
                  <a:close/>
                </a:path>
                <a:path w="7619" h="902970">
                  <a:moveTo>
                    <a:pt x="7620" y="634999"/>
                  </a:moveTo>
                  <a:lnTo>
                    <a:pt x="0" y="634999"/>
                  </a:lnTo>
                  <a:lnTo>
                    <a:pt x="0" y="640079"/>
                  </a:lnTo>
                  <a:lnTo>
                    <a:pt x="7620" y="640079"/>
                  </a:lnTo>
                  <a:lnTo>
                    <a:pt x="7620" y="634999"/>
                  </a:lnTo>
                  <a:close/>
                </a:path>
                <a:path w="7619" h="902970">
                  <a:moveTo>
                    <a:pt x="7620" y="631189"/>
                  </a:moveTo>
                  <a:lnTo>
                    <a:pt x="0" y="631189"/>
                  </a:lnTo>
                  <a:lnTo>
                    <a:pt x="0" y="633729"/>
                  </a:lnTo>
                  <a:lnTo>
                    <a:pt x="7620" y="633729"/>
                  </a:lnTo>
                  <a:lnTo>
                    <a:pt x="7620" y="631189"/>
                  </a:lnTo>
                  <a:close/>
                </a:path>
              </a:pathLst>
            </a:custGeom>
            <a:solidFill>
              <a:srgbClr val="7500EF"/>
            </a:solidFill>
          </p:spPr>
          <p:txBody>
            <a:bodyPr bIns="0" lIns="0" rIns="0" rtlCol="0" tIns="0" wrap="square"/>
            <a:p/>
          </p:txBody>
        </p:sp>
        <p:sp>
          <p:nvSpPr>
            <p:cNvPr id="1050151" name="object 1454"/>
            <p:cNvSpPr/>
            <p:nvPr/>
          </p:nvSpPr>
          <p:spPr>
            <a:xfrm>
              <a:off x="1108709" y="5570219"/>
              <a:ext cx="6350" cy="908050"/>
            </a:xfrm>
            <a:custGeom>
              <a:avLst/>
              <a:ahLst/>
              <a:rect l="l" t="t" r="r" b="b"/>
              <a:pathLst>
                <a:path w="6350" h="908050">
                  <a:moveTo>
                    <a:pt x="2540" y="0"/>
                  </a:moveTo>
                  <a:lnTo>
                    <a:pt x="0" y="0"/>
                  </a:lnTo>
                  <a:lnTo>
                    <a:pt x="0" y="6349"/>
                  </a:lnTo>
                  <a:lnTo>
                    <a:pt x="6350" y="6349"/>
                  </a:lnTo>
                  <a:lnTo>
                    <a:pt x="6350" y="2539"/>
                  </a:lnTo>
                  <a:lnTo>
                    <a:pt x="5080" y="2539"/>
                  </a:lnTo>
                  <a:lnTo>
                    <a:pt x="5080" y="1269"/>
                  </a:lnTo>
                  <a:lnTo>
                    <a:pt x="2540" y="1269"/>
                  </a:lnTo>
                  <a:lnTo>
                    <a:pt x="2540" y="0"/>
                  </a:lnTo>
                  <a:close/>
                </a:path>
                <a:path w="6350" h="908050">
                  <a:moveTo>
                    <a:pt x="6350" y="6349"/>
                  </a:moveTo>
                  <a:lnTo>
                    <a:pt x="0" y="6349"/>
                  </a:lnTo>
                  <a:lnTo>
                    <a:pt x="0" y="8889"/>
                  </a:lnTo>
                  <a:lnTo>
                    <a:pt x="6350" y="8889"/>
                  </a:lnTo>
                  <a:lnTo>
                    <a:pt x="6350" y="6349"/>
                  </a:lnTo>
                  <a:close/>
                </a:path>
                <a:path w="6350" h="908050">
                  <a:moveTo>
                    <a:pt x="6350" y="8890"/>
                  </a:moveTo>
                  <a:lnTo>
                    <a:pt x="0" y="8890"/>
                  </a:lnTo>
                  <a:lnTo>
                    <a:pt x="0" y="12699"/>
                  </a:lnTo>
                  <a:lnTo>
                    <a:pt x="6350" y="12699"/>
                  </a:lnTo>
                  <a:lnTo>
                    <a:pt x="6350" y="8890"/>
                  </a:lnTo>
                  <a:close/>
                </a:path>
                <a:path w="6350" h="908050">
                  <a:moveTo>
                    <a:pt x="6350" y="12700"/>
                  </a:moveTo>
                  <a:lnTo>
                    <a:pt x="0" y="12700"/>
                  </a:lnTo>
                  <a:lnTo>
                    <a:pt x="0" y="19049"/>
                  </a:lnTo>
                  <a:lnTo>
                    <a:pt x="6350" y="19049"/>
                  </a:lnTo>
                  <a:lnTo>
                    <a:pt x="6350" y="12700"/>
                  </a:lnTo>
                  <a:close/>
                </a:path>
                <a:path w="6350" h="908050">
                  <a:moveTo>
                    <a:pt x="6350" y="19049"/>
                  </a:moveTo>
                  <a:lnTo>
                    <a:pt x="0" y="19049"/>
                  </a:lnTo>
                  <a:lnTo>
                    <a:pt x="0" y="21589"/>
                  </a:lnTo>
                  <a:lnTo>
                    <a:pt x="6350" y="21589"/>
                  </a:lnTo>
                  <a:lnTo>
                    <a:pt x="6350" y="19049"/>
                  </a:lnTo>
                  <a:close/>
                </a:path>
                <a:path w="6350" h="908050">
                  <a:moveTo>
                    <a:pt x="6350" y="21589"/>
                  </a:moveTo>
                  <a:lnTo>
                    <a:pt x="0" y="21589"/>
                  </a:lnTo>
                  <a:lnTo>
                    <a:pt x="0" y="25399"/>
                  </a:lnTo>
                  <a:lnTo>
                    <a:pt x="6350" y="25399"/>
                  </a:lnTo>
                  <a:lnTo>
                    <a:pt x="6350" y="21589"/>
                  </a:lnTo>
                  <a:close/>
                </a:path>
                <a:path w="6350" h="908050">
                  <a:moveTo>
                    <a:pt x="6350" y="25399"/>
                  </a:moveTo>
                  <a:lnTo>
                    <a:pt x="0" y="25399"/>
                  </a:lnTo>
                  <a:lnTo>
                    <a:pt x="0" y="27939"/>
                  </a:lnTo>
                  <a:lnTo>
                    <a:pt x="6350" y="27939"/>
                  </a:lnTo>
                  <a:lnTo>
                    <a:pt x="6350" y="25399"/>
                  </a:lnTo>
                  <a:close/>
                </a:path>
                <a:path w="6350" h="908050">
                  <a:moveTo>
                    <a:pt x="6350" y="27939"/>
                  </a:moveTo>
                  <a:lnTo>
                    <a:pt x="0" y="27939"/>
                  </a:lnTo>
                  <a:lnTo>
                    <a:pt x="0" y="31749"/>
                  </a:lnTo>
                  <a:lnTo>
                    <a:pt x="6350" y="31749"/>
                  </a:lnTo>
                  <a:lnTo>
                    <a:pt x="6350" y="27939"/>
                  </a:lnTo>
                  <a:close/>
                </a:path>
                <a:path w="6350" h="908050">
                  <a:moveTo>
                    <a:pt x="6350" y="31749"/>
                  </a:moveTo>
                  <a:lnTo>
                    <a:pt x="0" y="31749"/>
                  </a:lnTo>
                  <a:lnTo>
                    <a:pt x="0" y="34289"/>
                  </a:lnTo>
                  <a:lnTo>
                    <a:pt x="6350" y="34289"/>
                  </a:lnTo>
                  <a:lnTo>
                    <a:pt x="6350" y="31749"/>
                  </a:lnTo>
                  <a:close/>
                </a:path>
                <a:path w="6350" h="908050">
                  <a:moveTo>
                    <a:pt x="6350" y="34290"/>
                  </a:moveTo>
                  <a:lnTo>
                    <a:pt x="0" y="34290"/>
                  </a:lnTo>
                  <a:lnTo>
                    <a:pt x="0" y="44449"/>
                  </a:lnTo>
                  <a:lnTo>
                    <a:pt x="6350" y="44449"/>
                  </a:lnTo>
                  <a:lnTo>
                    <a:pt x="6350" y="34290"/>
                  </a:lnTo>
                  <a:close/>
                </a:path>
                <a:path w="6350" h="908050">
                  <a:moveTo>
                    <a:pt x="6350" y="44449"/>
                  </a:moveTo>
                  <a:lnTo>
                    <a:pt x="0" y="44449"/>
                  </a:lnTo>
                  <a:lnTo>
                    <a:pt x="0" y="46989"/>
                  </a:lnTo>
                  <a:lnTo>
                    <a:pt x="6350" y="46989"/>
                  </a:lnTo>
                  <a:lnTo>
                    <a:pt x="6350" y="44449"/>
                  </a:lnTo>
                  <a:close/>
                </a:path>
                <a:path w="6350" h="908050">
                  <a:moveTo>
                    <a:pt x="6350" y="46989"/>
                  </a:moveTo>
                  <a:lnTo>
                    <a:pt x="0" y="46989"/>
                  </a:lnTo>
                  <a:lnTo>
                    <a:pt x="0" y="50799"/>
                  </a:lnTo>
                  <a:lnTo>
                    <a:pt x="6350" y="50799"/>
                  </a:lnTo>
                  <a:lnTo>
                    <a:pt x="6350" y="46989"/>
                  </a:lnTo>
                  <a:close/>
                </a:path>
                <a:path w="6350" h="908050">
                  <a:moveTo>
                    <a:pt x="6350" y="50799"/>
                  </a:moveTo>
                  <a:lnTo>
                    <a:pt x="0" y="50799"/>
                  </a:lnTo>
                  <a:lnTo>
                    <a:pt x="0" y="53339"/>
                  </a:lnTo>
                  <a:lnTo>
                    <a:pt x="6350" y="53339"/>
                  </a:lnTo>
                  <a:lnTo>
                    <a:pt x="6350" y="50799"/>
                  </a:lnTo>
                  <a:close/>
                </a:path>
                <a:path w="6350" h="908050">
                  <a:moveTo>
                    <a:pt x="6350" y="53340"/>
                  </a:moveTo>
                  <a:lnTo>
                    <a:pt x="0" y="53340"/>
                  </a:lnTo>
                  <a:lnTo>
                    <a:pt x="0" y="57149"/>
                  </a:lnTo>
                  <a:lnTo>
                    <a:pt x="6350" y="57149"/>
                  </a:lnTo>
                  <a:lnTo>
                    <a:pt x="6350" y="53340"/>
                  </a:lnTo>
                  <a:close/>
                </a:path>
                <a:path w="6350" h="908050">
                  <a:moveTo>
                    <a:pt x="6350" y="57149"/>
                  </a:moveTo>
                  <a:lnTo>
                    <a:pt x="0" y="57149"/>
                  </a:lnTo>
                  <a:lnTo>
                    <a:pt x="0" y="63499"/>
                  </a:lnTo>
                  <a:lnTo>
                    <a:pt x="6350" y="63499"/>
                  </a:lnTo>
                  <a:lnTo>
                    <a:pt x="6350" y="57149"/>
                  </a:lnTo>
                  <a:close/>
                </a:path>
                <a:path w="6350" h="908050">
                  <a:moveTo>
                    <a:pt x="6350" y="63499"/>
                  </a:moveTo>
                  <a:lnTo>
                    <a:pt x="0" y="63499"/>
                  </a:lnTo>
                  <a:lnTo>
                    <a:pt x="0" y="66039"/>
                  </a:lnTo>
                  <a:lnTo>
                    <a:pt x="6350" y="66039"/>
                  </a:lnTo>
                  <a:lnTo>
                    <a:pt x="6350" y="63499"/>
                  </a:lnTo>
                  <a:close/>
                </a:path>
                <a:path w="6350" h="908050">
                  <a:moveTo>
                    <a:pt x="6350" y="66039"/>
                  </a:moveTo>
                  <a:lnTo>
                    <a:pt x="0" y="66039"/>
                  </a:lnTo>
                  <a:lnTo>
                    <a:pt x="0" y="69849"/>
                  </a:lnTo>
                  <a:lnTo>
                    <a:pt x="6350" y="69849"/>
                  </a:lnTo>
                  <a:lnTo>
                    <a:pt x="6350" y="66039"/>
                  </a:lnTo>
                  <a:close/>
                </a:path>
                <a:path w="6350" h="908050">
                  <a:moveTo>
                    <a:pt x="6350" y="69849"/>
                  </a:moveTo>
                  <a:lnTo>
                    <a:pt x="0" y="69849"/>
                  </a:lnTo>
                  <a:lnTo>
                    <a:pt x="0" y="72389"/>
                  </a:lnTo>
                  <a:lnTo>
                    <a:pt x="6350" y="72389"/>
                  </a:lnTo>
                  <a:lnTo>
                    <a:pt x="6350" y="69849"/>
                  </a:lnTo>
                  <a:close/>
                </a:path>
                <a:path w="6350" h="908050">
                  <a:moveTo>
                    <a:pt x="6350" y="72389"/>
                  </a:moveTo>
                  <a:lnTo>
                    <a:pt x="0" y="72389"/>
                  </a:lnTo>
                  <a:lnTo>
                    <a:pt x="0" y="76199"/>
                  </a:lnTo>
                  <a:lnTo>
                    <a:pt x="6350" y="76199"/>
                  </a:lnTo>
                  <a:lnTo>
                    <a:pt x="6350" y="72389"/>
                  </a:lnTo>
                  <a:close/>
                </a:path>
                <a:path w="6350" h="908050">
                  <a:moveTo>
                    <a:pt x="6350" y="76199"/>
                  </a:moveTo>
                  <a:lnTo>
                    <a:pt x="0" y="76199"/>
                  </a:lnTo>
                  <a:lnTo>
                    <a:pt x="0" y="82549"/>
                  </a:lnTo>
                  <a:lnTo>
                    <a:pt x="6350" y="82549"/>
                  </a:lnTo>
                  <a:lnTo>
                    <a:pt x="6350" y="76199"/>
                  </a:lnTo>
                  <a:close/>
                </a:path>
                <a:path w="6350" h="908050">
                  <a:moveTo>
                    <a:pt x="6350" y="82549"/>
                  </a:moveTo>
                  <a:lnTo>
                    <a:pt x="0" y="82549"/>
                  </a:lnTo>
                  <a:lnTo>
                    <a:pt x="0" y="91439"/>
                  </a:lnTo>
                  <a:lnTo>
                    <a:pt x="6350" y="91439"/>
                  </a:lnTo>
                  <a:lnTo>
                    <a:pt x="6350" y="82549"/>
                  </a:lnTo>
                  <a:close/>
                </a:path>
                <a:path w="6350" h="908050">
                  <a:moveTo>
                    <a:pt x="6350" y="91439"/>
                  </a:moveTo>
                  <a:lnTo>
                    <a:pt x="0" y="91439"/>
                  </a:lnTo>
                  <a:lnTo>
                    <a:pt x="0" y="97789"/>
                  </a:lnTo>
                  <a:lnTo>
                    <a:pt x="6350" y="97789"/>
                  </a:lnTo>
                  <a:lnTo>
                    <a:pt x="6350" y="91439"/>
                  </a:lnTo>
                  <a:close/>
                </a:path>
                <a:path w="6350" h="908050">
                  <a:moveTo>
                    <a:pt x="6350" y="97789"/>
                  </a:moveTo>
                  <a:lnTo>
                    <a:pt x="0" y="97789"/>
                  </a:lnTo>
                  <a:lnTo>
                    <a:pt x="0" y="104139"/>
                  </a:lnTo>
                  <a:lnTo>
                    <a:pt x="6350" y="104139"/>
                  </a:lnTo>
                  <a:lnTo>
                    <a:pt x="6350" y="97789"/>
                  </a:lnTo>
                  <a:close/>
                </a:path>
                <a:path w="6350" h="908050">
                  <a:moveTo>
                    <a:pt x="6350" y="104139"/>
                  </a:moveTo>
                  <a:lnTo>
                    <a:pt x="0" y="104139"/>
                  </a:lnTo>
                  <a:lnTo>
                    <a:pt x="0" y="110489"/>
                  </a:lnTo>
                  <a:lnTo>
                    <a:pt x="6350" y="110489"/>
                  </a:lnTo>
                  <a:lnTo>
                    <a:pt x="6350" y="104139"/>
                  </a:lnTo>
                  <a:close/>
                </a:path>
                <a:path w="6350" h="908050">
                  <a:moveTo>
                    <a:pt x="6350" y="110489"/>
                  </a:moveTo>
                  <a:lnTo>
                    <a:pt x="0" y="110489"/>
                  </a:lnTo>
                  <a:lnTo>
                    <a:pt x="0" y="114299"/>
                  </a:lnTo>
                  <a:lnTo>
                    <a:pt x="6350" y="114299"/>
                  </a:lnTo>
                  <a:lnTo>
                    <a:pt x="6350" y="110489"/>
                  </a:lnTo>
                  <a:close/>
                </a:path>
                <a:path w="6350" h="908050">
                  <a:moveTo>
                    <a:pt x="6350" y="114299"/>
                  </a:moveTo>
                  <a:lnTo>
                    <a:pt x="0" y="114299"/>
                  </a:lnTo>
                  <a:lnTo>
                    <a:pt x="0" y="133349"/>
                  </a:lnTo>
                  <a:lnTo>
                    <a:pt x="6350" y="133349"/>
                  </a:lnTo>
                  <a:lnTo>
                    <a:pt x="6350" y="114299"/>
                  </a:lnTo>
                  <a:close/>
                </a:path>
                <a:path w="6350" h="908050">
                  <a:moveTo>
                    <a:pt x="6350" y="133349"/>
                  </a:moveTo>
                  <a:lnTo>
                    <a:pt x="0" y="133349"/>
                  </a:lnTo>
                  <a:lnTo>
                    <a:pt x="0" y="135889"/>
                  </a:lnTo>
                  <a:lnTo>
                    <a:pt x="6350" y="135889"/>
                  </a:lnTo>
                  <a:lnTo>
                    <a:pt x="6350" y="133349"/>
                  </a:lnTo>
                  <a:close/>
                </a:path>
                <a:path w="6350" h="908050">
                  <a:moveTo>
                    <a:pt x="6350" y="135889"/>
                  </a:moveTo>
                  <a:lnTo>
                    <a:pt x="0" y="135889"/>
                  </a:lnTo>
                  <a:lnTo>
                    <a:pt x="0" y="139699"/>
                  </a:lnTo>
                  <a:lnTo>
                    <a:pt x="6350" y="139699"/>
                  </a:lnTo>
                  <a:lnTo>
                    <a:pt x="6350" y="135889"/>
                  </a:lnTo>
                  <a:close/>
                </a:path>
                <a:path w="6350" h="908050">
                  <a:moveTo>
                    <a:pt x="6350" y="139699"/>
                  </a:moveTo>
                  <a:lnTo>
                    <a:pt x="0" y="139699"/>
                  </a:lnTo>
                  <a:lnTo>
                    <a:pt x="0" y="146049"/>
                  </a:lnTo>
                  <a:lnTo>
                    <a:pt x="6350" y="146049"/>
                  </a:lnTo>
                  <a:lnTo>
                    <a:pt x="6350" y="139699"/>
                  </a:lnTo>
                  <a:close/>
                </a:path>
                <a:path w="6350" h="908050">
                  <a:moveTo>
                    <a:pt x="6350" y="146049"/>
                  </a:moveTo>
                  <a:lnTo>
                    <a:pt x="0" y="146049"/>
                  </a:lnTo>
                  <a:lnTo>
                    <a:pt x="0" y="152399"/>
                  </a:lnTo>
                  <a:lnTo>
                    <a:pt x="6350" y="152399"/>
                  </a:lnTo>
                  <a:lnTo>
                    <a:pt x="6350" y="146049"/>
                  </a:lnTo>
                  <a:close/>
                </a:path>
                <a:path w="6350" h="908050">
                  <a:moveTo>
                    <a:pt x="6350" y="152399"/>
                  </a:moveTo>
                  <a:lnTo>
                    <a:pt x="0" y="152399"/>
                  </a:lnTo>
                  <a:lnTo>
                    <a:pt x="0" y="158749"/>
                  </a:lnTo>
                  <a:lnTo>
                    <a:pt x="6350" y="158749"/>
                  </a:lnTo>
                  <a:lnTo>
                    <a:pt x="6350" y="152399"/>
                  </a:lnTo>
                  <a:close/>
                </a:path>
                <a:path w="6350" h="908050">
                  <a:moveTo>
                    <a:pt x="6350" y="158749"/>
                  </a:moveTo>
                  <a:lnTo>
                    <a:pt x="0" y="158749"/>
                  </a:lnTo>
                  <a:lnTo>
                    <a:pt x="0" y="161289"/>
                  </a:lnTo>
                  <a:lnTo>
                    <a:pt x="6350" y="161289"/>
                  </a:lnTo>
                  <a:lnTo>
                    <a:pt x="6350" y="158749"/>
                  </a:lnTo>
                  <a:close/>
                </a:path>
                <a:path w="6350" h="908050">
                  <a:moveTo>
                    <a:pt x="6350" y="161289"/>
                  </a:moveTo>
                  <a:lnTo>
                    <a:pt x="0" y="161289"/>
                  </a:lnTo>
                  <a:lnTo>
                    <a:pt x="0" y="165099"/>
                  </a:lnTo>
                  <a:lnTo>
                    <a:pt x="6350" y="165099"/>
                  </a:lnTo>
                  <a:lnTo>
                    <a:pt x="6350" y="161289"/>
                  </a:lnTo>
                  <a:close/>
                </a:path>
                <a:path w="6350" h="908050">
                  <a:moveTo>
                    <a:pt x="6350" y="165099"/>
                  </a:moveTo>
                  <a:lnTo>
                    <a:pt x="0" y="165099"/>
                  </a:lnTo>
                  <a:lnTo>
                    <a:pt x="0" y="171449"/>
                  </a:lnTo>
                  <a:lnTo>
                    <a:pt x="6350" y="171449"/>
                  </a:lnTo>
                  <a:lnTo>
                    <a:pt x="6350" y="165099"/>
                  </a:lnTo>
                  <a:close/>
                </a:path>
                <a:path w="6350" h="908050">
                  <a:moveTo>
                    <a:pt x="6350" y="171449"/>
                  </a:moveTo>
                  <a:lnTo>
                    <a:pt x="0" y="171449"/>
                  </a:lnTo>
                  <a:lnTo>
                    <a:pt x="0" y="173989"/>
                  </a:lnTo>
                  <a:lnTo>
                    <a:pt x="6350" y="173989"/>
                  </a:lnTo>
                  <a:lnTo>
                    <a:pt x="6350" y="171449"/>
                  </a:lnTo>
                  <a:close/>
                </a:path>
                <a:path w="6350" h="908050">
                  <a:moveTo>
                    <a:pt x="6350" y="173989"/>
                  </a:moveTo>
                  <a:lnTo>
                    <a:pt x="0" y="173989"/>
                  </a:lnTo>
                  <a:lnTo>
                    <a:pt x="0" y="177799"/>
                  </a:lnTo>
                  <a:lnTo>
                    <a:pt x="6350" y="177799"/>
                  </a:lnTo>
                  <a:lnTo>
                    <a:pt x="6350" y="173989"/>
                  </a:lnTo>
                  <a:close/>
                </a:path>
                <a:path w="6350" h="908050">
                  <a:moveTo>
                    <a:pt x="6350" y="177799"/>
                  </a:moveTo>
                  <a:lnTo>
                    <a:pt x="0" y="177799"/>
                  </a:lnTo>
                  <a:lnTo>
                    <a:pt x="0" y="186689"/>
                  </a:lnTo>
                  <a:lnTo>
                    <a:pt x="6350" y="186689"/>
                  </a:lnTo>
                  <a:lnTo>
                    <a:pt x="6350" y="177799"/>
                  </a:lnTo>
                  <a:close/>
                </a:path>
                <a:path w="6350" h="908050">
                  <a:moveTo>
                    <a:pt x="6350" y="186689"/>
                  </a:moveTo>
                  <a:lnTo>
                    <a:pt x="0" y="186689"/>
                  </a:lnTo>
                  <a:lnTo>
                    <a:pt x="0" y="193039"/>
                  </a:lnTo>
                  <a:lnTo>
                    <a:pt x="6350" y="193039"/>
                  </a:lnTo>
                  <a:lnTo>
                    <a:pt x="6350" y="186689"/>
                  </a:lnTo>
                  <a:close/>
                </a:path>
                <a:path w="6350" h="908050">
                  <a:moveTo>
                    <a:pt x="6350" y="193039"/>
                  </a:moveTo>
                  <a:lnTo>
                    <a:pt x="0" y="193039"/>
                  </a:lnTo>
                  <a:lnTo>
                    <a:pt x="0" y="196849"/>
                  </a:lnTo>
                  <a:lnTo>
                    <a:pt x="6350" y="196849"/>
                  </a:lnTo>
                  <a:lnTo>
                    <a:pt x="6350" y="193039"/>
                  </a:lnTo>
                  <a:close/>
                </a:path>
                <a:path w="6350" h="908050">
                  <a:moveTo>
                    <a:pt x="6350" y="196849"/>
                  </a:moveTo>
                  <a:lnTo>
                    <a:pt x="0" y="196849"/>
                  </a:lnTo>
                  <a:lnTo>
                    <a:pt x="0" y="205739"/>
                  </a:lnTo>
                  <a:lnTo>
                    <a:pt x="6350" y="205739"/>
                  </a:lnTo>
                  <a:lnTo>
                    <a:pt x="6350" y="196849"/>
                  </a:lnTo>
                  <a:close/>
                </a:path>
                <a:path w="6350" h="908050">
                  <a:moveTo>
                    <a:pt x="6350" y="205739"/>
                  </a:moveTo>
                  <a:lnTo>
                    <a:pt x="0" y="205739"/>
                  </a:lnTo>
                  <a:lnTo>
                    <a:pt x="0" y="209549"/>
                  </a:lnTo>
                  <a:lnTo>
                    <a:pt x="6350" y="209549"/>
                  </a:lnTo>
                  <a:lnTo>
                    <a:pt x="6350" y="205739"/>
                  </a:lnTo>
                  <a:close/>
                </a:path>
                <a:path w="6350" h="908050">
                  <a:moveTo>
                    <a:pt x="6350" y="209549"/>
                  </a:moveTo>
                  <a:lnTo>
                    <a:pt x="0" y="209549"/>
                  </a:lnTo>
                  <a:lnTo>
                    <a:pt x="0" y="234949"/>
                  </a:lnTo>
                  <a:lnTo>
                    <a:pt x="6350" y="234949"/>
                  </a:lnTo>
                  <a:lnTo>
                    <a:pt x="6350" y="209549"/>
                  </a:lnTo>
                  <a:close/>
                </a:path>
                <a:path w="6350" h="908050">
                  <a:moveTo>
                    <a:pt x="6350" y="234949"/>
                  </a:moveTo>
                  <a:lnTo>
                    <a:pt x="0" y="234949"/>
                  </a:lnTo>
                  <a:lnTo>
                    <a:pt x="0" y="237489"/>
                  </a:lnTo>
                  <a:lnTo>
                    <a:pt x="6350" y="237489"/>
                  </a:lnTo>
                  <a:lnTo>
                    <a:pt x="6350" y="234949"/>
                  </a:lnTo>
                  <a:close/>
                </a:path>
                <a:path w="6350" h="908050">
                  <a:moveTo>
                    <a:pt x="6350" y="237489"/>
                  </a:moveTo>
                  <a:lnTo>
                    <a:pt x="0" y="237489"/>
                  </a:lnTo>
                  <a:lnTo>
                    <a:pt x="0" y="243839"/>
                  </a:lnTo>
                  <a:lnTo>
                    <a:pt x="6350" y="243839"/>
                  </a:lnTo>
                  <a:lnTo>
                    <a:pt x="6350" y="237489"/>
                  </a:lnTo>
                  <a:close/>
                </a:path>
                <a:path w="6350" h="908050">
                  <a:moveTo>
                    <a:pt x="6350" y="243839"/>
                  </a:moveTo>
                  <a:lnTo>
                    <a:pt x="0" y="243839"/>
                  </a:lnTo>
                  <a:lnTo>
                    <a:pt x="0" y="247649"/>
                  </a:lnTo>
                  <a:lnTo>
                    <a:pt x="6350" y="247649"/>
                  </a:lnTo>
                  <a:lnTo>
                    <a:pt x="6350" y="243839"/>
                  </a:lnTo>
                  <a:close/>
                </a:path>
                <a:path w="6350" h="908050">
                  <a:moveTo>
                    <a:pt x="6350" y="247649"/>
                  </a:moveTo>
                  <a:lnTo>
                    <a:pt x="0" y="247649"/>
                  </a:lnTo>
                  <a:lnTo>
                    <a:pt x="0" y="251459"/>
                  </a:lnTo>
                  <a:lnTo>
                    <a:pt x="6350" y="251459"/>
                  </a:lnTo>
                  <a:lnTo>
                    <a:pt x="6350" y="247649"/>
                  </a:lnTo>
                  <a:close/>
                </a:path>
                <a:path w="6350" h="908050">
                  <a:moveTo>
                    <a:pt x="2540" y="356869"/>
                  </a:moveTo>
                  <a:lnTo>
                    <a:pt x="0" y="356869"/>
                  </a:lnTo>
                  <a:lnTo>
                    <a:pt x="0" y="358139"/>
                  </a:lnTo>
                  <a:lnTo>
                    <a:pt x="2540" y="358139"/>
                  </a:lnTo>
                  <a:lnTo>
                    <a:pt x="2540" y="356869"/>
                  </a:lnTo>
                  <a:close/>
                </a:path>
                <a:path w="6350" h="908050">
                  <a:moveTo>
                    <a:pt x="5080" y="358139"/>
                  </a:moveTo>
                  <a:lnTo>
                    <a:pt x="0" y="358139"/>
                  </a:lnTo>
                  <a:lnTo>
                    <a:pt x="0" y="364489"/>
                  </a:lnTo>
                  <a:lnTo>
                    <a:pt x="6350" y="364489"/>
                  </a:lnTo>
                  <a:lnTo>
                    <a:pt x="6350" y="359409"/>
                  </a:lnTo>
                  <a:lnTo>
                    <a:pt x="5080" y="359409"/>
                  </a:lnTo>
                  <a:lnTo>
                    <a:pt x="5080" y="358139"/>
                  </a:lnTo>
                  <a:close/>
                </a:path>
                <a:path w="6350" h="908050">
                  <a:moveTo>
                    <a:pt x="6350" y="364489"/>
                  </a:moveTo>
                  <a:lnTo>
                    <a:pt x="0" y="364489"/>
                  </a:lnTo>
                  <a:lnTo>
                    <a:pt x="0" y="368299"/>
                  </a:lnTo>
                  <a:lnTo>
                    <a:pt x="6350" y="368299"/>
                  </a:lnTo>
                  <a:lnTo>
                    <a:pt x="6350" y="364489"/>
                  </a:lnTo>
                  <a:close/>
                </a:path>
                <a:path w="6350" h="908050">
                  <a:moveTo>
                    <a:pt x="6350" y="368300"/>
                  </a:moveTo>
                  <a:lnTo>
                    <a:pt x="0" y="368300"/>
                  </a:lnTo>
                  <a:lnTo>
                    <a:pt x="0" y="370839"/>
                  </a:lnTo>
                  <a:lnTo>
                    <a:pt x="6350" y="370839"/>
                  </a:lnTo>
                  <a:lnTo>
                    <a:pt x="6350" y="368300"/>
                  </a:lnTo>
                  <a:close/>
                </a:path>
                <a:path w="6350" h="908050">
                  <a:moveTo>
                    <a:pt x="6350" y="370839"/>
                  </a:moveTo>
                  <a:lnTo>
                    <a:pt x="0" y="370839"/>
                  </a:lnTo>
                  <a:lnTo>
                    <a:pt x="0" y="374649"/>
                  </a:lnTo>
                  <a:lnTo>
                    <a:pt x="6350" y="374649"/>
                  </a:lnTo>
                  <a:lnTo>
                    <a:pt x="6350" y="370839"/>
                  </a:lnTo>
                  <a:close/>
                </a:path>
                <a:path w="6350" h="908050">
                  <a:moveTo>
                    <a:pt x="6350" y="374649"/>
                  </a:moveTo>
                  <a:lnTo>
                    <a:pt x="0" y="374649"/>
                  </a:lnTo>
                  <a:lnTo>
                    <a:pt x="0" y="377189"/>
                  </a:lnTo>
                  <a:lnTo>
                    <a:pt x="6350" y="377189"/>
                  </a:lnTo>
                  <a:lnTo>
                    <a:pt x="6350" y="374649"/>
                  </a:lnTo>
                  <a:close/>
                </a:path>
                <a:path w="6350" h="908050">
                  <a:moveTo>
                    <a:pt x="6350" y="377189"/>
                  </a:moveTo>
                  <a:lnTo>
                    <a:pt x="0" y="377189"/>
                  </a:lnTo>
                  <a:lnTo>
                    <a:pt x="0" y="380999"/>
                  </a:lnTo>
                  <a:lnTo>
                    <a:pt x="6350" y="380999"/>
                  </a:lnTo>
                  <a:lnTo>
                    <a:pt x="6350" y="377189"/>
                  </a:lnTo>
                  <a:close/>
                </a:path>
                <a:path w="6350" h="908050">
                  <a:moveTo>
                    <a:pt x="6350" y="381000"/>
                  </a:moveTo>
                  <a:lnTo>
                    <a:pt x="0" y="381000"/>
                  </a:lnTo>
                  <a:lnTo>
                    <a:pt x="0" y="387349"/>
                  </a:lnTo>
                  <a:lnTo>
                    <a:pt x="6350" y="387349"/>
                  </a:lnTo>
                  <a:lnTo>
                    <a:pt x="6350" y="381000"/>
                  </a:lnTo>
                  <a:close/>
                </a:path>
                <a:path w="6350" h="908050">
                  <a:moveTo>
                    <a:pt x="6350" y="387349"/>
                  </a:moveTo>
                  <a:lnTo>
                    <a:pt x="0" y="387349"/>
                  </a:lnTo>
                  <a:lnTo>
                    <a:pt x="0" y="400049"/>
                  </a:lnTo>
                  <a:lnTo>
                    <a:pt x="6350" y="400049"/>
                  </a:lnTo>
                  <a:lnTo>
                    <a:pt x="6350" y="387349"/>
                  </a:lnTo>
                  <a:close/>
                </a:path>
                <a:path w="6350" h="908050">
                  <a:moveTo>
                    <a:pt x="6350" y="400049"/>
                  </a:moveTo>
                  <a:lnTo>
                    <a:pt x="0" y="400049"/>
                  </a:lnTo>
                  <a:lnTo>
                    <a:pt x="0" y="402589"/>
                  </a:lnTo>
                  <a:lnTo>
                    <a:pt x="6350" y="402589"/>
                  </a:lnTo>
                  <a:lnTo>
                    <a:pt x="6350" y="400049"/>
                  </a:lnTo>
                  <a:close/>
                </a:path>
                <a:path w="6350" h="908050">
                  <a:moveTo>
                    <a:pt x="6350" y="402589"/>
                  </a:moveTo>
                  <a:lnTo>
                    <a:pt x="0" y="402589"/>
                  </a:lnTo>
                  <a:lnTo>
                    <a:pt x="0" y="415289"/>
                  </a:lnTo>
                  <a:lnTo>
                    <a:pt x="6350" y="415289"/>
                  </a:lnTo>
                  <a:lnTo>
                    <a:pt x="6350" y="402589"/>
                  </a:lnTo>
                  <a:close/>
                </a:path>
                <a:path w="6350" h="908050">
                  <a:moveTo>
                    <a:pt x="6350" y="415289"/>
                  </a:moveTo>
                  <a:lnTo>
                    <a:pt x="0" y="415289"/>
                  </a:lnTo>
                  <a:lnTo>
                    <a:pt x="0" y="419099"/>
                  </a:lnTo>
                  <a:lnTo>
                    <a:pt x="6350" y="419099"/>
                  </a:lnTo>
                  <a:lnTo>
                    <a:pt x="6350" y="415289"/>
                  </a:lnTo>
                  <a:close/>
                </a:path>
                <a:path w="6350" h="908050">
                  <a:moveTo>
                    <a:pt x="6350" y="419099"/>
                  </a:moveTo>
                  <a:lnTo>
                    <a:pt x="0" y="419099"/>
                  </a:lnTo>
                  <a:lnTo>
                    <a:pt x="0" y="421639"/>
                  </a:lnTo>
                  <a:lnTo>
                    <a:pt x="6350" y="421639"/>
                  </a:lnTo>
                  <a:lnTo>
                    <a:pt x="6350" y="419099"/>
                  </a:lnTo>
                  <a:close/>
                </a:path>
                <a:path w="6350" h="908050">
                  <a:moveTo>
                    <a:pt x="6350" y="421639"/>
                  </a:moveTo>
                  <a:lnTo>
                    <a:pt x="0" y="421639"/>
                  </a:lnTo>
                  <a:lnTo>
                    <a:pt x="0" y="425449"/>
                  </a:lnTo>
                  <a:lnTo>
                    <a:pt x="6350" y="425449"/>
                  </a:lnTo>
                  <a:lnTo>
                    <a:pt x="6350" y="421639"/>
                  </a:lnTo>
                  <a:close/>
                </a:path>
                <a:path w="6350" h="908050">
                  <a:moveTo>
                    <a:pt x="6350" y="425449"/>
                  </a:moveTo>
                  <a:lnTo>
                    <a:pt x="0" y="425449"/>
                  </a:lnTo>
                  <a:lnTo>
                    <a:pt x="0" y="427989"/>
                  </a:lnTo>
                  <a:lnTo>
                    <a:pt x="6350" y="427989"/>
                  </a:lnTo>
                  <a:lnTo>
                    <a:pt x="6350" y="425449"/>
                  </a:lnTo>
                  <a:close/>
                </a:path>
                <a:path w="6350" h="908050">
                  <a:moveTo>
                    <a:pt x="6350" y="427989"/>
                  </a:moveTo>
                  <a:lnTo>
                    <a:pt x="0" y="427989"/>
                  </a:lnTo>
                  <a:lnTo>
                    <a:pt x="0" y="434339"/>
                  </a:lnTo>
                  <a:lnTo>
                    <a:pt x="6350" y="434339"/>
                  </a:lnTo>
                  <a:lnTo>
                    <a:pt x="6350" y="427989"/>
                  </a:lnTo>
                  <a:close/>
                </a:path>
                <a:path w="6350" h="908050">
                  <a:moveTo>
                    <a:pt x="6350" y="434339"/>
                  </a:moveTo>
                  <a:lnTo>
                    <a:pt x="0" y="434339"/>
                  </a:lnTo>
                  <a:lnTo>
                    <a:pt x="0" y="438149"/>
                  </a:lnTo>
                  <a:lnTo>
                    <a:pt x="6350" y="438149"/>
                  </a:lnTo>
                  <a:lnTo>
                    <a:pt x="6350" y="434339"/>
                  </a:lnTo>
                  <a:close/>
                </a:path>
                <a:path w="6350" h="908050">
                  <a:moveTo>
                    <a:pt x="6350" y="438149"/>
                  </a:moveTo>
                  <a:lnTo>
                    <a:pt x="0" y="438149"/>
                  </a:lnTo>
                  <a:lnTo>
                    <a:pt x="0" y="440689"/>
                  </a:lnTo>
                  <a:lnTo>
                    <a:pt x="6350" y="440689"/>
                  </a:lnTo>
                  <a:lnTo>
                    <a:pt x="6350" y="438149"/>
                  </a:lnTo>
                  <a:close/>
                </a:path>
                <a:path w="6350" h="908050">
                  <a:moveTo>
                    <a:pt x="6350" y="440689"/>
                  </a:moveTo>
                  <a:lnTo>
                    <a:pt x="0" y="440689"/>
                  </a:lnTo>
                  <a:lnTo>
                    <a:pt x="0" y="444499"/>
                  </a:lnTo>
                  <a:lnTo>
                    <a:pt x="6350" y="444499"/>
                  </a:lnTo>
                  <a:lnTo>
                    <a:pt x="6350" y="440689"/>
                  </a:lnTo>
                  <a:close/>
                </a:path>
                <a:path w="6350" h="908050">
                  <a:moveTo>
                    <a:pt x="6350" y="444499"/>
                  </a:moveTo>
                  <a:lnTo>
                    <a:pt x="0" y="444499"/>
                  </a:lnTo>
                  <a:lnTo>
                    <a:pt x="0" y="447039"/>
                  </a:lnTo>
                  <a:lnTo>
                    <a:pt x="6350" y="447039"/>
                  </a:lnTo>
                  <a:lnTo>
                    <a:pt x="6350" y="444499"/>
                  </a:lnTo>
                  <a:close/>
                </a:path>
                <a:path w="6350" h="908050">
                  <a:moveTo>
                    <a:pt x="6350" y="447039"/>
                  </a:moveTo>
                  <a:lnTo>
                    <a:pt x="0" y="447039"/>
                  </a:lnTo>
                  <a:lnTo>
                    <a:pt x="0" y="453389"/>
                  </a:lnTo>
                  <a:lnTo>
                    <a:pt x="6350" y="453389"/>
                  </a:lnTo>
                  <a:lnTo>
                    <a:pt x="6350" y="447039"/>
                  </a:lnTo>
                  <a:close/>
                </a:path>
                <a:path w="6350" h="908050">
                  <a:moveTo>
                    <a:pt x="6350" y="453389"/>
                  </a:moveTo>
                  <a:lnTo>
                    <a:pt x="0" y="453389"/>
                  </a:lnTo>
                  <a:lnTo>
                    <a:pt x="0" y="459739"/>
                  </a:lnTo>
                  <a:lnTo>
                    <a:pt x="6350" y="459739"/>
                  </a:lnTo>
                  <a:lnTo>
                    <a:pt x="6350" y="453389"/>
                  </a:lnTo>
                  <a:close/>
                </a:path>
                <a:path w="6350" h="908050">
                  <a:moveTo>
                    <a:pt x="6350" y="459739"/>
                  </a:moveTo>
                  <a:lnTo>
                    <a:pt x="0" y="459739"/>
                  </a:lnTo>
                  <a:lnTo>
                    <a:pt x="0" y="463549"/>
                  </a:lnTo>
                  <a:lnTo>
                    <a:pt x="6350" y="463549"/>
                  </a:lnTo>
                  <a:lnTo>
                    <a:pt x="6350" y="459739"/>
                  </a:lnTo>
                  <a:close/>
                </a:path>
                <a:path w="6350" h="908050">
                  <a:moveTo>
                    <a:pt x="6350" y="463549"/>
                  </a:moveTo>
                  <a:lnTo>
                    <a:pt x="0" y="463549"/>
                  </a:lnTo>
                  <a:lnTo>
                    <a:pt x="0" y="469899"/>
                  </a:lnTo>
                  <a:lnTo>
                    <a:pt x="6350" y="469899"/>
                  </a:lnTo>
                  <a:lnTo>
                    <a:pt x="6350" y="463549"/>
                  </a:lnTo>
                  <a:close/>
                </a:path>
                <a:path w="6350" h="908050">
                  <a:moveTo>
                    <a:pt x="6350" y="469899"/>
                  </a:moveTo>
                  <a:lnTo>
                    <a:pt x="0" y="469899"/>
                  </a:lnTo>
                  <a:lnTo>
                    <a:pt x="0" y="472439"/>
                  </a:lnTo>
                  <a:lnTo>
                    <a:pt x="6350" y="472439"/>
                  </a:lnTo>
                  <a:lnTo>
                    <a:pt x="6350" y="469899"/>
                  </a:lnTo>
                  <a:close/>
                </a:path>
                <a:path w="6350" h="908050">
                  <a:moveTo>
                    <a:pt x="6350" y="618489"/>
                  </a:moveTo>
                  <a:lnTo>
                    <a:pt x="0" y="618489"/>
                  </a:lnTo>
                  <a:lnTo>
                    <a:pt x="0" y="632459"/>
                  </a:lnTo>
                  <a:lnTo>
                    <a:pt x="6350" y="632459"/>
                  </a:lnTo>
                  <a:lnTo>
                    <a:pt x="6350" y="618489"/>
                  </a:lnTo>
                  <a:close/>
                </a:path>
                <a:path w="6350" h="908050">
                  <a:moveTo>
                    <a:pt x="6350" y="612139"/>
                  </a:moveTo>
                  <a:lnTo>
                    <a:pt x="0" y="612139"/>
                  </a:lnTo>
                  <a:lnTo>
                    <a:pt x="0" y="617219"/>
                  </a:lnTo>
                  <a:lnTo>
                    <a:pt x="6350" y="617219"/>
                  </a:lnTo>
                  <a:lnTo>
                    <a:pt x="6350" y="612139"/>
                  </a:lnTo>
                  <a:close/>
                </a:path>
                <a:path w="6350" h="908050">
                  <a:moveTo>
                    <a:pt x="6350" y="605789"/>
                  </a:moveTo>
                  <a:lnTo>
                    <a:pt x="0" y="605789"/>
                  </a:lnTo>
                  <a:lnTo>
                    <a:pt x="0" y="610869"/>
                  </a:lnTo>
                  <a:lnTo>
                    <a:pt x="6350" y="610869"/>
                  </a:lnTo>
                  <a:lnTo>
                    <a:pt x="6350" y="605789"/>
                  </a:lnTo>
                  <a:close/>
                </a:path>
                <a:path w="6350" h="908050">
                  <a:moveTo>
                    <a:pt x="6350" y="599439"/>
                  </a:moveTo>
                  <a:lnTo>
                    <a:pt x="0" y="599439"/>
                  </a:lnTo>
                  <a:lnTo>
                    <a:pt x="0" y="604519"/>
                  </a:lnTo>
                  <a:lnTo>
                    <a:pt x="6350" y="604519"/>
                  </a:lnTo>
                  <a:lnTo>
                    <a:pt x="6350" y="599439"/>
                  </a:lnTo>
                  <a:close/>
                </a:path>
                <a:path w="6350" h="908050">
                  <a:moveTo>
                    <a:pt x="6350" y="593089"/>
                  </a:moveTo>
                  <a:lnTo>
                    <a:pt x="0" y="593089"/>
                  </a:lnTo>
                  <a:lnTo>
                    <a:pt x="0" y="598169"/>
                  </a:lnTo>
                  <a:lnTo>
                    <a:pt x="6350" y="598169"/>
                  </a:lnTo>
                  <a:lnTo>
                    <a:pt x="6350" y="593089"/>
                  </a:lnTo>
                  <a:close/>
                </a:path>
                <a:path w="6350" h="908050">
                  <a:moveTo>
                    <a:pt x="6350" y="586739"/>
                  </a:moveTo>
                  <a:lnTo>
                    <a:pt x="0" y="586739"/>
                  </a:lnTo>
                  <a:lnTo>
                    <a:pt x="0" y="591819"/>
                  </a:lnTo>
                  <a:lnTo>
                    <a:pt x="6350" y="591819"/>
                  </a:lnTo>
                  <a:lnTo>
                    <a:pt x="6350" y="586739"/>
                  </a:lnTo>
                  <a:close/>
                </a:path>
                <a:path w="6350" h="908050">
                  <a:moveTo>
                    <a:pt x="6350" y="580389"/>
                  </a:moveTo>
                  <a:lnTo>
                    <a:pt x="0" y="580389"/>
                  </a:lnTo>
                  <a:lnTo>
                    <a:pt x="0" y="585469"/>
                  </a:lnTo>
                  <a:lnTo>
                    <a:pt x="6350" y="585469"/>
                  </a:lnTo>
                  <a:lnTo>
                    <a:pt x="6350" y="580389"/>
                  </a:lnTo>
                  <a:close/>
                </a:path>
                <a:path w="6350" h="908050">
                  <a:moveTo>
                    <a:pt x="6350" y="574039"/>
                  </a:moveTo>
                  <a:lnTo>
                    <a:pt x="0" y="574039"/>
                  </a:lnTo>
                  <a:lnTo>
                    <a:pt x="0" y="579119"/>
                  </a:lnTo>
                  <a:lnTo>
                    <a:pt x="6350" y="579119"/>
                  </a:lnTo>
                  <a:lnTo>
                    <a:pt x="6350" y="574039"/>
                  </a:lnTo>
                  <a:close/>
                </a:path>
                <a:path w="6350" h="908050">
                  <a:moveTo>
                    <a:pt x="6350" y="567689"/>
                  </a:moveTo>
                  <a:lnTo>
                    <a:pt x="0" y="567689"/>
                  </a:lnTo>
                  <a:lnTo>
                    <a:pt x="0" y="572769"/>
                  </a:lnTo>
                  <a:lnTo>
                    <a:pt x="6350" y="572769"/>
                  </a:lnTo>
                  <a:lnTo>
                    <a:pt x="6350" y="567689"/>
                  </a:lnTo>
                  <a:close/>
                </a:path>
                <a:path w="6350" h="908050">
                  <a:moveTo>
                    <a:pt x="6350" y="561339"/>
                  </a:moveTo>
                  <a:lnTo>
                    <a:pt x="0" y="561339"/>
                  </a:lnTo>
                  <a:lnTo>
                    <a:pt x="0" y="566419"/>
                  </a:lnTo>
                  <a:lnTo>
                    <a:pt x="6350" y="566419"/>
                  </a:lnTo>
                  <a:lnTo>
                    <a:pt x="6350" y="561339"/>
                  </a:lnTo>
                  <a:close/>
                </a:path>
                <a:path w="6350" h="908050">
                  <a:moveTo>
                    <a:pt x="6350" y="554989"/>
                  </a:moveTo>
                  <a:lnTo>
                    <a:pt x="0" y="554989"/>
                  </a:lnTo>
                  <a:lnTo>
                    <a:pt x="0" y="560069"/>
                  </a:lnTo>
                  <a:lnTo>
                    <a:pt x="6350" y="560069"/>
                  </a:lnTo>
                  <a:lnTo>
                    <a:pt x="6350" y="554989"/>
                  </a:lnTo>
                  <a:close/>
                </a:path>
                <a:path w="6350" h="908050">
                  <a:moveTo>
                    <a:pt x="6350" y="548639"/>
                  </a:moveTo>
                  <a:lnTo>
                    <a:pt x="0" y="548639"/>
                  </a:lnTo>
                  <a:lnTo>
                    <a:pt x="0" y="553719"/>
                  </a:lnTo>
                  <a:lnTo>
                    <a:pt x="6350" y="553719"/>
                  </a:lnTo>
                  <a:lnTo>
                    <a:pt x="6350" y="548639"/>
                  </a:lnTo>
                  <a:close/>
                </a:path>
                <a:path w="6350" h="908050">
                  <a:moveTo>
                    <a:pt x="6350" y="542289"/>
                  </a:moveTo>
                  <a:lnTo>
                    <a:pt x="0" y="542289"/>
                  </a:lnTo>
                  <a:lnTo>
                    <a:pt x="0" y="547369"/>
                  </a:lnTo>
                  <a:lnTo>
                    <a:pt x="6350" y="547369"/>
                  </a:lnTo>
                  <a:lnTo>
                    <a:pt x="6350" y="542289"/>
                  </a:lnTo>
                  <a:close/>
                </a:path>
                <a:path w="6350" h="908050">
                  <a:moveTo>
                    <a:pt x="6350" y="535939"/>
                  </a:moveTo>
                  <a:lnTo>
                    <a:pt x="0" y="535939"/>
                  </a:lnTo>
                  <a:lnTo>
                    <a:pt x="0" y="541019"/>
                  </a:lnTo>
                  <a:lnTo>
                    <a:pt x="6350" y="541019"/>
                  </a:lnTo>
                  <a:lnTo>
                    <a:pt x="6350" y="535939"/>
                  </a:lnTo>
                  <a:close/>
                </a:path>
                <a:path w="6350" h="908050">
                  <a:moveTo>
                    <a:pt x="6350" y="529589"/>
                  </a:moveTo>
                  <a:lnTo>
                    <a:pt x="0" y="529589"/>
                  </a:lnTo>
                  <a:lnTo>
                    <a:pt x="0" y="534669"/>
                  </a:lnTo>
                  <a:lnTo>
                    <a:pt x="6350" y="534669"/>
                  </a:lnTo>
                  <a:lnTo>
                    <a:pt x="6350" y="529589"/>
                  </a:lnTo>
                  <a:close/>
                </a:path>
                <a:path w="6350" h="908050">
                  <a:moveTo>
                    <a:pt x="6350" y="523239"/>
                  </a:moveTo>
                  <a:lnTo>
                    <a:pt x="0" y="523239"/>
                  </a:lnTo>
                  <a:lnTo>
                    <a:pt x="0" y="528319"/>
                  </a:lnTo>
                  <a:lnTo>
                    <a:pt x="6350" y="528319"/>
                  </a:lnTo>
                  <a:lnTo>
                    <a:pt x="6350" y="523239"/>
                  </a:lnTo>
                  <a:close/>
                </a:path>
                <a:path w="6350" h="908050">
                  <a:moveTo>
                    <a:pt x="6350" y="516889"/>
                  </a:moveTo>
                  <a:lnTo>
                    <a:pt x="0" y="516889"/>
                  </a:lnTo>
                  <a:lnTo>
                    <a:pt x="0" y="521969"/>
                  </a:lnTo>
                  <a:lnTo>
                    <a:pt x="6350" y="521969"/>
                  </a:lnTo>
                  <a:lnTo>
                    <a:pt x="6350" y="516889"/>
                  </a:lnTo>
                  <a:close/>
                </a:path>
                <a:path w="6350" h="908050">
                  <a:moveTo>
                    <a:pt x="6350" y="510539"/>
                  </a:moveTo>
                  <a:lnTo>
                    <a:pt x="0" y="510539"/>
                  </a:lnTo>
                  <a:lnTo>
                    <a:pt x="0" y="515619"/>
                  </a:lnTo>
                  <a:lnTo>
                    <a:pt x="6350" y="515619"/>
                  </a:lnTo>
                  <a:lnTo>
                    <a:pt x="6350" y="510539"/>
                  </a:lnTo>
                  <a:close/>
                </a:path>
                <a:path w="6350" h="908050">
                  <a:moveTo>
                    <a:pt x="6350" y="504189"/>
                  </a:moveTo>
                  <a:lnTo>
                    <a:pt x="0" y="504189"/>
                  </a:lnTo>
                  <a:lnTo>
                    <a:pt x="0" y="509269"/>
                  </a:lnTo>
                  <a:lnTo>
                    <a:pt x="6350" y="509269"/>
                  </a:lnTo>
                  <a:lnTo>
                    <a:pt x="6350" y="504189"/>
                  </a:lnTo>
                  <a:close/>
                </a:path>
                <a:path w="6350" h="908050">
                  <a:moveTo>
                    <a:pt x="6350" y="497839"/>
                  </a:moveTo>
                  <a:lnTo>
                    <a:pt x="0" y="497839"/>
                  </a:lnTo>
                  <a:lnTo>
                    <a:pt x="0" y="502919"/>
                  </a:lnTo>
                  <a:lnTo>
                    <a:pt x="6350" y="502919"/>
                  </a:lnTo>
                  <a:lnTo>
                    <a:pt x="6350" y="497839"/>
                  </a:lnTo>
                  <a:close/>
                </a:path>
                <a:path w="6350" h="908050">
                  <a:moveTo>
                    <a:pt x="6350" y="491489"/>
                  </a:moveTo>
                  <a:lnTo>
                    <a:pt x="0" y="491489"/>
                  </a:lnTo>
                  <a:lnTo>
                    <a:pt x="0" y="496569"/>
                  </a:lnTo>
                  <a:lnTo>
                    <a:pt x="6350" y="496569"/>
                  </a:lnTo>
                  <a:lnTo>
                    <a:pt x="6350" y="491489"/>
                  </a:lnTo>
                  <a:close/>
                </a:path>
                <a:path w="6350" h="908050">
                  <a:moveTo>
                    <a:pt x="6350" y="485139"/>
                  </a:moveTo>
                  <a:lnTo>
                    <a:pt x="0" y="485139"/>
                  </a:lnTo>
                  <a:lnTo>
                    <a:pt x="0" y="490219"/>
                  </a:lnTo>
                  <a:lnTo>
                    <a:pt x="6350" y="490219"/>
                  </a:lnTo>
                  <a:lnTo>
                    <a:pt x="6350" y="485139"/>
                  </a:lnTo>
                  <a:close/>
                </a:path>
                <a:path w="6350" h="908050">
                  <a:moveTo>
                    <a:pt x="6350" y="478789"/>
                  </a:moveTo>
                  <a:lnTo>
                    <a:pt x="0" y="478789"/>
                  </a:lnTo>
                  <a:lnTo>
                    <a:pt x="0" y="483869"/>
                  </a:lnTo>
                  <a:lnTo>
                    <a:pt x="6350" y="483869"/>
                  </a:lnTo>
                  <a:lnTo>
                    <a:pt x="6350" y="478789"/>
                  </a:lnTo>
                  <a:close/>
                </a:path>
                <a:path w="6350" h="908050">
                  <a:moveTo>
                    <a:pt x="6350" y="473709"/>
                  </a:moveTo>
                  <a:lnTo>
                    <a:pt x="0" y="473709"/>
                  </a:lnTo>
                  <a:lnTo>
                    <a:pt x="0" y="477519"/>
                  </a:lnTo>
                  <a:lnTo>
                    <a:pt x="6350" y="477519"/>
                  </a:lnTo>
                  <a:lnTo>
                    <a:pt x="6350" y="473709"/>
                  </a:lnTo>
                  <a:close/>
                </a:path>
                <a:path w="6350" h="908050">
                  <a:moveTo>
                    <a:pt x="1270" y="905509"/>
                  </a:moveTo>
                  <a:lnTo>
                    <a:pt x="0" y="905509"/>
                  </a:lnTo>
                  <a:lnTo>
                    <a:pt x="0" y="908049"/>
                  </a:lnTo>
                  <a:lnTo>
                    <a:pt x="1270" y="908049"/>
                  </a:lnTo>
                  <a:lnTo>
                    <a:pt x="1270" y="905509"/>
                  </a:lnTo>
                  <a:close/>
                </a:path>
                <a:path w="6350" h="908050">
                  <a:moveTo>
                    <a:pt x="6350" y="902969"/>
                  </a:moveTo>
                  <a:lnTo>
                    <a:pt x="0" y="902969"/>
                  </a:lnTo>
                  <a:lnTo>
                    <a:pt x="0" y="904239"/>
                  </a:lnTo>
                  <a:lnTo>
                    <a:pt x="5079" y="904239"/>
                  </a:lnTo>
                  <a:lnTo>
                    <a:pt x="5079" y="905509"/>
                  </a:lnTo>
                  <a:lnTo>
                    <a:pt x="6350" y="905509"/>
                  </a:lnTo>
                  <a:lnTo>
                    <a:pt x="6350" y="902969"/>
                  </a:lnTo>
                  <a:close/>
                </a:path>
                <a:path w="6350" h="908050">
                  <a:moveTo>
                    <a:pt x="6350" y="899160"/>
                  </a:moveTo>
                  <a:lnTo>
                    <a:pt x="0" y="899160"/>
                  </a:lnTo>
                  <a:lnTo>
                    <a:pt x="0" y="901699"/>
                  </a:lnTo>
                  <a:lnTo>
                    <a:pt x="6350" y="901699"/>
                  </a:lnTo>
                  <a:lnTo>
                    <a:pt x="6350" y="899160"/>
                  </a:lnTo>
                  <a:close/>
                </a:path>
                <a:path w="6350" h="908050">
                  <a:moveTo>
                    <a:pt x="6350" y="896619"/>
                  </a:moveTo>
                  <a:lnTo>
                    <a:pt x="0" y="896619"/>
                  </a:lnTo>
                  <a:lnTo>
                    <a:pt x="0" y="897889"/>
                  </a:lnTo>
                  <a:lnTo>
                    <a:pt x="6350" y="897889"/>
                  </a:lnTo>
                  <a:lnTo>
                    <a:pt x="6350" y="896619"/>
                  </a:lnTo>
                  <a:close/>
                </a:path>
                <a:path w="6350" h="908050">
                  <a:moveTo>
                    <a:pt x="6350" y="892809"/>
                  </a:moveTo>
                  <a:lnTo>
                    <a:pt x="0" y="892809"/>
                  </a:lnTo>
                  <a:lnTo>
                    <a:pt x="0" y="895349"/>
                  </a:lnTo>
                  <a:lnTo>
                    <a:pt x="6350" y="895349"/>
                  </a:lnTo>
                  <a:lnTo>
                    <a:pt x="6350" y="892809"/>
                  </a:lnTo>
                  <a:close/>
                </a:path>
                <a:path w="6350" h="908050">
                  <a:moveTo>
                    <a:pt x="6350" y="890269"/>
                  </a:moveTo>
                  <a:lnTo>
                    <a:pt x="0" y="890269"/>
                  </a:lnTo>
                  <a:lnTo>
                    <a:pt x="0" y="891539"/>
                  </a:lnTo>
                  <a:lnTo>
                    <a:pt x="6350" y="891539"/>
                  </a:lnTo>
                  <a:lnTo>
                    <a:pt x="6350" y="890269"/>
                  </a:lnTo>
                  <a:close/>
                </a:path>
                <a:path w="6350" h="908050">
                  <a:moveTo>
                    <a:pt x="6350" y="886459"/>
                  </a:moveTo>
                  <a:lnTo>
                    <a:pt x="0" y="886459"/>
                  </a:lnTo>
                  <a:lnTo>
                    <a:pt x="0" y="888999"/>
                  </a:lnTo>
                  <a:lnTo>
                    <a:pt x="6350" y="888999"/>
                  </a:lnTo>
                  <a:lnTo>
                    <a:pt x="6350" y="886459"/>
                  </a:lnTo>
                  <a:close/>
                </a:path>
                <a:path w="6350" h="908050">
                  <a:moveTo>
                    <a:pt x="6350" y="883919"/>
                  </a:moveTo>
                  <a:lnTo>
                    <a:pt x="0" y="883919"/>
                  </a:lnTo>
                  <a:lnTo>
                    <a:pt x="0" y="885189"/>
                  </a:lnTo>
                  <a:lnTo>
                    <a:pt x="6350" y="885189"/>
                  </a:lnTo>
                  <a:lnTo>
                    <a:pt x="6350" y="883919"/>
                  </a:lnTo>
                  <a:close/>
                </a:path>
                <a:path w="6350" h="908050">
                  <a:moveTo>
                    <a:pt x="6350" y="878839"/>
                  </a:moveTo>
                  <a:lnTo>
                    <a:pt x="0" y="878839"/>
                  </a:lnTo>
                  <a:lnTo>
                    <a:pt x="0" y="882649"/>
                  </a:lnTo>
                  <a:lnTo>
                    <a:pt x="6350" y="882649"/>
                  </a:lnTo>
                  <a:lnTo>
                    <a:pt x="6350" y="878839"/>
                  </a:lnTo>
                  <a:close/>
                </a:path>
                <a:path w="6350" h="908050">
                  <a:moveTo>
                    <a:pt x="6350" y="872489"/>
                  </a:moveTo>
                  <a:lnTo>
                    <a:pt x="0" y="872489"/>
                  </a:lnTo>
                  <a:lnTo>
                    <a:pt x="0" y="877569"/>
                  </a:lnTo>
                  <a:lnTo>
                    <a:pt x="6350" y="877569"/>
                  </a:lnTo>
                  <a:lnTo>
                    <a:pt x="6350" y="872489"/>
                  </a:lnTo>
                  <a:close/>
                </a:path>
                <a:path w="6350" h="908050">
                  <a:moveTo>
                    <a:pt x="6350" y="866139"/>
                  </a:moveTo>
                  <a:lnTo>
                    <a:pt x="0" y="866139"/>
                  </a:lnTo>
                  <a:lnTo>
                    <a:pt x="0" y="871219"/>
                  </a:lnTo>
                  <a:lnTo>
                    <a:pt x="6350" y="871219"/>
                  </a:lnTo>
                  <a:lnTo>
                    <a:pt x="6350" y="866139"/>
                  </a:lnTo>
                  <a:close/>
                </a:path>
                <a:path w="6350" h="908050">
                  <a:moveTo>
                    <a:pt x="6350" y="859789"/>
                  </a:moveTo>
                  <a:lnTo>
                    <a:pt x="0" y="859789"/>
                  </a:lnTo>
                  <a:lnTo>
                    <a:pt x="0" y="864869"/>
                  </a:lnTo>
                  <a:lnTo>
                    <a:pt x="6350" y="864869"/>
                  </a:lnTo>
                  <a:lnTo>
                    <a:pt x="6350" y="859789"/>
                  </a:lnTo>
                  <a:close/>
                </a:path>
                <a:path w="6350" h="908050">
                  <a:moveTo>
                    <a:pt x="6350" y="853439"/>
                  </a:moveTo>
                  <a:lnTo>
                    <a:pt x="0" y="853439"/>
                  </a:lnTo>
                  <a:lnTo>
                    <a:pt x="0" y="858519"/>
                  </a:lnTo>
                  <a:lnTo>
                    <a:pt x="6350" y="858519"/>
                  </a:lnTo>
                  <a:lnTo>
                    <a:pt x="6350" y="853439"/>
                  </a:lnTo>
                  <a:close/>
                </a:path>
                <a:path w="6350" h="908050">
                  <a:moveTo>
                    <a:pt x="6350" y="847089"/>
                  </a:moveTo>
                  <a:lnTo>
                    <a:pt x="0" y="847089"/>
                  </a:lnTo>
                  <a:lnTo>
                    <a:pt x="0" y="852169"/>
                  </a:lnTo>
                  <a:lnTo>
                    <a:pt x="6350" y="852169"/>
                  </a:lnTo>
                  <a:lnTo>
                    <a:pt x="6350" y="847089"/>
                  </a:lnTo>
                  <a:close/>
                </a:path>
                <a:path w="6350" h="908050">
                  <a:moveTo>
                    <a:pt x="6350" y="840739"/>
                  </a:moveTo>
                  <a:lnTo>
                    <a:pt x="0" y="840739"/>
                  </a:lnTo>
                  <a:lnTo>
                    <a:pt x="0" y="845819"/>
                  </a:lnTo>
                  <a:lnTo>
                    <a:pt x="6350" y="845819"/>
                  </a:lnTo>
                  <a:lnTo>
                    <a:pt x="6350" y="840739"/>
                  </a:lnTo>
                  <a:close/>
                </a:path>
                <a:path w="6350" h="908050">
                  <a:moveTo>
                    <a:pt x="6350" y="834389"/>
                  </a:moveTo>
                  <a:lnTo>
                    <a:pt x="0" y="834389"/>
                  </a:lnTo>
                  <a:lnTo>
                    <a:pt x="0" y="839469"/>
                  </a:lnTo>
                  <a:lnTo>
                    <a:pt x="6350" y="839469"/>
                  </a:lnTo>
                  <a:lnTo>
                    <a:pt x="6350" y="834389"/>
                  </a:lnTo>
                  <a:close/>
                </a:path>
                <a:path w="6350" h="908050">
                  <a:moveTo>
                    <a:pt x="6350" y="828039"/>
                  </a:moveTo>
                  <a:lnTo>
                    <a:pt x="0" y="828039"/>
                  </a:lnTo>
                  <a:lnTo>
                    <a:pt x="0" y="833119"/>
                  </a:lnTo>
                  <a:lnTo>
                    <a:pt x="6350" y="833119"/>
                  </a:lnTo>
                  <a:lnTo>
                    <a:pt x="6350" y="828039"/>
                  </a:lnTo>
                  <a:close/>
                </a:path>
                <a:path w="6350" h="908050">
                  <a:moveTo>
                    <a:pt x="6350" y="821689"/>
                  </a:moveTo>
                  <a:lnTo>
                    <a:pt x="0" y="821689"/>
                  </a:lnTo>
                  <a:lnTo>
                    <a:pt x="0" y="826769"/>
                  </a:lnTo>
                  <a:lnTo>
                    <a:pt x="6350" y="826769"/>
                  </a:lnTo>
                  <a:lnTo>
                    <a:pt x="6350" y="821689"/>
                  </a:lnTo>
                  <a:close/>
                </a:path>
                <a:path w="6350" h="908050">
                  <a:moveTo>
                    <a:pt x="6350" y="815339"/>
                  </a:moveTo>
                  <a:lnTo>
                    <a:pt x="0" y="815339"/>
                  </a:lnTo>
                  <a:lnTo>
                    <a:pt x="0" y="820419"/>
                  </a:lnTo>
                  <a:lnTo>
                    <a:pt x="6350" y="820419"/>
                  </a:lnTo>
                  <a:lnTo>
                    <a:pt x="6350" y="815339"/>
                  </a:lnTo>
                  <a:close/>
                </a:path>
                <a:path w="6350" h="908050">
                  <a:moveTo>
                    <a:pt x="6350" y="808989"/>
                  </a:moveTo>
                  <a:lnTo>
                    <a:pt x="0" y="808989"/>
                  </a:lnTo>
                  <a:lnTo>
                    <a:pt x="0" y="814069"/>
                  </a:lnTo>
                  <a:lnTo>
                    <a:pt x="6350" y="814069"/>
                  </a:lnTo>
                  <a:lnTo>
                    <a:pt x="6350" y="808989"/>
                  </a:lnTo>
                  <a:close/>
                </a:path>
                <a:path w="6350" h="908050">
                  <a:moveTo>
                    <a:pt x="6350" y="802639"/>
                  </a:moveTo>
                  <a:lnTo>
                    <a:pt x="0" y="802639"/>
                  </a:lnTo>
                  <a:lnTo>
                    <a:pt x="0" y="807719"/>
                  </a:lnTo>
                  <a:lnTo>
                    <a:pt x="6350" y="807719"/>
                  </a:lnTo>
                  <a:lnTo>
                    <a:pt x="6350" y="802639"/>
                  </a:lnTo>
                  <a:close/>
                </a:path>
                <a:path w="6350" h="908050">
                  <a:moveTo>
                    <a:pt x="6350" y="796289"/>
                  </a:moveTo>
                  <a:lnTo>
                    <a:pt x="0" y="796289"/>
                  </a:lnTo>
                  <a:lnTo>
                    <a:pt x="0" y="801369"/>
                  </a:lnTo>
                  <a:lnTo>
                    <a:pt x="6350" y="801369"/>
                  </a:lnTo>
                  <a:lnTo>
                    <a:pt x="6350" y="796289"/>
                  </a:lnTo>
                  <a:close/>
                </a:path>
                <a:path w="6350" h="908050">
                  <a:moveTo>
                    <a:pt x="6350" y="789939"/>
                  </a:moveTo>
                  <a:lnTo>
                    <a:pt x="0" y="789939"/>
                  </a:lnTo>
                  <a:lnTo>
                    <a:pt x="0" y="795019"/>
                  </a:lnTo>
                  <a:lnTo>
                    <a:pt x="6350" y="795019"/>
                  </a:lnTo>
                  <a:lnTo>
                    <a:pt x="6350" y="789939"/>
                  </a:lnTo>
                  <a:close/>
                </a:path>
                <a:path w="6350" h="908050">
                  <a:moveTo>
                    <a:pt x="6350" y="783589"/>
                  </a:moveTo>
                  <a:lnTo>
                    <a:pt x="0" y="783589"/>
                  </a:lnTo>
                  <a:lnTo>
                    <a:pt x="0" y="788669"/>
                  </a:lnTo>
                  <a:lnTo>
                    <a:pt x="6350" y="788669"/>
                  </a:lnTo>
                  <a:lnTo>
                    <a:pt x="6350" y="783589"/>
                  </a:lnTo>
                  <a:close/>
                </a:path>
                <a:path w="6350" h="908050">
                  <a:moveTo>
                    <a:pt x="6350" y="777239"/>
                  </a:moveTo>
                  <a:lnTo>
                    <a:pt x="0" y="777239"/>
                  </a:lnTo>
                  <a:lnTo>
                    <a:pt x="0" y="782319"/>
                  </a:lnTo>
                  <a:lnTo>
                    <a:pt x="6350" y="782319"/>
                  </a:lnTo>
                  <a:lnTo>
                    <a:pt x="6350" y="777239"/>
                  </a:lnTo>
                  <a:close/>
                </a:path>
                <a:path w="6350" h="908050">
                  <a:moveTo>
                    <a:pt x="6350" y="770889"/>
                  </a:moveTo>
                  <a:lnTo>
                    <a:pt x="0" y="770889"/>
                  </a:lnTo>
                  <a:lnTo>
                    <a:pt x="0" y="775969"/>
                  </a:lnTo>
                  <a:lnTo>
                    <a:pt x="6350" y="775969"/>
                  </a:lnTo>
                  <a:lnTo>
                    <a:pt x="6350" y="770889"/>
                  </a:lnTo>
                  <a:close/>
                </a:path>
                <a:path w="6350" h="908050">
                  <a:moveTo>
                    <a:pt x="6350" y="764539"/>
                  </a:moveTo>
                  <a:lnTo>
                    <a:pt x="0" y="764539"/>
                  </a:lnTo>
                  <a:lnTo>
                    <a:pt x="0" y="769619"/>
                  </a:lnTo>
                  <a:lnTo>
                    <a:pt x="6350" y="769619"/>
                  </a:lnTo>
                  <a:lnTo>
                    <a:pt x="6350" y="764539"/>
                  </a:lnTo>
                  <a:close/>
                </a:path>
                <a:path w="6350" h="908050">
                  <a:moveTo>
                    <a:pt x="6350" y="758189"/>
                  </a:moveTo>
                  <a:lnTo>
                    <a:pt x="0" y="758189"/>
                  </a:lnTo>
                  <a:lnTo>
                    <a:pt x="0" y="763269"/>
                  </a:lnTo>
                  <a:lnTo>
                    <a:pt x="6350" y="763269"/>
                  </a:lnTo>
                  <a:lnTo>
                    <a:pt x="6350" y="758189"/>
                  </a:lnTo>
                  <a:close/>
                </a:path>
                <a:path w="6350" h="908050">
                  <a:moveTo>
                    <a:pt x="6350" y="751839"/>
                  </a:moveTo>
                  <a:lnTo>
                    <a:pt x="0" y="751839"/>
                  </a:lnTo>
                  <a:lnTo>
                    <a:pt x="0" y="756919"/>
                  </a:lnTo>
                  <a:lnTo>
                    <a:pt x="6350" y="756919"/>
                  </a:lnTo>
                  <a:lnTo>
                    <a:pt x="6350" y="751839"/>
                  </a:lnTo>
                  <a:close/>
                </a:path>
                <a:path w="6350" h="908050">
                  <a:moveTo>
                    <a:pt x="6350" y="745489"/>
                  </a:moveTo>
                  <a:lnTo>
                    <a:pt x="0" y="745489"/>
                  </a:lnTo>
                  <a:lnTo>
                    <a:pt x="0" y="750569"/>
                  </a:lnTo>
                  <a:lnTo>
                    <a:pt x="6350" y="750569"/>
                  </a:lnTo>
                  <a:lnTo>
                    <a:pt x="6350" y="745489"/>
                  </a:lnTo>
                  <a:close/>
                </a:path>
                <a:path w="6350" h="908050">
                  <a:moveTo>
                    <a:pt x="6350" y="739139"/>
                  </a:moveTo>
                  <a:lnTo>
                    <a:pt x="0" y="739139"/>
                  </a:lnTo>
                  <a:lnTo>
                    <a:pt x="0" y="744219"/>
                  </a:lnTo>
                  <a:lnTo>
                    <a:pt x="6350" y="744219"/>
                  </a:lnTo>
                  <a:lnTo>
                    <a:pt x="6350" y="739139"/>
                  </a:lnTo>
                  <a:close/>
                </a:path>
                <a:path w="6350" h="908050">
                  <a:moveTo>
                    <a:pt x="6350" y="732789"/>
                  </a:moveTo>
                  <a:lnTo>
                    <a:pt x="0" y="732789"/>
                  </a:lnTo>
                  <a:lnTo>
                    <a:pt x="0" y="737869"/>
                  </a:lnTo>
                  <a:lnTo>
                    <a:pt x="6350" y="737869"/>
                  </a:lnTo>
                  <a:lnTo>
                    <a:pt x="6350" y="732789"/>
                  </a:lnTo>
                  <a:close/>
                </a:path>
                <a:path w="6350" h="908050">
                  <a:moveTo>
                    <a:pt x="6350" y="726439"/>
                  </a:moveTo>
                  <a:lnTo>
                    <a:pt x="0" y="726439"/>
                  </a:lnTo>
                  <a:lnTo>
                    <a:pt x="0" y="731519"/>
                  </a:lnTo>
                  <a:lnTo>
                    <a:pt x="6350" y="731519"/>
                  </a:lnTo>
                  <a:lnTo>
                    <a:pt x="6350" y="726439"/>
                  </a:lnTo>
                  <a:close/>
                </a:path>
                <a:path w="6350" h="908050">
                  <a:moveTo>
                    <a:pt x="6350" y="720089"/>
                  </a:moveTo>
                  <a:lnTo>
                    <a:pt x="0" y="720089"/>
                  </a:lnTo>
                  <a:lnTo>
                    <a:pt x="0" y="725169"/>
                  </a:lnTo>
                  <a:lnTo>
                    <a:pt x="6350" y="725169"/>
                  </a:lnTo>
                  <a:lnTo>
                    <a:pt x="6350" y="720089"/>
                  </a:lnTo>
                  <a:close/>
                </a:path>
                <a:path w="6350" h="908050">
                  <a:moveTo>
                    <a:pt x="6350" y="713739"/>
                  </a:moveTo>
                  <a:lnTo>
                    <a:pt x="0" y="713739"/>
                  </a:lnTo>
                  <a:lnTo>
                    <a:pt x="0" y="718819"/>
                  </a:lnTo>
                  <a:lnTo>
                    <a:pt x="6350" y="718819"/>
                  </a:lnTo>
                  <a:lnTo>
                    <a:pt x="6350" y="713739"/>
                  </a:lnTo>
                  <a:close/>
                </a:path>
                <a:path w="6350" h="908050">
                  <a:moveTo>
                    <a:pt x="6350" y="707389"/>
                  </a:moveTo>
                  <a:lnTo>
                    <a:pt x="0" y="707389"/>
                  </a:lnTo>
                  <a:lnTo>
                    <a:pt x="0" y="712469"/>
                  </a:lnTo>
                  <a:lnTo>
                    <a:pt x="6350" y="712469"/>
                  </a:lnTo>
                  <a:lnTo>
                    <a:pt x="6350" y="707389"/>
                  </a:lnTo>
                  <a:close/>
                </a:path>
                <a:path w="6350" h="908050">
                  <a:moveTo>
                    <a:pt x="6350" y="701039"/>
                  </a:moveTo>
                  <a:lnTo>
                    <a:pt x="0" y="701039"/>
                  </a:lnTo>
                  <a:lnTo>
                    <a:pt x="0" y="706119"/>
                  </a:lnTo>
                  <a:lnTo>
                    <a:pt x="6350" y="706119"/>
                  </a:lnTo>
                  <a:lnTo>
                    <a:pt x="6350" y="701039"/>
                  </a:lnTo>
                  <a:close/>
                </a:path>
                <a:path w="6350" h="908050">
                  <a:moveTo>
                    <a:pt x="6350" y="694689"/>
                  </a:moveTo>
                  <a:lnTo>
                    <a:pt x="0" y="694689"/>
                  </a:lnTo>
                  <a:lnTo>
                    <a:pt x="0" y="699769"/>
                  </a:lnTo>
                  <a:lnTo>
                    <a:pt x="6350" y="699769"/>
                  </a:lnTo>
                  <a:lnTo>
                    <a:pt x="6350" y="694689"/>
                  </a:lnTo>
                  <a:close/>
                </a:path>
                <a:path w="6350" h="908050">
                  <a:moveTo>
                    <a:pt x="6350" y="687069"/>
                  </a:moveTo>
                  <a:lnTo>
                    <a:pt x="0" y="687069"/>
                  </a:lnTo>
                  <a:lnTo>
                    <a:pt x="0" y="693419"/>
                  </a:lnTo>
                  <a:lnTo>
                    <a:pt x="6350" y="693419"/>
                  </a:lnTo>
                  <a:lnTo>
                    <a:pt x="6350" y="687069"/>
                  </a:lnTo>
                  <a:close/>
                </a:path>
                <a:path w="6350" h="908050">
                  <a:moveTo>
                    <a:pt x="6350" y="681989"/>
                  </a:moveTo>
                  <a:lnTo>
                    <a:pt x="0" y="681989"/>
                  </a:lnTo>
                  <a:lnTo>
                    <a:pt x="0" y="685799"/>
                  </a:lnTo>
                  <a:lnTo>
                    <a:pt x="6350" y="685799"/>
                  </a:lnTo>
                  <a:lnTo>
                    <a:pt x="6350" y="681989"/>
                  </a:lnTo>
                  <a:close/>
                </a:path>
                <a:path w="6350" h="908050">
                  <a:moveTo>
                    <a:pt x="6350" y="674369"/>
                  </a:moveTo>
                  <a:lnTo>
                    <a:pt x="0" y="674369"/>
                  </a:lnTo>
                  <a:lnTo>
                    <a:pt x="0" y="680719"/>
                  </a:lnTo>
                  <a:lnTo>
                    <a:pt x="6350" y="680719"/>
                  </a:lnTo>
                  <a:lnTo>
                    <a:pt x="6350" y="674369"/>
                  </a:lnTo>
                  <a:close/>
                </a:path>
                <a:path w="6350" h="908050">
                  <a:moveTo>
                    <a:pt x="6350" y="669289"/>
                  </a:moveTo>
                  <a:lnTo>
                    <a:pt x="0" y="669289"/>
                  </a:lnTo>
                  <a:lnTo>
                    <a:pt x="0" y="673099"/>
                  </a:lnTo>
                  <a:lnTo>
                    <a:pt x="6350" y="673099"/>
                  </a:lnTo>
                  <a:lnTo>
                    <a:pt x="6350" y="669289"/>
                  </a:lnTo>
                  <a:close/>
                </a:path>
                <a:path w="6350" h="908050">
                  <a:moveTo>
                    <a:pt x="6350" y="648969"/>
                  </a:moveTo>
                  <a:lnTo>
                    <a:pt x="0" y="648969"/>
                  </a:lnTo>
                  <a:lnTo>
                    <a:pt x="0" y="668019"/>
                  </a:lnTo>
                  <a:lnTo>
                    <a:pt x="6350" y="668019"/>
                  </a:lnTo>
                  <a:lnTo>
                    <a:pt x="6350" y="648969"/>
                  </a:lnTo>
                  <a:close/>
                </a:path>
                <a:path w="6350" h="908050">
                  <a:moveTo>
                    <a:pt x="6350" y="643889"/>
                  </a:moveTo>
                  <a:lnTo>
                    <a:pt x="0" y="643889"/>
                  </a:lnTo>
                  <a:lnTo>
                    <a:pt x="0" y="647699"/>
                  </a:lnTo>
                  <a:lnTo>
                    <a:pt x="6350" y="647699"/>
                  </a:lnTo>
                  <a:lnTo>
                    <a:pt x="6350" y="643889"/>
                  </a:lnTo>
                  <a:close/>
                </a:path>
                <a:path w="6350" h="908050">
                  <a:moveTo>
                    <a:pt x="6350" y="637539"/>
                  </a:moveTo>
                  <a:lnTo>
                    <a:pt x="0" y="637539"/>
                  </a:lnTo>
                  <a:lnTo>
                    <a:pt x="0" y="642619"/>
                  </a:lnTo>
                  <a:lnTo>
                    <a:pt x="6350" y="642619"/>
                  </a:lnTo>
                  <a:lnTo>
                    <a:pt x="6350" y="637539"/>
                  </a:lnTo>
                  <a:close/>
                </a:path>
                <a:path w="6350" h="908050">
                  <a:moveTo>
                    <a:pt x="6350" y="633729"/>
                  </a:moveTo>
                  <a:lnTo>
                    <a:pt x="0" y="633729"/>
                  </a:lnTo>
                  <a:lnTo>
                    <a:pt x="0" y="636269"/>
                  </a:lnTo>
                  <a:lnTo>
                    <a:pt x="6350" y="636269"/>
                  </a:lnTo>
                  <a:lnTo>
                    <a:pt x="6350" y="633729"/>
                  </a:lnTo>
                  <a:close/>
                </a:path>
              </a:pathLst>
            </a:custGeom>
            <a:solidFill>
              <a:srgbClr val="7400EF"/>
            </a:solidFill>
          </p:spPr>
          <p:txBody>
            <a:bodyPr bIns="0" lIns="0" rIns="0" rtlCol="0" tIns="0" wrap="square"/>
            <a:p/>
          </p:txBody>
        </p:sp>
        <p:sp>
          <p:nvSpPr>
            <p:cNvPr id="1050152" name="object 1455"/>
            <p:cNvSpPr/>
            <p:nvPr/>
          </p:nvSpPr>
          <p:spPr>
            <a:xfrm>
              <a:off x="1101090" y="5566409"/>
              <a:ext cx="7620" cy="915669"/>
            </a:xfrm>
            <a:custGeom>
              <a:avLst/>
              <a:ahLst/>
              <a:rect l="l" t="t" r="r" b="b"/>
              <a:pathLst>
                <a:path w="7619" h="915670">
                  <a:moveTo>
                    <a:pt x="3809" y="0"/>
                  </a:moveTo>
                  <a:lnTo>
                    <a:pt x="0" y="0"/>
                  </a:lnTo>
                  <a:lnTo>
                    <a:pt x="0" y="3809"/>
                  </a:lnTo>
                  <a:lnTo>
                    <a:pt x="7619" y="3809"/>
                  </a:lnTo>
                  <a:lnTo>
                    <a:pt x="7619" y="2539"/>
                  </a:lnTo>
                  <a:lnTo>
                    <a:pt x="5079" y="2539"/>
                  </a:lnTo>
                  <a:lnTo>
                    <a:pt x="5079" y="1269"/>
                  </a:lnTo>
                  <a:lnTo>
                    <a:pt x="3809" y="1269"/>
                  </a:lnTo>
                  <a:lnTo>
                    <a:pt x="3809" y="0"/>
                  </a:lnTo>
                  <a:close/>
                </a:path>
                <a:path w="7619" h="915670">
                  <a:moveTo>
                    <a:pt x="7619" y="3809"/>
                  </a:moveTo>
                  <a:lnTo>
                    <a:pt x="0" y="3809"/>
                  </a:lnTo>
                  <a:lnTo>
                    <a:pt x="0" y="10159"/>
                  </a:lnTo>
                  <a:lnTo>
                    <a:pt x="7619" y="10159"/>
                  </a:lnTo>
                  <a:lnTo>
                    <a:pt x="7619" y="3809"/>
                  </a:lnTo>
                  <a:close/>
                </a:path>
                <a:path w="7619" h="915670">
                  <a:moveTo>
                    <a:pt x="7619" y="10159"/>
                  </a:moveTo>
                  <a:lnTo>
                    <a:pt x="0" y="10159"/>
                  </a:lnTo>
                  <a:lnTo>
                    <a:pt x="0" y="12699"/>
                  </a:lnTo>
                  <a:lnTo>
                    <a:pt x="7619" y="12699"/>
                  </a:lnTo>
                  <a:lnTo>
                    <a:pt x="7619" y="10159"/>
                  </a:lnTo>
                  <a:close/>
                </a:path>
                <a:path w="7619" h="915670">
                  <a:moveTo>
                    <a:pt x="7619" y="12700"/>
                  </a:moveTo>
                  <a:lnTo>
                    <a:pt x="0" y="12700"/>
                  </a:lnTo>
                  <a:lnTo>
                    <a:pt x="0" y="16509"/>
                  </a:lnTo>
                  <a:lnTo>
                    <a:pt x="7619" y="16509"/>
                  </a:lnTo>
                  <a:lnTo>
                    <a:pt x="7619" y="12700"/>
                  </a:lnTo>
                  <a:close/>
                </a:path>
                <a:path w="7619" h="915670">
                  <a:moveTo>
                    <a:pt x="7619" y="16510"/>
                  </a:moveTo>
                  <a:lnTo>
                    <a:pt x="0" y="16510"/>
                  </a:lnTo>
                  <a:lnTo>
                    <a:pt x="0" y="22859"/>
                  </a:lnTo>
                  <a:lnTo>
                    <a:pt x="7619" y="22859"/>
                  </a:lnTo>
                  <a:lnTo>
                    <a:pt x="7619" y="16510"/>
                  </a:lnTo>
                  <a:close/>
                </a:path>
                <a:path w="7619" h="915670">
                  <a:moveTo>
                    <a:pt x="7619" y="22859"/>
                  </a:moveTo>
                  <a:lnTo>
                    <a:pt x="0" y="22859"/>
                  </a:lnTo>
                  <a:lnTo>
                    <a:pt x="0" y="25399"/>
                  </a:lnTo>
                  <a:lnTo>
                    <a:pt x="7619" y="25399"/>
                  </a:lnTo>
                  <a:lnTo>
                    <a:pt x="7619" y="22859"/>
                  </a:lnTo>
                  <a:close/>
                </a:path>
                <a:path w="7619" h="915670">
                  <a:moveTo>
                    <a:pt x="7619" y="25400"/>
                  </a:moveTo>
                  <a:lnTo>
                    <a:pt x="0" y="25400"/>
                  </a:lnTo>
                  <a:lnTo>
                    <a:pt x="0" y="29209"/>
                  </a:lnTo>
                  <a:lnTo>
                    <a:pt x="7619" y="29209"/>
                  </a:lnTo>
                  <a:lnTo>
                    <a:pt x="7619" y="25400"/>
                  </a:lnTo>
                  <a:close/>
                </a:path>
                <a:path w="7619" h="915670">
                  <a:moveTo>
                    <a:pt x="7619" y="29209"/>
                  </a:moveTo>
                  <a:lnTo>
                    <a:pt x="0" y="29209"/>
                  </a:lnTo>
                  <a:lnTo>
                    <a:pt x="0" y="31749"/>
                  </a:lnTo>
                  <a:lnTo>
                    <a:pt x="7619" y="31749"/>
                  </a:lnTo>
                  <a:lnTo>
                    <a:pt x="7619" y="29209"/>
                  </a:lnTo>
                  <a:close/>
                </a:path>
                <a:path w="7619" h="915670">
                  <a:moveTo>
                    <a:pt x="7619" y="31750"/>
                  </a:moveTo>
                  <a:lnTo>
                    <a:pt x="0" y="31750"/>
                  </a:lnTo>
                  <a:lnTo>
                    <a:pt x="0" y="35559"/>
                  </a:lnTo>
                  <a:lnTo>
                    <a:pt x="7619" y="35559"/>
                  </a:lnTo>
                  <a:lnTo>
                    <a:pt x="7619" y="31750"/>
                  </a:lnTo>
                  <a:close/>
                </a:path>
                <a:path w="7619" h="915670">
                  <a:moveTo>
                    <a:pt x="7619" y="35559"/>
                  </a:moveTo>
                  <a:lnTo>
                    <a:pt x="0" y="35559"/>
                  </a:lnTo>
                  <a:lnTo>
                    <a:pt x="0" y="38099"/>
                  </a:lnTo>
                  <a:lnTo>
                    <a:pt x="7619" y="38099"/>
                  </a:lnTo>
                  <a:lnTo>
                    <a:pt x="7619" y="35559"/>
                  </a:lnTo>
                  <a:close/>
                </a:path>
                <a:path w="7619" h="915670">
                  <a:moveTo>
                    <a:pt x="7619" y="38100"/>
                  </a:moveTo>
                  <a:lnTo>
                    <a:pt x="0" y="38100"/>
                  </a:lnTo>
                  <a:lnTo>
                    <a:pt x="0" y="48259"/>
                  </a:lnTo>
                  <a:lnTo>
                    <a:pt x="7619" y="48259"/>
                  </a:lnTo>
                  <a:lnTo>
                    <a:pt x="7619" y="38100"/>
                  </a:lnTo>
                  <a:close/>
                </a:path>
                <a:path w="7619" h="915670">
                  <a:moveTo>
                    <a:pt x="7619" y="48259"/>
                  </a:moveTo>
                  <a:lnTo>
                    <a:pt x="0" y="48259"/>
                  </a:lnTo>
                  <a:lnTo>
                    <a:pt x="0" y="50799"/>
                  </a:lnTo>
                  <a:lnTo>
                    <a:pt x="7619" y="50799"/>
                  </a:lnTo>
                  <a:lnTo>
                    <a:pt x="7619" y="48259"/>
                  </a:lnTo>
                  <a:close/>
                </a:path>
                <a:path w="7619" h="915670">
                  <a:moveTo>
                    <a:pt x="7619" y="50800"/>
                  </a:moveTo>
                  <a:lnTo>
                    <a:pt x="0" y="50800"/>
                  </a:lnTo>
                  <a:lnTo>
                    <a:pt x="0" y="54609"/>
                  </a:lnTo>
                  <a:lnTo>
                    <a:pt x="7619" y="54609"/>
                  </a:lnTo>
                  <a:lnTo>
                    <a:pt x="7619" y="50800"/>
                  </a:lnTo>
                  <a:close/>
                </a:path>
                <a:path w="7619" h="915670">
                  <a:moveTo>
                    <a:pt x="7619" y="54609"/>
                  </a:moveTo>
                  <a:lnTo>
                    <a:pt x="0" y="54609"/>
                  </a:lnTo>
                  <a:lnTo>
                    <a:pt x="0" y="57149"/>
                  </a:lnTo>
                  <a:lnTo>
                    <a:pt x="7619" y="57149"/>
                  </a:lnTo>
                  <a:lnTo>
                    <a:pt x="7619" y="54609"/>
                  </a:lnTo>
                  <a:close/>
                </a:path>
                <a:path w="7619" h="915670">
                  <a:moveTo>
                    <a:pt x="7619" y="57150"/>
                  </a:moveTo>
                  <a:lnTo>
                    <a:pt x="0" y="57150"/>
                  </a:lnTo>
                  <a:lnTo>
                    <a:pt x="0" y="60959"/>
                  </a:lnTo>
                  <a:lnTo>
                    <a:pt x="7619" y="60959"/>
                  </a:lnTo>
                  <a:lnTo>
                    <a:pt x="7619" y="57150"/>
                  </a:lnTo>
                  <a:close/>
                </a:path>
                <a:path w="7619" h="915670">
                  <a:moveTo>
                    <a:pt x="7619" y="60959"/>
                  </a:moveTo>
                  <a:lnTo>
                    <a:pt x="0" y="60959"/>
                  </a:lnTo>
                  <a:lnTo>
                    <a:pt x="0" y="67309"/>
                  </a:lnTo>
                  <a:lnTo>
                    <a:pt x="7619" y="67309"/>
                  </a:lnTo>
                  <a:lnTo>
                    <a:pt x="7619" y="60959"/>
                  </a:lnTo>
                  <a:close/>
                </a:path>
                <a:path w="7619" h="915670">
                  <a:moveTo>
                    <a:pt x="7619" y="67309"/>
                  </a:moveTo>
                  <a:lnTo>
                    <a:pt x="0" y="67309"/>
                  </a:lnTo>
                  <a:lnTo>
                    <a:pt x="0" y="69849"/>
                  </a:lnTo>
                  <a:lnTo>
                    <a:pt x="7619" y="69849"/>
                  </a:lnTo>
                  <a:lnTo>
                    <a:pt x="7619" y="67309"/>
                  </a:lnTo>
                  <a:close/>
                </a:path>
                <a:path w="7619" h="915670">
                  <a:moveTo>
                    <a:pt x="7619" y="69850"/>
                  </a:moveTo>
                  <a:lnTo>
                    <a:pt x="0" y="69850"/>
                  </a:lnTo>
                  <a:lnTo>
                    <a:pt x="0" y="73659"/>
                  </a:lnTo>
                  <a:lnTo>
                    <a:pt x="7619" y="73659"/>
                  </a:lnTo>
                  <a:lnTo>
                    <a:pt x="7619" y="69850"/>
                  </a:lnTo>
                  <a:close/>
                </a:path>
                <a:path w="7619" h="915670">
                  <a:moveTo>
                    <a:pt x="7619" y="73659"/>
                  </a:moveTo>
                  <a:lnTo>
                    <a:pt x="0" y="73659"/>
                  </a:lnTo>
                  <a:lnTo>
                    <a:pt x="0" y="76199"/>
                  </a:lnTo>
                  <a:lnTo>
                    <a:pt x="7619" y="76199"/>
                  </a:lnTo>
                  <a:lnTo>
                    <a:pt x="7619" y="73659"/>
                  </a:lnTo>
                  <a:close/>
                </a:path>
                <a:path w="7619" h="915670">
                  <a:moveTo>
                    <a:pt x="7619" y="76200"/>
                  </a:moveTo>
                  <a:lnTo>
                    <a:pt x="0" y="76200"/>
                  </a:lnTo>
                  <a:lnTo>
                    <a:pt x="0" y="80009"/>
                  </a:lnTo>
                  <a:lnTo>
                    <a:pt x="7619" y="80009"/>
                  </a:lnTo>
                  <a:lnTo>
                    <a:pt x="7619" y="76200"/>
                  </a:lnTo>
                  <a:close/>
                </a:path>
                <a:path w="7619" h="915670">
                  <a:moveTo>
                    <a:pt x="7619" y="80009"/>
                  </a:moveTo>
                  <a:lnTo>
                    <a:pt x="0" y="80009"/>
                  </a:lnTo>
                  <a:lnTo>
                    <a:pt x="0" y="86359"/>
                  </a:lnTo>
                  <a:lnTo>
                    <a:pt x="7619" y="86359"/>
                  </a:lnTo>
                  <a:lnTo>
                    <a:pt x="7619" y="80009"/>
                  </a:lnTo>
                  <a:close/>
                </a:path>
                <a:path w="7619" h="915670">
                  <a:moveTo>
                    <a:pt x="7619" y="86359"/>
                  </a:moveTo>
                  <a:lnTo>
                    <a:pt x="0" y="86359"/>
                  </a:lnTo>
                  <a:lnTo>
                    <a:pt x="0" y="95249"/>
                  </a:lnTo>
                  <a:lnTo>
                    <a:pt x="7619" y="95249"/>
                  </a:lnTo>
                  <a:lnTo>
                    <a:pt x="7619" y="86359"/>
                  </a:lnTo>
                  <a:close/>
                </a:path>
                <a:path w="7619" h="915670">
                  <a:moveTo>
                    <a:pt x="7619" y="95250"/>
                  </a:moveTo>
                  <a:lnTo>
                    <a:pt x="0" y="95250"/>
                  </a:lnTo>
                  <a:lnTo>
                    <a:pt x="0" y="101599"/>
                  </a:lnTo>
                  <a:lnTo>
                    <a:pt x="7619" y="101599"/>
                  </a:lnTo>
                  <a:lnTo>
                    <a:pt x="7619" y="95250"/>
                  </a:lnTo>
                  <a:close/>
                </a:path>
                <a:path w="7619" h="915670">
                  <a:moveTo>
                    <a:pt x="7619" y="101600"/>
                  </a:moveTo>
                  <a:lnTo>
                    <a:pt x="0" y="101600"/>
                  </a:lnTo>
                  <a:lnTo>
                    <a:pt x="0" y="107949"/>
                  </a:lnTo>
                  <a:lnTo>
                    <a:pt x="7619" y="107949"/>
                  </a:lnTo>
                  <a:lnTo>
                    <a:pt x="7619" y="101600"/>
                  </a:lnTo>
                  <a:close/>
                </a:path>
                <a:path w="7619" h="915670">
                  <a:moveTo>
                    <a:pt x="7619" y="107950"/>
                  </a:moveTo>
                  <a:lnTo>
                    <a:pt x="0" y="107950"/>
                  </a:lnTo>
                  <a:lnTo>
                    <a:pt x="0" y="114299"/>
                  </a:lnTo>
                  <a:lnTo>
                    <a:pt x="7619" y="114299"/>
                  </a:lnTo>
                  <a:lnTo>
                    <a:pt x="7619" y="107950"/>
                  </a:lnTo>
                  <a:close/>
                </a:path>
                <a:path w="7619" h="915670">
                  <a:moveTo>
                    <a:pt x="7619" y="114300"/>
                  </a:moveTo>
                  <a:lnTo>
                    <a:pt x="0" y="114300"/>
                  </a:lnTo>
                  <a:lnTo>
                    <a:pt x="0" y="118109"/>
                  </a:lnTo>
                  <a:lnTo>
                    <a:pt x="7619" y="118109"/>
                  </a:lnTo>
                  <a:lnTo>
                    <a:pt x="7619" y="114300"/>
                  </a:lnTo>
                  <a:close/>
                </a:path>
                <a:path w="7619" h="915670">
                  <a:moveTo>
                    <a:pt x="7619" y="118109"/>
                  </a:moveTo>
                  <a:lnTo>
                    <a:pt x="0" y="118109"/>
                  </a:lnTo>
                  <a:lnTo>
                    <a:pt x="0" y="137159"/>
                  </a:lnTo>
                  <a:lnTo>
                    <a:pt x="7619" y="137159"/>
                  </a:lnTo>
                  <a:lnTo>
                    <a:pt x="7619" y="118109"/>
                  </a:lnTo>
                  <a:close/>
                </a:path>
                <a:path w="7619" h="915670">
                  <a:moveTo>
                    <a:pt x="7619" y="137159"/>
                  </a:moveTo>
                  <a:lnTo>
                    <a:pt x="0" y="137159"/>
                  </a:lnTo>
                  <a:lnTo>
                    <a:pt x="0" y="139699"/>
                  </a:lnTo>
                  <a:lnTo>
                    <a:pt x="7619" y="139699"/>
                  </a:lnTo>
                  <a:lnTo>
                    <a:pt x="7619" y="137159"/>
                  </a:lnTo>
                  <a:close/>
                </a:path>
                <a:path w="7619" h="915670">
                  <a:moveTo>
                    <a:pt x="7619" y="139700"/>
                  </a:moveTo>
                  <a:lnTo>
                    <a:pt x="0" y="139700"/>
                  </a:lnTo>
                  <a:lnTo>
                    <a:pt x="0" y="143509"/>
                  </a:lnTo>
                  <a:lnTo>
                    <a:pt x="7619" y="143509"/>
                  </a:lnTo>
                  <a:lnTo>
                    <a:pt x="7619" y="139700"/>
                  </a:lnTo>
                  <a:close/>
                </a:path>
                <a:path w="7619" h="915670">
                  <a:moveTo>
                    <a:pt x="7619" y="143509"/>
                  </a:moveTo>
                  <a:lnTo>
                    <a:pt x="0" y="143509"/>
                  </a:lnTo>
                  <a:lnTo>
                    <a:pt x="0" y="149859"/>
                  </a:lnTo>
                  <a:lnTo>
                    <a:pt x="7619" y="149859"/>
                  </a:lnTo>
                  <a:lnTo>
                    <a:pt x="7619" y="143509"/>
                  </a:lnTo>
                  <a:close/>
                </a:path>
                <a:path w="7619" h="915670">
                  <a:moveTo>
                    <a:pt x="7619" y="149859"/>
                  </a:moveTo>
                  <a:lnTo>
                    <a:pt x="0" y="149859"/>
                  </a:lnTo>
                  <a:lnTo>
                    <a:pt x="0" y="156209"/>
                  </a:lnTo>
                  <a:lnTo>
                    <a:pt x="7619" y="156209"/>
                  </a:lnTo>
                  <a:lnTo>
                    <a:pt x="7619" y="149859"/>
                  </a:lnTo>
                  <a:close/>
                </a:path>
                <a:path w="7619" h="915670">
                  <a:moveTo>
                    <a:pt x="7619" y="156209"/>
                  </a:moveTo>
                  <a:lnTo>
                    <a:pt x="0" y="156209"/>
                  </a:lnTo>
                  <a:lnTo>
                    <a:pt x="0" y="162559"/>
                  </a:lnTo>
                  <a:lnTo>
                    <a:pt x="7619" y="162559"/>
                  </a:lnTo>
                  <a:lnTo>
                    <a:pt x="7619" y="156209"/>
                  </a:lnTo>
                  <a:close/>
                </a:path>
                <a:path w="7619" h="915670">
                  <a:moveTo>
                    <a:pt x="7619" y="162559"/>
                  </a:moveTo>
                  <a:lnTo>
                    <a:pt x="0" y="162559"/>
                  </a:lnTo>
                  <a:lnTo>
                    <a:pt x="0" y="165099"/>
                  </a:lnTo>
                  <a:lnTo>
                    <a:pt x="7619" y="165099"/>
                  </a:lnTo>
                  <a:lnTo>
                    <a:pt x="7619" y="162559"/>
                  </a:lnTo>
                  <a:close/>
                </a:path>
                <a:path w="7619" h="915670">
                  <a:moveTo>
                    <a:pt x="7619" y="165100"/>
                  </a:moveTo>
                  <a:lnTo>
                    <a:pt x="0" y="165100"/>
                  </a:lnTo>
                  <a:lnTo>
                    <a:pt x="0" y="168909"/>
                  </a:lnTo>
                  <a:lnTo>
                    <a:pt x="7619" y="168909"/>
                  </a:lnTo>
                  <a:lnTo>
                    <a:pt x="7619" y="165100"/>
                  </a:lnTo>
                  <a:close/>
                </a:path>
                <a:path w="7619" h="915670">
                  <a:moveTo>
                    <a:pt x="7619" y="168909"/>
                  </a:moveTo>
                  <a:lnTo>
                    <a:pt x="0" y="168909"/>
                  </a:lnTo>
                  <a:lnTo>
                    <a:pt x="0" y="175259"/>
                  </a:lnTo>
                  <a:lnTo>
                    <a:pt x="7619" y="175259"/>
                  </a:lnTo>
                  <a:lnTo>
                    <a:pt x="7619" y="168909"/>
                  </a:lnTo>
                  <a:close/>
                </a:path>
                <a:path w="7619" h="915670">
                  <a:moveTo>
                    <a:pt x="7619" y="175259"/>
                  </a:moveTo>
                  <a:lnTo>
                    <a:pt x="0" y="175259"/>
                  </a:lnTo>
                  <a:lnTo>
                    <a:pt x="0" y="177799"/>
                  </a:lnTo>
                  <a:lnTo>
                    <a:pt x="7619" y="177799"/>
                  </a:lnTo>
                  <a:lnTo>
                    <a:pt x="7619" y="175259"/>
                  </a:lnTo>
                  <a:close/>
                </a:path>
                <a:path w="7619" h="915670">
                  <a:moveTo>
                    <a:pt x="7619" y="177800"/>
                  </a:moveTo>
                  <a:lnTo>
                    <a:pt x="0" y="177800"/>
                  </a:lnTo>
                  <a:lnTo>
                    <a:pt x="0" y="181609"/>
                  </a:lnTo>
                  <a:lnTo>
                    <a:pt x="7619" y="181609"/>
                  </a:lnTo>
                  <a:lnTo>
                    <a:pt x="7619" y="177800"/>
                  </a:lnTo>
                  <a:close/>
                </a:path>
                <a:path w="7619" h="915670">
                  <a:moveTo>
                    <a:pt x="7619" y="181609"/>
                  </a:moveTo>
                  <a:lnTo>
                    <a:pt x="0" y="181609"/>
                  </a:lnTo>
                  <a:lnTo>
                    <a:pt x="0" y="190499"/>
                  </a:lnTo>
                  <a:lnTo>
                    <a:pt x="7619" y="190499"/>
                  </a:lnTo>
                  <a:lnTo>
                    <a:pt x="7619" y="181609"/>
                  </a:lnTo>
                  <a:close/>
                </a:path>
                <a:path w="7619" h="915670">
                  <a:moveTo>
                    <a:pt x="7619" y="190500"/>
                  </a:moveTo>
                  <a:lnTo>
                    <a:pt x="0" y="190500"/>
                  </a:lnTo>
                  <a:lnTo>
                    <a:pt x="0" y="196849"/>
                  </a:lnTo>
                  <a:lnTo>
                    <a:pt x="7619" y="196849"/>
                  </a:lnTo>
                  <a:lnTo>
                    <a:pt x="7619" y="190500"/>
                  </a:lnTo>
                  <a:close/>
                </a:path>
                <a:path w="7619" h="915670">
                  <a:moveTo>
                    <a:pt x="7619" y="196850"/>
                  </a:moveTo>
                  <a:lnTo>
                    <a:pt x="0" y="196850"/>
                  </a:lnTo>
                  <a:lnTo>
                    <a:pt x="0" y="200659"/>
                  </a:lnTo>
                  <a:lnTo>
                    <a:pt x="7619" y="200659"/>
                  </a:lnTo>
                  <a:lnTo>
                    <a:pt x="7619" y="196850"/>
                  </a:lnTo>
                  <a:close/>
                </a:path>
                <a:path w="7619" h="915670">
                  <a:moveTo>
                    <a:pt x="7619" y="200659"/>
                  </a:moveTo>
                  <a:lnTo>
                    <a:pt x="0" y="200659"/>
                  </a:lnTo>
                  <a:lnTo>
                    <a:pt x="0" y="209549"/>
                  </a:lnTo>
                  <a:lnTo>
                    <a:pt x="7619" y="209549"/>
                  </a:lnTo>
                  <a:lnTo>
                    <a:pt x="7619" y="200659"/>
                  </a:lnTo>
                  <a:close/>
                </a:path>
                <a:path w="7619" h="915670">
                  <a:moveTo>
                    <a:pt x="7619" y="209550"/>
                  </a:moveTo>
                  <a:lnTo>
                    <a:pt x="0" y="209550"/>
                  </a:lnTo>
                  <a:lnTo>
                    <a:pt x="0" y="213359"/>
                  </a:lnTo>
                  <a:lnTo>
                    <a:pt x="7619" y="213359"/>
                  </a:lnTo>
                  <a:lnTo>
                    <a:pt x="7619" y="209550"/>
                  </a:lnTo>
                  <a:close/>
                </a:path>
                <a:path w="7619" h="915670">
                  <a:moveTo>
                    <a:pt x="7619" y="213359"/>
                  </a:moveTo>
                  <a:lnTo>
                    <a:pt x="0" y="213359"/>
                  </a:lnTo>
                  <a:lnTo>
                    <a:pt x="0" y="238759"/>
                  </a:lnTo>
                  <a:lnTo>
                    <a:pt x="7619" y="238759"/>
                  </a:lnTo>
                  <a:lnTo>
                    <a:pt x="7619" y="213359"/>
                  </a:lnTo>
                  <a:close/>
                </a:path>
                <a:path w="7619" h="915670">
                  <a:moveTo>
                    <a:pt x="7619" y="238759"/>
                  </a:moveTo>
                  <a:lnTo>
                    <a:pt x="0" y="238759"/>
                  </a:lnTo>
                  <a:lnTo>
                    <a:pt x="0" y="241299"/>
                  </a:lnTo>
                  <a:lnTo>
                    <a:pt x="7619" y="241299"/>
                  </a:lnTo>
                  <a:lnTo>
                    <a:pt x="7619" y="238759"/>
                  </a:lnTo>
                  <a:close/>
                </a:path>
                <a:path w="7619" h="915670">
                  <a:moveTo>
                    <a:pt x="7619" y="241300"/>
                  </a:moveTo>
                  <a:lnTo>
                    <a:pt x="0" y="241300"/>
                  </a:lnTo>
                  <a:lnTo>
                    <a:pt x="0" y="247649"/>
                  </a:lnTo>
                  <a:lnTo>
                    <a:pt x="7619" y="247649"/>
                  </a:lnTo>
                  <a:lnTo>
                    <a:pt x="7619" y="241300"/>
                  </a:lnTo>
                  <a:close/>
                </a:path>
                <a:path w="7619" h="915670">
                  <a:moveTo>
                    <a:pt x="7619" y="247650"/>
                  </a:moveTo>
                  <a:lnTo>
                    <a:pt x="0" y="247650"/>
                  </a:lnTo>
                  <a:lnTo>
                    <a:pt x="0" y="251459"/>
                  </a:lnTo>
                  <a:lnTo>
                    <a:pt x="7619" y="251459"/>
                  </a:lnTo>
                  <a:lnTo>
                    <a:pt x="7619" y="247650"/>
                  </a:lnTo>
                  <a:close/>
                </a:path>
                <a:path w="7619" h="915670">
                  <a:moveTo>
                    <a:pt x="7619" y="251459"/>
                  </a:moveTo>
                  <a:lnTo>
                    <a:pt x="0" y="251459"/>
                  </a:lnTo>
                  <a:lnTo>
                    <a:pt x="0" y="255269"/>
                  </a:lnTo>
                  <a:lnTo>
                    <a:pt x="7619" y="255269"/>
                  </a:lnTo>
                  <a:lnTo>
                    <a:pt x="7619" y="251459"/>
                  </a:lnTo>
                  <a:close/>
                </a:path>
                <a:path w="7619" h="915670">
                  <a:moveTo>
                    <a:pt x="1269" y="356869"/>
                  </a:moveTo>
                  <a:lnTo>
                    <a:pt x="0" y="356869"/>
                  </a:lnTo>
                  <a:lnTo>
                    <a:pt x="0" y="359409"/>
                  </a:lnTo>
                  <a:lnTo>
                    <a:pt x="3809" y="359409"/>
                  </a:lnTo>
                  <a:lnTo>
                    <a:pt x="3809" y="358139"/>
                  </a:lnTo>
                  <a:lnTo>
                    <a:pt x="1269" y="358139"/>
                  </a:lnTo>
                  <a:lnTo>
                    <a:pt x="1269" y="356869"/>
                  </a:lnTo>
                  <a:close/>
                </a:path>
                <a:path w="7619" h="915670">
                  <a:moveTo>
                    <a:pt x="6349" y="359409"/>
                  </a:moveTo>
                  <a:lnTo>
                    <a:pt x="0" y="359409"/>
                  </a:lnTo>
                  <a:lnTo>
                    <a:pt x="0" y="361949"/>
                  </a:lnTo>
                  <a:lnTo>
                    <a:pt x="7619" y="361949"/>
                  </a:lnTo>
                  <a:lnTo>
                    <a:pt x="7619" y="360679"/>
                  </a:lnTo>
                  <a:lnTo>
                    <a:pt x="6349" y="360679"/>
                  </a:lnTo>
                  <a:lnTo>
                    <a:pt x="6349" y="359409"/>
                  </a:lnTo>
                  <a:close/>
                </a:path>
                <a:path w="7619" h="915670">
                  <a:moveTo>
                    <a:pt x="7619" y="361950"/>
                  </a:moveTo>
                  <a:lnTo>
                    <a:pt x="0" y="361950"/>
                  </a:lnTo>
                  <a:lnTo>
                    <a:pt x="0" y="368299"/>
                  </a:lnTo>
                  <a:lnTo>
                    <a:pt x="7619" y="368299"/>
                  </a:lnTo>
                  <a:lnTo>
                    <a:pt x="7619" y="361950"/>
                  </a:lnTo>
                  <a:close/>
                </a:path>
                <a:path w="7619" h="915670">
                  <a:moveTo>
                    <a:pt x="7619" y="368300"/>
                  </a:moveTo>
                  <a:lnTo>
                    <a:pt x="0" y="368300"/>
                  </a:lnTo>
                  <a:lnTo>
                    <a:pt x="0" y="372109"/>
                  </a:lnTo>
                  <a:lnTo>
                    <a:pt x="7619" y="372109"/>
                  </a:lnTo>
                  <a:lnTo>
                    <a:pt x="7619" y="368300"/>
                  </a:lnTo>
                  <a:close/>
                </a:path>
                <a:path w="7619" h="915670">
                  <a:moveTo>
                    <a:pt x="7619" y="372110"/>
                  </a:moveTo>
                  <a:lnTo>
                    <a:pt x="0" y="372110"/>
                  </a:lnTo>
                  <a:lnTo>
                    <a:pt x="0" y="374649"/>
                  </a:lnTo>
                  <a:lnTo>
                    <a:pt x="7619" y="374649"/>
                  </a:lnTo>
                  <a:lnTo>
                    <a:pt x="7619" y="372110"/>
                  </a:lnTo>
                  <a:close/>
                </a:path>
                <a:path w="7619" h="915670">
                  <a:moveTo>
                    <a:pt x="7619" y="374650"/>
                  </a:moveTo>
                  <a:lnTo>
                    <a:pt x="0" y="374650"/>
                  </a:lnTo>
                  <a:lnTo>
                    <a:pt x="0" y="378459"/>
                  </a:lnTo>
                  <a:lnTo>
                    <a:pt x="7619" y="378459"/>
                  </a:lnTo>
                  <a:lnTo>
                    <a:pt x="7619" y="374650"/>
                  </a:lnTo>
                  <a:close/>
                </a:path>
                <a:path w="7619" h="915670">
                  <a:moveTo>
                    <a:pt x="7619" y="378459"/>
                  </a:moveTo>
                  <a:lnTo>
                    <a:pt x="0" y="378459"/>
                  </a:lnTo>
                  <a:lnTo>
                    <a:pt x="0" y="380999"/>
                  </a:lnTo>
                  <a:lnTo>
                    <a:pt x="7619" y="380999"/>
                  </a:lnTo>
                  <a:lnTo>
                    <a:pt x="7619" y="378459"/>
                  </a:lnTo>
                  <a:close/>
                </a:path>
                <a:path w="7619" h="915670">
                  <a:moveTo>
                    <a:pt x="7619" y="381000"/>
                  </a:moveTo>
                  <a:lnTo>
                    <a:pt x="0" y="381000"/>
                  </a:lnTo>
                  <a:lnTo>
                    <a:pt x="0" y="384809"/>
                  </a:lnTo>
                  <a:lnTo>
                    <a:pt x="7619" y="384809"/>
                  </a:lnTo>
                  <a:lnTo>
                    <a:pt x="7619" y="381000"/>
                  </a:lnTo>
                  <a:close/>
                </a:path>
                <a:path w="7619" h="915670">
                  <a:moveTo>
                    <a:pt x="7619" y="384810"/>
                  </a:moveTo>
                  <a:lnTo>
                    <a:pt x="0" y="384810"/>
                  </a:lnTo>
                  <a:lnTo>
                    <a:pt x="0" y="391159"/>
                  </a:lnTo>
                  <a:lnTo>
                    <a:pt x="7619" y="391159"/>
                  </a:lnTo>
                  <a:lnTo>
                    <a:pt x="7619" y="384810"/>
                  </a:lnTo>
                  <a:close/>
                </a:path>
                <a:path w="7619" h="915670">
                  <a:moveTo>
                    <a:pt x="7619" y="391159"/>
                  </a:moveTo>
                  <a:lnTo>
                    <a:pt x="0" y="391159"/>
                  </a:lnTo>
                  <a:lnTo>
                    <a:pt x="0" y="403859"/>
                  </a:lnTo>
                  <a:lnTo>
                    <a:pt x="7619" y="403859"/>
                  </a:lnTo>
                  <a:lnTo>
                    <a:pt x="7619" y="391159"/>
                  </a:lnTo>
                  <a:close/>
                </a:path>
                <a:path w="7619" h="915670">
                  <a:moveTo>
                    <a:pt x="7619" y="403859"/>
                  </a:moveTo>
                  <a:lnTo>
                    <a:pt x="0" y="403859"/>
                  </a:lnTo>
                  <a:lnTo>
                    <a:pt x="0" y="406399"/>
                  </a:lnTo>
                  <a:lnTo>
                    <a:pt x="7619" y="406399"/>
                  </a:lnTo>
                  <a:lnTo>
                    <a:pt x="7619" y="403859"/>
                  </a:lnTo>
                  <a:close/>
                </a:path>
                <a:path w="7619" h="915670">
                  <a:moveTo>
                    <a:pt x="7619" y="406400"/>
                  </a:moveTo>
                  <a:lnTo>
                    <a:pt x="0" y="406400"/>
                  </a:lnTo>
                  <a:lnTo>
                    <a:pt x="0" y="419099"/>
                  </a:lnTo>
                  <a:lnTo>
                    <a:pt x="7619" y="419099"/>
                  </a:lnTo>
                  <a:lnTo>
                    <a:pt x="7619" y="406400"/>
                  </a:lnTo>
                  <a:close/>
                </a:path>
                <a:path w="7619" h="915670">
                  <a:moveTo>
                    <a:pt x="7619" y="419100"/>
                  </a:moveTo>
                  <a:lnTo>
                    <a:pt x="0" y="419100"/>
                  </a:lnTo>
                  <a:lnTo>
                    <a:pt x="0" y="422909"/>
                  </a:lnTo>
                  <a:lnTo>
                    <a:pt x="7619" y="422909"/>
                  </a:lnTo>
                  <a:lnTo>
                    <a:pt x="7619" y="419100"/>
                  </a:lnTo>
                  <a:close/>
                </a:path>
                <a:path w="7619" h="915670">
                  <a:moveTo>
                    <a:pt x="7619" y="422909"/>
                  </a:moveTo>
                  <a:lnTo>
                    <a:pt x="0" y="422909"/>
                  </a:lnTo>
                  <a:lnTo>
                    <a:pt x="0" y="425449"/>
                  </a:lnTo>
                  <a:lnTo>
                    <a:pt x="7619" y="425449"/>
                  </a:lnTo>
                  <a:lnTo>
                    <a:pt x="7619" y="422909"/>
                  </a:lnTo>
                  <a:close/>
                </a:path>
                <a:path w="7619" h="915670">
                  <a:moveTo>
                    <a:pt x="7619" y="425450"/>
                  </a:moveTo>
                  <a:lnTo>
                    <a:pt x="0" y="425450"/>
                  </a:lnTo>
                  <a:lnTo>
                    <a:pt x="0" y="429259"/>
                  </a:lnTo>
                  <a:lnTo>
                    <a:pt x="7619" y="429259"/>
                  </a:lnTo>
                  <a:lnTo>
                    <a:pt x="7619" y="425450"/>
                  </a:lnTo>
                  <a:close/>
                </a:path>
                <a:path w="7619" h="915670">
                  <a:moveTo>
                    <a:pt x="7619" y="429259"/>
                  </a:moveTo>
                  <a:lnTo>
                    <a:pt x="0" y="429259"/>
                  </a:lnTo>
                  <a:lnTo>
                    <a:pt x="0" y="431799"/>
                  </a:lnTo>
                  <a:lnTo>
                    <a:pt x="7619" y="431799"/>
                  </a:lnTo>
                  <a:lnTo>
                    <a:pt x="7619" y="429259"/>
                  </a:lnTo>
                  <a:close/>
                </a:path>
                <a:path w="7619" h="915670">
                  <a:moveTo>
                    <a:pt x="7619" y="431800"/>
                  </a:moveTo>
                  <a:lnTo>
                    <a:pt x="0" y="431800"/>
                  </a:lnTo>
                  <a:lnTo>
                    <a:pt x="0" y="438149"/>
                  </a:lnTo>
                  <a:lnTo>
                    <a:pt x="7619" y="438149"/>
                  </a:lnTo>
                  <a:lnTo>
                    <a:pt x="7619" y="431800"/>
                  </a:lnTo>
                  <a:close/>
                </a:path>
                <a:path w="7619" h="915670">
                  <a:moveTo>
                    <a:pt x="7619" y="438150"/>
                  </a:moveTo>
                  <a:lnTo>
                    <a:pt x="0" y="438150"/>
                  </a:lnTo>
                  <a:lnTo>
                    <a:pt x="0" y="441959"/>
                  </a:lnTo>
                  <a:lnTo>
                    <a:pt x="7619" y="441959"/>
                  </a:lnTo>
                  <a:lnTo>
                    <a:pt x="7619" y="438150"/>
                  </a:lnTo>
                  <a:close/>
                </a:path>
                <a:path w="7619" h="915670">
                  <a:moveTo>
                    <a:pt x="7619" y="441959"/>
                  </a:moveTo>
                  <a:lnTo>
                    <a:pt x="0" y="441959"/>
                  </a:lnTo>
                  <a:lnTo>
                    <a:pt x="0" y="444499"/>
                  </a:lnTo>
                  <a:lnTo>
                    <a:pt x="7619" y="444499"/>
                  </a:lnTo>
                  <a:lnTo>
                    <a:pt x="7619" y="441959"/>
                  </a:lnTo>
                  <a:close/>
                </a:path>
                <a:path w="7619" h="915670">
                  <a:moveTo>
                    <a:pt x="7619" y="444500"/>
                  </a:moveTo>
                  <a:lnTo>
                    <a:pt x="0" y="444500"/>
                  </a:lnTo>
                  <a:lnTo>
                    <a:pt x="0" y="448309"/>
                  </a:lnTo>
                  <a:lnTo>
                    <a:pt x="7619" y="448309"/>
                  </a:lnTo>
                  <a:lnTo>
                    <a:pt x="7619" y="444500"/>
                  </a:lnTo>
                  <a:close/>
                </a:path>
                <a:path w="7619" h="915670">
                  <a:moveTo>
                    <a:pt x="7619" y="448309"/>
                  </a:moveTo>
                  <a:lnTo>
                    <a:pt x="0" y="448309"/>
                  </a:lnTo>
                  <a:lnTo>
                    <a:pt x="0" y="450849"/>
                  </a:lnTo>
                  <a:lnTo>
                    <a:pt x="7619" y="450849"/>
                  </a:lnTo>
                  <a:lnTo>
                    <a:pt x="7619" y="448309"/>
                  </a:lnTo>
                  <a:close/>
                </a:path>
                <a:path w="7619" h="915670">
                  <a:moveTo>
                    <a:pt x="7619" y="450850"/>
                  </a:moveTo>
                  <a:lnTo>
                    <a:pt x="0" y="450850"/>
                  </a:lnTo>
                  <a:lnTo>
                    <a:pt x="0" y="457199"/>
                  </a:lnTo>
                  <a:lnTo>
                    <a:pt x="7619" y="457199"/>
                  </a:lnTo>
                  <a:lnTo>
                    <a:pt x="7619" y="450850"/>
                  </a:lnTo>
                  <a:close/>
                </a:path>
                <a:path w="7619" h="915670">
                  <a:moveTo>
                    <a:pt x="7619" y="457200"/>
                  </a:moveTo>
                  <a:lnTo>
                    <a:pt x="0" y="457200"/>
                  </a:lnTo>
                  <a:lnTo>
                    <a:pt x="0" y="463549"/>
                  </a:lnTo>
                  <a:lnTo>
                    <a:pt x="7619" y="463549"/>
                  </a:lnTo>
                  <a:lnTo>
                    <a:pt x="7619" y="457200"/>
                  </a:lnTo>
                  <a:close/>
                </a:path>
                <a:path w="7619" h="915670">
                  <a:moveTo>
                    <a:pt x="7619" y="463550"/>
                  </a:moveTo>
                  <a:lnTo>
                    <a:pt x="0" y="463550"/>
                  </a:lnTo>
                  <a:lnTo>
                    <a:pt x="0" y="467359"/>
                  </a:lnTo>
                  <a:lnTo>
                    <a:pt x="7619" y="467359"/>
                  </a:lnTo>
                  <a:lnTo>
                    <a:pt x="7619" y="463550"/>
                  </a:lnTo>
                  <a:close/>
                </a:path>
                <a:path w="7619" h="915670">
                  <a:moveTo>
                    <a:pt x="7619" y="467359"/>
                  </a:moveTo>
                  <a:lnTo>
                    <a:pt x="0" y="467359"/>
                  </a:lnTo>
                  <a:lnTo>
                    <a:pt x="0" y="473709"/>
                  </a:lnTo>
                  <a:lnTo>
                    <a:pt x="7619" y="473709"/>
                  </a:lnTo>
                  <a:lnTo>
                    <a:pt x="7619" y="467359"/>
                  </a:lnTo>
                  <a:close/>
                </a:path>
                <a:path w="7619" h="915670">
                  <a:moveTo>
                    <a:pt x="7619" y="473709"/>
                  </a:moveTo>
                  <a:lnTo>
                    <a:pt x="0" y="473709"/>
                  </a:lnTo>
                  <a:lnTo>
                    <a:pt x="0" y="476249"/>
                  </a:lnTo>
                  <a:lnTo>
                    <a:pt x="7619" y="476249"/>
                  </a:lnTo>
                  <a:lnTo>
                    <a:pt x="7619" y="473709"/>
                  </a:lnTo>
                  <a:close/>
                </a:path>
                <a:path w="7619" h="915670">
                  <a:moveTo>
                    <a:pt x="7619" y="622299"/>
                  </a:moveTo>
                  <a:lnTo>
                    <a:pt x="0" y="622299"/>
                  </a:lnTo>
                  <a:lnTo>
                    <a:pt x="0" y="636269"/>
                  </a:lnTo>
                  <a:lnTo>
                    <a:pt x="7619" y="636269"/>
                  </a:lnTo>
                  <a:lnTo>
                    <a:pt x="7619" y="622299"/>
                  </a:lnTo>
                  <a:close/>
                </a:path>
                <a:path w="7619" h="915670">
                  <a:moveTo>
                    <a:pt x="7619" y="615949"/>
                  </a:moveTo>
                  <a:lnTo>
                    <a:pt x="0" y="615949"/>
                  </a:lnTo>
                  <a:lnTo>
                    <a:pt x="0" y="621029"/>
                  </a:lnTo>
                  <a:lnTo>
                    <a:pt x="7619" y="621029"/>
                  </a:lnTo>
                  <a:lnTo>
                    <a:pt x="7619" y="615949"/>
                  </a:lnTo>
                  <a:close/>
                </a:path>
                <a:path w="7619" h="915670">
                  <a:moveTo>
                    <a:pt x="7619" y="609599"/>
                  </a:moveTo>
                  <a:lnTo>
                    <a:pt x="0" y="609599"/>
                  </a:lnTo>
                  <a:lnTo>
                    <a:pt x="0" y="614679"/>
                  </a:lnTo>
                  <a:lnTo>
                    <a:pt x="7619" y="614679"/>
                  </a:lnTo>
                  <a:lnTo>
                    <a:pt x="7619" y="609599"/>
                  </a:lnTo>
                  <a:close/>
                </a:path>
                <a:path w="7619" h="915670">
                  <a:moveTo>
                    <a:pt x="7619" y="603249"/>
                  </a:moveTo>
                  <a:lnTo>
                    <a:pt x="0" y="603249"/>
                  </a:lnTo>
                  <a:lnTo>
                    <a:pt x="0" y="608329"/>
                  </a:lnTo>
                  <a:lnTo>
                    <a:pt x="7619" y="608329"/>
                  </a:lnTo>
                  <a:lnTo>
                    <a:pt x="7619" y="603249"/>
                  </a:lnTo>
                  <a:close/>
                </a:path>
                <a:path w="7619" h="915670">
                  <a:moveTo>
                    <a:pt x="7619" y="596899"/>
                  </a:moveTo>
                  <a:lnTo>
                    <a:pt x="0" y="596899"/>
                  </a:lnTo>
                  <a:lnTo>
                    <a:pt x="0" y="601979"/>
                  </a:lnTo>
                  <a:lnTo>
                    <a:pt x="7619" y="601979"/>
                  </a:lnTo>
                  <a:lnTo>
                    <a:pt x="7619" y="596899"/>
                  </a:lnTo>
                  <a:close/>
                </a:path>
                <a:path w="7619" h="915670">
                  <a:moveTo>
                    <a:pt x="7619" y="590549"/>
                  </a:moveTo>
                  <a:lnTo>
                    <a:pt x="0" y="590549"/>
                  </a:lnTo>
                  <a:lnTo>
                    <a:pt x="0" y="595629"/>
                  </a:lnTo>
                  <a:lnTo>
                    <a:pt x="7619" y="595629"/>
                  </a:lnTo>
                  <a:lnTo>
                    <a:pt x="7619" y="590549"/>
                  </a:lnTo>
                  <a:close/>
                </a:path>
                <a:path w="7619" h="915670">
                  <a:moveTo>
                    <a:pt x="7619" y="584199"/>
                  </a:moveTo>
                  <a:lnTo>
                    <a:pt x="0" y="584199"/>
                  </a:lnTo>
                  <a:lnTo>
                    <a:pt x="0" y="589279"/>
                  </a:lnTo>
                  <a:lnTo>
                    <a:pt x="7619" y="589279"/>
                  </a:lnTo>
                  <a:lnTo>
                    <a:pt x="7619" y="584199"/>
                  </a:lnTo>
                  <a:close/>
                </a:path>
                <a:path w="7619" h="915670">
                  <a:moveTo>
                    <a:pt x="7619" y="577849"/>
                  </a:moveTo>
                  <a:lnTo>
                    <a:pt x="0" y="577849"/>
                  </a:lnTo>
                  <a:lnTo>
                    <a:pt x="0" y="582929"/>
                  </a:lnTo>
                  <a:lnTo>
                    <a:pt x="7619" y="582929"/>
                  </a:lnTo>
                  <a:lnTo>
                    <a:pt x="7619" y="577849"/>
                  </a:lnTo>
                  <a:close/>
                </a:path>
                <a:path w="7619" h="915670">
                  <a:moveTo>
                    <a:pt x="7619" y="571499"/>
                  </a:moveTo>
                  <a:lnTo>
                    <a:pt x="0" y="571499"/>
                  </a:lnTo>
                  <a:lnTo>
                    <a:pt x="0" y="576579"/>
                  </a:lnTo>
                  <a:lnTo>
                    <a:pt x="7619" y="576579"/>
                  </a:lnTo>
                  <a:lnTo>
                    <a:pt x="7619" y="571499"/>
                  </a:lnTo>
                  <a:close/>
                </a:path>
                <a:path w="7619" h="915670">
                  <a:moveTo>
                    <a:pt x="7619" y="565149"/>
                  </a:moveTo>
                  <a:lnTo>
                    <a:pt x="0" y="565149"/>
                  </a:lnTo>
                  <a:lnTo>
                    <a:pt x="0" y="570229"/>
                  </a:lnTo>
                  <a:lnTo>
                    <a:pt x="7619" y="570229"/>
                  </a:lnTo>
                  <a:lnTo>
                    <a:pt x="7619" y="565149"/>
                  </a:lnTo>
                  <a:close/>
                </a:path>
                <a:path w="7619" h="915670">
                  <a:moveTo>
                    <a:pt x="7619" y="558799"/>
                  </a:moveTo>
                  <a:lnTo>
                    <a:pt x="0" y="558799"/>
                  </a:lnTo>
                  <a:lnTo>
                    <a:pt x="0" y="563879"/>
                  </a:lnTo>
                  <a:lnTo>
                    <a:pt x="7619" y="563879"/>
                  </a:lnTo>
                  <a:lnTo>
                    <a:pt x="7619" y="558799"/>
                  </a:lnTo>
                  <a:close/>
                </a:path>
                <a:path w="7619" h="915670">
                  <a:moveTo>
                    <a:pt x="7619" y="552449"/>
                  </a:moveTo>
                  <a:lnTo>
                    <a:pt x="0" y="552449"/>
                  </a:lnTo>
                  <a:lnTo>
                    <a:pt x="0" y="557529"/>
                  </a:lnTo>
                  <a:lnTo>
                    <a:pt x="7619" y="557529"/>
                  </a:lnTo>
                  <a:lnTo>
                    <a:pt x="7619" y="552449"/>
                  </a:lnTo>
                  <a:close/>
                </a:path>
                <a:path w="7619" h="915670">
                  <a:moveTo>
                    <a:pt x="7619" y="546099"/>
                  </a:moveTo>
                  <a:lnTo>
                    <a:pt x="0" y="546099"/>
                  </a:lnTo>
                  <a:lnTo>
                    <a:pt x="0" y="551179"/>
                  </a:lnTo>
                  <a:lnTo>
                    <a:pt x="7619" y="551179"/>
                  </a:lnTo>
                  <a:lnTo>
                    <a:pt x="7619" y="546099"/>
                  </a:lnTo>
                  <a:close/>
                </a:path>
                <a:path w="7619" h="915670">
                  <a:moveTo>
                    <a:pt x="7619" y="539749"/>
                  </a:moveTo>
                  <a:lnTo>
                    <a:pt x="0" y="539749"/>
                  </a:lnTo>
                  <a:lnTo>
                    <a:pt x="0" y="544829"/>
                  </a:lnTo>
                  <a:lnTo>
                    <a:pt x="7619" y="544829"/>
                  </a:lnTo>
                  <a:lnTo>
                    <a:pt x="7619" y="539749"/>
                  </a:lnTo>
                  <a:close/>
                </a:path>
                <a:path w="7619" h="915670">
                  <a:moveTo>
                    <a:pt x="7619" y="533399"/>
                  </a:moveTo>
                  <a:lnTo>
                    <a:pt x="0" y="533399"/>
                  </a:lnTo>
                  <a:lnTo>
                    <a:pt x="0" y="538479"/>
                  </a:lnTo>
                  <a:lnTo>
                    <a:pt x="7619" y="538479"/>
                  </a:lnTo>
                  <a:lnTo>
                    <a:pt x="7619" y="533399"/>
                  </a:lnTo>
                  <a:close/>
                </a:path>
                <a:path w="7619" h="915670">
                  <a:moveTo>
                    <a:pt x="7619" y="527049"/>
                  </a:moveTo>
                  <a:lnTo>
                    <a:pt x="0" y="527049"/>
                  </a:lnTo>
                  <a:lnTo>
                    <a:pt x="0" y="532129"/>
                  </a:lnTo>
                  <a:lnTo>
                    <a:pt x="7619" y="532129"/>
                  </a:lnTo>
                  <a:lnTo>
                    <a:pt x="7619" y="527049"/>
                  </a:lnTo>
                  <a:close/>
                </a:path>
                <a:path w="7619" h="915670">
                  <a:moveTo>
                    <a:pt x="7619" y="520699"/>
                  </a:moveTo>
                  <a:lnTo>
                    <a:pt x="0" y="520699"/>
                  </a:lnTo>
                  <a:lnTo>
                    <a:pt x="0" y="525779"/>
                  </a:lnTo>
                  <a:lnTo>
                    <a:pt x="7619" y="525779"/>
                  </a:lnTo>
                  <a:lnTo>
                    <a:pt x="7619" y="520699"/>
                  </a:lnTo>
                  <a:close/>
                </a:path>
                <a:path w="7619" h="915670">
                  <a:moveTo>
                    <a:pt x="7619" y="514349"/>
                  </a:moveTo>
                  <a:lnTo>
                    <a:pt x="0" y="514349"/>
                  </a:lnTo>
                  <a:lnTo>
                    <a:pt x="0" y="519429"/>
                  </a:lnTo>
                  <a:lnTo>
                    <a:pt x="7619" y="519429"/>
                  </a:lnTo>
                  <a:lnTo>
                    <a:pt x="7619" y="514349"/>
                  </a:lnTo>
                  <a:close/>
                </a:path>
                <a:path w="7619" h="915670">
                  <a:moveTo>
                    <a:pt x="7619" y="507999"/>
                  </a:moveTo>
                  <a:lnTo>
                    <a:pt x="0" y="507999"/>
                  </a:lnTo>
                  <a:lnTo>
                    <a:pt x="0" y="513079"/>
                  </a:lnTo>
                  <a:lnTo>
                    <a:pt x="7619" y="513079"/>
                  </a:lnTo>
                  <a:lnTo>
                    <a:pt x="7619" y="507999"/>
                  </a:lnTo>
                  <a:close/>
                </a:path>
                <a:path w="7619" h="915670">
                  <a:moveTo>
                    <a:pt x="7619" y="501649"/>
                  </a:moveTo>
                  <a:lnTo>
                    <a:pt x="0" y="501649"/>
                  </a:lnTo>
                  <a:lnTo>
                    <a:pt x="0" y="506729"/>
                  </a:lnTo>
                  <a:lnTo>
                    <a:pt x="7619" y="506729"/>
                  </a:lnTo>
                  <a:lnTo>
                    <a:pt x="7619" y="501649"/>
                  </a:lnTo>
                  <a:close/>
                </a:path>
                <a:path w="7619" h="915670">
                  <a:moveTo>
                    <a:pt x="7619" y="495299"/>
                  </a:moveTo>
                  <a:lnTo>
                    <a:pt x="0" y="495299"/>
                  </a:lnTo>
                  <a:lnTo>
                    <a:pt x="0" y="500379"/>
                  </a:lnTo>
                  <a:lnTo>
                    <a:pt x="7619" y="500379"/>
                  </a:lnTo>
                  <a:lnTo>
                    <a:pt x="7619" y="495299"/>
                  </a:lnTo>
                  <a:close/>
                </a:path>
                <a:path w="7619" h="915670">
                  <a:moveTo>
                    <a:pt x="7619" y="488949"/>
                  </a:moveTo>
                  <a:lnTo>
                    <a:pt x="0" y="488949"/>
                  </a:lnTo>
                  <a:lnTo>
                    <a:pt x="0" y="494030"/>
                  </a:lnTo>
                  <a:lnTo>
                    <a:pt x="7619" y="494030"/>
                  </a:lnTo>
                  <a:lnTo>
                    <a:pt x="7619" y="488949"/>
                  </a:lnTo>
                  <a:close/>
                </a:path>
                <a:path w="7619" h="915670">
                  <a:moveTo>
                    <a:pt x="7619" y="482599"/>
                  </a:moveTo>
                  <a:lnTo>
                    <a:pt x="0" y="482599"/>
                  </a:lnTo>
                  <a:lnTo>
                    <a:pt x="0" y="487680"/>
                  </a:lnTo>
                  <a:lnTo>
                    <a:pt x="7619" y="487680"/>
                  </a:lnTo>
                  <a:lnTo>
                    <a:pt x="7619" y="482599"/>
                  </a:lnTo>
                  <a:close/>
                </a:path>
                <a:path w="7619" h="915670">
                  <a:moveTo>
                    <a:pt x="7619" y="477519"/>
                  </a:moveTo>
                  <a:lnTo>
                    <a:pt x="0" y="477519"/>
                  </a:lnTo>
                  <a:lnTo>
                    <a:pt x="0" y="481329"/>
                  </a:lnTo>
                  <a:lnTo>
                    <a:pt x="7619" y="481329"/>
                  </a:lnTo>
                  <a:lnTo>
                    <a:pt x="7619" y="477519"/>
                  </a:lnTo>
                  <a:close/>
                </a:path>
                <a:path w="7619" h="915670">
                  <a:moveTo>
                    <a:pt x="1269" y="913129"/>
                  </a:moveTo>
                  <a:lnTo>
                    <a:pt x="0" y="913129"/>
                  </a:lnTo>
                  <a:lnTo>
                    <a:pt x="0" y="915669"/>
                  </a:lnTo>
                  <a:lnTo>
                    <a:pt x="1269" y="915669"/>
                  </a:lnTo>
                  <a:lnTo>
                    <a:pt x="1269" y="913129"/>
                  </a:lnTo>
                  <a:close/>
                </a:path>
                <a:path w="7619" h="915670">
                  <a:moveTo>
                    <a:pt x="6349" y="911859"/>
                  </a:moveTo>
                  <a:lnTo>
                    <a:pt x="3809" y="911859"/>
                  </a:lnTo>
                  <a:lnTo>
                    <a:pt x="3809" y="913129"/>
                  </a:lnTo>
                  <a:lnTo>
                    <a:pt x="6350" y="913129"/>
                  </a:lnTo>
                  <a:lnTo>
                    <a:pt x="6349" y="911859"/>
                  </a:lnTo>
                  <a:close/>
                </a:path>
                <a:path w="7619" h="915670">
                  <a:moveTo>
                    <a:pt x="7619" y="909319"/>
                  </a:moveTo>
                  <a:lnTo>
                    <a:pt x="0" y="909319"/>
                  </a:lnTo>
                  <a:lnTo>
                    <a:pt x="0" y="911859"/>
                  </a:lnTo>
                  <a:lnTo>
                    <a:pt x="7619" y="911859"/>
                  </a:lnTo>
                  <a:lnTo>
                    <a:pt x="7619" y="909319"/>
                  </a:lnTo>
                  <a:close/>
                </a:path>
                <a:path w="7619" h="915670">
                  <a:moveTo>
                    <a:pt x="7619" y="906779"/>
                  </a:moveTo>
                  <a:lnTo>
                    <a:pt x="0" y="906779"/>
                  </a:lnTo>
                  <a:lnTo>
                    <a:pt x="0" y="908049"/>
                  </a:lnTo>
                  <a:lnTo>
                    <a:pt x="7619" y="908049"/>
                  </a:lnTo>
                  <a:lnTo>
                    <a:pt x="7619" y="906779"/>
                  </a:lnTo>
                  <a:close/>
                </a:path>
                <a:path w="7619" h="915670">
                  <a:moveTo>
                    <a:pt x="7619" y="902970"/>
                  </a:moveTo>
                  <a:lnTo>
                    <a:pt x="0" y="902970"/>
                  </a:lnTo>
                  <a:lnTo>
                    <a:pt x="0" y="905509"/>
                  </a:lnTo>
                  <a:lnTo>
                    <a:pt x="7619" y="905509"/>
                  </a:lnTo>
                  <a:lnTo>
                    <a:pt x="7619" y="902970"/>
                  </a:lnTo>
                  <a:close/>
                </a:path>
                <a:path w="7619" h="915670">
                  <a:moveTo>
                    <a:pt x="7619" y="900429"/>
                  </a:moveTo>
                  <a:lnTo>
                    <a:pt x="0" y="900429"/>
                  </a:lnTo>
                  <a:lnTo>
                    <a:pt x="0" y="901699"/>
                  </a:lnTo>
                  <a:lnTo>
                    <a:pt x="7619" y="901699"/>
                  </a:lnTo>
                  <a:lnTo>
                    <a:pt x="7619" y="900429"/>
                  </a:lnTo>
                  <a:close/>
                </a:path>
                <a:path w="7619" h="915670">
                  <a:moveTo>
                    <a:pt x="7619" y="896619"/>
                  </a:moveTo>
                  <a:lnTo>
                    <a:pt x="0" y="896619"/>
                  </a:lnTo>
                  <a:lnTo>
                    <a:pt x="0" y="899159"/>
                  </a:lnTo>
                  <a:lnTo>
                    <a:pt x="7619" y="899159"/>
                  </a:lnTo>
                  <a:lnTo>
                    <a:pt x="7619" y="896619"/>
                  </a:lnTo>
                  <a:close/>
                </a:path>
                <a:path w="7619" h="915670">
                  <a:moveTo>
                    <a:pt x="7619" y="894079"/>
                  </a:moveTo>
                  <a:lnTo>
                    <a:pt x="0" y="894079"/>
                  </a:lnTo>
                  <a:lnTo>
                    <a:pt x="0" y="895349"/>
                  </a:lnTo>
                  <a:lnTo>
                    <a:pt x="7619" y="895349"/>
                  </a:lnTo>
                  <a:lnTo>
                    <a:pt x="7619" y="894079"/>
                  </a:lnTo>
                  <a:close/>
                </a:path>
                <a:path w="7619" h="915670">
                  <a:moveTo>
                    <a:pt x="7619" y="890269"/>
                  </a:moveTo>
                  <a:lnTo>
                    <a:pt x="0" y="890269"/>
                  </a:lnTo>
                  <a:lnTo>
                    <a:pt x="0" y="892809"/>
                  </a:lnTo>
                  <a:lnTo>
                    <a:pt x="7619" y="892809"/>
                  </a:lnTo>
                  <a:lnTo>
                    <a:pt x="7619" y="890269"/>
                  </a:lnTo>
                  <a:close/>
                </a:path>
                <a:path w="7619" h="915670">
                  <a:moveTo>
                    <a:pt x="7619" y="887730"/>
                  </a:moveTo>
                  <a:lnTo>
                    <a:pt x="0" y="887730"/>
                  </a:lnTo>
                  <a:lnTo>
                    <a:pt x="0" y="888999"/>
                  </a:lnTo>
                  <a:lnTo>
                    <a:pt x="7619" y="888999"/>
                  </a:lnTo>
                  <a:lnTo>
                    <a:pt x="7619" y="887730"/>
                  </a:lnTo>
                  <a:close/>
                </a:path>
                <a:path w="7619" h="915670">
                  <a:moveTo>
                    <a:pt x="7619" y="882649"/>
                  </a:moveTo>
                  <a:lnTo>
                    <a:pt x="0" y="882649"/>
                  </a:lnTo>
                  <a:lnTo>
                    <a:pt x="0" y="886459"/>
                  </a:lnTo>
                  <a:lnTo>
                    <a:pt x="7619" y="886459"/>
                  </a:lnTo>
                  <a:lnTo>
                    <a:pt x="7619" y="882649"/>
                  </a:lnTo>
                  <a:close/>
                </a:path>
                <a:path w="7619" h="915670">
                  <a:moveTo>
                    <a:pt x="7619" y="876299"/>
                  </a:moveTo>
                  <a:lnTo>
                    <a:pt x="0" y="876299"/>
                  </a:lnTo>
                  <a:lnTo>
                    <a:pt x="0" y="881379"/>
                  </a:lnTo>
                  <a:lnTo>
                    <a:pt x="7619" y="881379"/>
                  </a:lnTo>
                  <a:lnTo>
                    <a:pt x="7619" y="876299"/>
                  </a:lnTo>
                  <a:close/>
                </a:path>
                <a:path w="7619" h="915670">
                  <a:moveTo>
                    <a:pt x="7619" y="869949"/>
                  </a:moveTo>
                  <a:lnTo>
                    <a:pt x="0" y="869949"/>
                  </a:lnTo>
                  <a:lnTo>
                    <a:pt x="0" y="875029"/>
                  </a:lnTo>
                  <a:lnTo>
                    <a:pt x="7619" y="875029"/>
                  </a:lnTo>
                  <a:lnTo>
                    <a:pt x="7619" y="869949"/>
                  </a:lnTo>
                  <a:close/>
                </a:path>
                <a:path w="7619" h="915670">
                  <a:moveTo>
                    <a:pt x="7619" y="863599"/>
                  </a:moveTo>
                  <a:lnTo>
                    <a:pt x="0" y="863599"/>
                  </a:lnTo>
                  <a:lnTo>
                    <a:pt x="0" y="868679"/>
                  </a:lnTo>
                  <a:lnTo>
                    <a:pt x="7619" y="868679"/>
                  </a:lnTo>
                  <a:lnTo>
                    <a:pt x="7619" y="863599"/>
                  </a:lnTo>
                  <a:close/>
                </a:path>
                <a:path w="7619" h="915670">
                  <a:moveTo>
                    <a:pt x="7619" y="857249"/>
                  </a:moveTo>
                  <a:lnTo>
                    <a:pt x="0" y="857249"/>
                  </a:lnTo>
                  <a:lnTo>
                    <a:pt x="0" y="862330"/>
                  </a:lnTo>
                  <a:lnTo>
                    <a:pt x="7619" y="862330"/>
                  </a:lnTo>
                  <a:lnTo>
                    <a:pt x="7619" y="857249"/>
                  </a:lnTo>
                  <a:close/>
                </a:path>
                <a:path w="7619" h="915670">
                  <a:moveTo>
                    <a:pt x="7619" y="850899"/>
                  </a:moveTo>
                  <a:lnTo>
                    <a:pt x="0" y="850899"/>
                  </a:lnTo>
                  <a:lnTo>
                    <a:pt x="0" y="855979"/>
                  </a:lnTo>
                  <a:lnTo>
                    <a:pt x="7619" y="855979"/>
                  </a:lnTo>
                  <a:lnTo>
                    <a:pt x="7619" y="850899"/>
                  </a:lnTo>
                  <a:close/>
                </a:path>
                <a:path w="7619" h="915670">
                  <a:moveTo>
                    <a:pt x="7619" y="844549"/>
                  </a:moveTo>
                  <a:lnTo>
                    <a:pt x="0" y="844549"/>
                  </a:lnTo>
                  <a:lnTo>
                    <a:pt x="0" y="849629"/>
                  </a:lnTo>
                  <a:lnTo>
                    <a:pt x="7619" y="849629"/>
                  </a:lnTo>
                  <a:lnTo>
                    <a:pt x="7619" y="844549"/>
                  </a:lnTo>
                  <a:close/>
                </a:path>
                <a:path w="7619" h="915670">
                  <a:moveTo>
                    <a:pt x="7619" y="838199"/>
                  </a:moveTo>
                  <a:lnTo>
                    <a:pt x="0" y="838199"/>
                  </a:lnTo>
                  <a:lnTo>
                    <a:pt x="0" y="843279"/>
                  </a:lnTo>
                  <a:lnTo>
                    <a:pt x="7619" y="843279"/>
                  </a:lnTo>
                  <a:lnTo>
                    <a:pt x="7619" y="838199"/>
                  </a:lnTo>
                  <a:close/>
                </a:path>
                <a:path w="7619" h="915670">
                  <a:moveTo>
                    <a:pt x="7619" y="831850"/>
                  </a:moveTo>
                  <a:lnTo>
                    <a:pt x="0" y="831850"/>
                  </a:lnTo>
                  <a:lnTo>
                    <a:pt x="0" y="836929"/>
                  </a:lnTo>
                  <a:lnTo>
                    <a:pt x="7619" y="836929"/>
                  </a:lnTo>
                  <a:lnTo>
                    <a:pt x="7619" y="831850"/>
                  </a:lnTo>
                  <a:close/>
                </a:path>
                <a:path w="7619" h="915670">
                  <a:moveTo>
                    <a:pt x="7619" y="825499"/>
                  </a:moveTo>
                  <a:lnTo>
                    <a:pt x="0" y="825499"/>
                  </a:lnTo>
                  <a:lnTo>
                    <a:pt x="0" y="830579"/>
                  </a:lnTo>
                  <a:lnTo>
                    <a:pt x="7619" y="830579"/>
                  </a:lnTo>
                  <a:lnTo>
                    <a:pt x="7619" y="825499"/>
                  </a:lnTo>
                  <a:close/>
                </a:path>
                <a:path w="7619" h="915670">
                  <a:moveTo>
                    <a:pt x="7619" y="819149"/>
                  </a:moveTo>
                  <a:lnTo>
                    <a:pt x="0" y="819149"/>
                  </a:lnTo>
                  <a:lnTo>
                    <a:pt x="0" y="824229"/>
                  </a:lnTo>
                  <a:lnTo>
                    <a:pt x="7619" y="824229"/>
                  </a:lnTo>
                  <a:lnTo>
                    <a:pt x="7619" y="819149"/>
                  </a:lnTo>
                  <a:close/>
                </a:path>
                <a:path w="7619" h="915670">
                  <a:moveTo>
                    <a:pt x="7619" y="812799"/>
                  </a:moveTo>
                  <a:lnTo>
                    <a:pt x="0" y="812799"/>
                  </a:lnTo>
                  <a:lnTo>
                    <a:pt x="0" y="817879"/>
                  </a:lnTo>
                  <a:lnTo>
                    <a:pt x="7619" y="817879"/>
                  </a:lnTo>
                  <a:lnTo>
                    <a:pt x="7619" y="812799"/>
                  </a:lnTo>
                  <a:close/>
                </a:path>
                <a:path w="7619" h="915670">
                  <a:moveTo>
                    <a:pt x="7619" y="806450"/>
                  </a:moveTo>
                  <a:lnTo>
                    <a:pt x="0" y="806450"/>
                  </a:lnTo>
                  <a:lnTo>
                    <a:pt x="0" y="811529"/>
                  </a:lnTo>
                  <a:lnTo>
                    <a:pt x="7619" y="811529"/>
                  </a:lnTo>
                  <a:lnTo>
                    <a:pt x="7619" y="806450"/>
                  </a:lnTo>
                  <a:close/>
                </a:path>
                <a:path w="7619" h="915670">
                  <a:moveTo>
                    <a:pt x="7619" y="800099"/>
                  </a:moveTo>
                  <a:lnTo>
                    <a:pt x="0" y="800099"/>
                  </a:lnTo>
                  <a:lnTo>
                    <a:pt x="0" y="805179"/>
                  </a:lnTo>
                  <a:lnTo>
                    <a:pt x="7619" y="805179"/>
                  </a:lnTo>
                  <a:lnTo>
                    <a:pt x="7619" y="800099"/>
                  </a:lnTo>
                  <a:close/>
                </a:path>
                <a:path w="7619" h="915670">
                  <a:moveTo>
                    <a:pt x="7619" y="793749"/>
                  </a:moveTo>
                  <a:lnTo>
                    <a:pt x="0" y="793749"/>
                  </a:lnTo>
                  <a:lnTo>
                    <a:pt x="0" y="798829"/>
                  </a:lnTo>
                  <a:lnTo>
                    <a:pt x="7619" y="798829"/>
                  </a:lnTo>
                  <a:lnTo>
                    <a:pt x="7619" y="793749"/>
                  </a:lnTo>
                  <a:close/>
                </a:path>
                <a:path w="7619" h="915670">
                  <a:moveTo>
                    <a:pt x="7619" y="787399"/>
                  </a:moveTo>
                  <a:lnTo>
                    <a:pt x="0" y="787399"/>
                  </a:lnTo>
                  <a:lnTo>
                    <a:pt x="0" y="792479"/>
                  </a:lnTo>
                  <a:lnTo>
                    <a:pt x="7619" y="792479"/>
                  </a:lnTo>
                  <a:lnTo>
                    <a:pt x="7619" y="787399"/>
                  </a:lnTo>
                  <a:close/>
                </a:path>
                <a:path w="7619" h="915670">
                  <a:moveTo>
                    <a:pt x="7619" y="781049"/>
                  </a:moveTo>
                  <a:lnTo>
                    <a:pt x="0" y="781049"/>
                  </a:lnTo>
                  <a:lnTo>
                    <a:pt x="0" y="786129"/>
                  </a:lnTo>
                  <a:lnTo>
                    <a:pt x="7619" y="786129"/>
                  </a:lnTo>
                  <a:lnTo>
                    <a:pt x="7619" y="781049"/>
                  </a:lnTo>
                  <a:close/>
                </a:path>
                <a:path w="7619" h="915670">
                  <a:moveTo>
                    <a:pt x="7619" y="774699"/>
                  </a:moveTo>
                  <a:lnTo>
                    <a:pt x="0" y="774699"/>
                  </a:lnTo>
                  <a:lnTo>
                    <a:pt x="0" y="779779"/>
                  </a:lnTo>
                  <a:lnTo>
                    <a:pt x="7619" y="779779"/>
                  </a:lnTo>
                  <a:lnTo>
                    <a:pt x="7619" y="774699"/>
                  </a:lnTo>
                  <a:close/>
                </a:path>
                <a:path w="7619" h="915670">
                  <a:moveTo>
                    <a:pt x="7619" y="768349"/>
                  </a:moveTo>
                  <a:lnTo>
                    <a:pt x="0" y="768349"/>
                  </a:lnTo>
                  <a:lnTo>
                    <a:pt x="0" y="773429"/>
                  </a:lnTo>
                  <a:lnTo>
                    <a:pt x="7619" y="773429"/>
                  </a:lnTo>
                  <a:lnTo>
                    <a:pt x="7619" y="768349"/>
                  </a:lnTo>
                  <a:close/>
                </a:path>
                <a:path w="7619" h="915670">
                  <a:moveTo>
                    <a:pt x="7619" y="761999"/>
                  </a:moveTo>
                  <a:lnTo>
                    <a:pt x="0" y="761999"/>
                  </a:lnTo>
                  <a:lnTo>
                    <a:pt x="0" y="767080"/>
                  </a:lnTo>
                  <a:lnTo>
                    <a:pt x="7619" y="767080"/>
                  </a:lnTo>
                  <a:lnTo>
                    <a:pt x="7619" y="761999"/>
                  </a:lnTo>
                  <a:close/>
                </a:path>
                <a:path w="7619" h="915670">
                  <a:moveTo>
                    <a:pt x="7619" y="755649"/>
                  </a:moveTo>
                  <a:lnTo>
                    <a:pt x="0" y="755649"/>
                  </a:lnTo>
                  <a:lnTo>
                    <a:pt x="0" y="760729"/>
                  </a:lnTo>
                  <a:lnTo>
                    <a:pt x="7619" y="760729"/>
                  </a:lnTo>
                  <a:lnTo>
                    <a:pt x="7619" y="755649"/>
                  </a:lnTo>
                  <a:close/>
                </a:path>
                <a:path w="7619" h="915670">
                  <a:moveTo>
                    <a:pt x="7619" y="749299"/>
                  </a:moveTo>
                  <a:lnTo>
                    <a:pt x="0" y="749299"/>
                  </a:lnTo>
                  <a:lnTo>
                    <a:pt x="0" y="754379"/>
                  </a:lnTo>
                  <a:lnTo>
                    <a:pt x="7619" y="754379"/>
                  </a:lnTo>
                  <a:lnTo>
                    <a:pt x="7619" y="749299"/>
                  </a:lnTo>
                  <a:close/>
                </a:path>
                <a:path w="7619" h="915670">
                  <a:moveTo>
                    <a:pt x="7619" y="742949"/>
                  </a:moveTo>
                  <a:lnTo>
                    <a:pt x="0" y="742949"/>
                  </a:lnTo>
                  <a:lnTo>
                    <a:pt x="0" y="748029"/>
                  </a:lnTo>
                  <a:lnTo>
                    <a:pt x="7619" y="748029"/>
                  </a:lnTo>
                  <a:lnTo>
                    <a:pt x="7619" y="742949"/>
                  </a:lnTo>
                  <a:close/>
                </a:path>
                <a:path w="7619" h="915670">
                  <a:moveTo>
                    <a:pt x="7619" y="736599"/>
                  </a:moveTo>
                  <a:lnTo>
                    <a:pt x="0" y="736599"/>
                  </a:lnTo>
                  <a:lnTo>
                    <a:pt x="0" y="741679"/>
                  </a:lnTo>
                  <a:lnTo>
                    <a:pt x="7619" y="741679"/>
                  </a:lnTo>
                  <a:lnTo>
                    <a:pt x="7619" y="736599"/>
                  </a:lnTo>
                  <a:close/>
                </a:path>
                <a:path w="7619" h="915670">
                  <a:moveTo>
                    <a:pt x="7619" y="730249"/>
                  </a:moveTo>
                  <a:lnTo>
                    <a:pt x="0" y="730249"/>
                  </a:lnTo>
                  <a:lnTo>
                    <a:pt x="0" y="735329"/>
                  </a:lnTo>
                  <a:lnTo>
                    <a:pt x="7619" y="735329"/>
                  </a:lnTo>
                  <a:lnTo>
                    <a:pt x="7619" y="730249"/>
                  </a:lnTo>
                  <a:close/>
                </a:path>
                <a:path w="7619" h="915670">
                  <a:moveTo>
                    <a:pt x="7619" y="723899"/>
                  </a:moveTo>
                  <a:lnTo>
                    <a:pt x="0" y="723899"/>
                  </a:lnTo>
                  <a:lnTo>
                    <a:pt x="0" y="728980"/>
                  </a:lnTo>
                  <a:lnTo>
                    <a:pt x="7619" y="728980"/>
                  </a:lnTo>
                  <a:lnTo>
                    <a:pt x="7619" y="723899"/>
                  </a:lnTo>
                  <a:close/>
                </a:path>
                <a:path w="7619" h="915670">
                  <a:moveTo>
                    <a:pt x="7619" y="717549"/>
                  </a:moveTo>
                  <a:lnTo>
                    <a:pt x="0" y="717549"/>
                  </a:lnTo>
                  <a:lnTo>
                    <a:pt x="0" y="722629"/>
                  </a:lnTo>
                  <a:lnTo>
                    <a:pt x="7619" y="722629"/>
                  </a:lnTo>
                  <a:lnTo>
                    <a:pt x="7619" y="717549"/>
                  </a:lnTo>
                  <a:close/>
                </a:path>
                <a:path w="7619" h="915670">
                  <a:moveTo>
                    <a:pt x="7619" y="711199"/>
                  </a:moveTo>
                  <a:lnTo>
                    <a:pt x="0" y="711199"/>
                  </a:lnTo>
                  <a:lnTo>
                    <a:pt x="0" y="716279"/>
                  </a:lnTo>
                  <a:lnTo>
                    <a:pt x="7619" y="716279"/>
                  </a:lnTo>
                  <a:lnTo>
                    <a:pt x="7619" y="711199"/>
                  </a:lnTo>
                  <a:close/>
                </a:path>
                <a:path w="7619" h="915670">
                  <a:moveTo>
                    <a:pt x="7619" y="704849"/>
                  </a:moveTo>
                  <a:lnTo>
                    <a:pt x="0" y="704849"/>
                  </a:lnTo>
                  <a:lnTo>
                    <a:pt x="0" y="709929"/>
                  </a:lnTo>
                  <a:lnTo>
                    <a:pt x="7619" y="709929"/>
                  </a:lnTo>
                  <a:lnTo>
                    <a:pt x="7619" y="704849"/>
                  </a:lnTo>
                  <a:close/>
                </a:path>
                <a:path w="7619" h="915670">
                  <a:moveTo>
                    <a:pt x="7619" y="698499"/>
                  </a:moveTo>
                  <a:lnTo>
                    <a:pt x="0" y="698499"/>
                  </a:lnTo>
                  <a:lnTo>
                    <a:pt x="0" y="703580"/>
                  </a:lnTo>
                  <a:lnTo>
                    <a:pt x="7619" y="703580"/>
                  </a:lnTo>
                  <a:lnTo>
                    <a:pt x="7619" y="698499"/>
                  </a:lnTo>
                  <a:close/>
                </a:path>
                <a:path w="7619" h="915670">
                  <a:moveTo>
                    <a:pt x="7619" y="690879"/>
                  </a:moveTo>
                  <a:lnTo>
                    <a:pt x="0" y="690879"/>
                  </a:lnTo>
                  <a:lnTo>
                    <a:pt x="0" y="697229"/>
                  </a:lnTo>
                  <a:lnTo>
                    <a:pt x="7619" y="697229"/>
                  </a:lnTo>
                  <a:lnTo>
                    <a:pt x="7619" y="690879"/>
                  </a:lnTo>
                  <a:close/>
                </a:path>
                <a:path w="7619" h="915670">
                  <a:moveTo>
                    <a:pt x="7619" y="685799"/>
                  </a:moveTo>
                  <a:lnTo>
                    <a:pt x="0" y="685799"/>
                  </a:lnTo>
                  <a:lnTo>
                    <a:pt x="0" y="689609"/>
                  </a:lnTo>
                  <a:lnTo>
                    <a:pt x="7619" y="689609"/>
                  </a:lnTo>
                  <a:lnTo>
                    <a:pt x="7619" y="685799"/>
                  </a:lnTo>
                  <a:close/>
                </a:path>
                <a:path w="7619" h="915670">
                  <a:moveTo>
                    <a:pt x="7619" y="678179"/>
                  </a:moveTo>
                  <a:lnTo>
                    <a:pt x="0" y="678179"/>
                  </a:lnTo>
                  <a:lnTo>
                    <a:pt x="0" y="684529"/>
                  </a:lnTo>
                  <a:lnTo>
                    <a:pt x="7619" y="684529"/>
                  </a:lnTo>
                  <a:lnTo>
                    <a:pt x="7619" y="678179"/>
                  </a:lnTo>
                  <a:close/>
                </a:path>
                <a:path w="7619" h="915670">
                  <a:moveTo>
                    <a:pt x="7619" y="673099"/>
                  </a:moveTo>
                  <a:lnTo>
                    <a:pt x="0" y="673099"/>
                  </a:lnTo>
                  <a:lnTo>
                    <a:pt x="0" y="676909"/>
                  </a:lnTo>
                  <a:lnTo>
                    <a:pt x="7619" y="676909"/>
                  </a:lnTo>
                  <a:lnTo>
                    <a:pt x="7619" y="673099"/>
                  </a:lnTo>
                  <a:close/>
                </a:path>
                <a:path w="7619" h="915670">
                  <a:moveTo>
                    <a:pt x="7619" y="652779"/>
                  </a:moveTo>
                  <a:lnTo>
                    <a:pt x="0" y="652779"/>
                  </a:lnTo>
                  <a:lnTo>
                    <a:pt x="0" y="671829"/>
                  </a:lnTo>
                  <a:lnTo>
                    <a:pt x="7619" y="671829"/>
                  </a:lnTo>
                  <a:lnTo>
                    <a:pt x="7619" y="652779"/>
                  </a:lnTo>
                  <a:close/>
                </a:path>
                <a:path w="7619" h="915670">
                  <a:moveTo>
                    <a:pt x="7619" y="647699"/>
                  </a:moveTo>
                  <a:lnTo>
                    <a:pt x="0" y="647699"/>
                  </a:lnTo>
                  <a:lnTo>
                    <a:pt x="0" y="651509"/>
                  </a:lnTo>
                  <a:lnTo>
                    <a:pt x="7619" y="651509"/>
                  </a:lnTo>
                  <a:lnTo>
                    <a:pt x="7619" y="647699"/>
                  </a:lnTo>
                  <a:close/>
                </a:path>
                <a:path w="7619" h="915670">
                  <a:moveTo>
                    <a:pt x="7619" y="641349"/>
                  </a:moveTo>
                  <a:lnTo>
                    <a:pt x="0" y="641349"/>
                  </a:lnTo>
                  <a:lnTo>
                    <a:pt x="0" y="646429"/>
                  </a:lnTo>
                  <a:lnTo>
                    <a:pt x="7619" y="646429"/>
                  </a:lnTo>
                  <a:lnTo>
                    <a:pt x="7619" y="641349"/>
                  </a:lnTo>
                  <a:close/>
                </a:path>
                <a:path w="7619" h="915670">
                  <a:moveTo>
                    <a:pt x="7619" y="637539"/>
                  </a:moveTo>
                  <a:lnTo>
                    <a:pt x="0" y="637539"/>
                  </a:lnTo>
                  <a:lnTo>
                    <a:pt x="0" y="640079"/>
                  </a:lnTo>
                  <a:lnTo>
                    <a:pt x="7619" y="640079"/>
                  </a:lnTo>
                  <a:lnTo>
                    <a:pt x="7619" y="637539"/>
                  </a:lnTo>
                  <a:close/>
                </a:path>
              </a:pathLst>
            </a:custGeom>
            <a:solidFill>
              <a:srgbClr val="7300F0"/>
            </a:solidFill>
          </p:spPr>
          <p:txBody>
            <a:bodyPr bIns="0" lIns="0" rIns="0" rtlCol="0" tIns="0" wrap="square"/>
            <a:p/>
          </p:txBody>
        </p:sp>
        <p:sp>
          <p:nvSpPr>
            <p:cNvPr id="1050153" name="object 1456"/>
            <p:cNvSpPr/>
            <p:nvPr/>
          </p:nvSpPr>
          <p:spPr>
            <a:xfrm>
              <a:off x="1093469" y="5563869"/>
              <a:ext cx="7620" cy="920750"/>
            </a:xfrm>
            <a:custGeom>
              <a:avLst/>
              <a:ahLst/>
              <a:rect l="l" t="t" r="r" b="b"/>
              <a:pathLst>
                <a:path w="7619" h="920750">
                  <a:moveTo>
                    <a:pt x="3810" y="0"/>
                  </a:moveTo>
                  <a:lnTo>
                    <a:pt x="0" y="0"/>
                  </a:lnTo>
                  <a:lnTo>
                    <a:pt x="0" y="2539"/>
                  </a:lnTo>
                  <a:lnTo>
                    <a:pt x="6350" y="2539"/>
                  </a:lnTo>
                  <a:lnTo>
                    <a:pt x="6350" y="1269"/>
                  </a:lnTo>
                  <a:lnTo>
                    <a:pt x="3810" y="1269"/>
                  </a:lnTo>
                  <a:lnTo>
                    <a:pt x="3810" y="0"/>
                  </a:lnTo>
                  <a:close/>
                </a:path>
                <a:path w="7619" h="920750">
                  <a:moveTo>
                    <a:pt x="7620" y="2540"/>
                  </a:moveTo>
                  <a:lnTo>
                    <a:pt x="0" y="2540"/>
                  </a:lnTo>
                  <a:lnTo>
                    <a:pt x="0" y="6349"/>
                  </a:lnTo>
                  <a:lnTo>
                    <a:pt x="7620" y="6349"/>
                  </a:lnTo>
                  <a:lnTo>
                    <a:pt x="7620" y="2540"/>
                  </a:lnTo>
                  <a:close/>
                </a:path>
                <a:path w="7619" h="920750">
                  <a:moveTo>
                    <a:pt x="7620" y="6349"/>
                  </a:moveTo>
                  <a:lnTo>
                    <a:pt x="0" y="6349"/>
                  </a:lnTo>
                  <a:lnTo>
                    <a:pt x="0" y="12699"/>
                  </a:lnTo>
                  <a:lnTo>
                    <a:pt x="7620" y="12699"/>
                  </a:lnTo>
                  <a:lnTo>
                    <a:pt x="7620" y="6349"/>
                  </a:lnTo>
                  <a:close/>
                </a:path>
                <a:path w="7619" h="920750">
                  <a:moveTo>
                    <a:pt x="7620" y="12699"/>
                  </a:moveTo>
                  <a:lnTo>
                    <a:pt x="0" y="12699"/>
                  </a:lnTo>
                  <a:lnTo>
                    <a:pt x="0" y="15239"/>
                  </a:lnTo>
                  <a:lnTo>
                    <a:pt x="7620" y="15239"/>
                  </a:lnTo>
                  <a:lnTo>
                    <a:pt x="7620" y="12699"/>
                  </a:lnTo>
                  <a:close/>
                </a:path>
                <a:path w="7619" h="920750">
                  <a:moveTo>
                    <a:pt x="7620" y="15240"/>
                  </a:moveTo>
                  <a:lnTo>
                    <a:pt x="0" y="15240"/>
                  </a:lnTo>
                  <a:lnTo>
                    <a:pt x="0" y="19049"/>
                  </a:lnTo>
                  <a:lnTo>
                    <a:pt x="7620" y="19049"/>
                  </a:lnTo>
                  <a:lnTo>
                    <a:pt x="7620" y="15240"/>
                  </a:lnTo>
                  <a:close/>
                </a:path>
                <a:path w="7619" h="920750">
                  <a:moveTo>
                    <a:pt x="7620" y="19050"/>
                  </a:moveTo>
                  <a:lnTo>
                    <a:pt x="0" y="19050"/>
                  </a:lnTo>
                  <a:lnTo>
                    <a:pt x="0" y="25399"/>
                  </a:lnTo>
                  <a:lnTo>
                    <a:pt x="7620" y="25399"/>
                  </a:lnTo>
                  <a:lnTo>
                    <a:pt x="7620" y="19050"/>
                  </a:lnTo>
                  <a:close/>
                </a:path>
                <a:path w="7619" h="920750">
                  <a:moveTo>
                    <a:pt x="7620" y="25399"/>
                  </a:moveTo>
                  <a:lnTo>
                    <a:pt x="0" y="25399"/>
                  </a:lnTo>
                  <a:lnTo>
                    <a:pt x="0" y="27939"/>
                  </a:lnTo>
                  <a:lnTo>
                    <a:pt x="7620" y="27939"/>
                  </a:lnTo>
                  <a:lnTo>
                    <a:pt x="7620" y="25399"/>
                  </a:lnTo>
                  <a:close/>
                </a:path>
                <a:path w="7619" h="920750">
                  <a:moveTo>
                    <a:pt x="7620" y="27939"/>
                  </a:moveTo>
                  <a:lnTo>
                    <a:pt x="0" y="27939"/>
                  </a:lnTo>
                  <a:lnTo>
                    <a:pt x="0" y="31749"/>
                  </a:lnTo>
                  <a:lnTo>
                    <a:pt x="7620" y="31749"/>
                  </a:lnTo>
                  <a:lnTo>
                    <a:pt x="7620" y="27939"/>
                  </a:lnTo>
                  <a:close/>
                </a:path>
                <a:path w="7619" h="920750">
                  <a:moveTo>
                    <a:pt x="7620" y="31749"/>
                  </a:moveTo>
                  <a:lnTo>
                    <a:pt x="0" y="31749"/>
                  </a:lnTo>
                  <a:lnTo>
                    <a:pt x="0" y="34289"/>
                  </a:lnTo>
                  <a:lnTo>
                    <a:pt x="7620" y="34289"/>
                  </a:lnTo>
                  <a:lnTo>
                    <a:pt x="7620" y="31749"/>
                  </a:lnTo>
                  <a:close/>
                </a:path>
                <a:path w="7619" h="920750">
                  <a:moveTo>
                    <a:pt x="7620" y="34289"/>
                  </a:moveTo>
                  <a:lnTo>
                    <a:pt x="0" y="34289"/>
                  </a:lnTo>
                  <a:lnTo>
                    <a:pt x="0" y="38099"/>
                  </a:lnTo>
                  <a:lnTo>
                    <a:pt x="7620" y="38099"/>
                  </a:lnTo>
                  <a:lnTo>
                    <a:pt x="7620" y="34289"/>
                  </a:lnTo>
                  <a:close/>
                </a:path>
                <a:path w="7619" h="920750">
                  <a:moveTo>
                    <a:pt x="7620" y="38099"/>
                  </a:moveTo>
                  <a:lnTo>
                    <a:pt x="0" y="38099"/>
                  </a:lnTo>
                  <a:lnTo>
                    <a:pt x="0" y="40639"/>
                  </a:lnTo>
                  <a:lnTo>
                    <a:pt x="7620" y="40639"/>
                  </a:lnTo>
                  <a:lnTo>
                    <a:pt x="7620" y="38099"/>
                  </a:lnTo>
                  <a:close/>
                </a:path>
                <a:path w="7619" h="920750">
                  <a:moveTo>
                    <a:pt x="7620" y="40640"/>
                  </a:moveTo>
                  <a:lnTo>
                    <a:pt x="0" y="40640"/>
                  </a:lnTo>
                  <a:lnTo>
                    <a:pt x="0" y="50799"/>
                  </a:lnTo>
                  <a:lnTo>
                    <a:pt x="7620" y="50799"/>
                  </a:lnTo>
                  <a:lnTo>
                    <a:pt x="7620" y="40640"/>
                  </a:lnTo>
                  <a:close/>
                </a:path>
                <a:path w="7619" h="920750">
                  <a:moveTo>
                    <a:pt x="7620" y="50799"/>
                  </a:moveTo>
                  <a:lnTo>
                    <a:pt x="0" y="50799"/>
                  </a:lnTo>
                  <a:lnTo>
                    <a:pt x="0" y="53339"/>
                  </a:lnTo>
                  <a:lnTo>
                    <a:pt x="7620" y="53339"/>
                  </a:lnTo>
                  <a:lnTo>
                    <a:pt x="7620" y="50799"/>
                  </a:lnTo>
                  <a:close/>
                </a:path>
                <a:path w="7619" h="920750">
                  <a:moveTo>
                    <a:pt x="7620" y="53339"/>
                  </a:moveTo>
                  <a:lnTo>
                    <a:pt x="0" y="53339"/>
                  </a:lnTo>
                  <a:lnTo>
                    <a:pt x="0" y="57149"/>
                  </a:lnTo>
                  <a:lnTo>
                    <a:pt x="7620" y="57149"/>
                  </a:lnTo>
                  <a:lnTo>
                    <a:pt x="7620" y="53339"/>
                  </a:lnTo>
                  <a:close/>
                </a:path>
                <a:path w="7619" h="920750">
                  <a:moveTo>
                    <a:pt x="7620" y="57149"/>
                  </a:moveTo>
                  <a:lnTo>
                    <a:pt x="0" y="57149"/>
                  </a:lnTo>
                  <a:lnTo>
                    <a:pt x="0" y="59689"/>
                  </a:lnTo>
                  <a:lnTo>
                    <a:pt x="7620" y="59689"/>
                  </a:lnTo>
                  <a:lnTo>
                    <a:pt x="7620" y="57149"/>
                  </a:lnTo>
                  <a:close/>
                </a:path>
                <a:path w="7619" h="920750">
                  <a:moveTo>
                    <a:pt x="7620" y="59690"/>
                  </a:moveTo>
                  <a:lnTo>
                    <a:pt x="0" y="59690"/>
                  </a:lnTo>
                  <a:lnTo>
                    <a:pt x="0" y="63499"/>
                  </a:lnTo>
                  <a:lnTo>
                    <a:pt x="7620" y="63499"/>
                  </a:lnTo>
                  <a:lnTo>
                    <a:pt x="7620" y="59690"/>
                  </a:lnTo>
                  <a:close/>
                </a:path>
                <a:path w="7619" h="920750">
                  <a:moveTo>
                    <a:pt x="7620" y="63499"/>
                  </a:moveTo>
                  <a:lnTo>
                    <a:pt x="0" y="63499"/>
                  </a:lnTo>
                  <a:lnTo>
                    <a:pt x="0" y="69849"/>
                  </a:lnTo>
                  <a:lnTo>
                    <a:pt x="7620" y="69849"/>
                  </a:lnTo>
                  <a:lnTo>
                    <a:pt x="7620" y="63499"/>
                  </a:lnTo>
                  <a:close/>
                </a:path>
                <a:path w="7619" h="920750">
                  <a:moveTo>
                    <a:pt x="7620" y="69849"/>
                  </a:moveTo>
                  <a:lnTo>
                    <a:pt x="0" y="69849"/>
                  </a:lnTo>
                  <a:lnTo>
                    <a:pt x="0" y="72389"/>
                  </a:lnTo>
                  <a:lnTo>
                    <a:pt x="7620" y="72389"/>
                  </a:lnTo>
                  <a:lnTo>
                    <a:pt x="7620" y="69849"/>
                  </a:lnTo>
                  <a:close/>
                </a:path>
                <a:path w="7619" h="920750">
                  <a:moveTo>
                    <a:pt x="7620" y="72389"/>
                  </a:moveTo>
                  <a:lnTo>
                    <a:pt x="0" y="72389"/>
                  </a:lnTo>
                  <a:lnTo>
                    <a:pt x="0" y="76199"/>
                  </a:lnTo>
                  <a:lnTo>
                    <a:pt x="7620" y="76199"/>
                  </a:lnTo>
                  <a:lnTo>
                    <a:pt x="7620" y="72389"/>
                  </a:lnTo>
                  <a:close/>
                </a:path>
                <a:path w="7619" h="920750">
                  <a:moveTo>
                    <a:pt x="7620" y="76199"/>
                  </a:moveTo>
                  <a:lnTo>
                    <a:pt x="0" y="76199"/>
                  </a:lnTo>
                  <a:lnTo>
                    <a:pt x="0" y="78739"/>
                  </a:lnTo>
                  <a:lnTo>
                    <a:pt x="7620" y="78739"/>
                  </a:lnTo>
                  <a:lnTo>
                    <a:pt x="7620" y="76199"/>
                  </a:lnTo>
                  <a:close/>
                </a:path>
                <a:path w="7619" h="920750">
                  <a:moveTo>
                    <a:pt x="7620" y="78739"/>
                  </a:moveTo>
                  <a:lnTo>
                    <a:pt x="0" y="78739"/>
                  </a:lnTo>
                  <a:lnTo>
                    <a:pt x="0" y="82549"/>
                  </a:lnTo>
                  <a:lnTo>
                    <a:pt x="7620" y="82549"/>
                  </a:lnTo>
                  <a:lnTo>
                    <a:pt x="7620" y="78739"/>
                  </a:lnTo>
                  <a:close/>
                </a:path>
                <a:path w="7619" h="920750">
                  <a:moveTo>
                    <a:pt x="7620" y="82549"/>
                  </a:moveTo>
                  <a:lnTo>
                    <a:pt x="0" y="82549"/>
                  </a:lnTo>
                  <a:lnTo>
                    <a:pt x="0" y="88899"/>
                  </a:lnTo>
                  <a:lnTo>
                    <a:pt x="7620" y="88899"/>
                  </a:lnTo>
                  <a:lnTo>
                    <a:pt x="7620" y="82549"/>
                  </a:lnTo>
                  <a:close/>
                </a:path>
                <a:path w="7619" h="920750">
                  <a:moveTo>
                    <a:pt x="7620" y="88899"/>
                  </a:moveTo>
                  <a:lnTo>
                    <a:pt x="0" y="88899"/>
                  </a:lnTo>
                  <a:lnTo>
                    <a:pt x="0" y="97789"/>
                  </a:lnTo>
                  <a:lnTo>
                    <a:pt x="7620" y="97789"/>
                  </a:lnTo>
                  <a:lnTo>
                    <a:pt x="7620" y="88899"/>
                  </a:lnTo>
                  <a:close/>
                </a:path>
                <a:path w="7619" h="920750">
                  <a:moveTo>
                    <a:pt x="7620" y="97789"/>
                  </a:moveTo>
                  <a:lnTo>
                    <a:pt x="0" y="97789"/>
                  </a:lnTo>
                  <a:lnTo>
                    <a:pt x="0" y="104139"/>
                  </a:lnTo>
                  <a:lnTo>
                    <a:pt x="7620" y="104139"/>
                  </a:lnTo>
                  <a:lnTo>
                    <a:pt x="7620" y="97789"/>
                  </a:lnTo>
                  <a:close/>
                </a:path>
                <a:path w="7619" h="920750">
                  <a:moveTo>
                    <a:pt x="7620" y="104139"/>
                  </a:moveTo>
                  <a:lnTo>
                    <a:pt x="0" y="104139"/>
                  </a:lnTo>
                  <a:lnTo>
                    <a:pt x="0" y="110489"/>
                  </a:lnTo>
                  <a:lnTo>
                    <a:pt x="7620" y="110489"/>
                  </a:lnTo>
                  <a:lnTo>
                    <a:pt x="7620" y="104139"/>
                  </a:lnTo>
                  <a:close/>
                </a:path>
                <a:path w="7619" h="920750">
                  <a:moveTo>
                    <a:pt x="7620" y="110489"/>
                  </a:moveTo>
                  <a:lnTo>
                    <a:pt x="0" y="110489"/>
                  </a:lnTo>
                  <a:lnTo>
                    <a:pt x="0" y="116839"/>
                  </a:lnTo>
                  <a:lnTo>
                    <a:pt x="7620" y="116839"/>
                  </a:lnTo>
                  <a:lnTo>
                    <a:pt x="7620" y="110489"/>
                  </a:lnTo>
                  <a:close/>
                </a:path>
                <a:path w="7619" h="920750">
                  <a:moveTo>
                    <a:pt x="7620" y="116839"/>
                  </a:moveTo>
                  <a:lnTo>
                    <a:pt x="0" y="116839"/>
                  </a:lnTo>
                  <a:lnTo>
                    <a:pt x="0" y="120649"/>
                  </a:lnTo>
                  <a:lnTo>
                    <a:pt x="7620" y="120649"/>
                  </a:lnTo>
                  <a:lnTo>
                    <a:pt x="7620" y="116839"/>
                  </a:lnTo>
                  <a:close/>
                </a:path>
                <a:path w="7619" h="920750">
                  <a:moveTo>
                    <a:pt x="7620" y="120649"/>
                  </a:moveTo>
                  <a:lnTo>
                    <a:pt x="0" y="120649"/>
                  </a:lnTo>
                  <a:lnTo>
                    <a:pt x="0" y="139699"/>
                  </a:lnTo>
                  <a:lnTo>
                    <a:pt x="7620" y="139699"/>
                  </a:lnTo>
                  <a:lnTo>
                    <a:pt x="7620" y="120649"/>
                  </a:lnTo>
                  <a:close/>
                </a:path>
                <a:path w="7619" h="920750">
                  <a:moveTo>
                    <a:pt x="7620" y="139699"/>
                  </a:moveTo>
                  <a:lnTo>
                    <a:pt x="0" y="139699"/>
                  </a:lnTo>
                  <a:lnTo>
                    <a:pt x="0" y="142239"/>
                  </a:lnTo>
                  <a:lnTo>
                    <a:pt x="7620" y="142239"/>
                  </a:lnTo>
                  <a:lnTo>
                    <a:pt x="7620" y="139699"/>
                  </a:lnTo>
                  <a:close/>
                </a:path>
                <a:path w="7619" h="920750">
                  <a:moveTo>
                    <a:pt x="7620" y="142239"/>
                  </a:moveTo>
                  <a:lnTo>
                    <a:pt x="0" y="142239"/>
                  </a:lnTo>
                  <a:lnTo>
                    <a:pt x="0" y="146049"/>
                  </a:lnTo>
                  <a:lnTo>
                    <a:pt x="7620" y="146049"/>
                  </a:lnTo>
                  <a:lnTo>
                    <a:pt x="7620" y="142239"/>
                  </a:lnTo>
                  <a:close/>
                </a:path>
                <a:path w="7619" h="920750">
                  <a:moveTo>
                    <a:pt x="7620" y="146049"/>
                  </a:moveTo>
                  <a:lnTo>
                    <a:pt x="0" y="146049"/>
                  </a:lnTo>
                  <a:lnTo>
                    <a:pt x="0" y="152399"/>
                  </a:lnTo>
                  <a:lnTo>
                    <a:pt x="7620" y="152399"/>
                  </a:lnTo>
                  <a:lnTo>
                    <a:pt x="7620" y="146049"/>
                  </a:lnTo>
                  <a:close/>
                </a:path>
                <a:path w="7619" h="920750">
                  <a:moveTo>
                    <a:pt x="7620" y="152399"/>
                  </a:moveTo>
                  <a:lnTo>
                    <a:pt x="0" y="152399"/>
                  </a:lnTo>
                  <a:lnTo>
                    <a:pt x="0" y="158749"/>
                  </a:lnTo>
                  <a:lnTo>
                    <a:pt x="7620" y="158749"/>
                  </a:lnTo>
                  <a:lnTo>
                    <a:pt x="7620" y="152399"/>
                  </a:lnTo>
                  <a:close/>
                </a:path>
                <a:path w="7619" h="920750">
                  <a:moveTo>
                    <a:pt x="7620" y="158749"/>
                  </a:moveTo>
                  <a:lnTo>
                    <a:pt x="0" y="158749"/>
                  </a:lnTo>
                  <a:lnTo>
                    <a:pt x="0" y="165099"/>
                  </a:lnTo>
                  <a:lnTo>
                    <a:pt x="7620" y="165099"/>
                  </a:lnTo>
                  <a:lnTo>
                    <a:pt x="7620" y="158749"/>
                  </a:lnTo>
                  <a:close/>
                </a:path>
                <a:path w="7619" h="920750">
                  <a:moveTo>
                    <a:pt x="7620" y="165099"/>
                  </a:moveTo>
                  <a:lnTo>
                    <a:pt x="0" y="165099"/>
                  </a:lnTo>
                  <a:lnTo>
                    <a:pt x="0" y="167639"/>
                  </a:lnTo>
                  <a:lnTo>
                    <a:pt x="7620" y="167639"/>
                  </a:lnTo>
                  <a:lnTo>
                    <a:pt x="7620" y="165099"/>
                  </a:lnTo>
                  <a:close/>
                </a:path>
                <a:path w="7619" h="920750">
                  <a:moveTo>
                    <a:pt x="7620" y="167639"/>
                  </a:moveTo>
                  <a:lnTo>
                    <a:pt x="0" y="167639"/>
                  </a:lnTo>
                  <a:lnTo>
                    <a:pt x="0" y="171449"/>
                  </a:lnTo>
                  <a:lnTo>
                    <a:pt x="7620" y="171449"/>
                  </a:lnTo>
                  <a:lnTo>
                    <a:pt x="7620" y="167639"/>
                  </a:lnTo>
                  <a:close/>
                </a:path>
                <a:path w="7619" h="920750">
                  <a:moveTo>
                    <a:pt x="7620" y="171449"/>
                  </a:moveTo>
                  <a:lnTo>
                    <a:pt x="0" y="171449"/>
                  </a:lnTo>
                  <a:lnTo>
                    <a:pt x="0" y="177799"/>
                  </a:lnTo>
                  <a:lnTo>
                    <a:pt x="7620" y="177799"/>
                  </a:lnTo>
                  <a:lnTo>
                    <a:pt x="7620" y="171449"/>
                  </a:lnTo>
                  <a:close/>
                </a:path>
                <a:path w="7619" h="920750">
                  <a:moveTo>
                    <a:pt x="7620" y="177799"/>
                  </a:moveTo>
                  <a:lnTo>
                    <a:pt x="0" y="177799"/>
                  </a:lnTo>
                  <a:lnTo>
                    <a:pt x="0" y="180339"/>
                  </a:lnTo>
                  <a:lnTo>
                    <a:pt x="7620" y="180339"/>
                  </a:lnTo>
                  <a:lnTo>
                    <a:pt x="7620" y="177799"/>
                  </a:lnTo>
                  <a:close/>
                </a:path>
                <a:path w="7619" h="920750">
                  <a:moveTo>
                    <a:pt x="7620" y="180339"/>
                  </a:moveTo>
                  <a:lnTo>
                    <a:pt x="0" y="180339"/>
                  </a:lnTo>
                  <a:lnTo>
                    <a:pt x="0" y="184149"/>
                  </a:lnTo>
                  <a:lnTo>
                    <a:pt x="7620" y="184149"/>
                  </a:lnTo>
                  <a:lnTo>
                    <a:pt x="7620" y="180339"/>
                  </a:lnTo>
                  <a:close/>
                </a:path>
                <a:path w="7619" h="920750">
                  <a:moveTo>
                    <a:pt x="7620" y="184149"/>
                  </a:moveTo>
                  <a:lnTo>
                    <a:pt x="0" y="184149"/>
                  </a:lnTo>
                  <a:lnTo>
                    <a:pt x="0" y="193039"/>
                  </a:lnTo>
                  <a:lnTo>
                    <a:pt x="7620" y="193039"/>
                  </a:lnTo>
                  <a:lnTo>
                    <a:pt x="7620" y="184149"/>
                  </a:lnTo>
                  <a:close/>
                </a:path>
                <a:path w="7619" h="920750">
                  <a:moveTo>
                    <a:pt x="7620" y="193039"/>
                  </a:moveTo>
                  <a:lnTo>
                    <a:pt x="0" y="193039"/>
                  </a:lnTo>
                  <a:lnTo>
                    <a:pt x="0" y="199389"/>
                  </a:lnTo>
                  <a:lnTo>
                    <a:pt x="7620" y="199389"/>
                  </a:lnTo>
                  <a:lnTo>
                    <a:pt x="7620" y="193039"/>
                  </a:lnTo>
                  <a:close/>
                </a:path>
                <a:path w="7619" h="920750">
                  <a:moveTo>
                    <a:pt x="7620" y="199389"/>
                  </a:moveTo>
                  <a:lnTo>
                    <a:pt x="0" y="199389"/>
                  </a:lnTo>
                  <a:lnTo>
                    <a:pt x="0" y="203199"/>
                  </a:lnTo>
                  <a:lnTo>
                    <a:pt x="7620" y="203199"/>
                  </a:lnTo>
                  <a:lnTo>
                    <a:pt x="7620" y="199389"/>
                  </a:lnTo>
                  <a:close/>
                </a:path>
                <a:path w="7619" h="920750">
                  <a:moveTo>
                    <a:pt x="7620" y="203199"/>
                  </a:moveTo>
                  <a:lnTo>
                    <a:pt x="0" y="203199"/>
                  </a:lnTo>
                  <a:lnTo>
                    <a:pt x="0" y="212089"/>
                  </a:lnTo>
                  <a:lnTo>
                    <a:pt x="7620" y="212089"/>
                  </a:lnTo>
                  <a:lnTo>
                    <a:pt x="7620" y="203199"/>
                  </a:lnTo>
                  <a:close/>
                </a:path>
                <a:path w="7619" h="920750">
                  <a:moveTo>
                    <a:pt x="7620" y="212089"/>
                  </a:moveTo>
                  <a:lnTo>
                    <a:pt x="0" y="212089"/>
                  </a:lnTo>
                  <a:lnTo>
                    <a:pt x="0" y="215899"/>
                  </a:lnTo>
                  <a:lnTo>
                    <a:pt x="7620" y="215899"/>
                  </a:lnTo>
                  <a:lnTo>
                    <a:pt x="7620" y="212089"/>
                  </a:lnTo>
                  <a:close/>
                </a:path>
                <a:path w="7619" h="920750">
                  <a:moveTo>
                    <a:pt x="7620" y="215899"/>
                  </a:moveTo>
                  <a:lnTo>
                    <a:pt x="0" y="215899"/>
                  </a:lnTo>
                  <a:lnTo>
                    <a:pt x="0" y="241299"/>
                  </a:lnTo>
                  <a:lnTo>
                    <a:pt x="7620" y="241299"/>
                  </a:lnTo>
                  <a:lnTo>
                    <a:pt x="7620" y="215899"/>
                  </a:lnTo>
                  <a:close/>
                </a:path>
                <a:path w="7619" h="920750">
                  <a:moveTo>
                    <a:pt x="7620" y="241299"/>
                  </a:moveTo>
                  <a:lnTo>
                    <a:pt x="0" y="241299"/>
                  </a:lnTo>
                  <a:lnTo>
                    <a:pt x="0" y="243839"/>
                  </a:lnTo>
                  <a:lnTo>
                    <a:pt x="7620" y="243839"/>
                  </a:lnTo>
                  <a:lnTo>
                    <a:pt x="7620" y="241299"/>
                  </a:lnTo>
                  <a:close/>
                </a:path>
                <a:path w="7619" h="920750">
                  <a:moveTo>
                    <a:pt x="7620" y="243839"/>
                  </a:moveTo>
                  <a:lnTo>
                    <a:pt x="0" y="243839"/>
                  </a:lnTo>
                  <a:lnTo>
                    <a:pt x="0" y="250189"/>
                  </a:lnTo>
                  <a:lnTo>
                    <a:pt x="7620" y="250189"/>
                  </a:lnTo>
                  <a:lnTo>
                    <a:pt x="7620" y="243839"/>
                  </a:lnTo>
                  <a:close/>
                </a:path>
                <a:path w="7619" h="920750">
                  <a:moveTo>
                    <a:pt x="7620" y="250189"/>
                  </a:moveTo>
                  <a:lnTo>
                    <a:pt x="0" y="250189"/>
                  </a:lnTo>
                  <a:lnTo>
                    <a:pt x="0" y="253999"/>
                  </a:lnTo>
                  <a:lnTo>
                    <a:pt x="7620" y="253999"/>
                  </a:lnTo>
                  <a:lnTo>
                    <a:pt x="7620" y="250189"/>
                  </a:lnTo>
                  <a:close/>
                </a:path>
                <a:path w="7619" h="920750">
                  <a:moveTo>
                    <a:pt x="7620" y="253999"/>
                  </a:moveTo>
                  <a:lnTo>
                    <a:pt x="0" y="253999"/>
                  </a:lnTo>
                  <a:lnTo>
                    <a:pt x="0" y="257809"/>
                  </a:lnTo>
                  <a:lnTo>
                    <a:pt x="7620" y="257809"/>
                  </a:lnTo>
                  <a:lnTo>
                    <a:pt x="7620" y="253999"/>
                  </a:lnTo>
                  <a:close/>
                </a:path>
                <a:path w="7619" h="920750">
                  <a:moveTo>
                    <a:pt x="1270" y="355599"/>
                  </a:moveTo>
                  <a:lnTo>
                    <a:pt x="0" y="355599"/>
                  </a:lnTo>
                  <a:lnTo>
                    <a:pt x="0" y="358139"/>
                  </a:lnTo>
                  <a:lnTo>
                    <a:pt x="3810" y="358139"/>
                  </a:lnTo>
                  <a:lnTo>
                    <a:pt x="3810" y="356869"/>
                  </a:lnTo>
                  <a:lnTo>
                    <a:pt x="1270" y="356869"/>
                  </a:lnTo>
                  <a:lnTo>
                    <a:pt x="1270" y="355599"/>
                  </a:lnTo>
                  <a:close/>
                </a:path>
                <a:path w="7619" h="920750">
                  <a:moveTo>
                    <a:pt x="6350" y="358139"/>
                  </a:moveTo>
                  <a:lnTo>
                    <a:pt x="0" y="358139"/>
                  </a:lnTo>
                  <a:lnTo>
                    <a:pt x="0" y="361949"/>
                  </a:lnTo>
                  <a:lnTo>
                    <a:pt x="7620" y="361949"/>
                  </a:lnTo>
                  <a:lnTo>
                    <a:pt x="7620" y="359409"/>
                  </a:lnTo>
                  <a:lnTo>
                    <a:pt x="6350" y="359409"/>
                  </a:lnTo>
                  <a:lnTo>
                    <a:pt x="6350" y="358139"/>
                  </a:lnTo>
                  <a:close/>
                </a:path>
                <a:path w="7619" h="920750">
                  <a:moveTo>
                    <a:pt x="7620" y="361949"/>
                  </a:moveTo>
                  <a:lnTo>
                    <a:pt x="0" y="361949"/>
                  </a:lnTo>
                  <a:lnTo>
                    <a:pt x="0" y="364489"/>
                  </a:lnTo>
                  <a:lnTo>
                    <a:pt x="7620" y="364489"/>
                  </a:lnTo>
                  <a:lnTo>
                    <a:pt x="7620" y="361949"/>
                  </a:lnTo>
                  <a:close/>
                </a:path>
                <a:path w="7619" h="920750">
                  <a:moveTo>
                    <a:pt x="7620" y="364489"/>
                  </a:moveTo>
                  <a:lnTo>
                    <a:pt x="0" y="364489"/>
                  </a:lnTo>
                  <a:lnTo>
                    <a:pt x="0" y="370839"/>
                  </a:lnTo>
                  <a:lnTo>
                    <a:pt x="7620" y="370839"/>
                  </a:lnTo>
                  <a:lnTo>
                    <a:pt x="7620" y="364489"/>
                  </a:lnTo>
                  <a:close/>
                </a:path>
                <a:path w="7619" h="920750">
                  <a:moveTo>
                    <a:pt x="7620" y="370839"/>
                  </a:moveTo>
                  <a:lnTo>
                    <a:pt x="0" y="370839"/>
                  </a:lnTo>
                  <a:lnTo>
                    <a:pt x="0" y="374649"/>
                  </a:lnTo>
                  <a:lnTo>
                    <a:pt x="7620" y="374649"/>
                  </a:lnTo>
                  <a:lnTo>
                    <a:pt x="7620" y="370839"/>
                  </a:lnTo>
                  <a:close/>
                </a:path>
                <a:path w="7619" h="920750">
                  <a:moveTo>
                    <a:pt x="7620" y="374650"/>
                  </a:moveTo>
                  <a:lnTo>
                    <a:pt x="0" y="374650"/>
                  </a:lnTo>
                  <a:lnTo>
                    <a:pt x="0" y="377189"/>
                  </a:lnTo>
                  <a:lnTo>
                    <a:pt x="7620" y="377189"/>
                  </a:lnTo>
                  <a:lnTo>
                    <a:pt x="7620" y="374650"/>
                  </a:lnTo>
                  <a:close/>
                </a:path>
                <a:path w="7619" h="920750">
                  <a:moveTo>
                    <a:pt x="7620" y="377189"/>
                  </a:moveTo>
                  <a:lnTo>
                    <a:pt x="0" y="377189"/>
                  </a:lnTo>
                  <a:lnTo>
                    <a:pt x="0" y="380999"/>
                  </a:lnTo>
                  <a:lnTo>
                    <a:pt x="7620" y="380999"/>
                  </a:lnTo>
                  <a:lnTo>
                    <a:pt x="7620" y="377189"/>
                  </a:lnTo>
                  <a:close/>
                </a:path>
                <a:path w="7619" h="920750">
                  <a:moveTo>
                    <a:pt x="7620" y="380999"/>
                  </a:moveTo>
                  <a:lnTo>
                    <a:pt x="0" y="380999"/>
                  </a:lnTo>
                  <a:lnTo>
                    <a:pt x="0" y="383539"/>
                  </a:lnTo>
                  <a:lnTo>
                    <a:pt x="7620" y="383539"/>
                  </a:lnTo>
                  <a:lnTo>
                    <a:pt x="7620" y="380999"/>
                  </a:lnTo>
                  <a:close/>
                </a:path>
                <a:path w="7619" h="920750">
                  <a:moveTo>
                    <a:pt x="7620" y="383539"/>
                  </a:moveTo>
                  <a:lnTo>
                    <a:pt x="0" y="383539"/>
                  </a:lnTo>
                  <a:lnTo>
                    <a:pt x="0" y="387349"/>
                  </a:lnTo>
                  <a:lnTo>
                    <a:pt x="7620" y="387349"/>
                  </a:lnTo>
                  <a:lnTo>
                    <a:pt x="7620" y="383539"/>
                  </a:lnTo>
                  <a:close/>
                </a:path>
                <a:path w="7619" h="920750">
                  <a:moveTo>
                    <a:pt x="7620" y="387350"/>
                  </a:moveTo>
                  <a:lnTo>
                    <a:pt x="0" y="387350"/>
                  </a:lnTo>
                  <a:lnTo>
                    <a:pt x="0" y="393699"/>
                  </a:lnTo>
                  <a:lnTo>
                    <a:pt x="7620" y="393699"/>
                  </a:lnTo>
                  <a:lnTo>
                    <a:pt x="7620" y="387350"/>
                  </a:lnTo>
                  <a:close/>
                </a:path>
                <a:path w="7619" h="920750">
                  <a:moveTo>
                    <a:pt x="7620" y="393699"/>
                  </a:moveTo>
                  <a:lnTo>
                    <a:pt x="0" y="393699"/>
                  </a:lnTo>
                  <a:lnTo>
                    <a:pt x="0" y="406399"/>
                  </a:lnTo>
                  <a:lnTo>
                    <a:pt x="7620" y="406399"/>
                  </a:lnTo>
                  <a:lnTo>
                    <a:pt x="7620" y="393699"/>
                  </a:lnTo>
                  <a:close/>
                </a:path>
                <a:path w="7619" h="920750">
                  <a:moveTo>
                    <a:pt x="7620" y="406399"/>
                  </a:moveTo>
                  <a:lnTo>
                    <a:pt x="0" y="406399"/>
                  </a:lnTo>
                  <a:lnTo>
                    <a:pt x="0" y="408939"/>
                  </a:lnTo>
                  <a:lnTo>
                    <a:pt x="7620" y="408939"/>
                  </a:lnTo>
                  <a:lnTo>
                    <a:pt x="7620" y="406399"/>
                  </a:lnTo>
                  <a:close/>
                </a:path>
                <a:path w="7619" h="920750">
                  <a:moveTo>
                    <a:pt x="7620" y="408939"/>
                  </a:moveTo>
                  <a:lnTo>
                    <a:pt x="0" y="408939"/>
                  </a:lnTo>
                  <a:lnTo>
                    <a:pt x="0" y="421639"/>
                  </a:lnTo>
                  <a:lnTo>
                    <a:pt x="7620" y="421639"/>
                  </a:lnTo>
                  <a:lnTo>
                    <a:pt x="7620" y="408939"/>
                  </a:lnTo>
                  <a:close/>
                </a:path>
                <a:path w="7619" h="920750">
                  <a:moveTo>
                    <a:pt x="7620" y="421639"/>
                  </a:moveTo>
                  <a:lnTo>
                    <a:pt x="0" y="421639"/>
                  </a:lnTo>
                  <a:lnTo>
                    <a:pt x="0" y="425449"/>
                  </a:lnTo>
                  <a:lnTo>
                    <a:pt x="7620" y="425449"/>
                  </a:lnTo>
                  <a:lnTo>
                    <a:pt x="7620" y="421639"/>
                  </a:lnTo>
                  <a:close/>
                </a:path>
                <a:path w="7619" h="920750">
                  <a:moveTo>
                    <a:pt x="7620" y="425449"/>
                  </a:moveTo>
                  <a:lnTo>
                    <a:pt x="0" y="425449"/>
                  </a:lnTo>
                  <a:lnTo>
                    <a:pt x="0" y="427989"/>
                  </a:lnTo>
                  <a:lnTo>
                    <a:pt x="7620" y="427989"/>
                  </a:lnTo>
                  <a:lnTo>
                    <a:pt x="7620" y="425449"/>
                  </a:lnTo>
                  <a:close/>
                </a:path>
                <a:path w="7619" h="920750">
                  <a:moveTo>
                    <a:pt x="7620" y="427989"/>
                  </a:moveTo>
                  <a:lnTo>
                    <a:pt x="0" y="427989"/>
                  </a:lnTo>
                  <a:lnTo>
                    <a:pt x="0" y="431799"/>
                  </a:lnTo>
                  <a:lnTo>
                    <a:pt x="7620" y="431799"/>
                  </a:lnTo>
                  <a:lnTo>
                    <a:pt x="7620" y="427989"/>
                  </a:lnTo>
                  <a:close/>
                </a:path>
                <a:path w="7619" h="920750">
                  <a:moveTo>
                    <a:pt x="7620" y="431799"/>
                  </a:moveTo>
                  <a:lnTo>
                    <a:pt x="0" y="431799"/>
                  </a:lnTo>
                  <a:lnTo>
                    <a:pt x="0" y="434339"/>
                  </a:lnTo>
                  <a:lnTo>
                    <a:pt x="7620" y="434339"/>
                  </a:lnTo>
                  <a:lnTo>
                    <a:pt x="7620" y="431799"/>
                  </a:lnTo>
                  <a:close/>
                </a:path>
                <a:path w="7619" h="920750">
                  <a:moveTo>
                    <a:pt x="7620" y="434339"/>
                  </a:moveTo>
                  <a:lnTo>
                    <a:pt x="0" y="434339"/>
                  </a:lnTo>
                  <a:lnTo>
                    <a:pt x="0" y="440689"/>
                  </a:lnTo>
                  <a:lnTo>
                    <a:pt x="7620" y="440689"/>
                  </a:lnTo>
                  <a:lnTo>
                    <a:pt x="7620" y="434339"/>
                  </a:lnTo>
                  <a:close/>
                </a:path>
                <a:path w="7619" h="920750">
                  <a:moveTo>
                    <a:pt x="7620" y="440689"/>
                  </a:moveTo>
                  <a:lnTo>
                    <a:pt x="0" y="440689"/>
                  </a:lnTo>
                  <a:lnTo>
                    <a:pt x="0" y="444499"/>
                  </a:lnTo>
                  <a:lnTo>
                    <a:pt x="7620" y="444499"/>
                  </a:lnTo>
                  <a:lnTo>
                    <a:pt x="7620" y="440689"/>
                  </a:lnTo>
                  <a:close/>
                </a:path>
                <a:path w="7619" h="920750">
                  <a:moveTo>
                    <a:pt x="7620" y="444499"/>
                  </a:moveTo>
                  <a:lnTo>
                    <a:pt x="0" y="444499"/>
                  </a:lnTo>
                  <a:lnTo>
                    <a:pt x="0" y="447039"/>
                  </a:lnTo>
                  <a:lnTo>
                    <a:pt x="7620" y="447039"/>
                  </a:lnTo>
                  <a:lnTo>
                    <a:pt x="7620" y="444499"/>
                  </a:lnTo>
                  <a:close/>
                </a:path>
                <a:path w="7619" h="920750">
                  <a:moveTo>
                    <a:pt x="7620" y="447039"/>
                  </a:moveTo>
                  <a:lnTo>
                    <a:pt x="0" y="447039"/>
                  </a:lnTo>
                  <a:lnTo>
                    <a:pt x="0" y="450849"/>
                  </a:lnTo>
                  <a:lnTo>
                    <a:pt x="7620" y="450849"/>
                  </a:lnTo>
                  <a:lnTo>
                    <a:pt x="7620" y="447039"/>
                  </a:lnTo>
                  <a:close/>
                </a:path>
                <a:path w="7619" h="920750">
                  <a:moveTo>
                    <a:pt x="7620" y="450849"/>
                  </a:moveTo>
                  <a:lnTo>
                    <a:pt x="0" y="450849"/>
                  </a:lnTo>
                  <a:lnTo>
                    <a:pt x="0" y="453389"/>
                  </a:lnTo>
                  <a:lnTo>
                    <a:pt x="7620" y="453389"/>
                  </a:lnTo>
                  <a:lnTo>
                    <a:pt x="7620" y="450849"/>
                  </a:lnTo>
                  <a:close/>
                </a:path>
                <a:path w="7619" h="920750">
                  <a:moveTo>
                    <a:pt x="7620" y="453389"/>
                  </a:moveTo>
                  <a:lnTo>
                    <a:pt x="0" y="453389"/>
                  </a:lnTo>
                  <a:lnTo>
                    <a:pt x="0" y="459739"/>
                  </a:lnTo>
                  <a:lnTo>
                    <a:pt x="7620" y="459739"/>
                  </a:lnTo>
                  <a:lnTo>
                    <a:pt x="7620" y="453389"/>
                  </a:lnTo>
                  <a:close/>
                </a:path>
                <a:path w="7619" h="920750">
                  <a:moveTo>
                    <a:pt x="7620" y="459739"/>
                  </a:moveTo>
                  <a:lnTo>
                    <a:pt x="0" y="459739"/>
                  </a:lnTo>
                  <a:lnTo>
                    <a:pt x="0" y="466089"/>
                  </a:lnTo>
                  <a:lnTo>
                    <a:pt x="7620" y="466089"/>
                  </a:lnTo>
                  <a:lnTo>
                    <a:pt x="7620" y="459739"/>
                  </a:lnTo>
                  <a:close/>
                </a:path>
                <a:path w="7619" h="920750">
                  <a:moveTo>
                    <a:pt x="7620" y="466089"/>
                  </a:moveTo>
                  <a:lnTo>
                    <a:pt x="0" y="466089"/>
                  </a:lnTo>
                  <a:lnTo>
                    <a:pt x="0" y="469899"/>
                  </a:lnTo>
                  <a:lnTo>
                    <a:pt x="7620" y="469899"/>
                  </a:lnTo>
                  <a:lnTo>
                    <a:pt x="7620" y="466089"/>
                  </a:lnTo>
                  <a:close/>
                </a:path>
                <a:path w="7619" h="920750">
                  <a:moveTo>
                    <a:pt x="7620" y="469899"/>
                  </a:moveTo>
                  <a:lnTo>
                    <a:pt x="0" y="469899"/>
                  </a:lnTo>
                  <a:lnTo>
                    <a:pt x="0" y="476249"/>
                  </a:lnTo>
                  <a:lnTo>
                    <a:pt x="7620" y="476249"/>
                  </a:lnTo>
                  <a:lnTo>
                    <a:pt x="7620" y="469899"/>
                  </a:lnTo>
                  <a:close/>
                </a:path>
                <a:path w="7619" h="920750">
                  <a:moveTo>
                    <a:pt x="7620" y="476249"/>
                  </a:moveTo>
                  <a:lnTo>
                    <a:pt x="0" y="476249"/>
                  </a:lnTo>
                  <a:lnTo>
                    <a:pt x="0" y="478789"/>
                  </a:lnTo>
                  <a:lnTo>
                    <a:pt x="7620" y="478789"/>
                  </a:lnTo>
                  <a:lnTo>
                    <a:pt x="7620" y="476249"/>
                  </a:lnTo>
                  <a:close/>
                </a:path>
                <a:path w="7619" h="920750">
                  <a:moveTo>
                    <a:pt x="7620" y="624839"/>
                  </a:moveTo>
                  <a:lnTo>
                    <a:pt x="0" y="624839"/>
                  </a:lnTo>
                  <a:lnTo>
                    <a:pt x="0" y="638809"/>
                  </a:lnTo>
                  <a:lnTo>
                    <a:pt x="7620" y="638809"/>
                  </a:lnTo>
                  <a:lnTo>
                    <a:pt x="7620" y="624839"/>
                  </a:lnTo>
                  <a:close/>
                </a:path>
                <a:path w="7619" h="920750">
                  <a:moveTo>
                    <a:pt x="7620" y="618489"/>
                  </a:moveTo>
                  <a:lnTo>
                    <a:pt x="0" y="618489"/>
                  </a:lnTo>
                  <a:lnTo>
                    <a:pt x="0" y="623569"/>
                  </a:lnTo>
                  <a:lnTo>
                    <a:pt x="7620" y="623569"/>
                  </a:lnTo>
                  <a:lnTo>
                    <a:pt x="7620" y="618489"/>
                  </a:lnTo>
                  <a:close/>
                </a:path>
                <a:path w="7619" h="920750">
                  <a:moveTo>
                    <a:pt x="7620" y="612139"/>
                  </a:moveTo>
                  <a:lnTo>
                    <a:pt x="0" y="612139"/>
                  </a:lnTo>
                  <a:lnTo>
                    <a:pt x="0" y="617219"/>
                  </a:lnTo>
                  <a:lnTo>
                    <a:pt x="7620" y="617219"/>
                  </a:lnTo>
                  <a:lnTo>
                    <a:pt x="7620" y="612139"/>
                  </a:lnTo>
                  <a:close/>
                </a:path>
                <a:path w="7619" h="920750">
                  <a:moveTo>
                    <a:pt x="7620" y="605789"/>
                  </a:moveTo>
                  <a:lnTo>
                    <a:pt x="0" y="605789"/>
                  </a:lnTo>
                  <a:lnTo>
                    <a:pt x="0" y="610869"/>
                  </a:lnTo>
                  <a:lnTo>
                    <a:pt x="7620" y="610869"/>
                  </a:lnTo>
                  <a:lnTo>
                    <a:pt x="7620" y="605789"/>
                  </a:lnTo>
                  <a:close/>
                </a:path>
                <a:path w="7619" h="920750">
                  <a:moveTo>
                    <a:pt x="7620" y="599439"/>
                  </a:moveTo>
                  <a:lnTo>
                    <a:pt x="0" y="599439"/>
                  </a:lnTo>
                  <a:lnTo>
                    <a:pt x="0" y="604519"/>
                  </a:lnTo>
                  <a:lnTo>
                    <a:pt x="7620" y="604519"/>
                  </a:lnTo>
                  <a:lnTo>
                    <a:pt x="7620" y="599439"/>
                  </a:lnTo>
                  <a:close/>
                </a:path>
                <a:path w="7619" h="920750">
                  <a:moveTo>
                    <a:pt x="7620" y="593089"/>
                  </a:moveTo>
                  <a:lnTo>
                    <a:pt x="0" y="593089"/>
                  </a:lnTo>
                  <a:lnTo>
                    <a:pt x="0" y="598169"/>
                  </a:lnTo>
                  <a:lnTo>
                    <a:pt x="7620" y="598169"/>
                  </a:lnTo>
                  <a:lnTo>
                    <a:pt x="7620" y="593089"/>
                  </a:lnTo>
                  <a:close/>
                </a:path>
                <a:path w="7619" h="920750">
                  <a:moveTo>
                    <a:pt x="7620" y="586739"/>
                  </a:moveTo>
                  <a:lnTo>
                    <a:pt x="0" y="586739"/>
                  </a:lnTo>
                  <a:lnTo>
                    <a:pt x="0" y="591819"/>
                  </a:lnTo>
                  <a:lnTo>
                    <a:pt x="7620" y="591819"/>
                  </a:lnTo>
                  <a:lnTo>
                    <a:pt x="7620" y="586739"/>
                  </a:lnTo>
                  <a:close/>
                </a:path>
                <a:path w="7619" h="920750">
                  <a:moveTo>
                    <a:pt x="7620" y="580389"/>
                  </a:moveTo>
                  <a:lnTo>
                    <a:pt x="0" y="580389"/>
                  </a:lnTo>
                  <a:lnTo>
                    <a:pt x="0" y="585469"/>
                  </a:lnTo>
                  <a:lnTo>
                    <a:pt x="7620" y="585469"/>
                  </a:lnTo>
                  <a:lnTo>
                    <a:pt x="7620" y="580389"/>
                  </a:lnTo>
                  <a:close/>
                </a:path>
                <a:path w="7619" h="920750">
                  <a:moveTo>
                    <a:pt x="7620" y="574039"/>
                  </a:moveTo>
                  <a:lnTo>
                    <a:pt x="0" y="574039"/>
                  </a:lnTo>
                  <a:lnTo>
                    <a:pt x="0" y="579119"/>
                  </a:lnTo>
                  <a:lnTo>
                    <a:pt x="7620" y="579119"/>
                  </a:lnTo>
                  <a:lnTo>
                    <a:pt x="7620" y="574039"/>
                  </a:lnTo>
                  <a:close/>
                </a:path>
                <a:path w="7619" h="920750">
                  <a:moveTo>
                    <a:pt x="7620" y="567689"/>
                  </a:moveTo>
                  <a:lnTo>
                    <a:pt x="0" y="567689"/>
                  </a:lnTo>
                  <a:lnTo>
                    <a:pt x="0" y="572769"/>
                  </a:lnTo>
                  <a:lnTo>
                    <a:pt x="7620" y="572769"/>
                  </a:lnTo>
                  <a:lnTo>
                    <a:pt x="7620" y="567689"/>
                  </a:lnTo>
                  <a:close/>
                </a:path>
                <a:path w="7619" h="920750">
                  <a:moveTo>
                    <a:pt x="7620" y="561339"/>
                  </a:moveTo>
                  <a:lnTo>
                    <a:pt x="0" y="561339"/>
                  </a:lnTo>
                  <a:lnTo>
                    <a:pt x="0" y="566419"/>
                  </a:lnTo>
                  <a:lnTo>
                    <a:pt x="7620" y="566419"/>
                  </a:lnTo>
                  <a:lnTo>
                    <a:pt x="7620" y="561339"/>
                  </a:lnTo>
                  <a:close/>
                </a:path>
                <a:path w="7619" h="920750">
                  <a:moveTo>
                    <a:pt x="7620" y="554989"/>
                  </a:moveTo>
                  <a:lnTo>
                    <a:pt x="0" y="554989"/>
                  </a:lnTo>
                  <a:lnTo>
                    <a:pt x="0" y="560069"/>
                  </a:lnTo>
                  <a:lnTo>
                    <a:pt x="7620" y="560069"/>
                  </a:lnTo>
                  <a:lnTo>
                    <a:pt x="7620" y="554989"/>
                  </a:lnTo>
                  <a:close/>
                </a:path>
                <a:path w="7619" h="920750">
                  <a:moveTo>
                    <a:pt x="7620" y="548639"/>
                  </a:moveTo>
                  <a:lnTo>
                    <a:pt x="0" y="548639"/>
                  </a:lnTo>
                  <a:lnTo>
                    <a:pt x="0" y="553719"/>
                  </a:lnTo>
                  <a:lnTo>
                    <a:pt x="7620" y="553719"/>
                  </a:lnTo>
                  <a:lnTo>
                    <a:pt x="7620" y="548639"/>
                  </a:lnTo>
                  <a:close/>
                </a:path>
                <a:path w="7619" h="920750">
                  <a:moveTo>
                    <a:pt x="7620" y="542289"/>
                  </a:moveTo>
                  <a:lnTo>
                    <a:pt x="0" y="542289"/>
                  </a:lnTo>
                  <a:lnTo>
                    <a:pt x="0" y="547369"/>
                  </a:lnTo>
                  <a:lnTo>
                    <a:pt x="7620" y="547369"/>
                  </a:lnTo>
                  <a:lnTo>
                    <a:pt x="7620" y="542289"/>
                  </a:lnTo>
                  <a:close/>
                </a:path>
                <a:path w="7619" h="920750">
                  <a:moveTo>
                    <a:pt x="7620" y="535939"/>
                  </a:moveTo>
                  <a:lnTo>
                    <a:pt x="0" y="535939"/>
                  </a:lnTo>
                  <a:lnTo>
                    <a:pt x="0" y="541019"/>
                  </a:lnTo>
                  <a:lnTo>
                    <a:pt x="7620" y="541019"/>
                  </a:lnTo>
                  <a:lnTo>
                    <a:pt x="7620" y="535939"/>
                  </a:lnTo>
                  <a:close/>
                </a:path>
                <a:path w="7619" h="920750">
                  <a:moveTo>
                    <a:pt x="7620" y="529589"/>
                  </a:moveTo>
                  <a:lnTo>
                    <a:pt x="0" y="529589"/>
                  </a:lnTo>
                  <a:lnTo>
                    <a:pt x="0" y="534669"/>
                  </a:lnTo>
                  <a:lnTo>
                    <a:pt x="7620" y="534669"/>
                  </a:lnTo>
                  <a:lnTo>
                    <a:pt x="7620" y="529589"/>
                  </a:lnTo>
                  <a:close/>
                </a:path>
                <a:path w="7619" h="920750">
                  <a:moveTo>
                    <a:pt x="7620" y="523239"/>
                  </a:moveTo>
                  <a:lnTo>
                    <a:pt x="0" y="523239"/>
                  </a:lnTo>
                  <a:lnTo>
                    <a:pt x="0" y="528319"/>
                  </a:lnTo>
                  <a:lnTo>
                    <a:pt x="7620" y="528319"/>
                  </a:lnTo>
                  <a:lnTo>
                    <a:pt x="7620" y="523239"/>
                  </a:lnTo>
                  <a:close/>
                </a:path>
                <a:path w="7619" h="920750">
                  <a:moveTo>
                    <a:pt x="7620" y="516889"/>
                  </a:moveTo>
                  <a:lnTo>
                    <a:pt x="0" y="516889"/>
                  </a:lnTo>
                  <a:lnTo>
                    <a:pt x="0" y="521969"/>
                  </a:lnTo>
                  <a:lnTo>
                    <a:pt x="7620" y="521969"/>
                  </a:lnTo>
                  <a:lnTo>
                    <a:pt x="7620" y="516889"/>
                  </a:lnTo>
                  <a:close/>
                </a:path>
                <a:path w="7619" h="920750">
                  <a:moveTo>
                    <a:pt x="7620" y="510539"/>
                  </a:moveTo>
                  <a:lnTo>
                    <a:pt x="0" y="510539"/>
                  </a:lnTo>
                  <a:lnTo>
                    <a:pt x="0" y="515619"/>
                  </a:lnTo>
                  <a:lnTo>
                    <a:pt x="7620" y="515619"/>
                  </a:lnTo>
                  <a:lnTo>
                    <a:pt x="7620" y="510539"/>
                  </a:lnTo>
                  <a:close/>
                </a:path>
                <a:path w="7619" h="920750">
                  <a:moveTo>
                    <a:pt x="7620" y="504189"/>
                  </a:moveTo>
                  <a:lnTo>
                    <a:pt x="0" y="504189"/>
                  </a:lnTo>
                  <a:lnTo>
                    <a:pt x="0" y="509269"/>
                  </a:lnTo>
                  <a:lnTo>
                    <a:pt x="7620" y="509269"/>
                  </a:lnTo>
                  <a:lnTo>
                    <a:pt x="7620" y="504189"/>
                  </a:lnTo>
                  <a:close/>
                </a:path>
                <a:path w="7619" h="920750">
                  <a:moveTo>
                    <a:pt x="7620" y="497839"/>
                  </a:moveTo>
                  <a:lnTo>
                    <a:pt x="0" y="497839"/>
                  </a:lnTo>
                  <a:lnTo>
                    <a:pt x="0" y="502919"/>
                  </a:lnTo>
                  <a:lnTo>
                    <a:pt x="7620" y="502919"/>
                  </a:lnTo>
                  <a:lnTo>
                    <a:pt x="7620" y="497839"/>
                  </a:lnTo>
                  <a:close/>
                </a:path>
                <a:path w="7619" h="920750">
                  <a:moveTo>
                    <a:pt x="7620" y="491489"/>
                  </a:moveTo>
                  <a:lnTo>
                    <a:pt x="0" y="491489"/>
                  </a:lnTo>
                  <a:lnTo>
                    <a:pt x="0" y="496569"/>
                  </a:lnTo>
                  <a:lnTo>
                    <a:pt x="7620" y="496569"/>
                  </a:lnTo>
                  <a:lnTo>
                    <a:pt x="7620" y="491489"/>
                  </a:lnTo>
                  <a:close/>
                </a:path>
                <a:path w="7619" h="920750">
                  <a:moveTo>
                    <a:pt x="7620" y="485139"/>
                  </a:moveTo>
                  <a:lnTo>
                    <a:pt x="0" y="485139"/>
                  </a:lnTo>
                  <a:lnTo>
                    <a:pt x="0" y="490219"/>
                  </a:lnTo>
                  <a:lnTo>
                    <a:pt x="7620" y="490219"/>
                  </a:lnTo>
                  <a:lnTo>
                    <a:pt x="7620" y="485139"/>
                  </a:lnTo>
                  <a:close/>
                </a:path>
                <a:path w="7619" h="920750">
                  <a:moveTo>
                    <a:pt x="7620" y="480059"/>
                  </a:moveTo>
                  <a:lnTo>
                    <a:pt x="0" y="480059"/>
                  </a:lnTo>
                  <a:lnTo>
                    <a:pt x="0" y="483869"/>
                  </a:lnTo>
                  <a:lnTo>
                    <a:pt x="7620" y="483869"/>
                  </a:lnTo>
                  <a:lnTo>
                    <a:pt x="7620" y="480059"/>
                  </a:lnTo>
                  <a:close/>
                </a:path>
                <a:path w="7619" h="920750">
                  <a:moveTo>
                    <a:pt x="2540" y="918209"/>
                  </a:moveTo>
                  <a:lnTo>
                    <a:pt x="0" y="918209"/>
                  </a:lnTo>
                  <a:lnTo>
                    <a:pt x="0" y="920749"/>
                  </a:lnTo>
                  <a:lnTo>
                    <a:pt x="2540" y="920749"/>
                  </a:lnTo>
                  <a:lnTo>
                    <a:pt x="2540" y="918209"/>
                  </a:lnTo>
                  <a:close/>
                </a:path>
                <a:path w="7619" h="920750">
                  <a:moveTo>
                    <a:pt x="7620" y="915669"/>
                  </a:moveTo>
                  <a:lnTo>
                    <a:pt x="0" y="915669"/>
                  </a:lnTo>
                  <a:lnTo>
                    <a:pt x="0" y="916939"/>
                  </a:lnTo>
                  <a:lnTo>
                    <a:pt x="6350" y="916939"/>
                  </a:lnTo>
                  <a:lnTo>
                    <a:pt x="6350" y="918209"/>
                  </a:lnTo>
                  <a:lnTo>
                    <a:pt x="7620" y="918209"/>
                  </a:lnTo>
                  <a:lnTo>
                    <a:pt x="7620" y="915669"/>
                  </a:lnTo>
                  <a:close/>
                </a:path>
                <a:path w="7619" h="920750">
                  <a:moveTo>
                    <a:pt x="7620" y="911859"/>
                  </a:moveTo>
                  <a:lnTo>
                    <a:pt x="0" y="911859"/>
                  </a:lnTo>
                  <a:lnTo>
                    <a:pt x="0" y="914399"/>
                  </a:lnTo>
                  <a:lnTo>
                    <a:pt x="7620" y="914399"/>
                  </a:lnTo>
                  <a:lnTo>
                    <a:pt x="7620" y="911859"/>
                  </a:lnTo>
                  <a:close/>
                </a:path>
                <a:path w="7619" h="920750">
                  <a:moveTo>
                    <a:pt x="7620" y="909319"/>
                  </a:moveTo>
                  <a:lnTo>
                    <a:pt x="0" y="909319"/>
                  </a:lnTo>
                  <a:lnTo>
                    <a:pt x="0" y="910589"/>
                  </a:lnTo>
                  <a:lnTo>
                    <a:pt x="7620" y="910589"/>
                  </a:lnTo>
                  <a:lnTo>
                    <a:pt x="7620" y="909319"/>
                  </a:lnTo>
                  <a:close/>
                </a:path>
                <a:path w="7619" h="920750">
                  <a:moveTo>
                    <a:pt x="7620" y="905510"/>
                  </a:moveTo>
                  <a:lnTo>
                    <a:pt x="0" y="905510"/>
                  </a:lnTo>
                  <a:lnTo>
                    <a:pt x="0" y="908049"/>
                  </a:lnTo>
                  <a:lnTo>
                    <a:pt x="7620" y="908049"/>
                  </a:lnTo>
                  <a:lnTo>
                    <a:pt x="7620" y="905510"/>
                  </a:lnTo>
                  <a:close/>
                </a:path>
                <a:path w="7619" h="920750">
                  <a:moveTo>
                    <a:pt x="7620" y="902969"/>
                  </a:moveTo>
                  <a:lnTo>
                    <a:pt x="0" y="902969"/>
                  </a:lnTo>
                  <a:lnTo>
                    <a:pt x="0" y="904239"/>
                  </a:lnTo>
                  <a:lnTo>
                    <a:pt x="7620" y="904239"/>
                  </a:lnTo>
                  <a:lnTo>
                    <a:pt x="7620" y="902969"/>
                  </a:lnTo>
                  <a:close/>
                </a:path>
                <a:path w="7619" h="920750">
                  <a:moveTo>
                    <a:pt x="7620" y="899159"/>
                  </a:moveTo>
                  <a:lnTo>
                    <a:pt x="0" y="899159"/>
                  </a:lnTo>
                  <a:lnTo>
                    <a:pt x="0" y="901699"/>
                  </a:lnTo>
                  <a:lnTo>
                    <a:pt x="7620" y="901699"/>
                  </a:lnTo>
                  <a:lnTo>
                    <a:pt x="7620" y="899159"/>
                  </a:lnTo>
                  <a:close/>
                </a:path>
                <a:path w="7619" h="920750">
                  <a:moveTo>
                    <a:pt x="7620" y="896619"/>
                  </a:moveTo>
                  <a:lnTo>
                    <a:pt x="0" y="896619"/>
                  </a:lnTo>
                  <a:lnTo>
                    <a:pt x="0" y="897889"/>
                  </a:lnTo>
                  <a:lnTo>
                    <a:pt x="7620" y="897889"/>
                  </a:lnTo>
                  <a:lnTo>
                    <a:pt x="7620" y="896619"/>
                  </a:lnTo>
                  <a:close/>
                </a:path>
                <a:path w="7619" h="920750">
                  <a:moveTo>
                    <a:pt x="7620" y="892809"/>
                  </a:moveTo>
                  <a:lnTo>
                    <a:pt x="0" y="892809"/>
                  </a:lnTo>
                  <a:lnTo>
                    <a:pt x="0" y="895349"/>
                  </a:lnTo>
                  <a:lnTo>
                    <a:pt x="7620" y="895349"/>
                  </a:lnTo>
                  <a:lnTo>
                    <a:pt x="7620" y="892809"/>
                  </a:lnTo>
                  <a:close/>
                </a:path>
                <a:path w="7619" h="920750">
                  <a:moveTo>
                    <a:pt x="7620" y="890269"/>
                  </a:moveTo>
                  <a:lnTo>
                    <a:pt x="0" y="890269"/>
                  </a:lnTo>
                  <a:lnTo>
                    <a:pt x="0" y="891539"/>
                  </a:lnTo>
                  <a:lnTo>
                    <a:pt x="7620" y="891539"/>
                  </a:lnTo>
                  <a:lnTo>
                    <a:pt x="7620" y="890269"/>
                  </a:lnTo>
                  <a:close/>
                </a:path>
                <a:path w="7619" h="920750">
                  <a:moveTo>
                    <a:pt x="7620" y="885189"/>
                  </a:moveTo>
                  <a:lnTo>
                    <a:pt x="0" y="885189"/>
                  </a:lnTo>
                  <a:lnTo>
                    <a:pt x="0" y="888999"/>
                  </a:lnTo>
                  <a:lnTo>
                    <a:pt x="7620" y="888999"/>
                  </a:lnTo>
                  <a:lnTo>
                    <a:pt x="7620" y="885189"/>
                  </a:lnTo>
                  <a:close/>
                </a:path>
                <a:path w="7619" h="920750">
                  <a:moveTo>
                    <a:pt x="7620" y="878839"/>
                  </a:moveTo>
                  <a:lnTo>
                    <a:pt x="0" y="878839"/>
                  </a:lnTo>
                  <a:lnTo>
                    <a:pt x="0" y="883919"/>
                  </a:lnTo>
                  <a:lnTo>
                    <a:pt x="7620" y="883919"/>
                  </a:lnTo>
                  <a:lnTo>
                    <a:pt x="7620" y="878839"/>
                  </a:lnTo>
                  <a:close/>
                </a:path>
                <a:path w="7619" h="920750">
                  <a:moveTo>
                    <a:pt x="7620" y="872489"/>
                  </a:moveTo>
                  <a:lnTo>
                    <a:pt x="0" y="872489"/>
                  </a:lnTo>
                  <a:lnTo>
                    <a:pt x="0" y="877569"/>
                  </a:lnTo>
                  <a:lnTo>
                    <a:pt x="7620" y="877569"/>
                  </a:lnTo>
                  <a:lnTo>
                    <a:pt x="7620" y="872489"/>
                  </a:lnTo>
                  <a:close/>
                </a:path>
                <a:path w="7619" h="920750">
                  <a:moveTo>
                    <a:pt x="7620" y="866139"/>
                  </a:moveTo>
                  <a:lnTo>
                    <a:pt x="0" y="866139"/>
                  </a:lnTo>
                  <a:lnTo>
                    <a:pt x="0" y="871219"/>
                  </a:lnTo>
                  <a:lnTo>
                    <a:pt x="7620" y="871219"/>
                  </a:lnTo>
                  <a:lnTo>
                    <a:pt x="7620" y="866139"/>
                  </a:lnTo>
                  <a:close/>
                </a:path>
                <a:path w="7619" h="920750">
                  <a:moveTo>
                    <a:pt x="7620" y="859789"/>
                  </a:moveTo>
                  <a:lnTo>
                    <a:pt x="0" y="859789"/>
                  </a:lnTo>
                  <a:lnTo>
                    <a:pt x="0" y="864869"/>
                  </a:lnTo>
                  <a:lnTo>
                    <a:pt x="7620" y="864869"/>
                  </a:lnTo>
                  <a:lnTo>
                    <a:pt x="7620" y="859789"/>
                  </a:lnTo>
                  <a:close/>
                </a:path>
                <a:path w="7619" h="920750">
                  <a:moveTo>
                    <a:pt x="7620" y="853439"/>
                  </a:moveTo>
                  <a:lnTo>
                    <a:pt x="0" y="853439"/>
                  </a:lnTo>
                  <a:lnTo>
                    <a:pt x="0" y="858519"/>
                  </a:lnTo>
                  <a:lnTo>
                    <a:pt x="7620" y="858519"/>
                  </a:lnTo>
                  <a:lnTo>
                    <a:pt x="7620" y="853439"/>
                  </a:lnTo>
                  <a:close/>
                </a:path>
                <a:path w="7619" h="920750">
                  <a:moveTo>
                    <a:pt x="7620" y="847089"/>
                  </a:moveTo>
                  <a:lnTo>
                    <a:pt x="0" y="847089"/>
                  </a:lnTo>
                  <a:lnTo>
                    <a:pt x="0" y="852169"/>
                  </a:lnTo>
                  <a:lnTo>
                    <a:pt x="7620" y="852169"/>
                  </a:lnTo>
                  <a:lnTo>
                    <a:pt x="7620" y="847089"/>
                  </a:lnTo>
                  <a:close/>
                </a:path>
                <a:path w="7619" h="920750">
                  <a:moveTo>
                    <a:pt x="7620" y="840739"/>
                  </a:moveTo>
                  <a:lnTo>
                    <a:pt x="0" y="840739"/>
                  </a:lnTo>
                  <a:lnTo>
                    <a:pt x="0" y="845819"/>
                  </a:lnTo>
                  <a:lnTo>
                    <a:pt x="7620" y="845819"/>
                  </a:lnTo>
                  <a:lnTo>
                    <a:pt x="7620" y="840739"/>
                  </a:lnTo>
                  <a:close/>
                </a:path>
                <a:path w="7619" h="920750">
                  <a:moveTo>
                    <a:pt x="7620" y="834389"/>
                  </a:moveTo>
                  <a:lnTo>
                    <a:pt x="0" y="834389"/>
                  </a:lnTo>
                  <a:lnTo>
                    <a:pt x="0" y="839469"/>
                  </a:lnTo>
                  <a:lnTo>
                    <a:pt x="7620" y="839469"/>
                  </a:lnTo>
                  <a:lnTo>
                    <a:pt x="7620" y="834389"/>
                  </a:lnTo>
                  <a:close/>
                </a:path>
                <a:path w="7619" h="920750">
                  <a:moveTo>
                    <a:pt x="7620" y="828039"/>
                  </a:moveTo>
                  <a:lnTo>
                    <a:pt x="0" y="828039"/>
                  </a:lnTo>
                  <a:lnTo>
                    <a:pt x="0" y="833119"/>
                  </a:lnTo>
                  <a:lnTo>
                    <a:pt x="7620" y="833119"/>
                  </a:lnTo>
                  <a:lnTo>
                    <a:pt x="7620" y="828039"/>
                  </a:lnTo>
                  <a:close/>
                </a:path>
                <a:path w="7619" h="920750">
                  <a:moveTo>
                    <a:pt x="7620" y="821689"/>
                  </a:moveTo>
                  <a:lnTo>
                    <a:pt x="0" y="821689"/>
                  </a:lnTo>
                  <a:lnTo>
                    <a:pt x="0" y="826769"/>
                  </a:lnTo>
                  <a:lnTo>
                    <a:pt x="7620" y="826769"/>
                  </a:lnTo>
                  <a:lnTo>
                    <a:pt x="7620" y="821689"/>
                  </a:lnTo>
                  <a:close/>
                </a:path>
                <a:path w="7619" h="920750">
                  <a:moveTo>
                    <a:pt x="7620" y="815339"/>
                  </a:moveTo>
                  <a:lnTo>
                    <a:pt x="0" y="815339"/>
                  </a:lnTo>
                  <a:lnTo>
                    <a:pt x="0" y="820419"/>
                  </a:lnTo>
                  <a:lnTo>
                    <a:pt x="7620" y="820419"/>
                  </a:lnTo>
                  <a:lnTo>
                    <a:pt x="7620" y="815339"/>
                  </a:lnTo>
                  <a:close/>
                </a:path>
                <a:path w="7619" h="920750">
                  <a:moveTo>
                    <a:pt x="7620" y="808989"/>
                  </a:moveTo>
                  <a:lnTo>
                    <a:pt x="0" y="808989"/>
                  </a:lnTo>
                  <a:lnTo>
                    <a:pt x="0" y="814069"/>
                  </a:lnTo>
                  <a:lnTo>
                    <a:pt x="7620" y="814069"/>
                  </a:lnTo>
                  <a:lnTo>
                    <a:pt x="7620" y="808989"/>
                  </a:lnTo>
                  <a:close/>
                </a:path>
                <a:path w="7619" h="920750">
                  <a:moveTo>
                    <a:pt x="7620" y="802639"/>
                  </a:moveTo>
                  <a:lnTo>
                    <a:pt x="0" y="802639"/>
                  </a:lnTo>
                  <a:lnTo>
                    <a:pt x="0" y="807719"/>
                  </a:lnTo>
                  <a:lnTo>
                    <a:pt x="7620" y="807719"/>
                  </a:lnTo>
                  <a:lnTo>
                    <a:pt x="7620" y="802639"/>
                  </a:lnTo>
                  <a:close/>
                </a:path>
                <a:path w="7619" h="920750">
                  <a:moveTo>
                    <a:pt x="7620" y="796289"/>
                  </a:moveTo>
                  <a:lnTo>
                    <a:pt x="0" y="796289"/>
                  </a:lnTo>
                  <a:lnTo>
                    <a:pt x="0" y="801369"/>
                  </a:lnTo>
                  <a:lnTo>
                    <a:pt x="7620" y="801369"/>
                  </a:lnTo>
                  <a:lnTo>
                    <a:pt x="7620" y="796289"/>
                  </a:lnTo>
                  <a:close/>
                </a:path>
                <a:path w="7619" h="920750">
                  <a:moveTo>
                    <a:pt x="7620" y="789939"/>
                  </a:moveTo>
                  <a:lnTo>
                    <a:pt x="0" y="789939"/>
                  </a:lnTo>
                  <a:lnTo>
                    <a:pt x="0" y="795019"/>
                  </a:lnTo>
                  <a:lnTo>
                    <a:pt x="7620" y="795019"/>
                  </a:lnTo>
                  <a:lnTo>
                    <a:pt x="7620" y="789939"/>
                  </a:lnTo>
                  <a:close/>
                </a:path>
                <a:path w="7619" h="920750">
                  <a:moveTo>
                    <a:pt x="7620" y="783589"/>
                  </a:moveTo>
                  <a:lnTo>
                    <a:pt x="0" y="783589"/>
                  </a:lnTo>
                  <a:lnTo>
                    <a:pt x="0" y="788669"/>
                  </a:lnTo>
                  <a:lnTo>
                    <a:pt x="7620" y="788669"/>
                  </a:lnTo>
                  <a:lnTo>
                    <a:pt x="7620" y="783589"/>
                  </a:lnTo>
                  <a:close/>
                </a:path>
                <a:path w="7619" h="920750">
                  <a:moveTo>
                    <a:pt x="7620" y="777239"/>
                  </a:moveTo>
                  <a:lnTo>
                    <a:pt x="0" y="777239"/>
                  </a:lnTo>
                  <a:lnTo>
                    <a:pt x="0" y="782319"/>
                  </a:lnTo>
                  <a:lnTo>
                    <a:pt x="7620" y="782319"/>
                  </a:lnTo>
                  <a:lnTo>
                    <a:pt x="7620" y="777239"/>
                  </a:lnTo>
                  <a:close/>
                </a:path>
                <a:path w="7619" h="920750">
                  <a:moveTo>
                    <a:pt x="7620" y="770889"/>
                  </a:moveTo>
                  <a:lnTo>
                    <a:pt x="0" y="770889"/>
                  </a:lnTo>
                  <a:lnTo>
                    <a:pt x="0" y="775969"/>
                  </a:lnTo>
                  <a:lnTo>
                    <a:pt x="7620" y="775969"/>
                  </a:lnTo>
                  <a:lnTo>
                    <a:pt x="7620" y="770889"/>
                  </a:lnTo>
                  <a:close/>
                </a:path>
                <a:path w="7619" h="920750">
                  <a:moveTo>
                    <a:pt x="7620" y="764539"/>
                  </a:moveTo>
                  <a:lnTo>
                    <a:pt x="0" y="764539"/>
                  </a:lnTo>
                  <a:lnTo>
                    <a:pt x="0" y="769619"/>
                  </a:lnTo>
                  <a:lnTo>
                    <a:pt x="7620" y="769619"/>
                  </a:lnTo>
                  <a:lnTo>
                    <a:pt x="7620" y="764539"/>
                  </a:lnTo>
                  <a:close/>
                </a:path>
                <a:path w="7619" h="920750">
                  <a:moveTo>
                    <a:pt x="7620" y="758189"/>
                  </a:moveTo>
                  <a:lnTo>
                    <a:pt x="0" y="758189"/>
                  </a:lnTo>
                  <a:lnTo>
                    <a:pt x="0" y="763269"/>
                  </a:lnTo>
                  <a:lnTo>
                    <a:pt x="7620" y="763269"/>
                  </a:lnTo>
                  <a:lnTo>
                    <a:pt x="7620" y="758189"/>
                  </a:lnTo>
                  <a:close/>
                </a:path>
                <a:path w="7619" h="920750">
                  <a:moveTo>
                    <a:pt x="7620" y="751839"/>
                  </a:moveTo>
                  <a:lnTo>
                    <a:pt x="0" y="751839"/>
                  </a:lnTo>
                  <a:lnTo>
                    <a:pt x="0" y="756919"/>
                  </a:lnTo>
                  <a:lnTo>
                    <a:pt x="7620" y="756919"/>
                  </a:lnTo>
                  <a:lnTo>
                    <a:pt x="7620" y="751839"/>
                  </a:lnTo>
                  <a:close/>
                </a:path>
                <a:path w="7619" h="920750">
                  <a:moveTo>
                    <a:pt x="7620" y="745489"/>
                  </a:moveTo>
                  <a:lnTo>
                    <a:pt x="0" y="745489"/>
                  </a:lnTo>
                  <a:lnTo>
                    <a:pt x="0" y="750569"/>
                  </a:lnTo>
                  <a:lnTo>
                    <a:pt x="7620" y="750569"/>
                  </a:lnTo>
                  <a:lnTo>
                    <a:pt x="7620" y="745489"/>
                  </a:lnTo>
                  <a:close/>
                </a:path>
                <a:path w="7619" h="920750">
                  <a:moveTo>
                    <a:pt x="7620" y="739139"/>
                  </a:moveTo>
                  <a:lnTo>
                    <a:pt x="0" y="739139"/>
                  </a:lnTo>
                  <a:lnTo>
                    <a:pt x="0" y="744219"/>
                  </a:lnTo>
                  <a:lnTo>
                    <a:pt x="7620" y="744219"/>
                  </a:lnTo>
                  <a:lnTo>
                    <a:pt x="7620" y="739139"/>
                  </a:lnTo>
                  <a:close/>
                </a:path>
                <a:path w="7619" h="920750">
                  <a:moveTo>
                    <a:pt x="7620" y="732789"/>
                  </a:moveTo>
                  <a:lnTo>
                    <a:pt x="0" y="732789"/>
                  </a:lnTo>
                  <a:lnTo>
                    <a:pt x="0" y="737869"/>
                  </a:lnTo>
                  <a:lnTo>
                    <a:pt x="7620" y="737869"/>
                  </a:lnTo>
                  <a:lnTo>
                    <a:pt x="7620" y="732789"/>
                  </a:lnTo>
                  <a:close/>
                </a:path>
                <a:path w="7619" h="920750">
                  <a:moveTo>
                    <a:pt x="7620" y="726439"/>
                  </a:moveTo>
                  <a:lnTo>
                    <a:pt x="0" y="726439"/>
                  </a:lnTo>
                  <a:lnTo>
                    <a:pt x="0" y="731519"/>
                  </a:lnTo>
                  <a:lnTo>
                    <a:pt x="7620" y="731519"/>
                  </a:lnTo>
                  <a:lnTo>
                    <a:pt x="7620" y="726439"/>
                  </a:lnTo>
                  <a:close/>
                </a:path>
                <a:path w="7619" h="920750">
                  <a:moveTo>
                    <a:pt x="7620" y="720089"/>
                  </a:moveTo>
                  <a:lnTo>
                    <a:pt x="0" y="720089"/>
                  </a:lnTo>
                  <a:lnTo>
                    <a:pt x="0" y="725169"/>
                  </a:lnTo>
                  <a:lnTo>
                    <a:pt x="7620" y="725169"/>
                  </a:lnTo>
                  <a:lnTo>
                    <a:pt x="7620" y="720089"/>
                  </a:lnTo>
                  <a:close/>
                </a:path>
                <a:path w="7619" h="920750">
                  <a:moveTo>
                    <a:pt x="7620" y="713739"/>
                  </a:moveTo>
                  <a:lnTo>
                    <a:pt x="0" y="713739"/>
                  </a:lnTo>
                  <a:lnTo>
                    <a:pt x="0" y="718819"/>
                  </a:lnTo>
                  <a:lnTo>
                    <a:pt x="7620" y="718819"/>
                  </a:lnTo>
                  <a:lnTo>
                    <a:pt x="7620" y="713739"/>
                  </a:lnTo>
                  <a:close/>
                </a:path>
                <a:path w="7619" h="920750">
                  <a:moveTo>
                    <a:pt x="7620" y="707389"/>
                  </a:moveTo>
                  <a:lnTo>
                    <a:pt x="0" y="707389"/>
                  </a:lnTo>
                  <a:lnTo>
                    <a:pt x="0" y="712469"/>
                  </a:lnTo>
                  <a:lnTo>
                    <a:pt x="7620" y="712469"/>
                  </a:lnTo>
                  <a:lnTo>
                    <a:pt x="7620" y="707389"/>
                  </a:lnTo>
                  <a:close/>
                </a:path>
                <a:path w="7619" h="920750">
                  <a:moveTo>
                    <a:pt x="7620" y="701039"/>
                  </a:moveTo>
                  <a:lnTo>
                    <a:pt x="0" y="701039"/>
                  </a:lnTo>
                  <a:lnTo>
                    <a:pt x="0" y="706119"/>
                  </a:lnTo>
                  <a:lnTo>
                    <a:pt x="7620" y="706119"/>
                  </a:lnTo>
                  <a:lnTo>
                    <a:pt x="7620" y="701039"/>
                  </a:lnTo>
                  <a:close/>
                </a:path>
                <a:path w="7619" h="920750">
                  <a:moveTo>
                    <a:pt x="7620" y="693419"/>
                  </a:moveTo>
                  <a:lnTo>
                    <a:pt x="0" y="693419"/>
                  </a:lnTo>
                  <a:lnTo>
                    <a:pt x="0" y="699769"/>
                  </a:lnTo>
                  <a:lnTo>
                    <a:pt x="7620" y="699769"/>
                  </a:lnTo>
                  <a:lnTo>
                    <a:pt x="7620" y="693419"/>
                  </a:lnTo>
                  <a:close/>
                </a:path>
                <a:path w="7619" h="920750">
                  <a:moveTo>
                    <a:pt x="7620" y="688339"/>
                  </a:moveTo>
                  <a:lnTo>
                    <a:pt x="0" y="688339"/>
                  </a:lnTo>
                  <a:lnTo>
                    <a:pt x="0" y="692149"/>
                  </a:lnTo>
                  <a:lnTo>
                    <a:pt x="7620" y="692149"/>
                  </a:lnTo>
                  <a:lnTo>
                    <a:pt x="7620" y="688339"/>
                  </a:lnTo>
                  <a:close/>
                </a:path>
                <a:path w="7619" h="920750">
                  <a:moveTo>
                    <a:pt x="7620" y="680719"/>
                  </a:moveTo>
                  <a:lnTo>
                    <a:pt x="0" y="680719"/>
                  </a:lnTo>
                  <a:lnTo>
                    <a:pt x="0" y="687069"/>
                  </a:lnTo>
                  <a:lnTo>
                    <a:pt x="7620" y="687069"/>
                  </a:lnTo>
                  <a:lnTo>
                    <a:pt x="7620" y="680719"/>
                  </a:lnTo>
                  <a:close/>
                </a:path>
                <a:path w="7619" h="920750">
                  <a:moveTo>
                    <a:pt x="7620" y="675639"/>
                  </a:moveTo>
                  <a:lnTo>
                    <a:pt x="0" y="675639"/>
                  </a:lnTo>
                  <a:lnTo>
                    <a:pt x="0" y="679449"/>
                  </a:lnTo>
                  <a:lnTo>
                    <a:pt x="7620" y="679449"/>
                  </a:lnTo>
                  <a:lnTo>
                    <a:pt x="7620" y="675639"/>
                  </a:lnTo>
                  <a:close/>
                </a:path>
                <a:path w="7619" h="920750">
                  <a:moveTo>
                    <a:pt x="7620" y="655319"/>
                  </a:moveTo>
                  <a:lnTo>
                    <a:pt x="0" y="655319"/>
                  </a:lnTo>
                  <a:lnTo>
                    <a:pt x="0" y="674369"/>
                  </a:lnTo>
                  <a:lnTo>
                    <a:pt x="7620" y="674369"/>
                  </a:lnTo>
                  <a:lnTo>
                    <a:pt x="7620" y="655319"/>
                  </a:lnTo>
                  <a:close/>
                </a:path>
                <a:path w="7619" h="920750">
                  <a:moveTo>
                    <a:pt x="7620" y="650239"/>
                  </a:moveTo>
                  <a:lnTo>
                    <a:pt x="0" y="650239"/>
                  </a:lnTo>
                  <a:lnTo>
                    <a:pt x="0" y="654049"/>
                  </a:lnTo>
                  <a:lnTo>
                    <a:pt x="7620" y="654049"/>
                  </a:lnTo>
                  <a:lnTo>
                    <a:pt x="7620" y="650239"/>
                  </a:lnTo>
                  <a:close/>
                </a:path>
                <a:path w="7619" h="920750">
                  <a:moveTo>
                    <a:pt x="7620" y="643889"/>
                  </a:moveTo>
                  <a:lnTo>
                    <a:pt x="0" y="643889"/>
                  </a:lnTo>
                  <a:lnTo>
                    <a:pt x="0" y="648969"/>
                  </a:lnTo>
                  <a:lnTo>
                    <a:pt x="7620" y="648969"/>
                  </a:lnTo>
                  <a:lnTo>
                    <a:pt x="7620" y="643889"/>
                  </a:lnTo>
                  <a:close/>
                </a:path>
                <a:path w="7619" h="920750">
                  <a:moveTo>
                    <a:pt x="7620" y="640079"/>
                  </a:moveTo>
                  <a:lnTo>
                    <a:pt x="0" y="640079"/>
                  </a:lnTo>
                  <a:lnTo>
                    <a:pt x="0" y="642619"/>
                  </a:lnTo>
                  <a:lnTo>
                    <a:pt x="7620" y="642619"/>
                  </a:lnTo>
                  <a:lnTo>
                    <a:pt x="7620" y="640079"/>
                  </a:lnTo>
                  <a:close/>
                </a:path>
              </a:pathLst>
            </a:custGeom>
            <a:solidFill>
              <a:srgbClr val="7100F0"/>
            </a:solidFill>
          </p:spPr>
          <p:txBody>
            <a:bodyPr bIns="0" lIns="0" rIns="0" rtlCol="0" tIns="0" wrap="square"/>
            <a:p/>
          </p:txBody>
        </p:sp>
        <p:sp>
          <p:nvSpPr>
            <p:cNvPr id="1050154" name="object 1457"/>
            <p:cNvSpPr/>
            <p:nvPr/>
          </p:nvSpPr>
          <p:spPr>
            <a:xfrm>
              <a:off x="1085850" y="5560059"/>
              <a:ext cx="7620" cy="928369"/>
            </a:xfrm>
            <a:custGeom>
              <a:avLst/>
              <a:ahLst/>
              <a:rect l="l" t="t" r="r" b="b"/>
              <a:pathLst>
                <a:path w="7619" h="928370">
                  <a:moveTo>
                    <a:pt x="1269" y="0"/>
                  </a:moveTo>
                  <a:lnTo>
                    <a:pt x="0" y="0"/>
                  </a:lnTo>
                  <a:lnTo>
                    <a:pt x="0" y="3809"/>
                  </a:lnTo>
                  <a:lnTo>
                    <a:pt x="7619" y="3809"/>
                  </a:lnTo>
                  <a:lnTo>
                    <a:pt x="7619" y="2539"/>
                  </a:lnTo>
                  <a:lnTo>
                    <a:pt x="3809" y="2539"/>
                  </a:lnTo>
                  <a:lnTo>
                    <a:pt x="3809" y="1270"/>
                  </a:lnTo>
                  <a:lnTo>
                    <a:pt x="1269" y="1270"/>
                  </a:lnTo>
                  <a:lnTo>
                    <a:pt x="1269" y="0"/>
                  </a:lnTo>
                  <a:close/>
                </a:path>
                <a:path w="7619" h="928370">
                  <a:moveTo>
                    <a:pt x="7619" y="3809"/>
                  </a:moveTo>
                  <a:lnTo>
                    <a:pt x="0" y="3809"/>
                  </a:lnTo>
                  <a:lnTo>
                    <a:pt x="0" y="6349"/>
                  </a:lnTo>
                  <a:lnTo>
                    <a:pt x="7619" y="6349"/>
                  </a:lnTo>
                  <a:lnTo>
                    <a:pt x="7619" y="3809"/>
                  </a:lnTo>
                  <a:close/>
                </a:path>
                <a:path w="7619" h="928370">
                  <a:moveTo>
                    <a:pt x="7619" y="6350"/>
                  </a:moveTo>
                  <a:lnTo>
                    <a:pt x="0" y="6350"/>
                  </a:lnTo>
                  <a:lnTo>
                    <a:pt x="0" y="10159"/>
                  </a:lnTo>
                  <a:lnTo>
                    <a:pt x="7619" y="10159"/>
                  </a:lnTo>
                  <a:lnTo>
                    <a:pt x="7619" y="6350"/>
                  </a:lnTo>
                  <a:close/>
                </a:path>
                <a:path w="7619" h="928370">
                  <a:moveTo>
                    <a:pt x="7619" y="10159"/>
                  </a:moveTo>
                  <a:lnTo>
                    <a:pt x="0" y="10159"/>
                  </a:lnTo>
                  <a:lnTo>
                    <a:pt x="0" y="16509"/>
                  </a:lnTo>
                  <a:lnTo>
                    <a:pt x="7619" y="16509"/>
                  </a:lnTo>
                  <a:lnTo>
                    <a:pt x="7619" y="10159"/>
                  </a:lnTo>
                  <a:close/>
                </a:path>
                <a:path w="7619" h="928370">
                  <a:moveTo>
                    <a:pt x="7619" y="16509"/>
                  </a:moveTo>
                  <a:lnTo>
                    <a:pt x="0" y="16509"/>
                  </a:lnTo>
                  <a:lnTo>
                    <a:pt x="0" y="19049"/>
                  </a:lnTo>
                  <a:lnTo>
                    <a:pt x="7619" y="19049"/>
                  </a:lnTo>
                  <a:lnTo>
                    <a:pt x="7619" y="16509"/>
                  </a:lnTo>
                  <a:close/>
                </a:path>
                <a:path w="7619" h="928370">
                  <a:moveTo>
                    <a:pt x="7619" y="19050"/>
                  </a:moveTo>
                  <a:lnTo>
                    <a:pt x="0" y="19050"/>
                  </a:lnTo>
                  <a:lnTo>
                    <a:pt x="0" y="22859"/>
                  </a:lnTo>
                  <a:lnTo>
                    <a:pt x="7619" y="22859"/>
                  </a:lnTo>
                  <a:lnTo>
                    <a:pt x="7619" y="19050"/>
                  </a:lnTo>
                  <a:close/>
                </a:path>
                <a:path w="7619" h="928370">
                  <a:moveTo>
                    <a:pt x="7619" y="22860"/>
                  </a:moveTo>
                  <a:lnTo>
                    <a:pt x="0" y="22860"/>
                  </a:lnTo>
                  <a:lnTo>
                    <a:pt x="0" y="29209"/>
                  </a:lnTo>
                  <a:lnTo>
                    <a:pt x="7619" y="29209"/>
                  </a:lnTo>
                  <a:lnTo>
                    <a:pt x="7619" y="22860"/>
                  </a:lnTo>
                  <a:close/>
                </a:path>
                <a:path w="7619" h="928370">
                  <a:moveTo>
                    <a:pt x="7619" y="29209"/>
                  </a:moveTo>
                  <a:lnTo>
                    <a:pt x="0" y="29209"/>
                  </a:lnTo>
                  <a:lnTo>
                    <a:pt x="0" y="31749"/>
                  </a:lnTo>
                  <a:lnTo>
                    <a:pt x="7619" y="31749"/>
                  </a:lnTo>
                  <a:lnTo>
                    <a:pt x="7619" y="29209"/>
                  </a:lnTo>
                  <a:close/>
                </a:path>
                <a:path w="7619" h="928370">
                  <a:moveTo>
                    <a:pt x="7619" y="31750"/>
                  </a:moveTo>
                  <a:lnTo>
                    <a:pt x="0" y="31750"/>
                  </a:lnTo>
                  <a:lnTo>
                    <a:pt x="0" y="35559"/>
                  </a:lnTo>
                  <a:lnTo>
                    <a:pt x="7619" y="35559"/>
                  </a:lnTo>
                  <a:lnTo>
                    <a:pt x="7619" y="31750"/>
                  </a:lnTo>
                  <a:close/>
                </a:path>
                <a:path w="7619" h="928370">
                  <a:moveTo>
                    <a:pt x="7619" y="35559"/>
                  </a:moveTo>
                  <a:lnTo>
                    <a:pt x="0" y="35559"/>
                  </a:lnTo>
                  <a:lnTo>
                    <a:pt x="0" y="38099"/>
                  </a:lnTo>
                  <a:lnTo>
                    <a:pt x="7619" y="38099"/>
                  </a:lnTo>
                  <a:lnTo>
                    <a:pt x="7619" y="35559"/>
                  </a:lnTo>
                  <a:close/>
                </a:path>
                <a:path w="7619" h="928370">
                  <a:moveTo>
                    <a:pt x="7619" y="38100"/>
                  </a:moveTo>
                  <a:lnTo>
                    <a:pt x="0" y="38100"/>
                  </a:lnTo>
                  <a:lnTo>
                    <a:pt x="0" y="41909"/>
                  </a:lnTo>
                  <a:lnTo>
                    <a:pt x="7619" y="41909"/>
                  </a:lnTo>
                  <a:lnTo>
                    <a:pt x="7619" y="38100"/>
                  </a:lnTo>
                  <a:close/>
                </a:path>
                <a:path w="7619" h="928370">
                  <a:moveTo>
                    <a:pt x="7619" y="41909"/>
                  </a:moveTo>
                  <a:lnTo>
                    <a:pt x="0" y="41909"/>
                  </a:lnTo>
                  <a:lnTo>
                    <a:pt x="0" y="44449"/>
                  </a:lnTo>
                  <a:lnTo>
                    <a:pt x="7619" y="44449"/>
                  </a:lnTo>
                  <a:lnTo>
                    <a:pt x="7619" y="41909"/>
                  </a:lnTo>
                  <a:close/>
                </a:path>
                <a:path w="7619" h="928370">
                  <a:moveTo>
                    <a:pt x="7619" y="44450"/>
                  </a:moveTo>
                  <a:lnTo>
                    <a:pt x="0" y="44450"/>
                  </a:lnTo>
                  <a:lnTo>
                    <a:pt x="0" y="54609"/>
                  </a:lnTo>
                  <a:lnTo>
                    <a:pt x="7619" y="54609"/>
                  </a:lnTo>
                  <a:lnTo>
                    <a:pt x="7619" y="44450"/>
                  </a:lnTo>
                  <a:close/>
                </a:path>
                <a:path w="7619" h="928370">
                  <a:moveTo>
                    <a:pt x="7619" y="54609"/>
                  </a:moveTo>
                  <a:lnTo>
                    <a:pt x="0" y="54609"/>
                  </a:lnTo>
                  <a:lnTo>
                    <a:pt x="0" y="57149"/>
                  </a:lnTo>
                  <a:lnTo>
                    <a:pt x="7619" y="57149"/>
                  </a:lnTo>
                  <a:lnTo>
                    <a:pt x="7619" y="54609"/>
                  </a:lnTo>
                  <a:close/>
                </a:path>
                <a:path w="7619" h="928370">
                  <a:moveTo>
                    <a:pt x="7619" y="57150"/>
                  </a:moveTo>
                  <a:lnTo>
                    <a:pt x="0" y="57150"/>
                  </a:lnTo>
                  <a:lnTo>
                    <a:pt x="0" y="60959"/>
                  </a:lnTo>
                  <a:lnTo>
                    <a:pt x="7619" y="60959"/>
                  </a:lnTo>
                  <a:lnTo>
                    <a:pt x="7619" y="57150"/>
                  </a:lnTo>
                  <a:close/>
                </a:path>
                <a:path w="7619" h="928370">
                  <a:moveTo>
                    <a:pt x="7619" y="60959"/>
                  </a:moveTo>
                  <a:lnTo>
                    <a:pt x="0" y="60959"/>
                  </a:lnTo>
                  <a:lnTo>
                    <a:pt x="0" y="63499"/>
                  </a:lnTo>
                  <a:lnTo>
                    <a:pt x="7619" y="63499"/>
                  </a:lnTo>
                  <a:lnTo>
                    <a:pt x="7619" y="60959"/>
                  </a:lnTo>
                  <a:close/>
                </a:path>
                <a:path w="7619" h="928370">
                  <a:moveTo>
                    <a:pt x="7619" y="63500"/>
                  </a:moveTo>
                  <a:lnTo>
                    <a:pt x="0" y="63500"/>
                  </a:lnTo>
                  <a:lnTo>
                    <a:pt x="0" y="67309"/>
                  </a:lnTo>
                  <a:lnTo>
                    <a:pt x="7619" y="67309"/>
                  </a:lnTo>
                  <a:lnTo>
                    <a:pt x="7619" y="63500"/>
                  </a:lnTo>
                  <a:close/>
                </a:path>
                <a:path w="7619" h="928370">
                  <a:moveTo>
                    <a:pt x="7619" y="67309"/>
                  </a:moveTo>
                  <a:lnTo>
                    <a:pt x="0" y="67309"/>
                  </a:lnTo>
                  <a:lnTo>
                    <a:pt x="0" y="73659"/>
                  </a:lnTo>
                  <a:lnTo>
                    <a:pt x="7619" y="73659"/>
                  </a:lnTo>
                  <a:lnTo>
                    <a:pt x="7619" y="67309"/>
                  </a:lnTo>
                  <a:close/>
                </a:path>
                <a:path w="7619" h="928370">
                  <a:moveTo>
                    <a:pt x="7619" y="73659"/>
                  </a:moveTo>
                  <a:lnTo>
                    <a:pt x="0" y="73659"/>
                  </a:lnTo>
                  <a:lnTo>
                    <a:pt x="0" y="76199"/>
                  </a:lnTo>
                  <a:lnTo>
                    <a:pt x="7619" y="76199"/>
                  </a:lnTo>
                  <a:lnTo>
                    <a:pt x="7619" y="73659"/>
                  </a:lnTo>
                  <a:close/>
                </a:path>
                <a:path w="7619" h="928370">
                  <a:moveTo>
                    <a:pt x="7619" y="76200"/>
                  </a:moveTo>
                  <a:lnTo>
                    <a:pt x="0" y="76200"/>
                  </a:lnTo>
                  <a:lnTo>
                    <a:pt x="0" y="80009"/>
                  </a:lnTo>
                  <a:lnTo>
                    <a:pt x="7619" y="80009"/>
                  </a:lnTo>
                  <a:lnTo>
                    <a:pt x="7619" y="76200"/>
                  </a:lnTo>
                  <a:close/>
                </a:path>
                <a:path w="7619" h="928370">
                  <a:moveTo>
                    <a:pt x="7619" y="80009"/>
                  </a:moveTo>
                  <a:lnTo>
                    <a:pt x="0" y="80009"/>
                  </a:lnTo>
                  <a:lnTo>
                    <a:pt x="0" y="82549"/>
                  </a:lnTo>
                  <a:lnTo>
                    <a:pt x="7619" y="82549"/>
                  </a:lnTo>
                  <a:lnTo>
                    <a:pt x="7619" y="80009"/>
                  </a:lnTo>
                  <a:close/>
                </a:path>
                <a:path w="7619" h="928370">
                  <a:moveTo>
                    <a:pt x="7619" y="82550"/>
                  </a:moveTo>
                  <a:lnTo>
                    <a:pt x="0" y="82550"/>
                  </a:lnTo>
                  <a:lnTo>
                    <a:pt x="0" y="86359"/>
                  </a:lnTo>
                  <a:lnTo>
                    <a:pt x="7619" y="86359"/>
                  </a:lnTo>
                  <a:lnTo>
                    <a:pt x="7619" y="82550"/>
                  </a:lnTo>
                  <a:close/>
                </a:path>
                <a:path w="7619" h="928370">
                  <a:moveTo>
                    <a:pt x="7619" y="86359"/>
                  </a:moveTo>
                  <a:lnTo>
                    <a:pt x="0" y="86359"/>
                  </a:lnTo>
                  <a:lnTo>
                    <a:pt x="0" y="92709"/>
                  </a:lnTo>
                  <a:lnTo>
                    <a:pt x="7619" y="92709"/>
                  </a:lnTo>
                  <a:lnTo>
                    <a:pt x="7619" y="86359"/>
                  </a:lnTo>
                  <a:close/>
                </a:path>
                <a:path w="7619" h="928370">
                  <a:moveTo>
                    <a:pt x="7619" y="92709"/>
                  </a:moveTo>
                  <a:lnTo>
                    <a:pt x="0" y="92709"/>
                  </a:lnTo>
                  <a:lnTo>
                    <a:pt x="0" y="101599"/>
                  </a:lnTo>
                  <a:lnTo>
                    <a:pt x="7619" y="101599"/>
                  </a:lnTo>
                  <a:lnTo>
                    <a:pt x="7619" y="92709"/>
                  </a:lnTo>
                  <a:close/>
                </a:path>
                <a:path w="7619" h="928370">
                  <a:moveTo>
                    <a:pt x="7619" y="101600"/>
                  </a:moveTo>
                  <a:lnTo>
                    <a:pt x="0" y="101600"/>
                  </a:lnTo>
                  <a:lnTo>
                    <a:pt x="0" y="107949"/>
                  </a:lnTo>
                  <a:lnTo>
                    <a:pt x="7619" y="107949"/>
                  </a:lnTo>
                  <a:lnTo>
                    <a:pt x="7619" y="101600"/>
                  </a:lnTo>
                  <a:close/>
                </a:path>
                <a:path w="7619" h="928370">
                  <a:moveTo>
                    <a:pt x="7619" y="107950"/>
                  </a:moveTo>
                  <a:lnTo>
                    <a:pt x="0" y="107950"/>
                  </a:lnTo>
                  <a:lnTo>
                    <a:pt x="0" y="114299"/>
                  </a:lnTo>
                  <a:lnTo>
                    <a:pt x="7619" y="114299"/>
                  </a:lnTo>
                  <a:lnTo>
                    <a:pt x="7619" y="107950"/>
                  </a:lnTo>
                  <a:close/>
                </a:path>
                <a:path w="7619" h="928370">
                  <a:moveTo>
                    <a:pt x="7619" y="114300"/>
                  </a:moveTo>
                  <a:lnTo>
                    <a:pt x="0" y="114300"/>
                  </a:lnTo>
                  <a:lnTo>
                    <a:pt x="0" y="120649"/>
                  </a:lnTo>
                  <a:lnTo>
                    <a:pt x="7619" y="120649"/>
                  </a:lnTo>
                  <a:lnTo>
                    <a:pt x="7619" y="114300"/>
                  </a:lnTo>
                  <a:close/>
                </a:path>
                <a:path w="7619" h="928370">
                  <a:moveTo>
                    <a:pt x="7619" y="120650"/>
                  </a:moveTo>
                  <a:lnTo>
                    <a:pt x="0" y="120650"/>
                  </a:lnTo>
                  <a:lnTo>
                    <a:pt x="0" y="124459"/>
                  </a:lnTo>
                  <a:lnTo>
                    <a:pt x="7619" y="124459"/>
                  </a:lnTo>
                  <a:lnTo>
                    <a:pt x="7619" y="120650"/>
                  </a:lnTo>
                  <a:close/>
                </a:path>
                <a:path w="7619" h="928370">
                  <a:moveTo>
                    <a:pt x="7619" y="124459"/>
                  </a:moveTo>
                  <a:lnTo>
                    <a:pt x="0" y="124459"/>
                  </a:lnTo>
                  <a:lnTo>
                    <a:pt x="0" y="143509"/>
                  </a:lnTo>
                  <a:lnTo>
                    <a:pt x="7619" y="143509"/>
                  </a:lnTo>
                  <a:lnTo>
                    <a:pt x="7619" y="124459"/>
                  </a:lnTo>
                  <a:close/>
                </a:path>
                <a:path w="7619" h="928370">
                  <a:moveTo>
                    <a:pt x="7619" y="143509"/>
                  </a:moveTo>
                  <a:lnTo>
                    <a:pt x="0" y="143509"/>
                  </a:lnTo>
                  <a:lnTo>
                    <a:pt x="0" y="146049"/>
                  </a:lnTo>
                  <a:lnTo>
                    <a:pt x="7619" y="146049"/>
                  </a:lnTo>
                  <a:lnTo>
                    <a:pt x="7619" y="143509"/>
                  </a:lnTo>
                  <a:close/>
                </a:path>
                <a:path w="7619" h="928370">
                  <a:moveTo>
                    <a:pt x="7619" y="146050"/>
                  </a:moveTo>
                  <a:lnTo>
                    <a:pt x="0" y="146050"/>
                  </a:lnTo>
                  <a:lnTo>
                    <a:pt x="0" y="149859"/>
                  </a:lnTo>
                  <a:lnTo>
                    <a:pt x="7619" y="149859"/>
                  </a:lnTo>
                  <a:lnTo>
                    <a:pt x="7619" y="146050"/>
                  </a:lnTo>
                  <a:close/>
                </a:path>
                <a:path w="7619" h="928370">
                  <a:moveTo>
                    <a:pt x="7619" y="149859"/>
                  </a:moveTo>
                  <a:lnTo>
                    <a:pt x="0" y="149859"/>
                  </a:lnTo>
                  <a:lnTo>
                    <a:pt x="0" y="156209"/>
                  </a:lnTo>
                  <a:lnTo>
                    <a:pt x="7619" y="156209"/>
                  </a:lnTo>
                  <a:lnTo>
                    <a:pt x="7619" y="149859"/>
                  </a:lnTo>
                  <a:close/>
                </a:path>
                <a:path w="7619" h="928370">
                  <a:moveTo>
                    <a:pt x="7619" y="156209"/>
                  </a:moveTo>
                  <a:lnTo>
                    <a:pt x="0" y="156209"/>
                  </a:lnTo>
                  <a:lnTo>
                    <a:pt x="0" y="162559"/>
                  </a:lnTo>
                  <a:lnTo>
                    <a:pt x="7619" y="162559"/>
                  </a:lnTo>
                  <a:lnTo>
                    <a:pt x="7619" y="156209"/>
                  </a:lnTo>
                  <a:close/>
                </a:path>
                <a:path w="7619" h="928370">
                  <a:moveTo>
                    <a:pt x="7619" y="162559"/>
                  </a:moveTo>
                  <a:lnTo>
                    <a:pt x="0" y="162559"/>
                  </a:lnTo>
                  <a:lnTo>
                    <a:pt x="0" y="168909"/>
                  </a:lnTo>
                  <a:lnTo>
                    <a:pt x="7619" y="168909"/>
                  </a:lnTo>
                  <a:lnTo>
                    <a:pt x="7619" y="162559"/>
                  </a:lnTo>
                  <a:close/>
                </a:path>
                <a:path w="7619" h="928370">
                  <a:moveTo>
                    <a:pt x="7619" y="168909"/>
                  </a:moveTo>
                  <a:lnTo>
                    <a:pt x="0" y="168909"/>
                  </a:lnTo>
                  <a:lnTo>
                    <a:pt x="0" y="171449"/>
                  </a:lnTo>
                  <a:lnTo>
                    <a:pt x="7619" y="171449"/>
                  </a:lnTo>
                  <a:lnTo>
                    <a:pt x="7619" y="168909"/>
                  </a:lnTo>
                  <a:close/>
                </a:path>
                <a:path w="7619" h="928370">
                  <a:moveTo>
                    <a:pt x="7619" y="171450"/>
                  </a:moveTo>
                  <a:lnTo>
                    <a:pt x="0" y="171450"/>
                  </a:lnTo>
                  <a:lnTo>
                    <a:pt x="0" y="175259"/>
                  </a:lnTo>
                  <a:lnTo>
                    <a:pt x="7619" y="175259"/>
                  </a:lnTo>
                  <a:lnTo>
                    <a:pt x="7619" y="171450"/>
                  </a:lnTo>
                  <a:close/>
                </a:path>
                <a:path w="7619" h="928370">
                  <a:moveTo>
                    <a:pt x="7619" y="175259"/>
                  </a:moveTo>
                  <a:lnTo>
                    <a:pt x="0" y="175259"/>
                  </a:lnTo>
                  <a:lnTo>
                    <a:pt x="0" y="181609"/>
                  </a:lnTo>
                  <a:lnTo>
                    <a:pt x="7619" y="181609"/>
                  </a:lnTo>
                  <a:lnTo>
                    <a:pt x="7619" y="175259"/>
                  </a:lnTo>
                  <a:close/>
                </a:path>
                <a:path w="7619" h="928370">
                  <a:moveTo>
                    <a:pt x="7619" y="181609"/>
                  </a:moveTo>
                  <a:lnTo>
                    <a:pt x="0" y="181609"/>
                  </a:lnTo>
                  <a:lnTo>
                    <a:pt x="0" y="184149"/>
                  </a:lnTo>
                  <a:lnTo>
                    <a:pt x="7619" y="184149"/>
                  </a:lnTo>
                  <a:lnTo>
                    <a:pt x="7619" y="181609"/>
                  </a:lnTo>
                  <a:close/>
                </a:path>
                <a:path w="7619" h="928370">
                  <a:moveTo>
                    <a:pt x="7619" y="184150"/>
                  </a:moveTo>
                  <a:lnTo>
                    <a:pt x="0" y="184150"/>
                  </a:lnTo>
                  <a:lnTo>
                    <a:pt x="0" y="187959"/>
                  </a:lnTo>
                  <a:lnTo>
                    <a:pt x="7619" y="187959"/>
                  </a:lnTo>
                  <a:lnTo>
                    <a:pt x="7619" y="184150"/>
                  </a:lnTo>
                  <a:close/>
                </a:path>
                <a:path w="7619" h="928370">
                  <a:moveTo>
                    <a:pt x="7619" y="187959"/>
                  </a:moveTo>
                  <a:lnTo>
                    <a:pt x="0" y="187959"/>
                  </a:lnTo>
                  <a:lnTo>
                    <a:pt x="0" y="196849"/>
                  </a:lnTo>
                  <a:lnTo>
                    <a:pt x="7619" y="196849"/>
                  </a:lnTo>
                  <a:lnTo>
                    <a:pt x="7619" y="187959"/>
                  </a:lnTo>
                  <a:close/>
                </a:path>
                <a:path w="7619" h="928370">
                  <a:moveTo>
                    <a:pt x="7619" y="196850"/>
                  </a:moveTo>
                  <a:lnTo>
                    <a:pt x="0" y="196850"/>
                  </a:lnTo>
                  <a:lnTo>
                    <a:pt x="0" y="203199"/>
                  </a:lnTo>
                  <a:lnTo>
                    <a:pt x="7619" y="203199"/>
                  </a:lnTo>
                  <a:lnTo>
                    <a:pt x="7619" y="196850"/>
                  </a:lnTo>
                  <a:close/>
                </a:path>
                <a:path w="7619" h="928370">
                  <a:moveTo>
                    <a:pt x="7619" y="203200"/>
                  </a:moveTo>
                  <a:lnTo>
                    <a:pt x="0" y="203200"/>
                  </a:lnTo>
                  <a:lnTo>
                    <a:pt x="0" y="207009"/>
                  </a:lnTo>
                  <a:lnTo>
                    <a:pt x="7619" y="207009"/>
                  </a:lnTo>
                  <a:lnTo>
                    <a:pt x="7619" y="203200"/>
                  </a:lnTo>
                  <a:close/>
                </a:path>
                <a:path w="7619" h="928370">
                  <a:moveTo>
                    <a:pt x="7619" y="207009"/>
                  </a:moveTo>
                  <a:lnTo>
                    <a:pt x="0" y="207009"/>
                  </a:lnTo>
                  <a:lnTo>
                    <a:pt x="0" y="215899"/>
                  </a:lnTo>
                  <a:lnTo>
                    <a:pt x="7619" y="215899"/>
                  </a:lnTo>
                  <a:lnTo>
                    <a:pt x="7619" y="207009"/>
                  </a:lnTo>
                  <a:close/>
                </a:path>
                <a:path w="7619" h="928370">
                  <a:moveTo>
                    <a:pt x="7619" y="215900"/>
                  </a:moveTo>
                  <a:lnTo>
                    <a:pt x="0" y="215900"/>
                  </a:lnTo>
                  <a:lnTo>
                    <a:pt x="0" y="219709"/>
                  </a:lnTo>
                  <a:lnTo>
                    <a:pt x="7619" y="219709"/>
                  </a:lnTo>
                  <a:lnTo>
                    <a:pt x="7619" y="215900"/>
                  </a:lnTo>
                  <a:close/>
                </a:path>
                <a:path w="7619" h="928370">
                  <a:moveTo>
                    <a:pt x="7619" y="219709"/>
                  </a:moveTo>
                  <a:lnTo>
                    <a:pt x="0" y="219709"/>
                  </a:lnTo>
                  <a:lnTo>
                    <a:pt x="0" y="245109"/>
                  </a:lnTo>
                  <a:lnTo>
                    <a:pt x="7619" y="245109"/>
                  </a:lnTo>
                  <a:lnTo>
                    <a:pt x="7619" y="219709"/>
                  </a:lnTo>
                  <a:close/>
                </a:path>
                <a:path w="7619" h="928370">
                  <a:moveTo>
                    <a:pt x="7619" y="245109"/>
                  </a:moveTo>
                  <a:lnTo>
                    <a:pt x="0" y="245109"/>
                  </a:lnTo>
                  <a:lnTo>
                    <a:pt x="0" y="247649"/>
                  </a:lnTo>
                  <a:lnTo>
                    <a:pt x="7619" y="247649"/>
                  </a:lnTo>
                  <a:lnTo>
                    <a:pt x="7619" y="245109"/>
                  </a:lnTo>
                  <a:close/>
                </a:path>
                <a:path w="7619" h="928370">
                  <a:moveTo>
                    <a:pt x="7619" y="247650"/>
                  </a:moveTo>
                  <a:lnTo>
                    <a:pt x="0" y="247650"/>
                  </a:lnTo>
                  <a:lnTo>
                    <a:pt x="0" y="253999"/>
                  </a:lnTo>
                  <a:lnTo>
                    <a:pt x="7619" y="253999"/>
                  </a:lnTo>
                  <a:lnTo>
                    <a:pt x="7619" y="247650"/>
                  </a:lnTo>
                  <a:close/>
                </a:path>
                <a:path w="7619" h="928370">
                  <a:moveTo>
                    <a:pt x="7619" y="254000"/>
                  </a:moveTo>
                  <a:lnTo>
                    <a:pt x="0" y="254000"/>
                  </a:lnTo>
                  <a:lnTo>
                    <a:pt x="0" y="257809"/>
                  </a:lnTo>
                  <a:lnTo>
                    <a:pt x="7619" y="257809"/>
                  </a:lnTo>
                  <a:lnTo>
                    <a:pt x="7619" y="254000"/>
                  </a:lnTo>
                  <a:close/>
                </a:path>
                <a:path w="7619" h="928370">
                  <a:moveTo>
                    <a:pt x="7619" y="257809"/>
                  </a:moveTo>
                  <a:lnTo>
                    <a:pt x="0" y="257809"/>
                  </a:lnTo>
                  <a:lnTo>
                    <a:pt x="0" y="261619"/>
                  </a:lnTo>
                  <a:lnTo>
                    <a:pt x="7619" y="261619"/>
                  </a:lnTo>
                  <a:lnTo>
                    <a:pt x="7619" y="257809"/>
                  </a:lnTo>
                  <a:close/>
                </a:path>
                <a:path w="7619" h="928370">
                  <a:moveTo>
                    <a:pt x="1269" y="356869"/>
                  </a:moveTo>
                  <a:lnTo>
                    <a:pt x="0" y="356869"/>
                  </a:lnTo>
                  <a:lnTo>
                    <a:pt x="0" y="361949"/>
                  </a:lnTo>
                  <a:lnTo>
                    <a:pt x="7619" y="361949"/>
                  </a:lnTo>
                  <a:lnTo>
                    <a:pt x="7619" y="359409"/>
                  </a:lnTo>
                  <a:lnTo>
                    <a:pt x="3810" y="359409"/>
                  </a:lnTo>
                  <a:lnTo>
                    <a:pt x="3810" y="358139"/>
                  </a:lnTo>
                  <a:lnTo>
                    <a:pt x="1269" y="358139"/>
                  </a:lnTo>
                  <a:lnTo>
                    <a:pt x="1269" y="356869"/>
                  </a:lnTo>
                  <a:close/>
                </a:path>
                <a:path w="7619" h="928370">
                  <a:moveTo>
                    <a:pt x="7619" y="361950"/>
                  </a:moveTo>
                  <a:lnTo>
                    <a:pt x="0" y="361950"/>
                  </a:lnTo>
                  <a:lnTo>
                    <a:pt x="0" y="365759"/>
                  </a:lnTo>
                  <a:lnTo>
                    <a:pt x="7619" y="365759"/>
                  </a:lnTo>
                  <a:lnTo>
                    <a:pt x="7619" y="361950"/>
                  </a:lnTo>
                  <a:close/>
                </a:path>
                <a:path w="7619" h="928370">
                  <a:moveTo>
                    <a:pt x="7619" y="365759"/>
                  </a:moveTo>
                  <a:lnTo>
                    <a:pt x="0" y="365759"/>
                  </a:lnTo>
                  <a:lnTo>
                    <a:pt x="0" y="368299"/>
                  </a:lnTo>
                  <a:lnTo>
                    <a:pt x="7619" y="368299"/>
                  </a:lnTo>
                  <a:lnTo>
                    <a:pt x="7619" y="365759"/>
                  </a:lnTo>
                  <a:close/>
                </a:path>
                <a:path w="7619" h="928370">
                  <a:moveTo>
                    <a:pt x="7619" y="368300"/>
                  </a:moveTo>
                  <a:lnTo>
                    <a:pt x="0" y="368300"/>
                  </a:lnTo>
                  <a:lnTo>
                    <a:pt x="0" y="374649"/>
                  </a:lnTo>
                  <a:lnTo>
                    <a:pt x="7619" y="374649"/>
                  </a:lnTo>
                  <a:lnTo>
                    <a:pt x="7619" y="368300"/>
                  </a:lnTo>
                  <a:close/>
                </a:path>
                <a:path w="7619" h="928370">
                  <a:moveTo>
                    <a:pt x="7619" y="374650"/>
                  </a:moveTo>
                  <a:lnTo>
                    <a:pt x="0" y="374650"/>
                  </a:lnTo>
                  <a:lnTo>
                    <a:pt x="0" y="378459"/>
                  </a:lnTo>
                  <a:lnTo>
                    <a:pt x="7619" y="378459"/>
                  </a:lnTo>
                  <a:lnTo>
                    <a:pt x="7619" y="374650"/>
                  </a:lnTo>
                  <a:close/>
                </a:path>
                <a:path w="7619" h="928370">
                  <a:moveTo>
                    <a:pt x="7619" y="378460"/>
                  </a:moveTo>
                  <a:lnTo>
                    <a:pt x="0" y="378460"/>
                  </a:lnTo>
                  <a:lnTo>
                    <a:pt x="0" y="380999"/>
                  </a:lnTo>
                  <a:lnTo>
                    <a:pt x="7619" y="380999"/>
                  </a:lnTo>
                  <a:lnTo>
                    <a:pt x="7619" y="378460"/>
                  </a:lnTo>
                  <a:close/>
                </a:path>
                <a:path w="7619" h="928370">
                  <a:moveTo>
                    <a:pt x="7619" y="381000"/>
                  </a:moveTo>
                  <a:lnTo>
                    <a:pt x="0" y="381000"/>
                  </a:lnTo>
                  <a:lnTo>
                    <a:pt x="0" y="384809"/>
                  </a:lnTo>
                  <a:lnTo>
                    <a:pt x="7619" y="384809"/>
                  </a:lnTo>
                  <a:lnTo>
                    <a:pt x="7619" y="381000"/>
                  </a:lnTo>
                  <a:close/>
                </a:path>
                <a:path w="7619" h="928370">
                  <a:moveTo>
                    <a:pt x="7619" y="384809"/>
                  </a:moveTo>
                  <a:lnTo>
                    <a:pt x="0" y="384809"/>
                  </a:lnTo>
                  <a:lnTo>
                    <a:pt x="0" y="387349"/>
                  </a:lnTo>
                  <a:lnTo>
                    <a:pt x="7619" y="387349"/>
                  </a:lnTo>
                  <a:lnTo>
                    <a:pt x="7619" y="384809"/>
                  </a:lnTo>
                  <a:close/>
                </a:path>
                <a:path w="7619" h="928370">
                  <a:moveTo>
                    <a:pt x="7619" y="387350"/>
                  </a:moveTo>
                  <a:lnTo>
                    <a:pt x="0" y="387350"/>
                  </a:lnTo>
                  <a:lnTo>
                    <a:pt x="0" y="391159"/>
                  </a:lnTo>
                  <a:lnTo>
                    <a:pt x="7619" y="391159"/>
                  </a:lnTo>
                  <a:lnTo>
                    <a:pt x="7619" y="387350"/>
                  </a:lnTo>
                  <a:close/>
                </a:path>
                <a:path w="7619" h="928370">
                  <a:moveTo>
                    <a:pt x="7619" y="391160"/>
                  </a:moveTo>
                  <a:lnTo>
                    <a:pt x="0" y="391160"/>
                  </a:lnTo>
                  <a:lnTo>
                    <a:pt x="0" y="397509"/>
                  </a:lnTo>
                  <a:lnTo>
                    <a:pt x="7619" y="397509"/>
                  </a:lnTo>
                  <a:lnTo>
                    <a:pt x="7619" y="391160"/>
                  </a:lnTo>
                  <a:close/>
                </a:path>
                <a:path w="7619" h="928370">
                  <a:moveTo>
                    <a:pt x="7619" y="397509"/>
                  </a:moveTo>
                  <a:lnTo>
                    <a:pt x="0" y="397509"/>
                  </a:lnTo>
                  <a:lnTo>
                    <a:pt x="0" y="410209"/>
                  </a:lnTo>
                  <a:lnTo>
                    <a:pt x="7619" y="410209"/>
                  </a:lnTo>
                  <a:lnTo>
                    <a:pt x="7619" y="397509"/>
                  </a:lnTo>
                  <a:close/>
                </a:path>
                <a:path w="7619" h="928370">
                  <a:moveTo>
                    <a:pt x="7619" y="410209"/>
                  </a:moveTo>
                  <a:lnTo>
                    <a:pt x="0" y="410209"/>
                  </a:lnTo>
                  <a:lnTo>
                    <a:pt x="0" y="412749"/>
                  </a:lnTo>
                  <a:lnTo>
                    <a:pt x="7619" y="412749"/>
                  </a:lnTo>
                  <a:lnTo>
                    <a:pt x="7619" y="410209"/>
                  </a:lnTo>
                  <a:close/>
                </a:path>
                <a:path w="7619" h="928370">
                  <a:moveTo>
                    <a:pt x="7619" y="412750"/>
                  </a:moveTo>
                  <a:lnTo>
                    <a:pt x="0" y="412750"/>
                  </a:lnTo>
                  <a:lnTo>
                    <a:pt x="0" y="425449"/>
                  </a:lnTo>
                  <a:lnTo>
                    <a:pt x="7619" y="425449"/>
                  </a:lnTo>
                  <a:lnTo>
                    <a:pt x="7619" y="412750"/>
                  </a:lnTo>
                  <a:close/>
                </a:path>
                <a:path w="7619" h="928370">
                  <a:moveTo>
                    <a:pt x="7619" y="425450"/>
                  </a:moveTo>
                  <a:lnTo>
                    <a:pt x="0" y="425450"/>
                  </a:lnTo>
                  <a:lnTo>
                    <a:pt x="0" y="429259"/>
                  </a:lnTo>
                  <a:lnTo>
                    <a:pt x="7619" y="429259"/>
                  </a:lnTo>
                  <a:lnTo>
                    <a:pt x="7619" y="425450"/>
                  </a:lnTo>
                  <a:close/>
                </a:path>
                <a:path w="7619" h="928370">
                  <a:moveTo>
                    <a:pt x="7619" y="429259"/>
                  </a:moveTo>
                  <a:lnTo>
                    <a:pt x="0" y="429259"/>
                  </a:lnTo>
                  <a:lnTo>
                    <a:pt x="0" y="431799"/>
                  </a:lnTo>
                  <a:lnTo>
                    <a:pt x="7619" y="431799"/>
                  </a:lnTo>
                  <a:lnTo>
                    <a:pt x="7619" y="429259"/>
                  </a:lnTo>
                  <a:close/>
                </a:path>
                <a:path w="7619" h="928370">
                  <a:moveTo>
                    <a:pt x="7619" y="431800"/>
                  </a:moveTo>
                  <a:lnTo>
                    <a:pt x="0" y="431800"/>
                  </a:lnTo>
                  <a:lnTo>
                    <a:pt x="0" y="435609"/>
                  </a:lnTo>
                  <a:lnTo>
                    <a:pt x="7619" y="435609"/>
                  </a:lnTo>
                  <a:lnTo>
                    <a:pt x="7619" y="431800"/>
                  </a:lnTo>
                  <a:close/>
                </a:path>
                <a:path w="7619" h="928370">
                  <a:moveTo>
                    <a:pt x="7619" y="435609"/>
                  </a:moveTo>
                  <a:lnTo>
                    <a:pt x="0" y="435609"/>
                  </a:lnTo>
                  <a:lnTo>
                    <a:pt x="0" y="438149"/>
                  </a:lnTo>
                  <a:lnTo>
                    <a:pt x="7619" y="438149"/>
                  </a:lnTo>
                  <a:lnTo>
                    <a:pt x="7619" y="435609"/>
                  </a:lnTo>
                  <a:close/>
                </a:path>
                <a:path w="7619" h="928370">
                  <a:moveTo>
                    <a:pt x="7619" y="438150"/>
                  </a:moveTo>
                  <a:lnTo>
                    <a:pt x="0" y="438150"/>
                  </a:lnTo>
                  <a:lnTo>
                    <a:pt x="0" y="444499"/>
                  </a:lnTo>
                  <a:lnTo>
                    <a:pt x="7619" y="444499"/>
                  </a:lnTo>
                  <a:lnTo>
                    <a:pt x="7619" y="438150"/>
                  </a:lnTo>
                  <a:close/>
                </a:path>
                <a:path w="7619" h="928370">
                  <a:moveTo>
                    <a:pt x="7619" y="444500"/>
                  </a:moveTo>
                  <a:lnTo>
                    <a:pt x="0" y="444500"/>
                  </a:lnTo>
                  <a:lnTo>
                    <a:pt x="0" y="448309"/>
                  </a:lnTo>
                  <a:lnTo>
                    <a:pt x="7619" y="448309"/>
                  </a:lnTo>
                  <a:lnTo>
                    <a:pt x="7619" y="444500"/>
                  </a:lnTo>
                  <a:close/>
                </a:path>
                <a:path w="7619" h="928370">
                  <a:moveTo>
                    <a:pt x="7619" y="448309"/>
                  </a:moveTo>
                  <a:lnTo>
                    <a:pt x="0" y="448309"/>
                  </a:lnTo>
                  <a:lnTo>
                    <a:pt x="0" y="450849"/>
                  </a:lnTo>
                  <a:lnTo>
                    <a:pt x="7619" y="450849"/>
                  </a:lnTo>
                  <a:lnTo>
                    <a:pt x="7619" y="448309"/>
                  </a:lnTo>
                  <a:close/>
                </a:path>
                <a:path w="7619" h="928370">
                  <a:moveTo>
                    <a:pt x="7619" y="450850"/>
                  </a:moveTo>
                  <a:lnTo>
                    <a:pt x="0" y="450850"/>
                  </a:lnTo>
                  <a:lnTo>
                    <a:pt x="0" y="454659"/>
                  </a:lnTo>
                  <a:lnTo>
                    <a:pt x="7619" y="454659"/>
                  </a:lnTo>
                  <a:lnTo>
                    <a:pt x="7619" y="450850"/>
                  </a:lnTo>
                  <a:close/>
                </a:path>
                <a:path w="7619" h="928370">
                  <a:moveTo>
                    <a:pt x="7619" y="454659"/>
                  </a:moveTo>
                  <a:lnTo>
                    <a:pt x="0" y="454659"/>
                  </a:lnTo>
                  <a:lnTo>
                    <a:pt x="0" y="457199"/>
                  </a:lnTo>
                  <a:lnTo>
                    <a:pt x="7619" y="457199"/>
                  </a:lnTo>
                  <a:lnTo>
                    <a:pt x="7619" y="454659"/>
                  </a:lnTo>
                  <a:close/>
                </a:path>
                <a:path w="7619" h="928370">
                  <a:moveTo>
                    <a:pt x="7619" y="457200"/>
                  </a:moveTo>
                  <a:lnTo>
                    <a:pt x="0" y="457200"/>
                  </a:lnTo>
                  <a:lnTo>
                    <a:pt x="0" y="463549"/>
                  </a:lnTo>
                  <a:lnTo>
                    <a:pt x="7619" y="463549"/>
                  </a:lnTo>
                  <a:lnTo>
                    <a:pt x="7619" y="457200"/>
                  </a:lnTo>
                  <a:close/>
                </a:path>
                <a:path w="7619" h="928370">
                  <a:moveTo>
                    <a:pt x="7619" y="463550"/>
                  </a:moveTo>
                  <a:lnTo>
                    <a:pt x="0" y="463550"/>
                  </a:lnTo>
                  <a:lnTo>
                    <a:pt x="0" y="469899"/>
                  </a:lnTo>
                  <a:lnTo>
                    <a:pt x="7619" y="469899"/>
                  </a:lnTo>
                  <a:lnTo>
                    <a:pt x="7619" y="463550"/>
                  </a:lnTo>
                  <a:close/>
                </a:path>
                <a:path w="7619" h="928370">
                  <a:moveTo>
                    <a:pt x="7619" y="469900"/>
                  </a:moveTo>
                  <a:lnTo>
                    <a:pt x="0" y="469900"/>
                  </a:lnTo>
                  <a:lnTo>
                    <a:pt x="0" y="473709"/>
                  </a:lnTo>
                  <a:lnTo>
                    <a:pt x="7619" y="473709"/>
                  </a:lnTo>
                  <a:lnTo>
                    <a:pt x="7619" y="469900"/>
                  </a:lnTo>
                  <a:close/>
                </a:path>
                <a:path w="7619" h="928370">
                  <a:moveTo>
                    <a:pt x="7619" y="473709"/>
                  </a:moveTo>
                  <a:lnTo>
                    <a:pt x="0" y="473709"/>
                  </a:lnTo>
                  <a:lnTo>
                    <a:pt x="0" y="480059"/>
                  </a:lnTo>
                  <a:lnTo>
                    <a:pt x="7619" y="480059"/>
                  </a:lnTo>
                  <a:lnTo>
                    <a:pt x="7619" y="473709"/>
                  </a:lnTo>
                  <a:close/>
                </a:path>
                <a:path w="7619" h="928370">
                  <a:moveTo>
                    <a:pt x="7619" y="480059"/>
                  </a:moveTo>
                  <a:lnTo>
                    <a:pt x="0" y="480059"/>
                  </a:lnTo>
                  <a:lnTo>
                    <a:pt x="0" y="482599"/>
                  </a:lnTo>
                  <a:lnTo>
                    <a:pt x="7619" y="482599"/>
                  </a:lnTo>
                  <a:lnTo>
                    <a:pt x="7619" y="480059"/>
                  </a:lnTo>
                  <a:close/>
                </a:path>
                <a:path w="7619" h="928370">
                  <a:moveTo>
                    <a:pt x="7619" y="628649"/>
                  </a:moveTo>
                  <a:lnTo>
                    <a:pt x="0" y="628649"/>
                  </a:lnTo>
                  <a:lnTo>
                    <a:pt x="0" y="642619"/>
                  </a:lnTo>
                  <a:lnTo>
                    <a:pt x="7619" y="642619"/>
                  </a:lnTo>
                  <a:lnTo>
                    <a:pt x="7619" y="628649"/>
                  </a:lnTo>
                  <a:close/>
                </a:path>
                <a:path w="7619" h="928370">
                  <a:moveTo>
                    <a:pt x="7619" y="622299"/>
                  </a:moveTo>
                  <a:lnTo>
                    <a:pt x="0" y="622299"/>
                  </a:lnTo>
                  <a:lnTo>
                    <a:pt x="0" y="627379"/>
                  </a:lnTo>
                  <a:lnTo>
                    <a:pt x="7619" y="627379"/>
                  </a:lnTo>
                  <a:lnTo>
                    <a:pt x="7619" y="622299"/>
                  </a:lnTo>
                  <a:close/>
                </a:path>
                <a:path w="7619" h="928370">
                  <a:moveTo>
                    <a:pt x="7619" y="615949"/>
                  </a:moveTo>
                  <a:lnTo>
                    <a:pt x="0" y="615949"/>
                  </a:lnTo>
                  <a:lnTo>
                    <a:pt x="0" y="621029"/>
                  </a:lnTo>
                  <a:lnTo>
                    <a:pt x="7619" y="621029"/>
                  </a:lnTo>
                  <a:lnTo>
                    <a:pt x="7619" y="615949"/>
                  </a:lnTo>
                  <a:close/>
                </a:path>
                <a:path w="7619" h="928370">
                  <a:moveTo>
                    <a:pt x="7619" y="609599"/>
                  </a:moveTo>
                  <a:lnTo>
                    <a:pt x="0" y="609599"/>
                  </a:lnTo>
                  <a:lnTo>
                    <a:pt x="0" y="614679"/>
                  </a:lnTo>
                  <a:lnTo>
                    <a:pt x="7619" y="614679"/>
                  </a:lnTo>
                  <a:lnTo>
                    <a:pt x="7619" y="609599"/>
                  </a:lnTo>
                  <a:close/>
                </a:path>
                <a:path w="7619" h="928370">
                  <a:moveTo>
                    <a:pt x="7619" y="603249"/>
                  </a:moveTo>
                  <a:lnTo>
                    <a:pt x="0" y="603249"/>
                  </a:lnTo>
                  <a:lnTo>
                    <a:pt x="0" y="608329"/>
                  </a:lnTo>
                  <a:lnTo>
                    <a:pt x="7619" y="608329"/>
                  </a:lnTo>
                  <a:lnTo>
                    <a:pt x="7619" y="603249"/>
                  </a:lnTo>
                  <a:close/>
                </a:path>
                <a:path w="7619" h="928370">
                  <a:moveTo>
                    <a:pt x="7619" y="596899"/>
                  </a:moveTo>
                  <a:lnTo>
                    <a:pt x="0" y="596899"/>
                  </a:lnTo>
                  <a:lnTo>
                    <a:pt x="0" y="601979"/>
                  </a:lnTo>
                  <a:lnTo>
                    <a:pt x="7619" y="601979"/>
                  </a:lnTo>
                  <a:lnTo>
                    <a:pt x="7619" y="596899"/>
                  </a:lnTo>
                  <a:close/>
                </a:path>
                <a:path w="7619" h="928370">
                  <a:moveTo>
                    <a:pt x="7619" y="590549"/>
                  </a:moveTo>
                  <a:lnTo>
                    <a:pt x="0" y="590549"/>
                  </a:lnTo>
                  <a:lnTo>
                    <a:pt x="0" y="595629"/>
                  </a:lnTo>
                  <a:lnTo>
                    <a:pt x="7619" y="595629"/>
                  </a:lnTo>
                  <a:lnTo>
                    <a:pt x="7619" y="590549"/>
                  </a:lnTo>
                  <a:close/>
                </a:path>
                <a:path w="7619" h="928370">
                  <a:moveTo>
                    <a:pt x="7619" y="584199"/>
                  </a:moveTo>
                  <a:lnTo>
                    <a:pt x="0" y="584199"/>
                  </a:lnTo>
                  <a:lnTo>
                    <a:pt x="0" y="589279"/>
                  </a:lnTo>
                  <a:lnTo>
                    <a:pt x="7619" y="589279"/>
                  </a:lnTo>
                  <a:lnTo>
                    <a:pt x="7619" y="584199"/>
                  </a:lnTo>
                  <a:close/>
                </a:path>
                <a:path w="7619" h="928370">
                  <a:moveTo>
                    <a:pt x="7619" y="577849"/>
                  </a:moveTo>
                  <a:lnTo>
                    <a:pt x="0" y="577849"/>
                  </a:lnTo>
                  <a:lnTo>
                    <a:pt x="0" y="582929"/>
                  </a:lnTo>
                  <a:lnTo>
                    <a:pt x="7619" y="582929"/>
                  </a:lnTo>
                  <a:lnTo>
                    <a:pt x="7619" y="577849"/>
                  </a:lnTo>
                  <a:close/>
                </a:path>
                <a:path w="7619" h="928370">
                  <a:moveTo>
                    <a:pt x="7619" y="571499"/>
                  </a:moveTo>
                  <a:lnTo>
                    <a:pt x="0" y="571499"/>
                  </a:lnTo>
                  <a:lnTo>
                    <a:pt x="0" y="576579"/>
                  </a:lnTo>
                  <a:lnTo>
                    <a:pt x="7619" y="576579"/>
                  </a:lnTo>
                  <a:lnTo>
                    <a:pt x="7619" y="571499"/>
                  </a:lnTo>
                  <a:close/>
                </a:path>
                <a:path w="7619" h="928370">
                  <a:moveTo>
                    <a:pt x="7619" y="565149"/>
                  </a:moveTo>
                  <a:lnTo>
                    <a:pt x="0" y="565149"/>
                  </a:lnTo>
                  <a:lnTo>
                    <a:pt x="0" y="570229"/>
                  </a:lnTo>
                  <a:lnTo>
                    <a:pt x="7619" y="570229"/>
                  </a:lnTo>
                  <a:lnTo>
                    <a:pt x="7619" y="565149"/>
                  </a:lnTo>
                  <a:close/>
                </a:path>
                <a:path w="7619" h="928370">
                  <a:moveTo>
                    <a:pt x="7619" y="558799"/>
                  </a:moveTo>
                  <a:lnTo>
                    <a:pt x="0" y="558799"/>
                  </a:lnTo>
                  <a:lnTo>
                    <a:pt x="0" y="563879"/>
                  </a:lnTo>
                  <a:lnTo>
                    <a:pt x="7619" y="563879"/>
                  </a:lnTo>
                  <a:lnTo>
                    <a:pt x="7619" y="558799"/>
                  </a:lnTo>
                  <a:close/>
                </a:path>
                <a:path w="7619" h="928370">
                  <a:moveTo>
                    <a:pt x="7619" y="552449"/>
                  </a:moveTo>
                  <a:lnTo>
                    <a:pt x="0" y="552449"/>
                  </a:lnTo>
                  <a:lnTo>
                    <a:pt x="0" y="557529"/>
                  </a:lnTo>
                  <a:lnTo>
                    <a:pt x="7619" y="557529"/>
                  </a:lnTo>
                  <a:lnTo>
                    <a:pt x="7619" y="552449"/>
                  </a:lnTo>
                  <a:close/>
                </a:path>
                <a:path w="7619" h="928370">
                  <a:moveTo>
                    <a:pt x="7619" y="546099"/>
                  </a:moveTo>
                  <a:lnTo>
                    <a:pt x="0" y="546099"/>
                  </a:lnTo>
                  <a:lnTo>
                    <a:pt x="0" y="551179"/>
                  </a:lnTo>
                  <a:lnTo>
                    <a:pt x="7619" y="551179"/>
                  </a:lnTo>
                  <a:lnTo>
                    <a:pt x="7619" y="546099"/>
                  </a:lnTo>
                  <a:close/>
                </a:path>
                <a:path w="7619" h="928370">
                  <a:moveTo>
                    <a:pt x="7619" y="539749"/>
                  </a:moveTo>
                  <a:lnTo>
                    <a:pt x="0" y="539749"/>
                  </a:lnTo>
                  <a:lnTo>
                    <a:pt x="0" y="544829"/>
                  </a:lnTo>
                  <a:lnTo>
                    <a:pt x="7619" y="544829"/>
                  </a:lnTo>
                  <a:lnTo>
                    <a:pt x="7619" y="539749"/>
                  </a:lnTo>
                  <a:close/>
                </a:path>
                <a:path w="7619" h="928370">
                  <a:moveTo>
                    <a:pt x="7619" y="533399"/>
                  </a:moveTo>
                  <a:lnTo>
                    <a:pt x="0" y="533399"/>
                  </a:lnTo>
                  <a:lnTo>
                    <a:pt x="0" y="538479"/>
                  </a:lnTo>
                  <a:lnTo>
                    <a:pt x="7619" y="538479"/>
                  </a:lnTo>
                  <a:lnTo>
                    <a:pt x="7619" y="533399"/>
                  </a:lnTo>
                  <a:close/>
                </a:path>
                <a:path w="7619" h="928370">
                  <a:moveTo>
                    <a:pt x="7619" y="527049"/>
                  </a:moveTo>
                  <a:lnTo>
                    <a:pt x="0" y="527049"/>
                  </a:lnTo>
                  <a:lnTo>
                    <a:pt x="0" y="532129"/>
                  </a:lnTo>
                  <a:lnTo>
                    <a:pt x="7619" y="532129"/>
                  </a:lnTo>
                  <a:lnTo>
                    <a:pt x="7619" y="527049"/>
                  </a:lnTo>
                  <a:close/>
                </a:path>
                <a:path w="7619" h="928370">
                  <a:moveTo>
                    <a:pt x="7619" y="520699"/>
                  </a:moveTo>
                  <a:lnTo>
                    <a:pt x="0" y="520699"/>
                  </a:lnTo>
                  <a:lnTo>
                    <a:pt x="0" y="525779"/>
                  </a:lnTo>
                  <a:lnTo>
                    <a:pt x="7619" y="525779"/>
                  </a:lnTo>
                  <a:lnTo>
                    <a:pt x="7619" y="520699"/>
                  </a:lnTo>
                  <a:close/>
                </a:path>
                <a:path w="7619" h="928370">
                  <a:moveTo>
                    <a:pt x="7619" y="514349"/>
                  </a:moveTo>
                  <a:lnTo>
                    <a:pt x="0" y="514349"/>
                  </a:lnTo>
                  <a:lnTo>
                    <a:pt x="0" y="519429"/>
                  </a:lnTo>
                  <a:lnTo>
                    <a:pt x="7619" y="519429"/>
                  </a:lnTo>
                  <a:lnTo>
                    <a:pt x="7619" y="514349"/>
                  </a:lnTo>
                  <a:close/>
                </a:path>
                <a:path w="7619" h="928370">
                  <a:moveTo>
                    <a:pt x="7619" y="507999"/>
                  </a:moveTo>
                  <a:lnTo>
                    <a:pt x="0" y="507999"/>
                  </a:lnTo>
                  <a:lnTo>
                    <a:pt x="0" y="513079"/>
                  </a:lnTo>
                  <a:lnTo>
                    <a:pt x="7619" y="513079"/>
                  </a:lnTo>
                  <a:lnTo>
                    <a:pt x="7619" y="507999"/>
                  </a:lnTo>
                  <a:close/>
                </a:path>
                <a:path w="7619" h="928370">
                  <a:moveTo>
                    <a:pt x="7619" y="501649"/>
                  </a:moveTo>
                  <a:lnTo>
                    <a:pt x="0" y="501649"/>
                  </a:lnTo>
                  <a:lnTo>
                    <a:pt x="0" y="506729"/>
                  </a:lnTo>
                  <a:lnTo>
                    <a:pt x="7619" y="506729"/>
                  </a:lnTo>
                  <a:lnTo>
                    <a:pt x="7619" y="501649"/>
                  </a:lnTo>
                  <a:close/>
                </a:path>
                <a:path w="7619" h="928370">
                  <a:moveTo>
                    <a:pt x="7619" y="495299"/>
                  </a:moveTo>
                  <a:lnTo>
                    <a:pt x="0" y="495299"/>
                  </a:lnTo>
                  <a:lnTo>
                    <a:pt x="0" y="500380"/>
                  </a:lnTo>
                  <a:lnTo>
                    <a:pt x="7619" y="500380"/>
                  </a:lnTo>
                  <a:lnTo>
                    <a:pt x="7619" y="495299"/>
                  </a:lnTo>
                  <a:close/>
                </a:path>
                <a:path w="7619" h="928370">
                  <a:moveTo>
                    <a:pt x="7619" y="488949"/>
                  </a:moveTo>
                  <a:lnTo>
                    <a:pt x="0" y="488949"/>
                  </a:lnTo>
                  <a:lnTo>
                    <a:pt x="0" y="494030"/>
                  </a:lnTo>
                  <a:lnTo>
                    <a:pt x="7619" y="494030"/>
                  </a:lnTo>
                  <a:lnTo>
                    <a:pt x="7619" y="488949"/>
                  </a:lnTo>
                  <a:close/>
                </a:path>
                <a:path w="7619" h="928370">
                  <a:moveTo>
                    <a:pt x="7619" y="483869"/>
                  </a:moveTo>
                  <a:lnTo>
                    <a:pt x="0" y="483869"/>
                  </a:lnTo>
                  <a:lnTo>
                    <a:pt x="0" y="487679"/>
                  </a:lnTo>
                  <a:lnTo>
                    <a:pt x="7619" y="487679"/>
                  </a:lnTo>
                  <a:lnTo>
                    <a:pt x="7619" y="483869"/>
                  </a:lnTo>
                  <a:close/>
                </a:path>
                <a:path w="7619" h="928370">
                  <a:moveTo>
                    <a:pt x="1269" y="925829"/>
                  </a:moveTo>
                  <a:lnTo>
                    <a:pt x="0" y="925829"/>
                  </a:lnTo>
                  <a:lnTo>
                    <a:pt x="0" y="928369"/>
                  </a:lnTo>
                  <a:lnTo>
                    <a:pt x="1269" y="928369"/>
                  </a:lnTo>
                  <a:lnTo>
                    <a:pt x="1269" y="925829"/>
                  </a:lnTo>
                  <a:close/>
                </a:path>
                <a:path w="7619" h="928370">
                  <a:moveTo>
                    <a:pt x="7619" y="922019"/>
                  </a:moveTo>
                  <a:lnTo>
                    <a:pt x="0" y="922019"/>
                  </a:lnTo>
                  <a:lnTo>
                    <a:pt x="0" y="924559"/>
                  </a:lnTo>
                  <a:lnTo>
                    <a:pt x="5080" y="924559"/>
                  </a:lnTo>
                  <a:lnTo>
                    <a:pt x="5080" y="925829"/>
                  </a:lnTo>
                  <a:lnTo>
                    <a:pt x="7619" y="925829"/>
                  </a:lnTo>
                  <a:lnTo>
                    <a:pt x="7619" y="922019"/>
                  </a:lnTo>
                  <a:close/>
                </a:path>
                <a:path w="7619" h="928370">
                  <a:moveTo>
                    <a:pt x="7619" y="919479"/>
                  </a:moveTo>
                  <a:lnTo>
                    <a:pt x="0" y="919479"/>
                  </a:lnTo>
                  <a:lnTo>
                    <a:pt x="0" y="920749"/>
                  </a:lnTo>
                  <a:lnTo>
                    <a:pt x="7619" y="920749"/>
                  </a:lnTo>
                  <a:lnTo>
                    <a:pt x="7619" y="919479"/>
                  </a:lnTo>
                  <a:close/>
                </a:path>
                <a:path w="7619" h="928370">
                  <a:moveTo>
                    <a:pt x="7619" y="915669"/>
                  </a:moveTo>
                  <a:lnTo>
                    <a:pt x="0" y="915669"/>
                  </a:lnTo>
                  <a:lnTo>
                    <a:pt x="0" y="918209"/>
                  </a:lnTo>
                  <a:lnTo>
                    <a:pt x="7619" y="918209"/>
                  </a:lnTo>
                  <a:lnTo>
                    <a:pt x="7619" y="915669"/>
                  </a:lnTo>
                  <a:close/>
                </a:path>
                <a:path w="7619" h="928370">
                  <a:moveTo>
                    <a:pt x="7619" y="913129"/>
                  </a:moveTo>
                  <a:lnTo>
                    <a:pt x="0" y="913129"/>
                  </a:lnTo>
                  <a:lnTo>
                    <a:pt x="0" y="914399"/>
                  </a:lnTo>
                  <a:lnTo>
                    <a:pt x="7619" y="914399"/>
                  </a:lnTo>
                  <a:lnTo>
                    <a:pt x="7619" y="913129"/>
                  </a:lnTo>
                  <a:close/>
                </a:path>
                <a:path w="7619" h="928370">
                  <a:moveTo>
                    <a:pt x="7619" y="909320"/>
                  </a:moveTo>
                  <a:lnTo>
                    <a:pt x="0" y="909320"/>
                  </a:lnTo>
                  <a:lnTo>
                    <a:pt x="0" y="911859"/>
                  </a:lnTo>
                  <a:lnTo>
                    <a:pt x="7619" y="911859"/>
                  </a:lnTo>
                  <a:lnTo>
                    <a:pt x="7619" y="909320"/>
                  </a:lnTo>
                  <a:close/>
                </a:path>
                <a:path w="7619" h="928370">
                  <a:moveTo>
                    <a:pt x="7619" y="906779"/>
                  </a:moveTo>
                  <a:lnTo>
                    <a:pt x="0" y="906779"/>
                  </a:lnTo>
                  <a:lnTo>
                    <a:pt x="0" y="908049"/>
                  </a:lnTo>
                  <a:lnTo>
                    <a:pt x="7619" y="908049"/>
                  </a:lnTo>
                  <a:lnTo>
                    <a:pt x="7619" y="906779"/>
                  </a:lnTo>
                  <a:close/>
                </a:path>
                <a:path w="7619" h="928370">
                  <a:moveTo>
                    <a:pt x="7619" y="902969"/>
                  </a:moveTo>
                  <a:lnTo>
                    <a:pt x="0" y="902969"/>
                  </a:lnTo>
                  <a:lnTo>
                    <a:pt x="0" y="905509"/>
                  </a:lnTo>
                  <a:lnTo>
                    <a:pt x="7619" y="905509"/>
                  </a:lnTo>
                  <a:lnTo>
                    <a:pt x="7619" y="902969"/>
                  </a:lnTo>
                  <a:close/>
                </a:path>
                <a:path w="7619" h="928370">
                  <a:moveTo>
                    <a:pt x="7619" y="900429"/>
                  </a:moveTo>
                  <a:lnTo>
                    <a:pt x="0" y="900429"/>
                  </a:lnTo>
                  <a:lnTo>
                    <a:pt x="0" y="901699"/>
                  </a:lnTo>
                  <a:lnTo>
                    <a:pt x="7619" y="901699"/>
                  </a:lnTo>
                  <a:lnTo>
                    <a:pt x="7619" y="900429"/>
                  </a:lnTo>
                  <a:close/>
                </a:path>
                <a:path w="7619" h="928370">
                  <a:moveTo>
                    <a:pt x="7619" y="896619"/>
                  </a:moveTo>
                  <a:lnTo>
                    <a:pt x="0" y="896619"/>
                  </a:lnTo>
                  <a:lnTo>
                    <a:pt x="0" y="899159"/>
                  </a:lnTo>
                  <a:lnTo>
                    <a:pt x="7619" y="899159"/>
                  </a:lnTo>
                  <a:lnTo>
                    <a:pt x="7619" y="896619"/>
                  </a:lnTo>
                  <a:close/>
                </a:path>
                <a:path w="7619" h="928370">
                  <a:moveTo>
                    <a:pt x="7619" y="894080"/>
                  </a:moveTo>
                  <a:lnTo>
                    <a:pt x="0" y="894080"/>
                  </a:lnTo>
                  <a:lnTo>
                    <a:pt x="0" y="895349"/>
                  </a:lnTo>
                  <a:lnTo>
                    <a:pt x="7619" y="895349"/>
                  </a:lnTo>
                  <a:lnTo>
                    <a:pt x="7619" y="894080"/>
                  </a:lnTo>
                  <a:close/>
                </a:path>
                <a:path w="7619" h="928370">
                  <a:moveTo>
                    <a:pt x="7619" y="888999"/>
                  </a:moveTo>
                  <a:lnTo>
                    <a:pt x="0" y="888999"/>
                  </a:lnTo>
                  <a:lnTo>
                    <a:pt x="0" y="892809"/>
                  </a:lnTo>
                  <a:lnTo>
                    <a:pt x="7619" y="892809"/>
                  </a:lnTo>
                  <a:lnTo>
                    <a:pt x="7619" y="888999"/>
                  </a:lnTo>
                  <a:close/>
                </a:path>
                <a:path w="7619" h="928370">
                  <a:moveTo>
                    <a:pt x="7619" y="882649"/>
                  </a:moveTo>
                  <a:lnTo>
                    <a:pt x="0" y="882649"/>
                  </a:lnTo>
                  <a:lnTo>
                    <a:pt x="0" y="887729"/>
                  </a:lnTo>
                  <a:lnTo>
                    <a:pt x="7619" y="887729"/>
                  </a:lnTo>
                  <a:lnTo>
                    <a:pt x="7619" y="882649"/>
                  </a:lnTo>
                  <a:close/>
                </a:path>
                <a:path w="7619" h="928370">
                  <a:moveTo>
                    <a:pt x="7619" y="876299"/>
                  </a:moveTo>
                  <a:lnTo>
                    <a:pt x="0" y="876299"/>
                  </a:lnTo>
                  <a:lnTo>
                    <a:pt x="0" y="881379"/>
                  </a:lnTo>
                  <a:lnTo>
                    <a:pt x="7619" y="881379"/>
                  </a:lnTo>
                  <a:lnTo>
                    <a:pt x="7619" y="876299"/>
                  </a:lnTo>
                  <a:close/>
                </a:path>
                <a:path w="7619" h="928370">
                  <a:moveTo>
                    <a:pt x="7619" y="869949"/>
                  </a:moveTo>
                  <a:lnTo>
                    <a:pt x="0" y="869949"/>
                  </a:lnTo>
                  <a:lnTo>
                    <a:pt x="0" y="875029"/>
                  </a:lnTo>
                  <a:lnTo>
                    <a:pt x="7619" y="875029"/>
                  </a:lnTo>
                  <a:lnTo>
                    <a:pt x="7619" y="869949"/>
                  </a:lnTo>
                  <a:close/>
                </a:path>
                <a:path w="7619" h="928370">
                  <a:moveTo>
                    <a:pt x="7619" y="863599"/>
                  </a:moveTo>
                  <a:lnTo>
                    <a:pt x="0" y="863599"/>
                  </a:lnTo>
                  <a:lnTo>
                    <a:pt x="0" y="868680"/>
                  </a:lnTo>
                  <a:lnTo>
                    <a:pt x="7619" y="868680"/>
                  </a:lnTo>
                  <a:lnTo>
                    <a:pt x="7619" y="863599"/>
                  </a:lnTo>
                  <a:close/>
                </a:path>
                <a:path w="7619" h="928370">
                  <a:moveTo>
                    <a:pt x="7619" y="857249"/>
                  </a:moveTo>
                  <a:lnTo>
                    <a:pt x="0" y="857249"/>
                  </a:lnTo>
                  <a:lnTo>
                    <a:pt x="0" y="862329"/>
                  </a:lnTo>
                  <a:lnTo>
                    <a:pt x="7619" y="862329"/>
                  </a:lnTo>
                  <a:lnTo>
                    <a:pt x="7619" y="857249"/>
                  </a:lnTo>
                  <a:close/>
                </a:path>
                <a:path w="7619" h="928370">
                  <a:moveTo>
                    <a:pt x="7619" y="850899"/>
                  </a:moveTo>
                  <a:lnTo>
                    <a:pt x="0" y="850899"/>
                  </a:lnTo>
                  <a:lnTo>
                    <a:pt x="0" y="855979"/>
                  </a:lnTo>
                  <a:lnTo>
                    <a:pt x="7619" y="855979"/>
                  </a:lnTo>
                  <a:lnTo>
                    <a:pt x="7619" y="850899"/>
                  </a:lnTo>
                  <a:close/>
                </a:path>
                <a:path w="7619" h="928370">
                  <a:moveTo>
                    <a:pt x="7619" y="844549"/>
                  </a:moveTo>
                  <a:lnTo>
                    <a:pt x="0" y="844549"/>
                  </a:lnTo>
                  <a:lnTo>
                    <a:pt x="0" y="849629"/>
                  </a:lnTo>
                  <a:lnTo>
                    <a:pt x="7619" y="849629"/>
                  </a:lnTo>
                  <a:lnTo>
                    <a:pt x="7619" y="844549"/>
                  </a:lnTo>
                  <a:close/>
                </a:path>
                <a:path w="7619" h="928370">
                  <a:moveTo>
                    <a:pt x="7619" y="838200"/>
                  </a:moveTo>
                  <a:lnTo>
                    <a:pt x="0" y="838200"/>
                  </a:lnTo>
                  <a:lnTo>
                    <a:pt x="0" y="843279"/>
                  </a:lnTo>
                  <a:lnTo>
                    <a:pt x="7619" y="843279"/>
                  </a:lnTo>
                  <a:lnTo>
                    <a:pt x="7619" y="838200"/>
                  </a:lnTo>
                  <a:close/>
                </a:path>
                <a:path w="7619" h="928370">
                  <a:moveTo>
                    <a:pt x="7619" y="831849"/>
                  </a:moveTo>
                  <a:lnTo>
                    <a:pt x="0" y="831849"/>
                  </a:lnTo>
                  <a:lnTo>
                    <a:pt x="0" y="836929"/>
                  </a:lnTo>
                  <a:lnTo>
                    <a:pt x="7619" y="836929"/>
                  </a:lnTo>
                  <a:lnTo>
                    <a:pt x="7619" y="831849"/>
                  </a:lnTo>
                  <a:close/>
                </a:path>
                <a:path w="7619" h="928370">
                  <a:moveTo>
                    <a:pt x="7619" y="825499"/>
                  </a:moveTo>
                  <a:lnTo>
                    <a:pt x="0" y="825499"/>
                  </a:lnTo>
                  <a:lnTo>
                    <a:pt x="0" y="830579"/>
                  </a:lnTo>
                  <a:lnTo>
                    <a:pt x="7619" y="830579"/>
                  </a:lnTo>
                  <a:lnTo>
                    <a:pt x="7619" y="825499"/>
                  </a:lnTo>
                  <a:close/>
                </a:path>
                <a:path w="7619" h="928370">
                  <a:moveTo>
                    <a:pt x="7619" y="819149"/>
                  </a:moveTo>
                  <a:lnTo>
                    <a:pt x="0" y="819149"/>
                  </a:lnTo>
                  <a:lnTo>
                    <a:pt x="0" y="824229"/>
                  </a:lnTo>
                  <a:lnTo>
                    <a:pt x="7619" y="824229"/>
                  </a:lnTo>
                  <a:lnTo>
                    <a:pt x="7619" y="819149"/>
                  </a:lnTo>
                  <a:close/>
                </a:path>
                <a:path w="7619" h="928370">
                  <a:moveTo>
                    <a:pt x="7619" y="812800"/>
                  </a:moveTo>
                  <a:lnTo>
                    <a:pt x="0" y="812800"/>
                  </a:lnTo>
                  <a:lnTo>
                    <a:pt x="0" y="817879"/>
                  </a:lnTo>
                  <a:lnTo>
                    <a:pt x="7619" y="817879"/>
                  </a:lnTo>
                  <a:lnTo>
                    <a:pt x="7619" y="812800"/>
                  </a:lnTo>
                  <a:close/>
                </a:path>
                <a:path w="7619" h="928370">
                  <a:moveTo>
                    <a:pt x="7619" y="806449"/>
                  </a:moveTo>
                  <a:lnTo>
                    <a:pt x="0" y="806449"/>
                  </a:lnTo>
                  <a:lnTo>
                    <a:pt x="0" y="811529"/>
                  </a:lnTo>
                  <a:lnTo>
                    <a:pt x="7619" y="811529"/>
                  </a:lnTo>
                  <a:lnTo>
                    <a:pt x="7619" y="806449"/>
                  </a:lnTo>
                  <a:close/>
                </a:path>
                <a:path w="7619" h="928370">
                  <a:moveTo>
                    <a:pt x="7619" y="800099"/>
                  </a:moveTo>
                  <a:lnTo>
                    <a:pt x="0" y="800099"/>
                  </a:lnTo>
                  <a:lnTo>
                    <a:pt x="0" y="805179"/>
                  </a:lnTo>
                  <a:lnTo>
                    <a:pt x="7619" y="805179"/>
                  </a:lnTo>
                  <a:lnTo>
                    <a:pt x="7619" y="800099"/>
                  </a:lnTo>
                  <a:close/>
                </a:path>
                <a:path w="7619" h="928370">
                  <a:moveTo>
                    <a:pt x="7619" y="793749"/>
                  </a:moveTo>
                  <a:lnTo>
                    <a:pt x="0" y="793749"/>
                  </a:lnTo>
                  <a:lnTo>
                    <a:pt x="0" y="798829"/>
                  </a:lnTo>
                  <a:lnTo>
                    <a:pt x="7619" y="798829"/>
                  </a:lnTo>
                  <a:lnTo>
                    <a:pt x="7619" y="793749"/>
                  </a:lnTo>
                  <a:close/>
                </a:path>
                <a:path w="7619" h="928370">
                  <a:moveTo>
                    <a:pt x="7619" y="787399"/>
                  </a:moveTo>
                  <a:lnTo>
                    <a:pt x="0" y="787399"/>
                  </a:lnTo>
                  <a:lnTo>
                    <a:pt x="0" y="792479"/>
                  </a:lnTo>
                  <a:lnTo>
                    <a:pt x="7619" y="792479"/>
                  </a:lnTo>
                  <a:lnTo>
                    <a:pt x="7619" y="787399"/>
                  </a:lnTo>
                  <a:close/>
                </a:path>
                <a:path w="7619" h="928370">
                  <a:moveTo>
                    <a:pt x="7619" y="781049"/>
                  </a:moveTo>
                  <a:lnTo>
                    <a:pt x="0" y="781049"/>
                  </a:lnTo>
                  <a:lnTo>
                    <a:pt x="0" y="786129"/>
                  </a:lnTo>
                  <a:lnTo>
                    <a:pt x="7619" y="786129"/>
                  </a:lnTo>
                  <a:lnTo>
                    <a:pt x="7619" y="781049"/>
                  </a:lnTo>
                  <a:close/>
                </a:path>
                <a:path w="7619" h="928370">
                  <a:moveTo>
                    <a:pt x="7619" y="774699"/>
                  </a:moveTo>
                  <a:lnTo>
                    <a:pt x="0" y="774699"/>
                  </a:lnTo>
                  <a:lnTo>
                    <a:pt x="0" y="779779"/>
                  </a:lnTo>
                  <a:lnTo>
                    <a:pt x="7619" y="779779"/>
                  </a:lnTo>
                  <a:lnTo>
                    <a:pt x="7619" y="774699"/>
                  </a:lnTo>
                  <a:close/>
                </a:path>
                <a:path w="7619" h="928370">
                  <a:moveTo>
                    <a:pt x="7619" y="768349"/>
                  </a:moveTo>
                  <a:lnTo>
                    <a:pt x="0" y="768349"/>
                  </a:lnTo>
                  <a:lnTo>
                    <a:pt x="0" y="773430"/>
                  </a:lnTo>
                  <a:lnTo>
                    <a:pt x="7619" y="773430"/>
                  </a:lnTo>
                  <a:lnTo>
                    <a:pt x="7619" y="768349"/>
                  </a:lnTo>
                  <a:close/>
                </a:path>
                <a:path w="7619" h="928370">
                  <a:moveTo>
                    <a:pt x="7619" y="761999"/>
                  </a:moveTo>
                  <a:lnTo>
                    <a:pt x="0" y="761999"/>
                  </a:lnTo>
                  <a:lnTo>
                    <a:pt x="0" y="767079"/>
                  </a:lnTo>
                  <a:lnTo>
                    <a:pt x="7619" y="767079"/>
                  </a:lnTo>
                  <a:lnTo>
                    <a:pt x="7619" y="761999"/>
                  </a:lnTo>
                  <a:close/>
                </a:path>
                <a:path w="7619" h="928370">
                  <a:moveTo>
                    <a:pt x="7619" y="755649"/>
                  </a:moveTo>
                  <a:lnTo>
                    <a:pt x="0" y="755649"/>
                  </a:lnTo>
                  <a:lnTo>
                    <a:pt x="0" y="760729"/>
                  </a:lnTo>
                  <a:lnTo>
                    <a:pt x="7619" y="760729"/>
                  </a:lnTo>
                  <a:lnTo>
                    <a:pt x="7619" y="755649"/>
                  </a:lnTo>
                  <a:close/>
                </a:path>
                <a:path w="7619" h="928370">
                  <a:moveTo>
                    <a:pt x="7619" y="749299"/>
                  </a:moveTo>
                  <a:lnTo>
                    <a:pt x="0" y="749299"/>
                  </a:lnTo>
                  <a:lnTo>
                    <a:pt x="0" y="754379"/>
                  </a:lnTo>
                  <a:lnTo>
                    <a:pt x="7619" y="754379"/>
                  </a:lnTo>
                  <a:lnTo>
                    <a:pt x="7619" y="749299"/>
                  </a:lnTo>
                  <a:close/>
                </a:path>
                <a:path w="7619" h="928370">
                  <a:moveTo>
                    <a:pt x="7619" y="742949"/>
                  </a:moveTo>
                  <a:lnTo>
                    <a:pt x="0" y="742949"/>
                  </a:lnTo>
                  <a:lnTo>
                    <a:pt x="0" y="748029"/>
                  </a:lnTo>
                  <a:lnTo>
                    <a:pt x="7619" y="748029"/>
                  </a:lnTo>
                  <a:lnTo>
                    <a:pt x="7619" y="742949"/>
                  </a:lnTo>
                  <a:close/>
                </a:path>
                <a:path w="7619" h="928370">
                  <a:moveTo>
                    <a:pt x="7619" y="736599"/>
                  </a:moveTo>
                  <a:lnTo>
                    <a:pt x="0" y="736599"/>
                  </a:lnTo>
                  <a:lnTo>
                    <a:pt x="0" y="741679"/>
                  </a:lnTo>
                  <a:lnTo>
                    <a:pt x="7619" y="741679"/>
                  </a:lnTo>
                  <a:lnTo>
                    <a:pt x="7619" y="736599"/>
                  </a:lnTo>
                  <a:close/>
                </a:path>
                <a:path w="7619" h="928370">
                  <a:moveTo>
                    <a:pt x="7619" y="730249"/>
                  </a:moveTo>
                  <a:lnTo>
                    <a:pt x="0" y="730249"/>
                  </a:lnTo>
                  <a:lnTo>
                    <a:pt x="0" y="735330"/>
                  </a:lnTo>
                  <a:lnTo>
                    <a:pt x="7619" y="735330"/>
                  </a:lnTo>
                  <a:lnTo>
                    <a:pt x="7619" y="730249"/>
                  </a:lnTo>
                  <a:close/>
                </a:path>
                <a:path w="7619" h="928370">
                  <a:moveTo>
                    <a:pt x="7619" y="723899"/>
                  </a:moveTo>
                  <a:lnTo>
                    <a:pt x="0" y="723899"/>
                  </a:lnTo>
                  <a:lnTo>
                    <a:pt x="0" y="728979"/>
                  </a:lnTo>
                  <a:lnTo>
                    <a:pt x="7619" y="728979"/>
                  </a:lnTo>
                  <a:lnTo>
                    <a:pt x="7619" y="723899"/>
                  </a:lnTo>
                  <a:close/>
                </a:path>
                <a:path w="7619" h="928370">
                  <a:moveTo>
                    <a:pt x="7619" y="717549"/>
                  </a:moveTo>
                  <a:lnTo>
                    <a:pt x="0" y="717549"/>
                  </a:lnTo>
                  <a:lnTo>
                    <a:pt x="0" y="722629"/>
                  </a:lnTo>
                  <a:lnTo>
                    <a:pt x="7619" y="722629"/>
                  </a:lnTo>
                  <a:lnTo>
                    <a:pt x="7619" y="717549"/>
                  </a:lnTo>
                  <a:close/>
                </a:path>
                <a:path w="7619" h="928370">
                  <a:moveTo>
                    <a:pt x="7619" y="711199"/>
                  </a:moveTo>
                  <a:lnTo>
                    <a:pt x="0" y="711199"/>
                  </a:lnTo>
                  <a:lnTo>
                    <a:pt x="0" y="716279"/>
                  </a:lnTo>
                  <a:lnTo>
                    <a:pt x="7619" y="716279"/>
                  </a:lnTo>
                  <a:lnTo>
                    <a:pt x="7619" y="711199"/>
                  </a:lnTo>
                  <a:close/>
                </a:path>
                <a:path w="7619" h="928370">
                  <a:moveTo>
                    <a:pt x="7619" y="704849"/>
                  </a:moveTo>
                  <a:lnTo>
                    <a:pt x="0" y="704849"/>
                  </a:lnTo>
                  <a:lnTo>
                    <a:pt x="0" y="709930"/>
                  </a:lnTo>
                  <a:lnTo>
                    <a:pt x="7619" y="709930"/>
                  </a:lnTo>
                  <a:lnTo>
                    <a:pt x="7619" y="704849"/>
                  </a:lnTo>
                  <a:close/>
                </a:path>
                <a:path w="7619" h="928370">
                  <a:moveTo>
                    <a:pt x="7619" y="697229"/>
                  </a:moveTo>
                  <a:lnTo>
                    <a:pt x="0" y="697229"/>
                  </a:lnTo>
                  <a:lnTo>
                    <a:pt x="0" y="703579"/>
                  </a:lnTo>
                  <a:lnTo>
                    <a:pt x="7619" y="703579"/>
                  </a:lnTo>
                  <a:lnTo>
                    <a:pt x="7619" y="697229"/>
                  </a:lnTo>
                  <a:close/>
                </a:path>
                <a:path w="7619" h="928370">
                  <a:moveTo>
                    <a:pt x="7619" y="692149"/>
                  </a:moveTo>
                  <a:lnTo>
                    <a:pt x="0" y="692149"/>
                  </a:lnTo>
                  <a:lnTo>
                    <a:pt x="0" y="695959"/>
                  </a:lnTo>
                  <a:lnTo>
                    <a:pt x="7619" y="695959"/>
                  </a:lnTo>
                  <a:lnTo>
                    <a:pt x="7619" y="692149"/>
                  </a:lnTo>
                  <a:close/>
                </a:path>
                <a:path w="7619" h="928370">
                  <a:moveTo>
                    <a:pt x="7619" y="684529"/>
                  </a:moveTo>
                  <a:lnTo>
                    <a:pt x="0" y="684529"/>
                  </a:lnTo>
                  <a:lnTo>
                    <a:pt x="0" y="690879"/>
                  </a:lnTo>
                  <a:lnTo>
                    <a:pt x="7619" y="690879"/>
                  </a:lnTo>
                  <a:lnTo>
                    <a:pt x="7619" y="684529"/>
                  </a:lnTo>
                  <a:close/>
                </a:path>
                <a:path w="7619" h="928370">
                  <a:moveTo>
                    <a:pt x="7619" y="679449"/>
                  </a:moveTo>
                  <a:lnTo>
                    <a:pt x="0" y="679449"/>
                  </a:lnTo>
                  <a:lnTo>
                    <a:pt x="0" y="683259"/>
                  </a:lnTo>
                  <a:lnTo>
                    <a:pt x="7619" y="683259"/>
                  </a:lnTo>
                  <a:lnTo>
                    <a:pt x="7619" y="679449"/>
                  </a:lnTo>
                  <a:close/>
                </a:path>
                <a:path w="7619" h="928370">
                  <a:moveTo>
                    <a:pt x="7619" y="659129"/>
                  </a:moveTo>
                  <a:lnTo>
                    <a:pt x="0" y="659129"/>
                  </a:lnTo>
                  <a:lnTo>
                    <a:pt x="0" y="678179"/>
                  </a:lnTo>
                  <a:lnTo>
                    <a:pt x="7619" y="678179"/>
                  </a:lnTo>
                  <a:lnTo>
                    <a:pt x="7619" y="659129"/>
                  </a:lnTo>
                  <a:close/>
                </a:path>
                <a:path w="7619" h="928370">
                  <a:moveTo>
                    <a:pt x="7619" y="654049"/>
                  </a:moveTo>
                  <a:lnTo>
                    <a:pt x="0" y="654049"/>
                  </a:lnTo>
                  <a:lnTo>
                    <a:pt x="0" y="657859"/>
                  </a:lnTo>
                  <a:lnTo>
                    <a:pt x="7619" y="657859"/>
                  </a:lnTo>
                  <a:lnTo>
                    <a:pt x="7619" y="654049"/>
                  </a:lnTo>
                  <a:close/>
                </a:path>
                <a:path w="7619" h="928370">
                  <a:moveTo>
                    <a:pt x="7619" y="647699"/>
                  </a:moveTo>
                  <a:lnTo>
                    <a:pt x="0" y="647699"/>
                  </a:lnTo>
                  <a:lnTo>
                    <a:pt x="0" y="652779"/>
                  </a:lnTo>
                  <a:lnTo>
                    <a:pt x="7619" y="652779"/>
                  </a:lnTo>
                  <a:lnTo>
                    <a:pt x="7619" y="647699"/>
                  </a:lnTo>
                  <a:close/>
                </a:path>
                <a:path w="7619" h="928370">
                  <a:moveTo>
                    <a:pt x="7619" y="643889"/>
                  </a:moveTo>
                  <a:lnTo>
                    <a:pt x="0" y="643889"/>
                  </a:lnTo>
                  <a:lnTo>
                    <a:pt x="0" y="646429"/>
                  </a:lnTo>
                  <a:lnTo>
                    <a:pt x="7619" y="646429"/>
                  </a:lnTo>
                  <a:lnTo>
                    <a:pt x="7619" y="643889"/>
                  </a:lnTo>
                  <a:close/>
                </a:path>
              </a:pathLst>
            </a:custGeom>
            <a:solidFill>
              <a:srgbClr val="7000F0"/>
            </a:solidFill>
          </p:spPr>
          <p:txBody>
            <a:bodyPr bIns="0" lIns="0" rIns="0" rtlCol="0" tIns="0" wrap="square"/>
            <a:p/>
          </p:txBody>
        </p:sp>
        <p:sp>
          <p:nvSpPr>
            <p:cNvPr id="1050155" name="object 1458"/>
            <p:cNvSpPr/>
            <p:nvPr/>
          </p:nvSpPr>
          <p:spPr>
            <a:xfrm>
              <a:off x="1079500" y="5558789"/>
              <a:ext cx="6350" cy="932180"/>
            </a:xfrm>
            <a:custGeom>
              <a:avLst/>
              <a:ahLst/>
              <a:rect l="l" t="t" r="r" b="b"/>
              <a:pathLst>
                <a:path w="6350" h="932179">
                  <a:moveTo>
                    <a:pt x="3809" y="0"/>
                  </a:moveTo>
                  <a:lnTo>
                    <a:pt x="0" y="0"/>
                  </a:lnTo>
                  <a:lnTo>
                    <a:pt x="0" y="5080"/>
                  </a:lnTo>
                  <a:lnTo>
                    <a:pt x="6350" y="5080"/>
                  </a:lnTo>
                  <a:lnTo>
                    <a:pt x="6350" y="1270"/>
                  </a:lnTo>
                  <a:lnTo>
                    <a:pt x="3809" y="1270"/>
                  </a:lnTo>
                  <a:lnTo>
                    <a:pt x="3809" y="0"/>
                  </a:lnTo>
                  <a:close/>
                </a:path>
                <a:path w="6350" h="932179">
                  <a:moveTo>
                    <a:pt x="6350" y="5080"/>
                  </a:moveTo>
                  <a:lnTo>
                    <a:pt x="0" y="5080"/>
                  </a:lnTo>
                  <a:lnTo>
                    <a:pt x="0" y="7620"/>
                  </a:lnTo>
                  <a:lnTo>
                    <a:pt x="6350" y="7620"/>
                  </a:lnTo>
                  <a:lnTo>
                    <a:pt x="6350" y="5080"/>
                  </a:lnTo>
                  <a:close/>
                </a:path>
                <a:path w="6350" h="932179">
                  <a:moveTo>
                    <a:pt x="6350" y="7620"/>
                  </a:moveTo>
                  <a:lnTo>
                    <a:pt x="0" y="7620"/>
                  </a:lnTo>
                  <a:lnTo>
                    <a:pt x="0" y="11430"/>
                  </a:lnTo>
                  <a:lnTo>
                    <a:pt x="6350" y="11430"/>
                  </a:lnTo>
                  <a:lnTo>
                    <a:pt x="6350" y="7620"/>
                  </a:lnTo>
                  <a:close/>
                </a:path>
                <a:path w="6350" h="932179">
                  <a:moveTo>
                    <a:pt x="6350" y="11430"/>
                  </a:moveTo>
                  <a:lnTo>
                    <a:pt x="0" y="11430"/>
                  </a:lnTo>
                  <a:lnTo>
                    <a:pt x="0" y="17780"/>
                  </a:lnTo>
                  <a:lnTo>
                    <a:pt x="6350" y="17780"/>
                  </a:lnTo>
                  <a:lnTo>
                    <a:pt x="6350" y="11430"/>
                  </a:lnTo>
                  <a:close/>
                </a:path>
                <a:path w="6350" h="932179">
                  <a:moveTo>
                    <a:pt x="6350" y="17780"/>
                  </a:moveTo>
                  <a:lnTo>
                    <a:pt x="0" y="17780"/>
                  </a:lnTo>
                  <a:lnTo>
                    <a:pt x="0" y="20320"/>
                  </a:lnTo>
                  <a:lnTo>
                    <a:pt x="6350" y="20320"/>
                  </a:lnTo>
                  <a:lnTo>
                    <a:pt x="6350" y="17780"/>
                  </a:lnTo>
                  <a:close/>
                </a:path>
                <a:path w="6350" h="932179">
                  <a:moveTo>
                    <a:pt x="6350" y="20320"/>
                  </a:moveTo>
                  <a:lnTo>
                    <a:pt x="0" y="20320"/>
                  </a:lnTo>
                  <a:lnTo>
                    <a:pt x="0" y="24130"/>
                  </a:lnTo>
                  <a:lnTo>
                    <a:pt x="6350" y="24130"/>
                  </a:lnTo>
                  <a:lnTo>
                    <a:pt x="6350" y="20320"/>
                  </a:lnTo>
                  <a:close/>
                </a:path>
                <a:path w="6350" h="932179">
                  <a:moveTo>
                    <a:pt x="6350" y="24130"/>
                  </a:moveTo>
                  <a:lnTo>
                    <a:pt x="0" y="24130"/>
                  </a:lnTo>
                  <a:lnTo>
                    <a:pt x="0" y="30480"/>
                  </a:lnTo>
                  <a:lnTo>
                    <a:pt x="6350" y="30480"/>
                  </a:lnTo>
                  <a:lnTo>
                    <a:pt x="6350" y="24130"/>
                  </a:lnTo>
                  <a:close/>
                </a:path>
                <a:path w="6350" h="932179">
                  <a:moveTo>
                    <a:pt x="6350" y="30480"/>
                  </a:moveTo>
                  <a:lnTo>
                    <a:pt x="0" y="30480"/>
                  </a:lnTo>
                  <a:lnTo>
                    <a:pt x="0" y="33020"/>
                  </a:lnTo>
                  <a:lnTo>
                    <a:pt x="6350" y="33020"/>
                  </a:lnTo>
                  <a:lnTo>
                    <a:pt x="6350" y="30480"/>
                  </a:lnTo>
                  <a:close/>
                </a:path>
                <a:path w="6350" h="932179">
                  <a:moveTo>
                    <a:pt x="6350" y="33020"/>
                  </a:moveTo>
                  <a:lnTo>
                    <a:pt x="0" y="33020"/>
                  </a:lnTo>
                  <a:lnTo>
                    <a:pt x="0" y="36830"/>
                  </a:lnTo>
                  <a:lnTo>
                    <a:pt x="6350" y="36830"/>
                  </a:lnTo>
                  <a:lnTo>
                    <a:pt x="6350" y="33020"/>
                  </a:lnTo>
                  <a:close/>
                </a:path>
                <a:path w="6350" h="932179">
                  <a:moveTo>
                    <a:pt x="6350" y="36830"/>
                  </a:moveTo>
                  <a:lnTo>
                    <a:pt x="0" y="36830"/>
                  </a:lnTo>
                  <a:lnTo>
                    <a:pt x="0" y="39370"/>
                  </a:lnTo>
                  <a:lnTo>
                    <a:pt x="6350" y="39370"/>
                  </a:lnTo>
                  <a:lnTo>
                    <a:pt x="6350" y="36830"/>
                  </a:lnTo>
                  <a:close/>
                </a:path>
                <a:path w="6350" h="932179">
                  <a:moveTo>
                    <a:pt x="6350" y="39370"/>
                  </a:moveTo>
                  <a:lnTo>
                    <a:pt x="0" y="39370"/>
                  </a:lnTo>
                  <a:lnTo>
                    <a:pt x="0" y="43180"/>
                  </a:lnTo>
                  <a:lnTo>
                    <a:pt x="6350" y="43180"/>
                  </a:lnTo>
                  <a:lnTo>
                    <a:pt x="6350" y="39370"/>
                  </a:lnTo>
                  <a:close/>
                </a:path>
                <a:path w="6350" h="932179">
                  <a:moveTo>
                    <a:pt x="6350" y="43180"/>
                  </a:moveTo>
                  <a:lnTo>
                    <a:pt x="0" y="43180"/>
                  </a:lnTo>
                  <a:lnTo>
                    <a:pt x="0" y="45720"/>
                  </a:lnTo>
                  <a:lnTo>
                    <a:pt x="6350" y="45720"/>
                  </a:lnTo>
                  <a:lnTo>
                    <a:pt x="6350" y="43180"/>
                  </a:lnTo>
                  <a:close/>
                </a:path>
                <a:path w="6350" h="932179">
                  <a:moveTo>
                    <a:pt x="6350" y="45720"/>
                  </a:moveTo>
                  <a:lnTo>
                    <a:pt x="0" y="45720"/>
                  </a:lnTo>
                  <a:lnTo>
                    <a:pt x="0" y="55880"/>
                  </a:lnTo>
                  <a:lnTo>
                    <a:pt x="6350" y="55880"/>
                  </a:lnTo>
                  <a:lnTo>
                    <a:pt x="6350" y="45720"/>
                  </a:lnTo>
                  <a:close/>
                </a:path>
                <a:path w="6350" h="932179">
                  <a:moveTo>
                    <a:pt x="6350" y="55880"/>
                  </a:moveTo>
                  <a:lnTo>
                    <a:pt x="0" y="55880"/>
                  </a:lnTo>
                  <a:lnTo>
                    <a:pt x="0" y="58420"/>
                  </a:lnTo>
                  <a:lnTo>
                    <a:pt x="6350" y="58420"/>
                  </a:lnTo>
                  <a:lnTo>
                    <a:pt x="6350" y="55880"/>
                  </a:lnTo>
                  <a:close/>
                </a:path>
                <a:path w="6350" h="932179">
                  <a:moveTo>
                    <a:pt x="6350" y="58420"/>
                  </a:moveTo>
                  <a:lnTo>
                    <a:pt x="0" y="58420"/>
                  </a:lnTo>
                  <a:lnTo>
                    <a:pt x="0" y="62230"/>
                  </a:lnTo>
                  <a:lnTo>
                    <a:pt x="6350" y="62230"/>
                  </a:lnTo>
                  <a:lnTo>
                    <a:pt x="6350" y="58420"/>
                  </a:lnTo>
                  <a:close/>
                </a:path>
                <a:path w="6350" h="932179">
                  <a:moveTo>
                    <a:pt x="6350" y="62230"/>
                  </a:moveTo>
                  <a:lnTo>
                    <a:pt x="0" y="62230"/>
                  </a:lnTo>
                  <a:lnTo>
                    <a:pt x="0" y="64770"/>
                  </a:lnTo>
                  <a:lnTo>
                    <a:pt x="6350" y="64770"/>
                  </a:lnTo>
                  <a:lnTo>
                    <a:pt x="6350" y="62230"/>
                  </a:lnTo>
                  <a:close/>
                </a:path>
                <a:path w="6350" h="932179">
                  <a:moveTo>
                    <a:pt x="6350" y="64770"/>
                  </a:moveTo>
                  <a:lnTo>
                    <a:pt x="0" y="64770"/>
                  </a:lnTo>
                  <a:lnTo>
                    <a:pt x="0" y="68580"/>
                  </a:lnTo>
                  <a:lnTo>
                    <a:pt x="6350" y="68580"/>
                  </a:lnTo>
                  <a:lnTo>
                    <a:pt x="6350" y="64770"/>
                  </a:lnTo>
                  <a:close/>
                </a:path>
                <a:path w="6350" h="932179">
                  <a:moveTo>
                    <a:pt x="6350" y="68580"/>
                  </a:moveTo>
                  <a:lnTo>
                    <a:pt x="0" y="68580"/>
                  </a:lnTo>
                  <a:lnTo>
                    <a:pt x="0" y="74930"/>
                  </a:lnTo>
                  <a:lnTo>
                    <a:pt x="6350" y="74930"/>
                  </a:lnTo>
                  <a:lnTo>
                    <a:pt x="6350" y="68580"/>
                  </a:lnTo>
                  <a:close/>
                </a:path>
                <a:path w="6350" h="932179">
                  <a:moveTo>
                    <a:pt x="6350" y="74930"/>
                  </a:moveTo>
                  <a:lnTo>
                    <a:pt x="0" y="74930"/>
                  </a:lnTo>
                  <a:lnTo>
                    <a:pt x="0" y="77470"/>
                  </a:lnTo>
                  <a:lnTo>
                    <a:pt x="6350" y="77470"/>
                  </a:lnTo>
                  <a:lnTo>
                    <a:pt x="6350" y="74930"/>
                  </a:lnTo>
                  <a:close/>
                </a:path>
                <a:path w="6350" h="932179">
                  <a:moveTo>
                    <a:pt x="6350" y="77470"/>
                  </a:moveTo>
                  <a:lnTo>
                    <a:pt x="0" y="77470"/>
                  </a:lnTo>
                  <a:lnTo>
                    <a:pt x="0" y="81280"/>
                  </a:lnTo>
                  <a:lnTo>
                    <a:pt x="6350" y="81280"/>
                  </a:lnTo>
                  <a:lnTo>
                    <a:pt x="6350" y="77470"/>
                  </a:lnTo>
                  <a:close/>
                </a:path>
                <a:path w="6350" h="932179">
                  <a:moveTo>
                    <a:pt x="6350" y="81280"/>
                  </a:moveTo>
                  <a:lnTo>
                    <a:pt x="0" y="81280"/>
                  </a:lnTo>
                  <a:lnTo>
                    <a:pt x="0" y="83820"/>
                  </a:lnTo>
                  <a:lnTo>
                    <a:pt x="6350" y="83820"/>
                  </a:lnTo>
                  <a:lnTo>
                    <a:pt x="6350" y="81280"/>
                  </a:lnTo>
                  <a:close/>
                </a:path>
                <a:path w="6350" h="932179">
                  <a:moveTo>
                    <a:pt x="6350" y="83820"/>
                  </a:moveTo>
                  <a:lnTo>
                    <a:pt x="0" y="83820"/>
                  </a:lnTo>
                  <a:lnTo>
                    <a:pt x="0" y="87630"/>
                  </a:lnTo>
                  <a:lnTo>
                    <a:pt x="6350" y="87630"/>
                  </a:lnTo>
                  <a:lnTo>
                    <a:pt x="6350" y="83820"/>
                  </a:lnTo>
                  <a:close/>
                </a:path>
                <a:path w="6350" h="932179">
                  <a:moveTo>
                    <a:pt x="6350" y="87630"/>
                  </a:moveTo>
                  <a:lnTo>
                    <a:pt x="0" y="87630"/>
                  </a:lnTo>
                  <a:lnTo>
                    <a:pt x="0" y="93980"/>
                  </a:lnTo>
                  <a:lnTo>
                    <a:pt x="6350" y="93980"/>
                  </a:lnTo>
                  <a:lnTo>
                    <a:pt x="6350" y="87630"/>
                  </a:lnTo>
                  <a:close/>
                </a:path>
                <a:path w="6350" h="932179">
                  <a:moveTo>
                    <a:pt x="6350" y="93980"/>
                  </a:moveTo>
                  <a:lnTo>
                    <a:pt x="0" y="93980"/>
                  </a:lnTo>
                  <a:lnTo>
                    <a:pt x="0" y="102870"/>
                  </a:lnTo>
                  <a:lnTo>
                    <a:pt x="6350" y="102870"/>
                  </a:lnTo>
                  <a:lnTo>
                    <a:pt x="6350" y="93980"/>
                  </a:lnTo>
                  <a:close/>
                </a:path>
                <a:path w="6350" h="932179">
                  <a:moveTo>
                    <a:pt x="6350" y="102870"/>
                  </a:moveTo>
                  <a:lnTo>
                    <a:pt x="0" y="102870"/>
                  </a:lnTo>
                  <a:lnTo>
                    <a:pt x="0" y="109220"/>
                  </a:lnTo>
                  <a:lnTo>
                    <a:pt x="6350" y="109220"/>
                  </a:lnTo>
                  <a:lnTo>
                    <a:pt x="6350" y="102870"/>
                  </a:lnTo>
                  <a:close/>
                </a:path>
                <a:path w="6350" h="932179">
                  <a:moveTo>
                    <a:pt x="6350" y="109220"/>
                  </a:moveTo>
                  <a:lnTo>
                    <a:pt x="0" y="109220"/>
                  </a:lnTo>
                  <a:lnTo>
                    <a:pt x="0" y="115570"/>
                  </a:lnTo>
                  <a:lnTo>
                    <a:pt x="6350" y="115570"/>
                  </a:lnTo>
                  <a:lnTo>
                    <a:pt x="6350" y="109220"/>
                  </a:lnTo>
                  <a:close/>
                </a:path>
                <a:path w="6350" h="932179">
                  <a:moveTo>
                    <a:pt x="6350" y="115570"/>
                  </a:moveTo>
                  <a:lnTo>
                    <a:pt x="0" y="115570"/>
                  </a:lnTo>
                  <a:lnTo>
                    <a:pt x="0" y="121920"/>
                  </a:lnTo>
                  <a:lnTo>
                    <a:pt x="6350" y="121920"/>
                  </a:lnTo>
                  <a:lnTo>
                    <a:pt x="6350" y="115570"/>
                  </a:lnTo>
                  <a:close/>
                </a:path>
                <a:path w="6350" h="932179">
                  <a:moveTo>
                    <a:pt x="6350" y="121920"/>
                  </a:moveTo>
                  <a:lnTo>
                    <a:pt x="0" y="121920"/>
                  </a:lnTo>
                  <a:lnTo>
                    <a:pt x="0" y="125730"/>
                  </a:lnTo>
                  <a:lnTo>
                    <a:pt x="6350" y="125730"/>
                  </a:lnTo>
                  <a:lnTo>
                    <a:pt x="6350" y="121920"/>
                  </a:lnTo>
                  <a:close/>
                </a:path>
                <a:path w="6350" h="932179">
                  <a:moveTo>
                    <a:pt x="6350" y="125730"/>
                  </a:moveTo>
                  <a:lnTo>
                    <a:pt x="0" y="125730"/>
                  </a:lnTo>
                  <a:lnTo>
                    <a:pt x="0" y="144780"/>
                  </a:lnTo>
                  <a:lnTo>
                    <a:pt x="6350" y="144780"/>
                  </a:lnTo>
                  <a:lnTo>
                    <a:pt x="6350" y="125730"/>
                  </a:lnTo>
                  <a:close/>
                </a:path>
                <a:path w="6350" h="932179">
                  <a:moveTo>
                    <a:pt x="6350" y="144780"/>
                  </a:moveTo>
                  <a:lnTo>
                    <a:pt x="0" y="144780"/>
                  </a:lnTo>
                  <a:lnTo>
                    <a:pt x="0" y="147320"/>
                  </a:lnTo>
                  <a:lnTo>
                    <a:pt x="6350" y="147320"/>
                  </a:lnTo>
                  <a:lnTo>
                    <a:pt x="6350" y="144780"/>
                  </a:lnTo>
                  <a:close/>
                </a:path>
                <a:path w="6350" h="932179">
                  <a:moveTo>
                    <a:pt x="6350" y="147320"/>
                  </a:moveTo>
                  <a:lnTo>
                    <a:pt x="0" y="147320"/>
                  </a:lnTo>
                  <a:lnTo>
                    <a:pt x="0" y="151130"/>
                  </a:lnTo>
                  <a:lnTo>
                    <a:pt x="6350" y="151130"/>
                  </a:lnTo>
                  <a:lnTo>
                    <a:pt x="6350" y="147320"/>
                  </a:lnTo>
                  <a:close/>
                </a:path>
                <a:path w="6350" h="932179">
                  <a:moveTo>
                    <a:pt x="6350" y="151130"/>
                  </a:moveTo>
                  <a:lnTo>
                    <a:pt x="0" y="151130"/>
                  </a:lnTo>
                  <a:lnTo>
                    <a:pt x="0" y="157480"/>
                  </a:lnTo>
                  <a:lnTo>
                    <a:pt x="6350" y="157480"/>
                  </a:lnTo>
                  <a:lnTo>
                    <a:pt x="6350" y="151130"/>
                  </a:lnTo>
                  <a:close/>
                </a:path>
                <a:path w="6350" h="932179">
                  <a:moveTo>
                    <a:pt x="6350" y="157480"/>
                  </a:moveTo>
                  <a:lnTo>
                    <a:pt x="0" y="157480"/>
                  </a:lnTo>
                  <a:lnTo>
                    <a:pt x="0" y="163830"/>
                  </a:lnTo>
                  <a:lnTo>
                    <a:pt x="6350" y="163830"/>
                  </a:lnTo>
                  <a:lnTo>
                    <a:pt x="6350" y="157480"/>
                  </a:lnTo>
                  <a:close/>
                </a:path>
                <a:path w="6350" h="932179">
                  <a:moveTo>
                    <a:pt x="6350" y="163830"/>
                  </a:moveTo>
                  <a:lnTo>
                    <a:pt x="0" y="163830"/>
                  </a:lnTo>
                  <a:lnTo>
                    <a:pt x="0" y="170180"/>
                  </a:lnTo>
                  <a:lnTo>
                    <a:pt x="6350" y="170180"/>
                  </a:lnTo>
                  <a:lnTo>
                    <a:pt x="6350" y="163830"/>
                  </a:lnTo>
                  <a:close/>
                </a:path>
                <a:path w="6350" h="932179">
                  <a:moveTo>
                    <a:pt x="6350" y="170180"/>
                  </a:moveTo>
                  <a:lnTo>
                    <a:pt x="0" y="170180"/>
                  </a:lnTo>
                  <a:lnTo>
                    <a:pt x="0" y="172720"/>
                  </a:lnTo>
                  <a:lnTo>
                    <a:pt x="6350" y="172720"/>
                  </a:lnTo>
                  <a:lnTo>
                    <a:pt x="6350" y="170180"/>
                  </a:lnTo>
                  <a:close/>
                </a:path>
                <a:path w="6350" h="932179">
                  <a:moveTo>
                    <a:pt x="6350" y="172720"/>
                  </a:moveTo>
                  <a:lnTo>
                    <a:pt x="0" y="172720"/>
                  </a:lnTo>
                  <a:lnTo>
                    <a:pt x="0" y="176530"/>
                  </a:lnTo>
                  <a:lnTo>
                    <a:pt x="6350" y="176530"/>
                  </a:lnTo>
                  <a:lnTo>
                    <a:pt x="6350" y="172720"/>
                  </a:lnTo>
                  <a:close/>
                </a:path>
                <a:path w="6350" h="932179">
                  <a:moveTo>
                    <a:pt x="6350" y="176530"/>
                  </a:moveTo>
                  <a:lnTo>
                    <a:pt x="0" y="176530"/>
                  </a:lnTo>
                  <a:lnTo>
                    <a:pt x="0" y="182880"/>
                  </a:lnTo>
                  <a:lnTo>
                    <a:pt x="6350" y="182880"/>
                  </a:lnTo>
                  <a:lnTo>
                    <a:pt x="6350" y="176530"/>
                  </a:lnTo>
                  <a:close/>
                </a:path>
                <a:path w="6350" h="932179">
                  <a:moveTo>
                    <a:pt x="6350" y="182880"/>
                  </a:moveTo>
                  <a:lnTo>
                    <a:pt x="0" y="182880"/>
                  </a:lnTo>
                  <a:lnTo>
                    <a:pt x="0" y="185420"/>
                  </a:lnTo>
                  <a:lnTo>
                    <a:pt x="6350" y="185420"/>
                  </a:lnTo>
                  <a:lnTo>
                    <a:pt x="6350" y="182880"/>
                  </a:lnTo>
                  <a:close/>
                </a:path>
                <a:path w="6350" h="932179">
                  <a:moveTo>
                    <a:pt x="6350" y="185420"/>
                  </a:moveTo>
                  <a:lnTo>
                    <a:pt x="0" y="185420"/>
                  </a:lnTo>
                  <a:lnTo>
                    <a:pt x="0" y="189230"/>
                  </a:lnTo>
                  <a:lnTo>
                    <a:pt x="6350" y="189230"/>
                  </a:lnTo>
                  <a:lnTo>
                    <a:pt x="6350" y="185420"/>
                  </a:lnTo>
                  <a:close/>
                </a:path>
                <a:path w="6350" h="932179">
                  <a:moveTo>
                    <a:pt x="6350" y="189230"/>
                  </a:moveTo>
                  <a:lnTo>
                    <a:pt x="0" y="189230"/>
                  </a:lnTo>
                  <a:lnTo>
                    <a:pt x="0" y="198120"/>
                  </a:lnTo>
                  <a:lnTo>
                    <a:pt x="6350" y="198120"/>
                  </a:lnTo>
                  <a:lnTo>
                    <a:pt x="6350" y="189230"/>
                  </a:lnTo>
                  <a:close/>
                </a:path>
                <a:path w="6350" h="932179">
                  <a:moveTo>
                    <a:pt x="6350" y="198120"/>
                  </a:moveTo>
                  <a:lnTo>
                    <a:pt x="0" y="198120"/>
                  </a:lnTo>
                  <a:lnTo>
                    <a:pt x="0" y="204470"/>
                  </a:lnTo>
                  <a:lnTo>
                    <a:pt x="6350" y="204470"/>
                  </a:lnTo>
                  <a:lnTo>
                    <a:pt x="6350" y="198120"/>
                  </a:lnTo>
                  <a:close/>
                </a:path>
                <a:path w="6350" h="932179">
                  <a:moveTo>
                    <a:pt x="6350" y="204470"/>
                  </a:moveTo>
                  <a:lnTo>
                    <a:pt x="0" y="204470"/>
                  </a:lnTo>
                  <a:lnTo>
                    <a:pt x="0" y="208280"/>
                  </a:lnTo>
                  <a:lnTo>
                    <a:pt x="6350" y="208280"/>
                  </a:lnTo>
                  <a:lnTo>
                    <a:pt x="6350" y="204470"/>
                  </a:lnTo>
                  <a:close/>
                </a:path>
                <a:path w="6350" h="932179">
                  <a:moveTo>
                    <a:pt x="6350" y="208280"/>
                  </a:moveTo>
                  <a:lnTo>
                    <a:pt x="0" y="208280"/>
                  </a:lnTo>
                  <a:lnTo>
                    <a:pt x="0" y="217170"/>
                  </a:lnTo>
                  <a:lnTo>
                    <a:pt x="6350" y="217170"/>
                  </a:lnTo>
                  <a:lnTo>
                    <a:pt x="6350" y="208280"/>
                  </a:lnTo>
                  <a:close/>
                </a:path>
                <a:path w="6350" h="932179">
                  <a:moveTo>
                    <a:pt x="6350" y="217170"/>
                  </a:moveTo>
                  <a:lnTo>
                    <a:pt x="0" y="217170"/>
                  </a:lnTo>
                  <a:lnTo>
                    <a:pt x="0" y="220980"/>
                  </a:lnTo>
                  <a:lnTo>
                    <a:pt x="6350" y="220980"/>
                  </a:lnTo>
                  <a:lnTo>
                    <a:pt x="6350" y="217170"/>
                  </a:lnTo>
                  <a:close/>
                </a:path>
                <a:path w="6350" h="932179">
                  <a:moveTo>
                    <a:pt x="6350" y="220980"/>
                  </a:moveTo>
                  <a:lnTo>
                    <a:pt x="0" y="220980"/>
                  </a:lnTo>
                  <a:lnTo>
                    <a:pt x="0" y="246380"/>
                  </a:lnTo>
                  <a:lnTo>
                    <a:pt x="6350" y="246380"/>
                  </a:lnTo>
                  <a:lnTo>
                    <a:pt x="6350" y="220980"/>
                  </a:lnTo>
                  <a:close/>
                </a:path>
                <a:path w="6350" h="932179">
                  <a:moveTo>
                    <a:pt x="6350" y="246380"/>
                  </a:moveTo>
                  <a:lnTo>
                    <a:pt x="0" y="246380"/>
                  </a:lnTo>
                  <a:lnTo>
                    <a:pt x="0" y="248920"/>
                  </a:lnTo>
                  <a:lnTo>
                    <a:pt x="6350" y="248920"/>
                  </a:lnTo>
                  <a:lnTo>
                    <a:pt x="6350" y="246380"/>
                  </a:lnTo>
                  <a:close/>
                </a:path>
                <a:path w="6350" h="932179">
                  <a:moveTo>
                    <a:pt x="6350" y="248920"/>
                  </a:moveTo>
                  <a:lnTo>
                    <a:pt x="0" y="248920"/>
                  </a:lnTo>
                  <a:lnTo>
                    <a:pt x="0" y="255270"/>
                  </a:lnTo>
                  <a:lnTo>
                    <a:pt x="6350" y="255270"/>
                  </a:lnTo>
                  <a:lnTo>
                    <a:pt x="6350" y="248920"/>
                  </a:lnTo>
                  <a:close/>
                </a:path>
                <a:path w="6350" h="932179">
                  <a:moveTo>
                    <a:pt x="6350" y="255270"/>
                  </a:moveTo>
                  <a:lnTo>
                    <a:pt x="0" y="255270"/>
                  </a:lnTo>
                  <a:lnTo>
                    <a:pt x="0" y="259080"/>
                  </a:lnTo>
                  <a:lnTo>
                    <a:pt x="6350" y="259080"/>
                  </a:lnTo>
                  <a:lnTo>
                    <a:pt x="6350" y="255270"/>
                  </a:lnTo>
                  <a:close/>
                </a:path>
                <a:path w="6350" h="932179">
                  <a:moveTo>
                    <a:pt x="6350" y="259080"/>
                  </a:moveTo>
                  <a:lnTo>
                    <a:pt x="0" y="259080"/>
                  </a:lnTo>
                  <a:lnTo>
                    <a:pt x="0" y="262890"/>
                  </a:lnTo>
                  <a:lnTo>
                    <a:pt x="6350" y="262890"/>
                  </a:lnTo>
                  <a:lnTo>
                    <a:pt x="6350" y="259080"/>
                  </a:lnTo>
                  <a:close/>
                </a:path>
                <a:path w="6350" h="932179">
                  <a:moveTo>
                    <a:pt x="3809" y="356870"/>
                  </a:moveTo>
                  <a:lnTo>
                    <a:pt x="0" y="356870"/>
                  </a:lnTo>
                  <a:lnTo>
                    <a:pt x="0" y="363220"/>
                  </a:lnTo>
                  <a:lnTo>
                    <a:pt x="6350" y="363220"/>
                  </a:lnTo>
                  <a:lnTo>
                    <a:pt x="6350" y="358140"/>
                  </a:lnTo>
                  <a:lnTo>
                    <a:pt x="3809" y="358140"/>
                  </a:lnTo>
                  <a:lnTo>
                    <a:pt x="3809" y="356870"/>
                  </a:lnTo>
                  <a:close/>
                </a:path>
                <a:path w="6350" h="932179">
                  <a:moveTo>
                    <a:pt x="6350" y="363220"/>
                  </a:moveTo>
                  <a:lnTo>
                    <a:pt x="0" y="363220"/>
                  </a:lnTo>
                  <a:lnTo>
                    <a:pt x="0" y="367030"/>
                  </a:lnTo>
                  <a:lnTo>
                    <a:pt x="6350" y="367030"/>
                  </a:lnTo>
                  <a:lnTo>
                    <a:pt x="6350" y="363220"/>
                  </a:lnTo>
                  <a:close/>
                </a:path>
                <a:path w="6350" h="932179">
                  <a:moveTo>
                    <a:pt x="6350" y="367030"/>
                  </a:moveTo>
                  <a:lnTo>
                    <a:pt x="0" y="367030"/>
                  </a:lnTo>
                  <a:lnTo>
                    <a:pt x="0" y="369570"/>
                  </a:lnTo>
                  <a:lnTo>
                    <a:pt x="6350" y="369570"/>
                  </a:lnTo>
                  <a:lnTo>
                    <a:pt x="6350" y="367030"/>
                  </a:lnTo>
                  <a:close/>
                </a:path>
                <a:path w="6350" h="932179">
                  <a:moveTo>
                    <a:pt x="6350" y="369570"/>
                  </a:moveTo>
                  <a:lnTo>
                    <a:pt x="0" y="369570"/>
                  </a:lnTo>
                  <a:lnTo>
                    <a:pt x="0" y="375920"/>
                  </a:lnTo>
                  <a:lnTo>
                    <a:pt x="6350" y="375920"/>
                  </a:lnTo>
                  <a:lnTo>
                    <a:pt x="6350" y="369570"/>
                  </a:lnTo>
                  <a:close/>
                </a:path>
                <a:path w="6350" h="932179">
                  <a:moveTo>
                    <a:pt x="6350" y="375920"/>
                  </a:moveTo>
                  <a:lnTo>
                    <a:pt x="0" y="375920"/>
                  </a:lnTo>
                  <a:lnTo>
                    <a:pt x="0" y="379730"/>
                  </a:lnTo>
                  <a:lnTo>
                    <a:pt x="6350" y="379730"/>
                  </a:lnTo>
                  <a:lnTo>
                    <a:pt x="6350" y="375920"/>
                  </a:lnTo>
                  <a:close/>
                </a:path>
                <a:path w="6350" h="932179">
                  <a:moveTo>
                    <a:pt x="6350" y="379730"/>
                  </a:moveTo>
                  <a:lnTo>
                    <a:pt x="0" y="379730"/>
                  </a:lnTo>
                  <a:lnTo>
                    <a:pt x="0" y="382270"/>
                  </a:lnTo>
                  <a:lnTo>
                    <a:pt x="6350" y="382270"/>
                  </a:lnTo>
                  <a:lnTo>
                    <a:pt x="6350" y="379730"/>
                  </a:lnTo>
                  <a:close/>
                </a:path>
                <a:path w="6350" h="932179">
                  <a:moveTo>
                    <a:pt x="6350" y="382270"/>
                  </a:moveTo>
                  <a:lnTo>
                    <a:pt x="0" y="382270"/>
                  </a:lnTo>
                  <a:lnTo>
                    <a:pt x="0" y="386080"/>
                  </a:lnTo>
                  <a:lnTo>
                    <a:pt x="6350" y="386080"/>
                  </a:lnTo>
                  <a:lnTo>
                    <a:pt x="6350" y="382270"/>
                  </a:lnTo>
                  <a:close/>
                </a:path>
                <a:path w="6350" h="932179">
                  <a:moveTo>
                    <a:pt x="6350" y="386080"/>
                  </a:moveTo>
                  <a:lnTo>
                    <a:pt x="0" y="386080"/>
                  </a:lnTo>
                  <a:lnTo>
                    <a:pt x="0" y="388620"/>
                  </a:lnTo>
                  <a:lnTo>
                    <a:pt x="6350" y="388620"/>
                  </a:lnTo>
                  <a:lnTo>
                    <a:pt x="6350" y="386080"/>
                  </a:lnTo>
                  <a:close/>
                </a:path>
                <a:path w="6350" h="932179">
                  <a:moveTo>
                    <a:pt x="6350" y="388620"/>
                  </a:moveTo>
                  <a:lnTo>
                    <a:pt x="0" y="388620"/>
                  </a:lnTo>
                  <a:lnTo>
                    <a:pt x="0" y="392430"/>
                  </a:lnTo>
                  <a:lnTo>
                    <a:pt x="6350" y="392430"/>
                  </a:lnTo>
                  <a:lnTo>
                    <a:pt x="6350" y="388620"/>
                  </a:lnTo>
                  <a:close/>
                </a:path>
                <a:path w="6350" h="932179">
                  <a:moveTo>
                    <a:pt x="6350" y="392430"/>
                  </a:moveTo>
                  <a:lnTo>
                    <a:pt x="0" y="392430"/>
                  </a:lnTo>
                  <a:lnTo>
                    <a:pt x="0" y="398780"/>
                  </a:lnTo>
                  <a:lnTo>
                    <a:pt x="6350" y="398780"/>
                  </a:lnTo>
                  <a:lnTo>
                    <a:pt x="6350" y="392430"/>
                  </a:lnTo>
                  <a:close/>
                </a:path>
                <a:path w="6350" h="932179">
                  <a:moveTo>
                    <a:pt x="6350" y="398780"/>
                  </a:moveTo>
                  <a:lnTo>
                    <a:pt x="0" y="398780"/>
                  </a:lnTo>
                  <a:lnTo>
                    <a:pt x="0" y="411480"/>
                  </a:lnTo>
                  <a:lnTo>
                    <a:pt x="6350" y="411480"/>
                  </a:lnTo>
                  <a:lnTo>
                    <a:pt x="6350" y="398780"/>
                  </a:lnTo>
                  <a:close/>
                </a:path>
                <a:path w="6350" h="932179">
                  <a:moveTo>
                    <a:pt x="6350" y="411480"/>
                  </a:moveTo>
                  <a:lnTo>
                    <a:pt x="0" y="411480"/>
                  </a:lnTo>
                  <a:lnTo>
                    <a:pt x="0" y="414020"/>
                  </a:lnTo>
                  <a:lnTo>
                    <a:pt x="6350" y="414020"/>
                  </a:lnTo>
                  <a:lnTo>
                    <a:pt x="6350" y="411480"/>
                  </a:lnTo>
                  <a:close/>
                </a:path>
                <a:path w="6350" h="932179">
                  <a:moveTo>
                    <a:pt x="6350" y="414020"/>
                  </a:moveTo>
                  <a:lnTo>
                    <a:pt x="0" y="414020"/>
                  </a:lnTo>
                  <a:lnTo>
                    <a:pt x="0" y="426720"/>
                  </a:lnTo>
                  <a:lnTo>
                    <a:pt x="6350" y="426720"/>
                  </a:lnTo>
                  <a:lnTo>
                    <a:pt x="6350" y="414020"/>
                  </a:lnTo>
                  <a:close/>
                </a:path>
                <a:path w="6350" h="932179">
                  <a:moveTo>
                    <a:pt x="6350" y="426720"/>
                  </a:moveTo>
                  <a:lnTo>
                    <a:pt x="0" y="426720"/>
                  </a:lnTo>
                  <a:lnTo>
                    <a:pt x="0" y="430530"/>
                  </a:lnTo>
                  <a:lnTo>
                    <a:pt x="6350" y="430530"/>
                  </a:lnTo>
                  <a:lnTo>
                    <a:pt x="6350" y="426720"/>
                  </a:lnTo>
                  <a:close/>
                </a:path>
                <a:path w="6350" h="932179">
                  <a:moveTo>
                    <a:pt x="6350" y="430530"/>
                  </a:moveTo>
                  <a:lnTo>
                    <a:pt x="0" y="430530"/>
                  </a:lnTo>
                  <a:lnTo>
                    <a:pt x="0" y="433070"/>
                  </a:lnTo>
                  <a:lnTo>
                    <a:pt x="6350" y="433070"/>
                  </a:lnTo>
                  <a:lnTo>
                    <a:pt x="6350" y="430530"/>
                  </a:lnTo>
                  <a:close/>
                </a:path>
                <a:path w="6350" h="932179">
                  <a:moveTo>
                    <a:pt x="6350" y="433070"/>
                  </a:moveTo>
                  <a:lnTo>
                    <a:pt x="0" y="433070"/>
                  </a:lnTo>
                  <a:lnTo>
                    <a:pt x="0" y="436880"/>
                  </a:lnTo>
                  <a:lnTo>
                    <a:pt x="6350" y="436880"/>
                  </a:lnTo>
                  <a:lnTo>
                    <a:pt x="6350" y="433070"/>
                  </a:lnTo>
                  <a:close/>
                </a:path>
                <a:path w="6350" h="932179">
                  <a:moveTo>
                    <a:pt x="6350" y="436880"/>
                  </a:moveTo>
                  <a:lnTo>
                    <a:pt x="0" y="436880"/>
                  </a:lnTo>
                  <a:lnTo>
                    <a:pt x="0" y="439420"/>
                  </a:lnTo>
                  <a:lnTo>
                    <a:pt x="6350" y="439420"/>
                  </a:lnTo>
                  <a:lnTo>
                    <a:pt x="6350" y="436880"/>
                  </a:lnTo>
                  <a:close/>
                </a:path>
                <a:path w="6350" h="932179">
                  <a:moveTo>
                    <a:pt x="6350" y="439420"/>
                  </a:moveTo>
                  <a:lnTo>
                    <a:pt x="0" y="439420"/>
                  </a:lnTo>
                  <a:lnTo>
                    <a:pt x="0" y="445770"/>
                  </a:lnTo>
                  <a:lnTo>
                    <a:pt x="6350" y="445770"/>
                  </a:lnTo>
                  <a:lnTo>
                    <a:pt x="6350" y="439420"/>
                  </a:lnTo>
                  <a:close/>
                </a:path>
                <a:path w="6350" h="932179">
                  <a:moveTo>
                    <a:pt x="6350" y="445770"/>
                  </a:moveTo>
                  <a:lnTo>
                    <a:pt x="0" y="445770"/>
                  </a:lnTo>
                  <a:lnTo>
                    <a:pt x="0" y="449580"/>
                  </a:lnTo>
                  <a:lnTo>
                    <a:pt x="6350" y="449580"/>
                  </a:lnTo>
                  <a:lnTo>
                    <a:pt x="6350" y="445770"/>
                  </a:lnTo>
                  <a:close/>
                </a:path>
                <a:path w="6350" h="932179">
                  <a:moveTo>
                    <a:pt x="6350" y="449580"/>
                  </a:moveTo>
                  <a:lnTo>
                    <a:pt x="0" y="449580"/>
                  </a:lnTo>
                  <a:lnTo>
                    <a:pt x="0" y="452120"/>
                  </a:lnTo>
                  <a:lnTo>
                    <a:pt x="6350" y="452120"/>
                  </a:lnTo>
                  <a:lnTo>
                    <a:pt x="6350" y="449580"/>
                  </a:lnTo>
                  <a:close/>
                </a:path>
                <a:path w="6350" h="932179">
                  <a:moveTo>
                    <a:pt x="6350" y="452120"/>
                  </a:moveTo>
                  <a:lnTo>
                    <a:pt x="0" y="452120"/>
                  </a:lnTo>
                  <a:lnTo>
                    <a:pt x="0" y="455930"/>
                  </a:lnTo>
                  <a:lnTo>
                    <a:pt x="6350" y="455930"/>
                  </a:lnTo>
                  <a:lnTo>
                    <a:pt x="6350" y="452120"/>
                  </a:lnTo>
                  <a:close/>
                </a:path>
                <a:path w="6350" h="932179">
                  <a:moveTo>
                    <a:pt x="6350" y="455930"/>
                  </a:moveTo>
                  <a:lnTo>
                    <a:pt x="0" y="455930"/>
                  </a:lnTo>
                  <a:lnTo>
                    <a:pt x="0" y="458470"/>
                  </a:lnTo>
                  <a:lnTo>
                    <a:pt x="6350" y="458470"/>
                  </a:lnTo>
                  <a:lnTo>
                    <a:pt x="6350" y="455930"/>
                  </a:lnTo>
                  <a:close/>
                </a:path>
                <a:path w="6350" h="932179">
                  <a:moveTo>
                    <a:pt x="6350" y="458470"/>
                  </a:moveTo>
                  <a:lnTo>
                    <a:pt x="0" y="458470"/>
                  </a:lnTo>
                  <a:lnTo>
                    <a:pt x="0" y="464820"/>
                  </a:lnTo>
                  <a:lnTo>
                    <a:pt x="6350" y="464820"/>
                  </a:lnTo>
                  <a:lnTo>
                    <a:pt x="6350" y="458470"/>
                  </a:lnTo>
                  <a:close/>
                </a:path>
                <a:path w="6350" h="932179">
                  <a:moveTo>
                    <a:pt x="6350" y="464820"/>
                  </a:moveTo>
                  <a:lnTo>
                    <a:pt x="0" y="464820"/>
                  </a:lnTo>
                  <a:lnTo>
                    <a:pt x="0" y="471170"/>
                  </a:lnTo>
                  <a:lnTo>
                    <a:pt x="6350" y="471170"/>
                  </a:lnTo>
                  <a:lnTo>
                    <a:pt x="6350" y="464820"/>
                  </a:lnTo>
                  <a:close/>
                </a:path>
                <a:path w="6350" h="932179">
                  <a:moveTo>
                    <a:pt x="6350" y="471170"/>
                  </a:moveTo>
                  <a:lnTo>
                    <a:pt x="0" y="471170"/>
                  </a:lnTo>
                  <a:lnTo>
                    <a:pt x="0" y="474980"/>
                  </a:lnTo>
                  <a:lnTo>
                    <a:pt x="6350" y="474980"/>
                  </a:lnTo>
                  <a:lnTo>
                    <a:pt x="6350" y="471170"/>
                  </a:lnTo>
                  <a:close/>
                </a:path>
                <a:path w="6350" h="932179">
                  <a:moveTo>
                    <a:pt x="6350" y="474980"/>
                  </a:moveTo>
                  <a:lnTo>
                    <a:pt x="0" y="474980"/>
                  </a:lnTo>
                  <a:lnTo>
                    <a:pt x="0" y="481330"/>
                  </a:lnTo>
                  <a:lnTo>
                    <a:pt x="6350" y="481330"/>
                  </a:lnTo>
                  <a:lnTo>
                    <a:pt x="6350" y="474980"/>
                  </a:lnTo>
                  <a:close/>
                </a:path>
                <a:path w="6350" h="932179">
                  <a:moveTo>
                    <a:pt x="6350" y="481330"/>
                  </a:moveTo>
                  <a:lnTo>
                    <a:pt x="0" y="481330"/>
                  </a:lnTo>
                  <a:lnTo>
                    <a:pt x="0" y="483870"/>
                  </a:lnTo>
                  <a:lnTo>
                    <a:pt x="6350" y="483870"/>
                  </a:lnTo>
                  <a:lnTo>
                    <a:pt x="6350" y="481330"/>
                  </a:lnTo>
                  <a:close/>
                </a:path>
                <a:path w="6350" h="932179">
                  <a:moveTo>
                    <a:pt x="6350" y="629920"/>
                  </a:moveTo>
                  <a:lnTo>
                    <a:pt x="0" y="629920"/>
                  </a:lnTo>
                  <a:lnTo>
                    <a:pt x="0" y="643890"/>
                  </a:lnTo>
                  <a:lnTo>
                    <a:pt x="6350" y="643890"/>
                  </a:lnTo>
                  <a:lnTo>
                    <a:pt x="6350" y="629920"/>
                  </a:lnTo>
                  <a:close/>
                </a:path>
                <a:path w="6350" h="932179">
                  <a:moveTo>
                    <a:pt x="6350" y="623570"/>
                  </a:moveTo>
                  <a:lnTo>
                    <a:pt x="0" y="623570"/>
                  </a:lnTo>
                  <a:lnTo>
                    <a:pt x="0" y="628650"/>
                  </a:lnTo>
                  <a:lnTo>
                    <a:pt x="6350" y="628650"/>
                  </a:lnTo>
                  <a:lnTo>
                    <a:pt x="6350" y="623570"/>
                  </a:lnTo>
                  <a:close/>
                </a:path>
                <a:path w="6350" h="932179">
                  <a:moveTo>
                    <a:pt x="6350" y="617220"/>
                  </a:moveTo>
                  <a:lnTo>
                    <a:pt x="0" y="617220"/>
                  </a:lnTo>
                  <a:lnTo>
                    <a:pt x="0" y="622300"/>
                  </a:lnTo>
                  <a:lnTo>
                    <a:pt x="6350" y="622300"/>
                  </a:lnTo>
                  <a:lnTo>
                    <a:pt x="6350" y="617220"/>
                  </a:lnTo>
                  <a:close/>
                </a:path>
                <a:path w="6350" h="932179">
                  <a:moveTo>
                    <a:pt x="6350" y="610870"/>
                  </a:moveTo>
                  <a:lnTo>
                    <a:pt x="0" y="610870"/>
                  </a:lnTo>
                  <a:lnTo>
                    <a:pt x="0" y="615950"/>
                  </a:lnTo>
                  <a:lnTo>
                    <a:pt x="6350" y="615950"/>
                  </a:lnTo>
                  <a:lnTo>
                    <a:pt x="6350" y="610870"/>
                  </a:lnTo>
                  <a:close/>
                </a:path>
                <a:path w="6350" h="932179">
                  <a:moveTo>
                    <a:pt x="6350" y="604520"/>
                  </a:moveTo>
                  <a:lnTo>
                    <a:pt x="0" y="604520"/>
                  </a:lnTo>
                  <a:lnTo>
                    <a:pt x="0" y="609600"/>
                  </a:lnTo>
                  <a:lnTo>
                    <a:pt x="6350" y="609600"/>
                  </a:lnTo>
                  <a:lnTo>
                    <a:pt x="6350" y="604520"/>
                  </a:lnTo>
                  <a:close/>
                </a:path>
                <a:path w="6350" h="932179">
                  <a:moveTo>
                    <a:pt x="6350" y="598170"/>
                  </a:moveTo>
                  <a:lnTo>
                    <a:pt x="0" y="598170"/>
                  </a:lnTo>
                  <a:lnTo>
                    <a:pt x="0" y="603250"/>
                  </a:lnTo>
                  <a:lnTo>
                    <a:pt x="6350" y="603250"/>
                  </a:lnTo>
                  <a:lnTo>
                    <a:pt x="6350" y="598170"/>
                  </a:lnTo>
                  <a:close/>
                </a:path>
                <a:path w="6350" h="932179">
                  <a:moveTo>
                    <a:pt x="6350" y="591820"/>
                  </a:moveTo>
                  <a:lnTo>
                    <a:pt x="0" y="591820"/>
                  </a:lnTo>
                  <a:lnTo>
                    <a:pt x="0" y="596900"/>
                  </a:lnTo>
                  <a:lnTo>
                    <a:pt x="6350" y="596900"/>
                  </a:lnTo>
                  <a:lnTo>
                    <a:pt x="6350" y="591820"/>
                  </a:lnTo>
                  <a:close/>
                </a:path>
                <a:path w="6350" h="932179">
                  <a:moveTo>
                    <a:pt x="6350" y="585470"/>
                  </a:moveTo>
                  <a:lnTo>
                    <a:pt x="0" y="585470"/>
                  </a:lnTo>
                  <a:lnTo>
                    <a:pt x="0" y="590550"/>
                  </a:lnTo>
                  <a:lnTo>
                    <a:pt x="6350" y="590550"/>
                  </a:lnTo>
                  <a:lnTo>
                    <a:pt x="6350" y="585470"/>
                  </a:lnTo>
                  <a:close/>
                </a:path>
                <a:path w="6350" h="932179">
                  <a:moveTo>
                    <a:pt x="6350" y="579120"/>
                  </a:moveTo>
                  <a:lnTo>
                    <a:pt x="0" y="579120"/>
                  </a:lnTo>
                  <a:lnTo>
                    <a:pt x="0" y="584200"/>
                  </a:lnTo>
                  <a:lnTo>
                    <a:pt x="6350" y="584200"/>
                  </a:lnTo>
                  <a:lnTo>
                    <a:pt x="6350" y="579120"/>
                  </a:lnTo>
                  <a:close/>
                </a:path>
                <a:path w="6350" h="932179">
                  <a:moveTo>
                    <a:pt x="6350" y="572770"/>
                  </a:moveTo>
                  <a:lnTo>
                    <a:pt x="0" y="572770"/>
                  </a:lnTo>
                  <a:lnTo>
                    <a:pt x="0" y="577850"/>
                  </a:lnTo>
                  <a:lnTo>
                    <a:pt x="6350" y="577850"/>
                  </a:lnTo>
                  <a:lnTo>
                    <a:pt x="6350" y="572770"/>
                  </a:lnTo>
                  <a:close/>
                </a:path>
                <a:path w="6350" h="932179">
                  <a:moveTo>
                    <a:pt x="6350" y="566420"/>
                  </a:moveTo>
                  <a:lnTo>
                    <a:pt x="0" y="566420"/>
                  </a:lnTo>
                  <a:lnTo>
                    <a:pt x="0" y="571500"/>
                  </a:lnTo>
                  <a:lnTo>
                    <a:pt x="6350" y="571500"/>
                  </a:lnTo>
                  <a:lnTo>
                    <a:pt x="6350" y="566420"/>
                  </a:lnTo>
                  <a:close/>
                </a:path>
                <a:path w="6350" h="932179">
                  <a:moveTo>
                    <a:pt x="6350" y="560070"/>
                  </a:moveTo>
                  <a:lnTo>
                    <a:pt x="0" y="560070"/>
                  </a:lnTo>
                  <a:lnTo>
                    <a:pt x="0" y="565150"/>
                  </a:lnTo>
                  <a:lnTo>
                    <a:pt x="6350" y="565150"/>
                  </a:lnTo>
                  <a:lnTo>
                    <a:pt x="6350" y="560070"/>
                  </a:lnTo>
                  <a:close/>
                </a:path>
                <a:path w="6350" h="932179">
                  <a:moveTo>
                    <a:pt x="6350" y="553720"/>
                  </a:moveTo>
                  <a:lnTo>
                    <a:pt x="0" y="553720"/>
                  </a:lnTo>
                  <a:lnTo>
                    <a:pt x="0" y="558800"/>
                  </a:lnTo>
                  <a:lnTo>
                    <a:pt x="6350" y="558800"/>
                  </a:lnTo>
                  <a:lnTo>
                    <a:pt x="6350" y="553720"/>
                  </a:lnTo>
                  <a:close/>
                </a:path>
                <a:path w="6350" h="932179">
                  <a:moveTo>
                    <a:pt x="6350" y="547370"/>
                  </a:moveTo>
                  <a:lnTo>
                    <a:pt x="0" y="547370"/>
                  </a:lnTo>
                  <a:lnTo>
                    <a:pt x="0" y="552450"/>
                  </a:lnTo>
                  <a:lnTo>
                    <a:pt x="6350" y="552450"/>
                  </a:lnTo>
                  <a:lnTo>
                    <a:pt x="6350" y="547370"/>
                  </a:lnTo>
                  <a:close/>
                </a:path>
                <a:path w="6350" h="932179">
                  <a:moveTo>
                    <a:pt x="6350" y="541020"/>
                  </a:moveTo>
                  <a:lnTo>
                    <a:pt x="0" y="541020"/>
                  </a:lnTo>
                  <a:lnTo>
                    <a:pt x="0" y="546100"/>
                  </a:lnTo>
                  <a:lnTo>
                    <a:pt x="6350" y="546100"/>
                  </a:lnTo>
                  <a:lnTo>
                    <a:pt x="6350" y="541020"/>
                  </a:lnTo>
                  <a:close/>
                </a:path>
                <a:path w="6350" h="932179">
                  <a:moveTo>
                    <a:pt x="6350" y="534670"/>
                  </a:moveTo>
                  <a:lnTo>
                    <a:pt x="0" y="534670"/>
                  </a:lnTo>
                  <a:lnTo>
                    <a:pt x="0" y="539750"/>
                  </a:lnTo>
                  <a:lnTo>
                    <a:pt x="6350" y="539750"/>
                  </a:lnTo>
                  <a:lnTo>
                    <a:pt x="6350" y="534670"/>
                  </a:lnTo>
                  <a:close/>
                </a:path>
                <a:path w="6350" h="932179">
                  <a:moveTo>
                    <a:pt x="6350" y="528320"/>
                  </a:moveTo>
                  <a:lnTo>
                    <a:pt x="0" y="528320"/>
                  </a:lnTo>
                  <a:lnTo>
                    <a:pt x="0" y="533400"/>
                  </a:lnTo>
                  <a:lnTo>
                    <a:pt x="6350" y="533400"/>
                  </a:lnTo>
                  <a:lnTo>
                    <a:pt x="6350" y="528320"/>
                  </a:lnTo>
                  <a:close/>
                </a:path>
                <a:path w="6350" h="932179">
                  <a:moveTo>
                    <a:pt x="6350" y="521970"/>
                  </a:moveTo>
                  <a:lnTo>
                    <a:pt x="0" y="521970"/>
                  </a:lnTo>
                  <a:lnTo>
                    <a:pt x="0" y="527050"/>
                  </a:lnTo>
                  <a:lnTo>
                    <a:pt x="6350" y="527050"/>
                  </a:lnTo>
                  <a:lnTo>
                    <a:pt x="6350" y="521970"/>
                  </a:lnTo>
                  <a:close/>
                </a:path>
                <a:path w="6350" h="932179">
                  <a:moveTo>
                    <a:pt x="6350" y="515620"/>
                  </a:moveTo>
                  <a:lnTo>
                    <a:pt x="0" y="515620"/>
                  </a:lnTo>
                  <a:lnTo>
                    <a:pt x="0" y="520700"/>
                  </a:lnTo>
                  <a:lnTo>
                    <a:pt x="6350" y="520700"/>
                  </a:lnTo>
                  <a:lnTo>
                    <a:pt x="6350" y="515620"/>
                  </a:lnTo>
                  <a:close/>
                </a:path>
                <a:path w="6350" h="932179">
                  <a:moveTo>
                    <a:pt x="6350" y="509270"/>
                  </a:moveTo>
                  <a:lnTo>
                    <a:pt x="0" y="509270"/>
                  </a:lnTo>
                  <a:lnTo>
                    <a:pt x="0" y="514350"/>
                  </a:lnTo>
                  <a:lnTo>
                    <a:pt x="6350" y="514350"/>
                  </a:lnTo>
                  <a:lnTo>
                    <a:pt x="6350" y="509270"/>
                  </a:lnTo>
                  <a:close/>
                </a:path>
                <a:path w="6350" h="932179">
                  <a:moveTo>
                    <a:pt x="6350" y="502920"/>
                  </a:moveTo>
                  <a:lnTo>
                    <a:pt x="0" y="502920"/>
                  </a:lnTo>
                  <a:lnTo>
                    <a:pt x="0" y="508000"/>
                  </a:lnTo>
                  <a:lnTo>
                    <a:pt x="6350" y="508000"/>
                  </a:lnTo>
                  <a:lnTo>
                    <a:pt x="6350" y="502920"/>
                  </a:lnTo>
                  <a:close/>
                </a:path>
                <a:path w="6350" h="932179">
                  <a:moveTo>
                    <a:pt x="6350" y="496570"/>
                  </a:moveTo>
                  <a:lnTo>
                    <a:pt x="0" y="496570"/>
                  </a:lnTo>
                  <a:lnTo>
                    <a:pt x="0" y="501650"/>
                  </a:lnTo>
                  <a:lnTo>
                    <a:pt x="6350" y="501650"/>
                  </a:lnTo>
                  <a:lnTo>
                    <a:pt x="6350" y="496570"/>
                  </a:lnTo>
                  <a:close/>
                </a:path>
                <a:path w="6350" h="932179">
                  <a:moveTo>
                    <a:pt x="6350" y="490220"/>
                  </a:moveTo>
                  <a:lnTo>
                    <a:pt x="0" y="490220"/>
                  </a:lnTo>
                  <a:lnTo>
                    <a:pt x="0" y="495300"/>
                  </a:lnTo>
                  <a:lnTo>
                    <a:pt x="6350" y="495300"/>
                  </a:lnTo>
                  <a:lnTo>
                    <a:pt x="6350" y="490220"/>
                  </a:lnTo>
                  <a:close/>
                </a:path>
                <a:path w="6350" h="932179">
                  <a:moveTo>
                    <a:pt x="6350" y="485140"/>
                  </a:moveTo>
                  <a:lnTo>
                    <a:pt x="0" y="485140"/>
                  </a:lnTo>
                  <a:lnTo>
                    <a:pt x="0" y="488950"/>
                  </a:lnTo>
                  <a:lnTo>
                    <a:pt x="6350" y="488950"/>
                  </a:lnTo>
                  <a:lnTo>
                    <a:pt x="6350" y="485140"/>
                  </a:lnTo>
                  <a:close/>
                </a:path>
                <a:path w="6350" h="932179">
                  <a:moveTo>
                    <a:pt x="1269" y="929640"/>
                  </a:moveTo>
                  <a:lnTo>
                    <a:pt x="0" y="929640"/>
                  </a:lnTo>
                  <a:lnTo>
                    <a:pt x="0" y="932180"/>
                  </a:lnTo>
                  <a:lnTo>
                    <a:pt x="1269" y="932180"/>
                  </a:lnTo>
                  <a:lnTo>
                    <a:pt x="1269" y="929640"/>
                  </a:lnTo>
                  <a:close/>
                </a:path>
                <a:path w="6350" h="932179">
                  <a:moveTo>
                    <a:pt x="6350" y="927100"/>
                  </a:moveTo>
                  <a:lnTo>
                    <a:pt x="0" y="927100"/>
                  </a:lnTo>
                  <a:lnTo>
                    <a:pt x="0" y="928370"/>
                  </a:lnTo>
                  <a:lnTo>
                    <a:pt x="5080" y="928370"/>
                  </a:lnTo>
                  <a:lnTo>
                    <a:pt x="5080" y="929640"/>
                  </a:lnTo>
                  <a:lnTo>
                    <a:pt x="6350" y="929640"/>
                  </a:lnTo>
                  <a:lnTo>
                    <a:pt x="6350" y="927100"/>
                  </a:lnTo>
                  <a:close/>
                </a:path>
                <a:path w="6350" h="932179">
                  <a:moveTo>
                    <a:pt x="6350" y="923290"/>
                  </a:moveTo>
                  <a:lnTo>
                    <a:pt x="0" y="923290"/>
                  </a:lnTo>
                  <a:lnTo>
                    <a:pt x="0" y="925830"/>
                  </a:lnTo>
                  <a:lnTo>
                    <a:pt x="6350" y="925830"/>
                  </a:lnTo>
                  <a:lnTo>
                    <a:pt x="6350" y="923290"/>
                  </a:lnTo>
                  <a:close/>
                </a:path>
                <a:path w="6350" h="932179">
                  <a:moveTo>
                    <a:pt x="6350" y="920750"/>
                  </a:moveTo>
                  <a:lnTo>
                    <a:pt x="0" y="920750"/>
                  </a:lnTo>
                  <a:lnTo>
                    <a:pt x="0" y="922020"/>
                  </a:lnTo>
                  <a:lnTo>
                    <a:pt x="6350" y="922020"/>
                  </a:lnTo>
                  <a:lnTo>
                    <a:pt x="6350" y="920750"/>
                  </a:lnTo>
                  <a:close/>
                </a:path>
                <a:path w="6350" h="932179">
                  <a:moveTo>
                    <a:pt x="6350" y="916940"/>
                  </a:moveTo>
                  <a:lnTo>
                    <a:pt x="0" y="916940"/>
                  </a:lnTo>
                  <a:lnTo>
                    <a:pt x="0" y="919480"/>
                  </a:lnTo>
                  <a:lnTo>
                    <a:pt x="6350" y="919480"/>
                  </a:lnTo>
                  <a:lnTo>
                    <a:pt x="6350" y="916940"/>
                  </a:lnTo>
                  <a:close/>
                </a:path>
                <a:path w="6350" h="932179">
                  <a:moveTo>
                    <a:pt x="6350" y="914400"/>
                  </a:moveTo>
                  <a:lnTo>
                    <a:pt x="0" y="914400"/>
                  </a:lnTo>
                  <a:lnTo>
                    <a:pt x="0" y="915670"/>
                  </a:lnTo>
                  <a:lnTo>
                    <a:pt x="6350" y="915670"/>
                  </a:lnTo>
                  <a:lnTo>
                    <a:pt x="6350" y="914400"/>
                  </a:lnTo>
                  <a:close/>
                </a:path>
                <a:path w="6350" h="932179">
                  <a:moveTo>
                    <a:pt x="6350" y="910590"/>
                  </a:moveTo>
                  <a:lnTo>
                    <a:pt x="0" y="910590"/>
                  </a:lnTo>
                  <a:lnTo>
                    <a:pt x="0" y="913130"/>
                  </a:lnTo>
                  <a:lnTo>
                    <a:pt x="6350" y="913130"/>
                  </a:lnTo>
                  <a:lnTo>
                    <a:pt x="6350" y="910590"/>
                  </a:lnTo>
                  <a:close/>
                </a:path>
                <a:path w="6350" h="932179">
                  <a:moveTo>
                    <a:pt x="6350" y="908050"/>
                  </a:moveTo>
                  <a:lnTo>
                    <a:pt x="0" y="908050"/>
                  </a:lnTo>
                  <a:lnTo>
                    <a:pt x="0" y="909320"/>
                  </a:lnTo>
                  <a:lnTo>
                    <a:pt x="6350" y="909320"/>
                  </a:lnTo>
                  <a:lnTo>
                    <a:pt x="6350" y="908050"/>
                  </a:lnTo>
                  <a:close/>
                </a:path>
                <a:path w="6350" h="932179">
                  <a:moveTo>
                    <a:pt x="6350" y="904240"/>
                  </a:moveTo>
                  <a:lnTo>
                    <a:pt x="0" y="904240"/>
                  </a:lnTo>
                  <a:lnTo>
                    <a:pt x="0" y="906780"/>
                  </a:lnTo>
                  <a:lnTo>
                    <a:pt x="6350" y="906780"/>
                  </a:lnTo>
                  <a:lnTo>
                    <a:pt x="6350" y="904240"/>
                  </a:lnTo>
                  <a:close/>
                </a:path>
                <a:path w="6350" h="932179">
                  <a:moveTo>
                    <a:pt x="6350" y="901700"/>
                  </a:moveTo>
                  <a:lnTo>
                    <a:pt x="0" y="901700"/>
                  </a:lnTo>
                  <a:lnTo>
                    <a:pt x="0" y="902970"/>
                  </a:lnTo>
                  <a:lnTo>
                    <a:pt x="6350" y="902970"/>
                  </a:lnTo>
                  <a:lnTo>
                    <a:pt x="6350" y="901700"/>
                  </a:lnTo>
                  <a:close/>
                </a:path>
                <a:path w="6350" h="932179">
                  <a:moveTo>
                    <a:pt x="6350" y="897890"/>
                  </a:moveTo>
                  <a:lnTo>
                    <a:pt x="0" y="897890"/>
                  </a:lnTo>
                  <a:lnTo>
                    <a:pt x="0" y="900430"/>
                  </a:lnTo>
                  <a:lnTo>
                    <a:pt x="6350" y="900430"/>
                  </a:lnTo>
                  <a:lnTo>
                    <a:pt x="6350" y="897890"/>
                  </a:lnTo>
                  <a:close/>
                </a:path>
                <a:path w="6350" h="932179">
                  <a:moveTo>
                    <a:pt x="6350" y="895350"/>
                  </a:moveTo>
                  <a:lnTo>
                    <a:pt x="0" y="895350"/>
                  </a:lnTo>
                  <a:lnTo>
                    <a:pt x="0" y="896620"/>
                  </a:lnTo>
                  <a:lnTo>
                    <a:pt x="6350" y="896620"/>
                  </a:lnTo>
                  <a:lnTo>
                    <a:pt x="6350" y="895350"/>
                  </a:lnTo>
                  <a:close/>
                </a:path>
                <a:path w="6350" h="932179">
                  <a:moveTo>
                    <a:pt x="6350" y="890270"/>
                  </a:moveTo>
                  <a:lnTo>
                    <a:pt x="0" y="890270"/>
                  </a:lnTo>
                  <a:lnTo>
                    <a:pt x="0" y="894080"/>
                  </a:lnTo>
                  <a:lnTo>
                    <a:pt x="6350" y="894080"/>
                  </a:lnTo>
                  <a:lnTo>
                    <a:pt x="6350" y="890270"/>
                  </a:lnTo>
                  <a:close/>
                </a:path>
                <a:path w="6350" h="932179">
                  <a:moveTo>
                    <a:pt x="6350" y="883920"/>
                  </a:moveTo>
                  <a:lnTo>
                    <a:pt x="0" y="883920"/>
                  </a:lnTo>
                  <a:lnTo>
                    <a:pt x="0" y="889000"/>
                  </a:lnTo>
                  <a:lnTo>
                    <a:pt x="6350" y="889000"/>
                  </a:lnTo>
                  <a:lnTo>
                    <a:pt x="6350" y="883920"/>
                  </a:lnTo>
                  <a:close/>
                </a:path>
                <a:path w="6350" h="932179">
                  <a:moveTo>
                    <a:pt x="6350" y="877570"/>
                  </a:moveTo>
                  <a:lnTo>
                    <a:pt x="0" y="877570"/>
                  </a:lnTo>
                  <a:lnTo>
                    <a:pt x="0" y="882650"/>
                  </a:lnTo>
                  <a:lnTo>
                    <a:pt x="6350" y="882650"/>
                  </a:lnTo>
                  <a:lnTo>
                    <a:pt x="6350" y="877570"/>
                  </a:lnTo>
                  <a:close/>
                </a:path>
                <a:path w="6350" h="932179">
                  <a:moveTo>
                    <a:pt x="6350" y="871220"/>
                  </a:moveTo>
                  <a:lnTo>
                    <a:pt x="0" y="871220"/>
                  </a:lnTo>
                  <a:lnTo>
                    <a:pt x="0" y="876300"/>
                  </a:lnTo>
                  <a:lnTo>
                    <a:pt x="6350" y="876300"/>
                  </a:lnTo>
                  <a:lnTo>
                    <a:pt x="6350" y="871220"/>
                  </a:lnTo>
                  <a:close/>
                </a:path>
                <a:path w="6350" h="932179">
                  <a:moveTo>
                    <a:pt x="6350" y="864870"/>
                  </a:moveTo>
                  <a:lnTo>
                    <a:pt x="0" y="864870"/>
                  </a:lnTo>
                  <a:lnTo>
                    <a:pt x="0" y="869950"/>
                  </a:lnTo>
                  <a:lnTo>
                    <a:pt x="6350" y="869950"/>
                  </a:lnTo>
                  <a:lnTo>
                    <a:pt x="6350" y="864870"/>
                  </a:lnTo>
                  <a:close/>
                </a:path>
                <a:path w="6350" h="932179">
                  <a:moveTo>
                    <a:pt x="6350" y="858520"/>
                  </a:moveTo>
                  <a:lnTo>
                    <a:pt x="0" y="858520"/>
                  </a:lnTo>
                  <a:lnTo>
                    <a:pt x="0" y="863600"/>
                  </a:lnTo>
                  <a:lnTo>
                    <a:pt x="6350" y="863600"/>
                  </a:lnTo>
                  <a:lnTo>
                    <a:pt x="6350" y="858520"/>
                  </a:lnTo>
                  <a:close/>
                </a:path>
                <a:path w="6350" h="932179">
                  <a:moveTo>
                    <a:pt x="6350" y="852170"/>
                  </a:moveTo>
                  <a:lnTo>
                    <a:pt x="0" y="852170"/>
                  </a:lnTo>
                  <a:lnTo>
                    <a:pt x="0" y="857250"/>
                  </a:lnTo>
                  <a:lnTo>
                    <a:pt x="6350" y="857250"/>
                  </a:lnTo>
                  <a:lnTo>
                    <a:pt x="6350" y="852170"/>
                  </a:lnTo>
                  <a:close/>
                </a:path>
                <a:path w="6350" h="932179">
                  <a:moveTo>
                    <a:pt x="6350" y="845820"/>
                  </a:moveTo>
                  <a:lnTo>
                    <a:pt x="0" y="845820"/>
                  </a:lnTo>
                  <a:lnTo>
                    <a:pt x="0" y="850900"/>
                  </a:lnTo>
                  <a:lnTo>
                    <a:pt x="6350" y="850900"/>
                  </a:lnTo>
                  <a:lnTo>
                    <a:pt x="6350" y="845820"/>
                  </a:lnTo>
                  <a:close/>
                </a:path>
                <a:path w="6350" h="932179">
                  <a:moveTo>
                    <a:pt x="6350" y="839470"/>
                  </a:moveTo>
                  <a:lnTo>
                    <a:pt x="0" y="839470"/>
                  </a:lnTo>
                  <a:lnTo>
                    <a:pt x="0" y="844550"/>
                  </a:lnTo>
                  <a:lnTo>
                    <a:pt x="6350" y="844550"/>
                  </a:lnTo>
                  <a:lnTo>
                    <a:pt x="6350" y="839470"/>
                  </a:lnTo>
                  <a:close/>
                </a:path>
                <a:path w="6350" h="932179">
                  <a:moveTo>
                    <a:pt x="6350" y="833120"/>
                  </a:moveTo>
                  <a:lnTo>
                    <a:pt x="0" y="833120"/>
                  </a:lnTo>
                  <a:lnTo>
                    <a:pt x="0" y="838200"/>
                  </a:lnTo>
                  <a:lnTo>
                    <a:pt x="6350" y="838200"/>
                  </a:lnTo>
                  <a:lnTo>
                    <a:pt x="6350" y="833120"/>
                  </a:lnTo>
                  <a:close/>
                </a:path>
                <a:path w="6350" h="932179">
                  <a:moveTo>
                    <a:pt x="6350" y="826770"/>
                  </a:moveTo>
                  <a:lnTo>
                    <a:pt x="0" y="826770"/>
                  </a:lnTo>
                  <a:lnTo>
                    <a:pt x="0" y="831850"/>
                  </a:lnTo>
                  <a:lnTo>
                    <a:pt x="6350" y="831850"/>
                  </a:lnTo>
                  <a:lnTo>
                    <a:pt x="6350" y="826770"/>
                  </a:lnTo>
                  <a:close/>
                </a:path>
                <a:path w="6350" h="932179">
                  <a:moveTo>
                    <a:pt x="6350" y="820420"/>
                  </a:moveTo>
                  <a:lnTo>
                    <a:pt x="0" y="820420"/>
                  </a:lnTo>
                  <a:lnTo>
                    <a:pt x="0" y="825500"/>
                  </a:lnTo>
                  <a:lnTo>
                    <a:pt x="6350" y="825500"/>
                  </a:lnTo>
                  <a:lnTo>
                    <a:pt x="6350" y="820420"/>
                  </a:lnTo>
                  <a:close/>
                </a:path>
                <a:path w="6350" h="932179">
                  <a:moveTo>
                    <a:pt x="6350" y="814070"/>
                  </a:moveTo>
                  <a:lnTo>
                    <a:pt x="0" y="814070"/>
                  </a:lnTo>
                  <a:lnTo>
                    <a:pt x="0" y="819150"/>
                  </a:lnTo>
                  <a:lnTo>
                    <a:pt x="6350" y="819150"/>
                  </a:lnTo>
                  <a:lnTo>
                    <a:pt x="6350" y="814070"/>
                  </a:lnTo>
                  <a:close/>
                </a:path>
                <a:path w="6350" h="932179">
                  <a:moveTo>
                    <a:pt x="6350" y="807720"/>
                  </a:moveTo>
                  <a:lnTo>
                    <a:pt x="0" y="807720"/>
                  </a:lnTo>
                  <a:lnTo>
                    <a:pt x="0" y="812800"/>
                  </a:lnTo>
                  <a:lnTo>
                    <a:pt x="6350" y="812800"/>
                  </a:lnTo>
                  <a:lnTo>
                    <a:pt x="6350" y="807720"/>
                  </a:lnTo>
                  <a:close/>
                </a:path>
                <a:path w="6350" h="932179">
                  <a:moveTo>
                    <a:pt x="6350" y="801370"/>
                  </a:moveTo>
                  <a:lnTo>
                    <a:pt x="0" y="801370"/>
                  </a:lnTo>
                  <a:lnTo>
                    <a:pt x="0" y="806450"/>
                  </a:lnTo>
                  <a:lnTo>
                    <a:pt x="6350" y="806450"/>
                  </a:lnTo>
                  <a:lnTo>
                    <a:pt x="6350" y="801370"/>
                  </a:lnTo>
                  <a:close/>
                </a:path>
                <a:path w="6350" h="932179">
                  <a:moveTo>
                    <a:pt x="6350" y="795020"/>
                  </a:moveTo>
                  <a:lnTo>
                    <a:pt x="0" y="795020"/>
                  </a:lnTo>
                  <a:lnTo>
                    <a:pt x="0" y="800100"/>
                  </a:lnTo>
                  <a:lnTo>
                    <a:pt x="6350" y="800100"/>
                  </a:lnTo>
                  <a:lnTo>
                    <a:pt x="6350" y="795020"/>
                  </a:lnTo>
                  <a:close/>
                </a:path>
                <a:path w="6350" h="932179">
                  <a:moveTo>
                    <a:pt x="6350" y="788670"/>
                  </a:moveTo>
                  <a:lnTo>
                    <a:pt x="0" y="788670"/>
                  </a:lnTo>
                  <a:lnTo>
                    <a:pt x="0" y="793750"/>
                  </a:lnTo>
                  <a:lnTo>
                    <a:pt x="6350" y="793750"/>
                  </a:lnTo>
                  <a:lnTo>
                    <a:pt x="6350" y="788670"/>
                  </a:lnTo>
                  <a:close/>
                </a:path>
                <a:path w="6350" h="932179">
                  <a:moveTo>
                    <a:pt x="6350" y="782320"/>
                  </a:moveTo>
                  <a:lnTo>
                    <a:pt x="0" y="782320"/>
                  </a:lnTo>
                  <a:lnTo>
                    <a:pt x="0" y="787400"/>
                  </a:lnTo>
                  <a:lnTo>
                    <a:pt x="6350" y="787400"/>
                  </a:lnTo>
                  <a:lnTo>
                    <a:pt x="6350" y="782320"/>
                  </a:lnTo>
                  <a:close/>
                </a:path>
                <a:path w="6350" h="932179">
                  <a:moveTo>
                    <a:pt x="6350" y="775970"/>
                  </a:moveTo>
                  <a:lnTo>
                    <a:pt x="0" y="775970"/>
                  </a:lnTo>
                  <a:lnTo>
                    <a:pt x="0" y="781050"/>
                  </a:lnTo>
                  <a:lnTo>
                    <a:pt x="6350" y="781050"/>
                  </a:lnTo>
                  <a:lnTo>
                    <a:pt x="6350" y="775970"/>
                  </a:lnTo>
                  <a:close/>
                </a:path>
                <a:path w="6350" h="932179">
                  <a:moveTo>
                    <a:pt x="6350" y="769620"/>
                  </a:moveTo>
                  <a:lnTo>
                    <a:pt x="0" y="769620"/>
                  </a:lnTo>
                  <a:lnTo>
                    <a:pt x="0" y="774700"/>
                  </a:lnTo>
                  <a:lnTo>
                    <a:pt x="6350" y="774700"/>
                  </a:lnTo>
                  <a:lnTo>
                    <a:pt x="6350" y="769620"/>
                  </a:lnTo>
                  <a:close/>
                </a:path>
                <a:path w="6350" h="932179">
                  <a:moveTo>
                    <a:pt x="6350" y="763270"/>
                  </a:moveTo>
                  <a:lnTo>
                    <a:pt x="0" y="763270"/>
                  </a:lnTo>
                  <a:lnTo>
                    <a:pt x="0" y="768350"/>
                  </a:lnTo>
                  <a:lnTo>
                    <a:pt x="6350" y="768350"/>
                  </a:lnTo>
                  <a:lnTo>
                    <a:pt x="6350" y="763270"/>
                  </a:lnTo>
                  <a:close/>
                </a:path>
                <a:path w="6350" h="932179">
                  <a:moveTo>
                    <a:pt x="6350" y="756920"/>
                  </a:moveTo>
                  <a:lnTo>
                    <a:pt x="0" y="756920"/>
                  </a:lnTo>
                  <a:lnTo>
                    <a:pt x="0" y="762000"/>
                  </a:lnTo>
                  <a:lnTo>
                    <a:pt x="6350" y="762000"/>
                  </a:lnTo>
                  <a:lnTo>
                    <a:pt x="6350" y="756920"/>
                  </a:lnTo>
                  <a:close/>
                </a:path>
                <a:path w="6350" h="932179">
                  <a:moveTo>
                    <a:pt x="6350" y="750570"/>
                  </a:moveTo>
                  <a:lnTo>
                    <a:pt x="0" y="750570"/>
                  </a:lnTo>
                  <a:lnTo>
                    <a:pt x="0" y="755650"/>
                  </a:lnTo>
                  <a:lnTo>
                    <a:pt x="6350" y="755650"/>
                  </a:lnTo>
                  <a:lnTo>
                    <a:pt x="6350" y="750570"/>
                  </a:lnTo>
                  <a:close/>
                </a:path>
                <a:path w="6350" h="932179">
                  <a:moveTo>
                    <a:pt x="6350" y="744220"/>
                  </a:moveTo>
                  <a:lnTo>
                    <a:pt x="0" y="744220"/>
                  </a:lnTo>
                  <a:lnTo>
                    <a:pt x="0" y="749300"/>
                  </a:lnTo>
                  <a:lnTo>
                    <a:pt x="6350" y="749300"/>
                  </a:lnTo>
                  <a:lnTo>
                    <a:pt x="6350" y="744220"/>
                  </a:lnTo>
                  <a:close/>
                </a:path>
                <a:path w="6350" h="932179">
                  <a:moveTo>
                    <a:pt x="6350" y="737870"/>
                  </a:moveTo>
                  <a:lnTo>
                    <a:pt x="0" y="737870"/>
                  </a:lnTo>
                  <a:lnTo>
                    <a:pt x="0" y="742950"/>
                  </a:lnTo>
                  <a:lnTo>
                    <a:pt x="6350" y="742950"/>
                  </a:lnTo>
                  <a:lnTo>
                    <a:pt x="6350" y="737870"/>
                  </a:lnTo>
                  <a:close/>
                </a:path>
                <a:path w="6350" h="932179">
                  <a:moveTo>
                    <a:pt x="6350" y="731520"/>
                  </a:moveTo>
                  <a:lnTo>
                    <a:pt x="0" y="731520"/>
                  </a:lnTo>
                  <a:lnTo>
                    <a:pt x="0" y="736600"/>
                  </a:lnTo>
                  <a:lnTo>
                    <a:pt x="6350" y="736600"/>
                  </a:lnTo>
                  <a:lnTo>
                    <a:pt x="6350" y="731520"/>
                  </a:lnTo>
                  <a:close/>
                </a:path>
                <a:path w="6350" h="932179">
                  <a:moveTo>
                    <a:pt x="6350" y="725170"/>
                  </a:moveTo>
                  <a:lnTo>
                    <a:pt x="0" y="725170"/>
                  </a:lnTo>
                  <a:lnTo>
                    <a:pt x="0" y="730250"/>
                  </a:lnTo>
                  <a:lnTo>
                    <a:pt x="6350" y="730250"/>
                  </a:lnTo>
                  <a:lnTo>
                    <a:pt x="6350" y="725170"/>
                  </a:lnTo>
                  <a:close/>
                </a:path>
                <a:path w="6350" h="932179">
                  <a:moveTo>
                    <a:pt x="6350" y="718820"/>
                  </a:moveTo>
                  <a:lnTo>
                    <a:pt x="0" y="718820"/>
                  </a:lnTo>
                  <a:lnTo>
                    <a:pt x="0" y="723900"/>
                  </a:lnTo>
                  <a:lnTo>
                    <a:pt x="6350" y="723900"/>
                  </a:lnTo>
                  <a:lnTo>
                    <a:pt x="6350" y="718820"/>
                  </a:lnTo>
                  <a:close/>
                </a:path>
                <a:path w="6350" h="932179">
                  <a:moveTo>
                    <a:pt x="6350" y="712470"/>
                  </a:moveTo>
                  <a:lnTo>
                    <a:pt x="0" y="712470"/>
                  </a:lnTo>
                  <a:lnTo>
                    <a:pt x="0" y="717550"/>
                  </a:lnTo>
                  <a:lnTo>
                    <a:pt x="6350" y="717550"/>
                  </a:lnTo>
                  <a:lnTo>
                    <a:pt x="6350" y="712470"/>
                  </a:lnTo>
                  <a:close/>
                </a:path>
                <a:path w="6350" h="932179">
                  <a:moveTo>
                    <a:pt x="6350" y="706120"/>
                  </a:moveTo>
                  <a:lnTo>
                    <a:pt x="0" y="706120"/>
                  </a:lnTo>
                  <a:lnTo>
                    <a:pt x="0" y="711200"/>
                  </a:lnTo>
                  <a:lnTo>
                    <a:pt x="6350" y="711200"/>
                  </a:lnTo>
                  <a:lnTo>
                    <a:pt x="6350" y="706120"/>
                  </a:lnTo>
                  <a:close/>
                </a:path>
                <a:path w="6350" h="932179">
                  <a:moveTo>
                    <a:pt x="6350" y="698500"/>
                  </a:moveTo>
                  <a:lnTo>
                    <a:pt x="0" y="698500"/>
                  </a:lnTo>
                  <a:lnTo>
                    <a:pt x="0" y="704850"/>
                  </a:lnTo>
                  <a:lnTo>
                    <a:pt x="6350" y="704850"/>
                  </a:lnTo>
                  <a:lnTo>
                    <a:pt x="6350" y="698500"/>
                  </a:lnTo>
                  <a:close/>
                </a:path>
                <a:path w="6350" h="932179">
                  <a:moveTo>
                    <a:pt x="6350" y="693420"/>
                  </a:moveTo>
                  <a:lnTo>
                    <a:pt x="0" y="693420"/>
                  </a:lnTo>
                  <a:lnTo>
                    <a:pt x="0" y="697230"/>
                  </a:lnTo>
                  <a:lnTo>
                    <a:pt x="6350" y="697230"/>
                  </a:lnTo>
                  <a:lnTo>
                    <a:pt x="6350" y="693420"/>
                  </a:lnTo>
                  <a:close/>
                </a:path>
                <a:path w="6350" h="932179">
                  <a:moveTo>
                    <a:pt x="6350" y="685800"/>
                  </a:moveTo>
                  <a:lnTo>
                    <a:pt x="0" y="685800"/>
                  </a:lnTo>
                  <a:lnTo>
                    <a:pt x="0" y="692150"/>
                  </a:lnTo>
                  <a:lnTo>
                    <a:pt x="6350" y="692150"/>
                  </a:lnTo>
                  <a:lnTo>
                    <a:pt x="6350" y="685800"/>
                  </a:lnTo>
                  <a:close/>
                </a:path>
                <a:path w="6350" h="932179">
                  <a:moveTo>
                    <a:pt x="6350" y="680720"/>
                  </a:moveTo>
                  <a:lnTo>
                    <a:pt x="0" y="680720"/>
                  </a:lnTo>
                  <a:lnTo>
                    <a:pt x="0" y="684530"/>
                  </a:lnTo>
                  <a:lnTo>
                    <a:pt x="6350" y="684530"/>
                  </a:lnTo>
                  <a:lnTo>
                    <a:pt x="6350" y="680720"/>
                  </a:lnTo>
                  <a:close/>
                </a:path>
                <a:path w="6350" h="932179">
                  <a:moveTo>
                    <a:pt x="6350" y="660400"/>
                  </a:moveTo>
                  <a:lnTo>
                    <a:pt x="0" y="660400"/>
                  </a:lnTo>
                  <a:lnTo>
                    <a:pt x="0" y="679450"/>
                  </a:lnTo>
                  <a:lnTo>
                    <a:pt x="6350" y="679450"/>
                  </a:lnTo>
                  <a:lnTo>
                    <a:pt x="6350" y="660400"/>
                  </a:lnTo>
                  <a:close/>
                </a:path>
                <a:path w="6350" h="932179">
                  <a:moveTo>
                    <a:pt x="6350" y="655320"/>
                  </a:moveTo>
                  <a:lnTo>
                    <a:pt x="0" y="655320"/>
                  </a:lnTo>
                  <a:lnTo>
                    <a:pt x="0" y="659130"/>
                  </a:lnTo>
                  <a:lnTo>
                    <a:pt x="6350" y="659130"/>
                  </a:lnTo>
                  <a:lnTo>
                    <a:pt x="6350" y="655320"/>
                  </a:lnTo>
                  <a:close/>
                </a:path>
                <a:path w="6350" h="932179">
                  <a:moveTo>
                    <a:pt x="6350" y="648970"/>
                  </a:moveTo>
                  <a:lnTo>
                    <a:pt x="0" y="648970"/>
                  </a:lnTo>
                  <a:lnTo>
                    <a:pt x="0" y="654050"/>
                  </a:lnTo>
                  <a:lnTo>
                    <a:pt x="6350" y="654050"/>
                  </a:lnTo>
                  <a:lnTo>
                    <a:pt x="6350" y="648970"/>
                  </a:lnTo>
                  <a:close/>
                </a:path>
                <a:path w="6350" h="932179">
                  <a:moveTo>
                    <a:pt x="6350" y="645160"/>
                  </a:moveTo>
                  <a:lnTo>
                    <a:pt x="0" y="645160"/>
                  </a:lnTo>
                  <a:lnTo>
                    <a:pt x="0" y="647700"/>
                  </a:lnTo>
                  <a:lnTo>
                    <a:pt x="6350" y="647700"/>
                  </a:lnTo>
                  <a:lnTo>
                    <a:pt x="6350" y="645160"/>
                  </a:lnTo>
                  <a:close/>
                </a:path>
              </a:pathLst>
            </a:custGeom>
            <a:solidFill>
              <a:srgbClr val="6F00F0"/>
            </a:solidFill>
          </p:spPr>
          <p:txBody>
            <a:bodyPr bIns="0" lIns="0" rIns="0" rtlCol="0" tIns="0" wrap="square"/>
            <a:p/>
          </p:txBody>
        </p:sp>
        <p:sp>
          <p:nvSpPr>
            <p:cNvPr id="1050156" name="object 1459"/>
            <p:cNvSpPr/>
            <p:nvPr/>
          </p:nvSpPr>
          <p:spPr>
            <a:xfrm>
              <a:off x="1071879" y="5554979"/>
              <a:ext cx="7620" cy="937260"/>
            </a:xfrm>
            <a:custGeom>
              <a:avLst/>
              <a:ahLst/>
              <a:rect l="l" t="t" r="r" b="b"/>
              <a:pathLst>
                <a:path w="7619" h="937260">
                  <a:moveTo>
                    <a:pt x="2539" y="0"/>
                  </a:moveTo>
                  <a:lnTo>
                    <a:pt x="0" y="0"/>
                  </a:lnTo>
                  <a:lnTo>
                    <a:pt x="0" y="2540"/>
                  </a:lnTo>
                  <a:lnTo>
                    <a:pt x="5079" y="2540"/>
                  </a:lnTo>
                  <a:lnTo>
                    <a:pt x="5079" y="1270"/>
                  </a:lnTo>
                  <a:lnTo>
                    <a:pt x="2539" y="1270"/>
                  </a:lnTo>
                  <a:lnTo>
                    <a:pt x="2539" y="0"/>
                  </a:lnTo>
                  <a:close/>
                </a:path>
                <a:path w="7619" h="937260">
                  <a:moveTo>
                    <a:pt x="7619" y="2540"/>
                  </a:moveTo>
                  <a:lnTo>
                    <a:pt x="0" y="2540"/>
                  </a:lnTo>
                  <a:lnTo>
                    <a:pt x="0" y="8890"/>
                  </a:lnTo>
                  <a:lnTo>
                    <a:pt x="7619" y="8890"/>
                  </a:lnTo>
                  <a:lnTo>
                    <a:pt x="7619" y="2540"/>
                  </a:lnTo>
                  <a:close/>
                </a:path>
                <a:path w="7619" h="937260">
                  <a:moveTo>
                    <a:pt x="7619" y="8890"/>
                  </a:moveTo>
                  <a:lnTo>
                    <a:pt x="0" y="8890"/>
                  </a:lnTo>
                  <a:lnTo>
                    <a:pt x="0" y="11430"/>
                  </a:lnTo>
                  <a:lnTo>
                    <a:pt x="7619" y="11430"/>
                  </a:lnTo>
                  <a:lnTo>
                    <a:pt x="7619" y="8890"/>
                  </a:lnTo>
                  <a:close/>
                </a:path>
                <a:path w="7619" h="937260">
                  <a:moveTo>
                    <a:pt x="7619" y="11430"/>
                  </a:moveTo>
                  <a:lnTo>
                    <a:pt x="0" y="11430"/>
                  </a:lnTo>
                  <a:lnTo>
                    <a:pt x="0" y="15240"/>
                  </a:lnTo>
                  <a:lnTo>
                    <a:pt x="7619" y="15240"/>
                  </a:lnTo>
                  <a:lnTo>
                    <a:pt x="7619" y="11430"/>
                  </a:lnTo>
                  <a:close/>
                </a:path>
                <a:path w="7619" h="937260">
                  <a:moveTo>
                    <a:pt x="7619" y="15240"/>
                  </a:moveTo>
                  <a:lnTo>
                    <a:pt x="0" y="15240"/>
                  </a:lnTo>
                  <a:lnTo>
                    <a:pt x="0" y="21590"/>
                  </a:lnTo>
                  <a:lnTo>
                    <a:pt x="7619" y="21590"/>
                  </a:lnTo>
                  <a:lnTo>
                    <a:pt x="7619" y="15240"/>
                  </a:lnTo>
                  <a:close/>
                </a:path>
                <a:path w="7619" h="937260">
                  <a:moveTo>
                    <a:pt x="7619" y="21590"/>
                  </a:moveTo>
                  <a:lnTo>
                    <a:pt x="0" y="21590"/>
                  </a:lnTo>
                  <a:lnTo>
                    <a:pt x="0" y="24130"/>
                  </a:lnTo>
                  <a:lnTo>
                    <a:pt x="7619" y="24130"/>
                  </a:lnTo>
                  <a:lnTo>
                    <a:pt x="7619" y="21590"/>
                  </a:lnTo>
                  <a:close/>
                </a:path>
                <a:path w="7619" h="937260">
                  <a:moveTo>
                    <a:pt x="7619" y="24130"/>
                  </a:moveTo>
                  <a:lnTo>
                    <a:pt x="0" y="24130"/>
                  </a:lnTo>
                  <a:lnTo>
                    <a:pt x="0" y="27940"/>
                  </a:lnTo>
                  <a:lnTo>
                    <a:pt x="7619" y="27940"/>
                  </a:lnTo>
                  <a:lnTo>
                    <a:pt x="7619" y="24130"/>
                  </a:lnTo>
                  <a:close/>
                </a:path>
                <a:path w="7619" h="937260">
                  <a:moveTo>
                    <a:pt x="7619" y="27940"/>
                  </a:moveTo>
                  <a:lnTo>
                    <a:pt x="0" y="27940"/>
                  </a:lnTo>
                  <a:lnTo>
                    <a:pt x="0" y="34290"/>
                  </a:lnTo>
                  <a:lnTo>
                    <a:pt x="7619" y="34290"/>
                  </a:lnTo>
                  <a:lnTo>
                    <a:pt x="7619" y="27940"/>
                  </a:lnTo>
                  <a:close/>
                </a:path>
                <a:path w="7619" h="937260">
                  <a:moveTo>
                    <a:pt x="7619" y="34290"/>
                  </a:moveTo>
                  <a:lnTo>
                    <a:pt x="0" y="34290"/>
                  </a:lnTo>
                  <a:lnTo>
                    <a:pt x="0" y="36830"/>
                  </a:lnTo>
                  <a:lnTo>
                    <a:pt x="7619" y="36830"/>
                  </a:lnTo>
                  <a:lnTo>
                    <a:pt x="7619" y="34290"/>
                  </a:lnTo>
                  <a:close/>
                </a:path>
                <a:path w="7619" h="937260">
                  <a:moveTo>
                    <a:pt x="7619" y="36830"/>
                  </a:moveTo>
                  <a:lnTo>
                    <a:pt x="0" y="36830"/>
                  </a:lnTo>
                  <a:lnTo>
                    <a:pt x="0" y="40640"/>
                  </a:lnTo>
                  <a:lnTo>
                    <a:pt x="7619" y="40640"/>
                  </a:lnTo>
                  <a:lnTo>
                    <a:pt x="7619" y="36830"/>
                  </a:lnTo>
                  <a:close/>
                </a:path>
                <a:path w="7619" h="937260">
                  <a:moveTo>
                    <a:pt x="7619" y="40640"/>
                  </a:moveTo>
                  <a:lnTo>
                    <a:pt x="0" y="40640"/>
                  </a:lnTo>
                  <a:lnTo>
                    <a:pt x="0" y="43180"/>
                  </a:lnTo>
                  <a:lnTo>
                    <a:pt x="7619" y="43180"/>
                  </a:lnTo>
                  <a:lnTo>
                    <a:pt x="7619" y="40640"/>
                  </a:lnTo>
                  <a:close/>
                </a:path>
                <a:path w="7619" h="937260">
                  <a:moveTo>
                    <a:pt x="7619" y="43180"/>
                  </a:moveTo>
                  <a:lnTo>
                    <a:pt x="0" y="43180"/>
                  </a:lnTo>
                  <a:lnTo>
                    <a:pt x="0" y="46990"/>
                  </a:lnTo>
                  <a:lnTo>
                    <a:pt x="7619" y="46990"/>
                  </a:lnTo>
                  <a:lnTo>
                    <a:pt x="7619" y="43180"/>
                  </a:lnTo>
                  <a:close/>
                </a:path>
                <a:path w="7619" h="937260">
                  <a:moveTo>
                    <a:pt x="7619" y="46990"/>
                  </a:moveTo>
                  <a:lnTo>
                    <a:pt x="0" y="46990"/>
                  </a:lnTo>
                  <a:lnTo>
                    <a:pt x="0" y="49530"/>
                  </a:lnTo>
                  <a:lnTo>
                    <a:pt x="7619" y="49530"/>
                  </a:lnTo>
                  <a:lnTo>
                    <a:pt x="7619" y="46990"/>
                  </a:lnTo>
                  <a:close/>
                </a:path>
                <a:path w="7619" h="937260">
                  <a:moveTo>
                    <a:pt x="7619" y="49530"/>
                  </a:moveTo>
                  <a:lnTo>
                    <a:pt x="0" y="49530"/>
                  </a:lnTo>
                  <a:lnTo>
                    <a:pt x="0" y="59690"/>
                  </a:lnTo>
                  <a:lnTo>
                    <a:pt x="7619" y="59690"/>
                  </a:lnTo>
                  <a:lnTo>
                    <a:pt x="7619" y="49530"/>
                  </a:lnTo>
                  <a:close/>
                </a:path>
                <a:path w="7619" h="937260">
                  <a:moveTo>
                    <a:pt x="7619" y="59690"/>
                  </a:moveTo>
                  <a:lnTo>
                    <a:pt x="0" y="59690"/>
                  </a:lnTo>
                  <a:lnTo>
                    <a:pt x="0" y="62230"/>
                  </a:lnTo>
                  <a:lnTo>
                    <a:pt x="7619" y="62230"/>
                  </a:lnTo>
                  <a:lnTo>
                    <a:pt x="7619" y="59690"/>
                  </a:lnTo>
                  <a:close/>
                </a:path>
                <a:path w="7619" h="937260">
                  <a:moveTo>
                    <a:pt x="7619" y="62230"/>
                  </a:moveTo>
                  <a:lnTo>
                    <a:pt x="0" y="62230"/>
                  </a:lnTo>
                  <a:lnTo>
                    <a:pt x="0" y="66040"/>
                  </a:lnTo>
                  <a:lnTo>
                    <a:pt x="7619" y="66040"/>
                  </a:lnTo>
                  <a:lnTo>
                    <a:pt x="7619" y="62230"/>
                  </a:lnTo>
                  <a:close/>
                </a:path>
                <a:path w="7619" h="937260">
                  <a:moveTo>
                    <a:pt x="7619" y="66040"/>
                  </a:moveTo>
                  <a:lnTo>
                    <a:pt x="0" y="66040"/>
                  </a:lnTo>
                  <a:lnTo>
                    <a:pt x="0" y="68580"/>
                  </a:lnTo>
                  <a:lnTo>
                    <a:pt x="7619" y="68580"/>
                  </a:lnTo>
                  <a:lnTo>
                    <a:pt x="7619" y="66040"/>
                  </a:lnTo>
                  <a:close/>
                </a:path>
                <a:path w="7619" h="937260">
                  <a:moveTo>
                    <a:pt x="7619" y="68580"/>
                  </a:moveTo>
                  <a:lnTo>
                    <a:pt x="0" y="68580"/>
                  </a:lnTo>
                  <a:lnTo>
                    <a:pt x="0" y="72390"/>
                  </a:lnTo>
                  <a:lnTo>
                    <a:pt x="7619" y="72390"/>
                  </a:lnTo>
                  <a:lnTo>
                    <a:pt x="7619" y="68580"/>
                  </a:lnTo>
                  <a:close/>
                </a:path>
                <a:path w="7619" h="937260">
                  <a:moveTo>
                    <a:pt x="7619" y="72390"/>
                  </a:moveTo>
                  <a:lnTo>
                    <a:pt x="0" y="72390"/>
                  </a:lnTo>
                  <a:lnTo>
                    <a:pt x="0" y="78740"/>
                  </a:lnTo>
                  <a:lnTo>
                    <a:pt x="7619" y="78740"/>
                  </a:lnTo>
                  <a:lnTo>
                    <a:pt x="7619" y="72390"/>
                  </a:lnTo>
                  <a:close/>
                </a:path>
                <a:path w="7619" h="937260">
                  <a:moveTo>
                    <a:pt x="7619" y="78740"/>
                  </a:moveTo>
                  <a:lnTo>
                    <a:pt x="0" y="78740"/>
                  </a:lnTo>
                  <a:lnTo>
                    <a:pt x="0" y="81280"/>
                  </a:lnTo>
                  <a:lnTo>
                    <a:pt x="7619" y="81280"/>
                  </a:lnTo>
                  <a:lnTo>
                    <a:pt x="7619" y="78740"/>
                  </a:lnTo>
                  <a:close/>
                </a:path>
                <a:path w="7619" h="937260">
                  <a:moveTo>
                    <a:pt x="7619" y="81280"/>
                  </a:moveTo>
                  <a:lnTo>
                    <a:pt x="0" y="81280"/>
                  </a:lnTo>
                  <a:lnTo>
                    <a:pt x="0" y="85090"/>
                  </a:lnTo>
                  <a:lnTo>
                    <a:pt x="7619" y="85090"/>
                  </a:lnTo>
                  <a:lnTo>
                    <a:pt x="7619" y="81280"/>
                  </a:lnTo>
                  <a:close/>
                </a:path>
                <a:path w="7619" h="937260">
                  <a:moveTo>
                    <a:pt x="7619" y="85090"/>
                  </a:moveTo>
                  <a:lnTo>
                    <a:pt x="0" y="85090"/>
                  </a:lnTo>
                  <a:lnTo>
                    <a:pt x="0" y="87630"/>
                  </a:lnTo>
                  <a:lnTo>
                    <a:pt x="7619" y="87630"/>
                  </a:lnTo>
                  <a:lnTo>
                    <a:pt x="7619" y="85090"/>
                  </a:lnTo>
                  <a:close/>
                </a:path>
                <a:path w="7619" h="937260">
                  <a:moveTo>
                    <a:pt x="7619" y="87630"/>
                  </a:moveTo>
                  <a:lnTo>
                    <a:pt x="0" y="87630"/>
                  </a:lnTo>
                  <a:lnTo>
                    <a:pt x="0" y="91440"/>
                  </a:lnTo>
                  <a:lnTo>
                    <a:pt x="7619" y="91440"/>
                  </a:lnTo>
                  <a:lnTo>
                    <a:pt x="7619" y="87630"/>
                  </a:lnTo>
                  <a:close/>
                </a:path>
                <a:path w="7619" h="937260">
                  <a:moveTo>
                    <a:pt x="7619" y="91440"/>
                  </a:moveTo>
                  <a:lnTo>
                    <a:pt x="0" y="91440"/>
                  </a:lnTo>
                  <a:lnTo>
                    <a:pt x="0" y="97790"/>
                  </a:lnTo>
                  <a:lnTo>
                    <a:pt x="7619" y="97790"/>
                  </a:lnTo>
                  <a:lnTo>
                    <a:pt x="7619" y="91440"/>
                  </a:lnTo>
                  <a:close/>
                </a:path>
                <a:path w="7619" h="937260">
                  <a:moveTo>
                    <a:pt x="7619" y="97790"/>
                  </a:moveTo>
                  <a:lnTo>
                    <a:pt x="0" y="97790"/>
                  </a:lnTo>
                  <a:lnTo>
                    <a:pt x="0" y="106680"/>
                  </a:lnTo>
                  <a:lnTo>
                    <a:pt x="7619" y="106680"/>
                  </a:lnTo>
                  <a:lnTo>
                    <a:pt x="7619" y="97790"/>
                  </a:lnTo>
                  <a:close/>
                </a:path>
                <a:path w="7619" h="937260">
                  <a:moveTo>
                    <a:pt x="7619" y="106680"/>
                  </a:moveTo>
                  <a:lnTo>
                    <a:pt x="0" y="106680"/>
                  </a:lnTo>
                  <a:lnTo>
                    <a:pt x="0" y="113030"/>
                  </a:lnTo>
                  <a:lnTo>
                    <a:pt x="7619" y="113030"/>
                  </a:lnTo>
                  <a:lnTo>
                    <a:pt x="7619" y="106680"/>
                  </a:lnTo>
                  <a:close/>
                </a:path>
                <a:path w="7619" h="937260">
                  <a:moveTo>
                    <a:pt x="7619" y="113030"/>
                  </a:moveTo>
                  <a:lnTo>
                    <a:pt x="0" y="113030"/>
                  </a:lnTo>
                  <a:lnTo>
                    <a:pt x="0" y="119380"/>
                  </a:lnTo>
                  <a:lnTo>
                    <a:pt x="7619" y="119380"/>
                  </a:lnTo>
                  <a:lnTo>
                    <a:pt x="7619" y="113030"/>
                  </a:lnTo>
                  <a:close/>
                </a:path>
                <a:path w="7619" h="937260">
                  <a:moveTo>
                    <a:pt x="7619" y="119380"/>
                  </a:moveTo>
                  <a:lnTo>
                    <a:pt x="0" y="119380"/>
                  </a:lnTo>
                  <a:lnTo>
                    <a:pt x="0" y="125730"/>
                  </a:lnTo>
                  <a:lnTo>
                    <a:pt x="7619" y="125730"/>
                  </a:lnTo>
                  <a:lnTo>
                    <a:pt x="7619" y="119380"/>
                  </a:lnTo>
                  <a:close/>
                </a:path>
                <a:path w="7619" h="937260">
                  <a:moveTo>
                    <a:pt x="7619" y="125730"/>
                  </a:moveTo>
                  <a:lnTo>
                    <a:pt x="0" y="125730"/>
                  </a:lnTo>
                  <a:lnTo>
                    <a:pt x="0" y="129540"/>
                  </a:lnTo>
                  <a:lnTo>
                    <a:pt x="7619" y="129540"/>
                  </a:lnTo>
                  <a:lnTo>
                    <a:pt x="7619" y="125730"/>
                  </a:lnTo>
                  <a:close/>
                </a:path>
                <a:path w="7619" h="937260">
                  <a:moveTo>
                    <a:pt x="7619" y="129540"/>
                  </a:moveTo>
                  <a:lnTo>
                    <a:pt x="0" y="129540"/>
                  </a:lnTo>
                  <a:lnTo>
                    <a:pt x="0" y="148590"/>
                  </a:lnTo>
                  <a:lnTo>
                    <a:pt x="7619" y="148590"/>
                  </a:lnTo>
                  <a:lnTo>
                    <a:pt x="7619" y="129540"/>
                  </a:lnTo>
                  <a:close/>
                </a:path>
                <a:path w="7619" h="937260">
                  <a:moveTo>
                    <a:pt x="7619" y="148590"/>
                  </a:moveTo>
                  <a:lnTo>
                    <a:pt x="0" y="148590"/>
                  </a:lnTo>
                  <a:lnTo>
                    <a:pt x="0" y="151130"/>
                  </a:lnTo>
                  <a:lnTo>
                    <a:pt x="7619" y="151130"/>
                  </a:lnTo>
                  <a:lnTo>
                    <a:pt x="7619" y="148590"/>
                  </a:lnTo>
                  <a:close/>
                </a:path>
                <a:path w="7619" h="937260">
                  <a:moveTo>
                    <a:pt x="7619" y="151130"/>
                  </a:moveTo>
                  <a:lnTo>
                    <a:pt x="0" y="151130"/>
                  </a:lnTo>
                  <a:lnTo>
                    <a:pt x="0" y="154940"/>
                  </a:lnTo>
                  <a:lnTo>
                    <a:pt x="7619" y="154940"/>
                  </a:lnTo>
                  <a:lnTo>
                    <a:pt x="7619" y="151130"/>
                  </a:lnTo>
                  <a:close/>
                </a:path>
                <a:path w="7619" h="937260">
                  <a:moveTo>
                    <a:pt x="7619" y="154940"/>
                  </a:moveTo>
                  <a:lnTo>
                    <a:pt x="0" y="154940"/>
                  </a:lnTo>
                  <a:lnTo>
                    <a:pt x="0" y="161290"/>
                  </a:lnTo>
                  <a:lnTo>
                    <a:pt x="7619" y="161290"/>
                  </a:lnTo>
                  <a:lnTo>
                    <a:pt x="7619" y="154940"/>
                  </a:lnTo>
                  <a:close/>
                </a:path>
                <a:path w="7619" h="937260">
                  <a:moveTo>
                    <a:pt x="7619" y="161290"/>
                  </a:moveTo>
                  <a:lnTo>
                    <a:pt x="0" y="161290"/>
                  </a:lnTo>
                  <a:lnTo>
                    <a:pt x="0" y="167640"/>
                  </a:lnTo>
                  <a:lnTo>
                    <a:pt x="7619" y="167640"/>
                  </a:lnTo>
                  <a:lnTo>
                    <a:pt x="7619" y="161290"/>
                  </a:lnTo>
                  <a:close/>
                </a:path>
                <a:path w="7619" h="937260">
                  <a:moveTo>
                    <a:pt x="7619" y="167640"/>
                  </a:moveTo>
                  <a:lnTo>
                    <a:pt x="0" y="167640"/>
                  </a:lnTo>
                  <a:lnTo>
                    <a:pt x="0" y="173990"/>
                  </a:lnTo>
                  <a:lnTo>
                    <a:pt x="7619" y="173990"/>
                  </a:lnTo>
                  <a:lnTo>
                    <a:pt x="7619" y="167640"/>
                  </a:lnTo>
                  <a:close/>
                </a:path>
                <a:path w="7619" h="937260">
                  <a:moveTo>
                    <a:pt x="7619" y="173990"/>
                  </a:moveTo>
                  <a:lnTo>
                    <a:pt x="0" y="173990"/>
                  </a:lnTo>
                  <a:lnTo>
                    <a:pt x="0" y="176530"/>
                  </a:lnTo>
                  <a:lnTo>
                    <a:pt x="7619" y="176530"/>
                  </a:lnTo>
                  <a:lnTo>
                    <a:pt x="7619" y="173990"/>
                  </a:lnTo>
                  <a:close/>
                </a:path>
                <a:path w="7619" h="937260">
                  <a:moveTo>
                    <a:pt x="7619" y="176530"/>
                  </a:moveTo>
                  <a:lnTo>
                    <a:pt x="0" y="176530"/>
                  </a:lnTo>
                  <a:lnTo>
                    <a:pt x="0" y="180340"/>
                  </a:lnTo>
                  <a:lnTo>
                    <a:pt x="7619" y="180340"/>
                  </a:lnTo>
                  <a:lnTo>
                    <a:pt x="7619" y="176530"/>
                  </a:lnTo>
                  <a:close/>
                </a:path>
                <a:path w="7619" h="937260">
                  <a:moveTo>
                    <a:pt x="7619" y="180340"/>
                  </a:moveTo>
                  <a:lnTo>
                    <a:pt x="0" y="180340"/>
                  </a:lnTo>
                  <a:lnTo>
                    <a:pt x="0" y="186690"/>
                  </a:lnTo>
                  <a:lnTo>
                    <a:pt x="7619" y="186690"/>
                  </a:lnTo>
                  <a:lnTo>
                    <a:pt x="7619" y="180340"/>
                  </a:lnTo>
                  <a:close/>
                </a:path>
                <a:path w="7619" h="937260">
                  <a:moveTo>
                    <a:pt x="7619" y="186690"/>
                  </a:moveTo>
                  <a:lnTo>
                    <a:pt x="0" y="186690"/>
                  </a:lnTo>
                  <a:lnTo>
                    <a:pt x="0" y="189230"/>
                  </a:lnTo>
                  <a:lnTo>
                    <a:pt x="7619" y="189230"/>
                  </a:lnTo>
                  <a:lnTo>
                    <a:pt x="7619" y="186690"/>
                  </a:lnTo>
                  <a:close/>
                </a:path>
                <a:path w="7619" h="937260">
                  <a:moveTo>
                    <a:pt x="7619" y="189230"/>
                  </a:moveTo>
                  <a:lnTo>
                    <a:pt x="0" y="189230"/>
                  </a:lnTo>
                  <a:lnTo>
                    <a:pt x="0" y="193040"/>
                  </a:lnTo>
                  <a:lnTo>
                    <a:pt x="7619" y="193040"/>
                  </a:lnTo>
                  <a:lnTo>
                    <a:pt x="7619" y="189230"/>
                  </a:lnTo>
                  <a:close/>
                </a:path>
                <a:path w="7619" h="937260">
                  <a:moveTo>
                    <a:pt x="7619" y="193040"/>
                  </a:moveTo>
                  <a:lnTo>
                    <a:pt x="0" y="193040"/>
                  </a:lnTo>
                  <a:lnTo>
                    <a:pt x="0" y="201930"/>
                  </a:lnTo>
                  <a:lnTo>
                    <a:pt x="7619" y="201930"/>
                  </a:lnTo>
                  <a:lnTo>
                    <a:pt x="7619" y="193040"/>
                  </a:lnTo>
                  <a:close/>
                </a:path>
                <a:path w="7619" h="937260">
                  <a:moveTo>
                    <a:pt x="7619" y="201930"/>
                  </a:moveTo>
                  <a:lnTo>
                    <a:pt x="0" y="201930"/>
                  </a:lnTo>
                  <a:lnTo>
                    <a:pt x="0" y="208280"/>
                  </a:lnTo>
                  <a:lnTo>
                    <a:pt x="7619" y="208280"/>
                  </a:lnTo>
                  <a:lnTo>
                    <a:pt x="7619" y="201930"/>
                  </a:lnTo>
                  <a:close/>
                </a:path>
                <a:path w="7619" h="937260">
                  <a:moveTo>
                    <a:pt x="7619" y="208280"/>
                  </a:moveTo>
                  <a:lnTo>
                    <a:pt x="0" y="208280"/>
                  </a:lnTo>
                  <a:lnTo>
                    <a:pt x="0" y="212090"/>
                  </a:lnTo>
                  <a:lnTo>
                    <a:pt x="7619" y="212090"/>
                  </a:lnTo>
                  <a:lnTo>
                    <a:pt x="7619" y="208280"/>
                  </a:lnTo>
                  <a:close/>
                </a:path>
                <a:path w="7619" h="937260">
                  <a:moveTo>
                    <a:pt x="7619" y="212090"/>
                  </a:moveTo>
                  <a:lnTo>
                    <a:pt x="0" y="212090"/>
                  </a:lnTo>
                  <a:lnTo>
                    <a:pt x="0" y="220980"/>
                  </a:lnTo>
                  <a:lnTo>
                    <a:pt x="7619" y="220980"/>
                  </a:lnTo>
                  <a:lnTo>
                    <a:pt x="7619" y="212090"/>
                  </a:lnTo>
                  <a:close/>
                </a:path>
                <a:path w="7619" h="937260">
                  <a:moveTo>
                    <a:pt x="7619" y="220980"/>
                  </a:moveTo>
                  <a:lnTo>
                    <a:pt x="0" y="220980"/>
                  </a:lnTo>
                  <a:lnTo>
                    <a:pt x="0" y="224790"/>
                  </a:lnTo>
                  <a:lnTo>
                    <a:pt x="7619" y="224790"/>
                  </a:lnTo>
                  <a:lnTo>
                    <a:pt x="7619" y="220980"/>
                  </a:lnTo>
                  <a:close/>
                </a:path>
                <a:path w="7619" h="937260">
                  <a:moveTo>
                    <a:pt x="7619" y="224790"/>
                  </a:moveTo>
                  <a:lnTo>
                    <a:pt x="0" y="224790"/>
                  </a:lnTo>
                  <a:lnTo>
                    <a:pt x="0" y="250190"/>
                  </a:lnTo>
                  <a:lnTo>
                    <a:pt x="7619" y="250190"/>
                  </a:lnTo>
                  <a:lnTo>
                    <a:pt x="7619" y="224790"/>
                  </a:lnTo>
                  <a:close/>
                </a:path>
                <a:path w="7619" h="937260">
                  <a:moveTo>
                    <a:pt x="7619" y="250190"/>
                  </a:moveTo>
                  <a:lnTo>
                    <a:pt x="0" y="250190"/>
                  </a:lnTo>
                  <a:lnTo>
                    <a:pt x="0" y="252730"/>
                  </a:lnTo>
                  <a:lnTo>
                    <a:pt x="7619" y="252730"/>
                  </a:lnTo>
                  <a:lnTo>
                    <a:pt x="7619" y="250190"/>
                  </a:lnTo>
                  <a:close/>
                </a:path>
                <a:path w="7619" h="937260">
                  <a:moveTo>
                    <a:pt x="7619" y="252730"/>
                  </a:moveTo>
                  <a:lnTo>
                    <a:pt x="0" y="252730"/>
                  </a:lnTo>
                  <a:lnTo>
                    <a:pt x="0" y="259080"/>
                  </a:lnTo>
                  <a:lnTo>
                    <a:pt x="7619" y="259080"/>
                  </a:lnTo>
                  <a:lnTo>
                    <a:pt x="7619" y="252730"/>
                  </a:lnTo>
                  <a:close/>
                </a:path>
                <a:path w="7619" h="937260">
                  <a:moveTo>
                    <a:pt x="7619" y="259080"/>
                  </a:moveTo>
                  <a:lnTo>
                    <a:pt x="0" y="259080"/>
                  </a:lnTo>
                  <a:lnTo>
                    <a:pt x="0" y="262890"/>
                  </a:lnTo>
                  <a:lnTo>
                    <a:pt x="7619" y="262890"/>
                  </a:lnTo>
                  <a:lnTo>
                    <a:pt x="7619" y="259080"/>
                  </a:lnTo>
                  <a:close/>
                </a:path>
                <a:path w="7619" h="937260">
                  <a:moveTo>
                    <a:pt x="7619" y="262890"/>
                  </a:moveTo>
                  <a:lnTo>
                    <a:pt x="0" y="262890"/>
                  </a:lnTo>
                  <a:lnTo>
                    <a:pt x="0" y="266700"/>
                  </a:lnTo>
                  <a:lnTo>
                    <a:pt x="7619" y="266700"/>
                  </a:lnTo>
                  <a:lnTo>
                    <a:pt x="7619" y="262890"/>
                  </a:lnTo>
                  <a:close/>
                </a:path>
                <a:path w="7619" h="937260">
                  <a:moveTo>
                    <a:pt x="1269" y="356870"/>
                  </a:moveTo>
                  <a:lnTo>
                    <a:pt x="0" y="356870"/>
                  </a:lnTo>
                  <a:lnTo>
                    <a:pt x="0" y="367030"/>
                  </a:lnTo>
                  <a:lnTo>
                    <a:pt x="7619" y="367030"/>
                  </a:lnTo>
                  <a:lnTo>
                    <a:pt x="7619" y="359410"/>
                  </a:lnTo>
                  <a:lnTo>
                    <a:pt x="3809" y="359410"/>
                  </a:lnTo>
                  <a:lnTo>
                    <a:pt x="3809" y="358140"/>
                  </a:lnTo>
                  <a:lnTo>
                    <a:pt x="1269" y="358140"/>
                  </a:lnTo>
                  <a:lnTo>
                    <a:pt x="1269" y="356870"/>
                  </a:lnTo>
                  <a:close/>
                </a:path>
                <a:path w="7619" h="937260">
                  <a:moveTo>
                    <a:pt x="7619" y="367030"/>
                  </a:moveTo>
                  <a:lnTo>
                    <a:pt x="0" y="367030"/>
                  </a:lnTo>
                  <a:lnTo>
                    <a:pt x="0" y="370840"/>
                  </a:lnTo>
                  <a:lnTo>
                    <a:pt x="7619" y="370840"/>
                  </a:lnTo>
                  <a:lnTo>
                    <a:pt x="7619" y="367030"/>
                  </a:lnTo>
                  <a:close/>
                </a:path>
                <a:path w="7619" h="937260">
                  <a:moveTo>
                    <a:pt x="7619" y="370840"/>
                  </a:moveTo>
                  <a:lnTo>
                    <a:pt x="0" y="370840"/>
                  </a:lnTo>
                  <a:lnTo>
                    <a:pt x="0" y="373380"/>
                  </a:lnTo>
                  <a:lnTo>
                    <a:pt x="7619" y="373380"/>
                  </a:lnTo>
                  <a:lnTo>
                    <a:pt x="7619" y="370840"/>
                  </a:lnTo>
                  <a:close/>
                </a:path>
                <a:path w="7619" h="937260">
                  <a:moveTo>
                    <a:pt x="7619" y="373380"/>
                  </a:moveTo>
                  <a:lnTo>
                    <a:pt x="0" y="373380"/>
                  </a:lnTo>
                  <a:lnTo>
                    <a:pt x="0" y="379730"/>
                  </a:lnTo>
                  <a:lnTo>
                    <a:pt x="7619" y="379730"/>
                  </a:lnTo>
                  <a:lnTo>
                    <a:pt x="7619" y="373380"/>
                  </a:lnTo>
                  <a:close/>
                </a:path>
                <a:path w="7619" h="937260">
                  <a:moveTo>
                    <a:pt x="7619" y="379730"/>
                  </a:moveTo>
                  <a:lnTo>
                    <a:pt x="0" y="379730"/>
                  </a:lnTo>
                  <a:lnTo>
                    <a:pt x="0" y="383540"/>
                  </a:lnTo>
                  <a:lnTo>
                    <a:pt x="7619" y="383540"/>
                  </a:lnTo>
                  <a:lnTo>
                    <a:pt x="7619" y="379730"/>
                  </a:lnTo>
                  <a:close/>
                </a:path>
                <a:path w="7619" h="937260">
                  <a:moveTo>
                    <a:pt x="7619" y="383540"/>
                  </a:moveTo>
                  <a:lnTo>
                    <a:pt x="0" y="383540"/>
                  </a:lnTo>
                  <a:lnTo>
                    <a:pt x="0" y="386080"/>
                  </a:lnTo>
                  <a:lnTo>
                    <a:pt x="7619" y="386080"/>
                  </a:lnTo>
                  <a:lnTo>
                    <a:pt x="7619" y="383540"/>
                  </a:lnTo>
                  <a:close/>
                </a:path>
                <a:path w="7619" h="937260">
                  <a:moveTo>
                    <a:pt x="7619" y="386080"/>
                  </a:moveTo>
                  <a:lnTo>
                    <a:pt x="0" y="386080"/>
                  </a:lnTo>
                  <a:lnTo>
                    <a:pt x="0" y="389890"/>
                  </a:lnTo>
                  <a:lnTo>
                    <a:pt x="7619" y="389890"/>
                  </a:lnTo>
                  <a:lnTo>
                    <a:pt x="7619" y="386080"/>
                  </a:lnTo>
                  <a:close/>
                </a:path>
                <a:path w="7619" h="937260">
                  <a:moveTo>
                    <a:pt x="7619" y="389890"/>
                  </a:moveTo>
                  <a:lnTo>
                    <a:pt x="0" y="389890"/>
                  </a:lnTo>
                  <a:lnTo>
                    <a:pt x="0" y="392430"/>
                  </a:lnTo>
                  <a:lnTo>
                    <a:pt x="7619" y="392430"/>
                  </a:lnTo>
                  <a:lnTo>
                    <a:pt x="7619" y="389890"/>
                  </a:lnTo>
                  <a:close/>
                </a:path>
                <a:path w="7619" h="937260">
                  <a:moveTo>
                    <a:pt x="7619" y="392430"/>
                  </a:moveTo>
                  <a:lnTo>
                    <a:pt x="0" y="392430"/>
                  </a:lnTo>
                  <a:lnTo>
                    <a:pt x="0" y="396240"/>
                  </a:lnTo>
                  <a:lnTo>
                    <a:pt x="7619" y="396240"/>
                  </a:lnTo>
                  <a:lnTo>
                    <a:pt x="7619" y="392430"/>
                  </a:lnTo>
                  <a:close/>
                </a:path>
                <a:path w="7619" h="937260">
                  <a:moveTo>
                    <a:pt x="7619" y="396240"/>
                  </a:moveTo>
                  <a:lnTo>
                    <a:pt x="0" y="396240"/>
                  </a:lnTo>
                  <a:lnTo>
                    <a:pt x="0" y="402590"/>
                  </a:lnTo>
                  <a:lnTo>
                    <a:pt x="7619" y="402590"/>
                  </a:lnTo>
                  <a:lnTo>
                    <a:pt x="7619" y="396240"/>
                  </a:lnTo>
                  <a:close/>
                </a:path>
                <a:path w="7619" h="937260">
                  <a:moveTo>
                    <a:pt x="7619" y="402590"/>
                  </a:moveTo>
                  <a:lnTo>
                    <a:pt x="0" y="402590"/>
                  </a:lnTo>
                  <a:lnTo>
                    <a:pt x="0" y="415290"/>
                  </a:lnTo>
                  <a:lnTo>
                    <a:pt x="7619" y="415290"/>
                  </a:lnTo>
                  <a:lnTo>
                    <a:pt x="7619" y="402590"/>
                  </a:lnTo>
                  <a:close/>
                </a:path>
                <a:path w="7619" h="937260">
                  <a:moveTo>
                    <a:pt x="7619" y="415290"/>
                  </a:moveTo>
                  <a:lnTo>
                    <a:pt x="0" y="415290"/>
                  </a:lnTo>
                  <a:lnTo>
                    <a:pt x="0" y="417830"/>
                  </a:lnTo>
                  <a:lnTo>
                    <a:pt x="7619" y="417830"/>
                  </a:lnTo>
                  <a:lnTo>
                    <a:pt x="7619" y="415290"/>
                  </a:lnTo>
                  <a:close/>
                </a:path>
                <a:path w="7619" h="937260">
                  <a:moveTo>
                    <a:pt x="7619" y="417830"/>
                  </a:moveTo>
                  <a:lnTo>
                    <a:pt x="0" y="417830"/>
                  </a:lnTo>
                  <a:lnTo>
                    <a:pt x="0" y="430530"/>
                  </a:lnTo>
                  <a:lnTo>
                    <a:pt x="7619" y="430530"/>
                  </a:lnTo>
                  <a:lnTo>
                    <a:pt x="7619" y="417830"/>
                  </a:lnTo>
                  <a:close/>
                </a:path>
                <a:path w="7619" h="937260">
                  <a:moveTo>
                    <a:pt x="7619" y="430530"/>
                  </a:moveTo>
                  <a:lnTo>
                    <a:pt x="0" y="430530"/>
                  </a:lnTo>
                  <a:lnTo>
                    <a:pt x="0" y="434340"/>
                  </a:lnTo>
                  <a:lnTo>
                    <a:pt x="7619" y="434340"/>
                  </a:lnTo>
                  <a:lnTo>
                    <a:pt x="7619" y="430530"/>
                  </a:lnTo>
                  <a:close/>
                </a:path>
                <a:path w="7619" h="937260">
                  <a:moveTo>
                    <a:pt x="7619" y="434340"/>
                  </a:moveTo>
                  <a:lnTo>
                    <a:pt x="0" y="434340"/>
                  </a:lnTo>
                  <a:lnTo>
                    <a:pt x="0" y="436880"/>
                  </a:lnTo>
                  <a:lnTo>
                    <a:pt x="7619" y="436880"/>
                  </a:lnTo>
                  <a:lnTo>
                    <a:pt x="7619" y="434340"/>
                  </a:lnTo>
                  <a:close/>
                </a:path>
                <a:path w="7619" h="937260">
                  <a:moveTo>
                    <a:pt x="7619" y="436880"/>
                  </a:moveTo>
                  <a:lnTo>
                    <a:pt x="0" y="436880"/>
                  </a:lnTo>
                  <a:lnTo>
                    <a:pt x="0" y="440690"/>
                  </a:lnTo>
                  <a:lnTo>
                    <a:pt x="7619" y="440690"/>
                  </a:lnTo>
                  <a:lnTo>
                    <a:pt x="7619" y="436880"/>
                  </a:lnTo>
                  <a:close/>
                </a:path>
                <a:path w="7619" h="937260">
                  <a:moveTo>
                    <a:pt x="7619" y="440690"/>
                  </a:moveTo>
                  <a:lnTo>
                    <a:pt x="0" y="440690"/>
                  </a:lnTo>
                  <a:lnTo>
                    <a:pt x="0" y="443230"/>
                  </a:lnTo>
                  <a:lnTo>
                    <a:pt x="7619" y="443230"/>
                  </a:lnTo>
                  <a:lnTo>
                    <a:pt x="7619" y="440690"/>
                  </a:lnTo>
                  <a:close/>
                </a:path>
                <a:path w="7619" h="937260">
                  <a:moveTo>
                    <a:pt x="7619" y="443230"/>
                  </a:moveTo>
                  <a:lnTo>
                    <a:pt x="0" y="443230"/>
                  </a:lnTo>
                  <a:lnTo>
                    <a:pt x="0" y="449580"/>
                  </a:lnTo>
                  <a:lnTo>
                    <a:pt x="7619" y="449580"/>
                  </a:lnTo>
                  <a:lnTo>
                    <a:pt x="7619" y="443230"/>
                  </a:lnTo>
                  <a:close/>
                </a:path>
                <a:path w="7619" h="937260">
                  <a:moveTo>
                    <a:pt x="7619" y="449580"/>
                  </a:moveTo>
                  <a:lnTo>
                    <a:pt x="0" y="449580"/>
                  </a:lnTo>
                  <a:lnTo>
                    <a:pt x="0" y="453390"/>
                  </a:lnTo>
                  <a:lnTo>
                    <a:pt x="7619" y="453390"/>
                  </a:lnTo>
                  <a:lnTo>
                    <a:pt x="7619" y="449580"/>
                  </a:lnTo>
                  <a:close/>
                </a:path>
                <a:path w="7619" h="937260">
                  <a:moveTo>
                    <a:pt x="7619" y="453390"/>
                  </a:moveTo>
                  <a:lnTo>
                    <a:pt x="0" y="453390"/>
                  </a:lnTo>
                  <a:lnTo>
                    <a:pt x="0" y="455930"/>
                  </a:lnTo>
                  <a:lnTo>
                    <a:pt x="7619" y="455930"/>
                  </a:lnTo>
                  <a:lnTo>
                    <a:pt x="7619" y="453390"/>
                  </a:lnTo>
                  <a:close/>
                </a:path>
                <a:path w="7619" h="937260">
                  <a:moveTo>
                    <a:pt x="7619" y="455930"/>
                  </a:moveTo>
                  <a:lnTo>
                    <a:pt x="0" y="455930"/>
                  </a:lnTo>
                  <a:lnTo>
                    <a:pt x="0" y="459740"/>
                  </a:lnTo>
                  <a:lnTo>
                    <a:pt x="7619" y="459740"/>
                  </a:lnTo>
                  <a:lnTo>
                    <a:pt x="7619" y="455930"/>
                  </a:lnTo>
                  <a:close/>
                </a:path>
                <a:path w="7619" h="937260">
                  <a:moveTo>
                    <a:pt x="7619" y="459740"/>
                  </a:moveTo>
                  <a:lnTo>
                    <a:pt x="0" y="459740"/>
                  </a:lnTo>
                  <a:lnTo>
                    <a:pt x="0" y="462280"/>
                  </a:lnTo>
                  <a:lnTo>
                    <a:pt x="7619" y="462280"/>
                  </a:lnTo>
                  <a:lnTo>
                    <a:pt x="7619" y="459740"/>
                  </a:lnTo>
                  <a:close/>
                </a:path>
                <a:path w="7619" h="937260">
                  <a:moveTo>
                    <a:pt x="7619" y="462280"/>
                  </a:moveTo>
                  <a:lnTo>
                    <a:pt x="0" y="462280"/>
                  </a:lnTo>
                  <a:lnTo>
                    <a:pt x="0" y="468630"/>
                  </a:lnTo>
                  <a:lnTo>
                    <a:pt x="7619" y="468630"/>
                  </a:lnTo>
                  <a:lnTo>
                    <a:pt x="7619" y="462280"/>
                  </a:lnTo>
                  <a:close/>
                </a:path>
                <a:path w="7619" h="937260">
                  <a:moveTo>
                    <a:pt x="7619" y="468630"/>
                  </a:moveTo>
                  <a:lnTo>
                    <a:pt x="0" y="468630"/>
                  </a:lnTo>
                  <a:lnTo>
                    <a:pt x="0" y="474980"/>
                  </a:lnTo>
                  <a:lnTo>
                    <a:pt x="7619" y="474980"/>
                  </a:lnTo>
                  <a:lnTo>
                    <a:pt x="7619" y="468630"/>
                  </a:lnTo>
                  <a:close/>
                </a:path>
                <a:path w="7619" h="937260">
                  <a:moveTo>
                    <a:pt x="7619" y="474980"/>
                  </a:moveTo>
                  <a:lnTo>
                    <a:pt x="0" y="474980"/>
                  </a:lnTo>
                  <a:lnTo>
                    <a:pt x="0" y="478790"/>
                  </a:lnTo>
                  <a:lnTo>
                    <a:pt x="7619" y="478790"/>
                  </a:lnTo>
                  <a:lnTo>
                    <a:pt x="7619" y="474980"/>
                  </a:lnTo>
                  <a:close/>
                </a:path>
                <a:path w="7619" h="937260">
                  <a:moveTo>
                    <a:pt x="7619" y="478790"/>
                  </a:moveTo>
                  <a:lnTo>
                    <a:pt x="0" y="478790"/>
                  </a:lnTo>
                  <a:lnTo>
                    <a:pt x="0" y="485140"/>
                  </a:lnTo>
                  <a:lnTo>
                    <a:pt x="7619" y="485140"/>
                  </a:lnTo>
                  <a:lnTo>
                    <a:pt x="7619" y="478790"/>
                  </a:lnTo>
                  <a:close/>
                </a:path>
                <a:path w="7619" h="937260">
                  <a:moveTo>
                    <a:pt x="7619" y="485140"/>
                  </a:moveTo>
                  <a:lnTo>
                    <a:pt x="0" y="485140"/>
                  </a:lnTo>
                  <a:lnTo>
                    <a:pt x="0" y="487680"/>
                  </a:lnTo>
                  <a:lnTo>
                    <a:pt x="7619" y="487680"/>
                  </a:lnTo>
                  <a:lnTo>
                    <a:pt x="7619" y="485140"/>
                  </a:lnTo>
                  <a:close/>
                </a:path>
                <a:path w="7619" h="937260">
                  <a:moveTo>
                    <a:pt x="7619" y="633730"/>
                  </a:moveTo>
                  <a:lnTo>
                    <a:pt x="0" y="633730"/>
                  </a:lnTo>
                  <a:lnTo>
                    <a:pt x="0" y="647700"/>
                  </a:lnTo>
                  <a:lnTo>
                    <a:pt x="7619" y="647700"/>
                  </a:lnTo>
                  <a:lnTo>
                    <a:pt x="7619" y="633730"/>
                  </a:lnTo>
                  <a:close/>
                </a:path>
                <a:path w="7619" h="937260">
                  <a:moveTo>
                    <a:pt x="7619" y="627380"/>
                  </a:moveTo>
                  <a:lnTo>
                    <a:pt x="0" y="627380"/>
                  </a:lnTo>
                  <a:lnTo>
                    <a:pt x="0" y="632460"/>
                  </a:lnTo>
                  <a:lnTo>
                    <a:pt x="7619" y="632460"/>
                  </a:lnTo>
                  <a:lnTo>
                    <a:pt x="7619" y="627380"/>
                  </a:lnTo>
                  <a:close/>
                </a:path>
                <a:path w="7619" h="937260">
                  <a:moveTo>
                    <a:pt x="7619" y="621030"/>
                  </a:moveTo>
                  <a:lnTo>
                    <a:pt x="0" y="621030"/>
                  </a:lnTo>
                  <a:lnTo>
                    <a:pt x="0" y="626110"/>
                  </a:lnTo>
                  <a:lnTo>
                    <a:pt x="7619" y="626110"/>
                  </a:lnTo>
                  <a:lnTo>
                    <a:pt x="7619" y="621030"/>
                  </a:lnTo>
                  <a:close/>
                </a:path>
                <a:path w="7619" h="937260">
                  <a:moveTo>
                    <a:pt x="7619" y="614680"/>
                  </a:moveTo>
                  <a:lnTo>
                    <a:pt x="0" y="614680"/>
                  </a:lnTo>
                  <a:lnTo>
                    <a:pt x="0" y="619760"/>
                  </a:lnTo>
                  <a:lnTo>
                    <a:pt x="7619" y="619760"/>
                  </a:lnTo>
                  <a:lnTo>
                    <a:pt x="7619" y="614680"/>
                  </a:lnTo>
                  <a:close/>
                </a:path>
                <a:path w="7619" h="937260">
                  <a:moveTo>
                    <a:pt x="7619" y="608330"/>
                  </a:moveTo>
                  <a:lnTo>
                    <a:pt x="0" y="608330"/>
                  </a:lnTo>
                  <a:lnTo>
                    <a:pt x="0" y="613410"/>
                  </a:lnTo>
                  <a:lnTo>
                    <a:pt x="7619" y="613410"/>
                  </a:lnTo>
                  <a:lnTo>
                    <a:pt x="7619" y="608330"/>
                  </a:lnTo>
                  <a:close/>
                </a:path>
                <a:path w="7619" h="937260">
                  <a:moveTo>
                    <a:pt x="7619" y="601980"/>
                  </a:moveTo>
                  <a:lnTo>
                    <a:pt x="0" y="601980"/>
                  </a:lnTo>
                  <a:lnTo>
                    <a:pt x="0" y="607060"/>
                  </a:lnTo>
                  <a:lnTo>
                    <a:pt x="7619" y="607060"/>
                  </a:lnTo>
                  <a:lnTo>
                    <a:pt x="7619" y="601980"/>
                  </a:lnTo>
                  <a:close/>
                </a:path>
                <a:path w="7619" h="937260">
                  <a:moveTo>
                    <a:pt x="7619" y="595630"/>
                  </a:moveTo>
                  <a:lnTo>
                    <a:pt x="0" y="595630"/>
                  </a:lnTo>
                  <a:lnTo>
                    <a:pt x="0" y="600710"/>
                  </a:lnTo>
                  <a:lnTo>
                    <a:pt x="7619" y="600710"/>
                  </a:lnTo>
                  <a:lnTo>
                    <a:pt x="7619" y="595630"/>
                  </a:lnTo>
                  <a:close/>
                </a:path>
                <a:path w="7619" h="937260">
                  <a:moveTo>
                    <a:pt x="7619" y="589280"/>
                  </a:moveTo>
                  <a:lnTo>
                    <a:pt x="0" y="589280"/>
                  </a:lnTo>
                  <a:lnTo>
                    <a:pt x="0" y="594360"/>
                  </a:lnTo>
                  <a:lnTo>
                    <a:pt x="7619" y="594360"/>
                  </a:lnTo>
                  <a:lnTo>
                    <a:pt x="7619" y="589280"/>
                  </a:lnTo>
                  <a:close/>
                </a:path>
                <a:path w="7619" h="937260">
                  <a:moveTo>
                    <a:pt x="7619" y="582930"/>
                  </a:moveTo>
                  <a:lnTo>
                    <a:pt x="0" y="582930"/>
                  </a:lnTo>
                  <a:lnTo>
                    <a:pt x="0" y="588010"/>
                  </a:lnTo>
                  <a:lnTo>
                    <a:pt x="7619" y="588010"/>
                  </a:lnTo>
                  <a:lnTo>
                    <a:pt x="7619" y="582930"/>
                  </a:lnTo>
                  <a:close/>
                </a:path>
                <a:path w="7619" h="937260">
                  <a:moveTo>
                    <a:pt x="7619" y="576580"/>
                  </a:moveTo>
                  <a:lnTo>
                    <a:pt x="0" y="576580"/>
                  </a:lnTo>
                  <a:lnTo>
                    <a:pt x="0" y="581660"/>
                  </a:lnTo>
                  <a:lnTo>
                    <a:pt x="7619" y="581660"/>
                  </a:lnTo>
                  <a:lnTo>
                    <a:pt x="7619" y="576580"/>
                  </a:lnTo>
                  <a:close/>
                </a:path>
                <a:path w="7619" h="937260">
                  <a:moveTo>
                    <a:pt x="7619" y="570230"/>
                  </a:moveTo>
                  <a:lnTo>
                    <a:pt x="0" y="570230"/>
                  </a:lnTo>
                  <a:lnTo>
                    <a:pt x="0" y="575310"/>
                  </a:lnTo>
                  <a:lnTo>
                    <a:pt x="7619" y="575310"/>
                  </a:lnTo>
                  <a:lnTo>
                    <a:pt x="7619" y="570230"/>
                  </a:lnTo>
                  <a:close/>
                </a:path>
                <a:path w="7619" h="937260">
                  <a:moveTo>
                    <a:pt x="7619" y="563880"/>
                  </a:moveTo>
                  <a:lnTo>
                    <a:pt x="0" y="563880"/>
                  </a:lnTo>
                  <a:lnTo>
                    <a:pt x="0" y="568960"/>
                  </a:lnTo>
                  <a:lnTo>
                    <a:pt x="7619" y="568960"/>
                  </a:lnTo>
                  <a:lnTo>
                    <a:pt x="7619" y="563880"/>
                  </a:lnTo>
                  <a:close/>
                </a:path>
                <a:path w="7619" h="937260">
                  <a:moveTo>
                    <a:pt x="7619" y="557530"/>
                  </a:moveTo>
                  <a:lnTo>
                    <a:pt x="0" y="557530"/>
                  </a:lnTo>
                  <a:lnTo>
                    <a:pt x="0" y="562610"/>
                  </a:lnTo>
                  <a:lnTo>
                    <a:pt x="7619" y="562610"/>
                  </a:lnTo>
                  <a:lnTo>
                    <a:pt x="7619" y="557530"/>
                  </a:lnTo>
                  <a:close/>
                </a:path>
                <a:path w="7619" h="937260">
                  <a:moveTo>
                    <a:pt x="7619" y="551180"/>
                  </a:moveTo>
                  <a:lnTo>
                    <a:pt x="0" y="551180"/>
                  </a:lnTo>
                  <a:lnTo>
                    <a:pt x="0" y="556260"/>
                  </a:lnTo>
                  <a:lnTo>
                    <a:pt x="7619" y="556260"/>
                  </a:lnTo>
                  <a:lnTo>
                    <a:pt x="7619" y="551180"/>
                  </a:lnTo>
                  <a:close/>
                </a:path>
                <a:path w="7619" h="937260">
                  <a:moveTo>
                    <a:pt x="7619" y="544830"/>
                  </a:moveTo>
                  <a:lnTo>
                    <a:pt x="0" y="544830"/>
                  </a:lnTo>
                  <a:lnTo>
                    <a:pt x="0" y="549910"/>
                  </a:lnTo>
                  <a:lnTo>
                    <a:pt x="7619" y="549910"/>
                  </a:lnTo>
                  <a:lnTo>
                    <a:pt x="7619" y="544830"/>
                  </a:lnTo>
                  <a:close/>
                </a:path>
                <a:path w="7619" h="937260">
                  <a:moveTo>
                    <a:pt x="7619" y="538480"/>
                  </a:moveTo>
                  <a:lnTo>
                    <a:pt x="0" y="538480"/>
                  </a:lnTo>
                  <a:lnTo>
                    <a:pt x="0" y="543560"/>
                  </a:lnTo>
                  <a:lnTo>
                    <a:pt x="7619" y="543560"/>
                  </a:lnTo>
                  <a:lnTo>
                    <a:pt x="7619" y="538480"/>
                  </a:lnTo>
                  <a:close/>
                </a:path>
                <a:path w="7619" h="937260">
                  <a:moveTo>
                    <a:pt x="7619" y="532130"/>
                  </a:moveTo>
                  <a:lnTo>
                    <a:pt x="0" y="532130"/>
                  </a:lnTo>
                  <a:lnTo>
                    <a:pt x="0" y="537210"/>
                  </a:lnTo>
                  <a:lnTo>
                    <a:pt x="7619" y="537210"/>
                  </a:lnTo>
                  <a:lnTo>
                    <a:pt x="7619" y="532130"/>
                  </a:lnTo>
                  <a:close/>
                </a:path>
                <a:path w="7619" h="937260">
                  <a:moveTo>
                    <a:pt x="7619" y="525780"/>
                  </a:moveTo>
                  <a:lnTo>
                    <a:pt x="0" y="525780"/>
                  </a:lnTo>
                  <a:lnTo>
                    <a:pt x="0" y="530860"/>
                  </a:lnTo>
                  <a:lnTo>
                    <a:pt x="7619" y="530860"/>
                  </a:lnTo>
                  <a:lnTo>
                    <a:pt x="7619" y="525780"/>
                  </a:lnTo>
                  <a:close/>
                </a:path>
                <a:path w="7619" h="937260">
                  <a:moveTo>
                    <a:pt x="7619" y="519430"/>
                  </a:moveTo>
                  <a:lnTo>
                    <a:pt x="0" y="519430"/>
                  </a:lnTo>
                  <a:lnTo>
                    <a:pt x="0" y="524510"/>
                  </a:lnTo>
                  <a:lnTo>
                    <a:pt x="7619" y="524510"/>
                  </a:lnTo>
                  <a:lnTo>
                    <a:pt x="7619" y="519430"/>
                  </a:lnTo>
                  <a:close/>
                </a:path>
                <a:path w="7619" h="937260">
                  <a:moveTo>
                    <a:pt x="7619" y="513080"/>
                  </a:moveTo>
                  <a:lnTo>
                    <a:pt x="0" y="513080"/>
                  </a:lnTo>
                  <a:lnTo>
                    <a:pt x="0" y="518160"/>
                  </a:lnTo>
                  <a:lnTo>
                    <a:pt x="7619" y="518160"/>
                  </a:lnTo>
                  <a:lnTo>
                    <a:pt x="7619" y="513080"/>
                  </a:lnTo>
                  <a:close/>
                </a:path>
                <a:path w="7619" h="937260">
                  <a:moveTo>
                    <a:pt x="7619" y="506730"/>
                  </a:moveTo>
                  <a:lnTo>
                    <a:pt x="0" y="506730"/>
                  </a:lnTo>
                  <a:lnTo>
                    <a:pt x="0" y="511810"/>
                  </a:lnTo>
                  <a:lnTo>
                    <a:pt x="7619" y="511810"/>
                  </a:lnTo>
                  <a:lnTo>
                    <a:pt x="7619" y="506730"/>
                  </a:lnTo>
                  <a:close/>
                </a:path>
                <a:path w="7619" h="937260">
                  <a:moveTo>
                    <a:pt x="7619" y="500380"/>
                  </a:moveTo>
                  <a:lnTo>
                    <a:pt x="0" y="500380"/>
                  </a:lnTo>
                  <a:lnTo>
                    <a:pt x="0" y="505460"/>
                  </a:lnTo>
                  <a:lnTo>
                    <a:pt x="7619" y="505460"/>
                  </a:lnTo>
                  <a:lnTo>
                    <a:pt x="7619" y="500380"/>
                  </a:lnTo>
                  <a:close/>
                </a:path>
                <a:path w="7619" h="937260">
                  <a:moveTo>
                    <a:pt x="7619" y="494030"/>
                  </a:moveTo>
                  <a:lnTo>
                    <a:pt x="0" y="494030"/>
                  </a:lnTo>
                  <a:lnTo>
                    <a:pt x="0" y="499110"/>
                  </a:lnTo>
                  <a:lnTo>
                    <a:pt x="7619" y="499110"/>
                  </a:lnTo>
                  <a:lnTo>
                    <a:pt x="7619" y="494030"/>
                  </a:lnTo>
                  <a:close/>
                </a:path>
                <a:path w="7619" h="937260">
                  <a:moveTo>
                    <a:pt x="7619" y="488950"/>
                  </a:moveTo>
                  <a:lnTo>
                    <a:pt x="0" y="488950"/>
                  </a:lnTo>
                  <a:lnTo>
                    <a:pt x="0" y="492760"/>
                  </a:lnTo>
                  <a:lnTo>
                    <a:pt x="7619" y="492760"/>
                  </a:lnTo>
                  <a:lnTo>
                    <a:pt x="7619" y="488950"/>
                  </a:lnTo>
                  <a:close/>
                </a:path>
                <a:path w="7619" h="937260">
                  <a:moveTo>
                    <a:pt x="7619" y="933450"/>
                  </a:moveTo>
                  <a:lnTo>
                    <a:pt x="0" y="933450"/>
                  </a:lnTo>
                  <a:lnTo>
                    <a:pt x="0" y="937260"/>
                  </a:lnTo>
                  <a:lnTo>
                    <a:pt x="5079" y="937260"/>
                  </a:lnTo>
                  <a:lnTo>
                    <a:pt x="5079" y="935990"/>
                  </a:lnTo>
                  <a:lnTo>
                    <a:pt x="7619" y="935990"/>
                  </a:lnTo>
                  <a:lnTo>
                    <a:pt x="7619" y="933450"/>
                  </a:lnTo>
                  <a:close/>
                </a:path>
                <a:path w="7619" h="937260">
                  <a:moveTo>
                    <a:pt x="7619" y="930910"/>
                  </a:moveTo>
                  <a:lnTo>
                    <a:pt x="0" y="930910"/>
                  </a:lnTo>
                  <a:lnTo>
                    <a:pt x="0" y="932180"/>
                  </a:lnTo>
                  <a:lnTo>
                    <a:pt x="7619" y="932180"/>
                  </a:lnTo>
                  <a:lnTo>
                    <a:pt x="7619" y="930910"/>
                  </a:lnTo>
                  <a:close/>
                </a:path>
                <a:path w="7619" h="937260">
                  <a:moveTo>
                    <a:pt x="7619" y="927100"/>
                  </a:moveTo>
                  <a:lnTo>
                    <a:pt x="0" y="927100"/>
                  </a:lnTo>
                  <a:lnTo>
                    <a:pt x="0" y="929640"/>
                  </a:lnTo>
                  <a:lnTo>
                    <a:pt x="7619" y="929640"/>
                  </a:lnTo>
                  <a:lnTo>
                    <a:pt x="7619" y="927100"/>
                  </a:lnTo>
                  <a:close/>
                </a:path>
                <a:path w="7619" h="937260">
                  <a:moveTo>
                    <a:pt x="7619" y="924560"/>
                  </a:moveTo>
                  <a:lnTo>
                    <a:pt x="0" y="924560"/>
                  </a:lnTo>
                  <a:lnTo>
                    <a:pt x="0" y="925830"/>
                  </a:lnTo>
                  <a:lnTo>
                    <a:pt x="7619" y="925830"/>
                  </a:lnTo>
                  <a:lnTo>
                    <a:pt x="7619" y="924560"/>
                  </a:lnTo>
                  <a:close/>
                </a:path>
                <a:path w="7619" h="937260">
                  <a:moveTo>
                    <a:pt x="7619" y="920750"/>
                  </a:moveTo>
                  <a:lnTo>
                    <a:pt x="0" y="920750"/>
                  </a:lnTo>
                  <a:lnTo>
                    <a:pt x="0" y="923290"/>
                  </a:lnTo>
                  <a:lnTo>
                    <a:pt x="7619" y="923290"/>
                  </a:lnTo>
                  <a:lnTo>
                    <a:pt x="7619" y="920750"/>
                  </a:lnTo>
                  <a:close/>
                </a:path>
                <a:path w="7619" h="937260">
                  <a:moveTo>
                    <a:pt x="7619" y="918210"/>
                  </a:moveTo>
                  <a:lnTo>
                    <a:pt x="0" y="918210"/>
                  </a:lnTo>
                  <a:lnTo>
                    <a:pt x="0" y="919480"/>
                  </a:lnTo>
                  <a:lnTo>
                    <a:pt x="7619" y="919480"/>
                  </a:lnTo>
                  <a:lnTo>
                    <a:pt x="7619" y="918210"/>
                  </a:lnTo>
                  <a:close/>
                </a:path>
                <a:path w="7619" h="937260">
                  <a:moveTo>
                    <a:pt x="7619" y="914400"/>
                  </a:moveTo>
                  <a:lnTo>
                    <a:pt x="0" y="914400"/>
                  </a:lnTo>
                  <a:lnTo>
                    <a:pt x="0" y="916940"/>
                  </a:lnTo>
                  <a:lnTo>
                    <a:pt x="7619" y="916940"/>
                  </a:lnTo>
                  <a:lnTo>
                    <a:pt x="7619" y="914400"/>
                  </a:lnTo>
                  <a:close/>
                </a:path>
                <a:path w="7619" h="937260">
                  <a:moveTo>
                    <a:pt x="7619" y="911860"/>
                  </a:moveTo>
                  <a:lnTo>
                    <a:pt x="0" y="911860"/>
                  </a:lnTo>
                  <a:lnTo>
                    <a:pt x="0" y="913130"/>
                  </a:lnTo>
                  <a:lnTo>
                    <a:pt x="7619" y="913130"/>
                  </a:lnTo>
                  <a:lnTo>
                    <a:pt x="7619" y="911860"/>
                  </a:lnTo>
                  <a:close/>
                </a:path>
                <a:path w="7619" h="937260">
                  <a:moveTo>
                    <a:pt x="7619" y="908050"/>
                  </a:moveTo>
                  <a:lnTo>
                    <a:pt x="0" y="908050"/>
                  </a:lnTo>
                  <a:lnTo>
                    <a:pt x="0" y="910590"/>
                  </a:lnTo>
                  <a:lnTo>
                    <a:pt x="7619" y="910590"/>
                  </a:lnTo>
                  <a:lnTo>
                    <a:pt x="7619" y="908050"/>
                  </a:lnTo>
                  <a:close/>
                </a:path>
                <a:path w="7619" h="937260">
                  <a:moveTo>
                    <a:pt x="7619" y="905510"/>
                  </a:moveTo>
                  <a:lnTo>
                    <a:pt x="0" y="905510"/>
                  </a:lnTo>
                  <a:lnTo>
                    <a:pt x="0" y="906780"/>
                  </a:lnTo>
                  <a:lnTo>
                    <a:pt x="7619" y="906780"/>
                  </a:lnTo>
                  <a:lnTo>
                    <a:pt x="7619" y="905510"/>
                  </a:lnTo>
                  <a:close/>
                </a:path>
                <a:path w="7619" h="937260">
                  <a:moveTo>
                    <a:pt x="7619" y="901700"/>
                  </a:moveTo>
                  <a:lnTo>
                    <a:pt x="0" y="901700"/>
                  </a:lnTo>
                  <a:lnTo>
                    <a:pt x="0" y="904240"/>
                  </a:lnTo>
                  <a:lnTo>
                    <a:pt x="7619" y="904240"/>
                  </a:lnTo>
                  <a:lnTo>
                    <a:pt x="7619" y="901700"/>
                  </a:lnTo>
                  <a:close/>
                </a:path>
                <a:path w="7619" h="937260">
                  <a:moveTo>
                    <a:pt x="7619" y="899160"/>
                  </a:moveTo>
                  <a:lnTo>
                    <a:pt x="0" y="899160"/>
                  </a:lnTo>
                  <a:lnTo>
                    <a:pt x="0" y="900430"/>
                  </a:lnTo>
                  <a:lnTo>
                    <a:pt x="7619" y="900430"/>
                  </a:lnTo>
                  <a:lnTo>
                    <a:pt x="7619" y="899160"/>
                  </a:lnTo>
                  <a:close/>
                </a:path>
                <a:path w="7619" h="937260">
                  <a:moveTo>
                    <a:pt x="7619" y="894080"/>
                  </a:moveTo>
                  <a:lnTo>
                    <a:pt x="0" y="894080"/>
                  </a:lnTo>
                  <a:lnTo>
                    <a:pt x="0" y="897890"/>
                  </a:lnTo>
                  <a:lnTo>
                    <a:pt x="7619" y="897890"/>
                  </a:lnTo>
                  <a:lnTo>
                    <a:pt x="7619" y="894080"/>
                  </a:lnTo>
                  <a:close/>
                </a:path>
                <a:path w="7619" h="937260">
                  <a:moveTo>
                    <a:pt x="7619" y="887730"/>
                  </a:moveTo>
                  <a:lnTo>
                    <a:pt x="0" y="887730"/>
                  </a:lnTo>
                  <a:lnTo>
                    <a:pt x="0" y="892810"/>
                  </a:lnTo>
                  <a:lnTo>
                    <a:pt x="7619" y="892810"/>
                  </a:lnTo>
                  <a:lnTo>
                    <a:pt x="7619" y="887730"/>
                  </a:lnTo>
                  <a:close/>
                </a:path>
                <a:path w="7619" h="937260">
                  <a:moveTo>
                    <a:pt x="7619" y="881380"/>
                  </a:moveTo>
                  <a:lnTo>
                    <a:pt x="0" y="881380"/>
                  </a:lnTo>
                  <a:lnTo>
                    <a:pt x="0" y="886460"/>
                  </a:lnTo>
                  <a:lnTo>
                    <a:pt x="7619" y="886460"/>
                  </a:lnTo>
                  <a:lnTo>
                    <a:pt x="7619" y="881380"/>
                  </a:lnTo>
                  <a:close/>
                </a:path>
                <a:path w="7619" h="937260">
                  <a:moveTo>
                    <a:pt x="7619" y="875030"/>
                  </a:moveTo>
                  <a:lnTo>
                    <a:pt x="0" y="875030"/>
                  </a:lnTo>
                  <a:lnTo>
                    <a:pt x="0" y="880110"/>
                  </a:lnTo>
                  <a:lnTo>
                    <a:pt x="7619" y="880110"/>
                  </a:lnTo>
                  <a:lnTo>
                    <a:pt x="7619" y="875030"/>
                  </a:lnTo>
                  <a:close/>
                </a:path>
                <a:path w="7619" h="937260">
                  <a:moveTo>
                    <a:pt x="7619" y="868680"/>
                  </a:moveTo>
                  <a:lnTo>
                    <a:pt x="0" y="868680"/>
                  </a:lnTo>
                  <a:lnTo>
                    <a:pt x="0" y="873760"/>
                  </a:lnTo>
                  <a:lnTo>
                    <a:pt x="7619" y="873760"/>
                  </a:lnTo>
                  <a:lnTo>
                    <a:pt x="7619" y="868680"/>
                  </a:lnTo>
                  <a:close/>
                </a:path>
                <a:path w="7619" h="937260">
                  <a:moveTo>
                    <a:pt x="7619" y="862330"/>
                  </a:moveTo>
                  <a:lnTo>
                    <a:pt x="0" y="862330"/>
                  </a:lnTo>
                  <a:lnTo>
                    <a:pt x="0" y="867410"/>
                  </a:lnTo>
                  <a:lnTo>
                    <a:pt x="7619" y="867410"/>
                  </a:lnTo>
                  <a:lnTo>
                    <a:pt x="7619" y="862330"/>
                  </a:lnTo>
                  <a:close/>
                </a:path>
                <a:path w="7619" h="937260">
                  <a:moveTo>
                    <a:pt x="7619" y="855980"/>
                  </a:moveTo>
                  <a:lnTo>
                    <a:pt x="0" y="855980"/>
                  </a:lnTo>
                  <a:lnTo>
                    <a:pt x="0" y="861060"/>
                  </a:lnTo>
                  <a:lnTo>
                    <a:pt x="7619" y="861060"/>
                  </a:lnTo>
                  <a:lnTo>
                    <a:pt x="7619" y="855980"/>
                  </a:lnTo>
                  <a:close/>
                </a:path>
                <a:path w="7619" h="937260">
                  <a:moveTo>
                    <a:pt x="7619" y="849630"/>
                  </a:moveTo>
                  <a:lnTo>
                    <a:pt x="0" y="849630"/>
                  </a:lnTo>
                  <a:lnTo>
                    <a:pt x="0" y="854710"/>
                  </a:lnTo>
                  <a:lnTo>
                    <a:pt x="7619" y="854710"/>
                  </a:lnTo>
                  <a:lnTo>
                    <a:pt x="7619" y="849630"/>
                  </a:lnTo>
                  <a:close/>
                </a:path>
                <a:path w="7619" h="937260">
                  <a:moveTo>
                    <a:pt x="7619" y="843280"/>
                  </a:moveTo>
                  <a:lnTo>
                    <a:pt x="0" y="843280"/>
                  </a:lnTo>
                  <a:lnTo>
                    <a:pt x="0" y="848360"/>
                  </a:lnTo>
                  <a:lnTo>
                    <a:pt x="7619" y="848360"/>
                  </a:lnTo>
                  <a:lnTo>
                    <a:pt x="7619" y="843280"/>
                  </a:lnTo>
                  <a:close/>
                </a:path>
                <a:path w="7619" h="937260">
                  <a:moveTo>
                    <a:pt x="7619" y="836930"/>
                  </a:moveTo>
                  <a:lnTo>
                    <a:pt x="0" y="836930"/>
                  </a:lnTo>
                  <a:lnTo>
                    <a:pt x="0" y="842010"/>
                  </a:lnTo>
                  <a:lnTo>
                    <a:pt x="7619" y="842010"/>
                  </a:lnTo>
                  <a:lnTo>
                    <a:pt x="7619" y="836930"/>
                  </a:lnTo>
                  <a:close/>
                </a:path>
                <a:path w="7619" h="937260">
                  <a:moveTo>
                    <a:pt x="7619" y="830580"/>
                  </a:moveTo>
                  <a:lnTo>
                    <a:pt x="0" y="830580"/>
                  </a:lnTo>
                  <a:lnTo>
                    <a:pt x="0" y="835660"/>
                  </a:lnTo>
                  <a:lnTo>
                    <a:pt x="7619" y="835660"/>
                  </a:lnTo>
                  <a:lnTo>
                    <a:pt x="7619" y="830580"/>
                  </a:lnTo>
                  <a:close/>
                </a:path>
                <a:path w="7619" h="937260">
                  <a:moveTo>
                    <a:pt x="7619" y="824230"/>
                  </a:moveTo>
                  <a:lnTo>
                    <a:pt x="0" y="824230"/>
                  </a:lnTo>
                  <a:lnTo>
                    <a:pt x="0" y="829310"/>
                  </a:lnTo>
                  <a:lnTo>
                    <a:pt x="7619" y="829310"/>
                  </a:lnTo>
                  <a:lnTo>
                    <a:pt x="7619" y="824230"/>
                  </a:lnTo>
                  <a:close/>
                </a:path>
                <a:path w="7619" h="937260">
                  <a:moveTo>
                    <a:pt x="7619" y="817880"/>
                  </a:moveTo>
                  <a:lnTo>
                    <a:pt x="0" y="817880"/>
                  </a:lnTo>
                  <a:lnTo>
                    <a:pt x="0" y="822960"/>
                  </a:lnTo>
                  <a:lnTo>
                    <a:pt x="7619" y="822960"/>
                  </a:lnTo>
                  <a:lnTo>
                    <a:pt x="7619" y="817880"/>
                  </a:lnTo>
                  <a:close/>
                </a:path>
                <a:path w="7619" h="937260">
                  <a:moveTo>
                    <a:pt x="7619" y="811530"/>
                  </a:moveTo>
                  <a:lnTo>
                    <a:pt x="0" y="811530"/>
                  </a:lnTo>
                  <a:lnTo>
                    <a:pt x="0" y="816610"/>
                  </a:lnTo>
                  <a:lnTo>
                    <a:pt x="7619" y="816610"/>
                  </a:lnTo>
                  <a:lnTo>
                    <a:pt x="7619" y="811530"/>
                  </a:lnTo>
                  <a:close/>
                </a:path>
                <a:path w="7619" h="937260">
                  <a:moveTo>
                    <a:pt x="7619" y="805180"/>
                  </a:moveTo>
                  <a:lnTo>
                    <a:pt x="0" y="805180"/>
                  </a:lnTo>
                  <a:lnTo>
                    <a:pt x="0" y="810260"/>
                  </a:lnTo>
                  <a:lnTo>
                    <a:pt x="7619" y="810260"/>
                  </a:lnTo>
                  <a:lnTo>
                    <a:pt x="7619" y="805180"/>
                  </a:lnTo>
                  <a:close/>
                </a:path>
                <a:path w="7619" h="937260">
                  <a:moveTo>
                    <a:pt x="7619" y="798830"/>
                  </a:moveTo>
                  <a:lnTo>
                    <a:pt x="0" y="798830"/>
                  </a:lnTo>
                  <a:lnTo>
                    <a:pt x="0" y="803910"/>
                  </a:lnTo>
                  <a:lnTo>
                    <a:pt x="7619" y="803910"/>
                  </a:lnTo>
                  <a:lnTo>
                    <a:pt x="7619" y="798830"/>
                  </a:lnTo>
                  <a:close/>
                </a:path>
                <a:path w="7619" h="937260">
                  <a:moveTo>
                    <a:pt x="7619" y="792480"/>
                  </a:moveTo>
                  <a:lnTo>
                    <a:pt x="0" y="792480"/>
                  </a:lnTo>
                  <a:lnTo>
                    <a:pt x="0" y="797560"/>
                  </a:lnTo>
                  <a:lnTo>
                    <a:pt x="7619" y="797560"/>
                  </a:lnTo>
                  <a:lnTo>
                    <a:pt x="7619" y="792480"/>
                  </a:lnTo>
                  <a:close/>
                </a:path>
                <a:path w="7619" h="937260">
                  <a:moveTo>
                    <a:pt x="7619" y="786130"/>
                  </a:moveTo>
                  <a:lnTo>
                    <a:pt x="0" y="786130"/>
                  </a:lnTo>
                  <a:lnTo>
                    <a:pt x="0" y="791210"/>
                  </a:lnTo>
                  <a:lnTo>
                    <a:pt x="7619" y="791210"/>
                  </a:lnTo>
                  <a:lnTo>
                    <a:pt x="7619" y="786130"/>
                  </a:lnTo>
                  <a:close/>
                </a:path>
                <a:path w="7619" h="937260">
                  <a:moveTo>
                    <a:pt x="7619" y="779780"/>
                  </a:moveTo>
                  <a:lnTo>
                    <a:pt x="0" y="779780"/>
                  </a:lnTo>
                  <a:lnTo>
                    <a:pt x="0" y="784860"/>
                  </a:lnTo>
                  <a:lnTo>
                    <a:pt x="7619" y="784860"/>
                  </a:lnTo>
                  <a:lnTo>
                    <a:pt x="7619" y="779780"/>
                  </a:lnTo>
                  <a:close/>
                </a:path>
                <a:path w="7619" h="937260">
                  <a:moveTo>
                    <a:pt x="7619" y="773430"/>
                  </a:moveTo>
                  <a:lnTo>
                    <a:pt x="0" y="773430"/>
                  </a:lnTo>
                  <a:lnTo>
                    <a:pt x="0" y="778510"/>
                  </a:lnTo>
                  <a:lnTo>
                    <a:pt x="7619" y="778510"/>
                  </a:lnTo>
                  <a:lnTo>
                    <a:pt x="7619" y="773430"/>
                  </a:lnTo>
                  <a:close/>
                </a:path>
                <a:path w="7619" h="937260">
                  <a:moveTo>
                    <a:pt x="7619" y="767080"/>
                  </a:moveTo>
                  <a:lnTo>
                    <a:pt x="0" y="767080"/>
                  </a:lnTo>
                  <a:lnTo>
                    <a:pt x="0" y="772160"/>
                  </a:lnTo>
                  <a:lnTo>
                    <a:pt x="7619" y="772160"/>
                  </a:lnTo>
                  <a:lnTo>
                    <a:pt x="7619" y="767080"/>
                  </a:lnTo>
                  <a:close/>
                </a:path>
                <a:path w="7619" h="937260">
                  <a:moveTo>
                    <a:pt x="7619" y="760730"/>
                  </a:moveTo>
                  <a:lnTo>
                    <a:pt x="0" y="760730"/>
                  </a:lnTo>
                  <a:lnTo>
                    <a:pt x="0" y="765810"/>
                  </a:lnTo>
                  <a:lnTo>
                    <a:pt x="7619" y="765810"/>
                  </a:lnTo>
                  <a:lnTo>
                    <a:pt x="7619" y="760730"/>
                  </a:lnTo>
                  <a:close/>
                </a:path>
                <a:path w="7619" h="937260">
                  <a:moveTo>
                    <a:pt x="7619" y="754380"/>
                  </a:moveTo>
                  <a:lnTo>
                    <a:pt x="0" y="754380"/>
                  </a:lnTo>
                  <a:lnTo>
                    <a:pt x="0" y="759460"/>
                  </a:lnTo>
                  <a:lnTo>
                    <a:pt x="7619" y="759460"/>
                  </a:lnTo>
                  <a:lnTo>
                    <a:pt x="7619" y="754380"/>
                  </a:lnTo>
                  <a:close/>
                </a:path>
                <a:path w="7619" h="937260">
                  <a:moveTo>
                    <a:pt x="7619" y="748030"/>
                  </a:moveTo>
                  <a:lnTo>
                    <a:pt x="0" y="748030"/>
                  </a:lnTo>
                  <a:lnTo>
                    <a:pt x="0" y="753110"/>
                  </a:lnTo>
                  <a:lnTo>
                    <a:pt x="7619" y="753110"/>
                  </a:lnTo>
                  <a:lnTo>
                    <a:pt x="7619" y="748030"/>
                  </a:lnTo>
                  <a:close/>
                </a:path>
                <a:path w="7619" h="937260">
                  <a:moveTo>
                    <a:pt x="7619" y="741680"/>
                  </a:moveTo>
                  <a:lnTo>
                    <a:pt x="0" y="741680"/>
                  </a:lnTo>
                  <a:lnTo>
                    <a:pt x="0" y="746760"/>
                  </a:lnTo>
                  <a:lnTo>
                    <a:pt x="7619" y="746760"/>
                  </a:lnTo>
                  <a:lnTo>
                    <a:pt x="7619" y="741680"/>
                  </a:lnTo>
                  <a:close/>
                </a:path>
                <a:path w="7619" h="937260">
                  <a:moveTo>
                    <a:pt x="7619" y="735330"/>
                  </a:moveTo>
                  <a:lnTo>
                    <a:pt x="0" y="735330"/>
                  </a:lnTo>
                  <a:lnTo>
                    <a:pt x="0" y="740410"/>
                  </a:lnTo>
                  <a:lnTo>
                    <a:pt x="7619" y="740410"/>
                  </a:lnTo>
                  <a:lnTo>
                    <a:pt x="7619" y="735330"/>
                  </a:lnTo>
                  <a:close/>
                </a:path>
                <a:path w="7619" h="937260">
                  <a:moveTo>
                    <a:pt x="7619" y="728980"/>
                  </a:moveTo>
                  <a:lnTo>
                    <a:pt x="0" y="728980"/>
                  </a:lnTo>
                  <a:lnTo>
                    <a:pt x="0" y="734060"/>
                  </a:lnTo>
                  <a:lnTo>
                    <a:pt x="7619" y="734060"/>
                  </a:lnTo>
                  <a:lnTo>
                    <a:pt x="7619" y="728980"/>
                  </a:lnTo>
                  <a:close/>
                </a:path>
                <a:path w="7619" h="937260">
                  <a:moveTo>
                    <a:pt x="7619" y="722630"/>
                  </a:moveTo>
                  <a:lnTo>
                    <a:pt x="0" y="722630"/>
                  </a:lnTo>
                  <a:lnTo>
                    <a:pt x="0" y="727710"/>
                  </a:lnTo>
                  <a:lnTo>
                    <a:pt x="7619" y="727710"/>
                  </a:lnTo>
                  <a:lnTo>
                    <a:pt x="7619" y="722630"/>
                  </a:lnTo>
                  <a:close/>
                </a:path>
                <a:path w="7619" h="937260">
                  <a:moveTo>
                    <a:pt x="7619" y="716280"/>
                  </a:moveTo>
                  <a:lnTo>
                    <a:pt x="0" y="716280"/>
                  </a:lnTo>
                  <a:lnTo>
                    <a:pt x="0" y="721360"/>
                  </a:lnTo>
                  <a:lnTo>
                    <a:pt x="7619" y="721360"/>
                  </a:lnTo>
                  <a:lnTo>
                    <a:pt x="7619" y="716280"/>
                  </a:lnTo>
                  <a:close/>
                </a:path>
                <a:path w="7619" h="937260">
                  <a:moveTo>
                    <a:pt x="7619" y="709930"/>
                  </a:moveTo>
                  <a:lnTo>
                    <a:pt x="0" y="709930"/>
                  </a:lnTo>
                  <a:lnTo>
                    <a:pt x="0" y="715010"/>
                  </a:lnTo>
                  <a:lnTo>
                    <a:pt x="7619" y="715010"/>
                  </a:lnTo>
                  <a:lnTo>
                    <a:pt x="7619" y="709930"/>
                  </a:lnTo>
                  <a:close/>
                </a:path>
                <a:path w="7619" h="937260">
                  <a:moveTo>
                    <a:pt x="7619" y="702310"/>
                  </a:moveTo>
                  <a:lnTo>
                    <a:pt x="0" y="702310"/>
                  </a:lnTo>
                  <a:lnTo>
                    <a:pt x="0" y="708660"/>
                  </a:lnTo>
                  <a:lnTo>
                    <a:pt x="7619" y="708660"/>
                  </a:lnTo>
                  <a:lnTo>
                    <a:pt x="7619" y="702310"/>
                  </a:lnTo>
                  <a:close/>
                </a:path>
                <a:path w="7619" h="937260">
                  <a:moveTo>
                    <a:pt x="7619" y="697230"/>
                  </a:moveTo>
                  <a:lnTo>
                    <a:pt x="0" y="697230"/>
                  </a:lnTo>
                  <a:lnTo>
                    <a:pt x="0" y="701040"/>
                  </a:lnTo>
                  <a:lnTo>
                    <a:pt x="7619" y="701040"/>
                  </a:lnTo>
                  <a:lnTo>
                    <a:pt x="7619" y="697230"/>
                  </a:lnTo>
                  <a:close/>
                </a:path>
                <a:path w="7619" h="937260">
                  <a:moveTo>
                    <a:pt x="7619" y="689610"/>
                  </a:moveTo>
                  <a:lnTo>
                    <a:pt x="0" y="689610"/>
                  </a:lnTo>
                  <a:lnTo>
                    <a:pt x="0" y="695960"/>
                  </a:lnTo>
                  <a:lnTo>
                    <a:pt x="7619" y="695960"/>
                  </a:lnTo>
                  <a:lnTo>
                    <a:pt x="7619" y="689610"/>
                  </a:lnTo>
                  <a:close/>
                </a:path>
                <a:path w="7619" h="937260">
                  <a:moveTo>
                    <a:pt x="7619" y="684530"/>
                  </a:moveTo>
                  <a:lnTo>
                    <a:pt x="0" y="684530"/>
                  </a:lnTo>
                  <a:lnTo>
                    <a:pt x="0" y="688340"/>
                  </a:lnTo>
                  <a:lnTo>
                    <a:pt x="7619" y="688340"/>
                  </a:lnTo>
                  <a:lnTo>
                    <a:pt x="7619" y="684530"/>
                  </a:lnTo>
                  <a:close/>
                </a:path>
                <a:path w="7619" h="937260">
                  <a:moveTo>
                    <a:pt x="7619" y="664210"/>
                  </a:moveTo>
                  <a:lnTo>
                    <a:pt x="0" y="664210"/>
                  </a:lnTo>
                  <a:lnTo>
                    <a:pt x="0" y="683260"/>
                  </a:lnTo>
                  <a:lnTo>
                    <a:pt x="7619" y="683260"/>
                  </a:lnTo>
                  <a:lnTo>
                    <a:pt x="7619" y="664210"/>
                  </a:lnTo>
                  <a:close/>
                </a:path>
                <a:path w="7619" h="937260">
                  <a:moveTo>
                    <a:pt x="7619" y="659130"/>
                  </a:moveTo>
                  <a:lnTo>
                    <a:pt x="0" y="659130"/>
                  </a:lnTo>
                  <a:lnTo>
                    <a:pt x="0" y="662940"/>
                  </a:lnTo>
                  <a:lnTo>
                    <a:pt x="7619" y="662940"/>
                  </a:lnTo>
                  <a:lnTo>
                    <a:pt x="7619" y="659130"/>
                  </a:lnTo>
                  <a:close/>
                </a:path>
                <a:path w="7619" h="937260">
                  <a:moveTo>
                    <a:pt x="7619" y="652780"/>
                  </a:moveTo>
                  <a:lnTo>
                    <a:pt x="0" y="652780"/>
                  </a:lnTo>
                  <a:lnTo>
                    <a:pt x="0" y="657860"/>
                  </a:lnTo>
                  <a:lnTo>
                    <a:pt x="7619" y="657860"/>
                  </a:lnTo>
                  <a:lnTo>
                    <a:pt x="7619" y="652780"/>
                  </a:lnTo>
                  <a:close/>
                </a:path>
                <a:path w="7619" h="937260">
                  <a:moveTo>
                    <a:pt x="7619" y="648970"/>
                  </a:moveTo>
                  <a:lnTo>
                    <a:pt x="0" y="648970"/>
                  </a:lnTo>
                  <a:lnTo>
                    <a:pt x="0" y="651510"/>
                  </a:lnTo>
                  <a:lnTo>
                    <a:pt x="7619" y="651510"/>
                  </a:lnTo>
                  <a:lnTo>
                    <a:pt x="7619" y="648970"/>
                  </a:lnTo>
                  <a:close/>
                </a:path>
              </a:pathLst>
            </a:custGeom>
            <a:solidFill>
              <a:srgbClr val="6E00F0"/>
            </a:solidFill>
          </p:spPr>
          <p:txBody>
            <a:bodyPr bIns="0" lIns="0" rIns="0" rtlCol="0" tIns="0" wrap="square"/>
            <a:p/>
          </p:txBody>
        </p:sp>
        <p:sp>
          <p:nvSpPr>
            <p:cNvPr id="1050157" name="object 1460"/>
            <p:cNvSpPr/>
            <p:nvPr/>
          </p:nvSpPr>
          <p:spPr>
            <a:xfrm>
              <a:off x="1064259" y="5553709"/>
              <a:ext cx="7620" cy="941069"/>
            </a:xfrm>
            <a:custGeom>
              <a:avLst/>
              <a:ahLst/>
              <a:rect l="l" t="t" r="r" b="b"/>
              <a:pathLst>
                <a:path w="7619" h="941070">
                  <a:moveTo>
                    <a:pt x="5080" y="0"/>
                  </a:moveTo>
                  <a:lnTo>
                    <a:pt x="0" y="0"/>
                  </a:lnTo>
                  <a:lnTo>
                    <a:pt x="0" y="3809"/>
                  </a:lnTo>
                  <a:lnTo>
                    <a:pt x="7620" y="3809"/>
                  </a:lnTo>
                  <a:lnTo>
                    <a:pt x="7620" y="1269"/>
                  </a:lnTo>
                  <a:lnTo>
                    <a:pt x="5080" y="1269"/>
                  </a:lnTo>
                  <a:lnTo>
                    <a:pt x="5080" y="0"/>
                  </a:lnTo>
                  <a:close/>
                </a:path>
                <a:path w="7619" h="941070">
                  <a:moveTo>
                    <a:pt x="7620" y="3809"/>
                  </a:moveTo>
                  <a:lnTo>
                    <a:pt x="0" y="3809"/>
                  </a:lnTo>
                  <a:lnTo>
                    <a:pt x="0" y="10159"/>
                  </a:lnTo>
                  <a:lnTo>
                    <a:pt x="7620" y="10159"/>
                  </a:lnTo>
                  <a:lnTo>
                    <a:pt x="7620" y="3809"/>
                  </a:lnTo>
                  <a:close/>
                </a:path>
                <a:path w="7619" h="941070">
                  <a:moveTo>
                    <a:pt x="7620" y="10159"/>
                  </a:moveTo>
                  <a:lnTo>
                    <a:pt x="0" y="10159"/>
                  </a:lnTo>
                  <a:lnTo>
                    <a:pt x="0" y="12699"/>
                  </a:lnTo>
                  <a:lnTo>
                    <a:pt x="7620" y="12699"/>
                  </a:lnTo>
                  <a:lnTo>
                    <a:pt x="7620" y="10159"/>
                  </a:lnTo>
                  <a:close/>
                </a:path>
                <a:path w="7619" h="941070">
                  <a:moveTo>
                    <a:pt x="7620" y="12700"/>
                  </a:moveTo>
                  <a:lnTo>
                    <a:pt x="0" y="12700"/>
                  </a:lnTo>
                  <a:lnTo>
                    <a:pt x="0" y="16509"/>
                  </a:lnTo>
                  <a:lnTo>
                    <a:pt x="7620" y="16509"/>
                  </a:lnTo>
                  <a:lnTo>
                    <a:pt x="7620" y="12700"/>
                  </a:lnTo>
                  <a:close/>
                </a:path>
                <a:path w="7619" h="941070">
                  <a:moveTo>
                    <a:pt x="7620" y="16509"/>
                  </a:moveTo>
                  <a:lnTo>
                    <a:pt x="0" y="16509"/>
                  </a:lnTo>
                  <a:lnTo>
                    <a:pt x="0" y="22859"/>
                  </a:lnTo>
                  <a:lnTo>
                    <a:pt x="7620" y="22859"/>
                  </a:lnTo>
                  <a:lnTo>
                    <a:pt x="7620" y="16509"/>
                  </a:lnTo>
                  <a:close/>
                </a:path>
                <a:path w="7619" h="941070">
                  <a:moveTo>
                    <a:pt x="7620" y="22859"/>
                  </a:moveTo>
                  <a:lnTo>
                    <a:pt x="0" y="22859"/>
                  </a:lnTo>
                  <a:lnTo>
                    <a:pt x="0" y="25399"/>
                  </a:lnTo>
                  <a:lnTo>
                    <a:pt x="7620" y="25399"/>
                  </a:lnTo>
                  <a:lnTo>
                    <a:pt x="7620" y="22859"/>
                  </a:lnTo>
                  <a:close/>
                </a:path>
                <a:path w="7619" h="941070">
                  <a:moveTo>
                    <a:pt x="7620" y="25400"/>
                  </a:moveTo>
                  <a:lnTo>
                    <a:pt x="0" y="25400"/>
                  </a:lnTo>
                  <a:lnTo>
                    <a:pt x="0" y="29209"/>
                  </a:lnTo>
                  <a:lnTo>
                    <a:pt x="7620" y="29209"/>
                  </a:lnTo>
                  <a:lnTo>
                    <a:pt x="7620" y="25400"/>
                  </a:lnTo>
                  <a:close/>
                </a:path>
                <a:path w="7619" h="941070">
                  <a:moveTo>
                    <a:pt x="7620" y="29210"/>
                  </a:moveTo>
                  <a:lnTo>
                    <a:pt x="0" y="29210"/>
                  </a:lnTo>
                  <a:lnTo>
                    <a:pt x="0" y="35559"/>
                  </a:lnTo>
                  <a:lnTo>
                    <a:pt x="7620" y="35559"/>
                  </a:lnTo>
                  <a:lnTo>
                    <a:pt x="7620" y="29210"/>
                  </a:lnTo>
                  <a:close/>
                </a:path>
                <a:path w="7619" h="941070">
                  <a:moveTo>
                    <a:pt x="7620" y="35559"/>
                  </a:moveTo>
                  <a:lnTo>
                    <a:pt x="0" y="35559"/>
                  </a:lnTo>
                  <a:lnTo>
                    <a:pt x="0" y="38099"/>
                  </a:lnTo>
                  <a:lnTo>
                    <a:pt x="7620" y="38099"/>
                  </a:lnTo>
                  <a:lnTo>
                    <a:pt x="7620" y="35559"/>
                  </a:lnTo>
                  <a:close/>
                </a:path>
                <a:path w="7619" h="941070">
                  <a:moveTo>
                    <a:pt x="7620" y="38100"/>
                  </a:moveTo>
                  <a:lnTo>
                    <a:pt x="0" y="38100"/>
                  </a:lnTo>
                  <a:lnTo>
                    <a:pt x="0" y="41909"/>
                  </a:lnTo>
                  <a:lnTo>
                    <a:pt x="7620" y="41909"/>
                  </a:lnTo>
                  <a:lnTo>
                    <a:pt x="7620" y="38100"/>
                  </a:lnTo>
                  <a:close/>
                </a:path>
                <a:path w="7619" h="941070">
                  <a:moveTo>
                    <a:pt x="7620" y="41909"/>
                  </a:moveTo>
                  <a:lnTo>
                    <a:pt x="0" y="41909"/>
                  </a:lnTo>
                  <a:lnTo>
                    <a:pt x="0" y="44449"/>
                  </a:lnTo>
                  <a:lnTo>
                    <a:pt x="7620" y="44449"/>
                  </a:lnTo>
                  <a:lnTo>
                    <a:pt x="7620" y="41909"/>
                  </a:lnTo>
                  <a:close/>
                </a:path>
                <a:path w="7619" h="941070">
                  <a:moveTo>
                    <a:pt x="7620" y="44450"/>
                  </a:moveTo>
                  <a:lnTo>
                    <a:pt x="0" y="44450"/>
                  </a:lnTo>
                  <a:lnTo>
                    <a:pt x="0" y="48259"/>
                  </a:lnTo>
                  <a:lnTo>
                    <a:pt x="7620" y="48259"/>
                  </a:lnTo>
                  <a:lnTo>
                    <a:pt x="7620" y="44450"/>
                  </a:lnTo>
                  <a:close/>
                </a:path>
                <a:path w="7619" h="941070">
                  <a:moveTo>
                    <a:pt x="7620" y="48259"/>
                  </a:moveTo>
                  <a:lnTo>
                    <a:pt x="0" y="48259"/>
                  </a:lnTo>
                  <a:lnTo>
                    <a:pt x="0" y="50799"/>
                  </a:lnTo>
                  <a:lnTo>
                    <a:pt x="7620" y="50799"/>
                  </a:lnTo>
                  <a:lnTo>
                    <a:pt x="7620" y="48259"/>
                  </a:lnTo>
                  <a:close/>
                </a:path>
                <a:path w="7619" h="941070">
                  <a:moveTo>
                    <a:pt x="7620" y="50800"/>
                  </a:moveTo>
                  <a:lnTo>
                    <a:pt x="0" y="50800"/>
                  </a:lnTo>
                  <a:lnTo>
                    <a:pt x="0" y="60959"/>
                  </a:lnTo>
                  <a:lnTo>
                    <a:pt x="7620" y="60959"/>
                  </a:lnTo>
                  <a:lnTo>
                    <a:pt x="7620" y="50800"/>
                  </a:lnTo>
                  <a:close/>
                </a:path>
                <a:path w="7619" h="941070">
                  <a:moveTo>
                    <a:pt x="7620" y="60959"/>
                  </a:moveTo>
                  <a:lnTo>
                    <a:pt x="0" y="60959"/>
                  </a:lnTo>
                  <a:lnTo>
                    <a:pt x="0" y="63499"/>
                  </a:lnTo>
                  <a:lnTo>
                    <a:pt x="7620" y="63499"/>
                  </a:lnTo>
                  <a:lnTo>
                    <a:pt x="7620" y="60959"/>
                  </a:lnTo>
                  <a:close/>
                </a:path>
                <a:path w="7619" h="941070">
                  <a:moveTo>
                    <a:pt x="7620" y="63500"/>
                  </a:moveTo>
                  <a:lnTo>
                    <a:pt x="0" y="63500"/>
                  </a:lnTo>
                  <a:lnTo>
                    <a:pt x="0" y="67309"/>
                  </a:lnTo>
                  <a:lnTo>
                    <a:pt x="7620" y="67309"/>
                  </a:lnTo>
                  <a:lnTo>
                    <a:pt x="7620" y="63500"/>
                  </a:lnTo>
                  <a:close/>
                </a:path>
                <a:path w="7619" h="941070">
                  <a:moveTo>
                    <a:pt x="7620" y="67309"/>
                  </a:moveTo>
                  <a:lnTo>
                    <a:pt x="0" y="67309"/>
                  </a:lnTo>
                  <a:lnTo>
                    <a:pt x="0" y="69849"/>
                  </a:lnTo>
                  <a:lnTo>
                    <a:pt x="7620" y="69849"/>
                  </a:lnTo>
                  <a:lnTo>
                    <a:pt x="7620" y="67309"/>
                  </a:lnTo>
                  <a:close/>
                </a:path>
                <a:path w="7619" h="941070">
                  <a:moveTo>
                    <a:pt x="7620" y="69850"/>
                  </a:moveTo>
                  <a:lnTo>
                    <a:pt x="0" y="69850"/>
                  </a:lnTo>
                  <a:lnTo>
                    <a:pt x="0" y="73659"/>
                  </a:lnTo>
                  <a:lnTo>
                    <a:pt x="7620" y="73659"/>
                  </a:lnTo>
                  <a:lnTo>
                    <a:pt x="7620" y="69850"/>
                  </a:lnTo>
                  <a:close/>
                </a:path>
                <a:path w="7619" h="941070">
                  <a:moveTo>
                    <a:pt x="7620" y="73659"/>
                  </a:moveTo>
                  <a:lnTo>
                    <a:pt x="0" y="73659"/>
                  </a:lnTo>
                  <a:lnTo>
                    <a:pt x="0" y="80009"/>
                  </a:lnTo>
                  <a:lnTo>
                    <a:pt x="7620" y="80009"/>
                  </a:lnTo>
                  <a:lnTo>
                    <a:pt x="7620" y="73659"/>
                  </a:lnTo>
                  <a:close/>
                </a:path>
                <a:path w="7619" h="941070">
                  <a:moveTo>
                    <a:pt x="7620" y="80009"/>
                  </a:moveTo>
                  <a:lnTo>
                    <a:pt x="0" y="80009"/>
                  </a:lnTo>
                  <a:lnTo>
                    <a:pt x="0" y="82549"/>
                  </a:lnTo>
                  <a:lnTo>
                    <a:pt x="7620" y="82549"/>
                  </a:lnTo>
                  <a:lnTo>
                    <a:pt x="7620" y="80009"/>
                  </a:lnTo>
                  <a:close/>
                </a:path>
                <a:path w="7619" h="941070">
                  <a:moveTo>
                    <a:pt x="7620" y="82550"/>
                  </a:moveTo>
                  <a:lnTo>
                    <a:pt x="0" y="82550"/>
                  </a:lnTo>
                  <a:lnTo>
                    <a:pt x="0" y="86359"/>
                  </a:lnTo>
                  <a:lnTo>
                    <a:pt x="7620" y="86359"/>
                  </a:lnTo>
                  <a:lnTo>
                    <a:pt x="7620" y="82550"/>
                  </a:lnTo>
                  <a:close/>
                </a:path>
                <a:path w="7619" h="941070">
                  <a:moveTo>
                    <a:pt x="7620" y="86359"/>
                  </a:moveTo>
                  <a:lnTo>
                    <a:pt x="0" y="86359"/>
                  </a:lnTo>
                  <a:lnTo>
                    <a:pt x="0" y="88899"/>
                  </a:lnTo>
                  <a:lnTo>
                    <a:pt x="7620" y="88899"/>
                  </a:lnTo>
                  <a:lnTo>
                    <a:pt x="7620" y="86359"/>
                  </a:lnTo>
                  <a:close/>
                </a:path>
                <a:path w="7619" h="941070">
                  <a:moveTo>
                    <a:pt x="7620" y="88900"/>
                  </a:moveTo>
                  <a:lnTo>
                    <a:pt x="0" y="88900"/>
                  </a:lnTo>
                  <a:lnTo>
                    <a:pt x="0" y="92709"/>
                  </a:lnTo>
                  <a:lnTo>
                    <a:pt x="7620" y="92709"/>
                  </a:lnTo>
                  <a:lnTo>
                    <a:pt x="7620" y="88900"/>
                  </a:lnTo>
                  <a:close/>
                </a:path>
                <a:path w="7619" h="941070">
                  <a:moveTo>
                    <a:pt x="7620" y="92709"/>
                  </a:moveTo>
                  <a:lnTo>
                    <a:pt x="0" y="92709"/>
                  </a:lnTo>
                  <a:lnTo>
                    <a:pt x="0" y="99059"/>
                  </a:lnTo>
                  <a:lnTo>
                    <a:pt x="7620" y="99059"/>
                  </a:lnTo>
                  <a:lnTo>
                    <a:pt x="7620" y="92709"/>
                  </a:lnTo>
                  <a:close/>
                </a:path>
                <a:path w="7619" h="941070">
                  <a:moveTo>
                    <a:pt x="7620" y="99059"/>
                  </a:moveTo>
                  <a:lnTo>
                    <a:pt x="0" y="99059"/>
                  </a:lnTo>
                  <a:lnTo>
                    <a:pt x="0" y="107949"/>
                  </a:lnTo>
                  <a:lnTo>
                    <a:pt x="7620" y="107949"/>
                  </a:lnTo>
                  <a:lnTo>
                    <a:pt x="7620" y="99059"/>
                  </a:lnTo>
                  <a:close/>
                </a:path>
                <a:path w="7619" h="941070">
                  <a:moveTo>
                    <a:pt x="7620" y="107950"/>
                  </a:moveTo>
                  <a:lnTo>
                    <a:pt x="0" y="107950"/>
                  </a:lnTo>
                  <a:lnTo>
                    <a:pt x="0" y="114299"/>
                  </a:lnTo>
                  <a:lnTo>
                    <a:pt x="7620" y="114299"/>
                  </a:lnTo>
                  <a:lnTo>
                    <a:pt x="7620" y="107950"/>
                  </a:lnTo>
                  <a:close/>
                </a:path>
                <a:path w="7619" h="941070">
                  <a:moveTo>
                    <a:pt x="7620" y="114300"/>
                  </a:moveTo>
                  <a:lnTo>
                    <a:pt x="0" y="114300"/>
                  </a:lnTo>
                  <a:lnTo>
                    <a:pt x="0" y="120649"/>
                  </a:lnTo>
                  <a:lnTo>
                    <a:pt x="7620" y="120649"/>
                  </a:lnTo>
                  <a:lnTo>
                    <a:pt x="7620" y="114300"/>
                  </a:lnTo>
                  <a:close/>
                </a:path>
                <a:path w="7619" h="941070">
                  <a:moveTo>
                    <a:pt x="7620" y="120650"/>
                  </a:moveTo>
                  <a:lnTo>
                    <a:pt x="0" y="120650"/>
                  </a:lnTo>
                  <a:lnTo>
                    <a:pt x="0" y="126999"/>
                  </a:lnTo>
                  <a:lnTo>
                    <a:pt x="7620" y="126999"/>
                  </a:lnTo>
                  <a:lnTo>
                    <a:pt x="7620" y="120650"/>
                  </a:lnTo>
                  <a:close/>
                </a:path>
                <a:path w="7619" h="941070">
                  <a:moveTo>
                    <a:pt x="7620" y="127000"/>
                  </a:moveTo>
                  <a:lnTo>
                    <a:pt x="0" y="127000"/>
                  </a:lnTo>
                  <a:lnTo>
                    <a:pt x="0" y="130809"/>
                  </a:lnTo>
                  <a:lnTo>
                    <a:pt x="7620" y="130809"/>
                  </a:lnTo>
                  <a:lnTo>
                    <a:pt x="7620" y="127000"/>
                  </a:lnTo>
                  <a:close/>
                </a:path>
                <a:path w="7619" h="941070">
                  <a:moveTo>
                    <a:pt x="7620" y="130809"/>
                  </a:moveTo>
                  <a:lnTo>
                    <a:pt x="0" y="130809"/>
                  </a:lnTo>
                  <a:lnTo>
                    <a:pt x="0" y="149859"/>
                  </a:lnTo>
                  <a:lnTo>
                    <a:pt x="7620" y="149859"/>
                  </a:lnTo>
                  <a:lnTo>
                    <a:pt x="7620" y="130809"/>
                  </a:lnTo>
                  <a:close/>
                </a:path>
                <a:path w="7619" h="941070">
                  <a:moveTo>
                    <a:pt x="7620" y="149859"/>
                  </a:moveTo>
                  <a:lnTo>
                    <a:pt x="0" y="149859"/>
                  </a:lnTo>
                  <a:lnTo>
                    <a:pt x="0" y="152399"/>
                  </a:lnTo>
                  <a:lnTo>
                    <a:pt x="7620" y="152399"/>
                  </a:lnTo>
                  <a:lnTo>
                    <a:pt x="7620" y="149859"/>
                  </a:lnTo>
                  <a:close/>
                </a:path>
                <a:path w="7619" h="941070">
                  <a:moveTo>
                    <a:pt x="7620" y="152400"/>
                  </a:moveTo>
                  <a:lnTo>
                    <a:pt x="0" y="152400"/>
                  </a:lnTo>
                  <a:lnTo>
                    <a:pt x="0" y="156209"/>
                  </a:lnTo>
                  <a:lnTo>
                    <a:pt x="7620" y="156209"/>
                  </a:lnTo>
                  <a:lnTo>
                    <a:pt x="7620" y="152400"/>
                  </a:lnTo>
                  <a:close/>
                </a:path>
                <a:path w="7619" h="941070">
                  <a:moveTo>
                    <a:pt x="7620" y="156209"/>
                  </a:moveTo>
                  <a:lnTo>
                    <a:pt x="0" y="156209"/>
                  </a:lnTo>
                  <a:lnTo>
                    <a:pt x="0" y="162559"/>
                  </a:lnTo>
                  <a:lnTo>
                    <a:pt x="7620" y="162559"/>
                  </a:lnTo>
                  <a:lnTo>
                    <a:pt x="7620" y="156209"/>
                  </a:lnTo>
                  <a:close/>
                </a:path>
                <a:path w="7619" h="941070">
                  <a:moveTo>
                    <a:pt x="7620" y="162559"/>
                  </a:moveTo>
                  <a:lnTo>
                    <a:pt x="0" y="162559"/>
                  </a:lnTo>
                  <a:lnTo>
                    <a:pt x="0" y="168909"/>
                  </a:lnTo>
                  <a:lnTo>
                    <a:pt x="7620" y="168909"/>
                  </a:lnTo>
                  <a:lnTo>
                    <a:pt x="7620" y="162559"/>
                  </a:lnTo>
                  <a:close/>
                </a:path>
                <a:path w="7619" h="941070">
                  <a:moveTo>
                    <a:pt x="7620" y="168909"/>
                  </a:moveTo>
                  <a:lnTo>
                    <a:pt x="0" y="168909"/>
                  </a:lnTo>
                  <a:lnTo>
                    <a:pt x="0" y="175259"/>
                  </a:lnTo>
                  <a:lnTo>
                    <a:pt x="7620" y="175259"/>
                  </a:lnTo>
                  <a:lnTo>
                    <a:pt x="7620" y="168909"/>
                  </a:lnTo>
                  <a:close/>
                </a:path>
                <a:path w="7619" h="941070">
                  <a:moveTo>
                    <a:pt x="7620" y="175259"/>
                  </a:moveTo>
                  <a:lnTo>
                    <a:pt x="0" y="175259"/>
                  </a:lnTo>
                  <a:lnTo>
                    <a:pt x="0" y="177799"/>
                  </a:lnTo>
                  <a:lnTo>
                    <a:pt x="7620" y="177799"/>
                  </a:lnTo>
                  <a:lnTo>
                    <a:pt x="7620" y="175259"/>
                  </a:lnTo>
                  <a:close/>
                </a:path>
                <a:path w="7619" h="941070">
                  <a:moveTo>
                    <a:pt x="7620" y="177800"/>
                  </a:moveTo>
                  <a:lnTo>
                    <a:pt x="0" y="177800"/>
                  </a:lnTo>
                  <a:lnTo>
                    <a:pt x="0" y="181609"/>
                  </a:lnTo>
                  <a:lnTo>
                    <a:pt x="7620" y="181609"/>
                  </a:lnTo>
                  <a:lnTo>
                    <a:pt x="7620" y="177800"/>
                  </a:lnTo>
                  <a:close/>
                </a:path>
                <a:path w="7619" h="941070">
                  <a:moveTo>
                    <a:pt x="7620" y="181609"/>
                  </a:moveTo>
                  <a:lnTo>
                    <a:pt x="0" y="181609"/>
                  </a:lnTo>
                  <a:lnTo>
                    <a:pt x="0" y="187959"/>
                  </a:lnTo>
                  <a:lnTo>
                    <a:pt x="7620" y="187959"/>
                  </a:lnTo>
                  <a:lnTo>
                    <a:pt x="7620" y="181609"/>
                  </a:lnTo>
                  <a:close/>
                </a:path>
                <a:path w="7619" h="941070">
                  <a:moveTo>
                    <a:pt x="7620" y="187959"/>
                  </a:moveTo>
                  <a:lnTo>
                    <a:pt x="0" y="187959"/>
                  </a:lnTo>
                  <a:lnTo>
                    <a:pt x="0" y="190499"/>
                  </a:lnTo>
                  <a:lnTo>
                    <a:pt x="7620" y="190499"/>
                  </a:lnTo>
                  <a:lnTo>
                    <a:pt x="7620" y="187959"/>
                  </a:lnTo>
                  <a:close/>
                </a:path>
                <a:path w="7619" h="941070">
                  <a:moveTo>
                    <a:pt x="7620" y="190500"/>
                  </a:moveTo>
                  <a:lnTo>
                    <a:pt x="0" y="190500"/>
                  </a:lnTo>
                  <a:lnTo>
                    <a:pt x="0" y="194309"/>
                  </a:lnTo>
                  <a:lnTo>
                    <a:pt x="7620" y="194309"/>
                  </a:lnTo>
                  <a:lnTo>
                    <a:pt x="7620" y="190500"/>
                  </a:lnTo>
                  <a:close/>
                </a:path>
                <a:path w="7619" h="941070">
                  <a:moveTo>
                    <a:pt x="7620" y="194309"/>
                  </a:moveTo>
                  <a:lnTo>
                    <a:pt x="0" y="194309"/>
                  </a:lnTo>
                  <a:lnTo>
                    <a:pt x="0" y="203199"/>
                  </a:lnTo>
                  <a:lnTo>
                    <a:pt x="7620" y="203199"/>
                  </a:lnTo>
                  <a:lnTo>
                    <a:pt x="7620" y="194309"/>
                  </a:lnTo>
                  <a:close/>
                </a:path>
                <a:path w="7619" h="941070">
                  <a:moveTo>
                    <a:pt x="7620" y="203200"/>
                  </a:moveTo>
                  <a:lnTo>
                    <a:pt x="0" y="203200"/>
                  </a:lnTo>
                  <a:lnTo>
                    <a:pt x="0" y="209549"/>
                  </a:lnTo>
                  <a:lnTo>
                    <a:pt x="7620" y="209549"/>
                  </a:lnTo>
                  <a:lnTo>
                    <a:pt x="7620" y="203200"/>
                  </a:lnTo>
                  <a:close/>
                </a:path>
                <a:path w="7619" h="941070">
                  <a:moveTo>
                    <a:pt x="7620" y="209550"/>
                  </a:moveTo>
                  <a:lnTo>
                    <a:pt x="0" y="209550"/>
                  </a:lnTo>
                  <a:lnTo>
                    <a:pt x="0" y="213359"/>
                  </a:lnTo>
                  <a:lnTo>
                    <a:pt x="7620" y="213359"/>
                  </a:lnTo>
                  <a:lnTo>
                    <a:pt x="7620" y="209550"/>
                  </a:lnTo>
                  <a:close/>
                </a:path>
                <a:path w="7619" h="941070">
                  <a:moveTo>
                    <a:pt x="7620" y="213359"/>
                  </a:moveTo>
                  <a:lnTo>
                    <a:pt x="0" y="213359"/>
                  </a:lnTo>
                  <a:lnTo>
                    <a:pt x="0" y="222249"/>
                  </a:lnTo>
                  <a:lnTo>
                    <a:pt x="7620" y="222249"/>
                  </a:lnTo>
                  <a:lnTo>
                    <a:pt x="7620" y="213359"/>
                  </a:lnTo>
                  <a:close/>
                </a:path>
                <a:path w="7619" h="941070">
                  <a:moveTo>
                    <a:pt x="7620" y="222250"/>
                  </a:moveTo>
                  <a:lnTo>
                    <a:pt x="0" y="222250"/>
                  </a:lnTo>
                  <a:lnTo>
                    <a:pt x="0" y="226059"/>
                  </a:lnTo>
                  <a:lnTo>
                    <a:pt x="7620" y="226059"/>
                  </a:lnTo>
                  <a:lnTo>
                    <a:pt x="7620" y="222250"/>
                  </a:lnTo>
                  <a:close/>
                </a:path>
                <a:path w="7619" h="941070">
                  <a:moveTo>
                    <a:pt x="7620" y="226059"/>
                  </a:moveTo>
                  <a:lnTo>
                    <a:pt x="0" y="226059"/>
                  </a:lnTo>
                  <a:lnTo>
                    <a:pt x="0" y="251459"/>
                  </a:lnTo>
                  <a:lnTo>
                    <a:pt x="7620" y="251459"/>
                  </a:lnTo>
                  <a:lnTo>
                    <a:pt x="7620" y="226059"/>
                  </a:lnTo>
                  <a:close/>
                </a:path>
                <a:path w="7619" h="941070">
                  <a:moveTo>
                    <a:pt x="7620" y="251459"/>
                  </a:moveTo>
                  <a:lnTo>
                    <a:pt x="0" y="251459"/>
                  </a:lnTo>
                  <a:lnTo>
                    <a:pt x="0" y="253999"/>
                  </a:lnTo>
                  <a:lnTo>
                    <a:pt x="7620" y="253999"/>
                  </a:lnTo>
                  <a:lnTo>
                    <a:pt x="7620" y="251459"/>
                  </a:lnTo>
                  <a:close/>
                </a:path>
                <a:path w="7619" h="941070">
                  <a:moveTo>
                    <a:pt x="7620" y="254000"/>
                  </a:moveTo>
                  <a:lnTo>
                    <a:pt x="0" y="254000"/>
                  </a:lnTo>
                  <a:lnTo>
                    <a:pt x="0" y="260349"/>
                  </a:lnTo>
                  <a:lnTo>
                    <a:pt x="7620" y="260349"/>
                  </a:lnTo>
                  <a:lnTo>
                    <a:pt x="7620" y="254000"/>
                  </a:lnTo>
                  <a:close/>
                </a:path>
                <a:path w="7619" h="941070">
                  <a:moveTo>
                    <a:pt x="7620" y="260350"/>
                  </a:moveTo>
                  <a:lnTo>
                    <a:pt x="0" y="260350"/>
                  </a:lnTo>
                  <a:lnTo>
                    <a:pt x="0" y="264159"/>
                  </a:lnTo>
                  <a:lnTo>
                    <a:pt x="7620" y="264159"/>
                  </a:lnTo>
                  <a:lnTo>
                    <a:pt x="7620" y="260350"/>
                  </a:lnTo>
                  <a:close/>
                </a:path>
                <a:path w="7619" h="941070">
                  <a:moveTo>
                    <a:pt x="7620" y="264159"/>
                  </a:moveTo>
                  <a:lnTo>
                    <a:pt x="0" y="264159"/>
                  </a:lnTo>
                  <a:lnTo>
                    <a:pt x="0" y="267969"/>
                  </a:lnTo>
                  <a:lnTo>
                    <a:pt x="7620" y="267969"/>
                  </a:lnTo>
                  <a:lnTo>
                    <a:pt x="7620" y="264159"/>
                  </a:lnTo>
                  <a:close/>
                </a:path>
                <a:path w="7619" h="941070">
                  <a:moveTo>
                    <a:pt x="2540" y="355600"/>
                  </a:moveTo>
                  <a:lnTo>
                    <a:pt x="0" y="355600"/>
                  </a:lnTo>
                  <a:lnTo>
                    <a:pt x="0" y="368299"/>
                  </a:lnTo>
                  <a:lnTo>
                    <a:pt x="7620" y="368299"/>
                  </a:lnTo>
                  <a:lnTo>
                    <a:pt x="7620" y="358139"/>
                  </a:lnTo>
                  <a:lnTo>
                    <a:pt x="5079" y="358139"/>
                  </a:lnTo>
                  <a:lnTo>
                    <a:pt x="5079" y="356869"/>
                  </a:lnTo>
                  <a:lnTo>
                    <a:pt x="2540" y="356869"/>
                  </a:lnTo>
                  <a:lnTo>
                    <a:pt x="2540" y="355600"/>
                  </a:lnTo>
                  <a:close/>
                </a:path>
                <a:path w="7619" h="941070">
                  <a:moveTo>
                    <a:pt x="7620" y="368300"/>
                  </a:moveTo>
                  <a:lnTo>
                    <a:pt x="0" y="368300"/>
                  </a:lnTo>
                  <a:lnTo>
                    <a:pt x="0" y="372109"/>
                  </a:lnTo>
                  <a:lnTo>
                    <a:pt x="7620" y="372109"/>
                  </a:lnTo>
                  <a:lnTo>
                    <a:pt x="7620" y="368300"/>
                  </a:lnTo>
                  <a:close/>
                </a:path>
                <a:path w="7619" h="941070">
                  <a:moveTo>
                    <a:pt x="7620" y="372109"/>
                  </a:moveTo>
                  <a:lnTo>
                    <a:pt x="0" y="372109"/>
                  </a:lnTo>
                  <a:lnTo>
                    <a:pt x="0" y="374649"/>
                  </a:lnTo>
                  <a:lnTo>
                    <a:pt x="7620" y="374649"/>
                  </a:lnTo>
                  <a:lnTo>
                    <a:pt x="7620" y="372109"/>
                  </a:lnTo>
                  <a:close/>
                </a:path>
                <a:path w="7619" h="941070">
                  <a:moveTo>
                    <a:pt x="7620" y="374650"/>
                  </a:moveTo>
                  <a:lnTo>
                    <a:pt x="0" y="374650"/>
                  </a:lnTo>
                  <a:lnTo>
                    <a:pt x="0" y="380999"/>
                  </a:lnTo>
                  <a:lnTo>
                    <a:pt x="7620" y="380999"/>
                  </a:lnTo>
                  <a:lnTo>
                    <a:pt x="7620" y="374650"/>
                  </a:lnTo>
                  <a:close/>
                </a:path>
                <a:path w="7619" h="941070">
                  <a:moveTo>
                    <a:pt x="7620" y="381000"/>
                  </a:moveTo>
                  <a:lnTo>
                    <a:pt x="0" y="381000"/>
                  </a:lnTo>
                  <a:lnTo>
                    <a:pt x="0" y="384809"/>
                  </a:lnTo>
                  <a:lnTo>
                    <a:pt x="7620" y="384809"/>
                  </a:lnTo>
                  <a:lnTo>
                    <a:pt x="7620" y="381000"/>
                  </a:lnTo>
                  <a:close/>
                </a:path>
                <a:path w="7619" h="941070">
                  <a:moveTo>
                    <a:pt x="7620" y="384810"/>
                  </a:moveTo>
                  <a:lnTo>
                    <a:pt x="0" y="384810"/>
                  </a:lnTo>
                  <a:lnTo>
                    <a:pt x="0" y="387349"/>
                  </a:lnTo>
                  <a:lnTo>
                    <a:pt x="7620" y="387349"/>
                  </a:lnTo>
                  <a:lnTo>
                    <a:pt x="7620" y="384810"/>
                  </a:lnTo>
                  <a:close/>
                </a:path>
                <a:path w="7619" h="941070">
                  <a:moveTo>
                    <a:pt x="7620" y="387350"/>
                  </a:moveTo>
                  <a:lnTo>
                    <a:pt x="0" y="387350"/>
                  </a:lnTo>
                  <a:lnTo>
                    <a:pt x="0" y="391159"/>
                  </a:lnTo>
                  <a:lnTo>
                    <a:pt x="7620" y="391159"/>
                  </a:lnTo>
                  <a:lnTo>
                    <a:pt x="7620" y="387350"/>
                  </a:lnTo>
                  <a:close/>
                </a:path>
                <a:path w="7619" h="941070">
                  <a:moveTo>
                    <a:pt x="7620" y="391159"/>
                  </a:moveTo>
                  <a:lnTo>
                    <a:pt x="0" y="391159"/>
                  </a:lnTo>
                  <a:lnTo>
                    <a:pt x="0" y="393699"/>
                  </a:lnTo>
                  <a:lnTo>
                    <a:pt x="7620" y="393699"/>
                  </a:lnTo>
                  <a:lnTo>
                    <a:pt x="7620" y="391159"/>
                  </a:lnTo>
                  <a:close/>
                </a:path>
                <a:path w="7619" h="941070">
                  <a:moveTo>
                    <a:pt x="7620" y="393700"/>
                  </a:moveTo>
                  <a:lnTo>
                    <a:pt x="0" y="393700"/>
                  </a:lnTo>
                  <a:lnTo>
                    <a:pt x="0" y="397509"/>
                  </a:lnTo>
                  <a:lnTo>
                    <a:pt x="7620" y="397509"/>
                  </a:lnTo>
                  <a:lnTo>
                    <a:pt x="7620" y="393700"/>
                  </a:lnTo>
                  <a:close/>
                </a:path>
                <a:path w="7619" h="941070">
                  <a:moveTo>
                    <a:pt x="7620" y="397510"/>
                  </a:moveTo>
                  <a:lnTo>
                    <a:pt x="0" y="397510"/>
                  </a:lnTo>
                  <a:lnTo>
                    <a:pt x="0" y="403859"/>
                  </a:lnTo>
                  <a:lnTo>
                    <a:pt x="7620" y="403859"/>
                  </a:lnTo>
                  <a:lnTo>
                    <a:pt x="7620" y="397510"/>
                  </a:lnTo>
                  <a:close/>
                </a:path>
                <a:path w="7619" h="941070">
                  <a:moveTo>
                    <a:pt x="7620" y="403859"/>
                  </a:moveTo>
                  <a:lnTo>
                    <a:pt x="0" y="403859"/>
                  </a:lnTo>
                  <a:lnTo>
                    <a:pt x="0" y="416559"/>
                  </a:lnTo>
                  <a:lnTo>
                    <a:pt x="7620" y="416559"/>
                  </a:lnTo>
                  <a:lnTo>
                    <a:pt x="7620" y="403859"/>
                  </a:lnTo>
                  <a:close/>
                </a:path>
                <a:path w="7619" h="941070">
                  <a:moveTo>
                    <a:pt x="7620" y="416559"/>
                  </a:moveTo>
                  <a:lnTo>
                    <a:pt x="0" y="416559"/>
                  </a:lnTo>
                  <a:lnTo>
                    <a:pt x="0" y="419099"/>
                  </a:lnTo>
                  <a:lnTo>
                    <a:pt x="7620" y="419099"/>
                  </a:lnTo>
                  <a:lnTo>
                    <a:pt x="7620" y="416559"/>
                  </a:lnTo>
                  <a:close/>
                </a:path>
                <a:path w="7619" h="941070">
                  <a:moveTo>
                    <a:pt x="7620" y="419100"/>
                  </a:moveTo>
                  <a:lnTo>
                    <a:pt x="0" y="419100"/>
                  </a:lnTo>
                  <a:lnTo>
                    <a:pt x="0" y="431799"/>
                  </a:lnTo>
                  <a:lnTo>
                    <a:pt x="7620" y="431799"/>
                  </a:lnTo>
                  <a:lnTo>
                    <a:pt x="7620" y="419100"/>
                  </a:lnTo>
                  <a:close/>
                </a:path>
                <a:path w="7619" h="941070">
                  <a:moveTo>
                    <a:pt x="7620" y="431800"/>
                  </a:moveTo>
                  <a:lnTo>
                    <a:pt x="0" y="431800"/>
                  </a:lnTo>
                  <a:lnTo>
                    <a:pt x="0" y="435609"/>
                  </a:lnTo>
                  <a:lnTo>
                    <a:pt x="7620" y="435609"/>
                  </a:lnTo>
                  <a:lnTo>
                    <a:pt x="7620" y="431800"/>
                  </a:lnTo>
                  <a:close/>
                </a:path>
                <a:path w="7619" h="941070">
                  <a:moveTo>
                    <a:pt x="7620" y="435609"/>
                  </a:moveTo>
                  <a:lnTo>
                    <a:pt x="0" y="435609"/>
                  </a:lnTo>
                  <a:lnTo>
                    <a:pt x="0" y="438149"/>
                  </a:lnTo>
                  <a:lnTo>
                    <a:pt x="7620" y="438149"/>
                  </a:lnTo>
                  <a:lnTo>
                    <a:pt x="7620" y="435609"/>
                  </a:lnTo>
                  <a:close/>
                </a:path>
                <a:path w="7619" h="941070">
                  <a:moveTo>
                    <a:pt x="7620" y="438150"/>
                  </a:moveTo>
                  <a:lnTo>
                    <a:pt x="0" y="438150"/>
                  </a:lnTo>
                  <a:lnTo>
                    <a:pt x="0" y="441959"/>
                  </a:lnTo>
                  <a:lnTo>
                    <a:pt x="7620" y="441959"/>
                  </a:lnTo>
                  <a:lnTo>
                    <a:pt x="7620" y="438150"/>
                  </a:lnTo>
                  <a:close/>
                </a:path>
                <a:path w="7619" h="941070">
                  <a:moveTo>
                    <a:pt x="7620" y="441959"/>
                  </a:moveTo>
                  <a:lnTo>
                    <a:pt x="0" y="441959"/>
                  </a:lnTo>
                  <a:lnTo>
                    <a:pt x="0" y="444499"/>
                  </a:lnTo>
                  <a:lnTo>
                    <a:pt x="7620" y="444499"/>
                  </a:lnTo>
                  <a:lnTo>
                    <a:pt x="7620" y="441959"/>
                  </a:lnTo>
                  <a:close/>
                </a:path>
                <a:path w="7619" h="941070">
                  <a:moveTo>
                    <a:pt x="7620" y="444500"/>
                  </a:moveTo>
                  <a:lnTo>
                    <a:pt x="0" y="444500"/>
                  </a:lnTo>
                  <a:lnTo>
                    <a:pt x="0" y="450849"/>
                  </a:lnTo>
                  <a:lnTo>
                    <a:pt x="7620" y="450849"/>
                  </a:lnTo>
                  <a:lnTo>
                    <a:pt x="7620" y="444500"/>
                  </a:lnTo>
                  <a:close/>
                </a:path>
                <a:path w="7619" h="941070">
                  <a:moveTo>
                    <a:pt x="7620" y="450850"/>
                  </a:moveTo>
                  <a:lnTo>
                    <a:pt x="0" y="450850"/>
                  </a:lnTo>
                  <a:lnTo>
                    <a:pt x="0" y="454659"/>
                  </a:lnTo>
                  <a:lnTo>
                    <a:pt x="7620" y="454659"/>
                  </a:lnTo>
                  <a:lnTo>
                    <a:pt x="7620" y="450850"/>
                  </a:lnTo>
                  <a:close/>
                </a:path>
                <a:path w="7619" h="941070">
                  <a:moveTo>
                    <a:pt x="7620" y="454659"/>
                  </a:moveTo>
                  <a:lnTo>
                    <a:pt x="0" y="454659"/>
                  </a:lnTo>
                  <a:lnTo>
                    <a:pt x="0" y="457199"/>
                  </a:lnTo>
                  <a:lnTo>
                    <a:pt x="7620" y="457199"/>
                  </a:lnTo>
                  <a:lnTo>
                    <a:pt x="7620" y="454659"/>
                  </a:lnTo>
                  <a:close/>
                </a:path>
                <a:path w="7619" h="941070">
                  <a:moveTo>
                    <a:pt x="7620" y="457200"/>
                  </a:moveTo>
                  <a:lnTo>
                    <a:pt x="0" y="457200"/>
                  </a:lnTo>
                  <a:lnTo>
                    <a:pt x="0" y="461009"/>
                  </a:lnTo>
                  <a:lnTo>
                    <a:pt x="7620" y="461009"/>
                  </a:lnTo>
                  <a:lnTo>
                    <a:pt x="7620" y="457200"/>
                  </a:lnTo>
                  <a:close/>
                </a:path>
                <a:path w="7619" h="941070">
                  <a:moveTo>
                    <a:pt x="7620" y="461009"/>
                  </a:moveTo>
                  <a:lnTo>
                    <a:pt x="0" y="461009"/>
                  </a:lnTo>
                  <a:lnTo>
                    <a:pt x="0" y="463549"/>
                  </a:lnTo>
                  <a:lnTo>
                    <a:pt x="7620" y="463549"/>
                  </a:lnTo>
                  <a:lnTo>
                    <a:pt x="7620" y="461009"/>
                  </a:lnTo>
                  <a:close/>
                </a:path>
                <a:path w="7619" h="941070">
                  <a:moveTo>
                    <a:pt x="7620" y="463550"/>
                  </a:moveTo>
                  <a:lnTo>
                    <a:pt x="0" y="463550"/>
                  </a:lnTo>
                  <a:lnTo>
                    <a:pt x="0" y="469899"/>
                  </a:lnTo>
                  <a:lnTo>
                    <a:pt x="7620" y="469899"/>
                  </a:lnTo>
                  <a:lnTo>
                    <a:pt x="7620" y="463550"/>
                  </a:lnTo>
                  <a:close/>
                </a:path>
                <a:path w="7619" h="941070">
                  <a:moveTo>
                    <a:pt x="7620" y="469900"/>
                  </a:moveTo>
                  <a:lnTo>
                    <a:pt x="0" y="469900"/>
                  </a:lnTo>
                  <a:lnTo>
                    <a:pt x="0" y="476249"/>
                  </a:lnTo>
                  <a:lnTo>
                    <a:pt x="7620" y="476249"/>
                  </a:lnTo>
                  <a:lnTo>
                    <a:pt x="7620" y="469900"/>
                  </a:lnTo>
                  <a:close/>
                </a:path>
                <a:path w="7619" h="941070">
                  <a:moveTo>
                    <a:pt x="7620" y="476250"/>
                  </a:moveTo>
                  <a:lnTo>
                    <a:pt x="0" y="476250"/>
                  </a:lnTo>
                  <a:lnTo>
                    <a:pt x="0" y="480059"/>
                  </a:lnTo>
                  <a:lnTo>
                    <a:pt x="7620" y="480059"/>
                  </a:lnTo>
                  <a:lnTo>
                    <a:pt x="7620" y="476250"/>
                  </a:lnTo>
                  <a:close/>
                </a:path>
                <a:path w="7619" h="941070">
                  <a:moveTo>
                    <a:pt x="7620" y="480059"/>
                  </a:moveTo>
                  <a:lnTo>
                    <a:pt x="0" y="480059"/>
                  </a:lnTo>
                  <a:lnTo>
                    <a:pt x="0" y="486409"/>
                  </a:lnTo>
                  <a:lnTo>
                    <a:pt x="7620" y="486409"/>
                  </a:lnTo>
                  <a:lnTo>
                    <a:pt x="7620" y="480059"/>
                  </a:lnTo>
                  <a:close/>
                </a:path>
                <a:path w="7619" h="941070">
                  <a:moveTo>
                    <a:pt x="7620" y="486409"/>
                  </a:moveTo>
                  <a:lnTo>
                    <a:pt x="0" y="486409"/>
                  </a:lnTo>
                  <a:lnTo>
                    <a:pt x="0" y="488949"/>
                  </a:lnTo>
                  <a:lnTo>
                    <a:pt x="7620" y="488949"/>
                  </a:lnTo>
                  <a:lnTo>
                    <a:pt x="7620" y="486409"/>
                  </a:lnTo>
                  <a:close/>
                </a:path>
                <a:path w="7619" h="941070">
                  <a:moveTo>
                    <a:pt x="7620" y="634999"/>
                  </a:moveTo>
                  <a:lnTo>
                    <a:pt x="0" y="634999"/>
                  </a:lnTo>
                  <a:lnTo>
                    <a:pt x="0" y="648969"/>
                  </a:lnTo>
                  <a:lnTo>
                    <a:pt x="7620" y="648969"/>
                  </a:lnTo>
                  <a:lnTo>
                    <a:pt x="7620" y="634999"/>
                  </a:lnTo>
                  <a:close/>
                </a:path>
                <a:path w="7619" h="941070">
                  <a:moveTo>
                    <a:pt x="7620" y="628649"/>
                  </a:moveTo>
                  <a:lnTo>
                    <a:pt x="0" y="628649"/>
                  </a:lnTo>
                  <a:lnTo>
                    <a:pt x="0" y="633729"/>
                  </a:lnTo>
                  <a:lnTo>
                    <a:pt x="7620" y="633729"/>
                  </a:lnTo>
                  <a:lnTo>
                    <a:pt x="7620" y="628649"/>
                  </a:lnTo>
                  <a:close/>
                </a:path>
                <a:path w="7619" h="941070">
                  <a:moveTo>
                    <a:pt x="7620" y="622299"/>
                  </a:moveTo>
                  <a:lnTo>
                    <a:pt x="0" y="622299"/>
                  </a:lnTo>
                  <a:lnTo>
                    <a:pt x="0" y="627379"/>
                  </a:lnTo>
                  <a:lnTo>
                    <a:pt x="7620" y="627379"/>
                  </a:lnTo>
                  <a:lnTo>
                    <a:pt x="7620" y="622299"/>
                  </a:lnTo>
                  <a:close/>
                </a:path>
                <a:path w="7619" h="941070">
                  <a:moveTo>
                    <a:pt x="7620" y="615949"/>
                  </a:moveTo>
                  <a:lnTo>
                    <a:pt x="0" y="615949"/>
                  </a:lnTo>
                  <a:lnTo>
                    <a:pt x="0" y="621029"/>
                  </a:lnTo>
                  <a:lnTo>
                    <a:pt x="7620" y="621029"/>
                  </a:lnTo>
                  <a:lnTo>
                    <a:pt x="7620" y="615949"/>
                  </a:lnTo>
                  <a:close/>
                </a:path>
                <a:path w="7619" h="941070">
                  <a:moveTo>
                    <a:pt x="7620" y="609599"/>
                  </a:moveTo>
                  <a:lnTo>
                    <a:pt x="0" y="609599"/>
                  </a:lnTo>
                  <a:lnTo>
                    <a:pt x="0" y="614679"/>
                  </a:lnTo>
                  <a:lnTo>
                    <a:pt x="7620" y="614679"/>
                  </a:lnTo>
                  <a:lnTo>
                    <a:pt x="7620" y="609599"/>
                  </a:lnTo>
                  <a:close/>
                </a:path>
                <a:path w="7619" h="941070">
                  <a:moveTo>
                    <a:pt x="7620" y="603249"/>
                  </a:moveTo>
                  <a:lnTo>
                    <a:pt x="0" y="603249"/>
                  </a:lnTo>
                  <a:lnTo>
                    <a:pt x="0" y="608329"/>
                  </a:lnTo>
                  <a:lnTo>
                    <a:pt x="7620" y="608329"/>
                  </a:lnTo>
                  <a:lnTo>
                    <a:pt x="7620" y="603249"/>
                  </a:lnTo>
                  <a:close/>
                </a:path>
                <a:path w="7619" h="941070">
                  <a:moveTo>
                    <a:pt x="7620" y="596899"/>
                  </a:moveTo>
                  <a:lnTo>
                    <a:pt x="0" y="596899"/>
                  </a:lnTo>
                  <a:lnTo>
                    <a:pt x="0" y="601979"/>
                  </a:lnTo>
                  <a:lnTo>
                    <a:pt x="7620" y="601979"/>
                  </a:lnTo>
                  <a:lnTo>
                    <a:pt x="7620" y="596899"/>
                  </a:lnTo>
                  <a:close/>
                </a:path>
                <a:path w="7619" h="941070">
                  <a:moveTo>
                    <a:pt x="7620" y="590549"/>
                  </a:moveTo>
                  <a:lnTo>
                    <a:pt x="0" y="590549"/>
                  </a:lnTo>
                  <a:lnTo>
                    <a:pt x="0" y="595629"/>
                  </a:lnTo>
                  <a:lnTo>
                    <a:pt x="7620" y="595629"/>
                  </a:lnTo>
                  <a:lnTo>
                    <a:pt x="7620" y="590549"/>
                  </a:lnTo>
                  <a:close/>
                </a:path>
                <a:path w="7619" h="941070">
                  <a:moveTo>
                    <a:pt x="7620" y="584199"/>
                  </a:moveTo>
                  <a:lnTo>
                    <a:pt x="0" y="584199"/>
                  </a:lnTo>
                  <a:lnTo>
                    <a:pt x="0" y="589279"/>
                  </a:lnTo>
                  <a:lnTo>
                    <a:pt x="7620" y="589279"/>
                  </a:lnTo>
                  <a:lnTo>
                    <a:pt x="7620" y="584199"/>
                  </a:lnTo>
                  <a:close/>
                </a:path>
                <a:path w="7619" h="941070">
                  <a:moveTo>
                    <a:pt x="7620" y="577849"/>
                  </a:moveTo>
                  <a:lnTo>
                    <a:pt x="0" y="577849"/>
                  </a:lnTo>
                  <a:lnTo>
                    <a:pt x="0" y="582929"/>
                  </a:lnTo>
                  <a:lnTo>
                    <a:pt x="7620" y="582929"/>
                  </a:lnTo>
                  <a:lnTo>
                    <a:pt x="7620" y="577849"/>
                  </a:lnTo>
                  <a:close/>
                </a:path>
                <a:path w="7619" h="941070">
                  <a:moveTo>
                    <a:pt x="7620" y="571499"/>
                  </a:moveTo>
                  <a:lnTo>
                    <a:pt x="0" y="571499"/>
                  </a:lnTo>
                  <a:lnTo>
                    <a:pt x="0" y="576579"/>
                  </a:lnTo>
                  <a:lnTo>
                    <a:pt x="7620" y="576579"/>
                  </a:lnTo>
                  <a:lnTo>
                    <a:pt x="7620" y="571499"/>
                  </a:lnTo>
                  <a:close/>
                </a:path>
                <a:path w="7619" h="941070">
                  <a:moveTo>
                    <a:pt x="7620" y="565149"/>
                  </a:moveTo>
                  <a:lnTo>
                    <a:pt x="0" y="565149"/>
                  </a:lnTo>
                  <a:lnTo>
                    <a:pt x="0" y="570229"/>
                  </a:lnTo>
                  <a:lnTo>
                    <a:pt x="7620" y="570229"/>
                  </a:lnTo>
                  <a:lnTo>
                    <a:pt x="7620" y="565149"/>
                  </a:lnTo>
                  <a:close/>
                </a:path>
                <a:path w="7619" h="941070">
                  <a:moveTo>
                    <a:pt x="7620" y="558799"/>
                  </a:moveTo>
                  <a:lnTo>
                    <a:pt x="0" y="558799"/>
                  </a:lnTo>
                  <a:lnTo>
                    <a:pt x="0" y="563879"/>
                  </a:lnTo>
                  <a:lnTo>
                    <a:pt x="7620" y="563879"/>
                  </a:lnTo>
                  <a:lnTo>
                    <a:pt x="7620" y="558799"/>
                  </a:lnTo>
                  <a:close/>
                </a:path>
                <a:path w="7619" h="941070">
                  <a:moveTo>
                    <a:pt x="7620" y="552449"/>
                  </a:moveTo>
                  <a:lnTo>
                    <a:pt x="0" y="552449"/>
                  </a:lnTo>
                  <a:lnTo>
                    <a:pt x="0" y="557529"/>
                  </a:lnTo>
                  <a:lnTo>
                    <a:pt x="7620" y="557529"/>
                  </a:lnTo>
                  <a:lnTo>
                    <a:pt x="7620" y="552449"/>
                  </a:lnTo>
                  <a:close/>
                </a:path>
                <a:path w="7619" h="941070">
                  <a:moveTo>
                    <a:pt x="7620" y="546099"/>
                  </a:moveTo>
                  <a:lnTo>
                    <a:pt x="0" y="546099"/>
                  </a:lnTo>
                  <a:lnTo>
                    <a:pt x="0" y="551179"/>
                  </a:lnTo>
                  <a:lnTo>
                    <a:pt x="7620" y="551179"/>
                  </a:lnTo>
                  <a:lnTo>
                    <a:pt x="7620" y="546099"/>
                  </a:lnTo>
                  <a:close/>
                </a:path>
                <a:path w="7619" h="941070">
                  <a:moveTo>
                    <a:pt x="7620" y="539749"/>
                  </a:moveTo>
                  <a:lnTo>
                    <a:pt x="0" y="539749"/>
                  </a:lnTo>
                  <a:lnTo>
                    <a:pt x="0" y="544829"/>
                  </a:lnTo>
                  <a:lnTo>
                    <a:pt x="7620" y="544829"/>
                  </a:lnTo>
                  <a:lnTo>
                    <a:pt x="7620" y="539749"/>
                  </a:lnTo>
                  <a:close/>
                </a:path>
                <a:path w="7619" h="941070">
                  <a:moveTo>
                    <a:pt x="7620" y="533399"/>
                  </a:moveTo>
                  <a:lnTo>
                    <a:pt x="0" y="533399"/>
                  </a:lnTo>
                  <a:lnTo>
                    <a:pt x="0" y="538479"/>
                  </a:lnTo>
                  <a:lnTo>
                    <a:pt x="7620" y="538479"/>
                  </a:lnTo>
                  <a:lnTo>
                    <a:pt x="7620" y="533399"/>
                  </a:lnTo>
                  <a:close/>
                </a:path>
                <a:path w="7619" h="941070">
                  <a:moveTo>
                    <a:pt x="7620" y="527049"/>
                  </a:moveTo>
                  <a:lnTo>
                    <a:pt x="0" y="527049"/>
                  </a:lnTo>
                  <a:lnTo>
                    <a:pt x="0" y="532129"/>
                  </a:lnTo>
                  <a:lnTo>
                    <a:pt x="7620" y="532129"/>
                  </a:lnTo>
                  <a:lnTo>
                    <a:pt x="7620" y="527049"/>
                  </a:lnTo>
                  <a:close/>
                </a:path>
                <a:path w="7619" h="941070">
                  <a:moveTo>
                    <a:pt x="7620" y="520699"/>
                  </a:moveTo>
                  <a:lnTo>
                    <a:pt x="0" y="520699"/>
                  </a:lnTo>
                  <a:lnTo>
                    <a:pt x="0" y="525779"/>
                  </a:lnTo>
                  <a:lnTo>
                    <a:pt x="7620" y="525779"/>
                  </a:lnTo>
                  <a:lnTo>
                    <a:pt x="7620" y="520699"/>
                  </a:lnTo>
                  <a:close/>
                </a:path>
                <a:path w="7619" h="941070">
                  <a:moveTo>
                    <a:pt x="7620" y="514349"/>
                  </a:moveTo>
                  <a:lnTo>
                    <a:pt x="0" y="514349"/>
                  </a:lnTo>
                  <a:lnTo>
                    <a:pt x="0" y="519429"/>
                  </a:lnTo>
                  <a:lnTo>
                    <a:pt x="7620" y="519429"/>
                  </a:lnTo>
                  <a:lnTo>
                    <a:pt x="7620" y="514349"/>
                  </a:lnTo>
                  <a:close/>
                </a:path>
                <a:path w="7619" h="941070">
                  <a:moveTo>
                    <a:pt x="7620" y="507999"/>
                  </a:moveTo>
                  <a:lnTo>
                    <a:pt x="0" y="507999"/>
                  </a:lnTo>
                  <a:lnTo>
                    <a:pt x="0" y="513079"/>
                  </a:lnTo>
                  <a:lnTo>
                    <a:pt x="7620" y="513079"/>
                  </a:lnTo>
                  <a:lnTo>
                    <a:pt x="7620" y="507999"/>
                  </a:lnTo>
                  <a:close/>
                </a:path>
                <a:path w="7619" h="941070">
                  <a:moveTo>
                    <a:pt x="7620" y="501649"/>
                  </a:moveTo>
                  <a:lnTo>
                    <a:pt x="0" y="501649"/>
                  </a:lnTo>
                  <a:lnTo>
                    <a:pt x="0" y="506730"/>
                  </a:lnTo>
                  <a:lnTo>
                    <a:pt x="7620" y="506730"/>
                  </a:lnTo>
                  <a:lnTo>
                    <a:pt x="7620" y="501649"/>
                  </a:lnTo>
                  <a:close/>
                </a:path>
                <a:path w="7619" h="941070">
                  <a:moveTo>
                    <a:pt x="7620" y="495299"/>
                  </a:moveTo>
                  <a:lnTo>
                    <a:pt x="0" y="495299"/>
                  </a:lnTo>
                  <a:lnTo>
                    <a:pt x="0" y="500380"/>
                  </a:lnTo>
                  <a:lnTo>
                    <a:pt x="7620" y="500380"/>
                  </a:lnTo>
                  <a:lnTo>
                    <a:pt x="7620" y="495299"/>
                  </a:lnTo>
                  <a:close/>
                </a:path>
                <a:path w="7619" h="941070">
                  <a:moveTo>
                    <a:pt x="7620" y="490219"/>
                  </a:moveTo>
                  <a:lnTo>
                    <a:pt x="0" y="490219"/>
                  </a:lnTo>
                  <a:lnTo>
                    <a:pt x="0" y="494029"/>
                  </a:lnTo>
                  <a:lnTo>
                    <a:pt x="7620" y="494029"/>
                  </a:lnTo>
                  <a:lnTo>
                    <a:pt x="7620" y="490219"/>
                  </a:lnTo>
                  <a:close/>
                </a:path>
                <a:path w="7619" h="941070">
                  <a:moveTo>
                    <a:pt x="3809" y="938529"/>
                  </a:moveTo>
                  <a:lnTo>
                    <a:pt x="0" y="938529"/>
                  </a:lnTo>
                  <a:lnTo>
                    <a:pt x="0" y="941069"/>
                  </a:lnTo>
                  <a:lnTo>
                    <a:pt x="3809" y="941069"/>
                  </a:lnTo>
                  <a:lnTo>
                    <a:pt x="3809" y="938529"/>
                  </a:lnTo>
                  <a:close/>
                </a:path>
                <a:path w="7619" h="941070">
                  <a:moveTo>
                    <a:pt x="7620" y="934719"/>
                  </a:moveTo>
                  <a:lnTo>
                    <a:pt x="0" y="934719"/>
                  </a:lnTo>
                  <a:lnTo>
                    <a:pt x="0" y="937259"/>
                  </a:lnTo>
                  <a:lnTo>
                    <a:pt x="7620" y="937259"/>
                  </a:lnTo>
                  <a:lnTo>
                    <a:pt x="7620" y="934719"/>
                  </a:lnTo>
                  <a:close/>
                </a:path>
                <a:path w="7619" h="941070">
                  <a:moveTo>
                    <a:pt x="7620" y="932179"/>
                  </a:moveTo>
                  <a:lnTo>
                    <a:pt x="0" y="932179"/>
                  </a:lnTo>
                  <a:lnTo>
                    <a:pt x="0" y="933449"/>
                  </a:lnTo>
                  <a:lnTo>
                    <a:pt x="7620" y="933449"/>
                  </a:lnTo>
                  <a:lnTo>
                    <a:pt x="7620" y="932179"/>
                  </a:lnTo>
                  <a:close/>
                </a:path>
                <a:path w="7619" h="941070">
                  <a:moveTo>
                    <a:pt x="7620" y="928369"/>
                  </a:moveTo>
                  <a:lnTo>
                    <a:pt x="0" y="928369"/>
                  </a:lnTo>
                  <a:lnTo>
                    <a:pt x="0" y="930909"/>
                  </a:lnTo>
                  <a:lnTo>
                    <a:pt x="7620" y="930909"/>
                  </a:lnTo>
                  <a:lnTo>
                    <a:pt x="7620" y="928369"/>
                  </a:lnTo>
                  <a:close/>
                </a:path>
                <a:path w="7619" h="941070">
                  <a:moveTo>
                    <a:pt x="7620" y="925829"/>
                  </a:moveTo>
                  <a:lnTo>
                    <a:pt x="0" y="925829"/>
                  </a:lnTo>
                  <a:lnTo>
                    <a:pt x="0" y="927099"/>
                  </a:lnTo>
                  <a:lnTo>
                    <a:pt x="7620" y="927099"/>
                  </a:lnTo>
                  <a:lnTo>
                    <a:pt x="7620" y="925829"/>
                  </a:lnTo>
                  <a:close/>
                </a:path>
                <a:path w="7619" h="941070">
                  <a:moveTo>
                    <a:pt x="7620" y="922019"/>
                  </a:moveTo>
                  <a:lnTo>
                    <a:pt x="0" y="922019"/>
                  </a:lnTo>
                  <a:lnTo>
                    <a:pt x="0" y="924559"/>
                  </a:lnTo>
                  <a:lnTo>
                    <a:pt x="7620" y="924559"/>
                  </a:lnTo>
                  <a:lnTo>
                    <a:pt x="7620" y="922019"/>
                  </a:lnTo>
                  <a:close/>
                </a:path>
                <a:path w="7619" h="941070">
                  <a:moveTo>
                    <a:pt x="7620" y="919479"/>
                  </a:moveTo>
                  <a:lnTo>
                    <a:pt x="0" y="919479"/>
                  </a:lnTo>
                  <a:lnTo>
                    <a:pt x="0" y="920749"/>
                  </a:lnTo>
                  <a:lnTo>
                    <a:pt x="7620" y="920749"/>
                  </a:lnTo>
                  <a:lnTo>
                    <a:pt x="7620" y="919479"/>
                  </a:lnTo>
                  <a:close/>
                </a:path>
                <a:path w="7619" h="941070">
                  <a:moveTo>
                    <a:pt x="7620" y="915670"/>
                  </a:moveTo>
                  <a:lnTo>
                    <a:pt x="0" y="915670"/>
                  </a:lnTo>
                  <a:lnTo>
                    <a:pt x="0" y="918209"/>
                  </a:lnTo>
                  <a:lnTo>
                    <a:pt x="7620" y="918209"/>
                  </a:lnTo>
                  <a:lnTo>
                    <a:pt x="7620" y="915670"/>
                  </a:lnTo>
                  <a:close/>
                </a:path>
                <a:path w="7619" h="941070">
                  <a:moveTo>
                    <a:pt x="7620" y="913129"/>
                  </a:moveTo>
                  <a:lnTo>
                    <a:pt x="0" y="913129"/>
                  </a:lnTo>
                  <a:lnTo>
                    <a:pt x="0" y="914399"/>
                  </a:lnTo>
                  <a:lnTo>
                    <a:pt x="7620" y="914399"/>
                  </a:lnTo>
                  <a:lnTo>
                    <a:pt x="7620" y="913129"/>
                  </a:lnTo>
                  <a:close/>
                </a:path>
                <a:path w="7619" h="941070">
                  <a:moveTo>
                    <a:pt x="7620" y="909319"/>
                  </a:moveTo>
                  <a:lnTo>
                    <a:pt x="0" y="909319"/>
                  </a:lnTo>
                  <a:lnTo>
                    <a:pt x="0" y="911859"/>
                  </a:lnTo>
                  <a:lnTo>
                    <a:pt x="7620" y="911859"/>
                  </a:lnTo>
                  <a:lnTo>
                    <a:pt x="7620" y="909319"/>
                  </a:lnTo>
                  <a:close/>
                </a:path>
                <a:path w="7619" h="941070">
                  <a:moveTo>
                    <a:pt x="7620" y="906779"/>
                  </a:moveTo>
                  <a:lnTo>
                    <a:pt x="0" y="906779"/>
                  </a:lnTo>
                  <a:lnTo>
                    <a:pt x="0" y="908049"/>
                  </a:lnTo>
                  <a:lnTo>
                    <a:pt x="7620" y="908049"/>
                  </a:lnTo>
                  <a:lnTo>
                    <a:pt x="7620" y="906779"/>
                  </a:lnTo>
                  <a:close/>
                </a:path>
                <a:path w="7619" h="941070">
                  <a:moveTo>
                    <a:pt x="7620" y="902969"/>
                  </a:moveTo>
                  <a:lnTo>
                    <a:pt x="0" y="902969"/>
                  </a:lnTo>
                  <a:lnTo>
                    <a:pt x="0" y="905509"/>
                  </a:lnTo>
                  <a:lnTo>
                    <a:pt x="7620" y="905509"/>
                  </a:lnTo>
                  <a:lnTo>
                    <a:pt x="7620" y="902969"/>
                  </a:lnTo>
                  <a:close/>
                </a:path>
                <a:path w="7619" h="941070">
                  <a:moveTo>
                    <a:pt x="7620" y="900430"/>
                  </a:moveTo>
                  <a:lnTo>
                    <a:pt x="0" y="900430"/>
                  </a:lnTo>
                  <a:lnTo>
                    <a:pt x="0" y="901699"/>
                  </a:lnTo>
                  <a:lnTo>
                    <a:pt x="7620" y="901699"/>
                  </a:lnTo>
                  <a:lnTo>
                    <a:pt x="7620" y="900430"/>
                  </a:lnTo>
                  <a:close/>
                </a:path>
                <a:path w="7619" h="941070">
                  <a:moveTo>
                    <a:pt x="7620" y="895349"/>
                  </a:moveTo>
                  <a:lnTo>
                    <a:pt x="0" y="895349"/>
                  </a:lnTo>
                  <a:lnTo>
                    <a:pt x="0" y="899159"/>
                  </a:lnTo>
                  <a:lnTo>
                    <a:pt x="7620" y="899159"/>
                  </a:lnTo>
                  <a:lnTo>
                    <a:pt x="7620" y="895349"/>
                  </a:lnTo>
                  <a:close/>
                </a:path>
                <a:path w="7619" h="941070">
                  <a:moveTo>
                    <a:pt x="7620" y="888999"/>
                  </a:moveTo>
                  <a:lnTo>
                    <a:pt x="0" y="888999"/>
                  </a:lnTo>
                  <a:lnTo>
                    <a:pt x="0" y="894079"/>
                  </a:lnTo>
                  <a:lnTo>
                    <a:pt x="7620" y="894079"/>
                  </a:lnTo>
                  <a:lnTo>
                    <a:pt x="7620" y="888999"/>
                  </a:lnTo>
                  <a:close/>
                </a:path>
                <a:path w="7619" h="941070">
                  <a:moveTo>
                    <a:pt x="7620" y="882649"/>
                  </a:moveTo>
                  <a:lnTo>
                    <a:pt x="0" y="882649"/>
                  </a:lnTo>
                  <a:lnTo>
                    <a:pt x="0" y="887729"/>
                  </a:lnTo>
                  <a:lnTo>
                    <a:pt x="7620" y="887729"/>
                  </a:lnTo>
                  <a:lnTo>
                    <a:pt x="7620" y="882649"/>
                  </a:lnTo>
                  <a:close/>
                </a:path>
                <a:path w="7619" h="941070">
                  <a:moveTo>
                    <a:pt x="7620" y="876299"/>
                  </a:moveTo>
                  <a:lnTo>
                    <a:pt x="0" y="876299"/>
                  </a:lnTo>
                  <a:lnTo>
                    <a:pt x="0" y="881379"/>
                  </a:lnTo>
                  <a:lnTo>
                    <a:pt x="7620" y="881379"/>
                  </a:lnTo>
                  <a:lnTo>
                    <a:pt x="7620" y="876299"/>
                  </a:lnTo>
                  <a:close/>
                </a:path>
                <a:path w="7619" h="941070">
                  <a:moveTo>
                    <a:pt x="7620" y="869949"/>
                  </a:moveTo>
                  <a:lnTo>
                    <a:pt x="0" y="869949"/>
                  </a:lnTo>
                  <a:lnTo>
                    <a:pt x="0" y="875030"/>
                  </a:lnTo>
                  <a:lnTo>
                    <a:pt x="7620" y="875030"/>
                  </a:lnTo>
                  <a:lnTo>
                    <a:pt x="7620" y="869949"/>
                  </a:lnTo>
                  <a:close/>
                </a:path>
                <a:path w="7619" h="941070">
                  <a:moveTo>
                    <a:pt x="7620" y="863599"/>
                  </a:moveTo>
                  <a:lnTo>
                    <a:pt x="0" y="863599"/>
                  </a:lnTo>
                  <a:lnTo>
                    <a:pt x="0" y="868679"/>
                  </a:lnTo>
                  <a:lnTo>
                    <a:pt x="7620" y="868679"/>
                  </a:lnTo>
                  <a:lnTo>
                    <a:pt x="7620" y="863599"/>
                  </a:lnTo>
                  <a:close/>
                </a:path>
                <a:path w="7619" h="941070">
                  <a:moveTo>
                    <a:pt x="7620" y="857249"/>
                  </a:moveTo>
                  <a:lnTo>
                    <a:pt x="0" y="857249"/>
                  </a:lnTo>
                  <a:lnTo>
                    <a:pt x="0" y="862329"/>
                  </a:lnTo>
                  <a:lnTo>
                    <a:pt x="7620" y="862329"/>
                  </a:lnTo>
                  <a:lnTo>
                    <a:pt x="7620" y="857249"/>
                  </a:lnTo>
                  <a:close/>
                </a:path>
                <a:path w="7619" h="941070">
                  <a:moveTo>
                    <a:pt x="7620" y="850899"/>
                  </a:moveTo>
                  <a:lnTo>
                    <a:pt x="0" y="850899"/>
                  </a:lnTo>
                  <a:lnTo>
                    <a:pt x="0" y="855979"/>
                  </a:lnTo>
                  <a:lnTo>
                    <a:pt x="7620" y="855979"/>
                  </a:lnTo>
                  <a:lnTo>
                    <a:pt x="7620" y="850899"/>
                  </a:lnTo>
                  <a:close/>
                </a:path>
                <a:path w="7619" h="941070">
                  <a:moveTo>
                    <a:pt x="7620" y="844550"/>
                  </a:moveTo>
                  <a:lnTo>
                    <a:pt x="0" y="844550"/>
                  </a:lnTo>
                  <a:lnTo>
                    <a:pt x="0" y="849629"/>
                  </a:lnTo>
                  <a:lnTo>
                    <a:pt x="7620" y="849629"/>
                  </a:lnTo>
                  <a:lnTo>
                    <a:pt x="7620" y="844550"/>
                  </a:lnTo>
                  <a:close/>
                </a:path>
                <a:path w="7619" h="941070">
                  <a:moveTo>
                    <a:pt x="7620" y="838199"/>
                  </a:moveTo>
                  <a:lnTo>
                    <a:pt x="0" y="838199"/>
                  </a:lnTo>
                  <a:lnTo>
                    <a:pt x="0" y="843279"/>
                  </a:lnTo>
                  <a:lnTo>
                    <a:pt x="7620" y="843279"/>
                  </a:lnTo>
                  <a:lnTo>
                    <a:pt x="7620" y="838199"/>
                  </a:lnTo>
                  <a:close/>
                </a:path>
                <a:path w="7619" h="941070">
                  <a:moveTo>
                    <a:pt x="7620" y="831849"/>
                  </a:moveTo>
                  <a:lnTo>
                    <a:pt x="0" y="831849"/>
                  </a:lnTo>
                  <a:lnTo>
                    <a:pt x="0" y="836929"/>
                  </a:lnTo>
                  <a:lnTo>
                    <a:pt x="7620" y="836929"/>
                  </a:lnTo>
                  <a:lnTo>
                    <a:pt x="7620" y="831849"/>
                  </a:lnTo>
                  <a:close/>
                </a:path>
                <a:path w="7619" h="941070">
                  <a:moveTo>
                    <a:pt x="7620" y="825499"/>
                  </a:moveTo>
                  <a:lnTo>
                    <a:pt x="0" y="825499"/>
                  </a:lnTo>
                  <a:lnTo>
                    <a:pt x="0" y="830579"/>
                  </a:lnTo>
                  <a:lnTo>
                    <a:pt x="7620" y="830579"/>
                  </a:lnTo>
                  <a:lnTo>
                    <a:pt x="7620" y="825499"/>
                  </a:lnTo>
                  <a:close/>
                </a:path>
                <a:path w="7619" h="941070">
                  <a:moveTo>
                    <a:pt x="7620" y="819150"/>
                  </a:moveTo>
                  <a:lnTo>
                    <a:pt x="0" y="819150"/>
                  </a:lnTo>
                  <a:lnTo>
                    <a:pt x="0" y="824229"/>
                  </a:lnTo>
                  <a:lnTo>
                    <a:pt x="7620" y="824229"/>
                  </a:lnTo>
                  <a:lnTo>
                    <a:pt x="7620" y="819150"/>
                  </a:lnTo>
                  <a:close/>
                </a:path>
                <a:path w="7619" h="941070">
                  <a:moveTo>
                    <a:pt x="7620" y="812799"/>
                  </a:moveTo>
                  <a:lnTo>
                    <a:pt x="0" y="812799"/>
                  </a:lnTo>
                  <a:lnTo>
                    <a:pt x="0" y="817879"/>
                  </a:lnTo>
                  <a:lnTo>
                    <a:pt x="7620" y="817879"/>
                  </a:lnTo>
                  <a:lnTo>
                    <a:pt x="7620" y="812799"/>
                  </a:lnTo>
                  <a:close/>
                </a:path>
                <a:path w="7619" h="941070">
                  <a:moveTo>
                    <a:pt x="7620" y="806449"/>
                  </a:moveTo>
                  <a:lnTo>
                    <a:pt x="0" y="806449"/>
                  </a:lnTo>
                  <a:lnTo>
                    <a:pt x="0" y="811529"/>
                  </a:lnTo>
                  <a:lnTo>
                    <a:pt x="7620" y="811529"/>
                  </a:lnTo>
                  <a:lnTo>
                    <a:pt x="7620" y="806449"/>
                  </a:lnTo>
                  <a:close/>
                </a:path>
                <a:path w="7619" h="941070">
                  <a:moveTo>
                    <a:pt x="7620" y="800099"/>
                  </a:moveTo>
                  <a:lnTo>
                    <a:pt x="0" y="800099"/>
                  </a:lnTo>
                  <a:lnTo>
                    <a:pt x="0" y="805179"/>
                  </a:lnTo>
                  <a:lnTo>
                    <a:pt x="7620" y="805179"/>
                  </a:lnTo>
                  <a:lnTo>
                    <a:pt x="7620" y="800099"/>
                  </a:lnTo>
                  <a:close/>
                </a:path>
                <a:path w="7619" h="941070">
                  <a:moveTo>
                    <a:pt x="7620" y="793749"/>
                  </a:moveTo>
                  <a:lnTo>
                    <a:pt x="0" y="793749"/>
                  </a:lnTo>
                  <a:lnTo>
                    <a:pt x="0" y="798829"/>
                  </a:lnTo>
                  <a:lnTo>
                    <a:pt x="7620" y="798829"/>
                  </a:lnTo>
                  <a:lnTo>
                    <a:pt x="7620" y="793749"/>
                  </a:lnTo>
                  <a:close/>
                </a:path>
                <a:path w="7619" h="941070">
                  <a:moveTo>
                    <a:pt x="7620" y="787399"/>
                  </a:moveTo>
                  <a:lnTo>
                    <a:pt x="0" y="787399"/>
                  </a:lnTo>
                  <a:lnTo>
                    <a:pt x="0" y="792479"/>
                  </a:lnTo>
                  <a:lnTo>
                    <a:pt x="7620" y="792479"/>
                  </a:lnTo>
                  <a:lnTo>
                    <a:pt x="7620" y="787399"/>
                  </a:lnTo>
                  <a:close/>
                </a:path>
                <a:path w="7619" h="941070">
                  <a:moveTo>
                    <a:pt x="7620" y="781049"/>
                  </a:moveTo>
                  <a:lnTo>
                    <a:pt x="0" y="781049"/>
                  </a:lnTo>
                  <a:lnTo>
                    <a:pt x="0" y="786129"/>
                  </a:lnTo>
                  <a:lnTo>
                    <a:pt x="7620" y="786129"/>
                  </a:lnTo>
                  <a:lnTo>
                    <a:pt x="7620" y="781049"/>
                  </a:lnTo>
                  <a:close/>
                </a:path>
                <a:path w="7619" h="941070">
                  <a:moveTo>
                    <a:pt x="7620" y="774699"/>
                  </a:moveTo>
                  <a:lnTo>
                    <a:pt x="0" y="774699"/>
                  </a:lnTo>
                  <a:lnTo>
                    <a:pt x="0" y="779780"/>
                  </a:lnTo>
                  <a:lnTo>
                    <a:pt x="7620" y="779780"/>
                  </a:lnTo>
                  <a:lnTo>
                    <a:pt x="7620" y="774699"/>
                  </a:lnTo>
                  <a:close/>
                </a:path>
                <a:path w="7619" h="941070">
                  <a:moveTo>
                    <a:pt x="7620" y="768349"/>
                  </a:moveTo>
                  <a:lnTo>
                    <a:pt x="0" y="768349"/>
                  </a:lnTo>
                  <a:lnTo>
                    <a:pt x="0" y="773429"/>
                  </a:lnTo>
                  <a:lnTo>
                    <a:pt x="7620" y="773429"/>
                  </a:lnTo>
                  <a:lnTo>
                    <a:pt x="7620" y="768349"/>
                  </a:lnTo>
                  <a:close/>
                </a:path>
                <a:path w="7619" h="941070">
                  <a:moveTo>
                    <a:pt x="7620" y="761999"/>
                  </a:moveTo>
                  <a:lnTo>
                    <a:pt x="0" y="761999"/>
                  </a:lnTo>
                  <a:lnTo>
                    <a:pt x="0" y="767079"/>
                  </a:lnTo>
                  <a:lnTo>
                    <a:pt x="7620" y="767079"/>
                  </a:lnTo>
                  <a:lnTo>
                    <a:pt x="7620" y="761999"/>
                  </a:lnTo>
                  <a:close/>
                </a:path>
                <a:path w="7619" h="941070">
                  <a:moveTo>
                    <a:pt x="7620" y="755649"/>
                  </a:moveTo>
                  <a:lnTo>
                    <a:pt x="0" y="755649"/>
                  </a:lnTo>
                  <a:lnTo>
                    <a:pt x="0" y="760729"/>
                  </a:lnTo>
                  <a:lnTo>
                    <a:pt x="7620" y="760729"/>
                  </a:lnTo>
                  <a:lnTo>
                    <a:pt x="7620" y="755649"/>
                  </a:lnTo>
                  <a:close/>
                </a:path>
                <a:path w="7619" h="941070">
                  <a:moveTo>
                    <a:pt x="7620" y="749299"/>
                  </a:moveTo>
                  <a:lnTo>
                    <a:pt x="0" y="749299"/>
                  </a:lnTo>
                  <a:lnTo>
                    <a:pt x="0" y="754379"/>
                  </a:lnTo>
                  <a:lnTo>
                    <a:pt x="7620" y="754379"/>
                  </a:lnTo>
                  <a:lnTo>
                    <a:pt x="7620" y="749299"/>
                  </a:lnTo>
                  <a:close/>
                </a:path>
                <a:path w="7619" h="941070">
                  <a:moveTo>
                    <a:pt x="7620" y="742949"/>
                  </a:moveTo>
                  <a:lnTo>
                    <a:pt x="0" y="742949"/>
                  </a:lnTo>
                  <a:lnTo>
                    <a:pt x="0" y="748029"/>
                  </a:lnTo>
                  <a:lnTo>
                    <a:pt x="7620" y="748029"/>
                  </a:lnTo>
                  <a:lnTo>
                    <a:pt x="7620" y="742949"/>
                  </a:lnTo>
                  <a:close/>
                </a:path>
                <a:path w="7619" h="941070">
                  <a:moveTo>
                    <a:pt x="7620" y="736599"/>
                  </a:moveTo>
                  <a:lnTo>
                    <a:pt x="0" y="736599"/>
                  </a:lnTo>
                  <a:lnTo>
                    <a:pt x="0" y="741680"/>
                  </a:lnTo>
                  <a:lnTo>
                    <a:pt x="7620" y="741680"/>
                  </a:lnTo>
                  <a:lnTo>
                    <a:pt x="7620" y="736599"/>
                  </a:lnTo>
                  <a:close/>
                </a:path>
                <a:path w="7619" h="941070">
                  <a:moveTo>
                    <a:pt x="7620" y="730249"/>
                  </a:moveTo>
                  <a:lnTo>
                    <a:pt x="0" y="730249"/>
                  </a:lnTo>
                  <a:lnTo>
                    <a:pt x="0" y="735329"/>
                  </a:lnTo>
                  <a:lnTo>
                    <a:pt x="7620" y="735329"/>
                  </a:lnTo>
                  <a:lnTo>
                    <a:pt x="7620" y="730249"/>
                  </a:lnTo>
                  <a:close/>
                </a:path>
                <a:path w="7619" h="941070">
                  <a:moveTo>
                    <a:pt x="7620" y="723899"/>
                  </a:moveTo>
                  <a:lnTo>
                    <a:pt x="0" y="723899"/>
                  </a:lnTo>
                  <a:lnTo>
                    <a:pt x="0" y="728979"/>
                  </a:lnTo>
                  <a:lnTo>
                    <a:pt x="7620" y="728979"/>
                  </a:lnTo>
                  <a:lnTo>
                    <a:pt x="7620" y="723899"/>
                  </a:lnTo>
                  <a:close/>
                </a:path>
                <a:path w="7619" h="941070">
                  <a:moveTo>
                    <a:pt x="7620" y="717549"/>
                  </a:moveTo>
                  <a:lnTo>
                    <a:pt x="0" y="717549"/>
                  </a:lnTo>
                  <a:lnTo>
                    <a:pt x="0" y="722629"/>
                  </a:lnTo>
                  <a:lnTo>
                    <a:pt x="7620" y="722629"/>
                  </a:lnTo>
                  <a:lnTo>
                    <a:pt x="7620" y="717549"/>
                  </a:lnTo>
                  <a:close/>
                </a:path>
                <a:path w="7619" h="941070">
                  <a:moveTo>
                    <a:pt x="7620" y="711199"/>
                  </a:moveTo>
                  <a:lnTo>
                    <a:pt x="0" y="711199"/>
                  </a:lnTo>
                  <a:lnTo>
                    <a:pt x="0" y="716280"/>
                  </a:lnTo>
                  <a:lnTo>
                    <a:pt x="7620" y="716280"/>
                  </a:lnTo>
                  <a:lnTo>
                    <a:pt x="7620" y="711199"/>
                  </a:lnTo>
                  <a:close/>
                </a:path>
                <a:path w="7619" h="941070">
                  <a:moveTo>
                    <a:pt x="7620" y="703579"/>
                  </a:moveTo>
                  <a:lnTo>
                    <a:pt x="0" y="703579"/>
                  </a:lnTo>
                  <a:lnTo>
                    <a:pt x="0" y="709929"/>
                  </a:lnTo>
                  <a:lnTo>
                    <a:pt x="7620" y="709929"/>
                  </a:lnTo>
                  <a:lnTo>
                    <a:pt x="7620" y="703579"/>
                  </a:lnTo>
                  <a:close/>
                </a:path>
                <a:path w="7619" h="941070">
                  <a:moveTo>
                    <a:pt x="7620" y="698499"/>
                  </a:moveTo>
                  <a:lnTo>
                    <a:pt x="0" y="698499"/>
                  </a:lnTo>
                  <a:lnTo>
                    <a:pt x="0" y="702309"/>
                  </a:lnTo>
                  <a:lnTo>
                    <a:pt x="7620" y="702309"/>
                  </a:lnTo>
                  <a:lnTo>
                    <a:pt x="7620" y="698499"/>
                  </a:lnTo>
                  <a:close/>
                </a:path>
                <a:path w="7619" h="941070">
                  <a:moveTo>
                    <a:pt x="7620" y="690879"/>
                  </a:moveTo>
                  <a:lnTo>
                    <a:pt x="0" y="690879"/>
                  </a:lnTo>
                  <a:lnTo>
                    <a:pt x="0" y="697229"/>
                  </a:lnTo>
                  <a:lnTo>
                    <a:pt x="7620" y="697229"/>
                  </a:lnTo>
                  <a:lnTo>
                    <a:pt x="7620" y="690879"/>
                  </a:lnTo>
                  <a:close/>
                </a:path>
                <a:path w="7619" h="941070">
                  <a:moveTo>
                    <a:pt x="7620" y="685799"/>
                  </a:moveTo>
                  <a:lnTo>
                    <a:pt x="0" y="685799"/>
                  </a:lnTo>
                  <a:lnTo>
                    <a:pt x="0" y="689609"/>
                  </a:lnTo>
                  <a:lnTo>
                    <a:pt x="7620" y="689609"/>
                  </a:lnTo>
                  <a:lnTo>
                    <a:pt x="7620" y="685799"/>
                  </a:lnTo>
                  <a:close/>
                </a:path>
                <a:path w="7619" h="941070">
                  <a:moveTo>
                    <a:pt x="7620" y="665479"/>
                  </a:moveTo>
                  <a:lnTo>
                    <a:pt x="0" y="665479"/>
                  </a:lnTo>
                  <a:lnTo>
                    <a:pt x="0" y="684529"/>
                  </a:lnTo>
                  <a:lnTo>
                    <a:pt x="7620" y="684529"/>
                  </a:lnTo>
                  <a:lnTo>
                    <a:pt x="7620" y="665479"/>
                  </a:lnTo>
                  <a:close/>
                </a:path>
                <a:path w="7619" h="941070">
                  <a:moveTo>
                    <a:pt x="7620" y="660399"/>
                  </a:moveTo>
                  <a:lnTo>
                    <a:pt x="0" y="660399"/>
                  </a:lnTo>
                  <a:lnTo>
                    <a:pt x="0" y="664209"/>
                  </a:lnTo>
                  <a:lnTo>
                    <a:pt x="7620" y="664209"/>
                  </a:lnTo>
                  <a:lnTo>
                    <a:pt x="7620" y="660399"/>
                  </a:lnTo>
                  <a:close/>
                </a:path>
                <a:path w="7619" h="941070">
                  <a:moveTo>
                    <a:pt x="7620" y="654049"/>
                  </a:moveTo>
                  <a:lnTo>
                    <a:pt x="0" y="654049"/>
                  </a:lnTo>
                  <a:lnTo>
                    <a:pt x="0" y="659129"/>
                  </a:lnTo>
                  <a:lnTo>
                    <a:pt x="7620" y="659129"/>
                  </a:lnTo>
                  <a:lnTo>
                    <a:pt x="7620" y="654049"/>
                  </a:lnTo>
                  <a:close/>
                </a:path>
                <a:path w="7619" h="941070">
                  <a:moveTo>
                    <a:pt x="7620" y="650239"/>
                  </a:moveTo>
                  <a:lnTo>
                    <a:pt x="0" y="650239"/>
                  </a:lnTo>
                  <a:lnTo>
                    <a:pt x="0" y="652779"/>
                  </a:lnTo>
                  <a:lnTo>
                    <a:pt x="7620" y="652779"/>
                  </a:lnTo>
                  <a:lnTo>
                    <a:pt x="7620" y="650239"/>
                  </a:lnTo>
                  <a:close/>
                </a:path>
              </a:pathLst>
            </a:custGeom>
            <a:solidFill>
              <a:srgbClr val="6C00F0"/>
            </a:solidFill>
          </p:spPr>
          <p:txBody>
            <a:bodyPr bIns="0" lIns="0" rIns="0" rtlCol="0" tIns="0" wrap="square"/>
            <a:p/>
          </p:txBody>
        </p:sp>
        <p:sp>
          <p:nvSpPr>
            <p:cNvPr id="1050158" name="object 1461"/>
            <p:cNvSpPr/>
            <p:nvPr/>
          </p:nvSpPr>
          <p:spPr>
            <a:xfrm>
              <a:off x="1057909" y="5551169"/>
              <a:ext cx="6350" cy="946150"/>
            </a:xfrm>
            <a:custGeom>
              <a:avLst/>
              <a:ahLst/>
              <a:rect l="l" t="t" r="r" b="b"/>
              <a:pathLst>
                <a:path w="6350" h="946150">
                  <a:moveTo>
                    <a:pt x="2540" y="0"/>
                  </a:moveTo>
                  <a:lnTo>
                    <a:pt x="0" y="0"/>
                  </a:lnTo>
                  <a:lnTo>
                    <a:pt x="0" y="6349"/>
                  </a:lnTo>
                  <a:lnTo>
                    <a:pt x="6350" y="6349"/>
                  </a:lnTo>
                  <a:lnTo>
                    <a:pt x="6350" y="1269"/>
                  </a:lnTo>
                  <a:lnTo>
                    <a:pt x="2540" y="1269"/>
                  </a:lnTo>
                  <a:lnTo>
                    <a:pt x="2540" y="0"/>
                  </a:lnTo>
                  <a:close/>
                </a:path>
                <a:path w="6350" h="946150">
                  <a:moveTo>
                    <a:pt x="6350" y="6349"/>
                  </a:moveTo>
                  <a:lnTo>
                    <a:pt x="0" y="6349"/>
                  </a:lnTo>
                  <a:lnTo>
                    <a:pt x="0" y="12699"/>
                  </a:lnTo>
                  <a:lnTo>
                    <a:pt x="6350" y="12699"/>
                  </a:lnTo>
                  <a:lnTo>
                    <a:pt x="6350" y="6349"/>
                  </a:lnTo>
                  <a:close/>
                </a:path>
                <a:path w="6350" h="946150">
                  <a:moveTo>
                    <a:pt x="6350" y="12699"/>
                  </a:moveTo>
                  <a:lnTo>
                    <a:pt x="0" y="12699"/>
                  </a:lnTo>
                  <a:lnTo>
                    <a:pt x="0" y="15239"/>
                  </a:lnTo>
                  <a:lnTo>
                    <a:pt x="6350" y="15239"/>
                  </a:lnTo>
                  <a:lnTo>
                    <a:pt x="6350" y="12699"/>
                  </a:lnTo>
                  <a:close/>
                </a:path>
                <a:path w="6350" h="946150">
                  <a:moveTo>
                    <a:pt x="6350" y="15240"/>
                  </a:moveTo>
                  <a:lnTo>
                    <a:pt x="0" y="15240"/>
                  </a:lnTo>
                  <a:lnTo>
                    <a:pt x="0" y="19049"/>
                  </a:lnTo>
                  <a:lnTo>
                    <a:pt x="6350" y="19049"/>
                  </a:lnTo>
                  <a:lnTo>
                    <a:pt x="6350" y="15240"/>
                  </a:lnTo>
                  <a:close/>
                </a:path>
                <a:path w="6350" h="946150">
                  <a:moveTo>
                    <a:pt x="6350" y="19049"/>
                  </a:moveTo>
                  <a:lnTo>
                    <a:pt x="0" y="19049"/>
                  </a:lnTo>
                  <a:lnTo>
                    <a:pt x="0" y="25399"/>
                  </a:lnTo>
                  <a:lnTo>
                    <a:pt x="6350" y="25399"/>
                  </a:lnTo>
                  <a:lnTo>
                    <a:pt x="6350" y="19049"/>
                  </a:lnTo>
                  <a:close/>
                </a:path>
                <a:path w="6350" h="946150">
                  <a:moveTo>
                    <a:pt x="6350" y="25399"/>
                  </a:moveTo>
                  <a:lnTo>
                    <a:pt x="0" y="25399"/>
                  </a:lnTo>
                  <a:lnTo>
                    <a:pt x="0" y="27939"/>
                  </a:lnTo>
                  <a:lnTo>
                    <a:pt x="6350" y="27939"/>
                  </a:lnTo>
                  <a:lnTo>
                    <a:pt x="6350" y="25399"/>
                  </a:lnTo>
                  <a:close/>
                </a:path>
                <a:path w="6350" h="946150">
                  <a:moveTo>
                    <a:pt x="6350" y="27940"/>
                  </a:moveTo>
                  <a:lnTo>
                    <a:pt x="0" y="27940"/>
                  </a:lnTo>
                  <a:lnTo>
                    <a:pt x="0" y="31749"/>
                  </a:lnTo>
                  <a:lnTo>
                    <a:pt x="6350" y="31749"/>
                  </a:lnTo>
                  <a:lnTo>
                    <a:pt x="6350" y="27940"/>
                  </a:lnTo>
                  <a:close/>
                </a:path>
                <a:path w="6350" h="946150">
                  <a:moveTo>
                    <a:pt x="6350" y="31750"/>
                  </a:moveTo>
                  <a:lnTo>
                    <a:pt x="0" y="31750"/>
                  </a:lnTo>
                  <a:lnTo>
                    <a:pt x="0" y="38099"/>
                  </a:lnTo>
                  <a:lnTo>
                    <a:pt x="6350" y="38099"/>
                  </a:lnTo>
                  <a:lnTo>
                    <a:pt x="6350" y="31750"/>
                  </a:lnTo>
                  <a:close/>
                </a:path>
                <a:path w="6350" h="946150">
                  <a:moveTo>
                    <a:pt x="6350" y="38099"/>
                  </a:moveTo>
                  <a:lnTo>
                    <a:pt x="0" y="38099"/>
                  </a:lnTo>
                  <a:lnTo>
                    <a:pt x="0" y="40639"/>
                  </a:lnTo>
                  <a:lnTo>
                    <a:pt x="6350" y="40639"/>
                  </a:lnTo>
                  <a:lnTo>
                    <a:pt x="6350" y="38099"/>
                  </a:lnTo>
                  <a:close/>
                </a:path>
                <a:path w="6350" h="946150">
                  <a:moveTo>
                    <a:pt x="6350" y="40639"/>
                  </a:moveTo>
                  <a:lnTo>
                    <a:pt x="0" y="40639"/>
                  </a:lnTo>
                  <a:lnTo>
                    <a:pt x="0" y="44449"/>
                  </a:lnTo>
                  <a:lnTo>
                    <a:pt x="6350" y="44449"/>
                  </a:lnTo>
                  <a:lnTo>
                    <a:pt x="6350" y="40639"/>
                  </a:lnTo>
                  <a:close/>
                </a:path>
                <a:path w="6350" h="946150">
                  <a:moveTo>
                    <a:pt x="6350" y="44449"/>
                  </a:moveTo>
                  <a:lnTo>
                    <a:pt x="0" y="44449"/>
                  </a:lnTo>
                  <a:lnTo>
                    <a:pt x="0" y="46989"/>
                  </a:lnTo>
                  <a:lnTo>
                    <a:pt x="6350" y="46989"/>
                  </a:lnTo>
                  <a:lnTo>
                    <a:pt x="6350" y="44449"/>
                  </a:lnTo>
                  <a:close/>
                </a:path>
                <a:path w="6350" h="946150">
                  <a:moveTo>
                    <a:pt x="6350" y="46989"/>
                  </a:moveTo>
                  <a:lnTo>
                    <a:pt x="0" y="46989"/>
                  </a:lnTo>
                  <a:lnTo>
                    <a:pt x="0" y="50799"/>
                  </a:lnTo>
                  <a:lnTo>
                    <a:pt x="6350" y="50799"/>
                  </a:lnTo>
                  <a:lnTo>
                    <a:pt x="6350" y="46989"/>
                  </a:lnTo>
                  <a:close/>
                </a:path>
                <a:path w="6350" h="946150">
                  <a:moveTo>
                    <a:pt x="6350" y="50799"/>
                  </a:moveTo>
                  <a:lnTo>
                    <a:pt x="0" y="50799"/>
                  </a:lnTo>
                  <a:lnTo>
                    <a:pt x="0" y="53339"/>
                  </a:lnTo>
                  <a:lnTo>
                    <a:pt x="6350" y="53339"/>
                  </a:lnTo>
                  <a:lnTo>
                    <a:pt x="6350" y="50799"/>
                  </a:lnTo>
                  <a:close/>
                </a:path>
                <a:path w="6350" h="946150">
                  <a:moveTo>
                    <a:pt x="6350" y="53340"/>
                  </a:moveTo>
                  <a:lnTo>
                    <a:pt x="0" y="53340"/>
                  </a:lnTo>
                  <a:lnTo>
                    <a:pt x="0" y="63499"/>
                  </a:lnTo>
                  <a:lnTo>
                    <a:pt x="6350" y="63499"/>
                  </a:lnTo>
                  <a:lnTo>
                    <a:pt x="6350" y="53340"/>
                  </a:lnTo>
                  <a:close/>
                </a:path>
                <a:path w="6350" h="946150">
                  <a:moveTo>
                    <a:pt x="6350" y="63499"/>
                  </a:moveTo>
                  <a:lnTo>
                    <a:pt x="0" y="63499"/>
                  </a:lnTo>
                  <a:lnTo>
                    <a:pt x="0" y="66039"/>
                  </a:lnTo>
                  <a:lnTo>
                    <a:pt x="6350" y="66039"/>
                  </a:lnTo>
                  <a:lnTo>
                    <a:pt x="6350" y="63499"/>
                  </a:lnTo>
                  <a:close/>
                </a:path>
                <a:path w="6350" h="946150">
                  <a:moveTo>
                    <a:pt x="6350" y="66039"/>
                  </a:moveTo>
                  <a:lnTo>
                    <a:pt x="0" y="66039"/>
                  </a:lnTo>
                  <a:lnTo>
                    <a:pt x="0" y="69849"/>
                  </a:lnTo>
                  <a:lnTo>
                    <a:pt x="6350" y="69849"/>
                  </a:lnTo>
                  <a:lnTo>
                    <a:pt x="6350" y="66039"/>
                  </a:lnTo>
                  <a:close/>
                </a:path>
                <a:path w="6350" h="946150">
                  <a:moveTo>
                    <a:pt x="6350" y="69849"/>
                  </a:moveTo>
                  <a:lnTo>
                    <a:pt x="0" y="69849"/>
                  </a:lnTo>
                  <a:lnTo>
                    <a:pt x="0" y="72389"/>
                  </a:lnTo>
                  <a:lnTo>
                    <a:pt x="6350" y="72389"/>
                  </a:lnTo>
                  <a:lnTo>
                    <a:pt x="6350" y="69849"/>
                  </a:lnTo>
                  <a:close/>
                </a:path>
                <a:path w="6350" h="946150">
                  <a:moveTo>
                    <a:pt x="6350" y="72390"/>
                  </a:moveTo>
                  <a:lnTo>
                    <a:pt x="0" y="72390"/>
                  </a:lnTo>
                  <a:lnTo>
                    <a:pt x="0" y="76199"/>
                  </a:lnTo>
                  <a:lnTo>
                    <a:pt x="6350" y="76199"/>
                  </a:lnTo>
                  <a:lnTo>
                    <a:pt x="6350" y="72390"/>
                  </a:lnTo>
                  <a:close/>
                </a:path>
                <a:path w="6350" h="946150">
                  <a:moveTo>
                    <a:pt x="6350" y="76199"/>
                  </a:moveTo>
                  <a:lnTo>
                    <a:pt x="0" y="76199"/>
                  </a:lnTo>
                  <a:lnTo>
                    <a:pt x="0" y="82549"/>
                  </a:lnTo>
                  <a:lnTo>
                    <a:pt x="6350" y="82549"/>
                  </a:lnTo>
                  <a:lnTo>
                    <a:pt x="6350" y="76199"/>
                  </a:lnTo>
                  <a:close/>
                </a:path>
                <a:path w="6350" h="946150">
                  <a:moveTo>
                    <a:pt x="6350" y="82549"/>
                  </a:moveTo>
                  <a:lnTo>
                    <a:pt x="0" y="82549"/>
                  </a:lnTo>
                  <a:lnTo>
                    <a:pt x="0" y="85089"/>
                  </a:lnTo>
                  <a:lnTo>
                    <a:pt x="6350" y="85089"/>
                  </a:lnTo>
                  <a:lnTo>
                    <a:pt x="6350" y="82549"/>
                  </a:lnTo>
                  <a:close/>
                </a:path>
                <a:path w="6350" h="946150">
                  <a:moveTo>
                    <a:pt x="6350" y="85089"/>
                  </a:moveTo>
                  <a:lnTo>
                    <a:pt x="0" y="85089"/>
                  </a:lnTo>
                  <a:lnTo>
                    <a:pt x="0" y="88899"/>
                  </a:lnTo>
                  <a:lnTo>
                    <a:pt x="6350" y="88899"/>
                  </a:lnTo>
                  <a:lnTo>
                    <a:pt x="6350" y="85089"/>
                  </a:lnTo>
                  <a:close/>
                </a:path>
                <a:path w="6350" h="946150">
                  <a:moveTo>
                    <a:pt x="6350" y="88899"/>
                  </a:moveTo>
                  <a:lnTo>
                    <a:pt x="0" y="88899"/>
                  </a:lnTo>
                  <a:lnTo>
                    <a:pt x="0" y="91439"/>
                  </a:lnTo>
                  <a:lnTo>
                    <a:pt x="6350" y="91439"/>
                  </a:lnTo>
                  <a:lnTo>
                    <a:pt x="6350" y="88899"/>
                  </a:lnTo>
                  <a:close/>
                </a:path>
                <a:path w="6350" h="946150">
                  <a:moveTo>
                    <a:pt x="6350" y="91439"/>
                  </a:moveTo>
                  <a:lnTo>
                    <a:pt x="0" y="91439"/>
                  </a:lnTo>
                  <a:lnTo>
                    <a:pt x="0" y="95249"/>
                  </a:lnTo>
                  <a:lnTo>
                    <a:pt x="6350" y="95249"/>
                  </a:lnTo>
                  <a:lnTo>
                    <a:pt x="6350" y="91439"/>
                  </a:lnTo>
                  <a:close/>
                </a:path>
                <a:path w="6350" h="946150">
                  <a:moveTo>
                    <a:pt x="6350" y="95249"/>
                  </a:moveTo>
                  <a:lnTo>
                    <a:pt x="0" y="95249"/>
                  </a:lnTo>
                  <a:lnTo>
                    <a:pt x="0" y="101599"/>
                  </a:lnTo>
                  <a:lnTo>
                    <a:pt x="6350" y="101599"/>
                  </a:lnTo>
                  <a:lnTo>
                    <a:pt x="6350" y="95249"/>
                  </a:lnTo>
                  <a:close/>
                </a:path>
                <a:path w="6350" h="946150">
                  <a:moveTo>
                    <a:pt x="6350" y="101599"/>
                  </a:moveTo>
                  <a:lnTo>
                    <a:pt x="0" y="101599"/>
                  </a:lnTo>
                  <a:lnTo>
                    <a:pt x="0" y="110489"/>
                  </a:lnTo>
                  <a:lnTo>
                    <a:pt x="6350" y="110489"/>
                  </a:lnTo>
                  <a:lnTo>
                    <a:pt x="6350" y="101599"/>
                  </a:lnTo>
                  <a:close/>
                </a:path>
                <a:path w="6350" h="946150">
                  <a:moveTo>
                    <a:pt x="6350" y="110489"/>
                  </a:moveTo>
                  <a:lnTo>
                    <a:pt x="0" y="110489"/>
                  </a:lnTo>
                  <a:lnTo>
                    <a:pt x="0" y="116839"/>
                  </a:lnTo>
                  <a:lnTo>
                    <a:pt x="6350" y="116839"/>
                  </a:lnTo>
                  <a:lnTo>
                    <a:pt x="6350" y="110489"/>
                  </a:lnTo>
                  <a:close/>
                </a:path>
                <a:path w="6350" h="946150">
                  <a:moveTo>
                    <a:pt x="6350" y="116839"/>
                  </a:moveTo>
                  <a:lnTo>
                    <a:pt x="0" y="116839"/>
                  </a:lnTo>
                  <a:lnTo>
                    <a:pt x="0" y="123189"/>
                  </a:lnTo>
                  <a:lnTo>
                    <a:pt x="6350" y="123189"/>
                  </a:lnTo>
                  <a:lnTo>
                    <a:pt x="6350" y="116839"/>
                  </a:lnTo>
                  <a:close/>
                </a:path>
                <a:path w="6350" h="946150">
                  <a:moveTo>
                    <a:pt x="6350" y="123189"/>
                  </a:moveTo>
                  <a:lnTo>
                    <a:pt x="0" y="123189"/>
                  </a:lnTo>
                  <a:lnTo>
                    <a:pt x="0" y="129539"/>
                  </a:lnTo>
                  <a:lnTo>
                    <a:pt x="6350" y="129539"/>
                  </a:lnTo>
                  <a:lnTo>
                    <a:pt x="6350" y="123189"/>
                  </a:lnTo>
                  <a:close/>
                </a:path>
                <a:path w="6350" h="946150">
                  <a:moveTo>
                    <a:pt x="6350" y="129539"/>
                  </a:moveTo>
                  <a:lnTo>
                    <a:pt x="0" y="129539"/>
                  </a:lnTo>
                  <a:lnTo>
                    <a:pt x="0" y="133349"/>
                  </a:lnTo>
                  <a:lnTo>
                    <a:pt x="6350" y="133349"/>
                  </a:lnTo>
                  <a:lnTo>
                    <a:pt x="6350" y="129539"/>
                  </a:lnTo>
                  <a:close/>
                </a:path>
                <a:path w="6350" h="946150">
                  <a:moveTo>
                    <a:pt x="6350" y="133349"/>
                  </a:moveTo>
                  <a:lnTo>
                    <a:pt x="0" y="133349"/>
                  </a:lnTo>
                  <a:lnTo>
                    <a:pt x="0" y="152399"/>
                  </a:lnTo>
                  <a:lnTo>
                    <a:pt x="6350" y="152399"/>
                  </a:lnTo>
                  <a:lnTo>
                    <a:pt x="6350" y="133349"/>
                  </a:lnTo>
                  <a:close/>
                </a:path>
                <a:path w="6350" h="946150">
                  <a:moveTo>
                    <a:pt x="6350" y="152399"/>
                  </a:moveTo>
                  <a:lnTo>
                    <a:pt x="0" y="152399"/>
                  </a:lnTo>
                  <a:lnTo>
                    <a:pt x="0" y="154939"/>
                  </a:lnTo>
                  <a:lnTo>
                    <a:pt x="6350" y="154939"/>
                  </a:lnTo>
                  <a:lnTo>
                    <a:pt x="6350" y="152399"/>
                  </a:lnTo>
                  <a:close/>
                </a:path>
                <a:path w="6350" h="946150">
                  <a:moveTo>
                    <a:pt x="6350" y="154939"/>
                  </a:moveTo>
                  <a:lnTo>
                    <a:pt x="0" y="154939"/>
                  </a:lnTo>
                  <a:lnTo>
                    <a:pt x="0" y="158749"/>
                  </a:lnTo>
                  <a:lnTo>
                    <a:pt x="6350" y="158749"/>
                  </a:lnTo>
                  <a:lnTo>
                    <a:pt x="6350" y="154939"/>
                  </a:lnTo>
                  <a:close/>
                </a:path>
                <a:path w="6350" h="946150">
                  <a:moveTo>
                    <a:pt x="6350" y="158749"/>
                  </a:moveTo>
                  <a:lnTo>
                    <a:pt x="0" y="158749"/>
                  </a:lnTo>
                  <a:lnTo>
                    <a:pt x="0" y="165099"/>
                  </a:lnTo>
                  <a:lnTo>
                    <a:pt x="6350" y="165099"/>
                  </a:lnTo>
                  <a:lnTo>
                    <a:pt x="6350" y="158749"/>
                  </a:lnTo>
                  <a:close/>
                </a:path>
                <a:path w="6350" h="946150">
                  <a:moveTo>
                    <a:pt x="6350" y="165099"/>
                  </a:moveTo>
                  <a:lnTo>
                    <a:pt x="0" y="165099"/>
                  </a:lnTo>
                  <a:lnTo>
                    <a:pt x="0" y="171449"/>
                  </a:lnTo>
                  <a:lnTo>
                    <a:pt x="6350" y="171449"/>
                  </a:lnTo>
                  <a:lnTo>
                    <a:pt x="6350" y="165099"/>
                  </a:lnTo>
                  <a:close/>
                </a:path>
                <a:path w="6350" h="946150">
                  <a:moveTo>
                    <a:pt x="6350" y="171449"/>
                  </a:moveTo>
                  <a:lnTo>
                    <a:pt x="0" y="171449"/>
                  </a:lnTo>
                  <a:lnTo>
                    <a:pt x="0" y="177799"/>
                  </a:lnTo>
                  <a:lnTo>
                    <a:pt x="6350" y="177799"/>
                  </a:lnTo>
                  <a:lnTo>
                    <a:pt x="6350" y="171449"/>
                  </a:lnTo>
                  <a:close/>
                </a:path>
                <a:path w="6350" h="946150">
                  <a:moveTo>
                    <a:pt x="6350" y="177799"/>
                  </a:moveTo>
                  <a:lnTo>
                    <a:pt x="0" y="177799"/>
                  </a:lnTo>
                  <a:lnTo>
                    <a:pt x="0" y="180339"/>
                  </a:lnTo>
                  <a:lnTo>
                    <a:pt x="6350" y="180339"/>
                  </a:lnTo>
                  <a:lnTo>
                    <a:pt x="6350" y="177799"/>
                  </a:lnTo>
                  <a:close/>
                </a:path>
                <a:path w="6350" h="946150">
                  <a:moveTo>
                    <a:pt x="6350" y="180339"/>
                  </a:moveTo>
                  <a:lnTo>
                    <a:pt x="0" y="180339"/>
                  </a:lnTo>
                  <a:lnTo>
                    <a:pt x="0" y="184149"/>
                  </a:lnTo>
                  <a:lnTo>
                    <a:pt x="6350" y="184149"/>
                  </a:lnTo>
                  <a:lnTo>
                    <a:pt x="6350" y="180339"/>
                  </a:lnTo>
                  <a:close/>
                </a:path>
                <a:path w="6350" h="946150">
                  <a:moveTo>
                    <a:pt x="6350" y="184149"/>
                  </a:moveTo>
                  <a:lnTo>
                    <a:pt x="0" y="184149"/>
                  </a:lnTo>
                  <a:lnTo>
                    <a:pt x="0" y="190499"/>
                  </a:lnTo>
                  <a:lnTo>
                    <a:pt x="6350" y="190499"/>
                  </a:lnTo>
                  <a:lnTo>
                    <a:pt x="6350" y="184149"/>
                  </a:lnTo>
                  <a:close/>
                </a:path>
                <a:path w="6350" h="946150">
                  <a:moveTo>
                    <a:pt x="6350" y="190499"/>
                  </a:moveTo>
                  <a:lnTo>
                    <a:pt x="0" y="190499"/>
                  </a:lnTo>
                  <a:lnTo>
                    <a:pt x="0" y="193039"/>
                  </a:lnTo>
                  <a:lnTo>
                    <a:pt x="6350" y="193039"/>
                  </a:lnTo>
                  <a:lnTo>
                    <a:pt x="6350" y="190499"/>
                  </a:lnTo>
                  <a:close/>
                </a:path>
                <a:path w="6350" h="946150">
                  <a:moveTo>
                    <a:pt x="6350" y="193039"/>
                  </a:moveTo>
                  <a:lnTo>
                    <a:pt x="0" y="193039"/>
                  </a:lnTo>
                  <a:lnTo>
                    <a:pt x="0" y="196849"/>
                  </a:lnTo>
                  <a:lnTo>
                    <a:pt x="6350" y="196849"/>
                  </a:lnTo>
                  <a:lnTo>
                    <a:pt x="6350" y="193039"/>
                  </a:lnTo>
                  <a:close/>
                </a:path>
                <a:path w="6350" h="946150">
                  <a:moveTo>
                    <a:pt x="6350" y="196849"/>
                  </a:moveTo>
                  <a:lnTo>
                    <a:pt x="0" y="196849"/>
                  </a:lnTo>
                  <a:lnTo>
                    <a:pt x="0" y="205739"/>
                  </a:lnTo>
                  <a:lnTo>
                    <a:pt x="6350" y="205739"/>
                  </a:lnTo>
                  <a:lnTo>
                    <a:pt x="6350" y="196849"/>
                  </a:lnTo>
                  <a:close/>
                </a:path>
                <a:path w="6350" h="946150">
                  <a:moveTo>
                    <a:pt x="6350" y="205739"/>
                  </a:moveTo>
                  <a:lnTo>
                    <a:pt x="0" y="205739"/>
                  </a:lnTo>
                  <a:lnTo>
                    <a:pt x="0" y="212089"/>
                  </a:lnTo>
                  <a:lnTo>
                    <a:pt x="6350" y="212089"/>
                  </a:lnTo>
                  <a:lnTo>
                    <a:pt x="6350" y="205739"/>
                  </a:lnTo>
                  <a:close/>
                </a:path>
                <a:path w="6350" h="946150">
                  <a:moveTo>
                    <a:pt x="6350" y="212089"/>
                  </a:moveTo>
                  <a:lnTo>
                    <a:pt x="0" y="212089"/>
                  </a:lnTo>
                  <a:lnTo>
                    <a:pt x="0" y="215899"/>
                  </a:lnTo>
                  <a:lnTo>
                    <a:pt x="6350" y="215899"/>
                  </a:lnTo>
                  <a:lnTo>
                    <a:pt x="6350" y="212089"/>
                  </a:lnTo>
                  <a:close/>
                </a:path>
                <a:path w="6350" h="946150">
                  <a:moveTo>
                    <a:pt x="6350" y="215899"/>
                  </a:moveTo>
                  <a:lnTo>
                    <a:pt x="0" y="215899"/>
                  </a:lnTo>
                  <a:lnTo>
                    <a:pt x="0" y="224789"/>
                  </a:lnTo>
                  <a:lnTo>
                    <a:pt x="6350" y="224789"/>
                  </a:lnTo>
                  <a:lnTo>
                    <a:pt x="6350" y="215899"/>
                  </a:lnTo>
                  <a:close/>
                </a:path>
                <a:path w="6350" h="946150">
                  <a:moveTo>
                    <a:pt x="6350" y="224789"/>
                  </a:moveTo>
                  <a:lnTo>
                    <a:pt x="0" y="224789"/>
                  </a:lnTo>
                  <a:lnTo>
                    <a:pt x="0" y="228599"/>
                  </a:lnTo>
                  <a:lnTo>
                    <a:pt x="6350" y="228599"/>
                  </a:lnTo>
                  <a:lnTo>
                    <a:pt x="6350" y="224789"/>
                  </a:lnTo>
                  <a:close/>
                </a:path>
                <a:path w="6350" h="946150">
                  <a:moveTo>
                    <a:pt x="6350" y="228599"/>
                  </a:moveTo>
                  <a:lnTo>
                    <a:pt x="0" y="228599"/>
                  </a:lnTo>
                  <a:lnTo>
                    <a:pt x="0" y="253999"/>
                  </a:lnTo>
                  <a:lnTo>
                    <a:pt x="6350" y="253999"/>
                  </a:lnTo>
                  <a:lnTo>
                    <a:pt x="6350" y="228599"/>
                  </a:lnTo>
                  <a:close/>
                </a:path>
                <a:path w="6350" h="946150">
                  <a:moveTo>
                    <a:pt x="6350" y="253999"/>
                  </a:moveTo>
                  <a:lnTo>
                    <a:pt x="0" y="253999"/>
                  </a:lnTo>
                  <a:lnTo>
                    <a:pt x="0" y="256539"/>
                  </a:lnTo>
                  <a:lnTo>
                    <a:pt x="6350" y="256539"/>
                  </a:lnTo>
                  <a:lnTo>
                    <a:pt x="6350" y="253999"/>
                  </a:lnTo>
                  <a:close/>
                </a:path>
                <a:path w="6350" h="946150">
                  <a:moveTo>
                    <a:pt x="6350" y="256539"/>
                  </a:moveTo>
                  <a:lnTo>
                    <a:pt x="0" y="256539"/>
                  </a:lnTo>
                  <a:lnTo>
                    <a:pt x="0" y="262889"/>
                  </a:lnTo>
                  <a:lnTo>
                    <a:pt x="6350" y="262889"/>
                  </a:lnTo>
                  <a:lnTo>
                    <a:pt x="6350" y="256539"/>
                  </a:lnTo>
                  <a:close/>
                </a:path>
                <a:path w="6350" h="946150">
                  <a:moveTo>
                    <a:pt x="6350" y="262889"/>
                  </a:moveTo>
                  <a:lnTo>
                    <a:pt x="0" y="262889"/>
                  </a:lnTo>
                  <a:lnTo>
                    <a:pt x="0" y="266699"/>
                  </a:lnTo>
                  <a:lnTo>
                    <a:pt x="6350" y="266699"/>
                  </a:lnTo>
                  <a:lnTo>
                    <a:pt x="6350" y="262889"/>
                  </a:lnTo>
                  <a:close/>
                </a:path>
                <a:path w="6350" h="946150">
                  <a:moveTo>
                    <a:pt x="6350" y="266699"/>
                  </a:moveTo>
                  <a:lnTo>
                    <a:pt x="0" y="266699"/>
                  </a:lnTo>
                  <a:lnTo>
                    <a:pt x="0" y="270509"/>
                  </a:lnTo>
                  <a:lnTo>
                    <a:pt x="6350" y="270509"/>
                  </a:lnTo>
                  <a:lnTo>
                    <a:pt x="6350" y="266699"/>
                  </a:lnTo>
                  <a:close/>
                </a:path>
                <a:path w="6350" h="946150">
                  <a:moveTo>
                    <a:pt x="3809" y="356869"/>
                  </a:moveTo>
                  <a:lnTo>
                    <a:pt x="0" y="356869"/>
                  </a:lnTo>
                  <a:lnTo>
                    <a:pt x="0" y="358139"/>
                  </a:lnTo>
                  <a:lnTo>
                    <a:pt x="3809" y="358139"/>
                  </a:lnTo>
                  <a:lnTo>
                    <a:pt x="3809" y="356869"/>
                  </a:lnTo>
                  <a:close/>
                </a:path>
                <a:path w="6350" h="946150">
                  <a:moveTo>
                    <a:pt x="6350" y="358139"/>
                  </a:moveTo>
                  <a:lnTo>
                    <a:pt x="0" y="358139"/>
                  </a:lnTo>
                  <a:lnTo>
                    <a:pt x="0" y="370839"/>
                  </a:lnTo>
                  <a:lnTo>
                    <a:pt x="6350" y="370839"/>
                  </a:lnTo>
                  <a:lnTo>
                    <a:pt x="6350" y="358139"/>
                  </a:lnTo>
                  <a:close/>
                </a:path>
                <a:path w="6350" h="946150">
                  <a:moveTo>
                    <a:pt x="6350" y="370839"/>
                  </a:moveTo>
                  <a:lnTo>
                    <a:pt x="0" y="370839"/>
                  </a:lnTo>
                  <a:lnTo>
                    <a:pt x="0" y="374649"/>
                  </a:lnTo>
                  <a:lnTo>
                    <a:pt x="6350" y="374649"/>
                  </a:lnTo>
                  <a:lnTo>
                    <a:pt x="6350" y="370839"/>
                  </a:lnTo>
                  <a:close/>
                </a:path>
                <a:path w="6350" h="946150">
                  <a:moveTo>
                    <a:pt x="6350" y="374649"/>
                  </a:moveTo>
                  <a:lnTo>
                    <a:pt x="0" y="374649"/>
                  </a:lnTo>
                  <a:lnTo>
                    <a:pt x="0" y="377189"/>
                  </a:lnTo>
                  <a:lnTo>
                    <a:pt x="6350" y="377189"/>
                  </a:lnTo>
                  <a:lnTo>
                    <a:pt x="6350" y="374649"/>
                  </a:lnTo>
                  <a:close/>
                </a:path>
                <a:path w="6350" h="946150">
                  <a:moveTo>
                    <a:pt x="6350" y="377189"/>
                  </a:moveTo>
                  <a:lnTo>
                    <a:pt x="0" y="377189"/>
                  </a:lnTo>
                  <a:lnTo>
                    <a:pt x="0" y="383539"/>
                  </a:lnTo>
                  <a:lnTo>
                    <a:pt x="6350" y="383539"/>
                  </a:lnTo>
                  <a:lnTo>
                    <a:pt x="6350" y="377189"/>
                  </a:lnTo>
                  <a:close/>
                </a:path>
                <a:path w="6350" h="946150">
                  <a:moveTo>
                    <a:pt x="6350" y="383539"/>
                  </a:moveTo>
                  <a:lnTo>
                    <a:pt x="0" y="383539"/>
                  </a:lnTo>
                  <a:lnTo>
                    <a:pt x="0" y="387349"/>
                  </a:lnTo>
                  <a:lnTo>
                    <a:pt x="6350" y="387349"/>
                  </a:lnTo>
                  <a:lnTo>
                    <a:pt x="6350" y="383539"/>
                  </a:lnTo>
                  <a:close/>
                </a:path>
                <a:path w="6350" h="946150">
                  <a:moveTo>
                    <a:pt x="6350" y="387350"/>
                  </a:moveTo>
                  <a:lnTo>
                    <a:pt x="0" y="387350"/>
                  </a:lnTo>
                  <a:lnTo>
                    <a:pt x="0" y="389889"/>
                  </a:lnTo>
                  <a:lnTo>
                    <a:pt x="6350" y="389889"/>
                  </a:lnTo>
                  <a:lnTo>
                    <a:pt x="6350" y="387350"/>
                  </a:lnTo>
                  <a:close/>
                </a:path>
                <a:path w="6350" h="946150">
                  <a:moveTo>
                    <a:pt x="6350" y="389889"/>
                  </a:moveTo>
                  <a:lnTo>
                    <a:pt x="0" y="389889"/>
                  </a:lnTo>
                  <a:lnTo>
                    <a:pt x="0" y="393699"/>
                  </a:lnTo>
                  <a:lnTo>
                    <a:pt x="6350" y="393699"/>
                  </a:lnTo>
                  <a:lnTo>
                    <a:pt x="6350" y="389889"/>
                  </a:lnTo>
                  <a:close/>
                </a:path>
                <a:path w="6350" h="946150">
                  <a:moveTo>
                    <a:pt x="6350" y="393699"/>
                  </a:moveTo>
                  <a:lnTo>
                    <a:pt x="0" y="393699"/>
                  </a:lnTo>
                  <a:lnTo>
                    <a:pt x="0" y="396239"/>
                  </a:lnTo>
                  <a:lnTo>
                    <a:pt x="6350" y="396239"/>
                  </a:lnTo>
                  <a:lnTo>
                    <a:pt x="6350" y="393699"/>
                  </a:lnTo>
                  <a:close/>
                </a:path>
                <a:path w="6350" h="946150">
                  <a:moveTo>
                    <a:pt x="6350" y="396239"/>
                  </a:moveTo>
                  <a:lnTo>
                    <a:pt x="0" y="396239"/>
                  </a:lnTo>
                  <a:lnTo>
                    <a:pt x="0" y="400049"/>
                  </a:lnTo>
                  <a:lnTo>
                    <a:pt x="6350" y="400049"/>
                  </a:lnTo>
                  <a:lnTo>
                    <a:pt x="6350" y="396239"/>
                  </a:lnTo>
                  <a:close/>
                </a:path>
                <a:path w="6350" h="946150">
                  <a:moveTo>
                    <a:pt x="6350" y="400050"/>
                  </a:moveTo>
                  <a:lnTo>
                    <a:pt x="0" y="400050"/>
                  </a:lnTo>
                  <a:lnTo>
                    <a:pt x="0" y="406399"/>
                  </a:lnTo>
                  <a:lnTo>
                    <a:pt x="6350" y="406399"/>
                  </a:lnTo>
                  <a:lnTo>
                    <a:pt x="6350" y="400050"/>
                  </a:lnTo>
                  <a:close/>
                </a:path>
                <a:path w="6350" h="946150">
                  <a:moveTo>
                    <a:pt x="6350" y="406399"/>
                  </a:moveTo>
                  <a:lnTo>
                    <a:pt x="0" y="406399"/>
                  </a:lnTo>
                  <a:lnTo>
                    <a:pt x="0" y="419099"/>
                  </a:lnTo>
                  <a:lnTo>
                    <a:pt x="6350" y="419099"/>
                  </a:lnTo>
                  <a:lnTo>
                    <a:pt x="6350" y="406399"/>
                  </a:lnTo>
                  <a:close/>
                </a:path>
                <a:path w="6350" h="946150">
                  <a:moveTo>
                    <a:pt x="6350" y="419099"/>
                  </a:moveTo>
                  <a:lnTo>
                    <a:pt x="0" y="419099"/>
                  </a:lnTo>
                  <a:lnTo>
                    <a:pt x="0" y="421639"/>
                  </a:lnTo>
                  <a:lnTo>
                    <a:pt x="6350" y="421639"/>
                  </a:lnTo>
                  <a:lnTo>
                    <a:pt x="6350" y="419099"/>
                  </a:lnTo>
                  <a:close/>
                </a:path>
                <a:path w="6350" h="946150">
                  <a:moveTo>
                    <a:pt x="6350" y="421639"/>
                  </a:moveTo>
                  <a:lnTo>
                    <a:pt x="0" y="421639"/>
                  </a:lnTo>
                  <a:lnTo>
                    <a:pt x="0" y="434339"/>
                  </a:lnTo>
                  <a:lnTo>
                    <a:pt x="6350" y="434339"/>
                  </a:lnTo>
                  <a:lnTo>
                    <a:pt x="6350" y="421639"/>
                  </a:lnTo>
                  <a:close/>
                </a:path>
                <a:path w="6350" h="946150">
                  <a:moveTo>
                    <a:pt x="6350" y="434339"/>
                  </a:moveTo>
                  <a:lnTo>
                    <a:pt x="0" y="434339"/>
                  </a:lnTo>
                  <a:lnTo>
                    <a:pt x="0" y="438149"/>
                  </a:lnTo>
                  <a:lnTo>
                    <a:pt x="6350" y="438149"/>
                  </a:lnTo>
                  <a:lnTo>
                    <a:pt x="6350" y="434339"/>
                  </a:lnTo>
                  <a:close/>
                </a:path>
                <a:path w="6350" h="946150">
                  <a:moveTo>
                    <a:pt x="6350" y="438149"/>
                  </a:moveTo>
                  <a:lnTo>
                    <a:pt x="0" y="438149"/>
                  </a:lnTo>
                  <a:lnTo>
                    <a:pt x="0" y="440689"/>
                  </a:lnTo>
                  <a:lnTo>
                    <a:pt x="6350" y="440689"/>
                  </a:lnTo>
                  <a:lnTo>
                    <a:pt x="6350" y="438149"/>
                  </a:lnTo>
                  <a:close/>
                </a:path>
                <a:path w="6350" h="946150">
                  <a:moveTo>
                    <a:pt x="6350" y="440689"/>
                  </a:moveTo>
                  <a:lnTo>
                    <a:pt x="0" y="440689"/>
                  </a:lnTo>
                  <a:lnTo>
                    <a:pt x="0" y="444499"/>
                  </a:lnTo>
                  <a:lnTo>
                    <a:pt x="6350" y="444499"/>
                  </a:lnTo>
                  <a:lnTo>
                    <a:pt x="6350" y="440689"/>
                  </a:lnTo>
                  <a:close/>
                </a:path>
                <a:path w="6350" h="946150">
                  <a:moveTo>
                    <a:pt x="6350" y="444499"/>
                  </a:moveTo>
                  <a:lnTo>
                    <a:pt x="0" y="444499"/>
                  </a:lnTo>
                  <a:lnTo>
                    <a:pt x="0" y="447039"/>
                  </a:lnTo>
                  <a:lnTo>
                    <a:pt x="6350" y="447039"/>
                  </a:lnTo>
                  <a:lnTo>
                    <a:pt x="6350" y="444499"/>
                  </a:lnTo>
                  <a:close/>
                </a:path>
                <a:path w="6350" h="946150">
                  <a:moveTo>
                    <a:pt x="6350" y="447039"/>
                  </a:moveTo>
                  <a:lnTo>
                    <a:pt x="0" y="447039"/>
                  </a:lnTo>
                  <a:lnTo>
                    <a:pt x="0" y="453389"/>
                  </a:lnTo>
                  <a:lnTo>
                    <a:pt x="6350" y="453389"/>
                  </a:lnTo>
                  <a:lnTo>
                    <a:pt x="6350" y="447039"/>
                  </a:lnTo>
                  <a:close/>
                </a:path>
                <a:path w="6350" h="946150">
                  <a:moveTo>
                    <a:pt x="6350" y="453389"/>
                  </a:moveTo>
                  <a:lnTo>
                    <a:pt x="0" y="453389"/>
                  </a:lnTo>
                  <a:lnTo>
                    <a:pt x="0" y="457199"/>
                  </a:lnTo>
                  <a:lnTo>
                    <a:pt x="6350" y="457199"/>
                  </a:lnTo>
                  <a:lnTo>
                    <a:pt x="6350" y="453389"/>
                  </a:lnTo>
                  <a:close/>
                </a:path>
                <a:path w="6350" h="946150">
                  <a:moveTo>
                    <a:pt x="6350" y="457199"/>
                  </a:moveTo>
                  <a:lnTo>
                    <a:pt x="0" y="457199"/>
                  </a:lnTo>
                  <a:lnTo>
                    <a:pt x="0" y="459739"/>
                  </a:lnTo>
                  <a:lnTo>
                    <a:pt x="6350" y="459739"/>
                  </a:lnTo>
                  <a:lnTo>
                    <a:pt x="6350" y="457199"/>
                  </a:lnTo>
                  <a:close/>
                </a:path>
                <a:path w="6350" h="946150">
                  <a:moveTo>
                    <a:pt x="6350" y="459739"/>
                  </a:moveTo>
                  <a:lnTo>
                    <a:pt x="0" y="459739"/>
                  </a:lnTo>
                  <a:lnTo>
                    <a:pt x="0" y="463549"/>
                  </a:lnTo>
                  <a:lnTo>
                    <a:pt x="6350" y="463549"/>
                  </a:lnTo>
                  <a:lnTo>
                    <a:pt x="6350" y="459739"/>
                  </a:lnTo>
                  <a:close/>
                </a:path>
                <a:path w="6350" h="946150">
                  <a:moveTo>
                    <a:pt x="6350" y="463549"/>
                  </a:moveTo>
                  <a:lnTo>
                    <a:pt x="0" y="463549"/>
                  </a:lnTo>
                  <a:lnTo>
                    <a:pt x="0" y="466089"/>
                  </a:lnTo>
                  <a:lnTo>
                    <a:pt x="6350" y="466089"/>
                  </a:lnTo>
                  <a:lnTo>
                    <a:pt x="6350" y="463549"/>
                  </a:lnTo>
                  <a:close/>
                </a:path>
                <a:path w="6350" h="946150">
                  <a:moveTo>
                    <a:pt x="6350" y="466089"/>
                  </a:moveTo>
                  <a:lnTo>
                    <a:pt x="0" y="466089"/>
                  </a:lnTo>
                  <a:lnTo>
                    <a:pt x="0" y="472439"/>
                  </a:lnTo>
                  <a:lnTo>
                    <a:pt x="6350" y="472439"/>
                  </a:lnTo>
                  <a:lnTo>
                    <a:pt x="6350" y="466089"/>
                  </a:lnTo>
                  <a:close/>
                </a:path>
                <a:path w="6350" h="946150">
                  <a:moveTo>
                    <a:pt x="6350" y="472439"/>
                  </a:moveTo>
                  <a:lnTo>
                    <a:pt x="0" y="472439"/>
                  </a:lnTo>
                  <a:lnTo>
                    <a:pt x="0" y="478789"/>
                  </a:lnTo>
                  <a:lnTo>
                    <a:pt x="6350" y="478789"/>
                  </a:lnTo>
                  <a:lnTo>
                    <a:pt x="6350" y="472439"/>
                  </a:lnTo>
                  <a:close/>
                </a:path>
                <a:path w="6350" h="946150">
                  <a:moveTo>
                    <a:pt x="6350" y="478789"/>
                  </a:moveTo>
                  <a:lnTo>
                    <a:pt x="0" y="478789"/>
                  </a:lnTo>
                  <a:lnTo>
                    <a:pt x="0" y="482599"/>
                  </a:lnTo>
                  <a:lnTo>
                    <a:pt x="6350" y="482599"/>
                  </a:lnTo>
                  <a:lnTo>
                    <a:pt x="6350" y="478789"/>
                  </a:lnTo>
                  <a:close/>
                </a:path>
                <a:path w="6350" h="946150">
                  <a:moveTo>
                    <a:pt x="6350" y="482599"/>
                  </a:moveTo>
                  <a:lnTo>
                    <a:pt x="0" y="482599"/>
                  </a:lnTo>
                  <a:lnTo>
                    <a:pt x="0" y="488949"/>
                  </a:lnTo>
                  <a:lnTo>
                    <a:pt x="6350" y="488949"/>
                  </a:lnTo>
                  <a:lnTo>
                    <a:pt x="6350" y="482599"/>
                  </a:lnTo>
                  <a:close/>
                </a:path>
                <a:path w="6350" h="946150">
                  <a:moveTo>
                    <a:pt x="6350" y="488949"/>
                  </a:moveTo>
                  <a:lnTo>
                    <a:pt x="0" y="488949"/>
                  </a:lnTo>
                  <a:lnTo>
                    <a:pt x="0" y="491489"/>
                  </a:lnTo>
                  <a:lnTo>
                    <a:pt x="6350" y="491489"/>
                  </a:lnTo>
                  <a:lnTo>
                    <a:pt x="6350" y="488949"/>
                  </a:lnTo>
                  <a:close/>
                </a:path>
                <a:path w="6350" h="946150">
                  <a:moveTo>
                    <a:pt x="6350" y="637539"/>
                  </a:moveTo>
                  <a:lnTo>
                    <a:pt x="0" y="637539"/>
                  </a:lnTo>
                  <a:lnTo>
                    <a:pt x="0" y="651509"/>
                  </a:lnTo>
                  <a:lnTo>
                    <a:pt x="6350" y="651509"/>
                  </a:lnTo>
                  <a:lnTo>
                    <a:pt x="6350" y="637539"/>
                  </a:lnTo>
                  <a:close/>
                </a:path>
                <a:path w="6350" h="946150">
                  <a:moveTo>
                    <a:pt x="6350" y="631189"/>
                  </a:moveTo>
                  <a:lnTo>
                    <a:pt x="0" y="631189"/>
                  </a:lnTo>
                  <a:lnTo>
                    <a:pt x="0" y="636269"/>
                  </a:lnTo>
                  <a:lnTo>
                    <a:pt x="6350" y="636269"/>
                  </a:lnTo>
                  <a:lnTo>
                    <a:pt x="6350" y="631189"/>
                  </a:lnTo>
                  <a:close/>
                </a:path>
                <a:path w="6350" h="946150">
                  <a:moveTo>
                    <a:pt x="6350" y="624839"/>
                  </a:moveTo>
                  <a:lnTo>
                    <a:pt x="0" y="624839"/>
                  </a:lnTo>
                  <a:lnTo>
                    <a:pt x="0" y="629919"/>
                  </a:lnTo>
                  <a:lnTo>
                    <a:pt x="6350" y="629919"/>
                  </a:lnTo>
                  <a:lnTo>
                    <a:pt x="6350" y="624839"/>
                  </a:lnTo>
                  <a:close/>
                </a:path>
                <a:path w="6350" h="946150">
                  <a:moveTo>
                    <a:pt x="6350" y="618489"/>
                  </a:moveTo>
                  <a:lnTo>
                    <a:pt x="0" y="618489"/>
                  </a:lnTo>
                  <a:lnTo>
                    <a:pt x="0" y="623569"/>
                  </a:lnTo>
                  <a:lnTo>
                    <a:pt x="6350" y="623569"/>
                  </a:lnTo>
                  <a:lnTo>
                    <a:pt x="6350" y="618489"/>
                  </a:lnTo>
                  <a:close/>
                </a:path>
                <a:path w="6350" h="946150">
                  <a:moveTo>
                    <a:pt x="6350" y="612139"/>
                  </a:moveTo>
                  <a:lnTo>
                    <a:pt x="0" y="612139"/>
                  </a:lnTo>
                  <a:lnTo>
                    <a:pt x="0" y="617219"/>
                  </a:lnTo>
                  <a:lnTo>
                    <a:pt x="6350" y="617219"/>
                  </a:lnTo>
                  <a:lnTo>
                    <a:pt x="6350" y="612139"/>
                  </a:lnTo>
                  <a:close/>
                </a:path>
                <a:path w="6350" h="946150">
                  <a:moveTo>
                    <a:pt x="6350" y="605789"/>
                  </a:moveTo>
                  <a:lnTo>
                    <a:pt x="0" y="605789"/>
                  </a:lnTo>
                  <a:lnTo>
                    <a:pt x="0" y="610869"/>
                  </a:lnTo>
                  <a:lnTo>
                    <a:pt x="6350" y="610869"/>
                  </a:lnTo>
                  <a:lnTo>
                    <a:pt x="6350" y="605789"/>
                  </a:lnTo>
                  <a:close/>
                </a:path>
                <a:path w="6350" h="946150">
                  <a:moveTo>
                    <a:pt x="6350" y="599439"/>
                  </a:moveTo>
                  <a:lnTo>
                    <a:pt x="0" y="599439"/>
                  </a:lnTo>
                  <a:lnTo>
                    <a:pt x="0" y="604519"/>
                  </a:lnTo>
                  <a:lnTo>
                    <a:pt x="6350" y="604519"/>
                  </a:lnTo>
                  <a:lnTo>
                    <a:pt x="6350" y="599439"/>
                  </a:lnTo>
                  <a:close/>
                </a:path>
                <a:path w="6350" h="946150">
                  <a:moveTo>
                    <a:pt x="6350" y="593089"/>
                  </a:moveTo>
                  <a:lnTo>
                    <a:pt x="0" y="593089"/>
                  </a:lnTo>
                  <a:lnTo>
                    <a:pt x="0" y="598169"/>
                  </a:lnTo>
                  <a:lnTo>
                    <a:pt x="6350" y="598169"/>
                  </a:lnTo>
                  <a:lnTo>
                    <a:pt x="6350" y="593089"/>
                  </a:lnTo>
                  <a:close/>
                </a:path>
                <a:path w="6350" h="946150">
                  <a:moveTo>
                    <a:pt x="6350" y="586739"/>
                  </a:moveTo>
                  <a:lnTo>
                    <a:pt x="0" y="586739"/>
                  </a:lnTo>
                  <a:lnTo>
                    <a:pt x="0" y="591819"/>
                  </a:lnTo>
                  <a:lnTo>
                    <a:pt x="6350" y="591819"/>
                  </a:lnTo>
                  <a:lnTo>
                    <a:pt x="6350" y="586739"/>
                  </a:lnTo>
                  <a:close/>
                </a:path>
                <a:path w="6350" h="946150">
                  <a:moveTo>
                    <a:pt x="6350" y="580389"/>
                  </a:moveTo>
                  <a:lnTo>
                    <a:pt x="0" y="580389"/>
                  </a:lnTo>
                  <a:lnTo>
                    <a:pt x="0" y="585469"/>
                  </a:lnTo>
                  <a:lnTo>
                    <a:pt x="6350" y="585469"/>
                  </a:lnTo>
                  <a:lnTo>
                    <a:pt x="6350" y="580389"/>
                  </a:lnTo>
                  <a:close/>
                </a:path>
                <a:path w="6350" h="946150">
                  <a:moveTo>
                    <a:pt x="6350" y="574039"/>
                  </a:moveTo>
                  <a:lnTo>
                    <a:pt x="0" y="574039"/>
                  </a:lnTo>
                  <a:lnTo>
                    <a:pt x="0" y="579119"/>
                  </a:lnTo>
                  <a:lnTo>
                    <a:pt x="6350" y="579119"/>
                  </a:lnTo>
                  <a:lnTo>
                    <a:pt x="6350" y="574039"/>
                  </a:lnTo>
                  <a:close/>
                </a:path>
                <a:path w="6350" h="946150">
                  <a:moveTo>
                    <a:pt x="6350" y="567689"/>
                  </a:moveTo>
                  <a:lnTo>
                    <a:pt x="0" y="567689"/>
                  </a:lnTo>
                  <a:lnTo>
                    <a:pt x="0" y="572769"/>
                  </a:lnTo>
                  <a:lnTo>
                    <a:pt x="6350" y="572769"/>
                  </a:lnTo>
                  <a:lnTo>
                    <a:pt x="6350" y="567689"/>
                  </a:lnTo>
                  <a:close/>
                </a:path>
                <a:path w="6350" h="946150">
                  <a:moveTo>
                    <a:pt x="6350" y="561339"/>
                  </a:moveTo>
                  <a:lnTo>
                    <a:pt x="0" y="561339"/>
                  </a:lnTo>
                  <a:lnTo>
                    <a:pt x="0" y="566419"/>
                  </a:lnTo>
                  <a:lnTo>
                    <a:pt x="6350" y="566419"/>
                  </a:lnTo>
                  <a:lnTo>
                    <a:pt x="6350" y="561339"/>
                  </a:lnTo>
                  <a:close/>
                </a:path>
                <a:path w="6350" h="946150">
                  <a:moveTo>
                    <a:pt x="6350" y="554989"/>
                  </a:moveTo>
                  <a:lnTo>
                    <a:pt x="0" y="554989"/>
                  </a:lnTo>
                  <a:lnTo>
                    <a:pt x="0" y="560069"/>
                  </a:lnTo>
                  <a:lnTo>
                    <a:pt x="6350" y="560069"/>
                  </a:lnTo>
                  <a:lnTo>
                    <a:pt x="6350" y="554989"/>
                  </a:lnTo>
                  <a:close/>
                </a:path>
                <a:path w="6350" h="946150">
                  <a:moveTo>
                    <a:pt x="6350" y="548639"/>
                  </a:moveTo>
                  <a:lnTo>
                    <a:pt x="0" y="548639"/>
                  </a:lnTo>
                  <a:lnTo>
                    <a:pt x="0" y="553719"/>
                  </a:lnTo>
                  <a:lnTo>
                    <a:pt x="6350" y="553719"/>
                  </a:lnTo>
                  <a:lnTo>
                    <a:pt x="6350" y="548639"/>
                  </a:lnTo>
                  <a:close/>
                </a:path>
                <a:path w="6350" h="946150">
                  <a:moveTo>
                    <a:pt x="6350" y="542289"/>
                  </a:moveTo>
                  <a:lnTo>
                    <a:pt x="0" y="542289"/>
                  </a:lnTo>
                  <a:lnTo>
                    <a:pt x="0" y="547369"/>
                  </a:lnTo>
                  <a:lnTo>
                    <a:pt x="6350" y="547369"/>
                  </a:lnTo>
                  <a:lnTo>
                    <a:pt x="6350" y="542289"/>
                  </a:lnTo>
                  <a:close/>
                </a:path>
                <a:path w="6350" h="946150">
                  <a:moveTo>
                    <a:pt x="6350" y="535939"/>
                  </a:moveTo>
                  <a:lnTo>
                    <a:pt x="0" y="535939"/>
                  </a:lnTo>
                  <a:lnTo>
                    <a:pt x="0" y="541019"/>
                  </a:lnTo>
                  <a:lnTo>
                    <a:pt x="6350" y="541019"/>
                  </a:lnTo>
                  <a:lnTo>
                    <a:pt x="6350" y="535939"/>
                  </a:lnTo>
                  <a:close/>
                </a:path>
                <a:path w="6350" h="946150">
                  <a:moveTo>
                    <a:pt x="6350" y="529589"/>
                  </a:moveTo>
                  <a:lnTo>
                    <a:pt x="0" y="529589"/>
                  </a:lnTo>
                  <a:lnTo>
                    <a:pt x="0" y="534669"/>
                  </a:lnTo>
                  <a:lnTo>
                    <a:pt x="6350" y="534669"/>
                  </a:lnTo>
                  <a:lnTo>
                    <a:pt x="6350" y="529589"/>
                  </a:lnTo>
                  <a:close/>
                </a:path>
                <a:path w="6350" h="946150">
                  <a:moveTo>
                    <a:pt x="6350" y="523239"/>
                  </a:moveTo>
                  <a:lnTo>
                    <a:pt x="0" y="523239"/>
                  </a:lnTo>
                  <a:lnTo>
                    <a:pt x="0" y="528319"/>
                  </a:lnTo>
                  <a:lnTo>
                    <a:pt x="6350" y="528319"/>
                  </a:lnTo>
                  <a:lnTo>
                    <a:pt x="6350" y="523239"/>
                  </a:lnTo>
                  <a:close/>
                </a:path>
                <a:path w="6350" h="946150">
                  <a:moveTo>
                    <a:pt x="6350" y="516889"/>
                  </a:moveTo>
                  <a:lnTo>
                    <a:pt x="0" y="516889"/>
                  </a:lnTo>
                  <a:lnTo>
                    <a:pt x="0" y="521969"/>
                  </a:lnTo>
                  <a:lnTo>
                    <a:pt x="6350" y="521969"/>
                  </a:lnTo>
                  <a:lnTo>
                    <a:pt x="6350" y="516889"/>
                  </a:lnTo>
                  <a:close/>
                </a:path>
                <a:path w="6350" h="946150">
                  <a:moveTo>
                    <a:pt x="6350" y="510539"/>
                  </a:moveTo>
                  <a:lnTo>
                    <a:pt x="0" y="510539"/>
                  </a:lnTo>
                  <a:lnTo>
                    <a:pt x="0" y="515619"/>
                  </a:lnTo>
                  <a:lnTo>
                    <a:pt x="6350" y="515619"/>
                  </a:lnTo>
                  <a:lnTo>
                    <a:pt x="6350" y="510539"/>
                  </a:lnTo>
                  <a:close/>
                </a:path>
                <a:path w="6350" h="946150">
                  <a:moveTo>
                    <a:pt x="6350" y="504189"/>
                  </a:moveTo>
                  <a:lnTo>
                    <a:pt x="0" y="504189"/>
                  </a:lnTo>
                  <a:lnTo>
                    <a:pt x="0" y="509269"/>
                  </a:lnTo>
                  <a:lnTo>
                    <a:pt x="6350" y="509269"/>
                  </a:lnTo>
                  <a:lnTo>
                    <a:pt x="6350" y="504189"/>
                  </a:lnTo>
                  <a:close/>
                </a:path>
                <a:path w="6350" h="946150">
                  <a:moveTo>
                    <a:pt x="6350" y="497839"/>
                  </a:moveTo>
                  <a:lnTo>
                    <a:pt x="0" y="497839"/>
                  </a:lnTo>
                  <a:lnTo>
                    <a:pt x="0" y="502919"/>
                  </a:lnTo>
                  <a:lnTo>
                    <a:pt x="6350" y="502919"/>
                  </a:lnTo>
                  <a:lnTo>
                    <a:pt x="6350" y="497839"/>
                  </a:lnTo>
                  <a:close/>
                </a:path>
                <a:path w="6350" h="946150">
                  <a:moveTo>
                    <a:pt x="6350" y="492759"/>
                  </a:moveTo>
                  <a:lnTo>
                    <a:pt x="0" y="492759"/>
                  </a:lnTo>
                  <a:lnTo>
                    <a:pt x="0" y="496569"/>
                  </a:lnTo>
                  <a:lnTo>
                    <a:pt x="6350" y="496569"/>
                  </a:lnTo>
                  <a:lnTo>
                    <a:pt x="6350" y="492759"/>
                  </a:lnTo>
                  <a:close/>
                </a:path>
                <a:path w="6350" h="946150">
                  <a:moveTo>
                    <a:pt x="2540" y="943609"/>
                  </a:moveTo>
                  <a:lnTo>
                    <a:pt x="0" y="943609"/>
                  </a:lnTo>
                  <a:lnTo>
                    <a:pt x="0" y="946149"/>
                  </a:lnTo>
                  <a:lnTo>
                    <a:pt x="2540" y="946149"/>
                  </a:lnTo>
                  <a:lnTo>
                    <a:pt x="2540" y="943609"/>
                  </a:lnTo>
                  <a:close/>
                </a:path>
                <a:path w="6350" h="946150">
                  <a:moveTo>
                    <a:pt x="6350" y="941069"/>
                  </a:moveTo>
                  <a:lnTo>
                    <a:pt x="0" y="941069"/>
                  </a:lnTo>
                  <a:lnTo>
                    <a:pt x="0" y="942339"/>
                  </a:lnTo>
                  <a:lnTo>
                    <a:pt x="5080" y="942339"/>
                  </a:lnTo>
                  <a:lnTo>
                    <a:pt x="5080" y="943609"/>
                  </a:lnTo>
                  <a:lnTo>
                    <a:pt x="6350" y="943609"/>
                  </a:lnTo>
                  <a:lnTo>
                    <a:pt x="6350" y="941069"/>
                  </a:lnTo>
                  <a:close/>
                </a:path>
                <a:path w="6350" h="946150">
                  <a:moveTo>
                    <a:pt x="6350" y="937259"/>
                  </a:moveTo>
                  <a:lnTo>
                    <a:pt x="0" y="937259"/>
                  </a:lnTo>
                  <a:lnTo>
                    <a:pt x="0" y="939799"/>
                  </a:lnTo>
                  <a:lnTo>
                    <a:pt x="6350" y="939799"/>
                  </a:lnTo>
                  <a:lnTo>
                    <a:pt x="6350" y="937259"/>
                  </a:lnTo>
                  <a:close/>
                </a:path>
                <a:path w="6350" h="946150">
                  <a:moveTo>
                    <a:pt x="6350" y="934719"/>
                  </a:moveTo>
                  <a:lnTo>
                    <a:pt x="0" y="934719"/>
                  </a:lnTo>
                  <a:lnTo>
                    <a:pt x="0" y="935989"/>
                  </a:lnTo>
                  <a:lnTo>
                    <a:pt x="6350" y="935989"/>
                  </a:lnTo>
                  <a:lnTo>
                    <a:pt x="6350" y="934719"/>
                  </a:lnTo>
                  <a:close/>
                </a:path>
                <a:path w="6350" h="946150">
                  <a:moveTo>
                    <a:pt x="6350" y="930909"/>
                  </a:moveTo>
                  <a:lnTo>
                    <a:pt x="0" y="930909"/>
                  </a:lnTo>
                  <a:lnTo>
                    <a:pt x="0" y="933449"/>
                  </a:lnTo>
                  <a:lnTo>
                    <a:pt x="6350" y="933449"/>
                  </a:lnTo>
                  <a:lnTo>
                    <a:pt x="6350" y="930909"/>
                  </a:lnTo>
                  <a:close/>
                </a:path>
                <a:path w="6350" h="946150">
                  <a:moveTo>
                    <a:pt x="6350" y="928369"/>
                  </a:moveTo>
                  <a:lnTo>
                    <a:pt x="0" y="928369"/>
                  </a:lnTo>
                  <a:lnTo>
                    <a:pt x="0" y="929639"/>
                  </a:lnTo>
                  <a:lnTo>
                    <a:pt x="6350" y="929639"/>
                  </a:lnTo>
                  <a:lnTo>
                    <a:pt x="6350" y="928369"/>
                  </a:lnTo>
                  <a:close/>
                </a:path>
                <a:path w="6350" h="946150">
                  <a:moveTo>
                    <a:pt x="6350" y="924559"/>
                  </a:moveTo>
                  <a:lnTo>
                    <a:pt x="0" y="924559"/>
                  </a:lnTo>
                  <a:lnTo>
                    <a:pt x="0" y="927099"/>
                  </a:lnTo>
                  <a:lnTo>
                    <a:pt x="6350" y="927099"/>
                  </a:lnTo>
                  <a:lnTo>
                    <a:pt x="6350" y="924559"/>
                  </a:lnTo>
                  <a:close/>
                </a:path>
                <a:path w="6350" h="946150">
                  <a:moveTo>
                    <a:pt x="6350" y="922019"/>
                  </a:moveTo>
                  <a:lnTo>
                    <a:pt x="0" y="922019"/>
                  </a:lnTo>
                  <a:lnTo>
                    <a:pt x="0" y="923289"/>
                  </a:lnTo>
                  <a:lnTo>
                    <a:pt x="6350" y="923289"/>
                  </a:lnTo>
                  <a:lnTo>
                    <a:pt x="6350" y="922019"/>
                  </a:lnTo>
                  <a:close/>
                </a:path>
                <a:path w="6350" h="946150">
                  <a:moveTo>
                    <a:pt x="6350" y="918210"/>
                  </a:moveTo>
                  <a:lnTo>
                    <a:pt x="0" y="918210"/>
                  </a:lnTo>
                  <a:lnTo>
                    <a:pt x="0" y="920749"/>
                  </a:lnTo>
                  <a:lnTo>
                    <a:pt x="6350" y="920749"/>
                  </a:lnTo>
                  <a:lnTo>
                    <a:pt x="6350" y="918210"/>
                  </a:lnTo>
                  <a:close/>
                </a:path>
                <a:path w="6350" h="946150">
                  <a:moveTo>
                    <a:pt x="6350" y="915669"/>
                  </a:moveTo>
                  <a:lnTo>
                    <a:pt x="0" y="915669"/>
                  </a:lnTo>
                  <a:lnTo>
                    <a:pt x="0" y="916939"/>
                  </a:lnTo>
                  <a:lnTo>
                    <a:pt x="6350" y="916939"/>
                  </a:lnTo>
                  <a:lnTo>
                    <a:pt x="6350" y="915669"/>
                  </a:lnTo>
                  <a:close/>
                </a:path>
                <a:path w="6350" h="946150">
                  <a:moveTo>
                    <a:pt x="6350" y="911859"/>
                  </a:moveTo>
                  <a:lnTo>
                    <a:pt x="0" y="911859"/>
                  </a:lnTo>
                  <a:lnTo>
                    <a:pt x="0" y="914399"/>
                  </a:lnTo>
                  <a:lnTo>
                    <a:pt x="6350" y="914399"/>
                  </a:lnTo>
                  <a:lnTo>
                    <a:pt x="6350" y="911859"/>
                  </a:lnTo>
                  <a:close/>
                </a:path>
                <a:path w="6350" h="946150">
                  <a:moveTo>
                    <a:pt x="6350" y="909319"/>
                  </a:moveTo>
                  <a:lnTo>
                    <a:pt x="0" y="909319"/>
                  </a:lnTo>
                  <a:lnTo>
                    <a:pt x="0" y="910589"/>
                  </a:lnTo>
                  <a:lnTo>
                    <a:pt x="6350" y="910589"/>
                  </a:lnTo>
                  <a:lnTo>
                    <a:pt x="6350" y="909319"/>
                  </a:lnTo>
                  <a:close/>
                </a:path>
                <a:path w="6350" h="946150">
                  <a:moveTo>
                    <a:pt x="6350" y="905509"/>
                  </a:moveTo>
                  <a:lnTo>
                    <a:pt x="0" y="905509"/>
                  </a:lnTo>
                  <a:lnTo>
                    <a:pt x="0" y="908049"/>
                  </a:lnTo>
                  <a:lnTo>
                    <a:pt x="6350" y="908049"/>
                  </a:lnTo>
                  <a:lnTo>
                    <a:pt x="6350" y="905509"/>
                  </a:lnTo>
                  <a:close/>
                </a:path>
                <a:path w="6350" h="946150">
                  <a:moveTo>
                    <a:pt x="6350" y="902969"/>
                  </a:moveTo>
                  <a:lnTo>
                    <a:pt x="0" y="902969"/>
                  </a:lnTo>
                  <a:lnTo>
                    <a:pt x="0" y="904239"/>
                  </a:lnTo>
                  <a:lnTo>
                    <a:pt x="6350" y="904239"/>
                  </a:lnTo>
                  <a:lnTo>
                    <a:pt x="6350" y="902969"/>
                  </a:lnTo>
                  <a:close/>
                </a:path>
                <a:path w="6350" h="946150">
                  <a:moveTo>
                    <a:pt x="6350" y="897889"/>
                  </a:moveTo>
                  <a:lnTo>
                    <a:pt x="0" y="897889"/>
                  </a:lnTo>
                  <a:lnTo>
                    <a:pt x="0" y="901699"/>
                  </a:lnTo>
                  <a:lnTo>
                    <a:pt x="6350" y="901699"/>
                  </a:lnTo>
                  <a:lnTo>
                    <a:pt x="6350" y="897889"/>
                  </a:lnTo>
                  <a:close/>
                </a:path>
                <a:path w="6350" h="946150">
                  <a:moveTo>
                    <a:pt x="6350" y="891539"/>
                  </a:moveTo>
                  <a:lnTo>
                    <a:pt x="0" y="891539"/>
                  </a:lnTo>
                  <a:lnTo>
                    <a:pt x="0" y="896619"/>
                  </a:lnTo>
                  <a:lnTo>
                    <a:pt x="6350" y="896619"/>
                  </a:lnTo>
                  <a:lnTo>
                    <a:pt x="6350" y="891539"/>
                  </a:lnTo>
                  <a:close/>
                </a:path>
                <a:path w="6350" h="946150">
                  <a:moveTo>
                    <a:pt x="6350" y="885189"/>
                  </a:moveTo>
                  <a:lnTo>
                    <a:pt x="0" y="885189"/>
                  </a:lnTo>
                  <a:lnTo>
                    <a:pt x="0" y="890269"/>
                  </a:lnTo>
                  <a:lnTo>
                    <a:pt x="6350" y="890269"/>
                  </a:lnTo>
                  <a:lnTo>
                    <a:pt x="6350" y="885189"/>
                  </a:lnTo>
                  <a:close/>
                </a:path>
                <a:path w="6350" h="946150">
                  <a:moveTo>
                    <a:pt x="6350" y="878839"/>
                  </a:moveTo>
                  <a:lnTo>
                    <a:pt x="0" y="878839"/>
                  </a:lnTo>
                  <a:lnTo>
                    <a:pt x="0" y="883919"/>
                  </a:lnTo>
                  <a:lnTo>
                    <a:pt x="6350" y="883919"/>
                  </a:lnTo>
                  <a:lnTo>
                    <a:pt x="6350" y="878839"/>
                  </a:lnTo>
                  <a:close/>
                </a:path>
                <a:path w="6350" h="946150">
                  <a:moveTo>
                    <a:pt x="6350" y="872489"/>
                  </a:moveTo>
                  <a:lnTo>
                    <a:pt x="0" y="872489"/>
                  </a:lnTo>
                  <a:lnTo>
                    <a:pt x="0" y="877569"/>
                  </a:lnTo>
                  <a:lnTo>
                    <a:pt x="6350" y="877569"/>
                  </a:lnTo>
                  <a:lnTo>
                    <a:pt x="6350" y="872489"/>
                  </a:lnTo>
                  <a:close/>
                </a:path>
                <a:path w="6350" h="946150">
                  <a:moveTo>
                    <a:pt x="6350" y="866139"/>
                  </a:moveTo>
                  <a:lnTo>
                    <a:pt x="0" y="866139"/>
                  </a:lnTo>
                  <a:lnTo>
                    <a:pt x="0" y="871219"/>
                  </a:lnTo>
                  <a:lnTo>
                    <a:pt x="6350" y="871219"/>
                  </a:lnTo>
                  <a:lnTo>
                    <a:pt x="6350" y="866139"/>
                  </a:lnTo>
                  <a:close/>
                </a:path>
                <a:path w="6350" h="946150">
                  <a:moveTo>
                    <a:pt x="6350" y="859789"/>
                  </a:moveTo>
                  <a:lnTo>
                    <a:pt x="0" y="859789"/>
                  </a:lnTo>
                  <a:lnTo>
                    <a:pt x="0" y="864869"/>
                  </a:lnTo>
                  <a:lnTo>
                    <a:pt x="6350" y="864869"/>
                  </a:lnTo>
                  <a:lnTo>
                    <a:pt x="6350" y="859789"/>
                  </a:lnTo>
                  <a:close/>
                </a:path>
                <a:path w="6350" h="946150">
                  <a:moveTo>
                    <a:pt x="6350" y="853439"/>
                  </a:moveTo>
                  <a:lnTo>
                    <a:pt x="0" y="853439"/>
                  </a:lnTo>
                  <a:lnTo>
                    <a:pt x="0" y="858519"/>
                  </a:lnTo>
                  <a:lnTo>
                    <a:pt x="6350" y="858519"/>
                  </a:lnTo>
                  <a:lnTo>
                    <a:pt x="6350" y="853439"/>
                  </a:lnTo>
                  <a:close/>
                </a:path>
                <a:path w="6350" h="946150">
                  <a:moveTo>
                    <a:pt x="6350" y="847089"/>
                  </a:moveTo>
                  <a:lnTo>
                    <a:pt x="0" y="847089"/>
                  </a:lnTo>
                  <a:lnTo>
                    <a:pt x="0" y="852169"/>
                  </a:lnTo>
                  <a:lnTo>
                    <a:pt x="6350" y="852169"/>
                  </a:lnTo>
                  <a:lnTo>
                    <a:pt x="6350" y="847089"/>
                  </a:lnTo>
                  <a:close/>
                </a:path>
                <a:path w="6350" h="946150">
                  <a:moveTo>
                    <a:pt x="6350" y="840739"/>
                  </a:moveTo>
                  <a:lnTo>
                    <a:pt x="0" y="840739"/>
                  </a:lnTo>
                  <a:lnTo>
                    <a:pt x="0" y="845819"/>
                  </a:lnTo>
                  <a:lnTo>
                    <a:pt x="6350" y="845819"/>
                  </a:lnTo>
                  <a:lnTo>
                    <a:pt x="6350" y="840739"/>
                  </a:lnTo>
                  <a:close/>
                </a:path>
                <a:path w="6350" h="946150">
                  <a:moveTo>
                    <a:pt x="6350" y="834389"/>
                  </a:moveTo>
                  <a:lnTo>
                    <a:pt x="0" y="834389"/>
                  </a:lnTo>
                  <a:lnTo>
                    <a:pt x="0" y="839469"/>
                  </a:lnTo>
                  <a:lnTo>
                    <a:pt x="6350" y="839469"/>
                  </a:lnTo>
                  <a:lnTo>
                    <a:pt x="6350" y="834389"/>
                  </a:lnTo>
                  <a:close/>
                </a:path>
                <a:path w="6350" h="946150">
                  <a:moveTo>
                    <a:pt x="6350" y="828039"/>
                  </a:moveTo>
                  <a:lnTo>
                    <a:pt x="0" y="828039"/>
                  </a:lnTo>
                  <a:lnTo>
                    <a:pt x="0" y="833119"/>
                  </a:lnTo>
                  <a:lnTo>
                    <a:pt x="6350" y="833119"/>
                  </a:lnTo>
                  <a:lnTo>
                    <a:pt x="6350" y="828039"/>
                  </a:lnTo>
                  <a:close/>
                </a:path>
                <a:path w="6350" h="946150">
                  <a:moveTo>
                    <a:pt x="6350" y="821689"/>
                  </a:moveTo>
                  <a:lnTo>
                    <a:pt x="0" y="821689"/>
                  </a:lnTo>
                  <a:lnTo>
                    <a:pt x="0" y="826769"/>
                  </a:lnTo>
                  <a:lnTo>
                    <a:pt x="6350" y="826769"/>
                  </a:lnTo>
                  <a:lnTo>
                    <a:pt x="6350" y="821689"/>
                  </a:lnTo>
                  <a:close/>
                </a:path>
                <a:path w="6350" h="946150">
                  <a:moveTo>
                    <a:pt x="6350" y="815339"/>
                  </a:moveTo>
                  <a:lnTo>
                    <a:pt x="0" y="815339"/>
                  </a:lnTo>
                  <a:lnTo>
                    <a:pt x="0" y="820419"/>
                  </a:lnTo>
                  <a:lnTo>
                    <a:pt x="6350" y="820419"/>
                  </a:lnTo>
                  <a:lnTo>
                    <a:pt x="6350" y="815339"/>
                  </a:lnTo>
                  <a:close/>
                </a:path>
                <a:path w="6350" h="946150">
                  <a:moveTo>
                    <a:pt x="6350" y="808989"/>
                  </a:moveTo>
                  <a:lnTo>
                    <a:pt x="0" y="808989"/>
                  </a:lnTo>
                  <a:lnTo>
                    <a:pt x="0" y="814069"/>
                  </a:lnTo>
                  <a:lnTo>
                    <a:pt x="6350" y="814069"/>
                  </a:lnTo>
                  <a:lnTo>
                    <a:pt x="6350" y="808989"/>
                  </a:lnTo>
                  <a:close/>
                </a:path>
                <a:path w="6350" h="946150">
                  <a:moveTo>
                    <a:pt x="6350" y="802639"/>
                  </a:moveTo>
                  <a:lnTo>
                    <a:pt x="0" y="802639"/>
                  </a:lnTo>
                  <a:lnTo>
                    <a:pt x="0" y="807719"/>
                  </a:lnTo>
                  <a:lnTo>
                    <a:pt x="6350" y="807719"/>
                  </a:lnTo>
                  <a:lnTo>
                    <a:pt x="6350" y="802639"/>
                  </a:lnTo>
                  <a:close/>
                </a:path>
                <a:path w="6350" h="946150">
                  <a:moveTo>
                    <a:pt x="6350" y="796289"/>
                  </a:moveTo>
                  <a:lnTo>
                    <a:pt x="0" y="796289"/>
                  </a:lnTo>
                  <a:lnTo>
                    <a:pt x="0" y="801369"/>
                  </a:lnTo>
                  <a:lnTo>
                    <a:pt x="6350" y="801369"/>
                  </a:lnTo>
                  <a:lnTo>
                    <a:pt x="6350" y="796289"/>
                  </a:lnTo>
                  <a:close/>
                </a:path>
                <a:path w="6350" h="946150">
                  <a:moveTo>
                    <a:pt x="6350" y="789939"/>
                  </a:moveTo>
                  <a:lnTo>
                    <a:pt x="0" y="789939"/>
                  </a:lnTo>
                  <a:lnTo>
                    <a:pt x="0" y="795019"/>
                  </a:lnTo>
                  <a:lnTo>
                    <a:pt x="6350" y="795019"/>
                  </a:lnTo>
                  <a:lnTo>
                    <a:pt x="6350" y="789939"/>
                  </a:lnTo>
                  <a:close/>
                </a:path>
                <a:path w="6350" h="946150">
                  <a:moveTo>
                    <a:pt x="6350" y="783589"/>
                  </a:moveTo>
                  <a:lnTo>
                    <a:pt x="0" y="783589"/>
                  </a:lnTo>
                  <a:lnTo>
                    <a:pt x="0" y="788669"/>
                  </a:lnTo>
                  <a:lnTo>
                    <a:pt x="6350" y="788669"/>
                  </a:lnTo>
                  <a:lnTo>
                    <a:pt x="6350" y="783589"/>
                  </a:lnTo>
                  <a:close/>
                </a:path>
                <a:path w="6350" h="946150">
                  <a:moveTo>
                    <a:pt x="6350" y="777239"/>
                  </a:moveTo>
                  <a:lnTo>
                    <a:pt x="0" y="777239"/>
                  </a:lnTo>
                  <a:lnTo>
                    <a:pt x="0" y="782319"/>
                  </a:lnTo>
                  <a:lnTo>
                    <a:pt x="6350" y="782319"/>
                  </a:lnTo>
                  <a:lnTo>
                    <a:pt x="6350" y="777239"/>
                  </a:lnTo>
                  <a:close/>
                </a:path>
                <a:path w="6350" h="946150">
                  <a:moveTo>
                    <a:pt x="6350" y="770889"/>
                  </a:moveTo>
                  <a:lnTo>
                    <a:pt x="0" y="770889"/>
                  </a:lnTo>
                  <a:lnTo>
                    <a:pt x="0" y="775969"/>
                  </a:lnTo>
                  <a:lnTo>
                    <a:pt x="6350" y="775969"/>
                  </a:lnTo>
                  <a:lnTo>
                    <a:pt x="6350" y="770889"/>
                  </a:lnTo>
                  <a:close/>
                </a:path>
                <a:path w="6350" h="946150">
                  <a:moveTo>
                    <a:pt x="6350" y="764539"/>
                  </a:moveTo>
                  <a:lnTo>
                    <a:pt x="0" y="764539"/>
                  </a:lnTo>
                  <a:lnTo>
                    <a:pt x="0" y="769619"/>
                  </a:lnTo>
                  <a:lnTo>
                    <a:pt x="6350" y="769619"/>
                  </a:lnTo>
                  <a:lnTo>
                    <a:pt x="6350" y="764539"/>
                  </a:lnTo>
                  <a:close/>
                </a:path>
                <a:path w="6350" h="946150">
                  <a:moveTo>
                    <a:pt x="6350" y="758189"/>
                  </a:moveTo>
                  <a:lnTo>
                    <a:pt x="0" y="758189"/>
                  </a:lnTo>
                  <a:lnTo>
                    <a:pt x="0" y="763269"/>
                  </a:lnTo>
                  <a:lnTo>
                    <a:pt x="6350" y="763269"/>
                  </a:lnTo>
                  <a:lnTo>
                    <a:pt x="6350" y="758189"/>
                  </a:lnTo>
                  <a:close/>
                </a:path>
                <a:path w="6350" h="946150">
                  <a:moveTo>
                    <a:pt x="6350" y="751839"/>
                  </a:moveTo>
                  <a:lnTo>
                    <a:pt x="0" y="751839"/>
                  </a:lnTo>
                  <a:lnTo>
                    <a:pt x="0" y="756919"/>
                  </a:lnTo>
                  <a:lnTo>
                    <a:pt x="6350" y="756919"/>
                  </a:lnTo>
                  <a:lnTo>
                    <a:pt x="6350" y="751839"/>
                  </a:lnTo>
                  <a:close/>
                </a:path>
                <a:path w="6350" h="946150">
                  <a:moveTo>
                    <a:pt x="6350" y="745489"/>
                  </a:moveTo>
                  <a:lnTo>
                    <a:pt x="0" y="745489"/>
                  </a:lnTo>
                  <a:lnTo>
                    <a:pt x="0" y="750569"/>
                  </a:lnTo>
                  <a:lnTo>
                    <a:pt x="6350" y="750569"/>
                  </a:lnTo>
                  <a:lnTo>
                    <a:pt x="6350" y="745489"/>
                  </a:lnTo>
                  <a:close/>
                </a:path>
                <a:path w="6350" h="946150">
                  <a:moveTo>
                    <a:pt x="6350" y="739139"/>
                  </a:moveTo>
                  <a:lnTo>
                    <a:pt x="0" y="739139"/>
                  </a:lnTo>
                  <a:lnTo>
                    <a:pt x="0" y="744219"/>
                  </a:lnTo>
                  <a:lnTo>
                    <a:pt x="6350" y="744219"/>
                  </a:lnTo>
                  <a:lnTo>
                    <a:pt x="6350" y="739139"/>
                  </a:lnTo>
                  <a:close/>
                </a:path>
                <a:path w="6350" h="946150">
                  <a:moveTo>
                    <a:pt x="6350" y="732789"/>
                  </a:moveTo>
                  <a:lnTo>
                    <a:pt x="0" y="732789"/>
                  </a:lnTo>
                  <a:lnTo>
                    <a:pt x="0" y="737869"/>
                  </a:lnTo>
                  <a:lnTo>
                    <a:pt x="6350" y="737869"/>
                  </a:lnTo>
                  <a:lnTo>
                    <a:pt x="6350" y="732789"/>
                  </a:lnTo>
                  <a:close/>
                </a:path>
                <a:path w="6350" h="946150">
                  <a:moveTo>
                    <a:pt x="6350" y="726439"/>
                  </a:moveTo>
                  <a:lnTo>
                    <a:pt x="0" y="726439"/>
                  </a:lnTo>
                  <a:lnTo>
                    <a:pt x="0" y="731519"/>
                  </a:lnTo>
                  <a:lnTo>
                    <a:pt x="6350" y="731519"/>
                  </a:lnTo>
                  <a:lnTo>
                    <a:pt x="6350" y="726439"/>
                  </a:lnTo>
                  <a:close/>
                </a:path>
                <a:path w="6350" h="946150">
                  <a:moveTo>
                    <a:pt x="6350" y="720089"/>
                  </a:moveTo>
                  <a:lnTo>
                    <a:pt x="0" y="720089"/>
                  </a:lnTo>
                  <a:lnTo>
                    <a:pt x="0" y="725169"/>
                  </a:lnTo>
                  <a:lnTo>
                    <a:pt x="6350" y="725169"/>
                  </a:lnTo>
                  <a:lnTo>
                    <a:pt x="6350" y="720089"/>
                  </a:lnTo>
                  <a:close/>
                </a:path>
                <a:path w="6350" h="946150">
                  <a:moveTo>
                    <a:pt x="6350" y="713739"/>
                  </a:moveTo>
                  <a:lnTo>
                    <a:pt x="0" y="713739"/>
                  </a:lnTo>
                  <a:lnTo>
                    <a:pt x="0" y="718819"/>
                  </a:lnTo>
                  <a:lnTo>
                    <a:pt x="6350" y="718819"/>
                  </a:lnTo>
                  <a:lnTo>
                    <a:pt x="6350" y="713739"/>
                  </a:lnTo>
                  <a:close/>
                </a:path>
                <a:path w="6350" h="946150">
                  <a:moveTo>
                    <a:pt x="6350" y="706119"/>
                  </a:moveTo>
                  <a:lnTo>
                    <a:pt x="0" y="706119"/>
                  </a:lnTo>
                  <a:lnTo>
                    <a:pt x="0" y="712469"/>
                  </a:lnTo>
                  <a:lnTo>
                    <a:pt x="6350" y="712469"/>
                  </a:lnTo>
                  <a:lnTo>
                    <a:pt x="6350" y="706119"/>
                  </a:lnTo>
                  <a:close/>
                </a:path>
                <a:path w="6350" h="946150">
                  <a:moveTo>
                    <a:pt x="6350" y="701039"/>
                  </a:moveTo>
                  <a:lnTo>
                    <a:pt x="0" y="701039"/>
                  </a:lnTo>
                  <a:lnTo>
                    <a:pt x="0" y="704849"/>
                  </a:lnTo>
                  <a:lnTo>
                    <a:pt x="6350" y="704849"/>
                  </a:lnTo>
                  <a:lnTo>
                    <a:pt x="6350" y="701039"/>
                  </a:lnTo>
                  <a:close/>
                </a:path>
                <a:path w="6350" h="946150">
                  <a:moveTo>
                    <a:pt x="6350" y="693419"/>
                  </a:moveTo>
                  <a:lnTo>
                    <a:pt x="0" y="693419"/>
                  </a:lnTo>
                  <a:lnTo>
                    <a:pt x="0" y="699769"/>
                  </a:lnTo>
                  <a:lnTo>
                    <a:pt x="6350" y="699769"/>
                  </a:lnTo>
                  <a:lnTo>
                    <a:pt x="6350" y="693419"/>
                  </a:lnTo>
                  <a:close/>
                </a:path>
                <a:path w="6350" h="946150">
                  <a:moveTo>
                    <a:pt x="6350" y="688339"/>
                  </a:moveTo>
                  <a:lnTo>
                    <a:pt x="0" y="688339"/>
                  </a:lnTo>
                  <a:lnTo>
                    <a:pt x="0" y="692149"/>
                  </a:lnTo>
                  <a:lnTo>
                    <a:pt x="6350" y="692149"/>
                  </a:lnTo>
                  <a:lnTo>
                    <a:pt x="6350" y="688339"/>
                  </a:lnTo>
                  <a:close/>
                </a:path>
                <a:path w="6350" h="946150">
                  <a:moveTo>
                    <a:pt x="6350" y="668019"/>
                  </a:moveTo>
                  <a:lnTo>
                    <a:pt x="0" y="668019"/>
                  </a:lnTo>
                  <a:lnTo>
                    <a:pt x="0" y="687069"/>
                  </a:lnTo>
                  <a:lnTo>
                    <a:pt x="6350" y="687069"/>
                  </a:lnTo>
                  <a:lnTo>
                    <a:pt x="6350" y="668019"/>
                  </a:lnTo>
                  <a:close/>
                </a:path>
                <a:path w="6350" h="946150">
                  <a:moveTo>
                    <a:pt x="6350" y="662939"/>
                  </a:moveTo>
                  <a:lnTo>
                    <a:pt x="0" y="662939"/>
                  </a:lnTo>
                  <a:lnTo>
                    <a:pt x="0" y="666749"/>
                  </a:lnTo>
                  <a:lnTo>
                    <a:pt x="6350" y="666749"/>
                  </a:lnTo>
                  <a:lnTo>
                    <a:pt x="6350" y="662939"/>
                  </a:lnTo>
                  <a:close/>
                </a:path>
                <a:path w="6350" h="946150">
                  <a:moveTo>
                    <a:pt x="6350" y="656589"/>
                  </a:moveTo>
                  <a:lnTo>
                    <a:pt x="0" y="656589"/>
                  </a:lnTo>
                  <a:lnTo>
                    <a:pt x="0" y="661669"/>
                  </a:lnTo>
                  <a:lnTo>
                    <a:pt x="6350" y="661669"/>
                  </a:lnTo>
                  <a:lnTo>
                    <a:pt x="6350" y="656589"/>
                  </a:lnTo>
                  <a:close/>
                </a:path>
                <a:path w="6350" h="946150">
                  <a:moveTo>
                    <a:pt x="6350" y="652779"/>
                  </a:moveTo>
                  <a:lnTo>
                    <a:pt x="0" y="652779"/>
                  </a:lnTo>
                  <a:lnTo>
                    <a:pt x="0" y="655319"/>
                  </a:lnTo>
                  <a:lnTo>
                    <a:pt x="6350" y="655319"/>
                  </a:lnTo>
                  <a:lnTo>
                    <a:pt x="6350" y="652779"/>
                  </a:lnTo>
                  <a:close/>
                </a:path>
              </a:pathLst>
            </a:custGeom>
            <a:solidFill>
              <a:srgbClr val="6B00F0"/>
            </a:solidFill>
          </p:spPr>
          <p:txBody>
            <a:bodyPr bIns="0" lIns="0" rIns="0" rtlCol="0" tIns="0" wrap="square"/>
            <a:p/>
          </p:txBody>
        </p:sp>
        <p:sp>
          <p:nvSpPr>
            <p:cNvPr id="1050159" name="object 1462"/>
            <p:cNvSpPr/>
            <p:nvPr/>
          </p:nvSpPr>
          <p:spPr>
            <a:xfrm>
              <a:off x="1050290" y="5548629"/>
              <a:ext cx="7620" cy="949960"/>
            </a:xfrm>
            <a:custGeom>
              <a:avLst/>
              <a:ahLst/>
              <a:rect l="l" t="t" r="r" b="b"/>
              <a:pathLst>
                <a:path w="7619" h="949960">
                  <a:moveTo>
                    <a:pt x="2540" y="0"/>
                  </a:moveTo>
                  <a:lnTo>
                    <a:pt x="0" y="0"/>
                  </a:lnTo>
                  <a:lnTo>
                    <a:pt x="0" y="2540"/>
                  </a:lnTo>
                  <a:lnTo>
                    <a:pt x="6350" y="2540"/>
                  </a:lnTo>
                  <a:lnTo>
                    <a:pt x="6350" y="1270"/>
                  </a:lnTo>
                  <a:lnTo>
                    <a:pt x="2540" y="1270"/>
                  </a:lnTo>
                  <a:lnTo>
                    <a:pt x="2540" y="0"/>
                  </a:lnTo>
                  <a:close/>
                </a:path>
                <a:path w="7619" h="949960">
                  <a:moveTo>
                    <a:pt x="7619" y="2540"/>
                  </a:moveTo>
                  <a:lnTo>
                    <a:pt x="0" y="2540"/>
                  </a:lnTo>
                  <a:lnTo>
                    <a:pt x="0" y="8890"/>
                  </a:lnTo>
                  <a:lnTo>
                    <a:pt x="7619" y="8890"/>
                  </a:lnTo>
                  <a:lnTo>
                    <a:pt x="7619" y="2540"/>
                  </a:lnTo>
                  <a:close/>
                </a:path>
                <a:path w="7619" h="949960">
                  <a:moveTo>
                    <a:pt x="7619" y="8890"/>
                  </a:moveTo>
                  <a:lnTo>
                    <a:pt x="0" y="8890"/>
                  </a:lnTo>
                  <a:lnTo>
                    <a:pt x="0" y="15240"/>
                  </a:lnTo>
                  <a:lnTo>
                    <a:pt x="7619" y="15240"/>
                  </a:lnTo>
                  <a:lnTo>
                    <a:pt x="7619" y="8890"/>
                  </a:lnTo>
                  <a:close/>
                </a:path>
                <a:path w="7619" h="949960">
                  <a:moveTo>
                    <a:pt x="7619" y="15240"/>
                  </a:moveTo>
                  <a:lnTo>
                    <a:pt x="0" y="15240"/>
                  </a:lnTo>
                  <a:lnTo>
                    <a:pt x="0" y="17780"/>
                  </a:lnTo>
                  <a:lnTo>
                    <a:pt x="7619" y="17780"/>
                  </a:lnTo>
                  <a:lnTo>
                    <a:pt x="7619" y="15240"/>
                  </a:lnTo>
                  <a:close/>
                </a:path>
                <a:path w="7619" h="949960">
                  <a:moveTo>
                    <a:pt x="7619" y="17780"/>
                  </a:moveTo>
                  <a:lnTo>
                    <a:pt x="0" y="17780"/>
                  </a:lnTo>
                  <a:lnTo>
                    <a:pt x="0" y="21590"/>
                  </a:lnTo>
                  <a:lnTo>
                    <a:pt x="7619" y="21590"/>
                  </a:lnTo>
                  <a:lnTo>
                    <a:pt x="7619" y="17780"/>
                  </a:lnTo>
                  <a:close/>
                </a:path>
                <a:path w="7619" h="949960">
                  <a:moveTo>
                    <a:pt x="7619" y="21590"/>
                  </a:moveTo>
                  <a:lnTo>
                    <a:pt x="0" y="21590"/>
                  </a:lnTo>
                  <a:lnTo>
                    <a:pt x="0" y="27940"/>
                  </a:lnTo>
                  <a:lnTo>
                    <a:pt x="7619" y="27940"/>
                  </a:lnTo>
                  <a:lnTo>
                    <a:pt x="7619" y="21590"/>
                  </a:lnTo>
                  <a:close/>
                </a:path>
                <a:path w="7619" h="949960">
                  <a:moveTo>
                    <a:pt x="7619" y="27940"/>
                  </a:moveTo>
                  <a:lnTo>
                    <a:pt x="0" y="27940"/>
                  </a:lnTo>
                  <a:lnTo>
                    <a:pt x="0" y="30480"/>
                  </a:lnTo>
                  <a:lnTo>
                    <a:pt x="7619" y="30480"/>
                  </a:lnTo>
                  <a:lnTo>
                    <a:pt x="7619" y="27940"/>
                  </a:lnTo>
                  <a:close/>
                </a:path>
                <a:path w="7619" h="949960">
                  <a:moveTo>
                    <a:pt x="7619" y="30480"/>
                  </a:moveTo>
                  <a:lnTo>
                    <a:pt x="0" y="30480"/>
                  </a:lnTo>
                  <a:lnTo>
                    <a:pt x="0" y="34290"/>
                  </a:lnTo>
                  <a:lnTo>
                    <a:pt x="7619" y="34290"/>
                  </a:lnTo>
                  <a:lnTo>
                    <a:pt x="7619" y="30480"/>
                  </a:lnTo>
                  <a:close/>
                </a:path>
                <a:path w="7619" h="949960">
                  <a:moveTo>
                    <a:pt x="7619" y="34290"/>
                  </a:moveTo>
                  <a:lnTo>
                    <a:pt x="0" y="34290"/>
                  </a:lnTo>
                  <a:lnTo>
                    <a:pt x="0" y="40640"/>
                  </a:lnTo>
                  <a:lnTo>
                    <a:pt x="7619" y="40640"/>
                  </a:lnTo>
                  <a:lnTo>
                    <a:pt x="7619" y="34290"/>
                  </a:lnTo>
                  <a:close/>
                </a:path>
                <a:path w="7619" h="949960">
                  <a:moveTo>
                    <a:pt x="7619" y="40640"/>
                  </a:moveTo>
                  <a:lnTo>
                    <a:pt x="0" y="40640"/>
                  </a:lnTo>
                  <a:lnTo>
                    <a:pt x="0" y="43180"/>
                  </a:lnTo>
                  <a:lnTo>
                    <a:pt x="7619" y="43180"/>
                  </a:lnTo>
                  <a:lnTo>
                    <a:pt x="7619" y="40640"/>
                  </a:lnTo>
                  <a:close/>
                </a:path>
                <a:path w="7619" h="949960">
                  <a:moveTo>
                    <a:pt x="7619" y="43180"/>
                  </a:moveTo>
                  <a:lnTo>
                    <a:pt x="0" y="43180"/>
                  </a:lnTo>
                  <a:lnTo>
                    <a:pt x="0" y="46990"/>
                  </a:lnTo>
                  <a:lnTo>
                    <a:pt x="7619" y="46990"/>
                  </a:lnTo>
                  <a:lnTo>
                    <a:pt x="7619" y="43180"/>
                  </a:lnTo>
                  <a:close/>
                </a:path>
                <a:path w="7619" h="949960">
                  <a:moveTo>
                    <a:pt x="7619" y="46990"/>
                  </a:moveTo>
                  <a:lnTo>
                    <a:pt x="0" y="46990"/>
                  </a:lnTo>
                  <a:lnTo>
                    <a:pt x="0" y="49530"/>
                  </a:lnTo>
                  <a:lnTo>
                    <a:pt x="7619" y="49530"/>
                  </a:lnTo>
                  <a:lnTo>
                    <a:pt x="7619" y="46990"/>
                  </a:lnTo>
                  <a:close/>
                </a:path>
                <a:path w="7619" h="949960">
                  <a:moveTo>
                    <a:pt x="7619" y="49530"/>
                  </a:moveTo>
                  <a:lnTo>
                    <a:pt x="0" y="49530"/>
                  </a:lnTo>
                  <a:lnTo>
                    <a:pt x="0" y="53340"/>
                  </a:lnTo>
                  <a:lnTo>
                    <a:pt x="7619" y="53340"/>
                  </a:lnTo>
                  <a:lnTo>
                    <a:pt x="7619" y="49530"/>
                  </a:lnTo>
                  <a:close/>
                </a:path>
                <a:path w="7619" h="949960">
                  <a:moveTo>
                    <a:pt x="7619" y="53340"/>
                  </a:moveTo>
                  <a:lnTo>
                    <a:pt x="0" y="53340"/>
                  </a:lnTo>
                  <a:lnTo>
                    <a:pt x="0" y="55880"/>
                  </a:lnTo>
                  <a:lnTo>
                    <a:pt x="7619" y="55880"/>
                  </a:lnTo>
                  <a:lnTo>
                    <a:pt x="7619" y="53340"/>
                  </a:lnTo>
                  <a:close/>
                </a:path>
                <a:path w="7619" h="949960">
                  <a:moveTo>
                    <a:pt x="7619" y="55880"/>
                  </a:moveTo>
                  <a:lnTo>
                    <a:pt x="0" y="55880"/>
                  </a:lnTo>
                  <a:lnTo>
                    <a:pt x="0" y="66040"/>
                  </a:lnTo>
                  <a:lnTo>
                    <a:pt x="7619" y="66040"/>
                  </a:lnTo>
                  <a:lnTo>
                    <a:pt x="7619" y="55880"/>
                  </a:lnTo>
                  <a:close/>
                </a:path>
                <a:path w="7619" h="949960">
                  <a:moveTo>
                    <a:pt x="7619" y="66040"/>
                  </a:moveTo>
                  <a:lnTo>
                    <a:pt x="0" y="66040"/>
                  </a:lnTo>
                  <a:lnTo>
                    <a:pt x="0" y="68580"/>
                  </a:lnTo>
                  <a:lnTo>
                    <a:pt x="7619" y="68580"/>
                  </a:lnTo>
                  <a:lnTo>
                    <a:pt x="7619" y="66040"/>
                  </a:lnTo>
                  <a:close/>
                </a:path>
                <a:path w="7619" h="949960">
                  <a:moveTo>
                    <a:pt x="7619" y="68580"/>
                  </a:moveTo>
                  <a:lnTo>
                    <a:pt x="0" y="68580"/>
                  </a:lnTo>
                  <a:lnTo>
                    <a:pt x="0" y="72390"/>
                  </a:lnTo>
                  <a:lnTo>
                    <a:pt x="7619" y="72390"/>
                  </a:lnTo>
                  <a:lnTo>
                    <a:pt x="7619" y="68580"/>
                  </a:lnTo>
                  <a:close/>
                </a:path>
                <a:path w="7619" h="949960">
                  <a:moveTo>
                    <a:pt x="7619" y="72390"/>
                  </a:moveTo>
                  <a:lnTo>
                    <a:pt x="0" y="72390"/>
                  </a:lnTo>
                  <a:lnTo>
                    <a:pt x="0" y="74930"/>
                  </a:lnTo>
                  <a:lnTo>
                    <a:pt x="7619" y="74930"/>
                  </a:lnTo>
                  <a:lnTo>
                    <a:pt x="7619" y="72390"/>
                  </a:lnTo>
                  <a:close/>
                </a:path>
                <a:path w="7619" h="949960">
                  <a:moveTo>
                    <a:pt x="7619" y="74930"/>
                  </a:moveTo>
                  <a:lnTo>
                    <a:pt x="0" y="74930"/>
                  </a:lnTo>
                  <a:lnTo>
                    <a:pt x="0" y="78740"/>
                  </a:lnTo>
                  <a:lnTo>
                    <a:pt x="7619" y="78740"/>
                  </a:lnTo>
                  <a:lnTo>
                    <a:pt x="7619" y="74930"/>
                  </a:lnTo>
                  <a:close/>
                </a:path>
                <a:path w="7619" h="949960">
                  <a:moveTo>
                    <a:pt x="7619" y="78740"/>
                  </a:moveTo>
                  <a:lnTo>
                    <a:pt x="0" y="78740"/>
                  </a:lnTo>
                  <a:lnTo>
                    <a:pt x="0" y="85090"/>
                  </a:lnTo>
                  <a:lnTo>
                    <a:pt x="7619" y="85090"/>
                  </a:lnTo>
                  <a:lnTo>
                    <a:pt x="7619" y="78740"/>
                  </a:lnTo>
                  <a:close/>
                </a:path>
                <a:path w="7619" h="949960">
                  <a:moveTo>
                    <a:pt x="7619" y="85090"/>
                  </a:moveTo>
                  <a:lnTo>
                    <a:pt x="0" y="85090"/>
                  </a:lnTo>
                  <a:lnTo>
                    <a:pt x="0" y="87630"/>
                  </a:lnTo>
                  <a:lnTo>
                    <a:pt x="7619" y="87630"/>
                  </a:lnTo>
                  <a:lnTo>
                    <a:pt x="7619" y="85090"/>
                  </a:lnTo>
                  <a:close/>
                </a:path>
                <a:path w="7619" h="949960">
                  <a:moveTo>
                    <a:pt x="7619" y="87630"/>
                  </a:moveTo>
                  <a:lnTo>
                    <a:pt x="0" y="87630"/>
                  </a:lnTo>
                  <a:lnTo>
                    <a:pt x="0" y="91440"/>
                  </a:lnTo>
                  <a:lnTo>
                    <a:pt x="7619" y="91440"/>
                  </a:lnTo>
                  <a:lnTo>
                    <a:pt x="7619" y="87630"/>
                  </a:lnTo>
                  <a:close/>
                </a:path>
                <a:path w="7619" h="949960">
                  <a:moveTo>
                    <a:pt x="7619" y="91440"/>
                  </a:moveTo>
                  <a:lnTo>
                    <a:pt x="0" y="91440"/>
                  </a:lnTo>
                  <a:lnTo>
                    <a:pt x="0" y="93980"/>
                  </a:lnTo>
                  <a:lnTo>
                    <a:pt x="7619" y="93980"/>
                  </a:lnTo>
                  <a:lnTo>
                    <a:pt x="7619" y="91440"/>
                  </a:lnTo>
                  <a:close/>
                </a:path>
                <a:path w="7619" h="949960">
                  <a:moveTo>
                    <a:pt x="7619" y="93980"/>
                  </a:moveTo>
                  <a:lnTo>
                    <a:pt x="0" y="93980"/>
                  </a:lnTo>
                  <a:lnTo>
                    <a:pt x="0" y="97790"/>
                  </a:lnTo>
                  <a:lnTo>
                    <a:pt x="7619" y="97790"/>
                  </a:lnTo>
                  <a:lnTo>
                    <a:pt x="7619" y="93980"/>
                  </a:lnTo>
                  <a:close/>
                </a:path>
                <a:path w="7619" h="949960">
                  <a:moveTo>
                    <a:pt x="7619" y="97790"/>
                  </a:moveTo>
                  <a:lnTo>
                    <a:pt x="0" y="97790"/>
                  </a:lnTo>
                  <a:lnTo>
                    <a:pt x="0" y="104140"/>
                  </a:lnTo>
                  <a:lnTo>
                    <a:pt x="7619" y="104140"/>
                  </a:lnTo>
                  <a:lnTo>
                    <a:pt x="7619" y="97790"/>
                  </a:lnTo>
                  <a:close/>
                </a:path>
                <a:path w="7619" h="949960">
                  <a:moveTo>
                    <a:pt x="7619" y="104140"/>
                  </a:moveTo>
                  <a:lnTo>
                    <a:pt x="0" y="104140"/>
                  </a:lnTo>
                  <a:lnTo>
                    <a:pt x="0" y="113030"/>
                  </a:lnTo>
                  <a:lnTo>
                    <a:pt x="7619" y="113030"/>
                  </a:lnTo>
                  <a:lnTo>
                    <a:pt x="7619" y="104140"/>
                  </a:lnTo>
                  <a:close/>
                </a:path>
                <a:path w="7619" h="949960">
                  <a:moveTo>
                    <a:pt x="7619" y="113030"/>
                  </a:moveTo>
                  <a:lnTo>
                    <a:pt x="0" y="113030"/>
                  </a:lnTo>
                  <a:lnTo>
                    <a:pt x="0" y="119380"/>
                  </a:lnTo>
                  <a:lnTo>
                    <a:pt x="7619" y="119380"/>
                  </a:lnTo>
                  <a:lnTo>
                    <a:pt x="7619" y="113030"/>
                  </a:lnTo>
                  <a:close/>
                </a:path>
                <a:path w="7619" h="949960">
                  <a:moveTo>
                    <a:pt x="7619" y="119380"/>
                  </a:moveTo>
                  <a:lnTo>
                    <a:pt x="0" y="119380"/>
                  </a:lnTo>
                  <a:lnTo>
                    <a:pt x="0" y="125730"/>
                  </a:lnTo>
                  <a:lnTo>
                    <a:pt x="7619" y="125730"/>
                  </a:lnTo>
                  <a:lnTo>
                    <a:pt x="7619" y="119380"/>
                  </a:lnTo>
                  <a:close/>
                </a:path>
                <a:path w="7619" h="949960">
                  <a:moveTo>
                    <a:pt x="7619" y="125730"/>
                  </a:moveTo>
                  <a:lnTo>
                    <a:pt x="0" y="125730"/>
                  </a:lnTo>
                  <a:lnTo>
                    <a:pt x="0" y="132080"/>
                  </a:lnTo>
                  <a:lnTo>
                    <a:pt x="7619" y="132080"/>
                  </a:lnTo>
                  <a:lnTo>
                    <a:pt x="7619" y="125730"/>
                  </a:lnTo>
                  <a:close/>
                </a:path>
                <a:path w="7619" h="949960">
                  <a:moveTo>
                    <a:pt x="7619" y="132080"/>
                  </a:moveTo>
                  <a:lnTo>
                    <a:pt x="0" y="132080"/>
                  </a:lnTo>
                  <a:lnTo>
                    <a:pt x="0" y="135890"/>
                  </a:lnTo>
                  <a:lnTo>
                    <a:pt x="7619" y="135890"/>
                  </a:lnTo>
                  <a:lnTo>
                    <a:pt x="7619" y="132080"/>
                  </a:lnTo>
                  <a:close/>
                </a:path>
                <a:path w="7619" h="949960">
                  <a:moveTo>
                    <a:pt x="7619" y="135890"/>
                  </a:moveTo>
                  <a:lnTo>
                    <a:pt x="0" y="135890"/>
                  </a:lnTo>
                  <a:lnTo>
                    <a:pt x="0" y="154940"/>
                  </a:lnTo>
                  <a:lnTo>
                    <a:pt x="7619" y="154940"/>
                  </a:lnTo>
                  <a:lnTo>
                    <a:pt x="7619" y="135890"/>
                  </a:lnTo>
                  <a:close/>
                </a:path>
                <a:path w="7619" h="949960">
                  <a:moveTo>
                    <a:pt x="7619" y="154940"/>
                  </a:moveTo>
                  <a:lnTo>
                    <a:pt x="0" y="154940"/>
                  </a:lnTo>
                  <a:lnTo>
                    <a:pt x="0" y="157480"/>
                  </a:lnTo>
                  <a:lnTo>
                    <a:pt x="7619" y="157480"/>
                  </a:lnTo>
                  <a:lnTo>
                    <a:pt x="7619" y="154940"/>
                  </a:lnTo>
                  <a:close/>
                </a:path>
                <a:path w="7619" h="949960">
                  <a:moveTo>
                    <a:pt x="7619" y="157480"/>
                  </a:moveTo>
                  <a:lnTo>
                    <a:pt x="0" y="157480"/>
                  </a:lnTo>
                  <a:lnTo>
                    <a:pt x="0" y="161290"/>
                  </a:lnTo>
                  <a:lnTo>
                    <a:pt x="7619" y="161290"/>
                  </a:lnTo>
                  <a:lnTo>
                    <a:pt x="7619" y="157480"/>
                  </a:lnTo>
                  <a:close/>
                </a:path>
                <a:path w="7619" h="949960">
                  <a:moveTo>
                    <a:pt x="7619" y="161290"/>
                  </a:moveTo>
                  <a:lnTo>
                    <a:pt x="0" y="161290"/>
                  </a:lnTo>
                  <a:lnTo>
                    <a:pt x="0" y="167640"/>
                  </a:lnTo>
                  <a:lnTo>
                    <a:pt x="7619" y="167640"/>
                  </a:lnTo>
                  <a:lnTo>
                    <a:pt x="7619" y="161290"/>
                  </a:lnTo>
                  <a:close/>
                </a:path>
                <a:path w="7619" h="949960">
                  <a:moveTo>
                    <a:pt x="7619" y="167640"/>
                  </a:moveTo>
                  <a:lnTo>
                    <a:pt x="0" y="167640"/>
                  </a:lnTo>
                  <a:lnTo>
                    <a:pt x="0" y="173990"/>
                  </a:lnTo>
                  <a:lnTo>
                    <a:pt x="7619" y="173990"/>
                  </a:lnTo>
                  <a:lnTo>
                    <a:pt x="7619" y="167640"/>
                  </a:lnTo>
                  <a:close/>
                </a:path>
                <a:path w="7619" h="949960">
                  <a:moveTo>
                    <a:pt x="7619" y="173990"/>
                  </a:moveTo>
                  <a:lnTo>
                    <a:pt x="0" y="173990"/>
                  </a:lnTo>
                  <a:lnTo>
                    <a:pt x="0" y="180340"/>
                  </a:lnTo>
                  <a:lnTo>
                    <a:pt x="7619" y="180340"/>
                  </a:lnTo>
                  <a:lnTo>
                    <a:pt x="7619" y="173990"/>
                  </a:lnTo>
                  <a:close/>
                </a:path>
                <a:path w="7619" h="949960">
                  <a:moveTo>
                    <a:pt x="7619" y="180340"/>
                  </a:moveTo>
                  <a:lnTo>
                    <a:pt x="0" y="180340"/>
                  </a:lnTo>
                  <a:lnTo>
                    <a:pt x="0" y="182880"/>
                  </a:lnTo>
                  <a:lnTo>
                    <a:pt x="7619" y="182880"/>
                  </a:lnTo>
                  <a:lnTo>
                    <a:pt x="7619" y="180340"/>
                  </a:lnTo>
                  <a:close/>
                </a:path>
                <a:path w="7619" h="949960">
                  <a:moveTo>
                    <a:pt x="7619" y="182880"/>
                  </a:moveTo>
                  <a:lnTo>
                    <a:pt x="0" y="182880"/>
                  </a:lnTo>
                  <a:lnTo>
                    <a:pt x="0" y="186690"/>
                  </a:lnTo>
                  <a:lnTo>
                    <a:pt x="7619" y="186690"/>
                  </a:lnTo>
                  <a:lnTo>
                    <a:pt x="7619" y="182880"/>
                  </a:lnTo>
                  <a:close/>
                </a:path>
                <a:path w="7619" h="949960">
                  <a:moveTo>
                    <a:pt x="7619" y="186690"/>
                  </a:moveTo>
                  <a:lnTo>
                    <a:pt x="0" y="186690"/>
                  </a:lnTo>
                  <a:lnTo>
                    <a:pt x="0" y="193040"/>
                  </a:lnTo>
                  <a:lnTo>
                    <a:pt x="7619" y="193040"/>
                  </a:lnTo>
                  <a:lnTo>
                    <a:pt x="7619" y="186690"/>
                  </a:lnTo>
                  <a:close/>
                </a:path>
                <a:path w="7619" h="949960">
                  <a:moveTo>
                    <a:pt x="7619" y="193040"/>
                  </a:moveTo>
                  <a:lnTo>
                    <a:pt x="0" y="193040"/>
                  </a:lnTo>
                  <a:lnTo>
                    <a:pt x="0" y="195580"/>
                  </a:lnTo>
                  <a:lnTo>
                    <a:pt x="7619" y="195580"/>
                  </a:lnTo>
                  <a:lnTo>
                    <a:pt x="7619" y="193040"/>
                  </a:lnTo>
                  <a:close/>
                </a:path>
                <a:path w="7619" h="949960">
                  <a:moveTo>
                    <a:pt x="7619" y="195580"/>
                  </a:moveTo>
                  <a:lnTo>
                    <a:pt x="0" y="195580"/>
                  </a:lnTo>
                  <a:lnTo>
                    <a:pt x="0" y="199390"/>
                  </a:lnTo>
                  <a:lnTo>
                    <a:pt x="7619" y="199390"/>
                  </a:lnTo>
                  <a:lnTo>
                    <a:pt x="7619" y="195580"/>
                  </a:lnTo>
                  <a:close/>
                </a:path>
                <a:path w="7619" h="949960">
                  <a:moveTo>
                    <a:pt x="7619" y="199390"/>
                  </a:moveTo>
                  <a:lnTo>
                    <a:pt x="0" y="199390"/>
                  </a:lnTo>
                  <a:lnTo>
                    <a:pt x="0" y="208280"/>
                  </a:lnTo>
                  <a:lnTo>
                    <a:pt x="7619" y="208280"/>
                  </a:lnTo>
                  <a:lnTo>
                    <a:pt x="7619" y="199390"/>
                  </a:lnTo>
                  <a:close/>
                </a:path>
                <a:path w="7619" h="949960">
                  <a:moveTo>
                    <a:pt x="7619" y="208280"/>
                  </a:moveTo>
                  <a:lnTo>
                    <a:pt x="0" y="208280"/>
                  </a:lnTo>
                  <a:lnTo>
                    <a:pt x="0" y="214630"/>
                  </a:lnTo>
                  <a:lnTo>
                    <a:pt x="7619" y="214630"/>
                  </a:lnTo>
                  <a:lnTo>
                    <a:pt x="7619" y="208280"/>
                  </a:lnTo>
                  <a:close/>
                </a:path>
                <a:path w="7619" h="949960">
                  <a:moveTo>
                    <a:pt x="7619" y="214630"/>
                  </a:moveTo>
                  <a:lnTo>
                    <a:pt x="0" y="214630"/>
                  </a:lnTo>
                  <a:lnTo>
                    <a:pt x="0" y="218440"/>
                  </a:lnTo>
                  <a:lnTo>
                    <a:pt x="7619" y="218440"/>
                  </a:lnTo>
                  <a:lnTo>
                    <a:pt x="7619" y="214630"/>
                  </a:lnTo>
                  <a:close/>
                </a:path>
                <a:path w="7619" h="949960">
                  <a:moveTo>
                    <a:pt x="7619" y="218440"/>
                  </a:moveTo>
                  <a:lnTo>
                    <a:pt x="0" y="218440"/>
                  </a:lnTo>
                  <a:lnTo>
                    <a:pt x="0" y="227330"/>
                  </a:lnTo>
                  <a:lnTo>
                    <a:pt x="7619" y="227330"/>
                  </a:lnTo>
                  <a:lnTo>
                    <a:pt x="7619" y="218440"/>
                  </a:lnTo>
                  <a:close/>
                </a:path>
                <a:path w="7619" h="949960">
                  <a:moveTo>
                    <a:pt x="7619" y="227330"/>
                  </a:moveTo>
                  <a:lnTo>
                    <a:pt x="0" y="227330"/>
                  </a:lnTo>
                  <a:lnTo>
                    <a:pt x="0" y="231140"/>
                  </a:lnTo>
                  <a:lnTo>
                    <a:pt x="7619" y="231140"/>
                  </a:lnTo>
                  <a:lnTo>
                    <a:pt x="7619" y="227330"/>
                  </a:lnTo>
                  <a:close/>
                </a:path>
                <a:path w="7619" h="949960">
                  <a:moveTo>
                    <a:pt x="7619" y="231140"/>
                  </a:moveTo>
                  <a:lnTo>
                    <a:pt x="0" y="231140"/>
                  </a:lnTo>
                  <a:lnTo>
                    <a:pt x="0" y="256540"/>
                  </a:lnTo>
                  <a:lnTo>
                    <a:pt x="7619" y="256540"/>
                  </a:lnTo>
                  <a:lnTo>
                    <a:pt x="7619" y="231140"/>
                  </a:lnTo>
                  <a:close/>
                </a:path>
                <a:path w="7619" h="949960">
                  <a:moveTo>
                    <a:pt x="7619" y="256540"/>
                  </a:moveTo>
                  <a:lnTo>
                    <a:pt x="0" y="256540"/>
                  </a:lnTo>
                  <a:lnTo>
                    <a:pt x="0" y="259080"/>
                  </a:lnTo>
                  <a:lnTo>
                    <a:pt x="7619" y="259080"/>
                  </a:lnTo>
                  <a:lnTo>
                    <a:pt x="7619" y="256540"/>
                  </a:lnTo>
                  <a:close/>
                </a:path>
                <a:path w="7619" h="949960">
                  <a:moveTo>
                    <a:pt x="7619" y="259080"/>
                  </a:moveTo>
                  <a:lnTo>
                    <a:pt x="0" y="259080"/>
                  </a:lnTo>
                  <a:lnTo>
                    <a:pt x="0" y="265430"/>
                  </a:lnTo>
                  <a:lnTo>
                    <a:pt x="7619" y="265430"/>
                  </a:lnTo>
                  <a:lnTo>
                    <a:pt x="7619" y="259080"/>
                  </a:lnTo>
                  <a:close/>
                </a:path>
                <a:path w="7619" h="949960">
                  <a:moveTo>
                    <a:pt x="7619" y="265430"/>
                  </a:moveTo>
                  <a:lnTo>
                    <a:pt x="0" y="265430"/>
                  </a:lnTo>
                  <a:lnTo>
                    <a:pt x="0" y="269240"/>
                  </a:lnTo>
                  <a:lnTo>
                    <a:pt x="7619" y="269240"/>
                  </a:lnTo>
                  <a:lnTo>
                    <a:pt x="7619" y="265430"/>
                  </a:lnTo>
                  <a:close/>
                </a:path>
                <a:path w="7619" h="949960">
                  <a:moveTo>
                    <a:pt x="7619" y="269240"/>
                  </a:moveTo>
                  <a:lnTo>
                    <a:pt x="0" y="269240"/>
                  </a:lnTo>
                  <a:lnTo>
                    <a:pt x="0" y="273050"/>
                  </a:lnTo>
                  <a:lnTo>
                    <a:pt x="7619" y="273050"/>
                  </a:lnTo>
                  <a:lnTo>
                    <a:pt x="7619" y="269240"/>
                  </a:lnTo>
                  <a:close/>
                </a:path>
                <a:path w="7619" h="949960">
                  <a:moveTo>
                    <a:pt x="3809" y="356870"/>
                  </a:moveTo>
                  <a:lnTo>
                    <a:pt x="0" y="356870"/>
                  </a:lnTo>
                  <a:lnTo>
                    <a:pt x="0" y="358140"/>
                  </a:lnTo>
                  <a:lnTo>
                    <a:pt x="3809" y="358140"/>
                  </a:lnTo>
                  <a:lnTo>
                    <a:pt x="3809" y="356870"/>
                  </a:lnTo>
                  <a:close/>
                </a:path>
                <a:path w="7619" h="949960">
                  <a:moveTo>
                    <a:pt x="7619" y="358140"/>
                  </a:moveTo>
                  <a:lnTo>
                    <a:pt x="0" y="358140"/>
                  </a:lnTo>
                  <a:lnTo>
                    <a:pt x="0" y="360680"/>
                  </a:lnTo>
                  <a:lnTo>
                    <a:pt x="7619" y="360680"/>
                  </a:lnTo>
                  <a:lnTo>
                    <a:pt x="7619" y="358140"/>
                  </a:lnTo>
                  <a:close/>
                </a:path>
                <a:path w="7619" h="949960">
                  <a:moveTo>
                    <a:pt x="7619" y="360680"/>
                  </a:moveTo>
                  <a:lnTo>
                    <a:pt x="0" y="360680"/>
                  </a:lnTo>
                  <a:lnTo>
                    <a:pt x="0" y="373380"/>
                  </a:lnTo>
                  <a:lnTo>
                    <a:pt x="7619" y="373380"/>
                  </a:lnTo>
                  <a:lnTo>
                    <a:pt x="7619" y="360680"/>
                  </a:lnTo>
                  <a:close/>
                </a:path>
                <a:path w="7619" h="949960">
                  <a:moveTo>
                    <a:pt x="7619" y="373380"/>
                  </a:moveTo>
                  <a:lnTo>
                    <a:pt x="0" y="373380"/>
                  </a:lnTo>
                  <a:lnTo>
                    <a:pt x="0" y="377190"/>
                  </a:lnTo>
                  <a:lnTo>
                    <a:pt x="7619" y="377190"/>
                  </a:lnTo>
                  <a:lnTo>
                    <a:pt x="7619" y="373380"/>
                  </a:lnTo>
                  <a:close/>
                </a:path>
                <a:path w="7619" h="949960">
                  <a:moveTo>
                    <a:pt x="7619" y="377190"/>
                  </a:moveTo>
                  <a:lnTo>
                    <a:pt x="0" y="377190"/>
                  </a:lnTo>
                  <a:lnTo>
                    <a:pt x="0" y="379730"/>
                  </a:lnTo>
                  <a:lnTo>
                    <a:pt x="7619" y="379730"/>
                  </a:lnTo>
                  <a:lnTo>
                    <a:pt x="7619" y="377190"/>
                  </a:lnTo>
                  <a:close/>
                </a:path>
                <a:path w="7619" h="949960">
                  <a:moveTo>
                    <a:pt x="7619" y="379730"/>
                  </a:moveTo>
                  <a:lnTo>
                    <a:pt x="0" y="379730"/>
                  </a:lnTo>
                  <a:lnTo>
                    <a:pt x="0" y="386080"/>
                  </a:lnTo>
                  <a:lnTo>
                    <a:pt x="7619" y="386080"/>
                  </a:lnTo>
                  <a:lnTo>
                    <a:pt x="7619" y="379730"/>
                  </a:lnTo>
                  <a:close/>
                </a:path>
                <a:path w="7619" h="949960">
                  <a:moveTo>
                    <a:pt x="7619" y="386080"/>
                  </a:moveTo>
                  <a:lnTo>
                    <a:pt x="0" y="386080"/>
                  </a:lnTo>
                  <a:lnTo>
                    <a:pt x="0" y="389890"/>
                  </a:lnTo>
                  <a:lnTo>
                    <a:pt x="7619" y="389890"/>
                  </a:lnTo>
                  <a:lnTo>
                    <a:pt x="7619" y="386080"/>
                  </a:lnTo>
                  <a:close/>
                </a:path>
                <a:path w="7619" h="949960">
                  <a:moveTo>
                    <a:pt x="7619" y="389890"/>
                  </a:moveTo>
                  <a:lnTo>
                    <a:pt x="0" y="389890"/>
                  </a:lnTo>
                  <a:lnTo>
                    <a:pt x="0" y="392430"/>
                  </a:lnTo>
                  <a:lnTo>
                    <a:pt x="7619" y="392430"/>
                  </a:lnTo>
                  <a:lnTo>
                    <a:pt x="7619" y="389890"/>
                  </a:lnTo>
                  <a:close/>
                </a:path>
                <a:path w="7619" h="949960">
                  <a:moveTo>
                    <a:pt x="7619" y="392430"/>
                  </a:moveTo>
                  <a:lnTo>
                    <a:pt x="0" y="392430"/>
                  </a:lnTo>
                  <a:lnTo>
                    <a:pt x="0" y="396240"/>
                  </a:lnTo>
                  <a:lnTo>
                    <a:pt x="7619" y="396240"/>
                  </a:lnTo>
                  <a:lnTo>
                    <a:pt x="7619" y="392430"/>
                  </a:lnTo>
                  <a:close/>
                </a:path>
                <a:path w="7619" h="949960">
                  <a:moveTo>
                    <a:pt x="7619" y="396240"/>
                  </a:moveTo>
                  <a:lnTo>
                    <a:pt x="0" y="396240"/>
                  </a:lnTo>
                  <a:lnTo>
                    <a:pt x="0" y="398780"/>
                  </a:lnTo>
                  <a:lnTo>
                    <a:pt x="7619" y="398780"/>
                  </a:lnTo>
                  <a:lnTo>
                    <a:pt x="7619" y="396240"/>
                  </a:lnTo>
                  <a:close/>
                </a:path>
                <a:path w="7619" h="949960">
                  <a:moveTo>
                    <a:pt x="7619" y="398780"/>
                  </a:moveTo>
                  <a:lnTo>
                    <a:pt x="0" y="398780"/>
                  </a:lnTo>
                  <a:lnTo>
                    <a:pt x="0" y="402590"/>
                  </a:lnTo>
                  <a:lnTo>
                    <a:pt x="7619" y="402590"/>
                  </a:lnTo>
                  <a:lnTo>
                    <a:pt x="7619" y="398780"/>
                  </a:lnTo>
                  <a:close/>
                </a:path>
                <a:path w="7619" h="949960">
                  <a:moveTo>
                    <a:pt x="7619" y="402590"/>
                  </a:moveTo>
                  <a:lnTo>
                    <a:pt x="0" y="402590"/>
                  </a:lnTo>
                  <a:lnTo>
                    <a:pt x="0" y="408940"/>
                  </a:lnTo>
                  <a:lnTo>
                    <a:pt x="7619" y="408940"/>
                  </a:lnTo>
                  <a:lnTo>
                    <a:pt x="7619" y="402590"/>
                  </a:lnTo>
                  <a:close/>
                </a:path>
                <a:path w="7619" h="949960">
                  <a:moveTo>
                    <a:pt x="7619" y="408940"/>
                  </a:moveTo>
                  <a:lnTo>
                    <a:pt x="0" y="408940"/>
                  </a:lnTo>
                  <a:lnTo>
                    <a:pt x="0" y="421640"/>
                  </a:lnTo>
                  <a:lnTo>
                    <a:pt x="7619" y="421640"/>
                  </a:lnTo>
                  <a:lnTo>
                    <a:pt x="7619" y="408940"/>
                  </a:lnTo>
                  <a:close/>
                </a:path>
                <a:path w="7619" h="949960">
                  <a:moveTo>
                    <a:pt x="7619" y="421640"/>
                  </a:moveTo>
                  <a:lnTo>
                    <a:pt x="0" y="421640"/>
                  </a:lnTo>
                  <a:lnTo>
                    <a:pt x="0" y="424180"/>
                  </a:lnTo>
                  <a:lnTo>
                    <a:pt x="7619" y="424180"/>
                  </a:lnTo>
                  <a:lnTo>
                    <a:pt x="7619" y="421640"/>
                  </a:lnTo>
                  <a:close/>
                </a:path>
                <a:path w="7619" h="949960">
                  <a:moveTo>
                    <a:pt x="7619" y="424180"/>
                  </a:moveTo>
                  <a:lnTo>
                    <a:pt x="0" y="424180"/>
                  </a:lnTo>
                  <a:lnTo>
                    <a:pt x="0" y="436880"/>
                  </a:lnTo>
                  <a:lnTo>
                    <a:pt x="7619" y="436880"/>
                  </a:lnTo>
                  <a:lnTo>
                    <a:pt x="7619" y="424180"/>
                  </a:lnTo>
                  <a:close/>
                </a:path>
                <a:path w="7619" h="949960">
                  <a:moveTo>
                    <a:pt x="7619" y="436880"/>
                  </a:moveTo>
                  <a:lnTo>
                    <a:pt x="0" y="436880"/>
                  </a:lnTo>
                  <a:lnTo>
                    <a:pt x="0" y="440690"/>
                  </a:lnTo>
                  <a:lnTo>
                    <a:pt x="7619" y="440690"/>
                  </a:lnTo>
                  <a:lnTo>
                    <a:pt x="7619" y="436880"/>
                  </a:lnTo>
                  <a:close/>
                </a:path>
                <a:path w="7619" h="949960">
                  <a:moveTo>
                    <a:pt x="7619" y="440690"/>
                  </a:moveTo>
                  <a:lnTo>
                    <a:pt x="0" y="440690"/>
                  </a:lnTo>
                  <a:lnTo>
                    <a:pt x="0" y="443230"/>
                  </a:lnTo>
                  <a:lnTo>
                    <a:pt x="7619" y="443230"/>
                  </a:lnTo>
                  <a:lnTo>
                    <a:pt x="7619" y="440690"/>
                  </a:lnTo>
                  <a:close/>
                </a:path>
                <a:path w="7619" h="949960">
                  <a:moveTo>
                    <a:pt x="7619" y="443230"/>
                  </a:moveTo>
                  <a:lnTo>
                    <a:pt x="0" y="443230"/>
                  </a:lnTo>
                  <a:lnTo>
                    <a:pt x="0" y="447040"/>
                  </a:lnTo>
                  <a:lnTo>
                    <a:pt x="7619" y="447040"/>
                  </a:lnTo>
                  <a:lnTo>
                    <a:pt x="7619" y="443230"/>
                  </a:lnTo>
                  <a:close/>
                </a:path>
                <a:path w="7619" h="949960">
                  <a:moveTo>
                    <a:pt x="7619" y="447040"/>
                  </a:moveTo>
                  <a:lnTo>
                    <a:pt x="0" y="447040"/>
                  </a:lnTo>
                  <a:lnTo>
                    <a:pt x="0" y="449580"/>
                  </a:lnTo>
                  <a:lnTo>
                    <a:pt x="7619" y="449580"/>
                  </a:lnTo>
                  <a:lnTo>
                    <a:pt x="7619" y="447040"/>
                  </a:lnTo>
                  <a:close/>
                </a:path>
                <a:path w="7619" h="949960">
                  <a:moveTo>
                    <a:pt x="7619" y="449580"/>
                  </a:moveTo>
                  <a:lnTo>
                    <a:pt x="0" y="449580"/>
                  </a:lnTo>
                  <a:lnTo>
                    <a:pt x="0" y="455930"/>
                  </a:lnTo>
                  <a:lnTo>
                    <a:pt x="7619" y="455930"/>
                  </a:lnTo>
                  <a:lnTo>
                    <a:pt x="7619" y="449580"/>
                  </a:lnTo>
                  <a:close/>
                </a:path>
                <a:path w="7619" h="949960">
                  <a:moveTo>
                    <a:pt x="7619" y="455930"/>
                  </a:moveTo>
                  <a:lnTo>
                    <a:pt x="0" y="455930"/>
                  </a:lnTo>
                  <a:lnTo>
                    <a:pt x="0" y="459740"/>
                  </a:lnTo>
                  <a:lnTo>
                    <a:pt x="7619" y="459740"/>
                  </a:lnTo>
                  <a:lnTo>
                    <a:pt x="7619" y="455930"/>
                  </a:lnTo>
                  <a:close/>
                </a:path>
                <a:path w="7619" h="949960">
                  <a:moveTo>
                    <a:pt x="7619" y="459740"/>
                  </a:moveTo>
                  <a:lnTo>
                    <a:pt x="0" y="459740"/>
                  </a:lnTo>
                  <a:lnTo>
                    <a:pt x="0" y="462280"/>
                  </a:lnTo>
                  <a:lnTo>
                    <a:pt x="7619" y="462280"/>
                  </a:lnTo>
                  <a:lnTo>
                    <a:pt x="7619" y="459740"/>
                  </a:lnTo>
                  <a:close/>
                </a:path>
                <a:path w="7619" h="949960">
                  <a:moveTo>
                    <a:pt x="7619" y="462280"/>
                  </a:moveTo>
                  <a:lnTo>
                    <a:pt x="0" y="462280"/>
                  </a:lnTo>
                  <a:lnTo>
                    <a:pt x="0" y="466090"/>
                  </a:lnTo>
                  <a:lnTo>
                    <a:pt x="7619" y="466090"/>
                  </a:lnTo>
                  <a:lnTo>
                    <a:pt x="7619" y="462280"/>
                  </a:lnTo>
                  <a:close/>
                </a:path>
                <a:path w="7619" h="949960">
                  <a:moveTo>
                    <a:pt x="7619" y="466090"/>
                  </a:moveTo>
                  <a:lnTo>
                    <a:pt x="0" y="466090"/>
                  </a:lnTo>
                  <a:lnTo>
                    <a:pt x="0" y="468630"/>
                  </a:lnTo>
                  <a:lnTo>
                    <a:pt x="7619" y="468630"/>
                  </a:lnTo>
                  <a:lnTo>
                    <a:pt x="7619" y="466090"/>
                  </a:lnTo>
                  <a:close/>
                </a:path>
                <a:path w="7619" h="949960">
                  <a:moveTo>
                    <a:pt x="7619" y="468630"/>
                  </a:moveTo>
                  <a:lnTo>
                    <a:pt x="0" y="468630"/>
                  </a:lnTo>
                  <a:lnTo>
                    <a:pt x="0" y="474980"/>
                  </a:lnTo>
                  <a:lnTo>
                    <a:pt x="7619" y="474980"/>
                  </a:lnTo>
                  <a:lnTo>
                    <a:pt x="7619" y="468630"/>
                  </a:lnTo>
                  <a:close/>
                </a:path>
                <a:path w="7619" h="949960">
                  <a:moveTo>
                    <a:pt x="7619" y="474980"/>
                  </a:moveTo>
                  <a:lnTo>
                    <a:pt x="0" y="474980"/>
                  </a:lnTo>
                  <a:lnTo>
                    <a:pt x="0" y="481330"/>
                  </a:lnTo>
                  <a:lnTo>
                    <a:pt x="7619" y="481330"/>
                  </a:lnTo>
                  <a:lnTo>
                    <a:pt x="7619" y="474980"/>
                  </a:lnTo>
                  <a:close/>
                </a:path>
                <a:path w="7619" h="949960">
                  <a:moveTo>
                    <a:pt x="7619" y="481330"/>
                  </a:moveTo>
                  <a:lnTo>
                    <a:pt x="0" y="481330"/>
                  </a:lnTo>
                  <a:lnTo>
                    <a:pt x="0" y="485140"/>
                  </a:lnTo>
                  <a:lnTo>
                    <a:pt x="7619" y="485140"/>
                  </a:lnTo>
                  <a:lnTo>
                    <a:pt x="7619" y="481330"/>
                  </a:lnTo>
                  <a:close/>
                </a:path>
                <a:path w="7619" h="949960">
                  <a:moveTo>
                    <a:pt x="7619" y="485140"/>
                  </a:moveTo>
                  <a:lnTo>
                    <a:pt x="0" y="485140"/>
                  </a:lnTo>
                  <a:lnTo>
                    <a:pt x="0" y="491490"/>
                  </a:lnTo>
                  <a:lnTo>
                    <a:pt x="7619" y="491490"/>
                  </a:lnTo>
                  <a:lnTo>
                    <a:pt x="7619" y="485140"/>
                  </a:lnTo>
                  <a:close/>
                </a:path>
                <a:path w="7619" h="949960">
                  <a:moveTo>
                    <a:pt x="7619" y="491490"/>
                  </a:moveTo>
                  <a:lnTo>
                    <a:pt x="0" y="491490"/>
                  </a:lnTo>
                  <a:lnTo>
                    <a:pt x="0" y="494030"/>
                  </a:lnTo>
                  <a:lnTo>
                    <a:pt x="7619" y="494030"/>
                  </a:lnTo>
                  <a:lnTo>
                    <a:pt x="7619" y="491490"/>
                  </a:lnTo>
                  <a:close/>
                </a:path>
                <a:path w="7619" h="949960">
                  <a:moveTo>
                    <a:pt x="7619" y="640080"/>
                  </a:moveTo>
                  <a:lnTo>
                    <a:pt x="0" y="640080"/>
                  </a:lnTo>
                  <a:lnTo>
                    <a:pt x="0" y="654050"/>
                  </a:lnTo>
                  <a:lnTo>
                    <a:pt x="7619" y="654050"/>
                  </a:lnTo>
                  <a:lnTo>
                    <a:pt x="7619" y="640080"/>
                  </a:lnTo>
                  <a:close/>
                </a:path>
                <a:path w="7619" h="949960">
                  <a:moveTo>
                    <a:pt x="7619" y="633730"/>
                  </a:moveTo>
                  <a:lnTo>
                    <a:pt x="0" y="633730"/>
                  </a:lnTo>
                  <a:lnTo>
                    <a:pt x="0" y="638810"/>
                  </a:lnTo>
                  <a:lnTo>
                    <a:pt x="7619" y="638810"/>
                  </a:lnTo>
                  <a:lnTo>
                    <a:pt x="7619" y="633730"/>
                  </a:lnTo>
                  <a:close/>
                </a:path>
                <a:path w="7619" h="949960">
                  <a:moveTo>
                    <a:pt x="7619" y="627380"/>
                  </a:moveTo>
                  <a:lnTo>
                    <a:pt x="0" y="627380"/>
                  </a:lnTo>
                  <a:lnTo>
                    <a:pt x="0" y="632460"/>
                  </a:lnTo>
                  <a:lnTo>
                    <a:pt x="7619" y="632460"/>
                  </a:lnTo>
                  <a:lnTo>
                    <a:pt x="7619" y="627380"/>
                  </a:lnTo>
                  <a:close/>
                </a:path>
                <a:path w="7619" h="949960">
                  <a:moveTo>
                    <a:pt x="7619" y="621030"/>
                  </a:moveTo>
                  <a:lnTo>
                    <a:pt x="0" y="621030"/>
                  </a:lnTo>
                  <a:lnTo>
                    <a:pt x="0" y="626110"/>
                  </a:lnTo>
                  <a:lnTo>
                    <a:pt x="7619" y="626110"/>
                  </a:lnTo>
                  <a:lnTo>
                    <a:pt x="7619" y="621030"/>
                  </a:lnTo>
                  <a:close/>
                </a:path>
                <a:path w="7619" h="949960">
                  <a:moveTo>
                    <a:pt x="7619" y="614680"/>
                  </a:moveTo>
                  <a:lnTo>
                    <a:pt x="0" y="614680"/>
                  </a:lnTo>
                  <a:lnTo>
                    <a:pt x="0" y="619760"/>
                  </a:lnTo>
                  <a:lnTo>
                    <a:pt x="7619" y="619760"/>
                  </a:lnTo>
                  <a:lnTo>
                    <a:pt x="7619" y="614680"/>
                  </a:lnTo>
                  <a:close/>
                </a:path>
                <a:path w="7619" h="949960">
                  <a:moveTo>
                    <a:pt x="7619" y="608330"/>
                  </a:moveTo>
                  <a:lnTo>
                    <a:pt x="0" y="608330"/>
                  </a:lnTo>
                  <a:lnTo>
                    <a:pt x="0" y="613410"/>
                  </a:lnTo>
                  <a:lnTo>
                    <a:pt x="7619" y="613410"/>
                  </a:lnTo>
                  <a:lnTo>
                    <a:pt x="7619" y="608330"/>
                  </a:lnTo>
                  <a:close/>
                </a:path>
                <a:path w="7619" h="949960">
                  <a:moveTo>
                    <a:pt x="7619" y="601980"/>
                  </a:moveTo>
                  <a:lnTo>
                    <a:pt x="0" y="601980"/>
                  </a:lnTo>
                  <a:lnTo>
                    <a:pt x="0" y="607060"/>
                  </a:lnTo>
                  <a:lnTo>
                    <a:pt x="7619" y="607060"/>
                  </a:lnTo>
                  <a:lnTo>
                    <a:pt x="7619" y="601980"/>
                  </a:lnTo>
                  <a:close/>
                </a:path>
                <a:path w="7619" h="949960">
                  <a:moveTo>
                    <a:pt x="7619" y="595630"/>
                  </a:moveTo>
                  <a:lnTo>
                    <a:pt x="0" y="595630"/>
                  </a:lnTo>
                  <a:lnTo>
                    <a:pt x="0" y="600710"/>
                  </a:lnTo>
                  <a:lnTo>
                    <a:pt x="7619" y="600710"/>
                  </a:lnTo>
                  <a:lnTo>
                    <a:pt x="7619" y="595630"/>
                  </a:lnTo>
                  <a:close/>
                </a:path>
                <a:path w="7619" h="949960">
                  <a:moveTo>
                    <a:pt x="7619" y="589280"/>
                  </a:moveTo>
                  <a:lnTo>
                    <a:pt x="0" y="589280"/>
                  </a:lnTo>
                  <a:lnTo>
                    <a:pt x="0" y="594360"/>
                  </a:lnTo>
                  <a:lnTo>
                    <a:pt x="7619" y="594360"/>
                  </a:lnTo>
                  <a:lnTo>
                    <a:pt x="7619" y="589280"/>
                  </a:lnTo>
                  <a:close/>
                </a:path>
                <a:path w="7619" h="949960">
                  <a:moveTo>
                    <a:pt x="7619" y="582930"/>
                  </a:moveTo>
                  <a:lnTo>
                    <a:pt x="0" y="582930"/>
                  </a:lnTo>
                  <a:lnTo>
                    <a:pt x="0" y="588010"/>
                  </a:lnTo>
                  <a:lnTo>
                    <a:pt x="7619" y="588010"/>
                  </a:lnTo>
                  <a:lnTo>
                    <a:pt x="7619" y="582930"/>
                  </a:lnTo>
                  <a:close/>
                </a:path>
                <a:path w="7619" h="949960">
                  <a:moveTo>
                    <a:pt x="7619" y="576580"/>
                  </a:moveTo>
                  <a:lnTo>
                    <a:pt x="0" y="576580"/>
                  </a:lnTo>
                  <a:lnTo>
                    <a:pt x="0" y="581660"/>
                  </a:lnTo>
                  <a:lnTo>
                    <a:pt x="7619" y="581660"/>
                  </a:lnTo>
                  <a:lnTo>
                    <a:pt x="7619" y="576580"/>
                  </a:lnTo>
                  <a:close/>
                </a:path>
                <a:path w="7619" h="949960">
                  <a:moveTo>
                    <a:pt x="7619" y="570230"/>
                  </a:moveTo>
                  <a:lnTo>
                    <a:pt x="0" y="570230"/>
                  </a:lnTo>
                  <a:lnTo>
                    <a:pt x="0" y="575310"/>
                  </a:lnTo>
                  <a:lnTo>
                    <a:pt x="7619" y="575310"/>
                  </a:lnTo>
                  <a:lnTo>
                    <a:pt x="7619" y="570230"/>
                  </a:lnTo>
                  <a:close/>
                </a:path>
                <a:path w="7619" h="949960">
                  <a:moveTo>
                    <a:pt x="7619" y="563880"/>
                  </a:moveTo>
                  <a:lnTo>
                    <a:pt x="0" y="563880"/>
                  </a:lnTo>
                  <a:lnTo>
                    <a:pt x="0" y="568960"/>
                  </a:lnTo>
                  <a:lnTo>
                    <a:pt x="7619" y="568960"/>
                  </a:lnTo>
                  <a:lnTo>
                    <a:pt x="7619" y="563880"/>
                  </a:lnTo>
                  <a:close/>
                </a:path>
                <a:path w="7619" h="949960">
                  <a:moveTo>
                    <a:pt x="7619" y="557530"/>
                  </a:moveTo>
                  <a:lnTo>
                    <a:pt x="0" y="557530"/>
                  </a:lnTo>
                  <a:lnTo>
                    <a:pt x="0" y="562610"/>
                  </a:lnTo>
                  <a:lnTo>
                    <a:pt x="7619" y="562610"/>
                  </a:lnTo>
                  <a:lnTo>
                    <a:pt x="7619" y="557530"/>
                  </a:lnTo>
                  <a:close/>
                </a:path>
                <a:path w="7619" h="949960">
                  <a:moveTo>
                    <a:pt x="7619" y="551180"/>
                  </a:moveTo>
                  <a:lnTo>
                    <a:pt x="0" y="551180"/>
                  </a:lnTo>
                  <a:lnTo>
                    <a:pt x="0" y="556260"/>
                  </a:lnTo>
                  <a:lnTo>
                    <a:pt x="7619" y="556260"/>
                  </a:lnTo>
                  <a:lnTo>
                    <a:pt x="7619" y="551180"/>
                  </a:lnTo>
                  <a:close/>
                </a:path>
                <a:path w="7619" h="949960">
                  <a:moveTo>
                    <a:pt x="7619" y="544830"/>
                  </a:moveTo>
                  <a:lnTo>
                    <a:pt x="0" y="544830"/>
                  </a:lnTo>
                  <a:lnTo>
                    <a:pt x="0" y="549910"/>
                  </a:lnTo>
                  <a:lnTo>
                    <a:pt x="7619" y="549910"/>
                  </a:lnTo>
                  <a:lnTo>
                    <a:pt x="7619" y="544830"/>
                  </a:lnTo>
                  <a:close/>
                </a:path>
                <a:path w="7619" h="949960">
                  <a:moveTo>
                    <a:pt x="7619" y="538480"/>
                  </a:moveTo>
                  <a:lnTo>
                    <a:pt x="0" y="538480"/>
                  </a:lnTo>
                  <a:lnTo>
                    <a:pt x="0" y="543560"/>
                  </a:lnTo>
                  <a:lnTo>
                    <a:pt x="7619" y="543560"/>
                  </a:lnTo>
                  <a:lnTo>
                    <a:pt x="7619" y="538480"/>
                  </a:lnTo>
                  <a:close/>
                </a:path>
                <a:path w="7619" h="949960">
                  <a:moveTo>
                    <a:pt x="7619" y="532130"/>
                  </a:moveTo>
                  <a:lnTo>
                    <a:pt x="0" y="532130"/>
                  </a:lnTo>
                  <a:lnTo>
                    <a:pt x="0" y="537210"/>
                  </a:lnTo>
                  <a:lnTo>
                    <a:pt x="7619" y="537210"/>
                  </a:lnTo>
                  <a:lnTo>
                    <a:pt x="7619" y="532130"/>
                  </a:lnTo>
                  <a:close/>
                </a:path>
                <a:path w="7619" h="949960">
                  <a:moveTo>
                    <a:pt x="7619" y="525780"/>
                  </a:moveTo>
                  <a:lnTo>
                    <a:pt x="0" y="525780"/>
                  </a:lnTo>
                  <a:lnTo>
                    <a:pt x="0" y="530860"/>
                  </a:lnTo>
                  <a:lnTo>
                    <a:pt x="7619" y="530860"/>
                  </a:lnTo>
                  <a:lnTo>
                    <a:pt x="7619" y="525780"/>
                  </a:lnTo>
                  <a:close/>
                </a:path>
                <a:path w="7619" h="949960">
                  <a:moveTo>
                    <a:pt x="7619" y="519430"/>
                  </a:moveTo>
                  <a:lnTo>
                    <a:pt x="0" y="519430"/>
                  </a:lnTo>
                  <a:lnTo>
                    <a:pt x="0" y="524510"/>
                  </a:lnTo>
                  <a:lnTo>
                    <a:pt x="7619" y="524510"/>
                  </a:lnTo>
                  <a:lnTo>
                    <a:pt x="7619" y="519430"/>
                  </a:lnTo>
                  <a:close/>
                </a:path>
                <a:path w="7619" h="949960">
                  <a:moveTo>
                    <a:pt x="7619" y="513080"/>
                  </a:moveTo>
                  <a:lnTo>
                    <a:pt x="0" y="513080"/>
                  </a:lnTo>
                  <a:lnTo>
                    <a:pt x="0" y="518160"/>
                  </a:lnTo>
                  <a:lnTo>
                    <a:pt x="7619" y="518160"/>
                  </a:lnTo>
                  <a:lnTo>
                    <a:pt x="7619" y="513080"/>
                  </a:lnTo>
                  <a:close/>
                </a:path>
                <a:path w="7619" h="949960">
                  <a:moveTo>
                    <a:pt x="7619" y="506730"/>
                  </a:moveTo>
                  <a:lnTo>
                    <a:pt x="0" y="506730"/>
                  </a:lnTo>
                  <a:lnTo>
                    <a:pt x="0" y="511810"/>
                  </a:lnTo>
                  <a:lnTo>
                    <a:pt x="7619" y="511810"/>
                  </a:lnTo>
                  <a:lnTo>
                    <a:pt x="7619" y="506730"/>
                  </a:lnTo>
                  <a:close/>
                </a:path>
                <a:path w="7619" h="949960">
                  <a:moveTo>
                    <a:pt x="7619" y="500380"/>
                  </a:moveTo>
                  <a:lnTo>
                    <a:pt x="0" y="500380"/>
                  </a:lnTo>
                  <a:lnTo>
                    <a:pt x="0" y="505460"/>
                  </a:lnTo>
                  <a:lnTo>
                    <a:pt x="7619" y="505460"/>
                  </a:lnTo>
                  <a:lnTo>
                    <a:pt x="7619" y="500380"/>
                  </a:lnTo>
                  <a:close/>
                </a:path>
                <a:path w="7619" h="949960">
                  <a:moveTo>
                    <a:pt x="7619" y="495300"/>
                  </a:moveTo>
                  <a:lnTo>
                    <a:pt x="0" y="495300"/>
                  </a:lnTo>
                  <a:lnTo>
                    <a:pt x="0" y="499110"/>
                  </a:lnTo>
                  <a:lnTo>
                    <a:pt x="7619" y="499110"/>
                  </a:lnTo>
                  <a:lnTo>
                    <a:pt x="7619" y="495300"/>
                  </a:lnTo>
                  <a:close/>
                </a:path>
                <a:path w="7619" h="949960">
                  <a:moveTo>
                    <a:pt x="6349" y="948690"/>
                  </a:moveTo>
                  <a:lnTo>
                    <a:pt x="1269" y="948690"/>
                  </a:lnTo>
                  <a:lnTo>
                    <a:pt x="1269" y="949960"/>
                  </a:lnTo>
                  <a:lnTo>
                    <a:pt x="6350" y="949960"/>
                  </a:lnTo>
                  <a:lnTo>
                    <a:pt x="6349" y="948690"/>
                  </a:lnTo>
                  <a:close/>
                </a:path>
                <a:path w="7619" h="949960">
                  <a:moveTo>
                    <a:pt x="7619" y="946150"/>
                  </a:moveTo>
                  <a:lnTo>
                    <a:pt x="0" y="946150"/>
                  </a:lnTo>
                  <a:lnTo>
                    <a:pt x="0" y="948690"/>
                  </a:lnTo>
                  <a:lnTo>
                    <a:pt x="7619" y="948690"/>
                  </a:lnTo>
                  <a:lnTo>
                    <a:pt x="7619" y="946150"/>
                  </a:lnTo>
                  <a:close/>
                </a:path>
                <a:path w="7619" h="949960">
                  <a:moveTo>
                    <a:pt x="7619" y="943610"/>
                  </a:moveTo>
                  <a:lnTo>
                    <a:pt x="0" y="943610"/>
                  </a:lnTo>
                  <a:lnTo>
                    <a:pt x="0" y="944880"/>
                  </a:lnTo>
                  <a:lnTo>
                    <a:pt x="7619" y="944880"/>
                  </a:lnTo>
                  <a:lnTo>
                    <a:pt x="7619" y="943610"/>
                  </a:lnTo>
                  <a:close/>
                </a:path>
                <a:path w="7619" h="949960">
                  <a:moveTo>
                    <a:pt x="7619" y="939800"/>
                  </a:moveTo>
                  <a:lnTo>
                    <a:pt x="0" y="939800"/>
                  </a:lnTo>
                  <a:lnTo>
                    <a:pt x="0" y="942340"/>
                  </a:lnTo>
                  <a:lnTo>
                    <a:pt x="7619" y="942340"/>
                  </a:lnTo>
                  <a:lnTo>
                    <a:pt x="7619" y="939800"/>
                  </a:lnTo>
                  <a:close/>
                </a:path>
                <a:path w="7619" h="949960">
                  <a:moveTo>
                    <a:pt x="7619" y="937260"/>
                  </a:moveTo>
                  <a:lnTo>
                    <a:pt x="0" y="937260"/>
                  </a:lnTo>
                  <a:lnTo>
                    <a:pt x="0" y="938530"/>
                  </a:lnTo>
                  <a:lnTo>
                    <a:pt x="7619" y="938530"/>
                  </a:lnTo>
                  <a:lnTo>
                    <a:pt x="7619" y="937260"/>
                  </a:lnTo>
                  <a:close/>
                </a:path>
                <a:path w="7619" h="949960">
                  <a:moveTo>
                    <a:pt x="7619" y="933450"/>
                  </a:moveTo>
                  <a:lnTo>
                    <a:pt x="0" y="933450"/>
                  </a:lnTo>
                  <a:lnTo>
                    <a:pt x="0" y="935990"/>
                  </a:lnTo>
                  <a:lnTo>
                    <a:pt x="7619" y="935990"/>
                  </a:lnTo>
                  <a:lnTo>
                    <a:pt x="7619" y="933450"/>
                  </a:lnTo>
                  <a:close/>
                </a:path>
                <a:path w="7619" h="949960">
                  <a:moveTo>
                    <a:pt x="7619" y="930910"/>
                  </a:moveTo>
                  <a:lnTo>
                    <a:pt x="0" y="930910"/>
                  </a:lnTo>
                  <a:lnTo>
                    <a:pt x="0" y="932180"/>
                  </a:lnTo>
                  <a:lnTo>
                    <a:pt x="7619" y="932180"/>
                  </a:lnTo>
                  <a:lnTo>
                    <a:pt x="7619" y="930910"/>
                  </a:lnTo>
                  <a:close/>
                </a:path>
                <a:path w="7619" h="949960">
                  <a:moveTo>
                    <a:pt x="7619" y="927100"/>
                  </a:moveTo>
                  <a:lnTo>
                    <a:pt x="0" y="927100"/>
                  </a:lnTo>
                  <a:lnTo>
                    <a:pt x="0" y="929640"/>
                  </a:lnTo>
                  <a:lnTo>
                    <a:pt x="7619" y="929640"/>
                  </a:lnTo>
                  <a:lnTo>
                    <a:pt x="7619" y="927100"/>
                  </a:lnTo>
                  <a:close/>
                </a:path>
                <a:path w="7619" h="949960">
                  <a:moveTo>
                    <a:pt x="7619" y="924560"/>
                  </a:moveTo>
                  <a:lnTo>
                    <a:pt x="0" y="924560"/>
                  </a:lnTo>
                  <a:lnTo>
                    <a:pt x="0" y="925830"/>
                  </a:lnTo>
                  <a:lnTo>
                    <a:pt x="7619" y="925830"/>
                  </a:lnTo>
                  <a:lnTo>
                    <a:pt x="7619" y="924560"/>
                  </a:lnTo>
                  <a:close/>
                </a:path>
                <a:path w="7619" h="949960">
                  <a:moveTo>
                    <a:pt x="7619" y="920750"/>
                  </a:moveTo>
                  <a:lnTo>
                    <a:pt x="0" y="920750"/>
                  </a:lnTo>
                  <a:lnTo>
                    <a:pt x="0" y="923290"/>
                  </a:lnTo>
                  <a:lnTo>
                    <a:pt x="7619" y="923290"/>
                  </a:lnTo>
                  <a:lnTo>
                    <a:pt x="7619" y="920750"/>
                  </a:lnTo>
                  <a:close/>
                </a:path>
                <a:path w="7619" h="949960">
                  <a:moveTo>
                    <a:pt x="7619" y="918210"/>
                  </a:moveTo>
                  <a:lnTo>
                    <a:pt x="0" y="918210"/>
                  </a:lnTo>
                  <a:lnTo>
                    <a:pt x="0" y="919480"/>
                  </a:lnTo>
                  <a:lnTo>
                    <a:pt x="7619" y="919480"/>
                  </a:lnTo>
                  <a:lnTo>
                    <a:pt x="7619" y="918210"/>
                  </a:lnTo>
                  <a:close/>
                </a:path>
                <a:path w="7619" h="949960">
                  <a:moveTo>
                    <a:pt x="7619" y="914400"/>
                  </a:moveTo>
                  <a:lnTo>
                    <a:pt x="0" y="914400"/>
                  </a:lnTo>
                  <a:lnTo>
                    <a:pt x="0" y="916940"/>
                  </a:lnTo>
                  <a:lnTo>
                    <a:pt x="7619" y="916940"/>
                  </a:lnTo>
                  <a:lnTo>
                    <a:pt x="7619" y="914400"/>
                  </a:lnTo>
                  <a:close/>
                </a:path>
                <a:path w="7619" h="949960">
                  <a:moveTo>
                    <a:pt x="7619" y="911860"/>
                  </a:moveTo>
                  <a:lnTo>
                    <a:pt x="0" y="911860"/>
                  </a:lnTo>
                  <a:lnTo>
                    <a:pt x="0" y="913130"/>
                  </a:lnTo>
                  <a:lnTo>
                    <a:pt x="7619" y="913130"/>
                  </a:lnTo>
                  <a:lnTo>
                    <a:pt x="7619" y="911860"/>
                  </a:lnTo>
                  <a:close/>
                </a:path>
                <a:path w="7619" h="949960">
                  <a:moveTo>
                    <a:pt x="7619" y="908050"/>
                  </a:moveTo>
                  <a:lnTo>
                    <a:pt x="0" y="908050"/>
                  </a:lnTo>
                  <a:lnTo>
                    <a:pt x="0" y="910590"/>
                  </a:lnTo>
                  <a:lnTo>
                    <a:pt x="7619" y="910590"/>
                  </a:lnTo>
                  <a:lnTo>
                    <a:pt x="7619" y="908050"/>
                  </a:lnTo>
                  <a:close/>
                </a:path>
                <a:path w="7619" h="949960">
                  <a:moveTo>
                    <a:pt x="7619" y="905510"/>
                  </a:moveTo>
                  <a:lnTo>
                    <a:pt x="0" y="905510"/>
                  </a:lnTo>
                  <a:lnTo>
                    <a:pt x="0" y="906780"/>
                  </a:lnTo>
                  <a:lnTo>
                    <a:pt x="7619" y="906780"/>
                  </a:lnTo>
                  <a:lnTo>
                    <a:pt x="7619" y="905510"/>
                  </a:lnTo>
                  <a:close/>
                </a:path>
                <a:path w="7619" h="949960">
                  <a:moveTo>
                    <a:pt x="7619" y="900430"/>
                  </a:moveTo>
                  <a:lnTo>
                    <a:pt x="0" y="900430"/>
                  </a:lnTo>
                  <a:lnTo>
                    <a:pt x="0" y="904240"/>
                  </a:lnTo>
                  <a:lnTo>
                    <a:pt x="7619" y="904240"/>
                  </a:lnTo>
                  <a:lnTo>
                    <a:pt x="7619" y="900430"/>
                  </a:lnTo>
                  <a:close/>
                </a:path>
                <a:path w="7619" h="949960">
                  <a:moveTo>
                    <a:pt x="7619" y="894080"/>
                  </a:moveTo>
                  <a:lnTo>
                    <a:pt x="0" y="894080"/>
                  </a:lnTo>
                  <a:lnTo>
                    <a:pt x="0" y="899160"/>
                  </a:lnTo>
                  <a:lnTo>
                    <a:pt x="7619" y="899160"/>
                  </a:lnTo>
                  <a:lnTo>
                    <a:pt x="7619" y="894080"/>
                  </a:lnTo>
                  <a:close/>
                </a:path>
                <a:path w="7619" h="949960">
                  <a:moveTo>
                    <a:pt x="7619" y="887730"/>
                  </a:moveTo>
                  <a:lnTo>
                    <a:pt x="0" y="887730"/>
                  </a:lnTo>
                  <a:lnTo>
                    <a:pt x="0" y="892810"/>
                  </a:lnTo>
                  <a:lnTo>
                    <a:pt x="7619" y="892810"/>
                  </a:lnTo>
                  <a:lnTo>
                    <a:pt x="7619" y="887730"/>
                  </a:lnTo>
                  <a:close/>
                </a:path>
                <a:path w="7619" h="949960">
                  <a:moveTo>
                    <a:pt x="7619" y="881380"/>
                  </a:moveTo>
                  <a:lnTo>
                    <a:pt x="0" y="881380"/>
                  </a:lnTo>
                  <a:lnTo>
                    <a:pt x="0" y="886460"/>
                  </a:lnTo>
                  <a:lnTo>
                    <a:pt x="7619" y="886460"/>
                  </a:lnTo>
                  <a:lnTo>
                    <a:pt x="7619" y="881380"/>
                  </a:lnTo>
                  <a:close/>
                </a:path>
                <a:path w="7619" h="949960">
                  <a:moveTo>
                    <a:pt x="7619" y="875030"/>
                  </a:moveTo>
                  <a:lnTo>
                    <a:pt x="0" y="875030"/>
                  </a:lnTo>
                  <a:lnTo>
                    <a:pt x="0" y="880110"/>
                  </a:lnTo>
                  <a:lnTo>
                    <a:pt x="7619" y="880110"/>
                  </a:lnTo>
                  <a:lnTo>
                    <a:pt x="7619" y="875030"/>
                  </a:lnTo>
                  <a:close/>
                </a:path>
                <a:path w="7619" h="949960">
                  <a:moveTo>
                    <a:pt x="7619" y="868680"/>
                  </a:moveTo>
                  <a:lnTo>
                    <a:pt x="0" y="868680"/>
                  </a:lnTo>
                  <a:lnTo>
                    <a:pt x="0" y="873760"/>
                  </a:lnTo>
                  <a:lnTo>
                    <a:pt x="7619" y="873760"/>
                  </a:lnTo>
                  <a:lnTo>
                    <a:pt x="7619" y="868680"/>
                  </a:lnTo>
                  <a:close/>
                </a:path>
                <a:path w="7619" h="949960">
                  <a:moveTo>
                    <a:pt x="7619" y="862330"/>
                  </a:moveTo>
                  <a:lnTo>
                    <a:pt x="0" y="862330"/>
                  </a:lnTo>
                  <a:lnTo>
                    <a:pt x="0" y="867410"/>
                  </a:lnTo>
                  <a:lnTo>
                    <a:pt x="7619" y="867410"/>
                  </a:lnTo>
                  <a:lnTo>
                    <a:pt x="7619" y="862330"/>
                  </a:lnTo>
                  <a:close/>
                </a:path>
                <a:path w="7619" h="949960">
                  <a:moveTo>
                    <a:pt x="7619" y="855980"/>
                  </a:moveTo>
                  <a:lnTo>
                    <a:pt x="0" y="855980"/>
                  </a:lnTo>
                  <a:lnTo>
                    <a:pt x="0" y="861060"/>
                  </a:lnTo>
                  <a:lnTo>
                    <a:pt x="7619" y="861060"/>
                  </a:lnTo>
                  <a:lnTo>
                    <a:pt x="7619" y="855980"/>
                  </a:lnTo>
                  <a:close/>
                </a:path>
                <a:path w="7619" h="949960">
                  <a:moveTo>
                    <a:pt x="7619" y="849630"/>
                  </a:moveTo>
                  <a:lnTo>
                    <a:pt x="0" y="849630"/>
                  </a:lnTo>
                  <a:lnTo>
                    <a:pt x="0" y="854710"/>
                  </a:lnTo>
                  <a:lnTo>
                    <a:pt x="7619" y="854710"/>
                  </a:lnTo>
                  <a:lnTo>
                    <a:pt x="7619" y="849630"/>
                  </a:lnTo>
                  <a:close/>
                </a:path>
                <a:path w="7619" h="949960">
                  <a:moveTo>
                    <a:pt x="7619" y="843280"/>
                  </a:moveTo>
                  <a:lnTo>
                    <a:pt x="0" y="843280"/>
                  </a:lnTo>
                  <a:lnTo>
                    <a:pt x="0" y="848360"/>
                  </a:lnTo>
                  <a:lnTo>
                    <a:pt x="7619" y="848360"/>
                  </a:lnTo>
                  <a:lnTo>
                    <a:pt x="7619" y="843280"/>
                  </a:lnTo>
                  <a:close/>
                </a:path>
                <a:path w="7619" h="949960">
                  <a:moveTo>
                    <a:pt x="7619" y="836930"/>
                  </a:moveTo>
                  <a:lnTo>
                    <a:pt x="0" y="836930"/>
                  </a:lnTo>
                  <a:lnTo>
                    <a:pt x="0" y="842010"/>
                  </a:lnTo>
                  <a:lnTo>
                    <a:pt x="7619" y="842010"/>
                  </a:lnTo>
                  <a:lnTo>
                    <a:pt x="7619" y="836930"/>
                  </a:lnTo>
                  <a:close/>
                </a:path>
                <a:path w="7619" h="949960">
                  <a:moveTo>
                    <a:pt x="7619" y="830580"/>
                  </a:moveTo>
                  <a:lnTo>
                    <a:pt x="0" y="830580"/>
                  </a:lnTo>
                  <a:lnTo>
                    <a:pt x="0" y="835660"/>
                  </a:lnTo>
                  <a:lnTo>
                    <a:pt x="7619" y="835660"/>
                  </a:lnTo>
                  <a:lnTo>
                    <a:pt x="7619" y="830580"/>
                  </a:lnTo>
                  <a:close/>
                </a:path>
                <a:path w="7619" h="949960">
                  <a:moveTo>
                    <a:pt x="7619" y="824230"/>
                  </a:moveTo>
                  <a:lnTo>
                    <a:pt x="0" y="824230"/>
                  </a:lnTo>
                  <a:lnTo>
                    <a:pt x="0" y="829310"/>
                  </a:lnTo>
                  <a:lnTo>
                    <a:pt x="7619" y="829310"/>
                  </a:lnTo>
                  <a:lnTo>
                    <a:pt x="7619" y="824230"/>
                  </a:lnTo>
                  <a:close/>
                </a:path>
                <a:path w="7619" h="949960">
                  <a:moveTo>
                    <a:pt x="7619" y="817880"/>
                  </a:moveTo>
                  <a:lnTo>
                    <a:pt x="0" y="817880"/>
                  </a:lnTo>
                  <a:lnTo>
                    <a:pt x="0" y="822960"/>
                  </a:lnTo>
                  <a:lnTo>
                    <a:pt x="7619" y="822960"/>
                  </a:lnTo>
                  <a:lnTo>
                    <a:pt x="7619" y="817880"/>
                  </a:lnTo>
                  <a:close/>
                </a:path>
                <a:path w="7619" h="949960">
                  <a:moveTo>
                    <a:pt x="7619" y="811530"/>
                  </a:moveTo>
                  <a:lnTo>
                    <a:pt x="0" y="811530"/>
                  </a:lnTo>
                  <a:lnTo>
                    <a:pt x="0" y="816610"/>
                  </a:lnTo>
                  <a:lnTo>
                    <a:pt x="7619" y="816610"/>
                  </a:lnTo>
                  <a:lnTo>
                    <a:pt x="7619" y="811530"/>
                  </a:lnTo>
                  <a:close/>
                </a:path>
                <a:path w="7619" h="949960">
                  <a:moveTo>
                    <a:pt x="7619" y="805180"/>
                  </a:moveTo>
                  <a:lnTo>
                    <a:pt x="0" y="805180"/>
                  </a:lnTo>
                  <a:lnTo>
                    <a:pt x="0" y="810260"/>
                  </a:lnTo>
                  <a:lnTo>
                    <a:pt x="7619" y="810260"/>
                  </a:lnTo>
                  <a:lnTo>
                    <a:pt x="7619" y="805180"/>
                  </a:lnTo>
                  <a:close/>
                </a:path>
                <a:path w="7619" h="949960">
                  <a:moveTo>
                    <a:pt x="7619" y="798830"/>
                  </a:moveTo>
                  <a:lnTo>
                    <a:pt x="0" y="798830"/>
                  </a:lnTo>
                  <a:lnTo>
                    <a:pt x="0" y="803910"/>
                  </a:lnTo>
                  <a:lnTo>
                    <a:pt x="7619" y="803910"/>
                  </a:lnTo>
                  <a:lnTo>
                    <a:pt x="7619" y="798830"/>
                  </a:lnTo>
                  <a:close/>
                </a:path>
                <a:path w="7619" h="949960">
                  <a:moveTo>
                    <a:pt x="7619" y="792480"/>
                  </a:moveTo>
                  <a:lnTo>
                    <a:pt x="0" y="792480"/>
                  </a:lnTo>
                  <a:lnTo>
                    <a:pt x="0" y="797560"/>
                  </a:lnTo>
                  <a:lnTo>
                    <a:pt x="7619" y="797560"/>
                  </a:lnTo>
                  <a:lnTo>
                    <a:pt x="7619" y="792480"/>
                  </a:lnTo>
                  <a:close/>
                </a:path>
                <a:path w="7619" h="949960">
                  <a:moveTo>
                    <a:pt x="7619" y="786130"/>
                  </a:moveTo>
                  <a:lnTo>
                    <a:pt x="0" y="786130"/>
                  </a:lnTo>
                  <a:lnTo>
                    <a:pt x="0" y="791210"/>
                  </a:lnTo>
                  <a:lnTo>
                    <a:pt x="7619" y="791210"/>
                  </a:lnTo>
                  <a:lnTo>
                    <a:pt x="7619" y="786130"/>
                  </a:lnTo>
                  <a:close/>
                </a:path>
                <a:path w="7619" h="949960">
                  <a:moveTo>
                    <a:pt x="7619" y="779780"/>
                  </a:moveTo>
                  <a:lnTo>
                    <a:pt x="0" y="779780"/>
                  </a:lnTo>
                  <a:lnTo>
                    <a:pt x="0" y="784860"/>
                  </a:lnTo>
                  <a:lnTo>
                    <a:pt x="7619" y="784860"/>
                  </a:lnTo>
                  <a:lnTo>
                    <a:pt x="7619" y="779780"/>
                  </a:lnTo>
                  <a:close/>
                </a:path>
                <a:path w="7619" h="949960">
                  <a:moveTo>
                    <a:pt x="7619" y="773430"/>
                  </a:moveTo>
                  <a:lnTo>
                    <a:pt x="0" y="773430"/>
                  </a:lnTo>
                  <a:lnTo>
                    <a:pt x="0" y="778510"/>
                  </a:lnTo>
                  <a:lnTo>
                    <a:pt x="7619" y="778510"/>
                  </a:lnTo>
                  <a:lnTo>
                    <a:pt x="7619" y="773430"/>
                  </a:lnTo>
                  <a:close/>
                </a:path>
                <a:path w="7619" h="949960">
                  <a:moveTo>
                    <a:pt x="7619" y="767080"/>
                  </a:moveTo>
                  <a:lnTo>
                    <a:pt x="0" y="767080"/>
                  </a:lnTo>
                  <a:lnTo>
                    <a:pt x="0" y="772160"/>
                  </a:lnTo>
                  <a:lnTo>
                    <a:pt x="7619" y="772160"/>
                  </a:lnTo>
                  <a:lnTo>
                    <a:pt x="7619" y="767080"/>
                  </a:lnTo>
                  <a:close/>
                </a:path>
                <a:path w="7619" h="949960">
                  <a:moveTo>
                    <a:pt x="7619" y="760730"/>
                  </a:moveTo>
                  <a:lnTo>
                    <a:pt x="0" y="760730"/>
                  </a:lnTo>
                  <a:lnTo>
                    <a:pt x="0" y="765810"/>
                  </a:lnTo>
                  <a:lnTo>
                    <a:pt x="7619" y="765810"/>
                  </a:lnTo>
                  <a:lnTo>
                    <a:pt x="7619" y="760730"/>
                  </a:lnTo>
                  <a:close/>
                </a:path>
                <a:path w="7619" h="949960">
                  <a:moveTo>
                    <a:pt x="7619" y="754380"/>
                  </a:moveTo>
                  <a:lnTo>
                    <a:pt x="0" y="754380"/>
                  </a:lnTo>
                  <a:lnTo>
                    <a:pt x="0" y="759460"/>
                  </a:lnTo>
                  <a:lnTo>
                    <a:pt x="7619" y="759460"/>
                  </a:lnTo>
                  <a:lnTo>
                    <a:pt x="7619" y="754380"/>
                  </a:lnTo>
                  <a:close/>
                </a:path>
                <a:path w="7619" h="949960">
                  <a:moveTo>
                    <a:pt x="7619" y="748030"/>
                  </a:moveTo>
                  <a:lnTo>
                    <a:pt x="0" y="748030"/>
                  </a:lnTo>
                  <a:lnTo>
                    <a:pt x="0" y="753110"/>
                  </a:lnTo>
                  <a:lnTo>
                    <a:pt x="7619" y="753110"/>
                  </a:lnTo>
                  <a:lnTo>
                    <a:pt x="7619" y="748030"/>
                  </a:lnTo>
                  <a:close/>
                </a:path>
                <a:path w="7619" h="949960">
                  <a:moveTo>
                    <a:pt x="7619" y="741680"/>
                  </a:moveTo>
                  <a:lnTo>
                    <a:pt x="0" y="741680"/>
                  </a:lnTo>
                  <a:lnTo>
                    <a:pt x="0" y="746760"/>
                  </a:lnTo>
                  <a:lnTo>
                    <a:pt x="7619" y="746760"/>
                  </a:lnTo>
                  <a:lnTo>
                    <a:pt x="7619" y="741680"/>
                  </a:lnTo>
                  <a:close/>
                </a:path>
                <a:path w="7619" h="949960">
                  <a:moveTo>
                    <a:pt x="7619" y="735330"/>
                  </a:moveTo>
                  <a:lnTo>
                    <a:pt x="0" y="735330"/>
                  </a:lnTo>
                  <a:lnTo>
                    <a:pt x="0" y="740410"/>
                  </a:lnTo>
                  <a:lnTo>
                    <a:pt x="7619" y="740410"/>
                  </a:lnTo>
                  <a:lnTo>
                    <a:pt x="7619" y="735330"/>
                  </a:lnTo>
                  <a:close/>
                </a:path>
                <a:path w="7619" h="949960">
                  <a:moveTo>
                    <a:pt x="7619" y="728980"/>
                  </a:moveTo>
                  <a:lnTo>
                    <a:pt x="0" y="728980"/>
                  </a:lnTo>
                  <a:lnTo>
                    <a:pt x="0" y="734060"/>
                  </a:lnTo>
                  <a:lnTo>
                    <a:pt x="7619" y="734060"/>
                  </a:lnTo>
                  <a:lnTo>
                    <a:pt x="7619" y="728980"/>
                  </a:lnTo>
                  <a:close/>
                </a:path>
                <a:path w="7619" h="949960">
                  <a:moveTo>
                    <a:pt x="7619" y="722630"/>
                  </a:moveTo>
                  <a:lnTo>
                    <a:pt x="0" y="722630"/>
                  </a:lnTo>
                  <a:lnTo>
                    <a:pt x="0" y="727710"/>
                  </a:lnTo>
                  <a:lnTo>
                    <a:pt x="7619" y="727710"/>
                  </a:lnTo>
                  <a:lnTo>
                    <a:pt x="7619" y="722630"/>
                  </a:lnTo>
                  <a:close/>
                </a:path>
                <a:path w="7619" h="949960">
                  <a:moveTo>
                    <a:pt x="7619" y="716280"/>
                  </a:moveTo>
                  <a:lnTo>
                    <a:pt x="0" y="716280"/>
                  </a:lnTo>
                  <a:lnTo>
                    <a:pt x="0" y="721360"/>
                  </a:lnTo>
                  <a:lnTo>
                    <a:pt x="7619" y="721360"/>
                  </a:lnTo>
                  <a:lnTo>
                    <a:pt x="7619" y="716280"/>
                  </a:lnTo>
                  <a:close/>
                </a:path>
                <a:path w="7619" h="949960">
                  <a:moveTo>
                    <a:pt x="7619" y="708660"/>
                  </a:moveTo>
                  <a:lnTo>
                    <a:pt x="0" y="708660"/>
                  </a:lnTo>
                  <a:lnTo>
                    <a:pt x="0" y="715010"/>
                  </a:lnTo>
                  <a:lnTo>
                    <a:pt x="7619" y="715010"/>
                  </a:lnTo>
                  <a:lnTo>
                    <a:pt x="7619" y="708660"/>
                  </a:lnTo>
                  <a:close/>
                </a:path>
                <a:path w="7619" h="949960">
                  <a:moveTo>
                    <a:pt x="7619" y="703580"/>
                  </a:moveTo>
                  <a:lnTo>
                    <a:pt x="0" y="703580"/>
                  </a:lnTo>
                  <a:lnTo>
                    <a:pt x="0" y="707390"/>
                  </a:lnTo>
                  <a:lnTo>
                    <a:pt x="7619" y="707390"/>
                  </a:lnTo>
                  <a:lnTo>
                    <a:pt x="7619" y="703580"/>
                  </a:lnTo>
                  <a:close/>
                </a:path>
                <a:path w="7619" h="949960">
                  <a:moveTo>
                    <a:pt x="7619" y="695960"/>
                  </a:moveTo>
                  <a:lnTo>
                    <a:pt x="0" y="695960"/>
                  </a:lnTo>
                  <a:lnTo>
                    <a:pt x="0" y="702310"/>
                  </a:lnTo>
                  <a:lnTo>
                    <a:pt x="7619" y="702310"/>
                  </a:lnTo>
                  <a:lnTo>
                    <a:pt x="7619" y="695960"/>
                  </a:lnTo>
                  <a:close/>
                </a:path>
                <a:path w="7619" h="949960">
                  <a:moveTo>
                    <a:pt x="7619" y="690880"/>
                  </a:moveTo>
                  <a:lnTo>
                    <a:pt x="0" y="690880"/>
                  </a:lnTo>
                  <a:lnTo>
                    <a:pt x="0" y="694690"/>
                  </a:lnTo>
                  <a:lnTo>
                    <a:pt x="7619" y="694690"/>
                  </a:lnTo>
                  <a:lnTo>
                    <a:pt x="7619" y="690880"/>
                  </a:lnTo>
                  <a:close/>
                </a:path>
                <a:path w="7619" h="949960">
                  <a:moveTo>
                    <a:pt x="7619" y="670560"/>
                  </a:moveTo>
                  <a:lnTo>
                    <a:pt x="0" y="670560"/>
                  </a:lnTo>
                  <a:lnTo>
                    <a:pt x="0" y="689610"/>
                  </a:lnTo>
                  <a:lnTo>
                    <a:pt x="7619" y="689610"/>
                  </a:lnTo>
                  <a:lnTo>
                    <a:pt x="7619" y="670560"/>
                  </a:lnTo>
                  <a:close/>
                </a:path>
                <a:path w="7619" h="949960">
                  <a:moveTo>
                    <a:pt x="7619" y="665480"/>
                  </a:moveTo>
                  <a:lnTo>
                    <a:pt x="0" y="665480"/>
                  </a:lnTo>
                  <a:lnTo>
                    <a:pt x="0" y="669290"/>
                  </a:lnTo>
                  <a:lnTo>
                    <a:pt x="7619" y="669290"/>
                  </a:lnTo>
                  <a:lnTo>
                    <a:pt x="7619" y="665480"/>
                  </a:lnTo>
                  <a:close/>
                </a:path>
                <a:path w="7619" h="949960">
                  <a:moveTo>
                    <a:pt x="7619" y="659130"/>
                  </a:moveTo>
                  <a:lnTo>
                    <a:pt x="0" y="659130"/>
                  </a:lnTo>
                  <a:lnTo>
                    <a:pt x="0" y="664210"/>
                  </a:lnTo>
                  <a:lnTo>
                    <a:pt x="7619" y="664210"/>
                  </a:lnTo>
                  <a:lnTo>
                    <a:pt x="7619" y="659130"/>
                  </a:lnTo>
                  <a:close/>
                </a:path>
                <a:path w="7619" h="949960">
                  <a:moveTo>
                    <a:pt x="7619" y="655320"/>
                  </a:moveTo>
                  <a:lnTo>
                    <a:pt x="0" y="655320"/>
                  </a:lnTo>
                  <a:lnTo>
                    <a:pt x="0" y="657860"/>
                  </a:lnTo>
                  <a:lnTo>
                    <a:pt x="7619" y="657860"/>
                  </a:lnTo>
                  <a:lnTo>
                    <a:pt x="7619" y="655320"/>
                  </a:lnTo>
                  <a:close/>
                </a:path>
              </a:pathLst>
            </a:custGeom>
            <a:solidFill>
              <a:srgbClr val="6A00F1"/>
            </a:solidFill>
          </p:spPr>
          <p:txBody>
            <a:bodyPr bIns="0" lIns="0" rIns="0" rtlCol="0" tIns="0" wrap="square"/>
            <a:p/>
          </p:txBody>
        </p:sp>
        <p:sp>
          <p:nvSpPr>
            <p:cNvPr id="1050160" name="object 1463"/>
            <p:cNvSpPr/>
            <p:nvPr/>
          </p:nvSpPr>
          <p:spPr>
            <a:xfrm>
              <a:off x="1042669" y="5546089"/>
              <a:ext cx="7620" cy="955040"/>
            </a:xfrm>
            <a:custGeom>
              <a:avLst/>
              <a:ahLst/>
              <a:rect l="l" t="t" r="r" b="b"/>
              <a:pathLst>
                <a:path w="7619" h="955039">
                  <a:moveTo>
                    <a:pt x="1270" y="0"/>
                  </a:moveTo>
                  <a:lnTo>
                    <a:pt x="0" y="0"/>
                  </a:lnTo>
                  <a:lnTo>
                    <a:pt x="0" y="5080"/>
                  </a:lnTo>
                  <a:lnTo>
                    <a:pt x="7620" y="5080"/>
                  </a:lnTo>
                  <a:lnTo>
                    <a:pt x="7620" y="2540"/>
                  </a:lnTo>
                  <a:lnTo>
                    <a:pt x="5080" y="2540"/>
                  </a:lnTo>
                  <a:lnTo>
                    <a:pt x="5080" y="1270"/>
                  </a:lnTo>
                  <a:lnTo>
                    <a:pt x="1270" y="1270"/>
                  </a:lnTo>
                  <a:lnTo>
                    <a:pt x="1270" y="0"/>
                  </a:lnTo>
                  <a:close/>
                </a:path>
                <a:path w="7619" h="955039">
                  <a:moveTo>
                    <a:pt x="7620" y="5080"/>
                  </a:moveTo>
                  <a:lnTo>
                    <a:pt x="0" y="5080"/>
                  </a:lnTo>
                  <a:lnTo>
                    <a:pt x="0" y="11430"/>
                  </a:lnTo>
                  <a:lnTo>
                    <a:pt x="7620" y="11430"/>
                  </a:lnTo>
                  <a:lnTo>
                    <a:pt x="7620" y="5080"/>
                  </a:lnTo>
                  <a:close/>
                </a:path>
                <a:path w="7619" h="955039">
                  <a:moveTo>
                    <a:pt x="7620" y="11430"/>
                  </a:moveTo>
                  <a:lnTo>
                    <a:pt x="0" y="11430"/>
                  </a:lnTo>
                  <a:lnTo>
                    <a:pt x="0" y="17780"/>
                  </a:lnTo>
                  <a:lnTo>
                    <a:pt x="7620" y="17780"/>
                  </a:lnTo>
                  <a:lnTo>
                    <a:pt x="7620" y="11430"/>
                  </a:lnTo>
                  <a:close/>
                </a:path>
                <a:path w="7619" h="955039">
                  <a:moveTo>
                    <a:pt x="7620" y="17780"/>
                  </a:moveTo>
                  <a:lnTo>
                    <a:pt x="0" y="17780"/>
                  </a:lnTo>
                  <a:lnTo>
                    <a:pt x="0" y="20320"/>
                  </a:lnTo>
                  <a:lnTo>
                    <a:pt x="7620" y="20320"/>
                  </a:lnTo>
                  <a:lnTo>
                    <a:pt x="7620" y="17780"/>
                  </a:lnTo>
                  <a:close/>
                </a:path>
                <a:path w="7619" h="955039">
                  <a:moveTo>
                    <a:pt x="7620" y="20320"/>
                  </a:moveTo>
                  <a:lnTo>
                    <a:pt x="0" y="20320"/>
                  </a:lnTo>
                  <a:lnTo>
                    <a:pt x="0" y="24130"/>
                  </a:lnTo>
                  <a:lnTo>
                    <a:pt x="7620" y="24130"/>
                  </a:lnTo>
                  <a:lnTo>
                    <a:pt x="7620" y="20320"/>
                  </a:lnTo>
                  <a:close/>
                </a:path>
                <a:path w="7619" h="955039">
                  <a:moveTo>
                    <a:pt x="7620" y="24130"/>
                  </a:moveTo>
                  <a:lnTo>
                    <a:pt x="0" y="24130"/>
                  </a:lnTo>
                  <a:lnTo>
                    <a:pt x="0" y="30480"/>
                  </a:lnTo>
                  <a:lnTo>
                    <a:pt x="7620" y="30480"/>
                  </a:lnTo>
                  <a:lnTo>
                    <a:pt x="7620" y="24130"/>
                  </a:lnTo>
                  <a:close/>
                </a:path>
                <a:path w="7619" h="955039">
                  <a:moveTo>
                    <a:pt x="7620" y="30480"/>
                  </a:moveTo>
                  <a:lnTo>
                    <a:pt x="0" y="30480"/>
                  </a:lnTo>
                  <a:lnTo>
                    <a:pt x="0" y="33020"/>
                  </a:lnTo>
                  <a:lnTo>
                    <a:pt x="7620" y="33020"/>
                  </a:lnTo>
                  <a:lnTo>
                    <a:pt x="7620" y="30480"/>
                  </a:lnTo>
                  <a:close/>
                </a:path>
                <a:path w="7619" h="955039">
                  <a:moveTo>
                    <a:pt x="7620" y="33020"/>
                  </a:moveTo>
                  <a:lnTo>
                    <a:pt x="0" y="33020"/>
                  </a:lnTo>
                  <a:lnTo>
                    <a:pt x="0" y="36830"/>
                  </a:lnTo>
                  <a:lnTo>
                    <a:pt x="7620" y="36830"/>
                  </a:lnTo>
                  <a:lnTo>
                    <a:pt x="7620" y="33020"/>
                  </a:lnTo>
                  <a:close/>
                </a:path>
                <a:path w="7619" h="955039">
                  <a:moveTo>
                    <a:pt x="7620" y="36830"/>
                  </a:moveTo>
                  <a:lnTo>
                    <a:pt x="0" y="36830"/>
                  </a:lnTo>
                  <a:lnTo>
                    <a:pt x="0" y="43180"/>
                  </a:lnTo>
                  <a:lnTo>
                    <a:pt x="7620" y="43180"/>
                  </a:lnTo>
                  <a:lnTo>
                    <a:pt x="7620" y="36830"/>
                  </a:lnTo>
                  <a:close/>
                </a:path>
                <a:path w="7619" h="955039">
                  <a:moveTo>
                    <a:pt x="7620" y="43180"/>
                  </a:moveTo>
                  <a:lnTo>
                    <a:pt x="0" y="43180"/>
                  </a:lnTo>
                  <a:lnTo>
                    <a:pt x="0" y="45720"/>
                  </a:lnTo>
                  <a:lnTo>
                    <a:pt x="7620" y="45720"/>
                  </a:lnTo>
                  <a:lnTo>
                    <a:pt x="7620" y="43180"/>
                  </a:lnTo>
                  <a:close/>
                </a:path>
                <a:path w="7619" h="955039">
                  <a:moveTo>
                    <a:pt x="7620" y="45720"/>
                  </a:moveTo>
                  <a:lnTo>
                    <a:pt x="0" y="45720"/>
                  </a:lnTo>
                  <a:lnTo>
                    <a:pt x="0" y="49530"/>
                  </a:lnTo>
                  <a:lnTo>
                    <a:pt x="7620" y="49530"/>
                  </a:lnTo>
                  <a:lnTo>
                    <a:pt x="7620" y="45720"/>
                  </a:lnTo>
                  <a:close/>
                </a:path>
                <a:path w="7619" h="955039">
                  <a:moveTo>
                    <a:pt x="7620" y="49530"/>
                  </a:moveTo>
                  <a:lnTo>
                    <a:pt x="0" y="49530"/>
                  </a:lnTo>
                  <a:lnTo>
                    <a:pt x="0" y="52070"/>
                  </a:lnTo>
                  <a:lnTo>
                    <a:pt x="7620" y="52070"/>
                  </a:lnTo>
                  <a:lnTo>
                    <a:pt x="7620" y="49530"/>
                  </a:lnTo>
                  <a:close/>
                </a:path>
                <a:path w="7619" h="955039">
                  <a:moveTo>
                    <a:pt x="7620" y="52070"/>
                  </a:moveTo>
                  <a:lnTo>
                    <a:pt x="0" y="52070"/>
                  </a:lnTo>
                  <a:lnTo>
                    <a:pt x="0" y="55880"/>
                  </a:lnTo>
                  <a:lnTo>
                    <a:pt x="7620" y="55880"/>
                  </a:lnTo>
                  <a:lnTo>
                    <a:pt x="7620" y="52070"/>
                  </a:lnTo>
                  <a:close/>
                </a:path>
                <a:path w="7619" h="955039">
                  <a:moveTo>
                    <a:pt x="7620" y="55880"/>
                  </a:moveTo>
                  <a:lnTo>
                    <a:pt x="0" y="55880"/>
                  </a:lnTo>
                  <a:lnTo>
                    <a:pt x="0" y="58420"/>
                  </a:lnTo>
                  <a:lnTo>
                    <a:pt x="7620" y="58420"/>
                  </a:lnTo>
                  <a:lnTo>
                    <a:pt x="7620" y="55880"/>
                  </a:lnTo>
                  <a:close/>
                </a:path>
                <a:path w="7619" h="955039">
                  <a:moveTo>
                    <a:pt x="7620" y="58420"/>
                  </a:moveTo>
                  <a:lnTo>
                    <a:pt x="0" y="58420"/>
                  </a:lnTo>
                  <a:lnTo>
                    <a:pt x="0" y="68580"/>
                  </a:lnTo>
                  <a:lnTo>
                    <a:pt x="7620" y="68580"/>
                  </a:lnTo>
                  <a:lnTo>
                    <a:pt x="7620" y="58420"/>
                  </a:lnTo>
                  <a:close/>
                </a:path>
                <a:path w="7619" h="955039">
                  <a:moveTo>
                    <a:pt x="7620" y="68580"/>
                  </a:moveTo>
                  <a:lnTo>
                    <a:pt x="0" y="68580"/>
                  </a:lnTo>
                  <a:lnTo>
                    <a:pt x="0" y="71120"/>
                  </a:lnTo>
                  <a:lnTo>
                    <a:pt x="7620" y="71120"/>
                  </a:lnTo>
                  <a:lnTo>
                    <a:pt x="7620" y="68580"/>
                  </a:lnTo>
                  <a:close/>
                </a:path>
                <a:path w="7619" h="955039">
                  <a:moveTo>
                    <a:pt x="7620" y="71120"/>
                  </a:moveTo>
                  <a:lnTo>
                    <a:pt x="0" y="71120"/>
                  </a:lnTo>
                  <a:lnTo>
                    <a:pt x="0" y="74930"/>
                  </a:lnTo>
                  <a:lnTo>
                    <a:pt x="7620" y="74930"/>
                  </a:lnTo>
                  <a:lnTo>
                    <a:pt x="7620" y="71120"/>
                  </a:lnTo>
                  <a:close/>
                </a:path>
                <a:path w="7619" h="955039">
                  <a:moveTo>
                    <a:pt x="7620" y="74930"/>
                  </a:moveTo>
                  <a:lnTo>
                    <a:pt x="0" y="74930"/>
                  </a:lnTo>
                  <a:lnTo>
                    <a:pt x="0" y="77470"/>
                  </a:lnTo>
                  <a:lnTo>
                    <a:pt x="7620" y="77470"/>
                  </a:lnTo>
                  <a:lnTo>
                    <a:pt x="7620" y="74930"/>
                  </a:lnTo>
                  <a:close/>
                </a:path>
                <a:path w="7619" h="955039">
                  <a:moveTo>
                    <a:pt x="7620" y="77470"/>
                  </a:moveTo>
                  <a:lnTo>
                    <a:pt x="0" y="77470"/>
                  </a:lnTo>
                  <a:lnTo>
                    <a:pt x="0" y="81280"/>
                  </a:lnTo>
                  <a:lnTo>
                    <a:pt x="7620" y="81280"/>
                  </a:lnTo>
                  <a:lnTo>
                    <a:pt x="7620" y="77470"/>
                  </a:lnTo>
                  <a:close/>
                </a:path>
                <a:path w="7619" h="955039">
                  <a:moveTo>
                    <a:pt x="7620" y="81280"/>
                  </a:moveTo>
                  <a:lnTo>
                    <a:pt x="0" y="81280"/>
                  </a:lnTo>
                  <a:lnTo>
                    <a:pt x="0" y="87630"/>
                  </a:lnTo>
                  <a:lnTo>
                    <a:pt x="7620" y="87630"/>
                  </a:lnTo>
                  <a:lnTo>
                    <a:pt x="7620" y="81280"/>
                  </a:lnTo>
                  <a:close/>
                </a:path>
                <a:path w="7619" h="955039">
                  <a:moveTo>
                    <a:pt x="7620" y="87630"/>
                  </a:moveTo>
                  <a:lnTo>
                    <a:pt x="0" y="87630"/>
                  </a:lnTo>
                  <a:lnTo>
                    <a:pt x="0" y="90170"/>
                  </a:lnTo>
                  <a:lnTo>
                    <a:pt x="7620" y="90170"/>
                  </a:lnTo>
                  <a:lnTo>
                    <a:pt x="7620" y="87630"/>
                  </a:lnTo>
                  <a:close/>
                </a:path>
                <a:path w="7619" h="955039">
                  <a:moveTo>
                    <a:pt x="7620" y="90170"/>
                  </a:moveTo>
                  <a:lnTo>
                    <a:pt x="0" y="90170"/>
                  </a:lnTo>
                  <a:lnTo>
                    <a:pt x="0" y="93980"/>
                  </a:lnTo>
                  <a:lnTo>
                    <a:pt x="7620" y="93980"/>
                  </a:lnTo>
                  <a:lnTo>
                    <a:pt x="7620" y="90170"/>
                  </a:lnTo>
                  <a:close/>
                </a:path>
                <a:path w="7619" h="955039">
                  <a:moveTo>
                    <a:pt x="7620" y="93980"/>
                  </a:moveTo>
                  <a:lnTo>
                    <a:pt x="0" y="93980"/>
                  </a:lnTo>
                  <a:lnTo>
                    <a:pt x="0" y="96520"/>
                  </a:lnTo>
                  <a:lnTo>
                    <a:pt x="7620" y="96520"/>
                  </a:lnTo>
                  <a:lnTo>
                    <a:pt x="7620" y="93980"/>
                  </a:lnTo>
                  <a:close/>
                </a:path>
                <a:path w="7619" h="955039">
                  <a:moveTo>
                    <a:pt x="7620" y="96520"/>
                  </a:moveTo>
                  <a:lnTo>
                    <a:pt x="0" y="96520"/>
                  </a:lnTo>
                  <a:lnTo>
                    <a:pt x="0" y="100330"/>
                  </a:lnTo>
                  <a:lnTo>
                    <a:pt x="7620" y="100330"/>
                  </a:lnTo>
                  <a:lnTo>
                    <a:pt x="7620" y="96520"/>
                  </a:lnTo>
                  <a:close/>
                </a:path>
                <a:path w="7619" h="955039">
                  <a:moveTo>
                    <a:pt x="7620" y="100330"/>
                  </a:moveTo>
                  <a:lnTo>
                    <a:pt x="0" y="100330"/>
                  </a:lnTo>
                  <a:lnTo>
                    <a:pt x="0" y="106680"/>
                  </a:lnTo>
                  <a:lnTo>
                    <a:pt x="7620" y="106680"/>
                  </a:lnTo>
                  <a:lnTo>
                    <a:pt x="7620" y="100330"/>
                  </a:lnTo>
                  <a:close/>
                </a:path>
                <a:path w="7619" h="955039">
                  <a:moveTo>
                    <a:pt x="7620" y="106680"/>
                  </a:moveTo>
                  <a:lnTo>
                    <a:pt x="0" y="106680"/>
                  </a:lnTo>
                  <a:lnTo>
                    <a:pt x="0" y="115570"/>
                  </a:lnTo>
                  <a:lnTo>
                    <a:pt x="7620" y="115570"/>
                  </a:lnTo>
                  <a:lnTo>
                    <a:pt x="7620" y="106680"/>
                  </a:lnTo>
                  <a:close/>
                </a:path>
                <a:path w="7619" h="955039">
                  <a:moveTo>
                    <a:pt x="7620" y="115570"/>
                  </a:moveTo>
                  <a:lnTo>
                    <a:pt x="0" y="115570"/>
                  </a:lnTo>
                  <a:lnTo>
                    <a:pt x="0" y="121920"/>
                  </a:lnTo>
                  <a:lnTo>
                    <a:pt x="7620" y="121920"/>
                  </a:lnTo>
                  <a:lnTo>
                    <a:pt x="7620" y="115570"/>
                  </a:lnTo>
                  <a:close/>
                </a:path>
                <a:path w="7619" h="955039">
                  <a:moveTo>
                    <a:pt x="7620" y="121920"/>
                  </a:moveTo>
                  <a:lnTo>
                    <a:pt x="0" y="121920"/>
                  </a:lnTo>
                  <a:lnTo>
                    <a:pt x="0" y="128270"/>
                  </a:lnTo>
                  <a:lnTo>
                    <a:pt x="7620" y="128270"/>
                  </a:lnTo>
                  <a:lnTo>
                    <a:pt x="7620" y="121920"/>
                  </a:lnTo>
                  <a:close/>
                </a:path>
                <a:path w="7619" h="955039">
                  <a:moveTo>
                    <a:pt x="7620" y="128270"/>
                  </a:moveTo>
                  <a:lnTo>
                    <a:pt x="0" y="128270"/>
                  </a:lnTo>
                  <a:lnTo>
                    <a:pt x="0" y="134620"/>
                  </a:lnTo>
                  <a:lnTo>
                    <a:pt x="7620" y="134620"/>
                  </a:lnTo>
                  <a:lnTo>
                    <a:pt x="7620" y="128270"/>
                  </a:lnTo>
                  <a:close/>
                </a:path>
                <a:path w="7619" h="955039">
                  <a:moveTo>
                    <a:pt x="7620" y="134620"/>
                  </a:moveTo>
                  <a:lnTo>
                    <a:pt x="0" y="134620"/>
                  </a:lnTo>
                  <a:lnTo>
                    <a:pt x="0" y="138430"/>
                  </a:lnTo>
                  <a:lnTo>
                    <a:pt x="7620" y="138430"/>
                  </a:lnTo>
                  <a:lnTo>
                    <a:pt x="7620" y="134620"/>
                  </a:lnTo>
                  <a:close/>
                </a:path>
                <a:path w="7619" h="955039">
                  <a:moveTo>
                    <a:pt x="7620" y="138430"/>
                  </a:moveTo>
                  <a:lnTo>
                    <a:pt x="0" y="138430"/>
                  </a:lnTo>
                  <a:lnTo>
                    <a:pt x="0" y="157480"/>
                  </a:lnTo>
                  <a:lnTo>
                    <a:pt x="7620" y="157480"/>
                  </a:lnTo>
                  <a:lnTo>
                    <a:pt x="7620" y="138430"/>
                  </a:lnTo>
                  <a:close/>
                </a:path>
                <a:path w="7619" h="955039">
                  <a:moveTo>
                    <a:pt x="7620" y="157480"/>
                  </a:moveTo>
                  <a:lnTo>
                    <a:pt x="0" y="157480"/>
                  </a:lnTo>
                  <a:lnTo>
                    <a:pt x="0" y="160020"/>
                  </a:lnTo>
                  <a:lnTo>
                    <a:pt x="7620" y="160020"/>
                  </a:lnTo>
                  <a:lnTo>
                    <a:pt x="7620" y="157480"/>
                  </a:lnTo>
                  <a:close/>
                </a:path>
                <a:path w="7619" h="955039">
                  <a:moveTo>
                    <a:pt x="7620" y="160020"/>
                  </a:moveTo>
                  <a:lnTo>
                    <a:pt x="0" y="160020"/>
                  </a:lnTo>
                  <a:lnTo>
                    <a:pt x="0" y="163830"/>
                  </a:lnTo>
                  <a:lnTo>
                    <a:pt x="7620" y="163830"/>
                  </a:lnTo>
                  <a:lnTo>
                    <a:pt x="7620" y="160020"/>
                  </a:lnTo>
                  <a:close/>
                </a:path>
                <a:path w="7619" h="955039">
                  <a:moveTo>
                    <a:pt x="7620" y="163830"/>
                  </a:moveTo>
                  <a:lnTo>
                    <a:pt x="0" y="163830"/>
                  </a:lnTo>
                  <a:lnTo>
                    <a:pt x="0" y="170180"/>
                  </a:lnTo>
                  <a:lnTo>
                    <a:pt x="7620" y="170180"/>
                  </a:lnTo>
                  <a:lnTo>
                    <a:pt x="7620" y="163830"/>
                  </a:lnTo>
                  <a:close/>
                </a:path>
                <a:path w="7619" h="955039">
                  <a:moveTo>
                    <a:pt x="7620" y="170180"/>
                  </a:moveTo>
                  <a:lnTo>
                    <a:pt x="0" y="170180"/>
                  </a:lnTo>
                  <a:lnTo>
                    <a:pt x="0" y="176530"/>
                  </a:lnTo>
                  <a:lnTo>
                    <a:pt x="7620" y="176530"/>
                  </a:lnTo>
                  <a:lnTo>
                    <a:pt x="7620" y="170180"/>
                  </a:lnTo>
                  <a:close/>
                </a:path>
                <a:path w="7619" h="955039">
                  <a:moveTo>
                    <a:pt x="7620" y="176530"/>
                  </a:moveTo>
                  <a:lnTo>
                    <a:pt x="0" y="176530"/>
                  </a:lnTo>
                  <a:lnTo>
                    <a:pt x="0" y="182880"/>
                  </a:lnTo>
                  <a:lnTo>
                    <a:pt x="7620" y="182880"/>
                  </a:lnTo>
                  <a:lnTo>
                    <a:pt x="7620" y="176530"/>
                  </a:lnTo>
                  <a:close/>
                </a:path>
                <a:path w="7619" h="955039">
                  <a:moveTo>
                    <a:pt x="7620" y="182880"/>
                  </a:moveTo>
                  <a:lnTo>
                    <a:pt x="0" y="182880"/>
                  </a:lnTo>
                  <a:lnTo>
                    <a:pt x="0" y="185420"/>
                  </a:lnTo>
                  <a:lnTo>
                    <a:pt x="7620" y="185420"/>
                  </a:lnTo>
                  <a:lnTo>
                    <a:pt x="7620" y="182880"/>
                  </a:lnTo>
                  <a:close/>
                </a:path>
                <a:path w="7619" h="955039">
                  <a:moveTo>
                    <a:pt x="7620" y="185420"/>
                  </a:moveTo>
                  <a:lnTo>
                    <a:pt x="0" y="185420"/>
                  </a:lnTo>
                  <a:lnTo>
                    <a:pt x="0" y="189230"/>
                  </a:lnTo>
                  <a:lnTo>
                    <a:pt x="7620" y="189230"/>
                  </a:lnTo>
                  <a:lnTo>
                    <a:pt x="7620" y="185420"/>
                  </a:lnTo>
                  <a:close/>
                </a:path>
                <a:path w="7619" h="955039">
                  <a:moveTo>
                    <a:pt x="7620" y="189230"/>
                  </a:moveTo>
                  <a:lnTo>
                    <a:pt x="0" y="189230"/>
                  </a:lnTo>
                  <a:lnTo>
                    <a:pt x="0" y="195580"/>
                  </a:lnTo>
                  <a:lnTo>
                    <a:pt x="7620" y="195580"/>
                  </a:lnTo>
                  <a:lnTo>
                    <a:pt x="7620" y="189230"/>
                  </a:lnTo>
                  <a:close/>
                </a:path>
                <a:path w="7619" h="955039">
                  <a:moveTo>
                    <a:pt x="7620" y="195580"/>
                  </a:moveTo>
                  <a:lnTo>
                    <a:pt x="0" y="195580"/>
                  </a:lnTo>
                  <a:lnTo>
                    <a:pt x="0" y="198120"/>
                  </a:lnTo>
                  <a:lnTo>
                    <a:pt x="7620" y="198120"/>
                  </a:lnTo>
                  <a:lnTo>
                    <a:pt x="7620" y="195580"/>
                  </a:lnTo>
                  <a:close/>
                </a:path>
                <a:path w="7619" h="955039">
                  <a:moveTo>
                    <a:pt x="7620" y="198120"/>
                  </a:moveTo>
                  <a:lnTo>
                    <a:pt x="0" y="198120"/>
                  </a:lnTo>
                  <a:lnTo>
                    <a:pt x="0" y="201930"/>
                  </a:lnTo>
                  <a:lnTo>
                    <a:pt x="7620" y="201930"/>
                  </a:lnTo>
                  <a:lnTo>
                    <a:pt x="7620" y="198120"/>
                  </a:lnTo>
                  <a:close/>
                </a:path>
                <a:path w="7619" h="955039">
                  <a:moveTo>
                    <a:pt x="7620" y="201930"/>
                  </a:moveTo>
                  <a:lnTo>
                    <a:pt x="0" y="201930"/>
                  </a:lnTo>
                  <a:lnTo>
                    <a:pt x="0" y="210820"/>
                  </a:lnTo>
                  <a:lnTo>
                    <a:pt x="7620" y="210820"/>
                  </a:lnTo>
                  <a:lnTo>
                    <a:pt x="7620" y="201930"/>
                  </a:lnTo>
                  <a:close/>
                </a:path>
                <a:path w="7619" h="955039">
                  <a:moveTo>
                    <a:pt x="7620" y="210820"/>
                  </a:moveTo>
                  <a:lnTo>
                    <a:pt x="0" y="210820"/>
                  </a:lnTo>
                  <a:lnTo>
                    <a:pt x="0" y="217170"/>
                  </a:lnTo>
                  <a:lnTo>
                    <a:pt x="7620" y="217170"/>
                  </a:lnTo>
                  <a:lnTo>
                    <a:pt x="7620" y="210820"/>
                  </a:lnTo>
                  <a:close/>
                </a:path>
                <a:path w="7619" h="955039">
                  <a:moveTo>
                    <a:pt x="7620" y="217170"/>
                  </a:moveTo>
                  <a:lnTo>
                    <a:pt x="0" y="217170"/>
                  </a:lnTo>
                  <a:lnTo>
                    <a:pt x="0" y="220980"/>
                  </a:lnTo>
                  <a:lnTo>
                    <a:pt x="7620" y="220980"/>
                  </a:lnTo>
                  <a:lnTo>
                    <a:pt x="7620" y="217170"/>
                  </a:lnTo>
                  <a:close/>
                </a:path>
                <a:path w="7619" h="955039">
                  <a:moveTo>
                    <a:pt x="7620" y="220980"/>
                  </a:moveTo>
                  <a:lnTo>
                    <a:pt x="0" y="220980"/>
                  </a:lnTo>
                  <a:lnTo>
                    <a:pt x="0" y="229870"/>
                  </a:lnTo>
                  <a:lnTo>
                    <a:pt x="7620" y="229870"/>
                  </a:lnTo>
                  <a:lnTo>
                    <a:pt x="7620" y="220980"/>
                  </a:lnTo>
                  <a:close/>
                </a:path>
                <a:path w="7619" h="955039">
                  <a:moveTo>
                    <a:pt x="7620" y="229870"/>
                  </a:moveTo>
                  <a:lnTo>
                    <a:pt x="0" y="229870"/>
                  </a:lnTo>
                  <a:lnTo>
                    <a:pt x="0" y="233680"/>
                  </a:lnTo>
                  <a:lnTo>
                    <a:pt x="7620" y="233680"/>
                  </a:lnTo>
                  <a:lnTo>
                    <a:pt x="7620" y="229870"/>
                  </a:lnTo>
                  <a:close/>
                </a:path>
                <a:path w="7619" h="955039">
                  <a:moveTo>
                    <a:pt x="7620" y="233680"/>
                  </a:moveTo>
                  <a:lnTo>
                    <a:pt x="0" y="233680"/>
                  </a:lnTo>
                  <a:lnTo>
                    <a:pt x="0" y="259080"/>
                  </a:lnTo>
                  <a:lnTo>
                    <a:pt x="7620" y="259080"/>
                  </a:lnTo>
                  <a:lnTo>
                    <a:pt x="7620" y="233680"/>
                  </a:lnTo>
                  <a:close/>
                </a:path>
                <a:path w="7619" h="955039">
                  <a:moveTo>
                    <a:pt x="7620" y="259080"/>
                  </a:moveTo>
                  <a:lnTo>
                    <a:pt x="0" y="259080"/>
                  </a:lnTo>
                  <a:lnTo>
                    <a:pt x="0" y="261620"/>
                  </a:lnTo>
                  <a:lnTo>
                    <a:pt x="7620" y="261620"/>
                  </a:lnTo>
                  <a:lnTo>
                    <a:pt x="7620" y="259080"/>
                  </a:lnTo>
                  <a:close/>
                </a:path>
                <a:path w="7619" h="955039">
                  <a:moveTo>
                    <a:pt x="7620" y="261620"/>
                  </a:moveTo>
                  <a:lnTo>
                    <a:pt x="0" y="261620"/>
                  </a:lnTo>
                  <a:lnTo>
                    <a:pt x="0" y="267970"/>
                  </a:lnTo>
                  <a:lnTo>
                    <a:pt x="7620" y="267970"/>
                  </a:lnTo>
                  <a:lnTo>
                    <a:pt x="7620" y="261620"/>
                  </a:lnTo>
                  <a:close/>
                </a:path>
                <a:path w="7619" h="955039">
                  <a:moveTo>
                    <a:pt x="7620" y="267970"/>
                  </a:moveTo>
                  <a:lnTo>
                    <a:pt x="0" y="267970"/>
                  </a:lnTo>
                  <a:lnTo>
                    <a:pt x="0" y="271780"/>
                  </a:lnTo>
                  <a:lnTo>
                    <a:pt x="7620" y="271780"/>
                  </a:lnTo>
                  <a:lnTo>
                    <a:pt x="7620" y="267970"/>
                  </a:lnTo>
                  <a:close/>
                </a:path>
                <a:path w="7619" h="955039">
                  <a:moveTo>
                    <a:pt x="7620" y="271780"/>
                  </a:moveTo>
                  <a:lnTo>
                    <a:pt x="0" y="271780"/>
                  </a:lnTo>
                  <a:lnTo>
                    <a:pt x="0" y="275590"/>
                  </a:lnTo>
                  <a:lnTo>
                    <a:pt x="7620" y="275590"/>
                  </a:lnTo>
                  <a:lnTo>
                    <a:pt x="7620" y="271780"/>
                  </a:lnTo>
                  <a:close/>
                </a:path>
                <a:path w="7619" h="955039">
                  <a:moveTo>
                    <a:pt x="2540" y="356870"/>
                  </a:moveTo>
                  <a:lnTo>
                    <a:pt x="0" y="356870"/>
                  </a:lnTo>
                  <a:lnTo>
                    <a:pt x="0" y="360680"/>
                  </a:lnTo>
                  <a:lnTo>
                    <a:pt x="7620" y="360680"/>
                  </a:lnTo>
                  <a:lnTo>
                    <a:pt x="7620" y="359410"/>
                  </a:lnTo>
                  <a:lnTo>
                    <a:pt x="6350" y="359410"/>
                  </a:lnTo>
                  <a:lnTo>
                    <a:pt x="6350" y="358140"/>
                  </a:lnTo>
                  <a:lnTo>
                    <a:pt x="2540" y="358140"/>
                  </a:lnTo>
                  <a:lnTo>
                    <a:pt x="2540" y="356870"/>
                  </a:lnTo>
                  <a:close/>
                </a:path>
                <a:path w="7619" h="955039">
                  <a:moveTo>
                    <a:pt x="7620" y="360680"/>
                  </a:moveTo>
                  <a:lnTo>
                    <a:pt x="0" y="360680"/>
                  </a:lnTo>
                  <a:lnTo>
                    <a:pt x="0" y="363220"/>
                  </a:lnTo>
                  <a:lnTo>
                    <a:pt x="7620" y="363220"/>
                  </a:lnTo>
                  <a:lnTo>
                    <a:pt x="7620" y="360680"/>
                  </a:lnTo>
                  <a:close/>
                </a:path>
                <a:path w="7619" h="955039">
                  <a:moveTo>
                    <a:pt x="7620" y="363220"/>
                  </a:moveTo>
                  <a:lnTo>
                    <a:pt x="0" y="363220"/>
                  </a:lnTo>
                  <a:lnTo>
                    <a:pt x="0" y="375920"/>
                  </a:lnTo>
                  <a:lnTo>
                    <a:pt x="7620" y="375920"/>
                  </a:lnTo>
                  <a:lnTo>
                    <a:pt x="7620" y="363220"/>
                  </a:lnTo>
                  <a:close/>
                </a:path>
                <a:path w="7619" h="955039">
                  <a:moveTo>
                    <a:pt x="7620" y="375920"/>
                  </a:moveTo>
                  <a:lnTo>
                    <a:pt x="0" y="375920"/>
                  </a:lnTo>
                  <a:lnTo>
                    <a:pt x="0" y="379730"/>
                  </a:lnTo>
                  <a:lnTo>
                    <a:pt x="7620" y="379730"/>
                  </a:lnTo>
                  <a:lnTo>
                    <a:pt x="7620" y="375920"/>
                  </a:lnTo>
                  <a:close/>
                </a:path>
                <a:path w="7619" h="955039">
                  <a:moveTo>
                    <a:pt x="7620" y="379730"/>
                  </a:moveTo>
                  <a:lnTo>
                    <a:pt x="0" y="379730"/>
                  </a:lnTo>
                  <a:lnTo>
                    <a:pt x="0" y="382270"/>
                  </a:lnTo>
                  <a:lnTo>
                    <a:pt x="7620" y="382270"/>
                  </a:lnTo>
                  <a:lnTo>
                    <a:pt x="7620" y="379730"/>
                  </a:lnTo>
                  <a:close/>
                </a:path>
                <a:path w="7619" h="955039">
                  <a:moveTo>
                    <a:pt x="7620" y="382270"/>
                  </a:moveTo>
                  <a:lnTo>
                    <a:pt x="0" y="382270"/>
                  </a:lnTo>
                  <a:lnTo>
                    <a:pt x="0" y="388620"/>
                  </a:lnTo>
                  <a:lnTo>
                    <a:pt x="7620" y="388620"/>
                  </a:lnTo>
                  <a:lnTo>
                    <a:pt x="7620" y="382270"/>
                  </a:lnTo>
                  <a:close/>
                </a:path>
                <a:path w="7619" h="955039">
                  <a:moveTo>
                    <a:pt x="7620" y="388620"/>
                  </a:moveTo>
                  <a:lnTo>
                    <a:pt x="0" y="388620"/>
                  </a:lnTo>
                  <a:lnTo>
                    <a:pt x="0" y="392430"/>
                  </a:lnTo>
                  <a:lnTo>
                    <a:pt x="7620" y="392430"/>
                  </a:lnTo>
                  <a:lnTo>
                    <a:pt x="7620" y="388620"/>
                  </a:lnTo>
                  <a:close/>
                </a:path>
                <a:path w="7619" h="955039">
                  <a:moveTo>
                    <a:pt x="7620" y="392430"/>
                  </a:moveTo>
                  <a:lnTo>
                    <a:pt x="0" y="392430"/>
                  </a:lnTo>
                  <a:lnTo>
                    <a:pt x="0" y="394970"/>
                  </a:lnTo>
                  <a:lnTo>
                    <a:pt x="7620" y="394970"/>
                  </a:lnTo>
                  <a:lnTo>
                    <a:pt x="7620" y="392430"/>
                  </a:lnTo>
                  <a:close/>
                </a:path>
                <a:path w="7619" h="955039">
                  <a:moveTo>
                    <a:pt x="7620" y="394970"/>
                  </a:moveTo>
                  <a:lnTo>
                    <a:pt x="0" y="394970"/>
                  </a:lnTo>
                  <a:lnTo>
                    <a:pt x="0" y="398780"/>
                  </a:lnTo>
                  <a:lnTo>
                    <a:pt x="7620" y="398780"/>
                  </a:lnTo>
                  <a:lnTo>
                    <a:pt x="7620" y="394970"/>
                  </a:lnTo>
                  <a:close/>
                </a:path>
                <a:path w="7619" h="955039">
                  <a:moveTo>
                    <a:pt x="7620" y="398780"/>
                  </a:moveTo>
                  <a:lnTo>
                    <a:pt x="0" y="398780"/>
                  </a:lnTo>
                  <a:lnTo>
                    <a:pt x="0" y="401320"/>
                  </a:lnTo>
                  <a:lnTo>
                    <a:pt x="7620" y="401320"/>
                  </a:lnTo>
                  <a:lnTo>
                    <a:pt x="7620" y="398780"/>
                  </a:lnTo>
                  <a:close/>
                </a:path>
                <a:path w="7619" h="955039">
                  <a:moveTo>
                    <a:pt x="7620" y="401320"/>
                  </a:moveTo>
                  <a:lnTo>
                    <a:pt x="0" y="401320"/>
                  </a:lnTo>
                  <a:lnTo>
                    <a:pt x="0" y="405130"/>
                  </a:lnTo>
                  <a:lnTo>
                    <a:pt x="7620" y="405130"/>
                  </a:lnTo>
                  <a:lnTo>
                    <a:pt x="7620" y="401320"/>
                  </a:lnTo>
                  <a:close/>
                </a:path>
                <a:path w="7619" h="955039">
                  <a:moveTo>
                    <a:pt x="7620" y="405130"/>
                  </a:moveTo>
                  <a:lnTo>
                    <a:pt x="0" y="405130"/>
                  </a:lnTo>
                  <a:lnTo>
                    <a:pt x="0" y="411480"/>
                  </a:lnTo>
                  <a:lnTo>
                    <a:pt x="7620" y="411480"/>
                  </a:lnTo>
                  <a:lnTo>
                    <a:pt x="7620" y="405130"/>
                  </a:lnTo>
                  <a:close/>
                </a:path>
                <a:path w="7619" h="955039">
                  <a:moveTo>
                    <a:pt x="7620" y="411480"/>
                  </a:moveTo>
                  <a:lnTo>
                    <a:pt x="0" y="411480"/>
                  </a:lnTo>
                  <a:lnTo>
                    <a:pt x="0" y="424180"/>
                  </a:lnTo>
                  <a:lnTo>
                    <a:pt x="7620" y="424180"/>
                  </a:lnTo>
                  <a:lnTo>
                    <a:pt x="7620" y="411480"/>
                  </a:lnTo>
                  <a:close/>
                </a:path>
                <a:path w="7619" h="955039">
                  <a:moveTo>
                    <a:pt x="7620" y="424180"/>
                  </a:moveTo>
                  <a:lnTo>
                    <a:pt x="0" y="424180"/>
                  </a:lnTo>
                  <a:lnTo>
                    <a:pt x="0" y="426720"/>
                  </a:lnTo>
                  <a:lnTo>
                    <a:pt x="7620" y="426720"/>
                  </a:lnTo>
                  <a:lnTo>
                    <a:pt x="7620" y="424180"/>
                  </a:lnTo>
                  <a:close/>
                </a:path>
                <a:path w="7619" h="955039">
                  <a:moveTo>
                    <a:pt x="7620" y="426720"/>
                  </a:moveTo>
                  <a:lnTo>
                    <a:pt x="0" y="426720"/>
                  </a:lnTo>
                  <a:lnTo>
                    <a:pt x="0" y="439420"/>
                  </a:lnTo>
                  <a:lnTo>
                    <a:pt x="7620" y="439420"/>
                  </a:lnTo>
                  <a:lnTo>
                    <a:pt x="7620" y="426720"/>
                  </a:lnTo>
                  <a:close/>
                </a:path>
                <a:path w="7619" h="955039">
                  <a:moveTo>
                    <a:pt x="7620" y="439420"/>
                  </a:moveTo>
                  <a:lnTo>
                    <a:pt x="0" y="439420"/>
                  </a:lnTo>
                  <a:lnTo>
                    <a:pt x="0" y="443230"/>
                  </a:lnTo>
                  <a:lnTo>
                    <a:pt x="7620" y="443230"/>
                  </a:lnTo>
                  <a:lnTo>
                    <a:pt x="7620" y="439420"/>
                  </a:lnTo>
                  <a:close/>
                </a:path>
                <a:path w="7619" h="955039">
                  <a:moveTo>
                    <a:pt x="7620" y="443230"/>
                  </a:moveTo>
                  <a:lnTo>
                    <a:pt x="0" y="443230"/>
                  </a:lnTo>
                  <a:lnTo>
                    <a:pt x="0" y="445770"/>
                  </a:lnTo>
                  <a:lnTo>
                    <a:pt x="7620" y="445770"/>
                  </a:lnTo>
                  <a:lnTo>
                    <a:pt x="7620" y="443230"/>
                  </a:lnTo>
                  <a:close/>
                </a:path>
                <a:path w="7619" h="955039">
                  <a:moveTo>
                    <a:pt x="7620" y="445770"/>
                  </a:moveTo>
                  <a:lnTo>
                    <a:pt x="0" y="445770"/>
                  </a:lnTo>
                  <a:lnTo>
                    <a:pt x="0" y="449580"/>
                  </a:lnTo>
                  <a:lnTo>
                    <a:pt x="7620" y="449580"/>
                  </a:lnTo>
                  <a:lnTo>
                    <a:pt x="7620" y="445770"/>
                  </a:lnTo>
                  <a:close/>
                </a:path>
                <a:path w="7619" h="955039">
                  <a:moveTo>
                    <a:pt x="7620" y="449580"/>
                  </a:moveTo>
                  <a:lnTo>
                    <a:pt x="0" y="449580"/>
                  </a:lnTo>
                  <a:lnTo>
                    <a:pt x="0" y="452120"/>
                  </a:lnTo>
                  <a:lnTo>
                    <a:pt x="7620" y="452120"/>
                  </a:lnTo>
                  <a:lnTo>
                    <a:pt x="7620" y="449580"/>
                  </a:lnTo>
                  <a:close/>
                </a:path>
                <a:path w="7619" h="955039">
                  <a:moveTo>
                    <a:pt x="7620" y="452120"/>
                  </a:moveTo>
                  <a:lnTo>
                    <a:pt x="0" y="452120"/>
                  </a:lnTo>
                  <a:lnTo>
                    <a:pt x="0" y="458470"/>
                  </a:lnTo>
                  <a:lnTo>
                    <a:pt x="7620" y="458470"/>
                  </a:lnTo>
                  <a:lnTo>
                    <a:pt x="7620" y="452120"/>
                  </a:lnTo>
                  <a:close/>
                </a:path>
                <a:path w="7619" h="955039">
                  <a:moveTo>
                    <a:pt x="7620" y="458470"/>
                  </a:moveTo>
                  <a:lnTo>
                    <a:pt x="0" y="458470"/>
                  </a:lnTo>
                  <a:lnTo>
                    <a:pt x="0" y="462280"/>
                  </a:lnTo>
                  <a:lnTo>
                    <a:pt x="7620" y="462280"/>
                  </a:lnTo>
                  <a:lnTo>
                    <a:pt x="7620" y="458470"/>
                  </a:lnTo>
                  <a:close/>
                </a:path>
                <a:path w="7619" h="955039">
                  <a:moveTo>
                    <a:pt x="7620" y="462280"/>
                  </a:moveTo>
                  <a:lnTo>
                    <a:pt x="0" y="462280"/>
                  </a:lnTo>
                  <a:lnTo>
                    <a:pt x="0" y="464820"/>
                  </a:lnTo>
                  <a:lnTo>
                    <a:pt x="7620" y="464820"/>
                  </a:lnTo>
                  <a:lnTo>
                    <a:pt x="7620" y="462280"/>
                  </a:lnTo>
                  <a:close/>
                </a:path>
                <a:path w="7619" h="955039">
                  <a:moveTo>
                    <a:pt x="7620" y="464820"/>
                  </a:moveTo>
                  <a:lnTo>
                    <a:pt x="0" y="464820"/>
                  </a:lnTo>
                  <a:lnTo>
                    <a:pt x="0" y="468630"/>
                  </a:lnTo>
                  <a:lnTo>
                    <a:pt x="7620" y="468630"/>
                  </a:lnTo>
                  <a:lnTo>
                    <a:pt x="7620" y="464820"/>
                  </a:lnTo>
                  <a:close/>
                </a:path>
                <a:path w="7619" h="955039">
                  <a:moveTo>
                    <a:pt x="7620" y="468630"/>
                  </a:moveTo>
                  <a:lnTo>
                    <a:pt x="0" y="468630"/>
                  </a:lnTo>
                  <a:lnTo>
                    <a:pt x="0" y="471170"/>
                  </a:lnTo>
                  <a:lnTo>
                    <a:pt x="7620" y="471170"/>
                  </a:lnTo>
                  <a:lnTo>
                    <a:pt x="7620" y="468630"/>
                  </a:lnTo>
                  <a:close/>
                </a:path>
                <a:path w="7619" h="955039">
                  <a:moveTo>
                    <a:pt x="7620" y="471170"/>
                  </a:moveTo>
                  <a:lnTo>
                    <a:pt x="0" y="471170"/>
                  </a:lnTo>
                  <a:lnTo>
                    <a:pt x="0" y="477520"/>
                  </a:lnTo>
                  <a:lnTo>
                    <a:pt x="7620" y="477520"/>
                  </a:lnTo>
                  <a:lnTo>
                    <a:pt x="7620" y="471170"/>
                  </a:lnTo>
                  <a:close/>
                </a:path>
                <a:path w="7619" h="955039">
                  <a:moveTo>
                    <a:pt x="7620" y="477520"/>
                  </a:moveTo>
                  <a:lnTo>
                    <a:pt x="0" y="477520"/>
                  </a:lnTo>
                  <a:lnTo>
                    <a:pt x="0" y="483870"/>
                  </a:lnTo>
                  <a:lnTo>
                    <a:pt x="7620" y="483870"/>
                  </a:lnTo>
                  <a:lnTo>
                    <a:pt x="7620" y="477520"/>
                  </a:lnTo>
                  <a:close/>
                </a:path>
                <a:path w="7619" h="955039">
                  <a:moveTo>
                    <a:pt x="7620" y="483870"/>
                  </a:moveTo>
                  <a:lnTo>
                    <a:pt x="0" y="483870"/>
                  </a:lnTo>
                  <a:lnTo>
                    <a:pt x="0" y="487680"/>
                  </a:lnTo>
                  <a:lnTo>
                    <a:pt x="7620" y="487680"/>
                  </a:lnTo>
                  <a:lnTo>
                    <a:pt x="7620" y="483870"/>
                  </a:lnTo>
                  <a:close/>
                </a:path>
                <a:path w="7619" h="955039">
                  <a:moveTo>
                    <a:pt x="7620" y="487680"/>
                  </a:moveTo>
                  <a:lnTo>
                    <a:pt x="0" y="487680"/>
                  </a:lnTo>
                  <a:lnTo>
                    <a:pt x="0" y="494030"/>
                  </a:lnTo>
                  <a:lnTo>
                    <a:pt x="7620" y="494030"/>
                  </a:lnTo>
                  <a:lnTo>
                    <a:pt x="7620" y="487680"/>
                  </a:lnTo>
                  <a:close/>
                </a:path>
                <a:path w="7619" h="955039">
                  <a:moveTo>
                    <a:pt x="7620" y="494030"/>
                  </a:moveTo>
                  <a:lnTo>
                    <a:pt x="0" y="494030"/>
                  </a:lnTo>
                  <a:lnTo>
                    <a:pt x="0" y="496570"/>
                  </a:lnTo>
                  <a:lnTo>
                    <a:pt x="7620" y="496570"/>
                  </a:lnTo>
                  <a:lnTo>
                    <a:pt x="7620" y="494030"/>
                  </a:lnTo>
                  <a:close/>
                </a:path>
                <a:path w="7619" h="955039">
                  <a:moveTo>
                    <a:pt x="7620" y="642620"/>
                  </a:moveTo>
                  <a:lnTo>
                    <a:pt x="0" y="642620"/>
                  </a:lnTo>
                  <a:lnTo>
                    <a:pt x="0" y="656590"/>
                  </a:lnTo>
                  <a:lnTo>
                    <a:pt x="7620" y="656590"/>
                  </a:lnTo>
                  <a:lnTo>
                    <a:pt x="7620" y="642620"/>
                  </a:lnTo>
                  <a:close/>
                </a:path>
                <a:path w="7619" h="955039">
                  <a:moveTo>
                    <a:pt x="7620" y="636270"/>
                  </a:moveTo>
                  <a:lnTo>
                    <a:pt x="0" y="636270"/>
                  </a:lnTo>
                  <a:lnTo>
                    <a:pt x="0" y="641350"/>
                  </a:lnTo>
                  <a:lnTo>
                    <a:pt x="7620" y="641350"/>
                  </a:lnTo>
                  <a:lnTo>
                    <a:pt x="7620" y="636270"/>
                  </a:lnTo>
                  <a:close/>
                </a:path>
                <a:path w="7619" h="955039">
                  <a:moveTo>
                    <a:pt x="7620" y="629920"/>
                  </a:moveTo>
                  <a:lnTo>
                    <a:pt x="0" y="629920"/>
                  </a:lnTo>
                  <a:lnTo>
                    <a:pt x="0" y="635000"/>
                  </a:lnTo>
                  <a:lnTo>
                    <a:pt x="7620" y="635000"/>
                  </a:lnTo>
                  <a:lnTo>
                    <a:pt x="7620" y="629920"/>
                  </a:lnTo>
                  <a:close/>
                </a:path>
                <a:path w="7619" h="955039">
                  <a:moveTo>
                    <a:pt x="7620" y="623570"/>
                  </a:moveTo>
                  <a:lnTo>
                    <a:pt x="0" y="623570"/>
                  </a:lnTo>
                  <a:lnTo>
                    <a:pt x="0" y="628650"/>
                  </a:lnTo>
                  <a:lnTo>
                    <a:pt x="7620" y="628650"/>
                  </a:lnTo>
                  <a:lnTo>
                    <a:pt x="7620" y="623570"/>
                  </a:lnTo>
                  <a:close/>
                </a:path>
                <a:path w="7619" h="955039">
                  <a:moveTo>
                    <a:pt x="7620" y="617220"/>
                  </a:moveTo>
                  <a:lnTo>
                    <a:pt x="0" y="617220"/>
                  </a:lnTo>
                  <a:lnTo>
                    <a:pt x="0" y="622300"/>
                  </a:lnTo>
                  <a:lnTo>
                    <a:pt x="7620" y="622300"/>
                  </a:lnTo>
                  <a:lnTo>
                    <a:pt x="7620" y="617220"/>
                  </a:lnTo>
                  <a:close/>
                </a:path>
                <a:path w="7619" h="955039">
                  <a:moveTo>
                    <a:pt x="7620" y="610870"/>
                  </a:moveTo>
                  <a:lnTo>
                    <a:pt x="0" y="610870"/>
                  </a:lnTo>
                  <a:lnTo>
                    <a:pt x="0" y="615950"/>
                  </a:lnTo>
                  <a:lnTo>
                    <a:pt x="7620" y="615950"/>
                  </a:lnTo>
                  <a:lnTo>
                    <a:pt x="7620" y="610870"/>
                  </a:lnTo>
                  <a:close/>
                </a:path>
                <a:path w="7619" h="955039">
                  <a:moveTo>
                    <a:pt x="7620" y="604520"/>
                  </a:moveTo>
                  <a:lnTo>
                    <a:pt x="0" y="604520"/>
                  </a:lnTo>
                  <a:lnTo>
                    <a:pt x="0" y="609600"/>
                  </a:lnTo>
                  <a:lnTo>
                    <a:pt x="7620" y="609600"/>
                  </a:lnTo>
                  <a:lnTo>
                    <a:pt x="7620" y="604520"/>
                  </a:lnTo>
                  <a:close/>
                </a:path>
                <a:path w="7619" h="955039">
                  <a:moveTo>
                    <a:pt x="7620" y="598170"/>
                  </a:moveTo>
                  <a:lnTo>
                    <a:pt x="0" y="598170"/>
                  </a:lnTo>
                  <a:lnTo>
                    <a:pt x="0" y="603250"/>
                  </a:lnTo>
                  <a:lnTo>
                    <a:pt x="7620" y="603250"/>
                  </a:lnTo>
                  <a:lnTo>
                    <a:pt x="7620" y="598170"/>
                  </a:lnTo>
                  <a:close/>
                </a:path>
                <a:path w="7619" h="955039">
                  <a:moveTo>
                    <a:pt x="7620" y="591820"/>
                  </a:moveTo>
                  <a:lnTo>
                    <a:pt x="0" y="591820"/>
                  </a:lnTo>
                  <a:lnTo>
                    <a:pt x="0" y="596900"/>
                  </a:lnTo>
                  <a:lnTo>
                    <a:pt x="7620" y="596900"/>
                  </a:lnTo>
                  <a:lnTo>
                    <a:pt x="7620" y="591820"/>
                  </a:lnTo>
                  <a:close/>
                </a:path>
                <a:path w="7619" h="955039">
                  <a:moveTo>
                    <a:pt x="7620" y="585470"/>
                  </a:moveTo>
                  <a:lnTo>
                    <a:pt x="0" y="585470"/>
                  </a:lnTo>
                  <a:lnTo>
                    <a:pt x="0" y="590550"/>
                  </a:lnTo>
                  <a:lnTo>
                    <a:pt x="7620" y="590550"/>
                  </a:lnTo>
                  <a:lnTo>
                    <a:pt x="7620" y="585470"/>
                  </a:lnTo>
                  <a:close/>
                </a:path>
                <a:path w="7619" h="955039">
                  <a:moveTo>
                    <a:pt x="7620" y="579120"/>
                  </a:moveTo>
                  <a:lnTo>
                    <a:pt x="0" y="579120"/>
                  </a:lnTo>
                  <a:lnTo>
                    <a:pt x="0" y="584200"/>
                  </a:lnTo>
                  <a:lnTo>
                    <a:pt x="7620" y="584200"/>
                  </a:lnTo>
                  <a:lnTo>
                    <a:pt x="7620" y="579120"/>
                  </a:lnTo>
                  <a:close/>
                </a:path>
                <a:path w="7619" h="955039">
                  <a:moveTo>
                    <a:pt x="7620" y="572770"/>
                  </a:moveTo>
                  <a:lnTo>
                    <a:pt x="0" y="572770"/>
                  </a:lnTo>
                  <a:lnTo>
                    <a:pt x="0" y="577850"/>
                  </a:lnTo>
                  <a:lnTo>
                    <a:pt x="7620" y="577850"/>
                  </a:lnTo>
                  <a:lnTo>
                    <a:pt x="7620" y="572770"/>
                  </a:lnTo>
                  <a:close/>
                </a:path>
                <a:path w="7619" h="955039">
                  <a:moveTo>
                    <a:pt x="7620" y="566420"/>
                  </a:moveTo>
                  <a:lnTo>
                    <a:pt x="0" y="566420"/>
                  </a:lnTo>
                  <a:lnTo>
                    <a:pt x="0" y="571500"/>
                  </a:lnTo>
                  <a:lnTo>
                    <a:pt x="7620" y="571500"/>
                  </a:lnTo>
                  <a:lnTo>
                    <a:pt x="7620" y="566420"/>
                  </a:lnTo>
                  <a:close/>
                </a:path>
                <a:path w="7619" h="955039">
                  <a:moveTo>
                    <a:pt x="7620" y="560070"/>
                  </a:moveTo>
                  <a:lnTo>
                    <a:pt x="0" y="560070"/>
                  </a:lnTo>
                  <a:lnTo>
                    <a:pt x="0" y="565150"/>
                  </a:lnTo>
                  <a:lnTo>
                    <a:pt x="7620" y="565150"/>
                  </a:lnTo>
                  <a:lnTo>
                    <a:pt x="7620" y="560070"/>
                  </a:lnTo>
                  <a:close/>
                </a:path>
                <a:path w="7619" h="955039">
                  <a:moveTo>
                    <a:pt x="7620" y="553720"/>
                  </a:moveTo>
                  <a:lnTo>
                    <a:pt x="0" y="553720"/>
                  </a:lnTo>
                  <a:lnTo>
                    <a:pt x="0" y="558800"/>
                  </a:lnTo>
                  <a:lnTo>
                    <a:pt x="7620" y="558800"/>
                  </a:lnTo>
                  <a:lnTo>
                    <a:pt x="7620" y="553720"/>
                  </a:lnTo>
                  <a:close/>
                </a:path>
                <a:path w="7619" h="955039">
                  <a:moveTo>
                    <a:pt x="7620" y="547370"/>
                  </a:moveTo>
                  <a:lnTo>
                    <a:pt x="0" y="547370"/>
                  </a:lnTo>
                  <a:lnTo>
                    <a:pt x="0" y="552450"/>
                  </a:lnTo>
                  <a:lnTo>
                    <a:pt x="7620" y="552450"/>
                  </a:lnTo>
                  <a:lnTo>
                    <a:pt x="7620" y="547370"/>
                  </a:lnTo>
                  <a:close/>
                </a:path>
                <a:path w="7619" h="955039">
                  <a:moveTo>
                    <a:pt x="7620" y="541020"/>
                  </a:moveTo>
                  <a:lnTo>
                    <a:pt x="0" y="541020"/>
                  </a:lnTo>
                  <a:lnTo>
                    <a:pt x="0" y="546100"/>
                  </a:lnTo>
                  <a:lnTo>
                    <a:pt x="7620" y="546100"/>
                  </a:lnTo>
                  <a:lnTo>
                    <a:pt x="7620" y="541020"/>
                  </a:lnTo>
                  <a:close/>
                </a:path>
                <a:path w="7619" h="955039">
                  <a:moveTo>
                    <a:pt x="7620" y="534670"/>
                  </a:moveTo>
                  <a:lnTo>
                    <a:pt x="0" y="534670"/>
                  </a:lnTo>
                  <a:lnTo>
                    <a:pt x="0" y="539750"/>
                  </a:lnTo>
                  <a:lnTo>
                    <a:pt x="7620" y="539750"/>
                  </a:lnTo>
                  <a:lnTo>
                    <a:pt x="7620" y="534670"/>
                  </a:lnTo>
                  <a:close/>
                </a:path>
                <a:path w="7619" h="955039">
                  <a:moveTo>
                    <a:pt x="7620" y="528320"/>
                  </a:moveTo>
                  <a:lnTo>
                    <a:pt x="0" y="528320"/>
                  </a:lnTo>
                  <a:lnTo>
                    <a:pt x="0" y="533400"/>
                  </a:lnTo>
                  <a:lnTo>
                    <a:pt x="7620" y="533400"/>
                  </a:lnTo>
                  <a:lnTo>
                    <a:pt x="7620" y="528320"/>
                  </a:lnTo>
                  <a:close/>
                </a:path>
                <a:path w="7619" h="955039">
                  <a:moveTo>
                    <a:pt x="7620" y="521970"/>
                  </a:moveTo>
                  <a:lnTo>
                    <a:pt x="0" y="521970"/>
                  </a:lnTo>
                  <a:lnTo>
                    <a:pt x="0" y="527050"/>
                  </a:lnTo>
                  <a:lnTo>
                    <a:pt x="7620" y="527050"/>
                  </a:lnTo>
                  <a:lnTo>
                    <a:pt x="7620" y="521970"/>
                  </a:lnTo>
                  <a:close/>
                </a:path>
                <a:path w="7619" h="955039">
                  <a:moveTo>
                    <a:pt x="7620" y="515620"/>
                  </a:moveTo>
                  <a:lnTo>
                    <a:pt x="0" y="515620"/>
                  </a:lnTo>
                  <a:lnTo>
                    <a:pt x="0" y="520700"/>
                  </a:lnTo>
                  <a:lnTo>
                    <a:pt x="7620" y="520700"/>
                  </a:lnTo>
                  <a:lnTo>
                    <a:pt x="7620" y="515620"/>
                  </a:lnTo>
                  <a:close/>
                </a:path>
                <a:path w="7619" h="955039">
                  <a:moveTo>
                    <a:pt x="7620" y="509270"/>
                  </a:moveTo>
                  <a:lnTo>
                    <a:pt x="0" y="509270"/>
                  </a:lnTo>
                  <a:lnTo>
                    <a:pt x="0" y="514350"/>
                  </a:lnTo>
                  <a:lnTo>
                    <a:pt x="7620" y="514350"/>
                  </a:lnTo>
                  <a:lnTo>
                    <a:pt x="7620" y="509270"/>
                  </a:lnTo>
                  <a:close/>
                </a:path>
                <a:path w="7619" h="955039">
                  <a:moveTo>
                    <a:pt x="7620" y="502920"/>
                  </a:moveTo>
                  <a:lnTo>
                    <a:pt x="0" y="502920"/>
                  </a:lnTo>
                  <a:lnTo>
                    <a:pt x="0" y="508000"/>
                  </a:lnTo>
                  <a:lnTo>
                    <a:pt x="7620" y="508000"/>
                  </a:lnTo>
                  <a:lnTo>
                    <a:pt x="7620" y="502920"/>
                  </a:lnTo>
                  <a:close/>
                </a:path>
                <a:path w="7619" h="955039">
                  <a:moveTo>
                    <a:pt x="7620" y="497840"/>
                  </a:moveTo>
                  <a:lnTo>
                    <a:pt x="0" y="497840"/>
                  </a:lnTo>
                  <a:lnTo>
                    <a:pt x="0" y="501650"/>
                  </a:lnTo>
                  <a:lnTo>
                    <a:pt x="7620" y="501650"/>
                  </a:lnTo>
                  <a:lnTo>
                    <a:pt x="7620" y="497840"/>
                  </a:lnTo>
                  <a:close/>
                </a:path>
                <a:path w="7619" h="955039">
                  <a:moveTo>
                    <a:pt x="5080" y="952500"/>
                  </a:moveTo>
                  <a:lnTo>
                    <a:pt x="0" y="952500"/>
                  </a:lnTo>
                  <a:lnTo>
                    <a:pt x="0" y="953770"/>
                  </a:lnTo>
                  <a:lnTo>
                    <a:pt x="1270" y="953770"/>
                  </a:lnTo>
                  <a:lnTo>
                    <a:pt x="1270" y="955040"/>
                  </a:lnTo>
                  <a:lnTo>
                    <a:pt x="5080" y="955040"/>
                  </a:lnTo>
                  <a:lnTo>
                    <a:pt x="5080" y="952500"/>
                  </a:lnTo>
                  <a:close/>
                </a:path>
                <a:path w="7619" h="955039">
                  <a:moveTo>
                    <a:pt x="7620" y="948690"/>
                  </a:moveTo>
                  <a:lnTo>
                    <a:pt x="0" y="948690"/>
                  </a:lnTo>
                  <a:lnTo>
                    <a:pt x="0" y="951230"/>
                  </a:lnTo>
                  <a:lnTo>
                    <a:pt x="7620" y="951230"/>
                  </a:lnTo>
                  <a:lnTo>
                    <a:pt x="7620" y="948690"/>
                  </a:lnTo>
                  <a:close/>
                </a:path>
                <a:path w="7619" h="955039">
                  <a:moveTo>
                    <a:pt x="7620" y="946150"/>
                  </a:moveTo>
                  <a:lnTo>
                    <a:pt x="0" y="946150"/>
                  </a:lnTo>
                  <a:lnTo>
                    <a:pt x="0" y="947420"/>
                  </a:lnTo>
                  <a:lnTo>
                    <a:pt x="7620" y="947420"/>
                  </a:lnTo>
                  <a:lnTo>
                    <a:pt x="7620" y="946150"/>
                  </a:lnTo>
                  <a:close/>
                </a:path>
                <a:path w="7619" h="955039">
                  <a:moveTo>
                    <a:pt x="7620" y="942340"/>
                  </a:moveTo>
                  <a:lnTo>
                    <a:pt x="0" y="942340"/>
                  </a:lnTo>
                  <a:lnTo>
                    <a:pt x="0" y="944880"/>
                  </a:lnTo>
                  <a:lnTo>
                    <a:pt x="7620" y="944880"/>
                  </a:lnTo>
                  <a:lnTo>
                    <a:pt x="7620" y="942340"/>
                  </a:lnTo>
                  <a:close/>
                </a:path>
                <a:path w="7619" h="955039">
                  <a:moveTo>
                    <a:pt x="7620" y="939800"/>
                  </a:moveTo>
                  <a:lnTo>
                    <a:pt x="0" y="939800"/>
                  </a:lnTo>
                  <a:lnTo>
                    <a:pt x="0" y="941070"/>
                  </a:lnTo>
                  <a:lnTo>
                    <a:pt x="7620" y="941070"/>
                  </a:lnTo>
                  <a:lnTo>
                    <a:pt x="7620" y="939800"/>
                  </a:lnTo>
                  <a:close/>
                </a:path>
                <a:path w="7619" h="955039">
                  <a:moveTo>
                    <a:pt x="7620" y="935990"/>
                  </a:moveTo>
                  <a:lnTo>
                    <a:pt x="0" y="935990"/>
                  </a:lnTo>
                  <a:lnTo>
                    <a:pt x="0" y="938530"/>
                  </a:lnTo>
                  <a:lnTo>
                    <a:pt x="7620" y="938530"/>
                  </a:lnTo>
                  <a:lnTo>
                    <a:pt x="7620" y="935990"/>
                  </a:lnTo>
                  <a:close/>
                </a:path>
                <a:path w="7619" h="955039">
                  <a:moveTo>
                    <a:pt x="7620" y="933450"/>
                  </a:moveTo>
                  <a:lnTo>
                    <a:pt x="0" y="933450"/>
                  </a:lnTo>
                  <a:lnTo>
                    <a:pt x="0" y="934720"/>
                  </a:lnTo>
                  <a:lnTo>
                    <a:pt x="7620" y="934720"/>
                  </a:lnTo>
                  <a:lnTo>
                    <a:pt x="7620" y="933450"/>
                  </a:lnTo>
                  <a:close/>
                </a:path>
                <a:path w="7619" h="955039">
                  <a:moveTo>
                    <a:pt x="7620" y="929640"/>
                  </a:moveTo>
                  <a:lnTo>
                    <a:pt x="0" y="929640"/>
                  </a:lnTo>
                  <a:lnTo>
                    <a:pt x="0" y="932180"/>
                  </a:lnTo>
                  <a:lnTo>
                    <a:pt x="7620" y="932180"/>
                  </a:lnTo>
                  <a:lnTo>
                    <a:pt x="7620" y="929640"/>
                  </a:lnTo>
                  <a:close/>
                </a:path>
                <a:path w="7619" h="955039">
                  <a:moveTo>
                    <a:pt x="7620" y="927100"/>
                  </a:moveTo>
                  <a:lnTo>
                    <a:pt x="0" y="927100"/>
                  </a:lnTo>
                  <a:lnTo>
                    <a:pt x="0" y="928370"/>
                  </a:lnTo>
                  <a:lnTo>
                    <a:pt x="7620" y="928370"/>
                  </a:lnTo>
                  <a:lnTo>
                    <a:pt x="7620" y="927100"/>
                  </a:lnTo>
                  <a:close/>
                </a:path>
                <a:path w="7619" h="955039">
                  <a:moveTo>
                    <a:pt x="7620" y="923290"/>
                  </a:moveTo>
                  <a:lnTo>
                    <a:pt x="0" y="923290"/>
                  </a:lnTo>
                  <a:lnTo>
                    <a:pt x="0" y="925830"/>
                  </a:lnTo>
                  <a:lnTo>
                    <a:pt x="7620" y="925830"/>
                  </a:lnTo>
                  <a:lnTo>
                    <a:pt x="7620" y="923290"/>
                  </a:lnTo>
                  <a:close/>
                </a:path>
                <a:path w="7619" h="955039">
                  <a:moveTo>
                    <a:pt x="7620" y="920750"/>
                  </a:moveTo>
                  <a:lnTo>
                    <a:pt x="0" y="920750"/>
                  </a:lnTo>
                  <a:lnTo>
                    <a:pt x="0" y="922020"/>
                  </a:lnTo>
                  <a:lnTo>
                    <a:pt x="7620" y="922020"/>
                  </a:lnTo>
                  <a:lnTo>
                    <a:pt x="7620" y="920750"/>
                  </a:lnTo>
                  <a:close/>
                </a:path>
                <a:path w="7619" h="955039">
                  <a:moveTo>
                    <a:pt x="7620" y="916940"/>
                  </a:moveTo>
                  <a:lnTo>
                    <a:pt x="0" y="916940"/>
                  </a:lnTo>
                  <a:lnTo>
                    <a:pt x="0" y="919480"/>
                  </a:lnTo>
                  <a:lnTo>
                    <a:pt x="7620" y="919480"/>
                  </a:lnTo>
                  <a:lnTo>
                    <a:pt x="7620" y="916940"/>
                  </a:lnTo>
                  <a:close/>
                </a:path>
                <a:path w="7619" h="955039">
                  <a:moveTo>
                    <a:pt x="7620" y="914400"/>
                  </a:moveTo>
                  <a:lnTo>
                    <a:pt x="0" y="914400"/>
                  </a:lnTo>
                  <a:lnTo>
                    <a:pt x="0" y="915670"/>
                  </a:lnTo>
                  <a:lnTo>
                    <a:pt x="7620" y="915670"/>
                  </a:lnTo>
                  <a:lnTo>
                    <a:pt x="7620" y="914400"/>
                  </a:lnTo>
                  <a:close/>
                </a:path>
                <a:path w="7619" h="955039">
                  <a:moveTo>
                    <a:pt x="7620" y="910590"/>
                  </a:moveTo>
                  <a:lnTo>
                    <a:pt x="0" y="910590"/>
                  </a:lnTo>
                  <a:lnTo>
                    <a:pt x="0" y="913130"/>
                  </a:lnTo>
                  <a:lnTo>
                    <a:pt x="7620" y="913130"/>
                  </a:lnTo>
                  <a:lnTo>
                    <a:pt x="7620" y="910590"/>
                  </a:lnTo>
                  <a:close/>
                </a:path>
                <a:path w="7619" h="955039">
                  <a:moveTo>
                    <a:pt x="7620" y="908050"/>
                  </a:moveTo>
                  <a:lnTo>
                    <a:pt x="0" y="908050"/>
                  </a:lnTo>
                  <a:lnTo>
                    <a:pt x="0" y="909320"/>
                  </a:lnTo>
                  <a:lnTo>
                    <a:pt x="7620" y="909320"/>
                  </a:lnTo>
                  <a:lnTo>
                    <a:pt x="7620" y="908050"/>
                  </a:lnTo>
                  <a:close/>
                </a:path>
                <a:path w="7619" h="955039">
                  <a:moveTo>
                    <a:pt x="7620" y="902970"/>
                  </a:moveTo>
                  <a:lnTo>
                    <a:pt x="0" y="902970"/>
                  </a:lnTo>
                  <a:lnTo>
                    <a:pt x="0" y="906780"/>
                  </a:lnTo>
                  <a:lnTo>
                    <a:pt x="7620" y="906780"/>
                  </a:lnTo>
                  <a:lnTo>
                    <a:pt x="7620" y="902970"/>
                  </a:lnTo>
                  <a:close/>
                </a:path>
                <a:path w="7619" h="955039">
                  <a:moveTo>
                    <a:pt x="7620" y="896620"/>
                  </a:moveTo>
                  <a:lnTo>
                    <a:pt x="0" y="896620"/>
                  </a:lnTo>
                  <a:lnTo>
                    <a:pt x="0" y="901700"/>
                  </a:lnTo>
                  <a:lnTo>
                    <a:pt x="7620" y="901700"/>
                  </a:lnTo>
                  <a:lnTo>
                    <a:pt x="7620" y="896620"/>
                  </a:lnTo>
                  <a:close/>
                </a:path>
                <a:path w="7619" h="955039">
                  <a:moveTo>
                    <a:pt x="7620" y="890270"/>
                  </a:moveTo>
                  <a:lnTo>
                    <a:pt x="0" y="890270"/>
                  </a:lnTo>
                  <a:lnTo>
                    <a:pt x="0" y="895350"/>
                  </a:lnTo>
                  <a:lnTo>
                    <a:pt x="7620" y="895350"/>
                  </a:lnTo>
                  <a:lnTo>
                    <a:pt x="7620" y="890270"/>
                  </a:lnTo>
                  <a:close/>
                </a:path>
                <a:path w="7619" h="955039">
                  <a:moveTo>
                    <a:pt x="7620" y="883920"/>
                  </a:moveTo>
                  <a:lnTo>
                    <a:pt x="0" y="883920"/>
                  </a:lnTo>
                  <a:lnTo>
                    <a:pt x="0" y="889000"/>
                  </a:lnTo>
                  <a:lnTo>
                    <a:pt x="7620" y="889000"/>
                  </a:lnTo>
                  <a:lnTo>
                    <a:pt x="7620" y="883920"/>
                  </a:lnTo>
                  <a:close/>
                </a:path>
                <a:path w="7619" h="955039">
                  <a:moveTo>
                    <a:pt x="7620" y="877570"/>
                  </a:moveTo>
                  <a:lnTo>
                    <a:pt x="0" y="877570"/>
                  </a:lnTo>
                  <a:lnTo>
                    <a:pt x="0" y="882650"/>
                  </a:lnTo>
                  <a:lnTo>
                    <a:pt x="7620" y="882650"/>
                  </a:lnTo>
                  <a:lnTo>
                    <a:pt x="7620" y="877570"/>
                  </a:lnTo>
                  <a:close/>
                </a:path>
                <a:path w="7619" h="955039">
                  <a:moveTo>
                    <a:pt x="7620" y="871220"/>
                  </a:moveTo>
                  <a:lnTo>
                    <a:pt x="0" y="871220"/>
                  </a:lnTo>
                  <a:lnTo>
                    <a:pt x="0" y="876300"/>
                  </a:lnTo>
                  <a:lnTo>
                    <a:pt x="7620" y="876300"/>
                  </a:lnTo>
                  <a:lnTo>
                    <a:pt x="7620" y="871220"/>
                  </a:lnTo>
                  <a:close/>
                </a:path>
                <a:path w="7619" h="955039">
                  <a:moveTo>
                    <a:pt x="7620" y="864870"/>
                  </a:moveTo>
                  <a:lnTo>
                    <a:pt x="0" y="864870"/>
                  </a:lnTo>
                  <a:lnTo>
                    <a:pt x="0" y="869950"/>
                  </a:lnTo>
                  <a:lnTo>
                    <a:pt x="7620" y="869950"/>
                  </a:lnTo>
                  <a:lnTo>
                    <a:pt x="7620" y="864870"/>
                  </a:lnTo>
                  <a:close/>
                </a:path>
                <a:path w="7619" h="955039">
                  <a:moveTo>
                    <a:pt x="7620" y="858520"/>
                  </a:moveTo>
                  <a:lnTo>
                    <a:pt x="0" y="858520"/>
                  </a:lnTo>
                  <a:lnTo>
                    <a:pt x="0" y="863600"/>
                  </a:lnTo>
                  <a:lnTo>
                    <a:pt x="7620" y="863600"/>
                  </a:lnTo>
                  <a:lnTo>
                    <a:pt x="7620" y="858520"/>
                  </a:lnTo>
                  <a:close/>
                </a:path>
                <a:path w="7619" h="955039">
                  <a:moveTo>
                    <a:pt x="7620" y="852170"/>
                  </a:moveTo>
                  <a:lnTo>
                    <a:pt x="0" y="852170"/>
                  </a:lnTo>
                  <a:lnTo>
                    <a:pt x="0" y="857250"/>
                  </a:lnTo>
                  <a:lnTo>
                    <a:pt x="7620" y="857250"/>
                  </a:lnTo>
                  <a:lnTo>
                    <a:pt x="7620" y="852170"/>
                  </a:lnTo>
                  <a:close/>
                </a:path>
                <a:path w="7619" h="955039">
                  <a:moveTo>
                    <a:pt x="7620" y="845820"/>
                  </a:moveTo>
                  <a:lnTo>
                    <a:pt x="0" y="845820"/>
                  </a:lnTo>
                  <a:lnTo>
                    <a:pt x="0" y="850900"/>
                  </a:lnTo>
                  <a:lnTo>
                    <a:pt x="7620" y="850900"/>
                  </a:lnTo>
                  <a:lnTo>
                    <a:pt x="7620" y="845820"/>
                  </a:lnTo>
                  <a:close/>
                </a:path>
                <a:path w="7619" h="955039">
                  <a:moveTo>
                    <a:pt x="7620" y="839470"/>
                  </a:moveTo>
                  <a:lnTo>
                    <a:pt x="0" y="839470"/>
                  </a:lnTo>
                  <a:lnTo>
                    <a:pt x="0" y="844550"/>
                  </a:lnTo>
                  <a:lnTo>
                    <a:pt x="7620" y="844550"/>
                  </a:lnTo>
                  <a:lnTo>
                    <a:pt x="7620" y="839470"/>
                  </a:lnTo>
                  <a:close/>
                </a:path>
                <a:path w="7619" h="955039">
                  <a:moveTo>
                    <a:pt x="7620" y="833120"/>
                  </a:moveTo>
                  <a:lnTo>
                    <a:pt x="0" y="833120"/>
                  </a:lnTo>
                  <a:lnTo>
                    <a:pt x="0" y="838200"/>
                  </a:lnTo>
                  <a:lnTo>
                    <a:pt x="7620" y="838200"/>
                  </a:lnTo>
                  <a:lnTo>
                    <a:pt x="7620" y="833120"/>
                  </a:lnTo>
                  <a:close/>
                </a:path>
                <a:path w="7619" h="955039">
                  <a:moveTo>
                    <a:pt x="7620" y="826770"/>
                  </a:moveTo>
                  <a:lnTo>
                    <a:pt x="0" y="826770"/>
                  </a:lnTo>
                  <a:lnTo>
                    <a:pt x="0" y="831850"/>
                  </a:lnTo>
                  <a:lnTo>
                    <a:pt x="7620" y="831850"/>
                  </a:lnTo>
                  <a:lnTo>
                    <a:pt x="7620" y="826770"/>
                  </a:lnTo>
                  <a:close/>
                </a:path>
                <a:path w="7619" h="955039">
                  <a:moveTo>
                    <a:pt x="7620" y="820420"/>
                  </a:moveTo>
                  <a:lnTo>
                    <a:pt x="0" y="820420"/>
                  </a:lnTo>
                  <a:lnTo>
                    <a:pt x="0" y="825500"/>
                  </a:lnTo>
                  <a:lnTo>
                    <a:pt x="7620" y="825500"/>
                  </a:lnTo>
                  <a:lnTo>
                    <a:pt x="7620" y="820420"/>
                  </a:lnTo>
                  <a:close/>
                </a:path>
                <a:path w="7619" h="955039">
                  <a:moveTo>
                    <a:pt x="7620" y="814070"/>
                  </a:moveTo>
                  <a:lnTo>
                    <a:pt x="0" y="814070"/>
                  </a:lnTo>
                  <a:lnTo>
                    <a:pt x="0" y="819150"/>
                  </a:lnTo>
                  <a:lnTo>
                    <a:pt x="7620" y="819150"/>
                  </a:lnTo>
                  <a:lnTo>
                    <a:pt x="7620" y="814070"/>
                  </a:lnTo>
                  <a:close/>
                </a:path>
                <a:path w="7619" h="955039">
                  <a:moveTo>
                    <a:pt x="7620" y="807720"/>
                  </a:moveTo>
                  <a:lnTo>
                    <a:pt x="0" y="807720"/>
                  </a:lnTo>
                  <a:lnTo>
                    <a:pt x="0" y="812800"/>
                  </a:lnTo>
                  <a:lnTo>
                    <a:pt x="7620" y="812800"/>
                  </a:lnTo>
                  <a:lnTo>
                    <a:pt x="7620" y="807720"/>
                  </a:lnTo>
                  <a:close/>
                </a:path>
                <a:path w="7619" h="955039">
                  <a:moveTo>
                    <a:pt x="7620" y="801370"/>
                  </a:moveTo>
                  <a:lnTo>
                    <a:pt x="0" y="801370"/>
                  </a:lnTo>
                  <a:lnTo>
                    <a:pt x="0" y="806450"/>
                  </a:lnTo>
                  <a:lnTo>
                    <a:pt x="7620" y="806450"/>
                  </a:lnTo>
                  <a:lnTo>
                    <a:pt x="7620" y="801370"/>
                  </a:lnTo>
                  <a:close/>
                </a:path>
                <a:path w="7619" h="955039">
                  <a:moveTo>
                    <a:pt x="7620" y="795020"/>
                  </a:moveTo>
                  <a:lnTo>
                    <a:pt x="0" y="795020"/>
                  </a:lnTo>
                  <a:lnTo>
                    <a:pt x="0" y="800100"/>
                  </a:lnTo>
                  <a:lnTo>
                    <a:pt x="7620" y="800100"/>
                  </a:lnTo>
                  <a:lnTo>
                    <a:pt x="7620" y="795020"/>
                  </a:lnTo>
                  <a:close/>
                </a:path>
                <a:path w="7619" h="955039">
                  <a:moveTo>
                    <a:pt x="7620" y="788670"/>
                  </a:moveTo>
                  <a:lnTo>
                    <a:pt x="0" y="788670"/>
                  </a:lnTo>
                  <a:lnTo>
                    <a:pt x="0" y="793750"/>
                  </a:lnTo>
                  <a:lnTo>
                    <a:pt x="7620" y="793750"/>
                  </a:lnTo>
                  <a:lnTo>
                    <a:pt x="7620" y="788670"/>
                  </a:lnTo>
                  <a:close/>
                </a:path>
                <a:path w="7619" h="955039">
                  <a:moveTo>
                    <a:pt x="7620" y="782320"/>
                  </a:moveTo>
                  <a:lnTo>
                    <a:pt x="0" y="782320"/>
                  </a:lnTo>
                  <a:lnTo>
                    <a:pt x="0" y="787400"/>
                  </a:lnTo>
                  <a:lnTo>
                    <a:pt x="7620" y="787400"/>
                  </a:lnTo>
                  <a:lnTo>
                    <a:pt x="7620" y="782320"/>
                  </a:lnTo>
                  <a:close/>
                </a:path>
                <a:path w="7619" h="955039">
                  <a:moveTo>
                    <a:pt x="7620" y="775970"/>
                  </a:moveTo>
                  <a:lnTo>
                    <a:pt x="0" y="775970"/>
                  </a:lnTo>
                  <a:lnTo>
                    <a:pt x="0" y="781050"/>
                  </a:lnTo>
                  <a:lnTo>
                    <a:pt x="7620" y="781050"/>
                  </a:lnTo>
                  <a:lnTo>
                    <a:pt x="7620" y="775970"/>
                  </a:lnTo>
                  <a:close/>
                </a:path>
                <a:path w="7619" h="955039">
                  <a:moveTo>
                    <a:pt x="7620" y="769620"/>
                  </a:moveTo>
                  <a:lnTo>
                    <a:pt x="0" y="769620"/>
                  </a:lnTo>
                  <a:lnTo>
                    <a:pt x="0" y="774700"/>
                  </a:lnTo>
                  <a:lnTo>
                    <a:pt x="7620" y="774700"/>
                  </a:lnTo>
                  <a:lnTo>
                    <a:pt x="7620" y="769620"/>
                  </a:lnTo>
                  <a:close/>
                </a:path>
                <a:path w="7619" h="955039">
                  <a:moveTo>
                    <a:pt x="7620" y="763270"/>
                  </a:moveTo>
                  <a:lnTo>
                    <a:pt x="0" y="763270"/>
                  </a:lnTo>
                  <a:lnTo>
                    <a:pt x="0" y="768350"/>
                  </a:lnTo>
                  <a:lnTo>
                    <a:pt x="7620" y="768350"/>
                  </a:lnTo>
                  <a:lnTo>
                    <a:pt x="7620" y="763270"/>
                  </a:lnTo>
                  <a:close/>
                </a:path>
                <a:path w="7619" h="955039">
                  <a:moveTo>
                    <a:pt x="7620" y="756920"/>
                  </a:moveTo>
                  <a:lnTo>
                    <a:pt x="0" y="756920"/>
                  </a:lnTo>
                  <a:lnTo>
                    <a:pt x="0" y="762000"/>
                  </a:lnTo>
                  <a:lnTo>
                    <a:pt x="7620" y="762000"/>
                  </a:lnTo>
                  <a:lnTo>
                    <a:pt x="7620" y="756920"/>
                  </a:lnTo>
                  <a:close/>
                </a:path>
                <a:path w="7619" h="955039">
                  <a:moveTo>
                    <a:pt x="7620" y="750570"/>
                  </a:moveTo>
                  <a:lnTo>
                    <a:pt x="0" y="750570"/>
                  </a:lnTo>
                  <a:lnTo>
                    <a:pt x="0" y="755650"/>
                  </a:lnTo>
                  <a:lnTo>
                    <a:pt x="7620" y="755650"/>
                  </a:lnTo>
                  <a:lnTo>
                    <a:pt x="7620" y="750570"/>
                  </a:lnTo>
                  <a:close/>
                </a:path>
                <a:path w="7619" h="955039">
                  <a:moveTo>
                    <a:pt x="7620" y="744220"/>
                  </a:moveTo>
                  <a:lnTo>
                    <a:pt x="0" y="744220"/>
                  </a:lnTo>
                  <a:lnTo>
                    <a:pt x="0" y="749300"/>
                  </a:lnTo>
                  <a:lnTo>
                    <a:pt x="7620" y="749300"/>
                  </a:lnTo>
                  <a:lnTo>
                    <a:pt x="7620" y="744220"/>
                  </a:lnTo>
                  <a:close/>
                </a:path>
                <a:path w="7619" h="955039">
                  <a:moveTo>
                    <a:pt x="7620" y="737870"/>
                  </a:moveTo>
                  <a:lnTo>
                    <a:pt x="0" y="737870"/>
                  </a:lnTo>
                  <a:lnTo>
                    <a:pt x="0" y="742950"/>
                  </a:lnTo>
                  <a:lnTo>
                    <a:pt x="7620" y="742950"/>
                  </a:lnTo>
                  <a:lnTo>
                    <a:pt x="7620" y="737870"/>
                  </a:lnTo>
                  <a:close/>
                </a:path>
                <a:path w="7619" h="955039">
                  <a:moveTo>
                    <a:pt x="7620" y="731520"/>
                  </a:moveTo>
                  <a:lnTo>
                    <a:pt x="0" y="731520"/>
                  </a:lnTo>
                  <a:lnTo>
                    <a:pt x="0" y="736600"/>
                  </a:lnTo>
                  <a:lnTo>
                    <a:pt x="7620" y="736600"/>
                  </a:lnTo>
                  <a:lnTo>
                    <a:pt x="7620" y="731520"/>
                  </a:lnTo>
                  <a:close/>
                </a:path>
                <a:path w="7619" h="955039">
                  <a:moveTo>
                    <a:pt x="7620" y="725170"/>
                  </a:moveTo>
                  <a:lnTo>
                    <a:pt x="0" y="725170"/>
                  </a:lnTo>
                  <a:lnTo>
                    <a:pt x="0" y="730250"/>
                  </a:lnTo>
                  <a:lnTo>
                    <a:pt x="7620" y="730250"/>
                  </a:lnTo>
                  <a:lnTo>
                    <a:pt x="7620" y="725170"/>
                  </a:lnTo>
                  <a:close/>
                </a:path>
                <a:path w="7619" h="955039">
                  <a:moveTo>
                    <a:pt x="7620" y="718820"/>
                  </a:moveTo>
                  <a:lnTo>
                    <a:pt x="0" y="718820"/>
                  </a:lnTo>
                  <a:lnTo>
                    <a:pt x="0" y="723900"/>
                  </a:lnTo>
                  <a:lnTo>
                    <a:pt x="7620" y="723900"/>
                  </a:lnTo>
                  <a:lnTo>
                    <a:pt x="7620" y="718820"/>
                  </a:lnTo>
                  <a:close/>
                </a:path>
                <a:path w="7619" h="955039">
                  <a:moveTo>
                    <a:pt x="7620" y="711200"/>
                  </a:moveTo>
                  <a:lnTo>
                    <a:pt x="0" y="711200"/>
                  </a:lnTo>
                  <a:lnTo>
                    <a:pt x="0" y="717550"/>
                  </a:lnTo>
                  <a:lnTo>
                    <a:pt x="7620" y="717550"/>
                  </a:lnTo>
                  <a:lnTo>
                    <a:pt x="7620" y="711200"/>
                  </a:lnTo>
                  <a:close/>
                </a:path>
                <a:path w="7619" h="955039">
                  <a:moveTo>
                    <a:pt x="7620" y="706120"/>
                  </a:moveTo>
                  <a:lnTo>
                    <a:pt x="0" y="706120"/>
                  </a:lnTo>
                  <a:lnTo>
                    <a:pt x="0" y="709930"/>
                  </a:lnTo>
                  <a:lnTo>
                    <a:pt x="7620" y="709930"/>
                  </a:lnTo>
                  <a:lnTo>
                    <a:pt x="7620" y="706120"/>
                  </a:lnTo>
                  <a:close/>
                </a:path>
                <a:path w="7619" h="955039">
                  <a:moveTo>
                    <a:pt x="7620" y="698500"/>
                  </a:moveTo>
                  <a:lnTo>
                    <a:pt x="0" y="698500"/>
                  </a:lnTo>
                  <a:lnTo>
                    <a:pt x="0" y="704850"/>
                  </a:lnTo>
                  <a:lnTo>
                    <a:pt x="7620" y="704850"/>
                  </a:lnTo>
                  <a:lnTo>
                    <a:pt x="7620" y="698500"/>
                  </a:lnTo>
                  <a:close/>
                </a:path>
                <a:path w="7619" h="955039">
                  <a:moveTo>
                    <a:pt x="7620" y="693420"/>
                  </a:moveTo>
                  <a:lnTo>
                    <a:pt x="0" y="693420"/>
                  </a:lnTo>
                  <a:lnTo>
                    <a:pt x="0" y="697230"/>
                  </a:lnTo>
                  <a:lnTo>
                    <a:pt x="7620" y="697230"/>
                  </a:lnTo>
                  <a:lnTo>
                    <a:pt x="7620" y="693420"/>
                  </a:lnTo>
                  <a:close/>
                </a:path>
                <a:path w="7619" h="955039">
                  <a:moveTo>
                    <a:pt x="7620" y="673100"/>
                  </a:moveTo>
                  <a:lnTo>
                    <a:pt x="0" y="673100"/>
                  </a:lnTo>
                  <a:lnTo>
                    <a:pt x="0" y="692150"/>
                  </a:lnTo>
                  <a:lnTo>
                    <a:pt x="7620" y="692150"/>
                  </a:lnTo>
                  <a:lnTo>
                    <a:pt x="7620" y="673100"/>
                  </a:lnTo>
                  <a:close/>
                </a:path>
                <a:path w="7619" h="955039">
                  <a:moveTo>
                    <a:pt x="7620" y="668020"/>
                  </a:moveTo>
                  <a:lnTo>
                    <a:pt x="0" y="668020"/>
                  </a:lnTo>
                  <a:lnTo>
                    <a:pt x="0" y="671830"/>
                  </a:lnTo>
                  <a:lnTo>
                    <a:pt x="7620" y="671830"/>
                  </a:lnTo>
                  <a:lnTo>
                    <a:pt x="7620" y="668020"/>
                  </a:lnTo>
                  <a:close/>
                </a:path>
                <a:path w="7619" h="955039">
                  <a:moveTo>
                    <a:pt x="7620" y="661670"/>
                  </a:moveTo>
                  <a:lnTo>
                    <a:pt x="0" y="661670"/>
                  </a:lnTo>
                  <a:lnTo>
                    <a:pt x="0" y="666750"/>
                  </a:lnTo>
                  <a:lnTo>
                    <a:pt x="7620" y="666750"/>
                  </a:lnTo>
                  <a:lnTo>
                    <a:pt x="7620" y="661670"/>
                  </a:lnTo>
                  <a:close/>
                </a:path>
                <a:path w="7619" h="955039">
                  <a:moveTo>
                    <a:pt x="7620" y="657860"/>
                  </a:moveTo>
                  <a:lnTo>
                    <a:pt x="0" y="657860"/>
                  </a:lnTo>
                  <a:lnTo>
                    <a:pt x="0" y="660400"/>
                  </a:lnTo>
                  <a:lnTo>
                    <a:pt x="7620" y="660400"/>
                  </a:lnTo>
                  <a:lnTo>
                    <a:pt x="7620" y="657860"/>
                  </a:lnTo>
                  <a:close/>
                </a:path>
              </a:pathLst>
            </a:custGeom>
            <a:solidFill>
              <a:srgbClr val="6800F1"/>
            </a:solidFill>
          </p:spPr>
          <p:txBody>
            <a:bodyPr bIns="0" lIns="0" rIns="0" rtlCol="0" tIns="0" wrap="square"/>
            <a:p/>
          </p:txBody>
        </p:sp>
        <p:sp>
          <p:nvSpPr>
            <p:cNvPr id="1050161" name="object 1464"/>
            <p:cNvSpPr/>
            <p:nvPr/>
          </p:nvSpPr>
          <p:spPr>
            <a:xfrm>
              <a:off x="1036319" y="5544819"/>
              <a:ext cx="6350" cy="958850"/>
            </a:xfrm>
            <a:custGeom>
              <a:avLst/>
              <a:ahLst/>
              <a:rect l="l" t="t" r="r" b="b"/>
              <a:pathLst>
                <a:path w="6350" h="958850">
                  <a:moveTo>
                    <a:pt x="5080" y="0"/>
                  </a:moveTo>
                  <a:lnTo>
                    <a:pt x="0" y="0"/>
                  </a:lnTo>
                  <a:lnTo>
                    <a:pt x="0" y="6349"/>
                  </a:lnTo>
                  <a:lnTo>
                    <a:pt x="6350" y="6349"/>
                  </a:lnTo>
                  <a:lnTo>
                    <a:pt x="6350" y="1269"/>
                  </a:lnTo>
                  <a:lnTo>
                    <a:pt x="5080" y="1269"/>
                  </a:lnTo>
                  <a:lnTo>
                    <a:pt x="5080" y="0"/>
                  </a:lnTo>
                  <a:close/>
                </a:path>
                <a:path w="6350" h="958850">
                  <a:moveTo>
                    <a:pt x="6350" y="6349"/>
                  </a:moveTo>
                  <a:lnTo>
                    <a:pt x="0" y="6349"/>
                  </a:lnTo>
                  <a:lnTo>
                    <a:pt x="0" y="12699"/>
                  </a:lnTo>
                  <a:lnTo>
                    <a:pt x="6350" y="12699"/>
                  </a:lnTo>
                  <a:lnTo>
                    <a:pt x="6350" y="6349"/>
                  </a:lnTo>
                  <a:close/>
                </a:path>
                <a:path w="6350" h="958850">
                  <a:moveTo>
                    <a:pt x="6350" y="12699"/>
                  </a:moveTo>
                  <a:lnTo>
                    <a:pt x="0" y="12699"/>
                  </a:lnTo>
                  <a:lnTo>
                    <a:pt x="0" y="19049"/>
                  </a:lnTo>
                  <a:lnTo>
                    <a:pt x="6350" y="19049"/>
                  </a:lnTo>
                  <a:lnTo>
                    <a:pt x="6350" y="12699"/>
                  </a:lnTo>
                  <a:close/>
                </a:path>
                <a:path w="6350" h="958850">
                  <a:moveTo>
                    <a:pt x="6350" y="19049"/>
                  </a:moveTo>
                  <a:lnTo>
                    <a:pt x="0" y="19049"/>
                  </a:lnTo>
                  <a:lnTo>
                    <a:pt x="0" y="21589"/>
                  </a:lnTo>
                  <a:lnTo>
                    <a:pt x="6350" y="21589"/>
                  </a:lnTo>
                  <a:lnTo>
                    <a:pt x="6350" y="19049"/>
                  </a:lnTo>
                  <a:close/>
                </a:path>
                <a:path w="6350" h="958850">
                  <a:moveTo>
                    <a:pt x="6350" y="21590"/>
                  </a:moveTo>
                  <a:lnTo>
                    <a:pt x="0" y="21590"/>
                  </a:lnTo>
                  <a:lnTo>
                    <a:pt x="0" y="25399"/>
                  </a:lnTo>
                  <a:lnTo>
                    <a:pt x="6350" y="25399"/>
                  </a:lnTo>
                  <a:lnTo>
                    <a:pt x="6350" y="21590"/>
                  </a:lnTo>
                  <a:close/>
                </a:path>
                <a:path w="6350" h="958850">
                  <a:moveTo>
                    <a:pt x="6350" y="25399"/>
                  </a:moveTo>
                  <a:lnTo>
                    <a:pt x="0" y="25399"/>
                  </a:lnTo>
                  <a:lnTo>
                    <a:pt x="0" y="31749"/>
                  </a:lnTo>
                  <a:lnTo>
                    <a:pt x="6350" y="31749"/>
                  </a:lnTo>
                  <a:lnTo>
                    <a:pt x="6350" y="25399"/>
                  </a:lnTo>
                  <a:close/>
                </a:path>
                <a:path w="6350" h="958850">
                  <a:moveTo>
                    <a:pt x="6350" y="31749"/>
                  </a:moveTo>
                  <a:lnTo>
                    <a:pt x="0" y="31749"/>
                  </a:lnTo>
                  <a:lnTo>
                    <a:pt x="0" y="34289"/>
                  </a:lnTo>
                  <a:lnTo>
                    <a:pt x="6350" y="34289"/>
                  </a:lnTo>
                  <a:lnTo>
                    <a:pt x="6350" y="31749"/>
                  </a:lnTo>
                  <a:close/>
                </a:path>
                <a:path w="6350" h="958850">
                  <a:moveTo>
                    <a:pt x="6350" y="34290"/>
                  </a:moveTo>
                  <a:lnTo>
                    <a:pt x="0" y="34290"/>
                  </a:lnTo>
                  <a:lnTo>
                    <a:pt x="0" y="38099"/>
                  </a:lnTo>
                  <a:lnTo>
                    <a:pt x="6350" y="38099"/>
                  </a:lnTo>
                  <a:lnTo>
                    <a:pt x="6350" y="34290"/>
                  </a:lnTo>
                  <a:close/>
                </a:path>
                <a:path w="6350" h="958850">
                  <a:moveTo>
                    <a:pt x="6350" y="38100"/>
                  </a:moveTo>
                  <a:lnTo>
                    <a:pt x="0" y="38100"/>
                  </a:lnTo>
                  <a:lnTo>
                    <a:pt x="0" y="44449"/>
                  </a:lnTo>
                  <a:lnTo>
                    <a:pt x="6350" y="44449"/>
                  </a:lnTo>
                  <a:lnTo>
                    <a:pt x="6350" y="38100"/>
                  </a:lnTo>
                  <a:close/>
                </a:path>
                <a:path w="6350" h="958850">
                  <a:moveTo>
                    <a:pt x="6350" y="44449"/>
                  </a:moveTo>
                  <a:lnTo>
                    <a:pt x="0" y="44449"/>
                  </a:lnTo>
                  <a:lnTo>
                    <a:pt x="0" y="46989"/>
                  </a:lnTo>
                  <a:lnTo>
                    <a:pt x="6350" y="46989"/>
                  </a:lnTo>
                  <a:lnTo>
                    <a:pt x="6350" y="44449"/>
                  </a:lnTo>
                  <a:close/>
                </a:path>
                <a:path w="6350" h="958850">
                  <a:moveTo>
                    <a:pt x="6350" y="46989"/>
                  </a:moveTo>
                  <a:lnTo>
                    <a:pt x="0" y="46989"/>
                  </a:lnTo>
                  <a:lnTo>
                    <a:pt x="0" y="50799"/>
                  </a:lnTo>
                  <a:lnTo>
                    <a:pt x="6350" y="50799"/>
                  </a:lnTo>
                  <a:lnTo>
                    <a:pt x="6350" y="46989"/>
                  </a:lnTo>
                  <a:close/>
                </a:path>
                <a:path w="6350" h="958850">
                  <a:moveTo>
                    <a:pt x="6350" y="50799"/>
                  </a:moveTo>
                  <a:lnTo>
                    <a:pt x="0" y="50799"/>
                  </a:lnTo>
                  <a:lnTo>
                    <a:pt x="0" y="53339"/>
                  </a:lnTo>
                  <a:lnTo>
                    <a:pt x="6350" y="53339"/>
                  </a:lnTo>
                  <a:lnTo>
                    <a:pt x="6350" y="50799"/>
                  </a:lnTo>
                  <a:close/>
                </a:path>
                <a:path w="6350" h="958850">
                  <a:moveTo>
                    <a:pt x="6350" y="53339"/>
                  </a:moveTo>
                  <a:lnTo>
                    <a:pt x="0" y="53339"/>
                  </a:lnTo>
                  <a:lnTo>
                    <a:pt x="0" y="57149"/>
                  </a:lnTo>
                  <a:lnTo>
                    <a:pt x="6350" y="57149"/>
                  </a:lnTo>
                  <a:lnTo>
                    <a:pt x="6350" y="53339"/>
                  </a:lnTo>
                  <a:close/>
                </a:path>
                <a:path w="6350" h="958850">
                  <a:moveTo>
                    <a:pt x="6350" y="57149"/>
                  </a:moveTo>
                  <a:lnTo>
                    <a:pt x="0" y="57149"/>
                  </a:lnTo>
                  <a:lnTo>
                    <a:pt x="0" y="59689"/>
                  </a:lnTo>
                  <a:lnTo>
                    <a:pt x="6350" y="59689"/>
                  </a:lnTo>
                  <a:lnTo>
                    <a:pt x="6350" y="57149"/>
                  </a:lnTo>
                  <a:close/>
                </a:path>
                <a:path w="6350" h="958850">
                  <a:moveTo>
                    <a:pt x="6350" y="59690"/>
                  </a:moveTo>
                  <a:lnTo>
                    <a:pt x="0" y="59690"/>
                  </a:lnTo>
                  <a:lnTo>
                    <a:pt x="0" y="69849"/>
                  </a:lnTo>
                  <a:lnTo>
                    <a:pt x="6350" y="69849"/>
                  </a:lnTo>
                  <a:lnTo>
                    <a:pt x="6350" y="59690"/>
                  </a:lnTo>
                  <a:close/>
                </a:path>
                <a:path w="6350" h="958850">
                  <a:moveTo>
                    <a:pt x="6350" y="69849"/>
                  </a:moveTo>
                  <a:lnTo>
                    <a:pt x="0" y="69849"/>
                  </a:lnTo>
                  <a:lnTo>
                    <a:pt x="0" y="72389"/>
                  </a:lnTo>
                  <a:lnTo>
                    <a:pt x="6350" y="72389"/>
                  </a:lnTo>
                  <a:lnTo>
                    <a:pt x="6350" y="69849"/>
                  </a:lnTo>
                  <a:close/>
                </a:path>
                <a:path w="6350" h="958850">
                  <a:moveTo>
                    <a:pt x="6350" y="72389"/>
                  </a:moveTo>
                  <a:lnTo>
                    <a:pt x="0" y="72389"/>
                  </a:lnTo>
                  <a:lnTo>
                    <a:pt x="0" y="76199"/>
                  </a:lnTo>
                  <a:lnTo>
                    <a:pt x="6350" y="76199"/>
                  </a:lnTo>
                  <a:lnTo>
                    <a:pt x="6350" y="72389"/>
                  </a:lnTo>
                  <a:close/>
                </a:path>
                <a:path w="6350" h="958850">
                  <a:moveTo>
                    <a:pt x="6350" y="76199"/>
                  </a:moveTo>
                  <a:lnTo>
                    <a:pt x="0" y="76199"/>
                  </a:lnTo>
                  <a:lnTo>
                    <a:pt x="0" y="78739"/>
                  </a:lnTo>
                  <a:lnTo>
                    <a:pt x="6350" y="78739"/>
                  </a:lnTo>
                  <a:lnTo>
                    <a:pt x="6350" y="76199"/>
                  </a:lnTo>
                  <a:close/>
                </a:path>
                <a:path w="6350" h="958850">
                  <a:moveTo>
                    <a:pt x="6350" y="78740"/>
                  </a:moveTo>
                  <a:lnTo>
                    <a:pt x="0" y="78740"/>
                  </a:lnTo>
                  <a:lnTo>
                    <a:pt x="0" y="82549"/>
                  </a:lnTo>
                  <a:lnTo>
                    <a:pt x="6350" y="82549"/>
                  </a:lnTo>
                  <a:lnTo>
                    <a:pt x="6350" y="78740"/>
                  </a:lnTo>
                  <a:close/>
                </a:path>
                <a:path w="6350" h="958850">
                  <a:moveTo>
                    <a:pt x="6350" y="82549"/>
                  </a:moveTo>
                  <a:lnTo>
                    <a:pt x="0" y="82549"/>
                  </a:lnTo>
                  <a:lnTo>
                    <a:pt x="0" y="88899"/>
                  </a:lnTo>
                  <a:lnTo>
                    <a:pt x="6350" y="88899"/>
                  </a:lnTo>
                  <a:lnTo>
                    <a:pt x="6350" y="82549"/>
                  </a:lnTo>
                  <a:close/>
                </a:path>
                <a:path w="6350" h="958850">
                  <a:moveTo>
                    <a:pt x="6350" y="88899"/>
                  </a:moveTo>
                  <a:lnTo>
                    <a:pt x="0" y="88899"/>
                  </a:lnTo>
                  <a:lnTo>
                    <a:pt x="0" y="91439"/>
                  </a:lnTo>
                  <a:lnTo>
                    <a:pt x="6350" y="91439"/>
                  </a:lnTo>
                  <a:lnTo>
                    <a:pt x="6350" y="88899"/>
                  </a:lnTo>
                  <a:close/>
                </a:path>
                <a:path w="6350" h="958850">
                  <a:moveTo>
                    <a:pt x="6350" y="91439"/>
                  </a:moveTo>
                  <a:lnTo>
                    <a:pt x="0" y="91439"/>
                  </a:lnTo>
                  <a:lnTo>
                    <a:pt x="0" y="95249"/>
                  </a:lnTo>
                  <a:lnTo>
                    <a:pt x="6350" y="95249"/>
                  </a:lnTo>
                  <a:lnTo>
                    <a:pt x="6350" y="91439"/>
                  </a:lnTo>
                  <a:close/>
                </a:path>
                <a:path w="6350" h="958850">
                  <a:moveTo>
                    <a:pt x="6350" y="95249"/>
                  </a:moveTo>
                  <a:lnTo>
                    <a:pt x="0" y="95249"/>
                  </a:lnTo>
                  <a:lnTo>
                    <a:pt x="0" y="97789"/>
                  </a:lnTo>
                  <a:lnTo>
                    <a:pt x="6350" y="97789"/>
                  </a:lnTo>
                  <a:lnTo>
                    <a:pt x="6350" y="95249"/>
                  </a:lnTo>
                  <a:close/>
                </a:path>
                <a:path w="6350" h="958850">
                  <a:moveTo>
                    <a:pt x="6350" y="97789"/>
                  </a:moveTo>
                  <a:lnTo>
                    <a:pt x="0" y="97789"/>
                  </a:lnTo>
                  <a:lnTo>
                    <a:pt x="0" y="101599"/>
                  </a:lnTo>
                  <a:lnTo>
                    <a:pt x="6350" y="101599"/>
                  </a:lnTo>
                  <a:lnTo>
                    <a:pt x="6350" y="97789"/>
                  </a:lnTo>
                  <a:close/>
                </a:path>
                <a:path w="6350" h="958850">
                  <a:moveTo>
                    <a:pt x="6350" y="101599"/>
                  </a:moveTo>
                  <a:lnTo>
                    <a:pt x="0" y="101599"/>
                  </a:lnTo>
                  <a:lnTo>
                    <a:pt x="0" y="107949"/>
                  </a:lnTo>
                  <a:lnTo>
                    <a:pt x="6350" y="107949"/>
                  </a:lnTo>
                  <a:lnTo>
                    <a:pt x="6350" y="101599"/>
                  </a:lnTo>
                  <a:close/>
                </a:path>
                <a:path w="6350" h="958850">
                  <a:moveTo>
                    <a:pt x="6350" y="107949"/>
                  </a:moveTo>
                  <a:lnTo>
                    <a:pt x="0" y="107949"/>
                  </a:lnTo>
                  <a:lnTo>
                    <a:pt x="0" y="116839"/>
                  </a:lnTo>
                  <a:lnTo>
                    <a:pt x="6350" y="116839"/>
                  </a:lnTo>
                  <a:lnTo>
                    <a:pt x="6350" y="107949"/>
                  </a:lnTo>
                  <a:close/>
                </a:path>
                <a:path w="6350" h="958850">
                  <a:moveTo>
                    <a:pt x="6350" y="116839"/>
                  </a:moveTo>
                  <a:lnTo>
                    <a:pt x="0" y="116839"/>
                  </a:lnTo>
                  <a:lnTo>
                    <a:pt x="0" y="123189"/>
                  </a:lnTo>
                  <a:lnTo>
                    <a:pt x="6350" y="123189"/>
                  </a:lnTo>
                  <a:lnTo>
                    <a:pt x="6350" y="116839"/>
                  </a:lnTo>
                  <a:close/>
                </a:path>
                <a:path w="6350" h="958850">
                  <a:moveTo>
                    <a:pt x="6350" y="123189"/>
                  </a:moveTo>
                  <a:lnTo>
                    <a:pt x="0" y="123189"/>
                  </a:lnTo>
                  <a:lnTo>
                    <a:pt x="0" y="129539"/>
                  </a:lnTo>
                  <a:lnTo>
                    <a:pt x="6350" y="129539"/>
                  </a:lnTo>
                  <a:lnTo>
                    <a:pt x="6350" y="123189"/>
                  </a:lnTo>
                  <a:close/>
                </a:path>
                <a:path w="6350" h="958850">
                  <a:moveTo>
                    <a:pt x="6350" y="129539"/>
                  </a:moveTo>
                  <a:lnTo>
                    <a:pt x="0" y="129539"/>
                  </a:lnTo>
                  <a:lnTo>
                    <a:pt x="0" y="135889"/>
                  </a:lnTo>
                  <a:lnTo>
                    <a:pt x="6350" y="135889"/>
                  </a:lnTo>
                  <a:lnTo>
                    <a:pt x="6350" y="129539"/>
                  </a:lnTo>
                  <a:close/>
                </a:path>
                <a:path w="6350" h="958850">
                  <a:moveTo>
                    <a:pt x="6350" y="135889"/>
                  </a:moveTo>
                  <a:lnTo>
                    <a:pt x="0" y="135889"/>
                  </a:lnTo>
                  <a:lnTo>
                    <a:pt x="0" y="139699"/>
                  </a:lnTo>
                  <a:lnTo>
                    <a:pt x="6350" y="139699"/>
                  </a:lnTo>
                  <a:lnTo>
                    <a:pt x="6350" y="135889"/>
                  </a:lnTo>
                  <a:close/>
                </a:path>
                <a:path w="6350" h="958850">
                  <a:moveTo>
                    <a:pt x="6350" y="139699"/>
                  </a:moveTo>
                  <a:lnTo>
                    <a:pt x="0" y="139699"/>
                  </a:lnTo>
                  <a:lnTo>
                    <a:pt x="0" y="158749"/>
                  </a:lnTo>
                  <a:lnTo>
                    <a:pt x="6350" y="158749"/>
                  </a:lnTo>
                  <a:lnTo>
                    <a:pt x="6350" y="139699"/>
                  </a:lnTo>
                  <a:close/>
                </a:path>
                <a:path w="6350" h="958850">
                  <a:moveTo>
                    <a:pt x="6350" y="158749"/>
                  </a:moveTo>
                  <a:lnTo>
                    <a:pt x="0" y="158749"/>
                  </a:lnTo>
                  <a:lnTo>
                    <a:pt x="0" y="161289"/>
                  </a:lnTo>
                  <a:lnTo>
                    <a:pt x="6350" y="161289"/>
                  </a:lnTo>
                  <a:lnTo>
                    <a:pt x="6350" y="158749"/>
                  </a:lnTo>
                  <a:close/>
                </a:path>
                <a:path w="6350" h="958850">
                  <a:moveTo>
                    <a:pt x="6350" y="161289"/>
                  </a:moveTo>
                  <a:lnTo>
                    <a:pt x="0" y="161289"/>
                  </a:lnTo>
                  <a:lnTo>
                    <a:pt x="0" y="165099"/>
                  </a:lnTo>
                  <a:lnTo>
                    <a:pt x="6350" y="165099"/>
                  </a:lnTo>
                  <a:lnTo>
                    <a:pt x="6350" y="161289"/>
                  </a:lnTo>
                  <a:close/>
                </a:path>
                <a:path w="6350" h="958850">
                  <a:moveTo>
                    <a:pt x="6350" y="165099"/>
                  </a:moveTo>
                  <a:lnTo>
                    <a:pt x="0" y="165099"/>
                  </a:lnTo>
                  <a:lnTo>
                    <a:pt x="0" y="171449"/>
                  </a:lnTo>
                  <a:lnTo>
                    <a:pt x="6350" y="171449"/>
                  </a:lnTo>
                  <a:lnTo>
                    <a:pt x="6350" y="165099"/>
                  </a:lnTo>
                  <a:close/>
                </a:path>
                <a:path w="6350" h="958850">
                  <a:moveTo>
                    <a:pt x="6350" y="171449"/>
                  </a:moveTo>
                  <a:lnTo>
                    <a:pt x="0" y="171449"/>
                  </a:lnTo>
                  <a:lnTo>
                    <a:pt x="0" y="177799"/>
                  </a:lnTo>
                  <a:lnTo>
                    <a:pt x="6350" y="177799"/>
                  </a:lnTo>
                  <a:lnTo>
                    <a:pt x="6350" y="171449"/>
                  </a:lnTo>
                  <a:close/>
                </a:path>
                <a:path w="6350" h="958850">
                  <a:moveTo>
                    <a:pt x="6350" y="177799"/>
                  </a:moveTo>
                  <a:lnTo>
                    <a:pt x="0" y="177799"/>
                  </a:lnTo>
                  <a:lnTo>
                    <a:pt x="0" y="184149"/>
                  </a:lnTo>
                  <a:lnTo>
                    <a:pt x="6350" y="184149"/>
                  </a:lnTo>
                  <a:lnTo>
                    <a:pt x="6350" y="177799"/>
                  </a:lnTo>
                  <a:close/>
                </a:path>
                <a:path w="6350" h="958850">
                  <a:moveTo>
                    <a:pt x="6350" y="184149"/>
                  </a:moveTo>
                  <a:lnTo>
                    <a:pt x="0" y="184149"/>
                  </a:lnTo>
                  <a:lnTo>
                    <a:pt x="0" y="186689"/>
                  </a:lnTo>
                  <a:lnTo>
                    <a:pt x="6350" y="186689"/>
                  </a:lnTo>
                  <a:lnTo>
                    <a:pt x="6350" y="184149"/>
                  </a:lnTo>
                  <a:close/>
                </a:path>
                <a:path w="6350" h="958850">
                  <a:moveTo>
                    <a:pt x="6350" y="186689"/>
                  </a:moveTo>
                  <a:lnTo>
                    <a:pt x="0" y="186689"/>
                  </a:lnTo>
                  <a:lnTo>
                    <a:pt x="0" y="190499"/>
                  </a:lnTo>
                  <a:lnTo>
                    <a:pt x="6350" y="190499"/>
                  </a:lnTo>
                  <a:lnTo>
                    <a:pt x="6350" y="186689"/>
                  </a:lnTo>
                  <a:close/>
                </a:path>
                <a:path w="6350" h="958850">
                  <a:moveTo>
                    <a:pt x="6350" y="190499"/>
                  </a:moveTo>
                  <a:lnTo>
                    <a:pt x="0" y="190499"/>
                  </a:lnTo>
                  <a:lnTo>
                    <a:pt x="0" y="196849"/>
                  </a:lnTo>
                  <a:lnTo>
                    <a:pt x="6350" y="196849"/>
                  </a:lnTo>
                  <a:lnTo>
                    <a:pt x="6350" y="190499"/>
                  </a:lnTo>
                  <a:close/>
                </a:path>
                <a:path w="6350" h="958850">
                  <a:moveTo>
                    <a:pt x="6350" y="196849"/>
                  </a:moveTo>
                  <a:lnTo>
                    <a:pt x="0" y="196849"/>
                  </a:lnTo>
                  <a:lnTo>
                    <a:pt x="0" y="199389"/>
                  </a:lnTo>
                  <a:lnTo>
                    <a:pt x="6350" y="199389"/>
                  </a:lnTo>
                  <a:lnTo>
                    <a:pt x="6350" y="196849"/>
                  </a:lnTo>
                  <a:close/>
                </a:path>
                <a:path w="6350" h="958850">
                  <a:moveTo>
                    <a:pt x="6350" y="199389"/>
                  </a:moveTo>
                  <a:lnTo>
                    <a:pt x="0" y="199389"/>
                  </a:lnTo>
                  <a:lnTo>
                    <a:pt x="0" y="203199"/>
                  </a:lnTo>
                  <a:lnTo>
                    <a:pt x="6350" y="203199"/>
                  </a:lnTo>
                  <a:lnTo>
                    <a:pt x="6350" y="199389"/>
                  </a:lnTo>
                  <a:close/>
                </a:path>
                <a:path w="6350" h="958850">
                  <a:moveTo>
                    <a:pt x="6350" y="203199"/>
                  </a:moveTo>
                  <a:lnTo>
                    <a:pt x="0" y="203199"/>
                  </a:lnTo>
                  <a:lnTo>
                    <a:pt x="0" y="212089"/>
                  </a:lnTo>
                  <a:lnTo>
                    <a:pt x="6350" y="212089"/>
                  </a:lnTo>
                  <a:lnTo>
                    <a:pt x="6350" y="203199"/>
                  </a:lnTo>
                  <a:close/>
                </a:path>
                <a:path w="6350" h="958850">
                  <a:moveTo>
                    <a:pt x="6350" y="212089"/>
                  </a:moveTo>
                  <a:lnTo>
                    <a:pt x="0" y="212089"/>
                  </a:lnTo>
                  <a:lnTo>
                    <a:pt x="0" y="218439"/>
                  </a:lnTo>
                  <a:lnTo>
                    <a:pt x="6350" y="218439"/>
                  </a:lnTo>
                  <a:lnTo>
                    <a:pt x="6350" y="212089"/>
                  </a:lnTo>
                  <a:close/>
                </a:path>
                <a:path w="6350" h="958850">
                  <a:moveTo>
                    <a:pt x="6350" y="218439"/>
                  </a:moveTo>
                  <a:lnTo>
                    <a:pt x="0" y="218439"/>
                  </a:lnTo>
                  <a:lnTo>
                    <a:pt x="0" y="222249"/>
                  </a:lnTo>
                  <a:lnTo>
                    <a:pt x="6350" y="222249"/>
                  </a:lnTo>
                  <a:lnTo>
                    <a:pt x="6350" y="218439"/>
                  </a:lnTo>
                  <a:close/>
                </a:path>
                <a:path w="6350" h="958850">
                  <a:moveTo>
                    <a:pt x="6350" y="222249"/>
                  </a:moveTo>
                  <a:lnTo>
                    <a:pt x="0" y="222249"/>
                  </a:lnTo>
                  <a:lnTo>
                    <a:pt x="0" y="231139"/>
                  </a:lnTo>
                  <a:lnTo>
                    <a:pt x="6350" y="231139"/>
                  </a:lnTo>
                  <a:lnTo>
                    <a:pt x="6350" y="222249"/>
                  </a:lnTo>
                  <a:close/>
                </a:path>
                <a:path w="6350" h="958850">
                  <a:moveTo>
                    <a:pt x="6350" y="231139"/>
                  </a:moveTo>
                  <a:lnTo>
                    <a:pt x="0" y="231139"/>
                  </a:lnTo>
                  <a:lnTo>
                    <a:pt x="0" y="234949"/>
                  </a:lnTo>
                  <a:lnTo>
                    <a:pt x="6350" y="234949"/>
                  </a:lnTo>
                  <a:lnTo>
                    <a:pt x="6350" y="231139"/>
                  </a:lnTo>
                  <a:close/>
                </a:path>
                <a:path w="6350" h="958850">
                  <a:moveTo>
                    <a:pt x="6350" y="234949"/>
                  </a:moveTo>
                  <a:lnTo>
                    <a:pt x="0" y="234949"/>
                  </a:lnTo>
                  <a:lnTo>
                    <a:pt x="0" y="260349"/>
                  </a:lnTo>
                  <a:lnTo>
                    <a:pt x="6350" y="260349"/>
                  </a:lnTo>
                  <a:lnTo>
                    <a:pt x="6350" y="234949"/>
                  </a:lnTo>
                  <a:close/>
                </a:path>
                <a:path w="6350" h="958850">
                  <a:moveTo>
                    <a:pt x="6350" y="260349"/>
                  </a:moveTo>
                  <a:lnTo>
                    <a:pt x="0" y="260349"/>
                  </a:lnTo>
                  <a:lnTo>
                    <a:pt x="0" y="262889"/>
                  </a:lnTo>
                  <a:lnTo>
                    <a:pt x="6350" y="262889"/>
                  </a:lnTo>
                  <a:lnTo>
                    <a:pt x="6350" y="260349"/>
                  </a:lnTo>
                  <a:close/>
                </a:path>
                <a:path w="6350" h="958850">
                  <a:moveTo>
                    <a:pt x="6350" y="262889"/>
                  </a:moveTo>
                  <a:lnTo>
                    <a:pt x="0" y="262889"/>
                  </a:lnTo>
                  <a:lnTo>
                    <a:pt x="0" y="269239"/>
                  </a:lnTo>
                  <a:lnTo>
                    <a:pt x="6350" y="269239"/>
                  </a:lnTo>
                  <a:lnTo>
                    <a:pt x="6350" y="262889"/>
                  </a:lnTo>
                  <a:close/>
                </a:path>
                <a:path w="6350" h="958850">
                  <a:moveTo>
                    <a:pt x="6350" y="269239"/>
                  </a:moveTo>
                  <a:lnTo>
                    <a:pt x="0" y="269239"/>
                  </a:lnTo>
                  <a:lnTo>
                    <a:pt x="0" y="273049"/>
                  </a:lnTo>
                  <a:lnTo>
                    <a:pt x="6350" y="273049"/>
                  </a:lnTo>
                  <a:lnTo>
                    <a:pt x="6350" y="269239"/>
                  </a:lnTo>
                  <a:close/>
                </a:path>
                <a:path w="6350" h="958850">
                  <a:moveTo>
                    <a:pt x="6350" y="273049"/>
                  </a:moveTo>
                  <a:lnTo>
                    <a:pt x="0" y="273049"/>
                  </a:lnTo>
                  <a:lnTo>
                    <a:pt x="0" y="276859"/>
                  </a:lnTo>
                  <a:lnTo>
                    <a:pt x="6350" y="276859"/>
                  </a:lnTo>
                  <a:lnTo>
                    <a:pt x="6350" y="273049"/>
                  </a:lnTo>
                  <a:close/>
                </a:path>
                <a:path w="6350" h="958850">
                  <a:moveTo>
                    <a:pt x="1270" y="355599"/>
                  </a:moveTo>
                  <a:lnTo>
                    <a:pt x="0" y="355599"/>
                  </a:lnTo>
                  <a:lnTo>
                    <a:pt x="0" y="358139"/>
                  </a:lnTo>
                  <a:lnTo>
                    <a:pt x="5080" y="358139"/>
                  </a:lnTo>
                  <a:lnTo>
                    <a:pt x="5080" y="356869"/>
                  </a:lnTo>
                  <a:lnTo>
                    <a:pt x="1270" y="356869"/>
                  </a:lnTo>
                  <a:lnTo>
                    <a:pt x="1270" y="355599"/>
                  </a:lnTo>
                  <a:close/>
                </a:path>
                <a:path w="6350" h="958850">
                  <a:moveTo>
                    <a:pt x="6350" y="358139"/>
                  </a:moveTo>
                  <a:lnTo>
                    <a:pt x="0" y="358139"/>
                  </a:lnTo>
                  <a:lnTo>
                    <a:pt x="0" y="361949"/>
                  </a:lnTo>
                  <a:lnTo>
                    <a:pt x="6350" y="361949"/>
                  </a:lnTo>
                  <a:lnTo>
                    <a:pt x="6350" y="358139"/>
                  </a:lnTo>
                  <a:close/>
                </a:path>
                <a:path w="6350" h="958850">
                  <a:moveTo>
                    <a:pt x="6350" y="361949"/>
                  </a:moveTo>
                  <a:lnTo>
                    <a:pt x="0" y="361949"/>
                  </a:lnTo>
                  <a:lnTo>
                    <a:pt x="0" y="364489"/>
                  </a:lnTo>
                  <a:lnTo>
                    <a:pt x="6350" y="364489"/>
                  </a:lnTo>
                  <a:lnTo>
                    <a:pt x="6350" y="361949"/>
                  </a:lnTo>
                  <a:close/>
                </a:path>
                <a:path w="6350" h="958850">
                  <a:moveTo>
                    <a:pt x="6350" y="364489"/>
                  </a:moveTo>
                  <a:lnTo>
                    <a:pt x="0" y="364489"/>
                  </a:lnTo>
                  <a:lnTo>
                    <a:pt x="0" y="377189"/>
                  </a:lnTo>
                  <a:lnTo>
                    <a:pt x="6350" y="377189"/>
                  </a:lnTo>
                  <a:lnTo>
                    <a:pt x="6350" y="364489"/>
                  </a:lnTo>
                  <a:close/>
                </a:path>
                <a:path w="6350" h="958850">
                  <a:moveTo>
                    <a:pt x="6350" y="377189"/>
                  </a:moveTo>
                  <a:lnTo>
                    <a:pt x="0" y="377189"/>
                  </a:lnTo>
                  <a:lnTo>
                    <a:pt x="0" y="380999"/>
                  </a:lnTo>
                  <a:lnTo>
                    <a:pt x="6350" y="380999"/>
                  </a:lnTo>
                  <a:lnTo>
                    <a:pt x="6350" y="377189"/>
                  </a:lnTo>
                  <a:close/>
                </a:path>
                <a:path w="6350" h="958850">
                  <a:moveTo>
                    <a:pt x="6350" y="380999"/>
                  </a:moveTo>
                  <a:lnTo>
                    <a:pt x="0" y="380999"/>
                  </a:lnTo>
                  <a:lnTo>
                    <a:pt x="0" y="383539"/>
                  </a:lnTo>
                  <a:lnTo>
                    <a:pt x="6350" y="383539"/>
                  </a:lnTo>
                  <a:lnTo>
                    <a:pt x="6350" y="380999"/>
                  </a:lnTo>
                  <a:close/>
                </a:path>
                <a:path w="6350" h="958850">
                  <a:moveTo>
                    <a:pt x="6350" y="383539"/>
                  </a:moveTo>
                  <a:lnTo>
                    <a:pt x="0" y="383539"/>
                  </a:lnTo>
                  <a:lnTo>
                    <a:pt x="0" y="389889"/>
                  </a:lnTo>
                  <a:lnTo>
                    <a:pt x="6350" y="389889"/>
                  </a:lnTo>
                  <a:lnTo>
                    <a:pt x="6350" y="383539"/>
                  </a:lnTo>
                  <a:close/>
                </a:path>
                <a:path w="6350" h="958850">
                  <a:moveTo>
                    <a:pt x="6350" y="389889"/>
                  </a:moveTo>
                  <a:lnTo>
                    <a:pt x="0" y="389889"/>
                  </a:lnTo>
                  <a:lnTo>
                    <a:pt x="0" y="393699"/>
                  </a:lnTo>
                  <a:lnTo>
                    <a:pt x="6350" y="393699"/>
                  </a:lnTo>
                  <a:lnTo>
                    <a:pt x="6350" y="389889"/>
                  </a:lnTo>
                  <a:close/>
                </a:path>
                <a:path w="6350" h="958850">
                  <a:moveTo>
                    <a:pt x="6350" y="393700"/>
                  </a:moveTo>
                  <a:lnTo>
                    <a:pt x="0" y="393700"/>
                  </a:lnTo>
                  <a:lnTo>
                    <a:pt x="0" y="396239"/>
                  </a:lnTo>
                  <a:lnTo>
                    <a:pt x="6350" y="396239"/>
                  </a:lnTo>
                  <a:lnTo>
                    <a:pt x="6350" y="393700"/>
                  </a:lnTo>
                  <a:close/>
                </a:path>
                <a:path w="6350" h="958850">
                  <a:moveTo>
                    <a:pt x="6350" y="396239"/>
                  </a:moveTo>
                  <a:lnTo>
                    <a:pt x="0" y="396239"/>
                  </a:lnTo>
                  <a:lnTo>
                    <a:pt x="0" y="400049"/>
                  </a:lnTo>
                  <a:lnTo>
                    <a:pt x="6350" y="400049"/>
                  </a:lnTo>
                  <a:lnTo>
                    <a:pt x="6350" y="396239"/>
                  </a:lnTo>
                  <a:close/>
                </a:path>
                <a:path w="6350" h="958850">
                  <a:moveTo>
                    <a:pt x="6350" y="400049"/>
                  </a:moveTo>
                  <a:lnTo>
                    <a:pt x="0" y="400049"/>
                  </a:lnTo>
                  <a:lnTo>
                    <a:pt x="0" y="402589"/>
                  </a:lnTo>
                  <a:lnTo>
                    <a:pt x="6350" y="402589"/>
                  </a:lnTo>
                  <a:lnTo>
                    <a:pt x="6350" y="400049"/>
                  </a:lnTo>
                  <a:close/>
                </a:path>
                <a:path w="6350" h="958850">
                  <a:moveTo>
                    <a:pt x="6350" y="402589"/>
                  </a:moveTo>
                  <a:lnTo>
                    <a:pt x="0" y="402589"/>
                  </a:lnTo>
                  <a:lnTo>
                    <a:pt x="0" y="406399"/>
                  </a:lnTo>
                  <a:lnTo>
                    <a:pt x="6350" y="406399"/>
                  </a:lnTo>
                  <a:lnTo>
                    <a:pt x="6350" y="402589"/>
                  </a:lnTo>
                  <a:close/>
                </a:path>
                <a:path w="6350" h="958850">
                  <a:moveTo>
                    <a:pt x="6350" y="406400"/>
                  </a:moveTo>
                  <a:lnTo>
                    <a:pt x="0" y="406400"/>
                  </a:lnTo>
                  <a:lnTo>
                    <a:pt x="0" y="412749"/>
                  </a:lnTo>
                  <a:lnTo>
                    <a:pt x="6350" y="412749"/>
                  </a:lnTo>
                  <a:lnTo>
                    <a:pt x="6350" y="406400"/>
                  </a:lnTo>
                  <a:close/>
                </a:path>
                <a:path w="6350" h="958850">
                  <a:moveTo>
                    <a:pt x="6350" y="412749"/>
                  </a:moveTo>
                  <a:lnTo>
                    <a:pt x="0" y="412749"/>
                  </a:lnTo>
                  <a:lnTo>
                    <a:pt x="0" y="425449"/>
                  </a:lnTo>
                  <a:lnTo>
                    <a:pt x="6350" y="425449"/>
                  </a:lnTo>
                  <a:lnTo>
                    <a:pt x="6350" y="412749"/>
                  </a:lnTo>
                  <a:close/>
                </a:path>
                <a:path w="6350" h="958850">
                  <a:moveTo>
                    <a:pt x="6350" y="425449"/>
                  </a:moveTo>
                  <a:lnTo>
                    <a:pt x="0" y="425449"/>
                  </a:lnTo>
                  <a:lnTo>
                    <a:pt x="0" y="427989"/>
                  </a:lnTo>
                  <a:lnTo>
                    <a:pt x="6350" y="427989"/>
                  </a:lnTo>
                  <a:lnTo>
                    <a:pt x="6350" y="425449"/>
                  </a:lnTo>
                  <a:close/>
                </a:path>
                <a:path w="6350" h="958850">
                  <a:moveTo>
                    <a:pt x="6350" y="427989"/>
                  </a:moveTo>
                  <a:lnTo>
                    <a:pt x="0" y="427989"/>
                  </a:lnTo>
                  <a:lnTo>
                    <a:pt x="0" y="440689"/>
                  </a:lnTo>
                  <a:lnTo>
                    <a:pt x="6350" y="440689"/>
                  </a:lnTo>
                  <a:lnTo>
                    <a:pt x="6350" y="427989"/>
                  </a:lnTo>
                  <a:close/>
                </a:path>
                <a:path w="6350" h="958850">
                  <a:moveTo>
                    <a:pt x="6350" y="440689"/>
                  </a:moveTo>
                  <a:lnTo>
                    <a:pt x="0" y="440689"/>
                  </a:lnTo>
                  <a:lnTo>
                    <a:pt x="0" y="444499"/>
                  </a:lnTo>
                  <a:lnTo>
                    <a:pt x="6350" y="444499"/>
                  </a:lnTo>
                  <a:lnTo>
                    <a:pt x="6350" y="440689"/>
                  </a:lnTo>
                  <a:close/>
                </a:path>
                <a:path w="6350" h="958850">
                  <a:moveTo>
                    <a:pt x="6350" y="444499"/>
                  </a:moveTo>
                  <a:lnTo>
                    <a:pt x="0" y="444499"/>
                  </a:lnTo>
                  <a:lnTo>
                    <a:pt x="0" y="447039"/>
                  </a:lnTo>
                  <a:lnTo>
                    <a:pt x="6350" y="447039"/>
                  </a:lnTo>
                  <a:lnTo>
                    <a:pt x="6350" y="444499"/>
                  </a:lnTo>
                  <a:close/>
                </a:path>
                <a:path w="6350" h="958850">
                  <a:moveTo>
                    <a:pt x="6350" y="447039"/>
                  </a:moveTo>
                  <a:lnTo>
                    <a:pt x="0" y="447039"/>
                  </a:lnTo>
                  <a:lnTo>
                    <a:pt x="0" y="450849"/>
                  </a:lnTo>
                  <a:lnTo>
                    <a:pt x="6350" y="450849"/>
                  </a:lnTo>
                  <a:lnTo>
                    <a:pt x="6350" y="447039"/>
                  </a:lnTo>
                  <a:close/>
                </a:path>
                <a:path w="6350" h="958850">
                  <a:moveTo>
                    <a:pt x="6350" y="450849"/>
                  </a:moveTo>
                  <a:lnTo>
                    <a:pt x="0" y="450849"/>
                  </a:lnTo>
                  <a:lnTo>
                    <a:pt x="0" y="453389"/>
                  </a:lnTo>
                  <a:lnTo>
                    <a:pt x="6350" y="453389"/>
                  </a:lnTo>
                  <a:lnTo>
                    <a:pt x="6350" y="450849"/>
                  </a:lnTo>
                  <a:close/>
                </a:path>
                <a:path w="6350" h="958850">
                  <a:moveTo>
                    <a:pt x="6350" y="453389"/>
                  </a:moveTo>
                  <a:lnTo>
                    <a:pt x="0" y="453389"/>
                  </a:lnTo>
                  <a:lnTo>
                    <a:pt x="0" y="459739"/>
                  </a:lnTo>
                  <a:lnTo>
                    <a:pt x="6350" y="459739"/>
                  </a:lnTo>
                  <a:lnTo>
                    <a:pt x="6350" y="453389"/>
                  </a:lnTo>
                  <a:close/>
                </a:path>
                <a:path w="6350" h="958850">
                  <a:moveTo>
                    <a:pt x="6350" y="459739"/>
                  </a:moveTo>
                  <a:lnTo>
                    <a:pt x="0" y="459739"/>
                  </a:lnTo>
                  <a:lnTo>
                    <a:pt x="0" y="463549"/>
                  </a:lnTo>
                  <a:lnTo>
                    <a:pt x="6350" y="463549"/>
                  </a:lnTo>
                  <a:lnTo>
                    <a:pt x="6350" y="459739"/>
                  </a:lnTo>
                  <a:close/>
                </a:path>
                <a:path w="6350" h="958850">
                  <a:moveTo>
                    <a:pt x="6350" y="463549"/>
                  </a:moveTo>
                  <a:lnTo>
                    <a:pt x="0" y="463549"/>
                  </a:lnTo>
                  <a:lnTo>
                    <a:pt x="0" y="466089"/>
                  </a:lnTo>
                  <a:lnTo>
                    <a:pt x="6350" y="466089"/>
                  </a:lnTo>
                  <a:lnTo>
                    <a:pt x="6350" y="463549"/>
                  </a:lnTo>
                  <a:close/>
                </a:path>
                <a:path w="6350" h="958850">
                  <a:moveTo>
                    <a:pt x="6350" y="466089"/>
                  </a:moveTo>
                  <a:lnTo>
                    <a:pt x="0" y="466089"/>
                  </a:lnTo>
                  <a:lnTo>
                    <a:pt x="0" y="469899"/>
                  </a:lnTo>
                  <a:lnTo>
                    <a:pt x="6350" y="469899"/>
                  </a:lnTo>
                  <a:lnTo>
                    <a:pt x="6350" y="466089"/>
                  </a:lnTo>
                  <a:close/>
                </a:path>
                <a:path w="6350" h="958850">
                  <a:moveTo>
                    <a:pt x="6350" y="469899"/>
                  </a:moveTo>
                  <a:lnTo>
                    <a:pt x="0" y="469899"/>
                  </a:lnTo>
                  <a:lnTo>
                    <a:pt x="0" y="472439"/>
                  </a:lnTo>
                  <a:lnTo>
                    <a:pt x="6350" y="472439"/>
                  </a:lnTo>
                  <a:lnTo>
                    <a:pt x="6350" y="469899"/>
                  </a:lnTo>
                  <a:close/>
                </a:path>
                <a:path w="6350" h="958850">
                  <a:moveTo>
                    <a:pt x="6350" y="472439"/>
                  </a:moveTo>
                  <a:lnTo>
                    <a:pt x="0" y="472439"/>
                  </a:lnTo>
                  <a:lnTo>
                    <a:pt x="0" y="478789"/>
                  </a:lnTo>
                  <a:lnTo>
                    <a:pt x="6350" y="478789"/>
                  </a:lnTo>
                  <a:lnTo>
                    <a:pt x="6350" y="472439"/>
                  </a:lnTo>
                  <a:close/>
                </a:path>
                <a:path w="6350" h="958850">
                  <a:moveTo>
                    <a:pt x="6350" y="478789"/>
                  </a:moveTo>
                  <a:lnTo>
                    <a:pt x="0" y="478789"/>
                  </a:lnTo>
                  <a:lnTo>
                    <a:pt x="0" y="485139"/>
                  </a:lnTo>
                  <a:lnTo>
                    <a:pt x="6350" y="485139"/>
                  </a:lnTo>
                  <a:lnTo>
                    <a:pt x="6350" y="478789"/>
                  </a:lnTo>
                  <a:close/>
                </a:path>
                <a:path w="6350" h="958850">
                  <a:moveTo>
                    <a:pt x="6350" y="485139"/>
                  </a:moveTo>
                  <a:lnTo>
                    <a:pt x="0" y="485139"/>
                  </a:lnTo>
                  <a:lnTo>
                    <a:pt x="0" y="488949"/>
                  </a:lnTo>
                  <a:lnTo>
                    <a:pt x="6350" y="488949"/>
                  </a:lnTo>
                  <a:lnTo>
                    <a:pt x="6350" y="485139"/>
                  </a:lnTo>
                  <a:close/>
                </a:path>
                <a:path w="6350" h="958850">
                  <a:moveTo>
                    <a:pt x="6350" y="488949"/>
                  </a:moveTo>
                  <a:lnTo>
                    <a:pt x="0" y="488949"/>
                  </a:lnTo>
                  <a:lnTo>
                    <a:pt x="0" y="495299"/>
                  </a:lnTo>
                  <a:lnTo>
                    <a:pt x="6350" y="495299"/>
                  </a:lnTo>
                  <a:lnTo>
                    <a:pt x="6350" y="488949"/>
                  </a:lnTo>
                  <a:close/>
                </a:path>
                <a:path w="6350" h="958850">
                  <a:moveTo>
                    <a:pt x="6350" y="495299"/>
                  </a:moveTo>
                  <a:lnTo>
                    <a:pt x="0" y="495299"/>
                  </a:lnTo>
                  <a:lnTo>
                    <a:pt x="0" y="497839"/>
                  </a:lnTo>
                  <a:lnTo>
                    <a:pt x="6350" y="497839"/>
                  </a:lnTo>
                  <a:lnTo>
                    <a:pt x="6350" y="495299"/>
                  </a:lnTo>
                  <a:close/>
                </a:path>
                <a:path w="6350" h="958850">
                  <a:moveTo>
                    <a:pt x="6350" y="643889"/>
                  </a:moveTo>
                  <a:lnTo>
                    <a:pt x="0" y="643889"/>
                  </a:lnTo>
                  <a:lnTo>
                    <a:pt x="0" y="657859"/>
                  </a:lnTo>
                  <a:lnTo>
                    <a:pt x="6350" y="657859"/>
                  </a:lnTo>
                  <a:lnTo>
                    <a:pt x="6350" y="643889"/>
                  </a:lnTo>
                  <a:close/>
                </a:path>
                <a:path w="6350" h="958850">
                  <a:moveTo>
                    <a:pt x="6350" y="637539"/>
                  </a:moveTo>
                  <a:lnTo>
                    <a:pt x="0" y="637539"/>
                  </a:lnTo>
                  <a:lnTo>
                    <a:pt x="0" y="642619"/>
                  </a:lnTo>
                  <a:lnTo>
                    <a:pt x="6350" y="642619"/>
                  </a:lnTo>
                  <a:lnTo>
                    <a:pt x="6350" y="637539"/>
                  </a:lnTo>
                  <a:close/>
                </a:path>
                <a:path w="6350" h="958850">
                  <a:moveTo>
                    <a:pt x="6350" y="631189"/>
                  </a:moveTo>
                  <a:lnTo>
                    <a:pt x="0" y="631189"/>
                  </a:lnTo>
                  <a:lnTo>
                    <a:pt x="0" y="636269"/>
                  </a:lnTo>
                  <a:lnTo>
                    <a:pt x="6350" y="636269"/>
                  </a:lnTo>
                  <a:lnTo>
                    <a:pt x="6350" y="631189"/>
                  </a:lnTo>
                  <a:close/>
                </a:path>
                <a:path w="6350" h="958850">
                  <a:moveTo>
                    <a:pt x="6350" y="624839"/>
                  </a:moveTo>
                  <a:lnTo>
                    <a:pt x="0" y="624839"/>
                  </a:lnTo>
                  <a:lnTo>
                    <a:pt x="0" y="629919"/>
                  </a:lnTo>
                  <a:lnTo>
                    <a:pt x="6350" y="629919"/>
                  </a:lnTo>
                  <a:lnTo>
                    <a:pt x="6350" y="624839"/>
                  </a:lnTo>
                  <a:close/>
                </a:path>
                <a:path w="6350" h="958850">
                  <a:moveTo>
                    <a:pt x="6350" y="618489"/>
                  </a:moveTo>
                  <a:lnTo>
                    <a:pt x="0" y="618489"/>
                  </a:lnTo>
                  <a:lnTo>
                    <a:pt x="0" y="623569"/>
                  </a:lnTo>
                  <a:lnTo>
                    <a:pt x="6350" y="623569"/>
                  </a:lnTo>
                  <a:lnTo>
                    <a:pt x="6350" y="618489"/>
                  </a:lnTo>
                  <a:close/>
                </a:path>
                <a:path w="6350" h="958850">
                  <a:moveTo>
                    <a:pt x="6350" y="612139"/>
                  </a:moveTo>
                  <a:lnTo>
                    <a:pt x="0" y="612139"/>
                  </a:lnTo>
                  <a:lnTo>
                    <a:pt x="0" y="617219"/>
                  </a:lnTo>
                  <a:lnTo>
                    <a:pt x="6350" y="617219"/>
                  </a:lnTo>
                  <a:lnTo>
                    <a:pt x="6350" y="612139"/>
                  </a:lnTo>
                  <a:close/>
                </a:path>
                <a:path w="6350" h="958850">
                  <a:moveTo>
                    <a:pt x="6350" y="605789"/>
                  </a:moveTo>
                  <a:lnTo>
                    <a:pt x="0" y="605789"/>
                  </a:lnTo>
                  <a:lnTo>
                    <a:pt x="0" y="610869"/>
                  </a:lnTo>
                  <a:lnTo>
                    <a:pt x="6350" y="610869"/>
                  </a:lnTo>
                  <a:lnTo>
                    <a:pt x="6350" y="605789"/>
                  </a:lnTo>
                  <a:close/>
                </a:path>
                <a:path w="6350" h="958850">
                  <a:moveTo>
                    <a:pt x="6350" y="599439"/>
                  </a:moveTo>
                  <a:lnTo>
                    <a:pt x="0" y="599439"/>
                  </a:lnTo>
                  <a:lnTo>
                    <a:pt x="0" y="604519"/>
                  </a:lnTo>
                  <a:lnTo>
                    <a:pt x="6350" y="604519"/>
                  </a:lnTo>
                  <a:lnTo>
                    <a:pt x="6350" y="599439"/>
                  </a:lnTo>
                  <a:close/>
                </a:path>
                <a:path w="6350" h="958850">
                  <a:moveTo>
                    <a:pt x="6350" y="593089"/>
                  </a:moveTo>
                  <a:lnTo>
                    <a:pt x="0" y="593089"/>
                  </a:lnTo>
                  <a:lnTo>
                    <a:pt x="0" y="598169"/>
                  </a:lnTo>
                  <a:lnTo>
                    <a:pt x="6350" y="598169"/>
                  </a:lnTo>
                  <a:lnTo>
                    <a:pt x="6350" y="593089"/>
                  </a:lnTo>
                  <a:close/>
                </a:path>
                <a:path w="6350" h="958850">
                  <a:moveTo>
                    <a:pt x="6350" y="586739"/>
                  </a:moveTo>
                  <a:lnTo>
                    <a:pt x="0" y="586739"/>
                  </a:lnTo>
                  <a:lnTo>
                    <a:pt x="0" y="591819"/>
                  </a:lnTo>
                  <a:lnTo>
                    <a:pt x="6350" y="591819"/>
                  </a:lnTo>
                  <a:lnTo>
                    <a:pt x="6350" y="586739"/>
                  </a:lnTo>
                  <a:close/>
                </a:path>
                <a:path w="6350" h="958850">
                  <a:moveTo>
                    <a:pt x="6350" y="580389"/>
                  </a:moveTo>
                  <a:lnTo>
                    <a:pt x="0" y="580389"/>
                  </a:lnTo>
                  <a:lnTo>
                    <a:pt x="0" y="585469"/>
                  </a:lnTo>
                  <a:lnTo>
                    <a:pt x="6350" y="585469"/>
                  </a:lnTo>
                  <a:lnTo>
                    <a:pt x="6350" y="580389"/>
                  </a:lnTo>
                  <a:close/>
                </a:path>
                <a:path w="6350" h="958850">
                  <a:moveTo>
                    <a:pt x="6350" y="574039"/>
                  </a:moveTo>
                  <a:lnTo>
                    <a:pt x="0" y="574039"/>
                  </a:lnTo>
                  <a:lnTo>
                    <a:pt x="0" y="579119"/>
                  </a:lnTo>
                  <a:lnTo>
                    <a:pt x="6350" y="579119"/>
                  </a:lnTo>
                  <a:lnTo>
                    <a:pt x="6350" y="574039"/>
                  </a:lnTo>
                  <a:close/>
                </a:path>
                <a:path w="6350" h="958850">
                  <a:moveTo>
                    <a:pt x="6350" y="567689"/>
                  </a:moveTo>
                  <a:lnTo>
                    <a:pt x="0" y="567689"/>
                  </a:lnTo>
                  <a:lnTo>
                    <a:pt x="0" y="572769"/>
                  </a:lnTo>
                  <a:lnTo>
                    <a:pt x="6350" y="572769"/>
                  </a:lnTo>
                  <a:lnTo>
                    <a:pt x="6350" y="567689"/>
                  </a:lnTo>
                  <a:close/>
                </a:path>
                <a:path w="6350" h="958850">
                  <a:moveTo>
                    <a:pt x="6350" y="561339"/>
                  </a:moveTo>
                  <a:lnTo>
                    <a:pt x="0" y="561339"/>
                  </a:lnTo>
                  <a:lnTo>
                    <a:pt x="0" y="566419"/>
                  </a:lnTo>
                  <a:lnTo>
                    <a:pt x="6350" y="566419"/>
                  </a:lnTo>
                  <a:lnTo>
                    <a:pt x="6350" y="561339"/>
                  </a:lnTo>
                  <a:close/>
                </a:path>
                <a:path w="6350" h="958850">
                  <a:moveTo>
                    <a:pt x="6350" y="554989"/>
                  </a:moveTo>
                  <a:lnTo>
                    <a:pt x="0" y="554989"/>
                  </a:lnTo>
                  <a:lnTo>
                    <a:pt x="0" y="560069"/>
                  </a:lnTo>
                  <a:lnTo>
                    <a:pt x="6350" y="560069"/>
                  </a:lnTo>
                  <a:lnTo>
                    <a:pt x="6350" y="554989"/>
                  </a:lnTo>
                  <a:close/>
                </a:path>
                <a:path w="6350" h="958850">
                  <a:moveTo>
                    <a:pt x="6350" y="548639"/>
                  </a:moveTo>
                  <a:lnTo>
                    <a:pt x="0" y="548639"/>
                  </a:lnTo>
                  <a:lnTo>
                    <a:pt x="0" y="553719"/>
                  </a:lnTo>
                  <a:lnTo>
                    <a:pt x="6350" y="553719"/>
                  </a:lnTo>
                  <a:lnTo>
                    <a:pt x="6350" y="548639"/>
                  </a:lnTo>
                  <a:close/>
                </a:path>
                <a:path w="6350" h="958850">
                  <a:moveTo>
                    <a:pt x="6350" y="542289"/>
                  </a:moveTo>
                  <a:lnTo>
                    <a:pt x="0" y="542289"/>
                  </a:lnTo>
                  <a:lnTo>
                    <a:pt x="0" y="547369"/>
                  </a:lnTo>
                  <a:lnTo>
                    <a:pt x="6350" y="547369"/>
                  </a:lnTo>
                  <a:lnTo>
                    <a:pt x="6350" y="542289"/>
                  </a:lnTo>
                  <a:close/>
                </a:path>
                <a:path w="6350" h="958850">
                  <a:moveTo>
                    <a:pt x="6350" y="535939"/>
                  </a:moveTo>
                  <a:lnTo>
                    <a:pt x="0" y="535939"/>
                  </a:lnTo>
                  <a:lnTo>
                    <a:pt x="0" y="541019"/>
                  </a:lnTo>
                  <a:lnTo>
                    <a:pt x="6350" y="541019"/>
                  </a:lnTo>
                  <a:lnTo>
                    <a:pt x="6350" y="535939"/>
                  </a:lnTo>
                  <a:close/>
                </a:path>
                <a:path w="6350" h="958850">
                  <a:moveTo>
                    <a:pt x="6350" y="529589"/>
                  </a:moveTo>
                  <a:lnTo>
                    <a:pt x="0" y="529589"/>
                  </a:lnTo>
                  <a:lnTo>
                    <a:pt x="0" y="534669"/>
                  </a:lnTo>
                  <a:lnTo>
                    <a:pt x="6350" y="534669"/>
                  </a:lnTo>
                  <a:lnTo>
                    <a:pt x="6350" y="529589"/>
                  </a:lnTo>
                  <a:close/>
                </a:path>
                <a:path w="6350" h="958850">
                  <a:moveTo>
                    <a:pt x="6350" y="523239"/>
                  </a:moveTo>
                  <a:lnTo>
                    <a:pt x="0" y="523239"/>
                  </a:lnTo>
                  <a:lnTo>
                    <a:pt x="0" y="528319"/>
                  </a:lnTo>
                  <a:lnTo>
                    <a:pt x="6350" y="528319"/>
                  </a:lnTo>
                  <a:lnTo>
                    <a:pt x="6350" y="523239"/>
                  </a:lnTo>
                  <a:close/>
                </a:path>
                <a:path w="6350" h="958850">
                  <a:moveTo>
                    <a:pt x="6350" y="516889"/>
                  </a:moveTo>
                  <a:lnTo>
                    <a:pt x="0" y="516889"/>
                  </a:lnTo>
                  <a:lnTo>
                    <a:pt x="0" y="521969"/>
                  </a:lnTo>
                  <a:lnTo>
                    <a:pt x="6350" y="521969"/>
                  </a:lnTo>
                  <a:lnTo>
                    <a:pt x="6350" y="516889"/>
                  </a:lnTo>
                  <a:close/>
                </a:path>
                <a:path w="6350" h="958850">
                  <a:moveTo>
                    <a:pt x="6350" y="510539"/>
                  </a:moveTo>
                  <a:lnTo>
                    <a:pt x="0" y="510539"/>
                  </a:lnTo>
                  <a:lnTo>
                    <a:pt x="0" y="515619"/>
                  </a:lnTo>
                  <a:lnTo>
                    <a:pt x="6350" y="515619"/>
                  </a:lnTo>
                  <a:lnTo>
                    <a:pt x="6350" y="510539"/>
                  </a:lnTo>
                  <a:close/>
                </a:path>
                <a:path w="6350" h="958850">
                  <a:moveTo>
                    <a:pt x="6350" y="504189"/>
                  </a:moveTo>
                  <a:lnTo>
                    <a:pt x="0" y="504189"/>
                  </a:lnTo>
                  <a:lnTo>
                    <a:pt x="0" y="509269"/>
                  </a:lnTo>
                  <a:lnTo>
                    <a:pt x="6350" y="509269"/>
                  </a:lnTo>
                  <a:lnTo>
                    <a:pt x="6350" y="504189"/>
                  </a:lnTo>
                  <a:close/>
                </a:path>
                <a:path w="6350" h="958850">
                  <a:moveTo>
                    <a:pt x="6350" y="499109"/>
                  </a:moveTo>
                  <a:lnTo>
                    <a:pt x="0" y="499109"/>
                  </a:lnTo>
                  <a:lnTo>
                    <a:pt x="0" y="502919"/>
                  </a:lnTo>
                  <a:lnTo>
                    <a:pt x="6350" y="502919"/>
                  </a:lnTo>
                  <a:lnTo>
                    <a:pt x="6350" y="499109"/>
                  </a:lnTo>
                  <a:close/>
                </a:path>
                <a:path w="6350" h="958850">
                  <a:moveTo>
                    <a:pt x="1270" y="956309"/>
                  </a:moveTo>
                  <a:lnTo>
                    <a:pt x="0" y="956309"/>
                  </a:lnTo>
                  <a:lnTo>
                    <a:pt x="0" y="958849"/>
                  </a:lnTo>
                  <a:lnTo>
                    <a:pt x="1270" y="958849"/>
                  </a:lnTo>
                  <a:lnTo>
                    <a:pt x="1270" y="956309"/>
                  </a:lnTo>
                  <a:close/>
                </a:path>
                <a:path w="6350" h="958850">
                  <a:moveTo>
                    <a:pt x="6350" y="953769"/>
                  </a:moveTo>
                  <a:lnTo>
                    <a:pt x="0" y="953769"/>
                  </a:lnTo>
                  <a:lnTo>
                    <a:pt x="0" y="955039"/>
                  </a:lnTo>
                  <a:lnTo>
                    <a:pt x="6350" y="955039"/>
                  </a:lnTo>
                  <a:lnTo>
                    <a:pt x="6350" y="953769"/>
                  </a:lnTo>
                  <a:close/>
                </a:path>
                <a:path w="6350" h="958850">
                  <a:moveTo>
                    <a:pt x="6350" y="949959"/>
                  </a:moveTo>
                  <a:lnTo>
                    <a:pt x="0" y="949959"/>
                  </a:lnTo>
                  <a:lnTo>
                    <a:pt x="0" y="952499"/>
                  </a:lnTo>
                  <a:lnTo>
                    <a:pt x="6350" y="952499"/>
                  </a:lnTo>
                  <a:lnTo>
                    <a:pt x="6350" y="949959"/>
                  </a:lnTo>
                  <a:close/>
                </a:path>
                <a:path w="6350" h="958850">
                  <a:moveTo>
                    <a:pt x="6350" y="947419"/>
                  </a:moveTo>
                  <a:lnTo>
                    <a:pt x="0" y="947419"/>
                  </a:lnTo>
                  <a:lnTo>
                    <a:pt x="0" y="948689"/>
                  </a:lnTo>
                  <a:lnTo>
                    <a:pt x="6350" y="948689"/>
                  </a:lnTo>
                  <a:lnTo>
                    <a:pt x="6350" y="947419"/>
                  </a:lnTo>
                  <a:close/>
                </a:path>
                <a:path w="6350" h="958850">
                  <a:moveTo>
                    <a:pt x="6350" y="943609"/>
                  </a:moveTo>
                  <a:lnTo>
                    <a:pt x="0" y="943609"/>
                  </a:lnTo>
                  <a:lnTo>
                    <a:pt x="0" y="946149"/>
                  </a:lnTo>
                  <a:lnTo>
                    <a:pt x="6350" y="946149"/>
                  </a:lnTo>
                  <a:lnTo>
                    <a:pt x="6350" y="943609"/>
                  </a:lnTo>
                  <a:close/>
                </a:path>
                <a:path w="6350" h="958850">
                  <a:moveTo>
                    <a:pt x="6350" y="941069"/>
                  </a:moveTo>
                  <a:lnTo>
                    <a:pt x="0" y="941069"/>
                  </a:lnTo>
                  <a:lnTo>
                    <a:pt x="0" y="942339"/>
                  </a:lnTo>
                  <a:lnTo>
                    <a:pt x="6350" y="942339"/>
                  </a:lnTo>
                  <a:lnTo>
                    <a:pt x="6350" y="941069"/>
                  </a:lnTo>
                  <a:close/>
                </a:path>
                <a:path w="6350" h="958850">
                  <a:moveTo>
                    <a:pt x="6350" y="937259"/>
                  </a:moveTo>
                  <a:lnTo>
                    <a:pt x="0" y="937259"/>
                  </a:lnTo>
                  <a:lnTo>
                    <a:pt x="0" y="939799"/>
                  </a:lnTo>
                  <a:lnTo>
                    <a:pt x="6350" y="939799"/>
                  </a:lnTo>
                  <a:lnTo>
                    <a:pt x="6350" y="937259"/>
                  </a:lnTo>
                  <a:close/>
                </a:path>
                <a:path w="6350" h="958850">
                  <a:moveTo>
                    <a:pt x="6350" y="934719"/>
                  </a:moveTo>
                  <a:lnTo>
                    <a:pt x="0" y="934719"/>
                  </a:lnTo>
                  <a:lnTo>
                    <a:pt x="0" y="935989"/>
                  </a:lnTo>
                  <a:lnTo>
                    <a:pt x="6350" y="935989"/>
                  </a:lnTo>
                  <a:lnTo>
                    <a:pt x="6350" y="934719"/>
                  </a:lnTo>
                  <a:close/>
                </a:path>
                <a:path w="6350" h="958850">
                  <a:moveTo>
                    <a:pt x="6350" y="930909"/>
                  </a:moveTo>
                  <a:lnTo>
                    <a:pt x="0" y="930909"/>
                  </a:lnTo>
                  <a:lnTo>
                    <a:pt x="0" y="933449"/>
                  </a:lnTo>
                  <a:lnTo>
                    <a:pt x="6350" y="933449"/>
                  </a:lnTo>
                  <a:lnTo>
                    <a:pt x="6350" y="930909"/>
                  </a:lnTo>
                  <a:close/>
                </a:path>
                <a:path w="6350" h="958850">
                  <a:moveTo>
                    <a:pt x="6350" y="928369"/>
                  </a:moveTo>
                  <a:lnTo>
                    <a:pt x="0" y="928369"/>
                  </a:lnTo>
                  <a:lnTo>
                    <a:pt x="0" y="929639"/>
                  </a:lnTo>
                  <a:lnTo>
                    <a:pt x="6350" y="929639"/>
                  </a:lnTo>
                  <a:lnTo>
                    <a:pt x="6350" y="928369"/>
                  </a:lnTo>
                  <a:close/>
                </a:path>
                <a:path w="6350" h="958850">
                  <a:moveTo>
                    <a:pt x="6350" y="924560"/>
                  </a:moveTo>
                  <a:lnTo>
                    <a:pt x="0" y="924560"/>
                  </a:lnTo>
                  <a:lnTo>
                    <a:pt x="0" y="927099"/>
                  </a:lnTo>
                  <a:lnTo>
                    <a:pt x="6350" y="927099"/>
                  </a:lnTo>
                  <a:lnTo>
                    <a:pt x="6350" y="924560"/>
                  </a:lnTo>
                  <a:close/>
                </a:path>
                <a:path w="6350" h="958850">
                  <a:moveTo>
                    <a:pt x="6350" y="922019"/>
                  </a:moveTo>
                  <a:lnTo>
                    <a:pt x="0" y="922019"/>
                  </a:lnTo>
                  <a:lnTo>
                    <a:pt x="0" y="923289"/>
                  </a:lnTo>
                  <a:lnTo>
                    <a:pt x="6350" y="923289"/>
                  </a:lnTo>
                  <a:lnTo>
                    <a:pt x="6350" y="922019"/>
                  </a:lnTo>
                  <a:close/>
                </a:path>
                <a:path w="6350" h="958850">
                  <a:moveTo>
                    <a:pt x="6350" y="918209"/>
                  </a:moveTo>
                  <a:lnTo>
                    <a:pt x="0" y="918209"/>
                  </a:lnTo>
                  <a:lnTo>
                    <a:pt x="0" y="920749"/>
                  </a:lnTo>
                  <a:lnTo>
                    <a:pt x="6350" y="920749"/>
                  </a:lnTo>
                  <a:lnTo>
                    <a:pt x="6350" y="918209"/>
                  </a:lnTo>
                  <a:close/>
                </a:path>
                <a:path w="6350" h="958850">
                  <a:moveTo>
                    <a:pt x="6350" y="915669"/>
                  </a:moveTo>
                  <a:lnTo>
                    <a:pt x="0" y="915669"/>
                  </a:lnTo>
                  <a:lnTo>
                    <a:pt x="0" y="916939"/>
                  </a:lnTo>
                  <a:lnTo>
                    <a:pt x="6350" y="916939"/>
                  </a:lnTo>
                  <a:lnTo>
                    <a:pt x="6350" y="915669"/>
                  </a:lnTo>
                  <a:close/>
                </a:path>
                <a:path w="6350" h="958850">
                  <a:moveTo>
                    <a:pt x="6350" y="911859"/>
                  </a:moveTo>
                  <a:lnTo>
                    <a:pt x="0" y="911859"/>
                  </a:lnTo>
                  <a:lnTo>
                    <a:pt x="0" y="914399"/>
                  </a:lnTo>
                  <a:lnTo>
                    <a:pt x="6350" y="914399"/>
                  </a:lnTo>
                  <a:lnTo>
                    <a:pt x="6350" y="911859"/>
                  </a:lnTo>
                  <a:close/>
                </a:path>
                <a:path w="6350" h="958850">
                  <a:moveTo>
                    <a:pt x="6350" y="909319"/>
                  </a:moveTo>
                  <a:lnTo>
                    <a:pt x="0" y="909319"/>
                  </a:lnTo>
                  <a:lnTo>
                    <a:pt x="0" y="910589"/>
                  </a:lnTo>
                  <a:lnTo>
                    <a:pt x="6350" y="910589"/>
                  </a:lnTo>
                  <a:lnTo>
                    <a:pt x="6350" y="909319"/>
                  </a:lnTo>
                  <a:close/>
                </a:path>
                <a:path w="6350" h="958850">
                  <a:moveTo>
                    <a:pt x="6350" y="904239"/>
                  </a:moveTo>
                  <a:lnTo>
                    <a:pt x="0" y="904239"/>
                  </a:lnTo>
                  <a:lnTo>
                    <a:pt x="0" y="908049"/>
                  </a:lnTo>
                  <a:lnTo>
                    <a:pt x="6350" y="908049"/>
                  </a:lnTo>
                  <a:lnTo>
                    <a:pt x="6350" y="904239"/>
                  </a:lnTo>
                  <a:close/>
                </a:path>
                <a:path w="6350" h="958850">
                  <a:moveTo>
                    <a:pt x="6350" y="897889"/>
                  </a:moveTo>
                  <a:lnTo>
                    <a:pt x="0" y="897889"/>
                  </a:lnTo>
                  <a:lnTo>
                    <a:pt x="0" y="902969"/>
                  </a:lnTo>
                  <a:lnTo>
                    <a:pt x="6350" y="902969"/>
                  </a:lnTo>
                  <a:lnTo>
                    <a:pt x="6350" y="897889"/>
                  </a:lnTo>
                  <a:close/>
                </a:path>
                <a:path w="6350" h="958850">
                  <a:moveTo>
                    <a:pt x="6350" y="891539"/>
                  </a:moveTo>
                  <a:lnTo>
                    <a:pt x="0" y="891539"/>
                  </a:lnTo>
                  <a:lnTo>
                    <a:pt x="0" y="896619"/>
                  </a:lnTo>
                  <a:lnTo>
                    <a:pt x="6350" y="896619"/>
                  </a:lnTo>
                  <a:lnTo>
                    <a:pt x="6350" y="891539"/>
                  </a:lnTo>
                  <a:close/>
                </a:path>
                <a:path w="6350" h="958850">
                  <a:moveTo>
                    <a:pt x="6350" y="885189"/>
                  </a:moveTo>
                  <a:lnTo>
                    <a:pt x="0" y="885189"/>
                  </a:lnTo>
                  <a:lnTo>
                    <a:pt x="0" y="890269"/>
                  </a:lnTo>
                  <a:lnTo>
                    <a:pt x="6350" y="890269"/>
                  </a:lnTo>
                  <a:lnTo>
                    <a:pt x="6350" y="885189"/>
                  </a:lnTo>
                  <a:close/>
                </a:path>
                <a:path w="6350" h="958850">
                  <a:moveTo>
                    <a:pt x="6350" y="878839"/>
                  </a:moveTo>
                  <a:lnTo>
                    <a:pt x="0" y="878839"/>
                  </a:lnTo>
                  <a:lnTo>
                    <a:pt x="0" y="883919"/>
                  </a:lnTo>
                  <a:lnTo>
                    <a:pt x="6350" y="883919"/>
                  </a:lnTo>
                  <a:lnTo>
                    <a:pt x="6350" y="878839"/>
                  </a:lnTo>
                  <a:close/>
                </a:path>
                <a:path w="6350" h="958850">
                  <a:moveTo>
                    <a:pt x="6350" y="872489"/>
                  </a:moveTo>
                  <a:lnTo>
                    <a:pt x="0" y="872489"/>
                  </a:lnTo>
                  <a:lnTo>
                    <a:pt x="0" y="877569"/>
                  </a:lnTo>
                  <a:lnTo>
                    <a:pt x="6350" y="877569"/>
                  </a:lnTo>
                  <a:lnTo>
                    <a:pt x="6350" y="872489"/>
                  </a:lnTo>
                  <a:close/>
                </a:path>
                <a:path w="6350" h="958850">
                  <a:moveTo>
                    <a:pt x="6350" y="866139"/>
                  </a:moveTo>
                  <a:lnTo>
                    <a:pt x="0" y="866139"/>
                  </a:lnTo>
                  <a:lnTo>
                    <a:pt x="0" y="871219"/>
                  </a:lnTo>
                  <a:lnTo>
                    <a:pt x="6350" y="871219"/>
                  </a:lnTo>
                  <a:lnTo>
                    <a:pt x="6350" y="866139"/>
                  </a:lnTo>
                  <a:close/>
                </a:path>
                <a:path w="6350" h="958850">
                  <a:moveTo>
                    <a:pt x="6350" y="859789"/>
                  </a:moveTo>
                  <a:lnTo>
                    <a:pt x="0" y="859789"/>
                  </a:lnTo>
                  <a:lnTo>
                    <a:pt x="0" y="864869"/>
                  </a:lnTo>
                  <a:lnTo>
                    <a:pt x="6350" y="864869"/>
                  </a:lnTo>
                  <a:lnTo>
                    <a:pt x="6350" y="859789"/>
                  </a:lnTo>
                  <a:close/>
                </a:path>
                <a:path w="6350" h="958850">
                  <a:moveTo>
                    <a:pt x="6350" y="853439"/>
                  </a:moveTo>
                  <a:lnTo>
                    <a:pt x="0" y="853439"/>
                  </a:lnTo>
                  <a:lnTo>
                    <a:pt x="0" y="858519"/>
                  </a:lnTo>
                  <a:lnTo>
                    <a:pt x="6350" y="858519"/>
                  </a:lnTo>
                  <a:lnTo>
                    <a:pt x="6350" y="853439"/>
                  </a:lnTo>
                  <a:close/>
                </a:path>
                <a:path w="6350" h="958850">
                  <a:moveTo>
                    <a:pt x="6350" y="847089"/>
                  </a:moveTo>
                  <a:lnTo>
                    <a:pt x="0" y="847089"/>
                  </a:lnTo>
                  <a:lnTo>
                    <a:pt x="0" y="852169"/>
                  </a:lnTo>
                  <a:lnTo>
                    <a:pt x="6350" y="852169"/>
                  </a:lnTo>
                  <a:lnTo>
                    <a:pt x="6350" y="847089"/>
                  </a:lnTo>
                  <a:close/>
                </a:path>
                <a:path w="6350" h="958850">
                  <a:moveTo>
                    <a:pt x="6350" y="840739"/>
                  </a:moveTo>
                  <a:lnTo>
                    <a:pt x="0" y="840739"/>
                  </a:lnTo>
                  <a:lnTo>
                    <a:pt x="0" y="845819"/>
                  </a:lnTo>
                  <a:lnTo>
                    <a:pt x="6350" y="845819"/>
                  </a:lnTo>
                  <a:lnTo>
                    <a:pt x="6350" y="840739"/>
                  </a:lnTo>
                  <a:close/>
                </a:path>
                <a:path w="6350" h="958850">
                  <a:moveTo>
                    <a:pt x="6350" y="834389"/>
                  </a:moveTo>
                  <a:lnTo>
                    <a:pt x="0" y="834389"/>
                  </a:lnTo>
                  <a:lnTo>
                    <a:pt x="0" y="839469"/>
                  </a:lnTo>
                  <a:lnTo>
                    <a:pt x="6350" y="839469"/>
                  </a:lnTo>
                  <a:lnTo>
                    <a:pt x="6350" y="834389"/>
                  </a:lnTo>
                  <a:close/>
                </a:path>
                <a:path w="6350" h="958850">
                  <a:moveTo>
                    <a:pt x="6350" y="828039"/>
                  </a:moveTo>
                  <a:lnTo>
                    <a:pt x="0" y="828039"/>
                  </a:lnTo>
                  <a:lnTo>
                    <a:pt x="0" y="833119"/>
                  </a:lnTo>
                  <a:lnTo>
                    <a:pt x="6350" y="833119"/>
                  </a:lnTo>
                  <a:lnTo>
                    <a:pt x="6350" y="828039"/>
                  </a:lnTo>
                  <a:close/>
                </a:path>
                <a:path w="6350" h="958850">
                  <a:moveTo>
                    <a:pt x="6350" y="821689"/>
                  </a:moveTo>
                  <a:lnTo>
                    <a:pt x="0" y="821689"/>
                  </a:lnTo>
                  <a:lnTo>
                    <a:pt x="0" y="826769"/>
                  </a:lnTo>
                  <a:lnTo>
                    <a:pt x="6350" y="826769"/>
                  </a:lnTo>
                  <a:lnTo>
                    <a:pt x="6350" y="821689"/>
                  </a:lnTo>
                  <a:close/>
                </a:path>
                <a:path w="6350" h="958850">
                  <a:moveTo>
                    <a:pt x="6350" y="815339"/>
                  </a:moveTo>
                  <a:lnTo>
                    <a:pt x="0" y="815339"/>
                  </a:lnTo>
                  <a:lnTo>
                    <a:pt x="0" y="820419"/>
                  </a:lnTo>
                  <a:lnTo>
                    <a:pt x="6350" y="820419"/>
                  </a:lnTo>
                  <a:lnTo>
                    <a:pt x="6350" y="815339"/>
                  </a:lnTo>
                  <a:close/>
                </a:path>
                <a:path w="6350" h="958850">
                  <a:moveTo>
                    <a:pt x="6350" y="808989"/>
                  </a:moveTo>
                  <a:lnTo>
                    <a:pt x="0" y="808989"/>
                  </a:lnTo>
                  <a:lnTo>
                    <a:pt x="0" y="814069"/>
                  </a:lnTo>
                  <a:lnTo>
                    <a:pt x="6350" y="814069"/>
                  </a:lnTo>
                  <a:lnTo>
                    <a:pt x="6350" y="808989"/>
                  </a:lnTo>
                  <a:close/>
                </a:path>
                <a:path w="6350" h="958850">
                  <a:moveTo>
                    <a:pt x="6350" y="802639"/>
                  </a:moveTo>
                  <a:lnTo>
                    <a:pt x="0" y="802639"/>
                  </a:lnTo>
                  <a:lnTo>
                    <a:pt x="0" y="807719"/>
                  </a:lnTo>
                  <a:lnTo>
                    <a:pt x="6350" y="807719"/>
                  </a:lnTo>
                  <a:lnTo>
                    <a:pt x="6350" y="802639"/>
                  </a:lnTo>
                  <a:close/>
                </a:path>
                <a:path w="6350" h="958850">
                  <a:moveTo>
                    <a:pt x="6350" y="796289"/>
                  </a:moveTo>
                  <a:lnTo>
                    <a:pt x="0" y="796289"/>
                  </a:lnTo>
                  <a:lnTo>
                    <a:pt x="0" y="801369"/>
                  </a:lnTo>
                  <a:lnTo>
                    <a:pt x="6350" y="801369"/>
                  </a:lnTo>
                  <a:lnTo>
                    <a:pt x="6350" y="796289"/>
                  </a:lnTo>
                  <a:close/>
                </a:path>
                <a:path w="6350" h="958850">
                  <a:moveTo>
                    <a:pt x="6350" y="789939"/>
                  </a:moveTo>
                  <a:lnTo>
                    <a:pt x="0" y="789939"/>
                  </a:lnTo>
                  <a:lnTo>
                    <a:pt x="0" y="795019"/>
                  </a:lnTo>
                  <a:lnTo>
                    <a:pt x="6350" y="795019"/>
                  </a:lnTo>
                  <a:lnTo>
                    <a:pt x="6350" y="789939"/>
                  </a:lnTo>
                  <a:close/>
                </a:path>
                <a:path w="6350" h="958850">
                  <a:moveTo>
                    <a:pt x="6350" y="783589"/>
                  </a:moveTo>
                  <a:lnTo>
                    <a:pt x="0" y="783589"/>
                  </a:lnTo>
                  <a:lnTo>
                    <a:pt x="0" y="788669"/>
                  </a:lnTo>
                  <a:lnTo>
                    <a:pt x="6350" y="788669"/>
                  </a:lnTo>
                  <a:lnTo>
                    <a:pt x="6350" y="783589"/>
                  </a:lnTo>
                  <a:close/>
                </a:path>
                <a:path w="6350" h="958850">
                  <a:moveTo>
                    <a:pt x="6350" y="777239"/>
                  </a:moveTo>
                  <a:lnTo>
                    <a:pt x="0" y="777239"/>
                  </a:lnTo>
                  <a:lnTo>
                    <a:pt x="0" y="782319"/>
                  </a:lnTo>
                  <a:lnTo>
                    <a:pt x="6350" y="782319"/>
                  </a:lnTo>
                  <a:lnTo>
                    <a:pt x="6350" y="777239"/>
                  </a:lnTo>
                  <a:close/>
                </a:path>
                <a:path w="6350" h="958850">
                  <a:moveTo>
                    <a:pt x="6350" y="770889"/>
                  </a:moveTo>
                  <a:lnTo>
                    <a:pt x="0" y="770889"/>
                  </a:lnTo>
                  <a:lnTo>
                    <a:pt x="0" y="775969"/>
                  </a:lnTo>
                  <a:lnTo>
                    <a:pt x="6350" y="775969"/>
                  </a:lnTo>
                  <a:lnTo>
                    <a:pt x="6350" y="770889"/>
                  </a:lnTo>
                  <a:close/>
                </a:path>
                <a:path w="6350" h="958850">
                  <a:moveTo>
                    <a:pt x="6350" y="764539"/>
                  </a:moveTo>
                  <a:lnTo>
                    <a:pt x="0" y="764539"/>
                  </a:lnTo>
                  <a:lnTo>
                    <a:pt x="0" y="769619"/>
                  </a:lnTo>
                  <a:lnTo>
                    <a:pt x="6350" y="769619"/>
                  </a:lnTo>
                  <a:lnTo>
                    <a:pt x="6350" y="764539"/>
                  </a:lnTo>
                  <a:close/>
                </a:path>
                <a:path w="6350" h="958850">
                  <a:moveTo>
                    <a:pt x="6350" y="758189"/>
                  </a:moveTo>
                  <a:lnTo>
                    <a:pt x="0" y="758189"/>
                  </a:lnTo>
                  <a:lnTo>
                    <a:pt x="0" y="763269"/>
                  </a:lnTo>
                  <a:lnTo>
                    <a:pt x="6350" y="763269"/>
                  </a:lnTo>
                  <a:lnTo>
                    <a:pt x="6350" y="758189"/>
                  </a:lnTo>
                  <a:close/>
                </a:path>
                <a:path w="6350" h="958850">
                  <a:moveTo>
                    <a:pt x="6350" y="751839"/>
                  </a:moveTo>
                  <a:lnTo>
                    <a:pt x="0" y="751839"/>
                  </a:lnTo>
                  <a:lnTo>
                    <a:pt x="0" y="756919"/>
                  </a:lnTo>
                  <a:lnTo>
                    <a:pt x="6350" y="756919"/>
                  </a:lnTo>
                  <a:lnTo>
                    <a:pt x="6350" y="751839"/>
                  </a:lnTo>
                  <a:close/>
                </a:path>
                <a:path w="6350" h="958850">
                  <a:moveTo>
                    <a:pt x="6350" y="745489"/>
                  </a:moveTo>
                  <a:lnTo>
                    <a:pt x="0" y="745489"/>
                  </a:lnTo>
                  <a:lnTo>
                    <a:pt x="0" y="750569"/>
                  </a:lnTo>
                  <a:lnTo>
                    <a:pt x="6350" y="750569"/>
                  </a:lnTo>
                  <a:lnTo>
                    <a:pt x="6350" y="745489"/>
                  </a:lnTo>
                  <a:close/>
                </a:path>
                <a:path w="6350" h="958850">
                  <a:moveTo>
                    <a:pt x="6350" y="739139"/>
                  </a:moveTo>
                  <a:lnTo>
                    <a:pt x="0" y="739139"/>
                  </a:lnTo>
                  <a:lnTo>
                    <a:pt x="0" y="744219"/>
                  </a:lnTo>
                  <a:lnTo>
                    <a:pt x="6350" y="744219"/>
                  </a:lnTo>
                  <a:lnTo>
                    <a:pt x="6350" y="739139"/>
                  </a:lnTo>
                  <a:close/>
                </a:path>
                <a:path w="6350" h="958850">
                  <a:moveTo>
                    <a:pt x="6350" y="732789"/>
                  </a:moveTo>
                  <a:lnTo>
                    <a:pt x="0" y="732789"/>
                  </a:lnTo>
                  <a:lnTo>
                    <a:pt x="0" y="737869"/>
                  </a:lnTo>
                  <a:lnTo>
                    <a:pt x="6350" y="737869"/>
                  </a:lnTo>
                  <a:lnTo>
                    <a:pt x="6350" y="732789"/>
                  </a:lnTo>
                  <a:close/>
                </a:path>
                <a:path w="6350" h="958850">
                  <a:moveTo>
                    <a:pt x="6350" y="726439"/>
                  </a:moveTo>
                  <a:lnTo>
                    <a:pt x="0" y="726439"/>
                  </a:lnTo>
                  <a:lnTo>
                    <a:pt x="0" y="731519"/>
                  </a:lnTo>
                  <a:lnTo>
                    <a:pt x="6350" y="731519"/>
                  </a:lnTo>
                  <a:lnTo>
                    <a:pt x="6350" y="726439"/>
                  </a:lnTo>
                  <a:close/>
                </a:path>
                <a:path w="6350" h="958850">
                  <a:moveTo>
                    <a:pt x="6350" y="720089"/>
                  </a:moveTo>
                  <a:lnTo>
                    <a:pt x="0" y="720089"/>
                  </a:lnTo>
                  <a:lnTo>
                    <a:pt x="0" y="725169"/>
                  </a:lnTo>
                  <a:lnTo>
                    <a:pt x="6350" y="725169"/>
                  </a:lnTo>
                  <a:lnTo>
                    <a:pt x="6350" y="720089"/>
                  </a:lnTo>
                  <a:close/>
                </a:path>
                <a:path w="6350" h="958850">
                  <a:moveTo>
                    <a:pt x="6350" y="712469"/>
                  </a:moveTo>
                  <a:lnTo>
                    <a:pt x="0" y="712469"/>
                  </a:lnTo>
                  <a:lnTo>
                    <a:pt x="0" y="718819"/>
                  </a:lnTo>
                  <a:lnTo>
                    <a:pt x="6350" y="718819"/>
                  </a:lnTo>
                  <a:lnTo>
                    <a:pt x="6350" y="712469"/>
                  </a:lnTo>
                  <a:close/>
                </a:path>
                <a:path w="6350" h="958850">
                  <a:moveTo>
                    <a:pt x="6350" y="707389"/>
                  </a:moveTo>
                  <a:lnTo>
                    <a:pt x="0" y="707389"/>
                  </a:lnTo>
                  <a:lnTo>
                    <a:pt x="0" y="711199"/>
                  </a:lnTo>
                  <a:lnTo>
                    <a:pt x="6350" y="711199"/>
                  </a:lnTo>
                  <a:lnTo>
                    <a:pt x="6350" y="707389"/>
                  </a:lnTo>
                  <a:close/>
                </a:path>
                <a:path w="6350" h="958850">
                  <a:moveTo>
                    <a:pt x="6350" y="699769"/>
                  </a:moveTo>
                  <a:lnTo>
                    <a:pt x="0" y="699769"/>
                  </a:lnTo>
                  <a:lnTo>
                    <a:pt x="0" y="706119"/>
                  </a:lnTo>
                  <a:lnTo>
                    <a:pt x="6350" y="706119"/>
                  </a:lnTo>
                  <a:lnTo>
                    <a:pt x="6350" y="699769"/>
                  </a:lnTo>
                  <a:close/>
                </a:path>
                <a:path w="6350" h="958850">
                  <a:moveTo>
                    <a:pt x="6350" y="694689"/>
                  </a:moveTo>
                  <a:lnTo>
                    <a:pt x="0" y="694689"/>
                  </a:lnTo>
                  <a:lnTo>
                    <a:pt x="0" y="698499"/>
                  </a:lnTo>
                  <a:lnTo>
                    <a:pt x="6350" y="698499"/>
                  </a:lnTo>
                  <a:lnTo>
                    <a:pt x="6350" y="694689"/>
                  </a:lnTo>
                  <a:close/>
                </a:path>
                <a:path w="6350" h="958850">
                  <a:moveTo>
                    <a:pt x="6350" y="674369"/>
                  </a:moveTo>
                  <a:lnTo>
                    <a:pt x="0" y="674369"/>
                  </a:lnTo>
                  <a:lnTo>
                    <a:pt x="0" y="693419"/>
                  </a:lnTo>
                  <a:lnTo>
                    <a:pt x="6350" y="693419"/>
                  </a:lnTo>
                  <a:lnTo>
                    <a:pt x="6350" y="674369"/>
                  </a:lnTo>
                  <a:close/>
                </a:path>
                <a:path w="6350" h="958850">
                  <a:moveTo>
                    <a:pt x="6350" y="669289"/>
                  </a:moveTo>
                  <a:lnTo>
                    <a:pt x="0" y="669289"/>
                  </a:lnTo>
                  <a:lnTo>
                    <a:pt x="0" y="673099"/>
                  </a:lnTo>
                  <a:lnTo>
                    <a:pt x="6350" y="673099"/>
                  </a:lnTo>
                  <a:lnTo>
                    <a:pt x="6350" y="669289"/>
                  </a:lnTo>
                  <a:close/>
                </a:path>
                <a:path w="6350" h="958850">
                  <a:moveTo>
                    <a:pt x="6350" y="662939"/>
                  </a:moveTo>
                  <a:lnTo>
                    <a:pt x="0" y="662939"/>
                  </a:lnTo>
                  <a:lnTo>
                    <a:pt x="0" y="668019"/>
                  </a:lnTo>
                  <a:lnTo>
                    <a:pt x="6350" y="668019"/>
                  </a:lnTo>
                  <a:lnTo>
                    <a:pt x="6350" y="662939"/>
                  </a:lnTo>
                  <a:close/>
                </a:path>
                <a:path w="6350" h="958850">
                  <a:moveTo>
                    <a:pt x="6350" y="659129"/>
                  </a:moveTo>
                  <a:lnTo>
                    <a:pt x="0" y="659129"/>
                  </a:lnTo>
                  <a:lnTo>
                    <a:pt x="0" y="661669"/>
                  </a:lnTo>
                  <a:lnTo>
                    <a:pt x="6350" y="661669"/>
                  </a:lnTo>
                  <a:lnTo>
                    <a:pt x="6350" y="659129"/>
                  </a:lnTo>
                  <a:close/>
                </a:path>
              </a:pathLst>
            </a:custGeom>
            <a:solidFill>
              <a:srgbClr val="6700F1"/>
            </a:solidFill>
          </p:spPr>
          <p:txBody>
            <a:bodyPr bIns="0" lIns="0" rIns="0" rtlCol="0" tIns="0" wrap="square"/>
            <a:p/>
          </p:txBody>
        </p:sp>
        <p:sp>
          <p:nvSpPr>
            <p:cNvPr id="1050162" name="object 1465"/>
            <p:cNvSpPr/>
            <p:nvPr/>
          </p:nvSpPr>
          <p:spPr>
            <a:xfrm>
              <a:off x="1021080" y="5541022"/>
              <a:ext cx="15240" cy="963930"/>
            </a:xfrm>
            <a:custGeom>
              <a:avLst/>
              <a:ahLst/>
              <a:rect l="l" t="t" r="r" b="b"/>
              <a:pathLst>
                <a:path w="15240" h="963929">
                  <a:moveTo>
                    <a:pt x="12700" y="2527"/>
                  </a:moveTo>
                  <a:lnTo>
                    <a:pt x="7620" y="2527"/>
                  </a:lnTo>
                  <a:lnTo>
                    <a:pt x="6350" y="2527"/>
                  </a:lnTo>
                  <a:lnTo>
                    <a:pt x="6350" y="1257"/>
                  </a:lnTo>
                  <a:lnTo>
                    <a:pt x="1270" y="1257"/>
                  </a:lnTo>
                  <a:lnTo>
                    <a:pt x="1270" y="0"/>
                  </a:lnTo>
                  <a:lnTo>
                    <a:pt x="0" y="0"/>
                  </a:lnTo>
                  <a:lnTo>
                    <a:pt x="0" y="3797"/>
                  </a:lnTo>
                  <a:lnTo>
                    <a:pt x="7620" y="3797"/>
                  </a:lnTo>
                  <a:lnTo>
                    <a:pt x="12700" y="3797"/>
                  </a:lnTo>
                  <a:lnTo>
                    <a:pt x="12700" y="2527"/>
                  </a:lnTo>
                  <a:close/>
                </a:path>
                <a:path w="15240" h="963929">
                  <a:moveTo>
                    <a:pt x="13970" y="358127"/>
                  </a:moveTo>
                  <a:lnTo>
                    <a:pt x="7620" y="358127"/>
                  </a:lnTo>
                  <a:lnTo>
                    <a:pt x="7620" y="356857"/>
                  </a:lnTo>
                  <a:lnTo>
                    <a:pt x="3797" y="356857"/>
                  </a:lnTo>
                  <a:lnTo>
                    <a:pt x="3797" y="355600"/>
                  </a:lnTo>
                  <a:lnTo>
                    <a:pt x="0" y="355600"/>
                  </a:lnTo>
                  <a:lnTo>
                    <a:pt x="0" y="359397"/>
                  </a:lnTo>
                  <a:lnTo>
                    <a:pt x="7620" y="359397"/>
                  </a:lnTo>
                  <a:lnTo>
                    <a:pt x="13970" y="359397"/>
                  </a:lnTo>
                  <a:lnTo>
                    <a:pt x="13970" y="358127"/>
                  </a:lnTo>
                  <a:close/>
                </a:path>
                <a:path w="15240" h="963929">
                  <a:moveTo>
                    <a:pt x="15240" y="960120"/>
                  </a:moveTo>
                  <a:lnTo>
                    <a:pt x="7620" y="960120"/>
                  </a:lnTo>
                  <a:lnTo>
                    <a:pt x="0" y="960120"/>
                  </a:lnTo>
                  <a:lnTo>
                    <a:pt x="0" y="962647"/>
                  </a:lnTo>
                  <a:lnTo>
                    <a:pt x="6350" y="962647"/>
                  </a:lnTo>
                  <a:lnTo>
                    <a:pt x="6350" y="963930"/>
                  </a:lnTo>
                  <a:lnTo>
                    <a:pt x="7620" y="963930"/>
                  </a:lnTo>
                  <a:lnTo>
                    <a:pt x="12700" y="963917"/>
                  </a:lnTo>
                  <a:lnTo>
                    <a:pt x="12700" y="962647"/>
                  </a:lnTo>
                  <a:lnTo>
                    <a:pt x="15240" y="962647"/>
                  </a:lnTo>
                  <a:lnTo>
                    <a:pt x="15240" y="960120"/>
                  </a:lnTo>
                  <a:close/>
                </a:path>
                <a:path w="15240" h="963929">
                  <a:moveTo>
                    <a:pt x="15240" y="957567"/>
                  </a:moveTo>
                  <a:lnTo>
                    <a:pt x="7620" y="957567"/>
                  </a:lnTo>
                  <a:lnTo>
                    <a:pt x="0" y="957567"/>
                  </a:lnTo>
                  <a:lnTo>
                    <a:pt x="0" y="958837"/>
                  </a:lnTo>
                  <a:lnTo>
                    <a:pt x="7620" y="958837"/>
                  </a:lnTo>
                  <a:lnTo>
                    <a:pt x="15240" y="958837"/>
                  </a:lnTo>
                  <a:lnTo>
                    <a:pt x="15240" y="957567"/>
                  </a:lnTo>
                  <a:close/>
                </a:path>
                <a:path w="15240" h="963929">
                  <a:moveTo>
                    <a:pt x="15240" y="953757"/>
                  </a:moveTo>
                  <a:lnTo>
                    <a:pt x="7620" y="953757"/>
                  </a:lnTo>
                  <a:lnTo>
                    <a:pt x="0" y="953757"/>
                  </a:lnTo>
                  <a:lnTo>
                    <a:pt x="0" y="956297"/>
                  </a:lnTo>
                  <a:lnTo>
                    <a:pt x="7620" y="956297"/>
                  </a:lnTo>
                  <a:lnTo>
                    <a:pt x="15240" y="956297"/>
                  </a:lnTo>
                  <a:lnTo>
                    <a:pt x="15240" y="953757"/>
                  </a:lnTo>
                  <a:close/>
                </a:path>
                <a:path w="15240" h="963929">
                  <a:moveTo>
                    <a:pt x="15240" y="951230"/>
                  </a:moveTo>
                  <a:lnTo>
                    <a:pt x="7620" y="951230"/>
                  </a:lnTo>
                  <a:lnTo>
                    <a:pt x="0" y="951230"/>
                  </a:lnTo>
                  <a:lnTo>
                    <a:pt x="0" y="952487"/>
                  </a:lnTo>
                  <a:lnTo>
                    <a:pt x="7620" y="952487"/>
                  </a:lnTo>
                  <a:lnTo>
                    <a:pt x="15240" y="952487"/>
                  </a:lnTo>
                  <a:lnTo>
                    <a:pt x="15240" y="951230"/>
                  </a:lnTo>
                  <a:close/>
                </a:path>
                <a:path w="15240" h="963929">
                  <a:moveTo>
                    <a:pt x="15240" y="947420"/>
                  </a:moveTo>
                  <a:lnTo>
                    <a:pt x="7620" y="947420"/>
                  </a:lnTo>
                  <a:lnTo>
                    <a:pt x="0" y="947420"/>
                  </a:lnTo>
                  <a:lnTo>
                    <a:pt x="0" y="949947"/>
                  </a:lnTo>
                  <a:lnTo>
                    <a:pt x="7620" y="949947"/>
                  </a:lnTo>
                  <a:lnTo>
                    <a:pt x="15240" y="949947"/>
                  </a:lnTo>
                  <a:lnTo>
                    <a:pt x="15240" y="947420"/>
                  </a:lnTo>
                  <a:close/>
                </a:path>
                <a:path w="15240" h="963929">
                  <a:moveTo>
                    <a:pt x="15240" y="944880"/>
                  </a:moveTo>
                  <a:lnTo>
                    <a:pt x="7620" y="944880"/>
                  </a:lnTo>
                  <a:lnTo>
                    <a:pt x="0" y="944880"/>
                  </a:lnTo>
                  <a:lnTo>
                    <a:pt x="0" y="946137"/>
                  </a:lnTo>
                  <a:lnTo>
                    <a:pt x="7620" y="946137"/>
                  </a:lnTo>
                  <a:lnTo>
                    <a:pt x="15240" y="946137"/>
                  </a:lnTo>
                  <a:lnTo>
                    <a:pt x="15240" y="944880"/>
                  </a:lnTo>
                  <a:close/>
                </a:path>
                <a:path w="15240" h="963929">
                  <a:moveTo>
                    <a:pt x="15240" y="941070"/>
                  </a:moveTo>
                  <a:lnTo>
                    <a:pt x="7620" y="941070"/>
                  </a:lnTo>
                  <a:lnTo>
                    <a:pt x="0" y="941070"/>
                  </a:lnTo>
                  <a:lnTo>
                    <a:pt x="0" y="943597"/>
                  </a:lnTo>
                  <a:lnTo>
                    <a:pt x="7620" y="943597"/>
                  </a:lnTo>
                  <a:lnTo>
                    <a:pt x="15240" y="943597"/>
                  </a:lnTo>
                  <a:lnTo>
                    <a:pt x="15240" y="941070"/>
                  </a:lnTo>
                  <a:close/>
                </a:path>
                <a:path w="15240" h="963929">
                  <a:moveTo>
                    <a:pt x="15240" y="938530"/>
                  </a:moveTo>
                  <a:lnTo>
                    <a:pt x="7620" y="938530"/>
                  </a:lnTo>
                  <a:lnTo>
                    <a:pt x="0" y="938530"/>
                  </a:lnTo>
                  <a:lnTo>
                    <a:pt x="0" y="939787"/>
                  </a:lnTo>
                  <a:lnTo>
                    <a:pt x="7620" y="939787"/>
                  </a:lnTo>
                  <a:lnTo>
                    <a:pt x="15240" y="939787"/>
                  </a:lnTo>
                  <a:lnTo>
                    <a:pt x="15240" y="938530"/>
                  </a:lnTo>
                  <a:close/>
                </a:path>
                <a:path w="15240" h="963929">
                  <a:moveTo>
                    <a:pt x="15240" y="934720"/>
                  </a:moveTo>
                  <a:lnTo>
                    <a:pt x="7620" y="934720"/>
                  </a:lnTo>
                  <a:lnTo>
                    <a:pt x="0" y="934720"/>
                  </a:lnTo>
                  <a:lnTo>
                    <a:pt x="0" y="937247"/>
                  </a:lnTo>
                  <a:lnTo>
                    <a:pt x="7620" y="937247"/>
                  </a:lnTo>
                  <a:lnTo>
                    <a:pt x="15240" y="937247"/>
                  </a:lnTo>
                  <a:lnTo>
                    <a:pt x="15240" y="934720"/>
                  </a:lnTo>
                  <a:close/>
                </a:path>
                <a:path w="15240" h="963929">
                  <a:moveTo>
                    <a:pt x="15240" y="932180"/>
                  </a:moveTo>
                  <a:lnTo>
                    <a:pt x="7620" y="932180"/>
                  </a:lnTo>
                  <a:lnTo>
                    <a:pt x="0" y="932180"/>
                  </a:lnTo>
                  <a:lnTo>
                    <a:pt x="0" y="933437"/>
                  </a:lnTo>
                  <a:lnTo>
                    <a:pt x="7620" y="933437"/>
                  </a:lnTo>
                  <a:lnTo>
                    <a:pt x="15240" y="933437"/>
                  </a:lnTo>
                  <a:lnTo>
                    <a:pt x="15240" y="932180"/>
                  </a:lnTo>
                  <a:close/>
                </a:path>
                <a:path w="15240" h="963929">
                  <a:moveTo>
                    <a:pt x="15240" y="928370"/>
                  </a:moveTo>
                  <a:lnTo>
                    <a:pt x="7620" y="928370"/>
                  </a:lnTo>
                  <a:lnTo>
                    <a:pt x="0" y="928370"/>
                  </a:lnTo>
                  <a:lnTo>
                    <a:pt x="0" y="930897"/>
                  </a:lnTo>
                  <a:lnTo>
                    <a:pt x="7620" y="930897"/>
                  </a:lnTo>
                  <a:lnTo>
                    <a:pt x="15240" y="930897"/>
                  </a:lnTo>
                  <a:lnTo>
                    <a:pt x="15240" y="928370"/>
                  </a:lnTo>
                  <a:close/>
                </a:path>
                <a:path w="15240" h="963929">
                  <a:moveTo>
                    <a:pt x="15240" y="925830"/>
                  </a:moveTo>
                  <a:lnTo>
                    <a:pt x="7620" y="925830"/>
                  </a:lnTo>
                  <a:lnTo>
                    <a:pt x="0" y="925830"/>
                  </a:lnTo>
                  <a:lnTo>
                    <a:pt x="0" y="927087"/>
                  </a:lnTo>
                  <a:lnTo>
                    <a:pt x="7620" y="927087"/>
                  </a:lnTo>
                  <a:lnTo>
                    <a:pt x="15240" y="927087"/>
                  </a:lnTo>
                  <a:lnTo>
                    <a:pt x="15240" y="925830"/>
                  </a:lnTo>
                  <a:close/>
                </a:path>
                <a:path w="15240" h="963929">
                  <a:moveTo>
                    <a:pt x="15240" y="922020"/>
                  </a:moveTo>
                  <a:lnTo>
                    <a:pt x="7620" y="922020"/>
                  </a:lnTo>
                  <a:lnTo>
                    <a:pt x="0" y="922020"/>
                  </a:lnTo>
                  <a:lnTo>
                    <a:pt x="0" y="924547"/>
                  </a:lnTo>
                  <a:lnTo>
                    <a:pt x="7620" y="924547"/>
                  </a:lnTo>
                  <a:lnTo>
                    <a:pt x="15240" y="924547"/>
                  </a:lnTo>
                  <a:lnTo>
                    <a:pt x="15240" y="922020"/>
                  </a:lnTo>
                  <a:close/>
                </a:path>
                <a:path w="15240" h="963929">
                  <a:moveTo>
                    <a:pt x="15240" y="919480"/>
                  </a:moveTo>
                  <a:lnTo>
                    <a:pt x="7620" y="919480"/>
                  </a:lnTo>
                  <a:lnTo>
                    <a:pt x="0" y="919480"/>
                  </a:lnTo>
                  <a:lnTo>
                    <a:pt x="0" y="920737"/>
                  </a:lnTo>
                  <a:lnTo>
                    <a:pt x="7620" y="920737"/>
                  </a:lnTo>
                  <a:lnTo>
                    <a:pt x="15240" y="920737"/>
                  </a:lnTo>
                  <a:lnTo>
                    <a:pt x="15240" y="919480"/>
                  </a:lnTo>
                  <a:close/>
                </a:path>
                <a:path w="15240" h="963929">
                  <a:moveTo>
                    <a:pt x="15240" y="915670"/>
                  </a:moveTo>
                  <a:lnTo>
                    <a:pt x="7620" y="915670"/>
                  </a:lnTo>
                  <a:lnTo>
                    <a:pt x="0" y="915670"/>
                  </a:lnTo>
                  <a:lnTo>
                    <a:pt x="0" y="918197"/>
                  </a:lnTo>
                  <a:lnTo>
                    <a:pt x="7620" y="918197"/>
                  </a:lnTo>
                  <a:lnTo>
                    <a:pt x="15240" y="918197"/>
                  </a:lnTo>
                  <a:lnTo>
                    <a:pt x="15240" y="915670"/>
                  </a:lnTo>
                  <a:close/>
                </a:path>
                <a:path w="15240" h="963929">
                  <a:moveTo>
                    <a:pt x="15240" y="913130"/>
                  </a:moveTo>
                  <a:lnTo>
                    <a:pt x="7620" y="913130"/>
                  </a:lnTo>
                  <a:lnTo>
                    <a:pt x="0" y="913130"/>
                  </a:lnTo>
                  <a:lnTo>
                    <a:pt x="0" y="914387"/>
                  </a:lnTo>
                  <a:lnTo>
                    <a:pt x="7620" y="914387"/>
                  </a:lnTo>
                  <a:lnTo>
                    <a:pt x="15240" y="914387"/>
                  </a:lnTo>
                  <a:lnTo>
                    <a:pt x="15240" y="913130"/>
                  </a:lnTo>
                  <a:close/>
                </a:path>
                <a:path w="15240" h="963929">
                  <a:moveTo>
                    <a:pt x="15240" y="908037"/>
                  </a:moveTo>
                  <a:lnTo>
                    <a:pt x="7620" y="908037"/>
                  </a:lnTo>
                  <a:lnTo>
                    <a:pt x="0" y="908037"/>
                  </a:lnTo>
                  <a:lnTo>
                    <a:pt x="0" y="911847"/>
                  </a:lnTo>
                  <a:lnTo>
                    <a:pt x="7620" y="911847"/>
                  </a:lnTo>
                  <a:lnTo>
                    <a:pt x="15240" y="911847"/>
                  </a:lnTo>
                  <a:lnTo>
                    <a:pt x="15240" y="908037"/>
                  </a:lnTo>
                  <a:close/>
                </a:path>
                <a:path w="15240" h="963929">
                  <a:moveTo>
                    <a:pt x="15240" y="901687"/>
                  </a:moveTo>
                  <a:lnTo>
                    <a:pt x="7620" y="901687"/>
                  </a:lnTo>
                  <a:lnTo>
                    <a:pt x="0" y="901687"/>
                  </a:lnTo>
                  <a:lnTo>
                    <a:pt x="0" y="906780"/>
                  </a:lnTo>
                  <a:lnTo>
                    <a:pt x="7620" y="906780"/>
                  </a:lnTo>
                  <a:lnTo>
                    <a:pt x="15240" y="906780"/>
                  </a:lnTo>
                  <a:lnTo>
                    <a:pt x="15240" y="901687"/>
                  </a:lnTo>
                  <a:close/>
                </a:path>
                <a:path w="15240" h="963929">
                  <a:moveTo>
                    <a:pt x="15240" y="895337"/>
                  </a:moveTo>
                  <a:lnTo>
                    <a:pt x="7620" y="895337"/>
                  </a:lnTo>
                  <a:lnTo>
                    <a:pt x="0" y="895337"/>
                  </a:lnTo>
                  <a:lnTo>
                    <a:pt x="0" y="900417"/>
                  </a:lnTo>
                  <a:lnTo>
                    <a:pt x="7620" y="900417"/>
                  </a:lnTo>
                  <a:lnTo>
                    <a:pt x="15240" y="900417"/>
                  </a:lnTo>
                  <a:lnTo>
                    <a:pt x="15240" y="895337"/>
                  </a:lnTo>
                  <a:close/>
                </a:path>
                <a:path w="15240" h="963929">
                  <a:moveTo>
                    <a:pt x="15240" y="888987"/>
                  </a:moveTo>
                  <a:lnTo>
                    <a:pt x="7620" y="888987"/>
                  </a:lnTo>
                  <a:lnTo>
                    <a:pt x="0" y="888987"/>
                  </a:lnTo>
                  <a:lnTo>
                    <a:pt x="0" y="894067"/>
                  </a:lnTo>
                  <a:lnTo>
                    <a:pt x="7620" y="894067"/>
                  </a:lnTo>
                  <a:lnTo>
                    <a:pt x="15240" y="894067"/>
                  </a:lnTo>
                  <a:lnTo>
                    <a:pt x="15240" y="888987"/>
                  </a:lnTo>
                  <a:close/>
                </a:path>
                <a:path w="15240" h="963929">
                  <a:moveTo>
                    <a:pt x="15240" y="882637"/>
                  </a:moveTo>
                  <a:lnTo>
                    <a:pt x="7620" y="882637"/>
                  </a:lnTo>
                  <a:lnTo>
                    <a:pt x="0" y="882637"/>
                  </a:lnTo>
                  <a:lnTo>
                    <a:pt x="0" y="887730"/>
                  </a:lnTo>
                  <a:lnTo>
                    <a:pt x="7620" y="887730"/>
                  </a:lnTo>
                  <a:lnTo>
                    <a:pt x="15240" y="887730"/>
                  </a:lnTo>
                  <a:lnTo>
                    <a:pt x="15240" y="882637"/>
                  </a:lnTo>
                  <a:close/>
                </a:path>
                <a:path w="15240" h="963929">
                  <a:moveTo>
                    <a:pt x="15240" y="876287"/>
                  </a:moveTo>
                  <a:lnTo>
                    <a:pt x="7620" y="876287"/>
                  </a:lnTo>
                  <a:lnTo>
                    <a:pt x="0" y="876287"/>
                  </a:lnTo>
                  <a:lnTo>
                    <a:pt x="0" y="881367"/>
                  </a:lnTo>
                  <a:lnTo>
                    <a:pt x="7620" y="881367"/>
                  </a:lnTo>
                  <a:lnTo>
                    <a:pt x="15240" y="881367"/>
                  </a:lnTo>
                  <a:lnTo>
                    <a:pt x="15240" y="876287"/>
                  </a:lnTo>
                  <a:close/>
                </a:path>
                <a:path w="15240" h="963929">
                  <a:moveTo>
                    <a:pt x="15240" y="869937"/>
                  </a:moveTo>
                  <a:lnTo>
                    <a:pt x="7620" y="869937"/>
                  </a:lnTo>
                  <a:lnTo>
                    <a:pt x="0" y="869937"/>
                  </a:lnTo>
                  <a:lnTo>
                    <a:pt x="0" y="875017"/>
                  </a:lnTo>
                  <a:lnTo>
                    <a:pt x="7620" y="875017"/>
                  </a:lnTo>
                  <a:lnTo>
                    <a:pt x="15240" y="875017"/>
                  </a:lnTo>
                  <a:lnTo>
                    <a:pt x="15240" y="869937"/>
                  </a:lnTo>
                  <a:close/>
                </a:path>
                <a:path w="15240" h="963929">
                  <a:moveTo>
                    <a:pt x="15240" y="863587"/>
                  </a:moveTo>
                  <a:lnTo>
                    <a:pt x="7620" y="863587"/>
                  </a:lnTo>
                  <a:lnTo>
                    <a:pt x="0" y="863587"/>
                  </a:lnTo>
                  <a:lnTo>
                    <a:pt x="0" y="868667"/>
                  </a:lnTo>
                  <a:lnTo>
                    <a:pt x="7620" y="868667"/>
                  </a:lnTo>
                  <a:lnTo>
                    <a:pt x="15240" y="868667"/>
                  </a:lnTo>
                  <a:lnTo>
                    <a:pt x="15240" y="863587"/>
                  </a:lnTo>
                  <a:close/>
                </a:path>
                <a:path w="15240" h="963929">
                  <a:moveTo>
                    <a:pt x="15240" y="857250"/>
                  </a:moveTo>
                  <a:lnTo>
                    <a:pt x="7620" y="857250"/>
                  </a:lnTo>
                  <a:lnTo>
                    <a:pt x="0" y="857250"/>
                  </a:lnTo>
                  <a:lnTo>
                    <a:pt x="0" y="862317"/>
                  </a:lnTo>
                  <a:lnTo>
                    <a:pt x="7620" y="862317"/>
                  </a:lnTo>
                  <a:lnTo>
                    <a:pt x="15240" y="862317"/>
                  </a:lnTo>
                  <a:lnTo>
                    <a:pt x="15240" y="857250"/>
                  </a:lnTo>
                  <a:close/>
                </a:path>
                <a:path w="15240" h="963929">
                  <a:moveTo>
                    <a:pt x="15240" y="850887"/>
                  </a:moveTo>
                  <a:lnTo>
                    <a:pt x="7620" y="850887"/>
                  </a:lnTo>
                  <a:lnTo>
                    <a:pt x="0" y="850887"/>
                  </a:lnTo>
                  <a:lnTo>
                    <a:pt x="0" y="855967"/>
                  </a:lnTo>
                  <a:lnTo>
                    <a:pt x="7620" y="855967"/>
                  </a:lnTo>
                  <a:lnTo>
                    <a:pt x="15240" y="855967"/>
                  </a:lnTo>
                  <a:lnTo>
                    <a:pt x="15240" y="850887"/>
                  </a:lnTo>
                  <a:close/>
                </a:path>
                <a:path w="15240" h="963929">
                  <a:moveTo>
                    <a:pt x="15240" y="844537"/>
                  </a:moveTo>
                  <a:lnTo>
                    <a:pt x="7620" y="844537"/>
                  </a:lnTo>
                  <a:lnTo>
                    <a:pt x="0" y="844537"/>
                  </a:lnTo>
                  <a:lnTo>
                    <a:pt x="0" y="849617"/>
                  </a:lnTo>
                  <a:lnTo>
                    <a:pt x="7620" y="849617"/>
                  </a:lnTo>
                  <a:lnTo>
                    <a:pt x="15240" y="849617"/>
                  </a:lnTo>
                  <a:lnTo>
                    <a:pt x="15240" y="844537"/>
                  </a:lnTo>
                  <a:close/>
                </a:path>
                <a:path w="15240" h="963929">
                  <a:moveTo>
                    <a:pt x="15240" y="838187"/>
                  </a:moveTo>
                  <a:lnTo>
                    <a:pt x="7620" y="838187"/>
                  </a:lnTo>
                  <a:lnTo>
                    <a:pt x="0" y="838187"/>
                  </a:lnTo>
                  <a:lnTo>
                    <a:pt x="0" y="843267"/>
                  </a:lnTo>
                  <a:lnTo>
                    <a:pt x="7620" y="843267"/>
                  </a:lnTo>
                  <a:lnTo>
                    <a:pt x="15240" y="843267"/>
                  </a:lnTo>
                  <a:lnTo>
                    <a:pt x="15240" y="838187"/>
                  </a:lnTo>
                  <a:close/>
                </a:path>
                <a:path w="15240" h="963929">
                  <a:moveTo>
                    <a:pt x="15240" y="831850"/>
                  </a:moveTo>
                  <a:lnTo>
                    <a:pt x="7620" y="831850"/>
                  </a:lnTo>
                  <a:lnTo>
                    <a:pt x="0" y="831850"/>
                  </a:lnTo>
                  <a:lnTo>
                    <a:pt x="0" y="836917"/>
                  </a:lnTo>
                  <a:lnTo>
                    <a:pt x="7620" y="836917"/>
                  </a:lnTo>
                  <a:lnTo>
                    <a:pt x="15240" y="836917"/>
                  </a:lnTo>
                  <a:lnTo>
                    <a:pt x="15240" y="831850"/>
                  </a:lnTo>
                  <a:close/>
                </a:path>
                <a:path w="15240" h="963929">
                  <a:moveTo>
                    <a:pt x="15240" y="825487"/>
                  </a:moveTo>
                  <a:lnTo>
                    <a:pt x="7620" y="825487"/>
                  </a:lnTo>
                  <a:lnTo>
                    <a:pt x="0" y="825487"/>
                  </a:lnTo>
                  <a:lnTo>
                    <a:pt x="0" y="830567"/>
                  </a:lnTo>
                  <a:lnTo>
                    <a:pt x="7620" y="830567"/>
                  </a:lnTo>
                  <a:lnTo>
                    <a:pt x="15240" y="830567"/>
                  </a:lnTo>
                  <a:lnTo>
                    <a:pt x="15240" y="825487"/>
                  </a:lnTo>
                  <a:close/>
                </a:path>
                <a:path w="15240" h="963929">
                  <a:moveTo>
                    <a:pt x="15240" y="819137"/>
                  </a:moveTo>
                  <a:lnTo>
                    <a:pt x="7620" y="819137"/>
                  </a:lnTo>
                  <a:lnTo>
                    <a:pt x="0" y="819137"/>
                  </a:lnTo>
                  <a:lnTo>
                    <a:pt x="0" y="824217"/>
                  </a:lnTo>
                  <a:lnTo>
                    <a:pt x="7620" y="824217"/>
                  </a:lnTo>
                  <a:lnTo>
                    <a:pt x="15240" y="824217"/>
                  </a:lnTo>
                  <a:lnTo>
                    <a:pt x="15240" y="819137"/>
                  </a:lnTo>
                  <a:close/>
                </a:path>
                <a:path w="15240" h="963929">
                  <a:moveTo>
                    <a:pt x="15240" y="812787"/>
                  </a:moveTo>
                  <a:lnTo>
                    <a:pt x="7620" y="812787"/>
                  </a:lnTo>
                  <a:lnTo>
                    <a:pt x="0" y="812787"/>
                  </a:lnTo>
                  <a:lnTo>
                    <a:pt x="0" y="817867"/>
                  </a:lnTo>
                  <a:lnTo>
                    <a:pt x="7620" y="817867"/>
                  </a:lnTo>
                  <a:lnTo>
                    <a:pt x="15240" y="817867"/>
                  </a:lnTo>
                  <a:lnTo>
                    <a:pt x="15240" y="812787"/>
                  </a:lnTo>
                  <a:close/>
                </a:path>
                <a:path w="15240" h="963929">
                  <a:moveTo>
                    <a:pt x="15240" y="806437"/>
                  </a:moveTo>
                  <a:lnTo>
                    <a:pt x="7620" y="806437"/>
                  </a:lnTo>
                  <a:lnTo>
                    <a:pt x="0" y="806437"/>
                  </a:lnTo>
                  <a:lnTo>
                    <a:pt x="0" y="811517"/>
                  </a:lnTo>
                  <a:lnTo>
                    <a:pt x="7620" y="811517"/>
                  </a:lnTo>
                  <a:lnTo>
                    <a:pt x="15240" y="811517"/>
                  </a:lnTo>
                  <a:lnTo>
                    <a:pt x="15240" y="806437"/>
                  </a:lnTo>
                  <a:close/>
                </a:path>
                <a:path w="15240" h="963929">
                  <a:moveTo>
                    <a:pt x="15240" y="800087"/>
                  </a:moveTo>
                  <a:lnTo>
                    <a:pt x="7620" y="800087"/>
                  </a:lnTo>
                  <a:lnTo>
                    <a:pt x="0" y="800087"/>
                  </a:lnTo>
                  <a:lnTo>
                    <a:pt x="0" y="805167"/>
                  </a:lnTo>
                  <a:lnTo>
                    <a:pt x="7620" y="805167"/>
                  </a:lnTo>
                  <a:lnTo>
                    <a:pt x="15240" y="805167"/>
                  </a:lnTo>
                  <a:lnTo>
                    <a:pt x="15240" y="800087"/>
                  </a:lnTo>
                  <a:close/>
                </a:path>
                <a:path w="15240" h="963929">
                  <a:moveTo>
                    <a:pt x="15240" y="793737"/>
                  </a:moveTo>
                  <a:lnTo>
                    <a:pt x="7620" y="793737"/>
                  </a:lnTo>
                  <a:lnTo>
                    <a:pt x="0" y="793737"/>
                  </a:lnTo>
                  <a:lnTo>
                    <a:pt x="0" y="798817"/>
                  </a:lnTo>
                  <a:lnTo>
                    <a:pt x="7620" y="798817"/>
                  </a:lnTo>
                  <a:lnTo>
                    <a:pt x="15240" y="798817"/>
                  </a:lnTo>
                  <a:lnTo>
                    <a:pt x="15240" y="793737"/>
                  </a:lnTo>
                  <a:close/>
                </a:path>
                <a:path w="15240" h="963929">
                  <a:moveTo>
                    <a:pt x="15240" y="787387"/>
                  </a:moveTo>
                  <a:lnTo>
                    <a:pt x="7620" y="787387"/>
                  </a:lnTo>
                  <a:lnTo>
                    <a:pt x="0" y="787387"/>
                  </a:lnTo>
                  <a:lnTo>
                    <a:pt x="0" y="792480"/>
                  </a:lnTo>
                  <a:lnTo>
                    <a:pt x="7620" y="792480"/>
                  </a:lnTo>
                  <a:lnTo>
                    <a:pt x="15240" y="792480"/>
                  </a:lnTo>
                  <a:lnTo>
                    <a:pt x="15240" y="787387"/>
                  </a:lnTo>
                  <a:close/>
                </a:path>
                <a:path w="15240" h="963929">
                  <a:moveTo>
                    <a:pt x="15240" y="781050"/>
                  </a:moveTo>
                  <a:lnTo>
                    <a:pt x="7620" y="781050"/>
                  </a:lnTo>
                  <a:lnTo>
                    <a:pt x="0" y="781050"/>
                  </a:lnTo>
                  <a:lnTo>
                    <a:pt x="0" y="786117"/>
                  </a:lnTo>
                  <a:lnTo>
                    <a:pt x="7620" y="786117"/>
                  </a:lnTo>
                  <a:lnTo>
                    <a:pt x="15240" y="786117"/>
                  </a:lnTo>
                  <a:lnTo>
                    <a:pt x="15240" y="781050"/>
                  </a:lnTo>
                  <a:close/>
                </a:path>
                <a:path w="15240" h="963929">
                  <a:moveTo>
                    <a:pt x="15240" y="774687"/>
                  </a:moveTo>
                  <a:lnTo>
                    <a:pt x="7620" y="774687"/>
                  </a:lnTo>
                  <a:lnTo>
                    <a:pt x="0" y="774687"/>
                  </a:lnTo>
                  <a:lnTo>
                    <a:pt x="0" y="779767"/>
                  </a:lnTo>
                  <a:lnTo>
                    <a:pt x="7620" y="779767"/>
                  </a:lnTo>
                  <a:lnTo>
                    <a:pt x="15240" y="779767"/>
                  </a:lnTo>
                  <a:lnTo>
                    <a:pt x="15240" y="774687"/>
                  </a:lnTo>
                  <a:close/>
                </a:path>
                <a:path w="15240" h="963929">
                  <a:moveTo>
                    <a:pt x="15240" y="768337"/>
                  </a:moveTo>
                  <a:lnTo>
                    <a:pt x="7620" y="768337"/>
                  </a:lnTo>
                  <a:lnTo>
                    <a:pt x="0" y="768337"/>
                  </a:lnTo>
                  <a:lnTo>
                    <a:pt x="0" y="773417"/>
                  </a:lnTo>
                  <a:lnTo>
                    <a:pt x="7620" y="773417"/>
                  </a:lnTo>
                  <a:lnTo>
                    <a:pt x="15240" y="773417"/>
                  </a:lnTo>
                  <a:lnTo>
                    <a:pt x="15240" y="768337"/>
                  </a:lnTo>
                  <a:close/>
                </a:path>
                <a:path w="15240" h="963929">
                  <a:moveTo>
                    <a:pt x="15240" y="761987"/>
                  </a:moveTo>
                  <a:lnTo>
                    <a:pt x="7620" y="761987"/>
                  </a:lnTo>
                  <a:lnTo>
                    <a:pt x="0" y="761987"/>
                  </a:lnTo>
                  <a:lnTo>
                    <a:pt x="0" y="767067"/>
                  </a:lnTo>
                  <a:lnTo>
                    <a:pt x="7620" y="767067"/>
                  </a:lnTo>
                  <a:lnTo>
                    <a:pt x="15240" y="767067"/>
                  </a:lnTo>
                  <a:lnTo>
                    <a:pt x="15240" y="761987"/>
                  </a:lnTo>
                  <a:close/>
                </a:path>
                <a:path w="15240" h="963929">
                  <a:moveTo>
                    <a:pt x="15240" y="755637"/>
                  </a:moveTo>
                  <a:lnTo>
                    <a:pt x="7620" y="755637"/>
                  </a:lnTo>
                  <a:lnTo>
                    <a:pt x="0" y="755637"/>
                  </a:lnTo>
                  <a:lnTo>
                    <a:pt x="0" y="760717"/>
                  </a:lnTo>
                  <a:lnTo>
                    <a:pt x="7620" y="760717"/>
                  </a:lnTo>
                  <a:lnTo>
                    <a:pt x="15240" y="760717"/>
                  </a:lnTo>
                  <a:lnTo>
                    <a:pt x="15240" y="755637"/>
                  </a:lnTo>
                  <a:close/>
                </a:path>
                <a:path w="15240" h="963929">
                  <a:moveTo>
                    <a:pt x="15240" y="749287"/>
                  </a:moveTo>
                  <a:lnTo>
                    <a:pt x="7620" y="749287"/>
                  </a:lnTo>
                  <a:lnTo>
                    <a:pt x="0" y="749287"/>
                  </a:lnTo>
                  <a:lnTo>
                    <a:pt x="0" y="754380"/>
                  </a:lnTo>
                  <a:lnTo>
                    <a:pt x="7620" y="754380"/>
                  </a:lnTo>
                  <a:lnTo>
                    <a:pt x="15240" y="754380"/>
                  </a:lnTo>
                  <a:lnTo>
                    <a:pt x="15240" y="749287"/>
                  </a:lnTo>
                  <a:close/>
                </a:path>
                <a:path w="15240" h="963929">
                  <a:moveTo>
                    <a:pt x="15240" y="742950"/>
                  </a:moveTo>
                  <a:lnTo>
                    <a:pt x="7620" y="742950"/>
                  </a:lnTo>
                  <a:lnTo>
                    <a:pt x="0" y="742950"/>
                  </a:lnTo>
                  <a:lnTo>
                    <a:pt x="0" y="748017"/>
                  </a:lnTo>
                  <a:lnTo>
                    <a:pt x="7620" y="748017"/>
                  </a:lnTo>
                  <a:lnTo>
                    <a:pt x="15240" y="748017"/>
                  </a:lnTo>
                  <a:lnTo>
                    <a:pt x="15240" y="742950"/>
                  </a:lnTo>
                  <a:close/>
                </a:path>
                <a:path w="15240" h="963929">
                  <a:moveTo>
                    <a:pt x="15240" y="736587"/>
                  </a:moveTo>
                  <a:lnTo>
                    <a:pt x="7620" y="736587"/>
                  </a:lnTo>
                  <a:lnTo>
                    <a:pt x="0" y="736587"/>
                  </a:lnTo>
                  <a:lnTo>
                    <a:pt x="0" y="741667"/>
                  </a:lnTo>
                  <a:lnTo>
                    <a:pt x="7620" y="741667"/>
                  </a:lnTo>
                  <a:lnTo>
                    <a:pt x="15240" y="741667"/>
                  </a:lnTo>
                  <a:lnTo>
                    <a:pt x="15240" y="736587"/>
                  </a:lnTo>
                  <a:close/>
                </a:path>
                <a:path w="15240" h="963929">
                  <a:moveTo>
                    <a:pt x="15240" y="730237"/>
                  </a:moveTo>
                  <a:lnTo>
                    <a:pt x="7620" y="730237"/>
                  </a:lnTo>
                  <a:lnTo>
                    <a:pt x="0" y="730237"/>
                  </a:lnTo>
                  <a:lnTo>
                    <a:pt x="0" y="735317"/>
                  </a:lnTo>
                  <a:lnTo>
                    <a:pt x="7620" y="735317"/>
                  </a:lnTo>
                  <a:lnTo>
                    <a:pt x="15240" y="735317"/>
                  </a:lnTo>
                  <a:lnTo>
                    <a:pt x="15240" y="730237"/>
                  </a:lnTo>
                  <a:close/>
                </a:path>
                <a:path w="15240" h="963929">
                  <a:moveTo>
                    <a:pt x="15240" y="723887"/>
                  </a:moveTo>
                  <a:lnTo>
                    <a:pt x="7620" y="723887"/>
                  </a:lnTo>
                  <a:lnTo>
                    <a:pt x="0" y="723887"/>
                  </a:lnTo>
                  <a:lnTo>
                    <a:pt x="0" y="728980"/>
                  </a:lnTo>
                  <a:lnTo>
                    <a:pt x="7620" y="728980"/>
                  </a:lnTo>
                  <a:lnTo>
                    <a:pt x="15240" y="728980"/>
                  </a:lnTo>
                  <a:lnTo>
                    <a:pt x="15240" y="723887"/>
                  </a:lnTo>
                  <a:close/>
                </a:path>
                <a:path w="15240" h="963929">
                  <a:moveTo>
                    <a:pt x="15240" y="716267"/>
                  </a:moveTo>
                  <a:lnTo>
                    <a:pt x="7620" y="716267"/>
                  </a:lnTo>
                  <a:lnTo>
                    <a:pt x="0" y="716267"/>
                  </a:lnTo>
                  <a:lnTo>
                    <a:pt x="0" y="722617"/>
                  </a:lnTo>
                  <a:lnTo>
                    <a:pt x="7620" y="722617"/>
                  </a:lnTo>
                  <a:lnTo>
                    <a:pt x="15240" y="722617"/>
                  </a:lnTo>
                  <a:lnTo>
                    <a:pt x="15240" y="716267"/>
                  </a:lnTo>
                  <a:close/>
                </a:path>
                <a:path w="15240" h="963929">
                  <a:moveTo>
                    <a:pt x="15240" y="711187"/>
                  </a:moveTo>
                  <a:lnTo>
                    <a:pt x="7620" y="711187"/>
                  </a:lnTo>
                  <a:lnTo>
                    <a:pt x="0" y="711187"/>
                  </a:lnTo>
                  <a:lnTo>
                    <a:pt x="0" y="714997"/>
                  </a:lnTo>
                  <a:lnTo>
                    <a:pt x="7620" y="714997"/>
                  </a:lnTo>
                  <a:lnTo>
                    <a:pt x="15240" y="714997"/>
                  </a:lnTo>
                  <a:lnTo>
                    <a:pt x="15240" y="711187"/>
                  </a:lnTo>
                  <a:close/>
                </a:path>
                <a:path w="15240" h="963929">
                  <a:moveTo>
                    <a:pt x="15240" y="703567"/>
                  </a:moveTo>
                  <a:lnTo>
                    <a:pt x="7620" y="703567"/>
                  </a:lnTo>
                  <a:lnTo>
                    <a:pt x="0" y="703567"/>
                  </a:lnTo>
                  <a:lnTo>
                    <a:pt x="0" y="709917"/>
                  </a:lnTo>
                  <a:lnTo>
                    <a:pt x="7620" y="709917"/>
                  </a:lnTo>
                  <a:lnTo>
                    <a:pt x="15240" y="709917"/>
                  </a:lnTo>
                  <a:lnTo>
                    <a:pt x="15240" y="703567"/>
                  </a:lnTo>
                  <a:close/>
                </a:path>
                <a:path w="15240" h="963929">
                  <a:moveTo>
                    <a:pt x="15240" y="698487"/>
                  </a:moveTo>
                  <a:lnTo>
                    <a:pt x="7620" y="698487"/>
                  </a:lnTo>
                  <a:lnTo>
                    <a:pt x="0" y="698487"/>
                  </a:lnTo>
                  <a:lnTo>
                    <a:pt x="0" y="702297"/>
                  </a:lnTo>
                  <a:lnTo>
                    <a:pt x="7620" y="702297"/>
                  </a:lnTo>
                  <a:lnTo>
                    <a:pt x="15240" y="702297"/>
                  </a:lnTo>
                  <a:lnTo>
                    <a:pt x="15240" y="698487"/>
                  </a:lnTo>
                  <a:close/>
                </a:path>
                <a:path w="15240" h="963929">
                  <a:moveTo>
                    <a:pt x="15240" y="678167"/>
                  </a:moveTo>
                  <a:lnTo>
                    <a:pt x="7620" y="678167"/>
                  </a:lnTo>
                  <a:lnTo>
                    <a:pt x="0" y="678167"/>
                  </a:lnTo>
                  <a:lnTo>
                    <a:pt x="0" y="697217"/>
                  </a:lnTo>
                  <a:lnTo>
                    <a:pt x="7620" y="697217"/>
                  </a:lnTo>
                  <a:lnTo>
                    <a:pt x="15240" y="697217"/>
                  </a:lnTo>
                  <a:lnTo>
                    <a:pt x="15240" y="678167"/>
                  </a:lnTo>
                  <a:close/>
                </a:path>
                <a:path w="15240" h="963929">
                  <a:moveTo>
                    <a:pt x="15240" y="673087"/>
                  </a:moveTo>
                  <a:lnTo>
                    <a:pt x="7620" y="673087"/>
                  </a:lnTo>
                  <a:lnTo>
                    <a:pt x="0" y="673087"/>
                  </a:lnTo>
                  <a:lnTo>
                    <a:pt x="0" y="676897"/>
                  </a:lnTo>
                  <a:lnTo>
                    <a:pt x="7620" y="676897"/>
                  </a:lnTo>
                  <a:lnTo>
                    <a:pt x="15240" y="676897"/>
                  </a:lnTo>
                  <a:lnTo>
                    <a:pt x="15240" y="673087"/>
                  </a:lnTo>
                  <a:close/>
                </a:path>
                <a:path w="15240" h="963929">
                  <a:moveTo>
                    <a:pt x="15240" y="666737"/>
                  </a:moveTo>
                  <a:lnTo>
                    <a:pt x="7620" y="666737"/>
                  </a:lnTo>
                  <a:lnTo>
                    <a:pt x="0" y="666737"/>
                  </a:lnTo>
                  <a:lnTo>
                    <a:pt x="0" y="671817"/>
                  </a:lnTo>
                  <a:lnTo>
                    <a:pt x="7620" y="671817"/>
                  </a:lnTo>
                  <a:lnTo>
                    <a:pt x="15240" y="671817"/>
                  </a:lnTo>
                  <a:lnTo>
                    <a:pt x="15240" y="666737"/>
                  </a:lnTo>
                  <a:close/>
                </a:path>
                <a:path w="15240" h="963929">
                  <a:moveTo>
                    <a:pt x="15240" y="662927"/>
                  </a:moveTo>
                  <a:lnTo>
                    <a:pt x="7620" y="662927"/>
                  </a:lnTo>
                  <a:lnTo>
                    <a:pt x="0" y="662927"/>
                  </a:lnTo>
                  <a:lnTo>
                    <a:pt x="0" y="665467"/>
                  </a:lnTo>
                  <a:lnTo>
                    <a:pt x="7620" y="665467"/>
                  </a:lnTo>
                  <a:lnTo>
                    <a:pt x="15240" y="665467"/>
                  </a:lnTo>
                  <a:lnTo>
                    <a:pt x="15240" y="662927"/>
                  </a:lnTo>
                  <a:close/>
                </a:path>
                <a:path w="15240" h="963929">
                  <a:moveTo>
                    <a:pt x="15240" y="647687"/>
                  </a:moveTo>
                  <a:lnTo>
                    <a:pt x="7620" y="647687"/>
                  </a:lnTo>
                  <a:lnTo>
                    <a:pt x="0" y="647687"/>
                  </a:lnTo>
                  <a:lnTo>
                    <a:pt x="0" y="661657"/>
                  </a:lnTo>
                  <a:lnTo>
                    <a:pt x="7620" y="661657"/>
                  </a:lnTo>
                  <a:lnTo>
                    <a:pt x="15240" y="661657"/>
                  </a:lnTo>
                  <a:lnTo>
                    <a:pt x="15240" y="647687"/>
                  </a:lnTo>
                  <a:close/>
                </a:path>
                <a:path w="15240" h="963929">
                  <a:moveTo>
                    <a:pt x="15240" y="641337"/>
                  </a:moveTo>
                  <a:lnTo>
                    <a:pt x="7620" y="641337"/>
                  </a:lnTo>
                  <a:lnTo>
                    <a:pt x="0" y="641337"/>
                  </a:lnTo>
                  <a:lnTo>
                    <a:pt x="0" y="646417"/>
                  </a:lnTo>
                  <a:lnTo>
                    <a:pt x="7620" y="646417"/>
                  </a:lnTo>
                  <a:lnTo>
                    <a:pt x="15240" y="646417"/>
                  </a:lnTo>
                  <a:lnTo>
                    <a:pt x="15240" y="641337"/>
                  </a:lnTo>
                  <a:close/>
                </a:path>
                <a:path w="15240" h="963929">
                  <a:moveTo>
                    <a:pt x="15240" y="634987"/>
                  </a:moveTo>
                  <a:lnTo>
                    <a:pt x="7620" y="634987"/>
                  </a:lnTo>
                  <a:lnTo>
                    <a:pt x="0" y="634987"/>
                  </a:lnTo>
                  <a:lnTo>
                    <a:pt x="0" y="640067"/>
                  </a:lnTo>
                  <a:lnTo>
                    <a:pt x="7620" y="640067"/>
                  </a:lnTo>
                  <a:lnTo>
                    <a:pt x="15240" y="640067"/>
                  </a:lnTo>
                  <a:lnTo>
                    <a:pt x="15240" y="634987"/>
                  </a:lnTo>
                  <a:close/>
                </a:path>
                <a:path w="15240" h="963929">
                  <a:moveTo>
                    <a:pt x="15240" y="628637"/>
                  </a:moveTo>
                  <a:lnTo>
                    <a:pt x="7620" y="628637"/>
                  </a:lnTo>
                  <a:lnTo>
                    <a:pt x="0" y="628637"/>
                  </a:lnTo>
                  <a:lnTo>
                    <a:pt x="0" y="633717"/>
                  </a:lnTo>
                  <a:lnTo>
                    <a:pt x="7620" y="633717"/>
                  </a:lnTo>
                  <a:lnTo>
                    <a:pt x="15240" y="633717"/>
                  </a:lnTo>
                  <a:lnTo>
                    <a:pt x="15240" y="628637"/>
                  </a:lnTo>
                  <a:close/>
                </a:path>
                <a:path w="15240" h="963929">
                  <a:moveTo>
                    <a:pt x="15240" y="622300"/>
                  </a:moveTo>
                  <a:lnTo>
                    <a:pt x="7620" y="622300"/>
                  </a:lnTo>
                  <a:lnTo>
                    <a:pt x="0" y="622300"/>
                  </a:lnTo>
                  <a:lnTo>
                    <a:pt x="0" y="627367"/>
                  </a:lnTo>
                  <a:lnTo>
                    <a:pt x="7620" y="627367"/>
                  </a:lnTo>
                  <a:lnTo>
                    <a:pt x="15240" y="627367"/>
                  </a:lnTo>
                  <a:lnTo>
                    <a:pt x="15240" y="622300"/>
                  </a:lnTo>
                  <a:close/>
                </a:path>
                <a:path w="15240" h="963929">
                  <a:moveTo>
                    <a:pt x="15240" y="615937"/>
                  </a:moveTo>
                  <a:lnTo>
                    <a:pt x="7620" y="615937"/>
                  </a:lnTo>
                  <a:lnTo>
                    <a:pt x="0" y="615937"/>
                  </a:lnTo>
                  <a:lnTo>
                    <a:pt x="0" y="621017"/>
                  </a:lnTo>
                  <a:lnTo>
                    <a:pt x="7620" y="621017"/>
                  </a:lnTo>
                  <a:lnTo>
                    <a:pt x="15240" y="621017"/>
                  </a:lnTo>
                  <a:lnTo>
                    <a:pt x="15240" y="615937"/>
                  </a:lnTo>
                  <a:close/>
                </a:path>
                <a:path w="15240" h="963929">
                  <a:moveTo>
                    <a:pt x="15240" y="609587"/>
                  </a:moveTo>
                  <a:lnTo>
                    <a:pt x="7620" y="609587"/>
                  </a:lnTo>
                  <a:lnTo>
                    <a:pt x="0" y="609587"/>
                  </a:lnTo>
                  <a:lnTo>
                    <a:pt x="0" y="614667"/>
                  </a:lnTo>
                  <a:lnTo>
                    <a:pt x="7620" y="614667"/>
                  </a:lnTo>
                  <a:lnTo>
                    <a:pt x="15240" y="614667"/>
                  </a:lnTo>
                  <a:lnTo>
                    <a:pt x="15240" y="609587"/>
                  </a:lnTo>
                  <a:close/>
                </a:path>
                <a:path w="15240" h="963929">
                  <a:moveTo>
                    <a:pt x="15240" y="603250"/>
                  </a:moveTo>
                  <a:lnTo>
                    <a:pt x="7620" y="603250"/>
                  </a:lnTo>
                  <a:lnTo>
                    <a:pt x="0" y="603250"/>
                  </a:lnTo>
                  <a:lnTo>
                    <a:pt x="0" y="608317"/>
                  </a:lnTo>
                  <a:lnTo>
                    <a:pt x="7620" y="608317"/>
                  </a:lnTo>
                  <a:lnTo>
                    <a:pt x="15240" y="608317"/>
                  </a:lnTo>
                  <a:lnTo>
                    <a:pt x="15240" y="603250"/>
                  </a:lnTo>
                  <a:close/>
                </a:path>
                <a:path w="15240" h="963929">
                  <a:moveTo>
                    <a:pt x="15240" y="596887"/>
                  </a:moveTo>
                  <a:lnTo>
                    <a:pt x="7620" y="596887"/>
                  </a:lnTo>
                  <a:lnTo>
                    <a:pt x="0" y="596887"/>
                  </a:lnTo>
                  <a:lnTo>
                    <a:pt x="0" y="601967"/>
                  </a:lnTo>
                  <a:lnTo>
                    <a:pt x="7620" y="601967"/>
                  </a:lnTo>
                  <a:lnTo>
                    <a:pt x="15240" y="601967"/>
                  </a:lnTo>
                  <a:lnTo>
                    <a:pt x="15240" y="596887"/>
                  </a:lnTo>
                  <a:close/>
                </a:path>
                <a:path w="15240" h="963929">
                  <a:moveTo>
                    <a:pt x="15240" y="590550"/>
                  </a:moveTo>
                  <a:lnTo>
                    <a:pt x="7620" y="590550"/>
                  </a:lnTo>
                  <a:lnTo>
                    <a:pt x="0" y="590550"/>
                  </a:lnTo>
                  <a:lnTo>
                    <a:pt x="0" y="595617"/>
                  </a:lnTo>
                  <a:lnTo>
                    <a:pt x="7620" y="595617"/>
                  </a:lnTo>
                  <a:lnTo>
                    <a:pt x="15240" y="595617"/>
                  </a:lnTo>
                  <a:lnTo>
                    <a:pt x="15240" y="590550"/>
                  </a:lnTo>
                  <a:close/>
                </a:path>
                <a:path w="15240" h="963929">
                  <a:moveTo>
                    <a:pt x="15240" y="584187"/>
                  </a:moveTo>
                  <a:lnTo>
                    <a:pt x="7620" y="584187"/>
                  </a:lnTo>
                  <a:lnTo>
                    <a:pt x="0" y="584187"/>
                  </a:lnTo>
                  <a:lnTo>
                    <a:pt x="0" y="589267"/>
                  </a:lnTo>
                  <a:lnTo>
                    <a:pt x="7620" y="589267"/>
                  </a:lnTo>
                  <a:lnTo>
                    <a:pt x="15240" y="589267"/>
                  </a:lnTo>
                  <a:lnTo>
                    <a:pt x="15240" y="584187"/>
                  </a:lnTo>
                  <a:close/>
                </a:path>
                <a:path w="15240" h="963929">
                  <a:moveTo>
                    <a:pt x="15240" y="577837"/>
                  </a:moveTo>
                  <a:lnTo>
                    <a:pt x="7620" y="577837"/>
                  </a:lnTo>
                  <a:lnTo>
                    <a:pt x="0" y="577837"/>
                  </a:lnTo>
                  <a:lnTo>
                    <a:pt x="0" y="582917"/>
                  </a:lnTo>
                  <a:lnTo>
                    <a:pt x="7620" y="582917"/>
                  </a:lnTo>
                  <a:lnTo>
                    <a:pt x="15240" y="582917"/>
                  </a:lnTo>
                  <a:lnTo>
                    <a:pt x="15240" y="577837"/>
                  </a:lnTo>
                  <a:close/>
                </a:path>
                <a:path w="15240" h="963929">
                  <a:moveTo>
                    <a:pt x="15240" y="571487"/>
                  </a:moveTo>
                  <a:lnTo>
                    <a:pt x="7620" y="571487"/>
                  </a:lnTo>
                  <a:lnTo>
                    <a:pt x="0" y="571487"/>
                  </a:lnTo>
                  <a:lnTo>
                    <a:pt x="0" y="576567"/>
                  </a:lnTo>
                  <a:lnTo>
                    <a:pt x="7620" y="576567"/>
                  </a:lnTo>
                  <a:lnTo>
                    <a:pt x="15240" y="576567"/>
                  </a:lnTo>
                  <a:lnTo>
                    <a:pt x="15240" y="571487"/>
                  </a:lnTo>
                  <a:close/>
                </a:path>
                <a:path w="15240" h="963929">
                  <a:moveTo>
                    <a:pt x="15240" y="565150"/>
                  </a:moveTo>
                  <a:lnTo>
                    <a:pt x="7620" y="565150"/>
                  </a:lnTo>
                  <a:lnTo>
                    <a:pt x="0" y="565150"/>
                  </a:lnTo>
                  <a:lnTo>
                    <a:pt x="0" y="570217"/>
                  </a:lnTo>
                  <a:lnTo>
                    <a:pt x="7620" y="570217"/>
                  </a:lnTo>
                  <a:lnTo>
                    <a:pt x="15240" y="570217"/>
                  </a:lnTo>
                  <a:lnTo>
                    <a:pt x="15240" y="565150"/>
                  </a:lnTo>
                  <a:close/>
                </a:path>
                <a:path w="15240" h="963929">
                  <a:moveTo>
                    <a:pt x="15240" y="558787"/>
                  </a:moveTo>
                  <a:lnTo>
                    <a:pt x="7620" y="558787"/>
                  </a:lnTo>
                  <a:lnTo>
                    <a:pt x="0" y="558787"/>
                  </a:lnTo>
                  <a:lnTo>
                    <a:pt x="0" y="563867"/>
                  </a:lnTo>
                  <a:lnTo>
                    <a:pt x="7620" y="563867"/>
                  </a:lnTo>
                  <a:lnTo>
                    <a:pt x="15240" y="563867"/>
                  </a:lnTo>
                  <a:lnTo>
                    <a:pt x="15240" y="558787"/>
                  </a:lnTo>
                  <a:close/>
                </a:path>
                <a:path w="15240" h="963929">
                  <a:moveTo>
                    <a:pt x="15240" y="552437"/>
                  </a:moveTo>
                  <a:lnTo>
                    <a:pt x="7620" y="552437"/>
                  </a:lnTo>
                  <a:lnTo>
                    <a:pt x="0" y="552437"/>
                  </a:lnTo>
                  <a:lnTo>
                    <a:pt x="0" y="557517"/>
                  </a:lnTo>
                  <a:lnTo>
                    <a:pt x="7620" y="557517"/>
                  </a:lnTo>
                  <a:lnTo>
                    <a:pt x="15240" y="557517"/>
                  </a:lnTo>
                  <a:lnTo>
                    <a:pt x="15240" y="552437"/>
                  </a:lnTo>
                  <a:close/>
                </a:path>
                <a:path w="15240" h="963929">
                  <a:moveTo>
                    <a:pt x="15240" y="546087"/>
                  </a:moveTo>
                  <a:lnTo>
                    <a:pt x="7620" y="546087"/>
                  </a:lnTo>
                  <a:lnTo>
                    <a:pt x="0" y="546087"/>
                  </a:lnTo>
                  <a:lnTo>
                    <a:pt x="0" y="551167"/>
                  </a:lnTo>
                  <a:lnTo>
                    <a:pt x="7620" y="551167"/>
                  </a:lnTo>
                  <a:lnTo>
                    <a:pt x="15240" y="551167"/>
                  </a:lnTo>
                  <a:lnTo>
                    <a:pt x="15240" y="546087"/>
                  </a:lnTo>
                  <a:close/>
                </a:path>
                <a:path w="15240" h="963929">
                  <a:moveTo>
                    <a:pt x="15240" y="539737"/>
                  </a:moveTo>
                  <a:lnTo>
                    <a:pt x="7620" y="539737"/>
                  </a:lnTo>
                  <a:lnTo>
                    <a:pt x="0" y="539737"/>
                  </a:lnTo>
                  <a:lnTo>
                    <a:pt x="0" y="544817"/>
                  </a:lnTo>
                  <a:lnTo>
                    <a:pt x="7620" y="544817"/>
                  </a:lnTo>
                  <a:lnTo>
                    <a:pt x="15240" y="544817"/>
                  </a:lnTo>
                  <a:lnTo>
                    <a:pt x="15240" y="539737"/>
                  </a:lnTo>
                  <a:close/>
                </a:path>
                <a:path w="15240" h="963929">
                  <a:moveTo>
                    <a:pt x="15240" y="533387"/>
                  </a:moveTo>
                  <a:lnTo>
                    <a:pt x="7620" y="533387"/>
                  </a:lnTo>
                  <a:lnTo>
                    <a:pt x="0" y="533387"/>
                  </a:lnTo>
                  <a:lnTo>
                    <a:pt x="0" y="538467"/>
                  </a:lnTo>
                  <a:lnTo>
                    <a:pt x="7620" y="538467"/>
                  </a:lnTo>
                  <a:lnTo>
                    <a:pt x="15240" y="538467"/>
                  </a:lnTo>
                  <a:lnTo>
                    <a:pt x="15240" y="533387"/>
                  </a:lnTo>
                  <a:close/>
                </a:path>
                <a:path w="15240" h="963929">
                  <a:moveTo>
                    <a:pt x="15240" y="527037"/>
                  </a:moveTo>
                  <a:lnTo>
                    <a:pt x="7620" y="527037"/>
                  </a:lnTo>
                  <a:lnTo>
                    <a:pt x="0" y="527037"/>
                  </a:lnTo>
                  <a:lnTo>
                    <a:pt x="0" y="532117"/>
                  </a:lnTo>
                  <a:lnTo>
                    <a:pt x="7620" y="532117"/>
                  </a:lnTo>
                  <a:lnTo>
                    <a:pt x="15240" y="532117"/>
                  </a:lnTo>
                  <a:lnTo>
                    <a:pt x="15240" y="527037"/>
                  </a:lnTo>
                  <a:close/>
                </a:path>
                <a:path w="15240" h="963929">
                  <a:moveTo>
                    <a:pt x="15240" y="520687"/>
                  </a:moveTo>
                  <a:lnTo>
                    <a:pt x="7620" y="520687"/>
                  </a:lnTo>
                  <a:lnTo>
                    <a:pt x="0" y="520687"/>
                  </a:lnTo>
                  <a:lnTo>
                    <a:pt x="0" y="525767"/>
                  </a:lnTo>
                  <a:lnTo>
                    <a:pt x="7620" y="525767"/>
                  </a:lnTo>
                  <a:lnTo>
                    <a:pt x="15240" y="525767"/>
                  </a:lnTo>
                  <a:lnTo>
                    <a:pt x="15240" y="520687"/>
                  </a:lnTo>
                  <a:close/>
                </a:path>
                <a:path w="15240" h="963929">
                  <a:moveTo>
                    <a:pt x="15240" y="514350"/>
                  </a:moveTo>
                  <a:lnTo>
                    <a:pt x="7620" y="514350"/>
                  </a:lnTo>
                  <a:lnTo>
                    <a:pt x="0" y="514350"/>
                  </a:lnTo>
                  <a:lnTo>
                    <a:pt x="0" y="519430"/>
                  </a:lnTo>
                  <a:lnTo>
                    <a:pt x="7620" y="519430"/>
                  </a:lnTo>
                  <a:lnTo>
                    <a:pt x="15240" y="519430"/>
                  </a:lnTo>
                  <a:lnTo>
                    <a:pt x="15240" y="514350"/>
                  </a:lnTo>
                  <a:close/>
                </a:path>
                <a:path w="15240" h="963929">
                  <a:moveTo>
                    <a:pt x="15240" y="507987"/>
                  </a:moveTo>
                  <a:lnTo>
                    <a:pt x="7620" y="507987"/>
                  </a:lnTo>
                  <a:lnTo>
                    <a:pt x="0" y="507987"/>
                  </a:lnTo>
                  <a:lnTo>
                    <a:pt x="0" y="513080"/>
                  </a:lnTo>
                  <a:lnTo>
                    <a:pt x="7620" y="513080"/>
                  </a:lnTo>
                  <a:lnTo>
                    <a:pt x="15240" y="513080"/>
                  </a:lnTo>
                  <a:lnTo>
                    <a:pt x="15240" y="507987"/>
                  </a:lnTo>
                  <a:close/>
                </a:path>
                <a:path w="15240" h="963929">
                  <a:moveTo>
                    <a:pt x="15240" y="502920"/>
                  </a:moveTo>
                  <a:lnTo>
                    <a:pt x="7620" y="502920"/>
                  </a:lnTo>
                  <a:lnTo>
                    <a:pt x="0" y="502920"/>
                  </a:lnTo>
                  <a:lnTo>
                    <a:pt x="0" y="506717"/>
                  </a:lnTo>
                  <a:lnTo>
                    <a:pt x="7620" y="506717"/>
                  </a:lnTo>
                  <a:lnTo>
                    <a:pt x="15240" y="506717"/>
                  </a:lnTo>
                  <a:lnTo>
                    <a:pt x="15240" y="502920"/>
                  </a:lnTo>
                  <a:close/>
                </a:path>
                <a:path w="15240" h="963929">
                  <a:moveTo>
                    <a:pt x="15240" y="499110"/>
                  </a:moveTo>
                  <a:lnTo>
                    <a:pt x="7620" y="499110"/>
                  </a:lnTo>
                  <a:lnTo>
                    <a:pt x="0" y="499110"/>
                  </a:lnTo>
                  <a:lnTo>
                    <a:pt x="0" y="501637"/>
                  </a:lnTo>
                  <a:lnTo>
                    <a:pt x="7620" y="501637"/>
                  </a:lnTo>
                  <a:lnTo>
                    <a:pt x="15240" y="501637"/>
                  </a:lnTo>
                  <a:lnTo>
                    <a:pt x="15240" y="499110"/>
                  </a:lnTo>
                  <a:close/>
                </a:path>
                <a:path w="15240" h="963929">
                  <a:moveTo>
                    <a:pt x="15240" y="492760"/>
                  </a:moveTo>
                  <a:lnTo>
                    <a:pt x="7620" y="492760"/>
                  </a:lnTo>
                  <a:lnTo>
                    <a:pt x="0" y="492760"/>
                  </a:lnTo>
                  <a:lnTo>
                    <a:pt x="0" y="499097"/>
                  </a:lnTo>
                  <a:lnTo>
                    <a:pt x="7620" y="499097"/>
                  </a:lnTo>
                  <a:lnTo>
                    <a:pt x="15240" y="499097"/>
                  </a:lnTo>
                  <a:lnTo>
                    <a:pt x="15240" y="492760"/>
                  </a:lnTo>
                  <a:close/>
                </a:path>
                <a:path w="15240" h="963929">
                  <a:moveTo>
                    <a:pt x="15240" y="488950"/>
                  </a:moveTo>
                  <a:lnTo>
                    <a:pt x="7620" y="488950"/>
                  </a:lnTo>
                  <a:lnTo>
                    <a:pt x="0" y="488950"/>
                  </a:lnTo>
                  <a:lnTo>
                    <a:pt x="0" y="492747"/>
                  </a:lnTo>
                  <a:lnTo>
                    <a:pt x="7620" y="492747"/>
                  </a:lnTo>
                  <a:lnTo>
                    <a:pt x="15240" y="492747"/>
                  </a:lnTo>
                  <a:lnTo>
                    <a:pt x="15240" y="488950"/>
                  </a:lnTo>
                  <a:close/>
                </a:path>
                <a:path w="15240" h="963929">
                  <a:moveTo>
                    <a:pt x="15240" y="482600"/>
                  </a:moveTo>
                  <a:lnTo>
                    <a:pt x="7620" y="482600"/>
                  </a:lnTo>
                  <a:lnTo>
                    <a:pt x="0" y="482600"/>
                  </a:lnTo>
                  <a:lnTo>
                    <a:pt x="0" y="488937"/>
                  </a:lnTo>
                  <a:lnTo>
                    <a:pt x="7620" y="488937"/>
                  </a:lnTo>
                  <a:lnTo>
                    <a:pt x="15240" y="488937"/>
                  </a:lnTo>
                  <a:lnTo>
                    <a:pt x="15240" y="482600"/>
                  </a:lnTo>
                  <a:close/>
                </a:path>
                <a:path w="15240" h="963929">
                  <a:moveTo>
                    <a:pt x="15240" y="476250"/>
                  </a:moveTo>
                  <a:lnTo>
                    <a:pt x="7620" y="476250"/>
                  </a:lnTo>
                  <a:lnTo>
                    <a:pt x="0" y="476250"/>
                  </a:lnTo>
                  <a:lnTo>
                    <a:pt x="0" y="482587"/>
                  </a:lnTo>
                  <a:lnTo>
                    <a:pt x="7620" y="482587"/>
                  </a:lnTo>
                  <a:lnTo>
                    <a:pt x="15240" y="482587"/>
                  </a:lnTo>
                  <a:lnTo>
                    <a:pt x="15240" y="476250"/>
                  </a:lnTo>
                  <a:close/>
                </a:path>
                <a:path w="15240" h="963929">
                  <a:moveTo>
                    <a:pt x="15240" y="473710"/>
                  </a:moveTo>
                  <a:lnTo>
                    <a:pt x="7620" y="473710"/>
                  </a:lnTo>
                  <a:lnTo>
                    <a:pt x="0" y="473710"/>
                  </a:lnTo>
                  <a:lnTo>
                    <a:pt x="0" y="476237"/>
                  </a:lnTo>
                  <a:lnTo>
                    <a:pt x="7620" y="476237"/>
                  </a:lnTo>
                  <a:lnTo>
                    <a:pt x="15240" y="476237"/>
                  </a:lnTo>
                  <a:lnTo>
                    <a:pt x="15240" y="473710"/>
                  </a:lnTo>
                  <a:close/>
                </a:path>
                <a:path w="15240" h="963929">
                  <a:moveTo>
                    <a:pt x="15240" y="469900"/>
                  </a:moveTo>
                  <a:lnTo>
                    <a:pt x="7620" y="469900"/>
                  </a:lnTo>
                  <a:lnTo>
                    <a:pt x="0" y="469900"/>
                  </a:lnTo>
                  <a:lnTo>
                    <a:pt x="0" y="473697"/>
                  </a:lnTo>
                  <a:lnTo>
                    <a:pt x="7620" y="473697"/>
                  </a:lnTo>
                  <a:lnTo>
                    <a:pt x="15240" y="473697"/>
                  </a:lnTo>
                  <a:lnTo>
                    <a:pt x="15240" y="469900"/>
                  </a:lnTo>
                  <a:close/>
                </a:path>
                <a:path w="15240" h="963929">
                  <a:moveTo>
                    <a:pt x="15240" y="467360"/>
                  </a:moveTo>
                  <a:lnTo>
                    <a:pt x="7620" y="467360"/>
                  </a:lnTo>
                  <a:lnTo>
                    <a:pt x="0" y="467360"/>
                  </a:lnTo>
                  <a:lnTo>
                    <a:pt x="0" y="469887"/>
                  </a:lnTo>
                  <a:lnTo>
                    <a:pt x="7620" y="469887"/>
                  </a:lnTo>
                  <a:lnTo>
                    <a:pt x="15240" y="469887"/>
                  </a:lnTo>
                  <a:lnTo>
                    <a:pt x="15240" y="467360"/>
                  </a:lnTo>
                  <a:close/>
                </a:path>
                <a:path w="15240" h="963929">
                  <a:moveTo>
                    <a:pt x="15240" y="463550"/>
                  </a:moveTo>
                  <a:lnTo>
                    <a:pt x="7620" y="463550"/>
                  </a:lnTo>
                  <a:lnTo>
                    <a:pt x="0" y="463550"/>
                  </a:lnTo>
                  <a:lnTo>
                    <a:pt x="0" y="467347"/>
                  </a:lnTo>
                  <a:lnTo>
                    <a:pt x="7620" y="467347"/>
                  </a:lnTo>
                  <a:lnTo>
                    <a:pt x="15240" y="467347"/>
                  </a:lnTo>
                  <a:lnTo>
                    <a:pt x="15240" y="463550"/>
                  </a:lnTo>
                  <a:close/>
                </a:path>
                <a:path w="15240" h="963929">
                  <a:moveTo>
                    <a:pt x="15240" y="457200"/>
                  </a:moveTo>
                  <a:lnTo>
                    <a:pt x="7620" y="457200"/>
                  </a:lnTo>
                  <a:lnTo>
                    <a:pt x="0" y="457200"/>
                  </a:lnTo>
                  <a:lnTo>
                    <a:pt x="0" y="463537"/>
                  </a:lnTo>
                  <a:lnTo>
                    <a:pt x="7620" y="463537"/>
                  </a:lnTo>
                  <a:lnTo>
                    <a:pt x="15240" y="463537"/>
                  </a:lnTo>
                  <a:lnTo>
                    <a:pt x="15240" y="457200"/>
                  </a:lnTo>
                  <a:close/>
                </a:path>
                <a:path w="15240" h="963929">
                  <a:moveTo>
                    <a:pt x="15240" y="454660"/>
                  </a:moveTo>
                  <a:lnTo>
                    <a:pt x="7620" y="454660"/>
                  </a:lnTo>
                  <a:lnTo>
                    <a:pt x="0" y="454660"/>
                  </a:lnTo>
                  <a:lnTo>
                    <a:pt x="0" y="457187"/>
                  </a:lnTo>
                  <a:lnTo>
                    <a:pt x="7620" y="457187"/>
                  </a:lnTo>
                  <a:lnTo>
                    <a:pt x="15240" y="457187"/>
                  </a:lnTo>
                  <a:lnTo>
                    <a:pt x="15240" y="454660"/>
                  </a:lnTo>
                  <a:close/>
                </a:path>
                <a:path w="15240" h="963929">
                  <a:moveTo>
                    <a:pt x="15240" y="450850"/>
                  </a:moveTo>
                  <a:lnTo>
                    <a:pt x="7620" y="450850"/>
                  </a:lnTo>
                  <a:lnTo>
                    <a:pt x="0" y="450850"/>
                  </a:lnTo>
                  <a:lnTo>
                    <a:pt x="0" y="454647"/>
                  </a:lnTo>
                  <a:lnTo>
                    <a:pt x="7620" y="454647"/>
                  </a:lnTo>
                  <a:lnTo>
                    <a:pt x="15240" y="454647"/>
                  </a:lnTo>
                  <a:lnTo>
                    <a:pt x="15240" y="450850"/>
                  </a:lnTo>
                  <a:close/>
                </a:path>
                <a:path w="15240" h="963929">
                  <a:moveTo>
                    <a:pt x="15240" y="448310"/>
                  </a:moveTo>
                  <a:lnTo>
                    <a:pt x="7620" y="448310"/>
                  </a:lnTo>
                  <a:lnTo>
                    <a:pt x="0" y="448310"/>
                  </a:lnTo>
                  <a:lnTo>
                    <a:pt x="0" y="450837"/>
                  </a:lnTo>
                  <a:lnTo>
                    <a:pt x="7620" y="450837"/>
                  </a:lnTo>
                  <a:lnTo>
                    <a:pt x="15240" y="450837"/>
                  </a:lnTo>
                  <a:lnTo>
                    <a:pt x="15240" y="448310"/>
                  </a:lnTo>
                  <a:close/>
                </a:path>
                <a:path w="15240" h="963929">
                  <a:moveTo>
                    <a:pt x="15240" y="444500"/>
                  </a:moveTo>
                  <a:lnTo>
                    <a:pt x="7620" y="444500"/>
                  </a:lnTo>
                  <a:lnTo>
                    <a:pt x="0" y="444500"/>
                  </a:lnTo>
                  <a:lnTo>
                    <a:pt x="0" y="448297"/>
                  </a:lnTo>
                  <a:lnTo>
                    <a:pt x="7620" y="448297"/>
                  </a:lnTo>
                  <a:lnTo>
                    <a:pt x="15240" y="448297"/>
                  </a:lnTo>
                  <a:lnTo>
                    <a:pt x="15240" y="444500"/>
                  </a:lnTo>
                  <a:close/>
                </a:path>
                <a:path w="15240" h="963929">
                  <a:moveTo>
                    <a:pt x="15240" y="431800"/>
                  </a:moveTo>
                  <a:lnTo>
                    <a:pt x="7620" y="431800"/>
                  </a:lnTo>
                  <a:lnTo>
                    <a:pt x="0" y="431800"/>
                  </a:lnTo>
                  <a:lnTo>
                    <a:pt x="0" y="444487"/>
                  </a:lnTo>
                  <a:lnTo>
                    <a:pt x="7620" y="444487"/>
                  </a:lnTo>
                  <a:lnTo>
                    <a:pt x="15240" y="444487"/>
                  </a:lnTo>
                  <a:lnTo>
                    <a:pt x="15240" y="431800"/>
                  </a:lnTo>
                  <a:close/>
                </a:path>
                <a:path w="15240" h="963929">
                  <a:moveTo>
                    <a:pt x="15240" y="429260"/>
                  </a:moveTo>
                  <a:lnTo>
                    <a:pt x="7620" y="429260"/>
                  </a:lnTo>
                  <a:lnTo>
                    <a:pt x="0" y="429260"/>
                  </a:lnTo>
                  <a:lnTo>
                    <a:pt x="0" y="431787"/>
                  </a:lnTo>
                  <a:lnTo>
                    <a:pt x="7620" y="431787"/>
                  </a:lnTo>
                  <a:lnTo>
                    <a:pt x="15240" y="431787"/>
                  </a:lnTo>
                  <a:lnTo>
                    <a:pt x="15240" y="429260"/>
                  </a:lnTo>
                  <a:close/>
                </a:path>
                <a:path w="15240" h="963929">
                  <a:moveTo>
                    <a:pt x="15240" y="416560"/>
                  </a:moveTo>
                  <a:lnTo>
                    <a:pt x="7620" y="416560"/>
                  </a:lnTo>
                  <a:lnTo>
                    <a:pt x="0" y="416560"/>
                  </a:lnTo>
                  <a:lnTo>
                    <a:pt x="0" y="429247"/>
                  </a:lnTo>
                  <a:lnTo>
                    <a:pt x="7620" y="429247"/>
                  </a:lnTo>
                  <a:lnTo>
                    <a:pt x="15240" y="429247"/>
                  </a:lnTo>
                  <a:lnTo>
                    <a:pt x="15240" y="416560"/>
                  </a:lnTo>
                  <a:close/>
                </a:path>
                <a:path w="15240" h="963929">
                  <a:moveTo>
                    <a:pt x="15240" y="410210"/>
                  </a:moveTo>
                  <a:lnTo>
                    <a:pt x="7620" y="410210"/>
                  </a:lnTo>
                  <a:lnTo>
                    <a:pt x="0" y="410210"/>
                  </a:lnTo>
                  <a:lnTo>
                    <a:pt x="0" y="416547"/>
                  </a:lnTo>
                  <a:lnTo>
                    <a:pt x="7620" y="416547"/>
                  </a:lnTo>
                  <a:lnTo>
                    <a:pt x="15240" y="416547"/>
                  </a:lnTo>
                  <a:lnTo>
                    <a:pt x="15240" y="410210"/>
                  </a:lnTo>
                  <a:close/>
                </a:path>
                <a:path w="15240" h="963929">
                  <a:moveTo>
                    <a:pt x="15240" y="406400"/>
                  </a:moveTo>
                  <a:lnTo>
                    <a:pt x="7620" y="406400"/>
                  </a:lnTo>
                  <a:lnTo>
                    <a:pt x="0" y="406400"/>
                  </a:lnTo>
                  <a:lnTo>
                    <a:pt x="0" y="410197"/>
                  </a:lnTo>
                  <a:lnTo>
                    <a:pt x="7620" y="410197"/>
                  </a:lnTo>
                  <a:lnTo>
                    <a:pt x="15240" y="410197"/>
                  </a:lnTo>
                  <a:lnTo>
                    <a:pt x="15240" y="406400"/>
                  </a:lnTo>
                  <a:close/>
                </a:path>
                <a:path w="15240" h="963929">
                  <a:moveTo>
                    <a:pt x="15240" y="403860"/>
                  </a:moveTo>
                  <a:lnTo>
                    <a:pt x="7620" y="403860"/>
                  </a:lnTo>
                  <a:lnTo>
                    <a:pt x="0" y="403860"/>
                  </a:lnTo>
                  <a:lnTo>
                    <a:pt x="0" y="406387"/>
                  </a:lnTo>
                  <a:lnTo>
                    <a:pt x="7620" y="406387"/>
                  </a:lnTo>
                  <a:lnTo>
                    <a:pt x="15240" y="406387"/>
                  </a:lnTo>
                  <a:lnTo>
                    <a:pt x="15240" y="403860"/>
                  </a:lnTo>
                  <a:close/>
                </a:path>
                <a:path w="15240" h="963929">
                  <a:moveTo>
                    <a:pt x="15240" y="400050"/>
                  </a:moveTo>
                  <a:lnTo>
                    <a:pt x="7620" y="400050"/>
                  </a:lnTo>
                  <a:lnTo>
                    <a:pt x="0" y="400050"/>
                  </a:lnTo>
                  <a:lnTo>
                    <a:pt x="0" y="403847"/>
                  </a:lnTo>
                  <a:lnTo>
                    <a:pt x="7620" y="403847"/>
                  </a:lnTo>
                  <a:lnTo>
                    <a:pt x="15240" y="403847"/>
                  </a:lnTo>
                  <a:lnTo>
                    <a:pt x="15240" y="400050"/>
                  </a:lnTo>
                  <a:close/>
                </a:path>
                <a:path w="15240" h="963929">
                  <a:moveTo>
                    <a:pt x="15240" y="397510"/>
                  </a:moveTo>
                  <a:lnTo>
                    <a:pt x="7620" y="397510"/>
                  </a:lnTo>
                  <a:lnTo>
                    <a:pt x="0" y="397510"/>
                  </a:lnTo>
                  <a:lnTo>
                    <a:pt x="0" y="400037"/>
                  </a:lnTo>
                  <a:lnTo>
                    <a:pt x="7620" y="400037"/>
                  </a:lnTo>
                  <a:lnTo>
                    <a:pt x="15240" y="400037"/>
                  </a:lnTo>
                  <a:lnTo>
                    <a:pt x="15240" y="397510"/>
                  </a:lnTo>
                  <a:close/>
                </a:path>
                <a:path w="15240" h="963929">
                  <a:moveTo>
                    <a:pt x="15240" y="393700"/>
                  </a:moveTo>
                  <a:lnTo>
                    <a:pt x="7620" y="393700"/>
                  </a:lnTo>
                  <a:lnTo>
                    <a:pt x="0" y="393700"/>
                  </a:lnTo>
                  <a:lnTo>
                    <a:pt x="0" y="397497"/>
                  </a:lnTo>
                  <a:lnTo>
                    <a:pt x="7620" y="397497"/>
                  </a:lnTo>
                  <a:lnTo>
                    <a:pt x="15240" y="397497"/>
                  </a:lnTo>
                  <a:lnTo>
                    <a:pt x="15240" y="393700"/>
                  </a:lnTo>
                  <a:close/>
                </a:path>
                <a:path w="15240" h="963929">
                  <a:moveTo>
                    <a:pt x="15240" y="387350"/>
                  </a:moveTo>
                  <a:lnTo>
                    <a:pt x="7620" y="387350"/>
                  </a:lnTo>
                  <a:lnTo>
                    <a:pt x="0" y="387350"/>
                  </a:lnTo>
                  <a:lnTo>
                    <a:pt x="0" y="393687"/>
                  </a:lnTo>
                  <a:lnTo>
                    <a:pt x="7620" y="393687"/>
                  </a:lnTo>
                  <a:lnTo>
                    <a:pt x="15240" y="393687"/>
                  </a:lnTo>
                  <a:lnTo>
                    <a:pt x="15240" y="387350"/>
                  </a:lnTo>
                  <a:close/>
                </a:path>
                <a:path w="15240" h="963929">
                  <a:moveTo>
                    <a:pt x="15240" y="384810"/>
                  </a:moveTo>
                  <a:lnTo>
                    <a:pt x="7620" y="384810"/>
                  </a:lnTo>
                  <a:lnTo>
                    <a:pt x="0" y="384810"/>
                  </a:lnTo>
                  <a:lnTo>
                    <a:pt x="0" y="387337"/>
                  </a:lnTo>
                  <a:lnTo>
                    <a:pt x="7620" y="387337"/>
                  </a:lnTo>
                  <a:lnTo>
                    <a:pt x="15240" y="387337"/>
                  </a:lnTo>
                  <a:lnTo>
                    <a:pt x="15240" y="384810"/>
                  </a:lnTo>
                  <a:close/>
                </a:path>
                <a:path w="15240" h="963929">
                  <a:moveTo>
                    <a:pt x="15240" y="381000"/>
                  </a:moveTo>
                  <a:lnTo>
                    <a:pt x="7620" y="381000"/>
                  </a:lnTo>
                  <a:lnTo>
                    <a:pt x="0" y="381000"/>
                  </a:lnTo>
                  <a:lnTo>
                    <a:pt x="0" y="384797"/>
                  </a:lnTo>
                  <a:lnTo>
                    <a:pt x="7620" y="384797"/>
                  </a:lnTo>
                  <a:lnTo>
                    <a:pt x="15240" y="384797"/>
                  </a:lnTo>
                  <a:lnTo>
                    <a:pt x="15240" y="381000"/>
                  </a:lnTo>
                  <a:close/>
                </a:path>
                <a:path w="15240" h="963929">
                  <a:moveTo>
                    <a:pt x="15240" y="368300"/>
                  </a:moveTo>
                  <a:lnTo>
                    <a:pt x="7620" y="368300"/>
                  </a:lnTo>
                  <a:lnTo>
                    <a:pt x="0" y="368300"/>
                  </a:lnTo>
                  <a:lnTo>
                    <a:pt x="0" y="380987"/>
                  </a:lnTo>
                  <a:lnTo>
                    <a:pt x="7620" y="380987"/>
                  </a:lnTo>
                  <a:lnTo>
                    <a:pt x="15240" y="380987"/>
                  </a:lnTo>
                  <a:lnTo>
                    <a:pt x="15240" y="368300"/>
                  </a:lnTo>
                  <a:close/>
                </a:path>
                <a:path w="15240" h="963929">
                  <a:moveTo>
                    <a:pt x="15240" y="365760"/>
                  </a:moveTo>
                  <a:lnTo>
                    <a:pt x="7620" y="365760"/>
                  </a:lnTo>
                  <a:lnTo>
                    <a:pt x="0" y="365760"/>
                  </a:lnTo>
                  <a:lnTo>
                    <a:pt x="0" y="368287"/>
                  </a:lnTo>
                  <a:lnTo>
                    <a:pt x="7620" y="368287"/>
                  </a:lnTo>
                  <a:lnTo>
                    <a:pt x="15240" y="368287"/>
                  </a:lnTo>
                  <a:lnTo>
                    <a:pt x="15240" y="365760"/>
                  </a:lnTo>
                  <a:close/>
                </a:path>
                <a:path w="15240" h="963929">
                  <a:moveTo>
                    <a:pt x="15240" y="361950"/>
                  </a:moveTo>
                  <a:lnTo>
                    <a:pt x="7620" y="361950"/>
                  </a:lnTo>
                  <a:lnTo>
                    <a:pt x="0" y="361950"/>
                  </a:lnTo>
                  <a:lnTo>
                    <a:pt x="0" y="365747"/>
                  </a:lnTo>
                  <a:lnTo>
                    <a:pt x="7620" y="365747"/>
                  </a:lnTo>
                  <a:lnTo>
                    <a:pt x="15240" y="365747"/>
                  </a:lnTo>
                  <a:lnTo>
                    <a:pt x="15240" y="361950"/>
                  </a:lnTo>
                  <a:close/>
                </a:path>
                <a:path w="15240" h="963929">
                  <a:moveTo>
                    <a:pt x="15240" y="359410"/>
                  </a:moveTo>
                  <a:lnTo>
                    <a:pt x="7620" y="359410"/>
                  </a:lnTo>
                  <a:lnTo>
                    <a:pt x="0" y="359410"/>
                  </a:lnTo>
                  <a:lnTo>
                    <a:pt x="0" y="361937"/>
                  </a:lnTo>
                  <a:lnTo>
                    <a:pt x="7620" y="361937"/>
                  </a:lnTo>
                  <a:lnTo>
                    <a:pt x="15240" y="361937"/>
                  </a:lnTo>
                  <a:lnTo>
                    <a:pt x="15240" y="359410"/>
                  </a:lnTo>
                  <a:close/>
                </a:path>
                <a:path w="15240" h="963929">
                  <a:moveTo>
                    <a:pt x="15240" y="276860"/>
                  </a:moveTo>
                  <a:lnTo>
                    <a:pt x="7620" y="276860"/>
                  </a:lnTo>
                  <a:lnTo>
                    <a:pt x="0" y="276860"/>
                  </a:lnTo>
                  <a:lnTo>
                    <a:pt x="0" y="280657"/>
                  </a:lnTo>
                  <a:lnTo>
                    <a:pt x="7620" y="280657"/>
                  </a:lnTo>
                  <a:lnTo>
                    <a:pt x="15240" y="280657"/>
                  </a:lnTo>
                  <a:lnTo>
                    <a:pt x="15240" y="276860"/>
                  </a:lnTo>
                  <a:close/>
                </a:path>
                <a:path w="15240" h="963929">
                  <a:moveTo>
                    <a:pt x="15240" y="273050"/>
                  </a:moveTo>
                  <a:lnTo>
                    <a:pt x="7620" y="273050"/>
                  </a:lnTo>
                  <a:lnTo>
                    <a:pt x="0" y="273050"/>
                  </a:lnTo>
                  <a:lnTo>
                    <a:pt x="0" y="276847"/>
                  </a:lnTo>
                  <a:lnTo>
                    <a:pt x="7620" y="276847"/>
                  </a:lnTo>
                  <a:lnTo>
                    <a:pt x="15240" y="276847"/>
                  </a:lnTo>
                  <a:lnTo>
                    <a:pt x="15240" y="273050"/>
                  </a:lnTo>
                  <a:close/>
                </a:path>
                <a:path w="15240" h="963929">
                  <a:moveTo>
                    <a:pt x="15240" y="266700"/>
                  </a:moveTo>
                  <a:lnTo>
                    <a:pt x="7620" y="266700"/>
                  </a:lnTo>
                  <a:lnTo>
                    <a:pt x="0" y="266700"/>
                  </a:lnTo>
                  <a:lnTo>
                    <a:pt x="0" y="273037"/>
                  </a:lnTo>
                  <a:lnTo>
                    <a:pt x="7620" y="273037"/>
                  </a:lnTo>
                  <a:lnTo>
                    <a:pt x="15240" y="273037"/>
                  </a:lnTo>
                  <a:lnTo>
                    <a:pt x="15240" y="266700"/>
                  </a:lnTo>
                  <a:close/>
                </a:path>
                <a:path w="15240" h="963929">
                  <a:moveTo>
                    <a:pt x="15240" y="264160"/>
                  </a:moveTo>
                  <a:lnTo>
                    <a:pt x="7620" y="264160"/>
                  </a:lnTo>
                  <a:lnTo>
                    <a:pt x="0" y="264160"/>
                  </a:lnTo>
                  <a:lnTo>
                    <a:pt x="0" y="266687"/>
                  </a:lnTo>
                  <a:lnTo>
                    <a:pt x="7620" y="266687"/>
                  </a:lnTo>
                  <a:lnTo>
                    <a:pt x="15240" y="266687"/>
                  </a:lnTo>
                  <a:lnTo>
                    <a:pt x="15240" y="264160"/>
                  </a:lnTo>
                  <a:close/>
                </a:path>
                <a:path w="15240" h="963929">
                  <a:moveTo>
                    <a:pt x="15240" y="238760"/>
                  </a:moveTo>
                  <a:lnTo>
                    <a:pt x="7620" y="238760"/>
                  </a:lnTo>
                  <a:lnTo>
                    <a:pt x="0" y="238760"/>
                  </a:lnTo>
                  <a:lnTo>
                    <a:pt x="0" y="264147"/>
                  </a:lnTo>
                  <a:lnTo>
                    <a:pt x="7620" y="264147"/>
                  </a:lnTo>
                  <a:lnTo>
                    <a:pt x="15240" y="264147"/>
                  </a:lnTo>
                  <a:lnTo>
                    <a:pt x="15240" y="238760"/>
                  </a:lnTo>
                  <a:close/>
                </a:path>
                <a:path w="15240" h="963929">
                  <a:moveTo>
                    <a:pt x="15240" y="234950"/>
                  </a:moveTo>
                  <a:lnTo>
                    <a:pt x="7620" y="234950"/>
                  </a:lnTo>
                  <a:lnTo>
                    <a:pt x="0" y="234950"/>
                  </a:lnTo>
                  <a:lnTo>
                    <a:pt x="0" y="238747"/>
                  </a:lnTo>
                  <a:lnTo>
                    <a:pt x="7620" y="238747"/>
                  </a:lnTo>
                  <a:lnTo>
                    <a:pt x="15240" y="238747"/>
                  </a:lnTo>
                  <a:lnTo>
                    <a:pt x="15240" y="234950"/>
                  </a:lnTo>
                  <a:close/>
                </a:path>
                <a:path w="15240" h="963929">
                  <a:moveTo>
                    <a:pt x="15240" y="226060"/>
                  </a:moveTo>
                  <a:lnTo>
                    <a:pt x="7620" y="226060"/>
                  </a:lnTo>
                  <a:lnTo>
                    <a:pt x="0" y="226060"/>
                  </a:lnTo>
                  <a:lnTo>
                    <a:pt x="0" y="234937"/>
                  </a:lnTo>
                  <a:lnTo>
                    <a:pt x="7620" y="234937"/>
                  </a:lnTo>
                  <a:lnTo>
                    <a:pt x="15240" y="234937"/>
                  </a:lnTo>
                  <a:lnTo>
                    <a:pt x="15240" y="226060"/>
                  </a:lnTo>
                  <a:close/>
                </a:path>
                <a:path w="15240" h="963929">
                  <a:moveTo>
                    <a:pt x="15240" y="222250"/>
                  </a:moveTo>
                  <a:lnTo>
                    <a:pt x="7620" y="222250"/>
                  </a:lnTo>
                  <a:lnTo>
                    <a:pt x="0" y="222250"/>
                  </a:lnTo>
                  <a:lnTo>
                    <a:pt x="0" y="226047"/>
                  </a:lnTo>
                  <a:lnTo>
                    <a:pt x="7620" y="226047"/>
                  </a:lnTo>
                  <a:lnTo>
                    <a:pt x="15240" y="226047"/>
                  </a:lnTo>
                  <a:lnTo>
                    <a:pt x="15240" y="222250"/>
                  </a:lnTo>
                  <a:close/>
                </a:path>
                <a:path w="15240" h="963929">
                  <a:moveTo>
                    <a:pt x="15240" y="215900"/>
                  </a:moveTo>
                  <a:lnTo>
                    <a:pt x="7620" y="215900"/>
                  </a:lnTo>
                  <a:lnTo>
                    <a:pt x="0" y="215900"/>
                  </a:lnTo>
                  <a:lnTo>
                    <a:pt x="0" y="222237"/>
                  </a:lnTo>
                  <a:lnTo>
                    <a:pt x="7620" y="222237"/>
                  </a:lnTo>
                  <a:lnTo>
                    <a:pt x="15240" y="222237"/>
                  </a:lnTo>
                  <a:lnTo>
                    <a:pt x="15240" y="215900"/>
                  </a:lnTo>
                  <a:close/>
                </a:path>
                <a:path w="15240" h="963929">
                  <a:moveTo>
                    <a:pt x="15240" y="207010"/>
                  </a:moveTo>
                  <a:lnTo>
                    <a:pt x="7620" y="207010"/>
                  </a:lnTo>
                  <a:lnTo>
                    <a:pt x="0" y="207010"/>
                  </a:lnTo>
                  <a:lnTo>
                    <a:pt x="0" y="215887"/>
                  </a:lnTo>
                  <a:lnTo>
                    <a:pt x="7620" y="215887"/>
                  </a:lnTo>
                  <a:lnTo>
                    <a:pt x="15240" y="215887"/>
                  </a:lnTo>
                  <a:lnTo>
                    <a:pt x="15240" y="207010"/>
                  </a:lnTo>
                  <a:close/>
                </a:path>
                <a:path w="15240" h="963929">
                  <a:moveTo>
                    <a:pt x="15240" y="203200"/>
                  </a:moveTo>
                  <a:lnTo>
                    <a:pt x="7620" y="203200"/>
                  </a:lnTo>
                  <a:lnTo>
                    <a:pt x="0" y="203200"/>
                  </a:lnTo>
                  <a:lnTo>
                    <a:pt x="0" y="206997"/>
                  </a:lnTo>
                  <a:lnTo>
                    <a:pt x="7620" y="206997"/>
                  </a:lnTo>
                  <a:lnTo>
                    <a:pt x="15240" y="206997"/>
                  </a:lnTo>
                  <a:lnTo>
                    <a:pt x="15240" y="203200"/>
                  </a:lnTo>
                  <a:close/>
                </a:path>
                <a:path w="15240" h="963929">
                  <a:moveTo>
                    <a:pt x="15240" y="200660"/>
                  </a:moveTo>
                  <a:lnTo>
                    <a:pt x="7620" y="200660"/>
                  </a:lnTo>
                  <a:lnTo>
                    <a:pt x="0" y="200660"/>
                  </a:lnTo>
                  <a:lnTo>
                    <a:pt x="0" y="203187"/>
                  </a:lnTo>
                  <a:lnTo>
                    <a:pt x="7620" y="203187"/>
                  </a:lnTo>
                  <a:lnTo>
                    <a:pt x="15240" y="203187"/>
                  </a:lnTo>
                  <a:lnTo>
                    <a:pt x="15240" y="200660"/>
                  </a:lnTo>
                  <a:close/>
                </a:path>
                <a:path w="15240" h="963929">
                  <a:moveTo>
                    <a:pt x="15240" y="194310"/>
                  </a:moveTo>
                  <a:lnTo>
                    <a:pt x="7620" y="194310"/>
                  </a:lnTo>
                  <a:lnTo>
                    <a:pt x="0" y="194310"/>
                  </a:lnTo>
                  <a:lnTo>
                    <a:pt x="0" y="200647"/>
                  </a:lnTo>
                  <a:lnTo>
                    <a:pt x="7620" y="200647"/>
                  </a:lnTo>
                  <a:lnTo>
                    <a:pt x="15240" y="200647"/>
                  </a:lnTo>
                  <a:lnTo>
                    <a:pt x="15240" y="194310"/>
                  </a:lnTo>
                  <a:close/>
                </a:path>
                <a:path w="15240" h="963929">
                  <a:moveTo>
                    <a:pt x="15240" y="190500"/>
                  </a:moveTo>
                  <a:lnTo>
                    <a:pt x="7620" y="190500"/>
                  </a:lnTo>
                  <a:lnTo>
                    <a:pt x="0" y="190500"/>
                  </a:lnTo>
                  <a:lnTo>
                    <a:pt x="0" y="194297"/>
                  </a:lnTo>
                  <a:lnTo>
                    <a:pt x="7620" y="194297"/>
                  </a:lnTo>
                  <a:lnTo>
                    <a:pt x="15240" y="194297"/>
                  </a:lnTo>
                  <a:lnTo>
                    <a:pt x="15240" y="190500"/>
                  </a:lnTo>
                  <a:close/>
                </a:path>
                <a:path w="15240" h="963929">
                  <a:moveTo>
                    <a:pt x="15240" y="187960"/>
                  </a:moveTo>
                  <a:lnTo>
                    <a:pt x="7620" y="187960"/>
                  </a:lnTo>
                  <a:lnTo>
                    <a:pt x="0" y="187960"/>
                  </a:lnTo>
                  <a:lnTo>
                    <a:pt x="0" y="190487"/>
                  </a:lnTo>
                  <a:lnTo>
                    <a:pt x="7620" y="190487"/>
                  </a:lnTo>
                  <a:lnTo>
                    <a:pt x="15240" y="190487"/>
                  </a:lnTo>
                  <a:lnTo>
                    <a:pt x="15240" y="187960"/>
                  </a:lnTo>
                  <a:close/>
                </a:path>
                <a:path w="15240" h="963929">
                  <a:moveTo>
                    <a:pt x="15240" y="181610"/>
                  </a:moveTo>
                  <a:lnTo>
                    <a:pt x="7620" y="181610"/>
                  </a:lnTo>
                  <a:lnTo>
                    <a:pt x="0" y="181610"/>
                  </a:lnTo>
                  <a:lnTo>
                    <a:pt x="0" y="187947"/>
                  </a:lnTo>
                  <a:lnTo>
                    <a:pt x="7620" y="187947"/>
                  </a:lnTo>
                  <a:lnTo>
                    <a:pt x="15240" y="187947"/>
                  </a:lnTo>
                  <a:lnTo>
                    <a:pt x="15240" y="181610"/>
                  </a:lnTo>
                  <a:close/>
                </a:path>
                <a:path w="15240" h="963929">
                  <a:moveTo>
                    <a:pt x="15240" y="175260"/>
                  </a:moveTo>
                  <a:lnTo>
                    <a:pt x="7620" y="175260"/>
                  </a:lnTo>
                  <a:lnTo>
                    <a:pt x="0" y="175260"/>
                  </a:lnTo>
                  <a:lnTo>
                    <a:pt x="0" y="181597"/>
                  </a:lnTo>
                  <a:lnTo>
                    <a:pt x="7620" y="181597"/>
                  </a:lnTo>
                  <a:lnTo>
                    <a:pt x="15240" y="181597"/>
                  </a:lnTo>
                  <a:lnTo>
                    <a:pt x="15240" y="175260"/>
                  </a:lnTo>
                  <a:close/>
                </a:path>
                <a:path w="15240" h="963929">
                  <a:moveTo>
                    <a:pt x="15240" y="168910"/>
                  </a:moveTo>
                  <a:lnTo>
                    <a:pt x="7620" y="168910"/>
                  </a:lnTo>
                  <a:lnTo>
                    <a:pt x="0" y="168910"/>
                  </a:lnTo>
                  <a:lnTo>
                    <a:pt x="0" y="175247"/>
                  </a:lnTo>
                  <a:lnTo>
                    <a:pt x="7620" y="175247"/>
                  </a:lnTo>
                  <a:lnTo>
                    <a:pt x="15240" y="175247"/>
                  </a:lnTo>
                  <a:lnTo>
                    <a:pt x="15240" y="168910"/>
                  </a:lnTo>
                  <a:close/>
                </a:path>
                <a:path w="15240" h="963929">
                  <a:moveTo>
                    <a:pt x="15240" y="165100"/>
                  </a:moveTo>
                  <a:lnTo>
                    <a:pt x="7620" y="165100"/>
                  </a:lnTo>
                  <a:lnTo>
                    <a:pt x="0" y="165100"/>
                  </a:lnTo>
                  <a:lnTo>
                    <a:pt x="0" y="168897"/>
                  </a:lnTo>
                  <a:lnTo>
                    <a:pt x="7620" y="168897"/>
                  </a:lnTo>
                  <a:lnTo>
                    <a:pt x="15240" y="168897"/>
                  </a:lnTo>
                  <a:lnTo>
                    <a:pt x="15240" y="165100"/>
                  </a:lnTo>
                  <a:close/>
                </a:path>
                <a:path w="15240" h="963929">
                  <a:moveTo>
                    <a:pt x="15240" y="162560"/>
                  </a:moveTo>
                  <a:lnTo>
                    <a:pt x="7620" y="162560"/>
                  </a:lnTo>
                  <a:lnTo>
                    <a:pt x="0" y="162560"/>
                  </a:lnTo>
                  <a:lnTo>
                    <a:pt x="0" y="165087"/>
                  </a:lnTo>
                  <a:lnTo>
                    <a:pt x="7620" y="165087"/>
                  </a:lnTo>
                  <a:lnTo>
                    <a:pt x="15240" y="165087"/>
                  </a:lnTo>
                  <a:lnTo>
                    <a:pt x="15240" y="162560"/>
                  </a:lnTo>
                  <a:close/>
                </a:path>
                <a:path w="15240" h="963929">
                  <a:moveTo>
                    <a:pt x="15240" y="143510"/>
                  </a:moveTo>
                  <a:lnTo>
                    <a:pt x="7620" y="143510"/>
                  </a:lnTo>
                  <a:lnTo>
                    <a:pt x="0" y="143510"/>
                  </a:lnTo>
                  <a:lnTo>
                    <a:pt x="0" y="162547"/>
                  </a:lnTo>
                  <a:lnTo>
                    <a:pt x="7620" y="162547"/>
                  </a:lnTo>
                  <a:lnTo>
                    <a:pt x="15240" y="162547"/>
                  </a:lnTo>
                  <a:lnTo>
                    <a:pt x="15240" y="143510"/>
                  </a:lnTo>
                  <a:close/>
                </a:path>
                <a:path w="15240" h="963929">
                  <a:moveTo>
                    <a:pt x="15240" y="139700"/>
                  </a:moveTo>
                  <a:lnTo>
                    <a:pt x="7620" y="139700"/>
                  </a:lnTo>
                  <a:lnTo>
                    <a:pt x="0" y="139700"/>
                  </a:lnTo>
                  <a:lnTo>
                    <a:pt x="0" y="143497"/>
                  </a:lnTo>
                  <a:lnTo>
                    <a:pt x="7620" y="143497"/>
                  </a:lnTo>
                  <a:lnTo>
                    <a:pt x="15240" y="143497"/>
                  </a:lnTo>
                  <a:lnTo>
                    <a:pt x="15240" y="139700"/>
                  </a:lnTo>
                  <a:close/>
                </a:path>
                <a:path w="15240" h="963929">
                  <a:moveTo>
                    <a:pt x="15240" y="133350"/>
                  </a:moveTo>
                  <a:lnTo>
                    <a:pt x="7620" y="133350"/>
                  </a:lnTo>
                  <a:lnTo>
                    <a:pt x="0" y="133350"/>
                  </a:lnTo>
                  <a:lnTo>
                    <a:pt x="0" y="139687"/>
                  </a:lnTo>
                  <a:lnTo>
                    <a:pt x="7620" y="139687"/>
                  </a:lnTo>
                  <a:lnTo>
                    <a:pt x="15240" y="139687"/>
                  </a:lnTo>
                  <a:lnTo>
                    <a:pt x="15240" y="133350"/>
                  </a:lnTo>
                  <a:close/>
                </a:path>
                <a:path w="15240" h="963929">
                  <a:moveTo>
                    <a:pt x="15240" y="127000"/>
                  </a:moveTo>
                  <a:lnTo>
                    <a:pt x="7620" y="127000"/>
                  </a:lnTo>
                  <a:lnTo>
                    <a:pt x="0" y="127000"/>
                  </a:lnTo>
                  <a:lnTo>
                    <a:pt x="0" y="133337"/>
                  </a:lnTo>
                  <a:lnTo>
                    <a:pt x="7620" y="133337"/>
                  </a:lnTo>
                  <a:lnTo>
                    <a:pt x="15240" y="133337"/>
                  </a:lnTo>
                  <a:lnTo>
                    <a:pt x="15240" y="127000"/>
                  </a:lnTo>
                  <a:close/>
                </a:path>
                <a:path w="15240" h="963929">
                  <a:moveTo>
                    <a:pt x="15240" y="120650"/>
                  </a:moveTo>
                  <a:lnTo>
                    <a:pt x="7620" y="120650"/>
                  </a:lnTo>
                  <a:lnTo>
                    <a:pt x="0" y="120650"/>
                  </a:lnTo>
                  <a:lnTo>
                    <a:pt x="0" y="126987"/>
                  </a:lnTo>
                  <a:lnTo>
                    <a:pt x="7620" y="126987"/>
                  </a:lnTo>
                  <a:lnTo>
                    <a:pt x="15240" y="126987"/>
                  </a:lnTo>
                  <a:lnTo>
                    <a:pt x="15240" y="120650"/>
                  </a:lnTo>
                  <a:close/>
                </a:path>
                <a:path w="15240" h="963929">
                  <a:moveTo>
                    <a:pt x="15240" y="111760"/>
                  </a:moveTo>
                  <a:lnTo>
                    <a:pt x="7620" y="111760"/>
                  </a:lnTo>
                  <a:lnTo>
                    <a:pt x="0" y="111760"/>
                  </a:lnTo>
                  <a:lnTo>
                    <a:pt x="0" y="120637"/>
                  </a:lnTo>
                  <a:lnTo>
                    <a:pt x="7620" y="120637"/>
                  </a:lnTo>
                  <a:lnTo>
                    <a:pt x="15240" y="120637"/>
                  </a:lnTo>
                  <a:lnTo>
                    <a:pt x="15240" y="111760"/>
                  </a:lnTo>
                  <a:close/>
                </a:path>
                <a:path w="15240" h="963929">
                  <a:moveTo>
                    <a:pt x="15240" y="105410"/>
                  </a:moveTo>
                  <a:lnTo>
                    <a:pt x="7620" y="105410"/>
                  </a:lnTo>
                  <a:lnTo>
                    <a:pt x="0" y="105410"/>
                  </a:lnTo>
                  <a:lnTo>
                    <a:pt x="0" y="111747"/>
                  </a:lnTo>
                  <a:lnTo>
                    <a:pt x="7620" y="111747"/>
                  </a:lnTo>
                  <a:lnTo>
                    <a:pt x="15240" y="111747"/>
                  </a:lnTo>
                  <a:lnTo>
                    <a:pt x="15240" y="105410"/>
                  </a:lnTo>
                  <a:close/>
                </a:path>
                <a:path w="15240" h="963929">
                  <a:moveTo>
                    <a:pt x="15240" y="101600"/>
                  </a:moveTo>
                  <a:lnTo>
                    <a:pt x="7620" y="101600"/>
                  </a:lnTo>
                  <a:lnTo>
                    <a:pt x="0" y="101600"/>
                  </a:lnTo>
                  <a:lnTo>
                    <a:pt x="0" y="105397"/>
                  </a:lnTo>
                  <a:lnTo>
                    <a:pt x="7620" y="105397"/>
                  </a:lnTo>
                  <a:lnTo>
                    <a:pt x="15240" y="105397"/>
                  </a:lnTo>
                  <a:lnTo>
                    <a:pt x="15240" y="101600"/>
                  </a:lnTo>
                  <a:close/>
                </a:path>
                <a:path w="15240" h="963929">
                  <a:moveTo>
                    <a:pt x="15240" y="99060"/>
                  </a:moveTo>
                  <a:lnTo>
                    <a:pt x="7620" y="99060"/>
                  </a:lnTo>
                  <a:lnTo>
                    <a:pt x="0" y="99060"/>
                  </a:lnTo>
                  <a:lnTo>
                    <a:pt x="0" y="101587"/>
                  </a:lnTo>
                  <a:lnTo>
                    <a:pt x="7620" y="101587"/>
                  </a:lnTo>
                  <a:lnTo>
                    <a:pt x="15240" y="101587"/>
                  </a:lnTo>
                  <a:lnTo>
                    <a:pt x="15240" y="99060"/>
                  </a:lnTo>
                  <a:close/>
                </a:path>
                <a:path w="15240" h="963929">
                  <a:moveTo>
                    <a:pt x="15240" y="95250"/>
                  </a:moveTo>
                  <a:lnTo>
                    <a:pt x="7620" y="95250"/>
                  </a:lnTo>
                  <a:lnTo>
                    <a:pt x="0" y="95250"/>
                  </a:lnTo>
                  <a:lnTo>
                    <a:pt x="0" y="99047"/>
                  </a:lnTo>
                  <a:lnTo>
                    <a:pt x="7620" y="99047"/>
                  </a:lnTo>
                  <a:lnTo>
                    <a:pt x="15240" y="99047"/>
                  </a:lnTo>
                  <a:lnTo>
                    <a:pt x="15240" y="95250"/>
                  </a:lnTo>
                  <a:close/>
                </a:path>
                <a:path w="15240" h="963929">
                  <a:moveTo>
                    <a:pt x="15240" y="92710"/>
                  </a:moveTo>
                  <a:lnTo>
                    <a:pt x="7620" y="92710"/>
                  </a:lnTo>
                  <a:lnTo>
                    <a:pt x="0" y="92710"/>
                  </a:lnTo>
                  <a:lnTo>
                    <a:pt x="0" y="95237"/>
                  </a:lnTo>
                  <a:lnTo>
                    <a:pt x="7620" y="95237"/>
                  </a:lnTo>
                  <a:lnTo>
                    <a:pt x="15240" y="95237"/>
                  </a:lnTo>
                  <a:lnTo>
                    <a:pt x="15240" y="92710"/>
                  </a:lnTo>
                  <a:close/>
                </a:path>
                <a:path w="15240" h="963929">
                  <a:moveTo>
                    <a:pt x="15240" y="86360"/>
                  </a:moveTo>
                  <a:lnTo>
                    <a:pt x="7620" y="86360"/>
                  </a:lnTo>
                  <a:lnTo>
                    <a:pt x="0" y="86360"/>
                  </a:lnTo>
                  <a:lnTo>
                    <a:pt x="0" y="92697"/>
                  </a:lnTo>
                  <a:lnTo>
                    <a:pt x="7620" y="92697"/>
                  </a:lnTo>
                  <a:lnTo>
                    <a:pt x="15240" y="92697"/>
                  </a:lnTo>
                  <a:lnTo>
                    <a:pt x="15240" y="86360"/>
                  </a:lnTo>
                  <a:close/>
                </a:path>
                <a:path w="15240" h="963929">
                  <a:moveTo>
                    <a:pt x="15240" y="82550"/>
                  </a:moveTo>
                  <a:lnTo>
                    <a:pt x="7620" y="82550"/>
                  </a:lnTo>
                  <a:lnTo>
                    <a:pt x="0" y="82550"/>
                  </a:lnTo>
                  <a:lnTo>
                    <a:pt x="0" y="86347"/>
                  </a:lnTo>
                  <a:lnTo>
                    <a:pt x="7620" y="86347"/>
                  </a:lnTo>
                  <a:lnTo>
                    <a:pt x="15240" y="86347"/>
                  </a:lnTo>
                  <a:lnTo>
                    <a:pt x="15240" y="82550"/>
                  </a:lnTo>
                  <a:close/>
                </a:path>
                <a:path w="15240" h="963929">
                  <a:moveTo>
                    <a:pt x="15240" y="80010"/>
                  </a:moveTo>
                  <a:lnTo>
                    <a:pt x="7620" y="80010"/>
                  </a:lnTo>
                  <a:lnTo>
                    <a:pt x="0" y="80010"/>
                  </a:lnTo>
                  <a:lnTo>
                    <a:pt x="0" y="82537"/>
                  </a:lnTo>
                  <a:lnTo>
                    <a:pt x="7620" y="82537"/>
                  </a:lnTo>
                  <a:lnTo>
                    <a:pt x="15240" y="82537"/>
                  </a:lnTo>
                  <a:lnTo>
                    <a:pt x="15240" y="80010"/>
                  </a:lnTo>
                  <a:close/>
                </a:path>
                <a:path w="15240" h="963929">
                  <a:moveTo>
                    <a:pt x="15240" y="76200"/>
                  </a:moveTo>
                  <a:lnTo>
                    <a:pt x="7620" y="76200"/>
                  </a:lnTo>
                  <a:lnTo>
                    <a:pt x="0" y="76200"/>
                  </a:lnTo>
                  <a:lnTo>
                    <a:pt x="0" y="79997"/>
                  </a:lnTo>
                  <a:lnTo>
                    <a:pt x="7620" y="79997"/>
                  </a:lnTo>
                  <a:lnTo>
                    <a:pt x="15240" y="79997"/>
                  </a:lnTo>
                  <a:lnTo>
                    <a:pt x="15240" y="76200"/>
                  </a:lnTo>
                  <a:close/>
                </a:path>
                <a:path w="15240" h="963929">
                  <a:moveTo>
                    <a:pt x="15240" y="73660"/>
                  </a:moveTo>
                  <a:lnTo>
                    <a:pt x="7620" y="73660"/>
                  </a:lnTo>
                  <a:lnTo>
                    <a:pt x="0" y="73660"/>
                  </a:lnTo>
                  <a:lnTo>
                    <a:pt x="0" y="76187"/>
                  </a:lnTo>
                  <a:lnTo>
                    <a:pt x="7620" y="76187"/>
                  </a:lnTo>
                  <a:lnTo>
                    <a:pt x="15240" y="76187"/>
                  </a:lnTo>
                  <a:lnTo>
                    <a:pt x="15240" y="73660"/>
                  </a:lnTo>
                  <a:close/>
                </a:path>
                <a:path w="15240" h="963929">
                  <a:moveTo>
                    <a:pt x="15240" y="63500"/>
                  </a:moveTo>
                  <a:lnTo>
                    <a:pt x="7620" y="63500"/>
                  </a:lnTo>
                  <a:lnTo>
                    <a:pt x="0" y="63500"/>
                  </a:lnTo>
                  <a:lnTo>
                    <a:pt x="0" y="73647"/>
                  </a:lnTo>
                  <a:lnTo>
                    <a:pt x="7620" y="73647"/>
                  </a:lnTo>
                  <a:lnTo>
                    <a:pt x="15240" y="73647"/>
                  </a:lnTo>
                  <a:lnTo>
                    <a:pt x="15240" y="63500"/>
                  </a:lnTo>
                  <a:close/>
                </a:path>
                <a:path w="15240" h="963929">
                  <a:moveTo>
                    <a:pt x="15240" y="60960"/>
                  </a:moveTo>
                  <a:lnTo>
                    <a:pt x="7620" y="60960"/>
                  </a:lnTo>
                  <a:lnTo>
                    <a:pt x="0" y="60960"/>
                  </a:lnTo>
                  <a:lnTo>
                    <a:pt x="0" y="63487"/>
                  </a:lnTo>
                  <a:lnTo>
                    <a:pt x="7620" y="63487"/>
                  </a:lnTo>
                  <a:lnTo>
                    <a:pt x="15240" y="63487"/>
                  </a:lnTo>
                  <a:lnTo>
                    <a:pt x="15240" y="60960"/>
                  </a:lnTo>
                  <a:close/>
                </a:path>
                <a:path w="15240" h="963929">
                  <a:moveTo>
                    <a:pt x="15240" y="57150"/>
                  </a:moveTo>
                  <a:lnTo>
                    <a:pt x="7620" y="57150"/>
                  </a:lnTo>
                  <a:lnTo>
                    <a:pt x="0" y="57150"/>
                  </a:lnTo>
                  <a:lnTo>
                    <a:pt x="0" y="60947"/>
                  </a:lnTo>
                  <a:lnTo>
                    <a:pt x="7620" y="60947"/>
                  </a:lnTo>
                  <a:lnTo>
                    <a:pt x="15240" y="60947"/>
                  </a:lnTo>
                  <a:lnTo>
                    <a:pt x="15240" y="57150"/>
                  </a:lnTo>
                  <a:close/>
                </a:path>
                <a:path w="15240" h="963929">
                  <a:moveTo>
                    <a:pt x="15240" y="54610"/>
                  </a:moveTo>
                  <a:lnTo>
                    <a:pt x="7620" y="54610"/>
                  </a:lnTo>
                  <a:lnTo>
                    <a:pt x="0" y="54610"/>
                  </a:lnTo>
                  <a:lnTo>
                    <a:pt x="0" y="57137"/>
                  </a:lnTo>
                  <a:lnTo>
                    <a:pt x="7620" y="57137"/>
                  </a:lnTo>
                  <a:lnTo>
                    <a:pt x="15240" y="57137"/>
                  </a:lnTo>
                  <a:lnTo>
                    <a:pt x="15240" y="54610"/>
                  </a:lnTo>
                  <a:close/>
                </a:path>
                <a:path w="15240" h="963929">
                  <a:moveTo>
                    <a:pt x="15240" y="50800"/>
                  </a:moveTo>
                  <a:lnTo>
                    <a:pt x="7620" y="50800"/>
                  </a:lnTo>
                  <a:lnTo>
                    <a:pt x="0" y="50800"/>
                  </a:lnTo>
                  <a:lnTo>
                    <a:pt x="0" y="54597"/>
                  </a:lnTo>
                  <a:lnTo>
                    <a:pt x="7620" y="54597"/>
                  </a:lnTo>
                  <a:lnTo>
                    <a:pt x="15240" y="54597"/>
                  </a:lnTo>
                  <a:lnTo>
                    <a:pt x="15240" y="50800"/>
                  </a:lnTo>
                  <a:close/>
                </a:path>
                <a:path w="15240" h="963929">
                  <a:moveTo>
                    <a:pt x="15240" y="48260"/>
                  </a:moveTo>
                  <a:lnTo>
                    <a:pt x="7620" y="48260"/>
                  </a:lnTo>
                  <a:lnTo>
                    <a:pt x="0" y="48260"/>
                  </a:lnTo>
                  <a:lnTo>
                    <a:pt x="0" y="50787"/>
                  </a:lnTo>
                  <a:lnTo>
                    <a:pt x="7620" y="50787"/>
                  </a:lnTo>
                  <a:lnTo>
                    <a:pt x="15240" y="50787"/>
                  </a:lnTo>
                  <a:lnTo>
                    <a:pt x="15240" y="48260"/>
                  </a:lnTo>
                  <a:close/>
                </a:path>
                <a:path w="15240" h="963929">
                  <a:moveTo>
                    <a:pt x="15240" y="41910"/>
                  </a:moveTo>
                  <a:lnTo>
                    <a:pt x="7620" y="41910"/>
                  </a:lnTo>
                  <a:lnTo>
                    <a:pt x="0" y="41910"/>
                  </a:lnTo>
                  <a:lnTo>
                    <a:pt x="0" y="48247"/>
                  </a:lnTo>
                  <a:lnTo>
                    <a:pt x="7620" y="48247"/>
                  </a:lnTo>
                  <a:lnTo>
                    <a:pt x="15240" y="48247"/>
                  </a:lnTo>
                  <a:lnTo>
                    <a:pt x="15240" y="41910"/>
                  </a:lnTo>
                  <a:close/>
                </a:path>
                <a:path w="15240" h="963929">
                  <a:moveTo>
                    <a:pt x="15240" y="38100"/>
                  </a:moveTo>
                  <a:lnTo>
                    <a:pt x="7620" y="38100"/>
                  </a:lnTo>
                  <a:lnTo>
                    <a:pt x="0" y="38100"/>
                  </a:lnTo>
                  <a:lnTo>
                    <a:pt x="0" y="41897"/>
                  </a:lnTo>
                  <a:lnTo>
                    <a:pt x="7620" y="41897"/>
                  </a:lnTo>
                  <a:lnTo>
                    <a:pt x="15240" y="41897"/>
                  </a:lnTo>
                  <a:lnTo>
                    <a:pt x="15240" y="38100"/>
                  </a:lnTo>
                  <a:close/>
                </a:path>
                <a:path w="15240" h="963929">
                  <a:moveTo>
                    <a:pt x="15240" y="35560"/>
                  </a:moveTo>
                  <a:lnTo>
                    <a:pt x="7620" y="35560"/>
                  </a:lnTo>
                  <a:lnTo>
                    <a:pt x="0" y="35560"/>
                  </a:lnTo>
                  <a:lnTo>
                    <a:pt x="0" y="38087"/>
                  </a:lnTo>
                  <a:lnTo>
                    <a:pt x="7620" y="38087"/>
                  </a:lnTo>
                  <a:lnTo>
                    <a:pt x="15240" y="38087"/>
                  </a:lnTo>
                  <a:lnTo>
                    <a:pt x="15240" y="35560"/>
                  </a:lnTo>
                  <a:close/>
                </a:path>
                <a:path w="15240" h="963929">
                  <a:moveTo>
                    <a:pt x="15240" y="29210"/>
                  </a:moveTo>
                  <a:lnTo>
                    <a:pt x="7620" y="29210"/>
                  </a:lnTo>
                  <a:lnTo>
                    <a:pt x="0" y="29210"/>
                  </a:lnTo>
                  <a:lnTo>
                    <a:pt x="0" y="35547"/>
                  </a:lnTo>
                  <a:lnTo>
                    <a:pt x="7620" y="35547"/>
                  </a:lnTo>
                  <a:lnTo>
                    <a:pt x="15240" y="35547"/>
                  </a:lnTo>
                  <a:lnTo>
                    <a:pt x="15240" y="29210"/>
                  </a:lnTo>
                  <a:close/>
                </a:path>
                <a:path w="15240" h="963929">
                  <a:moveTo>
                    <a:pt x="15240" y="25400"/>
                  </a:moveTo>
                  <a:lnTo>
                    <a:pt x="7620" y="25400"/>
                  </a:lnTo>
                  <a:lnTo>
                    <a:pt x="0" y="25400"/>
                  </a:lnTo>
                  <a:lnTo>
                    <a:pt x="0" y="29197"/>
                  </a:lnTo>
                  <a:lnTo>
                    <a:pt x="7620" y="29197"/>
                  </a:lnTo>
                  <a:lnTo>
                    <a:pt x="15240" y="29197"/>
                  </a:lnTo>
                  <a:lnTo>
                    <a:pt x="15240" y="25400"/>
                  </a:lnTo>
                  <a:close/>
                </a:path>
                <a:path w="15240" h="963929">
                  <a:moveTo>
                    <a:pt x="15240" y="22860"/>
                  </a:moveTo>
                  <a:lnTo>
                    <a:pt x="7620" y="22860"/>
                  </a:lnTo>
                  <a:lnTo>
                    <a:pt x="0" y="22860"/>
                  </a:lnTo>
                  <a:lnTo>
                    <a:pt x="0" y="25387"/>
                  </a:lnTo>
                  <a:lnTo>
                    <a:pt x="7620" y="25387"/>
                  </a:lnTo>
                  <a:lnTo>
                    <a:pt x="15240" y="25387"/>
                  </a:lnTo>
                  <a:lnTo>
                    <a:pt x="15240" y="22860"/>
                  </a:lnTo>
                  <a:close/>
                </a:path>
                <a:path w="15240" h="963929">
                  <a:moveTo>
                    <a:pt x="15240" y="16510"/>
                  </a:moveTo>
                  <a:lnTo>
                    <a:pt x="7620" y="16510"/>
                  </a:lnTo>
                  <a:lnTo>
                    <a:pt x="0" y="16510"/>
                  </a:lnTo>
                  <a:lnTo>
                    <a:pt x="0" y="22847"/>
                  </a:lnTo>
                  <a:lnTo>
                    <a:pt x="7620" y="22847"/>
                  </a:lnTo>
                  <a:lnTo>
                    <a:pt x="15240" y="22847"/>
                  </a:lnTo>
                  <a:lnTo>
                    <a:pt x="15240" y="16510"/>
                  </a:lnTo>
                  <a:close/>
                </a:path>
                <a:path w="15240" h="963929">
                  <a:moveTo>
                    <a:pt x="15240" y="10160"/>
                  </a:moveTo>
                  <a:lnTo>
                    <a:pt x="7620" y="10160"/>
                  </a:lnTo>
                  <a:lnTo>
                    <a:pt x="0" y="10160"/>
                  </a:lnTo>
                  <a:lnTo>
                    <a:pt x="0" y="16497"/>
                  </a:lnTo>
                  <a:lnTo>
                    <a:pt x="7620" y="16497"/>
                  </a:lnTo>
                  <a:lnTo>
                    <a:pt x="15240" y="16497"/>
                  </a:lnTo>
                  <a:lnTo>
                    <a:pt x="15240" y="10160"/>
                  </a:lnTo>
                  <a:close/>
                </a:path>
                <a:path w="15240" h="963929">
                  <a:moveTo>
                    <a:pt x="15240" y="3810"/>
                  </a:moveTo>
                  <a:lnTo>
                    <a:pt x="7620" y="3810"/>
                  </a:lnTo>
                  <a:lnTo>
                    <a:pt x="0" y="3810"/>
                  </a:lnTo>
                  <a:lnTo>
                    <a:pt x="0" y="10147"/>
                  </a:lnTo>
                  <a:lnTo>
                    <a:pt x="7620" y="10147"/>
                  </a:lnTo>
                  <a:lnTo>
                    <a:pt x="15240" y="10147"/>
                  </a:lnTo>
                  <a:lnTo>
                    <a:pt x="15240" y="3810"/>
                  </a:lnTo>
                  <a:close/>
                </a:path>
              </a:pathLst>
            </a:custGeom>
            <a:solidFill>
              <a:srgbClr val="6600F1"/>
            </a:solidFill>
          </p:spPr>
          <p:txBody>
            <a:bodyPr bIns="0" lIns="0" rIns="0" rtlCol="0" tIns="0" wrap="square"/>
            <a:p/>
          </p:txBody>
        </p:sp>
        <p:sp>
          <p:nvSpPr>
            <p:cNvPr id="1050163" name="object 1466"/>
            <p:cNvSpPr/>
            <p:nvPr/>
          </p:nvSpPr>
          <p:spPr>
            <a:xfrm>
              <a:off x="1014729" y="5539739"/>
              <a:ext cx="6350" cy="967740"/>
            </a:xfrm>
            <a:custGeom>
              <a:avLst/>
              <a:ahLst/>
              <a:rect l="l" t="t" r="r" b="b"/>
              <a:pathLst>
                <a:path w="6350" h="967740">
                  <a:moveTo>
                    <a:pt x="1269" y="0"/>
                  </a:moveTo>
                  <a:lnTo>
                    <a:pt x="0" y="0"/>
                  </a:lnTo>
                  <a:lnTo>
                    <a:pt x="0" y="5080"/>
                  </a:lnTo>
                  <a:lnTo>
                    <a:pt x="6350" y="5080"/>
                  </a:lnTo>
                  <a:lnTo>
                    <a:pt x="6350" y="1270"/>
                  </a:lnTo>
                  <a:lnTo>
                    <a:pt x="1269" y="1270"/>
                  </a:lnTo>
                  <a:lnTo>
                    <a:pt x="1269" y="0"/>
                  </a:lnTo>
                  <a:close/>
                </a:path>
                <a:path w="6350" h="967740">
                  <a:moveTo>
                    <a:pt x="6350" y="5080"/>
                  </a:moveTo>
                  <a:lnTo>
                    <a:pt x="0" y="5080"/>
                  </a:lnTo>
                  <a:lnTo>
                    <a:pt x="0" y="11430"/>
                  </a:lnTo>
                  <a:lnTo>
                    <a:pt x="6350" y="11430"/>
                  </a:lnTo>
                  <a:lnTo>
                    <a:pt x="6350" y="5080"/>
                  </a:lnTo>
                  <a:close/>
                </a:path>
                <a:path w="6350" h="967740">
                  <a:moveTo>
                    <a:pt x="6350" y="11430"/>
                  </a:moveTo>
                  <a:lnTo>
                    <a:pt x="0" y="11430"/>
                  </a:lnTo>
                  <a:lnTo>
                    <a:pt x="0" y="17780"/>
                  </a:lnTo>
                  <a:lnTo>
                    <a:pt x="6350" y="17780"/>
                  </a:lnTo>
                  <a:lnTo>
                    <a:pt x="6350" y="11430"/>
                  </a:lnTo>
                  <a:close/>
                </a:path>
                <a:path w="6350" h="967740">
                  <a:moveTo>
                    <a:pt x="6350" y="17780"/>
                  </a:moveTo>
                  <a:lnTo>
                    <a:pt x="0" y="17780"/>
                  </a:lnTo>
                  <a:lnTo>
                    <a:pt x="0" y="24130"/>
                  </a:lnTo>
                  <a:lnTo>
                    <a:pt x="6350" y="24130"/>
                  </a:lnTo>
                  <a:lnTo>
                    <a:pt x="6350" y="17780"/>
                  </a:lnTo>
                  <a:close/>
                </a:path>
                <a:path w="6350" h="967740">
                  <a:moveTo>
                    <a:pt x="6350" y="24130"/>
                  </a:moveTo>
                  <a:lnTo>
                    <a:pt x="0" y="24130"/>
                  </a:lnTo>
                  <a:lnTo>
                    <a:pt x="0" y="26670"/>
                  </a:lnTo>
                  <a:lnTo>
                    <a:pt x="6350" y="26670"/>
                  </a:lnTo>
                  <a:lnTo>
                    <a:pt x="6350" y="24130"/>
                  </a:lnTo>
                  <a:close/>
                </a:path>
                <a:path w="6350" h="967740">
                  <a:moveTo>
                    <a:pt x="6350" y="26670"/>
                  </a:moveTo>
                  <a:lnTo>
                    <a:pt x="0" y="26670"/>
                  </a:lnTo>
                  <a:lnTo>
                    <a:pt x="0" y="30480"/>
                  </a:lnTo>
                  <a:lnTo>
                    <a:pt x="6350" y="30480"/>
                  </a:lnTo>
                  <a:lnTo>
                    <a:pt x="6350" y="26670"/>
                  </a:lnTo>
                  <a:close/>
                </a:path>
                <a:path w="6350" h="967740">
                  <a:moveTo>
                    <a:pt x="6350" y="30480"/>
                  </a:moveTo>
                  <a:lnTo>
                    <a:pt x="0" y="30480"/>
                  </a:lnTo>
                  <a:lnTo>
                    <a:pt x="0" y="36830"/>
                  </a:lnTo>
                  <a:lnTo>
                    <a:pt x="6350" y="36830"/>
                  </a:lnTo>
                  <a:lnTo>
                    <a:pt x="6350" y="30480"/>
                  </a:lnTo>
                  <a:close/>
                </a:path>
                <a:path w="6350" h="967740">
                  <a:moveTo>
                    <a:pt x="6350" y="36830"/>
                  </a:moveTo>
                  <a:lnTo>
                    <a:pt x="0" y="36830"/>
                  </a:lnTo>
                  <a:lnTo>
                    <a:pt x="0" y="39370"/>
                  </a:lnTo>
                  <a:lnTo>
                    <a:pt x="6350" y="39370"/>
                  </a:lnTo>
                  <a:lnTo>
                    <a:pt x="6350" y="36830"/>
                  </a:lnTo>
                  <a:close/>
                </a:path>
                <a:path w="6350" h="967740">
                  <a:moveTo>
                    <a:pt x="6350" y="39370"/>
                  </a:moveTo>
                  <a:lnTo>
                    <a:pt x="0" y="39370"/>
                  </a:lnTo>
                  <a:lnTo>
                    <a:pt x="0" y="43180"/>
                  </a:lnTo>
                  <a:lnTo>
                    <a:pt x="6350" y="43180"/>
                  </a:lnTo>
                  <a:lnTo>
                    <a:pt x="6350" y="39370"/>
                  </a:lnTo>
                  <a:close/>
                </a:path>
                <a:path w="6350" h="967740">
                  <a:moveTo>
                    <a:pt x="6350" y="43180"/>
                  </a:moveTo>
                  <a:lnTo>
                    <a:pt x="0" y="43180"/>
                  </a:lnTo>
                  <a:lnTo>
                    <a:pt x="0" y="49530"/>
                  </a:lnTo>
                  <a:lnTo>
                    <a:pt x="6350" y="49530"/>
                  </a:lnTo>
                  <a:lnTo>
                    <a:pt x="6350" y="43180"/>
                  </a:lnTo>
                  <a:close/>
                </a:path>
                <a:path w="6350" h="967740">
                  <a:moveTo>
                    <a:pt x="6350" y="49530"/>
                  </a:moveTo>
                  <a:lnTo>
                    <a:pt x="0" y="49530"/>
                  </a:lnTo>
                  <a:lnTo>
                    <a:pt x="0" y="52070"/>
                  </a:lnTo>
                  <a:lnTo>
                    <a:pt x="6350" y="52070"/>
                  </a:lnTo>
                  <a:lnTo>
                    <a:pt x="6350" y="49530"/>
                  </a:lnTo>
                  <a:close/>
                </a:path>
                <a:path w="6350" h="967740">
                  <a:moveTo>
                    <a:pt x="6350" y="52070"/>
                  </a:moveTo>
                  <a:lnTo>
                    <a:pt x="0" y="52070"/>
                  </a:lnTo>
                  <a:lnTo>
                    <a:pt x="0" y="55880"/>
                  </a:lnTo>
                  <a:lnTo>
                    <a:pt x="6350" y="55880"/>
                  </a:lnTo>
                  <a:lnTo>
                    <a:pt x="6350" y="52070"/>
                  </a:lnTo>
                  <a:close/>
                </a:path>
                <a:path w="6350" h="967740">
                  <a:moveTo>
                    <a:pt x="6350" y="55880"/>
                  </a:moveTo>
                  <a:lnTo>
                    <a:pt x="0" y="55880"/>
                  </a:lnTo>
                  <a:lnTo>
                    <a:pt x="0" y="58420"/>
                  </a:lnTo>
                  <a:lnTo>
                    <a:pt x="6350" y="58420"/>
                  </a:lnTo>
                  <a:lnTo>
                    <a:pt x="6350" y="55880"/>
                  </a:lnTo>
                  <a:close/>
                </a:path>
                <a:path w="6350" h="967740">
                  <a:moveTo>
                    <a:pt x="6350" y="58420"/>
                  </a:moveTo>
                  <a:lnTo>
                    <a:pt x="0" y="58420"/>
                  </a:lnTo>
                  <a:lnTo>
                    <a:pt x="0" y="62230"/>
                  </a:lnTo>
                  <a:lnTo>
                    <a:pt x="6350" y="62230"/>
                  </a:lnTo>
                  <a:lnTo>
                    <a:pt x="6350" y="58420"/>
                  </a:lnTo>
                  <a:close/>
                </a:path>
                <a:path w="6350" h="967740">
                  <a:moveTo>
                    <a:pt x="6350" y="62230"/>
                  </a:moveTo>
                  <a:lnTo>
                    <a:pt x="0" y="62230"/>
                  </a:lnTo>
                  <a:lnTo>
                    <a:pt x="0" y="64770"/>
                  </a:lnTo>
                  <a:lnTo>
                    <a:pt x="6350" y="64770"/>
                  </a:lnTo>
                  <a:lnTo>
                    <a:pt x="6350" y="62230"/>
                  </a:lnTo>
                  <a:close/>
                </a:path>
                <a:path w="6350" h="967740">
                  <a:moveTo>
                    <a:pt x="6350" y="64770"/>
                  </a:moveTo>
                  <a:lnTo>
                    <a:pt x="0" y="64770"/>
                  </a:lnTo>
                  <a:lnTo>
                    <a:pt x="0" y="74930"/>
                  </a:lnTo>
                  <a:lnTo>
                    <a:pt x="6350" y="74930"/>
                  </a:lnTo>
                  <a:lnTo>
                    <a:pt x="6350" y="64770"/>
                  </a:lnTo>
                  <a:close/>
                </a:path>
                <a:path w="6350" h="967740">
                  <a:moveTo>
                    <a:pt x="6350" y="74930"/>
                  </a:moveTo>
                  <a:lnTo>
                    <a:pt x="0" y="74930"/>
                  </a:lnTo>
                  <a:lnTo>
                    <a:pt x="0" y="77470"/>
                  </a:lnTo>
                  <a:lnTo>
                    <a:pt x="6350" y="77470"/>
                  </a:lnTo>
                  <a:lnTo>
                    <a:pt x="6350" y="74930"/>
                  </a:lnTo>
                  <a:close/>
                </a:path>
                <a:path w="6350" h="967740">
                  <a:moveTo>
                    <a:pt x="6350" y="77470"/>
                  </a:moveTo>
                  <a:lnTo>
                    <a:pt x="0" y="77470"/>
                  </a:lnTo>
                  <a:lnTo>
                    <a:pt x="0" y="81280"/>
                  </a:lnTo>
                  <a:lnTo>
                    <a:pt x="6350" y="81280"/>
                  </a:lnTo>
                  <a:lnTo>
                    <a:pt x="6350" y="77470"/>
                  </a:lnTo>
                  <a:close/>
                </a:path>
                <a:path w="6350" h="967740">
                  <a:moveTo>
                    <a:pt x="6350" y="81280"/>
                  </a:moveTo>
                  <a:lnTo>
                    <a:pt x="0" y="81280"/>
                  </a:lnTo>
                  <a:lnTo>
                    <a:pt x="0" y="83820"/>
                  </a:lnTo>
                  <a:lnTo>
                    <a:pt x="6350" y="83820"/>
                  </a:lnTo>
                  <a:lnTo>
                    <a:pt x="6350" y="81280"/>
                  </a:lnTo>
                  <a:close/>
                </a:path>
                <a:path w="6350" h="967740">
                  <a:moveTo>
                    <a:pt x="6350" y="83820"/>
                  </a:moveTo>
                  <a:lnTo>
                    <a:pt x="0" y="83820"/>
                  </a:lnTo>
                  <a:lnTo>
                    <a:pt x="0" y="87630"/>
                  </a:lnTo>
                  <a:lnTo>
                    <a:pt x="6350" y="87630"/>
                  </a:lnTo>
                  <a:lnTo>
                    <a:pt x="6350" y="83820"/>
                  </a:lnTo>
                  <a:close/>
                </a:path>
                <a:path w="6350" h="967740">
                  <a:moveTo>
                    <a:pt x="6350" y="87630"/>
                  </a:moveTo>
                  <a:lnTo>
                    <a:pt x="0" y="87630"/>
                  </a:lnTo>
                  <a:lnTo>
                    <a:pt x="0" y="93980"/>
                  </a:lnTo>
                  <a:lnTo>
                    <a:pt x="6350" y="93980"/>
                  </a:lnTo>
                  <a:lnTo>
                    <a:pt x="6350" y="87630"/>
                  </a:lnTo>
                  <a:close/>
                </a:path>
                <a:path w="6350" h="967740">
                  <a:moveTo>
                    <a:pt x="6350" y="93980"/>
                  </a:moveTo>
                  <a:lnTo>
                    <a:pt x="0" y="93980"/>
                  </a:lnTo>
                  <a:lnTo>
                    <a:pt x="0" y="96520"/>
                  </a:lnTo>
                  <a:lnTo>
                    <a:pt x="6350" y="96520"/>
                  </a:lnTo>
                  <a:lnTo>
                    <a:pt x="6350" y="93980"/>
                  </a:lnTo>
                  <a:close/>
                </a:path>
                <a:path w="6350" h="967740">
                  <a:moveTo>
                    <a:pt x="6350" y="96520"/>
                  </a:moveTo>
                  <a:lnTo>
                    <a:pt x="0" y="96520"/>
                  </a:lnTo>
                  <a:lnTo>
                    <a:pt x="0" y="100330"/>
                  </a:lnTo>
                  <a:lnTo>
                    <a:pt x="6350" y="100330"/>
                  </a:lnTo>
                  <a:lnTo>
                    <a:pt x="6350" y="96520"/>
                  </a:lnTo>
                  <a:close/>
                </a:path>
                <a:path w="6350" h="967740">
                  <a:moveTo>
                    <a:pt x="6350" y="100330"/>
                  </a:moveTo>
                  <a:lnTo>
                    <a:pt x="0" y="100330"/>
                  </a:lnTo>
                  <a:lnTo>
                    <a:pt x="0" y="102870"/>
                  </a:lnTo>
                  <a:lnTo>
                    <a:pt x="6350" y="102870"/>
                  </a:lnTo>
                  <a:lnTo>
                    <a:pt x="6350" y="100330"/>
                  </a:lnTo>
                  <a:close/>
                </a:path>
                <a:path w="6350" h="967740">
                  <a:moveTo>
                    <a:pt x="6350" y="102870"/>
                  </a:moveTo>
                  <a:lnTo>
                    <a:pt x="0" y="102870"/>
                  </a:lnTo>
                  <a:lnTo>
                    <a:pt x="0" y="106680"/>
                  </a:lnTo>
                  <a:lnTo>
                    <a:pt x="6350" y="106680"/>
                  </a:lnTo>
                  <a:lnTo>
                    <a:pt x="6350" y="102870"/>
                  </a:lnTo>
                  <a:close/>
                </a:path>
                <a:path w="6350" h="967740">
                  <a:moveTo>
                    <a:pt x="6350" y="106680"/>
                  </a:moveTo>
                  <a:lnTo>
                    <a:pt x="0" y="106680"/>
                  </a:lnTo>
                  <a:lnTo>
                    <a:pt x="0" y="113030"/>
                  </a:lnTo>
                  <a:lnTo>
                    <a:pt x="6350" y="113030"/>
                  </a:lnTo>
                  <a:lnTo>
                    <a:pt x="6350" y="106680"/>
                  </a:lnTo>
                  <a:close/>
                </a:path>
                <a:path w="6350" h="967740">
                  <a:moveTo>
                    <a:pt x="6350" y="113030"/>
                  </a:moveTo>
                  <a:lnTo>
                    <a:pt x="0" y="113030"/>
                  </a:lnTo>
                  <a:lnTo>
                    <a:pt x="0" y="121920"/>
                  </a:lnTo>
                  <a:lnTo>
                    <a:pt x="6350" y="121920"/>
                  </a:lnTo>
                  <a:lnTo>
                    <a:pt x="6350" y="113030"/>
                  </a:lnTo>
                  <a:close/>
                </a:path>
                <a:path w="6350" h="967740">
                  <a:moveTo>
                    <a:pt x="6350" y="121920"/>
                  </a:moveTo>
                  <a:lnTo>
                    <a:pt x="0" y="121920"/>
                  </a:lnTo>
                  <a:lnTo>
                    <a:pt x="0" y="128270"/>
                  </a:lnTo>
                  <a:lnTo>
                    <a:pt x="6350" y="128270"/>
                  </a:lnTo>
                  <a:lnTo>
                    <a:pt x="6350" y="121920"/>
                  </a:lnTo>
                  <a:close/>
                </a:path>
                <a:path w="6350" h="967740">
                  <a:moveTo>
                    <a:pt x="6350" y="128270"/>
                  </a:moveTo>
                  <a:lnTo>
                    <a:pt x="0" y="128270"/>
                  </a:lnTo>
                  <a:lnTo>
                    <a:pt x="0" y="134620"/>
                  </a:lnTo>
                  <a:lnTo>
                    <a:pt x="6350" y="134620"/>
                  </a:lnTo>
                  <a:lnTo>
                    <a:pt x="6350" y="128270"/>
                  </a:lnTo>
                  <a:close/>
                </a:path>
                <a:path w="6350" h="967740">
                  <a:moveTo>
                    <a:pt x="6350" y="134620"/>
                  </a:moveTo>
                  <a:lnTo>
                    <a:pt x="0" y="134620"/>
                  </a:lnTo>
                  <a:lnTo>
                    <a:pt x="0" y="140970"/>
                  </a:lnTo>
                  <a:lnTo>
                    <a:pt x="6350" y="140970"/>
                  </a:lnTo>
                  <a:lnTo>
                    <a:pt x="6350" y="134620"/>
                  </a:lnTo>
                  <a:close/>
                </a:path>
                <a:path w="6350" h="967740">
                  <a:moveTo>
                    <a:pt x="6350" y="140970"/>
                  </a:moveTo>
                  <a:lnTo>
                    <a:pt x="0" y="140970"/>
                  </a:lnTo>
                  <a:lnTo>
                    <a:pt x="0" y="144780"/>
                  </a:lnTo>
                  <a:lnTo>
                    <a:pt x="6350" y="144780"/>
                  </a:lnTo>
                  <a:lnTo>
                    <a:pt x="6350" y="140970"/>
                  </a:lnTo>
                  <a:close/>
                </a:path>
                <a:path w="6350" h="967740">
                  <a:moveTo>
                    <a:pt x="6350" y="144780"/>
                  </a:moveTo>
                  <a:lnTo>
                    <a:pt x="0" y="144780"/>
                  </a:lnTo>
                  <a:lnTo>
                    <a:pt x="0" y="163830"/>
                  </a:lnTo>
                  <a:lnTo>
                    <a:pt x="6350" y="163830"/>
                  </a:lnTo>
                  <a:lnTo>
                    <a:pt x="6350" y="144780"/>
                  </a:lnTo>
                  <a:close/>
                </a:path>
                <a:path w="6350" h="967740">
                  <a:moveTo>
                    <a:pt x="6350" y="163830"/>
                  </a:moveTo>
                  <a:lnTo>
                    <a:pt x="0" y="163830"/>
                  </a:lnTo>
                  <a:lnTo>
                    <a:pt x="0" y="166370"/>
                  </a:lnTo>
                  <a:lnTo>
                    <a:pt x="6350" y="166370"/>
                  </a:lnTo>
                  <a:lnTo>
                    <a:pt x="6350" y="163830"/>
                  </a:lnTo>
                  <a:close/>
                </a:path>
                <a:path w="6350" h="967740">
                  <a:moveTo>
                    <a:pt x="6350" y="166370"/>
                  </a:moveTo>
                  <a:lnTo>
                    <a:pt x="0" y="166370"/>
                  </a:lnTo>
                  <a:lnTo>
                    <a:pt x="0" y="170180"/>
                  </a:lnTo>
                  <a:lnTo>
                    <a:pt x="6350" y="170180"/>
                  </a:lnTo>
                  <a:lnTo>
                    <a:pt x="6350" y="166370"/>
                  </a:lnTo>
                  <a:close/>
                </a:path>
                <a:path w="6350" h="967740">
                  <a:moveTo>
                    <a:pt x="6350" y="170180"/>
                  </a:moveTo>
                  <a:lnTo>
                    <a:pt x="0" y="170180"/>
                  </a:lnTo>
                  <a:lnTo>
                    <a:pt x="0" y="176530"/>
                  </a:lnTo>
                  <a:lnTo>
                    <a:pt x="6350" y="176530"/>
                  </a:lnTo>
                  <a:lnTo>
                    <a:pt x="6350" y="170180"/>
                  </a:lnTo>
                  <a:close/>
                </a:path>
                <a:path w="6350" h="967740">
                  <a:moveTo>
                    <a:pt x="6350" y="176530"/>
                  </a:moveTo>
                  <a:lnTo>
                    <a:pt x="0" y="176530"/>
                  </a:lnTo>
                  <a:lnTo>
                    <a:pt x="0" y="182880"/>
                  </a:lnTo>
                  <a:lnTo>
                    <a:pt x="6350" y="182880"/>
                  </a:lnTo>
                  <a:lnTo>
                    <a:pt x="6350" y="176530"/>
                  </a:lnTo>
                  <a:close/>
                </a:path>
                <a:path w="6350" h="967740">
                  <a:moveTo>
                    <a:pt x="6350" y="182880"/>
                  </a:moveTo>
                  <a:lnTo>
                    <a:pt x="0" y="182880"/>
                  </a:lnTo>
                  <a:lnTo>
                    <a:pt x="0" y="189230"/>
                  </a:lnTo>
                  <a:lnTo>
                    <a:pt x="6350" y="189230"/>
                  </a:lnTo>
                  <a:lnTo>
                    <a:pt x="6350" y="182880"/>
                  </a:lnTo>
                  <a:close/>
                </a:path>
                <a:path w="6350" h="967740">
                  <a:moveTo>
                    <a:pt x="6350" y="189230"/>
                  </a:moveTo>
                  <a:lnTo>
                    <a:pt x="0" y="189230"/>
                  </a:lnTo>
                  <a:lnTo>
                    <a:pt x="0" y="191770"/>
                  </a:lnTo>
                  <a:lnTo>
                    <a:pt x="6350" y="191770"/>
                  </a:lnTo>
                  <a:lnTo>
                    <a:pt x="6350" y="189230"/>
                  </a:lnTo>
                  <a:close/>
                </a:path>
                <a:path w="6350" h="967740">
                  <a:moveTo>
                    <a:pt x="6350" y="191770"/>
                  </a:moveTo>
                  <a:lnTo>
                    <a:pt x="0" y="191770"/>
                  </a:lnTo>
                  <a:lnTo>
                    <a:pt x="0" y="195580"/>
                  </a:lnTo>
                  <a:lnTo>
                    <a:pt x="6350" y="195580"/>
                  </a:lnTo>
                  <a:lnTo>
                    <a:pt x="6350" y="191770"/>
                  </a:lnTo>
                  <a:close/>
                </a:path>
                <a:path w="6350" h="967740">
                  <a:moveTo>
                    <a:pt x="6350" y="195580"/>
                  </a:moveTo>
                  <a:lnTo>
                    <a:pt x="0" y="195580"/>
                  </a:lnTo>
                  <a:lnTo>
                    <a:pt x="0" y="201930"/>
                  </a:lnTo>
                  <a:lnTo>
                    <a:pt x="6350" y="201930"/>
                  </a:lnTo>
                  <a:lnTo>
                    <a:pt x="6350" y="195580"/>
                  </a:lnTo>
                  <a:close/>
                </a:path>
                <a:path w="6350" h="967740">
                  <a:moveTo>
                    <a:pt x="6350" y="201930"/>
                  </a:moveTo>
                  <a:lnTo>
                    <a:pt x="0" y="201930"/>
                  </a:lnTo>
                  <a:lnTo>
                    <a:pt x="0" y="204470"/>
                  </a:lnTo>
                  <a:lnTo>
                    <a:pt x="6350" y="204470"/>
                  </a:lnTo>
                  <a:lnTo>
                    <a:pt x="6350" y="201930"/>
                  </a:lnTo>
                  <a:close/>
                </a:path>
                <a:path w="6350" h="967740">
                  <a:moveTo>
                    <a:pt x="6350" y="204470"/>
                  </a:moveTo>
                  <a:lnTo>
                    <a:pt x="0" y="204470"/>
                  </a:lnTo>
                  <a:lnTo>
                    <a:pt x="0" y="208280"/>
                  </a:lnTo>
                  <a:lnTo>
                    <a:pt x="6350" y="208280"/>
                  </a:lnTo>
                  <a:lnTo>
                    <a:pt x="6350" y="204470"/>
                  </a:lnTo>
                  <a:close/>
                </a:path>
                <a:path w="6350" h="967740">
                  <a:moveTo>
                    <a:pt x="6350" y="208280"/>
                  </a:moveTo>
                  <a:lnTo>
                    <a:pt x="0" y="208280"/>
                  </a:lnTo>
                  <a:lnTo>
                    <a:pt x="0" y="217170"/>
                  </a:lnTo>
                  <a:lnTo>
                    <a:pt x="6350" y="217170"/>
                  </a:lnTo>
                  <a:lnTo>
                    <a:pt x="6350" y="208280"/>
                  </a:lnTo>
                  <a:close/>
                </a:path>
                <a:path w="6350" h="967740">
                  <a:moveTo>
                    <a:pt x="6350" y="217170"/>
                  </a:moveTo>
                  <a:lnTo>
                    <a:pt x="0" y="217170"/>
                  </a:lnTo>
                  <a:lnTo>
                    <a:pt x="0" y="223520"/>
                  </a:lnTo>
                  <a:lnTo>
                    <a:pt x="6350" y="223520"/>
                  </a:lnTo>
                  <a:lnTo>
                    <a:pt x="6350" y="217170"/>
                  </a:lnTo>
                  <a:close/>
                </a:path>
                <a:path w="6350" h="967740">
                  <a:moveTo>
                    <a:pt x="6350" y="223520"/>
                  </a:moveTo>
                  <a:lnTo>
                    <a:pt x="0" y="223520"/>
                  </a:lnTo>
                  <a:lnTo>
                    <a:pt x="0" y="227330"/>
                  </a:lnTo>
                  <a:lnTo>
                    <a:pt x="6350" y="227330"/>
                  </a:lnTo>
                  <a:lnTo>
                    <a:pt x="6350" y="223520"/>
                  </a:lnTo>
                  <a:close/>
                </a:path>
                <a:path w="6350" h="967740">
                  <a:moveTo>
                    <a:pt x="6350" y="227330"/>
                  </a:moveTo>
                  <a:lnTo>
                    <a:pt x="0" y="227330"/>
                  </a:lnTo>
                  <a:lnTo>
                    <a:pt x="0" y="236220"/>
                  </a:lnTo>
                  <a:lnTo>
                    <a:pt x="6350" y="236220"/>
                  </a:lnTo>
                  <a:lnTo>
                    <a:pt x="6350" y="227330"/>
                  </a:lnTo>
                  <a:close/>
                </a:path>
                <a:path w="6350" h="967740">
                  <a:moveTo>
                    <a:pt x="6350" y="236220"/>
                  </a:moveTo>
                  <a:lnTo>
                    <a:pt x="0" y="236220"/>
                  </a:lnTo>
                  <a:lnTo>
                    <a:pt x="0" y="240030"/>
                  </a:lnTo>
                  <a:lnTo>
                    <a:pt x="6350" y="240030"/>
                  </a:lnTo>
                  <a:lnTo>
                    <a:pt x="6350" y="236220"/>
                  </a:lnTo>
                  <a:close/>
                </a:path>
                <a:path w="6350" h="967740">
                  <a:moveTo>
                    <a:pt x="6350" y="240030"/>
                  </a:moveTo>
                  <a:lnTo>
                    <a:pt x="0" y="240030"/>
                  </a:lnTo>
                  <a:lnTo>
                    <a:pt x="0" y="265430"/>
                  </a:lnTo>
                  <a:lnTo>
                    <a:pt x="6350" y="265430"/>
                  </a:lnTo>
                  <a:lnTo>
                    <a:pt x="6350" y="240030"/>
                  </a:lnTo>
                  <a:close/>
                </a:path>
                <a:path w="6350" h="967740">
                  <a:moveTo>
                    <a:pt x="6350" y="265430"/>
                  </a:moveTo>
                  <a:lnTo>
                    <a:pt x="0" y="265430"/>
                  </a:lnTo>
                  <a:lnTo>
                    <a:pt x="0" y="267970"/>
                  </a:lnTo>
                  <a:lnTo>
                    <a:pt x="6350" y="267970"/>
                  </a:lnTo>
                  <a:lnTo>
                    <a:pt x="6350" y="265430"/>
                  </a:lnTo>
                  <a:close/>
                </a:path>
                <a:path w="6350" h="967740">
                  <a:moveTo>
                    <a:pt x="6350" y="267970"/>
                  </a:moveTo>
                  <a:lnTo>
                    <a:pt x="0" y="267970"/>
                  </a:lnTo>
                  <a:lnTo>
                    <a:pt x="0" y="274320"/>
                  </a:lnTo>
                  <a:lnTo>
                    <a:pt x="6350" y="274320"/>
                  </a:lnTo>
                  <a:lnTo>
                    <a:pt x="6350" y="267970"/>
                  </a:lnTo>
                  <a:close/>
                </a:path>
                <a:path w="6350" h="967740">
                  <a:moveTo>
                    <a:pt x="6350" y="274320"/>
                  </a:moveTo>
                  <a:lnTo>
                    <a:pt x="0" y="274320"/>
                  </a:lnTo>
                  <a:lnTo>
                    <a:pt x="0" y="278130"/>
                  </a:lnTo>
                  <a:lnTo>
                    <a:pt x="6350" y="278130"/>
                  </a:lnTo>
                  <a:lnTo>
                    <a:pt x="6350" y="274320"/>
                  </a:lnTo>
                  <a:close/>
                </a:path>
                <a:path w="6350" h="967740">
                  <a:moveTo>
                    <a:pt x="6350" y="278130"/>
                  </a:moveTo>
                  <a:lnTo>
                    <a:pt x="0" y="278130"/>
                  </a:lnTo>
                  <a:lnTo>
                    <a:pt x="0" y="281940"/>
                  </a:lnTo>
                  <a:lnTo>
                    <a:pt x="6350" y="281940"/>
                  </a:lnTo>
                  <a:lnTo>
                    <a:pt x="6350" y="278130"/>
                  </a:lnTo>
                  <a:close/>
                </a:path>
                <a:path w="6350" h="967740">
                  <a:moveTo>
                    <a:pt x="1269" y="354330"/>
                  </a:moveTo>
                  <a:lnTo>
                    <a:pt x="0" y="354330"/>
                  </a:lnTo>
                  <a:lnTo>
                    <a:pt x="0" y="360680"/>
                  </a:lnTo>
                  <a:lnTo>
                    <a:pt x="6350" y="360680"/>
                  </a:lnTo>
                  <a:lnTo>
                    <a:pt x="6350" y="356870"/>
                  </a:lnTo>
                  <a:lnTo>
                    <a:pt x="5079" y="356870"/>
                  </a:lnTo>
                  <a:lnTo>
                    <a:pt x="5079" y="355600"/>
                  </a:lnTo>
                  <a:lnTo>
                    <a:pt x="1269" y="355600"/>
                  </a:lnTo>
                  <a:lnTo>
                    <a:pt x="1269" y="354330"/>
                  </a:lnTo>
                  <a:close/>
                </a:path>
                <a:path w="6350" h="967740">
                  <a:moveTo>
                    <a:pt x="6350" y="360680"/>
                  </a:moveTo>
                  <a:lnTo>
                    <a:pt x="0" y="360680"/>
                  </a:lnTo>
                  <a:lnTo>
                    <a:pt x="0" y="363220"/>
                  </a:lnTo>
                  <a:lnTo>
                    <a:pt x="6350" y="363220"/>
                  </a:lnTo>
                  <a:lnTo>
                    <a:pt x="6350" y="360680"/>
                  </a:lnTo>
                  <a:close/>
                </a:path>
                <a:path w="6350" h="967740">
                  <a:moveTo>
                    <a:pt x="6350" y="363220"/>
                  </a:moveTo>
                  <a:lnTo>
                    <a:pt x="0" y="363220"/>
                  </a:lnTo>
                  <a:lnTo>
                    <a:pt x="0" y="367030"/>
                  </a:lnTo>
                  <a:lnTo>
                    <a:pt x="6350" y="367030"/>
                  </a:lnTo>
                  <a:lnTo>
                    <a:pt x="6350" y="363220"/>
                  </a:lnTo>
                  <a:close/>
                </a:path>
                <a:path w="6350" h="967740">
                  <a:moveTo>
                    <a:pt x="6350" y="367030"/>
                  </a:moveTo>
                  <a:lnTo>
                    <a:pt x="0" y="367030"/>
                  </a:lnTo>
                  <a:lnTo>
                    <a:pt x="0" y="369570"/>
                  </a:lnTo>
                  <a:lnTo>
                    <a:pt x="6350" y="369570"/>
                  </a:lnTo>
                  <a:lnTo>
                    <a:pt x="6350" y="367030"/>
                  </a:lnTo>
                  <a:close/>
                </a:path>
                <a:path w="6350" h="967740">
                  <a:moveTo>
                    <a:pt x="6350" y="369570"/>
                  </a:moveTo>
                  <a:lnTo>
                    <a:pt x="0" y="369570"/>
                  </a:lnTo>
                  <a:lnTo>
                    <a:pt x="0" y="382270"/>
                  </a:lnTo>
                  <a:lnTo>
                    <a:pt x="6350" y="382270"/>
                  </a:lnTo>
                  <a:lnTo>
                    <a:pt x="6350" y="369570"/>
                  </a:lnTo>
                  <a:close/>
                </a:path>
                <a:path w="6350" h="967740">
                  <a:moveTo>
                    <a:pt x="6350" y="382270"/>
                  </a:moveTo>
                  <a:lnTo>
                    <a:pt x="0" y="382270"/>
                  </a:lnTo>
                  <a:lnTo>
                    <a:pt x="0" y="386080"/>
                  </a:lnTo>
                  <a:lnTo>
                    <a:pt x="6350" y="386080"/>
                  </a:lnTo>
                  <a:lnTo>
                    <a:pt x="6350" y="382270"/>
                  </a:lnTo>
                  <a:close/>
                </a:path>
                <a:path w="6350" h="967740">
                  <a:moveTo>
                    <a:pt x="6350" y="386080"/>
                  </a:moveTo>
                  <a:lnTo>
                    <a:pt x="0" y="386080"/>
                  </a:lnTo>
                  <a:lnTo>
                    <a:pt x="0" y="388620"/>
                  </a:lnTo>
                  <a:lnTo>
                    <a:pt x="6350" y="388620"/>
                  </a:lnTo>
                  <a:lnTo>
                    <a:pt x="6350" y="386080"/>
                  </a:lnTo>
                  <a:close/>
                </a:path>
                <a:path w="6350" h="967740">
                  <a:moveTo>
                    <a:pt x="6350" y="388620"/>
                  </a:moveTo>
                  <a:lnTo>
                    <a:pt x="0" y="388620"/>
                  </a:lnTo>
                  <a:lnTo>
                    <a:pt x="0" y="394970"/>
                  </a:lnTo>
                  <a:lnTo>
                    <a:pt x="6350" y="394970"/>
                  </a:lnTo>
                  <a:lnTo>
                    <a:pt x="6350" y="388620"/>
                  </a:lnTo>
                  <a:close/>
                </a:path>
                <a:path w="6350" h="967740">
                  <a:moveTo>
                    <a:pt x="6350" y="394970"/>
                  </a:moveTo>
                  <a:lnTo>
                    <a:pt x="0" y="394970"/>
                  </a:lnTo>
                  <a:lnTo>
                    <a:pt x="0" y="398780"/>
                  </a:lnTo>
                  <a:lnTo>
                    <a:pt x="6350" y="398780"/>
                  </a:lnTo>
                  <a:lnTo>
                    <a:pt x="6350" y="394970"/>
                  </a:lnTo>
                  <a:close/>
                </a:path>
                <a:path w="6350" h="967740">
                  <a:moveTo>
                    <a:pt x="6350" y="398780"/>
                  </a:moveTo>
                  <a:lnTo>
                    <a:pt x="0" y="398780"/>
                  </a:lnTo>
                  <a:lnTo>
                    <a:pt x="0" y="401320"/>
                  </a:lnTo>
                  <a:lnTo>
                    <a:pt x="6350" y="401320"/>
                  </a:lnTo>
                  <a:lnTo>
                    <a:pt x="6350" y="398780"/>
                  </a:lnTo>
                  <a:close/>
                </a:path>
                <a:path w="6350" h="967740">
                  <a:moveTo>
                    <a:pt x="6350" y="401320"/>
                  </a:moveTo>
                  <a:lnTo>
                    <a:pt x="0" y="401320"/>
                  </a:lnTo>
                  <a:lnTo>
                    <a:pt x="0" y="405130"/>
                  </a:lnTo>
                  <a:lnTo>
                    <a:pt x="6350" y="405130"/>
                  </a:lnTo>
                  <a:lnTo>
                    <a:pt x="6350" y="401320"/>
                  </a:lnTo>
                  <a:close/>
                </a:path>
                <a:path w="6350" h="967740">
                  <a:moveTo>
                    <a:pt x="6350" y="405130"/>
                  </a:moveTo>
                  <a:lnTo>
                    <a:pt x="0" y="405130"/>
                  </a:lnTo>
                  <a:lnTo>
                    <a:pt x="0" y="407670"/>
                  </a:lnTo>
                  <a:lnTo>
                    <a:pt x="6350" y="407670"/>
                  </a:lnTo>
                  <a:lnTo>
                    <a:pt x="6350" y="405130"/>
                  </a:lnTo>
                  <a:close/>
                </a:path>
                <a:path w="6350" h="967740">
                  <a:moveTo>
                    <a:pt x="6350" y="407670"/>
                  </a:moveTo>
                  <a:lnTo>
                    <a:pt x="0" y="407670"/>
                  </a:lnTo>
                  <a:lnTo>
                    <a:pt x="0" y="411480"/>
                  </a:lnTo>
                  <a:lnTo>
                    <a:pt x="6350" y="411480"/>
                  </a:lnTo>
                  <a:lnTo>
                    <a:pt x="6350" y="407670"/>
                  </a:lnTo>
                  <a:close/>
                </a:path>
                <a:path w="6350" h="967740">
                  <a:moveTo>
                    <a:pt x="6350" y="411480"/>
                  </a:moveTo>
                  <a:lnTo>
                    <a:pt x="0" y="411480"/>
                  </a:lnTo>
                  <a:lnTo>
                    <a:pt x="0" y="417830"/>
                  </a:lnTo>
                  <a:lnTo>
                    <a:pt x="6350" y="417830"/>
                  </a:lnTo>
                  <a:lnTo>
                    <a:pt x="6350" y="411480"/>
                  </a:lnTo>
                  <a:close/>
                </a:path>
                <a:path w="6350" h="967740">
                  <a:moveTo>
                    <a:pt x="6350" y="417830"/>
                  </a:moveTo>
                  <a:lnTo>
                    <a:pt x="0" y="417830"/>
                  </a:lnTo>
                  <a:lnTo>
                    <a:pt x="0" y="430530"/>
                  </a:lnTo>
                  <a:lnTo>
                    <a:pt x="6350" y="430530"/>
                  </a:lnTo>
                  <a:lnTo>
                    <a:pt x="6350" y="417830"/>
                  </a:lnTo>
                  <a:close/>
                </a:path>
                <a:path w="6350" h="967740">
                  <a:moveTo>
                    <a:pt x="6350" y="430530"/>
                  </a:moveTo>
                  <a:lnTo>
                    <a:pt x="0" y="430530"/>
                  </a:lnTo>
                  <a:lnTo>
                    <a:pt x="0" y="433070"/>
                  </a:lnTo>
                  <a:lnTo>
                    <a:pt x="6350" y="433070"/>
                  </a:lnTo>
                  <a:lnTo>
                    <a:pt x="6350" y="430530"/>
                  </a:lnTo>
                  <a:close/>
                </a:path>
                <a:path w="6350" h="967740">
                  <a:moveTo>
                    <a:pt x="6350" y="433070"/>
                  </a:moveTo>
                  <a:lnTo>
                    <a:pt x="0" y="433070"/>
                  </a:lnTo>
                  <a:lnTo>
                    <a:pt x="0" y="445770"/>
                  </a:lnTo>
                  <a:lnTo>
                    <a:pt x="6350" y="445770"/>
                  </a:lnTo>
                  <a:lnTo>
                    <a:pt x="6350" y="433070"/>
                  </a:lnTo>
                  <a:close/>
                </a:path>
                <a:path w="6350" h="967740">
                  <a:moveTo>
                    <a:pt x="6350" y="445770"/>
                  </a:moveTo>
                  <a:lnTo>
                    <a:pt x="0" y="445770"/>
                  </a:lnTo>
                  <a:lnTo>
                    <a:pt x="0" y="449580"/>
                  </a:lnTo>
                  <a:lnTo>
                    <a:pt x="6350" y="449580"/>
                  </a:lnTo>
                  <a:lnTo>
                    <a:pt x="6350" y="445770"/>
                  </a:lnTo>
                  <a:close/>
                </a:path>
                <a:path w="6350" h="967740">
                  <a:moveTo>
                    <a:pt x="6350" y="449580"/>
                  </a:moveTo>
                  <a:lnTo>
                    <a:pt x="0" y="449580"/>
                  </a:lnTo>
                  <a:lnTo>
                    <a:pt x="0" y="452120"/>
                  </a:lnTo>
                  <a:lnTo>
                    <a:pt x="6350" y="452120"/>
                  </a:lnTo>
                  <a:lnTo>
                    <a:pt x="6350" y="449580"/>
                  </a:lnTo>
                  <a:close/>
                </a:path>
                <a:path w="6350" h="967740">
                  <a:moveTo>
                    <a:pt x="6350" y="452120"/>
                  </a:moveTo>
                  <a:lnTo>
                    <a:pt x="0" y="452120"/>
                  </a:lnTo>
                  <a:lnTo>
                    <a:pt x="0" y="455930"/>
                  </a:lnTo>
                  <a:lnTo>
                    <a:pt x="6350" y="455930"/>
                  </a:lnTo>
                  <a:lnTo>
                    <a:pt x="6350" y="452120"/>
                  </a:lnTo>
                  <a:close/>
                </a:path>
                <a:path w="6350" h="967740">
                  <a:moveTo>
                    <a:pt x="6350" y="455930"/>
                  </a:moveTo>
                  <a:lnTo>
                    <a:pt x="0" y="455930"/>
                  </a:lnTo>
                  <a:lnTo>
                    <a:pt x="0" y="458470"/>
                  </a:lnTo>
                  <a:lnTo>
                    <a:pt x="6350" y="458470"/>
                  </a:lnTo>
                  <a:lnTo>
                    <a:pt x="6350" y="455930"/>
                  </a:lnTo>
                  <a:close/>
                </a:path>
                <a:path w="6350" h="967740">
                  <a:moveTo>
                    <a:pt x="6350" y="458470"/>
                  </a:moveTo>
                  <a:lnTo>
                    <a:pt x="0" y="458470"/>
                  </a:lnTo>
                  <a:lnTo>
                    <a:pt x="0" y="464820"/>
                  </a:lnTo>
                  <a:lnTo>
                    <a:pt x="6350" y="464820"/>
                  </a:lnTo>
                  <a:lnTo>
                    <a:pt x="6350" y="458470"/>
                  </a:lnTo>
                  <a:close/>
                </a:path>
                <a:path w="6350" h="967740">
                  <a:moveTo>
                    <a:pt x="6350" y="464820"/>
                  </a:moveTo>
                  <a:lnTo>
                    <a:pt x="0" y="464820"/>
                  </a:lnTo>
                  <a:lnTo>
                    <a:pt x="0" y="468630"/>
                  </a:lnTo>
                  <a:lnTo>
                    <a:pt x="6350" y="468630"/>
                  </a:lnTo>
                  <a:lnTo>
                    <a:pt x="6350" y="464820"/>
                  </a:lnTo>
                  <a:close/>
                </a:path>
                <a:path w="6350" h="967740">
                  <a:moveTo>
                    <a:pt x="6350" y="468630"/>
                  </a:moveTo>
                  <a:lnTo>
                    <a:pt x="0" y="468630"/>
                  </a:lnTo>
                  <a:lnTo>
                    <a:pt x="0" y="471170"/>
                  </a:lnTo>
                  <a:lnTo>
                    <a:pt x="6350" y="471170"/>
                  </a:lnTo>
                  <a:lnTo>
                    <a:pt x="6350" y="468630"/>
                  </a:lnTo>
                  <a:close/>
                </a:path>
                <a:path w="6350" h="967740">
                  <a:moveTo>
                    <a:pt x="6350" y="471170"/>
                  </a:moveTo>
                  <a:lnTo>
                    <a:pt x="0" y="471170"/>
                  </a:lnTo>
                  <a:lnTo>
                    <a:pt x="0" y="474980"/>
                  </a:lnTo>
                  <a:lnTo>
                    <a:pt x="6350" y="474980"/>
                  </a:lnTo>
                  <a:lnTo>
                    <a:pt x="6350" y="471170"/>
                  </a:lnTo>
                  <a:close/>
                </a:path>
                <a:path w="6350" h="967740">
                  <a:moveTo>
                    <a:pt x="6350" y="474980"/>
                  </a:moveTo>
                  <a:lnTo>
                    <a:pt x="0" y="474980"/>
                  </a:lnTo>
                  <a:lnTo>
                    <a:pt x="0" y="477520"/>
                  </a:lnTo>
                  <a:lnTo>
                    <a:pt x="6350" y="477520"/>
                  </a:lnTo>
                  <a:lnTo>
                    <a:pt x="6350" y="474980"/>
                  </a:lnTo>
                  <a:close/>
                </a:path>
                <a:path w="6350" h="967740">
                  <a:moveTo>
                    <a:pt x="6350" y="477520"/>
                  </a:moveTo>
                  <a:lnTo>
                    <a:pt x="0" y="477520"/>
                  </a:lnTo>
                  <a:lnTo>
                    <a:pt x="0" y="483870"/>
                  </a:lnTo>
                  <a:lnTo>
                    <a:pt x="6350" y="483870"/>
                  </a:lnTo>
                  <a:lnTo>
                    <a:pt x="6350" y="477520"/>
                  </a:lnTo>
                  <a:close/>
                </a:path>
                <a:path w="6350" h="967740">
                  <a:moveTo>
                    <a:pt x="6350" y="483870"/>
                  </a:moveTo>
                  <a:lnTo>
                    <a:pt x="0" y="483870"/>
                  </a:lnTo>
                  <a:lnTo>
                    <a:pt x="0" y="490220"/>
                  </a:lnTo>
                  <a:lnTo>
                    <a:pt x="6350" y="490220"/>
                  </a:lnTo>
                  <a:lnTo>
                    <a:pt x="6350" y="483870"/>
                  </a:lnTo>
                  <a:close/>
                </a:path>
                <a:path w="6350" h="967740">
                  <a:moveTo>
                    <a:pt x="6350" y="490220"/>
                  </a:moveTo>
                  <a:lnTo>
                    <a:pt x="0" y="490220"/>
                  </a:lnTo>
                  <a:lnTo>
                    <a:pt x="0" y="494030"/>
                  </a:lnTo>
                  <a:lnTo>
                    <a:pt x="6350" y="494030"/>
                  </a:lnTo>
                  <a:lnTo>
                    <a:pt x="6350" y="490220"/>
                  </a:lnTo>
                  <a:close/>
                </a:path>
                <a:path w="6350" h="967740">
                  <a:moveTo>
                    <a:pt x="6350" y="494030"/>
                  </a:moveTo>
                  <a:lnTo>
                    <a:pt x="0" y="494030"/>
                  </a:lnTo>
                  <a:lnTo>
                    <a:pt x="0" y="500380"/>
                  </a:lnTo>
                  <a:lnTo>
                    <a:pt x="6350" y="500380"/>
                  </a:lnTo>
                  <a:lnTo>
                    <a:pt x="6350" y="494030"/>
                  </a:lnTo>
                  <a:close/>
                </a:path>
                <a:path w="6350" h="967740">
                  <a:moveTo>
                    <a:pt x="6350" y="500380"/>
                  </a:moveTo>
                  <a:lnTo>
                    <a:pt x="0" y="500380"/>
                  </a:lnTo>
                  <a:lnTo>
                    <a:pt x="0" y="502920"/>
                  </a:lnTo>
                  <a:lnTo>
                    <a:pt x="6350" y="502920"/>
                  </a:lnTo>
                  <a:lnTo>
                    <a:pt x="6350" y="500380"/>
                  </a:lnTo>
                  <a:close/>
                </a:path>
                <a:path w="6350" h="967740">
                  <a:moveTo>
                    <a:pt x="6350" y="648970"/>
                  </a:moveTo>
                  <a:lnTo>
                    <a:pt x="0" y="648970"/>
                  </a:lnTo>
                  <a:lnTo>
                    <a:pt x="0" y="662940"/>
                  </a:lnTo>
                  <a:lnTo>
                    <a:pt x="6350" y="662940"/>
                  </a:lnTo>
                  <a:lnTo>
                    <a:pt x="6350" y="648970"/>
                  </a:lnTo>
                  <a:close/>
                </a:path>
                <a:path w="6350" h="967740">
                  <a:moveTo>
                    <a:pt x="6350" y="642620"/>
                  </a:moveTo>
                  <a:lnTo>
                    <a:pt x="0" y="642620"/>
                  </a:lnTo>
                  <a:lnTo>
                    <a:pt x="0" y="647700"/>
                  </a:lnTo>
                  <a:lnTo>
                    <a:pt x="6350" y="647700"/>
                  </a:lnTo>
                  <a:lnTo>
                    <a:pt x="6350" y="642620"/>
                  </a:lnTo>
                  <a:close/>
                </a:path>
                <a:path w="6350" h="967740">
                  <a:moveTo>
                    <a:pt x="6350" y="636270"/>
                  </a:moveTo>
                  <a:lnTo>
                    <a:pt x="0" y="636270"/>
                  </a:lnTo>
                  <a:lnTo>
                    <a:pt x="0" y="641350"/>
                  </a:lnTo>
                  <a:lnTo>
                    <a:pt x="6350" y="641350"/>
                  </a:lnTo>
                  <a:lnTo>
                    <a:pt x="6350" y="636270"/>
                  </a:lnTo>
                  <a:close/>
                </a:path>
                <a:path w="6350" h="967740">
                  <a:moveTo>
                    <a:pt x="6350" y="629920"/>
                  </a:moveTo>
                  <a:lnTo>
                    <a:pt x="0" y="629920"/>
                  </a:lnTo>
                  <a:lnTo>
                    <a:pt x="0" y="635000"/>
                  </a:lnTo>
                  <a:lnTo>
                    <a:pt x="6350" y="635000"/>
                  </a:lnTo>
                  <a:lnTo>
                    <a:pt x="6350" y="629920"/>
                  </a:lnTo>
                  <a:close/>
                </a:path>
                <a:path w="6350" h="967740">
                  <a:moveTo>
                    <a:pt x="6350" y="623570"/>
                  </a:moveTo>
                  <a:lnTo>
                    <a:pt x="0" y="623570"/>
                  </a:lnTo>
                  <a:lnTo>
                    <a:pt x="0" y="628650"/>
                  </a:lnTo>
                  <a:lnTo>
                    <a:pt x="6350" y="628650"/>
                  </a:lnTo>
                  <a:lnTo>
                    <a:pt x="6350" y="623570"/>
                  </a:lnTo>
                  <a:close/>
                </a:path>
                <a:path w="6350" h="967740">
                  <a:moveTo>
                    <a:pt x="6350" y="617220"/>
                  </a:moveTo>
                  <a:lnTo>
                    <a:pt x="0" y="617220"/>
                  </a:lnTo>
                  <a:lnTo>
                    <a:pt x="0" y="622300"/>
                  </a:lnTo>
                  <a:lnTo>
                    <a:pt x="6350" y="622300"/>
                  </a:lnTo>
                  <a:lnTo>
                    <a:pt x="6350" y="617220"/>
                  </a:lnTo>
                  <a:close/>
                </a:path>
                <a:path w="6350" h="967740">
                  <a:moveTo>
                    <a:pt x="6350" y="610870"/>
                  </a:moveTo>
                  <a:lnTo>
                    <a:pt x="0" y="610870"/>
                  </a:lnTo>
                  <a:lnTo>
                    <a:pt x="0" y="615950"/>
                  </a:lnTo>
                  <a:lnTo>
                    <a:pt x="6350" y="615950"/>
                  </a:lnTo>
                  <a:lnTo>
                    <a:pt x="6350" y="610870"/>
                  </a:lnTo>
                  <a:close/>
                </a:path>
                <a:path w="6350" h="967740">
                  <a:moveTo>
                    <a:pt x="6350" y="604520"/>
                  </a:moveTo>
                  <a:lnTo>
                    <a:pt x="0" y="604520"/>
                  </a:lnTo>
                  <a:lnTo>
                    <a:pt x="0" y="609600"/>
                  </a:lnTo>
                  <a:lnTo>
                    <a:pt x="6350" y="609600"/>
                  </a:lnTo>
                  <a:lnTo>
                    <a:pt x="6350" y="604520"/>
                  </a:lnTo>
                  <a:close/>
                </a:path>
                <a:path w="6350" h="967740">
                  <a:moveTo>
                    <a:pt x="6350" y="598170"/>
                  </a:moveTo>
                  <a:lnTo>
                    <a:pt x="0" y="598170"/>
                  </a:lnTo>
                  <a:lnTo>
                    <a:pt x="0" y="603250"/>
                  </a:lnTo>
                  <a:lnTo>
                    <a:pt x="6350" y="603250"/>
                  </a:lnTo>
                  <a:lnTo>
                    <a:pt x="6350" y="598170"/>
                  </a:lnTo>
                  <a:close/>
                </a:path>
                <a:path w="6350" h="967740">
                  <a:moveTo>
                    <a:pt x="6350" y="591820"/>
                  </a:moveTo>
                  <a:lnTo>
                    <a:pt x="0" y="591820"/>
                  </a:lnTo>
                  <a:lnTo>
                    <a:pt x="0" y="596900"/>
                  </a:lnTo>
                  <a:lnTo>
                    <a:pt x="6350" y="596900"/>
                  </a:lnTo>
                  <a:lnTo>
                    <a:pt x="6350" y="591820"/>
                  </a:lnTo>
                  <a:close/>
                </a:path>
                <a:path w="6350" h="967740">
                  <a:moveTo>
                    <a:pt x="6350" y="585470"/>
                  </a:moveTo>
                  <a:lnTo>
                    <a:pt x="0" y="585470"/>
                  </a:lnTo>
                  <a:lnTo>
                    <a:pt x="0" y="590550"/>
                  </a:lnTo>
                  <a:lnTo>
                    <a:pt x="6350" y="590550"/>
                  </a:lnTo>
                  <a:lnTo>
                    <a:pt x="6350" y="585470"/>
                  </a:lnTo>
                  <a:close/>
                </a:path>
                <a:path w="6350" h="967740">
                  <a:moveTo>
                    <a:pt x="6350" y="579120"/>
                  </a:moveTo>
                  <a:lnTo>
                    <a:pt x="0" y="579120"/>
                  </a:lnTo>
                  <a:lnTo>
                    <a:pt x="0" y="584200"/>
                  </a:lnTo>
                  <a:lnTo>
                    <a:pt x="6350" y="584200"/>
                  </a:lnTo>
                  <a:lnTo>
                    <a:pt x="6350" y="579120"/>
                  </a:lnTo>
                  <a:close/>
                </a:path>
                <a:path w="6350" h="967740">
                  <a:moveTo>
                    <a:pt x="6350" y="572770"/>
                  </a:moveTo>
                  <a:lnTo>
                    <a:pt x="0" y="572770"/>
                  </a:lnTo>
                  <a:lnTo>
                    <a:pt x="0" y="577850"/>
                  </a:lnTo>
                  <a:lnTo>
                    <a:pt x="6350" y="577850"/>
                  </a:lnTo>
                  <a:lnTo>
                    <a:pt x="6350" y="572770"/>
                  </a:lnTo>
                  <a:close/>
                </a:path>
                <a:path w="6350" h="967740">
                  <a:moveTo>
                    <a:pt x="6350" y="566420"/>
                  </a:moveTo>
                  <a:lnTo>
                    <a:pt x="0" y="566420"/>
                  </a:lnTo>
                  <a:lnTo>
                    <a:pt x="0" y="571500"/>
                  </a:lnTo>
                  <a:lnTo>
                    <a:pt x="6350" y="571500"/>
                  </a:lnTo>
                  <a:lnTo>
                    <a:pt x="6350" y="566420"/>
                  </a:lnTo>
                  <a:close/>
                </a:path>
                <a:path w="6350" h="967740">
                  <a:moveTo>
                    <a:pt x="6350" y="560070"/>
                  </a:moveTo>
                  <a:lnTo>
                    <a:pt x="0" y="560070"/>
                  </a:lnTo>
                  <a:lnTo>
                    <a:pt x="0" y="565150"/>
                  </a:lnTo>
                  <a:lnTo>
                    <a:pt x="6350" y="565150"/>
                  </a:lnTo>
                  <a:lnTo>
                    <a:pt x="6350" y="560070"/>
                  </a:lnTo>
                  <a:close/>
                </a:path>
                <a:path w="6350" h="967740">
                  <a:moveTo>
                    <a:pt x="6350" y="553720"/>
                  </a:moveTo>
                  <a:lnTo>
                    <a:pt x="0" y="553720"/>
                  </a:lnTo>
                  <a:lnTo>
                    <a:pt x="0" y="558800"/>
                  </a:lnTo>
                  <a:lnTo>
                    <a:pt x="6350" y="558800"/>
                  </a:lnTo>
                  <a:lnTo>
                    <a:pt x="6350" y="553720"/>
                  </a:lnTo>
                  <a:close/>
                </a:path>
                <a:path w="6350" h="967740">
                  <a:moveTo>
                    <a:pt x="6350" y="547370"/>
                  </a:moveTo>
                  <a:lnTo>
                    <a:pt x="0" y="547370"/>
                  </a:lnTo>
                  <a:lnTo>
                    <a:pt x="0" y="552450"/>
                  </a:lnTo>
                  <a:lnTo>
                    <a:pt x="6350" y="552450"/>
                  </a:lnTo>
                  <a:lnTo>
                    <a:pt x="6350" y="547370"/>
                  </a:lnTo>
                  <a:close/>
                </a:path>
                <a:path w="6350" h="967740">
                  <a:moveTo>
                    <a:pt x="6350" y="541020"/>
                  </a:moveTo>
                  <a:lnTo>
                    <a:pt x="0" y="541020"/>
                  </a:lnTo>
                  <a:lnTo>
                    <a:pt x="0" y="546100"/>
                  </a:lnTo>
                  <a:lnTo>
                    <a:pt x="6350" y="546100"/>
                  </a:lnTo>
                  <a:lnTo>
                    <a:pt x="6350" y="541020"/>
                  </a:lnTo>
                  <a:close/>
                </a:path>
                <a:path w="6350" h="967740">
                  <a:moveTo>
                    <a:pt x="6350" y="534670"/>
                  </a:moveTo>
                  <a:lnTo>
                    <a:pt x="0" y="534670"/>
                  </a:lnTo>
                  <a:lnTo>
                    <a:pt x="0" y="539750"/>
                  </a:lnTo>
                  <a:lnTo>
                    <a:pt x="6350" y="539750"/>
                  </a:lnTo>
                  <a:lnTo>
                    <a:pt x="6350" y="534670"/>
                  </a:lnTo>
                  <a:close/>
                </a:path>
                <a:path w="6350" h="967740">
                  <a:moveTo>
                    <a:pt x="6350" y="528320"/>
                  </a:moveTo>
                  <a:lnTo>
                    <a:pt x="0" y="528320"/>
                  </a:lnTo>
                  <a:lnTo>
                    <a:pt x="0" y="533400"/>
                  </a:lnTo>
                  <a:lnTo>
                    <a:pt x="6350" y="533400"/>
                  </a:lnTo>
                  <a:lnTo>
                    <a:pt x="6350" y="528320"/>
                  </a:lnTo>
                  <a:close/>
                </a:path>
                <a:path w="6350" h="967740">
                  <a:moveTo>
                    <a:pt x="6350" y="521970"/>
                  </a:moveTo>
                  <a:lnTo>
                    <a:pt x="0" y="521970"/>
                  </a:lnTo>
                  <a:lnTo>
                    <a:pt x="0" y="527050"/>
                  </a:lnTo>
                  <a:lnTo>
                    <a:pt x="6350" y="527050"/>
                  </a:lnTo>
                  <a:lnTo>
                    <a:pt x="6350" y="521970"/>
                  </a:lnTo>
                  <a:close/>
                </a:path>
                <a:path w="6350" h="967740">
                  <a:moveTo>
                    <a:pt x="6350" y="515620"/>
                  </a:moveTo>
                  <a:lnTo>
                    <a:pt x="0" y="515620"/>
                  </a:lnTo>
                  <a:lnTo>
                    <a:pt x="0" y="520700"/>
                  </a:lnTo>
                  <a:lnTo>
                    <a:pt x="6350" y="520700"/>
                  </a:lnTo>
                  <a:lnTo>
                    <a:pt x="6350" y="515620"/>
                  </a:lnTo>
                  <a:close/>
                </a:path>
                <a:path w="6350" h="967740">
                  <a:moveTo>
                    <a:pt x="6350" y="509270"/>
                  </a:moveTo>
                  <a:lnTo>
                    <a:pt x="0" y="509270"/>
                  </a:lnTo>
                  <a:lnTo>
                    <a:pt x="0" y="514350"/>
                  </a:lnTo>
                  <a:lnTo>
                    <a:pt x="6350" y="514350"/>
                  </a:lnTo>
                  <a:lnTo>
                    <a:pt x="6350" y="509270"/>
                  </a:lnTo>
                  <a:close/>
                </a:path>
                <a:path w="6350" h="967740">
                  <a:moveTo>
                    <a:pt x="6350" y="504190"/>
                  </a:moveTo>
                  <a:lnTo>
                    <a:pt x="0" y="504190"/>
                  </a:lnTo>
                  <a:lnTo>
                    <a:pt x="0" y="508000"/>
                  </a:lnTo>
                  <a:lnTo>
                    <a:pt x="6350" y="508000"/>
                  </a:lnTo>
                  <a:lnTo>
                    <a:pt x="6350" y="504190"/>
                  </a:lnTo>
                  <a:close/>
                </a:path>
                <a:path w="6350" h="967740">
                  <a:moveTo>
                    <a:pt x="5079" y="965200"/>
                  </a:moveTo>
                  <a:lnTo>
                    <a:pt x="0" y="965200"/>
                  </a:lnTo>
                  <a:lnTo>
                    <a:pt x="0" y="967740"/>
                  </a:lnTo>
                  <a:lnTo>
                    <a:pt x="5079" y="967740"/>
                  </a:lnTo>
                  <a:lnTo>
                    <a:pt x="5079" y="965200"/>
                  </a:lnTo>
                  <a:close/>
                </a:path>
                <a:path w="6350" h="967740">
                  <a:moveTo>
                    <a:pt x="6350" y="961390"/>
                  </a:moveTo>
                  <a:lnTo>
                    <a:pt x="0" y="961390"/>
                  </a:lnTo>
                  <a:lnTo>
                    <a:pt x="0" y="963930"/>
                  </a:lnTo>
                  <a:lnTo>
                    <a:pt x="6350" y="963930"/>
                  </a:lnTo>
                  <a:lnTo>
                    <a:pt x="6350" y="961390"/>
                  </a:lnTo>
                  <a:close/>
                </a:path>
                <a:path w="6350" h="967740">
                  <a:moveTo>
                    <a:pt x="6350" y="958850"/>
                  </a:moveTo>
                  <a:lnTo>
                    <a:pt x="0" y="958850"/>
                  </a:lnTo>
                  <a:lnTo>
                    <a:pt x="0" y="960120"/>
                  </a:lnTo>
                  <a:lnTo>
                    <a:pt x="6350" y="960120"/>
                  </a:lnTo>
                  <a:lnTo>
                    <a:pt x="6350" y="958850"/>
                  </a:lnTo>
                  <a:close/>
                </a:path>
                <a:path w="6350" h="967740">
                  <a:moveTo>
                    <a:pt x="6350" y="955040"/>
                  </a:moveTo>
                  <a:lnTo>
                    <a:pt x="0" y="955040"/>
                  </a:lnTo>
                  <a:lnTo>
                    <a:pt x="0" y="957580"/>
                  </a:lnTo>
                  <a:lnTo>
                    <a:pt x="6350" y="957580"/>
                  </a:lnTo>
                  <a:lnTo>
                    <a:pt x="6350" y="955040"/>
                  </a:lnTo>
                  <a:close/>
                </a:path>
                <a:path w="6350" h="967740">
                  <a:moveTo>
                    <a:pt x="6350" y="952500"/>
                  </a:moveTo>
                  <a:lnTo>
                    <a:pt x="0" y="952500"/>
                  </a:lnTo>
                  <a:lnTo>
                    <a:pt x="0" y="953770"/>
                  </a:lnTo>
                  <a:lnTo>
                    <a:pt x="6350" y="953770"/>
                  </a:lnTo>
                  <a:lnTo>
                    <a:pt x="6350" y="952500"/>
                  </a:lnTo>
                  <a:close/>
                </a:path>
                <a:path w="6350" h="967740">
                  <a:moveTo>
                    <a:pt x="6350" y="948690"/>
                  </a:moveTo>
                  <a:lnTo>
                    <a:pt x="0" y="948690"/>
                  </a:lnTo>
                  <a:lnTo>
                    <a:pt x="0" y="951230"/>
                  </a:lnTo>
                  <a:lnTo>
                    <a:pt x="6350" y="951230"/>
                  </a:lnTo>
                  <a:lnTo>
                    <a:pt x="6350" y="948690"/>
                  </a:lnTo>
                  <a:close/>
                </a:path>
                <a:path w="6350" h="967740">
                  <a:moveTo>
                    <a:pt x="6350" y="946150"/>
                  </a:moveTo>
                  <a:lnTo>
                    <a:pt x="0" y="946150"/>
                  </a:lnTo>
                  <a:lnTo>
                    <a:pt x="0" y="947420"/>
                  </a:lnTo>
                  <a:lnTo>
                    <a:pt x="6350" y="947420"/>
                  </a:lnTo>
                  <a:lnTo>
                    <a:pt x="6350" y="946150"/>
                  </a:lnTo>
                  <a:close/>
                </a:path>
                <a:path w="6350" h="967740">
                  <a:moveTo>
                    <a:pt x="6350" y="942340"/>
                  </a:moveTo>
                  <a:lnTo>
                    <a:pt x="0" y="942340"/>
                  </a:lnTo>
                  <a:lnTo>
                    <a:pt x="0" y="944880"/>
                  </a:lnTo>
                  <a:lnTo>
                    <a:pt x="6350" y="944880"/>
                  </a:lnTo>
                  <a:lnTo>
                    <a:pt x="6350" y="942340"/>
                  </a:lnTo>
                  <a:close/>
                </a:path>
                <a:path w="6350" h="967740">
                  <a:moveTo>
                    <a:pt x="6350" y="939800"/>
                  </a:moveTo>
                  <a:lnTo>
                    <a:pt x="0" y="939800"/>
                  </a:lnTo>
                  <a:lnTo>
                    <a:pt x="0" y="941070"/>
                  </a:lnTo>
                  <a:lnTo>
                    <a:pt x="6350" y="941070"/>
                  </a:lnTo>
                  <a:lnTo>
                    <a:pt x="6350" y="939800"/>
                  </a:lnTo>
                  <a:close/>
                </a:path>
                <a:path w="6350" h="967740">
                  <a:moveTo>
                    <a:pt x="6350" y="935990"/>
                  </a:moveTo>
                  <a:lnTo>
                    <a:pt x="0" y="935990"/>
                  </a:lnTo>
                  <a:lnTo>
                    <a:pt x="0" y="938530"/>
                  </a:lnTo>
                  <a:lnTo>
                    <a:pt x="6350" y="938530"/>
                  </a:lnTo>
                  <a:lnTo>
                    <a:pt x="6350" y="935990"/>
                  </a:lnTo>
                  <a:close/>
                </a:path>
                <a:path w="6350" h="967740">
                  <a:moveTo>
                    <a:pt x="6350" y="933450"/>
                  </a:moveTo>
                  <a:lnTo>
                    <a:pt x="0" y="933450"/>
                  </a:lnTo>
                  <a:lnTo>
                    <a:pt x="0" y="934720"/>
                  </a:lnTo>
                  <a:lnTo>
                    <a:pt x="6350" y="934720"/>
                  </a:lnTo>
                  <a:lnTo>
                    <a:pt x="6350" y="933450"/>
                  </a:lnTo>
                  <a:close/>
                </a:path>
                <a:path w="6350" h="967740">
                  <a:moveTo>
                    <a:pt x="6350" y="929640"/>
                  </a:moveTo>
                  <a:lnTo>
                    <a:pt x="0" y="929640"/>
                  </a:lnTo>
                  <a:lnTo>
                    <a:pt x="0" y="932180"/>
                  </a:lnTo>
                  <a:lnTo>
                    <a:pt x="6350" y="932180"/>
                  </a:lnTo>
                  <a:lnTo>
                    <a:pt x="6350" y="929640"/>
                  </a:lnTo>
                  <a:close/>
                </a:path>
                <a:path w="6350" h="967740">
                  <a:moveTo>
                    <a:pt x="6350" y="927100"/>
                  </a:moveTo>
                  <a:lnTo>
                    <a:pt x="0" y="927100"/>
                  </a:lnTo>
                  <a:lnTo>
                    <a:pt x="0" y="928370"/>
                  </a:lnTo>
                  <a:lnTo>
                    <a:pt x="6350" y="928370"/>
                  </a:lnTo>
                  <a:lnTo>
                    <a:pt x="6350" y="927100"/>
                  </a:lnTo>
                  <a:close/>
                </a:path>
                <a:path w="6350" h="967740">
                  <a:moveTo>
                    <a:pt x="6350" y="923290"/>
                  </a:moveTo>
                  <a:lnTo>
                    <a:pt x="0" y="923290"/>
                  </a:lnTo>
                  <a:lnTo>
                    <a:pt x="0" y="925830"/>
                  </a:lnTo>
                  <a:lnTo>
                    <a:pt x="6350" y="925830"/>
                  </a:lnTo>
                  <a:lnTo>
                    <a:pt x="6350" y="923290"/>
                  </a:lnTo>
                  <a:close/>
                </a:path>
                <a:path w="6350" h="967740">
                  <a:moveTo>
                    <a:pt x="6350" y="920750"/>
                  </a:moveTo>
                  <a:lnTo>
                    <a:pt x="0" y="920750"/>
                  </a:lnTo>
                  <a:lnTo>
                    <a:pt x="0" y="922020"/>
                  </a:lnTo>
                  <a:lnTo>
                    <a:pt x="6350" y="922020"/>
                  </a:lnTo>
                  <a:lnTo>
                    <a:pt x="6350" y="920750"/>
                  </a:lnTo>
                  <a:close/>
                </a:path>
                <a:path w="6350" h="967740">
                  <a:moveTo>
                    <a:pt x="6350" y="916940"/>
                  </a:moveTo>
                  <a:lnTo>
                    <a:pt x="0" y="916940"/>
                  </a:lnTo>
                  <a:lnTo>
                    <a:pt x="0" y="919480"/>
                  </a:lnTo>
                  <a:lnTo>
                    <a:pt x="6350" y="919480"/>
                  </a:lnTo>
                  <a:lnTo>
                    <a:pt x="6350" y="916940"/>
                  </a:lnTo>
                  <a:close/>
                </a:path>
                <a:path w="6350" h="967740">
                  <a:moveTo>
                    <a:pt x="6350" y="914400"/>
                  </a:moveTo>
                  <a:lnTo>
                    <a:pt x="0" y="914400"/>
                  </a:lnTo>
                  <a:lnTo>
                    <a:pt x="0" y="915670"/>
                  </a:lnTo>
                  <a:lnTo>
                    <a:pt x="6350" y="915670"/>
                  </a:lnTo>
                  <a:lnTo>
                    <a:pt x="6350" y="914400"/>
                  </a:lnTo>
                  <a:close/>
                </a:path>
                <a:path w="6350" h="967740">
                  <a:moveTo>
                    <a:pt x="6350" y="909320"/>
                  </a:moveTo>
                  <a:lnTo>
                    <a:pt x="0" y="909320"/>
                  </a:lnTo>
                  <a:lnTo>
                    <a:pt x="0" y="913130"/>
                  </a:lnTo>
                  <a:lnTo>
                    <a:pt x="6350" y="913130"/>
                  </a:lnTo>
                  <a:lnTo>
                    <a:pt x="6350" y="909320"/>
                  </a:lnTo>
                  <a:close/>
                </a:path>
                <a:path w="6350" h="967740">
                  <a:moveTo>
                    <a:pt x="6350" y="902970"/>
                  </a:moveTo>
                  <a:lnTo>
                    <a:pt x="0" y="902970"/>
                  </a:lnTo>
                  <a:lnTo>
                    <a:pt x="0" y="908050"/>
                  </a:lnTo>
                  <a:lnTo>
                    <a:pt x="6350" y="908050"/>
                  </a:lnTo>
                  <a:lnTo>
                    <a:pt x="6350" y="902970"/>
                  </a:lnTo>
                  <a:close/>
                </a:path>
                <a:path w="6350" h="967740">
                  <a:moveTo>
                    <a:pt x="6350" y="896620"/>
                  </a:moveTo>
                  <a:lnTo>
                    <a:pt x="0" y="896620"/>
                  </a:lnTo>
                  <a:lnTo>
                    <a:pt x="0" y="901700"/>
                  </a:lnTo>
                  <a:lnTo>
                    <a:pt x="6350" y="901700"/>
                  </a:lnTo>
                  <a:lnTo>
                    <a:pt x="6350" y="896620"/>
                  </a:lnTo>
                  <a:close/>
                </a:path>
                <a:path w="6350" h="967740">
                  <a:moveTo>
                    <a:pt x="6350" y="890270"/>
                  </a:moveTo>
                  <a:lnTo>
                    <a:pt x="0" y="890270"/>
                  </a:lnTo>
                  <a:lnTo>
                    <a:pt x="0" y="895350"/>
                  </a:lnTo>
                  <a:lnTo>
                    <a:pt x="6350" y="895350"/>
                  </a:lnTo>
                  <a:lnTo>
                    <a:pt x="6350" y="890270"/>
                  </a:lnTo>
                  <a:close/>
                </a:path>
                <a:path w="6350" h="967740">
                  <a:moveTo>
                    <a:pt x="6350" y="883920"/>
                  </a:moveTo>
                  <a:lnTo>
                    <a:pt x="0" y="883920"/>
                  </a:lnTo>
                  <a:lnTo>
                    <a:pt x="0" y="889000"/>
                  </a:lnTo>
                  <a:lnTo>
                    <a:pt x="6350" y="889000"/>
                  </a:lnTo>
                  <a:lnTo>
                    <a:pt x="6350" y="883920"/>
                  </a:lnTo>
                  <a:close/>
                </a:path>
                <a:path w="6350" h="967740">
                  <a:moveTo>
                    <a:pt x="6350" y="877570"/>
                  </a:moveTo>
                  <a:lnTo>
                    <a:pt x="0" y="877570"/>
                  </a:lnTo>
                  <a:lnTo>
                    <a:pt x="0" y="882650"/>
                  </a:lnTo>
                  <a:lnTo>
                    <a:pt x="6350" y="882650"/>
                  </a:lnTo>
                  <a:lnTo>
                    <a:pt x="6350" y="877570"/>
                  </a:lnTo>
                  <a:close/>
                </a:path>
                <a:path w="6350" h="967740">
                  <a:moveTo>
                    <a:pt x="6350" y="871220"/>
                  </a:moveTo>
                  <a:lnTo>
                    <a:pt x="0" y="871220"/>
                  </a:lnTo>
                  <a:lnTo>
                    <a:pt x="0" y="876300"/>
                  </a:lnTo>
                  <a:lnTo>
                    <a:pt x="6350" y="876300"/>
                  </a:lnTo>
                  <a:lnTo>
                    <a:pt x="6350" y="871220"/>
                  </a:lnTo>
                  <a:close/>
                </a:path>
                <a:path w="6350" h="967740">
                  <a:moveTo>
                    <a:pt x="6350" y="864870"/>
                  </a:moveTo>
                  <a:lnTo>
                    <a:pt x="0" y="864870"/>
                  </a:lnTo>
                  <a:lnTo>
                    <a:pt x="0" y="869950"/>
                  </a:lnTo>
                  <a:lnTo>
                    <a:pt x="6350" y="869950"/>
                  </a:lnTo>
                  <a:lnTo>
                    <a:pt x="6350" y="864870"/>
                  </a:lnTo>
                  <a:close/>
                </a:path>
                <a:path w="6350" h="967740">
                  <a:moveTo>
                    <a:pt x="6350" y="858520"/>
                  </a:moveTo>
                  <a:lnTo>
                    <a:pt x="0" y="858520"/>
                  </a:lnTo>
                  <a:lnTo>
                    <a:pt x="0" y="863600"/>
                  </a:lnTo>
                  <a:lnTo>
                    <a:pt x="6350" y="863600"/>
                  </a:lnTo>
                  <a:lnTo>
                    <a:pt x="6350" y="858520"/>
                  </a:lnTo>
                  <a:close/>
                </a:path>
                <a:path w="6350" h="967740">
                  <a:moveTo>
                    <a:pt x="6350" y="852170"/>
                  </a:moveTo>
                  <a:lnTo>
                    <a:pt x="0" y="852170"/>
                  </a:lnTo>
                  <a:lnTo>
                    <a:pt x="0" y="857250"/>
                  </a:lnTo>
                  <a:lnTo>
                    <a:pt x="6350" y="857250"/>
                  </a:lnTo>
                  <a:lnTo>
                    <a:pt x="6350" y="852170"/>
                  </a:lnTo>
                  <a:close/>
                </a:path>
                <a:path w="6350" h="967740">
                  <a:moveTo>
                    <a:pt x="6350" y="845820"/>
                  </a:moveTo>
                  <a:lnTo>
                    <a:pt x="0" y="845820"/>
                  </a:lnTo>
                  <a:lnTo>
                    <a:pt x="0" y="850900"/>
                  </a:lnTo>
                  <a:lnTo>
                    <a:pt x="6350" y="850900"/>
                  </a:lnTo>
                  <a:lnTo>
                    <a:pt x="6350" y="845820"/>
                  </a:lnTo>
                  <a:close/>
                </a:path>
                <a:path w="6350" h="967740">
                  <a:moveTo>
                    <a:pt x="6350" y="839470"/>
                  </a:moveTo>
                  <a:lnTo>
                    <a:pt x="0" y="839470"/>
                  </a:lnTo>
                  <a:lnTo>
                    <a:pt x="0" y="844550"/>
                  </a:lnTo>
                  <a:lnTo>
                    <a:pt x="6350" y="844550"/>
                  </a:lnTo>
                  <a:lnTo>
                    <a:pt x="6350" y="839470"/>
                  </a:lnTo>
                  <a:close/>
                </a:path>
                <a:path w="6350" h="967740">
                  <a:moveTo>
                    <a:pt x="6350" y="833120"/>
                  </a:moveTo>
                  <a:lnTo>
                    <a:pt x="0" y="833120"/>
                  </a:lnTo>
                  <a:lnTo>
                    <a:pt x="0" y="838200"/>
                  </a:lnTo>
                  <a:lnTo>
                    <a:pt x="6350" y="838200"/>
                  </a:lnTo>
                  <a:lnTo>
                    <a:pt x="6350" y="833120"/>
                  </a:lnTo>
                  <a:close/>
                </a:path>
                <a:path w="6350" h="967740">
                  <a:moveTo>
                    <a:pt x="6350" y="826770"/>
                  </a:moveTo>
                  <a:lnTo>
                    <a:pt x="0" y="826770"/>
                  </a:lnTo>
                  <a:lnTo>
                    <a:pt x="0" y="831850"/>
                  </a:lnTo>
                  <a:lnTo>
                    <a:pt x="6350" y="831850"/>
                  </a:lnTo>
                  <a:lnTo>
                    <a:pt x="6350" y="826770"/>
                  </a:lnTo>
                  <a:close/>
                </a:path>
                <a:path w="6350" h="967740">
                  <a:moveTo>
                    <a:pt x="6350" y="820420"/>
                  </a:moveTo>
                  <a:lnTo>
                    <a:pt x="0" y="820420"/>
                  </a:lnTo>
                  <a:lnTo>
                    <a:pt x="0" y="825500"/>
                  </a:lnTo>
                  <a:lnTo>
                    <a:pt x="6350" y="825500"/>
                  </a:lnTo>
                  <a:lnTo>
                    <a:pt x="6350" y="820420"/>
                  </a:lnTo>
                  <a:close/>
                </a:path>
                <a:path w="6350" h="967740">
                  <a:moveTo>
                    <a:pt x="6350" y="814070"/>
                  </a:moveTo>
                  <a:lnTo>
                    <a:pt x="0" y="814070"/>
                  </a:lnTo>
                  <a:lnTo>
                    <a:pt x="0" y="819150"/>
                  </a:lnTo>
                  <a:lnTo>
                    <a:pt x="6350" y="819150"/>
                  </a:lnTo>
                  <a:lnTo>
                    <a:pt x="6350" y="814070"/>
                  </a:lnTo>
                  <a:close/>
                </a:path>
                <a:path w="6350" h="967740">
                  <a:moveTo>
                    <a:pt x="6350" y="807720"/>
                  </a:moveTo>
                  <a:lnTo>
                    <a:pt x="0" y="807720"/>
                  </a:lnTo>
                  <a:lnTo>
                    <a:pt x="0" y="812800"/>
                  </a:lnTo>
                  <a:lnTo>
                    <a:pt x="6350" y="812800"/>
                  </a:lnTo>
                  <a:lnTo>
                    <a:pt x="6350" y="807720"/>
                  </a:lnTo>
                  <a:close/>
                </a:path>
                <a:path w="6350" h="967740">
                  <a:moveTo>
                    <a:pt x="6350" y="801370"/>
                  </a:moveTo>
                  <a:lnTo>
                    <a:pt x="0" y="801370"/>
                  </a:lnTo>
                  <a:lnTo>
                    <a:pt x="0" y="806450"/>
                  </a:lnTo>
                  <a:lnTo>
                    <a:pt x="6350" y="806450"/>
                  </a:lnTo>
                  <a:lnTo>
                    <a:pt x="6350" y="801370"/>
                  </a:lnTo>
                  <a:close/>
                </a:path>
                <a:path w="6350" h="967740">
                  <a:moveTo>
                    <a:pt x="6350" y="795020"/>
                  </a:moveTo>
                  <a:lnTo>
                    <a:pt x="0" y="795020"/>
                  </a:lnTo>
                  <a:lnTo>
                    <a:pt x="0" y="800100"/>
                  </a:lnTo>
                  <a:lnTo>
                    <a:pt x="6350" y="800100"/>
                  </a:lnTo>
                  <a:lnTo>
                    <a:pt x="6350" y="795020"/>
                  </a:lnTo>
                  <a:close/>
                </a:path>
                <a:path w="6350" h="967740">
                  <a:moveTo>
                    <a:pt x="6350" y="788670"/>
                  </a:moveTo>
                  <a:lnTo>
                    <a:pt x="0" y="788670"/>
                  </a:lnTo>
                  <a:lnTo>
                    <a:pt x="0" y="793750"/>
                  </a:lnTo>
                  <a:lnTo>
                    <a:pt x="6350" y="793750"/>
                  </a:lnTo>
                  <a:lnTo>
                    <a:pt x="6350" y="788670"/>
                  </a:lnTo>
                  <a:close/>
                </a:path>
                <a:path w="6350" h="967740">
                  <a:moveTo>
                    <a:pt x="6350" y="782320"/>
                  </a:moveTo>
                  <a:lnTo>
                    <a:pt x="0" y="782320"/>
                  </a:lnTo>
                  <a:lnTo>
                    <a:pt x="0" y="787400"/>
                  </a:lnTo>
                  <a:lnTo>
                    <a:pt x="6350" y="787400"/>
                  </a:lnTo>
                  <a:lnTo>
                    <a:pt x="6350" y="782320"/>
                  </a:lnTo>
                  <a:close/>
                </a:path>
                <a:path w="6350" h="967740">
                  <a:moveTo>
                    <a:pt x="6350" y="775970"/>
                  </a:moveTo>
                  <a:lnTo>
                    <a:pt x="0" y="775970"/>
                  </a:lnTo>
                  <a:lnTo>
                    <a:pt x="0" y="781050"/>
                  </a:lnTo>
                  <a:lnTo>
                    <a:pt x="6350" y="781050"/>
                  </a:lnTo>
                  <a:lnTo>
                    <a:pt x="6350" y="775970"/>
                  </a:lnTo>
                  <a:close/>
                </a:path>
                <a:path w="6350" h="967740">
                  <a:moveTo>
                    <a:pt x="6350" y="769620"/>
                  </a:moveTo>
                  <a:lnTo>
                    <a:pt x="0" y="769620"/>
                  </a:lnTo>
                  <a:lnTo>
                    <a:pt x="0" y="774700"/>
                  </a:lnTo>
                  <a:lnTo>
                    <a:pt x="6350" y="774700"/>
                  </a:lnTo>
                  <a:lnTo>
                    <a:pt x="6350" y="769620"/>
                  </a:lnTo>
                  <a:close/>
                </a:path>
                <a:path w="6350" h="967740">
                  <a:moveTo>
                    <a:pt x="6350" y="763270"/>
                  </a:moveTo>
                  <a:lnTo>
                    <a:pt x="0" y="763270"/>
                  </a:lnTo>
                  <a:lnTo>
                    <a:pt x="0" y="768350"/>
                  </a:lnTo>
                  <a:lnTo>
                    <a:pt x="6350" y="768350"/>
                  </a:lnTo>
                  <a:lnTo>
                    <a:pt x="6350" y="763270"/>
                  </a:lnTo>
                  <a:close/>
                </a:path>
                <a:path w="6350" h="967740">
                  <a:moveTo>
                    <a:pt x="6350" y="756920"/>
                  </a:moveTo>
                  <a:lnTo>
                    <a:pt x="0" y="756920"/>
                  </a:lnTo>
                  <a:lnTo>
                    <a:pt x="0" y="762000"/>
                  </a:lnTo>
                  <a:lnTo>
                    <a:pt x="6350" y="762000"/>
                  </a:lnTo>
                  <a:lnTo>
                    <a:pt x="6350" y="756920"/>
                  </a:lnTo>
                  <a:close/>
                </a:path>
                <a:path w="6350" h="967740">
                  <a:moveTo>
                    <a:pt x="6350" y="750570"/>
                  </a:moveTo>
                  <a:lnTo>
                    <a:pt x="0" y="750570"/>
                  </a:lnTo>
                  <a:lnTo>
                    <a:pt x="0" y="755650"/>
                  </a:lnTo>
                  <a:lnTo>
                    <a:pt x="6350" y="755650"/>
                  </a:lnTo>
                  <a:lnTo>
                    <a:pt x="6350" y="750570"/>
                  </a:lnTo>
                  <a:close/>
                </a:path>
                <a:path w="6350" h="967740">
                  <a:moveTo>
                    <a:pt x="6350" y="744220"/>
                  </a:moveTo>
                  <a:lnTo>
                    <a:pt x="0" y="744220"/>
                  </a:lnTo>
                  <a:lnTo>
                    <a:pt x="0" y="749300"/>
                  </a:lnTo>
                  <a:lnTo>
                    <a:pt x="6350" y="749300"/>
                  </a:lnTo>
                  <a:lnTo>
                    <a:pt x="6350" y="744220"/>
                  </a:lnTo>
                  <a:close/>
                </a:path>
                <a:path w="6350" h="967740">
                  <a:moveTo>
                    <a:pt x="6350" y="737870"/>
                  </a:moveTo>
                  <a:lnTo>
                    <a:pt x="0" y="737870"/>
                  </a:lnTo>
                  <a:lnTo>
                    <a:pt x="0" y="742950"/>
                  </a:lnTo>
                  <a:lnTo>
                    <a:pt x="6350" y="742950"/>
                  </a:lnTo>
                  <a:lnTo>
                    <a:pt x="6350" y="737870"/>
                  </a:lnTo>
                  <a:close/>
                </a:path>
                <a:path w="6350" h="967740">
                  <a:moveTo>
                    <a:pt x="6350" y="731520"/>
                  </a:moveTo>
                  <a:lnTo>
                    <a:pt x="0" y="731520"/>
                  </a:lnTo>
                  <a:lnTo>
                    <a:pt x="0" y="736600"/>
                  </a:lnTo>
                  <a:lnTo>
                    <a:pt x="6350" y="736600"/>
                  </a:lnTo>
                  <a:lnTo>
                    <a:pt x="6350" y="731520"/>
                  </a:lnTo>
                  <a:close/>
                </a:path>
                <a:path w="6350" h="967740">
                  <a:moveTo>
                    <a:pt x="6350" y="725170"/>
                  </a:moveTo>
                  <a:lnTo>
                    <a:pt x="0" y="725170"/>
                  </a:lnTo>
                  <a:lnTo>
                    <a:pt x="0" y="730250"/>
                  </a:lnTo>
                  <a:lnTo>
                    <a:pt x="6350" y="730250"/>
                  </a:lnTo>
                  <a:lnTo>
                    <a:pt x="6350" y="725170"/>
                  </a:lnTo>
                  <a:close/>
                </a:path>
                <a:path w="6350" h="967740">
                  <a:moveTo>
                    <a:pt x="6350" y="717550"/>
                  </a:moveTo>
                  <a:lnTo>
                    <a:pt x="0" y="717550"/>
                  </a:lnTo>
                  <a:lnTo>
                    <a:pt x="0" y="723900"/>
                  </a:lnTo>
                  <a:lnTo>
                    <a:pt x="6350" y="723900"/>
                  </a:lnTo>
                  <a:lnTo>
                    <a:pt x="6350" y="717550"/>
                  </a:lnTo>
                  <a:close/>
                </a:path>
                <a:path w="6350" h="967740">
                  <a:moveTo>
                    <a:pt x="6350" y="712470"/>
                  </a:moveTo>
                  <a:lnTo>
                    <a:pt x="0" y="712470"/>
                  </a:lnTo>
                  <a:lnTo>
                    <a:pt x="0" y="716280"/>
                  </a:lnTo>
                  <a:lnTo>
                    <a:pt x="6350" y="716280"/>
                  </a:lnTo>
                  <a:lnTo>
                    <a:pt x="6350" y="712470"/>
                  </a:lnTo>
                  <a:close/>
                </a:path>
                <a:path w="6350" h="967740">
                  <a:moveTo>
                    <a:pt x="3809" y="703580"/>
                  </a:moveTo>
                  <a:lnTo>
                    <a:pt x="2539" y="703580"/>
                  </a:lnTo>
                  <a:lnTo>
                    <a:pt x="2539" y="707390"/>
                  </a:lnTo>
                  <a:lnTo>
                    <a:pt x="1269" y="707390"/>
                  </a:lnTo>
                  <a:lnTo>
                    <a:pt x="1269" y="711200"/>
                  </a:lnTo>
                  <a:lnTo>
                    <a:pt x="6350" y="711200"/>
                  </a:lnTo>
                  <a:lnTo>
                    <a:pt x="6350" y="704850"/>
                  </a:lnTo>
                  <a:lnTo>
                    <a:pt x="3809" y="704850"/>
                  </a:lnTo>
                  <a:lnTo>
                    <a:pt x="3809" y="703580"/>
                  </a:lnTo>
                  <a:close/>
                </a:path>
                <a:path w="6350" h="967740">
                  <a:moveTo>
                    <a:pt x="6350" y="699770"/>
                  </a:moveTo>
                  <a:lnTo>
                    <a:pt x="3809" y="699770"/>
                  </a:lnTo>
                  <a:lnTo>
                    <a:pt x="3809" y="703580"/>
                  </a:lnTo>
                  <a:lnTo>
                    <a:pt x="6350" y="703580"/>
                  </a:lnTo>
                  <a:lnTo>
                    <a:pt x="6350" y="699770"/>
                  </a:lnTo>
                  <a:close/>
                </a:path>
                <a:path w="6350" h="967740">
                  <a:moveTo>
                    <a:pt x="6350" y="679450"/>
                  </a:moveTo>
                  <a:lnTo>
                    <a:pt x="2539" y="679450"/>
                  </a:lnTo>
                  <a:lnTo>
                    <a:pt x="2539" y="680720"/>
                  </a:lnTo>
                  <a:lnTo>
                    <a:pt x="3809" y="680720"/>
                  </a:lnTo>
                  <a:lnTo>
                    <a:pt x="3809" y="698500"/>
                  </a:lnTo>
                  <a:lnTo>
                    <a:pt x="6350" y="698500"/>
                  </a:lnTo>
                  <a:lnTo>
                    <a:pt x="6350" y="679450"/>
                  </a:lnTo>
                  <a:close/>
                </a:path>
                <a:path w="6350" h="967740">
                  <a:moveTo>
                    <a:pt x="6350" y="674370"/>
                  </a:moveTo>
                  <a:lnTo>
                    <a:pt x="2539" y="674370"/>
                  </a:lnTo>
                  <a:lnTo>
                    <a:pt x="2539" y="678180"/>
                  </a:lnTo>
                  <a:lnTo>
                    <a:pt x="6350" y="678180"/>
                  </a:lnTo>
                  <a:lnTo>
                    <a:pt x="6350" y="674370"/>
                  </a:lnTo>
                  <a:close/>
                </a:path>
                <a:path w="6350" h="967740">
                  <a:moveTo>
                    <a:pt x="6350" y="668020"/>
                  </a:moveTo>
                  <a:lnTo>
                    <a:pt x="1269" y="668020"/>
                  </a:lnTo>
                  <a:lnTo>
                    <a:pt x="1269" y="670560"/>
                  </a:lnTo>
                  <a:lnTo>
                    <a:pt x="2539" y="670560"/>
                  </a:lnTo>
                  <a:lnTo>
                    <a:pt x="2539" y="673100"/>
                  </a:lnTo>
                  <a:lnTo>
                    <a:pt x="6350" y="673100"/>
                  </a:lnTo>
                  <a:lnTo>
                    <a:pt x="6350" y="668020"/>
                  </a:lnTo>
                  <a:close/>
                </a:path>
                <a:path w="6350" h="967740">
                  <a:moveTo>
                    <a:pt x="6350" y="664210"/>
                  </a:moveTo>
                  <a:lnTo>
                    <a:pt x="0" y="664210"/>
                  </a:lnTo>
                  <a:lnTo>
                    <a:pt x="0" y="668020"/>
                  </a:lnTo>
                  <a:lnTo>
                    <a:pt x="1269" y="668020"/>
                  </a:lnTo>
                  <a:lnTo>
                    <a:pt x="1269" y="666750"/>
                  </a:lnTo>
                  <a:lnTo>
                    <a:pt x="6350" y="666750"/>
                  </a:lnTo>
                  <a:lnTo>
                    <a:pt x="6350" y="664210"/>
                  </a:lnTo>
                  <a:close/>
                </a:path>
              </a:pathLst>
            </a:custGeom>
            <a:solidFill>
              <a:srgbClr val="6300F1"/>
            </a:solidFill>
          </p:spPr>
          <p:txBody>
            <a:bodyPr bIns="0" lIns="0" rIns="0" rtlCol="0" tIns="0" wrap="square"/>
            <a:p/>
          </p:txBody>
        </p:sp>
        <p:sp>
          <p:nvSpPr>
            <p:cNvPr id="1050164" name="object 1467"/>
            <p:cNvSpPr/>
            <p:nvPr/>
          </p:nvSpPr>
          <p:spPr>
            <a:xfrm>
              <a:off x="1007109" y="5538469"/>
              <a:ext cx="7620" cy="969010"/>
            </a:xfrm>
            <a:custGeom>
              <a:avLst/>
              <a:ahLst/>
              <a:rect l="l" t="t" r="r" b="b"/>
              <a:pathLst>
                <a:path w="7619" h="969009">
                  <a:moveTo>
                    <a:pt x="3809" y="0"/>
                  </a:moveTo>
                  <a:lnTo>
                    <a:pt x="0" y="0"/>
                  </a:lnTo>
                  <a:lnTo>
                    <a:pt x="0" y="6349"/>
                  </a:lnTo>
                  <a:lnTo>
                    <a:pt x="7620" y="6349"/>
                  </a:lnTo>
                  <a:lnTo>
                    <a:pt x="7620" y="1269"/>
                  </a:lnTo>
                  <a:lnTo>
                    <a:pt x="3809" y="1269"/>
                  </a:lnTo>
                  <a:lnTo>
                    <a:pt x="3809" y="0"/>
                  </a:lnTo>
                  <a:close/>
                </a:path>
                <a:path w="7619" h="969009">
                  <a:moveTo>
                    <a:pt x="7620" y="6349"/>
                  </a:moveTo>
                  <a:lnTo>
                    <a:pt x="0" y="6349"/>
                  </a:lnTo>
                  <a:lnTo>
                    <a:pt x="0" y="12699"/>
                  </a:lnTo>
                  <a:lnTo>
                    <a:pt x="7620" y="12699"/>
                  </a:lnTo>
                  <a:lnTo>
                    <a:pt x="7620" y="6349"/>
                  </a:lnTo>
                  <a:close/>
                </a:path>
                <a:path w="7619" h="969009">
                  <a:moveTo>
                    <a:pt x="7620" y="12699"/>
                  </a:moveTo>
                  <a:lnTo>
                    <a:pt x="0" y="12699"/>
                  </a:lnTo>
                  <a:lnTo>
                    <a:pt x="0" y="19049"/>
                  </a:lnTo>
                  <a:lnTo>
                    <a:pt x="7620" y="19049"/>
                  </a:lnTo>
                  <a:lnTo>
                    <a:pt x="7620" y="12699"/>
                  </a:lnTo>
                  <a:close/>
                </a:path>
                <a:path w="7619" h="969009">
                  <a:moveTo>
                    <a:pt x="7620" y="19049"/>
                  </a:moveTo>
                  <a:lnTo>
                    <a:pt x="0" y="19049"/>
                  </a:lnTo>
                  <a:lnTo>
                    <a:pt x="0" y="25399"/>
                  </a:lnTo>
                  <a:lnTo>
                    <a:pt x="7620" y="25399"/>
                  </a:lnTo>
                  <a:lnTo>
                    <a:pt x="7620" y="19049"/>
                  </a:lnTo>
                  <a:close/>
                </a:path>
                <a:path w="7619" h="969009">
                  <a:moveTo>
                    <a:pt x="7620" y="25399"/>
                  </a:moveTo>
                  <a:lnTo>
                    <a:pt x="0" y="25399"/>
                  </a:lnTo>
                  <a:lnTo>
                    <a:pt x="0" y="27939"/>
                  </a:lnTo>
                  <a:lnTo>
                    <a:pt x="7620" y="27939"/>
                  </a:lnTo>
                  <a:lnTo>
                    <a:pt x="7620" y="25399"/>
                  </a:lnTo>
                  <a:close/>
                </a:path>
                <a:path w="7619" h="969009">
                  <a:moveTo>
                    <a:pt x="7620" y="27940"/>
                  </a:moveTo>
                  <a:lnTo>
                    <a:pt x="0" y="27940"/>
                  </a:lnTo>
                  <a:lnTo>
                    <a:pt x="0" y="31749"/>
                  </a:lnTo>
                  <a:lnTo>
                    <a:pt x="7620" y="31749"/>
                  </a:lnTo>
                  <a:lnTo>
                    <a:pt x="7620" y="27940"/>
                  </a:lnTo>
                  <a:close/>
                </a:path>
                <a:path w="7619" h="969009">
                  <a:moveTo>
                    <a:pt x="7620" y="31749"/>
                  </a:moveTo>
                  <a:lnTo>
                    <a:pt x="0" y="31749"/>
                  </a:lnTo>
                  <a:lnTo>
                    <a:pt x="0" y="38099"/>
                  </a:lnTo>
                  <a:lnTo>
                    <a:pt x="7620" y="38099"/>
                  </a:lnTo>
                  <a:lnTo>
                    <a:pt x="7620" y="31749"/>
                  </a:lnTo>
                  <a:close/>
                </a:path>
                <a:path w="7619" h="969009">
                  <a:moveTo>
                    <a:pt x="7620" y="38099"/>
                  </a:moveTo>
                  <a:lnTo>
                    <a:pt x="0" y="38099"/>
                  </a:lnTo>
                  <a:lnTo>
                    <a:pt x="0" y="40639"/>
                  </a:lnTo>
                  <a:lnTo>
                    <a:pt x="7620" y="40639"/>
                  </a:lnTo>
                  <a:lnTo>
                    <a:pt x="7620" y="38099"/>
                  </a:lnTo>
                  <a:close/>
                </a:path>
                <a:path w="7619" h="969009">
                  <a:moveTo>
                    <a:pt x="7620" y="40640"/>
                  </a:moveTo>
                  <a:lnTo>
                    <a:pt x="0" y="40640"/>
                  </a:lnTo>
                  <a:lnTo>
                    <a:pt x="0" y="44449"/>
                  </a:lnTo>
                  <a:lnTo>
                    <a:pt x="7620" y="44449"/>
                  </a:lnTo>
                  <a:lnTo>
                    <a:pt x="7620" y="40640"/>
                  </a:lnTo>
                  <a:close/>
                </a:path>
                <a:path w="7619" h="969009">
                  <a:moveTo>
                    <a:pt x="7620" y="44450"/>
                  </a:moveTo>
                  <a:lnTo>
                    <a:pt x="0" y="44450"/>
                  </a:lnTo>
                  <a:lnTo>
                    <a:pt x="0" y="50799"/>
                  </a:lnTo>
                  <a:lnTo>
                    <a:pt x="7620" y="50799"/>
                  </a:lnTo>
                  <a:lnTo>
                    <a:pt x="7620" y="44450"/>
                  </a:lnTo>
                  <a:close/>
                </a:path>
                <a:path w="7619" h="969009">
                  <a:moveTo>
                    <a:pt x="7620" y="50799"/>
                  </a:moveTo>
                  <a:lnTo>
                    <a:pt x="0" y="50799"/>
                  </a:lnTo>
                  <a:lnTo>
                    <a:pt x="0" y="53339"/>
                  </a:lnTo>
                  <a:lnTo>
                    <a:pt x="7620" y="53339"/>
                  </a:lnTo>
                  <a:lnTo>
                    <a:pt x="7620" y="50799"/>
                  </a:lnTo>
                  <a:close/>
                </a:path>
                <a:path w="7619" h="969009">
                  <a:moveTo>
                    <a:pt x="7620" y="53339"/>
                  </a:moveTo>
                  <a:lnTo>
                    <a:pt x="0" y="53339"/>
                  </a:lnTo>
                  <a:lnTo>
                    <a:pt x="0" y="57149"/>
                  </a:lnTo>
                  <a:lnTo>
                    <a:pt x="7620" y="57149"/>
                  </a:lnTo>
                  <a:lnTo>
                    <a:pt x="7620" y="53339"/>
                  </a:lnTo>
                  <a:close/>
                </a:path>
                <a:path w="7619" h="969009">
                  <a:moveTo>
                    <a:pt x="7620" y="57149"/>
                  </a:moveTo>
                  <a:lnTo>
                    <a:pt x="0" y="57149"/>
                  </a:lnTo>
                  <a:lnTo>
                    <a:pt x="0" y="59689"/>
                  </a:lnTo>
                  <a:lnTo>
                    <a:pt x="7620" y="59689"/>
                  </a:lnTo>
                  <a:lnTo>
                    <a:pt x="7620" y="57149"/>
                  </a:lnTo>
                  <a:close/>
                </a:path>
                <a:path w="7619" h="969009">
                  <a:moveTo>
                    <a:pt x="7620" y="59689"/>
                  </a:moveTo>
                  <a:lnTo>
                    <a:pt x="0" y="59689"/>
                  </a:lnTo>
                  <a:lnTo>
                    <a:pt x="0" y="63499"/>
                  </a:lnTo>
                  <a:lnTo>
                    <a:pt x="7620" y="63499"/>
                  </a:lnTo>
                  <a:lnTo>
                    <a:pt x="7620" y="59689"/>
                  </a:lnTo>
                  <a:close/>
                </a:path>
                <a:path w="7619" h="969009">
                  <a:moveTo>
                    <a:pt x="7620" y="63499"/>
                  </a:moveTo>
                  <a:lnTo>
                    <a:pt x="0" y="63499"/>
                  </a:lnTo>
                  <a:lnTo>
                    <a:pt x="0" y="66039"/>
                  </a:lnTo>
                  <a:lnTo>
                    <a:pt x="7620" y="66039"/>
                  </a:lnTo>
                  <a:lnTo>
                    <a:pt x="7620" y="63499"/>
                  </a:lnTo>
                  <a:close/>
                </a:path>
                <a:path w="7619" h="969009">
                  <a:moveTo>
                    <a:pt x="7620" y="66040"/>
                  </a:moveTo>
                  <a:lnTo>
                    <a:pt x="0" y="66040"/>
                  </a:lnTo>
                  <a:lnTo>
                    <a:pt x="0" y="76199"/>
                  </a:lnTo>
                  <a:lnTo>
                    <a:pt x="7620" y="76199"/>
                  </a:lnTo>
                  <a:lnTo>
                    <a:pt x="7620" y="66040"/>
                  </a:lnTo>
                  <a:close/>
                </a:path>
                <a:path w="7619" h="969009">
                  <a:moveTo>
                    <a:pt x="7620" y="76199"/>
                  </a:moveTo>
                  <a:lnTo>
                    <a:pt x="0" y="76199"/>
                  </a:lnTo>
                  <a:lnTo>
                    <a:pt x="0" y="78739"/>
                  </a:lnTo>
                  <a:lnTo>
                    <a:pt x="7620" y="78739"/>
                  </a:lnTo>
                  <a:lnTo>
                    <a:pt x="7620" y="76199"/>
                  </a:lnTo>
                  <a:close/>
                </a:path>
                <a:path w="7619" h="969009">
                  <a:moveTo>
                    <a:pt x="7620" y="78739"/>
                  </a:moveTo>
                  <a:lnTo>
                    <a:pt x="0" y="78739"/>
                  </a:lnTo>
                  <a:lnTo>
                    <a:pt x="0" y="82549"/>
                  </a:lnTo>
                  <a:lnTo>
                    <a:pt x="7620" y="82549"/>
                  </a:lnTo>
                  <a:lnTo>
                    <a:pt x="7620" y="78739"/>
                  </a:lnTo>
                  <a:close/>
                </a:path>
                <a:path w="7619" h="969009">
                  <a:moveTo>
                    <a:pt x="7620" y="82549"/>
                  </a:moveTo>
                  <a:lnTo>
                    <a:pt x="0" y="82549"/>
                  </a:lnTo>
                  <a:lnTo>
                    <a:pt x="0" y="85089"/>
                  </a:lnTo>
                  <a:lnTo>
                    <a:pt x="7620" y="85089"/>
                  </a:lnTo>
                  <a:lnTo>
                    <a:pt x="7620" y="82549"/>
                  </a:lnTo>
                  <a:close/>
                </a:path>
                <a:path w="7619" h="969009">
                  <a:moveTo>
                    <a:pt x="7620" y="85090"/>
                  </a:moveTo>
                  <a:lnTo>
                    <a:pt x="0" y="85090"/>
                  </a:lnTo>
                  <a:lnTo>
                    <a:pt x="0" y="88899"/>
                  </a:lnTo>
                  <a:lnTo>
                    <a:pt x="7620" y="88899"/>
                  </a:lnTo>
                  <a:lnTo>
                    <a:pt x="7620" y="85090"/>
                  </a:lnTo>
                  <a:close/>
                </a:path>
                <a:path w="7619" h="969009">
                  <a:moveTo>
                    <a:pt x="7620" y="88899"/>
                  </a:moveTo>
                  <a:lnTo>
                    <a:pt x="0" y="88899"/>
                  </a:lnTo>
                  <a:lnTo>
                    <a:pt x="0" y="95249"/>
                  </a:lnTo>
                  <a:lnTo>
                    <a:pt x="7620" y="95249"/>
                  </a:lnTo>
                  <a:lnTo>
                    <a:pt x="7620" y="88899"/>
                  </a:lnTo>
                  <a:close/>
                </a:path>
                <a:path w="7619" h="969009">
                  <a:moveTo>
                    <a:pt x="7620" y="95249"/>
                  </a:moveTo>
                  <a:lnTo>
                    <a:pt x="0" y="95249"/>
                  </a:lnTo>
                  <a:lnTo>
                    <a:pt x="0" y="97789"/>
                  </a:lnTo>
                  <a:lnTo>
                    <a:pt x="7620" y="97789"/>
                  </a:lnTo>
                  <a:lnTo>
                    <a:pt x="7620" y="95249"/>
                  </a:lnTo>
                  <a:close/>
                </a:path>
                <a:path w="7619" h="969009">
                  <a:moveTo>
                    <a:pt x="7620" y="97789"/>
                  </a:moveTo>
                  <a:lnTo>
                    <a:pt x="0" y="97789"/>
                  </a:lnTo>
                  <a:lnTo>
                    <a:pt x="0" y="101599"/>
                  </a:lnTo>
                  <a:lnTo>
                    <a:pt x="7620" y="101599"/>
                  </a:lnTo>
                  <a:lnTo>
                    <a:pt x="7620" y="97789"/>
                  </a:lnTo>
                  <a:close/>
                </a:path>
                <a:path w="7619" h="969009">
                  <a:moveTo>
                    <a:pt x="7620" y="101599"/>
                  </a:moveTo>
                  <a:lnTo>
                    <a:pt x="0" y="101599"/>
                  </a:lnTo>
                  <a:lnTo>
                    <a:pt x="0" y="104139"/>
                  </a:lnTo>
                  <a:lnTo>
                    <a:pt x="7620" y="104139"/>
                  </a:lnTo>
                  <a:lnTo>
                    <a:pt x="7620" y="101599"/>
                  </a:lnTo>
                  <a:close/>
                </a:path>
                <a:path w="7619" h="969009">
                  <a:moveTo>
                    <a:pt x="7620" y="104139"/>
                  </a:moveTo>
                  <a:lnTo>
                    <a:pt x="0" y="104139"/>
                  </a:lnTo>
                  <a:lnTo>
                    <a:pt x="0" y="107949"/>
                  </a:lnTo>
                  <a:lnTo>
                    <a:pt x="7620" y="107949"/>
                  </a:lnTo>
                  <a:lnTo>
                    <a:pt x="7620" y="104139"/>
                  </a:lnTo>
                  <a:close/>
                </a:path>
                <a:path w="7619" h="969009">
                  <a:moveTo>
                    <a:pt x="7620" y="107949"/>
                  </a:moveTo>
                  <a:lnTo>
                    <a:pt x="0" y="107949"/>
                  </a:lnTo>
                  <a:lnTo>
                    <a:pt x="0" y="114299"/>
                  </a:lnTo>
                  <a:lnTo>
                    <a:pt x="7620" y="114299"/>
                  </a:lnTo>
                  <a:lnTo>
                    <a:pt x="7620" y="107949"/>
                  </a:lnTo>
                  <a:close/>
                </a:path>
                <a:path w="7619" h="969009">
                  <a:moveTo>
                    <a:pt x="7620" y="114299"/>
                  </a:moveTo>
                  <a:lnTo>
                    <a:pt x="0" y="114299"/>
                  </a:lnTo>
                  <a:lnTo>
                    <a:pt x="0" y="123189"/>
                  </a:lnTo>
                  <a:lnTo>
                    <a:pt x="7620" y="123189"/>
                  </a:lnTo>
                  <a:lnTo>
                    <a:pt x="7620" y="114299"/>
                  </a:lnTo>
                  <a:close/>
                </a:path>
                <a:path w="7619" h="969009">
                  <a:moveTo>
                    <a:pt x="7620" y="123189"/>
                  </a:moveTo>
                  <a:lnTo>
                    <a:pt x="0" y="123189"/>
                  </a:lnTo>
                  <a:lnTo>
                    <a:pt x="0" y="129539"/>
                  </a:lnTo>
                  <a:lnTo>
                    <a:pt x="7620" y="129539"/>
                  </a:lnTo>
                  <a:lnTo>
                    <a:pt x="7620" y="123189"/>
                  </a:lnTo>
                  <a:close/>
                </a:path>
                <a:path w="7619" h="969009">
                  <a:moveTo>
                    <a:pt x="7620" y="129539"/>
                  </a:moveTo>
                  <a:lnTo>
                    <a:pt x="0" y="129539"/>
                  </a:lnTo>
                  <a:lnTo>
                    <a:pt x="0" y="135889"/>
                  </a:lnTo>
                  <a:lnTo>
                    <a:pt x="7620" y="135889"/>
                  </a:lnTo>
                  <a:lnTo>
                    <a:pt x="7620" y="129539"/>
                  </a:lnTo>
                  <a:close/>
                </a:path>
                <a:path w="7619" h="969009">
                  <a:moveTo>
                    <a:pt x="7620" y="135889"/>
                  </a:moveTo>
                  <a:lnTo>
                    <a:pt x="0" y="135889"/>
                  </a:lnTo>
                  <a:lnTo>
                    <a:pt x="0" y="142239"/>
                  </a:lnTo>
                  <a:lnTo>
                    <a:pt x="7620" y="142239"/>
                  </a:lnTo>
                  <a:lnTo>
                    <a:pt x="7620" y="135889"/>
                  </a:lnTo>
                  <a:close/>
                </a:path>
                <a:path w="7619" h="969009">
                  <a:moveTo>
                    <a:pt x="7620" y="142239"/>
                  </a:moveTo>
                  <a:lnTo>
                    <a:pt x="0" y="142239"/>
                  </a:lnTo>
                  <a:lnTo>
                    <a:pt x="0" y="146049"/>
                  </a:lnTo>
                  <a:lnTo>
                    <a:pt x="7620" y="146049"/>
                  </a:lnTo>
                  <a:lnTo>
                    <a:pt x="7620" y="142239"/>
                  </a:lnTo>
                  <a:close/>
                </a:path>
                <a:path w="7619" h="969009">
                  <a:moveTo>
                    <a:pt x="7620" y="146049"/>
                  </a:moveTo>
                  <a:lnTo>
                    <a:pt x="0" y="146049"/>
                  </a:lnTo>
                  <a:lnTo>
                    <a:pt x="0" y="165099"/>
                  </a:lnTo>
                  <a:lnTo>
                    <a:pt x="7620" y="165099"/>
                  </a:lnTo>
                  <a:lnTo>
                    <a:pt x="7620" y="146049"/>
                  </a:lnTo>
                  <a:close/>
                </a:path>
                <a:path w="7619" h="969009">
                  <a:moveTo>
                    <a:pt x="7620" y="165099"/>
                  </a:moveTo>
                  <a:lnTo>
                    <a:pt x="0" y="165099"/>
                  </a:lnTo>
                  <a:lnTo>
                    <a:pt x="0" y="167639"/>
                  </a:lnTo>
                  <a:lnTo>
                    <a:pt x="7620" y="167639"/>
                  </a:lnTo>
                  <a:lnTo>
                    <a:pt x="7620" y="165099"/>
                  </a:lnTo>
                  <a:close/>
                </a:path>
                <a:path w="7619" h="969009">
                  <a:moveTo>
                    <a:pt x="7620" y="167639"/>
                  </a:moveTo>
                  <a:lnTo>
                    <a:pt x="0" y="167639"/>
                  </a:lnTo>
                  <a:lnTo>
                    <a:pt x="0" y="171449"/>
                  </a:lnTo>
                  <a:lnTo>
                    <a:pt x="7620" y="171449"/>
                  </a:lnTo>
                  <a:lnTo>
                    <a:pt x="7620" y="167639"/>
                  </a:lnTo>
                  <a:close/>
                </a:path>
                <a:path w="7619" h="969009">
                  <a:moveTo>
                    <a:pt x="7620" y="171449"/>
                  </a:moveTo>
                  <a:lnTo>
                    <a:pt x="0" y="171449"/>
                  </a:lnTo>
                  <a:lnTo>
                    <a:pt x="0" y="177799"/>
                  </a:lnTo>
                  <a:lnTo>
                    <a:pt x="7620" y="177799"/>
                  </a:lnTo>
                  <a:lnTo>
                    <a:pt x="7620" y="171449"/>
                  </a:lnTo>
                  <a:close/>
                </a:path>
                <a:path w="7619" h="969009">
                  <a:moveTo>
                    <a:pt x="7620" y="177799"/>
                  </a:moveTo>
                  <a:lnTo>
                    <a:pt x="0" y="177799"/>
                  </a:lnTo>
                  <a:lnTo>
                    <a:pt x="0" y="184149"/>
                  </a:lnTo>
                  <a:lnTo>
                    <a:pt x="7620" y="184149"/>
                  </a:lnTo>
                  <a:lnTo>
                    <a:pt x="7620" y="177799"/>
                  </a:lnTo>
                  <a:close/>
                </a:path>
                <a:path w="7619" h="969009">
                  <a:moveTo>
                    <a:pt x="7620" y="184149"/>
                  </a:moveTo>
                  <a:lnTo>
                    <a:pt x="0" y="184149"/>
                  </a:lnTo>
                  <a:lnTo>
                    <a:pt x="0" y="190499"/>
                  </a:lnTo>
                  <a:lnTo>
                    <a:pt x="7620" y="190499"/>
                  </a:lnTo>
                  <a:lnTo>
                    <a:pt x="7620" y="184149"/>
                  </a:lnTo>
                  <a:close/>
                </a:path>
                <a:path w="7619" h="969009">
                  <a:moveTo>
                    <a:pt x="7620" y="190499"/>
                  </a:moveTo>
                  <a:lnTo>
                    <a:pt x="0" y="190499"/>
                  </a:lnTo>
                  <a:lnTo>
                    <a:pt x="0" y="193039"/>
                  </a:lnTo>
                  <a:lnTo>
                    <a:pt x="7620" y="193039"/>
                  </a:lnTo>
                  <a:lnTo>
                    <a:pt x="7620" y="190499"/>
                  </a:lnTo>
                  <a:close/>
                </a:path>
                <a:path w="7619" h="969009">
                  <a:moveTo>
                    <a:pt x="7620" y="193039"/>
                  </a:moveTo>
                  <a:lnTo>
                    <a:pt x="0" y="193039"/>
                  </a:lnTo>
                  <a:lnTo>
                    <a:pt x="0" y="196849"/>
                  </a:lnTo>
                  <a:lnTo>
                    <a:pt x="7620" y="196849"/>
                  </a:lnTo>
                  <a:lnTo>
                    <a:pt x="7620" y="193039"/>
                  </a:lnTo>
                  <a:close/>
                </a:path>
                <a:path w="7619" h="969009">
                  <a:moveTo>
                    <a:pt x="7620" y="196849"/>
                  </a:moveTo>
                  <a:lnTo>
                    <a:pt x="0" y="196849"/>
                  </a:lnTo>
                  <a:lnTo>
                    <a:pt x="0" y="203199"/>
                  </a:lnTo>
                  <a:lnTo>
                    <a:pt x="7620" y="203199"/>
                  </a:lnTo>
                  <a:lnTo>
                    <a:pt x="7620" y="196849"/>
                  </a:lnTo>
                  <a:close/>
                </a:path>
                <a:path w="7619" h="969009">
                  <a:moveTo>
                    <a:pt x="7620" y="203199"/>
                  </a:moveTo>
                  <a:lnTo>
                    <a:pt x="0" y="203199"/>
                  </a:lnTo>
                  <a:lnTo>
                    <a:pt x="0" y="205739"/>
                  </a:lnTo>
                  <a:lnTo>
                    <a:pt x="7620" y="205739"/>
                  </a:lnTo>
                  <a:lnTo>
                    <a:pt x="7620" y="203199"/>
                  </a:lnTo>
                  <a:close/>
                </a:path>
                <a:path w="7619" h="969009">
                  <a:moveTo>
                    <a:pt x="7620" y="205739"/>
                  </a:moveTo>
                  <a:lnTo>
                    <a:pt x="0" y="205739"/>
                  </a:lnTo>
                  <a:lnTo>
                    <a:pt x="0" y="209549"/>
                  </a:lnTo>
                  <a:lnTo>
                    <a:pt x="7620" y="209549"/>
                  </a:lnTo>
                  <a:lnTo>
                    <a:pt x="7620" y="205739"/>
                  </a:lnTo>
                  <a:close/>
                </a:path>
                <a:path w="7619" h="969009">
                  <a:moveTo>
                    <a:pt x="7620" y="209549"/>
                  </a:moveTo>
                  <a:lnTo>
                    <a:pt x="0" y="209549"/>
                  </a:lnTo>
                  <a:lnTo>
                    <a:pt x="0" y="218439"/>
                  </a:lnTo>
                  <a:lnTo>
                    <a:pt x="7620" y="218439"/>
                  </a:lnTo>
                  <a:lnTo>
                    <a:pt x="7620" y="209549"/>
                  </a:lnTo>
                  <a:close/>
                </a:path>
                <a:path w="7619" h="969009">
                  <a:moveTo>
                    <a:pt x="7620" y="218439"/>
                  </a:moveTo>
                  <a:lnTo>
                    <a:pt x="0" y="218439"/>
                  </a:lnTo>
                  <a:lnTo>
                    <a:pt x="0" y="224789"/>
                  </a:lnTo>
                  <a:lnTo>
                    <a:pt x="7620" y="224789"/>
                  </a:lnTo>
                  <a:lnTo>
                    <a:pt x="7620" y="218439"/>
                  </a:lnTo>
                  <a:close/>
                </a:path>
                <a:path w="7619" h="969009">
                  <a:moveTo>
                    <a:pt x="7620" y="224789"/>
                  </a:moveTo>
                  <a:lnTo>
                    <a:pt x="0" y="224789"/>
                  </a:lnTo>
                  <a:lnTo>
                    <a:pt x="0" y="228599"/>
                  </a:lnTo>
                  <a:lnTo>
                    <a:pt x="7620" y="228599"/>
                  </a:lnTo>
                  <a:lnTo>
                    <a:pt x="7620" y="224789"/>
                  </a:lnTo>
                  <a:close/>
                </a:path>
                <a:path w="7619" h="969009">
                  <a:moveTo>
                    <a:pt x="7620" y="228599"/>
                  </a:moveTo>
                  <a:lnTo>
                    <a:pt x="0" y="228599"/>
                  </a:lnTo>
                  <a:lnTo>
                    <a:pt x="0" y="237489"/>
                  </a:lnTo>
                  <a:lnTo>
                    <a:pt x="7620" y="237489"/>
                  </a:lnTo>
                  <a:lnTo>
                    <a:pt x="7620" y="228599"/>
                  </a:lnTo>
                  <a:close/>
                </a:path>
                <a:path w="7619" h="969009">
                  <a:moveTo>
                    <a:pt x="7620" y="237489"/>
                  </a:moveTo>
                  <a:lnTo>
                    <a:pt x="0" y="237489"/>
                  </a:lnTo>
                  <a:lnTo>
                    <a:pt x="0" y="241299"/>
                  </a:lnTo>
                  <a:lnTo>
                    <a:pt x="7620" y="241299"/>
                  </a:lnTo>
                  <a:lnTo>
                    <a:pt x="7620" y="237489"/>
                  </a:lnTo>
                  <a:close/>
                </a:path>
                <a:path w="7619" h="969009">
                  <a:moveTo>
                    <a:pt x="7620" y="241299"/>
                  </a:moveTo>
                  <a:lnTo>
                    <a:pt x="0" y="241299"/>
                  </a:lnTo>
                  <a:lnTo>
                    <a:pt x="0" y="266699"/>
                  </a:lnTo>
                  <a:lnTo>
                    <a:pt x="7620" y="266699"/>
                  </a:lnTo>
                  <a:lnTo>
                    <a:pt x="7620" y="241299"/>
                  </a:lnTo>
                  <a:close/>
                </a:path>
                <a:path w="7619" h="969009">
                  <a:moveTo>
                    <a:pt x="7620" y="266699"/>
                  </a:moveTo>
                  <a:lnTo>
                    <a:pt x="0" y="266699"/>
                  </a:lnTo>
                  <a:lnTo>
                    <a:pt x="0" y="269239"/>
                  </a:lnTo>
                  <a:lnTo>
                    <a:pt x="7620" y="269239"/>
                  </a:lnTo>
                  <a:lnTo>
                    <a:pt x="7620" y="266699"/>
                  </a:lnTo>
                  <a:close/>
                </a:path>
                <a:path w="7619" h="969009">
                  <a:moveTo>
                    <a:pt x="7620" y="269239"/>
                  </a:moveTo>
                  <a:lnTo>
                    <a:pt x="0" y="269239"/>
                  </a:lnTo>
                  <a:lnTo>
                    <a:pt x="0" y="275589"/>
                  </a:lnTo>
                  <a:lnTo>
                    <a:pt x="7620" y="275589"/>
                  </a:lnTo>
                  <a:lnTo>
                    <a:pt x="7620" y="269239"/>
                  </a:lnTo>
                  <a:close/>
                </a:path>
                <a:path w="7619" h="969009">
                  <a:moveTo>
                    <a:pt x="7620" y="275589"/>
                  </a:moveTo>
                  <a:lnTo>
                    <a:pt x="0" y="275589"/>
                  </a:lnTo>
                  <a:lnTo>
                    <a:pt x="0" y="279399"/>
                  </a:lnTo>
                  <a:lnTo>
                    <a:pt x="7620" y="279399"/>
                  </a:lnTo>
                  <a:lnTo>
                    <a:pt x="7620" y="275589"/>
                  </a:lnTo>
                  <a:close/>
                </a:path>
                <a:path w="7619" h="969009">
                  <a:moveTo>
                    <a:pt x="7620" y="279399"/>
                  </a:moveTo>
                  <a:lnTo>
                    <a:pt x="0" y="279399"/>
                  </a:lnTo>
                  <a:lnTo>
                    <a:pt x="0" y="283209"/>
                  </a:lnTo>
                  <a:lnTo>
                    <a:pt x="7620" y="283209"/>
                  </a:lnTo>
                  <a:lnTo>
                    <a:pt x="7620" y="279399"/>
                  </a:lnTo>
                  <a:close/>
                </a:path>
                <a:path w="7619" h="969009">
                  <a:moveTo>
                    <a:pt x="3809" y="354329"/>
                  </a:moveTo>
                  <a:lnTo>
                    <a:pt x="0" y="354329"/>
                  </a:lnTo>
                  <a:lnTo>
                    <a:pt x="0" y="361949"/>
                  </a:lnTo>
                  <a:lnTo>
                    <a:pt x="7620" y="361949"/>
                  </a:lnTo>
                  <a:lnTo>
                    <a:pt x="7620" y="355599"/>
                  </a:lnTo>
                  <a:lnTo>
                    <a:pt x="3809" y="355599"/>
                  </a:lnTo>
                  <a:lnTo>
                    <a:pt x="3809" y="354329"/>
                  </a:lnTo>
                  <a:close/>
                </a:path>
                <a:path w="7619" h="969009">
                  <a:moveTo>
                    <a:pt x="7620" y="361950"/>
                  </a:moveTo>
                  <a:lnTo>
                    <a:pt x="0" y="361950"/>
                  </a:lnTo>
                  <a:lnTo>
                    <a:pt x="0" y="364489"/>
                  </a:lnTo>
                  <a:lnTo>
                    <a:pt x="7620" y="364489"/>
                  </a:lnTo>
                  <a:lnTo>
                    <a:pt x="7620" y="361950"/>
                  </a:lnTo>
                  <a:close/>
                </a:path>
                <a:path w="7619" h="969009">
                  <a:moveTo>
                    <a:pt x="7620" y="364489"/>
                  </a:moveTo>
                  <a:lnTo>
                    <a:pt x="0" y="364489"/>
                  </a:lnTo>
                  <a:lnTo>
                    <a:pt x="0" y="368299"/>
                  </a:lnTo>
                  <a:lnTo>
                    <a:pt x="7620" y="368299"/>
                  </a:lnTo>
                  <a:lnTo>
                    <a:pt x="7620" y="364489"/>
                  </a:lnTo>
                  <a:close/>
                </a:path>
                <a:path w="7619" h="969009">
                  <a:moveTo>
                    <a:pt x="7620" y="368299"/>
                  </a:moveTo>
                  <a:lnTo>
                    <a:pt x="0" y="368299"/>
                  </a:lnTo>
                  <a:lnTo>
                    <a:pt x="0" y="370839"/>
                  </a:lnTo>
                  <a:lnTo>
                    <a:pt x="7620" y="370839"/>
                  </a:lnTo>
                  <a:lnTo>
                    <a:pt x="7620" y="368299"/>
                  </a:lnTo>
                  <a:close/>
                </a:path>
                <a:path w="7619" h="969009">
                  <a:moveTo>
                    <a:pt x="7620" y="370839"/>
                  </a:moveTo>
                  <a:lnTo>
                    <a:pt x="0" y="370839"/>
                  </a:lnTo>
                  <a:lnTo>
                    <a:pt x="0" y="383539"/>
                  </a:lnTo>
                  <a:lnTo>
                    <a:pt x="7620" y="383539"/>
                  </a:lnTo>
                  <a:lnTo>
                    <a:pt x="7620" y="370839"/>
                  </a:lnTo>
                  <a:close/>
                </a:path>
                <a:path w="7619" h="969009">
                  <a:moveTo>
                    <a:pt x="7620" y="383539"/>
                  </a:moveTo>
                  <a:lnTo>
                    <a:pt x="0" y="383539"/>
                  </a:lnTo>
                  <a:lnTo>
                    <a:pt x="0" y="387349"/>
                  </a:lnTo>
                  <a:lnTo>
                    <a:pt x="7620" y="387349"/>
                  </a:lnTo>
                  <a:lnTo>
                    <a:pt x="7620" y="383539"/>
                  </a:lnTo>
                  <a:close/>
                </a:path>
                <a:path w="7619" h="969009">
                  <a:moveTo>
                    <a:pt x="7620" y="387349"/>
                  </a:moveTo>
                  <a:lnTo>
                    <a:pt x="0" y="387349"/>
                  </a:lnTo>
                  <a:lnTo>
                    <a:pt x="0" y="389889"/>
                  </a:lnTo>
                  <a:lnTo>
                    <a:pt x="7620" y="389889"/>
                  </a:lnTo>
                  <a:lnTo>
                    <a:pt x="7620" y="387349"/>
                  </a:lnTo>
                  <a:close/>
                </a:path>
                <a:path w="7619" h="969009">
                  <a:moveTo>
                    <a:pt x="7620" y="389889"/>
                  </a:moveTo>
                  <a:lnTo>
                    <a:pt x="0" y="389889"/>
                  </a:lnTo>
                  <a:lnTo>
                    <a:pt x="0" y="396239"/>
                  </a:lnTo>
                  <a:lnTo>
                    <a:pt x="7620" y="396239"/>
                  </a:lnTo>
                  <a:lnTo>
                    <a:pt x="7620" y="389889"/>
                  </a:lnTo>
                  <a:close/>
                </a:path>
                <a:path w="7619" h="969009">
                  <a:moveTo>
                    <a:pt x="7620" y="396239"/>
                  </a:moveTo>
                  <a:lnTo>
                    <a:pt x="0" y="396239"/>
                  </a:lnTo>
                  <a:lnTo>
                    <a:pt x="0" y="400049"/>
                  </a:lnTo>
                  <a:lnTo>
                    <a:pt x="7620" y="400049"/>
                  </a:lnTo>
                  <a:lnTo>
                    <a:pt x="7620" y="396239"/>
                  </a:lnTo>
                  <a:close/>
                </a:path>
                <a:path w="7619" h="969009">
                  <a:moveTo>
                    <a:pt x="7620" y="400050"/>
                  </a:moveTo>
                  <a:lnTo>
                    <a:pt x="0" y="400050"/>
                  </a:lnTo>
                  <a:lnTo>
                    <a:pt x="0" y="402589"/>
                  </a:lnTo>
                  <a:lnTo>
                    <a:pt x="7620" y="402589"/>
                  </a:lnTo>
                  <a:lnTo>
                    <a:pt x="7620" y="400050"/>
                  </a:lnTo>
                  <a:close/>
                </a:path>
                <a:path w="7619" h="969009">
                  <a:moveTo>
                    <a:pt x="7620" y="402589"/>
                  </a:moveTo>
                  <a:lnTo>
                    <a:pt x="0" y="402589"/>
                  </a:lnTo>
                  <a:lnTo>
                    <a:pt x="0" y="406399"/>
                  </a:lnTo>
                  <a:lnTo>
                    <a:pt x="7620" y="406399"/>
                  </a:lnTo>
                  <a:lnTo>
                    <a:pt x="7620" y="402589"/>
                  </a:lnTo>
                  <a:close/>
                </a:path>
                <a:path w="7619" h="969009">
                  <a:moveTo>
                    <a:pt x="7620" y="406399"/>
                  </a:moveTo>
                  <a:lnTo>
                    <a:pt x="0" y="406399"/>
                  </a:lnTo>
                  <a:lnTo>
                    <a:pt x="0" y="408939"/>
                  </a:lnTo>
                  <a:lnTo>
                    <a:pt x="7620" y="408939"/>
                  </a:lnTo>
                  <a:lnTo>
                    <a:pt x="7620" y="406399"/>
                  </a:lnTo>
                  <a:close/>
                </a:path>
                <a:path w="7619" h="969009">
                  <a:moveTo>
                    <a:pt x="7620" y="408939"/>
                  </a:moveTo>
                  <a:lnTo>
                    <a:pt x="0" y="408939"/>
                  </a:lnTo>
                  <a:lnTo>
                    <a:pt x="0" y="412749"/>
                  </a:lnTo>
                  <a:lnTo>
                    <a:pt x="7620" y="412749"/>
                  </a:lnTo>
                  <a:lnTo>
                    <a:pt x="7620" y="408939"/>
                  </a:lnTo>
                  <a:close/>
                </a:path>
                <a:path w="7619" h="969009">
                  <a:moveTo>
                    <a:pt x="7620" y="412750"/>
                  </a:moveTo>
                  <a:lnTo>
                    <a:pt x="0" y="412750"/>
                  </a:lnTo>
                  <a:lnTo>
                    <a:pt x="0" y="419099"/>
                  </a:lnTo>
                  <a:lnTo>
                    <a:pt x="7620" y="419099"/>
                  </a:lnTo>
                  <a:lnTo>
                    <a:pt x="7620" y="412750"/>
                  </a:lnTo>
                  <a:close/>
                </a:path>
                <a:path w="7619" h="969009">
                  <a:moveTo>
                    <a:pt x="7620" y="419099"/>
                  </a:moveTo>
                  <a:lnTo>
                    <a:pt x="0" y="419099"/>
                  </a:lnTo>
                  <a:lnTo>
                    <a:pt x="0" y="431799"/>
                  </a:lnTo>
                  <a:lnTo>
                    <a:pt x="7620" y="431799"/>
                  </a:lnTo>
                  <a:lnTo>
                    <a:pt x="7620" y="419099"/>
                  </a:lnTo>
                  <a:close/>
                </a:path>
                <a:path w="7619" h="969009">
                  <a:moveTo>
                    <a:pt x="7620" y="431799"/>
                  </a:moveTo>
                  <a:lnTo>
                    <a:pt x="0" y="431799"/>
                  </a:lnTo>
                  <a:lnTo>
                    <a:pt x="0" y="434339"/>
                  </a:lnTo>
                  <a:lnTo>
                    <a:pt x="7620" y="434339"/>
                  </a:lnTo>
                  <a:lnTo>
                    <a:pt x="7620" y="431799"/>
                  </a:lnTo>
                  <a:close/>
                </a:path>
                <a:path w="7619" h="969009">
                  <a:moveTo>
                    <a:pt x="7620" y="434339"/>
                  </a:moveTo>
                  <a:lnTo>
                    <a:pt x="0" y="434339"/>
                  </a:lnTo>
                  <a:lnTo>
                    <a:pt x="0" y="447039"/>
                  </a:lnTo>
                  <a:lnTo>
                    <a:pt x="7620" y="447039"/>
                  </a:lnTo>
                  <a:lnTo>
                    <a:pt x="7620" y="434339"/>
                  </a:lnTo>
                  <a:close/>
                </a:path>
                <a:path w="7619" h="969009">
                  <a:moveTo>
                    <a:pt x="7620" y="447039"/>
                  </a:moveTo>
                  <a:lnTo>
                    <a:pt x="0" y="447039"/>
                  </a:lnTo>
                  <a:lnTo>
                    <a:pt x="0" y="450849"/>
                  </a:lnTo>
                  <a:lnTo>
                    <a:pt x="7620" y="450849"/>
                  </a:lnTo>
                  <a:lnTo>
                    <a:pt x="7620" y="447039"/>
                  </a:lnTo>
                  <a:close/>
                </a:path>
                <a:path w="7619" h="969009">
                  <a:moveTo>
                    <a:pt x="7620" y="450849"/>
                  </a:moveTo>
                  <a:lnTo>
                    <a:pt x="0" y="450849"/>
                  </a:lnTo>
                  <a:lnTo>
                    <a:pt x="0" y="453389"/>
                  </a:lnTo>
                  <a:lnTo>
                    <a:pt x="7620" y="453389"/>
                  </a:lnTo>
                  <a:lnTo>
                    <a:pt x="7620" y="450849"/>
                  </a:lnTo>
                  <a:close/>
                </a:path>
                <a:path w="7619" h="969009">
                  <a:moveTo>
                    <a:pt x="7620" y="453389"/>
                  </a:moveTo>
                  <a:lnTo>
                    <a:pt x="0" y="453389"/>
                  </a:lnTo>
                  <a:lnTo>
                    <a:pt x="0" y="457199"/>
                  </a:lnTo>
                  <a:lnTo>
                    <a:pt x="7620" y="457199"/>
                  </a:lnTo>
                  <a:lnTo>
                    <a:pt x="7620" y="453389"/>
                  </a:lnTo>
                  <a:close/>
                </a:path>
                <a:path w="7619" h="969009">
                  <a:moveTo>
                    <a:pt x="7620" y="457199"/>
                  </a:moveTo>
                  <a:lnTo>
                    <a:pt x="0" y="457199"/>
                  </a:lnTo>
                  <a:lnTo>
                    <a:pt x="0" y="459739"/>
                  </a:lnTo>
                  <a:lnTo>
                    <a:pt x="7620" y="459739"/>
                  </a:lnTo>
                  <a:lnTo>
                    <a:pt x="7620" y="457199"/>
                  </a:lnTo>
                  <a:close/>
                </a:path>
                <a:path w="7619" h="969009">
                  <a:moveTo>
                    <a:pt x="7620" y="459739"/>
                  </a:moveTo>
                  <a:lnTo>
                    <a:pt x="0" y="459739"/>
                  </a:lnTo>
                  <a:lnTo>
                    <a:pt x="0" y="466089"/>
                  </a:lnTo>
                  <a:lnTo>
                    <a:pt x="7620" y="466089"/>
                  </a:lnTo>
                  <a:lnTo>
                    <a:pt x="7620" y="459739"/>
                  </a:lnTo>
                  <a:close/>
                </a:path>
                <a:path w="7619" h="969009">
                  <a:moveTo>
                    <a:pt x="7620" y="466089"/>
                  </a:moveTo>
                  <a:lnTo>
                    <a:pt x="0" y="466089"/>
                  </a:lnTo>
                  <a:lnTo>
                    <a:pt x="0" y="469899"/>
                  </a:lnTo>
                  <a:lnTo>
                    <a:pt x="7620" y="469899"/>
                  </a:lnTo>
                  <a:lnTo>
                    <a:pt x="7620" y="466089"/>
                  </a:lnTo>
                  <a:close/>
                </a:path>
                <a:path w="7619" h="969009">
                  <a:moveTo>
                    <a:pt x="7620" y="469899"/>
                  </a:moveTo>
                  <a:lnTo>
                    <a:pt x="0" y="469899"/>
                  </a:lnTo>
                  <a:lnTo>
                    <a:pt x="0" y="472439"/>
                  </a:lnTo>
                  <a:lnTo>
                    <a:pt x="7620" y="472439"/>
                  </a:lnTo>
                  <a:lnTo>
                    <a:pt x="7620" y="469899"/>
                  </a:lnTo>
                  <a:close/>
                </a:path>
                <a:path w="7619" h="969009">
                  <a:moveTo>
                    <a:pt x="7620" y="472439"/>
                  </a:moveTo>
                  <a:lnTo>
                    <a:pt x="0" y="472439"/>
                  </a:lnTo>
                  <a:lnTo>
                    <a:pt x="0" y="476249"/>
                  </a:lnTo>
                  <a:lnTo>
                    <a:pt x="7620" y="476249"/>
                  </a:lnTo>
                  <a:lnTo>
                    <a:pt x="7620" y="472439"/>
                  </a:lnTo>
                  <a:close/>
                </a:path>
                <a:path w="7619" h="969009">
                  <a:moveTo>
                    <a:pt x="7620" y="476249"/>
                  </a:moveTo>
                  <a:lnTo>
                    <a:pt x="0" y="476249"/>
                  </a:lnTo>
                  <a:lnTo>
                    <a:pt x="0" y="478789"/>
                  </a:lnTo>
                  <a:lnTo>
                    <a:pt x="7620" y="478789"/>
                  </a:lnTo>
                  <a:lnTo>
                    <a:pt x="7620" y="476249"/>
                  </a:lnTo>
                  <a:close/>
                </a:path>
                <a:path w="7619" h="969009">
                  <a:moveTo>
                    <a:pt x="7620" y="478789"/>
                  </a:moveTo>
                  <a:lnTo>
                    <a:pt x="0" y="478789"/>
                  </a:lnTo>
                  <a:lnTo>
                    <a:pt x="0" y="485139"/>
                  </a:lnTo>
                  <a:lnTo>
                    <a:pt x="7620" y="485139"/>
                  </a:lnTo>
                  <a:lnTo>
                    <a:pt x="7620" y="478789"/>
                  </a:lnTo>
                  <a:close/>
                </a:path>
                <a:path w="7619" h="969009">
                  <a:moveTo>
                    <a:pt x="7620" y="485139"/>
                  </a:moveTo>
                  <a:lnTo>
                    <a:pt x="0" y="485139"/>
                  </a:lnTo>
                  <a:lnTo>
                    <a:pt x="0" y="491489"/>
                  </a:lnTo>
                  <a:lnTo>
                    <a:pt x="7620" y="491489"/>
                  </a:lnTo>
                  <a:lnTo>
                    <a:pt x="7620" y="485139"/>
                  </a:lnTo>
                  <a:close/>
                </a:path>
                <a:path w="7619" h="969009">
                  <a:moveTo>
                    <a:pt x="7620" y="491489"/>
                  </a:moveTo>
                  <a:lnTo>
                    <a:pt x="0" y="491489"/>
                  </a:lnTo>
                  <a:lnTo>
                    <a:pt x="0" y="495299"/>
                  </a:lnTo>
                  <a:lnTo>
                    <a:pt x="7620" y="495299"/>
                  </a:lnTo>
                  <a:lnTo>
                    <a:pt x="7620" y="491489"/>
                  </a:lnTo>
                  <a:close/>
                </a:path>
                <a:path w="7619" h="969009">
                  <a:moveTo>
                    <a:pt x="7620" y="495299"/>
                  </a:moveTo>
                  <a:lnTo>
                    <a:pt x="0" y="495299"/>
                  </a:lnTo>
                  <a:lnTo>
                    <a:pt x="0" y="501649"/>
                  </a:lnTo>
                  <a:lnTo>
                    <a:pt x="7620" y="501649"/>
                  </a:lnTo>
                  <a:lnTo>
                    <a:pt x="7620" y="495299"/>
                  </a:lnTo>
                  <a:close/>
                </a:path>
                <a:path w="7619" h="969009">
                  <a:moveTo>
                    <a:pt x="7620" y="501649"/>
                  </a:moveTo>
                  <a:lnTo>
                    <a:pt x="0" y="501649"/>
                  </a:lnTo>
                  <a:lnTo>
                    <a:pt x="0" y="504189"/>
                  </a:lnTo>
                  <a:lnTo>
                    <a:pt x="7620" y="504189"/>
                  </a:lnTo>
                  <a:lnTo>
                    <a:pt x="7620" y="501649"/>
                  </a:lnTo>
                  <a:close/>
                </a:path>
                <a:path w="7619" h="969009">
                  <a:moveTo>
                    <a:pt x="7620" y="650239"/>
                  </a:moveTo>
                  <a:lnTo>
                    <a:pt x="0" y="650239"/>
                  </a:lnTo>
                  <a:lnTo>
                    <a:pt x="0" y="651509"/>
                  </a:lnTo>
                  <a:lnTo>
                    <a:pt x="1270" y="651509"/>
                  </a:lnTo>
                  <a:lnTo>
                    <a:pt x="1270" y="655319"/>
                  </a:lnTo>
                  <a:lnTo>
                    <a:pt x="2540" y="655319"/>
                  </a:lnTo>
                  <a:lnTo>
                    <a:pt x="2540" y="657859"/>
                  </a:lnTo>
                  <a:lnTo>
                    <a:pt x="3809" y="657859"/>
                  </a:lnTo>
                  <a:lnTo>
                    <a:pt x="3809" y="660399"/>
                  </a:lnTo>
                  <a:lnTo>
                    <a:pt x="5080" y="660399"/>
                  </a:lnTo>
                  <a:lnTo>
                    <a:pt x="5080" y="661669"/>
                  </a:lnTo>
                  <a:lnTo>
                    <a:pt x="6350" y="661669"/>
                  </a:lnTo>
                  <a:lnTo>
                    <a:pt x="6350" y="664209"/>
                  </a:lnTo>
                  <a:lnTo>
                    <a:pt x="7620" y="664209"/>
                  </a:lnTo>
                  <a:lnTo>
                    <a:pt x="7620" y="650239"/>
                  </a:lnTo>
                  <a:close/>
                </a:path>
                <a:path w="7619" h="969009">
                  <a:moveTo>
                    <a:pt x="7620" y="643889"/>
                  </a:moveTo>
                  <a:lnTo>
                    <a:pt x="0" y="643889"/>
                  </a:lnTo>
                  <a:lnTo>
                    <a:pt x="0" y="648969"/>
                  </a:lnTo>
                  <a:lnTo>
                    <a:pt x="7620" y="648969"/>
                  </a:lnTo>
                  <a:lnTo>
                    <a:pt x="7620" y="643889"/>
                  </a:lnTo>
                  <a:close/>
                </a:path>
                <a:path w="7619" h="969009">
                  <a:moveTo>
                    <a:pt x="7620" y="637539"/>
                  </a:moveTo>
                  <a:lnTo>
                    <a:pt x="0" y="637539"/>
                  </a:lnTo>
                  <a:lnTo>
                    <a:pt x="0" y="642619"/>
                  </a:lnTo>
                  <a:lnTo>
                    <a:pt x="7620" y="642619"/>
                  </a:lnTo>
                  <a:lnTo>
                    <a:pt x="7620" y="637539"/>
                  </a:lnTo>
                  <a:close/>
                </a:path>
                <a:path w="7619" h="969009">
                  <a:moveTo>
                    <a:pt x="7620" y="631189"/>
                  </a:moveTo>
                  <a:lnTo>
                    <a:pt x="0" y="631189"/>
                  </a:lnTo>
                  <a:lnTo>
                    <a:pt x="0" y="636269"/>
                  </a:lnTo>
                  <a:lnTo>
                    <a:pt x="7620" y="636269"/>
                  </a:lnTo>
                  <a:lnTo>
                    <a:pt x="7620" y="631189"/>
                  </a:lnTo>
                  <a:close/>
                </a:path>
                <a:path w="7619" h="969009">
                  <a:moveTo>
                    <a:pt x="7620" y="624839"/>
                  </a:moveTo>
                  <a:lnTo>
                    <a:pt x="0" y="624839"/>
                  </a:lnTo>
                  <a:lnTo>
                    <a:pt x="0" y="629919"/>
                  </a:lnTo>
                  <a:lnTo>
                    <a:pt x="7620" y="629919"/>
                  </a:lnTo>
                  <a:lnTo>
                    <a:pt x="7620" y="624839"/>
                  </a:lnTo>
                  <a:close/>
                </a:path>
                <a:path w="7619" h="969009">
                  <a:moveTo>
                    <a:pt x="7620" y="618489"/>
                  </a:moveTo>
                  <a:lnTo>
                    <a:pt x="0" y="618489"/>
                  </a:lnTo>
                  <a:lnTo>
                    <a:pt x="0" y="623569"/>
                  </a:lnTo>
                  <a:lnTo>
                    <a:pt x="7620" y="623569"/>
                  </a:lnTo>
                  <a:lnTo>
                    <a:pt x="7620" y="618489"/>
                  </a:lnTo>
                  <a:close/>
                </a:path>
                <a:path w="7619" h="969009">
                  <a:moveTo>
                    <a:pt x="7620" y="612139"/>
                  </a:moveTo>
                  <a:lnTo>
                    <a:pt x="0" y="612139"/>
                  </a:lnTo>
                  <a:lnTo>
                    <a:pt x="0" y="617219"/>
                  </a:lnTo>
                  <a:lnTo>
                    <a:pt x="7620" y="617219"/>
                  </a:lnTo>
                  <a:lnTo>
                    <a:pt x="7620" y="612139"/>
                  </a:lnTo>
                  <a:close/>
                </a:path>
                <a:path w="7619" h="969009">
                  <a:moveTo>
                    <a:pt x="7620" y="605789"/>
                  </a:moveTo>
                  <a:lnTo>
                    <a:pt x="0" y="605789"/>
                  </a:lnTo>
                  <a:lnTo>
                    <a:pt x="0" y="610869"/>
                  </a:lnTo>
                  <a:lnTo>
                    <a:pt x="7620" y="610869"/>
                  </a:lnTo>
                  <a:lnTo>
                    <a:pt x="7620" y="605789"/>
                  </a:lnTo>
                  <a:close/>
                </a:path>
                <a:path w="7619" h="969009">
                  <a:moveTo>
                    <a:pt x="7620" y="599439"/>
                  </a:moveTo>
                  <a:lnTo>
                    <a:pt x="0" y="599439"/>
                  </a:lnTo>
                  <a:lnTo>
                    <a:pt x="0" y="604519"/>
                  </a:lnTo>
                  <a:lnTo>
                    <a:pt x="7620" y="604519"/>
                  </a:lnTo>
                  <a:lnTo>
                    <a:pt x="7620" y="599439"/>
                  </a:lnTo>
                  <a:close/>
                </a:path>
                <a:path w="7619" h="969009">
                  <a:moveTo>
                    <a:pt x="7620" y="593089"/>
                  </a:moveTo>
                  <a:lnTo>
                    <a:pt x="0" y="593089"/>
                  </a:lnTo>
                  <a:lnTo>
                    <a:pt x="0" y="598169"/>
                  </a:lnTo>
                  <a:lnTo>
                    <a:pt x="7620" y="598169"/>
                  </a:lnTo>
                  <a:lnTo>
                    <a:pt x="7620" y="593089"/>
                  </a:lnTo>
                  <a:close/>
                </a:path>
                <a:path w="7619" h="969009">
                  <a:moveTo>
                    <a:pt x="7620" y="586739"/>
                  </a:moveTo>
                  <a:lnTo>
                    <a:pt x="0" y="586739"/>
                  </a:lnTo>
                  <a:lnTo>
                    <a:pt x="0" y="591819"/>
                  </a:lnTo>
                  <a:lnTo>
                    <a:pt x="7620" y="591819"/>
                  </a:lnTo>
                  <a:lnTo>
                    <a:pt x="7620" y="586739"/>
                  </a:lnTo>
                  <a:close/>
                </a:path>
                <a:path w="7619" h="969009">
                  <a:moveTo>
                    <a:pt x="7620" y="580389"/>
                  </a:moveTo>
                  <a:lnTo>
                    <a:pt x="0" y="580389"/>
                  </a:lnTo>
                  <a:lnTo>
                    <a:pt x="0" y="585469"/>
                  </a:lnTo>
                  <a:lnTo>
                    <a:pt x="7620" y="585469"/>
                  </a:lnTo>
                  <a:lnTo>
                    <a:pt x="7620" y="580389"/>
                  </a:lnTo>
                  <a:close/>
                </a:path>
                <a:path w="7619" h="969009">
                  <a:moveTo>
                    <a:pt x="7620" y="574039"/>
                  </a:moveTo>
                  <a:lnTo>
                    <a:pt x="0" y="574039"/>
                  </a:lnTo>
                  <a:lnTo>
                    <a:pt x="0" y="579119"/>
                  </a:lnTo>
                  <a:lnTo>
                    <a:pt x="7620" y="579119"/>
                  </a:lnTo>
                  <a:lnTo>
                    <a:pt x="7620" y="574039"/>
                  </a:lnTo>
                  <a:close/>
                </a:path>
                <a:path w="7619" h="969009">
                  <a:moveTo>
                    <a:pt x="7620" y="567689"/>
                  </a:moveTo>
                  <a:lnTo>
                    <a:pt x="0" y="567689"/>
                  </a:lnTo>
                  <a:lnTo>
                    <a:pt x="0" y="572769"/>
                  </a:lnTo>
                  <a:lnTo>
                    <a:pt x="7620" y="572769"/>
                  </a:lnTo>
                  <a:lnTo>
                    <a:pt x="7620" y="567689"/>
                  </a:lnTo>
                  <a:close/>
                </a:path>
                <a:path w="7619" h="969009">
                  <a:moveTo>
                    <a:pt x="7620" y="561339"/>
                  </a:moveTo>
                  <a:lnTo>
                    <a:pt x="0" y="561339"/>
                  </a:lnTo>
                  <a:lnTo>
                    <a:pt x="0" y="566419"/>
                  </a:lnTo>
                  <a:lnTo>
                    <a:pt x="7620" y="566419"/>
                  </a:lnTo>
                  <a:lnTo>
                    <a:pt x="7620" y="561339"/>
                  </a:lnTo>
                  <a:close/>
                </a:path>
                <a:path w="7619" h="969009">
                  <a:moveTo>
                    <a:pt x="7620" y="554989"/>
                  </a:moveTo>
                  <a:lnTo>
                    <a:pt x="0" y="554989"/>
                  </a:lnTo>
                  <a:lnTo>
                    <a:pt x="0" y="560069"/>
                  </a:lnTo>
                  <a:lnTo>
                    <a:pt x="7620" y="560069"/>
                  </a:lnTo>
                  <a:lnTo>
                    <a:pt x="7620" y="554989"/>
                  </a:lnTo>
                  <a:close/>
                </a:path>
                <a:path w="7619" h="969009">
                  <a:moveTo>
                    <a:pt x="7620" y="548639"/>
                  </a:moveTo>
                  <a:lnTo>
                    <a:pt x="0" y="548639"/>
                  </a:lnTo>
                  <a:lnTo>
                    <a:pt x="0" y="553719"/>
                  </a:lnTo>
                  <a:lnTo>
                    <a:pt x="7620" y="553719"/>
                  </a:lnTo>
                  <a:lnTo>
                    <a:pt x="7620" y="548639"/>
                  </a:lnTo>
                  <a:close/>
                </a:path>
                <a:path w="7619" h="969009">
                  <a:moveTo>
                    <a:pt x="7620" y="542289"/>
                  </a:moveTo>
                  <a:lnTo>
                    <a:pt x="0" y="542289"/>
                  </a:lnTo>
                  <a:lnTo>
                    <a:pt x="0" y="547369"/>
                  </a:lnTo>
                  <a:lnTo>
                    <a:pt x="7620" y="547369"/>
                  </a:lnTo>
                  <a:lnTo>
                    <a:pt x="7620" y="542289"/>
                  </a:lnTo>
                  <a:close/>
                </a:path>
                <a:path w="7619" h="969009">
                  <a:moveTo>
                    <a:pt x="7620" y="535939"/>
                  </a:moveTo>
                  <a:lnTo>
                    <a:pt x="0" y="535939"/>
                  </a:lnTo>
                  <a:lnTo>
                    <a:pt x="0" y="541019"/>
                  </a:lnTo>
                  <a:lnTo>
                    <a:pt x="7620" y="541019"/>
                  </a:lnTo>
                  <a:lnTo>
                    <a:pt x="7620" y="535939"/>
                  </a:lnTo>
                  <a:close/>
                </a:path>
                <a:path w="7619" h="969009">
                  <a:moveTo>
                    <a:pt x="7620" y="529589"/>
                  </a:moveTo>
                  <a:lnTo>
                    <a:pt x="0" y="529589"/>
                  </a:lnTo>
                  <a:lnTo>
                    <a:pt x="0" y="534669"/>
                  </a:lnTo>
                  <a:lnTo>
                    <a:pt x="7620" y="534669"/>
                  </a:lnTo>
                  <a:lnTo>
                    <a:pt x="7620" y="529589"/>
                  </a:lnTo>
                  <a:close/>
                </a:path>
                <a:path w="7619" h="969009">
                  <a:moveTo>
                    <a:pt x="7620" y="523239"/>
                  </a:moveTo>
                  <a:lnTo>
                    <a:pt x="0" y="523239"/>
                  </a:lnTo>
                  <a:lnTo>
                    <a:pt x="0" y="528319"/>
                  </a:lnTo>
                  <a:lnTo>
                    <a:pt x="7620" y="528319"/>
                  </a:lnTo>
                  <a:lnTo>
                    <a:pt x="7620" y="523239"/>
                  </a:lnTo>
                  <a:close/>
                </a:path>
                <a:path w="7619" h="969009">
                  <a:moveTo>
                    <a:pt x="7620" y="516889"/>
                  </a:moveTo>
                  <a:lnTo>
                    <a:pt x="0" y="516889"/>
                  </a:lnTo>
                  <a:lnTo>
                    <a:pt x="0" y="521969"/>
                  </a:lnTo>
                  <a:lnTo>
                    <a:pt x="7620" y="521969"/>
                  </a:lnTo>
                  <a:lnTo>
                    <a:pt x="7620" y="516889"/>
                  </a:lnTo>
                  <a:close/>
                </a:path>
                <a:path w="7619" h="969009">
                  <a:moveTo>
                    <a:pt x="7620" y="510539"/>
                  </a:moveTo>
                  <a:lnTo>
                    <a:pt x="0" y="510539"/>
                  </a:lnTo>
                  <a:lnTo>
                    <a:pt x="0" y="515619"/>
                  </a:lnTo>
                  <a:lnTo>
                    <a:pt x="7620" y="515619"/>
                  </a:lnTo>
                  <a:lnTo>
                    <a:pt x="7620" y="510539"/>
                  </a:lnTo>
                  <a:close/>
                </a:path>
                <a:path w="7619" h="969009">
                  <a:moveTo>
                    <a:pt x="7620" y="505459"/>
                  </a:moveTo>
                  <a:lnTo>
                    <a:pt x="0" y="505459"/>
                  </a:lnTo>
                  <a:lnTo>
                    <a:pt x="0" y="509269"/>
                  </a:lnTo>
                  <a:lnTo>
                    <a:pt x="7620" y="509269"/>
                  </a:lnTo>
                  <a:lnTo>
                    <a:pt x="7620" y="505459"/>
                  </a:lnTo>
                  <a:close/>
                </a:path>
                <a:path w="7619" h="969009">
                  <a:moveTo>
                    <a:pt x="7620" y="966469"/>
                  </a:moveTo>
                  <a:lnTo>
                    <a:pt x="0" y="966469"/>
                  </a:lnTo>
                  <a:lnTo>
                    <a:pt x="0" y="967739"/>
                  </a:lnTo>
                  <a:lnTo>
                    <a:pt x="3809" y="967739"/>
                  </a:lnTo>
                  <a:lnTo>
                    <a:pt x="3809" y="969009"/>
                  </a:lnTo>
                  <a:lnTo>
                    <a:pt x="7620" y="969009"/>
                  </a:lnTo>
                  <a:lnTo>
                    <a:pt x="7620" y="966469"/>
                  </a:lnTo>
                  <a:close/>
                </a:path>
                <a:path w="7619" h="969009">
                  <a:moveTo>
                    <a:pt x="7620" y="962659"/>
                  </a:moveTo>
                  <a:lnTo>
                    <a:pt x="0" y="962659"/>
                  </a:lnTo>
                  <a:lnTo>
                    <a:pt x="0" y="965199"/>
                  </a:lnTo>
                  <a:lnTo>
                    <a:pt x="7620" y="965199"/>
                  </a:lnTo>
                  <a:lnTo>
                    <a:pt x="7620" y="962659"/>
                  </a:lnTo>
                  <a:close/>
                </a:path>
                <a:path w="7619" h="969009">
                  <a:moveTo>
                    <a:pt x="7620" y="960119"/>
                  </a:moveTo>
                  <a:lnTo>
                    <a:pt x="0" y="960119"/>
                  </a:lnTo>
                  <a:lnTo>
                    <a:pt x="0" y="961389"/>
                  </a:lnTo>
                  <a:lnTo>
                    <a:pt x="7620" y="961389"/>
                  </a:lnTo>
                  <a:lnTo>
                    <a:pt x="7620" y="960119"/>
                  </a:lnTo>
                  <a:close/>
                </a:path>
                <a:path w="7619" h="969009">
                  <a:moveTo>
                    <a:pt x="7620" y="956309"/>
                  </a:moveTo>
                  <a:lnTo>
                    <a:pt x="0" y="956309"/>
                  </a:lnTo>
                  <a:lnTo>
                    <a:pt x="0" y="958849"/>
                  </a:lnTo>
                  <a:lnTo>
                    <a:pt x="7620" y="958849"/>
                  </a:lnTo>
                  <a:lnTo>
                    <a:pt x="7620" y="956309"/>
                  </a:lnTo>
                  <a:close/>
                </a:path>
                <a:path w="7619" h="969009">
                  <a:moveTo>
                    <a:pt x="7620" y="953769"/>
                  </a:moveTo>
                  <a:lnTo>
                    <a:pt x="0" y="953769"/>
                  </a:lnTo>
                  <a:lnTo>
                    <a:pt x="0" y="955039"/>
                  </a:lnTo>
                  <a:lnTo>
                    <a:pt x="7620" y="955039"/>
                  </a:lnTo>
                  <a:lnTo>
                    <a:pt x="7620" y="953769"/>
                  </a:lnTo>
                  <a:close/>
                </a:path>
                <a:path w="7619" h="969009">
                  <a:moveTo>
                    <a:pt x="7620" y="949959"/>
                  </a:moveTo>
                  <a:lnTo>
                    <a:pt x="0" y="949959"/>
                  </a:lnTo>
                  <a:lnTo>
                    <a:pt x="0" y="952499"/>
                  </a:lnTo>
                  <a:lnTo>
                    <a:pt x="7620" y="952499"/>
                  </a:lnTo>
                  <a:lnTo>
                    <a:pt x="7620" y="949959"/>
                  </a:lnTo>
                  <a:close/>
                </a:path>
                <a:path w="7619" h="969009">
                  <a:moveTo>
                    <a:pt x="7620" y="947419"/>
                  </a:moveTo>
                  <a:lnTo>
                    <a:pt x="0" y="947419"/>
                  </a:lnTo>
                  <a:lnTo>
                    <a:pt x="0" y="948689"/>
                  </a:lnTo>
                  <a:lnTo>
                    <a:pt x="7620" y="948689"/>
                  </a:lnTo>
                  <a:lnTo>
                    <a:pt x="7620" y="947419"/>
                  </a:lnTo>
                  <a:close/>
                </a:path>
                <a:path w="7619" h="969009">
                  <a:moveTo>
                    <a:pt x="7620" y="943609"/>
                  </a:moveTo>
                  <a:lnTo>
                    <a:pt x="0" y="943609"/>
                  </a:lnTo>
                  <a:lnTo>
                    <a:pt x="0" y="946149"/>
                  </a:lnTo>
                  <a:lnTo>
                    <a:pt x="7620" y="946149"/>
                  </a:lnTo>
                  <a:lnTo>
                    <a:pt x="7620" y="943609"/>
                  </a:lnTo>
                  <a:close/>
                </a:path>
                <a:path w="7619" h="969009">
                  <a:moveTo>
                    <a:pt x="7620" y="941069"/>
                  </a:moveTo>
                  <a:lnTo>
                    <a:pt x="0" y="941069"/>
                  </a:lnTo>
                  <a:lnTo>
                    <a:pt x="0" y="942339"/>
                  </a:lnTo>
                  <a:lnTo>
                    <a:pt x="7620" y="942339"/>
                  </a:lnTo>
                  <a:lnTo>
                    <a:pt x="7620" y="941069"/>
                  </a:lnTo>
                  <a:close/>
                </a:path>
                <a:path w="7619" h="969009">
                  <a:moveTo>
                    <a:pt x="7620" y="937259"/>
                  </a:moveTo>
                  <a:lnTo>
                    <a:pt x="0" y="937259"/>
                  </a:lnTo>
                  <a:lnTo>
                    <a:pt x="0" y="939799"/>
                  </a:lnTo>
                  <a:lnTo>
                    <a:pt x="7620" y="939799"/>
                  </a:lnTo>
                  <a:lnTo>
                    <a:pt x="7620" y="937259"/>
                  </a:lnTo>
                  <a:close/>
                </a:path>
                <a:path w="7619" h="969009">
                  <a:moveTo>
                    <a:pt x="7620" y="934719"/>
                  </a:moveTo>
                  <a:lnTo>
                    <a:pt x="0" y="934719"/>
                  </a:lnTo>
                  <a:lnTo>
                    <a:pt x="0" y="935989"/>
                  </a:lnTo>
                  <a:lnTo>
                    <a:pt x="7620" y="935989"/>
                  </a:lnTo>
                  <a:lnTo>
                    <a:pt x="7620" y="934719"/>
                  </a:lnTo>
                  <a:close/>
                </a:path>
                <a:path w="7619" h="969009">
                  <a:moveTo>
                    <a:pt x="7620" y="930910"/>
                  </a:moveTo>
                  <a:lnTo>
                    <a:pt x="0" y="930910"/>
                  </a:lnTo>
                  <a:lnTo>
                    <a:pt x="0" y="933449"/>
                  </a:lnTo>
                  <a:lnTo>
                    <a:pt x="7620" y="933449"/>
                  </a:lnTo>
                  <a:lnTo>
                    <a:pt x="7620" y="930910"/>
                  </a:lnTo>
                  <a:close/>
                </a:path>
                <a:path w="7619" h="969009">
                  <a:moveTo>
                    <a:pt x="7620" y="928369"/>
                  </a:moveTo>
                  <a:lnTo>
                    <a:pt x="0" y="928369"/>
                  </a:lnTo>
                  <a:lnTo>
                    <a:pt x="0" y="929639"/>
                  </a:lnTo>
                  <a:lnTo>
                    <a:pt x="7620" y="929639"/>
                  </a:lnTo>
                  <a:lnTo>
                    <a:pt x="7620" y="928369"/>
                  </a:lnTo>
                  <a:close/>
                </a:path>
                <a:path w="7619" h="969009">
                  <a:moveTo>
                    <a:pt x="7620" y="924559"/>
                  </a:moveTo>
                  <a:lnTo>
                    <a:pt x="0" y="924559"/>
                  </a:lnTo>
                  <a:lnTo>
                    <a:pt x="0" y="927099"/>
                  </a:lnTo>
                  <a:lnTo>
                    <a:pt x="7620" y="927099"/>
                  </a:lnTo>
                  <a:lnTo>
                    <a:pt x="7620" y="924559"/>
                  </a:lnTo>
                  <a:close/>
                </a:path>
                <a:path w="7619" h="969009">
                  <a:moveTo>
                    <a:pt x="7620" y="922019"/>
                  </a:moveTo>
                  <a:lnTo>
                    <a:pt x="0" y="922019"/>
                  </a:lnTo>
                  <a:lnTo>
                    <a:pt x="0" y="923289"/>
                  </a:lnTo>
                  <a:lnTo>
                    <a:pt x="7620" y="923289"/>
                  </a:lnTo>
                  <a:lnTo>
                    <a:pt x="7620" y="922019"/>
                  </a:lnTo>
                  <a:close/>
                </a:path>
                <a:path w="7619" h="969009">
                  <a:moveTo>
                    <a:pt x="7620" y="918209"/>
                  </a:moveTo>
                  <a:lnTo>
                    <a:pt x="0" y="918209"/>
                  </a:lnTo>
                  <a:lnTo>
                    <a:pt x="0" y="920749"/>
                  </a:lnTo>
                  <a:lnTo>
                    <a:pt x="7620" y="920749"/>
                  </a:lnTo>
                  <a:lnTo>
                    <a:pt x="7620" y="918209"/>
                  </a:lnTo>
                  <a:close/>
                </a:path>
                <a:path w="7619" h="969009">
                  <a:moveTo>
                    <a:pt x="7620" y="915669"/>
                  </a:moveTo>
                  <a:lnTo>
                    <a:pt x="0" y="915669"/>
                  </a:lnTo>
                  <a:lnTo>
                    <a:pt x="0" y="916939"/>
                  </a:lnTo>
                  <a:lnTo>
                    <a:pt x="7620" y="916939"/>
                  </a:lnTo>
                  <a:lnTo>
                    <a:pt x="7620" y="915669"/>
                  </a:lnTo>
                  <a:close/>
                </a:path>
                <a:path w="7619" h="969009">
                  <a:moveTo>
                    <a:pt x="7620" y="910589"/>
                  </a:moveTo>
                  <a:lnTo>
                    <a:pt x="0" y="910589"/>
                  </a:lnTo>
                  <a:lnTo>
                    <a:pt x="0" y="914399"/>
                  </a:lnTo>
                  <a:lnTo>
                    <a:pt x="7620" y="914399"/>
                  </a:lnTo>
                  <a:lnTo>
                    <a:pt x="7620" y="910589"/>
                  </a:lnTo>
                  <a:close/>
                </a:path>
                <a:path w="7619" h="969009">
                  <a:moveTo>
                    <a:pt x="7620" y="904239"/>
                  </a:moveTo>
                  <a:lnTo>
                    <a:pt x="0" y="904239"/>
                  </a:lnTo>
                  <a:lnTo>
                    <a:pt x="0" y="909319"/>
                  </a:lnTo>
                  <a:lnTo>
                    <a:pt x="7620" y="909319"/>
                  </a:lnTo>
                  <a:lnTo>
                    <a:pt x="7620" y="904239"/>
                  </a:lnTo>
                  <a:close/>
                </a:path>
                <a:path w="7619" h="969009">
                  <a:moveTo>
                    <a:pt x="7620" y="897889"/>
                  </a:moveTo>
                  <a:lnTo>
                    <a:pt x="0" y="897889"/>
                  </a:lnTo>
                  <a:lnTo>
                    <a:pt x="0" y="902969"/>
                  </a:lnTo>
                  <a:lnTo>
                    <a:pt x="7620" y="902969"/>
                  </a:lnTo>
                  <a:lnTo>
                    <a:pt x="7620" y="897889"/>
                  </a:lnTo>
                  <a:close/>
                </a:path>
                <a:path w="7619" h="969009">
                  <a:moveTo>
                    <a:pt x="7620" y="891539"/>
                  </a:moveTo>
                  <a:lnTo>
                    <a:pt x="0" y="891539"/>
                  </a:lnTo>
                  <a:lnTo>
                    <a:pt x="0" y="896619"/>
                  </a:lnTo>
                  <a:lnTo>
                    <a:pt x="7620" y="896619"/>
                  </a:lnTo>
                  <a:lnTo>
                    <a:pt x="7620" y="891539"/>
                  </a:lnTo>
                  <a:close/>
                </a:path>
                <a:path w="7619" h="969009">
                  <a:moveTo>
                    <a:pt x="7620" y="885189"/>
                  </a:moveTo>
                  <a:lnTo>
                    <a:pt x="0" y="885189"/>
                  </a:lnTo>
                  <a:lnTo>
                    <a:pt x="0" y="890269"/>
                  </a:lnTo>
                  <a:lnTo>
                    <a:pt x="7620" y="890269"/>
                  </a:lnTo>
                  <a:lnTo>
                    <a:pt x="7620" y="885189"/>
                  </a:lnTo>
                  <a:close/>
                </a:path>
                <a:path w="7619" h="969009">
                  <a:moveTo>
                    <a:pt x="7620" y="878839"/>
                  </a:moveTo>
                  <a:lnTo>
                    <a:pt x="0" y="878839"/>
                  </a:lnTo>
                  <a:lnTo>
                    <a:pt x="0" y="883919"/>
                  </a:lnTo>
                  <a:lnTo>
                    <a:pt x="7620" y="883919"/>
                  </a:lnTo>
                  <a:lnTo>
                    <a:pt x="7620" y="878839"/>
                  </a:lnTo>
                  <a:close/>
                </a:path>
                <a:path w="7619" h="969009">
                  <a:moveTo>
                    <a:pt x="7620" y="872489"/>
                  </a:moveTo>
                  <a:lnTo>
                    <a:pt x="0" y="872489"/>
                  </a:lnTo>
                  <a:lnTo>
                    <a:pt x="0" y="877569"/>
                  </a:lnTo>
                  <a:lnTo>
                    <a:pt x="7620" y="877569"/>
                  </a:lnTo>
                  <a:lnTo>
                    <a:pt x="7620" y="872489"/>
                  </a:lnTo>
                  <a:close/>
                </a:path>
                <a:path w="7619" h="969009">
                  <a:moveTo>
                    <a:pt x="7620" y="866139"/>
                  </a:moveTo>
                  <a:lnTo>
                    <a:pt x="0" y="866139"/>
                  </a:lnTo>
                  <a:lnTo>
                    <a:pt x="0" y="871219"/>
                  </a:lnTo>
                  <a:lnTo>
                    <a:pt x="7620" y="871219"/>
                  </a:lnTo>
                  <a:lnTo>
                    <a:pt x="7620" y="866139"/>
                  </a:lnTo>
                  <a:close/>
                </a:path>
                <a:path w="7619" h="969009">
                  <a:moveTo>
                    <a:pt x="7620" y="859789"/>
                  </a:moveTo>
                  <a:lnTo>
                    <a:pt x="0" y="859789"/>
                  </a:lnTo>
                  <a:lnTo>
                    <a:pt x="0" y="864869"/>
                  </a:lnTo>
                  <a:lnTo>
                    <a:pt x="7620" y="864869"/>
                  </a:lnTo>
                  <a:lnTo>
                    <a:pt x="7620" y="859789"/>
                  </a:lnTo>
                  <a:close/>
                </a:path>
                <a:path w="7619" h="969009">
                  <a:moveTo>
                    <a:pt x="7620" y="853439"/>
                  </a:moveTo>
                  <a:lnTo>
                    <a:pt x="0" y="853439"/>
                  </a:lnTo>
                  <a:lnTo>
                    <a:pt x="0" y="858519"/>
                  </a:lnTo>
                  <a:lnTo>
                    <a:pt x="7620" y="858519"/>
                  </a:lnTo>
                  <a:lnTo>
                    <a:pt x="7620" y="853439"/>
                  </a:lnTo>
                  <a:close/>
                </a:path>
                <a:path w="7619" h="969009">
                  <a:moveTo>
                    <a:pt x="7620" y="847089"/>
                  </a:moveTo>
                  <a:lnTo>
                    <a:pt x="0" y="847089"/>
                  </a:lnTo>
                  <a:lnTo>
                    <a:pt x="0" y="852169"/>
                  </a:lnTo>
                  <a:lnTo>
                    <a:pt x="7620" y="852169"/>
                  </a:lnTo>
                  <a:lnTo>
                    <a:pt x="7620" y="847089"/>
                  </a:lnTo>
                  <a:close/>
                </a:path>
                <a:path w="7619" h="969009">
                  <a:moveTo>
                    <a:pt x="7620" y="840739"/>
                  </a:moveTo>
                  <a:lnTo>
                    <a:pt x="0" y="840739"/>
                  </a:lnTo>
                  <a:lnTo>
                    <a:pt x="0" y="845819"/>
                  </a:lnTo>
                  <a:lnTo>
                    <a:pt x="7620" y="845819"/>
                  </a:lnTo>
                  <a:lnTo>
                    <a:pt x="7620" y="840739"/>
                  </a:lnTo>
                  <a:close/>
                </a:path>
                <a:path w="7619" h="969009">
                  <a:moveTo>
                    <a:pt x="7620" y="834389"/>
                  </a:moveTo>
                  <a:lnTo>
                    <a:pt x="0" y="834389"/>
                  </a:lnTo>
                  <a:lnTo>
                    <a:pt x="0" y="839469"/>
                  </a:lnTo>
                  <a:lnTo>
                    <a:pt x="7620" y="839469"/>
                  </a:lnTo>
                  <a:lnTo>
                    <a:pt x="7620" y="834389"/>
                  </a:lnTo>
                  <a:close/>
                </a:path>
                <a:path w="7619" h="969009">
                  <a:moveTo>
                    <a:pt x="7620" y="828039"/>
                  </a:moveTo>
                  <a:lnTo>
                    <a:pt x="0" y="828039"/>
                  </a:lnTo>
                  <a:lnTo>
                    <a:pt x="0" y="833119"/>
                  </a:lnTo>
                  <a:lnTo>
                    <a:pt x="7620" y="833119"/>
                  </a:lnTo>
                  <a:lnTo>
                    <a:pt x="7620" y="828039"/>
                  </a:lnTo>
                  <a:close/>
                </a:path>
                <a:path w="7619" h="969009">
                  <a:moveTo>
                    <a:pt x="7620" y="821689"/>
                  </a:moveTo>
                  <a:lnTo>
                    <a:pt x="0" y="821689"/>
                  </a:lnTo>
                  <a:lnTo>
                    <a:pt x="0" y="826769"/>
                  </a:lnTo>
                  <a:lnTo>
                    <a:pt x="7620" y="826769"/>
                  </a:lnTo>
                  <a:lnTo>
                    <a:pt x="7620" y="821689"/>
                  </a:lnTo>
                  <a:close/>
                </a:path>
                <a:path w="7619" h="969009">
                  <a:moveTo>
                    <a:pt x="7620" y="815339"/>
                  </a:moveTo>
                  <a:lnTo>
                    <a:pt x="0" y="815339"/>
                  </a:lnTo>
                  <a:lnTo>
                    <a:pt x="0" y="820419"/>
                  </a:lnTo>
                  <a:lnTo>
                    <a:pt x="7620" y="820419"/>
                  </a:lnTo>
                  <a:lnTo>
                    <a:pt x="7620" y="815339"/>
                  </a:lnTo>
                  <a:close/>
                </a:path>
                <a:path w="7619" h="969009">
                  <a:moveTo>
                    <a:pt x="7620" y="808989"/>
                  </a:moveTo>
                  <a:lnTo>
                    <a:pt x="0" y="808989"/>
                  </a:lnTo>
                  <a:lnTo>
                    <a:pt x="0" y="814069"/>
                  </a:lnTo>
                  <a:lnTo>
                    <a:pt x="7620" y="814069"/>
                  </a:lnTo>
                  <a:lnTo>
                    <a:pt x="7620" y="808989"/>
                  </a:lnTo>
                  <a:close/>
                </a:path>
                <a:path w="7619" h="969009">
                  <a:moveTo>
                    <a:pt x="7620" y="802639"/>
                  </a:moveTo>
                  <a:lnTo>
                    <a:pt x="0" y="802639"/>
                  </a:lnTo>
                  <a:lnTo>
                    <a:pt x="0" y="807719"/>
                  </a:lnTo>
                  <a:lnTo>
                    <a:pt x="7620" y="807719"/>
                  </a:lnTo>
                  <a:lnTo>
                    <a:pt x="7620" y="802639"/>
                  </a:lnTo>
                  <a:close/>
                </a:path>
                <a:path w="7619" h="969009">
                  <a:moveTo>
                    <a:pt x="7620" y="796289"/>
                  </a:moveTo>
                  <a:lnTo>
                    <a:pt x="0" y="796289"/>
                  </a:lnTo>
                  <a:lnTo>
                    <a:pt x="0" y="801369"/>
                  </a:lnTo>
                  <a:lnTo>
                    <a:pt x="7620" y="801369"/>
                  </a:lnTo>
                  <a:lnTo>
                    <a:pt x="7620" y="796289"/>
                  </a:lnTo>
                  <a:close/>
                </a:path>
                <a:path w="7619" h="969009">
                  <a:moveTo>
                    <a:pt x="7620" y="789939"/>
                  </a:moveTo>
                  <a:lnTo>
                    <a:pt x="0" y="789939"/>
                  </a:lnTo>
                  <a:lnTo>
                    <a:pt x="0" y="795019"/>
                  </a:lnTo>
                  <a:lnTo>
                    <a:pt x="7620" y="795019"/>
                  </a:lnTo>
                  <a:lnTo>
                    <a:pt x="7620" y="789939"/>
                  </a:lnTo>
                  <a:close/>
                </a:path>
                <a:path w="7619" h="969009">
                  <a:moveTo>
                    <a:pt x="7620" y="783589"/>
                  </a:moveTo>
                  <a:lnTo>
                    <a:pt x="0" y="783589"/>
                  </a:lnTo>
                  <a:lnTo>
                    <a:pt x="0" y="788669"/>
                  </a:lnTo>
                  <a:lnTo>
                    <a:pt x="7620" y="788669"/>
                  </a:lnTo>
                  <a:lnTo>
                    <a:pt x="7620" y="783589"/>
                  </a:lnTo>
                  <a:close/>
                </a:path>
                <a:path w="7619" h="969009">
                  <a:moveTo>
                    <a:pt x="7620" y="777239"/>
                  </a:moveTo>
                  <a:lnTo>
                    <a:pt x="0" y="777239"/>
                  </a:lnTo>
                  <a:lnTo>
                    <a:pt x="0" y="782319"/>
                  </a:lnTo>
                  <a:lnTo>
                    <a:pt x="7620" y="782319"/>
                  </a:lnTo>
                  <a:lnTo>
                    <a:pt x="7620" y="777239"/>
                  </a:lnTo>
                  <a:close/>
                </a:path>
                <a:path w="7619" h="969009">
                  <a:moveTo>
                    <a:pt x="7620" y="770889"/>
                  </a:moveTo>
                  <a:lnTo>
                    <a:pt x="0" y="770889"/>
                  </a:lnTo>
                  <a:lnTo>
                    <a:pt x="0" y="775969"/>
                  </a:lnTo>
                  <a:lnTo>
                    <a:pt x="7620" y="775969"/>
                  </a:lnTo>
                  <a:lnTo>
                    <a:pt x="7620" y="770889"/>
                  </a:lnTo>
                  <a:close/>
                </a:path>
                <a:path w="7619" h="969009">
                  <a:moveTo>
                    <a:pt x="7620" y="764539"/>
                  </a:moveTo>
                  <a:lnTo>
                    <a:pt x="0" y="764539"/>
                  </a:lnTo>
                  <a:lnTo>
                    <a:pt x="0" y="769619"/>
                  </a:lnTo>
                  <a:lnTo>
                    <a:pt x="7620" y="769619"/>
                  </a:lnTo>
                  <a:lnTo>
                    <a:pt x="7620" y="764539"/>
                  </a:lnTo>
                  <a:close/>
                </a:path>
                <a:path w="7619" h="969009">
                  <a:moveTo>
                    <a:pt x="7620" y="758189"/>
                  </a:moveTo>
                  <a:lnTo>
                    <a:pt x="0" y="758189"/>
                  </a:lnTo>
                  <a:lnTo>
                    <a:pt x="0" y="763269"/>
                  </a:lnTo>
                  <a:lnTo>
                    <a:pt x="7620" y="763269"/>
                  </a:lnTo>
                  <a:lnTo>
                    <a:pt x="7620" y="758189"/>
                  </a:lnTo>
                  <a:close/>
                </a:path>
                <a:path w="7619" h="969009">
                  <a:moveTo>
                    <a:pt x="7620" y="751839"/>
                  </a:moveTo>
                  <a:lnTo>
                    <a:pt x="0" y="751839"/>
                  </a:lnTo>
                  <a:lnTo>
                    <a:pt x="0" y="756919"/>
                  </a:lnTo>
                  <a:lnTo>
                    <a:pt x="7620" y="756919"/>
                  </a:lnTo>
                  <a:lnTo>
                    <a:pt x="7620" y="751839"/>
                  </a:lnTo>
                  <a:close/>
                </a:path>
                <a:path w="7619" h="969009">
                  <a:moveTo>
                    <a:pt x="7620" y="745489"/>
                  </a:moveTo>
                  <a:lnTo>
                    <a:pt x="0" y="745489"/>
                  </a:lnTo>
                  <a:lnTo>
                    <a:pt x="0" y="750569"/>
                  </a:lnTo>
                  <a:lnTo>
                    <a:pt x="7620" y="750569"/>
                  </a:lnTo>
                  <a:lnTo>
                    <a:pt x="7620" y="745489"/>
                  </a:lnTo>
                  <a:close/>
                </a:path>
                <a:path w="7619" h="969009">
                  <a:moveTo>
                    <a:pt x="7620" y="739139"/>
                  </a:moveTo>
                  <a:lnTo>
                    <a:pt x="0" y="739139"/>
                  </a:lnTo>
                  <a:lnTo>
                    <a:pt x="0" y="744219"/>
                  </a:lnTo>
                  <a:lnTo>
                    <a:pt x="7620" y="744219"/>
                  </a:lnTo>
                  <a:lnTo>
                    <a:pt x="7620" y="739139"/>
                  </a:lnTo>
                  <a:close/>
                </a:path>
                <a:path w="7619" h="969009">
                  <a:moveTo>
                    <a:pt x="7620" y="732789"/>
                  </a:moveTo>
                  <a:lnTo>
                    <a:pt x="0" y="732789"/>
                  </a:lnTo>
                  <a:lnTo>
                    <a:pt x="0" y="737869"/>
                  </a:lnTo>
                  <a:lnTo>
                    <a:pt x="7620" y="737869"/>
                  </a:lnTo>
                  <a:lnTo>
                    <a:pt x="7620" y="732789"/>
                  </a:lnTo>
                  <a:close/>
                </a:path>
                <a:path w="7619" h="969009">
                  <a:moveTo>
                    <a:pt x="7620" y="726439"/>
                  </a:moveTo>
                  <a:lnTo>
                    <a:pt x="3809" y="726439"/>
                  </a:lnTo>
                  <a:lnTo>
                    <a:pt x="3809" y="728979"/>
                  </a:lnTo>
                  <a:lnTo>
                    <a:pt x="2540" y="728979"/>
                  </a:lnTo>
                  <a:lnTo>
                    <a:pt x="2540" y="731519"/>
                  </a:lnTo>
                  <a:lnTo>
                    <a:pt x="7620" y="731519"/>
                  </a:lnTo>
                  <a:lnTo>
                    <a:pt x="7620" y="726439"/>
                  </a:lnTo>
                  <a:close/>
                </a:path>
                <a:path w="7619" h="969009">
                  <a:moveTo>
                    <a:pt x="7620" y="717549"/>
                  </a:moveTo>
                  <a:lnTo>
                    <a:pt x="6350" y="717549"/>
                  </a:lnTo>
                  <a:lnTo>
                    <a:pt x="6350" y="722629"/>
                  </a:lnTo>
                  <a:lnTo>
                    <a:pt x="5080" y="722629"/>
                  </a:lnTo>
                  <a:lnTo>
                    <a:pt x="5080" y="725169"/>
                  </a:lnTo>
                  <a:lnTo>
                    <a:pt x="7620" y="725169"/>
                  </a:lnTo>
                  <a:lnTo>
                    <a:pt x="7620" y="717549"/>
                  </a:lnTo>
                  <a:close/>
                </a:path>
              </a:pathLst>
            </a:custGeom>
            <a:solidFill>
              <a:srgbClr val="6200F2"/>
            </a:solidFill>
          </p:spPr>
          <p:txBody>
            <a:bodyPr bIns="0" lIns="0" rIns="0" rtlCol="0" tIns="0" wrap="square"/>
            <a:p/>
          </p:txBody>
        </p:sp>
        <p:sp>
          <p:nvSpPr>
            <p:cNvPr id="1050165" name="object 1468"/>
            <p:cNvSpPr/>
            <p:nvPr/>
          </p:nvSpPr>
          <p:spPr>
            <a:xfrm>
              <a:off x="999490" y="5537199"/>
              <a:ext cx="7620" cy="972819"/>
            </a:xfrm>
            <a:custGeom>
              <a:avLst/>
              <a:ahLst/>
              <a:rect l="l" t="t" r="r" b="b"/>
              <a:pathLst>
                <a:path w="7619" h="972820">
                  <a:moveTo>
                    <a:pt x="7619" y="0"/>
                  </a:moveTo>
                  <a:lnTo>
                    <a:pt x="0" y="0"/>
                  </a:lnTo>
                  <a:lnTo>
                    <a:pt x="0" y="1269"/>
                  </a:lnTo>
                  <a:lnTo>
                    <a:pt x="7619" y="1269"/>
                  </a:lnTo>
                  <a:lnTo>
                    <a:pt x="7619" y="0"/>
                  </a:lnTo>
                  <a:close/>
                </a:path>
                <a:path w="7619" h="972820">
                  <a:moveTo>
                    <a:pt x="7619" y="1270"/>
                  </a:moveTo>
                  <a:lnTo>
                    <a:pt x="0" y="1270"/>
                  </a:lnTo>
                  <a:lnTo>
                    <a:pt x="0" y="7619"/>
                  </a:lnTo>
                  <a:lnTo>
                    <a:pt x="7619" y="7619"/>
                  </a:lnTo>
                  <a:lnTo>
                    <a:pt x="7619" y="1270"/>
                  </a:lnTo>
                  <a:close/>
                </a:path>
                <a:path w="7619" h="972820">
                  <a:moveTo>
                    <a:pt x="7619" y="7620"/>
                  </a:moveTo>
                  <a:lnTo>
                    <a:pt x="0" y="7620"/>
                  </a:lnTo>
                  <a:lnTo>
                    <a:pt x="0" y="13969"/>
                  </a:lnTo>
                  <a:lnTo>
                    <a:pt x="7619" y="13969"/>
                  </a:lnTo>
                  <a:lnTo>
                    <a:pt x="7619" y="7620"/>
                  </a:lnTo>
                  <a:close/>
                </a:path>
                <a:path w="7619" h="972820">
                  <a:moveTo>
                    <a:pt x="7619" y="13970"/>
                  </a:moveTo>
                  <a:lnTo>
                    <a:pt x="0" y="13970"/>
                  </a:lnTo>
                  <a:lnTo>
                    <a:pt x="0" y="20319"/>
                  </a:lnTo>
                  <a:lnTo>
                    <a:pt x="7619" y="20319"/>
                  </a:lnTo>
                  <a:lnTo>
                    <a:pt x="7619" y="13970"/>
                  </a:lnTo>
                  <a:close/>
                </a:path>
                <a:path w="7619" h="972820">
                  <a:moveTo>
                    <a:pt x="7619" y="20320"/>
                  </a:moveTo>
                  <a:lnTo>
                    <a:pt x="0" y="20320"/>
                  </a:lnTo>
                  <a:lnTo>
                    <a:pt x="0" y="26669"/>
                  </a:lnTo>
                  <a:lnTo>
                    <a:pt x="7619" y="26669"/>
                  </a:lnTo>
                  <a:lnTo>
                    <a:pt x="7619" y="20320"/>
                  </a:lnTo>
                  <a:close/>
                </a:path>
                <a:path w="7619" h="972820">
                  <a:moveTo>
                    <a:pt x="7619" y="26670"/>
                  </a:moveTo>
                  <a:lnTo>
                    <a:pt x="0" y="26670"/>
                  </a:lnTo>
                  <a:lnTo>
                    <a:pt x="0" y="29209"/>
                  </a:lnTo>
                  <a:lnTo>
                    <a:pt x="7619" y="29209"/>
                  </a:lnTo>
                  <a:lnTo>
                    <a:pt x="7619" y="26670"/>
                  </a:lnTo>
                  <a:close/>
                </a:path>
                <a:path w="7619" h="972820">
                  <a:moveTo>
                    <a:pt x="7619" y="29210"/>
                  </a:moveTo>
                  <a:lnTo>
                    <a:pt x="0" y="29210"/>
                  </a:lnTo>
                  <a:lnTo>
                    <a:pt x="0" y="33019"/>
                  </a:lnTo>
                  <a:lnTo>
                    <a:pt x="7619" y="33019"/>
                  </a:lnTo>
                  <a:lnTo>
                    <a:pt x="7619" y="29210"/>
                  </a:lnTo>
                  <a:close/>
                </a:path>
                <a:path w="7619" h="972820">
                  <a:moveTo>
                    <a:pt x="7619" y="33020"/>
                  </a:moveTo>
                  <a:lnTo>
                    <a:pt x="0" y="33020"/>
                  </a:lnTo>
                  <a:lnTo>
                    <a:pt x="0" y="39369"/>
                  </a:lnTo>
                  <a:lnTo>
                    <a:pt x="7619" y="39369"/>
                  </a:lnTo>
                  <a:lnTo>
                    <a:pt x="7619" y="33020"/>
                  </a:lnTo>
                  <a:close/>
                </a:path>
                <a:path w="7619" h="972820">
                  <a:moveTo>
                    <a:pt x="7619" y="39370"/>
                  </a:moveTo>
                  <a:lnTo>
                    <a:pt x="0" y="39370"/>
                  </a:lnTo>
                  <a:lnTo>
                    <a:pt x="0" y="41909"/>
                  </a:lnTo>
                  <a:lnTo>
                    <a:pt x="7619" y="41909"/>
                  </a:lnTo>
                  <a:lnTo>
                    <a:pt x="7619" y="39370"/>
                  </a:lnTo>
                  <a:close/>
                </a:path>
                <a:path w="7619" h="972820">
                  <a:moveTo>
                    <a:pt x="7619" y="41910"/>
                  </a:moveTo>
                  <a:lnTo>
                    <a:pt x="0" y="41910"/>
                  </a:lnTo>
                  <a:lnTo>
                    <a:pt x="0" y="45719"/>
                  </a:lnTo>
                  <a:lnTo>
                    <a:pt x="7619" y="45719"/>
                  </a:lnTo>
                  <a:lnTo>
                    <a:pt x="7619" y="41910"/>
                  </a:lnTo>
                  <a:close/>
                </a:path>
                <a:path w="7619" h="972820">
                  <a:moveTo>
                    <a:pt x="7619" y="45720"/>
                  </a:moveTo>
                  <a:lnTo>
                    <a:pt x="0" y="45720"/>
                  </a:lnTo>
                  <a:lnTo>
                    <a:pt x="0" y="52069"/>
                  </a:lnTo>
                  <a:lnTo>
                    <a:pt x="7619" y="52069"/>
                  </a:lnTo>
                  <a:lnTo>
                    <a:pt x="7619" y="45720"/>
                  </a:lnTo>
                  <a:close/>
                </a:path>
                <a:path w="7619" h="972820">
                  <a:moveTo>
                    <a:pt x="7619" y="52070"/>
                  </a:moveTo>
                  <a:lnTo>
                    <a:pt x="0" y="52070"/>
                  </a:lnTo>
                  <a:lnTo>
                    <a:pt x="0" y="54609"/>
                  </a:lnTo>
                  <a:lnTo>
                    <a:pt x="7619" y="54609"/>
                  </a:lnTo>
                  <a:lnTo>
                    <a:pt x="7619" y="52070"/>
                  </a:lnTo>
                  <a:close/>
                </a:path>
                <a:path w="7619" h="972820">
                  <a:moveTo>
                    <a:pt x="7619" y="54610"/>
                  </a:moveTo>
                  <a:lnTo>
                    <a:pt x="0" y="54610"/>
                  </a:lnTo>
                  <a:lnTo>
                    <a:pt x="0" y="58419"/>
                  </a:lnTo>
                  <a:lnTo>
                    <a:pt x="7619" y="58419"/>
                  </a:lnTo>
                  <a:lnTo>
                    <a:pt x="7619" y="54610"/>
                  </a:lnTo>
                  <a:close/>
                </a:path>
                <a:path w="7619" h="972820">
                  <a:moveTo>
                    <a:pt x="7619" y="58420"/>
                  </a:moveTo>
                  <a:lnTo>
                    <a:pt x="0" y="58420"/>
                  </a:lnTo>
                  <a:lnTo>
                    <a:pt x="0" y="60959"/>
                  </a:lnTo>
                  <a:lnTo>
                    <a:pt x="7619" y="60959"/>
                  </a:lnTo>
                  <a:lnTo>
                    <a:pt x="7619" y="58420"/>
                  </a:lnTo>
                  <a:close/>
                </a:path>
                <a:path w="7619" h="972820">
                  <a:moveTo>
                    <a:pt x="7619" y="60960"/>
                  </a:moveTo>
                  <a:lnTo>
                    <a:pt x="0" y="60960"/>
                  </a:lnTo>
                  <a:lnTo>
                    <a:pt x="0" y="64769"/>
                  </a:lnTo>
                  <a:lnTo>
                    <a:pt x="7619" y="64769"/>
                  </a:lnTo>
                  <a:lnTo>
                    <a:pt x="7619" y="60960"/>
                  </a:lnTo>
                  <a:close/>
                </a:path>
                <a:path w="7619" h="972820">
                  <a:moveTo>
                    <a:pt x="7619" y="64770"/>
                  </a:moveTo>
                  <a:lnTo>
                    <a:pt x="0" y="64770"/>
                  </a:lnTo>
                  <a:lnTo>
                    <a:pt x="0" y="67309"/>
                  </a:lnTo>
                  <a:lnTo>
                    <a:pt x="7619" y="67309"/>
                  </a:lnTo>
                  <a:lnTo>
                    <a:pt x="7619" y="64770"/>
                  </a:lnTo>
                  <a:close/>
                </a:path>
                <a:path w="7619" h="972820">
                  <a:moveTo>
                    <a:pt x="7619" y="67310"/>
                  </a:moveTo>
                  <a:lnTo>
                    <a:pt x="0" y="67310"/>
                  </a:lnTo>
                  <a:lnTo>
                    <a:pt x="0" y="77469"/>
                  </a:lnTo>
                  <a:lnTo>
                    <a:pt x="7619" y="77469"/>
                  </a:lnTo>
                  <a:lnTo>
                    <a:pt x="7619" y="67310"/>
                  </a:lnTo>
                  <a:close/>
                </a:path>
                <a:path w="7619" h="972820">
                  <a:moveTo>
                    <a:pt x="7619" y="77470"/>
                  </a:moveTo>
                  <a:lnTo>
                    <a:pt x="0" y="77470"/>
                  </a:lnTo>
                  <a:lnTo>
                    <a:pt x="0" y="80009"/>
                  </a:lnTo>
                  <a:lnTo>
                    <a:pt x="7619" y="80009"/>
                  </a:lnTo>
                  <a:lnTo>
                    <a:pt x="7619" y="77470"/>
                  </a:lnTo>
                  <a:close/>
                </a:path>
                <a:path w="7619" h="972820">
                  <a:moveTo>
                    <a:pt x="7619" y="80010"/>
                  </a:moveTo>
                  <a:lnTo>
                    <a:pt x="0" y="80010"/>
                  </a:lnTo>
                  <a:lnTo>
                    <a:pt x="0" y="83819"/>
                  </a:lnTo>
                  <a:lnTo>
                    <a:pt x="7619" y="83819"/>
                  </a:lnTo>
                  <a:lnTo>
                    <a:pt x="7619" y="80010"/>
                  </a:lnTo>
                  <a:close/>
                </a:path>
                <a:path w="7619" h="972820">
                  <a:moveTo>
                    <a:pt x="7619" y="83820"/>
                  </a:moveTo>
                  <a:lnTo>
                    <a:pt x="0" y="83820"/>
                  </a:lnTo>
                  <a:lnTo>
                    <a:pt x="0" y="86359"/>
                  </a:lnTo>
                  <a:lnTo>
                    <a:pt x="7619" y="86359"/>
                  </a:lnTo>
                  <a:lnTo>
                    <a:pt x="7619" y="83820"/>
                  </a:lnTo>
                  <a:close/>
                </a:path>
                <a:path w="7619" h="972820">
                  <a:moveTo>
                    <a:pt x="7619" y="86360"/>
                  </a:moveTo>
                  <a:lnTo>
                    <a:pt x="0" y="86360"/>
                  </a:lnTo>
                  <a:lnTo>
                    <a:pt x="0" y="90169"/>
                  </a:lnTo>
                  <a:lnTo>
                    <a:pt x="7619" y="90169"/>
                  </a:lnTo>
                  <a:lnTo>
                    <a:pt x="7619" y="86360"/>
                  </a:lnTo>
                  <a:close/>
                </a:path>
                <a:path w="7619" h="972820">
                  <a:moveTo>
                    <a:pt x="7619" y="90170"/>
                  </a:moveTo>
                  <a:lnTo>
                    <a:pt x="0" y="90170"/>
                  </a:lnTo>
                  <a:lnTo>
                    <a:pt x="0" y="96519"/>
                  </a:lnTo>
                  <a:lnTo>
                    <a:pt x="7619" y="96519"/>
                  </a:lnTo>
                  <a:lnTo>
                    <a:pt x="7619" y="90170"/>
                  </a:lnTo>
                  <a:close/>
                </a:path>
                <a:path w="7619" h="972820">
                  <a:moveTo>
                    <a:pt x="7619" y="96520"/>
                  </a:moveTo>
                  <a:lnTo>
                    <a:pt x="0" y="96520"/>
                  </a:lnTo>
                  <a:lnTo>
                    <a:pt x="0" y="99059"/>
                  </a:lnTo>
                  <a:lnTo>
                    <a:pt x="7619" y="99059"/>
                  </a:lnTo>
                  <a:lnTo>
                    <a:pt x="7619" y="96520"/>
                  </a:lnTo>
                  <a:close/>
                </a:path>
                <a:path w="7619" h="972820">
                  <a:moveTo>
                    <a:pt x="7619" y="99060"/>
                  </a:moveTo>
                  <a:lnTo>
                    <a:pt x="0" y="99060"/>
                  </a:lnTo>
                  <a:lnTo>
                    <a:pt x="0" y="102869"/>
                  </a:lnTo>
                  <a:lnTo>
                    <a:pt x="7619" y="102869"/>
                  </a:lnTo>
                  <a:lnTo>
                    <a:pt x="7619" y="99060"/>
                  </a:lnTo>
                  <a:close/>
                </a:path>
                <a:path w="7619" h="972820">
                  <a:moveTo>
                    <a:pt x="7619" y="102870"/>
                  </a:moveTo>
                  <a:lnTo>
                    <a:pt x="0" y="102870"/>
                  </a:lnTo>
                  <a:lnTo>
                    <a:pt x="0" y="105409"/>
                  </a:lnTo>
                  <a:lnTo>
                    <a:pt x="7619" y="105409"/>
                  </a:lnTo>
                  <a:lnTo>
                    <a:pt x="7619" y="102870"/>
                  </a:lnTo>
                  <a:close/>
                </a:path>
                <a:path w="7619" h="972820">
                  <a:moveTo>
                    <a:pt x="7619" y="105410"/>
                  </a:moveTo>
                  <a:lnTo>
                    <a:pt x="0" y="105410"/>
                  </a:lnTo>
                  <a:lnTo>
                    <a:pt x="0" y="109219"/>
                  </a:lnTo>
                  <a:lnTo>
                    <a:pt x="7619" y="109219"/>
                  </a:lnTo>
                  <a:lnTo>
                    <a:pt x="7619" y="105410"/>
                  </a:lnTo>
                  <a:close/>
                </a:path>
                <a:path w="7619" h="972820">
                  <a:moveTo>
                    <a:pt x="7619" y="109220"/>
                  </a:moveTo>
                  <a:lnTo>
                    <a:pt x="0" y="109220"/>
                  </a:lnTo>
                  <a:lnTo>
                    <a:pt x="0" y="115569"/>
                  </a:lnTo>
                  <a:lnTo>
                    <a:pt x="7619" y="115569"/>
                  </a:lnTo>
                  <a:lnTo>
                    <a:pt x="7619" y="109220"/>
                  </a:lnTo>
                  <a:close/>
                </a:path>
                <a:path w="7619" h="972820">
                  <a:moveTo>
                    <a:pt x="7619" y="115570"/>
                  </a:moveTo>
                  <a:lnTo>
                    <a:pt x="0" y="115570"/>
                  </a:lnTo>
                  <a:lnTo>
                    <a:pt x="0" y="124459"/>
                  </a:lnTo>
                  <a:lnTo>
                    <a:pt x="7619" y="124459"/>
                  </a:lnTo>
                  <a:lnTo>
                    <a:pt x="7619" y="115570"/>
                  </a:lnTo>
                  <a:close/>
                </a:path>
                <a:path w="7619" h="972820">
                  <a:moveTo>
                    <a:pt x="7619" y="124460"/>
                  </a:moveTo>
                  <a:lnTo>
                    <a:pt x="0" y="124460"/>
                  </a:lnTo>
                  <a:lnTo>
                    <a:pt x="0" y="130809"/>
                  </a:lnTo>
                  <a:lnTo>
                    <a:pt x="7619" y="130809"/>
                  </a:lnTo>
                  <a:lnTo>
                    <a:pt x="7619" y="124460"/>
                  </a:lnTo>
                  <a:close/>
                </a:path>
                <a:path w="7619" h="972820">
                  <a:moveTo>
                    <a:pt x="7619" y="130810"/>
                  </a:moveTo>
                  <a:lnTo>
                    <a:pt x="0" y="130810"/>
                  </a:lnTo>
                  <a:lnTo>
                    <a:pt x="0" y="137159"/>
                  </a:lnTo>
                  <a:lnTo>
                    <a:pt x="7619" y="137159"/>
                  </a:lnTo>
                  <a:lnTo>
                    <a:pt x="7619" y="130810"/>
                  </a:lnTo>
                  <a:close/>
                </a:path>
                <a:path w="7619" h="972820">
                  <a:moveTo>
                    <a:pt x="7619" y="137160"/>
                  </a:moveTo>
                  <a:lnTo>
                    <a:pt x="0" y="137160"/>
                  </a:lnTo>
                  <a:lnTo>
                    <a:pt x="0" y="143509"/>
                  </a:lnTo>
                  <a:lnTo>
                    <a:pt x="7619" y="143509"/>
                  </a:lnTo>
                  <a:lnTo>
                    <a:pt x="7619" y="137160"/>
                  </a:lnTo>
                  <a:close/>
                </a:path>
                <a:path w="7619" h="972820">
                  <a:moveTo>
                    <a:pt x="7619" y="143510"/>
                  </a:moveTo>
                  <a:lnTo>
                    <a:pt x="0" y="143510"/>
                  </a:lnTo>
                  <a:lnTo>
                    <a:pt x="0" y="147319"/>
                  </a:lnTo>
                  <a:lnTo>
                    <a:pt x="7619" y="147319"/>
                  </a:lnTo>
                  <a:lnTo>
                    <a:pt x="7619" y="143510"/>
                  </a:lnTo>
                  <a:close/>
                </a:path>
                <a:path w="7619" h="972820">
                  <a:moveTo>
                    <a:pt x="7619" y="147320"/>
                  </a:moveTo>
                  <a:lnTo>
                    <a:pt x="0" y="147320"/>
                  </a:lnTo>
                  <a:lnTo>
                    <a:pt x="0" y="166369"/>
                  </a:lnTo>
                  <a:lnTo>
                    <a:pt x="7619" y="166369"/>
                  </a:lnTo>
                  <a:lnTo>
                    <a:pt x="7619" y="147320"/>
                  </a:lnTo>
                  <a:close/>
                </a:path>
                <a:path w="7619" h="972820">
                  <a:moveTo>
                    <a:pt x="7619" y="166370"/>
                  </a:moveTo>
                  <a:lnTo>
                    <a:pt x="0" y="166370"/>
                  </a:lnTo>
                  <a:lnTo>
                    <a:pt x="0" y="168909"/>
                  </a:lnTo>
                  <a:lnTo>
                    <a:pt x="7619" y="168909"/>
                  </a:lnTo>
                  <a:lnTo>
                    <a:pt x="7619" y="166370"/>
                  </a:lnTo>
                  <a:close/>
                </a:path>
                <a:path w="7619" h="972820">
                  <a:moveTo>
                    <a:pt x="7619" y="168910"/>
                  </a:moveTo>
                  <a:lnTo>
                    <a:pt x="0" y="168910"/>
                  </a:lnTo>
                  <a:lnTo>
                    <a:pt x="0" y="172719"/>
                  </a:lnTo>
                  <a:lnTo>
                    <a:pt x="7619" y="172719"/>
                  </a:lnTo>
                  <a:lnTo>
                    <a:pt x="7619" y="168910"/>
                  </a:lnTo>
                  <a:close/>
                </a:path>
                <a:path w="7619" h="972820">
                  <a:moveTo>
                    <a:pt x="7619" y="172720"/>
                  </a:moveTo>
                  <a:lnTo>
                    <a:pt x="0" y="172720"/>
                  </a:lnTo>
                  <a:lnTo>
                    <a:pt x="0" y="179069"/>
                  </a:lnTo>
                  <a:lnTo>
                    <a:pt x="7619" y="179069"/>
                  </a:lnTo>
                  <a:lnTo>
                    <a:pt x="7619" y="172720"/>
                  </a:lnTo>
                  <a:close/>
                </a:path>
                <a:path w="7619" h="972820">
                  <a:moveTo>
                    <a:pt x="7619" y="179070"/>
                  </a:moveTo>
                  <a:lnTo>
                    <a:pt x="0" y="179070"/>
                  </a:lnTo>
                  <a:lnTo>
                    <a:pt x="0" y="185419"/>
                  </a:lnTo>
                  <a:lnTo>
                    <a:pt x="7619" y="185419"/>
                  </a:lnTo>
                  <a:lnTo>
                    <a:pt x="7619" y="179070"/>
                  </a:lnTo>
                  <a:close/>
                </a:path>
                <a:path w="7619" h="972820">
                  <a:moveTo>
                    <a:pt x="7619" y="185420"/>
                  </a:moveTo>
                  <a:lnTo>
                    <a:pt x="0" y="185420"/>
                  </a:lnTo>
                  <a:lnTo>
                    <a:pt x="0" y="191769"/>
                  </a:lnTo>
                  <a:lnTo>
                    <a:pt x="7619" y="191769"/>
                  </a:lnTo>
                  <a:lnTo>
                    <a:pt x="7619" y="185420"/>
                  </a:lnTo>
                  <a:close/>
                </a:path>
                <a:path w="7619" h="972820">
                  <a:moveTo>
                    <a:pt x="7619" y="191770"/>
                  </a:moveTo>
                  <a:lnTo>
                    <a:pt x="0" y="191770"/>
                  </a:lnTo>
                  <a:lnTo>
                    <a:pt x="0" y="194309"/>
                  </a:lnTo>
                  <a:lnTo>
                    <a:pt x="7619" y="194309"/>
                  </a:lnTo>
                  <a:lnTo>
                    <a:pt x="7619" y="191770"/>
                  </a:lnTo>
                  <a:close/>
                </a:path>
                <a:path w="7619" h="972820">
                  <a:moveTo>
                    <a:pt x="7619" y="194310"/>
                  </a:moveTo>
                  <a:lnTo>
                    <a:pt x="0" y="194310"/>
                  </a:lnTo>
                  <a:lnTo>
                    <a:pt x="0" y="198119"/>
                  </a:lnTo>
                  <a:lnTo>
                    <a:pt x="7619" y="198119"/>
                  </a:lnTo>
                  <a:lnTo>
                    <a:pt x="7619" y="194310"/>
                  </a:lnTo>
                  <a:close/>
                </a:path>
                <a:path w="7619" h="972820">
                  <a:moveTo>
                    <a:pt x="7619" y="198120"/>
                  </a:moveTo>
                  <a:lnTo>
                    <a:pt x="0" y="198120"/>
                  </a:lnTo>
                  <a:lnTo>
                    <a:pt x="0" y="204469"/>
                  </a:lnTo>
                  <a:lnTo>
                    <a:pt x="7619" y="204469"/>
                  </a:lnTo>
                  <a:lnTo>
                    <a:pt x="7619" y="198120"/>
                  </a:lnTo>
                  <a:close/>
                </a:path>
                <a:path w="7619" h="972820">
                  <a:moveTo>
                    <a:pt x="7619" y="204470"/>
                  </a:moveTo>
                  <a:lnTo>
                    <a:pt x="0" y="204470"/>
                  </a:lnTo>
                  <a:lnTo>
                    <a:pt x="0" y="207009"/>
                  </a:lnTo>
                  <a:lnTo>
                    <a:pt x="7619" y="207009"/>
                  </a:lnTo>
                  <a:lnTo>
                    <a:pt x="7619" y="204470"/>
                  </a:lnTo>
                  <a:close/>
                </a:path>
                <a:path w="7619" h="972820">
                  <a:moveTo>
                    <a:pt x="7619" y="207010"/>
                  </a:moveTo>
                  <a:lnTo>
                    <a:pt x="0" y="207010"/>
                  </a:lnTo>
                  <a:lnTo>
                    <a:pt x="0" y="210819"/>
                  </a:lnTo>
                  <a:lnTo>
                    <a:pt x="7619" y="210819"/>
                  </a:lnTo>
                  <a:lnTo>
                    <a:pt x="7619" y="207010"/>
                  </a:lnTo>
                  <a:close/>
                </a:path>
                <a:path w="7619" h="972820">
                  <a:moveTo>
                    <a:pt x="7619" y="210820"/>
                  </a:moveTo>
                  <a:lnTo>
                    <a:pt x="0" y="210820"/>
                  </a:lnTo>
                  <a:lnTo>
                    <a:pt x="0" y="219709"/>
                  </a:lnTo>
                  <a:lnTo>
                    <a:pt x="7619" y="219709"/>
                  </a:lnTo>
                  <a:lnTo>
                    <a:pt x="7619" y="210820"/>
                  </a:lnTo>
                  <a:close/>
                </a:path>
                <a:path w="7619" h="972820">
                  <a:moveTo>
                    <a:pt x="7619" y="219710"/>
                  </a:moveTo>
                  <a:lnTo>
                    <a:pt x="0" y="219710"/>
                  </a:lnTo>
                  <a:lnTo>
                    <a:pt x="0" y="226059"/>
                  </a:lnTo>
                  <a:lnTo>
                    <a:pt x="7619" y="226059"/>
                  </a:lnTo>
                  <a:lnTo>
                    <a:pt x="7619" y="219710"/>
                  </a:lnTo>
                  <a:close/>
                </a:path>
                <a:path w="7619" h="972820">
                  <a:moveTo>
                    <a:pt x="7619" y="226060"/>
                  </a:moveTo>
                  <a:lnTo>
                    <a:pt x="0" y="226060"/>
                  </a:lnTo>
                  <a:lnTo>
                    <a:pt x="0" y="229869"/>
                  </a:lnTo>
                  <a:lnTo>
                    <a:pt x="7619" y="229869"/>
                  </a:lnTo>
                  <a:lnTo>
                    <a:pt x="7619" y="226060"/>
                  </a:lnTo>
                  <a:close/>
                </a:path>
                <a:path w="7619" h="972820">
                  <a:moveTo>
                    <a:pt x="7619" y="229870"/>
                  </a:moveTo>
                  <a:lnTo>
                    <a:pt x="0" y="229870"/>
                  </a:lnTo>
                  <a:lnTo>
                    <a:pt x="0" y="238759"/>
                  </a:lnTo>
                  <a:lnTo>
                    <a:pt x="7619" y="238759"/>
                  </a:lnTo>
                  <a:lnTo>
                    <a:pt x="7619" y="229870"/>
                  </a:lnTo>
                  <a:close/>
                </a:path>
                <a:path w="7619" h="972820">
                  <a:moveTo>
                    <a:pt x="7619" y="238760"/>
                  </a:moveTo>
                  <a:lnTo>
                    <a:pt x="0" y="238760"/>
                  </a:lnTo>
                  <a:lnTo>
                    <a:pt x="0" y="242569"/>
                  </a:lnTo>
                  <a:lnTo>
                    <a:pt x="7619" y="242569"/>
                  </a:lnTo>
                  <a:lnTo>
                    <a:pt x="7619" y="238760"/>
                  </a:lnTo>
                  <a:close/>
                </a:path>
                <a:path w="7619" h="972820">
                  <a:moveTo>
                    <a:pt x="7619" y="242570"/>
                  </a:moveTo>
                  <a:lnTo>
                    <a:pt x="0" y="242570"/>
                  </a:lnTo>
                  <a:lnTo>
                    <a:pt x="0" y="267969"/>
                  </a:lnTo>
                  <a:lnTo>
                    <a:pt x="7619" y="267969"/>
                  </a:lnTo>
                  <a:lnTo>
                    <a:pt x="7619" y="242570"/>
                  </a:lnTo>
                  <a:close/>
                </a:path>
                <a:path w="7619" h="972820">
                  <a:moveTo>
                    <a:pt x="7619" y="267970"/>
                  </a:moveTo>
                  <a:lnTo>
                    <a:pt x="0" y="267970"/>
                  </a:lnTo>
                  <a:lnTo>
                    <a:pt x="0" y="270509"/>
                  </a:lnTo>
                  <a:lnTo>
                    <a:pt x="7619" y="270509"/>
                  </a:lnTo>
                  <a:lnTo>
                    <a:pt x="7619" y="267970"/>
                  </a:lnTo>
                  <a:close/>
                </a:path>
                <a:path w="7619" h="972820">
                  <a:moveTo>
                    <a:pt x="7619" y="270510"/>
                  </a:moveTo>
                  <a:lnTo>
                    <a:pt x="0" y="270510"/>
                  </a:lnTo>
                  <a:lnTo>
                    <a:pt x="0" y="276859"/>
                  </a:lnTo>
                  <a:lnTo>
                    <a:pt x="7619" y="276859"/>
                  </a:lnTo>
                  <a:lnTo>
                    <a:pt x="7619" y="270510"/>
                  </a:lnTo>
                  <a:close/>
                </a:path>
                <a:path w="7619" h="972820">
                  <a:moveTo>
                    <a:pt x="7619" y="276860"/>
                  </a:moveTo>
                  <a:lnTo>
                    <a:pt x="0" y="276860"/>
                  </a:lnTo>
                  <a:lnTo>
                    <a:pt x="0" y="280669"/>
                  </a:lnTo>
                  <a:lnTo>
                    <a:pt x="7619" y="280669"/>
                  </a:lnTo>
                  <a:lnTo>
                    <a:pt x="7619" y="276860"/>
                  </a:lnTo>
                  <a:close/>
                </a:path>
                <a:path w="7619" h="972820">
                  <a:moveTo>
                    <a:pt x="7619" y="280670"/>
                  </a:moveTo>
                  <a:lnTo>
                    <a:pt x="0" y="280670"/>
                  </a:lnTo>
                  <a:lnTo>
                    <a:pt x="0" y="284480"/>
                  </a:lnTo>
                  <a:lnTo>
                    <a:pt x="7619" y="284480"/>
                  </a:lnTo>
                  <a:lnTo>
                    <a:pt x="7619" y="280670"/>
                  </a:lnTo>
                  <a:close/>
                </a:path>
                <a:path w="7619" h="972820">
                  <a:moveTo>
                    <a:pt x="2540" y="353060"/>
                  </a:moveTo>
                  <a:lnTo>
                    <a:pt x="0" y="353060"/>
                  </a:lnTo>
                  <a:lnTo>
                    <a:pt x="0" y="363219"/>
                  </a:lnTo>
                  <a:lnTo>
                    <a:pt x="7619" y="363219"/>
                  </a:lnTo>
                  <a:lnTo>
                    <a:pt x="7619" y="354330"/>
                  </a:lnTo>
                  <a:lnTo>
                    <a:pt x="2540" y="354330"/>
                  </a:lnTo>
                  <a:lnTo>
                    <a:pt x="2540" y="353060"/>
                  </a:lnTo>
                  <a:close/>
                </a:path>
                <a:path w="7619" h="972820">
                  <a:moveTo>
                    <a:pt x="7619" y="363220"/>
                  </a:moveTo>
                  <a:lnTo>
                    <a:pt x="0" y="363220"/>
                  </a:lnTo>
                  <a:lnTo>
                    <a:pt x="0" y="365759"/>
                  </a:lnTo>
                  <a:lnTo>
                    <a:pt x="7619" y="365759"/>
                  </a:lnTo>
                  <a:lnTo>
                    <a:pt x="7619" y="363220"/>
                  </a:lnTo>
                  <a:close/>
                </a:path>
                <a:path w="7619" h="972820">
                  <a:moveTo>
                    <a:pt x="7619" y="365760"/>
                  </a:moveTo>
                  <a:lnTo>
                    <a:pt x="0" y="365760"/>
                  </a:lnTo>
                  <a:lnTo>
                    <a:pt x="0" y="369569"/>
                  </a:lnTo>
                  <a:lnTo>
                    <a:pt x="7619" y="369569"/>
                  </a:lnTo>
                  <a:lnTo>
                    <a:pt x="7619" y="365760"/>
                  </a:lnTo>
                  <a:close/>
                </a:path>
                <a:path w="7619" h="972820">
                  <a:moveTo>
                    <a:pt x="7619" y="369570"/>
                  </a:moveTo>
                  <a:lnTo>
                    <a:pt x="0" y="369570"/>
                  </a:lnTo>
                  <a:lnTo>
                    <a:pt x="0" y="372109"/>
                  </a:lnTo>
                  <a:lnTo>
                    <a:pt x="7619" y="372109"/>
                  </a:lnTo>
                  <a:lnTo>
                    <a:pt x="7619" y="369570"/>
                  </a:lnTo>
                  <a:close/>
                </a:path>
                <a:path w="7619" h="972820">
                  <a:moveTo>
                    <a:pt x="7619" y="372110"/>
                  </a:moveTo>
                  <a:lnTo>
                    <a:pt x="0" y="372110"/>
                  </a:lnTo>
                  <a:lnTo>
                    <a:pt x="0" y="384809"/>
                  </a:lnTo>
                  <a:lnTo>
                    <a:pt x="7619" y="384809"/>
                  </a:lnTo>
                  <a:lnTo>
                    <a:pt x="7619" y="372110"/>
                  </a:lnTo>
                  <a:close/>
                </a:path>
                <a:path w="7619" h="972820">
                  <a:moveTo>
                    <a:pt x="7619" y="384810"/>
                  </a:moveTo>
                  <a:lnTo>
                    <a:pt x="0" y="384810"/>
                  </a:lnTo>
                  <a:lnTo>
                    <a:pt x="0" y="388619"/>
                  </a:lnTo>
                  <a:lnTo>
                    <a:pt x="7619" y="388619"/>
                  </a:lnTo>
                  <a:lnTo>
                    <a:pt x="7619" y="384810"/>
                  </a:lnTo>
                  <a:close/>
                </a:path>
                <a:path w="7619" h="972820">
                  <a:moveTo>
                    <a:pt x="7619" y="388620"/>
                  </a:moveTo>
                  <a:lnTo>
                    <a:pt x="0" y="388620"/>
                  </a:lnTo>
                  <a:lnTo>
                    <a:pt x="0" y="391159"/>
                  </a:lnTo>
                  <a:lnTo>
                    <a:pt x="7619" y="391159"/>
                  </a:lnTo>
                  <a:lnTo>
                    <a:pt x="7619" y="388620"/>
                  </a:lnTo>
                  <a:close/>
                </a:path>
                <a:path w="7619" h="972820">
                  <a:moveTo>
                    <a:pt x="7619" y="391160"/>
                  </a:moveTo>
                  <a:lnTo>
                    <a:pt x="0" y="391160"/>
                  </a:lnTo>
                  <a:lnTo>
                    <a:pt x="0" y="397509"/>
                  </a:lnTo>
                  <a:lnTo>
                    <a:pt x="7619" y="397509"/>
                  </a:lnTo>
                  <a:lnTo>
                    <a:pt x="7619" y="391160"/>
                  </a:lnTo>
                  <a:close/>
                </a:path>
                <a:path w="7619" h="972820">
                  <a:moveTo>
                    <a:pt x="7619" y="397510"/>
                  </a:moveTo>
                  <a:lnTo>
                    <a:pt x="0" y="397510"/>
                  </a:lnTo>
                  <a:lnTo>
                    <a:pt x="0" y="401319"/>
                  </a:lnTo>
                  <a:lnTo>
                    <a:pt x="7619" y="401319"/>
                  </a:lnTo>
                  <a:lnTo>
                    <a:pt x="7619" y="397510"/>
                  </a:lnTo>
                  <a:close/>
                </a:path>
                <a:path w="7619" h="972820">
                  <a:moveTo>
                    <a:pt x="7619" y="401320"/>
                  </a:moveTo>
                  <a:lnTo>
                    <a:pt x="0" y="401320"/>
                  </a:lnTo>
                  <a:lnTo>
                    <a:pt x="0" y="403859"/>
                  </a:lnTo>
                  <a:lnTo>
                    <a:pt x="7619" y="403859"/>
                  </a:lnTo>
                  <a:lnTo>
                    <a:pt x="7619" y="401320"/>
                  </a:lnTo>
                  <a:close/>
                </a:path>
                <a:path w="7619" h="972820">
                  <a:moveTo>
                    <a:pt x="7619" y="403860"/>
                  </a:moveTo>
                  <a:lnTo>
                    <a:pt x="0" y="403860"/>
                  </a:lnTo>
                  <a:lnTo>
                    <a:pt x="0" y="407669"/>
                  </a:lnTo>
                  <a:lnTo>
                    <a:pt x="7619" y="407669"/>
                  </a:lnTo>
                  <a:lnTo>
                    <a:pt x="7619" y="403860"/>
                  </a:lnTo>
                  <a:close/>
                </a:path>
                <a:path w="7619" h="972820">
                  <a:moveTo>
                    <a:pt x="7619" y="407670"/>
                  </a:moveTo>
                  <a:lnTo>
                    <a:pt x="0" y="407670"/>
                  </a:lnTo>
                  <a:lnTo>
                    <a:pt x="0" y="410209"/>
                  </a:lnTo>
                  <a:lnTo>
                    <a:pt x="7619" y="410209"/>
                  </a:lnTo>
                  <a:lnTo>
                    <a:pt x="7619" y="407670"/>
                  </a:lnTo>
                  <a:close/>
                </a:path>
                <a:path w="7619" h="972820">
                  <a:moveTo>
                    <a:pt x="7619" y="410210"/>
                  </a:moveTo>
                  <a:lnTo>
                    <a:pt x="0" y="410210"/>
                  </a:lnTo>
                  <a:lnTo>
                    <a:pt x="0" y="414019"/>
                  </a:lnTo>
                  <a:lnTo>
                    <a:pt x="7619" y="414019"/>
                  </a:lnTo>
                  <a:lnTo>
                    <a:pt x="7619" y="410210"/>
                  </a:lnTo>
                  <a:close/>
                </a:path>
                <a:path w="7619" h="972820">
                  <a:moveTo>
                    <a:pt x="7619" y="414020"/>
                  </a:moveTo>
                  <a:lnTo>
                    <a:pt x="0" y="414020"/>
                  </a:lnTo>
                  <a:lnTo>
                    <a:pt x="0" y="420369"/>
                  </a:lnTo>
                  <a:lnTo>
                    <a:pt x="7619" y="420369"/>
                  </a:lnTo>
                  <a:lnTo>
                    <a:pt x="7619" y="414020"/>
                  </a:lnTo>
                  <a:close/>
                </a:path>
                <a:path w="7619" h="972820">
                  <a:moveTo>
                    <a:pt x="7619" y="420370"/>
                  </a:moveTo>
                  <a:lnTo>
                    <a:pt x="0" y="420370"/>
                  </a:lnTo>
                  <a:lnTo>
                    <a:pt x="0" y="433069"/>
                  </a:lnTo>
                  <a:lnTo>
                    <a:pt x="7619" y="433069"/>
                  </a:lnTo>
                  <a:lnTo>
                    <a:pt x="7619" y="420370"/>
                  </a:lnTo>
                  <a:close/>
                </a:path>
                <a:path w="7619" h="972820">
                  <a:moveTo>
                    <a:pt x="7619" y="433070"/>
                  </a:moveTo>
                  <a:lnTo>
                    <a:pt x="0" y="433070"/>
                  </a:lnTo>
                  <a:lnTo>
                    <a:pt x="0" y="435609"/>
                  </a:lnTo>
                  <a:lnTo>
                    <a:pt x="7619" y="435609"/>
                  </a:lnTo>
                  <a:lnTo>
                    <a:pt x="7619" y="433070"/>
                  </a:lnTo>
                  <a:close/>
                </a:path>
                <a:path w="7619" h="972820">
                  <a:moveTo>
                    <a:pt x="7619" y="435610"/>
                  </a:moveTo>
                  <a:lnTo>
                    <a:pt x="0" y="435610"/>
                  </a:lnTo>
                  <a:lnTo>
                    <a:pt x="0" y="448309"/>
                  </a:lnTo>
                  <a:lnTo>
                    <a:pt x="7619" y="448309"/>
                  </a:lnTo>
                  <a:lnTo>
                    <a:pt x="7619" y="435610"/>
                  </a:lnTo>
                  <a:close/>
                </a:path>
                <a:path w="7619" h="972820">
                  <a:moveTo>
                    <a:pt x="7619" y="448310"/>
                  </a:moveTo>
                  <a:lnTo>
                    <a:pt x="0" y="448310"/>
                  </a:lnTo>
                  <a:lnTo>
                    <a:pt x="0" y="452119"/>
                  </a:lnTo>
                  <a:lnTo>
                    <a:pt x="7619" y="452119"/>
                  </a:lnTo>
                  <a:lnTo>
                    <a:pt x="7619" y="448310"/>
                  </a:lnTo>
                  <a:close/>
                </a:path>
                <a:path w="7619" h="972820">
                  <a:moveTo>
                    <a:pt x="7619" y="452120"/>
                  </a:moveTo>
                  <a:lnTo>
                    <a:pt x="0" y="452120"/>
                  </a:lnTo>
                  <a:lnTo>
                    <a:pt x="0" y="454659"/>
                  </a:lnTo>
                  <a:lnTo>
                    <a:pt x="7619" y="454659"/>
                  </a:lnTo>
                  <a:lnTo>
                    <a:pt x="7619" y="452120"/>
                  </a:lnTo>
                  <a:close/>
                </a:path>
                <a:path w="7619" h="972820">
                  <a:moveTo>
                    <a:pt x="7619" y="454660"/>
                  </a:moveTo>
                  <a:lnTo>
                    <a:pt x="0" y="454660"/>
                  </a:lnTo>
                  <a:lnTo>
                    <a:pt x="0" y="458469"/>
                  </a:lnTo>
                  <a:lnTo>
                    <a:pt x="7619" y="458469"/>
                  </a:lnTo>
                  <a:lnTo>
                    <a:pt x="7619" y="454660"/>
                  </a:lnTo>
                  <a:close/>
                </a:path>
                <a:path w="7619" h="972820">
                  <a:moveTo>
                    <a:pt x="7619" y="458470"/>
                  </a:moveTo>
                  <a:lnTo>
                    <a:pt x="0" y="458470"/>
                  </a:lnTo>
                  <a:lnTo>
                    <a:pt x="0" y="461009"/>
                  </a:lnTo>
                  <a:lnTo>
                    <a:pt x="7619" y="461009"/>
                  </a:lnTo>
                  <a:lnTo>
                    <a:pt x="7619" y="458470"/>
                  </a:lnTo>
                  <a:close/>
                </a:path>
                <a:path w="7619" h="972820">
                  <a:moveTo>
                    <a:pt x="7619" y="461010"/>
                  </a:moveTo>
                  <a:lnTo>
                    <a:pt x="0" y="461010"/>
                  </a:lnTo>
                  <a:lnTo>
                    <a:pt x="0" y="467359"/>
                  </a:lnTo>
                  <a:lnTo>
                    <a:pt x="7619" y="467359"/>
                  </a:lnTo>
                  <a:lnTo>
                    <a:pt x="7619" y="461010"/>
                  </a:lnTo>
                  <a:close/>
                </a:path>
                <a:path w="7619" h="972820">
                  <a:moveTo>
                    <a:pt x="7619" y="467360"/>
                  </a:moveTo>
                  <a:lnTo>
                    <a:pt x="0" y="467360"/>
                  </a:lnTo>
                  <a:lnTo>
                    <a:pt x="0" y="471169"/>
                  </a:lnTo>
                  <a:lnTo>
                    <a:pt x="7619" y="471169"/>
                  </a:lnTo>
                  <a:lnTo>
                    <a:pt x="7619" y="467360"/>
                  </a:lnTo>
                  <a:close/>
                </a:path>
                <a:path w="7619" h="972820">
                  <a:moveTo>
                    <a:pt x="7619" y="471170"/>
                  </a:moveTo>
                  <a:lnTo>
                    <a:pt x="0" y="471170"/>
                  </a:lnTo>
                  <a:lnTo>
                    <a:pt x="0" y="473709"/>
                  </a:lnTo>
                  <a:lnTo>
                    <a:pt x="7619" y="473709"/>
                  </a:lnTo>
                  <a:lnTo>
                    <a:pt x="7619" y="471170"/>
                  </a:lnTo>
                  <a:close/>
                </a:path>
                <a:path w="7619" h="972820">
                  <a:moveTo>
                    <a:pt x="7619" y="473710"/>
                  </a:moveTo>
                  <a:lnTo>
                    <a:pt x="0" y="473710"/>
                  </a:lnTo>
                  <a:lnTo>
                    <a:pt x="0" y="477519"/>
                  </a:lnTo>
                  <a:lnTo>
                    <a:pt x="7619" y="477519"/>
                  </a:lnTo>
                  <a:lnTo>
                    <a:pt x="7619" y="473710"/>
                  </a:lnTo>
                  <a:close/>
                </a:path>
                <a:path w="7619" h="972820">
                  <a:moveTo>
                    <a:pt x="7619" y="477520"/>
                  </a:moveTo>
                  <a:lnTo>
                    <a:pt x="0" y="477520"/>
                  </a:lnTo>
                  <a:lnTo>
                    <a:pt x="0" y="480059"/>
                  </a:lnTo>
                  <a:lnTo>
                    <a:pt x="7619" y="480059"/>
                  </a:lnTo>
                  <a:lnTo>
                    <a:pt x="7619" y="477520"/>
                  </a:lnTo>
                  <a:close/>
                </a:path>
                <a:path w="7619" h="972820">
                  <a:moveTo>
                    <a:pt x="7619" y="480060"/>
                  </a:moveTo>
                  <a:lnTo>
                    <a:pt x="0" y="480060"/>
                  </a:lnTo>
                  <a:lnTo>
                    <a:pt x="0" y="486409"/>
                  </a:lnTo>
                  <a:lnTo>
                    <a:pt x="7619" y="486409"/>
                  </a:lnTo>
                  <a:lnTo>
                    <a:pt x="7619" y="480060"/>
                  </a:lnTo>
                  <a:close/>
                </a:path>
                <a:path w="7619" h="972820">
                  <a:moveTo>
                    <a:pt x="7619" y="486410"/>
                  </a:moveTo>
                  <a:lnTo>
                    <a:pt x="0" y="486410"/>
                  </a:lnTo>
                  <a:lnTo>
                    <a:pt x="0" y="492759"/>
                  </a:lnTo>
                  <a:lnTo>
                    <a:pt x="7619" y="492759"/>
                  </a:lnTo>
                  <a:lnTo>
                    <a:pt x="7619" y="486410"/>
                  </a:lnTo>
                  <a:close/>
                </a:path>
                <a:path w="7619" h="972820">
                  <a:moveTo>
                    <a:pt x="7619" y="492760"/>
                  </a:moveTo>
                  <a:lnTo>
                    <a:pt x="0" y="492760"/>
                  </a:lnTo>
                  <a:lnTo>
                    <a:pt x="0" y="496569"/>
                  </a:lnTo>
                  <a:lnTo>
                    <a:pt x="7619" y="496569"/>
                  </a:lnTo>
                  <a:lnTo>
                    <a:pt x="7619" y="492760"/>
                  </a:lnTo>
                  <a:close/>
                </a:path>
                <a:path w="7619" h="972820">
                  <a:moveTo>
                    <a:pt x="7619" y="496570"/>
                  </a:moveTo>
                  <a:lnTo>
                    <a:pt x="0" y="496570"/>
                  </a:lnTo>
                  <a:lnTo>
                    <a:pt x="0" y="502919"/>
                  </a:lnTo>
                  <a:lnTo>
                    <a:pt x="7619" y="502919"/>
                  </a:lnTo>
                  <a:lnTo>
                    <a:pt x="7619" y="496570"/>
                  </a:lnTo>
                  <a:close/>
                </a:path>
                <a:path w="7619" h="972820">
                  <a:moveTo>
                    <a:pt x="7619" y="502920"/>
                  </a:moveTo>
                  <a:lnTo>
                    <a:pt x="0" y="502920"/>
                  </a:lnTo>
                  <a:lnTo>
                    <a:pt x="0" y="505459"/>
                  </a:lnTo>
                  <a:lnTo>
                    <a:pt x="7619" y="505459"/>
                  </a:lnTo>
                  <a:lnTo>
                    <a:pt x="7619" y="502920"/>
                  </a:lnTo>
                  <a:close/>
                </a:path>
                <a:path w="7619" h="972820">
                  <a:moveTo>
                    <a:pt x="7619" y="645160"/>
                  </a:moveTo>
                  <a:lnTo>
                    <a:pt x="3809" y="645160"/>
                  </a:lnTo>
                  <a:lnTo>
                    <a:pt x="3809" y="646430"/>
                  </a:lnTo>
                  <a:lnTo>
                    <a:pt x="5079" y="646430"/>
                  </a:lnTo>
                  <a:lnTo>
                    <a:pt x="5079" y="650240"/>
                  </a:lnTo>
                  <a:lnTo>
                    <a:pt x="6350" y="650240"/>
                  </a:lnTo>
                  <a:lnTo>
                    <a:pt x="6350" y="651510"/>
                  </a:lnTo>
                  <a:lnTo>
                    <a:pt x="7619" y="651510"/>
                  </a:lnTo>
                  <a:lnTo>
                    <a:pt x="7619" y="645160"/>
                  </a:lnTo>
                  <a:close/>
                </a:path>
                <a:path w="7619" h="972820">
                  <a:moveTo>
                    <a:pt x="7619" y="638810"/>
                  </a:moveTo>
                  <a:lnTo>
                    <a:pt x="0" y="638810"/>
                  </a:lnTo>
                  <a:lnTo>
                    <a:pt x="0" y="642620"/>
                  </a:lnTo>
                  <a:lnTo>
                    <a:pt x="1269" y="642620"/>
                  </a:lnTo>
                  <a:lnTo>
                    <a:pt x="1269" y="643890"/>
                  </a:lnTo>
                  <a:lnTo>
                    <a:pt x="7619" y="643890"/>
                  </a:lnTo>
                  <a:lnTo>
                    <a:pt x="7619" y="638810"/>
                  </a:lnTo>
                  <a:close/>
                </a:path>
                <a:path w="7619" h="972820">
                  <a:moveTo>
                    <a:pt x="7619" y="632460"/>
                  </a:moveTo>
                  <a:lnTo>
                    <a:pt x="0" y="632460"/>
                  </a:lnTo>
                  <a:lnTo>
                    <a:pt x="0" y="637540"/>
                  </a:lnTo>
                  <a:lnTo>
                    <a:pt x="7619" y="637540"/>
                  </a:lnTo>
                  <a:lnTo>
                    <a:pt x="7619" y="632460"/>
                  </a:lnTo>
                  <a:close/>
                </a:path>
                <a:path w="7619" h="972820">
                  <a:moveTo>
                    <a:pt x="7619" y="626110"/>
                  </a:moveTo>
                  <a:lnTo>
                    <a:pt x="0" y="626110"/>
                  </a:lnTo>
                  <a:lnTo>
                    <a:pt x="0" y="631190"/>
                  </a:lnTo>
                  <a:lnTo>
                    <a:pt x="7619" y="631190"/>
                  </a:lnTo>
                  <a:lnTo>
                    <a:pt x="7619" y="626110"/>
                  </a:lnTo>
                  <a:close/>
                </a:path>
                <a:path w="7619" h="972820">
                  <a:moveTo>
                    <a:pt x="7619" y="619760"/>
                  </a:moveTo>
                  <a:lnTo>
                    <a:pt x="0" y="619760"/>
                  </a:lnTo>
                  <a:lnTo>
                    <a:pt x="0" y="624840"/>
                  </a:lnTo>
                  <a:lnTo>
                    <a:pt x="7619" y="624840"/>
                  </a:lnTo>
                  <a:lnTo>
                    <a:pt x="7619" y="619760"/>
                  </a:lnTo>
                  <a:close/>
                </a:path>
                <a:path w="7619" h="972820">
                  <a:moveTo>
                    <a:pt x="7619" y="613410"/>
                  </a:moveTo>
                  <a:lnTo>
                    <a:pt x="0" y="613410"/>
                  </a:lnTo>
                  <a:lnTo>
                    <a:pt x="0" y="618490"/>
                  </a:lnTo>
                  <a:lnTo>
                    <a:pt x="7619" y="618490"/>
                  </a:lnTo>
                  <a:lnTo>
                    <a:pt x="7619" y="613410"/>
                  </a:lnTo>
                  <a:close/>
                </a:path>
                <a:path w="7619" h="972820">
                  <a:moveTo>
                    <a:pt x="7619" y="607060"/>
                  </a:moveTo>
                  <a:lnTo>
                    <a:pt x="0" y="607060"/>
                  </a:lnTo>
                  <a:lnTo>
                    <a:pt x="0" y="612140"/>
                  </a:lnTo>
                  <a:lnTo>
                    <a:pt x="7619" y="612140"/>
                  </a:lnTo>
                  <a:lnTo>
                    <a:pt x="7619" y="607060"/>
                  </a:lnTo>
                  <a:close/>
                </a:path>
                <a:path w="7619" h="972820">
                  <a:moveTo>
                    <a:pt x="7619" y="600710"/>
                  </a:moveTo>
                  <a:lnTo>
                    <a:pt x="0" y="600710"/>
                  </a:lnTo>
                  <a:lnTo>
                    <a:pt x="0" y="605790"/>
                  </a:lnTo>
                  <a:lnTo>
                    <a:pt x="7619" y="605790"/>
                  </a:lnTo>
                  <a:lnTo>
                    <a:pt x="7619" y="600710"/>
                  </a:lnTo>
                  <a:close/>
                </a:path>
                <a:path w="7619" h="972820">
                  <a:moveTo>
                    <a:pt x="7619" y="594360"/>
                  </a:moveTo>
                  <a:lnTo>
                    <a:pt x="0" y="594360"/>
                  </a:lnTo>
                  <a:lnTo>
                    <a:pt x="0" y="599440"/>
                  </a:lnTo>
                  <a:lnTo>
                    <a:pt x="7619" y="599440"/>
                  </a:lnTo>
                  <a:lnTo>
                    <a:pt x="7619" y="594360"/>
                  </a:lnTo>
                  <a:close/>
                </a:path>
                <a:path w="7619" h="972820">
                  <a:moveTo>
                    <a:pt x="7619" y="588010"/>
                  </a:moveTo>
                  <a:lnTo>
                    <a:pt x="0" y="588010"/>
                  </a:lnTo>
                  <a:lnTo>
                    <a:pt x="0" y="593090"/>
                  </a:lnTo>
                  <a:lnTo>
                    <a:pt x="7619" y="593090"/>
                  </a:lnTo>
                  <a:lnTo>
                    <a:pt x="7619" y="588010"/>
                  </a:lnTo>
                  <a:close/>
                </a:path>
                <a:path w="7619" h="972820">
                  <a:moveTo>
                    <a:pt x="7619" y="581660"/>
                  </a:moveTo>
                  <a:lnTo>
                    <a:pt x="0" y="581660"/>
                  </a:lnTo>
                  <a:lnTo>
                    <a:pt x="0" y="586740"/>
                  </a:lnTo>
                  <a:lnTo>
                    <a:pt x="7619" y="586740"/>
                  </a:lnTo>
                  <a:lnTo>
                    <a:pt x="7619" y="581660"/>
                  </a:lnTo>
                  <a:close/>
                </a:path>
                <a:path w="7619" h="972820">
                  <a:moveTo>
                    <a:pt x="7619" y="575310"/>
                  </a:moveTo>
                  <a:lnTo>
                    <a:pt x="0" y="575310"/>
                  </a:lnTo>
                  <a:lnTo>
                    <a:pt x="0" y="580390"/>
                  </a:lnTo>
                  <a:lnTo>
                    <a:pt x="7619" y="580390"/>
                  </a:lnTo>
                  <a:lnTo>
                    <a:pt x="7619" y="575310"/>
                  </a:lnTo>
                  <a:close/>
                </a:path>
                <a:path w="7619" h="972820">
                  <a:moveTo>
                    <a:pt x="7619" y="568960"/>
                  </a:moveTo>
                  <a:lnTo>
                    <a:pt x="0" y="568960"/>
                  </a:lnTo>
                  <a:lnTo>
                    <a:pt x="0" y="574040"/>
                  </a:lnTo>
                  <a:lnTo>
                    <a:pt x="7619" y="574040"/>
                  </a:lnTo>
                  <a:lnTo>
                    <a:pt x="7619" y="568960"/>
                  </a:lnTo>
                  <a:close/>
                </a:path>
                <a:path w="7619" h="972820">
                  <a:moveTo>
                    <a:pt x="7619" y="562610"/>
                  </a:moveTo>
                  <a:lnTo>
                    <a:pt x="0" y="562610"/>
                  </a:lnTo>
                  <a:lnTo>
                    <a:pt x="0" y="567690"/>
                  </a:lnTo>
                  <a:lnTo>
                    <a:pt x="7619" y="567690"/>
                  </a:lnTo>
                  <a:lnTo>
                    <a:pt x="7619" y="562610"/>
                  </a:lnTo>
                  <a:close/>
                </a:path>
                <a:path w="7619" h="972820">
                  <a:moveTo>
                    <a:pt x="7619" y="556260"/>
                  </a:moveTo>
                  <a:lnTo>
                    <a:pt x="0" y="556260"/>
                  </a:lnTo>
                  <a:lnTo>
                    <a:pt x="0" y="561340"/>
                  </a:lnTo>
                  <a:lnTo>
                    <a:pt x="7619" y="561340"/>
                  </a:lnTo>
                  <a:lnTo>
                    <a:pt x="7619" y="556260"/>
                  </a:lnTo>
                  <a:close/>
                </a:path>
                <a:path w="7619" h="972820">
                  <a:moveTo>
                    <a:pt x="7619" y="549910"/>
                  </a:moveTo>
                  <a:lnTo>
                    <a:pt x="0" y="549910"/>
                  </a:lnTo>
                  <a:lnTo>
                    <a:pt x="0" y="554990"/>
                  </a:lnTo>
                  <a:lnTo>
                    <a:pt x="7619" y="554990"/>
                  </a:lnTo>
                  <a:lnTo>
                    <a:pt x="7619" y="549910"/>
                  </a:lnTo>
                  <a:close/>
                </a:path>
                <a:path w="7619" h="972820">
                  <a:moveTo>
                    <a:pt x="7619" y="543560"/>
                  </a:moveTo>
                  <a:lnTo>
                    <a:pt x="0" y="543560"/>
                  </a:lnTo>
                  <a:lnTo>
                    <a:pt x="0" y="548640"/>
                  </a:lnTo>
                  <a:lnTo>
                    <a:pt x="7619" y="548640"/>
                  </a:lnTo>
                  <a:lnTo>
                    <a:pt x="7619" y="543560"/>
                  </a:lnTo>
                  <a:close/>
                </a:path>
                <a:path w="7619" h="972820">
                  <a:moveTo>
                    <a:pt x="7619" y="537210"/>
                  </a:moveTo>
                  <a:lnTo>
                    <a:pt x="0" y="537210"/>
                  </a:lnTo>
                  <a:lnTo>
                    <a:pt x="0" y="542290"/>
                  </a:lnTo>
                  <a:lnTo>
                    <a:pt x="7619" y="542290"/>
                  </a:lnTo>
                  <a:lnTo>
                    <a:pt x="7619" y="537210"/>
                  </a:lnTo>
                  <a:close/>
                </a:path>
                <a:path w="7619" h="972820">
                  <a:moveTo>
                    <a:pt x="7619" y="530860"/>
                  </a:moveTo>
                  <a:lnTo>
                    <a:pt x="0" y="530860"/>
                  </a:lnTo>
                  <a:lnTo>
                    <a:pt x="0" y="535940"/>
                  </a:lnTo>
                  <a:lnTo>
                    <a:pt x="7619" y="535940"/>
                  </a:lnTo>
                  <a:lnTo>
                    <a:pt x="7619" y="530860"/>
                  </a:lnTo>
                  <a:close/>
                </a:path>
                <a:path w="7619" h="972820">
                  <a:moveTo>
                    <a:pt x="7619" y="524510"/>
                  </a:moveTo>
                  <a:lnTo>
                    <a:pt x="0" y="524510"/>
                  </a:lnTo>
                  <a:lnTo>
                    <a:pt x="0" y="529590"/>
                  </a:lnTo>
                  <a:lnTo>
                    <a:pt x="7619" y="529590"/>
                  </a:lnTo>
                  <a:lnTo>
                    <a:pt x="7619" y="524510"/>
                  </a:lnTo>
                  <a:close/>
                </a:path>
                <a:path w="7619" h="972820">
                  <a:moveTo>
                    <a:pt x="7619" y="518160"/>
                  </a:moveTo>
                  <a:lnTo>
                    <a:pt x="0" y="518160"/>
                  </a:lnTo>
                  <a:lnTo>
                    <a:pt x="0" y="523240"/>
                  </a:lnTo>
                  <a:lnTo>
                    <a:pt x="7619" y="523240"/>
                  </a:lnTo>
                  <a:lnTo>
                    <a:pt x="7619" y="518160"/>
                  </a:lnTo>
                  <a:close/>
                </a:path>
                <a:path w="7619" h="972820">
                  <a:moveTo>
                    <a:pt x="7619" y="511809"/>
                  </a:moveTo>
                  <a:lnTo>
                    <a:pt x="0" y="511809"/>
                  </a:lnTo>
                  <a:lnTo>
                    <a:pt x="0" y="516890"/>
                  </a:lnTo>
                  <a:lnTo>
                    <a:pt x="7619" y="516890"/>
                  </a:lnTo>
                  <a:lnTo>
                    <a:pt x="7619" y="511809"/>
                  </a:lnTo>
                  <a:close/>
                </a:path>
                <a:path w="7619" h="972820">
                  <a:moveTo>
                    <a:pt x="7619" y="506730"/>
                  </a:moveTo>
                  <a:lnTo>
                    <a:pt x="0" y="506730"/>
                  </a:lnTo>
                  <a:lnTo>
                    <a:pt x="0" y="510540"/>
                  </a:lnTo>
                  <a:lnTo>
                    <a:pt x="7619" y="510540"/>
                  </a:lnTo>
                  <a:lnTo>
                    <a:pt x="7619" y="506730"/>
                  </a:lnTo>
                  <a:close/>
                </a:path>
                <a:path w="7619" h="972820">
                  <a:moveTo>
                    <a:pt x="7619" y="970280"/>
                  </a:moveTo>
                  <a:lnTo>
                    <a:pt x="0" y="970280"/>
                  </a:lnTo>
                  <a:lnTo>
                    <a:pt x="0" y="972819"/>
                  </a:lnTo>
                  <a:lnTo>
                    <a:pt x="7619" y="972819"/>
                  </a:lnTo>
                  <a:lnTo>
                    <a:pt x="7619" y="970280"/>
                  </a:lnTo>
                  <a:close/>
                </a:path>
                <a:path w="7619" h="972820">
                  <a:moveTo>
                    <a:pt x="7619" y="967740"/>
                  </a:moveTo>
                  <a:lnTo>
                    <a:pt x="0" y="967740"/>
                  </a:lnTo>
                  <a:lnTo>
                    <a:pt x="0" y="969010"/>
                  </a:lnTo>
                  <a:lnTo>
                    <a:pt x="7619" y="969010"/>
                  </a:lnTo>
                  <a:lnTo>
                    <a:pt x="7619" y="967740"/>
                  </a:lnTo>
                  <a:close/>
                </a:path>
                <a:path w="7619" h="972820">
                  <a:moveTo>
                    <a:pt x="7619" y="963930"/>
                  </a:moveTo>
                  <a:lnTo>
                    <a:pt x="0" y="963930"/>
                  </a:lnTo>
                  <a:lnTo>
                    <a:pt x="0" y="966469"/>
                  </a:lnTo>
                  <a:lnTo>
                    <a:pt x="7619" y="966469"/>
                  </a:lnTo>
                  <a:lnTo>
                    <a:pt x="7619" y="963930"/>
                  </a:lnTo>
                  <a:close/>
                </a:path>
                <a:path w="7619" h="972820">
                  <a:moveTo>
                    <a:pt x="7619" y="961390"/>
                  </a:moveTo>
                  <a:lnTo>
                    <a:pt x="0" y="961390"/>
                  </a:lnTo>
                  <a:lnTo>
                    <a:pt x="0" y="962660"/>
                  </a:lnTo>
                  <a:lnTo>
                    <a:pt x="7619" y="962660"/>
                  </a:lnTo>
                  <a:lnTo>
                    <a:pt x="7619" y="961390"/>
                  </a:lnTo>
                  <a:close/>
                </a:path>
                <a:path w="7619" h="972820">
                  <a:moveTo>
                    <a:pt x="7619" y="957580"/>
                  </a:moveTo>
                  <a:lnTo>
                    <a:pt x="0" y="957580"/>
                  </a:lnTo>
                  <a:lnTo>
                    <a:pt x="0" y="960119"/>
                  </a:lnTo>
                  <a:lnTo>
                    <a:pt x="7619" y="960119"/>
                  </a:lnTo>
                  <a:lnTo>
                    <a:pt x="7619" y="957580"/>
                  </a:lnTo>
                  <a:close/>
                </a:path>
                <a:path w="7619" h="972820">
                  <a:moveTo>
                    <a:pt x="7619" y="955040"/>
                  </a:moveTo>
                  <a:lnTo>
                    <a:pt x="0" y="955040"/>
                  </a:lnTo>
                  <a:lnTo>
                    <a:pt x="0" y="956310"/>
                  </a:lnTo>
                  <a:lnTo>
                    <a:pt x="7619" y="956310"/>
                  </a:lnTo>
                  <a:lnTo>
                    <a:pt x="7619" y="955040"/>
                  </a:lnTo>
                  <a:close/>
                </a:path>
                <a:path w="7619" h="972820">
                  <a:moveTo>
                    <a:pt x="7619" y="951230"/>
                  </a:moveTo>
                  <a:lnTo>
                    <a:pt x="0" y="951230"/>
                  </a:lnTo>
                  <a:lnTo>
                    <a:pt x="0" y="953769"/>
                  </a:lnTo>
                  <a:lnTo>
                    <a:pt x="7619" y="953769"/>
                  </a:lnTo>
                  <a:lnTo>
                    <a:pt x="7619" y="951230"/>
                  </a:lnTo>
                  <a:close/>
                </a:path>
                <a:path w="7619" h="972820">
                  <a:moveTo>
                    <a:pt x="7619" y="948690"/>
                  </a:moveTo>
                  <a:lnTo>
                    <a:pt x="0" y="948690"/>
                  </a:lnTo>
                  <a:lnTo>
                    <a:pt x="0" y="949960"/>
                  </a:lnTo>
                  <a:lnTo>
                    <a:pt x="7619" y="949960"/>
                  </a:lnTo>
                  <a:lnTo>
                    <a:pt x="7619" y="948690"/>
                  </a:lnTo>
                  <a:close/>
                </a:path>
                <a:path w="7619" h="972820">
                  <a:moveTo>
                    <a:pt x="7619" y="944880"/>
                  </a:moveTo>
                  <a:lnTo>
                    <a:pt x="0" y="944880"/>
                  </a:lnTo>
                  <a:lnTo>
                    <a:pt x="0" y="947419"/>
                  </a:lnTo>
                  <a:lnTo>
                    <a:pt x="7619" y="947419"/>
                  </a:lnTo>
                  <a:lnTo>
                    <a:pt x="7619" y="944880"/>
                  </a:lnTo>
                  <a:close/>
                </a:path>
                <a:path w="7619" h="972820">
                  <a:moveTo>
                    <a:pt x="7619" y="942340"/>
                  </a:moveTo>
                  <a:lnTo>
                    <a:pt x="0" y="942340"/>
                  </a:lnTo>
                  <a:lnTo>
                    <a:pt x="0" y="943610"/>
                  </a:lnTo>
                  <a:lnTo>
                    <a:pt x="7619" y="943610"/>
                  </a:lnTo>
                  <a:lnTo>
                    <a:pt x="7619" y="942340"/>
                  </a:lnTo>
                  <a:close/>
                </a:path>
                <a:path w="7619" h="972820">
                  <a:moveTo>
                    <a:pt x="7619" y="938530"/>
                  </a:moveTo>
                  <a:lnTo>
                    <a:pt x="0" y="938530"/>
                  </a:lnTo>
                  <a:lnTo>
                    <a:pt x="0" y="941069"/>
                  </a:lnTo>
                  <a:lnTo>
                    <a:pt x="7619" y="941069"/>
                  </a:lnTo>
                  <a:lnTo>
                    <a:pt x="7619" y="938530"/>
                  </a:lnTo>
                  <a:close/>
                </a:path>
                <a:path w="7619" h="972820">
                  <a:moveTo>
                    <a:pt x="7619" y="935990"/>
                  </a:moveTo>
                  <a:lnTo>
                    <a:pt x="0" y="935990"/>
                  </a:lnTo>
                  <a:lnTo>
                    <a:pt x="0" y="937260"/>
                  </a:lnTo>
                  <a:lnTo>
                    <a:pt x="7619" y="937260"/>
                  </a:lnTo>
                  <a:lnTo>
                    <a:pt x="7619" y="935990"/>
                  </a:lnTo>
                  <a:close/>
                </a:path>
                <a:path w="7619" h="972820">
                  <a:moveTo>
                    <a:pt x="7619" y="932180"/>
                  </a:moveTo>
                  <a:lnTo>
                    <a:pt x="0" y="932180"/>
                  </a:lnTo>
                  <a:lnTo>
                    <a:pt x="0" y="934719"/>
                  </a:lnTo>
                  <a:lnTo>
                    <a:pt x="7619" y="934719"/>
                  </a:lnTo>
                  <a:lnTo>
                    <a:pt x="7619" y="932180"/>
                  </a:lnTo>
                  <a:close/>
                </a:path>
                <a:path w="7619" h="972820">
                  <a:moveTo>
                    <a:pt x="7619" y="929640"/>
                  </a:moveTo>
                  <a:lnTo>
                    <a:pt x="0" y="929640"/>
                  </a:lnTo>
                  <a:lnTo>
                    <a:pt x="0" y="930910"/>
                  </a:lnTo>
                  <a:lnTo>
                    <a:pt x="7619" y="930910"/>
                  </a:lnTo>
                  <a:lnTo>
                    <a:pt x="7619" y="929640"/>
                  </a:lnTo>
                  <a:close/>
                </a:path>
                <a:path w="7619" h="972820">
                  <a:moveTo>
                    <a:pt x="7619" y="925830"/>
                  </a:moveTo>
                  <a:lnTo>
                    <a:pt x="0" y="925830"/>
                  </a:lnTo>
                  <a:lnTo>
                    <a:pt x="0" y="928369"/>
                  </a:lnTo>
                  <a:lnTo>
                    <a:pt x="7619" y="928369"/>
                  </a:lnTo>
                  <a:lnTo>
                    <a:pt x="7619" y="925830"/>
                  </a:lnTo>
                  <a:close/>
                </a:path>
                <a:path w="7619" h="972820">
                  <a:moveTo>
                    <a:pt x="7619" y="923290"/>
                  </a:moveTo>
                  <a:lnTo>
                    <a:pt x="0" y="923290"/>
                  </a:lnTo>
                  <a:lnTo>
                    <a:pt x="0" y="924560"/>
                  </a:lnTo>
                  <a:lnTo>
                    <a:pt x="7619" y="924560"/>
                  </a:lnTo>
                  <a:lnTo>
                    <a:pt x="7619" y="923290"/>
                  </a:lnTo>
                  <a:close/>
                </a:path>
                <a:path w="7619" h="972820">
                  <a:moveTo>
                    <a:pt x="7619" y="919480"/>
                  </a:moveTo>
                  <a:lnTo>
                    <a:pt x="0" y="919480"/>
                  </a:lnTo>
                  <a:lnTo>
                    <a:pt x="0" y="922019"/>
                  </a:lnTo>
                  <a:lnTo>
                    <a:pt x="7619" y="922019"/>
                  </a:lnTo>
                  <a:lnTo>
                    <a:pt x="7619" y="919480"/>
                  </a:lnTo>
                  <a:close/>
                </a:path>
                <a:path w="7619" h="972820">
                  <a:moveTo>
                    <a:pt x="7619" y="916940"/>
                  </a:moveTo>
                  <a:lnTo>
                    <a:pt x="0" y="916940"/>
                  </a:lnTo>
                  <a:lnTo>
                    <a:pt x="0" y="918210"/>
                  </a:lnTo>
                  <a:lnTo>
                    <a:pt x="7619" y="918210"/>
                  </a:lnTo>
                  <a:lnTo>
                    <a:pt x="7619" y="916940"/>
                  </a:lnTo>
                  <a:close/>
                </a:path>
                <a:path w="7619" h="972820">
                  <a:moveTo>
                    <a:pt x="7619" y="911860"/>
                  </a:moveTo>
                  <a:lnTo>
                    <a:pt x="0" y="911860"/>
                  </a:lnTo>
                  <a:lnTo>
                    <a:pt x="0" y="915669"/>
                  </a:lnTo>
                  <a:lnTo>
                    <a:pt x="7619" y="915669"/>
                  </a:lnTo>
                  <a:lnTo>
                    <a:pt x="7619" y="911860"/>
                  </a:lnTo>
                  <a:close/>
                </a:path>
                <a:path w="7619" h="972820">
                  <a:moveTo>
                    <a:pt x="7619" y="905510"/>
                  </a:moveTo>
                  <a:lnTo>
                    <a:pt x="0" y="905510"/>
                  </a:lnTo>
                  <a:lnTo>
                    <a:pt x="0" y="910590"/>
                  </a:lnTo>
                  <a:lnTo>
                    <a:pt x="7619" y="910590"/>
                  </a:lnTo>
                  <a:lnTo>
                    <a:pt x="7619" y="905510"/>
                  </a:lnTo>
                  <a:close/>
                </a:path>
                <a:path w="7619" h="972820">
                  <a:moveTo>
                    <a:pt x="7619" y="899160"/>
                  </a:moveTo>
                  <a:lnTo>
                    <a:pt x="0" y="899160"/>
                  </a:lnTo>
                  <a:lnTo>
                    <a:pt x="0" y="904240"/>
                  </a:lnTo>
                  <a:lnTo>
                    <a:pt x="7619" y="904240"/>
                  </a:lnTo>
                  <a:lnTo>
                    <a:pt x="7619" y="899160"/>
                  </a:lnTo>
                  <a:close/>
                </a:path>
                <a:path w="7619" h="972820">
                  <a:moveTo>
                    <a:pt x="7619" y="892810"/>
                  </a:moveTo>
                  <a:lnTo>
                    <a:pt x="0" y="892810"/>
                  </a:lnTo>
                  <a:lnTo>
                    <a:pt x="0" y="897890"/>
                  </a:lnTo>
                  <a:lnTo>
                    <a:pt x="7619" y="897890"/>
                  </a:lnTo>
                  <a:lnTo>
                    <a:pt x="7619" y="892810"/>
                  </a:lnTo>
                  <a:close/>
                </a:path>
                <a:path w="7619" h="972820">
                  <a:moveTo>
                    <a:pt x="7619" y="886460"/>
                  </a:moveTo>
                  <a:lnTo>
                    <a:pt x="0" y="886460"/>
                  </a:lnTo>
                  <a:lnTo>
                    <a:pt x="0" y="891540"/>
                  </a:lnTo>
                  <a:lnTo>
                    <a:pt x="7619" y="891540"/>
                  </a:lnTo>
                  <a:lnTo>
                    <a:pt x="7619" y="886460"/>
                  </a:lnTo>
                  <a:close/>
                </a:path>
                <a:path w="7619" h="972820">
                  <a:moveTo>
                    <a:pt x="7619" y="880110"/>
                  </a:moveTo>
                  <a:lnTo>
                    <a:pt x="0" y="880110"/>
                  </a:lnTo>
                  <a:lnTo>
                    <a:pt x="0" y="885190"/>
                  </a:lnTo>
                  <a:lnTo>
                    <a:pt x="7619" y="885190"/>
                  </a:lnTo>
                  <a:lnTo>
                    <a:pt x="7619" y="880110"/>
                  </a:lnTo>
                  <a:close/>
                </a:path>
                <a:path w="7619" h="972820">
                  <a:moveTo>
                    <a:pt x="7619" y="873760"/>
                  </a:moveTo>
                  <a:lnTo>
                    <a:pt x="0" y="873760"/>
                  </a:lnTo>
                  <a:lnTo>
                    <a:pt x="0" y="878840"/>
                  </a:lnTo>
                  <a:lnTo>
                    <a:pt x="7619" y="878840"/>
                  </a:lnTo>
                  <a:lnTo>
                    <a:pt x="7619" y="873760"/>
                  </a:lnTo>
                  <a:close/>
                </a:path>
                <a:path w="7619" h="972820">
                  <a:moveTo>
                    <a:pt x="7619" y="867410"/>
                  </a:moveTo>
                  <a:lnTo>
                    <a:pt x="0" y="867410"/>
                  </a:lnTo>
                  <a:lnTo>
                    <a:pt x="0" y="872490"/>
                  </a:lnTo>
                  <a:lnTo>
                    <a:pt x="7619" y="872490"/>
                  </a:lnTo>
                  <a:lnTo>
                    <a:pt x="7619" y="867410"/>
                  </a:lnTo>
                  <a:close/>
                </a:path>
                <a:path w="7619" h="972820">
                  <a:moveTo>
                    <a:pt x="7619" y="861060"/>
                  </a:moveTo>
                  <a:lnTo>
                    <a:pt x="0" y="861060"/>
                  </a:lnTo>
                  <a:lnTo>
                    <a:pt x="0" y="866140"/>
                  </a:lnTo>
                  <a:lnTo>
                    <a:pt x="7619" y="866140"/>
                  </a:lnTo>
                  <a:lnTo>
                    <a:pt x="7619" y="861060"/>
                  </a:lnTo>
                  <a:close/>
                </a:path>
                <a:path w="7619" h="972820">
                  <a:moveTo>
                    <a:pt x="7619" y="854710"/>
                  </a:moveTo>
                  <a:lnTo>
                    <a:pt x="0" y="854710"/>
                  </a:lnTo>
                  <a:lnTo>
                    <a:pt x="0" y="859790"/>
                  </a:lnTo>
                  <a:lnTo>
                    <a:pt x="7619" y="859790"/>
                  </a:lnTo>
                  <a:lnTo>
                    <a:pt x="7619" y="854710"/>
                  </a:lnTo>
                  <a:close/>
                </a:path>
                <a:path w="7619" h="972820">
                  <a:moveTo>
                    <a:pt x="7619" y="848360"/>
                  </a:moveTo>
                  <a:lnTo>
                    <a:pt x="0" y="848360"/>
                  </a:lnTo>
                  <a:lnTo>
                    <a:pt x="0" y="853440"/>
                  </a:lnTo>
                  <a:lnTo>
                    <a:pt x="7619" y="853440"/>
                  </a:lnTo>
                  <a:lnTo>
                    <a:pt x="7619" y="848360"/>
                  </a:lnTo>
                  <a:close/>
                </a:path>
                <a:path w="7619" h="972820">
                  <a:moveTo>
                    <a:pt x="7619" y="842010"/>
                  </a:moveTo>
                  <a:lnTo>
                    <a:pt x="0" y="842010"/>
                  </a:lnTo>
                  <a:lnTo>
                    <a:pt x="0" y="847090"/>
                  </a:lnTo>
                  <a:lnTo>
                    <a:pt x="7619" y="847090"/>
                  </a:lnTo>
                  <a:lnTo>
                    <a:pt x="7619" y="842010"/>
                  </a:lnTo>
                  <a:close/>
                </a:path>
                <a:path w="7619" h="972820">
                  <a:moveTo>
                    <a:pt x="7619" y="835660"/>
                  </a:moveTo>
                  <a:lnTo>
                    <a:pt x="0" y="835660"/>
                  </a:lnTo>
                  <a:lnTo>
                    <a:pt x="0" y="840740"/>
                  </a:lnTo>
                  <a:lnTo>
                    <a:pt x="7619" y="840740"/>
                  </a:lnTo>
                  <a:lnTo>
                    <a:pt x="7619" y="835660"/>
                  </a:lnTo>
                  <a:close/>
                </a:path>
                <a:path w="7619" h="972820">
                  <a:moveTo>
                    <a:pt x="7619" y="829310"/>
                  </a:moveTo>
                  <a:lnTo>
                    <a:pt x="0" y="829310"/>
                  </a:lnTo>
                  <a:lnTo>
                    <a:pt x="0" y="834390"/>
                  </a:lnTo>
                  <a:lnTo>
                    <a:pt x="7619" y="834390"/>
                  </a:lnTo>
                  <a:lnTo>
                    <a:pt x="7619" y="829310"/>
                  </a:lnTo>
                  <a:close/>
                </a:path>
                <a:path w="7619" h="972820">
                  <a:moveTo>
                    <a:pt x="7619" y="822960"/>
                  </a:moveTo>
                  <a:lnTo>
                    <a:pt x="0" y="822960"/>
                  </a:lnTo>
                  <a:lnTo>
                    <a:pt x="0" y="828040"/>
                  </a:lnTo>
                  <a:lnTo>
                    <a:pt x="7619" y="828040"/>
                  </a:lnTo>
                  <a:lnTo>
                    <a:pt x="7619" y="822960"/>
                  </a:lnTo>
                  <a:close/>
                </a:path>
                <a:path w="7619" h="972820">
                  <a:moveTo>
                    <a:pt x="7619" y="816610"/>
                  </a:moveTo>
                  <a:lnTo>
                    <a:pt x="0" y="816610"/>
                  </a:lnTo>
                  <a:lnTo>
                    <a:pt x="0" y="821690"/>
                  </a:lnTo>
                  <a:lnTo>
                    <a:pt x="7619" y="821690"/>
                  </a:lnTo>
                  <a:lnTo>
                    <a:pt x="7619" y="816610"/>
                  </a:lnTo>
                  <a:close/>
                </a:path>
                <a:path w="7619" h="972820">
                  <a:moveTo>
                    <a:pt x="7619" y="810260"/>
                  </a:moveTo>
                  <a:lnTo>
                    <a:pt x="0" y="810260"/>
                  </a:lnTo>
                  <a:lnTo>
                    <a:pt x="0" y="815340"/>
                  </a:lnTo>
                  <a:lnTo>
                    <a:pt x="7619" y="815340"/>
                  </a:lnTo>
                  <a:lnTo>
                    <a:pt x="7619" y="810260"/>
                  </a:lnTo>
                  <a:close/>
                </a:path>
                <a:path w="7619" h="972820">
                  <a:moveTo>
                    <a:pt x="7619" y="803910"/>
                  </a:moveTo>
                  <a:lnTo>
                    <a:pt x="0" y="803910"/>
                  </a:lnTo>
                  <a:lnTo>
                    <a:pt x="0" y="808990"/>
                  </a:lnTo>
                  <a:lnTo>
                    <a:pt x="7619" y="808990"/>
                  </a:lnTo>
                  <a:lnTo>
                    <a:pt x="7619" y="803910"/>
                  </a:lnTo>
                  <a:close/>
                </a:path>
                <a:path w="7619" h="972820">
                  <a:moveTo>
                    <a:pt x="7619" y="797560"/>
                  </a:moveTo>
                  <a:lnTo>
                    <a:pt x="0" y="797560"/>
                  </a:lnTo>
                  <a:lnTo>
                    <a:pt x="0" y="802640"/>
                  </a:lnTo>
                  <a:lnTo>
                    <a:pt x="7619" y="802640"/>
                  </a:lnTo>
                  <a:lnTo>
                    <a:pt x="7619" y="797560"/>
                  </a:lnTo>
                  <a:close/>
                </a:path>
                <a:path w="7619" h="972820">
                  <a:moveTo>
                    <a:pt x="7619" y="791210"/>
                  </a:moveTo>
                  <a:lnTo>
                    <a:pt x="0" y="791210"/>
                  </a:lnTo>
                  <a:lnTo>
                    <a:pt x="0" y="796290"/>
                  </a:lnTo>
                  <a:lnTo>
                    <a:pt x="7619" y="796290"/>
                  </a:lnTo>
                  <a:lnTo>
                    <a:pt x="7619" y="791210"/>
                  </a:lnTo>
                  <a:close/>
                </a:path>
                <a:path w="7619" h="972820">
                  <a:moveTo>
                    <a:pt x="7619" y="784860"/>
                  </a:moveTo>
                  <a:lnTo>
                    <a:pt x="0" y="784860"/>
                  </a:lnTo>
                  <a:lnTo>
                    <a:pt x="0" y="789940"/>
                  </a:lnTo>
                  <a:lnTo>
                    <a:pt x="7619" y="789940"/>
                  </a:lnTo>
                  <a:lnTo>
                    <a:pt x="7619" y="784860"/>
                  </a:lnTo>
                  <a:close/>
                </a:path>
                <a:path w="7619" h="972820">
                  <a:moveTo>
                    <a:pt x="7619" y="778510"/>
                  </a:moveTo>
                  <a:lnTo>
                    <a:pt x="0" y="778510"/>
                  </a:lnTo>
                  <a:lnTo>
                    <a:pt x="0" y="783590"/>
                  </a:lnTo>
                  <a:lnTo>
                    <a:pt x="7619" y="783590"/>
                  </a:lnTo>
                  <a:lnTo>
                    <a:pt x="7619" y="778510"/>
                  </a:lnTo>
                  <a:close/>
                </a:path>
                <a:path w="7619" h="972820">
                  <a:moveTo>
                    <a:pt x="7619" y="772160"/>
                  </a:moveTo>
                  <a:lnTo>
                    <a:pt x="0" y="772160"/>
                  </a:lnTo>
                  <a:lnTo>
                    <a:pt x="0" y="777240"/>
                  </a:lnTo>
                  <a:lnTo>
                    <a:pt x="7619" y="777240"/>
                  </a:lnTo>
                  <a:lnTo>
                    <a:pt x="7619" y="772160"/>
                  </a:lnTo>
                  <a:close/>
                </a:path>
                <a:path w="7619" h="972820">
                  <a:moveTo>
                    <a:pt x="7619" y="765810"/>
                  </a:moveTo>
                  <a:lnTo>
                    <a:pt x="0" y="765810"/>
                  </a:lnTo>
                  <a:lnTo>
                    <a:pt x="0" y="770890"/>
                  </a:lnTo>
                  <a:lnTo>
                    <a:pt x="7619" y="770890"/>
                  </a:lnTo>
                  <a:lnTo>
                    <a:pt x="7619" y="765810"/>
                  </a:lnTo>
                  <a:close/>
                </a:path>
                <a:path w="7619" h="972820">
                  <a:moveTo>
                    <a:pt x="7619" y="759460"/>
                  </a:moveTo>
                  <a:lnTo>
                    <a:pt x="0" y="759460"/>
                  </a:lnTo>
                  <a:lnTo>
                    <a:pt x="0" y="764540"/>
                  </a:lnTo>
                  <a:lnTo>
                    <a:pt x="7619" y="764540"/>
                  </a:lnTo>
                  <a:lnTo>
                    <a:pt x="7619" y="759460"/>
                  </a:lnTo>
                  <a:close/>
                </a:path>
                <a:path w="7619" h="972820">
                  <a:moveTo>
                    <a:pt x="7619" y="753110"/>
                  </a:moveTo>
                  <a:lnTo>
                    <a:pt x="0" y="753110"/>
                  </a:lnTo>
                  <a:lnTo>
                    <a:pt x="0" y="758190"/>
                  </a:lnTo>
                  <a:lnTo>
                    <a:pt x="7619" y="758190"/>
                  </a:lnTo>
                  <a:lnTo>
                    <a:pt x="7619" y="753110"/>
                  </a:lnTo>
                  <a:close/>
                </a:path>
                <a:path w="7619" h="972820">
                  <a:moveTo>
                    <a:pt x="7619" y="746760"/>
                  </a:moveTo>
                  <a:lnTo>
                    <a:pt x="0" y="746760"/>
                  </a:lnTo>
                  <a:lnTo>
                    <a:pt x="0" y="751840"/>
                  </a:lnTo>
                  <a:lnTo>
                    <a:pt x="7619" y="751840"/>
                  </a:lnTo>
                  <a:lnTo>
                    <a:pt x="7619" y="746760"/>
                  </a:lnTo>
                  <a:close/>
                </a:path>
                <a:path w="7619" h="972820">
                  <a:moveTo>
                    <a:pt x="5079" y="739140"/>
                  </a:moveTo>
                  <a:lnTo>
                    <a:pt x="3809" y="739140"/>
                  </a:lnTo>
                  <a:lnTo>
                    <a:pt x="3809" y="741680"/>
                  </a:lnTo>
                  <a:lnTo>
                    <a:pt x="2540" y="741680"/>
                  </a:lnTo>
                  <a:lnTo>
                    <a:pt x="2540" y="745490"/>
                  </a:lnTo>
                  <a:lnTo>
                    <a:pt x="7619" y="745490"/>
                  </a:lnTo>
                  <a:lnTo>
                    <a:pt x="7619" y="740410"/>
                  </a:lnTo>
                  <a:lnTo>
                    <a:pt x="5079" y="740410"/>
                  </a:lnTo>
                  <a:lnTo>
                    <a:pt x="5079" y="739140"/>
                  </a:lnTo>
                  <a:close/>
                </a:path>
                <a:path w="7619" h="972820">
                  <a:moveTo>
                    <a:pt x="7619" y="735330"/>
                  </a:moveTo>
                  <a:lnTo>
                    <a:pt x="6350" y="735330"/>
                  </a:lnTo>
                  <a:lnTo>
                    <a:pt x="6350" y="739140"/>
                  </a:lnTo>
                  <a:lnTo>
                    <a:pt x="7619" y="739140"/>
                  </a:lnTo>
                  <a:lnTo>
                    <a:pt x="7619" y="735330"/>
                  </a:lnTo>
                  <a:close/>
                </a:path>
              </a:pathLst>
            </a:custGeom>
            <a:solidFill>
              <a:srgbClr val="6100F2"/>
            </a:solidFill>
          </p:spPr>
          <p:txBody>
            <a:bodyPr bIns="0" lIns="0" rIns="0" rtlCol="0" tIns="0" wrap="square"/>
            <a:p/>
          </p:txBody>
        </p:sp>
        <p:sp>
          <p:nvSpPr>
            <p:cNvPr id="1050166" name="object 1469"/>
            <p:cNvSpPr/>
            <p:nvPr/>
          </p:nvSpPr>
          <p:spPr>
            <a:xfrm>
              <a:off x="991869" y="5535929"/>
              <a:ext cx="7620" cy="975360"/>
            </a:xfrm>
            <a:custGeom>
              <a:avLst/>
              <a:ahLst/>
              <a:rect l="l" t="t" r="r" b="b"/>
              <a:pathLst>
                <a:path w="7619" h="975359">
                  <a:moveTo>
                    <a:pt x="1269" y="0"/>
                  </a:moveTo>
                  <a:lnTo>
                    <a:pt x="0" y="0"/>
                  </a:lnTo>
                  <a:lnTo>
                    <a:pt x="0" y="2540"/>
                  </a:lnTo>
                  <a:lnTo>
                    <a:pt x="7620" y="2540"/>
                  </a:lnTo>
                  <a:lnTo>
                    <a:pt x="7620" y="1270"/>
                  </a:lnTo>
                  <a:lnTo>
                    <a:pt x="1269" y="1270"/>
                  </a:lnTo>
                  <a:lnTo>
                    <a:pt x="1269" y="0"/>
                  </a:lnTo>
                  <a:close/>
                </a:path>
                <a:path w="7619" h="975359">
                  <a:moveTo>
                    <a:pt x="7620" y="2540"/>
                  </a:moveTo>
                  <a:lnTo>
                    <a:pt x="0" y="2540"/>
                  </a:lnTo>
                  <a:lnTo>
                    <a:pt x="0" y="8890"/>
                  </a:lnTo>
                  <a:lnTo>
                    <a:pt x="7620" y="8890"/>
                  </a:lnTo>
                  <a:lnTo>
                    <a:pt x="7620" y="2540"/>
                  </a:lnTo>
                  <a:close/>
                </a:path>
                <a:path w="7619" h="975359">
                  <a:moveTo>
                    <a:pt x="7620" y="8890"/>
                  </a:moveTo>
                  <a:lnTo>
                    <a:pt x="0" y="8890"/>
                  </a:lnTo>
                  <a:lnTo>
                    <a:pt x="0" y="15240"/>
                  </a:lnTo>
                  <a:lnTo>
                    <a:pt x="7620" y="15240"/>
                  </a:lnTo>
                  <a:lnTo>
                    <a:pt x="7620" y="8890"/>
                  </a:lnTo>
                  <a:close/>
                </a:path>
                <a:path w="7619" h="975359">
                  <a:moveTo>
                    <a:pt x="7620" y="15240"/>
                  </a:moveTo>
                  <a:lnTo>
                    <a:pt x="0" y="15240"/>
                  </a:lnTo>
                  <a:lnTo>
                    <a:pt x="0" y="21590"/>
                  </a:lnTo>
                  <a:lnTo>
                    <a:pt x="7620" y="21590"/>
                  </a:lnTo>
                  <a:lnTo>
                    <a:pt x="7620" y="15240"/>
                  </a:lnTo>
                  <a:close/>
                </a:path>
                <a:path w="7619" h="975359">
                  <a:moveTo>
                    <a:pt x="7620" y="21590"/>
                  </a:moveTo>
                  <a:lnTo>
                    <a:pt x="0" y="21590"/>
                  </a:lnTo>
                  <a:lnTo>
                    <a:pt x="0" y="27940"/>
                  </a:lnTo>
                  <a:lnTo>
                    <a:pt x="7620" y="27940"/>
                  </a:lnTo>
                  <a:lnTo>
                    <a:pt x="7620" y="21590"/>
                  </a:lnTo>
                  <a:close/>
                </a:path>
                <a:path w="7619" h="975359">
                  <a:moveTo>
                    <a:pt x="7620" y="27940"/>
                  </a:moveTo>
                  <a:lnTo>
                    <a:pt x="0" y="27940"/>
                  </a:lnTo>
                  <a:lnTo>
                    <a:pt x="0" y="30480"/>
                  </a:lnTo>
                  <a:lnTo>
                    <a:pt x="7620" y="30480"/>
                  </a:lnTo>
                  <a:lnTo>
                    <a:pt x="7620" y="27940"/>
                  </a:lnTo>
                  <a:close/>
                </a:path>
                <a:path w="7619" h="975359">
                  <a:moveTo>
                    <a:pt x="7620" y="30480"/>
                  </a:moveTo>
                  <a:lnTo>
                    <a:pt x="0" y="30480"/>
                  </a:lnTo>
                  <a:lnTo>
                    <a:pt x="0" y="34290"/>
                  </a:lnTo>
                  <a:lnTo>
                    <a:pt x="7620" y="34290"/>
                  </a:lnTo>
                  <a:lnTo>
                    <a:pt x="7620" y="30480"/>
                  </a:lnTo>
                  <a:close/>
                </a:path>
                <a:path w="7619" h="975359">
                  <a:moveTo>
                    <a:pt x="7620" y="34290"/>
                  </a:moveTo>
                  <a:lnTo>
                    <a:pt x="0" y="34290"/>
                  </a:lnTo>
                  <a:lnTo>
                    <a:pt x="0" y="40640"/>
                  </a:lnTo>
                  <a:lnTo>
                    <a:pt x="7620" y="40640"/>
                  </a:lnTo>
                  <a:lnTo>
                    <a:pt x="7620" y="34290"/>
                  </a:lnTo>
                  <a:close/>
                </a:path>
                <a:path w="7619" h="975359">
                  <a:moveTo>
                    <a:pt x="7620" y="40640"/>
                  </a:moveTo>
                  <a:lnTo>
                    <a:pt x="0" y="40640"/>
                  </a:lnTo>
                  <a:lnTo>
                    <a:pt x="0" y="43180"/>
                  </a:lnTo>
                  <a:lnTo>
                    <a:pt x="7620" y="43180"/>
                  </a:lnTo>
                  <a:lnTo>
                    <a:pt x="7620" y="40640"/>
                  </a:lnTo>
                  <a:close/>
                </a:path>
                <a:path w="7619" h="975359">
                  <a:moveTo>
                    <a:pt x="7620" y="43180"/>
                  </a:moveTo>
                  <a:lnTo>
                    <a:pt x="0" y="43180"/>
                  </a:lnTo>
                  <a:lnTo>
                    <a:pt x="0" y="46990"/>
                  </a:lnTo>
                  <a:lnTo>
                    <a:pt x="7620" y="46990"/>
                  </a:lnTo>
                  <a:lnTo>
                    <a:pt x="7620" y="43180"/>
                  </a:lnTo>
                  <a:close/>
                </a:path>
                <a:path w="7619" h="975359">
                  <a:moveTo>
                    <a:pt x="7620" y="46990"/>
                  </a:moveTo>
                  <a:lnTo>
                    <a:pt x="0" y="46990"/>
                  </a:lnTo>
                  <a:lnTo>
                    <a:pt x="0" y="53340"/>
                  </a:lnTo>
                  <a:lnTo>
                    <a:pt x="7620" y="53340"/>
                  </a:lnTo>
                  <a:lnTo>
                    <a:pt x="7620" y="46990"/>
                  </a:lnTo>
                  <a:close/>
                </a:path>
                <a:path w="7619" h="975359">
                  <a:moveTo>
                    <a:pt x="7620" y="53340"/>
                  </a:moveTo>
                  <a:lnTo>
                    <a:pt x="0" y="53340"/>
                  </a:lnTo>
                  <a:lnTo>
                    <a:pt x="0" y="55880"/>
                  </a:lnTo>
                  <a:lnTo>
                    <a:pt x="7620" y="55880"/>
                  </a:lnTo>
                  <a:lnTo>
                    <a:pt x="7620" y="53340"/>
                  </a:lnTo>
                  <a:close/>
                </a:path>
                <a:path w="7619" h="975359">
                  <a:moveTo>
                    <a:pt x="7620" y="55880"/>
                  </a:moveTo>
                  <a:lnTo>
                    <a:pt x="0" y="55880"/>
                  </a:lnTo>
                  <a:lnTo>
                    <a:pt x="0" y="59690"/>
                  </a:lnTo>
                  <a:lnTo>
                    <a:pt x="7620" y="59690"/>
                  </a:lnTo>
                  <a:lnTo>
                    <a:pt x="7620" y="55880"/>
                  </a:lnTo>
                  <a:close/>
                </a:path>
                <a:path w="7619" h="975359">
                  <a:moveTo>
                    <a:pt x="7620" y="59690"/>
                  </a:moveTo>
                  <a:lnTo>
                    <a:pt x="0" y="59690"/>
                  </a:lnTo>
                  <a:lnTo>
                    <a:pt x="0" y="62230"/>
                  </a:lnTo>
                  <a:lnTo>
                    <a:pt x="7620" y="62230"/>
                  </a:lnTo>
                  <a:lnTo>
                    <a:pt x="7620" y="59690"/>
                  </a:lnTo>
                  <a:close/>
                </a:path>
                <a:path w="7619" h="975359">
                  <a:moveTo>
                    <a:pt x="7620" y="62230"/>
                  </a:moveTo>
                  <a:lnTo>
                    <a:pt x="0" y="62230"/>
                  </a:lnTo>
                  <a:lnTo>
                    <a:pt x="0" y="66040"/>
                  </a:lnTo>
                  <a:lnTo>
                    <a:pt x="7620" y="66040"/>
                  </a:lnTo>
                  <a:lnTo>
                    <a:pt x="7620" y="62230"/>
                  </a:lnTo>
                  <a:close/>
                </a:path>
                <a:path w="7619" h="975359">
                  <a:moveTo>
                    <a:pt x="7620" y="66040"/>
                  </a:moveTo>
                  <a:lnTo>
                    <a:pt x="0" y="66040"/>
                  </a:lnTo>
                  <a:lnTo>
                    <a:pt x="0" y="68580"/>
                  </a:lnTo>
                  <a:lnTo>
                    <a:pt x="7620" y="68580"/>
                  </a:lnTo>
                  <a:lnTo>
                    <a:pt x="7620" y="66040"/>
                  </a:lnTo>
                  <a:close/>
                </a:path>
                <a:path w="7619" h="975359">
                  <a:moveTo>
                    <a:pt x="7620" y="68580"/>
                  </a:moveTo>
                  <a:lnTo>
                    <a:pt x="0" y="68580"/>
                  </a:lnTo>
                  <a:lnTo>
                    <a:pt x="0" y="78740"/>
                  </a:lnTo>
                  <a:lnTo>
                    <a:pt x="7620" y="78740"/>
                  </a:lnTo>
                  <a:lnTo>
                    <a:pt x="7620" y="68580"/>
                  </a:lnTo>
                  <a:close/>
                </a:path>
                <a:path w="7619" h="975359">
                  <a:moveTo>
                    <a:pt x="7620" y="78740"/>
                  </a:moveTo>
                  <a:lnTo>
                    <a:pt x="0" y="78740"/>
                  </a:lnTo>
                  <a:lnTo>
                    <a:pt x="0" y="81280"/>
                  </a:lnTo>
                  <a:lnTo>
                    <a:pt x="7620" y="81280"/>
                  </a:lnTo>
                  <a:lnTo>
                    <a:pt x="7620" y="78740"/>
                  </a:lnTo>
                  <a:close/>
                </a:path>
                <a:path w="7619" h="975359">
                  <a:moveTo>
                    <a:pt x="7620" y="81280"/>
                  </a:moveTo>
                  <a:lnTo>
                    <a:pt x="0" y="81280"/>
                  </a:lnTo>
                  <a:lnTo>
                    <a:pt x="0" y="85090"/>
                  </a:lnTo>
                  <a:lnTo>
                    <a:pt x="7620" y="85090"/>
                  </a:lnTo>
                  <a:lnTo>
                    <a:pt x="7620" y="81280"/>
                  </a:lnTo>
                  <a:close/>
                </a:path>
                <a:path w="7619" h="975359">
                  <a:moveTo>
                    <a:pt x="7620" y="85090"/>
                  </a:moveTo>
                  <a:lnTo>
                    <a:pt x="0" y="85090"/>
                  </a:lnTo>
                  <a:lnTo>
                    <a:pt x="0" y="87630"/>
                  </a:lnTo>
                  <a:lnTo>
                    <a:pt x="7620" y="87630"/>
                  </a:lnTo>
                  <a:lnTo>
                    <a:pt x="7620" y="85090"/>
                  </a:lnTo>
                  <a:close/>
                </a:path>
                <a:path w="7619" h="975359">
                  <a:moveTo>
                    <a:pt x="7620" y="87630"/>
                  </a:moveTo>
                  <a:lnTo>
                    <a:pt x="0" y="87630"/>
                  </a:lnTo>
                  <a:lnTo>
                    <a:pt x="0" y="91440"/>
                  </a:lnTo>
                  <a:lnTo>
                    <a:pt x="7620" y="91440"/>
                  </a:lnTo>
                  <a:lnTo>
                    <a:pt x="7620" y="87630"/>
                  </a:lnTo>
                  <a:close/>
                </a:path>
                <a:path w="7619" h="975359">
                  <a:moveTo>
                    <a:pt x="7620" y="91440"/>
                  </a:moveTo>
                  <a:lnTo>
                    <a:pt x="0" y="91440"/>
                  </a:lnTo>
                  <a:lnTo>
                    <a:pt x="0" y="97790"/>
                  </a:lnTo>
                  <a:lnTo>
                    <a:pt x="7620" y="97790"/>
                  </a:lnTo>
                  <a:lnTo>
                    <a:pt x="7620" y="91440"/>
                  </a:lnTo>
                  <a:close/>
                </a:path>
                <a:path w="7619" h="975359">
                  <a:moveTo>
                    <a:pt x="7620" y="97790"/>
                  </a:moveTo>
                  <a:lnTo>
                    <a:pt x="0" y="97790"/>
                  </a:lnTo>
                  <a:lnTo>
                    <a:pt x="0" y="100330"/>
                  </a:lnTo>
                  <a:lnTo>
                    <a:pt x="7620" y="100330"/>
                  </a:lnTo>
                  <a:lnTo>
                    <a:pt x="7620" y="97790"/>
                  </a:lnTo>
                  <a:close/>
                </a:path>
                <a:path w="7619" h="975359">
                  <a:moveTo>
                    <a:pt x="7620" y="100330"/>
                  </a:moveTo>
                  <a:lnTo>
                    <a:pt x="0" y="100330"/>
                  </a:lnTo>
                  <a:lnTo>
                    <a:pt x="0" y="104140"/>
                  </a:lnTo>
                  <a:lnTo>
                    <a:pt x="7620" y="104140"/>
                  </a:lnTo>
                  <a:lnTo>
                    <a:pt x="7620" y="100330"/>
                  </a:lnTo>
                  <a:close/>
                </a:path>
                <a:path w="7619" h="975359">
                  <a:moveTo>
                    <a:pt x="7620" y="104140"/>
                  </a:moveTo>
                  <a:lnTo>
                    <a:pt x="0" y="104140"/>
                  </a:lnTo>
                  <a:lnTo>
                    <a:pt x="0" y="106680"/>
                  </a:lnTo>
                  <a:lnTo>
                    <a:pt x="7620" y="106680"/>
                  </a:lnTo>
                  <a:lnTo>
                    <a:pt x="7620" y="104140"/>
                  </a:lnTo>
                  <a:close/>
                </a:path>
                <a:path w="7619" h="975359">
                  <a:moveTo>
                    <a:pt x="7620" y="106680"/>
                  </a:moveTo>
                  <a:lnTo>
                    <a:pt x="0" y="106680"/>
                  </a:lnTo>
                  <a:lnTo>
                    <a:pt x="0" y="110490"/>
                  </a:lnTo>
                  <a:lnTo>
                    <a:pt x="7620" y="110490"/>
                  </a:lnTo>
                  <a:lnTo>
                    <a:pt x="7620" y="106680"/>
                  </a:lnTo>
                  <a:close/>
                </a:path>
                <a:path w="7619" h="975359">
                  <a:moveTo>
                    <a:pt x="7620" y="110490"/>
                  </a:moveTo>
                  <a:lnTo>
                    <a:pt x="0" y="110490"/>
                  </a:lnTo>
                  <a:lnTo>
                    <a:pt x="0" y="116840"/>
                  </a:lnTo>
                  <a:lnTo>
                    <a:pt x="7620" y="116840"/>
                  </a:lnTo>
                  <a:lnTo>
                    <a:pt x="7620" y="110490"/>
                  </a:lnTo>
                  <a:close/>
                </a:path>
                <a:path w="7619" h="975359">
                  <a:moveTo>
                    <a:pt x="7620" y="116840"/>
                  </a:moveTo>
                  <a:lnTo>
                    <a:pt x="0" y="116840"/>
                  </a:lnTo>
                  <a:lnTo>
                    <a:pt x="0" y="125730"/>
                  </a:lnTo>
                  <a:lnTo>
                    <a:pt x="7620" y="125730"/>
                  </a:lnTo>
                  <a:lnTo>
                    <a:pt x="7620" y="116840"/>
                  </a:lnTo>
                  <a:close/>
                </a:path>
                <a:path w="7619" h="975359">
                  <a:moveTo>
                    <a:pt x="7620" y="125730"/>
                  </a:moveTo>
                  <a:lnTo>
                    <a:pt x="0" y="125730"/>
                  </a:lnTo>
                  <a:lnTo>
                    <a:pt x="0" y="132080"/>
                  </a:lnTo>
                  <a:lnTo>
                    <a:pt x="7620" y="132080"/>
                  </a:lnTo>
                  <a:lnTo>
                    <a:pt x="7620" y="125730"/>
                  </a:lnTo>
                  <a:close/>
                </a:path>
                <a:path w="7619" h="975359">
                  <a:moveTo>
                    <a:pt x="7620" y="132080"/>
                  </a:moveTo>
                  <a:lnTo>
                    <a:pt x="0" y="132080"/>
                  </a:lnTo>
                  <a:lnTo>
                    <a:pt x="0" y="138430"/>
                  </a:lnTo>
                  <a:lnTo>
                    <a:pt x="7620" y="138430"/>
                  </a:lnTo>
                  <a:lnTo>
                    <a:pt x="7620" y="132080"/>
                  </a:lnTo>
                  <a:close/>
                </a:path>
                <a:path w="7619" h="975359">
                  <a:moveTo>
                    <a:pt x="7620" y="138430"/>
                  </a:moveTo>
                  <a:lnTo>
                    <a:pt x="0" y="138430"/>
                  </a:lnTo>
                  <a:lnTo>
                    <a:pt x="0" y="144780"/>
                  </a:lnTo>
                  <a:lnTo>
                    <a:pt x="7620" y="144780"/>
                  </a:lnTo>
                  <a:lnTo>
                    <a:pt x="7620" y="138430"/>
                  </a:lnTo>
                  <a:close/>
                </a:path>
                <a:path w="7619" h="975359">
                  <a:moveTo>
                    <a:pt x="7620" y="144780"/>
                  </a:moveTo>
                  <a:lnTo>
                    <a:pt x="0" y="144780"/>
                  </a:lnTo>
                  <a:lnTo>
                    <a:pt x="0" y="148590"/>
                  </a:lnTo>
                  <a:lnTo>
                    <a:pt x="7620" y="148590"/>
                  </a:lnTo>
                  <a:lnTo>
                    <a:pt x="7620" y="144780"/>
                  </a:lnTo>
                  <a:close/>
                </a:path>
                <a:path w="7619" h="975359">
                  <a:moveTo>
                    <a:pt x="7620" y="148590"/>
                  </a:moveTo>
                  <a:lnTo>
                    <a:pt x="0" y="148590"/>
                  </a:lnTo>
                  <a:lnTo>
                    <a:pt x="0" y="167640"/>
                  </a:lnTo>
                  <a:lnTo>
                    <a:pt x="7620" y="167640"/>
                  </a:lnTo>
                  <a:lnTo>
                    <a:pt x="7620" y="148590"/>
                  </a:lnTo>
                  <a:close/>
                </a:path>
                <a:path w="7619" h="975359">
                  <a:moveTo>
                    <a:pt x="7620" y="167640"/>
                  </a:moveTo>
                  <a:lnTo>
                    <a:pt x="0" y="167640"/>
                  </a:lnTo>
                  <a:lnTo>
                    <a:pt x="0" y="170180"/>
                  </a:lnTo>
                  <a:lnTo>
                    <a:pt x="7620" y="170180"/>
                  </a:lnTo>
                  <a:lnTo>
                    <a:pt x="7620" y="167640"/>
                  </a:lnTo>
                  <a:close/>
                </a:path>
                <a:path w="7619" h="975359">
                  <a:moveTo>
                    <a:pt x="7620" y="170180"/>
                  </a:moveTo>
                  <a:lnTo>
                    <a:pt x="0" y="170180"/>
                  </a:lnTo>
                  <a:lnTo>
                    <a:pt x="0" y="173990"/>
                  </a:lnTo>
                  <a:lnTo>
                    <a:pt x="7620" y="173990"/>
                  </a:lnTo>
                  <a:lnTo>
                    <a:pt x="7620" y="170180"/>
                  </a:lnTo>
                  <a:close/>
                </a:path>
                <a:path w="7619" h="975359">
                  <a:moveTo>
                    <a:pt x="7620" y="173990"/>
                  </a:moveTo>
                  <a:lnTo>
                    <a:pt x="0" y="173990"/>
                  </a:lnTo>
                  <a:lnTo>
                    <a:pt x="0" y="180340"/>
                  </a:lnTo>
                  <a:lnTo>
                    <a:pt x="7620" y="180340"/>
                  </a:lnTo>
                  <a:lnTo>
                    <a:pt x="7620" y="173990"/>
                  </a:lnTo>
                  <a:close/>
                </a:path>
                <a:path w="7619" h="975359">
                  <a:moveTo>
                    <a:pt x="7620" y="180340"/>
                  </a:moveTo>
                  <a:lnTo>
                    <a:pt x="0" y="180340"/>
                  </a:lnTo>
                  <a:lnTo>
                    <a:pt x="0" y="186690"/>
                  </a:lnTo>
                  <a:lnTo>
                    <a:pt x="7620" y="186690"/>
                  </a:lnTo>
                  <a:lnTo>
                    <a:pt x="7620" y="180340"/>
                  </a:lnTo>
                  <a:close/>
                </a:path>
                <a:path w="7619" h="975359">
                  <a:moveTo>
                    <a:pt x="7620" y="186690"/>
                  </a:moveTo>
                  <a:lnTo>
                    <a:pt x="0" y="186690"/>
                  </a:lnTo>
                  <a:lnTo>
                    <a:pt x="0" y="193040"/>
                  </a:lnTo>
                  <a:lnTo>
                    <a:pt x="7620" y="193040"/>
                  </a:lnTo>
                  <a:lnTo>
                    <a:pt x="7620" y="186690"/>
                  </a:lnTo>
                  <a:close/>
                </a:path>
                <a:path w="7619" h="975359">
                  <a:moveTo>
                    <a:pt x="7620" y="193040"/>
                  </a:moveTo>
                  <a:lnTo>
                    <a:pt x="0" y="193040"/>
                  </a:lnTo>
                  <a:lnTo>
                    <a:pt x="0" y="195580"/>
                  </a:lnTo>
                  <a:lnTo>
                    <a:pt x="7620" y="195580"/>
                  </a:lnTo>
                  <a:lnTo>
                    <a:pt x="7620" y="193040"/>
                  </a:lnTo>
                  <a:close/>
                </a:path>
                <a:path w="7619" h="975359">
                  <a:moveTo>
                    <a:pt x="7620" y="195580"/>
                  </a:moveTo>
                  <a:lnTo>
                    <a:pt x="0" y="195580"/>
                  </a:lnTo>
                  <a:lnTo>
                    <a:pt x="0" y="199390"/>
                  </a:lnTo>
                  <a:lnTo>
                    <a:pt x="7620" y="199390"/>
                  </a:lnTo>
                  <a:lnTo>
                    <a:pt x="7620" y="195580"/>
                  </a:lnTo>
                  <a:close/>
                </a:path>
                <a:path w="7619" h="975359">
                  <a:moveTo>
                    <a:pt x="7620" y="199390"/>
                  </a:moveTo>
                  <a:lnTo>
                    <a:pt x="0" y="199390"/>
                  </a:lnTo>
                  <a:lnTo>
                    <a:pt x="0" y="205740"/>
                  </a:lnTo>
                  <a:lnTo>
                    <a:pt x="7620" y="205740"/>
                  </a:lnTo>
                  <a:lnTo>
                    <a:pt x="7620" y="199390"/>
                  </a:lnTo>
                  <a:close/>
                </a:path>
                <a:path w="7619" h="975359">
                  <a:moveTo>
                    <a:pt x="7620" y="205740"/>
                  </a:moveTo>
                  <a:lnTo>
                    <a:pt x="0" y="205740"/>
                  </a:lnTo>
                  <a:lnTo>
                    <a:pt x="0" y="208280"/>
                  </a:lnTo>
                  <a:lnTo>
                    <a:pt x="7620" y="208280"/>
                  </a:lnTo>
                  <a:lnTo>
                    <a:pt x="7620" y="205740"/>
                  </a:lnTo>
                  <a:close/>
                </a:path>
                <a:path w="7619" h="975359">
                  <a:moveTo>
                    <a:pt x="7620" y="208280"/>
                  </a:moveTo>
                  <a:lnTo>
                    <a:pt x="0" y="208280"/>
                  </a:lnTo>
                  <a:lnTo>
                    <a:pt x="0" y="212090"/>
                  </a:lnTo>
                  <a:lnTo>
                    <a:pt x="7620" y="212090"/>
                  </a:lnTo>
                  <a:lnTo>
                    <a:pt x="7620" y="208280"/>
                  </a:lnTo>
                  <a:close/>
                </a:path>
                <a:path w="7619" h="975359">
                  <a:moveTo>
                    <a:pt x="7620" y="212090"/>
                  </a:moveTo>
                  <a:lnTo>
                    <a:pt x="0" y="212090"/>
                  </a:lnTo>
                  <a:lnTo>
                    <a:pt x="0" y="220980"/>
                  </a:lnTo>
                  <a:lnTo>
                    <a:pt x="7620" y="220980"/>
                  </a:lnTo>
                  <a:lnTo>
                    <a:pt x="7620" y="212090"/>
                  </a:lnTo>
                  <a:close/>
                </a:path>
                <a:path w="7619" h="975359">
                  <a:moveTo>
                    <a:pt x="7620" y="220980"/>
                  </a:moveTo>
                  <a:lnTo>
                    <a:pt x="0" y="220980"/>
                  </a:lnTo>
                  <a:lnTo>
                    <a:pt x="0" y="227330"/>
                  </a:lnTo>
                  <a:lnTo>
                    <a:pt x="7620" y="227330"/>
                  </a:lnTo>
                  <a:lnTo>
                    <a:pt x="7620" y="220980"/>
                  </a:lnTo>
                  <a:close/>
                </a:path>
                <a:path w="7619" h="975359">
                  <a:moveTo>
                    <a:pt x="7620" y="227330"/>
                  </a:moveTo>
                  <a:lnTo>
                    <a:pt x="0" y="227330"/>
                  </a:lnTo>
                  <a:lnTo>
                    <a:pt x="0" y="231140"/>
                  </a:lnTo>
                  <a:lnTo>
                    <a:pt x="7620" y="231140"/>
                  </a:lnTo>
                  <a:lnTo>
                    <a:pt x="7620" y="227330"/>
                  </a:lnTo>
                  <a:close/>
                </a:path>
                <a:path w="7619" h="975359">
                  <a:moveTo>
                    <a:pt x="7620" y="231140"/>
                  </a:moveTo>
                  <a:lnTo>
                    <a:pt x="0" y="231140"/>
                  </a:lnTo>
                  <a:lnTo>
                    <a:pt x="0" y="240030"/>
                  </a:lnTo>
                  <a:lnTo>
                    <a:pt x="7620" y="240030"/>
                  </a:lnTo>
                  <a:lnTo>
                    <a:pt x="7620" y="231140"/>
                  </a:lnTo>
                  <a:close/>
                </a:path>
                <a:path w="7619" h="975359">
                  <a:moveTo>
                    <a:pt x="7620" y="240030"/>
                  </a:moveTo>
                  <a:lnTo>
                    <a:pt x="0" y="240030"/>
                  </a:lnTo>
                  <a:lnTo>
                    <a:pt x="0" y="243840"/>
                  </a:lnTo>
                  <a:lnTo>
                    <a:pt x="7620" y="243840"/>
                  </a:lnTo>
                  <a:lnTo>
                    <a:pt x="7620" y="240030"/>
                  </a:lnTo>
                  <a:close/>
                </a:path>
                <a:path w="7619" h="975359">
                  <a:moveTo>
                    <a:pt x="7620" y="243840"/>
                  </a:moveTo>
                  <a:lnTo>
                    <a:pt x="0" y="243840"/>
                  </a:lnTo>
                  <a:lnTo>
                    <a:pt x="0" y="269240"/>
                  </a:lnTo>
                  <a:lnTo>
                    <a:pt x="7620" y="269240"/>
                  </a:lnTo>
                  <a:lnTo>
                    <a:pt x="7620" y="243840"/>
                  </a:lnTo>
                  <a:close/>
                </a:path>
                <a:path w="7619" h="975359">
                  <a:moveTo>
                    <a:pt x="7620" y="269240"/>
                  </a:moveTo>
                  <a:lnTo>
                    <a:pt x="1270" y="269240"/>
                  </a:lnTo>
                  <a:lnTo>
                    <a:pt x="1270" y="271780"/>
                  </a:lnTo>
                  <a:lnTo>
                    <a:pt x="7620" y="271780"/>
                  </a:lnTo>
                  <a:lnTo>
                    <a:pt x="7620" y="269240"/>
                  </a:lnTo>
                  <a:close/>
                </a:path>
                <a:path w="7619" h="975359">
                  <a:moveTo>
                    <a:pt x="7620" y="271780"/>
                  </a:moveTo>
                  <a:lnTo>
                    <a:pt x="1270" y="271780"/>
                  </a:lnTo>
                  <a:lnTo>
                    <a:pt x="1270" y="274320"/>
                  </a:lnTo>
                  <a:lnTo>
                    <a:pt x="2540" y="274320"/>
                  </a:lnTo>
                  <a:lnTo>
                    <a:pt x="2540" y="278130"/>
                  </a:lnTo>
                  <a:lnTo>
                    <a:pt x="7620" y="278130"/>
                  </a:lnTo>
                  <a:lnTo>
                    <a:pt x="7620" y="271780"/>
                  </a:lnTo>
                  <a:close/>
                </a:path>
                <a:path w="7619" h="975359">
                  <a:moveTo>
                    <a:pt x="7620" y="278130"/>
                  </a:moveTo>
                  <a:lnTo>
                    <a:pt x="2540" y="278130"/>
                  </a:lnTo>
                  <a:lnTo>
                    <a:pt x="2540" y="281940"/>
                  </a:lnTo>
                  <a:lnTo>
                    <a:pt x="7620" y="281940"/>
                  </a:lnTo>
                  <a:lnTo>
                    <a:pt x="7620" y="278130"/>
                  </a:lnTo>
                  <a:close/>
                </a:path>
                <a:path w="7619" h="975359">
                  <a:moveTo>
                    <a:pt x="7620" y="281940"/>
                  </a:moveTo>
                  <a:lnTo>
                    <a:pt x="3810" y="281940"/>
                  </a:lnTo>
                  <a:lnTo>
                    <a:pt x="3810" y="285750"/>
                  </a:lnTo>
                  <a:lnTo>
                    <a:pt x="7620" y="285750"/>
                  </a:lnTo>
                  <a:lnTo>
                    <a:pt x="7620" y="281940"/>
                  </a:lnTo>
                  <a:close/>
                </a:path>
                <a:path w="7619" h="975359">
                  <a:moveTo>
                    <a:pt x="2540" y="351790"/>
                  </a:moveTo>
                  <a:lnTo>
                    <a:pt x="0" y="351790"/>
                  </a:lnTo>
                  <a:lnTo>
                    <a:pt x="0" y="354330"/>
                  </a:lnTo>
                  <a:lnTo>
                    <a:pt x="6350" y="354330"/>
                  </a:lnTo>
                  <a:lnTo>
                    <a:pt x="6350" y="353060"/>
                  </a:lnTo>
                  <a:lnTo>
                    <a:pt x="2540" y="353060"/>
                  </a:lnTo>
                  <a:lnTo>
                    <a:pt x="2540" y="351790"/>
                  </a:lnTo>
                  <a:close/>
                </a:path>
                <a:path w="7619" h="975359">
                  <a:moveTo>
                    <a:pt x="7620" y="354330"/>
                  </a:moveTo>
                  <a:lnTo>
                    <a:pt x="0" y="354330"/>
                  </a:lnTo>
                  <a:lnTo>
                    <a:pt x="0" y="364490"/>
                  </a:lnTo>
                  <a:lnTo>
                    <a:pt x="7620" y="364490"/>
                  </a:lnTo>
                  <a:lnTo>
                    <a:pt x="7620" y="354330"/>
                  </a:lnTo>
                  <a:close/>
                </a:path>
                <a:path w="7619" h="975359">
                  <a:moveTo>
                    <a:pt x="7620" y="364490"/>
                  </a:moveTo>
                  <a:lnTo>
                    <a:pt x="0" y="364490"/>
                  </a:lnTo>
                  <a:lnTo>
                    <a:pt x="0" y="367030"/>
                  </a:lnTo>
                  <a:lnTo>
                    <a:pt x="7620" y="367030"/>
                  </a:lnTo>
                  <a:lnTo>
                    <a:pt x="7620" y="364490"/>
                  </a:lnTo>
                  <a:close/>
                </a:path>
                <a:path w="7619" h="975359">
                  <a:moveTo>
                    <a:pt x="7620" y="367030"/>
                  </a:moveTo>
                  <a:lnTo>
                    <a:pt x="0" y="367030"/>
                  </a:lnTo>
                  <a:lnTo>
                    <a:pt x="0" y="370840"/>
                  </a:lnTo>
                  <a:lnTo>
                    <a:pt x="7620" y="370840"/>
                  </a:lnTo>
                  <a:lnTo>
                    <a:pt x="7620" y="367030"/>
                  </a:lnTo>
                  <a:close/>
                </a:path>
                <a:path w="7619" h="975359">
                  <a:moveTo>
                    <a:pt x="7620" y="370840"/>
                  </a:moveTo>
                  <a:lnTo>
                    <a:pt x="0" y="370840"/>
                  </a:lnTo>
                  <a:lnTo>
                    <a:pt x="0" y="373380"/>
                  </a:lnTo>
                  <a:lnTo>
                    <a:pt x="7620" y="373380"/>
                  </a:lnTo>
                  <a:lnTo>
                    <a:pt x="7620" y="370840"/>
                  </a:lnTo>
                  <a:close/>
                </a:path>
                <a:path w="7619" h="975359">
                  <a:moveTo>
                    <a:pt x="7620" y="373380"/>
                  </a:moveTo>
                  <a:lnTo>
                    <a:pt x="0" y="373380"/>
                  </a:lnTo>
                  <a:lnTo>
                    <a:pt x="0" y="386080"/>
                  </a:lnTo>
                  <a:lnTo>
                    <a:pt x="7620" y="386080"/>
                  </a:lnTo>
                  <a:lnTo>
                    <a:pt x="7620" y="373380"/>
                  </a:lnTo>
                  <a:close/>
                </a:path>
                <a:path w="7619" h="975359">
                  <a:moveTo>
                    <a:pt x="7620" y="386080"/>
                  </a:moveTo>
                  <a:lnTo>
                    <a:pt x="0" y="386080"/>
                  </a:lnTo>
                  <a:lnTo>
                    <a:pt x="0" y="389890"/>
                  </a:lnTo>
                  <a:lnTo>
                    <a:pt x="7620" y="389890"/>
                  </a:lnTo>
                  <a:lnTo>
                    <a:pt x="7620" y="386080"/>
                  </a:lnTo>
                  <a:close/>
                </a:path>
                <a:path w="7619" h="975359">
                  <a:moveTo>
                    <a:pt x="7620" y="389890"/>
                  </a:moveTo>
                  <a:lnTo>
                    <a:pt x="0" y="389890"/>
                  </a:lnTo>
                  <a:lnTo>
                    <a:pt x="0" y="392430"/>
                  </a:lnTo>
                  <a:lnTo>
                    <a:pt x="7620" y="392430"/>
                  </a:lnTo>
                  <a:lnTo>
                    <a:pt x="7620" y="389890"/>
                  </a:lnTo>
                  <a:close/>
                </a:path>
                <a:path w="7619" h="975359">
                  <a:moveTo>
                    <a:pt x="7620" y="392430"/>
                  </a:moveTo>
                  <a:lnTo>
                    <a:pt x="0" y="392430"/>
                  </a:lnTo>
                  <a:lnTo>
                    <a:pt x="0" y="398780"/>
                  </a:lnTo>
                  <a:lnTo>
                    <a:pt x="7620" y="398780"/>
                  </a:lnTo>
                  <a:lnTo>
                    <a:pt x="7620" y="392430"/>
                  </a:lnTo>
                  <a:close/>
                </a:path>
                <a:path w="7619" h="975359">
                  <a:moveTo>
                    <a:pt x="7620" y="398780"/>
                  </a:moveTo>
                  <a:lnTo>
                    <a:pt x="0" y="398780"/>
                  </a:lnTo>
                  <a:lnTo>
                    <a:pt x="0" y="402590"/>
                  </a:lnTo>
                  <a:lnTo>
                    <a:pt x="7620" y="402590"/>
                  </a:lnTo>
                  <a:lnTo>
                    <a:pt x="7620" y="398780"/>
                  </a:lnTo>
                  <a:close/>
                </a:path>
                <a:path w="7619" h="975359">
                  <a:moveTo>
                    <a:pt x="7620" y="402590"/>
                  </a:moveTo>
                  <a:lnTo>
                    <a:pt x="0" y="402590"/>
                  </a:lnTo>
                  <a:lnTo>
                    <a:pt x="0" y="405130"/>
                  </a:lnTo>
                  <a:lnTo>
                    <a:pt x="7620" y="405130"/>
                  </a:lnTo>
                  <a:lnTo>
                    <a:pt x="7620" y="402590"/>
                  </a:lnTo>
                  <a:close/>
                </a:path>
                <a:path w="7619" h="975359">
                  <a:moveTo>
                    <a:pt x="7620" y="405130"/>
                  </a:moveTo>
                  <a:lnTo>
                    <a:pt x="0" y="405130"/>
                  </a:lnTo>
                  <a:lnTo>
                    <a:pt x="0" y="408940"/>
                  </a:lnTo>
                  <a:lnTo>
                    <a:pt x="7620" y="408940"/>
                  </a:lnTo>
                  <a:lnTo>
                    <a:pt x="7620" y="405130"/>
                  </a:lnTo>
                  <a:close/>
                </a:path>
                <a:path w="7619" h="975359">
                  <a:moveTo>
                    <a:pt x="7620" y="408940"/>
                  </a:moveTo>
                  <a:lnTo>
                    <a:pt x="0" y="408940"/>
                  </a:lnTo>
                  <a:lnTo>
                    <a:pt x="0" y="411480"/>
                  </a:lnTo>
                  <a:lnTo>
                    <a:pt x="7620" y="411480"/>
                  </a:lnTo>
                  <a:lnTo>
                    <a:pt x="7620" y="408940"/>
                  </a:lnTo>
                  <a:close/>
                </a:path>
                <a:path w="7619" h="975359">
                  <a:moveTo>
                    <a:pt x="7620" y="411480"/>
                  </a:moveTo>
                  <a:lnTo>
                    <a:pt x="0" y="411480"/>
                  </a:lnTo>
                  <a:lnTo>
                    <a:pt x="0" y="415290"/>
                  </a:lnTo>
                  <a:lnTo>
                    <a:pt x="7620" y="415290"/>
                  </a:lnTo>
                  <a:lnTo>
                    <a:pt x="7620" y="411480"/>
                  </a:lnTo>
                  <a:close/>
                </a:path>
                <a:path w="7619" h="975359">
                  <a:moveTo>
                    <a:pt x="7620" y="415290"/>
                  </a:moveTo>
                  <a:lnTo>
                    <a:pt x="0" y="415290"/>
                  </a:lnTo>
                  <a:lnTo>
                    <a:pt x="0" y="421640"/>
                  </a:lnTo>
                  <a:lnTo>
                    <a:pt x="7620" y="421640"/>
                  </a:lnTo>
                  <a:lnTo>
                    <a:pt x="7620" y="415290"/>
                  </a:lnTo>
                  <a:close/>
                </a:path>
                <a:path w="7619" h="975359">
                  <a:moveTo>
                    <a:pt x="7620" y="421640"/>
                  </a:moveTo>
                  <a:lnTo>
                    <a:pt x="0" y="421640"/>
                  </a:lnTo>
                  <a:lnTo>
                    <a:pt x="0" y="434340"/>
                  </a:lnTo>
                  <a:lnTo>
                    <a:pt x="7620" y="434340"/>
                  </a:lnTo>
                  <a:lnTo>
                    <a:pt x="7620" y="421640"/>
                  </a:lnTo>
                  <a:close/>
                </a:path>
                <a:path w="7619" h="975359">
                  <a:moveTo>
                    <a:pt x="7620" y="434340"/>
                  </a:moveTo>
                  <a:lnTo>
                    <a:pt x="0" y="434340"/>
                  </a:lnTo>
                  <a:lnTo>
                    <a:pt x="0" y="436880"/>
                  </a:lnTo>
                  <a:lnTo>
                    <a:pt x="7620" y="436880"/>
                  </a:lnTo>
                  <a:lnTo>
                    <a:pt x="7620" y="434340"/>
                  </a:lnTo>
                  <a:close/>
                </a:path>
                <a:path w="7619" h="975359">
                  <a:moveTo>
                    <a:pt x="7620" y="436880"/>
                  </a:moveTo>
                  <a:lnTo>
                    <a:pt x="0" y="436880"/>
                  </a:lnTo>
                  <a:lnTo>
                    <a:pt x="0" y="449580"/>
                  </a:lnTo>
                  <a:lnTo>
                    <a:pt x="7620" y="449580"/>
                  </a:lnTo>
                  <a:lnTo>
                    <a:pt x="7620" y="436880"/>
                  </a:lnTo>
                  <a:close/>
                </a:path>
                <a:path w="7619" h="975359">
                  <a:moveTo>
                    <a:pt x="7620" y="449580"/>
                  </a:moveTo>
                  <a:lnTo>
                    <a:pt x="0" y="449580"/>
                  </a:lnTo>
                  <a:lnTo>
                    <a:pt x="0" y="453390"/>
                  </a:lnTo>
                  <a:lnTo>
                    <a:pt x="7620" y="453390"/>
                  </a:lnTo>
                  <a:lnTo>
                    <a:pt x="7620" y="449580"/>
                  </a:lnTo>
                  <a:close/>
                </a:path>
                <a:path w="7619" h="975359">
                  <a:moveTo>
                    <a:pt x="7620" y="453390"/>
                  </a:moveTo>
                  <a:lnTo>
                    <a:pt x="0" y="453390"/>
                  </a:lnTo>
                  <a:lnTo>
                    <a:pt x="0" y="455930"/>
                  </a:lnTo>
                  <a:lnTo>
                    <a:pt x="7620" y="455930"/>
                  </a:lnTo>
                  <a:lnTo>
                    <a:pt x="7620" y="453390"/>
                  </a:lnTo>
                  <a:close/>
                </a:path>
                <a:path w="7619" h="975359">
                  <a:moveTo>
                    <a:pt x="7620" y="455930"/>
                  </a:moveTo>
                  <a:lnTo>
                    <a:pt x="0" y="455930"/>
                  </a:lnTo>
                  <a:lnTo>
                    <a:pt x="0" y="459740"/>
                  </a:lnTo>
                  <a:lnTo>
                    <a:pt x="7620" y="459740"/>
                  </a:lnTo>
                  <a:lnTo>
                    <a:pt x="7620" y="455930"/>
                  </a:lnTo>
                  <a:close/>
                </a:path>
                <a:path w="7619" h="975359">
                  <a:moveTo>
                    <a:pt x="7620" y="459740"/>
                  </a:moveTo>
                  <a:lnTo>
                    <a:pt x="0" y="459740"/>
                  </a:lnTo>
                  <a:lnTo>
                    <a:pt x="0" y="462280"/>
                  </a:lnTo>
                  <a:lnTo>
                    <a:pt x="7620" y="462280"/>
                  </a:lnTo>
                  <a:lnTo>
                    <a:pt x="7620" y="459740"/>
                  </a:lnTo>
                  <a:close/>
                </a:path>
                <a:path w="7619" h="975359">
                  <a:moveTo>
                    <a:pt x="7620" y="462280"/>
                  </a:moveTo>
                  <a:lnTo>
                    <a:pt x="0" y="462280"/>
                  </a:lnTo>
                  <a:lnTo>
                    <a:pt x="0" y="468630"/>
                  </a:lnTo>
                  <a:lnTo>
                    <a:pt x="7620" y="468630"/>
                  </a:lnTo>
                  <a:lnTo>
                    <a:pt x="7620" y="462280"/>
                  </a:lnTo>
                  <a:close/>
                </a:path>
                <a:path w="7619" h="975359">
                  <a:moveTo>
                    <a:pt x="7620" y="468630"/>
                  </a:moveTo>
                  <a:lnTo>
                    <a:pt x="0" y="468630"/>
                  </a:lnTo>
                  <a:lnTo>
                    <a:pt x="0" y="472440"/>
                  </a:lnTo>
                  <a:lnTo>
                    <a:pt x="7620" y="472440"/>
                  </a:lnTo>
                  <a:lnTo>
                    <a:pt x="7620" y="468630"/>
                  </a:lnTo>
                  <a:close/>
                </a:path>
                <a:path w="7619" h="975359">
                  <a:moveTo>
                    <a:pt x="7620" y="472440"/>
                  </a:moveTo>
                  <a:lnTo>
                    <a:pt x="0" y="472440"/>
                  </a:lnTo>
                  <a:lnTo>
                    <a:pt x="0" y="474980"/>
                  </a:lnTo>
                  <a:lnTo>
                    <a:pt x="7620" y="474980"/>
                  </a:lnTo>
                  <a:lnTo>
                    <a:pt x="7620" y="472440"/>
                  </a:lnTo>
                  <a:close/>
                </a:path>
                <a:path w="7619" h="975359">
                  <a:moveTo>
                    <a:pt x="7620" y="474980"/>
                  </a:moveTo>
                  <a:lnTo>
                    <a:pt x="0" y="474980"/>
                  </a:lnTo>
                  <a:lnTo>
                    <a:pt x="0" y="478790"/>
                  </a:lnTo>
                  <a:lnTo>
                    <a:pt x="7620" y="478790"/>
                  </a:lnTo>
                  <a:lnTo>
                    <a:pt x="7620" y="474980"/>
                  </a:lnTo>
                  <a:close/>
                </a:path>
                <a:path w="7619" h="975359">
                  <a:moveTo>
                    <a:pt x="7620" y="478790"/>
                  </a:moveTo>
                  <a:lnTo>
                    <a:pt x="0" y="478790"/>
                  </a:lnTo>
                  <a:lnTo>
                    <a:pt x="0" y="481330"/>
                  </a:lnTo>
                  <a:lnTo>
                    <a:pt x="7620" y="481330"/>
                  </a:lnTo>
                  <a:lnTo>
                    <a:pt x="7620" y="478790"/>
                  </a:lnTo>
                  <a:close/>
                </a:path>
                <a:path w="7619" h="975359">
                  <a:moveTo>
                    <a:pt x="7620" y="481330"/>
                  </a:moveTo>
                  <a:lnTo>
                    <a:pt x="0" y="481330"/>
                  </a:lnTo>
                  <a:lnTo>
                    <a:pt x="0" y="487680"/>
                  </a:lnTo>
                  <a:lnTo>
                    <a:pt x="7620" y="487680"/>
                  </a:lnTo>
                  <a:lnTo>
                    <a:pt x="7620" y="481330"/>
                  </a:lnTo>
                  <a:close/>
                </a:path>
                <a:path w="7619" h="975359">
                  <a:moveTo>
                    <a:pt x="7620" y="487680"/>
                  </a:moveTo>
                  <a:lnTo>
                    <a:pt x="0" y="487680"/>
                  </a:lnTo>
                  <a:lnTo>
                    <a:pt x="0" y="494030"/>
                  </a:lnTo>
                  <a:lnTo>
                    <a:pt x="7620" y="494030"/>
                  </a:lnTo>
                  <a:lnTo>
                    <a:pt x="7620" y="487680"/>
                  </a:lnTo>
                  <a:close/>
                </a:path>
                <a:path w="7619" h="975359">
                  <a:moveTo>
                    <a:pt x="7620" y="494030"/>
                  </a:moveTo>
                  <a:lnTo>
                    <a:pt x="0" y="494030"/>
                  </a:lnTo>
                  <a:lnTo>
                    <a:pt x="0" y="497840"/>
                  </a:lnTo>
                  <a:lnTo>
                    <a:pt x="7620" y="497840"/>
                  </a:lnTo>
                  <a:lnTo>
                    <a:pt x="7620" y="494030"/>
                  </a:lnTo>
                  <a:close/>
                </a:path>
                <a:path w="7619" h="975359">
                  <a:moveTo>
                    <a:pt x="7620" y="497840"/>
                  </a:moveTo>
                  <a:lnTo>
                    <a:pt x="0" y="497840"/>
                  </a:lnTo>
                  <a:lnTo>
                    <a:pt x="0" y="504190"/>
                  </a:lnTo>
                  <a:lnTo>
                    <a:pt x="7620" y="504190"/>
                  </a:lnTo>
                  <a:lnTo>
                    <a:pt x="7620" y="497840"/>
                  </a:lnTo>
                  <a:close/>
                </a:path>
                <a:path w="7619" h="975359">
                  <a:moveTo>
                    <a:pt x="7620" y="504190"/>
                  </a:moveTo>
                  <a:lnTo>
                    <a:pt x="0" y="504190"/>
                  </a:lnTo>
                  <a:lnTo>
                    <a:pt x="0" y="506730"/>
                  </a:lnTo>
                  <a:lnTo>
                    <a:pt x="7620" y="506730"/>
                  </a:lnTo>
                  <a:lnTo>
                    <a:pt x="7620" y="504190"/>
                  </a:lnTo>
                  <a:close/>
                </a:path>
                <a:path w="7619" h="975359">
                  <a:moveTo>
                    <a:pt x="7620" y="640080"/>
                  </a:moveTo>
                  <a:lnTo>
                    <a:pt x="6350" y="640080"/>
                  </a:lnTo>
                  <a:lnTo>
                    <a:pt x="6350" y="641350"/>
                  </a:lnTo>
                  <a:lnTo>
                    <a:pt x="7620" y="641350"/>
                  </a:lnTo>
                  <a:lnTo>
                    <a:pt x="7620" y="640080"/>
                  </a:lnTo>
                  <a:close/>
                </a:path>
                <a:path w="7619" h="975359">
                  <a:moveTo>
                    <a:pt x="7620" y="633730"/>
                  </a:moveTo>
                  <a:lnTo>
                    <a:pt x="1270" y="633730"/>
                  </a:lnTo>
                  <a:lnTo>
                    <a:pt x="1270" y="635000"/>
                  </a:lnTo>
                  <a:lnTo>
                    <a:pt x="2540" y="635000"/>
                  </a:lnTo>
                  <a:lnTo>
                    <a:pt x="2540" y="637540"/>
                  </a:lnTo>
                  <a:lnTo>
                    <a:pt x="3810" y="637540"/>
                  </a:lnTo>
                  <a:lnTo>
                    <a:pt x="3810" y="638810"/>
                  </a:lnTo>
                  <a:lnTo>
                    <a:pt x="7620" y="638810"/>
                  </a:lnTo>
                  <a:lnTo>
                    <a:pt x="7620" y="633730"/>
                  </a:lnTo>
                  <a:close/>
                </a:path>
                <a:path w="7619" h="975359">
                  <a:moveTo>
                    <a:pt x="7620" y="627380"/>
                  </a:moveTo>
                  <a:lnTo>
                    <a:pt x="0" y="627380"/>
                  </a:lnTo>
                  <a:lnTo>
                    <a:pt x="0" y="632460"/>
                  </a:lnTo>
                  <a:lnTo>
                    <a:pt x="7620" y="632460"/>
                  </a:lnTo>
                  <a:lnTo>
                    <a:pt x="7620" y="627380"/>
                  </a:lnTo>
                  <a:close/>
                </a:path>
                <a:path w="7619" h="975359">
                  <a:moveTo>
                    <a:pt x="7620" y="621030"/>
                  </a:moveTo>
                  <a:lnTo>
                    <a:pt x="0" y="621030"/>
                  </a:lnTo>
                  <a:lnTo>
                    <a:pt x="0" y="626110"/>
                  </a:lnTo>
                  <a:lnTo>
                    <a:pt x="7620" y="626110"/>
                  </a:lnTo>
                  <a:lnTo>
                    <a:pt x="7620" y="621030"/>
                  </a:lnTo>
                  <a:close/>
                </a:path>
                <a:path w="7619" h="975359">
                  <a:moveTo>
                    <a:pt x="7620" y="614680"/>
                  </a:moveTo>
                  <a:lnTo>
                    <a:pt x="0" y="614680"/>
                  </a:lnTo>
                  <a:lnTo>
                    <a:pt x="0" y="619760"/>
                  </a:lnTo>
                  <a:lnTo>
                    <a:pt x="7620" y="619760"/>
                  </a:lnTo>
                  <a:lnTo>
                    <a:pt x="7620" y="614680"/>
                  </a:lnTo>
                  <a:close/>
                </a:path>
                <a:path w="7619" h="975359">
                  <a:moveTo>
                    <a:pt x="7620" y="608330"/>
                  </a:moveTo>
                  <a:lnTo>
                    <a:pt x="0" y="608330"/>
                  </a:lnTo>
                  <a:lnTo>
                    <a:pt x="0" y="613410"/>
                  </a:lnTo>
                  <a:lnTo>
                    <a:pt x="7620" y="613410"/>
                  </a:lnTo>
                  <a:lnTo>
                    <a:pt x="7620" y="608330"/>
                  </a:lnTo>
                  <a:close/>
                </a:path>
                <a:path w="7619" h="975359">
                  <a:moveTo>
                    <a:pt x="7620" y="601980"/>
                  </a:moveTo>
                  <a:lnTo>
                    <a:pt x="0" y="601980"/>
                  </a:lnTo>
                  <a:lnTo>
                    <a:pt x="0" y="607060"/>
                  </a:lnTo>
                  <a:lnTo>
                    <a:pt x="7620" y="607060"/>
                  </a:lnTo>
                  <a:lnTo>
                    <a:pt x="7620" y="601980"/>
                  </a:lnTo>
                  <a:close/>
                </a:path>
                <a:path w="7619" h="975359">
                  <a:moveTo>
                    <a:pt x="7620" y="595630"/>
                  </a:moveTo>
                  <a:lnTo>
                    <a:pt x="0" y="595630"/>
                  </a:lnTo>
                  <a:lnTo>
                    <a:pt x="0" y="600710"/>
                  </a:lnTo>
                  <a:lnTo>
                    <a:pt x="7620" y="600710"/>
                  </a:lnTo>
                  <a:lnTo>
                    <a:pt x="7620" y="595630"/>
                  </a:lnTo>
                  <a:close/>
                </a:path>
                <a:path w="7619" h="975359">
                  <a:moveTo>
                    <a:pt x="7620" y="589280"/>
                  </a:moveTo>
                  <a:lnTo>
                    <a:pt x="0" y="589280"/>
                  </a:lnTo>
                  <a:lnTo>
                    <a:pt x="0" y="594360"/>
                  </a:lnTo>
                  <a:lnTo>
                    <a:pt x="7620" y="594360"/>
                  </a:lnTo>
                  <a:lnTo>
                    <a:pt x="7620" y="589280"/>
                  </a:lnTo>
                  <a:close/>
                </a:path>
                <a:path w="7619" h="975359">
                  <a:moveTo>
                    <a:pt x="7620" y="582930"/>
                  </a:moveTo>
                  <a:lnTo>
                    <a:pt x="0" y="582930"/>
                  </a:lnTo>
                  <a:lnTo>
                    <a:pt x="0" y="588010"/>
                  </a:lnTo>
                  <a:lnTo>
                    <a:pt x="7620" y="588010"/>
                  </a:lnTo>
                  <a:lnTo>
                    <a:pt x="7620" y="582930"/>
                  </a:lnTo>
                  <a:close/>
                </a:path>
                <a:path w="7619" h="975359">
                  <a:moveTo>
                    <a:pt x="7620" y="576580"/>
                  </a:moveTo>
                  <a:lnTo>
                    <a:pt x="0" y="576580"/>
                  </a:lnTo>
                  <a:lnTo>
                    <a:pt x="0" y="581660"/>
                  </a:lnTo>
                  <a:lnTo>
                    <a:pt x="7620" y="581660"/>
                  </a:lnTo>
                  <a:lnTo>
                    <a:pt x="7620" y="576580"/>
                  </a:lnTo>
                  <a:close/>
                </a:path>
                <a:path w="7619" h="975359">
                  <a:moveTo>
                    <a:pt x="7620" y="570230"/>
                  </a:moveTo>
                  <a:lnTo>
                    <a:pt x="0" y="570230"/>
                  </a:lnTo>
                  <a:lnTo>
                    <a:pt x="0" y="575310"/>
                  </a:lnTo>
                  <a:lnTo>
                    <a:pt x="7620" y="575310"/>
                  </a:lnTo>
                  <a:lnTo>
                    <a:pt x="7620" y="570230"/>
                  </a:lnTo>
                  <a:close/>
                </a:path>
                <a:path w="7619" h="975359">
                  <a:moveTo>
                    <a:pt x="7620" y="563880"/>
                  </a:moveTo>
                  <a:lnTo>
                    <a:pt x="0" y="563880"/>
                  </a:lnTo>
                  <a:lnTo>
                    <a:pt x="0" y="568960"/>
                  </a:lnTo>
                  <a:lnTo>
                    <a:pt x="7620" y="568960"/>
                  </a:lnTo>
                  <a:lnTo>
                    <a:pt x="7620" y="563880"/>
                  </a:lnTo>
                  <a:close/>
                </a:path>
                <a:path w="7619" h="975359">
                  <a:moveTo>
                    <a:pt x="7620" y="557530"/>
                  </a:moveTo>
                  <a:lnTo>
                    <a:pt x="0" y="557530"/>
                  </a:lnTo>
                  <a:lnTo>
                    <a:pt x="0" y="562610"/>
                  </a:lnTo>
                  <a:lnTo>
                    <a:pt x="7620" y="562610"/>
                  </a:lnTo>
                  <a:lnTo>
                    <a:pt x="7620" y="557530"/>
                  </a:lnTo>
                  <a:close/>
                </a:path>
                <a:path w="7619" h="975359">
                  <a:moveTo>
                    <a:pt x="7620" y="551180"/>
                  </a:moveTo>
                  <a:lnTo>
                    <a:pt x="0" y="551180"/>
                  </a:lnTo>
                  <a:lnTo>
                    <a:pt x="0" y="556260"/>
                  </a:lnTo>
                  <a:lnTo>
                    <a:pt x="7620" y="556260"/>
                  </a:lnTo>
                  <a:lnTo>
                    <a:pt x="7620" y="551180"/>
                  </a:lnTo>
                  <a:close/>
                </a:path>
                <a:path w="7619" h="975359">
                  <a:moveTo>
                    <a:pt x="7620" y="544830"/>
                  </a:moveTo>
                  <a:lnTo>
                    <a:pt x="0" y="544830"/>
                  </a:lnTo>
                  <a:lnTo>
                    <a:pt x="0" y="549910"/>
                  </a:lnTo>
                  <a:lnTo>
                    <a:pt x="7620" y="549910"/>
                  </a:lnTo>
                  <a:lnTo>
                    <a:pt x="7620" y="544830"/>
                  </a:lnTo>
                  <a:close/>
                </a:path>
                <a:path w="7619" h="975359">
                  <a:moveTo>
                    <a:pt x="7620" y="538480"/>
                  </a:moveTo>
                  <a:lnTo>
                    <a:pt x="0" y="538480"/>
                  </a:lnTo>
                  <a:lnTo>
                    <a:pt x="0" y="543560"/>
                  </a:lnTo>
                  <a:lnTo>
                    <a:pt x="7620" y="543560"/>
                  </a:lnTo>
                  <a:lnTo>
                    <a:pt x="7620" y="538480"/>
                  </a:lnTo>
                  <a:close/>
                </a:path>
                <a:path w="7619" h="975359">
                  <a:moveTo>
                    <a:pt x="7620" y="532130"/>
                  </a:moveTo>
                  <a:lnTo>
                    <a:pt x="0" y="532130"/>
                  </a:lnTo>
                  <a:lnTo>
                    <a:pt x="0" y="537210"/>
                  </a:lnTo>
                  <a:lnTo>
                    <a:pt x="7620" y="537210"/>
                  </a:lnTo>
                  <a:lnTo>
                    <a:pt x="7620" y="532130"/>
                  </a:lnTo>
                  <a:close/>
                </a:path>
                <a:path w="7619" h="975359">
                  <a:moveTo>
                    <a:pt x="7620" y="525780"/>
                  </a:moveTo>
                  <a:lnTo>
                    <a:pt x="0" y="525780"/>
                  </a:lnTo>
                  <a:lnTo>
                    <a:pt x="0" y="530860"/>
                  </a:lnTo>
                  <a:lnTo>
                    <a:pt x="7620" y="530860"/>
                  </a:lnTo>
                  <a:lnTo>
                    <a:pt x="7620" y="525780"/>
                  </a:lnTo>
                  <a:close/>
                </a:path>
                <a:path w="7619" h="975359">
                  <a:moveTo>
                    <a:pt x="7620" y="519430"/>
                  </a:moveTo>
                  <a:lnTo>
                    <a:pt x="0" y="519430"/>
                  </a:lnTo>
                  <a:lnTo>
                    <a:pt x="0" y="524510"/>
                  </a:lnTo>
                  <a:lnTo>
                    <a:pt x="7620" y="524510"/>
                  </a:lnTo>
                  <a:lnTo>
                    <a:pt x="7620" y="519430"/>
                  </a:lnTo>
                  <a:close/>
                </a:path>
                <a:path w="7619" h="975359">
                  <a:moveTo>
                    <a:pt x="7620" y="513080"/>
                  </a:moveTo>
                  <a:lnTo>
                    <a:pt x="0" y="513080"/>
                  </a:lnTo>
                  <a:lnTo>
                    <a:pt x="0" y="518160"/>
                  </a:lnTo>
                  <a:lnTo>
                    <a:pt x="7620" y="518160"/>
                  </a:lnTo>
                  <a:lnTo>
                    <a:pt x="7620" y="513080"/>
                  </a:lnTo>
                  <a:close/>
                </a:path>
                <a:path w="7619" h="975359">
                  <a:moveTo>
                    <a:pt x="7620" y="508000"/>
                  </a:moveTo>
                  <a:lnTo>
                    <a:pt x="0" y="508000"/>
                  </a:lnTo>
                  <a:lnTo>
                    <a:pt x="0" y="511810"/>
                  </a:lnTo>
                  <a:lnTo>
                    <a:pt x="7620" y="511810"/>
                  </a:lnTo>
                  <a:lnTo>
                    <a:pt x="7620" y="508000"/>
                  </a:lnTo>
                  <a:close/>
                </a:path>
                <a:path w="7619" h="975359">
                  <a:moveTo>
                    <a:pt x="7620" y="971550"/>
                  </a:moveTo>
                  <a:lnTo>
                    <a:pt x="0" y="971550"/>
                  </a:lnTo>
                  <a:lnTo>
                    <a:pt x="0" y="975360"/>
                  </a:lnTo>
                  <a:lnTo>
                    <a:pt x="7619" y="975360"/>
                  </a:lnTo>
                  <a:lnTo>
                    <a:pt x="7620" y="971550"/>
                  </a:lnTo>
                  <a:close/>
                </a:path>
                <a:path w="7619" h="975359">
                  <a:moveTo>
                    <a:pt x="7620" y="969010"/>
                  </a:moveTo>
                  <a:lnTo>
                    <a:pt x="0" y="969010"/>
                  </a:lnTo>
                  <a:lnTo>
                    <a:pt x="0" y="970280"/>
                  </a:lnTo>
                  <a:lnTo>
                    <a:pt x="7620" y="970280"/>
                  </a:lnTo>
                  <a:lnTo>
                    <a:pt x="7620" y="969010"/>
                  </a:lnTo>
                  <a:close/>
                </a:path>
                <a:path w="7619" h="975359">
                  <a:moveTo>
                    <a:pt x="7620" y="965200"/>
                  </a:moveTo>
                  <a:lnTo>
                    <a:pt x="0" y="965200"/>
                  </a:lnTo>
                  <a:lnTo>
                    <a:pt x="0" y="967740"/>
                  </a:lnTo>
                  <a:lnTo>
                    <a:pt x="7620" y="967740"/>
                  </a:lnTo>
                  <a:lnTo>
                    <a:pt x="7620" y="965200"/>
                  </a:lnTo>
                  <a:close/>
                </a:path>
                <a:path w="7619" h="975359">
                  <a:moveTo>
                    <a:pt x="7620" y="962660"/>
                  </a:moveTo>
                  <a:lnTo>
                    <a:pt x="0" y="962660"/>
                  </a:lnTo>
                  <a:lnTo>
                    <a:pt x="0" y="963930"/>
                  </a:lnTo>
                  <a:lnTo>
                    <a:pt x="7620" y="963930"/>
                  </a:lnTo>
                  <a:lnTo>
                    <a:pt x="7620" y="962660"/>
                  </a:lnTo>
                  <a:close/>
                </a:path>
                <a:path w="7619" h="975359">
                  <a:moveTo>
                    <a:pt x="7620" y="958850"/>
                  </a:moveTo>
                  <a:lnTo>
                    <a:pt x="0" y="958850"/>
                  </a:lnTo>
                  <a:lnTo>
                    <a:pt x="0" y="961390"/>
                  </a:lnTo>
                  <a:lnTo>
                    <a:pt x="7620" y="961390"/>
                  </a:lnTo>
                  <a:lnTo>
                    <a:pt x="7620" y="958850"/>
                  </a:lnTo>
                  <a:close/>
                </a:path>
                <a:path w="7619" h="975359">
                  <a:moveTo>
                    <a:pt x="7620" y="956310"/>
                  </a:moveTo>
                  <a:lnTo>
                    <a:pt x="0" y="956310"/>
                  </a:lnTo>
                  <a:lnTo>
                    <a:pt x="0" y="957580"/>
                  </a:lnTo>
                  <a:lnTo>
                    <a:pt x="7620" y="957580"/>
                  </a:lnTo>
                  <a:lnTo>
                    <a:pt x="7620" y="956310"/>
                  </a:lnTo>
                  <a:close/>
                </a:path>
                <a:path w="7619" h="975359">
                  <a:moveTo>
                    <a:pt x="7620" y="952500"/>
                  </a:moveTo>
                  <a:lnTo>
                    <a:pt x="0" y="952500"/>
                  </a:lnTo>
                  <a:lnTo>
                    <a:pt x="0" y="955040"/>
                  </a:lnTo>
                  <a:lnTo>
                    <a:pt x="7620" y="955040"/>
                  </a:lnTo>
                  <a:lnTo>
                    <a:pt x="7620" y="952500"/>
                  </a:lnTo>
                  <a:close/>
                </a:path>
                <a:path w="7619" h="975359">
                  <a:moveTo>
                    <a:pt x="7620" y="949960"/>
                  </a:moveTo>
                  <a:lnTo>
                    <a:pt x="0" y="949960"/>
                  </a:lnTo>
                  <a:lnTo>
                    <a:pt x="0" y="951230"/>
                  </a:lnTo>
                  <a:lnTo>
                    <a:pt x="7620" y="951230"/>
                  </a:lnTo>
                  <a:lnTo>
                    <a:pt x="7620" y="949960"/>
                  </a:lnTo>
                  <a:close/>
                </a:path>
                <a:path w="7619" h="975359">
                  <a:moveTo>
                    <a:pt x="7620" y="946150"/>
                  </a:moveTo>
                  <a:lnTo>
                    <a:pt x="0" y="946150"/>
                  </a:lnTo>
                  <a:lnTo>
                    <a:pt x="0" y="948690"/>
                  </a:lnTo>
                  <a:lnTo>
                    <a:pt x="7620" y="948690"/>
                  </a:lnTo>
                  <a:lnTo>
                    <a:pt x="7620" y="946150"/>
                  </a:lnTo>
                  <a:close/>
                </a:path>
                <a:path w="7619" h="975359">
                  <a:moveTo>
                    <a:pt x="7620" y="943610"/>
                  </a:moveTo>
                  <a:lnTo>
                    <a:pt x="0" y="943610"/>
                  </a:lnTo>
                  <a:lnTo>
                    <a:pt x="0" y="944880"/>
                  </a:lnTo>
                  <a:lnTo>
                    <a:pt x="7620" y="944880"/>
                  </a:lnTo>
                  <a:lnTo>
                    <a:pt x="7620" y="943610"/>
                  </a:lnTo>
                  <a:close/>
                </a:path>
                <a:path w="7619" h="975359">
                  <a:moveTo>
                    <a:pt x="7620" y="939800"/>
                  </a:moveTo>
                  <a:lnTo>
                    <a:pt x="0" y="939800"/>
                  </a:lnTo>
                  <a:lnTo>
                    <a:pt x="0" y="942340"/>
                  </a:lnTo>
                  <a:lnTo>
                    <a:pt x="7620" y="942340"/>
                  </a:lnTo>
                  <a:lnTo>
                    <a:pt x="7620" y="939800"/>
                  </a:lnTo>
                  <a:close/>
                </a:path>
                <a:path w="7619" h="975359">
                  <a:moveTo>
                    <a:pt x="7620" y="937260"/>
                  </a:moveTo>
                  <a:lnTo>
                    <a:pt x="0" y="937260"/>
                  </a:lnTo>
                  <a:lnTo>
                    <a:pt x="0" y="938530"/>
                  </a:lnTo>
                  <a:lnTo>
                    <a:pt x="7620" y="938530"/>
                  </a:lnTo>
                  <a:lnTo>
                    <a:pt x="7620" y="937260"/>
                  </a:lnTo>
                  <a:close/>
                </a:path>
                <a:path w="7619" h="975359">
                  <a:moveTo>
                    <a:pt x="7620" y="933450"/>
                  </a:moveTo>
                  <a:lnTo>
                    <a:pt x="0" y="933450"/>
                  </a:lnTo>
                  <a:lnTo>
                    <a:pt x="0" y="935990"/>
                  </a:lnTo>
                  <a:lnTo>
                    <a:pt x="7620" y="935990"/>
                  </a:lnTo>
                  <a:lnTo>
                    <a:pt x="7620" y="933450"/>
                  </a:lnTo>
                  <a:close/>
                </a:path>
                <a:path w="7619" h="975359">
                  <a:moveTo>
                    <a:pt x="7620" y="930910"/>
                  </a:moveTo>
                  <a:lnTo>
                    <a:pt x="0" y="930910"/>
                  </a:lnTo>
                  <a:lnTo>
                    <a:pt x="0" y="932180"/>
                  </a:lnTo>
                  <a:lnTo>
                    <a:pt x="7620" y="932180"/>
                  </a:lnTo>
                  <a:lnTo>
                    <a:pt x="7620" y="930910"/>
                  </a:lnTo>
                  <a:close/>
                </a:path>
                <a:path w="7619" h="975359">
                  <a:moveTo>
                    <a:pt x="7620" y="927100"/>
                  </a:moveTo>
                  <a:lnTo>
                    <a:pt x="0" y="927100"/>
                  </a:lnTo>
                  <a:lnTo>
                    <a:pt x="0" y="929640"/>
                  </a:lnTo>
                  <a:lnTo>
                    <a:pt x="7620" y="929640"/>
                  </a:lnTo>
                  <a:lnTo>
                    <a:pt x="7620" y="927100"/>
                  </a:lnTo>
                  <a:close/>
                </a:path>
                <a:path w="7619" h="975359">
                  <a:moveTo>
                    <a:pt x="7620" y="924560"/>
                  </a:moveTo>
                  <a:lnTo>
                    <a:pt x="0" y="924560"/>
                  </a:lnTo>
                  <a:lnTo>
                    <a:pt x="0" y="925830"/>
                  </a:lnTo>
                  <a:lnTo>
                    <a:pt x="7620" y="925830"/>
                  </a:lnTo>
                  <a:lnTo>
                    <a:pt x="7620" y="924560"/>
                  </a:lnTo>
                  <a:close/>
                </a:path>
                <a:path w="7619" h="975359">
                  <a:moveTo>
                    <a:pt x="7620" y="920750"/>
                  </a:moveTo>
                  <a:lnTo>
                    <a:pt x="0" y="920750"/>
                  </a:lnTo>
                  <a:lnTo>
                    <a:pt x="0" y="923290"/>
                  </a:lnTo>
                  <a:lnTo>
                    <a:pt x="7620" y="923290"/>
                  </a:lnTo>
                  <a:lnTo>
                    <a:pt x="7620" y="920750"/>
                  </a:lnTo>
                  <a:close/>
                </a:path>
                <a:path w="7619" h="975359">
                  <a:moveTo>
                    <a:pt x="7620" y="918210"/>
                  </a:moveTo>
                  <a:lnTo>
                    <a:pt x="0" y="918210"/>
                  </a:lnTo>
                  <a:lnTo>
                    <a:pt x="0" y="919480"/>
                  </a:lnTo>
                  <a:lnTo>
                    <a:pt x="7620" y="919480"/>
                  </a:lnTo>
                  <a:lnTo>
                    <a:pt x="7620" y="918210"/>
                  </a:lnTo>
                  <a:close/>
                </a:path>
                <a:path w="7619" h="975359">
                  <a:moveTo>
                    <a:pt x="7620" y="913130"/>
                  </a:moveTo>
                  <a:lnTo>
                    <a:pt x="0" y="913130"/>
                  </a:lnTo>
                  <a:lnTo>
                    <a:pt x="0" y="916940"/>
                  </a:lnTo>
                  <a:lnTo>
                    <a:pt x="7620" y="916940"/>
                  </a:lnTo>
                  <a:lnTo>
                    <a:pt x="7620" y="913130"/>
                  </a:lnTo>
                  <a:close/>
                </a:path>
                <a:path w="7619" h="975359">
                  <a:moveTo>
                    <a:pt x="7620" y="906780"/>
                  </a:moveTo>
                  <a:lnTo>
                    <a:pt x="0" y="906780"/>
                  </a:lnTo>
                  <a:lnTo>
                    <a:pt x="0" y="911860"/>
                  </a:lnTo>
                  <a:lnTo>
                    <a:pt x="7620" y="911860"/>
                  </a:lnTo>
                  <a:lnTo>
                    <a:pt x="7620" y="906780"/>
                  </a:lnTo>
                  <a:close/>
                </a:path>
                <a:path w="7619" h="975359">
                  <a:moveTo>
                    <a:pt x="7620" y="900430"/>
                  </a:moveTo>
                  <a:lnTo>
                    <a:pt x="0" y="900430"/>
                  </a:lnTo>
                  <a:lnTo>
                    <a:pt x="0" y="905510"/>
                  </a:lnTo>
                  <a:lnTo>
                    <a:pt x="7620" y="905510"/>
                  </a:lnTo>
                  <a:lnTo>
                    <a:pt x="7620" y="900430"/>
                  </a:lnTo>
                  <a:close/>
                </a:path>
                <a:path w="7619" h="975359">
                  <a:moveTo>
                    <a:pt x="7620" y="894080"/>
                  </a:moveTo>
                  <a:lnTo>
                    <a:pt x="0" y="894080"/>
                  </a:lnTo>
                  <a:lnTo>
                    <a:pt x="0" y="899160"/>
                  </a:lnTo>
                  <a:lnTo>
                    <a:pt x="7620" y="899160"/>
                  </a:lnTo>
                  <a:lnTo>
                    <a:pt x="7620" y="894080"/>
                  </a:lnTo>
                  <a:close/>
                </a:path>
                <a:path w="7619" h="975359">
                  <a:moveTo>
                    <a:pt x="7620" y="887730"/>
                  </a:moveTo>
                  <a:lnTo>
                    <a:pt x="0" y="887730"/>
                  </a:lnTo>
                  <a:lnTo>
                    <a:pt x="0" y="892810"/>
                  </a:lnTo>
                  <a:lnTo>
                    <a:pt x="7620" y="892810"/>
                  </a:lnTo>
                  <a:lnTo>
                    <a:pt x="7620" y="887730"/>
                  </a:lnTo>
                  <a:close/>
                </a:path>
                <a:path w="7619" h="975359">
                  <a:moveTo>
                    <a:pt x="7620" y="881380"/>
                  </a:moveTo>
                  <a:lnTo>
                    <a:pt x="0" y="881380"/>
                  </a:lnTo>
                  <a:lnTo>
                    <a:pt x="0" y="886460"/>
                  </a:lnTo>
                  <a:lnTo>
                    <a:pt x="7620" y="886460"/>
                  </a:lnTo>
                  <a:lnTo>
                    <a:pt x="7620" y="881380"/>
                  </a:lnTo>
                  <a:close/>
                </a:path>
                <a:path w="7619" h="975359">
                  <a:moveTo>
                    <a:pt x="7620" y="875030"/>
                  </a:moveTo>
                  <a:lnTo>
                    <a:pt x="0" y="875030"/>
                  </a:lnTo>
                  <a:lnTo>
                    <a:pt x="0" y="880110"/>
                  </a:lnTo>
                  <a:lnTo>
                    <a:pt x="7620" y="880110"/>
                  </a:lnTo>
                  <a:lnTo>
                    <a:pt x="7620" y="875030"/>
                  </a:lnTo>
                  <a:close/>
                </a:path>
                <a:path w="7619" h="975359">
                  <a:moveTo>
                    <a:pt x="7620" y="868680"/>
                  </a:moveTo>
                  <a:lnTo>
                    <a:pt x="0" y="868680"/>
                  </a:lnTo>
                  <a:lnTo>
                    <a:pt x="0" y="873760"/>
                  </a:lnTo>
                  <a:lnTo>
                    <a:pt x="7620" y="873760"/>
                  </a:lnTo>
                  <a:lnTo>
                    <a:pt x="7620" y="868680"/>
                  </a:lnTo>
                  <a:close/>
                </a:path>
                <a:path w="7619" h="975359">
                  <a:moveTo>
                    <a:pt x="7620" y="862330"/>
                  </a:moveTo>
                  <a:lnTo>
                    <a:pt x="0" y="862330"/>
                  </a:lnTo>
                  <a:lnTo>
                    <a:pt x="0" y="867410"/>
                  </a:lnTo>
                  <a:lnTo>
                    <a:pt x="7620" y="867410"/>
                  </a:lnTo>
                  <a:lnTo>
                    <a:pt x="7620" y="862330"/>
                  </a:lnTo>
                  <a:close/>
                </a:path>
                <a:path w="7619" h="975359">
                  <a:moveTo>
                    <a:pt x="7620" y="855980"/>
                  </a:moveTo>
                  <a:lnTo>
                    <a:pt x="0" y="855980"/>
                  </a:lnTo>
                  <a:lnTo>
                    <a:pt x="0" y="861060"/>
                  </a:lnTo>
                  <a:lnTo>
                    <a:pt x="7620" y="861060"/>
                  </a:lnTo>
                  <a:lnTo>
                    <a:pt x="7620" y="855980"/>
                  </a:lnTo>
                  <a:close/>
                </a:path>
                <a:path w="7619" h="975359">
                  <a:moveTo>
                    <a:pt x="7620" y="849630"/>
                  </a:moveTo>
                  <a:lnTo>
                    <a:pt x="0" y="849630"/>
                  </a:lnTo>
                  <a:lnTo>
                    <a:pt x="0" y="854710"/>
                  </a:lnTo>
                  <a:lnTo>
                    <a:pt x="7620" y="854710"/>
                  </a:lnTo>
                  <a:lnTo>
                    <a:pt x="7620" y="849630"/>
                  </a:lnTo>
                  <a:close/>
                </a:path>
                <a:path w="7619" h="975359">
                  <a:moveTo>
                    <a:pt x="7620" y="843280"/>
                  </a:moveTo>
                  <a:lnTo>
                    <a:pt x="0" y="843280"/>
                  </a:lnTo>
                  <a:lnTo>
                    <a:pt x="0" y="848360"/>
                  </a:lnTo>
                  <a:lnTo>
                    <a:pt x="7620" y="848360"/>
                  </a:lnTo>
                  <a:lnTo>
                    <a:pt x="7620" y="843280"/>
                  </a:lnTo>
                  <a:close/>
                </a:path>
                <a:path w="7619" h="975359">
                  <a:moveTo>
                    <a:pt x="7620" y="836930"/>
                  </a:moveTo>
                  <a:lnTo>
                    <a:pt x="0" y="836930"/>
                  </a:lnTo>
                  <a:lnTo>
                    <a:pt x="0" y="842010"/>
                  </a:lnTo>
                  <a:lnTo>
                    <a:pt x="7620" y="842010"/>
                  </a:lnTo>
                  <a:lnTo>
                    <a:pt x="7620" y="836930"/>
                  </a:lnTo>
                  <a:close/>
                </a:path>
                <a:path w="7619" h="975359">
                  <a:moveTo>
                    <a:pt x="7620" y="830580"/>
                  </a:moveTo>
                  <a:lnTo>
                    <a:pt x="0" y="830580"/>
                  </a:lnTo>
                  <a:lnTo>
                    <a:pt x="0" y="835660"/>
                  </a:lnTo>
                  <a:lnTo>
                    <a:pt x="7620" y="835660"/>
                  </a:lnTo>
                  <a:lnTo>
                    <a:pt x="7620" y="830580"/>
                  </a:lnTo>
                  <a:close/>
                </a:path>
                <a:path w="7619" h="975359">
                  <a:moveTo>
                    <a:pt x="7620" y="824230"/>
                  </a:moveTo>
                  <a:lnTo>
                    <a:pt x="0" y="824230"/>
                  </a:lnTo>
                  <a:lnTo>
                    <a:pt x="0" y="829310"/>
                  </a:lnTo>
                  <a:lnTo>
                    <a:pt x="7620" y="829310"/>
                  </a:lnTo>
                  <a:lnTo>
                    <a:pt x="7620" y="824230"/>
                  </a:lnTo>
                  <a:close/>
                </a:path>
                <a:path w="7619" h="975359">
                  <a:moveTo>
                    <a:pt x="7620" y="817880"/>
                  </a:moveTo>
                  <a:lnTo>
                    <a:pt x="0" y="817880"/>
                  </a:lnTo>
                  <a:lnTo>
                    <a:pt x="0" y="822960"/>
                  </a:lnTo>
                  <a:lnTo>
                    <a:pt x="7620" y="822960"/>
                  </a:lnTo>
                  <a:lnTo>
                    <a:pt x="7620" y="817880"/>
                  </a:lnTo>
                  <a:close/>
                </a:path>
                <a:path w="7619" h="975359">
                  <a:moveTo>
                    <a:pt x="7620" y="811530"/>
                  </a:moveTo>
                  <a:lnTo>
                    <a:pt x="0" y="811530"/>
                  </a:lnTo>
                  <a:lnTo>
                    <a:pt x="0" y="816610"/>
                  </a:lnTo>
                  <a:lnTo>
                    <a:pt x="7620" y="816610"/>
                  </a:lnTo>
                  <a:lnTo>
                    <a:pt x="7620" y="811530"/>
                  </a:lnTo>
                  <a:close/>
                </a:path>
                <a:path w="7619" h="975359">
                  <a:moveTo>
                    <a:pt x="7620" y="805180"/>
                  </a:moveTo>
                  <a:lnTo>
                    <a:pt x="0" y="805180"/>
                  </a:lnTo>
                  <a:lnTo>
                    <a:pt x="0" y="810260"/>
                  </a:lnTo>
                  <a:lnTo>
                    <a:pt x="7620" y="810260"/>
                  </a:lnTo>
                  <a:lnTo>
                    <a:pt x="7620" y="805180"/>
                  </a:lnTo>
                  <a:close/>
                </a:path>
                <a:path w="7619" h="975359">
                  <a:moveTo>
                    <a:pt x="7620" y="798830"/>
                  </a:moveTo>
                  <a:lnTo>
                    <a:pt x="0" y="798830"/>
                  </a:lnTo>
                  <a:lnTo>
                    <a:pt x="0" y="803910"/>
                  </a:lnTo>
                  <a:lnTo>
                    <a:pt x="7620" y="803910"/>
                  </a:lnTo>
                  <a:lnTo>
                    <a:pt x="7620" y="798830"/>
                  </a:lnTo>
                  <a:close/>
                </a:path>
                <a:path w="7619" h="975359">
                  <a:moveTo>
                    <a:pt x="7620" y="792480"/>
                  </a:moveTo>
                  <a:lnTo>
                    <a:pt x="0" y="792480"/>
                  </a:lnTo>
                  <a:lnTo>
                    <a:pt x="0" y="797560"/>
                  </a:lnTo>
                  <a:lnTo>
                    <a:pt x="7620" y="797560"/>
                  </a:lnTo>
                  <a:lnTo>
                    <a:pt x="7620" y="792480"/>
                  </a:lnTo>
                  <a:close/>
                </a:path>
                <a:path w="7619" h="975359">
                  <a:moveTo>
                    <a:pt x="7620" y="786130"/>
                  </a:moveTo>
                  <a:lnTo>
                    <a:pt x="0" y="786130"/>
                  </a:lnTo>
                  <a:lnTo>
                    <a:pt x="0" y="791210"/>
                  </a:lnTo>
                  <a:lnTo>
                    <a:pt x="7620" y="791210"/>
                  </a:lnTo>
                  <a:lnTo>
                    <a:pt x="7620" y="786130"/>
                  </a:lnTo>
                  <a:close/>
                </a:path>
                <a:path w="7619" h="975359">
                  <a:moveTo>
                    <a:pt x="7620" y="779780"/>
                  </a:moveTo>
                  <a:lnTo>
                    <a:pt x="0" y="779780"/>
                  </a:lnTo>
                  <a:lnTo>
                    <a:pt x="0" y="784860"/>
                  </a:lnTo>
                  <a:lnTo>
                    <a:pt x="7620" y="784860"/>
                  </a:lnTo>
                  <a:lnTo>
                    <a:pt x="7620" y="779780"/>
                  </a:lnTo>
                  <a:close/>
                </a:path>
                <a:path w="7619" h="975359">
                  <a:moveTo>
                    <a:pt x="7620" y="773430"/>
                  </a:moveTo>
                  <a:lnTo>
                    <a:pt x="0" y="773430"/>
                  </a:lnTo>
                  <a:lnTo>
                    <a:pt x="0" y="778510"/>
                  </a:lnTo>
                  <a:lnTo>
                    <a:pt x="7620" y="778510"/>
                  </a:lnTo>
                  <a:lnTo>
                    <a:pt x="7620" y="773430"/>
                  </a:lnTo>
                  <a:close/>
                </a:path>
                <a:path w="7619" h="975359">
                  <a:moveTo>
                    <a:pt x="7620" y="767080"/>
                  </a:moveTo>
                  <a:lnTo>
                    <a:pt x="0" y="767080"/>
                  </a:lnTo>
                  <a:lnTo>
                    <a:pt x="0" y="772160"/>
                  </a:lnTo>
                  <a:lnTo>
                    <a:pt x="7620" y="772160"/>
                  </a:lnTo>
                  <a:lnTo>
                    <a:pt x="7620" y="767080"/>
                  </a:lnTo>
                  <a:close/>
                </a:path>
                <a:path w="7619" h="975359">
                  <a:moveTo>
                    <a:pt x="7620" y="760730"/>
                  </a:moveTo>
                  <a:lnTo>
                    <a:pt x="0" y="760730"/>
                  </a:lnTo>
                  <a:lnTo>
                    <a:pt x="0" y="765810"/>
                  </a:lnTo>
                  <a:lnTo>
                    <a:pt x="7620" y="765810"/>
                  </a:lnTo>
                  <a:lnTo>
                    <a:pt x="7620" y="760730"/>
                  </a:lnTo>
                  <a:close/>
                </a:path>
                <a:path w="7619" h="975359">
                  <a:moveTo>
                    <a:pt x="7620" y="754380"/>
                  </a:moveTo>
                  <a:lnTo>
                    <a:pt x="2540" y="754380"/>
                  </a:lnTo>
                  <a:lnTo>
                    <a:pt x="2540" y="755650"/>
                  </a:lnTo>
                  <a:lnTo>
                    <a:pt x="1270" y="755650"/>
                  </a:lnTo>
                  <a:lnTo>
                    <a:pt x="1270" y="756920"/>
                  </a:lnTo>
                  <a:lnTo>
                    <a:pt x="0" y="756920"/>
                  </a:lnTo>
                  <a:lnTo>
                    <a:pt x="0" y="759460"/>
                  </a:lnTo>
                  <a:lnTo>
                    <a:pt x="7620" y="759460"/>
                  </a:lnTo>
                  <a:lnTo>
                    <a:pt x="7620" y="754380"/>
                  </a:lnTo>
                  <a:close/>
                </a:path>
                <a:path w="7619" h="975359">
                  <a:moveTo>
                    <a:pt x="5080" y="753110"/>
                  </a:moveTo>
                  <a:lnTo>
                    <a:pt x="3810" y="753110"/>
                  </a:lnTo>
                  <a:lnTo>
                    <a:pt x="3810" y="754380"/>
                  </a:lnTo>
                  <a:lnTo>
                    <a:pt x="5080" y="754380"/>
                  </a:lnTo>
                  <a:lnTo>
                    <a:pt x="5080" y="753110"/>
                  </a:lnTo>
                  <a:close/>
                </a:path>
                <a:path w="7619" h="975359">
                  <a:moveTo>
                    <a:pt x="7620" y="749300"/>
                  </a:moveTo>
                  <a:lnTo>
                    <a:pt x="6350" y="749300"/>
                  </a:lnTo>
                  <a:lnTo>
                    <a:pt x="6350" y="750570"/>
                  </a:lnTo>
                  <a:lnTo>
                    <a:pt x="5080" y="750570"/>
                  </a:lnTo>
                  <a:lnTo>
                    <a:pt x="5080" y="753110"/>
                  </a:lnTo>
                  <a:lnTo>
                    <a:pt x="7620" y="753110"/>
                  </a:lnTo>
                  <a:lnTo>
                    <a:pt x="7620" y="749300"/>
                  </a:lnTo>
                  <a:close/>
                </a:path>
              </a:pathLst>
            </a:custGeom>
            <a:solidFill>
              <a:srgbClr val="6000F2"/>
            </a:solidFill>
          </p:spPr>
          <p:txBody>
            <a:bodyPr bIns="0" lIns="0" rIns="0" rtlCol="0" tIns="0" wrap="square"/>
            <a:p/>
          </p:txBody>
        </p:sp>
        <p:sp>
          <p:nvSpPr>
            <p:cNvPr id="1050167" name="object 1470"/>
            <p:cNvSpPr/>
            <p:nvPr/>
          </p:nvSpPr>
          <p:spPr>
            <a:xfrm>
              <a:off x="985519" y="5535929"/>
              <a:ext cx="6350" cy="974090"/>
            </a:xfrm>
            <a:custGeom>
              <a:avLst/>
              <a:ahLst/>
              <a:rect l="l" t="t" r="r" b="b"/>
              <a:pathLst>
                <a:path w="6350" h="974090">
                  <a:moveTo>
                    <a:pt x="6350" y="0"/>
                  </a:moveTo>
                  <a:lnTo>
                    <a:pt x="0" y="0"/>
                  </a:lnTo>
                  <a:lnTo>
                    <a:pt x="0" y="2540"/>
                  </a:lnTo>
                  <a:lnTo>
                    <a:pt x="6350" y="2540"/>
                  </a:lnTo>
                  <a:lnTo>
                    <a:pt x="6350" y="0"/>
                  </a:lnTo>
                  <a:close/>
                </a:path>
                <a:path w="6350" h="974090">
                  <a:moveTo>
                    <a:pt x="6350" y="2540"/>
                  </a:moveTo>
                  <a:lnTo>
                    <a:pt x="0" y="2540"/>
                  </a:lnTo>
                  <a:lnTo>
                    <a:pt x="0" y="8890"/>
                  </a:lnTo>
                  <a:lnTo>
                    <a:pt x="6350" y="8890"/>
                  </a:lnTo>
                  <a:lnTo>
                    <a:pt x="6350" y="2540"/>
                  </a:lnTo>
                  <a:close/>
                </a:path>
                <a:path w="6350" h="974090">
                  <a:moveTo>
                    <a:pt x="6350" y="8890"/>
                  </a:moveTo>
                  <a:lnTo>
                    <a:pt x="0" y="8890"/>
                  </a:lnTo>
                  <a:lnTo>
                    <a:pt x="0" y="15240"/>
                  </a:lnTo>
                  <a:lnTo>
                    <a:pt x="6350" y="15240"/>
                  </a:lnTo>
                  <a:lnTo>
                    <a:pt x="6350" y="8890"/>
                  </a:lnTo>
                  <a:close/>
                </a:path>
                <a:path w="6350" h="974090">
                  <a:moveTo>
                    <a:pt x="6350" y="15240"/>
                  </a:moveTo>
                  <a:lnTo>
                    <a:pt x="0" y="15240"/>
                  </a:lnTo>
                  <a:lnTo>
                    <a:pt x="0" y="21590"/>
                  </a:lnTo>
                  <a:lnTo>
                    <a:pt x="6350" y="21590"/>
                  </a:lnTo>
                  <a:lnTo>
                    <a:pt x="6350" y="15240"/>
                  </a:lnTo>
                  <a:close/>
                </a:path>
                <a:path w="6350" h="974090">
                  <a:moveTo>
                    <a:pt x="6350" y="21590"/>
                  </a:moveTo>
                  <a:lnTo>
                    <a:pt x="0" y="21590"/>
                  </a:lnTo>
                  <a:lnTo>
                    <a:pt x="0" y="27940"/>
                  </a:lnTo>
                  <a:lnTo>
                    <a:pt x="6350" y="27940"/>
                  </a:lnTo>
                  <a:lnTo>
                    <a:pt x="6350" y="21590"/>
                  </a:lnTo>
                  <a:close/>
                </a:path>
                <a:path w="6350" h="974090">
                  <a:moveTo>
                    <a:pt x="6350" y="27940"/>
                  </a:moveTo>
                  <a:lnTo>
                    <a:pt x="0" y="27940"/>
                  </a:lnTo>
                  <a:lnTo>
                    <a:pt x="0" y="30480"/>
                  </a:lnTo>
                  <a:lnTo>
                    <a:pt x="6350" y="30480"/>
                  </a:lnTo>
                  <a:lnTo>
                    <a:pt x="6350" y="27940"/>
                  </a:lnTo>
                  <a:close/>
                </a:path>
                <a:path w="6350" h="974090">
                  <a:moveTo>
                    <a:pt x="6350" y="30480"/>
                  </a:moveTo>
                  <a:lnTo>
                    <a:pt x="0" y="30480"/>
                  </a:lnTo>
                  <a:lnTo>
                    <a:pt x="0" y="34290"/>
                  </a:lnTo>
                  <a:lnTo>
                    <a:pt x="6350" y="34290"/>
                  </a:lnTo>
                  <a:lnTo>
                    <a:pt x="6350" y="30480"/>
                  </a:lnTo>
                  <a:close/>
                </a:path>
                <a:path w="6350" h="974090">
                  <a:moveTo>
                    <a:pt x="6350" y="34290"/>
                  </a:moveTo>
                  <a:lnTo>
                    <a:pt x="0" y="34290"/>
                  </a:lnTo>
                  <a:lnTo>
                    <a:pt x="0" y="40640"/>
                  </a:lnTo>
                  <a:lnTo>
                    <a:pt x="6350" y="40640"/>
                  </a:lnTo>
                  <a:lnTo>
                    <a:pt x="6350" y="34290"/>
                  </a:lnTo>
                  <a:close/>
                </a:path>
                <a:path w="6350" h="974090">
                  <a:moveTo>
                    <a:pt x="6350" y="40640"/>
                  </a:moveTo>
                  <a:lnTo>
                    <a:pt x="0" y="40640"/>
                  </a:lnTo>
                  <a:lnTo>
                    <a:pt x="0" y="43180"/>
                  </a:lnTo>
                  <a:lnTo>
                    <a:pt x="6350" y="43180"/>
                  </a:lnTo>
                  <a:lnTo>
                    <a:pt x="6350" y="40640"/>
                  </a:lnTo>
                  <a:close/>
                </a:path>
                <a:path w="6350" h="974090">
                  <a:moveTo>
                    <a:pt x="6350" y="43180"/>
                  </a:moveTo>
                  <a:lnTo>
                    <a:pt x="0" y="43180"/>
                  </a:lnTo>
                  <a:lnTo>
                    <a:pt x="0" y="46990"/>
                  </a:lnTo>
                  <a:lnTo>
                    <a:pt x="6350" y="46990"/>
                  </a:lnTo>
                  <a:lnTo>
                    <a:pt x="6350" y="43180"/>
                  </a:lnTo>
                  <a:close/>
                </a:path>
                <a:path w="6350" h="974090">
                  <a:moveTo>
                    <a:pt x="6350" y="46990"/>
                  </a:moveTo>
                  <a:lnTo>
                    <a:pt x="0" y="46990"/>
                  </a:lnTo>
                  <a:lnTo>
                    <a:pt x="0" y="53340"/>
                  </a:lnTo>
                  <a:lnTo>
                    <a:pt x="6350" y="53340"/>
                  </a:lnTo>
                  <a:lnTo>
                    <a:pt x="6350" y="46990"/>
                  </a:lnTo>
                  <a:close/>
                </a:path>
                <a:path w="6350" h="974090">
                  <a:moveTo>
                    <a:pt x="6350" y="53340"/>
                  </a:moveTo>
                  <a:lnTo>
                    <a:pt x="0" y="53340"/>
                  </a:lnTo>
                  <a:lnTo>
                    <a:pt x="0" y="55880"/>
                  </a:lnTo>
                  <a:lnTo>
                    <a:pt x="6350" y="55880"/>
                  </a:lnTo>
                  <a:lnTo>
                    <a:pt x="6350" y="53340"/>
                  </a:lnTo>
                  <a:close/>
                </a:path>
                <a:path w="6350" h="974090">
                  <a:moveTo>
                    <a:pt x="6350" y="55880"/>
                  </a:moveTo>
                  <a:lnTo>
                    <a:pt x="0" y="55880"/>
                  </a:lnTo>
                  <a:lnTo>
                    <a:pt x="0" y="59690"/>
                  </a:lnTo>
                  <a:lnTo>
                    <a:pt x="6350" y="59690"/>
                  </a:lnTo>
                  <a:lnTo>
                    <a:pt x="6350" y="55880"/>
                  </a:lnTo>
                  <a:close/>
                </a:path>
                <a:path w="6350" h="974090">
                  <a:moveTo>
                    <a:pt x="6350" y="59690"/>
                  </a:moveTo>
                  <a:lnTo>
                    <a:pt x="0" y="59690"/>
                  </a:lnTo>
                  <a:lnTo>
                    <a:pt x="0" y="62230"/>
                  </a:lnTo>
                  <a:lnTo>
                    <a:pt x="6350" y="62230"/>
                  </a:lnTo>
                  <a:lnTo>
                    <a:pt x="6350" y="59690"/>
                  </a:lnTo>
                  <a:close/>
                </a:path>
                <a:path w="6350" h="974090">
                  <a:moveTo>
                    <a:pt x="6350" y="62230"/>
                  </a:moveTo>
                  <a:lnTo>
                    <a:pt x="0" y="62230"/>
                  </a:lnTo>
                  <a:lnTo>
                    <a:pt x="0" y="66040"/>
                  </a:lnTo>
                  <a:lnTo>
                    <a:pt x="6350" y="66040"/>
                  </a:lnTo>
                  <a:lnTo>
                    <a:pt x="6350" y="62230"/>
                  </a:lnTo>
                  <a:close/>
                </a:path>
                <a:path w="6350" h="974090">
                  <a:moveTo>
                    <a:pt x="6350" y="66040"/>
                  </a:moveTo>
                  <a:lnTo>
                    <a:pt x="0" y="66040"/>
                  </a:lnTo>
                  <a:lnTo>
                    <a:pt x="0" y="68580"/>
                  </a:lnTo>
                  <a:lnTo>
                    <a:pt x="6350" y="68580"/>
                  </a:lnTo>
                  <a:lnTo>
                    <a:pt x="6350" y="66040"/>
                  </a:lnTo>
                  <a:close/>
                </a:path>
                <a:path w="6350" h="974090">
                  <a:moveTo>
                    <a:pt x="6350" y="68580"/>
                  </a:moveTo>
                  <a:lnTo>
                    <a:pt x="0" y="68580"/>
                  </a:lnTo>
                  <a:lnTo>
                    <a:pt x="0" y="78740"/>
                  </a:lnTo>
                  <a:lnTo>
                    <a:pt x="6350" y="78740"/>
                  </a:lnTo>
                  <a:lnTo>
                    <a:pt x="6350" y="68580"/>
                  </a:lnTo>
                  <a:close/>
                </a:path>
                <a:path w="6350" h="974090">
                  <a:moveTo>
                    <a:pt x="6350" y="78740"/>
                  </a:moveTo>
                  <a:lnTo>
                    <a:pt x="0" y="78740"/>
                  </a:lnTo>
                  <a:lnTo>
                    <a:pt x="0" y="81280"/>
                  </a:lnTo>
                  <a:lnTo>
                    <a:pt x="6350" y="81280"/>
                  </a:lnTo>
                  <a:lnTo>
                    <a:pt x="6350" y="78740"/>
                  </a:lnTo>
                  <a:close/>
                </a:path>
                <a:path w="6350" h="974090">
                  <a:moveTo>
                    <a:pt x="6350" y="81280"/>
                  </a:moveTo>
                  <a:lnTo>
                    <a:pt x="0" y="81280"/>
                  </a:lnTo>
                  <a:lnTo>
                    <a:pt x="0" y="85090"/>
                  </a:lnTo>
                  <a:lnTo>
                    <a:pt x="6350" y="85090"/>
                  </a:lnTo>
                  <a:lnTo>
                    <a:pt x="6350" y="81280"/>
                  </a:lnTo>
                  <a:close/>
                </a:path>
                <a:path w="6350" h="974090">
                  <a:moveTo>
                    <a:pt x="6350" y="85090"/>
                  </a:moveTo>
                  <a:lnTo>
                    <a:pt x="0" y="85090"/>
                  </a:lnTo>
                  <a:lnTo>
                    <a:pt x="0" y="87630"/>
                  </a:lnTo>
                  <a:lnTo>
                    <a:pt x="6350" y="87630"/>
                  </a:lnTo>
                  <a:lnTo>
                    <a:pt x="6350" y="85090"/>
                  </a:lnTo>
                  <a:close/>
                </a:path>
                <a:path w="6350" h="974090">
                  <a:moveTo>
                    <a:pt x="6350" y="87630"/>
                  </a:moveTo>
                  <a:lnTo>
                    <a:pt x="0" y="87630"/>
                  </a:lnTo>
                  <a:lnTo>
                    <a:pt x="0" y="91440"/>
                  </a:lnTo>
                  <a:lnTo>
                    <a:pt x="6350" y="91440"/>
                  </a:lnTo>
                  <a:lnTo>
                    <a:pt x="6350" y="87630"/>
                  </a:lnTo>
                  <a:close/>
                </a:path>
                <a:path w="6350" h="974090">
                  <a:moveTo>
                    <a:pt x="6350" y="91440"/>
                  </a:moveTo>
                  <a:lnTo>
                    <a:pt x="0" y="91440"/>
                  </a:lnTo>
                  <a:lnTo>
                    <a:pt x="0" y="97790"/>
                  </a:lnTo>
                  <a:lnTo>
                    <a:pt x="6350" y="97790"/>
                  </a:lnTo>
                  <a:lnTo>
                    <a:pt x="6350" y="91440"/>
                  </a:lnTo>
                  <a:close/>
                </a:path>
                <a:path w="6350" h="974090">
                  <a:moveTo>
                    <a:pt x="6350" y="97790"/>
                  </a:moveTo>
                  <a:lnTo>
                    <a:pt x="0" y="97790"/>
                  </a:lnTo>
                  <a:lnTo>
                    <a:pt x="0" y="100330"/>
                  </a:lnTo>
                  <a:lnTo>
                    <a:pt x="6350" y="100330"/>
                  </a:lnTo>
                  <a:lnTo>
                    <a:pt x="6350" y="97790"/>
                  </a:lnTo>
                  <a:close/>
                </a:path>
                <a:path w="6350" h="974090">
                  <a:moveTo>
                    <a:pt x="6350" y="100330"/>
                  </a:moveTo>
                  <a:lnTo>
                    <a:pt x="0" y="100330"/>
                  </a:lnTo>
                  <a:lnTo>
                    <a:pt x="0" y="104140"/>
                  </a:lnTo>
                  <a:lnTo>
                    <a:pt x="6350" y="104140"/>
                  </a:lnTo>
                  <a:lnTo>
                    <a:pt x="6350" y="100330"/>
                  </a:lnTo>
                  <a:close/>
                </a:path>
                <a:path w="6350" h="974090">
                  <a:moveTo>
                    <a:pt x="6350" y="104140"/>
                  </a:moveTo>
                  <a:lnTo>
                    <a:pt x="0" y="104140"/>
                  </a:lnTo>
                  <a:lnTo>
                    <a:pt x="0" y="106680"/>
                  </a:lnTo>
                  <a:lnTo>
                    <a:pt x="6350" y="106680"/>
                  </a:lnTo>
                  <a:lnTo>
                    <a:pt x="6350" y="104140"/>
                  </a:lnTo>
                  <a:close/>
                </a:path>
                <a:path w="6350" h="974090">
                  <a:moveTo>
                    <a:pt x="6350" y="106680"/>
                  </a:moveTo>
                  <a:lnTo>
                    <a:pt x="0" y="106680"/>
                  </a:lnTo>
                  <a:lnTo>
                    <a:pt x="0" y="110490"/>
                  </a:lnTo>
                  <a:lnTo>
                    <a:pt x="6350" y="110490"/>
                  </a:lnTo>
                  <a:lnTo>
                    <a:pt x="6350" y="106680"/>
                  </a:lnTo>
                  <a:close/>
                </a:path>
                <a:path w="6350" h="974090">
                  <a:moveTo>
                    <a:pt x="6350" y="110490"/>
                  </a:moveTo>
                  <a:lnTo>
                    <a:pt x="0" y="110490"/>
                  </a:lnTo>
                  <a:lnTo>
                    <a:pt x="0" y="116840"/>
                  </a:lnTo>
                  <a:lnTo>
                    <a:pt x="6350" y="116840"/>
                  </a:lnTo>
                  <a:lnTo>
                    <a:pt x="6350" y="110490"/>
                  </a:lnTo>
                  <a:close/>
                </a:path>
                <a:path w="6350" h="974090">
                  <a:moveTo>
                    <a:pt x="6350" y="116840"/>
                  </a:moveTo>
                  <a:lnTo>
                    <a:pt x="0" y="116840"/>
                  </a:lnTo>
                  <a:lnTo>
                    <a:pt x="0" y="125730"/>
                  </a:lnTo>
                  <a:lnTo>
                    <a:pt x="6350" y="125730"/>
                  </a:lnTo>
                  <a:lnTo>
                    <a:pt x="6350" y="116840"/>
                  </a:lnTo>
                  <a:close/>
                </a:path>
                <a:path w="6350" h="974090">
                  <a:moveTo>
                    <a:pt x="6350" y="125730"/>
                  </a:moveTo>
                  <a:lnTo>
                    <a:pt x="0" y="125730"/>
                  </a:lnTo>
                  <a:lnTo>
                    <a:pt x="0" y="132080"/>
                  </a:lnTo>
                  <a:lnTo>
                    <a:pt x="6350" y="132080"/>
                  </a:lnTo>
                  <a:lnTo>
                    <a:pt x="6350" y="125730"/>
                  </a:lnTo>
                  <a:close/>
                </a:path>
                <a:path w="6350" h="974090">
                  <a:moveTo>
                    <a:pt x="6350" y="132080"/>
                  </a:moveTo>
                  <a:lnTo>
                    <a:pt x="0" y="132080"/>
                  </a:lnTo>
                  <a:lnTo>
                    <a:pt x="0" y="138430"/>
                  </a:lnTo>
                  <a:lnTo>
                    <a:pt x="6350" y="138430"/>
                  </a:lnTo>
                  <a:lnTo>
                    <a:pt x="6350" y="132080"/>
                  </a:lnTo>
                  <a:close/>
                </a:path>
                <a:path w="6350" h="974090">
                  <a:moveTo>
                    <a:pt x="6350" y="138430"/>
                  </a:moveTo>
                  <a:lnTo>
                    <a:pt x="0" y="138430"/>
                  </a:lnTo>
                  <a:lnTo>
                    <a:pt x="0" y="144780"/>
                  </a:lnTo>
                  <a:lnTo>
                    <a:pt x="6350" y="144780"/>
                  </a:lnTo>
                  <a:lnTo>
                    <a:pt x="6350" y="138430"/>
                  </a:lnTo>
                  <a:close/>
                </a:path>
                <a:path w="6350" h="974090">
                  <a:moveTo>
                    <a:pt x="6350" y="144780"/>
                  </a:moveTo>
                  <a:lnTo>
                    <a:pt x="0" y="144780"/>
                  </a:lnTo>
                  <a:lnTo>
                    <a:pt x="0" y="148590"/>
                  </a:lnTo>
                  <a:lnTo>
                    <a:pt x="6350" y="148590"/>
                  </a:lnTo>
                  <a:lnTo>
                    <a:pt x="6350" y="144780"/>
                  </a:lnTo>
                  <a:close/>
                </a:path>
                <a:path w="6350" h="974090">
                  <a:moveTo>
                    <a:pt x="6350" y="148590"/>
                  </a:moveTo>
                  <a:lnTo>
                    <a:pt x="0" y="148590"/>
                  </a:lnTo>
                  <a:lnTo>
                    <a:pt x="0" y="167640"/>
                  </a:lnTo>
                  <a:lnTo>
                    <a:pt x="6350" y="167640"/>
                  </a:lnTo>
                  <a:lnTo>
                    <a:pt x="6350" y="148590"/>
                  </a:lnTo>
                  <a:close/>
                </a:path>
                <a:path w="6350" h="974090">
                  <a:moveTo>
                    <a:pt x="6350" y="167640"/>
                  </a:moveTo>
                  <a:lnTo>
                    <a:pt x="0" y="167640"/>
                  </a:lnTo>
                  <a:lnTo>
                    <a:pt x="0" y="170180"/>
                  </a:lnTo>
                  <a:lnTo>
                    <a:pt x="6350" y="170180"/>
                  </a:lnTo>
                  <a:lnTo>
                    <a:pt x="6350" y="167640"/>
                  </a:lnTo>
                  <a:close/>
                </a:path>
                <a:path w="6350" h="974090">
                  <a:moveTo>
                    <a:pt x="6350" y="170180"/>
                  </a:moveTo>
                  <a:lnTo>
                    <a:pt x="0" y="170180"/>
                  </a:lnTo>
                  <a:lnTo>
                    <a:pt x="0" y="173990"/>
                  </a:lnTo>
                  <a:lnTo>
                    <a:pt x="6350" y="173990"/>
                  </a:lnTo>
                  <a:lnTo>
                    <a:pt x="6350" y="170180"/>
                  </a:lnTo>
                  <a:close/>
                </a:path>
                <a:path w="6350" h="974090">
                  <a:moveTo>
                    <a:pt x="6350" y="173990"/>
                  </a:moveTo>
                  <a:lnTo>
                    <a:pt x="0" y="173990"/>
                  </a:lnTo>
                  <a:lnTo>
                    <a:pt x="0" y="180340"/>
                  </a:lnTo>
                  <a:lnTo>
                    <a:pt x="6350" y="180340"/>
                  </a:lnTo>
                  <a:lnTo>
                    <a:pt x="6350" y="173990"/>
                  </a:lnTo>
                  <a:close/>
                </a:path>
                <a:path w="6350" h="974090">
                  <a:moveTo>
                    <a:pt x="6350" y="180340"/>
                  </a:moveTo>
                  <a:lnTo>
                    <a:pt x="0" y="180340"/>
                  </a:lnTo>
                  <a:lnTo>
                    <a:pt x="0" y="186690"/>
                  </a:lnTo>
                  <a:lnTo>
                    <a:pt x="6350" y="186690"/>
                  </a:lnTo>
                  <a:lnTo>
                    <a:pt x="6350" y="180340"/>
                  </a:lnTo>
                  <a:close/>
                </a:path>
                <a:path w="6350" h="974090">
                  <a:moveTo>
                    <a:pt x="6350" y="186690"/>
                  </a:moveTo>
                  <a:lnTo>
                    <a:pt x="0" y="186690"/>
                  </a:lnTo>
                  <a:lnTo>
                    <a:pt x="0" y="193040"/>
                  </a:lnTo>
                  <a:lnTo>
                    <a:pt x="6350" y="193040"/>
                  </a:lnTo>
                  <a:lnTo>
                    <a:pt x="6350" y="186690"/>
                  </a:lnTo>
                  <a:close/>
                </a:path>
                <a:path w="6350" h="974090">
                  <a:moveTo>
                    <a:pt x="6350" y="193040"/>
                  </a:moveTo>
                  <a:lnTo>
                    <a:pt x="0" y="193040"/>
                  </a:lnTo>
                  <a:lnTo>
                    <a:pt x="0" y="195580"/>
                  </a:lnTo>
                  <a:lnTo>
                    <a:pt x="6350" y="195580"/>
                  </a:lnTo>
                  <a:lnTo>
                    <a:pt x="6350" y="193040"/>
                  </a:lnTo>
                  <a:close/>
                </a:path>
                <a:path w="6350" h="974090">
                  <a:moveTo>
                    <a:pt x="6350" y="195580"/>
                  </a:moveTo>
                  <a:lnTo>
                    <a:pt x="0" y="195580"/>
                  </a:lnTo>
                  <a:lnTo>
                    <a:pt x="0" y="199390"/>
                  </a:lnTo>
                  <a:lnTo>
                    <a:pt x="6350" y="199390"/>
                  </a:lnTo>
                  <a:lnTo>
                    <a:pt x="6350" y="195580"/>
                  </a:lnTo>
                  <a:close/>
                </a:path>
                <a:path w="6350" h="974090">
                  <a:moveTo>
                    <a:pt x="6350" y="199390"/>
                  </a:moveTo>
                  <a:lnTo>
                    <a:pt x="0" y="199390"/>
                  </a:lnTo>
                  <a:lnTo>
                    <a:pt x="0" y="205740"/>
                  </a:lnTo>
                  <a:lnTo>
                    <a:pt x="6350" y="205740"/>
                  </a:lnTo>
                  <a:lnTo>
                    <a:pt x="6350" y="199390"/>
                  </a:lnTo>
                  <a:close/>
                </a:path>
                <a:path w="6350" h="974090">
                  <a:moveTo>
                    <a:pt x="6350" y="205740"/>
                  </a:moveTo>
                  <a:lnTo>
                    <a:pt x="0" y="205740"/>
                  </a:lnTo>
                  <a:lnTo>
                    <a:pt x="0" y="208280"/>
                  </a:lnTo>
                  <a:lnTo>
                    <a:pt x="6350" y="208280"/>
                  </a:lnTo>
                  <a:lnTo>
                    <a:pt x="6350" y="205740"/>
                  </a:lnTo>
                  <a:close/>
                </a:path>
                <a:path w="6350" h="974090">
                  <a:moveTo>
                    <a:pt x="6350" y="208280"/>
                  </a:moveTo>
                  <a:lnTo>
                    <a:pt x="0" y="208280"/>
                  </a:lnTo>
                  <a:lnTo>
                    <a:pt x="0" y="212090"/>
                  </a:lnTo>
                  <a:lnTo>
                    <a:pt x="6350" y="212090"/>
                  </a:lnTo>
                  <a:lnTo>
                    <a:pt x="6350" y="208280"/>
                  </a:lnTo>
                  <a:close/>
                </a:path>
                <a:path w="6350" h="974090">
                  <a:moveTo>
                    <a:pt x="6350" y="212090"/>
                  </a:moveTo>
                  <a:lnTo>
                    <a:pt x="0" y="212090"/>
                  </a:lnTo>
                  <a:lnTo>
                    <a:pt x="0" y="220980"/>
                  </a:lnTo>
                  <a:lnTo>
                    <a:pt x="6350" y="220980"/>
                  </a:lnTo>
                  <a:lnTo>
                    <a:pt x="6350" y="212090"/>
                  </a:lnTo>
                  <a:close/>
                </a:path>
                <a:path w="6350" h="974090">
                  <a:moveTo>
                    <a:pt x="6350" y="220980"/>
                  </a:moveTo>
                  <a:lnTo>
                    <a:pt x="0" y="220980"/>
                  </a:lnTo>
                  <a:lnTo>
                    <a:pt x="0" y="227330"/>
                  </a:lnTo>
                  <a:lnTo>
                    <a:pt x="6350" y="227330"/>
                  </a:lnTo>
                  <a:lnTo>
                    <a:pt x="6350" y="220980"/>
                  </a:lnTo>
                  <a:close/>
                </a:path>
                <a:path w="6350" h="974090">
                  <a:moveTo>
                    <a:pt x="6350" y="227330"/>
                  </a:moveTo>
                  <a:lnTo>
                    <a:pt x="0" y="227330"/>
                  </a:lnTo>
                  <a:lnTo>
                    <a:pt x="0" y="231140"/>
                  </a:lnTo>
                  <a:lnTo>
                    <a:pt x="6350" y="231140"/>
                  </a:lnTo>
                  <a:lnTo>
                    <a:pt x="6350" y="227330"/>
                  </a:lnTo>
                  <a:close/>
                </a:path>
                <a:path w="6350" h="974090">
                  <a:moveTo>
                    <a:pt x="6350" y="231140"/>
                  </a:moveTo>
                  <a:lnTo>
                    <a:pt x="0" y="231140"/>
                  </a:lnTo>
                  <a:lnTo>
                    <a:pt x="0" y="240030"/>
                  </a:lnTo>
                  <a:lnTo>
                    <a:pt x="6350" y="240030"/>
                  </a:lnTo>
                  <a:lnTo>
                    <a:pt x="6350" y="231140"/>
                  </a:lnTo>
                  <a:close/>
                </a:path>
                <a:path w="6350" h="974090">
                  <a:moveTo>
                    <a:pt x="6350" y="240030"/>
                  </a:moveTo>
                  <a:lnTo>
                    <a:pt x="0" y="240030"/>
                  </a:lnTo>
                  <a:lnTo>
                    <a:pt x="0" y="243840"/>
                  </a:lnTo>
                  <a:lnTo>
                    <a:pt x="6350" y="243840"/>
                  </a:lnTo>
                  <a:lnTo>
                    <a:pt x="6350" y="240030"/>
                  </a:lnTo>
                  <a:close/>
                </a:path>
                <a:path w="6350" h="974090">
                  <a:moveTo>
                    <a:pt x="6350" y="243840"/>
                  </a:moveTo>
                  <a:lnTo>
                    <a:pt x="0" y="243840"/>
                  </a:lnTo>
                  <a:lnTo>
                    <a:pt x="0" y="246380"/>
                  </a:lnTo>
                  <a:lnTo>
                    <a:pt x="1270" y="246380"/>
                  </a:lnTo>
                  <a:lnTo>
                    <a:pt x="1270" y="251460"/>
                  </a:lnTo>
                  <a:lnTo>
                    <a:pt x="2540" y="251460"/>
                  </a:lnTo>
                  <a:lnTo>
                    <a:pt x="2540" y="255270"/>
                  </a:lnTo>
                  <a:lnTo>
                    <a:pt x="3810" y="255270"/>
                  </a:lnTo>
                  <a:lnTo>
                    <a:pt x="3810" y="259080"/>
                  </a:lnTo>
                  <a:lnTo>
                    <a:pt x="5080" y="259080"/>
                  </a:lnTo>
                  <a:lnTo>
                    <a:pt x="5080" y="264160"/>
                  </a:lnTo>
                  <a:lnTo>
                    <a:pt x="6350" y="264160"/>
                  </a:lnTo>
                  <a:lnTo>
                    <a:pt x="6350" y="243840"/>
                  </a:lnTo>
                  <a:close/>
                </a:path>
                <a:path w="6350" h="974090">
                  <a:moveTo>
                    <a:pt x="3810" y="350520"/>
                  </a:moveTo>
                  <a:lnTo>
                    <a:pt x="0" y="350520"/>
                  </a:lnTo>
                  <a:lnTo>
                    <a:pt x="0" y="351790"/>
                  </a:lnTo>
                  <a:lnTo>
                    <a:pt x="3810" y="351790"/>
                  </a:lnTo>
                  <a:lnTo>
                    <a:pt x="3810" y="350520"/>
                  </a:lnTo>
                  <a:close/>
                </a:path>
                <a:path w="6350" h="974090">
                  <a:moveTo>
                    <a:pt x="6350" y="351790"/>
                  </a:moveTo>
                  <a:lnTo>
                    <a:pt x="0" y="351790"/>
                  </a:lnTo>
                  <a:lnTo>
                    <a:pt x="0" y="354330"/>
                  </a:lnTo>
                  <a:lnTo>
                    <a:pt x="6350" y="354330"/>
                  </a:lnTo>
                  <a:lnTo>
                    <a:pt x="6350" y="351790"/>
                  </a:lnTo>
                  <a:close/>
                </a:path>
                <a:path w="6350" h="974090">
                  <a:moveTo>
                    <a:pt x="6350" y="354330"/>
                  </a:moveTo>
                  <a:lnTo>
                    <a:pt x="0" y="354330"/>
                  </a:lnTo>
                  <a:lnTo>
                    <a:pt x="0" y="364490"/>
                  </a:lnTo>
                  <a:lnTo>
                    <a:pt x="6350" y="364490"/>
                  </a:lnTo>
                  <a:lnTo>
                    <a:pt x="6350" y="354330"/>
                  </a:lnTo>
                  <a:close/>
                </a:path>
                <a:path w="6350" h="974090">
                  <a:moveTo>
                    <a:pt x="6350" y="364490"/>
                  </a:moveTo>
                  <a:lnTo>
                    <a:pt x="0" y="364490"/>
                  </a:lnTo>
                  <a:lnTo>
                    <a:pt x="0" y="367030"/>
                  </a:lnTo>
                  <a:lnTo>
                    <a:pt x="6350" y="367030"/>
                  </a:lnTo>
                  <a:lnTo>
                    <a:pt x="6350" y="364490"/>
                  </a:lnTo>
                  <a:close/>
                </a:path>
                <a:path w="6350" h="974090">
                  <a:moveTo>
                    <a:pt x="6350" y="367030"/>
                  </a:moveTo>
                  <a:lnTo>
                    <a:pt x="0" y="367030"/>
                  </a:lnTo>
                  <a:lnTo>
                    <a:pt x="0" y="370840"/>
                  </a:lnTo>
                  <a:lnTo>
                    <a:pt x="6350" y="370840"/>
                  </a:lnTo>
                  <a:lnTo>
                    <a:pt x="6350" y="367030"/>
                  </a:lnTo>
                  <a:close/>
                </a:path>
                <a:path w="6350" h="974090">
                  <a:moveTo>
                    <a:pt x="6350" y="370840"/>
                  </a:moveTo>
                  <a:lnTo>
                    <a:pt x="0" y="370840"/>
                  </a:lnTo>
                  <a:lnTo>
                    <a:pt x="0" y="373380"/>
                  </a:lnTo>
                  <a:lnTo>
                    <a:pt x="6350" y="373380"/>
                  </a:lnTo>
                  <a:lnTo>
                    <a:pt x="6350" y="370840"/>
                  </a:lnTo>
                  <a:close/>
                </a:path>
                <a:path w="6350" h="974090">
                  <a:moveTo>
                    <a:pt x="6350" y="373380"/>
                  </a:moveTo>
                  <a:lnTo>
                    <a:pt x="0" y="373380"/>
                  </a:lnTo>
                  <a:lnTo>
                    <a:pt x="0" y="386080"/>
                  </a:lnTo>
                  <a:lnTo>
                    <a:pt x="6350" y="386080"/>
                  </a:lnTo>
                  <a:lnTo>
                    <a:pt x="6350" y="373380"/>
                  </a:lnTo>
                  <a:close/>
                </a:path>
                <a:path w="6350" h="974090">
                  <a:moveTo>
                    <a:pt x="6350" y="386080"/>
                  </a:moveTo>
                  <a:lnTo>
                    <a:pt x="0" y="386080"/>
                  </a:lnTo>
                  <a:lnTo>
                    <a:pt x="0" y="389890"/>
                  </a:lnTo>
                  <a:lnTo>
                    <a:pt x="6350" y="389890"/>
                  </a:lnTo>
                  <a:lnTo>
                    <a:pt x="6350" y="386080"/>
                  </a:lnTo>
                  <a:close/>
                </a:path>
                <a:path w="6350" h="974090">
                  <a:moveTo>
                    <a:pt x="6350" y="389890"/>
                  </a:moveTo>
                  <a:lnTo>
                    <a:pt x="0" y="389890"/>
                  </a:lnTo>
                  <a:lnTo>
                    <a:pt x="0" y="392430"/>
                  </a:lnTo>
                  <a:lnTo>
                    <a:pt x="6350" y="392430"/>
                  </a:lnTo>
                  <a:lnTo>
                    <a:pt x="6350" y="389890"/>
                  </a:lnTo>
                  <a:close/>
                </a:path>
                <a:path w="6350" h="974090">
                  <a:moveTo>
                    <a:pt x="6350" y="392430"/>
                  </a:moveTo>
                  <a:lnTo>
                    <a:pt x="0" y="392430"/>
                  </a:lnTo>
                  <a:lnTo>
                    <a:pt x="0" y="398780"/>
                  </a:lnTo>
                  <a:lnTo>
                    <a:pt x="6350" y="398780"/>
                  </a:lnTo>
                  <a:lnTo>
                    <a:pt x="6350" y="392430"/>
                  </a:lnTo>
                  <a:close/>
                </a:path>
                <a:path w="6350" h="974090">
                  <a:moveTo>
                    <a:pt x="6350" y="398780"/>
                  </a:moveTo>
                  <a:lnTo>
                    <a:pt x="0" y="398780"/>
                  </a:lnTo>
                  <a:lnTo>
                    <a:pt x="0" y="402590"/>
                  </a:lnTo>
                  <a:lnTo>
                    <a:pt x="6350" y="402590"/>
                  </a:lnTo>
                  <a:lnTo>
                    <a:pt x="6350" y="398780"/>
                  </a:lnTo>
                  <a:close/>
                </a:path>
                <a:path w="6350" h="974090">
                  <a:moveTo>
                    <a:pt x="6350" y="402590"/>
                  </a:moveTo>
                  <a:lnTo>
                    <a:pt x="0" y="402590"/>
                  </a:lnTo>
                  <a:lnTo>
                    <a:pt x="0" y="405130"/>
                  </a:lnTo>
                  <a:lnTo>
                    <a:pt x="6350" y="405130"/>
                  </a:lnTo>
                  <a:lnTo>
                    <a:pt x="6350" y="402590"/>
                  </a:lnTo>
                  <a:close/>
                </a:path>
                <a:path w="6350" h="974090">
                  <a:moveTo>
                    <a:pt x="6350" y="405130"/>
                  </a:moveTo>
                  <a:lnTo>
                    <a:pt x="0" y="405130"/>
                  </a:lnTo>
                  <a:lnTo>
                    <a:pt x="0" y="408940"/>
                  </a:lnTo>
                  <a:lnTo>
                    <a:pt x="6350" y="408940"/>
                  </a:lnTo>
                  <a:lnTo>
                    <a:pt x="6350" y="405130"/>
                  </a:lnTo>
                  <a:close/>
                </a:path>
                <a:path w="6350" h="974090">
                  <a:moveTo>
                    <a:pt x="6350" y="408940"/>
                  </a:moveTo>
                  <a:lnTo>
                    <a:pt x="0" y="408940"/>
                  </a:lnTo>
                  <a:lnTo>
                    <a:pt x="0" y="411480"/>
                  </a:lnTo>
                  <a:lnTo>
                    <a:pt x="6350" y="411480"/>
                  </a:lnTo>
                  <a:lnTo>
                    <a:pt x="6350" y="408940"/>
                  </a:lnTo>
                  <a:close/>
                </a:path>
                <a:path w="6350" h="974090">
                  <a:moveTo>
                    <a:pt x="6350" y="411480"/>
                  </a:moveTo>
                  <a:lnTo>
                    <a:pt x="0" y="411480"/>
                  </a:lnTo>
                  <a:lnTo>
                    <a:pt x="0" y="415290"/>
                  </a:lnTo>
                  <a:lnTo>
                    <a:pt x="6350" y="415290"/>
                  </a:lnTo>
                  <a:lnTo>
                    <a:pt x="6350" y="411480"/>
                  </a:lnTo>
                  <a:close/>
                </a:path>
                <a:path w="6350" h="974090">
                  <a:moveTo>
                    <a:pt x="6350" y="415290"/>
                  </a:moveTo>
                  <a:lnTo>
                    <a:pt x="0" y="415290"/>
                  </a:lnTo>
                  <a:lnTo>
                    <a:pt x="0" y="421640"/>
                  </a:lnTo>
                  <a:lnTo>
                    <a:pt x="6350" y="421640"/>
                  </a:lnTo>
                  <a:lnTo>
                    <a:pt x="6350" y="415290"/>
                  </a:lnTo>
                  <a:close/>
                </a:path>
                <a:path w="6350" h="974090">
                  <a:moveTo>
                    <a:pt x="6350" y="421640"/>
                  </a:moveTo>
                  <a:lnTo>
                    <a:pt x="0" y="421640"/>
                  </a:lnTo>
                  <a:lnTo>
                    <a:pt x="0" y="434340"/>
                  </a:lnTo>
                  <a:lnTo>
                    <a:pt x="6350" y="434340"/>
                  </a:lnTo>
                  <a:lnTo>
                    <a:pt x="6350" y="421640"/>
                  </a:lnTo>
                  <a:close/>
                </a:path>
                <a:path w="6350" h="974090">
                  <a:moveTo>
                    <a:pt x="6350" y="434340"/>
                  </a:moveTo>
                  <a:lnTo>
                    <a:pt x="0" y="434340"/>
                  </a:lnTo>
                  <a:lnTo>
                    <a:pt x="0" y="436880"/>
                  </a:lnTo>
                  <a:lnTo>
                    <a:pt x="6350" y="436880"/>
                  </a:lnTo>
                  <a:lnTo>
                    <a:pt x="6350" y="434340"/>
                  </a:lnTo>
                  <a:close/>
                </a:path>
                <a:path w="6350" h="974090">
                  <a:moveTo>
                    <a:pt x="6350" y="436880"/>
                  </a:moveTo>
                  <a:lnTo>
                    <a:pt x="0" y="436880"/>
                  </a:lnTo>
                  <a:lnTo>
                    <a:pt x="0" y="449580"/>
                  </a:lnTo>
                  <a:lnTo>
                    <a:pt x="6350" y="449580"/>
                  </a:lnTo>
                  <a:lnTo>
                    <a:pt x="6350" y="436880"/>
                  </a:lnTo>
                  <a:close/>
                </a:path>
                <a:path w="6350" h="974090">
                  <a:moveTo>
                    <a:pt x="6350" y="449580"/>
                  </a:moveTo>
                  <a:lnTo>
                    <a:pt x="0" y="449580"/>
                  </a:lnTo>
                  <a:lnTo>
                    <a:pt x="0" y="453390"/>
                  </a:lnTo>
                  <a:lnTo>
                    <a:pt x="6350" y="453390"/>
                  </a:lnTo>
                  <a:lnTo>
                    <a:pt x="6350" y="449580"/>
                  </a:lnTo>
                  <a:close/>
                </a:path>
                <a:path w="6350" h="974090">
                  <a:moveTo>
                    <a:pt x="6350" y="453390"/>
                  </a:moveTo>
                  <a:lnTo>
                    <a:pt x="0" y="453390"/>
                  </a:lnTo>
                  <a:lnTo>
                    <a:pt x="0" y="455930"/>
                  </a:lnTo>
                  <a:lnTo>
                    <a:pt x="6350" y="455930"/>
                  </a:lnTo>
                  <a:lnTo>
                    <a:pt x="6350" y="453390"/>
                  </a:lnTo>
                  <a:close/>
                </a:path>
                <a:path w="6350" h="974090">
                  <a:moveTo>
                    <a:pt x="6350" y="455930"/>
                  </a:moveTo>
                  <a:lnTo>
                    <a:pt x="0" y="455930"/>
                  </a:lnTo>
                  <a:lnTo>
                    <a:pt x="0" y="459740"/>
                  </a:lnTo>
                  <a:lnTo>
                    <a:pt x="6350" y="459740"/>
                  </a:lnTo>
                  <a:lnTo>
                    <a:pt x="6350" y="455930"/>
                  </a:lnTo>
                  <a:close/>
                </a:path>
                <a:path w="6350" h="974090">
                  <a:moveTo>
                    <a:pt x="6350" y="459740"/>
                  </a:moveTo>
                  <a:lnTo>
                    <a:pt x="0" y="459740"/>
                  </a:lnTo>
                  <a:lnTo>
                    <a:pt x="0" y="462280"/>
                  </a:lnTo>
                  <a:lnTo>
                    <a:pt x="6350" y="462280"/>
                  </a:lnTo>
                  <a:lnTo>
                    <a:pt x="6350" y="459740"/>
                  </a:lnTo>
                  <a:close/>
                </a:path>
                <a:path w="6350" h="974090">
                  <a:moveTo>
                    <a:pt x="6350" y="462280"/>
                  </a:moveTo>
                  <a:lnTo>
                    <a:pt x="0" y="462280"/>
                  </a:lnTo>
                  <a:lnTo>
                    <a:pt x="0" y="468630"/>
                  </a:lnTo>
                  <a:lnTo>
                    <a:pt x="6350" y="468630"/>
                  </a:lnTo>
                  <a:lnTo>
                    <a:pt x="6350" y="462280"/>
                  </a:lnTo>
                  <a:close/>
                </a:path>
                <a:path w="6350" h="974090">
                  <a:moveTo>
                    <a:pt x="6350" y="468630"/>
                  </a:moveTo>
                  <a:lnTo>
                    <a:pt x="0" y="468630"/>
                  </a:lnTo>
                  <a:lnTo>
                    <a:pt x="0" y="472440"/>
                  </a:lnTo>
                  <a:lnTo>
                    <a:pt x="6350" y="472440"/>
                  </a:lnTo>
                  <a:lnTo>
                    <a:pt x="6350" y="468630"/>
                  </a:lnTo>
                  <a:close/>
                </a:path>
                <a:path w="6350" h="974090">
                  <a:moveTo>
                    <a:pt x="6350" y="472440"/>
                  </a:moveTo>
                  <a:lnTo>
                    <a:pt x="0" y="472440"/>
                  </a:lnTo>
                  <a:lnTo>
                    <a:pt x="0" y="474980"/>
                  </a:lnTo>
                  <a:lnTo>
                    <a:pt x="6350" y="474980"/>
                  </a:lnTo>
                  <a:lnTo>
                    <a:pt x="6350" y="472440"/>
                  </a:lnTo>
                  <a:close/>
                </a:path>
                <a:path w="6350" h="974090">
                  <a:moveTo>
                    <a:pt x="6350" y="474980"/>
                  </a:moveTo>
                  <a:lnTo>
                    <a:pt x="0" y="474980"/>
                  </a:lnTo>
                  <a:lnTo>
                    <a:pt x="0" y="478790"/>
                  </a:lnTo>
                  <a:lnTo>
                    <a:pt x="6350" y="478790"/>
                  </a:lnTo>
                  <a:lnTo>
                    <a:pt x="6350" y="474980"/>
                  </a:lnTo>
                  <a:close/>
                </a:path>
                <a:path w="6350" h="974090">
                  <a:moveTo>
                    <a:pt x="6350" y="478790"/>
                  </a:moveTo>
                  <a:lnTo>
                    <a:pt x="0" y="478790"/>
                  </a:lnTo>
                  <a:lnTo>
                    <a:pt x="0" y="481330"/>
                  </a:lnTo>
                  <a:lnTo>
                    <a:pt x="6350" y="481330"/>
                  </a:lnTo>
                  <a:lnTo>
                    <a:pt x="6350" y="478790"/>
                  </a:lnTo>
                  <a:close/>
                </a:path>
                <a:path w="6350" h="974090">
                  <a:moveTo>
                    <a:pt x="6350" y="481330"/>
                  </a:moveTo>
                  <a:lnTo>
                    <a:pt x="0" y="481330"/>
                  </a:lnTo>
                  <a:lnTo>
                    <a:pt x="0" y="487680"/>
                  </a:lnTo>
                  <a:lnTo>
                    <a:pt x="6350" y="487680"/>
                  </a:lnTo>
                  <a:lnTo>
                    <a:pt x="6350" y="481330"/>
                  </a:lnTo>
                  <a:close/>
                </a:path>
                <a:path w="6350" h="974090">
                  <a:moveTo>
                    <a:pt x="6350" y="487680"/>
                  </a:moveTo>
                  <a:lnTo>
                    <a:pt x="0" y="487680"/>
                  </a:lnTo>
                  <a:lnTo>
                    <a:pt x="0" y="494030"/>
                  </a:lnTo>
                  <a:lnTo>
                    <a:pt x="6350" y="494030"/>
                  </a:lnTo>
                  <a:lnTo>
                    <a:pt x="6350" y="487680"/>
                  </a:lnTo>
                  <a:close/>
                </a:path>
                <a:path w="6350" h="974090">
                  <a:moveTo>
                    <a:pt x="6350" y="494030"/>
                  </a:moveTo>
                  <a:lnTo>
                    <a:pt x="0" y="494030"/>
                  </a:lnTo>
                  <a:lnTo>
                    <a:pt x="0" y="497840"/>
                  </a:lnTo>
                  <a:lnTo>
                    <a:pt x="6350" y="497840"/>
                  </a:lnTo>
                  <a:lnTo>
                    <a:pt x="6350" y="494030"/>
                  </a:lnTo>
                  <a:close/>
                </a:path>
                <a:path w="6350" h="974090">
                  <a:moveTo>
                    <a:pt x="6350" y="497840"/>
                  </a:moveTo>
                  <a:lnTo>
                    <a:pt x="0" y="497840"/>
                  </a:lnTo>
                  <a:lnTo>
                    <a:pt x="0" y="504190"/>
                  </a:lnTo>
                  <a:lnTo>
                    <a:pt x="6350" y="504190"/>
                  </a:lnTo>
                  <a:lnTo>
                    <a:pt x="6350" y="497840"/>
                  </a:lnTo>
                  <a:close/>
                </a:path>
                <a:path w="6350" h="974090">
                  <a:moveTo>
                    <a:pt x="6350" y="504190"/>
                  </a:moveTo>
                  <a:lnTo>
                    <a:pt x="0" y="504190"/>
                  </a:lnTo>
                  <a:lnTo>
                    <a:pt x="0" y="506730"/>
                  </a:lnTo>
                  <a:lnTo>
                    <a:pt x="6350" y="506730"/>
                  </a:lnTo>
                  <a:lnTo>
                    <a:pt x="6350" y="504190"/>
                  </a:lnTo>
                  <a:close/>
                </a:path>
                <a:path w="6350" h="974090">
                  <a:moveTo>
                    <a:pt x="6350" y="627380"/>
                  </a:moveTo>
                  <a:lnTo>
                    <a:pt x="1270" y="627380"/>
                  </a:lnTo>
                  <a:lnTo>
                    <a:pt x="1270" y="628650"/>
                  </a:lnTo>
                  <a:lnTo>
                    <a:pt x="2540" y="628650"/>
                  </a:lnTo>
                  <a:lnTo>
                    <a:pt x="2540" y="631190"/>
                  </a:lnTo>
                  <a:lnTo>
                    <a:pt x="3810" y="631190"/>
                  </a:lnTo>
                  <a:lnTo>
                    <a:pt x="3810" y="632460"/>
                  </a:lnTo>
                  <a:lnTo>
                    <a:pt x="5080" y="632460"/>
                  </a:lnTo>
                  <a:lnTo>
                    <a:pt x="5080" y="633730"/>
                  </a:lnTo>
                  <a:lnTo>
                    <a:pt x="6350" y="633730"/>
                  </a:lnTo>
                  <a:lnTo>
                    <a:pt x="6350" y="627380"/>
                  </a:lnTo>
                  <a:close/>
                </a:path>
                <a:path w="6350" h="974090">
                  <a:moveTo>
                    <a:pt x="6350" y="621030"/>
                  </a:moveTo>
                  <a:lnTo>
                    <a:pt x="0" y="621030"/>
                  </a:lnTo>
                  <a:lnTo>
                    <a:pt x="0" y="626110"/>
                  </a:lnTo>
                  <a:lnTo>
                    <a:pt x="6350" y="626110"/>
                  </a:lnTo>
                  <a:lnTo>
                    <a:pt x="6350" y="621030"/>
                  </a:lnTo>
                  <a:close/>
                </a:path>
                <a:path w="6350" h="974090">
                  <a:moveTo>
                    <a:pt x="6350" y="614680"/>
                  </a:moveTo>
                  <a:lnTo>
                    <a:pt x="0" y="614680"/>
                  </a:lnTo>
                  <a:lnTo>
                    <a:pt x="0" y="619760"/>
                  </a:lnTo>
                  <a:lnTo>
                    <a:pt x="6350" y="619760"/>
                  </a:lnTo>
                  <a:lnTo>
                    <a:pt x="6350" y="614680"/>
                  </a:lnTo>
                  <a:close/>
                </a:path>
                <a:path w="6350" h="974090">
                  <a:moveTo>
                    <a:pt x="6350" y="608330"/>
                  </a:moveTo>
                  <a:lnTo>
                    <a:pt x="0" y="608330"/>
                  </a:lnTo>
                  <a:lnTo>
                    <a:pt x="0" y="613410"/>
                  </a:lnTo>
                  <a:lnTo>
                    <a:pt x="6350" y="613410"/>
                  </a:lnTo>
                  <a:lnTo>
                    <a:pt x="6350" y="608330"/>
                  </a:lnTo>
                  <a:close/>
                </a:path>
                <a:path w="6350" h="974090">
                  <a:moveTo>
                    <a:pt x="6350" y="601980"/>
                  </a:moveTo>
                  <a:lnTo>
                    <a:pt x="0" y="601980"/>
                  </a:lnTo>
                  <a:lnTo>
                    <a:pt x="0" y="607060"/>
                  </a:lnTo>
                  <a:lnTo>
                    <a:pt x="6350" y="607060"/>
                  </a:lnTo>
                  <a:lnTo>
                    <a:pt x="6350" y="601980"/>
                  </a:lnTo>
                  <a:close/>
                </a:path>
                <a:path w="6350" h="974090">
                  <a:moveTo>
                    <a:pt x="6350" y="595630"/>
                  </a:moveTo>
                  <a:lnTo>
                    <a:pt x="0" y="595630"/>
                  </a:lnTo>
                  <a:lnTo>
                    <a:pt x="0" y="600710"/>
                  </a:lnTo>
                  <a:lnTo>
                    <a:pt x="6350" y="600710"/>
                  </a:lnTo>
                  <a:lnTo>
                    <a:pt x="6350" y="595630"/>
                  </a:lnTo>
                  <a:close/>
                </a:path>
                <a:path w="6350" h="974090">
                  <a:moveTo>
                    <a:pt x="6350" y="589280"/>
                  </a:moveTo>
                  <a:lnTo>
                    <a:pt x="0" y="589280"/>
                  </a:lnTo>
                  <a:lnTo>
                    <a:pt x="0" y="594360"/>
                  </a:lnTo>
                  <a:lnTo>
                    <a:pt x="6350" y="594360"/>
                  </a:lnTo>
                  <a:lnTo>
                    <a:pt x="6350" y="589280"/>
                  </a:lnTo>
                  <a:close/>
                </a:path>
                <a:path w="6350" h="974090">
                  <a:moveTo>
                    <a:pt x="6350" y="582930"/>
                  </a:moveTo>
                  <a:lnTo>
                    <a:pt x="0" y="582930"/>
                  </a:lnTo>
                  <a:lnTo>
                    <a:pt x="0" y="588010"/>
                  </a:lnTo>
                  <a:lnTo>
                    <a:pt x="6350" y="588010"/>
                  </a:lnTo>
                  <a:lnTo>
                    <a:pt x="6350" y="582930"/>
                  </a:lnTo>
                  <a:close/>
                </a:path>
                <a:path w="6350" h="974090">
                  <a:moveTo>
                    <a:pt x="6350" y="576580"/>
                  </a:moveTo>
                  <a:lnTo>
                    <a:pt x="0" y="576580"/>
                  </a:lnTo>
                  <a:lnTo>
                    <a:pt x="0" y="581660"/>
                  </a:lnTo>
                  <a:lnTo>
                    <a:pt x="6350" y="581660"/>
                  </a:lnTo>
                  <a:lnTo>
                    <a:pt x="6350" y="576580"/>
                  </a:lnTo>
                  <a:close/>
                </a:path>
                <a:path w="6350" h="974090">
                  <a:moveTo>
                    <a:pt x="6350" y="570230"/>
                  </a:moveTo>
                  <a:lnTo>
                    <a:pt x="0" y="570230"/>
                  </a:lnTo>
                  <a:lnTo>
                    <a:pt x="0" y="575310"/>
                  </a:lnTo>
                  <a:lnTo>
                    <a:pt x="6350" y="575310"/>
                  </a:lnTo>
                  <a:lnTo>
                    <a:pt x="6350" y="570230"/>
                  </a:lnTo>
                  <a:close/>
                </a:path>
                <a:path w="6350" h="974090">
                  <a:moveTo>
                    <a:pt x="6350" y="563880"/>
                  </a:moveTo>
                  <a:lnTo>
                    <a:pt x="0" y="563880"/>
                  </a:lnTo>
                  <a:lnTo>
                    <a:pt x="0" y="568960"/>
                  </a:lnTo>
                  <a:lnTo>
                    <a:pt x="6350" y="568960"/>
                  </a:lnTo>
                  <a:lnTo>
                    <a:pt x="6350" y="563880"/>
                  </a:lnTo>
                  <a:close/>
                </a:path>
                <a:path w="6350" h="974090">
                  <a:moveTo>
                    <a:pt x="6350" y="557530"/>
                  </a:moveTo>
                  <a:lnTo>
                    <a:pt x="0" y="557530"/>
                  </a:lnTo>
                  <a:lnTo>
                    <a:pt x="0" y="562610"/>
                  </a:lnTo>
                  <a:lnTo>
                    <a:pt x="6350" y="562610"/>
                  </a:lnTo>
                  <a:lnTo>
                    <a:pt x="6350" y="557530"/>
                  </a:lnTo>
                  <a:close/>
                </a:path>
                <a:path w="6350" h="974090">
                  <a:moveTo>
                    <a:pt x="6350" y="551180"/>
                  </a:moveTo>
                  <a:lnTo>
                    <a:pt x="0" y="551180"/>
                  </a:lnTo>
                  <a:lnTo>
                    <a:pt x="0" y="556260"/>
                  </a:lnTo>
                  <a:lnTo>
                    <a:pt x="6350" y="556260"/>
                  </a:lnTo>
                  <a:lnTo>
                    <a:pt x="6350" y="551180"/>
                  </a:lnTo>
                  <a:close/>
                </a:path>
                <a:path w="6350" h="974090">
                  <a:moveTo>
                    <a:pt x="6350" y="544830"/>
                  </a:moveTo>
                  <a:lnTo>
                    <a:pt x="0" y="544830"/>
                  </a:lnTo>
                  <a:lnTo>
                    <a:pt x="0" y="549910"/>
                  </a:lnTo>
                  <a:lnTo>
                    <a:pt x="6350" y="549910"/>
                  </a:lnTo>
                  <a:lnTo>
                    <a:pt x="6350" y="544830"/>
                  </a:lnTo>
                  <a:close/>
                </a:path>
                <a:path w="6350" h="974090">
                  <a:moveTo>
                    <a:pt x="6350" y="538480"/>
                  </a:moveTo>
                  <a:lnTo>
                    <a:pt x="0" y="538480"/>
                  </a:lnTo>
                  <a:lnTo>
                    <a:pt x="0" y="543560"/>
                  </a:lnTo>
                  <a:lnTo>
                    <a:pt x="6350" y="543560"/>
                  </a:lnTo>
                  <a:lnTo>
                    <a:pt x="6350" y="538480"/>
                  </a:lnTo>
                  <a:close/>
                </a:path>
                <a:path w="6350" h="974090">
                  <a:moveTo>
                    <a:pt x="6350" y="532130"/>
                  </a:moveTo>
                  <a:lnTo>
                    <a:pt x="0" y="532130"/>
                  </a:lnTo>
                  <a:lnTo>
                    <a:pt x="0" y="537210"/>
                  </a:lnTo>
                  <a:lnTo>
                    <a:pt x="6350" y="537210"/>
                  </a:lnTo>
                  <a:lnTo>
                    <a:pt x="6350" y="532130"/>
                  </a:lnTo>
                  <a:close/>
                </a:path>
                <a:path w="6350" h="974090">
                  <a:moveTo>
                    <a:pt x="6350" y="525780"/>
                  </a:moveTo>
                  <a:lnTo>
                    <a:pt x="0" y="525780"/>
                  </a:lnTo>
                  <a:lnTo>
                    <a:pt x="0" y="530860"/>
                  </a:lnTo>
                  <a:lnTo>
                    <a:pt x="6350" y="530860"/>
                  </a:lnTo>
                  <a:lnTo>
                    <a:pt x="6350" y="525780"/>
                  </a:lnTo>
                  <a:close/>
                </a:path>
                <a:path w="6350" h="974090">
                  <a:moveTo>
                    <a:pt x="6350" y="519430"/>
                  </a:moveTo>
                  <a:lnTo>
                    <a:pt x="0" y="519430"/>
                  </a:lnTo>
                  <a:lnTo>
                    <a:pt x="0" y="524510"/>
                  </a:lnTo>
                  <a:lnTo>
                    <a:pt x="6350" y="524510"/>
                  </a:lnTo>
                  <a:lnTo>
                    <a:pt x="6350" y="519430"/>
                  </a:lnTo>
                  <a:close/>
                </a:path>
                <a:path w="6350" h="974090">
                  <a:moveTo>
                    <a:pt x="6350" y="513080"/>
                  </a:moveTo>
                  <a:lnTo>
                    <a:pt x="0" y="513080"/>
                  </a:lnTo>
                  <a:lnTo>
                    <a:pt x="0" y="518160"/>
                  </a:lnTo>
                  <a:lnTo>
                    <a:pt x="6350" y="518160"/>
                  </a:lnTo>
                  <a:lnTo>
                    <a:pt x="6350" y="513080"/>
                  </a:lnTo>
                  <a:close/>
                </a:path>
                <a:path w="6350" h="974090">
                  <a:moveTo>
                    <a:pt x="6350" y="508000"/>
                  </a:moveTo>
                  <a:lnTo>
                    <a:pt x="0" y="508000"/>
                  </a:lnTo>
                  <a:lnTo>
                    <a:pt x="0" y="511810"/>
                  </a:lnTo>
                  <a:lnTo>
                    <a:pt x="6350" y="511810"/>
                  </a:lnTo>
                  <a:lnTo>
                    <a:pt x="6350" y="508000"/>
                  </a:lnTo>
                  <a:close/>
                </a:path>
                <a:path w="6350" h="974090">
                  <a:moveTo>
                    <a:pt x="6350" y="971550"/>
                  </a:moveTo>
                  <a:lnTo>
                    <a:pt x="0" y="971550"/>
                  </a:lnTo>
                  <a:lnTo>
                    <a:pt x="0" y="974090"/>
                  </a:lnTo>
                  <a:lnTo>
                    <a:pt x="6350" y="974090"/>
                  </a:lnTo>
                  <a:lnTo>
                    <a:pt x="6350" y="971550"/>
                  </a:lnTo>
                  <a:close/>
                </a:path>
                <a:path w="6350" h="974090">
                  <a:moveTo>
                    <a:pt x="6350" y="969010"/>
                  </a:moveTo>
                  <a:lnTo>
                    <a:pt x="0" y="969010"/>
                  </a:lnTo>
                  <a:lnTo>
                    <a:pt x="0" y="970280"/>
                  </a:lnTo>
                  <a:lnTo>
                    <a:pt x="6350" y="970280"/>
                  </a:lnTo>
                  <a:lnTo>
                    <a:pt x="6350" y="969010"/>
                  </a:lnTo>
                  <a:close/>
                </a:path>
                <a:path w="6350" h="974090">
                  <a:moveTo>
                    <a:pt x="6350" y="965200"/>
                  </a:moveTo>
                  <a:lnTo>
                    <a:pt x="0" y="965200"/>
                  </a:lnTo>
                  <a:lnTo>
                    <a:pt x="0" y="967740"/>
                  </a:lnTo>
                  <a:lnTo>
                    <a:pt x="6350" y="967740"/>
                  </a:lnTo>
                  <a:lnTo>
                    <a:pt x="6350" y="965200"/>
                  </a:lnTo>
                  <a:close/>
                </a:path>
                <a:path w="6350" h="974090">
                  <a:moveTo>
                    <a:pt x="6350" y="962660"/>
                  </a:moveTo>
                  <a:lnTo>
                    <a:pt x="0" y="962660"/>
                  </a:lnTo>
                  <a:lnTo>
                    <a:pt x="0" y="963930"/>
                  </a:lnTo>
                  <a:lnTo>
                    <a:pt x="6350" y="963930"/>
                  </a:lnTo>
                  <a:lnTo>
                    <a:pt x="6350" y="962660"/>
                  </a:lnTo>
                  <a:close/>
                </a:path>
                <a:path w="6350" h="974090">
                  <a:moveTo>
                    <a:pt x="6350" y="958850"/>
                  </a:moveTo>
                  <a:lnTo>
                    <a:pt x="0" y="958850"/>
                  </a:lnTo>
                  <a:lnTo>
                    <a:pt x="0" y="961390"/>
                  </a:lnTo>
                  <a:lnTo>
                    <a:pt x="6350" y="961390"/>
                  </a:lnTo>
                  <a:lnTo>
                    <a:pt x="6350" y="958850"/>
                  </a:lnTo>
                  <a:close/>
                </a:path>
                <a:path w="6350" h="974090">
                  <a:moveTo>
                    <a:pt x="6350" y="956310"/>
                  </a:moveTo>
                  <a:lnTo>
                    <a:pt x="0" y="956310"/>
                  </a:lnTo>
                  <a:lnTo>
                    <a:pt x="0" y="957580"/>
                  </a:lnTo>
                  <a:lnTo>
                    <a:pt x="6350" y="957580"/>
                  </a:lnTo>
                  <a:lnTo>
                    <a:pt x="6350" y="956310"/>
                  </a:lnTo>
                  <a:close/>
                </a:path>
                <a:path w="6350" h="974090">
                  <a:moveTo>
                    <a:pt x="6350" y="952500"/>
                  </a:moveTo>
                  <a:lnTo>
                    <a:pt x="0" y="952500"/>
                  </a:lnTo>
                  <a:lnTo>
                    <a:pt x="0" y="955040"/>
                  </a:lnTo>
                  <a:lnTo>
                    <a:pt x="6350" y="955040"/>
                  </a:lnTo>
                  <a:lnTo>
                    <a:pt x="6350" y="952500"/>
                  </a:lnTo>
                  <a:close/>
                </a:path>
                <a:path w="6350" h="974090">
                  <a:moveTo>
                    <a:pt x="6350" y="949960"/>
                  </a:moveTo>
                  <a:lnTo>
                    <a:pt x="0" y="949960"/>
                  </a:lnTo>
                  <a:lnTo>
                    <a:pt x="0" y="951230"/>
                  </a:lnTo>
                  <a:lnTo>
                    <a:pt x="6350" y="951230"/>
                  </a:lnTo>
                  <a:lnTo>
                    <a:pt x="6350" y="949960"/>
                  </a:lnTo>
                  <a:close/>
                </a:path>
                <a:path w="6350" h="974090">
                  <a:moveTo>
                    <a:pt x="6350" y="946150"/>
                  </a:moveTo>
                  <a:lnTo>
                    <a:pt x="0" y="946150"/>
                  </a:lnTo>
                  <a:lnTo>
                    <a:pt x="0" y="948690"/>
                  </a:lnTo>
                  <a:lnTo>
                    <a:pt x="6350" y="948690"/>
                  </a:lnTo>
                  <a:lnTo>
                    <a:pt x="6350" y="946150"/>
                  </a:lnTo>
                  <a:close/>
                </a:path>
                <a:path w="6350" h="974090">
                  <a:moveTo>
                    <a:pt x="6350" y="943610"/>
                  </a:moveTo>
                  <a:lnTo>
                    <a:pt x="0" y="943610"/>
                  </a:lnTo>
                  <a:lnTo>
                    <a:pt x="0" y="944880"/>
                  </a:lnTo>
                  <a:lnTo>
                    <a:pt x="6350" y="944880"/>
                  </a:lnTo>
                  <a:lnTo>
                    <a:pt x="6350" y="943610"/>
                  </a:lnTo>
                  <a:close/>
                </a:path>
                <a:path w="6350" h="974090">
                  <a:moveTo>
                    <a:pt x="6350" y="939800"/>
                  </a:moveTo>
                  <a:lnTo>
                    <a:pt x="0" y="939800"/>
                  </a:lnTo>
                  <a:lnTo>
                    <a:pt x="0" y="942340"/>
                  </a:lnTo>
                  <a:lnTo>
                    <a:pt x="6350" y="942340"/>
                  </a:lnTo>
                  <a:lnTo>
                    <a:pt x="6350" y="939800"/>
                  </a:lnTo>
                  <a:close/>
                </a:path>
                <a:path w="6350" h="974090">
                  <a:moveTo>
                    <a:pt x="6350" y="937260"/>
                  </a:moveTo>
                  <a:lnTo>
                    <a:pt x="0" y="937260"/>
                  </a:lnTo>
                  <a:lnTo>
                    <a:pt x="0" y="938530"/>
                  </a:lnTo>
                  <a:lnTo>
                    <a:pt x="6350" y="938530"/>
                  </a:lnTo>
                  <a:lnTo>
                    <a:pt x="6350" y="937260"/>
                  </a:lnTo>
                  <a:close/>
                </a:path>
                <a:path w="6350" h="974090">
                  <a:moveTo>
                    <a:pt x="6350" y="933450"/>
                  </a:moveTo>
                  <a:lnTo>
                    <a:pt x="0" y="933450"/>
                  </a:lnTo>
                  <a:lnTo>
                    <a:pt x="0" y="935990"/>
                  </a:lnTo>
                  <a:lnTo>
                    <a:pt x="6350" y="935990"/>
                  </a:lnTo>
                  <a:lnTo>
                    <a:pt x="6350" y="933450"/>
                  </a:lnTo>
                  <a:close/>
                </a:path>
                <a:path w="6350" h="974090">
                  <a:moveTo>
                    <a:pt x="6350" y="930910"/>
                  </a:moveTo>
                  <a:lnTo>
                    <a:pt x="0" y="930910"/>
                  </a:lnTo>
                  <a:lnTo>
                    <a:pt x="0" y="932180"/>
                  </a:lnTo>
                  <a:lnTo>
                    <a:pt x="6350" y="932180"/>
                  </a:lnTo>
                  <a:lnTo>
                    <a:pt x="6350" y="930910"/>
                  </a:lnTo>
                  <a:close/>
                </a:path>
                <a:path w="6350" h="974090">
                  <a:moveTo>
                    <a:pt x="6350" y="927100"/>
                  </a:moveTo>
                  <a:lnTo>
                    <a:pt x="0" y="927100"/>
                  </a:lnTo>
                  <a:lnTo>
                    <a:pt x="0" y="929640"/>
                  </a:lnTo>
                  <a:lnTo>
                    <a:pt x="6350" y="929640"/>
                  </a:lnTo>
                  <a:lnTo>
                    <a:pt x="6350" y="927100"/>
                  </a:lnTo>
                  <a:close/>
                </a:path>
                <a:path w="6350" h="974090">
                  <a:moveTo>
                    <a:pt x="6350" y="924560"/>
                  </a:moveTo>
                  <a:lnTo>
                    <a:pt x="0" y="924560"/>
                  </a:lnTo>
                  <a:lnTo>
                    <a:pt x="0" y="925830"/>
                  </a:lnTo>
                  <a:lnTo>
                    <a:pt x="6350" y="925830"/>
                  </a:lnTo>
                  <a:lnTo>
                    <a:pt x="6350" y="924560"/>
                  </a:lnTo>
                  <a:close/>
                </a:path>
                <a:path w="6350" h="974090">
                  <a:moveTo>
                    <a:pt x="6350" y="920750"/>
                  </a:moveTo>
                  <a:lnTo>
                    <a:pt x="0" y="920750"/>
                  </a:lnTo>
                  <a:lnTo>
                    <a:pt x="0" y="923290"/>
                  </a:lnTo>
                  <a:lnTo>
                    <a:pt x="6350" y="923290"/>
                  </a:lnTo>
                  <a:lnTo>
                    <a:pt x="6350" y="920750"/>
                  </a:lnTo>
                  <a:close/>
                </a:path>
                <a:path w="6350" h="974090">
                  <a:moveTo>
                    <a:pt x="6350" y="918210"/>
                  </a:moveTo>
                  <a:lnTo>
                    <a:pt x="0" y="918210"/>
                  </a:lnTo>
                  <a:lnTo>
                    <a:pt x="0" y="919480"/>
                  </a:lnTo>
                  <a:lnTo>
                    <a:pt x="6350" y="919480"/>
                  </a:lnTo>
                  <a:lnTo>
                    <a:pt x="6350" y="918210"/>
                  </a:lnTo>
                  <a:close/>
                </a:path>
                <a:path w="6350" h="974090">
                  <a:moveTo>
                    <a:pt x="6350" y="913130"/>
                  </a:moveTo>
                  <a:lnTo>
                    <a:pt x="0" y="913130"/>
                  </a:lnTo>
                  <a:lnTo>
                    <a:pt x="0" y="916940"/>
                  </a:lnTo>
                  <a:lnTo>
                    <a:pt x="6350" y="916940"/>
                  </a:lnTo>
                  <a:lnTo>
                    <a:pt x="6350" y="913130"/>
                  </a:lnTo>
                  <a:close/>
                </a:path>
                <a:path w="6350" h="974090">
                  <a:moveTo>
                    <a:pt x="6350" y="906780"/>
                  </a:moveTo>
                  <a:lnTo>
                    <a:pt x="0" y="906780"/>
                  </a:lnTo>
                  <a:lnTo>
                    <a:pt x="0" y="911860"/>
                  </a:lnTo>
                  <a:lnTo>
                    <a:pt x="6350" y="911860"/>
                  </a:lnTo>
                  <a:lnTo>
                    <a:pt x="6350" y="906780"/>
                  </a:lnTo>
                  <a:close/>
                </a:path>
                <a:path w="6350" h="974090">
                  <a:moveTo>
                    <a:pt x="6350" y="900430"/>
                  </a:moveTo>
                  <a:lnTo>
                    <a:pt x="0" y="900430"/>
                  </a:lnTo>
                  <a:lnTo>
                    <a:pt x="0" y="905510"/>
                  </a:lnTo>
                  <a:lnTo>
                    <a:pt x="6350" y="905510"/>
                  </a:lnTo>
                  <a:lnTo>
                    <a:pt x="6350" y="900430"/>
                  </a:lnTo>
                  <a:close/>
                </a:path>
                <a:path w="6350" h="974090">
                  <a:moveTo>
                    <a:pt x="6350" y="894080"/>
                  </a:moveTo>
                  <a:lnTo>
                    <a:pt x="0" y="894080"/>
                  </a:lnTo>
                  <a:lnTo>
                    <a:pt x="0" y="899160"/>
                  </a:lnTo>
                  <a:lnTo>
                    <a:pt x="6350" y="899160"/>
                  </a:lnTo>
                  <a:lnTo>
                    <a:pt x="6350" y="894080"/>
                  </a:lnTo>
                  <a:close/>
                </a:path>
                <a:path w="6350" h="974090">
                  <a:moveTo>
                    <a:pt x="6350" y="887730"/>
                  </a:moveTo>
                  <a:lnTo>
                    <a:pt x="0" y="887730"/>
                  </a:lnTo>
                  <a:lnTo>
                    <a:pt x="0" y="892810"/>
                  </a:lnTo>
                  <a:lnTo>
                    <a:pt x="6350" y="892810"/>
                  </a:lnTo>
                  <a:lnTo>
                    <a:pt x="6350" y="887730"/>
                  </a:lnTo>
                  <a:close/>
                </a:path>
                <a:path w="6350" h="974090">
                  <a:moveTo>
                    <a:pt x="6350" y="881380"/>
                  </a:moveTo>
                  <a:lnTo>
                    <a:pt x="0" y="881380"/>
                  </a:lnTo>
                  <a:lnTo>
                    <a:pt x="0" y="886460"/>
                  </a:lnTo>
                  <a:lnTo>
                    <a:pt x="6350" y="886460"/>
                  </a:lnTo>
                  <a:lnTo>
                    <a:pt x="6350" y="881380"/>
                  </a:lnTo>
                  <a:close/>
                </a:path>
                <a:path w="6350" h="974090">
                  <a:moveTo>
                    <a:pt x="6350" y="875030"/>
                  </a:moveTo>
                  <a:lnTo>
                    <a:pt x="0" y="875030"/>
                  </a:lnTo>
                  <a:lnTo>
                    <a:pt x="0" y="880110"/>
                  </a:lnTo>
                  <a:lnTo>
                    <a:pt x="6350" y="880110"/>
                  </a:lnTo>
                  <a:lnTo>
                    <a:pt x="6350" y="875030"/>
                  </a:lnTo>
                  <a:close/>
                </a:path>
                <a:path w="6350" h="974090">
                  <a:moveTo>
                    <a:pt x="6350" y="868680"/>
                  </a:moveTo>
                  <a:lnTo>
                    <a:pt x="0" y="868680"/>
                  </a:lnTo>
                  <a:lnTo>
                    <a:pt x="0" y="873760"/>
                  </a:lnTo>
                  <a:lnTo>
                    <a:pt x="6350" y="873760"/>
                  </a:lnTo>
                  <a:lnTo>
                    <a:pt x="6350" y="868680"/>
                  </a:lnTo>
                  <a:close/>
                </a:path>
                <a:path w="6350" h="974090">
                  <a:moveTo>
                    <a:pt x="6350" y="862330"/>
                  </a:moveTo>
                  <a:lnTo>
                    <a:pt x="0" y="862330"/>
                  </a:lnTo>
                  <a:lnTo>
                    <a:pt x="0" y="867410"/>
                  </a:lnTo>
                  <a:lnTo>
                    <a:pt x="6350" y="867410"/>
                  </a:lnTo>
                  <a:lnTo>
                    <a:pt x="6350" y="862330"/>
                  </a:lnTo>
                  <a:close/>
                </a:path>
                <a:path w="6350" h="974090">
                  <a:moveTo>
                    <a:pt x="6350" y="855980"/>
                  </a:moveTo>
                  <a:lnTo>
                    <a:pt x="0" y="855980"/>
                  </a:lnTo>
                  <a:lnTo>
                    <a:pt x="0" y="861060"/>
                  </a:lnTo>
                  <a:lnTo>
                    <a:pt x="6350" y="861060"/>
                  </a:lnTo>
                  <a:lnTo>
                    <a:pt x="6350" y="855980"/>
                  </a:lnTo>
                  <a:close/>
                </a:path>
                <a:path w="6350" h="974090">
                  <a:moveTo>
                    <a:pt x="6350" y="849630"/>
                  </a:moveTo>
                  <a:lnTo>
                    <a:pt x="0" y="849630"/>
                  </a:lnTo>
                  <a:lnTo>
                    <a:pt x="0" y="854710"/>
                  </a:lnTo>
                  <a:lnTo>
                    <a:pt x="6350" y="854710"/>
                  </a:lnTo>
                  <a:lnTo>
                    <a:pt x="6350" y="849630"/>
                  </a:lnTo>
                  <a:close/>
                </a:path>
                <a:path w="6350" h="974090">
                  <a:moveTo>
                    <a:pt x="6350" y="843280"/>
                  </a:moveTo>
                  <a:lnTo>
                    <a:pt x="0" y="843280"/>
                  </a:lnTo>
                  <a:lnTo>
                    <a:pt x="0" y="848360"/>
                  </a:lnTo>
                  <a:lnTo>
                    <a:pt x="6350" y="848360"/>
                  </a:lnTo>
                  <a:lnTo>
                    <a:pt x="6350" y="843280"/>
                  </a:lnTo>
                  <a:close/>
                </a:path>
                <a:path w="6350" h="974090">
                  <a:moveTo>
                    <a:pt x="6350" y="836930"/>
                  </a:moveTo>
                  <a:lnTo>
                    <a:pt x="0" y="836930"/>
                  </a:lnTo>
                  <a:lnTo>
                    <a:pt x="0" y="842010"/>
                  </a:lnTo>
                  <a:lnTo>
                    <a:pt x="6350" y="842010"/>
                  </a:lnTo>
                  <a:lnTo>
                    <a:pt x="6350" y="836930"/>
                  </a:lnTo>
                  <a:close/>
                </a:path>
                <a:path w="6350" h="974090">
                  <a:moveTo>
                    <a:pt x="6350" y="830580"/>
                  </a:moveTo>
                  <a:lnTo>
                    <a:pt x="0" y="830580"/>
                  </a:lnTo>
                  <a:lnTo>
                    <a:pt x="0" y="835660"/>
                  </a:lnTo>
                  <a:lnTo>
                    <a:pt x="6350" y="835660"/>
                  </a:lnTo>
                  <a:lnTo>
                    <a:pt x="6350" y="830580"/>
                  </a:lnTo>
                  <a:close/>
                </a:path>
                <a:path w="6350" h="974090">
                  <a:moveTo>
                    <a:pt x="6350" y="824230"/>
                  </a:moveTo>
                  <a:lnTo>
                    <a:pt x="0" y="824230"/>
                  </a:lnTo>
                  <a:lnTo>
                    <a:pt x="0" y="829310"/>
                  </a:lnTo>
                  <a:lnTo>
                    <a:pt x="6350" y="829310"/>
                  </a:lnTo>
                  <a:lnTo>
                    <a:pt x="6350" y="824230"/>
                  </a:lnTo>
                  <a:close/>
                </a:path>
                <a:path w="6350" h="974090">
                  <a:moveTo>
                    <a:pt x="6350" y="817880"/>
                  </a:moveTo>
                  <a:lnTo>
                    <a:pt x="0" y="817880"/>
                  </a:lnTo>
                  <a:lnTo>
                    <a:pt x="0" y="822960"/>
                  </a:lnTo>
                  <a:lnTo>
                    <a:pt x="6350" y="822960"/>
                  </a:lnTo>
                  <a:lnTo>
                    <a:pt x="6350" y="817880"/>
                  </a:lnTo>
                  <a:close/>
                </a:path>
                <a:path w="6350" h="974090">
                  <a:moveTo>
                    <a:pt x="6350" y="811530"/>
                  </a:moveTo>
                  <a:lnTo>
                    <a:pt x="0" y="811530"/>
                  </a:lnTo>
                  <a:lnTo>
                    <a:pt x="0" y="816610"/>
                  </a:lnTo>
                  <a:lnTo>
                    <a:pt x="6350" y="816610"/>
                  </a:lnTo>
                  <a:lnTo>
                    <a:pt x="6350" y="811530"/>
                  </a:lnTo>
                  <a:close/>
                </a:path>
                <a:path w="6350" h="974090">
                  <a:moveTo>
                    <a:pt x="6350" y="805180"/>
                  </a:moveTo>
                  <a:lnTo>
                    <a:pt x="0" y="805180"/>
                  </a:lnTo>
                  <a:lnTo>
                    <a:pt x="0" y="810260"/>
                  </a:lnTo>
                  <a:lnTo>
                    <a:pt x="6350" y="810260"/>
                  </a:lnTo>
                  <a:lnTo>
                    <a:pt x="6350" y="805180"/>
                  </a:lnTo>
                  <a:close/>
                </a:path>
                <a:path w="6350" h="974090">
                  <a:moveTo>
                    <a:pt x="6350" y="798830"/>
                  </a:moveTo>
                  <a:lnTo>
                    <a:pt x="0" y="798830"/>
                  </a:lnTo>
                  <a:lnTo>
                    <a:pt x="0" y="803910"/>
                  </a:lnTo>
                  <a:lnTo>
                    <a:pt x="6350" y="803910"/>
                  </a:lnTo>
                  <a:lnTo>
                    <a:pt x="6350" y="798830"/>
                  </a:lnTo>
                  <a:close/>
                </a:path>
                <a:path w="6350" h="974090">
                  <a:moveTo>
                    <a:pt x="6350" y="792480"/>
                  </a:moveTo>
                  <a:lnTo>
                    <a:pt x="0" y="792480"/>
                  </a:lnTo>
                  <a:lnTo>
                    <a:pt x="0" y="797560"/>
                  </a:lnTo>
                  <a:lnTo>
                    <a:pt x="6350" y="797560"/>
                  </a:lnTo>
                  <a:lnTo>
                    <a:pt x="6350" y="792480"/>
                  </a:lnTo>
                  <a:close/>
                </a:path>
                <a:path w="6350" h="974090">
                  <a:moveTo>
                    <a:pt x="6350" y="786130"/>
                  </a:moveTo>
                  <a:lnTo>
                    <a:pt x="0" y="786130"/>
                  </a:lnTo>
                  <a:lnTo>
                    <a:pt x="0" y="791210"/>
                  </a:lnTo>
                  <a:lnTo>
                    <a:pt x="6350" y="791210"/>
                  </a:lnTo>
                  <a:lnTo>
                    <a:pt x="6350" y="786130"/>
                  </a:lnTo>
                  <a:close/>
                </a:path>
                <a:path w="6350" h="974090">
                  <a:moveTo>
                    <a:pt x="6350" y="779780"/>
                  </a:moveTo>
                  <a:lnTo>
                    <a:pt x="0" y="779780"/>
                  </a:lnTo>
                  <a:lnTo>
                    <a:pt x="0" y="784860"/>
                  </a:lnTo>
                  <a:lnTo>
                    <a:pt x="6350" y="784860"/>
                  </a:lnTo>
                  <a:lnTo>
                    <a:pt x="6350" y="779780"/>
                  </a:lnTo>
                  <a:close/>
                </a:path>
                <a:path w="6350" h="974090">
                  <a:moveTo>
                    <a:pt x="6350" y="773430"/>
                  </a:moveTo>
                  <a:lnTo>
                    <a:pt x="0" y="773430"/>
                  </a:lnTo>
                  <a:lnTo>
                    <a:pt x="0" y="778510"/>
                  </a:lnTo>
                  <a:lnTo>
                    <a:pt x="6350" y="778510"/>
                  </a:lnTo>
                  <a:lnTo>
                    <a:pt x="6350" y="773430"/>
                  </a:lnTo>
                  <a:close/>
                </a:path>
                <a:path w="6350" h="974090">
                  <a:moveTo>
                    <a:pt x="6350" y="767080"/>
                  </a:moveTo>
                  <a:lnTo>
                    <a:pt x="0" y="767080"/>
                  </a:lnTo>
                  <a:lnTo>
                    <a:pt x="0" y="772160"/>
                  </a:lnTo>
                  <a:lnTo>
                    <a:pt x="6350" y="772160"/>
                  </a:lnTo>
                  <a:lnTo>
                    <a:pt x="6350" y="767080"/>
                  </a:lnTo>
                  <a:close/>
                </a:path>
                <a:path w="6350" h="974090">
                  <a:moveTo>
                    <a:pt x="6350" y="760730"/>
                  </a:moveTo>
                  <a:lnTo>
                    <a:pt x="2540" y="760730"/>
                  </a:lnTo>
                  <a:lnTo>
                    <a:pt x="2540" y="762000"/>
                  </a:lnTo>
                  <a:lnTo>
                    <a:pt x="1270" y="762000"/>
                  </a:lnTo>
                  <a:lnTo>
                    <a:pt x="1270" y="763270"/>
                  </a:lnTo>
                  <a:lnTo>
                    <a:pt x="0" y="763270"/>
                  </a:lnTo>
                  <a:lnTo>
                    <a:pt x="0" y="765810"/>
                  </a:lnTo>
                  <a:lnTo>
                    <a:pt x="6350" y="765810"/>
                  </a:lnTo>
                  <a:lnTo>
                    <a:pt x="6350" y="760730"/>
                  </a:lnTo>
                  <a:close/>
                </a:path>
                <a:path w="6350" h="974090">
                  <a:moveTo>
                    <a:pt x="5080" y="759460"/>
                  </a:moveTo>
                  <a:lnTo>
                    <a:pt x="3810" y="759460"/>
                  </a:lnTo>
                  <a:lnTo>
                    <a:pt x="3810" y="760730"/>
                  </a:lnTo>
                  <a:lnTo>
                    <a:pt x="5080" y="760730"/>
                  </a:lnTo>
                  <a:lnTo>
                    <a:pt x="5080" y="759460"/>
                  </a:lnTo>
                  <a:close/>
                </a:path>
              </a:pathLst>
            </a:custGeom>
            <a:solidFill>
              <a:srgbClr val="5E00F2"/>
            </a:solidFill>
          </p:spPr>
          <p:txBody>
            <a:bodyPr bIns="0" lIns="0" rIns="0" rtlCol="0" tIns="0" wrap="square"/>
            <a:p/>
          </p:txBody>
        </p:sp>
        <p:sp>
          <p:nvSpPr>
            <p:cNvPr id="1050168" name="object 1471"/>
            <p:cNvSpPr/>
            <p:nvPr/>
          </p:nvSpPr>
          <p:spPr>
            <a:xfrm>
              <a:off x="977900" y="5534659"/>
              <a:ext cx="7620" cy="979169"/>
            </a:xfrm>
            <a:custGeom>
              <a:avLst/>
              <a:ahLst/>
              <a:rect l="l" t="t" r="r" b="b"/>
              <a:pathLst>
                <a:path w="7619" h="979170">
                  <a:moveTo>
                    <a:pt x="6350" y="0"/>
                  </a:moveTo>
                  <a:lnTo>
                    <a:pt x="0" y="0"/>
                  </a:lnTo>
                  <a:lnTo>
                    <a:pt x="0" y="3809"/>
                  </a:lnTo>
                  <a:lnTo>
                    <a:pt x="7619" y="3809"/>
                  </a:lnTo>
                  <a:lnTo>
                    <a:pt x="7619" y="1269"/>
                  </a:lnTo>
                  <a:lnTo>
                    <a:pt x="6350" y="1269"/>
                  </a:lnTo>
                  <a:lnTo>
                    <a:pt x="6350" y="0"/>
                  </a:lnTo>
                  <a:close/>
                </a:path>
                <a:path w="7619" h="979170">
                  <a:moveTo>
                    <a:pt x="7619" y="3809"/>
                  </a:moveTo>
                  <a:lnTo>
                    <a:pt x="0" y="3809"/>
                  </a:lnTo>
                  <a:lnTo>
                    <a:pt x="0" y="10159"/>
                  </a:lnTo>
                  <a:lnTo>
                    <a:pt x="7619" y="10159"/>
                  </a:lnTo>
                  <a:lnTo>
                    <a:pt x="7619" y="3809"/>
                  </a:lnTo>
                  <a:close/>
                </a:path>
                <a:path w="7619" h="979170">
                  <a:moveTo>
                    <a:pt x="7619" y="10159"/>
                  </a:moveTo>
                  <a:lnTo>
                    <a:pt x="0" y="10159"/>
                  </a:lnTo>
                  <a:lnTo>
                    <a:pt x="0" y="16509"/>
                  </a:lnTo>
                  <a:lnTo>
                    <a:pt x="7619" y="16509"/>
                  </a:lnTo>
                  <a:lnTo>
                    <a:pt x="7619" y="10159"/>
                  </a:lnTo>
                  <a:close/>
                </a:path>
                <a:path w="7619" h="979170">
                  <a:moveTo>
                    <a:pt x="7619" y="16509"/>
                  </a:moveTo>
                  <a:lnTo>
                    <a:pt x="0" y="16509"/>
                  </a:lnTo>
                  <a:lnTo>
                    <a:pt x="0" y="22859"/>
                  </a:lnTo>
                  <a:lnTo>
                    <a:pt x="7619" y="22859"/>
                  </a:lnTo>
                  <a:lnTo>
                    <a:pt x="7619" y="16509"/>
                  </a:lnTo>
                  <a:close/>
                </a:path>
                <a:path w="7619" h="979170">
                  <a:moveTo>
                    <a:pt x="7619" y="22859"/>
                  </a:moveTo>
                  <a:lnTo>
                    <a:pt x="0" y="22859"/>
                  </a:lnTo>
                  <a:lnTo>
                    <a:pt x="0" y="29209"/>
                  </a:lnTo>
                  <a:lnTo>
                    <a:pt x="7619" y="29209"/>
                  </a:lnTo>
                  <a:lnTo>
                    <a:pt x="7619" y="22859"/>
                  </a:lnTo>
                  <a:close/>
                </a:path>
                <a:path w="7619" h="979170">
                  <a:moveTo>
                    <a:pt x="7619" y="29209"/>
                  </a:moveTo>
                  <a:lnTo>
                    <a:pt x="0" y="29209"/>
                  </a:lnTo>
                  <a:lnTo>
                    <a:pt x="0" y="31749"/>
                  </a:lnTo>
                  <a:lnTo>
                    <a:pt x="7619" y="31749"/>
                  </a:lnTo>
                  <a:lnTo>
                    <a:pt x="7619" y="29209"/>
                  </a:lnTo>
                  <a:close/>
                </a:path>
                <a:path w="7619" h="979170">
                  <a:moveTo>
                    <a:pt x="7619" y="31750"/>
                  </a:moveTo>
                  <a:lnTo>
                    <a:pt x="0" y="31750"/>
                  </a:lnTo>
                  <a:lnTo>
                    <a:pt x="0" y="35559"/>
                  </a:lnTo>
                  <a:lnTo>
                    <a:pt x="7619" y="35559"/>
                  </a:lnTo>
                  <a:lnTo>
                    <a:pt x="7619" y="31750"/>
                  </a:lnTo>
                  <a:close/>
                </a:path>
                <a:path w="7619" h="979170">
                  <a:moveTo>
                    <a:pt x="7619" y="35559"/>
                  </a:moveTo>
                  <a:lnTo>
                    <a:pt x="0" y="35559"/>
                  </a:lnTo>
                  <a:lnTo>
                    <a:pt x="0" y="41909"/>
                  </a:lnTo>
                  <a:lnTo>
                    <a:pt x="7619" y="41909"/>
                  </a:lnTo>
                  <a:lnTo>
                    <a:pt x="7619" y="35559"/>
                  </a:lnTo>
                  <a:close/>
                </a:path>
                <a:path w="7619" h="979170">
                  <a:moveTo>
                    <a:pt x="7619" y="41909"/>
                  </a:moveTo>
                  <a:lnTo>
                    <a:pt x="0" y="41909"/>
                  </a:lnTo>
                  <a:lnTo>
                    <a:pt x="0" y="44449"/>
                  </a:lnTo>
                  <a:lnTo>
                    <a:pt x="7619" y="44449"/>
                  </a:lnTo>
                  <a:lnTo>
                    <a:pt x="7619" y="41909"/>
                  </a:lnTo>
                  <a:close/>
                </a:path>
                <a:path w="7619" h="979170">
                  <a:moveTo>
                    <a:pt x="7619" y="44450"/>
                  </a:moveTo>
                  <a:lnTo>
                    <a:pt x="0" y="44450"/>
                  </a:lnTo>
                  <a:lnTo>
                    <a:pt x="0" y="48259"/>
                  </a:lnTo>
                  <a:lnTo>
                    <a:pt x="7619" y="48259"/>
                  </a:lnTo>
                  <a:lnTo>
                    <a:pt x="7619" y="44450"/>
                  </a:lnTo>
                  <a:close/>
                </a:path>
                <a:path w="7619" h="979170">
                  <a:moveTo>
                    <a:pt x="7619" y="48260"/>
                  </a:moveTo>
                  <a:lnTo>
                    <a:pt x="0" y="48260"/>
                  </a:lnTo>
                  <a:lnTo>
                    <a:pt x="0" y="54609"/>
                  </a:lnTo>
                  <a:lnTo>
                    <a:pt x="7619" y="54609"/>
                  </a:lnTo>
                  <a:lnTo>
                    <a:pt x="7619" y="48260"/>
                  </a:lnTo>
                  <a:close/>
                </a:path>
                <a:path w="7619" h="979170">
                  <a:moveTo>
                    <a:pt x="7619" y="54609"/>
                  </a:moveTo>
                  <a:lnTo>
                    <a:pt x="0" y="54609"/>
                  </a:lnTo>
                  <a:lnTo>
                    <a:pt x="0" y="57149"/>
                  </a:lnTo>
                  <a:lnTo>
                    <a:pt x="7619" y="57149"/>
                  </a:lnTo>
                  <a:lnTo>
                    <a:pt x="7619" y="54609"/>
                  </a:lnTo>
                  <a:close/>
                </a:path>
                <a:path w="7619" h="979170">
                  <a:moveTo>
                    <a:pt x="7619" y="57150"/>
                  </a:moveTo>
                  <a:lnTo>
                    <a:pt x="0" y="57150"/>
                  </a:lnTo>
                  <a:lnTo>
                    <a:pt x="0" y="60959"/>
                  </a:lnTo>
                  <a:lnTo>
                    <a:pt x="7619" y="60959"/>
                  </a:lnTo>
                  <a:lnTo>
                    <a:pt x="7619" y="57150"/>
                  </a:lnTo>
                  <a:close/>
                </a:path>
                <a:path w="7619" h="979170">
                  <a:moveTo>
                    <a:pt x="7619" y="60959"/>
                  </a:moveTo>
                  <a:lnTo>
                    <a:pt x="0" y="60959"/>
                  </a:lnTo>
                  <a:lnTo>
                    <a:pt x="0" y="63499"/>
                  </a:lnTo>
                  <a:lnTo>
                    <a:pt x="7619" y="63499"/>
                  </a:lnTo>
                  <a:lnTo>
                    <a:pt x="7619" y="60959"/>
                  </a:lnTo>
                  <a:close/>
                </a:path>
                <a:path w="7619" h="979170">
                  <a:moveTo>
                    <a:pt x="7619" y="63500"/>
                  </a:moveTo>
                  <a:lnTo>
                    <a:pt x="0" y="63500"/>
                  </a:lnTo>
                  <a:lnTo>
                    <a:pt x="0" y="67309"/>
                  </a:lnTo>
                  <a:lnTo>
                    <a:pt x="7619" y="67309"/>
                  </a:lnTo>
                  <a:lnTo>
                    <a:pt x="7619" y="63500"/>
                  </a:lnTo>
                  <a:close/>
                </a:path>
                <a:path w="7619" h="979170">
                  <a:moveTo>
                    <a:pt x="7619" y="67309"/>
                  </a:moveTo>
                  <a:lnTo>
                    <a:pt x="0" y="67309"/>
                  </a:lnTo>
                  <a:lnTo>
                    <a:pt x="0" y="69849"/>
                  </a:lnTo>
                  <a:lnTo>
                    <a:pt x="7619" y="69849"/>
                  </a:lnTo>
                  <a:lnTo>
                    <a:pt x="7619" y="67309"/>
                  </a:lnTo>
                  <a:close/>
                </a:path>
                <a:path w="7619" h="979170">
                  <a:moveTo>
                    <a:pt x="7619" y="69850"/>
                  </a:moveTo>
                  <a:lnTo>
                    <a:pt x="0" y="69850"/>
                  </a:lnTo>
                  <a:lnTo>
                    <a:pt x="0" y="80009"/>
                  </a:lnTo>
                  <a:lnTo>
                    <a:pt x="7619" y="80009"/>
                  </a:lnTo>
                  <a:lnTo>
                    <a:pt x="7619" y="69850"/>
                  </a:lnTo>
                  <a:close/>
                </a:path>
                <a:path w="7619" h="979170">
                  <a:moveTo>
                    <a:pt x="7619" y="80009"/>
                  </a:moveTo>
                  <a:lnTo>
                    <a:pt x="0" y="80009"/>
                  </a:lnTo>
                  <a:lnTo>
                    <a:pt x="0" y="82549"/>
                  </a:lnTo>
                  <a:lnTo>
                    <a:pt x="7619" y="82549"/>
                  </a:lnTo>
                  <a:lnTo>
                    <a:pt x="7619" y="80009"/>
                  </a:lnTo>
                  <a:close/>
                </a:path>
                <a:path w="7619" h="979170">
                  <a:moveTo>
                    <a:pt x="7619" y="82550"/>
                  </a:moveTo>
                  <a:lnTo>
                    <a:pt x="0" y="82550"/>
                  </a:lnTo>
                  <a:lnTo>
                    <a:pt x="0" y="86359"/>
                  </a:lnTo>
                  <a:lnTo>
                    <a:pt x="7619" y="86359"/>
                  </a:lnTo>
                  <a:lnTo>
                    <a:pt x="7619" y="82550"/>
                  </a:lnTo>
                  <a:close/>
                </a:path>
                <a:path w="7619" h="979170">
                  <a:moveTo>
                    <a:pt x="7619" y="86359"/>
                  </a:moveTo>
                  <a:lnTo>
                    <a:pt x="0" y="86359"/>
                  </a:lnTo>
                  <a:lnTo>
                    <a:pt x="0" y="88899"/>
                  </a:lnTo>
                  <a:lnTo>
                    <a:pt x="7619" y="88899"/>
                  </a:lnTo>
                  <a:lnTo>
                    <a:pt x="7619" y="86359"/>
                  </a:lnTo>
                  <a:close/>
                </a:path>
                <a:path w="7619" h="979170">
                  <a:moveTo>
                    <a:pt x="7619" y="88900"/>
                  </a:moveTo>
                  <a:lnTo>
                    <a:pt x="0" y="88900"/>
                  </a:lnTo>
                  <a:lnTo>
                    <a:pt x="0" y="92709"/>
                  </a:lnTo>
                  <a:lnTo>
                    <a:pt x="7619" y="92709"/>
                  </a:lnTo>
                  <a:lnTo>
                    <a:pt x="7619" y="88900"/>
                  </a:lnTo>
                  <a:close/>
                </a:path>
                <a:path w="7619" h="979170">
                  <a:moveTo>
                    <a:pt x="7619" y="92709"/>
                  </a:moveTo>
                  <a:lnTo>
                    <a:pt x="0" y="92709"/>
                  </a:lnTo>
                  <a:lnTo>
                    <a:pt x="0" y="99059"/>
                  </a:lnTo>
                  <a:lnTo>
                    <a:pt x="7619" y="99059"/>
                  </a:lnTo>
                  <a:lnTo>
                    <a:pt x="7619" y="92709"/>
                  </a:lnTo>
                  <a:close/>
                </a:path>
                <a:path w="7619" h="979170">
                  <a:moveTo>
                    <a:pt x="7619" y="99059"/>
                  </a:moveTo>
                  <a:lnTo>
                    <a:pt x="0" y="99059"/>
                  </a:lnTo>
                  <a:lnTo>
                    <a:pt x="0" y="101599"/>
                  </a:lnTo>
                  <a:lnTo>
                    <a:pt x="7619" y="101599"/>
                  </a:lnTo>
                  <a:lnTo>
                    <a:pt x="7619" y="99059"/>
                  </a:lnTo>
                  <a:close/>
                </a:path>
                <a:path w="7619" h="979170">
                  <a:moveTo>
                    <a:pt x="7619" y="101600"/>
                  </a:moveTo>
                  <a:lnTo>
                    <a:pt x="0" y="101600"/>
                  </a:lnTo>
                  <a:lnTo>
                    <a:pt x="0" y="105409"/>
                  </a:lnTo>
                  <a:lnTo>
                    <a:pt x="7619" y="105409"/>
                  </a:lnTo>
                  <a:lnTo>
                    <a:pt x="7619" y="101600"/>
                  </a:lnTo>
                  <a:close/>
                </a:path>
                <a:path w="7619" h="979170">
                  <a:moveTo>
                    <a:pt x="7619" y="105409"/>
                  </a:moveTo>
                  <a:lnTo>
                    <a:pt x="0" y="105409"/>
                  </a:lnTo>
                  <a:lnTo>
                    <a:pt x="0" y="107949"/>
                  </a:lnTo>
                  <a:lnTo>
                    <a:pt x="7619" y="107949"/>
                  </a:lnTo>
                  <a:lnTo>
                    <a:pt x="7619" y="105409"/>
                  </a:lnTo>
                  <a:close/>
                </a:path>
                <a:path w="7619" h="979170">
                  <a:moveTo>
                    <a:pt x="7619" y="107950"/>
                  </a:moveTo>
                  <a:lnTo>
                    <a:pt x="0" y="107950"/>
                  </a:lnTo>
                  <a:lnTo>
                    <a:pt x="0" y="111759"/>
                  </a:lnTo>
                  <a:lnTo>
                    <a:pt x="7619" y="111759"/>
                  </a:lnTo>
                  <a:lnTo>
                    <a:pt x="7619" y="107950"/>
                  </a:lnTo>
                  <a:close/>
                </a:path>
                <a:path w="7619" h="979170">
                  <a:moveTo>
                    <a:pt x="7619" y="111759"/>
                  </a:moveTo>
                  <a:lnTo>
                    <a:pt x="0" y="111759"/>
                  </a:lnTo>
                  <a:lnTo>
                    <a:pt x="0" y="118109"/>
                  </a:lnTo>
                  <a:lnTo>
                    <a:pt x="7619" y="118109"/>
                  </a:lnTo>
                  <a:lnTo>
                    <a:pt x="7619" y="111759"/>
                  </a:lnTo>
                  <a:close/>
                </a:path>
                <a:path w="7619" h="979170">
                  <a:moveTo>
                    <a:pt x="7619" y="118109"/>
                  </a:moveTo>
                  <a:lnTo>
                    <a:pt x="0" y="118109"/>
                  </a:lnTo>
                  <a:lnTo>
                    <a:pt x="0" y="126999"/>
                  </a:lnTo>
                  <a:lnTo>
                    <a:pt x="7619" y="126999"/>
                  </a:lnTo>
                  <a:lnTo>
                    <a:pt x="7619" y="118109"/>
                  </a:lnTo>
                  <a:close/>
                </a:path>
                <a:path w="7619" h="979170">
                  <a:moveTo>
                    <a:pt x="7619" y="127000"/>
                  </a:moveTo>
                  <a:lnTo>
                    <a:pt x="0" y="127000"/>
                  </a:lnTo>
                  <a:lnTo>
                    <a:pt x="0" y="133349"/>
                  </a:lnTo>
                  <a:lnTo>
                    <a:pt x="7619" y="133349"/>
                  </a:lnTo>
                  <a:lnTo>
                    <a:pt x="7619" y="127000"/>
                  </a:lnTo>
                  <a:close/>
                </a:path>
                <a:path w="7619" h="979170">
                  <a:moveTo>
                    <a:pt x="7619" y="133350"/>
                  </a:moveTo>
                  <a:lnTo>
                    <a:pt x="0" y="133350"/>
                  </a:lnTo>
                  <a:lnTo>
                    <a:pt x="0" y="139699"/>
                  </a:lnTo>
                  <a:lnTo>
                    <a:pt x="7619" y="139699"/>
                  </a:lnTo>
                  <a:lnTo>
                    <a:pt x="7619" y="133350"/>
                  </a:lnTo>
                  <a:close/>
                </a:path>
                <a:path w="7619" h="979170">
                  <a:moveTo>
                    <a:pt x="7619" y="139700"/>
                  </a:moveTo>
                  <a:lnTo>
                    <a:pt x="0" y="139700"/>
                  </a:lnTo>
                  <a:lnTo>
                    <a:pt x="0" y="146049"/>
                  </a:lnTo>
                  <a:lnTo>
                    <a:pt x="7619" y="146049"/>
                  </a:lnTo>
                  <a:lnTo>
                    <a:pt x="7619" y="139700"/>
                  </a:lnTo>
                  <a:close/>
                </a:path>
                <a:path w="7619" h="979170">
                  <a:moveTo>
                    <a:pt x="7619" y="146050"/>
                  </a:moveTo>
                  <a:lnTo>
                    <a:pt x="0" y="146050"/>
                  </a:lnTo>
                  <a:lnTo>
                    <a:pt x="0" y="149859"/>
                  </a:lnTo>
                  <a:lnTo>
                    <a:pt x="7619" y="149859"/>
                  </a:lnTo>
                  <a:lnTo>
                    <a:pt x="7619" y="146050"/>
                  </a:lnTo>
                  <a:close/>
                </a:path>
                <a:path w="7619" h="979170">
                  <a:moveTo>
                    <a:pt x="7619" y="149859"/>
                  </a:moveTo>
                  <a:lnTo>
                    <a:pt x="0" y="149859"/>
                  </a:lnTo>
                  <a:lnTo>
                    <a:pt x="0" y="168909"/>
                  </a:lnTo>
                  <a:lnTo>
                    <a:pt x="7619" y="168909"/>
                  </a:lnTo>
                  <a:lnTo>
                    <a:pt x="7619" y="149859"/>
                  </a:lnTo>
                  <a:close/>
                </a:path>
                <a:path w="7619" h="979170">
                  <a:moveTo>
                    <a:pt x="7619" y="168909"/>
                  </a:moveTo>
                  <a:lnTo>
                    <a:pt x="0" y="168909"/>
                  </a:lnTo>
                  <a:lnTo>
                    <a:pt x="0" y="171449"/>
                  </a:lnTo>
                  <a:lnTo>
                    <a:pt x="7619" y="171449"/>
                  </a:lnTo>
                  <a:lnTo>
                    <a:pt x="7619" y="168909"/>
                  </a:lnTo>
                  <a:close/>
                </a:path>
                <a:path w="7619" h="979170">
                  <a:moveTo>
                    <a:pt x="7619" y="171450"/>
                  </a:moveTo>
                  <a:lnTo>
                    <a:pt x="0" y="171450"/>
                  </a:lnTo>
                  <a:lnTo>
                    <a:pt x="0" y="175259"/>
                  </a:lnTo>
                  <a:lnTo>
                    <a:pt x="7619" y="175259"/>
                  </a:lnTo>
                  <a:lnTo>
                    <a:pt x="7619" y="171450"/>
                  </a:lnTo>
                  <a:close/>
                </a:path>
                <a:path w="7619" h="979170">
                  <a:moveTo>
                    <a:pt x="7619" y="175259"/>
                  </a:moveTo>
                  <a:lnTo>
                    <a:pt x="0" y="175259"/>
                  </a:lnTo>
                  <a:lnTo>
                    <a:pt x="0" y="181609"/>
                  </a:lnTo>
                  <a:lnTo>
                    <a:pt x="7619" y="181609"/>
                  </a:lnTo>
                  <a:lnTo>
                    <a:pt x="7619" y="175259"/>
                  </a:lnTo>
                  <a:close/>
                </a:path>
                <a:path w="7619" h="979170">
                  <a:moveTo>
                    <a:pt x="7619" y="181609"/>
                  </a:moveTo>
                  <a:lnTo>
                    <a:pt x="0" y="181609"/>
                  </a:lnTo>
                  <a:lnTo>
                    <a:pt x="0" y="187959"/>
                  </a:lnTo>
                  <a:lnTo>
                    <a:pt x="7619" y="187959"/>
                  </a:lnTo>
                  <a:lnTo>
                    <a:pt x="7619" y="181609"/>
                  </a:lnTo>
                  <a:close/>
                </a:path>
                <a:path w="7619" h="979170">
                  <a:moveTo>
                    <a:pt x="7619" y="187959"/>
                  </a:moveTo>
                  <a:lnTo>
                    <a:pt x="0" y="187959"/>
                  </a:lnTo>
                  <a:lnTo>
                    <a:pt x="0" y="194309"/>
                  </a:lnTo>
                  <a:lnTo>
                    <a:pt x="7619" y="194309"/>
                  </a:lnTo>
                  <a:lnTo>
                    <a:pt x="7619" y="187959"/>
                  </a:lnTo>
                  <a:close/>
                </a:path>
                <a:path w="7619" h="979170">
                  <a:moveTo>
                    <a:pt x="7619" y="194309"/>
                  </a:moveTo>
                  <a:lnTo>
                    <a:pt x="0" y="194309"/>
                  </a:lnTo>
                  <a:lnTo>
                    <a:pt x="0" y="196849"/>
                  </a:lnTo>
                  <a:lnTo>
                    <a:pt x="7619" y="196849"/>
                  </a:lnTo>
                  <a:lnTo>
                    <a:pt x="7619" y="194309"/>
                  </a:lnTo>
                  <a:close/>
                </a:path>
                <a:path w="7619" h="979170">
                  <a:moveTo>
                    <a:pt x="7619" y="196850"/>
                  </a:moveTo>
                  <a:lnTo>
                    <a:pt x="0" y="196850"/>
                  </a:lnTo>
                  <a:lnTo>
                    <a:pt x="0" y="200659"/>
                  </a:lnTo>
                  <a:lnTo>
                    <a:pt x="7619" y="200659"/>
                  </a:lnTo>
                  <a:lnTo>
                    <a:pt x="7619" y="196850"/>
                  </a:lnTo>
                  <a:close/>
                </a:path>
                <a:path w="7619" h="979170">
                  <a:moveTo>
                    <a:pt x="7619" y="200659"/>
                  </a:moveTo>
                  <a:lnTo>
                    <a:pt x="0" y="200659"/>
                  </a:lnTo>
                  <a:lnTo>
                    <a:pt x="0" y="207009"/>
                  </a:lnTo>
                  <a:lnTo>
                    <a:pt x="7619" y="207009"/>
                  </a:lnTo>
                  <a:lnTo>
                    <a:pt x="7619" y="200659"/>
                  </a:lnTo>
                  <a:close/>
                </a:path>
                <a:path w="7619" h="979170">
                  <a:moveTo>
                    <a:pt x="7619" y="207009"/>
                  </a:moveTo>
                  <a:lnTo>
                    <a:pt x="0" y="207009"/>
                  </a:lnTo>
                  <a:lnTo>
                    <a:pt x="0" y="209549"/>
                  </a:lnTo>
                  <a:lnTo>
                    <a:pt x="7619" y="209549"/>
                  </a:lnTo>
                  <a:lnTo>
                    <a:pt x="7619" y="207009"/>
                  </a:lnTo>
                  <a:close/>
                </a:path>
                <a:path w="7619" h="979170">
                  <a:moveTo>
                    <a:pt x="7619" y="209550"/>
                  </a:moveTo>
                  <a:lnTo>
                    <a:pt x="0" y="209550"/>
                  </a:lnTo>
                  <a:lnTo>
                    <a:pt x="0" y="213359"/>
                  </a:lnTo>
                  <a:lnTo>
                    <a:pt x="7619" y="213359"/>
                  </a:lnTo>
                  <a:lnTo>
                    <a:pt x="7619" y="209550"/>
                  </a:lnTo>
                  <a:close/>
                </a:path>
                <a:path w="7619" h="979170">
                  <a:moveTo>
                    <a:pt x="7619" y="213359"/>
                  </a:moveTo>
                  <a:lnTo>
                    <a:pt x="0" y="213359"/>
                  </a:lnTo>
                  <a:lnTo>
                    <a:pt x="0" y="222249"/>
                  </a:lnTo>
                  <a:lnTo>
                    <a:pt x="7619" y="222249"/>
                  </a:lnTo>
                  <a:lnTo>
                    <a:pt x="7619" y="213359"/>
                  </a:lnTo>
                  <a:close/>
                </a:path>
                <a:path w="7619" h="979170">
                  <a:moveTo>
                    <a:pt x="7619" y="222250"/>
                  </a:moveTo>
                  <a:lnTo>
                    <a:pt x="0" y="222250"/>
                  </a:lnTo>
                  <a:lnTo>
                    <a:pt x="0" y="228599"/>
                  </a:lnTo>
                  <a:lnTo>
                    <a:pt x="7619" y="228599"/>
                  </a:lnTo>
                  <a:lnTo>
                    <a:pt x="7619" y="222250"/>
                  </a:lnTo>
                  <a:close/>
                </a:path>
                <a:path w="7619" h="979170">
                  <a:moveTo>
                    <a:pt x="7619" y="228600"/>
                  </a:moveTo>
                  <a:lnTo>
                    <a:pt x="0" y="228600"/>
                  </a:lnTo>
                  <a:lnTo>
                    <a:pt x="0" y="232409"/>
                  </a:lnTo>
                  <a:lnTo>
                    <a:pt x="7619" y="232409"/>
                  </a:lnTo>
                  <a:lnTo>
                    <a:pt x="7619" y="228600"/>
                  </a:lnTo>
                  <a:close/>
                </a:path>
                <a:path w="7619" h="979170">
                  <a:moveTo>
                    <a:pt x="7619" y="232409"/>
                  </a:moveTo>
                  <a:lnTo>
                    <a:pt x="0" y="232409"/>
                  </a:lnTo>
                  <a:lnTo>
                    <a:pt x="0" y="233679"/>
                  </a:lnTo>
                  <a:lnTo>
                    <a:pt x="1269" y="233679"/>
                  </a:lnTo>
                  <a:lnTo>
                    <a:pt x="1269" y="234949"/>
                  </a:lnTo>
                  <a:lnTo>
                    <a:pt x="2540" y="234949"/>
                  </a:lnTo>
                  <a:lnTo>
                    <a:pt x="2540" y="237489"/>
                  </a:lnTo>
                  <a:lnTo>
                    <a:pt x="3809" y="237489"/>
                  </a:lnTo>
                  <a:lnTo>
                    <a:pt x="3809" y="240029"/>
                  </a:lnTo>
                  <a:lnTo>
                    <a:pt x="5080" y="240029"/>
                  </a:lnTo>
                  <a:lnTo>
                    <a:pt x="5080" y="241299"/>
                  </a:lnTo>
                  <a:lnTo>
                    <a:pt x="7619" y="241299"/>
                  </a:lnTo>
                  <a:lnTo>
                    <a:pt x="7619" y="232409"/>
                  </a:lnTo>
                  <a:close/>
                </a:path>
                <a:path w="7619" h="979170">
                  <a:moveTo>
                    <a:pt x="7619" y="241300"/>
                  </a:moveTo>
                  <a:lnTo>
                    <a:pt x="5080" y="241300"/>
                  </a:lnTo>
                  <a:lnTo>
                    <a:pt x="5080" y="242569"/>
                  </a:lnTo>
                  <a:lnTo>
                    <a:pt x="6350" y="242569"/>
                  </a:lnTo>
                  <a:lnTo>
                    <a:pt x="6350" y="245109"/>
                  </a:lnTo>
                  <a:lnTo>
                    <a:pt x="7619" y="245109"/>
                  </a:lnTo>
                  <a:lnTo>
                    <a:pt x="7619" y="241300"/>
                  </a:lnTo>
                  <a:close/>
                </a:path>
                <a:path w="7619" h="979170">
                  <a:moveTo>
                    <a:pt x="2540" y="349250"/>
                  </a:moveTo>
                  <a:lnTo>
                    <a:pt x="0" y="349250"/>
                  </a:lnTo>
                  <a:lnTo>
                    <a:pt x="0" y="353059"/>
                  </a:lnTo>
                  <a:lnTo>
                    <a:pt x="7619" y="353059"/>
                  </a:lnTo>
                  <a:lnTo>
                    <a:pt x="7619" y="350519"/>
                  </a:lnTo>
                  <a:lnTo>
                    <a:pt x="2540" y="350519"/>
                  </a:lnTo>
                  <a:lnTo>
                    <a:pt x="2540" y="349250"/>
                  </a:lnTo>
                  <a:close/>
                </a:path>
                <a:path w="7619" h="979170">
                  <a:moveTo>
                    <a:pt x="7619" y="353059"/>
                  </a:moveTo>
                  <a:lnTo>
                    <a:pt x="0" y="353059"/>
                  </a:lnTo>
                  <a:lnTo>
                    <a:pt x="0" y="355599"/>
                  </a:lnTo>
                  <a:lnTo>
                    <a:pt x="7619" y="355599"/>
                  </a:lnTo>
                  <a:lnTo>
                    <a:pt x="7619" y="353059"/>
                  </a:lnTo>
                  <a:close/>
                </a:path>
                <a:path w="7619" h="979170">
                  <a:moveTo>
                    <a:pt x="7619" y="355600"/>
                  </a:moveTo>
                  <a:lnTo>
                    <a:pt x="0" y="355600"/>
                  </a:lnTo>
                  <a:lnTo>
                    <a:pt x="0" y="365759"/>
                  </a:lnTo>
                  <a:lnTo>
                    <a:pt x="7619" y="365759"/>
                  </a:lnTo>
                  <a:lnTo>
                    <a:pt x="7619" y="355600"/>
                  </a:lnTo>
                  <a:close/>
                </a:path>
                <a:path w="7619" h="979170">
                  <a:moveTo>
                    <a:pt x="7619" y="365760"/>
                  </a:moveTo>
                  <a:lnTo>
                    <a:pt x="0" y="365760"/>
                  </a:lnTo>
                  <a:lnTo>
                    <a:pt x="0" y="368299"/>
                  </a:lnTo>
                  <a:lnTo>
                    <a:pt x="7619" y="368299"/>
                  </a:lnTo>
                  <a:lnTo>
                    <a:pt x="7619" y="365760"/>
                  </a:lnTo>
                  <a:close/>
                </a:path>
                <a:path w="7619" h="979170">
                  <a:moveTo>
                    <a:pt x="7619" y="368300"/>
                  </a:moveTo>
                  <a:lnTo>
                    <a:pt x="0" y="368300"/>
                  </a:lnTo>
                  <a:lnTo>
                    <a:pt x="0" y="372109"/>
                  </a:lnTo>
                  <a:lnTo>
                    <a:pt x="7619" y="372109"/>
                  </a:lnTo>
                  <a:lnTo>
                    <a:pt x="7619" y="368300"/>
                  </a:lnTo>
                  <a:close/>
                </a:path>
                <a:path w="7619" h="979170">
                  <a:moveTo>
                    <a:pt x="7619" y="372109"/>
                  </a:moveTo>
                  <a:lnTo>
                    <a:pt x="0" y="372109"/>
                  </a:lnTo>
                  <a:lnTo>
                    <a:pt x="0" y="374649"/>
                  </a:lnTo>
                  <a:lnTo>
                    <a:pt x="7619" y="374649"/>
                  </a:lnTo>
                  <a:lnTo>
                    <a:pt x="7619" y="372109"/>
                  </a:lnTo>
                  <a:close/>
                </a:path>
                <a:path w="7619" h="979170">
                  <a:moveTo>
                    <a:pt x="7619" y="374650"/>
                  </a:moveTo>
                  <a:lnTo>
                    <a:pt x="0" y="374650"/>
                  </a:lnTo>
                  <a:lnTo>
                    <a:pt x="0" y="387349"/>
                  </a:lnTo>
                  <a:lnTo>
                    <a:pt x="7619" y="387349"/>
                  </a:lnTo>
                  <a:lnTo>
                    <a:pt x="7619" y="374650"/>
                  </a:lnTo>
                  <a:close/>
                </a:path>
                <a:path w="7619" h="979170">
                  <a:moveTo>
                    <a:pt x="7619" y="387350"/>
                  </a:moveTo>
                  <a:lnTo>
                    <a:pt x="0" y="387350"/>
                  </a:lnTo>
                  <a:lnTo>
                    <a:pt x="0" y="391159"/>
                  </a:lnTo>
                  <a:lnTo>
                    <a:pt x="7619" y="391159"/>
                  </a:lnTo>
                  <a:lnTo>
                    <a:pt x="7619" y="387350"/>
                  </a:lnTo>
                  <a:close/>
                </a:path>
                <a:path w="7619" h="979170">
                  <a:moveTo>
                    <a:pt x="7619" y="391159"/>
                  </a:moveTo>
                  <a:lnTo>
                    <a:pt x="0" y="391159"/>
                  </a:lnTo>
                  <a:lnTo>
                    <a:pt x="0" y="393699"/>
                  </a:lnTo>
                  <a:lnTo>
                    <a:pt x="7619" y="393699"/>
                  </a:lnTo>
                  <a:lnTo>
                    <a:pt x="7619" y="391159"/>
                  </a:lnTo>
                  <a:close/>
                </a:path>
                <a:path w="7619" h="979170">
                  <a:moveTo>
                    <a:pt x="7619" y="393700"/>
                  </a:moveTo>
                  <a:lnTo>
                    <a:pt x="0" y="393700"/>
                  </a:lnTo>
                  <a:lnTo>
                    <a:pt x="0" y="400049"/>
                  </a:lnTo>
                  <a:lnTo>
                    <a:pt x="7619" y="400049"/>
                  </a:lnTo>
                  <a:lnTo>
                    <a:pt x="7619" y="393700"/>
                  </a:lnTo>
                  <a:close/>
                </a:path>
                <a:path w="7619" h="979170">
                  <a:moveTo>
                    <a:pt x="7619" y="400050"/>
                  </a:moveTo>
                  <a:lnTo>
                    <a:pt x="0" y="400050"/>
                  </a:lnTo>
                  <a:lnTo>
                    <a:pt x="0" y="403859"/>
                  </a:lnTo>
                  <a:lnTo>
                    <a:pt x="7619" y="403859"/>
                  </a:lnTo>
                  <a:lnTo>
                    <a:pt x="7619" y="400050"/>
                  </a:lnTo>
                  <a:close/>
                </a:path>
                <a:path w="7619" h="979170">
                  <a:moveTo>
                    <a:pt x="7619" y="403860"/>
                  </a:moveTo>
                  <a:lnTo>
                    <a:pt x="0" y="403860"/>
                  </a:lnTo>
                  <a:lnTo>
                    <a:pt x="0" y="406399"/>
                  </a:lnTo>
                  <a:lnTo>
                    <a:pt x="7619" y="406399"/>
                  </a:lnTo>
                  <a:lnTo>
                    <a:pt x="7619" y="403860"/>
                  </a:lnTo>
                  <a:close/>
                </a:path>
                <a:path w="7619" h="979170">
                  <a:moveTo>
                    <a:pt x="7619" y="406400"/>
                  </a:moveTo>
                  <a:lnTo>
                    <a:pt x="0" y="406400"/>
                  </a:lnTo>
                  <a:lnTo>
                    <a:pt x="0" y="410209"/>
                  </a:lnTo>
                  <a:lnTo>
                    <a:pt x="7619" y="410209"/>
                  </a:lnTo>
                  <a:lnTo>
                    <a:pt x="7619" y="406400"/>
                  </a:lnTo>
                  <a:close/>
                </a:path>
                <a:path w="7619" h="979170">
                  <a:moveTo>
                    <a:pt x="7619" y="410209"/>
                  </a:moveTo>
                  <a:lnTo>
                    <a:pt x="0" y="410209"/>
                  </a:lnTo>
                  <a:lnTo>
                    <a:pt x="0" y="412749"/>
                  </a:lnTo>
                  <a:lnTo>
                    <a:pt x="7619" y="412749"/>
                  </a:lnTo>
                  <a:lnTo>
                    <a:pt x="7619" y="410209"/>
                  </a:lnTo>
                  <a:close/>
                </a:path>
                <a:path w="7619" h="979170">
                  <a:moveTo>
                    <a:pt x="7619" y="412750"/>
                  </a:moveTo>
                  <a:lnTo>
                    <a:pt x="0" y="412750"/>
                  </a:lnTo>
                  <a:lnTo>
                    <a:pt x="0" y="416559"/>
                  </a:lnTo>
                  <a:lnTo>
                    <a:pt x="7619" y="416559"/>
                  </a:lnTo>
                  <a:lnTo>
                    <a:pt x="7619" y="412750"/>
                  </a:lnTo>
                  <a:close/>
                </a:path>
                <a:path w="7619" h="979170">
                  <a:moveTo>
                    <a:pt x="7619" y="416560"/>
                  </a:moveTo>
                  <a:lnTo>
                    <a:pt x="0" y="416560"/>
                  </a:lnTo>
                  <a:lnTo>
                    <a:pt x="0" y="422909"/>
                  </a:lnTo>
                  <a:lnTo>
                    <a:pt x="7619" y="422909"/>
                  </a:lnTo>
                  <a:lnTo>
                    <a:pt x="7619" y="416560"/>
                  </a:lnTo>
                  <a:close/>
                </a:path>
                <a:path w="7619" h="979170">
                  <a:moveTo>
                    <a:pt x="7619" y="422909"/>
                  </a:moveTo>
                  <a:lnTo>
                    <a:pt x="0" y="422909"/>
                  </a:lnTo>
                  <a:lnTo>
                    <a:pt x="0" y="435609"/>
                  </a:lnTo>
                  <a:lnTo>
                    <a:pt x="7619" y="435609"/>
                  </a:lnTo>
                  <a:lnTo>
                    <a:pt x="7619" y="422909"/>
                  </a:lnTo>
                  <a:close/>
                </a:path>
                <a:path w="7619" h="979170">
                  <a:moveTo>
                    <a:pt x="7619" y="435609"/>
                  </a:moveTo>
                  <a:lnTo>
                    <a:pt x="0" y="435609"/>
                  </a:lnTo>
                  <a:lnTo>
                    <a:pt x="0" y="438149"/>
                  </a:lnTo>
                  <a:lnTo>
                    <a:pt x="7619" y="438149"/>
                  </a:lnTo>
                  <a:lnTo>
                    <a:pt x="7619" y="435609"/>
                  </a:lnTo>
                  <a:close/>
                </a:path>
                <a:path w="7619" h="979170">
                  <a:moveTo>
                    <a:pt x="7619" y="438150"/>
                  </a:moveTo>
                  <a:lnTo>
                    <a:pt x="0" y="438150"/>
                  </a:lnTo>
                  <a:lnTo>
                    <a:pt x="0" y="450849"/>
                  </a:lnTo>
                  <a:lnTo>
                    <a:pt x="7619" y="450849"/>
                  </a:lnTo>
                  <a:lnTo>
                    <a:pt x="7619" y="438150"/>
                  </a:lnTo>
                  <a:close/>
                </a:path>
                <a:path w="7619" h="979170">
                  <a:moveTo>
                    <a:pt x="7619" y="450850"/>
                  </a:moveTo>
                  <a:lnTo>
                    <a:pt x="0" y="450850"/>
                  </a:lnTo>
                  <a:lnTo>
                    <a:pt x="0" y="454659"/>
                  </a:lnTo>
                  <a:lnTo>
                    <a:pt x="7619" y="454659"/>
                  </a:lnTo>
                  <a:lnTo>
                    <a:pt x="7619" y="450850"/>
                  </a:lnTo>
                  <a:close/>
                </a:path>
                <a:path w="7619" h="979170">
                  <a:moveTo>
                    <a:pt x="7619" y="454659"/>
                  </a:moveTo>
                  <a:lnTo>
                    <a:pt x="0" y="454659"/>
                  </a:lnTo>
                  <a:lnTo>
                    <a:pt x="0" y="457199"/>
                  </a:lnTo>
                  <a:lnTo>
                    <a:pt x="7619" y="457199"/>
                  </a:lnTo>
                  <a:lnTo>
                    <a:pt x="7619" y="454659"/>
                  </a:lnTo>
                  <a:close/>
                </a:path>
                <a:path w="7619" h="979170">
                  <a:moveTo>
                    <a:pt x="7619" y="457200"/>
                  </a:moveTo>
                  <a:lnTo>
                    <a:pt x="0" y="457200"/>
                  </a:lnTo>
                  <a:lnTo>
                    <a:pt x="0" y="461009"/>
                  </a:lnTo>
                  <a:lnTo>
                    <a:pt x="7619" y="461009"/>
                  </a:lnTo>
                  <a:lnTo>
                    <a:pt x="7619" y="457200"/>
                  </a:lnTo>
                  <a:close/>
                </a:path>
                <a:path w="7619" h="979170">
                  <a:moveTo>
                    <a:pt x="7619" y="461009"/>
                  </a:moveTo>
                  <a:lnTo>
                    <a:pt x="0" y="461009"/>
                  </a:lnTo>
                  <a:lnTo>
                    <a:pt x="0" y="463549"/>
                  </a:lnTo>
                  <a:lnTo>
                    <a:pt x="7619" y="463549"/>
                  </a:lnTo>
                  <a:lnTo>
                    <a:pt x="7619" y="461009"/>
                  </a:lnTo>
                  <a:close/>
                </a:path>
                <a:path w="7619" h="979170">
                  <a:moveTo>
                    <a:pt x="7619" y="463550"/>
                  </a:moveTo>
                  <a:lnTo>
                    <a:pt x="0" y="463550"/>
                  </a:lnTo>
                  <a:lnTo>
                    <a:pt x="0" y="469899"/>
                  </a:lnTo>
                  <a:lnTo>
                    <a:pt x="7619" y="469899"/>
                  </a:lnTo>
                  <a:lnTo>
                    <a:pt x="7619" y="463550"/>
                  </a:lnTo>
                  <a:close/>
                </a:path>
                <a:path w="7619" h="979170">
                  <a:moveTo>
                    <a:pt x="7619" y="469900"/>
                  </a:moveTo>
                  <a:lnTo>
                    <a:pt x="0" y="469900"/>
                  </a:lnTo>
                  <a:lnTo>
                    <a:pt x="0" y="473709"/>
                  </a:lnTo>
                  <a:lnTo>
                    <a:pt x="7619" y="473709"/>
                  </a:lnTo>
                  <a:lnTo>
                    <a:pt x="7619" y="469900"/>
                  </a:lnTo>
                  <a:close/>
                </a:path>
                <a:path w="7619" h="979170">
                  <a:moveTo>
                    <a:pt x="7619" y="473709"/>
                  </a:moveTo>
                  <a:lnTo>
                    <a:pt x="0" y="473709"/>
                  </a:lnTo>
                  <a:lnTo>
                    <a:pt x="0" y="476249"/>
                  </a:lnTo>
                  <a:lnTo>
                    <a:pt x="7619" y="476249"/>
                  </a:lnTo>
                  <a:lnTo>
                    <a:pt x="7619" y="473709"/>
                  </a:lnTo>
                  <a:close/>
                </a:path>
                <a:path w="7619" h="979170">
                  <a:moveTo>
                    <a:pt x="7619" y="476250"/>
                  </a:moveTo>
                  <a:lnTo>
                    <a:pt x="0" y="476250"/>
                  </a:lnTo>
                  <a:lnTo>
                    <a:pt x="0" y="480059"/>
                  </a:lnTo>
                  <a:lnTo>
                    <a:pt x="7619" y="480059"/>
                  </a:lnTo>
                  <a:lnTo>
                    <a:pt x="7619" y="476250"/>
                  </a:lnTo>
                  <a:close/>
                </a:path>
                <a:path w="7619" h="979170">
                  <a:moveTo>
                    <a:pt x="7619" y="480059"/>
                  </a:moveTo>
                  <a:lnTo>
                    <a:pt x="0" y="480059"/>
                  </a:lnTo>
                  <a:lnTo>
                    <a:pt x="0" y="482599"/>
                  </a:lnTo>
                  <a:lnTo>
                    <a:pt x="7619" y="482599"/>
                  </a:lnTo>
                  <a:lnTo>
                    <a:pt x="7619" y="480059"/>
                  </a:lnTo>
                  <a:close/>
                </a:path>
                <a:path w="7619" h="979170">
                  <a:moveTo>
                    <a:pt x="7619" y="482600"/>
                  </a:moveTo>
                  <a:lnTo>
                    <a:pt x="0" y="482600"/>
                  </a:lnTo>
                  <a:lnTo>
                    <a:pt x="0" y="488949"/>
                  </a:lnTo>
                  <a:lnTo>
                    <a:pt x="7619" y="488949"/>
                  </a:lnTo>
                  <a:lnTo>
                    <a:pt x="7619" y="482600"/>
                  </a:lnTo>
                  <a:close/>
                </a:path>
                <a:path w="7619" h="979170">
                  <a:moveTo>
                    <a:pt x="7619" y="488950"/>
                  </a:moveTo>
                  <a:lnTo>
                    <a:pt x="0" y="488950"/>
                  </a:lnTo>
                  <a:lnTo>
                    <a:pt x="0" y="495299"/>
                  </a:lnTo>
                  <a:lnTo>
                    <a:pt x="7619" y="495299"/>
                  </a:lnTo>
                  <a:lnTo>
                    <a:pt x="7619" y="488950"/>
                  </a:lnTo>
                  <a:close/>
                </a:path>
                <a:path w="7619" h="979170">
                  <a:moveTo>
                    <a:pt x="7619" y="495300"/>
                  </a:moveTo>
                  <a:lnTo>
                    <a:pt x="0" y="495300"/>
                  </a:lnTo>
                  <a:lnTo>
                    <a:pt x="0" y="499109"/>
                  </a:lnTo>
                  <a:lnTo>
                    <a:pt x="7619" y="499109"/>
                  </a:lnTo>
                  <a:lnTo>
                    <a:pt x="7619" y="495300"/>
                  </a:lnTo>
                  <a:close/>
                </a:path>
                <a:path w="7619" h="979170">
                  <a:moveTo>
                    <a:pt x="7619" y="499109"/>
                  </a:moveTo>
                  <a:lnTo>
                    <a:pt x="0" y="499109"/>
                  </a:lnTo>
                  <a:lnTo>
                    <a:pt x="0" y="505459"/>
                  </a:lnTo>
                  <a:lnTo>
                    <a:pt x="7619" y="505459"/>
                  </a:lnTo>
                  <a:lnTo>
                    <a:pt x="7619" y="499109"/>
                  </a:lnTo>
                  <a:close/>
                </a:path>
                <a:path w="7619" h="979170">
                  <a:moveTo>
                    <a:pt x="7619" y="505459"/>
                  </a:moveTo>
                  <a:lnTo>
                    <a:pt x="0" y="505459"/>
                  </a:lnTo>
                  <a:lnTo>
                    <a:pt x="0" y="507999"/>
                  </a:lnTo>
                  <a:lnTo>
                    <a:pt x="7619" y="507999"/>
                  </a:lnTo>
                  <a:lnTo>
                    <a:pt x="7619" y="505459"/>
                  </a:lnTo>
                  <a:close/>
                </a:path>
                <a:path w="7619" h="979170">
                  <a:moveTo>
                    <a:pt x="7619" y="622299"/>
                  </a:moveTo>
                  <a:lnTo>
                    <a:pt x="0" y="622299"/>
                  </a:lnTo>
                  <a:lnTo>
                    <a:pt x="0" y="623569"/>
                  </a:lnTo>
                  <a:lnTo>
                    <a:pt x="3809" y="623569"/>
                  </a:lnTo>
                  <a:lnTo>
                    <a:pt x="3809" y="626109"/>
                  </a:lnTo>
                  <a:lnTo>
                    <a:pt x="5080" y="626109"/>
                  </a:lnTo>
                  <a:lnTo>
                    <a:pt x="5080" y="627379"/>
                  </a:lnTo>
                  <a:lnTo>
                    <a:pt x="6350" y="627379"/>
                  </a:lnTo>
                  <a:lnTo>
                    <a:pt x="6350" y="628649"/>
                  </a:lnTo>
                  <a:lnTo>
                    <a:pt x="7619" y="628649"/>
                  </a:lnTo>
                  <a:lnTo>
                    <a:pt x="7619" y="622299"/>
                  </a:lnTo>
                  <a:close/>
                </a:path>
                <a:path w="7619" h="979170">
                  <a:moveTo>
                    <a:pt x="7619" y="615949"/>
                  </a:moveTo>
                  <a:lnTo>
                    <a:pt x="0" y="615949"/>
                  </a:lnTo>
                  <a:lnTo>
                    <a:pt x="0" y="621029"/>
                  </a:lnTo>
                  <a:lnTo>
                    <a:pt x="7619" y="621029"/>
                  </a:lnTo>
                  <a:lnTo>
                    <a:pt x="7619" y="615949"/>
                  </a:lnTo>
                  <a:close/>
                </a:path>
                <a:path w="7619" h="979170">
                  <a:moveTo>
                    <a:pt x="7619" y="609599"/>
                  </a:moveTo>
                  <a:lnTo>
                    <a:pt x="0" y="609599"/>
                  </a:lnTo>
                  <a:lnTo>
                    <a:pt x="0" y="614679"/>
                  </a:lnTo>
                  <a:lnTo>
                    <a:pt x="7619" y="614679"/>
                  </a:lnTo>
                  <a:lnTo>
                    <a:pt x="7619" y="609599"/>
                  </a:lnTo>
                  <a:close/>
                </a:path>
                <a:path w="7619" h="979170">
                  <a:moveTo>
                    <a:pt x="7619" y="603249"/>
                  </a:moveTo>
                  <a:lnTo>
                    <a:pt x="0" y="603249"/>
                  </a:lnTo>
                  <a:lnTo>
                    <a:pt x="0" y="608329"/>
                  </a:lnTo>
                  <a:lnTo>
                    <a:pt x="7619" y="608329"/>
                  </a:lnTo>
                  <a:lnTo>
                    <a:pt x="7619" y="603249"/>
                  </a:lnTo>
                  <a:close/>
                </a:path>
                <a:path w="7619" h="979170">
                  <a:moveTo>
                    <a:pt x="7619" y="596899"/>
                  </a:moveTo>
                  <a:lnTo>
                    <a:pt x="0" y="596899"/>
                  </a:lnTo>
                  <a:lnTo>
                    <a:pt x="0" y="601979"/>
                  </a:lnTo>
                  <a:lnTo>
                    <a:pt x="7619" y="601979"/>
                  </a:lnTo>
                  <a:lnTo>
                    <a:pt x="7619" y="596899"/>
                  </a:lnTo>
                  <a:close/>
                </a:path>
                <a:path w="7619" h="979170">
                  <a:moveTo>
                    <a:pt x="7619" y="590549"/>
                  </a:moveTo>
                  <a:lnTo>
                    <a:pt x="0" y="590549"/>
                  </a:lnTo>
                  <a:lnTo>
                    <a:pt x="0" y="595629"/>
                  </a:lnTo>
                  <a:lnTo>
                    <a:pt x="7619" y="595629"/>
                  </a:lnTo>
                  <a:lnTo>
                    <a:pt x="7619" y="590549"/>
                  </a:lnTo>
                  <a:close/>
                </a:path>
                <a:path w="7619" h="979170">
                  <a:moveTo>
                    <a:pt x="7619" y="584199"/>
                  </a:moveTo>
                  <a:lnTo>
                    <a:pt x="0" y="584199"/>
                  </a:lnTo>
                  <a:lnTo>
                    <a:pt x="0" y="589279"/>
                  </a:lnTo>
                  <a:lnTo>
                    <a:pt x="7619" y="589279"/>
                  </a:lnTo>
                  <a:lnTo>
                    <a:pt x="7619" y="584199"/>
                  </a:lnTo>
                  <a:close/>
                </a:path>
                <a:path w="7619" h="979170">
                  <a:moveTo>
                    <a:pt x="7619" y="577849"/>
                  </a:moveTo>
                  <a:lnTo>
                    <a:pt x="0" y="577849"/>
                  </a:lnTo>
                  <a:lnTo>
                    <a:pt x="0" y="582929"/>
                  </a:lnTo>
                  <a:lnTo>
                    <a:pt x="7619" y="582929"/>
                  </a:lnTo>
                  <a:lnTo>
                    <a:pt x="7619" y="577849"/>
                  </a:lnTo>
                  <a:close/>
                </a:path>
                <a:path w="7619" h="979170">
                  <a:moveTo>
                    <a:pt x="7619" y="571499"/>
                  </a:moveTo>
                  <a:lnTo>
                    <a:pt x="0" y="571499"/>
                  </a:lnTo>
                  <a:lnTo>
                    <a:pt x="0" y="576579"/>
                  </a:lnTo>
                  <a:lnTo>
                    <a:pt x="7619" y="576579"/>
                  </a:lnTo>
                  <a:lnTo>
                    <a:pt x="7619" y="571499"/>
                  </a:lnTo>
                  <a:close/>
                </a:path>
                <a:path w="7619" h="979170">
                  <a:moveTo>
                    <a:pt x="7619" y="565149"/>
                  </a:moveTo>
                  <a:lnTo>
                    <a:pt x="0" y="565149"/>
                  </a:lnTo>
                  <a:lnTo>
                    <a:pt x="0" y="570229"/>
                  </a:lnTo>
                  <a:lnTo>
                    <a:pt x="7619" y="570229"/>
                  </a:lnTo>
                  <a:lnTo>
                    <a:pt x="7619" y="565149"/>
                  </a:lnTo>
                  <a:close/>
                </a:path>
                <a:path w="7619" h="979170">
                  <a:moveTo>
                    <a:pt x="7619" y="558799"/>
                  </a:moveTo>
                  <a:lnTo>
                    <a:pt x="0" y="558799"/>
                  </a:lnTo>
                  <a:lnTo>
                    <a:pt x="0" y="563879"/>
                  </a:lnTo>
                  <a:lnTo>
                    <a:pt x="7619" y="563879"/>
                  </a:lnTo>
                  <a:lnTo>
                    <a:pt x="7619" y="558799"/>
                  </a:lnTo>
                  <a:close/>
                </a:path>
                <a:path w="7619" h="979170">
                  <a:moveTo>
                    <a:pt x="7619" y="552449"/>
                  </a:moveTo>
                  <a:lnTo>
                    <a:pt x="0" y="552449"/>
                  </a:lnTo>
                  <a:lnTo>
                    <a:pt x="0" y="557529"/>
                  </a:lnTo>
                  <a:lnTo>
                    <a:pt x="7619" y="557529"/>
                  </a:lnTo>
                  <a:lnTo>
                    <a:pt x="7619" y="552449"/>
                  </a:lnTo>
                  <a:close/>
                </a:path>
                <a:path w="7619" h="979170">
                  <a:moveTo>
                    <a:pt x="7619" y="546099"/>
                  </a:moveTo>
                  <a:lnTo>
                    <a:pt x="0" y="546099"/>
                  </a:lnTo>
                  <a:lnTo>
                    <a:pt x="0" y="551179"/>
                  </a:lnTo>
                  <a:lnTo>
                    <a:pt x="7619" y="551179"/>
                  </a:lnTo>
                  <a:lnTo>
                    <a:pt x="7619" y="546099"/>
                  </a:lnTo>
                  <a:close/>
                </a:path>
                <a:path w="7619" h="979170">
                  <a:moveTo>
                    <a:pt x="7619" y="539749"/>
                  </a:moveTo>
                  <a:lnTo>
                    <a:pt x="0" y="539749"/>
                  </a:lnTo>
                  <a:lnTo>
                    <a:pt x="0" y="544829"/>
                  </a:lnTo>
                  <a:lnTo>
                    <a:pt x="7619" y="544829"/>
                  </a:lnTo>
                  <a:lnTo>
                    <a:pt x="7619" y="539749"/>
                  </a:lnTo>
                  <a:close/>
                </a:path>
                <a:path w="7619" h="979170">
                  <a:moveTo>
                    <a:pt x="7619" y="533399"/>
                  </a:moveTo>
                  <a:lnTo>
                    <a:pt x="0" y="533399"/>
                  </a:lnTo>
                  <a:lnTo>
                    <a:pt x="0" y="538479"/>
                  </a:lnTo>
                  <a:lnTo>
                    <a:pt x="7619" y="538479"/>
                  </a:lnTo>
                  <a:lnTo>
                    <a:pt x="7619" y="533399"/>
                  </a:lnTo>
                  <a:close/>
                </a:path>
                <a:path w="7619" h="979170">
                  <a:moveTo>
                    <a:pt x="7619" y="527049"/>
                  </a:moveTo>
                  <a:lnTo>
                    <a:pt x="0" y="527049"/>
                  </a:lnTo>
                  <a:lnTo>
                    <a:pt x="0" y="532129"/>
                  </a:lnTo>
                  <a:lnTo>
                    <a:pt x="7619" y="532129"/>
                  </a:lnTo>
                  <a:lnTo>
                    <a:pt x="7619" y="527049"/>
                  </a:lnTo>
                  <a:close/>
                </a:path>
                <a:path w="7619" h="979170">
                  <a:moveTo>
                    <a:pt x="7619" y="520699"/>
                  </a:moveTo>
                  <a:lnTo>
                    <a:pt x="0" y="520699"/>
                  </a:lnTo>
                  <a:lnTo>
                    <a:pt x="0" y="525780"/>
                  </a:lnTo>
                  <a:lnTo>
                    <a:pt x="7619" y="525780"/>
                  </a:lnTo>
                  <a:lnTo>
                    <a:pt x="7619" y="520699"/>
                  </a:lnTo>
                  <a:close/>
                </a:path>
                <a:path w="7619" h="979170">
                  <a:moveTo>
                    <a:pt x="7619" y="514349"/>
                  </a:moveTo>
                  <a:lnTo>
                    <a:pt x="0" y="514349"/>
                  </a:lnTo>
                  <a:lnTo>
                    <a:pt x="0" y="519430"/>
                  </a:lnTo>
                  <a:lnTo>
                    <a:pt x="7619" y="519430"/>
                  </a:lnTo>
                  <a:lnTo>
                    <a:pt x="7619" y="514349"/>
                  </a:lnTo>
                  <a:close/>
                </a:path>
                <a:path w="7619" h="979170">
                  <a:moveTo>
                    <a:pt x="7619" y="509269"/>
                  </a:moveTo>
                  <a:lnTo>
                    <a:pt x="0" y="509269"/>
                  </a:lnTo>
                  <a:lnTo>
                    <a:pt x="0" y="513079"/>
                  </a:lnTo>
                  <a:lnTo>
                    <a:pt x="7619" y="513079"/>
                  </a:lnTo>
                  <a:lnTo>
                    <a:pt x="7619" y="509269"/>
                  </a:lnTo>
                  <a:close/>
                </a:path>
                <a:path w="7619" h="979170">
                  <a:moveTo>
                    <a:pt x="3809" y="976629"/>
                  </a:moveTo>
                  <a:lnTo>
                    <a:pt x="0" y="976629"/>
                  </a:lnTo>
                  <a:lnTo>
                    <a:pt x="0" y="979169"/>
                  </a:lnTo>
                  <a:lnTo>
                    <a:pt x="3809" y="979169"/>
                  </a:lnTo>
                  <a:lnTo>
                    <a:pt x="3809" y="976629"/>
                  </a:lnTo>
                  <a:close/>
                </a:path>
                <a:path w="7619" h="979170">
                  <a:moveTo>
                    <a:pt x="7619" y="972819"/>
                  </a:moveTo>
                  <a:lnTo>
                    <a:pt x="0" y="972819"/>
                  </a:lnTo>
                  <a:lnTo>
                    <a:pt x="0" y="975359"/>
                  </a:lnTo>
                  <a:lnTo>
                    <a:pt x="7619" y="975359"/>
                  </a:lnTo>
                  <a:lnTo>
                    <a:pt x="7619" y="972819"/>
                  </a:lnTo>
                  <a:close/>
                </a:path>
                <a:path w="7619" h="979170">
                  <a:moveTo>
                    <a:pt x="7619" y="970280"/>
                  </a:moveTo>
                  <a:lnTo>
                    <a:pt x="0" y="970280"/>
                  </a:lnTo>
                  <a:lnTo>
                    <a:pt x="0" y="971549"/>
                  </a:lnTo>
                  <a:lnTo>
                    <a:pt x="7619" y="971549"/>
                  </a:lnTo>
                  <a:lnTo>
                    <a:pt x="7619" y="970280"/>
                  </a:lnTo>
                  <a:close/>
                </a:path>
                <a:path w="7619" h="979170">
                  <a:moveTo>
                    <a:pt x="7619" y="966469"/>
                  </a:moveTo>
                  <a:lnTo>
                    <a:pt x="0" y="966469"/>
                  </a:lnTo>
                  <a:lnTo>
                    <a:pt x="0" y="969009"/>
                  </a:lnTo>
                  <a:lnTo>
                    <a:pt x="7619" y="969009"/>
                  </a:lnTo>
                  <a:lnTo>
                    <a:pt x="7619" y="966469"/>
                  </a:lnTo>
                  <a:close/>
                </a:path>
                <a:path w="7619" h="979170">
                  <a:moveTo>
                    <a:pt x="7619" y="963929"/>
                  </a:moveTo>
                  <a:lnTo>
                    <a:pt x="0" y="963929"/>
                  </a:lnTo>
                  <a:lnTo>
                    <a:pt x="0" y="965199"/>
                  </a:lnTo>
                  <a:lnTo>
                    <a:pt x="7619" y="965199"/>
                  </a:lnTo>
                  <a:lnTo>
                    <a:pt x="7619" y="963929"/>
                  </a:lnTo>
                  <a:close/>
                </a:path>
                <a:path w="7619" h="979170">
                  <a:moveTo>
                    <a:pt x="7619" y="960119"/>
                  </a:moveTo>
                  <a:lnTo>
                    <a:pt x="0" y="960119"/>
                  </a:lnTo>
                  <a:lnTo>
                    <a:pt x="0" y="962659"/>
                  </a:lnTo>
                  <a:lnTo>
                    <a:pt x="7619" y="962659"/>
                  </a:lnTo>
                  <a:lnTo>
                    <a:pt x="7619" y="960119"/>
                  </a:lnTo>
                  <a:close/>
                </a:path>
                <a:path w="7619" h="979170">
                  <a:moveTo>
                    <a:pt x="7619" y="957579"/>
                  </a:moveTo>
                  <a:lnTo>
                    <a:pt x="0" y="957579"/>
                  </a:lnTo>
                  <a:lnTo>
                    <a:pt x="0" y="958849"/>
                  </a:lnTo>
                  <a:lnTo>
                    <a:pt x="7619" y="958849"/>
                  </a:lnTo>
                  <a:lnTo>
                    <a:pt x="7619" y="957579"/>
                  </a:lnTo>
                  <a:close/>
                </a:path>
                <a:path w="7619" h="979170">
                  <a:moveTo>
                    <a:pt x="7619" y="953769"/>
                  </a:moveTo>
                  <a:lnTo>
                    <a:pt x="0" y="953769"/>
                  </a:lnTo>
                  <a:lnTo>
                    <a:pt x="0" y="956309"/>
                  </a:lnTo>
                  <a:lnTo>
                    <a:pt x="7619" y="956309"/>
                  </a:lnTo>
                  <a:lnTo>
                    <a:pt x="7619" y="953769"/>
                  </a:lnTo>
                  <a:close/>
                </a:path>
                <a:path w="7619" h="979170">
                  <a:moveTo>
                    <a:pt x="7619" y="951229"/>
                  </a:moveTo>
                  <a:lnTo>
                    <a:pt x="0" y="951229"/>
                  </a:lnTo>
                  <a:lnTo>
                    <a:pt x="0" y="952499"/>
                  </a:lnTo>
                  <a:lnTo>
                    <a:pt x="7619" y="952499"/>
                  </a:lnTo>
                  <a:lnTo>
                    <a:pt x="7619" y="951229"/>
                  </a:lnTo>
                  <a:close/>
                </a:path>
                <a:path w="7619" h="979170">
                  <a:moveTo>
                    <a:pt x="7619" y="947419"/>
                  </a:moveTo>
                  <a:lnTo>
                    <a:pt x="0" y="947419"/>
                  </a:lnTo>
                  <a:lnTo>
                    <a:pt x="0" y="949959"/>
                  </a:lnTo>
                  <a:lnTo>
                    <a:pt x="7619" y="949959"/>
                  </a:lnTo>
                  <a:lnTo>
                    <a:pt x="7619" y="947419"/>
                  </a:lnTo>
                  <a:close/>
                </a:path>
                <a:path w="7619" h="979170">
                  <a:moveTo>
                    <a:pt x="7619" y="944879"/>
                  </a:moveTo>
                  <a:lnTo>
                    <a:pt x="0" y="944879"/>
                  </a:lnTo>
                  <a:lnTo>
                    <a:pt x="0" y="946149"/>
                  </a:lnTo>
                  <a:lnTo>
                    <a:pt x="7619" y="946149"/>
                  </a:lnTo>
                  <a:lnTo>
                    <a:pt x="7619" y="944879"/>
                  </a:lnTo>
                  <a:close/>
                </a:path>
                <a:path w="7619" h="979170">
                  <a:moveTo>
                    <a:pt x="7619" y="941069"/>
                  </a:moveTo>
                  <a:lnTo>
                    <a:pt x="0" y="941069"/>
                  </a:lnTo>
                  <a:lnTo>
                    <a:pt x="0" y="943609"/>
                  </a:lnTo>
                  <a:lnTo>
                    <a:pt x="7619" y="943609"/>
                  </a:lnTo>
                  <a:lnTo>
                    <a:pt x="7619" y="941069"/>
                  </a:lnTo>
                  <a:close/>
                </a:path>
                <a:path w="7619" h="979170">
                  <a:moveTo>
                    <a:pt x="7619" y="938529"/>
                  </a:moveTo>
                  <a:lnTo>
                    <a:pt x="0" y="938529"/>
                  </a:lnTo>
                  <a:lnTo>
                    <a:pt x="0" y="939799"/>
                  </a:lnTo>
                  <a:lnTo>
                    <a:pt x="7619" y="939799"/>
                  </a:lnTo>
                  <a:lnTo>
                    <a:pt x="7619" y="938529"/>
                  </a:lnTo>
                  <a:close/>
                </a:path>
                <a:path w="7619" h="979170">
                  <a:moveTo>
                    <a:pt x="7619" y="934720"/>
                  </a:moveTo>
                  <a:lnTo>
                    <a:pt x="0" y="934720"/>
                  </a:lnTo>
                  <a:lnTo>
                    <a:pt x="0" y="937259"/>
                  </a:lnTo>
                  <a:lnTo>
                    <a:pt x="7619" y="937259"/>
                  </a:lnTo>
                  <a:lnTo>
                    <a:pt x="7619" y="934720"/>
                  </a:lnTo>
                  <a:close/>
                </a:path>
                <a:path w="7619" h="979170">
                  <a:moveTo>
                    <a:pt x="7619" y="932179"/>
                  </a:moveTo>
                  <a:lnTo>
                    <a:pt x="0" y="932179"/>
                  </a:lnTo>
                  <a:lnTo>
                    <a:pt x="0" y="933449"/>
                  </a:lnTo>
                  <a:lnTo>
                    <a:pt x="7619" y="933449"/>
                  </a:lnTo>
                  <a:lnTo>
                    <a:pt x="7619" y="932179"/>
                  </a:lnTo>
                  <a:close/>
                </a:path>
                <a:path w="7619" h="979170">
                  <a:moveTo>
                    <a:pt x="7619" y="928369"/>
                  </a:moveTo>
                  <a:lnTo>
                    <a:pt x="0" y="928369"/>
                  </a:lnTo>
                  <a:lnTo>
                    <a:pt x="0" y="930909"/>
                  </a:lnTo>
                  <a:lnTo>
                    <a:pt x="7619" y="930909"/>
                  </a:lnTo>
                  <a:lnTo>
                    <a:pt x="7619" y="928369"/>
                  </a:lnTo>
                  <a:close/>
                </a:path>
                <a:path w="7619" h="979170">
                  <a:moveTo>
                    <a:pt x="7619" y="925829"/>
                  </a:moveTo>
                  <a:lnTo>
                    <a:pt x="0" y="925829"/>
                  </a:lnTo>
                  <a:lnTo>
                    <a:pt x="0" y="927099"/>
                  </a:lnTo>
                  <a:lnTo>
                    <a:pt x="7619" y="927099"/>
                  </a:lnTo>
                  <a:lnTo>
                    <a:pt x="7619" y="925829"/>
                  </a:lnTo>
                  <a:close/>
                </a:path>
                <a:path w="7619" h="979170">
                  <a:moveTo>
                    <a:pt x="7619" y="922019"/>
                  </a:moveTo>
                  <a:lnTo>
                    <a:pt x="0" y="922019"/>
                  </a:lnTo>
                  <a:lnTo>
                    <a:pt x="0" y="924559"/>
                  </a:lnTo>
                  <a:lnTo>
                    <a:pt x="7619" y="924559"/>
                  </a:lnTo>
                  <a:lnTo>
                    <a:pt x="7619" y="922019"/>
                  </a:lnTo>
                  <a:close/>
                </a:path>
                <a:path w="7619" h="979170">
                  <a:moveTo>
                    <a:pt x="7619" y="919480"/>
                  </a:moveTo>
                  <a:lnTo>
                    <a:pt x="0" y="919480"/>
                  </a:lnTo>
                  <a:lnTo>
                    <a:pt x="0" y="920749"/>
                  </a:lnTo>
                  <a:lnTo>
                    <a:pt x="7619" y="920749"/>
                  </a:lnTo>
                  <a:lnTo>
                    <a:pt x="7619" y="919480"/>
                  </a:lnTo>
                  <a:close/>
                </a:path>
                <a:path w="7619" h="979170">
                  <a:moveTo>
                    <a:pt x="7619" y="914399"/>
                  </a:moveTo>
                  <a:lnTo>
                    <a:pt x="0" y="914399"/>
                  </a:lnTo>
                  <a:lnTo>
                    <a:pt x="0" y="918209"/>
                  </a:lnTo>
                  <a:lnTo>
                    <a:pt x="7619" y="918209"/>
                  </a:lnTo>
                  <a:lnTo>
                    <a:pt x="7619" y="914399"/>
                  </a:lnTo>
                  <a:close/>
                </a:path>
                <a:path w="7619" h="979170">
                  <a:moveTo>
                    <a:pt x="7619" y="908049"/>
                  </a:moveTo>
                  <a:lnTo>
                    <a:pt x="0" y="908049"/>
                  </a:lnTo>
                  <a:lnTo>
                    <a:pt x="0" y="913129"/>
                  </a:lnTo>
                  <a:lnTo>
                    <a:pt x="7619" y="913129"/>
                  </a:lnTo>
                  <a:lnTo>
                    <a:pt x="7619" y="908049"/>
                  </a:lnTo>
                  <a:close/>
                </a:path>
                <a:path w="7619" h="979170">
                  <a:moveTo>
                    <a:pt x="7619" y="901699"/>
                  </a:moveTo>
                  <a:lnTo>
                    <a:pt x="0" y="901699"/>
                  </a:lnTo>
                  <a:lnTo>
                    <a:pt x="0" y="906779"/>
                  </a:lnTo>
                  <a:lnTo>
                    <a:pt x="7619" y="906779"/>
                  </a:lnTo>
                  <a:lnTo>
                    <a:pt x="7619" y="901699"/>
                  </a:lnTo>
                  <a:close/>
                </a:path>
                <a:path w="7619" h="979170">
                  <a:moveTo>
                    <a:pt x="7619" y="895349"/>
                  </a:moveTo>
                  <a:lnTo>
                    <a:pt x="0" y="895349"/>
                  </a:lnTo>
                  <a:lnTo>
                    <a:pt x="0" y="900429"/>
                  </a:lnTo>
                  <a:lnTo>
                    <a:pt x="7619" y="900429"/>
                  </a:lnTo>
                  <a:lnTo>
                    <a:pt x="7619" y="895349"/>
                  </a:lnTo>
                  <a:close/>
                </a:path>
                <a:path w="7619" h="979170">
                  <a:moveTo>
                    <a:pt x="7619" y="888999"/>
                  </a:moveTo>
                  <a:lnTo>
                    <a:pt x="0" y="888999"/>
                  </a:lnTo>
                  <a:lnTo>
                    <a:pt x="0" y="894080"/>
                  </a:lnTo>
                  <a:lnTo>
                    <a:pt x="7619" y="894080"/>
                  </a:lnTo>
                  <a:lnTo>
                    <a:pt x="7619" y="888999"/>
                  </a:lnTo>
                  <a:close/>
                </a:path>
                <a:path w="7619" h="979170">
                  <a:moveTo>
                    <a:pt x="7619" y="882649"/>
                  </a:moveTo>
                  <a:lnTo>
                    <a:pt x="0" y="882649"/>
                  </a:lnTo>
                  <a:lnTo>
                    <a:pt x="0" y="887729"/>
                  </a:lnTo>
                  <a:lnTo>
                    <a:pt x="7619" y="887729"/>
                  </a:lnTo>
                  <a:lnTo>
                    <a:pt x="7619" y="882649"/>
                  </a:lnTo>
                  <a:close/>
                </a:path>
                <a:path w="7619" h="979170">
                  <a:moveTo>
                    <a:pt x="7619" y="876299"/>
                  </a:moveTo>
                  <a:lnTo>
                    <a:pt x="0" y="876299"/>
                  </a:lnTo>
                  <a:lnTo>
                    <a:pt x="0" y="881379"/>
                  </a:lnTo>
                  <a:lnTo>
                    <a:pt x="7619" y="881379"/>
                  </a:lnTo>
                  <a:lnTo>
                    <a:pt x="7619" y="876299"/>
                  </a:lnTo>
                  <a:close/>
                </a:path>
                <a:path w="7619" h="979170">
                  <a:moveTo>
                    <a:pt x="7619" y="869949"/>
                  </a:moveTo>
                  <a:lnTo>
                    <a:pt x="0" y="869949"/>
                  </a:lnTo>
                  <a:lnTo>
                    <a:pt x="0" y="875029"/>
                  </a:lnTo>
                  <a:lnTo>
                    <a:pt x="7619" y="875029"/>
                  </a:lnTo>
                  <a:lnTo>
                    <a:pt x="7619" y="869949"/>
                  </a:lnTo>
                  <a:close/>
                </a:path>
                <a:path w="7619" h="979170">
                  <a:moveTo>
                    <a:pt x="7619" y="863600"/>
                  </a:moveTo>
                  <a:lnTo>
                    <a:pt x="0" y="863600"/>
                  </a:lnTo>
                  <a:lnTo>
                    <a:pt x="0" y="868679"/>
                  </a:lnTo>
                  <a:lnTo>
                    <a:pt x="7619" y="868679"/>
                  </a:lnTo>
                  <a:lnTo>
                    <a:pt x="7619" y="863600"/>
                  </a:lnTo>
                  <a:close/>
                </a:path>
                <a:path w="7619" h="979170">
                  <a:moveTo>
                    <a:pt x="7619" y="857249"/>
                  </a:moveTo>
                  <a:lnTo>
                    <a:pt x="0" y="857249"/>
                  </a:lnTo>
                  <a:lnTo>
                    <a:pt x="0" y="862329"/>
                  </a:lnTo>
                  <a:lnTo>
                    <a:pt x="7619" y="862329"/>
                  </a:lnTo>
                  <a:lnTo>
                    <a:pt x="7619" y="857249"/>
                  </a:lnTo>
                  <a:close/>
                </a:path>
                <a:path w="7619" h="979170">
                  <a:moveTo>
                    <a:pt x="7619" y="850899"/>
                  </a:moveTo>
                  <a:lnTo>
                    <a:pt x="0" y="850899"/>
                  </a:lnTo>
                  <a:lnTo>
                    <a:pt x="0" y="855979"/>
                  </a:lnTo>
                  <a:lnTo>
                    <a:pt x="7619" y="855979"/>
                  </a:lnTo>
                  <a:lnTo>
                    <a:pt x="7619" y="850899"/>
                  </a:lnTo>
                  <a:close/>
                </a:path>
                <a:path w="7619" h="979170">
                  <a:moveTo>
                    <a:pt x="7619" y="844549"/>
                  </a:moveTo>
                  <a:lnTo>
                    <a:pt x="0" y="844549"/>
                  </a:lnTo>
                  <a:lnTo>
                    <a:pt x="0" y="849629"/>
                  </a:lnTo>
                  <a:lnTo>
                    <a:pt x="7619" y="849629"/>
                  </a:lnTo>
                  <a:lnTo>
                    <a:pt x="7619" y="844549"/>
                  </a:lnTo>
                  <a:close/>
                </a:path>
                <a:path w="7619" h="979170">
                  <a:moveTo>
                    <a:pt x="7619" y="838200"/>
                  </a:moveTo>
                  <a:lnTo>
                    <a:pt x="0" y="838200"/>
                  </a:lnTo>
                  <a:lnTo>
                    <a:pt x="0" y="843279"/>
                  </a:lnTo>
                  <a:lnTo>
                    <a:pt x="7619" y="843279"/>
                  </a:lnTo>
                  <a:lnTo>
                    <a:pt x="7619" y="838200"/>
                  </a:lnTo>
                  <a:close/>
                </a:path>
                <a:path w="7619" h="979170">
                  <a:moveTo>
                    <a:pt x="7619" y="831849"/>
                  </a:moveTo>
                  <a:lnTo>
                    <a:pt x="0" y="831849"/>
                  </a:lnTo>
                  <a:lnTo>
                    <a:pt x="0" y="836929"/>
                  </a:lnTo>
                  <a:lnTo>
                    <a:pt x="7619" y="836929"/>
                  </a:lnTo>
                  <a:lnTo>
                    <a:pt x="7619" y="831849"/>
                  </a:lnTo>
                  <a:close/>
                </a:path>
                <a:path w="7619" h="979170">
                  <a:moveTo>
                    <a:pt x="7619" y="825499"/>
                  </a:moveTo>
                  <a:lnTo>
                    <a:pt x="0" y="825499"/>
                  </a:lnTo>
                  <a:lnTo>
                    <a:pt x="0" y="830579"/>
                  </a:lnTo>
                  <a:lnTo>
                    <a:pt x="7619" y="830579"/>
                  </a:lnTo>
                  <a:lnTo>
                    <a:pt x="7619" y="825499"/>
                  </a:lnTo>
                  <a:close/>
                </a:path>
                <a:path w="7619" h="979170">
                  <a:moveTo>
                    <a:pt x="7619" y="819149"/>
                  </a:moveTo>
                  <a:lnTo>
                    <a:pt x="0" y="819149"/>
                  </a:lnTo>
                  <a:lnTo>
                    <a:pt x="0" y="824229"/>
                  </a:lnTo>
                  <a:lnTo>
                    <a:pt x="7619" y="824229"/>
                  </a:lnTo>
                  <a:lnTo>
                    <a:pt x="7619" y="819149"/>
                  </a:lnTo>
                  <a:close/>
                </a:path>
                <a:path w="7619" h="979170">
                  <a:moveTo>
                    <a:pt x="7619" y="812799"/>
                  </a:moveTo>
                  <a:lnTo>
                    <a:pt x="0" y="812799"/>
                  </a:lnTo>
                  <a:lnTo>
                    <a:pt x="0" y="817879"/>
                  </a:lnTo>
                  <a:lnTo>
                    <a:pt x="7619" y="817879"/>
                  </a:lnTo>
                  <a:lnTo>
                    <a:pt x="7619" y="812799"/>
                  </a:lnTo>
                  <a:close/>
                </a:path>
                <a:path w="7619" h="979170">
                  <a:moveTo>
                    <a:pt x="7619" y="806449"/>
                  </a:moveTo>
                  <a:lnTo>
                    <a:pt x="0" y="806449"/>
                  </a:lnTo>
                  <a:lnTo>
                    <a:pt x="0" y="811529"/>
                  </a:lnTo>
                  <a:lnTo>
                    <a:pt x="7619" y="811529"/>
                  </a:lnTo>
                  <a:lnTo>
                    <a:pt x="7619" y="806449"/>
                  </a:lnTo>
                  <a:close/>
                </a:path>
                <a:path w="7619" h="979170">
                  <a:moveTo>
                    <a:pt x="7619" y="800099"/>
                  </a:moveTo>
                  <a:lnTo>
                    <a:pt x="0" y="800099"/>
                  </a:lnTo>
                  <a:lnTo>
                    <a:pt x="0" y="805179"/>
                  </a:lnTo>
                  <a:lnTo>
                    <a:pt x="7619" y="805179"/>
                  </a:lnTo>
                  <a:lnTo>
                    <a:pt x="7619" y="800099"/>
                  </a:lnTo>
                  <a:close/>
                </a:path>
                <a:path w="7619" h="979170">
                  <a:moveTo>
                    <a:pt x="7619" y="793749"/>
                  </a:moveTo>
                  <a:lnTo>
                    <a:pt x="0" y="793749"/>
                  </a:lnTo>
                  <a:lnTo>
                    <a:pt x="0" y="798830"/>
                  </a:lnTo>
                  <a:lnTo>
                    <a:pt x="7619" y="798830"/>
                  </a:lnTo>
                  <a:lnTo>
                    <a:pt x="7619" y="793749"/>
                  </a:lnTo>
                  <a:close/>
                </a:path>
                <a:path w="7619" h="979170">
                  <a:moveTo>
                    <a:pt x="7619" y="787399"/>
                  </a:moveTo>
                  <a:lnTo>
                    <a:pt x="0" y="787399"/>
                  </a:lnTo>
                  <a:lnTo>
                    <a:pt x="0" y="792479"/>
                  </a:lnTo>
                  <a:lnTo>
                    <a:pt x="7619" y="792479"/>
                  </a:lnTo>
                  <a:lnTo>
                    <a:pt x="7619" y="787399"/>
                  </a:lnTo>
                  <a:close/>
                </a:path>
                <a:path w="7619" h="979170">
                  <a:moveTo>
                    <a:pt x="7619" y="781049"/>
                  </a:moveTo>
                  <a:lnTo>
                    <a:pt x="0" y="781049"/>
                  </a:lnTo>
                  <a:lnTo>
                    <a:pt x="0" y="786129"/>
                  </a:lnTo>
                  <a:lnTo>
                    <a:pt x="7619" y="786129"/>
                  </a:lnTo>
                  <a:lnTo>
                    <a:pt x="7619" y="781049"/>
                  </a:lnTo>
                  <a:close/>
                </a:path>
                <a:path w="7619" h="979170">
                  <a:moveTo>
                    <a:pt x="7619" y="774699"/>
                  </a:moveTo>
                  <a:lnTo>
                    <a:pt x="0" y="774699"/>
                  </a:lnTo>
                  <a:lnTo>
                    <a:pt x="0" y="779779"/>
                  </a:lnTo>
                  <a:lnTo>
                    <a:pt x="7619" y="779779"/>
                  </a:lnTo>
                  <a:lnTo>
                    <a:pt x="7619" y="774699"/>
                  </a:lnTo>
                  <a:close/>
                </a:path>
                <a:path w="7619" h="979170">
                  <a:moveTo>
                    <a:pt x="7619" y="768349"/>
                  </a:moveTo>
                  <a:lnTo>
                    <a:pt x="1269" y="768349"/>
                  </a:lnTo>
                  <a:lnTo>
                    <a:pt x="1269" y="769619"/>
                  </a:lnTo>
                  <a:lnTo>
                    <a:pt x="0" y="769619"/>
                  </a:lnTo>
                  <a:lnTo>
                    <a:pt x="0" y="773429"/>
                  </a:lnTo>
                  <a:lnTo>
                    <a:pt x="7619" y="773429"/>
                  </a:lnTo>
                  <a:lnTo>
                    <a:pt x="7619" y="768349"/>
                  </a:lnTo>
                  <a:close/>
                </a:path>
                <a:path w="7619" h="979170">
                  <a:moveTo>
                    <a:pt x="3809" y="767079"/>
                  </a:moveTo>
                  <a:lnTo>
                    <a:pt x="2540" y="767079"/>
                  </a:lnTo>
                  <a:lnTo>
                    <a:pt x="2540" y="768349"/>
                  </a:lnTo>
                  <a:lnTo>
                    <a:pt x="3809" y="768349"/>
                  </a:lnTo>
                  <a:lnTo>
                    <a:pt x="3809" y="767079"/>
                  </a:lnTo>
                  <a:close/>
                </a:path>
              </a:pathLst>
            </a:custGeom>
            <a:solidFill>
              <a:srgbClr val="5D00F2"/>
            </a:solidFill>
          </p:spPr>
          <p:txBody>
            <a:bodyPr bIns="0" lIns="0" rIns="0" rtlCol="0" tIns="0" wrap="square"/>
            <a:p/>
          </p:txBody>
        </p:sp>
        <p:sp>
          <p:nvSpPr>
            <p:cNvPr id="1050169" name="object 1472"/>
            <p:cNvSpPr/>
            <p:nvPr/>
          </p:nvSpPr>
          <p:spPr>
            <a:xfrm>
              <a:off x="970279" y="5533389"/>
              <a:ext cx="7620" cy="980440"/>
            </a:xfrm>
            <a:custGeom>
              <a:avLst/>
              <a:ahLst/>
              <a:rect l="l" t="t" r="r" b="b"/>
              <a:pathLst>
                <a:path w="7619" h="980440">
                  <a:moveTo>
                    <a:pt x="3809" y="0"/>
                  </a:moveTo>
                  <a:lnTo>
                    <a:pt x="0" y="0"/>
                  </a:lnTo>
                  <a:lnTo>
                    <a:pt x="0" y="1270"/>
                  </a:lnTo>
                  <a:lnTo>
                    <a:pt x="3809" y="1270"/>
                  </a:lnTo>
                  <a:lnTo>
                    <a:pt x="3809" y="0"/>
                  </a:lnTo>
                  <a:close/>
                </a:path>
                <a:path w="7619" h="980440">
                  <a:moveTo>
                    <a:pt x="7619" y="1270"/>
                  </a:moveTo>
                  <a:lnTo>
                    <a:pt x="0" y="1270"/>
                  </a:lnTo>
                  <a:lnTo>
                    <a:pt x="0" y="5080"/>
                  </a:lnTo>
                  <a:lnTo>
                    <a:pt x="7619" y="5080"/>
                  </a:lnTo>
                  <a:lnTo>
                    <a:pt x="7619" y="1270"/>
                  </a:lnTo>
                  <a:close/>
                </a:path>
                <a:path w="7619" h="980440">
                  <a:moveTo>
                    <a:pt x="7619" y="5080"/>
                  </a:moveTo>
                  <a:lnTo>
                    <a:pt x="0" y="5080"/>
                  </a:lnTo>
                  <a:lnTo>
                    <a:pt x="0" y="11430"/>
                  </a:lnTo>
                  <a:lnTo>
                    <a:pt x="7619" y="11430"/>
                  </a:lnTo>
                  <a:lnTo>
                    <a:pt x="7619" y="5080"/>
                  </a:lnTo>
                  <a:close/>
                </a:path>
                <a:path w="7619" h="980440">
                  <a:moveTo>
                    <a:pt x="7619" y="11430"/>
                  </a:moveTo>
                  <a:lnTo>
                    <a:pt x="0" y="11430"/>
                  </a:lnTo>
                  <a:lnTo>
                    <a:pt x="0" y="17780"/>
                  </a:lnTo>
                  <a:lnTo>
                    <a:pt x="7619" y="17780"/>
                  </a:lnTo>
                  <a:lnTo>
                    <a:pt x="7619" y="11430"/>
                  </a:lnTo>
                  <a:close/>
                </a:path>
                <a:path w="7619" h="980440">
                  <a:moveTo>
                    <a:pt x="7619" y="17780"/>
                  </a:moveTo>
                  <a:lnTo>
                    <a:pt x="0" y="17780"/>
                  </a:lnTo>
                  <a:lnTo>
                    <a:pt x="0" y="24130"/>
                  </a:lnTo>
                  <a:lnTo>
                    <a:pt x="7619" y="24130"/>
                  </a:lnTo>
                  <a:lnTo>
                    <a:pt x="7619" y="17780"/>
                  </a:lnTo>
                  <a:close/>
                </a:path>
                <a:path w="7619" h="980440">
                  <a:moveTo>
                    <a:pt x="7619" y="24130"/>
                  </a:moveTo>
                  <a:lnTo>
                    <a:pt x="0" y="24130"/>
                  </a:lnTo>
                  <a:lnTo>
                    <a:pt x="0" y="30480"/>
                  </a:lnTo>
                  <a:lnTo>
                    <a:pt x="7619" y="30480"/>
                  </a:lnTo>
                  <a:lnTo>
                    <a:pt x="7619" y="24130"/>
                  </a:lnTo>
                  <a:close/>
                </a:path>
                <a:path w="7619" h="980440">
                  <a:moveTo>
                    <a:pt x="7619" y="30480"/>
                  </a:moveTo>
                  <a:lnTo>
                    <a:pt x="0" y="30480"/>
                  </a:lnTo>
                  <a:lnTo>
                    <a:pt x="0" y="33020"/>
                  </a:lnTo>
                  <a:lnTo>
                    <a:pt x="7619" y="33020"/>
                  </a:lnTo>
                  <a:lnTo>
                    <a:pt x="7619" y="30480"/>
                  </a:lnTo>
                  <a:close/>
                </a:path>
                <a:path w="7619" h="980440">
                  <a:moveTo>
                    <a:pt x="7619" y="33020"/>
                  </a:moveTo>
                  <a:lnTo>
                    <a:pt x="0" y="33020"/>
                  </a:lnTo>
                  <a:lnTo>
                    <a:pt x="0" y="36830"/>
                  </a:lnTo>
                  <a:lnTo>
                    <a:pt x="7619" y="36830"/>
                  </a:lnTo>
                  <a:lnTo>
                    <a:pt x="7619" y="33020"/>
                  </a:lnTo>
                  <a:close/>
                </a:path>
                <a:path w="7619" h="980440">
                  <a:moveTo>
                    <a:pt x="7619" y="36830"/>
                  </a:moveTo>
                  <a:lnTo>
                    <a:pt x="0" y="36830"/>
                  </a:lnTo>
                  <a:lnTo>
                    <a:pt x="0" y="43180"/>
                  </a:lnTo>
                  <a:lnTo>
                    <a:pt x="7619" y="43180"/>
                  </a:lnTo>
                  <a:lnTo>
                    <a:pt x="7619" y="36830"/>
                  </a:lnTo>
                  <a:close/>
                </a:path>
                <a:path w="7619" h="980440">
                  <a:moveTo>
                    <a:pt x="7619" y="43180"/>
                  </a:moveTo>
                  <a:lnTo>
                    <a:pt x="0" y="43180"/>
                  </a:lnTo>
                  <a:lnTo>
                    <a:pt x="0" y="45720"/>
                  </a:lnTo>
                  <a:lnTo>
                    <a:pt x="7619" y="45720"/>
                  </a:lnTo>
                  <a:lnTo>
                    <a:pt x="7619" y="43180"/>
                  </a:lnTo>
                  <a:close/>
                </a:path>
                <a:path w="7619" h="980440">
                  <a:moveTo>
                    <a:pt x="7619" y="45720"/>
                  </a:moveTo>
                  <a:lnTo>
                    <a:pt x="0" y="45720"/>
                  </a:lnTo>
                  <a:lnTo>
                    <a:pt x="0" y="49530"/>
                  </a:lnTo>
                  <a:lnTo>
                    <a:pt x="7619" y="49530"/>
                  </a:lnTo>
                  <a:lnTo>
                    <a:pt x="7619" y="45720"/>
                  </a:lnTo>
                  <a:close/>
                </a:path>
                <a:path w="7619" h="980440">
                  <a:moveTo>
                    <a:pt x="7619" y="49530"/>
                  </a:moveTo>
                  <a:lnTo>
                    <a:pt x="0" y="49530"/>
                  </a:lnTo>
                  <a:lnTo>
                    <a:pt x="0" y="55880"/>
                  </a:lnTo>
                  <a:lnTo>
                    <a:pt x="7619" y="55880"/>
                  </a:lnTo>
                  <a:lnTo>
                    <a:pt x="7619" y="49530"/>
                  </a:lnTo>
                  <a:close/>
                </a:path>
                <a:path w="7619" h="980440">
                  <a:moveTo>
                    <a:pt x="7619" y="55880"/>
                  </a:moveTo>
                  <a:lnTo>
                    <a:pt x="0" y="55880"/>
                  </a:lnTo>
                  <a:lnTo>
                    <a:pt x="0" y="58420"/>
                  </a:lnTo>
                  <a:lnTo>
                    <a:pt x="7619" y="58420"/>
                  </a:lnTo>
                  <a:lnTo>
                    <a:pt x="7619" y="55880"/>
                  </a:lnTo>
                  <a:close/>
                </a:path>
                <a:path w="7619" h="980440">
                  <a:moveTo>
                    <a:pt x="7619" y="58420"/>
                  </a:moveTo>
                  <a:lnTo>
                    <a:pt x="0" y="58420"/>
                  </a:lnTo>
                  <a:lnTo>
                    <a:pt x="0" y="62230"/>
                  </a:lnTo>
                  <a:lnTo>
                    <a:pt x="7619" y="62230"/>
                  </a:lnTo>
                  <a:lnTo>
                    <a:pt x="7619" y="58420"/>
                  </a:lnTo>
                  <a:close/>
                </a:path>
                <a:path w="7619" h="980440">
                  <a:moveTo>
                    <a:pt x="7619" y="62230"/>
                  </a:moveTo>
                  <a:lnTo>
                    <a:pt x="0" y="62230"/>
                  </a:lnTo>
                  <a:lnTo>
                    <a:pt x="0" y="64770"/>
                  </a:lnTo>
                  <a:lnTo>
                    <a:pt x="7619" y="64770"/>
                  </a:lnTo>
                  <a:lnTo>
                    <a:pt x="7619" y="62230"/>
                  </a:lnTo>
                  <a:close/>
                </a:path>
                <a:path w="7619" h="980440">
                  <a:moveTo>
                    <a:pt x="7619" y="64770"/>
                  </a:moveTo>
                  <a:lnTo>
                    <a:pt x="0" y="64770"/>
                  </a:lnTo>
                  <a:lnTo>
                    <a:pt x="0" y="68580"/>
                  </a:lnTo>
                  <a:lnTo>
                    <a:pt x="7619" y="68580"/>
                  </a:lnTo>
                  <a:lnTo>
                    <a:pt x="7619" y="64770"/>
                  </a:lnTo>
                  <a:close/>
                </a:path>
                <a:path w="7619" h="980440">
                  <a:moveTo>
                    <a:pt x="7619" y="68580"/>
                  </a:moveTo>
                  <a:lnTo>
                    <a:pt x="0" y="68580"/>
                  </a:lnTo>
                  <a:lnTo>
                    <a:pt x="0" y="71120"/>
                  </a:lnTo>
                  <a:lnTo>
                    <a:pt x="7619" y="71120"/>
                  </a:lnTo>
                  <a:lnTo>
                    <a:pt x="7619" y="68580"/>
                  </a:lnTo>
                  <a:close/>
                </a:path>
                <a:path w="7619" h="980440">
                  <a:moveTo>
                    <a:pt x="7619" y="71120"/>
                  </a:moveTo>
                  <a:lnTo>
                    <a:pt x="0" y="71120"/>
                  </a:lnTo>
                  <a:lnTo>
                    <a:pt x="0" y="81280"/>
                  </a:lnTo>
                  <a:lnTo>
                    <a:pt x="7619" y="81280"/>
                  </a:lnTo>
                  <a:lnTo>
                    <a:pt x="7619" y="71120"/>
                  </a:lnTo>
                  <a:close/>
                </a:path>
                <a:path w="7619" h="980440">
                  <a:moveTo>
                    <a:pt x="7619" y="81280"/>
                  </a:moveTo>
                  <a:lnTo>
                    <a:pt x="0" y="81280"/>
                  </a:lnTo>
                  <a:lnTo>
                    <a:pt x="0" y="83820"/>
                  </a:lnTo>
                  <a:lnTo>
                    <a:pt x="7619" y="83820"/>
                  </a:lnTo>
                  <a:lnTo>
                    <a:pt x="7619" y="81280"/>
                  </a:lnTo>
                  <a:close/>
                </a:path>
                <a:path w="7619" h="980440">
                  <a:moveTo>
                    <a:pt x="7619" y="83820"/>
                  </a:moveTo>
                  <a:lnTo>
                    <a:pt x="0" y="83820"/>
                  </a:lnTo>
                  <a:lnTo>
                    <a:pt x="0" y="87630"/>
                  </a:lnTo>
                  <a:lnTo>
                    <a:pt x="7619" y="87630"/>
                  </a:lnTo>
                  <a:lnTo>
                    <a:pt x="7619" y="83820"/>
                  </a:lnTo>
                  <a:close/>
                </a:path>
                <a:path w="7619" h="980440">
                  <a:moveTo>
                    <a:pt x="7619" y="87630"/>
                  </a:moveTo>
                  <a:lnTo>
                    <a:pt x="0" y="87630"/>
                  </a:lnTo>
                  <a:lnTo>
                    <a:pt x="0" y="90170"/>
                  </a:lnTo>
                  <a:lnTo>
                    <a:pt x="7619" y="90170"/>
                  </a:lnTo>
                  <a:lnTo>
                    <a:pt x="7619" y="87630"/>
                  </a:lnTo>
                  <a:close/>
                </a:path>
                <a:path w="7619" h="980440">
                  <a:moveTo>
                    <a:pt x="7619" y="90170"/>
                  </a:moveTo>
                  <a:lnTo>
                    <a:pt x="0" y="90170"/>
                  </a:lnTo>
                  <a:lnTo>
                    <a:pt x="0" y="93980"/>
                  </a:lnTo>
                  <a:lnTo>
                    <a:pt x="7619" y="93980"/>
                  </a:lnTo>
                  <a:lnTo>
                    <a:pt x="7619" y="90170"/>
                  </a:lnTo>
                  <a:close/>
                </a:path>
                <a:path w="7619" h="980440">
                  <a:moveTo>
                    <a:pt x="7619" y="93980"/>
                  </a:moveTo>
                  <a:lnTo>
                    <a:pt x="0" y="93980"/>
                  </a:lnTo>
                  <a:lnTo>
                    <a:pt x="0" y="100330"/>
                  </a:lnTo>
                  <a:lnTo>
                    <a:pt x="7619" y="100330"/>
                  </a:lnTo>
                  <a:lnTo>
                    <a:pt x="7619" y="93980"/>
                  </a:lnTo>
                  <a:close/>
                </a:path>
                <a:path w="7619" h="980440">
                  <a:moveTo>
                    <a:pt x="7619" y="100330"/>
                  </a:moveTo>
                  <a:lnTo>
                    <a:pt x="0" y="100330"/>
                  </a:lnTo>
                  <a:lnTo>
                    <a:pt x="0" y="102870"/>
                  </a:lnTo>
                  <a:lnTo>
                    <a:pt x="7619" y="102870"/>
                  </a:lnTo>
                  <a:lnTo>
                    <a:pt x="7619" y="100330"/>
                  </a:lnTo>
                  <a:close/>
                </a:path>
                <a:path w="7619" h="980440">
                  <a:moveTo>
                    <a:pt x="7619" y="102870"/>
                  </a:moveTo>
                  <a:lnTo>
                    <a:pt x="0" y="102870"/>
                  </a:lnTo>
                  <a:lnTo>
                    <a:pt x="0" y="106680"/>
                  </a:lnTo>
                  <a:lnTo>
                    <a:pt x="7619" y="106680"/>
                  </a:lnTo>
                  <a:lnTo>
                    <a:pt x="7619" y="102870"/>
                  </a:lnTo>
                  <a:close/>
                </a:path>
                <a:path w="7619" h="980440">
                  <a:moveTo>
                    <a:pt x="7619" y="106680"/>
                  </a:moveTo>
                  <a:lnTo>
                    <a:pt x="0" y="106680"/>
                  </a:lnTo>
                  <a:lnTo>
                    <a:pt x="0" y="109220"/>
                  </a:lnTo>
                  <a:lnTo>
                    <a:pt x="7619" y="109220"/>
                  </a:lnTo>
                  <a:lnTo>
                    <a:pt x="7619" y="106680"/>
                  </a:lnTo>
                  <a:close/>
                </a:path>
                <a:path w="7619" h="980440">
                  <a:moveTo>
                    <a:pt x="7619" y="109220"/>
                  </a:moveTo>
                  <a:lnTo>
                    <a:pt x="0" y="109220"/>
                  </a:lnTo>
                  <a:lnTo>
                    <a:pt x="0" y="113030"/>
                  </a:lnTo>
                  <a:lnTo>
                    <a:pt x="7619" y="113030"/>
                  </a:lnTo>
                  <a:lnTo>
                    <a:pt x="7619" y="109220"/>
                  </a:lnTo>
                  <a:close/>
                </a:path>
                <a:path w="7619" h="980440">
                  <a:moveTo>
                    <a:pt x="7619" y="113030"/>
                  </a:moveTo>
                  <a:lnTo>
                    <a:pt x="0" y="113030"/>
                  </a:lnTo>
                  <a:lnTo>
                    <a:pt x="0" y="119380"/>
                  </a:lnTo>
                  <a:lnTo>
                    <a:pt x="7619" y="119380"/>
                  </a:lnTo>
                  <a:lnTo>
                    <a:pt x="7619" y="113030"/>
                  </a:lnTo>
                  <a:close/>
                </a:path>
                <a:path w="7619" h="980440">
                  <a:moveTo>
                    <a:pt x="7619" y="119380"/>
                  </a:moveTo>
                  <a:lnTo>
                    <a:pt x="0" y="119380"/>
                  </a:lnTo>
                  <a:lnTo>
                    <a:pt x="0" y="128270"/>
                  </a:lnTo>
                  <a:lnTo>
                    <a:pt x="7619" y="128270"/>
                  </a:lnTo>
                  <a:lnTo>
                    <a:pt x="7619" y="119380"/>
                  </a:lnTo>
                  <a:close/>
                </a:path>
                <a:path w="7619" h="980440">
                  <a:moveTo>
                    <a:pt x="7619" y="128270"/>
                  </a:moveTo>
                  <a:lnTo>
                    <a:pt x="0" y="128270"/>
                  </a:lnTo>
                  <a:lnTo>
                    <a:pt x="0" y="134620"/>
                  </a:lnTo>
                  <a:lnTo>
                    <a:pt x="7619" y="134620"/>
                  </a:lnTo>
                  <a:lnTo>
                    <a:pt x="7619" y="128270"/>
                  </a:lnTo>
                  <a:close/>
                </a:path>
                <a:path w="7619" h="980440">
                  <a:moveTo>
                    <a:pt x="7619" y="134620"/>
                  </a:moveTo>
                  <a:lnTo>
                    <a:pt x="0" y="134620"/>
                  </a:lnTo>
                  <a:lnTo>
                    <a:pt x="0" y="140970"/>
                  </a:lnTo>
                  <a:lnTo>
                    <a:pt x="7619" y="140970"/>
                  </a:lnTo>
                  <a:lnTo>
                    <a:pt x="7619" y="134620"/>
                  </a:lnTo>
                  <a:close/>
                </a:path>
                <a:path w="7619" h="980440">
                  <a:moveTo>
                    <a:pt x="7619" y="140970"/>
                  </a:moveTo>
                  <a:lnTo>
                    <a:pt x="0" y="140970"/>
                  </a:lnTo>
                  <a:lnTo>
                    <a:pt x="0" y="147320"/>
                  </a:lnTo>
                  <a:lnTo>
                    <a:pt x="7619" y="147320"/>
                  </a:lnTo>
                  <a:lnTo>
                    <a:pt x="7619" y="140970"/>
                  </a:lnTo>
                  <a:close/>
                </a:path>
                <a:path w="7619" h="980440">
                  <a:moveTo>
                    <a:pt x="7619" y="147320"/>
                  </a:moveTo>
                  <a:lnTo>
                    <a:pt x="0" y="147320"/>
                  </a:lnTo>
                  <a:lnTo>
                    <a:pt x="0" y="151130"/>
                  </a:lnTo>
                  <a:lnTo>
                    <a:pt x="7619" y="151130"/>
                  </a:lnTo>
                  <a:lnTo>
                    <a:pt x="7619" y="147320"/>
                  </a:lnTo>
                  <a:close/>
                </a:path>
                <a:path w="7619" h="980440">
                  <a:moveTo>
                    <a:pt x="7619" y="151130"/>
                  </a:moveTo>
                  <a:lnTo>
                    <a:pt x="0" y="151130"/>
                  </a:lnTo>
                  <a:lnTo>
                    <a:pt x="0" y="170180"/>
                  </a:lnTo>
                  <a:lnTo>
                    <a:pt x="7619" y="170180"/>
                  </a:lnTo>
                  <a:lnTo>
                    <a:pt x="7619" y="151130"/>
                  </a:lnTo>
                  <a:close/>
                </a:path>
                <a:path w="7619" h="980440">
                  <a:moveTo>
                    <a:pt x="7619" y="170180"/>
                  </a:moveTo>
                  <a:lnTo>
                    <a:pt x="0" y="170180"/>
                  </a:lnTo>
                  <a:lnTo>
                    <a:pt x="0" y="172720"/>
                  </a:lnTo>
                  <a:lnTo>
                    <a:pt x="7619" y="172720"/>
                  </a:lnTo>
                  <a:lnTo>
                    <a:pt x="7619" y="170180"/>
                  </a:lnTo>
                  <a:close/>
                </a:path>
                <a:path w="7619" h="980440">
                  <a:moveTo>
                    <a:pt x="7619" y="172720"/>
                  </a:moveTo>
                  <a:lnTo>
                    <a:pt x="0" y="172720"/>
                  </a:lnTo>
                  <a:lnTo>
                    <a:pt x="0" y="176530"/>
                  </a:lnTo>
                  <a:lnTo>
                    <a:pt x="7619" y="176530"/>
                  </a:lnTo>
                  <a:lnTo>
                    <a:pt x="7619" y="172720"/>
                  </a:lnTo>
                  <a:close/>
                </a:path>
                <a:path w="7619" h="980440">
                  <a:moveTo>
                    <a:pt x="7619" y="176530"/>
                  </a:moveTo>
                  <a:lnTo>
                    <a:pt x="0" y="176530"/>
                  </a:lnTo>
                  <a:lnTo>
                    <a:pt x="0" y="182880"/>
                  </a:lnTo>
                  <a:lnTo>
                    <a:pt x="7619" y="182880"/>
                  </a:lnTo>
                  <a:lnTo>
                    <a:pt x="7619" y="176530"/>
                  </a:lnTo>
                  <a:close/>
                </a:path>
                <a:path w="7619" h="980440">
                  <a:moveTo>
                    <a:pt x="7619" y="182880"/>
                  </a:moveTo>
                  <a:lnTo>
                    <a:pt x="0" y="182880"/>
                  </a:lnTo>
                  <a:lnTo>
                    <a:pt x="0" y="189230"/>
                  </a:lnTo>
                  <a:lnTo>
                    <a:pt x="7619" y="189230"/>
                  </a:lnTo>
                  <a:lnTo>
                    <a:pt x="7619" y="182880"/>
                  </a:lnTo>
                  <a:close/>
                </a:path>
                <a:path w="7619" h="980440">
                  <a:moveTo>
                    <a:pt x="7619" y="189230"/>
                  </a:moveTo>
                  <a:lnTo>
                    <a:pt x="0" y="189230"/>
                  </a:lnTo>
                  <a:lnTo>
                    <a:pt x="0" y="195580"/>
                  </a:lnTo>
                  <a:lnTo>
                    <a:pt x="7619" y="195580"/>
                  </a:lnTo>
                  <a:lnTo>
                    <a:pt x="7619" y="189230"/>
                  </a:lnTo>
                  <a:close/>
                </a:path>
                <a:path w="7619" h="980440">
                  <a:moveTo>
                    <a:pt x="7619" y="195580"/>
                  </a:moveTo>
                  <a:lnTo>
                    <a:pt x="0" y="195580"/>
                  </a:lnTo>
                  <a:lnTo>
                    <a:pt x="0" y="198120"/>
                  </a:lnTo>
                  <a:lnTo>
                    <a:pt x="7619" y="198120"/>
                  </a:lnTo>
                  <a:lnTo>
                    <a:pt x="7619" y="195580"/>
                  </a:lnTo>
                  <a:close/>
                </a:path>
                <a:path w="7619" h="980440">
                  <a:moveTo>
                    <a:pt x="7619" y="198120"/>
                  </a:moveTo>
                  <a:lnTo>
                    <a:pt x="0" y="198120"/>
                  </a:lnTo>
                  <a:lnTo>
                    <a:pt x="0" y="201930"/>
                  </a:lnTo>
                  <a:lnTo>
                    <a:pt x="7619" y="201930"/>
                  </a:lnTo>
                  <a:lnTo>
                    <a:pt x="7619" y="198120"/>
                  </a:lnTo>
                  <a:close/>
                </a:path>
                <a:path w="7619" h="980440">
                  <a:moveTo>
                    <a:pt x="7619" y="201930"/>
                  </a:moveTo>
                  <a:lnTo>
                    <a:pt x="0" y="201930"/>
                  </a:lnTo>
                  <a:lnTo>
                    <a:pt x="0" y="208280"/>
                  </a:lnTo>
                  <a:lnTo>
                    <a:pt x="7619" y="208280"/>
                  </a:lnTo>
                  <a:lnTo>
                    <a:pt x="7619" y="201930"/>
                  </a:lnTo>
                  <a:close/>
                </a:path>
                <a:path w="7619" h="980440">
                  <a:moveTo>
                    <a:pt x="7619" y="208280"/>
                  </a:moveTo>
                  <a:lnTo>
                    <a:pt x="0" y="208280"/>
                  </a:lnTo>
                  <a:lnTo>
                    <a:pt x="0" y="210820"/>
                  </a:lnTo>
                  <a:lnTo>
                    <a:pt x="7619" y="210820"/>
                  </a:lnTo>
                  <a:lnTo>
                    <a:pt x="7619" y="208280"/>
                  </a:lnTo>
                  <a:close/>
                </a:path>
                <a:path w="7619" h="980440">
                  <a:moveTo>
                    <a:pt x="7619" y="210820"/>
                  </a:moveTo>
                  <a:lnTo>
                    <a:pt x="0" y="210820"/>
                  </a:lnTo>
                  <a:lnTo>
                    <a:pt x="0" y="214630"/>
                  </a:lnTo>
                  <a:lnTo>
                    <a:pt x="7619" y="214630"/>
                  </a:lnTo>
                  <a:lnTo>
                    <a:pt x="7619" y="210820"/>
                  </a:lnTo>
                  <a:close/>
                </a:path>
                <a:path w="7619" h="980440">
                  <a:moveTo>
                    <a:pt x="7619" y="214630"/>
                  </a:moveTo>
                  <a:lnTo>
                    <a:pt x="0" y="214630"/>
                  </a:lnTo>
                  <a:lnTo>
                    <a:pt x="0" y="222250"/>
                  </a:lnTo>
                  <a:lnTo>
                    <a:pt x="1269" y="222250"/>
                  </a:lnTo>
                  <a:lnTo>
                    <a:pt x="1269" y="223520"/>
                  </a:lnTo>
                  <a:lnTo>
                    <a:pt x="7619" y="223520"/>
                  </a:lnTo>
                  <a:lnTo>
                    <a:pt x="7619" y="214630"/>
                  </a:lnTo>
                  <a:close/>
                </a:path>
                <a:path w="7619" h="980440">
                  <a:moveTo>
                    <a:pt x="7619" y="223520"/>
                  </a:moveTo>
                  <a:lnTo>
                    <a:pt x="1269" y="223520"/>
                  </a:lnTo>
                  <a:lnTo>
                    <a:pt x="1269" y="224790"/>
                  </a:lnTo>
                  <a:lnTo>
                    <a:pt x="2539" y="224790"/>
                  </a:lnTo>
                  <a:lnTo>
                    <a:pt x="2539" y="226060"/>
                  </a:lnTo>
                  <a:lnTo>
                    <a:pt x="3809" y="226060"/>
                  </a:lnTo>
                  <a:lnTo>
                    <a:pt x="3809" y="227330"/>
                  </a:lnTo>
                  <a:lnTo>
                    <a:pt x="7619" y="227330"/>
                  </a:lnTo>
                  <a:lnTo>
                    <a:pt x="7619" y="223520"/>
                  </a:lnTo>
                  <a:close/>
                </a:path>
                <a:path w="7619" h="980440">
                  <a:moveTo>
                    <a:pt x="7619" y="227330"/>
                  </a:moveTo>
                  <a:lnTo>
                    <a:pt x="3809" y="227330"/>
                  </a:lnTo>
                  <a:lnTo>
                    <a:pt x="3809" y="228600"/>
                  </a:lnTo>
                  <a:lnTo>
                    <a:pt x="5079" y="228600"/>
                  </a:lnTo>
                  <a:lnTo>
                    <a:pt x="5079" y="229870"/>
                  </a:lnTo>
                  <a:lnTo>
                    <a:pt x="7619" y="229870"/>
                  </a:lnTo>
                  <a:lnTo>
                    <a:pt x="7619" y="227330"/>
                  </a:lnTo>
                  <a:close/>
                </a:path>
                <a:path w="7619" h="980440">
                  <a:moveTo>
                    <a:pt x="7619" y="229870"/>
                  </a:moveTo>
                  <a:lnTo>
                    <a:pt x="5079" y="229870"/>
                  </a:lnTo>
                  <a:lnTo>
                    <a:pt x="5079" y="231140"/>
                  </a:lnTo>
                  <a:lnTo>
                    <a:pt x="6350" y="231140"/>
                  </a:lnTo>
                  <a:lnTo>
                    <a:pt x="6350" y="232410"/>
                  </a:lnTo>
                  <a:lnTo>
                    <a:pt x="7619" y="232410"/>
                  </a:lnTo>
                  <a:lnTo>
                    <a:pt x="7619" y="229870"/>
                  </a:lnTo>
                  <a:close/>
                </a:path>
                <a:path w="7619" h="980440">
                  <a:moveTo>
                    <a:pt x="1269" y="347980"/>
                  </a:moveTo>
                  <a:lnTo>
                    <a:pt x="0" y="347980"/>
                  </a:lnTo>
                  <a:lnTo>
                    <a:pt x="0" y="350520"/>
                  </a:lnTo>
                  <a:lnTo>
                    <a:pt x="6350" y="350520"/>
                  </a:lnTo>
                  <a:lnTo>
                    <a:pt x="6350" y="349250"/>
                  </a:lnTo>
                  <a:lnTo>
                    <a:pt x="1269" y="349250"/>
                  </a:lnTo>
                  <a:lnTo>
                    <a:pt x="1269" y="347980"/>
                  </a:lnTo>
                  <a:close/>
                </a:path>
                <a:path w="7619" h="980440">
                  <a:moveTo>
                    <a:pt x="7619" y="350520"/>
                  </a:moveTo>
                  <a:lnTo>
                    <a:pt x="0" y="350520"/>
                  </a:lnTo>
                  <a:lnTo>
                    <a:pt x="0" y="354330"/>
                  </a:lnTo>
                  <a:lnTo>
                    <a:pt x="7619" y="354330"/>
                  </a:lnTo>
                  <a:lnTo>
                    <a:pt x="7619" y="350520"/>
                  </a:lnTo>
                  <a:close/>
                </a:path>
                <a:path w="7619" h="980440">
                  <a:moveTo>
                    <a:pt x="7619" y="354330"/>
                  </a:moveTo>
                  <a:lnTo>
                    <a:pt x="0" y="354330"/>
                  </a:lnTo>
                  <a:lnTo>
                    <a:pt x="0" y="356870"/>
                  </a:lnTo>
                  <a:lnTo>
                    <a:pt x="7619" y="356870"/>
                  </a:lnTo>
                  <a:lnTo>
                    <a:pt x="7619" y="354330"/>
                  </a:lnTo>
                  <a:close/>
                </a:path>
                <a:path w="7619" h="980440">
                  <a:moveTo>
                    <a:pt x="7619" y="356870"/>
                  </a:moveTo>
                  <a:lnTo>
                    <a:pt x="0" y="356870"/>
                  </a:lnTo>
                  <a:lnTo>
                    <a:pt x="0" y="367030"/>
                  </a:lnTo>
                  <a:lnTo>
                    <a:pt x="7619" y="367030"/>
                  </a:lnTo>
                  <a:lnTo>
                    <a:pt x="7619" y="356870"/>
                  </a:lnTo>
                  <a:close/>
                </a:path>
                <a:path w="7619" h="980440">
                  <a:moveTo>
                    <a:pt x="7619" y="367030"/>
                  </a:moveTo>
                  <a:lnTo>
                    <a:pt x="0" y="367030"/>
                  </a:lnTo>
                  <a:lnTo>
                    <a:pt x="0" y="369570"/>
                  </a:lnTo>
                  <a:lnTo>
                    <a:pt x="7619" y="369570"/>
                  </a:lnTo>
                  <a:lnTo>
                    <a:pt x="7619" y="367030"/>
                  </a:lnTo>
                  <a:close/>
                </a:path>
                <a:path w="7619" h="980440">
                  <a:moveTo>
                    <a:pt x="7619" y="369570"/>
                  </a:moveTo>
                  <a:lnTo>
                    <a:pt x="0" y="369570"/>
                  </a:lnTo>
                  <a:lnTo>
                    <a:pt x="0" y="373380"/>
                  </a:lnTo>
                  <a:lnTo>
                    <a:pt x="7619" y="373380"/>
                  </a:lnTo>
                  <a:lnTo>
                    <a:pt x="7619" y="369570"/>
                  </a:lnTo>
                  <a:close/>
                </a:path>
                <a:path w="7619" h="980440">
                  <a:moveTo>
                    <a:pt x="7619" y="373380"/>
                  </a:moveTo>
                  <a:lnTo>
                    <a:pt x="0" y="373380"/>
                  </a:lnTo>
                  <a:lnTo>
                    <a:pt x="0" y="375920"/>
                  </a:lnTo>
                  <a:lnTo>
                    <a:pt x="7619" y="375920"/>
                  </a:lnTo>
                  <a:lnTo>
                    <a:pt x="7619" y="373380"/>
                  </a:lnTo>
                  <a:close/>
                </a:path>
                <a:path w="7619" h="980440">
                  <a:moveTo>
                    <a:pt x="7619" y="375920"/>
                  </a:moveTo>
                  <a:lnTo>
                    <a:pt x="0" y="375920"/>
                  </a:lnTo>
                  <a:lnTo>
                    <a:pt x="0" y="388620"/>
                  </a:lnTo>
                  <a:lnTo>
                    <a:pt x="7619" y="388620"/>
                  </a:lnTo>
                  <a:lnTo>
                    <a:pt x="7619" y="375920"/>
                  </a:lnTo>
                  <a:close/>
                </a:path>
                <a:path w="7619" h="980440">
                  <a:moveTo>
                    <a:pt x="7619" y="388620"/>
                  </a:moveTo>
                  <a:lnTo>
                    <a:pt x="0" y="388620"/>
                  </a:lnTo>
                  <a:lnTo>
                    <a:pt x="0" y="392430"/>
                  </a:lnTo>
                  <a:lnTo>
                    <a:pt x="7619" y="392430"/>
                  </a:lnTo>
                  <a:lnTo>
                    <a:pt x="7619" y="388620"/>
                  </a:lnTo>
                  <a:close/>
                </a:path>
                <a:path w="7619" h="980440">
                  <a:moveTo>
                    <a:pt x="7619" y="392430"/>
                  </a:moveTo>
                  <a:lnTo>
                    <a:pt x="0" y="392430"/>
                  </a:lnTo>
                  <a:lnTo>
                    <a:pt x="0" y="394970"/>
                  </a:lnTo>
                  <a:lnTo>
                    <a:pt x="7619" y="394970"/>
                  </a:lnTo>
                  <a:lnTo>
                    <a:pt x="7619" y="392430"/>
                  </a:lnTo>
                  <a:close/>
                </a:path>
                <a:path w="7619" h="980440">
                  <a:moveTo>
                    <a:pt x="7619" y="394970"/>
                  </a:moveTo>
                  <a:lnTo>
                    <a:pt x="0" y="394970"/>
                  </a:lnTo>
                  <a:lnTo>
                    <a:pt x="0" y="401320"/>
                  </a:lnTo>
                  <a:lnTo>
                    <a:pt x="7619" y="401320"/>
                  </a:lnTo>
                  <a:lnTo>
                    <a:pt x="7619" y="394970"/>
                  </a:lnTo>
                  <a:close/>
                </a:path>
                <a:path w="7619" h="980440">
                  <a:moveTo>
                    <a:pt x="7619" y="401320"/>
                  </a:moveTo>
                  <a:lnTo>
                    <a:pt x="0" y="401320"/>
                  </a:lnTo>
                  <a:lnTo>
                    <a:pt x="0" y="405130"/>
                  </a:lnTo>
                  <a:lnTo>
                    <a:pt x="7619" y="405130"/>
                  </a:lnTo>
                  <a:lnTo>
                    <a:pt x="7619" y="401320"/>
                  </a:lnTo>
                  <a:close/>
                </a:path>
                <a:path w="7619" h="980440">
                  <a:moveTo>
                    <a:pt x="7619" y="405130"/>
                  </a:moveTo>
                  <a:lnTo>
                    <a:pt x="0" y="405130"/>
                  </a:lnTo>
                  <a:lnTo>
                    <a:pt x="0" y="407670"/>
                  </a:lnTo>
                  <a:lnTo>
                    <a:pt x="7619" y="407670"/>
                  </a:lnTo>
                  <a:lnTo>
                    <a:pt x="7619" y="405130"/>
                  </a:lnTo>
                  <a:close/>
                </a:path>
                <a:path w="7619" h="980440">
                  <a:moveTo>
                    <a:pt x="7619" y="407670"/>
                  </a:moveTo>
                  <a:lnTo>
                    <a:pt x="0" y="407670"/>
                  </a:lnTo>
                  <a:lnTo>
                    <a:pt x="0" y="411480"/>
                  </a:lnTo>
                  <a:lnTo>
                    <a:pt x="7619" y="411480"/>
                  </a:lnTo>
                  <a:lnTo>
                    <a:pt x="7619" y="407670"/>
                  </a:lnTo>
                  <a:close/>
                </a:path>
                <a:path w="7619" h="980440">
                  <a:moveTo>
                    <a:pt x="7619" y="411480"/>
                  </a:moveTo>
                  <a:lnTo>
                    <a:pt x="0" y="411480"/>
                  </a:lnTo>
                  <a:lnTo>
                    <a:pt x="0" y="414020"/>
                  </a:lnTo>
                  <a:lnTo>
                    <a:pt x="7619" y="414020"/>
                  </a:lnTo>
                  <a:lnTo>
                    <a:pt x="7619" y="411480"/>
                  </a:lnTo>
                  <a:close/>
                </a:path>
                <a:path w="7619" h="980440">
                  <a:moveTo>
                    <a:pt x="7619" y="414020"/>
                  </a:moveTo>
                  <a:lnTo>
                    <a:pt x="0" y="414020"/>
                  </a:lnTo>
                  <a:lnTo>
                    <a:pt x="0" y="417830"/>
                  </a:lnTo>
                  <a:lnTo>
                    <a:pt x="7619" y="417830"/>
                  </a:lnTo>
                  <a:lnTo>
                    <a:pt x="7619" y="414020"/>
                  </a:lnTo>
                  <a:close/>
                </a:path>
                <a:path w="7619" h="980440">
                  <a:moveTo>
                    <a:pt x="7619" y="417830"/>
                  </a:moveTo>
                  <a:lnTo>
                    <a:pt x="0" y="417830"/>
                  </a:lnTo>
                  <a:lnTo>
                    <a:pt x="0" y="424180"/>
                  </a:lnTo>
                  <a:lnTo>
                    <a:pt x="7619" y="424180"/>
                  </a:lnTo>
                  <a:lnTo>
                    <a:pt x="7619" y="417830"/>
                  </a:lnTo>
                  <a:close/>
                </a:path>
                <a:path w="7619" h="980440">
                  <a:moveTo>
                    <a:pt x="7619" y="424180"/>
                  </a:moveTo>
                  <a:lnTo>
                    <a:pt x="0" y="424180"/>
                  </a:lnTo>
                  <a:lnTo>
                    <a:pt x="0" y="436880"/>
                  </a:lnTo>
                  <a:lnTo>
                    <a:pt x="7619" y="436880"/>
                  </a:lnTo>
                  <a:lnTo>
                    <a:pt x="7619" y="424180"/>
                  </a:lnTo>
                  <a:close/>
                </a:path>
                <a:path w="7619" h="980440">
                  <a:moveTo>
                    <a:pt x="7619" y="436880"/>
                  </a:moveTo>
                  <a:lnTo>
                    <a:pt x="0" y="436880"/>
                  </a:lnTo>
                  <a:lnTo>
                    <a:pt x="0" y="439420"/>
                  </a:lnTo>
                  <a:lnTo>
                    <a:pt x="7619" y="439420"/>
                  </a:lnTo>
                  <a:lnTo>
                    <a:pt x="7619" y="436880"/>
                  </a:lnTo>
                  <a:close/>
                </a:path>
                <a:path w="7619" h="980440">
                  <a:moveTo>
                    <a:pt x="7619" y="439420"/>
                  </a:moveTo>
                  <a:lnTo>
                    <a:pt x="0" y="439420"/>
                  </a:lnTo>
                  <a:lnTo>
                    <a:pt x="0" y="452120"/>
                  </a:lnTo>
                  <a:lnTo>
                    <a:pt x="7619" y="452120"/>
                  </a:lnTo>
                  <a:lnTo>
                    <a:pt x="7619" y="439420"/>
                  </a:lnTo>
                  <a:close/>
                </a:path>
                <a:path w="7619" h="980440">
                  <a:moveTo>
                    <a:pt x="7619" y="452120"/>
                  </a:moveTo>
                  <a:lnTo>
                    <a:pt x="0" y="452120"/>
                  </a:lnTo>
                  <a:lnTo>
                    <a:pt x="0" y="455930"/>
                  </a:lnTo>
                  <a:lnTo>
                    <a:pt x="7619" y="455930"/>
                  </a:lnTo>
                  <a:lnTo>
                    <a:pt x="7619" y="452120"/>
                  </a:lnTo>
                  <a:close/>
                </a:path>
                <a:path w="7619" h="980440">
                  <a:moveTo>
                    <a:pt x="7619" y="455930"/>
                  </a:moveTo>
                  <a:lnTo>
                    <a:pt x="0" y="455930"/>
                  </a:lnTo>
                  <a:lnTo>
                    <a:pt x="0" y="458470"/>
                  </a:lnTo>
                  <a:lnTo>
                    <a:pt x="7619" y="458470"/>
                  </a:lnTo>
                  <a:lnTo>
                    <a:pt x="7619" y="455930"/>
                  </a:lnTo>
                  <a:close/>
                </a:path>
                <a:path w="7619" h="980440">
                  <a:moveTo>
                    <a:pt x="7619" y="458470"/>
                  </a:moveTo>
                  <a:lnTo>
                    <a:pt x="0" y="458470"/>
                  </a:lnTo>
                  <a:lnTo>
                    <a:pt x="0" y="462280"/>
                  </a:lnTo>
                  <a:lnTo>
                    <a:pt x="7619" y="462280"/>
                  </a:lnTo>
                  <a:lnTo>
                    <a:pt x="7619" y="458470"/>
                  </a:lnTo>
                  <a:close/>
                </a:path>
                <a:path w="7619" h="980440">
                  <a:moveTo>
                    <a:pt x="7619" y="462280"/>
                  </a:moveTo>
                  <a:lnTo>
                    <a:pt x="0" y="462280"/>
                  </a:lnTo>
                  <a:lnTo>
                    <a:pt x="0" y="464820"/>
                  </a:lnTo>
                  <a:lnTo>
                    <a:pt x="7619" y="464820"/>
                  </a:lnTo>
                  <a:lnTo>
                    <a:pt x="7619" y="462280"/>
                  </a:lnTo>
                  <a:close/>
                </a:path>
                <a:path w="7619" h="980440">
                  <a:moveTo>
                    <a:pt x="7619" y="464820"/>
                  </a:moveTo>
                  <a:lnTo>
                    <a:pt x="0" y="464820"/>
                  </a:lnTo>
                  <a:lnTo>
                    <a:pt x="0" y="471170"/>
                  </a:lnTo>
                  <a:lnTo>
                    <a:pt x="7619" y="471170"/>
                  </a:lnTo>
                  <a:lnTo>
                    <a:pt x="7619" y="464820"/>
                  </a:lnTo>
                  <a:close/>
                </a:path>
                <a:path w="7619" h="980440">
                  <a:moveTo>
                    <a:pt x="7619" y="471170"/>
                  </a:moveTo>
                  <a:lnTo>
                    <a:pt x="0" y="471170"/>
                  </a:lnTo>
                  <a:lnTo>
                    <a:pt x="0" y="474980"/>
                  </a:lnTo>
                  <a:lnTo>
                    <a:pt x="7619" y="474980"/>
                  </a:lnTo>
                  <a:lnTo>
                    <a:pt x="7619" y="471170"/>
                  </a:lnTo>
                  <a:close/>
                </a:path>
                <a:path w="7619" h="980440">
                  <a:moveTo>
                    <a:pt x="7619" y="474980"/>
                  </a:moveTo>
                  <a:lnTo>
                    <a:pt x="0" y="474980"/>
                  </a:lnTo>
                  <a:lnTo>
                    <a:pt x="0" y="477520"/>
                  </a:lnTo>
                  <a:lnTo>
                    <a:pt x="7619" y="477520"/>
                  </a:lnTo>
                  <a:lnTo>
                    <a:pt x="7619" y="474980"/>
                  </a:lnTo>
                  <a:close/>
                </a:path>
                <a:path w="7619" h="980440">
                  <a:moveTo>
                    <a:pt x="7619" y="477520"/>
                  </a:moveTo>
                  <a:lnTo>
                    <a:pt x="0" y="477520"/>
                  </a:lnTo>
                  <a:lnTo>
                    <a:pt x="0" y="481330"/>
                  </a:lnTo>
                  <a:lnTo>
                    <a:pt x="7619" y="481330"/>
                  </a:lnTo>
                  <a:lnTo>
                    <a:pt x="7619" y="477520"/>
                  </a:lnTo>
                  <a:close/>
                </a:path>
                <a:path w="7619" h="980440">
                  <a:moveTo>
                    <a:pt x="7619" y="481330"/>
                  </a:moveTo>
                  <a:lnTo>
                    <a:pt x="0" y="481330"/>
                  </a:lnTo>
                  <a:lnTo>
                    <a:pt x="0" y="483870"/>
                  </a:lnTo>
                  <a:lnTo>
                    <a:pt x="7619" y="483870"/>
                  </a:lnTo>
                  <a:lnTo>
                    <a:pt x="7619" y="481330"/>
                  </a:lnTo>
                  <a:close/>
                </a:path>
                <a:path w="7619" h="980440">
                  <a:moveTo>
                    <a:pt x="7619" y="483870"/>
                  </a:moveTo>
                  <a:lnTo>
                    <a:pt x="0" y="483870"/>
                  </a:lnTo>
                  <a:lnTo>
                    <a:pt x="0" y="490220"/>
                  </a:lnTo>
                  <a:lnTo>
                    <a:pt x="7619" y="490220"/>
                  </a:lnTo>
                  <a:lnTo>
                    <a:pt x="7619" y="483870"/>
                  </a:lnTo>
                  <a:close/>
                </a:path>
                <a:path w="7619" h="980440">
                  <a:moveTo>
                    <a:pt x="7619" y="490220"/>
                  </a:moveTo>
                  <a:lnTo>
                    <a:pt x="0" y="490220"/>
                  </a:lnTo>
                  <a:lnTo>
                    <a:pt x="0" y="496570"/>
                  </a:lnTo>
                  <a:lnTo>
                    <a:pt x="7619" y="496570"/>
                  </a:lnTo>
                  <a:lnTo>
                    <a:pt x="7619" y="490220"/>
                  </a:lnTo>
                  <a:close/>
                </a:path>
                <a:path w="7619" h="980440">
                  <a:moveTo>
                    <a:pt x="7619" y="496570"/>
                  </a:moveTo>
                  <a:lnTo>
                    <a:pt x="0" y="496570"/>
                  </a:lnTo>
                  <a:lnTo>
                    <a:pt x="0" y="500380"/>
                  </a:lnTo>
                  <a:lnTo>
                    <a:pt x="7619" y="500380"/>
                  </a:lnTo>
                  <a:lnTo>
                    <a:pt x="7619" y="496570"/>
                  </a:lnTo>
                  <a:close/>
                </a:path>
                <a:path w="7619" h="980440">
                  <a:moveTo>
                    <a:pt x="7619" y="500380"/>
                  </a:moveTo>
                  <a:lnTo>
                    <a:pt x="0" y="500380"/>
                  </a:lnTo>
                  <a:lnTo>
                    <a:pt x="0" y="506730"/>
                  </a:lnTo>
                  <a:lnTo>
                    <a:pt x="7619" y="506730"/>
                  </a:lnTo>
                  <a:lnTo>
                    <a:pt x="7619" y="500380"/>
                  </a:lnTo>
                  <a:close/>
                </a:path>
                <a:path w="7619" h="980440">
                  <a:moveTo>
                    <a:pt x="7619" y="506730"/>
                  </a:moveTo>
                  <a:lnTo>
                    <a:pt x="0" y="506730"/>
                  </a:lnTo>
                  <a:lnTo>
                    <a:pt x="0" y="509270"/>
                  </a:lnTo>
                  <a:lnTo>
                    <a:pt x="7619" y="509270"/>
                  </a:lnTo>
                  <a:lnTo>
                    <a:pt x="7619" y="506730"/>
                  </a:lnTo>
                  <a:close/>
                </a:path>
                <a:path w="7619" h="980440">
                  <a:moveTo>
                    <a:pt x="6350" y="622300"/>
                  </a:moveTo>
                  <a:lnTo>
                    <a:pt x="5079" y="622300"/>
                  </a:lnTo>
                  <a:lnTo>
                    <a:pt x="5079" y="623570"/>
                  </a:lnTo>
                  <a:lnTo>
                    <a:pt x="6350" y="623570"/>
                  </a:lnTo>
                  <a:lnTo>
                    <a:pt x="6350" y="622300"/>
                  </a:lnTo>
                  <a:close/>
                </a:path>
                <a:path w="7619" h="980440">
                  <a:moveTo>
                    <a:pt x="7619" y="617220"/>
                  </a:moveTo>
                  <a:lnTo>
                    <a:pt x="0" y="617220"/>
                  </a:lnTo>
                  <a:lnTo>
                    <a:pt x="0" y="618490"/>
                  </a:lnTo>
                  <a:lnTo>
                    <a:pt x="1269" y="618490"/>
                  </a:lnTo>
                  <a:lnTo>
                    <a:pt x="1269" y="621030"/>
                  </a:lnTo>
                  <a:lnTo>
                    <a:pt x="2539" y="621030"/>
                  </a:lnTo>
                  <a:lnTo>
                    <a:pt x="2539" y="622300"/>
                  </a:lnTo>
                  <a:lnTo>
                    <a:pt x="7619" y="622300"/>
                  </a:lnTo>
                  <a:lnTo>
                    <a:pt x="7619" y="617220"/>
                  </a:lnTo>
                  <a:close/>
                </a:path>
                <a:path w="7619" h="980440">
                  <a:moveTo>
                    <a:pt x="7619" y="610870"/>
                  </a:moveTo>
                  <a:lnTo>
                    <a:pt x="0" y="610870"/>
                  </a:lnTo>
                  <a:lnTo>
                    <a:pt x="0" y="615950"/>
                  </a:lnTo>
                  <a:lnTo>
                    <a:pt x="7619" y="615950"/>
                  </a:lnTo>
                  <a:lnTo>
                    <a:pt x="7619" y="610870"/>
                  </a:lnTo>
                  <a:close/>
                </a:path>
                <a:path w="7619" h="980440">
                  <a:moveTo>
                    <a:pt x="7619" y="604520"/>
                  </a:moveTo>
                  <a:lnTo>
                    <a:pt x="0" y="604520"/>
                  </a:lnTo>
                  <a:lnTo>
                    <a:pt x="0" y="609600"/>
                  </a:lnTo>
                  <a:lnTo>
                    <a:pt x="7619" y="609600"/>
                  </a:lnTo>
                  <a:lnTo>
                    <a:pt x="7619" y="604520"/>
                  </a:lnTo>
                  <a:close/>
                </a:path>
                <a:path w="7619" h="980440">
                  <a:moveTo>
                    <a:pt x="7619" y="598170"/>
                  </a:moveTo>
                  <a:lnTo>
                    <a:pt x="0" y="598170"/>
                  </a:lnTo>
                  <a:lnTo>
                    <a:pt x="0" y="603250"/>
                  </a:lnTo>
                  <a:lnTo>
                    <a:pt x="7619" y="603250"/>
                  </a:lnTo>
                  <a:lnTo>
                    <a:pt x="7619" y="598170"/>
                  </a:lnTo>
                  <a:close/>
                </a:path>
                <a:path w="7619" h="980440">
                  <a:moveTo>
                    <a:pt x="7619" y="591820"/>
                  </a:moveTo>
                  <a:lnTo>
                    <a:pt x="0" y="591820"/>
                  </a:lnTo>
                  <a:lnTo>
                    <a:pt x="0" y="596900"/>
                  </a:lnTo>
                  <a:lnTo>
                    <a:pt x="7619" y="596900"/>
                  </a:lnTo>
                  <a:lnTo>
                    <a:pt x="7619" y="591820"/>
                  </a:lnTo>
                  <a:close/>
                </a:path>
                <a:path w="7619" h="980440">
                  <a:moveTo>
                    <a:pt x="7619" y="585470"/>
                  </a:moveTo>
                  <a:lnTo>
                    <a:pt x="0" y="585470"/>
                  </a:lnTo>
                  <a:lnTo>
                    <a:pt x="0" y="590550"/>
                  </a:lnTo>
                  <a:lnTo>
                    <a:pt x="7619" y="590550"/>
                  </a:lnTo>
                  <a:lnTo>
                    <a:pt x="7619" y="585470"/>
                  </a:lnTo>
                  <a:close/>
                </a:path>
                <a:path w="7619" h="980440">
                  <a:moveTo>
                    <a:pt x="7619" y="579120"/>
                  </a:moveTo>
                  <a:lnTo>
                    <a:pt x="0" y="579120"/>
                  </a:lnTo>
                  <a:lnTo>
                    <a:pt x="0" y="584200"/>
                  </a:lnTo>
                  <a:lnTo>
                    <a:pt x="7619" y="584200"/>
                  </a:lnTo>
                  <a:lnTo>
                    <a:pt x="7619" y="579120"/>
                  </a:lnTo>
                  <a:close/>
                </a:path>
                <a:path w="7619" h="980440">
                  <a:moveTo>
                    <a:pt x="7619" y="572770"/>
                  </a:moveTo>
                  <a:lnTo>
                    <a:pt x="0" y="572770"/>
                  </a:lnTo>
                  <a:lnTo>
                    <a:pt x="0" y="577850"/>
                  </a:lnTo>
                  <a:lnTo>
                    <a:pt x="7619" y="577850"/>
                  </a:lnTo>
                  <a:lnTo>
                    <a:pt x="7619" y="572770"/>
                  </a:lnTo>
                  <a:close/>
                </a:path>
                <a:path w="7619" h="980440">
                  <a:moveTo>
                    <a:pt x="7619" y="566420"/>
                  </a:moveTo>
                  <a:lnTo>
                    <a:pt x="0" y="566420"/>
                  </a:lnTo>
                  <a:lnTo>
                    <a:pt x="0" y="571500"/>
                  </a:lnTo>
                  <a:lnTo>
                    <a:pt x="7619" y="571500"/>
                  </a:lnTo>
                  <a:lnTo>
                    <a:pt x="7619" y="566420"/>
                  </a:lnTo>
                  <a:close/>
                </a:path>
                <a:path w="7619" h="980440">
                  <a:moveTo>
                    <a:pt x="7619" y="560070"/>
                  </a:moveTo>
                  <a:lnTo>
                    <a:pt x="0" y="560070"/>
                  </a:lnTo>
                  <a:lnTo>
                    <a:pt x="0" y="565150"/>
                  </a:lnTo>
                  <a:lnTo>
                    <a:pt x="7619" y="565150"/>
                  </a:lnTo>
                  <a:lnTo>
                    <a:pt x="7619" y="560070"/>
                  </a:lnTo>
                  <a:close/>
                </a:path>
                <a:path w="7619" h="980440">
                  <a:moveTo>
                    <a:pt x="7619" y="553720"/>
                  </a:moveTo>
                  <a:lnTo>
                    <a:pt x="0" y="553720"/>
                  </a:lnTo>
                  <a:lnTo>
                    <a:pt x="0" y="558800"/>
                  </a:lnTo>
                  <a:lnTo>
                    <a:pt x="7619" y="558800"/>
                  </a:lnTo>
                  <a:lnTo>
                    <a:pt x="7619" y="553720"/>
                  </a:lnTo>
                  <a:close/>
                </a:path>
                <a:path w="7619" h="980440">
                  <a:moveTo>
                    <a:pt x="7619" y="547370"/>
                  </a:moveTo>
                  <a:lnTo>
                    <a:pt x="0" y="547370"/>
                  </a:lnTo>
                  <a:lnTo>
                    <a:pt x="0" y="552450"/>
                  </a:lnTo>
                  <a:lnTo>
                    <a:pt x="7619" y="552450"/>
                  </a:lnTo>
                  <a:lnTo>
                    <a:pt x="7619" y="547370"/>
                  </a:lnTo>
                  <a:close/>
                </a:path>
                <a:path w="7619" h="980440">
                  <a:moveTo>
                    <a:pt x="7619" y="541020"/>
                  </a:moveTo>
                  <a:lnTo>
                    <a:pt x="0" y="541020"/>
                  </a:lnTo>
                  <a:lnTo>
                    <a:pt x="0" y="546100"/>
                  </a:lnTo>
                  <a:lnTo>
                    <a:pt x="7619" y="546100"/>
                  </a:lnTo>
                  <a:lnTo>
                    <a:pt x="7619" y="541020"/>
                  </a:lnTo>
                  <a:close/>
                </a:path>
                <a:path w="7619" h="980440">
                  <a:moveTo>
                    <a:pt x="7619" y="534670"/>
                  </a:moveTo>
                  <a:lnTo>
                    <a:pt x="0" y="534670"/>
                  </a:lnTo>
                  <a:lnTo>
                    <a:pt x="0" y="539750"/>
                  </a:lnTo>
                  <a:lnTo>
                    <a:pt x="7619" y="539750"/>
                  </a:lnTo>
                  <a:lnTo>
                    <a:pt x="7619" y="534670"/>
                  </a:lnTo>
                  <a:close/>
                </a:path>
                <a:path w="7619" h="980440">
                  <a:moveTo>
                    <a:pt x="7619" y="528320"/>
                  </a:moveTo>
                  <a:lnTo>
                    <a:pt x="0" y="528320"/>
                  </a:lnTo>
                  <a:lnTo>
                    <a:pt x="0" y="533400"/>
                  </a:lnTo>
                  <a:lnTo>
                    <a:pt x="7619" y="533400"/>
                  </a:lnTo>
                  <a:lnTo>
                    <a:pt x="7619" y="528320"/>
                  </a:lnTo>
                  <a:close/>
                </a:path>
                <a:path w="7619" h="980440">
                  <a:moveTo>
                    <a:pt x="7619" y="521970"/>
                  </a:moveTo>
                  <a:lnTo>
                    <a:pt x="0" y="521970"/>
                  </a:lnTo>
                  <a:lnTo>
                    <a:pt x="0" y="527050"/>
                  </a:lnTo>
                  <a:lnTo>
                    <a:pt x="7619" y="527050"/>
                  </a:lnTo>
                  <a:lnTo>
                    <a:pt x="7619" y="521970"/>
                  </a:lnTo>
                  <a:close/>
                </a:path>
                <a:path w="7619" h="980440">
                  <a:moveTo>
                    <a:pt x="7619" y="515620"/>
                  </a:moveTo>
                  <a:lnTo>
                    <a:pt x="0" y="515620"/>
                  </a:lnTo>
                  <a:lnTo>
                    <a:pt x="0" y="520700"/>
                  </a:lnTo>
                  <a:lnTo>
                    <a:pt x="7619" y="520700"/>
                  </a:lnTo>
                  <a:lnTo>
                    <a:pt x="7619" y="515620"/>
                  </a:lnTo>
                  <a:close/>
                </a:path>
                <a:path w="7619" h="980440">
                  <a:moveTo>
                    <a:pt x="7619" y="510540"/>
                  </a:moveTo>
                  <a:lnTo>
                    <a:pt x="0" y="510540"/>
                  </a:lnTo>
                  <a:lnTo>
                    <a:pt x="0" y="514350"/>
                  </a:lnTo>
                  <a:lnTo>
                    <a:pt x="7619" y="514350"/>
                  </a:lnTo>
                  <a:lnTo>
                    <a:pt x="7619" y="510540"/>
                  </a:lnTo>
                  <a:close/>
                </a:path>
                <a:path w="7619" h="980440">
                  <a:moveTo>
                    <a:pt x="7619" y="977900"/>
                  </a:moveTo>
                  <a:lnTo>
                    <a:pt x="0" y="977900"/>
                  </a:lnTo>
                  <a:lnTo>
                    <a:pt x="0" y="979170"/>
                  </a:lnTo>
                  <a:lnTo>
                    <a:pt x="3809" y="979170"/>
                  </a:lnTo>
                  <a:lnTo>
                    <a:pt x="3809" y="980440"/>
                  </a:lnTo>
                  <a:lnTo>
                    <a:pt x="7619" y="980440"/>
                  </a:lnTo>
                  <a:lnTo>
                    <a:pt x="7619" y="977900"/>
                  </a:lnTo>
                  <a:close/>
                </a:path>
                <a:path w="7619" h="980440">
                  <a:moveTo>
                    <a:pt x="7619" y="974090"/>
                  </a:moveTo>
                  <a:lnTo>
                    <a:pt x="0" y="974090"/>
                  </a:lnTo>
                  <a:lnTo>
                    <a:pt x="0" y="976630"/>
                  </a:lnTo>
                  <a:lnTo>
                    <a:pt x="7619" y="976630"/>
                  </a:lnTo>
                  <a:lnTo>
                    <a:pt x="7619" y="974090"/>
                  </a:lnTo>
                  <a:close/>
                </a:path>
                <a:path w="7619" h="980440">
                  <a:moveTo>
                    <a:pt x="7619" y="971550"/>
                  </a:moveTo>
                  <a:lnTo>
                    <a:pt x="0" y="971550"/>
                  </a:lnTo>
                  <a:lnTo>
                    <a:pt x="0" y="972820"/>
                  </a:lnTo>
                  <a:lnTo>
                    <a:pt x="7619" y="972820"/>
                  </a:lnTo>
                  <a:lnTo>
                    <a:pt x="7619" y="971550"/>
                  </a:lnTo>
                  <a:close/>
                </a:path>
                <a:path w="7619" h="980440">
                  <a:moveTo>
                    <a:pt x="7619" y="967740"/>
                  </a:moveTo>
                  <a:lnTo>
                    <a:pt x="0" y="967740"/>
                  </a:lnTo>
                  <a:lnTo>
                    <a:pt x="0" y="970280"/>
                  </a:lnTo>
                  <a:lnTo>
                    <a:pt x="7619" y="970280"/>
                  </a:lnTo>
                  <a:lnTo>
                    <a:pt x="7619" y="967740"/>
                  </a:lnTo>
                  <a:close/>
                </a:path>
                <a:path w="7619" h="980440">
                  <a:moveTo>
                    <a:pt x="7619" y="965200"/>
                  </a:moveTo>
                  <a:lnTo>
                    <a:pt x="0" y="965200"/>
                  </a:lnTo>
                  <a:lnTo>
                    <a:pt x="0" y="966470"/>
                  </a:lnTo>
                  <a:lnTo>
                    <a:pt x="7619" y="966470"/>
                  </a:lnTo>
                  <a:lnTo>
                    <a:pt x="7619" y="965200"/>
                  </a:lnTo>
                  <a:close/>
                </a:path>
                <a:path w="7619" h="980440">
                  <a:moveTo>
                    <a:pt x="7619" y="961390"/>
                  </a:moveTo>
                  <a:lnTo>
                    <a:pt x="0" y="961390"/>
                  </a:lnTo>
                  <a:lnTo>
                    <a:pt x="0" y="963930"/>
                  </a:lnTo>
                  <a:lnTo>
                    <a:pt x="7619" y="963930"/>
                  </a:lnTo>
                  <a:lnTo>
                    <a:pt x="7619" y="961390"/>
                  </a:lnTo>
                  <a:close/>
                </a:path>
                <a:path w="7619" h="980440">
                  <a:moveTo>
                    <a:pt x="7619" y="958850"/>
                  </a:moveTo>
                  <a:lnTo>
                    <a:pt x="0" y="958850"/>
                  </a:lnTo>
                  <a:lnTo>
                    <a:pt x="0" y="960120"/>
                  </a:lnTo>
                  <a:lnTo>
                    <a:pt x="7619" y="960120"/>
                  </a:lnTo>
                  <a:lnTo>
                    <a:pt x="7619" y="958850"/>
                  </a:lnTo>
                  <a:close/>
                </a:path>
                <a:path w="7619" h="980440">
                  <a:moveTo>
                    <a:pt x="7619" y="955040"/>
                  </a:moveTo>
                  <a:lnTo>
                    <a:pt x="0" y="955040"/>
                  </a:lnTo>
                  <a:lnTo>
                    <a:pt x="0" y="957580"/>
                  </a:lnTo>
                  <a:lnTo>
                    <a:pt x="7619" y="957580"/>
                  </a:lnTo>
                  <a:lnTo>
                    <a:pt x="7619" y="955040"/>
                  </a:lnTo>
                  <a:close/>
                </a:path>
                <a:path w="7619" h="980440">
                  <a:moveTo>
                    <a:pt x="7619" y="952500"/>
                  </a:moveTo>
                  <a:lnTo>
                    <a:pt x="0" y="952500"/>
                  </a:lnTo>
                  <a:lnTo>
                    <a:pt x="0" y="953770"/>
                  </a:lnTo>
                  <a:lnTo>
                    <a:pt x="7619" y="953770"/>
                  </a:lnTo>
                  <a:lnTo>
                    <a:pt x="7619" y="952500"/>
                  </a:lnTo>
                  <a:close/>
                </a:path>
                <a:path w="7619" h="980440">
                  <a:moveTo>
                    <a:pt x="7619" y="948690"/>
                  </a:moveTo>
                  <a:lnTo>
                    <a:pt x="0" y="948690"/>
                  </a:lnTo>
                  <a:lnTo>
                    <a:pt x="0" y="951230"/>
                  </a:lnTo>
                  <a:lnTo>
                    <a:pt x="7619" y="951230"/>
                  </a:lnTo>
                  <a:lnTo>
                    <a:pt x="7619" y="948690"/>
                  </a:lnTo>
                  <a:close/>
                </a:path>
                <a:path w="7619" h="980440">
                  <a:moveTo>
                    <a:pt x="7619" y="946150"/>
                  </a:moveTo>
                  <a:lnTo>
                    <a:pt x="0" y="946150"/>
                  </a:lnTo>
                  <a:lnTo>
                    <a:pt x="0" y="947420"/>
                  </a:lnTo>
                  <a:lnTo>
                    <a:pt x="7619" y="947420"/>
                  </a:lnTo>
                  <a:lnTo>
                    <a:pt x="7619" y="946150"/>
                  </a:lnTo>
                  <a:close/>
                </a:path>
                <a:path w="7619" h="980440">
                  <a:moveTo>
                    <a:pt x="7619" y="942340"/>
                  </a:moveTo>
                  <a:lnTo>
                    <a:pt x="0" y="942340"/>
                  </a:lnTo>
                  <a:lnTo>
                    <a:pt x="0" y="944880"/>
                  </a:lnTo>
                  <a:lnTo>
                    <a:pt x="7619" y="944880"/>
                  </a:lnTo>
                  <a:lnTo>
                    <a:pt x="7619" y="942340"/>
                  </a:lnTo>
                  <a:close/>
                </a:path>
                <a:path w="7619" h="980440">
                  <a:moveTo>
                    <a:pt x="7619" y="939800"/>
                  </a:moveTo>
                  <a:lnTo>
                    <a:pt x="0" y="939800"/>
                  </a:lnTo>
                  <a:lnTo>
                    <a:pt x="0" y="941070"/>
                  </a:lnTo>
                  <a:lnTo>
                    <a:pt x="7619" y="941070"/>
                  </a:lnTo>
                  <a:lnTo>
                    <a:pt x="7619" y="939800"/>
                  </a:lnTo>
                  <a:close/>
                </a:path>
                <a:path w="7619" h="980440">
                  <a:moveTo>
                    <a:pt x="7619" y="935990"/>
                  </a:moveTo>
                  <a:lnTo>
                    <a:pt x="0" y="935990"/>
                  </a:lnTo>
                  <a:lnTo>
                    <a:pt x="0" y="938530"/>
                  </a:lnTo>
                  <a:lnTo>
                    <a:pt x="7619" y="938530"/>
                  </a:lnTo>
                  <a:lnTo>
                    <a:pt x="7619" y="935990"/>
                  </a:lnTo>
                  <a:close/>
                </a:path>
                <a:path w="7619" h="980440">
                  <a:moveTo>
                    <a:pt x="7619" y="933450"/>
                  </a:moveTo>
                  <a:lnTo>
                    <a:pt x="0" y="933450"/>
                  </a:lnTo>
                  <a:lnTo>
                    <a:pt x="0" y="934720"/>
                  </a:lnTo>
                  <a:lnTo>
                    <a:pt x="7619" y="934720"/>
                  </a:lnTo>
                  <a:lnTo>
                    <a:pt x="7619" y="933450"/>
                  </a:lnTo>
                  <a:close/>
                </a:path>
                <a:path w="7619" h="980440">
                  <a:moveTo>
                    <a:pt x="7619" y="929640"/>
                  </a:moveTo>
                  <a:lnTo>
                    <a:pt x="0" y="929640"/>
                  </a:lnTo>
                  <a:lnTo>
                    <a:pt x="0" y="932180"/>
                  </a:lnTo>
                  <a:lnTo>
                    <a:pt x="7619" y="932180"/>
                  </a:lnTo>
                  <a:lnTo>
                    <a:pt x="7619" y="929640"/>
                  </a:lnTo>
                  <a:close/>
                </a:path>
                <a:path w="7619" h="980440">
                  <a:moveTo>
                    <a:pt x="7619" y="927100"/>
                  </a:moveTo>
                  <a:lnTo>
                    <a:pt x="0" y="927100"/>
                  </a:lnTo>
                  <a:lnTo>
                    <a:pt x="0" y="928370"/>
                  </a:lnTo>
                  <a:lnTo>
                    <a:pt x="7619" y="928370"/>
                  </a:lnTo>
                  <a:lnTo>
                    <a:pt x="7619" y="927100"/>
                  </a:lnTo>
                  <a:close/>
                </a:path>
                <a:path w="7619" h="980440">
                  <a:moveTo>
                    <a:pt x="7619" y="923290"/>
                  </a:moveTo>
                  <a:lnTo>
                    <a:pt x="0" y="923290"/>
                  </a:lnTo>
                  <a:lnTo>
                    <a:pt x="0" y="925830"/>
                  </a:lnTo>
                  <a:lnTo>
                    <a:pt x="7619" y="925830"/>
                  </a:lnTo>
                  <a:lnTo>
                    <a:pt x="7619" y="923290"/>
                  </a:lnTo>
                  <a:close/>
                </a:path>
                <a:path w="7619" h="980440">
                  <a:moveTo>
                    <a:pt x="7619" y="920750"/>
                  </a:moveTo>
                  <a:lnTo>
                    <a:pt x="0" y="920750"/>
                  </a:lnTo>
                  <a:lnTo>
                    <a:pt x="0" y="922020"/>
                  </a:lnTo>
                  <a:lnTo>
                    <a:pt x="7619" y="922020"/>
                  </a:lnTo>
                  <a:lnTo>
                    <a:pt x="7619" y="920750"/>
                  </a:lnTo>
                  <a:close/>
                </a:path>
                <a:path w="7619" h="980440">
                  <a:moveTo>
                    <a:pt x="7619" y="915670"/>
                  </a:moveTo>
                  <a:lnTo>
                    <a:pt x="0" y="915670"/>
                  </a:lnTo>
                  <a:lnTo>
                    <a:pt x="0" y="919480"/>
                  </a:lnTo>
                  <a:lnTo>
                    <a:pt x="7619" y="919480"/>
                  </a:lnTo>
                  <a:lnTo>
                    <a:pt x="7619" y="915670"/>
                  </a:lnTo>
                  <a:close/>
                </a:path>
                <a:path w="7619" h="980440">
                  <a:moveTo>
                    <a:pt x="7619" y="909320"/>
                  </a:moveTo>
                  <a:lnTo>
                    <a:pt x="0" y="909320"/>
                  </a:lnTo>
                  <a:lnTo>
                    <a:pt x="0" y="914400"/>
                  </a:lnTo>
                  <a:lnTo>
                    <a:pt x="7619" y="914400"/>
                  </a:lnTo>
                  <a:lnTo>
                    <a:pt x="7619" y="909320"/>
                  </a:lnTo>
                  <a:close/>
                </a:path>
                <a:path w="7619" h="980440">
                  <a:moveTo>
                    <a:pt x="7619" y="902970"/>
                  </a:moveTo>
                  <a:lnTo>
                    <a:pt x="0" y="902970"/>
                  </a:lnTo>
                  <a:lnTo>
                    <a:pt x="0" y="908050"/>
                  </a:lnTo>
                  <a:lnTo>
                    <a:pt x="7619" y="908050"/>
                  </a:lnTo>
                  <a:lnTo>
                    <a:pt x="7619" y="902970"/>
                  </a:lnTo>
                  <a:close/>
                </a:path>
                <a:path w="7619" h="980440">
                  <a:moveTo>
                    <a:pt x="7619" y="896620"/>
                  </a:moveTo>
                  <a:lnTo>
                    <a:pt x="0" y="896620"/>
                  </a:lnTo>
                  <a:lnTo>
                    <a:pt x="0" y="901700"/>
                  </a:lnTo>
                  <a:lnTo>
                    <a:pt x="7619" y="901700"/>
                  </a:lnTo>
                  <a:lnTo>
                    <a:pt x="7619" y="896620"/>
                  </a:lnTo>
                  <a:close/>
                </a:path>
                <a:path w="7619" h="980440">
                  <a:moveTo>
                    <a:pt x="7619" y="890270"/>
                  </a:moveTo>
                  <a:lnTo>
                    <a:pt x="0" y="890270"/>
                  </a:lnTo>
                  <a:lnTo>
                    <a:pt x="0" y="895350"/>
                  </a:lnTo>
                  <a:lnTo>
                    <a:pt x="7619" y="895350"/>
                  </a:lnTo>
                  <a:lnTo>
                    <a:pt x="7619" y="890270"/>
                  </a:lnTo>
                  <a:close/>
                </a:path>
                <a:path w="7619" h="980440">
                  <a:moveTo>
                    <a:pt x="7619" y="883920"/>
                  </a:moveTo>
                  <a:lnTo>
                    <a:pt x="0" y="883920"/>
                  </a:lnTo>
                  <a:lnTo>
                    <a:pt x="0" y="889000"/>
                  </a:lnTo>
                  <a:lnTo>
                    <a:pt x="7619" y="889000"/>
                  </a:lnTo>
                  <a:lnTo>
                    <a:pt x="7619" y="883920"/>
                  </a:lnTo>
                  <a:close/>
                </a:path>
                <a:path w="7619" h="980440">
                  <a:moveTo>
                    <a:pt x="7619" y="877570"/>
                  </a:moveTo>
                  <a:lnTo>
                    <a:pt x="0" y="877570"/>
                  </a:lnTo>
                  <a:lnTo>
                    <a:pt x="0" y="882650"/>
                  </a:lnTo>
                  <a:lnTo>
                    <a:pt x="7619" y="882650"/>
                  </a:lnTo>
                  <a:lnTo>
                    <a:pt x="7619" y="877570"/>
                  </a:lnTo>
                  <a:close/>
                </a:path>
                <a:path w="7619" h="980440">
                  <a:moveTo>
                    <a:pt x="7619" y="871220"/>
                  </a:moveTo>
                  <a:lnTo>
                    <a:pt x="0" y="871220"/>
                  </a:lnTo>
                  <a:lnTo>
                    <a:pt x="0" y="876300"/>
                  </a:lnTo>
                  <a:lnTo>
                    <a:pt x="7619" y="876300"/>
                  </a:lnTo>
                  <a:lnTo>
                    <a:pt x="7619" y="871220"/>
                  </a:lnTo>
                  <a:close/>
                </a:path>
                <a:path w="7619" h="980440">
                  <a:moveTo>
                    <a:pt x="7619" y="864870"/>
                  </a:moveTo>
                  <a:lnTo>
                    <a:pt x="0" y="864870"/>
                  </a:lnTo>
                  <a:lnTo>
                    <a:pt x="0" y="869950"/>
                  </a:lnTo>
                  <a:lnTo>
                    <a:pt x="7619" y="869950"/>
                  </a:lnTo>
                  <a:lnTo>
                    <a:pt x="7619" y="864870"/>
                  </a:lnTo>
                  <a:close/>
                </a:path>
                <a:path w="7619" h="980440">
                  <a:moveTo>
                    <a:pt x="7619" y="858520"/>
                  </a:moveTo>
                  <a:lnTo>
                    <a:pt x="0" y="858520"/>
                  </a:lnTo>
                  <a:lnTo>
                    <a:pt x="0" y="863600"/>
                  </a:lnTo>
                  <a:lnTo>
                    <a:pt x="7619" y="863600"/>
                  </a:lnTo>
                  <a:lnTo>
                    <a:pt x="7619" y="858520"/>
                  </a:lnTo>
                  <a:close/>
                </a:path>
                <a:path w="7619" h="980440">
                  <a:moveTo>
                    <a:pt x="7619" y="852170"/>
                  </a:moveTo>
                  <a:lnTo>
                    <a:pt x="0" y="852170"/>
                  </a:lnTo>
                  <a:lnTo>
                    <a:pt x="0" y="857250"/>
                  </a:lnTo>
                  <a:lnTo>
                    <a:pt x="7619" y="857250"/>
                  </a:lnTo>
                  <a:lnTo>
                    <a:pt x="7619" y="852170"/>
                  </a:lnTo>
                  <a:close/>
                </a:path>
                <a:path w="7619" h="980440">
                  <a:moveTo>
                    <a:pt x="7619" y="845820"/>
                  </a:moveTo>
                  <a:lnTo>
                    <a:pt x="0" y="845820"/>
                  </a:lnTo>
                  <a:lnTo>
                    <a:pt x="0" y="850900"/>
                  </a:lnTo>
                  <a:lnTo>
                    <a:pt x="7619" y="850900"/>
                  </a:lnTo>
                  <a:lnTo>
                    <a:pt x="7619" y="845820"/>
                  </a:lnTo>
                  <a:close/>
                </a:path>
                <a:path w="7619" h="980440">
                  <a:moveTo>
                    <a:pt x="7619" y="839470"/>
                  </a:moveTo>
                  <a:lnTo>
                    <a:pt x="0" y="839470"/>
                  </a:lnTo>
                  <a:lnTo>
                    <a:pt x="0" y="844550"/>
                  </a:lnTo>
                  <a:lnTo>
                    <a:pt x="7619" y="844550"/>
                  </a:lnTo>
                  <a:lnTo>
                    <a:pt x="7619" y="839470"/>
                  </a:lnTo>
                  <a:close/>
                </a:path>
                <a:path w="7619" h="980440">
                  <a:moveTo>
                    <a:pt x="7619" y="833120"/>
                  </a:moveTo>
                  <a:lnTo>
                    <a:pt x="0" y="833120"/>
                  </a:lnTo>
                  <a:lnTo>
                    <a:pt x="0" y="838200"/>
                  </a:lnTo>
                  <a:lnTo>
                    <a:pt x="7619" y="838200"/>
                  </a:lnTo>
                  <a:lnTo>
                    <a:pt x="7619" y="833120"/>
                  </a:lnTo>
                  <a:close/>
                </a:path>
                <a:path w="7619" h="980440">
                  <a:moveTo>
                    <a:pt x="7619" y="826770"/>
                  </a:moveTo>
                  <a:lnTo>
                    <a:pt x="0" y="826770"/>
                  </a:lnTo>
                  <a:lnTo>
                    <a:pt x="0" y="831850"/>
                  </a:lnTo>
                  <a:lnTo>
                    <a:pt x="7619" y="831850"/>
                  </a:lnTo>
                  <a:lnTo>
                    <a:pt x="7619" y="826770"/>
                  </a:lnTo>
                  <a:close/>
                </a:path>
                <a:path w="7619" h="980440">
                  <a:moveTo>
                    <a:pt x="7619" y="820420"/>
                  </a:moveTo>
                  <a:lnTo>
                    <a:pt x="0" y="820420"/>
                  </a:lnTo>
                  <a:lnTo>
                    <a:pt x="0" y="825500"/>
                  </a:lnTo>
                  <a:lnTo>
                    <a:pt x="7619" y="825500"/>
                  </a:lnTo>
                  <a:lnTo>
                    <a:pt x="7619" y="820420"/>
                  </a:lnTo>
                  <a:close/>
                </a:path>
                <a:path w="7619" h="980440">
                  <a:moveTo>
                    <a:pt x="7619" y="814070"/>
                  </a:moveTo>
                  <a:lnTo>
                    <a:pt x="0" y="814070"/>
                  </a:lnTo>
                  <a:lnTo>
                    <a:pt x="0" y="819150"/>
                  </a:lnTo>
                  <a:lnTo>
                    <a:pt x="7619" y="819150"/>
                  </a:lnTo>
                  <a:lnTo>
                    <a:pt x="7619" y="814070"/>
                  </a:lnTo>
                  <a:close/>
                </a:path>
                <a:path w="7619" h="980440">
                  <a:moveTo>
                    <a:pt x="7619" y="807720"/>
                  </a:moveTo>
                  <a:lnTo>
                    <a:pt x="0" y="807720"/>
                  </a:lnTo>
                  <a:lnTo>
                    <a:pt x="0" y="812800"/>
                  </a:lnTo>
                  <a:lnTo>
                    <a:pt x="7619" y="812800"/>
                  </a:lnTo>
                  <a:lnTo>
                    <a:pt x="7619" y="807720"/>
                  </a:lnTo>
                  <a:close/>
                </a:path>
                <a:path w="7619" h="980440">
                  <a:moveTo>
                    <a:pt x="7619" y="801370"/>
                  </a:moveTo>
                  <a:lnTo>
                    <a:pt x="0" y="801370"/>
                  </a:lnTo>
                  <a:lnTo>
                    <a:pt x="0" y="806450"/>
                  </a:lnTo>
                  <a:lnTo>
                    <a:pt x="7619" y="806450"/>
                  </a:lnTo>
                  <a:lnTo>
                    <a:pt x="7619" y="801370"/>
                  </a:lnTo>
                  <a:close/>
                </a:path>
                <a:path w="7619" h="980440">
                  <a:moveTo>
                    <a:pt x="7619" y="795020"/>
                  </a:moveTo>
                  <a:lnTo>
                    <a:pt x="0" y="795020"/>
                  </a:lnTo>
                  <a:lnTo>
                    <a:pt x="0" y="800100"/>
                  </a:lnTo>
                  <a:lnTo>
                    <a:pt x="7619" y="800100"/>
                  </a:lnTo>
                  <a:lnTo>
                    <a:pt x="7619" y="795020"/>
                  </a:lnTo>
                  <a:close/>
                </a:path>
                <a:path w="7619" h="980440">
                  <a:moveTo>
                    <a:pt x="7619" y="788670"/>
                  </a:moveTo>
                  <a:lnTo>
                    <a:pt x="0" y="788670"/>
                  </a:lnTo>
                  <a:lnTo>
                    <a:pt x="0" y="793750"/>
                  </a:lnTo>
                  <a:lnTo>
                    <a:pt x="7619" y="793750"/>
                  </a:lnTo>
                  <a:lnTo>
                    <a:pt x="7619" y="788670"/>
                  </a:lnTo>
                  <a:close/>
                </a:path>
                <a:path w="7619" h="980440">
                  <a:moveTo>
                    <a:pt x="7619" y="782320"/>
                  </a:moveTo>
                  <a:lnTo>
                    <a:pt x="0" y="782320"/>
                  </a:lnTo>
                  <a:lnTo>
                    <a:pt x="0" y="787400"/>
                  </a:lnTo>
                  <a:lnTo>
                    <a:pt x="7619" y="787400"/>
                  </a:lnTo>
                  <a:lnTo>
                    <a:pt x="7619" y="782320"/>
                  </a:lnTo>
                  <a:close/>
                </a:path>
                <a:path w="7619" h="980440">
                  <a:moveTo>
                    <a:pt x="7619" y="775970"/>
                  </a:moveTo>
                  <a:lnTo>
                    <a:pt x="1269" y="775970"/>
                  </a:lnTo>
                  <a:lnTo>
                    <a:pt x="1269" y="777240"/>
                  </a:lnTo>
                  <a:lnTo>
                    <a:pt x="0" y="777240"/>
                  </a:lnTo>
                  <a:lnTo>
                    <a:pt x="0" y="781050"/>
                  </a:lnTo>
                  <a:lnTo>
                    <a:pt x="7619" y="781050"/>
                  </a:lnTo>
                  <a:lnTo>
                    <a:pt x="7619" y="775970"/>
                  </a:lnTo>
                  <a:close/>
                </a:path>
                <a:path w="7619" h="980440">
                  <a:moveTo>
                    <a:pt x="3809" y="774700"/>
                  </a:moveTo>
                  <a:lnTo>
                    <a:pt x="2539" y="774700"/>
                  </a:lnTo>
                  <a:lnTo>
                    <a:pt x="2539" y="775970"/>
                  </a:lnTo>
                  <a:lnTo>
                    <a:pt x="3809" y="775970"/>
                  </a:lnTo>
                  <a:lnTo>
                    <a:pt x="3809" y="774700"/>
                  </a:lnTo>
                  <a:close/>
                </a:path>
                <a:path w="7619" h="980440">
                  <a:moveTo>
                    <a:pt x="7619" y="772160"/>
                  </a:moveTo>
                  <a:lnTo>
                    <a:pt x="6350" y="772160"/>
                  </a:lnTo>
                  <a:lnTo>
                    <a:pt x="6350" y="774700"/>
                  </a:lnTo>
                  <a:lnTo>
                    <a:pt x="7619" y="774700"/>
                  </a:lnTo>
                  <a:lnTo>
                    <a:pt x="7619" y="772160"/>
                  </a:lnTo>
                  <a:close/>
                </a:path>
              </a:pathLst>
            </a:custGeom>
            <a:solidFill>
              <a:srgbClr val="5C00F2"/>
            </a:solidFill>
          </p:spPr>
          <p:txBody>
            <a:bodyPr bIns="0" lIns="0" rIns="0" rtlCol="0" tIns="0" wrap="square"/>
            <a:p/>
          </p:txBody>
        </p:sp>
        <p:sp>
          <p:nvSpPr>
            <p:cNvPr id="1050170" name="object 1473"/>
            <p:cNvSpPr/>
            <p:nvPr/>
          </p:nvSpPr>
          <p:spPr>
            <a:xfrm>
              <a:off x="963929" y="5532119"/>
              <a:ext cx="6350" cy="980440"/>
            </a:xfrm>
            <a:custGeom>
              <a:avLst/>
              <a:ahLst/>
              <a:rect l="l" t="t" r="r" b="b"/>
              <a:pathLst>
                <a:path w="6350" h="980440">
                  <a:moveTo>
                    <a:pt x="5079" y="0"/>
                  </a:moveTo>
                  <a:lnTo>
                    <a:pt x="0" y="0"/>
                  </a:lnTo>
                  <a:lnTo>
                    <a:pt x="0" y="2539"/>
                  </a:lnTo>
                  <a:lnTo>
                    <a:pt x="6350" y="2539"/>
                  </a:lnTo>
                  <a:lnTo>
                    <a:pt x="6350" y="1269"/>
                  </a:lnTo>
                  <a:lnTo>
                    <a:pt x="5079" y="1269"/>
                  </a:lnTo>
                  <a:lnTo>
                    <a:pt x="5079" y="0"/>
                  </a:lnTo>
                  <a:close/>
                </a:path>
                <a:path w="6350" h="980440">
                  <a:moveTo>
                    <a:pt x="6350" y="2539"/>
                  </a:moveTo>
                  <a:lnTo>
                    <a:pt x="0" y="2539"/>
                  </a:lnTo>
                  <a:lnTo>
                    <a:pt x="0" y="6349"/>
                  </a:lnTo>
                  <a:lnTo>
                    <a:pt x="6350" y="6349"/>
                  </a:lnTo>
                  <a:lnTo>
                    <a:pt x="6350" y="2539"/>
                  </a:lnTo>
                  <a:close/>
                </a:path>
                <a:path w="6350" h="980440">
                  <a:moveTo>
                    <a:pt x="6350" y="6349"/>
                  </a:moveTo>
                  <a:lnTo>
                    <a:pt x="0" y="6349"/>
                  </a:lnTo>
                  <a:lnTo>
                    <a:pt x="0" y="12699"/>
                  </a:lnTo>
                  <a:lnTo>
                    <a:pt x="6350" y="12699"/>
                  </a:lnTo>
                  <a:lnTo>
                    <a:pt x="6350" y="6349"/>
                  </a:lnTo>
                  <a:close/>
                </a:path>
                <a:path w="6350" h="980440">
                  <a:moveTo>
                    <a:pt x="6350" y="12699"/>
                  </a:moveTo>
                  <a:lnTo>
                    <a:pt x="0" y="12699"/>
                  </a:lnTo>
                  <a:lnTo>
                    <a:pt x="0" y="19049"/>
                  </a:lnTo>
                  <a:lnTo>
                    <a:pt x="6350" y="19049"/>
                  </a:lnTo>
                  <a:lnTo>
                    <a:pt x="6350" y="12699"/>
                  </a:lnTo>
                  <a:close/>
                </a:path>
                <a:path w="6350" h="980440">
                  <a:moveTo>
                    <a:pt x="6350" y="19049"/>
                  </a:moveTo>
                  <a:lnTo>
                    <a:pt x="0" y="19049"/>
                  </a:lnTo>
                  <a:lnTo>
                    <a:pt x="0" y="25399"/>
                  </a:lnTo>
                  <a:lnTo>
                    <a:pt x="6350" y="25399"/>
                  </a:lnTo>
                  <a:lnTo>
                    <a:pt x="6350" y="19049"/>
                  </a:lnTo>
                  <a:close/>
                </a:path>
                <a:path w="6350" h="980440">
                  <a:moveTo>
                    <a:pt x="6350" y="25399"/>
                  </a:moveTo>
                  <a:lnTo>
                    <a:pt x="0" y="25399"/>
                  </a:lnTo>
                  <a:lnTo>
                    <a:pt x="0" y="31749"/>
                  </a:lnTo>
                  <a:lnTo>
                    <a:pt x="6350" y="31749"/>
                  </a:lnTo>
                  <a:lnTo>
                    <a:pt x="6350" y="25399"/>
                  </a:lnTo>
                  <a:close/>
                </a:path>
                <a:path w="6350" h="980440">
                  <a:moveTo>
                    <a:pt x="6350" y="31749"/>
                  </a:moveTo>
                  <a:lnTo>
                    <a:pt x="0" y="31749"/>
                  </a:lnTo>
                  <a:lnTo>
                    <a:pt x="0" y="34289"/>
                  </a:lnTo>
                  <a:lnTo>
                    <a:pt x="6350" y="34289"/>
                  </a:lnTo>
                  <a:lnTo>
                    <a:pt x="6350" y="31749"/>
                  </a:lnTo>
                  <a:close/>
                </a:path>
                <a:path w="6350" h="980440">
                  <a:moveTo>
                    <a:pt x="6350" y="34290"/>
                  </a:moveTo>
                  <a:lnTo>
                    <a:pt x="0" y="34290"/>
                  </a:lnTo>
                  <a:lnTo>
                    <a:pt x="0" y="38099"/>
                  </a:lnTo>
                  <a:lnTo>
                    <a:pt x="6350" y="38099"/>
                  </a:lnTo>
                  <a:lnTo>
                    <a:pt x="6350" y="34290"/>
                  </a:lnTo>
                  <a:close/>
                </a:path>
                <a:path w="6350" h="980440">
                  <a:moveTo>
                    <a:pt x="6350" y="38099"/>
                  </a:moveTo>
                  <a:lnTo>
                    <a:pt x="0" y="38099"/>
                  </a:lnTo>
                  <a:lnTo>
                    <a:pt x="0" y="44449"/>
                  </a:lnTo>
                  <a:lnTo>
                    <a:pt x="6350" y="44449"/>
                  </a:lnTo>
                  <a:lnTo>
                    <a:pt x="6350" y="38099"/>
                  </a:lnTo>
                  <a:close/>
                </a:path>
                <a:path w="6350" h="980440">
                  <a:moveTo>
                    <a:pt x="6350" y="44449"/>
                  </a:moveTo>
                  <a:lnTo>
                    <a:pt x="0" y="44449"/>
                  </a:lnTo>
                  <a:lnTo>
                    <a:pt x="0" y="46989"/>
                  </a:lnTo>
                  <a:lnTo>
                    <a:pt x="6350" y="46989"/>
                  </a:lnTo>
                  <a:lnTo>
                    <a:pt x="6350" y="44449"/>
                  </a:lnTo>
                  <a:close/>
                </a:path>
                <a:path w="6350" h="980440">
                  <a:moveTo>
                    <a:pt x="6350" y="46990"/>
                  </a:moveTo>
                  <a:lnTo>
                    <a:pt x="0" y="46990"/>
                  </a:lnTo>
                  <a:lnTo>
                    <a:pt x="0" y="50799"/>
                  </a:lnTo>
                  <a:lnTo>
                    <a:pt x="6350" y="50799"/>
                  </a:lnTo>
                  <a:lnTo>
                    <a:pt x="6350" y="46990"/>
                  </a:lnTo>
                  <a:close/>
                </a:path>
                <a:path w="6350" h="980440">
                  <a:moveTo>
                    <a:pt x="6350" y="50800"/>
                  </a:moveTo>
                  <a:lnTo>
                    <a:pt x="0" y="50800"/>
                  </a:lnTo>
                  <a:lnTo>
                    <a:pt x="0" y="57149"/>
                  </a:lnTo>
                  <a:lnTo>
                    <a:pt x="6350" y="57149"/>
                  </a:lnTo>
                  <a:lnTo>
                    <a:pt x="6350" y="50800"/>
                  </a:lnTo>
                  <a:close/>
                </a:path>
                <a:path w="6350" h="980440">
                  <a:moveTo>
                    <a:pt x="6350" y="57149"/>
                  </a:moveTo>
                  <a:lnTo>
                    <a:pt x="0" y="57149"/>
                  </a:lnTo>
                  <a:lnTo>
                    <a:pt x="0" y="59689"/>
                  </a:lnTo>
                  <a:lnTo>
                    <a:pt x="6350" y="59689"/>
                  </a:lnTo>
                  <a:lnTo>
                    <a:pt x="6350" y="57149"/>
                  </a:lnTo>
                  <a:close/>
                </a:path>
                <a:path w="6350" h="980440">
                  <a:moveTo>
                    <a:pt x="6350" y="59689"/>
                  </a:moveTo>
                  <a:lnTo>
                    <a:pt x="0" y="59689"/>
                  </a:lnTo>
                  <a:lnTo>
                    <a:pt x="0" y="63499"/>
                  </a:lnTo>
                  <a:lnTo>
                    <a:pt x="6350" y="63499"/>
                  </a:lnTo>
                  <a:lnTo>
                    <a:pt x="6350" y="59689"/>
                  </a:lnTo>
                  <a:close/>
                </a:path>
                <a:path w="6350" h="980440">
                  <a:moveTo>
                    <a:pt x="6350" y="63499"/>
                  </a:moveTo>
                  <a:lnTo>
                    <a:pt x="0" y="63499"/>
                  </a:lnTo>
                  <a:lnTo>
                    <a:pt x="0" y="66039"/>
                  </a:lnTo>
                  <a:lnTo>
                    <a:pt x="6350" y="66039"/>
                  </a:lnTo>
                  <a:lnTo>
                    <a:pt x="6350" y="63499"/>
                  </a:lnTo>
                  <a:close/>
                </a:path>
                <a:path w="6350" h="980440">
                  <a:moveTo>
                    <a:pt x="6350" y="66039"/>
                  </a:moveTo>
                  <a:lnTo>
                    <a:pt x="0" y="66039"/>
                  </a:lnTo>
                  <a:lnTo>
                    <a:pt x="0" y="69849"/>
                  </a:lnTo>
                  <a:lnTo>
                    <a:pt x="6350" y="69849"/>
                  </a:lnTo>
                  <a:lnTo>
                    <a:pt x="6350" y="66039"/>
                  </a:lnTo>
                  <a:close/>
                </a:path>
                <a:path w="6350" h="980440">
                  <a:moveTo>
                    <a:pt x="6350" y="69849"/>
                  </a:moveTo>
                  <a:lnTo>
                    <a:pt x="0" y="69849"/>
                  </a:lnTo>
                  <a:lnTo>
                    <a:pt x="0" y="72389"/>
                  </a:lnTo>
                  <a:lnTo>
                    <a:pt x="6350" y="72389"/>
                  </a:lnTo>
                  <a:lnTo>
                    <a:pt x="6350" y="69849"/>
                  </a:lnTo>
                  <a:close/>
                </a:path>
                <a:path w="6350" h="980440">
                  <a:moveTo>
                    <a:pt x="6350" y="72390"/>
                  </a:moveTo>
                  <a:lnTo>
                    <a:pt x="0" y="72390"/>
                  </a:lnTo>
                  <a:lnTo>
                    <a:pt x="0" y="82549"/>
                  </a:lnTo>
                  <a:lnTo>
                    <a:pt x="6350" y="82549"/>
                  </a:lnTo>
                  <a:lnTo>
                    <a:pt x="6350" y="72390"/>
                  </a:lnTo>
                  <a:close/>
                </a:path>
                <a:path w="6350" h="980440">
                  <a:moveTo>
                    <a:pt x="6350" y="82549"/>
                  </a:moveTo>
                  <a:lnTo>
                    <a:pt x="0" y="82549"/>
                  </a:lnTo>
                  <a:lnTo>
                    <a:pt x="0" y="85089"/>
                  </a:lnTo>
                  <a:lnTo>
                    <a:pt x="6350" y="85089"/>
                  </a:lnTo>
                  <a:lnTo>
                    <a:pt x="6350" y="82549"/>
                  </a:lnTo>
                  <a:close/>
                </a:path>
                <a:path w="6350" h="980440">
                  <a:moveTo>
                    <a:pt x="6350" y="85089"/>
                  </a:moveTo>
                  <a:lnTo>
                    <a:pt x="0" y="85089"/>
                  </a:lnTo>
                  <a:lnTo>
                    <a:pt x="0" y="88899"/>
                  </a:lnTo>
                  <a:lnTo>
                    <a:pt x="6350" y="88899"/>
                  </a:lnTo>
                  <a:lnTo>
                    <a:pt x="6350" y="85089"/>
                  </a:lnTo>
                  <a:close/>
                </a:path>
                <a:path w="6350" h="980440">
                  <a:moveTo>
                    <a:pt x="6350" y="88899"/>
                  </a:moveTo>
                  <a:lnTo>
                    <a:pt x="0" y="88899"/>
                  </a:lnTo>
                  <a:lnTo>
                    <a:pt x="0" y="91439"/>
                  </a:lnTo>
                  <a:lnTo>
                    <a:pt x="6350" y="91439"/>
                  </a:lnTo>
                  <a:lnTo>
                    <a:pt x="6350" y="88899"/>
                  </a:lnTo>
                  <a:close/>
                </a:path>
                <a:path w="6350" h="980440">
                  <a:moveTo>
                    <a:pt x="6350" y="91440"/>
                  </a:moveTo>
                  <a:lnTo>
                    <a:pt x="0" y="91440"/>
                  </a:lnTo>
                  <a:lnTo>
                    <a:pt x="0" y="95249"/>
                  </a:lnTo>
                  <a:lnTo>
                    <a:pt x="6350" y="95249"/>
                  </a:lnTo>
                  <a:lnTo>
                    <a:pt x="6350" y="91440"/>
                  </a:lnTo>
                  <a:close/>
                </a:path>
                <a:path w="6350" h="980440">
                  <a:moveTo>
                    <a:pt x="6350" y="95249"/>
                  </a:moveTo>
                  <a:lnTo>
                    <a:pt x="0" y="95249"/>
                  </a:lnTo>
                  <a:lnTo>
                    <a:pt x="0" y="101599"/>
                  </a:lnTo>
                  <a:lnTo>
                    <a:pt x="6350" y="101599"/>
                  </a:lnTo>
                  <a:lnTo>
                    <a:pt x="6350" y="95249"/>
                  </a:lnTo>
                  <a:close/>
                </a:path>
                <a:path w="6350" h="980440">
                  <a:moveTo>
                    <a:pt x="6350" y="101599"/>
                  </a:moveTo>
                  <a:lnTo>
                    <a:pt x="0" y="101599"/>
                  </a:lnTo>
                  <a:lnTo>
                    <a:pt x="0" y="104139"/>
                  </a:lnTo>
                  <a:lnTo>
                    <a:pt x="6350" y="104139"/>
                  </a:lnTo>
                  <a:lnTo>
                    <a:pt x="6350" y="101599"/>
                  </a:lnTo>
                  <a:close/>
                </a:path>
                <a:path w="6350" h="980440">
                  <a:moveTo>
                    <a:pt x="6350" y="104139"/>
                  </a:moveTo>
                  <a:lnTo>
                    <a:pt x="0" y="104139"/>
                  </a:lnTo>
                  <a:lnTo>
                    <a:pt x="0" y="107949"/>
                  </a:lnTo>
                  <a:lnTo>
                    <a:pt x="6350" y="107949"/>
                  </a:lnTo>
                  <a:lnTo>
                    <a:pt x="6350" y="104139"/>
                  </a:lnTo>
                  <a:close/>
                </a:path>
                <a:path w="6350" h="980440">
                  <a:moveTo>
                    <a:pt x="6350" y="107949"/>
                  </a:moveTo>
                  <a:lnTo>
                    <a:pt x="0" y="107949"/>
                  </a:lnTo>
                  <a:lnTo>
                    <a:pt x="0" y="110489"/>
                  </a:lnTo>
                  <a:lnTo>
                    <a:pt x="6350" y="110489"/>
                  </a:lnTo>
                  <a:lnTo>
                    <a:pt x="6350" y="107949"/>
                  </a:lnTo>
                  <a:close/>
                </a:path>
                <a:path w="6350" h="980440">
                  <a:moveTo>
                    <a:pt x="6350" y="110489"/>
                  </a:moveTo>
                  <a:lnTo>
                    <a:pt x="0" y="110489"/>
                  </a:lnTo>
                  <a:lnTo>
                    <a:pt x="0" y="114299"/>
                  </a:lnTo>
                  <a:lnTo>
                    <a:pt x="6350" y="114299"/>
                  </a:lnTo>
                  <a:lnTo>
                    <a:pt x="6350" y="110489"/>
                  </a:lnTo>
                  <a:close/>
                </a:path>
                <a:path w="6350" h="980440">
                  <a:moveTo>
                    <a:pt x="6350" y="114299"/>
                  </a:moveTo>
                  <a:lnTo>
                    <a:pt x="0" y="114299"/>
                  </a:lnTo>
                  <a:lnTo>
                    <a:pt x="0" y="120649"/>
                  </a:lnTo>
                  <a:lnTo>
                    <a:pt x="6350" y="120649"/>
                  </a:lnTo>
                  <a:lnTo>
                    <a:pt x="6350" y="114299"/>
                  </a:lnTo>
                  <a:close/>
                </a:path>
                <a:path w="6350" h="980440">
                  <a:moveTo>
                    <a:pt x="6350" y="120649"/>
                  </a:moveTo>
                  <a:lnTo>
                    <a:pt x="0" y="120649"/>
                  </a:lnTo>
                  <a:lnTo>
                    <a:pt x="0" y="129539"/>
                  </a:lnTo>
                  <a:lnTo>
                    <a:pt x="6350" y="129539"/>
                  </a:lnTo>
                  <a:lnTo>
                    <a:pt x="6350" y="120649"/>
                  </a:lnTo>
                  <a:close/>
                </a:path>
                <a:path w="6350" h="980440">
                  <a:moveTo>
                    <a:pt x="6350" y="129539"/>
                  </a:moveTo>
                  <a:lnTo>
                    <a:pt x="0" y="129539"/>
                  </a:lnTo>
                  <a:lnTo>
                    <a:pt x="0" y="135889"/>
                  </a:lnTo>
                  <a:lnTo>
                    <a:pt x="6350" y="135889"/>
                  </a:lnTo>
                  <a:lnTo>
                    <a:pt x="6350" y="129539"/>
                  </a:lnTo>
                  <a:close/>
                </a:path>
                <a:path w="6350" h="980440">
                  <a:moveTo>
                    <a:pt x="6350" y="135889"/>
                  </a:moveTo>
                  <a:lnTo>
                    <a:pt x="0" y="135889"/>
                  </a:lnTo>
                  <a:lnTo>
                    <a:pt x="0" y="142239"/>
                  </a:lnTo>
                  <a:lnTo>
                    <a:pt x="6350" y="142239"/>
                  </a:lnTo>
                  <a:lnTo>
                    <a:pt x="6350" y="135889"/>
                  </a:lnTo>
                  <a:close/>
                </a:path>
                <a:path w="6350" h="980440">
                  <a:moveTo>
                    <a:pt x="6350" y="142239"/>
                  </a:moveTo>
                  <a:lnTo>
                    <a:pt x="0" y="142239"/>
                  </a:lnTo>
                  <a:lnTo>
                    <a:pt x="0" y="148589"/>
                  </a:lnTo>
                  <a:lnTo>
                    <a:pt x="6350" y="148589"/>
                  </a:lnTo>
                  <a:lnTo>
                    <a:pt x="6350" y="142239"/>
                  </a:lnTo>
                  <a:close/>
                </a:path>
                <a:path w="6350" h="980440">
                  <a:moveTo>
                    <a:pt x="6350" y="148589"/>
                  </a:moveTo>
                  <a:lnTo>
                    <a:pt x="0" y="148589"/>
                  </a:lnTo>
                  <a:lnTo>
                    <a:pt x="0" y="152399"/>
                  </a:lnTo>
                  <a:lnTo>
                    <a:pt x="6350" y="152399"/>
                  </a:lnTo>
                  <a:lnTo>
                    <a:pt x="6350" y="148589"/>
                  </a:lnTo>
                  <a:close/>
                </a:path>
                <a:path w="6350" h="980440">
                  <a:moveTo>
                    <a:pt x="6350" y="152399"/>
                  </a:moveTo>
                  <a:lnTo>
                    <a:pt x="0" y="152399"/>
                  </a:lnTo>
                  <a:lnTo>
                    <a:pt x="0" y="171449"/>
                  </a:lnTo>
                  <a:lnTo>
                    <a:pt x="6350" y="171449"/>
                  </a:lnTo>
                  <a:lnTo>
                    <a:pt x="6350" y="152399"/>
                  </a:lnTo>
                  <a:close/>
                </a:path>
                <a:path w="6350" h="980440">
                  <a:moveTo>
                    <a:pt x="6350" y="171449"/>
                  </a:moveTo>
                  <a:lnTo>
                    <a:pt x="0" y="171449"/>
                  </a:lnTo>
                  <a:lnTo>
                    <a:pt x="0" y="173989"/>
                  </a:lnTo>
                  <a:lnTo>
                    <a:pt x="6350" y="173989"/>
                  </a:lnTo>
                  <a:lnTo>
                    <a:pt x="6350" y="171449"/>
                  </a:lnTo>
                  <a:close/>
                </a:path>
                <a:path w="6350" h="980440">
                  <a:moveTo>
                    <a:pt x="6350" y="173989"/>
                  </a:moveTo>
                  <a:lnTo>
                    <a:pt x="0" y="173989"/>
                  </a:lnTo>
                  <a:lnTo>
                    <a:pt x="0" y="177799"/>
                  </a:lnTo>
                  <a:lnTo>
                    <a:pt x="6350" y="177799"/>
                  </a:lnTo>
                  <a:lnTo>
                    <a:pt x="6350" y="173989"/>
                  </a:lnTo>
                  <a:close/>
                </a:path>
                <a:path w="6350" h="980440">
                  <a:moveTo>
                    <a:pt x="6350" y="177799"/>
                  </a:moveTo>
                  <a:lnTo>
                    <a:pt x="0" y="177799"/>
                  </a:lnTo>
                  <a:lnTo>
                    <a:pt x="0" y="184149"/>
                  </a:lnTo>
                  <a:lnTo>
                    <a:pt x="6350" y="184149"/>
                  </a:lnTo>
                  <a:lnTo>
                    <a:pt x="6350" y="177799"/>
                  </a:lnTo>
                  <a:close/>
                </a:path>
                <a:path w="6350" h="980440">
                  <a:moveTo>
                    <a:pt x="6350" y="184149"/>
                  </a:moveTo>
                  <a:lnTo>
                    <a:pt x="0" y="184149"/>
                  </a:lnTo>
                  <a:lnTo>
                    <a:pt x="0" y="190499"/>
                  </a:lnTo>
                  <a:lnTo>
                    <a:pt x="6350" y="190499"/>
                  </a:lnTo>
                  <a:lnTo>
                    <a:pt x="6350" y="184149"/>
                  </a:lnTo>
                  <a:close/>
                </a:path>
                <a:path w="6350" h="980440">
                  <a:moveTo>
                    <a:pt x="6350" y="190499"/>
                  </a:moveTo>
                  <a:lnTo>
                    <a:pt x="0" y="190499"/>
                  </a:lnTo>
                  <a:lnTo>
                    <a:pt x="0" y="196849"/>
                  </a:lnTo>
                  <a:lnTo>
                    <a:pt x="6350" y="196849"/>
                  </a:lnTo>
                  <a:lnTo>
                    <a:pt x="6350" y="190499"/>
                  </a:lnTo>
                  <a:close/>
                </a:path>
                <a:path w="6350" h="980440">
                  <a:moveTo>
                    <a:pt x="6350" y="196849"/>
                  </a:moveTo>
                  <a:lnTo>
                    <a:pt x="0" y="196849"/>
                  </a:lnTo>
                  <a:lnTo>
                    <a:pt x="0" y="199389"/>
                  </a:lnTo>
                  <a:lnTo>
                    <a:pt x="6350" y="199389"/>
                  </a:lnTo>
                  <a:lnTo>
                    <a:pt x="6350" y="196849"/>
                  </a:lnTo>
                  <a:close/>
                </a:path>
                <a:path w="6350" h="980440">
                  <a:moveTo>
                    <a:pt x="6350" y="199389"/>
                  </a:moveTo>
                  <a:lnTo>
                    <a:pt x="0" y="199389"/>
                  </a:lnTo>
                  <a:lnTo>
                    <a:pt x="0" y="203199"/>
                  </a:lnTo>
                  <a:lnTo>
                    <a:pt x="6350" y="203199"/>
                  </a:lnTo>
                  <a:lnTo>
                    <a:pt x="6350" y="199389"/>
                  </a:lnTo>
                  <a:close/>
                </a:path>
                <a:path w="6350" h="980440">
                  <a:moveTo>
                    <a:pt x="6350" y="203199"/>
                  </a:moveTo>
                  <a:lnTo>
                    <a:pt x="0" y="203199"/>
                  </a:lnTo>
                  <a:lnTo>
                    <a:pt x="0" y="209549"/>
                  </a:lnTo>
                  <a:lnTo>
                    <a:pt x="6350" y="209549"/>
                  </a:lnTo>
                  <a:lnTo>
                    <a:pt x="6350" y="203199"/>
                  </a:lnTo>
                  <a:close/>
                </a:path>
                <a:path w="6350" h="980440">
                  <a:moveTo>
                    <a:pt x="6350" y="209549"/>
                  </a:moveTo>
                  <a:lnTo>
                    <a:pt x="0" y="209549"/>
                  </a:lnTo>
                  <a:lnTo>
                    <a:pt x="0" y="212089"/>
                  </a:lnTo>
                  <a:lnTo>
                    <a:pt x="6350" y="212089"/>
                  </a:lnTo>
                  <a:lnTo>
                    <a:pt x="6350" y="209549"/>
                  </a:lnTo>
                  <a:close/>
                </a:path>
                <a:path w="6350" h="980440">
                  <a:moveTo>
                    <a:pt x="6350" y="212089"/>
                  </a:moveTo>
                  <a:lnTo>
                    <a:pt x="0" y="212089"/>
                  </a:lnTo>
                  <a:lnTo>
                    <a:pt x="0" y="214629"/>
                  </a:lnTo>
                  <a:lnTo>
                    <a:pt x="1269" y="214629"/>
                  </a:lnTo>
                  <a:lnTo>
                    <a:pt x="1269" y="215899"/>
                  </a:lnTo>
                  <a:lnTo>
                    <a:pt x="6350" y="215899"/>
                  </a:lnTo>
                  <a:lnTo>
                    <a:pt x="6350" y="212089"/>
                  </a:lnTo>
                  <a:close/>
                </a:path>
                <a:path w="6350" h="980440">
                  <a:moveTo>
                    <a:pt x="6350" y="215899"/>
                  </a:moveTo>
                  <a:lnTo>
                    <a:pt x="2539" y="215899"/>
                  </a:lnTo>
                  <a:lnTo>
                    <a:pt x="2539" y="217169"/>
                  </a:lnTo>
                  <a:lnTo>
                    <a:pt x="3809" y="217169"/>
                  </a:lnTo>
                  <a:lnTo>
                    <a:pt x="3809" y="219709"/>
                  </a:lnTo>
                  <a:lnTo>
                    <a:pt x="5079" y="219709"/>
                  </a:lnTo>
                  <a:lnTo>
                    <a:pt x="5079" y="220979"/>
                  </a:lnTo>
                  <a:lnTo>
                    <a:pt x="6350" y="220979"/>
                  </a:lnTo>
                  <a:lnTo>
                    <a:pt x="6350" y="215899"/>
                  </a:lnTo>
                  <a:close/>
                </a:path>
                <a:path w="6350" h="980440">
                  <a:moveTo>
                    <a:pt x="3809" y="347979"/>
                  </a:moveTo>
                  <a:lnTo>
                    <a:pt x="0" y="347979"/>
                  </a:lnTo>
                  <a:lnTo>
                    <a:pt x="0" y="349249"/>
                  </a:lnTo>
                  <a:lnTo>
                    <a:pt x="3809" y="349249"/>
                  </a:lnTo>
                  <a:lnTo>
                    <a:pt x="3809" y="347979"/>
                  </a:lnTo>
                  <a:close/>
                </a:path>
                <a:path w="6350" h="980440">
                  <a:moveTo>
                    <a:pt x="6350" y="349249"/>
                  </a:moveTo>
                  <a:lnTo>
                    <a:pt x="0" y="349249"/>
                  </a:lnTo>
                  <a:lnTo>
                    <a:pt x="0" y="351789"/>
                  </a:lnTo>
                  <a:lnTo>
                    <a:pt x="6350" y="351789"/>
                  </a:lnTo>
                  <a:lnTo>
                    <a:pt x="6350" y="349249"/>
                  </a:lnTo>
                  <a:close/>
                </a:path>
                <a:path w="6350" h="980440">
                  <a:moveTo>
                    <a:pt x="6350" y="351789"/>
                  </a:moveTo>
                  <a:lnTo>
                    <a:pt x="0" y="351789"/>
                  </a:lnTo>
                  <a:lnTo>
                    <a:pt x="0" y="355599"/>
                  </a:lnTo>
                  <a:lnTo>
                    <a:pt x="6350" y="355599"/>
                  </a:lnTo>
                  <a:lnTo>
                    <a:pt x="6350" y="351789"/>
                  </a:lnTo>
                  <a:close/>
                </a:path>
                <a:path w="6350" h="980440">
                  <a:moveTo>
                    <a:pt x="6350" y="355599"/>
                  </a:moveTo>
                  <a:lnTo>
                    <a:pt x="0" y="355599"/>
                  </a:lnTo>
                  <a:lnTo>
                    <a:pt x="0" y="358139"/>
                  </a:lnTo>
                  <a:lnTo>
                    <a:pt x="6350" y="358139"/>
                  </a:lnTo>
                  <a:lnTo>
                    <a:pt x="6350" y="355599"/>
                  </a:lnTo>
                  <a:close/>
                </a:path>
                <a:path w="6350" h="980440">
                  <a:moveTo>
                    <a:pt x="6350" y="358139"/>
                  </a:moveTo>
                  <a:lnTo>
                    <a:pt x="0" y="358139"/>
                  </a:lnTo>
                  <a:lnTo>
                    <a:pt x="0" y="368299"/>
                  </a:lnTo>
                  <a:lnTo>
                    <a:pt x="6350" y="368299"/>
                  </a:lnTo>
                  <a:lnTo>
                    <a:pt x="6350" y="358139"/>
                  </a:lnTo>
                  <a:close/>
                </a:path>
                <a:path w="6350" h="980440">
                  <a:moveTo>
                    <a:pt x="6350" y="368300"/>
                  </a:moveTo>
                  <a:lnTo>
                    <a:pt x="0" y="368300"/>
                  </a:lnTo>
                  <a:lnTo>
                    <a:pt x="0" y="370839"/>
                  </a:lnTo>
                  <a:lnTo>
                    <a:pt x="6350" y="370839"/>
                  </a:lnTo>
                  <a:lnTo>
                    <a:pt x="6350" y="368300"/>
                  </a:lnTo>
                  <a:close/>
                </a:path>
                <a:path w="6350" h="980440">
                  <a:moveTo>
                    <a:pt x="6350" y="370839"/>
                  </a:moveTo>
                  <a:lnTo>
                    <a:pt x="0" y="370839"/>
                  </a:lnTo>
                  <a:lnTo>
                    <a:pt x="0" y="374649"/>
                  </a:lnTo>
                  <a:lnTo>
                    <a:pt x="6350" y="374649"/>
                  </a:lnTo>
                  <a:lnTo>
                    <a:pt x="6350" y="370839"/>
                  </a:lnTo>
                  <a:close/>
                </a:path>
                <a:path w="6350" h="980440">
                  <a:moveTo>
                    <a:pt x="6350" y="374649"/>
                  </a:moveTo>
                  <a:lnTo>
                    <a:pt x="0" y="374649"/>
                  </a:lnTo>
                  <a:lnTo>
                    <a:pt x="0" y="377189"/>
                  </a:lnTo>
                  <a:lnTo>
                    <a:pt x="6350" y="377189"/>
                  </a:lnTo>
                  <a:lnTo>
                    <a:pt x="6350" y="374649"/>
                  </a:lnTo>
                  <a:close/>
                </a:path>
                <a:path w="6350" h="980440">
                  <a:moveTo>
                    <a:pt x="6350" y="377189"/>
                  </a:moveTo>
                  <a:lnTo>
                    <a:pt x="0" y="377189"/>
                  </a:lnTo>
                  <a:lnTo>
                    <a:pt x="0" y="389889"/>
                  </a:lnTo>
                  <a:lnTo>
                    <a:pt x="6350" y="389889"/>
                  </a:lnTo>
                  <a:lnTo>
                    <a:pt x="6350" y="377189"/>
                  </a:lnTo>
                  <a:close/>
                </a:path>
                <a:path w="6350" h="980440">
                  <a:moveTo>
                    <a:pt x="6350" y="389889"/>
                  </a:moveTo>
                  <a:lnTo>
                    <a:pt x="0" y="389889"/>
                  </a:lnTo>
                  <a:lnTo>
                    <a:pt x="0" y="393699"/>
                  </a:lnTo>
                  <a:lnTo>
                    <a:pt x="6350" y="393699"/>
                  </a:lnTo>
                  <a:lnTo>
                    <a:pt x="6350" y="389889"/>
                  </a:lnTo>
                  <a:close/>
                </a:path>
                <a:path w="6350" h="980440">
                  <a:moveTo>
                    <a:pt x="6350" y="393699"/>
                  </a:moveTo>
                  <a:lnTo>
                    <a:pt x="0" y="393699"/>
                  </a:lnTo>
                  <a:lnTo>
                    <a:pt x="0" y="396239"/>
                  </a:lnTo>
                  <a:lnTo>
                    <a:pt x="6350" y="396239"/>
                  </a:lnTo>
                  <a:lnTo>
                    <a:pt x="6350" y="393699"/>
                  </a:lnTo>
                  <a:close/>
                </a:path>
                <a:path w="6350" h="980440">
                  <a:moveTo>
                    <a:pt x="6350" y="396239"/>
                  </a:moveTo>
                  <a:lnTo>
                    <a:pt x="0" y="396239"/>
                  </a:lnTo>
                  <a:lnTo>
                    <a:pt x="0" y="402589"/>
                  </a:lnTo>
                  <a:lnTo>
                    <a:pt x="6350" y="402589"/>
                  </a:lnTo>
                  <a:lnTo>
                    <a:pt x="6350" y="396239"/>
                  </a:lnTo>
                  <a:close/>
                </a:path>
                <a:path w="6350" h="980440">
                  <a:moveTo>
                    <a:pt x="6350" y="402589"/>
                  </a:moveTo>
                  <a:lnTo>
                    <a:pt x="0" y="402589"/>
                  </a:lnTo>
                  <a:lnTo>
                    <a:pt x="0" y="406399"/>
                  </a:lnTo>
                  <a:lnTo>
                    <a:pt x="6350" y="406399"/>
                  </a:lnTo>
                  <a:lnTo>
                    <a:pt x="6350" y="402589"/>
                  </a:lnTo>
                  <a:close/>
                </a:path>
                <a:path w="6350" h="980440">
                  <a:moveTo>
                    <a:pt x="6350" y="406400"/>
                  </a:moveTo>
                  <a:lnTo>
                    <a:pt x="0" y="406400"/>
                  </a:lnTo>
                  <a:lnTo>
                    <a:pt x="0" y="408939"/>
                  </a:lnTo>
                  <a:lnTo>
                    <a:pt x="6350" y="408939"/>
                  </a:lnTo>
                  <a:lnTo>
                    <a:pt x="6350" y="406400"/>
                  </a:lnTo>
                  <a:close/>
                </a:path>
                <a:path w="6350" h="980440">
                  <a:moveTo>
                    <a:pt x="6350" y="408939"/>
                  </a:moveTo>
                  <a:lnTo>
                    <a:pt x="0" y="408939"/>
                  </a:lnTo>
                  <a:lnTo>
                    <a:pt x="0" y="412749"/>
                  </a:lnTo>
                  <a:lnTo>
                    <a:pt x="6350" y="412749"/>
                  </a:lnTo>
                  <a:lnTo>
                    <a:pt x="6350" y="408939"/>
                  </a:lnTo>
                  <a:close/>
                </a:path>
                <a:path w="6350" h="980440">
                  <a:moveTo>
                    <a:pt x="6350" y="412749"/>
                  </a:moveTo>
                  <a:lnTo>
                    <a:pt x="0" y="412749"/>
                  </a:lnTo>
                  <a:lnTo>
                    <a:pt x="0" y="415289"/>
                  </a:lnTo>
                  <a:lnTo>
                    <a:pt x="6350" y="415289"/>
                  </a:lnTo>
                  <a:lnTo>
                    <a:pt x="6350" y="412749"/>
                  </a:lnTo>
                  <a:close/>
                </a:path>
                <a:path w="6350" h="980440">
                  <a:moveTo>
                    <a:pt x="6350" y="415289"/>
                  </a:moveTo>
                  <a:lnTo>
                    <a:pt x="0" y="415289"/>
                  </a:lnTo>
                  <a:lnTo>
                    <a:pt x="0" y="419099"/>
                  </a:lnTo>
                  <a:lnTo>
                    <a:pt x="6350" y="419099"/>
                  </a:lnTo>
                  <a:lnTo>
                    <a:pt x="6350" y="415289"/>
                  </a:lnTo>
                  <a:close/>
                </a:path>
                <a:path w="6350" h="980440">
                  <a:moveTo>
                    <a:pt x="6350" y="419100"/>
                  </a:moveTo>
                  <a:lnTo>
                    <a:pt x="0" y="419100"/>
                  </a:lnTo>
                  <a:lnTo>
                    <a:pt x="0" y="425449"/>
                  </a:lnTo>
                  <a:lnTo>
                    <a:pt x="6350" y="425449"/>
                  </a:lnTo>
                  <a:lnTo>
                    <a:pt x="6350" y="419100"/>
                  </a:lnTo>
                  <a:close/>
                </a:path>
                <a:path w="6350" h="980440">
                  <a:moveTo>
                    <a:pt x="6350" y="425449"/>
                  </a:moveTo>
                  <a:lnTo>
                    <a:pt x="0" y="425449"/>
                  </a:lnTo>
                  <a:lnTo>
                    <a:pt x="0" y="438149"/>
                  </a:lnTo>
                  <a:lnTo>
                    <a:pt x="6350" y="438149"/>
                  </a:lnTo>
                  <a:lnTo>
                    <a:pt x="6350" y="425449"/>
                  </a:lnTo>
                  <a:close/>
                </a:path>
                <a:path w="6350" h="980440">
                  <a:moveTo>
                    <a:pt x="6350" y="438149"/>
                  </a:moveTo>
                  <a:lnTo>
                    <a:pt x="0" y="438149"/>
                  </a:lnTo>
                  <a:lnTo>
                    <a:pt x="0" y="440689"/>
                  </a:lnTo>
                  <a:lnTo>
                    <a:pt x="6350" y="440689"/>
                  </a:lnTo>
                  <a:lnTo>
                    <a:pt x="6350" y="438149"/>
                  </a:lnTo>
                  <a:close/>
                </a:path>
                <a:path w="6350" h="980440">
                  <a:moveTo>
                    <a:pt x="6350" y="440689"/>
                  </a:moveTo>
                  <a:lnTo>
                    <a:pt x="0" y="440689"/>
                  </a:lnTo>
                  <a:lnTo>
                    <a:pt x="0" y="453389"/>
                  </a:lnTo>
                  <a:lnTo>
                    <a:pt x="6350" y="453389"/>
                  </a:lnTo>
                  <a:lnTo>
                    <a:pt x="6350" y="440689"/>
                  </a:lnTo>
                  <a:close/>
                </a:path>
                <a:path w="6350" h="980440">
                  <a:moveTo>
                    <a:pt x="6350" y="453389"/>
                  </a:moveTo>
                  <a:lnTo>
                    <a:pt x="0" y="453389"/>
                  </a:lnTo>
                  <a:lnTo>
                    <a:pt x="0" y="457199"/>
                  </a:lnTo>
                  <a:lnTo>
                    <a:pt x="6350" y="457199"/>
                  </a:lnTo>
                  <a:lnTo>
                    <a:pt x="6350" y="453389"/>
                  </a:lnTo>
                  <a:close/>
                </a:path>
                <a:path w="6350" h="980440">
                  <a:moveTo>
                    <a:pt x="6350" y="457199"/>
                  </a:moveTo>
                  <a:lnTo>
                    <a:pt x="0" y="457199"/>
                  </a:lnTo>
                  <a:lnTo>
                    <a:pt x="0" y="459739"/>
                  </a:lnTo>
                  <a:lnTo>
                    <a:pt x="6350" y="459739"/>
                  </a:lnTo>
                  <a:lnTo>
                    <a:pt x="6350" y="457199"/>
                  </a:lnTo>
                  <a:close/>
                </a:path>
                <a:path w="6350" h="980440">
                  <a:moveTo>
                    <a:pt x="6350" y="459739"/>
                  </a:moveTo>
                  <a:lnTo>
                    <a:pt x="0" y="459739"/>
                  </a:lnTo>
                  <a:lnTo>
                    <a:pt x="0" y="463549"/>
                  </a:lnTo>
                  <a:lnTo>
                    <a:pt x="6350" y="463549"/>
                  </a:lnTo>
                  <a:lnTo>
                    <a:pt x="6350" y="459739"/>
                  </a:lnTo>
                  <a:close/>
                </a:path>
                <a:path w="6350" h="980440">
                  <a:moveTo>
                    <a:pt x="6350" y="463549"/>
                  </a:moveTo>
                  <a:lnTo>
                    <a:pt x="0" y="463549"/>
                  </a:lnTo>
                  <a:lnTo>
                    <a:pt x="0" y="466089"/>
                  </a:lnTo>
                  <a:lnTo>
                    <a:pt x="6350" y="466089"/>
                  </a:lnTo>
                  <a:lnTo>
                    <a:pt x="6350" y="463549"/>
                  </a:lnTo>
                  <a:close/>
                </a:path>
                <a:path w="6350" h="980440">
                  <a:moveTo>
                    <a:pt x="6350" y="466089"/>
                  </a:moveTo>
                  <a:lnTo>
                    <a:pt x="0" y="466089"/>
                  </a:lnTo>
                  <a:lnTo>
                    <a:pt x="0" y="472439"/>
                  </a:lnTo>
                  <a:lnTo>
                    <a:pt x="6350" y="472439"/>
                  </a:lnTo>
                  <a:lnTo>
                    <a:pt x="6350" y="466089"/>
                  </a:lnTo>
                  <a:close/>
                </a:path>
                <a:path w="6350" h="980440">
                  <a:moveTo>
                    <a:pt x="6350" y="472439"/>
                  </a:moveTo>
                  <a:lnTo>
                    <a:pt x="0" y="472439"/>
                  </a:lnTo>
                  <a:lnTo>
                    <a:pt x="0" y="476249"/>
                  </a:lnTo>
                  <a:lnTo>
                    <a:pt x="6350" y="476249"/>
                  </a:lnTo>
                  <a:lnTo>
                    <a:pt x="6350" y="472439"/>
                  </a:lnTo>
                  <a:close/>
                </a:path>
                <a:path w="6350" h="980440">
                  <a:moveTo>
                    <a:pt x="6350" y="476249"/>
                  </a:moveTo>
                  <a:lnTo>
                    <a:pt x="0" y="476249"/>
                  </a:lnTo>
                  <a:lnTo>
                    <a:pt x="0" y="478789"/>
                  </a:lnTo>
                  <a:lnTo>
                    <a:pt x="6350" y="478789"/>
                  </a:lnTo>
                  <a:lnTo>
                    <a:pt x="6350" y="476249"/>
                  </a:lnTo>
                  <a:close/>
                </a:path>
                <a:path w="6350" h="980440">
                  <a:moveTo>
                    <a:pt x="6350" y="478789"/>
                  </a:moveTo>
                  <a:lnTo>
                    <a:pt x="0" y="478789"/>
                  </a:lnTo>
                  <a:lnTo>
                    <a:pt x="0" y="482599"/>
                  </a:lnTo>
                  <a:lnTo>
                    <a:pt x="6350" y="482599"/>
                  </a:lnTo>
                  <a:lnTo>
                    <a:pt x="6350" y="478789"/>
                  </a:lnTo>
                  <a:close/>
                </a:path>
                <a:path w="6350" h="980440">
                  <a:moveTo>
                    <a:pt x="6350" y="482599"/>
                  </a:moveTo>
                  <a:lnTo>
                    <a:pt x="0" y="482599"/>
                  </a:lnTo>
                  <a:lnTo>
                    <a:pt x="0" y="485139"/>
                  </a:lnTo>
                  <a:lnTo>
                    <a:pt x="6350" y="485139"/>
                  </a:lnTo>
                  <a:lnTo>
                    <a:pt x="6350" y="482599"/>
                  </a:lnTo>
                  <a:close/>
                </a:path>
                <a:path w="6350" h="980440">
                  <a:moveTo>
                    <a:pt x="6350" y="485139"/>
                  </a:moveTo>
                  <a:lnTo>
                    <a:pt x="0" y="485139"/>
                  </a:lnTo>
                  <a:lnTo>
                    <a:pt x="0" y="491489"/>
                  </a:lnTo>
                  <a:lnTo>
                    <a:pt x="6350" y="491489"/>
                  </a:lnTo>
                  <a:lnTo>
                    <a:pt x="6350" y="485139"/>
                  </a:lnTo>
                  <a:close/>
                </a:path>
                <a:path w="6350" h="980440">
                  <a:moveTo>
                    <a:pt x="6350" y="491489"/>
                  </a:moveTo>
                  <a:lnTo>
                    <a:pt x="0" y="491489"/>
                  </a:lnTo>
                  <a:lnTo>
                    <a:pt x="0" y="497839"/>
                  </a:lnTo>
                  <a:lnTo>
                    <a:pt x="6350" y="497839"/>
                  </a:lnTo>
                  <a:lnTo>
                    <a:pt x="6350" y="491489"/>
                  </a:lnTo>
                  <a:close/>
                </a:path>
                <a:path w="6350" h="980440">
                  <a:moveTo>
                    <a:pt x="6350" y="497839"/>
                  </a:moveTo>
                  <a:lnTo>
                    <a:pt x="0" y="497839"/>
                  </a:lnTo>
                  <a:lnTo>
                    <a:pt x="0" y="501649"/>
                  </a:lnTo>
                  <a:lnTo>
                    <a:pt x="6350" y="501649"/>
                  </a:lnTo>
                  <a:lnTo>
                    <a:pt x="6350" y="497839"/>
                  </a:lnTo>
                  <a:close/>
                </a:path>
                <a:path w="6350" h="980440">
                  <a:moveTo>
                    <a:pt x="6350" y="501649"/>
                  </a:moveTo>
                  <a:lnTo>
                    <a:pt x="0" y="501649"/>
                  </a:lnTo>
                  <a:lnTo>
                    <a:pt x="0" y="507999"/>
                  </a:lnTo>
                  <a:lnTo>
                    <a:pt x="6350" y="507999"/>
                  </a:lnTo>
                  <a:lnTo>
                    <a:pt x="6350" y="501649"/>
                  </a:lnTo>
                  <a:close/>
                </a:path>
                <a:path w="6350" h="980440">
                  <a:moveTo>
                    <a:pt x="6350" y="507999"/>
                  </a:moveTo>
                  <a:lnTo>
                    <a:pt x="0" y="507999"/>
                  </a:lnTo>
                  <a:lnTo>
                    <a:pt x="0" y="510539"/>
                  </a:lnTo>
                  <a:lnTo>
                    <a:pt x="6350" y="510539"/>
                  </a:lnTo>
                  <a:lnTo>
                    <a:pt x="6350" y="507999"/>
                  </a:lnTo>
                  <a:close/>
                </a:path>
                <a:path w="6350" h="980440">
                  <a:moveTo>
                    <a:pt x="6350" y="618489"/>
                  </a:moveTo>
                  <a:lnTo>
                    <a:pt x="5079" y="618489"/>
                  </a:lnTo>
                  <a:lnTo>
                    <a:pt x="5079" y="619759"/>
                  </a:lnTo>
                  <a:lnTo>
                    <a:pt x="6350" y="619759"/>
                  </a:lnTo>
                  <a:lnTo>
                    <a:pt x="6350" y="618489"/>
                  </a:lnTo>
                  <a:close/>
                </a:path>
                <a:path w="6350" h="980440">
                  <a:moveTo>
                    <a:pt x="6350" y="612139"/>
                  </a:moveTo>
                  <a:lnTo>
                    <a:pt x="0" y="612139"/>
                  </a:lnTo>
                  <a:lnTo>
                    <a:pt x="0" y="618489"/>
                  </a:lnTo>
                  <a:lnTo>
                    <a:pt x="1269" y="618489"/>
                  </a:lnTo>
                  <a:lnTo>
                    <a:pt x="1269" y="617219"/>
                  </a:lnTo>
                  <a:lnTo>
                    <a:pt x="6350" y="617219"/>
                  </a:lnTo>
                  <a:lnTo>
                    <a:pt x="6350" y="612139"/>
                  </a:lnTo>
                  <a:close/>
                </a:path>
                <a:path w="6350" h="980440">
                  <a:moveTo>
                    <a:pt x="6350" y="605789"/>
                  </a:moveTo>
                  <a:lnTo>
                    <a:pt x="0" y="605789"/>
                  </a:lnTo>
                  <a:lnTo>
                    <a:pt x="0" y="610869"/>
                  </a:lnTo>
                  <a:lnTo>
                    <a:pt x="6350" y="610869"/>
                  </a:lnTo>
                  <a:lnTo>
                    <a:pt x="6350" y="605789"/>
                  </a:lnTo>
                  <a:close/>
                </a:path>
                <a:path w="6350" h="980440">
                  <a:moveTo>
                    <a:pt x="6350" y="599439"/>
                  </a:moveTo>
                  <a:lnTo>
                    <a:pt x="0" y="599439"/>
                  </a:lnTo>
                  <a:lnTo>
                    <a:pt x="0" y="604519"/>
                  </a:lnTo>
                  <a:lnTo>
                    <a:pt x="6350" y="604519"/>
                  </a:lnTo>
                  <a:lnTo>
                    <a:pt x="6350" y="599439"/>
                  </a:lnTo>
                  <a:close/>
                </a:path>
                <a:path w="6350" h="980440">
                  <a:moveTo>
                    <a:pt x="6350" y="593089"/>
                  </a:moveTo>
                  <a:lnTo>
                    <a:pt x="0" y="593089"/>
                  </a:lnTo>
                  <a:lnTo>
                    <a:pt x="0" y="598169"/>
                  </a:lnTo>
                  <a:lnTo>
                    <a:pt x="6350" y="598169"/>
                  </a:lnTo>
                  <a:lnTo>
                    <a:pt x="6350" y="593089"/>
                  </a:lnTo>
                  <a:close/>
                </a:path>
                <a:path w="6350" h="980440">
                  <a:moveTo>
                    <a:pt x="6350" y="586739"/>
                  </a:moveTo>
                  <a:lnTo>
                    <a:pt x="0" y="586739"/>
                  </a:lnTo>
                  <a:lnTo>
                    <a:pt x="0" y="591819"/>
                  </a:lnTo>
                  <a:lnTo>
                    <a:pt x="6350" y="591819"/>
                  </a:lnTo>
                  <a:lnTo>
                    <a:pt x="6350" y="586739"/>
                  </a:lnTo>
                  <a:close/>
                </a:path>
                <a:path w="6350" h="980440">
                  <a:moveTo>
                    <a:pt x="6350" y="580389"/>
                  </a:moveTo>
                  <a:lnTo>
                    <a:pt x="0" y="580389"/>
                  </a:lnTo>
                  <a:lnTo>
                    <a:pt x="0" y="585469"/>
                  </a:lnTo>
                  <a:lnTo>
                    <a:pt x="6350" y="585469"/>
                  </a:lnTo>
                  <a:lnTo>
                    <a:pt x="6350" y="580389"/>
                  </a:lnTo>
                  <a:close/>
                </a:path>
                <a:path w="6350" h="980440">
                  <a:moveTo>
                    <a:pt x="6350" y="574039"/>
                  </a:moveTo>
                  <a:lnTo>
                    <a:pt x="0" y="574039"/>
                  </a:lnTo>
                  <a:lnTo>
                    <a:pt x="0" y="579119"/>
                  </a:lnTo>
                  <a:lnTo>
                    <a:pt x="6350" y="579119"/>
                  </a:lnTo>
                  <a:lnTo>
                    <a:pt x="6350" y="574039"/>
                  </a:lnTo>
                  <a:close/>
                </a:path>
                <a:path w="6350" h="980440">
                  <a:moveTo>
                    <a:pt x="6350" y="567689"/>
                  </a:moveTo>
                  <a:lnTo>
                    <a:pt x="0" y="567689"/>
                  </a:lnTo>
                  <a:lnTo>
                    <a:pt x="0" y="572769"/>
                  </a:lnTo>
                  <a:lnTo>
                    <a:pt x="6350" y="572769"/>
                  </a:lnTo>
                  <a:lnTo>
                    <a:pt x="6350" y="567689"/>
                  </a:lnTo>
                  <a:close/>
                </a:path>
                <a:path w="6350" h="980440">
                  <a:moveTo>
                    <a:pt x="6350" y="561339"/>
                  </a:moveTo>
                  <a:lnTo>
                    <a:pt x="0" y="561339"/>
                  </a:lnTo>
                  <a:lnTo>
                    <a:pt x="0" y="566419"/>
                  </a:lnTo>
                  <a:lnTo>
                    <a:pt x="6350" y="566419"/>
                  </a:lnTo>
                  <a:lnTo>
                    <a:pt x="6350" y="561339"/>
                  </a:lnTo>
                  <a:close/>
                </a:path>
                <a:path w="6350" h="980440">
                  <a:moveTo>
                    <a:pt x="6350" y="554989"/>
                  </a:moveTo>
                  <a:lnTo>
                    <a:pt x="0" y="554989"/>
                  </a:lnTo>
                  <a:lnTo>
                    <a:pt x="0" y="560069"/>
                  </a:lnTo>
                  <a:lnTo>
                    <a:pt x="6350" y="560069"/>
                  </a:lnTo>
                  <a:lnTo>
                    <a:pt x="6350" y="554989"/>
                  </a:lnTo>
                  <a:close/>
                </a:path>
                <a:path w="6350" h="980440">
                  <a:moveTo>
                    <a:pt x="6350" y="548639"/>
                  </a:moveTo>
                  <a:lnTo>
                    <a:pt x="0" y="548639"/>
                  </a:lnTo>
                  <a:lnTo>
                    <a:pt x="0" y="553719"/>
                  </a:lnTo>
                  <a:lnTo>
                    <a:pt x="6350" y="553719"/>
                  </a:lnTo>
                  <a:lnTo>
                    <a:pt x="6350" y="548639"/>
                  </a:lnTo>
                  <a:close/>
                </a:path>
                <a:path w="6350" h="980440">
                  <a:moveTo>
                    <a:pt x="6350" y="542289"/>
                  </a:moveTo>
                  <a:lnTo>
                    <a:pt x="0" y="542289"/>
                  </a:lnTo>
                  <a:lnTo>
                    <a:pt x="0" y="547369"/>
                  </a:lnTo>
                  <a:lnTo>
                    <a:pt x="6350" y="547369"/>
                  </a:lnTo>
                  <a:lnTo>
                    <a:pt x="6350" y="542289"/>
                  </a:lnTo>
                  <a:close/>
                </a:path>
                <a:path w="6350" h="980440">
                  <a:moveTo>
                    <a:pt x="6350" y="535939"/>
                  </a:moveTo>
                  <a:lnTo>
                    <a:pt x="0" y="535939"/>
                  </a:lnTo>
                  <a:lnTo>
                    <a:pt x="0" y="541019"/>
                  </a:lnTo>
                  <a:lnTo>
                    <a:pt x="6350" y="541019"/>
                  </a:lnTo>
                  <a:lnTo>
                    <a:pt x="6350" y="535939"/>
                  </a:lnTo>
                  <a:close/>
                </a:path>
                <a:path w="6350" h="980440">
                  <a:moveTo>
                    <a:pt x="6350" y="529589"/>
                  </a:moveTo>
                  <a:lnTo>
                    <a:pt x="0" y="529589"/>
                  </a:lnTo>
                  <a:lnTo>
                    <a:pt x="0" y="534669"/>
                  </a:lnTo>
                  <a:lnTo>
                    <a:pt x="6350" y="534669"/>
                  </a:lnTo>
                  <a:lnTo>
                    <a:pt x="6350" y="529589"/>
                  </a:lnTo>
                  <a:close/>
                </a:path>
                <a:path w="6350" h="980440">
                  <a:moveTo>
                    <a:pt x="6350" y="523239"/>
                  </a:moveTo>
                  <a:lnTo>
                    <a:pt x="0" y="523239"/>
                  </a:lnTo>
                  <a:lnTo>
                    <a:pt x="0" y="528319"/>
                  </a:lnTo>
                  <a:lnTo>
                    <a:pt x="6350" y="528319"/>
                  </a:lnTo>
                  <a:lnTo>
                    <a:pt x="6350" y="523239"/>
                  </a:lnTo>
                  <a:close/>
                </a:path>
                <a:path w="6350" h="980440">
                  <a:moveTo>
                    <a:pt x="6350" y="516889"/>
                  </a:moveTo>
                  <a:lnTo>
                    <a:pt x="0" y="516889"/>
                  </a:lnTo>
                  <a:lnTo>
                    <a:pt x="0" y="521969"/>
                  </a:lnTo>
                  <a:lnTo>
                    <a:pt x="6350" y="521969"/>
                  </a:lnTo>
                  <a:lnTo>
                    <a:pt x="6350" y="516889"/>
                  </a:lnTo>
                  <a:close/>
                </a:path>
                <a:path w="6350" h="980440">
                  <a:moveTo>
                    <a:pt x="6350" y="511809"/>
                  </a:moveTo>
                  <a:lnTo>
                    <a:pt x="0" y="511809"/>
                  </a:lnTo>
                  <a:lnTo>
                    <a:pt x="0" y="515619"/>
                  </a:lnTo>
                  <a:lnTo>
                    <a:pt x="6350" y="515619"/>
                  </a:lnTo>
                  <a:lnTo>
                    <a:pt x="6350" y="511809"/>
                  </a:lnTo>
                  <a:close/>
                </a:path>
                <a:path w="6350" h="980440">
                  <a:moveTo>
                    <a:pt x="6350" y="979169"/>
                  </a:moveTo>
                  <a:lnTo>
                    <a:pt x="0" y="979169"/>
                  </a:lnTo>
                  <a:lnTo>
                    <a:pt x="0" y="980439"/>
                  </a:lnTo>
                  <a:lnTo>
                    <a:pt x="6350" y="980439"/>
                  </a:lnTo>
                  <a:lnTo>
                    <a:pt x="6350" y="979169"/>
                  </a:lnTo>
                  <a:close/>
                </a:path>
                <a:path w="6350" h="980440">
                  <a:moveTo>
                    <a:pt x="6350" y="975359"/>
                  </a:moveTo>
                  <a:lnTo>
                    <a:pt x="0" y="975359"/>
                  </a:lnTo>
                  <a:lnTo>
                    <a:pt x="0" y="977899"/>
                  </a:lnTo>
                  <a:lnTo>
                    <a:pt x="6350" y="977899"/>
                  </a:lnTo>
                  <a:lnTo>
                    <a:pt x="6350" y="975359"/>
                  </a:lnTo>
                  <a:close/>
                </a:path>
                <a:path w="6350" h="980440">
                  <a:moveTo>
                    <a:pt x="6350" y="972819"/>
                  </a:moveTo>
                  <a:lnTo>
                    <a:pt x="0" y="972819"/>
                  </a:lnTo>
                  <a:lnTo>
                    <a:pt x="0" y="974089"/>
                  </a:lnTo>
                  <a:lnTo>
                    <a:pt x="6350" y="974089"/>
                  </a:lnTo>
                  <a:lnTo>
                    <a:pt x="6350" y="972819"/>
                  </a:lnTo>
                  <a:close/>
                </a:path>
                <a:path w="6350" h="980440">
                  <a:moveTo>
                    <a:pt x="6350" y="969009"/>
                  </a:moveTo>
                  <a:lnTo>
                    <a:pt x="0" y="969009"/>
                  </a:lnTo>
                  <a:lnTo>
                    <a:pt x="0" y="971549"/>
                  </a:lnTo>
                  <a:lnTo>
                    <a:pt x="6350" y="971549"/>
                  </a:lnTo>
                  <a:lnTo>
                    <a:pt x="6350" y="969009"/>
                  </a:lnTo>
                  <a:close/>
                </a:path>
                <a:path w="6350" h="980440">
                  <a:moveTo>
                    <a:pt x="6350" y="966469"/>
                  </a:moveTo>
                  <a:lnTo>
                    <a:pt x="0" y="966469"/>
                  </a:lnTo>
                  <a:lnTo>
                    <a:pt x="0" y="967739"/>
                  </a:lnTo>
                  <a:lnTo>
                    <a:pt x="6350" y="967739"/>
                  </a:lnTo>
                  <a:lnTo>
                    <a:pt x="6350" y="966469"/>
                  </a:lnTo>
                  <a:close/>
                </a:path>
                <a:path w="6350" h="980440">
                  <a:moveTo>
                    <a:pt x="6350" y="962659"/>
                  </a:moveTo>
                  <a:lnTo>
                    <a:pt x="0" y="962659"/>
                  </a:lnTo>
                  <a:lnTo>
                    <a:pt x="0" y="965199"/>
                  </a:lnTo>
                  <a:lnTo>
                    <a:pt x="6350" y="965199"/>
                  </a:lnTo>
                  <a:lnTo>
                    <a:pt x="6350" y="962659"/>
                  </a:lnTo>
                  <a:close/>
                </a:path>
                <a:path w="6350" h="980440">
                  <a:moveTo>
                    <a:pt x="6350" y="960119"/>
                  </a:moveTo>
                  <a:lnTo>
                    <a:pt x="0" y="960119"/>
                  </a:lnTo>
                  <a:lnTo>
                    <a:pt x="0" y="961389"/>
                  </a:lnTo>
                  <a:lnTo>
                    <a:pt x="6350" y="961389"/>
                  </a:lnTo>
                  <a:lnTo>
                    <a:pt x="6350" y="960119"/>
                  </a:lnTo>
                  <a:close/>
                </a:path>
                <a:path w="6350" h="980440">
                  <a:moveTo>
                    <a:pt x="6350" y="956309"/>
                  </a:moveTo>
                  <a:lnTo>
                    <a:pt x="0" y="956309"/>
                  </a:lnTo>
                  <a:lnTo>
                    <a:pt x="0" y="958849"/>
                  </a:lnTo>
                  <a:lnTo>
                    <a:pt x="6350" y="958849"/>
                  </a:lnTo>
                  <a:lnTo>
                    <a:pt x="6350" y="956309"/>
                  </a:lnTo>
                  <a:close/>
                </a:path>
                <a:path w="6350" h="980440">
                  <a:moveTo>
                    <a:pt x="6350" y="953769"/>
                  </a:moveTo>
                  <a:lnTo>
                    <a:pt x="0" y="953769"/>
                  </a:lnTo>
                  <a:lnTo>
                    <a:pt x="0" y="955039"/>
                  </a:lnTo>
                  <a:lnTo>
                    <a:pt x="6350" y="955039"/>
                  </a:lnTo>
                  <a:lnTo>
                    <a:pt x="6350" y="953769"/>
                  </a:lnTo>
                  <a:close/>
                </a:path>
                <a:path w="6350" h="980440">
                  <a:moveTo>
                    <a:pt x="6350" y="949959"/>
                  </a:moveTo>
                  <a:lnTo>
                    <a:pt x="0" y="949959"/>
                  </a:lnTo>
                  <a:lnTo>
                    <a:pt x="0" y="952499"/>
                  </a:lnTo>
                  <a:lnTo>
                    <a:pt x="6350" y="952499"/>
                  </a:lnTo>
                  <a:lnTo>
                    <a:pt x="6350" y="949959"/>
                  </a:lnTo>
                  <a:close/>
                </a:path>
                <a:path w="6350" h="980440">
                  <a:moveTo>
                    <a:pt x="6350" y="947419"/>
                  </a:moveTo>
                  <a:lnTo>
                    <a:pt x="0" y="947419"/>
                  </a:lnTo>
                  <a:lnTo>
                    <a:pt x="0" y="948689"/>
                  </a:lnTo>
                  <a:lnTo>
                    <a:pt x="6350" y="948689"/>
                  </a:lnTo>
                  <a:lnTo>
                    <a:pt x="6350" y="947419"/>
                  </a:lnTo>
                  <a:close/>
                </a:path>
                <a:path w="6350" h="980440">
                  <a:moveTo>
                    <a:pt x="6350" y="943609"/>
                  </a:moveTo>
                  <a:lnTo>
                    <a:pt x="0" y="943609"/>
                  </a:lnTo>
                  <a:lnTo>
                    <a:pt x="0" y="946149"/>
                  </a:lnTo>
                  <a:lnTo>
                    <a:pt x="6350" y="946149"/>
                  </a:lnTo>
                  <a:lnTo>
                    <a:pt x="6350" y="943609"/>
                  </a:lnTo>
                  <a:close/>
                </a:path>
                <a:path w="6350" h="980440">
                  <a:moveTo>
                    <a:pt x="6350" y="941069"/>
                  </a:moveTo>
                  <a:lnTo>
                    <a:pt x="0" y="941069"/>
                  </a:lnTo>
                  <a:lnTo>
                    <a:pt x="0" y="942339"/>
                  </a:lnTo>
                  <a:lnTo>
                    <a:pt x="6350" y="942339"/>
                  </a:lnTo>
                  <a:lnTo>
                    <a:pt x="6350" y="941069"/>
                  </a:lnTo>
                  <a:close/>
                </a:path>
                <a:path w="6350" h="980440">
                  <a:moveTo>
                    <a:pt x="6350" y="937260"/>
                  </a:moveTo>
                  <a:lnTo>
                    <a:pt x="0" y="937260"/>
                  </a:lnTo>
                  <a:lnTo>
                    <a:pt x="0" y="939799"/>
                  </a:lnTo>
                  <a:lnTo>
                    <a:pt x="6350" y="939799"/>
                  </a:lnTo>
                  <a:lnTo>
                    <a:pt x="6350" y="937260"/>
                  </a:lnTo>
                  <a:close/>
                </a:path>
                <a:path w="6350" h="980440">
                  <a:moveTo>
                    <a:pt x="6350" y="934719"/>
                  </a:moveTo>
                  <a:lnTo>
                    <a:pt x="0" y="934719"/>
                  </a:lnTo>
                  <a:lnTo>
                    <a:pt x="0" y="935989"/>
                  </a:lnTo>
                  <a:lnTo>
                    <a:pt x="6350" y="935989"/>
                  </a:lnTo>
                  <a:lnTo>
                    <a:pt x="6350" y="934719"/>
                  </a:lnTo>
                  <a:close/>
                </a:path>
                <a:path w="6350" h="980440">
                  <a:moveTo>
                    <a:pt x="6350" y="930909"/>
                  </a:moveTo>
                  <a:lnTo>
                    <a:pt x="0" y="930909"/>
                  </a:lnTo>
                  <a:lnTo>
                    <a:pt x="0" y="933449"/>
                  </a:lnTo>
                  <a:lnTo>
                    <a:pt x="6350" y="933449"/>
                  </a:lnTo>
                  <a:lnTo>
                    <a:pt x="6350" y="930909"/>
                  </a:lnTo>
                  <a:close/>
                </a:path>
                <a:path w="6350" h="980440">
                  <a:moveTo>
                    <a:pt x="6350" y="928369"/>
                  </a:moveTo>
                  <a:lnTo>
                    <a:pt x="0" y="928369"/>
                  </a:lnTo>
                  <a:lnTo>
                    <a:pt x="0" y="929639"/>
                  </a:lnTo>
                  <a:lnTo>
                    <a:pt x="6350" y="929639"/>
                  </a:lnTo>
                  <a:lnTo>
                    <a:pt x="6350" y="928369"/>
                  </a:lnTo>
                  <a:close/>
                </a:path>
                <a:path w="6350" h="980440">
                  <a:moveTo>
                    <a:pt x="6350" y="924559"/>
                  </a:moveTo>
                  <a:lnTo>
                    <a:pt x="0" y="924559"/>
                  </a:lnTo>
                  <a:lnTo>
                    <a:pt x="0" y="927099"/>
                  </a:lnTo>
                  <a:lnTo>
                    <a:pt x="6350" y="927099"/>
                  </a:lnTo>
                  <a:lnTo>
                    <a:pt x="6350" y="924559"/>
                  </a:lnTo>
                  <a:close/>
                </a:path>
                <a:path w="6350" h="980440">
                  <a:moveTo>
                    <a:pt x="6350" y="922019"/>
                  </a:moveTo>
                  <a:lnTo>
                    <a:pt x="0" y="922019"/>
                  </a:lnTo>
                  <a:lnTo>
                    <a:pt x="0" y="923289"/>
                  </a:lnTo>
                  <a:lnTo>
                    <a:pt x="6350" y="923289"/>
                  </a:lnTo>
                  <a:lnTo>
                    <a:pt x="6350" y="922019"/>
                  </a:lnTo>
                  <a:close/>
                </a:path>
                <a:path w="6350" h="980440">
                  <a:moveTo>
                    <a:pt x="6350" y="916939"/>
                  </a:moveTo>
                  <a:lnTo>
                    <a:pt x="0" y="916939"/>
                  </a:lnTo>
                  <a:lnTo>
                    <a:pt x="0" y="920749"/>
                  </a:lnTo>
                  <a:lnTo>
                    <a:pt x="6350" y="920749"/>
                  </a:lnTo>
                  <a:lnTo>
                    <a:pt x="6350" y="916939"/>
                  </a:lnTo>
                  <a:close/>
                </a:path>
                <a:path w="6350" h="980440">
                  <a:moveTo>
                    <a:pt x="6350" y="910589"/>
                  </a:moveTo>
                  <a:lnTo>
                    <a:pt x="0" y="910589"/>
                  </a:lnTo>
                  <a:lnTo>
                    <a:pt x="0" y="915669"/>
                  </a:lnTo>
                  <a:lnTo>
                    <a:pt x="6350" y="915669"/>
                  </a:lnTo>
                  <a:lnTo>
                    <a:pt x="6350" y="910589"/>
                  </a:lnTo>
                  <a:close/>
                </a:path>
                <a:path w="6350" h="980440">
                  <a:moveTo>
                    <a:pt x="6350" y="904239"/>
                  </a:moveTo>
                  <a:lnTo>
                    <a:pt x="0" y="904239"/>
                  </a:lnTo>
                  <a:lnTo>
                    <a:pt x="0" y="909319"/>
                  </a:lnTo>
                  <a:lnTo>
                    <a:pt x="6350" y="909319"/>
                  </a:lnTo>
                  <a:lnTo>
                    <a:pt x="6350" y="904239"/>
                  </a:lnTo>
                  <a:close/>
                </a:path>
                <a:path w="6350" h="980440">
                  <a:moveTo>
                    <a:pt x="6350" y="897889"/>
                  </a:moveTo>
                  <a:lnTo>
                    <a:pt x="0" y="897889"/>
                  </a:lnTo>
                  <a:lnTo>
                    <a:pt x="0" y="902969"/>
                  </a:lnTo>
                  <a:lnTo>
                    <a:pt x="6350" y="902969"/>
                  </a:lnTo>
                  <a:lnTo>
                    <a:pt x="6350" y="897889"/>
                  </a:lnTo>
                  <a:close/>
                </a:path>
                <a:path w="6350" h="980440">
                  <a:moveTo>
                    <a:pt x="6350" y="891539"/>
                  </a:moveTo>
                  <a:lnTo>
                    <a:pt x="0" y="891539"/>
                  </a:lnTo>
                  <a:lnTo>
                    <a:pt x="0" y="896619"/>
                  </a:lnTo>
                  <a:lnTo>
                    <a:pt x="6350" y="896619"/>
                  </a:lnTo>
                  <a:lnTo>
                    <a:pt x="6350" y="891539"/>
                  </a:lnTo>
                  <a:close/>
                </a:path>
                <a:path w="6350" h="980440">
                  <a:moveTo>
                    <a:pt x="6350" y="885189"/>
                  </a:moveTo>
                  <a:lnTo>
                    <a:pt x="0" y="885189"/>
                  </a:lnTo>
                  <a:lnTo>
                    <a:pt x="0" y="890269"/>
                  </a:lnTo>
                  <a:lnTo>
                    <a:pt x="6350" y="890269"/>
                  </a:lnTo>
                  <a:lnTo>
                    <a:pt x="6350" y="885189"/>
                  </a:lnTo>
                  <a:close/>
                </a:path>
                <a:path w="6350" h="980440">
                  <a:moveTo>
                    <a:pt x="6350" y="878839"/>
                  </a:moveTo>
                  <a:lnTo>
                    <a:pt x="0" y="878839"/>
                  </a:lnTo>
                  <a:lnTo>
                    <a:pt x="0" y="883919"/>
                  </a:lnTo>
                  <a:lnTo>
                    <a:pt x="6350" y="883919"/>
                  </a:lnTo>
                  <a:lnTo>
                    <a:pt x="6350" y="878839"/>
                  </a:lnTo>
                  <a:close/>
                </a:path>
                <a:path w="6350" h="980440">
                  <a:moveTo>
                    <a:pt x="6350" y="872489"/>
                  </a:moveTo>
                  <a:lnTo>
                    <a:pt x="0" y="872489"/>
                  </a:lnTo>
                  <a:lnTo>
                    <a:pt x="0" y="877569"/>
                  </a:lnTo>
                  <a:lnTo>
                    <a:pt x="6350" y="877569"/>
                  </a:lnTo>
                  <a:lnTo>
                    <a:pt x="6350" y="872489"/>
                  </a:lnTo>
                  <a:close/>
                </a:path>
                <a:path w="6350" h="980440">
                  <a:moveTo>
                    <a:pt x="6350" y="866139"/>
                  </a:moveTo>
                  <a:lnTo>
                    <a:pt x="0" y="866139"/>
                  </a:lnTo>
                  <a:lnTo>
                    <a:pt x="0" y="871219"/>
                  </a:lnTo>
                  <a:lnTo>
                    <a:pt x="6350" y="871219"/>
                  </a:lnTo>
                  <a:lnTo>
                    <a:pt x="6350" y="866139"/>
                  </a:lnTo>
                  <a:close/>
                </a:path>
                <a:path w="6350" h="980440">
                  <a:moveTo>
                    <a:pt x="6350" y="859789"/>
                  </a:moveTo>
                  <a:lnTo>
                    <a:pt x="0" y="859789"/>
                  </a:lnTo>
                  <a:lnTo>
                    <a:pt x="0" y="864869"/>
                  </a:lnTo>
                  <a:lnTo>
                    <a:pt x="6350" y="864869"/>
                  </a:lnTo>
                  <a:lnTo>
                    <a:pt x="6350" y="859789"/>
                  </a:lnTo>
                  <a:close/>
                </a:path>
                <a:path w="6350" h="980440">
                  <a:moveTo>
                    <a:pt x="6350" y="853439"/>
                  </a:moveTo>
                  <a:lnTo>
                    <a:pt x="0" y="853439"/>
                  </a:lnTo>
                  <a:lnTo>
                    <a:pt x="0" y="858519"/>
                  </a:lnTo>
                  <a:lnTo>
                    <a:pt x="6350" y="858519"/>
                  </a:lnTo>
                  <a:lnTo>
                    <a:pt x="6350" y="853439"/>
                  </a:lnTo>
                  <a:close/>
                </a:path>
                <a:path w="6350" h="980440">
                  <a:moveTo>
                    <a:pt x="6350" y="847089"/>
                  </a:moveTo>
                  <a:lnTo>
                    <a:pt x="0" y="847089"/>
                  </a:lnTo>
                  <a:lnTo>
                    <a:pt x="0" y="852169"/>
                  </a:lnTo>
                  <a:lnTo>
                    <a:pt x="6350" y="852169"/>
                  </a:lnTo>
                  <a:lnTo>
                    <a:pt x="6350" y="847089"/>
                  </a:lnTo>
                  <a:close/>
                </a:path>
                <a:path w="6350" h="980440">
                  <a:moveTo>
                    <a:pt x="6350" y="840739"/>
                  </a:moveTo>
                  <a:lnTo>
                    <a:pt x="0" y="840739"/>
                  </a:lnTo>
                  <a:lnTo>
                    <a:pt x="0" y="845819"/>
                  </a:lnTo>
                  <a:lnTo>
                    <a:pt x="6350" y="845819"/>
                  </a:lnTo>
                  <a:lnTo>
                    <a:pt x="6350" y="840739"/>
                  </a:lnTo>
                  <a:close/>
                </a:path>
                <a:path w="6350" h="980440">
                  <a:moveTo>
                    <a:pt x="6350" y="834389"/>
                  </a:moveTo>
                  <a:lnTo>
                    <a:pt x="0" y="834389"/>
                  </a:lnTo>
                  <a:lnTo>
                    <a:pt x="0" y="839469"/>
                  </a:lnTo>
                  <a:lnTo>
                    <a:pt x="6350" y="839469"/>
                  </a:lnTo>
                  <a:lnTo>
                    <a:pt x="6350" y="834389"/>
                  </a:lnTo>
                  <a:close/>
                </a:path>
                <a:path w="6350" h="980440">
                  <a:moveTo>
                    <a:pt x="6350" y="828039"/>
                  </a:moveTo>
                  <a:lnTo>
                    <a:pt x="0" y="828039"/>
                  </a:lnTo>
                  <a:lnTo>
                    <a:pt x="0" y="833119"/>
                  </a:lnTo>
                  <a:lnTo>
                    <a:pt x="6350" y="833119"/>
                  </a:lnTo>
                  <a:lnTo>
                    <a:pt x="6350" y="828039"/>
                  </a:lnTo>
                  <a:close/>
                </a:path>
                <a:path w="6350" h="980440">
                  <a:moveTo>
                    <a:pt x="6350" y="821689"/>
                  </a:moveTo>
                  <a:lnTo>
                    <a:pt x="0" y="821689"/>
                  </a:lnTo>
                  <a:lnTo>
                    <a:pt x="0" y="826769"/>
                  </a:lnTo>
                  <a:lnTo>
                    <a:pt x="6350" y="826769"/>
                  </a:lnTo>
                  <a:lnTo>
                    <a:pt x="6350" y="821689"/>
                  </a:lnTo>
                  <a:close/>
                </a:path>
                <a:path w="6350" h="980440">
                  <a:moveTo>
                    <a:pt x="6350" y="815339"/>
                  </a:moveTo>
                  <a:lnTo>
                    <a:pt x="0" y="815339"/>
                  </a:lnTo>
                  <a:lnTo>
                    <a:pt x="0" y="820419"/>
                  </a:lnTo>
                  <a:lnTo>
                    <a:pt x="6350" y="820419"/>
                  </a:lnTo>
                  <a:lnTo>
                    <a:pt x="6350" y="815339"/>
                  </a:lnTo>
                  <a:close/>
                </a:path>
                <a:path w="6350" h="980440">
                  <a:moveTo>
                    <a:pt x="6350" y="808989"/>
                  </a:moveTo>
                  <a:lnTo>
                    <a:pt x="0" y="808989"/>
                  </a:lnTo>
                  <a:lnTo>
                    <a:pt x="0" y="814069"/>
                  </a:lnTo>
                  <a:lnTo>
                    <a:pt x="6350" y="814069"/>
                  </a:lnTo>
                  <a:lnTo>
                    <a:pt x="6350" y="808989"/>
                  </a:lnTo>
                  <a:close/>
                </a:path>
                <a:path w="6350" h="980440">
                  <a:moveTo>
                    <a:pt x="6350" y="802639"/>
                  </a:moveTo>
                  <a:lnTo>
                    <a:pt x="0" y="802639"/>
                  </a:lnTo>
                  <a:lnTo>
                    <a:pt x="0" y="807719"/>
                  </a:lnTo>
                  <a:lnTo>
                    <a:pt x="6350" y="807719"/>
                  </a:lnTo>
                  <a:lnTo>
                    <a:pt x="6350" y="802639"/>
                  </a:lnTo>
                  <a:close/>
                </a:path>
                <a:path w="6350" h="980440">
                  <a:moveTo>
                    <a:pt x="6350" y="796289"/>
                  </a:moveTo>
                  <a:lnTo>
                    <a:pt x="0" y="796289"/>
                  </a:lnTo>
                  <a:lnTo>
                    <a:pt x="0" y="801369"/>
                  </a:lnTo>
                  <a:lnTo>
                    <a:pt x="6350" y="801369"/>
                  </a:lnTo>
                  <a:lnTo>
                    <a:pt x="6350" y="796289"/>
                  </a:lnTo>
                  <a:close/>
                </a:path>
                <a:path w="6350" h="980440">
                  <a:moveTo>
                    <a:pt x="6350" y="789939"/>
                  </a:moveTo>
                  <a:lnTo>
                    <a:pt x="0" y="789939"/>
                  </a:lnTo>
                  <a:lnTo>
                    <a:pt x="0" y="795019"/>
                  </a:lnTo>
                  <a:lnTo>
                    <a:pt x="6350" y="795019"/>
                  </a:lnTo>
                  <a:lnTo>
                    <a:pt x="6350" y="789939"/>
                  </a:lnTo>
                  <a:close/>
                </a:path>
                <a:path w="6350" h="980440">
                  <a:moveTo>
                    <a:pt x="6350" y="783589"/>
                  </a:moveTo>
                  <a:lnTo>
                    <a:pt x="0" y="783589"/>
                  </a:lnTo>
                  <a:lnTo>
                    <a:pt x="0" y="788669"/>
                  </a:lnTo>
                  <a:lnTo>
                    <a:pt x="6350" y="788669"/>
                  </a:lnTo>
                  <a:lnTo>
                    <a:pt x="6350" y="783589"/>
                  </a:lnTo>
                  <a:close/>
                </a:path>
                <a:path w="6350" h="980440">
                  <a:moveTo>
                    <a:pt x="6350" y="778509"/>
                  </a:moveTo>
                  <a:lnTo>
                    <a:pt x="3809" y="778509"/>
                  </a:lnTo>
                  <a:lnTo>
                    <a:pt x="3809" y="779779"/>
                  </a:lnTo>
                  <a:lnTo>
                    <a:pt x="2539" y="779779"/>
                  </a:lnTo>
                  <a:lnTo>
                    <a:pt x="2539" y="782319"/>
                  </a:lnTo>
                  <a:lnTo>
                    <a:pt x="6350" y="782319"/>
                  </a:lnTo>
                  <a:lnTo>
                    <a:pt x="6350" y="778509"/>
                  </a:lnTo>
                  <a:close/>
                </a:path>
              </a:pathLst>
            </a:custGeom>
            <a:solidFill>
              <a:srgbClr val="5B00F2"/>
            </a:solidFill>
          </p:spPr>
          <p:txBody>
            <a:bodyPr bIns="0" lIns="0" rIns="0" rtlCol="0" tIns="0" wrap="square"/>
            <a:p/>
          </p:txBody>
        </p:sp>
        <p:sp>
          <p:nvSpPr>
            <p:cNvPr id="1050171" name="object 1474"/>
            <p:cNvSpPr/>
            <p:nvPr/>
          </p:nvSpPr>
          <p:spPr>
            <a:xfrm>
              <a:off x="956309" y="5532119"/>
              <a:ext cx="7620" cy="980440"/>
            </a:xfrm>
            <a:custGeom>
              <a:avLst/>
              <a:ahLst/>
              <a:rect l="l" t="t" r="r" b="b"/>
              <a:pathLst>
                <a:path w="7619" h="980440">
                  <a:moveTo>
                    <a:pt x="7620" y="0"/>
                  </a:moveTo>
                  <a:lnTo>
                    <a:pt x="0" y="0"/>
                  </a:lnTo>
                  <a:lnTo>
                    <a:pt x="0" y="2539"/>
                  </a:lnTo>
                  <a:lnTo>
                    <a:pt x="7620" y="2539"/>
                  </a:lnTo>
                  <a:lnTo>
                    <a:pt x="7620" y="0"/>
                  </a:lnTo>
                  <a:close/>
                </a:path>
                <a:path w="7619" h="980440">
                  <a:moveTo>
                    <a:pt x="7620" y="2539"/>
                  </a:moveTo>
                  <a:lnTo>
                    <a:pt x="0" y="2539"/>
                  </a:lnTo>
                  <a:lnTo>
                    <a:pt x="0" y="6349"/>
                  </a:lnTo>
                  <a:lnTo>
                    <a:pt x="7620" y="6349"/>
                  </a:lnTo>
                  <a:lnTo>
                    <a:pt x="7620" y="2539"/>
                  </a:lnTo>
                  <a:close/>
                </a:path>
                <a:path w="7619" h="980440">
                  <a:moveTo>
                    <a:pt x="7620" y="6349"/>
                  </a:moveTo>
                  <a:lnTo>
                    <a:pt x="0" y="6349"/>
                  </a:lnTo>
                  <a:lnTo>
                    <a:pt x="0" y="12699"/>
                  </a:lnTo>
                  <a:lnTo>
                    <a:pt x="7620" y="12699"/>
                  </a:lnTo>
                  <a:lnTo>
                    <a:pt x="7620" y="6349"/>
                  </a:lnTo>
                  <a:close/>
                </a:path>
                <a:path w="7619" h="980440">
                  <a:moveTo>
                    <a:pt x="7620" y="12699"/>
                  </a:moveTo>
                  <a:lnTo>
                    <a:pt x="0" y="12699"/>
                  </a:lnTo>
                  <a:lnTo>
                    <a:pt x="0" y="19049"/>
                  </a:lnTo>
                  <a:lnTo>
                    <a:pt x="7620" y="19049"/>
                  </a:lnTo>
                  <a:lnTo>
                    <a:pt x="7620" y="12699"/>
                  </a:lnTo>
                  <a:close/>
                </a:path>
                <a:path w="7619" h="980440">
                  <a:moveTo>
                    <a:pt x="7620" y="19049"/>
                  </a:moveTo>
                  <a:lnTo>
                    <a:pt x="0" y="19049"/>
                  </a:lnTo>
                  <a:lnTo>
                    <a:pt x="0" y="25399"/>
                  </a:lnTo>
                  <a:lnTo>
                    <a:pt x="7620" y="25399"/>
                  </a:lnTo>
                  <a:lnTo>
                    <a:pt x="7620" y="19049"/>
                  </a:lnTo>
                  <a:close/>
                </a:path>
                <a:path w="7619" h="980440">
                  <a:moveTo>
                    <a:pt x="7620" y="25399"/>
                  </a:moveTo>
                  <a:lnTo>
                    <a:pt x="0" y="25399"/>
                  </a:lnTo>
                  <a:lnTo>
                    <a:pt x="0" y="31749"/>
                  </a:lnTo>
                  <a:lnTo>
                    <a:pt x="7620" y="31749"/>
                  </a:lnTo>
                  <a:lnTo>
                    <a:pt x="7620" y="25399"/>
                  </a:lnTo>
                  <a:close/>
                </a:path>
                <a:path w="7619" h="980440">
                  <a:moveTo>
                    <a:pt x="7620" y="31749"/>
                  </a:moveTo>
                  <a:lnTo>
                    <a:pt x="0" y="31749"/>
                  </a:lnTo>
                  <a:lnTo>
                    <a:pt x="0" y="34289"/>
                  </a:lnTo>
                  <a:lnTo>
                    <a:pt x="7620" y="34289"/>
                  </a:lnTo>
                  <a:lnTo>
                    <a:pt x="7620" y="31749"/>
                  </a:lnTo>
                  <a:close/>
                </a:path>
                <a:path w="7619" h="980440">
                  <a:moveTo>
                    <a:pt x="7620" y="34290"/>
                  </a:moveTo>
                  <a:lnTo>
                    <a:pt x="0" y="34290"/>
                  </a:lnTo>
                  <a:lnTo>
                    <a:pt x="0" y="38099"/>
                  </a:lnTo>
                  <a:lnTo>
                    <a:pt x="7620" y="38099"/>
                  </a:lnTo>
                  <a:lnTo>
                    <a:pt x="7620" y="34290"/>
                  </a:lnTo>
                  <a:close/>
                </a:path>
                <a:path w="7619" h="980440">
                  <a:moveTo>
                    <a:pt x="7620" y="38099"/>
                  </a:moveTo>
                  <a:lnTo>
                    <a:pt x="0" y="38099"/>
                  </a:lnTo>
                  <a:lnTo>
                    <a:pt x="0" y="44449"/>
                  </a:lnTo>
                  <a:lnTo>
                    <a:pt x="7620" y="44449"/>
                  </a:lnTo>
                  <a:lnTo>
                    <a:pt x="7620" y="38099"/>
                  </a:lnTo>
                  <a:close/>
                </a:path>
                <a:path w="7619" h="980440">
                  <a:moveTo>
                    <a:pt x="7620" y="44449"/>
                  </a:moveTo>
                  <a:lnTo>
                    <a:pt x="0" y="44449"/>
                  </a:lnTo>
                  <a:lnTo>
                    <a:pt x="0" y="46989"/>
                  </a:lnTo>
                  <a:lnTo>
                    <a:pt x="7620" y="46989"/>
                  </a:lnTo>
                  <a:lnTo>
                    <a:pt x="7620" y="44449"/>
                  </a:lnTo>
                  <a:close/>
                </a:path>
                <a:path w="7619" h="980440">
                  <a:moveTo>
                    <a:pt x="7620" y="46990"/>
                  </a:moveTo>
                  <a:lnTo>
                    <a:pt x="0" y="46990"/>
                  </a:lnTo>
                  <a:lnTo>
                    <a:pt x="0" y="50799"/>
                  </a:lnTo>
                  <a:lnTo>
                    <a:pt x="7620" y="50799"/>
                  </a:lnTo>
                  <a:lnTo>
                    <a:pt x="7620" y="46990"/>
                  </a:lnTo>
                  <a:close/>
                </a:path>
                <a:path w="7619" h="980440">
                  <a:moveTo>
                    <a:pt x="7620" y="50800"/>
                  </a:moveTo>
                  <a:lnTo>
                    <a:pt x="0" y="50800"/>
                  </a:lnTo>
                  <a:lnTo>
                    <a:pt x="0" y="57149"/>
                  </a:lnTo>
                  <a:lnTo>
                    <a:pt x="7620" y="57149"/>
                  </a:lnTo>
                  <a:lnTo>
                    <a:pt x="7620" y="50800"/>
                  </a:lnTo>
                  <a:close/>
                </a:path>
                <a:path w="7619" h="980440">
                  <a:moveTo>
                    <a:pt x="7620" y="57149"/>
                  </a:moveTo>
                  <a:lnTo>
                    <a:pt x="0" y="57149"/>
                  </a:lnTo>
                  <a:lnTo>
                    <a:pt x="0" y="59689"/>
                  </a:lnTo>
                  <a:lnTo>
                    <a:pt x="7620" y="59689"/>
                  </a:lnTo>
                  <a:lnTo>
                    <a:pt x="7620" y="57149"/>
                  </a:lnTo>
                  <a:close/>
                </a:path>
                <a:path w="7619" h="980440">
                  <a:moveTo>
                    <a:pt x="7620" y="59689"/>
                  </a:moveTo>
                  <a:lnTo>
                    <a:pt x="0" y="59689"/>
                  </a:lnTo>
                  <a:lnTo>
                    <a:pt x="0" y="63499"/>
                  </a:lnTo>
                  <a:lnTo>
                    <a:pt x="7620" y="63499"/>
                  </a:lnTo>
                  <a:lnTo>
                    <a:pt x="7620" y="59689"/>
                  </a:lnTo>
                  <a:close/>
                </a:path>
                <a:path w="7619" h="980440">
                  <a:moveTo>
                    <a:pt x="7620" y="63499"/>
                  </a:moveTo>
                  <a:lnTo>
                    <a:pt x="0" y="63499"/>
                  </a:lnTo>
                  <a:lnTo>
                    <a:pt x="0" y="66039"/>
                  </a:lnTo>
                  <a:lnTo>
                    <a:pt x="7620" y="66039"/>
                  </a:lnTo>
                  <a:lnTo>
                    <a:pt x="7620" y="63499"/>
                  </a:lnTo>
                  <a:close/>
                </a:path>
                <a:path w="7619" h="980440">
                  <a:moveTo>
                    <a:pt x="7620" y="66039"/>
                  </a:moveTo>
                  <a:lnTo>
                    <a:pt x="0" y="66039"/>
                  </a:lnTo>
                  <a:lnTo>
                    <a:pt x="0" y="69849"/>
                  </a:lnTo>
                  <a:lnTo>
                    <a:pt x="7620" y="69849"/>
                  </a:lnTo>
                  <a:lnTo>
                    <a:pt x="7620" y="66039"/>
                  </a:lnTo>
                  <a:close/>
                </a:path>
                <a:path w="7619" h="980440">
                  <a:moveTo>
                    <a:pt x="7620" y="69849"/>
                  </a:moveTo>
                  <a:lnTo>
                    <a:pt x="0" y="69849"/>
                  </a:lnTo>
                  <a:lnTo>
                    <a:pt x="0" y="72389"/>
                  </a:lnTo>
                  <a:lnTo>
                    <a:pt x="7620" y="72389"/>
                  </a:lnTo>
                  <a:lnTo>
                    <a:pt x="7620" y="69849"/>
                  </a:lnTo>
                  <a:close/>
                </a:path>
                <a:path w="7619" h="980440">
                  <a:moveTo>
                    <a:pt x="7620" y="72390"/>
                  </a:moveTo>
                  <a:lnTo>
                    <a:pt x="0" y="72390"/>
                  </a:lnTo>
                  <a:lnTo>
                    <a:pt x="0" y="82549"/>
                  </a:lnTo>
                  <a:lnTo>
                    <a:pt x="7620" y="82549"/>
                  </a:lnTo>
                  <a:lnTo>
                    <a:pt x="7620" y="72390"/>
                  </a:lnTo>
                  <a:close/>
                </a:path>
                <a:path w="7619" h="980440">
                  <a:moveTo>
                    <a:pt x="7620" y="82549"/>
                  </a:moveTo>
                  <a:lnTo>
                    <a:pt x="0" y="82549"/>
                  </a:lnTo>
                  <a:lnTo>
                    <a:pt x="0" y="85089"/>
                  </a:lnTo>
                  <a:lnTo>
                    <a:pt x="7620" y="85089"/>
                  </a:lnTo>
                  <a:lnTo>
                    <a:pt x="7620" y="82549"/>
                  </a:lnTo>
                  <a:close/>
                </a:path>
                <a:path w="7619" h="980440">
                  <a:moveTo>
                    <a:pt x="7620" y="85089"/>
                  </a:moveTo>
                  <a:lnTo>
                    <a:pt x="0" y="85089"/>
                  </a:lnTo>
                  <a:lnTo>
                    <a:pt x="0" y="88899"/>
                  </a:lnTo>
                  <a:lnTo>
                    <a:pt x="7620" y="88899"/>
                  </a:lnTo>
                  <a:lnTo>
                    <a:pt x="7620" y="85089"/>
                  </a:lnTo>
                  <a:close/>
                </a:path>
                <a:path w="7619" h="980440">
                  <a:moveTo>
                    <a:pt x="7620" y="88899"/>
                  </a:moveTo>
                  <a:lnTo>
                    <a:pt x="0" y="88899"/>
                  </a:lnTo>
                  <a:lnTo>
                    <a:pt x="0" y="91439"/>
                  </a:lnTo>
                  <a:lnTo>
                    <a:pt x="7620" y="91439"/>
                  </a:lnTo>
                  <a:lnTo>
                    <a:pt x="7620" y="88899"/>
                  </a:lnTo>
                  <a:close/>
                </a:path>
                <a:path w="7619" h="980440">
                  <a:moveTo>
                    <a:pt x="7620" y="91440"/>
                  </a:moveTo>
                  <a:lnTo>
                    <a:pt x="0" y="91440"/>
                  </a:lnTo>
                  <a:lnTo>
                    <a:pt x="0" y="95249"/>
                  </a:lnTo>
                  <a:lnTo>
                    <a:pt x="7620" y="95249"/>
                  </a:lnTo>
                  <a:lnTo>
                    <a:pt x="7620" y="91440"/>
                  </a:lnTo>
                  <a:close/>
                </a:path>
                <a:path w="7619" h="980440">
                  <a:moveTo>
                    <a:pt x="7620" y="95249"/>
                  </a:moveTo>
                  <a:lnTo>
                    <a:pt x="0" y="95249"/>
                  </a:lnTo>
                  <a:lnTo>
                    <a:pt x="0" y="101599"/>
                  </a:lnTo>
                  <a:lnTo>
                    <a:pt x="7620" y="101599"/>
                  </a:lnTo>
                  <a:lnTo>
                    <a:pt x="7620" y="95249"/>
                  </a:lnTo>
                  <a:close/>
                </a:path>
                <a:path w="7619" h="980440">
                  <a:moveTo>
                    <a:pt x="7620" y="101599"/>
                  </a:moveTo>
                  <a:lnTo>
                    <a:pt x="0" y="101599"/>
                  </a:lnTo>
                  <a:lnTo>
                    <a:pt x="0" y="104139"/>
                  </a:lnTo>
                  <a:lnTo>
                    <a:pt x="7620" y="104139"/>
                  </a:lnTo>
                  <a:lnTo>
                    <a:pt x="7620" y="101599"/>
                  </a:lnTo>
                  <a:close/>
                </a:path>
                <a:path w="7619" h="980440">
                  <a:moveTo>
                    <a:pt x="7620" y="104139"/>
                  </a:moveTo>
                  <a:lnTo>
                    <a:pt x="0" y="104139"/>
                  </a:lnTo>
                  <a:lnTo>
                    <a:pt x="0" y="107949"/>
                  </a:lnTo>
                  <a:lnTo>
                    <a:pt x="7620" y="107949"/>
                  </a:lnTo>
                  <a:lnTo>
                    <a:pt x="7620" y="104139"/>
                  </a:lnTo>
                  <a:close/>
                </a:path>
                <a:path w="7619" h="980440">
                  <a:moveTo>
                    <a:pt x="7620" y="107949"/>
                  </a:moveTo>
                  <a:lnTo>
                    <a:pt x="0" y="107949"/>
                  </a:lnTo>
                  <a:lnTo>
                    <a:pt x="0" y="110489"/>
                  </a:lnTo>
                  <a:lnTo>
                    <a:pt x="7620" y="110489"/>
                  </a:lnTo>
                  <a:lnTo>
                    <a:pt x="7620" y="107949"/>
                  </a:lnTo>
                  <a:close/>
                </a:path>
                <a:path w="7619" h="980440">
                  <a:moveTo>
                    <a:pt x="7620" y="110489"/>
                  </a:moveTo>
                  <a:lnTo>
                    <a:pt x="0" y="110489"/>
                  </a:lnTo>
                  <a:lnTo>
                    <a:pt x="0" y="114299"/>
                  </a:lnTo>
                  <a:lnTo>
                    <a:pt x="7620" y="114299"/>
                  </a:lnTo>
                  <a:lnTo>
                    <a:pt x="7620" y="110489"/>
                  </a:lnTo>
                  <a:close/>
                </a:path>
                <a:path w="7619" h="980440">
                  <a:moveTo>
                    <a:pt x="7620" y="114299"/>
                  </a:moveTo>
                  <a:lnTo>
                    <a:pt x="0" y="114299"/>
                  </a:lnTo>
                  <a:lnTo>
                    <a:pt x="0" y="120649"/>
                  </a:lnTo>
                  <a:lnTo>
                    <a:pt x="7620" y="120649"/>
                  </a:lnTo>
                  <a:lnTo>
                    <a:pt x="7620" y="114299"/>
                  </a:lnTo>
                  <a:close/>
                </a:path>
                <a:path w="7619" h="980440">
                  <a:moveTo>
                    <a:pt x="7620" y="120649"/>
                  </a:moveTo>
                  <a:lnTo>
                    <a:pt x="0" y="120649"/>
                  </a:lnTo>
                  <a:lnTo>
                    <a:pt x="0" y="129539"/>
                  </a:lnTo>
                  <a:lnTo>
                    <a:pt x="7620" y="129539"/>
                  </a:lnTo>
                  <a:lnTo>
                    <a:pt x="7620" y="120649"/>
                  </a:lnTo>
                  <a:close/>
                </a:path>
                <a:path w="7619" h="980440">
                  <a:moveTo>
                    <a:pt x="7620" y="129539"/>
                  </a:moveTo>
                  <a:lnTo>
                    <a:pt x="0" y="129539"/>
                  </a:lnTo>
                  <a:lnTo>
                    <a:pt x="0" y="135889"/>
                  </a:lnTo>
                  <a:lnTo>
                    <a:pt x="7620" y="135889"/>
                  </a:lnTo>
                  <a:lnTo>
                    <a:pt x="7620" y="129539"/>
                  </a:lnTo>
                  <a:close/>
                </a:path>
                <a:path w="7619" h="980440">
                  <a:moveTo>
                    <a:pt x="7620" y="135889"/>
                  </a:moveTo>
                  <a:lnTo>
                    <a:pt x="0" y="135889"/>
                  </a:lnTo>
                  <a:lnTo>
                    <a:pt x="0" y="142239"/>
                  </a:lnTo>
                  <a:lnTo>
                    <a:pt x="7620" y="142239"/>
                  </a:lnTo>
                  <a:lnTo>
                    <a:pt x="7620" y="135889"/>
                  </a:lnTo>
                  <a:close/>
                </a:path>
                <a:path w="7619" h="980440">
                  <a:moveTo>
                    <a:pt x="7620" y="142239"/>
                  </a:moveTo>
                  <a:lnTo>
                    <a:pt x="0" y="142239"/>
                  </a:lnTo>
                  <a:lnTo>
                    <a:pt x="0" y="148589"/>
                  </a:lnTo>
                  <a:lnTo>
                    <a:pt x="7620" y="148589"/>
                  </a:lnTo>
                  <a:lnTo>
                    <a:pt x="7620" y="142239"/>
                  </a:lnTo>
                  <a:close/>
                </a:path>
                <a:path w="7619" h="980440">
                  <a:moveTo>
                    <a:pt x="7620" y="148589"/>
                  </a:moveTo>
                  <a:lnTo>
                    <a:pt x="0" y="148589"/>
                  </a:lnTo>
                  <a:lnTo>
                    <a:pt x="0" y="152399"/>
                  </a:lnTo>
                  <a:lnTo>
                    <a:pt x="7620" y="152399"/>
                  </a:lnTo>
                  <a:lnTo>
                    <a:pt x="7620" y="148589"/>
                  </a:lnTo>
                  <a:close/>
                </a:path>
                <a:path w="7619" h="980440">
                  <a:moveTo>
                    <a:pt x="7620" y="152399"/>
                  </a:moveTo>
                  <a:lnTo>
                    <a:pt x="0" y="152399"/>
                  </a:lnTo>
                  <a:lnTo>
                    <a:pt x="0" y="171449"/>
                  </a:lnTo>
                  <a:lnTo>
                    <a:pt x="7620" y="171449"/>
                  </a:lnTo>
                  <a:lnTo>
                    <a:pt x="7620" y="152399"/>
                  </a:lnTo>
                  <a:close/>
                </a:path>
                <a:path w="7619" h="980440">
                  <a:moveTo>
                    <a:pt x="7620" y="171449"/>
                  </a:moveTo>
                  <a:lnTo>
                    <a:pt x="0" y="171449"/>
                  </a:lnTo>
                  <a:lnTo>
                    <a:pt x="0" y="173989"/>
                  </a:lnTo>
                  <a:lnTo>
                    <a:pt x="7620" y="173989"/>
                  </a:lnTo>
                  <a:lnTo>
                    <a:pt x="7620" y="171449"/>
                  </a:lnTo>
                  <a:close/>
                </a:path>
                <a:path w="7619" h="980440">
                  <a:moveTo>
                    <a:pt x="7620" y="173989"/>
                  </a:moveTo>
                  <a:lnTo>
                    <a:pt x="0" y="173989"/>
                  </a:lnTo>
                  <a:lnTo>
                    <a:pt x="0" y="177799"/>
                  </a:lnTo>
                  <a:lnTo>
                    <a:pt x="7620" y="177799"/>
                  </a:lnTo>
                  <a:lnTo>
                    <a:pt x="7620" y="173989"/>
                  </a:lnTo>
                  <a:close/>
                </a:path>
                <a:path w="7619" h="980440">
                  <a:moveTo>
                    <a:pt x="7620" y="177799"/>
                  </a:moveTo>
                  <a:lnTo>
                    <a:pt x="0" y="177799"/>
                  </a:lnTo>
                  <a:lnTo>
                    <a:pt x="0" y="184149"/>
                  </a:lnTo>
                  <a:lnTo>
                    <a:pt x="7620" y="184149"/>
                  </a:lnTo>
                  <a:lnTo>
                    <a:pt x="7620" y="177799"/>
                  </a:lnTo>
                  <a:close/>
                </a:path>
                <a:path w="7619" h="980440">
                  <a:moveTo>
                    <a:pt x="7620" y="184149"/>
                  </a:moveTo>
                  <a:lnTo>
                    <a:pt x="0" y="184149"/>
                  </a:lnTo>
                  <a:lnTo>
                    <a:pt x="0" y="190499"/>
                  </a:lnTo>
                  <a:lnTo>
                    <a:pt x="7620" y="190499"/>
                  </a:lnTo>
                  <a:lnTo>
                    <a:pt x="7620" y="184149"/>
                  </a:lnTo>
                  <a:close/>
                </a:path>
                <a:path w="7619" h="980440">
                  <a:moveTo>
                    <a:pt x="7620" y="190499"/>
                  </a:moveTo>
                  <a:lnTo>
                    <a:pt x="0" y="190499"/>
                  </a:lnTo>
                  <a:lnTo>
                    <a:pt x="0" y="196849"/>
                  </a:lnTo>
                  <a:lnTo>
                    <a:pt x="7620" y="196849"/>
                  </a:lnTo>
                  <a:lnTo>
                    <a:pt x="7620" y="190499"/>
                  </a:lnTo>
                  <a:close/>
                </a:path>
                <a:path w="7619" h="980440">
                  <a:moveTo>
                    <a:pt x="7620" y="196849"/>
                  </a:moveTo>
                  <a:lnTo>
                    <a:pt x="0" y="196849"/>
                  </a:lnTo>
                  <a:lnTo>
                    <a:pt x="0" y="199389"/>
                  </a:lnTo>
                  <a:lnTo>
                    <a:pt x="7620" y="199389"/>
                  </a:lnTo>
                  <a:lnTo>
                    <a:pt x="7620" y="196849"/>
                  </a:lnTo>
                  <a:close/>
                </a:path>
                <a:path w="7619" h="980440">
                  <a:moveTo>
                    <a:pt x="7620" y="199389"/>
                  </a:moveTo>
                  <a:lnTo>
                    <a:pt x="0" y="199389"/>
                  </a:lnTo>
                  <a:lnTo>
                    <a:pt x="0" y="203199"/>
                  </a:lnTo>
                  <a:lnTo>
                    <a:pt x="7620" y="203199"/>
                  </a:lnTo>
                  <a:lnTo>
                    <a:pt x="7620" y="199389"/>
                  </a:lnTo>
                  <a:close/>
                </a:path>
                <a:path w="7619" h="980440">
                  <a:moveTo>
                    <a:pt x="7620" y="203199"/>
                  </a:moveTo>
                  <a:lnTo>
                    <a:pt x="0" y="203199"/>
                  </a:lnTo>
                  <a:lnTo>
                    <a:pt x="0" y="207009"/>
                  </a:lnTo>
                  <a:lnTo>
                    <a:pt x="1270" y="207009"/>
                  </a:lnTo>
                  <a:lnTo>
                    <a:pt x="1270" y="208279"/>
                  </a:lnTo>
                  <a:lnTo>
                    <a:pt x="2540" y="208279"/>
                  </a:lnTo>
                  <a:lnTo>
                    <a:pt x="2540" y="209549"/>
                  </a:lnTo>
                  <a:lnTo>
                    <a:pt x="7620" y="209549"/>
                  </a:lnTo>
                  <a:lnTo>
                    <a:pt x="7620" y="203199"/>
                  </a:lnTo>
                  <a:close/>
                </a:path>
                <a:path w="7619" h="980440">
                  <a:moveTo>
                    <a:pt x="7620" y="209549"/>
                  </a:moveTo>
                  <a:lnTo>
                    <a:pt x="3809" y="209549"/>
                  </a:lnTo>
                  <a:lnTo>
                    <a:pt x="3809" y="210819"/>
                  </a:lnTo>
                  <a:lnTo>
                    <a:pt x="5080" y="210819"/>
                  </a:lnTo>
                  <a:lnTo>
                    <a:pt x="5080" y="212089"/>
                  </a:lnTo>
                  <a:lnTo>
                    <a:pt x="7620" y="212089"/>
                  </a:lnTo>
                  <a:lnTo>
                    <a:pt x="7620" y="209549"/>
                  </a:lnTo>
                  <a:close/>
                </a:path>
                <a:path w="7619" h="980440">
                  <a:moveTo>
                    <a:pt x="7620" y="212089"/>
                  </a:moveTo>
                  <a:lnTo>
                    <a:pt x="6350" y="212089"/>
                  </a:lnTo>
                  <a:lnTo>
                    <a:pt x="6350" y="213359"/>
                  </a:lnTo>
                  <a:lnTo>
                    <a:pt x="7620" y="213359"/>
                  </a:lnTo>
                  <a:lnTo>
                    <a:pt x="7620" y="212089"/>
                  </a:lnTo>
                  <a:close/>
                </a:path>
                <a:path w="7619" h="980440">
                  <a:moveTo>
                    <a:pt x="3809" y="345439"/>
                  </a:moveTo>
                  <a:lnTo>
                    <a:pt x="0" y="345439"/>
                  </a:lnTo>
                  <a:lnTo>
                    <a:pt x="0" y="349249"/>
                  </a:lnTo>
                  <a:lnTo>
                    <a:pt x="7620" y="349249"/>
                  </a:lnTo>
                  <a:lnTo>
                    <a:pt x="7620" y="347979"/>
                  </a:lnTo>
                  <a:lnTo>
                    <a:pt x="6350" y="347979"/>
                  </a:lnTo>
                  <a:lnTo>
                    <a:pt x="6350" y="346709"/>
                  </a:lnTo>
                  <a:lnTo>
                    <a:pt x="3809" y="346709"/>
                  </a:lnTo>
                  <a:lnTo>
                    <a:pt x="3809" y="345439"/>
                  </a:lnTo>
                  <a:close/>
                </a:path>
                <a:path w="7619" h="980440">
                  <a:moveTo>
                    <a:pt x="7620" y="349249"/>
                  </a:moveTo>
                  <a:lnTo>
                    <a:pt x="0" y="349249"/>
                  </a:lnTo>
                  <a:lnTo>
                    <a:pt x="0" y="351789"/>
                  </a:lnTo>
                  <a:lnTo>
                    <a:pt x="7620" y="351789"/>
                  </a:lnTo>
                  <a:lnTo>
                    <a:pt x="7620" y="349249"/>
                  </a:lnTo>
                  <a:close/>
                </a:path>
                <a:path w="7619" h="980440">
                  <a:moveTo>
                    <a:pt x="7620" y="351789"/>
                  </a:moveTo>
                  <a:lnTo>
                    <a:pt x="0" y="351789"/>
                  </a:lnTo>
                  <a:lnTo>
                    <a:pt x="0" y="355599"/>
                  </a:lnTo>
                  <a:lnTo>
                    <a:pt x="7620" y="355599"/>
                  </a:lnTo>
                  <a:lnTo>
                    <a:pt x="7620" y="351789"/>
                  </a:lnTo>
                  <a:close/>
                </a:path>
                <a:path w="7619" h="980440">
                  <a:moveTo>
                    <a:pt x="7620" y="355599"/>
                  </a:moveTo>
                  <a:lnTo>
                    <a:pt x="0" y="355599"/>
                  </a:lnTo>
                  <a:lnTo>
                    <a:pt x="0" y="358139"/>
                  </a:lnTo>
                  <a:lnTo>
                    <a:pt x="7620" y="358139"/>
                  </a:lnTo>
                  <a:lnTo>
                    <a:pt x="7620" y="355599"/>
                  </a:lnTo>
                  <a:close/>
                </a:path>
                <a:path w="7619" h="980440">
                  <a:moveTo>
                    <a:pt x="7620" y="358139"/>
                  </a:moveTo>
                  <a:lnTo>
                    <a:pt x="0" y="358139"/>
                  </a:lnTo>
                  <a:lnTo>
                    <a:pt x="0" y="368299"/>
                  </a:lnTo>
                  <a:lnTo>
                    <a:pt x="7620" y="368299"/>
                  </a:lnTo>
                  <a:lnTo>
                    <a:pt x="7620" y="358139"/>
                  </a:lnTo>
                  <a:close/>
                </a:path>
                <a:path w="7619" h="980440">
                  <a:moveTo>
                    <a:pt x="7620" y="368300"/>
                  </a:moveTo>
                  <a:lnTo>
                    <a:pt x="0" y="368300"/>
                  </a:lnTo>
                  <a:lnTo>
                    <a:pt x="0" y="370839"/>
                  </a:lnTo>
                  <a:lnTo>
                    <a:pt x="7620" y="370839"/>
                  </a:lnTo>
                  <a:lnTo>
                    <a:pt x="7620" y="368300"/>
                  </a:lnTo>
                  <a:close/>
                </a:path>
                <a:path w="7619" h="980440">
                  <a:moveTo>
                    <a:pt x="7620" y="370839"/>
                  </a:moveTo>
                  <a:lnTo>
                    <a:pt x="0" y="370839"/>
                  </a:lnTo>
                  <a:lnTo>
                    <a:pt x="0" y="374649"/>
                  </a:lnTo>
                  <a:lnTo>
                    <a:pt x="7620" y="374649"/>
                  </a:lnTo>
                  <a:lnTo>
                    <a:pt x="7620" y="370839"/>
                  </a:lnTo>
                  <a:close/>
                </a:path>
                <a:path w="7619" h="980440">
                  <a:moveTo>
                    <a:pt x="7620" y="374649"/>
                  </a:moveTo>
                  <a:lnTo>
                    <a:pt x="0" y="374649"/>
                  </a:lnTo>
                  <a:lnTo>
                    <a:pt x="0" y="377189"/>
                  </a:lnTo>
                  <a:lnTo>
                    <a:pt x="7620" y="377189"/>
                  </a:lnTo>
                  <a:lnTo>
                    <a:pt x="7620" y="374649"/>
                  </a:lnTo>
                  <a:close/>
                </a:path>
                <a:path w="7619" h="980440">
                  <a:moveTo>
                    <a:pt x="7620" y="377189"/>
                  </a:moveTo>
                  <a:lnTo>
                    <a:pt x="0" y="377189"/>
                  </a:lnTo>
                  <a:lnTo>
                    <a:pt x="0" y="389889"/>
                  </a:lnTo>
                  <a:lnTo>
                    <a:pt x="7620" y="389889"/>
                  </a:lnTo>
                  <a:lnTo>
                    <a:pt x="7620" y="377189"/>
                  </a:lnTo>
                  <a:close/>
                </a:path>
                <a:path w="7619" h="980440">
                  <a:moveTo>
                    <a:pt x="7620" y="389889"/>
                  </a:moveTo>
                  <a:lnTo>
                    <a:pt x="0" y="389889"/>
                  </a:lnTo>
                  <a:lnTo>
                    <a:pt x="0" y="393699"/>
                  </a:lnTo>
                  <a:lnTo>
                    <a:pt x="7620" y="393699"/>
                  </a:lnTo>
                  <a:lnTo>
                    <a:pt x="7620" y="389889"/>
                  </a:lnTo>
                  <a:close/>
                </a:path>
                <a:path w="7619" h="980440">
                  <a:moveTo>
                    <a:pt x="7620" y="393699"/>
                  </a:moveTo>
                  <a:lnTo>
                    <a:pt x="0" y="393699"/>
                  </a:lnTo>
                  <a:lnTo>
                    <a:pt x="0" y="396239"/>
                  </a:lnTo>
                  <a:lnTo>
                    <a:pt x="7620" y="396239"/>
                  </a:lnTo>
                  <a:lnTo>
                    <a:pt x="7620" y="393699"/>
                  </a:lnTo>
                  <a:close/>
                </a:path>
                <a:path w="7619" h="980440">
                  <a:moveTo>
                    <a:pt x="7620" y="396239"/>
                  </a:moveTo>
                  <a:lnTo>
                    <a:pt x="0" y="396239"/>
                  </a:lnTo>
                  <a:lnTo>
                    <a:pt x="0" y="402589"/>
                  </a:lnTo>
                  <a:lnTo>
                    <a:pt x="7620" y="402589"/>
                  </a:lnTo>
                  <a:lnTo>
                    <a:pt x="7620" y="396239"/>
                  </a:lnTo>
                  <a:close/>
                </a:path>
                <a:path w="7619" h="980440">
                  <a:moveTo>
                    <a:pt x="7620" y="402589"/>
                  </a:moveTo>
                  <a:lnTo>
                    <a:pt x="0" y="402589"/>
                  </a:lnTo>
                  <a:lnTo>
                    <a:pt x="0" y="406399"/>
                  </a:lnTo>
                  <a:lnTo>
                    <a:pt x="7620" y="406399"/>
                  </a:lnTo>
                  <a:lnTo>
                    <a:pt x="7620" y="402589"/>
                  </a:lnTo>
                  <a:close/>
                </a:path>
                <a:path w="7619" h="980440">
                  <a:moveTo>
                    <a:pt x="7620" y="406400"/>
                  </a:moveTo>
                  <a:lnTo>
                    <a:pt x="0" y="406400"/>
                  </a:lnTo>
                  <a:lnTo>
                    <a:pt x="0" y="408939"/>
                  </a:lnTo>
                  <a:lnTo>
                    <a:pt x="7620" y="408939"/>
                  </a:lnTo>
                  <a:lnTo>
                    <a:pt x="7620" y="406400"/>
                  </a:lnTo>
                  <a:close/>
                </a:path>
                <a:path w="7619" h="980440">
                  <a:moveTo>
                    <a:pt x="7620" y="408939"/>
                  </a:moveTo>
                  <a:lnTo>
                    <a:pt x="0" y="408939"/>
                  </a:lnTo>
                  <a:lnTo>
                    <a:pt x="0" y="412749"/>
                  </a:lnTo>
                  <a:lnTo>
                    <a:pt x="7620" y="412749"/>
                  </a:lnTo>
                  <a:lnTo>
                    <a:pt x="7620" y="408939"/>
                  </a:lnTo>
                  <a:close/>
                </a:path>
                <a:path w="7619" h="980440">
                  <a:moveTo>
                    <a:pt x="7620" y="412749"/>
                  </a:moveTo>
                  <a:lnTo>
                    <a:pt x="0" y="412749"/>
                  </a:lnTo>
                  <a:lnTo>
                    <a:pt x="0" y="415289"/>
                  </a:lnTo>
                  <a:lnTo>
                    <a:pt x="7620" y="415289"/>
                  </a:lnTo>
                  <a:lnTo>
                    <a:pt x="7620" y="412749"/>
                  </a:lnTo>
                  <a:close/>
                </a:path>
                <a:path w="7619" h="980440">
                  <a:moveTo>
                    <a:pt x="7620" y="415289"/>
                  </a:moveTo>
                  <a:lnTo>
                    <a:pt x="0" y="415289"/>
                  </a:lnTo>
                  <a:lnTo>
                    <a:pt x="0" y="419099"/>
                  </a:lnTo>
                  <a:lnTo>
                    <a:pt x="7620" y="419099"/>
                  </a:lnTo>
                  <a:lnTo>
                    <a:pt x="7620" y="415289"/>
                  </a:lnTo>
                  <a:close/>
                </a:path>
                <a:path w="7619" h="980440">
                  <a:moveTo>
                    <a:pt x="7620" y="419100"/>
                  </a:moveTo>
                  <a:lnTo>
                    <a:pt x="0" y="419100"/>
                  </a:lnTo>
                  <a:lnTo>
                    <a:pt x="0" y="425449"/>
                  </a:lnTo>
                  <a:lnTo>
                    <a:pt x="7620" y="425449"/>
                  </a:lnTo>
                  <a:lnTo>
                    <a:pt x="7620" y="419100"/>
                  </a:lnTo>
                  <a:close/>
                </a:path>
                <a:path w="7619" h="980440">
                  <a:moveTo>
                    <a:pt x="7620" y="425449"/>
                  </a:moveTo>
                  <a:lnTo>
                    <a:pt x="0" y="425449"/>
                  </a:lnTo>
                  <a:lnTo>
                    <a:pt x="0" y="438149"/>
                  </a:lnTo>
                  <a:lnTo>
                    <a:pt x="7620" y="438149"/>
                  </a:lnTo>
                  <a:lnTo>
                    <a:pt x="7620" y="425449"/>
                  </a:lnTo>
                  <a:close/>
                </a:path>
                <a:path w="7619" h="980440">
                  <a:moveTo>
                    <a:pt x="7620" y="438149"/>
                  </a:moveTo>
                  <a:lnTo>
                    <a:pt x="0" y="438149"/>
                  </a:lnTo>
                  <a:lnTo>
                    <a:pt x="0" y="440689"/>
                  </a:lnTo>
                  <a:lnTo>
                    <a:pt x="7620" y="440689"/>
                  </a:lnTo>
                  <a:lnTo>
                    <a:pt x="7620" y="438149"/>
                  </a:lnTo>
                  <a:close/>
                </a:path>
                <a:path w="7619" h="980440">
                  <a:moveTo>
                    <a:pt x="7620" y="440689"/>
                  </a:moveTo>
                  <a:lnTo>
                    <a:pt x="0" y="440689"/>
                  </a:lnTo>
                  <a:lnTo>
                    <a:pt x="0" y="453389"/>
                  </a:lnTo>
                  <a:lnTo>
                    <a:pt x="7620" y="453389"/>
                  </a:lnTo>
                  <a:lnTo>
                    <a:pt x="7620" y="440689"/>
                  </a:lnTo>
                  <a:close/>
                </a:path>
                <a:path w="7619" h="980440">
                  <a:moveTo>
                    <a:pt x="7620" y="453389"/>
                  </a:moveTo>
                  <a:lnTo>
                    <a:pt x="0" y="453389"/>
                  </a:lnTo>
                  <a:lnTo>
                    <a:pt x="0" y="457199"/>
                  </a:lnTo>
                  <a:lnTo>
                    <a:pt x="7620" y="457199"/>
                  </a:lnTo>
                  <a:lnTo>
                    <a:pt x="7620" y="453389"/>
                  </a:lnTo>
                  <a:close/>
                </a:path>
                <a:path w="7619" h="980440">
                  <a:moveTo>
                    <a:pt x="7620" y="457199"/>
                  </a:moveTo>
                  <a:lnTo>
                    <a:pt x="0" y="457199"/>
                  </a:lnTo>
                  <a:lnTo>
                    <a:pt x="0" y="459739"/>
                  </a:lnTo>
                  <a:lnTo>
                    <a:pt x="7620" y="459739"/>
                  </a:lnTo>
                  <a:lnTo>
                    <a:pt x="7620" y="457199"/>
                  </a:lnTo>
                  <a:close/>
                </a:path>
                <a:path w="7619" h="980440">
                  <a:moveTo>
                    <a:pt x="7620" y="459739"/>
                  </a:moveTo>
                  <a:lnTo>
                    <a:pt x="0" y="459739"/>
                  </a:lnTo>
                  <a:lnTo>
                    <a:pt x="0" y="463549"/>
                  </a:lnTo>
                  <a:lnTo>
                    <a:pt x="7620" y="463549"/>
                  </a:lnTo>
                  <a:lnTo>
                    <a:pt x="7620" y="459739"/>
                  </a:lnTo>
                  <a:close/>
                </a:path>
                <a:path w="7619" h="980440">
                  <a:moveTo>
                    <a:pt x="7620" y="463549"/>
                  </a:moveTo>
                  <a:lnTo>
                    <a:pt x="0" y="463549"/>
                  </a:lnTo>
                  <a:lnTo>
                    <a:pt x="0" y="466089"/>
                  </a:lnTo>
                  <a:lnTo>
                    <a:pt x="7620" y="466089"/>
                  </a:lnTo>
                  <a:lnTo>
                    <a:pt x="7620" y="463549"/>
                  </a:lnTo>
                  <a:close/>
                </a:path>
                <a:path w="7619" h="980440">
                  <a:moveTo>
                    <a:pt x="7620" y="466089"/>
                  </a:moveTo>
                  <a:lnTo>
                    <a:pt x="0" y="466089"/>
                  </a:lnTo>
                  <a:lnTo>
                    <a:pt x="0" y="472439"/>
                  </a:lnTo>
                  <a:lnTo>
                    <a:pt x="7620" y="472439"/>
                  </a:lnTo>
                  <a:lnTo>
                    <a:pt x="7620" y="466089"/>
                  </a:lnTo>
                  <a:close/>
                </a:path>
                <a:path w="7619" h="980440">
                  <a:moveTo>
                    <a:pt x="7620" y="472439"/>
                  </a:moveTo>
                  <a:lnTo>
                    <a:pt x="0" y="472439"/>
                  </a:lnTo>
                  <a:lnTo>
                    <a:pt x="0" y="476249"/>
                  </a:lnTo>
                  <a:lnTo>
                    <a:pt x="7620" y="476249"/>
                  </a:lnTo>
                  <a:lnTo>
                    <a:pt x="7620" y="472439"/>
                  </a:lnTo>
                  <a:close/>
                </a:path>
                <a:path w="7619" h="980440">
                  <a:moveTo>
                    <a:pt x="7620" y="476249"/>
                  </a:moveTo>
                  <a:lnTo>
                    <a:pt x="0" y="476249"/>
                  </a:lnTo>
                  <a:lnTo>
                    <a:pt x="0" y="478789"/>
                  </a:lnTo>
                  <a:lnTo>
                    <a:pt x="7620" y="478789"/>
                  </a:lnTo>
                  <a:lnTo>
                    <a:pt x="7620" y="476249"/>
                  </a:lnTo>
                  <a:close/>
                </a:path>
                <a:path w="7619" h="980440">
                  <a:moveTo>
                    <a:pt x="7620" y="478789"/>
                  </a:moveTo>
                  <a:lnTo>
                    <a:pt x="0" y="478789"/>
                  </a:lnTo>
                  <a:lnTo>
                    <a:pt x="0" y="482599"/>
                  </a:lnTo>
                  <a:lnTo>
                    <a:pt x="7620" y="482599"/>
                  </a:lnTo>
                  <a:lnTo>
                    <a:pt x="7620" y="478789"/>
                  </a:lnTo>
                  <a:close/>
                </a:path>
                <a:path w="7619" h="980440">
                  <a:moveTo>
                    <a:pt x="7620" y="482599"/>
                  </a:moveTo>
                  <a:lnTo>
                    <a:pt x="0" y="482599"/>
                  </a:lnTo>
                  <a:lnTo>
                    <a:pt x="0" y="485139"/>
                  </a:lnTo>
                  <a:lnTo>
                    <a:pt x="7620" y="485139"/>
                  </a:lnTo>
                  <a:lnTo>
                    <a:pt x="7620" y="482599"/>
                  </a:lnTo>
                  <a:close/>
                </a:path>
                <a:path w="7619" h="980440">
                  <a:moveTo>
                    <a:pt x="7620" y="485139"/>
                  </a:moveTo>
                  <a:lnTo>
                    <a:pt x="0" y="485139"/>
                  </a:lnTo>
                  <a:lnTo>
                    <a:pt x="0" y="491489"/>
                  </a:lnTo>
                  <a:lnTo>
                    <a:pt x="7620" y="491489"/>
                  </a:lnTo>
                  <a:lnTo>
                    <a:pt x="7620" y="485139"/>
                  </a:lnTo>
                  <a:close/>
                </a:path>
                <a:path w="7619" h="980440">
                  <a:moveTo>
                    <a:pt x="7620" y="491489"/>
                  </a:moveTo>
                  <a:lnTo>
                    <a:pt x="0" y="491489"/>
                  </a:lnTo>
                  <a:lnTo>
                    <a:pt x="0" y="497839"/>
                  </a:lnTo>
                  <a:lnTo>
                    <a:pt x="7620" y="497839"/>
                  </a:lnTo>
                  <a:lnTo>
                    <a:pt x="7620" y="491489"/>
                  </a:lnTo>
                  <a:close/>
                </a:path>
                <a:path w="7619" h="980440">
                  <a:moveTo>
                    <a:pt x="7620" y="497839"/>
                  </a:moveTo>
                  <a:lnTo>
                    <a:pt x="0" y="497839"/>
                  </a:lnTo>
                  <a:lnTo>
                    <a:pt x="0" y="501649"/>
                  </a:lnTo>
                  <a:lnTo>
                    <a:pt x="7620" y="501649"/>
                  </a:lnTo>
                  <a:lnTo>
                    <a:pt x="7620" y="497839"/>
                  </a:lnTo>
                  <a:close/>
                </a:path>
                <a:path w="7619" h="980440">
                  <a:moveTo>
                    <a:pt x="7620" y="501649"/>
                  </a:moveTo>
                  <a:lnTo>
                    <a:pt x="0" y="501649"/>
                  </a:lnTo>
                  <a:lnTo>
                    <a:pt x="0" y="507999"/>
                  </a:lnTo>
                  <a:lnTo>
                    <a:pt x="7620" y="507999"/>
                  </a:lnTo>
                  <a:lnTo>
                    <a:pt x="7620" y="501649"/>
                  </a:lnTo>
                  <a:close/>
                </a:path>
                <a:path w="7619" h="980440">
                  <a:moveTo>
                    <a:pt x="7620" y="507999"/>
                  </a:moveTo>
                  <a:lnTo>
                    <a:pt x="0" y="507999"/>
                  </a:lnTo>
                  <a:lnTo>
                    <a:pt x="0" y="510539"/>
                  </a:lnTo>
                  <a:lnTo>
                    <a:pt x="7620" y="510539"/>
                  </a:lnTo>
                  <a:lnTo>
                    <a:pt x="7620" y="507999"/>
                  </a:lnTo>
                  <a:close/>
                </a:path>
                <a:path w="7619" h="980440">
                  <a:moveTo>
                    <a:pt x="7620" y="612139"/>
                  </a:moveTo>
                  <a:lnTo>
                    <a:pt x="0" y="612139"/>
                  </a:lnTo>
                  <a:lnTo>
                    <a:pt x="0" y="613409"/>
                  </a:lnTo>
                  <a:lnTo>
                    <a:pt x="2540" y="613409"/>
                  </a:lnTo>
                  <a:lnTo>
                    <a:pt x="2540" y="615949"/>
                  </a:lnTo>
                  <a:lnTo>
                    <a:pt x="5080" y="615949"/>
                  </a:lnTo>
                  <a:lnTo>
                    <a:pt x="5080" y="617219"/>
                  </a:lnTo>
                  <a:lnTo>
                    <a:pt x="7620" y="617219"/>
                  </a:lnTo>
                  <a:lnTo>
                    <a:pt x="7620" y="612139"/>
                  </a:lnTo>
                  <a:close/>
                </a:path>
                <a:path w="7619" h="980440">
                  <a:moveTo>
                    <a:pt x="7620" y="605789"/>
                  </a:moveTo>
                  <a:lnTo>
                    <a:pt x="0" y="605789"/>
                  </a:lnTo>
                  <a:lnTo>
                    <a:pt x="0" y="610869"/>
                  </a:lnTo>
                  <a:lnTo>
                    <a:pt x="7620" y="610869"/>
                  </a:lnTo>
                  <a:lnTo>
                    <a:pt x="7620" y="605789"/>
                  </a:lnTo>
                  <a:close/>
                </a:path>
                <a:path w="7619" h="980440">
                  <a:moveTo>
                    <a:pt x="7620" y="599439"/>
                  </a:moveTo>
                  <a:lnTo>
                    <a:pt x="0" y="599439"/>
                  </a:lnTo>
                  <a:lnTo>
                    <a:pt x="0" y="604519"/>
                  </a:lnTo>
                  <a:lnTo>
                    <a:pt x="7620" y="604519"/>
                  </a:lnTo>
                  <a:lnTo>
                    <a:pt x="7620" y="599439"/>
                  </a:lnTo>
                  <a:close/>
                </a:path>
                <a:path w="7619" h="980440">
                  <a:moveTo>
                    <a:pt x="7620" y="593089"/>
                  </a:moveTo>
                  <a:lnTo>
                    <a:pt x="0" y="593089"/>
                  </a:lnTo>
                  <a:lnTo>
                    <a:pt x="0" y="598169"/>
                  </a:lnTo>
                  <a:lnTo>
                    <a:pt x="7620" y="598169"/>
                  </a:lnTo>
                  <a:lnTo>
                    <a:pt x="7620" y="593089"/>
                  </a:lnTo>
                  <a:close/>
                </a:path>
                <a:path w="7619" h="980440">
                  <a:moveTo>
                    <a:pt x="7620" y="586739"/>
                  </a:moveTo>
                  <a:lnTo>
                    <a:pt x="0" y="586739"/>
                  </a:lnTo>
                  <a:lnTo>
                    <a:pt x="0" y="591819"/>
                  </a:lnTo>
                  <a:lnTo>
                    <a:pt x="7620" y="591819"/>
                  </a:lnTo>
                  <a:lnTo>
                    <a:pt x="7620" y="586739"/>
                  </a:lnTo>
                  <a:close/>
                </a:path>
                <a:path w="7619" h="980440">
                  <a:moveTo>
                    <a:pt x="7620" y="580389"/>
                  </a:moveTo>
                  <a:lnTo>
                    <a:pt x="0" y="580389"/>
                  </a:lnTo>
                  <a:lnTo>
                    <a:pt x="0" y="585469"/>
                  </a:lnTo>
                  <a:lnTo>
                    <a:pt x="7620" y="585469"/>
                  </a:lnTo>
                  <a:lnTo>
                    <a:pt x="7620" y="580389"/>
                  </a:lnTo>
                  <a:close/>
                </a:path>
                <a:path w="7619" h="980440">
                  <a:moveTo>
                    <a:pt x="7620" y="574039"/>
                  </a:moveTo>
                  <a:lnTo>
                    <a:pt x="0" y="574039"/>
                  </a:lnTo>
                  <a:lnTo>
                    <a:pt x="0" y="579119"/>
                  </a:lnTo>
                  <a:lnTo>
                    <a:pt x="7620" y="579119"/>
                  </a:lnTo>
                  <a:lnTo>
                    <a:pt x="7620" y="574039"/>
                  </a:lnTo>
                  <a:close/>
                </a:path>
                <a:path w="7619" h="980440">
                  <a:moveTo>
                    <a:pt x="7620" y="567689"/>
                  </a:moveTo>
                  <a:lnTo>
                    <a:pt x="0" y="567689"/>
                  </a:lnTo>
                  <a:lnTo>
                    <a:pt x="0" y="572769"/>
                  </a:lnTo>
                  <a:lnTo>
                    <a:pt x="7620" y="572769"/>
                  </a:lnTo>
                  <a:lnTo>
                    <a:pt x="7620" y="567689"/>
                  </a:lnTo>
                  <a:close/>
                </a:path>
                <a:path w="7619" h="980440">
                  <a:moveTo>
                    <a:pt x="7620" y="561339"/>
                  </a:moveTo>
                  <a:lnTo>
                    <a:pt x="0" y="561339"/>
                  </a:lnTo>
                  <a:lnTo>
                    <a:pt x="0" y="566419"/>
                  </a:lnTo>
                  <a:lnTo>
                    <a:pt x="7620" y="566419"/>
                  </a:lnTo>
                  <a:lnTo>
                    <a:pt x="7620" y="561339"/>
                  </a:lnTo>
                  <a:close/>
                </a:path>
                <a:path w="7619" h="980440">
                  <a:moveTo>
                    <a:pt x="7620" y="554989"/>
                  </a:moveTo>
                  <a:lnTo>
                    <a:pt x="0" y="554989"/>
                  </a:lnTo>
                  <a:lnTo>
                    <a:pt x="0" y="560069"/>
                  </a:lnTo>
                  <a:lnTo>
                    <a:pt x="7620" y="560069"/>
                  </a:lnTo>
                  <a:lnTo>
                    <a:pt x="7620" y="554989"/>
                  </a:lnTo>
                  <a:close/>
                </a:path>
                <a:path w="7619" h="980440">
                  <a:moveTo>
                    <a:pt x="7620" y="548639"/>
                  </a:moveTo>
                  <a:lnTo>
                    <a:pt x="0" y="548639"/>
                  </a:lnTo>
                  <a:lnTo>
                    <a:pt x="0" y="553719"/>
                  </a:lnTo>
                  <a:lnTo>
                    <a:pt x="7620" y="553719"/>
                  </a:lnTo>
                  <a:lnTo>
                    <a:pt x="7620" y="548639"/>
                  </a:lnTo>
                  <a:close/>
                </a:path>
                <a:path w="7619" h="980440">
                  <a:moveTo>
                    <a:pt x="7620" y="542289"/>
                  </a:moveTo>
                  <a:lnTo>
                    <a:pt x="0" y="542289"/>
                  </a:lnTo>
                  <a:lnTo>
                    <a:pt x="0" y="547369"/>
                  </a:lnTo>
                  <a:lnTo>
                    <a:pt x="7620" y="547369"/>
                  </a:lnTo>
                  <a:lnTo>
                    <a:pt x="7620" y="542289"/>
                  </a:lnTo>
                  <a:close/>
                </a:path>
                <a:path w="7619" h="980440">
                  <a:moveTo>
                    <a:pt x="7620" y="535939"/>
                  </a:moveTo>
                  <a:lnTo>
                    <a:pt x="0" y="535939"/>
                  </a:lnTo>
                  <a:lnTo>
                    <a:pt x="0" y="541019"/>
                  </a:lnTo>
                  <a:lnTo>
                    <a:pt x="7620" y="541019"/>
                  </a:lnTo>
                  <a:lnTo>
                    <a:pt x="7620" y="535939"/>
                  </a:lnTo>
                  <a:close/>
                </a:path>
                <a:path w="7619" h="980440">
                  <a:moveTo>
                    <a:pt x="7620" y="529589"/>
                  </a:moveTo>
                  <a:lnTo>
                    <a:pt x="0" y="529589"/>
                  </a:lnTo>
                  <a:lnTo>
                    <a:pt x="0" y="534669"/>
                  </a:lnTo>
                  <a:lnTo>
                    <a:pt x="7620" y="534669"/>
                  </a:lnTo>
                  <a:lnTo>
                    <a:pt x="7620" y="529589"/>
                  </a:lnTo>
                  <a:close/>
                </a:path>
                <a:path w="7619" h="980440">
                  <a:moveTo>
                    <a:pt x="7620" y="523239"/>
                  </a:moveTo>
                  <a:lnTo>
                    <a:pt x="0" y="523239"/>
                  </a:lnTo>
                  <a:lnTo>
                    <a:pt x="0" y="528319"/>
                  </a:lnTo>
                  <a:lnTo>
                    <a:pt x="7620" y="528319"/>
                  </a:lnTo>
                  <a:lnTo>
                    <a:pt x="7620" y="523239"/>
                  </a:lnTo>
                  <a:close/>
                </a:path>
                <a:path w="7619" h="980440">
                  <a:moveTo>
                    <a:pt x="7620" y="516889"/>
                  </a:moveTo>
                  <a:lnTo>
                    <a:pt x="0" y="516889"/>
                  </a:lnTo>
                  <a:lnTo>
                    <a:pt x="0" y="521969"/>
                  </a:lnTo>
                  <a:lnTo>
                    <a:pt x="7620" y="521969"/>
                  </a:lnTo>
                  <a:lnTo>
                    <a:pt x="7620" y="516889"/>
                  </a:lnTo>
                  <a:close/>
                </a:path>
                <a:path w="7619" h="980440">
                  <a:moveTo>
                    <a:pt x="7620" y="511809"/>
                  </a:moveTo>
                  <a:lnTo>
                    <a:pt x="0" y="511809"/>
                  </a:lnTo>
                  <a:lnTo>
                    <a:pt x="0" y="515619"/>
                  </a:lnTo>
                  <a:lnTo>
                    <a:pt x="7620" y="515619"/>
                  </a:lnTo>
                  <a:lnTo>
                    <a:pt x="7620" y="511809"/>
                  </a:lnTo>
                  <a:close/>
                </a:path>
                <a:path w="7619" h="980440">
                  <a:moveTo>
                    <a:pt x="7620" y="979169"/>
                  </a:moveTo>
                  <a:lnTo>
                    <a:pt x="0" y="979169"/>
                  </a:lnTo>
                  <a:lnTo>
                    <a:pt x="0" y="980439"/>
                  </a:lnTo>
                  <a:lnTo>
                    <a:pt x="7620" y="980439"/>
                  </a:lnTo>
                  <a:lnTo>
                    <a:pt x="7620" y="979169"/>
                  </a:lnTo>
                  <a:close/>
                </a:path>
                <a:path w="7619" h="980440">
                  <a:moveTo>
                    <a:pt x="7620" y="975359"/>
                  </a:moveTo>
                  <a:lnTo>
                    <a:pt x="0" y="975359"/>
                  </a:lnTo>
                  <a:lnTo>
                    <a:pt x="0" y="977899"/>
                  </a:lnTo>
                  <a:lnTo>
                    <a:pt x="7620" y="977899"/>
                  </a:lnTo>
                  <a:lnTo>
                    <a:pt x="7620" y="975359"/>
                  </a:lnTo>
                  <a:close/>
                </a:path>
                <a:path w="7619" h="980440">
                  <a:moveTo>
                    <a:pt x="7620" y="972819"/>
                  </a:moveTo>
                  <a:lnTo>
                    <a:pt x="0" y="972819"/>
                  </a:lnTo>
                  <a:lnTo>
                    <a:pt x="0" y="974089"/>
                  </a:lnTo>
                  <a:lnTo>
                    <a:pt x="7620" y="974089"/>
                  </a:lnTo>
                  <a:lnTo>
                    <a:pt x="7620" y="972819"/>
                  </a:lnTo>
                  <a:close/>
                </a:path>
                <a:path w="7619" h="980440">
                  <a:moveTo>
                    <a:pt x="7620" y="969009"/>
                  </a:moveTo>
                  <a:lnTo>
                    <a:pt x="0" y="969009"/>
                  </a:lnTo>
                  <a:lnTo>
                    <a:pt x="0" y="971549"/>
                  </a:lnTo>
                  <a:lnTo>
                    <a:pt x="7620" y="971549"/>
                  </a:lnTo>
                  <a:lnTo>
                    <a:pt x="7620" y="969009"/>
                  </a:lnTo>
                  <a:close/>
                </a:path>
                <a:path w="7619" h="980440">
                  <a:moveTo>
                    <a:pt x="7620" y="966469"/>
                  </a:moveTo>
                  <a:lnTo>
                    <a:pt x="0" y="966469"/>
                  </a:lnTo>
                  <a:lnTo>
                    <a:pt x="0" y="967739"/>
                  </a:lnTo>
                  <a:lnTo>
                    <a:pt x="7620" y="967739"/>
                  </a:lnTo>
                  <a:lnTo>
                    <a:pt x="7620" y="966469"/>
                  </a:lnTo>
                  <a:close/>
                </a:path>
                <a:path w="7619" h="980440">
                  <a:moveTo>
                    <a:pt x="7620" y="962659"/>
                  </a:moveTo>
                  <a:lnTo>
                    <a:pt x="0" y="962659"/>
                  </a:lnTo>
                  <a:lnTo>
                    <a:pt x="0" y="965199"/>
                  </a:lnTo>
                  <a:lnTo>
                    <a:pt x="7620" y="965199"/>
                  </a:lnTo>
                  <a:lnTo>
                    <a:pt x="7620" y="962659"/>
                  </a:lnTo>
                  <a:close/>
                </a:path>
                <a:path w="7619" h="980440">
                  <a:moveTo>
                    <a:pt x="7620" y="960119"/>
                  </a:moveTo>
                  <a:lnTo>
                    <a:pt x="0" y="960119"/>
                  </a:lnTo>
                  <a:lnTo>
                    <a:pt x="0" y="961389"/>
                  </a:lnTo>
                  <a:lnTo>
                    <a:pt x="7620" y="961389"/>
                  </a:lnTo>
                  <a:lnTo>
                    <a:pt x="7620" y="960119"/>
                  </a:lnTo>
                  <a:close/>
                </a:path>
                <a:path w="7619" h="980440">
                  <a:moveTo>
                    <a:pt x="7620" y="956309"/>
                  </a:moveTo>
                  <a:lnTo>
                    <a:pt x="0" y="956309"/>
                  </a:lnTo>
                  <a:lnTo>
                    <a:pt x="0" y="958849"/>
                  </a:lnTo>
                  <a:lnTo>
                    <a:pt x="7620" y="958849"/>
                  </a:lnTo>
                  <a:lnTo>
                    <a:pt x="7620" y="956309"/>
                  </a:lnTo>
                  <a:close/>
                </a:path>
                <a:path w="7619" h="980440">
                  <a:moveTo>
                    <a:pt x="7620" y="953769"/>
                  </a:moveTo>
                  <a:lnTo>
                    <a:pt x="0" y="953769"/>
                  </a:lnTo>
                  <a:lnTo>
                    <a:pt x="0" y="955039"/>
                  </a:lnTo>
                  <a:lnTo>
                    <a:pt x="7620" y="955039"/>
                  </a:lnTo>
                  <a:lnTo>
                    <a:pt x="7620" y="953769"/>
                  </a:lnTo>
                  <a:close/>
                </a:path>
                <a:path w="7619" h="980440">
                  <a:moveTo>
                    <a:pt x="7620" y="949959"/>
                  </a:moveTo>
                  <a:lnTo>
                    <a:pt x="0" y="949959"/>
                  </a:lnTo>
                  <a:lnTo>
                    <a:pt x="0" y="952499"/>
                  </a:lnTo>
                  <a:lnTo>
                    <a:pt x="7620" y="952499"/>
                  </a:lnTo>
                  <a:lnTo>
                    <a:pt x="7620" y="949959"/>
                  </a:lnTo>
                  <a:close/>
                </a:path>
                <a:path w="7619" h="980440">
                  <a:moveTo>
                    <a:pt x="7620" y="947419"/>
                  </a:moveTo>
                  <a:lnTo>
                    <a:pt x="0" y="947419"/>
                  </a:lnTo>
                  <a:lnTo>
                    <a:pt x="0" y="948689"/>
                  </a:lnTo>
                  <a:lnTo>
                    <a:pt x="7620" y="948689"/>
                  </a:lnTo>
                  <a:lnTo>
                    <a:pt x="7620" y="947419"/>
                  </a:lnTo>
                  <a:close/>
                </a:path>
                <a:path w="7619" h="980440">
                  <a:moveTo>
                    <a:pt x="7620" y="943609"/>
                  </a:moveTo>
                  <a:lnTo>
                    <a:pt x="0" y="943609"/>
                  </a:lnTo>
                  <a:lnTo>
                    <a:pt x="0" y="946149"/>
                  </a:lnTo>
                  <a:lnTo>
                    <a:pt x="7620" y="946149"/>
                  </a:lnTo>
                  <a:lnTo>
                    <a:pt x="7620" y="943609"/>
                  </a:lnTo>
                  <a:close/>
                </a:path>
                <a:path w="7619" h="980440">
                  <a:moveTo>
                    <a:pt x="7620" y="941069"/>
                  </a:moveTo>
                  <a:lnTo>
                    <a:pt x="0" y="941069"/>
                  </a:lnTo>
                  <a:lnTo>
                    <a:pt x="0" y="942339"/>
                  </a:lnTo>
                  <a:lnTo>
                    <a:pt x="7620" y="942339"/>
                  </a:lnTo>
                  <a:lnTo>
                    <a:pt x="7620" y="941069"/>
                  </a:lnTo>
                  <a:close/>
                </a:path>
                <a:path w="7619" h="980440">
                  <a:moveTo>
                    <a:pt x="7620" y="937260"/>
                  </a:moveTo>
                  <a:lnTo>
                    <a:pt x="0" y="937260"/>
                  </a:lnTo>
                  <a:lnTo>
                    <a:pt x="0" y="939799"/>
                  </a:lnTo>
                  <a:lnTo>
                    <a:pt x="7620" y="939799"/>
                  </a:lnTo>
                  <a:lnTo>
                    <a:pt x="7620" y="937260"/>
                  </a:lnTo>
                  <a:close/>
                </a:path>
                <a:path w="7619" h="980440">
                  <a:moveTo>
                    <a:pt x="7620" y="934719"/>
                  </a:moveTo>
                  <a:lnTo>
                    <a:pt x="0" y="934719"/>
                  </a:lnTo>
                  <a:lnTo>
                    <a:pt x="0" y="935989"/>
                  </a:lnTo>
                  <a:lnTo>
                    <a:pt x="7620" y="935989"/>
                  </a:lnTo>
                  <a:lnTo>
                    <a:pt x="7620" y="934719"/>
                  </a:lnTo>
                  <a:close/>
                </a:path>
                <a:path w="7619" h="980440">
                  <a:moveTo>
                    <a:pt x="7620" y="930909"/>
                  </a:moveTo>
                  <a:lnTo>
                    <a:pt x="0" y="930909"/>
                  </a:lnTo>
                  <a:lnTo>
                    <a:pt x="0" y="933449"/>
                  </a:lnTo>
                  <a:lnTo>
                    <a:pt x="7620" y="933449"/>
                  </a:lnTo>
                  <a:lnTo>
                    <a:pt x="7620" y="930909"/>
                  </a:lnTo>
                  <a:close/>
                </a:path>
                <a:path w="7619" h="980440">
                  <a:moveTo>
                    <a:pt x="7620" y="928369"/>
                  </a:moveTo>
                  <a:lnTo>
                    <a:pt x="0" y="928369"/>
                  </a:lnTo>
                  <a:lnTo>
                    <a:pt x="0" y="929639"/>
                  </a:lnTo>
                  <a:lnTo>
                    <a:pt x="7620" y="929639"/>
                  </a:lnTo>
                  <a:lnTo>
                    <a:pt x="7620" y="928369"/>
                  </a:lnTo>
                  <a:close/>
                </a:path>
                <a:path w="7619" h="980440">
                  <a:moveTo>
                    <a:pt x="7620" y="924559"/>
                  </a:moveTo>
                  <a:lnTo>
                    <a:pt x="0" y="924559"/>
                  </a:lnTo>
                  <a:lnTo>
                    <a:pt x="0" y="927099"/>
                  </a:lnTo>
                  <a:lnTo>
                    <a:pt x="7620" y="927099"/>
                  </a:lnTo>
                  <a:lnTo>
                    <a:pt x="7620" y="924559"/>
                  </a:lnTo>
                  <a:close/>
                </a:path>
                <a:path w="7619" h="980440">
                  <a:moveTo>
                    <a:pt x="7620" y="922019"/>
                  </a:moveTo>
                  <a:lnTo>
                    <a:pt x="0" y="922019"/>
                  </a:lnTo>
                  <a:lnTo>
                    <a:pt x="0" y="923289"/>
                  </a:lnTo>
                  <a:lnTo>
                    <a:pt x="7620" y="923289"/>
                  </a:lnTo>
                  <a:lnTo>
                    <a:pt x="7620" y="922019"/>
                  </a:lnTo>
                  <a:close/>
                </a:path>
                <a:path w="7619" h="980440">
                  <a:moveTo>
                    <a:pt x="7620" y="916939"/>
                  </a:moveTo>
                  <a:lnTo>
                    <a:pt x="0" y="916939"/>
                  </a:lnTo>
                  <a:lnTo>
                    <a:pt x="0" y="920749"/>
                  </a:lnTo>
                  <a:lnTo>
                    <a:pt x="7620" y="920749"/>
                  </a:lnTo>
                  <a:lnTo>
                    <a:pt x="7620" y="916939"/>
                  </a:lnTo>
                  <a:close/>
                </a:path>
                <a:path w="7619" h="980440">
                  <a:moveTo>
                    <a:pt x="7620" y="910589"/>
                  </a:moveTo>
                  <a:lnTo>
                    <a:pt x="0" y="910589"/>
                  </a:lnTo>
                  <a:lnTo>
                    <a:pt x="0" y="915669"/>
                  </a:lnTo>
                  <a:lnTo>
                    <a:pt x="7620" y="915669"/>
                  </a:lnTo>
                  <a:lnTo>
                    <a:pt x="7620" y="910589"/>
                  </a:lnTo>
                  <a:close/>
                </a:path>
                <a:path w="7619" h="980440">
                  <a:moveTo>
                    <a:pt x="7620" y="904239"/>
                  </a:moveTo>
                  <a:lnTo>
                    <a:pt x="0" y="904239"/>
                  </a:lnTo>
                  <a:lnTo>
                    <a:pt x="0" y="909319"/>
                  </a:lnTo>
                  <a:lnTo>
                    <a:pt x="7620" y="909319"/>
                  </a:lnTo>
                  <a:lnTo>
                    <a:pt x="7620" y="904239"/>
                  </a:lnTo>
                  <a:close/>
                </a:path>
                <a:path w="7619" h="980440">
                  <a:moveTo>
                    <a:pt x="7620" y="897889"/>
                  </a:moveTo>
                  <a:lnTo>
                    <a:pt x="0" y="897889"/>
                  </a:lnTo>
                  <a:lnTo>
                    <a:pt x="0" y="902969"/>
                  </a:lnTo>
                  <a:lnTo>
                    <a:pt x="7620" y="902969"/>
                  </a:lnTo>
                  <a:lnTo>
                    <a:pt x="7620" y="897889"/>
                  </a:lnTo>
                  <a:close/>
                </a:path>
                <a:path w="7619" h="980440">
                  <a:moveTo>
                    <a:pt x="7620" y="891539"/>
                  </a:moveTo>
                  <a:lnTo>
                    <a:pt x="0" y="891539"/>
                  </a:lnTo>
                  <a:lnTo>
                    <a:pt x="0" y="896619"/>
                  </a:lnTo>
                  <a:lnTo>
                    <a:pt x="7620" y="896619"/>
                  </a:lnTo>
                  <a:lnTo>
                    <a:pt x="7620" y="891539"/>
                  </a:lnTo>
                  <a:close/>
                </a:path>
                <a:path w="7619" h="980440">
                  <a:moveTo>
                    <a:pt x="7620" y="885189"/>
                  </a:moveTo>
                  <a:lnTo>
                    <a:pt x="0" y="885189"/>
                  </a:lnTo>
                  <a:lnTo>
                    <a:pt x="0" y="890269"/>
                  </a:lnTo>
                  <a:lnTo>
                    <a:pt x="7620" y="890269"/>
                  </a:lnTo>
                  <a:lnTo>
                    <a:pt x="7620" y="885189"/>
                  </a:lnTo>
                  <a:close/>
                </a:path>
                <a:path w="7619" h="980440">
                  <a:moveTo>
                    <a:pt x="7620" y="878839"/>
                  </a:moveTo>
                  <a:lnTo>
                    <a:pt x="0" y="878839"/>
                  </a:lnTo>
                  <a:lnTo>
                    <a:pt x="0" y="883919"/>
                  </a:lnTo>
                  <a:lnTo>
                    <a:pt x="7620" y="883919"/>
                  </a:lnTo>
                  <a:lnTo>
                    <a:pt x="7620" y="878839"/>
                  </a:lnTo>
                  <a:close/>
                </a:path>
                <a:path w="7619" h="980440">
                  <a:moveTo>
                    <a:pt x="7620" y="872489"/>
                  </a:moveTo>
                  <a:lnTo>
                    <a:pt x="0" y="872489"/>
                  </a:lnTo>
                  <a:lnTo>
                    <a:pt x="0" y="877569"/>
                  </a:lnTo>
                  <a:lnTo>
                    <a:pt x="7620" y="877569"/>
                  </a:lnTo>
                  <a:lnTo>
                    <a:pt x="7620" y="872489"/>
                  </a:lnTo>
                  <a:close/>
                </a:path>
                <a:path w="7619" h="980440">
                  <a:moveTo>
                    <a:pt x="7620" y="866139"/>
                  </a:moveTo>
                  <a:lnTo>
                    <a:pt x="0" y="866139"/>
                  </a:lnTo>
                  <a:lnTo>
                    <a:pt x="0" y="871219"/>
                  </a:lnTo>
                  <a:lnTo>
                    <a:pt x="7620" y="871219"/>
                  </a:lnTo>
                  <a:lnTo>
                    <a:pt x="7620" y="866139"/>
                  </a:lnTo>
                  <a:close/>
                </a:path>
                <a:path w="7619" h="980440">
                  <a:moveTo>
                    <a:pt x="7620" y="859789"/>
                  </a:moveTo>
                  <a:lnTo>
                    <a:pt x="0" y="859789"/>
                  </a:lnTo>
                  <a:lnTo>
                    <a:pt x="0" y="864869"/>
                  </a:lnTo>
                  <a:lnTo>
                    <a:pt x="7620" y="864869"/>
                  </a:lnTo>
                  <a:lnTo>
                    <a:pt x="7620" y="859789"/>
                  </a:lnTo>
                  <a:close/>
                </a:path>
                <a:path w="7619" h="980440">
                  <a:moveTo>
                    <a:pt x="7620" y="853439"/>
                  </a:moveTo>
                  <a:lnTo>
                    <a:pt x="0" y="853439"/>
                  </a:lnTo>
                  <a:lnTo>
                    <a:pt x="0" y="858519"/>
                  </a:lnTo>
                  <a:lnTo>
                    <a:pt x="7620" y="858519"/>
                  </a:lnTo>
                  <a:lnTo>
                    <a:pt x="7620" y="853439"/>
                  </a:lnTo>
                  <a:close/>
                </a:path>
                <a:path w="7619" h="980440">
                  <a:moveTo>
                    <a:pt x="7620" y="847089"/>
                  </a:moveTo>
                  <a:lnTo>
                    <a:pt x="0" y="847089"/>
                  </a:lnTo>
                  <a:lnTo>
                    <a:pt x="0" y="852169"/>
                  </a:lnTo>
                  <a:lnTo>
                    <a:pt x="7620" y="852169"/>
                  </a:lnTo>
                  <a:lnTo>
                    <a:pt x="7620" y="847089"/>
                  </a:lnTo>
                  <a:close/>
                </a:path>
                <a:path w="7619" h="980440">
                  <a:moveTo>
                    <a:pt x="7620" y="840739"/>
                  </a:moveTo>
                  <a:lnTo>
                    <a:pt x="0" y="840739"/>
                  </a:lnTo>
                  <a:lnTo>
                    <a:pt x="0" y="845819"/>
                  </a:lnTo>
                  <a:lnTo>
                    <a:pt x="7620" y="845819"/>
                  </a:lnTo>
                  <a:lnTo>
                    <a:pt x="7620" y="840739"/>
                  </a:lnTo>
                  <a:close/>
                </a:path>
                <a:path w="7619" h="980440">
                  <a:moveTo>
                    <a:pt x="7620" y="834389"/>
                  </a:moveTo>
                  <a:lnTo>
                    <a:pt x="0" y="834389"/>
                  </a:lnTo>
                  <a:lnTo>
                    <a:pt x="0" y="839469"/>
                  </a:lnTo>
                  <a:lnTo>
                    <a:pt x="7620" y="839469"/>
                  </a:lnTo>
                  <a:lnTo>
                    <a:pt x="7620" y="834389"/>
                  </a:lnTo>
                  <a:close/>
                </a:path>
                <a:path w="7619" h="980440">
                  <a:moveTo>
                    <a:pt x="7620" y="828039"/>
                  </a:moveTo>
                  <a:lnTo>
                    <a:pt x="0" y="828039"/>
                  </a:lnTo>
                  <a:lnTo>
                    <a:pt x="0" y="833119"/>
                  </a:lnTo>
                  <a:lnTo>
                    <a:pt x="7620" y="833119"/>
                  </a:lnTo>
                  <a:lnTo>
                    <a:pt x="7620" y="828039"/>
                  </a:lnTo>
                  <a:close/>
                </a:path>
                <a:path w="7619" h="980440">
                  <a:moveTo>
                    <a:pt x="7620" y="821689"/>
                  </a:moveTo>
                  <a:lnTo>
                    <a:pt x="0" y="821689"/>
                  </a:lnTo>
                  <a:lnTo>
                    <a:pt x="0" y="826769"/>
                  </a:lnTo>
                  <a:lnTo>
                    <a:pt x="7620" y="826769"/>
                  </a:lnTo>
                  <a:lnTo>
                    <a:pt x="7620" y="821689"/>
                  </a:lnTo>
                  <a:close/>
                </a:path>
                <a:path w="7619" h="980440">
                  <a:moveTo>
                    <a:pt x="7620" y="815339"/>
                  </a:moveTo>
                  <a:lnTo>
                    <a:pt x="0" y="815339"/>
                  </a:lnTo>
                  <a:lnTo>
                    <a:pt x="0" y="820419"/>
                  </a:lnTo>
                  <a:lnTo>
                    <a:pt x="7620" y="820419"/>
                  </a:lnTo>
                  <a:lnTo>
                    <a:pt x="7620" y="815339"/>
                  </a:lnTo>
                  <a:close/>
                </a:path>
                <a:path w="7619" h="980440">
                  <a:moveTo>
                    <a:pt x="7620" y="808989"/>
                  </a:moveTo>
                  <a:lnTo>
                    <a:pt x="0" y="808989"/>
                  </a:lnTo>
                  <a:lnTo>
                    <a:pt x="0" y="814069"/>
                  </a:lnTo>
                  <a:lnTo>
                    <a:pt x="7620" y="814069"/>
                  </a:lnTo>
                  <a:lnTo>
                    <a:pt x="7620" y="808989"/>
                  </a:lnTo>
                  <a:close/>
                </a:path>
                <a:path w="7619" h="980440">
                  <a:moveTo>
                    <a:pt x="7620" y="802639"/>
                  </a:moveTo>
                  <a:lnTo>
                    <a:pt x="0" y="802639"/>
                  </a:lnTo>
                  <a:lnTo>
                    <a:pt x="0" y="807719"/>
                  </a:lnTo>
                  <a:lnTo>
                    <a:pt x="7620" y="807719"/>
                  </a:lnTo>
                  <a:lnTo>
                    <a:pt x="7620" y="802639"/>
                  </a:lnTo>
                  <a:close/>
                </a:path>
                <a:path w="7619" h="980440">
                  <a:moveTo>
                    <a:pt x="7620" y="796289"/>
                  </a:moveTo>
                  <a:lnTo>
                    <a:pt x="0" y="796289"/>
                  </a:lnTo>
                  <a:lnTo>
                    <a:pt x="0" y="801369"/>
                  </a:lnTo>
                  <a:lnTo>
                    <a:pt x="7620" y="801369"/>
                  </a:lnTo>
                  <a:lnTo>
                    <a:pt x="7620" y="796289"/>
                  </a:lnTo>
                  <a:close/>
                </a:path>
                <a:path w="7619" h="980440">
                  <a:moveTo>
                    <a:pt x="7620" y="789939"/>
                  </a:moveTo>
                  <a:lnTo>
                    <a:pt x="0" y="789939"/>
                  </a:lnTo>
                  <a:lnTo>
                    <a:pt x="0" y="795019"/>
                  </a:lnTo>
                  <a:lnTo>
                    <a:pt x="7620" y="795019"/>
                  </a:lnTo>
                  <a:lnTo>
                    <a:pt x="7620" y="789939"/>
                  </a:lnTo>
                  <a:close/>
                </a:path>
                <a:path w="7619" h="980440">
                  <a:moveTo>
                    <a:pt x="7620" y="783589"/>
                  </a:moveTo>
                  <a:lnTo>
                    <a:pt x="1270" y="783589"/>
                  </a:lnTo>
                  <a:lnTo>
                    <a:pt x="1270" y="784859"/>
                  </a:lnTo>
                  <a:lnTo>
                    <a:pt x="0" y="784859"/>
                  </a:lnTo>
                  <a:lnTo>
                    <a:pt x="0" y="788669"/>
                  </a:lnTo>
                  <a:lnTo>
                    <a:pt x="7620" y="788669"/>
                  </a:lnTo>
                  <a:lnTo>
                    <a:pt x="7620" y="783589"/>
                  </a:lnTo>
                  <a:close/>
                </a:path>
                <a:path w="7619" h="980440">
                  <a:moveTo>
                    <a:pt x="6350" y="782319"/>
                  </a:moveTo>
                  <a:lnTo>
                    <a:pt x="3809" y="782319"/>
                  </a:lnTo>
                  <a:lnTo>
                    <a:pt x="3809" y="783589"/>
                  </a:lnTo>
                  <a:lnTo>
                    <a:pt x="6350" y="783589"/>
                  </a:lnTo>
                  <a:lnTo>
                    <a:pt x="6350" y="782319"/>
                  </a:lnTo>
                  <a:close/>
                </a:path>
              </a:pathLst>
            </a:custGeom>
            <a:solidFill>
              <a:srgbClr val="5900F3"/>
            </a:solidFill>
          </p:spPr>
          <p:txBody>
            <a:bodyPr bIns="0" lIns="0" rIns="0" rtlCol="0" tIns="0" wrap="square"/>
            <a:p/>
          </p:txBody>
        </p:sp>
        <p:sp>
          <p:nvSpPr>
            <p:cNvPr id="1050172" name="object 1475"/>
            <p:cNvSpPr/>
            <p:nvPr/>
          </p:nvSpPr>
          <p:spPr>
            <a:xfrm>
              <a:off x="948690" y="5532119"/>
              <a:ext cx="7620" cy="984250"/>
            </a:xfrm>
            <a:custGeom>
              <a:avLst/>
              <a:ahLst/>
              <a:rect l="l" t="t" r="r" b="b"/>
              <a:pathLst>
                <a:path w="7619" h="984250">
                  <a:moveTo>
                    <a:pt x="7619" y="0"/>
                  </a:moveTo>
                  <a:lnTo>
                    <a:pt x="0" y="0"/>
                  </a:lnTo>
                  <a:lnTo>
                    <a:pt x="0" y="2539"/>
                  </a:lnTo>
                  <a:lnTo>
                    <a:pt x="7619" y="2539"/>
                  </a:lnTo>
                  <a:lnTo>
                    <a:pt x="7619" y="0"/>
                  </a:lnTo>
                  <a:close/>
                </a:path>
                <a:path w="7619" h="984250">
                  <a:moveTo>
                    <a:pt x="7619" y="2539"/>
                  </a:moveTo>
                  <a:lnTo>
                    <a:pt x="0" y="2539"/>
                  </a:lnTo>
                  <a:lnTo>
                    <a:pt x="0" y="6349"/>
                  </a:lnTo>
                  <a:lnTo>
                    <a:pt x="7619" y="6349"/>
                  </a:lnTo>
                  <a:lnTo>
                    <a:pt x="7619" y="2539"/>
                  </a:lnTo>
                  <a:close/>
                </a:path>
                <a:path w="7619" h="984250">
                  <a:moveTo>
                    <a:pt x="7619" y="6349"/>
                  </a:moveTo>
                  <a:lnTo>
                    <a:pt x="0" y="6349"/>
                  </a:lnTo>
                  <a:lnTo>
                    <a:pt x="0" y="12699"/>
                  </a:lnTo>
                  <a:lnTo>
                    <a:pt x="7619" y="12699"/>
                  </a:lnTo>
                  <a:lnTo>
                    <a:pt x="7619" y="6349"/>
                  </a:lnTo>
                  <a:close/>
                </a:path>
                <a:path w="7619" h="984250">
                  <a:moveTo>
                    <a:pt x="7619" y="12699"/>
                  </a:moveTo>
                  <a:lnTo>
                    <a:pt x="0" y="12699"/>
                  </a:lnTo>
                  <a:lnTo>
                    <a:pt x="0" y="19049"/>
                  </a:lnTo>
                  <a:lnTo>
                    <a:pt x="7619" y="19049"/>
                  </a:lnTo>
                  <a:lnTo>
                    <a:pt x="7619" y="12699"/>
                  </a:lnTo>
                  <a:close/>
                </a:path>
                <a:path w="7619" h="984250">
                  <a:moveTo>
                    <a:pt x="7619" y="19049"/>
                  </a:moveTo>
                  <a:lnTo>
                    <a:pt x="0" y="19049"/>
                  </a:lnTo>
                  <a:lnTo>
                    <a:pt x="0" y="25399"/>
                  </a:lnTo>
                  <a:lnTo>
                    <a:pt x="7619" y="25399"/>
                  </a:lnTo>
                  <a:lnTo>
                    <a:pt x="7619" y="19049"/>
                  </a:lnTo>
                  <a:close/>
                </a:path>
                <a:path w="7619" h="984250">
                  <a:moveTo>
                    <a:pt x="7619" y="25399"/>
                  </a:moveTo>
                  <a:lnTo>
                    <a:pt x="0" y="25399"/>
                  </a:lnTo>
                  <a:lnTo>
                    <a:pt x="0" y="31749"/>
                  </a:lnTo>
                  <a:lnTo>
                    <a:pt x="7619" y="31749"/>
                  </a:lnTo>
                  <a:lnTo>
                    <a:pt x="7619" y="25399"/>
                  </a:lnTo>
                  <a:close/>
                </a:path>
                <a:path w="7619" h="984250">
                  <a:moveTo>
                    <a:pt x="7619" y="31749"/>
                  </a:moveTo>
                  <a:lnTo>
                    <a:pt x="0" y="31749"/>
                  </a:lnTo>
                  <a:lnTo>
                    <a:pt x="0" y="34289"/>
                  </a:lnTo>
                  <a:lnTo>
                    <a:pt x="7619" y="34289"/>
                  </a:lnTo>
                  <a:lnTo>
                    <a:pt x="7619" y="31749"/>
                  </a:lnTo>
                  <a:close/>
                </a:path>
                <a:path w="7619" h="984250">
                  <a:moveTo>
                    <a:pt x="7619" y="34290"/>
                  </a:moveTo>
                  <a:lnTo>
                    <a:pt x="0" y="34290"/>
                  </a:lnTo>
                  <a:lnTo>
                    <a:pt x="0" y="38099"/>
                  </a:lnTo>
                  <a:lnTo>
                    <a:pt x="7619" y="38099"/>
                  </a:lnTo>
                  <a:lnTo>
                    <a:pt x="7619" y="34290"/>
                  </a:lnTo>
                  <a:close/>
                </a:path>
                <a:path w="7619" h="984250">
                  <a:moveTo>
                    <a:pt x="7619" y="38099"/>
                  </a:moveTo>
                  <a:lnTo>
                    <a:pt x="0" y="38099"/>
                  </a:lnTo>
                  <a:lnTo>
                    <a:pt x="0" y="44449"/>
                  </a:lnTo>
                  <a:lnTo>
                    <a:pt x="7619" y="44449"/>
                  </a:lnTo>
                  <a:lnTo>
                    <a:pt x="7619" y="38099"/>
                  </a:lnTo>
                  <a:close/>
                </a:path>
                <a:path w="7619" h="984250">
                  <a:moveTo>
                    <a:pt x="7619" y="44449"/>
                  </a:moveTo>
                  <a:lnTo>
                    <a:pt x="0" y="44449"/>
                  </a:lnTo>
                  <a:lnTo>
                    <a:pt x="0" y="46989"/>
                  </a:lnTo>
                  <a:lnTo>
                    <a:pt x="7619" y="46989"/>
                  </a:lnTo>
                  <a:lnTo>
                    <a:pt x="7619" y="44449"/>
                  </a:lnTo>
                  <a:close/>
                </a:path>
                <a:path w="7619" h="984250">
                  <a:moveTo>
                    <a:pt x="7619" y="46990"/>
                  </a:moveTo>
                  <a:lnTo>
                    <a:pt x="0" y="46990"/>
                  </a:lnTo>
                  <a:lnTo>
                    <a:pt x="0" y="50799"/>
                  </a:lnTo>
                  <a:lnTo>
                    <a:pt x="7619" y="50799"/>
                  </a:lnTo>
                  <a:lnTo>
                    <a:pt x="7619" y="46990"/>
                  </a:lnTo>
                  <a:close/>
                </a:path>
                <a:path w="7619" h="984250">
                  <a:moveTo>
                    <a:pt x="7619" y="50800"/>
                  </a:moveTo>
                  <a:lnTo>
                    <a:pt x="0" y="50800"/>
                  </a:lnTo>
                  <a:lnTo>
                    <a:pt x="0" y="57149"/>
                  </a:lnTo>
                  <a:lnTo>
                    <a:pt x="7619" y="57149"/>
                  </a:lnTo>
                  <a:lnTo>
                    <a:pt x="7619" y="50800"/>
                  </a:lnTo>
                  <a:close/>
                </a:path>
                <a:path w="7619" h="984250">
                  <a:moveTo>
                    <a:pt x="7619" y="57149"/>
                  </a:moveTo>
                  <a:lnTo>
                    <a:pt x="0" y="57149"/>
                  </a:lnTo>
                  <a:lnTo>
                    <a:pt x="0" y="59689"/>
                  </a:lnTo>
                  <a:lnTo>
                    <a:pt x="7619" y="59689"/>
                  </a:lnTo>
                  <a:lnTo>
                    <a:pt x="7619" y="57149"/>
                  </a:lnTo>
                  <a:close/>
                </a:path>
                <a:path w="7619" h="984250">
                  <a:moveTo>
                    <a:pt x="7619" y="59689"/>
                  </a:moveTo>
                  <a:lnTo>
                    <a:pt x="0" y="59689"/>
                  </a:lnTo>
                  <a:lnTo>
                    <a:pt x="0" y="63499"/>
                  </a:lnTo>
                  <a:lnTo>
                    <a:pt x="7619" y="63499"/>
                  </a:lnTo>
                  <a:lnTo>
                    <a:pt x="7619" y="59689"/>
                  </a:lnTo>
                  <a:close/>
                </a:path>
                <a:path w="7619" h="984250">
                  <a:moveTo>
                    <a:pt x="7619" y="63499"/>
                  </a:moveTo>
                  <a:lnTo>
                    <a:pt x="0" y="63499"/>
                  </a:lnTo>
                  <a:lnTo>
                    <a:pt x="0" y="66039"/>
                  </a:lnTo>
                  <a:lnTo>
                    <a:pt x="7619" y="66039"/>
                  </a:lnTo>
                  <a:lnTo>
                    <a:pt x="7619" y="63499"/>
                  </a:lnTo>
                  <a:close/>
                </a:path>
                <a:path w="7619" h="984250">
                  <a:moveTo>
                    <a:pt x="7619" y="66039"/>
                  </a:moveTo>
                  <a:lnTo>
                    <a:pt x="0" y="66039"/>
                  </a:lnTo>
                  <a:lnTo>
                    <a:pt x="0" y="69849"/>
                  </a:lnTo>
                  <a:lnTo>
                    <a:pt x="7619" y="69849"/>
                  </a:lnTo>
                  <a:lnTo>
                    <a:pt x="7619" y="66039"/>
                  </a:lnTo>
                  <a:close/>
                </a:path>
                <a:path w="7619" h="984250">
                  <a:moveTo>
                    <a:pt x="7619" y="69849"/>
                  </a:moveTo>
                  <a:lnTo>
                    <a:pt x="0" y="69849"/>
                  </a:lnTo>
                  <a:lnTo>
                    <a:pt x="0" y="72389"/>
                  </a:lnTo>
                  <a:lnTo>
                    <a:pt x="7619" y="72389"/>
                  </a:lnTo>
                  <a:lnTo>
                    <a:pt x="7619" y="69849"/>
                  </a:lnTo>
                  <a:close/>
                </a:path>
                <a:path w="7619" h="984250">
                  <a:moveTo>
                    <a:pt x="7619" y="72390"/>
                  </a:moveTo>
                  <a:lnTo>
                    <a:pt x="0" y="72390"/>
                  </a:lnTo>
                  <a:lnTo>
                    <a:pt x="0" y="82549"/>
                  </a:lnTo>
                  <a:lnTo>
                    <a:pt x="7619" y="82549"/>
                  </a:lnTo>
                  <a:lnTo>
                    <a:pt x="7619" y="72390"/>
                  </a:lnTo>
                  <a:close/>
                </a:path>
                <a:path w="7619" h="984250">
                  <a:moveTo>
                    <a:pt x="7619" y="82549"/>
                  </a:moveTo>
                  <a:lnTo>
                    <a:pt x="0" y="82549"/>
                  </a:lnTo>
                  <a:lnTo>
                    <a:pt x="0" y="85089"/>
                  </a:lnTo>
                  <a:lnTo>
                    <a:pt x="7619" y="85089"/>
                  </a:lnTo>
                  <a:lnTo>
                    <a:pt x="7619" y="82549"/>
                  </a:lnTo>
                  <a:close/>
                </a:path>
                <a:path w="7619" h="984250">
                  <a:moveTo>
                    <a:pt x="7619" y="85089"/>
                  </a:moveTo>
                  <a:lnTo>
                    <a:pt x="0" y="85089"/>
                  </a:lnTo>
                  <a:lnTo>
                    <a:pt x="0" y="88899"/>
                  </a:lnTo>
                  <a:lnTo>
                    <a:pt x="7619" y="88899"/>
                  </a:lnTo>
                  <a:lnTo>
                    <a:pt x="7619" y="85089"/>
                  </a:lnTo>
                  <a:close/>
                </a:path>
                <a:path w="7619" h="984250">
                  <a:moveTo>
                    <a:pt x="7619" y="88899"/>
                  </a:moveTo>
                  <a:lnTo>
                    <a:pt x="0" y="88899"/>
                  </a:lnTo>
                  <a:lnTo>
                    <a:pt x="0" y="91439"/>
                  </a:lnTo>
                  <a:lnTo>
                    <a:pt x="7619" y="91439"/>
                  </a:lnTo>
                  <a:lnTo>
                    <a:pt x="7619" y="88899"/>
                  </a:lnTo>
                  <a:close/>
                </a:path>
                <a:path w="7619" h="984250">
                  <a:moveTo>
                    <a:pt x="7619" y="91440"/>
                  </a:moveTo>
                  <a:lnTo>
                    <a:pt x="0" y="91440"/>
                  </a:lnTo>
                  <a:lnTo>
                    <a:pt x="0" y="95249"/>
                  </a:lnTo>
                  <a:lnTo>
                    <a:pt x="7619" y="95249"/>
                  </a:lnTo>
                  <a:lnTo>
                    <a:pt x="7619" y="91440"/>
                  </a:lnTo>
                  <a:close/>
                </a:path>
                <a:path w="7619" h="984250">
                  <a:moveTo>
                    <a:pt x="7619" y="95249"/>
                  </a:moveTo>
                  <a:lnTo>
                    <a:pt x="0" y="95249"/>
                  </a:lnTo>
                  <a:lnTo>
                    <a:pt x="0" y="101599"/>
                  </a:lnTo>
                  <a:lnTo>
                    <a:pt x="7619" y="101599"/>
                  </a:lnTo>
                  <a:lnTo>
                    <a:pt x="7619" y="95249"/>
                  </a:lnTo>
                  <a:close/>
                </a:path>
                <a:path w="7619" h="984250">
                  <a:moveTo>
                    <a:pt x="7619" y="101599"/>
                  </a:moveTo>
                  <a:lnTo>
                    <a:pt x="0" y="101599"/>
                  </a:lnTo>
                  <a:lnTo>
                    <a:pt x="0" y="104139"/>
                  </a:lnTo>
                  <a:lnTo>
                    <a:pt x="7619" y="104139"/>
                  </a:lnTo>
                  <a:lnTo>
                    <a:pt x="7619" y="101599"/>
                  </a:lnTo>
                  <a:close/>
                </a:path>
                <a:path w="7619" h="984250">
                  <a:moveTo>
                    <a:pt x="7619" y="104139"/>
                  </a:moveTo>
                  <a:lnTo>
                    <a:pt x="0" y="104139"/>
                  </a:lnTo>
                  <a:lnTo>
                    <a:pt x="0" y="107949"/>
                  </a:lnTo>
                  <a:lnTo>
                    <a:pt x="7619" y="107949"/>
                  </a:lnTo>
                  <a:lnTo>
                    <a:pt x="7619" y="104139"/>
                  </a:lnTo>
                  <a:close/>
                </a:path>
                <a:path w="7619" h="984250">
                  <a:moveTo>
                    <a:pt x="7619" y="107949"/>
                  </a:moveTo>
                  <a:lnTo>
                    <a:pt x="0" y="107949"/>
                  </a:lnTo>
                  <a:lnTo>
                    <a:pt x="0" y="110489"/>
                  </a:lnTo>
                  <a:lnTo>
                    <a:pt x="7619" y="110489"/>
                  </a:lnTo>
                  <a:lnTo>
                    <a:pt x="7619" y="107949"/>
                  </a:lnTo>
                  <a:close/>
                </a:path>
                <a:path w="7619" h="984250">
                  <a:moveTo>
                    <a:pt x="7619" y="110489"/>
                  </a:moveTo>
                  <a:lnTo>
                    <a:pt x="0" y="110489"/>
                  </a:lnTo>
                  <a:lnTo>
                    <a:pt x="0" y="114299"/>
                  </a:lnTo>
                  <a:lnTo>
                    <a:pt x="7619" y="114299"/>
                  </a:lnTo>
                  <a:lnTo>
                    <a:pt x="7619" y="110489"/>
                  </a:lnTo>
                  <a:close/>
                </a:path>
                <a:path w="7619" h="984250">
                  <a:moveTo>
                    <a:pt x="7619" y="114299"/>
                  </a:moveTo>
                  <a:lnTo>
                    <a:pt x="0" y="114299"/>
                  </a:lnTo>
                  <a:lnTo>
                    <a:pt x="0" y="120649"/>
                  </a:lnTo>
                  <a:lnTo>
                    <a:pt x="7619" y="120649"/>
                  </a:lnTo>
                  <a:lnTo>
                    <a:pt x="7619" y="114299"/>
                  </a:lnTo>
                  <a:close/>
                </a:path>
                <a:path w="7619" h="984250">
                  <a:moveTo>
                    <a:pt x="7619" y="120649"/>
                  </a:moveTo>
                  <a:lnTo>
                    <a:pt x="0" y="120649"/>
                  </a:lnTo>
                  <a:lnTo>
                    <a:pt x="0" y="129539"/>
                  </a:lnTo>
                  <a:lnTo>
                    <a:pt x="7619" y="129539"/>
                  </a:lnTo>
                  <a:lnTo>
                    <a:pt x="7619" y="120649"/>
                  </a:lnTo>
                  <a:close/>
                </a:path>
                <a:path w="7619" h="984250">
                  <a:moveTo>
                    <a:pt x="7619" y="129539"/>
                  </a:moveTo>
                  <a:lnTo>
                    <a:pt x="0" y="129539"/>
                  </a:lnTo>
                  <a:lnTo>
                    <a:pt x="0" y="135889"/>
                  </a:lnTo>
                  <a:lnTo>
                    <a:pt x="7619" y="135889"/>
                  </a:lnTo>
                  <a:lnTo>
                    <a:pt x="7619" y="129539"/>
                  </a:lnTo>
                  <a:close/>
                </a:path>
                <a:path w="7619" h="984250">
                  <a:moveTo>
                    <a:pt x="7619" y="135889"/>
                  </a:moveTo>
                  <a:lnTo>
                    <a:pt x="0" y="135889"/>
                  </a:lnTo>
                  <a:lnTo>
                    <a:pt x="0" y="142239"/>
                  </a:lnTo>
                  <a:lnTo>
                    <a:pt x="7619" y="142239"/>
                  </a:lnTo>
                  <a:lnTo>
                    <a:pt x="7619" y="135889"/>
                  </a:lnTo>
                  <a:close/>
                </a:path>
                <a:path w="7619" h="984250">
                  <a:moveTo>
                    <a:pt x="7619" y="142239"/>
                  </a:moveTo>
                  <a:lnTo>
                    <a:pt x="0" y="142239"/>
                  </a:lnTo>
                  <a:lnTo>
                    <a:pt x="0" y="148589"/>
                  </a:lnTo>
                  <a:lnTo>
                    <a:pt x="7619" y="148589"/>
                  </a:lnTo>
                  <a:lnTo>
                    <a:pt x="7619" y="142239"/>
                  </a:lnTo>
                  <a:close/>
                </a:path>
                <a:path w="7619" h="984250">
                  <a:moveTo>
                    <a:pt x="7619" y="148589"/>
                  </a:moveTo>
                  <a:lnTo>
                    <a:pt x="0" y="148589"/>
                  </a:lnTo>
                  <a:lnTo>
                    <a:pt x="0" y="152399"/>
                  </a:lnTo>
                  <a:lnTo>
                    <a:pt x="7619" y="152399"/>
                  </a:lnTo>
                  <a:lnTo>
                    <a:pt x="7619" y="148589"/>
                  </a:lnTo>
                  <a:close/>
                </a:path>
                <a:path w="7619" h="984250">
                  <a:moveTo>
                    <a:pt x="7619" y="152399"/>
                  </a:moveTo>
                  <a:lnTo>
                    <a:pt x="0" y="152399"/>
                  </a:lnTo>
                  <a:lnTo>
                    <a:pt x="0" y="171449"/>
                  </a:lnTo>
                  <a:lnTo>
                    <a:pt x="7619" y="171449"/>
                  </a:lnTo>
                  <a:lnTo>
                    <a:pt x="7619" y="152399"/>
                  </a:lnTo>
                  <a:close/>
                </a:path>
                <a:path w="7619" h="984250">
                  <a:moveTo>
                    <a:pt x="7619" y="171449"/>
                  </a:moveTo>
                  <a:lnTo>
                    <a:pt x="0" y="171449"/>
                  </a:lnTo>
                  <a:lnTo>
                    <a:pt x="0" y="173989"/>
                  </a:lnTo>
                  <a:lnTo>
                    <a:pt x="7619" y="173989"/>
                  </a:lnTo>
                  <a:lnTo>
                    <a:pt x="7619" y="171449"/>
                  </a:lnTo>
                  <a:close/>
                </a:path>
                <a:path w="7619" h="984250">
                  <a:moveTo>
                    <a:pt x="7619" y="173989"/>
                  </a:moveTo>
                  <a:lnTo>
                    <a:pt x="0" y="173989"/>
                  </a:lnTo>
                  <a:lnTo>
                    <a:pt x="0" y="177799"/>
                  </a:lnTo>
                  <a:lnTo>
                    <a:pt x="7619" y="177799"/>
                  </a:lnTo>
                  <a:lnTo>
                    <a:pt x="7619" y="173989"/>
                  </a:lnTo>
                  <a:close/>
                </a:path>
                <a:path w="7619" h="984250">
                  <a:moveTo>
                    <a:pt x="7619" y="177799"/>
                  </a:moveTo>
                  <a:lnTo>
                    <a:pt x="0" y="177799"/>
                  </a:lnTo>
                  <a:lnTo>
                    <a:pt x="0" y="184149"/>
                  </a:lnTo>
                  <a:lnTo>
                    <a:pt x="7619" y="184149"/>
                  </a:lnTo>
                  <a:lnTo>
                    <a:pt x="7619" y="177799"/>
                  </a:lnTo>
                  <a:close/>
                </a:path>
                <a:path w="7619" h="984250">
                  <a:moveTo>
                    <a:pt x="7619" y="184149"/>
                  </a:moveTo>
                  <a:lnTo>
                    <a:pt x="0" y="184149"/>
                  </a:lnTo>
                  <a:lnTo>
                    <a:pt x="0" y="190499"/>
                  </a:lnTo>
                  <a:lnTo>
                    <a:pt x="7619" y="190499"/>
                  </a:lnTo>
                  <a:lnTo>
                    <a:pt x="7619" y="184149"/>
                  </a:lnTo>
                  <a:close/>
                </a:path>
                <a:path w="7619" h="984250">
                  <a:moveTo>
                    <a:pt x="7619" y="190499"/>
                  </a:moveTo>
                  <a:lnTo>
                    <a:pt x="0" y="190499"/>
                  </a:lnTo>
                  <a:lnTo>
                    <a:pt x="0" y="196849"/>
                  </a:lnTo>
                  <a:lnTo>
                    <a:pt x="7619" y="196849"/>
                  </a:lnTo>
                  <a:lnTo>
                    <a:pt x="7619" y="190499"/>
                  </a:lnTo>
                  <a:close/>
                </a:path>
                <a:path w="7619" h="984250">
                  <a:moveTo>
                    <a:pt x="7619" y="196849"/>
                  </a:moveTo>
                  <a:lnTo>
                    <a:pt x="0" y="196849"/>
                  </a:lnTo>
                  <a:lnTo>
                    <a:pt x="0" y="199389"/>
                  </a:lnTo>
                  <a:lnTo>
                    <a:pt x="7619" y="199389"/>
                  </a:lnTo>
                  <a:lnTo>
                    <a:pt x="7619" y="196849"/>
                  </a:lnTo>
                  <a:close/>
                </a:path>
                <a:path w="7619" h="984250">
                  <a:moveTo>
                    <a:pt x="7619" y="199389"/>
                  </a:moveTo>
                  <a:lnTo>
                    <a:pt x="1269" y="199389"/>
                  </a:lnTo>
                  <a:lnTo>
                    <a:pt x="1269" y="200659"/>
                  </a:lnTo>
                  <a:lnTo>
                    <a:pt x="2540" y="200659"/>
                  </a:lnTo>
                  <a:lnTo>
                    <a:pt x="2540" y="201929"/>
                  </a:lnTo>
                  <a:lnTo>
                    <a:pt x="3809" y="201929"/>
                  </a:lnTo>
                  <a:lnTo>
                    <a:pt x="3809" y="203199"/>
                  </a:lnTo>
                  <a:lnTo>
                    <a:pt x="7619" y="203199"/>
                  </a:lnTo>
                  <a:lnTo>
                    <a:pt x="7619" y="199389"/>
                  </a:lnTo>
                  <a:close/>
                </a:path>
                <a:path w="7619" h="984250">
                  <a:moveTo>
                    <a:pt x="7619" y="203199"/>
                  </a:moveTo>
                  <a:lnTo>
                    <a:pt x="5079" y="203199"/>
                  </a:lnTo>
                  <a:lnTo>
                    <a:pt x="5079" y="204469"/>
                  </a:lnTo>
                  <a:lnTo>
                    <a:pt x="6350" y="204469"/>
                  </a:lnTo>
                  <a:lnTo>
                    <a:pt x="6350" y="205739"/>
                  </a:lnTo>
                  <a:lnTo>
                    <a:pt x="7619" y="205739"/>
                  </a:lnTo>
                  <a:lnTo>
                    <a:pt x="7619" y="203199"/>
                  </a:lnTo>
                  <a:close/>
                </a:path>
                <a:path w="7619" h="984250">
                  <a:moveTo>
                    <a:pt x="3809" y="344169"/>
                  </a:moveTo>
                  <a:lnTo>
                    <a:pt x="0" y="344169"/>
                  </a:lnTo>
                  <a:lnTo>
                    <a:pt x="0" y="345439"/>
                  </a:lnTo>
                  <a:lnTo>
                    <a:pt x="3809" y="345439"/>
                  </a:lnTo>
                  <a:lnTo>
                    <a:pt x="3809" y="344169"/>
                  </a:lnTo>
                  <a:close/>
                </a:path>
                <a:path w="7619" h="984250">
                  <a:moveTo>
                    <a:pt x="7619" y="345439"/>
                  </a:moveTo>
                  <a:lnTo>
                    <a:pt x="0" y="345439"/>
                  </a:lnTo>
                  <a:lnTo>
                    <a:pt x="0" y="349249"/>
                  </a:lnTo>
                  <a:lnTo>
                    <a:pt x="7619" y="349249"/>
                  </a:lnTo>
                  <a:lnTo>
                    <a:pt x="7619" y="345439"/>
                  </a:lnTo>
                  <a:close/>
                </a:path>
                <a:path w="7619" h="984250">
                  <a:moveTo>
                    <a:pt x="7619" y="349249"/>
                  </a:moveTo>
                  <a:lnTo>
                    <a:pt x="0" y="349249"/>
                  </a:lnTo>
                  <a:lnTo>
                    <a:pt x="0" y="351789"/>
                  </a:lnTo>
                  <a:lnTo>
                    <a:pt x="7619" y="351789"/>
                  </a:lnTo>
                  <a:lnTo>
                    <a:pt x="7619" y="349249"/>
                  </a:lnTo>
                  <a:close/>
                </a:path>
                <a:path w="7619" h="984250">
                  <a:moveTo>
                    <a:pt x="7619" y="351789"/>
                  </a:moveTo>
                  <a:lnTo>
                    <a:pt x="0" y="351789"/>
                  </a:lnTo>
                  <a:lnTo>
                    <a:pt x="0" y="355599"/>
                  </a:lnTo>
                  <a:lnTo>
                    <a:pt x="7619" y="355599"/>
                  </a:lnTo>
                  <a:lnTo>
                    <a:pt x="7619" y="351789"/>
                  </a:lnTo>
                  <a:close/>
                </a:path>
                <a:path w="7619" h="984250">
                  <a:moveTo>
                    <a:pt x="7619" y="355599"/>
                  </a:moveTo>
                  <a:lnTo>
                    <a:pt x="0" y="355599"/>
                  </a:lnTo>
                  <a:lnTo>
                    <a:pt x="0" y="358139"/>
                  </a:lnTo>
                  <a:lnTo>
                    <a:pt x="7619" y="358139"/>
                  </a:lnTo>
                  <a:lnTo>
                    <a:pt x="7619" y="355599"/>
                  </a:lnTo>
                  <a:close/>
                </a:path>
                <a:path w="7619" h="984250">
                  <a:moveTo>
                    <a:pt x="7619" y="358139"/>
                  </a:moveTo>
                  <a:lnTo>
                    <a:pt x="0" y="358139"/>
                  </a:lnTo>
                  <a:lnTo>
                    <a:pt x="0" y="368299"/>
                  </a:lnTo>
                  <a:lnTo>
                    <a:pt x="7619" y="368299"/>
                  </a:lnTo>
                  <a:lnTo>
                    <a:pt x="7619" y="358139"/>
                  </a:lnTo>
                  <a:close/>
                </a:path>
                <a:path w="7619" h="984250">
                  <a:moveTo>
                    <a:pt x="7619" y="368300"/>
                  </a:moveTo>
                  <a:lnTo>
                    <a:pt x="0" y="368300"/>
                  </a:lnTo>
                  <a:lnTo>
                    <a:pt x="0" y="370839"/>
                  </a:lnTo>
                  <a:lnTo>
                    <a:pt x="7619" y="370839"/>
                  </a:lnTo>
                  <a:lnTo>
                    <a:pt x="7619" y="368300"/>
                  </a:lnTo>
                  <a:close/>
                </a:path>
                <a:path w="7619" h="984250">
                  <a:moveTo>
                    <a:pt x="7619" y="370839"/>
                  </a:moveTo>
                  <a:lnTo>
                    <a:pt x="0" y="370839"/>
                  </a:lnTo>
                  <a:lnTo>
                    <a:pt x="0" y="374649"/>
                  </a:lnTo>
                  <a:lnTo>
                    <a:pt x="7619" y="374649"/>
                  </a:lnTo>
                  <a:lnTo>
                    <a:pt x="7619" y="370839"/>
                  </a:lnTo>
                  <a:close/>
                </a:path>
                <a:path w="7619" h="984250">
                  <a:moveTo>
                    <a:pt x="7619" y="374649"/>
                  </a:moveTo>
                  <a:lnTo>
                    <a:pt x="0" y="374649"/>
                  </a:lnTo>
                  <a:lnTo>
                    <a:pt x="0" y="377189"/>
                  </a:lnTo>
                  <a:lnTo>
                    <a:pt x="7619" y="377189"/>
                  </a:lnTo>
                  <a:lnTo>
                    <a:pt x="7619" y="374649"/>
                  </a:lnTo>
                  <a:close/>
                </a:path>
                <a:path w="7619" h="984250">
                  <a:moveTo>
                    <a:pt x="7619" y="377189"/>
                  </a:moveTo>
                  <a:lnTo>
                    <a:pt x="0" y="377189"/>
                  </a:lnTo>
                  <a:lnTo>
                    <a:pt x="0" y="389889"/>
                  </a:lnTo>
                  <a:lnTo>
                    <a:pt x="7619" y="389889"/>
                  </a:lnTo>
                  <a:lnTo>
                    <a:pt x="7619" y="377189"/>
                  </a:lnTo>
                  <a:close/>
                </a:path>
                <a:path w="7619" h="984250">
                  <a:moveTo>
                    <a:pt x="7619" y="389889"/>
                  </a:moveTo>
                  <a:lnTo>
                    <a:pt x="0" y="389889"/>
                  </a:lnTo>
                  <a:lnTo>
                    <a:pt x="0" y="393699"/>
                  </a:lnTo>
                  <a:lnTo>
                    <a:pt x="7619" y="393699"/>
                  </a:lnTo>
                  <a:lnTo>
                    <a:pt x="7619" y="389889"/>
                  </a:lnTo>
                  <a:close/>
                </a:path>
                <a:path w="7619" h="984250">
                  <a:moveTo>
                    <a:pt x="7619" y="393699"/>
                  </a:moveTo>
                  <a:lnTo>
                    <a:pt x="0" y="393699"/>
                  </a:lnTo>
                  <a:lnTo>
                    <a:pt x="0" y="396239"/>
                  </a:lnTo>
                  <a:lnTo>
                    <a:pt x="7619" y="396239"/>
                  </a:lnTo>
                  <a:lnTo>
                    <a:pt x="7619" y="393699"/>
                  </a:lnTo>
                  <a:close/>
                </a:path>
                <a:path w="7619" h="984250">
                  <a:moveTo>
                    <a:pt x="7619" y="396239"/>
                  </a:moveTo>
                  <a:lnTo>
                    <a:pt x="0" y="396239"/>
                  </a:lnTo>
                  <a:lnTo>
                    <a:pt x="0" y="402589"/>
                  </a:lnTo>
                  <a:lnTo>
                    <a:pt x="7619" y="402589"/>
                  </a:lnTo>
                  <a:lnTo>
                    <a:pt x="7619" y="396239"/>
                  </a:lnTo>
                  <a:close/>
                </a:path>
                <a:path w="7619" h="984250">
                  <a:moveTo>
                    <a:pt x="7619" y="402589"/>
                  </a:moveTo>
                  <a:lnTo>
                    <a:pt x="0" y="402589"/>
                  </a:lnTo>
                  <a:lnTo>
                    <a:pt x="0" y="406399"/>
                  </a:lnTo>
                  <a:lnTo>
                    <a:pt x="7619" y="406399"/>
                  </a:lnTo>
                  <a:lnTo>
                    <a:pt x="7619" y="402589"/>
                  </a:lnTo>
                  <a:close/>
                </a:path>
                <a:path w="7619" h="984250">
                  <a:moveTo>
                    <a:pt x="7619" y="406400"/>
                  </a:moveTo>
                  <a:lnTo>
                    <a:pt x="0" y="406400"/>
                  </a:lnTo>
                  <a:lnTo>
                    <a:pt x="0" y="408939"/>
                  </a:lnTo>
                  <a:lnTo>
                    <a:pt x="7619" y="408939"/>
                  </a:lnTo>
                  <a:lnTo>
                    <a:pt x="7619" y="406400"/>
                  </a:lnTo>
                  <a:close/>
                </a:path>
                <a:path w="7619" h="984250">
                  <a:moveTo>
                    <a:pt x="7619" y="408939"/>
                  </a:moveTo>
                  <a:lnTo>
                    <a:pt x="0" y="408939"/>
                  </a:lnTo>
                  <a:lnTo>
                    <a:pt x="0" y="412749"/>
                  </a:lnTo>
                  <a:lnTo>
                    <a:pt x="7619" y="412749"/>
                  </a:lnTo>
                  <a:lnTo>
                    <a:pt x="7619" y="408939"/>
                  </a:lnTo>
                  <a:close/>
                </a:path>
                <a:path w="7619" h="984250">
                  <a:moveTo>
                    <a:pt x="7619" y="412749"/>
                  </a:moveTo>
                  <a:lnTo>
                    <a:pt x="0" y="412749"/>
                  </a:lnTo>
                  <a:lnTo>
                    <a:pt x="0" y="415289"/>
                  </a:lnTo>
                  <a:lnTo>
                    <a:pt x="7619" y="415289"/>
                  </a:lnTo>
                  <a:lnTo>
                    <a:pt x="7619" y="412749"/>
                  </a:lnTo>
                  <a:close/>
                </a:path>
                <a:path w="7619" h="984250">
                  <a:moveTo>
                    <a:pt x="7619" y="415289"/>
                  </a:moveTo>
                  <a:lnTo>
                    <a:pt x="0" y="415289"/>
                  </a:lnTo>
                  <a:lnTo>
                    <a:pt x="0" y="419099"/>
                  </a:lnTo>
                  <a:lnTo>
                    <a:pt x="7619" y="419099"/>
                  </a:lnTo>
                  <a:lnTo>
                    <a:pt x="7619" y="415289"/>
                  </a:lnTo>
                  <a:close/>
                </a:path>
                <a:path w="7619" h="984250">
                  <a:moveTo>
                    <a:pt x="7619" y="419100"/>
                  </a:moveTo>
                  <a:lnTo>
                    <a:pt x="0" y="419100"/>
                  </a:lnTo>
                  <a:lnTo>
                    <a:pt x="0" y="425449"/>
                  </a:lnTo>
                  <a:lnTo>
                    <a:pt x="7619" y="425449"/>
                  </a:lnTo>
                  <a:lnTo>
                    <a:pt x="7619" y="419100"/>
                  </a:lnTo>
                  <a:close/>
                </a:path>
                <a:path w="7619" h="984250">
                  <a:moveTo>
                    <a:pt x="7619" y="425449"/>
                  </a:moveTo>
                  <a:lnTo>
                    <a:pt x="0" y="425449"/>
                  </a:lnTo>
                  <a:lnTo>
                    <a:pt x="0" y="438149"/>
                  </a:lnTo>
                  <a:lnTo>
                    <a:pt x="7619" y="438149"/>
                  </a:lnTo>
                  <a:lnTo>
                    <a:pt x="7619" y="425449"/>
                  </a:lnTo>
                  <a:close/>
                </a:path>
                <a:path w="7619" h="984250">
                  <a:moveTo>
                    <a:pt x="7619" y="438149"/>
                  </a:moveTo>
                  <a:lnTo>
                    <a:pt x="0" y="438149"/>
                  </a:lnTo>
                  <a:lnTo>
                    <a:pt x="0" y="440689"/>
                  </a:lnTo>
                  <a:lnTo>
                    <a:pt x="7619" y="440689"/>
                  </a:lnTo>
                  <a:lnTo>
                    <a:pt x="7619" y="438149"/>
                  </a:lnTo>
                  <a:close/>
                </a:path>
                <a:path w="7619" h="984250">
                  <a:moveTo>
                    <a:pt x="7619" y="440689"/>
                  </a:moveTo>
                  <a:lnTo>
                    <a:pt x="0" y="440689"/>
                  </a:lnTo>
                  <a:lnTo>
                    <a:pt x="0" y="453389"/>
                  </a:lnTo>
                  <a:lnTo>
                    <a:pt x="7619" y="453389"/>
                  </a:lnTo>
                  <a:lnTo>
                    <a:pt x="7619" y="440689"/>
                  </a:lnTo>
                  <a:close/>
                </a:path>
                <a:path w="7619" h="984250">
                  <a:moveTo>
                    <a:pt x="7619" y="453389"/>
                  </a:moveTo>
                  <a:lnTo>
                    <a:pt x="0" y="453389"/>
                  </a:lnTo>
                  <a:lnTo>
                    <a:pt x="0" y="457199"/>
                  </a:lnTo>
                  <a:lnTo>
                    <a:pt x="7619" y="457199"/>
                  </a:lnTo>
                  <a:lnTo>
                    <a:pt x="7619" y="453389"/>
                  </a:lnTo>
                  <a:close/>
                </a:path>
                <a:path w="7619" h="984250">
                  <a:moveTo>
                    <a:pt x="7619" y="457199"/>
                  </a:moveTo>
                  <a:lnTo>
                    <a:pt x="0" y="457199"/>
                  </a:lnTo>
                  <a:lnTo>
                    <a:pt x="0" y="459739"/>
                  </a:lnTo>
                  <a:lnTo>
                    <a:pt x="7619" y="459739"/>
                  </a:lnTo>
                  <a:lnTo>
                    <a:pt x="7619" y="457199"/>
                  </a:lnTo>
                  <a:close/>
                </a:path>
                <a:path w="7619" h="984250">
                  <a:moveTo>
                    <a:pt x="7619" y="459739"/>
                  </a:moveTo>
                  <a:lnTo>
                    <a:pt x="0" y="459739"/>
                  </a:lnTo>
                  <a:lnTo>
                    <a:pt x="0" y="463549"/>
                  </a:lnTo>
                  <a:lnTo>
                    <a:pt x="7619" y="463549"/>
                  </a:lnTo>
                  <a:lnTo>
                    <a:pt x="7619" y="459739"/>
                  </a:lnTo>
                  <a:close/>
                </a:path>
                <a:path w="7619" h="984250">
                  <a:moveTo>
                    <a:pt x="7619" y="463549"/>
                  </a:moveTo>
                  <a:lnTo>
                    <a:pt x="0" y="463549"/>
                  </a:lnTo>
                  <a:lnTo>
                    <a:pt x="0" y="466089"/>
                  </a:lnTo>
                  <a:lnTo>
                    <a:pt x="7619" y="466089"/>
                  </a:lnTo>
                  <a:lnTo>
                    <a:pt x="7619" y="463549"/>
                  </a:lnTo>
                  <a:close/>
                </a:path>
                <a:path w="7619" h="984250">
                  <a:moveTo>
                    <a:pt x="7619" y="466089"/>
                  </a:moveTo>
                  <a:lnTo>
                    <a:pt x="0" y="466089"/>
                  </a:lnTo>
                  <a:lnTo>
                    <a:pt x="0" y="472439"/>
                  </a:lnTo>
                  <a:lnTo>
                    <a:pt x="7619" y="472439"/>
                  </a:lnTo>
                  <a:lnTo>
                    <a:pt x="7619" y="466089"/>
                  </a:lnTo>
                  <a:close/>
                </a:path>
                <a:path w="7619" h="984250">
                  <a:moveTo>
                    <a:pt x="7619" y="472439"/>
                  </a:moveTo>
                  <a:lnTo>
                    <a:pt x="0" y="472439"/>
                  </a:lnTo>
                  <a:lnTo>
                    <a:pt x="0" y="476249"/>
                  </a:lnTo>
                  <a:lnTo>
                    <a:pt x="7619" y="476249"/>
                  </a:lnTo>
                  <a:lnTo>
                    <a:pt x="7619" y="472439"/>
                  </a:lnTo>
                  <a:close/>
                </a:path>
                <a:path w="7619" h="984250">
                  <a:moveTo>
                    <a:pt x="7619" y="476249"/>
                  </a:moveTo>
                  <a:lnTo>
                    <a:pt x="0" y="476249"/>
                  </a:lnTo>
                  <a:lnTo>
                    <a:pt x="0" y="478789"/>
                  </a:lnTo>
                  <a:lnTo>
                    <a:pt x="7619" y="478789"/>
                  </a:lnTo>
                  <a:lnTo>
                    <a:pt x="7619" y="476249"/>
                  </a:lnTo>
                  <a:close/>
                </a:path>
                <a:path w="7619" h="984250">
                  <a:moveTo>
                    <a:pt x="7619" y="478789"/>
                  </a:moveTo>
                  <a:lnTo>
                    <a:pt x="0" y="478789"/>
                  </a:lnTo>
                  <a:lnTo>
                    <a:pt x="0" y="482599"/>
                  </a:lnTo>
                  <a:lnTo>
                    <a:pt x="7619" y="482599"/>
                  </a:lnTo>
                  <a:lnTo>
                    <a:pt x="7619" y="478789"/>
                  </a:lnTo>
                  <a:close/>
                </a:path>
                <a:path w="7619" h="984250">
                  <a:moveTo>
                    <a:pt x="7619" y="482599"/>
                  </a:moveTo>
                  <a:lnTo>
                    <a:pt x="0" y="482599"/>
                  </a:lnTo>
                  <a:lnTo>
                    <a:pt x="0" y="485139"/>
                  </a:lnTo>
                  <a:lnTo>
                    <a:pt x="7619" y="485139"/>
                  </a:lnTo>
                  <a:lnTo>
                    <a:pt x="7619" y="482599"/>
                  </a:lnTo>
                  <a:close/>
                </a:path>
                <a:path w="7619" h="984250">
                  <a:moveTo>
                    <a:pt x="7619" y="485139"/>
                  </a:moveTo>
                  <a:lnTo>
                    <a:pt x="0" y="485139"/>
                  </a:lnTo>
                  <a:lnTo>
                    <a:pt x="0" y="491489"/>
                  </a:lnTo>
                  <a:lnTo>
                    <a:pt x="7619" y="491489"/>
                  </a:lnTo>
                  <a:lnTo>
                    <a:pt x="7619" y="485139"/>
                  </a:lnTo>
                  <a:close/>
                </a:path>
                <a:path w="7619" h="984250">
                  <a:moveTo>
                    <a:pt x="7619" y="491489"/>
                  </a:moveTo>
                  <a:lnTo>
                    <a:pt x="0" y="491489"/>
                  </a:lnTo>
                  <a:lnTo>
                    <a:pt x="0" y="497839"/>
                  </a:lnTo>
                  <a:lnTo>
                    <a:pt x="7619" y="497839"/>
                  </a:lnTo>
                  <a:lnTo>
                    <a:pt x="7619" y="491489"/>
                  </a:lnTo>
                  <a:close/>
                </a:path>
                <a:path w="7619" h="984250">
                  <a:moveTo>
                    <a:pt x="7619" y="497839"/>
                  </a:moveTo>
                  <a:lnTo>
                    <a:pt x="0" y="497839"/>
                  </a:lnTo>
                  <a:lnTo>
                    <a:pt x="0" y="501649"/>
                  </a:lnTo>
                  <a:lnTo>
                    <a:pt x="7619" y="501649"/>
                  </a:lnTo>
                  <a:lnTo>
                    <a:pt x="7619" y="497839"/>
                  </a:lnTo>
                  <a:close/>
                </a:path>
                <a:path w="7619" h="984250">
                  <a:moveTo>
                    <a:pt x="7619" y="501649"/>
                  </a:moveTo>
                  <a:lnTo>
                    <a:pt x="0" y="501649"/>
                  </a:lnTo>
                  <a:lnTo>
                    <a:pt x="0" y="507999"/>
                  </a:lnTo>
                  <a:lnTo>
                    <a:pt x="7619" y="507999"/>
                  </a:lnTo>
                  <a:lnTo>
                    <a:pt x="7619" y="501649"/>
                  </a:lnTo>
                  <a:close/>
                </a:path>
                <a:path w="7619" h="984250">
                  <a:moveTo>
                    <a:pt x="7619" y="507999"/>
                  </a:moveTo>
                  <a:lnTo>
                    <a:pt x="0" y="507999"/>
                  </a:lnTo>
                  <a:lnTo>
                    <a:pt x="0" y="510539"/>
                  </a:lnTo>
                  <a:lnTo>
                    <a:pt x="7619" y="510539"/>
                  </a:lnTo>
                  <a:lnTo>
                    <a:pt x="7619" y="507999"/>
                  </a:lnTo>
                  <a:close/>
                </a:path>
                <a:path w="7619" h="984250">
                  <a:moveTo>
                    <a:pt x="5079" y="610869"/>
                  </a:moveTo>
                  <a:lnTo>
                    <a:pt x="2540" y="610869"/>
                  </a:lnTo>
                  <a:lnTo>
                    <a:pt x="2540" y="612139"/>
                  </a:lnTo>
                  <a:lnTo>
                    <a:pt x="5079" y="612139"/>
                  </a:lnTo>
                  <a:lnTo>
                    <a:pt x="5079" y="610869"/>
                  </a:lnTo>
                  <a:close/>
                </a:path>
                <a:path w="7619" h="984250">
                  <a:moveTo>
                    <a:pt x="7619" y="605789"/>
                  </a:moveTo>
                  <a:lnTo>
                    <a:pt x="0" y="605789"/>
                  </a:lnTo>
                  <a:lnTo>
                    <a:pt x="0" y="610869"/>
                  </a:lnTo>
                  <a:lnTo>
                    <a:pt x="7619" y="610869"/>
                  </a:lnTo>
                  <a:lnTo>
                    <a:pt x="7619" y="605789"/>
                  </a:lnTo>
                  <a:close/>
                </a:path>
                <a:path w="7619" h="984250">
                  <a:moveTo>
                    <a:pt x="7619" y="599439"/>
                  </a:moveTo>
                  <a:lnTo>
                    <a:pt x="0" y="599439"/>
                  </a:lnTo>
                  <a:lnTo>
                    <a:pt x="0" y="604519"/>
                  </a:lnTo>
                  <a:lnTo>
                    <a:pt x="7619" y="604519"/>
                  </a:lnTo>
                  <a:lnTo>
                    <a:pt x="7619" y="599439"/>
                  </a:lnTo>
                  <a:close/>
                </a:path>
                <a:path w="7619" h="984250">
                  <a:moveTo>
                    <a:pt x="7619" y="593089"/>
                  </a:moveTo>
                  <a:lnTo>
                    <a:pt x="0" y="593089"/>
                  </a:lnTo>
                  <a:lnTo>
                    <a:pt x="0" y="598169"/>
                  </a:lnTo>
                  <a:lnTo>
                    <a:pt x="7619" y="598169"/>
                  </a:lnTo>
                  <a:lnTo>
                    <a:pt x="7619" y="593089"/>
                  </a:lnTo>
                  <a:close/>
                </a:path>
                <a:path w="7619" h="984250">
                  <a:moveTo>
                    <a:pt x="7619" y="586739"/>
                  </a:moveTo>
                  <a:lnTo>
                    <a:pt x="0" y="586739"/>
                  </a:lnTo>
                  <a:lnTo>
                    <a:pt x="0" y="591819"/>
                  </a:lnTo>
                  <a:lnTo>
                    <a:pt x="7619" y="591819"/>
                  </a:lnTo>
                  <a:lnTo>
                    <a:pt x="7619" y="586739"/>
                  </a:lnTo>
                  <a:close/>
                </a:path>
                <a:path w="7619" h="984250">
                  <a:moveTo>
                    <a:pt x="7619" y="580389"/>
                  </a:moveTo>
                  <a:lnTo>
                    <a:pt x="0" y="580389"/>
                  </a:lnTo>
                  <a:lnTo>
                    <a:pt x="0" y="585469"/>
                  </a:lnTo>
                  <a:lnTo>
                    <a:pt x="7619" y="585469"/>
                  </a:lnTo>
                  <a:lnTo>
                    <a:pt x="7619" y="580389"/>
                  </a:lnTo>
                  <a:close/>
                </a:path>
                <a:path w="7619" h="984250">
                  <a:moveTo>
                    <a:pt x="7619" y="574039"/>
                  </a:moveTo>
                  <a:lnTo>
                    <a:pt x="0" y="574039"/>
                  </a:lnTo>
                  <a:lnTo>
                    <a:pt x="0" y="579119"/>
                  </a:lnTo>
                  <a:lnTo>
                    <a:pt x="7619" y="579119"/>
                  </a:lnTo>
                  <a:lnTo>
                    <a:pt x="7619" y="574039"/>
                  </a:lnTo>
                  <a:close/>
                </a:path>
                <a:path w="7619" h="984250">
                  <a:moveTo>
                    <a:pt x="7619" y="567689"/>
                  </a:moveTo>
                  <a:lnTo>
                    <a:pt x="0" y="567689"/>
                  </a:lnTo>
                  <a:lnTo>
                    <a:pt x="0" y="572769"/>
                  </a:lnTo>
                  <a:lnTo>
                    <a:pt x="7619" y="572769"/>
                  </a:lnTo>
                  <a:lnTo>
                    <a:pt x="7619" y="567689"/>
                  </a:lnTo>
                  <a:close/>
                </a:path>
                <a:path w="7619" h="984250">
                  <a:moveTo>
                    <a:pt x="7619" y="561339"/>
                  </a:moveTo>
                  <a:lnTo>
                    <a:pt x="0" y="561339"/>
                  </a:lnTo>
                  <a:lnTo>
                    <a:pt x="0" y="566419"/>
                  </a:lnTo>
                  <a:lnTo>
                    <a:pt x="7619" y="566419"/>
                  </a:lnTo>
                  <a:lnTo>
                    <a:pt x="7619" y="561339"/>
                  </a:lnTo>
                  <a:close/>
                </a:path>
                <a:path w="7619" h="984250">
                  <a:moveTo>
                    <a:pt x="7619" y="554989"/>
                  </a:moveTo>
                  <a:lnTo>
                    <a:pt x="0" y="554989"/>
                  </a:lnTo>
                  <a:lnTo>
                    <a:pt x="0" y="560069"/>
                  </a:lnTo>
                  <a:lnTo>
                    <a:pt x="7619" y="560069"/>
                  </a:lnTo>
                  <a:lnTo>
                    <a:pt x="7619" y="554989"/>
                  </a:lnTo>
                  <a:close/>
                </a:path>
                <a:path w="7619" h="984250">
                  <a:moveTo>
                    <a:pt x="7619" y="548639"/>
                  </a:moveTo>
                  <a:lnTo>
                    <a:pt x="0" y="548639"/>
                  </a:lnTo>
                  <a:lnTo>
                    <a:pt x="0" y="553719"/>
                  </a:lnTo>
                  <a:lnTo>
                    <a:pt x="7619" y="553719"/>
                  </a:lnTo>
                  <a:lnTo>
                    <a:pt x="7619" y="548639"/>
                  </a:lnTo>
                  <a:close/>
                </a:path>
                <a:path w="7619" h="984250">
                  <a:moveTo>
                    <a:pt x="7619" y="542289"/>
                  </a:moveTo>
                  <a:lnTo>
                    <a:pt x="0" y="542289"/>
                  </a:lnTo>
                  <a:lnTo>
                    <a:pt x="0" y="547369"/>
                  </a:lnTo>
                  <a:lnTo>
                    <a:pt x="7619" y="547369"/>
                  </a:lnTo>
                  <a:lnTo>
                    <a:pt x="7619" y="542289"/>
                  </a:lnTo>
                  <a:close/>
                </a:path>
                <a:path w="7619" h="984250">
                  <a:moveTo>
                    <a:pt x="7619" y="535939"/>
                  </a:moveTo>
                  <a:lnTo>
                    <a:pt x="0" y="535939"/>
                  </a:lnTo>
                  <a:lnTo>
                    <a:pt x="0" y="541019"/>
                  </a:lnTo>
                  <a:lnTo>
                    <a:pt x="7619" y="541019"/>
                  </a:lnTo>
                  <a:lnTo>
                    <a:pt x="7619" y="535939"/>
                  </a:lnTo>
                  <a:close/>
                </a:path>
                <a:path w="7619" h="984250">
                  <a:moveTo>
                    <a:pt x="7619" y="529589"/>
                  </a:moveTo>
                  <a:lnTo>
                    <a:pt x="0" y="529589"/>
                  </a:lnTo>
                  <a:lnTo>
                    <a:pt x="0" y="534669"/>
                  </a:lnTo>
                  <a:lnTo>
                    <a:pt x="7619" y="534669"/>
                  </a:lnTo>
                  <a:lnTo>
                    <a:pt x="7619" y="529589"/>
                  </a:lnTo>
                  <a:close/>
                </a:path>
                <a:path w="7619" h="984250">
                  <a:moveTo>
                    <a:pt x="7619" y="523239"/>
                  </a:moveTo>
                  <a:lnTo>
                    <a:pt x="0" y="523239"/>
                  </a:lnTo>
                  <a:lnTo>
                    <a:pt x="0" y="528319"/>
                  </a:lnTo>
                  <a:lnTo>
                    <a:pt x="7619" y="528319"/>
                  </a:lnTo>
                  <a:lnTo>
                    <a:pt x="7619" y="523239"/>
                  </a:lnTo>
                  <a:close/>
                </a:path>
                <a:path w="7619" h="984250">
                  <a:moveTo>
                    <a:pt x="7619" y="516889"/>
                  </a:moveTo>
                  <a:lnTo>
                    <a:pt x="0" y="516889"/>
                  </a:lnTo>
                  <a:lnTo>
                    <a:pt x="0" y="521969"/>
                  </a:lnTo>
                  <a:lnTo>
                    <a:pt x="7619" y="521969"/>
                  </a:lnTo>
                  <a:lnTo>
                    <a:pt x="7619" y="516889"/>
                  </a:lnTo>
                  <a:close/>
                </a:path>
                <a:path w="7619" h="984250">
                  <a:moveTo>
                    <a:pt x="7619" y="511809"/>
                  </a:moveTo>
                  <a:lnTo>
                    <a:pt x="0" y="511809"/>
                  </a:lnTo>
                  <a:lnTo>
                    <a:pt x="0" y="515619"/>
                  </a:lnTo>
                  <a:lnTo>
                    <a:pt x="7619" y="515619"/>
                  </a:lnTo>
                  <a:lnTo>
                    <a:pt x="7619" y="511809"/>
                  </a:lnTo>
                  <a:close/>
                </a:path>
                <a:path w="7619" h="984250">
                  <a:moveTo>
                    <a:pt x="3809" y="981709"/>
                  </a:moveTo>
                  <a:lnTo>
                    <a:pt x="0" y="981709"/>
                  </a:lnTo>
                  <a:lnTo>
                    <a:pt x="0" y="984249"/>
                  </a:lnTo>
                  <a:lnTo>
                    <a:pt x="3809" y="984249"/>
                  </a:lnTo>
                  <a:lnTo>
                    <a:pt x="3809" y="981709"/>
                  </a:lnTo>
                  <a:close/>
                </a:path>
                <a:path w="7619" h="984250">
                  <a:moveTo>
                    <a:pt x="7619" y="979169"/>
                  </a:moveTo>
                  <a:lnTo>
                    <a:pt x="0" y="979169"/>
                  </a:lnTo>
                  <a:lnTo>
                    <a:pt x="0" y="980439"/>
                  </a:lnTo>
                  <a:lnTo>
                    <a:pt x="7619" y="980439"/>
                  </a:lnTo>
                  <a:lnTo>
                    <a:pt x="7619" y="979169"/>
                  </a:lnTo>
                  <a:close/>
                </a:path>
                <a:path w="7619" h="984250">
                  <a:moveTo>
                    <a:pt x="7619" y="975359"/>
                  </a:moveTo>
                  <a:lnTo>
                    <a:pt x="0" y="975359"/>
                  </a:lnTo>
                  <a:lnTo>
                    <a:pt x="0" y="977899"/>
                  </a:lnTo>
                  <a:lnTo>
                    <a:pt x="7619" y="977899"/>
                  </a:lnTo>
                  <a:lnTo>
                    <a:pt x="7619" y="975359"/>
                  </a:lnTo>
                  <a:close/>
                </a:path>
                <a:path w="7619" h="984250">
                  <a:moveTo>
                    <a:pt x="7619" y="972819"/>
                  </a:moveTo>
                  <a:lnTo>
                    <a:pt x="0" y="972819"/>
                  </a:lnTo>
                  <a:lnTo>
                    <a:pt x="0" y="974089"/>
                  </a:lnTo>
                  <a:lnTo>
                    <a:pt x="7619" y="974089"/>
                  </a:lnTo>
                  <a:lnTo>
                    <a:pt x="7619" y="972819"/>
                  </a:lnTo>
                  <a:close/>
                </a:path>
                <a:path w="7619" h="984250">
                  <a:moveTo>
                    <a:pt x="7619" y="969009"/>
                  </a:moveTo>
                  <a:lnTo>
                    <a:pt x="0" y="969009"/>
                  </a:lnTo>
                  <a:lnTo>
                    <a:pt x="0" y="971549"/>
                  </a:lnTo>
                  <a:lnTo>
                    <a:pt x="7619" y="971549"/>
                  </a:lnTo>
                  <a:lnTo>
                    <a:pt x="7619" y="969009"/>
                  </a:lnTo>
                  <a:close/>
                </a:path>
                <a:path w="7619" h="984250">
                  <a:moveTo>
                    <a:pt x="7619" y="966469"/>
                  </a:moveTo>
                  <a:lnTo>
                    <a:pt x="0" y="966469"/>
                  </a:lnTo>
                  <a:lnTo>
                    <a:pt x="0" y="967739"/>
                  </a:lnTo>
                  <a:lnTo>
                    <a:pt x="7619" y="967739"/>
                  </a:lnTo>
                  <a:lnTo>
                    <a:pt x="7619" y="966469"/>
                  </a:lnTo>
                  <a:close/>
                </a:path>
                <a:path w="7619" h="984250">
                  <a:moveTo>
                    <a:pt x="7619" y="962659"/>
                  </a:moveTo>
                  <a:lnTo>
                    <a:pt x="0" y="962659"/>
                  </a:lnTo>
                  <a:lnTo>
                    <a:pt x="0" y="965199"/>
                  </a:lnTo>
                  <a:lnTo>
                    <a:pt x="7619" y="965199"/>
                  </a:lnTo>
                  <a:lnTo>
                    <a:pt x="7619" y="962659"/>
                  </a:lnTo>
                  <a:close/>
                </a:path>
                <a:path w="7619" h="984250">
                  <a:moveTo>
                    <a:pt x="7619" y="960119"/>
                  </a:moveTo>
                  <a:lnTo>
                    <a:pt x="0" y="960119"/>
                  </a:lnTo>
                  <a:lnTo>
                    <a:pt x="0" y="961389"/>
                  </a:lnTo>
                  <a:lnTo>
                    <a:pt x="7619" y="961389"/>
                  </a:lnTo>
                  <a:lnTo>
                    <a:pt x="7619" y="960119"/>
                  </a:lnTo>
                  <a:close/>
                </a:path>
                <a:path w="7619" h="984250">
                  <a:moveTo>
                    <a:pt x="7619" y="956309"/>
                  </a:moveTo>
                  <a:lnTo>
                    <a:pt x="0" y="956309"/>
                  </a:lnTo>
                  <a:lnTo>
                    <a:pt x="0" y="958849"/>
                  </a:lnTo>
                  <a:lnTo>
                    <a:pt x="7619" y="958849"/>
                  </a:lnTo>
                  <a:lnTo>
                    <a:pt x="7619" y="956309"/>
                  </a:lnTo>
                  <a:close/>
                </a:path>
                <a:path w="7619" h="984250">
                  <a:moveTo>
                    <a:pt x="7619" y="953769"/>
                  </a:moveTo>
                  <a:lnTo>
                    <a:pt x="0" y="953769"/>
                  </a:lnTo>
                  <a:lnTo>
                    <a:pt x="0" y="955039"/>
                  </a:lnTo>
                  <a:lnTo>
                    <a:pt x="7619" y="955039"/>
                  </a:lnTo>
                  <a:lnTo>
                    <a:pt x="7619" y="953769"/>
                  </a:lnTo>
                  <a:close/>
                </a:path>
                <a:path w="7619" h="984250">
                  <a:moveTo>
                    <a:pt x="7619" y="949959"/>
                  </a:moveTo>
                  <a:lnTo>
                    <a:pt x="0" y="949959"/>
                  </a:lnTo>
                  <a:lnTo>
                    <a:pt x="0" y="952499"/>
                  </a:lnTo>
                  <a:lnTo>
                    <a:pt x="7619" y="952499"/>
                  </a:lnTo>
                  <a:lnTo>
                    <a:pt x="7619" y="949959"/>
                  </a:lnTo>
                  <a:close/>
                </a:path>
                <a:path w="7619" h="984250">
                  <a:moveTo>
                    <a:pt x="7619" y="947419"/>
                  </a:moveTo>
                  <a:lnTo>
                    <a:pt x="0" y="947419"/>
                  </a:lnTo>
                  <a:lnTo>
                    <a:pt x="0" y="948689"/>
                  </a:lnTo>
                  <a:lnTo>
                    <a:pt x="7619" y="948689"/>
                  </a:lnTo>
                  <a:lnTo>
                    <a:pt x="7619" y="947419"/>
                  </a:lnTo>
                  <a:close/>
                </a:path>
                <a:path w="7619" h="984250">
                  <a:moveTo>
                    <a:pt x="7619" y="943609"/>
                  </a:moveTo>
                  <a:lnTo>
                    <a:pt x="0" y="943609"/>
                  </a:lnTo>
                  <a:lnTo>
                    <a:pt x="0" y="946149"/>
                  </a:lnTo>
                  <a:lnTo>
                    <a:pt x="7619" y="946149"/>
                  </a:lnTo>
                  <a:lnTo>
                    <a:pt x="7619" y="943609"/>
                  </a:lnTo>
                  <a:close/>
                </a:path>
                <a:path w="7619" h="984250">
                  <a:moveTo>
                    <a:pt x="7619" y="941069"/>
                  </a:moveTo>
                  <a:lnTo>
                    <a:pt x="0" y="941069"/>
                  </a:lnTo>
                  <a:lnTo>
                    <a:pt x="0" y="942339"/>
                  </a:lnTo>
                  <a:lnTo>
                    <a:pt x="7619" y="942339"/>
                  </a:lnTo>
                  <a:lnTo>
                    <a:pt x="7619" y="941069"/>
                  </a:lnTo>
                  <a:close/>
                </a:path>
                <a:path w="7619" h="984250">
                  <a:moveTo>
                    <a:pt x="7619" y="937260"/>
                  </a:moveTo>
                  <a:lnTo>
                    <a:pt x="0" y="937260"/>
                  </a:lnTo>
                  <a:lnTo>
                    <a:pt x="0" y="939799"/>
                  </a:lnTo>
                  <a:lnTo>
                    <a:pt x="7619" y="939799"/>
                  </a:lnTo>
                  <a:lnTo>
                    <a:pt x="7619" y="937260"/>
                  </a:lnTo>
                  <a:close/>
                </a:path>
                <a:path w="7619" h="984250">
                  <a:moveTo>
                    <a:pt x="7619" y="934719"/>
                  </a:moveTo>
                  <a:lnTo>
                    <a:pt x="0" y="934719"/>
                  </a:lnTo>
                  <a:lnTo>
                    <a:pt x="0" y="935989"/>
                  </a:lnTo>
                  <a:lnTo>
                    <a:pt x="7619" y="935989"/>
                  </a:lnTo>
                  <a:lnTo>
                    <a:pt x="7619" y="934719"/>
                  </a:lnTo>
                  <a:close/>
                </a:path>
                <a:path w="7619" h="984250">
                  <a:moveTo>
                    <a:pt x="7619" y="930909"/>
                  </a:moveTo>
                  <a:lnTo>
                    <a:pt x="0" y="930909"/>
                  </a:lnTo>
                  <a:lnTo>
                    <a:pt x="0" y="933449"/>
                  </a:lnTo>
                  <a:lnTo>
                    <a:pt x="7619" y="933449"/>
                  </a:lnTo>
                  <a:lnTo>
                    <a:pt x="7619" y="930909"/>
                  </a:lnTo>
                  <a:close/>
                </a:path>
                <a:path w="7619" h="984250">
                  <a:moveTo>
                    <a:pt x="7619" y="928369"/>
                  </a:moveTo>
                  <a:lnTo>
                    <a:pt x="0" y="928369"/>
                  </a:lnTo>
                  <a:lnTo>
                    <a:pt x="0" y="929639"/>
                  </a:lnTo>
                  <a:lnTo>
                    <a:pt x="7619" y="929639"/>
                  </a:lnTo>
                  <a:lnTo>
                    <a:pt x="7619" y="928369"/>
                  </a:lnTo>
                  <a:close/>
                </a:path>
                <a:path w="7619" h="984250">
                  <a:moveTo>
                    <a:pt x="7619" y="924559"/>
                  </a:moveTo>
                  <a:lnTo>
                    <a:pt x="0" y="924559"/>
                  </a:lnTo>
                  <a:lnTo>
                    <a:pt x="0" y="927099"/>
                  </a:lnTo>
                  <a:lnTo>
                    <a:pt x="7619" y="927099"/>
                  </a:lnTo>
                  <a:lnTo>
                    <a:pt x="7619" y="924559"/>
                  </a:lnTo>
                  <a:close/>
                </a:path>
                <a:path w="7619" h="984250">
                  <a:moveTo>
                    <a:pt x="7619" y="922019"/>
                  </a:moveTo>
                  <a:lnTo>
                    <a:pt x="0" y="922019"/>
                  </a:lnTo>
                  <a:lnTo>
                    <a:pt x="0" y="923289"/>
                  </a:lnTo>
                  <a:lnTo>
                    <a:pt x="7619" y="923289"/>
                  </a:lnTo>
                  <a:lnTo>
                    <a:pt x="7619" y="922019"/>
                  </a:lnTo>
                  <a:close/>
                </a:path>
                <a:path w="7619" h="984250">
                  <a:moveTo>
                    <a:pt x="7619" y="916939"/>
                  </a:moveTo>
                  <a:lnTo>
                    <a:pt x="0" y="916939"/>
                  </a:lnTo>
                  <a:lnTo>
                    <a:pt x="0" y="920749"/>
                  </a:lnTo>
                  <a:lnTo>
                    <a:pt x="7619" y="920749"/>
                  </a:lnTo>
                  <a:lnTo>
                    <a:pt x="7619" y="916939"/>
                  </a:lnTo>
                  <a:close/>
                </a:path>
                <a:path w="7619" h="984250">
                  <a:moveTo>
                    <a:pt x="7619" y="910589"/>
                  </a:moveTo>
                  <a:lnTo>
                    <a:pt x="0" y="910589"/>
                  </a:lnTo>
                  <a:lnTo>
                    <a:pt x="0" y="915669"/>
                  </a:lnTo>
                  <a:lnTo>
                    <a:pt x="7619" y="915669"/>
                  </a:lnTo>
                  <a:lnTo>
                    <a:pt x="7619" y="910589"/>
                  </a:lnTo>
                  <a:close/>
                </a:path>
                <a:path w="7619" h="984250">
                  <a:moveTo>
                    <a:pt x="7619" y="904239"/>
                  </a:moveTo>
                  <a:lnTo>
                    <a:pt x="0" y="904239"/>
                  </a:lnTo>
                  <a:lnTo>
                    <a:pt x="0" y="909319"/>
                  </a:lnTo>
                  <a:lnTo>
                    <a:pt x="7619" y="909319"/>
                  </a:lnTo>
                  <a:lnTo>
                    <a:pt x="7619" y="904239"/>
                  </a:lnTo>
                  <a:close/>
                </a:path>
                <a:path w="7619" h="984250">
                  <a:moveTo>
                    <a:pt x="7619" y="897889"/>
                  </a:moveTo>
                  <a:lnTo>
                    <a:pt x="0" y="897889"/>
                  </a:lnTo>
                  <a:lnTo>
                    <a:pt x="0" y="902969"/>
                  </a:lnTo>
                  <a:lnTo>
                    <a:pt x="7619" y="902969"/>
                  </a:lnTo>
                  <a:lnTo>
                    <a:pt x="7619" y="897889"/>
                  </a:lnTo>
                  <a:close/>
                </a:path>
                <a:path w="7619" h="984250">
                  <a:moveTo>
                    <a:pt x="7619" y="891539"/>
                  </a:moveTo>
                  <a:lnTo>
                    <a:pt x="0" y="891539"/>
                  </a:lnTo>
                  <a:lnTo>
                    <a:pt x="0" y="896619"/>
                  </a:lnTo>
                  <a:lnTo>
                    <a:pt x="7619" y="896619"/>
                  </a:lnTo>
                  <a:lnTo>
                    <a:pt x="7619" y="891539"/>
                  </a:lnTo>
                  <a:close/>
                </a:path>
                <a:path w="7619" h="984250">
                  <a:moveTo>
                    <a:pt x="7619" y="885189"/>
                  </a:moveTo>
                  <a:lnTo>
                    <a:pt x="0" y="885189"/>
                  </a:lnTo>
                  <a:lnTo>
                    <a:pt x="0" y="890269"/>
                  </a:lnTo>
                  <a:lnTo>
                    <a:pt x="7619" y="890269"/>
                  </a:lnTo>
                  <a:lnTo>
                    <a:pt x="7619" y="885189"/>
                  </a:lnTo>
                  <a:close/>
                </a:path>
                <a:path w="7619" h="984250">
                  <a:moveTo>
                    <a:pt x="7619" y="878839"/>
                  </a:moveTo>
                  <a:lnTo>
                    <a:pt x="0" y="878839"/>
                  </a:lnTo>
                  <a:lnTo>
                    <a:pt x="0" y="883919"/>
                  </a:lnTo>
                  <a:lnTo>
                    <a:pt x="7619" y="883919"/>
                  </a:lnTo>
                  <a:lnTo>
                    <a:pt x="7619" y="878839"/>
                  </a:lnTo>
                  <a:close/>
                </a:path>
                <a:path w="7619" h="984250">
                  <a:moveTo>
                    <a:pt x="7619" y="872489"/>
                  </a:moveTo>
                  <a:lnTo>
                    <a:pt x="0" y="872489"/>
                  </a:lnTo>
                  <a:lnTo>
                    <a:pt x="0" y="877569"/>
                  </a:lnTo>
                  <a:lnTo>
                    <a:pt x="7619" y="877569"/>
                  </a:lnTo>
                  <a:lnTo>
                    <a:pt x="7619" y="872489"/>
                  </a:lnTo>
                  <a:close/>
                </a:path>
                <a:path w="7619" h="984250">
                  <a:moveTo>
                    <a:pt x="7619" y="866139"/>
                  </a:moveTo>
                  <a:lnTo>
                    <a:pt x="0" y="866139"/>
                  </a:lnTo>
                  <a:lnTo>
                    <a:pt x="0" y="871219"/>
                  </a:lnTo>
                  <a:lnTo>
                    <a:pt x="7619" y="871219"/>
                  </a:lnTo>
                  <a:lnTo>
                    <a:pt x="7619" y="866139"/>
                  </a:lnTo>
                  <a:close/>
                </a:path>
                <a:path w="7619" h="984250">
                  <a:moveTo>
                    <a:pt x="7619" y="859789"/>
                  </a:moveTo>
                  <a:lnTo>
                    <a:pt x="0" y="859789"/>
                  </a:lnTo>
                  <a:lnTo>
                    <a:pt x="0" y="864869"/>
                  </a:lnTo>
                  <a:lnTo>
                    <a:pt x="7619" y="864869"/>
                  </a:lnTo>
                  <a:lnTo>
                    <a:pt x="7619" y="859789"/>
                  </a:lnTo>
                  <a:close/>
                </a:path>
                <a:path w="7619" h="984250">
                  <a:moveTo>
                    <a:pt x="7619" y="853439"/>
                  </a:moveTo>
                  <a:lnTo>
                    <a:pt x="0" y="853439"/>
                  </a:lnTo>
                  <a:lnTo>
                    <a:pt x="0" y="858519"/>
                  </a:lnTo>
                  <a:lnTo>
                    <a:pt x="7619" y="858519"/>
                  </a:lnTo>
                  <a:lnTo>
                    <a:pt x="7619" y="853439"/>
                  </a:lnTo>
                  <a:close/>
                </a:path>
                <a:path w="7619" h="984250">
                  <a:moveTo>
                    <a:pt x="7619" y="847089"/>
                  </a:moveTo>
                  <a:lnTo>
                    <a:pt x="0" y="847089"/>
                  </a:lnTo>
                  <a:lnTo>
                    <a:pt x="0" y="852169"/>
                  </a:lnTo>
                  <a:lnTo>
                    <a:pt x="7619" y="852169"/>
                  </a:lnTo>
                  <a:lnTo>
                    <a:pt x="7619" y="847089"/>
                  </a:lnTo>
                  <a:close/>
                </a:path>
                <a:path w="7619" h="984250">
                  <a:moveTo>
                    <a:pt x="7619" y="840739"/>
                  </a:moveTo>
                  <a:lnTo>
                    <a:pt x="0" y="840739"/>
                  </a:lnTo>
                  <a:lnTo>
                    <a:pt x="0" y="845819"/>
                  </a:lnTo>
                  <a:lnTo>
                    <a:pt x="7619" y="845819"/>
                  </a:lnTo>
                  <a:lnTo>
                    <a:pt x="7619" y="840739"/>
                  </a:lnTo>
                  <a:close/>
                </a:path>
                <a:path w="7619" h="984250">
                  <a:moveTo>
                    <a:pt x="7619" y="834389"/>
                  </a:moveTo>
                  <a:lnTo>
                    <a:pt x="0" y="834389"/>
                  </a:lnTo>
                  <a:lnTo>
                    <a:pt x="0" y="839469"/>
                  </a:lnTo>
                  <a:lnTo>
                    <a:pt x="7619" y="839469"/>
                  </a:lnTo>
                  <a:lnTo>
                    <a:pt x="7619" y="834389"/>
                  </a:lnTo>
                  <a:close/>
                </a:path>
                <a:path w="7619" h="984250">
                  <a:moveTo>
                    <a:pt x="7619" y="828039"/>
                  </a:moveTo>
                  <a:lnTo>
                    <a:pt x="0" y="828039"/>
                  </a:lnTo>
                  <a:lnTo>
                    <a:pt x="0" y="833119"/>
                  </a:lnTo>
                  <a:lnTo>
                    <a:pt x="7619" y="833119"/>
                  </a:lnTo>
                  <a:lnTo>
                    <a:pt x="7619" y="828039"/>
                  </a:lnTo>
                  <a:close/>
                </a:path>
                <a:path w="7619" h="984250">
                  <a:moveTo>
                    <a:pt x="7619" y="821689"/>
                  </a:moveTo>
                  <a:lnTo>
                    <a:pt x="0" y="821689"/>
                  </a:lnTo>
                  <a:lnTo>
                    <a:pt x="0" y="826769"/>
                  </a:lnTo>
                  <a:lnTo>
                    <a:pt x="7619" y="826769"/>
                  </a:lnTo>
                  <a:lnTo>
                    <a:pt x="7619" y="821689"/>
                  </a:lnTo>
                  <a:close/>
                </a:path>
                <a:path w="7619" h="984250">
                  <a:moveTo>
                    <a:pt x="7619" y="815339"/>
                  </a:moveTo>
                  <a:lnTo>
                    <a:pt x="0" y="815339"/>
                  </a:lnTo>
                  <a:lnTo>
                    <a:pt x="0" y="820419"/>
                  </a:lnTo>
                  <a:lnTo>
                    <a:pt x="7619" y="820419"/>
                  </a:lnTo>
                  <a:lnTo>
                    <a:pt x="7619" y="815339"/>
                  </a:lnTo>
                  <a:close/>
                </a:path>
                <a:path w="7619" h="984250">
                  <a:moveTo>
                    <a:pt x="7619" y="808989"/>
                  </a:moveTo>
                  <a:lnTo>
                    <a:pt x="0" y="808989"/>
                  </a:lnTo>
                  <a:lnTo>
                    <a:pt x="0" y="814069"/>
                  </a:lnTo>
                  <a:lnTo>
                    <a:pt x="7619" y="814069"/>
                  </a:lnTo>
                  <a:lnTo>
                    <a:pt x="7619" y="808989"/>
                  </a:lnTo>
                  <a:close/>
                </a:path>
                <a:path w="7619" h="984250">
                  <a:moveTo>
                    <a:pt x="7619" y="802639"/>
                  </a:moveTo>
                  <a:lnTo>
                    <a:pt x="0" y="802639"/>
                  </a:lnTo>
                  <a:lnTo>
                    <a:pt x="0" y="807719"/>
                  </a:lnTo>
                  <a:lnTo>
                    <a:pt x="7619" y="807719"/>
                  </a:lnTo>
                  <a:lnTo>
                    <a:pt x="7619" y="802639"/>
                  </a:lnTo>
                  <a:close/>
                </a:path>
                <a:path w="7619" h="984250">
                  <a:moveTo>
                    <a:pt x="7619" y="796289"/>
                  </a:moveTo>
                  <a:lnTo>
                    <a:pt x="0" y="796289"/>
                  </a:lnTo>
                  <a:lnTo>
                    <a:pt x="0" y="801369"/>
                  </a:lnTo>
                  <a:lnTo>
                    <a:pt x="7619" y="801369"/>
                  </a:lnTo>
                  <a:lnTo>
                    <a:pt x="7619" y="796289"/>
                  </a:lnTo>
                  <a:close/>
                </a:path>
                <a:path w="7619" h="984250">
                  <a:moveTo>
                    <a:pt x="7619" y="789939"/>
                  </a:moveTo>
                  <a:lnTo>
                    <a:pt x="0" y="789939"/>
                  </a:lnTo>
                  <a:lnTo>
                    <a:pt x="0" y="795019"/>
                  </a:lnTo>
                  <a:lnTo>
                    <a:pt x="7619" y="795019"/>
                  </a:lnTo>
                  <a:lnTo>
                    <a:pt x="7619" y="789939"/>
                  </a:lnTo>
                  <a:close/>
                </a:path>
                <a:path w="7619" h="984250">
                  <a:moveTo>
                    <a:pt x="7619" y="786129"/>
                  </a:moveTo>
                  <a:lnTo>
                    <a:pt x="2540" y="786129"/>
                  </a:lnTo>
                  <a:lnTo>
                    <a:pt x="2540" y="788669"/>
                  </a:lnTo>
                  <a:lnTo>
                    <a:pt x="7619" y="788669"/>
                  </a:lnTo>
                  <a:lnTo>
                    <a:pt x="7619" y="786129"/>
                  </a:lnTo>
                  <a:close/>
                </a:path>
              </a:pathLst>
            </a:custGeom>
            <a:solidFill>
              <a:srgbClr val="5800F3"/>
            </a:solidFill>
          </p:spPr>
          <p:txBody>
            <a:bodyPr bIns="0" lIns="0" rIns="0" rtlCol="0" tIns="0" wrap="square"/>
            <a:p/>
          </p:txBody>
        </p:sp>
        <p:sp>
          <p:nvSpPr>
            <p:cNvPr id="1050173" name="object 1476"/>
            <p:cNvSpPr/>
            <p:nvPr/>
          </p:nvSpPr>
          <p:spPr>
            <a:xfrm>
              <a:off x="941069" y="5530849"/>
              <a:ext cx="7620" cy="985519"/>
            </a:xfrm>
            <a:custGeom>
              <a:avLst/>
              <a:ahLst/>
              <a:rect l="l" t="t" r="r" b="b"/>
              <a:pathLst>
                <a:path w="7619" h="985520">
                  <a:moveTo>
                    <a:pt x="7620" y="0"/>
                  </a:moveTo>
                  <a:lnTo>
                    <a:pt x="0" y="0"/>
                  </a:lnTo>
                  <a:lnTo>
                    <a:pt x="0" y="1269"/>
                  </a:lnTo>
                  <a:lnTo>
                    <a:pt x="7620" y="1269"/>
                  </a:lnTo>
                  <a:lnTo>
                    <a:pt x="7620" y="0"/>
                  </a:lnTo>
                  <a:close/>
                </a:path>
                <a:path w="7619" h="985520">
                  <a:moveTo>
                    <a:pt x="7620" y="1270"/>
                  </a:moveTo>
                  <a:lnTo>
                    <a:pt x="0" y="1270"/>
                  </a:lnTo>
                  <a:lnTo>
                    <a:pt x="0" y="3809"/>
                  </a:lnTo>
                  <a:lnTo>
                    <a:pt x="7620" y="3809"/>
                  </a:lnTo>
                  <a:lnTo>
                    <a:pt x="7620" y="1270"/>
                  </a:lnTo>
                  <a:close/>
                </a:path>
                <a:path w="7619" h="985520">
                  <a:moveTo>
                    <a:pt x="7620" y="3810"/>
                  </a:moveTo>
                  <a:lnTo>
                    <a:pt x="0" y="3810"/>
                  </a:lnTo>
                  <a:lnTo>
                    <a:pt x="0" y="7619"/>
                  </a:lnTo>
                  <a:lnTo>
                    <a:pt x="7620" y="7619"/>
                  </a:lnTo>
                  <a:lnTo>
                    <a:pt x="7620" y="3810"/>
                  </a:lnTo>
                  <a:close/>
                </a:path>
                <a:path w="7619" h="985520">
                  <a:moveTo>
                    <a:pt x="7620" y="7620"/>
                  </a:moveTo>
                  <a:lnTo>
                    <a:pt x="0" y="7620"/>
                  </a:lnTo>
                  <a:lnTo>
                    <a:pt x="0" y="13969"/>
                  </a:lnTo>
                  <a:lnTo>
                    <a:pt x="7620" y="13969"/>
                  </a:lnTo>
                  <a:lnTo>
                    <a:pt x="7620" y="7620"/>
                  </a:lnTo>
                  <a:close/>
                </a:path>
                <a:path w="7619" h="985520">
                  <a:moveTo>
                    <a:pt x="7620" y="13970"/>
                  </a:moveTo>
                  <a:lnTo>
                    <a:pt x="0" y="13970"/>
                  </a:lnTo>
                  <a:lnTo>
                    <a:pt x="0" y="20319"/>
                  </a:lnTo>
                  <a:lnTo>
                    <a:pt x="7620" y="20319"/>
                  </a:lnTo>
                  <a:lnTo>
                    <a:pt x="7620" y="13970"/>
                  </a:lnTo>
                  <a:close/>
                </a:path>
                <a:path w="7619" h="985520">
                  <a:moveTo>
                    <a:pt x="7620" y="20320"/>
                  </a:moveTo>
                  <a:lnTo>
                    <a:pt x="0" y="20320"/>
                  </a:lnTo>
                  <a:lnTo>
                    <a:pt x="0" y="26669"/>
                  </a:lnTo>
                  <a:lnTo>
                    <a:pt x="7620" y="26669"/>
                  </a:lnTo>
                  <a:lnTo>
                    <a:pt x="7620" y="20320"/>
                  </a:lnTo>
                  <a:close/>
                </a:path>
                <a:path w="7619" h="985520">
                  <a:moveTo>
                    <a:pt x="7620" y="26670"/>
                  </a:moveTo>
                  <a:lnTo>
                    <a:pt x="0" y="26670"/>
                  </a:lnTo>
                  <a:lnTo>
                    <a:pt x="0" y="33019"/>
                  </a:lnTo>
                  <a:lnTo>
                    <a:pt x="7620" y="33019"/>
                  </a:lnTo>
                  <a:lnTo>
                    <a:pt x="7620" y="26670"/>
                  </a:lnTo>
                  <a:close/>
                </a:path>
                <a:path w="7619" h="985520">
                  <a:moveTo>
                    <a:pt x="7620" y="33020"/>
                  </a:moveTo>
                  <a:lnTo>
                    <a:pt x="0" y="33020"/>
                  </a:lnTo>
                  <a:lnTo>
                    <a:pt x="0" y="35559"/>
                  </a:lnTo>
                  <a:lnTo>
                    <a:pt x="7620" y="35559"/>
                  </a:lnTo>
                  <a:lnTo>
                    <a:pt x="7620" y="33020"/>
                  </a:lnTo>
                  <a:close/>
                </a:path>
                <a:path w="7619" h="985520">
                  <a:moveTo>
                    <a:pt x="7620" y="35560"/>
                  </a:moveTo>
                  <a:lnTo>
                    <a:pt x="0" y="35560"/>
                  </a:lnTo>
                  <a:lnTo>
                    <a:pt x="0" y="39369"/>
                  </a:lnTo>
                  <a:lnTo>
                    <a:pt x="7620" y="39369"/>
                  </a:lnTo>
                  <a:lnTo>
                    <a:pt x="7620" y="35560"/>
                  </a:lnTo>
                  <a:close/>
                </a:path>
                <a:path w="7619" h="985520">
                  <a:moveTo>
                    <a:pt x="7620" y="39370"/>
                  </a:moveTo>
                  <a:lnTo>
                    <a:pt x="0" y="39370"/>
                  </a:lnTo>
                  <a:lnTo>
                    <a:pt x="0" y="45719"/>
                  </a:lnTo>
                  <a:lnTo>
                    <a:pt x="7620" y="45719"/>
                  </a:lnTo>
                  <a:lnTo>
                    <a:pt x="7620" y="39370"/>
                  </a:lnTo>
                  <a:close/>
                </a:path>
                <a:path w="7619" h="985520">
                  <a:moveTo>
                    <a:pt x="7620" y="45720"/>
                  </a:moveTo>
                  <a:lnTo>
                    <a:pt x="0" y="45720"/>
                  </a:lnTo>
                  <a:lnTo>
                    <a:pt x="0" y="48259"/>
                  </a:lnTo>
                  <a:lnTo>
                    <a:pt x="7620" y="48259"/>
                  </a:lnTo>
                  <a:lnTo>
                    <a:pt x="7620" y="45720"/>
                  </a:lnTo>
                  <a:close/>
                </a:path>
                <a:path w="7619" h="985520">
                  <a:moveTo>
                    <a:pt x="7620" y="48260"/>
                  </a:moveTo>
                  <a:lnTo>
                    <a:pt x="0" y="48260"/>
                  </a:lnTo>
                  <a:lnTo>
                    <a:pt x="0" y="52069"/>
                  </a:lnTo>
                  <a:lnTo>
                    <a:pt x="7620" y="52069"/>
                  </a:lnTo>
                  <a:lnTo>
                    <a:pt x="7620" y="48260"/>
                  </a:lnTo>
                  <a:close/>
                </a:path>
                <a:path w="7619" h="985520">
                  <a:moveTo>
                    <a:pt x="7620" y="52070"/>
                  </a:moveTo>
                  <a:lnTo>
                    <a:pt x="0" y="52070"/>
                  </a:lnTo>
                  <a:lnTo>
                    <a:pt x="0" y="58419"/>
                  </a:lnTo>
                  <a:lnTo>
                    <a:pt x="7620" y="58419"/>
                  </a:lnTo>
                  <a:lnTo>
                    <a:pt x="7620" y="52070"/>
                  </a:lnTo>
                  <a:close/>
                </a:path>
                <a:path w="7619" h="985520">
                  <a:moveTo>
                    <a:pt x="7620" y="58420"/>
                  </a:moveTo>
                  <a:lnTo>
                    <a:pt x="0" y="58420"/>
                  </a:lnTo>
                  <a:lnTo>
                    <a:pt x="0" y="60959"/>
                  </a:lnTo>
                  <a:lnTo>
                    <a:pt x="7620" y="60959"/>
                  </a:lnTo>
                  <a:lnTo>
                    <a:pt x="7620" y="58420"/>
                  </a:lnTo>
                  <a:close/>
                </a:path>
                <a:path w="7619" h="985520">
                  <a:moveTo>
                    <a:pt x="7620" y="60960"/>
                  </a:moveTo>
                  <a:lnTo>
                    <a:pt x="0" y="60960"/>
                  </a:lnTo>
                  <a:lnTo>
                    <a:pt x="0" y="64769"/>
                  </a:lnTo>
                  <a:lnTo>
                    <a:pt x="7620" y="64769"/>
                  </a:lnTo>
                  <a:lnTo>
                    <a:pt x="7620" y="60960"/>
                  </a:lnTo>
                  <a:close/>
                </a:path>
                <a:path w="7619" h="985520">
                  <a:moveTo>
                    <a:pt x="7620" y="64770"/>
                  </a:moveTo>
                  <a:lnTo>
                    <a:pt x="0" y="64770"/>
                  </a:lnTo>
                  <a:lnTo>
                    <a:pt x="0" y="67309"/>
                  </a:lnTo>
                  <a:lnTo>
                    <a:pt x="7620" y="67309"/>
                  </a:lnTo>
                  <a:lnTo>
                    <a:pt x="7620" y="64770"/>
                  </a:lnTo>
                  <a:close/>
                </a:path>
                <a:path w="7619" h="985520">
                  <a:moveTo>
                    <a:pt x="7620" y="67310"/>
                  </a:moveTo>
                  <a:lnTo>
                    <a:pt x="0" y="67310"/>
                  </a:lnTo>
                  <a:lnTo>
                    <a:pt x="0" y="71119"/>
                  </a:lnTo>
                  <a:lnTo>
                    <a:pt x="7620" y="71119"/>
                  </a:lnTo>
                  <a:lnTo>
                    <a:pt x="7620" y="67310"/>
                  </a:lnTo>
                  <a:close/>
                </a:path>
                <a:path w="7619" h="985520">
                  <a:moveTo>
                    <a:pt x="7620" y="71120"/>
                  </a:moveTo>
                  <a:lnTo>
                    <a:pt x="0" y="71120"/>
                  </a:lnTo>
                  <a:lnTo>
                    <a:pt x="0" y="73659"/>
                  </a:lnTo>
                  <a:lnTo>
                    <a:pt x="7620" y="73659"/>
                  </a:lnTo>
                  <a:lnTo>
                    <a:pt x="7620" y="71120"/>
                  </a:lnTo>
                  <a:close/>
                </a:path>
                <a:path w="7619" h="985520">
                  <a:moveTo>
                    <a:pt x="7620" y="73660"/>
                  </a:moveTo>
                  <a:lnTo>
                    <a:pt x="0" y="73660"/>
                  </a:lnTo>
                  <a:lnTo>
                    <a:pt x="0" y="83819"/>
                  </a:lnTo>
                  <a:lnTo>
                    <a:pt x="7620" y="83819"/>
                  </a:lnTo>
                  <a:lnTo>
                    <a:pt x="7620" y="73660"/>
                  </a:lnTo>
                  <a:close/>
                </a:path>
                <a:path w="7619" h="985520">
                  <a:moveTo>
                    <a:pt x="7620" y="83820"/>
                  </a:moveTo>
                  <a:lnTo>
                    <a:pt x="0" y="83820"/>
                  </a:lnTo>
                  <a:lnTo>
                    <a:pt x="0" y="86359"/>
                  </a:lnTo>
                  <a:lnTo>
                    <a:pt x="7620" y="86359"/>
                  </a:lnTo>
                  <a:lnTo>
                    <a:pt x="7620" y="83820"/>
                  </a:lnTo>
                  <a:close/>
                </a:path>
                <a:path w="7619" h="985520">
                  <a:moveTo>
                    <a:pt x="7620" y="86360"/>
                  </a:moveTo>
                  <a:lnTo>
                    <a:pt x="0" y="86360"/>
                  </a:lnTo>
                  <a:lnTo>
                    <a:pt x="0" y="90169"/>
                  </a:lnTo>
                  <a:lnTo>
                    <a:pt x="7620" y="90169"/>
                  </a:lnTo>
                  <a:lnTo>
                    <a:pt x="7620" y="86360"/>
                  </a:lnTo>
                  <a:close/>
                </a:path>
                <a:path w="7619" h="985520">
                  <a:moveTo>
                    <a:pt x="7620" y="90170"/>
                  </a:moveTo>
                  <a:lnTo>
                    <a:pt x="0" y="90170"/>
                  </a:lnTo>
                  <a:lnTo>
                    <a:pt x="0" y="92709"/>
                  </a:lnTo>
                  <a:lnTo>
                    <a:pt x="7620" y="92709"/>
                  </a:lnTo>
                  <a:lnTo>
                    <a:pt x="7620" y="90170"/>
                  </a:lnTo>
                  <a:close/>
                </a:path>
                <a:path w="7619" h="985520">
                  <a:moveTo>
                    <a:pt x="7620" y="92710"/>
                  </a:moveTo>
                  <a:lnTo>
                    <a:pt x="0" y="92710"/>
                  </a:lnTo>
                  <a:lnTo>
                    <a:pt x="0" y="96519"/>
                  </a:lnTo>
                  <a:lnTo>
                    <a:pt x="7620" y="96519"/>
                  </a:lnTo>
                  <a:lnTo>
                    <a:pt x="7620" y="92710"/>
                  </a:lnTo>
                  <a:close/>
                </a:path>
                <a:path w="7619" h="985520">
                  <a:moveTo>
                    <a:pt x="7620" y="96520"/>
                  </a:moveTo>
                  <a:lnTo>
                    <a:pt x="0" y="96520"/>
                  </a:lnTo>
                  <a:lnTo>
                    <a:pt x="0" y="102869"/>
                  </a:lnTo>
                  <a:lnTo>
                    <a:pt x="7620" y="102869"/>
                  </a:lnTo>
                  <a:lnTo>
                    <a:pt x="7620" y="96520"/>
                  </a:lnTo>
                  <a:close/>
                </a:path>
                <a:path w="7619" h="985520">
                  <a:moveTo>
                    <a:pt x="7620" y="102870"/>
                  </a:moveTo>
                  <a:lnTo>
                    <a:pt x="0" y="102870"/>
                  </a:lnTo>
                  <a:lnTo>
                    <a:pt x="0" y="105409"/>
                  </a:lnTo>
                  <a:lnTo>
                    <a:pt x="7620" y="105409"/>
                  </a:lnTo>
                  <a:lnTo>
                    <a:pt x="7620" y="102870"/>
                  </a:lnTo>
                  <a:close/>
                </a:path>
                <a:path w="7619" h="985520">
                  <a:moveTo>
                    <a:pt x="7620" y="105410"/>
                  </a:moveTo>
                  <a:lnTo>
                    <a:pt x="0" y="105410"/>
                  </a:lnTo>
                  <a:lnTo>
                    <a:pt x="0" y="109219"/>
                  </a:lnTo>
                  <a:lnTo>
                    <a:pt x="7620" y="109219"/>
                  </a:lnTo>
                  <a:lnTo>
                    <a:pt x="7620" y="105410"/>
                  </a:lnTo>
                  <a:close/>
                </a:path>
                <a:path w="7619" h="985520">
                  <a:moveTo>
                    <a:pt x="7620" y="109220"/>
                  </a:moveTo>
                  <a:lnTo>
                    <a:pt x="0" y="109220"/>
                  </a:lnTo>
                  <a:lnTo>
                    <a:pt x="0" y="111759"/>
                  </a:lnTo>
                  <a:lnTo>
                    <a:pt x="7620" y="111759"/>
                  </a:lnTo>
                  <a:lnTo>
                    <a:pt x="7620" y="109220"/>
                  </a:lnTo>
                  <a:close/>
                </a:path>
                <a:path w="7619" h="985520">
                  <a:moveTo>
                    <a:pt x="7620" y="111760"/>
                  </a:moveTo>
                  <a:lnTo>
                    <a:pt x="0" y="111760"/>
                  </a:lnTo>
                  <a:lnTo>
                    <a:pt x="0" y="115569"/>
                  </a:lnTo>
                  <a:lnTo>
                    <a:pt x="7620" y="115569"/>
                  </a:lnTo>
                  <a:lnTo>
                    <a:pt x="7620" y="111760"/>
                  </a:lnTo>
                  <a:close/>
                </a:path>
                <a:path w="7619" h="985520">
                  <a:moveTo>
                    <a:pt x="7620" y="115570"/>
                  </a:moveTo>
                  <a:lnTo>
                    <a:pt x="0" y="115570"/>
                  </a:lnTo>
                  <a:lnTo>
                    <a:pt x="0" y="121919"/>
                  </a:lnTo>
                  <a:lnTo>
                    <a:pt x="7620" y="121919"/>
                  </a:lnTo>
                  <a:lnTo>
                    <a:pt x="7620" y="115570"/>
                  </a:lnTo>
                  <a:close/>
                </a:path>
                <a:path w="7619" h="985520">
                  <a:moveTo>
                    <a:pt x="7620" y="121920"/>
                  </a:moveTo>
                  <a:lnTo>
                    <a:pt x="0" y="121920"/>
                  </a:lnTo>
                  <a:lnTo>
                    <a:pt x="0" y="130809"/>
                  </a:lnTo>
                  <a:lnTo>
                    <a:pt x="7620" y="130809"/>
                  </a:lnTo>
                  <a:lnTo>
                    <a:pt x="7620" y="121920"/>
                  </a:lnTo>
                  <a:close/>
                </a:path>
                <a:path w="7619" h="985520">
                  <a:moveTo>
                    <a:pt x="7620" y="130810"/>
                  </a:moveTo>
                  <a:lnTo>
                    <a:pt x="0" y="130810"/>
                  </a:lnTo>
                  <a:lnTo>
                    <a:pt x="0" y="137159"/>
                  </a:lnTo>
                  <a:lnTo>
                    <a:pt x="7620" y="137159"/>
                  </a:lnTo>
                  <a:lnTo>
                    <a:pt x="7620" y="130810"/>
                  </a:lnTo>
                  <a:close/>
                </a:path>
                <a:path w="7619" h="985520">
                  <a:moveTo>
                    <a:pt x="7620" y="137160"/>
                  </a:moveTo>
                  <a:lnTo>
                    <a:pt x="0" y="137160"/>
                  </a:lnTo>
                  <a:lnTo>
                    <a:pt x="0" y="143509"/>
                  </a:lnTo>
                  <a:lnTo>
                    <a:pt x="7620" y="143509"/>
                  </a:lnTo>
                  <a:lnTo>
                    <a:pt x="7620" y="137160"/>
                  </a:lnTo>
                  <a:close/>
                </a:path>
                <a:path w="7619" h="985520">
                  <a:moveTo>
                    <a:pt x="7620" y="143510"/>
                  </a:moveTo>
                  <a:lnTo>
                    <a:pt x="0" y="143510"/>
                  </a:lnTo>
                  <a:lnTo>
                    <a:pt x="0" y="149859"/>
                  </a:lnTo>
                  <a:lnTo>
                    <a:pt x="7620" y="149859"/>
                  </a:lnTo>
                  <a:lnTo>
                    <a:pt x="7620" y="143510"/>
                  </a:lnTo>
                  <a:close/>
                </a:path>
                <a:path w="7619" h="985520">
                  <a:moveTo>
                    <a:pt x="7620" y="149860"/>
                  </a:moveTo>
                  <a:lnTo>
                    <a:pt x="0" y="149860"/>
                  </a:lnTo>
                  <a:lnTo>
                    <a:pt x="0" y="153669"/>
                  </a:lnTo>
                  <a:lnTo>
                    <a:pt x="7620" y="153669"/>
                  </a:lnTo>
                  <a:lnTo>
                    <a:pt x="7620" y="149860"/>
                  </a:lnTo>
                  <a:close/>
                </a:path>
                <a:path w="7619" h="985520">
                  <a:moveTo>
                    <a:pt x="7620" y="153670"/>
                  </a:moveTo>
                  <a:lnTo>
                    <a:pt x="0" y="153670"/>
                  </a:lnTo>
                  <a:lnTo>
                    <a:pt x="0" y="172719"/>
                  </a:lnTo>
                  <a:lnTo>
                    <a:pt x="7620" y="172719"/>
                  </a:lnTo>
                  <a:lnTo>
                    <a:pt x="7620" y="153670"/>
                  </a:lnTo>
                  <a:close/>
                </a:path>
                <a:path w="7619" h="985520">
                  <a:moveTo>
                    <a:pt x="7620" y="172720"/>
                  </a:moveTo>
                  <a:lnTo>
                    <a:pt x="0" y="172720"/>
                  </a:lnTo>
                  <a:lnTo>
                    <a:pt x="0" y="175259"/>
                  </a:lnTo>
                  <a:lnTo>
                    <a:pt x="7620" y="175259"/>
                  </a:lnTo>
                  <a:lnTo>
                    <a:pt x="7620" y="172720"/>
                  </a:lnTo>
                  <a:close/>
                </a:path>
                <a:path w="7619" h="985520">
                  <a:moveTo>
                    <a:pt x="7620" y="175260"/>
                  </a:moveTo>
                  <a:lnTo>
                    <a:pt x="0" y="175260"/>
                  </a:lnTo>
                  <a:lnTo>
                    <a:pt x="0" y="179069"/>
                  </a:lnTo>
                  <a:lnTo>
                    <a:pt x="7620" y="179069"/>
                  </a:lnTo>
                  <a:lnTo>
                    <a:pt x="7620" y="175260"/>
                  </a:lnTo>
                  <a:close/>
                </a:path>
                <a:path w="7619" h="985520">
                  <a:moveTo>
                    <a:pt x="7620" y="179070"/>
                  </a:moveTo>
                  <a:lnTo>
                    <a:pt x="0" y="179070"/>
                  </a:lnTo>
                  <a:lnTo>
                    <a:pt x="0" y="185419"/>
                  </a:lnTo>
                  <a:lnTo>
                    <a:pt x="7620" y="185419"/>
                  </a:lnTo>
                  <a:lnTo>
                    <a:pt x="7620" y="179070"/>
                  </a:lnTo>
                  <a:close/>
                </a:path>
                <a:path w="7619" h="985520">
                  <a:moveTo>
                    <a:pt x="7620" y="185420"/>
                  </a:moveTo>
                  <a:lnTo>
                    <a:pt x="0" y="185420"/>
                  </a:lnTo>
                  <a:lnTo>
                    <a:pt x="0" y="191769"/>
                  </a:lnTo>
                  <a:lnTo>
                    <a:pt x="7620" y="191769"/>
                  </a:lnTo>
                  <a:lnTo>
                    <a:pt x="7620" y="185420"/>
                  </a:lnTo>
                  <a:close/>
                </a:path>
                <a:path w="7619" h="985520">
                  <a:moveTo>
                    <a:pt x="7620" y="191770"/>
                  </a:moveTo>
                  <a:lnTo>
                    <a:pt x="0" y="191770"/>
                  </a:lnTo>
                  <a:lnTo>
                    <a:pt x="0" y="195580"/>
                  </a:lnTo>
                  <a:lnTo>
                    <a:pt x="1270" y="195580"/>
                  </a:lnTo>
                  <a:lnTo>
                    <a:pt x="1270" y="196850"/>
                  </a:lnTo>
                  <a:lnTo>
                    <a:pt x="5080" y="196850"/>
                  </a:lnTo>
                  <a:lnTo>
                    <a:pt x="5080" y="198119"/>
                  </a:lnTo>
                  <a:lnTo>
                    <a:pt x="7620" y="198119"/>
                  </a:lnTo>
                  <a:lnTo>
                    <a:pt x="7620" y="191770"/>
                  </a:lnTo>
                  <a:close/>
                </a:path>
                <a:path w="7619" h="985520">
                  <a:moveTo>
                    <a:pt x="7620" y="198120"/>
                  </a:moveTo>
                  <a:lnTo>
                    <a:pt x="6350" y="198120"/>
                  </a:lnTo>
                  <a:lnTo>
                    <a:pt x="6350" y="199390"/>
                  </a:lnTo>
                  <a:lnTo>
                    <a:pt x="7620" y="199390"/>
                  </a:lnTo>
                  <a:lnTo>
                    <a:pt x="7620" y="198120"/>
                  </a:lnTo>
                  <a:close/>
                </a:path>
                <a:path w="7619" h="985520">
                  <a:moveTo>
                    <a:pt x="1269" y="342900"/>
                  </a:moveTo>
                  <a:lnTo>
                    <a:pt x="0" y="342900"/>
                  </a:lnTo>
                  <a:lnTo>
                    <a:pt x="0" y="346709"/>
                  </a:lnTo>
                  <a:lnTo>
                    <a:pt x="7620" y="346709"/>
                  </a:lnTo>
                  <a:lnTo>
                    <a:pt x="7620" y="345440"/>
                  </a:lnTo>
                  <a:lnTo>
                    <a:pt x="6350" y="345440"/>
                  </a:lnTo>
                  <a:lnTo>
                    <a:pt x="6350" y="344170"/>
                  </a:lnTo>
                  <a:lnTo>
                    <a:pt x="1269" y="344170"/>
                  </a:lnTo>
                  <a:lnTo>
                    <a:pt x="1269" y="342900"/>
                  </a:lnTo>
                  <a:close/>
                </a:path>
                <a:path w="7619" h="985520">
                  <a:moveTo>
                    <a:pt x="7620" y="346710"/>
                  </a:moveTo>
                  <a:lnTo>
                    <a:pt x="0" y="346710"/>
                  </a:lnTo>
                  <a:lnTo>
                    <a:pt x="0" y="350519"/>
                  </a:lnTo>
                  <a:lnTo>
                    <a:pt x="7620" y="350519"/>
                  </a:lnTo>
                  <a:lnTo>
                    <a:pt x="7620" y="346710"/>
                  </a:lnTo>
                  <a:close/>
                </a:path>
                <a:path w="7619" h="985520">
                  <a:moveTo>
                    <a:pt x="7620" y="350520"/>
                  </a:moveTo>
                  <a:lnTo>
                    <a:pt x="0" y="350520"/>
                  </a:lnTo>
                  <a:lnTo>
                    <a:pt x="0" y="353059"/>
                  </a:lnTo>
                  <a:lnTo>
                    <a:pt x="7620" y="353059"/>
                  </a:lnTo>
                  <a:lnTo>
                    <a:pt x="7620" y="350520"/>
                  </a:lnTo>
                  <a:close/>
                </a:path>
                <a:path w="7619" h="985520">
                  <a:moveTo>
                    <a:pt x="7620" y="353060"/>
                  </a:moveTo>
                  <a:lnTo>
                    <a:pt x="0" y="353060"/>
                  </a:lnTo>
                  <a:lnTo>
                    <a:pt x="0" y="356869"/>
                  </a:lnTo>
                  <a:lnTo>
                    <a:pt x="7620" y="356869"/>
                  </a:lnTo>
                  <a:lnTo>
                    <a:pt x="7620" y="353060"/>
                  </a:lnTo>
                  <a:close/>
                </a:path>
                <a:path w="7619" h="985520">
                  <a:moveTo>
                    <a:pt x="7620" y="356870"/>
                  </a:moveTo>
                  <a:lnTo>
                    <a:pt x="0" y="356870"/>
                  </a:lnTo>
                  <a:lnTo>
                    <a:pt x="0" y="359409"/>
                  </a:lnTo>
                  <a:lnTo>
                    <a:pt x="7620" y="359409"/>
                  </a:lnTo>
                  <a:lnTo>
                    <a:pt x="7620" y="356870"/>
                  </a:lnTo>
                  <a:close/>
                </a:path>
                <a:path w="7619" h="985520">
                  <a:moveTo>
                    <a:pt x="7620" y="359410"/>
                  </a:moveTo>
                  <a:lnTo>
                    <a:pt x="0" y="359410"/>
                  </a:lnTo>
                  <a:lnTo>
                    <a:pt x="0" y="369569"/>
                  </a:lnTo>
                  <a:lnTo>
                    <a:pt x="7620" y="369569"/>
                  </a:lnTo>
                  <a:lnTo>
                    <a:pt x="7620" y="359410"/>
                  </a:lnTo>
                  <a:close/>
                </a:path>
                <a:path w="7619" h="985520">
                  <a:moveTo>
                    <a:pt x="7620" y="369570"/>
                  </a:moveTo>
                  <a:lnTo>
                    <a:pt x="0" y="369570"/>
                  </a:lnTo>
                  <a:lnTo>
                    <a:pt x="0" y="372109"/>
                  </a:lnTo>
                  <a:lnTo>
                    <a:pt x="7620" y="372109"/>
                  </a:lnTo>
                  <a:lnTo>
                    <a:pt x="7620" y="369570"/>
                  </a:lnTo>
                  <a:close/>
                </a:path>
                <a:path w="7619" h="985520">
                  <a:moveTo>
                    <a:pt x="7620" y="372110"/>
                  </a:moveTo>
                  <a:lnTo>
                    <a:pt x="0" y="372110"/>
                  </a:lnTo>
                  <a:lnTo>
                    <a:pt x="0" y="375919"/>
                  </a:lnTo>
                  <a:lnTo>
                    <a:pt x="7620" y="375919"/>
                  </a:lnTo>
                  <a:lnTo>
                    <a:pt x="7620" y="372110"/>
                  </a:lnTo>
                  <a:close/>
                </a:path>
                <a:path w="7619" h="985520">
                  <a:moveTo>
                    <a:pt x="7620" y="375920"/>
                  </a:moveTo>
                  <a:lnTo>
                    <a:pt x="0" y="375920"/>
                  </a:lnTo>
                  <a:lnTo>
                    <a:pt x="0" y="378459"/>
                  </a:lnTo>
                  <a:lnTo>
                    <a:pt x="7620" y="378459"/>
                  </a:lnTo>
                  <a:lnTo>
                    <a:pt x="7620" y="375920"/>
                  </a:lnTo>
                  <a:close/>
                </a:path>
                <a:path w="7619" h="985520">
                  <a:moveTo>
                    <a:pt x="7620" y="378460"/>
                  </a:moveTo>
                  <a:lnTo>
                    <a:pt x="0" y="378460"/>
                  </a:lnTo>
                  <a:lnTo>
                    <a:pt x="0" y="391159"/>
                  </a:lnTo>
                  <a:lnTo>
                    <a:pt x="7620" y="391159"/>
                  </a:lnTo>
                  <a:lnTo>
                    <a:pt x="7620" y="378460"/>
                  </a:lnTo>
                  <a:close/>
                </a:path>
                <a:path w="7619" h="985520">
                  <a:moveTo>
                    <a:pt x="7620" y="391160"/>
                  </a:moveTo>
                  <a:lnTo>
                    <a:pt x="0" y="391160"/>
                  </a:lnTo>
                  <a:lnTo>
                    <a:pt x="0" y="394969"/>
                  </a:lnTo>
                  <a:lnTo>
                    <a:pt x="7620" y="394969"/>
                  </a:lnTo>
                  <a:lnTo>
                    <a:pt x="7620" y="391160"/>
                  </a:lnTo>
                  <a:close/>
                </a:path>
                <a:path w="7619" h="985520">
                  <a:moveTo>
                    <a:pt x="7620" y="394970"/>
                  </a:moveTo>
                  <a:lnTo>
                    <a:pt x="0" y="394970"/>
                  </a:lnTo>
                  <a:lnTo>
                    <a:pt x="0" y="397509"/>
                  </a:lnTo>
                  <a:lnTo>
                    <a:pt x="7620" y="397509"/>
                  </a:lnTo>
                  <a:lnTo>
                    <a:pt x="7620" y="394970"/>
                  </a:lnTo>
                  <a:close/>
                </a:path>
                <a:path w="7619" h="985520">
                  <a:moveTo>
                    <a:pt x="7620" y="397510"/>
                  </a:moveTo>
                  <a:lnTo>
                    <a:pt x="0" y="397510"/>
                  </a:lnTo>
                  <a:lnTo>
                    <a:pt x="0" y="403859"/>
                  </a:lnTo>
                  <a:lnTo>
                    <a:pt x="7620" y="403859"/>
                  </a:lnTo>
                  <a:lnTo>
                    <a:pt x="7620" y="397510"/>
                  </a:lnTo>
                  <a:close/>
                </a:path>
                <a:path w="7619" h="985520">
                  <a:moveTo>
                    <a:pt x="7620" y="403860"/>
                  </a:moveTo>
                  <a:lnTo>
                    <a:pt x="0" y="403860"/>
                  </a:lnTo>
                  <a:lnTo>
                    <a:pt x="0" y="407669"/>
                  </a:lnTo>
                  <a:lnTo>
                    <a:pt x="7620" y="407669"/>
                  </a:lnTo>
                  <a:lnTo>
                    <a:pt x="7620" y="403860"/>
                  </a:lnTo>
                  <a:close/>
                </a:path>
                <a:path w="7619" h="985520">
                  <a:moveTo>
                    <a:pt x="7620" y="407670"/>
                  </a:moveTo>
                  <a:lnTo>
                    <a:pt x="0" y="407670"/>
                  </a:lnTo>
                  <a:lnTo>
                    <a:pt x="0" y="410209"/>
                  </a:lnTo>
                  <a:lnTo>
                    <a:pt x="7620" y="410209"/>
                  </a:lnTo>
                  <a:lnTo>
                    <a:pt x="7620" y="407670"/>
                  </a:lnTo>
                  <a:close/>
                </a:path>
                <a:path w="7619" h="985520">
                  <a:moveTo>
                    <a:pt x="7620" y="410210"/>
                  </a:moveTo>
                  <a:lnTo>
                    <a:pt x="0" y="410210"/>
                  </a:lnTo>
                  <a:lnTo>
                    <a:pt x="0" y="414019"/>
                  </a:lnTo>
                  <a:lnTo>
                    <a:pt x="7620" y="414019"/>
                  </a:lnTo>
                  <a:lnTo>
                    <a:pt x="7620" y="410210"/>
                  </a:lnTo>
                  <a:close/>
                </a:path>
                <a:path w="7619" h="985520">
                  <a:moveTo>
                    <a:pt x="7620" y="414020"/>
                  </a:moveTo>
                  <a:lnTo>
                    <a:pt x="0" y="414020"/>
                  </a:lnTo>
                  <a:lnTo>
                    <a:pt x="0" y="416559"/>
                  </a:lnTo>
                  <a:lnTo>
                    <a:pt x="7620" y="416559"/>
                  </a:lnTo>
                  <a:lnTo>
                    <a:pt x="7620" y="414020"/>
                  </a:lnTo>
                  <a:close/>
                </a:path>
                <a:path w="7619" h="985520">
                  <a:moveTo>
                    <a:pt x="7620" y="416560"/>
                  </a:moveTo>
                  <a:lnTo>
                    <a:pt x="0" y="416560"/>
                  </a:lnTo>
                  <a:lnTo>
                    <a:pt x="0" y="420369"/>
                  </a:lnTo>
                  <a:lnTo>
                    <a:pt x="7620" y="420369"/>
                  </a:lnTo>
                  <a:lnTo>
                    <a:pt x="7620" y="416560"/>
                  </a:lnTo>
                  <a:close/>
                </a:path>
                <a:path w="7619" h="985520">
                  <a:moveTo>
                    <a:pt x="7620" y="420370"/>
                  </a:moveTo>
                  <a:lnTo>
                    <a:pt x="0" y="420370"/>
                  </a:lnTo>
                  <a:lnTo>
                    <a:pt x="0" y="426719"/>
                  </a:lnTo>
                  <a:lnTo>
                    <a:pt x="7620" y="426719"/>
                  </a:lnTo>
                  <a:lnTo>
                    <a:pt x="7620" y="420370"/>
                  </a:lnTo>
                  <a:close/>
                </a:path>
                <a:path w="7619" h="985520">
                  <a:moveTo>
                    <a:pt x="7620" y="426720"/>
                  </a:moveTo>
                  <a:lnTo>
                    <a:pt x="0" y="426720"/>
                  </a:lnTo>
                  <a:lnTo>
                    <a:pt x="0" y="439419"/>
                  </a:lnTo>
                  <a:lnTo>
                    <a:pt x="7620" y="439419"/>
                  </a:lnTo>
                  <a:lnTo>
                    <a:pt x="7620" y="426720"/>
                  </a:lnTo>
                  <a:close/>
                </a:path>
                <a:path w="7619" h="985520">
                  <a:moveTo>
                    <a:pt x="7620" y="439420"/>
                  </a:moveTo>
                  <a:lnTo>
                    <a:pt x="0" y="439420"/>
                  </a:lnTo>
                  <a:lnTo>
                    <a:pt x="0" y="441959"/>
                  </a:lnTo>
                  <a:lnTo>
                    <a:pt x="7620" y="441959"/>
                  </a:lnTo>
                  <a:lnTo>
                    <a:pt x="7620" y="439420"/>
                  </a:lnTo>
                  <a:close/>
                </a:path>
                <a:path w="7619" h="985520">
                  <a:moveTo>
                    <a:pt x="7620" y="441960"/>
                  </a:moveTo>
                  <a:lnTo>
                    <a:pt x="0" y="441960"/>
                  </a:lnTo>
                  <a:lnTo>
                    <a:pt x="0" y="454659"/>
                  </a:lnTo>
                  <a:lnTo>
                    <a:pt x="7620" y="454659"/>
                  </a:lnTo>
                  <a:lnTo>
                    <a:pt x="7620" y="441960"/>
                  </a:lnTo>
                  <a:close/>
                </a:path>
                <a:path w="7619" h="985520">
                  <a:moveTo>
                    <a:pt x="7620" y="454660"/>
                  </a:moveTo>
                  <a:lnTo>
                    <a:pt x="0" y="454660"/>
                  </a:lnTo>
                  <a:lnTo>
                    <a:pt x="0" y="458469"/>
                  </a:lnTo>
                  <a:lnTo>
                    <a:pt x="7620" y="458469"/>
                  </a:lnTo>
                  <a:lnTo>
                    <a:pt x="7620" y="454660"/>
                  </a:lnTo>
                  <a:close/>
                </a:path>
                <a:path w="7619" h="985520">
                  <a:moveTo>
                    <a:pt x="7620" y="458470"/>
                  </a:moveTo>
                  <a:lnTo>
                    <a:pt x="0" y="458470"/>
                  </a:lnTo>
                  <a:lnTo>
                    <a:pt x="0" y="461009"/>
                  </a:lnTo>
                  <a:lnTo>
                    <a:pt x="7620" y="461009"/>
                  </a:lnTo>
                  <a:lnTo>
                    <a:pt x="7620" y="458470"/>
                  </a:lnTo>
                  <a:close/>
                </a:path>
                <a:path w="7619" h="985520">
                  <a:moveTo>
                    <a:pt x="7620" y="461010"/>
                  </a:moveTo>
                  <a:lnTo>
                    <a:pt x="0" y="461010"/>
                  </a:lnTo>
                  <a:lnTo>
                    <a:pt x="0" y="464819"/>
                  </a:lnTo>
                  <a:lnTo>
                    <a:pt x="7620" y="464819"/>
                  </a:lnTo>
                  <a:lnTo>
                    <a:pt x="7620" y="461010"/>
                  </a:lnTo>
                  <a:close/>
                </a:path>
                <a:path w="7619" h="985520">
                  <a:moveTo>
                    <a:pt x="7620" y="464820"/>
                  </a:moveTo>
                  <a:lnTo>
                    <a:pt x="0" y="464820"/>
                  </a:lnTo>
                  <a:lnTo>
                    <a:pt x="0" y="467359"/>
                  </a:lnTo>
                  <a:lnTo>
                    <a:pt x="7620" y="467359"/>
                  </a:lnTo>
                  <a:lnTo>
                    <a:pt x="7620" y="464820"/>
                  </a:lnTo>
                  <a:close/>
                </a:path>
                <a:path w="7619" h="985520">
                  <a:moveTo>
                    <a:pt x="7620" y="467360"/>
                  </a:moveTo>
                  <a:lnTo>
                    <a:pt x="0" y="467360"/>
                  </a:lnTo>
                  <a:lnTo>
                    <a:pt x="0" y="473709"/>
                  </a:lnTo>
                  <a:lnTo>
                    <a:pt x="7620" y="473709"/>
                  </a:lnTo>
                  <a:lnTo>
                    <a:pt x="7620" y="467360"/>
                  </a:lnTo>
                  <a:close/>
                </a:path>
                <a:path w="7619" h="985520">
                  <a:moveTo>
                    <a:pt x="7620" y="473710"/>
                  </a:moveTo>
                  <a:lnTo>
                    <a:pt x="0" y="473710"/>
                  </a:lnTo>
                  <a:lnTo>
                    <a:pt x="0" y="477519"/>
                  </a:lnTo>
                  <a:lnTo>
                    <a:pt x="7620" y="477519"/>
                  </a:lnTo>
                  <a:lnTo>
                    <a:pt x="7620" y="473710"/>
                  </a:lnTo>
                  <a:close/>
                </a:path>
                <a:path w="7619" h="985520">
                  <a:moveTo>
                    <a:pt x="7620" y="477520"/>
                  </a:moveTo>
                  <a:lnTo>
                    <a:pt x="0" y="477520"/>
                  </a:lnTo>
                  <a:lnTo>
                    <a:pt x="0" y="480059"/>
                  </a:lnTo>
                  <a:lnTo>
                    <a:pt x="7620" y="480059"/>
                  </a:lnTo>
                  <a:lnTo>
                    <a:pt x="7620" y="477520"/>
                  </a:lnTo>
                  <a:close/>
                </a:path>
                <a:path w="7619" h="985520">
                  <a:moveTo>
                    <a:pt x="7620" y="480060"/>
                  </a:moveTo>
                  <a:lnTo>
                    <a:pt x="0" y="480060"/>
                  </a:lnTo>
                  <a:lnTo>
                    <a:pt x="0" y="483869"/>
                  </a:lnTo>
                  <a:lnTo>
                    <a:pt x="7620" y="483869"/>
                  </a:lnTo>
                  <a:lnTo>
                    <a:pt x="7620" y="480060"/>
                  </a:lnTo>
                  <a:close/>
                </a:path>
                <a:path w="7619" h="985520">
                  <a:moveTo>
                    <a:pt x="7620" y="483870"/>
                  </a:moveTo>
                  <a:lnTo>
                    <a:pt x="0" y="483870"/>
                  </a:lnTo>
                  <a:lnTo>
                    <a:pt x="0" y="486409"/>
                  </a:lnTo>
                  <a:lnTo>
                    <a:pt x="7620" y="486409"/>
                  </a:lnTo>
                  <a:lnTo>
                    <a:pt x="7620" y="483870"/>
                  </a:lnTo>
                  <a:close/>
                </a:path>
                <a:path w="7619" h="985520">
                  <a:moveTo>
                    <a:pt x="7620" y="486410"/>
                  </a:moveTo>
                  <a:lnTo>
                    <a:pt x="0" y="486410"/>
                  </a:lnTo>
                  <a:lnTo>
                    <a:pt x="0" y="492759"/>
                  </a:lnTo>
                  <a:lnTo>
                    <a:pt x="7620" y="492759"/>
                  </a:lnTo>
                  <a:lnTo>
                    <a:pt x="7620" y="486410"/>
                  </a:lnTo>
                  <a:close/>
                </a:path>
                <a:path w="7619" h="985520">
                  <a:moveTo>
                    <a:pt x="7620" y="492760"/>
                  </a:moveTo>
                  <a:lnTo>
                    <a:pt x="0" y="492760"/>
                  </a:lnTo>
                  <a:lnTo>
                    <a:pt x="0" y="499109"/>
                  </a:lnTo>
                  <a:lnTo>
                    <a:pt x="7620" y="499109"/>
                  </a:lnTo>
                  <a:lnTo>
                    <a:pt x="7620" y="492760"/>
                  </a:lnTo>
                  <a:close/>
                </a:path>
                <a:path w="7619" h="985520">
                  <a:moveTo>
                    <a:pt x="7620" y="499110"/>
                  </a:moveTo>
                  <a:lnTo>
                    <a:pt x="0" y="499110"/>
                  </a:lnTo>
                  <a:lnTo>
                    <a:pt x="0" y="502919"/>
                  </a:lnTo>
                  <a:lnTo>
                    <a:pt x="7620" y="502919"/>
                  </a:lnTo>
                  <a:lnTo>
                    <a:pt x="7620" y="499110"/>
                  </a:lnTo>
                  <a:close/>
                </a:path>
                <a:path w="7619" h="985520">
                  <a:moveTo>
                    <a:pt x="7620" y="502920"/>
                  </a:moveTo>
                  <a:lnTo>
                    <a:pt x="0" y="502920"/>
                  </a:lnTo>
                  <a:lnTo>
                    <a:pt x="0" y="509269"/>
                  </a:lnTo>
                  <a:lnTo>
                    <a:pt x="7620" y="509269"/>
                  </a:lnTo>
                  <a:lnTo>
                    <a:pt x="7620" y="502920"/>
                  </a:lnTo>
                  <a:close/>
                </a:path>
                <a:path w="7619" h="985520">
                  <a:moveTo>
                    <a:pt x="7620" y="509270"/>
                  </a:moveTo>
                  <a:lnTo>
                    <a:pt x="0" y="509270"/>
                  </a:lnTo>
                  <a:lnTo>
                    <a:pt x="0" y="511809"/>
                  </a:lnTo>
                  <a:lnTo>
                    <a:pt x="7620" y="511809"/>
                  </a:lnTo>
                  <a:lnTo>
                    <a:pt x="7620" y="509270"/>
                  </a:lnTo>
                  <a:close/>
                </a:path>
                <a:path w="7619" h="985520">
                  <a:moveTo>
                    <a:pt x="7620" y="607060"/>
                  </a:moveTo>
                  <a:lnTo>
                    <a:pt x="1270" y="607060"/>
                  </a:lnTo>
                  <a:lnTo>
                    <a:pt x="1270" y="608330"/>
                  </a:lnTo>
                  <a:lnTo>
                    <a:pt x="5080" y="608330"/>
                  </a:lnTo>
                  <a:lnTo>
                    <a:pt x="5080" y="610870"/>
                  </a:lnTo>
                  <a:lnTo>
                    <a:pt x="7620" y="610870"/>
                  </a:lnTo>
                  <a:lnTo>
                    <a:pt x="7620" y="607060"/>
                  </a:lnTo>
                  <a:close/>
                </a:path>
                <a:path w="7619" h="985520">
                  <a:moveTo>
                    <a:pt x="7620" y="600710"/>
                  </a:moveTo>
                  <a:lnTo>
                    <a:pt x="0" y="600710"/>
                  </a:lnTo>
                  <a:lnTo>
                    <a:pt x="0" y="605790"/>
                  </a:lnTo>
                  <a:lnTo>
                    <a:pt x="7620" y="605790"/>
                  </a:lnTo>
                  <a:lnTo>
                    <a:pt x="7620" y="600710"/>
                  </a:lnTo>
                  <a:close/>
                </a:path>
                <a:path w="7619" h="985520">
                  <a:moveTo>
                    <a:pt x="7620" y="594360"/>
                  </a:moveTo>
                  <a:lnTo>
                    <a:pt x="0" y="594360"/>
                  </a:lnTo>
                  <a:lnTo>
                    <a:pt x="0" y="599440"/>
                  </a:lnTo>
                  <a:lnTo>
                    <a:pt x="7620" y="599440"/>
                  </a:lnTo>
                  <a:lnTo>
                    <a:pt x="7620" y="594360"/>
                  </a:lnTo>
                  <a:close/>
                </a:path>
                <a:path w="7619" h="985520">
                  <a:moveTo>
                    <a:pt x="7620" y="588010"/>
                  </a:moveTo>
                  <a:lnTo>
                    <a:pt x="0" y="588010"/>
                  </a:lnTo>
                  <a:lnTo>
                    <a:pt x="0" y="593090"/>
                  </a:lnTo>
                  <a:lnTo>
                    <a:pt x="7620" y="593090"/>
                  </a:lnTo>
                  <a:lnTo>
                    <a:pt x="7620" y="588010"/>
                  </a:lnTo>
                  <a:close/>
                </a:path>
                <a:path w="7619" h="985520">
                  <a:moveTo>
                    <a:pt x="7620" y="581660"/>
                  </a:moveTo>
                  <a:lnTo>
                    <a:pt x="0" y="581660"/>
                  </a:lnTo>
                  <a:lnTo>
                    <a:pt x="0" y="586740"/>
                  </a:lnTo>
                  <a:lnTo>
                    <a:pt x="7620" y="586740"/>
                  </a:lnTo>
                  <a:lnTo>
                    <a:pt x="7620" y="581660"/>
                  </a:lnTo>
                  <a:close/>
                </a:path>
                <a:path w="7619" h="985520">
                  <a:moveTo>
                    <a:pt x="7620" y="575310"/>
                  </a:moveTo>
                  <a:lnTo>
                    <a:pt x="0" y="575310"/>
                  </a:lnTo>
                  <a:lnTo>
                    <a:pt x="0" y="580390"/>
                  </a:lnTo>
                  <a:lnTo>
                    <a:pt x="7620" y="580390"/>
                  </a:lnTo>
                  <a:lnTo>
                    <a:pt x="7620" y="575310"/>
                  </a:lnTo>
                  <a:close/>
                </a:path>
                <a:path w="7619" h="985520">
                  <a:moveTo>
                    <a:pt x="7620" y="568960"/>
                  </a:moveTo>
                  <a:lnTo>
                    <a:pt x="0" y="568960"/>
                  </a:lnTo>
                  <a:lnTo>
                    <a:pt x="0" y="574040"/>
                  </a:lnTo>
                  <a:lnTo>
                    <a:pt x="7620" y="574040"/>
                  </a:lnTo>
                  <a:lnTo>
                    <a:pt x="7620" y="568960"/>
                  </a:lnTo>
                  <a:close/>
                </a:path>
                <a:path w="7619" h="985520">
                  <a:moveTo>
                    <a:pt x="7620" y="562610"/>
                  </a:moveTo>
                  <a:lnTo>
                    <a:pt x="0" y="562610"/>
                  </a:lnTo>
                  <a:lnTo>
                    <a:pt x="0" y="567690"/>
                  </a:lnTo>
                  <a:lnTo>
                    <a:pt x="7620" y="567690"/>
                  </a:lnTo>
                  <a:lnTo>
                    <a:pt x="7620" y="562610"/>
                  </a:lnTo>
                  <a:close/>
                </a:path>
                <a:path w="7619" h="985520">
                  <a:moveTo>
                    <a:pt x="7620" y="556260"/>
                  </a:moveTo>
                  <a:lnTo>
                    <a:pt x="0" y="556260"/>
                  </a:lnTo>
                  <a:lnTo>
                    <a:pt x="0" y="561340"/>
                  </a:lnTo>
                  <a:lnTo>
                    <a:pt x="7620" y="561340"/>
                  </a:lnTo>
                  <a:lnTo>
                    <a:pt x="7620" y="556260"/>
                  </a:lnTo>
                  <a:close/>
                </a:path>
                <a:path w="7619" h="985520">
                  <a:moveTo>
                    <a:pt x="7620" y="549910"/>
                  </a:moveTo>
                  <a:lnTo>
                    <a:pt x="0" y="549910"/>
                  </a:lnTo>
                  <a:lnTo>
                    <a:pt x="0" y="554990"/>
                  </a:lnTo>
                  <a:lnTo>
                    <a:pt x="7620" y="554990"/>
                  </a:lnTo>
                  <a:lnTo>
                    <a:pt x="7620" y="549910"/>
                  </a:lnTo>
                  <a:close/>
                </a:path>
                <a:path w="7619" h="985520">
                  <a:moveTo>
                    <a:pt x="7620" y="543560"/>
                  </a:moveTo>
                  <a:lnTo>
                    <a:pt x="0" y="543560"/>
                  </a:lnTo>
                  <a:lnTo>
                    <a:pt x="0" y="548640"/>
                  </a:lnTo>
                  <a:lnTo>
                    <a:pt x="7620" y="548640"/>
                  </a:lnTo>
                  <a:lnTo>
                    <a:pt x="7620" y="543560"/>
                  </a:lnTo>
                  <a:close/>
                </a:path>
                <a:path w="7619" h="985520">
                  <a:moveTo>
                    <a:pt x="7620" y="537210"/>
                  </a:moveTo>
                  <a:lnTo>
                    <a:pt x="0" y="537210"/>
                  </a:lnTo>
                  <a:lnTo>
                    <a:pt x="0" y="542290"/>
                  </a:lnTo>
                  <a:lnTo>
                    <a:pt x="7620" y="542290"/>
                  </a:lnTo>
                  <a:lnTo>
                    <a:pt x="7620" y="537210"/>
                  </a:lnTo>
                  <a:close/>
                </a:path>
                <a:path w="7619" h="985520">
                  <a:moveTo>
                    <a:pt x="7620" y="530860"/>
                  </a:moveTo>
                  <a:lnTo>
                    <a:pt x="0" y="530860"/>
                  </a:lnTo>
                  <a:lnTo>
                    <a:pt x="0" y="535940"/>
                  </a:lnTo>
                  <a:lnTo>
                    <a:pt x="7620" y="535940"/>
                  </a:lnTo>
                  <a:lnTo>
                    <a:pt x="7620" y="530860"/>
                  </a:lnTo>
                  <a:close/>
                </a:path>
                <a:path w="7619" h="985520">
                  <a:moveTo>
                    <a:pt x="7620" y="524510"/>
                  </a:moveTo>
                  <a:lnTo>
                    <a:pt x="0" y="524510"/>
                  </a:lnTo>
                  <a:lnTo>
                    <a:pt x="0" y="529590"/>
                  </a:lnTo>
                  <a:lnTo>
                    <a:pt x="7620" y="529590"/>
                  </a:lnTo>
                  <a:lnTo>
                    <a:pt x="7620" y="524510"/>
                  </a:lnTo>
                  <a:close/>
                </a:path>
                <a:path w="7619" h="985520">
                  <a:moveTo>
                    <a:pt x="7620" y="518159"/>
                  </a:moveTo>
                  <a:lnTo>
                    <a:pt x="0" y="518159"/>
                  </a:lnTo>
                  <a:lnTo>
                    <a:pt x="0" y="523240"/>
                  </a:lnTo>
                  <a:lnTo>
                    <a:pt x="7620" y="523240"/>
                  </a:lnTo>
                  <a:lnTo>
                    <a:pt x="7620" y="518159"/>
                  </a:lnTo>
                  <a:close/>
                </a:path>
                <a:path w="7619" h="985520">
                  <a:moveTo>
                    <a:pt x="7620" y="513080"/>
                  </a:moveTo>
                  <a:lnTo>
                    <a:pt x="0" y="513080"/>
                  </a:lnTo>
                  <a:lnTo>
                    <a:pt x="0" y="516890"/>
                  </a:lnTo>
                  <a:lnTo>
                    <a:pt x="7620" y="516890"/>
                  </a:lnTo>
                  <a:lnTo>
                    <a:pt x="7620" y="513080"/>
                  </a:lnTo>
                  <a:close/>
                </a:path>
                <a:path w="7619" h="985520">
                  <a:moveTo>
                    <a:pt x="7620" y="982980"/>
                  </a:moveTo>
                  <a:lnTo>
                    <a:pt x="0" y="982980"/>
                  </a:lnTo>
                  <a:lnTo>
                    <a:pt x="0" y="985519"/>
                  </a:lnTo>
                  <a:lnTo>
                    <a:pt x="7620" y="985519"/>
                  </a:lnTo>
                  <a:lnTo>
                    <a:pt x="7620" y="982980"/>
                  </a:lnTo>
                  <a:close/>
                </a:path>
                <a:path w="7619" h="985520">
                  <a:moveTo>
                    <a:pt x="7620" y="980440"/>
                  </a:moveTo>
                  <a:lnTo>
                    <a:pt x="0" y="980440"/>
                  </a:lnTo>
                  <a:lnTo>
                    <a:pt x="0" y="981710"/>
                  </a:lnTo>
                  <a:lnTo>
                    <a:pt x="7620" y="981710"/>
                  </a:lnTo>
                  <a:lnTo>
                    <a:pt x="7620" y="980440"/>
                  </a:lnTo>
                  <a:close/>
                </a:path>
                <a:path w="7619" h="985520">
                  <a:moveTo>
                    <a:pt x="7620" y="976630"/>
                  </a:moveTo>
                  <a:lnTo>
                    <a:pt x="0" y="976630"/>
                  </a:lnTo>
                  <a:lnTo>
                    <a:pt x="0" y="979169"/>
                  </a:lnTo>
                  <a:lnTo>
                    <a:pt x="7620" y="979169"/>
                  </a:lnTo>
                  <a:lnTo>
                    <a:pt x="7620" y="976630"/>
                  </a:lnTo>
                  <a:close/>
                </a:path>
                <a:path w="7619" h="985520">
                  <a:moveTo>
                    <a:pt x="7620" y="974090"/>
                  </a:moveTo>
                  <a:lnTo>
                    <a:pt x="0" y="974090"/>
                  </a:lnTo>
                  <a:lnTo>
                    <a:pt x="0" y="975360"/>
                  </a:lnTo>
                  <a:lnTo>
                    <a:pt x="7620" y="975360"/>
                  </a:lnTo>
                  <a:lnTo>
                    <a:pt x="7620" y="974090"/>
                  </a:lnTo>
                  <a:close/>
                </a:path>
                <a:path w="7619" h="985520">
                  <a:moveTo>
                    <a:pt x="7620" y="970280"/>
                  </a:moveTo>
                  <a:lnTo>
                    <a:pt x="0" y="970280"/>
                  </a:lnTo>
                  <a:lnTo>
                    <a:pt x="0" y="972819"/>
                  </a:lnTo>
                  <a:lnTo>
                    <a:pt x="7620" y="972819"/>
                  </a:lnTo>
                  <a:lnTo>
                    <a:pt x="7620" y="970280"/>
                  </a:lnTo>
                  <a:close/>
                </a:path>
                <a:path w="7619" h="985520">
                  <a:moveTo>
                    <a:pt x="7620" y="967740"/>
                  </a:moveTo>
                  <a:lnTo>
                    <a:pt x="0" y="967740"/>
                  </a:lnTo>
                  <a:lnTo>
                    <a:pt x="0" y="969010"/>
                  </a:lnTo>
                  <a:lnTo>
                    <a:pt x="7620" y="969010"/>
                  </a:lnTo>
                  <a:lnTo>
                    <a:pt x="7620" y="967740"/>
                  </a:lnTo>
                  <a:close/>
                </a:path>
                <a:path w="7619" h="985520">
                  <a:moveTo>
                    <a:pt x="7620" y="963930"/>
                  </a:moveTo>
                  <a:lnTo>
                    <a:pt x="0" y="963930"/>
                  </a:lnTo>
                  <a:lnTo>
                    <a:pt x="0" y="966469"/>
                  </a:lnTo>
                  <a:lnTo>
                    <a:pt x="7620" y="966469"/>
                  </a:lnTo>
                  <a:lnTo>
                    <a:pt x="7620" y="963930"/>
                  </a:lnTo>
                  <a:close/>
                </a:path>
                <a:path w="7619" h="985520">
                  <a:moveTo>
                    <a:pt x="7620" y="961390"/>
                  </a:moveTo>
                  <a:lnTo>
                    <a:pt x="0" y="961390"/>
                  </a:lnTo>
                  <a:lnTo>
                    <a:pt x="0" y="962660"/>
                  </a:lnTo>
                  <a:lnTo>
                    <a:pt x="7620" y="962660"/>
                  </a:lnTo>
                  <a:lnTo>
                    <a:pt x="7620" y="961390"/>
                  </a:lnTo>
                  <a:close/>
                </a:path>
                <a:path w="7619" h="985520">
                  <a:moveTo>
                    <a:pt x="7620" y="957580"/>
                  </a:moveTo>
                  <a:lnTo>
                    <a:pt x="0" y="957580"/>
                  </a:lnTo>
                  <a:lnTo>
                    <a:pt x="0" y="960119"/>
                  </a:lnTo>
                  <a:lnTo>
                    <a:pt x="7620" y="960119"/>
                  </a:lnTo>
                  <a:lnTo>
                    <a:pt x="7620" y="957580"/>
                  </a:lnTo>
                  <a:close/>
                </a:path>
                <a:path w="7619" h="985520">
                  <a:moveTo>
                    <a:pt x="7620" y="955040"/>
                  </a:moveTo>
                  <a:lnTo>
                    <a:pt x="0" y="955040"/>
                  </a:lnTo>
                  <a:lnTo>
                    <a:pt x="0" y="956310"/>
                  </a:lnTo>
                  <a:lnTo>
                    <a:pt x="7620" y="956310"/>
                  </a:lnTo>
                  <a:lnTo>
                    <a:pt x="7620" y="955040"/>
                  </a:lnTo>
                  <a:close/>
                </a:path>
                <a:path w="7619" h="985520">
                  <a:moveTo>
                    <a:pt x="7620" y="951230"/>
                  </a:moveTo>
                  <a:lnTo>
                    <a:pt x="0" y="951230"/>
                  </a:lnTo>
                  <a:lnTo>
                    <a:pt x="0" y="953769"/>
                  </a:lnTo>
                  <a:lnTo>
                    <a:pt x="7620" y="953769"/>
                  </a:lnTo>
                  <a:lnTo>
                    <a:pt x="7620" y="951230"/>
                  </a:lnTo>
                  <a:close/>
                </a:path>
                <a:path w="7619" h="985520">
                  <a:moveTo>
                    <a:pt x="7620" y="948690"/>
                  </a:moveTo>
                  <a:lnTo>
                    <a:pt x="0" y="948690"/>
                  </a:lnTo>
                  <a:lnTo>
                    <a:pt x="0" y="949960"/>
                  </a:lnTo>
                  <a:lnTo>
                    <a:pt x="7620" y="949960"/>
                  </a:lnTo>
                  <a:lnTo>
                    <a:pt x="7620" y="948690"/>
                  </a:lnTo>
                  <a:close/>
                </a:path>
                <a:path w="7619" h="985520">
                  <a:moveTo>
                    <a:pt x="7620" y="944880"/>
                  </a:moveTo>
                  <a:lnTo>
                    <a:pt x="0" y="944880"/>
                  </a:lnTo>
                  <a:lnTo>
                    <a:pt x="0" y="947419"/>
                  </a:lnTo>
                  <a:lnTo>
                    <a:pt x="7620" y="947419"/>
                  </a:lnTo>
                  <a:lnTo>
                    <a:pt x="7620" y="944880"/>
                  </a:lnTo>
                  <a:close/>
                </a:path>
                <a:path w="7619" h="985520">
                  <a:moveTo>
                    <a:pt x="7620" y="942340"/>
                  </a:moveTo>
                  <a:lnTo>
                    <a:pt x="0" y="942340"/>
                  </a:lnTo>
                  <a:lnTo>
                    <a:pt x="0" y="943610"/>
                  </a:lnTo>
                  <a:lnTo>
                    <a:pt x="7620" y="943610"/>
                  </a:lnTo>
                  <a:lnTo>
                    <a:pt x="7620" y="942340"/>
                  </a:lnTo>
                  <a:close/>
                </a:path>
                <a:path w="7619" h="985520">
                  <a:moveTo>
                    <a:pt x="7620" y="938530"/>
                  </a:moveTo>
                  <a:lnTo>
                    <a:pt x="0" y="938530"/>
                  </a:lnTo>
                  <a:lnTo>
                    <a:pt x="0" y="941069"/>
                  </a:lnTo>
                  <a:lnTo>
                    <a:pt x="7620" y="941069"/>
                  </a:lnTo>
                  <a:lnTo>
                    <a:pt x="7620" y="938530"/>
                  </a:lnTo>
                  <a:close/>
                </a:path>
                <a:path w="7619" h="985520">
                  <a:moveTo>
                    <a:pt x="7620" y="935990"/>
                  </a:moveTo>
                  <a:lnTo>
                    <a:pt x="0" y="935990"/>
                  </a:lnTo>
                  <a:lnTo>
                    <a:pt x="0" y="937260"/>
                  </a:lnTo>
                  <a:lnTo>
                    <a:pt x="7620" y="937260"/>
                  </a:lnTo>
                  <a:lnTo>
                    <a:pt x="7620" y="935990"/>
                  </a:lnTo>
                  <a:close/>
                </a:path>
                <a:path w="7619" h="985520">
                  <a:moveTo>
                    <a:pt x="7620" y="932180"/>
                  </a:moveTo>
                  <a:lnTo>
                    <a:pt x="0" y="932180"/>
                  </a:lnTo>
                  <a:lnTo>
                    <a:pt x="0" y="934719"/>
                  </a:lnTo>
                  <a:lnTo>
                    <a:pt x="7620" y="934719"/>
                  </a:lnTo>
                  <a:lnTo>
                    <a:pt x="7620" y="932180"/>
                  </a:lnTo>
                  <a:close/>
                </a:path>
                <a:path w="7619" h="985520">
                  <a:moveTo>
                    <a:pt x="7620" y="929640"/>
                  </a:moveTo>
                  <a:lnTo>
                    <a:pt x="0" y="929640"/>
                  </a:lnTo>
                  <a:lnTo>
                    <a:pt x="0" y="930910"/>
                  </a:lnTo>
                  <a:lnTo>
                    <a:pt x="7620" y="930910"/>
                  </a:lnTo>
                  <a:lnTo>
                    <a:pt x="7620" y="929640"/>
                  </a:lnTo>
                  <a:close/>
                </a:path>
                <a:path w="7619" h="985520">
                  <a:moveTo>
                    <a:pt x="7620" y="925830"/>
                  </a:moveTo>
                  <a:lnTo>
                    <a:pt x="0" y="925830"/>
                  </a:lnTo>
                  <a:lnTo>
                    <a:pt x="0" y="928369"/>
                  </a:lnTo>
                  <a:lnTo>
                    <a:pt x="7620" y="928369"/>
                  </a:lnTo>
                  <a:lnTo>
                    <a:pt x="7620" y="925830"/>
                  </a:lnTo>
                  <a:close/>
                </a:path>
                <a:path w="7619" h="985520">
                  <a:moveTo>
                    <a:pt x="7620" y="923290"/>
                  </a:moveTo>
                  <a:lnTo>
                    <a:pt x="0" y="923290"/>
                  </a:lnTo>
                  <a:lnTo>
                    <a:pt x="0" y="924560"/>
                  </a:lnTo>
                  <a:lnTo>
                    <a:pt x="7620" y="924560"/>
                  </a:lnTo>
                  <a:lnTo>
                    <a:pt x="7620" y="923290"/>
                  </a:lnTo>
                  <a:close/>
                </a:path>
                <a:path w="7619" h="985520">
                  <a:moveTo>
                    <a:pt x="7620" y="918210"/>
                  </a:moveTo>
                  <a:lnTo>
                    <a:pt x="0" y="918210"/>
                  </a:lnTo>
                  <a:lnTo>
                    <a:pt x="0" y="922019"/>
                  </a:lnTo>
                  <a:lnTo>
                    <a:pt x="7620" y="922019"/>
                  </a:lnTo>
                  <a:lnTo>
                    <a:pt x="7620" y="918210"/>
                  </a:lnTo>
                  <a:close/>
                </a:path>
                <a:path w="7619" h="985520">
                  <a:moveTo>
                    <a:pt x="7620" y="911860"/>
                  </a:moveTo>
                  <a:lnTo>
                    <a:pt x="0" y="911860"/>
                  </a:lnTo>
                  <a:lnTo>
                    <a:pt x="0" y="916940"/>
                  </a:lnTo>
                  <a:lnTo>
                    <a:pt x="7620" y="916940"/>
                  </a:lnTo>
                  <a:lnTo>
                    <a:pt x="7620" y="911860"/>
                  </a:lnTo>
                  <a:close/>
                </a:path>
                <a:path w="7619" h="985520">
                  <a:moveTo>
                    <a:pt x="7620" y="905510"/>
                  </a:moveTo>
                  <a:lnTo>
                    <a:pt x="0" y="905510"/>
                  </a:lnTo>
                  <a:lnTo>
                    <a:pt x="0" y="910590"/>
                  </a:lnTo>
                  <a:lnTo>
                    <a:pt x="7620" y="910590"/>
                  </a:lnTo>
                  <a:lnTo>
                    <a:pt x="7620" y="905510"/>
                  </a:lnTo>
                  <a:close/>
                </a:path>
                <a:path w="7619" h="985520">
                  <a:moveTo>
                    <a:pt x="7620" y="899160"/>
                  </a:moveTo>
                  <a:lnTo>
                    <a:pt x="0" y="899160"/>
                  </a:lnTo>
                  <a:lnTo>
                    <a:pt x="0" y="904240"/>
                  </a:lnTo>
                  <a:lnTo>
                    <a:pt x="7620" y="904240"/>
                  </a:lnTo>
                  <a:lnTo>
                    <a:pt x="7620" y="899160"/>
                  </a:lnTo>
                  <a:close/>
                </a:path>
                <a:path w="7619" h="985520">
                  <a:moveTo>
                    <a:pt x="7620" y="892810"/>
                  </a:moveTo>
                  <a:lnTo>
                    <a:pt x="0" y="892810"/>
                  </a:lnTo>
                  <a:lnTo>
                    <a:pt x="0" y="897890"/>
                  </a:lnTo>
                  <a:lnTo>
                    <a:pt x="7620" y="897890"/>
                  </a:lnTo>
                  <a:lnTo>
                    <a:pt x="7620" y="892810"/>
                  </a:lnTo>
                  <a:close/>
                </a:path>
                <a:path w="7619" h="985520">
                  <a:moveTo>
                    <a:pt x="7620" y="886460"/>
                  </a:moveTo>
                  <a:lnTo>
                    <a:pt x="0" y="886460"/>
                  </a:lnTo>
                  <a:lnTo>
                    <a:pt x="0" y="891540"/>
                  </a:lnTo>
                  <a:lnTo>
                    <a:pt x="7620" y="891540"/>
                  </a:lnTo>
                  <a:lnTo>
                    <a:pt x="7620" y="886460"/>
                  </a:lnTo>
                  <a:close/>
                </a:path>
                <a:path w="7619" h="985520">
                  <a:moveTo>
                    <a:pt x="7620" y="880110"/>
                  </a:moveTo>
                  <a:lnTo>
                    <a:pt x="0" y="880110"/>
                  </a:lnTo>
                  <a:lnTo>
                    <a:pt x="0" y="885190"/>
                  </a:lnTo>
                  <a:lnTo>
                    <a:pt x="7620" y="885190"/>
                  </a:lnTo>
                  <a:lnTo>
                    <a:pt x="7620" y="880110"/>
                  </a:lnTo>
                  <a:close/>
                </a:path>
                <a:path w="7619" h="985520">
                  <a:moveTo>
                    <a:pt x="7620" y="873760"/>
                  </a:moveTo>
                  <a:lnTo>
                    <a:pt x="0" y="873760"/>
                  </a:lnTo>
                  <a:lnTo>
                    <a:pt x="0" y="878840"/>
                  </a:lnTo>
                  <a:lnTo>
                    <a:pt x="7620" y="878840"/>
                  </a:lnTo>
                  <a:lnTo>
                    <a:pt x="7620" y="873760"/>
                  </a:lnTo>
                  <a:close/>
                </a:path>
                <a:path w="7619" h="985520">
                  <a:moveTo>
                    <a:pt x="7620" y="867410"/>
                  </a:moveTo>
                  <a:lnTo>
                    <a:pt x="0" y="867410"/>
                  </a:lnTo>
                  <a:lnTo>
                    <a:pt x="0" y="872490"/>
                  </a:lnTo>
                  <a:lnTo>
                    <a:pt x="7620" y="872490"/>
                  </a:lnTo>
                  <a:lnTo>
                    <a:pt x="7620" y="867410"/>
                  </a:lnTo>
                  <a:close/>
                </a:path>
                <a:path w="7619" h="985520">
                  <a:moveTo>
                    <a:pt x="7620" y="861060"/>
                  </a:moveTo>
                  <a:lnTo>
                    <a:pt x="0" y="861060"/>
                  </a:lnTo>
                  <a:lnTo>
                    <a:pt x="0" y="866140"/>
                  </a:lnTo>
                  <a:lnTo>
                    <a:pt x="7620" y="866140"/>
                  </a:lnTo>
                  <a:lnTo>
                    <a:pt x="7620" y="861060"/>
                  </a:lnTo>
                  <a:close/>
                </a:path>
                <a:path w="7619" h="985520">
                  <a:moveTo>
                    <a:pt x="7620" y="854710"/>
                  </a:moveTo>
                  <a:lnTo>
                    <a:pt x="0" y="854710"/>
                  </a:lnTo>
                  <a:lnTo>
                    <a:pt x="0" y="859790"/>
                  </a:lnTo>
                  <a:lnTo>
                    <a:pt x="7620" y="859790"/>
                  </a:lnTo>
                  <a:lnTo>
                    <a:pt x="7620" y="854710"/>
                  </a:lnTo>
                  <a:close/>
                </a:path>
                <a:path w="7619" h="985520">
                  <a:moveTo>
                    <a:pt x="7620" y="848360"/>
                  </a:moveTo>
                  <a:lnTo>
                    <a:pt x="0" y="848360"/>
                  </a:lnTo>
                  <a:lnTo>
                    <a:pt x="0" y="853440"/>
                  </a:lnTo>
                  <a:lnTo>
                    <a:pt x="7620" y="853440"/>
                  </a:lnTo>
                  <a:lnTo>
                    <a:pt x="7620" y="848360"/>
                  </a:lnTo>
                  <a:close/>
                </a:path>
                <a:path w="7619" h="985520">
                  <a:moveTo>
                    <a:pt x="7620" y="842010"/>
                  </a:moveTo>
                  <a:lnTo>
                    <a:pt x="0" y="842010"/>
                  </a:lnTo>
                  <a:lnTo>
                    <a:pt x="0" y="847090"/>
                  </a:lnTo>
                  <a:lnTo>
                    <a:pt x="7620" y="847090"/>
                  </a:lnTo>
                  <a:lnTo>
                    <a:pt x="7620" y="842010"/>
                  </a:lnTo>
                  <a:close/>
                </a:path>
                <a:path w="7619" h="985520">
                  <a:moveTo>
                    <a:pt x="7620" y="835660"/>
                  </a:moveTo>
                  <a:lnTo>
                    <a:pt x="0" y="835660"/>
                  </a:lnTo>
                  <a:lnTo>
                    <a:pt x="0" y="840740"/>
                  </a:lnTo>
                  <a:lnTo>
                    <a:pt x="7620" y="840740"/>
                  </a:lnTo>
                  <a:lnTo>
                    <a:pt x="7620" y="835660"/>
                  </a:lnTo>
                  <a:close/>
                </a:path>
                <a:path w="7619" h="985520">
                  <a:moveTo>
                    <a:pt x="7620" y="829310"/>
                  </a:moveTo>
                  <a:lnTo>
                    <a:pt x="0" y="829310"/>
                  </a:lnTo>
                  <a:lnTo>
                    <a:pt x="0" y="834390"/>
                  </a:lnTo>
                  <a:lnTo>
                    <a:pt x="7620" y="834390"/>
                  </a:lnTo>
                  <a:lnTo>
                    <a:pt x="7620" y="829310"/>
                  </a:lnTo>
                  <a:close/>
                </a:path>
                <a:path w="7619" h="985520">
                  <a:moveTo>
                    <a:pt x="7620" y="822960"/>
                  </a:moveTo>
                  <a:lnTo>
                    <a:pt x="0" y="822960"/>
                  </a:lnTo>
                  <a:lnTo>
                    <a:pt x="0" y="828040"/>
                  </a:lnTo>
                  <a:lnTo>
                    <a:pt x="7620" y="828040"/>
                  </a:lnTo>
                  <a:lnTo>
                    <a:pt x="7620" y="822960"/>
                  </a:lnTo>
                  <a:close/>
                </a:path>
                <a:path w="7619" h="985520">
                  <a:moveTo>
                    <a:pt x="7620" y="816610"/>
                  </a:moveTo>
                  <a:lnTo>
                    <a:pt x="0" y="816610"/>
                  </a:lnTo>
                  <a:lnTo>
                    <a:pt x="0" y="821690"/>
                  </a:lnTo>
                  <a:lnTo>
                    <a:pt x="7620" y="821690"/>
                  </a:lnTo>
                  <a:lnTo>
                    <a:pt x="7620" y="816610"/>
                  </a:lnTo>
                  <a:close/>
                </a:path>
                <a:path w="7619" h="985520">
                  <a:moveTo>
                    <a:pt x="7620" y="810260"/>
                  </a:moveTo>
                  <a:lnTo>
                    <a:pt x="0" y="810260"/>
                  </a:lnTo>
                  <a:lnTo>
                    <a:pt x="0" y="815340"/>
                  </a:lnTo>
                  <a:lnTo>
                    <a:pt x="7620" y="815340"/>
                  </a:lnTo>
                  <a:lnTo>
                    <a:pt x="7620" y="810260"/>
                  </a:lnTo>
                  <a:close/>
                </a:path>
                <a:path w="7619" h="985520">
                  <a:moveTo>
                    <a:pt x="7620" y="803910"/>
                  </a:moveTo>
                  <a:lnTo>
                    <a:pt x="0" y="803910"/>
                  </a:lnTo>
                  <a:lnTo>
                    <a:pt x="0" y="808990"/>
                  </a:lnTo>
                  <a:lnTo>
                    <a:pt x="7620" y="808990"/>
                  </a:lnTo>
                  <a:lnTo>
                    <a:pt x="7620" y="803910"/>
                  </a:lnTo>
                  <a:close/>
                </a:path>
                <a:path w="7619" h="985520">
                  <a:moveTo>
                    <a:pt x="7620" y="797560"/>
                  </a:moveTo>
                  <a:lnTo>
                    <a:pt x="0" y="797560"/>
                  </a:lnTo>
                  <a:lnTo>
                    <a:pt x="0" y="802640"/>
                  </a:lnTo>
                  <a:lnTo>
                    <a:pt x="7620" y="802640"/>
                  </a:lnTo>
                  <a:lnTo>
                    <a:pt x="7620" y="797560"/>
                  </a:lnTo>
                  <a:close/>
                </a:path>
                <a:path w="7619" h="985520">
                  <a:moveTo>
                    <a:pt x="7620" y="791210"/>
                  </a:moveTo>
                  <a:lnTo>
                    <a:pt x="0" y="791210"/>
                  </a:lnTo>
                  <a:lnTo>
                    <a:pt x="0" y="796290"/>
                  </a:lnTo>
                  <a:lnTo>
                    <a:pt x="7620" y="796290"/>
                  </a:lnTo>
                  <a:lnTo>
                    <a:pt x="7620" y="791210"/>
                  </a:lnTo>
                  <a:close/>
                </a:path>
                <a:path w="7619" h="985520">
                  <a:moveTo>
                    <a:pt x="6350" y="789940"/>
                  </a:moveTo>
                  <a:lnTo>
                    <a:pt x="3810" y="789940"/>
                  </a:lnTo>
                  <a:lnTo>
                    <a:pt x="3810" y="791210"/>
                  </a:lnTo>
                  <a:lnTo>
                    <a:pt x="6350" y="791210"/>
                  </a:lnTo>
                  <a:lnTo>
                    <a:pt x="6350" y="789940"/>
                  </a:lnTo>
                  <a:close/>
                </a:path>
              </a:pathLst>
            </a:custGeom>
            <a:solidFill>
              <a:srgbClr val="5700F3"/>
            </a:solidFill>
          </p:spPr>
          <p:txBody>
            <a:bodyPr bIns="0" lIns="0" rIns="0" rtlCol="0" tIns="0" wrap="square"/>
            <a:p/>
          </p:txBody>
        </p:sp>
        <p:sp>
          <p:nvSpPr>
            <p:cNvPr id="1050174" name="object 1477"/>
            <p:cNvSpPr/>
            <p:nvPr/>
          </p:nvSpPr>
          <p:spPr>
            <a:xfrm>
              <a:off x="934719" y="5529579"/>
              <a:ext cx="6350" cy="986790"/>
            </a:xfrm>
            <a:custGeom>
              <a:avLst/>
              <a:ahLst/>
              <a:rect l="l" t="t" r="r" b="b"/>
              <a:pathLst>
                <a:path w="6350" h="986790">
                  <a:moveTo>
                    <a:pt x="1270" y="0"/>
                  </a:moveTo>
                  <a:lnTo>
                    <a:pt x="0" y="0"/>
                  </a:lnTo>
                  <a:lnTo>
                    <a:pt x="0" y="2540"/>
                  </a:lnTo>
                  <a:lnTo>
                    <a:pt x="6350" y="2540"/>
                  </a:lnTo>
                  <a:lnTo>
                    <a:pt x="6350" y="1270"/>
                  </a:lnTo>
                  <a:lnTo>
                    <a:pt x="1270" y="1270"/>
                  </a:lnTo>
                  <a:lnTo>
                    <a:pt x="1270" y="0"/>
                  </a:lnTo>
                  <a:close/>
                </a:path>
                <a:path w="6350" h="986790">
                  <a:moveTo>
                    <a:pt x="6350" y="2540"/>
                  </a:moveTo>
                  <a:lnTo>
                    <a:pt x="0" y="2540"/>
                  </a:lnTo>
                  <a:lnTo>
                    <a:pt x="0" y="5080"/>
                  </a:lnTo>
                  <a:lnTo>
                    <a:pt x="6350" y="5080"/>
                  </a:lnTo>
                  <a:lnTo>
                    <a:pt x="6350" y="2540"/>
                  </a:lnTo>
                  <a:close/>
                </a:path>
                <a:path w="6350" h="986790">
                  <a:moveTo>
                    <a:pt x="6350" y="5080"/>
                  </a:moveTo>
                  <a:lnTo>
                    <a:pt x="0" y="5080"/>
                  </a:lnTo>
                  <a:lnTo>
                    <a:pt x="0" y="8890"/>
                  </a:lnTo>
                  <a:lnTo>
                    <a:pt x="6350" y="8890"/>
                  </a:lnTo>
                  <a:lnTo>
                    <a:pt x="6350" y="5080"/>
                  </a:lnTo>
                  <a:close/>
                </a:path>
                <a:path w="6350" h="986790">
                  <a:moveTo>
                    <a:pt x="6350" y="8890"/>
                  </a:moveTo>
                  <a:lnTo>
                    <a:pt x="0" y="8890"/>
                  </a:lnTo>
                  <a:lnTo>
                    <a:pt x="0" y="15240"/>
                  </a:lnTo>
                  <a:lnTo>
                    <a:pt x="6350" y="15240"/>
                  </a:lnTo>
                  <a:lnTo>
                    <a:pt x="6350" y="8890"/>
                  </a:lnTo>
                  <a:close/>
                </a:path>
                <a:path w="6350" h="986790">
                  <a:moveTo>
                    <a:pt x="6350" y="15240"/>
                  </a:moveTo>
                  <a:lnTo>
                    <a:pt x="0" y="15240"/>
                  </a:lnTo>
                  <a:lnTo>
                    <a:pt x="0" y="21590"/>
                  </a:lnTo>
                  <a:lnTo>
                    <a:pt x="6350" y="21590"/>
                  </a:lnTo>
                  <a:lnTo>
                    <a:pt x="6350" y="15240"/>
                  </a:lnTo>
                  <a:close/>
                </a:path>
                <a:path w="6350" h="986790">
                  <a:moveTo>
                    <a:pt x="6350" y="21590"/>
                  </a:moveTo>
                  <a:lnTo>
                    <a:pt x="0" y="21590"/>
                  </a:lnTo>
                  <a:lnTo>
                    <a:pt x="0" y="27940"/>
                  </a:lnTo>
                  <a:lnTo>
                    <a:pt x="6350" y="27940"/>
                  </a:lnTo>
                  <a:lnTo>
                    <a:pt x="6350" y="21590"/>
                  </a:lnTo>
                  <a:close/>
                </a:path>
                <a:path w="6350" h="986790">
                  <a:moveTo>
                    <a:pt x="6350" y="27940"/>
                  </a:moveTo>
                  <a:lnTo>
                    <a:pt x="0" y="27940"/>
                  </a:lnTo>
                  <a:lnTo>
                    <a:pt x="0" y="34290"/>
                  </a:lnTo>
                  <a:lnTo>
                    <a:pt x="6350" y="34290"/>
                  </a:lnTo>
                  <a:lnTo>
                    <a:pt x="6350" y="27940"/>
                  </a:lnTo>
                  <a:close/>
                </a:path>
                <a:path w="6350" h="986790">
                  <a:moveTo>
                    <a:pt x="6350" y="34290"/>
                  </a:moveTo>
                  <a:lnTo>
                    <a:pt x="0" y="34290"/>
                  </a:lnTo>
                  <a:lnTo>
                    <a:pt x="0" y="36830"/>
                  </a:lnTo>
                  <a:lnTo>
                    <a:pt x="6350" y="36830"/>
                  </a:lnTo>
                  <a:lnTo>
                    <a:pt x="6350" y="34290"/>
                  </a:lnTo>
                  <a:close/>
                </a:path>
                <a:path w="6350" h="986790">
                  <a:moveTo>
                    <a:pt x="6350" y="36830"/>
                  </a:moveTo>
                  <a:lnTo>
                    <a:pt x="0" y="36830"/>
                  </a:lnTo>
                  <a:lnTo>
                    <a:pt x="0" y="40640"/>
                  </a:lnTo>
                  <a:lnTo>
                    <a:pt x="6350" y="40640"/>
                  </a:lnTo>
                  <a:lnTo>
                    <a:pt x="6350" y="36830"/>
                  </a:lnTo>
                  <a:close/>
                </a:path>
                <a:path w="6350" h="986790">
                  <a:moveTo>
                    <a:pt x="6350" y="40640"/>
                  </a:moveTo>
                  <a:lnTo>
                    <a:pt x="0" y="40640"/>
                  </a:lnTo>
                  <a:lnTo>
                    <a:pt x="0" y="46990"/>
                  </a:lnTo>
                  <a:lnTo>
                    <a:pt x="6350" y="46990"/>
                  </a:lnTo>
                  <a:lnTo>
                    <a:pt x="6350" y="40640"/>
                  </a:lnTo>
                  <a:close/>
                </a:path>
                <a:path w="6350" h="986790">
                  <a:moveTo>
                    <a:pt x="6350" y="46990"/>
                  </a:moveTo>
                  <a:lnTo>
                    <a:pt x="0" y="46990"/>
                  </a:lnTo>
                  <a:lnTo>
                    <a:pt x="0" y="49530"/>
                  </a:lnTo>
                  <a:lnTo>
                    <a:pt x="6350" y="49530"/>
                  </a:lnTo>
                  <a:lnTo>
                    <a:pt x="6350" y="46990"/>
                  </a:lnTo>
                  <a:close/>
                </a:path>
                <a:path w="6350" h="986790">
                  <a:moveTo>
                    <a:pt x="6350" y="49530"/>
                  </a:moveTo>
                  <a:lnTo>
                    <a:pt x="0" y="49530"/>
                  </a:lnTo>
                  <a:lnTo>
                    <a:pt x="0" y="53340"/>
                  </a:lnTo>
                  <a:lnTo>
                    <a:pt x="6350" y="53340"/>
                  </a:lnTo>
                  <a:lnTo>
                    <a:pt x="6350" y="49530"/>
                  </a:lnTo>
                  <a:close/>
                </a:path>
                <a:path w="6350" h="986790">
                  <a:moveTo>
                    <a:pt x="6350" y="53340"/>
                  </a:moveTo>
                  <a:lnTo>
                    <a:pt x="0" y="53340"/>
                  </a:lnTo>
                  <a:lnTo>
                    <a:pt x="0" y="59690"/>
                  </a:lnTo>
                  <a:lnTo>
                    <a:pt x="6350" y="59690"/>
                  </a:lnTo>
                  <a:lnTo>
                    <a:pt x="6350" y="53340"/>
                  </a:lnTo>
                  <a:close/>
                </a:path>
                <a:path w="6350" h="986790">
                  <a:moveTo>
                    <a:pt x="6350" y="59690"/>
                  </a:moveTo>
                  <a:lnTo>
                    <a:pt x="0" y="59690"/>
                  </a:lnTo>
                  <a:lnTo>
                    <a:pt x="0" y="62230"/>
                  </a:lnTo>
                  <a:lnTo>
                    <a:pt x="6350" y="62230"/>
                  </a:lnTo>
                  <a:lnTo>
                    <a:pt x="6350" y="59690"/>
                  </a:lnTo>
                  <a:close/>
                </a:path>
                <a:path w="6350" h="986790">
                  <a:moveTo>
                    <a:pt x="6350" y="62230"/>
                  </a:moveTo>
                  <a:lnTo>
                    <a:pt x="0" y="62230"/>
                  </a:lnTo>
                  <a:lnTo>
                    <a:pt x="0" y="66040"/>
                  </a:lnTo>
                  <a:lnTo>
                    <a:pt x="6350" y="66040"/>
                  </a:lnTo>
                  <a:lnTo>
                    <a:pt x="6350" y="62230"/>
                  </a:lnTo>
                  <a:close/>
                </a:path>
                <a:path w="6350" h="986790">
                  <a:moveTo>
                    <a:pt x="6350" y="66040"/>
                  </a:moveTo>
                  <a:lnTo>
                    <a:pt x="0" y="66040"/>
                  </a:lnTo>
                  <a:lnTo>
                    <a:pt x="0" y="68580"/>
                  </a:lnTo>
                  <a:lnTo>
                    <a:pt x="6350" y="68580"/>
                  </a:lnTo>
                  <a:lnTo>
                    <a:pt x="6350" y="66040"/>
                  </a:lnTo>
                  <a:close/>
                </a:path>
                <a:path w="6350" h="986790">
                  <a:moveTo>
                    <a:pt x="6350" y="68580"/>
                  </a:moveTo>
                  <a:lnTo>
                    <a:pt x="0" y="68580"/>
                  </a:lnTo>
                  <a:lnTo>
                    <a:pt x="0" y="72390"/>
                  </a:lnTo>
                  <a:lnTo>
                    <a:pt x="6350" y="72390"/>
                  </a:lnTo>
                  <a:lnTo>
                    <a:pt x="6350" y="68580"/>
                  </a:lnTo>
                  <a:close/>
                </a:path>
                <a:path w="6350" h="986790">
                  <a:moveTo>
                    <a:pt x="6350" y="72390"/>
                  </a:moveTo>
                  <a:lnTo>
                    <a:pt x="0" y="72390"/>
                  </a:lnTo>
                  <a:lnTo>
                    <a:pt x="0" y="74930"/>
                  </a:lnTo>
                  <a:lnTo>
                    <a:pt x="6350" y="74930"/>
                  </a:lnTo>
                  <a:lnTo>
                    <a:pt x="6350" y="72390"/>
                  </a:lnTo>
                  <a:close/>
                </a:path>
                <a:path w="6350" h="986790">
                  <a:moveTo>
                    <a:pt x="6350" y="74930"/>
                  </a:moveTo>
                  <a:lnTo>
                    <a:pt x="0" y="74930"/>
                  </a:lnTo>
                  <a:lnTo>
                    <a:pt x="0" y="85090"/>
                  </a:lnTo>
                  <a:lnTo>
                    <a:pt x="6350" y="85090"/>
                  </a:lnTo>
                  <a:lnTo>
                    <a:pt x="6350" y="74930"/>
                  </a:lnTo>
                  <a:close/>
                </a:path>
                <a:path w="6350" h="986790">
                  <a:moveTo>
                    <a:pt x="6350" y="85090"/>
                  </a:moveTo>
                  <a:lnTo>
                    <a:pt x="0" y="85090"/>
                  </a:lnTo>
                  <a:lnTo>
                    <a:pt x="0" y="87630"/>
                  </a:lnTo>
                  <a:lnTo>
                    <a:pt x="6350" y="87630"/>
                  </a:lnTo>
                  <a:lnTo>
                    <a:pt x="6350" y="85090"/>
                  </a:lnTo>
                  <a:close/>
                </a:path>
                <a:path w="6350" h="986790">
                  <a:moveTo>
                    <a:pt x="6350" y="87630"/>
                  </a:moveTo>
                  <a:lnTo>
                    <a:pt x="0" y="87630"/>
                  </a:lnTo>
                  <a:lnTo>
                    <a:pt x="0" y="91440"/>
                  </a:lnTo>
                  <a:lnTo>
                    <a:pt x="6350" y="91440"/>
                  </a:lnTo>
                  <a:lnTo>
                    <a:pt x="6350" y="87630"/>
                  </a:lnTo>
                  <a:close/>
                </a:path>
                <a:path w="6350" h="986790">
                  <a:moveTo>
                    <a:pt x="6350" y="91440"/>
                  </a:moveTo>
                  <a:lnTo>
                    <a:pt x="0" y="91440"/>
                  </a:lnTo>
                  <a:lnTo>
                    <a:pt x="0" y="93980"/>
                  </a:lnTo>
                  <a:lnTo>
                    <a:pt x="6350" y="93980"/>
                  </a:lnTo>
                  <a:lnTo>
                    <a:pt x="6350" y="91440"/>
                  </a:lnTo>
                  <a:close/>
                </a:path>
                <a:path w="6350" h="986790">
                  <a:moveTo>
                    <a:pt x="6350" y="93980"/>
                  </a:moveTo>
                  <a:lnTo>
                    <a:pt x="0" y="93980"/>
                  </a:lnTo>
                  <a:lnTo>
                    <a:pt x="0" y="97790"/>
                  </a:lnTo>
                  <a:lnTo>
                    <a:pt x="6350" y="97790"/>
                  </a:lnTo>
                  <a:lnTo>
                    <a:pt x="6350" y="93980"/>
                  </a:lnTo>
                  <a:close/>
                </a:path>
                <a:path w="6350" h="986790">
                  <a:moveTo>
                    <a:pt x="6350" y="97790"/>
                  </a:moveTo>
                  <a:lnTo>
                    <a:pt x="0" y="97790"/>
                  </a:lnTo>
                  <a:lnTo>
                    <a:pt x="0" y="104140"/>
                  </a:lnTo>
                  <a:lnTo>
                    <a:pt x="6350" y="104140"/>
                  </a:lnTo>
                  <a:lnTo>
                    <a:pt x="6350" y="97790"/>
                  </a:lnTo>
                  <a:close/>
                </a:path>
                <a:path w="6350" h="986790">
                  <a:moveTo>
                    <a:pt x="6350" y="104140"/>
                  </a:moveTo>
                  <a:lnTo>
                    <a:pt x="0" y="104140"/>
                  </a:lnTo>
                  <a:lnTo>
                    <a:pt x="0" y="106680"/>
                  </a:lnTo>
                  <a:lnTo>
                    <a:pt x="6350" y="106680"/>
                  </a:lnTo>
                  <a:lnTo>
                    <a:pt x="6350" y="104140"/>
                  </a:lnTo>
                  <a:close/>
                </a:path>
                <a:path w="6350" h="986790">
                  <a:moveTo>
                    <a:pt x="6350" y="106680"/>
                  </a:moveTo>
                  <a:lnTo>
                    <a:pt x="0" y="106680"/>
                  </a:lnTo>
                  <a:lnTo>
                    <a:pt x="0" y="110490"/>
                  </a:lnTo>
                  <a:lnTo>
                    <a:pt x="6350" y="110490"/>
                  </a:lnTo>
                  <a:lnTo>
                    <a:pt x="6350" y="106680"/>
                  </a:lnTo>
                  <a:close/>
                </a:path>
                <a:path w="6350" h="986790">
                  <a:moveTo>
                    <a:pt x="6350" y="110490"/>
                  </a:moveTo>
                  <a:lnTo>
                    <a:pt x="0" y="110490"/>
                  </a:lnTo>
                  <a:lnTo>
                    <a:pt x="0" y="113030"/>
                  </a:lnTo>
                  <a:lnTo>
                    <a:pt x="6350" y="113030"/>
                  </a:lnTo>
                  <a:lnTo>
                    <a:pt x="6350" y="110490"/>
                  </a:lnTo>
                  <a:close/>
                </a:path>
                <a:path w="6350" h="986790">
                  <a:moveTo>
                    <a:pt x="6350" y="113030"/>
                  </a:moveTo>
                  <a:lnTo>
                    <a:pt x="0" y="113030"/>
                  </a:lnTo>
                  <a:lnTo>
                    <a:pt x="0" y="116840"/>
                  </a:lnTo>
                  <a:lnTo>
                    <a:pt x="6350" y="116840"/>
                  </a:lnTo>
                  <a:lnTo>
                    <a:pt x="6350" y="113030"/>
                  </a:lnTo>
                  <a:close/>
                </a:path>
                <a:path w="6350" h="986790">
                  <a:moveTo>
                    <a:pt x="6350" y="116840"/>
                  </a:moveTo>
                  <a:lnTo>
                    <a:pt x="0" y="116840"/>
                  </a:lnTo>
                  <a:lnTo>
                    <a:pt x="0" y="123190"/>
                  </a:lnTo>
                  <a:lnTo>
                    <a:pt x="6350" y="123190"/>
                  </a:lnTo>
                  <a:lnTo>
                    <a:pt x="6350" y="116840"/>
                  </a:lnTo>
                  <a:close/>
                </a:path>
                <a:path w="6350" h="986790">
                  <a:moveTo>
                    <a:pt x="6350" y="123190"/>
                  </a:moveTo>
                  <a:lnTo>
                    <a:pt x="0" y="123190"/>
                  </a:lnTo>
                  <a:lnTo>
                    <a:pt x="0" y="132080"/>
                  </a:lnTo>
                  <a:lnTo>
                    <a:pt x="6350" y="132080"/>
                  </a:lnTo>
                  <a:lnTo>
                    <a:pt x="6350" y="123190"/>
                  </a:lnTo>
                  <a:close/>
                </a:path>
                <a:path w="6350" h="986790">
                  <a:moveTo>
                    <a:pt x="6350" y="132080"/>
                  </a:moveTo>
                  <a:lnTo>
                    <a:pt x="0" y="132080"/>
                  </a:lnTo>
                  <a:lnTo>
                    <a:pt x="0" y="138430"/>
                  </a:lnTo>
                  <a:lnTo>
                    <a:pt x="6350" y="138430"/>
                  </a:lnTo>
                  <a:lnTo>
                    <a:pt x="6350" y="132080"/>
                  </a:lnTo>
                  <a:close/>
                </a:path>
                <a:path w="6350" h="986790">
                  <a:moveTo>
                    <a:pt x="6350" y="138430"/>
                  </a:moveTo>
                  <a:lnTo>
                    <a:pt x="0" y="138430"/>
                  </a:lnTo>
                  <a:lnTo>
                    <a:pt x="0" y="144780"/>
                  </a:lnTo>
                  <a:lnTo>
                    <a:pt x="6350" y="144780"/>
                  </a:lnTo>
                  <a:lnTo>
                    <a:pt x="6350" y="138430"/>
                  </a:lnTo>
                  <a:close/>
                </a:path>
                <a:path w="6350" h="986790">
                  <a:moveTo>
                    <a:pt x="6350" y="144780"/>
                  </a:moveTo>
                  <a:lnTo>
                    <a:pt x="0" y="144780"/>
                  </a:lnTo>
                  <a:lnTo>
                    <a:pt x="0" y="151130"/>
                  </a:lnTo>
                  <a:lnTo>
                    <a:pt x="6350" y="151130"/>
                  </a:lnTo>
                  <a:lnTo>
                    <a:pt x="6350" y="144780"/>
                  </a:lnTo>
                  <a:close/>
                </a:path>
                <a:path w="6350" h="986790">
                  <a:moveTo>
                    <a:pt x="6350" y="151130"/>
                  </a:moveTo>
                  <a:lnTo>
                    <a:pt x="0" y="151130"/>
                  </a:lnTo>
                  <a:lnTo>
                    <a:pt x="0" y="154940"/>
                  </a:lnTo>
                  <a:lnTo>
                    <a:pt x="6350" y="154940"/>
                  </a:lnTo>
                  <a:lnTo>
                    <a:pt x="6350" y="151130"/>
                  </a:lnTo>
                  <a:close/>
                </a:path>
                <a:path w="6350" h="986790">
                  <a:moveTo>
                    <a:pt x="6350" y="154940"/>
                  </a:moveTo>
                  <a:lnTo>
                    <a:pt x="0" y="154940"/>
                  </a:lnTo>
                  <a:lnTo>
                    <a:pt x="0" y="173990"/>
                  </a:lnTo>
                  <a:lnTo>
                    <a:pt x="6350" y="173990"/>
                  </a:lnTo>
                  <a:lnTo>
                    <a:pt x="6350" y="154940"/>
                  </a:lnTo>
                  <a:close/>
                </a:path>
                <a:path w="6350" h="986790">
                  <a:moveTo>
                    <a:pt x="6350" y="173990"/>
                  </a:moveTo>
                  <a:lnTo>
                    <a:pt x="0" y="173990"/>
                  </a:lnTo>
                  <a:lnTo>
                    <a:pt x="0" y="176530"/>
                  </a:lnTo>
                  <a:lnTo>
                    <a:pt x="6350" y="176530"/>
                  </a:lnTo>
                  <a:lnTo>
                    <a:pt x="6350" y="173990"/>
                  </a:lnTo>
                  <a:close/>
                </a:path>
                <a:path w="6350" h="986790">
                  <a:moveTo>
                    <a:pt x="6350" y="176530"/>
                  </a:moveTo>
                  <a:lnTo>
                    <a:pt x="0" y="176530"/>
                  </a:lnTo>
                  <a:lnTo>
                    <a:pt x="0" y="180340"/>
                  </a:lnTo>
                  <a:lnTo>
                    <a:pt x="6350" y="180340"/>
                  </a:lnTo>
                  <a:lnTo>
                    <a:pt x="6350" y="176530"/>
                  </a:lnTo>
                  <a:close/>
                </a:path>
                <a:path w="6350" h="986790">
                  <a:moveTo>
                    <a:pt x="6350" y="180340"/>
                  </a:moveTo>
                  <a:lnTo>
                    <a:pt x="0" y="180340"/>
                  </a:lnTo>
                  <a:lnTo>
                    <a:pt x="0" y="186690"/>
                  </a:lnTo>
                  <a:lnTo>
                    <a:pt x="6350" y="186690"/>
                  </a:lnTo>
                  <a:lnTo>
                    <a:pt x="6350" y="180340"/>
                  </a:lnTo>
                  <a:close/>
                </a:path>
                <a:path w="6350" h="986790">
                  <a:moveTo>
                    <a:pt x="6350" y="186690"/>
                  </a:moveTo>
                  <a:lnTo>
                    <a:pt x="0" y="186690"/>
                  </a:lnTo>
                  <a:lnTo>
                    <a:pt x="0" y="193040"/>
                  </a:lnTo>
                  <a:lnTo>
                    <a:pt x="6350" y="193040"/>
                  </a:lnTo>
                  <a:lnTo>
                    <a:pt x="6350" y="186690"/>
                  </a:lnTo>
                  <a:close/>
                </a:path>
                <a:path w="6350" h="986790">
                  <a:moveTo>
                    <a:pt x="6350" y="193040"/>
                  </a:moveTo>
                  <a:lnTo>
                    <a:pt x="1270" y="193040"/>
                  </a:lnTo>
                  <a:lnTo>
                    <a:pt x="1270" y="194310"/>
                  </a:lnTo>
                  <a:lnTo>
                    <a:pt x="2540" y="194310"/>
                  </a:lnTo>
                  <a:lnTo>
                    <a:pt x="2540" y="195580"/>
                  </a:lnTo>
                  <a:lnTo>
                    <a:pt x="6350" y="195580"/>
                  </a:lnTo>
                  <a:lnTo>
                    <a:pt x="6350" y="193040"/>
                  </a:lnTo>
                  <a:close/>
                </a:path>
                <a:path w="6350" h="986790">
                  <a:moveTo>
                    <a:pt x="2540" y="342900"/>
                  </a:moveTo>
                  <a:lnTo>
                    <a:pt x="0" y="342900"/>
                  </a:lnTo>
                  <a:lnTo>
                    <a:pt x="0" y="347980"/>
                  </a:lnTo>
                  <a:lnTo>
                    <a:pt x="6350" y="347980"/>
                  </a:lnTo>
                  <a:lnTo>
                    <a:pt x="6350" y="344170"/>
                  </a:lnTo>
                  <a:lnTo>
                    <a:pt x="2540" y="344170"/>
                  </a:lnTo>
                  <a:lnTo>
                    <a:pt x="2540" y="342900"/>
                  </a:lnTo>
                  <a:close/>
                </a:path>
                <a:path w="6350" h="986790">
                  <a:moveTo>
                    <a:pt x="6350" y="347980"/>
                  </a:moveTo>
                  <a:lnTo>
                    <a:pt x="0" y="347980"/>
                  </a:lnTo>
                  <a:lnTo>
                    <a:pt x="0" y="351790"/>
                  </a:lnTo>
                  <a:lnTo>
                    <a:pt x="6350" y="351790"/>
                  </a:lnTo>
                  <a:lnTo>
                    <a:pt x="6350" y="347980"/>
                  </a:lnTo>
                  <a:close/>
                </a:path>
                <a:path w="6350" h="986790">
                  <a:moveTo>
                    <a:pt x="6350" y="351790"/>
                  </a:moveTo>
                  <a:lnTo>
                    <a:pt x="0" y="351790"/>
                  </a:lnTo>
                  <a:lnTo>
                    <a:pt x="0" y="354330"/>
                  </a:lnTo>
                  <a:lnTo>
                    <a:pt x="6350" y="354330"/>
                  </a:lnTo>
                  <a:lnTo>
                    <a:pt x="6350" y="351790"/>
                  </a:lnTo>
                  <a:close/>
                </a:path>
                <a:path w="6350" h="986790">
                  <a:moveTo>
                    <a:pt x="6350" y="354330"/>
                  </a:moveTo>
                  <a:lnTo>
                    <a:pt x="0" y="354330"/>
                  </a:lnTo>
                  <a:lnTo>
                    <a:pt x="0" y="358140"/>
                  </a:lnTo>
                  <a:lnTo>
                    <a:pt x="6350" y="358140"/>
                  </a:lnTo>
                  <a:lnTo>
                    <a:pt x="6350" y="354330"/>
                  </a:lnTo>
                  <a:close/>
                </a:path>
                <a:path w="6350" h="986790">
                  <a:moveTo>
                    <a:pt x="6350" y="358140"/>
                  </a:moveTo>
                  <a:lnTo>
                    <a:pt x="0" y="358140"/>
                  </a:lnTo>
                  <a:lnTo>
                    <a:pt x="0" y="360680"/>
                  </a:lnTo>
                  <a:lnTo>
                    <a:pt x="6350" y="360680"/>
                  </a:lnTo>
                  <a:lnTo>
                    <a:pt x="6350" y="358140"/>
                  </a:lnTo>
                  <a:close/>
                </a:path>
                <a:path w="6350" h="986790">
                  <a:moveTo>
                    <a:pt x="6350" y="360680"/>
                  </a:moveTo>
                  <a:lnTo>
                    <a:pt x="0" y="360680"/>
                  </a:lnTo>
                  <a:lnTo>
                    <a:pt x="0" y="370840"/>
                  </a:lnTo>
                  <a:lnTo>
                    <a:pt x="6350" y="370840"/>
                  </a:lnTo>
                  <a:lnTo>
                    <a:pt x="6350" y="360680"/>
                  </a:lnTo>
                  <a:close/>
                </a:path>
                <a:path w="6350" h="986790">
                  <a:moveTo>
                    <a:pt x="6350" y="370840"/>
                  </a:moveTo>
                  <a:lnTo>
                    <a:pt x="0" y="370840"/>
                  </a:lnTo>
                  <a:lnTo>
                    <a:pt x="0" y="373380"/>
                  </a:lnTo>
                  <a:lnTo>
                    <a:pt x="6350" y="373380"/>
                  </a:lnTo>
                  <a:lnTo>
                    <a:pt x="6350" y="370840"/>
                  </a:lnTo>
                  <a:close/>
                </a:path>
                <a:path w="6350" h="986790">
                  <a:moveTo>
                    <a:pt x="6350" y="373380"/>
                  </a:moveTo>
                  <a:lnTo>
                    <a:pt x="0" y="373380"/>
                  </a:lnTo>
                  <a:lnTo>
                    <a:pt x="0" y="377190"/>
                  </a:lnTo>
                  <a:lnTo>
                    <a:pt x="6350" y="377190"/>
                  </a:lnTo>
                  <a:lnTo>
                    <a:pt x="6350" y="373380"/>
                  </a:lnTo>
                  <a:close/>
                </a:path>
                <a:path w="6350" h="986790">
                  <a:moveTo>
                    <a:pt x="6350" y="377190"/>
                  </a:moveTo>
                  <a:lnTo>
                    <a:pt x="0" y="377190"/>
                  </a:lnTo>
                  <a:lnTo>
                    <a:pt x="0" y="379730"/>
                  </a:lnTo>
                  <a:lnTo>
                    <a:pt x="6350" y="379730"/>
                  </a:lnTo>
                  <a:lnTo>
                    <a:pt x="6350" y="377190"/>
                  </a:lnTo>
                  <a:close/>
                </a:path>
                <a:path w="6350" h="986790">
                  <a:moveTo>
                    <a:pt x="6350" y="379730"/>
                  </a:moveTo>
                  <a:lnTo>
                    <a:pt x="0" y="379730"/>
                  </a:lnTo>
                  <a:lnTo>
                    <a:pt x="0" y="392430"/>
                  </a:lnTo>
                  <a:lnTo>
                    <a:pt x="6350" y="392430"/>
                  </a:lnTo>
                  <a:lnTo>
                    <a:pt x="6350" y="379730"/>
                  </a:lnTo>
                  <a:close/>
                </a:path>
                <a:path w="6350" h="986790">
                  <a:moveTo>
                    <a:pt x="6350" y="392430"/>
                  </a:moveTo>
                  <a:lnTo>
                    <a:pt x="0" y="392430"/>
                  </a:lnTo>
                  <a:lnTo>
                    <a:pt x="0" y="396240"/>
                  </a:lnTo>
                  <a:lnTo>
                    <a:pt x="6350" y="396240"/>
                  </a:lnTo>
                  <a:lnTo>
                    <a:pt x="6350" y="392430"/>
                  </a:lnTo>
                  <a:close/>
                </a:path>
                <a:path w="6350" h="986790">
                  <a:moveTo>
                    <a:pt x="6350" y="396240"/>
                  </a:moveTo>
                  <a:lnTo>
                    <a:pt x="0" y="396240"/>
                  </a:lnTo>
                  <a:lnTo>
                    <a:pt x="0" y="398780"/>
                  </a:lnTo>
                  <a:lnTo>
                    <a:pt x="6350" y="398780"/>
                  </a:lnTo>
                  <a:lnTo>
                    <a:pt x="6350" y="396240"/>
                  </a:lnTo>
                  <a:close/>
                </a:path>
                <a:path w="6350" h="986790">
                  <a:moveTo>
                    <a:pt x="6350" y="398780"/>
                  </a:moveTo>
                  <a:lnTo>
                    <a:pt x="0" y="398780"/>
                  </a:lnTo>
                  <a:lnTo>
                    <a:pt x="0" y="405130"/>
                  </a:lnTo>
                  <a:lnTo>
                    <a:pt x="6350" y="405130"/>
                  </a:lnTo>
                  <a:lnTo>
                    <a:pt x="6350" y="398780"/>
                  </a:lnTo>
                  <a:close/>
                </a:path>
                <a:path w="6350" h="986790">
                  <a:moveTo>
                    <a:pt x="6350" y="405130"/>
                  </a:moveTo>
                  <a:lnTo>
                    <a:pt x="0" y="405130"/>
                  </a:lnTo>
                  <a:lnTo>
                    <a:pt x="0" y="408940"/>
                  </a:lnTo>
                  <a:lnTo>
                    <a:pt x="6350" y="408940"/>
                  </a:lnTo>
                  <a:lnTo>
                    <a:pt x="6350" y="405130"/>
                  </a:lnTo>
                  <a:close/>
                </a:path>
                <a:path w="6350" h="986790">
                  <a:moveTo>
                    <a:pt x="6350" y="408940"/>
                  </a:moveTo>
                  <a:lnTo>
                    <a:pt x="0" y="408940"/>
                  </a:lnTo>
                  <a:lnTo>
                    <a:pt x="0" y="411480"/>
                  </a:lnTo>
                  <a:lnTo>
                    <a:pt x="6350" y="411480"/>
                  </a:lnTo>
                  <a:lnTo>
                    <a:pt x="6350" y="408940"/>
                  </a:lnTo>
                  <a:close/>
                </a:path>
                <a:path w="6350" h="986790">
                  <a:moveTo>
                    <a:pt x="6350" y="411480"/>
                  </a:moveTo>
                  <a:lnTo>
                    <a:pt x="0" y="411480"/>
                  </a:lnTo>
                  <a:lnTo>
                    <a:pt x="0" y="415290"/>
                  </a:lnTo>
                  <a:lnTo>
                    <a:pt x="6350" y="415290"/>
                  </a:lnTo>
                  <a:lnTo>
                    <a:pt x="6350" y="411480"/>
                  </a:lnTo>
                  <a:close/>
                </a:path>
                <a:path w="6350" h="986790">
                  <a:moveTo>
                    <a:pt x="6350" y="415290"/>
                  </a:moveTo>
                  <a:lnTo>
                    <a:pt x="0" y="415290"/>
                  </a:lnTo>
                  <a:lnTo>
                    <a:pt x="0" y="417830"/>
                  </a:lnTo>
                  <a:lnTo>
                    <a:pt x="6350" y="417830"/>
                  </a:lnTo>
                  <a:lnTo>
                    <a:pt x="6350" y="415290"/>
                  </a:lnTo>
                  <a:close/>
                </a:path>
                <a:path w="6350" h="986790">
                  <a:moveTo>
                    <a:pt x="6350" y="417830"/>
                  </a:moveTo>
                  <a:lnTo>
                    <a:pt x="0" y="417830"/>
                  </a:lnTo>
                  <a:lnTo>
                    <a:pt x="0" y="421640"/>
                  </a:lnTo>
                  <a:lnTo>
                    <a:pt x="6350" y="421640"/>
                  </a:lnTo>
                  <a:lnTo>
                    <a:pt x="6350" y="417830"/>
                  </a:lnTo>
                  <a:close/>
                </a:path>
                <a:path w="6350" h="986790">
                  <a:moveTo>
                    <a:pt x="6350" y="421640"/>
                  </a:moveTo>
                  <a:lnTo>
                    <a:pt x="0" y="421640"/>
                  </a:lnTo>
                  <a:lnTo>
                    <a:pt x="0" y="427990"/>
                  </a:lnTo>
                  <a:lnTo>
                    <a:pt x="6350" y="427990"/>
                  </a:lnTo>
                  <a:lnTo>
                    <a:pt x="6350" y="421640"/>
                  </a:lnTo>
                  <a:close/>
                </a:path>
                <a:path w="6350" h="986790">
                  <a:moveTo>
                    <a:pt x="6350" y="427990"/>
                  </a:moveTo>
                  <a:lnTo>
                    <a:pt x="0" y="427990"/>
                  </a:lnTo>
                  <a:lnTo>
                    <a:pt x="0" y="440690"/>
                  </a:lnTo>
                  <a:lnTo>
                    <a:pt x="6350" y="440690"/>
                  </a:lnTo>
                  <a:lnTo>
                    <a:pt x="6350" y="427990"/>
                  </a:lnTo>
                  <a:close/>
                </a:path>
                <a:path w="6350" h="986790">
                  <a:moveTo>
                    <a:pt x="6350" y="440690"/>
                  </a:moveTo>
                  <a:lnTo>
                    <a:pt x="0" y="440690"/>
                  </a:lnTo>
                  <a:lnTo>
                    <a:pt x="0" y="443230"/>
                  </a:lnTo>
                  <a:lnTo>
                    <a:pt x="6350" y="443230"/>
                  </a:lnTo>
                  <a:lnTo>
                    <a:pt x="6350" y="440690"/>
                  </a:lnTo>
                  <a:close/>
                </a:path>
                <a:path w="6350" h="986790">
                  <a:moveTo>
                    <a:pt x="6350" y="443230"/>
                  </a:moveTo>
                  <a:lnTo>
                    <a:pt x="0" y="443230"/>
                  </a:lnTo>
                  <a:lnTo>
                    <a:pt x="0" y="455930"/>
                  </a:lnTo>
                  <a:lnTo>
                    <a:pt x="6350" y="455930"/>
                  </a:lnTo>
                  <a:lnTo>
                    <a:pt x="6350" y="443230"/>
                  </a:lnTo>
                  <a:close/>
                </a:path>
                <a:path w="6350" h="986790">
                  <a:moveTo>
                    <a:pt x="6350" y="455930"/>
                  </a:moveTo>
                  <a:lnTo>
                    <a:pt x="0" y="455930"/>
                  </a:lnTo>
                  <a:lnTo>
                    <a:pt x="0" y="459740"/>
                  </a:lnTo>
                  <a:lnTo>
                    <a:pt x="6350" y="459740"/>
                  </a:lnTo>
                  <a:lnTo>
                    <a:pt x="6350" y="455930"/>
                  </a:lnTo>
                  <a:close/>
                </a:path>
                <a:path w="6350" h="986790">
                  <a:moveTo>
                    <a:pt x="6350" y="459740"/>
                  </a:moveTo>
                  <a:lnTo>
                    <a:pt x="0" y="459740"/>
                  </a:lnTo>
                  <a:lnTo>
                    <a:pt x="0" y="462280"/>
                  </a:lnTo>
                  <a:lnTo>
                    <a:pt x="6350" y="462280"/>
                  </a:lnTo>
                  <a:lnTo>
                    <a:pt x="6350" y="459740"/>
                  </a:lnTo>
                  <a:close/>
                </a:path>
                <a:path w="6350" h="986790">
                  <a:moveTo>
                    <a:pt x="6350" y="462280"/>
                  </a:moveTo>
                  <a:lnTo>
                    <a:pt x="0" y="462280"/>
                  </a:lnTo>
                  <a:lnTo>
                    <a:pt x="0" y="466090"/>
                  </a:lnTo>
                  <a:lnTo>
                    <a:pt x="6350" y="466090"/>
                  </a:lnTo>
                  <a:lnTo>
                    <a:pt x="6350" y="462280"/>
                  </a:lnTo>
                  <a:close/>
                </a:path>
                <a:path w="6350" h="986790">
                  <a:moveTo>
                    <a:pt x="6350" y="466090"/>
                  </a:moveTo>
                  <a:lnTo>
                    <a:pt x="0" y="466090"/>
                  </a:lnTo>
                  <a:lnTo>
                    <a:pt x="0" y="468630"/>
                  </a:lnTo>
                  <a:lnTo>
                    <a:pt x="6350" y="468630"/>
                  </a:lnTo>
                  <a:lnTo>
                    <a:pt x="6350" y="466090"/>
                  </a:lnTo>
                  <a:close/>
                </a:path>
                <a:path w="6350" h="986790">
                  <a:moveTo>
                    <a:pt x="6350" y="468630"/>
                  </a:moveTo>
                  <a:lnTo>
                    <a:pt x="0" y="468630"/>
                  </a:lnTo>
                  <a:lnTo>
                    <a:pt x="0" y="474980"/>
                  </a:lnTo>
                  <a:lnTo>
                    <a:pt x="6350" y="474980"/>
                  </a:lnTo>
                  <a:lnTo>
                    <a:pt x="6350" y="468630"/>
                  </a:lnTo>
                  <a:close/>
                </a:path>
                <a:path w="6350" h="986790">
                  <a:moveTo>
                    <a:pt x="6350" y="474980"/>
                  </a:moveTo>
                  <a:lnTo>
                    <a:pt x="0" y="474980"/>
                  </a:lnTo>
                  <a:lnTo>
                    <a:pt x="0" y="478790"/>
                  </a:lnTo>
                  <a:lnTo>
                    <a:pt x="6350" y="478790"/>
                  </a:lnTo>
                  <a:lnTo>
                    <a:pt x="6350" y="474980"/>
                  </a:lnTo>
                  <a:close/>
                </a:path>
                <a:path w="6350" h="986790">
                  <a:moveTo>
                    <a:pt x="6350" y="478790"/>
                  </a:moveTo>
                  <a:lnTo>
                    <a:pt x="0" y="478790"/>
                  </a:lnTo>
                  <a:lnTo>
                    <a:pt x="0" y="481330"/>
                  </a:lnTo>
                  <a:lnTo>
                    <a:pt x="6350" y="481330"/>
                  </a:lnTo>
                  <a:lnTo>
                    <a:pt x="6350" y="478790"/>
                  </a:lnTo>
                  <a:close/>
                </a:path>
                <a:path w="6350" h="986790">
                  <a:moveTo>
                    <a:pt x="6350" y="481330"/>
                  </a:moveTo>
                  <a:lnTo>
                    <a:pt x="0" y="481330"/>
                  </a:lnTo>
                  <a:lnTo>
                    <a:pt x="0" y="485140"/>
                  </a:lnTo>
                  <a:lnTo>
                    <a:pt x="6350" y="485140"/>
                  </a:lnTo>
                  <a:lnTo>
                    <a:pt x="6350" y="481330"/>
                  </a:lnTo>
                  <a:close/>
                </a:path>
                <a:path w="6350" h="986790">
                  <a:moveTo>
                    <a:pt x="6350" y="485140"/>
                  </a:moveTo>
                  <a:lnTo>
                    <a:pt x="0" y="485140"/>
                  </a:lnTo>
                  <a:lnTo>
                    <a:pt x="0" y="487680"/>
                  </a:lnTo>
                  <a:lnTo>
                    <a:pt x="6350" y="487680"/>
                  </a:lnTo>
                  <a:lnTo>
                    <a:pt x="6350" y="485140"/>
                  </a:lnTo>
                  <a:close/>
                </a:path>
                <a:path w="6350" h="986790">
                  <a:moveTo>
                    <a:pt x="6350" y="487680"/>
                  </a:moveTo>
                  <a:lnTo>
                    <a:pt x="0" y="487680"/>
                  </a:lnTo>
                  <a:lnTo>
                    <a:pt x="0" y="494030"/>
                  </a:lnTo>
                  <a:lnTo>
                    <a:pt x="6350" y="494030"/>
                  </a:lnTo>
                  <a:lnTo>
                    <a:pt x="6350" y="487680"/>
                  </a:lnTo>
                  <a:close/>
                </a:path>
                <a:path w="6350" h="986790">
                  <a:moveTo>
                    <a:pt x="6350" y="494030"/>
                  </a:moveTo>
                  <a:lnTo>
                    <a:pt x="0" y="494030"/>
                  </a:lnTo>
                  <a:lnTo>
                    <a:pt x="0" y="500380"/>
                  </a:lnTo>
                  <a:lnTo>
                    <a:pt x="6350" y="500380"/>
                  </a:lnTo>
                  <a:lnTo>
                    <a:pt x="6350" y="494030"/>
                  </a:lnTo>
                  <a:close/>
                </a:path>
                <a:path w="6350" h="986790">
                  <a:moveTo>
                    <a:pt x="6350" y="500380"/>
                  </a:moveTo>
                  <a:lnTo>
                    <a:pt x="0" y="500380"/>
                  </a:lnTo>
                  <a:lnTo>
                    <a:pt x="0" y="504190"/>
                  </a:lnTo>
                  <a:lnTo>
                    <a:pt x="6350" y="504190"/>
                  </a:lnTo>
                  <a:lnTo>
                    <a:pt x="6350" y="500380"/>
                  </a:lnTo>
                  <a:close/>
                </a:path>
                <a:path w="6350" h="986790">
                  <a:moveTo>
                    <a:pt x="6350" y="504190"/>
                  </a:moveTo>
                  <a:lnTo>
                    <a:pt x="0" y="504190"/>
                  </a:lnTo>
                  <a:lnTo>
                    <a:pt x="0" y="510540"/>
                  </a:lnTo>
                  <a:lnTo>
                    <a:pt x="6350" y="510540"/>
                  </a:lnTo>
                  <a:lnTo>
                    <a:pt x="6350" y="504190"/>
                  </a:lnTo>
                  <a:close/>
                </a:path>
                <a:path w="6350" h="986790">
                  <a:moveTo>
                    <a:pt x="6350" y="510540"/>
                  </a:moveTo>
                  <a:lnTo>
                    <a:pt x="0" y="510540"/>
                  </a:lnTo>
                  <a:lnTo>
                    <a:pt x="0" y="513080"/>
                  </a:lnTo>
                  <a:lnTo>
                    <a:pt x="6350" y="513080"/>
                  </a:lnTo>
                  <a:lnTo>
                    <a:pt x="6350" y="510540"/>
                  </a:lnTo>
                  <a:close/>
                </a:path>
                <a:path w="6350" h="986790">
                  <a:moveTo>
                    <a:pt x="6350" y="601980"/>
                  </a:moveTo>
                  <a:lnTo>
                    <a:pt x="0" y="601980"/>
                  </a:lnTo>
                  <a:lnTo>
                    <a:pt x="0" y="608330"/>
                  </a:lnTo>
                  <a:lnTo>
                    <a:pt x="3810" y="608330"/>
                  </a:lnTo>
                  <a:lnTo>
                    <a:pt x="3810" y="607060"/>
                  </a:lnTo>
                  <a:lnTo>
                    <a:pt x="6350" y="607060"/>
                  </a:lnTo>
                  <a:lnTo>
                    <a:pt x="6350" y="601980"/>
                  </a:lnTo>
                  <a:close/>
                </a:path>
                <a:path w="6350" h="986790">
                  <a:moveTo>
                    <a:pt x="6350" y="595630"/>
                  </a:moveTo>
                  <a:lnTo>
                    <a:pt x="0" y="595630"/>
                  </a:lnTo>
                  <a:lnTo>
                    <a:pt x="0" y="600710"/>
                  </a:lnTo>
                  <a:lnTo>
                    <a:pt x="6350" y="600710"/>
                  </a:lnTo>
                  <a:lnTo>
                    <a:pt x="6350" y="595630"/>
                  </a:lnTo>
                  <a:close/>
                </a:path>
                <a:path w="6350" h="986790">
                  <a:moveTo>
                    <a:pt x="6350" y="589280"/>
                  </a:moveTo>
                  <a:lnTo>
                    <a:pt x="0" y="589280"/>
                  </a:lnTo>
                  <a:lnTo>
                    <a:pt x="0" y="594360"/>
                  </a:lnTo>
                  <a:lnTo>
                    <a:pt x="6350" y="594360"/>
                  </a:lnTo>
                  <a:lnTo>
                    <a:pt x="6350" y="589280"/>
                  </a:lnTo>
                  <a:close/>
                </a:path>
                <a:path w="6350" h="986790">
                  <a:moveTo>
                    <a:pt x="6350" y="582930"/>
                  </a:moveTo>
                  <a:lnTo>
                    <a:pt x="0" y="582930"/>
                  </a:lnTo>
                  <a:lnTo>
                    <a:pt x="0" y="588010"/>
                  </a:lnTo>
                  <a:lnTo>
                    <a:pt x="6350" y="588010"/>
                  </a:lnTo>
                  <a:lnTo>
                    <a:pt x="6350" y="582930"/>
                  </a:lnTo>
                  <a:close/>
                </a:path>
                <a:path w="6350" h="986790">
                  <a:moveTo>
                    <a:pt x="6350" y="576580"/>
                  </a:moveTo>
                  <a:lnTo>
                    <a:pt x="0" y="576580"/>
                  </a:lnTo>
                  <a:lnTo>
                    <a:pt x="0" y="581660"/>
                  </a:lnTo>
                  <a:lnTo>
                    <a:pt x="6350" y="581660"/>
                  </a:lnTo>
                  <a:lnTo>
                    <a:pt x="6350" y="576580"/>
                  </a:lnTo>
                  <a:close/>
                </a:path>
                <a:path w="6350" h="986790">
                  <a:moveTo>
                    <a:pt x="6350" y="570230"/>
                  </a:moveTo>
                  <a:lnTo>
                    <a:pt x="0" y="570230"/>
                  </a:lnTo>
                  <a:lnTo>
                    <a:pt x="0" y="575310"/>
                  </a:lnTo>
                  <a:lnTo>
                    <a:pt x="6350" y="575310"/>
                  </a:lnTo>
                  <a:lnTo>
                    <a:pt x="6350" y="570230"/>
                  </a:lnTo>
                  <a:close/>
                </a:path>
                <a:path w="6350" h="986790">
                  <a:moveTo>
                    <a:pt x="6350" y="563880"/>
                  </a:moveTo>
                  <a:lnTo>
                    <a:pt x="0" y="563880"/>
                  </a:lnTo>
                  <a:lnTo>
                    <a:pt x="0" y="568960"/>
                  </a:lnTo>
                  <a:lnTo>
                    <a:pt x="6350" y="568960"/>
                  </a:lnTo>
                  <a:lnTo>
                    <a:pt x="6350" y="563880"/>
                  </a:lnTo>
                  <a:close/>
                </a:path>
                <a:path w="6350" h="986790">
                  <a:moveTo>
                    <a:pt x="6350" y="557530"/>
                  </a:moveTo>
                  <a:lnTo>
                    <a:pt x="0" y="557530"/>
                  </a:lnTo>
                  <a:lnTo>
                    <a:pt x="0" y="562610"/>
                  </a:lnTo>
                  <a:lnTo>
                    <a:pt x="6350" y="562610"/>
                  </a:lnTo>
                  <a:lnTo>
                    <a:pt x="6350" y="557530"/>
                  </a:lnTo>
                  <a:close/>
                </a:path>
                <a:path w="6350" h="986790">
                  <a:moveTo>
                    <a:pt x="6350" y="551180"/>
                  </a:moveTo>
                  <a:lnTo>
                    <a:pt x="0" y="551180"/>
                  </a:lnTo>
                  <a:lnTo>
                    <a:pt x="0" y="556260"/>
                  </a:lnTo>
                  <a:lnTo>
                    <a:pt x="6350" y="556260"/>
                  </a:lnTo>
                  <a:lnTo>
                    <a:pt x="6350" y="551180"/>
                  </a:lnTo>
                  <a:close/>
                </a:path>
                <a:path w="6350" h="986790">
                  <a:moveTo>
                    <a:pt x="6350" y="544830"/>
                  </a:moveTo>
                  <a:lnTo>
                    <a:pt x="0" y="544830"/>
                  </a:lnTo>
                  <a:lnTo>
                    <a:pt x="0" y="549910"/>
                  </a:lnTo>
                  <a:lnTo>
                    <a:pt x="6350" y="549910"/>
                  </a:lnTo>
                  <a:lnTo>
                    <a:pt x="6350" y="544830"/>
                  </a:lnTo>
                  <a:close/>
                </a:path>
                <a:path w="6350" h="986790">
                  <a:moveTo>
                    <a:pt x="6350" y="538480"/>
                  </a:moveTo>
                  <a:lnTo>
                    <a:pt x="0" y="538480"/>
                  </a:lnTo>
                  <a:lnTo>
                    <a:pt x="0" y="543560"/>
                  </a:lnTo>
                  <a:lnTo>
                    <a:pt x="6350" y="543560"/>
                  </a:lnTo>
                  <a:lnTo>
                    <a:pt x="6350" y="538480"/>
                  </a:lnTo>
                  <a:close/>
                </a:path>
                <a:path w="6350" h="986790">
                  <a:moveTo>
                    <a:pt x="6350" y="532130"/>
                  </a:moveTo>
                  <a:lnTo>
                    <a:pt x="0" y="532130"/>
                  </a:lnTo>
                  <a:lnTo>
                    <a:pt x="0" y="537210"/>
                  </a:lnTo>
                  <a:lnTo>
                    <a:pt x="6350" y="537210"/>
                  </a:lnTo>
                  <a:lnTo>
                    <a:pt x="6350" y="532130"/>
                  </a:lnTo>
                  <a:close/>
                </a:path>
                <a:path w="6350" h="986790">
                  <a:moveTo>
                    <a:pt x="6350" y="525780"/>
                  </a:moveTo>
                  <a:lnTo>
                    <a:pt x="0" y="525780"/>
                  </a:lnTo>
                  <a:lnTo>
                    <a:pt x="0" y="530860"/>
                  </a:lnTo>
                  <a:lnTo>
                    <a:pt x="6350" y="530860"/>
                  </a:lnTo>
                  <a:lnTo>
                    <a:pt x="6350" y="525780"/>
                  </a:lnTo>
                  <a:close/>
                </a:path>
                <a:path w="6350" h="986790">
                  <a:moveTo>
                    <a:pt x="6350" y="519430"/>
                  </a:moveTo>
                  <a:lnTo>
                    <a:pt x="0" y="519430"/>
                  </a:lnTo>
                  <a:lnTo>
                    <a:pt x="0" y="524510"/>
                  </a:lnTo>
                  <a:lnTo>
                    <a:pt x="6350" y="524510"/>
                  </a:lnTo>
                  <a:lnTo>
                    <a:pt x="6350" y="519430"/>
                  </a:lnTo>
                  <a:close/>
                </a:path>
                <a:path w="6350" h="986790">
                  <a:moveTo>
                    <a:pt x="6350" y="514350"/>
                  </a:moveTo>
                  <a:lnTo>
                    <a:pt x="0" y="514350"/>
                  </a:lnTo>
                  <a:lnTo>
                    <a:pt x="0" y="518160"/>
                  </a:lnTo>
                  <a:lnTo>
                    <a:pt x="6350" y="518160"/>
                  </a:lnTo>
                  <a:lnTo>
                    <a:pt x="6350" y="514350"/>
                  </a:lnTo>
                  <a:close/>
                </a:path>
                <a:path w="6350" h="986790">
                  <a:moveTo>
                    <a:pt x="6350" y="984250"/>
                  </a:moveTo>
                  <a:lnTo>
                    <a:pt x="0" y="984250"/>
                  </a:lnTo>
                  <a:lnTo>
                    <a:pt x="0" y="986790"/>
                  </a:lnTo>
                  <a:lnTo>
                    <a:pt x="6350" y="986790"/>
                  </a:lnTo>
                  <a:lnTo>
                    <a:pt x="6350" y="984250"/>
                  </a:lnTo>
                  <a:close/>
                </a:path>
                <a:path w="6350" h="986790">
                  <a:moveTo>
                    <a:pt x="6350" y="981710"/>
                  </a:moveTo>
                  <a:lnTo>
                    <a:pt x="0" y="981710"/>
                  </a:lnTo>
                  <a:lnTo>
                    <a:pt x="0" y="982980"/>
                  </a:lnTo>
                  <a:lnTo>
                    <a:pt x="6350" y="982980"/>
                  </a:lnTo>
                  <a:lnTo>
                    <a:pt x="6350" y="981710"/>
                  </a:lnTo>
                  <a:close/>
                </a:path>
                <a:path w="6350" h="986790">
                  <a:moveTo>
                    <a:pt x="6350" y="977900"/>
                  </a:moveTo>
                  <a:lnTo>
                    <a:pt x="0" y="977900"/>
                  </a:lnTo>
                  <a:lnTo>
                    <a:pt x="0" y="980440"/>
                  </a:lnTo>
                  <a:lnTo>
                    <a:pt x="6350" y="980440"/>
                  </a:lnTo>
                  <a:lnTo>
                    <a:pt x="6350" y="977900"/>
                  </a:lnTo>
                  <a:close/>
                </a:path>
                <a:path w="6350" h="986790">
                  <a:moveTo>
                    <a:pt x="6350" y="975360"/>
                  </a:moveTo>
                  <a:lnTo>
                    <a:pt x="0" y="975360"/>
                  </a:lnTo>
                  <a:lnTo>
                    <a:pt x="0" y="976630"/>
                  </a:lnTo>
                  <a:lnTo>
                    <a:pt x="6350" y="976630"/>
                  </a:lnTo>
                  <a:lnTo>
                    <a:pt x="6350" y="975360"/>
                  </a:lnTo>
                  <a:close/>
                </a:path>
                <a:path w="6350" h="986790">
                  <a:moveTo>
                    <a:pt x="6350" y="971550"/>
                  </a:moveTo>
                  <a:lnTo>
                    <a:pt x="0" y="971550"/>
                  </a:lnTo>
                  <a:lnTo>
                    <a:pt x="0" y="974090"/>
                  </a:lnTo>
                  <a:lnTo>
                    <a:pt x="6350" y="974090"/>
                  </a:lnTo>
                  <a:lnTo>
                    <a:pt x="6350" y="971550"/>
                  </a:lnTo>
                  <a:close/>
                </a:path>
                <a:path w="6350" h="986790">
                  <a:moveTo>
                    <a:pt x="6350" y="969010"/>
                  </a:moveTo>
                  <a:lnTo>
                    <a:pt x="0" y="969010"/>
                  </a:lnTo>
                  <a:lnTo>
                    <a:pt x="0" y="970280"/>
                  </a:lnTo>
                  <a:lnTo>
                    <a:pt x="6350" y="970280"/>
                  </a:lnTo>
                  <a:lnTo>
                    <a:pt x="6350" y="969010"/>
                  </a:lnTo>
                  <a:close/>
                </a:path>
                <a:path w="6350" h="986790">
                  <a:moveTo>
                    <a:pt x="6350" y="965200"/>
                  </a:moveTo>
                  <a:lnTo>
                    <a:pt x="0" y="965200"/>
                  </a:lnTo>
                  <a:lnTo>
                    <a:pt x="0" y="967740"/>
                  </a:lnTo>
                  <a:lnTo>
                    <a:pt x="6350" y="967740"/>
                  </a:lnTo>
                  <a:lnTo>
                    <a:pt x="6350" y="965200"/>
                  </a:lnTo>
                  <a:close/>
                </a:path>
                <a:path w="6350" h="986790">
                  <a:moveTo>
                    <a:pt x="6350" y="962660"/>
                  </a:moveTo>
                  <a:lnTo>
                    <a:pt x="0" y="962660"/>
                  </a:lnTo>
                  <a:lnTo>
                    <a:pt x="0" y="963930"/>
                  </a:lnTo>
                  <a:lnTo>
                    <a:pt x="6350" y="963930"/>
                  </a:lnTo>
                  <a:lnTo>
                    <a:pt x="6350" y="962660"/>
                  </a:lnTo>
                  <a:close/>
                </a:path>
                <a:path w="6350" h="986790">
                  <a:moveTo>
                    <a:pt x="6350" y="958850"/>
                  </a:moveTo>
                  <a:lnTo>
                    <a:pt x="0" y="958850"/>
                  </a:lnTo>
                  <a:lnTo>
                    <a:pt x="0" y="961390"/>
                  </a:lnTo>
                  <a:lnTo>
                    <a:pt x="6350" y="961390"/>
                  </a:lnTo>
                  <a:lnTo>
                    <a:pt x="6350" y="958850"/>
                  </a:lnTo>
                  <a:close/>
                </a:path>
                <a:path w="6350" h="986790">
                  <a:moveTo>
                    <a:pt x="6350" y="956310"/>
                  </a:moveTo>
                  <a:lnTo>
                    <a:pt x="0" y="956310"/>
                  </a:lnTo>
                  <a:lnTo>
                    <a:pt x="0" y="957580"/>
                  </a:lnTo>
                  <a:lnTo>
                    <a:pt x="6350" y="957580"/>
                  </a:lnTo>
                  <a:lnTo>
                    <a:pt x="6350" y="956310"/>
                  </a:lnTo>
                  <a:close/>
                </a:path>
                <a:path w="6350" h="986790">
                  <a:moveTo>
                    <a:pt x="6350" y="952500"/>
                  </a:moveTo>
                  <a:lnTo>
                    <a:pt x="0" y="952500"/>
                  </a:lnTo>
                  <a:lnTo>
                    <a:pt x="0" y="955040"/>
                  </a:lnTo>
                  <a:lnTo>
                    <a:pt x="6350" y="955040"/>
                  </a:lnTo>
                  <a:lnTo>
                    <a:pt x="6350" y="952500"/>
                  </a:lnTo>
                  <a:close/>
                </a:path>
                <a:path w="6350" h="986790">
                  <a:moveTo>
                    <a:pt x="6350" y="949960"/>
                  </a:moveTo>
                  <a:lnTo>
                    <a:pt x="0" y="949960"/>
                  </a:lnTo>
                  <a:lnTo>
                    <a:pt x="0" y="951230"/>
                  </a:lnTo>
                  <a:lnTo>
                    <a:pt x="6350" y="951230"/>
                  </a:lnTo>
                  <a:lnTo>
                    <a:pt x="6350" y="949960"/>
                  </a:lnTo>
                  <a:close/>
                </a:path>
                <a:path w="6350" h="986790">
                  <a:moveTo>
                    <a:pt x="6350" y="946150"/>
                  </a:moveTo>
                  <a:lnTo>
                    <a:pt x="0" y="946150"/>
                  </a:lnTo>
                  <a:lnTo>
                    <a:pt x="0" y="948690"/>
                  </a:lnTo>
                  <a:lnTo>
                    <a:pt x="6350" y="948690"/>
                  </a:lnTo>
                  <a:lnTo>
                    <a:pt x="6350" y="946150"/>
                  </a:lnTo>
                  <a:close/>
                </a:path>
                <a:path w="6350" h="986790">
                  <a:moveTo>
                    <a:pt x="6350" y="943610"/>
                  </a:moveTo>
                  <a:lnTo>
                    <a:pt x="0" y="943610"/>
                  </a:lnTo>
                  <a:lnTo>
                    <a:pt x="0" y="944880"/>
                  </a:lnTo>
                  <a:lnTo>
                    <a:pt x="6350" y="944880"/>
                  </a:lnTo>
                  <a:lnTo>
                    <a:pt x="6350" y="943610"/>
                  </a:lnTo>
                  <a:close/>
                </a:path>
                <a:path w="6350" h="986790">
                  <a:moveTo>
                    <a:pt x="6350" y="939800"/>
                  </a:moveTo>
                  <a:lnTo>
                    <a:pt x="0" y="939800"/>
                  </a:lnTo>
                  <a:lnTo>
                    <a:pt x="0" y="942340"/>
                  </a:lnTo>
                  <a:lnTo>
                    <a:pt x="6350" y="942340"/>
                  </a:lnTo>
                  <a:lnTo>
                    <a:pt x="6350" y="939800"/>
                  </a:lnTo>
                  <a:close/>
                </a:path>
                <a:path w="6350" h="986790">
                  <a:moveTo>
                    <a:pt x="6350" y="937260"/>
                  </a:moveTo>
                  <a:lnTo>
                    <a:pt x="0" y="937260"/>
                  </a:lnTo>
                  <a:lnTo>
                    <a:pt x="0" y="938530"/>
                  </a:lnTo>
                  <a:lnTo>
                    <a:pt x="6350" y="938530"/>
                  </a:lnTo>
                  <a:lnTo>
                    <a:pt x="6350" y="937260"/>
                  </a:lnTo>
                  <a:close/>
                </a:path>
                <a:path w="6350" h="986790">
                  <a:moveTo>
                    <a:pt x="6350" y="933450"/>
                  </a:moveTo>
                  <a:lnTo>
                    <a:pt x="0" y="933450"/>
                  </a:lnTo>
                  <a:lnTo>
                    <a:pt x="0" y="935990"/>
                  </a:lnTo>
                  <a:lnTo>
                    <a:pt x="6350" y="935990"/>
                  </a:lnTo>
                  <a:lnTo>
                    <a:pt x="6350" y="933450"/>
                  </a:lnTo>
                  <a:close/>
                </a:path>
                <a:path w="6350" h="986790">
                  <a:moveTo>
                    <a:pt x="6350" y="930910"/>
                  </a:moveTo>
                  <a:lnTo>
                    <a:pt x="0" y="930910"/>
                  </a:lnTo>
                  <a:lnTo>
                    <a:pt x="0" y="932180"/>
                  </a:lnTo>
                  <a:lnTo>
                    <a:pt x="6350" y="932180"/>
                  </a:lnTo>
                  <a:lnTo>
                    <a:pt x="6350" y="930910"/>
                  </a:lnTo>
                  <a:close/>
                </a:path>
                <a:path w="6350" h="986790">
                  <a:moveTo>
                    <a:pt x="6350" y="927100"/>
                  </a:moveTo>
                  <a:lnTo>
                    <a:pt x="0" y="927100"/>
                  </a:lnTo>
                  <a:lnTo>
                    <a:pt x="0" y="929640"/>
                  </a:lnTo>
                  <a:lnTo>
                    <a:pt x="6350" y="929640"/>
                  </a:lnTo>
                  <a:lnTo>
                    <a:pt x="6350" y="927100"/>
                  </a:lnTo>
                  <a:close/>
                </a:path>
                <a:path w="6350" h="986790">
                  <a:moveTo>
                    <a:pt x="6350" y="924560"/>
                  </a:moveTo>
                  <a:lnTo>
                    <a:pt x="0" y="924560"/>
                  </a:lnTo>
                  <a:lnTo>
                    <a:pt x="0" y="925830"/>
                  </a:lnTo>
                  <a:lnTo>
                    <a:pt x="6350" y="925830"/>
                  </a:lnTo>
                  <a:lnTo>
                    <a:pt x="6350" y="924560"/>
                  </a:lnTo>
                  <a:close/>
                </a:path>
                <a:path w="6350" h="986790">
                  <a:moveTo>
                    <a:pt x="6350" y="919480"/>
                  </a:moveTo>
                  <a:lnTo>
                    <a:pt x="0" y="919480"/>
                  </a:lnTo>
                  <a:lnTo>
                    <a:pt x="0" y="923290"/>
                  </a:lnTo>
                  <a:lnTo>
                    <a:pt x="6350" y="923290"/>
                  </a:lnTo>
                  <a:lnTo>
                    <a:pt x="6350" y="919480"/>
                  </a:lnTo>
                  <a:close/>
                </a:path>
                <a:path w="6350" h="986790">
                  <a:moveTo>
                    <a:pt x="6350" y="913130"/>
                  </a:moveTo>
                  <a:lnTo>
                    <a:pt x="0" y="913130"/>
                  </a:lnTo>
                  <a:lnTo>
                    <a:pt x="0" y="918210"/>
                  </a:lnTo>
                  <a:lnTo>
                    <a:pt x="6350" y="918210"/>
                  </a:lnTo>
                  <a:lnTo>
                    <a:pt x="6350" y="913130"/>
                  </a:lnTo>
                  <a:close/>
                </a:path>
                <a:path w="6350" h="986790">
                  <a:moveTo>
                    <a:pt x="6350" y="906780"/>
                  </a:moveTo>
                  <a:lnTo>
                    <a:pt x="0" y="906780"/>
                  </a:lnTo>
                  <a:lnTo>
                    <a:pt x="0" y="911860"/>
                  </a:lnTo>
                  <a:lnTo>
                    <a:pt x="6350" y="911860"/>
                  </a:lnTo>
                  <a:lnTo>
                    <a:pt x="6350" y="906780"/>
                  </a:lnTo>
                  <a:close/>
                </a:path>
                <a:path w="6350" h="986790">
                  <a:moveTo>
                    <a:pt x="6350" y="900430"/>
                  </a:moveTo>
                  <a:lnTo>
                    <a:pt x="0" y="900430"/>
                  </a:lnTo>
                  <a:lnTo>
                    <a:pt x="0" y="905510"/>
                  </a:lnTo>
                  <a:lnTo>
                    <a:pt x="6350" y="905510"/>
                  </a:lnTo>
                  <a:lnTo>
                    <a:pt x="6350" y="900430"/>
                  </a:lnTo>
                  <a:close/>
                </a:path>
                <a:path w="6350" h="986790">
                  <a:moveTo>
                    <a:pt x="6350" y="894080"/>
                  </a:moveTo>
                  <a:lnTo>
                    <a:pt x="0" y="894080"/>
                  </a:lnTo>
                  <a:lnTo>
                    <a:pt x="0" y="899160"/>
                  </a:lnTo>
                  <a:lnTo>
                    <a:pt x="6350" y="899160"/>
                  </a:lnTo>
                  <a:lnTo>
                    <a:pt x="6350" y="894080"/>
                  </a:lnTo>
                  <a:close/>
                </a:path>
                <a:path w="6350" h="986790">
                  <a:moveTo>
                    <a:pt x="6350" y="887730"/>
                  </a:moveTo>
                  <a:lnTo>
                    <a:pt x="0" y="887730"/>
                  </a:lnTo>
                  <a:lnTo>
                    <a:pt x="0" y="892810"/>
                  </a:lnTo>
                  <a:lnTo>
                    <a:pt x="6350" y="892810"/>
                  </a:lnTo>
                  <a:lnTo>
                    <a:pt x="6350" y="887730"/>
                  </a:lnTo>
                  <a:close/>
                </a:path>
                <a:path w="6350" h="986790">
                  <a:moveTo>
                    <a:pt x="6350" y="881380"/>
                  </a:moveTo>
                  <a:lnTo>
                    <a:pt x="0" y="881380"/>
                  </a:lnTo>
                  <a:lnTo>
                    <a:pt x="0" y="886460"/>
                  </a:lnTo>
                  <a:lnTo>
                    <a:pt x="6350" y="886460"/>
                  </a:lnTo>
                  <a:lnTo>
                    <a:pt x="6350" y="881380"/>
                  </a:lnTo>
                  <a:close/>
                </a:path>
                <a:path w="6350" h="986790">
                  <a:moveTo>
                    <a:pt x="6350" y="875030"/>
                  </a:moveTo>
                  <a:lnTo>
                    <a:pt x="0" y="875030"/>
                  </a:lnTo>
                  <a:lnTo>
                    <a:pt x="0" y="880110"/>
                  </a:lnTo>
                  <a:lnTo>
                    <a:pt x="6350" y="880110"/>
                  </a:lnTo>
                  <a:lnTo>
                    <a:pt x="6350" y="875030"/>
                  </a:lnTo>
                  <a:close/>
                </a:path>
                <a:path w="6350" h="986790">
                  <a:moveTo>
                    <a:pt x="6350" y="868680"/>
                  </a:moveTo>
                  <a:lnTo>
                    <a:pt x="0" y="868680"/>
                  </a:lnTo>
                  <a:lnTo>
                    <a:pt x="0" y="873760"/>
                  </a:lnTo>
                  <a:lnTo>
                    <a:pt x="6350" y="873760"/>
                  </a:lnTo>
                  <a:lnTo>
                    <a:pt x="6350" y="868680"/>
                  </a:lnTo>
                  <a:close/>
                </a:path>
                <a:path w="6350" h="986790">
                  <a:moveTo>
                    <a:pt x="6350" y="862330"/>
                  </a:moveTo>
                  <a:lnTo>
                    <a:pt x="0" y="862330"/>
                  </a:lnTo>
                  <a:lnTo>
                    <a:pt x="0" y="867410"/>
                  </a:lnTo>
                  <a:lnTo>
                    <a:pt x="6350" y="867410"/>
                  </a:lnTo>
                  <a:lnTo>
                    <a:pt x="6350" y="862330"/>
                  </a:lnTo>
                  <a:close/>
                </a:path>
                <a:path w="6350" h="986790">
                  <a:moveTo>
                    <a:pt x="6350" y="855980"/>
                  </a:moveTo>
                  <a:lnTo>
                    <a:pt x="0" y="855980"/>
                  </a:lnTo>
                  <a:lnTo>
                    <a:pt x="0" y="861060"/>
                  </a:lnTo>
                  <a:lnTo>
                    <a:pt x="6350" y="861060"/>
                  </a:lnTo>
                  <a:lnTo>
                    <a:pt x="6350" y="855980"/>
                  </a:lnTo>
                  <a:close/>
                </a:path>
                <a:path w="6350" h="986790">
                  <a:moveTo>
                    <a:pt x="6350" y="849630"/>
                  </a:moveTo>
                  <a:lnTo>
                    <a:pt x="0" y="849630"/>
                  </a:lnTo>
                  <a:lnTo>
                    <a:pt x="0" y="854710"/>
                  </a:lnTo>
                  <a:lnTo>
                    <a:pt x="6350" y="854710"/>
                  </a:lnTo>
                  <a:lnTo>
                    <a:pt x="6350" y="849630"/>
                  </a:lnTo>
                  <a:close/>
                </a:path>
                <a:path w="6350" h="986790">
                  <a:moveTo>
                    <a:pt x="6350" y="843280"/>
                  </a:moveTo>
                  <a:lnTo>
                    <a:pt x="0" y="843280"/>
                  </a:lnTo>
                  <a:lnTo>
                    <a:pt x="0" y="848360"/>
                  </a:lnTo>
                  <a:lnTo>
                    <a:pt x="6350" y="848360"/>
                  </a:lnTo>
                  <a:lnTo>
                    <a:pt x="6350" y="843280"/>
                  </a:lnTo>
                  <a:close/>
                </a:path>
                <a:path w="6350" h="986790">
                  <a:moveTo>
                    <a:pt x="6350" y="836930"/>
                  </a:moveTo>
                  <a:lnTo>
                    <a:pt x="0" y="836930"/>
                  </a:lnTo>
                  <a:lnTo>
                    <a:pt x="0" y="842010"/>
                  </a:lnTo>
                  <a:lnTo>
                    <a:pt x="6350" y="842010"/>
                  </a:lnTo>
                  <a:lnTo>
                    <a:pt x="6350" y="836930"/>
                  </a:lnTo>
                  <a:close/>
                </a:path>
                <a:path w="6350" h="986790">
                  <a:moveTo>
                    <a:pt x="6350" y="830580"/>
                  </a:moveTo>
                  <a:lnTo>
                    <a:pt x="0" y="830580"/>
                  </a:lnTo>
                  <a:lnTo>
                    <a:pt x="0" y="835660"/>
                  </a:lnTo>
                  <a:lnTo>
                    <a:pt x="6350" y="835660"/>
                  </a:lnTo>
                  <a:lnTo>
                    <a:pt x="6350" y="830580"/>
                  </a:lnTo>
                  <a:close/>
                </a:path>
                <a:path w="6350" h="986790">
                  <a:moveTo>
                    <a:pt x="6350" y="824230"/>
                  </a:moveTo>
                  <a:lnTo>
                    <a:pt x="0" y="824230"/>
                  </a:lnTo>
                  <a:lnTo>
                    <a:pt x="0" y="829310"/>
                  </a:lnTo>
                  <a:lnTo>
                    <a:pt x="6350" y="829310"/>
                  </a:lnTo>
                  <a:lnTo>
                    <a:pt x="6350" y="824230"/>
                  </a:lnTo>
                  <a:close/>
                </a:path>
                <a:path w="6350" h="986790">
                  <a:moveTo>
                    <a:pt x="6350" y="817880"/>
                  </a:moveTo>
                  <a:lnTo>
                    <a:pt x="0" y="817880"/>
                  </a:lnTo>
                  <a:lnTo>
                    <a:pt x="0" y="822960"/>
                  </a:lnTo>
                  <a:lnTo>
                    <a:pt x="6350" y="822960"/>
                  </a:lnTo>
                  <a:lnTo>
                    <a:pt x="6350" y="817880"/>
                  </a:lnTo>
                  <a:close/>
                </a:path>
                <a:path w="6350" h="986790">
                  <a:moveTo>
                    <a:pt x="6350" y="811530"/>
                  </a:moveTo>
                  <a:lnTo>
                    <a:pt x="0" y="811530"/>
                  </a:lnTo>
                  <a:lnTo>
                    <a:pt x="0" y="816610"/>
                  </a:lnTo>
                  <a:lnTo>
                    <a:pt x="6350" y="816610"/>
                  </a:lnTo>
                  <a:lnTo>
                    <a:pt x="6350" y="811530"/>
                  </a:lnTo>
                  <a:close/>
                </a:path>
                <a:path w="6350" h="986790">
                  <a:moveTo>
                    <a:pt x="6350" y="805180"/>
                  </a:moveTo>
                  <a:lnTo>
                    <a:pt x="0" y="805180"/>
                  </a:lnTo>
                  <a:lnTo>
                    <a:pt x="0" y="810260"/>
                  </a:lnTo>
                  <a:lnTo>
                    <a:pt x="6350" y="810260"/>
                  </a:lnTo>
                  <a:lnTo>
                    <a:pt x="6350" y="805180"/>
                  </a:lnTo>
                  <a:close/>
                </a:path>
                <a:path w="6350" h="986790">
                  <a:moveTo>
                    <a:pt x="6350" y="798830"/>
                  </a:moveTo>
                  <a:lnTo>
                    <a:pt x="0" y="798830"/>
                  </a:lnTo>
                  <a:lnTo>
                    <a:pt x="0" y="803910"/>
                  </a:lnTo>
                  <a:lnTo>
                    <a:pt x="6350" y="803910"/>
                  </a:lnTo>
                  <a:lnTo>
                    <a:pt x="6350" y="798830"/>
                  </a:lnTo>
                  <a:close/>
                </a:path>
                <a:path w="6350" h="986790">
                  <a:moveTo>
                    <a:pt x="6350" y="792480"/>
                  </a:moveTo>
                  <a:lnTo>
                    <a:pt x="3810" y="792480"/>
                  </a:lnTo>
                  <a:lnTo>
                    <a:pt x="3810" y="793750"/>
                  </a:lnTo>
                  <a:lnTo>
                    <a:pt x="0" y="793750"/>
                  </a:lnTo>
                  <a:lnTo>
                    <a:pt x="0" y="797560"/>
                  </a:lnTo>
                  <a:lnTo>
                    <a:pt x="6350" y="797560"/>
                  </a:lnTo>
                  <a:lnTo>
                    <a:pt x="6350" y="792480"/>
                  </a:lnTo>
                  <a:close/>
                </a:path>
              </a:pathLst>
            </a:custGeom>
            <a:solidFill>
              <a:srgbClr val="5600F3"/>
            </a:solidFill>
          </p:spPr>
          <p:txBody>
            <a:bodyPr bIns="0" lIns="0" rIns="0" rtlCol="0" tIns="0" wrap="square"/>
            <a:p/>
          </p:txBody>
        </p:sp>
        <p:sp>
          <p:nvSpPr>
            <p:cNvPr id="1050175" name="object 1478"/>
            <p:cNvSpPr/>
            <p:nvPr/>
          </p:nvSpPr>
          <p:spPr>
            <a:xfrm>
              <a:off x="927100" y="5528309"/>
              <a:ext cx="7620" cy="988060"/>
            </a:xfrm>
            <a:custGeom>
              <a:avLst/>
              <a:ahLst/>
              <a:rect l="l" t="t" r="r" b="b"/>
              <a:pathLst>
                <a:path w="7619" h="988059">
                  <a:moveTo>
                    <a:pt x="1270" y="0"/>
                  </a:moveTo>
                  <a:lnTo>
                    <a:pt x="0" y="0"/>
                  </a:lnTo>
                  <a:lnTo>
                    <a:pt x="0" y="3809"/>
                  </a:lnTo>
                  <a:lnTo>
                    <a:pt x="7619" y="3809"/>
                  </a:lnTo>
                  <a:lnTo>
                    <a:pt x="7619" y="1269"/>
                  </a:lnTo>
                  <a:lnTo>
                    <a:pt x="1270" y="1269"/>
                  </a:lnTo>
                  <a:lnTo>
                    <a:pt x="1270" y="0"/>
                  </a:lnTo>
                  <a:close/>
                </a:path>
                <a:path w="7619" h="988059">
                  <a:moveTo>
                    <a:pt x="7619" y="3809"/>
                  </a:moveTo>
                  <a:lnTo>
                    <a:pt x="0" y="3809"/>
                  </a:lnTo>
                  <a:lnTo>
                    <a:pt x="0" y="6349"/>
                  </a:lnTo>
                  <a:lnTo>
                    <a:pt x="7619" y="6349"/>
                  </a:lnTo>
                  <a:lnTo>
                    <a:pt x="7619" y="3809"/>
                  </a:lnTo>
                  <a:close/>
                </a:path>
                <a:path w="7619" h="988059">
                  <a:moveTo>
                    <a:pt x="7619" y="6350"/>
                  </a:moveTo>
                  <a:lnTo>
                    <a:pt x="0" y="6350"/>
                  </a:lnTo>
                  <a:lnTo>
                    <a:pt x="0" y="10159"/>
                  </a:lnTo>
                  <a:lnTo>
                    <a:pt x="7619" y="10159"/>
                  </a:lnTo>
                  <a:lnTo>
                    <a:pt x="7619" y="6350"/>
                  </a:lnTo>
                  <a:close/>
                </a:path>
                <a:path w="7619" h="988059">
                  <a:moveTo>
                    <a:pt x="7619" y="10159"/>
                  </a:moveTo>
                  <a:lnTo>
                    <a:pt x="0" y="10159"/>
                  </a:lnTo>
                  <a:lnTo>
                    <a:pt x="0" y="16509"/>
                  </a:lnTo>
                  <a:lnTo>
                    <a:pt x="7619" y="16509"/>
                  </a:lnTo>
                  <a:lnTo>
                    <a:pt x="7619" y="10159"/>
                  </a:lnTo>
                  <a:close/>
                </a:path>
                <a:path w="7619" h="988059">
                  <a:moveTo>
                    <a:pt x="7619" y="16509"/>
                  </a:moveTo>
                  <a:lnTo>
                    <a:pt x="0" y="16509"/>
                  </a:lnTo>
                  <a:lnTo>
                    <a:pt x="0" y="22859"/>
                  </a:lnTo>
                  <a:lnTo>
                    <a:pt x="7619" y="22859"/>
                  </a:lnTo>
                  <a:lnTo>
                    <a:pt x="7619" y="16509"/>
                  </a:lnTo>
                  <a:close/>
                </a:path>
                <a:path w="7619" h="988059">
                  <a:moveTo>
                    <a:pt x="7619" y="22859"/>
                  </a:moveTo>
                  <a:lnTo>
                    <a:pt x="0" y="22859"/>
                  </a:lnTo>
                  <a:lnTo>
                    <a:pt x="0" y="29209"/>
                  </a:lnTo>
                  <a:lnTo>
                    <a:pt x="7619" y="29209"/>
                  </a:lnTo>
                  <a:lnTo>
                    <a:pt x="7619" y="22859"/>
                  </a:lnTo>
                  <a:close/>
                </a:path>
                <a:path w="7619" h="988059">
                  <a:moveTo>
                    <a:pt x="7619" y="29209"/>
                  </a:moveTo>
                  <a:lnTo>
                    <a:pt x="0" y="29209"/>
                  </a:lnTo>
                  <a:lnTo>
                    <a:pt x="0" y="35559"/>
                  </a:lnTo>
                  <a:lnTo>
                    <a:pt x="7619" y="35559"/>
                  </a:lnTo>
                  <a:lnTo>
                    <a:pt x="7619" y="29209"/>
                  </a:lnTo>
                  <a:close/>
                </a:path>
                <a:path w="7619" h="988059">
                  <a:moveTo>
                    <a:pt x="7619" y="35559"/>
                  </a:moveTo>
                  <a:lnTo>
                    <a:pt x="0" y="35559"/>
                  </a:lnTo>
                  <a:lnTo>
                    <a:pt x="0" y="38099"/>
                  </a:lnTo>
                  <a:lnTo>
                    <a:pt x="7619" y="38099"/>
                  </a:lnTo>
                  <a:lnTo>
                    <a:pt x="7619" y="35559"/>
                  </a:lnTo>
                  <a:close/>
                </a:path>
                <a:path w="7619" h="988059">
                  <a:moveTo>
                    <a:pt x="7619" y="38100"/>
                  </a:moveTo>
                  <a:lnTo>
                    <a:pt x="0" y="38100"/>
                  </a:lnTo>
                  <a:lnTo>
                    <a:pt x="0" y="41909"/>
                  </a:lnTo>
                  <a:lnTo>
                    <a:pt x="7619" y="41909"/>
                  </a:lnTo>
                  <a:lnTo>
                    <a:pt x="7619" y="38100"/>
                  </a:lnTo>
                  <a:close/>
                </a:path>
                <a:path w="7619" h="988059">
                  <a:moveTo>
                    <a:pt x="7619" y="41909"/>
                  </a:moveTo>
                  <a:lnTo>
                    <a:pt x="0" y="41909"/>
                  </a:lnTo>
                  <a:lnTo>
                    <a:pt x="0" y="48259"/>
                  </a:lnTo>
                  <a:lnTo>
                    <a:pt x="7619" y="48259"/>
                  </a:lnTo>
                  <a:lnTo>
                    <a:pt x="7619" y="41909"/>
                  </a:lnTo>
                  <a:close/>
                </a:path>
                <a:path w="7619" h="988059">
                  <a:moveTo>
                    <a:pt x="7619" y="48259"/>
                  </a:moveTo>
                  <a:lnTo>
                    <a:pt x="0" y="48259"/>
                  </a:lnTo>
                  <a:lnTo>
                    <a:pt x="0" y="50799"/>
                  </a:lnTo>
                  <a:lnTo>
                    <a:pt x="7619" y="50799"/>
                  </a:lnTo>
                  <a:lnTo>
                    <a:pt x="7619" y="48259"/>
                  </a:lnTo>
                  <a:close/>
                </a:path>
                <a:path w="7619" h="988059">
                  <a:moveTo>
                    <a:pt x="7619" y="50800"/>
                  </a:moveTo>
                  <a:lnTo>
                    <a:pt x="0" y="50800"/>
                  </a:lnTo>
                  <a:lnTo>
                    <a:pt x="0" y="54609"/>
                  </a:lnTo>
                  <a:lnTo>
                    <a:pt x="7619" y="54609"/>
                  </a:lnTo>
                  <a:lnTo>
                    <a:pt x="7619" y="50800"/>
                  </a:lnTo>
                  <a:close/>
                </a:path>
                <a:path w="7619" h="988059">
                  <a:moveTo>
                    <a:pt x="7619" y="54610"/>
                  </a:moveTo>
                  <a:lnTo>
                    <a:pt x="0" y="54610"/>
                  </a:lnTo>
                  <a:lnTo>
                    <a:pt x="0" y="60959"/>
                  </a:lnTo>
                  <a:lnTo>
                    <a:pt x="7619" y="60959"/>
                  </a:lnTo>
                  <a:lnTo>
                    <a:pt x="7619" y="54610"/>
                  </a:lnTo>
                  <a:close/>
                </a:path>
                <a:path w="7619" h="988059">
                  <a:moveTo>
                    <a:pt x="7619" y="60959"/>
                  </a:moveTo>
                  <a:lnTo>
                    <a:pt x="0" y="60959"/>
                  </a:lnTo>
                  <a:lnTo>
                    <a:pt x="0" y="63499"/>
                  </a:lnTo>
                  <a:lnTo>
                    <a:pt x="7619" y="63499"/>
                  </a:lnTo>
                  <a:lnTo>
                    <a:pt x="7619" y="60959"/>
                  </a:lnTo>
                  <a:close/>
                </a:path>
                <a:path w="7619" h="988059">
                  <a:moveTo>
                    <a:pt x="7619" y="63500"/>
                  </a:moveTo>
                  <a:lnTo>
                    <a:pt x="0" y="63500"/>
                  </a:lnTo>
                  <a:lnTo>
                    <a:pt x="0" y="67309"/>
                  </a:lnTo>
                  <a:lnTo>
                    <a:pt x="7619" y="67309"/>
                  </a:lnTo>
                  <a:lnTo>
                    <a:pt x="7619" y="63500"/>
                  </a:lnTo>
                  <a:close/>
                </a:path>
                <a:path w="7619" h="988059">
                  <a:moveTo>
                    <a:pt x="7619" y="67309"/>
                  </a:moveTo>
                  <a:lnTo>
                    <a:pt x="0" y="67309"/>
                  </a:lnTo>
                  <a:lnTo>
                    <a:pt x="0" y="69849"/>
                  </a:lnTo>
                  <a:lnTo>
                    <a:pt x="7619" y="69849"/>
                  </a:lnTo>
                  <a:lnTo>
                    <a:pt x="7619" y="67309"/>
                  </a:lnTo>
                  <a:close/>
                </a:path>
                <a:path w="7619" h="988059">
                  <a:moveTo>
                    <a:pt x="7619" y="69850"/>
                  </a:moveTo>
                  <a:lnTo>
                    <a:pt x="0" y="69850"/>
                  </a:lnTo>
                  <a:lnTo>
                    <a:pt x="0" y="73659"/>
                  </a:lnTo>
                  <a:lnTo>
                    <a:pt x="7619" y="73659"/>
                  </a:lnTo>
                  <a:lnTo>
                    <a:pt x="7619" y="69850"/>
                  </a:lnTo>
                  <a:close/>
                </a:path>
                <a:path w="7619" h="988059">
                  <a:moveTo>
                    <a:pt x="7619" y="73659"/>
                  </a:moveTo>
                  <a:lnTo>
                    <a:pt x="0" y="73659"/>
                  </a:lnTo>
                  <a:lnTo>
                    <a:pt x="0" y="76199"/>
                  </a:lnTo>
                  <a:lnTo>
                    <a:pt x="7619" y="76199"/>
                  </a:lnTo>
                  <a:lnTo>
                    <a:pt x="7619" y="73659"/>
                  </a:lnTo>
                  <a:close/>
                </a:path>
                <a:path w="7619" h="988059">
                  <a:moveTo>
                    <a:pt x="7619" y="76200"/>
                  </a:moveTo>
                  <a:lnTo>
                    <a:pt x="0" y="76200"/>
                  </a:lnTo>
                  <a:lnTo>
                    <a:pt x="0" y="86359"/>
                  </a:lnTo>
                  <a:lnTo>
                    <a:pt x="7619" y="86359"/>
                  </a:lnTo>
                  <a:lnTo>
                    <a:pt x="7619" y="76200"/>
                  </a:lnTo>
                  <a:close/>
                </a:path>
                <a:path w="7619" h="988059">
                  <a:moveTo>
                    <a:pt x="7619" y="86359"/>
                  </a:moveTo>
                  <a:lnTo>
                    <a:pt x="0" y="86359"/>
                  </a:lnTo>
                  <a:lnTo>
                    <a:pt x="0" y="88899"/>
                  </a:lnTo>
                  <a:lnTo>
                    <a:pt x="7619" y="88899"/>
                  </a:lnTo>
                  <a:lnTo>
                    <a:pt x="7619" y="86359"/>
                  </a:lnTo>
                  <a:close/>
                </a:path>
                <a:path w="7619" h="988059">
                  <a:moveTo>
                    <a:pt x="7619" y="88900"/>
                  </a:moveTo>
                  <a:lnTo>
                    <a:pt x="0" y="88900"/>
                  </a:lnTo>
                  <a:lnTo>
                    <a:pt x="0" y="92709"/>
                  </a:lnTo>
                  <a:lnTo>
                    <a:pt x="7619" y="92709"/>
                  </a:lnTo>
                  <a:lnTo>
                    <a:pt x="7619" y="88900"/>
                  </a:lnTo>
                  <a:close/>
                </a:path>
                <a:path w="7619" h="988059">
                  <a:moveTo>
                    <a:pt x="7619" y="92709"/>
                  </a:moveTo>
                  <a:lnTo>
                    <a:pt x="0" y="92709"/>
                  </a:lnTo>
                  <a:lnTo>
                    <a:pt x="0" y="95249"/>
                  </a:lnTo>
                  <a:lnTo>
                    <a:pt x="7619" y="95249"/>
                  </a:lnTo>
                  <a:lnTo>
                    <a:pt x="7619" y="92709"/>
                  </a:lnTo>
                  <a:close/>
                </a:path>
                <a:path w="7619" h="988059">
                  <a:moveTo>
                    <a:pt x="7619" y="95250"/>
                  </a:moveTo>
                  <a:lnTo>
                    <a:pt x="0" y="95250"/>
                  </a:lnTo>
                  <a:lnTo>
                    <a:pt x="0" y="99059"/>
                  </a:lnTo>
                  <a:lnTo>
                    <a:pt x="7619" y="99059"/>
                  </a:lnTo>
                  <a:lnTo>
                    <a:pt x="7619" y="95250"/>
                  </a:lnTo>
                  <a:close/>
                </a:path>
                <a:path w="7619" h="988059">
                  <a:moveTo>
                    <a:pt x="7619" y="99059"/>
                  </a:moveTo>
                  <a:lnTo>
                    <a:pt x="0" y="99059"/>
                  </a:lnTo>
                  <a:lnTo>
                    <a:pt x="0" y="105409"/>
                  </a:lnTo>
                  <a:lnTo>
                    <a:pt x="7619" y="105409"/>
                  </a:lnTo>
                  <a:lnTo>
                    <a:pt x="7619" y="99059"/>
                  </a:lnTo>
                  <a:close/>
                </a:path>
                <a:path w="7619" h="988059">
                  <a:moveTo>
                    <a:pt x="7619" y="105409"/>
                  </a:moveTo>
                  <a:lnTo>
                    <a:pt x="0" y="105409"/>
                  </a:lnTo>
                  <a:lnTo>
                    <a:pt x="0" y="107949"/>
                  </a:lnTo>
                  <a:lnTo>
                    <a:pt x="7619" y="107949"/>
                  </a:lnTo>
                  <a:lnTo>
                    <a:pt x="7619" y="105409"/>
                  </a:lnTo>
                  <a:close/>
                </a:path>
                <a:path w="7619" h="988059">
                  <a:moveTo>
                    <a:pt x="7619" y="107950"/>
                  </a:moveTo>
                  <a:lnTo>
                    <a:pt x="0" y="107950"/>
                  </a:lnTo>
                  <a:lnTo>
                    <a:pt x="0" y="111759"/>
                  </a:lnTo>
                  <a:lnTo>
                    <a:pt x="7619" y="111759"/>
                  </a:lnTo>
                  <a:lnTo>
                    <a:pt x="7619" y="107950"/>
                  </a:lnTo>
                  <a:close/>
                </a:path>
                <a:path w="7619" h="988059">
                  <a:moveTo>
                    <a:pt x="7619" y="111759"/>
                  </a:moveTo>
                  <a:lnTo>
                    <a:pt x="0" y="111759"/>
                  </a:lnTo>
                  <a:lnTo>
                    <a:pt x="0" y="114299"/>
                  </a:lnTo>
                  <a:lnTo>
                    <a:pt x="7619" y="114299"/>
                  </a:lnTo>
                  <a:lnTo>
                    <a:pt x="7619" y="111759"/>
                  </a:lnTo>
                  <a:close/>
                </a:path>
                <a:path w="7619" h="988059">
                  <a:moveTo>
                    <a:pt x="7619" y="114300"/>
                  </a:moveTo>
                  <a:lnTo>
                    <a:pt x="0" y="114300"/>
                  </a:lnTo>
                  <a:lnTo>
                    <a:pt x="0" y="118109"/>
                  </a:lnTo>
                  <a:lnTo>
                    <a:pt x="7619" y="118109"/>
                  </a:lnTo>
                  <a:lnTo>
                    <a:pt x="7619" y="114300"/>
                  </a:lnTo>
                  <a:close/>
                </a:path>
                <a:path w="7619" h="988059">
                  <a:moveTo>
                    <a:pt x="7619" y="118109"/>
                  </a:moveTo>
                  <a:lnTo>
                    <a:pt x="0" y="118109"/>
                  </a:lnTo>
                  <a:lnTo>
                    <a:pt x="0" y="124459"/>
                  </a:lnTo>
                  <a:lnTo>
                    <a:pt x="7619" y="124459"/>
                  </a:lnTo>
                  <a:lnTo>
                    <a:pt x="7619" y="118109"/>
                  </a:lnTo>
                  <a:close/>
                </a:path>
                <a:path w="7619" h="988059">
                  <a:moveTo>
                    <a:pt x="7619" y="124459"/>
                  </a:moveTo>
                  <a:lnTo>
                    <a:pt x="0" y="124459"/>
                  </a:lnTo>
                  <a:lnTo>
                    <a:pt x="0" y="133349"/>
                  </a:lnTo>
                  <a:lnTo>
                    <a:pt x="7619" y="133349"/>
                  </a:lnTo>
                  <a:lnTo>
                    <a:pt x="7619" y="124459"/>
                  </a:lnTo>
                  <a:close/>
                </a:path>
                <a:path w="7619" h="988059">
                  <a:moveTo>
                    <a:pt x="7619" y="133350"/>
                  </a:moveTo>
                  <a:lnTo>
                    <a:pt x="0" y="133350"/>
                  </a:lnTo>
                  <a:lnTo>
                    <a:pt x="0" y="139699"/>
                  </a:lnTo>
                  <a:lnTo>
                    <a:pt x="7619" y="139699"/>
                  </a:lnTo>
                  <a:lnTo>
                    <a:pt x="7619" y="133350"/>
                  </a:lnTo>
                  <a:close/>
                </a:path>
                <a:path w="7619" h="988059">
                  <a:moveTo>
                    <a:pt x="7619" y="139700"/>
                  </a:moveTo>
                  <a:lnTo>
                    <a:pt x="0" y="139700"/>
                  </a:lnTo>
                  <a:lnTo>
                    <a:pt x="0" y="146049"/>
                  </a:lnTo>
                  <a:lnTo>
                    <a:pt x="7619" y="146049"/>
                  </a:lnTo>
                  <a:lnTo>
                    <a:pt x="7619" y="139700"/>
                  </a:lnTo>
                  <a:close/>
                </a:path>
                <a:path w="7619" h="988059">
                  <a:moveTo>
                    <a:pt x="7619" y="146050"/>
                  </a:moveTo>
                  <a:lnTo>
                    <a:pt x="0" y="146050"/>
                  </a:lnTo>
                  <a:lnTo>
                    <a:pt x="0" y="152399"/>
                  </a:lnTo>
                  <a:lnTo>
                    <a:pt x="7619" y="152399"/>
                  </a:lnTo>
                  <a:lnTo>
                    <a:pt x="7619" y="146050"/>
                  </a:lnTo>
                  <a:close/>
                </a:path>
                <a:path w="7619" h="988059">
                  <a:moveTo>
                    <a:pt x="7619" y="152400"/>
                  </a:moveTo>
                  <a:lnTo>
                    <a:pt x="0" y="152400"/>
                  </a:lnTo>
                  <a:lnTo>
                    <a:pt x="0" y="156209"/>
                  </a:lnTo>
                  <a:lnTo>
                    <a:pt x="7619" y="156209"/>
                  </a:lnTo>
                  <a:lnTo>
                    <a:pt x="7619" y="152400"/>
                  </a:lnTo>
                  <a:close/>
                </a:path>
                <a:path w="7619" h="988059">
                  <a:moveTo>
                    <a:pt x="7619" y="156209"/>
                  </a:moveTo>
                  <a:lnTo>
                    <a:pt x="0" y="156209"/>
                  </a:lnTo>
                  <a:lnTo>
                    <a:pt x="0" y="175259"/>
                  </a:lnTo>
                  <a:lnTo>
                    <a:pt x="7619" y="175259"/>
                  </a:lnTo>
                  <a:lnTo>
                    <a:pt x="7619" y="156209"/>
                  </a:lnTo>
                  <a:close/>
                </a:path>
                <a:path w="7619" h="988059">
                  <a:moveTo>
                    <a:pt x="7619" y="175259"/>
                  </a:moveTo>
                  <a:lnTo>
                    <a:pt x="0" y="175259"/>
                  </a:lnTo>
                  <a:lnTo>
                    <a:pt x="0" y="177799"/>
                  </a:lnTo>
                  <a:lnTo>
                    <a:pt x="7619" y="177799"/>
                  </a:lnTo>
                  <a:lnTo>
                    <a:pt x="7619" y="175259"/>
                  </a:lnTo>
                  <a:close/>
                </a:path>
                <a:path w="7619" h="988059">
                  <a:moveTo>
                    <a:pt x="7619" y="177800"/>
                  </a:moveTo>
                  <a:lnTo>
                    <a:pt x="0" y="177800"/>
                  </a:lnTo>
                  <a:lnTo>
                    <a:pt x="0" y="181609"/>
                  </a:lnTo>
                  <a:lnTo>
                    <a:pt x="7619" y="181609"/>
                  </a:lnTo>
                  <a:lnTo>
                    <a:pt x="7619" y="177800"/>
                  </a:lnTo>
                  <a:close/>
                </a:path>
                <a:path w="7619" h="988059">
                  <a:moveTo>
                    <a:pt x="7619" y="181609"/>
                  </a:moveTo>
                  <a:lnTo>
                    <a:pt x="0" y="181609"/>
                  </a:lnTo>
                  <a:lnTo>
                    <a:pt x="0" y="187959"/>
                  </a:lnTo>
                  <a:lnTo>
                    <a:pt x="7619" y="187959"/>
                  </a:lnTo>
                  <a:lnTo>
                    <a:pt x="7619" y="181609"/>
                  </a:lnTo>
                  <a:close/>
                </a:path>
                <a:path w="7619" h="988059">
                  <a:moveTo>
                    <a:pt x="7619" y="187959"/>
                  </a:moveTo>
                  <a:lnTo>
                    <a:pt x="0" y="187959"/>
                  </a:lnTo>
                  <a:lnTo>
                    <a:pt x="0" y="190499"/>
                  </a:lnTo>
                  <a:lnTo>
                    <a:pt x="7619" y="190499"/>
                  </a:lnTo>
                  <a:lnTo>
                    <a:pt x="7619" y="187959"/>
                  </a:lnTo>
                  <a:close/>
                </a:path>
                <a:path w="7619" h="988059">
                  <a:moveTo>
                    <a:pt x="7619" y="190500"/>
                  </a:moveTo>
                  <a:lnTo>
                    <a:pt x="1269" y="190500"/>
                  </a:lnTo>
                  <a:lnTo>
                    <a:pt x="1269" y="191769"/>
                  </a:lnTo>
                  <a:lnTo>
                    <a:pt x="3809" y="191769"/>
                  </a:lnTo>
                  <a:lnTo>
                    <a:pt x="3809" y="193039"/>
                  </a:lnTo>
                  <a:lnTo>
                    <a:pt x="5080" y="193039"/>
                  </a:lnTo>
                  <a:lnTo>
                    <a:pt x="5080" y="194309"/>
                  </a:lnTo>
                  <a:lnTo>
                    <a:pt x="7619" y="194309"/>
                  </a:lnTo>
                  <a:lnTo>
                    <a:pt x="7619" y="190500"/>
                  </a:lnTo>
                  <a:close/>
                </a:path>
                <a:path w="7619" h="988059">
                  <a:moveTo>
                    <a:pt x="5080" y="342900"/>
                  </a:moveTo>
                  <a:lnTo>
                    <a:pt x="0" y="342900"/>
                  </a:lnTo>
                  <a:lnTo>
                    <a:pt x="0" y="349249"/>
                  </a:lnTo>
                  <a:lnTo>
                    <a:pt x="7619" y="349249"/>
                  </a:lnTo>
                  <a:lnTo>
                    <a:pt x="7619" y="344169"/>
                  </a:lnTo>
                  <a:lnTo>
                    <a:pt x="5080" y="344169"/>
                  </a:lnTo>
                  <a:lnTo>
                    <a:pt x="5080" y="342900"/>
                  </a:lnTo>
                  <a:close/>
                </a:path>
                <a:path w="7619" h="988059">
                  <a:moveTo>
                    <a:pt x="7619" y="349250"/>
                  </a:moveTo>
                  <a:lnTo>
                    <a:pt x="0" y="349250"/>
                  </a:lnTo>
                  <a:lnTo>
                    <a:pt x="0" y="353059"/>
                  </a:lnTo>
                  <a:lnTo>
                    <a:pt x="7619" y="353059"/>
                  </a:lnTo>
                  <a:lnTo>
                    <a:pt x="7619" y="349250"/>
                  </a:lnTo>
                  <a:close/>
                </a:path>
                <a:path w="7619" h="988059">
                  <a:moveTo>
                    <a:pt x="7619" y="353059"/>
                  </a:moveTo>
                  <a:lnTo>
                    <a:pt x="0" y="353059"/>
                  </a:lnTo>
                  <a:lnTo>
                    <a:pt x="0" y="355599"/>
                  </a:lnTo>
                  <a:lnTo>
                    <a:pt x="7619" y="355599"/>
                  </a:lnTo>
                  <a:lnTo>
                    <a:pt x="7619" y="353059"/>
                  </a:lnTo>
                  <a:close/>
                </a:path>
                <a:path w="7619" h="988059">
                  <a:moveTo>
                    <a:pt x="7619" y="355600"/>
                  </a:moveTo>
                  <a:lnTo>
                    <a:pt x="0" y="355600"/>
                  </a:lnTo>
                  <a:lnTo>
                    <a:pt x="0" y="359409"/>
                  </a:lnTo>
                  <a:lnTo>
                    <a:pt x="7619" y="359409"/>
                  </a:lnTo>
                  <a:lnTo>
                    <a:pt x="7619" y="355600"/>
                  </a:lnTo>
                  <a:close/>
                </a:path>
                <a:path w="7619" h="988059">
                  <a:moveTo>
                    <a:pt x="7619" y="359409"/>
                  </a:moveTo>
                  <a:lnTo>
                    <a:pt x="0" y="359409"/>
                  </a:lnTo>
                  <a:lnTo>
                    <a:pt x="0" y="361949"/>
                  </a:lnTo>
                  <a:lnTo>
                    <a:pt x="7619" y="361949"/>
                  </a:lnTo>
                  <a:lnTo>
                    <a:pt x="7619" y="359409"/>
                  </a:lnTo>
                  <a:close/>
                </a:path>
                <a:path w="7619" h="988059">
                  <a:moveTo>
                    <a:pt x="7619" y="361950"/>
                  </a:moveTo>
                  <a:lnTo>
                    <a:pt x="0" y="361950"/>
                  </a:lnTo>
                  <a:lnTo>
                    <a:pt x="0" y="372109"/>
                  </a:lnTo>
                  <a:lnTo>
                    <a:pt x="7619" y="372109"/>
                  </a:lnTo>
                  <a:lnTo>
                    <a:pt x="7619" y="361950"/>
                  </a:lnTo>
                  <a:close/>
                </a:path>
                <a:path w="7619" h="988059">
                  <a:moveTo>
                    <a:pt x="7619" y="372110"/>
                  </a:moveTo>
                  <a:lnTo>
                    <a:pt x="0" y="372110"/>
                  </a:lnTo>
                  <a:lnTo>
                    <a:pt x="0" y="374649"/>
                  </a:lnTo>
                  <a:lnTo>
                    <a:pt x="7619" y="374649"/>
                  </a:lnTo>
                  <a:lnTo>
                    <a:pt x="7619" y="372110"/>
                  </a:lnTo>
                  <a:close/>
                </a:path>
                <a:path w="7619" h="988059">
                  <a:moveTo>
                    <a:pt x="7619" y="374650"/>
                  </a:moveTo>
                  <a:lnTo>
                    <a:pt x="0" y="374650"/>
                  </a:lnTo>
                  <a:lnTo>
                    <a:pt x="0" y="378459"/>
                  </a:lnTo>
                  <a:lnTo>
                    <a:pt x="7619" y="378459"/>
                  </a:lnTo>
                  <a:lnTo>
                    <a:pt x="7619" y="374650"/>
                  </a:lnTo>
                  <a:close/>
                </a:path>
                <a:path w="7619" h="988059">
                  <a:moveTo>
                    <a:pt x="7619" y="378459"/>
                  </a:moveTo>
                  <a:lnTo>
                    <a:pt x="0" y="378459"/>
                  </a:lnTo>
                  <a:lnTo>
                    <a:pt x="0" y="380999"/>
                  </a:lnTo>
                  <a:lnTo>
                    <a:pt x="7619" y="380999"/>
                  </a:lnTo>
                  <a:lnTo>
                    <a:pt x="7619" y="378459"/>
                  </a:lnTo>
                  <a:close/>
                </a:path>
                <a:path w="7619" h="988059">
                  <a:moveTo>
                    <a:pt x="7619" y="381000"/>
                  </a:moveTo>
                  <a:lnTo>
                    <a:pt x="0" y="381000"/>
                  </a:lnTo>
                  <a:lnTo>
                    <a:pt x="0" y="393699"/>
                  </a:lnTo>
                  <a:lnTo>
                    <a:pt x="7619" y="393699"/>
                  </a:lnTo>
                  <a:lnTo>
                    <a:pt x="7619" y="381000"/>
                  </a:lnTo>
                  <a:close/>
                </a:path>
                <a:path w="7619" h="988059">
                  <a:moveTo>
                    <a:pt x="7619" y="393700"/>
                  </a:moveTo>
                  <a:lnTo>
                    <a:pt x="0" y="393700"/>
                  </a:lnTo>
                  <a:lnTo>
                    <a:pt x="0" y="397509"/>
                  </a:lnTo>
                  <a:lnTo>
                    <a:pt x="7619" y="397509"/>
                  </a:lnTo>
                  <a:lnTo>
                    <a:pt x="7619" y="393700"/>
                  </a:lnTo>
                  <a:close/>
                </a:path>
                <a:path w="7619" h="988059">
                  <a:moveTo>
                    <a:pt x="7619" y="397509"/>
                  </a:moveTo>
                  <a:lnTo>
                    <a:pt x="0" y="397509"/>
                  </a:lnTo>
                  <a:lnTo>
                    <a:pt x="0" y="400049"/>
                  </a:lnTo>
                  <a:lnTo>
                    <a:pt x="7619" y="400049"/>
                  </a:lnTo>
                  <a:lnTo>
                    <a:pt x="7619" y="397509"/>
                  </a:lnTo>
                  <a:close/>
                </a:path>
                <a:path w="7619" h="988059">
                  <a:moveTo>
                    <a:pt x="7619" y="400050"/>
                  </a:moveTo>
                  <a:lnTo>
                    <a:pt x="0" y="400050"/>
                  </a:lnTo>
                  <a:lnTo>
                    <a:pt x="0" y="406399"/>
                  </a:lnTo>
                  <a:lnTo>
                    <a:pt x="7619" y="406399"/>
                  </a:lnTo>
                  <a:lnTo>
                    <a:pt x="7619" y="400050"/>
                  </a:lnTo>
                  <a:close/>
                </a:path>
                <a:path w="7619" h="988059">
                  <a:moveTo>
                    <a:pt x="7619" y="406400"/>
                  </a:moveTo>
                  <a:lnTo>
                    <a:pt x="0" y="406400"/>
                  </a:lnTo>
                  <a:lnTo>
                    <a:pt x="0" y="410209"/>
                  </a:lnTo>
                  <a:lnTo>
                    <a:pt x="7619" y="410209"/>
                  </a:lnTo>
                  <a:lnTo>
                    <a:pt x="7619" y="406400"/>
                  </a:lnTo>
                  <a:close/>
                </a:path>
                <a:path w="7619" h="988059">
                  <a:moveTo>
                    <a:pt x="7619" y="410210"/>
                  </a:moveTo>
                  <a:lnTo>
                    <a:pt x="0" y="410210"/>
                  </a:lnTo>
                  <a:lnTo>
                    <a:pt x="0" y="412749"/>
                  </a:lnTo>
                  <a:lnTo>
                    <a:pt x="7619" y="412749"/>
                  </a:lnTo>
                  <a:lnTo>
                    <a:pt x="7619" y="410210"/>
                  </a:lnTo>
                  <a:close/>
                </a:path>
                <a:path w="7619" h="988059">
                  <a:moveTo>
                    <a:pt x="7619" y="412750"/>
                  </a:moveTo>
                  <a:lnTo>
                    <a:pt x="0" y="412750"/>
                  </a:lnTo>
                  <a:lnTo>
                    <a:pt x="0" y="416559"/>
                  </a:lnTo>
                  <a:lnTo>
                    <a:pt x="7619" y="416559"/>
                  </a:lnTo>
                  <a:lnTo>
                    <a:pt x="7619" y="412750"/>
                  </a:lnTo>
                  <a:close/>
                </a:path>
                <a:path w="7619" h="988059">
                  <a:moveTo>
                    <a:pt x="7619" y="416559"/>
                  </a:moveTo>
                  <a:lnTo>
                    <a:pt x="0" y="416559"/>
                  </a:lnTo>
                  <a:lnTo>
                    <a:pt x="0" y="419099"/>
                  </a:lnTo>
                  <a:lnTo>
                    <a:pt x="7619" y="419099"/>
                  </a:lnTo>
                  <a:lnTo>
                    <a:pt x="7619" y="416559"/>
                  </a:lnTo>
                  <a:close/>
                </a:path>
                <a:path w="7619" h="988059">
                  <a:moveTo>
                    <a:pt x="7619" y="419100"/>
                  </a:moveTo>
                  <a:lnTo>
                    <a:pt x="0" y="419100"/>
                  </a:lnTo>
                  <a:lnTo>
                    <a:pt x="0" y="422909"/>
                  </a:lnTo>
                  <a:lnTo>
                    <a:pt x="7619" y="422909"/>
                  </a:lnTo>
                  <a:lnTo>
                    <a:pt x="7619" y="419100"/>
                  </a:lnTo>
                  <a:close/>
                </a:path>
                <a:path w="7619" h="988059">
                  <a:moveTo>
                    <a:pt x="7619" y="422910"/>
                  </a:moveTo>
                  <a:lnTo>
                    <a:pt x="0" y="422910"/>
                  </a:lnTo>
                  <a:lnTo>
                    <a:pt x="0" y="429259"/>
                  </a:lnTo>
                  <a:lnTo>
                    <a:pt x="7619" y="429259"/>
                  </a:lnTo>
                  <a:lnTo>
                    <a:pt x="7619" y="422910"/>
                  </a:lnTo>
                  <a:close/>
                </a:path>
                <a:path w="7619" h="988059">
                  <a:moveTo>
                    <a:pt x="7619" y="429259"/>
                  </a:moveTo>
                  <a:lnTo>
                    <a:pt x="0" y="429259"/>
                  </a:lnTo>
                  <a:lnTo>
                    <a:pt x="0" y="441959"/>
                  </a:lnTo>
                  <a:lnTo>
                    <a:pt x="7619" y="441959"/>
                  </a:lnTo>
                  <a:lnTo>
                    <a:pt x="7619" y="429259"/>
                  </a:lnTo>
                  <a:close/>
                </a:path>
                <a:path w="7619" h="988059">
                  <a:moveTo>
                    <a:pt x="7619" y="441959"/>
                  </a:moveTo>
                  <a:lnTo>
                    <a:pt x="0" y="441959"/>
                  </a:lnTo>
                  <a:lnTo>
                    <a:pt x="0" y="444499"/>
                  </a:lnTo>
                  <a:lnTo>
                    <a:pt x="7619" y="444499"/>
                  </a:lnTo>
                  <a:lnTo>
                    <a:pt x="7619" y="441959"/>
                  </a:lnTo>
                  <a:close/>
                </a:path>
                <a:path w="7619" h="988059">
                  <a:moveTo>
                    <a:pt x="7619" y="444500"/>
                  </a:moveTo>
                  <a:lnTo>
                    <a:pt x="0" y="444500"/>
                  </a:lnTo>
                  <a:lnTo>
                    <a:pt x="0" y="457199"/>
                  </a:lnTo>
                  <a:lnTo>
                    <a:pt x="7619" y="457199"/>
                  </a:lnTo>
                  <a:lnTo>
                    <a:pt x="7619" y="444500"/>
                  </a:lnTo>
                  <a:close/>
                </a:path>
                <a:path w="7619" h="988059">
                  <a:moveTo>
                    <a:pt x="7619" y="457200"/>
                  </a:moveTo>
                  <a:lnTo>
                    <a:pt x="0" y="457200"/>
                  </a:lnTo>
                  <a:lnTo>
                    <a:pt x="0" y="461009"/>
                  </a:lnTo>
                  <a:lnTo>
                    <a:pt x="7619" y="461009"/>
                  </a:lnTo>
                  <a:lnTo>
                    <a:pt x="7619" y="457200"/>
                  </a:lnTo>
                  <a:close/>
                </a:path>
                <a:path w="7619" h="988059">
                  <a:moveTo>
                    <a:pt x="7619" y="461009"/>
                  </a:moveTo>
                  <a:lnTo>
                    <a:pt x="0" y="461009"/>
                  </a:lnTo>
                  <a:lnTo>
                    <a:pt x="0" y="463549"/>
                  </a:lnTo>
                  <a:lnTo>
                    <a:pt x="7619" y="463549"/>
                  </a:lnTo>
                  <a:lnTo>
                    <a:pt x="7619" y="461009"/>
                  </a:lnTo>
                  <a:close/>
                </a:path>
                <a:path w="7619" h="988059">
                  <a:moveTo>
                    <a:pt x="7619" y="463550"/>
                  </a:moveTo>
                  <a:lnTo>
                    <a:pt x="0" y="463550"/>
                  </a:lnTo>
                  <a:lnTo>
                    <a:pt x="0" y="467359"/>
                  </a:lnTo>
                  <a:lnTo>
                    <a:pt x="7619" y="467359"/>
                  </a:lnTo>
                  <a:lnTo>
                    <a:pt x="7619" y="463550"/>
                  </a:lnTo>
                  <a:close/>
                </a:path>
                <a:path w="7619" h="988059">
                  <a:moveTo>
                    <a:pt x="7619" y="467359"/>
                  </a:moveTo>
                  <a:lnTo>
                    <a:pt x="0" y="467359"/>
                  </a:lnTo>
                  <a:lnTo>
                    <a:pt x="0" y="469899"/>
                  </a:lnTo>
                  <a:lnTo>
                    <a:pt x="7619" y="469899"/>
                  </a:lnTo>
                  <a:lnTo>
                    <a:pt x="7619" y="467359"/>
                  </a:lnTo>
                  <a:close/>
                </a:path>
                <a:path w="7619" h="988059">
                  <a:moveTo>
                    <a:pt x="7619" y="469900"/>
                  </a:moveTo>
                  <a:lnTo>
                    <a:pt x="0" y="469900"/>
                  </a:lnTo>
                  <a:lnTo>
                    <a:pt x="0" y="476249"/>
                  </a:lnTo>
                  <a:lnTo>
                    <a:pt x="7619" y="476249"/>
                  </a:lnTo>
                  <a:lnTo>
                    <a:pt x="7619" y="469900"/>
                  </a:lnTo>
                  <a:close/>
                </a:path>
                <a:path w="7619" h="988059">
                  <a:moveTo>
                    <a:pt x="7619" y="476250"/>
                  </a:moveTo>
                  <a:lnTo>
                    <a:pt x="0" y="476250"/>
                  </a:lnTo>
                  <a:lnTo>
                    <a:pt x="0" y="480059"/>
                  </a:lnTo>
                  <a:lnTo>
                    <a:pt x="7619" y="480059"/>
                  </a:lnTo>
                  <a:lnTo>
                    <a:pt x="7619" y="476250"/>
                  </a:lnTo>
                  <a:close/>
                </a:path>
                <a:path w="7619" h="988059">
                  <a:moveTo>
                    <a:pt x="7619" y="480059"/>
                  </a:moveTo>
                  <a:lnTo>
                    <a:pt x="0" y="480059"/>
                  </a:lnTo>
                  <a:lnTo>
                    <a:pt x="0" y="482599"/>
                  </a:lnTo>
                  <a:lnTo>
                    <a:pt x="7619" y="482599"/>
                  </a:lnTo>
                  <a:lnTo>
                    <a:pt x="7619" y="480059"/>
                  </a:lnTo>
                  <a:close/>
                </a:path>
                <a:path w="7619" h="988059">
                  <a:moveTo>
                    <a:pt x="7619" y="482600"/>
                  </a:moveTo>
                  <a:lnTo>
                    <a:pt x="0" y="482600"/>
                  </a:lnTo>
                  <a:lnTo>
                    <a:pt x="0" y="486409"/>
                  </a:lnTo>
                  <a:lnTo>
                    <a:pt x="7619" y="486409"/>
                  </a:lnTo>
                  <a:lnTo>
                    <a:pt x="7619" y="482600"/>
                  </a:lnTo>
                  <a:close/>
                </a:path>
                <a:path w="7619" h="988059">
                  <a:moveTo>
                    <a:pt x="7619" y="486409"/>
                  </a:moveTo>
                  <a:lnTo>
                    <a:pt x="0" y="486409"/>
                  </a:lnTo>
                  <a:lnTo>
                    <a:pt x="0" y="488949"/>
                  </a:lnTo>
                  <a:lnTo>
                    <a:pt x="7619" y="488949"/>
                  </a:lnTo>
                  <a:lnTo>
                    <a:pt x="7619" y="486409"/>
                  </a:lnTo>
                  <a:close/>
                </a:path>
                <a:path w="7619" h="988059">
                  <a:moveTo>
                    <a:pt x="7619" y="488950"/>
                  </a:moveTo>
                  <a:lnTo>
                    <a:pt x="0" y="488950"/>
                  </a:lnTo>
                  <a:lnTo>
                    <a:pt x="0" y="495299"/>
                  </a:lnTo>
                  <a:lnTo>
                    <a:pt x="7619" y="495299"/>
                  </a:lnTo>
                  <a:lnTo>
                    <a:pt x="7619" y="488950"/>
                  </a:lnTo>
                  <a:close/>
                </a:path>
                <a:path w="7619" h="988059">
                  <a:moveTo>
                    <a:pt x="7619" y="495300"/>
                  </a:moveTo>
                  <a:lnTo>
                    <a:pt x="0" y="495300"/>
                  </a:lnTo>
                  <a:lnTo>
                    <a:pt x="0" y="501649"/>
                  </a:lnTo>
                  <a:lnTo>
                    <a:pt x="7619" y="501649"/>
                  </a:lnTo>
                  <a:lnTo>
                    <a:pt x="7619" y="495300"/>
                  </a:lnTo>
                  <a:close/>
                </a:path>
                <a:path w="7619" h="988059">
                  <a:moveTo>
                    <a:pt x="7619" y="501650"/>
                  </a:moveTo>
                  <a:lnTo>
                    <a:pt x="0" y="501650"/>
                  </a:lnTo>
                  <a:lnTo>
                    <a:pt x="0" y="505459"/>
                  </a:lnTo>
                  <a:lnTo>
                    <a:pt x="7619" y="505459"/>
                  </a:lnTo>
                  <a:lnTo>
                    <a:pt x="7619" y="501650"/>
                  </a:lnTo>
                  <a:close/>
                </a:path>
                <a:path w="7619" h="988059">
                  <a:moveTo>
                    <a:pt x="7619" y="505459"/>
                  </a:moveTo>
                  <a:lnTo>
                    <a:pt x="0" y="505459"/>
                  </a:lnTo>
                  <a:lnTo>
                    <a:pt x="0" y="511809"/>
                  </a:lnTo>
                  <a:lnTo>
                    <a:pt x="7619" y="511809"/>
                  </a:lnTo>
                  <a:lnTo>
                    <a:pt x="7619" y="505459"/>
                  </a:lnTo>
                  <a:close/>
                </a:path>
                <a:path w="7619" h="988059">
                  <a:moveTo>
                    <a:pt x="7619" y="511809"/>
                  </a:moveTo>
                  <a:lnTo>
                    <a:pt x="0" y="511809"/>
                  </a:lnTo>
                  <a:lnTo>
                    <a:pt x="0" y="514349"/>
                  </a:lnTo>
                  <a:lnTo>
                    <a:pt x="7619" y="514349"/>
                  </a:lnTo>
                  <a:lnTo>
                    <a:pt x="7619" y="511809"/>
                  </a:lnTo>
                  <a:close/>
                </a:path>
                <a:path w="7619" h="988059">
                  <a:moveTo>
                    <a:pt x="7619" y="603249"/>
                  </a:moveTo>
                  <a:lnTo>
                    <a:pt x="0" y="603249"/>
                  </a:lnTo>
                  <a:lnTo>
                    <a:pt x="0" y="604519"/>
                  </a:lnTo>
                  <a:lnTo>
                    <a:pt x="2540" y="604519"/>
                  </a:lnTo>
                  <a:lnTo>
                    <a:pt x="2540" y="607059"/>
                  </a:lnTo>
                  <a:lnTo>
                    <a:pt x="5080" y="607059"/>
                  </a:lnTo>
                  <a:lnTo>
                    <a:pt x="5080" y="608329"/>
                  </a:lnTo>
                  <a:lnTo>
                    <a:pt x="7619" y="608329"/>
                  </a:lnTo>
                  <a:lnTo>
                    <a:pt x="7619" y="603249"/>
                  </a:lnTo>
                  <a:close/>
                </a:path>
                <a:path w="7619" h="988059">
                  <a:moveTo>
                    <a:pt x="7619" y="596899"/>
                  </a:moveTo>
                  <a:lnTo>
                    <a:pt x="0" y="596899"/>
                  </a:lnTo>
                  <a:lnTo>
                    <a:pt x="0" y="601979"/>
                  </a:lnTo>
                  <a:lnTo>
                    <a:pt x="7619" y="601979"/>
                  </a:lnTo>
                  <a:lnTo>
                    <a:pt x="7619" y="596899"/>
                  </a:lnTo>
                  <a:close/>
                </a:path>
                <a:path w="7619" h="988059">
                  <a:moveTo>
                    <a:pt x="7619" y="590549"/>
                  </a:moveTo>
                  <a:lnTo>
                    <a:pt x="0" y="590549"/>
                  </a:lnTo>
                  <a:lnTo>
                    <a:pt x="0" y="595629"/>
                  </a:lnTo>
                  <a:lnTo>
                    <a:pt x="7619" y="595629"/>
                  </a:lnTo>
                  <a:lnTo>
                    <a:pt x="7619" y="590549"/>
                  </a:lnTo>
                  <a:close/>
                </a:path>
                <a:path w="7619" h="988059">
                  <a:moveTo>
                    <a:pt x="7619" y="584199"/>
                  </a:moveTo>
                  <a:lnTo>
                    <a:pt x="0" y="584199"/>
                  </a:lnTo>
                  <a:lnTo>
                    <a:pt x="0" y="589279"/>
                  </a:lnTo>
                  <a:lnTo>
                    <a:pt x="7619" y="589279"/>
                  </a:lnTo>
                  <a:lnTo>
                    <a:pt x="7619" y="584199"/>
                  </a:lnTo>
                  <a:close/>
                </a:path>
                <a:path w="7619" h="988059">
                  <a:moveTo>
                    <a:pt x="7619" y="577849"/>
                  </a:moveTo>
                  <a:lnTo>
                    <a:pt x="0" y="577849"/>
                  </a:lnTo>
                  <a:lnTo>
                    <a:pt x="0" y="582929"/>
                  </a:lnTo>
                  <a:lnTo>
                    <a:pt x="7619" y="582929"/>
                  </a:lnTo>
                  <a:lnTo>
                    <a:pt x="7619" y="577849"/>
                  </a:lnTo>
                  <a:close/>
                </a:path>
                <a:path w="7619" h="988059">
                  <a:moveTo>
                    <a:pt x="7619" y="571499"/>
                  </a:moveTo>
                  <a:lnTo>
                    <a:pt x="0" y="571499"/>
                  </a:lnTo>
                  <a:lnTo>
                    <a:pt x="0" y="576579"/>
                  </a:lnTo>
                  <a:lnTo>
                    <a:pt x="7619" y="576579"/>
                  </a:lnTo>
                  <a:lnTo>
                    <a:pt x="7619" y="571499"/>
                  </a:lnTo>
                  <a:close/>
                </a:path>
                <a:path w="7619" h="988059">
                  <a:moveTo>
                    <a:pt x="7619" y="565149"/>
                  </a:moveTo>
                  <a:lnTo>
                    <a:pt x="0" y="565149"/>
                  </a:lnTo>
                  <a:lnTo>
                    <a:pt x="0" y="570229"/>
                  </a:lnTo>
                  <a:lnTo>
                    <a:pt x="7619" y="570229"/>
                  </a:lnTo>
                  <a:lnTo>
                    <a:pt x="7619" y="565149"/>
                  </a:lnTo>
                  <a:close/>
                </a:path>
                <a:path w="7619" h="988059">
                  <a:moveTo>
                    <a:pt x="7619" y="558799"/>
                  </a:moveTo>
                  <a:lnTo>
                    <a:pt x="0" y="558799"/>
                  </a:lnTo>
                  <a:lnTo>
                    <a:pt x="0" y="563879"/>
                  </a:lnTo>
                  <a:lnTo>
                    <a:pt x="7619" y="563879"/>
                  </a:lnTo>
                  <a:lnTo>
                    <a:pt x="7619" y="558799"/>
                  </a:lnTo>
                  <a:close/>
                </a:path>
                <a:path w="7619" h="988059">
                  <a:moveTo>
                    <a:pt x="7619" y="552449"/>
                  </a:moveTo>
                  <a:lnTo>
                    <a:pt x="0" y="552449"/>
                  </a:lnTo>
                  <a:lnTo>
                    <a:pt x="0" y="557529"/>
                  </a:lnTo>
                  <a:lnTo>
                    <a:pt x="7619" y="557529"/>
                  </a:lnTo>
                  <a:lnTo>
                    <a:pt x="7619" y="552449"/>
                  </a:lnTo>
                  <a:close/>
                </a:path>
                <a:path w="7619" h="988059">
                  <a:moveTo>
                    <a:pt x="7619" y="546099"/>
                  </a:moveTo>
                  <a:lnTo>
                    <a:pt x="0" y="546099"/>
                  </a:lnTo>
                  <a:lnTo>
                    <a:pt x="0" y="551179"/>
                  </a:lnTo>
                  <a:lnTo>
                    <a:pt x="7619" y="551179"/>
                  </a:lnTo>
                  <a:lnTo>
                    <a:pt x="7619" y="546099"/>
                  </a:lnTo>
                  <a:close/>
                </a:path>
                <a:path w="7619" h="988059">
                  <a:moveTo>
                    <a:pt x="7619" y="539749"/>
                  </a:moveTo>
                  <a:lnTo>
                    <a:pt x="0" y="539749"/>
                  </a:lnTo>
                  <a:lnTo>
                    <a:pt x="0" y="544829"/>
                  </a:lnTo>
                  <a:lnTo>
                    <a:pt x="7619" y="544829"/>
                  </a:lnTo>
                  <a:lnTo>
                    <a:pt x="7619" y="539749"/>
                  </a:lnTo>
                  <a:close/>
                </a:path>
                <a:path w="7619" h="988059">
                  <a:moveTo>
                    <a:pt x="7619" y="533399"/>
                  </a:moveTo>
                  <a:lnTo>
                    <a:pt x="0" y="533399"/>
                  </a:lnTo>
                  <a:lnTo>
                    <a:pt x="0" y="538479"/>
                  </a:lnTo>
                  <a:lnTo>
                    <a:pt x="7619" y="538479"/>
                  </a:lnTo>
                  <a:lnTo>
                    <a:pt x="7619" y="533399"/>
                  </a:lnTo>
                  <a:close/>
                </a:path>
                <a:path w="7619" h="988059">
                  <a:moveTo>
                    <a:pt x="7619" y="527049"/>
                  </a:moveTo>
                  <a:lnTo>
                    <a:pt x="0" y="527049"/>
                  </a:lnTo>
                  <a:lnTo>
                    <a:pt x="0" y="532130"/>
                  </a:lnTo>
                  <a:lnTo>
                    <a:pt x="7619" y="532130"/>
                  </a:lnTo>
                  <a:lnTo>
                    <a:pt x="7619" y="527049"/>
                  </a:lnTo>
                  <a:close/>
                </a:path>
                <a:path w="7619" h="988059">
                  <a:moveTo>
                    <a:pt x="7619" y="520699"/>
                  </a:moveTo>
                  <a:lnTo>
                    <a:pt x="0" y="520699"/>
                  </a:lnTo>
                  <a:lnTo>
                    <a:pt x="0" y="525780"/>
                  </a:lnTo>
                  <a:lnTo>
                    <a:pt x="7619" y="525780"/>
                  </a:lnTo>
                  <a:lnTo>
                    <a:pt x="7619" y="520699"/>
                  </a:lnTo>
                  <a:close/>
                </a:path>
                <a:path w="7619" h="988059">
                  <a:moveTo>
                    <a:pt x="7619" y="515619"/>
                  </a:moveTo>
                  <a:lnTo>
                    <a:pt x="0" y="515619"/>
                  </a:lnTo>
                  <a:lnTo>
                    <a:pt x="0" y="519429"/>
                  </a:lnTo>
                  <a:lnTo>
                    <a:pt x="7619" y="519429"/>
                  </a:lnTo>
                  <a:lnTo>
                    <a:pt x="7619" y="515619"/>
                  </a:lnTo>
                  <a:close/>
                </a:path>
                <a:path w="7619" h="988059">
                  <a:moveTo>
                    <a:pt x="7619" y="985520"/>
                  </a:moveTo>
                  <a:lnTo>
                    <a:pt x="0" y="985520"/>
                  </a:lnTo>
                  <a:lnTo>
                    <a:pt x="0" y="988059"/>
                  </a:lnTo>
                  <a:lnTo>
                    <a:pt x="7619" y="988059"/>
                  </a:lnTo>
                  <a:lnTo>
                    <a:pt x="7619" y="985520"/>
                  </a:lnTo>
                  <a:close/>
                </a:path>
                <a:path w="7619" h="988059">
                  <a:moveTo>
                    <a:pt x="7619" y="982979"/>
                  </a:moveTo>
                  <a:lnTo>
                    <a:pt x="0" y="982979"/>
                  </a:lnTo>
                  <a:lnTo>
                    <a:pt x="0" y="984249"/>
                  </a:lnTo>
                  <a:lnTo>
                    <a:pt x="7619" y="984249"/>
                  </a:lnTo>
                  <a:lnTo>
                    <a:pt x="7619" y="982979"/>
                  </a:lnTo>
                  <a:close/>
                </a:path>
                <a:path w="7619" h="988059">
                  <a:moveTo>
                    <a:pt x="7619" y="979169"/>
                  </a:moveTo>
                  <a:lnTo>
                    <a:pt x="0" y="979169"/>
                  </a:lnTo>
                  <a:lnTo>
                    <a:pt x="0" y="981709"/>
                  </a:lnTo>
                  <a:lnTo>
                    <a:pt x="7619" y="981709"/>
                  </a:lnTo>
                  <a:lnTo>
                    <a:pt x="7619" y="979169"/>
                  </a:lnTo>
                  <a:close/>
                </a:path>
                <a:path w="7619" h="988059">
                  <a:moveTo>
                    <a:pt x="7619" y="976630"/>
                  </a:moveTo>
                  <a:lnTo>
                    <a:pt x="0" y="976630"/>
                  </a:lnTo>
                  <a:lnTo>
                    <a:pt x="0" y="977899"/>
                  </a:lnTo>
                  <a:lnTo>
                    <a:pt x="7619" y="977899"/>
                  </a:lnTo>
                  <a:lnTo>
                    <a:pt x="7619" y="976630"/>
                  </a:lnTo>
                  <a:close/>
                </a:path>
                <a:path w="7619" h="988059">
                  <a:moveTo>
                    <a:pt x="7619" y="972819"/>
                  </a:moveTo>
                  <a:lnTo>
                    <a:pt x="0" y="972819"/>
                  </a:lnTo>
                  <a:lnTo>
                    <a:pt x="0" y="975359"/>
                  </a:lnTo>
                  <a:lnTo>
                    <a:pt x="7619" y="975359"/>
                  </a:lnTo>
                  <a:lnTo>
                    <a:pt x="7619" y="972819"/>
                  </a:lnTo>
                  <a:close/>
                </a:path>
                <a:path w="7619" h="988059">
                  <a:moveTo>
                    <a:pt x="7619" y="970279"/>
                  </a:moveTo>
                  <a:lnTo>
                    <a:pt x="0" y="970279"/>
                  </a:lnTo>
                  <a:lnTo>
                    <a:pt x="0" y="971549"/>
                  </a:lnTo>
                  <a:lnTo>
                    <a:pt x="7619" y="971549"/>
                  </a:lnTo>
                  <a:lnTo>
                    <a:pt x="7619" y="970279"/>
                  </a:lnTo>
                  <a:close/>
                </a:path>
                <a:path w="7619" h="988059">
                  <a:moveTo>
                    <a:pt x="7619" y="966469"/>
                  </a:moveTo>
                  <a:lnTo>
                    <a:pt x="0" y="966469"/>
                  </a:lnTo>
                  <a:lnTo>
                    <a:pt x="0" y="969009"/>
                  </a:lnTo>
                  <a:lnTo>
                    <a:pt x="7619" y="969009"/>
                  </a:lnTo>
                  <a:lnTo>
                    <a:pt x="7619" y="966469"/>
                  </a:lnTo>
                  <a:close/>
                </a:path>
                <a:path w="7619" h="988059">
                  <a:moveTo>
                    <a:pt x="7619" y="963929"/>
                  </a:moveTo>
                  <a:lnTo>
                    <a:pt x="0" y="963929"/>
                  </a:lnTo>
                  <a:lnTo>
                    <a:pt x="0" y="965199"/>
                  </a:lnTo>
                  <a:lnTo>
                    <a:pt x="7619" y="965199"/>
                  </a:lnTo>
                  <a:lnTo>
                    <a:pt x="7619" y="963929"/>
                  </a:lnTo>
                  <a:close/>
                </a:path>
                <a:path w="7619" h="988059">
                  <a:moveTo>
                    <a:pt x="7619" y="960119"/>
                  </a:moveTo>
                  <a:lnTo>
                    <a:pt x="0" y="960119"/>
                  </a:lnTo>
                  <a:lnTo>
                    <a:pt x="0" y="962659"/>
                  </a:lnTo>
                  <a:lnTo>
                    <a:pt x="7619" y="962659"/>
                  </a:lnTo>
                  <a:lnTo>
                    <a:pt x="7619" y="960119"/>
                  </a:lnTo>
                  <a:close/>
                </a:path>
                <a:path w="7619" h="988059">
                  <a:moveTo>
                    <a:pt x="7619" y="957579"/>
                  </a:moveTo>
                  <a:lnTo>
                    <a:pt x="0" y="957579"/>
                  </a:lnTo>
                  <a:lnTo>
                    <a:pt x="0" y="958849"/>
                  </a:lnTo>
                  <a:lnTo>
                    <a:pt x="7619" y="958849"/>
                  </a:lnTo>
                  <a:lnTo>
                    <a:pt x="7619" y="957579"/>
                  </a:lnTo>
                  <a:close/>
                </a:path>
                <a:path w="7619" h="988059">
                  <a:moveTo>
                    <a:pt x="7619" y="953769"/>
                  </a:moveTo>
                  <a:lnTo>
                    <a:pt x="0" y="953769"/>
                  </a:lnTo>
                  <a:lnTo>
                    <a:pt x="0" y="956309"/>
                  </a:lnTo>
                  <a:lnTo>
                    <a:pt x="7619" y="956309"/>
                  </a:lnTo>
                  <a:lnTo>
                    <a:pt x="7619" y="953769"/>
                  </a:lnTo>
                  <a:close/>
                </a:path>
                <a:path w="7619" h="988059">
                  <a:moveTo>
                    <a:pt x="7619" y="951229"/>
                  </a:moveTo>
                  <a:lnTo>
                    <a:pt x="0" y="951229"/>
                  </a:lnTo>
                  <a:lnTo>
                    <a:pt x="0" y="952499"/>
                  </a:lnTo>
                  <a:lnTo>
                    <a:pt x="7619" y="952499"/>
                  </a:lnTo>
                  <a:lnTo>
                    <a:pt x="7619" y="951229"/>
                  </a:lnTo>
                  <a:close/>
                </a:path>
                <a:path w="7619" h="988059">
                  <a:moveTo>
                    <a:pt x="7619" y="947419"/>
                  </a:moveTo>
                  <a:lnTo>
                    <a:pt x="0" y="947419"/>
                  </a:lnTo>
                  <a:lnTo>
                    <a:pt x="0" y="949959"/>
                  </a:lnTo>
                  <a:lnTo>
                    <a:pt x="7619" y="949959"/>
                  </a:lnTo>
                  <a:lnTo>
                    <a:pt x="7619" y="947419"/>
                  </a:lnTo>
                  <a:close/>
                </a:path>
                <a:path w="7619" h="988059">
                  <a:moveTo>
                    <a:pt x="7619" y="944879"/>
                  </a:moveTo>
                  <a:lnTo>
                    <a:pt x="0" y="944879"/>
                  </a:lnTo>
                  <a:lnTo>
                    <a:pt x="0" y="946149"/>
                  </a:lnTo>
                  <a:lnTo>
                    <a:pt x="7619" y="946149"/>
                  </a:lnTo>
                  <a:lnTo>
                    <a:pt x="7619" y="944879"/>
                  </a:lnTo>
                  <a:close/>
                </a:path>
                <a:path w="7619" h="988059">
                  <a:moveTo>
                    <a:pt x="7619" y="941070"/>
                  </a:moveTo>
                  <a:lnTo>
                    <a:pt x="0" y="941070"/>
                  </a:lnTo>
                  <a:lnTo>
                    <a:pt x="0" y="943609"/>
                  </a:lnTo>
                  <a:lnTo>
                    <a:pt x="7619" y="943609"/>
                  </a:lnTo>
                  <a:lnTo>
                    <a:pt x="7619" y="941070"/>
                  </a:lnTo>
                  <a:close/>
                </a:path>
                <a:path w="7619" h="988059">
                  <a:moveTo>
                    <a:pt x="7619" y="938529"/>
                  </a:moveTo>
                  <a:lnTo>
                    <a:pt x="0" y="938529"/>
                  </a:lnTo>
                  <a:lnTo>
                    <a:pt x="0" y="939799"/>
                  </a:lnTo>
                  <a:lnTo>
                    <a:pt x="7619" y="939799"/>
                  </a:lnTo>
                  <a:lnTo>
                    <a:pt x="7619" y="938529"/>
                  </a:lnTo>
                  <a:close/>
                </a:path>
                <a:path w="7619" h="988059">
                  <a:moveTo>
                    <a:pt x="7619" y="934719"/>
                  </a:moveTo>
                  <a:lnTo>
                    <a:pt x="0" y="934719"/>
                  </a:lnTo>
                  <a:lnTo>
                    <a:pt x="0" y="937259"/>
                  </a:lnTo>
                  <a:lnTo>
                    <a:pt x="7619" y="937259"/>
                  </a:lnTo>
                  <a:lnTo>
                    <a:pt x="7619" y="934719"/>
                  </a:lnTo>
                  <a:close/>
                </a:path>
                <a:path w="7619" h="988059">
                  <a:moveTo>
                    <a:pt x="7619" y="932179"/>
                  </a:moveTo>
                  <a:lnTo>
                    <a:pt x="0" y="932179"/>
                  </a:lnTo>
                  <a:lnTo>
                    <a:pt x="0" y="933449"/>
                  </a:lnTo>
                  <a:lnTo>
                    <a:pt x="7619" y="933449"/>
                  </a:lnTo>
                  <a:lnTo>
                    <a:pt x="7619" y="932179"/>
                  </a:lnTo>
                  <a:close/>
                </a:path>
                <a:path w="7619" h="988059">
                  <a:moveTo>
                    <a:pt x="7619" y="928369"/>
                  </a:moveTo>
                  <a:lnTo>
                    <a:pt x="0" y="928369"/>
                  </a:lnTo>
                  <a:lnTo>
                    <a:pt x="0" y="930909"/>
                  </a:lnTo>
                  <a:lnTo>
                    <a:pt x="7619" y="930909"/>
                  </a:lnTo>
                  <a:lnTo>
                    <a:pt x="7619" y="928369"/>
                  </a:lnTo>
                  <a:close/>
                </a:path>
                <a:path w="7619" h="988059">
                  <a:moveTo>
                    <a:pt x="7619" y="925830"/>
                  </a:moveTo>
                  <a:lnTo>
                    <a:pt x="0" y="925830"/>
                  </a:lnTo>
                  <a:lnTo>
                    <a:pt x="0" y="927099"/>
                  </a:lnTo>
                  <a:lnTo>
                    <a:pt x="7619" y="927099"/>
                  </a:lnTo>
                  <a:lnTo>
                    <a:pt x="7619" y="925830"/>
                  </a:lnTo>
                  <a:close/>
                </a:path>
                <a:path w="7619" h="988059">
                  <a:moveTo>
                    <a:pt x="7619" y="920749"/>
                  </a:moveTo>
                  <a:lnTo>
                    <a:pt x="0" y="920749"/>
                  </a:lnTo>
                  <a:lnTo>
                    <a:pt x="0" y="924559"/>
                  </a:lnTo>
                  <a:lnTo>
                    <a:pt x="7619" y="924559"/>
                  </a:lnTo>
                  <a:lnTo>
                    <a:pt x="7619" y="920749"/>
                  </a:lnTo>
                  <a:close/>
                </a:path>
                <a:path w="7619" h="988059">
                  <a:moveTo>
                    <a:pt x="7619" y="914399"/>
                  </a:moveTo>
                  <a:lnTo>
                    <a:pt x="0" y="914399"/>
                  </a:lnTo>
                  <a:lnTo>
                    <a:pt x="0" y="919479"/>
                  </a:lnTo>
                  <a:lnTo>
                    <a:pt x="7619" y="919479"/>
                  </a:lnTo>
                  <a:lnTo>
                    <a:pt x="7619" y="914399"/>
                  </a:lnTo>
                  <a:close/>
                </a:path>
                <a:path w="7619" h="988059">
                  <a:moveTo>
                    <a:pt x="7619" y="908049"/>
                  </a:moveTo>
                  <a:lnTo>
                    <a:pt x="0" y="908049"/>
                  </a:lnTo>
                  <a:lnTo>
                    <a:pt x="0" y="913129"/>
                  </a:lnTo>
                  <a:lnTo>
                    <a:pt x="7619" y="913129"/>
                  </a:lnTo>
                  <a:lnTo>
                    <a:pt x="7619" y="908049"/>
                  </a:lnTo>
                  <a:close/>
                </a:path>
                <a:path w="7619" h="988059">
                  <a:moveTo>
                    <a:pt x="7619" y="901699"/>
                  </a:moveTo>
                  <a:lnTo>
                    <a:pt x="0" y="901699"/>
                  </a:lnTo>
                  <a:lnTo>
                    <a:pt x="0" y="906779"/>
                  </a:lnTo>
                  <a:lnTo>
                    <a:pt x="7619" y="906779"/>
                  </a:lnTo>
                  <a:lnTo>
                    <a:pt x="7619" y="901699"/>
                  </a:lnTo>
                  <a:close/>
                </a:path>
                <a:path w="7619" h="988059">
                  <a:moveTo>
                    <a:pt x="7619" y="895349"/>
                  </a:moveTo>
                  <a:lnTo>
                    <a:pt x="0" y="895349"/>
                  </a:lnTo>
                  <a:lnTo>
                    <a:pt x="0" y="900430"/>
                  </a:lnTo>
                  <a:lnTo>
                    <a:pt x="7619" y="900430"/>
                  </a:lnTo>
                  <a:lnTo>
                    <a:pt x="7619" y="895349"/>
                  </a:lnTo>
                  <a:close/>
                </a:path>
                <a:path w="7619" h="988059">
                  <a:moveTo>
                    <a:pt x="7619" y="888999"/>
                  </a:moveTo>
                  <a:lnTo>
                    <a:pt x="0" y="888999"/>
                  </a:lnTo>
                  <a:lnTo>
                    <a:pt x="0" y="894079"/>
                  </a:lnTo>
                  <a:lnTo>
                    <a:pt x="7619" y="894079"/>
                  </a:lnTo>
                  <a:lnTo>
                    <a:pt x="7619" y="888999"/>
                  </a:lnTo>
                  <a:close/>
                </a:path>
                <a:path w="7619" h="988059">
                  <a:moveTo>
                    <a:pt x="7619" y="882649"/>
                  </a:moveTo>
                  <a:lnTo>
                    <a:pt x="0" y="882649"/>
                  </a:lnTo>
                  <a:lnTo>
                    <a:pt x="0" y="887729"/>
                  </a:lnTo>
                  <a:lnTo>
                    <a:pt x="7619" y="887729"/>
                  </a:lnTo>
                  <a:lnTo>
                    <a:pt x="7619" y="882649"/>
                  </a:lnTo>
                  <a:close/>
                </a:path>
                <a:path w="7619" h="988059">
                  <a:moveTo>
                    <a:pt x="7619" y="876299"/>
                  </a:moveTo>
                  <a:lnTo>
                    <a:pt x="0" y="876299"/>
                  </a:lnTo>
                  <a:lnTo>
                    <a:pt x="0" y="881379"/>
                  </a:lnTo>
                  <a:lnTo>
                    <a:pt x="7619" y="881379"/>
                  </a:lnTo>
                  <a:lnTo>
                    <a:pt x="7619" y="876299"/>
                  </a:lnTo>
                  <a:close/>
                </a:path>
                <a:path w="7619" h="988059">
                  <a:moveTo>
                    <a:pt x="7619" y="869950"/>
                  </a:moveTo>
                  <a:lnTo>
                    <a:pt x="0" y="869950"/>
                  </a:lnTo>
                  <a:lnTo>
                    <a:pt x="0" y="875029"/>
                  </a:lnTo>
                  <a:lnTo>
                    <a:pt x="7619" y="875029"/>
                  </a:lnTo>
                  <a:lnTo>
                    <a:pt x="7619" y="869950"/>
                  </a:lnTo>
                  <a:close/>
                </a:path>
                <a:path w="7619" h="988059">
                  <a:moveTo>
                    <a:pt x="7619" y="863599"/>
                  </a:moveTo>
                  <a:lnTo>
                    <a:pt x="0" y="863599"/>
                  </a:lnTo>
                  <a:lnTo>
                    <a:pt x="0" y="868679"/>
                  </a:lnTo>
                  <a:lnTo>
                    <a:pt x="7619" y="868679"/>
                  </a:lnTo>
                  <a:lnTo>
                    <a:pt x="7619" y="863599"/>
                  </a:lnTo>
                  <a:close/>
                </a:path>
                <a:path w="7619" h="988059">
                  <a:moveTo>
                    <a:pt x="7619" y="857249"/>
                  </a:moveTo>
                  <a:lnTo>
                    <a:pt x="0" y="857249"/>
                  </a:lnTo>
                  <a:lnTo>
                    <a:pt x="0" y="862329"/>
                  </a:lnTo>
                  <a:lnTo>
                    <a:pt x="7619" y="862329"/>
                  </a:lnTo>
                  <a:lnTo>
                    <a:pt x="7619" y="857249"/>
                  </a:lnTo>
                  <a:close/>
                </a:path>
                <a:path w="7619" h="988059">
                  <a:moveTo>
                    <a:pt x="7619" y="850899"/>
                  </a:moveTo>
                  <a:lnTo>
                    <a:pt x="0" y="850899"/>
                  </a:lnTo>
                  <a:lnTo>
                    <a:pt x="0" y="855979"/>
                  </a:lnTo>
                  <a:lnTo>
                    <a:pt x="7619" y="855979"/>
                  </a:lnTo>
                  <a:lnTo>
                    <a:pt x="7619" y="850899"/>
                  </a:lnTo>
                  <a:close/>
                </a:path>
                <a:path w="7619" h="988059">
                  <a:moveTo>
                    <a:pt x="7619" y="844550"/>
                  </a:moveTo>
                  <a:lnTo>
                    <a:pt x="0" y="844550"/>
                  </a:lnTo>
                  <a:lnTo>
                    <a:pt x="0" y="849629"/>
                  </a:lnTo>
                  <a:lnTo>
                    <a:pt x="7619" y="849629"/>
                  </a:lnTo>
                  <a:lnTo>
                    <a:pt x="7619" y="844550"/>
                  </a:lnTo>
                  <a:close/>
                </a:path>
                <a:path w="7619" h="988059">
                  <a:moveTo>
                    <a:pt x="7619" y="838199"/>
                  </a:moveTo>
                  <a:lnTo>
                    <a:pt x="0" y="838199"/>
                  </a:lnTo>
                  <a:lnTo>
                    <a:pt x="0" y="843279"/>
                  </a:lnTo>
                  <a:lnTo>
                    <a:pt x="7619" y="843279"/>
                  </a:lnTo>
                  <a:lnTo>
                    <a:pt x="7619" y="838199"/>
                  </a:lnTo>
                  <a:close/>
                </a:path>
                <a:path w="7619" h="988059">
                  <a:moveTo>
                    <a:pt x="7619" y="831849"/>
                  </a:moveTo>
                  <a:lnTo>
                    <a:pt x="0" y="831849"/>
                  </a:lnTo>
                  <a:lnTo>
                    <a:pt x="0" y="836929"/>
                  </a:lnTo>
                  <a:lnTo>
                    <a:pt x="7619" y="836929"/>
                  </a:lnTo>
                  <a:lnTo>
                    <a:pt x="7619" y="831849"/>
                  </a:lnTo>
                  <a:close/>
                </a:path>
                <a:path w="7619" h="988059">
                  <a:moveTo>
                    <a:pt x="7619" y="825499"/>
                  </a:moveTo>
                  <a:lnTo>
                    <a:pt x="0" y="825499"/>
                  </a:lnTo>
                  <a:lnTo>
                    <a:pt x="0" y="830579"/>
                  </a:lnTo>
                  <a:lnTo>
                    <a:pt x="7619" y="830579"/>
                  </a:lnTo>
                  <a:lnTo>
                    <a:pt x="7619" y="825499"/>
                  </a:lnTo>
                  <a:close/>
                </a:path>
                <a:path w="7619" h="988059">
                  <a:moveTo>
                    <a:pt x="7619" y="819149"/>
                  </a:moveTo>
                  <a:lnTo>
                    <a:pt x="0" y="819149"/>
                  </a:lnTo>
                  <a:lnTo>
                    <a:pt x="0" y="824229"/>
                  </a:lnTo>
                  <a:lnTo>
                    <a:pt x="7619" y="824229"/>
                  </a:lnTo>
                  <a:lnTo>
                    <a:pt x="7619" y="819149"/>
                  </a:lnTo>
                  <a:close/>
                </a:path>
                <a:path w="7619" h="988059">
                  <a:moveTo>
                    <a:pt x="7619" y="812799"/>
                  </a:moveTo>
                  <a:lnTo>
                    <a:pt x="0" y="812799"/>
                  </a:lnTo>
                  <a:lnTo>
                    <a:pt x="0" y="817879"/>
                  </a:lnTo>
                  <a:lnTo>
                    <a:pt x="7619" y="817879"/>
                  </a:lnTo>
                  <a:lnTo>
                    <a:pt x="7619" y="812799"/>
                  </a:lnTo>
                  <a:close/>
                </a:path>
                <a:path w="7619" h="988059">
                  <a:moveTo>
                    <a:pt x="7619" y="806449"/>
                  </a:moveTo>
                  <a:lnTo>
                    <a:pt x="0" y="806449"/>
                  </a:lnTo>
                  <a:lnTo>
                    <a:pt x="0" y="811529"/>
                  </a:lnTo>
                  <a:lnTo>
                    <a:pt x="7619" y="811529"/>
                  </a:lnTo>
                  <a:lnTo>
                    <a:pt x="7619" y="806449"/>
                  </a:lnTo>
                  <a:close/>
                </a:path>
                <a:path w="7619" h="988059">
                  <a:moveTo>
                    <a:pt x="7619" y="800099"/>
                  </a:moveTo>
                  <a:lnTo>
                    <a:pt x="0" y="800099"/>
                  </a:lnTo>
                  <a:lnTo>
                    <a:pt x="0" y="805180"/>
                  </a:lnTo>
                  <a:lnTo>
                    <a:pt x="7619" y="805180"/>
                  </a:lnTo>
                  <a:lnTo>
                    <a:pt x="7619" y="800099"/>
                  </a:lnTo>
                  <a:close/>
                </a:path>
                <a:path w="7619" h="988059">
                  <a:moveTo>
                    <a:pt x="7619" y="796289"/>
                  </a:moveTo>
                  <a:lnTo>
                    <a:pt x="5080" y="796289"/>
                  </a:lnTo>
                  <a:lnTo>
                    <a:pt x="5080" y="798829"/>
                  </a:lnTo>
                  <a:lnTo>
                    <a:pt x="7619" y="798829"/>
                  </a:lnTo>
                  <a:lnTo>
                    <a:pt x="7619" y="796289"/>
                  </a:lnTo>
                  <a:close/>
                </a:path>
              </a:pathLst>
            </a:custGeom>
            <a:solidFill>
              <a:srgbClr val="5400F3"/>
            </a:solidFill>
          </p:spPr>
          <p:txBody>
            <a:bodyPr bIns="0" lIns="0" rIns="0" rtlCol="0" tIns="0" wrap="square"/>
            <a:p/>
          </p:txBody>
        </p:sp>
        <p:sp>
          <p:nvSpPr>
            <p:cNvPr id="1050176" name="object 1479"/>
            <p:cNvSpPr/>
            <p:nvPr/>
          </p:nvSpPr>
          <p:spPr>
            <a:xfrm>
              <a:off x="919479" y="5528309"/>
              <a:ext cx="7620" cy="989330"/>
            </a:xfrm>
            <a:custGeom>
              <a:avLst/>
              <a:ahLst/>
              <a:rect l="l" t="t" r="r" b="b"/>
              <a:pathLst>
                <a:path w="7619" h="989329">
                  <a:moveTo>
                    <a:pt x="7619" y="0"/>
                  </a:moveTo>
                  <a:lnTo>
                    <a:pt x="0" y="0"/>
                  </a:lnTo>
                  <a:lnTo>
                    <a:pt x="0" y="3809"/>
                  </a:lnTo>
                  <a:lnTo>
                    <a:pt x="7619" y="3809"/>
                  </a:lnTo>
                  <a:lnTo>
                    <a:pt x="7619" y="0"/>
                  </a:lnTo>
                  <a:close/>
                </a:path>
                <a:path w="7619" h="989329">
                  <a:moveTo>
                    <a:pt x="7619" y="3809"/>
                  </a:moveTo>
                  <a:lnTo>
                    <a:pt x="0" y="3809"/>
                  </a:lnTo>
                  <a:lnTo>
                    <a:pt x="0" y="6349"/>
                  </a:lnTo>
                  <a:lnTo>
                    <a:pt x="7619" y="6349"/>
                  </a:lnTo>
                  <a:lnTo>
                    <a:pt x="7619" y="3809"/>
                  </a:lnTo>
                  <a:close/>
                </a:path>
                <a:path w="7619" h="989329">
                  <a:moveTo>
                    <a:pt x="7619" y="6350"/>
                  </a:moveTo>
                  <a:lnTo>
                    <a:pt x="0" y="6350"/>
                  </a:lnTo>
                  <a:lnTo>
                    <a:pt x="0" y="10159"/>
                  </a:lnTo>
                  <a:lnTo>
                    <a:pt x="7619" y="10159"/>
                  </a:lnTo>
                  <a:lnTo>
                    <a:pt x="7619" y="6350"/>
                  </a:lnTo>
                  <a:close/>
                </a:path>
                <a:path w="7619" h="989329">
                  <a:moveTo>
                    <a:pt x="7619" y="10159"/>
                  </a:moveTo>
                  <a:lnTo>
                    <a:pt x="0" y="10159"/>
                  </a:lnTo>
                  <a:lnTo>
                    <a:pt x="0" y="16509"/>
                  </a:lnTo>
                  <a:lnTo>
                    <a:pt x="7619" y="16509"/>
                  </a:lnTo>
                  <a:lnTo>
                    <a:pt x="7619" y="10159"/>
                  </a:lnTo>
                  <a:close/>
                </a:path>
                <a:path w="7619" h="989329">
                  <a:moveTo>
                    <a:pt x="7619" y="16509"/>
                  </a:moveTo>
                  <a:lnTo>
                    <a:pt x="0" y="16509"/>
                  </a:lnTo>
                  <a:lnTo>
                    <a:pt x="0" y="22859"/>
                  </a:lnTo>
                  <a:lnTo>
                    <a:pt x="7619" y="22859"/>
                  </a:lnTo>
                  <a:lnTo>
                    <a:pt x="7619" y="16509"/>
                  </a:lnTo>
                  <a:close/>
                </a:path>
                <a:path w="7619" h="989329">
                  <a:moveTo>
                    <a:pt x="7619" y="22859"/>
                  </a:moveTo>
                  <a:lnTo>
                    <a:pt x="0" y="22859"/>
                  </a:lnTo>
                  <a:lnTo>
                    <a:pt x="0" y="29209"/>
                  </a:lnTo>
                  <a:lnTo>
                    <a:pt x="7619" y="29209"/>
                  </a:lnTo>
                  <a:lnTo>
                    <a:pt x="7619" y="22859"/>
                  </a:lnTo>
                  <a:close/>
                </a:path>
                <a:path w="7619" h="989329">
                  <a:moveTo>
                    <a:pt x="7619" y="29209"/>
                  </a:moveTo>
                  <a:lnTo>
                    <a:pt x="0" y="29209"/>
                  </a:lnTo>
                  <a:lnTo>
                    <a:pt x="0" y="35559"/>
                  </a:lnTo>
                  <a:lnTo>
                    <a:pt x="7619" y="35559"/>
                  </a:lnTo>
                  <a:lnTo>
                    <a:pt x="7619" y="29209"/>
                  </a:lnTo>
                  <a:close/>
                </a:path>
                <a:path w="7619" h="989329">
                  <a:moveTo>
                    <a:pt x="7619" y="35559"/>
                  </a:moveTo>
                  <a:lnTo>
                    <a:pt x="0" y="35559"/>
                  </a:lnTo>
                  <a:lnTo>
                    <a:pt x="0" y="38099"/>
                  </a:lnTo>
                  <a:lnTo>
                    <a:pt x="7619" y="38099"/>
                  </a:lnTo>
                  <a:lnTo>
                    <a:pt x="7619" y="35559"/>
                  </a:lnTo>
                  <a:close/>
                </a:path>
                <a:path w="7619" h="989329">
                  <a:moveTo>
                    <a:pt x="7619" y="38100"/>
                  </a:moveTo>
                  <a:lnTo>
                    <a:pt x="0" y="38100"/>
                  </a:lnTo>
                  <a:lnTo>
                    <a:pt x="0" y="41909"/>
                  </a:lnTo>
                  <a:lnTo>
                    <a:pt x="7619" y="41909"/>
                  </a:lnTo>
                  <a:lnTo>
                    <a:pt x="7619" y="38100"/>
                  </a:lnTo>
                  <a:close/>
                </a:path>
                <a:path w="7619" h="989329">
                  <a:moveTo>
                    <a:pt x="7619" y="41909"/>
                  </a:moveTo>
                  <a:lnTo>
                    <a:pt x="0" y="41909"/>
                  </a:lnTo>
                  <a:lnTo>
                    <a:pt x="0" y="48259"/>
                  </a:lnTo>
                  <a:lnTo>
                    <a:pt x="7619" y="48259"/>
                  </a:lnTo>
                  <a:lnTo>
                    <a:pt x="7619" y="41909"/>
                  </a:lnTo>
                  <a:close/>
                </a:path>
                <a:path w="7619" h="989329">
                  <a:moveTo>
                    <a:pt x="7619" y="48259"/>
                  </a:moveTo>
                  <a:lnTo>
                    <a:pt x="0" y="48259"/>
                  </a:lnTo>
                  <a:lnTo>
                    <a:pt x="0" y="50799"/>
                  </a:lnTo>
                  <a:lnTo>
                    <a:pt x="7619" y="50799"/>
                  </a:lnTo>
                  <a:lnTo>
                    <a:pt x="7619" y="48259"/>
                  </a:lnTo>
                  <a:close/>
                </a:path>
                <a:path w="7619" h="989329">
                  <a:moveTo>
                    <a:pt x="7619" y="50800"/>
                  </a:moveTo>
                  <a:lnTo>
                    <a:pt x="0" y="50800"/>
                  </a:lnTo>
                  <a:lnTo>
                    <a:pt x="0" y="54609"/>
                  </a:lnTo>
                  <a:lnTo>
                    <a:pt x="7619" y="54609"/>
                  </a:lnTo>
                  <a:lnTo>
                    <a:pt x="7619" y="50800"/>
                  </a:lnTo>
                  <a:close/>
                </a:path>
                <a:path w="7619" h="989329">
                  <a:moveTo>
                    <a:pt x="7619" y="54610"/>
                  </a:moveTo>
                  <a:lnTo>
                    <a:pt x="0" y="54610"/>
                  </a:lnTo>
                  <a:lnTo>
                    <a:pt x="0" y="60959"/>
                  </a:lnTo>
                  <a:lnTo>
                    <a:pt x="7619" y="60959"/>
                  </a:lnTo>
                  <a:lnTo>
                    <a:pt x="7619" y="54610"/>
                  </a:lnTo>
                  <a:close/>
                </a:path>
                <a:path w="7619" h="989329">
                  <a:moveTo>
                    <a:pt x="7619" y="60959"/>
                  </a:moveTo>
                  <a:lnTo>
                    <a:pt x="0" y="60959"/>
                  </a:lnTo>
                  <a:lnTo>
                    <a:pt x="0" y="63499"/>
                  </a:lnTo>
                  <a:lnTo>
                    <a:pt x="7619" y="63499"/>
                  </a:lnTo>
                  <a:lnTo>
                    <a:pt x="7619" y="60959"/>
                  </a:lnTo>
                  <a:close/>
                </a:path>
                <a:path w="7619" h="989329">
                  <a:moveTo>
                    <a:pt x="7619" y="63500"/>
                  </a:moveTo>
                  <a:lnTo>
                    <a:pt x="0" y="63500"/>
                  </a:lnTo>
                  <a:lnTo>
                    <a:pt x="0" y="67309"/>
                  </a:lnTo>
                  <a:lnTo>
                    <a:pt x="7619" y="67309"/>
                  </a:lnTo>
                  <a:lnTo>
                    <a:pt x="7619" y="63500"/>
                  </a:lnTo>
                  <a:close/>
                </a:path>
                <a:path w="7619" h="989329">
                  <a:moveTo>
                    <a:pt x="7619" y="67309"/>
                  </a:moveTo>
                  <a:lnTo>
                    <a:pt x="0" y="67309"/>
                  </a:lnTo>
                  <a:lnTo>
                    <a:pt x="0" y="69849"/>
                  </a:lnTo>
                  <a:lnTo>
                    <a:pt x="7619" y="69849"/>
                  </a:lnTo>
                  <a:lnTo>
                    <a:pt x="7619" y="67309"/>
                  </a:lnTo>
                  <a:close/>
                </a:path>
                <a:path w="7619" h="989329">
                  <a:moveTo>
                    <a:pt x="7619" y="69850"/>
                  </a:moveTo>
                  <a:lnTo>
                    <a:pt x="0" y="69850"/>
                  </a:lnTo>
                  <a:lnTo>
                    <a:pt x="0" y="73659"/>
                  </a:lnTo>
                  <a:lnTo>
                    <a:pt x="7619" y="73659"/>
                  </a:lnTo>
                  <a:lnTo>
                    <a:pt x="7619" y="69850"/>
                  </a:lnTo>
                  <a:close/>
                </a:path>
                <a:path w="7619" h="989329">
                  <a:moveTo>
                    <a:pt x="7619" y="73659"/>
                  </a:moveTo>
                  <a:lnTo>
                    <a:pt x="0" y="73659"/>
                  </a:lnTo>
                  <a:lnTo>
                    <a:pt x="0" y="76199"/>
                  </a:lnTo>
                  <a:lnTo>
                    <a:pt x="7619" y="76199"/>
                  </a:lnTo>
                  <a:lnTo>
                    <a:pt x="7619" y="73659"/>
                  </a:lnTo>
                  <a:close/>
                </a:path>
                <a:path w="7619" h="989329">
                  <a:moveTo>
                    <a:pt x="7619" y="76200"/>
                  </a:moveTo>
                  <a:lnTo>
                    <a:pt x="0" y="76200"/>
                  </a:lnTo>
                  <a:lnTo>
                    <a:pt x="0" y="86359"/>
                  </a:lnTo>
                  <a:lnTo>
                    <a:pt x="7619" y="86359"/>
                  </a:lnTo>
                  <a:lnTo>
                    <a:pt x="7619" y="76200"/>
                  </a:lnTo>
                  <a:close/>
                </a:path>
                <a:path w="7619" h="989329">
                  <a:moveTo>
                    <a:pt x="7619" y="86359"/>
                  </a:moveTo>
                  <a:lnTo>
                    <a:pt x="0" y="86359"/>
                  </a:lnTo>
                  <a:lnTo>
                    <a:pt x="0" y="88899"/>
                  </a:lnTo>
                  <a:lnTo>
                    <a:pt x="7619" y="88899"/>
                  </a:lnTo>
                  <a:lnTo>
                    <a:pt x="7619" y="86359"/>
                  </a:lnTo>
                  <a:close/>
                </a:path>
                <a:path w="7619" h="989329">
                  <a:moveTo>
                    <a:pt x="7619" y="88900"/>
                  </a:moveTo>
                  <a:lnTo>
                    <a:pt x="0" y="88900"/>
                  </a:lnTo>
                  <a:lnTo>
                    <a:pt x="0" y="92709"/>
                  </a:lnTo>
                  <a:lnTo>
                    <a:pt x="7619" y="92709"/>
                  </a:lnTo>
                  <a:lnTo>
                    <a:pt x="7619" y="88900"/>
                  </a:lnTo>
                  <a:close/>
                </a:path>
                <a:path w="7619" h="989329">
                  <a:moveTo>
                    <a:pt x="7619" y="92709"/>
                  </a:moveTo>
                  <a:lnTo>
                    <a:pt x="0" y="92709"/>
                  </a:lnTo>
                  <a:lnTo>
                    <a:pt x="0" y="95249"/>
                  </a:lnTo>
                  <a:lnTo>
                    <a:pt x="7619" y="95249"/>
                  </a:lnTo>
                  <a:lnTo>
                    <a:pt x="7619" y="92709"/>
                  </a:lnTo>
                  <a:close/>
                </a:path>
                <a:path w="7619" h="989329">
                  <a:moveTo>
                    <a:pt x="7619" y="95250"/>
                  </a:moveTo>
                  <a:lnTo>
                    <a:pt x="0" y="95250"/>
                  </a:lnTo>
                  <a:lnTo>
                    <a:pt x="0" y="99059"/>
                  </a:lnTo>
                  <a:lnTo>
                    <a:pt x="7619" y="99059"/>
                  </a:lnTo>
                  <a:lnTo>
                    <a:pt x="7619" y="95250"/>
                  </a:lnTo>
                  <a:close/>
                </a:path>
                <a:path w="7619" h="989329">
                  <a:moveTo>
                    <a:pt x="7619" y="99059"/>
                  </a:moveTo>
                  <a:lnTo>
                    <a:pt x="0" y="99059"/>
                  </a:lnTo>
                  <a:lnTo>
                    <a:pt x="0" y="105409"/>
                  </a:lnTo>
                  <a:lnTo>
                    <a:pt x="7619" y="105409"/>
                  </a:lnTo>
                  <a:lnTo>
                    <a:pt x="7619" y="99059"/>
                  </a:lnTo>
                  <a:close/>
                </a:path>
                <a:path w="7619" h="989329">
                  <a:moveTo>
                    <a:pt x="7619" y="105409"/>
                  </a:moveTo>
                  <a:lnTo>
                    <a:pt x="0" y="105409"/>
                  </a:lnTo>
                  <a:lnTo>
                    <a:pt x="0" y="107949"/>
                  </a:lnTo>
                  <a:lnTo>
                    <a:pt x="7619" y="107949"/>
                  </a:lnTo>
                  <a:lnTo>
                    <a:pt x="7619" y="105409"/>
                  </a:lnTo>
                  <a:close/>
                </a:path>
                <a:path w="7619" h="989329">
                  <a:moveTo>
                    <a:pt x="7619" y="107950"/>
                  </a:moveTo>
                  <a:lnTo>
                    <a:pt x="0" y="107950"/>
                  </a:lnTo>
                  <a:lnTo>
                    <a:pt x="0" y="111759"/>
                  </a:lnTo>
                  <a:lnTo>
                    <a:pt x="7619" y="111759"/>
                  </a:lnTo>
                  <a:lnTo>
                    <a:pt x="7619" y="107950"/>
                  </a:lnTo>
                  <a:close/>
                </a:path>
                <a:path w="7619" h="989329">
                  <a:moveTo>
                    <a:pt x="7619" y="111759"/>
                  </a:moveTo>
                  <a:lnTo>
                    <a:pt x="0" y="111759"/>
                  </a:lnTo>
                  <a:lnTo>
                    <a:pt x="0" y="114299"/>
                  </a:lnTo>
                  <a:lnTo>
                    <a:pt x="7619" y="114299"/>
                  </a:lnTo>
                  <a:lnTo>
                    <a:pt x="7619" y="111759"/>
                  </a:lnTo>
                  <a:close/>
                </a:path>
                <a:path w="7619" h="989329">
                  <a:moveTo>
                    <a:pt x="7619" y="114300"/>
                  </a:moveTo>
                  <a:lnTo>
                    <a:pt x="0" y="114300"/>
                  </a:lnTo>
                  <a:lnTo>
                    <a:pt x="0" y="118109"/>
                  </a:lnTo>
                  <a:lnTo>
                    <a:pt x="7619" y="118109"/>
                  </a:lnTo>
                  <a:lnTo>
                    <a:pt x="7619" y="114300"/>
                  </a:lnTo>
                  <a:close/>
                </a:path>
                <a:path w="7619" h="989329">
                  <a:moveTo>
                    <a:pt x="7619" y="118109"/>
                  </a:moveTo>
                  <a:lnTo>
                    <a:pt x="0" y="118109"/>
                  </a:lnTo>
                  <a:lnTo>
                    <a:pt x="0" y="124459"/>
                  </a:lnTo>
                  <a:lnTo>
                    <a:pt x="7619" y="124459"/>
                  </a:lnTo>
                  <a:lnTo>
                    <a:pt x="7619" y="118109"/>
                  </a:lnTo>
                  <a:close/>
                </a:path>
                <a:path w="7619" h="989329">
                  <a:moveTo>
                    <a:pt x="7619" y="124459"/>
                  </a:moveTo>
                  <a:lnTo>
                    <a:pt x="0" y="124459"/>
                  </a:lnTo>
                  <a:lnTo>
                    <a:pt x="0" y="133349"/>
                  </a:lnTo>
                  <a:lnTo>
                    <a:pt x="7619" y="133349"/>
                  </a:lnTo>
                  <a:lnTo>
                    <a:pt x="7619" y="124459"/>
                  </a:lnTo>
                  <a:close/>
                </a:path>
                <a:path w="7619" h="989329">
                  <a:moveTo>
                    <a:pt x="7619" y="133350"/>
                  </a:moveTo>
                  <a:lnTo>
                    <a:pt x="0" y="133350"/>
                  </a:lnTo>
                  <a:lnTo>
                    <a:pt x="0" y="139699"/>
                  </a:lnTo>
                  <a:lnTo>
                    <a:pt x="7619" y="139699"/>
                  </a:lnTo>
                  <a:lnTo>
                    <a:pt x="7619" y="133350"/>
                  </a:lnTo>
                  <a:close/>
                </a:path>
                <a:path w="7619" h="989329">
                  <a:moveTo>
                    <a:pt x="7619" y="139700"/>
                  </a:moveTo>
                  <a:lnTo>
                    <a:pt x="0" y="139700"/>
                  </a:lnTo>
                  <a:lnTo>
                    <a:pt x="0" y="146049"/>
                  </a:lnTo>
                  <a:lnTo>
                    <a:pt x="7619" y="146049"/>
                  </a:lnTo>
                  <a:lnTo>
                    <a:pt x="7619" y="139700"/>
                  </a:lnTo>
                  <a:close/>
                </a:path>
                <a:path w="7619" h="989329">
                  <a:moveTo>
                    <a:pt x="7619" y="146050"/>
                  </a:moveTo>
                  <a:lnTo>
                    <a:pt x="0" y="146050"/>
                  </a:lnTo>
                  <a:lnTo>
                    <a:pt x="0" y="152399"/>
                  </a:lnTo>
                  <a:lnTo>
                    <a:pt x="7619" y="152399"/>
                  </a:lnTo>
                  <a:lnTo>
                    <a:pt x="7619" y="146050"/>
                  </a:lnTo>
                  <a:close/>
                </a:path>
                <a:path w="7619" h="989329">
                  <a:moveTo>
                    <a:pt x="7619" y="152400"/>
                  </a:moveTo>
                  <a:lnTo>
                    <a:pt x="0" y="152400"/>
                  </a:lnTo>
                  <a:lnTo>
                    <a:pt x="0" y="156209"/>
                  </a:lnTo>
                  <a:lnTo>
                    <a:pt x="7619" y="156209"/>
                  </a:lnTo>
                  <a:lnTo>
                    <a:pt x="7619" y="152400"/>
                  </a:lnTo>
                  <a:close/>
                </a:path>
                <a:path w="7619" h="989329">
                  <a:moveTo>
                    <a:pt x="7619" y="156209"/>
                  </a:moveTo>
                  <a:lnTo>
                    <a:pt x="0" y="156209"/>
                  </a:lnTo>
                  <a:lnTo>
                    <a:pt x="0" y="175259"/>
                  </a:lnTo>
                  <a:lnTo>
                    <a:pt x="7619" y="175259"/>
                  </a:lnTo>
                  <a:lnTo>
                    <a:pt x="7619" y="156209"/>
                  </a:lnTo>
                  <a:close/>
                </a:path>
                <a:path w="7619" h="989329">
                  <a:moveTo>
                    <a:pt x="7619" y="175259"/>
                  </a:moveTo>
                  <a:lnTo>
                    <a:pt x="0" y="175259"/>
                  </a:lnTo>
                  <a:lnTo>
                    <a:pt x="0" y="177799"/>
                  </a:lnTo>
                  <a:lnTo>
                    <a:pt x="7619" y="177799"/>
                  </a:lnTo>
                  <a:lnTo>
                    <a:pt x="7619" y="175259"/>
                  </a:lnTo>
                  <a:close/>
                </a:path>
                <a:path w="7619" h="989329">
                  <a:moveTo>
                    <a:pt x="7619" y="177800"/>
                  </a:moveTo>
                  <a:lnTo>
                    <a:pt x="0" y="177800"/>
                  </a:lnTo>
                  <a:lnTo>
                    <a:pt x="0" y="181609"/>
                  </a:lnTo>
                  <a:lnTo>
                    <a:pt x="7619" y="181609"/>
                  </a:lnTo>
                  <a:lnTo>
                    <a:pt x="7619" y="177800"/>
                  </a:lnTo>
                  <a:close/>
                </a:path>
                <a:path w="7619" h="989329">
                  <a:moveTo>
                    <a:pt x="7619" y="181609"/>
                  </a:moveTo>
                  <a:lnTo>
                    <a:pt x="0" y="181609"/>
                  </a:lnTo>
                  <a:lnTo>
                    <a:pt x="0" y="187959"/>
                  </a:lnTo>
                  <a:lnTo>
                    <a:pt x="7619" y="187959"/>
                  </a:lnTo>
                  <a:lnTo>
                    <a:pt x="7619" y="181609"/>
                  </a:lnTo>
                  <a:close/>
                </a:path>
                <a:path w="7619" h="989329">
                  <a:moveTo>
                    <a:pt x="7619" y="187959"/>
                  </a:moveTo>
                  <a:lnTo>
                    <a:pt x="2539" y="187959"/>
                  </a:lnTo>
                  <a:lnTo>
                    <a:pt x="2539" y="189229"/>
                  </a:lnTo>
                  <a:lnTo>
                    <a:pt x="6350" y="189229"/>
                  </a:lnTo>
                  <a:lnTo>
                    <a:pt x="6350" y="190499"/>
                  </a:lnTo>
                  <a:lnTo>
                    <a:pt x="7619" y="190499"/>
                  </a:lnTo>
                  <a:lnTo>
                    <a:pt x="7619" y="187959"/>
                  </a:lnTo>
                  <a:close/>
                </a:path>
                <a:path w="7619" h="989329">
                  <a:moveTo>
                    <a:pt x="2539" y="340359"/>
                  </a:moveTo>
                  <a:lnTo>
                    <a:pt x="0" y="340359"/>
                  </a:lnTo>
                  <a:lnTo>
                    <a:pt x="0" y="342899"/>
                  </a:lnTo>
                  <a:lnTo>
                    <a:pt x="7619" y="342899"/>
                  </a:lnTo>
                  <a:lnTo>
                    <a:pt x="7619" y="341629"/>
                  </a:lnTo>
                  <a:lnTo>
                    <a:pt x="2539" y="341629"/>
                  </a:lnTo>
                  <a:lnTo>
                    <a:pt x="2539" y="340359"/>
                  </a:lnTo>
                  <a:close/>
                </a:path>
                <a:path w="7619" h="989329">
                  <a:moveTo>
                    <a:pt x="7619" y="342900"/>
                  </a:moveTo>
                  <a:lnTo>
                    <a:pt x="0" y="342900"/>
                  </a:lnTo>
                  <a:lnTo>
                    <a:pt x="0" y="349249"/>
                  </a:lnTo>
                  <a:lnTo>
                    <a:pt x="7619" y="349249"/>
                  </a:lnTo>
                  <a:lnTo>
                    <a:pt x="7619" y="342900"/>
                  </a:lnTo>
                  <a:close/>
                </a:path>
                <a:path w="7619" h="989329">
                  <a:moveTo>
                    <a:pt x="7619" y="349250"/>
                  </a:moveTo>
                  <a:lnTo>
                    <a:pt x="0" y="349250"/>
                  </a:lnTo>
                  <a:lnTo>
                    <a:pt x="0" y="353059"/>
                  </a:lnTo>
                  <a:lnTo>
                    <a:pt x="7619" y="353059"/>
                  </a:lnTo>
                  <a:lnTo>
                    <a:pt x="7619" y="349250"/>
                  </a:lnTo>
                  <a:close/>
                </a:path>
                <a:path w="7619" h="989329">
                  <a:moveTo>
                    <a:pt x="7619" y="353059"/>
                  </a:moveTo>
                  <a:lnTo>
                    <a:pt x="0" y="353059"/>
                  </a:lnTo>
                  <a:lnTo>
                    <a:pt x="0" y="355599"/>
                  </a:lnTo>
                  <a:lnTo>
                    <a:pt x="7619" y="355599"/>
                  </a:lnTo>
                  <a:lnTo>
                    <a:pt x="7619" y="353059"/>
                  </a:lnTo>
                  <a:close/>
                </a:path>
                <a:path w="7619" h="989329">
                  <a:moveTo>
                    <a:pt x="7619" y="355600"/>
                  </a:moveTo>
                  <a:lnTo>
                    <a:pt x="0" y="355600"/>
                  </a:lnTo>
                  <a:lnTo>
                    <a:pt x="0" y="359409"/>
                  </a:lnTo>
                  <a:lnTo>
                    <a:pt x="7619" y="359409"/>
                  </a:lnTo>
                  <a:lnTo>
                    <a:pt x="7619" y="355600"/>
                  </a:lnTo>
                  <a:close/>
                </a:path>
                <a:path w="7619" h="989329">
                  <a:moveTo>
                    <a:pt x="7619" y="359409"/>
                  </a:moveTo>
                  <a:lnTo>
                    <a:pt x="0" y="359409"/>
                  </a:lnTo>
                  <a:lnTo>
                    <a:pt x="0" y="361949"/>
                  </a:lnTo>
                  <a:lnTo>
                    <a:pt x="7619" y="361949"/>
                  </a:lnTo>
                  <a:lnTo>
                    <a:pt x="7619" y="359409"/>
                  </a:lnTo>
                  <a:close/>
                </a:path>
                <a:path w="7619" h="989329">
                  <a:moveTo>
                    <a:pt x="7619" y="361950"/>
                  </a:moveTo>
                  <a:lnTo>
                    <a:pt x="0" y="361950"/>
                  </a:lnTo>
                  <a:lnTo>
                    <a:pt x="0" y="372109"/>
                  </a:lnTo>
                  <a:lnTo>
                    <a:pt x="7619" y="372109"/>
                  </a:lnTo>
                  <a:lnTo>
                    <a:pt x="7619" y="361950"/>
                  </a:lnTo>
                  <a:close/>
                </a:path>
                <a:path w="7619" h="989329">
                  <a:moveTo>
                    <a:pt x="7619" y="372110"/>
                  </a:moveTo>
                  <a:lnTo>
                    <a:pt x="0" y="372110"/>
                  </a:lnTo>
                  <a:lnTo>
                    <a:pt x="0" y="374649"/>
                  </a:lnTo>
                  <a:lnTo>
                    <a:pt x="7619" y="374649"/>
                  </a:lnTo>
                  <a:lnTo>
                    <a:pt x="7619" y="372110"/>
                  </a:lnTo>
                  <a:close/>
                </a:path>
                <a:path w="7619" h="989329">
                  <a:moveTo>
                    <a:pt x="7619" y="374650"/>
                  </a:moveTo>
                  <a:lnTo>
                    <a:pt x="0" y="374650"/>
                  </a:lnTo>
                  <a:lnTo>
                    <a:pt x="0" y="378459"/>
                  </a:lnTo>
                  <a:lnTo>
                    <a:pt x="7619" y="378459"/>
                  </a:lnTo>
                  <a:lnTo>
                    <a:pt x="7619" y="374650"/>
                  </a:lnTo>
                  <a:close/>
                </a:path>
                <a:path w="7619" h="989329">
                  <a:moveTo>
                    <a:pt x="7619" y="378459"/>
                  </a:moveTo>
                  <a:lnTo>
                    <a:pt x="0" y="378459"/>
                  </a:lnTo>
                  <a:lnTo>
                    <a:pt x="0" y="380999"/>
                  </a:lnTo>
                  <a:lnTo>
                    <a:pt x="7619" y="380999"/>
                  </a:lnTo>
                  <a:lnTo>
                    <a:pt x="7619" y="378459"/>
                  </a:lnTo>
                  <a:close/>
                </a:path>
                <a:path w="7619" h="989329">
                  <a:moveTo>
                    <a:pt x="7619" y="381000"/>
                  </a:moveTo>
                  <a:lnTo>
                    <a:pt x="0" y="381000"/>
                  </a:lnTo>
                  <a:lnTo>
                    <a:pt x="0" y="393699"/>
                  </a:lnTo>
                  <a:lnTo>
                    <a:pt x="7619" y="393699"/>
                  </a:lnTo>
                  <a:lnTo>
                    <a:pt x="7619" y="381000"/>
                  </a:lnTo>
                  <a:close/>
                </a:path>
                <a:path w="7619" h="989329">
                  <a:moveTo>
                    <a:pt x="7619" y="393700"/>
                  </a:moveTo>
                  <a:lnTo>
                    <a:pt x="0" y="393700"/>
                  </a:lnTo>
                  <a:lnTo>
                    <a:pt x="0" y="397509"/>
                  </a:lnTo>
                  <a:lnTo>
                    <a:pt x="7619" y="397509"/>
                  </a:lnTo>
                  <a:lnTo>
                    <a:pt x="7619" y="393700"/>
                  </a:lnTo>
                  <a:close/>
                </a:path>
                <a:path w="7619" h="989329">
                  <a:moveTo>
                    <a:pt x="7619" y="397509"/>
                  </a:moveTo>
                  <a:lnTo>
                    <a:pt x="0" y="397509"/>
                  </a:lnTo>
                  <a:lnTo>
                    <a:pt x="0" y="400049"/>
                  </a:lnTo>
                  <a:lnTo>
                    <a:pt x="7619" y="400049"/>
                  </a:lnTo>
                  <a:lnTo>
                    <a:pt x="7619" y="397509"/>
                  </a:lnTo>
                  <a:close/>
                </a:path>
                <a:path w="7619" h="989329">
                  <a:moveTo>
                    <a:pt x="7619" y="400050"/>
                  </a:moveTo>
                  <a:lnTo>
                    <a:pt x="0" y="400050"/>
                  </a:lnTo>
                  <a:lnTo>
                    <a:pt x="0" y="406399"/>
                  </a:lnTo>
                  <a:lnTo>
                    <a:pt x="7619" y="406399"/>
                  </a:lnTo>
                  <a:lnTo>
                    <a:pt x="7619" y="400050"/>
                  </a:lnTo>
                  <a:close/>
                </a:path>
                <a:path w="7619" h="989329">
                  <a:moveTo>
                    <a:pt x="7619" y="406400"/>
                  </a:moveTo>
                  <a:lnTo>
                    <a:pt x="0" y="406400"/>
                  </a:lnTo>
                  <a:lnTo>
                    <a:pt x="0" y="410209"/>
                  </a:lnTo>
                  <a:lnTo>
                    <a:pt x="7619" y="410209"/>
                  </a:lnTo>
                  <a:lnTo>
                    <a:pt x="7619" y="406400"/>
                  </a:lnTo>
                  <a:close/>
                </a:path>
                <a:path w="7619" h="989329">
                  <a:moveTo>
                    <a:pt x="7619" y="410210"/>
                  </a:moveTo>
                  <a:lnTo>
                    <a:pt x="0" y="410210"/>
                  </a:lnTo>
                  <a:lnTo>
                    <a:pt x="0" y="412749"/>
                  </a:lnTo>
                  <a:lnTo>
                    <a:pt x="7619" y="412749"/>
                  </a:lnTo>
                  <a:lnTo>
                    <a:pt x="7619" y="410210"/>
                  </a:lnTo>
                  <a:close/>
                </a:path>
                <a:path w="7619" h="989329">
                  <a:moveTo>
                    <a:pt x="7619" y="412750"/>
                  </a:moveTo>
                  <a:lnTo>
                    <a:pt x="0" y="412750"/>
                  </a:lnTo>
                  <a:lnTo>
                    <a:pt x="0" y="416559"/>
                  </a:lnTo>
                  <a:lnTo>
                    <a:pt x="7619" y="416559"/>
                  </a:lnTo>
                  <a:lnTo>
                    <a:pt x="7619" y="412750"/>
                  </a:lnTo>
                  <a:close/>
                </a:path>
                <a:path w="7619" h="989329">
                  <a:moveTo>
                    <a:pt x="7619" y="416559"/>
                  </a:moveTo>
                  <a:lnTo>
                    <a:pt x="0" y="416559"/>
                  </a:lnTo>
                  <a:lnTo>
                    <a:pt x="0" y="419099"/>
                  </a:lnTo>
                  <a:lnTo>
                    <a:pt x="7619" y="419099"/>
                  </a:lnTo>
                  <a:lnTo>
                    <a:pt x="7619" y="416559"/>
                  </a:lnTo>
                  <a:close/>
                </a:path>
                <a:path w="7619" h="989329">
                  <a:moveTo>
                    <a:pt x="7619" y="419100"/>
                  </a:moveTo>
                  <a:lnTo>
                    <a:pt x="0" y="419100"/>
                  </a:lnTo>
                  <a:lnTo>
                    <a:pt x="0" y="422909"/>
                  </a:lnTo>
                  <a:lnTo>
                    <a:pt x="7619" y="422909"/>
                  </a:lnTo>
                  <a:lnTo>
                    <a:pt x="7619" y="419100"/>
                  </a:lnTo>
                  <a:close/>
                </a:path>
                <a:path w="7619" h="989329">
                  <a:moveTo>
                    <a:pt x="7619" y="422910"/>
                  </a:moveTo>
                  <a:lnTo>
                    <a:pt x="0" y="422910"/>
                  </a:lnTo>
                  <a:lnTo>
                    <a:pt x="0" y="429259"/>
                  </a:lnTo>
                  <a:lnTo>
                    <a:pt x="7619" y="429259"/>
                  </a:lnTo>
                  <a:lnTo>
                    <a:pt x="7619" y="422910"/>
                  </a:lnTo>
                  <a:close/>
                </a:path>
                <a:path w="7619" h="989329">
                  <a:moveTo>
                    <a:pt x="7619" y="429259"/>
                  </a:moveTo>
                  <a:lnTo>
                    <a:pt x="0" y="429259"/>
                  </a:lnTo>
                  <a:lnTo>
                    <a:pt x="0" y="441959"/>
                  </a:lnTo>
                  <a:lnTo>
                    <a:pt x="7619" y="441959"/>
                  </a:lnTo>
                  <a:lnTo>
                    <a:pt x="7619" y="429259"/>
                  </a:lnTo>
                  <a:close/>
                </a:path>
                <a:path w="7619" h="989329">
                  <a:moveTo>
                    <a:pt x="7619" y="441959"/>
                  </a:moveTo>
                  <a:lnTo>
                    <a:pt x="0" y="441959"/>
                  </a:lnTo>
                  <a:lnTo>
                    <a:pt x="0" y="444499"/>
                  </a:lnTo>
                  <a:lnTo>
                    <a:pt x="7619" y="444499"/>
                  </a:lnTo>
                  <a:lnTo>
                    <a:pt x="7619" y="441959"/>
                  </a:lnTo>
                  <a:close/>
                </a:path>
                <a:path w="7619" h="989329">
                  <a:moveTo>
                    <a:pt x="7619" y="444500"/>
                  </a:moveTo>
                  <a:lnTo>
                    <a:pt x="0" y="444500"/>
                  </a:lnTo>
                  <a:lnTo>
                    <a:pt x="0" y="457199"/>
                  </a:lnTo>
                  <a:lnTo>
                    <a:pt x="7619" y="457199"/>
                  </a:lnTo>
                  <a:lnTo>
                    <a:pt x="7619" y="444500"/>
                  </a:lnTo>
                  <a:close/>
                </a:path>
                <a:path w="7619" h="989329">
                  <a:moveTo>
                    <a:pt x="7619" y="457200"/>
                  </a:moveTo>
                  <a:lnTo>
                    <a:pt x="0" y="457200"/>
                  </a:lnTo>
                  <a:lnTo>
                    <a:pt x="0" y="461009"/>
                  </a:lnTo>
                  <a:lnTo>
                    <a:pt x="7619" y="461009"/>
                  </a:lnTo>
                  <a:lnTo>
                    <a:pt x="7619" y="457200"/>
                  </a:lnTo>
                  <a:close/>
                </a:path>
                <a:path w="7619" h="989329">
                  <a:moveTo>
                    <a:pt x="7619" y="461009"/>
                  </a:moveTo>
                  <a:lnTo>
                    <a:pt x="0" y="461009"/>
                  </a:lnTo>
                  <a:lnTo>
                    <a:pt x="0" y="463549"/>
                  </a:lnTo>
                  <a:lnTo>
                    <a:pt x="7619" y="463549"/>
                  </a:lnTo>
                  <a:lnTo>
                    <a:pt x="7619" y="461009"/>
                  </a:lnTo>
                  <a:close/>
                </a:path>
                <a:path w="7619" h="989329">
                  <a:moveTo>
                    <a:pt x="7619" y="463550"/>
                  </a:moveTo>
                  <a:lnTo>
                    <a:pt x="0" y="463550"/>
                  </a:lnTo>
                  <a:lnTo>
                    <a:pt x="0" y="467359"/>
                  </a:lnTo>
                  <a:lnTo>
                    <a:pt x="7619" y="467359"/>
                  </a:lnTo>
                  <a:lnTo>
                    <a:pt x="7619" y="463550"/>
                  </a:lnTo>
                  <a:close/>
                </a:path>
                <a:path w="7619" h="989329">
                  <a:moveTo>
                    <a:pt x="7619" y="467359"/>
                  </a:moveTo>
                  <a:lnTo>
                    <a:pt x="0" y="467359"/>
                  </a:lnTo>
                  <a:lnTo>
                    <a:pt x="0" y="469899"/>
                  </a:lnTo>
                  <a:lnTo>
                    <a:pt x="7619" y="469899"/>
                  </a:lnTo>
                  <a:lnTo>
                    <a:pt x="7619" y="467359"/>
                  </a:lnTo>
                  <a:close/>
                </a:path>
                <a:path w="7619" h="989329">
                  <a:moveTo>
                    <a:pt x="7619" y="469900"/>
                  </a:moveTo>
                  <a:lnTo>
                    <a:pt x="0" y="469900"/>
                  </a:lnTo>
                  <a:lnTo>
                    <a:pt x="0" y="476249"/>
                  </a:lnTo>
                  <a:lnTo>
                    <a:pt x="7619" y="476249"/>
                  </a:lnTo>
                  <a:lnTo>
                    <a:pt x="7619" y="469900"/>
                  </a:lnTo>
                  <a:close/>
                </a:path>
                <a:path w="7619" h="989329">
                  <a:moveTo>
                    <a:pt x="7619" y="476250"/>
                  </a:moveTo>
                  <a:lnTo>
                    <a:pt x="0" y="476250"/>
                  </a:lnTo>
                  <a:lnTo>
                    <a:pt x="0" y="480059"/>
                  </a:lnTo>
                  <a:lnTo>
                    <a:pt x="7619" y="480059"/>
                  </a:lnTo>
                  <a:lnTo>
                    <a:pt x="7619" y="476250"/>
                  </a:lnTo>
                  <a:close/>
                </a:path>
                <a:path w="7619" h="989329">
                  <a:moveTo>
                    <a:pt x="7619" y="480059"/>
                  </a:moveTo>
                  <a:lnTo>
                    <a:pt x="0" y="480059"/>
                  </a:lnTo>
                  <a:lnTo>
                    <a:pt x="0" y="482599"/>
                  </a:lnTo>
                  <a:lnTo>
                    <a:pt x="7619" y="482599"/>
                  </a:lnTo>
                  <a:lnTo>
                    <a:pt x="7619" y="480059"/>
                  </a:lnTo>
                  <a:close/>
                </a:path>
                <a:path w="7619" h="989329">
                  <a:moveTo>
                    <a:pt x="7619" y="482600"/>
                  </a:moveTo>
                  <a:lnTo>
                    <a:pt x="0" y="482600"/>
                  </a:lnTo>
                  <a:lnTo>
                    <a:pt x="0" y="486409"/>
                  </a:lnTo>
                  <a:lnTo>
                    <a:pt x="7619" y="486409"/>
                  </a:lnTo>
                  <a:lnTo>
                    <a:pt x="7619" y="482600"/>
                  </a:lnTo>
                  <a:close/>
                </a:path>
                <a:path w="7619" h="989329">
                  <a:moveTo>
                    <a:pt x="7619" y="486409"/>
                  </a:moveTo>
                  <a:lnTo>
                    <a:pt x="0" y="486409"/>
                  </a:lnTo>
                  <a:lnTo>
                    <a:pt x="0" y="488949"/>
                  </a:lnTo>
                  <a:lnTo>
                    <a:pt x="7619" y="488949"/>
                  </a:lnTo>
                  <a:lnTo>
                    <a:pt x="7619" y="486409"/>
                  </a:lnTo>
                  <a:close/>
                </a:path>
                <a:path w="7619" h="989329">
                  <a:moveTo>
                    <a:pt x="7619" y="488950"/>
                  </a:moveTo>
                  <a:lnTo>
                    <a:pt x="0" y="488950"/>
                  </a:lnTo>
                  <a:lnTo>
                    <a:pt x="0" y="495299"/>
                  </a:lnTo>
                  <a:lnTo>
                    <a:pt x="7619" y="495299"/>
                  </a:lnTo>
                  <a:lnTo>
                    <a:pt x="7619" y="488950"/>
                  </a:lnTo>
                  <a:close/>
                </a:path>
                <a:path w="7619" h="989329">
                  <a:moveTo>
                    <a:pt x="7619" y="495300"/>
                  </a:moveTo>
                  <a:lnTo>
                    <a:pt x="0" y="495300"/>
                  </a:lnTo>
                  <a:lnTo>
                    <a:pt x="0" y="501649"/>
                  </a:lnTo>
                  <a:lnTo>
                    <a:pt x="7619" y="501649"/>
                  </a:lnTo>
                  <a:lnTo>
                    <a:pt x="7619" y="495300"/>
                  </a:lnTo>
                  <a:close/>
                </a:path>
                <a:path w="7619" h="989329">
                  <a:moveTo>
                    <a:pt x="7619" y="501650"/>
                  </a:moveTo>
                  <a:lnTo>
                    <a:pt x="0" y="501650"/>
                  </a:lnTo>
                  <a:lnTo>
                    <a:pt x="0" y="505459"/>
                  </a:lnTo>
                  <a:lnTo>
                    <a:pt x="7619" y="505459"/>
                  </a:lnTo>
                  <a:lnTo>
                    <a:pt x="7619" y="501650"/>
                  </a:lnTo>
                  <a:close/>
                </a:path>
                <a:path w="7619" h="989329">
                  <a:moveTo>
                    <a:pt x="7619" y="505459"/>
                  </a:moveTo>
                  <a:lnTo>
                    <a:pt x="0" y="505459"/>
                  </a:lnTo>
                  <a:lnTo>
                    <a:pt x="0" y="511809"/>
                  </a:lnTo>
                  <a:lnTo>
                    <a:pt x="7619" y="511809"/>
                  </a:lnTo>
                  <a:lnTo>
                    <a:pt x="7619" y="505459"/>
                  </a:lnTo>
                  <a:close/>
                </a:path>
                <a:path w="7619" h="989329">
                  <a:moveTo>
                    <a:pt x="7619" y="511809"/>
                  </a:moveTo>
                  <a:lnTo>
                    <a:pt x="0" y="511809"/>
                  </a:lnTo>
                  <a:lnTo>
                    <a:pt x="0" y="514349"/>
                  </a:lnTo>
                  <a:lnTo>
                    <a:pt x="7619" y="514349"/>
                  </a:lnTo>
                  <a:lnTo>
                    <a:pt x="7619" y="511809"/>
                  </a:lnTo>
                  <a:close/>
                </a:path>
                <a:path w="7619" h="989329">
                  <a:moveTo>
                    <a:pt x="7619" y="603249"/>
                  </a:moveTo>
                  <a:lnTo>
                    <a:pt x="6350" y="603249"/>
                  </a:lnTo>
                  <a:lnTo>
                    <a:pt x="6350" y="604519"/>
                  </a:lnTo>
                  <a:lnTo>
                    <a:pt x="7619" y="604519"/>
                  </a:lnTo>
                  <a:lnTo>
                    <a:pt x="7619" y="603249"/>
                  </a:lnTo>
                  <a:close/>
                </a:path>
                <a:path w="7619" h="989329">
                  <a:moveTo>
                    <a:pt x="7619" y="596899"/>
                  </a:moveTo>
                  <a:lnTo>
                    <a:pt x="0" y="596899"/>
                  </a:lnTo>
                  <a:lnTo>
                    <a:pt x="0" y="603249"/>
                  </a:lnTo>
                  <a:lnTo>
                    <a:pt x="2539" y="603249"/>
                  </a:lnTo>
                  <a:lnTo>
                    <a:pt x="2539" y="601979"/>
                  </a:lnTo>
                  <a:lnTo>
                    <a:pt x="7619" y="601979"/>
                  </a:lnTo>
                  <a:lnTo>
                    <a:pt x="7619" y="596899"/>
                  </a:lnTo>
                  <a:close/>
                </a:path>
                <a:path w="7619" h="989329">
                  <a:moveTo>
                    <a:pt x="7619" y="590549"/>
                  </a:moveTo>
                  <a:lnTo>
                    <a:pt x="0" y="590549"/>
                  </a:lnTo>
                  <a:lnTo>
                    <a:pt x="0" y="595629"/>
                  </a:lnTo>
                  <a:lnTo>
                    <a:pt x="7619" y="595629"/>
                  </a:lnTo>
                  <a:lnTo>
                    <a:pt x="7619" y="590549"/>
                  </a:lnTo>
                  <a:close/>
                </a:path>
                <a:path w="7619" h="989329">
                  <a:moveTo>
                    <a:pt x="7619" y="584199"/>
                  </a:moveTo>
                  <a:lnTo>
                    <a:pt x="0" y="584199"/>
                  </a:lnTo>
                  <a:lnTo>
                    <a:pt x="0" y="589279"/>
                  </a:lnTo>
                  <a:lnTo>
                    <a:pt x="7619" y="589279"/>
                  </a:lnTo>
                  <a:lnTo>
                    <a:pt x="7619" y="584199"/>
                  </a:lnTo>
                  <a:close/>
                </a:path>
                <a:path w="7619" h="989329">
                  <a:moveTo>
                    <a:pt x="7619" y="577849"/>
                  </a:moveTo>
                  <a:lnTo>
                    <a:pt x="0" y="577849"/>
                  </a:lnTo>
                  <a:lnTo>
                    <a:pt x="0" y="582929"/>
                  </a:lnTo>
                  <a:lnTo>
                    <a:pt x="7619" y="582929"/>
                  </a:lnTo>
                  <a:lnTo>
                    <a:pt x="7619" y="577849"/>
                  </a:lnTo>
                  <a:close/>
                </a:path>
                <a:path w="7619" h="989329">
                  <a:moveTo>
                    <a:pt x="7619" y="571499"/>
                  </a:moveTo>
                  <a:lnTo>
                    <a:pt x="0" y="571499"/>
                  </a:lnTo>
                  <a:lnTo>
                    <a:pt x="0" y="576579"/>
                  </a:lnTo>
                  <a:lnTo>
                    <a:pt x="7619" y="576579"/>
                  </a:lnTo>
                  <a:lnTo>
                    <a:pt x="7619" y="571499"/>
                  </a:lnTo>
                  <a:close/>
                </a:path>
                <a:path w="7619" h="989329">
                  <a:moveTo>
                    <a:pt x="7619" y="565149"/>
                  </a:moveTo>
                  <a:lnTo>
                    <a:pt x="0" y="565149"/>
                  </a:lnTo>
                  <a:lnTo>
                    <a:pt x="0" y="570229"/>
                  </a:lnTo>
                  <a:lnTo>
                    <a:pt x="7619" y="570229"/>
                  </a:lnTo>
                  <a:lnTo>
                    <a:pt x="7619" y="565149"/>
                  </a:lnTo>
                  <a:close/>
                </a:path>
                <a:path w="7619" h="989329">
                  <a:moveTo>
                    <a:pt x="7619" y="558799"/>
                  </a:moveTo>
                  <a:lnTo>
                    <a:pt x="0" y="558799"/>
                  </a:lnTo>
                  <a:lnTo>
                    <a:pt x="0" y="563879"/>
                  </a:lnTo>
                  <a:lnTo>
                    <a:pt x="7619" y="563879"/>
                  </a:lnTo>
                  <a:lnTo>
                    <a:pt x="7619" y="558799"/>
                  </a:lnTo>
                  <a:close/>
                </a:path>
                <a:path w="7619" h="989329">
                  <a:moveTo>
                    <a:pt x="7619" y="552449"/>
                  </a:moveTo>
                  <a:lnTo>
                    <a:pt x="0" y="552449"/>
                  </a:lnTo>
                  <a:lnTo>
                    <a:pt x="0" y="557529"/>
                  </a:lnTo>
                  <a:lnTo>
                    <a:pt x="7619" y="557529"/>
                  </a:lnTo>
                  <a:lnTo>
                    <a:pt x="7619" y="552449"/>
                  </a:lnTo>
                  <a:close/>
                </a:path>
                <a:path w="7619" h="989329">
                  <a:moveTo>
                    <a:pt x="7619" y="546099"/>
                  </a:moveTo>
                  <a:lnTo>
                    <a:pt x="0" y="546099"/>
                  </a:lnTo>
                  <a:lnTo>
                    <a:pt x="0" y="551179"/>
                  </a:lnTo>
                  <a:lnTo>
                    <a:pt x="7619" y="551179"/>
                  </a:lnTo>
                  <a:lnTo>
                    <a:pt x="7619" y="546099"/>
                  </a:lnTo>
                  <a:close/>
                </a:path>
                <a:path w="7619" h="989329">
                  <a:moveTo>
                    <a:pt x="7619" y="539749"/>
                  </a:moveTo>
                  <a:lnTo>
                    <a:pt x="0" y="539749"/>
                  </a:lnTo>
                  <a:lnTo>
                    <a:pt x="0" y="544829"/>
                  </a:lnTo>
                  <a:lnTo>
                    <a:pt x="7619" y="544829"/>
                  </a:lnTo>
                  <a:lnTo>
                    <a:pt x="7619" y="539749"/>
                  </a:lnTo>
                  <a:close/>
                </a:path>
                <a:path w="7619" h="989329">
                  <a:moveTo>
                    <a:pt x="7619" y="533399"/>
                  </a:moveTo>
                  <a:lnTo>
                    <a:pt x="0" y="533399"/>
                  </a:lnTo>
                  <a:lnTo>
                    <a:pt x="0" y="538479"/>
                  </a:lnTo>
                  <a:lnTo>
                    <a:pt x="7619" y="538479"/>
                  </a:lnTo>
                  <a:lnTo>
                    <a:pt x="7619" y="533399"/>
                  </a:lnTo>
                  <a:close/>
                </a:path>
                <a:path w="7619" h="989329">
                  <a:moveTo>
                    <a:pt x="7619" y="527049"/>
                  </a:moveTo>
                  <a:lnTo>
                    <a:pt x="0" y="527049"/>
                  </a:lnTo>
                  <a:lnTo>
                    <a:pt x="0" y="532130"/>
                  </a:lnTo>
                  <a:lnTo>
                    <a:pt x="7619" y="532130"/>
                  </a:lnTo>
                  <a:lnTo>
                    <a:pt x="7619" y="527049"/>
                  </a:lnTo>
                  <a:close/>
                </a:path>
                <a:path w="7619" h="989329">
                  <a:moveTo>
                    <a:pt x="7619" y="520699"/>
                  </a:moveTo>
                  <a:lnTo>
                    <a:pt x="0" y="520699"/>
                  </a:lnTo>
                  <a:lnTo>
                    <a:pt x="0" y="525780"/>
                  </a:lnTo>
                  <a:lnTo>
                    <a:pt x="7619" y="525780"/>
                  </a:lnTo>
                  <a:lnTo>
                    <a:pt x="7619" y="520699"/>
                  </a:lnTo>
                  <a:close/>
                </a:path>
                <a:path w="7619" h="989329">
                  <a:moveTo>
                    <a:pt x="7619" y="515619"/>
                  </a:moveTo>
                  <a:lnTo>
                    <a:pt x="0" y="515619"/>
                  </a:lnTo>
                  <a:lnTo>
                    <a:pt x="0" y="519429"/>
                  </a:lnTo>
                  <a:lnTo>
                    <a:pt x="7619" y="519429"/>
                  </a:lnTo>
                  <a:lnTo>
                    <a:pt x="7619" y="515619"/>
                  </a:lnTo>
                  <a:close/>
                </a:path>
                <a:path w="7619" h="989329">
                  <a:moveTo>
                    <a:pt x="7619" y="985520"/>
                  </a:moveTo>
                  <a:lnTo>
                    <a:pt x="0" y="985520"/>
                  </a:lnTo>
                  <a:lnTo>
                    <a:pt x="0" y="989329"/>
                  </a:lnTo>
                  <a:lnTo>
                    <a:pt x="1269" y="989329"/>
                  </a:lnTo>
                  <a:lnTo>
                    <a:pt x="1269" y="988059"/>
                  </a:lnTo>
                  <a:lnTo>
                    <a:pt x="7619" y="988059"/>
                  </a:lnTo>
                  <a:lnTo>
                    <a:pt x="7619" y="985520"/>
                  </a:lnTo>
                  <a:close/>
                </a:path>
                <a:path w="7619" h="989329">
                  <a:moveTo>
                    <a:pt x="7619" y="982979"/>
                  </a:moveTo>
                  <a:lnTo>
                    <a:pt x="0" y="982979"/>
                  </a:lnTo>
                  <a:lnTo>
                    <a:pt x="0" y="984249"/>
                  </a:lnTo>
                  <a:lnTo>
                    <a:pt x="7619" y="984249"/>
                  </a:lnTo>
                  <a:lnTo>
                    <a:pt x="7619" y="982979"/>
                  </a:lnTo>
                  <a:close/>
                </a:path>
                <a:path w="7619" h="989329">
                  <a:moveTo>
                    <a:pt x="7619" y="979169"/>
                  </a:moveTo>
                  <a:lnTo>
                    <a:pt x="0" y="979169"/>
                  </a:lnTo>
                  <a:lnTo>
                    <a:pt x="0" y="981709"/>
                  </a:lnTo>
                  <a:lnTo>
                    <a:pt x="7619" y="981709"/>
                  </a:lnTo>
                  <a:lnTo>
                    <a:pt x="7619" y="979169"/>
                  </a:lnTo>
                  <a:close/>
                </a:path>
                <a:path w="7619" h="989329">
                  <a:moveTo>
                    <a:pt x="7619" y="976630"/>
                  </a:moveTo>
                  <a:lnTo>
                    <a:pt x="0" y="976630"/>
                  </a:lnTo>
                  <a:lnTo>
                    <a:pt x="0" y="977899"/>
                  </a:lnTo>
                  <a:lnTo>
                    <a:pt x="7619" y="977899"/>
                  </a:lnTo>
                  <a:lnTo>
                    <a:pt x="7619" y="976630"/>
                  </a:lnTo>
                  <a:close/>
                </a:path>
                <a:path w="7619" h="989329">
                  <a:moveTo>
                    <a:pt x="7619" y="972819"/>
                  </a:moveTo>
                  <a:lnTo>
                    <a:pt x="0" y="972819"/>
                  </a:lnTo>
                  <a:lnTo>
                    <a:pt x="0" y="975359"/>
                  </a:lnTo>
                  <a:lnTo>
                    <a:pt x="7619" y="975359"/>
                  </a:lnTo>
                  <a:lnTo>
                    <a:pt x="7619" y="972819"/>
                  </a:lnTo>
                  <a:close/>
                </a:path>
                <a:path w="7619" h="989329">
                  <a:moveTo>
                    <a:pt x="7619" y="970279"/>
                  </a:moveTo>
                  <a:lnTo>
                    <a:pt x="0" y="970279"/>
                  </a:lnTo>
                  <a:lnTo>
                    <a:pt x="0" y="971549"/>
                  </a:lnTo>
                  <a:lnTo>
                    <a:pt x="7619" y="971549"/>
                  </a:lnTo>
                  <a:lnTo>
                    <a:pt x="7619" y="970279"/>
                  </a:lnTo>
                  <a:close/>
                </a:path>
                <a:path w="7619" h="989329">
                  <a:moveTo>
                    <a:pt x="7619" y="966469"/>
                  </a:moveTo>
                  <a:lnTo>
                    <a:pt x="0" y="966469"/>
                  </a:lnTo>
                  <a:lnTo>
                    <a:pt x="0" y="969009"/>
                  </a:lnTo>
                  <a:lnTo>
                    <a:pt x="7619" y="969009"/>
                  </a:lnTo>
                  <a:lnTo>
                    <a:pt x="7619" y="966469"/>
                  </a:lnTo>
                  <a:close/>
                </a:path>
                <a:path w="7619" h="989329">
                  <a:moveTo>
                    <a:pt x="7619" y="963929"/>
                  </a:moveTo>
                  <a:lnTo>
                    <a:pt x="0" y="963929"/>
                  </a:lnTo>
                  <a:lnTo>
                    <a:pt x="0" y="965199"/>
                  </a:lnTo>
                  <a:lnTo>
                    <a:pt x="7619" y="965199"/>
                  </a:lnTo>
                  <a:lnTo>
                    <a:pt x="7619" y="963929"/>
                  </a:lnTo>
                  <a:close/>
                </a:path>
                <a:path w="7619" h="989329">
                  <a:moveTo>
                    <a:pt x="7619" y="960119"/>
                  </a:moveTo>
                  <a:lnTo>
                    <a:pt x="0" y="960119"/>
                  </a:lnTo>
                  <a:lnTo>
                    <a:pt x="0" y="962659"/>
                  </a:lnTo>
                  <a:lnTo>
                    <a:pt x="7619" y="962659"/>
                  </a:lnTo>
                  <a:lnTo>
                    <a:pt x="7619" y="960119"/>
                  </a:lnTo>
                  <a:close/>
                </a:path>
                <a:path w="7619" h="989329">
                  <a:moveTo>
                    <a:pt x="7619" y="957579"/>
                  </a:moveTo>
                  <a:lnTo>
                    <a:pt x="0" y="957579"/>
                  </a:lnTo>
                  <a:lnTo>
                    <a:pt x="0" y="958849"/>
                  </a:lnTo>
                  <a:lnTo>
                    <a:pt x="7619" y="958849"/>
                  </a:lnTo>
                  <a:lnTo>
                    <a:pt x="7619" y="957579"/>
                  </a:lnTo>
                  <a:close/>
                </a:path>
                <a:path w="7619" h="989329">
                  <a:moveTo>
                    <a:pt x="7619" y="953769"/>
                  </a:moveTo>
                  <a:lnTo>
                    <a:pt x="0" y="953769"/>
                  </a:lnTo>
                  <a:lnTo>
                    <a:pt x="0" y="956309"/>
                  </a:lnTo>
                  <a:lnTo>
                    <a:pt x="7619" y="956309"/>
                  </a:lnTo>
                  <a:lnTo>
                    <a:pt x="7619" y="953769"/>
                  </a:lnTo>
                  <a:close/>
                </a:path>
                <a:path w="7619" h="989329">
                  <a:moveTo>
                    <a:pt x="7619" y="951229"/>
                  </a:moveTo>
                  <a:lnTo>
                    <a:pt x="0" y="951229"/>
                  </a:lnTo>
                  <a:lnTo>
                    <a:pt x="0" y="952499"/>
                  </a:lnTo>
                  <a:lnTo>
                    <a:pt x="7619" y="952499"/>
                  </a:lnTo>
                  <a:lnTo>
                    <a:pt x="7619" y="951229"/>
                  </a:lnTo>
                  <a:close/>
                </a:path>
                <a:path w="7619" h="989329">
                  <a:moveTo>
                    <a:pt x="7619" y="947419"/>
                  </a:moveTo>
                  <a:lnTo>
                    <a:pt x="0" y="947419"/>
                  </a:lnTo>
                  <a:lnTo>
                    <a:pt x="0" y="949959"/>
                  </a:lnTo>
                  <a:lnTo>
                    <a:pt x="7619" y="949959"/>
                  </a:lnTo>
                  <a:lnTo>
                    <a:pt x="7619" y="947419"/>
                  </a:lnTo>
                  <a:close/>
                </a:path>
                <a:path w="7619" h="989329">
                  <a:moveTo>
                    <a:pt x="7619" y="944879"/>
                  </a:moveTo>
                  <a:lnTo>
                    <a:pt x="0" y="944879"/>
                  </a:lnTo>
                  <a:lnTo>
                    <a:pt x="0" y="946149"/>
                  </a:lnTo>
                  <a:lnTo>
                    <a:pt x="7619" y="946149"/>
                  </a:lnTo>
                  <a:lnTo>
                    <a:pt x="7619" y="944879"/>
                  </a:lnTo>
                  <a:close/>
                </a:path>
                <a:path w="7619" h="989329">
                  <a:moveTo>
                    <a:pt x="7619" y="941070"/>
                  </a:moveTo>
                  <a:lnTo>
                    <a:pt x="0" y="941070"/>
                  </a:lnTo>
                  <a:lnTo>
                    <a:pt x="0" y="943609"/>
                  </a:lnTo>
                  <a:lnTo>
                    <a:pt x="7619" y="943609"/>
                  </a:lnTo>
                  <a:lnTo>
                    <a:pt x="7619" y="941070"/>
                  </a:lnTo>
                  <a:close/>
                </a:path>
                <a:path w="7619" h="989329">
                  <a:moveTo>
                    <a:pt x="7619" y="938529"/>
                  </a:moveTo>
                  <a:lnTo>
                    <a:pt x="0" y="938529"/>
                  </a:lnTo>
                  <a:lnTo>
                    <a:pt x="0" y="939799"/>
                  </a:lnTo>
                  <a:lnTo>
                    <a:pt x="7619" y="939799"/>
                  </a:lnTo>
                  <a:lnTo>
                    <a:pt x="7619" y="938529"/>
                  </a:lnTo>
                  <a:close/>
                </a:path>
                <a:path w="7619" h="989329">
                  <a:moveTo>
                    <a:pt x="7619" y="934719"/>
                  </a:moveTo>
                  <a:lnTo>
                    <a:pt x="0" y="934719"/>
                  </a:lnTo>
                  <a:lnTo>
                    <a:pt x="0" y="937259"/>
                  </a:lnTo>
                  <a:lnTo>
                    <a:pt x="7619" y="937259"/>
                  </a:lnTo>
                  <a:lnTo>
                    <a:pt x="7619" y="934719"/>
                  </a:lnTo>
                  <a:close/>
                </a:path>
                <a:path w="7619" h="989329">
                  <a:moveTo>
                    <a:pt x="7619" y="932179"/>
                  </a:moveTo>
                  <a:lnTo>
                    <a:pt x="0" y="932179"/>
                  </a:lnTo>
                  <a:lnTo>
                    <a:pt x="0" y="933449"/>
                  </a:lnTo>
                  <a:lnTo>
                    <a:pt x="7619" y="933449"/>
                  </a:lnTo>
                  <a:lnTo>
                    <a:pt x="7619" y="932179"/>
                  </a:lnTo>
                  <a:close/>
                </a:path>
                <a:path w="7619" h="989329">
                  <a:moveTo>
                    <a:pt x="7619" y="928369"/>
                  </a:moveTo>
                  <a:lnTo>
                    <a:pt x="0" y="928369"/>
                  </a:lnTo>
                  <a:lnTo>
                    <a:pt x="0" y="930909"/>
                  </a:lnTo>
                  <a:lnTo>
                    <a:pt x="7619" y="930909"/>
                  </a:lnTo>
                  <a:lnTo>
                    <a:pt x="7619" y="928369"/>
                  </a:lnTo>
                  <a:close/>
                </a:path>
                <a:path w="7619" h="989329">
                  <a:moveTo>
                    <a:pt x="7619" y="925830"/>
                  </a:moveTo>
                  <a:lnTo>
                    <a:pt x="0" y="925830"/>
                  </a:lnTo>
                  <a:lnTo>
                    <a:pt x="0" y="927099"/>
                  </a:lnTo>
                  <a:lnTo>
                    <a:pt x="7619" y="927099"/>
                  </a:lnTo>
                  <a:lnTo>
                    <a:pt x="7619" y="925830"/>
                  </a:lnTo>
                  <a:close/>
                </a:path>
                <a:path w="7619" h="989329">
                  <a:moveTo>
                    <a:pt x="7619" y="920749"/>
                  </a:moveTo>
                  <a:lnTo>
                    <a:pt x="0" y="920749"/>
                  </a:lnTo>
                  <a:lnTo>
                    <a:pt x="0" y="924559"/>
                  </a:lnTo>
                  <a:lnTo>
                    <a:pt x="7619" y="924559"/>
                  </a:lnTo>
                  <a:lnTo>
                    <a:pt x="7619" y="920749"/>
                  </a:lnTo>
                  <a:close/>
                </a:path>
                <a:path w="7619" h="989329">
                  <a:moveTo>
                    <a:pt x="7619" y="914399"/>
                  </a:moveTo>
                  <a:lnTo>
                    <a:pt x="0" y="914399"/>
                  </a:lnTo>
                  <a:lnTo>
                    <a:pt x="0" y="919479"/>
                  </a:lnTo>
                  <a:lnTo>
                    <a:pt x="7619" y="919479"/>
                  </a:lnTo>
                  <a:lnTo>
                    <a:pt x="7619" y="914399"/>
                  </a:lnTo>
                  <a:close/>
                </a:path>
                <a:path w="7619" h="989329">
                  <a:moveTo>
                    <a:pt x="7619" y="908049"/>
                  </a:moveTo>
                  <a:lnTo>
                    <a:pt x="0" y="908049"/>
                  </a:lnTo>
                  <a:lnTo>
                    <a:pt x="0" y="913129"/>
                  </a:lnTo>
                  <a:lnTo>
                    <a:pt x="7619" y="913129"/>
                  </a:lnTo>
                  <a:lnTo>
                    <a:pt x="7619" y="908049"/>
                  </a:lnTo>
                  <a:close/>
                </a:path>
                <a:path w="7619" h="989329">
                  <a:moveTo>
                    <a:pt x="7619" y="901699"/>
                  </a:moveTo>
                  <a:lnTo>
                    <a:pt x="0" y="901699"/>
                  </a:lnTo>
                  <a:lnTo>
                    <a:pt x="0" y="906779"/>
                  </a:lnTo>
                  <a:lnTo>
                    <a:pt x="7619" y="906779"/>
                  </a:lnTo>
                  <a:lnTo>
                    <a:pt x="7619" y="901699"/>
                  </a:lnTo>
                  <a:close/>
                </a:path>
                <a:path w="7619" h="989329">
                  <a:moveTo>
                    <a:pt x="7619" y="895349"/>
                  </a:moveTo>
                  <a:lnTo>
                    <a:pt x="0" y="895349"/>
                  </a:lnTo>
                  <a:lnTo>
                    <a:pt x="0" y="900430"/>
                  </a:lnTo>
                  <a:lnTo>
                    <a:pt x="7619" y="900430"/>
                  </a:lnTo>
                  <a:lnTo>
                    <a:pt x="7619" y="895349"/>
                  </a:lnTo>
                  <a:close/>
                </a:path>
                <a:path w="7619" h="989329">
                  <a:moveTo>
                    <a:pt x="7619" y="888999"/>
                  </a:moveTo>
                  <a:lnTo>
                    <a:pt x="0" y="888999"/>
                  </a:lnTo>
                  <a:lnTo>
                    <a:pt x="0" y="894079"/>
                  </a:lnTo>
                  <a:lnTo>
                    <a:pt x="7619" y="894079"/>
                  </a:lnTo>
                  <a:lnTo>
                    <a:pt x="7619" y="888999"/>
                  </a:lnTo>
                  <a:close/>
                </a:path>
                <a:path w="7619" h="989329">
                  <a:moveTo>
                    <a:pt x="7619" y="882649"/>
                  </a:moveTo>
                  <a:lnTo>
                    <a:pt x="0" y="882649"/>
                  </a:lnTo>
                  <a:lnTo>
                    <a:pt x="0" y="887729"/>
                  </a:lnTo>
                  <a:lnTo>
                    <a:pt x="7619" y="887729"/>
                  </a:lnTo>
                  <a:lnTo>
                    <a:pt x="7619" y="882649"/>
                  </a:lnTo>
                  <a:close/>
                </a:path>
                <a:path w="7619" h="989329">
                  <a:moveTo>
                    <a:pt x="7619" y="876299"/>
                  </a:moveTo>
                  <a:lnTo>
                    <a:pt x="0" y="876299"/>
                  </a:lnTo>
                  <a:lnTo>
                    <a:pt x="0" y="881379"/>
                  </a:lnTo>
                  <a:lnTo>
                    <a:pt x="7619" y="881379"/>
                  </a:lnTo>
                  <a:lnTo>
                    <a:pt x="7619" y="876299"/>
                  </a:lnTo>
                  <a:close/>
                </a:path>
                <a:path w="7619" h="989329">
                  <a:moveTo>
                    <a:pt x="7619" y="869950"/>
                  </a:moveTo>
                  <a:lnTo>
                    <a:pt x="0" y="869950"/>
                  </a:lnTo>
                  <a:lnTo>
                    <a:pt x="0" y="875029"/>
                  </a:lnTo>
                  <a:lnTo>
                    <a:pt x="7619" y="875029"/>
                  </a:lnTo>
                  <a:lnTo>
                    <a:pt x="7619" y="869950"/>
                  </a:lnTo>
                  <a:close/>
                </a:path>
                <a:path w="7619" h="989329">
                  <a:moveTo>
                    <a:pt x="7619" y="863599"/>
                  </a:moveTo>
                  <a:lnTo>
                    <a:pt x="0" y="863599"/>
                  </a:lnTo>
                  <a:lnTo>
                    <a:pt x="0" y="868679"/>
                  </a:lnTo>
                  <a:lnTo>
                    <a:pt x="7619" y="868679"/>
                  </a:lnTo>
                  <a:lnTo>
                    <a:pt x="7619" y="863599"/>
                  </a:lnTo>
                  <a:close/>
                </a:path>
                <a:path w="7619" h="989329">
                  <a:moveTo>
                    <a:pt x="7619" y="857249"/>
                  </a:moveTo>
                  <a:lnTo>
                    <a:pt x="0" y="857249"/>
                  </a:lnTo>
                  <a:lnTo>
                    <a:pt x="0" y="862329"/>
                  </a:lnTo>
                  <a:lnTo>
                    <a:pt x="7619" y="862329"/>
                  </a:lnTo>
                  <a:lnTo>
                    <a:pt x="7619" y="857249"/>
                  </a:lnTo>
                  <a:close/>
                </a:path>
                <a:path w="7619" h="989329">
                  <a:moveTo>
                    <a:pt x="7619" y="850899"/>
                  </a:moveTo>
                  <a:lnTo>
                    <a:pt x="0" y="850899"/>
                  </a:lnTo>
                  <a:lnTo>
                    <a:pt x="0" y="855979"/>
                  </a:lnTo>
                  <a:lnTo>
                    <a:pt x="7619" y="855979"/>
                  </a:lnTo>
                  <a:lnTo>
                    <a:pt x="7619" y="850899"/>
                  </a:lnTo>
                  <a:close/>
                </a:path>
                <a:path w="7619" h="989329">
                  <a:moveTo>
                    <a:pt x="7619" y="844550"/>
                  </a:moveTo>
                  <a:lnTo>
                    <a:pt x="0" y="844550"/>
                  </a:lnTo>
                  <a:lnTo>
                    <a:pt x="0" y="849629"/>
                  </a:lnTo>
                  <a:lnTo>
                    <a:pt x="7619" y="849629"/>
                  </a:lnTo>
                  <a:lnTo>
                    <a:pt x="7619" y="844550"/>
                  </a:lnTo>
                  <a:close/>
                </a:path>
                <a:path w="7619" h="989329">
                  <a:moveTo>
                    <a:pt x="7619" y="838199"/>
                  </a:moveTo>
                  <a:lnTo>
                    <a:pt x="0" y="838199"/>
                  </a:lnTo>
                  <a:lnTo>
                    <a:pt x="0" y="843279"/>
                  </a:lnTo>
                  <a:lnTo>
                    <a:pt x="7619" y="843279"/>
                  </a:lnTo>
                  <a:lnTo>
                    <a:pt x="7619" y="838199"/>
                  </a:lnTo>
                  <a:close/>
                </a:path>
                <a:path w="7619" h="989329">
                  <a:moveTo>
                    <a:pt x="7619" y="831849"/>
                  </a:moveTo>
                  <a:lnTo>
                    <a:pt x="0" y="831849"/>
                  </a:lnTo>
                  <a:lnTo>
                    <a:pt x="0" y="836929"/>
                  </a:lnTo>
                  <a:lnTo>
                    <a:pt x="7619" y="836929"/>
                  </a:lnTo>
                  <a:lnTo>
                    <a:pt x="7619" y="831849"/>
                  </a:lnTo>
                  <a:close/>
                </a:path>
                <a:path w="7619" h="989329">
                  <a:moveTo>
                    <a:pt x="7619" y="825499"/>
                  </a:moveTo>
                  <a:lnTo>
                    <a:pt x="0" y="825499"/>
                  </a:lnTo>
                  <a:lnTo>
                    <a:pt x="0" y="830579"/>
                  </a:lnTo>
                  <a:lnTo>
                    <a:pt x="7619" y="830579"/>
                  </a:lnTo>
                  <a:lnTo>
                    <a:pt x="7619" y="825499"/>
                  </a:lnTo>
                  <a:close/>
                </a:path>
                <a:path w="7619" h="989329">
                  <a:moveTo>
                    <a:pt x="7619" y="819149"/>
                  </a:moveTo>
                  <a:lnTo>
                    <a:pt x="0" y="819149"/>
                  </a:lnTo>
                  <a:lnTo>
                    <a:pt x="0" y="824229"/>
                  </a:lnTo>
                  <a:lnTo>
                    <a:pt x="7619" y="824229"/>
                  </a:lnTo>
                  <a:lnTo>
                    <a:pt x="7619" y="819149"/>
                  </a:lnTo>
                  <a:close/>
                </a:path>
                <a:path w="7619" h="989329">
                  <a:moveTo>
                    <a:pt x="7619" y="812799"/>
                  </a:moveTo>
                  <a:lnTo>
                    <a:pt x="0" y="812799"/>
                  </a:lnTo>
                  <a:lnTo>
                    <a:pt x="0" y="817879"/>
                  </a:lnTo>
                  <a:lnTo>
                    <a:pt x="7619" y="817879"/>
                  </a:lnTo>
                  <a:lnTo>
                    <a:pt x="7619" y="812799"/>
                  </a:lnTo>
                  <a:close/>
                </a:path>
                <a:path w="7619" h="989329">
                  <a:moveTo>
                    <a:pt x="7619" y="806449"/>
                  </a:moveTo>
                  <a:lnTo>
                    <a:pt x="0" y="806449"/>
                  </a:lnTo>
                  <a:lnTo>
                    <a:pt x="0" y="811529"/>
                  </a:lnTo>
                  <a:lnTo>
                    <a:pt x="7619" y="811529"/>
                  </a:lnTo>
                  <a:lnTo>
                    <a:pt x="7619" y="806449"/>
                  </a:lnTo>
                  <a:close/>
                </a:path>
                <a:path w="7619" h="989329">
                  <a:moveTo>
                    <a:pt x="3809" y="798829"/>
                  </a:moveTo>
                  <a:lnTo>
                    <a:pt x="0" y="798829"/>
                  </a:lnTo>
                  <a:lnTo>
                    <a:pt x="0" y="805180"/>
                  </a:lnTo>
                  <a:lnTo>
                    <a:pt x="7619" y="805180"/>
                  </a:lnTo>
                  <a:lnTo>
                    <a:pt x="7619" y="800099"/>
                  </a:lnTo>
                  <a:lnTo>
                    <a:pt x="3809" y="800099"/>
                  </a:lnTo>
                  <a:lnTo>
                    <a:pt x="3809" y="798829"/>
                  </a:lnTo>
                  <a:close/>
                </a:path>
              </a:pathLst>
            </a:custGeom>
            <a:solidFill>
              <a:srgbClr val="5300F3"/>
            </a:solidFill>
          </p:spPr>
          <p:txBody>
            <a:bodyPr bIns="0" lIns="0" rIns="0" rtlCol="0" tIns="0" wrap="square"/>
            <a:p/>
          </p:txBody>
        </p:sp>
        <p:sp>
          <p:nvSpPr>
            <p:cNvPr id="1050177" name="object 1480"/>
            <p:cNvSpPr/>
            <p:nvPr/>
          </p:nvSpPr>
          <p:spPr>
            <a:xfrm>
              <a:off x="913129" y="5528309"/>
              <a:ext cx="6350" cy="989330"/>
            </a:xfrm>
            <a:custGeom>
              <a:avLst/>
              <a:ahLst/>
              <a:rect l="l" t="t" r="r" b="b"/>
              <a:pathLst>
                <a:path w="6350" h="989329">
                  <a:moveTo>
                    <a:pt x="6350" y="0"/>
                  </a:moveTo>
                  <a:lnTo>
                    <a:pt x="0" y="0"/>
                  </a:lnTo>
                  <a:lnTo>
                    <a:pt x="0" y="3809"/>
                  </a:lnTo>
                  <a:lnTo>
                    <a:pt x="6350" y="3809"/>
                  </a:lnTo>
                  <a:lnTo>
                    <a:pt x="6350" y="0"/>
                  </a:lnTo>
                  <a:close/>
                </a:path>
                <a:path w="6350" h="989329">
                  <a:moveTo>
                    <a:pt x="6350" y="3809"/>
                  </a:moveTo>
                  <a:lnTo>
                    <a:pt x="0" y="3809"/>
                  </a:lnTo>
                  <a:lnTo>
                    <a:pt x="0" y="6349"/>
                  </a:lnTo>
                  <a:lnTo>
                    <a:pt x="6350" y="6349"/>
                  </a:lnTo>
                  <a:lnTo>
                    <a:pt x="6350" y="3809"/>
                  </a:lnTo>
                  <a:close/>
                </a:path>
                <a:path w="6350" h="989329">
                  <a:moveTo>
                    <a:pt x="6350" y="6350"/>
                  </a:moveTo>
                  <a:lnTo>
                    <a:pt x="0" y="6350"/>
                  </a:lnTo>
                  <a:lnTo>
                    <a:pt x="0" y="10159"/>
                  </a:lnTo>
                  <a:lnTo>
                    <a:pt x="6350" y="10159"/>
                  </a:lnTo>
                  <a:lnTo>
                    <a:pt x="6350" y="6350"/>
                  </a:lnTo>
                  <a:close/>
                </a:path>
                <a:path w="6350" h="989329">
                  <a:moveTo>
                    <a:pt x="6350" y="10159"/>
                  </a:moveTo>
                  <a:lnTo>
                    <a:pt x="0" y="10159"/>
                  </a:lnTo>
                  <a:lnTo>
                    <a:pt x="0" y="16509"/>
                  </a:lnTo>
                  <a:lnTo>
                    <a:pt x="6350" y="16509"/>
                  </a:lnTo>
                  <a:lnTo>
                    <a:pt x="6350" y="10159"/>
                  </a:lnTo>
                  <a:close/>
                </a:path>
                <a:path w="6350" h="989329">
                  <a:moveTo>
                    <a:pt x="6350" y="16509"/>
                  </a:moveTo>
                  <a:lnTo>
                    <a:pt x="0" y="16509"/>
                  </a:lnTo>
                  <a:lnTo>
                    <a:pt x="0" y="22859"/>
                  </a:lnTo>
                  <a:lnTo>
                    <a:pt x="6350" y="22859"/>
                  </a:lnTo>
                  <a:lnTo>
                    <a:pt x="6350" y="16509"/>
                  </a:lnTo>
                  <a:close/>
                </a:path>
                <a:path w="6350" h="989329">
                  <a:moveTo>
                    <a:pt x="6350" y="22859"/>
                  </a:moveTo>
                  <a:lnTo>
                    <a:pt x="0" y="22859"/>
                  </a:lnTo>
                  <a:lnTo>
                    <a:pt x="0" y="29209"/>
                  </a:lnTo>
                  <a:lnTo>
                    <a:pt x="6350" y="29209"/>
                  </a:lnTo>
                  <a:lnTo>
                    <a:pt x="6350" y="22859"/>
                  </a:lnTo>
                  <a:close/>
                </a:path>
                <a:path w="6350" h="989329">
                  <a:moveTo>
                    <a:pt x="6350" y="29209"/>
                  </a:moveTo>
                  <a:lnTo>
                    <a:pt x="0" y="29209"/>
                  </a:lnTo>
                  <a:lnTo>
                    <a:pt x="0" y="35559"/>
                  </a:lnTo>
                  <a:lnTo>
                    <a:pt x="6350" y="35559"/>
                  </a:lnTo>
                  <a:lnTo>
                    <a:pt x="6350" y="29209"/>
                  </a:lnTo>
                  <a:close/>
                </a:path>
                <a:path w="6350" h="989329">
                  <a:moveTo>
                    <a:pt x="6350" y="35559"/>
                  </a:moveTo>
                  <a:lnTo>
                    <a:pt x="0" y="35559"/>
                  </a:lnTo>
                  <a:lnTo>
                    <a:pt x="0" y="38099"/>
                  </a:lnTo>
                  <a:lnTo>
                    <a:pt x="6350" y="38099"/>
                  </a:lnTo>
                  <a:lnTo>
                    <a:pt x="6350" y="35559"/>
                  </a:lnTo>
                  <a:close/>
                </a:path>
                <a:path w="6350" h="989329">
                  <a:moveTo>
                    <a:pt x="6350" y="38100"/>
                  </a:moveTo>
                  <a:lnTo>
                    <a:pt x="0" y="38100"/>
                  </a:lnTo>
                  <a:lnTo>
                    <a:pt x="0" y="41909"/>
                  </a:lnTo>
                  <a:lnTo>
                    <a:pt x="6350" y="41909"/>
                  </a:lnTo>
                  <a:lnTo>
                    <a:pt x="6350" y="38100"/>
                  </a:lnTo>
                  <a:close/>
                </a:path>
                <a:path w="6350" h="989329">
                  <a:moveTo>
                    <a:pt x="6350" y="41909"/>
                  </a:moveTo>
                  <a:lnTo>
                    <a:pt x="0" y="41909"/>
                  </a:lnTo>
                  <a:lnTo>
                    <a:pt x="0" y="48259"/>
                  </a:lnTo>
                  <a:lnTo>
                    <a:pt x="6350" y="48259"/>
                  </a:lnTo>
                  <a:lnTo>
                    <a:pt x="6350" y="41909"/>
                  </a:lnTo>
                  <a:close/>
                </a:path>
                <a:path w="6350" h="989329">
                  <a:moveTo>
                    <a:pt x="6350" y="48259"/>
                  </a:moveTo>
                  <a:lnTo>
                    <a:pt x="0" y="48259"/>
                  </a:lnTo>
                  <a:lnTo>
                    <a:pt x="0" y="50799"/>
                  </a:lnTo>
                  <a:lnTo>
                    <a:pt x="6350" y="50799"/>
                  </a:lnTo>
                  <a:lnTo>
                    <a:pt x="6350" y="48259"/>
                  </a:lnTo>
                  <a:close/>
                </a:path>
                <a:path w="6350" h="989329">
                  <a:moveTo>
                    <a:pt x="6350" y="50800"/>
                  </a:moveTo>
                  <a:lnTo>
                    <a:pt x="0" y="50800"/>
                  </a:lnTo>
                  <a:lnTo>
                    <a:pt x="0" y="54609"/>
                  </a:lnTo>
                  <a:lnTo>
                    <a:pt x="6350" y="54609"/>
                  </a:lnTo>
                  <a:lnTo>
                    <a:pt x="6350" y="50800"/>
                  </a:lnTo>
                  <a:close/>
                </a:path>
                <a:path w="6350" h="989329">
                  <a:moveTo>
                    <a:pt x="6350" y="54610"/>
                  </a:moveTo>
                  <a:lnTo>
                    <a:pt x="0" y="54610"/>
                  </a:lnTo>
                  <a:lnTo>
                    <a:pt x="0" y="60959"/>
                  </a:lnTo>
                  <a:lnTo>
                    <a:pt x="6350" y="60959"/>
                  </a:lnTo>
                  <a:lnTo>
                    <a:pt x="6350" y="54610"/>
                  </a:lnTo>
                  <a:close/>
                </a:path>
                <a:path w="6350" h="989329">
                  <a:moveTo>
                    <a:pt x="6350" y="60959"/>
                  </a:moveTo>
                  <a:lnTo>
                    <a:pt x="0" y="60959"/>
                  </a:lnTo>
                  <a:lnTo>
                    <a:pt x="0" y="63499"/>
                  </a:lnTo>
                  <a:lnTo>
                    <a:pt x="6350" y="63499"/>
                  </a:lnTo>
                  <a:lnTo>
                    <a:pt x="6350" y="60959"/>
                  </a:lnTo>
                  <a:close/>
                </a:path>
                <a:path w="6350" h="989329">
                  <a:moveTo>
                    <a:pt x="6350" y="63500"/>
                  </a:moveTo>
                  <a:lnTo>
                    <a:pt x="0" y="63500"/>
                  </a:lnTo>
                  <a:lnTo>
                    <a:pt x="0" y="67309"/>
                  </a:lnTo>
                  <a:lnTo>
                    <a:pt x="6350" y="67309"/>
                  </a:lnTo>
                  <a:lnTo>
                    <a:pt x="6350" y="63500"/>
                  </a:lnTo>
                  <a:close/>
                </a:path>
                <a:path w="6350" h="989329">
                  <a:moveTo>
                    <a:pt x="6350" y="67309"/>
                  </a:moveTo>
                  <a:lnTo>
                    <a:pt x="0" y="67309"/>
                  </a:lnTo>
                  <a:lnTo>
                    <a:pt x="0" y="69849"/>
                  </a:lnTo>
                  <a:lnTo>
                    <a:pt x="6350" y="69849"/>
                  </a:lnTo>
                  <a:lnTo>
                    <a:pt x="6350" y="67309"/>
                  </a:lnTo>
                  <a:close/>
                </a:path>
                <a:path w="6350" h="989329">
                  <a:moveTo>
                    <a:pt x="6350" y="69850"/>
                  </a:moveTo>
                  <a:lnTo>
                    <a:pt x="0" y="69850"/>
                  </a:lnTo>
                  <a:lnTo>
                    <a:pt x="0" y="73659"/>
                  </a:lnTo>
                  <a:lnTo>
                    <a:pt x="6350" y="73659"/>
                  </a:lnTo>
                  <a:lnTo>
                    <a:pt x="6350" y="69850"/>
                  </a:lnTo>
                  <a:close/>
                </a:path>
                <a:path w="6350" h="989329">
                  <a:moveTo>
                    <a:pt x="6350" y="73659"/>
                  </a:moveTo>
                  <a:lnTo>
                    <a:pt x="0" y="73659"/>
                  </a:lnTo>
                  <a:lnTo>
                    <a:pt x="0" y="76199"/>
                  </a:lnTo>
                  <a:lnTo>
                    <a:pt x="6350" y="76199"/>
                  </a:lnTo>
                  <a:lnTo>
                    <a:pt x="6350" y="73659"/>
                  </a:lnTo>
                  <a:close/>
                </a:path>
                <a:path w="6350" h="989329">
                  <a:moveTo>
                    <a:pt x="6350" y="76200"/>
                  </a:moveTo>
                  <a:lnTo>
                    <a:pt x="0" y="76200"/>
                  </a:lnTo>
                  <a:lnTo>
                    <a:pt x="0" y="86359"/>
                  </a:lnTo>
                  <a:lnTo>
                    <a:pt x="6350" y="86359"/>
                  </a:lnTo>
                  <a:lnTo>
                    <a:pt x="6350" y="76200"/>
                  </a:lnTo>
                  <a:close/>
                </a:path>
                <a:path w="6350" h="989329">
                  <a:moveTo>
                    <a:pt x="6350" y="86359"/>
                  </a:moveTo>
                  <a:lnTo>
                    <a:pt x="0" y="86359"/>
                  </a:lnTo>
                  <a:lnTo>
                    <a:pt x="0" y="88899"/>
                  </a:lnTo>
                  <a:lnTo>
                    <a:pt x="6350" y="88899"/>
                  </a:lnTo>
                  <a:lnTo>
                    <a:pt x="6350" y="86359"/>
                  </a:lnTo>
                  <a:close/>
                </a:path>
                <a:path w="6350" h="989329">
                  <a:moveTo>
                    <a:pt x="6350" y="88900"/>
                  </a:moveTo>
                  <a:lnTo>
                    <a:pt x="0" y="88900"/>
                  </a:lnTo>
                  <a:lnTo>
                    <a:pt x="0" y="92709"/>
                  </a:lnTo>
                  <a:lnTo>
                    <a:pt x="6350" y="92709"/>
                  </a:lnTo>
                  <a:lnTo>
                    <a:pt x="6350" y="88900"/>
                  </a:lnTo>
                  <a:close/>
                </a:path>
                <a:path w="6350" h="989329">
                  <a:moveTo>
                    <a:pt x="6350" y="92709"/>
                  </a:moveTo>
                  <a:lnTo>
                    <a:pt x="0" y="92709"/>
                  </a:lnTo>
                  <a:lnTo>
                    <a:pt x="0" y="95249"/>
                  </a:lnTo>
                  <a:lnTo>
                    <a:pt x="6350" y="95249"/>
                  </a:lnTo>
                  <a:lnTo>
                    <a:pt x="6350" y="92709"/>
                  </a:lnTo>
                  <a:close/>
                </a:path>
                <a:path w="6350" h="989329">
                  <a:moveTo>
                    <a:pt x="6350" y="95250"/>
                  </a:moveTo>
                  <a:lnTo>
                    <a:pt x="0" y="95250"/>
                  </a:lnTo>
                  <a:lnTo>
                    <a:pt x="0" y="99059"/>
                  </a:lnTo>
                  <a:lnTo>
                    <a:pt x="6350" y="99059"/>
                  </a:lnTo>
                  <a:lnTo>
                    <a:pt x="6350" y="95250"/>
                  </a:lnTo>
                  <a:close/>
                </a:path>
                <a:path w="6350" h="989329">
                  <a:moveTo>
                    <a:pt x="6350" y="99059"/>
                  </a:moveTo>
                  <a:lnTo>
                    <a:pt x="0" y="99059"/>
                  </a:lnTo>
                  <a:lnTo>
                    <a:pt x="0" y="105409"/>
                  </a:lnTo>
                  <a:lnTo>
                    <a:pt x="6350" y="105409"/>
                  </a:lnTo>
                  <a:lnTo>
                    <a:pt x="6350" y="99059"/>
                  </a:lnTo>
                  <a:close/>
                </a:path>
                <a:path w="6350" h="989329">
                  <a:moveTo>
                    <a:pt x="6350" y="105409"/>
                  </a:moveTo>
                  <a:lnTo>
                    <a:pt x="0" y="105409"/>
                  </a:lnTo>
                  <a:lnTo>
                    <a:pt x="0" y="107949"/>
                  </a:lnTo>
                  <a:lnTo>
                    <a:pt x="6350" y="107949"/>
                  </a:lnTo>
                  <a:lnTo>
                    <a:pt x="6350" y="105409"/>
                  </a:lnTo>
                  <a:close/>
                </a:path>
                <a:path w="6350" h="989329">
                  <a:moveTo>
                    <a:pt x="6350" y="107950"/>
                  </a:moveTo>
                  <a:lnTo>
                    <a:pt x="0" y="107950"/>
                  </a:lnTo>
                  <a:lnTo>
                    <a:pt x="0" y="111759"/>
                  </a:lnTo>
                  <a:lnTo>
                    <a:pt x="6350" y="111759"/>
                  </a:lnTo>
                  <a:lnTo>
                    <a:pt x="6350" y="107950"/>
                  </a:lnTo>
                  <a:close/>
                </a:path>
                <a:path w="6350" h="989329">
                  <a:moveTo>
                    <a:pt x="6350" y="111759"/>
                  </a:moveTo>
                  <a:lnTo>
                    <a:pt x="0" y="111759"/>
                  </a:lnTo>
                  <a:lnTo>
                    <a:pt x="0" y="114299"/>
                  </a:lnTo>
                  <a:lnTo>
                    <a:pt x="6350" y="114299"/>
                  </a:lnTo>
                  <a:lnTo>
                    <a:pt x="6350" y="111759"/>
                  </a:lnTo>
                  <a:close/>
                </a:path>
                <a:path w="6350" h="989329">
                  <a:moveTo>
                    <a:pt x="6350" y="114300"/>
                  </a:moveTo>
                  <a:lnTo>
                    <a:pt x="0" y="114300"/>
                  </a:lnTo>
                  <a:lnTo>
                    <a:pt x="0" y="118109"/>
                  </a:lnTo>
                  <a:lnTo>
                    <a:pt x="6350" y="118109"/>
                  </a:lnTo>
                  <a:lnTo>
                    <a:pt x="6350" y="114300"/>
                  </a:lnTo>
                  <a:close/>
                </a:path>
                <a:path w="6350" h="989329">
                  <a:moveTo>
                    <a:pt x="6350" y="118109"/>
                  </a:moveTo>
                  <a:lnTo>
                    <a:pt x="0" y="118109"/>
                  </a:lnTo>
                  <a:lnTo>
                    <a:pt x="0" y="124459"/>
                  </a:lnTo>
                  <a:lnTo>
                    <a:pt x="6350" y="124459"/>
                  </a:lnTo>
                  <a:lnTo>
                    <a:pt x="6350" y="118109"/>
                  </a:lnTo>
                  <a:close/>
                </a:path>
                <a:path w="6350" h="989329">
                  <a:moveTo>
                    <a:pt x="6350" y="124459"/>
                  </a:moveTo>
                  <a:lnTo>
                    <a:pt x="0" y="124459"/>
                  </a:lnTo>
                  <a:lnTo>
                    <a:pt x="0" y="133349"/>
                  </a:lnTo>
                  <a:lnTo>
                    <a:pt x="6350" y="133349"/>
                  </a:lnTo>
                  <a:lnTo>
                    <a:pt x="6350" y="124459"/>
                  </a:lnTo>
                  <a:close/>
                </a:path>
                <a:path w="6350" h="989329">
                  <a:moveTo>
                    <a:pt x="6350" y="133350"/>
                  </a:moveTo>
                  <a:lnTo>
                    <a:pt x="0" y="133350"/>
                  </a:lnTo>
                  <a:lnTo>
                    <a:pt x="0" y="139699"/>
                  </a:lnTo>
                  <a:lnTo>
                    <a:pt x="6350" y="139699"/>
                  </a:lnTo>
                  <a:lnTo>
                    <a:pt x="6350" y="133350"/>
                  </a:lnTo>
                  <a:close/>
                </a:path>
                <a:path w="6350" h="989329">
                  <a:moveTo>
                    <a:pt x="6350" y="139700"/>
                  </a:moveTo>
                  <a:lnTo>
                    <a:pt x="0" y="139700"/>
                  </a:lnTo>
                  <a:lnTo>
                    <a:pt x="0" y="146049"/>
                  </a:lnTo>
                  <a:lnTo>
                    <a:pt x="6350" y="146049"/>
                  </a:lnTo>
                  <a:lnTo>
                    <a:pt x="6350" y="139700"/>
                  </a:lnTo>
                  <a:close/>
                </a:path>
                <a:path w="6350" h="989329">
                  <a:moveTo>
                    <a:pt x="6350" y="146050"/>
                  </a:moveTo>
                  <a:lnTo>
                    <a:pt x="0" y="146050"/>
                  </a:lnTo>
                  <a:lnTo>
                    <a:pt x="0" y="152399"/>
                  </a:lnTo>
                  <a:lnTo>
                    <a:pt x="6350" y="152399"/>
                  </a:lnTo>
                  <a:lnTo>
                    <a:pt x="6350" y="146050"/>
                  </a:lnTo>
                  <a:close/>
                </a:path>
                <a:path w="6350" h="989329">
                  <a:moveTo>
                    <a:pt x="6350" y="152400"/>
                  </a:moveTo>
                  <a:lnTo>
                    <a:pt x="0" y="152400"/>
                  </a:lnTo>
                  <a:lnTo>
                    <a:pt x="0" y="156209"/>
                  </a:lnTo>
                  <a:lnTo>
                    <a:pt x="6350" y="156209"/>
                  </a:lnTo>
                  <a:lnTo>
                    <a:pt x="6350" y="152400"/>
                  </a:lnTo>
                  <a:close/>
                </a:path>
                <a:path w="6350" h="989329">
                  <a:moveTo>
                    <a:pt x="6350" y="156209"/>
                  </a:moveTo>
                  <a:lnTo>
                    <a:pt x="0" y="156209"/>
                  </a:lnTo>
                  <a:lnTo>
                    <a:pt x="0" y="175259"/>
                  </a:lnTo>
                  <a:lnTo>
                    <a:pt x="6350" y="175259"/>
                  </a:lnTo>
                  <a:lnTo>
                    <a:pt x="6350" y="156209"/>
                  </a:lnTo>
                  <a:close/>
                </a:path>
                <a:path w="6350" h="989329">
                  <a:moveTo>
                    <a:pt x="6350" y="175259"/>
                  </a:moveTo>
                  <a:lnTo>
                    <a:pt x="0" y="175259"/>
                  </a:lnTo>
                  <a:lnTo>
                    <a:pt x="0" y="177799"/>
                  </a:lnTo>
                  <a:lnTo>
                    <a:pt x="6350" y="177799"/>
                  </a:lnTo>
                  <a:lnTo>
                    <a:pt x="6350" y="175259"/>
                  </a:lnTo>
                  <a:close/>
                </a:path>
                <a:path w="6350" h="989329">
                  <a:moveTo>
                    <a:pt x="6350" y="177800"/>
                  </a:moveTo>
                  <a:lnTo>
                    <a:pt x="0" y="177800"/>
                  </a:lnTo>
                  <a:lnTo>
                    <a:pt x="0" y="181609"/>
                  </a:lnTo>
                  <a:lnTo>
                    <a:pt x="6350" y="181609"/>
                  </a:lnTo>
                  <a:lnTo>
                    <a:pt x="6350" y="177800"/>
                  </a:lnTo>
                  <a:close/>
                </a:path>
                <a:path w="6350" h="989329">
                  <a:moveTo>
                    <a:pt x="6350" y="181609"/>
                  </a:moveTo>
                  <a:lnTo>
                    <a:pt x="0" y="181609"/>
                  </a:lnTo>
                  <a:lnTo>
                    <a:pt x="0" y="185419"/>
                  </a:lnTo>
                  <a:lnTo>
                    <a:pt x="2539" y="185419"/>
                  </a:lnTo>
                  <a:lnTo>
                    <a:pt x="2539" y="186689"/>
                  </a:lnTo>
                  <a:lnTo>
                    <a:pt x="6350" y="186689"/>
                  </a:lnTo>
                  <a:lnTo>
                    <a:pt x="6350" y="181609"/>
                  </a:lnTo>
                  <a:close/>
                </a:path>
                <a:path w="6350" h="989329">
                  <a:moveTo>
                    <a:pt x="3809" y="339089"/>
                  </a:moveTo>
                  <a:lnTo>
                    <a:pt x="0" y="339089"/>
                  </a:lnTo>
                  <a:lnTo>
                    <a:pt x="0" y="340359"/>
                  </a:lnTo>
                  <a:lnTo>
                    <a:pt x="3809" y="340359"/>
                  </a:lnTo>
                  <a:lnTo>
                    <a:pt x="3809" y="339089"/>
                  </a:lnTo>
                  <a:close/>
                </a:path>
                <a:path w="6350" h="989329">
                  <a:moveTo>
                    <a:pt x="6350" y="340359"/>
                  </a:moveTo>
                  <a:lnTo>
                    <a:pt x="0" y="340359"/>
                  </a:lnTo>
                  <a:lnTo>
                    <a:pt x="0" y="342899"/>
                  </a:lnTo>
                  <a:lnTo>
                    <a:pt x="6350" y="342899"/>
                  </a:lnTo>
                  <a:lnTo>
                    <a:pt x="6350" y="340359"/>
                  </a:lnTo>
                  <a:close/>
                </a:path>
                <a:path w="6350" h="989329">
                  <a:moveTo>
                    <a:pt x="6350" y="342900"/>
                  </a:moveTo>
                  <a:lnTo>
                    <a:pt x="0" y="342900"/>
                  </a:lnTo>
                  <a:lnTo>
                    <a:pt x="0" y="349249"/>
                  </a:lnTo>
                  <a:lnTo>
                    <a:pt x="6350" y="349249"/>
                  </a:lnTo>
                  <a:lnTo>
                    <a:pt x="6350" y="342900"/>
                  </a:lnTo>
                  <a:close/>
                </a:path>
                <a:path w="6350" h="989329">
                  <a:moveTo>
                    <a:pt x="6350" y="349250"/>
                  </a:moveTo>
                  <a:lnTo>
                    <a:pt x="0" y="349250"/>
                  </a:lnTo>
                  <a:lnTo>
                    <a:pt x="0" y="353059"/>
                  </a:lnTo>
                  <a:lnTo>
                    <a:pt x="6350" y="353059"/>
                  </a:lnTo>
                  <a:lnTo>
                    <a:pt x="6350" y="349250"/>
                  </a:lnTo>
                  <a:close/>
                </a:path>
                <a:path w="6350" h="989329">
                  <a:moveTo>
                    <a:pt x="6350" y="353059"/>
                  </a:moveTo>
                  <a:lnTo>
                    <a:pt x="0" y="353059"/>
                  </a:lnTo>
                  <a:lnTo>
                    <a:pt x="0" y="355599"/>
                  </a:lnTo>
                  <a:lnTo>
                    <a:pt x="6350" y="355599"/>
                  </a:lnTo>
                  <a:lnTo>
                    <a:pt x="6350" y="353059"/>
                  </a:lnTo>
                  <a:close/>
                </a:path>
                <a:path w="6350" h="989329">
                  <a:moveTo>
                    <a:pt x="6350" y="355600"/>
                  </a:moveTo>
                  <a:lnTo>
                    <a:pt x="0" y="355600"/>
                  </a:lnTo>
                  <a:lnTo>
                    <a:pt x="0" y="359409"/>
                  </a:lnTo>
                  <a:lnTo>
                    <a:pt x="6350" y="359409"/>
                  </a:lnTo>
                  <a:lnTo>
                    <a:pt x="6350" y="355600"/>
                  </a:lnTo>
                  <a:close/>
                </a:path>
                <a:path w="6350" h="989329">
                  <a:moveTo>
                    <a:pt x="6350" y="359409"/>
                  </a:moveTo>
                  <a:lnTo>
                    <a:pt x="0" y="359409"/>
                  </a:lnTo>
                  <a:lnTo>
                    <a:pt x="0" y="361949"/>
                  </a:lnTo>
                  <a:lnTo>
                    <a:pt x="6350" y="361949"/>
                  </a:lnTo>
                  <a:lnTo>
                    <a:pt x="6350" y="359409"/>
                  </a:lnTo>
                  <a:close/>
                </a:path>
                <a:path w="6350" h="989329">
                  <a:moveTo>
                    <a:pt x="6350" y="361950"/>
                  </a:moveTo>
                  <a:lnTo>
                    <a:pt x="0" y="361950"/>
                  </a:lnTo>
                  <a:lnTo>
                    <a:pt x="0" y="372109"/>
                  </a:lnTo>
                  <a:lnTo>
                    <a:pt x="6350" y="372109"/>
                  </a:lnTo>
                  <a:lnTo>
                    <a:pt x="6350" y="361950"/>
                  </a:lnTo>
                  <a:close/>
                </a:path>
                <a:path w="6350" h="989329">
                  <a:moveTo>
                    <a:pt x="6350" y="372110"/>
                  </a:moveTo>
                  <a:lnTo>
                    <a:pt x="0" y="372110"/>
                  </a:lnTo>
                  <a:lnTo>
                    <a:pt x="0" y="374649"/>
                  </a:lnTo>
                  <a:lnTo>
                    <a:pt x="6350" y="374649"/>
                  </a:lnTo>
                  <a:lnTo>
                    <a:pt x="6350" y="372110"/>
                  </a:lnTo>
                  <a:close/>
                </a:path>
                <a:path w="6350" h="989329">
                  <a:moveTo>
                    <a:pt x="6350" y="374650"/>
                  </a:moveTo>
                  <a:lnTo>
                    <a:pt x="0" y="374650"/>
                  </a:lnTo>
                  <a:lnTo>
                    <a:pt x="0" y="378459"/>
                  </a:lnTo>
                  <a:lnTo>
                    <a:pt x="6350" y="378459"/>
                  </a:lnTo>
                  <a:lnTo>
                    <a:pt x="6350" y="374650"/>
                  </a:lnTo>
                  <a:close/>
                </a:path>
                <a:path w="6350" h="989329">
                  <a:moveTo>
                    <a:pt x="6350" y="378459"/>
                  </a:moveTo>
                  <a:lnTo>
                    <a:pt x="0" y="378459"/>
                  </a:lnTo>
                  <a:lnTo>
                    <a:pt x="0" y="380999"/>
                  </a:lnTo>
                  <a:lnTo>
                    <a:pt x="6350" y="380999"/>
                  </a:lnTo>
                  <a:lnTo>
                    <a:pt x="6350" y="378459"/>
                  </a:lnTo>
                  <a:close/>
                </a:path>
                <a:path w="6350" h="989329">
                  <a:moveTo>
                    <a:pt x="6350" y="381000"/>
                  </a:moveTo>
                  <a:lnTo>
                    <a:pt x="0" y="381000"/>
                  </a:lnTo>
                  <a:lnTo>
                    <a:pt x="0" y="393699"/>
                  </a:lnTo>
                  <a:lnTo>
                    <a:pt x="6350" y="393699"/>
                  </a:lnTo>
                  <a:lnTo>
                    <a:pt x="6350" y="381000"/>
                  </a:lnTo>
                  <a:close/>
                </a:path>
                <a:path w="6350" h="989329">
                  <a:moveTo>
                    <a:pt x="6350" y="393700"/>
                  </a:moveTo>
                  <a:lnTo>
                    <a:pt x="0" y="393700"/>
                  </a:lnTo>
                  <a:lnTo>
                    <a:pt x="0" y="397509"/>
                  </a:lnTo>
                  <a:lnTo>
                    <a:pt x="6350" y="397509"/>
                  </a:lnTo>
                  <a:lnTo>
                    <a:pt x="6350" y="393700"/>
                  </a:lnTo>
                  <a:close/>
                </a:path>
                <a:path w="6350" h="989329">
                  <a:moveTo>
                    <a:pt x="6350" y="397509"/>
                  </a:moveTo>
                  <a:lnTo>
                    <a:pt x="0" y="397509"/>
                  </a:lnTo>
                  <a:lnTo>
                    <a:pt x="0" y="400049"/>
                  </a:lnTo>
                  <a:lnTo>
                    <a:pt x="6350" y="400049"/>
                  </a:lnTo>
                  <a:lnTo>
                    <a:pt x="6350" y="397509"/>
                  </a:lnTo>
                  <a:close/>
                </a:path>
                <a:path w="6350" h="989329">
                  <a:moveTo>
                    <a:pt x="6350" y="400050"/>
                  </a:moveTo>
                  <a:lnTo>
                    <a:pt x="0" y="400050"/>
                  </a:lnTo>
                  <a:lnTo>
                    <a:pt x="0" y="406399"/>
                  </a:lnTo>
                  <a:lnTo>
                    <a:pt x="6350" y="406399"/>
                  </a:lnTo>
                  <a:lnTo>
                    <a:pt x="6350" y="400050"/>
                  </a:lnTo>
                  <a:close/>
                </a:path>
                <a:path w="6350" h="989329">
                  <a:moveTo>
                    <a:pt x="6350" y="406400"/>
                  </a:moveTo>
                  <a:lnTo>
                    <a:pt x="0" y="406400"/>
                  </a:lnTo>
                  <a:lnTo>
                    <a:pt x="0" y="410209"/>
                  </a:lnTo>
                  <a:lnTo>
                    <a:pt x="6350" y="410209"/>
                  </a:lnTo>
                  <a:lnTo>
                    <a:pt x="6350" y="406400"/>
                  </a:lnTo>
                  <a:close/>
                </a:path>
                <a:path w="6350" h="989329">
                  <a:moveTo>
                    <a:pt x="6350" y="410210"/>
                  </a:moveTo>
                  <a:lnTo>
                    <a:pt x="0" y="410210"/>
                  </a:lnTo>
                  <a:lnTo>
                    <a:pt x="0" y="412749"/>
                  </a:lnTo>
                  <a:lnTo>
                    <a:pt x="6350" y="412749"/>
                  </a:lnTo>
                  <a:lnTo>
                    <a:pt x="6350" y="410210"/>
                  </a:lnTo>
                  <a:close/>
                </a:path>
                <a:path w="6350" h="989329">
                  <a:moveTo>
                    <a:pt x="6350" y="412750"/>
                  </a:moveTo>
                  <a:lnTo>
                    <a:pt x="0" y="412750"/>
                  </a:lnTo>
                  <a:lnTo>
                    <a:pt x="0" y="416559"/>
                  </a:lnTo>
                  <a:lnTo>
                    <a:pt x="6350" y="416559"/>
                  </a:lnTo>
                  <a:lnTo>
                    <a:pt x="6350" y="412750"/>
                  </a:lnTo>
                  <a:close/>
                </a:path>
                <a:path w="6350" h="989329">
                  <a:moveTo>
                    <a:pt x="6350" y="416559"/>
                  </a:moveTo>
                  <a:lnTo>
                    <a:pt x="0" y="416559"/>
                  </a:lnTo>
                  <a:lnTo>
                    <a:pt x="0" y="419099"/>
                  </a:lnTo>
                  <a:lnTo>
                    <a:pt x="6350" y="419099"/>
                  </a:lnTo>
                  <a:lnTo>
                    <a:pt x="6350" y="416559"/>
                  </a:lnTo>
                  <a:close/>
                </a:path>
                <a:path w="6350" h="989329">
                  <a:moveTo>
                    <a:pt x="6350" y="419100"/>
                  </a:moveTo>
                  <a:lnTo>
                    <a:pt x="0" y="419100"/>
                  </a:lnTo>
                  <a:lnTo>
                    <a:pt x="0" y="422909"/>
                  </a:lnTo>
                  <a:lnTo>
                    <a:pt x="6350" y="422909"/>
                  </a:lnTo>
                  <a:lnTo>
                    <a:pt x="6350" y="419100"/>
                  </a:lnTo>
                  <a:close/>
                </a:path>
                <a:path w="6350" h="989329">
                  <a:moveTo>
                    <a:pt x="6350" y="422910"/>
                  </a:moveTo>
                  <a:lnTo>
                    <a:pt x="0" y="422910"/>
                  </a:lnTo>
                  <a:lnTo>
                    <a:pt x="0" y="429259"/>
                  </a:lnTo>
                  <a:lnTo>
                    <a:pt x="6350" y="429259"/>
                  </a:lnTo>
                  <a:lnTo>
                    <a:pt x="6350" y="422910"/>
                  </a:lnTo>
                  <a:close/>
                </a:path>
                <a:path w="6350" h="989329">
                  <a:moveTo>
                    <a:pt x="6350" y="429259"/>
                  </a:moveTo>
                  <a:lnTo>
                    <a:pt x="0" y="429259"/>
                  </a:lnTo>
                  <a:lnTo>
                    <a:pt x="0" y="441959"/>
                  </a:lnTo>
                  <a:lnTo>
                    <a:pt x="6350" y="441959"/>
                  </a:lnTo>
                  <a:lnTo>
                    <a:pt x="6350" y="429259"/>
                  </a:lnTo>
                  <a:close/>
                </a:path>
                <a:path w="6350" h="989329">
                  <a:moveTo>
                    <a:pt x="6350" y="441959"/>
                  </a:moveTo>
                  <a:lnTo>
                    <a:pt x="0" y="441959"/>
                  </a:lnTo>
                  <a:lnTo>
                    <a:pt x="0" y="444499"/>
                  </a:lnTo>
                  <a:lnTo>
                    <a:pt x="6350" y="444499"/>
                  </a:lnTo>
                  <a:lnTo>
                    <a:pt x="6350" y="441959"/>
                  </a:lnTo>
                  <a:close/>
                </a:path>
                <a:path w="6350" h="989329">
                  <a:moveTo>
                    <a:pt x="6350" y="444500"/>
                  </a:moveTo>
                  <a:lnTo>
                    <a:pt x="0" y="444500"/>
                  </a:lnTo>
                  <a:lnTo>
                    <a:pt x="0" y="457199"/>
                  </a:lnTo>
                  <a:lnTo>
                    <a:pt x="6350" y="457199"/>
                  </a:lnTo>
                  <a:lnTo>
                    <a:pt x="6350" y="444500"/>
                  </a:lnTo>
                  <a:close/>
                </a:path>
                <a:path w="6350" h="989329">
                  <a:moveTo>
                    <a:pt x="6350" y="457200"/>
                  </a:moveTo>
                  <a:lnTo>
                    <a:pt x="0" y="457200"/>
                  </a:lnTo>
                  <a:lnTo>
                    <a:pt x="0" y="461009"/>
                  </a:lnTo>
                  <a:lnTo>
                    <a:pt x="6350" y="461009"/>
                  </a:lnTo>
                  <a:lnTo>
                    <a:pt x="6350" y="457200"/>
                  </a:lnTo>
                  <a:close/>
                </a:path>
                <a:path w="6350" h="989329">
                  <a:moveTo>
                    <a:pt x="6350" y="461009"/>
                  </a:moveTo>
                  <a:lnTo>
                    <a:pt x="0" y="461009"/>
                  </a:lnTo>
                  <a:lnTo>
                    <a:pt x="0" y="463549"/>
                  </a:lnTo>
                  <a:lnTo>
                    <a:pt x="6350" y="463549"/>
                  </a:lnTo>
                  <a:lnTo>
                    <a:pt x="6350" y="461009"/>
                  </a:lnTo>
                  <a:close/>
                </a:path>
                <a:path w="6350" h="989329">
                  <a:moveTo>
                    <a:pt x="6350" y="463550"/>
                  </a:moveTo>
                  <a:lnTo>
                    <a:pt x="0" y="463550"/>
                  </a:lnTo>
                  <a:lnTo>
                    <a:pt x="0" y="467359"/>
                  </a:lnTo>
                  <a:lnTo>
                    <a:pt x="6350" y="467359"/>
                  </a:lnTo>
                  <a:lnTo>
                    <a:pt x="6350" y="463550"/>
                  </a:lnTo>
                  <a:close/>
                </a:path>
                <a:path w="6350" h="989329">
                  <a:moveTo>
                    <a:pt x="6350" y="467359"/>
                  </a:moveTo>
                  <a:lnTo>
                    <a:pt x="0" y="467359"/>
                  </a:lnTo>
                  <a:lnTo>
                    <a:pt x="0" y="469899"/>
                  </a:lnTo>
                  <a:lnTo>
                    <a:pt x="6350" y="469899"/>
                  </a:lnTo>
                  <a:lnTo>
                    <a:pt x="6350" y="467359"/>
                  </a:lnTo>
                  <a:close/>
                </a:path>
                <a:path w="6350" h="989329">
                  <a:moveTo>
                    <a:pt x="6350" y="469900"/>
                  </a:moveTo>
                  <a:lnTo>
                    <a:pt x="0" y="469900"/>
                  </a:lnTo>
                  <a:lnTo>
                    <a:pt x="0" y="476249"/>
                  </a:lnTo>
                  <a:lnTo>
                    <a:pt x="6350" y="476249"/>
                  </a:lnTo>
                  <a:lnTo>
                    <a:pt x="6350" y="469900"/>
                  </a:lnTo>
                  <a:close/>
                </a:path>
                <a:path w="6350" h="989329">
                  <a:moveTo>
                    <a:pt x="6350" y="476250"/>
                  </a:moveTo>
                  <a:lnTo>
                    <a:pt x="0" y="476250"/>
                  </a:lnTo>
                  <a:lnTo>
                    <a:pt x="0" y="480059"/>
                  </a:lnTo>
                  <a:lnTo>
                    <a:pt x="6350" y="480059"/>
                  </a:lnTo>
                  <a:lnTo>
                    <a:pt x="6350" y="476250"/>
                  </a:lnTo>
                  <a:close/>
                </a:path>
                <a:path w="6350" h="989329">
                  <a:moveTo>
                    <a:pt x="6350" y="480059"/>
                  </a:moveTo>
                  <a:lnTo>
                    <a:pt x="0" y="480059"/>
                  </a:lnTo>
                  <a:lnTo>
                    <a:pt x="0" y="482599"/>
                  </a:lnTo>
                  <a:lnTo>
                    <a:pt x="6350" y="482599"/>
                  </a:lnTo>
                  <a:lnTo>
                    <a:pt x="6350" y="480059"/>
                  </a:lnTo>
                  <a:close/>
                </a:path>
                <a:path w="6350" h="989329">
                  <a:moveTo>
                    <a:pt x="6350" y="482600"/>
                  </a:moveTo>
                  <a:lnTo>
                    <a:pt x="0" y="482600"/>
                  </a:lnTo>
                  <a:lnTo>
                    <a:pt x="0" y="486409"/>
                  </a:lnTo>
                  <a:lnTo>
                    <a:pt x="6350" y="486409"/>
                  </a:lnTo>
                  <a:lnTo>
                    <a:pt x="6350" y="482600"/>
                  </a:lnTo>
                  <a:close/>
                </a:path>
                <a:path w="6350" h="989329">
                  <a:moveTo>
                    <a:pt x="6350" y="486409"/>
                  </a:moveTo>
                  <a:lnTo>
                    <a:pt x="0" y="486409"/>
                  </a:lnTo>
                  <a:lnTo>
                    <a:pt x="0" y="488949"/>
                  </a:lnTo>
                  <a:lnTo>
                    <a:pt x="6350" y="488949"/>
                  </a:lnTo>
                  <a:lnTo>
                    <a:pt x="6350" y="486409"/>
                  </a:lnTo>
                  <a:close/>
                </a:path>
                <a:path w="6350" h="989329">
                  <a:moveTo>
                    <a:pt x="6350" y="488950"/>
                  </a:moveTo>
                  <a:lnTo>
                    <a:pt x="0" y="488950"/>
                  </a:lnTo>
                  <a:lnTo>
                    <a:pt x="0" y="495299"/>
                  </a:lnTo>
                  <a:lnTo>
                    <a:pt x="6350" y="495299"/>
                  </a:lnTo>
                  <a:lnTo>
                    <a:pt x="6350" y="488950"/>
                  </a:lnTo>
                  <a:close/>
                </a:path>
                <a:path w="6350" h="989329">
                  <a:moveTo>
                    <a:pt x="6350" y="495300"/>
                  </a:moveTo>
                  <a:lnTo>
                    <a:pt x="0" y="495300"/>
                  </a:lnTo>
                  <a:lnTo>
                    <a:pt x="0" y="501649"/>
                  </a:lnTo>
                  <a:lnTo>
                    <a:pt x="6350" y="501649"/>
                  </a:lnTo>
                  <a:lnTo>
                    <a:pt x="6350" y="495300"/>
                  </a:lnTo>
                  <a:close/>
                </a:path>
                <a:path w="6350" h="989329">
                  <a:moveTo>
                    <a:pt x="6350" y="501650"/>
                  </a:moveTo>
                  <a:lnTo>
                    <a:pt x="0" y="501650"/>
                  </a:lnTo>
                  <a:lnTo>
                    <a:pt x="0" y="505459"/>
                  </a:lnTo>
                  <a:lnTo>
                    <a:pt x="6350" y="505459"/>
                  </a:lnTo>
                  <a:lnTo>
                    <a:pt x="6350" y="501650"/>
                  </a:lnTo>
                  <a:close/>
                </a:path>
                <a:path w="6350" h="989329">
                  <a:moveTo>
                    <a:pt x="6350" y="505459"/>
                  </a:moveTo>
                  <a:lnTo>
                    <a:pt x="0" y="505459"/>
                  </a:lnTo>
                  <a:lnTo>
                    <a:pt x="0" y="511809"/>
                  </a:lnTo>
                  <a:lnTo>
                    <a:pt x="6350" y="511809"/>
                  </a:lnTo>
                  <a:lnTo>
                    <a:pt x="6350" y="505459"/>
                  </a:lnTo>
                  <a:close/>
                </a:path>
                <a:path w="6350" h="989329">
                  <a:moveTo>
                    <a:pt x="6350" y="511809"/>
                  </a:moveTo>
                  <a:lnTo>
                    <a:pt x="0" y="511809"/>
                  </a:lnTo>
                  <a:lnTo>
                    <a:pt x="0" y="514349"/>
                  </a:lnTo>
                  <a:lnTo>
                    <a:pt x="6350" y="514349"/>
                  </a:lnTo>
                  <a:lnTo>
                    <a:pt x="6350" y="511809"/>
                  </a:lnTo>
                  <a:close/>
                </a:path>
                <a:path w="6350" h="989329">
                  <a:moveTo>
                    <a:pt x="6350" y="596899"/>
                  </a:moveTo>
                  <a:lnTo>
                    <a:pt x="0" y="596899"/>
                  </a:lnTo>
                  <a:lnTo>
                    <a:pt x="0" y="600709"/>
                  </a:lnTo>
                  <a:lnTo>
                    <a:pt x="1269" y="600709"/>
                  </a:lnTo>
                  <a:lnTo>
                    <a:pt x="1269" y="601979"/>
                  </a:lnTo>
                  <a:lnTo>
                    <a:pt x="6350" y="601979"/>
                  </a:lnTo>
                  <a:lnTo>
                    <a:pt x="6350" y="596899"/>
                  </a:lnTo>
                  <a:close/>
                </a:path>
                <a:path w="6350" h="989329">
                  <a:moveTo>
                    <a:pt x="6350" y="590549"/>
                  </a:moveTo>
                  <a:lnTo>
                    <a:pt x="0" y="590549"/>
                  </a:lnTo>
                  <a:lnTo>
                    <a:pt x="0" y="595629"/>
                  </a:lnTo>
                  <a:lnTo>
                    <a:pt x="6350" y="595629"/>
                  </a:lnTo>
                  <a:lnTo>
                    <a:pt x="6350" y="590549"/>
                  </a:lnTo>
                  <a:close/>
                </a:path>
                <a:path w="6350" h="989329">
                  <a:moveTo>
                    <a:pt x="6350" y="584199"/>
                  </a:moveTo>
                  <a:lnTo>
                    <a:pt x="0" y="584199"/>
                  </a:lnTo>
                  <a:lnTo>
                    <a:pt x="0" y="589279"/>
                  </a:lnTo>
                  <a:lnTo>
                    <a:pt x="6350" y="589279"/>
                  </a:lnTo>
                  <a:lnTo>
                    <a:pt x="6350" y="584199"/>
                  </a:lnTo>
                  <a:close/>
                </a:path>
                <a:path w="6350" h="989329">
                  <a:moveTo>
                    <a:pt x="6350" y="577849"/>
                  </a:moveTo>
                  <a:lnTo>
                    <a:pt x="0" y="577849"/>
                  </a:lnTo>
                  <a:lnTo>
                    <a:pt x="0" y="582929"/>
                  </a:lnTo>
                  <a:lnTo>
                    <a:pt x="6350" y="582929"/>
                  </a:lnTo>
                  <a:lnTo>
                    <a:pt x="6350" y="577849"/>
                  </a:lnTo>
                  <a:close/>
                </a:path>
                <a:path w="6350" h="989329">
                  <a:moveTo>
                    <a:pt x="6350" y="571499"/>
                  </a:moveTo>
                  <a:lnTo>
                    <a:pt x="0" y="571499"/>
                  </a:lnTo>
                  <a:lnTo>
                    <a:pt x="0" y="576579"/>
                  </a:lnTo>
                  <a:lnTo>
                    <a:pt x="6350" y="576579"/>
                  </a:lnTo>
                  <a:lnTo>
                    <a:pt x="6350" y="571499"/>
                  </a:lnTo>
                  <a:close/>
                </a:path>
                <a:path w="6350" h="989329">
                  <a:moveTo>
                    <a:pt x="6350" y="565149"/>
                  </a:moveTo>
                  <a:lnTo>
                    <a:pt x="0" y="565149"/>
                  </a:lnTo>
                  <a:lnTo>
                    <a:pt x="0" y="570229"/>
                  </a:lnTo>
                  <a:lnTo>
                    <a:pt x="6350" y="570229"/>
                  </a:lnTo>
                  <a:lnTo>
                    <a:pt x="6350" y="565149"/>
                  </a:lnTo>
                  <a:close/>
                </a:path>
                <a:path w="6350" h="989329">
                  <a:moveTo>
                    <a:pt x="6350" y="558799"/>
                  </a:moveTo>
                  <a:lnTo>
                    <a:pt x="0" y="558799"/>
                  </a:lnTo>
                  <a:lnTo>
                    <a:pt x="0" y="563879"/>
                  </a:lnTo>
                  <a:lnTo>
                    <a:pt x="6350" y="563879"/>
                  </a:lnTo>
                  <a:lnTo>
                    <a:pt x="6350" y="558799"/>
                  </a:lnTo>
                  <a:close/>
                </a:path>
                <a:path w="6350" h="989329">
                  <a:moveTo>
                    <a:pt x="6350" y="552449"/>
                  </a:moveTo>
                  <a:lnTo>
                    <a:pt x="0" y="552449"/>
                  </a:lnTo>
                  <a:lnTo>
                    <a:pt x="0" y="557529"/>
                  </a:lnTo>
                  <a:lnTo>
                    <a:pt x="6350" y="557529"/>
                  </a:lnTo>
                  <a:lnTo>
                    <a:pt x="6350" y="552449"/>
                  </a:lnTo>
                  <a:close/>
                </a:path>
                <a:path w="6350" h="989329">
                  <a:moveTo>
                    <a:pt x="6350" y="546099"/>
                  </a:moveTo>
                  <a:lnTo>
                    <a:pt x="0" y="546099"/>
                  </a:lnTo>
                  <a:lnTo>
                    <a:pt x="0" y="551179"/>
                  </a:lnTo>
                  <a:lnTo>
                    <a:pt x="6350" y="551179"/>
                  </a:lnTo>
                  <a:lnTo>
                    <a:pt x="6350" y="546099"/>
                  </a:lnTo>
                  <a:close/>
                </a:path>
                <a:path w="6350" h="989329">
                  <a:moveTo>
                    <a:pt x="6350" y="539749"/>
                  </a:moveTo>
                  <a:lnTo>
                    <a:pt x="0" y="539749"/>
                  </a:lnTo>
                  <a:lnTo>
                    <a:pt x="0" y="544829"/>
                  </a:lnTo>
                  <a:lnTo>
                    <a:pt x="6350" y="544829"/>
                  </a:lnTo>
                  <a:lnTo>
                    <a:pt x="6350" y="539749"/>
                  </a:lnTo>
                  <a:close/>
                </a:path>
                <a:path w="6350" h="989329">
                  <a:moveTo>
                    <a:pt x="6350" y="533399"/>
                  </a:moveTo>
                  <a:lnTo>
                    <a:pt x="0" y="533399"/>
                  </a:lnTo>
                  <a:lnTo>
                    <a:pt x="0" y="538479"/>
                  </a:lnTo>
                  <a:lnTo>
                    <a:pt x="6350" y="538479"/>
                  </a:lnTo>
                  <a:lnTo>
                    <a:pt x="6350" y="533399"/>
                  </a:lnTo>
                  <a:close/>
                </a:path>
                <a:path w="6350" h="989329">
                  <a:moveTo>
                    <a:pt x="6350" y="527049"/>
                  </a:moveTo>
                  <a:lnTo>
                    <a:pt x="0" y="527049"/>
                  </a:lnTo>
                  <a:lnTo>
                    <a:pt x="0" y="532130"/>
                  </a:lnTo>
                  <a:lnTo>
                    <a:pt x="6350" y="532130"/>
                  </a:lnTo>
                  <a:lnTo>
                    <a:pt x="6350" y="527049"/>
                  </a:lnTo>
                  <a:close/>
                </a:path>
                <a:path w="6350" h="989329">
                  <a:moveTo>
                    <a:pt x="6350" y="520699"/>
                  </a:moveTo>
                  <a:lnTo>
                    <a:pt x="0" y="520699"/>
                  </a:lnTo>
                  <a:lnTo>
                    <a:pt x="0" y="525780"/>
                  </a:lnTo>
                  <a:lnTo>
                    <a:pt x="6350" y="525780"/>
                  </a:lnTo>
                  <a:lnTo>
                    <a:pt x="6350" y="520699"/>
                  </a:lnTo>
                  <a:close/>
                </a:path>
                <a:path w="6350" h="989329">
                  <a:moveTo>
                    <a:pt x="6350" y="515619"/>
                  </a:moveTo>
                  <a:lnTo>
                    <a:pt x="0" y="515619"/>
                  </a:lnTo>
                  <a:lnTo>
                    <a:pt x="0" y="519429"/>
                  </a:lnTo>
                  <a:lnTo>
                    <a:pt x="6350" y="519429"/>
                  </a:lnTo>
                  <a:lnTo>
                    <a:pt x="6350" y="515619"/>
                  </a:lnTo>
                  <a:close/>
                </a:path>
                <a:path w="6350" h="989329">
                  <a:moveTo>
                    <a:pt x="6350" y="985520"/>
                  </a:moveTo>
                  <a:lnTo>
                    <a:pt x="0" y="985520"/>
                  </a:lnTo>
                  <a:lnTo>
                    <a:pt x="0" y="989329"/>
                  </a:lnTo>
                  <a:lnTo>
                    <a:pt x="6350" y="989329"/>
                  </a:lnTo>
                  <a:lnTo>
                    <a:pt x="6350" y="985520"/>
                  </a:lnTo>
                  <a:close/>
                </a:path>
                <a:path w="6350" h="989329">
                  <a:moveTo>
                    <a:pt x="6350" y="982979"/>
                  </a:moveTo>
                  <a:lnTo>
                    <a:pt x="0" y="982979"/>
                  </a:lnTo>
                  <a:lnTo>
                    <a:pt x="0" y="984249"/>
                  </a:lnTo>
                  <a:lnTo>
                    <a:pt x="6350" y="984249"/>
                  </a:lnTo>
                  <a:lnTo>
                    <a:pt x="6350" y="982979"/>
                  </a:lnTo>
                  <a:close/>
                </a:path>
                <a:path w="6350" h="989329">
                  <a:moveTo>
                    <a:pt x="6350" y="979169"/>
                  </a:moveTo>
                  <a:lnTo>
                    <a:pt x="0" y="979169"/>
                  </a:lnTo>
                  <a:lnTo>
                    <a:pt x="0" y="981709"/>
                  </a:lnTo>
                  <a:lnTo>
                    <a:pt x="6350" y="981709"/>
                  </a:lnTo>
                  <a:lnTo>
                    <a:pt x="6350" y="979169"/>
                  </a:lnTo>
                  <a:close/>
                </a:path>
                <a:path w="6350" h="989329">
                  <a:moveTo>
                    <a:pt x="6350" y="976630"/>
                  </a:moveTo>
                  <a:lnTo>
                    <a:pt x="0" y="976630"/>
                  </a:lnTo>
                  <a:lnTo>
                    <a:pt x="0" y="977899"/>
                  </a:lnTo>
                  <a:lnTo>
                    <a:pt x="6350" y="977899"/>
                  </a:lnTo>
                  <a:lnTo>
                    <a:pt x="6350" y="976630"/>
                  </a:lnTo>
                  <a:close/>
                </a:path>
                <a:path w="6350" h="989329">
                  <a:moveTo>
                    <a:pt x="6350" y="972819"/>
                  </a:moveTo>
                  <a:lnTo>
                    <a:pt x="0" y="972819"/>
                  </a:lnTo>
                  <a:lnTo>
                    <a:pt x="0" y="975359"/>
                  </a:lnTo>
                  <a:lnTo>
                    <a:pt x="6350" y="975359"/>
                  </a:lnTo>
                  <a:lnTo>
                    <a:pt x="6350" y="972819"/>
                  </a:lnTo>
                  <a:close/>
                </a:path>
                <a:path w="6350" h="989329">
                  <a:moveTo>
                    <a:pt x="6350" y="970279"/>
                  </a:moveTo>
                  <a:lnTo>
                    <a:pt x="0" y="970279"/>
                  </a:lnTo>
                  <a:lnTo>
                    <a:pt x="0" y="971549"/>
                  </a:lnTo>
                  <a:lnTo>
                    <a:pt x="6350" y="971549"/>
                  </a:lnTo>
                  <a:lnTo>
                    <a:pt x="6350" y="970279"/>
                  </a:lnTo>
                  <a:close/>
                </a:path>
                <a:path w="6350" h="989329">
                  <a:moveTo>
                    <a:pt x="6350" y="966469"/>
                  </a:moveTo>
                  <a:lnTo>
                    <a:pt x="0" y="966469"/>
                  </a:lnTo>
                  <a:lnTo>
                    <a:pt x="0" y="969009"/>
                  </a:lnTo>
                  <a:lnTo>
                    <a:pt x="6350" y="969009"/>
                  </a:lnTo>
                  <a:lnTo>
                    <a:pt x="6350" y="966469"/>
                  </a:lnTo>
                  <a:close/>
                </a:path>
                <a:path w="6350" h="989329">
                  <a:moveTo>
                    <a:pt x="6350" y="963929"/>
                  </a:moveTo>
                  <a:lnTo>
                    <a:pt x="0" y="963929"/>
                  </a:lnTo>
                  <a:lnTo>
                    <a:pt x="0" y="965199"/>
                  </a:lnTo>
                  <a:lnTo>
                    <a:pt x="6350" y="965199"/>
                  </a:lnTo>
                  <a:lnTo>
                    <a:pt x="6350" y="963929"/>
                  </a:lnTo>
                  <a:close/>
                </a:path>
                <a:path w="6350" h="989329">
                  <a:moveTo>
                    <a:pt x="6350" y="960119"/>
                  </a:moveTo>
                  <a:lnTo>
                    <a:pt x="0" y="960119"/>
                  </a:lnTo>
                  <a:lnTo>
                    <a:pt x="0" y="962659"/>
                  </a:lnTo>
                  <a:lnTo>
                    <a:pt x="6350" y="962659"/>
                  </a:lnTo>
                  <a:lnTo>
                    <a:pt x="6350" y="960119"/>
                  </a:lnTo>
                  <a:close/>
                </a:path>
                <a:path w="6350" h="989329">
                  <a:moveTo>
                    <a:pt x="6350" y="957579"/>
                  </a:moveTo>
                  <a:lnTo>
                    <a:pt x="0" y="957579"/>
                  </a:lnTo>
                  <a:lnTo>
                    <a:pt x="0" y="958849"/>
                  </a:lnTo>
                  <a:lnTo>
                    <a:pt x="6350" y="958849"/>
                  </a:lnTo>
                  <a:lnTo>
                    <a:pt x="6350" y="957579"/>
                  </a:lnTo>
                  <a:close/>
                </a:path>
                <a:path w="6350" h="989329">
                  <a:moveTo>
                    <a:pt x="6350" y="953769"/>
                  </a:moveTo>
                  <a:lnTo>
                    <a:pt x="0" y="953769"/>
                  </a:lnTo>
                  <a:lnTo>
                    <a:pt x="0" y="956309"/>
                  </a:lnTo>
                  <a:lnTo>
                    <a:pt x="6350" y="956309"/>
                  </a:lnTo>
                  <a:lnTo>
                    <a:pt x="6350" y="953769"/>
                  </a:lnTo>
                  <a:close/>
                </a:path>
                <a:path w="6350" h="989329">
                  <a:moveTo>
                    <a:pt x="6350" y="951229"/>
                  </a:moveTo>
                  <a:lnTo>
                    <a:pt x="0" y="951229"/>
                  </a:lnTo>
                  <a:lnTo>
                    <a:pt x="0" y="952499"/>
                  </a:lnTo>
                  <a:lnTo>
                    <a:pt x="6350" y="952499"/>
                  </a:lnTo>
                  <a:lnTo>
                    <a:pt x="6350" y="951229"/>
                  </a:lnTo>
                  <a:close/>
                </a:path>
                <a:path w="6350" h="989329">
                  <a:moveTo>
                    <a:pt x="6350" y="947419"/>
                  </a:moveTo>
                  <a:lnTo>
                    <a:pt x="0" y="947419"/>
                  </a:lnTo>
                  <a:lnTo>
                    <a:pt x="0" y="949959"/>
                  </a:lnTo>
                  <a:lnTo>
                    <a:pt x="6350" y="949959"/>
                  </a:lnTo>
                  <a:lnTo>
                    <a:pt x="6350" y="947419"/>
                  </a:lnTo>
                  <a:close/>
                </a:path>
                <a:path w="6350" h="989329">
                  <a:moveTo>
                    <a:pt x="6350" y="944879"/>
                  </a:moveTo>
                  <a:lnTo>
                    <a:pt x="0" y="944879"/>
                  </a:lnTo>
                  <a:lnTo>
                    <a:pt x="0" y="946149"/>
                  </a:lnTo>
                  <a:lnTo>
                    <a:pt x="6350" y="946149"/>
                  </a:lnTo>
                  <a:lnTo>
                    <a:pt x="6350" y="944879"/>
                  </a:lnTo>
                  <a:close/>
                </a:path>
                <a:path w="6350" h="989329">
                  <a:moveTo>
                    <a:pt x="6350" y="941070"/>
                  </a:moveTo>
                  <a:lnTo>
                    <a:pt x="0" y="941070"/>
                  </a:lnTo>
                  <a:lnTo>
                    <a:pt x="0" y="943609"/>
                  </a:lnTo>
                  <a:lnTo>
                    <a:pt x="6350" y="943609"/>
                  </a:lnTo>
                  <a:lnTo>
                    <a:pt x="6350" y="941070"/>
                  </a:lnTo>
                  <a:close/>
                </a:path>
                <a:path w="6350" h="989329">
                  <a:moveTo>
                    <a:pt x="6350" y="938529"/>
                  </a:moveTo>
                  <a:lnTo>
                    <a:pt x="0" y="938529"/>
                  </a:lnTo>
                  <a:lnTo>
                    <a:pt x="0" y="939799"/>
                  </a:lnTo>
                  <a:lnTo>
                    <a:pt x="6350" y="939799"/>
                  </a:lnTo>
                  <a:lnTo>
                    <a:pt x="6350" y="938529"/>
                  </a:lnTo>
                  <a:close/>
                </a:path>
                <a:path w="6350" h="989329">
                  <a:moveTo>
                    <a:pt x="6350" y="934719"/>
                  </a:moveTo>
                  <a:lnTo>
                    <a:pt x="0" y="934719"/>
                  </a:lnTo>
                  <a:lnTo>
                    <a:pt x="0" y="937259"/>
                  </a:lnTo>
                  <a:lnTo>
                    <a:pt x="6350" y="937259"/>
                  </a:lnTo>
                  <a:lnTo>
                    <a:pt x="6350" y="934719"/>
                  </a:lnTo>
                  <a:close/>
                </a:path>
                <a:path w="6350" h="989329">
                  <a:moveTo>
                    <a:pt x="6350" y="932179"/>
                  </a:moveTo>
                  <a:lnTo>
                    <a:pt x="0" y="932179"/>
                  </a:lnTo>
                  <a:lnTo>
                    <a:pt x="0" y="933449"/>
                  </a:lnTo>
                  <a:lnTo>
                    <a:pt x="6350" y="933449"/>
                  </a:lnTo>
                  <a:lnTo>
                    <a:pt x="6350" y="932179"/>
                  </a:lnTo>
                  <a:close/>
                </a:path>
                <a:path w="6350" h="989329">
                  <a:moveTo>
                    <a:pt x="6350" y="928369"/>
                  </a:moveTo>
                  <a:lnTo>
                    <a:pt x="0" y="928369"/>
                  </a:lnTo>
                  <a:lnTo>
                    <a:pt x="0" y="930909"/>
                  </a:lnTo>
                  <a:lnTo>
                    <a:pt x="6350" y="930909"/>
                  </a:lnTo>
                  <a:lnTo>
                    <a:pt x="6350" y="928369"/>
                  </a:lnTo>
                  <a:close/>
                </a:path>
                <a:path w="6350" h="989329">
                  <a:moveTo>
                    <a:pt x="6350" y="925830"/>
                  </a:moveTo>
                  <a:lnTo>
                    <a:pt x="0" y="925830"/>
                  </a:lnTo>
                  <a:lnTo>
                    <a:pt x="0" y="927099"/>
                  </a:lnTo>
                  <a:lnTo>
                    <a:pt x="6350" y="927099"/>
                  </a:lnTo>
                  <a:lnTo>
                    <a:pt x="6350" y="925830"/>
                  </a:lnTo>
                  <a:close/>
                </a:path>
                <a:path w="6350" h="989329">
                  <a:moveTo>
                    <a:pt x="6350" y="920749"/>
                  </a:moveTo>
                  <a:lnTo>
                    <a:pt x="0" y="920749"/>
                  </a:lnTo>
                  <a:lnTo>
                    <a:pt x="0" y="924559"/>
                  </a:lnTo>
                  <a:lnTo>
                    <a:pt x="6350" y="924559"/>
                  </a:lnTo>
                  <a:lnTo>
                    <a:pt x="6350" y="920749"/>
                  </a:lnTo>
                  <a:close/>
                </a:path>
                <a:path w="6350" h="989329">
                  <a:moveTo>
                    <a:pt x="6350" y="914399"/>
                  </a:moveTo>
                  <a:lnTo>
                    <a:pt x="0" y="914399"/>
                  </a:lnTo>
                  <a:lnTo>
                    <a:pt x="0" y="919479"/>
                  </a:lnTo>
                  <a:lnTo>
                    <a:pt x="6350" y="919479"/>
                  </a:lnTo>
                  <a:lnTo>
                    <a:pt x="6350" y="914399"/>
                  </a:lnTo>
                  <a:close/>
                </a:path>
                <a:path w="6350" h="989329">
                  <a:moveTo>
                    <a:pt x="6350" y="908049"/>
                  </a:moveTo>
                  <a:lnTo>
                    <a:pt x="0" y="908049"/>
                  </a:lnTo>
                  <a:lnTo>
                    <a:pt x="0" y="913129"/>
                  </a:lnTo>
                  <a:lnTo>
                    <a:pt x="6350" y="913129"/>
                  </a:lnTo>
                  <a:lnTo>
                    <a:pt x="6350" y="908049"/>
                  </a:lnTo>
                  <a:close/>
                </a:path>
                <a:path w="6350" h="989329">
                  <a:moveTo>
                    <a:pt x="6350" y="901699"/>
                  </a:moveTo>
                  <a:lnTo>
                    <a:pt x="0" y="901699"/>
                  </a:lnTo>
                  <a:lnTo>
                    <a:pt x="0" y="906779"/>
                  </a:lnTo>
                  <a:lnTo>
                    <a:pt x="6350" y="906779"/>
                  </a:lnTo>
                  <a:lnTo>
                    <a:pt x="6350" y="901699"/>
                  </a:lnTo>
                  <a:close/>
                </a:path>
                <a:path w="6350" h="989329">
                  <a:moveTo>
                    <a:pt x="6350" y="895349"/>
                  </a:moveTo>
                  <a:lnTo>
                    <a:pt x="0" y="895349"/>
                  </a:lnTo>
                  <a:lnTo>
                    <a:pt x="0" y="900430"/>
                  </a:lnTo>
                  <a:lnTo>
                    <a:pt x="6350" y="900430"/>
                  </a:lnTo>
                  <a:lnTo>
                    <a:pt x="6350" y="895349"/>
                  </a:lnTo>
                  <a:close/>
                </a:path>
                <a:path w="6350" h="989329">
                  <a:moveTo>
                    <a:pt x="6350" y="888999"/>
                  </a:moveTo>
                  <a:lnTo>
                    <a:pt x="0" y="888999"/>
                  </a:lnTo>
                  <a:lnTo>
                    <a:pt x="0" y="894079"/>
                  </a:lnTo>
                  <a:lnTo>
                    <a:pt x="6350" y="894079"/>
                  </a:lnTo>
                  <a:lnTo>
                    <a:pt x="6350" y="888999"/>
                  </a:lnTo>
                  <a:close/>
                </a:path>
                <a:path w="6350" h="989329">
                  <a:moveTo>
                    <a:pt x="6350" y="882649"/>
                  </a:moveTo>
                  <a:lnTo>
                    <a:pt x="0" y="882649"/>
                  </a:lnTo>
                  <a:lnTo>
                    <a:pt x="0" y="887729"/>
                  </a:lnTo>
                  <a:lnTo>
                    <a:pt x="6350" y="887729"/>
                  </a:lnTo>
                  <a:lnTo>
                    <a:pt x="6350" y="882649"/>
                  </a:lnTo>
                  <a:close/>
                </a:path>
                <a:path w="6350" h="989329">
                  <a:moveTo>
                    <a:pt x="6350" y="876299"/>
                  </a:moveTo>
                  <a:lnTo>
                    <a:pt x="0" y="876299"/>
                  </a:lnTo>
                  <a:lnTo>
                    <a:pt x="0" y="881379"/>
                  </a:lnTo>
                  <a:lnTo>
                    <a:pt x="6350" y="881379"/>
                  </a:lnTo>
                  <a:lnTo>
                    <a:pt x="6350" y="876299"/>
                  </a:lnTo>
                  <a:close/>
                </a:path>
                <a:path w="6350" h="989329">
                  <a:moveTo>
                    <a:pt x="6350" y="869950"/>
                  </a:moveTo>
                  <a:lnTo>
                    <a:pt x="0" y="869950"/>
                  </a:lnTo>
                  <a:lnTo>
                    <a:pt x="0" y="875029"/>
                  </a:lnTo>
                  <a:lnTo>
                    <a:pt x="6350" y="875029"/>
                  </a:lnTo>
                  <a:lnTo>
                    <a:pt x="6350" y="869950"/>
                  </a:lnTo>
                  <a:close/>
                </a:path>
                <a:path w="6350" h="989329">
                  <a:moveTo>
                    <a:pt x="6350" y="863599"/>
                  </a:moveTo>
                  <a:lnTo>
                    <a:pt x="0" y="863599"/>
                  </a:lnTo>
                  <a:lnTo>
                    <a:pt x="0" y="868679"/>
                  </a:lnTo>
                  <a:lnTo>
                    <a:pt x="6350" y="868679"/>
                  </a:lnTo>
                  <a:lnTo>
                    <a:pt x="6350" y="863599"/>
                  </a:lnTo>
                  <a:close/>
                </a:path>
                <a:path w="6350" h="989329">
                  <a:moveTo>
                    <a:pt x="6350" y="857249"/>
                  </a:moveTo>
                  <a:lnTo>
                    <a:pt x="0" y="857249"/>
                  </a:lnTo>
                  <a:lnTo>
                    <a:pt x="0" y="862329"/>
                  </a:lnTo>
                  <a:lnTo>
                    <a:pt x="6350" y="862329"/>
                  </a:lnTo>
                  <a:lnTo>
                    <a:pt x="6350" y="857249"/>
                  </a:lnTo>
                  <a:close/>
                </a:path>
                <a:path w="6350" h="989329">
                  <a:moveTo>
                    <a:pt x="6350" y="850899"/>
                  </a:moveTo>
                  <a:lnTo>
                    <a:pt x="0" y="850899"/>
                  </a:lnTo>
                  <a:lnTo>
                    <a:pt x="0" y="855979"/>
                  </a:lnTo>
                  <a:lnTo>
                    <a:pt x="6350" y="855979"/>
                  </a:lnTo>
                  <a:lnTo>
                    <a:pt x="6350" y="850899"/>
                  </a:lnTo>
                  <a:close/>
                </a:path>
                <a:path w="6350" h="989329">
                  <a:moveTo>
                    <a:pt x="6350" y="844550"/>
                  </a:moveTo>
                  <a:lnTo>
                    <a:pt x="0" y="844550"/>
                  </a:lnTo>
                  <a:lnTo>
                    <a:pt x="0" y="849629"/>
                  </a:lnTo>
                  <a:lnTo>
                    <a:pt x="6350" y="849629"/>
                  </a:lnTo>
                  <a:lnTo>
                    <a:pt x="6350" y="844550"/>
                  </a:lnTo>
                  <a:close/>
                </a:path>
                <a:path w="6350" h="989329">
                  <a:moveTo>
                    <a:pt x="6350" y="838199"/>
                  </a:moveTo>
                  <a:lnTo>
                    <a:pt x="0" y="838199"/>
                  </a:lnTo>
                  <a:lnTo>
                    <a:pt x="0" y="843279"/>
                  </a:lnTo>
                  <a:lnTo>
                    <a:pt x="6350" y="843279"/>
                  </a:lnTo>
                  <a:lnTo>
                    <a:pt x="6350" y="838199"/>
                  </a:lnTo>
                  <a:close/>
                </a:path>
                <a:path w="6350" h="989329">
                  <a:moveTo>
                    <a:pt x="6350" y="831849"/>
                  </a:moveTo>
                  <a:lnTo>
                    <a:pt x="0" y="831849"/>
                  </a:lnTo>
                  <a:lnTo>
                    <a:pt x="0" y="836929"/>
                  </a:lnTo>
                  <a:lnTo>
                    <a:pt x="6350" y="836929"/>
                  </a:lnTo>
                  <a:lnTo>
                    <a:pt x="6350" y="831849"/>
                  </a:lnTo>
                  <a:close/>
                </a:path>
                <a:path w="6350" h="989329">
                  <a:moveTo>
                    <a:pt x="6350" y="825499"/>
                  </a:moveTo>
                  <a:lnTo>
                    <a:pt x="0" y="825499"/>
                  </a:lnTo>
                  <a:lnTo>
                    <a:pt x="0" y="830579"/>
                  </a:lnTo>
                  <a:lnTo>
                    <a:pt x="6350" y="830579"/>
                  </a:lnTo>
                  <a:lnTo>
                    <a:pt x="6350" y="825499"/>
                  </a:lnTo>
                  <a:close/>
                </a:path>
                <a:path w="6350" h="989329">
                  <a:moveTo>
                    <a:pt x="6350" y="819149"/>
                  </a:moveTo>
                  <a:lnTo>
                    <a:pt x="0" y="819149"/>
                  </a:lnTo>
                  <a:lnTo>
                    <a:pt x="0" y="824229"/>
                  </a:lnTo>
                  <a:lnTo>
                    <a:pt x="6350" y="824229"/>
                  </a:lnTo>
                  <a:lnTo>
                    <a:pt x="6350" y="819149"/>
                  </a:lnTo>
                  <a:close/>
                </a:path>
                <a:path w="6350" h="989329">
                  <a:moveTo>
                    <a:pt x="6350" y="812799"/>
                  </a:moveTo>
                  <a:lnTo>
                    <a:pt x="0" y="812799"/>
                  </a:lnTo>
                  <a:lnTo>
                    <a:pt x="0" y="817879"/>
                  </a:lnTo>
                  <a:lnTo>
                    <a:pt x="6350" y="817879"/>
                  </a:lnTo>
                  <a:lnTo>
                    <a:pt x="6350" y="812799"/>
                  </a:lnTo>
                  <a:close/>
                </a:path>
                <a:path w="6350" h="989329">
                  <a:moveTo>
                    <a:pt x="6350" y="806449"/>
                  </a:moveTo>
                  <a:lnTo>
                    <a:pt x="0" y="806449"/>
                  </a:lnTo>
                  <a:lnTo>
                    <a:pt x="0" y="811529"/>
                  </a:lnTo>
                  <a:lnTo>
                    <a:pt x="6350" y="811529"/>
                  </a:lnTo>
                  <a:lnTo>
                    <a:pt x="6350" y="806449"/>
                  </a:lnTo>
                  <a:close/>
                </a:path>
                <a:path w="6350" h="989329">
                  <a:moveTo>
                    <a:pt x="6350" y="800099"/>
                  </a:moveTo>
                  <a:lnTo>
                    <a:pt x="0" y="800099"/>
                  </a:lnTo>
                  <a:lnTo>
                    <a:pt x="0" y="805180"/>
                  </a:lnTo>
                  <a:lnTo>
                    <a:pt x="6350" y="805180"/>
                  </a:lnTo>
                  <a:lnTo>
                    <a:pt x="6350" y="800099"/>
                  </a:lnTo>
                  <a:close/>
                </a:path>
              </a:pathLst>
            </a:custGeom>
            <a:solidFill>
              <a:srgbClr val="5200F4"/>
            </a:solidFill>
          </p:spPr>
          <p:txBody>
            <a:bodyPr bIns="0" lIns="0" rIns="0" rtlCol="0" tIns="0" wrap="square"/>
            <a:p/>
          </p:txBody>
        </p:sp>
        <p:sp>
          <p:nvSpPr>
            <p:cNvPr id="1050178" name="object 1481"/>
            <p:cNvSpPr/>
            <p:nvPr/>
          </p:nvSpPr>
          <p:spPr>
            <a:xfrm>
              <a:off x="905509" y="5528309"/>
              <a:ext cx="7620" cy="989330"/>
            </a:xfrm>
            <a:custGeom>
              <a:avLst/>
              <a:ahLst/>
              <a:rect l="l" t="t" r="r" b="b"/>
              <a:pathLst>
                <a:path w="7619" h="989329">
                  <a:moveTo>
                    <a:pt x="7620" y="0"/>
                  </a:moveTo>
                  <a:lnTo>
                    <a:pt x="0" y="0"/>
                  </a:lnTo>
                  <a:lnTo>
                    <a:pt x="0" y="3809"/>
                  </a:lnTo>
                  <a:lnTo>
                    <a:pt x="7620" y="3809"/>
                  </a:lnTo>
                  <a:lnTo>
                    <a:pt x="7620" y="0"/>
                  </a:lnTo>
                  <a:close/>
                </a:path>
                <a:path w="7619" h="989329">
                  <a:moveTo>
                    <a:pt x="7620" y="3809"/>
                  </a:moveTo>
                  <a:lnTo>
                    <a:pt x="0" y="3809"/>
                  </a:lnTo>
                  <a:lnTo>
                    <a:pt x="0" y="6349"/>
                  </a:lnTo>
                  <a:lnTo>
                    <a:pt x="7620" y="6349"/>
                  </a:lnTo>
                  <a:lnTo>
                    <a:pt x="7620" y="3809"/>
                  </a:lnTo>
                  <a:close/>
                </a:path>
                <a:path w="7619" h="989329">
                  <a:moveTo>
                    <a:pt x="7620" y="6350"/>
                  </a:moveTo>
                  <a:lnTo>
                    <a:pt x="0" y="6350"/>
                  </a:lnTo>
                  <a:lnTo>
                    <a:pt x="0" y="10159"/>
                  </a:lnTo>
                  <a:lnTo>
                    <a:pt x="7620" y="10159"/>
                  </a:lnTo>
                  <a:lnTo>
                    <a:pt x="7620" y="6350"/>
                  </a:lnTo>
                  <a:close/>
                </a:path>
                <a:path w="7619" h="989329">
                  <a:moveTo>
                    <a:pt x="7620" y="10159"/>
                  </a:moveTo>
                  <a:lnTo>
                    <a:pt x="0" y="10159"/>
                  </a:lnTo>
                  <a:lnTo>
                    <a:pt x="0" y="16509"/>
                  </a:lnTo>
                  <a:lnTo>
                    <a:pt x="7620" y="16509"/>
                  </a:lnTo>
                  <a:lnTo>
                    <a:pt x="7620" y="10159"/>
                  </a:lnTo>
                  <a:close/>
                </a:path>
                <a:path w="7619" h="989329">
                  <a:moveTo>
                    <a:pt x="7620" y="16509"/>
                  </a:moveTo>
                  <a:lnTo>
                    <a:pt x="0" y="16509"/>
                  </a:lnTo>
                  <a:lnTo>
                    <a:pt x="0" y="22859"/>
                  </a:lnTo>
                  <a:lnTo>
                    <a:pt x="7620" y="22859"/>
                  </a:lnTo>
                  <a:lnTo>
                    <a:pt x="7620" y="16509"/>
                  </a:lnTo>
                  <a:close/>
                </a:path>
                <a:path w="7619" h="989329">
                  <a:moveTo>
                    <a:pt x="7620" y="22859"/>
                  </a:moveTo>
                  <a:lnTo>
                    <a:pt x="0" y="22859"/>
                  </a:lnTo>
                  <a:lnTo>
                    <a:pt x="0" y="29209"/>
                  </a:lnTo>
                  <a:lnTo>
                    <a:pt x="7620" y="29209"/>
                  </a:lnTo>
                  <a:lnTo>
                    <a:pt x="7620" y="22859"/>
                  </a:lnTo>
                  <a:close/>
                </a:path>
                <a:path w="7619" h="989329">
                  <a:moveTo>
                    <a:pt x="7620" y="29209"/>
                  </a:moveTo>
                  <a:lnTo>
                    <a:pt x="0" y="29209"/>
                  </a:lnTo>
                  <a:lnTo>
                    <a:pt x="0" y="35559"/>
                  </a:lnTo>
                  <a:lnTo>
                    <a:pt x="7620" y="35559"/>
                  </a:lnTo>
                  <a:lnTo>
                    <a:pt x="7620" y="29209"/>
                  </a:lnTo>
                  <a:close/>
                </a:path>
                <a:path w="7619" h="989329">
                  <a:moveTo>
                    <a:pt x="7620" y="35559"/>
                  </a:moveTo>
                  <a:lnTo>
                    <a:pt x="0" y="35559"/>
                  </a:lnTo>
                  <a:lnTo>
                    <a:pt x="0" y="38099"/>
                  </a:lnTo>
                  <a:lnTo>
                    <a:pt x="7620" y="38099"/>
                  </a:lnTo>
                  <a:lnTo>
                    <a:pt x="7620" y="35559"/>
                  </a:lnTo>
                  <a:close/>
                </a:path>
                <a:path w="7619" h="989329">
                  <a:moveTo>
                    <a:pt x="7620" y="38100"/>
                  </a:moveTo>
                  <a:lnTo>
                    <a:pt x="0" y="38100"/>
                  </a:lnTo>
                  <a:lnTo>
                    <a:pt x="0" y="41909"/>
                  </a:lnTo>
                  <a:lnTo>
                    <a:pt x="7620" y="41909"/>
                  </a:lnTo>
                  <a:lnTo>
                    <a:pt x="7620" y="38100"/>
                  </a:lnTo>
                  <a:close/>
                </a:path>
                <a:path w="7619" h="989329">
                  <a:moveTo>
                    <a:pt x="7620" y="41909"/>
                  </a:moveTo>
                  <a:lnTo>
                    <a:pt x="0" y="41909"/>
                  </a:lnTo>
                  <a:lnTo>
                    <a:pt x="0" y="48259"/>
                  </a:lnTo>
                  <a:lnTo>
                    <a:pt x="7620" y="48259"/>
                  </a:lnTo>
                  <a:lnTo>
                    <a:pt x="7620" y="41909"/>
                  </a:lnTo>
                  <a:close/>
                </a:path>
                <a:path w="7619" h="989329">
                  <a:moveTo>
                    <a:pt x="7620" y="48259"/>
                  </a:moveTo>
                  <a:lnTo>
                    <a:pt x="0" y="48259"/>
                  </a:lnTo>
                  <a:lnTo>
                    <a:pt x="0" y="50799"/>
                  </a:lnTo>
                  <a:lnTo>
                    <a:pt x="7620" y="50799"/>
                  </a:lnTo>
                  <a:lnTo>
                    <a:pt x="7620" y="48259"/>
                  </a:lnTo>
                  <a:close/>
                </a:path>
                <a:path w="7619" h="989329">
                  <a:moveTo>
                    <a:pt x="7620" y="50800"/>
                  </a:moveTo>
                  <a:lnTo>
                    <a:pt x="0" y="50800"/>
                  </a:lnTo>
                  <a:lnTo>
                    <a:pt x="0" y="54609"/>
                  </a:lnTo>
                  <a:lnTo>
                    <a:pt x="7620" y="54609"/>
                  </a:lnTo>
                  <a:lnTo>
                    <a:pt x="7620" y="50800"/>
                  </a:lnTo>
                  <a:close/>
                </a:path>
                <a:path w="7619" h="989329">
                  <a:moveTo>
                    <a:pt x="7620" y="54610"/>
                  </a:moveTo>
                  <a:lnTo>
                    <a:pt x="0" y="54610"/>
                  </a:lnTo>
                  <a:lnTo>
                    <a:pt x="0" y="60959"/>
                  </a:lnTo>
                  <a:lnTo>
                    <a:pt x="7620" y="60959"/>
                  </a:lnTo>
                  <a:lnTo>
                    <a:pt x="7620" y="54610"/>
                  </a:lnTo>
                  <a:close/>
                </a:path>
                <a:path w="7619" h="989329">
                  <a:moveTo>
                    <a:pt x="7620" y="60959"/>
                  </a:moveTo>
                  <a:lnTo>
                    <a:pt x="0" y="60959"/>
                  </a:lnTo>
                  <a:lnTo>
                    <a:pt x="0" y="63499"/>
                  </a:lnTo>
                  <a:lnTo>
                    <a:pt x="7620" y="63499"/>
                  </a:lnTo>
                  <a:lnTo>
                    <a:pt x="7620" y="60959"/>
                  </a:lnTo>
                  <a:close/>
                </a:path>
                <a:path w="7619" h="989329">
                  <a:moveTo>
                    <a:pt x="7620" y="63500"/>
                  </a:moveTo>
                  <a:lnTo>
                    <a:pt x="0" y="63500"/>
                  </a:lnTo>
                  <a:lnTo>
                    <a:pt x="0" y="67309"/>
                  </a:lnTo>
                  <a:lnTo>
                    <a:pt x="7620" y="67309"/>
                  </a:lnTo>
                  <a:lnTo>
                    <a:pt x="7620" y="63500"/>
                  </a:lnTo>
                  <a:close/>
                </a:path>
                <a:path w="7619" h="989329">
                  <a:moveTo>
                    <a:pt x="7620" y="67309"/>
                  </a:moveTo>
                  <a:lnTo>
                    <a:pt x="0" y="67309"/>
                  </a:lnTo>
                  <a:lnTo>
                    <a:pt x="0" y="69849"/>
                  </a:lnTo>
                  <a:lnTo>
                    <a:pt x="7620" y="69849"/>
                  </a:lnTo>
                  <a:lnTo>
                    <a:pt x="7620" y="67309"/>
                  </a:lnTo>
                  <a:close/>
                </a:path>
                <a:path w="7619" h="989329">
                  <a:moveTo>
                    <a:pt x="7620" y="69850"/>
                  </a:moveTo>
                  <a:lnTo>
                    <a:pt x="0" y="69850"/>
                  </a:lnTo>
                  <a:lnTo>
                    <a:pt x="0" y="73659"/>
                  </a:lnTo>
                  <a:lnTo>
                    <a:pt x="7620" y="73659"/>
                  </a:lnTo>
                  <a:lnTo>
                    <a:pt x="7620" y="69850"/>
                  </a:lnTo>
                  <a:close/>
                </a:path>
                <a:path w="7619" h="989329">
                  <a:moveTo>
                    <a:pt x="7620" y="73659"/>
                  </a:moveTo>
                  <a:lnTo>
                    <a:pt x="0" y="73659"/>
                  </a:lnTo>
                  <a:lnTo>
                    <a:pt x="0" y="76199"/>
                  </a:lnTo>
                  <a:lnTo>
                    <a:pt x="7620" y="76199"/>
                  </a:lnTo>
                  <a:lnTo>
                    <a:pt x="7620" y="73659"/>
                  </a:lnTo>
                  <a:close/>
                </a:path>
                <a:path w="7619" h="989329">
                  <a:moveTo>
                    <a:pt x="7620" y="76200"/>
                  </a:moveTo>
                  <a:lnTo>
                    <a:pt x="0" y="76200"/>
                  </a:lnTo>
                  <a:lnTo>
                    <a:pt x="0" y="86359"/>
                  </a:lnTo>
                  <a:lnTo>
                    <a:pt x="7620" y="86359"/>
                  </a:lnTo>
                  <a:lnTo>
                    <a:pt x="7620" y="76200"/>
                  </a:lnTo>
                  <a:close/>
                </a:path>
                <a:path w="7619" h="989329">
                  <a:moveTo>
                    <a:pt x="7620" y="86359"/>
                  </a:moveTo>
                  <a:lnTo>
                    <a:pt x="0" y="86359"/>
                  </a:lnTo>
                  <a:lnTo>
                    <a:pt x="0" y="88899"/>
                  </a:lnTo>
                  <a:lnTo>
                    <a:pt x="7620" y="88899"/>
                  </a:lnTo>
                  <a:lnTo>
                    <a:pt x="7620" y="86359"/>
                  </a:lnTo>
                  <a:close/>
                </a:path>
                <a:path w="7619" h="989329">
                  <a:moveTo>
                    <a:pt x="7620" y="88900"/>
                  </a:moveTo>
                  <a:lnTo>
                    <a:pt x="0" y="88900"/>
                  </a:lnTo>
                  <a:lnTo>
                    <a:pt x="0" y="92709"/>
                  </a:lnTo>
                  <a:lnTo>
                    <a:pt x="7620" y="92709"/>
                  </a:lnTo>
                  <a:lnTo>
                    <a:pt x="7620" y="88900"/>
                  </a:lnTo>
                  <a:close/>
                </a:path>
                <a:path w="7619" h="989329">
                  <a:moveTo>
                    <a:pt x="7620" y="92709"/>
                  </a:moveTo>
                  <a:lnTo>
                    <a:pt x="0" y="92709"/>
                  </a:lnTo>
                  <a:lnTo>
                    <a:pt x="0" y="95249"/>
                  </a:lnTo>
                  <a:lnTo>
                    <a:pt x="7620" y="95249"/>
                  </a:lnTo>
                  <a:lnTo>
                    <a:pt x="7620" y="92709"/>
                  </a:lnTo>
                  <a:close/>
                </a:path>
                <a:path w="7619" h="989329">
                  <a:moveTo>
                    <a:pt x="7620" y="95250"/>
                  </a:moveTo>
                  <a:lnTo>
                    <a:pt x="0" y="95250"/>
                  </a:lnTo>
                  <a:lnTo>
                    <a:pt x="0" y="99059"/>
                  </a:lnTo>
                  <a:lnTo>
                    <a:pt x="7620" y="99059"/>
                  </a:lnTo>
                  <a:lnTo>
                    <a:pt x="7620" y="95250"/>
                  </a:lnTo>
                  <a:close/>
                </a:path>
                <a:path w="7619" h="989329">
                  <a:moveTo>
                    <a:pt x="7620" y="99059"/>
                  </a:moveTo>
                  <a:lnTo>
                    <a:pt x="0" y="99059"/>
                  </a:lnTo>
                  <a:lnTo>
                    <a:pt x="0" y="105409"/>
                  </a:lnTo>
                  <a:lnTo>
                    <a:pt x="7620" y="105409"/>
                  </a:lnTo>
                  <a:lnTo>
                    <a:pt x="7620" y="99059"/>
                  </a:lnTo>
                  <a:close/>
                </a:path>
                <a:path w="7619" h="989329">
                  <a:moveTo>
                    <a:pt x="7620" y="105409"/>
                  </a:moveTo>
                  <a:lnTo>
                    <a:pt x="0" y="105409"/>
                  </a:lnTo>
                  <a:lnTo>
                    <a:pt x="0" y="107949"/>
                  </a:lnTo>
                  <a:lnTo>
                    <a:pt x="7620" y="107949"/>
                  </a:lnTo>
                  <a:lnTo>
                    <a:pt x="7620" y="105409"/>
                  </a:lnTo>
                  <a:close/>
                </a:path>
                <a:path w="7619" h="989329">
                  <a:moveTo>
                    <a:pt x="7620" y="107950"/>
                  </a:moveTo>
                  <a:lnTo>
                    <a:pt x="0" y="107950"/>
                  </a:lnTo>
                  <a:lnTo>
                    <a:pt x="0" y="111759"/>
                  </a:lnTo>
                  <a:lnTo>
                    <a:pt x="7620" y="111759"/>
                  </a:lnTo>
                  <a:lnTo>
                    <a:pt x="7620" y="107950"/>
                  </a:lnTo>
                  <a:close/>
                </a:path>
                <a:path w="7619" h="989329">
                  <a:moveTo>
                    <a:pt x="7620" y="111759"/>
                  </a:moveTo>
                  <a:lnTo>
                    <a:pt x="0" y="111759"/>
                  </a:lnTo>
                  <a:lnTo>
                    <a:pt x="0" y="114299"/>
                  </a:lnTo>
                  <a:lnTo>
                    <a:pt x="7620" y="114299"/>
                  </a:lnTo>
                  <a:lnTo>
                    <a:pt x="7620" y="111759"/>
                  </a:lnTo>
                  <a:close/>
                </a:path>
                <a:path w="7619" h="989329">
                  <a:moveTo>
                    <a:pt x="7620" y="114300"/>
                  </a:moveTo>
                  <a:lnTo>
                    <a:pt x="0" y="114300"/>
                  </a:lnTo>
                  <a:lnTo>
                    <a:pt x="0" y="118109"/>
                  </a:lnTo>
                  <a:lnTo>
                    <a:pt x="7620" y="118109"/>
                  </a:lnTo>
                  <a:lnTo>
                    <a:pt x="7620" y="114300"/>
                  </a:lnTo>
                  <a:close/>
                </a:path>
                <a:path w="7619" h="989329">
                  <a:moveTo>
                    <a:pt x="7620" y="118109"/>
                  </a:moveTo>
                  <a:lnTo>
                    <a:pt x="0" y="118109"/>
                  </a:lnTo>
                  <a:lnTo>
                    <a:pt x="0" y="124459"/>
                  </a:lnTo>
                  <a:lnTo>
                    <a:pt x="7620" y="124459"/>
                  </a:lnTo>
                  <a:lnTo>
                    <a:pt x="7620" y="118109"/>
                  </a:lnTo>
                  <a:close/>
                </a:path>
                <a:path w="7619" h="989329">
                  <a:moveTo>
                    <a:pt x="7620" y="124459"/>
                  </a:moveTo>
                  <a:lnTo>
                    <a:pt x="0" y="124459"/>
                  </a:lnTo>
                  <a:lnTo>
                    <a:pt x="0" y="133349"/>
                  </a:lnTo>
                  <a:lnTo>
                    <a:pt x="7620" y="133349"/>
                  </a:lnTo>
                  <a:lnTo>
                    <a:pt x="7620" y="124459"/>
                  </a:lnTo>
                  <a:close/>
                </a:path>
                <a:path w="7619" h="989329">
                  <a:moveTo>
                    <a:pt x="7620" y="133350"/>
                  </a:moveTo>
                  <a:lnTo>
                    <a:pt x="0" y="133350"/>
                  </a:lnTo>
                  <a:lnTo>
                    <a:pt x="0" y="139699"/>
                  </a:lnTo>
                  <a:lnTo>
                    <a:pt x="7620" y="139699"/>
                  </a:lnTo>
                  <a:lnTo>
                    <a:pt x="7620" y="133350"/>
                  </a:lnTo>
                  <a:close/>
                </a:path>
                <a:path w="7619" h="989329">
                  <a:moveTo>
                    <a:pt x="7620" y="139700"/>
                  </a:moveTo>
                  <a:lnTo>
                    <a:pt x="0" y="139700"/>
                  </a:lnTo>
                  <a:lnTo>
                    <a:pt x="0" y="146049"/>
                  </a:lnTo>
                  <a:lnTo>
                    <a:pt x="7620" y="146049"/>
                  </a:lnTo>
                  <a:lnTo>
                    <a:pt x="7620" y="139700"/>
                  </a:lnTo>
                  <a:close/>
                </a:path>
                <a:path w="7619" h="989329">
                  <a:moveTo>
                    <a:pt x="7620" y="146050"/>
                  </a:moveTo>
                  <a:lnTo>
                    <a:pt x="0" y="146050"/>
                  </a:lnTo>
                  <a:lnTo>
                    <a:pt x="0" y="152399"/>
                  </a:lnTo>
                  <a:lnTo>
                    <a:pt x="7620" y="152399"/>
                  </a:lnTo>
                  <a:lnTo>
                    <a:pt x="7620" y="146050"/>
                  </a:lnTo>
                  <a:close/>
                </a:path>
                <a:path w="7619" h="989329">
                  <a:moveTo>
                    <a:pt x="7620" y="152400"/>
                  </a:moveTo>
                  <a:lnTo>
                    <a:pt x="0" y="152400"/>
                  </a:lnTo>
                  <a:lnTo>
                    <a:pt x="0" y="156209"/>
                  </a:lnTo>
                  <a:lnTo>
                    <a:pt x="7620" y="156209"/>
                  </a:lnTo>
                  <a:lnTo>
                    <a:pt x="7620" y="152400"/>
                  </a:lnTo>
                  <a:close/>
                </a:path>
                <a:path w="7619" h="989329">
                  <a:moveTo>
                    <a:pt x="7620" y="156209"/>
                  </a:moveTo>
                  <a:lnTo>
                    <a:pt x="0" y="156209"/>
                  </a:lnTo>
                  <a:lnTo>
                    <a:pt x="0" y="175259"/>
                  </a:lnTo>
                  <a:lnTo>
                    <a:pt x="7620" y="175259"/>
                  </a:lnTo>
                  <a:lnTo>
                    <a:pt x="7620" y="156209"/>
                  </a:lnTo>
                  <a:close/>
                </a:path>
                <a:path w="7619" h="989329">
                  <a:moveTo>
                    <a:pt x="7620" y="175259"/>
                  </a:moveTo>
                  <a:lnTo>
                    <a:pt x="0" y="175259"/>
                  </a:lnTo>
                  <a:lnTo>
                    <a:pt x="0" y="177799"/>
                  </a:lnTo>
                  <a:lnTo>
                    <a:pt x="7620" y="177799"/>
                  </a:lnTo>
                  <a:lnTo>
                    <a:pt x="7620" y="175259"/>
                  </a:lnTo>
                  <a:close/>
                </a:path>
                <a:path w="7619" h="989329">
                  <a:moveTo>
                    <a:pt x="7620" y="177800"/>
                  </a:moveTo>
                  <a:lnTo>
                    <a:pt x="0" y="177800"/>
                  </a:lnTo>
                  <a:lnTo>
                    <a:pt x="0" y="181609"/>
                  </a:lnTo>
                  <a:lnTo>
                    <a:pt x="7620" y="181609"/>
                  </a:lnTo>
                  <a:lnTo>
                    <a:pt x="7620" y="177800"/>
                  </a:lnTo>
                  <a:close/>
                </a:path>
                <a:path w="7619" h="989329">
                  <a:moveTo>
                    <a:pt x="7620" y="181609"/>
                  </a:moveTo>
                  <a:lnTo>
                    <a:pt x="0" y="181609"/>
                  </a:lnTo>
                  <a:lnTo>
                    <a:pt x="0" y="182879"/>
                  </a:lnTo>
                  <a:lnTo>
                    <a:pt x="2540" y="182879"/>
                  </a:lnTo>
                  <a:lnTo>
                    <a:pt x="2540" y="184149"/>
                  </a:lnTo>
                  <a:lnTo>
                    <a:pt x="7620" y="184149"/>
                  </a:lnTo>
                  <a:lnTo>
                    <a:pt x="7620" y="181609"/>
                  </a:lnTo>
                  <a:close/>
                </a:path>
                <a:path w="7619" h="989329">
                  <a:moveTo>
                    <a:pt x="7620" y="184150"/>
                  </a:moveTo>
                  <a:lnTo>
                    <a:pt x="5080" y="184150"/>
                  </a:lnTo>
                  <a:lnTo>
                    <a:pt x="5080" y="185419"/>
                  </a:lnTo>
                  <a:lnTo>
                    <a:pt x="7620" y="185419"/>
                  </a:lnTo>
                  <a:lnTo>
                    <a:pt x="7620" y="184150"/>
                  </a:lnTo>
                  <a:close/>
                </a:path>
                <a:path w="7619" h="989329">
                  <a:moveTo>
                    <a:pt x="1270" y="336550"/>
                  </a:moveTo>
                  <a:lnTo>
                    <a:pt x="0" y="336550"/>
                  </a:lnTo>
                  <a:lnTo>
                    <a:pt x="0" y="340359"/>
                  </a:lnTo>
                  <a:lnTo>
                    <a:pt x="7620" y="340359"/>
                  </a:lnTo>
                  <a:lnTo>
                    <a:pt x="7620" y="339089"/>
                  </a:lnTo>
                  <a:lnTo>
                    <a:pt x="6350" y="339089"/>
                  </a:lnTo>
                  <a:lnTo>
                    <a:pt x="6350" y="337819"/>
                  </a:lnTo>
                  <a:lnTo>
                    <a:pt x="1270" y="337819"/>
                  </a:lnTo>
                  <a:lnTo>
                    <a:pt x="1270" y="336550"/>
                  </a:lnTo>
                  <a:close/>
                </a:path>
                <a:path w="7619" h="989329">
                  <a:moveTo>
                    <a:pt x="7620" y="340359"/>
                  </a:moveTo>
                  <a:lnTo>
                    <a:pt x="0" y="340359"/>
                  </a:lnTo>
                  <a:lnTo>
                    <a:pt x="0" y="342899"/>
                  </a:lnTo>
                  <a:lnTo>
                    <a:pt x="7620" y="342899"/>
                  </a:lnTo>
                  <a:lnTo>
                    <a:pt x="7620" y="340359"/>
                  </a:lnTo>
                  <a:close/>
                </a:path>
                <a:path w="7619" h="989329">
                  <a:moveTo>
                    <a:pt x="7620" y="342900"/>
                  </a:moveTo>
                  <a:lnTo>
                    <a:pt x="0" y="342900"/>
                  </a:lnTo>
                  <a:lnTo>
                    <a:pt x="0" y="349249"/>
                  </a:lnTo>
                  <a:lnTo>
                    <a:pt x="7620" y="349249"/>
                  </a:lnTo>
                  <a:lnTo>
                    <a:pt x="7620" y="342900"/>
                  </a:lnTo>
                  <a:close/>
                </a:path>
                <a:path w="7619" h="989329">
                  <a:moveTo>
                    <a:pt x="7620" y="349250"/>
                  </a:moveTo>
                  <a:lnTo>
                    <a:pt x="0" y="349250"/>
                  </a:lnTo>
                  <a:lnTo>
                    <a:pt x="0" y="353059"/>
                  </a:lnTo>
                  <a:lnTo>
                    <a:pt x="7620" y="353059"/>
                  </a:lnTo>
                  <a:lnTo>
                    <a:pt x="7620" y="349250"/>
                  </a:lnTo>
                  <a:close/>
                </a:path>
                <a:path w="7619" h="989329">
                  <a:moveTo>
                    <a:pt x="7620" y="353059"/>
                  </a:moveTo>
                  <a:lnTo>
                    <a:pt x="0" y="353059"/>
                  </a:lnTo>
                  <a:lnTo>
                    <a:pt x="0" y="355599"/>
                  </a:lnTo>
                  <a:lnTo>
                    <a:pt x="7620" y="355599"/>
                  </a:lnTo>
                  <a:lnTo>
                    <a:pt x="7620" y="353059"/>
                  </a:lnTo>
                  <a:close/>
                </a:path>
                <a:path w="7619" h="989329">
                  <a:moveTo>
                    <a:pt x="7620" y="355600"/>
                  </a:moveTo>
                  <a:lnTo>
                    <a:pt x="0" y="355600"/>
                  </a:lnTo>
                  <a:lnTo>
                    <a:pt x="0" y="359409"/>
                  </a:lnTo>
                  <a:lnTo>
                    <a:pt x="7620" y="359409"/>
                  </a:lnTo>
                  <a:lnTo>
                    <a:pt x="7620" y="355600"/>
                  </a:lnTo>
                  <a:close/>
                </a:path>
                <a:path w="7619" h="989329">
                  <a:moveTo>
                    <a:pt x="7620" y="359409"/>
                  </a:moveTo>
                  <a:lnTo>
                    <a:pt x="0" y="359409"/>
                  </a:lnTo>
                  <a:lnTo>
                    <a:pt x="0" y="361949"/>
                  </a:lnTo>
                  <a:lnTo>
                    <a:pt x="7620" y="361949"/>
                  </a:lnTo>
                  <a:lnTo>
                    <a:pt x="7620" y="359409"/>
                  </a:lnTo>
                  <a:close/>
                </a:path>
                <a:path w="7619" h="989329">
                  <a:moveTo>
                    <a:pt x="7620" y="361950"/>
                  </a:moveTo>
                  <a:lnTo>
                    <a:pt x="0" y="361950"/>
                  </a:lnTo>
                  <a:lnTo>
                    <a:pt x="0" y="372109"/>
                  </a:lnTo>
                  <a:lnTo>
                    <a:pt x="7620" y="372109"/>
                  </a:lnTo>
                  <a:lnTo>
                    <a:pt x="7620" y="361950"/>
                  </a:lnTo>
                  <a:close/>
                </a:path>
                <a:path w="7619" h="989329">
                  <a:moveTo>
                    <a:pt x="7620" y="372110"/>
                  </a:moveTo>
                  <a:lnTo>
                    <a:pt x="0" y="372110"/>
                  </a:lnTo>
                  <a:lnTo>
                    <a:pt x="0" y="374649"/>
                  </a:lnTo>
                  <a:lnTo>
                    <a:pt x="7620" y="374649"/>
                  </a:lnTo>
                  <a:lnTo>
                    <a:pt x="7620" y="372110"/>
                  </a:lnTo>
                  <a:close/>
                </a:path>
                <a:path w="7619" h="989329">
                  <a:moveTo>
                    <a:pt x="7620" y="374650"/>
                  </a:moveTo>
                  <a:lnTo>
                    <a:pt x="0" y="374650"/>
                  </a:lnTo>
                  <a:lnTo>
                    <a:pt x="0" y="378459"/>
                  </a:lnTo>
                  <a:lnTo>
                    <a:pt x="7620" y="378459"/>
                  </a:lnTo>
                  <a:lnTo>
                    <a:pt x="7620" y="374650"/>
                  </a:lnTo>
                  <a:close/>
                </a:path>
                <a:path w="7619" h="989329">
                  <a:moveTo>
                    <a:pt x="7620" y="378459"/>
                  </a:moveTo>
                  <a:lnTo>
                    <a:pt x="0" y="378459"/>
                  </a:lnTo>
                  <a:lnTo>
                    <a:pt x="0" y="380999"/>
                  </a:lnTo>
                  <a:lnTo>
                    <a:pt x="7620" y="380999"/>
                  </a:lnTo>
                  <a:lnTo>
                    <a:pt x="7620" y="378459"/>
                  </a:lnTo>
                  <a:close/>
                </a:path>
                <a:path w="7619" h="989329">
                  <a:moveTo>
                    <a:pt x="7620" y="381000"/>
                  </a:moveTo>
                  <a:lnTo>
                    <a:pt x="0" y="381000"/>
                  </a:lnTo>
                  <a:lnTo>
                    <a:pt x="0" y="393699"/>
                  </a:lnTo>
                  <a:lnTo>
                    <a:pt x="7620" y="393699"/>
                  </a:lnTo>
                  <a:lnTo>
                    <a:pt x="7620" y="381000"/>
                  </a:lnTo>
                  <a:close/>
                </a:path>
                <a:path w="7619" h="989329">
                  <a:moveTo>
                    <a:pt x="7620" y="393700"/>
                  </a:moveTo>
                  <a:lnTo>
                    <a:pt x="0" y="393700"/>
                  </a:lnTo>
                  <a:lnTo>
                    <a:pt x="0" y="397509"/>
                  </a:lnTo>
                  <a:lnTo>
                    <a:pt x="7620" y="397509"/>
                  </a:lnTo>
                  <a:lnTo>
                    <a:pt x="7620" y="393700"/>
                  </a:lnTo>
                  <a:close/>
                </a:path>
                <a:path w="7619" h="989329">
                  <a:moveTo>
                    <a:pt x="7620" y="397509"/>
                  </a:moveTo>
                  <a:lnTo>
                    <a:pt x="0" y="397509"/>
                  </a:lnTo>
                  <a:lnTo>
                    <a:pt x="0" y="400049"/>
                  </a:lnTo>
                  <a:lnTo>
                    <a:pt x="7620" y="400049"/>
                  </a:lnTo>
                  <a:lnTo>
                    <a:pt x="7620" y="397509"/>
                  </a:lnTo>
                  <a:close/>
                </a:path>
                <a:path w="7619" h="989329">
                  <a:moveTo>
                    <a:pt x="7620" y="400050"/>
                  </a:moveTo>
                  <a:lnTo>
                    <a:pt x="0" y="400050"/>
                  </a:lnTo>
                  <a:lnTo>
                    <a:pt x="0" y="406399"/>
                  </a:lnTo>
                  <a:lnTo>
                    <a:pt x="7620" y="406399"/>
                  </a:lnTo>
                  <a:lnTo>
                    <a:pt x="7620" y="400050"/>
                  </a:lnTo>
                  <a:close/>
                </a:path>
                <a:path w="7619" h="989329">
                  <a:moveTo>
                    <a:pt x="7620" y="406400"/>
                  </a:moveTo>
                  <a:lnTo>
                    <a:pt x="0" y="406400"/>
                  </a:lnTo>
                  <a:lnTo>
                    <a:pt x="0" y="410209"/>
                  </a:lnTo>
                  <a:lnTo>
                    <a:pt x="7620" y="410209"/>
                  </a:lnTo>
                  <a:lnTo>
                    <a:pt x="7620" y="406400"/>
                  </a:lnTo>
                  <a:close/>
                </a:path>
                <a:path w="7619" h="989329">
                  <a:moveTo>
                    <a:pt x="7620" y="410210"/>
                  </a:moveTo>
                  <a:lnTo>
                    <a:pt x="0" y="410210"/>
                  </a:lnTo>
                  <a:lnTo>
                    <a:pt x="0" y="412749"/>
                  </a:lnTo>
                  <a:lnTo>
                    <a:pt x="7620" y="412749"/>
                  </a:lnTo>
                  <a:lnTo>
                    <a:pt x="7620" y="410210"/>
                  </a:lnTo>
                  <a:close/>
                </a:path>
                <a:path w="7619" h="989329">
                  <a:moveTo>
                    <a:pt x="7620" y="412750"/>
                  </a:moveTo>
                  <a:lnTo>
                    <a:pt x="0" y="412750"/>
                  </a:lnTo>
                  <a:lnTo>
                    <a:pt x="0" y="416559"/>
                  </a:lnTo>
                  <a:lnTo>
                    <a:pt x="7620" y="416559"/>
                  </a:lnTo>
                  <a:lnTo>
                    <a:pt x="7620" y="412750"/>
                  </a:lnTo>
                  <a:close/>
                </a:path>
                <a:path w="7619" h="989329">
                  <a:moveTo>
                    <a:pt x="7620" y="416559"/>
                  </a:moveTo>
                  <a:lnTo>
                    <a:pt x="0" y="416559"/>
                  </a:lnTo>
                  <a:lnTo>
                    <a:pt x="0" y="419099"/>
                  </a:lnTo>
                  <a:lnTo>
                    <a:pt x="7620" y="419099"/>
                  </a:lnTo>
                  <a:lnTo>
                    <a:pt x="7620" y="416559"/>
                  </a:lnTo>
                  <a:close/>
                </a:path>
                <a:path w="7619" h="989329">
                  <a:moveTo>
                    <a:pt x="7620" y="419100"/>
                  </a:moveTo>
                  <a:lnTo>
                    <a:pt x="0" y="419100"/>
                  </a:lnTo>
                  <a:lnTo>
                    <a:pt x="0" y="422909"/>
                  </a:lnTo>
                  <a:lnTo>
                    <a:pt x="7620" y="422909"/>
                  </a:lnTo>
                  <a:lnTo>
                    <a:pt x="7620" y="419100"/>
                  </a:lnTo>
                  <a:close/>
                </a:path>
                <a:path w="7619" h="989329">
                  <a:moveTo>
                    <a:pt x="7620" y="422910"/>
                  </a:moveTo>
                  <a:lnTo>
                    <a:pt x="0" y="422910"/>
                  </a:lnTo>
                  <a:lnTo>
                    <a:pt x="0" y="429259"/>
                  </a:lnTo>
                  <a:lnTo>
                    <a:pt x="7620" y="429259"/>
                  </a:lnTo>
                  <a:lnTo>
                    <a:pt x="7620" y="422910"/>
                  </a:lnTo>
                  <a:close/>
                </a:path>
                <a:path w="7619" h="989329">
                  <a:moveTo>
                    <a:pt x="7620" y="429259"/>
                  </a:moveTo>
                  <a:lnTo>
                    <a:pt x="0" y="429259"/>
                  </a:lnTo>
                  <a:lnTo>
                    <a:pt x="0" y="441959"/>
                  </a:lnTo>
                  <a:lnTo>
                    <a:pt x="7620" y="441959"/>
                  </a:lnTo>
                  <a:lnTo>
                    <a:pt x="7620" y="429259"/>
                  </a:lnTo>
                  <a:close/>
                </a:path>
                <a:path w="7619" h="989329">
                  <a:moveTo>
                    <a:pt x="7620" y="441959"/>
                  </a:moveTo>
                  <a:lnTo>
                    <a:pt x="0" y="441959"/>
                  </a:lnTo>
                  <a:lnTo>
                    <a:pt x="0" y="444499"/>
                  </a:lnTo>
                  <a:lnTo>
                    <a:pt x="7620" y="444499"/>
                  </a:lnTo>
                  <a:lnTo>
                    <a:pt x="7620" y="441959"/>
                  </a:lnTo>
                  <a:close/>
                </a:path>
                <a:path w="7619" h="989329">
                  <a:moveTo>
                    <a:pt x="7620" y="444500"/>
                  </a:moveTo>
                  <a:lnTo>
                    <a:pt x="0" y="444500"/>
                  </a:lnTo>
                  <a:lnTo>
                    <a:pt x="0" y="457199"/>
                  </a:lnTo>
                  <a:lnTo>
                    <a:pt x="7620" y="457199"/>
                  </a:lnTo>
                  <a:lnTo>
                    <a:pt x="7620" y="444500"/>
                  </a:lnTo>
                  <a:close/>
                </a:path>
                <a:path w="7619" h="989329">
                  <a:moveTo>
                    <a:pt x="7620" y="457200"/>
                  </a:moveTo>
                  <a:lnTo>
                    <a:pt x="0" y="457200"/>
                  </a:lnTo>
                  <a:lnTo>
                    <a:pt x="0" y="461009"/>
                  </a:lnTo>
                  <a:lnTo>
                    <a:pt x="7620" y="461009"/>
                  </a:lnTo>
                  <a:lnTo>
                    <a:pt x="7620" y="457200"/>
                  </a:lnTo>
                  <a:close/>
                </a:path>
                <a:path w="7619" h="989329">
                  <a:moveTo>
                    <a:pt x="7620" y="461009"/>
                  </a:moveTo>
                  <a:lnTo>
                    <a:pt x="0" y="461009"/>
                  </a:lnTo>
                  <a:lnTo>
                    <a:pt x="0" y="463549"/>
                  </a:lnTo>
                  <a:lnTo>
                    <a:pt x="7620" y="463549"/>
                  </a:lnTo>
                  <a:lnTo>
                    <a:pt x="7620" y="461009"/>
                  </a:lnTo>
                  <a:close/>
                </a:path>
                <a:path w="7619" h="989329">
                  <a:moveTo>
                    <a:pt x="7620" y="463550"/>
                  </a:moveTo>
                  <a:lnTo>
                    <a:pt x="0" y="463550"/>
                  </a:lnTo>
                  <a:lnTo>
                    <a:pt x="0" y="467359"/>
                  </a:lnTo>
                  <a:lnTo>
                    <a:pt x="7620" y="467359"/>
                  </a:lnTo>
                  <a:lnTo>
                    <a:pt x="7620" y="463550"/>
                  </a:lnTo>
                  <a:close/>
                </a:path>
                <a:path w="7619" h="989329">
                  <a:moveTo>
                    <a:pt x="7620" y="467359"/>
                  </a:moveTo>
                  <a:lnTo>
                    <a:pt x="0" y="467359"/>
                  </a:lnTo>
                  <a:lnTo>
                    <a:pt x="0" y="469899"/>
                  </a:lnTo>
                  <a:lnTo>
                    <a:pt x="7620" y="469899"/>
                  </a:lnTo>
                  <a:lnTo>
                    <a:pt x="7620" y="467359"/>
                  </a:lnTo>
                  <a:close/>
                </a:path>
                <a:path w="7619" h="989329">
                  <a:moveTo>
                    <a:pt x="7620" y="469900"/>
                  </a:moveTo>
                  <a:lnTo>
                    <a:pt x="0" y="469900"/>
                  </a:lnTo>
                  <a:lnTo>
                    <a:pt x="0" y="476249"/>
                  </a:lnTo>
                  <a:lnTo>
                    <a:pt x="7620" y="476249"/>
                  </a:lnTo>
                  <a:lnTo>
                    <a:pt x="7620" y="469900"/>
                  </a:lnTo>
                  <a:close/>
                </a:path>
                <a:path w="7619" h="989329">
                  <a:moveTo>
                    <a:pt x="7620" y="476250"/>
                  </a:moveTo>
                  <a:lnTo>
                    <a:pt x="0" y="476250"/>
                  </a:lnTo>
                  <a:lnTo>
                    <a:pt x="0" y="480059"/>
                  </a:lnTo>
                  <a:lnTo>
                    <a:pt x="7620" y="480059"/>
                  </a:lnTo>
                  <a:lnTo>
                    <a:pt x="7620" y="476250"/>
                  </a:lnTo>
                  <a:close/>
                </a:path>
                <a:path w="7619" h="989329">
                  <a:moveTo>
                    <a:pt x="7620" y="480059"/>
                  </a:moveTo>
                  <a:lnTo>
                    <a:pt x="0" y="480059"/>
                  </a:lnTo>
                  <a:lnTo>
                    <a:pt x="0" y="482599"/>
                  </a:lnTo>
                  <a:lnTo>
                    <a:pt x="7620" y="482599"/>
                  </a:lnTo>
                  <a:lnTo>
                    <a:pt x="7620" y="480059"/>
                  </a:lnTo>
                  <a:close/>
                </a:path>
                <a:path w="7619" h="989329">
                  <a:moveTo>
                    <a:pt x="7620" y="482600"/>
                  </a:moveTo>
                  <a:lnTo>
                    <a:pt x="0" y="482600"/>
                  </a:lnTo>
                  <a:lnTo>
                    <a:pt x="0" y="486409"/>
                  </a:lnTo>
                  <a:lnTo>
                    <a:pt x="7620" y="486409"/>
                  </a:lnTo>
                  <a:lnTo>
                    <a:pt x="7620" y="482600"/>
                  </a:lnTo>
                  <a:close/>
                </a:path>
                <a:path w="7619" h="989329">
                  <a:moveTo>
                    <a:pt x="7620" y="486409"/>
                  </a:moveTo>
                  <a:lnTo>
                    <a:pt x="0" y="486409"/>
                  </a:lnTo>
                  <a:lnTo>
                    <a:pt x="0" y="488949"/>
                  </a:lnTo>
                  <a:lnTo>
                    <a:pt x="7620" y="488949"/>
                  </a:lnTo>
                  <a:lnTo>
                    <a:pt x="7620" y="486409"/>
                  </a:lnTo>
                  <a:close/>
                </a:path>
                <a:path w="7619" h="989329">
                  <a:moveTo>
                    <a:pt x="7620" y="488950"/>
                  </a:moveTo>
                  <a:lnTo>
                    <a:pt x="0" y="488950"/>
                  </a:lnTo>
                  <a:lnTo>
                    <a:pt x="0" y="495299"/>
                  </a:lnTo>
                  <a:lnTo>
                    <a:pt x="7620" y="495299"/>
                  </a:lnTo>
                  <a:lnTo>
                    <a:pt x="7620" y="488950"/>
                  </a:lnTo>
                  <a:close/>
                </a:path>
                <a:path w="7619" h="989329">
                  <a:moveTo>
                    <a:pt x="7620" y="495300"/>
                  </a:moveTo>
                  <a:lnTo>
                    <a:pt x="0" y="495300"/>
                  </a:lnTo>
                  <a:lnTo>
                    <a:pt x="0" y="501649"/>
                  </a:lnTo>
                  <a:lnTo>
                    <a:pt x="7620" y="501649"/>
                  </a:lnTo>
                  <a:lnTo>
                    <a:pt x="7620" y="495300"/>
                  </a:lnTo>
                  <a:close/>
                </a:path>
                <a:path w="7619" h="989329">
                  <a:moveTo>
                    <a:pt x="7620" y="501650"/>
                  </a:moveTo>
                  <a:lnTo>
                    <a:pt x="0" y="501650"/>
                  </a:lnTo>
                  <a:lnTo>
                    <a:pt x="0" y="505459"/>
                  </a:lnTo>
                  <a:lnTo>
                    <a:pt x="7620" y="505459"/>
                  </a:lnTo>
                  <a:lnTo>
                    <a:pt x="7620" y="501650"/>
                  </a:lnTo>
                  <a:close/>
                </a:path>
                <a:path w="7619" h="989329">
                  <a:moveTo>
                    <a:pt x="7620" y="505459"/>
                  </a:moveTo>
                  <a:lnTo>
                    <a:pt x="0" y="505459"/>
                  </a:lnTo>
                  <a:lnTo>
                    <a:pt x="0" y="511809"/>
                  </a:lnTo>
                  <a:lnTo>
                    <a:pt x="7620" y="511809"/>
                  </a:lnTo>
                  <a:lnTo>
                    <a:pt x="7620" y="505459"/>
                  </a:lnTo>
                  <a:close/>
                </a:path>
                <a:path w="7619" h="989329">
                  <a:moveTo>
                    <a:pt x="7620" y="511809"/>
                  </a:moveTo>
                  <a:lnTo>
                    <a:pt x="0" y="511809"/>
                  </a:lnTo>
                  <a:lnTo>
                    <a:pt x="0" y="514349"/>
                  </a:lnTo>
                  <a:lnTo>
                    <a:pt x="7620" y="514349"/>
                  </a:lnTo>
                  <a:lnTo>
                    <a:pt x="7620" y="511809"/>
                  </a:lnTo>
                  <a:close/>
                </a:path>
                <a:path w="7619" h="989329">
                  <a:moveTo>
                    <a:pt x="7620" y="596899"/>
                  </a:moveTo>
                  <a:lnTo>
                    <a:pt x="1270" y="596899"/>
                  </a:lnTo>
                  <a:lnTo>
                    <a:pt x="1270" y="598169"/>
                  </a:lnTo>
                  <a:lnTo>
                    <a:pt x="6350" y="598169"/>
                  </a:lnTo>
                  <a:lnTo>
                    <a:pt x="6350" y="600709"/>
                  </a:lnTo>
                  <a:lnTo>
                    <a:pt x="7620" y="600709"/>
                  </a:lnTo>
                  <a:lnTo>
                    <a:pt x="7620" y="596899"/>
                  </a:lnTo>
                  <a:close/>
                </a:path>
                <a:path w="7619" h="989329">
                  <a:moveTo>
                    <a:pt x="7620" y="590549"/>
                  </a:moveTo>
                  <a:lnTo>
                    <a:pt x="0" y="590549"/>
                  </a:lnTo>
                  <a:lnTo>
                    <a:pt x="0" y="595629"/>
                  </a:lnTo>
                  <a:lnTo>
                    <a:pt x="7620" y="595629"/>
                  </a:lnTo>
                  <a:lnTo>
                    <a:pt x="7620" y="590549"/>
                  </a:lnTo>
                  <a:close/>
                </a:path>
                <a:path w="7619" h="989329">
                  <a:moveTo>
                    <a:pt x="7620" y="584199"/>
                  </a:moveTo>
                  <a:lnTo>
                    <a:pt x="0" y="584199"/>
                  </a:lnTo>
                  <a:lnTo>
                    <a:pt x="0" y="589279"/>
                  </a:lnTo>
                  <a:lnTo>
                    <a:pt x="7620" y="589279"/>
                  </a:lnTo>
                  <a:lnTo>
                    <a:pt x="7620" y="584199"/>
                  </a:lnTo>
                  <a:close/>
                </a:path>
                <a:path w="7619" h="989329">
                  <a:moveTo>
                    <a:pt x="7620" y="577849"/>
                  </a:moveTo>
                  <a:lnTo>
                    <a:pt x="0" y="577849"/>
                  </a:lnTo>
                  <a:lnTo>
                    <a:pt x="0" y="582929"/>
                  </a:lnTo>
                  <a:lnTo>
                    <a:pt x="7620" y="582929"/>
                  </a:lnTo>
                  <a:lnTo>
                    <a:pt x="7620" y="577849"/>
                  </a:lnTo>
                  <a:close/>
                </a:path>
                <a:path w="7619" h="989329">
                  <a:moveTo>
                    <a:pt x="7620" y="571499"/>
                  </a:moveTo>
                  <a:lnTo>
                    <a:pt x="0" y="571499"/>
                  </a:lnTo>
                  <a:lnTo>
                    <a:pt x="0" y="576579"/>
                  </a:lnTo>
                  <a:lnTo>
                    <a:pt x="7620" y="576579"/>
                  </a:lnTo>
                  <a:lnTo>
                    <a:pt x="7620" y="571499"/>
                  </a:lnTo>
                  <a:close/>
                </a:path>
                <a:path w="7619" h="989329">
                  <a:moveTo>
                    <a:pt x="7620" y="565149"/>
                  </a:moveTo>
                  <a:lnTo>
                    <a:pt x="0" y="565149"/>
                  </a:lnTo>
                  <a:lnTo>
                    <a:pt x="0" y="570229"/>
                  </a:lnTo>
                  <a:lnTo>
                    <a:pt x="7620" y="570229"/>
                  </a:lnTo>
                  <a:lnTo>
                    <a:pt x="7620" y="565149"/>
                  </a:lnTo>
                  <a:close/>
                </a:path>
                <a:path w="7619" h="989329">
                  <a:moveTo>
                    <a:pt x="7620" y="558799"/>
                  </a:moveTo>
                  <a:lnTo>
                    <a:pt x="0" y="558799"/>
                  </a:lnTo>
                  <a:lnTo>
                    <a:pt x="0" y="563879"/>
                  </a:lnTo>
                  <a:lnTo>
                    <a:pt x="7620" y="563879"/>
                  </a:lnTo>
                  <a:lnTo>
                    <a:pt x="7620" y="558799"/>
                  </a:lnTo>
                  <a:close/>
                </a:path>
                <a:path w="7619" h="989329">
                  <a:moveTo>
                    <a:pt x="7620" y="552449"/>
                  </a:moveTo>
                  <a:lnTo>
                    <a:pt x="0" y="552449"/>
                  </a:lnTo>
                  <a:lnTo>
                    <a:pt x="0" y="557529"/>
                  </a:lnTo>
                  <a:lnTo>
                    <a:pt x="7620" y="557529"/>
                  </a:lnTo>
                  <a:lnTo>
                    <a:pt x="7620" y="552449"/>
                  </a:lnTo>
                  <a:close/>
                </a:path>
                <a:path w="7619" h="989329">
                  <a:moveTo>
                    <a:pt x="7620" y="546099"/>
                  </a:moveTo>
                  <a:lnTo>
                    <a:pt x="0" y="546099"/>
                  </a:lnTo>
                  <a:lnTo>
                    <a:pt x="0" y="551179"/>
                  </a:lnTo>
                  <a:lnTo>
                    <a:pt x="7620" y="551179"/>
                  </a:lnTo>
                  <a:lnTo>
                    <a:pt x="7620" y="546099"/>
                  </a:lnTo>
                  <a:close/>
                </a:path>
                <a:path w="7619" h="989329">
                  <a:moveTo>
                    <a:pt x="7620" y="539749"/>
                  </a:moveTo>
                  <a:lnTo>
                    <a:pt x="0" y="539749"/>
                  </a:lnTo>
                  <a:lnTo>
                    <a:pt x="0" y="544829"/>
                  </a:lnTo>
                  <a:lnTo>
                    <a:pt x="7620" y="544829"/>
                  </a:lnTo>
                  <a:lnTo>
                    <a:pt x="7620" y="539749"/>
                  </a:lnTo>
                  <a:close/>
                </a:path>
                <a:path w="7619" h="989329">
                  <a:moveTo>
                    <a:pt x="7620" y="533399"/>
                  </a:moveTo>
                  <a:lnTo>
                    <a:pt x="0" y="533399"/>
                  </a:lnTo>
                  <a:lnTo>
                    <a:pt x="0" y="538479"/>
                  </a:lnTo>
                  <a:lnTo>
                    <a:pt x="7620" y="538479"/>
                  </a:lnTo>
                  <a:lnTo>
                    <a:pt x="7620" y="533399"/>
                  </a:lnTo>
                  <a:close/>
                </a:path>
                <a:path w="7619" h="989329">
                  <a:moveTo>
                    <a:pt x="7620" y="527049"/>
                  </a:moveTo>
                  <a:lnTo>
                    <a:pt x="0" y="527049"/>
                  </a:lnTo>
                  <a:lnTo>
                    <a:pt x="0" y="532130"/>
                  </a:lnTo>
                  <a:lnTo>
                    <a:pt x="7620" y="532130"/>
                  </a:lnTo>
                  <a:lnTo>
                    <a:pt x="7620" y="527049"/>
                  </a:lnTo>
                  <a:close/>
                </a:path>
                <a:path w="7619" h="989329">
                  <a:moveTo>
                    <a:pt x="7620" y="520699"/>
                  </a:moveTo>
                  <a:lnTo>
                    <a:pt x="0" y="520699"/>
                  </a:lnTo>
                  <a:lnTo>
                    <a:pt x="0" y="525780"/>
                  </a:lnTo>
                  <a:lnTo>
                    <a:pt x="7620" y="525780"/>
                  </a:lnTo>
                  <a:lnTo>
                    <a:pt x="7620" y="520699"/>
                  </a:lnTo>
                  <a:close/>
                </a:path>
                <a:path w="7619" h="989329">
                  <a:moveTo>
                    <a:pt x="7620" y="515619"/>
                  </a:moveTo>
                  <a:lnTo>
                    <a:pt x="0" y="515619"/>
                  </a:lnTo>
                  <a:lnTo>
                    <a:pt x="0" y="519429"/>
                  </a:lnTo>
                  <a:lnTo>
                    <a:pt x="7620" y="519429"/>
                  </a:lnTo>
                  <a:lnTo>
                    <a:pt x="7620" y="515619"/>
                  </a:lnTo>
                  <a:close/>
                </a:path>
                <a:path w="7619" h="989329">
                  <a:moveTo>
                    <a:pt x="7620" y="985520"/>
                  </a:moveTo>
                  <a:lnTo>
                    <a:pt x="0" y="985520"/>
                  </a:lnTo>
                  <a:lnTo>
                    <a:pt x="0" y="989329"/>
                  </a:lnTo>
                  <a:lnTo>
                    <a:pt x="7620" y="989329"/>
                  </a:lnTo>
                  <a:lnTo>
                    <a:pt x="7620" y="985520"/>
                  </a:lnTo>
                  <a:close/>
                </a:path>
                <a:path w="7619" h="989329">
                  <a:moveTo>
                    <a:pt x="7620" y="982979"/>
                  </a:moveTo>
                  <a:lnTo>
                    <a:pt x="0" y="982979"/>
                  </a:lnTo>
                  <a:lnTo>
                    <a:pt x="0" y="984249"/>
                  </a:lnTo>
                  <a:lnTo>
                    <a:pt x="7620" y="984249"/>
                  </a:lnTo>
                  <a:lnTo>
                    <a:pt x="7620" y="982979"/>
                  </a:lnTo>
                  <a:close/>
                </a:path>
                <a:path w="7619" h="989329">
                  <a:moveTo>
                    <a:pt x="7620" y="979169"/>
                  </a:moveTo>
                  <a:lnTo>
                    <a:pt x="0" y="979169"/>
                  </a:lnTo>
                  <a:lnTo>
                    <a:pt x="0" y="981709"/>
                  </a:lnTo>
                  <a:lnTo>
                    <a:pt x="7620" y="981709"/>
                  </a:lnTo>
                  <a:lnTo>
                    <a:pt x="7620" y="979169"/>
                  </a:lnTo>
                  <a:close/>
                </a:path>
                <a:path w="7619" h="989329">
                  <a:moveTo>
                    <a:pt x="7620" y="976630"/>
                  </a:moveTo>
                  <a:lnTo>
                    <a:pt x="0" y="976630"/>
                  </a:lnTo>
                  <a:lnTo>
                    <a:pt x="0" y="977899"/>
                  </a:lnTo>
                  <a:lnTo>
                    <a:pt x="7620" y="977899"/>
                  </a:lnTo>
                  <a:lnTo>
                    <a:pt x="7620" y="976630"/>
                  </a:lnTo>
                  <a:close/>
                </a:path>
                <a:path w="7619" h="989329">
                  <a:moveTo>
                    <a:pt x="7620" y="972819"/>
                  </a:moveTo>
                  <a:lnTo>
                    <a:pt x="0" y="972819"/>
                  </a:lnTo>
                  <a:lnTo>
                    <a:pt x="0" y="975359"/>
                  </a:lnTo>
                  <a:lnTo>
                    <a:pt x="7620" y="975359"/>
                  </a:lnTo>
                  <a:lnTo>
                    <a:pt x="7620" y="972819"/>
                  </a:lnTo>
                  <a:close/>
                </a:path>
                <a:path w="7619" h="989329">
                  <a:moveTo>
                    <a:pt x="7620" y="970279"/>
                  </a:moveTo>
                  <a:lnTo>
                    <a:pt x="0" y="970279"/>
                  </a:lnTo>
                  <a:lnTo>
                    <a:pt x="0" y="971549"/>
                  </a:lnTo>
                  <a:lnTo>
                    <a:pt x="7620" y="971549"/>
                  </a:lnTo>
                  <a:lnTo>
                    <a:pt x="7620" y="970279"/>
                  </a:lnTo>
                  <a:close/>
                </a:path>
                <a:path w="7619" h="989329">
                  <a:moveTo>
                    <a:pt x="7620" y="966469"/>
                  </a:moveTo>
                  <a:lnTo>
                    <a:pt x="0" y="966469"/>
                  </a:lnTo>
                  <a:lnTo>
                    <a:pt x="0" y="969009"/>
                  </a:lnTo>
                  <a:lnTo>
                    <a:pt x="7620" y="969009"/>
                  </a:lnTo>
                  <a:lnTo>
                    <a:pt x="7620" y="966469"/>
                  </a:lnTo>
                  <a:close/>
                </a:path>
                <a:path w="7619" h="989329">
                  <a:moveTo>
                    <a:pt x="7620" y="963929"/>
                  </a:moveTo>
                  <a:lnTo>
                    <a:pt x="0" y="963929"/>
                  </a:lnTo>
                  <a:lnTo>
                    <a:pt x="0" y="965199"/>
                  </a:lnTo>
                  <a:lnTo>
                    <a:pt x="7620" y="965199"/>
                  </a:lnTo>
                  <a:lnTo>
                    <a:pt x="7620" y="963929"/>
                  </a:lnTo>
                  <a:close/>
                </a:path>
                <a:path w="7619" h="989329">
                  <a:moveTo>
                    <a:pt x="7620" y="960119"/>
                  </a:moveTo>
                  <a:lnTo>
                    <a:pt x="0" y="960119"/>
                  </a:lnTo>
                  <a:lnTo>
                    <a:pt x="0" y="962659"/>
                  </a:lnTo>
                  <a:lnTo>
                    <a:pt x="7620" y="962659"/>
                  </a:lnTo>
                  <a:lnTo>
                    <a:pt x="7620" y="960119"/>
                  </a:lnTo>
                  <a:close/>
                </a:path>
                <a:path w="7619" h="989329">
                  <a:moveTo>
                    <a:pt x="7620" y="957579"/>
                  </a:moveTo>
                  <a:lnTo>
                    <a:pt x="0" y="957579"/>
                  </a:lnTo>
                  <a:lnTo>
                    <a:pt x="0" y="958849"/>
                  </a:lnTo>
                  <a:lnTo>
                    <a:pt x="7620" y="958849"/>
                  </a:lnTo>
                  <a:lnTo>
                    <a:pt x="7620" y="957579"/>
                  </a:lnTo>
                  <a:close/>
                </a:path>
                <a:path w="7619" h="989329">
                  <a:moveTo>
                    <a:pt x="7620" y="953769"/>
                  </a:moveTo>
                  <a:lnTo>
                    <a:pt x="0" y="953769"/>
                  </a:lnTo>
                  <a:lnTo>
                    <a:pt x="0" y="956309"/>
                  </a:lnTo>
                  <a:lnTo>
                    <a:pt x="7620" y="956309"/>
                  </a:lnTo>
                  <a:lnTo>
                    <a:pt x="7620" y="953769"/>
                  </a:lnTo>
                  <a:close/>
                </a:path>
                <a:path w="7619" h="989329">
                  <a:moveTo>
                    <a:pt x="7620" y="951229"/>
                  </a:moveTo>
                  <a:lnTo>
                    <a:pt x="0" y="951229"/>
                  </a:lnTo>
                  <a:lnTo>
                    <a:pt x="0" y="952499"/>
                  </a:lnTo>
                  <a:lnTo>
                    <a:pt x="7620" y="952499"/>
                  </a:lnTo>
                  <a:lnTo>
                    <a:pt x="7620" y="951229"/>
                  </a:lnTo>
                  <a:close/>
                </a:path>
                <a:path w="7619" h="989329">
                  <a:moveTo>
                    <a:pt x="7620" y="947419"/>
                  </a:moveTo>
                  <a:lnTo>
                    <a:pt x="0" y="947419"/>
                  </a:lnTo>
                  <a:lnTo>
                    <a:pt x="0" y="949959"/>
                  </a:lnTo>
                  <a:lnTo>
                    <a:pt x="7620" y="949959"/>
                  </a:lnTo>
                  <a:lnTo>
                    <a:pt x="7620" y="947419"/>
                  </a:lnTo>
                  <a:close/>
                </a:path>
                <a:path w="7619" h="989329">
                  <a:moveTo>
                    <a:pt x="7620" y="944879"/>
                  </a:moveTo>
                  <a:lnTo>
                    <a:pt x="0" y="944879"/>
                  </a:lnTo>
                  <a:lnTo>
                    <a:pt x="0" y="946149"/>
                  </a:lnTo>
                  <a:lnTo>
                    <a:pt x="7620" y="946149"/>
                  </a:lnTo>
                  <a:lnTo>
                    <a:pt x="7620" y="944879"/>
                  </a:lnTo>
                  <a:close/>
                </a:path>
                <a:path w="7619" h="989329">
                  <a:moveTo>
                    <a:pt x="7620" y="941070"/>
                  </a:moveTo>
                  <a:lnTo>
                    <a:pt x="0" y="941070"/>
                  </a:lnTo>
                  <a:lnTo>
                    <a:pt x="0" y="943609"/>
                  </a:lnTo>
                  <a:lnTo>
                    <a:pt x="7620" y="943609"/>
                  </a:lnTo>
                  <a:lnTo>
                    <a:pt x="7620" y="941070"/>
                  </a:lnTo>
                  <a:close/>
                </a:path>
                <a:path w="7619" h="989329">
                  <a:moveTo>
                    <a:pt x="7620" y="938529"/>
                  </a:moveTo>
                  <a:lnTo>
                    <a:pt x="0" y="938529"/>
                  </a:lnTo>
                  <a:lnTo>
                    <a:pt x="0" y="939799"/>
                  </a:lnTo>
                  <a:lnTo>
                    <a:pt x="7620" y="939799"/>
                  </a:lnTo>
                  <a:lnTo>
                    <a:pt x="7620" y="938529"/>
                  </a:lnTo>
                  <a:close/>
                </a:path>
                <a:path w="7619" h="989329">
                  <a:moveTo>
                    <a:pt x="7620" y="934719"/>
                  </a:moveTo>
                  <a:lnTo>
                    <a:pt x="0" y="934719"/>
                  </a:lnTo>
                  <a:lnTo>
                    <a:pt x="0" y="937259"/>
                  </a:lnTo>
                  <a:lnTo>
                    <a:pt x="7620" y="937259"/>
                  </a:lnTo>
                  <a:lnTo>
                    <a:pt x="7620" y="934719"/>
                  </a:lnTo>
                  <a:close/>
                </a:path>
                <a:path w="7619" h="989329">
                  <a:moveTo>
                    <a:pt x="7620" y="932179"/>
                  </a:moveTo>
                  <a:lnTo>
                    <a:pt x="0" y="932179"/>
                  </a:lnTo>
                  <a:lnTo>
                    <a:pt x="0" y="933449"/>
                  </a:lnTo>
                  <a:lnTo>
                    <a:pt x="7620" y="933449"/>
                  </a:lnTo>
                  <a:lnTo>
                    <a:pt x="7620" y="932179"/>
                  </a:lnTo>
                  <a:close/>
                </a:path>
                <a:path w="7619" h="989329">
                  <a:moveTo>
                    <a:pt x="7620" y="928369"/>
                  </a:moveTo>
                  <a:lnTo>
                    <a:pt x="0" y="928369"/>
                  </a:lnTo>
                  <a:lnTo>
                    <a:pt x="0" y="930909"/>
                  </a:lnTo>
                  <a:lnTo>
                    <a:pt x="7620" y="930909"/>
                  </a:lnTo>
                  <a:lnTo>
                    <a:pt x="7620" y="928369"/>
                  </a:lnTo>
                  <a:close/>
                </a:path>
                <a:path w="7619" h="989329">
                  <a:moveTo>
                    <a:pt x="7620" y="925830"/>
                  </a:moveTo>
                  <a:lnTo>
                    <a:pt x="0" y="925830"/>
                  </a:lnTo>
                  <a:lnTo>
                    <a:pt x="0" y="927099"/>
                  </a:lnTo>
                  <a:lnTo>
                    <a:pt x="7620" y="927099"/>
                  </a:lnTo>
                  <a:lnTo>
                    <a:pt x="7620" y="925830"/>
                  </a:lnTo>
                  <a:close/>
                </a:path>
                <a:path w="7619" h="989329">
                  <a:moveTo>
                    <a:pt x="7620" y="920749"/>
                  </a:moveTo>
                  <a:lnTo>
                    <a:pt x="0" y="920749"/>
                  </a:lnTo>
                  <a:lnTo>
                    <a:pt x="0" y="924559"/>
                  </a:lnTo>
                  <a:lnTo>
                    <a:pt x="7620" y="924559"/>
                  </a:lnTo>
                  <a:lnTo>
                    <a:pt x="7620" y="920749"/>
                  </a:lnTo>
                  <a:close/>
                </a:path>
                <a:path w="7619" h="989329">
                  <a:moveTo>
                    <a:pt x="7620" y="914399"/>
                  </a:moveTo>
                  <a:lnTo>
                    <a:pt x="0" y="914399"/>
                  </a:lnTo>
                  <a:lnTo>
                    <a:pt x="0" y="919479"/>
                  </a:lnTo>
                  <a:lnTo>
                    <a:pt x="7620" y="919479"/>
                  </a:lnTo>
                  <a:lnTo>
                    <a:pt x="7620" y="914399"/>
                  </a:lnTo>
                  <a:close/>
                </a:path>
                <a:path w="7619" h="989329">
                  <a:moveTo>
                    <a:pt x="7620" y="908049"/>
                  </a:moveTo>
                  <a:lnTo>
                    <a:pt x="0" y="908049"/>
                  </a:lnTo>
                  <a:lnTo>
                    <a:pt x="0" y="913129"/>
                  </a:lnTo>
                  <a:lnTo>
                    <a:pt x="7620" y="913129"/>
                  </a:lnTo>
                  <a:lnTo>
                    <a:pt x="7620" y="908049"/>
                  </a:lnTo>
                  <a:close/>
                </a:path>
                <a:path w="7619" h="989329">
                  <a:moveTo>
                    <a:pt x="7620" y="901699"/>
                  </a:moveTo>
                  <a:lnTo>
                    <a:pt x="0" y="901699"/>
                  </a:lnTo>
                  <a:lnTo>
                    <a:pt x="0" y="906779"/>
                  </a:lnTo>
                  <a:lnTo>
                    <a:pt x="7620" y="906779"/>
                  </a:lnTo>
                  <a:lnTo>
                    <a:pt x="7620" y="901699"/>
                  </a:lnTo>
                  <a:close/>
                </a:path>
                <a:path w="7619" h="989329">
                  <a:moveTo>
                    <a:pt x="7620" y="895349"/>
                  </a:moveTo>
                  <a:lnTo>
                    <a:pt x="0" y="895349"/>
                  </a:lnTo>
                  <a:lnTo>
                    <a:pt x="0" y="900430"/>
                  </a:lnTo>
                  <a:lnTo>
                    <a:pt x="7620" y="900430"/>
                  </a:lnTo>
                  <a:lnTo>
                    <a:pt x="7620" y="895349"/>
                  </a:lnTo>
                  <a:close/>
                </a:path>
                <a:path w="7619" h="989329">
                  <a:moveTo>
                    <a:pt x="7620" y="888999"/>
                  </a:moveTo>
                  <a:lnTo>
                    <a:pt x="0" y="888999"/>
                  </a:lnTo>
                  <a:lnTo>
                    <a:pt x="0" y="894079"/>
                  </a:lnTo>
                  <a:lnTo>
                    <a:pt x="7620" y="894079"/>
                  </a:lnTo>
                  <a:lnTo>
                    <a:pt x="7620" y="888999"/>
                  </a:lnTo>
                  <a:close/>
                </a:path>
                <a:path w="7619" h="989329">
                  <a:moveTo>
                    <a:pt x="7620" y="882649"/>
                  </a:moveTo>
                  <a:lnTo>
                    <a:pt x="0" y="882649"/>
                  </a:lnTo>
                  <a:lnTo>
                    <a:pt x="0" y="887729"/>
                  </a:lnTo>
                  <a:lnTo>
                    <a:pt x="7620" y="887729"/>
                  </a:lnTo>
                  <a:lnTo>
                    <a:pt x="7620" y="882649"/>
                  </a:lnTo>
                  <a:close/>
                </a:path>
                <a:path w="7619" h="989329">
                  <a:moveTo>
                    <a:pt x="7620" y="876299"/>
                  </a:moveTo>
                  <a:lnTo>
                    <a:pt x="0" y="876299"/>
                  </a:lnTo>
                  <a:lnTo>
                    <a:pt x="0" y="881379"/>
                  </a:lnTo>
                  <a:lnTo>
                    <a:pt x="7620" y="881379"/>
                  </a:lnTo>
                  <a:lnTo>
                    <a:pt x="7620" y="876299"/>
                  </a:lnTo>
                  <a:close/>
                </a:path>
                <a:path w="7619" h="989329">
                  <a:moveTo>
                    <a:pt x="7620" y="869950"/>
                  </a:moveTo>
                  <a:lnTo>
                    <a:pt x="0" y="869950"/>
                  </a:lnTo>
                  <a:lnTo>
                    <a:pt x="0" y="875029"/>
                  </a:lnTo>
                  <a:lnTo>
                    <a:pt x="7620" y="875029"/>
                  </a:lnTo>
                  <a:lnTo>
                    <a:pt x="7620" y="869950"/>
                  </a:lnTo>
                  <a:close/>
                </a:path>
                <a:path w="7619" h="989329">
                  <a:moveTo>
                    <a:pt x="7620" y="863599"/>
                  </a:moveTo>
                  <a:lnTo>
                    <a:pt x="0" y="863599"/>
                  </a:lnTo>
                  <a:lnTo>
                    <a:pt x="0" y="868679"/>
                  </a:lnTo>
                  <a:lnTo>
                    <a:pt x="7620" y="868679"/>
                  </a:lnTo>
                  <a:lnTo>
                    <a:pt x="7620" y="863599"/>
                  </a:lnTo>
                  <a:close/>
                </a:path>
                <a:path w="7619" h="989329">
                  <a:moveTo>
                    <a:pt x="7620" y="857249"/>
                  </a:moveTo>
                  <a:lnTo>
                    <a:pt x="0" y="857249"/>
                  </a:lnTo>
                  <a:lnTo>
                    <a:pt x="0" y="862329"/>
                  </a:lnTo>
                  <a:lnTo>
                    <a:pt x="7620" y="862329"/>
                  </a:lnTo>
                  <a:lnTo>
                    <a:pt x="7620" y="857249"/>
                  </a:lnTo>
                  <a:close/>
                </a:path>
                <a:path w="7619" h="989329">
                  <a:moveTo>
                    <a:pt x="7620" y="850899"/>
                  </a:moveTo>
                  <a:lnTo>
                    <a:pt x="0" y="850899"/>
                  </a:lnTo>
                  <a:lnTo>
                    <a:pt x="0" y="855979"/>
                  </a:lnTo>
                  <a:lnTo>
                    <a:pt x="7620" y="855979"/>
                  </a:lnTo>
                  <a:lnTo>
                    <a:pt x="7620" y="850899"/>
                  </a:lnTo>
                  <a:close/>
                </a:path>
                <a:path w="7619" h="989329">
                  <a:moveTo>
                    <a:pt x="7620" y="844550"/>
                  </a:moveTo>
                  <a:lnTo>
                    <a:pt x="0" y="844550"/>
                  </a:lnTo>
                  <a:lnTo>
                    <a:pt x="0" y="849629"/>
                  </a:lnTo>
                  <a:lnTo>
                    <a:pt x="7620" y="849629"/>
                  </a:lnTo>
                  <a:lnTo>
                    <a:pt x="7620" y="844550"/>
                  </a:lnTo>
                  <a:close/>
                </a:path>
                <a:path w="7619" h="989329">
                  <a:moveTo>
                    <a:pt x="7620" y="838199"/>
                  </a:moveTo>
                  <a:lnTo>
                    <a:pt x="0" y="838199"/>
                  </a:lnTo>
                  <a:lnTo>
                    <a:pt x="0" y="843279"/>
                  </a:lnTo>
                  <a:lnTo>
                    <a:pt x="7620" y="843279"/>
                  </a:lnTo>
                  <a:lnTo>
                    <a:pt x="7620" y="838199"/>
                  </a:lnTo>
                  <a:close/>
                </a:path>
                <a:path w="7619" h="989329">
                  <a:moveTo>
                    <a:pt x="7620" y="831849"/>
                  </a:moveTo>
                  <a:lnTo>
                    <a:pt x="0" y="831849"/>
                  </a:lnTo>
                  <a:lnTo>
                    <a:pt x="0" y="836929"/>
                  </a:lnTo>
                  <a:lnTo>
                    <a:pt x="7620" y="836929"/>
                  </a:lnTo>
                  <a:lnTo>
                    <a:pt x="7620" y="831849"/>
                  </a:lnTo>
                  <a:close/>
                </a:path>
                <a:path w="7619" h="989329">
                  <a:moveTo>
                    <a:pt x="7620" y="825499"/>
                  </a:moveTo>
                  <a:lnTo>
                    <a:pt x="0" y="825499"/>
                  </a:lnTo>
                  <a:lnTo>
                    <a:pt x="0" y="830579"/>
                  </a:lnTo>
                  <a:lnTo>
                    <a:pt x="7620" y="830579"/>
                  </a:lnTo>
                  <a:lnTo>
                    <a:pt x="7620" y="825499"/>
                  </a:lnTo>
                  <a:close/>
                </a:path>
                <a:path w="7619" h="989329">
                  <a:moveTo>
                    <a:pt x="7620" y="819149"/>
                  </a:moveTo>
                  <a:lnTo>
                    <a:pt x="0" y="819149"/>
                  </a:lnTo>
                  <a:lnTo>
                    <a:pt x="0" y="824229"/>
                  </a:lnTo>
                  <a:lnTo>
                    <a:pt x="7620" y="824229"/>
                  </a:lnTo>
                  <a:lnTo>
                    <a:pt x="7620" y="819149"/>
                  </a:lnTo>
                  <a:close/>
                </a:path>
                <a:path w="7619" h="989329">
                  <a:moveTo>
                    <a:pt x="7620" y="812799"/>
                  </a:moveTo>
                  <a:lnTo>
                    <a:pt x="0" y="812799"/>
                  </a:lnTo>
                  <a:lnTo>
                    <a:pt x="0" y="817879"/>
                  </a:lnTo>
                  <a:lnTo>
                    <a:pt x="7620" y="817879"/>
                  </a:lnTo>
                  <a:lnTo>
                    <a:pt x="7620" y="812799"/>
                  </a:lnTo>
                  <a:close/>
                </a:path>
                <a:path w="7619" h="989329">
                  <a:moveTo>
                    <a:pt x="7620" y="806449"/>
                  </a:moveTo>
                  <a:lnTo>
                    <a:pt x="0" y="806449"/>
                  </a:lnTo>
                  <a:lnTo>
                    <a:pt x="0" y="811529"/>
                  </a:lnTo>
                  <a:lnTo>
                    <a:pt x="7620" y="811529"/>
                  </a:lnTo>
                  <a:lnTo>
                    <a:pt x="7620" y="806449"/>
                  </a:lnTo>
                  <a:close/>
                </a:path>
                <a:path w="7619" h="989329">
                  <a:moveTo>
                    <a:pt x="7620" y="800099"/>
                  </a:moveTo>
                  <a:lnTo>
                    <a:pt x="0" y="800099"/>
                  </a:lnTo>
                  <a:lnTo>
                    <a:pt x="0" y="805180"/>
                  </a:lnTo>
                  <a:lnTo>
                    <a:pt x="7620" y="805180"/>
                  </a:lnTo>
                  <a:lnTo>
                    <a:pt x="7620" y="800099"/>
                  </a:lnTo>
                  <a:close/>
                </a:path>
              </a:pathLst>
            </a:custGeom>
            <a:solidFill>
              <a:srgbClr val="5000F4"/>
            </a:solidFill>
          </p:spPr>
          <p:txBody>
            <a:bodyPr bIns="0" lIns="0" rIns="0" rtlCol="0" tIns="0" wrap="square"/>
            <a:p/>
          </p:txBody>
        </p:sp>
        <p:sp>
          <p:nvSpPr>
            <p:cNvPr id="1050179" name="object 1482"/>
            <p:cNvSpPr/>
            <p:nvPr/>
          </p:nvSpPr>
          <p:spPr>
            <a:xfrm>
              <a:off x="901700" y="5528309"/>
              <a:ext cx="0" cy="596900"/>
            </a:xfrm>
            <a:custGeom>
              <a:avLst/>
              <a:ahLst/>
              <a:rect l="l" t="t" r="r" b="b"/>
              <a:pathLst>
                <a:path w="0" h="596900">
                  <a:moveTo>
                    <a:pt x="0" y="0"/>
                  </a:moveTo>
                  <a:lnTo>
                    <a:pt x="0" y="182879"/>
                  </a:lnTo>
                </a:path>
                <a:path w="0" h="596900">
                  <a:moveTo>
                    <a:pt x="0" y="335279"/>
                  </a:moveTo>
                  <a:lnTo>
                    <a:pt x="0" y="596899"/>
                  </a:lnTo>
                </a:path>
              </a:pathLst>
            </a:custGeom>
            <a:ln w="7619">
              <a:solidFill>
                <a:srgbClr val="4F00F4"/>
              </a:solidFill>
            </a:ln>
          </p:spPr>
          <p:txBody>
            <a:bodyPr bIns="0" lIns="0" rIns="0" rtlCol="0" tIns="0" wrap="square"/>
            <a:p/>
          </p:txBody>
        </p:sp>
        <p:sp>
          <p:nvSpPr>
            <p:cNvPr id="1050180" name="object 1483"/>
            <p:cNvSpPr/>
            <p:nvPr/>
          </p:nvSpPr>
          <p:spPr>
            <a:xfrm>
              <a:off x="901700" y="6329679"/>
              <a:ext cx="0" cy="187960"/>
            </a:xfrm>
            <a:custGeom>
              <a:avLst/>
              <a:ahLst/>
              <a:rect l="l" t="t" r="r" b="b"/>
              <a:pathLst>
                <a:path w="0" h="187959">
                  <a:moveTo>
                    <a:pt x="0" y="0"/>
                  </a:moveTo>
                  <a:lnTo>
                    <a:pt x="0" y="187960"/>
                  </a:lnTo>
                </a:path>
              </a:pathLst>
            </a:custGeom>
            <a:ln w="7619">
              <a:solidFill>
                <a:srgbClr val="4F00F4"/>
              </a:solidFill>
              <a:prstDash val="sysDot"/>
            </a:ln>
          </p:spPr>
          <p:txBody>
            <a:bodyPr bIns="0" lIns="0" rIns="0" rtlCol="0" tIns="0" wrap="square"/>
            <a:p/>
          </p:txBody>
        </p:sp>
        <p:sp>
          <p:nvSpPr>
            <p:cNvPr id="1050181" name="object 1484"/>
            <p:cNvSpPr/>
            <p:nvPr/>
          </p:nvSpPr>
          <p:spPr>
            <a:xfrm>
              <a:off x="890269" y="5528309"/>
              <a:ext cx="7620" cy="989330"/>
            </a:xfrm>
            <a:custGeom>
              <a:avLst/>
              <a:ahLst/>
              <a:rect l="l" t="t" r="r" b="b"/>
              <a:pathLst>
                <a:path w="7619" h="989329">
                  <a:moveTo>
                    <a:pt x="7620" y="0"/>
                  </a:moveTo>
                  <a:lnTo>
                    <a:pt x="0" y="0"/>
                  </a:lnTo>
                  <a:lnTo>
                    <a:pt x="0" y="3809"/>
                  </a:lnTo>
                  <a:lnTo>
                    <a:pt x="7620" y="3809"/>
                  </a:lnTo>
                  <a:lnTo>
                    <a:pt x="7620" y="0"/>
                  </a:lnTo>
                  <a:close/>
                </a:path>
                <a:path w="7619" h="989329">
                  <a:moveTo>
                    <a:pt x="7620" y="3809"/>
                  </a:moveTo>
                  <a:lnTo>
                    <a:pt x="0" y="3809"/>
                  </a:lnTo>
                  <a:lnTo>
                    <a:pt x="0" y="6349"/>
                  </a:lnTo>
                  <a:lnTo>
                    <a:pt x="7620" y="6349"/>
                  </a:lnTo>
                  <a:lnTo>
                    <a:pt x="7620" y="3809"/>
                  </a:lnTo>
                  <a:close/>
                </a:path>
                <a:path w="7619" h="989329">
                  <a:moveTo>
                    <a:pt x="7620" y="6350"/>
                  </a:moveTo>
                  <a:lnTo>
                    <a:pt x="0" y="6350"/>
                  </a:lnTo>
                  <a:lnTo>
                    <a:pt x="0" y="10159"/>
                  </a:lnTo>
                  <a:lnTo>
                    <a:pt x="7620" y="10159"/>
                  </a:lnTo>
                  <a:lnTo>
                    <a:pt x="7620" y="6350"/>
                  </a:lnTo>
                  <a:close/>
                </a:path>
                <a:path w="7619" h="989329">
                  <a:moveTo>
                    <a:pt x="7620" y="10159"/>
                  </a:moveTo>
                  <a:lnTo>
                    <a:pt x="0" y="10159"/>
                  </a:lnTo>
                  <a:lnTo>
                    <a:pt x="0" y="16509"/>
                  </a:lnTo>
                  <a:lnTo>
                    <a:pt x="7620" y="16509"/>
                  </a:lnTo>
                  <a:lnTo>
                    <a:pt x="7620" y="10159"/>
                  </a:lnTo>
                  <a:close/>
                </a:path>
                <a:path w="7619" h="989329">
                  <a:moveTo>
                    <a:pt x="7620" y="16509"/>
                  </a:moveTo>
                  <a:lnTo>
                    <a:pt x="0" y="16509"/>
                  </a:lnTo>
                  <a:lnTo>
                    <a:pt x="0" y="22859"/>
                  </a:lnTo>
                  <a:lnTo>
                    <a:pt x="7620" y="22859"/>
                  </a:lnTo>
                  <a:lnTo>
                    <a:pt x="7620" y="16509"/>
                  </a:lnTo>
                  <a:close/>
                </a:path>
                <a:path w="7619" h="989329">
                  <a:moveTo>
                    <a:pt x="7620" y="22859"/>
                  </a:moveTo>
                  <a:lnTo>
                    <a:pt x="0" y="22859"/>
                  </a:lnTo>
                  <a:lnTo>
                    <a:pt x="0" y="29209"/>
                  </a:lnTo>
                  <a:lnTo>
                    <a:pt x="7620" y="29209"/>
                  </a:lnTo>
                  <a:lnTo>
                    <a:pt x="7620" y="22859"/>
                  </a:lnTo>
                  <a:close/>
                </a:path>
                <a:path w="7619" h="989329">
                  <a:moveTo>
                    <a:pt x="7620" y="29209"/>
                  </a:moveTo>
                  <a:lnTo>
                    <a:pt x="0" y="29209"/>
                  </a:lnTo>
                  <a:lnTo>
                    <a:pt x="0" y="35559"/>
                  </a:lnTo>
                  <a:lnTo>
                    <a:pt x="7620" y="35559"/>
                  </a:lnTo>
                  <a:lnTo>
                    <a:pt x="7620" y="29209"/>
                  </a:lnTo>
                  <a:close/>
                </a:path>
                <a:path w="7619" h="989329">
                  <a:moveTo>
                    <a:pt x="7620" y="35559"/>
                  </a:moveTo>
                  <a:lnTo>
                    <a:pt x="0" y="35559"/>
                  </a:lnTo>
                  <a:lnTo>
                    <a:pt x="0" y="38099"/>
                  </a:lnTo>
                  <a:lnTo>
                    <a:pt x="7620" y="38099"/>
                  </a:lnTo>
                  <a:lnTo>
                    <a:pt x="7620" y="35559"/>
                  </a:lnTo>
                  <a:close/>
                </a:path>
                <a:path w="7619" h="989329">
                  <a:moveTo>
                    <a:pt x="7620" y="38100"/>
                  </a:moveTo>
                  <a:lnTo>
                    <a:pt x="0" y="38100"/>
                  </a:lnTo>
                  <a:lnTo>
                    <a:pt x="0" y="41909"/>
                  </a:lnTo>
                  <a:lnTo>
                    <a:pt x="7620" y="41909"/>
                  </a:lnTo>
                  <a:lnTo>
                    <a:pt x="7620" y="38100"/>
                  </a:lnTo>
                  <a:close/>
                </a:path>
                <a:path w="7619" h="989329">
                  <a:moveTo>
                    <a:pt x="7620" y="41909"/>
                  </a:moveTo>
                  <a:lnTo>
                    <a:pt x="0" y="41909"/>
                  </a:lnTo>
                  <a:lnTo>
                    <a:pt x="0" y="48259"/>
                  </a:lnTo>
                  <a:lnTo>
                    <a:pt x="7620" y="48259"/>
                  </a:lnTo>
                  <a:lnTo>
                    <a:pt x="7620" y="41909"/>
                  </a:lnTo>
                  <a:close/>
                </a:path>
                <a:path w="7619" h="989329">
                  <a:moveTo>
                    <a:pt x="7620" y="48259"/>
                  </a:moveTo>
                  <a:lnTo>
                    <a:pt x="0" y="48259"/>
                  </a:lnTo>
                  <a:lnTo>
                    <a:pt x="0" y="50799"/>
                  </a:lnTo>
                  <a:lnTo>
                    <a:pt x="7620" y="50799"/>
                  </a:lnTo>
                  <a:lnTo>
                    <a:pt x="7620" y="48259"/>
                  </a:lnTo>
                  <a:close/>
                </a:path>
                <a:path w="7619" h="989329">
                  <a:moveTo>
                    <a:pt x="7620" y="50800"/>
                  </a:moveTo>
                  <a:lnTo>
                    <a:pt x="0" y="50800"/>
                  </a:lnTo>
                  <a:lnTo>
                    <a:pt x="0" y="54609"/>
                  </a:lnTo>
                  <a:lnTo>
                    <a:pt x="7620" y="54609"/>
                  </a:lnTo>
                  <a:lnTo>
                    <a:pt x="7620" y="50800"/>
                  </a:lnTo>
                  <a:close/>
                </a:path>
                <a:path w="7619" h="989329">
                  <a:moveTo>
                    <a:pt x="7620" y="54610"/>
                  </a:moveTo>
                  <a:lnTo>
                    <a:pt x="0" y="54610"/>
                  </a:lnTo>
                  <a:lnTo>
                    <a:pt x="0" y="60959"/>
                  </a:lnTo>
                  <a:lnTo>
                    <a:pt x="7620" y="60959"/>
                  </a:lnTo>
                  <a:lnTo>
                    <a:pt x="7620" y="54610"/>
                  </a:lnTo>
                  <a:close/>
                </a:path>
                <a:path w="7619" h="989329">
                  <a:moveTo>
                    <a:pt x="7620" y="60959"/>
                  </a:moveTo>
                  <a:lnTo>
                    <a:pt x="0" y="60959"/>
                  </a:lnTo>
                  <a:lnTo>
                    <a:pt x="0" y="63499"/>
                  </a:lnTo>
                  <a:lnTo>
                    <a:pt x="7620" y="63499"/>
                  </a:lnTo>
                  <a:lnTo>
                    <a:pt x="7620" y="60959"/>
                  </a:lnTo>
                  <a:close/>
                </a:path>
                <a:path w="7619" h="989329">
                  <a:moveTo>
                    <a:pt x="7620" y="63500"/>
                  </a:moveTo>
                  <a:lnTo>
                    <a:pt x="0" y="63500"/>
                  </a:lnTo>
                  <a:lnTo>
                    <a:pt x="0" y="67309"/>
                  </a:lnTo>
                  <a:lnTo>
                    <a:pt x="7620" y="67309"/>
                  </a:lnTo>
                  <a:lnTo>
                    <a:pt x="7620" y="63500"/>
                  </a:lnTo>
                  <a:close/>
                </a:path>
                <a:path w="7619" h="989329">
                  <a:moveTo>
                    <a:pt x="7620" y="67309"/>
                  </a:moveTo>
                  <a:lnTo>
                    <a:pt x="0" y="67309"/>
                  </a:lnTo>
                  <a:lnTo>
                    <a:pt x="0" y="69849"/>
                  </a:lnTo>
                  <a:lnTo>
                    <a:pt x="7620" y="69849"/>
                  </a:lnTo>
                  <a:lnTo>
                    <a:pt x="7620" y="67309"/>
                  </a:lnTo>
                  <a:close/>
                </a:path>
                <a:path w="7619" h="989329">
                  <a:moveTo>
                    <a:pt x="7620" y="69850"/>
                  </a:moveTo>
                  <a:lnTo>
                    <a:pt x="0" y="69850"/>
                  </a:lnTo>
                  <a:lnTo>
                    <a:pt x="0" y="73659"/>
                  </a:lnTo>
                  <a:lnTo>
                    <a:pt x="7620" y="73659"/>
                  </a:lnTo>
                  <a:lnTo>
                    <a:pt x="7620" y="69850"/>
                  </a:lnTo>
                  <a:close/>
                </a:path>
                <a:path w="7619" h="989329">
                  <a:moveTo>
                    <a:pt x="7620" y="73659"/>
                  </a:moveTo>
                  <a:lnTo>
                    <a:pt x="0" y="73659"/>
                  </a:lnTo>
                  <a:lnTo>
                    <a:pt x="0" y="76199"/>
                  </a:lnTo>
                  <a:lnTo>
                    <a:pt x="7620" y="76199"/>
                  </a:lnTo>
                  <a:lnTo>
                    <a:pt x="7620" y="73659"/>
                  </a:lnTo>
                  <a:close/>
                </a:path>
                <a:path w="7619" h="989329">
                  <a:moveTo>
                    <a:pt x="7620" y="76200"/>
                  </a:moveTo>
                  <a:lnTo>
                    <a:pt x="0" y="76200"/>
                  </a:lnTo>
                  <a:lnTo>
                    <a:pt x="0" y="86359"/>
                  </a:lnTo>
                  <a:lnTo>
                    <a:pt x="7620" y="86359"/>
                  </a:lnTo>
                  <a:lnTo>
                    <a:pt x="7620" y="76200"/>
                  </a:lnTo>
                  <a:close/>
                </a:path>
                <a:path w="7619" h="989329">
                  <a:moveTo>
                    <a:pt x="7620" y="86359"/>
                  </a:moveTo>
                  <a:lnTo>
                    <a:pt x="0" y="86359"/>
                  </a:lnTo>
                  <a:lnTo>
                    <a:pt x="0" y="88899"/>
                  </a:lnTo>
                  <a:lnTo>
                    <a:pt x="7620" y="88899"/>
                  </a:lnTo>
                  <a:lnTo>
                    <a:pt x="7620" y="86359"/>
                  </a:lnTo>
                  <a:close/>
                </a:path>
                <a:path w="7619" h="989329">
                  <a:moveTo>
                    <a:pt x="7620" y="88900"/>
                  </a:moveTo>
                  <a:lnTo>
                    <a:pt x="0" y="88900"/>
                  </a:lnTo>
                  <a:lnTo>
                    <a:pt x="0" y="92709"/>
                  </a:lnTo>
                  <a:lnTo>
                    <a:pt x="7620" y="92709"/>
                  </a:lnTo>
                  <a:lnTo>
                    <a:pt x="7620" y="88900"/>
                  </a:lnTo>
                  <a:close/>
                </a:path>
                <a:path w="7619" h="989329">
                  <a:moveTo>
                    <a:pt x="7620" y="92709"/>
                  </a:moveTo>
                  <a:lnTo>
                    <a:pt x="0" y="92709"/>
                  </a:lnTo>
                  <a:lnTo>
                    <a:pt x="0" y="95249"/>
                  </a:lnTo>
                  <a:lnTo>
                    <a:pt x="7620" y="95249"/>
                  </a:lnTo>
                  <a:lnTo>
                    <a:pt x="7620" y="92709"/>
                  </a:lnTo>
                  <a:close/>
                </a:path>
                <a:path w="7619" h="989329">
                  <a:moveTo>
                    <a:pt x="7620" y="95250"/>
                  </a:moveTo>
                  <a:lnTo>
                    <a:pt x="0" y="95250"/>
                  </a:lnTo>
                  <a:lnTo>
                    <a:pt x="0" y="99059"/>
                  </a:lnTo>
                  <a:lnTo>
                    <a:pt x="7620" y="99059"/>
                  </a:lnTo>
                  <a:lnTo>
                    <a:pt x="7620" y="95250"/>
                  </a:lnTo>
                  <a:close/>
                </a:path>
                <a:path w="7619" h="989329">
                  <a:moveTo>
                    <a:pt x="7620" y="99059"/>
                  </a:moveTo>
                  <a:lnTo>
                    <a:pt x="0" y="99059"/>
                  </a:lnTo>
                  <a:lnTo>
                    <a:pt x="0" y="105409"/>
                  </a:lnTo>
                  <a:lnTo>
                    <a:pt x="7620" y="105409"/>
                  </a:lnTo>
                  <a:lnTo>
                    <a:pt x="7620" y="99059"/>
                  </a:lnTo>
                  <a:close/>
                </a:path>
                <a:path w="7619" h="989329">
                  <a:moveTo>
                    <a:pt x="7620" y="105409"/>
                  </a:moveTo>
                  <a:lnTo>
                    <a:pt x="0" y="105409"/>
                  </a:lnTo>
                  <a:lnTo>
                    <a:pt x="0" y="107949"/>
                  </a:lnTo>
                  <a:lnTo>
                    <a:pt x="7620" y="107949"/>
                  </a:lnTo>
                  <a:lnTo>
                    <a:pt x="7620" y="105409"/>
                  </a:lnTo>
                  <a:close/>
                </a:path>
                <a:path w="7619" h="989329">
                  <a:moveTo>
                    <a:pt x="7620" y="107950"/>
                  </a:moveTo>
                  <a:lnTo>
                    <a:pt x="0" y="107950"/>
                  </a:lnTo>
                  <a:lnTo>
                    <a:pt x="0" y="111759"/>
                  </a:lnTo>
                  <a:lnTo>
                    <a:pt x="7620" y="111759"/>
                  </a:lnTo>
                  <a:lnTo>
                    <a:pt x="7620" y="107950"/>
                  </a:lnTo>
                  <a:close/>
                </a:path>
                <a:path w="7619" h="989329">
                  <a:moveTo>
                    <a:pt x="7620" y="111759"/>
                  </a:moveTo>
                  <a:lnTo>
                    <a:pt x="0" y="111759"/>
                  </a:lnTo>
                  <a:lnTo>
                    <a:pt x="0" y="114299"/>
                  </a:lnTo>
                  <a:lnTo>
                    <a:pt x="7620" y="114299"/>
                  </a:lnTo>
                  <a:lnTo>
                    <a:pt x="7620" y="111759"/>
                  </a:lnTo>
                  <a:close/>
                </a:path>
                <a:path w="7619" h="989329">
                  <a:moveTo>
                    <a:pt x="7620" y="114300"/>
                  </a:moveTo>
                  <a:lnTo>
                    <a:pt x="0" y="114300"/>
                  </a:lnTo>
                  <a:lnTo>
                    <a:pt x="0" y="118109"/>
                  </a:lnTo>
                  <a:lnTo>
                    <a:pt x="7620" y="118109"/>
                  </a:lnTo>
                  <a:lnTo>
                    <a:pt x="7620" y="114300"/>
                  </a:lnTo>
                  <a:close/>
                </a:path>
                <a:path w="7619" h="989329">
                  <a:moveTo>
                    <a:pt x="7620" y="118109"/>
                  </a:moveTo>
                  <a:lnTo>
                    <a:pt x="0" y="118109"/>
                  </a:lnTo>
                  <a:lnTo>
                    <a:pt x="0" y="124459"/>
                  </a:lnTo>
                  <a:lnTo>
                    <a:pt x="7620" y="124459"/>
                  </a:lnTo>
                  <a:lnTo>
                    <a:pt x="7620" y="118109"/>
                  </a:lnTo>
                  <a:close/>
                </a:path>
                <a:path w="7619" h="989329">
                  <a:moveTo>
                    <a:pt x="7620" y="124459"/>
                  </a:moveTo>
                  <a:lnTo>
                    <a:pt x="0" y="124459"/>
                  </a:lnTo>
                  <a:lnTo>
                    <a:pt x="0" y="133349"/>
                  </a:lnTo>
                  <a:lnTo>
                    <a:pt x="7620" y="133349"/>
                  </a:lnTo>
                  <a:lnTo>
                    <a:pt x="7620" y="124459"/>
                  </a:lnTo>
                  <a:close/>
                </a:path>
                <a:path w="7619" h="989329">
                  <a:moveTo>
                    <a:pt x="7620" y="133350"/>
                  </a:moveTo>
                  <a:lnTo>
                    <a:pt x="0" y="133350"/>
                  </a:lnTo>
                  <a:lnTo>
                    <a:pt x="0" y="139699"/>
                  </a:lnTo>
                  <a:lnTo>
                    <a:pt x="7620" y="139699"/>
                  </a:lnTo>
                  <a:lnTo>
                    <a:pt x="7620" y="133350"/>
                  </a:lnTo>
                  <a:close/>
                </a:path>
                <a:path w="7619" h="989329">
                  <a:moveTo>
                    <a:pt x="7620" y="139700"/>
                  </a:moveTo>
                  <a:lnTo>
                    <a:pt x="0" y="139700"/>
                  </a:lnTo>
                  <a:lnTo>
                    <a:pt x="0" y="146049"/>
                  </a:lnTo>
                  <a:lnTo>
                    <a:pt x="7620" y="146049"/>
                  </a:lnTo>
                  <a:lnTo>
                    <a:pt x="7620" y="139700"/>
                  </a:lnTo>
                  <a:close/>
                </a:path>
                <a:path w="7619" h="989329">
                  <a:moveTo>
                    <a:pt x="7620" y="146050"/>
                  </a:moveTo>
                  <a:lnTo>
                    <a:pt x="0" y="146050"/>
                  </a:lnTo>
                  <a:lnTo>
                    <a:pt x="0" y="152399"/>
                  </a:lnTo>
                  <a:lnTo>
                    <a:pt x="7620" y="152399"/>
                  </a:lnTo>
                  <a:lnTo>
                    <a:pt x="7620" y="146050"/>
                  </a:lnTo>
                  <a:close/>
                </a:path>
                <a:path w="7619" h="989329">
                  <a:moveTo>
                    <a:pt x="7620" y="152400"/>
                  </a:moveTo>
                  <a:lnTo>
                    <a:pt x="0" y="152400"/>
                  </a:lnTo>
                  <a:lnTo>
                    <a:pt x="0" y="156209"/>
                  </a:lnTo>
                  <a:lnTo>
                    <a:pt x="7620" y="156209"/>
                  </a:lnTo>
                  <a:lnTo>
                    <a:pt x="7620" y="152400"/>
                  </a:lnTo>
                  <a:close/>
                </a:path>
                <a:path w="7619" h="989329">
                  <a:moveTo>
                    <a:pt x="7620" y="156209"/>
                  </a:moveTo>
                  <a:lnTo>
                    <a:pt x="0" y="156209"/>
                  </a:lnTo>
                  <a:lnTo>
                    <a:pt x="0" y="175259"/>
                  </a:lnTo>
                  <a:lnTo>
                    <a:pt x="7620" y="175259"/>
                  </a:lnTo>
                  <a:lnTo>
                    <a:pt x="7620" y="156209"/>
                  </a:lnTo>
                  <a:close/>
                </a:path>
                <a:path w="7619" h="989329">
                  <a:moveTo>
                    <a:pt x="7620" y="175259"/>
                  </a:moveTo>
                  <a:lnTo>
                    <a:pt x="0" y="175259"/>
                  </a:lnTo>
                  <a:lnTo>
                    <a:pt x="0" y="177799"/>
                  </a:lnTo>
                  <a:lnTo>
                    <a:pt x="7620" y="177799"/>
                  </a:lnTo>
                  <a:lnTo>
                    <a:pt x="7620" y="175259"/>
                  </a:lnTo>
                  <a:close/>
                </a:path>
                <a:path w="7619" h="989329">
                  <a:moveTo>
                    <a:pt x="7620" y="177800"/>
                  </a:moveTo>
                  <a:lnTo>
                    <a:pt x="0" y="177800"/>
                  </a:lnTo>
                  <a:lnTo>
                    <a:pt x="0" y="180339"/>
                  </a:lnTo>
                  <a:lnTo>
                    <a:pt x="7620" y="180339"/>
                  </a:lnTo>
                  <a:lnTo>
                    <a:pt x="7620" y="177800"/>
                  </a:lnTo>
                  <a:close/>
                </a:path>
                <a:path w="7619" h="989329">
                  <a:moveTo>
                    <a:pt x="1270" y="332739"/>
                  </a:moveTo>
                  <a:lnTo>
                    <a:pt x="0" y="332739"/>
                  </a:lnTo>
                  <a:lnTo>
                    <a:pt x="0" y="334009"/>
                  </a:lnTo>
                  <a:lnTo>
                    <a:pt x="1270" y="334009"/>
                  </a:lnTo>
                  <a:lnTo>
                    <a:pt x="1270" y="332739"/>
                  </a:lnTo>
                  <a:close/>
                </a:path>
                <a:path w="7619" h="989329">
                  <a:moveTo>
                    <a:pt x="6350" y="334009"/>
                  </a:moveTo>
                  <a:lnTo>
                    <a:pt x="0" y="334009"/>
                  </a:lnTo>
                  <a:lnTo>
                    <a:pt x="0" y="336549"/>
                  </a:lnTo>
                  <a:lnTo>
                    <a:pt x="7620" y="336549"/>
                  </a:lnTo>
                  <a:lnTo>
                    <a:pt x="7620" y="335279"/>
                  </a:lnTo>
                  <a:lnTo>
                    <a:pt x="6350" y="335279"/>
                  </a:lnTo>
                  <a:lnTo>
                    <a:pt x="6350" y="334009"/>
                  </a:lnTo>
                  <a:close/>
                </a:path>
                <a:path w="7619" h="989329">
                  <a:moveTo>
                    <a:pt x="7620" y="336550"/>
                  </a:moveTo>
                  <a:lnTo>
                    <a:pt x="0" y="336550"/>
                  </a:lnTo>
                  <a:lnTo>
                    <a:pt x="0" y="340359"/>
                  </a:lnTo>
                  <a:lnTo>
                    <a:pt x="7620" y="340359"/>
                  </a:lnTo>
                  <a:lnTo>
                    <a:pt x="7620" y="336550"/>
                  </a:lnTo>
                  <a:close/>
                </a:path>
                <a:path w="7619" h="989329">
                  <a:moveTo>
                    <a:pt x="7620" y="340359"/>
                  </a:moveTo>
                  <a:lnTo>
                    <a:pt x="0" y="340359"/>
                  </a:lnTo>
                  <a:lnTo>
                    <a:pt x="0" y="342899"/>
                  </a:lnTo>
                  <a:lnTo>
                    <a:pt x="7620" y="342899"/>
                  </a:lnTo>
                  <a:lnTo>
                    <a:pt x="7620" y="340359"/>
                  </a:lnTo>
                  <a:close/>
                </a:path>
                <a:path w="7619" h="989329">
                  <a:moveTo>
                    <a:pt x="7620" y="342900"/>
                  </a:moveTo>
                  <a:lnTo>
                    <a:pt x="0" y="342900"/>
                  </a:lnTo>
                  <a:lnTo>
                    <a:pt x="0" y="349249"/>
                  </a:lnTo>
                  <a:lnTo>
                    <a:pt x="7620" y="349249"/>
                  </a:lnTo>
                  <a:lnTo>
                    <a:pt x="7620" y="342900"/>
                  </a:lnTo>
                  <a:close/>
                </a:path>
                <a:path w="7619" h="989329">
                  <a:moveTo>
                    <a:pt x="7620" y="349250"/>
                  </a:moveTo>
                  <a:lnTo>
                    <a:pt x="0" y="349250"/>
                  </a:lnTo>
                  <a:lnTo>
                    <a:pt x="0" y="353059"/>
                  </a:lnTo>
                  <a:lnTo>
                    <a:pt x="7620" y="353059"/>
                  </a:lnTo>
                  <a:lnTo>
                    <a:pt x="7620" y="349250"/>
                  </a:lnTo>
                  <a:close/>
                </a:path>
                <a:path w="7619" h="989329">
                  <a:moveTo>
                    <a:pt x="7620" y="353059"/>
                  </a:moveTo>
                  <a:lnTo>
                    <a:pt x="0" y="353059"/>
                  </a:lnTo>
                  <a:lnTo>
                    <a:pt x="0" y="355599"/>
                  </a:lnTo>
                  <a:lnTo>
                    <a:pt x="7620" y="355599"/>
                  </a:lnTo>
                  <a:lnTo>
                    <a:pt x="7620" y="353059"/>
                  </a:lnTo>
                  <a:close/>
                </a:path>
                <a:path w="7619" h="989329">
                  <a:moveTo>
                    <a:pt x="7620" y="355600"/>
                  </a:moveTo>
                  <a:lnTo>
                    <a:pt x="0" y="355600"/>
                  </a:lnTo>
                  <a:lnTo>
                    <a:pt x="0" y="359409"/>
                  </a:lnTo>
                  <a:lnTo>
                    <a:pt x="7620" y="359409"/>
                  </a:lnTo>
                  <a:lnTo>
                    <a:pt x="7620" y="355600"/>
                  </a:lnTo>
                  <a:close/>
                </a:path>
                <a:path w="7619" h="989329">
                  <a:moveTo>
                    <a:pt x="7620" y="359409"/>
                  </a:moveTo>
                  <a:lnTo>
                    <a:pt x="0" y="359409"/>
                  </a:lnTo>
                  <a:lnTo>
                    <a:pt x="0" y="361949"/>
                  </a:lnTo>
                  <a:lnTo>
                    <a:pt x="7620" y="361949"/>
                  </a:lnTo>
                  <a:lnTo>
                    <a:pt x="7620" y="359409"/>
                  </a:lnTo>
                  <a:close/>
                </a:path>
                <a:path w="7619" h="989329">
                  <a:moveTo>
                    <a:pt x="7620" y="361950"/>
                  </a:moveTo>
                  <a:lnTo>
                    <a:pt x="0" y="361950"/>
                  </a:lnTo>
                  <a:lnTo>
                    <a:pt x="0" y="372109"/>
                  </a:lnTo>
                  <a:lnTo>
                    <a:pt x="7620" y="372109"/>
                  </a:lnTo>
                  <a:lnTo>
                    <a:pt x="7620" y="361950"/>
                  </a:lnTo>
                  <a:close/>
                </a:path>
                <a:path w="7619" h="989329">
                  <a:moveTo>
                    <a:pt x="7620" y="372110"/>
                  </a:moveTo>
                  <a:lnTo>
                    <a:pt x="0" y="372110"/>
                  </a:lnTo>
                  <a:lnTo>
                    <a:pt x="0" y="374649"/>
                  </a:lnTo>
                  <a:lnTo>
                    <a:pt x="7620" y="374649"/>
                  </a:lnTo>
                  <a:lnTo>
                    <a:pt x="7620" y="372110"/>
                  </a:lnTo>
                  <a:close/>
                </a:path>
                <a:path w="7619" h="989329">
                  <a:moveTo>
                    <a:pt x="7620" y="374650"/>
                  </a:moveTo>
                  <a:lnTo>
                    <a:pt x="0" y="374650"/>
                  </a:lnTo>
                  <a:lnTo>
                    <a:pt x="0" y="378459"/>
                  </a:lnTo>
                  <a:lnTo>
                    <a:pt x="7620" y="378459"/>
                  </a:lnTo>
                  <a:lnTo>
                    <a:pt x="7620" y="374650"/>
                  </a:lnTo>
                  <a:close/>
                </a:path>
                <a:path w="7619" h="989329">
                  <a:moveTo>
                    <a:pt x="7620" y="378459"/>
                  </a:moveTo>
                  <a:lnTo>
                    <a:pt x="0" y="378459"/>
                  </a:lnTo>
                  <a:lnTo>
                    <a:pt x="0" y="380999"/>
                  </a:lnTo>
                  <a:lnTo>
                    <a:pt x="7620" y="380999"/>
                  </a:lnTo>
                  <a:lnTo>
                    <a:pt x="7620" y="378459"/>
                  </a:lnTo>
                  <a:close/>
                </a:path>
                <a:path w="7619" h="989329">
                  <a:moveTo>
                    <a:pt x="7620" y="381000"/>
                  </a:moveTo>
                  <a:lnTo>
                    <a:pt x="0" y="381000"/>
                  </a:lnTo>
                  <a:lnTo>
                    <a:pt x="0" y="393699"/>
                  </a:lnTo>
                  <a:lnTo>
                    <a:pt x="7620" y="393699"/>
                  </a:lnTo>
                  <a:lnTo>
                    <a:pt x="7620" y="381000"/>
                  </a:lnTo>
                  <a:close/>
                </a:path>
                <a:path w="7619" h="989329">
                  <a:moveTo>
                    <a:pt x="7620" y="393700"/>
                  </a:moveTo>
                  <a:lnTo>
                    <a:pt x="0" y="393700"/>
                  </a:lnTo>
                  <a:lnTo>
                    <a:pt x="0" y="397509"/>
                  </a:lnTo>
                  <a:lnTo>
                    <a:pt x="7620" y="397509"/>
                  </a:lnTo>
                  <a:lnTo>
                    <a:pt x="7620" y="393700"/>
                  </a:lnTo>
                  <a:close/>
                </a:path>
                <a:path w="7619" h="989329">
                  <a:moveTo>
                    <a:pt x="7620" y="397509"/>
                  </a:moveTo>
                  <a:lnTo>
                    <a:pt x="0" y="397509"/>
                  </a:lnTo>
                  <a:lnTo>
                    <a:pt x="0" y="400049"/>
                  </a:lnTo>
                  <a:lnTo>
                    <a:pt x="7620" y="400049"/>
                  </a:lnTo>
                  <a:lnTo>
                    <a:pt x="7620" y="397509"/>
                  </a:lnTo>
                  <a:close/>
                </a:path>
                <a:path w="7619" h="989329">
                  <a:moveTo>
                    <a:pt x="7620" y="400050"/>
                  </a:moveTo>
                  <a:lnTo>
                    <a:pt x="0" y="400050"/>
                  </a:lnTo>
                  <a:lnTo>
                    <a:pt x="0" y="406399"/>
                  </a:lnTo>
                  <a:lnTo>
                    <a:pt x="7620" y="406399"/>
                  </a:lnTo>
                  <a:lnTo>
                    <a:pt x="7620" y="400050"/>
                  </a:lnTo>
                  <a:close/>
                </a:path>
                <a:path w="7619" h="989329">
                  <a:moveTo>
                    <a:pt x="7620" y="406400"/>
                  </a:moveTo>
                  <a:lnTo>
                    <a:pt x="0" y="406400"/>
                  </a:lnTo>
                  <a:lnTo>
                    <a:pt x="0" y="410209"/>
                  </a:lnTo>
                  <a:lnTo>
                    <a:pt x="7620" y="410209"/>
                  </a:lnTo>
                  <a:lnTo>
                    <a:pt x="7620" y="406400"/>
                  </a:lnTo>
                  <a:close/>
                </a:path>
                <a:path w="7619" h="989329">
                  <a:moveTo>
                    <a:pt x="7620" y="410210"/>
                  </a:moveTo>
                  <a:lnTo>
                    <a:pt x="0" y="410210"/>
                  </a:lnTo>
                  <a:lnTo>
                    <a:pt x="0" y="412749"/>
                  </a:lnTo>
                  <a:lnTo>
                    <a:pt x="7620" y="412749"/>
                  </a:lnTo>
                  <a:lnTo>
                    <a:pt x="7620" y="410210"/>
                  </a:lnTo>
                  <a:close/>
                </a:path>
                <a:path w="7619" h="989329">
                  <a:moveTo>
                    <a:pt x="7620" y="412750"/>
                  </a:moveTo>
                  <a:lnTo>
                    <a:pt x="0" y="412750"/>
                  </a:lnTo>
                  <a:lnTo>
                    <a:pt x="0" y="416559"/>
                  </a:lnTo>
                  <a:lnTo>
                    <a:pt x="7620" y="416559"/>
                  </a:lnTo>
                  <a:lnTo>
                    <a:pt x="7620" y="412750"/>
                  </a:lnTo>
                  <a:close/>
                </a:path>
                <a:path w="7619" h="989329">
                  <a:moveTo>
                    <a:pt x="7620" y="416559"/>
                  </a:moveTo>
                  <a:lnTo>
                    <a:pt x="0" y="416559"/>
                  </a:lnTo>
                  <a:lnTo>
                    <a:pt x="0" y="419099"/>
                  </a:lnTo>
                  <a:lnTo>
                    <a:pt x="7620" y="419099"/>
                  </a:lnTo>
                  <a:lnTo>
                    <a:pt x="7620" y="416559"/>
                  </a:lnTo>
                  <a:close/>
                </a:path>
                <a:path w="7619" h="989329">
                  <a:moveTo>
                    <a:pt x="7620" y="419100"/>
                  </a:moveTo>
                  <a:lnTo>
                    <a:pt x="0" y="419100"/>
                  </a:lnTo>
                  <a:lnTo>
                    <a:pt x="0" y="422909"/>
                  </a:lnTo>
                  <a:lnTo>
                    <a:pt x="7620" y="422909"/>
                  </a:lnTo>
                  <a:lnTo>
                    <a:pt x="7620" y="419100"/>
                  </a:lnTo>
                  <a:close/>
                </a:path>
                <a:path w="7619" h="989329">
                  <a:moveTo>
                    <a:pt x="7620" y="422910"/>
                  </a:moveTo>
                  <a:lnTo>
                    <a:pt x="0" y="422910"/>
                  </a:lnTo>
                  <a:lnTo>
                    <a:pt x="0" y="429259"/>
                  </a:lnTo>
                  <a:lnTo>
                    <a:pt x="7620" y="429259"/>
                  </a:lnTo>
                  <a:lnTo>
                    <a:pt x="7620" y="422910"/>
                  </a:lnTo>
                  <a:close/>
                </a:path>
                <a:path w="7619" h="989329">
                  <a:moveTo>
                    <a:pt x="7620" y="429259"/>
                  </a:moveTo>
                  <a:lnTo>
                    <a:pt x="0" y="429259"/>
                  </a:lnTo>
                  <a:lnTo>
                    <a:pt x="0" y="441959"/>
                  </a:lnTo>
                  <a:lnTo>
                    <a:pt x="7620" y="441959"/>
                  </a:lnTo>
                  <a:lnTo>
                    <a:pt x="7620" y="429259"/>
                  </a:lnTo>
                  <a:close/>
                </a:path>
                <a:path w="7619" h="989329">
                  <a:moveTo>
                    <a:pt x="7620" y="441959"/>
                  </a:moveTo>
                  <a:lnTo>
                    <a:pt x="0" y="441959"/>
                  </a:lnTo>
                  <a:lnTo>
                    <a:pt x="0" y="444499"/>
                  </a:lnTo>
                  <a:lnTo>
                    <a:pt x="7620" y="444499"/>
                  </a:lnTo>
                  <a:lnTo>
                    <a:pt x="7620" y="441959"/>
                  </a:lnTo>
                  <a:close/>
                </a:path>
                <a:path w="7619" h="989329">
                  <a:moveTo>
                    <a:pt x="7620" y="444500"/>
                  </a:moveTo>
                  <a:lnTo>
                    <a:pt x="0" y="444500"/>
                  </a:lnTo>
                  <a:lnTo>
                    <a:pt x="0" y="457199"/>
                  </a:lnTo>
                  <a:lnTo>
                    <a:pt x="7620" y="457199"/>
                  </a:lnTo>
                  <a:lnTo>
                    <a:pt x="7620" y="444500"/>
                  </a:lnTo>
                  <a:close/>
                </a:path>
                <a:path w="7619" h="989329">
                  <a:moveTo>
                    <a:pt x="7620" y="457200"/>
                  </a:moveTo>
                  <a:lnTo>
                    <a:pt x="0" y="457200"/>
                  </a:lnTo>
                  <a:lnTo>
                    <a:pt x="0" y="461009"/>
                  </a:lnTo>
                  <a:lnTo>
                    <a:pt x="7620" y="461009"/>
                  </a:lnTo>
                  <a:lnTo>
                    <a:pt x="7620" y="457200"/>
                  </a:lnTo>
                  <a:close/>
                </a:path>
                <a:path w="7619" h="989329">
                  <a:moveTo>
                    <a:pt x="7620" y="461009"/>
                  </a:moveTo>
                  <a:lnTo>
                    <a:pt x="0" y="461009"/>
                  </a:lnTo>
                  <a:lnTo>
                    <a:pt x="0" y="463549"/>
                  </a:lnTo>
                  <a:lnTo>
                    <a:pt x="7620" y="463549"/>
                  </a:lnTo>
                  <a:lnTo>
                    <a:pt x="7620" y="461009"/>
                  </a:lnTo>
                  <a:close/>
                </a:path>
                <a:path w="7619" h="989329">
                  <a:moveTo>
                    <a:pt x="7620" y="463550"/>
                  </a:moveTo>
                  <a:lnTo>
                    <a:pt x="0" y="463550"/>
                  </a:lnTo>
                  <a:lnTo>
                    <a:pt x="0" y="467359"/>
                  </a:lnTo>
                  <a:lnTo>
                    <a:pt x="7620" y="467359"/>
                  </a:lnTo>
                  <a:lnTo>
                    <a:pt x="7620" y="463550"/>
                  </a:lnTo>
                  <a:close/>
                </a:path>
                <a:path w="7619" h="989329">
                  <a:moveTo>
                    <a:pt x="7620" y="467359"/>
                  </a:moveTo>
                  <a:lnTo>
                    <a:pt x="0" y="467359"/>
                  </a:lnTo>
                  <a:lnTo>
                    <a:pt x="0" y="469899"/>
                  </a:lnTo>
                  <a:lnTo>
                    <a:pt x="7620" y="469899"/>
                  </a:lnTo>
                  <a:lnTo>
                    <a:pt x="7620" y="467359"/>
                  </a:lnTo>
                  <a:close/>
                </a:path>
                <a:path w="7619" h="989329">
                  <a:moveTo>
                    <a:pt x="7620" y="469900"/>
                  </a:moveTo>
                  <a:lnTo>
                    <a:pt x="0" y="469900"/>
                  </a:lnTo>
                  <a:lnTo>
                    <a:pt x="0" y="476249"/>
                  </a:lnTo>
                  <a:lnTo>
                    <a:pt x="7620" y="476249"/>
                  </a:lnTo>
                  <a:lnTo>
                    <a:pt x="7620" y="469900"/>
                  </a:lnTo>
                  <a:close/>
                </a:path>
                <a:path w="7619" h="989329">
                  <a:moveTo>
                    <a:pt x="7620" y="476250"/>
                  </a:moveTo>
                  <a:lnTo>
                    <a:pt x="0" y="476250"/>
                  </a:lnTo>
                  <a:lnTo>
                    <a:pt x="0" y="480059"/>
                  </a:lnTo>
                  <a:lnTo>
                    <a:pt x="7620" y="480059"/>
                  </a:lnTo>
                  <a:lnTo>
                    <a:pt x="7620" y="476250"/>
                  </a:lnTo>
                  <a:close/>
                </a:path>
                <a:path w="7619" h="989329">
                  <a:moveTo>
                    <a:pt x="7620" y="480059"/>
                  </a:moveTo>
                  <a:lnTo>
                    <a:pt x="0" y="480059"/>
                  </a:lnTo>
                  <a:lnTo>
                    <a:pt x="0" y="482599"/>
                  </a:lnTo>
                  <a:lnTo>
                    <a:pt x="7620" y="482599"/>
                  </a:lnTo>
                  <a:lnTo>
                    <a:pt x="7620" y="480059"/>
                  </a:lnTo>
                  <a:close/>
                </a:path>
                <a:path w="7619" h="989329">
                  <a:moveTo>
                    <a:pt x="7620" y="482600"/>
                  </a:moveTo>
                  <a:lnTo>
                    <a:pt x="0" y="482600"/>
                  </a:lnTo>
                  <a:lnTo>
                    <a:pt x="0" y="486409"/>
                  </a:lnTo>
                  <a:lnTo>
                    <a:pt x="7620" y="486409"/>
                  </a:lnTo>
                  <a:lnTo>
                    <a:pt x="7620" y="482600"/>
                  </a:lnTo>
                  <a:close/>
                </a:path>
                <a:path w="7619" h="989329">
                  <a:moveTo>
                    <a:pt x="7620" y="486409"/>
                  </a:moveTo>
                  <a:lnTo>
                    <a:pt x="0" y="486409"/>
                  </a:lnTo>
                  <a:lnTo>
                    <a:pt x="0" y="488949"/>
                  </a:lnTo>
                  <a:lnTo>
                    <a:pt x="7620" y="488949"/>
                  </a:lnTo>
                  <a:lnTo>
                    <a:pt x="7620" y="486409"/>
                  </a:lnTo>
                  <a:close/>
                </a:path>
                <a:path w="7619" h="989329">
                  <a:moveTo>
                    <a:pt x="7620" y="488950"/>
                  </a:moveTo>
                  <a:lnTo>
                    <a:pt x="0" y="488950"/>
                  </a:lnTo>
                  <a:lnTo>
                    <a:pt x="0" y="495299"/>
                  </a:lnTo>
                  <a:lnTo>
                    <a:pt x="7620" y="495299"/>
                  </a:lnTo>
                  <a:lnTo>
                    <a:pt x="7620" y="488950"/>
                  </a:lnTo>
                  <a:close/>
                </a:path>
                <a:path w="7619" h="989329">
                  <a:moveTo>
                    <a:pt x="7620" y="495300"/>
                  </a:moveTo>
                  <a:lnTo>
                    <a:pt x="0" y="495300"/>
                  </a:lnTo>
                  <a:lnTo>
                    <a:pt x="0" y="501649"/>
                  </a:lnTo>
                  <a:lnTo>
                    <a:pt x="7620" y="501649"/>
                  </a:lnTo>
                  <a:lnTo>
                    <a:pt x="7620" y="495300"/>
                  </a:lnTo>
                  <a:close/>
                </a:path>
                <a:path w="7619" h="989329">
                  <a:moveTo>
                    <a:pt x="7620" y="501650"/>
                  </a:moveTo>
                  <a:lnTo>
                    <a:pt x="0" y="501650"/>
                  </a:lnTo>
                  <a:lnTo>
                    <a:pt x="0" y="505459"/>
                  </a:lnTo>
                  <a:lnTo>
                    <a:pt x="7620" y="505459"/>
                  </a:lnTo>
                  <a:lnTo>
                    <a:pt x="7620" y="501650"/>
                  </a:lnTo>
                  <a:close/>
                </a:path>
                <a:path w="7619" h="989329">
                  <a:moveTo>
                    <a:pt x="7620" y="505459"/>
                  </a:moveTo>
                  <a:lnTo>
                    <a:pt x="0" y="505459"/>
                  </a:lnTo>
                  <a:lnTo>
                    <a:pt x="0" y="511809"/>
                  </a:lnTo>
                  <a:lnTo>
                    <a:pt x="7620" y="511809"/>
                  </a:lnTo>
                  <a:lnTo>
                    <a:pt x="7620" y="505459"/>
                  </a:lnTo>
                  <a:close/>
                </a:path>
                <a:path w="7619" h="989329">
                  <a:moveTo>
                    <a:pt x="7620" y="511809"/>
                  </a:moveTo>
                  <a:lnTo>
                    <a:pt x="0" y="511809"/>
                  </a:lnTo>
                  <a:lnTo>
                    <a:pt x="0" y="514349"/>
                  </a:lnTo>
                  <a:lnTo>
                    <a:pt x="7620" y="514349"/>
                  </a:lnTo>
                  <a:lnTo>
                    <a:pt x="7620" y="511809"/>
                  </a:lnTo>
                  <a:close/>
                </a:path>
                <a:path w="7619" h="989329">
                  <a:moveTo>
                    <a:pt x="7620" y="590549"/>
                  </a:moveTo>
                  <a:lnTo>
                    <a:pt x="0" y="590549"/>
                  </a:lnTo>
                  <a:lnTo>
                    <a:pt x="0" y="594359"/>
                  </a:lnTo>
                  <a:lnTo>
                    <a:pt x="2540" y="594359"/>
                  </a:lnTo>
                  <a:lnTo>
                    <a:pt x="2540" y="595629"/>
                  </a:lnTo>
                  <a:lnTo>
                    <a:pt x="7620" y="595629"/>
                  </a:lnTo>
                  <a:lnTo>
                    <a:pt x="7620" y="590549"/>
                  </a:lnTo>
                  <a:close/>
                </a:path>
                <a:path w="7619" h="989329">
                  <a:moveTo>
                    <a:pt x="7620" y="584199"/>
                  </a:moveTo>
                  <a:lnTo>
                    <a:pt x="0" y="584199"/>
                  </a:lnTo>
                  <a:lnTo>
                    <a:pt x="0" y="589279"/>
                  </a:lnTo>
                  <a:lnTo>
                    <a:pt x="7620" y="589279"/>
                  </a:lnTo>
                  <a:lnTo>
                    <a:pt x="7620" y="584199"/>
                  </a:lnTo>
                  <a:close/>
                </a:path>
                <a:path w="7619" h="989329">
                  <a:moveTo>
                    <a:pt x="7620" y="577849"/>
                  </a:moveTo>
                  <a:lnTo>
                    <a:pt x="0" y="577849"/>
                  </a:lnTo>
                  <a:lnTo>
                    <a:pt x="0" y="582929"/>
                  </a:lnTo>
                  <a:lnTo>
                    <a:pt x="7620" y="582929"/>
                  </a:lnTo>
                  <a:lnTo>
                    <a:pt x="7620" y="577849"/>
                  </a:lnTo>
                  <a:close/>
                </a:path>
                <a:path w="7619" h="989329">
                  <a:moveTo>
                    <a:pt x="7620" y="571499"/>
                  </a:moveTo>
                  <a:lnTo>
                    <a:pt x="0" y="571499"/>
                  </a:lnTo>
                  <a:lnTo>
                    <a:pt x="0" y="576579"/>
                  </a:lnTo>
                  <a:lnTo>
                    <a:pt x="7620" y="576579"/>
                  </a:lnTo>
                  <a:lnTo>
                    <a:pt x="7620" y="571499"/>
                  </a:lnTo>
                  <a:close/>
                </a:path>
                <a:path w="7619" h="989329">
                  <a:moveTo>
                    <a:pt x="7620" y="565149"/>
                  </a:moveTo>
                  <a:lnTo>
                    <a:pt x="0" y="565149"/>
                  </a:lnTo>
                  <a:lnTo>
                    <a:pt x="0" y="570229"/>
                  </a:lnTo>
                  <a:lnTo>
                    <a:pt x="7620" y="570229"/>
                  </a:lnTo>
                  <a:lnTo>
                    <a:pt x="7620" y="565149"/>
                  </a:lnTo>
                  <a:close/>
                </a:path>
                <a:path w="7619" h="989329">
                  <a:moveTo>
                    <a:pt x="7620" y="558799"/>
                  </a:moveTo>
                  <a:lnTo>
                    <a:pt x="0" y="558799"/>
                  </a:lnTo>
                  <a:lnTo>
                    <a:pt x="0" y="563879"/>
                  </a:lnTo>
                  <a:lnTo>
                    <a:pt x="7620" y="563879"/>
                  </a:lnTo>
                  <a:lnTo>
                    <a:pt x="7620" y="558799"/>
                  </a:lnTo>
                  <a:close/>
                </a:path>
                <a:path w="7619" h="989329">
                  <a:moveTo>
                    <a:pt x="7620" y="552449"/>
                  </a:moveTo>
                  <a:lnTo>
                    <a:pt x="0" y="552449"/>
                  </a:lnTo>
                  <a:lnTo>
                    <a:pt x="0" y="557529"/>
                  </a:lnTo>
                  <a:lnTo>
                    <a:pt x="7620" y="557529"/>
                  </a:lnTo>
                  <a:lnTo>
                    <a:pt x="7620" y="552449"/>
                  </a:lnTo>
                  <a:close/>
                </a:path>
                <a:path w="7619" h="989329">
                  <a:moveTo>
                    <a:pt x="7620" y="546099"/>
                  </a:moveTo>
                  <a:lnTo>
                    <a:pt x="0" y="546099"/>
                  </a:lnTo>
                  <a:lnTo>
                    <a:pt x="0" y="551179"/>
                  </a:lnTo>
                  <a:lnTo>
                    <a:pt x="7620" y="551179"/>
                  </a:lnTo>
                  <a:lnTo>
                    <a:pt x="7620" y="546099"/>
                  </a:lnTo>
                  <a:close/>
                </a:path>
                <a:path w="7619" h="989329">
                  <a:moveTo>
                    <a:pt x="7620" y="539749"/>
                  </a:moveTo>
                  <a:lnTo>
                    <a:pt x="0" y="539749"/>
                  </a:lnTo>
                  <a:lnTo>
                    <a:pt x="0" y="544829"/>
                  </a:lnTo>
                  <a:lnTo>
                    <a:pt x="7620" y="544829"/>
                  </a:lnTo>
                  <a:lnTo>
                    <a:pt x="7620" y="539749"/>
                  </a:lnTo>
                  <a:close/>
                </a:path>
                <a:path w="7619" h="989329">
                  <a:moveTo>
                    <a:pt x="7620" y="533399"/>
                  </a:moveTo>
                  <a:lnTo>
                    <a:pt x="0" y="533399"/>
                  </a:lnTo>
                  <a:lnTo>
                    <a:pt x="0" y="538479"/>
                  </a:lnTo>
                  <a:lnTo>
                    <a:pt x="7620" y="538479"/>
                  </a:lnTo>
                  <a:lnTo>
                    <a:pt x="7620" y="533399"/>
                  </a:lnTo>
                  <a:close/>
                </a:path>
                <a:path w="7619" h="989329">
                  <a:moveTo>
                    <a:pt x="7620" y="527049"/>
                  </a:moveTo>
                  <a:lnTo>
                    <a:pt x="0" y="527049"/>
                  </a:lnTo>
                  <a:lnTo>
                    <a:pt x="0" y="532130"/>
                  </a:lnTo>
                  <a:lnTo>
                    <a:pt x="7620" y="532130"/>
                  </a:lnTo>
                  <a:lnTo>
                    <a:pt x="7620" y="527049"/>
                  </a:lnTo>
                  <a:close/>
                </a:path>
                <a:path w="7619" h="989329">
                  <a:moveTo>
                    <a:pt x="7620" y="520699"/>
                  </a:moveTo>
                  <a:lnTo>
                    <a:pt x="0" y="520699"/>
                  </a:lnTo>
                  <a:lnTo>
                    <a:pt x="0" y="525780"/>
                  </a:lnTo>
                  <a:lnTo>
                    <a:pt x="7620" y="525780"/>
                  </a:lnTo>
                  <a:lnTo>
                    <a:pt x="7620" y="520699"/>
                  </a:lnTo>
                  <a:close/>
                </a:path>
                <a:path w="7619" h="989329">
                  <a:moveTo>
                    <a:pt x="7620" y="515619"/>
                  </a:moveTo>
                  <a:lnTo>
                    <a:pt x="0" y="515619"/>
                  </a:lnTo>
                  <a:lnTo>
                    <a:pt x="0" y="519429"/>
                  </a:lnTo>
                  <a:lnTo>
                    <a:pt x="7620" y="519429"/>
                  </a:lnTo>
                  <a:lnTo>
                    <a:pt x="7620" y="515619"/>
                  </a:lnTo>
                  <a:close/>
                </a:path>
                <a:path w="7619" h="989329">
                  <a:moveTo>
                    <a:pt x="7620" y="985520"/>
                  </a:moveTo>
                  <a:lnTo>
                    <a:pt x="0" y="985520"/>
                  </a:lnTo>
                  <a:lnTo>
                    <a:pt x="0" y="989329"/>
                  </a:lnTo>
                  <a:lnTo>
                    <a:pt x="7620" y="989329"/>
                  </a:lnTo>
                  <a:lnTo>
                    <a:pt x="7620" y="985520"/>
                  </a:lnTo>
                  <a:close/>
                </a:path>
                <a:path w="7619" h="989329">
                  <a:moveTo>
                    <a:pt x="7620" y="982979"/>
                  </a:moveTo>
                  <a:lnTo>
                    <a:pt x="0" y="982979"/>
                  </a:lnTo>
                  <a:lnTo>
                    <a:pt x="0" y="984249"/>
                  </a:lnTo>
                  <a:lnTo>
                    <a:pt x="7620" y="984249"/>
                  </a:lnTo>
                  <a:lnTo>
                    <a:pt x="7620" y="982979"/>
                  </a:lnTo>
                  <a:close/>
                </a:path>
                <a:path w="7619" h="989329">
                  <a:moveTo>
                    <a:pt x="7620" y="979169"/>
                  </a:moveTo>
                  <a:lnTo>
                    <a:pt x="0" y="979169"/>
                  </a:lnTo>
                  <a:lnTo>
                    <a:pt x="0" y="981709"/>
                  </a:lnTo>
                  <a:lnTo>
                    <a:pt x="7620" y="981709"/>
                  </a:lnTo>
                  <a:lnTo>
                    <a:pt x="7620" y="979169"/>
                  </a:lnTo>
                  <a:close/>
                </a:path>
                <a:path w="7619" h="989329">
                  <a:moveTo>
                    <a:pt x="7620" y="976630"/>
                  </a:moveTo>
                  <a:lnTo>
                    <a:pt x="0" y="976630"/>
                  </a:lnTo>
                  <a:lnTo>
                    <a:pt x="0" y="977899"/>
                  </a:lnTo>
                  <a:lnTo>
                    <a:pt x="7620" y="977899"/>
                  </a:lnTo>
                  <a:lnTo>
                    <a:pt x="7620" y="976630"/>
                  </a:lnTo>
                  <a:close/>
                </a:path>
                <a:path w="7619" h="989329">
                  <a:moveTo>
                    <a:pt x="7620" y="972819"/>
                  </a:moveTo>
                  <a:lnTo>
                    <a:pt x="0" y="972819"/>
                  </a:lnTo>
                  <a:lnTo>
                    <a:pt x="0" y="975359"/>
                  </a:lnTo>
                  <a:lnTo>
                    <a:pt x="7620" y="975359"/>
                  </a:lnTo>
                  <a:lnTo>
                    <a:pt x="7620" y="972819"/>
                  </a:lnTo>
                  <a:close/>
                </a:path>
                <a:path w="7619" h="989329">
                  <a:moveTo>
                    <a:pt x="7620" y="970279"/>
                  </a:moveTo>
                  <a:lnTo>
                    <a:pt x="0" y="970279"/>
                  </a:lnTo>
                  <a:lnTo>
                    <a:pt x="0" y="971549"/>
                  </a:lnTo>
                  <a:lnTo>
                    <a:pt x="7620" y="971549"/>
                  </a:lnTo>
                  <a:lnTo>
                    <a:pt x="7620" y="970279"/>
                  </a:lnTo>
                  <a:close/>
                </a:path>
                <a:path w="7619" h="989329">
                  <a:moveTo>
                    <a:pt x="7620" y="966469"/>
                  </a:moveTo>
                  <a:lnTo>
                    <a:pt x="0" y="966469"/>
                  </a:lnTo>
                  <a:lnTo>
                    <a:pt x="0" y="969009"/>
                  </a:lnTo>
                  <a:lnTo>
                    <a:pt x="7620" y="969009"/>
                  </a:lnTo>
                  <a:lnTo>
                    <a:pt x="7620" y="966469"/>
                  </a:lnTo>
                  <a:close/>
                </a:path>
                <a:path w="7619" h="989329">
                  <a:moveTo>
                    <a:pt x="7620" y="963929"/>
                  </a:moveTo>
                  <a:lnTo>
                    <a:pt x="0" y="963929"/>
                  </a:lnTo>
                  <a:lnTo>
                    <a:pt x="0" y="965199"/>
                  </a:lnTo>
                  <a:lnTo>
                    <a:pt x="7620" y="965199"/>
                  </a:lnTo>
                  <a:lnTo>
                    <a:pt x="7620" y="963929"/>
                  </a:lnTo>
                  <a:close/>
                </a:path>
                <a:path w="7619" h="989329">
                  <a:moveTo>
                    <a:pt x="7620" y="960119"/>
                  </a:moveTo>
                  <a:lnTo>
                    <a:pt x="0" y="960119"/>
                  </a:lnTo>
                  <a:lnTo>
                    <a:pt x="0" y="962659"/>
                  </a:lnTo>
                  <a:lnTo>
                    <a:pt x="7620" y="962659"/>
                  </a:lnTo>
                  <a:lnTo>
                    <a:pt x="7620" y="960119"/>
                  </a:lnTo>
                  <a:close/>
                </a:path>
                <a:path w="7619" h="989329">
                  <a:moveTo>
                    <a:pt x="7620" y="957579"/>
                  </a:moveTo>
                  <a:lnTo>
                    <a:pt x="0" y="957579"/>
                  </a:lnTo>
                  <a:lnTo>
                    <a:pt x="0" y="958849"/>
                  </a:lnTo>
                  <a:lnTo>
                    <a:pt x="7620" y="958849"/>
                  </a:lnTo>
                  <a:lnTo>
                    <a:pt x="7620" y="957579"/>
                  </a:lnTo>
                  <a:close/>
                </a:path>
                <a:path w="7619" h="989329">
                  <a:moveTo>
                    <a:pt x="7620" y="953769"/>
                  </a:moveTo>
                  <a:lnTo>
                    <a:pt x="0" y="953769"/>
                  </a:lnTo>
                  <a:lnTo>
                    <a:pt x="0" y="956309"/>
                  </a:lnTo>
                  <a:lnTo>
                    <a:pt x="7620" y="956309"/>
                  </a:lnTo>
                  <a:lnTo>
                    <a:pt x="7620" y="953769"/>
                  </a:lnTo>
                  <a:close/>
                </a:path>
                <a:path w="7619" h="989329">
                  <a:moveTo>
                    <a:pt x="7620" y="951229"/>
                  </a:moveTo>
                  <a:lnTo>
                    <a:pt x="0" y="951229"/>
                  </a:lnTo>
                  <a:lnTo>
                    <a:pt x="0" y="952499"/>
                  </a:lnTo>
                  <a:lnTo>
                    <a:pt x="7620" y="952499"/>
                  </a:lnTo>
                  <a:lnTo>
                    <a:pt x="7620" y="951229"/>
                  </a:lnTo>
                  <a:close/>
                </a:path>
                <a:path w="7619" h="989329">
                  <a:moveTo>
                    <a:pt x="7620" y="947419"/>
                  </a:moveTo>
                  <a:lnTo>
                    <a:pt x="0" y="947419"/>
                  </a:lnTo>
                  <a:lnTo>
                    <a:pt x="0" y="949959"/>
                  </a:lnTo>
                  <a:lnTo>
                    <a:pt x="7620" y="949959"/>
                  </a:lnTo>
                  <a:lnTo>
                    <a:pt x="7620" y="947419"/>
                  </a:lnTo>
                  <a:close/>
                </a:path>
                <a:path w="7619" h="989329">
                  <a:moveTo>
                    <a:pt x="7620" y="944879"/>
                  </a:moveTo>
                  <a:lnTo>
                    <a:pt x="0" y="944879"/>
                  </a:lnTo>
                  <a:lnTo>
                    <a:pt x="0" y="946149"/>
                  </a:lnTo>
                  <a:lnTo>
                    <a:pt x="7620" y="946149"/>
                  </a:lnTo>
                  <a:lnTo>
                    <a:pt x="7620" y="944879"/>
                  </a:lnTo>
                  <a:close/>
                </a:path>
                <a:path w="7619" h="989329">
                  <a:moveTo>
                    <a:pt x="7620" y="941070"/>
                  </a:moveTo>
                  <a:lnTo>
                    <a:pt x="0" y="941070"/>
                  </a:lnTo>
                  <a:lnTo>
                    <a:pt x="0" y="943609"/>
                  </a:lnTo>
                  <a:lnTo>
                    <a:pt x="7620" y="943609"/>
                  </a:lnTo>
                  <a:lnTo>
                    <a:pt x="7620" y="941070"/>
                  </a:lnTo>
                  <a:close/>
                </a:path>
                <a:path w="7619" h="989329">
                  <a:moveTo>
                    <a:pt x="7620" y="938529"/>
                  </a:moveTo>
                  <a:lnTo>
                    <a:pt x="0" y="938529"/>
                  </a:lnTo>
                  <a:lnTo>
                    <a:pt x="0" y="939799"/>
                  </a:lnTo>
                  <a:lnTo>
                    <a:pt x="7620" y="939799"/>
                  </a:lnTo>
                  <a:lnTo>
                    <a:pt x="7620" y="938529"/>
                  </a:lnTo>
                  <a:close/>
                </a:path>
                <a:path w="7619" h="989329">
                  <a:moveTo>
                    <a:pt x="7620" y="934719"/>
                  </a:moveTo>
                  <a:lnTo>
                    <a:pt x="0" y="934719"/>
                  </a:lnTo>
                  <a:lnTo>
                    <a:pt x="0" y="937259"/>
                  </a:lnTo>
                  <a:lnTo>
                    <a:pt x="7620" y="937259"/>
                  </a:lnTo>
                  <a:lnTo>
                    <a:pt x="7620" y="934719"/>
                  </a:lnTo>
                  <a:close/>
                </a:path>
                <a:path w="7619" h="989329">
                  <a:moveTo>
                    <a:pt x="7620" y="932179"/>
                  </a:moveTo>
                  <a:lnTo>
                    <a:pt x="0" y="932179"/>
                  </a:lnTo>
                  <a:lnTo>
                    <a:pt x="0" y="933449"/>
                  </a:lnTo>
                  <a:lnTo>
                    <a:pt x="7620" y="933449"/>
                  </a:lnTo>
                  <a:lnTo>
                    <a:pt x="7620" y="932179"/>
                  </a:lnTo>
                  <a:close/>
                </a:path>
                <a:path w="7619" h="989329">
                  <a:moveTo>
                    <a:pt x="7620" y="928369"/>
                  </a:moveTo>
                  <a:lnTo>
                    <a:pt x="0" y="928369"/>
                  </a:lnTo>
                  <a:lnTo>
                    <a:pt x="0" y="930909"/>
                  </a:lnTo>
                  <a:lnTo>
                    <a:pt x="7620" y="930909"/>
                  </a:lnTo>
                  <a:lnTo>
                    <a:pt x="7620" y="928369"/>
                  </a:lnTo>
                  <a:close/>
                </a:path>
                <a:path w="7619" h="989329">
                  <a:moveTo>
                    <a:pt x="7620" y="925830"/>
                  </a:moveTo>
                  <a:lnTo>
                    <a:pt x="0" y="925830"/>
                  </a:lnTo>
                  <a:lnTo>
                    <a:pt x="0" y="927099"/>
                  </a:lnTo>
                  <a:lnTo>
                    <a:pt x="7620" y="927099"/>
                  </a:lnTo>
                  <a:lnTo>
                    <a:pt x="7620" y="925830"/>
                  </a:lnTo>
                  <a:close/>
                </a:path>
                <a:path w="7619" h="989329">
                  <a:moveTo>
                    <a:pt x="7620" y="920749"/>
                  </a:moveTo>
                  <a:lnTo>
                    <a:pt x="0" y="920749"/>
                  </a:lnTo>
                  <a:lnTo>
                    <a:pt x="0" y="924559"/>
                  </a:lnTo>
                  <a:lnTo>
                    <a:pt x="7620" y="924559"/>
                  </a:lnTo>
                  <a:lnTo>
                    <a:pt x="7620" y="920749"/>
                  </a:lnTo>
                  <a:close/>
                </a:path>
                <a:path w="7619" h="989329">
                  <a:moveTo>
                    <a:pt x="7620" y="914399"/>
                  </a:moveTo>
                  <a:lnTo>
                    <a:pt x="0" y="914399"/>
                  </a:lnTo>
                  <a:lnTo>
                    <a:pt x="0" y="919479"/>
                  </a:lnTo>
                  <a:lnTo>
                    <a:pt x="7620" y="919479"/>
                  </a:lnTo>
                  <a:lnTo>
                    <a:pt x="7620" y="914399"/>
                  </a:lnTo>
                  <a:close/>
                </a:path>
                <a:path w="7619" h="989329">
                  <a:moveTo>
                    <a:pt x="7620" y="908049"/>
                  </a:moveTo>
                  <a:lnTo>
                    <a:pt x="0" y="908049"/>
                  </a:lnTo>
                  <a:lnTo>
                    <a:pt x="0" y="913129"/>
                  </a:lnTo>
                  <a:lnTo>
                    <a:pt x="7620" y="913129"/>
                  </a:lnTo>
                  <a:lnTo>
                    <a:pt x="7620" y="908049"/>
                  </a:lnTo>
                  <a:close/>
                </a:path>
                <a:path w="7619" h="989329">
                  <a:moveTo>
                    <a:pt x="7620" y="901699"/>
                  </a:moveTo>
                  <a:lnTo>
                    <a:pt x="0" y="901699"/>
                  </a:lnTo>
                  <a:lnTo>
                    <a:pt x="0" y="906779"/>
                  </a:lnTo>
                  <a:lnTo>
                    <a:pt x="7620" y="906779"/>
                  </a:lnTo>
                  <a:lnTo>
                    <a:pt x="7620" y="901699"/>
                  </a:lnTo>
                  <a:close/>
                </a:path>
                <a:path w="7619" h="989329">
                  <a:moveTo>
                    <a:pt x="7620" y="895349"/>
                  </a:moveTo>
                  <a:lnTo>
                    <a:pt x="0" y="895349"/>
                  </a:lnTo>
                  <a:lnTo>
                    <a:pt x="0" y="900430"/>
                  </a:lnTo>
                  <a:lnTo>
                    <a:pt x="7620" y="900430"/>
                  </a:lnTo>
                  <a:lnTo>
                    <a:pt x="7620" y="895349"/>
                  </a:lnTo>
                  <a:close/>
                </a:path>
                <a:path w="7619" h="989329">
                  <a:moveTo>
                    <a:pt x="7620" y="888999"/>
                  </a:moveTo>
                  <a:lnTo>
                    <a:pt x="0" y="888999"/>
                  </a:lnTo>
                  <a:lnTo>
                    <a:pt x="0" y="894079"/>
                  </a:lnTo>
                  <a:lnTo>
                    <a:pt x="7620" y="894079"/>
                  </a:lnTo>
                  <a:lnTo>
                    <a:pt x="7620" y="888999"/>
                  </a:lnTo>
                  <a:close/>
                </a:path>
                <a:path w="7619" h="989329">
                  <a:moveTo>
                    <a:pt x="7620" y="882649"/>
                  </a:moveTo>
                  <a:lnTo>
                    <a:pt x="0" y="882649"/>
                  </a:lnTo>
                  <a:lnTo>
                    <a:pt x="0" y="887729"/>
                  </a:lnTo>
                  <a:lnTo>
                    <a:pt x="7620" y="887729"/>
                  </a:lnTo>
                  <a:lnTo>
                    <a:pt x="7620" y="882649"/>
                  </a:lnTo>
                  <a:close/>
                </a:path>
                <a:path w="7619" h="989329">
                  <a:moveTo>
                    <a:pt x="7620" y="876299"/>
                  </a:moveTo>
                  <a:lnTo>
                    <a:pt x="0" y="876299"/>
                  </a:lnTo>
                  <a:lnTo>
                    <a:pt x="0" y="881379"/>
                  </a:lnTo>
                  <a:lnTo>
                    <a:pt x="7620" y="881379"/>
                  </a:lnTo>
                  <a:lnTo>
                    <a:pt x="7620" y="876299"/>
                  </a:lnTo>
                  <a:close/>
                </a:path>
                <a:path w="7619" h="989329">
                  <a:moveTo>
                    <a:pt x="7620" y="869950"/>
                  </a:moveTo>
                  <a:lnTo>
                    <a:pt x="0" y="869950"/>
                  </a:lnTo>
                  <a:lnTo>
                    <a:pt x="0" y="875029"/>
                  </a:lnTo>
                  <a:lnTo>
                    <a:pt x="7620" y="875029"/>
                  </a:lnTo>
                  <a:lnTo>
                    <a:pt x="7620" y="869950"/>
                  </a:lnTo>
                  <a:close/>
                </a:path>
                <a:path w="7619" h="989329">
                  <a:moveTo>
                    <a:pt x="7620" y="863599"/>
                  </a:moveTo>
                  <a:lnTo>
                    <a:pt x="0" y="863599"/>
                  </a:lnTo>
                  <a:lnTo>
                    <a:pt x="0" y="868679"/>
                  </a:lnTo>
                  <a:lnTo>
                    <a:pt x="7620" y="868679"/>
                  </a:lnTo>
                  <a:lnTo>
                    <a:pt x="7620" y="863599"/>
                  </a:lnTo>
                  <a:close/>
                </a:path>
                <a:path w="7619" h="989329">
                  <a:moveTo>
                    <a:pt x="7620" y="857249"/>
                  </a:moveTo>
                  <a:lnTo>
                    <a:pt x="0" y="857249"/>
                  </a:lnTo>
                  <a:lnTo>
                    <a:pt x="0" y="862329"/>
                  </a:lnTo>
                  <a:lnTo>
                    <a:pt x="7620" y="862329"/>
                  </a:lnTo>
                  <a:lnTo>
                    <a:pt x="7620" y="857249"/>
                  </a:lnTo>
                  <a:close/>
                </a:path>
                <a:path w="7619" h="989329">
                  <a:moveTo>
                    <a:pt x="7620" y="850899"/>
                  </a:moveTo>
                  <a:lnTo>
                    <a:pt x="0" y="850899"/>
                  </a:lnTo>
                  <a:lnTo>
                    <a:pt x="0" y="855979"/>
                  </a:lnTo>
                  <a:lnTo>
                    <a:pt x="7620" y="855979"/>
                  </a:lnTo>
                  <a:lnTo>
                    <a:pt x="7620" y="850899"/>
                  </a:lnTo>
                  <a:close/>
                </a:path>
                <a:path w="7619" h="989329">
                  <a:moveTo>
                    <a:pt x="7620" y="844550"/>
                  </a:moveTo>
                  <a:lnTo>
                    <a:pt x="0" y="844550"/>
                  </a:lnTo>
                  <a:lnTo>
                    <a:pt x="0" y="849629"/>
                  </a:lnTo>
                  <a:lnTo>
                    <a:pt x="7620" y="849629"/>
                  </a:lnTo>
                  <a:lnTo>
                    <a:pt x="7620" y="844550"/>
                  </a:lnTo>
                  <a:close/>
                </a:path>
                <a:path w="7619" h="989329">
                  <a:moveTo>
                    <a:pt x="7620" y="838199"/>
                  </a:moveTo>
                  <a:lnTo>
                    <a:pt x="0" y="838199"/>
                  </a:lnTo>
                  <a:lnTo>
                    <a:pt x="0" y="843279"/>
                  </a:lnTo>
                  <a:lnTo>
                    <a:pt x="7620" y="843279"/>
                  </a:lnTo>
                  <a:lnTo>
                    <a:pt x="7620" y="838199"/>
                  </a:lnTo>
                  <a:close/>
                </a:path>
                <a:path w="7619" h="989329">
                  <a:moveTo>
                    <a:pt x="7620" y="831849"/>
                  </a:moveTo>
                  <a:lnTo>
                    <a:pt x="0" y="831849"/>
                  </a:lnTo>
                  <a:lnTo>
                    <a:pt x="0" y="836929"/>
                  </a:lnTo>
                  <a:lnTo>
                    <a:pt x="7620" y="836929"/>
                  </a:lnTo>
                  <a:lnTo>
                    <a:pt x="7620" y="831849"/>
                  </a:lnTo>
                  <a:close/>
                </a:path>
                <a:path w="7619" h="989329">
                  <a:moveTo>
                    <a:pt x="7620" y="825499"/>
                  </a:moveTo>
                  <a:lnTo>
                    <a:pt x="0" y="825499"/>
                  </a:lnTo>
                  <a:lnTo>
                    <a:pt x="0" y="830579"/>
                  </a:lnTo>
                  <a:lnTo>
                    <a:pt x="7620" y="830579"/>
                  </a:lnTo>
                  <a:lnTo>
                    <a:pt x="7620" y="825499"/>
                  </a:lnTo>
                  <a:close/>
                </a:path>
                <a:path w="7619" h="989329">
                  <a:moveTo>
                    <a:pt x="7620" y="819149"/>
                  </a:moveTo>
                  <a:lnTo>
                    <a:pt x="0" y="819149"/>
                  </a:lnTo>
                  <a:lnTo>
                    <a:pt x="0" y="824229"/>
                  </a:lnTo>
                  <a:lnTo>
                    <a:pt x="7620" y="824229"/>
                  </a:lnTo>
                  <a:lnTo>
                    <a:pt x="7620" y="819149"/>
                  </a:lnTo>
                  <a:close/>
                </a:path>
                <a:path w="7619" h="989329">
                  <a:moveTo>
                    <a:pt x="7620" y="812799"/>
                  </a:moveTo>
                  <a:lnTo>
                    <a:pt x="0" y="812799"/>
                  </a:lnTo>
                  <a:lnTo>
                    <a:pt x="0" y="817879"/>
                  </a:lnTo>
                  <a:lnTo>
                    <a:pt x="7620" y="817879"/>
                  </a:lnTo>
                  <a:lnTo>
                    <a:pt x="7620" y="812799"/>
                  </a:lnTo>
                  <a:close/>
                </a:path>
                <a:path w="7619" h="989329">
                  <a:moveTo>
                    <a:pt x="7620" y="806449"/>
                  </a:moveTo>
                  <a:lnTo>
                    <a:pt x="0" y="806449"/>
                  </a:lnTo>
                  <a:lnTo>
                    <a:pt x="0" y="811529"/>
                  </a:lnTo>
                  <a:lnTo>
                    <a:pt x="7620" y="811529"/>
                  </a:lnTo>
                  <a:lnTo>
                    <a:pt x="7620" y="806449"/>
                  </a:lnTo>
                  <a:close/>
                </a:path>
                <a:path w="7619" h="989329">
                  <a:moveTo>
                    <a:pt x="2540" y="800099"/>
                  </a:moveTo>
                  <a:lnTo>
                    <a:pt x="0" y="800099"/>
                  </a:lnTo>
                  <a:lnTo>
                    <a:pt x="0" y="805180"/>
                  </a:lnTo>
                  <a:lnTo>
                    <a:pt x="7620" y="805180"/>
                  </a:lnTo>
                  <a:lnTo>
                    <a:pt x="7620" y="801369"/>
                  </a:lnTo>
                  <a:lnTo>
                    <a:pt x="2540" y="801369"/>
                  </a:lnTo>
                  <a:lnTo>
                    <a:pt x="2540" y="800099"/>
                  </a:lnTo>
                  <a:close/>
                </a:path>
              </a:pathLst>
            </a:custGeom>
            <a:solidFill>
              <a:srgbClr val="4E00F4"/>
            </a:solidFill>
          </p:spPr>
          <p:txBody>
            <a:bodyPr bIns="0" lIns="0" rIns="0" rtlCol="0" tIns="0" wrap="square"/>
            <a:p/>
          </p:txBody>
        </p:sp>
        <p:sp>
          <p:nvSpPr>
            <p:cNvPr id="1050182" name="object 1485"/>
            <p:cNvSpPr/>
            <p:nvPr/>
          </p:nvSpPr>
          <p:spPr>
            <a:xfrm>
              <a:off x="883919" y="5527039"/>
              <a:ext cx="6350" cy="990600"/>
            </a:xfrm>
            <a:custGeom>
              <a:avLst/>
              <a:ahLst/>
              <a:rect l="l" t="t" r="r" b="b"/>
              <a:pathLst>
                <a:path w="6350" h="990600">
                  <a:moveTo>
                    <a:pt x="1269" y="0"/>
                  </a:moveTo>
                  <a:lnTo>
                    <a:pt x="0" y="0"/>
                  </a:lnTo>
                  <a:lnTo>
                    <a:pt x="0" y="1270"/>
                  </a:lnTo>
                  <a:lnTo>
                    <a:pt x="1269" y="1270"/>
                  </a:lnTo>
                  <a:lnTo>
                    <a:pt x="1269" y="0"/>
                  </a:lnTo>
                  <a:close/>
                </a:path>
                <a:path w="6350" h="990600">
                  <a:moveTo>
                    <a:pt x="6350" y="1270"/>
                  </a:moveTo>
                  <a:lnTo>
                    <a:pt x="0" y="1270"/>
                  </a:lnTo>
                  <a:lnTo>
                    <a:pt x="0" y="5080"/>
                  </a:lnTo>
                  <a:lnTo>
                    <a:pt x="6350" y="5080"/>
                  </a:lnTo>
                  <a:lnTo>
                    <a:pt x="6350" y="1270"/>
                  </a:lnTo>
                  <a:close/>
                </a:path>
                <a:path w="6350" h="990600">
                  <a:moveTo>
                    <a:pt x="6350" y="5080"/>
                  </a:moveTo>
                  <a:lnTo>
                    <a:pt x="0" y="5080"/>
                  </a:lnTo>
                  <a:lnTo>
                    <a:pt x="0" y="7620"/>
                  </a:lnTo>
                  <a:lnTo>
                    <a:pt x="6350" y="7620"/>
                  </a:lnTo>
                  <a:lnTo>
                    <a:pt x="6350" y="5080"/>
                  </a:lnTo>
                  <a:close/>
                </a:path>
                <a:path w="6350" h="990600">
                  <a:moveTo>
                    <a:pt x="6350" y="7620"/>
                  </a:moveTo>
                  <a:lnTo>
                    <a:pt x="0" y="7620"/>
                  </a:lnTo>
                  <a:lnTo>
                    <a:pt x="0" y="11430"/>
                  </a:lnTo>
                  <a:lnTo>
                    <a:pt x="6350" y="11430"/>
                  </a:lnTo>
                  <a:lnTo>
                    <a:pt x="6350" y="7620"/>
                  </a:lnTo>
                  <a:close/>
                </a:path>
                <a:path w="6350" h="990600">
                  <a:moveTo>
                    <a:pt x="6350" y="11430"/>
                  </a:moveTo>
                  <a:lnTo>
                    <a:pt x="0" y="11430"/>
                  </a:lnTo>
                  <a:lnTo>
                    <a:pt x="0" y="17780"/>
                  </a:lnTo>
                  <a:lnTo>
                    <a:pt x="6350" y="17780"/>
                  </a:lnTo>
                  <a:lnTo>
                    <a:pt x="6350" y="11430"/>
                  </a:lnTo>
                  <a:close/>
                </a:path>
                <a:path w="6350" h="990600">
                  <a:moveTo>
                    <a:pt x="6350" y="17780"/>
                  </a:moveTo>
                  <a:lnTo>
                    <a:pt x="0" y="17780"/>
                  </a:lnTo>
                  <a:lnTo>
                    <a:pt x="0" y="24130"/>
                  </a:lnTo>
                  <a:lnTo>
                    <a:pt x="6350" y="24130"/>
                  </a:lnTo>
                  <a:lnTo>
                    <a:pt x="6350" y="17780"/>
                  </a:lnTo>
                  <a:close/>
                </a:path>
                <a:path w="6350" h="990600">
                  <a:moveTo>
                    <a:pt x="6350" y="24130"/>
                  </a:moveTo>
                  <a:lnTo>
                    <a:pt x="0" y="24130"/>
                  </a:lnTo>
                  <a:lnTo>
                    <a:pt x="0" y="30480"/>
                  </a:lnTo>
                  <a:lnTo>
                    <a:pt x="6350" y="30480"/>
                  </a:lnTo>
                  <a:lnTo>
                    <a:pt x="6350" y="24130"/>
                  </a:lnTo>
                  <a:close/>
                </a:path>
                <a:path w="6350" h="990600">
                  <a:moveTo>
                    <a:pt x="6350" y="30480"/>
                  </a:moveTo>
                  <a:lnTo>
                    <a:pt x="0" y="30480"/>
                  </a:lnTo>
                  <a:lnTo>
                    <a:pt x="0" y="36830"/>
                  </a:lnTo>
                  <a:lnTo>
                    <a:pt x="6350" y="36830"/>
                  </a:lnTo>
                  <a:lnTo>
                    <a:pt x="6350" y="30480"/>
                  </a:lnTo>
                  <a:close/>
                </a:path>
                <a:path w="6350" h="990600">
                  <a:moveTo>
                    <a:pt x="6350" y="36830"/>
                  </a:moveTo>
                  <a:lnTo>
                    <a:pt x="0" y="36830"/>
                  </a:lnTo>
                  <a:lnTo>
                    <a:pt x="0" y="39370"/>
                  </a:lnTo>
                  <a:lnTo>
                    <a:pt x="6350" y="39370"/>
                  </a:lnTo>
                  <a:lnTo>
                    <a:pt x="6350" y="36830"/>
                  </a:lnTo>
                  <a:close/>
                </a:path>
                <a:path w="6350" h="990600">
                  <a:moveTo>
                    <a:pt x="6350" y="39370"/>
                  </a:moveTo>
                  <a:lnTo>
                    <a:pt x="0" y="39370"/>
                  </a:lnTo>
                  <a:lnTo>
                    <a:pt x="0" y="43180"/>
                  </a:lnTo>
                  <a:lnTo>
                    <a:pt x="6350" y="43180"/>
                  </a:lnTo>
                  <a:lnTo>
                    <a:pt x="6350" y="39370"/>
                  </a:lnTo>
                  <a:close/>
                </a:path>
                <a:path w="6350" h="990600">
                  <a:moveTo>
                    <a:pt x="6350" y="43180"/>
                  </a:moveTo>
                  <a:lnTo>
                    <a:pt x="0" y="43180"/>
                  </a:lnTo>
                  <a:lnTo>
                    <a:pt x="0" y="49530"/>
                  </a:lnTo>
                  <a:lnTo>
                    <a:pt x="6350" y="49530"/>
                  </a:lnTo>
                  <a:lnTo>
                    <a:pt x="6350" y="43180"/>
                  </a:lnTo>
                  <a:close/>
                </a:path>
                <a:path w="6350" h="990600">
                  <a:moveTo>
                    <a:pt x="6350" y="49530"/>
                  </a:moveTo>
                  <a:lnTo>
                    <a:pt x="0" y="49530"/>
                  </a:lnTo>
                  <a:lnTo>
                    <a:pt x="0" y="52070"/>
                  </a:lnTo>
                  <a:lnTo>
                    <a:pt x="6350" y="52070"/>
                  </a:lnTo>
                  <a:lnTo>
                    <a:pt x="6350" y="49530"/>
                  </a:lnTo>
                  <a:close/>
                </a:path>
                <a:path w="6350" h="990600">
                  <a:moveTo>
                    <a:pt x="6350" y="52070"/>
                  </a:moveTo>
                  <a:lnTo>
                    <a:pt x="0" y="52070"/>
                  </a:lnTo>
                  <a:lnTo>
                    <a:pt x="0" y="55880"/>
                  </a:lnTo>
                  <a:lnTo>
                    <a:pt x="6350" y="55880"/>
                  </a:lnTo>
                  <a:lnTo>
                    <a:pt x="6350" y="52070"/>
                  </a:lnTo>
                  <a:close/>
                </a:path>
                <a:path w="6350" h="990600">
                  <a:moveTo>
                    <a:pt x="6350" y="55880"/>
                  </a:moveTo>
                  <a:lnTo>
                    <a:pt x="0" y="55880"/>
                  </a:lnTo>
                  <a:lnTo>
                    <a:pt x="0" y="62230"/>
                  </a:lnTo>
                  <a:lnTo>
                    <a:pt x="6350" y="62230"/>
                  </a:lnTo>
                  <a:lnTo>
                    <a:pt x="6350" y="55880"/>
                  </a:lnTo>
                  <a:close/>
                </a:path>
                <a:path w="6350" h="990600">
                  <a:moveTo>
                    <a:pt x="6350" y="62230"/>
                  </a:moveTo>
                  <a:lnTo>
                    <a:pt x="0" y="62230"/>
                  </a:lnTo>
                  <a:lnTo>
                    <a:pt x="0" y="64770"/>
                  </a:lnTo>
                  <a:lnTo>
                    <a:pt x="6350" y="64770"/>
                  </a:lnTo>
                  <a:lnTo>
                    <a:pt x="6350" y="62230"/>
                  </a:lnTo>
                  <a:close/>
                </a:path>
                <a:path w="6350" h="990600">
                  <a:moveTo>
                    <a:pt x="6350" y="64770"/>
                  </a:moveTo>
                  <a:lnTo>
                    <a:pt x="0" y="64770"/>
                  </a:lnTo>
                  <a:lnTo>
                    <a:pt x="0" y="68580"/>
                  </a:lnTo>
                  <a:lnTo>
                    <a:pt x="6350" y="68580"/>
                  </a:lnTo>
                  <a:lnTo>
                    <a:pt x="6350" y="64770"/>
                  </a:lnTo>
                  <a:close/>
                </a:path>
                <a:path w="6350" h="990600">
                  <a:moveTo>
                    <a:pt x="6350" y="68580"/>
                  </a:moveTo>
                  <a:lnTo>
                    <a:pt x="0" y="68580"/>
                  </a:lnTo>
                  <a:lnTo>
                    <a:pt x="0" y="71120"/>
                  </a:lnTo>
                  <a:lnTo>
                    <a:pt x="6350" y="71120"/>
                  </a:lnTo>
                  <a:lnTo>
                    <a:pt x="6350" y="68580"/>
                  </a:lnTo>
                  <a:close/>
                </a:path>
                <a:path w="6350" h="990600">
                  <a:moveTo>
                    <a:pt x="6350" y="71120"/>
                  </a:moveTo>
                  <a:lnTo>
                    <a:pt x="0" y="71120"/>
                  </a:lnTo>
                  <a:lnTo>
                    <a:pt x="0" y="74930"/>
                  </a:lnTo>
                  <a:lnTo>
                    <a:pt x="6350" y="74930"/>
                  </a:lnTo>
                  <a:lnTo>
                    <a:pt x="6350" y="71120"/>
                  </a:lnTo>
                  <a:close/>
                </a:path>
                <a:path w="6350" h="990600">
                  <a:moveTo>
                    <a:pt x="6350" y="74930"/>
                  </a:moveTo>
                  <a:lnTo>
                    <a:pt x="0" y="74930"/>
                  </a:lnTo>
                  <a:lnTo>
                    <a:pt x="0" y="77470"/>
                  </a:lnTo>
                  <a:lnTo>
                    <a:pt x="6350" y="77470"/>
                  </a:lnTo>
                  <a:lnTo>
                    <a:pt x="6350" y="74930"/>
                  </a:lnTo>
                  <a:close/>
                </a:path>
                <a:path w="6350" h="990600">
                  <a:moveTo>
                    <a:pt x="6350" y="77470"/>
                  </a:moveTo>
                  <a:lnTo>
                    <a:pt x="0" y="77470"/>
                  </a:lnTo>
                  <a:lnTo>
                    <a:pt x="0" y="87630"/>
                  </a:lnTo>
                  <a:lnTo>
                    <a:pt x="6350" y="87630"/>
                  </a:lnTo>
                  <a:lnTo>
                    <a:pt x="6350" y="77470"/>
                  </a:lnTo>
                  <a:close/>
                </a:path>
                <a:path w="6350" h="990600">
                  <a:moveTo>
                    <a:pt x="6350" y="87630"/>
                  </a:moveTo>
                  <a:lnTo>
                    <a:pt x="0" y="87630"/>
                  </a:lnTo>
                  <a:lnTo>
                    <a:pt x="0" y="90170"/>
                  </a:lnTo>
                  <a:lnTo>
                    <a:pt x="6350" y="90170"/>
                  </a:lnTo>
                  <a:lnTo>
                    <a:pt x="6350" y="87630"/>
                  </a:lnTo>
                  <a:close/>
                </a:path>
                <a:path w="6350" h="990600">
                  <a:moveTo>
                    <a:pt x="6350" y="90170"/>
                  </a:moveTo>
                  <a:lnTo>
                    <a:pt x="0" y="90170"/>
                  </a:lnTo>
                  <a:lnTo>
                    <a:pt x="0" y="93980"/>
                  </a:lnTo>
                  <a:lnTo>
                    <a:pt x="6350" y="93980"/>
                  </a:lnTo>
                  <a:lnTo>
                    <a:pt x="6350" y="90170"/>
                  </a:lnTo>
                  <a:close/>
                </a:path>
                <a:path w="6350" h="990600">
                  <a:moveTo>
                    <a:pt x="6350" y="93980"/>
                  </a:moveTo>
                  <a:lnTo>
                    <a:pt x="0" y="93980"/>
                  </a:lnTo>
                  <a:lnTo>
                    <a:pt x="0" y="96520"/>
                  </a:lnTo>
                  <a:lnTo>
                    <a:pt x="6350" y="96520"/>
                  </a:lnTo>
                  <a:lnTo>
                    <a:pt x="6350" y="93980"/>
                  </a:lnTo>
                  <a:close/>
                </a:path>
                <a:path w="6350" h="990600">
                  <a:moveTo>
                    <a:pt x="6350" y="96520"/>
                  </a:moveTo>
                  <a:lnTo>
                    <a:pt x="0" y="96520"/>
                  </a:lnTo>
                  <a:lnTo>
                    <a:pt x="0" y="100330"/>
                  </a:lnTo>
                  <a:lnTo>
                    <a:pt x="6350" y="100330"/>
                  </a:lnTo>
                  <a:lnTo>
                    <a:pt x="6350" y="96520"/>
                  </a:lnTo>
                  <a:close/>
                </a:path>
                <a:path w="6350" h="990600">
                  <a:moveTo>
                    <a:pt x="6350" y="100330"/>
                  </a:moveTo>
                  <a:lnTo>
                    <a:pt x="0" y="100330"/>
                  </a:lnTo>
                  <a:lnTo>
                    <a:pt x="0" y="106680"/>
                  </a:lnTo>
                  <a:lnTo>
                    <a:pt x="6350" y="106680"/>
                  </a:lnTo>
                  <a:lnTo>
                    <a:pt x="6350" y="100330"/>
                  </a:lnTo>
                  <a:close/>
                </a:path>
                <a:path w="6350" h="990600">
                  <a:moveTo>
                    <a:pt x="6350" y="106680"/>
                  </a:moveTo>
                  <a:lnTo>
                    <a:pt x="0" y="106680"/>
                  </a:lnTo>
                  <a:lnTo>
                    <a:pt x="0" y="109220"/>
                  </a:lnTo>
                  <a:lnTo>
                    <a:pt x="6350" y="109220"/>
                  </a:lnTo>
                  <a:lnTo>
                    <a:pt x="6350" y="106680"/>
                  </a:lnTo>
                  <a:close/>
                </a:path>
                <a:path w="6350" h="990600">
                  <a:moveTo>
                    <a:pt x="6350" y="109220"/>
                  </a:moveTo>
                  <a:lnTo>
                    <a:pt x="0" y="109220"/>
                  </a:lnTo>
                  <a:lnTo>
                    <a:pt x="0" y="113030"/>
                  </a:lnTo>
                  <a:lnTo>
                    <a:pt x="6350" y="113030"/>
                  </a:lnTo>
                  <a:lnTo>
                    <a:pt x="6350" y="109220"/>
                  </a:lnTo>
                  <a:close/>
                </a:path>
                <a:path w="6350" h="990600">
                  <a:moveTo>
                    <a:pt x="6350" y="113030"/>
                  </a:moveTo>
                  <a:lnTo>
                    <a:pt x="0" y="113030"/>
                  </a:lnTo>
                  <a:lnTo>
                    <a:pt x="0" y="115570"/>
                  </a:lnTo>
                  <a:lnTo>
                    <a:pt x="6350" y="115570"/>
                  </a:lnTo>
                  <a:lnTo>
                    <a:pt x="6350" y="113030"/>
                  </a:lnTo>
                  <a:close/>
                </a:path>
                <a:path w="6350" h="990600">
                  <a:moveTo>
                    <a:pt x="6350" y="115570"/>
                  </a:moveTo>
                  <a:lnTo>
                    <a:pt x="0" y="115570"/>
                  </a:lnTo>
                  <a:lnTo>
                    <a:pt x="0" y="119380"/>
                  </a:lnTo>
                  <a:lnTo>
                    <a:pt x="6350" y="119380"/>
                  </a:lnTo>
                  <a:lnTo>
                    <a:pt x="6350" y="115570"/>
                  </a:lnTo>
                  <a:close/>
                </a:path>
                <a:path w="6350" h="990600">
                  <a:moveTo>
                    <a:pt x="6350" y="119380"/>
                  </a:moveTo>
                  <a:lnTo>
                    <a:pt x="0" y="119380"/>
                  </a:lnTo>
                  <a:lnTo>
                    <a:pt x="0" y="125730"/>
                  </a:lnTo>
                  <a:lnTo>
                    <a:pt x="6350" y="125730"/>
                  </a:lnTo>
                  <a:lnTo>
                    <a:pt x="6350" y="119380"/>
                  </a:lnTo>
                  <a:close/>
                </a:path>
                <a:path w="6350" h="990600">
                  <a:moveTo>
                    <a:pt x="6350" y="125730"/>
                  </a:moveTo>
                  <a:lnTo>
                    <a:pt x="0" y="125730"/>
                  </a:lnTo>
                  <a:lnTo>
                    <a:pt x="0" y="134620"/>
                  </a:lnTo>
                  <a:lnTo>
                    <a:pt x="6350" y="134620"/>
                  </a:lnTo>
                  <a:lnTo>
                    <a:pt x="6350" y="125730"/>
                  </a:lnTo>
                  <a:close/>
                </a:path>
                <a:path w="6350" h="990600">
                  <a:moveTo>
                    <a:pt x="6350" y="134620"/>
                  </a:moveTo>
                  <a:lnTo>
                    <a:pt x="0" y="134620"/>
                  </a:lnTo>
                  <a:lnTo>
                    <a:pt x="0" y="140970"/>
                  </a:lnTo>
                  <a:lnTo>
                    <a:pt x="6350" y="140970"/>
                  </a:lnTo>
                  <a:lnTo>
                    <a:pt x="6350" y="134620"/>
                  </a:lnTo>
                  <a:close/>
                </a:path>
                <a:path w="6350" h="990600">
                  <a:moveTo>
                    <a:pt x="6350" y="140970"/>
                  </a:moveTo>
                  <a:lnTo>
                    <a:pt x="0" y="140970"/>
                  </a:lnTo>
                  <a:lnTo>
                    <a:pt x="0" y="147320"/>
                  </a:lnTo>
                  <a:lnTo>
                    <a:pt x="6350" y="147320"/>
                  </a:lnTo>
                  <a:lnTo>
                    <a:pt x="6350" y="140970"/>
                  </a:lnTo>
                  <a:close/>
                </a:path>
                <a:path w="6350" h="990600">
                  <a:moveTo>
                    <a:pt x="6350" y="147320"/>
                  </a:moveTo>
                  <a:lnTo>
                    <a:pt x="0" y="147320"/>
                  </a:lnTo>
                  <a:lnTo>
                    <a:pt x="0" y="153670"/>
                  </a:lnTo>
                  <a:lnTo>
                    <a:pt x="6350" y="153670"/>
                  </a:lnTo>
                  <a:lnTo>
                    <a:pt x="6350" y="147320"/>
                  </a:lnTo>
                  <a:close/>
                </a:path>
                <a:path w="6350" h="990600">
                  <a:moveTo>
                    <a:pt x="6350" y="153670"/>
                  </a:moveTo>
                  <a:lnTo>
                    <a:pt x="0" y="153670"/>
                  </a:lnTo>
                  <a:lnTo>
                    <a:pt x="0" y="157480"/>
                  </a:lnTo>
                  <a:lnTo>
                    <a:pt x="6350" y="157480"/>
                  </a:lnTo>
                  <a:lnTo>
                    <a:pt x="6350" y="153670"/>
                  </a:lnTo>
                  <a:close/>
                </a:path>
                <a:path w="6350" h="990600">
                  <a:moveTo>
                    <a:pt x="6350" y="157480"/>
                  </a:moveTo>
                  <a:lnTo>
                    <a:pt x="0" y="157480"/>
                  </a:lnTo>
                  <a:lnTo>
                    <a:pt x="0" y="176530"/>
                  </a:lnTo>
                  <a:lnTo>
                    <a:pt x="6350" y="176530"/>
                  </a:lnTo>
                  <a:lnTo>
                    <a:pt x="6350" y="157480"/>
                  </a:lnTo>
                  <a:close/>
                </a:path>
                <a:path w="6350" h="990600">
                  <a:moveTo>
                    <a:pt x="6350" y="176530"/>
                  </a:moveTo>
                  <a:lnTo>
                    <a:pt x="0" y="176530"/>
                  </a:lnTo>
                  <a:lnTo>
                    <a:pt x="0" y="179070"/>
                  </a:lnTo>
                  <a:lnTo>
                    <a:pt x="6350" y="179070"/>
                  </a:lnTo>
                  <a:lnTo>
                    <a:pt x="6350" y="176530"/>
                  </a:lnTo>
                  <a:close/>
                </a:path>
                <a:path w="6350" h="990600">
                  <a:moveTo>
                    <a:pt x="6350" y="179070"/>
                  </a:moveTo>
                  <a:lnTo>
                    <a:pt x="0" y="179070"/>
                  </a:lnTo>
                  <a:lnTo>
                    <a:pt x="0" y="180340"/>
                  </a:lnTo>
                  <a:lnTo>
                    <a:pt x="1270" y="180340"/>
                  </a:lnTo>
                  <a:lnTo>
                    <a:pt x="1270" y="181610"/>
                  </a:lnTo>
                  <a:lnTo>
                    <a:pt x="6350" y="181610"/>
                  </a:lnTo>
                  <a:lnTo>
                    <a:pt x="6350" y="179070"/>
                  </a:lnTo>
                  <a:close/>
                </a:path>
                <a:path w="6350" h="990600">
                  <a:moveTo>
                    <a:pt x="2540" y="332740"/>
                  </a:moveTo>
                  <a:lnTo>
                    <a:pt x="0" y="332740"/>
                  </a:lnTo>
                  <a:lnTo>
                    <a:pt x="0" y="335280"/>
                  </a:lnTo>
                  <a:lnTo>
                    <a:pt x="6350" y="335280"/>
                  </a:lnTo>
                  <a:lnTo>
                    <a:pt x="6350" y="334010"/>
                  </a:lnTo>
                  <a:lnTo>
                    <a:pt x="2540" y="334010"/>
                  </a:lnTo>
                  <a:lnTo>
                    <a:pt x="2540" y="332740"/>
                  </a:lnTo>
                  <a:close/>
                </a:path>
                <a:path w="6350" h="990600">
                  <a:moveTo>
                    <a:pt x="6350" y="335280"/>
                  </a:moveTo>
                  <a:lnTo>
                    <a:pt x="0" y="335280"/>
                  </a:lnTo>
                  <a:lnTo>
                    <a:pt x="0" y="337820"/>
                  </a:lnTo>
                  <a:lnTo>
                    <a:pt x="6350" y="337820"/>
                  </a:lnTo>
                  <a:lnTo>
                    <a:pt x="6350" y="335280"/>
                  </a:lnTo>
                  <a:close/>
                </a:path>
                <a:path w="6350" h="990600">
                  <a:moveTo>
                    <a:pt x="6350" y="337820"/>
                  </a:moveTo>
                  <a:lnTo>
                    <a:pt x="0" y="337820"/>
                  </a:lnTo>
                  <a:lnTo>
                    <a:pt x="0" y="341630"/>
                  </a:lnTo>
                  <a:lnTo>
                    <a:pt x="6350" y="341630"/>
                  </a:lnTo>
                  <a:lnTo>
                    <a:pt x="6350" y="337820"/>
                  </a:lnTo>
                  <a:close/>
                </a:path>
                <a:path w="6350" h="990600">
                  <a:moveTo>
                    <a:pt x="6350" y="341630"/>
                  </a:moveTo>
                  <a:lnTo>
                    <a:pt x="0" y="341630"/>
                  </a:lnTo>
                  <a:lnTo>
                    <a:pt x="0" y="344170"/>
                  </a:lnTo>
                  <a:lnTo>
                    <a:pt x="6350" y="344170"/>
                  </a:lnTo>
                  <a:lnTo>
                    <a:pt x="6350" y="341630"/>
                  </a:lnTo>
                  <a:close/>
                </a:path>
                <a:path w="6350" h="990600">
                  <a:moveTo>
                    <a:pt x="6350" y="344170"/>
                  </a:moveTo>
                  <a:lnTo>
                    <a:pt x="0" y="344170"/>
                  </a:lnTo>
                  <a:lnTo>
                    <a:pt x="0" y="350520"/>
                  </a:lnTo>
                  <a:lnTo>
                    <a:pt x="6350" y="350520"/>
                  </a:lnTo>
                  <a:lnTo>
                    <a:pt x="6350" y="344170"/>
                  </a:lnTo>
                  <a:close/>
                </a:path>
                <a:path w="6350" h="990600">
                  <a:moveTo>
                    <a:pt x="6350" y="350520"/>
                  </a:moveTo>
                  <a:lnTo>
                    <a:pt x="0" y="350520"/>
                  </a:lnTo>
                  <a:lnTo>
                    <a:pt x="0" y="354330"/>
                  </a:lnTo>
                  <a:lnTo>
                    <a:pt x="6350" y="354330"/>
                  </a:lnTo>
                  <a:lnTo>
                    <a:pt x="6350" y="350520"/>
                  </a:lnTo>
                  <a:close/>
                </a:path>
                <a:path w="6350" h="990600">
                  <a:moveTo>
                    <a:pt x="6350" y="354330"/>
                  </a:moveTo>
                  <a:lnTo>
                    <a:pt x="0" y="354330"/>
                  </a:lnTo>
                  <a:lnTo>
                    <a:pt x="0" y="356870"/>
                  </a:lnTo>
                  <a:lnTo>
                    <a:pt x="6350" y="356870"/>
                  </a:lnTo>
                  <a:lnTo>
                    <a:pt x="6350" y="354330"/>
                  </a:lnTo>
                  <a:close/>
                </a:path>
                <a:path w="6350" h="990600">
                  <a:moveTo>
                    <a:pt x="6350" y="356870"/>
                  </a:moveTo>
                  <a:lnTo>
                    <a:pt x="0" y="356870"/>
                  </a:lnTo>
                  <a:lnTo>
                    <a:pt x="0" y="360680"/>
                  </a:lnTo>
                  <a:lnTo>
                    <a:pt x="6350" y="360680"/>
                  </a:lnTo>
                  <a:lnTo>
                    <a:pt x="6350" y="356870"/>
                  </a:lnTo>
                  <a:close/>
                </a:path>
                <a:path w="6350" h="990600">
                  <a:moveTo>
                    <a:pt x="6350" y="360680"/>
                  </a:moveTo>
                  <a:lnTo>
                    <a:pt x="0" y="360680"/>
                  </a:lnTo>
                  <a:lnTo>
                    <a:pt x="0" y="363220"/>
                  </a:lnTo>
                  <a:lnTo>
                    <a:pt x="6350" y="363220"/>
                  </a:lnTo>
                  <a:lnTo>
                    <a:pt x="6350" y="360680"/>
                  </a:lnTo>
                  <a:close/>
                </a:path>
                <a:path w="6350" h="990600">
                  <a:moveTo>
                    <a:pt x="6350" y="363220"/>
                  </a:moveTo>
                  <a:lnTo>
                    <a:pt x="0" y="363220"/>
                  </a:lnTo>
                  <a:lnTo>
                    <a:pt x="0" y="373380"/>
                  </a:lnTo>
                  <a:lnTo>
                    <a:pt x="6350" y="373380"/>
                  </a:lnTo>
                  <a:lnTo>
                    <a:pt x="6350" y="363220"/>
                  </a:lnTo>
                  <a:close/>
                </a:path>
                <a:path w="6350" h="990600">
                  <a:moveTo>
                    <a:pt x="6350" y="373380"/>
                  </a:moveTo>
                  <a:lnTo>
                    <a:pt x="0" y="373380"/>
                  </a:lnTo>
                  <a:lnTo>
                    <a:pt x="0" y="375920"/>
                  </a:lnTo>
                  <a:lnTo>
                    <a:pt x="6350" y="375920"/>
                  </a:lnTo>
                  <a:lnTo>
                    <a:pt x="6350" y="373380"/>
                  </a:lnTo>
                  <a:close/>
                </a:path>
                <a:path w="6350" h="990600">
                  <a:moveTo>
                    <a:pt x="6350" y="375920"/>
                  </a:moveTo>
                  <a:lnTo>
                    <a:pt x="0" y="375920"/>
                  </a:lnTo>
                  <a:lnTo>
                    <a:pt x="0" y="379730"/>
                  </a:lnTo>
                  <a:lnTo>
                    <a:pt x="6350" y="379730"/>
                  </a:lnTo>
                  <a:lnTo>
                    <a:pt x="6350" y="375920"/>
                  </a:lnTo>
                  <a:close/>
                </a:path>
                <a:path w="6350" h="990600">
                  <a:moveTo>
                    <a:pt x="6350" y="379730"/>
                  </a:moveTo>
                  <a:lnTo>
                    <a:pt x="0" y="379730"/>
                  </a:lnTo>
                  <a:lnTo>
                    <a:pt x="0" y="382270"/>
                  </a:lnTo>
                  <a:lnTo>
                    <a:pt x="6350" y="382270"/>
                  </a:lnTo>
                  <a:lnTo>
                    <a:pt x="6350" y="379730"/>
                  </a:lnTo>
                  <a:close/>
                </a:path>
                <a:path w="6350" h="990600">
                  <a:moveTo>
                    <a:pt x="6350" y="382270"/>
                  </a:moveTo>
                  <a:lnTo>
                    <a:pt x="0" y="382270"/>
                  </a:lnTo>
                  <a:lnTo>
                    <a:pt x="0" y="394970"/>
                  </a:lnTo>
                  <a:lnTo>
                    <a:pt x="6350" y="394970"/>
                  </a:lnTo>
                  <a:lnTo>
                    <a:pt x="6350" y="382270"/>
                  </a:lnTo>
                  <a:close/>
                </a:path>
                <a:path w="6350" h="990600">
                  <a:moveTo>
                    <a:pt x="6350" y="394970"/>
                  </a:moveTo>
                  <a:lnTo>
                    <a:pt x="0" y="394970"/>
                  </a:lnTo>
                  <a:lnTo>
                    <a:pt x="0" y="398780"/>
                  </a:lnTo>
                  <a:lnTo>
                    <a:pt x="6350" y="398780"/>
                  </a:lnTo>
                  <a:lnTo>
                    <a:pt x="6350" y="394970"/>
                  </a:lnTo>
                  <a:close/>
                </a:path>
                <a:path w="6350" h="990600">
                  <a:moveTo>
                    <a:pt x="6350" y="398780"/>
                  </a:moveTo>
                  <a:lnTo>
                    <a:pt x="0" y="398780"/>
                  </a:lnTo>
                  <a:lnTo>
                    <a:pt x="0" y="401320"/>
                  </a:lnTo>
                  <a:lnTo>
                    <a:pt x="6350" y="401320"/>
                  </a:lnTo>
                  <a:lnTo>
                    <a:pt x="6350" y="398780"/>
                  </a:lnTo>
                  <a:close/>
                </a:path>
                <a:path w="6350" h="990600">
                  <a:moveTo>
                    <a:pt x="6350" y="401320"/>
                  </a:moveTo>
                  <a:lnTo>
                    <a:pt x="0" y="401320"/>
                  </a:lnTo>
                  <a:lnTo>
                    <a:pt x="0" y="407670"/>
                  </a:lnTo>
                  <a:lnTo>
                    <a:pt x="6350" y="407670"/>
                  </a:lnTo>
                  <a:lnTo>
                    <a:pt x="6350" y="401320"/>
                  </a:lnTo>
                  <a:close/>
                </a:path>
                <a:path w="6350" h="990600">
                  <a:moveTo>
                    <a:pt x="6350" y="407670"/>
                  </a:moveTo>
                  <a:lnTo>
                    <a:pt x="0" y="407670"/>
                  </a:lnTo>
                  <a:lnTo>
                    <a:pt x="0" y="411480"/>
                  </a:lnTo>
                  <a:lnTo>
                    <a:pt x="6350" y="411480"/>
                  </a:lnTo>
                  <a:lnTo>
                    <a:pt x="6350" y="407670"/>
                  </a:lnTo>
                  <a:close/>
                </a:path>
                <a:path w="6350" h="990600">
                  <a:moveTo>
                    <a:pt x="6350" y="411480"/>
                  </a:moveTo>
                  <a:lnTo>
                    <a:pt x="0" y="411480"/>
                  </a:lnTo>
                  <a:lnTo>
                    <a:pt x="0" y="414020"/>
                  </a:lnTo>
                  <a:lnTo>
                    <a:pt x="6350" y="414020"/>
                  </a:lnTo>
                  <a:lnTo>
                    <a:pt x="6350" y="411480"/>
                  </a:lnTo>
                  <a:close/>
                </a:path>
                <a:path w="6350" h="990600">
                  <a:moveTo>
                    <a:pt x="6350" y="414020"/>
                  </a:moveTo>
                  <a:lnTo>
                    <a:pt x="0" y="414020"/>
                  </a:lnTo>
                  <a:lnTo>
                    <a:pt x="0" y="417830"/>
                  </a:lnTo>
                  <a:lnTo>
                    <a:pt x="6350" y="417830"/>
                  </a:lnTo>
                  <a:lnTo>
                    <a:pt x="6350" y="414020"/>
                  </a:lnTo>
                  <a:close/>
                </a:path>
                <a:path w="6350" h="990600">
                  <a:moveTo>
                    <a:pt x="6350" y="417830"/>
                  </a:moveTo>
                  <a:lnTo>
                    <a:pt x="0" y="417830"/>
                  </a:lnTo>
                  <a:lnTo>
                    <a:pt x="0" y="420370"/>
                  </a:lnTo>
                  <a:lnTo>
                    <a:pt x="6350" y="420370"/>
                  </a:lnTo>
                  <a:lnTo>
                    <a:pt x="6350" y="417830"/>
                  </a:lnTo>
                  <a:close/>
                </a:path>
                <a:path w="6350" h="990600">
                  <a:moveTo>
                    <a:pt x="6350" y="420370"/>
                  </a:moveTo>
                  <a:lnTo>
                    <a:pt x="0" y="420370"/>
                  </a:lnTo>
                  <a:lnTo>
                    <a:pt x="0" y="424180"/>
                  </a:lnTo>
                  <a:lnTo>
                    <a:pt x="6350" y="424180"/>
                  </a:lnTo>
                  <a:lnTo>
                    <a:pt x="6350" y="420370"/>
                  </a:lnTo>
                  <a:close/>
                </a:path>
                <a:path w="6350" h="990600">
                  <a:moveTo>
                    <a:pt x="6350" y="424180"/>
                  </a:moveTo>
                  <a:lnTo>
                    <a:pt x="0" y="424180"/>
                  </a:lnTo>
                  <a:lnTo>
                    <a:pt x="0" y="430530"/>
                  </a:lnTo>
                  <a:lnTo>
                    <a:pt x="6350" y="430530"/>
                  </a:lnTo>
                  <a:lnTo>
                    <a:pt x="6350" y="424180"/>
                  </a:lnTo>
                  <a:close/>
                </a:path>
                <a:path w="6350" h="990600">
                  <a:moveTo>
                    <a:pt x="6350" y="430530"/>
                  </a:moveTo>
                  <a:lnTo>
                    <a:pt x="0" y="430530"/>
                  </a:lnTo>
                  <a:lnTo>
                    <a:pt x="0" y="443230"/>
                  </a:lnTo>
                  <a:lnTo>
                    <a:pt x="6350" y="443230"/>
                  </a:lnTo>
                  <a:lnTo>
                    <a:pt x="6350" y="430530"/>
                  </a:lnTo>
                  <a:close/>
                </a:path>
                <a:path w="6350" h="990600">
                  <a:moveTo>
                    <a:pt x="6350" y="443230"/>
                  </a:moveTo>
                  <a:lnTo>
                    <a:pt x="0" y="443230"/>
                  </a:lnTo>
                  <a:lnTo>
                    <a:pt x="0" y="445770"/>
                  </a:lnTo>
                  <a:lnTo>
                    <a:pt x="6350" y="445770"/>
                  </a:lnTo>
                  <a:lnTo>
                    <a:pt x="6350" y="443230"/>
                  </a:lnTo>
                  <a:close/>
                </a:path>
                <a:path w="6350" h="990600">
                  <a:moveTo>
                    <a:pt x="6350" y="445770"/>
                  </a:moveTo>
                  <a:lnTo>
                    <a:pt x="0" y="445770"/>
                  </a:lnTo>
                  <a:lnTo>
                    <a:pt x="0" y="458470"/>
                  </a:lnTo>
                  <a:lnTo>
                    <a:pt x="6350" y="458470"/>
                  </a:lnTo>
                  <a:lnTo>
                    <a:pt x="6350" y="445770"/>
                  </a:lnTo>
                  <a:close/>
                </a:path>
                <a:path w="6350" h="990600">
                  <a:moveTo>
                    <a:pt x="6350" y="458470"/>
                  </a:moveTo>
                  <a:lnTo>
                    <a:pt x="0" y="458470"/>
                  </a:lnTo>
                  <a:lnTo>
                    <a:pt x="0" y="462280"/>
                  </a:lnTo>
                  <a:lnTo>
                    <a:pt x="6350" y="462280"/>
                  </a:lnTo>
                  <a:lnTo>
                    <a:pt x="6350" y="458470"/>
                  </a:lnTo>
                  <a:close/>
                </a:path>
                <a:path w="6350" h="990600">
                  <a:moveTo>
                    <a:pt x="6350" y="462280"/>
                  </a:moveTo>
                  <a:lnTo>
                    <a:pt x="0" y="462280"/>
                  </a:lnTo>
                  <a:lnTo>
                    <a:pt x="0" y="464820"/>
                  </a:lnTo>
                  <a:lnTo>
                    <a:pt x="6350" y="464820"/>
                  </a:lnTo>
                  <a:lnTo>
                    <a:pt x="6350" y="462280"/>
                  </a:lnTo>
                  <a:close/>
                </a:path>
                <a:path w="6350" h="990600">
                  <a:moveTo>
                    <a:pt x="6350" y="464820"/>
                  </a:moveTo>
                  <a:lnTo>
                    <a:pt x="0" y="464820"/>
                  </a:lnTo>
                  <a:lnTo>
                    <a:pt x="0" y="468630"/>
                  </a:lnTo>
                  <a:lnTo>
                    <a:pt x="6350" y="468630"/>
                  </a:lnTo>
                  <a:lnTo>
                    <a:pt x="6350" y="464820"/>
                  </a:lnTo>
                  <a:close/>
                </a:path>
                <a:path w="6350" h="990600">
                  <a:moveTo>
                    <a:pt x="6350" y="468630"/>
                  </a:moveTo>
                  <a:lnTo>
                    <a:pt x="0" y="468630"/>
                  </a:lnTo>
                  <a:lnTo>
                    <a:pt x="0" y="471170"/>
                  </a:lnTo>
                  <a:lnTo>
                    <a:pt x="6350" y="471170"/>
                  </a:lnTo>
                  <a:lnTo>
                    <a:pt x="6350" y="468630"/>
                  </a:lnTo>
                  <a:close/>
                </a:path>
                <a:path w="6350" h="990600">
                  <a:moveTo>
                    <a:pt x="6350" y="471170"/>
                  </a:moveTo>
                  <a:lnTo>
                    <a:pt x="0" y="471170"/>
                  </a:lnTo>
                  <a:lnTo>
                    <a:pt x="0" y="477520"/>
                  </a:lnTo>
                  <a:lnTo>
                    <a:pt x="6350" y="477520"/>
                  </a:lnTo>
                  <a:lnTo>
                    <a:pt x="6350" y="471170"/>
                  </a:lnTo>
                  <a:close/>
                </a:path>
                <a:path w="6350" h="990600">
                  <a:moveTo>
                    <a:pt x="6350" y="477520"/>
                  </a:moveTo>
                  <a:lnTo>
                    <a:pt x="0" y="477520"/>
                  </a:lnTo>
                  <a:lnTo>
                    <a:pt x="0" y="481330"/>
                  </a:lnTo>
                  <a:lnTo>
                    <a:pt x="6350" y="481330"/>
                  </a:lnTo>
                  <a:lnTo>
                    <a:pt x="6350" y="477520"/>
                  </a:lnTo>
                  <a:close/>
                </a:path>
                <a:path w="6350" h="990600">
                  <a:moveTo>
                    <a:pt x="6350" y="481330"/>
                  </a:moveTo>
                  <a:lnTo>
                    <a:pt x="0" y="481330"/>
                  </a:lnTo>
                  <a:lnTo>
                    <a:pt x="0" y="483870"/>
                  </a:lnTo>
                  <a:lnTo>
                    <a:pt x="6350" y="483870"/>
                  </a:lnTo>
                  <a:lnTo>
                    <a:pt x="6350" y="481330"/>
                  </a:lnTo>
                  <a:close/>
                </a:path>
                <a:path w="6350" h="990600">
                  <a:moveTo>
                    <a:pt x="6350" y="483870"/>
                  </a:moveTo>
                  <a:lnTo>
                    <a:pt x="0" y="483870"/>
                  </a:lnTo>
                  <a:lnTo>
                    <a:pt x="0" y="487680"/>
                  </a:lnTo>
                  <a:lnTo>
                    <a:pt x="6350" y="487680"/>
                  </a:lnTo>
                  <a:lnTo>
                    <a:pt x="6350" y="483870"/>
                  </a:lnTo>
                  <a:close/>
                </a:path>
                <a:path w="6350" h="990600">
                  <a:moveTo>
                    <a:pt x="6350" y="487680"/>
                  </a:moveTo>
                  <a:lnTo>
                    <a:pt x="0" y="487680"/>
                  </a:lnTo>
                  <a:lnTo>
                    <a:pt x="0" y="490220"/>
                  </a:lnTo>
                  <a:lnTo>
                    <a:pt x="6350" y="490220"/>
                  </a:lnTo>
                  <a:lnTo>
                    <a:pt x="6350" y="487680"/>
                  </a:lnTo>
                  <a:close/>
                </a:path>
                <a:path w="6350" h="990600">
                  <a:moveTo>
                    <a:pt x="6350" y="490220"/>
                  </a:moveTo>
                  <a:lnTo>
                    <a:pt x="0" y="490220"/>
                  </a:lnTo>
                  <a:lnTo>
                    <a:pt x="0" y="496570"/>
                  </a:lnTo>
                  <a:lnTo>
                    <a:pt x="6350" y="496570"/>
                  </a:lnTo>
                  <a:lnTo>
                    <a:pt x="6350" y="490220"/>
                  </a:lnTo>
                  <a:close/>
                </a:path>
                <a:path w="6350" h="990600">
                  <a:moveTo>
                    <a:pt x="6350" y="496570"/>
                  </a:moveTo>
                  <a:lnTo>
                    <a:pt x="0" y="496570"/>
                  </a:lnTo>
                  <a:lnTo>
                    <a:pt x="0" y="502920"/>
                  </a:lnTo>
                  <a:lnTo>
                    <a:pt x="6350" y="502920"/>
                  </a:lnTo>
                  <a:lnTo>
                    <a:pt x="6350" y="496570"/>
                  </a:lnTo>
                  <a:close/>
                </a:path>
                <a:path w="6350" h="990600">
                  <a:moveTo>
                    <a:pt x="6350" y="502920"/>
                  </a:moveTo>
                  <a:lnTo>
                    <a:pt x="0" y="502920"/>
                  </a:lnTo>
                  <a:lnTo>
                    <a:pt x="0" y="506730"/>
                  </a:lnTo>
                  <a:lnTo>
                    <a:pt x="6350" y="506730"/>
                  </a:lnTo>
                  <a:lnTo>
                    <a:pt x="6350" y="502920"/>
                  </a:lnTo>
                  <a:close/>
                </a:path>
                <a:path w="6350" h="990600">
                  <a:moveTo>
                    <a:pt x="6350" y="506730"/>
                  </a:moveTo>
                  <a:lnTo>
                    <a:pt x="0" y="506730"/>
                  </a:lnTo>
                  <a:lnTo>
                    <a:pt x="0" y="513080"/>
                  </a:lnTo>
                  <a:lnTo>
                    <a:pt x="6350" y="513080"/>
                  </a:lnTo>
                  <a:lnTo>
                    <a:pt x="6350" y="506730"/>
                  </a:lnTo>
                  <a:close/>
                </a:path>
                <a:path w="6350" h="990600">
                  <a:moveTo>
                    <a:pt x="6350" y="513080"/>
                  </a:moveTo>
                  <a:lnTo>
                    <a:pt x="0" y="513080"/>
                  </a:lnTo>
                  <a:lnTo>
                    <a:pt x="0" y="515620"/>
                  </a:lnTo>
                  <a:lnTo>
                    <a:pt x="6350" y="515620"/>
                  </a:lnTo>
                  <a:lnTo>
                    <a:pt x="6350" y="513080"/>
                  </a:lnTo>
                  <a:close/>
                </a:path>
                <a:path w="6350" h="990600">
                  <a:moveTo>
                    <a:pt x="6350" y="591820"/>
                  </a:moveTo>
                  <a:lnTo>
                    <a:pt x="0" y="591820"/>
                  </a:lnTo>
                  <a:lnTo>
                    <a:pt x="0" y="593090"/>
                  </a:lnTo>
                  <a:lnTo>
                    <a:pt x="5080" y="593090"/>
                  </a:lnTo>
                  <a:lnTo>
                    <a:pt x="5080" y="595630"/>
                  </a:lnTo>
                  <a:lnTo>
                    <a:pt x="6350" y="595630"/>
                  </a:lnTo>
                  <a:lnTo>
                    <a:pt x="6350" y="591820"/>
                  </a:lnTo>
                  <a:close/>
                </a:path>
                <a:path w="6350" h="990600">
                  <a:moveTo>
                    <a:pt x="6350" y="585470"/>
                  </a:moveTo>
                  <a:lnTo>
                    <a:pt x="0" y="585470"/>
                  </a:lnTo>
                  <a:lnTo>
                    <a:pt x="0" y="590550"/>
                  </a:lnTo>
                  <a:lnTo>
                    <a:pt x="6350" y="590550"/>
                  </a:lnTo>
                  <a:lnTo>
                    <a:pt x="6350" y="585470"/>
                  </a:lnTo>
                  <a:close/>
                </a:path>
                <a:path w="6350" h="990600">
                  <a:moveTo>
                    <a:pt x="6350" y="579120"/>
                  </a:moveTo>
                  <a:lnTo>
                    <a:pt x="0" y="579120"/>
                  </a:lnTo>
                  <a:lnTo>
                    <a:pt x="0" y="584200"/>
                  </a:lnTo>
                  <a:lnTo>
                    <a:pt x="6350" y="584200"/>
                  </a:lnTo>
                  <a:lnTo>
                    <a:pt x="6350" y="579120"/>
                  </a:lnTo>
                  <a:close/>
                </a:path>
                <a:path w="6350" h="990600">
                  <a:moveTo>
                    <a:pt x="6350" y="572770"/>
                  </a:moveTo>
                  <a:lnTo>
                    <a:pt x="0" y="572770"/>
                  </a:lnTo>
                  <a:lnTo>
                    <a:pt x="0" y="577850"/>
                  </a:lnTo>
                  <a:lnTo>
                    <a:pt x="6350" y="577850"/>
                  </a:lnTo>
                  <a:lnTo>
                    <a:pt x="6350" y="572770"/>
                  </a:lnTo>
                  <a:close/>
                </a:path>
                <a:path w="6350" h="990600">
                  <a:moveTo>
                    <a:pt x="6350" y="566420"/>
                  </a:moveTo>
                  <a:lnTo>
                    <a:pt x="0" y="566420"/>
                  </a:lnTo>
                  <a:lnTo>
                    <a:pt x="0" y="571500"/>
                  </a:lnTo>
                  <a:lnTo>
                    <a:pt x="6350" y="571500"/>
                  </a:lnTo>
                  <a:lnTo>
                    <a:pt x="6350" y="566420"/>
                  </a:lnTo>
                  <a:close/>
                </a:path>
                <a:path w="6350" h="990600">
                  <a:moveTo>
                    <a:pt x="6350" y="560070"/>
                  </a:moveTo>
                  <a:lnTo>
                    <a:pt x="0" y="560070"/>
                  </a:lnTo>
                  <a:lnTo>
                    <a:pt x="0" y="565150"/>
                  </a:lnTo>
                  <a:lnTo>
                    <a:pt x="6350" y="565150"/>
                  </a:lnTo>
                  <a:lnTo>
                    <a:pt x="6350" y="560070"/>
                  </a:lnTo>
                  <a:close/>
                </a:path>
                <a:path w="6350" h="990600">
                  <a:moveTo>
                    <a:pt x="6350" y="553720"/>
                  </a:moveTo>
                  <a:lnTo>
                    <a:pt x="0" y="553720"/>
                  </a:lnTo>
                  <a:lnTo>
                    <a:pt x="0" y="558800"/>
                  </a:lnTo>
                  <a:lnTo>
                    <a:pt x="6350" y="558800"/>
                  </a:lnTo>
                  <a:lnTo>
                    <a:pt x="6350" y="553720"/>
                  </a:lnTo>
                  <a:close/>
                </a:path>
                <a:path w="6350" h="990600">
                  <a:moveTo>
                    <a:pt x="6350" y="547370"/>
                  </a:moveTo>
                  <a:lnTo>
                    <a:pt x="0" y="547370"/>
                  </a:lnTo>
                  <a:lnTo>
                    <a:pt x="0" y="552450"/>
                  </a:lnTo>
                  <a:lnTo>
                    <a:pt x="6350" y="552450"/>
                  </a:lnTo>
                  <a:lnTo>
                    <a:pt x="6350" y="547370"/>
                  </a:lnTo>
                  <a:close/>
                </a:path>
                <a:path w="6350" h="990600">
                  <a:moveTo>
                    <a:pt x="6350" y="541020"/>
                  </a:moveTo>
                  <a:lnTo>
                    <a:pt x="0" y="541020"/>
                  </a:lnTo>
                  <a:lnTo>
                    <a:pt x="0" y="546100"/>
                  </a:lnTo>
                  <a:lnTo>
                    <a:pt x="6350" y="546100"/>
                  </a:lnTo>
                  <a:lnTo>
                    <a:pt x="6350" y="541020"/>
                  </a:lnTo>
                  <a:close/>
                </a:path>
                <a:path w="6350" h="990600">
                  <a:moveTo>
                    <a:pt x="6350" y="534670"/>
                  </a:moveTo>
                  <a:lnTo>
                    <a:pt x="0" y="534670"/>
                  </a:lnTo>
                  <a:lnTo>
                    <a:pt x="0" y="539750"/>
                  </a:lnTo>
                  <a:lnTo>
                    <a:pt x="6350" y="539750"/>
                  </a:lnTo>
                  <a:lnTo>
                    <a:pt x="6350" y="534670"/>
                  </a:lnTo>
                  <a:close/>
                </a:path>
                <a:path w="6350" h="990600">
                  <a:moveTo>
                    <a:pt x="6350" y="528320"/>
                  </a:moveTo>
                  <a:lnTo>
                    <a:pt x="0" y="528320"/>
                  </a:lnTo>
                  <a:lnTo>
                    <a:pt x="0" y="533400"/>
                  </a:lnTo>
                  <a:lnTo>
                    <a:pt x="6350" y="533400"/>
                  </a:lnTo>
                  <a:lnTo>
                    <a:pt x="6350" y="528320"/>
                  </a:lnTo>
                  <a:close/>
                </a:path>
                <a:path w="6350" h="990600">
                  <a:moveTo>
                    <a:pt x="6350" y="521970"/>
                  </a:moveTo>
                  <a:lnTo>
                    <a:pt x="0" y="521970"/>
                  </a:lnTo>
                  <a:lnTo>
                    <a:pt x="0" y="527050"/>
                  </a:lnTo>
                  <a:lnTo>
                    <a:pt x="6350" y="527050"/>
                  </a:lnTo>
                  <a:lnTo>
                    <a:pt x="6350" y="521970"/>
                  </a:lnTo>
                  <a:close/>
                </a:path>
                <a:path w="6350" h="990600">
                  <a:moveTo>
                    <a:pt x="6350" y="516890"/>
                  </a:moveTo>
                  <a:lnTo>
                    <a:pt x="0" y="516890"/>
                  </a:lnTo>
                  <a:lnTo>
                    <a:pt x="0" y="520700"/>
                  </a:lnTo>
                  <a:lnTo>
                    <a:pt x="6350" y="520700"/>
                  </a:lnTo>
                  <a:lnTo>
                    <a:pt x="6350" y="516890"/>
                  </a:lnTo>
                  <a:close/>
                </a:path>
                <a:path w="6350" h="990600">
                  <a:moveTo>
                    <a:pt x="6350" y="986790"/>
                  </a:moveTo>
                  <a:lnTo>
                    <a:pt x="0" y="986790"/>
                  </a:lnTo>
                  <a:lnTo>
                    <a:pt x="0" y="990600"/>
                  </a:lnTo>
                  <a:lnTo>
                    <a:pt x="2540" y="990600"/>
                  </a:lnTo>
                  <a:lnTo>
                    <a:pt x="2540" y="989330"/>
                  </a:lnTo>
                  <a:lnTo>
                    <a:pt x="6350" y="989330"/>
                  </a:lnTo>
                  <a:lnTo>
                    <a:pt x="6350" y="986790"/>
                  </a:lnTo>
                  <a:close/>
                </a:path>
                <a:path w="6350" h="990600">
                  <a:moveTo>
                    <a:pt x="6350" y="989330"/>
                  </a:moveTo>
                  <a:lnTo>
                    <a:pt x="3809" y="989330"/>
                  </a:lnTo>
                  <a:lnTo>
                    <a:pt x="3809" y="990600"/>
                  </a:lnTo>
                  <a:lnTo>
                    <a:pt x="6350" y="990600"/>
                  </a:lnTo>
                  <a:lnTo>
                    <a:pt x="6350" y="989330"/>
                  </a:lnTo>
                  <a:close/>
                </a:path>
                <a:path w="6350" h="990600">
                  <a:moveTo>
                    <a:pt x="6350" y="984250"/>
                  </a:moveTo>
                  <a:lnTo>
                    <a:pt x="0" y="984250"/>
                  </a:lnTo>
                  <a:lnTo>
                    <a:pt x="0" y="985520"/>
                  </a:lnTo>
                  <a:lnTo>
                    <a:pt x="6350" y="985520"/>
                  </a:lnTo>
                  <a:lnTo>
                    <a:pt x="6350" y="984250"/>
                  </a:lnTo>
                  <a:close/>
                </a:path>
                <a:path w="6350" h="990600">
                  <a:moveTo>
                    <a:pt x="6350" y="980440"/>
                  </a:moveTo>
                  <a:lnTo>
                    <a:pt x="0" y="980440"/>
                  </a:lnTo>
                  <a:lnTo>
                    <a:pt x="0" y="982980"/>
                  </a:lnTo>
                  <a:lnTo>
                    <a:pt x="6350" y="982980"/>
                  </a:lnTo>
                  <a:lnTo>
                    <a:pt x="6350" y="980440"/>
                  </a:lnTo>
                  <a:close/>
                </a:path>
                <a:path w="6350" h="990600">
                  <a:moveTo>
                    <a:pt x="6350" y="977900"/>
                  </a:moveTo>
                  <a:lnTo>
                    <a:pt x="0" y="977900"/>
                  </a:lnTo>
                  <a:lnTo>
                    <a:pt x="0" y="979170"/>
                  </a:lnTo>
                  <a:lnTo>
                    <a:pt x="6350" y="979170"/>
                  </a:lnTo>
                  <a:lnTo>
                    <a:pt x="6350" y="977900"/>
                  </a:lnTo>
                  <a:close/>
                </a:path>
                <a:path w="6350" h="990600">
                  <a:moveTo>
                    <a:pt x="6350" y="974090"/>
                  </a:moveTo>
                  <a:lnTo>
                    <a:pt x="0" y="974090"/>
                  </a:lnTo>
                  <a:lnTo>
                    <a:pt x="0" y="976630"/>
                  </a:lnTo>
                  <a:lnTo>
                    <a:pt x="6350" y="976630"/>
                  </a:lnTo>
                  <a:lnTo>
                    <a:pt x="6350" y="974090"/>
                  </a:lnTo>
                  <a:close/>
                </a:path>
                <a:path w="6350" h="990600">
                  <a:moveTo>
                    <a:pt x="6350" y="971550"/>
                  </a:moveTo>
                  <a:lnTo>
                    <a:pt x="0" y="971550"/>
                  </a:lnTo>
                  <a:lnTo>
                    <a:pt x="0" y="972820"/>
                  </a:lnTo>
                  <a:lnTo>
                    <a:pt x="6350" y="972820"/>
                  </a:lnTo>
                  <a:lnTo>
                    <a:pt x="6350" y="971550"/>
                  </a:lnTo>
                  <a:close/>
                </a:path>
                <a:path w="6350" h="990600">
                  <a:moveTo>
                    <a:pt x="6350" y="967740"/>
                  </a:moveTo>
                  <a:lnTo>
                    <a:pt x="0" y="967740"/>
                  </a:lnTo>
                  <a:lnTo>
                    <a:pt x="0" y="970280"/>
                  </a:lnTo>
                  <a:lnTo>
                    <a:pt x="6350" y="970280"/>
                  </a:lnTo>
                  <a:lnTo>
                    <a:pt x="6350" y="967740"/>
                  </a:lnTo>
                  <a:close/>
                </a:path>
                <a:path w="6350" h="990600">
                  <a:moveTo>
                    <a:pt x="6350" y="965200"/>
                  </a:moveTo>
                  <a:lnTo>
                    <a:pt x="0" y="965200"/>
                  </a:lnTo>
                  <a:lnTo>
                    <a:pt x="0" y="966470"/>
                  </a:lnTo>
                  <a:lnTo>
                    <a:pt x="6350" y="966470"/>
                  </a:lnTo>
                  <a:lnTo>
                    <a:pt x="6350" y="965200"/>
                  </a:lnTo>
                  <a:close/>
                </a:path>
                <a:path w="6350" h="990600">
                  <a:moveTo>
                    <a:pt x="6350" y="961390"/>
                  </a:moveTo>
                  <a:lnTo>
                    <a:pt x="0" y="961390"/>
                  </a:lnTo>
                  <a:lnTo>
                    <a:pt x="0" y="963930"/>
                  </a:lnTo>
                  <a:lnTo>
                    <a:pt x="6350" y="963930"/>
                  </a:lnTo>
                  <a:lnTo>
                    <a:pt x="6350" y="961390"/>
                  </a:lnTo>
                  <a:close/>
                </a:path>
                <a:path w="6350" h="990600">
                  <a:moveTo>
                    <a:pt x="6350" y="958850"/>
                  </a:moveTo>
                  <a:lnTo>
                    <a:pt x="0" y="958850"/>
                  </a:lnTo>
                  <a:lnTo>
                    <a:pt x="0" y="960120"/>
                  </a:lnTo>
                  <a:lnTo>
                    <a:pt x="6350" y="960120"/>
                  </a:lnTo>
                  <a:lnTo>
                    <a:pt x="6350" y="958850"/>
                  </a:lnTo>
                  <a:close/>
                </a:path>
                <a:path w="6350" h="990600">
                  <a:moveTo>
                    <a:pt x="6350" y="955040"/>
                  </a:moveTo>
                  <a:lnTo>
                    <a:pt x="0" y="955040"/>
                  </a:lnTo>
                  <a:lnTo>
                    <a:pt x="0" y="957580"/>
                  </a:lnTo>
                  <a:lnTo>
                    <a:pt x="6350" y="957580"/>
                  </a:lnTo>
                  <a:lnTo>
                    <a:pt x="6350" y="955040"/>
                  </a:lnTo>
                  <a:close/>
                </a:path>
                <a:path w="6350" h="990600">
                  <a:moveTo>
                    <a:pt x="6350" y="952500"/>
                  </a:moveTo>
                  <a:lnTo>
                    <a:pt x="0" y="952500"/>
                  </a:lnTo>
                  <a:lnTo>
                    <a:pt x="0" y="953770"/>
                  </a:lnTo>
                  <a:lnTo>
                    <a:pt x="6350" y="953770"/>
                  </a:lnTo>
                  <a:lnTo>
                    <a:pt x="6350" y="952500"/>
                  </a:lnTo>
                  <a:close/>
                </a:path>
                <a:path w="6350" h="990600">
                  <a:moveTo>
                    <a:pt x="6350" y="948690"/>
                  </a:moveTo>
                  <a:lnTo>
                    <a:pt x="0" y="948690"/>
                  </a:lnTo>
                  <a:lnTo>
                    <a:pt x="0" y="951230"/>
                  </a:lnTo>
                  <a:lnTo>
                    <a:pt x="6350" y="951230"/>
                  </a:lnTo>
                  <a:lnTo>
                    <a:pt x="6350" y="948690"/>
                  </a:lnTo>
                  <a:close/>
                </a:path>
                <a:path w="6350" h="990600">
                  <a:moveTo>
                    <a:pt x="6350" y="946150"/>
                  </a:moveTo>
                  <a:lnTo>
                    <a:pt x="0" y="946150"/>
                  </a:lnTo>
                  <a:lnTo>
                    <a:pt x="0" y="947420"/>
                  </a:lnTo>
                  <a:lnTo>
                    <a:pt x="6350" y="947420"/>
                  </a:lnTo>
                  <a:lnTo>
                    <a:pt x="6350" y="946150"/>
                  </a:lnTo>
                  <a:close/>
                </a:path>
                <a:path w="6350" h="990600">
                  <a:moveTo>
                    <a:pt x="6350" y="942340"/>
                  </a:moveTo>
                  <a:lnTo>
                    <a:pt x="0" y="942340"/>
                  </a:lnTo>
                  <a:lnTo>
                    <a:pt x="0" y="944880"/>
                  </a:lnTo>
                  <a:lnTo>
                    <a:pt x="6350" y="944880"/>
                  </a:lnTo>
                  <a:lnTo>
                    <a:pt x="6350" y="942340"/>
                  </a:lnTo>
                  <a:close/>
                </a:path>
                <a:path w="6350" h="990600">
                  <a:moveTo>
                    <a:pt x="6350" y="939800"/>
                  </a:moveTo>
                  <a:lnTo>
                    <a:pt x="0" y="939800"/>
                  </a:lnTo>
                  <a:lnTo>
                    <a:pt x="0" y="941070"/>
                  </a:lnTo>
                  <a:lnTo>
                    <a:pt x="6350" y="941070"/>
                  </a:lnTo>
                  <a:lnTo>
                    <a:pt x="6350" y="939800"/>
                  </a:lnTo>
                  <a:close/>
                </a:path>
                <a:path w="6350" h="990600">
                  <a:moveTo>
                    <a:pt x="6350" y="935990"/>
                  </a:moveTo>
                  <a:lnTo>
                    <a:pt x="0" y="935990"/>
                  </a:lnTo>
                  <a:lnTo>
                    <a:pt x="0" y="938530"/>
                  </a:lnTo>
                  <a:lnTo>
                    <a:pt x="6350" y="938530"/>
                  </a:lnTo>
                  <a:lnTo>
                    <a:pt x="6350" y="935990"/>
                  </a:lnTo>
                  <a:close/>
                </a:path>
                <a:path w="6350" h="990600">
                  <a:moveTo>
                    <a:pt x="6350" y="933450"/>
                  </a:moveTo>
                  <a:lnTo>
                    <a:pt x="0" y="933450"/>
                  </a:lnTo>
                  <a:lnTo>
                    <a:pt x="0" y="934720"/>
                  </a:lnTo>
                  <a:lnTo>
                    <a:pt x="6350" y="934720"/>
                  </a:lnTo>
                  <a:lnTo>
                    <a:pt x="6350" y="933450"/>
                  </a:lnTo>
                  <a:close/>
                </a:path>
                <a:path w="6350" h="990600">
                  <a:moveTo>
                    <a:pt x="6350" y="929640"/>
                  </a:moveTo>
                  <a:lnTo>
                    <a:pt x="0" y="929640"/>
                  </a:lnTo>
                  <a:lnTo>
                    <a:pt x="0" y="932180"/>
                  </a:lnTo>
                  <a:lnTo>
                    <a:pt x="6350" y="932180"/>
                  </a:lnTo>
                  <a:lnTo>
                    <a:pt x="6350" y="929640"/>
                  </a:lnTo>
                  <a:close/>
                </a:path>
                <a:path w="6350" h="990600">
                  <a:moveTo>
                    <a:pt x="6350" y="927100"/>
                  </a:moveTo>
                  <a:lnTo>
                    <a:pt x="0" y="927100"/>
                  </a:lnTo>
                  <a:lnTo>
                    <a:pt x="0" y="928370"/>
                  </a:lnTo>
                  <a:lnTo>
                    <a:pt x="6350" y="928370"/>
                  </a:lnTo>
                  <a:lnTo>
                    <a:pt x="6350" y="927100"/>
                  </a:lnTo>
                  <a:close/>
                </a:path>
                <a:path w="6350" h="990600">
                  <a:moveTo>
                    <a:pt x="6350" y="922020"/>
                  </a:moveTo>
                  <a:lnTo>
                    <a:pt x="0" y="922020"/>
                  </a:lnTo>
                  <a:lnTo>
                    <a:pt x="0" y="925830"/>
                  </a:lnTo>
                  <a:lnTo>
                    <a:pt x="6350" y="925830"/>
                  </a:lnTo>
                  <a:lnTo>
                    <a:pt x="6350" y="922020"/>
                  </a:lnTo>
                  <a:close/>
                </a:path>
                <a:path w="6350" h="990600">
                  <a:moveTo>
                    <a:pt x="6350" y="915670"/>
                  </a:moveTo>
                  <a:lnTo>
                    <a:pt x="0" y="915670"/>
                  </a:lnTo>
                  <a:lnTo>
                    <a:pt x="0" y="920750"/>
                  </a:lnTo>
                  <a:lnTo>
                    <a:pt x="6350" y="920750"/>
                  </a:lnTo>
                  <a:lnTo>
                    <a:pt x="6350" y="915670"/>
                  </a:lnTo>
                  <a:close/>
                </a:path>
                <a:path w="6350" h="990600">
                  <a:moveTo>
                    <a:pt x="6350" y="909320"/>
                  </a:moveTo>
                  <a:lnTo>
                    <a:pt x="0" y="909320"/>
                  </a:lnTo>
                  <a:lnTo>
                    <a:pt x="0" y="914400"/>
                  </a:lnTo>
                  <a:lnTo>
                    <a:pt x="6350" y="914400"/>
                  </a:lnTo>
                  <a:lnTo>
                    <a:pt x="6350" y="909320"/>
                  </a:lnTo>
                  <a:close/>
                </a:path>
                <a:path w="6350" h="990600">
                  <a:moveTo>
                    <a:pt x="6350" y="902970"/>
                  </a:moveTo>
                  <a:lnTo>
                    <a:pt x="0" y="902970"/>
                  </a:lnTo>
                  <a:lnTo>
                    <a:pt x="0" y="908050"/>
                  </a:lnTo>
                  <a:lnTo>
                    <a:pt x="6350" y="908050"/>
                  </a:lnTo>
                  <a:lnTo>
                    <a:pt x="6350" y="902970"/>
                  </a:lnTo>
                  <a:close/>
                </a:path>
                <a:path w="6350" h="990600">
                  <a:moveTo>
                    <a:pt x="6350" y="896620"/>
                  </a:moveTo>
                  <a:lnTo>
                    <a:pt x="0" y="896620"/>
                  </a:lnTo>
                  <a:lnTo>
                    <a:pt x="0" y="901700"/>
                  </a:lnTo>
                  <a:lnTo>
                    <a:pt x="6350" y="901700"/>
                  </a:lnTo>
                  <a:lnTo>
                    <a:pt x="6350" y="896620"/>
                  </a:lnTo>
                  <a:close/>
                </a:path>
                <a:path w="6350" h="990600">
                  <a:moveTo>
                    <a:pt x="6350" y="890270"/>
                  </a:moveTo>
                  <a:lnTo>
                    <a:pt x="0" y="890270"/>
                  </a:lnTo>
                  <a:lnTo>
                    <a:pt x="0" y="895350"/>
                  </a:lnTo>
                  <a:lnTo>
                    <a:pt x="6350" y="895350"/>
                  </a:lnTo>
                  <a:lnTo>
                    <a:pt x="6350" y="890270"/>
                  </a:lnTo>
                  <a:close/>
                </a:path>
                <a:path w="6350" h="990600">
                  <a:moveTo>
                    <a:pt x="6350" y="883920"/>
                  </a:moveTo>
                  <a:lnTo>
                    <a:pt x="0" y="883920"/>
                  </a:lnTo>
                  <a:lnTo>
                    <a:pt x="0" y="889000"/>
                  </a:lnTo>
                  <a:lnTo>
                    <a:pt x="6350" y="889000"/>
                  </a:lnTo>
                  <a:lnTo>
                    <a:pt x="6350" y="883920"/>
                  </a:lnTo>
                  <a:close/>
                </a:path>
                <a:path w="6350" h="990600">
                  <a:moveTo>
                    <a:pt x="6350" y="877570"/>
                  </a:moveTo>
                  <a:lnTo>
                    <a:pt x="0" y="877570"/>
                  </a:lnTo>
                  <a:lnTo>
                    <a:pt x="0" y="882650"/>
                  </a:lnTo>
                  <a:lnTo>
                    <a:pt x="6350" y="882650"/>
                  </a:lnTo>
                  <a:lnTo>
                    <a:pt x="6350" y="877570"/>
                  </a:lnTo>
                  <a:close/>
                </a:path>
                <a:path w="6350" h="990600">
                  <a:moveTo>
                    <a:pt x="6350" y="871220"/>
                  </a:moveTo>
                  <a:lnTo>
                    <a:pt x="0" y="871220"/>
                  </a:lnTo>
                  <a:lnTo>
                    <a:pt x="0" y="876300"/>
                  </a:lnTo>
                  <a:lnTo>
                    <a:pt x="6350" y="876300"/>
                  </a:lnTo>
                  <a:lnTo>
                    <a:pt x="6350" y="871220"/>
                  </a:lnTo>
                  <a:close/>
                </a:path>
                <a:path w="6350" h="990600">
                  <a:moveTo>
                    <a:pt x="6350" y="864870"/>
                  </a:moveTo>
                  <a:lnTo>
                    <a:pt x="0" y="864870"/>
                  </a:lnTo>
                  <a:lnTo>
                    <a:pt x="0" y="869950"/>
                  </a:lnTo>
                  <a:lnTo>
                    <a:pt x="6350" y="869950"/>
                  </a:lnTo>
                  <a:lnTo>
                    <a:pt x="6350" y="864870"/>
                  </a:lnTo>
                  <a:close/>
                </a:path>
                <a:path w="6350" h="990600">
                  <a:moveTo>
                    <a:pt x="6350" y="858520"/>
                  </a:moveTo>
                  <a:lnTo>
                    <a:pt x="0" y="858520"/>
                  </a:lnTo>
                  <a:lnTo>
                    <a:pt x="0" y="863600"/>
                  </a:lnTo>
                  <a:lnTo>
                    <a:pt x="6350" y="863600"/>
                  </a:lnTo>
                  <a:lnTo>
                    <a:pt x="6350" y="858520"/>
                  </a:lnTo>
                  <a:close/>
                </a:path>
                <a:path w="6350" h="990600">
                  <a:moveTo>
                    <a:pt x="6350" y="852170"/>
                  </a:moveTo>
                  <a:lnTo>
                    <a:pt x="0" y="852170"/>
                  </a:lnTo>
                  <a:lnTo>
                    <a:pt x="0" y="857250"/>
                  </a:lnTo>
                  <a:lnTo>
                    <a:pt x="6350" y="857250"/>
                  </a:lnTo>
                  <a:lnTo>
                    <a:pt x="6350" y="852170"/>
                  </a:lnTo>
                  <a:close/>
                </a:path>
                <a:path w="6350" h="990600">
                  <a:moveTo>
                    <a:pt x="6350" y="845820"/>
                  </a:moveTo>
                  <a:lnTo>
                    <a:pt x="0" y="845820"/>
                  </a:lnTo>
                  <a:lnTo>
                    <a:pt x="0" y="850900"/>
                  </a:lnTo>
                  <a:lnTo>
                    <a:pt x="6350" y="850900"/>
                  </a:lnTo>
                  <a:lnTo>
                    <a:pt x="6350" y="845820"/>
                  </a:lnTo>
                  <a:close/>
                </a:path>
                <a:path w="6350" h="990600">
                  <a:moveTo>
                    <a:pt x="6350" y="839470"/>
                  </a:moveTo>
                  <a:lnTo>
                    <a:pt x="0" y="839470"/>
                  </a:lnTo>
                  <a:lnTo>
                    <a:pt x="0" y="844550"/>
                  </a:lnTo>
                  <a:lnTo>
                    <a:pt x="6350" y="844550"/>
                  </a:lnTo>
                  <a:lnTo>
                    <a:pt x="6350" y="839470"/>
                  </a:lnTo>
                  <a:close/>
                </a:path>
                <a:path w="6350" h="990600">
                  <a:moveTo>
                    <a:pt x="6350" y="833120"/>
                  </a:moveTo>
                  <a:lnTo>
                    <a:pt x="0" y="833120"/>
                  </a:lnTo>
                  <a:lnTo>
                    <a:pt x="0" y="838200"/>
                  </a:lnTo>
                  <a:lnTo>
                    <a:pt x="6350" y="838200"/>
                  </a:lnTo>
                  <a:lnTo>
                    <a:pt x="6350" y="833120"/>
                  </a:lnTo>
                  <a:close/>
                </a:path>
                <a:path w="6350" h="990600">
                  <a:moveTo>
                    <a:pt x="6350" y="826770"/>
                  </a:moveTo>
                  <a:lnTo>
                    <a:pt x="0" y="826770"/>
                  </a:lnTo>
                  <a:lnTo>
                    <a:pt x="0" y="831850"/>
                  </a:lnTo>
                  <a:lnTo>
                    <a:pt x="6350" y="831850"/>
                  </a:lnTo>
                  <a:lnTo>
                    <a:pt x="6350" y="826770"/>
                  </a:lnTo>
                  <a:close/>
                </a:path>
                <a:path w="6350" h="990600">
                  <a:moveTo>
                    <a:pt x="6350" y="820420"/>
                  </a:moveTo>
                  <a:lnTo>
                    <a:pt x="0" y="820420"/>
                  </a:lnTo>
                  <a:lnTo>
                    <a:pt x="0" y="825500"/>
                  </a:lnTo>
                  <a:lnTo>
                    <a:pt x="6350" y="825500"/>
                  </a:lnTo>
                  <a:lnTo>
                    <a:pt x="6350" y="820420"/>
                  </a:lnTo>
                  <a:close/>
                </a:path>
                <a:path w="6350" h="990600">
                  <a:moveTo>
                    <a:pt x="6350" y="814070"/>
                  </a:moveTo>
                  <a:lnTo>
                    <a:pt x="0" y="814070"/>
                  </a:lnTo>
                  <a:lnTo>
                    <a:pt x="0" y="819150"/>
                  </a:lnTo>
                  <a:lnTo>
                    <a:pt x="6350" y="819150"/>
                  </a:lnTo>
                  <a:lnTo>
                    <a:pt x="6350" y="814070"/>
                  </a:lnTo>
                  <a:close/>
                </a:path>
                <a:path w="6350" h="990600">
                  <a:moveTo>
                    <a:pt x="6350" y="807720"/>
                  </a:moveTo>
                  <a:lnTo>
                    <a:pt x="0" y="807720"/>
                  </a:lnTo>
                  <a:lnTo>
                    <a:pt x="0" y="812800"/>
                  </a:lnTo>
                  <a:lnTo>
                    <a:pt x="6350" y="812800"/>
                  </a:lnTo>
                  <a:lnTo>
                    <a:pt x="6350" y="807720"/>
                  </a:lnTo>
                  <a:close/>
                </a:path>
                <a:path w="6350" h="990600">
                  <a:moveTo>
                    <a:pt x="6350" y="801370"/>
                  </a:moveTo>
                  <a:lnTo>
                    <a:pt x="0" y="801370"/>
                  </a:lnTo>
                  <a:lnTo>
                    <a:pt x="0" y="806450"/>
                  </a:lnTo>
                  <a:lnTo>
                    <a:pt x="6350" y="806450"/>
                  </a:lnTo>
                  <a:lnTo>
                    <a:pt x="6350" y="801370"/>
                  </a:lnTo>
                  <a:close/>
                </a:path>
              </a:pathLst>
            </a:custGeom>
            <a:solidFill>
              <a:srgbClr val="4D00F4"/>
            </a:solidFill>
          </p:spPr>
          <p:txBody>
            <a:bodyPr bIns="0" lIns="0" rIns="0" rtlCol="0" tIns="0" wrap="square"/>
            <a:p/>
          </p:txBody>
        </p:sp>
        <p:sp>
          <p:nvSpPr>
            <p:cNvPr id="1050183" name="object 1486"/>
            <p:cNvSpPr/>
            <p:nvPr/>
          </p:nvSpPr>
          <p:spPr>
            <a:xfrm>
              <a:off x="876300" y="5528309"/>
              <a:ext cx="7620" cy="989330"/>
            </a:xfrm>
            <a:custGeom>
              <a:avLst/>
              <a:ahLst/>
              <a:rect l="l" t="t" r="r" b="b"/>
              <a:pathLst>
                <a:path w="7619" h="989329">
                  <a:moveTo>
                    <a:pt x="7619" y="0"/>
                  </a:moveTo>
                  <a:lnTo>
                    <a:pt x="0" y="0"/>
                  </a:lnTo>
                  <a:lnTo>
                    <a:pt x="0" y="3809"/>
                  </a:lnTo>
                  <a:lnTo>
                    <a:pt x="7619" y="3809"/>
                  </a:lnTo>
                  <a:lnTo>
                    <a:pt x="7619" y="0"/>
                  </a:lnTo>
                  <a:close/>
                </a:path>
                <a:path w="7619" h="989329">
                  <a:moveTo>
                    <a:pt x="7619" y="3809"/>
                  </a:moveTo>
                  <a:lnTo>
                    <a:pt x="0" y="3809"/>
                  </a:lnTo>
                  <a:lnTo>
                    <a:pt x="0" y="6349"/>
                  </a:lnTo>
                  <a:lnTo>
                    <a:pt x="7619" y="6349"/>
                  </a:lnTo>
                  <a:lnTo>
                    <a:pt x="7619" y="3809"/>
                  </a:lnTo>
                  <a:close/>
                </a:path>
                <a:path w="7619" h="989329">
                  <a:moveTo>
                    <a:pt x="7619" y="6350"/>
                  </a:moveTo>
                  <a:lnTo>
                    <a:pt x="0" y="6350"/>
                  </a:lnTo>
                  <a:lnTo>
                    <a:pt x="0" y="10159"/>
                  </a:lnTo>
                  <a:lnTo>
                    <a:pt x="7619" y="10159"/>
                  </a:lnTo>
                  <a:lnTo>
                    <a:pt x="7619" y="6350"/>
                  </a:lnTo>
                  <a:close/>
                </a:path>
                <a:path w="7619" h="989329">
                  <a:moveTo>
                    <a:pt x="7619" y="10159"/>
                  </a:moveTo>
                  <a:lnTo>
                    <a:pt x="0" y="10159"/>
                  </a:lnTo>
                  <a:lnTo>
                    <a:pt x="0" y="16509"/>
                  </a:lnTo>
                  <a:lnTo>
                    <a:pt x="7619" y="16509"/>
                  </a:lnTo>
                  <a:lnTo>
                    <a:pt x="7619" y="10159"/>
                  </a:lnTo>
                  <a:close/>
                </a:path>
                <a:path w="7619" h="989329">
                  <a:moveTo>
                    <a:pt x="7619" y="16509"/>
                  </a:moveTo>
                  <a:lnTo>
                    <a:pt x="0" y="16509"/>
                  </a:lnTo>
                  <a:lnTo>
                    <a:pt x="0" y="22859"/>
                  </a:lnTo>
                  <a:lnTo>
                    <a:pt x="7619" y="22859"/>
                  </a:lnTo>
                  <a:lnTo>
                    <a:pt x="7619" y="16509"/>
                  </a:lnTo>
                  <a:close/>
                </a:path>
                <a:path w="7619" h="989329">
                  <a:moveTo>
                    <a:pt x="7619" y="22859"/>
                  </a:moveTo>
                  <a:lnTo>
                    <a:pt x="0" y="22859"/>
                  </a:lnTo>
                  <a:lnTo>
                    <a:pt x="0" y="29209"/>
                  </a:lnTo>
                  <a:lnTo>
                    <a:pt x="7619" y="29209"/>
                  </a:lnTo>
                  <a:lnTo>
                    <a:pt x="7619" y="22859"/>
                  </a:lnTo>
                  <a:close/>
                </a:path>
                <a:path w="7619" h="989329">
                  <a:moveTo>
                    <a:pt x="7619" y="29209"/>
                  </a:moveTo>
                  <a:lnTo>
                    <a:pt x="0" y="29209"/>
                  </a:lnTo>
                  <a:lnTo>
                    <a:pt x="0" y="35559"/>
                  </a:lnTo>
                  <a:lnTo>
                    <a:pt x="7619" y="35559"/>
                  </a:lnTo>
                  <a:lnTo>
                    <a:pt x="7619" y="29209"/>
                  </a:lnTo>
                  <a:close/>
                </a:path>
                <a:path w="7619" h="989329">
                  <a:moveTo>
                    <a:pt x="7619" y="35559"/>
                  </a:moveTo>
                  <a:lnTo>
                    <a:pt x="0" y="35559"/>
                  </a:lnTo>
                  <a:lnTo>
                    <a:pt x="0" y="38099"/>
                  </a:lnTo>
                  <a:lnTo>
                    <a:pt x="7619" y="38099"/>
                  </a:lnTo>
                  <a:lnTo>
                    <a:pt x="7619" y="35559"/>
                  </a:lnTo>
                  <a:close/>
                </a:path>
                <a:path w="7619" h="989329">
                  <a:moveTo>
                    <a:pt x="7619" y="38100"/>
                  </a:moveTo>
                  <a:lnTo>
                    <a:pt x="0" y="38100"/>
                  </a:lnTo>
                  <a:lnTo>
                    <a:pt x="0" y="41909"/>
                  </a:lnTo>
                  <a:lnTo>
                    <a:pt x="7619" y="41909"/>
                  </a:lnTo>
                  <a:lnTo>
                    <a:pt x="7619" y="38100"/>
                  </a:lnTo>
                  <a:close/>
                </a:path>
                <a:path w="7619" h="989329">
                  <a:moveTo>
                    <a:pt x="7619" y="41909"/>
                  </a:moveTo>
                  <a:lnTo>
                    <a:pt x="0" y="41909"/>
                  </a:lnTo>
                  <a:lnTo>
                    <a:pt x="0" y="48259"/>
                  </a:lnTo>
                  <a:lnTo>
                    <a:pt x="7619" y="48259"/>
                  </a:lnTo>
                  <a:lnTo>
                    <a:pt x="7619" y="41909"/>
                  </a:lnTo>
                  <a:close/>
                </a:path>
                <a:path w="7619" h="989329">
                  <a:moveTo>
                    <a:pt x="7619" y="48259"/>
                  </a:moveTo>
                  <a:lnTo>
                    <a:pt x="0" y="48259"/>
                  </a:lnTo>
                  <a:lnTo>
                    <a:pt x="0" y="50799"/>
                  </a:lnTo>
                  <a:lnTo>
                    <a:pt x="7619" y="50799"/>
                  </a:lnTo>
                  <a:lnTo>
                    <a:pt x="7619" y="48259"/>
                  </a:lnTo>
                  <a:close/>
                </a:path>
                <a:path w="7619" h="989329">
                  <a:moveTo>
                    <a:pt x="7619" y="50800"/>
                  </a:moveTo>
                  <a:lnTo>
                    <a:pt x="0" y="50800"/>
                  </a:lnTo>
                  <a:lnTo>
                    <a:pt x="0" y="54609"/>
                  </a:lnTo>
                  <a:lnTo>
                    <a:pt x="7619" y="54609"/>
                  </a:lnTo>
                  <a:lnTo>
                    <a:pt x="7619" y="50800"/>
                  </a:lnTo>
                  <a:close/>
                </a:path>
                <a:path w="7619" h="989329">
                  <a:moveTo>
                    <a:pt x="7619" y="54610"/>
                  </a:moveTo>
                  <a:lnTo>
                    <a:pt x="0" y="54610"/>
                  </a:lnTo>
                  <a:lnTo>
                    <a:pt x="0" y="60959"/>
                  </a:lnTo>
                  <a:lnTo>
                    <a:pt x="7619" y="60959"/>
                  </a:lnTo>
                  <a:lnTo>
                    <a:pt x="7619" y="54610"/>
                  </a:lnTo>
                  <a:close/>
                </a:path>
                <a:path w="7619" h="989329">
                  <a:moveTo>
                    <a:pt x="7619" y="60959"/>
                  </a:moveTo>
                  <a:lnTo>
                    <a:pt x="0" y="60959"/>
                  </a:lnTo>
                  <a:lnTo>
                    <a:pt x="0" y="63499"/>
                  </a:lnTo>
                  <a:lnTo>
                    <a:pt x="7619" y="63499"/>
                  </a:lnTo>
                  <a:lnTo>
                    <a:pt x="7619" y="60959"/>
                  </a:lnTo>
                  <a:close/>
                </a:path>
                <a:path w="7619" h="989329">
                  <a:moveTo>
                    <a:pt x="7619" y="63500"/>
                  </a:moveTo>
                  <a:lnTo>
                    <a:pt x="0" y="63500"/>
                  </a:lnTo>
                  <a:lnTo>
                    <a:pt x="0" y="67309"/>
                  </a:lnTo>
                  <a:lnTo>
                    <a:pt x="7619" y="67309"/>
                  </a:lnTo>
                  <a:lnTo>
                    <a:pt x="7619" y="63500"/>
                  </a:lnTo>
                  <a:close/>
                </a:path>
                <a:path w="7619" h="989329">
                  <a:moveTo>
                    <a:pt x="7619" y="67309"/>
                  </a:moveTo>
                  <a:lnTo>
                    <a:pt x="0" y="67309"/>
                  </a:lnTo>
                  <a:lnTo>
                    <a:pt x="0" y="69849"/>
                  </a:lnTo>
                  <a:lnTo>
                    <a:pt x="7619" y="69849"/>
                  </a:lnTo>
                  <a:lnTo>
                    <a:pt x="7619" y="67309"/>
                  </a:lnTo>
                  <a:close/>
                </a:path>
                <a:path w="7619" h="989329">
                  <a:moveTo>
                    <a:pt x="7619" y="69850"/>
                  </a:moveTo>
                  <a:lnTo>
                    <a:pt x="0" y="69850"/>
                  </a:lnTo>
                  <a:lnTo>
                    <a:pt x="0" y="73659"/>
                  </a:lnTo>
                  <a:lnTo>
                    <a:pt x="7619" y="73659"/>
                  </a:lnTo>
                  <a:lnTo>
                    <a:pt x="7619" y="69850"/>
                  </a:lnTo>
                  <a:close/>
                </a:path>
                <a:path w="7619" h="989329">
                  <a:moveTo>
                    <a:pt x="7619" y="73659"/>
                  </a:moveTo>
                  <a:lnTo>
                    <a:pt x="0" y="73659"/>
                  </a:lnTo>
                  <a:lnTo>
                    <a:pt x="0" y="76199"/>
                  </a:lnTo>
                  <a:lnTo>
                    <a:pt x="7619" y="76199"/>
                  </a:lnTo>
                  <a:lnTo>
                    <a:pt x="7619" y="73659"/>
                  </a:lnTo>
                  <a:close/>
                </a:path>
                <a:path w="7619" h="989329">
                  <a:moveTo>
                    <a:pt x="7619" y="76200"/>
                  </a:moveTo>
                  <a:lnTo>
                    <a:pt x="0" y="76200"/>
                  </a:lnTo>
                  <a:lnTo>
                    <a:pt x="0" y="86359"/>
                  </a:lnTo>
                  <a:lnTo>
                    <a:pt x="7619" y="86359"/>
                  </a:lnTo>
                  <a:lnTo>
                    <a:pt x="7619" y="76200"/>
                  </a:lnTo>
                  <a:close/>
                </a:path>
                <a:path w="7619" h="989329">
                  <a:moveTo>
                    <a:pt x="7619" y="86359"/>
                  </a:moveTo>
                  <a:lnTo>
                    <a:pt x="0" y="86359"/>
                  </a:lnTo>
                  <a:lnTo>
                    <a:pt x="0" y="88899"/>
                  </a:lnTo>
                  <a:lnTo>
                    <a:pt x="7619" y="88899"/>
                  </a:lnTo>
                  <a:lnTo>
                    <a:pt x="7619" y="86359"/>
                  </a:lnTo>
                  <a:close/>
                </a:path>
                <a:path w="7619" h="989329">
                  <a:moveTo>
                    <a:pt x="7619" y="88900"/>
                  </a:moveTo>
                  <a:lnTo>
                    <a:pt x="0" y="88900"/>
                  </a:lnTo>
                  <a:lnTo>
                    <a:pt x="0" y="92709"/>
                  </a:lnTo>
                  <a:lnTo>
                    <a:pt x="7619" y="92709"/>
                  </a:lnTo>
                  <a:lnTo>
                    <a:pt x="7619" y="88900"/>
                  </a:lnTo>
                  <a:close/>
                </a:path>
                <a:path w="7619" h="989329">
                  <a:moveTo>
                    <a:pt x="7619" y="92709"/>
                  </a:moveTo>
                  <a:lnTo>
                    <a:pt x="0" y="92709"/>
                  </a:lnTo>
                  <a:lnTo>
                    <a:pt x="0" y="95249"/>
                  </a:lnTo>
                  <a:lnTo>
                    <a:pt x="7619" y="95249"/>
                  </a:lnTo>
                  <a:lnTo>
                    <a:pt x="7619" y="92709"/>
                  </a:lnTo>
                  <a:close/>
                </a:path>
                <a:path w="7619" h="989329">
                  <a:moveTo>
                    <a:pt x="7619" y="95250"/>
                  </a:moveTo>
                  <a:lnTo>
                    <a:pt x="0" y="95250"/>
                  </a:lnTo>
                  <a:lnTo>
                    <a:pt x="0" y="99059"/>
                  </a:lnTo>
                  <a:lnTo>
                    <a:pt x="7619" y="99059"/>
                  </a:lnTo>
                  <a:lnTo>
                    <a:pt x="7619" y="95250"/>
                  </a:lnTo>
                  <a:close/>
                </a:path>
                <a:path w="7619" h="989329">
                  <a:moveTo>
                    <a:pt x="7619" y="99059"/>
                  </a:moveTo>
                  <a:lnTo>
                    <a:pt x="0" y="99059"/>
                  </a:lnTo>
                  <a:lnTo>
                    <a:pt x="0" y="105409"/>
                  </a:lnTo>
                  <a:lnTo>
                    <a:pt x="7619" y="105409"/>
                  </a:lnTo>
                  <a:lnTo>
                    <a:pt x="7619" y="99059"/>
                  </a:lnTo>
                  <a:close/>
                </a:path>
                <a:path w="7619" h="989329">
                  <a:moveTo>
                    <a:pt x="7619" y="105409"/>
                  </a:moveTo>
                  <a:lnTo>
                    <a:pt x="0" y="105409"/>
                  </a:lnTo>
                  <a:lnTo>
                    <a:pt x="0" y="107949"/>
                  </a:lnTo>
                  <a:lnTo>
                    <a:pt x="7619" y="107949"/>
                  </a:lnTo>
                  <a:lnTo>
                    <a:pt x="7619" y="105409"/>
                  </a:lnTo>
                  <a:close/>
                </a:path>
                <a:path w="7619" h="989329">
                  <a:moveTo>
                    <a:pt x="7619" y="107950"/>
                  </a:moveTo>
                  <a:lnTo>
                    <a:pt x="0" y="107950"/>
                  </a:lnTo>
                  <a:lnTo>
                    <a:pt x="0" y="111759"/>
                  </a:lnTo>
                  <a:lnTo>
                    <a:pt x="7619" y="111759"/>
                  </a:lnTo>
                  <a:lnTo>
                    <a:pt x="7619" y="107950"/>
                  </a:lnTo>
                  <a:close/>
                </a:path>
                <a:path w="7619" h="989329">
                  <a:moveTo>
                    <a:pt x="7619" y="111759"/>
                  </a:moveTo>
                  <a:lnTo>
                    <a:pt x="0" y="111759"/>
                  </a:lnTo>
                  <a:lnTo>
                    <a:pt x="0" y="114299"/>
                  </a:lnTo>
                  <a:lnTo>
                    <a:pt x="7619" y="114299"/>
                  </a:lnTo>
                  <a:lnTo>
                    <a:pt x="7619" y="111759"/>
                  </a:lnTo>
                  <a:close/>
                </a:path>
                <a:path w="7619" h="989329">
                  <a:moveTo>
                    <a:pt x="7619" y="114300"/>
                  </a:moveTo>
                  <a:lnTo>
                    <a:pt x="0" y="114300"/>
                  </a:lnTo>
                  <a:lnTo>
                    <a:pt x="0" y="118109"/>
                  </a:lnTo>
                  <a:lnTo>
                    <a:pt x="7619" y="118109"/>
                  </a:lnTo>
                  <a:lnTo>
                    <a:pt x="7619" y="114300"/>
                  </a:lnTo>
                  <a:close/>
                </a:path>
                <a:path w="7619" h="989329">
                  <a:moveTo>
                    <a:pt x="7619" y="118109"/>
                  </a:moveTo>
                  <a:lnTo>
                    <a:pt x="0" y="118109"/>
                  </a:lnTo>
                  <a:lnTo>
                    <a:pt x="0" y="124459"/>
                  </a:lnTo>
                  <a:lnTo>
                    <a:pt x="7619" y="124459"/>
                  </a:lnTo>
                  <a:lnTo>
                    <a:pt x="7619" y="118109"/>
                  </a:lnTo>
                  <a:close/>
                </a:path>
                <a:path w="7619" h="989329">
                  <a:moveTo>
                    <a:pt x="7619" y="124459"/>
                  </a:moveTo>
                  <a:lnTo>
                    <a:pt x="0" y="124459"/>
                  </a:lnTo>
                  <a:lnTo>
                    <a:pt x="0" y="133349"/>
                  </a:lnTo>
                  <a:lnTo>
                    <a:pt x="7619" y="133349"/>
                  </a:lnTo>
                  <a:lnTo>
                    <a:pt x="7619" y="124459"/>
                  </a:lnTo>
                  <a:close/>
                </a:path>
                <a:path w="7619" h="989329">
                  <a:moveTo>
                    <a:pt x="7619" y="133350"/>
                  </a:moveTo>
                  <a:lnTo>
                    <a:pt x="0" y="133350"/>
                  </a:lnTo>
                  <a:lnTo>
                    <a:pt x="0" y="139699"/>
                  </a:lnTo>
                  <a:lnTo>
                    <a:pt x="7619" y="139699"/>
                  </a:lnTo>
                  <a:lnTo>
                    <a:pt x="7619" y="133350"/>
                  </a:lnTo>
                  <a:close/>
                </a:path>
                <a:path w="7619" h="989329">
                  <a:moveTo>
                    <a:pt x="7619" y="139700"/>
                  </a:moveTo>
                  <a:lnTo>
                    <a:pt x="0" y="139700"/>
                  </a:lnTo>
                  <a:lnTo>
                    <a:pt x="0" y="146049"/>
                  </a:lnTo>
                  <a:lnTo>
                    <a:pt x="7619" y="146049"/>
                  </a:lnTo>
                  <a:lnTo>
                    <a:pt x="7619" y="139700"/>
                  </a:lnTo>
                  <a:close/>
                </a:path>
                <a:path w="7619" h="989329">
                  <a:moveTo>
                    <a:pt x="7619" y="146050"/>
                  </a:moveTo>
                  <a:lnTo>
                    <a:pt x="0" y="146050"/>
                  </a:lnTo>
                  <a:lnTo>
                    <a:pt x="0" y="152399"/>
                  </a:lnTo>
                  <a:lnTo>
                    <a:pt x="7619" y="152399"/>
                  </a:lnTo>
                  <a:lnTo>
                    <a:pt x="7619" y="146050"/>
                  </a:lnTo>
                  <a:close/>
                </a:path>
                <a:path w="7619" h="989329">
                  <a:moveTo>
                    <a:pt x="7619" y="152400"/>
                  </a:moveTo>
                  <a:lnTo>
                    <a:pt x="0" y="152400"/>
                  </a:lnTo>
                  <a:lnTo>
                    <a:pt x="0" y="156209"/>
                  </a:lnTo>
                  <a:lnTo>
                    <a:pt x="7619" y="156209"/>
                  </a:lnTo>
                  <a:lnTo>
                    <a:pt x="7619" y="152400"/>
                  </a:lnTo>
                  <a:close/>
                </a:path>
                <a:path w="7619" h="989329">
                  <a:moveTo>
                    <a:pt x="7619" y="156209"/>
                  </a:moveTo>
                  <a:lnTo>
                    <a:pt x="0" y="156209"/>
                  </a:lnTo>
                  <a:lnTo>
                    <a:pt x="0" y="175259"/>
                  </a:lnTo>
                  <a:lnTo>
                    <a:pt x="7619" y="175259"/>
                  </a:lnTo>
                  <a:lnTo>
                    <a:pt x="7619" y="156209"/>
                  </a:lnTo>
                  <a:close/>
                </a:path>
                <a:path w="7619" h="989329">
                  <a:moveTo>
                    <a:pt x="7619" y="175259"/>
                  </a:moveTo>
                  <a:lnTo>
                    <a:pt x="0" y="175259"/>
                  </a:lnTo>
                  <a:lnTo>
                    <a:pt x="0" y="177799"/>
                  </a:lnTo>
                  <a:lnTo>
                    <a:pt x="7619" y="177799"/>
                  </a:lnTo>
                  <a:lnTo>
                    <a:pt x="7619" y="175259"/>
                  </a:lnTo>
                  <a:close/>
                </a:path>
                <a:path w="7619" h="989329">
                  <a:moveTo>
                    <a:pt x="7619" y="177800"/>
                  </a:moveTo>
                  <a:lnTo>
                    <a:pt x="0" y="177800"/>
                  </a:lnTo>
                  <a:lnTo>
                    <a:pt x="0" y="179069"/>
                  </a:lnTo>
                  <a:lnTo>
                    <a:pt x="7619" y="179069"/>
                  </a:lnTo>
                  <a:lnTo>
                    <a:pt x="7619" y="177800"/>
                  </a:lnTo>
                  <a:close/>
                </a:path>
                <a:path w="7619" h="989329">
                  <a:moveTo>
                    <a:pt x="5080" y="330200"/>
                  </a:moveTo>
                  <a:lnTo>
                    <a:pt x="0" y="330200"/>
                  </a:lnTo>
                  <a:lnTo>
                    <a:pt x="0" y="334009"/>
                  </a:lnTo>
                  <a:lnTo>
                    <a:pt x="7619" y="334009"/>
                  </a:lnTo>
                  <a:lnTo>
                    <a:pt x="7619" y="331469"/>
                  </a:lnTo>
                  <a:lnTo>
                    <a:pt x="5080" y="331469"/>
                  </a:lnTo>
                  <a:lnTo>
                    <a:pt x="5080" y="330200"/>
                  </a:lnTo>
                  <a:close/>
                </a:path>
                <a:path w="7619" h="989329">
                  <a:moveTo>
                    <a:pt x="7619" y="334009"/>
                  </a:moveTo>
                  <a:lnTo>
                    <a:pt x="0" y="334009"/>
                  </a:lnTo>
                  <a:lnTo>
                    <a:pt x="0" y="336549"/>
                  </a:lnTo>
                  <a:lnTo>
                    <a:pt x="7619" y="336549"/>
                  </a:lnTo>
                  <a:lnTo>
                    <a:pt x="7619" y="334009"/>
                  </a:lnTo>
                  <a:close/>
                </a:path>
                <a:path w="7619" h="989329">
                  <a:moveTo>
                    <a:pt x="7619" y="336550"/>
                  </a:moveTo>
                  <a:lnTo>
                    <a:pt x="0" y="336550"/>
                  </a:lnTo>
                  <a:lnTo>
                    <a:pt x="0" y="340359"/>
                  </a:lnTo>
                  <a:lnTo>
                    <a:pt x="7619" y="340359"/>
                  </a:lnTo>
                  <a:lnTo>
                    <a:pt x="7619" y="336550"/>
                  </a:lnTo>
                  <a:close/>
                </a:path>
                <a:path w="7619" h="989329">
                  <a:moveTo>
                    <a:pt x="7619" y="340359"/>
                  </a:moveTo>
                  <a:lnTo>
                    <a:pt x="0" y="340359"/>
                  </a:lnTo>
                  <a:lnTo>
                    <a:pt x="0" y="342899"/>
                  </a:lnTo>
                  <a:lnTo>
                    <a:pt x="7619" y="342899"/>
                  </a:lnTo>
                  <a:lnTo>
                    <a:pt x="7619" y="340359"/>
                  </a:lnTo>
                  <a:close/>
                </a:path>
                <a:path w="7619" h="989329">
                  <a:moveTo>
                    <a:pt x="7619" y="342900"/>
                  </a:moveTo>
                  <a:lnTo>
                    <a:pt x="0" y="342900"/>
                  </a:lnTo>
                  <a:lnTo>
                    <a:pt x="0" y="349249"/>
                  </a:lnTo>
                  <a:lnTo>
                    <a:pt x="7619" y="349249"/>
                  </a:lnTo>
                  <a:lnTo>
                    <a:pt x="7619" y="342900"/>
                  </a:lnTo>
                  <a:close/>
                </a:path>
                <a:path w="7619" h="989329">
                  <a:moveTo>
                    <a:pt x="7619" y="349250"/>
                  </a:moveTo>
                  <a:lnTo>
                    <a:pt x="0" y="349250"/>
                  </a:lnTo>
                  <a:lnTo>
                    <a:pt x="0" y="353059"/>
                  </a:lnTo>
                  <a:lnTo>
                    <a:pt x="7619" y="353059"/>
                  </a:lnTo>
                  <a:lnTo>
                    <a:pt x="7619" y="349250"/>
                  </a:lnTo>
                  <a:close/>
                </a:path>
                <a:path w="7619" h="989329">
                  <a:moveTo>
                    <a:pt x="7619" y="353059"/>
                  </a:moveTo>
                  <a:lnTo>
                    <a:pt x="0" y="353059"/>
                  </a:lnTo>
                  <a:lnTo>
                    <a:pt x="0" y="355599"/>
                  </a:lnTo>
                  <a:lnTo>
                    <a:pt x="7619" y="355599"/>
                  </a:lnTo>
                  <a:lnTo>
                    <a:pt x="7619" y="353059"/>
                  </a:lnTo>
                  <a:close/>
                </a:path>
                <a:path w="7619" h="989329">
                  <a:moveTo>
                    <a:pt x="7619" y="355600"/>
                  </a:moveTo>
                  <a:lnTo>
                    <a:pt x="0" y="355600"/>
                  </a:lnTo>
                  <a:lnTo>
                    <a:pt x="0" y="359409"/>
                  </a:lnTo>
                  <a:lnTo>
                    <a:pt x="7619" y="359409"/>
                  </a:lnTo>
                  <a:lnTo>
                    <a:pt x="7619" y="355600"/>
                  </a:lnTo>
                  <a:close/>
                </a:path>
                <a:path w="7619" h="989329">
                  <a:moveTo>
                    <a:pt x="7619" y="359409"/>
                  </a:moveTo>
                  <a:lnTo>
                    <a:pt x="0" y="359409"/>
                  </a:lnTo>
                  <a:lnTo>
                    <a:pt x="0" y="361949"/>
                  </a:lnTo>
                  <a:lnTo>
                    <a:pt x="7619" y="361949"/>
                  </a:lnTo>
                  <a:lnTo>
                    <a:pt x="7619" y="359409"/>
                  </a:lnTo>
                  <a:close/>
                </a:path>
                <a:path w="7619" h="989329">
                  <a:moveTo>
                    <a:pt x="7619" y="361950"/>
                  </a:moveTo>
                  <a:lnTo>
                    <a:pt x="0" y="361950"/>
                  </a:lnTo>
                  <a:lnTo>
                    <a:pt x="0" y="372109"/>
                  </a:lnTo>
                  <a:lnTo>
                    <a:pt x="7619" y="372109"/>
                  </a:lnTo>
                  <a:lnTo>
                    <a:pt x="7619" y="361950"/>
                  </a:lnTo>
                  <a:close/>
                </a:path>
                <a:path w="7619" h="989329">
                  <a:moveTo>
                    <a:pt x="7619" y="372110"/>
                  </a:moveTo>
                  <a:lnTo>
                    <a:pt x="0" y="372110"/>
                  </a:lnTo>
                  <a:lnTo>
                    <a:pt x="0" y="374649"/>
                  </a:lnTo>
                  <a:lnTo>
                    <a:pt x="7619" y="374649"/>
                  </a:lnTo>
                  <a:lnTo>
                    <a:pt x="7619" y="372110"/>
                  </a:lnTo>
                  <a:close/>
                </a:path>
                <a:path w="7619" h="989329">
                  <a:moveTo>
                    <a:pt x="7619" y="374650"/>
                  </a:moveTo>
                  <a:lnTo>
                    <a:pt x="0" y="374650"/>
                  </a:lnTo>
                  <a:lnTo>
                    <a:pt x="0" y="378459"/>
                  </a:lnTo>
                  <a:lnTo>
                    <a:pt x="7619" y="378459"/>
                  </a:lnTo>
                  <a:lnTo>
                    <a:pt x="7619" y="374650"/>
                  </a:lnTo>
                  <a:close/>
                </a:path>
                <a:path w="7619" h="989329">
                  <a:moveTo>
                    <a:pt x="7619" y="378459"/>
                  </a:moveTo>
                  <a:lnTo>
                    <a:pt x="0" y="378459"/>
                  </a:lnTo>
                  <a:lnTo>
                    <a:pt x="0" y="380999"/>
                  </a:lnTo>
                  <a:lnTo>
                    <a:pt x="7619" y="380999"/>
                  </a:lnTo>
                  <a:lnTo>
                    <a:pt x="7619" y="378459"/>
                  </a:lnTo>
                  <a:close/>
                </a:path>
                <a:path w="7619" h="989329">
                  <a:moveTo>
                    <a:pt x="7619" y="381000"/>
                  </a:moveTo>
                  <a:lnTo>
                    <a:pt x="0" y="381000"/>
                  </a:lnTo>
                  <a:lnTo>
                    <a:pt x="0" y="393699"/>
                  </a:lnTo>
                  <a:lnTo>
                    <a:pt x="7619" y="393699"/>
                  </a:lnTo>
                  <a:lnTo>
                    <a:pt x="7619" y="381000"/>
                  </a:lnTo>
                  <a:close/>
                </a:path>
                <a:path w="7619" h="989329">
                  <a:moveTo>
                    <a:pt x="7619" y="393700"/>
                  </a:moveTo>
                  <a:lnTo>
                    <a:pt x="0" y="393700"/>
                  </a:lnTo>
                  <a:lnTo>
                    <a:pt x="0" y="397509"/>
                  </a:lnTo>
                  <a:lnTo>
                    <a:pt x="7619" y="397509"/>
                  </a:lnTo>
                  <a:lnTo>
                    <a:pt x="7619" y="393700"/>
                  </a:lnTo>
                  <a:close/>
                </a:path>
                <a:path w="7619" h="989329">
                  <a:moveTo>
                    <a:pt x="7619" y="397509"/>
                  </a:moveTo>
                  <a:lnTo>
                    <a:pt x="0" y="397509"/>
                  </a:lnTo>
                  <a:lnTo>
                    <a:pt x="0" y="400049"/>
                  </a:lnTo>
                  <a:lnTo>
                    <a:pt x="7619" y="400049"/>
                  </a:lnTo>
                  <a:lnTo>
                    <a:pt x="7619" y="397509"/>
                  </a:lnTo>
                  <a:close/>
                </a:path>
                <a:path w="7619" h="989329">
                  <a:moveTo>
                    <a:pt x="7619" y="400050"/>
                  </a:moveTo>
                  <a:lnTo>
                    <a:pt x="0" y="400050"/>
                  </a:lnTo>
                  <a:lnTo>
                    <a:pt x="0" y="406399"/>
                  </a:lnTo>
                  <a:lnTo>
                    <a:pt x="7619" y="406399"/>
                  </a:lnTo>
                  <a:lnTo>
                    <a:pt x="7619" y="400050"/>
                  </a:lnTo>
                  <a:close/>
                </a:path>
                <a:path w="7619" h="989329">
                  <a:moveTo>
                    <a:pt x="7619" y="406400"/>
                  </a:moveTo>
                  <a:lnTo>
                    <a:pt x="0" y="406400"/>
                  </a:lnTo>
                  <a:lnTo>
                    <a:pt x="0" y="410209"/>
                  </a:lnTo>
                  <a:lnTo>
                    <a:pt x="7619" y="410209"/>
                  </a:lnTo>
                  <a:lnTo>
                    <a:pt x="7619" y="406400"/>
                  </a:lnTo>
                  <a:close/>
                </a:path>
                <a:path w="7619" h="989329">
                  <a:moveTo>
                    <a:pt x="7619" y="410210"/>
                  </a:moveTo>
                  <a:lnTo>
                    <a:pt x="0" y="410210"/>
                  </a:lnTo>
                  <a:lnTo>
                    <a:pt x="0" y="412749"/>
                  </a:lnTo>
                  <a:lnTo>
                    <a:pt x="7619" y="412749"/>
                  </a:lnTo>
                  <a:lnTo>
                    <a:pt x="7619" y="410210"/>
                  </a:lnTo>
                  <a:close/>
                </a:path>
                <a:path w="7619" h="989329">
                  <a:moveTo>
                    <a:pt x="7619" y="412750"/>
                  </a:moveTo>
                  <a:lnTo>
                    <a:pt x="0" y="412750"/>
                  </a:lnTo>
                  <a:lnTo>
                    <a:pt x="0" y="416559"/>
                  </a:lnTo>
                  <a:lnTo>
                    <a:pt x="7619" y="416559"/>
                  </a:lnTo>
                  <a:lnTo>
                    <a:pt x="7619" y="412750"/>
                  </a:lnTo>
                  <a:close/>
                </a:path>
                <a:path w="7619" h="989329">
                  <a:moveTo>
                    <a:pt x="7619" y="416559"/>
                  </a:moveTo>
                  <a:lnTo>
                    <a:pt x="0" y="416559"/>
                  </a:lnTo>
                  <a:lnTo>
                    <a:pt x="0" y="419099"/>
                  </a:lnTo>
                  <a:lnTo>
                    <a:pt x="7619" y="419099"/>
                  </a:lnTo>
                  <a:lnTo>
                    <a:pt x="7619" y="416559"/>
                  </a:lnTo>
                  <a:close/>
                </a:path>
                <a:path w="7619" h="989329">
                  <a:moveTo>
                    <a:pt x="7619" y="419100"/>
                  </a:moveTo>
                  <a:lnTo>
                    <a:pt x="0" y="419100"/>
                  </a:lnTo>
                  <a:lnTo>
                    <a:pt x="0" y="422909"/>
                  </a:lnTo>
                  <a:lnTo>
                    <a:pt x="7619" y="422909"/>
                  </a:lnTo>
                  <a:lnTo>
                    <a:pt x="7619" y="419100"/>
                  </a:lnTo>
                  <a:close/>
                </a:path>
                <a:path w="7619" h="989329">
                  <a:moveTo>
                    <a:pt x="7619" y="422910"/>
                  </a:moveTo>
                  <a:lnTo>
                    <a:pt x="0" y="422910"/>
                  </a:lnTo>
                  <a:lnTo>
                    <a:pt x="0" y="429259"/>
                  </a:lnTo>
                  <a:lnTo>
                    <a:pt x="7619" y="429259"/>
                  </a:lnTo>
                  <a:lnTo>
                    <a:pt x="7619" y="422910"/>
                  </a:lnTo>
                  <a:close/>
                </a:path>
                <a:path w="7619" h="989329">
                  <a:moveTo>
                    <a:pt x="7619" y="429259"/>
                  </a:moveTo>
                  <a:lnTo>
                    <a:pt x="0" y="429259"/>
                  </a:lnTo>
                  <a:lnTo>
                    <a:pt x="0" y="441959"/>
                  </a:lnTo>
                  <a:lnTo>
                    <a:pt x="7619" y="441959"/>
                  </a:lnTo>
                  <a:lnTo>
                    <a:pt x="7619" y="429259"/>
                  </a:lnTo>
                  <a:close/>
                </a:path>
                <a:path w="7619" h="989329">
                  <a:moveTo>
                    <a:pt x="7619" y="441959"/>
                  </a:moveTo>
                  <a:lnTo>
                    <a:pt x="0" y="441959"/>
                  </a:lnTo>
                  <a:lnTo>
                    <a:pt x="0" y="444499"/>
                  </a:lnTo>
                  <a:lnTo>
                    <a:pt x="7619" y="444499"/>
                  </a:lnTo>
                  <a:lnTo>
                    <a:pt x="7619" y="441959"/>
                  </a:lnTo>
                  <a:close/>
                </a:path>
                <a:path w="7619" h="989329">
                  <a:moveTo>
                    <a:pt x="7619" y="444500"/>
                  </a:moveTo>
                  <a:lnTo>
                    <a:pt x="0" y="444500"/>
                  </a:lnTo>
                  <a:lnTo>
                    <a:pt x="0" y="457199"/>
                  </a:lnTo>
                  <a:lnTo>
                    <a:pt x="7619" y="457199"/>
                  </a:lnTo>
                  <a:lnTo>
                    <a:pt x="7619" y="444500"/>
                  </a:lnTo>
                  <a:close/>
                </a:path>
                <a:path w="7619" h="989329">
                  <a:moveTo>
                    <a:pt x="7619" y="457200"/>
                  </a:moveTo>
                  <a:lnTo>
                    <a:pt x="0" y="457200"/>
                  </a:lnTo>
                  <a:lnTo>
                    <a:pt x="0" y="461009"/>
                  </a:lnTo>
                  <a:lnTo>
                    <a:pt x="7619" y="461009"/>
                  </a:lnTo>
                  <a:lnTo>
                    <a:pt x="7619" y="457200"/>
                  </a:lnTo>
                  <a:close/>
                </a:path>
                <a:path w="7619" h="989329">
                  <a:moveTo>
                    <a:pt x="7619" y="461009"/>
                  </a:moveTo>
                  <a:lnTo>
                    <a:pt x="0" y="461009"/>
                  </a:lnTo>
                  <a:lnTo>
                    <a:pt x="0" y="463549"/>
                  </a:lnTo>
                  <a:lnTo>
                    <a:pt x="7619" y="463549"/>
                  </a:lnTo>
                  <a:lnTo>
                    <a:pt x="7619" y="461009"/>
                  </a:lnTo>
                  <a:close/>
                </a:path>
                <a:path w="7619" h="989329">
                  <a:moveTo>
                    <a:pt x="7619" y="463550"/>
                  </a:moveTo>
                  <a:lnTo>
                    <a:pt x="0" y="463550"/>
                  </a:lnTo>
                  <a:lnTo>
                    <a:pt x="0" y="467359"/>
                  </a:lnTo>
                  <a:lnTo>
                    <a:pt x="7619" y="467359"/>
                  </a:lnTo>
                  <a:lnTo>
                    <a:pt x="7619" y="463550"/>
                  </a:lnTo>
                  <a:close/>
                </a:path>
                <a:path w="7619" h="989329">
                  <a:moveTo>
                    <a:pt x="7619" y="467359"/>
                  </a:moveTo>
                  <a:lnTo>
                    <a:pt x="0" y="467359"/>
                  </a:lnTo>
                  <a:lnTo>
                    <a:pt x="0" y="469899"/>
                  </a:lnTo>
                  <a:lnTo>
                    <a:pt x="7619" y="469899"/>
                  </a:lnTo>
                  <a:lnTo>
                    <a:pt x="7619" y="467359"/>
                  </a:lnTo>
                  <a:close/>
                </a:path>
                <a:path w="7619" h="989329">
                  <a:moveTo>
                    <a:pt x="7619" y="469900"/>
                  </a:moveTo>
                  <a:lnTo>
                    <a:pt x="0" y="469900"/>
                  </a:lnTo>
                  <a:lnTo>
                    <a:pt x="0" y="476249"/>
                  </a:lnTo>
                  <a:lnTo>
                    <a:pt x="7619" y="476249"/>
                  </a:lnTo>
                  <a:lnTo>
                    <a:pt x="7619" y="469900"/>
                  </a:lnTo>
                  <a:close/>
                </a:path>
                <a:path w="7619" h="989329">
                  <a:moveTo>
                    <a:pt x="7619" y="476250"/>
                  </a:moveTo>
                  <a:lnTo>
                    <a:pt x="0" y="476250"/>
                  </a:lnTo>
                  <a:lnTo>
                    <a:pt x="0" y="480059"/>
                  </a:lnTo>
                  <a:lnTo>
                    <a:pt x="7619" y="480059"/>
                  </a:lnTo>
                  <a:lnTo>
                    <a:pt x="7619" y="476250"/>
                  </a:lnTo>
                  <a:close/>
                </a:path>
                <a:path w="7619" h="989329">
                  <a:moveTo>
                    <a:pt x="7619" y="480059"/>
                  </a:moveTo>
                  <a:lnTo>
                    <a:pt x="0" y="480059"/>
                  </a:lnTo>
                  <a:lnTo>
                    <a:pt x="0" y="482599"/>
                  </a:lnTo>
                  <a:lnTo>
                    <a:pt x="7619" y="482599"/>
                  </a:lnTo>
                  <a:lnTo>
                    <a:pt x="7619" y="480059"/>
                  </a:lnTo>
                  <a:close/>
                </a:path>
                <a:path w="7619" h="989329">
                  <a:moveTo>
                    <a:pt x="7619" y="482600"/>
                  </a:moveTo>
                  <a:lnTo>
                    <a:pt x="0" y="482600"/>
                  </a:lnTo>
                  <a:lnTo>
                    <a:pt x="0" y="486409"/>
                  </a:lnTo>
                  <a:lnTo>
                    <a:pt x="7619" y="486409"/>
                  </a:lnTo>
                  <a:lnTo>
                    <a:pt x="7619" y="482600"/>
                  </a:lnTo>
                  <a:close/>
                </a:path>
                <a:path w="7619" h="989329">
                  <a:moveTo>
                    <a:pt x="7619" y="486409"/>
                  </a:moveTo>
                  <a:lnTo>
                    <a:pt x="0" y="486409"/>
                  </a:lnTo>
                  <a:lnTo>
                    <a:pt x="0" y="488949"/>
                  </a:lnTo>
                  <a:lnTo>
                    <a:pt x="7619" y="488949"/>
                  </a:lnTo>
                  <a:lnTo>
                    <a:pt x="7619" y="486409"/>
                  </a:lnTo>
                  <a:close/>
                </a:path>
                <a:path w="7619" h="989329">
                  <a:moveTo>
                    <a:pt x="7619" y="488950"/>
                  </a:moveTo>
                  <a:lnTo>
                    <a:pt x="0" y="488950"/>
                  </a:lnTo>
                  <a:lnTo>
                    <a:pt x="0" y="495299"/>
                  </a:lnTo>
                  <a:lnTo>
                    <a:pt x="7619" y="495299"/>
                  </a:lnTo>
                  <a:lnTo>
                    <a:pt x="7619" y="488950"/>
                  </a:lnTo>
                  <a:close/>
                </a:path>
                <a:path w="7619" h="989329">
                  <a:moveTo>
                    <a:pt x="7619" y="495300"/>
                  </a:moveTo>
                  <a:lnTo>
                    <a:pt x="0" y="495300"/>
                  </a:lnTo>
                  <a:lnTo>
                    <a:pt x="0" y="501649"/>
                  </a:lnTo>
                  <a:lnTo>
                    <a:pt x="7619" y="501649"/>
                  </a:lnTo>
                  <a:lnTo>
                    <a:pt x="7619" y="495300"/>
                  </a:lnTo>
                  <a:close/>
                </a:path>
                <a:path w="7619" h="989329">
                  <a:moveTo>
                    <a:pt x="7619" y="501650"/>
                  </a:moveTo>
                  <a:lnTo>
                    <a:pt x="0" y="501650"/>
                  </a:lnTo>
                  <a:lnTo>
                    <a:pt x="0" y="505459"/>
                  </a:lnTo>
                  <a:lnTo>
                    <a:pt x="7619" y="505459"/>
                  </a:lnTo>
                  <a:lnTo>
                    <a:pt x="7619" y="501650"/>
                  </a:lnTo>
                  <a:close/>
                </a:path>
                <a:path w="7619" h="989329">
                  <a:moveTo>
                    <a:pt x="7619" y="505459"/>
                  </a:moveTo>
                  <a:lnTo>
                    <a:pt x="0" y="505459"/>
                  </a:lnTo>
                  <a:lnTo>
                    <a:pt x="0" y="511809"/>
                  </a:lnTo>
                  <a:lnTo>
                    <a:pt x="7619" y="511809"/>
                  </a:lnTo>
                  <a:lnTo>
                    <a:pt x="7619" y="505459"/>
                  </a:lnTo>
                  <a:close/>
                </a:path>
                <a:path w="7619" h="989329">
                  <a:moveTo>
                    <a:pt x="7619" y="511809"/>
                  </a:moveTo>
                  <a:lnTo>
                    <a:pt x="0" y="511809"/>
                  </a:lnTo>
                  <a:lnTo>
                    <a:pt x="0" y="514349"/>
                  </a:lnTo>
                  <a:lnTo>
                    <a:pt x="7619" y="514349"/>
                  </a:lnTo>
                  <a:lnTo>
                    <a:pt x="7619" y="511809"/>
                  </a:lnTo>
                  <a:close/>
                </a:path>
                <a:path w="7619" h="989329">
                  <a:moveTo>
                    <a:pt x="7619" y="584199"/>
                  </a:moveTo>
                  <a:lnTo>
                    <a:pt x="0" y="584199"/>
                  </a:lnTo>
                  <a:lnTo>
                    <a:pt x="0" y="590549"/>
                  </a:lnTo>
                  <a:lnTo>
                    <a:pt x="2540" y="590549"/>
                  </a:lnTo>
                  <a:lnTo>
                    <a:pt x="2540" y="589279"/>
                  </a:lnTo>
                  <a:lnTo>
                    <a:pt x="7619" y="589279"/>
                  </a:lnTo>
                  <a:lnTo>
                    <a:pt x="7619" y="584199"/>
                  </a:lnTo>
                  <a:close/>
                </a:path>
                <a:path w="7619" h="989329">
                  <a:moveTo>
                    <a:pt x="7619" y="577849"/>
                  </a:moveTo>
                  <a:lnTo>
                    <a:pt x="0" y="577849"/>
                  </a:lnTo>
                  <a:lnTo>
                    <a:pt x="0" y="582929"/>
                  </a:lnTo>
                  <a:lnTo>
                    <a:pt x="7619" y="582929"/>
                  </a:lnTo>
                  <a:lnTo>
                    <a:pt x="7619" y="577849"/>
                  </a:lnTo>
                  <a:close/>
                </a:path>
                <a:path w="7619" h="989329">
                  <a:moveTo>
                    <a:pt x="7619" y="571499"/>
                  </a:moveTo>
                  <a:lnTo>
                    <a:pt x="0" y="571499"/>
                  </a:lnTo>
                  <a:lnTo>
                    <a:pt x="0" y="576579"/>
                  </a:lnTo>
                  <a:lnTo>
                    <a:pt x="7619" y="576579"/>
                  </a:lnTo>
                  <a:lnTo>
                    <a:pt x="7619" y="571499"/>
                  </a:lnTo>
                  <a:close/>
                </a:path>
                <a:path w="7619" h="989329">
                  <a:moveTo>
                    <a:pt x="7619" y="565149"/>
                  </a:moveTo>
                  <a:lnTo>
                    <a:pt x="0" y="565149"/>
                  </a:lnTo>
                  <a:lnTo>
                    <a:pt x="0" y="570229"/>
                  </a:lnTo>
                  <a:lnTo>
                    <a:pt x="7619" y="570229"/>
                  </a:lnTo>
                  <a:lnTo>
                    <a:pt x="7619" y="565149"/>
                  </a:lnTo>
                  <a:close/>
                </a:path>
                <a:path w="7619" h="989329">
                  <a:moveTo>
                    <a:pt x="7619" y="558799"/>
                  </a:moveTo>
                  <a:lnTo>
                    <a:pt x="0" y="558799"/>
                  </a:lnTo>
                  <a:lnTo>
                    <a:pt x="0" y="563879"/>
                  </a:lnTo>
                  <a:lnTo>
                    <a:pt x="7619" y="563879"/>
                  </a:lnTo>
                  <a:lnTo>
                    <a:pt x="7619" y="558799"/>
                  </a:lnTo>
                  <a:close/>
                </a:path>
                <a:path w="7619" h="989329">
                  <a:moveTo>
                    <a:pt x="7619" y="552449"/>
                  </a:moveTo>
                  <a:lnTo>
                    <a:pt x="0" y="552449"/>
                  </a:lnTo>
                  <a:lnTo>
                    <a:pt x="0" y="557529"/>
                  </a:lnTo>
                  <a:lnTo>
                    <a:pt x="7619" y="557529"/>
                  </a:lnTo>
                  <a:lnTo>
                    <a:pt x="7619" y="552449"/>
                  </a:lnTo>
                  <a:close/>
                </a:path>
                <a:path w="7619" h="989329">
                  <a:moveTo>
                    <a:pt x="7619" y="546099"/>
                  </a:moveTo>
                  <a:lnTo>
                    <a:pt x="0" y="546099"/>
                  </a:lnTo>
                  <a:lnTo>
                    <a:pt x="0" y="551179"/>
                  </a:lnTo>
                  <a:lnTo>
                    <a:pt x="7619" y="551179"/>
                  </a:lnTo>
                  <a:lnTo>
                    <a:pt x="7619" y="546099"/>
                  </a:lnTo>
                  <a:close/>
                </a:path>
                <a:path w="7619" h="989329">
                  <a:moveTo>
                    <a:pt x="7619" y="539749"/>
                  </a:moveTo>
                  <a:lnTo>
                    <a:pt x="0" y="539749"/>
                  </a:lnTo>
                  <a:lnTo>
                    <a:pt x="0" y="544829"/>
                  </a:lnTo>
                  <a:lnTo>
                    <a:pt x="7619" y="544829"/>
                  </a:lnTo>
                  <a:lnTo>
                    <a:pt x="7619" y="539749"/>
                  </a:lnTo>
                  <a:close/>
                </a:path>
                <a:path w="7619" h="989329">
                  <a:moveTo>
                    <a:pt x="7619" y="533399"/>
                  </a:moveTo>
                  <a:lnTo>
                    <a:pt x="0" y="533399"/>
                  </a:lnTo>
                  <a:lnTo>
                    <a:pt x="0" y="538479"/>
                  </a:lnTo>
                  <a:lnTo>
                    <a:pt x="7619" y="538479"/>
                  </a:lnTo>
                  <a:lnTo>
                    <a:pt x="7619" y="533399"/>
                  </a:lnTo>
                  <a:close/>
                </a:path>
                <a:path w="7619" h="989329">
                  <a:moveTo>
                    <a:pt x="7619" y="527049"/>
                  </a:moveTo>
                  <a:lnTo>
                    <a:pt x="0" y="527049"/>
                  </a:lnTo>
                  <a:lnTo>
                    <a:pt x="0" y="532130"/>
                  </a:lnTo>
                  <a:lnTo>
                    <a:pt x="7619" y="532130"/>
                  </a:lnTo>
                  <a:lnTo>
                    <a:pt x="7619" y="527049"/>
                  </a:lnTo>
                  <a:close/>
                </a:path>
                <a:path w="7619" h="989329">
                  <a:moveTo>
                    <a:pt x="7619" y="520699"/>
                  </a:moveTo>
                  <a:lnTo>
                    <a:pt x="0" y="520699"/>
                  </a:lnTo>
                  <a:lnTo>
                    <a:pt x="0" y="525780"/>
                  </a:lnTo>
                  <a:lnTo>
                    <a:pt x="7619" y="525780"/>
                  </a:lnTo>
                  <a:lnTo>
                    <a:pt x="7619" y="520699"/>
                  </a:lnTo>
                  <a:close/>
                </a:path>
                <a:path w="7619" h="989329">
                  <a:moveTo>
                    <a:pt x="7619" y="515619"/>
                  </a:moveTo>
                  <a:lnTo>
                    <a:pt x="0" y="515619"/>
                  </a:lnTo>
                  <a:lnTo>
                    <a:pt x="0" y="519429"/>
                  </a:lnTo>
                  <a:lnTo>
                    <a:pt x="7619" y="519429"/>
                  </a:lnTo>
                  <a:lnTo>
                    <a:pt x="7619" y="515619"/>
                  </a:lnTo>
                  <a:close/>
                </a:path>
                <a:path w="7619" h="989329">
                  <a:moveTo>
                    <a:pt x="7619" y="985520"/>
                  </a:moveTo>
                  <a:lnTo>
                    <a:pt x="0" y="985520"/>
                  </a:lnTo>
                  <a:lnTo>
                    <a:pt x="0" y="989329"/>
                  </a:lnTo>
                  <a:lnTo>
                    <a:pt x="7619" y="989329"/>
                  </a:lnTo>
                  <a:lnTo>
                    <a:pt x="7619" y="985520"/>
                  </a:lnTo>
                  <a:close/>
                </a:path>
                <a:path w="7619" h="989329">
                  <a:moveTo>
                    <a:pt x="7619" y="982979"/>
                  </a:moveTo>
                  <a:lnTo>
                    <a:pt x="0" y="982979"/>
                  </a:lnTo>
                  <a:lnTo>
                    <a:pt x="0" y="984249"/>
                  </a:lnTo>
                  <a:lnTo>
                    <a:pt x="7619" y="984249"/>
                  </a:lnTo>
                  <a:lnTo>
                    <a:pt x="7619" y="982979"/>
                  </a:lnTo>
                  <a:close/>
                </a:path>
                <a:path w="7619" h="989329">
                  <a:moveTo>
                    <a:pt x="7619" y="979169"/>
                  </a:moveTo>
                  <a:lnTo>
                    <a:pt x="0" y="979169"/>
                  </a:lnTo>
                  <a:lnTo>
                    <a:pt x="0" y="981709"/>
                  </a:lnTo>
                  <a:lnTo>
                    <a:pt x="7619" y="981709"/>
                  </a:lnTo>
                  <a:lnTo>
                    <a:pt x="7619" y="979169"/>
                  </a:lnTo>
                  <a:close/>
                </a:path>
                <a:path w="7619" h="989329">
                  <a:moveTo>
                    <a:pt x="7619" y="976630"/>
                  </a:moveTo>
                  <a:lnTo>
                    <a:pt x="0" y="976630"/>
                  </a:lnTo>
                  <a:lnTo>
                    <a:pt x="0" y="977899"/>
                  </a:lnTo>
                  <a:lnTo>
                    <a:pt x="7619" y="977899"/>
                  </a:lnTo>
                  <a:lnTo>
                    <a:pt x="7619" y="976630"/>
                  </a:lnTo>
                  <a:close/>
                </a:path>
                <a:path w="7619" h="989329">
                  <a:moveTo>
                    <a:pt x="7619" y="972819"/>
                  </a:moveTo>
                  <a:lnTo>
                    <a:pt x="0" y="972819"/>
                  </a:lnTo>
                  <a:lnTo>
                    <a:pt x="0" y="975359"/>
                  </a:lnTo>
                  <a:lnTo>
                    <a:pt x="7619" y="975359"/>
                  </a:lnTo>
                  <a:lnTo>
                    <a:pt x="7619" y="972819"/>
                  </a:lnTo>
                  <a:close/>
                </a:path>
                <a:path w="7619" h="989329">
                  <a:moveTo>
                    <a:pt x="7619" y="970279"/>
                  </a:moveTo>
                  <a:lnTo>
                    <a:pt x="0" y="970279"/>
                  </a:lnTo>
                  <a:lnTo>
                    <a:pt x="0" y="971549"/>
                  </a:lnTo>
                  <a:lnTo>
                    <a:pt x="7619" y="971549"/>
                  </a:lnTo>
                  <a:lnTo>
                    <a:pt x="7619" y="970279"/>
                  </a:lnTo>
                  <a:close/>
                </a:path>
                <a:path w="7619" h="989329">
                  <a:moveTo>
                    <a:pt x="7619" y="966469"/>
                  </a:moveTo>
                  <a:lnTo>
                    <a:pt x="0" y="966469"/>
                  </a:lnTo>
                  <a:lnTo>
                    <a:pt x="0" y="969009"/>
                  </a:lnTo>
                  <a:lnTo>
                    <a:pt x="7619" y="969009"/>
                  </a:lnTo>
                  <a:lnTo>
                    <a:pt x="7619" y="966469"/>
                  </a:lnTo>
                  <a:close/>
                </a:path>
                <a:path w="7619" h="989329">
                  <a:moveTo>
                    <a:pt x="7619" y="963929"/>
                  </a:moveTo>
                  <a:lnTo>
                    <a:pt x="0" y="963929"/>
                  </a:lnTo>
                  <a:lnTo>
                    <a:pt x="0" y="965199"/>
                  </a:lnTo>
                  <a:lnTo>
                    <a:pt x="7619" y="965199"/>
                  </a:lnTo>
                  <a:lnTo>
                    <a:pt x="7619" y="963929"/>
                  </a:lnTo>
                  <a:close/>
                </a:path>
                <a:path w="7619" h="989329">
                  <a:moveTo>
                    <a:pt x="7619" y="960119"/>
                  </a:moveTo>
                  <a:lnTo>
                    <a:pt x="0" y="960119"/>
                  </a:lnTo>
                  <a:lnTo>
                    <a:pt x="0" y="962659"/>
                  </a:lnTo>
                  <a:lnTo>
                    <a:pt x="7619" y="962659"/>
                  </a:lnTo>
                  <a:lnTo>
                    <a:pt x="7619" y="960119"/>
                  </a:lnTo>
                  <a:close/>
                </a:path>
                <a:path w="7619" h="989329">
                  <a:moveTo>
                    <a:pt x="7619" y="957579"/>
                  </a:moveTo>
                  <a:lnTo>
                    <a:pt x="0" y="957579"/>
                  </a:lnTo>
                  <a:lnTo>
                    <a:pt x="0" y="958849"/>
                  </a:lnTo>
                  <a:lnTo>
                    <a:pt x="7619" y="958849"/>
                  </a:lnTo>
                  <a:lnTo>
                    <a:pt x="7619" y="957579"/>
                  </a:lnTo>
                  <a:close/>
                </a:path>
                <a:path w="7619" h="989329">
                  <a:moveTo>
                    <a:pt x="7619" y="953769"/>
                  </a:moveTo>
                  <a:lnTo>
                    <a:pt x="0" y="953769"/>
                  </a:lnTo>
                  <a:lnTo>
                    <a:pt x="0" y="956309"/>
                  </a:lnTo>
                  <a:lnTo>
                    <a:pt x="7619" y="956309"/>
                  </a:lnTo>
                  <a:lnTo>
                    <a:pt x="7619" y="953769"/>
                  </a:lnTo>
                  <a:close/>
                </a:path>
                <a:path w="7619" h="989329">
                  <a:moveTo>
                    <a:pt x="7619" y="951229"/>
                  </a:moveTo>
                  <a:lnTo>
                    <a:pt x="0" y="951229"/>
                  </a:lnTo>
                  <a:lnTo>
                    <a:pt x="0" y="952499"/>
                  </a:lnTo>
                  <a:lnTo>
                    <a:pt x="7619" y="952499"/>
                  </a:lnTo>
                  <a:lnTo>
                    <a:pt x="7619" y="951229"/>
                  </a:lnTo>
                  <a:close/>
                </a:path>
                <a:path w="7619" h="989329">
                  <a:moveTo>
                    <a:pt x="7619" y="947419"/>
                  </a:moveTo>
                  <a:lnTo>
                    <a:pt x="0" y="947419"/>
                  </a:lnTo>
                  <a:lnTo>
                    <a:pt x="0" y="949959"/>
                  </a:lnTo>
                  <a:lnTo>
                    <a:pt x="7619" y="949959"/>
                  </a:lnTo>
                  <a:lnTo>
                    <a:pt x="7619" y="947419"/>
                  </a:lnTo>
                  <a:close/>
                </a:path>
                <a:path w="7619" h="989329">
                  <a:moveTo>
                    <a:pt x="7619" y="944879"/>
                  </a:moveTo>
                  <a:lnTo>
                    <a:pt x="0" y="944879"/>
                  </a:lnTo>
                  <a:lnTo>
                    <a:pt x="0" y="946149"/>
                  </a:lnTo>
                  <a:lnTo>
                    <a:pt x="7619" y="946149"/>
                  </a:lnTo>
                  <a:lnTo>
                    <a:pt x="7619" y="944879"/>
                  </a:lnTo>
                  <a:close/>
                </a:path>
                <a:path w="7619" h="989329">
                  <a:moveTo>
                    <a:pt x="7619" y="941070"/>
                  </a:moveTo>
                  <a:lnTo>
                    <a:pt x="0" y="941070"/>
                  </a:lnTo>
                  <a:lnTo>
                    <a:pt x="0" y="943609"/>
                  </a:lnTo>
                  <a:lnTo>
                    <a:pt x="7619" y="943609"/>
                  </a:lnTo>
                  <a:lnTo>
                    <a:pt x="7619" y="941070"/>
                  </a:lnTo>
                  <a:close/>
                </a:path>
                <a:path w="7619" h="989329">
                  <a:moveTo>
                    <a:pt x="7619" y="938529"/>
                  </a:moveTo>
                  <a:lnTo>
                    <a:pt x="0" y="938529"/>
                  </a:lnTo>
                  <a:lnTo>
                    <a:pt x="0" y="939799"/>
                  </a:lnTo>
                  <a:lnTo>
                    <a:pt x="7619" y="939799"/>
                  </a:lnTo>
                  <a:lnTo>
                    <a:pt x="7619" y="938529"/>
                  </a:lnTo>
                  <a:close/>
                </a:path>
                <a:path w="7619" h="989329">
                  <a:moveTo>
                    <a:pt x="7619" y="934719"/>
                  </a:moveTo>
                  <a:lnTo>
                    <a:pt x="0" y="934719"/>
                  </a:lnTo>
                  <a:lnTo>
                    <a:pt x="0" y="937259"/>
                  </a:lnTo>
                  <a:lnTo>
                    <a:pt x="7619" y="937259"/>
                  </a:lnTo>
                  <a:lnTo>
                    <a:pt x="7619" y="934719"/>
                  </a:lnTo>
                  <a:close/>
                </a:path>
                <a:path w="7619" h="989329">
                  <a:moveTo>
                    <a:pt x="7619" y="932179"/>
                  </a:moveTo>
                  <a:lnTo>
                    <a:pt x="0" y="932179"/>
                  </a:lnTo>
                  <a:lnTo>
                    <a:pt x="0" y="933449"/>
                  </a:lnTo>
                  <a:lnTo>
                    <a:pt x="7619" y="933449"/>
                  </a:lnTo>
                  <a:lnTo>
                    <a:pt x="7619" y="932179"/>
                  </a:lnTo>
                  <a:close/>
                </a:path>
                <a:path w="7619" h="989329">
                  <a:moveTo>
                    <a:pt x="7619" y="928369"/>
                  </a:moveTo>
                  <a:lnTo>
                    <a:pt x="0" y="928369"/>
                  </a:lnTo>
                  <a:lnTo>
                    <a:pt x="0" y="930909"/>
                  </a:lnTo>
                  <a:lnTo>
                    <a:pt x="7619" y="930909"/>
                  </a:lnTo>
                  <a:lnTo>
                    <a:pt x="7619" y="928369"/>
                  </a:lnTo>
                  <a:close/>
                </a:path>
                <a:path w="7619" h="989329">
                  <a:moveTo>
                    <a:pt x="7619" y="925830"/>
                  </a:moveTo>
                  <a:lnTo>
                    <a:pt x="0" y="925830"/>
                  </a:lnTo>
                  <a:lnTo>
                    <a:pt x="0" y="927099"/>
                  </a:lnTo>
                  <a:lnTo>
                    <a:pt x="7619" y="927099"/>
                  </a:lnTo>
                  <a:lnTo>
                    <a:pt x="7619" y="925830"/>
                  </a:lnTo>
                  <a:close/>
                </a:path>
                <a:path w="7619" h="989329">
                  <a:moveTo>
                    <a:pt x="7619" y="920749"/>
                  </a:moveTo>
                  <a:lnTo>
                    <a:pt x="0" y="920749"/>
                  </a:lnTo>
                  <a:lnTo>
                    <a:pt x="0" y="924559"/>
                  </a:lnTo>
                  <a:lnTo>
                    <a:pt x="7619" y="924559"/>
                  </a:lnTo>
                  <a:lnTo>
                    <a:pt x="7619" y="920749"/>
                  </a:lnTo>
                  <a:close/>
                </a:path>
                <a:path w="7619" h="989329">
                  <a:moveTo>
                    <a:pt x="7619" y="914399"/>
                  </a:moveTo>
                  <a:lnTo>
                    <a:pt x="0" y="914399"/>
                  </a:lnTo>
                  <a:lnTo>
                    <a:pt x="0" y="919479"/>
                  </a:lnTo>
                  <a:lnTo>
                    <a:pt x="7619" y="919479"/>
                  </a:lnTo>
                  <a:lnTo>
                    <a:pt x="7619" y="914399"/>
                  </a:lnTo>
                  <a:close/>
                </a:path>
                <a:path w="7619" h="989329">
                  <a:moveTo>
                    <a:pt x="7619" y="908049"/>
                  </a:moveTo>
                  <a:lnTo>
                    <a:pt x="0" y="908049"/>
                  </a:lnTo>
                  <a:lnTo>
                    <a:pt x="0" y="913129"/>
                  </a:lnTo>
                  <a:lnTo>
                    <a:pt x="7619" y="913129"/>
                  </a:lnTo>
                  <a:lnTo>
                    <a:pt x="7619" y="908049"/>
                  </a:lnTo>
                  <a:close/>
                </a:path>
                <a:path w="7619" h="989329">
                  <a:moveTo>
                    <a:pt x="7619" y="901699"/>
                  </a:moveTo>
                  <a:lnTo>
                    <a:pt x="0" y="901699"/>
                  </a:lnTo>
                  <a:lnTo>
                    <a:pt x="0" y="906779"/>
                  </a:lnTo>
                  <a:lnTo>
                    <a:pt x="7619" y="906779"/>
                  </a:lnTo>
                  <a:lnTo>
                    <a:pt x="7619" y="901699"/>
                  </a:lnTo>
                  <a:close/>
                </a:path>
                <a:path w="7619" h="989329">
                  <a:moveTo>
                    <a:pt x="7619" y="895349"/>
                  </a:moveTo>
                  <a:lnTo>
                    <a:pt x="0" y="895349"/>
                  </a:lnTo>
                  <a:lnTo>
                    <a:pt x="0" y="900430"/>
                  </a:lnTo>
                  <a:lnTo>
                    <a:pt x="7619" y="900430"/>
                  </a:lnTo>
                  <a:lnTo>
                    <a:pt x="7619" y="895349"/>
                  </a:lnTo>
                  <a:close/>
                </a:path>
                <a:path w="7619" h="989329">
                  <a:moveTo>
                    <a:pt x="7619" y="888999"/>
                  </a:moveTo>
                  <a:lnTo>
                    <a:pt x="0" y="888999"/>
                  </a:lnTo>
                  <a:lnTo>
                    <a:pt x="0" y="894079"/>
                  </a:lnTo>
                  <a:lnTo>
                    <a:pt x="7619" y="894079"/>
                  </a:lnTo>
                  <a:lnTo>
                    <a:pt x="7619" y="888999"/>
                  </a:lnTo>
                  <a:close/>
                </a:path>
                <a:path w="7619" h="989329">
                  <a:moveTo>
                    <a:pt x="7619" y="882649"/>
                  </a:moveTo>
                  <a:lnTo>
                    <a:pt x="0" y="882649"/>
                  </a:lnTo>
                  <a:lnTo>
                    <a:pt x="0" y="887729"/>
                  </a:lnTo>
                  <a:lnTo>
                    <a:pt x="7619" y="887729"/>
                  </a:lnTo>
                  <a:lnTo>
                    <a:pt x="7619" y="882649"/>
                  </a:lnTo>
                  <a:close/>
                </a:path>
                <a:path w="7619" h="989329">
                  <a:moveTo>
                    <a:pt x="7619" y="876299"/>
                  </a:moveTo>
                  <a:lnTo>
                    <a:pt x="0" y="876299"/>
                  </a:lnTo>
                  <a:lnTo>
                    <a:pt x="0" y="881379"/>
                  </a:lnTo>
                  <a:lnTo>
                    <a:pt x="7619" y="881379"/>
                  </a:lnTo>
                  <a:lnTo>
                    <a:pt x="7619" y="876299"/>
                  </a:lnTo>
                  <a:close/>
                </a:path>
                <a:path w="7619" h="989329">
                  <a:moveTo>
                    <a:pt x="7619" y="869950"/>
                  </a:moveTo>
                  <a:lnTo>
                    <a:pt x="0" y="869950"/>
                  </a:lnTo>
                  <a:lnTo>
                    <a:pt x="0" y="875029"/>
                  </a:lnTo>
                  <a:lnTo>
                    <a:pt x="7619" y="875029"/>
                  </a:lnTo>
                  <a:lnTo>
                    <a:pt x="7619" y="869950"/>
                  </a:lnTo>
                  <a:close/>
                </a:path>
                <a:path w="7619" h="989329">
                  <a:moveTo>
                    <a:pt x="7619" y="863599"/>
                  </a:moveTo>
                  <a:lnTo>
                    <a:pt x="0" y="863599"/>
                  </a:lnTo>
                  <a:lnTo>
                    <a:pt x="0" y="868679"/>
                  </a:lnTo>
                  <a:lnTo>
                    <a:pt x="7619" y="868679"/>
                  </a:lnTo>
                  <a:lnTo>
                    <a:pt x="7619" y="863599"/>
                  </a:lnTo>
                  <a:close/>
                </a:path>
                <a:path w="7619" h="989329">
                  <a:moveTo>
                    <a:pt x="7619" y="857249"/>
                  </a:moveTo>
                  <a:lnTo>
                    <a:pt x="0" y="857249"/>
                  </a:lnTo>
                  <a:lnTo>
                    <a:pt x="0" y="862329"/>
                  </a:lnTo>
                  <a:lnTo>
                    <a:pt x="7619" y="862329"/>
                  </a:lnTo>
                  <a:lnTo>
                    <a:pt x="7619" y="857249"/>
                  </a:lnTo>
                  <a:close/>
                </a:path>
                <a:path w="7619" h="989329">
                  <a:moveTo>
                    <a:pt x="7619" y="850899"/>
                  </a:moveTo>
                  <a:lnTo>
                    <a:pt x="0" y="850899"/>
                  </a:lnTo>
                  <a:lnTo>
                    <a:pt x="0" y="855979"/>
                  </a:lnTo>
                  <a:lnTo>
                    <a:pt x="7619" y="855979"/>
                  </a:lnTo>
                  <a:lnTo>
                    <a:pt x="7619" y="850899"/>
                  </a:lnTo>
                  <a:close/>
                </a:path>
                <a:path w="7619" h="989329">
                  <a:moveTo>
                    <a:pt x="7619" y="844550"/>
                  </a:moveTo>
                  <a:lnTo>
                    <a:pt x="0" y="844550"/>
                  </a:lnTo>
                  <a:lnTo>
                    <a:pt x="0" y="849629"/>
                  </a:lnTo>
                  <a:lnTo>
                    <a:pt x="7619" y="849629"/>
                  </a:lnTo>
                  <a:lnTo>
                    <a:pt x="7619" y="844550"/>
                  </a:lnTo>
                  <a:close/>
                </a:path>
                <a:path w="7619" h="989329">
                  <a:moveTo>
                    <a:pt x="7619" y="838199"/>
                  </a:moveTo>
                  <a:lnTo>
                    <a:pt x="0" y="838199"/>
                  </a:lnTo>
                  <a:lnTo>
                    <a:pt x="0" y="843279"/>
                  </a:lnTo>
                  <a:lnTo>
                    <a:pt x="7619" y="843279"/>
                  </a:lnTo>
                  <a:lnTo>
                    <a:pt x="7619" y="838199"/>
                  </a:lnTo>
                  <a:close/>
                </a:path>
                <a:path w="7619" h="989329">
                  <a:moveTo>
                    <a:pt x="7619" y="831849"/>
                  </a:moveTo>
                  <a:lnTo>
                    <a:pt x="0" y="831849"/>
                  </a:lnTo>
                  <a:lnTo>
                    <a:pt x="0" y="836929"/>
                  </a:lnTo>
                  <a:lnTo>
                    <a:pt x="7619" y="836929"/>
                  </a:lnTo>
                  <a:lnTo>
                    <a:pt x="7619" y="831849"/>
                  </a:lnTo>
                  <a:close/>
                </a:path>
                <a:path w="7619" h="989329">
                  <a:moveTo>
                    <a:pt x="7619" y="825499"/>
                  </a:moveTo>
                  <a:lnTo>
                    <a:pt x="0" y="825499"/>
                  </a:lnTo>
                  <a:lnTo>
                    <a:pt x="0" y="830579"/>
                  </a:lnTo>
                  <a:lnTo>
                    <a:pt x="7619" y="830579"/>
                  </a:lnTo>
                  <a:lnTo>
                    <a:pt x="7619" y="825499"/>
                  </a:lnTo>
                  <a:close/>
                </a:path>
                <a:path w="7619" h="989329">
                  <a:moveTo>
                    <a:pt x="7619" y="819149"/>
                  </a:moveTo>
                  <a:lnTo>
                    <a:pt x="0" y="819149"/>
                  </a:lnTo>
                  <a:lnTo>
                    <a:pt x="0" y="824229"/>
                  </a:lnTo>
                  <a:lnTo>
                    <a:pt x="7619" y="824229"/>
                  </a:lnTo>
                  <a:lnTo>
                    <a:pt x="7619" y="819149"/>
                  </a:lnTo>
                  <a:close/>
                </a:path>
                <a:path w="7619" h="989329">
                  <a:moveTo>
                    <a:pt x="7619" y="812799"/>
                  </a:moveTo>
                  <a:lnTo>
                    <a:pt x="0" y="812799"/>
                  </a:lnTo>
                  <a:lnTo>
                    <a:pt x="0" y="817879"/>
                  </a:lnTo>
                  <a:lnTo>
                    <a:pt x="7619" y="817879"/>
                  </a:lnTo>
                  <a:lnTo>
                    <a:pt x="7619" y="812799"/>
                  </a:lnTo>
                  <a:close/>
                </a:path>
                <a:path w="7619" h="989329">
                  <a:moveTo>
                    <a:pt x="7619" y="806449"/>
                  </a:moveTo>
                  <a:lnTo>
                    <a:pt x="0" y="806449"/>
                  </a:lnTo>
                  <a:lnTo>
                    <a:pt x="0" y="811529"/>
                  </a:lnTo>
                  <a:lnTo>
                    <a:pt x="7619" y="811529"/>
                  </a:lnTo>
                  <a:lnTo>
                    <a:pt x="7619" y="806449"/>
                  </a:lnTo>
                  <a:close/>
                </a:path>
                <a:path w="7619" h="989329">
                  <a:moveTo>
                    <a:pt x="7619" y="800099"/>
                  </a:moveTo>
                  <a:lnTo>
                    <a:pt x="0" y="800099"/>
                  </a:lnTo>
                  <a:lnTo>
                    <a:pt x="0" y="805180"/>
                  </a:lnTo>
                  <a:lnTo>
                    <a:pt x="7619" y="805180"/>
                  </a:lnTo>
                  <a:lnTo>
                    <a:pt x="7619" y="800099"/>
                  </a:lnTo>
                  <a:close/>
                </a:path>
              </a:pathLst>
            </a:custGeom>
            <a:solidFill>
              <a:srgbClr val="4B00F4"/>
            </a:solidFill>
          </p:spPr>
          <p:txBody>
            <a:bodyPr bIns="0" lIns="0" rIns="0" rtlCol="0" tIns="0" wrap="square"/>
            <a:p/>
          </p:txBody>
        </p:sp>
        <p:sp>
          <p:nvSpPr>
            <p:cNvPr id="1050184" name="object 1487"/>
            <p:cNvSpPr/>
            <p:nvPr/>
          </p:nvSpPr>
          <p:spPr>
            <a:xfrm>
              <a:off x="868679" y="5528309"/>
              <a:ext cx="7620" cy="989330"/>
            </a:xfrm>
            <a:custGeom>
              <a:avLst/>
              <a:ahLst/>
              <a:rect l="l" t="t" r="r" b="b"/>
              <a:pathLst>
                <a:path w="7619" h="989329">
                  <a:moveTo>
                    <a:pt x="7619" y="0"/>
                  </a:moveTo>
                  <a:lnTo>
                    <a:pt x="0" y="0"/>
                  </a:lnTo>
                  <a:lnTo>
                    <a:pt x="0" y="3809"/>
                  </a:lnTo>
                  <a:lnTo>
                    <a:pt x="7619" y="3809"/>
                  </a:lnTo>
                  <a:lnTo>
                    <a:pt x="7619" y="0"/>
                  </a:lnTo>
                  <a:close/>
                </a:path>
                <a:path w="7619" h="989329">
                  <a:moveTo>
                    <a:pt x="7619" y="3809"/>
                  </a:moveTo>
                  <a:lnTo>
                    <a:pt x="0" y="3809"/>
                  </a:lnTo>
                  <a:lnTo>
                    <a:pt x="0" y="6349"/>
                  </a:lnTo>
                  <a:lnTo>
                    <a:pt x="7619" y="6349"/>
                  </a:lnTo>
                  <a:lnTo>
                    <a:pt x="7619" y="3809"/>
                  </a:lnTo>
                  <a:close/>
                </a:path>
                <a:path w="7619" h="989329">
                  <a:moveTo>
                    <a:pt x="7619" y="6350"/>
                  </a:moveTo>
                  <a:lnTo>
                    <a:pt x="0" y="6350"/>
                  </a:lnTo>
                  <a:lnTo>
                    <a:pt x="0" y="10159"/>
                  </a:lnTo>
                  <a:lnTo>
                    <a:pt x="7619" y="10159"/>
                  </a:lnTo>
                  <a:lnTo>
                    <a:pt x="7619" y="6350"/>
                  </a:lnTo>
                  <a:close/>
                </a:path>
                <a:path w="7619" h="989329">
                  <a:moveTo>
                    <a:pt x="7619" y="10159"/>
                  </a:moveTo>
                  <a:lnTo>
                    <a:pt x="0" y="10159"/>
                  </a:lnTo>
                  <a:lnTo>
                    <a:pt x="0" y="16509"/>
                  </a:lnTo>
                  <a:lnTo>
                    <a:pt x="7619" y="16509"/>
                  </a:lnTo>
                  <a:lnTo>
                    <a:pt x="7619" y="10159"/>
                  </a:lnTo>
                  <a:close/>
                </a:path>
                <a:path w="7619" h="989329">
                  <a:moveTo>
                    <a:pt x="7619" y="16509"/>
                  </a:moveTo>
                  <a:lnTo>
                    <a:pt x="0" y="16509"/>
                  </a:lnTo>
                  <a:lnTo>
                    <a:pt x="0" y="22859"/>
                  </a:lnTo>
                  <a:lnTo>
                    <a:pt x="7619" y="22859"/>
                  </a:lnTo>
                  <a:lnTo>
                    <a:pt x="7619" y="16509"/>
                  </a:lnTo>
                  <a:close/>
                </a:path>
                <a:path w="7619" h="989329">
                  <a:moveTo>
                    <a:pt x="7619" y="22859"/>
                  </a:moveTo>
                  <a:lnTo>
                    <a:pt x="0" y="22859"/>
                  </a:lnTo>
                  <a:lnTo>
                    <a:pt x="0" y="29209"/>
                  </a:lnTo>
                  <a:lnTo>
                    <a:pt x="7619" y="29209"/>
                  </a:lnTo>
                  <a:lnTo>
                    <a:pt x="7619" y="22859"/>
                  </a:lnTo>
                  <a:close/>
                </a:path>
                <a:path w="7619" h="989329">
                  <a:moveTo>
                    <a:pt x="7619" y="29209"/>
                  </a:moveTo>
                  <a:lnTo>
                    <a:pt x="0" y="29209"/>
                  </a:lnTo>
                  <a:lnTo>
                    <a:pt x="0" y="35559"/>
                  </a:lnTo>
                  <a:lnTo>
                    <a:pt x="7619" y="35559"/>
                  </a:lnTo>
                  <a:lnTo>
                    <a:pt x="7619" y="29209"/>
                  </a:lnTo>
                  <a:close/>
                </a:path>
                <a:path w="7619" h="989329">
                  <a:moveTo>
                    <a:pt x="7619" y="35559"/>
                  </a:moveTo>
                  <a:lnTo>
                    <a:pt x="0" y="35559"/>
                  </a:lnTo>
                  <a:lnTo>
                    <a:pt x="0" y="38099"/>
                  </a:lnTo>
                  <a:lnTo>
                    <a:pt x="7619" y="38099"/>
                  </a:lnTo>
                  <a:lnTo>
                    <a:pt x="7619" y="35559"/>
                  </a:lnTo>
                  <a:close/>
                </a:path>
                <a:path w="7619" h="989329">
                  <a:moveTo>
                    <a:pt x="7619" y="38100"/>
                  </a:moveTo>
                  <a:lnTo>
                    <a:pt x="0" y="38100"/>
                  </a:lnTo>
                  <a:lnTo>
                    <a:pt x="0" y="41909"/>
                  </a:lnTo>
                  <a:lnTo>
                    <a:pt x="7619" y="41909"/>
                  </a:lnTo>
                  <a:lnTo>
                    <a:pt x="7619" y="38100"/>
                  </a:lnTo>
                  <a:close/>
                </a:path>
                <a:path w="7619" h="989329">
                  <a:moveTo>
                    <a:pt x="7619" y="41909"/>
                  </a:moveTo>
                  <a:lnTo>
                    <a:pt x="0" y="41909"/>
                  </a:lnTo>
                  <a:lnTo>
                    <a:pt x="0" y="48259"/>
                  </a:lnTo>
                  <a:lnTo>
                    <a:pt x="7619" y="48259"/>
                  </a:lnTo>
                  <a:lnTo>
                    <a:pt x="7619" y="41909"/>
                  </a:lnTo>
                  <a:close/>
                </a:path>
                <a:path w="7619" h="989329">
                  <a:moveTo>
                    <a:pt x="7619" y="48259"/>
                  </a:moveTo>
                  <a:lnTo>
                    <a:pt x="0" y="48259"/>
                  </a:lnTo>
                  <a:lnTo>
                    <a:pt x="0" y="50799"/>
                  </a:lnTo>
                  <a:lnTo>
                    <a:pt x="7619" y="50799"/>
                  </a:lnTo>
                  <a:lnTo>
                    <a:pt x="7619" y="48259"/>
                  </a:lnTo>
                  <a:close/>
                </a:path>
                <a:path w="7619" h="989329">
                  <a:moveTo>
                    <a:pt x="7619" y="50800"/>
                  </a:moveTo>
                  <a:lnTo>
                    <a:pt x="0" y="50800"/>
                  </a:lnTo>
                  <a:lnTo>
                    <a:pt x="0" y="54609"/>
                  </a:lnTo>
                  <a:lnTo>
                    <a:pt x="7619" y="54609"/>
                  </a:lnTo>
                  <a:lnTo>
                    <a:pt x="7619" y="50800"/>
                  </a:lnTo>
                  <a:close/>
                </a:path>
                <a:path w="7619" h="989329">
                  <a:moveTo>
                    <a:pt x="7619" y="54610"/>
                  </a:moveTo>
                  <a:lnTo>
                    <a:pt x="0" y="54610"/>
                  </a:lnTo>
                  <a:lnTo>
                    <a:pt x="0" y="60959"/>
                  </a:lnTo>
                  <a:lnTo>
                    <a:pt x="7619" y="60959"/>
                  </a:lnTo>
                  <a:lnTo>
                    <a:pt x="7619" y="54610"/>
                  </a:lnTo>
                  <a:close/>
                </a:path>
                <a:path w="7619" h="989329">
                  <a:moveTo>
                    <a:pt x="7619" y="60959"/>
                  </a:moveTo>
                  <a:lnTo>
                    <a:pt x="0" y="60959"/>
                  </a:lnTo>
                  <a:lnTo>
                    <a:pt x="0" y="63499"/>
                  </a:lnTo>
                  <a:lnTo>
                    <a:pt x="7619" y="63499"/>
                  </a:lnTo>
                  <a:lnTo>
                    <a:pt x="7619" y="60959"/>
                  </a:lnTo>
                  <a:close/>
                </a:path>
                <a:path w="7619" h="989329">
                  <a:moveTo>
                    <a:pt x="7619" y="63500"/>
                  </a:moveTo>
                  <a:lnTo>
                    <a:pt x="0" y="63500"/>
                  </a:lnTo>
                  <a:lnTo>
                    <a:pt x="0" y="67309"/>
                  </a:lnTo>
                  <a:lnTo>
                    <a:pt x="7619" y="67309"/>
                  </a:lnTo>
                  <a:lnTo>
                    <a:pt x="7619" y="63500"/>
                  </a:lnTo>
                  <a:close/>
                </a:path>
                <a:path w="7619" h="989329">
                  <a:moveTo>
                    <a:pt x="7619" y="67309"/>
                  </a:moveTo>
                  <a:lnTo>
                    <a:pt x="0" y="67309"/>
                  </a:lnTo>
                  <a:lnTo>
                    <a:pt x="0" y="69849"/>
                  </a:lnTo>
                  <a:lnTo>
                    <a:pt x="7619" y="69849"/>
                  </a:lnTo>
                  <a:lnTo>
                    <a:pt x="7619" y="67309"/>
                  </a:lnTo>
                  <a:close/>
                </a:path>
                <a:path w="7619" h="989329">
                  <a:moveTo>
                    <a:pt x="7619" y="69850"/>
                  </a:moveTo>
                  <a:lnTo>
                    <a:pt x="0" y="69850"/>
                  </a:lnTo>
                  <a:lnTo>
                    <a:pt x="0" y="73659"/>
                  </a:lnTo>
                  <a:lnTo>
                    <a:pt x="7619" y="73659"/>
                  </a:lnTo>
                  <a:lnTo>
                    <a:pt x="7619" y="69850"/>
                  </a:lnTo>
                  <a:close/>
                </a:path>
                <a:path w="7619" h="989329">
                  <a:moveTo>
                    <a:pt x="7619" y="73659"/>
                  </a:moveTo>
                  <a:lnTo>
                    <a:pt x="0" y="73659"/>
                  </a:lnTo>
                  <a:lnTo>
                    <a:pt x="0" y="76199"/>
                  </a:lnTo>
                  <a:lnTo>
                    <a:pt x="7619" y="76199"/>
                  </a:lnTo>
                  <a:lnTo>
                    <a:pt x="7619" y="73659"/>
                  </a:lnTo>
                  <a:close/>
                </a:path>
                <a:path w="7619" h="989329">
                  <a:moveTo>
                    <a:pt x="7619" y="76200"/>
                  </a:moveTo>
                  <a:lnTo>
                    <a:pt x="0" y="76200"/>
                  </a:lnTo>
                  <a:lnTo>
                    <a:pt x="0" y="86359"/>
                  </a:lnTo>
                  <a:lnTo>
                    <a:pt x="7619" y="86359"/>
                  </a:lnTo>
                  <a:lnTo>
                    <a:pt x="7619" y="76200"/>
                  </a:lnTo>
                  <a:close/>
                </a:path>
                <a:path w="7619" h="989329">
                  <a:moveTo>
                    <a:pt x="7619" y="86359"/>
                  </a:moveTo>
                  <a:lnTo>
                    <a:pt x="0" y="86359"/>
                  </a:lnTo>
                  <a:lnTo>
                    <a:pt x="0" y="88899"/>
                  </a:lnTo>
                  <a:lnTo>
                    <a:pt x="7619" y="88899"/>
                  </a:lnTo>
                  <a:lnTo>
                    <a:pt x="7619" y="86359"/>
                  </a:lnTo>
                  <a:close/>
                </a:path>
                <a:path w="7619" h="989329">
                  <a:moveTo>
                    <a:pt x="7619" y="88900"/>
                  </a:moveTo>
                  <a:lnTo>
                    <a:pt x="0" y="88900"/>
                  </a:lnTo>
                  <a:lnTo>
                    <a:pt x="0" y="92709"/>
                  </a:lnTo>
                  <a:lnTo>
                    <a:pt x="7619" y="92709"/>
                  </a:lnTo>
                  <a:lnTo>
                    <a:pt x="7619" y="88900"/>
                  </a:lnTo>
                  <a:close/>
                </a:path>
                <a:path w="7619" h="989329">
                  <a:moveTo>
                    <a:pt x="7619" y="92709"/>
                  </a:moveTo>
                  <a:lnTo>
                    <a:pt x="0" y="92709"/>
                  </a:lnTo>
                  <a:lnTo>
                    <a:pt x="0" y="95249"/>
                  </a:lnTo>
                  <a:lnTo>
                    <a:pt x="7619" y="95249"/>
                  </a:lnTo>
                  <a:lnTo>
                    <a:pt x="7619" y="92709"/>
                  </a:lnTo>
                  <a:close/>
                </a:path>
                <a:path w="7619" h="989329">
                  <a:moveTo>
                    <a:pt x="7619" y="95250"/>
                  </a:moveTo>
                  <a:lnTo>
                    <a:pt x="0" y="95250"/>
                  </a:lnTo>
                  <a:lnTo>
                    <a:pt x="0" y="99059"/>
                  </a:lnTo>
                  <a:lnTo>
                    <a:pt x="7619" y="99059"/>
                  </a:lnTo>
                  <a:lnTo>
                    <a:pt x="7619" y="95250"/>
                  </a:lnTo>
                  <a:close/>
                </a:path>
                <a:path w="7619" h="989329">
                  <a:moveTo>
                    <a:pt x="7619" y="99059"/>
                  </a:moveTo>
                  <a:lnTo>
                    <a:pt x="0" y="99059"/>
                  </a:lnTo>
                  <a:lnTo>
                    <a:pt x="0" y="105409"/>
                  </a:lnTo>
                  <a:lnTo>
                    <a:pt x="7619" y="105409"/>
                  </a:lnTo>
                  <a:lnTo>
                    <a:pt x="7619" y="99059"/>
                  </a:lnTo>
                  <a:close/>
                </a:path>
                <a:path w="7619" h="989329">
                  <a:moveTo>
                    <a:pt x="7619" y="105409"/>
                  </a:moveTo>
                  <a:lnTo>
                    <a:pt x="0" y="105409"/>
                  </a:lnTo>
                  <a:lnTo>
                    <a:pt x="0" y="107949"/>
                  </a:lnTo>
                  <a:lnTo>
                    <a:pt x="7619" y="107949"/>
                  </a:lnTo>
                  <a:lnTo>
                    <a:pt x="7619" y="105409"/>
                  </a:lnTo>
                  <a:close/>
                </a:path>
                <a:path w="7619" h="989329">
                  <a:moveTo>
                    <a:pt x="7619" y="107950"/>
                  </a:moveTo>
                  <a:lnTo>
                    <a:pt x="0" y="107950"/>
                  </a:lnTo>
                  <a:lnTo>
                    <a:pt x="0" y="111759"/>
                  </a:lnTo>
                  <a:lnTo>
                    <a:pt x="7619" y="111759"/>
                  </a:lnTo>
                  <a:lnTo>
                    <a:pt x="7619" y="107950"/>
                  </a:lnTo>
                  <a:close/>
                </a:path>
                <a:path w="7619" h="989329">
                  <a:moveTo>
                    <a:pt x="7619" y="111759"/>
                  </a:moveTo>
                  <a:lnTo>
                    <a:pt x="0" y="111759"/>
                  </a:lnTo>
                  <a:lnTo>
                    <a:pt x="0" y="114299"/>
                  </a:lnTo>
                  <a:lnTo>
                    <a:pt x="7619" y="114299"/>
                  </a:lnTo>
                  <a:lnTo>
                    <a:pt x="7619" y="111759"/>
                  </a:lnTo>
                  <a:close/>
                </a:path>
                <a:path w="7619" h="989329">
                  <a:moveTo>
                    <a:pt x="7619" y="114300"/>
                  </a:moveTo>
                  <a:lnTo>
                    <a:pt x="0" y="114300"/>
                  </a:lnTo>
                  <a:lnTo>
                    <a:pt x="0" y="118109"/>
                  </a:lnTo>
                  <a:lnTo>
                    <a:pt x="7619" y="118109"/>
                  </a:lnTo>
                  <a:lnTo>
                    <a:pt x="7619" y="114300"/>
                  </a:lnTo>
                  <a:close/>
                </a:path>
                <a:path w="7619" h="989329">
                  <a:moveTo>
                    <a:pt x="7619" y="118109"/>
                  </a:moveTo>
                  <a:lnTo>
                    <a:pt x="0" y="118109"/>
                  </a:lnTo>
                  <a:lnTo>
                    <a:pt x="0" y="124459"/>
                  </a:lnTo>
                  <a:lnTo>
                    <a:pt x="7619" y="124459"/>
                  </a:lnTo>
                  <a:lnTo>
                    <a:pt x="7619" y="118109"/>
                  </a:lnTo>
                  <a:close/>
                </a:path>
                <a:path w="7619" h="989329">
                  <a:moveTo>
                    <a:pt x="7619" y="124459"/>
                  </a:moveTo>
                  <a:lnTo>
                    <a:pt x="0" y="124459"/>
                  </a:lnTo>
                  <a:lnTo>
                    <a:pt x="0" y="133349"/>
                  </a:lnTo>
                  <a:lnTo>
                    <a:pt x="7619" y="133349"/>
                  </a:lnTo>
                  <a:lnTo>
                    <a:pt x="7619" y="124459"/>
                  </a:lnTo>
                  <a:close/>
                </a:path>
                <a:path w="7619" h="989329">
                  <a:moveTo>
                    <a:pt x="7619" y="133350"/>
                  </a:moveTo>
                  <a:lnTo>
                    <a:pt x="0" y="133350"/>
                  </a:lnTo>
                  <a:lnTo>
                    <a:pt x="0" y="139699"/>
                  </a:lnTo>
                  <a:lnTo>
                    <a:pt x="7619" y="139699"/>
                  </a:lnTo>
                  <a:lnTo>
                    <a:pt x="7619" y="133350"/>
                  </a:lnTo>
                  <a:close/>
                </a:path>
                <a:path w="7619" h="989329">
                  <a:moveTo>
                    <a:pt x="7619" y="139700"/>
                  </a:moveTo>
                  <a:lnTo>
                    <a:pt x="0" y="139700"/>
                  </a:lnTo>
                  <a:lnTo>
                    <a:pt x="0" y="146049"/>
                  </a:lnTo>
                  <a:lnTo>
                    <a:pt x="7619" y="146049"/>
                  </a:lnTo>
                  <a:lnTo>
                    <a:pt x="7619" y="139700"/>
                  </a:lnTo>
                  <a:close/>
                </a:path>
                <a:path w="7619" h="989329">
                  <a:moveTo>
                    <a:pt x="7619" y="146050"/>
                  </a:moveTo>
                  <a:lnTo>
                    <a:pt x="0" y="146050"/>
                  </a:lnTo>
                  <a:lnTo>
                    <a:pt x="0" y="152399"/>
                  </a:lnTo>
                  <a:lnTo>
                    <a:pt x="7619" y="152399"/>
                  </a:lnTo>
                  <a:lnTo>
                    <a:pt x="7619" y="146050"/>
                  </a:lnTo>
                  <a:close/>
                </a:path>
                <a:path w="7619" h="989329">
                  <a:moveTo>
                    <a:pt x="7619" y="152400"/>
                  </a:moveTo>
                  <a:lnTo>
                    <a:pt x="0" y="152400"/>
                  </a:lnTo>
                  <a:lnTo>
                    <a:pt x="0" y="156209"/>
                  </a:lnTo>
                  <a:lnTo>
                    <a:pt x="7619" y="156209"/>
                  </a:lnTo>
                  <a:lnTo>
                    <a:pt x="7619" y="152400"/>
                  </a:lnTo>
                  <a:close/>
                </a:path>
                <a:path w="7619" h="989329">
                  <a:moveTo>
                    <a:pt x="7619" y="156209"/>
                  </a:moveTo>
                  <a:lnTo>
                    <a:pt x="0" y="156209"/>
                  </a:lnTo>
                  <a:lnTo>
                    <a:pt x="0" y="175259"/>
                  </a:lnTo>
                  <a:lnTo>
                    <a:pt x="7619" y="175259"/>
                  </a:lnTo>
                  <a:lnTo>
                    <a:pt x="7619" y="156209"/>
                  </a:lnTo>
                  <a:close/>
                </a:path>
                <a:path w="7619" h="989329">
                  <a:moveTo>
                    <a:pt x="7619" y="175259"/>
                  </a:moveTo>
                  <a:lnTo>
                    <a:pt x="0" y="175259"/>
                  </a:lnTo>
                  <a:lnTo>
                    <a:pt x="0" y="177799"/>
                  </a:lnTo>
                  <a:lnTo>
                    <a:pt x="7619" y="177799"/>
                  </a:lnTo>
                  <a:lnTo>
                    <a:pt x="7619" y="175259"/>
                  </a:lnTo>
                  <a:close/>
                </a:path>
                <a:path w="7619" h="989329">
                  <a:moveTo>
                    <a:pt x="7619" y="177800"/>
                  </a:moveTo>
                  <a:lnTo>
                    <a:pt x="2539" y="177800"/>
                  </a:lnTo>
                  <a:lnTo>
                    <a:pt x="2539" y="179069"/>
                  </a:lnTo>
                  <a:lnTo>
                    <a:pt x="7619" y="179069"/>
                  </a:lnTo>
                  <a:lnTo>
                    <a:pt x="7619" y="177800"/>
                  </a:lnTo>
                  <a:close/>
                </a:path>
                <a:path w="7619" h="989329">
                  <a:moveTo>
                    <a:pt x="5079" y="327659"/>
                  </a:moveTo>
                  <a:lnTo>
                    <a:pt x="0" y="327659"/>
                  </a:lnTo>
                  <a:lnTo>
                    <a:pt x="0" y="330199"/>
                  </a:lnTo>
                  <a:lnTo>
                    <a:pt x="7619" y="330199"/>
                  </a:lnTo>
                  <a:lnTo>
                    <a:pt x="7619" y="328929"/>
                  </a:lnTo>
                  <a:lnTo>
                    <a:pt x="5079" y="328929"/>
                  </a:lnTo>
                  <a:lnTo>
                    <a:pt x="5079" y="327659"/>
                  </a:lnTo>
                  <a:close/>
                </a:path>
                <a:path w="7619" h="989329">
                  <a:moveTo>
                    <a:pt x="7619" y="330200"/>
                  </a:moveTo>
                  <a:lnTo>
                    <a:pt x="0" y="330200"/>
                  </a:lnTo>
                  <a:lnTo>
                    <a:pt x="0" y="334009"/>
                  </a:lnTo>
                  <a:lnTo>
                    <a:pt x="7619" y="334009"/>
                  </a:lnTo>
                  <a:lnTo>
                    <a:pt x="7619" y="330200"/>
                  </a:lnTo>
                  <a:close/>
                </a:path>
                <a:path w="7619" h="989329">
                  <a:moveTo>
                    <a:pt x="7619" y="334009"/>
                  </a:moveTo>
                  <a:lnTo>
                    <a:pt x="0" y="334009"/>
                  </a:lnTo>
                  <a:lnTo>
                    <a:pt x="0" y="336549"/>
                  </a:lnTo>
                  <a:lnTo>
                    <a:pt x="7619" y="336549"/>
                  </a:lnTo>
                  <a:lnTo>
                    <a:pt x="7619" y="334009"/>
                  </a:lnTo>
                  <a:close/>
                </a:path>
                <a:path w="7619" h="989329">
                  <a:moveTo>
                    <a:pt x="7619" y="336550"/>
                  </a:moveTo>
                  <a:lnTo>
                    <a:pt x="0" y="336550"/>
                  </a:lnTo>
                  <a:lnTo>
                    <a:pt x="0" y="340359"/>
                  </a:lnTo>
                  <a:lnTo>
                    <a:pt x="7619" y="340359"/>
                  </a:lnTo>
                  <a:lnTo>
                    <a:pt x="7619" y="336550"/>
                  </a:lnTo>
                  <a:close/>
                </a:path>
                <a:path w="7619" h="989329">
                  <a:moveTo>
                    <a:pt x="7619" y="340359"/>
                  </a:moveTo>
                  <a:lnTo>
                    <a:pt x="0" y="340359"/>
                  </a:lnTo>
                  <a:lnTo>
                    <a:pt x="0" y="342899"/>
                  </a:lnTo>
                  <a:lnTo>
                    <a:pt x="7619" y="342899"/>
                  </a:lnTo>
                  <a:lnTo>
                    <a:pt x="7619" y="340359"/>
                  </a:lnTo>
                  <a:close/>
                </a:path>
                <a:path w="7619" h="989329">
                  <a:moveTo>
                    <a:pt x="7619" y="342900"/>
                  </a:moveTo>
                  <a:lnTo>
                    <a:pt x="0" y="342900"/>
                  </a:lnTo>
                  <a:lnTo>
                    <a:pt x="0" y="349249"/>
                  </a:lnTo>
                  <a:lnTo>
                    <a:pt x="7619" y="349249"/>
                  </a:lnTo>
                  <a:lnTo>
                    <a:pt x="7619" y="342900"/>
                  </a:lnTo>
                  <a:close/>
                </a:path>
                <a:path w="7619" h="989329">
                  <a:moveTo>
                    <a:pt x="7619" y="349250"/>
                  </a:moveTo>
                  <a:lnTo>
                    <a:pt x="0" y="349250"/>
                  </a:lnTo>
                  <a:lnTo>
                    <a:pt x="0" y="353059"/>
                  </a:lnTo>
                  <a:lnTo>
                    <a:pt x="7619" y="353059"/>
                  </a:lnTo>
                  <a:lnTo>
                    <a:pt x="7619" y="349250"/>
                  </a:lnTo>
                  <a:close/>
                </a:path>
                <a:path w="7619" h="989329">
                  <a:moveTo>
                    <a:pt x="7619" y="353059"/>
                  </a:moveTo>
                  <a:lnTo>
                    <a:pt x="0" y="353059"/>
                  </a:lnTo>
                  <a:lnTo>
                    <a:pt x="0" y="355599"/>
                  </a:lnTo>
                  <a:lnTo>
                    <a:pt x="7619" y="355599"/>
                  </a:lnTo>
                  <a:lnTo>
                    <a:pt x="7619" y="353059"/>
                  </a:lnTo>
                  <a:close/>
                </a:path>
                <a:path w="7619" h="989329">
                  <a:moveTo>
                    <a:pt x="7619" y="355600"/>
                  </a:moveTo>
                  <a:lnTo>
                    <a:pt x="0" y="355600"/>
                  </a:lnTo>
                  <a:lnTo>
                    <a:pt x="0" y="359409"/>
                  </a:lnTo>
                  <a:lnTo>
                    <a:pt x="7619" y="359409"/>
                  </a:lnTo>
                  <a:lnTo>
                    <a:pt x="7619" y="355600"/>
                  </a:lnTo>
                  <a:close/>
                </a:path>
                <a:path w="7619" h="989329">
                  <a:moveTo>
                    <a:pt x="7619" y="359409"/>
                  </a:moveTo>
                  <a:lnTo>
                    <a:pt x="0" y="359409"/>
                  </a:lnTo>
                  <a:lnTo>
                    <a:pt x="0" y="361949"/>
                  </a:lnTo>
                  <a:lnTo>
                    <a:pt x="7619" y="361949"/>
                  </a:lnTo>
                  <a:lnTo>
                    <a:pt x="7619" y="359409"/>
                  </a:lnTo>
                  <a:close/>
                </a:path>
                <a:path w="7619" h="989329">
                  <a:moveTo>
                    <a:pt x="7619" y="361950"/>
                  </a:moveTo>
                  <a:lnTo>
                    <a:pt x="0" y="361950"/>
                  </a:lnTo>
                  <a:lnTo>
                    <a:pt x="0" y="372109"/>
                  </a:lnTo>
                  <a:lnTo>
                    <a:pt x="7619" y="372109"/>
                  </a:lnTo>
                  <a:lnTo>
                    <a:pt x="7619" y="361950"/>
                  </a:lnTo>
                  <a:close/>
                </a:path>
                <a:path w="7619" h="989329">
                  <a:moveTo>
                    <a:pt x="7619" y="372110"/>
                  </a:moveTo>
                  <a:lnTo>
                    <a:pt x="0" y="372110"/>
                  </a:lnTo>
                  <a:lnTo>
                    <a:pt x="0" y="374649"/>
                  </a:lnTo>
                  <a:lnTo>
                    <a:pt x="7619" y="374649"/>
                  </a:lnTo>
                  <a:lnTo>
                    <a:pt x="7619" y="372110"/>
                  </a:lnTo>
                  <a:close/>
                </a:path>
                <a:path w="7619" h="989329">
                  <a:moveTo>
                    <a:pt x="7619" y="374650"/>
                  </a:moveTo>
                  <a:lnTo>
                    <a:pt x="0" y="374650"/>
                  </a:lnTo>
                  <a:lnTo>
                    <a:pt x="0" y="378459"/>
                  </a:lnTo>
                  <a:lnTo>
                    <a:pt x="7619" y="378459"/>
                  </a:lnTo>
                  <a:lnTo>
                    <a:pt x="7619" y="374650"/>
                  </a:lnTo>
                  <a:close/>
                </a:path>
                <a:path w="7619" h="989329">
                  <a:moveTo>
                    <a:pt x="7619" y="378459"/>
                  </a:moveTo>
                  <a:lnTo>
                    <a:pt x="0" y="378459"/>
                  </a:lnTo>
                  <a:lnTo>
                    <a:pt x="0" y="380999"/>
                  </a:lnTo>
                  <a:lnTo>
                    <a:pt x="7619" y="380999"/>
                  </a:lnTo>
                  <a:lnTo>
                    <a:pt x="7619" y="378459"/>
                  </a:lnTo>
                  <a:close/>
                </a:path>
                <a:path w="7619" h="989329">
                  <a:moveTo>
                    <a:pt x="7619" y="381000"/>
                  </a:moveTo>
                  <a:lnTo>
                    <a:pt x="0" y="381000"/>
                  </a:lnTo>
                  <a:lnTo>
                    <a:pt x="0" y="393699"/>
                  </a:lnTo>
                  <a:lnTo>
                    <a:pt x="7619" y="393699"/>
                  </a:lnTo>
                  <a:lnTo>
                    <a:pt x="7619" y="381000"/>
                  </a:lnTo>
                  <a:close/>
                </a:path>
                <a:path w="7619" h="989329">
                  <a:moveTo>
                    <a:pt x="7619" y="393700"/>
                  </a:moveTo>
                  <a:lnTo>
                    <a:pt x="0" y="393700"/>
                  </a:lnTo>
                  <a:lnTo>
                    <a:pt x="0" y="397509"/>
                  </a:lnTo>
                  <a:lnTo>
                    <a:pt x="7619" y="397509"/>
                  </a:lnTo>
                  <a:lnTo>
                    <a:pt x="7619" y="393700"/>
                  </a:lnTo>
                  <a:close/>
                </a:path>
                <a:path w="7619" h="989329">
                  <a:moveTo>
                    <a:pt x="7619" y="397509"/>
                  </a:moveTo>
                  <a:lnTo>
                    <a:pt x="0" y="397509"/>
                  </a:lnTo>
                  <a:lnTo>
                    <a:pt x="0" y="400049"/>
                  </a:lnTo>
                  <a:lnTo>
                    <a:pt x="7619" y="400049"/>
                  </a:lnTo>
                  <a:lnTo>
                    <a:pt x="7619" y="397509"/>
                  </a:lnTo>
                  <a:close/>
                </a:path>
                <a:path w="7619" h="989329">
                  <a:moveTo>
                    <a:pt x="7619" y="400050"/>
                  </a:moveTo>
                  <a:lnTo>
                    <a:pt x="0" y="400050"/>
                  </a:lnTo>
                  <a:lnTo>
                    <a:pt x="0" y="406399"/>
                  </a:lnTo>
                  <a:lnTo>
                    <a:pt x="7619" y="406399"/>
                  </a:lnTo>
                  <a:lnTo>
                    <a:pt x="7619" y="400050"/>
                  </a:lnTo>
                  <a:close/>
                </a:path>
                <a:path w="7619" h="989329">
                  <a:moveTo>
                    <a:pt x="7619" y="406400"/>
                  </a:moveTo>
                  <a:lnTo>
                    <a:pt x="0" y="406400"/>
                  </a:lnTo>
                  <a:lnTo>
                    <a:pt x="0" y="410209"/>
                  </a:lnTo>
                  <a:lnTo>
                    <a:pt x="7619" y="410209"/>
                  </a:lnTo>
                  <a:lnTo>
                    <a:pt x="7619" y="406400"/>
                  </a:lnTo>
                  <a:close/>
                </a:path>
                <a:path w="7619" h="989329">
                  <a:moveTo>
                    <a:pt x="7619" y="410210"/>
                  </a:moveTo>
                  <a:lnTo>
                    <a:pt x="0" y="410210"/>
                  </a:lnTo>
                  <a:lnTo>
                    <a:pt x="0" y="412749"/>
                  </a:lnTo>
                  <a:lnTo>
                    <a:pt x="7619" y="412749"/>
                  </a:lnTo>
                  <a:lnTo>
                    <a:pt x="7619" y="410210"/>
                  </a:lnTo>
                  <a:close/>
                </a:path>
                <a:path w="7619" h="989329">
                  <a:moveTo>
                    <a:pt x="7619" y="412750"/>
                  </a:moveTo>
                  <a:lnTo>
                    <a:pt x="0" y="412750"/>
                  </a:lnTo>
                  <a:lnTo>
                    <a:pt x="0" y="416559"/>
                  </a:lnTo>
                  <a:lnTo>
                    <a:pt x="7619" y="416559"/>
                  </a:lnTo>
                  <a:lnTo>
                    <a:pt x="7619" y="412750"/>
                  </a:lnTo>
                  <a:close/>
                </a:path>
                <a:path w="7619" h="989329">
                  <a:moveTo>
                    <a:pt x="7619" y="416559"/>
                  </a:moveTo>
                  <a:lnTo>
                    <a:pt x="0" y="416559"/>
                  </a:lnTo>
                  <a:lnTo>
                    <a:pt x="0" y="419099"/>
                  </a:lnTo>
                  <a:lnTo>
                    <a:pt x="7619" y="419099"/>
                  </a:lnTo>
                  <a:lnTo>
                    <a:pt x="7619" y="416559"/>
                  </a:lnTo>
                  <a:close/>
                </a:path>
                <a:path w="7619" h="989329">
                  <a:moveTo>
                    <a:pt x="7619" y="419100"/>
                  </a:moveTo>
                  <a:lnTo>
                    <a:pt x="0" y="419100"/>
                  </a:lnTo>
                  <a:lnTo>
                    <a:pt x="0" y="422909"/>
                  </a:lnTo>
                  <a:lnTo>
                    <a:pt x="7619" y="422909"/>
                  </a:lnTo>
                  <a:lnTo>
                    <a:pt x="7619" y="419100"/>
                  </a:lnTo>
                  <a:close/>
                </a:path>
                <a:path w="7619" h="989329">
                  <a:moveTo>
                    <a:pt x="7619" y="422910"/>
                  </a:moveTo>
                  <a:lnTo>
                    <a:pt x="0" y="422910"/>
                  </a:lnTo>
                  <a:lnTo>
                    <a:pt x="0" y="429259"/>
                  </a:lnTo>
                  <a:lnTo>
                    <a:pt x="7619" y="429259"/>
                  </a:lnTo>
                  <a:lnTo>
                    <a:pt x="7619" y="422910"/>
                  </a:lnTo>
                  <a:close/>
                </a:path>
                <a:path w="7619" h="989329">
                  <a:moveTo>
                    <a:pt x="7619" y="429259"/>
                  </a:moveTo>
                  <a:lnTo>
                    <a:pt x="0" y="429259"/>
                  </a:lnTo>
                  <a:lnTo>
                    <a:pt x="0" y="441959"/>
                  </a:lnTo>
                  <a:lnTo>
                    <a:pt x="7619" y="441959"/>
                  </a:lnTo>
                  <a:lnTo>
                    <a:pt x="7619" y="429259"/>
                  </a:lnTo>
                  <a:close/>
                </a:path>
                <a:path w="7619" h="989329">
                  <a:moveTo>
                    <a:pt x="7619" y="441959"/>
                  </a:moveTo>
                  <a:lnTo>
                    <a:pt x="0" y="441959"/>
                  </a:lnTo>
                  <a:lnTo>
                    <a:pt x="0" y="444499"/>
                  </a:lnTo>
                  <a:lnTo>
                    <a:pt x="7619" y="444499"/>
                  </a:lnTo>
                  <a:lnTo>
                    <a:pt x="7619" y="441959"/>
                  </a:lnTo>
                  <a:close/>
                </a:path>
                <a:path w="7619" h="989329">
                  <a:moveTo>
                    <a:pt x="7619" y="444500"/>
                  </a:moveTo>
                  <a:lnTo>
                    <a:pt x="0" y="444500"/>
                  </a:lnTo>
                  <a:lnTo>
                    <a:pt x="0" y="457199"/>
                  </a:lnTo>
                  <a:lnTo>
                    <a:pt x="7619" y="457199"/>
                  </a:lnTo>
                  <a:lnTo>
                    <a:pt x="7619" y="444500"/>
                  </a:lnTo>
                  <a:close/>
                </a:path>
                <a:path w="7619" h="989329">
                  <a:moveTo>
                    <a:pt x="7619" y="457200"/>
                  </a:moveTo>
                  <a:lnTo>
                    <a:pt x="0" y="457200"/>
                  </a:lnTo>
                  <a:lnTo>
                    <a:pt x="0" y="461009"/>
                  </a:lnTo>
                  <a:lnTo>
                    <a:pt x="7619" y="461009"/>
                  </a:lnTo>
                  <a:lnTo>
                    <a:pt x="7619" y="457200"/>
                  </a:lnTo>
                  <a:close/>
                </a:path>
                <a:path w="7619" h="989329">
                  <a:moveTo>
                    <a:pt x="7619" y="461009"/>
                  </a:moveTo>
                  <a:lnTo>
                    <a:pt x="0" y="461009"/>
                  </a:lnTo>
                  <a:lnTo>
                    <a:pt x="0" y="463549"/>
                  </a:lnTo>
                  <a:lnTo>
                    <a:pt x="7619" y="463549"/>
                  </a:lnTo>
                  <a:lnTo>
                    <a:pt x="7619" y="461009"/>
                  </a:lnTo>
                  <a:close/>
                </a:path>
                <a:path w="7619" h="989329">
                  <a:moveTo>
                    <a:pt x="7619" y="463550"/>
                  </a:moveTo>
                  <a:lnTo>
                    <a:pt x="0" y="463550"/>
                  </a:lnTo>
                  <a:lnTo>
                    <a:pt x="0" y="467359"/>
                  </a:lnTo>
                  <a:lnTo>
                    <a:pt x="7619" y="467359"/>
                  </a:lnTo>
                  <a:lnTo>
                    <a:pt x="7619" y="463550"/>
                  </a:lnTo>
                  <a:close/>
                </a:path>
                <a:path w="7619" h="989329">
                  <a:moveTo>
                    <a:pt x="7619" y="467359"/>
                  </a:moveTo>
                  <a:lnTo>
                    <a:pt x="0" y="467359"/>
                  </a:lnTo>
                  <a:lnTo>
                    <a:pt x="0" y="469899"/>
                  </a:lnTo>
                  <a:lnTo>
                    <a:pt x="7619" y="469899"/>
                  </a:lnTo>
                  <a:lnTo>
                    <a:pt x="7619" y="467359"/>
                  </a:lnTo>
                  <a:close/>
                </a:path>
                <a:path w="7619" h="989329">
                  <a:moveTo>
                    <a:pt x="7619" y="469900"/>
                  </a:moveTo>
                  <a:lnTo>
                    <a:pt x="0" y="469900"/>
                  </a:lnTo>
                  <a:lnTo>
                    <a:pt x="0" y="476249"/>
                  </a:lnTo>
                  <a:lnTo>
                    <a:pt x="7619" y="476249"/>
                  </a:lnTo>
                  <a:lnTo>
                    <a:pt x="7619" y="469900"/>
                  </a:lnTo>
                  <a:close/>
                </a:path>
                <a:path w="7619" h="989329">
                  <a:moveTo>
                    <a:pt x="7619" y="476250"/>
                  </a:moveTo>
                  <a:lnTo>
                    <a:pt x="0" y="476250"/>
                  </a:lnTo>
                  <a:lnTo>
                    <a:pt x="0" y="480059"/>
                  </a:lnTo>
                  <a:lnTo>
                    <a:pt x="7619" y="480059"/>
                  </a:lnTo>
                  <a:lnTo>
                    <a:pt x="7619" y="476250"/>
                  </a:lnTo>
                  <a:close/>
                </a:path>
                <a:path w="7619" h="989329">
                  <a:moveTo>
                    <a:pt x="7619" y="480059"/>
                  </a:moveTo>
                  <a:lnTo>
                    <a:pt x="0" y="480059"/>
                  </a:lnTo>
                  <a:lnTo>
                    <a:pt x="0" y="482599"/>
                  </a:lnTo>
                  <a:lnTo>
                    <a:pt x="7619" y="482599"/>
                  </a:lnTo>
                  <a:lnTo>
                    <a:pt x="7619" y="480059"/>
                  </a:lnTo>
                  <a:close/>
                </a:path>
                <a:path w="7619" h="989329">
                  <a:moveTo>
                    <a:pt x="7619" y="482600"/>
                  </a:moveTo>
                  <a:lnTo>
                    <a:pt x="0" y="482600"/>
                  </a:lnTo>
                  <a:lnTo>
                    <a:pt x="0" y="486409"/>
                  </a:lnTo>
                  <a:lnTo>
                    <a:pt x="7619" y="486409"/>
                  </a:lnTo>
                  <a:lnTo>
                    <a:pt x="7619" y="482600"/>
                  </a:lnTo>
                  <a:close/>
                </a:path>
                <a:path w="7619" h="989329">
                  <a:moveTo>
                    <a:pt x="7619" y="486409"/>
                  </a:moveTo>
                  <a:lnTo>
                    <a:pt x="0" y="486409"/>
                  </a:lnTo>
                  <a:lnTo>
                    <a:pt x="0" y="488949"/>
                  </a:lnTo>
                  <a:lnTo>
                    <a:pt x="7619" y="488949"/>
                  </a:lnTo>
                  <a:lnTo>
                    <a:pt x="7619" y="486409"/>
                  </a:lnTo>
                  <a:close/>
                </a:path>
                <a:path w="7619" h="989329">
                  <a:moveTo>
                    <a:pt x="7619" y="488950"/>
                  </a:moveTo>
                  <a:lnTo>
                    <a:pt x="0" y="488950"/>
                  </a:lnTo>
                  <a:lnTo>
                    <a:pt x="0" y="495299"/>
                  </a:lnTo>
                  <a:lnTo>
                    <a:pt x="7619" y="495299"/>
                  </a:lnTo>
                  <a:lnTo>
                    <a:pt x="7619" y="488950"/>
                  </a:lnTo>
                  <a:close/>
                </a:path>
                <a:path w="7619" h="989329">
                  <a:moveTo>
                    <a:pt x="7619" y="495300"/>
                  </a:moveTo>
                  <a:lnTo>
                    <a:pt x="0" y="495300"/>
                  </a:lnTo>
                  <a:lnTo>
                    <a:pt x="0" y="501649"/>
                  </a:lnTo>
                  <a:lnTo>
                    <a:pt x="7619" y="501649"/>
                  </a:lnTo>
                  <a:lnTo>
                    <a:pt x="7619" y="495300"/>
                  </a:lnTo>
                  <a:close/>
                </a:path>
                <a:path w="7619" h="989329">
                  <a:moveTo>
                    <a:pt x="7619" y="501650"/>
                  </a:moveTo>
                  <a:lnTo>
                    <a:pt x="0" y="501650"/>
                  </a:lnTo>
                  <a:lnTo>
                    <a:pt x="0" y="505459"/>
                  </a:lnTo>
                  <a:lnTo>
                    <a:pt x="7619" y="505459"/>
                  </a:lnTo>
                  <a:lnTo>
                    <a:pt x="7619" y="501650"/>
                  </a:lnTo>
                  <a:close/>
                </a:path>
                <a:path w="7619" h="989329">
                  <a:moveTo>
                    <a:pt x="7619" y="505459"/>
                  </a:moveTo>
                  <a:lnTo>
                    <a:pt x="0" y="505459"/>
                  </a:lnTo>
                  <a:lnTo>
                    <a:pt x="0" y="511809"/>
                  </a:lnTo>
                  <a:lnTo>
                    <a:pt x="7619" y="511809"/>
                  </a:lnTo>
                  <a:lnTo>
                    <a:pt x="7619" y="505459"/>
                  </a:lnTo>
                  <a:close/>
                </a:path>
                <a:path w="7619" h="989329">
                  <a:moveTo>
                    <a:pt x="7619" y="511809"/>
                  </a:moveTo>
                  <a:lnTo>
                    <a:pt x="0" y="511809"/>
                  </a:lnTo>
                  <a:lnTo>
                    <a:pt x="0" y="514349"/>
                  </a:lnTo>
                  <a:lnTo>
                    <a:pt x="7619" y="514349"/>
                  </a:lnTo>
                  <a:lnTo>
                    <a:pt x="7619" y="511809"/>
                  </a:lnTo>
                  <a:close/>
                </a:path>
                <a:path w="7619" h="989329">
                  <a:moveTo>
                    <a:pt x="7619" y="584199"/>
                  </a:moveTo>
                  <a:lnTo>
                    <a:pt x="0" y="584199"/>
                  </a:lnTo>
                  <a:lnTo>
                    <a:pt x="0" y="589279"/>
                  </a:lnTo>
                  <a:lnTo>
                    <a:pt x="5079" y="589279"/>
                  </a:lnTo>
                  <a:lnTo>
                    <a:pt x="5079" y="590549"/>
                  </a:lnTo>
                  <a:lnTo>
                    <a:pt x="7619" y="590549"/>
                  </a:lnTo>
                  <a:lnTo>
                    <a:pt x="7619" y="584199"/>
                  </a:lnTo>
                  <a:close/>
                </a:path>
                <a:path w="7619" h="989329">
                  <a:moveTo>
                    <a:pt x="7619" y="577849"/>
                  </a:moveTo>
                  <a:lnTo>
                    <a:pt x="0" y="577849"/>
                  </a:lnTo>
                  <a:lnTo>
                    <a:pt x="0" y="582929"/>
                  </a:lnTo>
                  <a:lnTo>
                    <a:pt x="7619" y="582929"/>
                  </a:lnTo>
                  <a:lnTo>
                    <a:pt x="7619" y="577849"/>
                  </a:lnTo>
                  <a:close/>
                </a:path>
                <a:path w="7619" h="989329">
                  <a:moveTo>
                    <a:pt x="7619" y="571499"/>
                  </a:moveTo>
                  <a:lnTo>
                    <a:pt x="0" y="571499"/>
                  </a:lnTo>
                  <a:lnTo>
                    <a:pt x="0" y="576579"/>
                  </a:lnTo>
                  <a:lnTo>
                    <a:pt x="7619" y="576579"/>
                  </a:lnTo>
                  <a:lnTo>
                    <a:pt x="7619" y="571499"/>
                  </a:lnTo>
                  <a:close/>
                </a:path>
                <a:path w="7619" h="989329">
                  <a:moveTo>
                    <a:pt x="7619" y="565149"/>
                  </a:moveTo>
                  <a:lnTo>
                    <a:pt x="0" y="565149"/>
                  </a:lnTo>
                  <a:lnTo>
                    <a:pt x="0" y="570229"/>
                  </a:lnTo>
                  <a:lnTo>
                    <a:pt x="7619" y="570229"/>
                  </a:lnTo>
                  <a:lnTo>
                    <a:pt x="7619" y="565149"/>
                  </a:lnTo>
                  <a:close/>
                </a:path>
                <a:path w="7619" h="989329">
                  <a:moveTo>
                    <a:pt x="7619" y="558799"/>
                  </a:moveTo>
                  <a:lnTo>
                    <a:pt x="0" y="558799"/>
                  </a:lnTo>
                  <a:lnTo>
                    <a:pt x="0" y="563879"/>
                  </a:lnTo>
                  <a:lnTo>
                    <a:pt x="7619" y="563879"/>
                  </a:lnTo>
                  <a:lnTo>
                    <a:pt x="7619" y="558799"/>
                  </a:lnTo>
                  <a:close/>
                </a:path>
                <a:path w="7619" h="989329">
                  <a:moveTo>
                    <a:pt x="7619" y="552449"/>
                  </a:moveTo>
                  <a:lnTo>
                    <a:pt x="0" y="552449"/>
                  </a:lnTo>
                  <a:lnTo>
                    <a:pt x="0" y="557529"/>
                  </a:lnTo>
                  <a:lnTo>
                    <a:pt x="7619" y="557529"/>
                  </a:lnTo>
                  <a:lnTo>
                    <a:pt x="7619" y="552449"/>
                  </a:lnTo>
                  <a:close/>
                </a:path>
                <a:path w="7619" h="989329">
                  <a:moveTo>
                    <a:pt x="7619" y="546099"/>
                  </a:moveTo>
                  <a:lnTo>
                    <a:pt x="0" y="546099"/>
                  </a:lnTo>
                  <a:lnTo>
                    <a:pt x="0" y="551179"/>
                  </a:lnTo>
                  <a:lnTo>
                    <a:pt x="7619" y="551179"/>
                  </a:lnTo>
                  <a:lnTo>
                    <a:pt x="7619" y="546099"/>
                  </a:lnTo>
                  <a:close/>
                </a:path>
                <a:path w="7619" h="989329">
                  <a:moveTo>
                    <a:pt x="7619" y="539749"/>
                  </a:moveTo>
                  <a:lnTo>
                    <a:pt x="0" y="539749"/>
                  </a:lnTo>
                  <a:lnTo>
                    <a:pt x="0" y="544829"/>
                  </a:lnTo>
                  <a:lnTo>
                    <a:pt x="7619" y="544829"/>
                  </a:lnTo>
                  <a:lnTo>
                    <a:pt x="7619" y="539749"/>
                  </a:lnTo>
                  <a:close/>
                </a:path>
                <a:path w="7619" h="989329">
                  <a:moveTo>
                    <a:pt x="7619" y="533399"/>
                  </a:moveTo>
                  <a:lnTo>
                    <a:pt x="0" y="533399"/>
                  </a:lnTo>
                  <a:lnTo>
                    <a:pt x="0" y="538479"/>
                  </a:lnTo>
                  <a:lnTo>
                    <a:pt x="7619" y="538479"/>
                  </a:lnTo>
                  <a:lnTo>
                    <a:pt x="7619" y="533399"/>
                  </a:lnTo>
                  <a:close/>
                </a:path>
                <a:path w="7619" h="989329">
                  <a:moveTo>
                    <a:pt x="7619" y="527049"/>
                  </a:moveTo>
                  <a:lnTo>
                    <a:pt x="0" y="527049"/>
                  </a:lnTo>
                  <a:lnTo>
                    <a:pt x="0" y="532130"/>
                  </a:lnTo>
                  <a:lnTo>
                    <a:pt x="7619" y="532130"/>
                  </a:lnTo>
                  <a:lnTo>
                    <a:pt x="7619" y="527049"/>
                  </a:lnTo>
                  <a:close/>
                </a:path>
                <a:path w="7619" h="989329">
                  <a:moveTo>
                    <a:pt x="7619" y="520699"/>
                  </a:moveTo>
                  <a:lnTo>
                    <a:pt x="0" y="520699"/>
                  </a:lnTo>
                  <a:lnTo>
                    <a:pt x="0" y="525780"/>
                  </a:lnTo>
                  <a:lnTo>
                    <a:pt x="7619" y="525780"/>
                  </a:lnTo>
                  <a:lnTo>
                    <a:pt x="7619" y="520699"/>
                  </a:lnTo>
                  <a:close/>
                </a:path>
                <a:path w="7619" h="989329">
                  <a:moveTo>
                    <a:pt x="7619" y="515619"/>
                  </a:moveTo>
                  <a:lnTo>
                    <a:pt x="0" y="515619"/>
                  </a:lnTo>
                  <a:lnTo>
                    <a:pt x="0" y="519429"/>
                  </a:lnTo>
                  <a:lnTo>
                    <a:pt x="7619" y="519429"/>
                  </a:lnTo>
                  <a:lnTo>
                    <a:pt x="7619" y="515619"/>
                  </a:lnTo>
                  <a:close/>
                </a:path>
                <a:path w="7619" h="989329">
                  <a:moveTo>
                    <a:pt x="7619" y="985520"/>
                  </a:moveTo>
                  <a:lnTo>
                    <a:pt x="0" y="985520"/>
                  </a:lnTo>
                  <a:lnTo>
                    <a:pt x="0" y="989329"/>
                  </a:lnTo>
                  <a:lnTo>
                    <a:pt x="7619" y="989329"/>
                  </a:lnTo>
                  <a:lnTo>
                    <a:pt x="7619" y="985520"/>
                  </a:lnTo>
                  <a:close/>
                </a:path>
                <a:path w="7619" h="989329">
                  <a:moveTo>
                    <a:pt x="7619" y="982979"/>
                  </a:moveTo>
                  <a:lnTo>
                    <a:pt x="0" y="982979"/>
                  </a:lnTo>
                  <a:lnTo>
                    <a:pt x="0" y="984249"/>
                  </a:lnTo>
                  <a:lnTo>
                    <a:pt x="7619" y="984249"/>
                  </a:lnTo>
                  <a:lnTo>
                    <a:pt x="7619" y="982979"/>
                  </a:lnTo>
                  <a:close/>
                </a:path>
                <a:path w="7619" h="989329">
                  <a:moveTo>
                    <a:pt x="7619" y="979169"/>
                  </a:moveTo>
                  <a:lnTo>
                    <a:pt x="0" y="979169"/>
                  </a:lnTo>
                  <a:lnTo>
                    <a:pt x="0" y="981709"/>
                  </a:lnTo>
                  <a:lnTo>
                    <a:pt x="7619" y="981709"/>
                  </a:lnTo>
                  <a:lnTo>
                    <a:pt x="7619" y="979169"/>
                  </a:lnTo>
                  <a:close/>
                </a:path>
                <a:path w="7619" h="989329">
                  <a:moveTo>
                    <a:pt x="7619" y="976630"/>
                  </a:moveTo>
                  <a:lnTo>
                    <a:pt x="0" y="976630"/>
                  </a:lnTo>
                  <a:lnTo>
                    <a:pt x="0" y="977899"/>
                  </a:lnTo>
                  <a:lnTo>
                    <a:pt x="7619" y="977899"/>
                  </a:lnTo>
                  <a:lnTo>
                    <a:pt x="7619" y="976630"/>
                  </a:lnTo>
                  <a:close/>
                </a:path>
                <a:path w="7619" h="989329">
                  <a:moveTo>
                    <a:pt x="7619" y="972819"/>
                  </a:moveTo>
                  <a:lnTo>
                    <a:pt x="0" y="972819"/>
                  </a:lnTo>
                  <a:lnTo>
                    <a:pt x="0" y="975359"/>
                  </a:lnTo>
                  <a:lnTo>
                    <a:pt x="7619" y="975359"/>
                  </a:lnTo>
                  <a:lnTo>
                    <a:pt x="7619" y="972819"/>
                  </a:lnTo>
                  <a:close/>
                </a:path>
                <a:path w="7619" h="989329">
                  <a:moveTo>
                    <a:pt x="7619" y="970279"/>
                  </a:moveTo>
                  <a:lnTo>
                    <a:pt x="0" y="970279"/>
                  </a:lnTo>
                  <a:lnTo>
                    <a:pt x="0" y="971549"/>
                  </a:lnTo>
                  <a:lnTo>
                    <a:pt x="7619" y="971549"/>
                  </a:lnTo>
                  <a:lnTo>
                    <a:pt x="7619" y="970279"/>
                  </a:lnTo>
                  <a:close/>
                </a:path>
                <a:path w="7619" h="989329">
                  <a:moveTo>
                    <a:pt x="7619" y="966469"/>
                  </a:moveTo>
                  <a:lnTo>
                    <a:pt x="0" y="966469"/>
                  </a:lnTo>
                  <a:lnTo>
                    <a:pt x="0" y="969009"/>
                  </a:lnTo>
                  <a:lnTo>
                    <a:pt x="7619" y="969009"/>
                  </a:lnTo>
                  <a:lnTo>
                    <a:pt x="7619" y="966469"/>
                  </a:lnTo>
                  <a:close/>
                </a:path>
                <a:path w="7619" h="989329">
                  <a:moveTo>
                    <a:pt x="7619" y="963929"/>
                  </a:moveTo>
                  <a:lnTo>
                    <a:pt x="0" y="963929"/>
                  </a:lnTo>
                  <a:lnTo>
                    <a:pt x="0" y="965199"/>
                  </a:lnTo>
                  <a:lnTo>
                    <a:pt x="7619" y="965199"/>
                  </a:lnTo>
                  <a:lnTo>
                    <a:pt x="7619" y="963929"/>
                  </a:lnTo>
                  <a:close/>
                </a:path>
                <a:path w="7619" h="989329">
                  <a:moveTo>
                    <a:pt x="7619" y="960119"/>
                  </a:moveTo>
                  <a:lnTo>
                    <a:pt x="0" y="960119"/>
                  </a:lnTo>
                  <a:lnTo>
                    <a:pt x="0" y="962659"/>
                  </a:lnTo>
                  <a:lnTo>
                    <a:pt x="7619" y="962659"/>
                  </a:lnTo>
                  <a:lnTo>
                    <a:pt x="7619" y="960119"/>
                  </a:lnTo>
                  <a:close/>
                </a:path>
                <a:path w="7619" h="989329">
                  <a:moveTo>
                    <a:pt x="7619" y="957579"/>
                  </a:moveTo>
                  <a:lnTo>
                    <a:pt x="0" y="957579"/>
                  </a:lnTo>
                  <a:lnTo>
                    <a:pt x="0" y="958849"/>
                  </a:lnTo>
                  <a:lnTo>
                    <a:pt x="7619" y="958849"/>
                  </a:lnTo>
                  <a:lnTo>
                    <a:pt x="7619" y="957579"/>
                  </a:lnTo>
                  <a:close/>
                </a:path>
                <a:path w="7619" h="989329">
                  <a:moveTo>
                    <a:pt x="7619" y="953769"/>
                  </a:moveTo>
                  <a:lnTo>
                    <a:pt x="0" y="953769"/>
                  </a:lnTo>
                  <a:lnTo>
                    <a:pt x="0" y="956309"/>
                  </a:lnTo>
                  <a:lnTo>
                    <a:pt x="7619" y="956309"/>
                  </a:lnTo>
                  <a:lnTo>
                    <a:pt x="7619" y="953769"/>
                  </a:lnTo>
                  <a:close/>
                </a:path>
                <a:path w="7619" h="989329">
                  <a:moveTo>
                    <a:pt x="7619" y="951229"/>
                  </a:moveTo>
                  <a:lnTo>
                    <a:pt x="0" y="951229"/>
                  </a:lnTo>
                  <a:lnTo>
                    <a:pt x="0" y="952499"/>
                  </a:lnTo>
                  <a:lnTo>
                    <a:pt x="7619" y="952499"/>
                  </a:lnTo>
                  <a:lnTo>
                    <a:pt x="7619" y="951229"/>
                  </a:lnTo>
                  <a:close/>
                </a:path>
                <a:path w="7619" h="989329">
                  <a:moveTo>
                    <a:pt x="7619" y="947419"/>
                  </a:moveTo>
                  <a:lnTo>
                    <a:pt x="0" y="947419"/>
                  </a:lnTo>
                  <a:lnTo>
                    <a:pt x="0" y="949959"/>
                  </a:lnTo>
                  <a:lnTo>
                    <a:pt x="7619" y="949959"/>
                  </a:lnTo>
                  <a:lnTo>
                    <a:pt x="7619" y="947419"/>
                  </a:lnTo>
                  <a:close/>
                </a:path>
                <a:path w="7619" h="989329">
                  <a:moveTo>
                    <a:pt x="7619" y="944879"/>
                  </a:moveTo>
                  <a:lnTo>
                    <a:pt x="0" y="944879"/>
                  </a:lnTo>
                  <a:lnTo>
                    <a:pt x="0" y="946149"/>
                  </a:lnTo>
                  <a:lnTo>
                    <a:pt x="7619" y="946149"/>
                  </a:lnTo>
                  <a:lnTo>
                    <a:pt x="7619" y="944879"/>
                  </a:lnTo>
                  <a:close/>
                </a:path>
                <a:path w="7619" h="989329">
                  <a:moveTo>
                    <a:pt x="7619" y="941070"/>
                  </a:moveTo>
                  <a:lnTo>
                    <a:pt x="0" y="941070"/>
                  </a:lnTo>
                  <a:lnTo>
                    <a:pt x="0" y="943609"/>
                  </a:lnTo>
                  <a:lnTo>
                    <a:pt x="7619" y="943609"/>
                  </a:lnTo>
                  <a:lnTo>
                    <a:pt x="7619" y="941070"/>
                  </a:lnTo>
                  <a:close/>
                </a:path>
                <a:path w="7619" h="989329">
                  <a:moveTo>
                    <a:pt x="7619" y="938529"/>
                  </a:moveTo>
                  <a:lnTo>
                    <a:pt x="0" y="938529"/>
                  </a:lnTo>
                  <a:lnTo>
                    <a:pt x="0" y="939799"/>
                  </a:lnTo>
                  <a:lnTo>
                    <a:pt x="7619" y="939799"/>
                  </a:lnTo>
                  <a:lnTo>
                    <a:pt x="7619" y="938529"/>
                  </a:lnTo>
                  <a:close/>
                </a:path>
                <a:path w="7619" h="989329">
                  <a:moveTo>
                    <a:pt x="7619" y="934719"/>
                  </a:moveTo>
                  <a:lnTo>
                    <a:pt x="0" y="934719"/>
                  </a:lnTo>
                  <a:lnTo>
                    <a:pt x="0" y="937259"/>
                  </a:lnTo>
                  <a:lnTo>
                    <a:pt x="7619" y="937259"/>
                  </a:lnTo>
                  <a:lnTo>
                    <a:pt x="7619" y="934719"/>
                  </a:lnTo>
                  <a:close/>
                </a:path>
                <a:path w="7619" h="989329">
                  <a:moveTo>
                    <a:pt x="7619" y="932179"/>
                  </a:moveTo>
                  <a:lnTo>
                    <a:pt x="0" y="932179"/>
                  </a:lnTo>
                  <a:lnTo>
                    <a:pt x="0" y="933449"/>
                  </a:lnTo>
                  <a:lnTo>
                    <a:pt x="7619" y="933449"/>
                  </a:lnTo>
                  <a:lnTo>
                    <a:pt x="7619" y="932179"/>
                  </a:lnTo>
                  <a:close/>
                </a:path>
                <a:path w="7619" h="989329">
                  <a:moveTo>
                    <a:pt x="7619" y="928369"/>
                  </a:moveTo>
                  <a:lnTo>
                    <a:pt x="0" y="928369"/>
                  </a:lnTo>
                  <a:lnTo>
                    <a:pt x="0" y="930909"/>
                  </a:lnTo>
                  <a:lnTo>
                    <a:pt x="7619" y="930909"/>
                  </a:lnTo>
                  <a:lnTo>
                    <a:pt x="7619" y="928369"/>
                  </a:lnTo>
                  <a:close/>
                </a:path>
                <a:path w="7619" h="989329">
                  <a:moveTo>
                    <a:pt x="7619" y="925830"/>
                  </a:moveTo>
                  <a:lnTo>
                    <a:pt x="0" y="925830"/>
                  </a:lnTo>
                  <a:lnTo>
                    <a:pt x="0" y="927099"/>
                  </a:lnTo>
                  <a:lnTo>
                    <a:pt x="7619" y="927099"/>
                  </a:lnTo>
                  <a:lnTo>
                    <a:pt x="7619" y="925830"/>
                  </a:lnTo>
                  <a:close/>
                </a:path>
                <a:path w="7619" h="989329">
                  <a:moveTo>
                    <a:pt x="7619" y="920749"/>
                  </a:moveTo>
                  <a:lnTo>
                    <a:pt x="0" y="920749"/>
                  </a:lnTo>
                  <a:lnTo>
                    <a:pt x="0" y="924559"/>
                  </a:lnTo>
                  <a:lnTo>
                    <a:pt x="7619" y="924559"/>
                  </a:lnTo>
                  <a:lnTo>
                    <a:pt x="7619" y="920749"/>
                  </a:lnTo>
                  <a:close/>
                </a:path>
                <a:path w="7619" h="989329">
                  <a:moveTo>
                    <a:pt x="7619" y="914399"/>
                  </a:moveTo>
                  <a:lnTo>
                    <a:pt x="0" y="914399"/>
                  </a:lnTo>
                  <a:lnTo>
                    <a:pt x="0" y="919479"/>
                  </a:lnTo>
                  <a:lnTo>
                    <a:pt x="7619" y="919479"/>
                  </a:lnTo>
                  <a:lnTo>
                    <a:pt x="7619" y="914399"/>
                  </a:lnTo>
                  <a:close/>
                </a:path>
                <a:path w="7619" h="989329">
                  <a:moveTo>
                    <a:pt x="7619" y="908049"/>
                  </a:moveTo>
                  <a:lnTo>
                    <a:pt x="0" y="908049"/>
                  </a:lnTo>
                  <a:lnTo>
                    <a:pt x="0" y="913129"/>
                  </a:lnTo>
                  <a:lnTo>
                    <a:pt x="7619" y="913129"/>
                  </a:lnTo>
                  <a:lnTo>
                    <a:pt x="7619" y="908049"/>
                  </a:lnTo>
                  <a:close/>
                </a:path>
                <a:path w="7619" h="989329">
                  <a:moveTo>
                    <a:pt x="7619" y="901699"/>
                  </a:moveTo>
                  <a:lnTo>
                    <a:pt x="0" y="901699"/>
                  </a:lnTo>
                  <a:lnTo>
                    <a:pt x="0" y="906779"/>
                  </a:lnTo>
                  <a:lnTo>
                    <a:pt x="7619" y="906779"/>
                  </a:lnTo>
                  <a:lnTo>
                    <a:pt x="7619" y="901699"/>
                  </a:lnTo>
                  <a:close/>
                </a:path>
                <a:path w="7619" h="989329">
                  <a:moveTo>
                    <a:pt x="7619" y="895349"/>
                  </a:moveTo>
                  <a:lnTo>
                    <a:pt x="0" y="895349"/>
                  </a:lnTo>
                  <a:lnTo>
                    <a:pt x="0" y="900430"/>
                  </a:lnTo>
                  <a:lnTo>
                    <a:pt x="7619" y="900430"/>
                  </a:lnTo>
                  <a:lnTo>
                    <a:pt x="7619" y="895349"/>
                  </a:lnTo>
                  <a:close/>
                </a:path>
                <a:path w="7619" h="989329">
                  <a:moveTo>
                    <a:pt x="7619" y="888999"/>
                  </a:moveTo>
                  <a:lnTo>
                    <a:pt x="0" y="888999"/>
                  </a:lnTo>
                  <a:lnTo>
                    <a:pt x="0" y="894079"/>
                  </a:lnTo>
                  <a:lnTo>
                    <a:pt x="7619" y="894079"/>
                  </a:lnTo>
                  <a:lnTo>
                    <a:pt x="7619" y="888999"/>
                  </a:lnTo>
                  <a:close/>
                </a:path>
                <a:path w="7619" h="989329">
                  <a:moveTo>
                    <a:pt x="7619" y="882649"/>
                  </a:moveTo>
                  <a:lnTo>
                    <a:pt x="0" y="882649"/>
                  </a:lnTo>
                  <a:lnTo>
                    <a:pt x="0" y="887729"/>
                  </a:lnTo>
                  <a:lnTo>
                    <a:pt x="7619" y="887729"/>
                  </a:lnTo>
                  <a:lnTo>
                    <a:pt x="7619" y="882649"/>
                  </a:lnTo>
                  <a:close/>
                </a:path>
                <a:path w="7619" h="989329">
                  <a:moveTo>
                    <a:pt x="7619" y="876299"/>
                  </a:moveTo>
                  <a:lnTo>
                    <a:pt x="0" y="876299"/>
                  </a:lnTo>
                  <a:lnTo>
                    <a:pt x="0" y="881379"/>
                  </a:lnTo>
                  <a:lnTo>
                    <a:pt x="7619" y="881379"/>
                  </a:lnTo>
                  <a:lnTo>
                    <a:pt x="7619" y="876299"/>
                  </a:lnTo>
                  <a:close/>
                </a:path>
                <a:path w="7619" h="989329">
                  <a:moveTo>
                    <a:pt x="7619" y="869950"/>
                  </a:moveTo>
                  <a:lnTo>
                    <a:pt x="0" y="869950"/>
                  </a:lnTo>
                  <a:lnTo>
                    <a:pt x="0" y="875029"/>
                  </a:lnTo>
                  <a:lnTo>
                    <a:pt x="7619" y="875029"/>
                  </a:lnTo>
                  <a:lnTo>
                    <a:pt x="7619" y="869950"/>
                  </a:lnTo>
                  <a:close/>
                </a:path>
                <a:path w="7619" h="989329">
                  <a:moveTo>
                    <a:pt x="7619" y="863599"/>
                  </a:moveTo>
                  <a:lnTo>
                    <a:pt x="0" y="863599"/>
                  </a:lnTo>
                  <a:lnTo>
                    <a:pt x="0" y="868679"/>
                  </a:lnTo>
                  <a:lnTo>
                    <a:pt x="7619" y="868679"/>
                  </a:lnTo>
                  <a:lnTo>
                    <a:pt x="7619" y="863599"/>
                  </a:lnTo>
                  <a:close/>
                </a:path>
                <a:path w="7619" h="989329">
                  <a:moveTo>
                    <a:pt x="7619" y="857249"/>
                  </a:moveTo>
                  <a:lnTo>
                    <a:pt x="0" y="857249"/>
                  </a:lnTo>
                  <a:lnTo>
                    <a:pt x="0" y="862329"/>
                  </a:lnTo>
                  <a:lnTo>
                    <a:pt x="7619" y="862329"/>
                  </a:lnTo>
                  <a:lnTo>
                    <a:pt x="7619" y="857249"/>
                  </a:lnTo>
                  <a:close/>
                </a:path>
                <a:path w="7619" h="989329">
                  <a:moveTo>
                    <a:pt x="7619" y="850899"/>
                  </a:moveTo>
                  <a:lnTo>
                    <a:pt x="0" y="850899"/>
                  </a:lnTo>
                  <a:lnTo>
                    <a:pt x="0" y="855979"/>
                  </a:lnTo>
                  <a:lnTo>
                    <a:pt x="7619" y="855979"/>
                  </a:lnTo>
                  <a:lnTo>
                    <a:pt x="7619" y="850899"/>
                  </a:lnTo>
                  <a:close/>
                </a:path>
                <a:path w="7619" h="989329">
                  <a:moveTo>
                    <a:pt x="7619" y="844550"/>
                  </a:moveTo>
                  <a:lnTo>
                    <a:pt x="0" y="844550"/>
                  </a:lnTo>
                  <a:lnTo>
                    <a:pt x="0" y="849629"/>
                  </a:lnTo>
                  <a:lnTo>
                    <a:pt x="7619" y="849629"/>
                  </a:lnTo>
                  <a:lnTo>
                    <a:pt x="7619" y="844550"/>
                  </a:lnTo>
                  <a:close/>
                </a:path>
                <a:path w="7619" h="989329">
                  <a:moveTo>
                    <a:pt x="7619" y="838199"/>
                  </a:moveTo>
                  <a:lnTo>
                    <a:pt x="0" y="838199"/>
                  </a:lnTo>
                  <a:lnTo>
                    <a:pt x="0" y="843279"/>
                  </a:lnTo>
                  <a:lnTo>
                    <a:pt x="7619" y="843279"/>
                  </a:lnTo>
                  <a:lnTo>
                    <a:pt x="7619" y="838199"/>
                  </a:lnTo>
                  <a:close/>
                </a:path>
                <a:path w="7619" h="989329">
                  <a:moveTo>
                    <a:pt x="7619" y="831849"/>
                  </a:moveTo>
                  <a:lnTo>
                    <a:pt x="0" y="831849"/>
                  </a:lnTo>
                  <a:lnTo>
                    <a:pt x="0" y="836929"/>
                  </a:lnTo>
                  <a:lnTo>
                    <a:pt x="7619" y="836929"/>
                  </a:lnTo>
                  <a:lnTo>
                    <a:pt x="7619" y="831849"/>
                  </a:lnTo>
                  <a:close/>
                </a:path>
                <a:path w="7619" h="989329">
                  <a:moveTo>
                    <a:pt x="7619" y="825499"/>
                  </a:moveTo>
                  <a:lnTo>
                    <a:pt x="0" y="825499"/>
                  </a:lnTo>
                  <a:lnTo>
                    <a:pt x="0" y="830579"/>
                  </a:lnTo>
                  <a:lnTo>
                    <a:pt x="7619" y="830579"/>
                  </a:lnTo>
                  <a:lnTo>
                    <a:pt x="7619" y="825499"/>
                  </a:lnTo>
                  <a:close/>
                </a:path>
                <a:path w="7619" h="989329">
                  <a:moveTo>
                    <a:pt x="7619" y="819149"/>
                  </a:moveTo>
                  <a:lnTo>
                    <a:pt x="0" y="819149"/>
                  </a:lnTo>
                  <a:lnTo>
                    <a:pt x="0" y="824229"/>
                  </a:lnTo>
                  <a:lnTo>
                    <a:pt x="7619" y="824229"/>
                  </a:lnTo>
                  <a:lnTo>
                    <a:pt x="7619" y="819149"/>
                  </a:lnTo>
                  <a:close/>
                </a:path>
                <a:path w="7619" h="989329">
                  <a:moveTo>
                    <a:pt x="7619" y="812799"/>
                  </a:moveTo>
                  <a:lnTo>
                    <a:pt x="0" y="812799"/>
                  </a:lnTo>
                  <a:lnTo>
                    <a:pt x="0" y="817879"/>
                  </a:lnTo>
                  <a:lnTo>
                    <a:pt x="7619" y="817879"/>
                  </a:lnTo>
                  <a:lnTo>
                    <a:pt x="7619" y="812799"/>
                  </a:lnTo>
                  <a:close/>
                </a:path>
                <a:path w="7619" h="989329">
                  <a:moveTo>
                    <a:pt x="7619" y="806449"/>
                  </a:moveTo>
                  <a:lnTo>
                    <a:pt x="0" y="806449"/>
                  </a:lnTo>
                  <a:lnTo>
                    <a:pt x="0" y="811529"/>
                  </a:lnTo>
                  <a:lnTo>
                    <a:pt x="7619" y="811529"/>
                  </a:lnTo>
                  <a:lnTo>
                    <a:pt x="7619" y="806449"/>
                  </a:lnTo>
                  <a:close/>
                </a:path>
                <a:path w="7619" h="989329">
                  <a:moveTo>
                    <a:pt x="3809" y="798829"/>
                  </a:moveTo>
                  <a:lnTo>
                    <a:pt x="0" y="798829"/>
                  </a:lnTo>
                  <a:lnTo>
                    <a:pt x="0" y="805180"/>
                  </a:lnTo>
                  <a:lnTo>
                    <a:pt x="7619" y="805180"/>
                  </a:lnTo>
                  <a:lnTo>
                    <a:pt x="7619" y="800099"/>
                  </a:lnTo>
                  <a:lnTo>
                    <a:pt x="3809" y="800099"/>
                  </a:lnTo>
                  <a:lnTo>
                    <a:pt x="3809" y="798829"/>
                  </a:lnTo>
                  <a:close/>
                </a:path>
              </a:pathLst>
            </a:custGeom>
            <a:solidFill>
              <a:srgbClr val="4A00F4"/>
            </a:solidFill>
          </p:spPr>
          <p:txBody>
            <a:bodyPr bIns="0" lIns="0" rIns="0" rtlCol="0" tIns="0" wrap="square"/>
            <a:p/>
          </p:txBody>
        </p:sp>
        <p:sp>
          <p:nvSpPr>
            <p:cNvPr id="1050185" name="object 1488"/>
            <p:cNvSpPr/>
            <p:nvPr/>
          </p:nvSpPr>
          <p:spPr>
            <a:xfrm>
              <a:off x="862329" y="5528309"/>
              <a:ext cx="6350" cy="989330"/>
            </a:xfrm>
            <a:custGeom>
              <a:avLst/>
              <a:ahLst/>
              <a:rect l="l" t="t" r="r" b="b"/>
              <a:pathLst>
                <a:path w="6350" h="989329">
                  <a:moveTo>
                    <a:pt x="6350" y="0"/>
                  </a:moveTo>
                  <a:lnTo>
                    <a:pt x="0" y="0"/>
                  </a:lnTo>
                  <a:lnTo>
                    <a:pt x="0" y="3809"/>
                  </a:lnTo>
                  <a:lnTo>
                    <a:pt x="6350" y="3809"/>
                  </a:lnTo>
                  <a:lnTo>
                    <a:pt x="6350" y="0"/>
                  </a:lnTo>
                  <a:close/>
                </a:path>
                <a:path w="6350" h="989329">
                  <a:moveTo>
                    <a:pt x="6350" y="3809"/>
                  </a:moveTo>
                  <a:lnTo>
                    <a:pt x="0" y="3809"/>
                  </a:lnTo>
                  <a:lnTo>
                    <a:pt x="0" y="6349"/>
                  </a:lnTo>
                  <a:lnTo>
                    <a:pt x="6350" y="6349"/>
                  </a:lnTo>
                  <a:lnTo>
                    <a:pt x="6350" y="3809"/>
                  </a:lnTo>
                  <a:close/>
                </a:path>
                <a:path w="6350" h="989329">
                  <a:moveTo>
                    <a:pt x="6350" y="6350"/>
                  </a:moveTo>
                  <a:lnTo>
                    <a:pt x="0" y="6350"/>
                  </a:lnTo>
                  <a:lnTo>
                    <a:pt x="0" y="10159"/>
                  </a:lnTo>
                  <a:lnTo>
                    <a:pt x="6350" y="10159"/>
                  </a:lnTo>
                  <a:lnTo>
                    <a:pt x="6350" y="6350"/>
                  </a:lnTo>
                  <a:close/>
                </a:path>
                <a:path w="6350" h="989329">
                  <a:moveTo>
                    <a:pt x="6350" y="10159"/>
                  </a:moveTo>
                  <a:lnTo>
                    <a:pt x="0" y="10159"/>
                  </a:lnTo>
                  <a:lnTo>
                    <a:pt x="0" y="16509"/>
                  </a:lnTo>
                  <a:lnTo>
                    <a:pt x="6350" y="16509"/>
                  </a:lnTo>
                  <a:lnTo>
                    <a:pt x="6350" y="10159"/>
                  </a:lnTo>
                  <a:close/>
                </a:path>
                <a:path w="6350" h="989329">
                  <a:moveTo>
                    <a:pt x="6350" y="16509"/>
                  </a:moveTo>
                  <a:lnTo>
                    <a:pt x="0" y="16509"/>
                  </a:lnTo>
                  <a:lnTo>
                    <a:pt x="0" y="22859"/>
                  </a:lnTo>
                  <a:lnTo>
                    <a:pt x="6350" y="22859"/>
                  </a:lnTo>
                  <a:lnTo>
                    <a:pt x="6350" y="16509"/>
                  </a:lnTo>
                  <a:close/>
                </a:path>
                <a:path w="6350" h="989329">
                  <a:moveTo>
                    <a:pt x="6350" y="22859"/>
                  </a:moveTo>
                  <a:lnTo>
                    <a:pt x="0" y="22859"/>
                  </a:lnTo>
                  <a:lnTo>
                    <a:pt x="0" y="29209"/>
                  </a:lnTo>
                  <a:lnTo>
                    <a:pt x="6350" y="29209"/>
                  </a:lnTo>
                  <a:lnTo>
                    <a:pt x="6350" y="22859"/>
                  </a:lnTo>
                  <a:close/>
                </a:path>
                <a:path w="6350" h="989329">
                  <a:moveTo>
                    <a:pt x="6350" y="29209"/>
                  </a:moveTo>
                  <a:lnTo>
                    <a:pt x="0" y="29209"/>
                  </a:lnTo>
                  <a:lnTo>
                    <a:pt x="0" y="35559"/>
                  </a:lnTo>
                  <a:lnTo>
                    <a:pt x="6350" y="35559"/>
                  </a:lnTo>
                  <a:lnTo>
                    <a:pt x="6350" y="29209"/>
                  </a:lnTo>
                  <a:close/>
                </a:path>
                <a:path w="6350" h="989329">
                  <a:moveTo>
                    <a:pt x="6350" y="35559"/>
                  </a:moveTo>
                  <a:lnTo>
                    <a:pt x="0" y="35559"/>
                  </a:lnTo>
                  <a:lnTo>
                    <a:pt x="0" y="38099"/>
                  </a:lnTo>
                  <a:lnTo>
                    <a:pt x="6350" y="38099"/>
                  </a:lnTo>
                  <a:lnTo>
                    <a:pt x="6350" y="35559"/>
                  </a:lnTo>
                  <a:close/>
                </a:path>
                <a:path w="6350" h="989329">
                  <a:moveTo>
                    <a:pt x="6350" y="38100"/>
                  </a:moveTo>
                  <a:lnTo>
                    <a:pt x="0" y="38100"/>
                  </a:lnTo>
                  <a:lnTo>
                    <a:pt x="0" y="41909"/>
                  </a:lnTo>
                  <a:lnTo>
                    <a:pt x="6350" y="41909"/>
                  </a:lnTo>
                  <a:lnTo>
                    <a:pt x="6350" y="38100"/>
                  </a:lnTo>
                  <a:close/>
                </a:path>
                <a:path w="6350" h="989329">
                  <a:moveTo>
                    <a:pt x="6350" y="41909"/>
                  </a:moveTo>
                  <a:lnTo>
                    <a:pt x="0" y="41909"/>
                  </a:lnTo>
                  <a:lnTo>
                    <a:pt x="0" y="48259"/>
                  </a:lnTo>
                  <a:lnTo>
                    <a:pt x="6350" y="48259"/>
                  </a:lnTo>
                  <a:lnTo>
                    <a:pt x="6350" y="41909"/>
                  </a:lnTo>
                  <a:close/>
                </a:path>
                <a:path w="6350" h="989329">
                  <a:moveTo>
                    <a:pt x="6350" y="48259"/>
                  </a:moveTo>
                  <a:lnTo>
                    <a:pt x="0" y="48259"/>
                  </a:lnTo>
                  <a:lnTo>
                    <a:pt x="0" y="50799"/>
                  </a:lnTo>
                  <a:lnTo>
                    <a:pt x="6350" y="50799"/>
                  </a:lnTo>
                  <a:lnTo>
                    <a:pt x="6350" y="48259"/>
                  </a:lnTo>
                  <a:close/>
                </a:path>
                <a:path w="6350" h="989329">
                  <a:moveTo>
                    <a:pt x="6350" y="50800"/>
                  </a:moveTo>
                  <a:lnTo>
                    <a:pt x="0" y="50800"/>
                  </a:lnTo>
                  <a:lnTo>
                    <a:pt x="0" y="54609"/>
                  </a:lnTo>
                  <a:lnTo>
                    <a:pt x="6350" y="54609"/>
                  </a:lnTo>
                  <a:lnTo>
                    <a:pt x="6350" y="50800"/>
                  </a:lnTo>
                  <a:close/>
                </a:path>
                <a:path w="6350" h="989329">
                  <a:moveTo>
                    <a:pt x="6350" y="54610"/>
                  </a:moveTo>
                  <a:lnTo>
                    <a:pt x="0" y="54610"/>
                  </a:lnTo>
                  <a:lnTo>
                    <a:pt x="0" y="60959"/>
                  </a:lnTo>
                  <a:lnTo>
                    <a:pt x="6350" y="60959"/>
                  </a:lnTo>
                  <a:lnTo>
                    <a:pt x="6350" y="54610"/>
                  </a:lnTo>
                  <a:close/>
                </a:path>
                <a:path w="6350" h="989329">
                  <a:moveTo>
                    <a:pt x="6350" y="60959"/>
                  </a:moveTo>
                  <a:lnTo>
                    <a:pt x="0" y="60959"/>
                  </a:lnTo>
                  <a:lnTo>
                    <a:pt x="0" y="63499"/>
                  </a:lnTo>
                  <a:lnTo>
                    <a:pt x="6350" y="63499"/>
                  </a:lnTo>
                  <a:lnTo>
                    <a:pt x="6350" y="60959"/>
                  </a:lnTo>
                  <a:close/>
                </a:path>
                <a:path w="6350" h="989329">
                  <a:moveTo>
                    <a:pt x="6350" y="63500"/>
                  </a:moveTo>
                  <a:lnTo>
                    <a:pt x="0" y="63500"/>
                  </a:lnTo>
                  <a:lnTo>
                    <a:pt x="0" y="67309"/>
                  </a:lnTo>
                  <a:lnTo>
                    <a:pt x="6350" y="67309"/>
                  </a:lnTo>
                  <a:lnTo>
                    <a:pt x="6350" y="63500"/>
                  </a:lnTo>
                  <a:close/>
                </a:path>
                <a:path w="6350" h="989329">
                  <a:moveTo>
                    <a:pt x="6350" y="67309"/>
                  </a:moveTo>
                  <a:lnTo>
                    <a:pt x="0" y="67309"/>
                  </a:lnTo>
                  <a:lnTo>
                    <a:pt x="0" y="69849"/>
                  </a:lnTo>
                  <a:lnTo>
                    <a:pt x="6350" y="69849"/>
                  </a:lnTo>
                  <a:lnTo>
                    <a:pt x="6350" y="67309"/>
                  </a:lnTo>
                  <a:close/>
                </a:path>
                <a:path w="6350" h="989329">
                  <a:moveTo>
                    <a:pt x="6350" y="69850"/>
                  </a:moveTo>
                  <a:lnTo>
                    <a:pt x="0" y="69850"/>
                  </a:lnTo>
                  <a:lnTo>
                    <a:pt x="0" y="73659"/>
                  </a:lnTo>
                  <a:lnTo>
                    <a:pt x="6350" y="73659"/>
                  </a:lnTo>
                  <a:lnTo>
                    <a:pt x="6350" y="69850"/>
                  </a:lnTo>
                  <a:close/>
                </a:path>
                <a:path w="6350" h="989329">
                  <a:moveTo>
                    <a:pt x="6350" y="73659"/>
                  </a:moveTo>
                  <a:lnTo>
                    <a:pt x="0" y="73659"/>
                  </a:lnTo>
                  <a:lnTo>
                    <a:pt x="0" y="76199"/>
                  </a:lnTo>
                  <a:lnTo>
                    <a:pt x="6350" y="76199"/>
                  </a:lnTo>
                  <a:lnTo>
                    <a:pt x="6350" y="73659"/>
                  </a:lnTo>
                  <a:close/>
                </a:path>
                <a:path w="6350" h="989329">
                  <a:moveTo>
                    <a:pt x="6350" y="76200"/>
                  </a:moveTo>
                  <a:lnTo>
                    <a:pt x="0" y="76200"/>
                  </a:lnTo>
                  <a:lnTo>
                    <a:pt x="0" y="86359"/>
                  </a:lnTo>
                  <a:lnTo>
                    <a:pt x="6350" y="86359"/>
                  </a:lnTo>
                  <a:lnTo>
                    <a:pt x="6350" y="76200"/>
                  </a:lnTo>
                  <a:close/>
                </a:path>
                <a:path w="6350" h="989329">
                  <a:moveTo>
                    <a:pt x="6350" y="86359"/>
                  </a:moveTo>
                  <a:lnTo>
                    <a:pt x="0" y="86359"/>
                  </a:lnTo>
                  <a:lnTo>
                    <a:pt x="0" y="88899"/>
                  </a:lnTo>
                  <a:lnTo>
                    <a:pt x="6350" y="88899"/>
                  </a:lnTo>
                  <a:lnTo>
                    <a:pt x="6350" y="86359"/>
                  </a:lnTo>
                  <a:close/>
                </a:path>
                <a:path w="6350" h="989329">
                  <a:moveTo>
                    <a:pt x="6350" y="88900"/>
                  </a:moveTo>
                  <a:lnTo>
                    <a:pt x="0" y="88900"/>
                  </a:lnTo>
                  <a:lnTo>
                    <a:pt x="0" y="92709"/>
                  </a:lnTo>
                  <a:lnTo>
                    <a:pt x="6350" y="92709"/>
                  </a:lnTo>
                  <a:lnTo>
                    <a:pt x="6350" y="88900"/>
                  </a:lnTo>
                  <a:close/>
                </a:path>
                <a:path w="6350" h="989329">
                  <a:moveTo>
                    <a:pt x="6350" y="92709"/>
                  </a:moveTo>
                  <a:lnTo>
                    <a:pt x="0" y="92709"/>
                  </a:lnTo>
                  <a:lnTo>
                    <a:pt x="0" y="95249"/>
                  </a:lnTo>
                  <a:lnTo>
                    <a:pt x="6350" y="95249"/>
                  </a:lnTo>
                  <a:lnTo>
                    <a:pt x="6350" y="92709"/>
                  </a:lnTo>
                  <a:close/>
                </a:path>
                <a:path w="6350" h="989329">
                  <a:moveTo>
                    <a:pt x="6350" y="95250"/>
                  </a:moveTo>
                  <a:lnTo>
                    <a:pt x="0" y="95250"/>
                  </a:lnTo>
                  <a:lnTo>
                    <a:pt x="0" y="99059"/>
                  </a:lnTo>
                  <a:lnTo>
                    <a:pt x="6350" y="99059"/>
                  </a:lnTo>
                  <a:lnTo>
                    <a:pt x="6350" y="95250"/>
                  </a:lnTo>
                  <a:close/>
                </a:path>
                <a:path w="6350" h="989329">
                  <a:moveTo>
                    <a:pt x="6350" y="99059"/>
                  </a:moveTo>
                  <a:lnTo>
                    <a:pt x="0" y="99059"/>
                  </a:lnTo>
                  <a:lnTo>
                    <a:pt x="0" y="105409"/>
                  </a:lnTo>
                  <a:lnTo>
                    <a:pt x="6350" y="105409"/>
                  </a:lnTo>
                  <a:lnTo>
                    <a:pt x="6350" y="99059"/>
                  </a:lnTo>
                  <a:close/>
                </a:path>
                <a:path w="6350" h="989329">
                  <a:moveTo>
                    <a:pt x="6350" y="105409"/>
                  </a:moveTo>
                  <a:lnTo>
                    <a:pt x="0" y="105409"/>
                  </a:lnTo>
                  <a:lnTo>
                    <a:pt x="0" y="107949"/>
                  </a:lnTo>
                  <a:lnTo>
                    <a:pt x="6350" y="107949"/>
                  </a:lnTo>
                  <a:lnTo>
                    <a:pt x="6350" y="105409"/>
                  </a:lnTo>
                  <a:close/>
                </a:path>
                <a:path w="6350" h="989329">
                  <a:moveTo>
                    <a:pt x="6350" y="107950"/>
                  </a:moveTo>
                  <a:lnTo>
                    <a:pt x="0" y="107950"/>
                  </a:lnTo>
                  <a:lnTo>
                    <a:pt x="0" y="111759"/>
                  </a:lnTo>
                  <a:lnTo>
                    <a:pt x="6350" y="111759"/>
                  </a:lnTo>
                  <a:lnTo>
                    <a:pt x="6350" y="107950"/>
                  </a:lnTo>
                  <a:close/>
                </a:path>
                <a:path w="6350" h="989329">
                  <a:moveTo>
                    <a:pt x="6350" y="111759"/>
                  </a:moveTo>
                  <a:lnTo>
                    <a:pt x="0" y="111759"/>
                  </a:lnTo>
                  <a:lnTo>
                    <a:pt x="0" y="114299"/>
                  </a:lnTo>
                  <a:lnTo>
                    <a:pt x="6350" y="114299"/>
                  </a:lnTo>
                  <a:lnTo>
                    <a:pt x="6350" y="111759"/>
                  </a:lnTo>
                  <a:close/>
                </a:path>
                <a:path w="6350" h="989329">
                  <a:moveTo>
                    <a:pt x="6350" y="114300"/>
                  </a:moveTo>
                  <a:lnTo>
                    <a:pt x="0" y="114300"/>
                  </a:lnTo>
                  <a:lnTo>
                    <a:pt x="0" y="118109"/>
                  </a:lnTo>
                  <a:lnTo>
                    <a:pt x="6350" y="118109"/>
                  </a:lnTo>
                  <a:lnTo>
                    <a:pt x="6350" y="114300"/>
                  </a:lnTo>
                  <a:close/>
                </a:path>
                <a:path w="6350" h="989329">
                  <a:moveTo>
                    <a:pt x="6350" y="118109"/>
                  </a:moveTo>
                  <a:lnTo>
                    <a:pt x="0" y="118109"/>
                  </a:lnTo>
                  <a:lnTo>
                    <a:pt x="0" y="124459"/>
                  </a:lnTo>
                  <a:lnTo>
                    <a:pt x="6350" y="124459"/>
                  </a:lnTo>
                  <a:lnTo>
                    <a:pt x="6350" y="118109"/>
                  </a:lnTo>
                  <a:close/>
                </a:path>
                <a:path w="6350" h="989329">
                  <a:moveTo>
                    <a:pt x="6350" y="124459"/>
                  </a:moveTo>
                  <a:lnTo>
                    <a:pt x="0" y="124459"/>
                  </a:lnTo>
                  <a:lnTo>
                    <a:pt x="0" y="133349"/>
                  </a:lnTo>
                  <a:lnTo>
                    <a:pt x="6350" y="133349"/>
                  </a:lnTo>
                  <a:lnTo>
                    <a:pt x="6350" y="124459"/>
                  </a:lnTo>
                  <a:close/>
                </a:path>
                <a:path w="6350" h="989329">
                  <a:moveTo>
                    <a:pt x="6350" y="133350"/>
                  </a:moveTo>
                  <a:lnTo>
                    <a:pt x="0" y="133350"/>
                  </a:lnTo>
                  <a:lnTo>
                    <a:pt x="0" y="139699"/>
                  </a:lnTo>
                  <a:lnTo>
                    <a:pt x="6350" y="139699"/>
                  </a:lnTo>
                  <a:lnTo>
                    <a:pt x="6350" y="133350"/>
                  </a:lnTo>
                  <a:close/>
                </a:path>
                <a:path w="6350" h="989329">
                  <a:moveTo>
                    <a:pt x="6350" y="139700"/>
                  </a:moveTo>
                  <a:lnTo>
                    <a:pt x="0" y="139700"/>
                  </a:lnTo>
                  <a:lnTo>
                    <a:pt x="0" y="146049"/>
                  </a:lnTo>
                  <a:lnTo>
                    <a:pt x="6350" y="146049"/>
                  </a:lnTo>
                  <a:lnTo>
                    <a:pt x="6350" y="139700"/>
                  </a:lnTo>
                  <a:close/>
                </a:path>
                <a:path w="6350" h="989329">
                  <a:moveTo>
                    <a:pt x="6350" y="146050"/>
                  </a:moveTo>
                  <a:lnTo>
                    <a:pt x="0" y="146050"/>
                  </a:lnTo>
                  <a:lnTo>
                    <a:pt x="0" y="152399"/>
                  </a:lnTo>
                  <a:lnTo>
                    <a:pt x="6350" y="152399"/>
                  </a:lnTo>
                  <a:lnTo>
                    <a:pt x="6350" y="146050"/>
                  </a:lnTo>
                  <a:close/>
                </a:path>
                <a:path w="6350" h="989329">
                  <a:moveTo>
                    <a:pt x="6350" y="152400"/>
                  </a:moveTo>
                  <a:lnTo>
                    <a:pt x="0" y="152400"/>
                  </a:lnTo>
                  <a:lnTo>
                    <a:pt x="0" y="156209"/>
                  </a:lnTo>
                  <a:lnTo>
                    <a:pt x="6350" y="156209"/>
                  </a:lnTo>
                  <a:lnTo>
                    <a:pt x="6350" y="152400"/>
                  </a:lnTo>
                  <a:close/>
                </a:path>
                <a:path w="6350" h="989329">
                  <a:moveTo>
                    <a:pt x="6350" y="156209"/>
                  </a:moveTo>
                  <a:lnTo>
                    <a:pt x="0" y="156209"/>
                  </a:lnTo>
                  <a:lnTo>
                    <a:pt x="0" y="175259"/>
                  </a:lnTo>
                  <a:lnTo>
                    <a:pt x="6350" y="175259"/>
                  </a:lnTo>
                  <a:lnTo>
                    <a:pt x="6350" y="156209"/>
                  </a:lnTo>
                  <a:close/>
                </a:path>
                <a:path w="6350" h="989329">
                  <a:moveTo>
                    <a:pt x="6350" y="175259"/>
                  </a:moveTo>
                  <a:lnTo>
                    <a:pt x="0" y="175259"/>
                  </a:lnTo>
                  <a:lnTo>
                    <a:pt x="0" y="177799"/>
                  </a:lnTo>
                  <a:lnTo>
                    <a:pt x="6350" y="177799"/>
                  </a:lnTo>
                  <a:lnTo>
                    <a:pt x="6350" y="175259"/>
                  </a:lnTo>
                  <a:close/>
                </a:path>
                <a:path w="6350" h="989329">
                  <a:moveTo>
                    <a:pt x="3809" y="326389"/>
                  </a:moveTo>
                  <a:lnTo>
                    <a:pt x="0" y="326389"/>
                  </a:lnTo>
                  <a:lnTo>
                    <a:pt x="0" y="327659"/>
                  </a:lnTo>
                  <a:lnTo>
                    <a:pt x="3809" y="327659"/>
                  </a:lnTo>
                  <a:lnTo>
                    <a:pt x="3809" y="326389"/>
                  </a:lnTo>
                  <a:close/>
                </a:path>
                <a:path w="6350" h="989329">
                  <a:moveTo>
                    <a:pt x="6350" y="327659"/>
                  </a:moveTo>
                  <a:lnTo>
                    <a:pt x="0" y="327659"/>
                  </a:lnTo>
                  <a:lnTo>
                    <a:pt x="0" y="330199"/>
                  </a:lnTo>
                  <a:lnTo>
                    <a:pt x="6350" y="330199"/>
                  </a:lnTo>
                  <a:lnTo>
                    <a:pt x="6350" y="327659"/>
                  </a:lnTo>
                  <a:close/>
                </a:path>
                <a:path w="6350" h="989329">
                  <a:moveTo>
                    <a:pt x="6350" y="330200"/>
                  </a:moveTo>
                  <a:lnTo>
                    <a:pt x="0" y="330200"/>
                  </a:lnTo>
                  <a:lnTo>
                    <a:pt x="0" y="334009"/>
                  </a:lnTo>
                  <a:lnTo>
                    <a:pt x="6350" y="334009"/>
                  </a:lnTo>
                  <a:lnTo>
                    <a:pt x="6350" y="330200"/>
                  </a:lnTo>
                  <a:close/>
                </a:path>
                <a:path w="6350" h="989329">
                  <a:moveTo>
                    <a:pt x="6350" y="334009"/>
                  </a:moveTo>
                  <a:lnTo>
                    <a:pt x="0" y="334009"/>
                  </a:lnTo>
                  <a:lnTo>
                    <a:pt x="0" y="336549"/>
                  </a:lnTo>
                  <a:lnTo>
                    <a:pt x="6350" y="336549"/>
                  </a:lnTo>
                  <a:lnTo>
                    <a:pt x="6350" y="334009"/>
                  </a:lnTo>
                  <a:close/>
                </a:path>
                <a:path w="6350" h="989329">
                  <a:moveTo>
                    <a:pt x="6350" y="336550"/>
                  </a:moveTo>
                  <a:lnTo>
                    <a:pt x="0" y="336550"/>
                  </a:lnTo>
                  <a:lnTo>
                    <a:pt x="0" y="340359"/>
                  </a:lnTo>
                  <a:lnTo>
                    <a:pt x="6350" y="340359"/>
                  </a:lnTo>
                  <a:lnTo>
                    <a:pt x="6350" y="336550"/>
                  </a:lnTo>
                  <a:close/>
                </a:path>
                <a:path w="6350" h="989329">
                  <a:moveTo>
                    <a:pt x="6350" y="340359"/>
                  </a:moveTo>
                  <a:lnTo>
                    <a:pt x="0" y="340359"/>
                  </a:lnTo>
                  <a:lnTo>
                    <a:pt x="0" y="342899"/>
                  </a:lnTo>
                  <a:lnTo>
                    <a:pt x="6350" y="342899"/>
                  </a:lnTo>
                  <a:lnTo>
                    <a:pt x="6350" y="340359"/>
                  </a:lnTo>
                  <a:close/>
                </a:path>
                <a:path w="6350" h="989329">
                  <a:moveTo>
                    <a:pt x="6350" y="342900"/>
                  </a:moveTo>
                  <a:lnTo>
                    <a:pt x="0" y="342900"/>
                  </a:lnTo>
                  <a:lnTo>
                    <a:pt x="0" y="349249"/>
                  </a:lnTo>
                  <a:lnTo>
                    <a:pt x="6350" y="349249"/>
                  </a:lnTo>
                  <a:lnTo>
                    <a:pt x="6350" y="342900"/>
                  </a:lnTo>
                  <a:close/>
                </a:path>
                <a:path w="6350" h="989329">
                  <a:moveTo>
                    <a:pt x="6350" y="349250"/>
                  </a:moveTo>
                  <a:lnTo>
                    <a:pt x="0" y="349250"/>
                  </a:lnTo>
                  <a:lnTo>
                    <a:pt x="0" y="353059"/>
                  </a:lnTo>
                  <a:lnTo>
                    <a:pt x="6350" y="353059"/>
                  </a:lnTo>
                  <a:lnTo>
                    <a:pt x="6350" y="349250"/>
                  </a:lnTo>
                  <a:close/>
                </a:path>
                <a:path w="6350" h="989329">
                  <a:moveTo>
                    <a:pt x="6350" y="353059"/>
                  </a:moveTo>
                  <a:lnTo>
                    <a:pt x="0" y="353059"/>
                  </a:lnTo>
                  <a:lnTo>
                    <a:pt x="0" y="355599"/>
                  </a:lnTo>
                  <a:lnTo>
                    <a:pt x="6350" y="355599"/>
                  </a:lnTo>
                  <a:lnTo>
                    <a:pt x="6350" y="353059"/>
                  </a:lnTo>
                  <a:close/>
                </a:path>
                <a:path w="6350" h="989329">
                  <a:moveTo>
                    <a:pt x="6350" y="355600"/>
                  </a:moveTo>
                  <a:lnTo>
                    <a:pt x="0" y="355600"/>
                  </a:lnTo>
                  <a:lnTo>
                    <a:pt x="0" y="359409"/>
                  </a:lnTo>
                  <a:lnTo>
                    <a:pt x="6350" y="359409"/>
                  </a:lnTo>
                  <a:lnTo>
                    <a:pt x="6350" y="355600"/>
                  </a:lnTo>
                  <a:close/>
                </a:path>
                <a:path w="6350" h="989329">
                  <a:moveTo>
                    <a:pt x="6350" y="359409"/>
                  </a:moveTo>
                  <a:lnTo>
                    <a:pt x="0" y="359409"/>
                  </a:lnTo>
                  <a:lnTo>
                    <a:pt x="0" y="361949"/>
                  </a:lnTo>
                  <a:lnTo>
                    <a:pt x="6350" y="361949"/>
                  </a:lnTo>
                  <a:lnTo>
                    <a:pt x="6350" y="359409"/>
                  </a:lnTo>
                  <a:close/>
                </a:path>
                <a:path w="6350" h="989329">
                  <a:moveTo>
                    <a:pt x="6350" y="361950"/>
                  </a:moveTo>
                  <a:lnTo>
                    <a:pt x="0" y="361950"/>
                  </a:lnTo>
                  <a:lnTo>
                    <a:pt x="0" y="372109"/>
                  </a:lnTo>
                  <a:lnTo>
                    <a:pt x="6350" y="372109"/>
                  </a:lnTo>
                  <a:lnTo>
                    <a:pt x="6350" y="361950"/>
                  </a:lnTo>
                  <a:close/>
                </a:path>
                <a:path w="6350" h="989329">
                  <a:moveTo>
                    <a:pt x="6350" y="372110"/>
                  </a:moveTo>
                  <a:lnTo>
                    <a:pt x="0" y="372110"/>
                  </a:lnTo>
                  <a:lnTo>
                    <a:pt x="0" y="374649"/>
                  </a:lnTo>
                  <a:lnTo>
                    <a:pt x="6350" y="374649"/>
                  </a:lnTo>
                  <a:lnTo>
                    <a:pt x="6350" y="372110"/>
                  </a:lnTo>
                  <a:close/>
                </a:path>
                <a:path w="6350" h="989329">
                  <a:moveTo>
                    <a:pt x="6350" y="374650"/>
                  </a:moveTo>
                  <a:lnTo>
                    <a:pt x="0" y="374650"/>
                  </a:lnTo>
                  <a:lnTo>
                    <a:pt x="0" y="378459"/>
                  </a:lnTo>
                  <a:lnTo>
                    <a:pt x="6350" y="378459"/>
                  </a:lnTo>
                  <a:lnTo>
                    <a:pt x="6350" y="374650"/>
                  </a:lnTo>
                  <a:close/>
                </a:path>
                <a:path w="6350" h="989329">
                  <a:moveTo>
                    <a:pt x="6350" y="378459"/>
                  </a:moveTo>
                  <a:lnTo>
                    <a:pt x="0" y="378459"/>
                  </a:lnTo>
                  <a:lnTo>
                    <a:pt x="0" y="380999"/>
                  </a:lnTo>
                  <a:lnTo>
                    <a:pt x="6350" y="380999"/>
                  </a:lnTo>
                  <a:lnTo>
                    <a:pt x="6350" y="378459"/>
                  </a:lnTo>
                  <a:close/>
                </a:path>
                <a:path w="6350" h="989329">
                  <a:moveTo>
                    <a:pt x="6350" y="381000"/>
                  </a:moveTo>
                  <a:lnTo>
                    <a:pt x="0" y="381000"/>
                  </a:lnTo>
                  <a:lnTo>
                    <a:pt x="0" y="393699"/>
                  </a:lnTo>
                  <a:lnTo>
                    <a:pt x="6350" y="393699"/>
                  </a:lnTo>
                  <a:lnTo>
                    <a:pt x="6350" y="381000"/>
                  </a:lnTo>
                  <a:close/>
                </a:path>
                <a:path w="6350" h="989329">
                  <a:moveTo>
                    <a:pt x="6350" y="393700"/>
                  </a:moveTo>
                  <a:lnTo>
                    <a:pt x="0" y="393700"/>
                  </a:lnTo>
                  <a:lnTo>
                    <a:pt x="0" y="397509"/>
                  </a:lnTo>
                  <a:lnTo>
                    <a:pt x="6350" y="397509"/>
                  </a:lnTo>
                  <a:lnTo>
                    <a:pt x="6350" y="393700"/>
                  </a:lnTo>
                  <a:close/>
                </a:path>
                <a:path w="6350" h="989329">
                  <a:moveTo>
                    <a:pt x="6350" y="397509"/>
                  </a:moveTo>
                  <a:lnTo>
                    <a:pt x="0" y="397509"/>
                  </a:lnTo>
                  <a:lnTo>
                    <a:pt x="0" y="400049"/>
                  </a:lnTo>
                  <a:lnTo>
                    <a:pt x="6350" y="400049"/>
                  </a:lnTo>
                  <a:lnTo>
                    <a:pt x="6350" y="397509"/>
                  </a:lnTo>
                  <a:close/>
                </a:path>
                <a:path w="6350" h="989329">
                  <a:moveTo>
                    <a:pt x="6350" y="400050"/>
                  </a:moveTo>
                  <a:lnTo>
                    <a:pt x="0" y="400050"/>
                  </a:lnTo>
                  <a:lnTo>
                    <a:pt x="0" y="406399"/>
                  </a:lnTo>
                  <a:lnTo>
                    <a:pt x="6350" y="406399"/>
                  </a:lnTo>
                  <a:lnTo>
                    <a:pt x="6350" y="400050"/>
                  </a:lnTo>
                  <a:close/>
                </a:path>
                <a:path w="6350" h="989329">
                  <a:moveTo>
                    <a:pt x="6350" y="406400"/>
                  </a:moveTo>
                  <a:lnTo>
                    <a:pt x="0" y="406400"/>
                  </a:lnTo>
                  <a:lnTo>
                    <a:pt x="0" y="410209"/>
                  </a:lnTo>
                  <a:lnTo>
                    <a:pt x="6350" y="410209"/>
                  </a:lnTo>
                  <a:lnTo>
                    <a:pt x="6350" y="406400"/>
                  </a:lnTo>
                  <a:close/>
                </a:path>
                <a:path w="6350" h="989329">
                  <a:moveTo>
                    <a:pt x="6350" y="410210"/>
                  </a:moveTo>
                  <a:lnTo>
                    <a:pt x="0" y="410210"/>
                  </a:lnTo>
                  <a:lnTo>
                    <a:pt x="0" y="412749"/>
                  </a:lnTo>
                  <a:lnTo>
                    <a:pt x="6350" y="412749"/>
                  </a:lnTo>
                  <a:lnTo>
                    <a:pt x="6350" y="410210"/>
                  </a:lnTo>
                  <a:close/>
                </a:path>
                <a:path w="6350" h="989329">
                  <a:moveTo>
                    <a:pt x="6350" y="412750"/>
                  </a:moveTo>
                  <a:lnTo>
                    <a:pt x="0" y="412750"/>
                  </a:lnTo>
                  <a:lnTo>
                    <a:pt x="0" y="416559"/>
                  </a:lnTo>
                  <a:lnTo>
                    <a:pt x="6350" y="416559"/>
                  </a:lnTo>
                  <a:lnTo>
                    <a:pt x="6350" y="412750"/>
                  </a:lnTo>
                  <a:close/>
                </a:path>
                <a:path w="6350" h="989329">
                  <a:moveTo>
                    <a:pt x="6350" y="416559"/>
                  </a:moveTo>
                  <a:lnTo>
                    <a:pt x="0" y="416559"/>
                  </a:lnTo>
                  <a:lnTo>
                    <a:pt x="0" y="419099"/>
                  </a:lnTo>
                  <a:lnTo>
                    <a:pt x="6350" y="419099"/>
                  </a:lnTo>
                  <a:lnTo>
                    <a:pt x="6350" y="416559"/>
                  </a:lnTo>
                  <a:close/>
                </a:path>
                <a:path w="6350" h="989329">
                  <a:moveTo>
                    <a:pt x="6350" y="419100"/>
                  </a:moveTo>
                  <a:lnTo>
                    <a:pt x="0" y="419100"/>
                  </a:lnTo>
                  <a:lnTo>
                    <a:pt x="0" y="422909"/>
                  </a:lnTo>
                  <a:lnTo>
                    <a:pt x="6350" y="422909"/>
                  </a:lnTo>
                  <a:lnTo>
                    <a:pt x="6350" y="419100"/>
                  </a:lnTo>
                  <a:close/>
                </a:path>
                <a:path w="6350" h="989329">
                  <a:moveTo>
                    <a:pt x="6350" y="422910"/>
                  </a:moveTo>
                  <a:lnTo>
                    <a:pt x="0" y="422910"/>
                  </a:lnTo>
                  <a:lnTo>
                    <a:pt x="0" y="429259"/>
                  </a:lnTo>
                  <a:lnTo>
                    <a:pt x="6350" y="429259"/>
                  </a:lnTo>
                  <a:lnTo>
                    <a:pt x="6350" y="422910"/>
                  </a:lnTo>
                  <a:close/>
                </a:path>
                <a:path w="6350" h="989329">
                  <a:moveTo>
                    <a:pt x="6350" y="429259"/>
                  </a:moveTo>
                  <a:lnTo>
                    <a:pt x="0" y="429259"/>
                  </a:lnTo>
                  <a:lnTo>
                    <a:pt x="0" y="441959"/>
                  </a:lnTo>
                  <a:lnTo>
                    <a:pt x="6350" y="441959"/>
                  </a:lnTo>
                  <a:lnTo>
                    <a:pt x="6350" y="429259"/>
                  </a:lnTo>
                  <a:close/>
                </a:path>
                <a:path w="6350" h="989329">
                  <a:moveTo>
                    <a:pt x="6350" y="441959"/>
                  </a:moveTo>
                  <a:lnTo>
                    <a:pt x="0" y="441959"/>
                  </a:lnTo>
                  <a:lnTo>
                    <a:pt x="0" y="444499"/>
                  </a:lnTo>
                  <a:lnTo>
                    <a:pt x="6350" y="444499"/>
                  </a:lnTo>
                  <a:lnTo>
                    <a:pt x="6350" y="441959"/>
                  </a:lnTo>
                  <a:close/>
                </a:path>
                <a:path w="6350" h="989329">
                  <a:moveTo>
                    <a:pt x="6350" y="444500"/>
                  </a:moveTo>
                  <a:lnTo>
                    <a:pt x="0" y="444500"/>
                  </a:lnTo>
                  <a:lnTo>
                    <a:pt x="0" y="457199"/>
                  </a:lnTo>
                  <a:lnTo>
                    <a:pt x="6350" y="457199"/>
                  </a:lnTo>
                  <a:lnTo>
                    <a:pt x="6350" y="444500"/>
                  </a:lnTo>
                  <a:close/>
                </a:path>
                <a:path w="6350" h="989329">
                  <a:moveTo>
                    <a:pt x="6350" y="457200"/>
                  </a:moveTo>
                  <a:lnTo>
                    <a:pt x="0" y="457200"/>
                  </a:lnTo>
                  <a:lnTo>
                    <a:pt x="0" y="461009"/>
                  </a:lnTo>
                  <a:lnTo>
                    <a:pt x="6350" y="461009"/>
                  </a:lnTo>
                  <a:lnTo>
                    <a:pt x="6350" y="457200"/>
                  </a:lnTo>
                  <a:close/>
                </a:path>
                <a:path w="6350" h="989329">
                  <a:moveTo>
                    <a:pt x="6350" y="461009"/>
                  </a:moveTo>
                  <a:lnTo>
                    <a:pt x="0" y="461009"/>
                  </a:lnTo>
                  <a:lnTo>
                    <a:pt x="0" y="463549"/>
                  </a:lnTo>
                  <a:lnTo>
                    <a:pt x="6350" y="463549"/>
                  </a:lnTo>
                  <a:lnTo>
                    <a:pt x="6350" y="461009"/>
                  </a:lnTo>
                  <a:close/>
                </a:path>
                <a:path w="6350" h="989329">
                  <a:moveTo>
                    <a:pt x="6350" y="463550"/>
                  </a:moveTo>
                  <a:lnTo>
                    <a:pt x="0" y="463550"/>
                  </a:lnTo>
                  <a:lnTo>
                    <a:pt x="0" y="467359"/>
                  </a:lnTo>
                  <a:lnTo>
                    <a:pt x="6350" y="467359"/>
                  </a:lnTo>
                  <a:lnTo>
                    <a:pt x="6350" y="463550"/>
                  </a:lnTo>
                  <a:close/>
                </a:path>
                <a:path w="6350" h="989329">
                  <a:moveTo>
                    <a:pt x="6350" y="467359"/>
                  </a:moveTo>
                  <a:lnTo>
                    <a:pt x="0" y="467359"/>
                  </a:lnTo>
                  <a:lnTo>
                    <a:pt x="0" y="469899"/>
                  </a:lnTo>
                  <a:lnTo>
                    <a:pt x="6350" y="469899"/>
                  </a:lnTo>
                  <a:lnTo>
                    <a:pt x="6350" y="467359"/>
                  </a:lnTo>
                  <a:close/>
                </a:path>
                <a:path w="6350" h="989329">
                  <a:moveTo>
                    <a:pt x="6350" y="469900"/>
                  </a:moveTo>
                  <a:lnTo>
                    <a:pt x="0" y="469900"/>
                  </a:lnTo>
                  <a:lnTo>
                    <a:pt x="0" y="476249"/>
                  </a:lnTo>
                  <a:lnTo>
                    <a:pt x="6350" y="476249"/>
                  </a:lnTo>
                  <a:lnTo>
                    <a:pt x="6350" y="469900"/>
                  </a:lnTo>
                  <a:close/>
                </a:path>
                <a:path w="6350" h="989329">
                  <a:moveTo>
                    <a:pt x="6350" y="476250"/>
                  </a:moveTo>
                  <a:lnTo>
                    <a:pt x="0" y="476250"/>
                  </a:lnTo>
                  <a:lnTo>
                    <a:pt x="0" y="480059"/>
                  </a:lnTo>
                  <a:lnTo>
                    <a:pt x="6350" y="480059"/>
                  </a:lnTo>
                  <a:lnTo>
                    <a:pt x="6350" y="476250"/>
                  </a:lnTo>
                  <a:close/>
                </a:path>
                <a:path w="6350" h="989329">
                  <a:moveTo>
                    <a:pt x="6350" y="480059"/>
                  </a:moveTo>
                  <a:lnTo>
                    <a:pt x="0" y="480059"/>
                  </a:lnTo>
                  <a:lnTo>
                    <a:pt x="0" y="482599"/>
                  </a:lnTo>
                  <a:lnTo>
                    <a:pt x="6350" y="482599"/>
                  </a:lnTo>
                  <a:lnTo>
                    <a:pt x="6350" y="480059"/>
                  </a:lnTo>
                  <a:close/>
                </a:path>
                <a:path w="6350" h="989329">
                  <a:moveTo>
                    <a:pt x="6350" y="482600"/>
                  </a:moveTo>
                  <a:lnTo>
                    <a:pt x="0" y="482600"/>
                  </a:lnTo>
                  <a:lnTo>
                    <a:pt x="0" y="486409"/>
                  </a:lnTo>
                  <a:lnTo>
                    <a:pt x="6350" y="486409"/>
                  </a:lnTo>
                  <a:lnTo>
                    <a:pt x="6350" y="482600"/>
                  </a:lnTo>
                  <a:close/>
                </a:path>
                <a:path w="6350" h="989329">
                  <a:moveTo>
                    <a:pt x="6350" y="486409"/>
                  </a:moveTo>
                  <a:lnTo>
                    <a:pt x="0" y="486409"/>
                  </a:lnTo>
                  <a:lnTo>
                    <a:pt x="0" y="488949"/>
                  </a:lnTo>
                  <a:lnTo>
                    <a:pt x="6350" y="488949"/>
                  </a:lnTo>
                  <a:lnTo>
                    <a:pt x="6350" y="486409"/>
                  </a:lnTo>
                  <a:close/>
                </a:path>
                <a:path w="6350" h="989329">
                  <a:moveTo>
                    <a:pt x="6350" y="488950"/>
                  </a:moveTo>
                  <a:lnTo>
                    <a:pt x="0" y="488950"/>
                  </a:lnTo>
                  <a:lnTo>
                    <a:pt x="0" y="495299"/>
                  </a:lnTo>
                  <a:lnTo>
                    <a:pt x="6350" y="495299"/>
                  </a:lnTo>
                  <a:lnTo>
                    <a:pt x="6350" y="488950"/>
                  </a:lnTo>
                  <a:close/>
                </a:path>
                <a:path w="6350" h="989329">
                  <a:moveTo>
                    <a:pt x="6350" y="495300"/>
                  </a:moveTo>
                  <a:lnTo>
                    <a:pt x="0" y="495300"/>
                  </a:lnTo>
                  <a:lnTo>
                    <a:pt x="0" y="501649"/>
                  </a:lnTo>
                  <a:lnTo>
                    <a:pt x="6350" y="501649"/>
                  </a:lnTo>
                  <a:lnTo>
                    <a:pt x="6350" y="495300"/>
                  </a:lnTo>
                  <a:close/>
                </a:path>
                <a:path w="6350" h="989329">
                  <a:moveTo>
                    <a:pt x="6350" y="501650"/>
                  </a:moveTo>
                  <a:lnTo>
                    <a:pt x="0" y="501650"/>
                  </a:lnTo>
                  <a:lnTo>
                    <a:pt x="0" y="505459"/>
                  </a:lnTo>
                  <a:lnTo>
                    <a:pt x="6350" y="505459"/>
                  </a:lnTo>
                  <a:lnTo>
                    <a:pt x="6350" y="501650"/>
                  </a:lnTo>
                  <a:close/>
                </a:path>
                <a:path w="6350" h="989329">
                  <a:moveTo>
                    <a:pt x="6350" y="505459"/>
                  </a:moveTo>
                  <a:lnTo>
                    <a:pt x="0" y="505459"/>
                  </a:lnTo>
                  <a:lnTo>
                    <a:pt x="0" y="511809"/>
                  </a:lnTo>
                  <a:lnTo>
                    <a:pt x="6350" y="511809"/>
                  </a:lnTo>
                  <a:lnTo>
                    <a:pt x="6350" y="505459"/>
                  </a:lnTo>
                  <a:close/>
                </a:path>
                <a:path w="6350" h="989329">
                  <a:moveTo>
                    <a:pt x="6350" y="511809"/>
                  </a:moveTo>
                  <a:lnTo>
                    <a:pt x="0" y="511809"/>
                  </a:lnTo>
                  <a:lnTo>
                    <a:pt x="0" y="514349"/>
                  </a:lnTo>
                  <a:lnTo>
                    <a:pt x="6350" y="514349"/>
                  </a:lnTo>
                  <a:lnTo>
                    <a:pt x="6350" y="511809"/>
                  </a:lnTo>
                  <a:close/>
                </a:path>
                <a:path w="6350" h="989329">
                  <a:moveTo>
                    <a:pt x="6350" y="584199"/>
                  </a:moveTo>
                  <a:lnTo>
                    <a:pt x="0" y="584199"/>
                  </a:lnTo>
                  <a:lnTo>
                    <a:pt x="0" y="585469"/>
                  </a:lnTo>
                  <a:lnTo>
                    <a:pt x="1269" y="585469"/>
                  </a:lnTo>
                  <a:lnTo>
                    <a:pt x="1269" y="588010"/>
                  </a:lnTo>
                  <a:lnTo>
                    <a:pt x="6350" y="588010"/>
                  </a:lnTo>
                  <a:lnTo>
                    <a:pt x="6350" y="584199"/>
                  </a:lnTo>
                  <a:close/>
                </a:path>
                <a:path w="6350" h="989329">
                  <a:moveTo>
                    <a:pt x="6350" y="577849"/>
                  </a:moveTo>
                  <a:lnTo>
                    <a:pt x="0" y="577849"/>
                  </a:lnTo>
                  <a:lnTo>
                    <a:pt x="0" y="582929"/>
                  </a:lnTo>
                  <a:lnTo>
                    <a:pt x="6350" y="582929"/>
                  </a:lnTo>
                  <a:lnTo>
                    <a:pt x="6350" y="577849"/>
                  </a:lnTo>
                  <a:close/>
                </a:path>
                <a:path w="6350" h="989329">
                  <a:moveTo>
                    <a:pt x="6350" y="571499"/>
                  </a:moveTo>
                  <a:lnTo>
                    <a:pt x="0" y="571499"/>
                  </a:lnTo>
                  <a:lnTo>
                    <a:pt x="0" y="576579"/>
                  </a:lnTo>
                  <a:lnTo>
                    <a:pt x="6350" y="576579"/>
                  </a:lnTo>
                  <a:lnTo>
                    <a:pt x="6350" y="571499"/>
                  </a:lnTo>
                  <a:close/>
                </a:path>
                <a:path w="6350" h="989329">
                  <a:moveTo>
                    <a:pt x="6350" y="565149"/>
                  </a:moveTo>
                  <a:lnTo>
                    <a:pt x="0" y="565149"/>
                  </a:lnTo>
                  <a:lnTo>
                    <a:pt x="0" y="570229"/>
                  </a:lnTo>
                  <a:lnTo>
                    <a:pt x="6350" y="570229"/>
                  </a:lnTo>
                  <a:lnTo>
                    <a:pt x="6350" y="565149"/>
                  </a:lnTo>
                  <a:close/>
                </a:path>
                <a:path w="6350" h="989329">
                  <a:moveTo>
                    <a:pt x="6350" y="558799"/>
                  </a:moveTo>
                  <a:lnTo>
                    <a:pt x="0" y="558799"/>
                  </a:lnTo>
                  <a:lnTo>
                    <a:pt x="0" y="563879"/>
                  </a:lnTo>
                  <a:lnTo>
                    <a:pt x="6350" y="563879"/>
                  </a:lnTo>
                  <a:lnTo>
                    <a:pt x="6350" y="558799"/>
                  </a:lnTo>
                  <a:close/>
                </a:path>
                <a:path w="6350" h="989329">
                  <a:moveTo>
                    <a:pt x="6350" y="552449"/>
                  </a:moveTo>
                  <a:lnTo>
                    <a:pt x="0" y="552449"/>
                  </a:lnTo>
                  <a:lnTo>
                    <a:pt x="0" y="557529"/>
                  </a:lnTo>
                  <a:lnTo>
                    <a:pt x="6350" y="557529"/>
                  </a:lnTo>
                  <a:lnTo>
                    <a:pt x="6350" y="552449"/>
                  </a:lnTo>
                  <a:close/>
                </a:path>
                <a:path w="6350" h="989329">
                  <a:moveTo>
                    <a:pt x="6350" y="546099"/>
                  </a:moveTo>
                  <a:lnTo>
                    <a:pt x="0" y="546099"/>
                  </a:lnTo>
                  <a:lnTo>
                    <a:pt x="0" y="551179"/>
                  </a:lnTo>
                  <a:lnTo>
                    <a:pt x="6350" y="551179"/>
                  </a:lnTo>
                  <a:lnTo>
                    <a:pt x="6350" y="546099"/>
                  </a:lnTo>
                  <a:close/>
                </a:path>
                <a:path w="6350" h="989329">
                  <a:moveTo>
                    <a:pt x="6350" y="539749"/>
                  </a:moveTo>
                  <a:lnTo>
                    <a:pt x="0" y="539749"/>
                  </a:lnTo>
                  <a:lnTo>
                    <a:pt x="0" y="544829"/>
                  </a:lnTo>
                  <a:lnTo>
                    <a:pt x="6350" y="544829"/>
                  </a:lnTo>
                  <a:lnTo>
                    <a:pt x="6350" y="539749"/>
                  </a:lnTo>
                  <a:close/>
                </a:path>
                <a:path w="6350" h="989329">
                  <a:moveTo>
                    <a:pt x="6350" y="533399"/>
                  </a:moveTo>
                  <a:lnTo>
                    <a:pt x="0" y="533399"/>
                  </a:lnTo>
                  <a:lnTo>
                    <a:pt x="0" y="538479"/>
                  </a:lnTo>
                  <a:lnTo>
                    <a:pt x="6350" y="538479"/>
                  </a:lnTo>
                  <a:lnTo>
                    <a:pt x="6350" y="533399"/>
                  </a:lnTo>
                  <a:close/>
                </a:path>
                <a:path w="6350" h="989329">
                  <a:moveTo>
                    <a:pt x="6350" y="527049"/>
                  </a:moveTo>
                  <a:lnTo>
                    <a:pt x="0" y="527049"/>
                  </a:lnTo>
                  <a:lnTo>
                    <a:pt x="0" y="532130"/>
                  </a:lnTo>
                  <a:lnTo>
                    <a:pt x="6350" y="532130"/>
                  </a:lnTo>
                  <a:lnTo>
                    <a:pt x="6350" y="527049"/>
                  </a:lnTo>
                  <a:close/>
                </a:path>
                <a:path w="6350" h="989329">
                  <a:moveTo>
                    <a:pt x="6350" y="520699"/>
                  </a:moveTo>
                  <a:lnTo>
                    <a:pt x="0" y="520699"/>
                  </a:lnTo>
                  <a:lnTo>
                    <a:pt x="0" y="525780"/>
                  </a:lnTo>
                  <a:lnTo>
                    <a:pt x="6350" y="525780"/>
                  </a:lnTo>
                  <a:lnTo>
                    <a:pt x="6350" y="520699"/>
                  </a:lnTo>
                  <a:close/>
                </a:path>
                <a:path w="6350" h="989329">
                  <a:moveTo>
                    <a:pt x="6350" y="515619"/>
                  </a:moveTo>
                  <a:lnTo>
                    <a:pt x="0" y="515619"/>
                  </a:lnTo>
                  <a:lnTo>
                    <a:pt x="0" y="519429"/>
                  </a:lnTo>
                  <a:lnTo>
                    <a:pt x="6350" y="519429"/>
                  </a:lnTo>
                  <a:lnTo>
                    <a:pt x="6350" y="515619"/>
                  </a:lnTo>
                  <a:close/>
                </a:path>
                <a:path w="6350" h="989329">
                  <a:moveTo>
                    <a:pt x="6350" y="985520"/>
                  </a:moveTo>
                  <a:lnTo>
                    <a:pt x="0" y="985520"/>
                  </a:lnTo>
                  <a:lnTo>
                    <a:pt x="0" y="989329"/>
                  </a:lnTo>
                  <a:lnTo>
                    <a:pt x="6350" y="989329"/>
                  </a:lnTo>
                  <a:lnTo>
                    <a:pt x="6350" y="985520"/>
                  </a:lnTo>
                  <a:close/>
                </a:path>
                <a:path w="6350" h="989329">
                  <a:moveTo>
                    <a:pt x="6350" y="982979"/>
                  </a:moveTo>
                  <a:lnTo>
                    <a:pt x="0" y="982979"/>
                  </a:lnTo>
                  <a:lnTo>
                    <a:pt x="0" y="984249"/>
                  </a:lnTo>
                  <a:lnTo>
                    <a:pt x="6350" y="984249"/>
                  </a:lnTo>
                  <a:lnTo>
                    <a:pt x="6350" y="982979"/>
                  </a:lnTo>
                  <a:close/>
                </a:path>
                <a:path w="6350" h="989329">
                  <a:moveTo>
                    <a:pt x="6350" y="979169"/>
                  </a:moveTo>
                  <a:lnTo>
                    <a:pt x="0" y="979169"/>
                  </a:lnTo>
                  <a:lnTo>
                    <a:pt x="0" y="981709"/>
                  </a:lnTo>
                  <a:lnTo>
                    <a:pt x="6350" y="981709"/>
                  </a:lnTo>
                  <a:lnTo>
                    <a:pt x="6350" y="979169"/>
                  </a:lnTo>
                  <a:close/>
                </a:path>
                <a:path w="6350" h="989329">
                  <a:moveTo>
                    <a:pt x="6350" y="976630"/>
                  </a:moveTo>
                  <a:lnTo>
                    <a:pt x="0" y="976630"/>
                  </a:lnTo>
                  <a:lnTo>
                    <a:pt x="0" y="977899"/>
                  </a:lnTo>
                  <a:lnTo>
                    <a:pt x="6350" y="977899"/>
                  </a:lnTo>
                  <a:lnTo>
                    <a:pt x="6350" y="976630"/>
                  </a:lnTo>
                  <a:close/>
                </a:path>
                <a:path w="6350" h="989329">
                  <a:moveTo>
                    <a:pt x="6350" y="972819"/>
                  </a:moveTo>
                  <a:lnTo>
                    <a:pt x="0" y="972819"/>
                  </a:lnTo>
                  <a:lnTo>
                    <a:pt x="0" y="975359"/>
                  </a:lnTo>
                  <a:lnTo>
                    <a:pt x="6350" y="975359"/>
                  </a:lnTo>
                  <a:lnTo>
                    <a:pt x="6350" y="972819"/>
                  </a:lnTo>
                  <a:close/>
                </a:path>
                <a:path w="6350" h="989329">
                  <a:moveTo>
                    <a:pt x="6350" y="970279"/>
                  </a:moveTo>
                  <a:lnTo>
                    <a:pt x="0" y="970279"/>
                  </a:lnTo>
                  <a:lnTo>
                    <a:pt x="0" y="971549"/>
                  </a:lnTo>
                  <a:lnTo>
                    <a:pt x="6350" y="971549"/>
                  </a:lnTo>
                  <a:lnTo>
                    <a:pt x="6350" y="970279"/>
                  </a:lnTo>
                  <a:close/>
                </a:path>
                <a:path w="6350" h="989329">
                  <a:moveTo>
                    <a:pt x="6350" y="966469"/>
                  </a:moveTo>
                  <a:lnTo>
                    <a:pt x="0" y="966469"/>
                  </a:lnTo>
                  <a:lnTo>
                    <a:pt x="0" y="969009"/>
                  </a:lnTo>
                  <a:lnTo>
                    <a:pt x="6350" y="969009"/>
                  </a:lnTo>
                  <a:lnTo>
                    <a:pt x="6350" y="966469"/>
                  </a:lnTo>
                  <a:close/>
                </a:path>
                <a:path w="6350" h="989329">
                  <a:moveTo>
                    <a:pt x="6350" y="963929"/>
                  </a:moveTo>
                  <a:lnTo>
                    <a:pt x="0" y="963929"/>
                  </a:lnTo>
                  <a:lnTo>
                    <a:pt x="0" y="965199"/>
                  </a:lnTo>
                  <a:lnTo>
                    <a:pt x="6350" y="965199"/>
                  </a:lnTo>
                  <a:lnTo>
                    <a:pt x="6350" y="963929"/>
                  </a:lnTo>
                  <a:close/>
                </a:path>
                <a:path w="6350" h="989329">
                  <a:moveTo>
                    <a:pt x="6350" y="960119"/>
                  </a:moveTo>
                  <a:lnTo>
                    <a:pt x="0" y="960119"/>
                  </a:lnTo>
                  <a:lnTo>
                    <a:pt x="0" y="962659"/>
                  </a:lnTo>
                  <a:lnTo>
                    <a:pt x="6350" y="962659"/>
                  </a:lnTo>
                  <a:lnTo>
                    <a:pt x="6350" y="960119"/>
                  </a:lnTo>
                  <a:close/>
                </a:path>
                <a:path w="6350" h="989329">
                  <a:moveTo>
                    <a:pt x="6350" y="957579"/>
                  </a:moveTo>
                  <a:lnTo>
                    <a:pt x="0" y="957579"/>
                  </a:lnTo>
                  <a:lnTo>
                    <a:pt x="0" y="958849"/>
                  </a:lnTo>
                  <a:lnTo>
                    <a:pt x="6350" y="958849"/>
                  </a:lnTo>
                  <a:lnTo>
                    <a:pt x="6350" y="957579"/>
                  </a:lnTo>
                  <a:close/>
                </a:path>
                <a:path w="6350" h="989329">
                  <a:moveTo>
                    <a:pt x="6350" y="953769"/>
                  </a:moveTo>
                  <a:lnTo>
                    <a:pt x="0" y="953769"/>
                  </a:lnTo>
                  <a:lnTo>
                    <a:pt x="0" y="956309"/>
                  </a:lnTo>
                  <a:lnTo>
                    <a:pt x="6350" y="956309"/>
                  </a:lnTo>
                  <a:lnTo>
                    <a:pt x="6350" y="953769"/>
                  </a:lnTo>
                  <a:close/>
                </a:path>
                <a:path w="6350" h="989329">
                  <a:moveTo>
                    <a:pt x="6350" y="951229"/>
                  </a:moveTo>
                  <a:lnTo>
                    <a:pt x="0" y="951229"/>
                  </a:lnTo>
                  <a:lnTo>
                    <a:pt x="0" y="952499"/>
                  </a:lnTo>
                  <a:lnTo>
                    <a:pt x="6350" y="952499"/>
                  </a:lnTo>
                  <a:lnTo>
                    <a:pt x="6350" y="951229"/>
                  </a:lnTo>
                  <a:close/>
                </a:path>
                <a:path w="6350" h="989329">
                  <a:moveTo>
                    <a:pt x="6350" y="947419"/>
                  </a:moveTo>
                  <a:lnTo>
                    <a:pt x="0" y="947419"/>
                  </a:lnTo>
                  <a:lnTo>
                    <a:pt x="0" y="949959"/>
                  </a:lnTo>
                  <a:lnTo>
                    <a:pt x="6350" y="949959"/>
                  </a:lnTo>
                  <a:lnTo>
                    <a:pt x="6350" y="947419"/>
                  </a:lnTo>
                  <a:close/>
                </a:path>
                <a:path w="6350" h="989329">
                  <a:moveTo>
                    <a:pt x="6350" y="944879"/>
                  </a:moveTo>
                  <a:lnTo>
                    <a:pt x="0" y="944879"/>
                  </a:lnTo>
                  <a:lnTo>
                    <a:pt x="0" y="946149"/>
                  </a:lnTo>
                  <a:lnTo>
                    <a:pt x="6350" y="946149"/>
                  </a:lnTo>
                  <a:lnTo>
                    <a:pt x="6350" y="944879"/>
                  </a:lnTo>
                  <a:close/>
                </a:path>
                <a:path w="6350" h="989329">
                  <a:moveTo>
                    <a:pt x="6350" y="941070"/>
                  </a:moveTo>
                  <a:lnTo>
                    <a:pt x="0" y="941070"/>
                  </a:lnTo>
                  <a:lnTo>
                    <a:pt x="0" y="943609"/>
                  </a:lnTo>
                  <a:lnTo>
                    <a:pt x="6350" y="943609"/>
                  </a:lnTo>
                  <a:lnTo>
                    <a:pt x="6350" y="941070"/>
                  </a:lnTo>
                  <a:close/>
                </a:path>
                <a:path w="6350" h="989329">
                  <a:moveTo>
                    <a:pt x="6350" y="938529"/>
                  </a:moveTo>
                  <a:lnTo>
                    <a:pt x="0" y="938529"/>
                  </a:lnTo>
                  <a:lnTo>
                    <a:pt x="0" y="939799"/>
                  </a:lnTo>
                  <a:lnTo>
                    <a:pt x="6350" y="939799"/>
                  </a:lnTo>
                  <a:lnTo>
                    <a:pt x="6350" y="938529"/>
                  </a:lnTo>
                  <a:close/>
                </a:path>
                <a:path w="6350" h="989329">
                  <a:moveTo>
                    <a:pt x="6350" y="934719"/>
                  </a:moveTo>
                  <a:lnTo>
                    <a:pt x="0" y="934719"/>
                  </a:lnTo>
                  <a:lnTo>
                    <a:pt x="0" y="937259"/>
                  </a:lnTo>
                  <a:lnTo>
                    <a:pt x="6350" y="937259"/>
                  </a:lnTo>
                  <a:lnTo>
                    <a:pt x="6350" y="934719"/>
                  </a:lnTo>
                  <a:close/>
                </a:path>
                <a:path w="6350" h="989329">
                  <a:moveTo>
                    <a:pt x="6350" y="932179"/>
                  </a:moveTo>
                  <a:lnTo>
                    <a:pt x="0" y="932179"/>
                  </a:lnTo>
                  <a:lnTo>
                    <a:pt x="0" y="933449"/>
                  </a:lnTo>
                  <a:lnTo>
                    <a:pt x="6350" y="933449"/>
                  </a:lnTo>
                  <a:lnTo>
                    <a:pt x="6350" y="932179"/>
                  </a:lnTo>
                  <a:close/>
                </a:path>
                <a:path w="6350" h="989329">
                  <a:moveTo>
                    <a:pt x="6350" y="928369"/>
                  </a:moveTo>
                  <a:lnTo>
                    <a:pt x="0" y="928369"/>
                  </a:lnTo>
                  <a:lnTo>
                    <a:pt x="0" y="930909"/>
                  </a:lnTo>
                  <a:lnTo>
                    <a:pt x="6350" y="930909"/>
                  </a:lnTo>
                  <a:lnTo>
                    <a:pt x="6350" y="928369"/>
                  </a:lnTo>
                  <a:close/>
                </a:path>
                <a:path w="6350" h="989329">
                  <a:moveTo>
                    <a:pt x="6350" y="925830"/>
                  </a:moveTo>
                  <a:lnTo>
                    <a:pt x="0" y="925830"/>
                  </a:lnTo>
                  <a:lnTo>
                    <a:pt x="0" y="927099"/>
                  </a:lnTo>
                  <a:lnTo>
                    <a:pt x="6350" y="927099"/>
                  </a:lnTo>
                  <a:lnTo>
                    <a:pt x="6350" y="925830"/>
                  </a:lnTo>
                  <a:close/>
                </a:path>
                <a:path w="6350" h="989329">
                  <a:moveTo>
                    <a:pt x="6350" y="920749"/>
                  </a:moveTo>
                  <a:lnTo>
                    <a:pt x="0" y="920749"/>
                  </a:lnTo>
                  <a:lnTo>
                    <a:pt x="0" y="924559"/>
                  </a:lnTo>
                  <a:lnTo>
                    <a:pt x="6350" y="924559"/>
                  </a:lnTo>
                  <a:lnTo>
                    <a:pt x="6350" y="920749"/>
                  </a:lnTo>
                  <a:close/>
                </a:path>
                <a:path w="6350" h="989329">
                  <a:moveTo>
                    <a:pt x="6350" y="914399"/>
                  </a:moveTo>
                  <a:lnTo>
                    <a:pt x="0" y="914399"/>
                  </a:lnTo>
                  <a:lnTo>
                    <a:pt x="0" y="919479"/>
                  </a:lnTo>
                  <a:lnTo>
                    <a:pt x="6350" y="919479"/>
                  </a:lnTo>
                  <a:lnTo>
                    <a:pt x="6350" y="914399"/>
                  </a:lnTo>
                  <a:close/>
                </a:path>
                <a:path w="6350" h="989329">
                  <a:moveTo>
                    <a:pt x="6350" y="908049"/>
                  </a:moveTo>
                  <a:lnTo>
                    <a:pt x="0" y="908049"/>
                  </a:lnTo>
                  <a:lnTo>
                    <a:pt x="0" y="913129"/>
                  </a:lnTo>
                  <a:lnTo>
                    <a:pt x="6350" y="913129"/>
                  </a:lnTo>
                  <a:lnTo>
                    <a:pt x="6350" y="908049"/>
                  </a:lnTo>
                  <a:close/>
                </a:path>
                <a:path w="6350" h="989329">
                  <a:moveTo>
                    <a:pt x="6350" y="901699"/>
                  </a:moveTo>
                  <a:lnTo>
                    <a:pt x="0" y="901699"/>
                  </a:lnTo>
                  <a:lnTo>
                    <a:pt x="0" y="906779"/>
                  </a:lnTo>
                  <a:lnTo>
                    <a:pt x="6350" y="906779"/>
                  </a:lnTo>
                  <a:lnTo>
                    <a:pt x="6350" y="901699"/>
                  </a:lnTo>
                  <a:close/>
                </a:path>
                <a:path w="6350" h="989329">
                  <a:moveTo>
                    <a:pt x="6350" y="895349"/>
                  </a:moveTo>
                  <a:lnTo>
                    <a:pt x="0" y="895349"/>
                  </a:lnTo>
                  <a:lnTo>
                    <a:pt x="0" y="900430"/>
                  </a:lnTo>
                  <a:lnTo>
                    <a:pt x="6350" y="900430"/>
                  </a:lnTo>
                  <a:lnTo>
                    <a:pt x="6350" y="895349"/>
                  </a:lnTo>
                  <a:close/>
                </a:path>
                <a:path w="6350" h="989329">
                  <a:moveTo>
                    <a:pt x="6350" y="888999"/>
                  </a:moveTo>
                  <a:lnTo>
                    <a:pt x="0" y="888999"/>
                  </a:lnTo>
                  <a:lnTo>
                    <a:pt x="0" y="894079"/>
                  </a:lnTo>
                  <a:lnTo>
                    <a:pt x="6350" y="894079"/>
                  </a:lnTo>
                  <a:lnTo>
                    <a:pt x="6350" y="888999"/>
                  </a:lnTo>
                  <a:close/>
                </a:path>
                <a:path w="6350" h="989329">
                  <a:moveTo>
                    <a:pt x="6350" y="882649"/>
                  </a:moveTo>
                  <a:lnTo>
                    <a:pt x="0" y="882649"/>
                  </a:lnTo>
                  <a:lnTo>
                    <a:pt x="0" y="887729"/>
                  </a:lnTo>
                  <a:lnTo>
                    <a:pt x="6350" y="887729"/>
                  </a:lnTo>
                  <a:lnTo>
                    <a:pt x="6350" y="882649"/>
                  </a:lnTo>
                  <a:close/>
                </a:path>
                <a:path w="6350" h="989329">
                  <a:moveTo>
                    <a:pt x="6350" y="876299"/>
                  </a:moveTo>
                  <a:lnTo>
                    <a:pt x="0" y="876299"/>
                  </a:lnTo>
                  <a:lnTo>
                    <a:pt x="0" y="881379"/>
                  </a:lnTo>
                  <a:lnTo>
                    <a:pt x="6350" y="881379"/>
                  </a:lnTo>
                  <a:lnTo>
                    <a:pt x="6350" y="876299"/>
                  </a:lnTo>
                  <a:close/>
                </a:path>
                <a:path w="6350" h="989329">
                  <a:moveTo>
                    <a:pt x="6350" y="869950"/>
                  </a:moveTo>
                  <a:lnTo>
                    <a:pt x="0" y="869950"/>
                  </a:lnTo>
                  <a:lnTo>
                    <a:pt x="0" y="875029"/>
                  </a:lnTo>
                  <a:lnTo>
                    <a:pt x="6350" y="875029"/>
                  </a:lnTo>
                  <a:lnTo>
                    <a:pt x="6350" y="869950"/>
                  </a:lnTo>
                  <a:close/>
                </a:path>
                <a:path w="6350" h="989329">
                  <a:moveTo>
                    <a:pt x="6350" y="863599"/>
                  </a:moveTo>
                  <a:lnTo>
                    <a:pt x="0" y="863599"/>
                  </a:lnTo>
                  <a:lnTo>
                    <a:pt x="0" y="868679"/>
                  </a:lnTo>
                  <a:lnTo>
                    <a:pt x="6350" y="868679"/>
                  </a:lnTo>
                  <a:lnTo>
                    <a:pt x="6350" y="863599"/>
                  </a:lnTo>
                  <a:close/>
                </a:path>
                <a:path w="6350" h="989329">
                  <a:moveTo>
                    <a:pt x="6350" y="857249"/>
                  </a:moveTo>
                  <a:lnTo>
                    <a:pt x="0" y="857249"/>
                  </a:lnTo>
                  <a:lnTo>
                    <a:pt x="0" y="862329"/>
                  </a:lnTo>
                  <a:lnTo>
                    <a:pt x="6350" y="862329"/>
                  </a:lnTo>
                  <a:lnTo>
                    <a:pt x="6350" y="857249"/>
                  </a:lnTo>
                  <a:close/>
                </a:path>
                <a:path w="6350" h="989329">
                  <a:moveTo>
                    <a:pt x="6350" y="850899"/>
                  </a:moveTo>
                  <a:lnTo>
                    <a:pt x="0" y="850899"/>
                  </a:lnTo>
                  <a:lnTo>
                    <a:pt x="0" y="855979"/>
                  </a:lnTo>
                  <a:lnTo>
                    <a:pt x="6350" y="855979"/>
                  </a:lnTo>
                  <a:lnTo>
                    <a:pt x="6350" y="850899"/>
                  </a:lnTo>
                  <a:close/>
                </a:path>
                <a:path w="6350" h="989329">
                  <a:moveTo>
                    <a:pt x="6350" y="844550"/>
                  </a:moveTo>
                  <a:lnTo>
                    <a:pt x="0" y="844550"/>
                  </a:lnTo>
                  <a:lnTo>
                    <a:pt x="0" y="849629"/>
                  </a:lnTo>
                  <a:lnTo>
                    <a:pt x="6350" y="849629"/>
                  </a:lnTo>
                  <a:lnTo>
                    <a:pt x="6350" y="844550"/>
                  </a:lnTo>
                  <a:close/>
                </a:path>
                <a:path w="6350" h="989329">
                  <a:moveTo>
                    <a:pt x="6350" y="838199"/>
                  </a:moveTo>
                  <a:lnTo>
                    <a:pt x="0" y="838199"/>
                  </a:lnTo>
                  <a:lnTo>
                    <a:pt x="0" y="843279"/>
                  </a:lnTo>
                  <a:lnTo>
                    <a:pt x="6350" y="843279"/>
                  </a:lnTo>
                  <a:lnTo>
                    <a:pt x="6350" y="838199"/>
                  </a:lnTo>
                  <a:close/>
                </a:path>
                <a:path w="6350" h="989329">
                  <a:moveTo>
                    <a:pt x="6350" y="831849"/>
                  </a:moveTo>
                  <a:lnTo>
                    <a:pt x="0" y="831849"/>
                  </a:lnTo>
                  <a:lnTo>
                    <a:pt x="0" y="836929"/>
                  </a:lnTo>
                  <a:lnTo>
                    <a:pt x="6350" y="836929"/>
                  </a:lnTo>
                  <a:lnTo>
                    <a:pt x="6350" y="831849"/>
                  </a:lnTo>
                  <a:close/>
                </a:path>
                <a:path w="6350" h="989329">
                  <a:moveTo>
                    <a:pt x="6350" y="825499"/>
                  </a:moveTo>
                  <a:lnTo>
                    <a:pt x="0" y="825499"/>
                  </a:lnTo>
                  <a:lnTo>
                    <a:pt x="0" y="830579"/>
                  </a:lnTo>
                  <a:lnTo>
                    <a:pt x="6350" y="830579"/>
                  </a:lnTo>
                  <a:lnTo>
                    <a:pt x="6350" y="825499"/>
                  </a:lnTo>
                  <a:close/>
                </a:path>
                <a:path w="6350" h="989329">
                  <a:moveTo>
                    <a:pt x="6350" y="819149"/>
                  </a:moveTo>
                  <a:lnTo>
                    <a:pt x="0" y="819149"/>
                  </a:lnTo>
                  <a:lnTo>
                    <a:pt x="0" y="824229"/>
                  </a:lnTo>
                  <a:lnTo>
                    <a:pt x="6350" y="824229"/>
                  </a:lnTo>
                  <a:lnTo>
                    <a:pt x="6350" y="819149"/>
                  </a:lnTo>
                  <a:close/>
                </a:path>
                <a:path w="6350" h="989329">
                  <a:moveTo>
                    <a:pt x="6350" y="812799"/>
                  </a:moveTo>
                  <a:lnTo>
                    <a:pt x="0" y="812799"/>
                  </a:lnTo>
                  <a:lnTo>
                    <a:pt x="0" y="817879"/>
                  </a:lnTo>
                  <a:lnTo>
                    <a:pt x="6350" y="817879"/>
                  </a:lnTo>
                  <a:lnTo>
                    <a:pt x="6350" y="812799"/>
                  </a:lnTo>
                  <a:close/>
                </a:path>
                <a:path w="6350" h="989329">
                  <a:moveTo>
                    <a:pt x="6350" y="806449"/>
                  </a:moveTo>
                  <a:lnTo>
                    <a:pt x="0" y="806449"/>
                  </a:lnTo>
                  <a:lnTo>
                    <a:pt x="0" y="811529"/>
                  </a:lnTo>
                  <a:lnTo>
                    <a:pt x="6350" y="811529"/>
                  </a:lnTo>
                  <a:lnTo>
                    <a:pt x="6350" y="806449"/>
                  </a:lnTo>
                  <a:close/>
                </a:path>
                <a:path w="6350" h="989329">
                  <a:moveTo>
                    <a:pt x="6350" y="798829"/>
                  </a:moveTo>
                  <a:lnTo>
                    <a:pt x="0" y="798829"/>
                  </a:lnTo>
                  <a:lnTo>
                    <a:pt x="0" y="805180"/>
                  </a:lnTo>
                  <a:lnTo>
                    <a:pt x="6350" y="805180"/>
                  </a:lnTo>
                  <a:lnTo>
                    <a:pt x="6350" y="798829"/>
                  </a:lnTo>
                  <a:close/>
                </a:path>
              </a:pathLst>
            </a:custGeom>
            <a:solidFill>
              <a:srgbClr val="4900F5"/>
            </a:solidFill>
          </p:spPr>
          <p:txBody>
            <a:bodyPr bIns="0" lIns="0" rIns="0" rtlCol="0" tIns="0" wrap="square"/>
            <a:p/>
          </p:txBody>
        </p:sp>
        <p:sp>
          <p:nvSpPr>
            <p:cNvPr id="1050186" name="object 1489"/>
            <p:cNvSpPr/>
            <p:nvPr/>
          </p:nvSpPr>
          <p:spPr>
            <a:xfrm>
              <a:off x="854709" y="5528309"/>
              <a:ext cx="7620" cy="989330"/>
            </a:xfrm>
            <a:custGeom>
              <a:avLst/>
              <a:ahLst/>
              <a:rect l="l" t="t" r="r" b="b"/>
              <a:pathLst>
                <a:path w="7619" h="989329">
                  <a:moveTo>
                    <a:pt x="7620" y="0"/>
                  </a:moveTo>
                  <a:lnTo>
                    <a:pt x="0" y="0"/>
                  </a:lnTo>
                  <a:lnTo>
                    <a:pt x="0" y="3809"/>
                  </a:lnTo>
                  <a:lnTo>
                    <a:pt x="7620" y="3809"/>
                  </a:lnTo>
                  <a:lnTo>
                    <a:pt x="7620" y="0"/>
                  </a:lnTo>
                  <a:close/>
                </a:path>
                <a:path w="7619" h="989329">
                  <a:moveTo>
                    <a:pt x="7620" y="3809"/>
                  </a:moveTo>
                  <a:lnTo>
                    <a:pt x="0" y="3809"/>
                  </a:lnTo>
                  <a:lnTo>
                    <a:pt x="0" y="6349"/>
                  </a:lnTo>
                  <a:lnTo>
                    <a:pt x="7620" y="6349"/>
                  </a:lnTo>
                  <a:lnTo>
                    <a:pt x="7620" y="3809"/>
                  </a:lnTo>
                  <a:close/>
                </a:path>
                <a:path w="7619" h="989329">
                  <a:moveTo>
                    <a:pt x="7620" y="6350"/>
                  </a:moveTo>
                  <a:lnTo>
                    <a:pt x="0" y="6350"/>
                  </a:lnTo>
                  <a:lnTo>
                    <a:pt x="0" y="10159"/>
                  </a:lnTo>
                  <a:lnTo>
                    <a:pt x="7620" y="10159"/>
                  </a:lnTo>
                  <a:lnTo>
                    <a:pt x="7620" y="6350"/>
                  </a:lnTo>
                  <a:close/>
                </a:path>
                <a:path w="7619" h="989329">
                  <a:moveTo>
                    <a:pt x="7620" y="10159"/>
                  </a:moveTo>
                  <a:lnTo>
                    <a:pt x="0" y="10159"/>
                  </a:lnTo>
                  <a:lnTo>
                    <a:pt x="0" y="16509"/>
                  </a:lnTo>
                  <a:lnTo>
                    <a:pt x="7620" y="16509"/>
                  </a:lnTo>
                  <a:lnTo>
                    <a:pt x="7620" y="10159"/>
                  </a:lnTo>
                  <a:close/>
                </a:path>
                <a:path w="7619" h="989329">
                  <a:moveTo>
                    <a:pt x="7620" y="16509"/>
                  </a:moveTo>
                  <a:lnTo>
                    <a:pt x="0" y="16509"/>
                  </a:lnTo>
                  <a:lnTo>
                    <a:pt x="0" y="22859"/>
                  </a:lnTo>
                  <a:lnTo>
                    <a:pt x="7620" y="22859"/>
                  </a:lnTo>
                  <a:lnTo>
                    <a:pt x="7620" y="16509"/>
                  </a:lnTo>
                  <a:close/>
                </a:path>
                <a:path w="7619" h="989329">
                  <a:moveTo>
                    <a:pt x="7620" y="22859"/>
                  </a:moveTo>
                  <a:lnTo>
                    <a:pt x="0" y="22859"/>
                  </a:lnTo>
                  <a:lnTo>
                    <a:pt x="0" y="29209"/>
                  </a:lnTo>
                  <a:lnTo>
                    <a:pt x="7620" y="29209"/>
                  </a:lnTo>
                  <a:lnTo>
                    <a:pt x="7620" y="22859"/>
                  </a:lnTo>
                  <a:close/>
                </a:path>
                <a:path w="7619" h="989329">
                  <a:moveTo>
                    <a:pt x="7620" y="29209"/>
                  </a:moveTo>
                  <a:lnTo>
                    <a:pt x="0" y="29209"/>
                  </a:lnTo>
                  <a:lnTo>
                    <a:pt x="0" y="35559"/>
                  </a:lnTo>
                  <a:lnTo>
                    <a:pt x="7620" y="35559"/>
                  </a:lnTo>
                  <a:lnTo>
                    <a:pt x="7620" y="29209"/>
                  </a:lnTo>
                  <a:close/>
                </a:path>
                <a:path w="7619" h="989329">
                  <a:moveTo>
                    <a:pt x="7620" y="35559"/>
                  </a:moveTo>
                  <a:lnTo>
                    <a:pt x="0" y="35559"/>
                  </a:lnTo>
                  <a:lnTo>
                    <a:pt x="0" y="38099"/>
                  </a:lnTo>
                  <a:lnTo>
                    <a:pt x="7620" y="38099"/>
                  </a:lnTo>
                  <a:lnTo>
                    <a:pt x="7620" y="35559"/>
                  </a:lnTo>
                  <a:close/>
                </a:path>
                <a:path w="7619" h="989329">
                  <a:moveTo>
                    <a:pt x="7620" y="38100"/>
                  </a:moveTo>
                  <a:lnTo>
                    <a:pt x="0" y="38100"/>
                  </a:lnTo>
                  <a:lnTo>
                    <a:pt x="0" y="41909"/>
                  </a:lnTo>
                  <a:lnTo>
                    <a:pt x="7620" y="41909"/>
                  </a:lnTo>
                  <a:lnTo>
                    <a:pt x="7620" y="38100"/>
                  </a:lnTo>
                  <a:close/>
                </a:path>
                <a:path w="7619" h="989329">
                  <a:moveTo>
                    <a:pt x="7620" y="41909"/>
                  </a:moveTo>
                  <a:lnTo>
                    <a:pt x="0" y="41909"/>
                  </a:lnTo>
                  <a:lnTo>
                    <a:pt x="0" y="48259"/>
                  </a:lnTo>
                  <a:lnTo>
                    <a:pt x="7620" y="48259"/>
                  </a:lnTo>
                  <a:lnTo>
                    <a:pt x="7620" y="41909"/>
                  </a:lnTo>
                  <a:close/>
                </a:path>
                <a:path w="7619" h="989329">
                  <a:moveTo>
                    <a:pt x="7620" y="48259"/>
                  </a:moveTo>
                  <a:lnTo>
                    <a:pt x="0" y="48259"/>
                  </a:lnTo>
                  <a:lnTo>
                    <a:pt x="0" y="50799"/>
                  </a:lnTo>
                  <a:lnTo>
                    <a:pt x="7620" y="50799"/>
                  </a:lnTo>
                  <a:lnTo>
                    <a:pt x="7620" y="48259"/>
                  </a:lnTo>
                  <a:close/>
                </a:path>
                <a:path w="7619" h="989329">
                  <a:moveTo>
                    <a:pt x="7620" y="50800"/>
                  </a:moveTo>
                  <a:lnTo>
                    <a:pt x="0" y="50800"/>
                  </a:lnTo>
                  <a:lnTo>
                    <a:pt x="0" y="54609"/>
                  </a:lnTo>
                  <a:lnTo>
                    <a:pt x="7620" y="54609"/>
                  </a:lnTo>
                  <a:lnTo>
                    <a:pt x="7620" y="50800"/>
                  </a:lnTo>
                  <a:close/>
                </a:path>
                <a:path w="7619" h="989329">
                  <a:moveTo>
                    <a:pt x="7620" y="54610"/>
                  </a:moveTo>
                  <a:lnTo>
                    <a:pt x="0" y="54610"/>
                  </a:lnTo>
                  <a:lnTo>
                    <a:pt x="0" y="60959"/>
                  </a:lnTo>
                  <a:lnTo>
                    <a:pt x="7620" y="60959"/>
                  </a:lnTo>
                  <a:lnTo>
                    <a:pt x="7620" y="54610"/>
                  </a:lnTo>
                  <a:close/>
                </a:path>
                <a:path w="7619" h="989329">
                  <a:moveTo>
                    <a:pt x="7620" y="60959"/>
                  </a:moveTo>
                  <a:lnTo>
                    <a:pt x="0" y="60959"/>
                  </a:lnTo>
                  <a:lnTo>
                    <a:pt x="0" y="63499"/>
                  </a:lnTo>
                  <a:lnTo>
                    <a:pt x="7620" y="63499"/>
                  </a:lnTo>
                  <a:lnTo>
                    <a:pt x="7620" y="60959"/>
                  </a:lnTo>
                  <a:close/>
                </a:path>
                <a:path w="7619" h="989329">
                  <a:moveTo>
                    <a:pt x="7620" y="63500"/>
                  </a:moveTo>
                  <a:lnTo>
                    <a:pt x="0" y="63500"/>
                  </a:lnTo>
                  <a:lnTo>
                    <a:pt x="0" y="67309"/>
                  </a:lnTo>
                  <a:lnTo>
                    <a:pt x="7620" y="67309"/>
                  </a:lnTo>
                  <a:lnTo>
                    <a:pt x="7620" y="63500"/>
                  </a:lnTo>
                  <a:close/>
                </a:path>
                <a:path w="7619" h="989329">
                  <a:moveTo>
                    <a:pt x="7620" y="67309"/>
                  </a:moveTo>
                  <a:lnTo>
                    <a:pt x="0" y="67309"/>
                  </a:lnTo>
                  <a:lnTo>
                    <a:pt x="0" y="69849"/>
                  </a:lnTo>
                  <a:lnTo>
                    <a:pt x="7620" y="69849"/>
                  </a:lnTo>
                  <a:lnTo>
                    <a:pt x="7620" y="67309"/>
                  </a:lnTo>
                  <a:close/>
                </a:path>
                <a:path w="7619" h="989329">
                  <a:moveTo>
                    <a:pt x="7620" y="69850"/>
                  </a:moveTo>
                  <a:lnTo>
                    <a:pt x="0" y="69850"/>
                  </a:lnTo>
                  <a:lnTo>
                    <a:pt x="0" y="73659"/>
                  </a:lnTo>
                  <a:lnTo>
                    <a:pt x="7620" y="73659"/>
                  </a:lnTo>
                  <a:lnTo>
                    <a:pt x="7620" y="69850"/>
                  </a:lnTo>
                  <a:close/>
                </a:path>
                <a:path w="7619" h="989329">
                  <a:moveTo>
                    <a:pt x="7620" y="73659"/>
                  </a:moveTo>
                  <a:lnTo>
                    <a:pt x="0" y="73659"/>
                  </a:lnTo>
                  <a:lnTo>
                    <a:pt x="0" y="76199"/>
                  </a:lnTo>
                  <a:lnTo>
                    <a:pt x="7620" y="76199"/>
                  </a:lnTo>
                  <a:lnTo>
                    <a:pt x="7620" y="73659"/>
                  </a:lnTo>
                  <a:close/>
                </a:path>
                <a:path w="7619" h="989329">
                  <a:moveTo>
                    <a:pt x="7620" y="76200"/>
                  </a:moveTo>
                  <a:lnTo>
                    <a:pt x="0" y="76200"/>
                  </a:lnTo>
                  <a:lnTo>
                    <a:pt x="0" y="86359"/>
                  </a:lnTo>
                  <a:lnTo>
                    <a:pt x="7620" y="86359"/>
                  </a:lnTo>
                  <a:lnTo>
                    <a:pt x="7620" y="76200"/>
                  </a:lnTo>
                  <a:close/>
                </a:path>
                <a:path w="7619" h="989329">
                  <a:moveTo>
                    <a:pt x="7620" y="86359"/>
                  </a:moveTo>
                  <a:lnTo>
                    <a:pt x="0" y="86359"/>
                  </a:lnTo>
                  <a:lnTo>
                    <a:pt x="0" y="88899"/>
                  </a:lnTo>
                  <a:lnTo>
                    <a:pt x="7620" y="88899"/>
                  </a:lnTo>
                  <a:lnTo>
                    <a:pt x="7620" y="86359"/>
                  </a:lnTo>
                  <a:close/>
                </a:path>
                <a:path w="7619" h="989329">
                  <a:moveTo>
                    <a:pt x="7620" y="88900"/>
                  </a:moveTo>
                  <a:lnTo>
                    <a:pt x="0" y="88900"/>
                  </a:lnTo>
                  <a:lnTo>
                    <a:pt x="0" y="92709"/>
                  </a:lnTo>
                  <a:lnTo>
                    <a:pt x="7620" y="92709"/>
                  </a:lnTo>
                  <a:lnTo>
                    <a:pt x="7620" y="88900"/>
                  </a:lnTo>
                  <a:close/>
                </a:path>
                <a:path w="7619" h="989329">
                  <a:moveTo>
                    <a:pt x="7620" y="92709"/>
                  </a:moveTo>
                  <a:lnTo>
                    <a:pt x="0" y="92709"/>
                  </a:lnTo>
                  <a:lnTo>
                    <a:pt x="0" y="95249"/>
                  </a:lnTo>
                  <a:lnTo>
                    <a:pt x="7620" y="95249"/>
                  </a:lnTo>
                  <a:lnTo>
                    <a:pt x="7620" y="92709"/>
                  </a:lnTo>
                  <a:close/>
                </a:path>
                <a:path w="7619" h="989329">
                  <a:moveTo>
                    <a:pt x="7620" y="95250"/>
                  </a:moveTo>
                  <a:lnTo>
                    <a:pt x="0" y="95250"/>
                  </a:lnTo>
                  <a:lnTo>
                    <a:pt x="0" y="99059"/>
                  </a:lnTo>
                  <a:lnTo>
                    <a:pt x="7620" y="99059"/>
                  </a:lnTo>
                  <a:lnTo>
                    <a:pt x="7620" y="95250"/>
                  </a:lnTo>
                  <a:close/>
                </a:path>
                <a:path w="7619" h="989329">
                  <a:moveTo>
                    <a:pt x="7620" y="99059"/>
                  </a:moveTo>
                  <a:lnTo>
                    <a:pt x="0" y="99059"/>
                  </a:lnTo>
                  <a:lnTo>
                    <a:pt x="0" y="105409"/>
                  </a:lnTo>
                  <a:lnTo>
                    <a:pt x="7620" y="105409"/>
                  </a:lnTo>
                  <a:lnTo>
                    <a:pt x="7620" y="99059"/>
                  </a:lnTo>
                  <a:close/>
                </a:path>
                <a:path w="7619" h="989329">
                  <a:moveTo>
                    <a:pt x="7620" y="105409"/>
                  </a:moveTo>
                  <a:lnTo>
                    <a:pt x="0" y="105409"/>
                  </a:lnTo>
                  <a:lnTo>
                    <a:pt x="0" y="107949"/>
                  </a:lnTo>
                  <a:lnTo>
                    <a:pt x="7620" y="107949"/>
                  </a:lnTo>
                  <a:lnTo>
                    <a:pt x="7620" y="105409"/>
                  </a:lnTo>
                  <a:close/>
                </a:path>
                <a:path w="7619" h="989329">
                  <a:moveTo>
                    <a:pt x="7620" y="107950"/>
                  </a:moveTo>
                  <a:lnTo>
                    <a:pt x="0" y="107950"/>
                  </a:lnTo>
                  <a:lnTo>
                    <a:pt x="0" y="111759"/>
                  </a:lnTo>
                  <a:lnTo>
                    <a:pt x="7620" y="111759"/>
                  </a:lnTo>
                  <a:lnTo>
                    <a:pt x="7620" y="107950"/>
                  </a:lnTo>
                  <a:close/>
                </a:path>
                <a:path w="7619" h="989329">
                  <a:moveTo>
                    <a:pt x="7620" y="111759"/>
                  </a:moveTo>
                  <a:lnTo>
                    <a:pt x="0" y="111759"/>
                  </a:lnTo>
                  <a:lnTo>
                    <a:pt x="0" y="114299"/>
                  </a:lnTo>
                  <a:lnTo>
                    <a:pt x="7620" y="114299"/>
                  </a:lnTo>
                  <a:lnTo>
                    <a:pt x="7620" y="111759"/>
                  </a:lnTo>
                  <a:close/>
                </a:path>
                <a:path w="7619" h="989329">
                  <a:moveTo>
                    <a:pt x="7620" y="114300"/>
                  </a:moveTo>
                  <a:lnTo>
                    <a:pt x="0" y="114300"/>
                  </a:lnTo>
                  <a:lnTo>
                    <a:pt x="0" y="118109"/>
                  </a:lnTo>
                  <a:lnTo>
                    <a:pt x="7620" y="118109"/>
                  </a:lnTo>
                  <a:lnTo>
                    <a:pt x="7620" y="114300"/>
                  </a:lnTo>
                  <a:close/>
                </a:path>
                <a:path w="7619" h="989329">
                  <a:moveTo>
                    <a:pt x="7620" y="118109"/>
                  </a:moveTo>
                  <a:lnTo>
                    <a:pt x="0" y="118109"/>
                  </a:lnTo>
                  <a:lnTo>
                    <a:pt x="0" y="124459"/>
                  </a:lnTo>
                  <a:lnTo>
                    <a:pt x="7620" y="124459"/>
                  </a:lnTo>
                  <a:lnTo>
                    <a:pt x="7620" y="118109"/>
                  </a:lnTo>
                  <a:close/>
                </a:path>
                <a:path w="7619" h="989329">
                  <a:moveTo>
                    <a:pt x="7620" y="124459"/>
                  </a:moveTo>
                  <a:lnTo>
                    <a:pt x="0" y="124459"/>
                  </a:lnTo>
                  <a:lnTo>
                    <a:pt x="0" y="133349"/>
                  </a:lnTo>
                  <a:lnTo>
                    <a:pt x="7620" y="133349"/>
                  </a:lnTo>
                  <a:lnTo>
                    <a:pt x="7620" y="124459"/>
                  </a:lnTo>
                  <a:close/>
                </a:path>
                <a:path w="7619" h="989329">
                  <a:moveTo>
                    <a:pt x="7620" y="133350"/>
                  </a:moveTo>
                  <a:lnTo>
                    <a:pt x="0" y="133350"/>
                  </a:lnTo>
                  <a:lnTo>
                    <a:pt x="0" y="139699"/>
                  </a:lnTo>
                  <a:lnTo>
                    <a:pt x="7620" y="139699"/>
                  </a:lnTo>
                  <a:lnTo>
                    <a:pt x="7620" y="133350"/>
                  </a:lnTo>
                  <a:close/>
                </a:path>
                <a:path w="7619" h="989329">
                  <a:moveTo>
                    <a:pt x="7620" y="139700"/>
                  </a:moveTo>
                  <a:lnTo>
                    <a:pt x="0" y="139700"/>
                  </a:lnTo>
                  <a:lnTo>
                    <a:pt x="0" y="146049"/>
                  </a:lnTo>
                  <a:lnTo>
                    <a:pt x="7620" y="146049"/>
                  </a:lnTo>
                  <a:lnTo>
                    <a:pt x="7620" y="139700"/>
                  </a:lnTo>
                  <a:close/>
                </a:path>
                <a:path w="7619" h="989329">
                  <a:moveTo>
                    <a:pt x="7620" y="146050"/>
                  </a:moveTo>
                  <a:lnTo>
                    <a:pt x="0" y="146050"/>
                  </a:lnTo>
                  <a:lnTo>
                    <a:pt x="0" y="152399"/>
                  </a:lnTo>
                  <a:lnTo>
                    <a:pt x="7620" y="152399"/>
                  </a:lnTo>
                  <a:lnTo>
                    <a:pt x="7620" y="146050"/>
                  </a:lnTo>
                  <a:close/>
                </a:path>
                <a:path w="7619" h="989329">
                  <a:moveTo>
                    <a:pt x="7620" y="152400"/>
                  </a:moveTo>
                  <a:lnTo>
                    <a:pt x="0" y="152400"/>
                  </a:lnTo>
                  <a:lnTo>
                    <a:pt x="0" y="156209"/>
                  </a:lnTo>
                  <a:lnTo>
                    <a:pt x="7620" y="156209"/>
                  </a:lnTo>
                  <a:lnTo>
                    <a:pt x="7620" y="152400"/>
                  </a:lnTo>
                  <a:close/>
                </a:path>
                <a:path w="7619" h="989329">
                  <a:moveTo>
                    <a:pt x="7620" y="156209"/>
                  </a:moveTo>
                  <a:lnTo>
                    <a:pt x="0" y="156209"/>
                  </a:lnTo>
                  <a:lnTo>
                    <a:pt x="0" y="175259"/>
                  </a:lnTo>
                  <a:lnTo>
                    <a:pt x="7620" y="175259"/>
                  </a:lnTo>
                  <a:lnTo>
                    <a:pt x="7620" y="156209"/>
                  </a:lnTo>
                  <a:close/>
                </a:path>
                <a:path w="7619" h="989329">
                  <a:moveTo>
                    <a:pt x="7620" y="175259"/>
                  </a:moveTo>
                  <a:lnTo>
                    <a:pt x="0" y="175259"/>
                  </a:lnTo>
                  <a:lnTo>
                    <a:pt x="0" y="177799"/>
                  </a:lnTo>
                  <a:lnTo>
                    <a:pt x="7620" y="177799"/>
                  </a:lnTo>
                  <a:lnTo>
                    <a:pt x="7620" y="175259"/>
                  </a:lnTo>
                  <a:close/>
                </a:path>
                <a:path w="7619" h="989329">
                  <a:moveTo>
                    <a:pt x="5080" y="325119"/>
                  </a:moveTo>
                  <a:lnTo>
                    <a:pt x="0" y="325119"/>
                  </a:lnTo>
                  <a:lnTo>
                    <a:pt x="0" y="327659"/>
                  </a:lnTo>
                  <a:lnTo>
                    <a:pt x="7620" y="327659"/>
                  </a:lnTo>
                  <a:lnTo>
                    <a:pt x="7620" y="326389"/>
                  </a:lnTo>
                  <a:lnTo>
                    <a:pt x="5080" y="326389"/>
                  </a:lnTo>
                  <a:lnTo>
                    <a:pt x="5080" y="325119"/>
                  </a:lnTo>
                  <a:close/>
                </a:path>
                <a:path w="7619" h="989329">
                  <a:moveTo>
                    <a:pt x="7620" y="327659"/>
                  </a:moveTo>
                  <a:lnTo>
                    <a:pt x="0" y="327659"/>
                  </a:lnTo>
                  <a:lnTo>
                    <a:pt x="0" y="330199"/>
                  </a:lnTo>
                  <a:lnTo>
                    <a:pt x="7620" y="330199"/>
                  </a:lnTo>
                  <a:lnTo>
                    <a:pt x="7620" y="327659"/>
                  </a:lnTo>
                  <a:close/>
                </a:path>
                <a:path w="7619" h="989329">
                  <a:moveTo>
                    <a:pt x="7620" y="330200"/>
                  </a:moveTo>
                  <a:lnTo>
                    <a:pt x="0" y="330200"/>
                  </a:lnTo>
                  <a:lnTo>
                    <a:pt x="0" y="334009"/>
                  </a:lnTo>
                  <a:lnTo>
                    <a:pt x="7620" y="334009"/>
                  </a:lnTo>
                  <a:lnTo>
                    <a:pt x="7620" y="330200"/>
                  </a:lnTo>
                  <a:close/>
                </a:path>
                <a:path w="7619" h="989329">
                  <a:moveTo>
                    <a:pt x="7620" y="334009"/>
                  </a:moveTo>
                  <a:lnTo>
                    <a:pt x="0" y="334009"/>
                  </a:lnTo>
                  <a:lnTo>
                    <a:pt x="0" y="336549"/>
                  </a:lnTo>
                  <a:lnTo>
                    <a:pt x="7620" y="336549"/>
                  </a:lnTo>
                  <a:lnTo>
                    <a:pt x="7620" y="334009"/>
                  </a:lnTo>
                  <a:close/>
                </a:path>
                <a:path w="7619" h="989329">
                  <a:moveTo>
                    <a:pt x="7620" y="336550"/>
                  </a:moveTo>
                  <a:lnTo>
                    <a:pt x="0" y="336550"/>
                  </a:lnTo>
                  <a:lnTo>
                    <a:pt x="0" y="340359"/>
                  </a:lnTo>
                  <a:lnTo>
                    <a:pt x="7620" y="340359"/>
                  </a:lnTo>
                  <a:lnTo>
                    <a:pt x="7620" y="336550"/>
                  </a:lnTo>
                  <a:close/>
                </a:path>
                <a:path w="7619" h="989329">
                  <a:moveTo>
                    <a:pt x="7620" y="340359"/>
                  </a:moveTo>
                  <a:lnTo>
                    <a:pt x="0" y="340359"/>
                  </a:lnTo>
                  <a:lnTo>
                    <a:pt x="0" y="342899"/>
                  </a:lnTo>
                  <a:lnTo>
                    <a:pt x="7620" y="342899"/>
                  </a:lnTo>
                  <a:lnTo>
                    <a:pt x="7620" y="340359"/>
                  </a:lnTo>
                  <a:close/>
                </a:path>
                <a:path w="7619" h="989329">
                  <a:moveTo>
                    <a:pt x="7620" y="342900"/>
                  </a:moveTo>
                  <a:lnTo>
                    <a:pt x="0" y="342900"/>
                  </a:lnTo>
                  <a:lnTo>
                    <a:pt x="0" y="349249"/>
                  </a:lnTo>
                  <a:lnTo>
                    <a:pt x="7620" y="349249"/>
                  </a:lnTo>
                  <a:lnTo>
                    <a:pt x="7620" y="342900"/>
                  </a:lnTo>
                  <a:close/>
                </a:path>
                <a:path w="7619" h="989329">
                  <a:moveTo>
                    <a:pt x="7620" y="349250"/>
                  </a:moveTo>
                  <a:lnTo>
                    <a:pt x="0" y="349250"/>
                  </a:lnTo>
                  <a:lnTo>
                    <a:pt x="0" y="353059"/>
                  </a:lnTo>
                  <a:lnTo>
                    <a:pt x="7620" y="353059"/>
                  </a:lnTo>
                  <a:lnTo>
                    <a:pt x="7620" y="349250"/>
                  </a:lnTo>
                  <a:close/>
                </a:path>
                <a:path w="7619" h="989329">
                  <a:moveTo>
                    <a:pt x="7620" y="353059"/>
                  </a:moveTo>
                  <a:lnTo>
                    <a:pt x="0" y="353059"/>
                  </a:lnTo>
                  <a:lnTo>
                    <a:pt x="0" y="355599"/>
                  </a:lnTo>
                  <a:lnTo>
                    <a:pt x="7620" y="355599"/>
                  </a:lnTo>
                  <a:lnTo>
                    <a:pt x="7620" y="353059"/>
                  </a:lnTo>
                  <a:close/>
                </a:path>
                <a:path w="7619" h="989329">
                  <a:moveTo>
                    <a:pt x="7620" y="355600"/>
                  </a:moveTo>
                  <a:lnTo>
                    <a:pt x="0" y="355600"/>
                  </a:lnTo>
                  <a:lnTo>
                    <a:pt x="0" y="359409"/>
                  </a:lnTo>
                  <a:lnTo>
                    <a:pt x="7620" y="359409"/>
                  </a:lnTo>
                  <a:lnTo>
                    <a:pt x="7620" y="355600"/>
                  </a:lnTo>
                  <a:close/>
                </a:path>
                <a:path w="7619" h="989329">
                  <a:moveTo>
                    <a:pt x="7620" y="359409"/>
                  </a:moveTo>
                  <a:lnTo>
                    <a:pt x="0" y="359409"/>
                  </a:lnTo>
                  <a:lnTo>
                    <a:pt x="0" y="361949"/>
                  </a:lnTo>
                  <a:lnTo>
                    <a:pt x="7620" y="361949"/>
                  </a:lnTo>
                  <a:lnTo>
                    <a:pt x="7620" y="359409"/>
                  </a:lnTo>
                  <a:close/>
                </a:path>
                <a:path w="7619" h="989329">
                  <a:moveTo>
                    <a:pt x="7620" y="361950"/>
                  </a:moveTo>
                  <a:lnTo>
                    <a:pt x="0" y="361950"/>
                  </a:lnTo>
                  <a:lnTo>
                    <a:pt x="0" y="372109"/>
                  </a:lnTo>
                  <a:lnTo>
                    <a:pt x="7620" y="372109"/>
                  </a:lnTo>
                  <a:lnTo>
                    <a:pt x="7620" y="361950"/>
                  </a:lnTo>
                  <a:close/>
                </a:path>
                <a:path w="7619" h="989329">
                  <a:moveTo>
                    <a:pt x="7620" y="372110"/>
                  </a:moveTo>
                  <a:lnTo>
                    <a:pt x="0" y="372110"/>
                  </a:lnTo>
                  <a:lnTo>
                    <a:pt x="0" y="374649"/>
                  </a:lnTo>
                  <a:lnTo>
                    <a:pt x="7620" y="374649"/>
                  </a:lnTo>
                  <a:lnTo>
                    <a:pt x="7620" y="372110"/>
                  </a:lnTo>
                  <a:close/>
                </a:path>
                <a:path w="7619" h="989329">
                  <a:moveTo>
                    <a:pt x="7620" y="374650"/>
                  </a:moveTo>
                  <a:lnTo>
                    <a:pt x="0" y="374650"/>
                  </a:lnTo>
                  <a:lnTo>
                    <a:pt x="0" y="378459"/>
                  </a:lnTo>
                  <a:lnTo>
                    <a:pt x="7620" y="378459"/>
                  </a:lnTo>
                  <a:lnTo>
                    <a:pt x="7620" y="374650"/>
                  </a:lnTo>
                  <a:close/>
                </a:path>
                <a:path w="7619" h="989329">
                  <a:moveTo>
                    <a:pt x="7620" y="378459"/>
                  </a:moveTo>
                  <a:lnTo>
                    <a:pt x="0" y="378459"/>
                  </a:lnTo>
                  <a:lnTo>
                    <a:pt x="0" y="380999"/>
                  </a:lnTo>
                  <a:lnTo>
                    <a:pt x="7620" y="380999"/>
                  </a:lnTo>
                  <a:lnTo>
                    <a:pt x="7620" y="378459"/>
                  </a:lnTo>
                  <a:close/>
                </a:path>
                <a:path w="7619" h="989329">
                  <a:moveTo>
                    <a:pt x="7620" y="381000"/>
                  </a:moveTo>
                  <a:lnTo>
                    <a:pt x="0" y="381000"/>
                  </a:lnTo>
                  <a:lnTo>
                    <a:pt x="0" y="393699"/>
                  </a:lnTo>
                  <a:lnTo>
                    <a:pt x="7620" y="393699"/>
                  </a:lnTo>
                  <a:lnTo>
                    <a:pt x="7620" y="381000"/>
                  </a:lnTo>
                  <a:close/>
                </a:path>
                <a:path w="7619" h="989329">
                  <a:moveTo>
                    <a:pt x="7620" y="393700"/>
                  </a:moveTo>
                  <a:lnTo>
                    <a:pt x="0" y="393700"/>
                  </a:lnTo>
                  <a:lnTo>
                    <a:pt x="0" y="397509"/>
                  </a:lnTo>
                  <a:lnTo>
                    <a:pt x="7620" y="397509"/>
                  </a:lnTo>
                  <a:lnTo>
                    <a:pt x="7620" y="393700"/>
                  </a:lnTo>
                  <a:close/>
                </a:path>
                <a:path w="7619" h="989329">
                  <a:moveTo>
                    <a:pt x="7620" y="397509"/>
                  </a:moveTo>
                  <a:lnTo>
                    <a:pt x="0" y="397509"/>
                  </a:lnTo>
                  <a:lnTo>
                    <a:pt x="0" y="400049"/>
                  </a:lnTo>
                  <a:lnTo>
                    <a:pt x="7620" y="400049"/>
                  </a:lnTo>
                  <a:lnTo>
                    <a:pt x="7620" y="397509"/>
                  </a:lnTo>
                  <a:close/>
                </a:path>
                <a:path w="7619" h="989329">
                  <a:moveTo>
                    <a:pt x="7620" y="400050"/>
                  </a:moveTo>
                  <a:lnTo>
                    <a:pt x="0" y="400050"/>
                  </a:lnTo>
                  <a:lnTo>
                    <a:pt x="0" y="406399"/>
                  </a:lnTo>
                  <a:lnTo>
                    <a:pt x="7620" y="406399"/>
                  </a:lnTo>
                  <a:lnTo>
                    <a:pt x="7620" y="400050"/>
                  </a:lnTo>
                  <a:close/>
                </a:path>
                <a:path w="7619" h="989329">
                  <a:moveTo>
                    <a:pt x="7620" y="406400"/>
                  </a:moveTo>
                  <a:lnTo>
                    <a:pt x="0" y="406400"/>
                  </a:lnTo>
                  <a:lnTo>
                    <a:pt x="0" y="410209"/>
                  </a:lnTo>
                  <a:lnTo>
                    <a:pt x="7620" y="410209"/>
                  </a:lnTo>
                  <a:lnTo>
                    <a:pt x="7620" y="406400"/>
                  </a:lnTo>
                  <a:close/>
                </a:path>
                <a:path w="7619" h="989329">
                  <a:moveTo>
                    <a:pt x="7620" y="410210"/>
                  </a:moveTo>
                  <a:lnTo>
                    <a:pt x="0" y="410210"/>
                  </a:lnTo>
                  <a:lnTo>
                    <a:pt x="0" y="412749"/>
                  </a:lnTo>
                  <a:lnTo>
                    <a:pt x="7620" y="412749"/>
                  </a:lnTo>
                  <a:lnTo>
                    <a:pt x="7620" y="410210"/>
                  </a:lnTo>
                  <a:close/>
                </a:path>
                <a:path w="7619" h="989329">
                  <a:moveTo>
                    <a:pt x="7620" y="412750"/>
                  </a:moveTo>
                  <a:lnTo>
                    <a:pt x="0" y="412750"/>
                  </a:lnTo>
                  <a:lnTo>
                    <a:pt x="0" y="416559"/>
                  </a:lnTo>
                  <a:lnTo>
                    <a:pt x="7620" y="416559"/>
                  </a:lnTo>
                  <a:lnTo>
                    <a:pt x="7620" y="412750"/>
                  </a:lnTo>
                  <a:close/>
                </a:path>
                <a:path w="7619" h="989329">
                  <a:moveTo>
                    <a:pt x="7620" y="416559"/>
                  </a:moveTo>
                  <a:lnTo>
                    <a:pt x="0" y="416559"/>
                  </a:lnTo>
                  <a:lnTo>
                    <a:pt x="0" y="419099"/>
                  </a:lnTo>
                  <a:lnTo>
                    <a:pt x="7620" y="419099"/>
                  </a:lnTo>
                  <a:lnTo>
                    <a:pt x="7620" y="416559"/>
                  </a:lnTo>
                  <a:close/>
                </a:path>
                <a:path w="7619" h="989329">
                  <a:moveTo>
                    <a:pt x="7620" y="419100"/>
                  </a:moveTo>
                  <a:lnTo>
                    <a:pt x="0" y="419100"/>
                  </a:lnTo>
                  <a:lnTo>
                    <a:pt x="0" y="422909"/>
                  </a:lnTo>
                  <a:lnTo>
                    <a:pt x="7620" y="422909"/>
                  </a:lnTo>
                  <a:lnTo>
                    <a:pt x="7620" y="419100"/>
                  </a:lnTo>
                  <a:close/>
                </a:path>
                <a:path w="7619" h="989329">
                  <a:moveTo>
                    <a:pt x="7620" y="422910"/>
                  </a:moveTo>
                  <a:lnTo>
                    <a:pt x="0" y="422910"/>
                  </a:lnTo>
                  <a:lnTo>
                    <a:pt x="0" y="429259"/>
                  </a:lnTo>
                  <a:lnTo>
                    <a:pt x="7620" y="429259"/>
                  </a:lnTo>
                  <a:lnTo>
                    <a:pt x="7620" y="422910"/>
                  </a:lnTo>
                  <a:close/>
                </a:path>
                <a:path w="7619" h="989329">
                  <a:moveTo>
                    <a:pt x="7620" y="429259"/>
                  </a:moveTo>
                  <a:lnTo>
                    <a:pt x="0" y="429259"/>
                  </a:lnTo>
                  <a:lnTo>
                    <a:pt x="0" y="441959"/>
                  </a:lnTo>
                  <a:lnTo>
                    <a:pt x="7620" y="441959"/>
                  </a:lnTo>
                  <a:lnTo>
                    <a:pt x="7620" y="429259"/>
                  </a:lnTo>
                  <a:close/>
                </a:path>
                <a:path w="7619" h="989329">
                  <a:moveTo>
                    <a:pt x="7620" y="441959"/>
                  </a:moveTo>
                  <a:lnTo>
                    <a:pt x="0" y="441959"/>
                  </a:lnTo>
                  <a:lnTo>
                    <a:pt x="0" y="444499"/>
                  </a:lnTo>
                  <a:lnTo>
                    <a:pt x="7620" y="444499"/>
                  </a:lnTo>
                  <a:lnTo>
                    <a:pt x="7620" y="441959"/>
                  </a:lnTo>
                  <a:close/>
                </a:path>
                <a:path w="7619" h="989329">
                  <a:moveTo>
                    <a:pt x="7620" y="444500"/>
                  </a:moveTo>
                  <a:lnTo>
                    <a:pt x="0" y="444500"/>
                  </a:lnTo>
                  <a:lnTo>
                    <a:pt x="0" y="457199"/>
                  </a:lnTo>
                  <a:lnTo>
                    <a:pt x="7620" y="457199"/>
                  </a:lnTo>
                  <a:lnTo>
                    <a:pt x="7620" y="444500"/>
                  </a:lnTo>
                  <a:close/>
                </a:path>
                <a:path w="7619" h="989329">
                  <a:moveTo>
                    <a:pt x="7620" y="457200"/>
                  </a:moveTo>
                  <a:lnTo>
                    <a:pt x="0" y="457200"/>
                  </a:lnTo>
                  <a:lnTo>
                    <a:pt x="0" y="461009"/>
                  </a:lnTo>
                  <a:lnTo>
                    <a:pt x="7620" y="461009"/>
                  </a:lnTo>
                  <a:lnTo>
                    <a:pt x="7620" y="457200"/>
                  </a:lnTo>
                  <a:close/>
                </a:path>
                <a:path w="7619" h="989329">
                  <a:moveTo>
                    <a:pt x="7620" y="461009"/>
                  </a:moveTo>
                  <a:lnTo>
                    <a:pt x="0" y="461009"/>
                  </a:lnTo>
                  <a:lnTo>
                    <a:pt x="0" y="463549"/>
                  </a:lnTo>
                  <a:lnTo>
                    <a:pt x="7620" y="463549"/>
                  </a:lnTo>
                  <a:lnTo>
                    <a:pt x="7620" y="461009"/>
                  </a:lnTo>
                  <a:close/>
                </a:path>
                <a:path w="7619" h="989329">
                  <a:moveTo>
                    <a:pt x="7620" y="463550"/>
                  </a:moveTo>
                  <a:lnTo>
                    <a:pt x="0" y="463550"/>
                  </a:lnTo>
                  <a:lnTo>
                    <a:pt x="0" y="467359"/>
                  </a:lnTo>
                  <a:lnTo>
                    <a:pt x="7620" y="467359"/>
                  </a:lnTo>
                  <a:lnTo>
                    <a:pt x="7620" y="463550"/>
                  </a:lnTo>
                  <a:close/>
                </a:path>
                <a:path w="7619" h="989329">
                  <a:moveTo>
                    <a:pt x="7620" y="467359"/>
                  </a:moveTo>
                  <a:lnTo>
                    <a:pt x="0" y="467359"/>
                  </a:lnTo>
                  <a:lnTo>
                    <a:pt x="0" y="469899"/>
                  </a:lnTo>
                  <a:lnTo>
                    <a:pt x="7620" y="469899"/>
                  </a:lnTo>
                  <a:lnTo>
                    <a:pt x="7620" y="467359"/>
                  </a:lnTo>
                  <a:close/>
                </a:path>
                <a:path w="7619" h="989329">
                  <a:moveTo>
                    <a:pt x="7620" y="469900"/>
                  </a:moveTo>
                  <a:lnTo>
                    <a:pt x="0" y="469900"/>
                  </a:lnTo>
                  <a:lnTo>
                    <a:pt x="0" y="476249"/>
                  </a:lnTo>
                  <a:lnTo>
                    <a:pt x="7620" y="476249"/>
                  </a:lnTo>
                  <a:lnTo>
                    <a:pt x="7620" y="469900"/>
                  </a:lnTo>
                  <a:close/>
                </a:path>
                <a:path w="7619" h="989329">
                  <a:moveTo>
                    <a:pt x="7620" y="476250"/>
                  </a:moveTo>
                  <a:lnTo>
                    <a:pt x="0" y="476250"/>
                  </a:lnTo>
                  <a:lnTo>
                    <a:pt x="0" y="480059"/>
                  </a:lnTo>
                  <a:lnTo>
                    <a:pt x="7620" y="480059"/>
                  </a:lnTo>
                  <a:lnTo>
                    <a:pt x="7620" y="476250"/>
                  </a:lnTo>
                  <a:close/>
                </a:path>
                <a:path w="7619" h="989329">
                  <a:moveTo>
                    <a:pt x="7620" y="480059"/>
                  </a:moveTo>
                  <a:lnTo>
                    <a:pt x="0" y="480059"/>
                  </a:lnTo>
                  <a:lnTo>
                    <a:pt x="0" y="482599"/>
                  </a:lnTo>
                  <a:lnTo>
                    <a:pt x="7620" y="482599"/>
                  </a:lnTo>
                  <a:lnTo>
                    <a:pt x="7620" y="480059"/>
                  </a:lnTo>
                  <a:close/>
                </a:path>
                <a:path w="7619" h="989329">
                  <a:moveTo>
                    <a:pt x="7620" y="482600"/>
                  </a:moveTo>
                  <a:lnTo>
                    <a:pt x="0" y="482600"/>
                  </a:lnTo>
                  <a:lnTo>
                    <a:pt x="0" y="486409"/>
                  </a:lnTo>
                  <a:lnTo>
                    <a:pt x="7620" y="486409"/>
                  </a:lnTo>
                  <a:lnTo>
                    <a:pt x="7620" y="482600"/>
                  </a:lnTo>
                  <a:close/>
                </a:path>
                <a:path w="7619" h="989329">
                  <a:moveTo>
                    <a:pt x="7620" y="486409"/>
                  </a:moveTo>
                  <a:lnTo>
                    <a:pt x="0" y="486409"/>
                  </a:lnTo>
                  <a:lnTo>
                    <a:pt x="0" y="488949"/>
                  </a:lnTo>
                  <a:lnTo>
                    <a:pt x="7620" y="488949"/>
                  </a:lnTo>
                  <a:lnTo>
                    <a:pt x="7620" y="486409"/>
                  </a:lnTo>
                  <a:close/>
                </a:path>
                <a:path w="7619" h="989329">
                  <a:moveTo>
                    <a:pt x="7620" y="488950"/>
                  </a:moveTo>
                  <a:lnTo>
                    <a:pt x="0" y="488950"/>
                  </a:lnTo>
                  <a:lnTo>
                    <a:pt x="0" y="495299"/>
                  </a:lnTo>
                  <a:lnTo>
                    <a:pt x="7620" y="495299"/>
                  </a:lnTo>
                  <a:lnTo>
                    <a:pt x="7620" y="488950"/>
                  </a:lnTo>
                  <a:close/>
                </a:path>
                <a:path w="7619" h="989329">
                  <a:moveTo>
                    <a:pt x="7620" y="495300"/>
                  </a:moveTo>
                  <a:lnTo>
                    <a:pt x="0" y="495300"/>
                  </a:lnTo>
                  <a:lnTo>
                    <a:pt x="0" y="501649"/>
                  </a:lnTo>
                  <a:lnTo>
                    <a:pt x="7620" y="501649"/>
                  </a:lnTo>
                  <a:lnTo>
                    <a:pt x="7620" y="495300"/>
                  </a:lnTo>
                  <a:close/>
                </a:path>
                <a:path w="7619" h="989329">
                  <a:moveTo>
                    <a:pt x="7620" y="501650"/>
                  </a:moveTo>
                  <a:lnTo>
                    <a:pt x="0" y="501650"/>
                  </a:lnTo>
                  <a:lnTo>
                    <a:pt x="0" y="505459"/>
                  </a:lnTo>
                  <a:lnTo>
                    <a:pt x="7620" y="505459"/>
                  </a:lnTo>
                  <a:lnTo>
                    <a:pt x="7620" y="501650"/>
                  </a:lnTo>
                  <a:close/>
                </a:path>
                <a:path w="7619" h="989329">
                  <a:moveTo>
                    <a:pt x="7620" y="505459"/>
                  </a:moveTo>
                  <a:lnTo>
                    <a:pt x="0" y="505459"/>
                  </a:lnTo>
                  <a:lnTo>
                    <a:pt x="0" y="511809"/>
                  </a:lnTo>
                  <a:lnTo>
                    <a:pt x="7620" y="511809"/>
                  </a:lnTo>
                  <a:lnTo>
                    <a:pt x="7620" y="505459"/>
                  </a:lnTo>
                  <a:close/>
                </a:path>
                <a:path w="7619" h="989329">
                  <a:moveTo>
                    <a:pt x="7620" y="511809"/>
                  </a:moveTo>
                  <a:lnTo>
                    <a:pt x="0" y="511809"/>
                  </a:lnTo>
                  <a:lnTo>
                    <a:pt x="0" y="514349"/>
                  </a:lnTo>
                  <a:lnTo>
                    <a:pt x="7620" y="514349"/>
                  </a:lnTo>
                  <a:lnTo>
                    <a:pt x="7620" y="511809"/>
                  </a:lnTo>
                  <a:close/>
                </a:path>
                <a:path w="7619" h="989329">
                  <a:moveTo>
                    <a:pt x="7620" y="584199"/>
                  </a:moveTo>
                  <a:lnTo>
                    <a:pt x="3809" y="584199"/>
                  </a:lnTo>
                  <a:lnTo>
                    <a:pt x="3809" y="585469"/>
                  </a:lnTo>
                  <a:lnTo>
                    <a:pt x="7620" y="585469"/>
                  </a:lnTo>
                  <a:lnTo>
                    <a:pt x="7620" y="584199"/>
                  </a:lnTo>
                  <a:close/>
                </a:path>
                <a:path w="7619" h="989329">
                  <a:moveTo>
                    <a:pt x="7620" y="577849"/>
                  </a:moveTo>
                  <a:lnTo>
                    <a:pt x="0" y="577849"/>
                  </a:lnTo>
                  <a:lnTo>
                    <a:pt x="0" y="582929"/>
                  </a:lnTo>
                  <a:lnTo>
                    <a:pt x="7620" y="582929"/>
                  </a:lnTo>
                  <a:lnTo>
                    <a:pt x="7620" y="577849"/>
                  </a:lnTo>
                  <a:close/>
                </a:path>
                <a:path w="7619" h="989329">
                  <a:moveTo>
                    <a:pt x="7620" y="571499"/>
                  </a:moveTo>
                  <a:lnTo>
                    <a:pt x="0" y="571499"/>
                  </a:lnTo>
                  <a:lnTo>
                    <a:pt x="0" y="576579"/>
                  </a:lnTo>
                  <a:lnTo>
                    <a:pt x="7620" y="576579"/>
                  </a:lnTo>
                  <a:lnTo>
                    <a:pt x="7620" y="571499"/>
                  </a:lnTo>
                  <a:close/>
                </a:path>
                <a:path w="7619" h="989329">
                  <a:moveTo>
                    <a:pt x="7620" y="565149"/>
                  </a:moveTo>
                  <a:lnTo>
                    <a:pt x="0" y="565149"/>
                  </a:lnTo>
                  <a:lnTo>
                    <a:pt x="0" y="570229"/>
                  </a:lnTo>
                  <a:lnTo>
                    <a:pt x="7620" y="570229"/>
                  </a:lnTo>
                  <a:lnTo>
                    <a:pt x="7620" y="565149"/>
                  </a:lnTo>
                  <a:close/>
                </a:path>
                <a:path w="7619" h="989329">
                  <a:moveTo>
                    <a:pt x="7620" y="558799"/>
                  </a:moveTo>
                  <a:lnTo>
                    <a:pt x="0" y="558799"/>
                  </a:lnTo>
                  <a:lnTo>
                    <a:pt x="0" y="563879"/>
                  </a:lnTo>
                  <a:lnTo>
                    <a:pt x="7620" y="563879"/>
                  </a:lnTo>
                  <a:lnTo>
                    <a:pt x="7620" y="558799"/>
                  </a:lnTo>
                  <a:close/>
                </a:path>
                <a:path w="7619" h="989329">
                  <a:moveTo>
                    <a:pt x="7620" y="552449"/>
                  </a:moveTo>
                  <a:lnTo>
                    <a:pt x="0" y="552449"/>
                  </a:lnTo>
                  <a:lnTo>
                    <a:pt x="0" y="557529"/>
                  </a:lnTo>
                  <a:lnTo>
                    <a:pt x="7620" y="557529"/>
                  </a:lnTo>
                  <a:lnTo>
                    <a:pt x="7620" y="552449"/>
                  </a:lnTo>
                  <a:close/>
                </a:path>
                <a:path w="7619" h="989329">
                  <a:moveTo>
                    <a:pt x="7620" y="546099"/>
                  </a:moveTo>
                  <a:lnTo>
                    <a:pt x="0" y="546099"/>
                  </a:lnTo>
                  <a:lnTo>
                    <a:pt x="0" y="551179"/>
                  </a:lnTo>
                  <a:lnTo>
                    <a:pt x="7620" y="551179"/>
                  </a:lnTo>
                  <a:lnTo>
                    <a:pt x="7620" y="546099"/>
                  </a:lnTo>
                  <a:close/>
                </a:path>
                <a:path w="7619" h="989329">
                  <a:moveTo>
                    <a:pt x="7620" y="539749"/>
                  </a:moveTo>
                  <a:lnTo>
                    <a:pt x="0" y="539749"/>
                  </a:lnTo>
                  <a:lnTo>
                    <a:pt x="0" y="544829"/>
                  </a:lnTo>
                  <a:lnTo>
                    <a:pt x="7620" y="544829"/>
                  </a:lnTo>
                  <a:lnTo>
                    <a:pt x="7620" y="539749"/>
                  </a:lnTo>
                  <a:close/>
                </a:path>
                <a:path w="7619" h="989329">
                  <a:moveTo>
                    <a:pt x="7620" y="533399"/>
                  </a:moveTo>
                  <a:lnTo>
                    <a:pt x="0" y="533399"/>
                  </a:lnTo>
                  <a:lnTo>
                    <a:pt x="0" y="538479"/>
                  </a:lnTo>
                  <a:lnTo>
                    <a:pt x="7620" y="538479"/>
                  </a:lnTo>
                  <a:lnTo>
                    <a:pt x="7620" y="533399"/>
                  </a:lnTo>
                  <a:close/>
                </a:path>
                <a:path w="7619" h="989329">
                  <a:moveTo>
                    <a:pt x="7620" y="527049"/>
                  </a:moveTo>
                  <a:lnTo>
                    <a:pt x="0" y="527049"/>
                  </a:lnTo>
                  <a:lnTo>
                    <a:pt x="0" y="532130"/>
                  </a:lnTo>
                  <a:lnTo>
                    <a:pt x="7620" y="532130"/>
                  </a:lnTo>
                  <a:lnTo>
                    <a:pt x="7620" y="527049"/>
                  </a:lnTo>
                  <a:close/>
                </a:path>
                <a:path w="7619" h="989329">
                  <a:moveTo>
                    <a:pt x="7620" y="520699"/>
                  </a:moveTo>
                  <a:lnTo>
                    <a:pt x="0" y="520699"/>
                  </a:lnTo>
                  <a:lnTo>
                    <a:pt x="0" y="525780"/>
                  </a:lnTo>
                  <a:lnTo>
                    <a:pt x="7620" y="525780"/>
                  </a:lnTo>
                  <a:lnTo>
                    <a:pt x="7620" y="520699"/>
                  </a:lnTo>
                  <a:close/>
                </a:path>
                <a:path w="7619" h="989329">
                  <a:moveTo>
                    <a:pt x="7620" y="515619"/>
                  </a:moveTo>
                  <a:lnTo>
                    <a:pt x="0" y="515619"/>
                  </a:lnTo>
                  <a:lnTo>
                    <a:pt x="0" y="519429"/>
                  </a:lnTo>
                  <a:lnTo>
                    <a:pt x="7620" y="519429"/>
                  </a:lnTo>
                  <a:lnTo>
                    <a:pt x="7620" y="515619"/>
                  </a:lnTo>
                  <a:close/>
                </a:path>
                <a:path w="7619" h="989329">
                  <a:moveTo>
                    <a:pt x="7620" y="985520"/>
                  </a:moveTo>
                  <a:lnTo>
                    <a:pt x="0" y="985520"/>
                  </a:lnTo>
                  <a:lnTo>
                    <a:pt x="0" y="989329"/>
                  </a:lnTo>
                  <a:lnTo>
                    <a:pt x="7620" y="989329"/>
                  </a:lnTo>
                  <a:lnTo>
                    <a:pt x="7620" y="985520"/>
                  </a:lnTo>
                  <a:close/>
                </a:path>
                <a:path w="7619" h="989329">
                  <a:moveTo>
                    <a:pt x="7620" y="982979"/>
                  </a:moveTo>
                  <a:lnTo>
                    <a:pt x="0" y="982979"/>
                  </a:lnTo>
                  <a:lnTo>
                    <a:pt x="0" y="984249"/>
                  </a:lnTo>
                  <a:lnTo>
                    <a:pt x="7620" y="984249"/>
                  </a:lnTo>
                  <a:lnTo>
                    <a:pt x="7620" y="982979"/>
                  </a:lnTo>
                  <a:close/>
                </a:path>
                <a:path w="7619" h="989329">
                  <a:moveTo>
                    <a:pt x="7620" y="979169"/>
                  </a:moveTo>
                  <a:lnTo>
                    <a:pt x="0" y="979169"/>
                  </a:lnTo>
                  <a:lnTo>
                    <a:pt x="0" y="981709"/>
                  </a:lnTo>
                  <a:lnTo>
                    <a:pt x="7620" y="981709"/>
                  </a:lnTo>
                  <a:lnTo>
                    <a:pt x="7620" y="979169"/>
                  </a:lnTo>
                  <a:close/>
                </a:path>
                <a:path w="7619" h="989329">
                  <a:moveTo>
                    <a:pt x="7620" y="976630"/>
                  </a:moveTo>
                  <a:lnTo>
                    <a:pt x="0" y="976630"/>
                  </a:lnTo>
                  <a:lnTo>
                    <a:pt x="0" y="977899"/>
                  </a:lnTo>
                  <a:lnTo>
                    <a:pt x="7620" y="977899"/>
                  </a:lnTo>
                  <a:lnTo>
                    <a:pt x="7620" y="976630"/>
                  </a:lnTo>
                  <a:close/>
                </a:path>
                <a:path w="7619" h="989329">
                  <a:moveTo>
                    <a:pt x="7620" y="972819"/>
                  </a:moveTo>
                  <a:lnTo>
                    <a:pt x="0" y="972819"/>
                  </a:lnTo>
                  <a:lnTo>
                    <a:pt x="0" y="975359"/>
                  </a:lnTo>
                  <a:lnTo>
                    <a:pt x="7620" y="975359"/>
                  </a:lnTo>
                  <a:lnTo>
                    <a:pt x="7620" y="972819"/>
                  </a:lnTo>
                  <a:close/>
                </a:path>
                <a:path w="7619" h="989329">
                  <a:moveTo>
                    <a:pt x="7620" y="970279"/>
                  </a:moveTo>
                  <a:lnTo>
                    <a:pt x="0" y="970279"/>
                  </a:lnTo>
                  <a:lnTo>
                    <a:pt x="0" y="971549"/>
                  </a:lnTo>
                  <a:lnTo>
                    <a:pt x="7620" y="971549"/>
                  </a:lnTo>
                  <a:lnTo>
                    <a:pt x="7620" y="970279"/>
                  </a:lnTo>
                  <a:close/>
                </a:path>
                <a:path w="7619" h="989329">
                  <a:moveTo>
                    <a:pt x="7620" y="966469"/>
                  </a:moveTo>
                  <a:lnTo>
                    <a:pt x="0" y="966469"/>
                  </a:lnTo>
                  <a:lnTo>
                    <a:pt x="0" y="969009"/>
                  </a:lnTo>
                  <a:lnTo>
                    <a:pt x="7620" y="969009"/>
                  </a:lnTo>
                  <a:lnTo>
                    <a:pt x="7620" y="966469"/>
                  </a:lnTo>
                  <a:close/>
                </a:path>
                <a:path w="7619" h="989329">
                  <a:moveTo>
                    <a:pt x="7620" y="963929"/>
                  </a:moveTo>
                  <a:lnTo>
                    <a:pt x="0" y="963929"/>
                  </a:lnTo>
                  <a:lnTo>
                    <a:pt x="0" y="965199"/>
                  </a:lnTo>
                  <a:lnTo>
                    <a:pt x="7620" y="965199"/>
                  </a:lnTo>
                  <a:lnTo>
                    <a:pt x="7620" y="963929"/>
                  </a:lnTo>
                  <a:close/>
                </a:path>
                <a:path w="7619" h="989329">
                  <a:moveTo>
                    <a:pt x="7620" y="960119"/>
                  </a:moveTo>
                  <a:lnTo>
                    <a:pt x="0" y="960119"/>
                  </a:lnTo>
                  <a:lnTo>
                    <a:pt x="0" y="962659"/>
                  </a:lnTo>
                  <a:lnTo>
                    <a:pt x="7620" y="962659"/>
                  </a:lnTo>
                  <a:lnTo>
                    <a:pt x="7620" y="960119"/>
                  </a:lnTo>
                  <a:close/>
                </a:path>
                <a:path w="7619" h="989329">
                  <a:moveTo>
                    <a:pt x="7620" y="957579"/>
                  </a:moveTo>
                  <a:lnTo>
                    <a:pt x="0" y="957579"/>
                  </a:lnTo>
                  <a:lnTo>
                    <a:pt x="0" y="958849"/>
                  </a:lnTo>
                  <a:lnTo>
                    <a:pt x="7620" y="958849"/>
                  </a:lnTo>
                  <a:lnTo>
                    <a:pt x="7620" y="957579"/>
                  </a:lnTo>
                  <a:close/>
                </a:path>
                <a:path w="7619" h="989329">
                  <a:moveTo>
                    <a:pt x="7620" y="953769"/>
                  </a:moveTo>
                  <a:lnTo>
                    <a:pt x="0" y="953769"/>
                  </a:lnTo>
                  <a:lnTo>
                    <a:pt x="0" y="956309"/>
                  </a:lnTo>
                  <a:lnTo>
                    <a:pt x="7620" y="956309"/>
                  </a:lnTo>
                  <a:lnTo>
                    <a:pt x="7620" y="953769"/>
                  </a:lnTo>
                  <a:close/>
                </a:path>
                <a:path w="7619" h="989329">
                  <a:moveTo>
                    <a:pt x="7620" y="951229"/>
                  </a:moveTo>
                  <a:lnTo>
                    <a:pt x="0" y="951229"/>
                  </a:lnTo>
                  <a:lnTo>
                    <a:pt x="0" y="952499"/>
                  </a:lnTo>
                  <a:lnTo>
                    <a:pt x="7620" y="952499"/>
                  </a:lnTo>
                  <a:lnTo>
                    <a:pt x="7620" y="951229"/>
                  </a:lnTo>
                  <a:close/>
                </a:path>
                <a:path w="7619" h="989329">
                  <a:moveTo>
                    <a:pt x="7620" y="947419"/>
                  </a:moveTo>
                  <a:lnTo>
                    <a:pt x="0" y="947419"/>
                  </a:lnTo>
                  <a:lnTo>
                    <a:pt x="0" y="949959"/>
                  </a:lnTo>
                  <a:lnTo>
                    <a:pt x="7620" y="949959"/>
                  </a:lnTo>
                  <a:lnTo>
                    <a:pt x="7620" y="947419"/>
                  </a:lnTo>
                  <a:close/>
                </a:path>
                <a:path w="7619" h="989329">
                  <a:moveTo>
                    <a:pt x="7620" y="944879"/>
                  </a:moveTo>
                  <a:lnTo>
                    <a:pt x="0" y="944879"/>
                  </a:lnTo>
                  <a:lnTo>
                    <a:pt x="0" y="946149"/>
                  </a:lnTo>
                  <a:lnTo>
                    <a:pt x="7620" y="946149"/>
                  </a:lnTo>
                  <a:lnTo>
                    <a:pt x="7620" y="944879"/>
                  </a:lnTo>
                  <a:close/>
                </a:path>
                <a:path w="7619" h="989329">
                  <a:moveTo>
                    <a:pt x="7620" y="941070"/>
                  </a:moveTo>
                  <a:lnTo>
                    <a:pt x="0" y="941070"/>
                  </a:lnTo>
                  <a:lnTo>
                    <a:pt x="0" y="943609"/>
                  </a:lnTo>
                  <a:lnTo>
                    <a:pt x="7620" y="943609"/>
                  </a:lnTo>
                  <a:lnTo>
                    <a:pt x="7620" y="941070"/>
                  </a:lnTo>
                  <a:close/>
                </a:path>
                <a:path w="7619" h="989329">
                  <a:moveTo>
                    <a:pt x="7620" y="938529"/>
                  </a:moveTo>
                  <a:lnTo>
                    <a:pt x="0" y="938529"/>
                  </a:lnTo>
                  <a:lnTo>
                    <a:pt x="0" y="939799"/>
                  </a:lnTo>
                  <a:lnTo>
                    <a:pt x="7620" y="939799"/>
                  </a:lnTo>
                  <a:lnTo>
                    <a:pt x="7620" y="938529"/>
                  </a:lnTo>
                  <a:close/>
                </a:path>
                <a:path w="7619" h="989329">
                  <a:moveTo>
                    <a:pt x="7620" y="934719"/>
                  </a:moveTo>
                  <a:lnTo>
                    <a:pt x="0" y="934719"/>
                  </a:lnTo>
                  <a:lnTo>
                    <a:pt x="0" y="937259"/>
                  </a:lnTo>
                  <a:lnTo>
                    <a:pt x="7620" y="937259"/>
                  </a:lnTo>
                  <a:lnTo>
                    <a:pt x="7620" y="934719"/>
                  </a:lnTo>
                  <a:close/>
                </a:path>
                <a:path w="7619" h="989329">
                  <a:moveTo>
                    <a:pt x="7620" y="932179"/>
                  </a:moveTo>
                  <a:lnTo>
                    <a:pt x="0" y="932179"/>
                  </a:lnTo>
                  <a:lnTo>
                    <a:pt x="0" y="933449"/>
                  </a:lnTo>
                  <a:lnTo>
                    <a:pt x="7620" y="933449"/>
                  </a:lnTo>
                  <a:lnTo>
                    <a:pt x="7620" y="932179"/>
                  </a:lnTo>
                  <a:close/>
                </a:path>
                <a:path w="7619" h="989329">
                  <a:moveTo>
                    <a:pt x="7620" y="928369"/>
                  </a:moveTo>
                  <a:lnTo>
                    <a:pt x="0" y="928369"/>
                  </a:lnTo>
                  <a:lnTo>
                    <a:pt x="0" y="930909"/>
                  </a:lnTo>
                  <a:lnTo>
                    <a:pt x="7620" y="930909"/>
                  </a:lnTo>
                  <a:lnTo>
                    <a:pt x="7620" y="928369"/>
                  </a:lnTo>
                  <a:close/>
                </a:path>
                <a:path w="7619" h="989329">
                  <a:moveTo>
                    <a:pt x="7620" y="925830"/>
                  </a:moveTo>
                  <a:lnTo>
                    <a:pt x="0" y="925830"/>
                  </a:lnTo>
                  <a:lnTo>
                    <a:pt x="0" y="927099"/>
                  </a:lnTo>
                  <a:lnTo>
                    <a:pt x="7620" y="927099"/>
                  </a:lnTo>
                  <a:lnTo>
                    <a:pt x="7620" y="925830"/>
                  </a:lnTo>
                  <a:close/>
                </a:path>
                <a:path w="7619" h="989329">
                  <a:moveTo>
                    <a:pt x="7620" y="920749"/>
                  </a:moveTo>
                  <a:lnTo>
                    <a:pt x="0" y="920749"/>
                  </a:lnTo>
                  <a:lnTo>
                    <a:pt x="0" y="924559"/>
                  </a:lnTo>
                  <a:lnTo>
                    <a:pt x="7620" y="924559"/>
                  </a:lnTo>
                  <a:lnTo>
                    <a:pt x="7620" y="920749"/>
                  </a:lnTo>
                  <a:close/>
                </a:path>
                <a:path w="7619" h="989329">
                  <a:moveTo>
                    <a:pt x="7620" y="914399"/>
                  </a:moveTo>
                  <a:lnTo>
                    <a:pt x="0" y="914399"/>
                  </a:lnTo>
                  <a:lnTo>
                    <a:pt x="0" y="919479"/>
                  </a:lnTo>
                  <a:lnTo>
                    <a:pt x="7620" y="919479"/>
                  </a:lnTo>
                  <a:lnTo>
                    <a:pt x="7620" y="914399"/>
                  </a:lnTo>
                  <a:close/>
                </a:path>
                <a:path w="7619" h="989329">
                  <a:moveTo>
                    <a:pt x="7620" y="908049"/>
                  </a:moveTo>
                  <a:lnTo>
                    <a:pt x="0" y="908049"/>
                  </a:lnTo>
                  <a:lnTo>
                    <a:pt x="0" y="913129"/>
                  </a:lnTo>
                  <a:lnTo>
                    <a:pt x="7620" y="913129"/>
                  </a:lnTo>
                  <a:lnTo>
                    <a:pt x="7620" y="908049"/>
                  </a:lnTo>
                  <a:close/>
                </a:path>
                <a:path w="7619" h="989329">
                  <a:moveTo>
                    <a:pt x="7620" y="901699"/>
                  </a:moveTo>
                  <a:lnTo>
                    <a:pt x="0" y="901699"/>
                  </a:lnTo>
                  <a:lnTo>
                    <a:pt x="0" y="906779"/>
                  </a:lnTo>
                  <a:lnTo>
                    <a:pt x="7620" y="906779"/>
                  </a:lnTo>
                  <a:lnTo>
                    <a:pt x="7620" y="901699"/>
                  </a:lnTo>
                  <a:close/>
                </a:path>
                <a:path w="7619" h="989329">
                  <a:moveTo>
                    <a:pt x="7620" y="895349"/>
                  </a:moveTo>
                  <a:lnTo>
                    <a:pt x="0" y="895349"/>
                  </a:lnTo>
                  <a:lnTo>
                    <a:pt x="0" y="900430"/>
                  </a:lnTo>
                  <a:lnTo>
                    <a:pt x="7620" y="900430"/>
                  </a:lnTo>
                  <a:lnTo>
                    <a:pt x="7620" y="895349"/>
                  </a:lnTo>
                  <a:close/>
                </a:path>
                <a:path w="7619" h="989329">
                  <a:moveTo>
                    <a:pt x="7620" y="888999"/>
                  </a:moveTo>
                  <a:lnTo>
                    <a:pt x="0" y="888999"/>
                  </a:lnTo>
                  <a:lnTo>
                    <a:pt x="0" y="894079"/>
                  </a:lnTo>
                  <a:lnTo>
                    <a:pt x="7620" y="894079"/>
                  </a:lnTo>
                  <a:lnTo>
                    <a:pt x="7620" y="888999"/>
                  </a:lnTo>
                  <a:close/>
                </a:path>
                <a:path w="7619" h="989329">
                  <a:moveTo>
                    <a:pt x="7620" y="882649"/>
                  </a:moveTo>
                  <a:lnTo>
                    <a:pt x="0" y="882649"/>
                  </a:lnTo>
                  <a:lnTo>
                    <a:pt x="0" y="887729"/>
                  </a:lnTo>
                  <a:lnTo>
                    <a:pt x="7620" y="887729"/>
                  </a:lnTo>
                  <a:lnTo>
                    <a:pt x="7620" y="882649"/>
                  </a:lnTo>
                  <a:close/>
                </a:path>
                <a:path w="7619" h="989329">
                  <a:moveTo>
                    <a:pt x="7620" y="876299"/>
                  </a:moveTo>
                  <a:lnTo>
                    <a:pt x="0" y="876299"/>
                  </a:lnTo>
                  <a:lnTo>
                    <a:pt x="0" y="881379"/>
                  </a:lnTo>
                  <a:lnTo>
                    <a:pt x="7620" y="881379"/>
                  </a:lnTo>
                  <a:lnTo>
                    <a:pt x="7620" y="876299"/>
                  </a:lnTo>
                  <a:close/>
                </a:path>
                <a:path w="7619" h="989329">
                  <a:moveTo>
                    <a:pt x="7620" y="869950"/>
                  </a:moveTo>
                  <a:lnTo>
                    <a:pt x="0" y="869950"/>
                  </a:lnTo>
                  <a:lnTo>
                    <a:pt x="0" y="875029"/>
                  </a:lnTo>
                  <a:lnTo>
                    <a:pt x="7620" y="875029"/>
                  </a:lnTo>
                  <a:lnTo>
                    <a:pt x="7620" y="869950"/>
                  </a:lnTo>
                  <a:close/>
                </a:path>
                <a:path w="7619" h="989329">
                  <a:moveTo>
                    <a:pt x="7620" y="863599"/>
                  </a:moveTo>
                  <a:lnTo>
                    <a:pt x="0" y="863599"/>
                  </a:lnTo>
                  <a:lnTo>
                    <a:pt x="0" y="868679"/>
                  </a:lnTo>
                  <a:lnTo>
                    <a:pt x="7620" y="868679"/>
                  </a:lnTo>
                  <a:lnTo>
                    <a:pt x="7620" y="863599"/>
                  </a:lnTo>
                  <a:close/>
                </a:path>
                <a:path w="7619" h="989329">
                  <a:moveTo>
                    <a:pt x="7620" y="857249"/>
                  </a:moveTo>
                  <a:lnTo>
                    <a:pt x="0" y="857249"/>
                  </a:lnTo>
                  <a:lnTo>
                    <a:pt x="0" y="862329"/>
                  </a:lnTo>
                  <a:lnTo>
                    <a:pt x="7620" y="862329"/>
                  </a:lnTo>
                  <a:lnTo>
                    <a:pt x="7620" y="857249"/>
                  </a:lnTo>
                  <a:close/>
                </a:path>
                <a:path w="7619" h="989329">
                  <a:moveTo>
                    <a:pt x="7620" y="850899"/>
                  </a:moveTo>
                  <a:lnTo>
                    <a:pt x="0" y="850899"/>
                  </a:lnTo>
                  <a:lnTo>
                    <a:pt x="0" y="855979"/>
                  </a:lnTo>
                  <a:lnTo>
                    <a:pt x="7620" y="855979"/>
                  </a:lnTo>
                  <a:lnTo>
                    <a:pt x="7620" y="850899"/>
                  </a:lnTo>
                  <a:close/>
                </a:path>
                <a:path w="7619" h="989329">
                  <a:moveTo>
                    <a:pt x="7620" y="844550"/>
                  </a:moveTo>
                  <a:lnTo>
                    <a:pt x="0" y="844550"/>
                  </a:lnTo>
                  <a:lnTo>
                    <a:pt x="0" y="849629"/>
                  </a:lnTo>
                  <a:lnTo>
                    <a:pt x="7620" y="849629"/>
                  </a:lnTo>
                  <a:lnTo>
                    <a:pt x="7620" y="844550"/>
                  </a:lnTo>
                  <a:close/>
                </a:path>
                <a:path w="7619" h="989329">
                  <a:moveTo>
                    <a:pt x="7620" y="838199"/>
                  </a:moveTo>
                  <a:lnTo>
                    <a:pt x="0" y="838199"/>
                  </a:lnTo>
                  <a:lnTo>
                    <a:pt x="0" y="843279"/>
                  </a:lnTo>
                  <a:lnTo>
                    <a:pt x="7620" y="843279"/>
                  </a:lnTo>
                  <a:lnTo>
                    <a:pt x="7620" y="838199"/>
                  </a:lnTo>
                  <a:close/>
                </a:path>
                <a:path w="7619" h="989329">
                  <a:moveTo>
                    <a:pt x="7620" y="831849"/>
                  </a:moveTo>
                  <a:lnTo>
                    <a:pt x="0" y="831849"/>
                  </a:lnTo>
                  <a:lnTo>
                    <a:pt x="0" y="836929"/>
                  </a:lnTo>
                  <a:lnTo>
                    <a:pt x="7620" y="836929"/>
                  </a:lnTo>
                  <a:lnTo>
                    <a:pt x="7620" y="831849"/>
                  </a:lnTo>
                  <a:close/>
                </a:path>
                <a:path w="7619" h="989329">
                  <a:moveTo>
                    <a:pt x="7620" y="825499"/>
                  </a:moveTo>
                  <a:lnTo>
                    <a:pt x="0" y="825499"/>
                  </a:lnTo>
                  <a:lnTo>
                    <a:pt x="0" y="830579"/>
                  </a:lnTo>
                  <a:lnTo>
                    <a:pt x="7620" y="830579"/>
                  </a:lnTo>
                  <a:lnTo>
                    <a:pt x="7620" y="825499"/>
                  </a:lnTo>
                  <a:close/>
                </a:path>
                <a:path w="7619" h="989329">
                  <a:moveTo>
                    <a:pt x="7620" y="819149"/>
                  </a:moveTo>
                  <a:lnTo>
                    <a:pt x="0" y="819149"/>
                  </a:lnTo>
                  <a:lnTo>
                    <a:pt x="0" y="824229"/>
                  </a:lnTo>
                  <a:lnTo>
                    <a:pt x="7620" y="824229"/>
                  </a:lnTo>
                  <a:lnTo>
                    <a:pt x="7620" y="819149"/>
                  </a:lnTo>
                  <a:close/>
                </a:path>
                <a:path w="7619" h="989329">
                  <a:moveTo>
                    <a:pt x="7620" y="812799"/>
                  </a:moveTo>
                  <a:lnTo>
                    <a:pt x="0" y="812799"/>
                  </a:lnTo>
                  <a:lnTo>
                    <a:pt x="0" y="817879"/>
                  </a:lnTo>
                  <a:lnTo>
                    <a:pt x="7620" y="817879"/>
                  </a:lnTo>
                  <a:lnTo>
                    <a:pt x="7620" y="812799"/>
                  </a:lnTo>
                  <a:close/>
                </a:path>
                <a:path w="7619" h="989329">
                  <a:moveTo>
                    <a:pt x="7620" y="806449"/>
                  </a:moveTo>
                  <a:lnTo>
                    <a:pt x="0" y="806449"/>
                  </a:lnTo>
                  <a:lnTo>
                    <a:pt x="0" y="811529"/>
                  </a:lnTo>
                  <a:lnTo>
                    <a:pt x="7620" y="811529"/>
                  </a:lnTo>
                  <a:lnTo>
                    <a:pt x="7620" y="806449"/>
                  </a:lnTo>
                  <a:close/>
                </a:path>
                <a:path w="7619" h="989329">
                  <a:moveTo>
                    <a:pt x="7620" y="798829"/>
                  </a:moveTo>
                  <a:lnTo>
                    <a:pt x="3809" y="798829"/>
                  </a:lnTo>
                  <a:lnTo>
                    <a:pt x="3809" y="800099"/>
                  </a:lnTo>
                  <a:lnTo>
                    <a:pt x="0" y="800099"/>
                  </a:lnTo>
                  <a:lnTo>
                    <a:pt x="0" y="805180"/>
                  </a:lnTo>
                  <a:lnTo>
                    <a:pt x="7620" y="805180"/>
                  </a:lnTo>
                  <a:lnTo>
                    <a:pt x="7620" y="798829"/>
                  </a:lnTo>
                  <a:close/>
                </a:path>
              </a:pathLst>
            </a:custGeom>
            <a:solidFill>
              <a:srgbClr val="4800F5"/>
            </a:solidFill>
          </p:spPr>
          <p:txBody>
            <a:bodyPr bIns="0" lIns="0" rIns="0" rtlCol="0" tIns="0" wrap="square"/>
            <a:p/>
          </p:txBody>
        </p:sp>
        <p:sp>
          <p:nvSpPr>
            <p:cNvPr id="1050187" name="object 1490"/>
            <p:cNvSpPr/>
            <p:nvPr/>
          </p:nvSpPr>
          <p:spPr>
            <a:xfrm>
              <a:off x="847089" y="5528309"/>
              <a:ext cx="7620" cy="989330"/>
            </a:xfrm>
            <a:custGeom>
              <a:avLst/>
              <a:ahLst/>
              <a:rect l="l" t="t" r="r" b="b"/>
              <a:pathLst>
                <a:path w="7619" h="989329">
                  <a:moveTo>
                    <a:pt x="7619" y="0"/>
                  </a:moveTo>
                  <a:lnTo>
                    <a:pt x="2540" y="0"/>
                  </a:lnTo>
                  <a:lnTo>
                    <a:pt x="2540" y="1269"/>
                  </a:lnTo>
                  <a:lnTo>
                    <a:pt x="0" y="1269"/>
                  </a:lnTo>
                  <a:lnTo>
                    <a:pt x="0" y="3809"/>
                  </a:lnTo>
                  <a:lnTo>
                    <a:pt x="7619" y="3809"/>
                  </a:lnTo>
                  <a:lnTo>
                    <a:pt x="7619" y="0"/>
                  </a:lnTo>
                  <a:close/>
                </a:path>
                <a:path w="7619" h="989329">
                  <a:moveTo>
                    <a:pt x="7619" y="3809"/>
                  </a:moveTo>
                  <a:lnTo>
                    <a:pt x="0" y="3809"/>
                  </a:lnTo>
                  <a:lnTo>
                    <a:pt x="0" y="6349"/>
                  </a:lnTo>
                  <a:lnTo>
                    <a:pt x="7619" y="6349"/>
                  </a:lnTo>
                  <a:lnTo>
                    <a:pt x="7619" y="3809"/>
                  </a:lnTo>
                  <a:close/>
                </a:path>
                <a:path w="7619" h="989329">
                  <a:moveTo>
                    <a:pt x="7619" y="6350"/>
                  </a:moveTo>
                  <a:lnTo>
                    <a:pt x="0" y="6350"/>
                  </a:lnTo>
                  <a:lnTo>
                    <a:pt x="0" y="10159"/>
                  </a:lnTo>
                  <a:lnTo>
                    <a:pt x="7619" y="10159"/>
                  </a:lnTo>
                  <a:lnTo>
                    <a:pt x="7619" y="6350"/>
                  </a:lnTo>
                  <a:close/>
                </a:path>
                <a:path w="7619" h="989329">
                  <a:moveTo>
                    <a:pt x="7619" y="10159"/>
                  </a:moveTo>
                  <a:lnTo>
                    <a:pt x="0" y="10159"/>
                  </a:lnTo>
                  <a:lnTo>
                    <a:pt x="0" y="16509"/>
                  </a:lnTo>
                  <a:lnTo>
                    <a:pt x="7619" y="16509"/>
                  </a:lnTo>
                  <a:lnTo>
                    <a:pt x="7619" y="10159"/>
                  </a:lnTo>
                  <a:close/>
                </a:path>
                <a:path w="7619" h="989329">
                  <a:moveTo>
                    <a:pt x="7619" y="16509"/>
                  </a:moveTo>
                  <a:lnTo>
                    <a:pt x="0" y="16509"/>
                  </a:lnTo>
                  <a:lnTo>
                    <a:pt x="0" y="22859"/>
                  </a:lnTo>
                  <a:lnTo>
                    <a:pt x="7619" y="22859"/>
                  </a:lnTo>
                  <a:lnTo>
                    <a:pt x="7619" y="16509"/>
                  </a:lnTo>
                  <a:close/>
                </a:path>
                <a:path w="7619" h="989329">
                  <a:moveTo>
                    <a:pt x="7619" y="22859"/>
                  </a:moveTo>
                  <a:lnTo>
                    <a:pt x="0" y="22859"/>
                  </a:lnTo>
                  <a:lnTo>
                    <a:pt x="0" y="29209"/>
                  </a:lnTo>
                  <a:lnTo>
                    <a:pt x="7619" y="29209"/>
                  </a:lnTo>
                  <a:lnTo>
                    <a:pt x="7619" y="22859"/>
                  </a:lnTo>
                  <a:close/>
                </a:path>
                <a:path w="7619" h="989329">
                  <a:moveTo>
                    <a:pt x="7619" y="29209"/>
                  </a:moveTo>
                  <a:lnTo>
                    <a:pt x="0" y="29209"/>
                  </a:lnTo>
                  <a:lnTo>
                    <a:pt x="0" y="35559"/>
                  </a:lnTo>
                  <a:lnTo>
                    <a:pt x="7619" y="35559"/>
                  </a:lnTo>
                  <a:lnTo>
                    <a:pt x="7619" y="29209"/>
                  </a:lnTo>
                  <a:close/>
                </a:path>
                <a:path w="7619" h="989329">
                  <a:moveTo>
                    <a:pt x="7619" y="35559"/>
                  </a:moveTo>
                  <a:lnTo>
                    <a:pt x="0" y="35559"/>
                  </a:lnTo>
                  <a:lnTo>
                    <a:pt x="0" y="38099"/>
                  </a:lnTo>
                  <a:lnTo>
                    <a:pt x="7619" y="38099"/>
                  </a:lnTo>
                  <a:lnTo>
                    <a:pt x="7619" y="35559"/>
                  </a:lnTo>
                  <a:close/>
                </a:path>
                <a:path w="7619" h="989329">
                  <a:moveTo>
                    <a:pt x="7619" y="38100"/>
                  </a:moveTo>
                  <a:lnTo>
                    <a:pt x="0" y="38100"/>
                  </a:lnTo>
                  <a:lnTo>
                    <a:pt x="0" y="41909"/>
                  </a:lnTo>
                  <a:lnTo>
                    <a:pt x="7619" y="41909"/>
                  </a:lnTo>
                  <a:lnTo>
                    <a:pt x="7619" y="38100"/>
                  </a:lnTo>
                  <a:close/>
                </a:path>
                <a:path w="7619" h="989329">
                  <a:moveTo>
                    <a:pt x="7619" y="41909"/>
                  </a:moveTo>
                  <a:lnTo>
                    <a:pt x="0" y="41909"/>
                  </a:lnTo>
                  <a:lnTo>
                    <a:pt x="0" y="48259"/>
                  </a:lnTo>
                  <a:lnTo>
                    <a:pt x="7619" y="48259"/>
                  </a:lnTo>
                  <a:lnTo>
                    <a:pt x="7619" y="41909"/>
                  </a:lnTo>
                  <a:close/>
                </a:path>
                <a:path w="7619" h="989329">
                  <a:moveTo>
                    <a:pt x="7619" y="48259"/>
                  </a:moveTo>
                  <a:lnTo>
                    <a:pt x="0" y="48259"/>
                  </a:lnTo>
                  <a:lnTo>
                    <a:pt x="0" y="50799"/>
                  </a:lnTo>
                  <a:lnTo>
                    <a:pt x="7619" y="50799"/>
                  </a:lnTo>
                  <a:lnTo>
                    <a:pt x="7619" y="48259"/>
                  </a:lnTo>
                  <a:close/>
                </a:path>
                <a:path w="7619" h="989329">
                  <a:moveTo>
                    <a:pt x="7619" y="50800"/>
                  </a:moveTo>
                  <a:lnTo>
                    <a:pt x="0" y="50800"/>
                  </a:lnTo>
                  <a:lnTo>
                    <a:pt x="0" y="54609"/>
                  </a:lnTo>
                  <a:lnTo>
                    <a:pt x="7619" y="54609"/>
                  </a:lnTo>
                  <a:lnTo>
                    <a:pt x="7619" y="50800"/>
                  </a:lnTo>
                  <a:close/>
                </a:path>
                <a:path w="7619" h="989329">
                  <a:moveTo>
                    <a:pt x="7619" y="54610"/>
                  </a:moveTo>
                  <a:lnTo>
                    <a:pt x="0" y="54610"/>
                  </a:lnTo>
                  <a:lnTo>
                    <a:pt x="0" y="60959"/>
                  </a:lnTo>
                  <a:lnTo>
                    <a:pt x="7619" y="60959"/>
                  </a:lnTo>
                  <a:lnTo>
                    <a:pt x="7619" y="54610"/>
                  </a:lnTo>
                  <a:close/>
                </a:path>
                <a:path w="7619" h="989329">
                  <a:moveTo>
                    <a:pt x="7619" y="60959"/>
                  </a:moveTo>
                  <a:lnTo>
                    <a:pt x="0" y="60959"/>
                  </a:lnTo>
                  <a:lnTo>
                    <a:pt x="0" y="63499"/>
                  </a:lnTo>
                  <a:lnTo>
                    <a:pt x="7619" y="63499"/>
                  </a:lnTo>
                  <a:lnTo>
                    <a:pt x="7619" y="60959"/>
                  </a:lnTo>
                  <a:close/>
                </a:path>
                <a:path w="7619" h="989329">
                  <a:moveTo>
                    <a:pt x="7619" y="63500"/>
                  </a:moveTo>
                  <a:lnTo>
                    <a:pt x="0" y="63500"/>
                  </a:lnTo>
                  <a:lnTo>
                    <a:pt x="0" y="67309"/>
                  </a:lnTo>
                  <a:lnTo>
                    <a:pt x="7619" y="67309"/>
                  </a:lnTo>
                  <a:lnTo>
                    <a:pt x="7619" y="63500"/>
                  </a:lnTo>
                  <a:close/>
                </a:path>
                <a:path w="7619" h="989329">
                  <a:moveTo>
                    <a:pt x="7619" y="67309"/>
                  </a:moveTo>
                  <a:lnTo>
                    <a:pt x="0" y="67309"/>
                  </a:lnTo>
                  <a:lnTo>
                    <a:pt x="0" y="69849"/>
                  </a:lnTo>
                  <a:lnTo>
                    <a:pt x="7619" y="69849"/>
                  </a:lnTo>
                  <a:lnTo>
                    <a:pt x="7619" y="67309"/>
                  </a:lnTo>
                  <a:close/>
                </a:path>
                <a:path w="7619" h="989329">
                  <a:moveTo>
                    <a:pt x="7619" y="69850"/>
                  </a:moveTo>
                  <a:lnTo>
                    <a:pt x="0" y="69850"/>
                  </a:lnTo>
                  <a:lnTo>
                    <a:pt x="0" y="73659"/>
                  </a:lnTo>
                  <a:lnTo>
                    <a:pt x="7619" y="73659"/>
                  </a:lnTo>
                  <a:lnTo>
                    <a:pt x="7619" y="69850"/>
                  </a:lnTo>
                  <a:close/>
                </a:path>
                <a:path w="7619" h="989329">
                  <a:moveTo>
                    <a:pt x="7619" y="73659"/>
                  </a:moveTo>
                  <a:lnTo>
                    <a:pt x="0" y="73659"/>
                  </a:lnTo>
                  <a:lnTo>
                    <a:pt x="0" y="76199"/>
                  </a:lnTo>
                  <a:lnTo>
                    <a:pt x="7619" y="76199"/>
                  </a:lnTo>
                  <a:lnTo>
                    <a:pt x="7619" y="73659"/>
                  </a:lnTo>
                  <a:close/>
                </a:path>
                <a:path w="7619" h="989329">
                  <a:moveTo>
                    <a:pt x="7619" y="76200"/>
                  </a:moveTo>
                  <a:lnTo>
                    <a:pt x="0" y="76200"/>
                  </a:lnTo>
                  <a:lnTo>
                    <a:pt x="0" y="86359"/>
                  </a:lnTo>
                  <a:lnTo>
                    <a:pt x="7619" y="86359"/>
                  </a:lnTo>
                  <a:lnTo>
                    <a:pt x="7619" y="76200"/>
                  </a:lnTo>
                  <a:close/>
                </a:path>
                <a:path w="7619" h="989329">
                  <a:moveTo>
                    <a:pt x="7619" y="86359"/>
                  </a:moveTo>
                  <a:lnTo>
                    <a:pt x="0" y="86359"/>
                  </a:lnTo>
                  <a:lnTo>
                    <a:pt x="0" y="88899"/>
                  </a:lnTo>
                  <a:lnTo>
                    <a:pt x="7619" y="88899"/>
                  </a:lnTo>
                  <a:lnTo>
                    <a:pt x="7619" y="86359"/>
                  </a:lnTo>
                  <a:close/>
                </a:path>
                <a:path w="7619" h="989329">
                  <a:moveTo>
                    <a:pt x="7619" y="88900"/>
                  </a:moveTo>
                  <a:lnTo>
                    <a:pt x="0" y="88900"/>
                  </a:lnTo>
                  <a:lnTo>
                    <a:pt x="0" y="92709"/>
                  </a:lnTo>
                  <a:lnTo>
                    <a:pt x="7619" y="92709"/>
                  </a:lnTo>
                  <a:lnTo>
                    <a:pt x="7619" y="88900"/>
                  </a:lnTo>
                  <a:close/>
                </a:path>
                <a:path w="7619" h="989329">
                  <a:moveTo>
                    <a:pt x="7619" y="92709"/>
                  </a:moveTo>
                  <a:lnTo>
                    <a:pt x="0" y="92709"/>
                  </a:lnTo>
                  <a:lnTo>
                    <a:pt x="0" y="95249"/>
                  </a:lnTo>
                  <a:lnTo>
                    <a:pt x="7619" y="95249"/>
                  </a:lnTo>
                  <a:lnTo>
                    <a:pt x="7619" y="92709"/>
                  </a:lnTo>
                  <a:close/>
                </a:path>
                <a:path w="7619" h="989329">
                  <a:moveTo>
                    <a:pt x="7619" y="95250"/>
                  </a:moveTo>
                  <a:lnTo>
                    <a:pt x="0" y="95250"/>
                  </a:lnTo>
                  <a:lnTo>
                    <a:pt x="0" y="99059"/>
                  </a:lnTo>
                  <a:lnTo>
                    <a:pt x="7619" y="99059"/>
                  </a:lnTo>
                  <a:lnTo>
                    <a:pt x="7619" y="95250"/>
                  </a:lnTo>
                  <a:close/>
                </a:path>
                <a:path w="7619" h="989329">
                  <a:moveTo>
                    <a:pt x="7619" y="99059"/>
                  </a:moveTo>
                  <a:lnTo>
                    <a:pt x="0" y="99059"/>
                  </a:lnTo>
                  <a:lnTo>
                    <a:pt x="0" y="105409"/>
                  </a:lnTo>
                  <a:lnTo>
                    <a:pt x="7619" y="105409"/>
                  </a:lnTo>
                  <a:lnTo>
                    <a:pt x="7619" y="99059"/>
                  </a:lnTo>
                  <a:close/>
                </a:path>
                <a:path w="7619" h="989329">
                  <a:moveTo>
                    <a:pt x="7619" y="105409"/>
                  </a:moveTo>
                  <a:lnTo>
                    <a:pt x="0" y="105409"/>
                  </a:lnTo>
                  <a:lnTo>
                    <a:pt x="0" y="107949"/>
                  </a:lnTo>
                  <a:lnTo>
                    <a:pt x="7619" y="107949"/>
                  </a:lnTo>
                  <a:lnTo>
                    <a:pt x="7619" y="105409"/>
                  </a:lnTo>
                  <a:close/>
                </a:path>
                <a:path w="7619" h="989329">
                  <a:moveTo>
                    <a:pt x="7619" y="107950"/>
                  </a:moveTo>
                  <a:lnTo>
                    <a:pt x="0" y="107950"/>
                  </a:lnTo>
                  <a:lnTo>
                    <a:pt x="0" y="111759"/>
                  </a:lnTo>
                  <a:lnTo>
                    <a:pt x="7619" y="111759"/>
                  </a:lnTo>
                  <a:lnTo>
                    <a:pt x="7619" y="107950"/>
                  </a:lnTo>
                  <a:close/>
                </a:path>
                <a:path w="7619" h="989329">
                  <a:moveTo>
                    <a:pt x="7619" y="111759"/>
                  </a:moveTo>
                  <a:lnTo>
                    <a:pt x="0" y="111759"/>
                  </a:lnTo>
                  <a:lnTo>
                    <a:pt x="0" y="114299"/>
                  </a:lnTo>
                  <a:lnTo>
                    <a:pt x="7619" y="114299"/>
                  </a:lnTo>
                  <a:lnTo>
                    <a:pt x="7619" y="111759"/>
                  </a:lnTo>
                  <a:close/>
                </a:path>
                <a:path w="7619" h="989329">
                  <a:moveTo>
                    <a:pt x="7619" y="114300"/>
                  </a:moveTo>
                  <a:lnTo>
                    <a:pt x="0" y="114300"/>
                  </a:lnTo>
                  <a:lnTo>
                    <a:pt x="0" y="118109"/>
                  </a:lnTo>
                  <a:lnTo>
                    <a:pt x="7619" y="118109"/>
                  </a:lnTo>
                  <a:lnTo>
                    <a:pt x="7619" y="114300"/>
                  </a:lnTo>
                  <a:close/>
                </a:path>
                <a:path w="7619" h="989329">
                  <a:moveTo>
                    <a:pt x="7619" y="118109"/>
                  </a:moveTo>
                  <a:lnTo>
                    <a:pt x="0" y="118109"/>
                  </a:lnTo>
                  <a:lnTo>
                    <a:pt x="0" y="124459"/>
                  </a:lnTo>
                  <a:lnTo>
                    <a:pt x="7619" y="124459"/>
                  </a:lnTo>
                  <a:lnTo>
                    <a:pt x="7619" y="118109"/>
                  </a:lnTo>
                  <a:close/>
                </a:path>
                <a:path w="7619" h="989329">
                  <a:moveTo>
                    <a:pt x="7619" y="124459"/>
                  </a:moveTo>
                  <a:lnTo>
                    <a:pt x="0" y="124459"/>
                  </a:lnTo>
                  <a:lnTo>
                    <a:pt x="0" y="133349"/>
                  </a:lnTo>
                  <a:lnTo>
                    <a:pt x="7619" y="133349"/>
                  </a:lnTo>
                  <a:lnTo>
                    <a:pt x="7619" y="124459"/>
                  </a:lnTo>
                  <a:close/>
                </a:path>
                <a:path w="7619" h="989329">
                  <a:moveTo>
                    <a:pt x="7619" y="133350"/>
                  </a:moveTo>
                  <a:lnTo>
                    <a:pt x="0" y="133350"/>
                  </a:lnTo>
                  <a:lnTo>
                    <a:pt x="0" y="139699"/>
                  </a:lnTo>
                  <a:lnTo>
                    <a:pt x="7619" y="139699"/>
                  </a:lnTo>
                  <a:lnTo>
                    <a:pt x="7619" y="133350"/>
                  </a:lnTo>
                  <a:close/>
                </a:path>
                <a:path w="7619" h="989329">
                  <a:moveTo>
                    <a:pt x="7619" y="139700"/>
                  </a:moveTo>
                  <a:lnTo>
                    <a:pt x="0" y="139700"/>
                  </a:lnTo>
                  <a:lnTo>
                    <a:pt x="0" y="146049"/>
                  </a:lnTo>
                  <a:lnTo>
                    <a:pt x="7619" y="146049"/>
                  </a:lnTo>
                  <a:lnTo>
                    <a:pt x="7619" y="139700"/>
                  </a:lnTo>
                  <a:close/>
                </a:path>
                <a:path w="7619" h="989329">
                  <a:moveTo>
                    <a:pt x="7619" y="146050"/>
                  </a:moveTo>
                  <a:lnTo>
                    <a:pt x="0" y="146050"/>
                  </a:lnTo>
                  <a:lnTo>
                    <a:pt x="0" y="152399"/>
                  </a:lnTo>
                  <a:lnTo>
                    <a:pt x="7619" y="152399"/>
                  </a:lnTo>
                  <a:lnTo>
                    <a:pt x="7619" y="146050"/>
                  </a:lnTo>
                  <a:close/>
                </a:path>
                <a:path w="7619" h="989329">
                  <a:moveTo>
                    <a:pt x="7619" y="152400"/>
                  </a:moveTo>
                  <a:lnTo>
                    <a:pt x="0" y="152400"/>
                  </a:lnTo>
                  <a:lnTo>
                    <a:pt x="0" y="156209"/>
                  </a:lnTo>
                  <a:lnTo>
                    <a:pt x="7619" y="156209"/>
                  </a:lnTo>
                  <a:lnTo>
                    <a:pt x="7619" y="152400"/>
                  </a:lnTo>
                  <a:close/>
                </a:path>
                <a:path w="7619" h="989329">
                  <a:moveTo>
                    <a:pt x="7619" y="156209"/>
                  </a:moveTo>
                  <a:lnTo>
                    <a:pt x="0" y="156209"/>
                  </a:lnTo>
                  <a:lnTo>
                    <a:pt x="0" y="175259"/>
                  </a:lnTo>
                  <a:lnTo>
                    <a:pt x="7619" y="175259"/>
                  </a:lnTo>
                  <a:lnTo>
                    <a:pt x="7619" y="156209"/>
                  </a:lnTo>
                  <a:close/>
                </a:path>
                <a:path w="7619" h="989329">
                  <a:moveTo>
                    <a:pt x="7619" y="175259"/>
                  </a:moveTo>
                  <a:lnTo>
                    <a:pt x="0" y="175259"/>
                  </a:lnTo>
                  <a:lnTo>
                    <a:pt x="0" y="177799"/>
                  </a:lnTo>
                  <a:lnTo>
                    <a:pt x="7619" y="177799"/>
                  </a:lnTo>
                  <a:lnTo>
                    <a:pt x="7619" y="175259"/>
                  </a:lnTo>
                  <a:close/>
                </a:path>
                <a:path w="7619" h="989329">
                  <a:moveTo>
                    <a:pt x="1269" y="322579"/>
                  </a:moveTo>
                  <a:lnTo>
                    <a:pt x="0" y="322579"/>
                  </a:lnTo>
                  <a:lnTo>
                    <a:pt x="0" y="327659"/>
                  </a:lnTo>
                  <a:lnTo>
                    <a:pt x="7619" y="327659"/>
                  </a:lnTo>
                  <a:lnTo>
                    <a:pt x="7619" y="323850"/>
                  </a:lnTo>
                  <a:lnTo>
                    <a:pt x="1270" y="323850"/>
                  </a:lnTo>
                  <a:lnTo>
                    <a:pt x="1269" y="322579"/>
                  </a:lnTo>
                  <a:close/>
                </a:path>
                <a:path w="7619" h="989329">
                  <a:moveTo>
                    <a:pt x="7619" y="327659"/>
                  </a:moveTo>
                  <a:lnTo>
                    <a:pt x="0" y="327659"/>
                  </a:lnTo>
                  <a:lnTo>
                    <a:pt x="0" y="330199"/>
                  </a:lnTo>
                  <a:lnTo>
                    <a:pt x="7619" y="330199"/>
                  </a:lnTo>
                  <a:lnTo>
                    <a:pt x="7619" y="327659"/>
                  </a:lnTo>
                  <a:close/>
                </a:path>
                <a:path w="7619" h="989329">
                  <a:moveTo>
                    <a:pt x="7619" y="330200"/>
                  </a:moveTo>
                  <a:lnTo>
                    <a:pt x="0" y="330200"/>
                  </a:lnTo>
                  <a:lnTo>
                    <a:pt x="0" y="334009"/>
                  </a:lnTo>
                  <a:lnTo>
                    <a:pt x="7619" y="334009"/>
                  </a:lnTo>
                  <a:lnTo>
                    <a:pt x="7619" y="330200"/>
                  </a:lnTo>
                  <a:close/>
                </a:path>
                <a:path w="7619" h="989329">
                  <a:moveTo>
                    <a:pt x="7619" y="334009"/>
                  </a:moveTo>
                  <a:lnTo>
                    <a:pt x="0" y="334009"/>
                  </a:lnTo>
                  <a:lnTo>
                    <a:pt x="0" y="336549"/>
                  </a:lnTo>
                  <a:lnTo>
                    <a:pt x="7619" y="336549"/>
                  </a:lnTo>
                  <a:lnTo>
                    <a:pt x="7619" y="334009"/>
                  </a:lnTo>
                  <a:close/>
                </a:path>
                <a:path w="7619" h="989329">
                  <a:moveTo>
                    <a:pt x="7619" y="336550"/>
                  </a:moveTo>
                  <a:lnTo>
                    <a:pt x="0" y="336550"/>
                  </a:lnTo>
                  <a:lnTo>
                    <a:pt x="0" y="340359"/>
                  </a:lnTo>
                  <a:lnTo>
                    <a:pt x="7619" y="340359"/>
                  </a:lnTo>
                  <a:lnTo>
                    <a:pt x="7619" y="336550"/>
                  </a:lnTo>
                  <a:close/>
                </a:path>
                <a:path w="7619" h="989329">
                  <a:moveTo>
                    <a:pt x="7619" y="340359"/>
                  </a:moveTo>
                  <a:lnTo>
                    <a:pt x="0" y="340359"/>
                  </a:lnTo>
                  <a:lnTo>
                    <a:pt x="0" y="342899"/>
                  </a:lnTo>
                  <a:lnTo>
                    <a:pt x="7619" y="342899"/>
                  </a:lnTo>
                  <a:lnTo>
                    <a:pt x="7619" y="340359"/>
                  </a:lnTo>
                  <a:close/>
                </a:path>
                <a:path w="7619" h="989329">
                  <a:moveTo>
                    <a:pt x="7619" y="342900"/>
                  </a:moveTo>
                  <a:lnTo>
                    <a:pt x="0" y="342900"/>
                  </a:lnTo>
                  <a:lnTo>
                    <a:pt x="0" y="349249"/>
                  </a:lnTo>
                  <a:lnTo>
                    <a:pt x="7619" y="349249"/>
                  </a:lnTo>
                  <a:lnTo>
                    <a:pt x="7619" y="342900"/>
                  </a:lnTo>
                  <a:close/>
                </a:path>
                <a:path w="7619" h="989329">
                  <a:moveTo>
                    <a:pt x="7619" y="349250"/>
                  </a:moveTo>
                  <a:lnTo>
                    <a:pt x="0" y="349250"/>
                  </a:lnTo>
                  <a:lnTo>
                    <a:pt x="0" y="353059"/>
                  </a:lnTo>
                  <a:lnTo>
                    <a:pt x="7619" y="353059"/>
                  </a:lnTo>
                  <a:lnTo>
                    <a:pt x="7619" y="349250"/>
                  </a:lnTo>
                  <a:close/>
                </a:path>
                <a:path w="7619" h="989329">
                  <a:moveTo>
                    <a:pt x="7619" y="353059"/>
                  </a:moveTo>
                  <a:lnTo>
                    <a:pt x="0" y="353059"/>
                  </a:lnTo>
                  <a:lnTo>
                    <a:pt x="0" y="355599"/>
                  </a:lnTo>
                  <a:lnTo>
                    <a:pt x="7619" y="355599"/>
                  </a:lnTo>
                  <a:lnTo>
                    <a:pt x="7619" y="353059"/>
                  </a:lnTo>
                  <a:close/>
                </a:path>
                <a:path w="7619" h="989329">
                  <a:moveTo>
                    <a:pt x="7619" y="355600"/>
                  </a:moveTo>
                  <a:lnTo>
                    <a:pt x="0" y="355600"/>
                  </a:lnTo>
                  <a:lnTo>
                    <a:pt x="0" y="359409"/>
                  </a:lnTo>
                  <a:lnTo>
                    <a:pt x="7619" y="359409"/>
                  </a:lnTo>
                  <a:lnTo>
                    <a:pt x="7619" y="355600"/>
                  </a:lnTo>
                  <a:close/>
                </a:path>
                <a:path w="7619" h="989329">
                  <a:moveTo>
                    <a:pt x="7619" y="359409"/>
                  </a:moveTo>
                  <a:lnTo>
                    <a:pt x="0" y="359409"/>
                  </a:lnTo>
                  <a:lnTo>
                    <a:pt x="0" y="361949"/>
                  </a:lnTo>
                  <a:lnTo>
                    <a:pt x="7619" y="361949"/>
                  </a:lnTo>
                  <a:lnTo>
                    <a:pt x="7619" y="359409"/>
                  </a:lnTo>
                  <a:close/>
                </a:path>
                <a:path w="7619" h="989329">
                  <a:moveTo>
                    <a:pt x="7619" y="361950"/>
                  </a:moveTo>
                  <a:lnTo>
                    <a:pt x="0" y="361950"/>
                  </a:lnTo>
                  <a:lnTo>
                    <a:pt x="0" y="372109"/>
                  </a:lnTo>
                  <a:lnTo>
                    <a:pt x="7619" y="372109"/>
                  </a:lnTo>
                  <a:lnTo>
                    <a:pt x="7619" y="361950"/>
                  </a:lnTo>
                  <a:close/>
                </a:path>
                <a:path w="7619" h="989329">
                  <a:moveTo>
                    <a:pt x="7619" y="372110"/>
                  </a:moveTo>
                  <a:lnTo>
                    <a:pt x="0" y="372110"/>
                  </a:lnTo>
                  <a:lnTo>
                    <a:pt x="0" y="374649"/>
                  </a:lnTo>
                  <a:lnTo>
                    <a:pt x="7619" y="374649"/>
                  </a:lnTo>
                  <a:lnTo>
                    <a:pt x="7619" y="372110"/>
                  </a:lnTo>
                  <a:close/>
                </a:path>
                <a:path w="7619" h="989329">
                  <a:moveTo>
                    <a:pt x="7619" y="374650"/>
                  </a:moveTo>
                  <a:lnTo>
                    <a:pt x="0" y="374650"/>
                  </a:lnTo>
                  <a:lnTo>
                    <a:pt x="0" y="378459"/>
                  </a:lnTo>
                  <a:lnTo>
                    <a:pt x="7619" y="378459"/>
                  </a:lnTo>
                  <a:lnTo>
                    <a:pt x="7619" y="374650"/>
                  </a:lnTo>
                  <a:close/>
                </a:path>
                <a:path w="7619" h="989329">
                  <a:moveTo>
                    <a:pt x="7619" y="378459"/>
                  </a:moveTo>
                  <a:lnTo>
                    <a:pt x="0" y="378459"/>
                  </a:lnTo>
                  <a:lnTo>
                    <a:pt x="0" y="380999"/>
                  </a:lnTo>
                  <a:lnTo>
                    <a:pt x="7619" y="380999"/>
                  </a:lnTo>
                  <a:lnTo>
                    <a:pt x="7619" y="378459"/>
                  </a:lnTo>
                  <a:close/>
                </a:path>
                <a:path w="7619" h="989329">
                  <a:moveTo>
                    <a:pt x="7619" y="381000"/>
                  </a:moveTo>
                  <a:lnTo>
                    <a:pt x="0" y="381000"/>
                  </a:lnTo>
                  <a:lnTo>
                    <a:pt x="0" y="393699"/>
                  </a:lnTo>
                  <a:lnTo>
                    <a:pt x="7619" y="393699"/>
                  </a:lnTo>
                  <a:lnTo>
                    <a:pt x="7619" y="381000"/>
                  </a:lnTo>
                  <a:close/>
                </a:path>
                <a:path w="7619" h="989329">
                  <a:moveTo>
                    <a:pt x="7619" y="393700"/>
                  </a:moveTo>
                  <a:lnTo>
                    <a:pt x="0" y="393700"/>
                  </a:lnTo>
                  <a:lnTo>
                    <a:pt x="0" y="397509"/>
                  </a:lnTo>
                  <a:lnTo>
                    <a:pt x="7619" y="397509"/>
                  </a:lnTo>
                  <a:lnTo>
                    <a:pt x="7619" y="393700"/>
                  </a:lnTo>
                  <a:close/>
                </a:path>
                <a:path w="7619" h="989329">
                  <a:moveTo>
                    <a:pt x="7619" y="397509"/>
                  </a:moveTo>
                  <a:lnTo>
                    <a:pt x="0" y="397509"/>
                  </a:lnTo>
                  <a:lnTo>
                    <a:pt x="0" y="400049"/>
                  </a:lnTo>
                  <a:lnTo>
                    <a:pt x="7619" y="400049"/>
                  </a:lnTo>
                  <a:lnTo>
                    <a:pt x="7619" y="397509"/>
                  </a:lnTo>
                  <a:close/>
                </a:path>
                <a:path w="7619" h="989329">
                  <a:moveTo>
                    <a:pt x="7619" y="400050"/>
                  </a:moveTo>
                  <a:lnTo>
                    <a:pt x="0" y="400050"/>
                  </a:lnTo>
                  <a:lnTo>
                    <a:pt x="0" y="406399"/>
                  </a:lnTo>
                  <a:lnTo>
                    <a:pt x="7619" y="406399"/>
                  </a:lnTo>
                  <a:lnTo>
                    <a:pt x="7619" y="400050"/>
                  </a:lnTo>
                  <a:close/>
                </a:path>
                <a:path w="7619" h="989329">
                  <a:moveTo>
                    <a:pt x="7619" y="406400"/>
                  </a:moveTo>
                  <a:lnTo>
                    <a:pt x="0" y="406400"/>
                  </a:lnTo>
                  <a:lnTo>
                    <a:pt x="0" y="410209"/>
                  </a:lnTo>
                  <a:lnTo>
                    <a:pt x="7619" y="410209"/>
                  </a:lnTo>
                  <a:lnTo>
                    <a:pt x="7619" y="406400"/>
                  </a:lnTo>
                  <a:close/>
                </a:path>
                <a:path w="7619" h="989329">
                  <a:moveTo>
                    <a:pt x="7619" y="410210"/>
                  </a:moveTo>
                  <a:lnTo>
                    <a:pt x="0" y="410210"/>
                  </a:lnTo>
                  <a:lnTo>
                    <a:pt x="0" y="412749"/>
                  </a:lnTo>
                  <a:lnTo>
                    <a:pt x="7619" y="412749"/>
                  </a:lnTo>
                  <a:lnTo>
                    <a:pt x="7619" y="410210"/>
                  </a:lnTo>
                  <a:close/>
                </a:path>
                <a:path w="7619" h="989329">
                  <a:moveTo>
                    <a:pt x="7619" y="412750"/>
                  </a:moveTo>
                  <a:lnTo>
                    <a:pt x="0" y="412750"/>
                  </a:lnTo>
                  <a:lnTo>
                    <a:pt x="0" y="416559"/>
                  </a:lnTo>
                  <a:lnTo>
                    <a:pt x="7619" y="416559"/>
                  </a:lnTo>
                  <a:lnTo>
                    <a:pt x="7619" y="412750"/>
                  </a:lnTo>
                  <a:close/>
                </a:path>
                <a:path w="7619" h="989329">
                  <a:moveTo>
                    <a:pt x="7619" y="416559"/>
                  </a:moveTo>
                  <a:lnTo>
                    <a:pt x="0" y="416559"/>
                  </a:lnTo>
                  <a:lnTo>
                    <a:pt x="0" y="419099"/>
                  </a:lnTo>
                  <a:lnTo>
                    <a:pt x="7619" y="419099"/>
                  </a:lnTo>
                  <a:lnTo>
                    <a:pt x="7619" y="416559"/>
                  </a:lnTo>
                  <a:close/>
                </a:path>
                <a:path w="7619" h="989329">
                  <a:moveTo>
                    <a:pt x="7619" y="419100"/>
                  </a:moveTo>
                  <a:lnTo>
                    <a:pt x="0" y="419100"/>
                  </a:lnTo>
                  <a:lnTo>
                    <a:pt x="0" y="422909"/>
                  </a:lnTo>
                  <a:lnTo>
                    <a:pt x="7619" y="422909"/>
                  </a:lnTo>
                  <a:lnTo>
                    <a:pt x="7619" y="419100"/>
                  </a:lnTo>
                  <a:close/>
                </a:path>
                <a:path w="7619" h="989329">
                  <a:moveTo>
                    <a:pt x="7619" y="422910"/>
                  </a:moveTo>
                  <a:lnTo>
                    <a:pt x="0" y="422910"/>
                  </a:lnTo>
                  <a:lnTo>
                    <a:pt x="0" y="429259"/>
                  </a:lnTo>
                  <a:lnTo>
                    <a:pt x="7619" y="429259"/>
                  </a:lnTo>
                  <a:lnTo>
                    <a:pt x="7619" y="422910"/>
                  </a:lnTo>
                  <a:close/>
                </a:path>
                <a:path w="7619" h="989329">
                  <a:moveTo>
                    <a:pt x="7619" y="429259"/>
                  </a:moveTo>
                  <a:lnTo>
                    <a:pt x="0" y="429259"/>
                  </a:lnTo>
                  <a:lnTo>
                    <a:pt x="0" y="441959"/>
                  </a:lnTo>
                  <a:lnTo>
                    <a:pt x="7619" y="441959"/>
                  </a:lnTo>
                  <a:lnTo>
                    <a:pt x="7619" y="429259"/>
                  </a:lnTo>
                  <a:close/>
                </a:path>
                <a:path w="7619" h="989329">
                  <a:moveTo>
                    <a:pt x="7619" y="441959"/>
                  </a:moveTo>
                  <a:lnTo>
                    <a:pt x="0" y="441959"/>
                  </a:lnTo>
                  <a:lnTo>
                    <a:pt x="0" y="444499"/>
                  </a:lnTo>
                  <a:lnTo>
                    <a:pt x="7619" y="444499"/>
                  </a:lnTo>
                  <a:lnTo>
                    <a:pt x="7619" y="441959"/>
                  </a:lnTo>
                  <a:close/>
                </a:path>
                <a:path w="7619" h="989329">
                  <a:moveTo>
                    <a:pt x="7619" y="444500"/>
                  </a:moveTo>
                  <a:lnTo>
                    <a:pt x="0" y="444500"/>
                  </a:lnTo>
                  <a:lnTo>
                    <a:pt x="0" y="457199"/>
                  </a:lnTo>
                  <a:lnTo>
                    <a:pt x="7619" y="457199"/>
                  </a:lnTo>
                  <a:lnTo>
                    <a:pt x="7619" y="444500"/>
                  </a:lnTo>
                  <a:close/>
                </a:path>
                <a:path w="7619" h="989329">
                  <a:moveTo>
                    <a:pt x="7619" y="457200"/>
                  </a:moveTo>
                  <a:lnTo>
                    <a:pt x="0" y="457200"/>
                  </a:lnTo>
                  <a:lnTo>
                    <a:pt x="0" y="461009"/>
                  </a:lnTo>
                  <a:lnTo>
                    <a:pt x="7619" y="461009"/>
                  </a:lnTo>
                  <a:lnTo>
                    <a:pt x="7619" y="457200"/>
                  </a:lnTo>
                  <a:close/>
                </a:path>
                <a:path w="7619" h="989329">
                  <a:moveTo>
                    <a:pt x="7619" y="461009"/>
                  </a:moveTo>
                  <a:lnTo>
                    <a:pt x="0" y="461009"/>
                  </a:lnTo>
                  <a:lnTo>
                    <a:pt x="0" y="463549"/>
                  </a:lnTo>
                  <a:lnTo>
                    <a:pt x="7619" y="463549"/>
                  </a:lnTo>
                  <a:lnTo>
                    <a:pt x="7619" y="461009"/>
                  </a:lnTo>
                  <a:close/>
                </a:path>
                <a:path w="7619" h="989329">
                  <a:moveTo>
                    <a:pt x="7619" y="463550"/>
                  </a:moveTo>
                  <a:lnTo>
                    <a:pt x="0" y="463550"/>
                  </a:lnTo>
                  <a:lnTo>
                    <a:pt x="0" y="467359"/>
                  </a:lnTo>
                  <a:lnTo>
                    <a:pt x="7619" y="467359"/>
                  </a:lnTo>
                  <a:lnTo>
                    <a:pt x="7619" y="463550"/>
                  </a:lnTo>
                  <a:close/>
                </a:path>
                <a:path w="7619" h="989329">
                  <a:moveTo>
                    <a:pt x="7619" y="467359"/>
                  </a:moveTo>
                  <a:lnTo>
                    <a:pt x="0" y="467359"/>
                  </a:lnTo>
                  <a:lnTo>
                    <a:pt x="0" y="469899"/>
                  </a:lnTo>
                  <a:lnTo>
                    <a:pt x="7619" y="469899"/>
                  </a:lnTo>
                  <a:lnTo>
                    <a:pt x="7619" y="467359"/>
                  </a:lnTo>
                  <a:close/>
                </a:path>
                <a:path w="7619" h="989329">
                  <a:moveTo>
                    <a:pt x="7619" y="469900"/>
                  </a:moveTo>
                  <a:lnTo>
                    <a:pt x="0" y="469900"/>
                  </a:lnTo>
                  <a:lnTo>
                    <a:pt x="0" y="476249"/>
                  </a:lnTo>
                  <a:lnTo>
                    <a:pt x="7619" y="476249"/>
                  </a:lnTo>
                  <a:lnTo>
                    <a:pt x="7619" y="469900"/>
                  </a:lnTo>
                  <a:close/>
                </a:path>
                <a:path w="7619" h="989329">
                  <a:moveTo>
                    <a:pt x="7619" y="476250"/>
                  </a:moveTo>
                  <a:lnTo>
                    <a:pt x="0" y="476250"/>
                  </a:lnTo>
                  <a:lnTo>
                    <a:pt x="0" y="480059"/>
                  </a:lnTo>
                  <a:lnTo>
                    <a:pt x="7619" y="480059"/>
                  </a:lnTo>
                  <a:lnTo>
                    <a:pt x="7619" y="476250"/>
                  </a:lnTo>
                  <a:close/>
                </a:path>
                <a:path w="7619" h="989329">
                  <a:moveTo>
                    <a:pt x="7619" y="480059"/>
                  </a:moveTo>
                  <a:lnTo>
                    <a:pt x="0" y="480059"/>
                  </a:lnTo>
                  <a:lnTo>
                    <a:pt x="0" y="482599"/>
                  </a:lnTo>
                  <a:lnTo>
                    <a:pt x="7619" y="482599"/>
                  </a:lnTo>
                  <a:lnTo>
                    <a:pt x="7619" y="480059"/>
                  </a:lnTo>
                  <a:close/>
                </a:path>
                <a:path w="7619" h="989329">
                  <a:moveTo>
                    <a:pt x="7619" y="482600"/>
                  </a:moveTo>
                  <a:lnTo>
                    <a:pt x="0" y="482600"/>
                  </a:lnTo>
                  <a:lnTo>
                    <a:pt x="0" y="486409"/>
                  </a:lnTo>
                  <a:lnTo>
                    <a:pt x="7619" y="486409"/>
                  </a:lnTo>
                  <a:lnTo>
                    <a:pt x="7619" y="482600"/>
                  </a:lnTo>
                  <a:close/>
                </a:path>
                <a:path w="7619" h="989329">
                  <a:moveTo>
                    <a:pt x="7619" y="486409"/>
                  </a:moveTo>
                  <a:lnTo>
                    <a:pt x="0" y="486409"/>
                  </a:lnTo>
                  <a:lnTo>
                    <a:pt x="0" y="488949"/>
                  </a:lnTo>
                  <a:lnTo>
                    <a:pt x="7619" y="488949"/>
                  </a:lnTo>
                  <a:lnTo>
                    <a:pt x="7619" y="486409"/>
                  </a:lnTo>
                  <a:close/>
                </a:path>
                <a:path w="7619" h="989329">
                  <a:moveTo>
                    <a:pt x="7619" y="488950"/>
                  </a:moveTo>
                  <a:lnTo>
                    <a:pt x="0" y="488950"/>
                  </a:lnTo>
                  <a:lnTo>
                    <a:pt x="0" y="495299"/>
                  </a:lnTo>
                  <a:lnTo>
                    <a:pt x="7619" y="495299"/>
                  </a:lnTo>
                  <a:lnTo>
                    <a:pt x="7619" y="488950"/>
                  </a:lnTo>
                  <a:close/>
                </a:path>
                <a:path w="7619" h="989329">
                  <a:moveTo>
                    <a:pt x="7619" y="495300"/>
                  </a:moveTo>
                  <a:lnTo>
                    <a:pt x="0" y="495300"/>
                  </a:lnTo>
                  <a:lnTo>
                    <a:pt x="0" y="501649"/>
                  </a:lnTo>
                  <a:lnTo>
                    <a:pt x="7619" y="501649"/>
                  </a:lnTo>
                  <a:lnTo>
                    <a:pt x="7619" y="495300"/>
                  </a:lnTo>
                  <a:close/>
                </a:path>
                <a:path w="7619" h="989329">
                  <a:moveTo>
                    <a:pt x="7619" y="501650"/>
                  </a:moveTo>
                  <a:lnTo>
                    <a:pt x="0" y="501650"/>
                  </a:lnTo>
                  <a:lnTo>
                    <a:pt x="0" y="505459"/>
                  </a:lnTo>
                  <a:lnTo>
                    <a:pt x="7619" y="505459"/>
                  </a:lnTo>
                  <a:lnTo>
                    <a:pt x="7619" y="501650"/>
                  </a:lnTo>
                  <a:close/>
                </a:path>
                <a:path w="7619" h="989329">
                  <a:moveTo>
                    <a:pt x="7619" y="505459"/>
                  </a:moveTo>
                  <a:lnTo>
                    <a:pt x="0" y="505459"/>
                  </a:lnTo>
                  <a:lnTo>
                    <a:pt x="0" y="511809"/>
                  </a:lnTo>
                  <a:lnTo>
                    <a:pt x="7619" y="511809"/>
                  </a:lnTo>
                  <a:lnTo>
                    <a:pt x="7619" y="505459"/>
                  </a:lnTo>
                  <a:close/>
                </a:path>
                <a:path w="7619" h="989329">
                  <a:moveTo>
                    <a:pt x="7619" y="511809"/>
                  </a:moveTo>
                  <a:lnTo>
                    <a:pt x="0" y="511809"/>
                  </a:lnTo>
                  <a:lnTo>
                    <a:pt x="0" y="514349"/>
                  </a:lnTo>
                  <a:lnTo>
                    <a:pt x="7619" y="514349"/>
                  </a:lnTo>
                  <a:lnTo>
                    <a:pt x="7619" y="511809"/>
                  </a:lnTo>
                  <a:close/>
                </a:path>
                <a:path w="7619" h="989329">
                  <a:moveTo>
                    <a:pt x="6350" y="582929"/>
                  </a:moveTo>
                  <a:lnTo>
                    <a:pt x="1269" y="582929"/>
                  </a:lnTo>
                  <a:lnTo>
                    <a:pt x="1269" y="584199"/>
                  </a:lnTo>
                  <a:lnTo>
                    <a:pt x="6350" y="584199"/>
                  </a:lnTo>
                  <a:lnTo>
                    <a:pt x="6350" y="582929"/>
                  </a:lnTo>
                  <a:close/>
                </a:path>
                <a:path w="7619" h="989329">
                  <a:moveTo>
                    <a:pt x="7619" y="577849"/>
                  </a:moveTo>
                  <a:lnTo>
                    <a:pt x="0" y="577849"/>
                  </a:lnTo>
                  <a:lnTo>
                    <a:pt x="0" y="582929"/>
                  </a:lnTo>
                  <a:lnTo>
                    <a:pt x="7619" y="582929"/>
                  </a:lnTo>
                  <a:lnTo>
                    <a:pt x="7619" y="577849"/>
                  </a:lnTo>
                  <a:close/>
                </a:path>
                <a:path w="7619" h="989329">
                  <a:moveTo>
                    <a:pt x="7619" y="571499"/>
                  </a:moveTo>
                  <a:lnTo>
                    <a:pt x="0" y="571499"/>
                  </a:lnTo>
                  <a:lnTo>
                    <a:pt x="0" y="576579"/>
                  </a:lnTo>
                  <a:lnTo>
                    <a:pt x="7619" y="576579"/>
                  </a:lnTo>
                  <a:lnTo>
                    <a:pt x="7619" y="571499"/>
                  </a:lnTo>
                  <a:close/>
                </a:path>
                <a:path w="7619" h="989329">
                  <a:moveTo>
                    <a:pt x="7619" y="565149"/>
                  </a:moveTo>
                  <a:lnTo>
                    <a:pt x="0" y="565149"/>
                  </a:lnTo>
                  <a:lnTo>
                    <a:pt x="0" y="570229"/>
                  </a:lnTo>
                  <a:lnTo>
                    <a:pt x="7619" y="570229"/>
                  </a:lnTo>
                  <a:lnTo>
                    <a:pt x="7619" y="565149"/>
                  </a:lnTo>
                  <a:close/>
                </a:path>
                <a:path w="7619" h="989329">
                  <a:moveTo>
                    <a:pt x="7619" y="558799"/>
                  </a:moveTo>
                  <a:lnTo>
                    <a:pt x="0" y="558799"/>
                  </a:lnTo>
                  <a:lnTo>
                    <a:pt x="0" y="563879"/>
                  </a:lnTo>
                  <a:lnTo>
                    <a:pt x="7619" y="563879"/>
                  </a:lnTo>
                  <a:lnTo>
                    <a:pt x="7619" y="558799"/>
                  </a:lnTo>
                  <a:close/>
                </a:path>
                <a:path w="7619" h="989329">
                  <a:moveTo>
                    <a:pt x="7619" y="552449"/>
                  </a:moveTo>
                  <a:lnTo>
                    <a:pt x="0" y="552449"/>
                  </a:lnTo>
                  <a:lnTo>
                    <a:pt x="0" y="557529"/>
                  </a:lnTo>
                  <a:lnTo>
                    <a:pt x="7619" y="557529"/>
                  </a:lnTo>
                  <a:lnTo>
                    <a:pt x="7619" y="552449"/>
                  </a:lnTo>
                  <a:close/>
                </a:path>
                <a:path w="7619" h="989329">
                  <a:moveTo>
                    <a:pt x="7619" y="546099"/>
                  </a:moveTo>
                  <a:lnTo>
                    <a:pt x="0" y="546099"/>
                  </a:lnTo>
                  <a:lnTo>
                    <a:pt x="0" y="551179"/>
                  </a:lnTo>
                  <a:lnTo>
                    <a:pt x="7619" y="551179"/>
                  </a:lnTo>
                  <a:lnTo>
                    <a:pt x="7619" y="546099"/>
                  </a:lnTo>
                  <a:close/>
                </a:path>
                <a:path w="7619" h="989329">
                  <a:moveTo>
                    <a:pt x="7619" y="539749"/>
                  </a:moveTo>
                  <a:lnTo>
                    <a:pt x="0" y="539749"/>
                  </a:lnTo>
                  <a:lnTo>
                    <a:pt x="0" y="544829"/>
                  </a:lnTo>
                  <a:lnTo>
                    <a:pt x="7619" y="544829"/>
                  </a:lnTo>
                  <a:lnTo>
                    <a:pt x="7619" y="539749"/>
                  </a:lnTo>
                  <a:close/>
                </a:path>
                <a:path w="7619" h="989329">
                  <a:moveTo>
                    <a:pt x="7619" y="533399"/>
                  </a:moveTo>
                  <a:lnTo>
                    <a:pt x="0" y="533399"/>
                  </a:lnTo>
                  <a:lnTo>
                    <a:pt x="0" y="538479"/>
                  </a:lnTo>
                  <a:lnTo>
                    <a:pt x="7619" y="538479"/>
                  </a:lnTo>
                  <a:lnTo>
                    <a:pt x="7619" y="533399"/>
                  </a:lnTo>
                  <a:close/>
                </a:path>
                <a:path w="7619" h="989329">
                  <a:moveTo>
                    <a:pt x="7619" y="527049"/>
                  </a:moveTo>
                  <a:lnTo>
                    <a:pt x="0" y="527049"/>
                  </a:lnTo>
                  <a:lnTo>
                    <a:pt x="0" y="532130"/>
                  </a:lnTo>
                  <a:lnTo>
                    <a:pt x="7619" y="532130"/>
                  </a:lnTo>
                  <a:lnTo>
                    <a:pt x="7619" y="527049"/>
                  </a:lnTo>
                  <a:close/>
                </a:path>
                <a:path w="7619" h="989329">
                  <a:moveTo>
                    <a:pt x="7619" y="520699"/>
                  </a:moveTo>
                  <a:lnTo>
                    <a:pt x="0" y="520699"/>
                  </a:lnTo>
                  <a:lnTo>
                    <a:pt x="0" y="525780"/>
                  </a:lnTo>
                  <a:lnTo>
                    <a:pt x="7619" y="525780"/>
                  </a:lnTo>
                  <a:lnTo>
                    <a:pt x="7619" y="520699"/>
                  </a:lnTo>
                  <a:close/>
                </a:path>
                <a:path w="7619" h="989329">
                  <a:moveTo>
                    <a:pt x="7619" y="515619"/>
                  </a:moveTo>
                  <a:lnTo>
                    <a:pt x="0" y="515619"/>
                  </a:lnTo>
                  <a:lnTo>
                    <a:pt x="0" y="519429"/>
                  </a:lnTo>
                  <a:lnTo>
                    <a:pt x="7619" y="519429"/>
                  </a:lnTo>
                  <a:lnTo>
                    <a:pt x="7619" y="515619"/>
                  </a:lnTo>
                  <a:close/>
                </a:path>
                <a:path w="7619" h="989329">
                  <a:moveTo>
                    <a:pt x="7619" y="985520"/>
                  </a:moveTo>
                  <a:lnTo>
                    <a:pt x="0" y="985520"/>
                  </a:lnTo>
                  <a:lnTo>
                    <a:pt x="0" y="989329"/>
                  </a:lnTo>
                  <a:lnTo>
                    <a:pt x="7619" y="989329"/>
                  </a:lnTo>
                  <a:lnTo>
                    <a:pt x="7619" y="985520"/>
                  </a:lnTo>
                  <a:close/>
                </a:path>
                <a:path w="7619" h="989329">
                  <a:moveTo>
                    <a:pt x="7619" y="982979"/>
                  </a:moveTo>
                  <a:lnTo>
                    <a:pt x="0" y="982979"/>
                  </a:lnTo>
                  <a:lnTo>
                    <a:pt x="0" y="984249"/>
                  </a:lnTo>
                  <a:lnTo>
                    <a:pt x="7619" y="984249"/>
                  </a:lnTo>
                  <a:lnTo>
                    <a:pt x="7619" y="982979"/>
                  </a:lnTo>
                  <a:close/>
                </a:path>
                <a:path w="7619" h="989329">
                  <a:moveTo>
                    <a:pt x="7619" y="979169"/>
                  </a:moveTo>
                  <a:lnTo>
                    <a:pt x="0" y="979169"/>
                  </a:lnTo>
                  <a:lnTo>
                    <a:pt x="0" y="981709"/>
                  </a:lnTo>
                  <a:lnTo>
                    <a:pt x="7619" y="981709"/>
                  </a:lnTo>
                  <a:lnTo>
                    <a:pt x="7619" y="979169"/>
                  </a:lnTo>
                  <a:close/>
                </a:path>
                <a:path w="7619" h="989329">
                  <a:moveTo>
                    <a:pt x="7619" y="976630"/>
                  </a:moveTo>
                  <a:lnTo>
                    <a:pt x="0" y="976630"/>
                  </a:lnTo>
                  <a:lnTo>
                    <a:pt x="0" y="977899"/>
                  </a:lnTo>
                  <a:lnTo>
                    <a:pt x="7619" y="977899"/>
                  </a:lnTo>
                  <a:lnTo>
                    <a:pt x="7619" y="976630"/>
                  </a:lnTo>
                  <a:close/>
                </a:path>
                <a:path w="7619" h="989329">
                  <a:moveTo>
                    <a:pt x="7619" y="972819"/>
                  </a:moveTo>
                  <a:lnTo>
                    <a:pt x="0" y="972819"/>
                  </a:lnTo>
                  <a:lnTo>
                    <a:pt x="0" y="975359"/>
                  </a:lnTo>
                  <a:lnTo>
                    <a:pt x="7619" y="975359"/>
                  </a:lnTo>
                  <a:lnTo>
                    <a:pt x="7619" y="972819"/>
                  </a:lnTo>
                  <a:close/>
                </a:path>
                <a:path w="7619" h="989329">
                  <a:moveTo>
                    <a:pt x="7619" y="970279"/>
                  </a:moveTo>
                  <a:lnTo>
                    <a:pt x="0" y="970279"/>
                  </a:lnTo>
                  <a:lnTo>
                    <a:pt x="0" y="971549"/>
                  </a:lnTo>
                  <a:lnTo>
                    <a:pt x="7619" y="971549"/>
                  </a:lnTo>
                  <a:lnTo>
                    <a:pt x="7619" y="970279"/>
                  </a:lnTo>
                  <a:close/>
                </a:path>
                <a:path w="7619" h="989329">
                  <a:moveTo>
                    <a:pt x="7619" y="966469"/>
                  </a:moveTo>
                  <a:lnTo>
                    <a:pt x="0" y="966469"/>
                  </a:lnTo>
                  <a:lnTo>
                    <a:pt x="0" y="969009"/>
                  </a:lnTo>
                  <a:lnTo>
                    <a:pt x="7619" y="969009"/>
                  </a:lnTo>
                  <a:lnTo>
                    <a:pt x="7619" y="966469"/>
                  </a:lnTo>
                  <a:close/>
                </a:path>
                <a:path w="7619" h="989329">
                  <a:moveTo>
                    <a:pt x="7619" y="963929"/>
                  </a:moveTo>
                  <a:lnTo>
                    <a:pt x="0" y="963929"/>
                  </a:lnTo>
                  <a:lnTo>
                    <a:pt x="0" y="965199"/>
                  </a:lnTo>
                  <a:lnTo>
                    <a:pt x="7619" y="965199"/>
                  </a:lnTo>
                  <a:lnTo>
                    <a:pt x="7619" y="963929"/>
                  </a:lnTo>
                  <a:close/>
                </a:path>
                <a:path w="7619" h="989329">
                  <a:moveTo>
                    <a:pt x="7619" y="960119"/>
                  </a:moveTo>
                  <a:lnTo>
                    <a:pt x="0" y="960119"/>
                  </a:lnTo>
                  <a:lnTo>
                    <a:pt x="0" y="962659"/>
                  </a:lnTo>
                  <a:lnTo>
                    <a:pt x="7619" y="962659"/>
                  </a:lnTo>
                  <a:lnTo>
                    <a:pt x="7619" y="960119"/>
                  </a:lnTo>
                  <a:close/>
                </a:path>
                <a:path w="7619" h="989329">
                  <a:moveTo>
                    <a:pt x="7619" y="957579"/>
                  </a:moveTo>
                  <a:lnTo>
                    <a:pt x="0" y="957579"/>
                  </a:lnTo>
                  <a:lnTo>
                    <a:pt x="0" y="958849"/>
                  </a:lnTo>
                  <a:lnTo>
                    <a:pt x="7619" y="958849"/>
                  </a:lnTo>
                  <a:lnTo>
                    <a:pt x="7619" y="957579"/>
                  </a:lnTo>
                  <a:close/>
                </a:path>
                <a:path w="7619" h="989329">
                  <a:moveTo>
                    <a:pt x="7619" y="953769"/>
                  </a:moveTo>
                  <a:lnTo>
                    <a:pt x="0" y="953769"/>
                  </a:lnTo>
                  <a:lnTo>
                    <a:pt x="0" y="956309"/>
                  </a:lnTo>
                  <a:lnTo>
                    <a:pt x="7619" y="956309"/>
                  </a:lnTo>
                  <a:lnTo>
                    <a:pt x="7619" y="953769"/>
                  </a:lnTo>
                  <a:close/>
                </a:path>
                <a:path w="7619" h="989329">
                  <a:moveTo>
                    <a:pt x="7619" y="951229"/>
                  </a:moveTo>
                  <a:lnTo>
                    <a:pt x="0" y="951229"/>
                  </a:lnTo>
                  <a:lnTo>
                    <a:pt x="0" y="952499"/>
                  </a:lnTo>
                  <a:lnTo>
                    <a:pt x="7619" y="952499"/>
                  </a:lnTo>
                  <a:lnTo>
                    <a:pt x="7619" y="951229"/>
                  </a:lnTo>
                  <a:close/>
                </a:path>
                <a:path w="7619" h="989329">
                  <a:moveTo>
                    <a:pt x="7619" y="947419"/>
                  </a:moveTo>
                  <a:lnTo>
                    <a:pt x="0" y="947419"/>
                  </a:lnTo>
                  <a:lnTo>
                    <a:pt x="0" y="949959"/>
                  </a:lnTo>
                  <a:lnTo>
                    <a:pt x="7619" y="949959"/>
                  </a:lnTo>
                  <a:lnTo>
                    <a:pt x="7619" y="947419"/>
                  </a:lnTo>
                  <a:close/>
                </a:path>
                <a:path w="7619" h="989329">
                  <a:moveTo>
                    <a:pt x="7619" y="944879"/>
                  </a:moveTo>
                  <a:lnTo>
                    <a:pt x="0" y="944879"/>
                  </a:lnTo>
                  <a:lnTo>
                    <a:pt x="0" y="946149"/>
                  </a:lnTo>
                  <a:lnTo>
                    <a:pt x="7619" y="946149"/>
                  </a:lnTo>
                  <a:lnTo>
                    <a:pt x="7619" y="944879"/>
                  </a:lnTo>
                  <a:close/>
                </a:path>
                <a:path w="7619" h="989329">
                  <a:moveTo>
                    <a:pt x="7619" y="941070"/>
                  </a:moveTo>
                  <a:lnTo>
                    <a:pt x="0" y="941070"/>
                  </a:lnTo>
                  <a:lnTo>
                    <a:pt x="0" y="943609"/>
                  </a:lnTo>
                  <a:lnTo>
                    <a:pt x="7619" y="943609"/>
                  </a:lnTo>
                  <a:lnTo>
                    <a:pt x="7619" y="941070"/>
                  </a:lnTo>
                  <a:close/>
                </a:path>
                <a:path w="7619" h="989329">
                  <a:moveTo>
                    <a:pt x="7619" y="938529"/>
                  </a:moveTo>
                  <a:lnTo>
                    <a:pt x="0" y="938529"/>
                  </a:lnTo>
                  <a:lnTo>
                    <a:pt x="0" y="939799"/>
                  </a:lnTo>
                  <a:lnTo>
                    <a:pt x="7619" y="939799"/>
                  </a:lnTo>
                  <a:lnTo>
                    <a:pt x="7619" y="938529"/>
                  </a:lnTo>
                  <a:close/>
                </a:path>
                <a:path w="7619" h="989329">
                  <a:moveTo>
                    <a:pt x="7619" y="934719"/>
                  </a:moveTo>
                  <a:lnTo>
                    <a:pt x="0" y="934719"/>
                  </a:lnTo>
                  <a:lnTo>
                    <a:pt x="0" y="937259"/>
                  </a:lnTo>
                  <a:lnTo>
                    <a:pt x="7619" y="937259"/>
                  </a:lnTo>
                  <a:lnTo>
                    <a:pt x="7619" y="934719"/>
                  </a:lnTo>
                  <a:close/>
                </a:path>
                <a:path w="7619" h="989329">
                  <a:moveTo>
                    <a:pt x="7619" y="932179"/>
                  </a:moveTo>
                  <a:lnTo>
                    <a:pt x="0" y="932179"/>
                  </a:lnTo>
                  <a:lnTo>
                    <a:pt x="0" y="933449"/>
                  </a:lnTo>
                  <a:lnTo>
                    <a:pt x="7619" y="933449"/>
                  </a:lnTo>
                  <a:lnTo>
                    <a:pt x="7619" y="932179"/>
                  </a:lnTo>
                  <a:close/>
                </a:path>
                <a:path w="7619" h="989329">
                  <a:moveTo>
                    <a:pt x="7619" y="928369"/>
                  </a:moveTo>
                  <a:lnTo>
                    <a:pt x="0" y="928369"/>
                  </a:lnTo>
                  <a:lnTo>
                    <a:pt x="0" y="930909"/>
                  </a:lnTo>
                  <a:lnTo>
                    <a:pt x="7619" y="930909"/>
                  </a:lnTo>
                  <a:lnTo>
                    <a:pt x="7619" y="928369"/>
                  </a:lnTo>
                  <a:close/>
                </a:path>
                <a:path w="7619" h="989329">
                  <a:moveTo>
                    <a:pt x="7619" y="925830"/>
                  </a:moveTo>
                  <a:lnTo>
                    <a:pt x="0" y="925830"/>
                  </a:lnTo>
                  <a:lnTo>
                    <a:pt x="0" y="927099"/>
                  </a:lnTo>
                  <a:lnTo>
                    <a:pt x="7619" y="927099"/>
                  </a:lnTo>
                  <a:lnTo>
                    <a:pt x="7619" y="925830"/>
                  </a:lnTo>
                  <a:close/>
                </a:path>
                <a:path w="7619" h="989329">
                  <a:moveTo>
                    <a:pt x="7619" y="920749"/>
                  </a:moveTo>
                  <a:lnTo>
                    <a:pt x="0" y="920749"/>
                  </a:lnTo>
                  <a:lnTo>
                    <a:pt x="0" y="924559"/>
                  </a:lnTo>
                  <a:lnTo>
                    <a:pt x="7619" y="924559"/>
                  </a:lnTo>
                  <a:lnTo>
                    <a:pt x="7619" y="920749"/>
                  </a:lnTo>
                  <a:close/>
                </a:path>
                <a:path w="7619" h="989329">
                  <a:moveTo>
                    <a:pt x="7619" y="914399"/>
                  </a:moveTo>
                  <a:lnTo>
                    <a:pt x="0" y="914399"/>
                  </a:lnTo>
                  <a:lnTo>
                    <a:pt x="0" y="919479"/>
                  </a:lnTo>
                  <a:lnTo>
                    <a:pt x="7619" y="919479"/>
                  </a:lnTo>
                  <a:lnTo>
                    <a:pt x="7619" y="914399"/>
                  </a:lnTo>
                  <a:close/>
                </a:path>
                <a:path w="7619" h="989329">
                  <a:moveTo>
                    <a:pt x="7619" y="908049"/>
                  </a:moveTo>
                  <a:lnTo>
                    <a:pt x="0" y="908049"/>
                  </a:lnTo>
                  <a:lnTo>
                    <a:pt x="0" y="913129"/>
                  </a:lnTo>
                  <a:lnTo>
                    <a:pt x="7619" y="913129"/>
                  </a:lnTo>
                  <a:lnTo>
                    <a:pt x="7619" y="908049"/>
                  </a:lnTo>
                  <a:close/>
                </a:path>
                <a:path w="7619" h="989329">
                  <a:moveTo>
                    <a:pt x="7619" y="901699"/>
                  </a:moveTo>
                  <a:lnTo>
                    <a:pt x="0" y="901699"/>
                  </a:lnTo>
                  <a:lnTo>
                    <a:pt x="0" y="906779"/>
                  </a:lnTo>
                  <a:lnTo>
                    <a:pt x="7619" y="906779"/>
                  </a:lnTo>
                  <a:lnTo>
                    <a:pt x="7619" y="901699"/>
                  </a:lnTo>
                  <a:close/>
                </a:path>
                <a:path w="7619" h="989329">
                  <a:moveTo>
                    <a:pt x="7619" y="895349"/>
                  </a:moveTo>
                  <a:lnTo>
                    <a:pt x="0" y="895349"/>
                  </a:lnTo>
                  <a:lnTo>
                    <a:pt x="0" y="900430"/>
                  </a:lnTo>
                  <a:lnTo>
                    <a:pt x="7619" y="900430"/>
                  </a:lnTo>
                  <a:lnTo>
                    <a:pt x="7619" y="895349"/>
                  </a:lnTo>
                  <a:close/>
                </a:path>
                <a:path w="7619" h="989329">
                  <a:moveTo>
                    <a:pt x="7619" y="888999"/>
                  </a:moveTo>
                  <a:lnTo>
                    <a:pt x="0" y="888999"/>
                  </a:lnTo>
                  <a:lnTo>
                    <a:pt x="0" y="894079"/>
                  </a:lnTo>
                  <a:lnTo>
                    <a:pt x="7619" y="894079"/>
                  </a:lnTo>
                  <a:lnTo>
                    <a:pt x="7619" y="888999"/>
                  </a:lnTo>
                  <a:close/>
                </a:path>
                <a:path w="7619" h="989329">
                  <a:moveTo>
                    <a:pt x="7619" y="882649"/>
                  </a:moveTo>
                  <a:lnTo>
                    <a:pt x="0" y="882649"/>
                  </a:lnTo>
                  <a:lnTo>
                    <a:pt x="0" y="887729"/>
                  </a:lnTo>
                  <a:lnTo>
                    <a:pt x="7619" y="887729"/>
                  </a:lnTo>
                  <a:lnTo>
                    <a:pt x="7619" y="882649"/>
                  </a:lnTo>
                  <a:close/>
                </a:path>
                <a:path w="7619" h="989329">
                  <a:moveTo>
                    <a:pt x="7619" y="876299"/>
                  </a:moveTo>
                  <a:lnTo>
                    <a:pt x="0" y="876299"/>
                  </a:lnTo>
                  <a:lnTo>
                    <a:pt x="0" y="881379"/>
                  </a:lnTo>
                  <a:lnTo>
                    <a:pt x="7619" y="881379"/>
                  </a:lnTo>
                  <a:lnTo>
                    <a:pt x="7619" y="876299"/>
                  </a:lnTo>
                  <a:close/>
                </a:path>
                <a:path w="7619" h="989329">
                  <a:moveTo>
                    <a:pt x="7619" y="869950"/>
                  </a:moveTo>
                  <a:lnTo>
                    <a:pt x="0" y="869950"/>
                  </a:lnTo>
                  <a:lnTo>
                    <a:pt x="0" y="875029"/>
                  </a:lnTo>
                  <a:lnTo>
                    <a:pt x="7619" y="875029"/>
                  </a:lnTo>
                  <a:lnTo>
                    <a:pt x="7619" y="869950"/>
                  </a:lnTo>
                  <a:close/>
                </a:path>
                <a:path w="7619" h="989329">
                  <a:moveTo>
                    <a:pt x="7619" y="863599"/>
                  </a:moveTo>
                  <a:lnTo>
                    <a:pt x="0" y="863599"/>
                  </a:lnTo>
                  <a:lnTo>
                    <a:pt x="0" y="868679"/>
                  </a:lnTo>
                  <a:lnTo>
                    <a:pt x="7619" y="868679"/>
                  </a:lnTo>
                  <a:lnTo>
                    <a:pt x="7619" y="863599"/>
                  </a:lnTo>
                  <a:close/>
                </a:path>
                <a:path w="7619" h="989329">
                  <a:moveTo>
                    <a:pt x="7619" y="857249"/>
                  </a:moveTo>
                  <a:lnTo>
                    <a:pt x="0" y="857249"/>
                  </a:lnTo>
                  <a:lnTo>
                    <a:pt x="0" y="862329"/>
                  </a:lnTo>
                  <a:lnTo>
                    <a:pt x="7619" y="862329"/>
                  </a:lnTo>
                  <a:lnTo>
                    <a:pt x="7619" y="857249"/>
                  </a:lnTo>
                  <a:close/>
                </a:path>
                <a:path w="7619" h="989329">
                  <a:moveTo>
                    <a:pt x="7619" y="850899"/>
                  </a:moveTo>
                  <a:lnTo>
                    <a:pt x="0" y="850899"/>
                  </a:lnTo>
                  <a:lnTo>
                    <a:pt x="0" y="855979"/>
                  </a:lnTo>
                  <a:lnTo>
                    <a:pt x="7619" y="855979"/>
                  </a:lnTo>
                  <a:lnTo>
                    <a:pt x="7619" y="850899"/>
                  </a:lnTo>
                  <a:close/>
                </a:path>
                <a:path w="7619" h="989329">
                  <a:moveTo>
                    <a:pt x="7619" y="844550"/>
                  </a:moveTo>
                  <a:lnTo>
                    <a:pt x="0" y="844550"/>
                  </a:lnTo>
                  <a:lnTo>
                    <a:pt x="0" y="849629"/>
                  </a:lnTo>
                  <a:lnTo>
                    <a:pt x="7619" y="849629"/>
                  </a:lnTo>
                  <a:lnTo>
                    <a:pt x="7619" y="844550"/>
                  </a:lnTo>
                  <a:close/>
                </a:path>
                <a:path w="7619" h="989329">
                  <a:moveTo>
                    <a:pt x="7619" y="838199"/>
                  </a:moveTo>
                  <a:lnTo>
                    <a:pt x="0" y="838199"/>
                  </a:lnTo>
                  <a:lnTo>
                    <a:pt x="0" y="843279"/>
                  </a:lnTo>
                  <a:lnTo>
                    <a:pt x="7619" y="843279"/>
                  </a:lnTo>
                  <a:lnTo>
                    <a:pt x="7619" y="838199"/>
                  </a:lnTo>
                  <a:close/>
                </a:path>
                <a:path w="7619" h="989329">
                  <a:moveTo>
                    <a:pt x="7619" y="831849"/>
                  </a:moveTo>
                  <a:lnTo>
                    <a:pt x="0" y="831849"/>
                  </a:lnTo>
                  <a:lnTo>
                    <a:pt x="0" y="836929"/>
                  </a:lnTo>
                  <a:lnTo>
                    <a:pt x="7619" y="836929"/>
                  </a:lnTo>
                  <a:lnTo>
                    <a:pt x="7619" y="831849"/>
                  </a:lnTo>
                  <a:close/>
                </a:path>
                <a:path w="7619" h="989329">
                  <a:moveTo>
                    <a:pt x="7619" y="825499"/>
                  </a:moveTo>
                  <a:lnTo>
                    <a:pt x="0" y="825499"/>
                  </a:lnTo>
                  <a:lnTo>
                    <a:pt x="0" y="830579"/>
                  </a:lnTo>
                  <a:lnTo>
                    <a:pt x="7619" y="830579"/>
                  </a:lnTo>
                  <a:lnTo>
                    <a:pt x="7619" y="825499"/>
                  </a:lnTo>
                  <a:close/>
                </a:path>
                <a:path w="7619" h="989329">
                  <a:moveTo>
                    <a:pt x="7619" y="819149"/>
                  </a:moveTo>
                  <a:lnTo>
                    <a:pt x="0" y="819149"/>
                  </a:lnTo>
                  <a:lnTo>
                    <a:pt x="0" y="824229"/>
                  </a:lnTo>
                  <a:lnTo>
                    <a:pt x="7619" y="824229"/>
                  </a:lnTo>
                  <a:lnTo>
                    <a:pt x="7619" y="819149"/>
                  </a:lnTo>
                  <a:close/>
                </a:path>
                <a:path w="7619" h="989329">
                  <a:moveTo>
                    <a:pt x="7619" y="812799"/>
                  </a:moveTo>
                  <a:lnTo>
                    <a:pt x="0" y="812799"/>
                  </a:lnTo>
                  <a:lnTo>
                    <a:pt x="0" y="817879"/>
                  </a:lnTo>
                  <a:lnTo>
                    <a:pt x="7619" y="817879"/>
                  </a:lnTo>
                  <a:lnTo>
                    <a:pt x="7619" y="812799"/>
                  </a:lnTo>
                  <a:close/>
                </a:path>
                <a:path w="7619" h="989329">
                  <a:moveTo>
                    <a:pt x="7619" y="806449"/>
                  </a:moveTo>
                  <a:lnTo>
                    <a:pt x="0" y="806449"/>
                  </a:lnTo>
                  <a:lnTo>
                    <a:pt x="0" y="811529"/>
                  </a:lnTo>
                  <a:lnTo>
                    <a:pt x="7619" y="811529"/>
                  </a:lnTo>
                  <a:lnTo>
                    <a:pt x="7619" y="806449"/>
                  </a:lnTo>
                  <a:close/>
                </a:path>
                <a:path w="7619" h="989329">
                  <a:moveTo>
                    <a:pt x="7619" y="800099"/>
                  </a:moveTo>
                  <a:lnTo>
                    <a:pt x="0" y="800099"/>
                  </a:lnTo>
                  <a:lnTo>
                    <a:pt x="0" y="805180"/>
                  </a:lnTo>
                  <a:lnTo>
                    <a:pt x="7619" y="805180"/>
                  </a:lnTo>
                  <a:lnTo>
                    <a:pt x="7619" y="800099"/>
                  </a:lnTo>
                  <a:close/>
                </a:path>
                <a:path w="7619" h="989329">
                  <a:moveTo>
                    <a:pt x="6350" y="796289"/>
                  </a:moveTo>
                  <a:lnTo>
                    <a:pt x="0" y="796289"/>
                  </a:lnTo>
                  <a:lnTo>
                    <a:pt x="0" y="798829"/>
                  </a:lnTo>
                  <a:lnTo>
                    <a:pt x="6350" y="798829"/>
                  </a:lnTo>
                  <a:lnTo>
                    <a:pt x="6350" y="796289"/>
                  </a:lnTo>
                  <a:close/>
                </a:path>
              </a:pathLst>
            </a:custGeom>
            <a:solidFill>
              <a:srgbClr val="4600F5"/>
            </a:solidFill>
          </p:spPr>
          <p:txBody>
            <a:bodyPr bIns="0" lIns="0" rIns="0" rtlCol="0" tIns="0" wrap="square"/>
            <a:p/>
          </p:txBody>
        </p:sp>
        <p:sp>
          <p:nvSpPr>
            <p:cNvPr id="1050188" name="object 1491"/>
            <p:cNvSpPr/>
            <p:nvPr/>
          </p:nvSpPr>
          <p:spPr>
            <a:xfrm>
              <a:off x="839469" y="5529579"/>
              <a:ext cx="7620" cy="988060"/>
            </a:xfrm>
            <a:custGeom>
              <a:avLst/>
              <a:ahLst/>
              <a:rect l="l" t="t" r="r" b="b"/>
              <a:pathLst>
                <a:path w="7619" h="988059">
                  <a:moveTo>
                    <a:pt x="7620" y="0"/>
                  </a:moveTo>
                  <a:lnTo>
                    <a:pt x="0" y="0"/>
                  </a:lnTo>
                  <a:lnTo>
                    <a:pt x="0" y="2540"/>
                  </a:lnTo>
                  <a:lnTo>
                    <a:pt x="7620" y="2540"/>
                  </a:lnTo>
                  <a:lnTo>
                    <a:pt x="7620" y="0"/>
                  </a:lnTo>
                  <a:close/>
                </a:path>
                <a:path w="7619" h="988059">
                  <a:moveTo>
                    <a:pt x="7620" y="2540"/>
                  </a:moveTo>
                  <a:lnTo>
                    <a:pt x="0" y="2540"/>
                  </a:lnTo>
                  <a:lnTo>
                    <a:pt x="0" y="5080"/>
                  </a:lnTo>
                  <a:lnTo>
                    <a:pt x="7620" y="5080"/>
                  </a:lnTo>
                  <a:lnTo>
                    <a:pt x="7620" y="2540"/>
                  </a:lnTo>
                  <a:close/>
                </a:path>
                <a:path w="7619" h="988059">
                  <a:moveTo>
                    <a:pt x="7620" y="5080"/>
                  </a:moveTo>
                  <a:lnTo>
                    <a:pt x="0" y="5080"/>
                  </a:lnTo>
                  <a:lnTo>
                    <a:pt x="0" y="8890"/>
                  </a:lnTo>
                  <a:lnTo>
                    <a:pt x="7620" y="8890"/>
                  </a:lnTo>
                  <a:lnTo>
                    <a:pt x="7620" y="5080"/>
                  </a:lnTo>
                  <a:close/>
                </a:path>
                <a:path w="7619" h="988059">
                  <a:moveTo>
                    <a:pt x="7620" y="8890"/>
                  </a:moveTo>
                  <a:lnTo>
                    <a:pt x="0" y="8890"/>
                  </a:lnTo>
                  <a:lnTo>
                    <a:pt x="0" y="15240"/>
                  </a:lnTo>
                  <a:lnTo>
                    <a:pt x="7620" y="15240"/>
                  </a:lnTo>
                  <a:lnTo>
                    <a:pt x="7620" y="8890"/>
                  </a:lnTo>
                  <a:close/>
                </a:path>
                <a:path w="7619" h="988059">
                  <a:moveTo>
                    <a:pt x="7620" y="15240"/>
                  </a:moveTo>
                  <a:lnTo>
                    <a:pt x="0" y="15240"/>
                  </a:lnTo>
                  <a:lnTo>
                    <a:pt x="0" y="21590"/>
                  </a:lnTo>
                  <a:lnTo>
                    <a:pt x="7620" y="21590"/>
                  </a:lnTo>
                  <a:lnTo>
                    <a:pt x="7620" y="15240"/>
                  </a:lnTo>
                  <a:close/>
                </a:path>
                <a:path w="7619" h="988059">
                  <a:moveTo>
                    <a:pt x="7620" y="21590"/>
                  </a:moveTo>
                  <a:lnTo>
                    <a:pt x="0" y="21590"/>
                  </a:lnTo>
                  <a:lnTo>
                    <a:pt x="0" y="27940"/>
                  </a:lnTo>
                  <a:lnTo>
                    <a:pt x="7620" y="27940"/>
                  </a:lnTo>
                  <a:lnTo>
                    <a:pt x="7620" y="21590"/>
                  </a:lnTo>
                  <a:close/>
                </a:path>
                <a:path w="7619" h="988059">
                  <a:moveTo>
                    <a:pt x="7620" y="27940"/>
                  </a:moveTo>
                  <a:lnTo>
                    <a:pt x="0" y="27940"/>
                  </a:lnTo>
                  <a:lnTo>
                    <a:pt x="0" y="34290"/>
                  </a:lnTo>
                  <a:lnTo>
                    <a:pt x="7620" y="34290"/>
                  </a:lnTo>
                  <a:lnTo>
                    <a:pt x="7620" y="27940"/>
                  </a:lnTo>
                  <a:close/>
                </a:path>
                <a:path w="7619" h="988059">
                  <a:moveTo>
                    <a:pt x="7620" y="34290"/>
                  </a:moveTo>
                  <a:lnTo>
                    <a:pt x="0" y="34290"/>
                  </a:lnTo>
                  <a:lnTo>
                    <a:pt x="0" y="36830"/>
                  </a:lnTo>
                  <a:lnTo>
                    <a:pt x="7620" y="36830"/>
                  </a:lnTo>
                  <a:lnTo>
                    <a:pt x="7620" y="34290"/>
                  </a:lnTo>
                  <a:close/>
                </a:path>
                <a:path w="7619" h="988059">
                  <a:moveTo>
                    <a:pt x="7620" y="36830"/>
                  </a:moveTo>
                  <a:lnTo>
                    <a:pt x="0" y="36830"/>
                  </a:lnTo>
                  <a:lnTo>
                    <a:pt x="0" y="40640"/>
                  </a:lnTo>
                  <a:lnTo>
                    <a:pt x="7620" y="40640"/>
                  </a:lnTo>
                  <a:lnTo>
                    <a:pt x="7620" y="36830"/>
                  </a:lnTo>
                  <a:close/>
                </a:path>
                <a:path w="7619" h="988059">
                  <a:moveTo>
                    <a:pt x="7620" y="40640"/>
                  </a:moveTo>
                  <a:lnTo>
                    <a:pt x="0" y="40640"/>
                  </a:lnTo>
                  <a:lnTo>
                    <a:pt x="0" y="46990"/>
                  </a:lnTo>
                  <a:lnTo>
                    <a:pt x="7620" y="46990"/>
                  </a:lnTo>
                  <a:lnTo>
                    <a:pt x="7620" y="40640"/>
                  </a:lnTo>
                  <a:close/>
                </a:path>
                <a:path w="7619" h="988059">
                  <a:moveTo>
                    <a:pt x="7620" y="46990"/>
                  </a:moveTo>
                  <a:lnTo>
                    <a:pt x="0" y="46990"/>
                  </a:lnTo>
                  <a:lnTo>
                    <a:pt x="0" y="49530"/>
                  </a:lnTo>
                  <a:lnTo>
                    <a:pt x="7620" y="49530"/>
                  </a:lnTo>
                  <a:lnTo>
                    <a:pt x="7620" y="46990"/>
                  </a:lnTo>
                  <a:close/>
                </a:path>
                <a:path w="7619" h="988059">
                  <a:moveTo>
                    <a:pt x="7620" y="49530"/>
                  </a:moveTo>
                  <a:lnTo>
                    <a:pt x="0" y="49530"/>
                  </a:lnTo>
                  <a:lnTo>
                    <a:pt x="0" y="53340"/>
                  </a:lnTo>
                  <a:lnTo>
                    <a:pt x="7620" y="53340"/>
                  </a:lnTo>
                  <a:lnTo>
                    <a:pt x="7620" y="49530"/>
                  </a:lnTo>
                  <a:close/>
                </a:path>
                <a:path w="7619" h="988059">
                  <a:moveTo>
                    <a:pt x="7620" y="53340"/>
                  </a:moveTo>
                  <a:lnTo>
                    <a:pt x="0" y="53340"/>
                  </a:lnTo>
                  <a:lnTo>
                    <a:pt x="0" y="59690"/>
                  </a:lnTo>
                  <a:lnTo>
                    <a:pt x="7620" y="59690"/>
                  </a:lnTo>
                  <a:lnTo>
                    <a:pt x="7620" y="53340"/>
                  </a:lnTo>
                  <a:close/>
                </a:path>
                <a:path w="7619" h="988059">
                  <a:moveTo>
                    <a:pt x="7620" y="59690"/>
                  </a:moveTo>
                  <a:lnTo>
                    <a:pt x="0" y="59690"/>
                  </a:lnTo>
                  <a:lnTo>
                    <a:pt x="0" y="62230"/>
                  </a:lnTo>
                  <a:lnTo>
                    <a:pt x="7620" y="62230"/>
                  </a:lnTo>
                  <a:lnTo>
                    <a:pt x="7620" y="59690"/>
                  </a:lnTo>
                  <a:close/>
                </a:path>
                <a:path w="7619" h="988059">
                  <a:moveTo>
                    <a:pt x="7620" y="62230"/>
                  </a:moveTo>
                  <a:lnTo>
                    <a:pt x="0" y="62230"/>
                  </a:lnTo>
                  <a:lnTo>
                    <a:pt x="0" y="66040"/>
                  </a:lnTo>
                  <a:lnTo>
                    <a:pt x="7620" y="66040"/>
                  </a:lnTo>
                  <a:lnTo>
                    <a:pt x="7620" y="62230"/>
                  </a:lnTo>
                  <a:close/>
                </a:path>
                <a:path w="7619" h="988059">
                  <a:moveTo>
                    <a:pt x="7620" y="66040"/>
                  </a:moveTo>
                  <a:lnTo>
                    <a:pt x="0" y="66040"/>
                  </a:lnTo>
                  <a:lnTo>
                    <a:pt x="0" y="68580"/>
                  </a:lnTo>
                  <a:lnTo>
                    <a:pt x="7620" y="68580"/>
                  </a:lnTo>
                  <a:lnTo>
                    <a:pt x="7620" y="66040"/>
                  </a:lnTo>
                  <a:close/>
                </a:path>
                <a:path w="7619" h="988059">
                  <a:moveTo>
                    <a:pt x="7620" y="68580"/>
                  </a:moveTo>
                  <a:lnTo>
                    <a:pt x="0" y="68580"/>
                  </a:lnTo>
                  <a:lnTo>
                    <a:pt x="0" y="72390"/>
                  </a:lnTo>
                  <a:lnTo>
                    <a:pt x="7620" y="72390"/>
                  </a:lnTo>
                  <a:lnTo>
                    <a:pt x="7620" y="68580"/>
                  </a:lnTo>
                  <a:close/>
                </a:path>
                <a:path w="7619" h="988059">
                  <a:moveTo>
                    <a:pt x="7620" y="72390"/>
                  </a:moveTo>
                  <a:lnTo>
                    <a:pt x="0" y="72390"/>
                  </a:lnTo>
                  <a:lnTo>
                    <a:pt x="0" y="74930"/>
                  </a:lnTo>
                  <a:lnTo>
                    <a:pt x="7620" y="74930"/>
                  </a:lnTo>
                  <a:lnTo>
                    <a:pt x="7620" y="72390"/>
                  </a:lnTo>
                  <a:close/>
                </a:path>
                <a:path w="7619" h="988059">
                  <a:moveTo>
                    <a:pt x="7620" y="74930"/>
                  </a:moveTo>
                  <a:lnTo>
                    <a:pt x="0" y="74930"/>
                  </a:lnTo>
                  <a:lnTo>
                    <a:pt x="0" y="85090"/>
                  </a:lnTo>
                  <a:lnTo>
                    <a:pt x="7620" y="85090"/>
                  </a:lnTo>
                  <a:lnTo>
                    <a:pt x="7620" y="74930"/>
                  </a:lnTo>
                  <a:close/>
                </a:path>
                <a:path w="7619" h="988059">
                  <a:moveTo>
                    <a:pt x="7620" y="85090"/>
                  </a:moveTo>
                  <a:lnTo>
                    <a:pt x="0" y="85090"/>
                  </a:lnTo>
                  <a:lnTo>
                    <a:pt x="0" y="87630"/>
                  </a:lnTo>
                  <a:lnTo>
                    <a:pt x="7620" y="87630"/>
                  </a:lnTo>
                  <a:lnTo>
                    <a:pt x="7620" y="85090"/>
                  </a:lnTo>
                  <a:close/>
                </a:path>
                <a:path w="7619" h="988059">
                  <a:moveTo>
                    <a:pt x="7620" y="87630"/>
                  </a:moveTo>
                  <a:lnTo>
                    <a:pt x="0" y="87630"/>
                  </a:lnTo>
                  <a:lnTo>
                    <a:pt x="0" y="91440"/>
                  </a:lnTo>
                  <a:lnTo>
                    <a:pt x="7620" y="91440"/>
                  </a:lnTo>
                  <a:lnTo>
                    <a:pt x="7620" y="87630"/>
                  </a:lnTo>
                  <a:close/>
                </a:path>
                <a:path w="7619" h="988059">
                  <a:moveTo>
                    <a:pt x="7620" y="91440"/>
                  </a:moveTo>
                  <a:lnTo>
                    <a:pt x="0" y="91440"/>
                  </a:lnTo>
                  <a:lnTo>
                    <a:pt x="0" y="93980"/>
                  </a:lnTo>
                  <a:lnTo>
                    <a:pt x="7620" y="93980"/>
                  </a:lnTo>
                  <a:lnTo>
                    <a:pt x="7620" y="91440"/>
                  </a:lnTo>
                  <a:close/>
                </a:path>
                <a:path w="7619" h="988059">
                  <a:moveTo>
                    <a:pt x="7620" y="93980"/>
                  </a:moveTo>
                  <a:lnTo>
                    <a:pt x="0" y="93980"/>
                  </a:lnTo>
                  <a:lnTo>
                    <a:pt x="0" y="97790"/>
                  </a:lnTo>
                  <a:lnTo>
                    <a:pt x="7620" y="97790"/>
                  </a:lnTo>
                  <a:lnTo>
                    <a:pt x="7620" y="93980"/>
                  </a:lnTo>
                  <a:close/>
                </a:path>
                <a:path w="7619" h="988059">
                  <a:moveTo>
                    <a:pt x="7620" y="97790"/>
                  </a:moveTo>
                  <a:lnTo>
                    <a:pt x="0" y="97790"/>
                  </a:lnTo>
                  <a:lnTo>
                    <a:pt x="0" y="104140"/>
                  </a:lnTo>
                  <a:lnTo>
                    <a:pt x="7620" y="104140"/>
                  </a:lnTo>
                  <a:lnTo>
                    <a:pt x="7620" y="97790"/>
                  </a:lnTo>
                  <a:close/>
                </a:path>
                <a:path w="7619" h="988059">
                  <a:moveTo>
                    <a:pt x="7620" y="104140"/>
                  </a:moveTo>
                  <a:lnTo>
                    <a:pt x="0" y="104140"/>
                  </a:lnTo>
                  <a:lnTo>
                    <a:pt x="0" y="106680"/>
                  </a:lnTo>
                  <a:lnTo>
                    <a:pt x="7620" y="106680"/>
                  </a:lnTo>
                  <a:lnTo>
                    <a:pt x="7620" y="104140"/>
                  </a:lnTo>
                  <a:close/>
                </a:path>
                <a:path w="7619" h="988059">
                  <a:moveTo>
                    <a:pt x="7620" y="106680"/>
                  </a:moveTo>
                  <a:lnTo>
                    <a:pt x="0" y="106680"/>
                  </a:lnTo>
                  <a:lnTo>
                    <a:pt x="0" y="110490"/>
                  </a:lnTo>
                  <a:lnTo>
                    <a:pt x="7620" y="110490"/>
                  </a:lnTo>
                  <a:lnTo>
                    <a:pt x="7620" y="106680"/>
                  </a:lnTo>
                  <a:close/>
                </a:path>
                <a:path w="7619" h="988059">
                  <a:moveTo>
                    <a:pt x="7620" y="110490"/>
                  </a:moveTo>
                  <a:lnTo>
                    <a:pt x="0" y="110490"/>
                  </a:lnTo>
                  <a:lnTo>
                    <a:pt x="0" y="113030"/>
                  </a:lnTo>
                  <a:lnTo>
                    <a:pt x="7620" y="113030"/>
                  </a:lnTo>
                  <a:lnTo>
                    <a:pt x="7620" y="110490"/>
                  </a:lnTo>
                  <a:close/>
                </a:path>
                <a:path w="7619" h="988059">
                  <a:moveTo>
                    <a:pt x="7620" y="113030"/>
                  </a:moveTo>
                  <a:lnTo>
                    <a:pt x="0" y="113030"/>
                  </a:lnTo>
                  <a:lnTo>
                    <a:pt x="0" y="116840"/>
                  </a:lnTo>
                  <a:lnTo>
                    <a:pt x="7620" y="116840"/>
                  </a:lnTo>
                  <a:lnTo>
                    <a:pt x="7620" y="113030"/>
                  </a:lnTo>
                  <a:close/>
                </a:path>
                <a:path w="7619" h="988059">
                  <a:moveTo>
                    <a:pt x="7620" y="116840"/>
                  </a:moveTo>
                  <a:lnTo>
                    <a:pt x="0" y="116840"/>
                  </a:lnTo>
                  <a:lnTo>
                    <a:pt x="0" y="123190"/>
                  </a:lnTo>
                  <a:lnTo>
                    <a:pt x="7620" y="123190"/>
                  </a:lnTo>
                  <a:lnTo>
                    <a:pt x="7620" y="116840"/>
                  </a:lnTo>
                  <a:close/>
                </a:path>
                <a:path w="7619" h="988059">
                  <a:moveTo>
                    <a:pt x="7620" y="123190"/>
                  </a:moveTo>
                  <a:lnTo>
                    <a:pt x="0" y="123190"/>
                  </a:lnTo>
                  <a:lnTo>
                    <a:pt x="0" y="132080"/>
                  </a:lnTo>
                  <a:lnTo>
                    <a:pt x="7620" y="132080"/>
                  </a:lnTo>
                  <a:lnTo>
                    <a:pt x="7620" y="123190"/>
                  </a:lnTo>
                  <a:close/>
                </a:path>
                <a:path w="7619" h="988059">
                  <a:moveTo>
                    <a:pt x="7620" y="132080"/>
                  </a:moveTo>
                  <a:lnTo>
                    <a:pt x="0" y="132080"/>
                  </a:lnTo>
                  <a:lnTo>
                    <a:pt x="0" y="138430"/>
                  </a:lnTo>
                  <a:lnTo>
                    <a:pt x="7620" y="138430"/>
                  </a:lnTo>
                  <a:lnTo>
                    <a:pt x="7620" y="132080"/>
                  </a:lnTo>
                  <a:close/>
                </a:path>
                <a:path w="7619" h="988059">
                  <a:moveTo>
                    <a:pt x="7620" y="138430"/>
                  </a:moveTo>
                  <a:lnTo>
                    <a:pt x="0" y="138430"/>
                  </a:lnTo>
                  <a:lnTo>
                    <a:pt x="0" y="144780"/>
                  </a:lnTo>
                  <a:lnTo>
                    <a:pt x="7620" y="144780"/>
                  </a:lnTo>
                  <a:lnTo>
                    <a:pt x="7620" y="138430"/>
                  </a:lnTo>
                  <a:close/>
                </a:path>
                <a:path w="7619" h="988059">
                  <a:moveTo>
                    <a:pt x="7620" y="144780"/>
                  </a:moveTo>
                  <a:lnTo>
                    <a:pt x="0" y="144780"/>
                  </a:lnTo>
                  <a:lnTo>
                    <a:pt x="0" y="151130"/>
                  </a:lnTo>
                  <a:lnTo>
                    <a:pt x="7620" y="151130"/>
                  </a:lnTo>
                  <a:lnTo>
                    <a:pt x="7620" y="144780"/>
                  </a:lnTo>
                  <a:close/>
                </a:path>
                <a:path w="7619" h="988059">
                  <a:moveTo>
                    <a:pt x="7620" y="151130"/>
                  </a:moveTo>
                  <a:lnTo>
                    <a:pt x="0" y="151130"/>
                  </a:lnTo>
                  <a:lnTo>
                    <a:pt x="0" y="154940"/>
                  </a:lnTo>
                  <a:lnTo>
                    <a:pt x="7620" y="154940"/>
                  </a:lnTo>
                  <a:lnTo>
                    <a:pt x="7620" y="151130"/>
                  </a:lnTo>
                  <a:close/>
                </a:path>
                <a:path w="7619" h="988059">
                  <a:moveTo>
                    <a:pt x="7620" y="154940"/>
                  </a:moveTo>
                  <a:lnTo>
                    <a:pt x="0" y="154940"/>
                  </a:lnTo>
                  <a:lnTo>
                    <a:pt x="0" y="173990"/>
                  </a:lnTo>
                  <a:lnTo>
                    <a:pt x="7620" y="173990"/>
                  </a:lnTo>
                  <a:lnTo>
                    <a:pt x="7620" y="154940"/>
                  </a:lnTo>
                  <a:close/>
                </a:path>
                <a:path w="7619" h="988059">
                  <a:moveTo>
                    <a:pt x="7620" y="173990"/>
                  </a:moveTo>
                  <a:lnTo>
                    <a:pt x="0" y="173990"/>
                  </a:lnTo>
                  <a:lnTo>
                    <a:pt x="0" y="176530"/>
                  </a:lnTo>
                  <a:lnTo>
                    <a:pt x="7620" y="176530"/>
                  </a:lnTo>
                  <a:lnTo>
                    <a:pt x="7620" y="173990"/>
                  </a:lnTo>
                  <a:close/>
                </a:path>
                <a:path w="7619" h="988059">
                  <a:moveTo>
                    <a:pt x="3810" y="320040"/>
                  </a:moveTo>
                  <a:lnTo>
                    <a:pt x="0" y="320040"/>
                  </a:lnTo>
                  <a:lnTo>
                    <a:pt x="0" y="326390"/>
                  </a:lnTo>
                  <a:lnTo>
                    <a:pt x="7620" y="326390"/>
                  </a:lnTo>
                  <a:lnTo>
                    <a:pt x="7620" y="321310"/>
                  </a:lnTo>
                  <a:lnTo>
                    <a:pt x="3810" y="321310"/>
                  </a:lnTo>
                  <a:lnTo>
                    <a:pt x="3810" y="320040"/>
                  </a:lnTo>
                  <a:close/>
                </a:path>
                <a:path w="7619" h="988059">
                  <a:moveTo>
                    <a:pt x="7620" y="326390"/>
                  </a:moveTo>
                  <a:lnTo>
                    <a:pt x="0" y="326390"/>
                  </a:lnTo>
                  <a:lnTo>
                    <a:pt x="0" y="328930"/>
                  </a:lnTo>
                  <a:lnTo>
                    <a:pt x="7620" y="328930"/>
                  </a:lnTo>
                  <a:lnTo>
                    <a:pt x="7620" y="326390"/>
                  </a:lnTo>
                  <a:close/>
                </a:path>
                <a:path w="7619" h="988059">
                  <a:moveTo>
                    <a:pt x="7620" y="328930"/>
                  </a:moveTo>
                  <a:lnTo>
                    <a:pt x="0" y="328930"/>
                  </a:lnTo>
                  <a:lnTo>
                    <a:pt x="0" y="332740"/>
                  </a:lnTo>
                  <a:lnTo>
                    <a:pt x="7620" y="332740"/>
                  </a:lnTo>
                  <a:lnTo>
                    <a:pt x="7620" y="328930"/>
                  </a:lnTo>
                  <a:close/>
                </a:path>
                <a:path w="7619" h="988059">
                  <a:moveTo>
                    <a:pt x="7620" y="332740"/>
                  </a:moveTo>
                  <a:lnTo>
                    <a:pt x="0" y="332740"/>
                  </a:lnTo>
                  <a:lnTo>
                    <a:pt x="0" y="335280"/>
                  </a:lnTo>
                  <a:lnTo>
                    <a:pt x="7620" y="335280"/>
                  </a:lnTo>
                  <a:lnTo>
                    <a:pt x="7620" y="332740"/>
                  </a:lnTo>
                  <a:close/>
                </a:path>
                <a:path w="7619" h="988059">
                  <a:moveTo>
                    <a:pt x="7620" y="335280"/>
                  </a:moveTo>
                  <a:lnTo>
                    <a:pt x="0" y="335280"/>
                  </a:lnTo>
                  <a:lnTo>
                    <a:pt x="0" y="339090"/>
                  </a:lnTo>
                  <a:lnTo>
                    <a:pt x="7620" y="339090"/>
                  </a:lnTo>
                  <a:lnTo>
                    <a:pt x="7620" y="335280"/>
                  </a:lnTo>
                  <a:close/>
                </a:path>
                <a:path w="7619" h="988059">
                  <a:moveTo>
                    <a:pt x="7620" y="339090"/>
                  </a:moveTo>
                  <a:lnTo>
                    <a:pt x="0" y="339090"/>
                  </a:lnTo>
                  <a:lnTo>
                    <a:pt x="0" y="341630"/>
                  </a:lnTo>
                  <a:lnTo>
                    <a:pt x="7620" y="341630"/>
                  </a:lnTo>
                  <a:lnTo>
                    <a:pt x="7620" y="339090"/>
                  </a:lnTo>
                  <a:close/>
                </a:path>
                <a:path w="7619" h="988059">
                  <a:moveTo>
                    <a:pt x="7620" y="341630"/>
                  </a:moveTo>
                  <a:lnTo>
                    <a:pt x="0" y="341630"/>
                  </a:lnTo>
                  <a:lnTo>
                    <a:pt x="0" y="347980"/>
                  </a:lnTo>
                  <a:lnTo>
                    <a:pt x="7620" y="347980"/>
                  </a:lnTo>
                  <a:lnTo>
                    <a:pt x="7620" y="341630"/>
                  </a:lnTo>
                  <a:close/>
                </a:path>
                <a:path w="7619" h="988059">
                  <a:moveTo>
                    <a:pt x="7620" y="347980"/>
                  </a:moveTo>
                  <a:lnTo>
                    <a:pt x="0" y="347980"/>
                  </a:lnTo>
                  <a:lnTo>
                    <a:pt x="0" y="351790"/>
                  </a:lnTo>
                  <a:lnTo>
                    <a:pt x="7620" y="351790"/>
                  </a:lnTo>
                  <a:lnTo>
                    <a:pt x="7620" y="347980"/>
                  </a:lnTo>
                  <a:close/>
                </a:path>
                <a:path w="7619" h="988059">
                  <a:moveTo>
                    <a:pt x="7620" y="351790"/>
                  </a:moveTo>
                  <a:lnTo>
                    <a:pt x="0" y="351790"/>
                  </a:lnTo>
                  <a:lnTo>
                    <a:pt x="0" y="354330"/>
                  </a:lnTo>
                  <a:lnTo>
                    <a:pt x="7620" y="354330"/>
                  </a:lnTo>
                  <a:lnTo>
                    <a:pt x="7620" y="351790"/>
                  </a:lnTo>
                  <a:close/>
                </a:path>
                <a:path w="7619" h="988059">
                  <a:moveTo>
                    <a:pt x="7620" y="354330"/>
                  </a:moveTo>
                  <a:lnTo>
                    <a:pt x="0" y="354330"/>
                  </a:lnTo>
                  <a:lnTo>
                    <a:pt x="0" y="358140"/>
                  </a:lnTo>
                  <a:lnTo>
                    <a:pt x="7620" y="358140"/>
                  </a:lnTo>
                  <a:lnTo>
                    <a:pt x="7620" y="354330"/>
                  </a:lnTo>
                  <a:close/>
                </a:path>
                <a:path w="7619" h="988059">
                  <a:moveTo>
                    <a:pt x="7620" y="358140"/>
                  </a:moveTo>
                  <a:lnTo>
                    <a:pt x="0" y="358140"/>
                  </a:lnTo>
                  <a:lnTo>
                    <a:pt x="0" y="360680"/>
                  </a:lnTo>
                  <a:lnTo>
                    <a:pt x="7620" y="360680"/>
                  </a:lnTo>
                  <a:lnTo>
                    <a:pt x="7620" y="358140"/>
                  </a:lnTo>
                  <a:close/>
                </a:path>
                <a:path w="7619" h="988059">
                  <a:moveTo>
                    <a:pt x="7620" y="360680"/>
                  </a:moveTo>
                  <a:lnTo>
                    <a:pt x="0" y="360680"/>
                  </a:lnTo>
                  <a:lnTo>
                    <a:pt x="0" y="370840"/>
                  </a:lnTo>
                  <a:lnTo>
                    <a:pt x="7620" y="370840"/>
                  </a:lnTo>
                  <a:lnTo>
                    <a:pt x="7620" y="360680"/>
                  </a:lnTo>
                  <a:close/>
                </a:path>
                <a:path w="7619" h="988059">
                  <a:moveTo>
                    <a:pt x="7620" y="370840"/>
                  </a:moveTo>
                  <a:lnTo>
                    <a:pt x="0" y="370840"/>
                  </a:lnTo>
                  <a:lnTo>
                    <a:pt x="0" y="373380"/>
                  </a:lnTo>
                  <a:lnTo>
                    <a:pt x="7620" y="373380"/>
                  </a:lnTo>
                  <a:lnTo>
                    <a:pt x="7620" y="370840"/>
                  </a:lnTo>
                  <a:close/>
                </a:path>
                <a:path w="7619" h="988059">
                  <a:moveTo>
                    <a:pt x="7620" y="373380"/>
                  </a:moveTo>
                  <a:lnTo>
                    <a:pt x="0" y="373380"/>
                  </a:lnTo>
                  <a:lnTo>
                    <a:pt x="0" y="377190"/>
                  </a:lnTo>
                  <a:lnTo>
                    <a:pt x="7620" y="377190"/>
                  </a:lnTo>
                  <a:lnTo>
                    <a:pt x="7620" y="373380"/>
                  </a:lnTo>
                  <a:close/>
                </a:path>
                <a:path w="7619" h="988059">
                  <a:moveTo>
                    <a:pt x="7620" y="377190"/>
                  </a:moveTo>
                  <a:lnTo>
                    <a:pt x="0" y="377190"/>
                  </a:lnTo>
                  <a:lnTo>
                    <a:pt x="0" y="379730"/>
                  </a:lnTo>
                  <a:lnTo>
                    <a:pt x="7620" y="379730"/>
                  </a:lnTo>
                  <a:lnTo>
                    <a:pt x="7620" y="377190"/>
                  </a:lnTo>
                  <a:close/>
                </a:path>
                <a:path w="7619" h="988059">
                  <a:moveTo>
                    <a:pt x="7620" y="379730"/>
                  </a:moveTo>
                  <a:lnTo>
                    <a:pt x="0" y="379730"/>
                  </a:lnTo>
                  <a:lnTo>
                    <a:pt x="0" y="392430"/>
                  </a:lnTo>
                  <a:lnTo>
                    <a:pt x="7620" y="392430"/>
                  </a:lnTo>
                  <a:lnTo>
                    <a:pt x="7620" y="379730"/>
                  </a:lnTo>
                  <a:close/>
                </a:path>
                <a:path w="7619" h="988059">
                  <a:moveTo>
                    <a:pt x="7620" y="392430"/>
                  </a:moveTo>
                  <a:lnTo>
                    <a:pt x="0" y="392430"/>
                  </a:lnTo>
                  <a:lnTo>
                    <a:pt x="0" y="396240"/>
                  </a:lnTo>
                  <a:lnTo>
                    <a:pt x="7620" y="396240"/>
                  </a:lnTo>
                  <a:lnTo>
                    <a:pt x="7620" y="392430"/>
                  </a:lnTo>
                  <a:close/>
                </a:path>
                <a:path w="7619" h="988059">
                  <a:moveTo>
                    <a:pt x="7620" y="396240"/>
                  </a:moveTo>
                  <a:lnTo>
                    <a:pt x="0" y="396240"/>
                  </a:lnTo>
                  <a:lnTo>
                    <a:pt x="0" y="398780"/>
                  </a:lnTo>
                  <a:lnTo>
                    <a:pt x="7620" y="398780"/>
                  </a:lnTo>
                  <a:lnTo>
                    <a:pt x="7620" y="396240"/>
                  </a:lnTo>
                  <a:close/>
                </a:path>
                <a:path w="7619" h="988059">
                  <a:moveTo>
                    <a:pt x="7620" y="398780"/>
                  </a:moveTo>
                  <a:lnTo>
                    <a:pt x="0" y="398780"/>
                  </a:lnTo>
                  <a:lnTo>
                    <a:pt x="0" y="405130"/>
                  </a:lnTo>
                  <a:lnTo>
                    <a:pt x="7620" y="405130"/>
                  </a:lnTo>
                  <a:lnTo>
                    <a:pt x="7620" y="398780"/>
                  </a:lnTo>
                  <a:close/>
                </a:path>
                <a:path w="7619" h="988059">
                  <a:moveTo>
                    <a:pt x="7620" y="405130"/>
                  </a:moveTo>
                  <a:lnTo>
                    <a:pt x="0" y="405130"/>
                  </a:lnTo>
                  <a:lnTo>
                    <a:pt x="0" y="408940"/>
                  </a:lnTo>
                  <a:lnTo>
                    <a:pt x="7620" y="408940"/>
                  </a:lnTo>
                  <a:lnTo>
                    <a:pt x="7620" y="405130"/>
                  </a:lnTo>
                  <a:close/>
                </a:path>
                <a:path w="7619" h="988059">
                  <a:moveTo>
                    <a:pt x="7620" y="408940"/>
                  </a:moveTo>
                  <a:lnTo>
                    <a:pt x="0" y="408940"/>
                  </a:lnTo>
                  <a:lnTo>
                    <a:pt x="0" y="411480"/>
                  </a:lnTo>
                  <a:lnTo>
                    <a:pt x="7620" y="411480"/>
                  </a:lnTo>
                  <a:lnTo>
                    <a:pt x="7620" y="408940"/>
                  </a:lnTo>
                  <a:close/>
                </a:path>
                <a:path w="7619" h="988059">
                  <a:moveTo>
                    <a:pt x="7620" y="411480"/>
                  </a:moveTo>
                  <a:lnTo>
                    <a:pt x="0" y="411480"/>
                  </a:lnTo>
                  <a:lnTo>
                    <a:pt x="0" y="415290"/>
                  </a:lnTo>
                  <a:lnTo>
                    <a:pt x="7620" y="415290"/>
                  </a:lnTo>
                  <a:lnTo>
                    <a:pt x="7620" y="411480"/>
                  </a:lnTo>
                  <a:close/>
                </a:path>
                <a:path w="7619" h="988059">
                  <a:moveTo>
                    <a:pt x="7620" y="415290"/>
                  </a:moveTo>
                  <a:lnTo>
                    <a:pt x="0" y="415290"/>
                  </a:lnTo>
                  <a:lnTo>
                    <a:pt x="0" y="417830"/>
                  </a:lnTo>
                  <a:lnTo>
                    <a:pt x="7620" y="417830"/>
                  </a:lnTo>
                  <a:lnTo>
                    <a:pt x="7620" y="415290"/>
                  </a:lnTo>
                  <a:close/>
                </a:path>
                <a:path w="7619" h="988059">
                  <a:moveTo>
                    <a:pt x="7620" y="417830"/>
                  </a:moveTo>
                  <a:lnTo>
                    <a:pt x="0" y="417830"/>
                  </a:lnTo>
                  <a:lnTo>
                    <a:pt x="0" y="421640"/>
                  </a:lnTo>
                  <a:lnTo>
                    <a:pt x="7620" y="421640"/>
                  </a:lnTo>
                  <a:lnTo>
                    <a:pt x="7620" y="417830"/>
                  </a:lnTo>
                  <a:close/>
                </a:path>
                <a:path w="7619" h="988059">
                  <a:moveTo>
                    <a:pt x="7620" y="421640"/>
                  </a:moveTo>
                  <a:lnTo>
                    <a:pt x="0" y="421640"/>
                  </a:lnTo>
                  <a:lnTo>
                    <a:pt x="0" y="427990"/>
                  </a:lnTo>
                  <a:lnTo>
                    <a:pt x="7620" y="427990"/>
                  </a:lnTo>
                  <a:lnTo>
                    <a:pt x="7620" y="421640"/>
                  </a:lnTo>
                  <a:close/>
                </a:path>
                <a:path w="7619" h="988059">
                  <a:moveTo>
                    <a:pt x="7620" y="427990"/>
                  </a:moveTo>
                  <a:lnTo>
                    <a:pt x="0" y="427990"/>
                  </a:lnTo>
                  <a:lnTo>
                    <a:pt x="0" y="440690"/>
                  </a:lnTo>
                  <a:lnTo>
                    <a:pt x="7620" y="440690"/>
                  </a:lnTo>
                  <a:lnTo>
                    <a:pt x="7620" y="427990"/>
                  </a:lnTo>
                  <a:close/>
                </a:path>
                <a:path w="7619" h="988059">
                  <a:moveTo>
                    <a:pt x="7620" y="440690"/>
                  </a:moveTo>
                  <a:lnTo>
                    <a:pt x="0" y="440690"/>
                  </a:lnTo>
                  <a:lnTo>
                    <a:pt x="0" y="443230"/>
                  </a:lnTo>
                  <a:lnTo>
                    <a:pt x="7620" y="443230"/>
                  </a:lnTo>
                  <a:lnTo>
                    <a:pt x="7620" y="440690"/>
                  </a:lnTo>
                  <a:close/>
                </a:path>
                <a:path w="7619" h="988059">
                  <a:moveTo>
                    <a:pt x="7620" y="443230"/>
                  </a:moveTo>
                  <a:lnTo>
                    <a:pt x="0" y="443230"/>
                  </a:lnTo>
                  <a:lnTo>
                    <a:pt x="0" y="455930"/>
                  </a:lnTo>
                  <a:lnTo>
                    <a:pt x="7620" y="455930"/>
                  </a:lnTo>
                  <a:lnTo>
                    <a:pt x="7620" y="443230"/>
                  </a:lnTo>
                  <a:close/>
                </a:path>
                <a:path w="7619" h="988059">
                  <a:moveTo>
                    <a:pt x="7620" y="455930"/>
                  </a:moveTo>
                  <a:lnTo>
                    <a:pt x="0" y="455930"/>
                  </a:lnTo>
                  <a:lnTo>
                    <a:pt x="0" y="459740"/>
                  </a:lnTo>
                  <a:lnTo>
                    <a:pt x="7620" y="459740"/>
                  </a:lnTo>
                  <a:lnTo>
                    <a:pt x="7620" y="455930"/>
                  </a:lnTo>
                  <a:close/>
                </a:path>
                <a:path w="7619" h="988059">
                  <a:moveTo>
                    <a:pt x="7620" y="459740"/>
                  </a:moveTo>
                  <a:lnTo>
                    <a:pt x="0" y="459740"/>
                  </a:lnTo>
                  <a:lnTo>
                    <a:pt x="0" y="462280"/>
                  </a:lnTo>
                  <a:lnTo>
                    <a:pt x="7620" y="462280"/>
                  </a:lnTo>
                  <a:lnTo>
                    <a:pt x="7620" y="459740"/>
                  </a:lnTo>
                  <a:close/>
                </a:path>
                <a:path w="7619" h="988059">
                  <a:moveTo>
                    <a:pt x="7620" y="462280"/>
                  </a:moveTo>
                  <a:lnTo>
                    <a:pt x="0" y="462280"/>
                  </a:lnTo>
                  <a:lnTo>
                    <a:pt x="0" y="466090"/>
                  </a:lnTo>
                  <a:lnTo>
                    <a:pt x="7620" y="466090"/>
                  </a:lnTo>
                  <a:lnTo>
                    <a:pt x="7620" y="462280"/>
                  </a:lnTo>
                  <a:close/>
                </a:path>
                <a:path w="7619" h="988059">
                  <a:moveTo>
                    <a:pt x="7620" y="466090"/>
                  </a:moveTo>
                  <a:lnTo>
                    <a:pt x="0" y="466090"/>
                  </a:lnTo>
                  <a:lnTo>
                    <a:pt x="0" y="468630"/>
                  </a:lnTo>
                  <a:lnTo>
                    <a:pt x="7620" y="468630"/>
                  </a:lnTo>
                  <a:lnTo>
                    <a:pt x="7620" y="466090"/>
                  </a:lnTo>
                  <a:close/>
                </a:path>
                <a:path w="7619" h="988059">
                  <a:moveTo>
                    <a:pt x="7620" y="468630"/>
                  </a:moveTo>
                  <a:lnTo>
                    <a:pt x="0" y="468630"/>
                  </a:lnTo>
                  <a:lnTo>
                    <a:pt x="0" y="474980"/>
                  </a:lnTo>
                  <a:lnTo>
                    <a:pt x="7620" y="474980"/>
                  </a:lnTo>
                  <a:lnTo>
                    <a:pt x="7620" y="468630"/>
                  </a:lnTo>
                  <a:close/>
                </a:path>
                <a:path w="7619" h="988059">
                  <a:moveTo>
                    <a:pt x="7620" y="474980"/>
                  </a:moveTo>
                  <a:lnTo>
                    <a:pt x="0" y="474980"/>
                  </a:lnTo>
                  <a:lnTo>
                    <a:pt x="0" y="478790"/>
                  </a:lnTo>
                  <a:lnTo>
                    <a:pt x="7620" y="478790"/>
                  </a:lnTo>
                  <a:lnTo>
                    <a:pt x="7620" y="474980"/>
                  </a:lnTo>
                  <a:close/>
                </a:path>
                <a:path w="7619" h="988059">
                  <a:moveTo>
                    <a:pt x="7620" y="478790"/>
                  </a:moveTo>
                  <a:lnTo>
                    <a:pt x="0" y="478790"/>
                  </a:lnTo>
                  <a:lnTo>
                    <a:pt x="0" y="481330"/>
                  </a:lnTo>
                  <a:lnTo>
                    <a:pt x="7620" y="481330"/>
                  </a:lnTo>
                  <a:lnTo>
                    <a:pt x="7620" y="478790"/>
                  </a:lnTo>
                  <a:close/>
                </a:path>
                <a:path w="7619" h="988059">
                  <a:moveTo>
                    <a:pt x="7620" y="481330"/>
                  </a:moveTo>
                  <a:lnTo>
                    <a:pt x="0" y="481330"/>
                  </a:lnTo>
                  <a:lnTo>
                    <a:pt x="0" y="485140"/>
                  </a:lnTo>
                  <a:lnTo>
                    <a:pt x="7620" y="485140"/>
                  </a:lnTo>
                  <a:lnTo>
                    <a:pt x="7620" y="481330"/>
                  </a:lnTo>
                  <a:close/>
                </a:path>
                <a:path w="7619" h="988059">
                  <a:moveTo>
                    <a:pt x="7620" y="485140"/>
                  </a:moveTo>
                  <a:lnTo>
                    <a:pt x="0" y="485140"/>
                  </a:lnTo>
                  <a:lnTo>
                    <a:pt x="0" y="487680"/>
                  </a:lnTo>
                  <a:lnTo>
                    <a:pt x="7620" y="487680"/>
                  </a:lnTo>
                  <a:lnTo>
                    <a:pt x="7620" y="485140"/>
                  </a:lnTo>
                  <a:close/>
                </a:path>
                <a:path w="7619" h="988059">
                  <a:moveTo>
                    <a:pt x="7620" y="487680"/>
                  </a:moveTo>
                  <a:lnTo>
                    <a:pt x="0" y="487680"/>
                  </a:lnTo>
                  <a:lnTo>
                    <a:pt x="0" y="494030"/>
                  </a:lnTo>
                  <a:lnTo>
                    <a:pt x="7620" y="494030"/>
                  </a:lnTo>
                  <a:lnTo>
                    <a:pt x="7620" y="487680"/>
                  </a:lnTo>
                  <a:close/>
                </a:path>
                <a:path w="7619" h="988059">
                  <a:moveTo>
                    <a:pt x="7620" y="494030"/>
                  </a:moveTo>
                  <a:lnTo>
                    <a:pt x="0" y="494030"/>
                  </a:lnTo>
                  <a:lnTo>
                    <a:pt x="0" y="500380"/>
                  </a:lnTo>
                  <a:lnTo>
                    <a:pt x="7620" y="500380"/>
                  </a:lnTo>
                  <a:lnTo>
                    <a:pt x="7620" y="494030"/>
                  </a:lnTo>
                  <a:close/>
                </a:path>
                <a:path w="7619" h="988059">
                  <a:moveTo>
                    <a:pt x="7620" y="500380"/>
                  </a:moveTo>
                  <a:lnTo>
                    <a:pt x="0" y="500380"/>
                  </a:lnTo>
                  <a:lnTo>
                    <a:pt x="0" y="504190"/>
                  </a:lnTo>
                  <a:lnTo>
                    <a:pt x="7620" y="504190"/>
                  </a:lnTo>
                  <a:lnTo>
                    <a:pt x="7620" y="500380"/>
                  </a:lnTo>
                  <a:close/>
                </a:path>
                <a:path w="7619" h="988059">
                  <a:moveTo>
                    <a:pt x="7620" y="504190"/>
                  </a:moveTo>
                  <a:lnTo>
                    <a:pt x="0" y="504190"/>
                  </a:lnTo>
                  <a:lnTo>
                    <a:pt x="0" y="510540"/>
                  </a:lnTo>
                  <a:lnTo>
                    <a:pt x="7620" y="510540"/>
                  </a:lnTo>
                  <a:lnTo>
                    <a:pt x="7620" y="504190"/>
                  </a:lnTo>
                  <a:close/>
                </a:path>
                <a:path w="7619" h="988059">
                  <a:moveTo>
                    <a:pt x="7620" y="510540"/>
                  </a:moveTo>
                  <a:lnTo>
                    <a:pt x="0" y="510540"/>
                  </a:lnTo>
                  <a:lnTo>
                    <a:pt x="0" y="513080"/>
                  </a:lnTo>
                  <a:lnTo>
                    <a:pt x="7620" y="513080"/>
                  </a:lnTo>
                  <a:lnTo>
                    <a:pt x="7620" y="510540"/>
                  </a:lnTo>
                  <a:close/>
                </a:path>
                <a:path w="7619" h="988059">
                  <a:moveTo>
                    <a:pt x="7620" y="576580"/>
                  </a:moveTo>
                  <a:lnTo>
                    <a:pt x="0" y="576580"/>
                  </a:lnTo>
                  <a:lnTo>
                    <a:pt x="0" y="580390"/>
                  </a:lnTo>
                  <a:lnTo>
                    <a:pt x="1270" y="580390"/>
                  </a:lnTo>
                  <a:lnTo>
                    <a:pt x="1270" y="581660"/>
                  </a:lnTo>
                  <a:lnTo>
                    <a:pt x="7620" y="581660"/>
                  </a:lnTo>
                  <a:lnTo>
                    <a:pt x="7620" y="576580"/>
                  </a:lnTo>
                  <a:close/>
                </a:path>
                <a:path w="7619" h="988059">
                  <a:moveTo>
                    <a:pt x="7620" y="570230"/>
                  </a:moveTo>
                  <a:lnTo>
                    <a:pt x="0" y="570230"/>
                  </a:lnTo>
                  <a:lnTo>
                    <a:pt x="0" y="575310"/>
                  </a:lnTo>
                  <a:lnTo>
                    <a:pt x="7620" y="575310"/>
                  </a:lnTo>
                  <a:lnTo>
                    <a:pt x="7620" y="570230"/>
                  </a:lnTo>
                  <a:close/>
                </a:path>
                <a:path w="7619" h="988059">
                  <a:moveTo>
                    <a:pt x="7620" y="563880"/>
                  </a:moveTo>
                  <a:lnTo>
                    <a:pt x="0" y="563880"/>
                  </a:lnTo>
                  <a:lnTo>
                    <a:pt x="0" y="568960"/>
                  </a:lnTo>
                  <a:lnTo>
                    <a:pt x="7620" y="568960"/>
                  </a:lnTo>
                  <a:lnTo>
                    <a:pt x="7620" y="563880"/>
                  </a:lnTo>
                  <a:close/>
                </a:path>
                <a:path w="7619" h="988059">
                  <a:moveTo>
                    <a:pt x="7620" y="557530"/>
                  </a:moveTo>
                  <a:lnTo>
                    <a:pt x="0" y="557530"/>
                  </a:lnTo>
                  <a:lnTo>
                    <a:pt x="0" y="562610"/>
                  </a:lnTo>
                  <a:lnTo>
                    <a:pt x="7620" y="562610"/>
                  </a:lnTo>
                  <a:lnTo>
                    <a:pt x="7620" y="557530"/>
                  </a:lnTo>
                  <a:close/>
                </a:path>
                <a:path w="7619" h="988059">
                  <a:moveTo>
                    <a:pt x="7620" y="551180"/>
                  </a:moveTo>
                  <a:lnTo>
                    <a:pt x="0" y="551180"/>
                  </a:lnTo>
                  <a:lnTo>
                    <a:pt x="0" y="556260"/>
                  </a:lnTo>
                  <a:lnTo>
                    <a:pt x="7620" y="556260"/>
                  </a:lnTo>
                  <a:lnTo>
                    <a:pt x="7620" y="551180"/>
                  </a:lnTo>
                  <a:close/>
                </a:path>
                <a:path w="7619" h="988059">
                  <a:moveTo>
                    <a:pt x="7620" y="544830"/>
                  </a:moveTo>
                  <a:lnTo>
                    <a:pt x="0" y="544830"/>
                  </a:lnTo>
                  <a:lnTo>
                    <a:pt x="0" y="549910"/>
                  </a:lnTo>
                  <a:lnTo>
                    <a:pt x="7620" y="549910"/>
                  </a:lnTo>
                  <a:lnTo>
                    <a:pt x="7620" y="544830"/>
                  </a:lnTo>
                  <a:close/>
                </a:path>
                <a:path w="7619" h="988059">
                  <a:moveTo>
                    <a:pt x="7620" y="538480"/>
                  </a:moveTo>
                  <a:lnTo>
                    <a:pt x="0" y="538480"/>
                  </a:lnTo>
                  <a:lnTo>
                    <a:pt x="0" y="543560"/>
                  </a:lnTo>
                  <a:lnTo>
                    <a:pt x="7620" y="543560"/>
                  </a:lnTo>
                  <a:lnTo>
                    <a:pt x="7620" y="538480"/>
                  </a:lnTo>
                  <a:close/>
                </a:path>
                <a:path w="7619" h="988059">
                  <a:moveTo>
                    <a:pt x="7620" y="532130"/>
                  </a:moveTo>
                  <a:lnTo>
                    <a:pt x="0" y="532130"/>
                  </a:lnTo>
                  <a:lnTo>
                    <a:pt x="0" y="537210"/>
                  </a:lnTo>
                  <a:lnTo>
                    <a:pt x="7620" y="537210"/>
                  </a:lnTo>
                  <a:lnTo>
                    <a:pt x="7620" y="532130"/>
                  </a:lnTo>
                  <a:close/>
                </a:path>
                <a:path w="7619" h="988059">
                  <a:moveTo>
                    <a:pt x="7620" y="525780"/>
                  </a:moveTo>
                  <a:lnTo>
                    <a:pt x="0" y="525780"/>
                  </a:lnTo>
                  <a:lnTo>
                    <a:pt x="0" y="530860"/>
                  </a:lnTo>
                  <a:lnTo>
                    <a:pt x="7620" y="530860"/>
                  </a:lnTo>
                  <a:lnTo>
                    <a:pt x="7620" y="525780"/>
                  </a:lnTo>
                  <a:close/>
                </a:path>
                <a:path w="7619" h="988059">
                  <a:moveTo>
                    <a:pt x="7620" y="519430"/>
                  </a:moveTo>
                  <a:lnTo>
                    <a:pt x="0" y="519430"/>
                  </a:lnTo>
                  <a:lnTo>
                    <a:pt x="0" y="524510"/>
                  </a:lnTo>
                  <a:lnTo>
                    <a:pt x="7620" y="524510"/>
                  </a:lnTo>
                  <a:lnTo>
                    <a:pt x="7620" y="519430"/>
                  </a:lnTo>
                  <a:close/>
                </a:path>
                <a:path w="7619" h="988059">
                  <a:moveTo>
                    <a:pt x="7620" y="514350"/>
                  </a:moveTo>
                  <a:lnTo>
                    <a:pt x="0" y="514350"/>
                  </a:lnTo>
                  <a:lnTo>
                    <a:pt x="0" y="518160"/>
                  </a:lnTo>
                  <a:lnTo>
                    <a:pt x="7620" y="518160"/>
                  </a:lnTo>
                  <a:lnTo>
                    <a:pt x="7620" y="514350"/>
                  </a:lnTo>
                  <a:close/>
                </a:path>
                <a:path w="7619" h="988059">
                  <a:moveTo>
                    <a:pt x="7620" y="984250"/>
                  </a:moveTo>
                  <a:lnTo>
                    <a:pt x="0" y="984250"/>
                  </a:lnTo>
                  <a:lnTo>
                    <a:pt x="0" y="988060"/>
                  </a:lnTo>
                  <a:lnTo>
                    <a:pt x="7620" y="988060"/>
                  </a:lnTo>
                  <a:lnTo>
                    <a:pt x="7620" y="984250"/>
                  </a:lnTo>
                  <a:close/>
                </a:path>
                <a:path w="7619" h="988059">
                  <a:moveTo>
                    <a:pt x="7620" y="981710"/>
                  </a:moveTo>
                  <a:lnTo>
                    <a:pt x="0" y="981710"/>
                  </a:lnTo>
                  <a:lnTo>
                    <a:pt x="0" y="982980"/>
                  </a:lnTo>
                  <a:lnTo>
                    <a:pt x="7620" y="982980"/>
                  </a:lnTo>
                  <a:lnTo>
                    <a:pt x="7620" y="981710"/>
                  </a:lnTo>
                  <a:close/>
                </a:path>
                <a:path w="7619" h="988059">
                  <a:moveTo>
                    <a:pt x="7620" y="977900"/>
                  </a:moveTo>
                  <a:lnTo>
                    <a:pt x="0" y="977900"/>
                  </a:lnTo>
                  <a:lnTo>
                    <a:pt x="0" y="980440"/>
                  </a:lnTo>
                  <a:lnTo>
                    <a:pt x="7620" y="980440"/>
                  </a:lnTo>
                  <a:lnTo>
                    <a:pt x="7620" y="977900"/>
                  </a:lnTo>
                  <a:close/>
                </a:path>
                <a:path w="7619" h="988059">
                  <a:moveTo>
                    <a:pt x="7620" y="975360"/>
                  </a:moveTo>
                  <a:lnTo>
                    <a:pt x="0" y="975360"/>
                  </a:lnTo>
                  <a:lnTo>
                    <a:pt x="0" y="976630"/>
                  </a:lnTo>
                  <a:lnTo>
                    <a:pt x="7620" y="976630"/>
                  </a:lnTo>
                  <a:lnTo>
                    <a:pt x="7620" y="975360"/>
                  </a:lnTo>
                  <a:close/>
                </a:path>
                <a:path w="7619" h="988059">
                  <a:moveTo>
                    <a:pt x="7620" y="971550"/>
                  </a:moveTo>
                  <a:lnTo>
                    <a:pt x="0" y="971550"/>
                  </a:lnTo>
                  <a:lnTo>
                    <a:pt x="0" y="974090"/>
                  </a:lnTo>
                  <a:lnTo>
                    <a:pt x="7620" y="974090"/>
                  </a:lnTo>
                  <a:lnTo>
                    <a:pt x="7620" y="971550"/>
                  </a:lnTo>
                  <a:close/>
                </a:path>
                <a:path w="7619" h="988059">
                  <a:moveTo>
                    <a:pt x="7620" y="969010"/>
                  </a:moveTo>
                  <a:lnTo>
                    <a:pt x="0" y="969010"/>
                  </a:lnTo>
                  <a:lnTo>
                    <a:pt x="0" y="970280"/>
                  </a:lnTo>
                  <a:lnTo>
                    <a:pt x="7620" y="970280"/>
                  </a:lnTo>
                  <a:lnTo>
                    <a:pt x="7620" y="969010"/>
                  </a:lnTo>
                  <a:close/>
                </a:path>
                <a:path w="7619" h="988059">
                  <a:moveTo>
                    <a:pt x="7620" y="965200"/>
                  </a:moveTo>
                  <a:lnTo>
                    <a:pt x="0" y="965200"/>
                  </a:lnTo>
                  <a:lnTo>
                    <a:pt x="0" y="967740"/>
                  </a:lnTo>
                  <a:lnTo>
                    <a:pt x="7620" y="967740"/>
                  </a:lnTo>
                  <a:lnTo>
                    <a:pt x="7620" y="965200"/>
                  </a:lnTo>
                  <a:close/>
                </a:path>
                <a:path w="7619" h="988059">
                  <a:moveTo>
                    <a:pt x="7620" y="962660"/>
                  </a:moveTo>
                  <a:lnTo>
                    <a:pt x="0" y="962660"/>
                  </a:lnTo>
                  <a:lnTo>
                    <a:pt x="0" y="963930"/>
                  </a:lnTo>
                  <a:lnTo>
                    <a:pt x="7620" y="963930"/>
                  </a:lnTo>
                  <a:lnTo>
                    <a:pt x="7620" y="962660"/>
                  </a:lnTo>
                  <a:close/>
                </a:path>
                <a:path w="7619" h="988059">
                  <a:moveTo>
                    <a:pt x="7620" y="958850"/>
                  </a:moveTo>
                  <a:lnTo>
                    <a:pt x="0" y="958850"/>
                  </a:lnTo>
                  <a:lnTo>
                    <a:pt x="0" y="961390"/>
                  </a:lnTo>
                  <a:lnTo>
                    <a:pt x="7620" y="961390"/>
                  </a:lnTo>
                  <a:lnTo>
                    <a:pt x="7620" y="958850"/>
                  </a:lnTo>
                  <a:close/>
                </a:path>
                <a:path w="7619" h="988059">
                  <a:moveTo>
                    <a:pt x="7620" y="956310"/>
                  </a:moveTo>
                  <a:lnTo>
                    <a:pt x="0" y="956310"/>
                  </a:lnTo>
                  <a:lnTo>
                    <a:pt x="0" y="957580"/>
                  </a:lnTo>
                  <a:lnTo>
                    <a:pt x="7620" y="957580"/>
                  </a:lnTo>
                  <a:lnTo>
                    <a:pt x="7620" y="956310"/>
                  </a:lnTo>
                  <a:close/>
                </a:path>
                <a:path w="7619" h="988059">
                  <a:moveTo>
                    <a:pt x="7620" y="952500"/>
                  </a:moveTo>
                  <a:lnTo>
                    <a:pt x="0" y="952500"/>
                  </a:lnTo>
                  <a:lnTo>
                    <a:pt x="0" y="955040"/>
                  </a:lnTo>
                  <a:lnTo>
                    <a:pt x="7620" y="955040"/>
                  </a:lnTo>
                  <a:lnTo>
                    <a:pt x="7620" y="952500"/>
                  </a:lnTo>
                  <a:close/>
                </a:path>
                <a:path w="7619" h="988059">
                  <a:moveTo>
                    <a:pt x="7620" y="949960"/>
                  </a:moveTo>
                  <a:lnTo>
                    <a:pt x="0" y="949960"/>
                  </a:lnTo>
                  <a:lnTo>
                    <a:pt x="0" y="951230"/>
                  </a:lnTo>
                  <a:lnTo>
                    <a:pt x="7620" y="951230"/>
                  </a:lnTo>
                  <a:lnTo>
                    <a:pt x="7620" y="949960"/>
                  </a:lnTo>
                  <a:close/>
                </a:path>
                <a:path w="7619" h="988059">
                  <a:moveTo>
                    <a:pt x="7620" y="946150"/>
                  </a:moveTo>
                  <a:lnTo>
                    <a:pt x="0" y="946150"/>
                  </a:lnTo>
                  <a:lnTo>
                    <a:pt x="0" y="948690"/>
                  </a:lnTo>
                  <a:lnTo>
                    <a:pt x="7620" y="948690"/>
                  </a:lnTo>
                  <a:lnTo>
                    <a:pt x="7620" y="946150"/>
                  </a:lnTo>
                  <a:close/>
                </a:path>
                <a:path w="7619" h="988059">
                  <a:moveTo>
                    <a:pt x="7620" y="943610"/>
                  </a:moveTo>
                  <a:lnTo>
                    <a:pt x="0" y="943610"/>
                  </a:lnTo>
                  <a:lnTo>
                    <a:pt x="0" y="944880"/>
                  </a:lnTo>
                  <a:lnTo>
                    <a:pt x="7620" y="944880"/>
                  </a:lnTo>
                  <a:lnTo>
                    <a:pt x="7620" y="943610"/>
                  </a:lnTo>
                  <a:close/>
                </a:path>
                <a:path w="7619" h="988059">
                  <a:moveTo>
                    <a:pt x="7620" y="939800"/>
                  </a:moveTo>
                  <a:lnTo>
                    <a:pt x="0" y="939800"/>
                  </a:lnTo>
                  <a:lnTo>
                    <a:pt x="0" y="942340"/>
                  </a:lnTo>
                  <a:lnTo>
                    <a:pt x="7620" y="942340"/>
                  </a:lnTo>
                  <a:lnTo>
                    <a:pt x="7620" y="939800"/>
                  </a:lnTo>
                  <a:close/>
                </a:path>
                <a:path w="7619" h="988059">
                  <a:moveTo>
                    <a:pt x="7620" y="937260"/>
                  </a:moveTo>
                  <a:lnTo>
                    <a:pt x="0" y="937260"/>
                  </a:lnTo>
                  <a:lnTo>
                    <a:pt x="0" y="938530"/>
                  </a:lnTo>
                  <a:lnTo>
                    <a:pt x="7620" y="938530"/>
                  </a:lnTo>
                  <a:lnTo>
                    <a:pt x="7620" y="937260"/>
                  </a:lnTo>
                  <a:close/>
                </a:path>
                <a:path w="7619" h="988059">
                  <a:moveTo>
                    <a:pt x="7620" y="933450"/>
                  </a:moveTo>
                  <a:lnTo>
                    <a:pt x="0" y="933450"/>
                  </a:lnTo>
                  <a:lnTo>
                    <a:pt x="0" y="935990"/>
                  </a:lnTo>
                  <a:lnTo>
                    <a:pt x="7620" y="935990"/>
                  </a:lnTo>
                  <a:lnTo>
                    <a:pt x="7620" y="933450"/>
                  </a:lnTo>
                  <a:close/>
                </a:path>
                <a:path w="7619" h="988059">
                  <a:moveTo>
                    <a:pt x="7620" y="930910"/>
                  </a:moveTo>
                  <a:lnTo>
                    <a:pt x="0" y="930910"/>
                  </a:lnTo>
                  <a:lnTo>
                    <a:pt x="0" y="932180"/>
                  </a:lnTo>
                  <a:lnTo>
                    <a:pt x="7620" y="932180"/>
                  </a:lnTo>
                  <a:lnTo>
                    <a:pt x="7620" y="930910"/>
                  </a:lnTo>
                  <a:close/>
                </a:path>
                <a:path w="7619" h="988059">
                  <a:moveTo>
                    <a:pt x="7620" y="927100"/>
                  </a:moveTo>
                  <a:lnTo>
                    <a:pt x="0" y="927100"/>
                  </a:lnTo>
                  <a:lnTo>
                    <a:pt x="0" y="929640"/>
                  </a:lnTo>
                  <a:lnTo>
                    <a:pt x="7620" y="929640"/>
                  </a:lnTo>
                  <a:lnTo>
                    <a:pt x="7620" y="927100"/>
                  </a:lnTo>
                  <a:close/>
                </a:path>
                <a:path w="7619" h="988059">
                  <a:moveTo>
                    <a:pt x="7620" y="924560"/>
                  </a:moveTo>
                  <a:lnTo>
                    <a:pt x="0" y="924560"/>
                  </a:lnTo>
                  <a:lnTo>
                    <a:pt x="0" y="925830"/>
                  </a:lnTo>
                  <a:lnTo>
                    <a:pt x="7620" y="925830"/>
                  </a:lnTo>
                  <a:lnTo>
                    <a:pt x="7620" y="924560"/>
                  </a:lnTo>
                  <a:close/>
                </a:path>
                <a:path w="7619" h="988059">
                  <a:moveTo>
                    <a:pt x="7620" y="919480"/>
                  </a:moveTo>
                  <a:lnTo>
                    <a:pt x="0" y="919480"/>
                  </a:lnTo>
                  <a:lnTo>
                    <a:pt x="0" y="923290"/>
                  </a:lnTo>
                  <a:lnTo>
                    <a:pt x="7620" y="923290"/>
                  </a:lnTo>
                  <a:lnTo>
                    <a:pt x="7620" y="919480"/>
                  </a:lnTo>
                  <a:close/>
                </a:path>
                <a:path w="7619" h="988059">
                  <a:moveTo>
                    <a:pt x="7620" y="913130"/>
                  </a:moveTo>
                  <a:lnTo>
                    <a:pt x="0" y="913130"/>
                  </a:lnTo>
                  <a:lnTo>
                    <a:pt x="0" y="918210"/>
                  </a:lnTo>
                  <a:lnTo>
                    <a:pt x="7620" y="918210"/>
                  </a:lnTo>
                  <a:lnTo>
                    <a:pt x="7620" y="913130"/>
                  </a:lnTo>
                  <a:close/>
                </a:path>
                <a:path w="7619" h="988059">
                  <a:moveTo>
                    <a:pt x="7620" y="906780"/>
                  </a:moveTo>
                  <a:lnTo>
                    <a:pt x="0" y="906780"/>
                  </a:lnTo>
                  <a:lnTo>
                    <a:pt x="0" y="911860"/>
                  </a:lnTo>
                  <a:lnTo>
                    <a:pt x="7620" y="911860"/>
                  </a:lnTo>
                  <a:lnTo>
                    <a:pt x="7620" y="906780"/>
                  </a:lnTo>
                  <a:close/>
                </a:path>
                <a:path w="7619" h="988059">
                  <a:moveTo>
                    <a:pt x="7620" y="900430"/>
                  </a:moveTo>
                  <a:lnTo>
                    <a:pt x="0" y="900430"/>
                  </a:lnTo>
                  <a:lnTo>
                    <a:pt x="0" y="905510"/>
                  </a:lnTo>
                  <a:lnTo>
                    <a:pt x="7620" y="905510"/>
                  </a:lnTo>
                  <a:lnTo>
                    <a:pt x="7620" y="900430"/>
                  </a:lnTo>
                  <a:close/>
                </a:path>
                <a:path w="7619" h="988059">
                  <a:moveTo>
                    <a:pt x="7620" y="894080"/>
                  </a:moveTo>
                  <a:lnTo>
                    <a:pt x="0" y="894080"/>
                  </a:lnTo>
                  <a:lnTo>
                    <a:pt x="0" y="899160"/>
                  </a:lnTo>
                  <a:lnTo>
                    <a:pt x="7620" y="899160"/>
                  </a:lnTo>
                  <a:lnTo>
                    <a:pt x="7620" y="894080"/>
                  </a:lnTo>
                  <a:close/>
                </a:path>
                <a:path w="7619" h="988059">
                  <a:moveTo>
                    <a:pt x="7620" y="887730"/>
                  </a:moveTo>
                  <a:lnTo>
                    <a:pt x="0" y="887730"/>
                  </a:lnTo>
                  <a:lnTo>
                    <a:pt x="0" y="892810"/>
                  </a:lnTo>
                  <a:lnTo>
                    <a:pt x="7620" y="892810"/>
                  </a:lnTo>
                  <a:lnTo>
                    <a:pt x="7620" y="887730"/>
                  </a:lnTo>
                  <a:close/>
                </a:path>
                <a:path w="7619" h="988059">
                  <a:moveTo>
                    <a:pt x="7620" y="881380"/>
                  </a:moveTo>
                  <a:lnTo>
                    <a:pt x="0" y="881380"/>
                  </a:lnTo>
                  <a:lnTo>
                    <a:pt x="0" y="886460"/>
                  </a:lnTo>
                  <a:lnTo>
                    <a:pt x="7620" y="886460"/>
                  </a:lnTo>
                  <a:lnTo>
                    <a:pt x="7620" y="881380"/>
                  </a:lnTo>
                  <a:close/>
                </a:path>
                <a:path w="7619" h="988059">
                  <a:moveTo>
                    <a:pt x="7620" y="875030"/>
                  </a:moveTo>
                  <a:lnTo>
                    <a:pt x="0" y="875030"/>
                  </a:lnTo>
                  <a:lnTo>
                    <a:pt x="0" y="880110"/>
                  </a:lnTo>
                  <a:lnTo>
                    <a:pt x="7620" y="880110"/>
                  </a:lnTo>
                  <a:lnTo>
                    <a:pt x="7620" y="875030"/>
                  </a:lnTo>
                  <a:close/>
                </a:path>
                <a:path w="7619" h="988059">
                  <a:moveTo>
                    <a:pt x="7620" y="868680"/>
                  </a:moveTo>
                  <a:lnTo>
                    <a:pt x="0" y="868680"/>
                  </a:lnTo>
                  <a:lnTo>
                    <a:pt x="0" y="873760"/>
                  </a:lnTo>
                  <a:lnTo>
                    <a:pt x="7620" y="873760"/>
                  </a:lnTo>
                  <a:lnTo>
                    <a:pt x="7620" y="868680"/>
                  </a:lnTo>
                  <a:close/>
                </a:path>
                <a:path w="7619" h="988059">
                  <a:moveTo>
                    <a:pt x="7620" y="862330"/>
                  </a:moveTo>
                  <a:lnTo>
                    <a:pt x="0" y="862330"/>
                  </a:lnTo>
                  <a:lnTo>
                    <a:pt x="0" y="867410"/>
                  </a:lnTo>
                  <a:lnTo>
                    <a:pt x="7620" y="867410"/>
                  </a:lnTo>
                  <a:lnTo>
                    <a:pt x="7620" y="862330"/>
                  </a:lnTo>
                  <a:close/>
                </a:path>
                <a:path w="7619" h="988059">
                  <a:moveTo>
                    <a:pt x="7620" y="855980"/>
                  </a:moveTo>
                  <a:lnTo>
                    <a:pt x="0" y="855980"/>
                  </a:lnTo>
                  <a:lnTo>
                    <a:pt x="0" y="861060"/>
                  </a:lnTo>
                  <a:lnTo>
                    <a:pt x="7620" y="861060"/>
                  </a:lnTo>
                  <a:lnTo>
                    <a:pt x="7620" y="855980"/>
                  </a:lnTo>
                  <a:close/>
                </a:path>
                <a:path w="7619" h="988059">
                  <a:moveTo>
                    <a:pt x="7620" y="849630"/>
                  </a:moveTo>
                  <a:lnTo>
                    <a:pt x="0" y="849630"/>
                  </a:lnTo>
                  <a:lnTo>
                    <a:pt x="0" y="854710"/>
                  </a:lnTo>
                  <a:lnTo>
                    <a:pt x="7620" y="854710"/>
                  </a:lnTo>
                  <a:lnTo>
                    <a:pt x="7620" y="849630"/>
                  </a:lnTo>
                  <a:close/>
                </a:path>
                <a:path w="7619" h="988059">
                  <a:moveTo>
                    <a:pt x="7620" y="843280"/>
                  </a:moveTo>
                  <a:lnTo>
                    <a:pt x="0" y="843280"/>
                  </a:lnTo>
                  <a:lnTo>
                    <a:pt x="0" y="848360"/>
                  </a:lnTo>
                  <a:lnTo>
                    <a:pt x="7620" y="848360"/>
                  </a:lnTo>
                  <a:lnTo>
                    <a:pt x="7620" y="843280"/>
                  </a:lnTo>
                  <a:close/>
                </a:path>
                <a:path w="7619" h="988059">
                  <a:moveTo>
                    <a:pt x="7620" y="836930"/>
                  </a:moveTo>
                  <a:lnTo>
                    <a:pt x="0" y="836930"/>
                  </a:lnTo>
                  <a:lnTo>
                    <a:pt x="0" y="842010"/>
                  </a:lnTo>
                  <a:lnTo>
                    <a:pt x="7620" y="842010"/>
                  </a:lnTo>
                  <a:lnTo>
                    <a:pt x="7620" y="836930"/>
                  </a:lnTo>
                  <a:close/>
                </a:path>
                <a:path w="7619" h="988059">
                  <a:moveTo>
                    <a:pt x="7620" y="830580"/>
                  </a:moveTo>
                  <a:lnTo>
                    <a:pt x="0" y="830580"/>
                  </a:lnTo>
                  <a:lnTo>
                    <a:pt x="0" y="835660"/>
                  </a:lnTo>
                  <a:lnTo>
                    <a:pt x="7620" y="835660"/>
                  </a:lnTo>
                  <a:lnTo>
                    <a:pt x="7620" y="830580"/>
                  </a:lnTo>
                  <a:close/>
                </a:path>
                <a:path w="7619" h="988059">
                  <a:moveTo>
                    <a:pt x="7620" y="824230"/>
                  </a:moveTo>
                  <a:lnTo>
                    <a:pt x="0" y="824230"/>
                  </a:lnTo>
                  <a:lnTo>
                    <a:pt x="0" y="829310"/>
                  </a:lnTo>
                  <a:lnTo>
                    <a:pt x="7620" y="829310"/>
                  </a:lnTo>
                  <a:lnTo>
                    <a:pt x="7620" y="824230"/>
                  </a:lnTo>
                  <a:close/>
                </a:path>
                <a:path w="7619" h="988059">
                  <a:moveTo>
                    <a:pt x="7620" y="817880"/>
                  </a:moveTo>
                  <a:lnTo>
                    <a:pt x="0" y="817880"/>
                  </a:lnTo>
                  <a:lnTo>
                    <a:pt x="0" y="822960"/>
                  </a:lnTo>
                  <a:lnTo>
                    <a:pt x="7620" y="822960"/>
                  </a:lnTo>
                  <a:lnTo>
                    <a:pt x="7620" y="817880"/>
                  </a:lnTo>
                  <a:close/>
                </a:path>
                <a:path w="7619" h="988059">
                  <a:moveTo>
                    <a:pt x="7620" y="811530"/>
                  </a:moveTo>
                  <a:lnTo>
                    <a:pt x="0" y="811530"/>
                  </a:lnTo>
                  <a:lnTo>
                    <a:pt x="0" y="816610"/>
                  </a:lnTo>
                  <a:lnTo>
                    <a:pt x="7620" y="816610"/>
                  </a:lnTo>
                  <a:lnTo>
                    <a:pt x="7620" y="811530"/>
                  </a:lnTo>
                  <a:close/>
                </a:path>
                <a:path w="7619" h="988059">
                  <a:moveTo>
                    <a:pt x="7620" y="805180"/>
                  </a:moveTo>
                  <a:lnTo>
                    <a:pt x="0" y="805180"/>
                  </a:lnTo>
                  <a:lnTo>
                    <a:pt x="0" y="810260"/>
                  </a:lnTo>
                  <a:lnTo>
                    <a:pt x="7620" y="810260"/>
                  </a:lnTo>
                  <a:lnTo>
                    <a:pt x="7620" y="805180"/>
                  </a:lnTo>
                  <a:close/>
                </a:path>
                <a:path w="7619" h="988059">
                  <a:moveTo>
                    <a:pt x="7620" y="798830"/>
                  </a:moveTo>
                  <a:lnTo>
                    <a:pt x="0" y="798830"/>
                  </a:lnTo>
                  <a:lnTo>
                    <a:pt x="0" y="803910"/>
                  </a:lnTo>
                  <a:lnTo>
                    <a:pt x="7620" y="803910"/>
                  </a:lnTo>
                  <a:lnTo>
                    <a:pt x="7620" y="798830"/>
                  </a:lnTo>
                  <a:close/>
                </a:path>
                <a:path w="7619" h="988059">
                  <a:moveTo>
                    <a:pt x="5080" y="793750"/>
                  </a:moveTo>
                  <a:lnTo>
                    <a:pt x="0" y="793750"/>
                  </a:lnTo>
                  <a:lnTo>
                    <a:pt x="0" y="797560"/>
                  </a:lnTo>
                  <a:lnTo>
                    <a:pt x="7620" y="797560"/>
                  </a:lnTo>
                  <a:lnTo>
                    <a:pt x="7620" y="795020"/>
                  </a:lnTo>
                  <a:lnTo>
                    <a:pt x="5080" y="795020"/>
                  </a:lnTo>
                  <a:lnTo>
                    <a:pt x="5080" y="793750"/>
                  </a:lnTo>
                  <a:close/>
                </a:path>
              </a:pathLst>
            </a:custGeom>
            <a:solidFill>
              <a:srgbClr val="4500F5"/>
            </a:solidFill>
          </p:spPr>
          <p:txBody>
            <a:bodyPr bIns="0" lIns="0" rIns="0" rtlCol="0" tIns="0" wrap="square"/>
            <a:p/>
          </p:txBody>
        </p:sp>
        <p:sp>
          <p:nvSpPr>
            <p:cNvPr id="1050189" name="object 1492"/>
            <p:cNvSpPr/>
            <p:nvPr/>
          </p:nvSpPr>
          <p:spPr>
            <a:xfrm>
              <a:off x="833119" y="5529579"/>
              <a:ext cx="6350" cy="988060"/>
            </a:xfrm>
            <a:custGeom>
              <a:avLst/>
              <a:ahLst/>
              <a:rect l="l" t="t" r="r" b="b"/>
              <a:pathLst>
                <a:path w="6350" h="988059">
                  <a:moveTo>
                    <a:pt x="6350" y="0"/>
                  </a:moveTo>
                  <a:lnTo>
                    <a:pt x="0" y="0"/>
                  </a:lnTo>
                  <a:lnTo>
                    <a:pt x="0" y="2540"/>
                  </a:lnTo>
                  <a:lnTo>
                    <a:pt x="6350" y="2540"/>
                  </a:lnTo>
                  <a:lnTo>
                    <a:pt x="6350" y="0"/>
                  </a:lnTo>
                  <a:close/>
                </a:path>
                <a:path w="6350" h="988059">
                  <a:moveTo>
                    <a:pt x="6350" y="2540"/>
                  </a:moveTo>
                  <a:lnTo>
                    <a:pt x="0" y="2540"/>
                  </a:lnTo>
                  <a:lnTo>
                    <a:pt x="0" y="5080"/>
                  </a:lnTo>
                  <a:lnTo>
                    <a:pt x="6350" y="5080"/>
                  </a:lnTo>
                  <a:lnTo>
                    <a:pt x="6350" y="2540"/>
                  </a:lnTo>
                  <a:close/>
                </a:path>
                <a:path w="6350" h="988059">
                  <a:moveTo>
                    <a:pt x="6350" y="5080"/>
                  </a:moveTo>
                  <a:lnTo>
                    <a:pt x="0" y="5080"/>
                  </a:lnTo>
                  <a:lnTo>
                    <a:pt x="0" y="8890"/>
                  </a:lnTo>
                  <a:lnTo>
                    <a:pt x="6350" y="8890"/>
                  </a:lnTo>
                  <a:lnTo>
                    <a:pt x="6350" y="5080"/>
                  </a:lnTo>
                  <a:close/>
                </a:path>
                <a:path w="6350" h="988059">
                  <a:moveTo>
                    <a:pt x="6350" y="8890"/>
                  </a:moveTo>
                  <a:lnTo>
                    <a:pt x="0" y="8890"/>
                  </a:lnTo>
                  <a:lnTo>
                    <a:pt x="0" y="15240"/>
                  </a:lnTo>
                  <a:lnTo>
                    <a:pt x="6350" y="15240"/>
                  </a:lnTo>
                  <a:lnTo>
                    <a:pt x="6350" y="8890"/>
                  </a:lnTo>
                  <a:close/>
                </a:path>
                <a:path w="6350" h="988059">
                  <a:moveTo>
                    <a:pt x="6350" y="15240"/>
                  </a:moveTo>
                  <a:lnTo>
                    <a:pt x="0" y="15240"/>
                  </a:lnTo>
                  <a:lnTo>
                    <a:pt x="0" y="21590"/>
                  </a:lnTo>
                  <a:lnTo>
                    <a:pt x="6350" y="21590"/>
                  </a:lnTo>
                  <a:lnTo>
                    <a:pt x="6350" y="15240"/>
                  </a:lnTo>
                  <a:close/>
                </a:path>
                <a:path w="6350" h="988059">
                  <a:moveTo>
                    <a:pt x="6350" y="21590"/>
                  </a:moveTo>
                  <a:lnTo>
                    <a:pt x="0" y="21590"/>
                  </a:lnTo>
                  <a:lnTo>
                    <a:pt x="0" y="27940"/>
                  </a:lnTo>
                  <a:lnTo>
                    <a:pt x="6350" y="27940"/>
                  </a:lnTo>
                  <a:lnTo>
                    <a:pt x="6350" y="21590"/>
                  </a:lnTo>
                  <a:close/>
                </a:path>
                <a:path w="6350" h="988059">
                  <a:moveTo>
                    <a:pt x="6350" y="27940"/>
                  </a:moveTo>
                  <a:lnTo>
                    <a:pt x="0" y="27940"/>
                  </a:lnTo>
                  <a:lnTo>
                    <a:pt x="0" y="34290"/>
                  </a:lnTo>
                  <a:lnTo>
                    <a:pt x="6350" y="34290"/>
                  </a:lnTo>
                  <a:lnTo>
                    <a:pt x="6350" y="27940"/>
                  </a:lnTo>
                  <a:close/>
                </a:path>
                <a:path w="6350" h="988059">
                  <a:moveTo>
                    <a:pt x="6350" y="34290"/>
                  </a:moveTo>
                  <a:lnTo>
                    <a:pt x="0" y="34290"/>
                  </a:lnTo>
                  <a:lnTo>
                    <a:pt x="0" y="36830"/>
                  </a:lnTo>
                  <a:lnTo>
                    <a:pt x="6350" y="36830"/>
                  </a:lnTo>
                  <a:lnTo>
                    <a:pt x="6350" y="34290"/>
                  </a:lnTo>
                  <a:close/>
                </a:path>
                <a:path w="6350" h="988059">
                  <a:moveTo>
                    <a:pt x="6350" y="36830"/>
                  </a:moveTo>
                  <a:lnTo>
                    <a:pt x="0" y="36830"/>
                  </a:lnTo>
                  <a:lnTo>
                    <a:pt x="0" y="40640"/>
                  </a:lnTo>
                  <a:lnTo>
                    <a:pt x="6350" y="40640"/>
                  </a:lnTo>
                  <a:lnTo>
                    <a:pt x="6350" y="36830"/>
                  </a:lnTo>
                  <a:close/>
                </a:path>
                <a:path w="6350" h="988059">
                  <a:moveTo>
                    <a:pt x="6350" y="40640"/>
                  </a:moveTo>
                  <a:lnTo>
                    <a:pt x="0" y="40640"/>
                  </a:lnTo>
                  <a:lnTo>
                    <a:pt x="0" y="46990"/>
                  </a:lnTo>
                  <a:lnTo>
                    <a:pt x="6350" y="46990"/>
                  </a:lnTo>
                  <a:lnTo>
                    <a:pt x="6350" y="40640"/>
                  </a:lnTo>
                  <a:close/>
                </a:path>
                <a:path w="6350" h="988059">
                  <a:moveTo>
                    <a:pt x="6350" y="46990"/>
                  </a:moveTo>
                  <a:lnTo>
                    <a:pt x="0" y="46990"/>
                  </a:lnTo>
                  <a:lnTo>
                    <a:pt x="0" y="49530"/>
                  </a:lnTo>
                  <a:lnTo>
                    <a:pt x="6350" y="49530"/>
                  </a:lnTo>
                  <a:lnTo>
                    <a:pt x="6350" y="46990"/>
                  </a:lnTo>
                  <a:close/>
                </a:path>
                <a:path w="6350" h="988059">
                  <a:moveTo>
                    <a:pt x="6350" y="49530"/>
                  </a:moveTo>
                  <a:lnTo>
                    <a:pt x="0" y="49530"/>
                  </a:lnTo>
                  <a:lnTo>
                    <a:pt x="0" y="53340"/>
                  </a:lnTo>
                  <a:lnTo>
                    <a:pt x="6350" y="53340"/>
                  </a:lnTo>
                  <a:lnTo>
                    <a:pt x="6350" y="49530"/>
                  </a:lnTo>
                  <a:close/>
                </a:path>
                <a:path w="6350" h="988059">
                  <a:moveTo>
                    <a:pt x="6350" y="53340"/>
                  </a:moveTo>
                  <a:lnTo>
                    <a:pt x="0" y="53340"/>
                  </a:lnTo>
                  <a:lnTo>
                    <a:pt x="0" y="59690"/>
                  </a:lnTo>
                  <a:lnTo>
                    <a:pt x="6350" y="59690"/>
                  </a:lnTo>
                  <a:lnTo>
                    <a:pt x="6350" y="53340"/>
                  </a:lnTo>
                  <a:close/>
                </a:path>
                <a:path w="6350" h="988059">
                  <a:moveTo>
                    <a:pt x="6350" y="59690"/>
                  </a:moveTo>
                  <a:lnTo>
                    <a:pt x="0" y="59690"/>
                  </a:lnTo>
                  <a:lnTo>
                    <a:pt x="0" y="62230"/>
                  </a:lnTo>
                  <a:lnTo>
                    <a:pt x="6350" y="62230"/>
                  </a:lnTo>
                  <a:lnTo>
                    <a:pt x="6350" y="59690"/>
                  </a:lnTo>
                  <a:close/>
                </a:path>
                <a:path w="6350" h="988059">
                  <a:moveTo>
                    <a:pt x="6350" y="62230"/>
                  </a:moveTo>
                  <a:lnTo>
                    <a:pt x="0" y="62230"/>
                  </a:lnTo>
                  <a:lnTo>
                    <a:pt x="0" y="66040"/>
                  </a:lnTo>
                  <a:lnTo>
                    <a:pt x="6350" y="66040"/>
                  </a:lnTo>
                  <a:lnTo>
                    <a:pt x="6350" y="62230"/>
                  </a:lnTo>
                  <a:close/>
                </a:path>
                <a:path w="6350" h="988059">
                  <a:moveTo>
                    <a:pt x="6350" y="66040"/>
                  </a:moveTo>
                  <a:lnTo>
                    <a:pt x="0" y="66040"/>
                  </a:lnTo>
                  <a:lnTo>
                    <a:pt x="0" y="68580"/>
                  </a:lnTo>
                  <a:lnTo>
                    <a:pt x="6350" y="68580"/>
                  </a:lnTo>
                  <a:lnTo>
                    <a:pt x="6350" y="66040"/>
                  </a:lnTo>
                  <a:close/>
                </a:path>
                <a:path w="6350" h="988059">
                  <a:moveTo>
                    <a:pt x="6350" y="68580"/>
                  </a:moveTo>
                  <a:lnTo>
                    <a:pt x="0" y="68580"/>
                  </a:lnTo>
                  <a:lnTo>
                    <a:pt x="0" y="72390"/>
                  </a:lnTo>
                  <a:lnTo>
                    <a:pt x="6350" y="72390"/>
                  </a:lnTo>
                  <a:lnTo>
                    <a:pt x="6350" y="68580"/>
                  </a:lnTo>
                  <a:close/>
                </a:path>
                <a:path w="6350" h="988059">
                  <a:moveTo>
                    <a:pt x="6350" y="72390"/>
                  </a:moveTo>
                  <a:lnTo>
                    <a:pt x="0" y="72390"/>
                  </a:lnTo>
                  <a:lnTo>
                    <a:pt x="0" y="74930"/>
                  </a:lnTo>
                  <a:lnTo>
                    <a:pt x="6350" y="74930"/>
                  </a:lnTo>
                  <a:lnTo>
                    <a:pt x="6350" y="72390"/>
                  </a:lnTo>
                  <a:close/>
                </a:path>
                <a:path w="6350" h="988059">
                  <a:moveTo>
                    <a:pt x="6350" y="74930"/>
                  </a:moveTo>
                  <a:lnTo>
                    <a:pt x="0" y="74930"/>
                  </a:lnTo>
                  <a:lnTo>
                    <a:pt x="0" y="85090"/>
                  </a:lnTo>
                  <a:lnTo>
                    <a:pt x="6350" y="85090"/>
                  </a:lnTo>
                  <a:lnTo>
                    <a:pt x="6350" y="74930"/>
                  </a:lnTo>
                  <a:close/>
                </a:path>
                <a:path w="6350" h="988059">
                  <a:moveTo>
                    <a:pt x="6350" y="85090"/>
                  </a:moveTo>
                  <a:lnTo>
                    <a:pt x="0" y="85090"/>
                  </a:lnTo>
                  <a:lnTo>
                    <a:pt x="0" y="87630"/>
                  </a:lnTo>
                  <a:lnTo>
                    <a:pt x="6350" y="87630"/>
                  </a:lnTo>
                  <a:lnTo>
                    <a:pt x="6350" y="85090"/>
                  </a:lnTo>
                  <a:close/>
                </a:path>
                <a:path w="6350" h="988059">
                  <a:moveTo>
                    <a:pt x="6350" y="87630"/>
                  </a:moveTo>
                  <a:lnTo>
                    <a:pt x="0" y="87630"/>
                  </a:lnTo>
                  <a:lnTo>
                    <a:pt x="0" y="91440"/>
                  </a:lnTo>
                  <a:lnTo>
                    <a:pt x="6350" y="91440"/>
                  </a:lnTo>
                  <a:lnTo>
                    <a:pt x="6350" y="87630"/>
                  </a:lnTo>
                  <a:close/>
                </a:path>
                <a:path w="6350" h="988059">
                  <a:moveTo>
                    <a:pt x="6350" y="91440"/>
                  </a:moveTo>
                  <a:lnTo>
                    <a:pt x="0" y="91440"/>
                  </a:lnTo>
                  <a:lnTo>
                    <a:pt x="0" y="93980"/>
                  </a:lnTo>
                  <a:lnTo>
                    <a:pt x="6350" y="93980"/>
                  </a:lnTo>
                  <a:lnTo>
                    <a:pt x="6350" y="91440"/>
                  </a:lnTo>
                  <a:close/>
                </a:path>
                <a:path w="6350" h="988059">
                  <a:moveTo>
                    <a:pt x="6350" y="93980"/>
                  </a:moveTo>
                  <a:lnTo>
                    <a:pt x="0" y="93980"/>
                  </a:lnTo>
                  <a:lnTo>
                    <a:pt x="0" y="97790"/>
                  </a:lnTo>
                  <a:lnTo>
                    <a:pt x="6350" y="97790"/>
                  </a:lnTo>
                  <a:lnTo>
                    <a:pt x="6350" y="93980"/>
                  </a:lnTo>
                  <a:close/>
                </a:path>
                <a:path w="6350" h="988059">
                  <a:moveTo>
                    <a:pt x="6350" y="97790"/>
                  </a:moveTo>
                  <a:lnTo>
                    <a:pt x="0" y="97790"/>
                  </a:lnTo>
                  <a:lnTo>
                    <a:pt x="0" y="104140"/>
                  </a:lnTo>
                  <a:lnTo>
                    <a:pt x="6350" y="104140"/>
                  </a:lnTo>
                  <a:lnTo>
                    <a:pt x="6350" y="97790"/>
                  </a:lnTo>
                  <a:close/>
                </a:path>
                <a:path w="6350" h="988059">
                  <a:moveTo>
                    <a:pt x="6350" y="104140"/>
                  </a:moveTo>
                  <a:lnTo>
                    <a:pt x="0" y="104140"/>
                  </a:lnTo>
                  <a:lnTo>
                    <a:pt x="0" y="106680"/>
                  </a:lnTo>
                  <a:lnTo>
                    <a:pt x="6350" y="106680"/>
                  </a:lnTo>
                  <a:lnTo>
                    <a:pt x="6350" y="104140"/>
                  </a:lnTo>
                  <a:close/>
                </a:path>
                <a:path w="6350" h="988059">
                  <a:moveTo>
                    <a:pt x="6350" y="106680"/>
                  </a:moveTo>
                  <a:lnTo>
                    <a:pt x="0" y="106680"/>
                  </a:lnTo>
                  <a:lnTo>
                    <a:pt x="0" y="110490"/>
                  </a:lnTo>
                  <a:lnTo>
                    <a:pt x="6350" y="110490"/>
                  </a:lnTo>
                  <a:lnTo>
                    <a:pt x="6350" y="106680"/>
                  </a:lnTo>
                  <a:close/>
                </a:path>
                <a:path w="6350" h="988059">
                  <a:moveTo>
                    <a:pt x="6350" y="110490"/>
                  </a:moveTo>
                  <a:lnTo>
                    <a:pt x="0" y="110490"/>
                  </a:lnTo>
                  <a:lnTo>
                    <a:pt x="0" y="113030"/>
                  </a:lnTo>
                  <a:lnTo>
                    <a:pt x="6350" y="113030"/>
                  </a:lnTo>
                  <a:lnTo>
                    <a:pt x="6350" y="110490"/>
                  </a:lnTo>
                  <a:close/>
                </a:path>
                <a:path w="6350" h="988059">
                  <a:moveTo>
                    <a:pt x="6350" y="113030"/>
                  </a:moveTo>
                  <a:lnTo>
                    <a:pt x="0" y="113030"/>
                  </a:lnTo>
                  <a:lnTo>
                    <a:pt x="0" y="116840"/>
                  </a:lnTo>
                  <a:lnTo>
                    <a:pt x="6350" y="116840"/>
                  </a:lnTo>
                  <a:lnTo>
                    <a:pt x="6350" y="113030"/>
                  </a:lnTo>
                  <a:close/>
                </a:path>
                <a:path w="6350" h="988059">
                  <a:moveTo>
                    <a:pt x="6350" y="116840"/>
                  </a:moveTo>
                  <a:lnTo>
                    <a:pt x="0" y="116840"/>
                  </a:lnTo>
                  <a:lnTo>
                    <a:pt x="0" y="123190"/>
                  </a:lnTo>
                  <a:lnTo>
                    <a:pt x="6350" y="123190"/>
                  </a:lnTo>
                  <a:lnTo>
                    <a:pt x="6350" y="116840"/>
                  </a:lnTo>
                  <a:close/>
                </a:path>
                <a:path w="6350" h="988059">
                  <a:moveTo>
                    <a:pt x="6350" y="123190"/>
                  </a:moveTo>
                  <a:lnTo>
                    <a:pt x="0" y="123190"/>
                  </a:lnTo>
                  <a:lnTo>
                    <a:pt x="0" y="132080"/>
                  </a:lnTo>
                  <a:lnTo>
                    <a:pt x="6350" y="132080"/>
                  </a:lnTo>
                  <a:lnTo>
                    <a:pt x="6350" y="123190"/>
                  </a:lnTo>
                  <a:close/>
                </a:path>
                <a:path w="6350" h="988059">
                  <a:moveTo>
                    <a:pt x="6350" y="132080"/>
                  </a:moveTo>
                  <a:lnTo>
                    <a:pt x="0" y="132080"/>
                  </a:lnTo>
                  <a:lnTo>
                    <a:pt x="0" y="138430"/>
                  </a:lnTo>
                  <a:lnTo>
                    <a:pt x="6350" y="138430"/>
                  </a:lnTo>
                  <a:lnTo>
                    <a:pt x="6350" y="132080"/>
                  </a:lnTo>
                  <a:close/>
                </a:path>
                <a:path w="6350" h="988059">
                  <a:moveTo>
                    <a:pt x="6350" y="138430"/>
                  </a:moveTo>
                  <a:lnTo>
                    <a:pt x="0" y="138430"/>
                  </a:lnTo>
                  <a:lnTo>
                    <a:pt x="0" y="144780"/>
                  </a:lnTo>
                  <a:lnTo>
                    <a:pt x="6350" y="144780"/>
                  </a:lnTo>
                  <a:lnTo>
                    <a:pt x="6350" y="138430"/>
                  </a:lnTo>
                  <a:close/>
                </a:path>
                <a:path w="6350" h="988059">
                  <a:moveTo>
                    <a:pt x="6350" y="144780"/>
                  </a:moveTo>
                  <a:lnTo>
                    <a:pt x="0" y="144780"/>
                  </a:lnTo>
                  <a:lnTo>
                    <a:pt x="0" y="151130"/>
                  </a:lnTo>
                  <a:lnTo>
                    <a:pt x="6350" y="151130"/>
                  </a:lnTo>
                  <a:lnTo>
                    <a:pt x="6350" y="144780"/>
                  </a:lnTo>
                  <a:close/>
                </a:path>
                <a:path w="6350" h="988059">
                  <a:moveTo>
                    <a:pt x="6350" y="151130"/>
                  </a:moveTo>
                  <a:lnTo>
                    <a:pt x="0" y="151130"/>
                  </a:lnTo>
                  <a:lnTo>
                    <a:pt x="0" y="154940"/>
                  </a:lnTo>
                  <a:lnTo>
                    <a:pt x="6350" y="154940"/>
                  </a:lnTo>
                  <a:lnTo>
                    <a:pt x="6350" y="151130"/>
                  </a:lnTo>
                  <a:close/>
                </a:path>
                <a:path w="6350" h="988059">
                  <a:moveTo>
                    <a:pt x="6350" y="154940"/>
                  </a:moveTo>
                  <a:lnTo>
                    <a:pt x="0" y="154940"/>
                  </a:lnTo>
                  <a:lnTo>
                    <a:pt x="0" y="173990"/>
                  </a:lnTo>
                  <a:lnTo>
                    <a:pt x="6350" y="173990"/>
                  </a:lnTo>
                  <a:lnTo>
                    <a:pt x="6350" y="154940"/>
                  </a:lnTo>
                  <a:close/>
                </a:path>
                <a:path w="6350" h="988059">
                  <a:moveTo>
                    <a:pt x="6350" y="173990"/>
                  </a:moveTo>
                  <a:lnTo>
                    <a:pt x="0" y="173990"/>
                  </a:lnTo>
                  <a:lnTo>
                    <a:pt x="0" y="176530"/>
                  </a:lnTo>
                  <a:lnTo>
                    <a:pt x="6350" y="176530"/>
                  </a:lnTo>
                  <a:lnTo>
                    <a:pt x="6350" y="173990"/>
                  </a:lnTo>
                  <a:close/>
                </a:path>
                <a:path w="6350" h="988059">
                  <a:moveTo>
                    <a:pt x="1270" y="176530"/>
                  </a:moveTo>
                  <a:lnTo>
                    <a:pt x="0" y="176530"/>
                  </a:lnTo>
                  <a:lnTo>
                    <a:pt x="0" y="177800"/>
                  </a:lnTo>
                  <a:lnTo>
                    <a:pt x="1270" y="177800"/>
                  </a:lnTo>
                  <a:lnTo>
                    <a:pt x="1270" y="176530"/>
                  </a:lnTo>
                  <a:close/>
                </a:path>
                <a:path w="6350" h="988059">
                  <a:moveTo>
                    <a:pt x="6350" y="318770"/>
                  </a:moveTo>
                  <a:lnTo>
                    <a:pt x="0" y="318770"/>
                  </a:lnTo>
                  <a:lnTo>
                    <a:pt x="0" y="320040"/>
                  </a:lnTo>
                  <a:lnTo>
                    <a:pt x="6350" y="320040"/>
                  </a:lnTo>
                  <a:lnTo>
                    <a:pt x="6350" y="318770"/>
                  </a:lnTo>
                  <a:close/>
                </a:path>
                <a:path w="6350" h="988059">
                  <a:moveTo>
                    <a:pt x="6350" y="320040"/>
                  </a:moveTo>
                  <a:lnTo>
                    <a:pt x="0" y="320040"/>
                  </a:lnTo>
                  <a:lnTo>
                    <a:pt x="0" y="326390"/>
                  </a:lnTo>
                  <a:lnTo>
                    <a:pt x="6350" y="326390"/>
                  </a:lnTo>
                  <a:lnTo>
                    <a:pt x="6350" y="320040"/>
                  </a:lnTo>
                  <a:close/>
                </a:path>
                <a:path w="6350" h="988059">
                  <a:moveTo>
                    <a:pt x="6350" y="326390"/>
                  </a:moveTo>
                  <a:lnTo>
                    <a:pt x="0" y="326390"/>
                  </a:lnTo>
                  <a:lnTo>
                    <a:pt x="0" y="328930"/>
                  </a:lnTo>
                  <a:lnTo>
                    <a:pt x="6350" y="328930"/>
                  </a:lnTo>
                  <a:lnTo>
                    <a:pt x="6350" y="326390"/>
                  </a:lnTo>
                  <a:close/>
                </a:path>
                <a:path w="6350" h="988059">
                  <a:moveTo>
                    <a:pt x="6350" y="328930"/>
                  </a:moveTo>
                  <a:lnTo>
                    <a:pt x="0" y="328930"/>
                  </a:lnTo>
                  <a:lnTo>
                    <a:pt x="0" y="332740"/>
                  </a:lnTo>
                  <a:lnTo>
                    <a:pt x="6350" y="332740"/>
                  </a:lnTo>
                  <a:lnTo>
                    <a:pt x="6350" y="328930"/>
                  </a:lnTo>
                  <a:close/>
                </a:path>
                <a:path w="6350" h="988059">
                  <a:moveTo>
                    <a:pt x="6350" y="332740"/>
                  </a:moveTo>
                  <a:lnTo>
                    <a:pt x="0" y="332740"/>
                  </a:lnTo>
                  <a:lnTo>
                    <a:pt x="0" y="335280"/>
                  </a:lnTo>
                  <a:lnTo>
                    <a:pt x="6350" y="335280"/>
                  </a:lnTo>
                  <a:lnTo>
                    <a:pt x="6350" y="332740"/>
                  </a:lnTo>
                  <a:close/>
                </a:path>
                <a:path w="6350" h="988059">
                  <a:moveTo>
                    <a:pt x="6350" y="335280"/>
                  </a:moveTo>
                  <a:lnTo>
                    <a:pt x="0" y="335280"/>
                  </a:lnTo>
                  <a:lnTo>
                    <a:pt x="0" y="339090"/>
                  </a:lnTo>
                  <a:lnTo>
                    <a:pt x="6350" y="339090"/>
                  </a:lnTo>
                  <a:lnTo>
                    <a:pt x="6350" y="335280"/>
                  </a:lnTo>
                  <a:close/>
                </a:path>
                <a:path w="6350" h="988059">
                  <a:moveTo>
                    <a:pt x="6350" y="339090"/>
                  </a:moveTo>
                  <a:lnTo>
                    <a:pt x="0" y="339090"/>
                  </a:lnTo>
                  <a:lnTo>
                    <a:pt x="0" y="341630"/>
                  </a:lnTo>
                  <a:lnTo>
                    <a:pt x="6350" y="341630"/>
                  </a:lnTo>
                  <a:lnTo>
                    <a:pt x="6350" y="339090"/>
                  </a:lnTo>
                  <a:close/>
                </a:path>
                <a:path w="6350" h="988059">
                  <a:moveTo>
                    <a:pt x="6350" y="341630"/>
                  </a:moveTo>
                  <a:lnTo>
                    <a:pt x="0" y="341630"/>
                  </a:lnTo>
                  <a:lnTo>
                    <a:pt x="0" y="347980"/>
                  </a:lnTo>
                  <a:lnTo>
                    <a:pt x="6350" y="347980"/>
                  </a:lnTo>
                  <a:lnTo>
                    <a:pt x="6350" y="341630"/>
                  </a:lnTo>
                  <a:close/>
                </a:path>
                <a:path w="6350" h="988059">
                  <a:moveTo>
                    <a:pt x="6350" y="347980"/>
                  </a:moveTo>
                  <a:lnTo>
                    <a:pt x="0" y="347980"/>
                  </a:lnTo>
                  <a:lnTo>
                    <a:pt x="0" y="351790"/>
                  </a:lnTo>
                  <a:lnTo>
                    <a:pt x="6350" y="351790"/>
                  </a:lnTo>
                  <a:lnTo>
                    <a:pt x="6350" y="347980"/>
                  </a:lnTo>
                  <a:close/>
                </a:path>
                <a:path w="6350" h="988059">
                  <a:moveTo>
                    <a:pt x="6350" y="351790"/>
                  </a:moveTo>
                  <a:lnTo>
                    <a:pt x="0" y="351790"/>
                  </a:lnTo>
                  <a:lnTo>
                    <a:pt x="0" y="354330"/>
                  </a:lnTo>
                  <a:lnTo>
                    <a:pt x="6350" y="354330"/>
                  </a:lnTo>
                  <a:lnTo>
                    <a:pt x="6350" y="351790"/>
                  </a:lnTo>
                  <a:close/>
                </a:path>
                <a:path w="6350" h="988059">
                  <a:moveTo>
                    <a:pt x="6350" y="354330"/>
                  </a:moveTo>
                  <a:lnTo>
                    <a:pt x="0" y="354330"/>
                  </a:lnTo>
                  <a:lnTo>
                    <a:pt x="0" y="358140"/>
                  </a:lnTo>
                  <a:lnTo>
                    <a:pt x="6350" y="358140"/>
                  </a:lnTo>
                  <a:lnTo>
                    <a:pt x="6350" y="354330"/>
                  </a:lnTo>
                  <a:close/>
                </a:path>
                <a:path w="6350" h="988059">
                  <a:moveTo>
                    <a:pt x="6350" y="358140"/>
                  </a:moveTo>
                  <a:lnTo>
                    <a:pt x="0" y="358140"/>
                  </a:lnTo>
                  <a:lnTo>
                    <a:pt x="0" y="360680"/>
                  </a:lnTo>
                  <a:lnTo>
                    <a:pt x="6350" y="360680"/>
                  </a:lnTo>
                  <a:lnTo>
                    <a:pt x="6350" y="358140"/>
                  </a:lnTo>
                  <a:close/>
                </a:path>
                <a:path w="6350" h="988059">
                  <a:moveTo>
                    <a:pt x="6350" y="360680"/>
                  </a:moveTo>
                  <a:lnTo>
                    <a:pt x="0" y="360680"/>
                  </a:lnTo>
                  <a:lnTo>
                    <a:pt x="0" y="370840"/>
                  </a:lnTo>
                  <a:lnTo>
                    <a:pt x="6350" y="370840"/>
                  </a:lnTo>
                  <a:lnTo>
                    <a:pt x="6350" y="360680"/>
                  </a:lnTo>
                  <a:close/>
                </a:path>
                <a:path w="6350" h="988059">
                  <a:moveTo>
                    <a:pt x="6350" y="370840"/>
                  </a:moveTo>
                  <a:lnTo>
                    <a:pt x="0" y="370840"/>
                  </a:lnTo>
                  <a:lnTo>
                    <a:pt x="0" y="373380"/>
                  </a:lnTo>
                  <a:lnTo>
                    <a:pt x="6350" y="373380"/>
                  </a:lnTo>
                  <a:lnTo>
                    <a:pt x="6350" y="370840"/>
                  </a:lnTo>
                  <a:close/>
                </a:path>
                <a:path w="6350" h="988059">
                  <a:moveTo>
                    <a:pt x="6350" y="373380"/>
                  </a:moveTo>
                  <a:lnTo>
                    <a:pt x="0" y="373380"/>
                  </a:lnTo>
                  <a:lnTo>
                    <a:pt x="0" y="377190"/>
                  </a:lnTo>
                  <a:lnTo>
                    <a:pt x="6350" y="377190"/>
                  </a:lnTo>
                  <a:lnTo>
                    <a:pt x="6350" y="373380"/>
                  </a:lnTo>
                  <a:close/>
                </a:path>
                <a:path w="6350" h="988059">
                  <a:moveTo>
                    <a:pt x="6350" y="377190"/>
                  </a:moveTo>
                  <a:lnTo>
                    <a:pt x="0" y="377190"/>
                  </a:lnTo>
                  <a:lnTo>
                    <a:pt x="0" y="379730"/>
                  </a:lnTo>
                  <a:lnTo>
                    <a:pt x="6350" y="379730"/>
                  </a:lnTo>
                  <a:lnTo>
                    <a:pt x="6350" y="377190"/>
                  </a:lnTo>
                  <a:close/>
                </a:path>
                <a:path w="6350" h="988059">
                  <a:moveTo>
                    <a:pt x="6350" y="379730"/>
                  </a:moveTo>
                  <a:lnTo>
                    <a:pt x="0" y="379730"/>
                  </a:lnTo>
                  <a:lnTo>
                    <a:pt x="0" y="392430"/>
                  </a:lnTo>
                  <a:lnTo>
                    <a:pt x="6350" y="392430"/>
                  </a:lnTo>
                  <a:lnTo>
                    <a:pt x="6350" y="379730"/>
                  </a:lnTo>
                  <a:close/>
                </a:path>
                <a:path w="6350" h="988059">
                  <a:moveTo>
                    <a:pt x="6350" y="392430"/>
                  </a:moveTo>
                  <a:lnTo>
                    <a:pt x="0" y="392430"/>
                  </a:lnTo>
                  <a:lnTo>
                    <a:pt x="0" y="396240"/>
                  </a:lnTo>
                  <a:lnTo>
                    <a:pt x="6350" y="396240"/>
                  </a:lnTo>
                  <a:lnTo>
                    <a:pt x="6350" y="392430"/>
                  </a:lnTo>
                  <a:close/>
                </a:path>
                <a:path w="6350" h="988059">
                  <a:moveTo>
                    <a:pt x="6350" y="396240"/>
                  </a:moveTo>
                  <a:lnTo>
                    <a:pt x="0" y="396240"/>
                  </a:lnTo>
                  <a:lnTo>
                    <a:pt x="0" y="398780"/>
                  </a:lnTo>
                  <a:lnTo>
                    <a:pt x="6350" y="398780"/>
                  </a:lnTo>
                  <a:lnTo>
                    <a:pt x="6350" y="396240"/>
                  </a:lnTo>
                  <a:close/>
                </a:path>
                <a:path w="6350" h="988059">
                  <a:moveTo>
                    <a:pt x="6350" y="398780"/>
                  </a:moveTo>
                  <a:lnTo>
                    <a:pt x="0" y="398780"/>
                  </a:lnTo>
                  <a:lnTo>
                    <a:pt x="0" y="405130"/>
                  </a:lnTo>
                  <a:lnTo>
                    <a:pt x="6350" y="405130"/>
                  </a:lnTo>
                  <a:lnTo>
                    <a:pt x="6350" y="398780"/>
                  </a:lnTo>
                  <a:close/>
                </a:path>
                <a:path w="6350" h="988059">
                  <a:moveTo>
                    <a:pt x="6350" y="405130"/>
                  </a:moveTo>
                  <a:lnTo>
                    <a:pt x="0" y="405130"/>
                  </a:lnTo>
                  <a:lnTo>
                    <a:pt x="0" y="408940"/>
                  </a:lnTo>
                  <a:lnTo>
                    <a:pt x="6350" y="408940"/>
                  </a:lnTo>
                  <a:lnTo>
                    <a:pt x="6350" y="405130"/>
                  </a:lnTo>
                  <a:close/>
                </a:path>
                <a:path w="6350" h="988059">
                  <a:moveTo>
                    <a:pt x="6350" y="408940"/>
                  </a:moveTo>
                  <a:lnTo>
                    <a:pt x="0" y="408940"/>
                  </a:lnTo>
                  <a:lnTo>
                    <a:pt x="0" y="411480"/>
                  </a:lnTo>
                  <a:lnTo>
                    <a:pt x="6350" y="411480"/>
                  </a:lnTo>
                  <a:lnTo>
                    <a:pt x="6350" y="408940"/>
                  </a:lnTo>
                  <a:close/>
                </a:path>
                <a:path w="6350" h="988059">
                  <a:moveTo>
                    <a:pt x="6350" y="411480"/>
                  </a:moveTo>
                  <a:lnTo>
                    <a:pt x="0" y="411480"/>
                  </a:lnTo>
                  <a:lnTo>
                    <a:pt x="0" y="415290"/>
                  </a:lnTo>
                  <a:lnTo>
                    <a:pt x="6350" y="415290"/>
                  </a:lnTo>
                  <a:lnTo>
                    <a:pt x="6350" y="411480"/>
                  </a:lnTo>
                  <a:close/>
                </a:path>
                <a:path w="6350" h="988059">
                  <a:moveTo>
                    <a:pt x="6350" y="415290"/>
                  </a:moveTo>
                  <a:lnTo>
                    <a:pt x="0" y="415290"/>
                  </a:lnTo>
                  <a:lnTo>
                    <a:pt x="0" y="417830"/>
                  </a:lnTo>
                  <a:lnTo>
                    <a:pt x="6350" y="417830"/>
                  </a:lnTo>
                  <a:lnTo>
                    <a:pt x="6350" y="415290"/>
                  </a:lnTo>
                  <a:close/>
                </a:path>
                <a:path w="6350" h="988059">
                  <a:moveTo>
                    <a:pt x="6350" y="417830"/>
                  </a:moveTo>
                  <a:lnTo>
                    <a:pt x="0" y="417830"/>
                  </a:lnTo>
                  <a:lnTo>
                    <a:pt x="0" y="421640"/>
                  </a:lnTo>
                  <a:lnTo>
                    <a:pt x="6350" y="421640"/>
                  </a:lnTo>
                  <a:lnTo>
                    <a:pt x="6350" y="417830"/>
                  </a:lnTo>
                  <a:close/>
                </a:path>
                <a:path w="6350" h="988059">
                  <a:moveTo>
                    <a:pt x="6350" y="421640"/>
                  </a:moveTo>
                  <a:lnTo>
                    <a:pt x="0" y="421640"/>
                  </a:lnTo>
                  <a:lnTo>
                    <a:pt x="0" y="427990"/>
                  </a:lnTo>
                  <a:lnTo>
                    <a:pt x="6350" y="427990"/>
                  </a:lnTo>
                  <a:lnTo>
                    <a:pt x="6350" y="421640"/>
                  </a:lnTo>
                  <a:close/>
                </a:path>
                <a:path w="6350" h="988059">
                  <a:moveTo>
                    <a:pt x="6350" y="427990"/>
                  </a:moveTo>
                  <a:lnTo>
                    <a:pt x="0" y="427990"/>
                  </a:lnTo>
                  <a:lnTo>
                    <a:pt x="0" y="440690"/>
                  </a:lnTo>
                  <a:lnTo>
                    <a:pt x="6350" y="440690"/>
                  </a:lnTo>
                  <a:lnTo>
                    <a:pt x="6350" y="427990"/>
                  </a:lnTo>
                  <a:close/>
                </a:path>
                <a:path w="6350" h="988059">
                  <a:moveTo>
                    <a:pt x="6350" y="440690"/>
                  </a:moveTo>
                  <a:lnTo>
                    <a:pt x="0" y="440690"/>
                  </a:lnTo>
                  <a:lnTo>
                    <a:pt x="0" y="443230"/>
                  </a:lnTo>
                  <a:lnTo>
                    <a:pt x="6350" y="443230"/>
                  </a:lnTo>
                  <a:lnTo>
                    <a:pt x="6350" y="440690"/>
                  </a:lnTo>
                  <a:close/>
                </a:path>
                <a:path w="6350" h="988059">
                  <a:moveTo>
                    <a:pt x="6350" y="443230"/>
                  </a:moveTo>
                  <a:lnTo>
                    <a:pt x="0" y="443230"/>
                  </a:lnTo>
                  <a:lnTo>
                    <a:pt x="0" y="455930"/>
                  </a:lnTo>
                  <a:lnTo>
                    <a:pt x="6350" y="455930"/>
                  </a:lnTo>
                  <a:lnTo>
                    <a:pt x="6350" y="443230"/>
                  </a:lnTo>
                  <a:close/>
                </a:path>
                <a:path w="6350" h="988059">
                  <a:moveTo>
                    <a:pt x="6350" y="455930"/>
                  </a:moveTo>
                  <a:lnTo>
                    <a:pt x="0" y="455930"/>
                  </a:lnTo>
                  <a:lnTo>
                    <a:pt x="0" y="459740"/>
                  </a:lnTo>
                  <a:lnTo>
                    <a:pt x="6350" y="459740"/>
                  </a:lnTo>
                  <a:lnTo>
                    <a:pt x="6350" y="455930"/>
                  </a:lnTo>
                  <a:close/>
                </a:path>
                <a:path w="6350" h="988059">
                  <a:moveTo>
                    <a:pt x="6350" y="459740"/>
                  </a:moveTo>
                  <a:lnTo>
                    <a:pt x="0" y="459740"/>
                  </a:lnTo>
                  <a:lnTo>
                    <a:pt x="0" y="462280"/>
                  </a:lnTo>
                  <a:lnTo>
                    <a:pt x="6350" y="462280"/>
                  </a:lnTo>
                  <a:lnTo>
                    <a:pt x="6350" y="459740"/>
                  </a:lnTo>
                  <a:close/>
                </a:path>
                <a:path w="6350" h="988059">
                  <a:moveTo>
                    <a:pt x="6350" y="462280"/>
                  </a:moveTo>
                  <a:lnTo>
                    <a:pt x="0" y="462280"/>
                  </a:lnTo>
                  <a:lnTo>
                    <a:pt x="0" y="466090"/>
                  </a:lnTo>
                  <a:lnTo>
                    <a:pt x="6350" y="466090"/>
                  </a:lnTo>
                  <a:lnTo>
                    <a:pt x="6350" y="462280"/>
                  </a:lnTo>
                  <a:close/>
                </a:path>
                <a:path w="6350" h="988059">
                  <a:moveTo>
                    <a:pt x="6350" y="466090"/>
                  </a:moveTo>
                  <a:lnTo>
                    <a:pt x="0" y="466090"/>
                  </a:lnTo>
                  <a:lnTo>
                    <a:pt x="0" y="468630"/>
                  </a:lnTo>
                  <a:lnTo>
                    <a:pt x="6350" y="468630"/>
                  </a:lnTo>
                  <a:lnTo>
                    <a:pt x="6350" y="466090"/>
                  </a:lnTo>
                  <a:close/>
                </a:path>
                <a:path w="6350" h="988059">
                  <a:moveTo>
                    <a:pt x="6350" y="468630"/>
                  </a:moveTo>
                  <a:lnTo>
                    <a:pt x="0" y="468630"/>
                  </a:lnTo>
                  <a:lnTo>
                    <a:pt x="0" y="474980"/>
                  </a:lnTo>
                  <a:lnTo>
                    <a:pt x="6350" y="474980"/>
                  </a:lnTo>
                  <a:lnTo>
                    <a:pt x="6350" y="468630"/>
                  </a:lnTo>
                  <a:close/>
                </a:path>
                <a:path w="6350" h="988059">
                  <a:moveTo>
                    <a:pt x="6350" y="474980"/>
                  </a:moveTo>
                  <a:lnTo>
                    <a:pt x="0" y="474980"/>
                  </a:lnTo>
                  <a:lnTo>
                    <a:pt x="0" y="478790"/>
                  </a:lnTo>
                  <a:lnTo>
                    <a:pt x="6350" y="478790"/>
                  </a:lnTo>
                  <a:lnTo>
                    <a:pt x="6350" y="474980"/>
                  </a:lnTo>
                  <a:close/>
                </a:path>
                <a:path w="6350" h="988059">
                  <a:moveTo>
                    <a:pt x="6350" y="478790"/>
                  </a:moveTo>
                  <a:lnTo>
                    <a:pt x="0" y="478790"/>
                  </a:lnTo>
                  <a:lnTo>
                    <a:pt x="0" y="481330"/>
                  </a:lnTo>
                  <a:lnTo>
                    <a:pt x="6350" y="481330"/>
                  </a:lnTo>
                  <a:lnTo>
                    <a:pt x="6350" y="478790"/>
                  </a:lnTo>
                  <a:close/>
                </a:path>
                <a:path w="6350" h="988059">
                  <a:moveTo>
                    <a:pt x="6350" y="481330"/>
                  </a:moveTo>
                  <a:lnTo>
                    <a:pt x="0" y="481330"/>
                  </a:lnTo>
                  <a:lnTo>
                    <a:pt x="0" y="485140"/>
                  </a:lnTo>
                  <a:lnTo>
                    <a:pt x="6350" y="485140"/>
                  </a:lnTo>
                  <a:lnTo>
                    <a:pt x="6350" y="481330"/>
                  </a:lnTo>
                  <a:close/>
                </a:path>
                <a:path w="6350" h="988059">
                  <a:moveTo>
                    <a:pt x="6350" y="485140"/>
                  </a:moveTo>
                  <a:lnTo>
                    <a:pt x="0" y="485140"/>
                  </a:lnTo>
                  <a:lnTo>
                    <a:pt x="0" y="487680"/>
                  </a:lnTo>
                  <a:lnTo>
                    <a:pt x="6350" y="487680"/>
                  </a:lnTo>
                  <a:lnTo>
                    <a:pt x="6350" y="485140"/>
                  </a:lnTo>
                  <a:close/>
                </a:path>
                <a:path w="6350" h="988059">
                  <a:moveTo>
                    <a:pt x="6350" y="487680"/>
                  </a:moveTo>
                  <a:lnTo>
                    <a:pt x="0" y="487680"/>
                  </a:lnTo>
                  <a:lnTo>
                    <a:pt x="0" y="494030"/>
                  </a:lnTo>
                  <a:lnTo>
                    <a:pt x="6350" y="494030"/>
                  </a:lnTo>
                  <a:lnTo>
                    <a:pt x="6350" y="487680"/>
                  </a:lnTo>
                  <a:close/>
                </a:path>
                <a:path w="6350" h="988059">
                  <a:moveTo>
                    <a:pt x="6350" y="494030"/>
                  </a:moveTo>
                  <a:lnTo>
                    <a:pt x="0" y="494030"/>
                  </a:lnTo>
                  <a:lnTo>
                    <a:pt x="0" y="500380"/>
                  </a:lnTo>
                  <a:lnTo>
                    <a:pt x="6350" y="500380"/>
                  </a:lnTo>
                  <a:lnTo>
                    <a:pt x="6350" y="494030"/>
                  </a:lnTo>
                  <a:close/>
                </a:path>
                <a:path w="6350" h="988059">
                  <a:moveTo>
                    <a:pt x="6350" y="500380"/>
                  </a:moveTo>
                  <a:lnTo>
                    <a:pt x="0" y="500380"/>
                  </a:lnTo>
                  <a:lnTo>
                    <a:pt x="0" y="504190"/>
                  </a:lnTo>
                  <a:lnTo>
                    <a:pt x="6350" y="504190"/>
                  </a:lnTo>
                  <a:lnTo>
                    <a:pt x="6350" y="500380"/>
                  </a:lnTo>
                  <a:close/>
                </a:path>
                <a:path w="6350" h="988059">
                  <a:moveTo>
                    <a:pt x="6350" y="504190"/>
                  </a:moveTo>
                  <a:lnTo>
                    <a:pt x="0" y="504190"/>
                  </a:lnTo>
                  <a:lnTo>
                    <a:pt x="0" y="510540"/>
                  </a:lnTo>
                  <a:lnTo>
                    <a:pt x="6350" y="510540"/>
                  </a:lnTo>
                  <a:lnTo>
                    <a:pt x="6350" y="504190"/>
                  </a:lnTo>
                  <a:close/>
                </a:path>
                <a:path w="6350" h="988059">
                  <a:moveTo>
                    <a:pt x="6350" y="510540"/>
                  </a:moveTo>
                  <a:lnTo>
                    <a:pt x="0" y="510540"/>
                  </a:lnTo>
                  <a:lnTo>
                    <a:pt x="0" y="513080"/>
                  </a:lnTo>
                  <a:lnTo>
                    <a:pt x="6350" y="513080"/>
                  </a:lnTo>
                  <a:lnTo>
                    <a:pt x="6350" y="510540"/>
                  </a:lnTo>
                  <a:close/>
                </a:path>
                <a:path w="6350" h="988059">
                  <a:moveTo>
                    <a:pt x="6350" y="576580"/>
                  </a:moveTo>
                  <a:lnTo>
                    <a:pt x="0" y="576580"/>
                  </a:lnTo>
                  <a:lnTo>
                    <a:pt x="0" y="577850"/>
                  </a:lnTo>
                  <a:lnTo>
                    <a:pt x="5080" y="577850"/>
                  </a:lnTo>
                  <a:lnTo>
                    <a:pt x="5080" y="580390"/>
                  </a:lnTo>
                  <a:lnTo>
                    <a:pt x="6350" y="580390"/>
                  </a:lnTo>
                  <a:lnTo>
                    <a:pt x="6350" y="576580"/>
                  </a:lnTo>
                  <a:close/>
                </a:path>
                <a:path w="6350" h="988059">
                  <a:moveTo>
                    <a:pt x="6350" y="570230"/>
                  </a:moveTo>
                  <a:lnTo>
                    <a:pt x="0" y="570230"/>
                  </a:lnTo>
                  <a:lnTo>
                    <a:pt x="0" y="575310"/>
                  </a:lnTo>
                  <a:lnTo>
                    <a:pt x="6350" y="575310"/>
                  </a:lnTo>
                  <a:lnTo>
                    <a:pt x="6350" y="570230"/>
                  </a:lnTo>
                  <a:close/>
                </a:path>
                <a:path w="6350" h="988059">
                  <a:moveTo>
                    <a:pt x="6350" y="563880"/>
                  </a:moveTo>
                  <a:lnTo>
                    <a:pt x="0" y="563880"/>
                  </a:lnTo>
                  <a:lnTo>
                    <a:pt x="0" y="568960"/>
                  </a:lnTo>
                  <a:lnTo>
                    <a:pt x="6350" y="568960"/>
                  </a:lnTo>
                  <a:lnTo>
                    <a:pt x="6350" y="563880"/>
                  </a:lnTo>
                  <a:close/>
                </a:path>
                <a:path w="6350" h="988059">
                  <a:moveTo>
                    <a:pt x="6350" y="557530"/>
                  </a:moveTo>
                  <a:lnTo>
                    <a:pt x="0" y="557530"/>
                  </a:lnTo>
                  <a:lnTo>
                    <a:pt x="0" y="562610"/>
                  </a:lnTo>
                  <a:lnTo>
                    <a:pt x="6350" y="562610"/>
                  </a:lnTo>
                  <a:lnTo>
                    <a:pt x="6350" y="557530"/>
                  </a:lnTo>
                  <a:close/>
                </a:path>
                <a:path w="6350" h="988059">
                  <a:moveTo>
                    <a:pt x="6350" y="551180"/>
                  </a:moveTo>
                  <a:lnTo>
                    <a:pt x="0" y="551180"/>
                  </a:lnTo>
                  <a:lnTo>
                    <a:pt x="0" y="556260"/>
                  </a:lnTo>
                  <a:lnTo>
                    <a:pt x="6350" y="556260"/>
                  </a:lnTo>
                  <a:lnTo>
                    <a:pt x="6350" y="551180"/>
                  </a:lnTo>
                  <a:close/>
                </a:path>
                <a:path w="6350" h="988059">
                  <a:moveTo>
                    <a:pt x="6350" y="544830"/>
                  </a:moveTo>
                  <a:lnTo>
                    <a:pt x="0" y="544830"/>
                  </a:lnTo>
                  <a:lnTo>
                    <a:pt x="0" y="549910"/>
                  </a:lnTo>
                  <a:lnTo>
                    <a:pt x="6350" y="549910"/>
                  </a:lnTo>
                  <a:lnTo>
                    <a:pt x="6350" y="544830"/>
                  </a:lnTo>
                  <a:close/>
                </a:path>
                <a:path w="6350" h="988059">
                  <a:moveTo>
                    <a:pt x="6350" y="538480"/>
                  </a:moveTo>
                  <a:lnTo>
                    <a:pt x="0" y="538480"/>
                  </a:lnTo>
                  <a:lnTo>
                    <a:pt x="0" y="543560"/>
                  </a:lnTo>
                  <a:lnTo>
                    <a:pt x="6350" y="543560"/>
                  </a:lnTo>
                  <a:lnTo>
                    <a:pt x="6350" y="538480"/>
                  </a:lnTo>
                  <a:close/>
                </a:path>
                <a:path w="6350" h="988059">
                  <a:moveTo>
                    <a:pt x="6350" y="532130"/>
                  </a:moveTo>
                  <a:lnTo>
                    <a:pt x="0" y="532130"/>
                  </a:lnTo>
                  <a:lnTo>
                    <a:pt x="0" y="537210"/>
                  </a:lnTo>
                  <a:lnTo>
                    <a:pt x="6350" y="537210"/>
                  </a:lnTo>
                  <a:lnTo>
                    <a:pt x="6350" y="532130"/>
                  </a:lnTo>
                  <a:close/>
                </a:path>
                <a:path w="6350" h="988059">
                  <a:moveTo>
                    <a:pt x="6350" y="525780"/>
                  </a:moveTo>
                  <a:lnTo>
                    <a:pt x="0" y="525780"/>
                  </a:lnTo>
                  <a:lnTo>
                    <a:pt x="0" y="530860"/>
                  </a:lnTo>
                  <a:lnTo>
                    <a:pt x="6350" y="530860"/>
                  </a:lnTo>
                  <a:lnTo>
                    <a:pt x="6350" y="525780"/>
                  </a:lnTo>
                  <a:close/>
                </a:path>
                <a:path w="6350" h="988059">
                  <a:moveTo>
                    <a:pt x="6350" y="519430"/>
                  </a:moveTo>
                  <a:lnTo>
                    <a:pt x="0" y="519430"/>
                  </a:lnTo>
                  <a:lnTo>
                    <a:pt x="0" y="524510"/>
                  </a:lnTo>
                  <a:lnTo>
                    <a:pt x="6350" y="524510"/>
                  </a:lnTo>
                  <a:lnTo>
                    <a:pt x="6350" y="519430"/>
                  </a:lnTo>
                  <a:close/>
                </a:path>
                <a:path w="6350" h="988059">
                  <a:moveTo>
                    <a:pt x="6350" y="514350"/>
                  </a:moveTo>
                  <a:lnTo>
                    <a:pt x="0" y="514350"/>
                  </a:lnTo>
                  <a:lnTo>
                    <a:pt x="0" y="518160"/>
                  </a:lnTo>
                  <a:lnTo>
                    <a:pt x="6350" y="518160"/>
                  </a:lnTo>
                  <a:lnTo>
                    <a:pt x="6350" y="514350"/>
                  </a:lnTo>
                  <a:close/>
                </a:path>
                <a:path w="6350" h="988059">
                  <a:moveTo>
                    <a:pt x="6350" y="984250"/>
                  </a:moveTo>
                  <a:lnTo>
                    <a:pt x="0" y="984250"/>
                  </a:lnTo>
                  <a:lnTo>
                    <a:pt x="0" y="988060"/>
                  </a:lnTo>
                  <a:lnTo>
                    <a:pt x="6350" y="988060"/>
                  </a:lnTo>
                  <a:lnTo>
                    <a:pt x="6350" y="984250"/>
                  </a:lnTo>
                  <a:close/>
                </a:path>
                <a:path w="6350" h="988059">
                  <a:moveTo>
                    <a:pt x="6350" y="981710"/>
                  </a:moveTo>
                  <a:lnTo>
                    <a:pt x="0" y="981710"/>
                  </a:lnTo>
                  <a:lnTo>
                    <a:pt x="0" y="982980"/>
                  </a:lnTo>
                  <a:lnTo>
                    <a:pt x="6350" y="982980"/>
                  </a:lnTo>
                  <a:lnTo>
                    <a:pt x="6350" y="981710"/>
                  </a:lnTo>
                  <a:close/>
                </a:path>
                <a:path w="6350" h="988059">
                  <a:moveTo>
                    <a:pt x="6350" y="977900"/>
                  </a:moveTo>
                  <a:lnTo>
                    <a:pt x="0" y="977900"/>
                  </a:lnTo>
                  <a:lnTo>
                    <a:pt x="0" y="980440"/>
                  </a:lnTo>
                  <a:lnTo>
                    <a:pt x="6350" y="980440"/>
                  </a:lnTo>
                  <a:lnTo>
                    <a:pt x="6350" y="977900"/>
                  </a:lnTo>
                  <a:close/>
                </a:path>
                <a:path w="6350" h="988059">
                  <a:moveTo>
                    <a:pt x="6350" y="975360"/>
                  </a:moveTo>
                  <a:lnTo>
                    <a:pt x="0" y="975360"/>
                  </a:lnTo>
                  <a:lnTo>
                    <a:pt x="0" y="976630"/>
                  </a:lnTo>
                  <a:lnTo>
                    <a:pt x="6350" y="976630"/>
                  </a:lnTo>
                  <a:lnTo>
                    <a:pt x="6350" y="975360"/>
                  </a:lnTo>
                  <a:close/>
                </a:path>
                <a:path w="6350" h="988059">
                  <a:moveTo>
                    <a:pt x="6350" y="971550"/>
                  </a:moveTo>
                  <a:lnTo>
                    <a:pt x="0" y="971550"/>
                  </a:lnTo>
                  <a:lnTo>
                    <a:pt x="0" y="974090"/>
                  </a:lnTo>
                  <a:lnTo>
                    <a:pt x="6350" y="974090"/>
                  </a:lnTo>
                  <a:lnTo>
                    <a:pt x="6350" y="971550"/>
                  </a:lnTo>
                  <a:close/>
                </a:path>
                <a:path w="6350" h="988059">
                  <a:moveTo>
                    <a:pt x="6350" y="969010"/>
                  </a:moveTo>
                  <a:lnTo>
                    <a:pt x="0" y="969010"/>
                  </a:lnTo>
                  <a:lnTo>
                    <a:pt x="0" y="970280"/>
                  </a:lnTo>
                  <a:lnTo>
                    <a:pt x="6350" y="970280"/>
                  </a:lnTo>
                  <a:lnTo>
                    <a:pt x="6350" y="969010"/>
                  </a:lnTo>
                  <a:close/>
                </a:path>
                <a:path w="6350" h="988059">
                  <a:moveTo>
                    <a:pt x="6350" y="965200"/>
                  </a:moveTo>
                  <a:lnTo>
                    <a:pt x="0" y="965200"/>
                  </a:lnTo>
                  <a:lnTo>
                    <a:pt x="0" y="967740"/>
                  </a:lnTo>
                  <a:lnTo>
                    <a:pt x="6350" y="967740"/>
                  </a:lnTo>
                  <a:lnTo>
                    <a:pt x="6350" y="965200"/>
                  </a:lnTo>
                  <a:close/>
                </a:path>
                <a:path w="6350" h="988059">
                  <a:moveTo>
                    <a:pt x="6350" y="962660"/>
                  </a:moveTo>
                  <a:lnTo>
                    <a:pt x="0" y="962660"/>
                  </a:lnTo>
                  <a:lnTo>
                    <a:pt x="0" y="963930"/>
                  </a:lnTo>
                  <a:lnTo>
                    <a:pt x="6350" y="963930"/>
                  </a:lnTo>
                  <a:lnTo>
                    <a:pt x="6350" y="962660"/>
                  </a:lnTo>
                  <a:close/>
                </a:path>
                <a:path w="6350" h="988059">
                  <a:moveTo>
                    <a:pt x="6350" y="958850"/>
                  </a:moveTo>
                  <a:lnTo>
                    <a:pt x="0" y="958850"/>
                  </a:lnTo>
                  <a:lnTo>
                    <a:pt x="0" y="961390"/>
                  </a:lnTo>
                  <a:lnTo>
                    <a:pt x="6350" y="961390"/>
                  </a:lnTo>
                  <a:lnTo>
                    <a:pt x="6350" y="958850"/>
                  </a:lnTo>
                  <a:close/>
                </a:path>
                <a:path w="6350" h="988059">
                  <a:moveTo>
                    <a:pt x="6350" y="956310"/>
                  </a:moveTo>
                  <a:lnTo>
                    <a:pt x="0" y="956310"/>
                  </a:lnTo>
                  <a:lnTo>
                    <a:pt x="0" y="957580"/>
                  </a:lnTo>
                  <a:lnTo>
                    <a:pt x="6350" y="957580"/>
                  </a:lnTo>
                  <a:lnTo>
                    <a:pt x="6350" y="956310"/>
                  </a:lnTo>
                  <a:close/>
                </a:path>
                <a:path w="6350" h="988059">
                  <a:moveTo>
                    <a:pt x="6350" y="952500"/>
                  </a:moveTo>
                  <a:lnTo>
                    <a:pt x="0" y="952500"/>
                  </a:lnTo>
                  <a:lnTo>
                    <a:pt x="0" y="955040"/>
                  </a:lnTo>
                  <a:lnTo>
                    <a:pt x="6350" y="955040"/>
                  </a:lnTo>
                  <a:lnTo>
                    <a:pt x="6350" y="952500"/>
                  </a:lnTo>
                  <a:close/>
                </a:path>
                <a:path w="6350" h="988059">
                  <a:moveTo>
                    <a:pt x="6350" y="949960"/>
                  </a:moveTo>
                  <a:lnTo>
                    <a:pt x="0" y="949960"/>
                  </a:lnTo>
                  <a:lnTo>
                    <a:pt x="0" y="951230"/>
                  </a:lnTo>
                  <a:lnTo>
                    <a:pt x="6350" y="951230"/>
                  </a:lnTo>
                  <a:lnTo>
                    <a:pt x="6350" y="949960"/>
                  </a:lnTo>
                  <a:close/>
                </a:path>
                <a:path w="6350" h="988059">
                  <a:moveTo>
                    <a:pt x="6350" y="946150"/>
                  </a:moveTo>
                  <a:lnTo>
                    <a:pt x="0" y="946150"/>
                  </a:lnTo>
                  <a:lnTo>
                    <a:pt x="0" y="948690"/>
                  </a:lnTo>
                  <a:lnTo>
                    <a:pt x="6350" y="948690"/>
                  </a:lnTo>
                  <a:lnTo>
                    <a:pt x="6350" y="946150"/>
                  </a:lnTo>
                  <a:close/>
                </a:path>
                <a:path w="6350" h="988059">
                  <a:moveTo>
                    <a:pt x="6350" y="943610"/>
                  </a:moveTo>
                  <a:lnTo>
                    <a:pt x="0" y="943610"/>
                  </a:lnTo>
                  <a:lnTo>
                    <a:pt x="0" y="944880"/>
                  </a:lnTo>
                  <a:lnTo>
                    <a:pt x="6350" y="944880"/>
                  </a:lnTo>
                  <a:lnTo>
                    <a:pt x="6350" y="943610"/>
                  </a:lnTo>
                  <a:close/>
                </a:path>
                <a:path w="6350" h="988059">
                  <a:moveTo>
                    <a:pt x="6350" y="939800"/>
                  </a:moveTo>
                  <a:lnTo>
                    <a:pt x="0" y="939800"/>
                  </a:lnTo>
                  <a:lnTo>
                    <a:pt x="0" y="942340"/>
                  </a:lnTo>
                  <a:lnTo>
                    <a:pt x="6350" y="942340"/>
                  </a:lnTo>
                  <a:lnTo>
                    <a:pt x="6350" y="939800"/>
                  </a:lnTo>
                  <a:close/>
                </a:path>
                <a:path w="6350" h="988059">
                  <a:moveTo>
                    <a:pt x="6350" y="937260"/>
                  </a:moveTo>
                  <a:lnTo>
                    <a:pt x="0" y="937260"/>
                  </a:lnTo>
                  <a:lnTo>
                    <a:pt x="0" y="938530"/>
                  </a:lnTo>
                  <a:lnTo>
                    <a:pt x="6350" y="938530"/>
                  </a:lnTo>
                  <a:lnTo>
                    <a:pt x="6350" y="937260"/>
                  </a:lnTo>
                  <a:close/>
                </a:path>
                <a:path w="6350" h="988059">
                  <a:moveTo>
                    <a:pt x="6350" y="933450"/>
                  </a:moveTo>
                  <a:lnTo>
                    <a:pt x="0" y="933450"/>
                  </a:lnTo>
                  <a:lnTo>
                    <a:pt x="0" y="935990"/>
                  </a:lnTo>
                  <a:lnTo>
                    <a:pt x="6350" y="935990"/>
                  </a:lnTo>
                  <a:lnTo>
                    <a:pt x="6350" y="933450"/>
                  </a:lnTo>
                  <a:close/>
                </a:path>
                <a:path w="6350" h="988059">
                  <a:moveTo>
                    <a:pt x="6350" y="930910"/>
                  </a:moveTo>
                  <a:lnTo>
                    <a:pt x="0" y="930910"/>
                  </a:lnTo>
                  <a:lnTo>
                    <a:pt x="0" y="932180"/>
                  </a:lnTo>
                  <a:lnTo>
                    <a:pt x="6350" y="932180"/>
                  </a:lnTo>
                  <a:lnTo>
                    <a:pt x="6350" y="930910"/>
                  </a:lnTo>
                  <a:close/>
                </a:path>
                <a:path w="6350" h="988059">
                  <a:moveTo>
                    <a:pt x="6350" y="927100"/>
                  </a:moveTo>
                  <a:lnTo>
                    <a:pt x="0" y="927100"/>
                  </a:lnTo>
                  <a:lnTo>
                    <a:pt x="0" y="929640"/>
                  </a:lnTo>
                  <a:lnTo>
                    <a:pt x="6350" y="929640"/>
                  </a:lnTo>
                  <a:lnTo>
                    <a:pt x="6350" y="927100"/>
                  </a:lnTo>
                  <a:close/>
                </a:path>
                <a:path w="6350" h="988059">
                  <a:moveTo>
                    <a:pt x="6350" y="924560"/>
                  </a:moveTo>
                  <a:lnTo>
                    <a:pt x="0" y="924560"/>
                  </a:lnTo>
                  <a:lnTo>
                    <a:pt x="0" y="925830"/>
                  </a:lnTo>
                  <a:lnTo>
                    <a:pt x="6350" y="925830"/>
                  </a:lnTo>
                  <a:lnTo>
                    <a:pt x="6350" y="924560"/>
                  </a:lnTo>
                  <a:close/>
                </a:path>
                <a:path w="6350" h="988059">
                  <a:moveTo>
                    <a:pt x="6350" y="919480"/>
                  </a:moveTo>
                  <a:lnTo>
                    <a:pt x="0" y="919480"/>
                  </a:lnTo>
                  <a:lnTo>
                    <a:pt x="0" y="923290"/>
                  </a:lnTo>
                  <a:lnTo>
                    <a:pt x="6350" y="923290"/>
                  </a:lnTo>
                  <a:lnTo>
                    <a:pt x="6350" y="919480"/>
                  </a:lnTo>
                  <a:close/>
                </a:path>
                <a:path w="6350" h="988059">
                  <a:moveTo>
                    <a:pt x="6350" y="913130"/>
                  </a:moveTo>
                  <a:lnTo>
                    <a:pt x="0" y="913130"/>
                  </a:lnTo>
                  <a:lnTo>
                    <a:pt x="0" y="918210"/>
                  </a:lnTo>
                  <a:lnTo>
                    <a:pt x="6350" y="918210"/>
                  </a:lnTo>
                  <a:lnTo>
                    <a:pt x="6350" y="913130"/>
                  </a:lnTo>
                  <a:close/>
                </a:path>
                <a:path w="6350" h="988059">
                  <a:moveTo>
                    <a:pt x="6350" y="906780"/>
                  </a:moveTo>
                  <a:lnTo>
                    <a:pt x="0" y="906780"/>
                  </a:lnTo>
                  <a:lnTo>
                    <a:pt x="0" y="911860"/>
                  </a:lnTo>
                  <a:lnTo>
                    <a:pt x="6350" y="911860"/>
                  </a:lnTo>
                  <a:lnTo>
                    <a:pt x="6350" y="906780"/>
                  </a:lnTo>
                  <a:close/>
                </a:path>
                <a:path w="6350" h="988059">
                  <a:moveTo>
                    <a:pt x="6350" y="900430"/>
                  </a:moveTo>
                  <a:lnTo>
                    <a:pt x="0" y="900430"/>
                  </a:lnTo>
                  <a:lnTo>
                    <a:pt x="0" y="905510"/>
                  </a:lnTo>
                  <a:lnTo>
                    <a:pt x="6350" y="905510"/>
                  </a:lnTo>
                  <a:lnTo>
                    <a:pt x="6350" y="900430"/>
                  </a:lnTo>
                  <a:close/>
                </a:path>
                <a:path w="6350" h="988059">
                  <a:moveTo>
                    <a:pt x="6350" y="894080"/>
                  </a:moveTo>
                  <a:lnTo>
                    <a:pt x="0" y="894080"/>
                  </a:lnTo>
                  <a:lnTo>
                    <a:pt x="0" y="899160"/>
                  </a:lnTo>
                  <a:lnTo>
                    <a:pt x="6350" y="899160"/>
                  </a:lnTo>
                  <a:lnTo>
                    <a:pt x="6350" y="894080"/>
                  </a:lnTo>
                  <a:close/>
                </a:path>
                <a:path w="6350" h="988059">
                  <a:moveTo>
                    <a:pt x="6350" y="887730"/>
                  </a:moveTo>
                  <a:lnTo>
                    <a:pt x="0" y="887730"/>
                  </a:lnTo>
                  <a:lnTo>
                    <a:pt x="0" y="892810"/>
                  </a:lnTo>
                  <a:lnTo>
                    <a:pt x="6350" y="892810"/>
                  </a:lnTo>
                  <a:lnTo>
                    <a:pt x="6350" y="887730"/>
                  </a:lnTo>
                  <a:close/>
                </a:path>
                <a:path w="6350" h="988059">
                  <a:moveTo>
                    <a:pt x="6350" y="881380"/>
                  </a:moveTo>
                  <a:lnTo>
                    <a:pt x="0" y="881380"/>
                  </a:lnTo>
                  <a:lnTo>
                    <a:pt x="0" y="886460"/>
                  </a:lnTo>
                  <a:lnTo>
                    <a:pt x="6350" y="886460"/>
                  </a:lnTo>
                  <a:lnTo>
                    <a:pt x="6350" y="881380"/>
                  </a:lnTo>
                  <a:close/>
                </a:path>
                <a:path w="6350" h="988059">
                  <a:moveTo>
                    <a:pt x="6350" y="875030"/>
                  </a:moveTo>
                  <a:lnTo>
                    <a:pt x="0" y="875030"/>
                  </a:lnTo>
                  <a:lnTo>
                    <a:pt x="0" y="880110"/>
                  </a:lnTo>
                  <a:lnTo>
                    <a:pt x="6350" y="880110"/>
                  </a:lnTo>
                  <a:lnTo>
                    <a:pt x="6350" y="875030"/>
                  </a:lnTo>
                  <a:close/>
                </a:path>
                <a:path w="6350" h="988059">
                  <a:moveTo>
                    <a:pt x="6350" y="868680"/>
                  </a:moveTo>
                  <a:lnTo>
                    <a:pt x="0" y="868680"/>
                  </a:lnTo>
                  <a:lnTo>
                    <a:pt x="0" y="873760"/>
                  </a:lnTo>
                  <a:lnTo>
                    <a:pt x="6350" y="873760"/>
                  </a:lnTo>
                  <a:lnTo>
                    <a:pt x="6350" y="868680"/>
                  </a:lnTo>
                  <a:close/>
                </a:path>
                <a:path w="6350" h="988059">
                  <a:moveTo>
                    <a:pt x="6350" y="862330"/>
                  </a:moveTo>
                  <a:lnTo>
                    <a:pt x="0" y="862330"/>
                  </a:lnTo>
                  <a:lnTo>
                    <a:pt x="0" y="867410"/>
                  </a:lnTo>
                  <a:lnTo>
                    <a:pt x="6350" y="867410"/>
                  </a:lnTo>
                  <a:lnTo>
                    <a:pt x="6350" y="862330"/>
                  </a:lnTo>
                  <a:close/>
                </a:path>
                <a:path w="6350" h="988059">
                  <a:moveTo>
                    <a:pt x="6350" y="855980"/>
                  </a:moveTo>
                  <a:lnTo>
                    <a:pt x="0" y="855980"/>
                  </a:lnTo>
                  <a:lnTo>
                    <a:pt x="0" y="861060"/>
                  </a:lnTo>
                  <a:lnTo>
                    <a:pt x="6350" y="861060"/>
                  </a:lnTo>
                  <a:lnTo>
                    <a:pt x="6350" y="855980"/>
                  </a:lnTo>
                  <a:close/>
                </a:path>
                <a:path w="6350" h="988059">
                  <a:moveTo>
                    <a:pt x="6350" y="849630"/>
                  </a:moveTo>
                  <a:lnTo>
                    <a:pt x="0" y="849630"/>
                  </a:lnTo>
                  <a:lnTo>
                    <a:pt x="0" y="854710"/>
                  </a:lnTo>
                  <a:lnTo>
                    <a:pt x="6350" y="854710"/>
                  </a:lnTo>
                  <a:lnTo>
                    <a:pt x="6350" y="849630"/>
                  </a:lnTo>
                  <a:close/>
                </a:path>
                <a:path w="6350" h="988059">
                  <a:moveTo>
                    <a:pt x="6350" y="843280"/>
                  </a:moveTo>
                  <a:lnTo>
                    <a:pt x="0" y="843280"/>
                  </a:lnTo>
                  <a:lnTo>
                    <a:pt x="0" y="848360"/>
                  </a:lnTo>
                  <a:lnTo>
                    <a:pt x="6350" y="848360"/>
                  </a:lnTo>
                  <a:lnTo>
                    <a:pt x="6350" y="843280"/>
                  </a:lnTo>
                  <a:close/>
                </a:path>
                <a:path w="6350" h="988059">
                  <a:moveTo>
                    <a:pt x="6350" y="836930"/>
                  </a:moveTo>
                  <a:lnTo>
                    <a:pt x="0" y="836930"/>
                  </a:lnTo>
                  <a:lnTo>
                    <a:pt x="0" y="842010"/>
                  </a:lnTo>
                  <a:lnTo>
                    <a:pt x="6350" y="842010"/>
                  </a:lnTo>
                  <a:lnTo>
                    <a:pt x="6350" y="836930"/>
                  </a:lnTo>
                  <a:close/>
                </a:path>
                <a:path w="6350" h="988059">
                  <a:moveTo>
                    <a:pt x="6350" y="830580"/>
                  </a:moveTo>
                  <a:lnTo>
                    <a:pt x="0" y="830580"/>
                  </a:lnTo>
                  <a:lnTo>
                    <a:pt x="0" y="835660"/>
                  </a:lnTo>
                  <a:lnTo>
                    <a:pt x="6350" y="835660"/>
                  </a:lnTo>
                  <a:lnTo>
                    <a:pt x="6350" y="830580"/>
                  </a:lnTo>
                  <a:close/>
                </a:path>
                <a:path w="6350" h="988059">
                  <a:moveTo>
                    <a:pt x="6350" y="824230"/>
                  </a:moveTo>
                  <a:lnTo>
                    <a:pt x="0" y="824230"/>
                  </a:lnTo>
                  <a:lnTo>
                    <a:pt x="0" y="829310"/>
                  </a:lnTo>
                  <a:lnTo>
                    <a:pt x="6350" y="829310"/>
                  </a:lnTo>
                  <a:lnTo>
                    <a:pt x="6350" y="824230"/>
                  </a:lnTo>
                  <a:close/>
                </a:path>
                <a:path w="6350" h="988059">
                  <a:moveTo>
                    <a:pt x="6350" y="817880"/>
                  </a:moveTo>
                  <a:lnTo>
                    <a:pt x="0" y="817880"/>
                  </a:lnTo>
                  <a:lnTo>
                    <a:pt x="0" y="822960"/>
                  </a:lnTo>
                  <a:lnTo>
                    <a:pt x="6350" y="822960"/>
                  </a:lnTo>
                  <a:lnTo>
                    <a:pt x="6350" y="817880"/>
                  </a:lnTo>
                  <a:close/>
                </a:path>
                <a:path w="6350" h="988059">
                  <a:moveTo>
                    <a:pt x="6350" y="811530"/>
                  </a:moveTo>
                  <a:lnTo>
                    <a:pt x="0" y="811530"/>
                  </a:lnTo>
                  <a:lnTo>
                    <a:pt x="0" y="816610"/>
                  </a:lnTo>
                  <a:lnTo>
                    <a:pt x="6350" y="816610"/>
                  </a:lnTo>
                  <a:lnTo>
                    <a:pt x="6350" y="811530"/>
                  </a:lnTo>
                  <a:close/>
                </a:path>
                <a:path w="6350" h="988059">
                  <a:moveTo>
                    <a:pt x="6350" y="805180"/>
                  </a:moveTo>
                  <a:lnTo>
                    <a:pt x="0" y="805180"/>
                  </a:lnTo>
                  <a:lnTo>
                    <a:pt x="0" y="810260"/>
                  </a:lnTo>
                  <a:lnTo>
                    <a:pt x="6350" y="810260"/>
                  </a:lnTo>
                  <a:lnTo>
                    <a:pt x="6350" y="805180"/>
                  </a:lnTo>
                  <a:close/>
                </a:path>
                <a:path w="6350" h="988059">
                  <a:moveTo>
                    <a:pt x="6350" y="798830"/>
                  </a:moveTo>
                  <a:lnTo>
                    <a:pt x="0" y="798830"/>
                  </a:lnTo>
                  <a:lnTo>
                    <a:pt x="0" y="803910"/>
                  </a:lnTo>
                  <a:lnTo>
                    <a:pt x="6350" y="803910"/>
                  </a:lnTo>
                  <a:lnTo>
                    <a:pt x="6350" y="798830"/>
                  </a:lnTo>
                  <a:close/>
                </a:path>
                <a:path w="6350" h="988059">
                  <a:moveTo>
                    <a:pt x="2540" y="791210"/>
                  </a:moveTo>
                  <a:lnTo>
                    <a:pt x="0" y="791210"/>
                  </a:lnTo>
                  <a:lnTo>
                    <a:pt x="0" y="797560"/>
                  </a:lnTo>
                  <a:lnTo>
                    <a:pt x="6350" y="797560"/>
                  </a:lnTo>
                  <a:lnTo>
                    <a:pt x="6350" y="793750"/>
                  </a:lnTo>
                  <a:lnTo>
                    <a:pt x="5080" y="793750"/>
                  </a:lnTo>
                  <a:lnTo>
                    <a:pt x="5080" y="792480"/>
                  </a:lnTo>
                  <a:lnTo>
                    <a:pt x="2540" y="792480"/>
                  </a:lnTo>
                  <a:lnTo>
                    <a:pt x="2540" y="791210"/>
                  </a:lnTo>
                  <a:close/>
                </a:path>
              </a:pathLst>
            </a:custGeom>
            <a:solidFill>
              <a:srgbClr val="4400F5"/>
            </a:solidFill>
          </p:spPr>
          <p:txBody>
            <a:bodyPr bIns="0" lIns="0" rIns="0" rtlCol="0" tIns="0" wrap="square"/>
            <a:p/>
          </p:txBody>
        </p:sp>
        <p:sp>
          <p:nvSpPr>
            <p:cNvPr id="1050190" name="object 1493"/>
            <p:cNvSpPr/>
            <p:nvPr/>
          </p:nvSpPr>
          <p:spPr>
            <a:xfrm>
              <a:off x="825500" y="5529579"/>
              <a:ext cx="7620" cy="988060"/>
            </a:xfrm>
            <a:custGeom>
              <a:avLst/>
              <a:ahLst/>
              <a:rect l="l" t="t" r="r" b="b"/>
              <a:pathLst>
                <a:path w="7619" h="988059">
                  <a:moveTo>
                    <a:pt x="7619" y="0"/>
                  </a:moveTo>
                  <a:lnTo>
                    <a:pt x="0" y="0"/>
                  </a:lnTo>
                  <a:lnTo>
                    <a:pt x="0" y="2540"/>
                  </a:lnTo>
                  <a:lnTo>
                    <a:pt x="7619" y="2540"/>
                  </a:lnTo>
                  <a:lnTo>
                    <a:pt x="7619" y="0"/>
                  </a:lnTo>
                  <a:close/>
                </a:path>
                <a:path w="7619" h="988059">
                  <a:moveTo>
                    <a:pt x="7619" y="2540"/>
                  </a:moveTo>
                  <a:lnTo>
                    <a:pt x="0" y="2540"/>
                  </a:lnTo>
                  <a:lnTo>
                    <a:pt x="0" y="5080"/>
                  </a:lnTo>
                  <a:lnTo>
                    <a:pt x="7619" y="5080"/>
                  </a:lnTo>
                  <a:lnTo>
                    <a:pt x="7619" y="2540"/>
                  </a:lnTo>
                  <a:close/>
                </a:path>
                <a:path w="7619" h="988059">
                  <a:moveTo>
                    <a:pt x="7619" y="5080"/>
                  </a:moveTo>
                  <a:lnTo>
                    <a:pt x="0" y="5080"/>
                  </a:lnTo>
                  <a:lnTo>
                    <a:pt x="0" y="8890"/>
                  </a:lnTo>
                  <a:lnTo>
                    <a:pt x="7619" y="8890"/>
                  </a:lnTo>
                  <a:lnTo>
                    <a:pt x="7619" y="5080"/>
                  </a:lnTo>
                  <a:close/>
                </a:path>
                <a:path w="7619" h="988059">
                  <a:moveTo>
                    <a:pt x="7619" y="8890"/>
                  </a:moveTo>
                  <a:lnTo>
                    <a:pt x="0" y="8890"/>
                  </a:lnTo>
                  <a:lnTo>
                    <a:pt x="0" y="15240"/>
                  </a:lnTo>
                  <a:lnTo>
                    <a:pt x="7619" y="15240"/>
                  </a:lnTo>
                  <a:lnTo>
                    <a:pt x="7619" y="8890"/>
                  </a:lnTo>
                  <a:close/>
                </a:path>
                <a:path w="7619" h="988059">
                  <a:moveTo>
                    <a:pt x="7619" y="15240"/>
                  </a:moveTo>
                  <a:lnTo>
                    <a:pt x="0" y="15240"/>
                  </a:lnTo>
                  <a:lnTo>
                    <a:pt x="0" y="21590"/>
                  </a:lnTo>
                  <a:lnTo>
                    <a:pt x="7619" y="21590"/>
                  </a:lnTo>
                  <a:lnTo>
                    <a:pt x="7619" y="15240"/>
                  </a:lnTo>
                  <a:close/>
                </a:path>
                <a:path w="7619" h="988059">
                  <a:moveTo>
                    <a:pt x="7619" y="21590"/>
                  </a:moveTo>
                  <a:lnTo>
                    <a:pt x="0" y="21590"/>
                  </a:lnTo>
                  <a:lnTo>
                    <a:pt x="0" y="27940"/>
                  </a:lnTo>
                  <a:lnTo>
                    <a:pt x="7619" y="27940"/>
                  </a:lnTo>
                  <a:lnTo>
                    <a:pt x="7619" y="21590"/>
                  </a:lnTo>
                  <a:close/>
                </a:path>
                <a:path w="7619" h="988059">
                  <a:moveTo>
                    <a:pt x="7619" y="27940"/>
                  </a:moveTo>
                  <a:lnTo>
                    <a:pt x="0" y="27940"/>
                  </a:lnTo>
                  <a:lnTo>
                    <a:pt x="0" y="34290"/>
                  </a:lnTo>
                  <a:lnTo>
                    <a:pt x="7619" y="34290"/>
                  </a:lnTo>
                  <a:lnTo>
                    <a:pt x="7619" y="27940"/>
                  </a:lnTo>
                  <a:close/>
                </a:path>
                <a:path w="7619" h="988059">
                  <a:moveTo>
                    <a:pt x="7619" y="34290"/>
                  </a:moveTo>
                  <a:lnTo>
                    <a:pt x="0" y="34290"/>
                  </a:lnTo>
                  <a:lnTo>
                    <a:pt x="0" y="36830"/>
                  </a:lnTo>
                  <a:lnTo>
                    <a:pt x="7619" y="36830"/>
                  </a:lnTo>
                  <a:lnTo>
                    <a:pt x="7619" y="34290"/>
                  </a:lnTo>
                  <a:close/>
                </a:path>
                <a:path w="7619" h="988059">
                  <a:moveTo>
                    <a:pt x="7619" y="36830"/>
                  </a:moveTo>
                  <a:lnTo>
                    <a:pt x="0" y="36830"/>
                  </a:lnTo>
                  <a:lnTo>
                    <a:pt x="0" y="40640"/>
                  </a:lnTo>
                  <a:lnTo>
                    <a:pt x="7619" y="40640"/>
                  </a:lnTo>
                  <a:lnTo>
                    <a:pt x="7619" y="36830"/>
                  </a:lnTo>
                  <a:close/>
                </a:path>
                <a:path w="7619" h="988059">
                  <a:moveTo>
                    <a:pt x="7619" y="40640"/>
                  </a:moveTo>
                  <a:lnTo>
                    <a:pt x="0" y="40640"/>
                  </a:lnTo>
                  <a:lnTo>
                    <a:pt x="0" y="46990"/>
                  </a:lnTo>
                  <a:lnTo>
                    <a:pt x="7619" y="46990"/>
                  </a:lnTo>
                  <a:lnTo>
                    <a:pt x="7619" y="40640"/>
                  </a:lnTo>
                  <a:close/>
                </a:path>
                <a:path w="7619" h="988059">
                  <a:moveTo>
                    <a:pt x="7619" y="46990"/>
                  </a:moveTo>
                  <a:lnTo>
                    <a:pt x="0" y="46990"/>
                  </a:lnTo>
                  <a:lnTo>
                    <a:pt x="0" y="49530"/>
                  </a:lnTo>
                  <a:lnTo>
                    <a:pt x="7619" y="49530"/>
                  </a:lnTo>
                  <a:lnTo>
                    <a:pt x="7619" y="46990"/>
                  </a:lnTo>
                  <a:close/>
                </a:path>
                <a:path w="7619" h="988059">
                  <a:moveTo>
                    <a:pt x="7619" y="49530"/>
                  </a:moveTo>
                  <a:lnTo>
                    <a:pt x="0" y="49530"/>
                  </a:lnTo>
                  <a:lnTo>
                    <a:pt x="0" y="53340"/>
                  </a:lnTo>
                  <a:lnTo>
                    <a:pt x="7619" y="53340"/>
                  </a:lnTo>
                  <a:lnTo>
                    <a:pt x="7619" y="49530"/>
                  </a:lnTo>
                  <a:close/>
                </a:path>
                <a:path w="7619" h="988059">
                  <a:moveTo>
                    <a:pt x="7619" y="53340"/>
                  </a:moveTo>
                  <a:lnTo>
                    <a:pt x="0" y="53340"/>
                  </a:lnTo>
                  <a:lnTo>
                    <a:pt x="0" y="59690"/>
                  </a:lnTo>
                  <a:lnTo>
                    <a:pt x="7619" y="59690"/>
                  </a:lnTo>
                  <a:lnTo>
                    <a:pt x="7619" y="53340"/>
                  </a:lnTo>
                  <a:close/>
                </a:path>
                <a:path w="7619" h="988059">
                  <a:moveTo>
                    <a:pt x="7619" y="59690"/>
                  </a:moveTo>
                  <a:lnTo>
                    <a:pt x="0" y="59690"/>
                  </a:lnTo>
                  <a:lnTo>
                    <a:pt x="0" y="62230"/>
                  </a:lnTo>
                  <a:lnTo>
                    <a:pt x="7619" y="62230"/>
                  </a:lnTo>
                  <a:lnTo>
                    <a:pt x="7619" y="59690"/>
                  </a:lnTo>
                  <a:close/>
                </a:path>
                <a:path w="7619" h="988059">
                  <a:moveTo>
                    <a:pt x="7619" y="62230"/>
                  </a:moveTo>
                  <a:lnTo>
                    <a:pt x="0" y="62230"/>
                  </a:lnTo>
                  <a:lnTo>
                    <a:pt x="0" y="66040"/>
                  </a:lnTo>
                  <a:lnTo>
                    <a:pt x="7619" y="66040"/>
                  </a:lnTo>
                  <a:lnTo>
                    <a:pt x="7619" y="62230"/>
                  </a:lnTo>
                  <a:close/>
                </a:path>
                <a:path w="7619" h="988059">
                  <a:moveTo>
                    <a:pt x="7619" y="66040"/>
                  </a:moveTo>
                  <a:lnTo>
                    <a:pt x="0" y="66040"/>
                  </a:lnTo>
                  <a:lnTo>
                    <a:pt x="0" y="68580"/>
                  </a:lnTo>
                  <a:lnTo>
                    <a:pt x="7619" y="68580"/>
                  </a:lnTo>
                  <a:lnTo>
                    <a:pt x="7619" y="66040"/>
                  </a:lnTo>
                  <a:close/>
                </a:path>
                <a:path w="7619" h="988059">
                  <a:moveTo>
                    <a:pt x="7619" y="68580"/>
                  </a:moveTo>
                  <a:lnTo>
                    <a:pt x="0" y="68580"/>
                  </a:lnTo>
                  <a:lnTo>
                    <a:pt x="0" y="72390"/>
                  </a:lnTo>
                  <a:lnTo>
                    <a:pt x="7619" y="72390"/>
                  </a:lnTo>
                  <a:lnTo>
                    <a:pt x="7619" y="68580"/>
                  </a:lnTo>
                  <a:close/>
                </a:path>
                <a:path w="7619" h="988059">
                  <a:moveTo>
                    <a:pt x="7619" y="72390"/>
                  </a:moveTo>
                  <a:lnTo>
                    <a:pt x="0" y="72390"/>
                  </a:lnTo>
                  <a:lnTo>
                    <a:pt x="0" y="74930"/>
                  </a:lnTo>
                  <a:lnTo>
                    <a:pt x="7619" y="74930"/>
                  </a:lnTo>
                  <a:lnTo>
                    <a:pt x="7619" y="72390"/>
                  </a:lnTo>
                  <a:close/>
                </a:path>
                <a:path w="7619" h="988059">
                  <a:moveTo>
                    <a:pt x="7619" y="74930"/>
                  </a:moveTo>
                  <a:lnTo>
                    <a:pt x="0" y="74930"/>
                  </a:lnTo>
                  <a:lnTo>
                    <a:pt x="0" y="85090"/>
                  </a:lnTo>
                  <a:lnTo>
                    <a:pt x="7619" y="85090"/>
                  </a:lnTo>
                  <a:lnTo>
                    <a:pt x="7619" y="74930"/>
                  </a:lnTo>
                  <a:close/>
                </a:path>
                <a:path w="7619" h="988059">
                  <a:moveTo>
                    <a:pt x="7619" y="85090"/>
                  </a:moveTo>
                  <a:lnTo>
                    <a:pt x="0" y="85090"/>
                  </a:lnTo>
                  <a:lnTo>
                    <a:pt x="0" y="87630"/>
                  </a:lnTo>
                  <a:lnTo>
                    <a:pt x="7619" y="87630"/>
                  </a:lnTo>
                  <a:lnTo>
                    <a:pt x="7619" y="85090"/>
                  </a:lnTo>
                  <a:close/>
                </a:path>
                <a:path w="7619" h="988059">
                  <a:moveTo>
                    <a:pt x="7619" y="87630"/>
                  </a:moveTo>
                  <a:lnTo>
                    <a:pt x="0" y="87630"/>
                  </a:lnTo>
                  <a:lnTo>
                    <a:pt x="0" y="91440"/>
                  </a:lnTo>
                  <a:lnTo>
                    <a:pt x="7619" y="91440"/>
                  </a:lnTo>
                  <a:lnTo>
                    <a:pt x="7619" y="87630"/>
                  </a:lnTo>
                  <a:close/>
                </a:path>
                <a:path w="7619" h="988059">
                  <a:moveTo>
                    <a:pt x="7619" y="91440"/>
                  </a:moveTo>
                  <a:lnTo>
                    <a:pt x="0" y="91440"/>
                  </a:lnTo>
                  <a:lnTo>
                    <a:pt x="0" y="93980"/>
                  </a:lnTo>
                  <a:lnTo>
                    <a:pt x="7619" y="93980"/>
                  </a:lnTo>
                  <a:lnTo>
                    <a:pt x="7619" y="91440"/>
                  </a:lnTo>
                  <a:close/>
                </a:path>
                <a:path w="7619" h="988059">
                  <a:moveTo>
                    <a:pt x="7619" y="93980"/>
                  </a:moveTo>
                  <a:lnTo>
                    <a:pt x="0" y="93980"/>
                  </a:lnTo>
                  <a:lnTo>
                    <a:pt x="0" y="97790"/>
                  </a:lnTo>
                  <a:lnTo>
                    <a:pt x="7619" y="97790"/>
                  </a:lnTo>
                  <a:lnTo>
                    <a:pt x="7619" y="93980"/>
                  </a:lnTo>
                  <a:close/>
                </a:path>
                <a:path w="7619" h="988059">
                  <a:moveTo>
                    <a:pt x="7619" y="97790"/>
                  </a:moveTo>
                  <a:lnTo>
                    <a:pt x="0" y="97790"/>
                  </a:lnTo>
                  <a:lnTo>
                    <a:pt x="0" y="104140"/>
                  </a:lnTo>
                  <a:lnTo>
                    <a:pt x="7619" y="104140"/>
                  </a:lnTo>
                  <a:lnTo>
                    <a:pt x="7619" y="97790"/>
                  </a:lnTo>
                  <a:close/>
                </a:path>
                <a:path w="7619" h="988059">
                  <a:moveTo>
                    <a:pt x="7619" y="104140"/>
                  </a:moveTo>
                  <a:lnTo>
                    <a:pt x="0" y="104140"/>
                  </a:lnTo>
                  <a:lnTo>
                    <a:pt x="0" y="106680"/>
                  </a:lnTo>
                  <a:lnTo>
                    <a:pt x="7619" y="106680"/>
                  </a:lnTo>
                  <a:lnTo>
                    <a:pt x="7619" y="104140"/>
                  </a:lnTo>
                  <a:close/>
                </a:path>
                <a:path w="7619" h="988059">
                  <a:moveTo>
                    <a:pt x="7619" y="106680"/>
                  </a:moveTo>
                  <a:lnTo>
                    <a:pt x="0" y="106680"/>
                  </a:lnTo>
                  <a:lnTo>
                    <a:pt x="0" y="110490"/>
                  </a:lnTo>
                  <a:lnTo>
                    <a:pt x="7619" y="110490"/>
                  </a:lnTo>
                  <a:lnTo>
                    <a:pt x="7619" y="106680"/>
                  </a:lnTo>
                  <a:close/>
                </a:path>
                <a:path w="7619" h="988059">
                  <a:moveTo>
                    <a:pt x="7619" y="110490"/>
                  </a:moveTo>
                  <a:lnTo>
                    <a:pt x="0" y="110490"/>
                  </a:lnTo>
                  <a:lnTo>
                    <a:pt x="0" y="113030"/>
                  </a:lnTo>
                  <a:lnTo>
                    <a:pt x="7619" y="113030"/>
                  </a:lnTo>
                  <a:lnTo>
                    <a:pt x="7619" y="110490"/>
                  </a:lnTo>
                  <a:close/>
                </a:path>
                <a:path w="7619" h="988059">
                  <a:moveTo>
                    <a:pt x="7619" y="113030"/>
                  </a:moveTo>
                  <a:lnTo>
                    <a:pt x="0" y="113030"/>
                  </a:lnTo>
                  <a:lnTo>
                    <a:pt x="0" y="116840"/>
                  </a:lnTo>
                  <a:lnTo>
                    <a:pt x="7619" y="116840"/>
                  </a:lnTo>
                  <a:lnTo>
                    <a:pt x="7619" y="113030"/>
                  </a:lnTo>
                  <a:close/>
                </a:path>
                <a:path w="7619" h="988059">
                  <a:moveTo>
                    <a:pt x="7619" y="116840"/>
                  </a:moveTo>
                  <a:lnTo>
                    <a:pt x="0" y="116840"/>
                  </a:lnTo>
                  <a:lnTo>
                    <a:pt x="0" y="123190"/>
                  </a:lnTo>
                  <a:lnTo>
                    <a:pt x="7619" y="123190"/>
                  </a:lnTo>
                  <a:lnTo>
                    <a:pt x="7619" y="116840"/>
                  </a:lnTo>
                  <a:close/>
                </a:path>
                <a:path w="7619" h="988059">
                  <a:moveTo>
                    <a:pt x="7619" y="123190"/>
                  </a:moveTo>
                  <a:lnTo>
                    <a:pt x="0" y="123190"/>
                  </a:lnTo>
                  <a:lnTo>
                    <a:pt x="0" y="132080"/>
                  </a:lnTo>
                  <a:lnTo>
                    <a:pt x="7619" y="132080"/>
                  </a:lnTo>
                  <a:lnTo>
                    <a:pt x="7619" y="123190"/>
                  </a:lnTo>
                  <a:close/>
                </a:path>
                <a:path w="7619" h="988059">
                  <a:moveTo>
                    <a:pt x="7619" y="132080"/>
                  </a:moveTo>
                  <a:lnTo>
                    <a:pt x="0" y="132080"/>
                  </a:lnTo>
                  <a:lnTo>
                    <a:pt x="0" y="138430"/>
                  </a:lnTo>
                  <a:lnTo>
                    <a:pt x="7619" y="138430"/>
                  </a:lnTo>
                  <a:lnTo>
                    <a:pt x="7619" y="132080"/>
                  </a:lnTo>
                  <a:close/>
                </a:path>
                <a:path w="7619" h="988059">
                  <a:moveTo>
                    <a:pt x="7619" y="138430"/>
                  </a:moveTo>
                  <a:lnTo>
                    <a:pt x="0" y="138430"/>
                  </a:lnTo>
                  <a:lnTo>
                    <a:pt x="0" y="144780"/>
                  </a:lnTo>
                  <a:lnTo>
                    <a:pt x="7619" y="144780"/>
                  </a:lnTo>
                  <a:lnTo>
                    <a:pt x="7619" y="138430"/>
                  </a:lnTo>
                  <a:close/>
                </a:path>
                <a:path w="7619" h="988059">
                  <a:moveTo>
                    <a:pt x="7619" y="144780"/>
                  </a:moveTo>
                  <a:lnTo>
                    <a:pt x="0" y="144780"/>
                  </a:lnTo>
                  <a:lnTo>
                    <a:pt x="0" y="151130"/>
                  </a:lnTo>
                  <a:lnTo>
                    <a:pt x="7619" y="151130"/>
                  </a:lnTo>
                  <a:lnTo>
                    <a:pt x="7619" y="144780"/>
                  </a:lnTo>
                  <a:close/>
                </a:path>
                <a:path w="7619" h="988059">
                  <a:moveTo>
                    <a:pt x="7619" y="151130"/>
                  </a:moveTo>
                  <a:lnTo>
                    <a:pt x="0" y="151130"/>
                  </a:lnTo>
                  <a:lnTo>
                    <a:pt x="0" y="154940"/>
                  </a:lnTo>
                  <a:lnTo>
                    <a:pt x="7619" y="154940"/>
                  </a:lnTo>
                  <a:lnTo>
                    <a:pt x="7619" y="151130"/>
                  </a:lnTo>
                  <a:close/>
                </a:path>
                <a:path w="7619" h="988059">
                  <a:moveTo>
                    <a:pt x="7619" y="154940"/>
                  </a:moveTo>
                  <a:lnTo>
                    <a:pt x="0" y="154940"/>
                  </a:lnTo>
                  <a:lnTo>
                    <a:pt x="0" y="173990"/>
                  </a:lnTo>
                  <a:lnTo>
                    <a:pt x="7619" y="173990"/>
                  </a:lnTo>
                  <a:lnTo>
                    <a:pt x="7619" y="154940"/>
                  </a:lnTo>
                  <a:close/>
                </a:path>
                <a:path w="7619" h="988059">
                  <a:moveTo>
                    <a:pt x="7619" y="173990"/>
                  </a:moveTo>
                  <a:lnTo>
                    <a:pt x="0" y="173990"/>
                  </a:lnTo>
                  <a:lnTo>
                    <a:pt x="0" y="176530"/>
                  </a:lnTo>
                  <a:lnTo>
                    <a:pt x="7619" y="176530"/>
                  </a:lnTo>
                  <a:lnTo>
                    <a:pt x="7619" y="173990"/>
                  </a:lnTo>
                  <a:close/>
                </a:path>
                <a:path w="7619" h="988059">
                  <a:moveTo>
                    <a:pt x="7619" y="176530"/>
                  </a:moveTo>
                  <a:lnTo>
                    <a:pt x="0" y="176530"/>
                  </a:lnTo>
                  <a:lnTo>
                    <a:pt x="0" y="179070"/>
                  </a:lnTo>
                  <a:lnTo>
                    <a:pt x="5080" y="179070"/>
                  </a:lnTo>
                  <a:lnTo>
                    <a:pt x="5080" y="177800"/>
                  </a:lnTo>
                  <a:lnTo>
                    <a:pt x="7619" y="177800"/>
                  </a:lnTo>
                  <a:lnTo>
                    <a:pt x="7619" y="176530"/>
                  </a:lnTo>
                  <a:close/>
                </a:path>
                <a:path w="7619" h="988059">
                  <a:moveTo>
                    <a:pt x="2540" y="316230"/>
                  </a:moveTo>
                  <a:lnTo>
                    <a:pt x="0" y="316230"/>
                  </a:lnTo>
                  <a:lnTo>
                    <a:pt x="0" y="320040"/>
                  </a:lnTo>
                  <a:lnTo>
                    <a:pt x="7619" y="320040"/>
                  </a:lnTo>
                  <a:lnTo>
                    <a:pt x="7619" y="317500"/>
                  </a:lnTo>
                  <a:lnTo>
                    <a:pt x="2540" y="317500"/>
                  </a:lnTo>
                  <a:lnTo>
                    <a:pt x="2540" y="316230"/>
                  </a:lnTo>
                  <a:close/>
                </a:path>
                <a:path w="7619" h="988059">
                  <a:moveTo>
                    <a:pt x="7619" y="320040"/>
                  </a:moveTo>
                  <a:lnTo>
                    <a:pt x="0" y="320040"/>
                  </a:lnTo>
                  <a:lnTo>
                    <a:pt x="0" y="326390"/>
                  </a:lnTo>
                  <a:lnTo>
                    <a:pt x="7619" y="326390"/>
                  </a:lnTo>
                  <a:lnTo>
                    <a:pt x="7619" y="320040"/>
                  </a:lnTo>
                  <a:close/>
                </a:path>
                <a:path w="7619" h="988059">
                  <a:moveTo>
                    <a:pt x="7619" y="326390"/>
                  </a:moveTo>
                  <a:lnTo>
                    <a:pt x="0" y="326390"/>
                  </a:lnTo>
                  <a:lnTo>
                    <a:pt x="0" y="328930"/>
                  </a:lnTo>
                  <a:lnTo>
                    <a:pt x="7619" y="328930"/>
                  </a:lnTo>
                  <a:lnTo>
                    <a:pt x="7619" y="326390"/>
                  </a:lnTo>
                  <a:close/>
                </a:path>
                <a:path w="7619" h="988059">
                  <a:moveTo>
                    <a:pt x="7619" y="328930"/>
                  </a:moveTo>
                  <a:lnTo>
                    <a:pt x="0" y="328930"/>
                  </a:lnTo>
                  <a:lnTo>
                    <a:pt x="0" y="332740"/>
                  </a:lnTo>
                  <a:lnTo>
                    <a:pt x="7619" y="332740"/>
                  </a:lnTo>
                  <a:lnTo>
                    <a:pt x="7619" y="328930"/>
                  </a:lnTo>
                  <a:close/>
                </a:path>
                <a:path w="7619" h="988059">
                  <a:moveTo>
                    <a:pt x="7619" y="332740"/>
                  </a:moveTo>
                  <a:lnTo>
                    <a:pt x="0" y="332740"/>
                  </a:lnTo>
                  <a:lnTo>
                    <a:pt x="0" y="335280"/>
                  </a:lnTo>
                  <a:lnTo>
                    <a:pt x="7619" y="335280"/>
                  </a:lnTo>
                  <a:lnTo>
                    <a:pt x="7619" y="332740"/>
                  </a:lnTo>
                  <a:close/>
                </a:path>
                <a:path w="7619" h="988059">
                  <a:moveTo>
                    <a:pt x="7619" y="335280"/>
                  </a:moveTo>
                  <a:lnTo>
                    <a:pt x="0" y="335280"/>
                  </a:lnTo>
                  <a:lnTo>
                    <a:pt x="0" y="339090"/>
                  </a:lnTo>
                  <a:lnTo>
                    <a:pt x="7619" y="339090"/>
                  </a:lnTo>
                  <a:lnTo>
                    <a:pt x="7619" y="335280"/>
                  </a:lnTo>
                  <a:close/>
                </a:path>
                <a:path w="7619" h="988059">
                  <a:moveTo>
                    <a:pt x="7619" y="339090"/>
                  </a:moveTo>
                  <a:lnTo>
                    <a:pt x="0" y="339090"/>
                  </a:lnTo>
                  <a:lnTo>
                    <a:pt x="0" y="341630"/>
                  </a:lnTo>
                  <a:lnTo>
                    <a:pt x="7619" y="341630"/>
                  </a:lnTo>
                  <a:lnTo>
                    <a:pt x="7619" y="339090"/>
                  </a:lnTo>
                  <a:close/>
                </a:path>
                <a:path w="7619" h="988059">
                  <a:moveTo>
                    <a:pt x="7619" y="341630"/>
                  </a:moveTo>
                  <a:lnTo>
                    <a:pt x="0" y="341630"/>
                  </a:lnTo>
                  <a:lnTo>
                    <a:pt x="0" y="347980"/>
                  </a:lnTo>
                  <a:lnTo>
                    <a:pt x="7619" y="347980"/>
                  </a:lnTo>
                  <a:lnTo>
                    <a:pt x="7619" y="341630"/>
                  </a:lnTo>
                  <a:close/>
                </a:path>
                <a:path w="7619" h="988059">
                  <a:moveTo>
                    <a:pt x="7619" y="347980"/>
                  </a:moveTo>
                  <a:lnTo>
                    <a:pt x="0" y="347980"/>
                  </a:lnTo>
                  <a:lnTo>
                    <a:pt x="0" y="351790"/>
                  </a:lnTo>
                  <a:lnTo>
                    <a:pt x="7619" y="351790"/>
                  </a:lnTo>
                  <a:lnTo>
                    <a:pt x="7619" y="347980"/>
                  </a:lnTo>
                  <a:close/>
                </a:path>
                <a:path w="7619" h="988059">
                  <a:moveTo>
                    <a:pt x="7619" y="351790"/>
                  </a:moveTo>
                  <a:lnTo>
                    <a:pt x="0" y="351790"/>
                  </a:lnTo>
                  <a:lnTo>
                    <a:pt x="0" y="354330"/>
                  </a:lnTo>
                  <a:lnTo>
                    <a:pt x="7619" y="354330"/>
                  </a:lnTo>
                  <a:lnTo>
                    <a:pt x="7619" y="351790"/>
                  </a:lnTo>
                  <a:close/>
                </a:path>
                <a:path w="7619" h="988059">
                  <a:moveTo>
                    <a:pt x="7619" y="354330"/>
                  </a:moveTo>
                  <a:lnTo>
                    <a:pt x="0" y="354330"/>
                  </a:lnTo>
                  <a:lnTo>
                    <a:pt x="0" y="358140"/>
                  </a:lnTo>
                  <a:lnTo>
                    <a:pt x="7619" y="358140"/>
                  </a:lnTo>
                  <a:lnTo>
                    <a:pt x="7619" y="354330"/>
                  </a:lnTo>
                  <a:close/>
                </a:path>
                <a:path w="7619" h="988059">
                  <a:moveTo>
                    <a:pt x="7619" y="358140"/>
                  </a:moveTo>
                  <a:lnTo>
                    <a:pt x="0" y="358140"/>
                  </a:lnTo>
                  <a:lnTo>
                    <a:pt x="0" y="360680"/>
                  </a:lnTo>
                  <a:lnTo>
                    <a:pt x="7619" y="360680"/>
                  </a:lnTo>
                  <a:lnTo>
                    <a:pt x="7619" y="358140"/>
                  </a:lnTo>
                  <a:close/>
                </a:path>
                <a:path w="7619" h="988059">
                  <a:moveTo>
                    <a:pt x="7619" y="360680"/>
                  </a:moveTo>
                  <a:lnTo>
                    <a:pt x="0" y="360680"/>
                  </a:lnTo>
                  <a:lnTo>
                    <a:pt x="0" y="370840"/>
                  </a:lnTo>
                  <a:lnTo>
                    <a:pt x="7619" y="370840"/>
                  </a:lnTo>
                  <a:lnTo>
                    <a:pt x="7619" y="360680"/>
                  </a:lnTo>
                  <a:close/>
                </a:path>
                <a:path w="7619" h="988059">
                  <a:moveTo>
                    <a:pt x="7619" y="370840"/>
                  </a:moveTo>
                  <a:lnTo>
                    <a:pt x="0" y="370840"/>
                  </a:lnTo>
                  <a:lnTo>
                    <a:pt x="0" y="373380"/>
                  </a:lnTo>
                  <a:lnTo>
                    <a:pt x="7619" y="373380"/>
                  </a:lnTo>
                  <a:lnTo>
                    <a:pt x="7619" y="370840"/>
                  </a:lnTo>
                  <a:close/>
                </a:path>
                <a:path w="7619" h="988059">
                  <a:moveTo>
                    <a:pt x="7619" y="373380"/>
                  </a:moveTo>
                  <a:lnTo>
                    <a:pt x="0" y="373380"/>
                  </a:lnTo>
                  <a:lnTo>
                    <a:pt x="0" y="377190"/>
                  </a:lnTo>
                  <a:lnTo>
                    <a:pt x="7619" y="377190"/>
                  </a:lnTo>
                  <a:lnTo>
                    <a:pt x="7619" y="373380"/>
                  </a:lnTo>
                  <a:close/>
                </a:path>
                <a:path w="7619" h="988059">
                  <a:moveTo>
                    <a:pt x="7619" y="377190"/>
                  </a:moveTo>
                  <a:lnTo>
                    <a:pt x="0" y="377190"/>
                  </a:lnTo>
                  <a:lnTo>
                    <a:pt x="0" y="379730"/>
                  </a:lnTo>
                  <a:lnTo>
                    <a:pt x="7619" y="379730"/>
                  </a:lnTo>
                  <a:lnTo>
                    <a:pt x="7619" y="377190"/>
                  </a:lnTo>
                  <a:close/>
                </a:path>
                <a:path w="7619" h="988059">
                  <a:moveTo>
                    <a:pt x="7619" y="379730"/>
                  </a:moveTo>
                  <a:lnTo>
                    <a:pt x="0" y="379730"/>
                  </a:lnTo>
                  <a:lnTo>
                    <a:pt x="0" y="392430"/>
                  </a:lnTo>
                  <a:lnTo>
                    <a:pt x="7619" y="392430"/>
                  </a:lnTo>
                  <a:lnTo>
                    <a:pt x="7619" y="379730"/>
                  </a:lnTo>
                  <a:close/>
                </a:path>
                <a:path w="7619" h="988059">
                  <a:moveTo>
                    <a:pt x="7619" y="392430"/>
                  </a:moveTo>
                  <a:lnTo>
                    <a:pt x="0" y="392430"/>
                  </a:lnTo>
                  <a:lnTo>
                    <a:pt x="0" y="396240"/>
                  </a:lnTo>
                  <a:lnTo>
                    <a:pt x="7619" y="396240"/>
                  </a:lnTo>
                  <a:lnTo>
                    <a:pt x="7619" y="392430"/>
                  </a:lnTo>
                  <a:close/>
                </a:path>
                <a:path w="7619" h="988059">
                  <a:moveTo>
                    <a:pt x="7619" y="396240"/>
                  </a:moveTo>
                  <a:lnTo>
                    <a:pt x="0" y="396240"/>
                  </a:lnTo>
                  <a:lnTo>
                    <a:pt x="0" y="398780"/>
                  </a:lnTo>
                  <a:lnTo>
                    <a:pt x="7619" y="398780"/>
                  </a:lnTo>
                  <a:lnTo>
                    <a:pt x="7619" y="396240"/>
                  </a:lnTo>
                  <a:close/>
                </a:path>
                <a:path w="7619" h="988059">
                  <a:moveTo>
                    <a:pt x="7619" y="398780"/>
                  </a:moveTo>
                  <a:lnTo>
                    <a:pt x="0" y="398780"/>
                  </a:lnTo>
                  <a:lnTo>
                    <a:pt x="0" y="405130"/>
                  </a:lnTo>
                  <a:lnTo>
                    <a:pt x="7619" y="405130"/>
                  </a:lnTo>
                  <a:lnTo>
                    <a:pt x="7619" y="398780"/>
                  </a:lnTo>
                  <a:close/>
                </a:path>
                <a:path w="7619" h="988059">
                  <a:moveTo>
                    <a:pt x="7619" y="405130"/>
                  </a:moveTo>
                  <a:lnTo>
                    <a:pt x="0" y="405130"/>
                  </a:lnTo>
                  <a:lnTo>
                    <a:pt x="0" y="408940"/>
                  </a:lnTo>
                  <a:lnTo>
                    <a:pt x="7619" y="408940"/>
                  </a:lnTo>
                  <a:lnTo>
                    <a:pt x="7619" y="405130"/>
                  </a:lnTo>
                  <a:close/>
                </a:path>
                <a:path w="7619" h="988059">
                  <a:moveTo>
                    <a:pt x="7619" y="408940"/>
                  </a:moveTo>
                  <a:lnTo>
                    <a:pt x="0" y="408940"/>
                  </a:lnTo>
                  <a:lnTo>
                    <a:pt x="0" y="411480"/>
                  </a:lnTo>
                  <a:lnTo>
                    <a:pt x="7619" y="411480"/>
                  </a:lnTo>
                  <a:lnTo>
                    <a:pt x="7619" y="408940"/>
                  </a:lnTo>
                  <a:close/>
                </a:path>
                <a:path w="7619" h="988059">
                  <a:moveTo>
                    <a:pt x="7619" y="411480"/>
                  </a:moveTo>
                  <a:lnTo>
                    <a:pt x="0" y="411480"/>
                  </a:lnTo>
                  <a:lnTo>
                    <a:pt x="0" y="415290"/>
                  </a:lnTo>
                  <a:lnTo>
                    <a:pt x="7619" y="415290"/>
                  </a:lnTo>
                  <a:lnTo>
                    <a:pt x="7619" y="411480"/>
                  </a:lnTo>
                  <a:close/>
                </a:path>
                <a:path w="7619" h="988059">
                  <a:moveTo>
                    <a:pt x="7619" y="415290"/>
                  </a:moveTo>
                  <a:lnTo>
                    <a:pt x="0" y="415290"/>
                  </a:lnTo>
                  <a:lnTo>
                    <a:pt x="0" y="417830"/>
                  </a:lnTo>
                  <a:lnTo>
                    <a:pt x="7619" y="417830"/>
                  </a:lnTo>
                  <a:lnTo>
                    <a:pt x="7619" y="415290"/>
                  </a:lnTo>
                  <a:close/>
                </a:path>
                <a:path w="7619" h="988059">
                  <a:moveTo>
                    <a:pt x="7619" y="417830"/>
                  </a:moveTo>
                  <a:lnTo>
                    <a:pt x="0" y="417830"/>
                  </a:lnTo>
                  <a:lnTo>
                    <a:pt x="0" y="421640"/>
                  </a:lnTo>
                  <a:lnTo>
                    <a:pt x="7619" y="421640"/>
                  </a:lnTo>
                  <a:lnTo>
                    <a:pt x="7619" y="417830"/>
                  </a:lnTo>
                  <a:close/>
                </a:path>
                <a:path w="7619" h="988059">
                  <a:moveTo>
                    <a:pt x="7619" y="421640"/>
                  </a:moveTo>
                  <a:lnTo>
                    <a:pt x="0" y="421640"/>
                  </a:lnTo>
                  <a:lnTo>
                    <a:pt x="0" y="427990"/>
                  </a:lnTo>
                  <a:lnTo>
                    <a:pt x="7619" y="427990"/>
                  </a:lnTo>
                  <a:lnTo>
                    <a:pt x="7619" y="421640"/>
                  </a:lnTo>
                  <a:close/>
                </a:path>
                <a:path w="7619" h="988059">
                  <a:moveTo>
                    <a:pt x="7619" y="427990"/>
                  </a:moveTo>
                  <a:lnTo>
                    <a:pt x="0" y="427990"/>
                  </a:lnTo>
                  <a:lnTo>
                    <a:pt x="0" y="440690"/>
                  </a:lnTo>
                  <a:lnTo>
                    <a:pt x="7619" y="440690"/>
                  </a:lnTo>
                  <a:lnTo>
                    <a:pt x="7619" y="427990"/>
                  </a:lnTo>
                  <a:close/>
                </a:path>
                <a:path w="7619" h="988059">
                  <a:moveTo>
                    <a:pt x="7619" y="440690"/>
                  </a:moveTo>
                  <a:lnTo>
                    <a:pt x="0" y="440690"/>
                  </a:lnTo>
                  <a:lnTo>
                    <a:pt x="0" y="443230"/>
                  </a:lnTo>
                  <a:lnTo>
                    <a:pt x="7619" y="443230"/>
                  </a:lnTo>
                  <a:lnTo>
                    <a:pt x="7619" y="440690"/>
                  </a:lnTo>
                  <a:close/>
                </a:path>
                <a:path w="7619" h="988059">
                  <a:moveTo>
                    <a:pt x="7619" y="443230"/>
                  </a:moveTo>
                  <a:lnTo>
                    <a:pt x="0" y="443230"/>
                  </a:lnTo>
                  <a:lnTo>
                    <a:pt x="0" y="455930"/>
                  </a:lnTo>
                  <a:lnTo>
                    <a:pt x="7619" y="455930"/>
                  </a:lnTo>
                  <a:lnTo>
                    <a:pt x="7619" y="443230"/>
                  </a:lnTo>
                  <a:close/>
                </a:path>
                <a:path w="7619" h="988059">
                  <a:moveTo>
                    <a:pt x="7619" y="455930"/>
                  </a:moveTo>
                  <a:lnTo>
                    <a:pt x="0" y="455930"/>
                  </a:lnTo>
                  <a:lnTo>
                    <a:pt x="0" y="459740"/>
                  </a:lnTo>
                  <a:lnTo>
                    <a:pt x="7619" y="459740"/>
                  </a:lnTo>
                  <a:lnTo>
                    <a:pt x="7619" y="455930"/>
                  </a:lnTo>
                  <a:close/>
                </a:path>
                <a:path w="7619" h="988059">
                  <a:moveTo>
                    <a:pt x="7619" y="459740"/>
                  </a:moveTo>
                  <a:lnTo>
                    <a:pt x="0" y="459740"/>
                  </a:lnTo>
                  <a:lnTo>
                    <a:pt x="0" y="462280"/>
                  </a:lnTo>
                  <a:lnTo>
                    <a:pt x="7619" y="462280"/>
                  </a:lnTo>
                  <a:lnTo>
                    <a:pt x="7619" y="459740"/>
                  </a:lnTo>
                  <a:close/>
                </a:path>
                <a:path w="7619" h="988059">
                  <a:moveTo>
                    <a:pt x="7619" y="462280"/>
                  </a:moveTo>
                  <a:lnTo>
                    <a:pt x="0" y="462280"/>
                  </a:lnTo>
                  <a:lnTo>
                    <a:pt x="0" y="466090"/>
                  </a:lnTo>
                  <a:lnTo>
                    <a:pt x="7619" y="466090"/>
                  </a:lnTo>
                  <a:lnTo>
                    <a:pt x="7619" y="462280"/>
                  </a:lnTo>
                  <a:close/>
                </a:path>
                <a:path w="7619" h="988059">
                  <a:moveTo>
                    <a:pt x="7619" y="466090"/>
                  </a:moveTo>
                  <a:lnTo>
                    <a:pt x="0" y="466090"/>
                  </a:lnTo>
                  <a:lnTo>
                    <a:pt x="0" y="468630"/>
                  </a:lnTo>
                  <a:lnTo>
                    <a:pt x="7619" y="468630"/>
                  </a:lnTo>
                  <a:lnTo>
                    <a:pt x="7619" y="466090"/>
                  </a:lnTo>
                  <a:close/>
                </a:path>
                <a:path w="7619" h="988059">
                  <a:moveTo>
                    <a:pt x="7619" y="468630"/>
                  </a:moveTo>
                  <a:lnTo>
                    <a:pt x="0" y="468630"/>
                  </a:lnTo>
                  <a:lnTo>
                    <a:pt x="0" y="474980"/>
                  </a:lnTo>
                  <a:lnTo>
                    <a:pt x="7619" y="474980"/>
                  </a:lnTo>
                  <a:lnTo>
                    <a:pt x="7619" y="468630"/>
                  </a:lnTo>
                  <a:close/>
                </a:path>
                <a:path w="7619" h="988059">
                  <a:moveTo>
                    <a:pt x="7619" y="474980"/>
                  </a:moveTo>
                  <a:lnTo>
                    <a:pt x="0" y="474980"/>
                  </a:lnTo>
                  <a:lnTo>
                    <a:pt x="0" y="478790"/>
                  </a:lnTo>
                  <a:lnTo>
                    <a:pt x="7619" y="478790"/>
                  </a:lnTo>
                  <a:lnTo>
                    <a:pt x="7619" y="474980"/>
                  </a:lnTo>
                  <a:close/>
                </a:path>
                <a:path w="7619" h="988059">
                  <a:moveTo>
                    <a:pt x="7619" y="478790"/>
                  </a:moveTo>
                  <a:lnTo>
                    <a:pt x="0" y="478790"/>
                  </a:lnTo>
                  <a:lnTo>
                    <a:pt x="0" y="481330"/>
                  </a:lnTo>
                  <a:lnTo>
                    <a:pt x="7619" y="481330"/>
                  </a:lnTo>
                  <a:lnTo>
                    <a:pt x="7619" y="478790"/>
                  </a:lnTo>
                  <a:close/>
                </a:path>
                <a:path w="7619" h="988059">
                  <a:moveTo>
                    <a:pt x="7619" y="481330"/>
                  </a:moveTo>
                  <a:lnTo>
                    <a:pt x="0" y="481330"/>
                  </a:lnTo>
                  <a:lnTo>
                    <a:pt x="0" y="485140"/>
                  </a:lnTo>
                  <a:lnTo>
                    <a:pt x="7619" y="485140"/>
                  </a:lnTo>
                  <a:lnTo>
                    <a:pt x="7619" y="481330"/>
                  </a:lnTo>
                  <a:close/>
                </a:path>
                <a:path w="7619" h="988059">
                  <a:moveTo>
                    <a:pt x="7619" y="485140"/>
                  </a:moveTo>
                  <a:lnTo>
                    <a:pt x="0" y="485140"/>
                  </a:lnTo>
                  <a:lnTo>
                    <a:pt x="0" y="487680"/>
                  </a:lnTo>
                  <a:lnTo>
                    <a:pt x="7619" y="487680"/>
                  </a:lnTo>
                  <a:lnTo>
                    <a:pt x="7619" y="485140"/>
                  </a:lnTo>
                  <a:close/>
                </a:path>
                <a:path w="7619" h="988059">
                  <a:moveTo>
                    <a:pt x="7619" y="487680"/>
                  </a:moveTo>
                  <a:lnTo>
                    <a:pt x="0" y="487680"/>
                  </a:lnTo>
                  <a:lnTo>
                    <a:pt x="0" y="494030"/>
                  </a:lnTo>
                  <a:lnTo>
                    <a:pt x="7619" y="494030"/>
                  </a:lnTo>
                  <a:lnTo>
                    <a:pt x="7619" y="487680"/>
                  </a:lnTo>
                  <a:close/>
                </a:path>
                <a:path w="7619" h="988059">
                  <a:moveTo>
                    <a:pt x="7619" y="494030"/>
                  </a:moveTo>
                  <a:lnTo>
                    <a:pt x="0" y="494030"/>
                  </a:lnTo>
                  <a:lnTo>
                    <a:pt x="0" y="500380"/>
                  </a:lnTo>
                  <a:lnTo>
                    <a:pt x="7619" y="500380"/>
                  </a:lnTo>
                  <a:lnTo>
                    <a:pt x="7619" y="494030"/>
                  </a:lnTo>
                  <a:close/>
                </a:path>
                <a:path w="7619" h="988059">
                  <a:moveTo>
                    <a:pt x="7619" y="500380"/>
                  </a:moveTo>
                  <a:lnTo>
                    <a:pt x="0" y="500380"/>
                  </a:lnTo>
                  <a:lnTo>
                    <a:pt x="0" y="504190"/>
                  </a:lnTo>
                  <a:lnTo>
                    <a:pt x="7619" y="504190"/>
                  </a:lnTo>
                  <a:lnTo>
                    <a:pt x="7619" y="500380"/>
                  </a:lnTo>
                  <a:close/>
                </a:path>
                <a:path w="7619" h="988059">
                  <a:moveTo>
                    <a:pt x="7619" y="504190"/>
                  </a:moveTo>
                  <a:lnTo>
                    <a:pt x="0" y="504190"/>
                  </a:lnTo>
                  <a:lnTo>
                    <a:pt x="0" y="510540"/>
                  </a:lnTo>
                  <a:lnTo>
                    <a:pt x="7619" y="510540"/>
                  </a:lnTo>
                  <a:lnTo>
                    <a:pt x="7619" y="504190"/>
                  </a:lnTo>
                  <a:close/>
                </a:path>
                <a:path w="7619" h="988059">
                  <a:moveTo>
                    <a:pt x="7619" y="510540"/>
                  </a:moveTo>
                  <a:lnTo>
                    <a:pt x="0" y="510540"/>
                  </a:lnTo>
                  <a:lnTo>
                    <a:pt x="0" y="513080"/>
                  </a:lnTo>
                  <a:lnTo>
                    <a:pt x="7619" y="513080"/>
                  </a:lnTo>
                  <a:lnTo>
                    <a:pt x="7619" y="510540"/>
                  </a:lnTo>
                  <a:close/>
                </a:path>
                <a:path w="7619" h="988059">
                  <a:moveTo>
                    <a:pt x="7619" y="570230"/>
                  </a:moveTo>
                  <a:lnTo>
                    <a:pt x="0" y="570230"/>
                  </a:lnTo>
                  <a:lnTo>
                    <a:pt x="0" y="576580"/>
                  </a:lnTo>
                  <a:lnTo>
                    <a:pt x="3809" y="576580"/>
                  </a:lnTo>
                  <a:lnTo>
                    <a:pt x="3809" y="575310"/>
                  </a:lnTo>
                  <a:lnTo>
                    <a:pt x="7619" y="575310"/>
                  </a:lnTo>
                  <a:lnTo>
                    <a:pt x="7619" y="570230"/>
                  </a:lnTo>
                  <a:close/>
                </a:path>
                <a:path w="7619" h="988059">
                  <a:moveTo>
                    <a:pt x="7619" y="563880"/>
                  </a:moveTo>
                  <a:lnTo>
                    <a:pt x="0" y="563880"/>
                  </a:lnTo>
                  <a:lnTo>
                    <a:pt x="0" y="568960"/>
                  </a:lnTo>
                  <a:lnTo>
                    <a:pt x="7619" y="568960"/>
                  </a:lnTo>
                  <a:lnTo>
                    <a:pt x="7619" y="563880"/>
                  </a:lnTo>
                  <a:close/>
                </a:path>
                <a:path w="7619" h="988059">
                  <a:moveTo>
                    <a:pt x="7619" y="557530"/>
                  </a:moveTo>
                  <a:lnTo>
                    <a:pt x="0" y="557530"/>
                  </a:lnTo>
                  <a:lnTo>
                    <a:pt x="0" y="562610"/>
                  </a:lnTo>
                  <a:lnTo>
                    <a:pt x="7619" y="562610"/>
                  </a:lnTo>
                  <a:lnTo>
                    <a:pt x="7619" y="557530"/>
                  </a:lnTo>
                  <a:close/>
                </a:path>
                <a:path w="7619" h="988059">
                  <a:moveTo>
                    <a:pt x="7619" y="551180"/>
                  </a:moveTo>
                  <a:lnTo>
                    <a:pt x="0" y="551180"/>
                  </a:lnTo>
                  <a:lnTo>
                    <a:pt x="0" y="556260"/>
                  </a:lnTo>
                  <a:lnTo>
                    <a:pt x="7619" y="556260"/>
                  </a:lnTo>
                  <a:lnTo>
                    <a:pt x="7619" y="551180"/>
                  </a:lnTo>
                  <a:close/>
                </a:path>
                <a:path w="7619" h="988059">
                  <a:moveTo>
                    <a:pt x="7619" y="544830"/>
                  </a:moveTo>
                  <a:lnTo>
                    <a:pt x="0" y="544830"/>
                  </a:lnTo>
                  <a:lnTo>
                    <a:pt x="0" y="549910"/>
                  </a:lnTo>
                  <a:lnTo>
                    <a:pt x="7619" y="549910"/>
                  </a:lnTo>
                  <a:lnTo>
                    <a:pt x="7619" y="544830"/>
                  </a:lnTo>
                  <a:close/>
                </a:path>
                <a:path w="7619" h="988059">
                  <a:moveTo>
                    <a:pt x="7619" y="538480"/>
                  </a:moveTo>
                  <a:lnTo>
                    <a:pt x="0" y="538480"/>
                  </a:lnTo>
                  <a:lnTo>
                    <a:pt x="0" y="543560"/>
                  </a:lnTo>
                  <a:lnTo>
                    <a:pt x="7619" y="543560"/>
                  </a:lnTo>
                  <a:lnTo>
                    <a:pt x="7619" y="538480"/>
                  </a:lnTo>
                  <a:close/>
                </a:path>
                <a:path w="7619" h="988059">
                  <a:moveTo>
                    <a:pt x="7619" y="532130"/>
                  </a:moveTo>
                  <a:lnTo>
                    <a:pt x="0" y="532130"/>
                  </a:lnTo>
                  <a:lnTo>
                    <a:pt x="0" y="537210"/>
                  </a:lnTo>
                  <a:lnTo>
                    <a:pt x="7619" y="537210"/>
                  </a:lnTo>
                  <a:lnTo>
                    <a:pt x="7619" y="532130"/>
                  </a:lnTo>
                  <a:close/>
                </a:path>
                <a:path w="7619" h="988059">
                  <a:moveTo>
                    <a:pt x="7619" y="525780"/>
                  </a:moveTo>
                  <a:lnTo>
                    <a:pt x="0" y="525780"/>
                  </a:lnTo>
                  <a:lnTo>
                    <a:pt x="0" y="530860"/>
                  </a:lnTo>
                  <a:lnTo>
                    <a:pt x="7619" y="530860"/>
                  </a:lnTo>
                  <a:lnTo>
                    <a:pt x="7619" y="525780"/>
                  </a:lnTo>
                  <a:close/>
                </a:path>
                <a:path w="7619" h="988059">
                  <a:moveTo>
                    <a:pt x="7619" y="519430"/>
                  </a:moveTo>
                  <a:lnTo>
                    <a:pt x="0" y="519430"/>
                  </a:lnTo>
                  <a:lnTo>
                    <a:pt x="0" y="524510"/>
                  </a:lnTo>
                  <a:lnTo>
                    <a:pt x="7619" y="524510"/>
                  </a:lnTo>
                  <a:lnTo>
                    <a:pt x="7619" y="519430"/>
                  </a:lnTo>
                  <a:close/>
                </a:path>
                <a:path w="7619" h="988059">
                  <a:moveTo>
                    <a:pt x="7619" y="514350"/>
                  </a:moveTo>
                  <a:lnTo>
                    <a:pt x="0" y="514350"/>
                  </a:lnTo>
                  <a:lnTo>
                    <a:pt x="0" y="518160"/>
                  </a:lnTo>
                  <a:lnTo>
                    <a:pt x="7619" y="518160"/>
                  </a:lnTo>
                  <a:lnTo>
                    <a:pt x="7619" y="514350"/>
                  </a:lnTo>
                  <a:close/>
                </a:path>
                <a:path w="7619" h="988059">
                  <a:moveTo>
                    <a:pt x="7619" y="984250"/>
                  </a:moveTo>
                  <a:lnTo>
                    <a:pt x="0" y="984250"/>
                  </a:lnTo>
                  <a:lnTo>
                    <a:pt x="0" y="986790"/>
                  </a:lnTo>
                  <a:lnTo>
                    <a:pt x="3809" y="986790"/>
                  </a:lnTo>
                  <a:lnTo>
                    <a:pt x="3809" y="988060"/>
                  </a:lnTo>
                  <a:lnTo>
                    <a:pt x="7619" y="988060"/>
                  </a:lnTo>
                  <a:lnTo>
                    <a:pt x="7619" y="984250"/>
                  </a:lnTo>
                  <a:close/>
                </a:path>
                <a:path w="7619" h="988059">
                  <a:moveTo>
                    <a:pt x="7619" y="981710"/>
                  </a:moveTo>
                  <a:lnTo>
                    <a:pt x="0" y="981710"/>
                  </a:lnTo>
                  <a:lnTo>
                    <a:pt x="0" y="982980"/>
                  </a:lnTo>
                  <a:lnTo>
                    <a:pt x="7619" y="982980"/>
                  </a:lnTo>
                  <a:lnTo>
                    <a:pt x="7619" y="981710"/>
                  </a:lnTo>
                  <a:close/>
                </a:path>
                <a:path w="7619" h="988059">
                  <a:moveTo>
                    <a:pt x="7619" y="977900"/>
                  </a:moveTo>
                  <a:lnTo>
                    <a:pt x="0" y="977900"/>
                  </a:lnTo>
                  <a:lnTo>
                    <a:pt x="0" y="980440"/>
                  </a:lnTo>
                  <a:lnTo>
                    <a:pt x="7619" y="980440"/>
                  </a:lnTo>
                  <a:lnTo>
                    <a:pt x="7619" y="977900"/>
                  </a:lnTo>
                  <a:close/>
                </a:path>
                <a:path w="7619" h="988059">
                  <a:moveTo>
                    <a:pt x="7619" y="975360"/>
                  </a:moveTo>
                  <a:lnTo>
                    <a:pt x="0" y="975360"/>
                  </a:lnTo>
                  <a:lnTo>
                    <a:pt x="0" y="976630"/>
                  </a:lnTo>
                  <a:lnTo>
                    <a:pt x="7619" y="976630"/>
                  </a:lnTo>
                  <a:lnTo>
                    <a:pt x="7619" y="975360"/>
                  </a:lnTo>
                  <a:close/>
                </a:path>
                <a:path w="7619" h="988059">
                  <a:moveTo>
                    <a:pt x="7619" y="971550"/>
                  </a:moveTo>
                  <a:lnTo>
                    <a:pt x="0" y="971550"/>
                  </a:lnTo>
                  <a:lnTo>
                    <a:pt x="0" y="974090"/>
                  </a:lnTo>
                  <a:lnTo>
                    <a:pt x="7619" y="974090"/>
                  </a:lnTo>
                  <a:lnTo>
                    <a:pt x="7619" y="971550"/>
                  </a:lnTo>
                  <a:close/>
                </a:path>
                <a:path w="7619" h="988059">
                  <a:moveTo>
                    <a:pt x="7619" y="969010"/>
                  </a:moveTo>
                  <a:lnTo>
                    <a:pt x="0" y="969010"/>
                  </a:lnTo>
                  <a:lnTo>
                    <a:pt x="0" y="970280"/>
                  </a:lnTo>
                  <a:lnTo>
                    <a:pt x="7619" y="970280"/>
                  </a:lnTo>
                  <a:lnTo>
                    <a:pt x="7619" y="969010"/>
                  </a:lnTo>
                  <a:close/>
                </a:path>
                <a:path w="7619" h="988059">
                  <a:moveTo>
                    <a:pt x="7619" y="965200"/>
                  </a:moveTo>
                  <a:lnTo>
                    <a:pt x="0" y="965200"/>
                  </a:lnTo>
                  <a:lnTo>
                    <a:pt x="0" y="967740"/>
                  </a:lnTo>
                  <a:lnTo>
                    <a:pt x="7619" y="967740"/>
                  </a:lnTo>
                  <a:lnTo>
                    <a:pt x="7619" y="965200"/>
                  </a:lnTo>
                  <a:close/>
                </a:path>
                <a:path w="7619" h="988059">
                  <a:moveTo>
                    <a:pt x="7619" y="962660"/>
                  </a:moveTo>
                  <a:lnTo>
                    <a:pt x="0" y="962660"/>
                  </a:lnTo>
                  <a:lnTo>
                    <a:pt x="0" y="963930"/>
                  </a:lnTo>
                  <a:lnTo>
                    <a:pt x="7619" y="963930"/>
                  </a:lnTo>
                  <a:lnTo>
                    <a:pt x="7619" y="962660"/>
                  </a:lnTo>
                  <a:close/>
                </a:path>
                <a:path w="7619" h="988059">
                  <a:moveTo>
                    <a:pt x="7619" y="958850"/>
                  </a:moveTo>
                  <a:lnTo>
                    <a:pt x="0" y="958850"/>
                  </a:lnTo>
                  <a:lnTo>
                    <a:pt x="0" y="961390"/>
                  </a:lnTo>
                  <a:lnTo>
                    <a:pt x="7619" y="961390"/>
                  </a:lnTo>
                  <a:lnTo>
                    <a:pt x="7619" y="958850"/>
                  </a:lnTo>
                  <a:close/>
                </a:path>
                <a:path w="7619" h="988059">
                  <a:moveTo>
                    <a:pt x="7619" y="956310"/>
                  </a:moveTo>
                  <a:lnTo>
                    <a:pt x="0" y="956310"/>
                  </a:lnTo>
                  <a:lnTo>
                    <a:pt x="0" y="957580"/>
                  </a:lnTo>
                  <a:lnTo>
                    <a:pt x="7619" y="957580"/>
                  </a:lnTo>
                  <a:lnTo>
                    <a:pt x="7619" y="956310"/>
                  </a:lnTo>
                  <a:close/>
                </a:path>
                <a:path w="7619" h="988059">
                  <a:moveTo>
                    <a:pt x="7619" y="952500"/>
                  </a:moveTo>
                  <a:lnTo>
                    <a:pt x="0" y="952500"/>
                  </a:lnTo>
                  <a:lnTo>
                    <a:pt x="0" y="955040"/>
                  </a:lnTo>
                  <a:lnTo>
                    <a:pt x="7619" y="955040"/>
                  </a:lnTo>
                  <a:lnTo>
                    <a:pt x="7619" y="952500"/>
                  </a:lnTo>
                  <a:close/>
                </a:path>
                <a:path w="7619" h="988059">
                  <a:moveTo>
                    <a:pt x="7619" y="949960"/>
                  </a:moveTo>
                  <a:lnTo>
                    <a:pt x="0" y="949960"/>
                  </a:lnTo>
                  <a:lnTo>
                    <a:pt x="0" y="951230"/>
                  </a:lnTo>
                  <a:lnTo>
                    <a:pt x="7619" y="951230"/>
                  </a:lnTo>
                  <a:lnTo>
                    <a:pt x="7619" y="949960"/>
                  </a:lnTo>
                  <a:close/>
                </a:path>
                <a:path w="7619" h="988059">
                  <a:moveTo>
                    <a:pt x="7619" y="946150"/>
                  </a:moveTo>
                  <a:lnTo>
                    <a:pt x="0" y="946150"/>
                  </a:lnTo>
                  <a:lnTo>
                    <a:pt x="0" y="948690"/>
                  </a:lnTo>
                  <a:lnTo>
                    <a:pt x="7619" y="948690"/>
                  </a:lnTo>
                  <a:lnTo>
                    <a:pt x="7619" y="946150"/>
                  </a:lnTo>
                  <a:close/>
                </a:path>
                <a:path w="7619" h="988059">
                  <a:moveTo>
                    <a:pt x="7619" y="943610"/>
                  </a:moveTo>
                  <a:lnTo>
                    <a:pt x="0" y="943610"/>
                  </a:lnTo>
                  <a:lnTo>
                    <a:pt x="0" y="944880"/>
                  </a:lnTo>
                  <a:lnTo>
                    <a:pt x="7619" y="944880"/>
                  </a:lnTo>
                  <a:lnTo>
                    <a:pt x="7619" y="943610"/>
                  </a:lnTo>
                  <a:close/>
                </a:path>
                <a:path w="7619" h="988059">
                  <a:moveTo>
                    <a:pt x="7619" y="939800"/>
                  </a:moveTo>
                  <a:lnTo>
                    <a:pt x="0" y="939800"/>
                  </a:lnTo>
                  <a:lnTo>
                    <a:pt x="0" y="942340"/>
                  </a:lnTo>
                  <a:lnTo>
                    <a:pt x="7619" y="942340"/>
                  </a:lnTo>
                  <a:lnTo>
                    <a:pt x="7619" y="939800"/>
                  </a:lnTo>
                  <a:close/>
                </a:path>
                <a:path w="7619" h="988059">
                  <a:moveTo>
                    <a:pt x="7619" y="937260"/>
                  </a:moveTo>
                  <a:lnTo>
                    <a:pt x="0" y="937260"/>
                  </a:lnTo>
                  <a:lnTo>
                    <a:pt x="0" y="938530"/>
                  </a:lnTo>
                  <a:lnTo>
                    <a:pt x="7619" y="938530"/>
                  </a:lnTo>
                  <a:lnTo>
                    <a:pt x="7619" y="937260"/>
                  </a:lnTo>
                  <a:close/>
                </a:path>
                <a:path w="7619" h="988059">
                  <a:moveTo>
                    <a:pt x="7619" y="933450"/>
                  </a:moveTo>
                  <a:lnTo>
                    <a:pt x="0" y="933450"/>
                  </a:lnTo>
                  <a:lnTo>
                    <a:pt x="0" y="935990"/>
                  </a:lnTo>
                  <a:lnTo>
                    <a:pt x="7619" y="935990"/>
                  </a:lnTo>
                  <a:lnTo>
                    <a:pt x="7619" y="933450"/>
                  </a:lnTo>
                  <a:close/>
                </a:path>
                <a:path w="7619" h="988059">
                  <a:moveTo>
                    <a:pt x="7619" y="930910"/>
                  </a:moveTo>
                  <a:lnTo>
                    <a:pt x="0" y="930910"/>
                  </a:lnTo>
                  <a:lnTo>
                    <a:pt x="0" y="932180"/>
                  </a:lnTo>
                  <a:lnTo>
                    <a:pt x="7619" y="932180"/>
                  </a:lnTo>
                  <a:lnTo>
                    <a:pt x="7619" y="930910"/>
                  </a:lnTo>
                  <a:close/>
                </a:path>
                <a:path w="7619" h="988059">
                  <a:moveTo>
                    <a:pt x="7619" y="927100"/>
                  </a:moveTo>
                  <a:lnTo>
                    <a:pt x="0" y="927100"/>
                  </a:lnTo>
                  <a:lnTo>
                    <a:pt x="0" y="929640"/>
                  </a:lnTo>
                  <a:lnTo>
                    <a:pt x="7619" y="929640"/>
                  </a:lnTo>
                  <a:lnTo>
                    <a:pt x="7619" y="927100"/>
                  </a:lnTo>
                  <a:close/>
                </a:path>
                <a:path w="7619" h="988059">
                  <a:moveTo>
                    <a:pt x="7619" y="924560"/>
                  </a:moveTo>
                  <a:lnTo>
                    <a:pt x="0" y="924560"/>
                  </a:lnTo>
                  <a:lnTo>
                    <a:pt x="0" y="925830"/>
                  </a:lnTo>
                  <a:lnTo>
                    <a:pt x="7619" y="925830"/>
                  </a:lnTo>
                  <a:lnTo>
                    <a:pt x="7619" y="924560"/>
                  </a:lnTo>
                  <a:close/>
                </a:path>
                <a:path w="7619" h="988059">
                  <a:moveTo>
                    <a:pt x="7619" y="919480"/>
                  </a:moveTo>
                  <a:lnTo>
                    <a:pt x="0" y="919480"/>
                  </a:lnTo>
                  <a:lnTo>
                    <a:pt x="0" y="923290"/>
                  </a:lnTo>
                  <a:lnTo>
                    <a:pt x="7619" y="923290"/>
                  </a:lnTo>
                  <a:lnTo>
                    <a:pt x="7619" y="919480"/>
                  </a:lnTo>
                  <a:close/>
                </a:path>
                <a:path w="7619" h="988059">
                  <a:moveTo>
                    <a:pt x="7619" y="913130"/>
                  </a:moveTo>
                  <a:lnTo>
                    <a:pt x="0" y="913130"/>
                  </a:lnTo>
                  <a:lnTo>
                    <a:pt x="0" y="918210"/>
                  </a:lnTo>
                  <a:lnTo>
                    <a:pt x="7619" y="918210"/>
                  </a:lnTo>
                  <a:lnTo>
                    <a:pt x="7619" y="913130"/>
                  </a:lnTo>
                  <a:close/>
                </a:path>
                <a:path w="7619" h="988059">
                  <a:moveTo>
                    <a:pt x="7619" y="906780"/>
                  </a:moveTo>
                  <a:lnTo>
                    <a:pt x="0" y="906780"/>
                  </a:lnTo>
                  <a:lnTo>
                    <a:pt x="0" y="911860"/>
                  </a:lnTo>
                  <a:lnTo>
                    <a:pt x="7619" y="911860"/>
                  </a:lnTo>
                  <a:lnTo>
                    <a:pt x="7619" y="906780"/>
                  </a:lnTo>
                  <a:close/>
                </a:path>
                <a:path w="7619" h="988059">
                  <a:moveTo>
                    <a:pt x="7619" y="900430"/>
                  </a:moveTo>
                  <a:lnTo>
                    <a:pt x="0" y="900430"/>
                  </a:lnTo>
                  <a:lnTo>
                    <a:pt x="0" y="905510"/>
                  </a:lnTo>
                  <a:lnTo>
                    <a:pt x="7619" y="905510"/>
                  </a:lnTo>
                  <a:lnTo>
                    <a:pt x="7619" y="900430"/>
                  </a:lnTo>
                  <a:close/>
                </a:path>
                <a:path w="7619" h="988059">
                  <a:moveTo>
                    <a:pt x="7619" y="894080"/>
                  </a:moveTo>
                  <a:lnTo>
                    <a:pt x="0" y="894080"/>
                  </a:lnTo>
                  <a:lnTo>
                    <a:pt x="0" y="899160"/>
                  </a:lnTo>
                  <a:lnTo>
                    <a:pt x="7619" y="899160"/>
                  </a:lnTo>
                  <a:lnTo>
                    <a:pt x="7619" y="894080"/>
                  </a:lnTo>
                  <a:close/>
                </a:path>
                <a:path w="7619" h="988059">
                  <a:moveTo>
                    <a:pt x="7619" y="887730"/>
                  </a:moveTo>
                  <a:lnTo>
                    <a:pt x="0" y="887730"/>
                  </a:lnTo>
                  <a:lnTo>
                    <a:pt x="0" y="892810"/>
                  </a:lnTo>
                  <a:lnTo>
                    <a:pt x="7619" y="892810"/>
                  </a:lnTo>
                  <a:lnTo>
                    <a:pt x="7619" y="887730"/>
                  </a:lnTo>
                  <a:close/>
                </a:path>
                <a:path w="7619" h="988059">
                  <a:moveTo>
                    <a:pt x="7619" y="881380"/>
                  </a:moveTo>
                  <a:lnTo>
                    <a:pt x="0" y="881380"/>
                  </a:lnTo>
                  <a:lnTo>
                    <a:pt x="0" y="886460"/>
                  </a:lnTo>
                  <a:lnTo>
                    <a:pt x="7619" y="886460"/>
                  </a:lnTo>
                  <a:lnTo>
                    <a:pt x="7619" y="881380"/>
                  </a:lnTo>
                  <a:close/>
                </a:path>
                <a:path w="7619" h="988059">
                  <a:moveTo>
                    <a:pt x="7619" y="875030"/>
                  </a:moveTo>
                  <a:lnTo>
                    <a:pt x="0" y="875030"/>
                  </a:lnTo>
                  <a:lnTo>
                    <a:pt x="0" y="880110"/>
                  </a:lnTo>
                  <a:lnTo>
                    <a:pt x="7619" y="880110"/>
                  </a:lnTo>
                  <a:lnTo>
                    <a:pt x="7619" y="875030"/>
                  </a:lnTo>
                  <a:close/>
                </a:path>
                <a:path w="7619" h="988059">
                  <a:moveTo>
                    <a:pt x="7619" y="868680"/>
                  </a:moveTo>
                  <a:lnTo>
                    <a:pt x="0" y="868680"/>
                  </a:lnTo>
                  <a:lnTo>
                    <a:pt x="0" y="873760"/>
                  </a:lnTo>
                  <a:lnTo>
                    <a:pt x="7619" y="873760"/>
                  </a:lnTo>
                  <a:lnTo>
                    <a:pt x="7619" y="868680"/>
                  </a:lnTo>
                  <a:close/>
                </a:path>
                <a:path w="7619" h="988059">
                  <a:moveTo>
                    <a:pt x="7619" y="862330"/>
                  </a:moveTo>
                  <a:lnTo>
                    <a:pt x="0" y="862330"/>
                  </a:lnTo>
                  <a:lnTo>
                    <a:pt x="0" y="867410"/>
                  </a:lnTo>
                  <a:lnTo>
                    <a:pt x="7619" y="867410"/>
                  </a:lnTo>
                  <a:lnTo>
                    <a:pt x="7619" y="862330"/>
                  </a:lnTo>
                  <a:close/>
                </a:path>
                <a:path w="7619" h="988059">
                  <a:moveTo>
                    <a:pt x="7619" y="855980"/>
                  </a:moveTo>
                  <a:lnTo>
                    <a:pt x="0" y="855980"/>
                  </a:lnTo>
                  <a:lnTo>
                    <a:pt x="0" y="861060"/>
                  </a:lnTo>
                  <a:lnTo>
                    <a:pt x="7619" y="861060"/>
                  </a:lnTo>
                  <a:lnTo>
                    <a:pt x="7619" y="855980"/>
                  </a:lnTo>
                  <a:close/>
                </a:path>
                <a:path w="7619" h="988059">
                  <a:moveTo>
                    <a:pt x="7619" y="849630"/>
                  </a:moveTo>
                  <a:lnTo>
                    <a:pt x="0" y="849630"/>
                  </a:lnTo>
                  <a:lnTo>
                    <a:pt x="0" y="854710"/>
                  </a:lnTo>
                  <a:lnTo>
                    <a:pt x="7619" y="854710"/>
                  </a:lnTo>
                  <a:lnTo>
                    <a:pt x="7619" y="849630"/>
                  </a:lnTo>
                  <a:close/>
                </a:path>
                <a:path w="7619" h="988059">
                  <a:moveTo>
                    <a:pt x="7619" y="843280"/>
                  </a:moveTo>
                  <a:lnTo>
                    <a:pt x="0" y="843280"/>
                  </a:lnTo>
                  <a:lnTo>
                    <a:pt x="0" y="848360"/>
                  </a:lnTo>
                  <a:lnTo>
                    <a:pt x="7619" y="848360"/>
                  </a:lnTo>
                  <a:lnTo>
                    <a:pt x="7619" y="843280"/>
                  </a:lnTo>
                  <a:close/>
                </a:path>
                <a:path w="7619" h="988059">
                  <a:moveTo>
                    <a:pt x="7619" y="836930"/>
                  </a:moveTo>
                  <a:lnTo>
                    <a:pt x="0" y="836930"/>
                  </a:lnTo>
                  <a:lnTo>
                    <a:pt x="0" y="842010"/>
                  </a:lnTo>
                  <a:lnTo>
                    <a:pt x="7619" y="842010"/>
                  </a:lnTo>
                  <a:lnTo>
                    <a:pt x="7619" y="836930"/>
                  </a:lnTo>
                  <a:close/>
                </a:path>
                <a:path w="7619" h="988059">
                  <a:moveTo>
                    <a:pt x="7619" y="830580"/>
                  </a:moveTo>
                  <a:lnTo>
                    <a:pt x="0" y="830580"/>
                  </a:lnTo>
                  <a:lnTo>
                    <a:pt x="0" y="835660"/>
                  </a:lnTo>
                  <a:lnTo>
                    <a:pt x="7619" y="835660"/>
                  </a:lnTo>
                  <a:lnTo>
                    <a:pt x="7619" y="830580"/>
                  </a:lnTo>
                  <a:close/>
                </a:path>
                <a:path w="7619" h="988059">
                  <a:moveTo>
                    <a:pt x="7619" y="824230"/>
                  </a:moveTo>
                  <a:lnTo>
                    <a:pt x="0" y="824230"/>
                  </a:lnTo>
                  <a:lnTo>
                    <a:pt x="0" y="829310"/>
                  </a:lnTo>
                  <a:lnTo>
                    <a:pt x="7619" y="829310"/>
                  </a:lnTo>
                  <a:lnTo>
                    <a:pt x="7619" y="824230"/>
                  </a:lnTo>
                  <a:close/>
                </a:path>
                <a:path w="7619" h="988059">
                  <a:moveTo>
                    <a:pt x="7619" y="817880"/>
                  </a:moveTo>
                  <a:lnTo>
                    <a:pt x="0" y="817880"/>
                  </a:lnTo>
                  <a:lnTo>
                    <a:pt x="0" y="822960"/>
                  </a:lnTo>
                  <a:lnTo>
                    <a:pt x="7619" y="822960"/>
                  </a:lnTo>
                  <a:lnTo>
                    <a:pt x="7619" y="817880"/>
                  </a:lnTo>
                  <a:close/>
                </a:path>
                <a:path w="7619" h="988059">
                  <a:moveTo>
                    <a:pt x="7619" y="811530"/>
                  </a:moveTo>
                  <a:lnTo>
                    <a:pt x="0" y="811530"/>
                  </a:lnTo>
                  <a:lnTo>
                    <a:pt x="0" y="816610"/>
                  </a:lnTo>
                  <a:lnTo>
                    <a:pt x="7619" y="816610"/>
                  </a:lnTo>
                  <a:lnTo>
                    <a:pt x="7619" y="811530"/>
                  </a:lnTo>
                  <a:close/>
                </a:path>
                <a:path w="7619" h="988059">
                  <a:moveTo>
                    <a:pt x="7619" y="805180"/>
                  </a:moveTo>
                  <a:lnTo>
                    <a:pt x="0" y="805180"/>
                  </a:lnTo>
                  <a:lnTo>
                    <a:pt x="0" y="810260"/>
                  </a:lnTo>
                  <a:lnTo>
                    <a:pt x="7619" y="810260"/>
                  </a:lnTo>
                  <a:lnTo>
                    <a:pt x="7619" y="805180"/>
                  </a:lnTo>
                  <a:close/>
                </a:path>
                <a:path w="7619" h="988059">
                  <a:moveTo>
                    <a:pt x="7619" y="798830"/>
                  </a:moveTo>
                  <a:lnTo>
                    <a:pt x="0" y="798830"/>
                  </a:lnTo>
                  <a:lnTo>
                    <a:pt x="0" y="803910"/>
                  </a:lnTo>
                  <a:lnTo>
                    <a:pt x="7619" y="803910"/>
                  </a:lnTo>
                  <a:lnTo>
                    <a:pt x="7619" y="798830"/>
                  </a:lnTo>
                  <a:close/>
                </a:path>
                <a:path w="7619" h="988059">
                  <a:moveTo>
                    <a:pt x="7619" y="791210"/>
                  </a:moveTo>
                  <a:lnTo>
                    <a:pt x="5080" y="791210"/>
                  </a:lnTo>
                  <a:lnTo>
                    <a:pt x="5080" y="792480"/>
                  </a:lnTo>
                  <a:lnTo>
                    <a:pt x="0" y="792480"/>
                  </a:lnTo>
                  <a:lnTo>
                    <a:pt x="0" y="797560"/>
                  </a:lnTo>
                  <a:lnTo>
                    <a:pt x="7619" y="797560"/>
                  </a:lnTo>
                  <a:lnTo>
                    <a:pt x="7619" y="791210"/>
                  </a:lnTo>
                  <a:close/>
                </a:path>
                <a:path w="7619" h="988059">
                  <a:moveTo>
                    <a:pt x="2539" y="788670"/>
                  </a:moveTo>
                  <a:lnTo>
                    <a:pt x="0" y="788670"/>
                  </a:lnTo>
                  <a:lnTo>
                    <a:pt x="0" y="791210"/>
                  </a:lnTo>
                  <a:lnTo>
                    <a:pt x="2539" y="791210"/>
                  </a:lnTo>
                  <a:lnTo>
                    <a:pt x="2539" y="788670"/>
                  </a:lnTo>
                  <a:close/>
                </a:path>
              </a:pathLst>
            </a:custGeom>
            <a:solidFill>
              <a:srgbClr val="4300F5"/>
            </a:solidFill>
          </p:spPr>
          <p:txBody>
            <a:bodyPr bIns="0" lIns="0" rIns="0" rtlCol="0" tIns="0" wrap="square"/>
            <a:p/>
          </p:txBody>
        </p:sp>
        <p:sp>
          <p:nvSpPr>
            <p:cNvPr id="1050191" name="object 1494"/>
            <p:cNvSpPr/>
            <p:nvPr/>
          </p:nvSpPr>
          <p:spPr>
            <a:xfrm>
              <a:off x="817879" y="5529579"/>
              <a:ext cx="7620" cy="986790"/>
            </a:xfrm>
            <a:custGeom>
              <a:avLst/>
              <a:ahLst/>
              <a:rect l="l" t="t" r="r" b="b"/>
              <a:pathLst>
                <a:path w="7619" h="986790">
                  <a:moveTo>
                    <a:pt x="7619" y="0"/>
                  </a:moveTo>
                  <a:lnTo>
                    <a:pt x="0" y="0"/>
                  </a:lnTo>
                  <a:lnTo>
                    <a:pt x="0" y="2540"/>
                  </a:lnTo>
                  <a:lnTo>
                    <a:pt x="7619" y="2540"/>
                  </a:lnTo>
                  <a:lnTo>
                    <a:pt x="7619" y="0"/>
                  </a:lnTo>
                  <a:close/>
                </a:path>
                <a:path w="7619" h="986790">
                  <a:moveTo>
                    <a:pt x="7619" y="2540"/>
                  </a:moveTo>
                  <a:lnTo>
                    <a:pt x="0" y="2540"/>
                  </a:lnTo>
                  <a:lnTo>
                    <a:pt x="0" y="5080"/>
                  </a:lnTo>
                  <a:lnTo>
                    <a:pt x="7619" y="5080"/>
                  </a:lnTo>
                  <a:lnTo>
                    <a:pt x="7619" y="2540"/>
                  </a:lnTo>
                  <a:close/>
                </a:path>
                <a:path w="7619" h="986790">
                  <a:moveTo>
                    <a:pt x="7619" y="5080"/>
                  </a:moveTo>
                  <a:lnTo>
                    <a:pt x="0" y="5080"/>
                  </a:lnTo>
                  <a:lnTo>
                    <a:pt x="0" y="8890"/>
                  </a:lnTo>
                  <a:lnTo>
                    <a:pt x="7619" y="8890"/>
                  </a:lnTo>
                  <a:lnTo>
                    <a:pt x="7619" y="5080"/>
                  </a:lnTo>
                  <a:close/>
                </a:path>
                <a:path w="7619" h="986790">
                  <a:moveTo>
                    <a:pt x="7619" y="8890"/>
                  </a:moveTo>
                  <a:lnTo>
                    <a:pt x="0" y="8890"/>
                  </a:lnTo>
                  <a:lnTo>
                    <a:pt x="0" y="15240"/>
                  </a:lnTo>
                  <a:lnTo>
                    <a:pt x="7619" y="15240"/>
                  </a:lnTo>
                  <a:lnTo>
                    <a:pt x="7619" y="8890"/>
                  </a:lnTo>
                  <a:close/>
                </a:path>
                <a:path w="7619" h="986790">
                  <a:moveTo>
                    <a:pt x="7619" y="15240"/>
                  </a:moveTo>
                  <a:lnTo>
                    <a:pt x="0" y="15240"/>
                  </a:lnTo>
                  <a:lnTo>
                    <a:pt x="0" y="21590"/>
                  </a:lnTo>
                  <a:lnTo>
                    <a:pt x="7619" y="21590"/>
                  </a:lnTo>
                  <a:lnTo>
                    <a:pt x="7619" y="15240"/>
                  </a:lnTo>
                  <a:close/>
                </a:path>
                <a:path w="7619" h="986790">
                  <a:moveTo>
                    <a:pt x="7619" y="21590"/>
                  </a:moveTo>
                  <a:lnTo>
                    <a:pt x="0" y="21590"/>
                  </a:lnTo>
                  <a:lnTo>
                    <a:pt x="0" y="27940"/>
                  </a:lnTo>
                  <a:lnTo>
                    <a:pt x="7619" y="27940"/>
                  </a:lnTo>
                  <a:lnTo>
                    <a:pt x="7619" y="21590"/>
                  </a:lnTo>
                  <a:close/>
                </a:path>
                <a:path w="7619" h="986790">
                  <a:moveTo>
                    <a:pt x="7619" y="27940"/>
                  </a:moveTo>
                  <a:lnTo>
                    <a:pt x="0" y="27940"/>
                  </a:lnTo>
                  <a:lnTo>
                    <a:pt x="0" y="34290"/>
                  </a:lnTo>
                  <a:lnTo>
                    <a:pt x="7619" y="34290"/>
                  </a:lnTo>
                  <a:lnTo>
                    <a:pt x="7619" y="27940"/>
                  </a:lnTo>
                  <a:close/>
                </a:path>
                <a:path w="7619" h="986790">
                  <a:moveTo>
                    <a:pt x="7619" y="34290"/>
                  </a:moveTo>
                  <a:lnTo>
                    <a:pt x="0" y="34290"/>
                  </a:lnTo>
                  <a:lnTo>
                    <a:pt x="0" y="36830"/>
                  </a:lnTo>
                  <a:lnTo>
                    <a:pt x="7619" y="36830"/>
                  </a:lnTo>
                  <a:lnTo>
                    <a:pt x="7619" y="34290"/>
                  </a:lnTo>
                  <a:close/>
                </a:path>
                <a:path w="7619" h="986790">
                  <a:moveTo>
                    <a:pt x="7619" y="36830"/>
                  </a:moveTo>
                  <a:lnTo>
                    <a:pt x="0" y="36830"/>
                  </a:lnTo>
                  <a:lnTo>
                    <a:pt x="0" y="40640"/>
                  </a:lnTo>
                  <a:lnTo>
                    <a:pt x="7619" y="40640"/>
                  </a:lnTo>
                  <a:lnTo>
                    <a:pt x="7619" y="36830"/>
                  </a:lnTo>
                  <a:close/>
                </a:path>
                <a:path w="7619" h="986790">
                  <a:moveTo>
                    <a:pt x="7619" y="40640"/>
                  </a:moveTo>
                  <a:lnTo>
                    <a:pt x="0" y="40640"/>
                  </a:lnTo>
                  <a:lnTo>
                    <a:pt x="0" y="46990"/>
                  </a:lnTo>
                  <a:lnTo>
                    <a:pt x="7619" y="46990"/>
                  </a:lnTo>
                  <a:lnTo>
                    <a:pt x="7619" y="40640"/>
                  </a:lnTo>
                  <a:close/>
                </a:path>
                <a:path w="7619" h="986790">
                  <a:moveTo>
                    <a:pt x="7619" y="46990"/>
                  </a:moveTo>
                  <a:lnTo>
                    <a:pt x="0" y="46990"/>
                  </a:lnTo>
                  <a:lnTo>
                    <a:pt x="0" y="49530"/>
                  </a:lnTo>
                  <a:lnTo>
                    <a:pt x="7619" y="49530"/>
                  </a:lnTo>
                  <a:lnTo>
                    <a:pt x="7619" y="46990"/>
                  </a:lnTo>
                  <a:close/>
                </a:path>
                <a:path w="7619" h="986790">
                  <a:moveTo>
                    <a:pt x="7619" y="49530"/>
                  </a:moveTo>
                  <a:lnTo>
                    <a:pt x="0" y="49530"/>
                  </a:lnTo>
                  <a:lnTo>
                    <a:pt x="0" y="53340"/>
                  </a:lnTo>
                  <a:lnTo>
                    <a:pt x="7619" y="53340"/>
                  </a:lnTo>
                  <a:lnTo>
                    <a:pt x="7619" y="49530"/>
                  </a:lnTo>
                  <a:close/>
                </a:path>
                <a:path w="7619" h="986790">
                  <a:moveTo>
                    <a:pt x="7619" y="53340"/>
                  </a:moveTo>
                  <a:lnTo>
                    <a:pt x="0" y="53340"/>
                  </a:lnTo>
                  <a:lnTo>
                    <a:pt x="0" y="59690"/>
                  </a:lnTo>
                  <a:lnTo>
                    <a:pt x="7619" y="59690"/>
                  </a:lnTo>
                  <a:lnTo>
                    <a:pt x="7619" y="53340"/>
                  </a:lnTo>
                  <a:close/>
                </a:path>
                <a:path w="7619" h="986790">
                  <a:moveTo>
                    <a:pt x="7619" y="59690"/>
                  </a:moveTo>
                  <a:lnTo>
                    <a:pt x="0" y="59690"/>
                  </a:lnTo>
                  <a:lnTo>
                    <a:pt x="0" y="62230"/>
                  </a:lnTo>
                  <a:lnTo>
                    <a:pt x="7619" y="62230"/>
                  </a:lnTo>
                  <a:lnTo>
                    <a:pt x="7619" y="59690"/>
                  </a:lnTo>
                  <a:close/>
                </a:path>
                <a:path w="7619" h="986790">
                  <a:moveTo>
                    <a:pt x="7619" y="62230"/>
                  </a:moveTo>
                  <a:lnTo>
                    <a:pt x="0" y="62230"/>
                  </a:lnTo>
                  <a:lnTo>
                    <a:pt x="0" y="66040"/>
                  </a:lnTo>
                  <a:lnTo>
                    <a:pt x="7619" y="66040"/>
                  </a:lnTo>
                  <a:lnTo>
                    <a:pt x="7619" y="62230"/>
                  </a:lnTo>
                  <a:close/>
                </a:path>
                <a:path w="7619" h="986790">
                  <a:moveTo>
                    <a:pt x="7619" y="66040"/>
                  </a:moveTo>
                  <a:lnTo>
                    <a:pt x="0" y="66040"/>
                  </a:lnTo>
                  <a:lnTo>
                    <a:pt x="0" y="68580"/>
                  </a:lnTo>
                  <a:lnTo>
                    <a:pt x="7619" y="68580"/>
                  </a:lnTo>
                  <a:lnTo>
                    <a:pt x="7619" y="66040"/>
                  </a:lnTo>
                  <a:close/>
                </a:path>
                <a:path w="7619" h="986790">
                  <a:moveTo>
                    <a:pt x="7619" y="68580"/>
                  </a:moveTo>
                  <a:lnTo>
                    <a:pt x="0" y="68580"/>
                  </a:lnTo>
                  <a:lnTo>
                    <a:pt x="0" y="72390"/>
                  </a:lnTo>
                  <a:lnTo>
                    <a:pt x="7619" y="72390"/>
                  </a:lnTo>
                  <a:lnTo>
                    <a:pt x="7619" y="68580"/>
                  </a:lnTo>
                  <a:close/>
                </a:path>
                <a:path w="7619" h="986790">
                  <a:moveTo>
                    <a:pt x="7619" y="72390"/>
                  </a:moveTo>
                  <a:lnTo>
                    <a:pt x="0" y="72390"/>
                  </a:lnTo>
                  <a:lnTo>
                    <a:pt x="0" y="74930"/>
                  </a:lnTo>
                  <a:lnTo>
                    <a:pt x="7619" y="74930"/>
                  </a:lnTo>
                  <a:lnTo>
                    <a:pt x="7619" y="72390"/>
                  </a:lnTo>
                  <a:close/>
                </a:path>
                <a:path w="7619" h="986790">
                  <a:moveTo>
                    <a:pt x="7619" y="74930"/>
                  </a:moveTo>
                  <a:lnTo>
                    <a:pt x="0" y="74930"/>
                  </a:lnTo>
                  <a:lnTo>
                    <a:pt x="0" y="85090"/>
                  </a:lnTo>
                  <a:lnTo>
                    <a:pt x="7619" y="85090"/>
                  </a:lnTo>
                  <a:lnTo>
                    <a:pt x="7619" y="74930"/>
                  </a:lnTo>
                  <a:close/>
                </a:path>
                <a:path w="7619" h="986790">
                  <a:moveTo>
                    <a:pt x="7619" y="85090"/>
                  </a:moveTo>
                  <a:lnTo>
                    <a:pt x="0" y="85090"/>
                  </a:lnTo>
                  <a:lnTo>
                    <a:pt x="0" y="87630"/>
                  </a:lnTo>
                  <a:lnTo>
                    <a:pt x="7619" y="87630"/>
                  </a:lnTo>
                  <a:lnTo>
                    <a:pt x="7619" y="85090"/>
                  </a:lnTo>
                  <a:close/>
                </a:path>
                <a:path w="7619" h="986790">
                  <a:moveTo>
                    <a:pt x="7619" y="87630"/>
                  </a:moveTo>
                  <a:lnTo>
                    <a:pt x="0" y="87630"/>
                  </a:lnTo>
                  <a:lnTo>
                    <a:pt x="0" y="91440"/>
                  </a:lnTo>
                  <a:lnTo>
                    <a:pt x="7619" y="91440"/>
                  </a:lnTo>
                  <a:lnTo>
                    <a:pt x="7619" y="87630"/>
                  </a:lnTo>
                  <a:close/>
                </a:path>
                <a:path w="7619" h="986790">
                  <a:moveTo>
                    <a:pt x="7619" y="91440"/>
                  </a:moveTo>
                  <a:lnTo>
                    <a:pt x="0" y="91440"/>
                  </a:lnTo>
                  <a:lnTo>
                    <a:pt x="0" y="93980"/>
                  </a:lnTo>
                  <a:lnTo>
                    <a:pt x="7619" y="93980"/>
                  </a:lnTo>
                  <a:lnTo>
                    <a:pt x="7619" y="91440"/>
                  </a:lnTo>
                  <a:close/>
                </a:path>
                <a:path w="7619" h="986790">
                  <a:moveTo>
                    <a:pt x="7619" y="93980"/>
                  </a:moveTo>
                  <a:lnTo>
                    <a:pt x="0" y="93980"/>
                  </a:lnTo>
                  <a:lnTo>
                    <a:pt x="0" y="97790"/>
                  </a:lnTo>
                  <a:lnTo>
                    <a:pt x="7619" y="97790"/>
                  </a:lnTo>
                  <a:lnTo>
                    <a:pt x="7619" y="93980"/>
                  </a:lnTo>
                  <a:close/>
                </a:path>
                <a:path w="7619" h="986790">
                  <a:moveTo>
                    <a:pt x="7619" y="97790"/>
                  </a:moveTo>
                  <a:lnTo>
                    <a:pt x="0" y="97790"/>
                  </a:lnTo>
                  <a:lnTo>
                    <a:pt x="0" y="104140"/>
                  </a:lnTo>
                  <a:lnTo>
                    <a:pt x="7619" y="104140"/>
                  </a:lnTo>
                  <a:lnTo>
                    <a:pt x="7619" y="97790"/>
                  </a:lnTo>
                  <a:close/>
                </a:path>
                <a:path w="7619" h="986790">
                  <a:moveTo>
                    <a:pt x="7619" y="104140"/>
                  </a:moveTo>
                  <a:lnTo>
                    <a:pt x="0" y="104140"/>
                  </a:lnTo>
                  <a:lnTo>
                    <a:pt x="0" y="106680"/>
                  </a:lnTo>
                  <a:lnTo>
                    <a:pt x="7619" y="106680"/>
                  </a:lnTo>
                  <a:lnTo>
                    <a:pt x="7619" y="104140"/>
                  </a:lnTo>
                  <a:close/>
                </a:path>
                <a:path w="7619" h="986790">
                  <a:moveTo>
                    <a:pt x="7619" y="106680"/>
                  </a:moveTo>
                  <a:lnTo>
                    <a:pt x="0" y="106680"/>
                  </a:lnTo>
                  <a:lnTo>
                    <a:pt x="0" y="110490"/>
                  </a:lnTo>
                  <a:lnTo>
                    <a:pt x="7619" y="110490"/>
                  </a:lnTo>
                  <a:lnTo>
                    <a:pt x="7619" y="106680"/>
                  </a:lnTo>
                  <a:close/>
                </a:path>
                <a:path w="7619" h="986790">
                  <a:moveTo>
                    <a:pt x="7619" y="110490"/>
                  </a:moveTo>
                  <a:lnTo>
                    <a:pt x="0" y="110490"/>
                  </a:lnTo>
                  <a:lnTo>
                    <a:pt x="0" y="113030"/>
                  </a:lnTo>
                  <a:lnTo>
                    <a:pt x="7619" y="113030"/>
                  </a:lnTo>
                  <a:lnTo>
                    <a:pt x="7619" y="110490"/>
                  </a:lnTo>
                  <a:close/>
                </a:path>
                <a:path w="7619" h="986790">
                  <a:moveTo>
                    <a:pt x="7619" y="113030"/>
                  </a:moveTo>
                  <a:lnTo>
                    <a:pt x="0" y="113030"/>
                  </a:lnTo>
                  <a:lnTo>
                    <a:pt x="0" y="116840"/>
                  </a:lnTo>
                  <a:lnTo>
                    <a:pt x="7619" y="116840"/>
                  </a:lnTo>
                  <a:lnTo>
                    <a:pt x="7619" y="113030"/>
                  </a:lnTo>
                  <a:close/>
                </a:path>
                <a:path w="7619" h="986790">
                  <a:moveTo>
                    <a:pt x="7619" y="116840"/>
                  </a:moveTo>
                  <a:lnTo>
                    <a:pt x="0" y="116840"/>
                  </a:lnTo>
                  <a:lnTo>
                    <a:pt x="0" y="123190"/>
                  </a:lnTo>
                  <a:lnTo>
                    <a:pt x="7619" y="123190"/>
                  </a:lnTo>
                  <a:lnTo>
                    <a:pt x="7619" y="116840"/>
                  </a:lnTo>
                  <a:close/>
                </a:path>
                <a:path w="7619" h="986790">
                  <a:moveTo>
                    <a:pt x="7619" y="123190"/>
                  </a:moveTo>
                  <a:lnTo>
                    <a:pt x="0" y="123190"/>
                  </a:lnTo>
                  <a:lnTo>
                    <a:pt x="0" y="132080"/>
                  </a:lnTo>
                  <a:lnTo>
                    <a:pt x="7619" y="132080"/>
                  </a:lnTo>
                  <a:lnTo>
                    <a:pt x="7619" y="123190"/>
                  </a:lnTo>
                  <a:close/>
                </a:path>
                <a:path w="7619" h="986790">
                  <a:moveTo>
                    <a:pt x="7619" y="132080"/>
                  </a:moveTo>
                  <a:lnTo>
                    <a:pt x="0" y="132080"/>
                  </a:lnTo>
                  <a:lnTo>
                    <a:pt x="0" y="138430"/>
                  </a:lnTo>
                  <a:lnTo>
                    <a:pt x="7619" y="138430"/>
                  </a:lnTo>
                  <a:lnTo>
                    <a:pt x="7619" y="132080"/>
                  </a:lnTo>
                  <a:close/>
                </a:path>
                <a:path w="7619" h="986790">
                  <a:moveTo>
                    <a:pt x="7619" y="138430"/>
                  </a:moveTo>
                  <a:lnTo>
                    <a:pt x="0" y="138430"/>
                  </a:lnTo>
                  <a:lnTo>
                    <a:pt x="0" y="144780"/>
                  </a:lnTo>
                  <a:lnTo>
                    <a:pt x="7619" y="144780"/>
                  </a:lnTo>
                  <a:lnTo>
                    <a:pt x="7619" y="138430"/>
                  </a:lnTo>
                  <a:close/>
                </a:path>
                <a:path w="7619" h="986790">
                  <a:moveTo>
                    <a:pt x="7619" y="144780"/>
                  </a:moveTo>
                  <a:lnTo>
                    <a:pt x="0" y="144780"/>
                  </a:lnTo>
                  <a:lnTo>
                    <a:pt x="0" y="151130"/>
                  </a:lnTo>
                  <a:lnTo>
                    <a:pt x="7619" y="151130"/>
                  </a:lnTo>
                  <a:lnTo>
                    <a:pt x="7619" y="144780"/>
                  </a:lnTo>
                  <a:close/>
                </a:path>
                <a:path w="7619" h="986790">
                  <a:moveTo>
                    <a:pt x="7619" y="151130"/>
                  </a:moveTo>
                  <a:lnTo>
                    <a:pt x="0" y="151130"/>
                  </a:lnTo>
                  <a:lnTo>
                    <a:pt x="0" y="154940"/>
                  </a:lnTo>
                  <a:lnTo>
                    <a:pt x="7619" y="154940"/>
                  </a:lnTo>
                  <a:lnTo>
                    <a:pt x="7619" y="151130"/>
                  </a:lnTo>
                  <a:close/>
                </a:path>
                <a:path w="7619" h="986790">
                  <a:moveTo>
                    <a:pt x="7619" y="154940"/>
                  </a:moveTo>
                  <a:lnTo>
                    <a:pt x="0" y="154940"/>
                  </a:lnTo>
                  <a:lnTo>
                    <a:pt x="0" y="173990"/>
                  </a:lnTo>
                  <a:lnTo>
                    <a:pt x="7619" y="173990"/>
                  </a:lnTo>
                  <a:lnTo>
                    <a:pt x="7619" y="154940"/>
                  </a:lnTo>
                  <a:close/>
                </a:path>
                <a:path w="7619" h="986790">
                  <a:moveTo>
                    <a:pt x="7619" y="173990"/>
                  </a:moveTo>
                  <a:lnTo>
                    <a:pt x="0" y="173990"/>
                  </a:lnTo>
                  <a:lnTo>
                    <a:pt x="0" y="176530"/>
                  </a:lnTo>
                  <a:lnTo>
                    <a:pt x="7619" y="176530"/>
                  </a:lnTo>
                  <a:lnTo>
                    <a:pt x="7619" y="173990"/>
                  </a:lnTo>
                  <a:close/>
                </a:path>
                <a:path w="7619" h="986790">
                  <a:moveTo>
                    <a:pt x="7619" y="176530"/>
                  </a:moveTo>
                  <a:lnTo>
                    <a:pt x="0" y="176530"/>
                  </a:lnTo>
                  <a:lnTo>
                    <a:pt x="0" y="181610"/>
                  </a:lnTo>
                  <a:lnTo>
                    <a:pt x="2539" y="181610"/>
                  </a:lnTo>
                  <a:lnTo>
                    <a:pt x="2539" y="180340"/>
                  </a:lnTo>
                  <a:lnTo>
                    <a:pt x="5079" y="180340"/>
                  </a:lnTo>
                  <a:lnTo>
                    <a:pt x="5079" y="179070"/>
                  </a:lnTo>
                  <a:lnTo>
                    <a:pt x="7619" y="179070"/>
                  </a:lnTo>
                  <a:lnTo>
                    <a:pt x="7619" y="176530"/>
                  </a:lnTo>
                  <a:close/>
                </a:path>
                <a:path w="7619" h="986790">
                  <a:moveTo>
                    <a:pt x="2539" y="313690"/>
                  </a:moveTo>
                  <a:lnTo>
                    <a:pt x="0" y="313690"/>
                  </a:lnTo>
                  <a:lnTo>
                    <a:pt x="0" y="316230"/>
                  </a:lnTo>
                  <a:lnTo>
                    <a:pt x="7619" y="316230"/>
                  </a:lnTo>
                  <a:lnTo>
                    <a:pt x="7619" y="314960"/>
                  </a:lnTo>
                  <a:lnTo>
                    <a:pt x="2539" y="314960"/>
                  </a:lnTo>
                  <a:lnTo>
                    <a:pt x="2539" y="313690"/>
                  </a:lnTo>
                  <a:close/>
                </a:path>
                <a:path w="7619" h="986790">
                  <a:moveTo>
                    <a:pt x="7619" y="316230"/>
                  </a:moveTo>
                  <a:lnTo>
                    <a:pt x="0" y="316230"/>
                  </a:lnTo>
                  <a:lnTo>
                    <a:pt x="0" y="320040"/>
                  </a:lnTo>
                  <a:lnTo>
                    <a:pt x="7619" y="320040"/>
                  </a:lnTo>
                  <a:lnTo>
                    <a:pt x="7619" y="316230"/>
                  </a:lnTo>
                  <a:close/>
                </a:path>
                <a:path w="7619" h="986790">
                  <a:moveTo>
                    <a:pt x="7619" y="320040"/>
                  </a:moveTo>
                  <a:lnTo>
                    <a:pt x="0" y="320040"/>
                  </a:lnTo>
                  <a:lnTo>
                    <a:pt x="0" y="326390"/>
                  </a:lnTo>
                  <a:lnTo>
                    <a:pt x="7619" y="326390"/>
                  </a:lnTo>
                  <a:lnTo>
                    <a:pt x="7619" y="320040"/>
                  </a:lnTo>
                  <a:close/>
                </a:path>
                <a:path w="7619" h="986790">
                  <a:moveTo>
                    <a:pt x="7619" y="326390"/>
                  </a:moveTo>
                  <a:lnTo>
                    <a:pt x="0" y="326390"/>
                  </a:lnTo>
                  <a:lnTo>
                    <a:pt x="0" y="328930"/>
                  </a:lnTo>
                  <a:lnTo>
                    <a:pt x="7619" y="328930"/>
                  </a:lnTo>
                  <a:lnTo>
                    <a:pt x="7619" y="326390"/>
                  </a:lnTo>
                  <a:close/>
                </a:path>
                <a:path w="7619" h="986790">
                  <a:moveTo>
                    <a:pt x="7619" y="328930"/>
                  </a:moveTo>
                  <a:lnTo>
                    <a:pt x="0" y="328930"/>
                  </a:lnTo>
                  <a:lnTo>
                    <a:pt x="0" y="332740"/>
                  </a:lnTo>
                  <a:lnTo>
                    <a:pt x="7619" y="332740"/>
                  </a:lnTo>
                  <a:lnTo>
                    <a:pt x="7619" y="328930"/>
                  </a:lnTo>
                  <a:close/>
                </a:path>
                <a:path w="7619" h="986790">
                  <a:moveTo>
                    <a:pt x="7619" y="332740"/>
                  </a:moveTo>
                  <a:lnTo>
                    <a:pt x="0" y="332740"/>
                  </a:lnTo>
                  <a:lnTo>
                    <a:pt x="0" y="335280"/>
                  </a:lnTo>
                  <a:lnTo>
                    <a:pt x="7619" y="335280"/>
                  </a:lnTo>
                  <a:lnTo>
                    <a:pt x="7619" y="332740"/>
                  </a:lnTo>
                  <a:close/>
                </a:path>
                <a:path w="7619" h="986790">
                  <a:moveTo>
                    <a:pt x="7619" y="335280"/>
                  </a:moveTo>
                  <a:lnTo>
                    <a:pt x="0" y="335280"/>
                  </a:lnTo>
                  <a:lnTo>
                    <a:pt x="0" y="339090"/>
                  </a:lnTo>
                  <a:lnTo>
                    <a:pt x="7619" y="339090"/>
                  </a:lnTo>
                  <a:lnTo>
                    <a:pt x="7619" y="335280"/>
                  </a:lnTo>
                  <a:close/>
                </a:path>
                <a:path w="7619" h="986790">
                  <a:moveTo>
                    <a:pt x="7619" y="339090"/>
                  </a:moveTo>
                  <a:lnTo>
                    <a:pt x="0" y="339090"/>
                  </a:lnTo>
                  <a:lnTo>
                    <a:pt x="0" y="341630"/>
                  </a:lnTo>
                  <a:lnTo>
                    <a:pt x="7619" y="341630"/>
                  </a:lnTo>
                  <a:lnTo>
                    <a:pt x="7619" y="339090"/>
                  </a:lnTo>
                  <a:close/>
                </a:path>
                <a:path w="7619" h="986790">
                  <a:moveTo>
                    <a:pt x="7619" y="341630"/>
                  </a:moveTo>
                  <a:lnTo>
                    <a:pt x="0" y="341630"/>
                  </a:lnTo>
                  <a:lnTo>
                    <a:pt x="0" y="347980"/>
                  </a:lnTo>
                  <a:lnTo>
                    <a:pt x="7619" y="347980"/>
                  </a:lnTo>
                  <a:lnTo>
                    <a:pt x="7619" y="341630"/>
                  </a:lnTo>
                  <a:close/>
                </a:path>
                <a:path w="7619" h="986790">
                  <a:moveTo>
                    <a:pt x="7619" y="347980"/>
                  </a:moveTo>
                  <a:lnTo>
                    <a:pt x="0" y="347980"/>
                  </a:lnTo>
                  <a:lnTo>
                    <a:pt x="0" y="351790"/>
                  </a:lnTo>
                  <a:lnTo>
                    <a:pt x="7619" y="351790"/>
                  </a:lnTo>
                  <a:lnTo>
                    <a:pt x="7619" y="347980"/>
                  </a:lnTo>
                  <a:close/>
                </a:path>
                <a:path w="7619" h="986790">
                  <a:moveTo>
                    <a:pt x="7619" y="351790"/>
                  </a:moveTo>
                  <a:lnTo>
                    <a:pt x="0" y="351790"/>
                  </a:lnTo>
                  <a:lnTo>
                    <a:pt x="0" y="354330"/>
                  </a:lnTo>
                  <a:lnTo>
                    <a:pt x="7619" y="354330"/>
                  </a:lnTo>
                  <a:lnTo>
                    <a:pt x="7619" y="351790"/>
                  </a:lnTo>
                  <a:close/>
                </a:path>
                <a:path w="7619" h="986790">
                  <a:moveTo>
                    <a:pt x="7619" y="354330"/>
                  </a:moveTo>
                  <a:lnTo>
                    <a:pt x="0" y="354330"/>
                  </a:lnTo>
                  <a:lnTo>
                    <a:pt x="0" y="358140"/>
                  </a:lnTo>
                  <a:lnTo>
                    <a:pt x="7619" y="358140"/>
                  </a:lnTo>
                  <a:lnTo>
                    <a:pt x="7619" y="354330"/>
                  </a:lnTo>
                  <a:close/>
                </a:path>
                <a:path w="7619" h="986790">
                  <a:moveTo>
                    <a:pt x="7619" y="358140"/>
                  </a:moveTo>
                  <a:lnTo>
                    <a:pt x="0" y="358140"/>
                  </a:lnTo>
                  <a:lnTo>
                    <a:pt x="0" y="360680"/>
                  </a:lnTo>
                  <a:lnTo>
                    <a:pt x="7619" y="360680"/>
                  </a:lnTo>
                  <a:lnTo>
                    <a:pt x="7619" y="358140"/>
                  </a:lnTo>
                  <a:close/>
                </a:path>
                <a:path w="7619" h="986790">
                  <a:moveTo>
                    <a:pt x="7619" y="360680"/>
                  </a:moveTo>
                  <a:lnTo>
                    <a:pt x="0" y="360680"/>
                  </a:lnTo>
                  <a:lnTo>
                    <a:pt x="0" y="370840"/>
                  </a:lnTo>
                  <a:lnTo>
                    <a:pt x="7619" y="370840"/>
                  </a:lnTo>
                  <a:lnTo>
                    <a:pt x="7619" y="360680"/>
                  </a:lnTo>
                  <a:close/>
                </a:path>
                <a:path w="7619" h="986790">
                  <a:moveTo>
                    <a:pt x="7619" y="370840"/>
                  </a:moveTo>
                  <a:lnTo>
                    <a:pt x="0" y="370840"/>
                  </a:lnTo>
                  <a:lnTo>
                    <a:pt x="0" y="373380"/>
                  </a:lnTo>
                  <a:lnTo>
                    <a:pt x="7619" y="373380"/>
                  </a:lnTo>
                  <a:lnTo>
                    <a:pt x="7619" y="370840"/>
                  </a:lnTo>
                  <a:close/>
                </a:path>
                <a:path w="7619" h="986790">
                  <a:moveTo>
                    <a:pt x="7619" y="373380"/>
                  </a:moveTo>
                  <a:lnTo>
                    <a:pt x="0" y="373380"/>
                  </a:lnTo>
                  <a:lnTo>
                    <a:pt x="0" y="377190"/>
                  </a:lnTo>
                  <a:lnTo>
                    <a:pt x="7619" y="377190"/>
                  </a:lnTo>
                  <a:lnTo>
                    <a:pt x="7619" y="373380"/>
                  </a:lnTo>
                  <a:close/>
                </a:path>
                <a:path w="7619" h="986790">
                  <a:moveTo>
                    <a:pt x="7619" y="377190"/>
                  </a:moveTo>
                  <a:lnTo>
                    <a:pt x="0" y="377190"/>
                  </a:lnTo>
                  <a:lnTo>
                    <a:pt x="0" y="379730"/>
                  </a:lnTo>
                  <a:lnTo>
                    <a:pt x="7619" y="379730"/>
                  </a:lnTo>
                  <a:lnTo>
                    <a:pt x="7619" y="377190"/>
                  </a:lnTo>
                  <a:close/>
                </a:path>
                <a:path w="7619" h="986790">
                  <a:moveTo>
                    <a:pt x="7619" y="379730"/>
                  </a:moveTo>
                  <a:lnTo>
                    <a:pt x="0" y="379730"/>
                  </a:lnTo>
                  <a:lnTo>
                    <a:pt x="0" y="392430"/>
                  </a:lnTo>
                  <a:lnTo>
                    <a:pt x="7619" y="392430"/>
                  </a:lnTo>
                  <a:lnTo>
                    <a:pt x="7619" y="379730"/>
                  </a:lnTo>
                  <a:close/>
                </a:path>
                <a:path w="7619" h="986790">
                  <a:moveTo>
                    <a:pt x="7619" y="392430"/>
                  </a:moveTo>
                  <a:lnTo>
                    <a:pt x="0" y="392430"/>
                  </a:lnTo>
                  <a:lnTo>
                    <a:pt x="0" y="396240"/>
                  </a:lnTo>
                  <a:lnTo>
                    <a:pt x="7619" y="396240"/>
                  </a:lnTo>
                  <a:lnTo>
                    <a:pt x="7619" y="392430"/>
                  </a:lnTo>
                  <a:close/>
                </a:path>
                <a:path w="7619" h="986790">
                  <a:moveTo>
                    <a:pt x="7619" y="396240"/>
                  </a:moveTo>
                  <a:lnTo>
                    <a:pt x="0" y="396240"/>
                  </a:lnTo>
                  <a:lnTo>
                    <a:pt x="0" y="398780"/>
                  </a:lnTo>
                  <a:lnTo>
                    <a:pt x="7619" y="398780"/>
                  </a:lnTo>
                  <a:lnTo>
                    <a:pt x="7619" y="396240"/>
                  </a:lnTo>
                  <a:close/>
                </a:path>
                <a:path w="7619" h="986790">
                  <a:moveTo>
                    <a:pt x="7619" y="398780"/>
                  </a:moveTo>
                  <a:lnTo>
                    <a:pt x="0" y="398780"/>
                  </a:lnTo>
                  <a:lnTo>
                    <a:pt x="0" y="405130"/>
                  </a:lnTo>
                  <a:lnTo>
                    <a:pt x="7619" y="405130"/>
                  </a:lnTo>
                  <a:lnTo>
                    <a:pt x="7619" y="398780"/>
                  </a:lnTo>
                  <a:close/>
                </a:path>
                <a:path w="7619" h="986790">
                  <a:moveTo>
                    <a:pt x="7619" y="405130"/>
                  </a:moveTo>
                  <a:lnTo>
                    <a:pt x="0" y="405130"/>
                  </a:lnTo>
                  <a:lnTo>
                    <a:pt x="0" y="408940"/>
                  </a:lnTo>
                  <a:lnTo>
                    <a:pt x="7619" y="408940"/>
                  </a:lnTo>
                  <a:lnTo>
                    <a:pt x="7619" y="405130"/>
                  </a:lnTo>
                  <a:close/>
                </a:path>
                <a:path w="7619" h="986790">
                  <a:moveTo>
                    <a:pt x="7619" y="408940"/>
                  </a:moveTo>
                  <a:lnTo>
                    <a:pt x="0" y="408940"/>
                  </a:lnTo>
                  <a:lnTo>
                    <a:pt x="0" y="411480"/>
                  </a:lnTo>
                  <a:lnTo>
                    <a:pt x="7619" y="411480"/>
                  </a:lnTo>
                  <a:lnTo>
                    <a:pt x="7619" y="408940"/>
                  </a:lnTo>
                  <a:close/>
                </a:path>
                <a:path w="7619" h="986790">
                  <a:moveTo>
                    <a:pt x="7619" y="411480"/>
                  </a:moveTo>
                  <a:lnTo>
                    <a:pt x="0" y="411480"/>
                  </a:lnTo>
                  <a:lnTo>
                    <a:pt x="0" y="415290"/>
                  </a:lnTo>
                  <a:lnTo>
                    <a:pt x="7619" y="415290"/>
                  </a:lnTo>
                  <a:lnTo>
                    <a:pt x="7619" y="411480"/>
                  </a:lnTo>
                  <a:close/>
                </a:path>
                <a:path w="7619" h="986790">
                  <a:moveTo>
                    <a:pt x="7619" y="415290"/>
                  </a:moveTo>
                  <a:lnTo>
                    <a:pt x="0" y="415290"/>
                  </a:lnTo>
                  <a:lnTo>
                    <a:pt x="0" y="417830"/>
                  </a:lnTo>
                  <a:lnTo>
                    <a:pt x="7619" y="417830"/>
                  </a:lnTo>
                  <a:lnTo>
                    <a:pt x="7619" y="415290"/>
                  </a:lnTo>
                  <a:close/>
                </a:path>
                <a:path w="7619" h="986790">
                  <a:moveTo>
                    <a:pt x="7619" y="417830"/>
                  </a:moveTo>
                  <a:lnTo>
                    <a:pt x="0" y="417830"/>
                  </a:lnTo>
                  <a:lnTo>
                    <a:pt x="0" y="421640"/>
                  </a:lnTo>
                  <a:lnTo>
                    <a:pt x="7619" y="421640"/>
                  </a:lnTo>
                  <a:lnTo>
                    <a:pt x="7619" y="417830"/>
                  </a:lnTo>
                  <a:close/>
                </a:path>
                <a:path w="7619" h="986790">
                  <a:moveTo>
                    <a:pt x="7619" y="421640"/>
                  </a:moveTo>
                  <a:lnTo>
                    <a:pt x="0" y="421640"/>
                  </a:lnTo>
                  <a:lnTo>
                    <a:pt x="0" y="427990"/>
                  </a:lnTo>
                  <a:lnTo>
                    <a:pt x="7619" y="427990"/>
                  </a:lnTo>
                  <a:lnTo>
                    <a:pt x="7619" y="421640"/>
                  </a:lnTo>
                  <a:close/>
                </a:path>
                <a:path w="7619" h="986790">
                  <a:moveTo>
                    <a:pt x="7619" y="427990"/>
                  </a:moveTo>
                  <a:lnTo>
                    <a:pt x="0" y="427990"/>
                  </a:lnTo>
                  <a:lnTo>
                    <a:pt x="0" y="440690"/>
                  </a:lnTo>
                  <a:lnTo>
                    <a:pt x="7619" y="440690"/>
                  </a:lnTo>
                  <a:lnTo>
                    <a:pt x="7619" y="427990"/>
                  </a:lnTo>
                  <a:close/>
                </a:path>
                <a:path w="7619" h="986790">
                  <a:moveTo>
                    <a:pt x="7619" y="440690"/>
                  </a:moveTo>
                  <a:lnTo>
                    <a:pt x="0" y="440690"/>
                  </a:lnTo>
                  <a:lnTo>
                    <a:pt x="0" y="443230"/>
                  </a:lnTo>
                  <a:lnTo>
                    <a:pt x="7619" y="443230"/>
                  </a:lnTo>
                  <a:lnTo>
                    <a:pt x="7619" y="440690"/>
                  </a:lnTo>
                  <a:close/>
                </a:path>
                <a:path w="7619" h="986790">
                  <a:moveTo>
                    <a:pt x="7619" y="443230"/>
                  </a:moveTo>
                  <a:lnTo>
                    <a:pt x="0" y="443230"/>
                  </a:lnTo>
                  <a:lnTo>
                    <a:pt x="0" y="455930"/>
                  </a:lnTo>
                  <a:lnTo>
                    <a:pt x="7619" y="455930"/>
                  </a:lnTo>
                  <a:lnTo>
                    <a:pt x="7619" y="443230"/>
                  </a:lnTo>
                  <a:close/>
                </a:path>
                <a:path w="7619" h="986790">
                  <a:moveTo>
                    <a:pt x="7619" y="455930"/>
                  </a:moveTo>
                  <a:lnTo>
                    <a:pt x="0" y="455930"/>
                  </a:lnTo>
                  <a:lnTo>
                    <a:pt x="0" y="459740"/>
                  </a:lnTo>
                  <a:lnTo>
                    <a:pt x="7619" y="459740"/>
                  </a:lnTo>
                  <a:lnTo>
                    <a:pt x="7619" y="455930"/>
                  </a:lnTo>
                  <a:close/>
                </a:path>
                <a:path w="7619" h="986790">
                  <a:moveTo>
                    <a:pt x="7619" y="459740"/>
                  </a:moveTo>
                  <a:lnTo>
                    <a:pt x="0" y="459740"/>
                  </a:lnTo>
                  <a:lnTo>
                    <a:pt x="0" y="462280"/>
                  </a:lnTo>
                  <a:lnTo>
                    <a:pt x="7619" y="462280"/>
                  </a:lnTo>
                  <a:lnTo>
                    <a:pt x="7619" y="459740"/>
                  </a:lnTo>
                  <a:close/>
                </a:path>
                <a:path w="7619" h="986790">
                  <a:moveTo>
                    <a:pt x="7619" y="462280"/>
                  </a:moveTo>
                  <a:lnTo>
                    <a:pt x="0" y="462280"/>
                  </a:lnTo>
                  <a:lnTo>
                    <a:pt x="0" y="466090"/>
                  </a:lnTo>
                  <a:lnTo>
                    <a:pt x="7619" y="466090"/>
                  </a:lnTo>
                  <a:lnTo>
                    <a:pt x="7619" y="462280"/>
                  </a:lnTo>
                  <a:close/>
                </a:path>
                <a:path w="7619" h="986790">
                  <a:moveTo>
                    <a:pt x="7619" y="466090"/>
                  </a:moveTo>
                  <a:lnTo>
                    <a:pt x="0" y="466090"/>
                  </a:lnTo>
                  <a:lnTo>
                    <a:pt x="0" y="468630"/>
                  </a:lnTo>
                  <a:lnTo>
                    <a:pt x="7619" y="468630"/>
                  </a:lnTo>
                  <a:lnTo>
                    <a:pt x="7619" y="466090"/>
                  </a:lnTo>
                  <a:close/>
                </a:path>
                <a:path w="7619" h="986790">
                  <a:moveTo>
                    <a:pt x="7619" y="468630"/>
                  </a:moveTo>
                  <a:lnTo>
                    <a:pt x="0" y="468630"/>
                  </a:lnTo>
                  <a:lnTo>
                    <a:pt x="0" y="474980"/>
                  </a:lnTo>
                  <a:lnTo>
                    <a:pt x="7619" y="474980"/>
                  </a:lnTo>
                  <a:lnTo>
                    <a:pt x="7619" y="468630"/>
                  </a:lnTo>
                  <a:close/>
                </a:path>
                <a:path w="7619" h="986790">
                  <a:moveTo>
                    <a:pt x="7619" y="474980"/>
                  </a:moveTo>
                  <a:lnTo>
                    <a:pt x="0" y="474980"/>
                  </a:lnTo>
                  <a:lnTo>
                    <a:pt x="0" y="478790"/>
                  </a:lnTo>
                  <a:lnTo>
                    <a:pt x="7619" y="478790"/>
                  </a:lnTo>
                  <a:lnTo>
                    <a:pt x="7619" y="474980"/>
                  </a:lnTo>
                  <a:close/>
                </a:path>
                <a:path w="7619" h="986790">
                  <a:moveTo>
                    <a:pt x="7619" y="478790"/>
                  </a:moveTo>
                  <a:lnTo>
                    <a:pt x="0" y="478790"/>
                  </a:lnTo>
                  <a:lnTo>
                    <a:pt x="0" y="481330"/>
                  </a:lnTo>
                  <a:lnTo>
                    <a:pt x="7619" y="481330"/>
                  </a:lnTo>
                  <a:lnTo>
                    <a:pt x="7619" y="478790"/>
                  </a:lnTo>
                  <a:close/>
                </a:path>
                <a:path w="7619" h="986790">
                  <a:moveTo>
                    <a:pt x="7619" y="481330"/>
                  </a:moveTo>
                  <a:lnTo>
                    <a:pt x="0" y="481330"/>
                  </a:lnTo>
                  <a:lnTo>
                    <a:pt x="0" y="485140"/>
                  </a:lnTo>
                  <a:lnTo>
                    <a:pt x="7619" y="485140"/>
                  </a:lnTo>
                  <a:lnTo>
                    <a:pt x="7619" y="481330"/>
                  </a:lnTo>
                  <a:close/>
                </a:path>
                <a:path w="7619" h="986790">
                  <a:moveTo>
                    <a:pt x="7619" y="485140"/>
                  </a:moveTo>
                  <a:lnTo>
                    <a:pt x="0" y="485140"/>
                  </a:lnTo>
                  <a:lnTo>
                    <a:pt x="0" y="487680"/>
                  </a:lnTo>
                  <a:lnTo>
                    <a:pt x="7619" y="487680"/>
                  </a:lnTo>
                  <a:lnTo>
                    <a:pt x="7619" y="485140"/>
                  </a:lnTo>
                  <a:close/>
                </a:path>
                <a:path w="7619" h="986790">
                  <a:moveTo>
                    <a:pt x="7619" y="487680"/>
                  </a:moveTo>
                  <a:lnTo>
                    <a:pt x="0" y="487680"/>
                  </a:lnTo>
                  <a:lnTo>
                    <a:pt x="0" y="494030"/>
                  </a:lnTo>
                  <a:lnTo>
                    <a:pt x="7619" y="494030"/>
                  </a:lnTo>
                  <a:lnTo>
                    <a:pt x="7619" y="487680"/>
                  </a:lnTo>
                  <a:close/>
                </a:path>
                <a:path w="7619" h="986790">
                  <a:moveTo>
                    <a:pt x="7619" y="494030"/>
                  </a:moveTo>
                  <a:lnTo>
                    <a:pt x="0" y="494030"/>
                  </a:lnTo>
                  <a:lnTo>
                    <a:pt x="0" y="500380"/>
                  </a:lnTo>
                  <a:lnTo>
                    <a:pt x="7619" y="500380"/>
                  </a:lnTo>
                  <a:lnTo>
                    <a:pt x="7619" y="494030"/>
                  </a:lnTo>
                  <a:close/>
                </a:path>
                <a:path w="7619" h="986790">
                  <a:moveTo>
                    <a:pt x="7619" y="500380"/>
                  </a:moveTo>
                  <a:lnTo>
                    <a:pt x="0" y="500380"/>
                  </a:lnTo>
                  <a:lnTo>
                    <a:pt x="0" y="504190"/>
                  </a:lnTo>
                  <a:lnTo>
                    <a:pt x="7619" y="504190"/>
                  </a:lnTo>
                  <a:lnTo>
                    <a:pt x="7619" y="500380"/>
                  </a:lnTo>
                  <a:close/>
                </a:path>
                <a:path w="7619" h="986790">
                  <a:moveTo>
                    <a:pt x="7619" y="504190"/>
                  </a:moveTo>
                  <a:lnTo>
                    <a:pt x="0" y="504190"/>
                  </a:lnTo>
                  <a:lnTo>
                    <a:pt x="0" y="510540"/>
                  </a:lnTo>
                  <a:lnTo>
                    <a:pt x="7619" y="510540"/>
                  </a:lnTo>
                  <a:lnTo>
                    <a:pt x="7619" y="504190"/>
                  </a:lnTo>
                  <a:close/>
                </a:path>
                <a:path w="7619" h="986790">
                  <a:moveTo>
                    <a:pt x="7619" y="510540"/>
                  </a:moveTo>
                  <a:lnTo>
                    <a:pt x="0" y="510540"/>
                  </a:lnTo>
                  <a:lnTo>
                    <a:pt x="0" y="513080"/>
                  </a:lnTo>
                  <a:lnTo>
                    <a:pt x="7619" y="513080"/>
                  </a:lnTo>
                  <a:lnTo>
                    <a:pt x="7619" y="510540"/>
                  </a:lnTo>
                  <a:close/>
                </a:path>
                <a:path w="7619" h="986790">
                  <a:moveTo>
                    <a:pt x="7619" y="570230"/>
                  </a:moveTo>
                  <a:lnTo>
                    <a:pt x="0" y="570230"/>
                  </a:lnTo>
                  <a:lnTo>
                    <a:pt x="0" y="574040"/>
                  </a:lnTo>
                  <a:lnTo>
                    <a:pt x="1269" y="574040"/>
                  </a:lnTo>
                  <a:lnTo>
                    <a:pt x="1269" y="575310"/>
                  </a:lnTo>
                  <a:lnTo>
                    <a:pt x="6350" y="575310"/>
                  </a:lnTo>
                  <a:lnTo>
                    <a:pt x="6350" y="576580"/>
                  </a:lnTo>
                  <a:lnTo>
                    <a:pt x="7619" y="576580"/>
                  </a:lnTo>
                  <a:lnTo>
                    <a:pt x="7619" y="570230"/>
                  </a:lnTo>
                  <a:close/>
                </a:path>
                <a:path w="7619" h="986790">
                  <a:moveTo>
                    <a:pt x="7619" y="563880"/>
                  </a:moveTo>
                  <a:lnTo>
                    <a:pt x="0" y="563880"/>
                  </a:lnTo>
                  <a:lnTo>
                    <a:pt x="0" y="568960"/>
                  </a:lnTo>
                  <a:lnTo>
                    <a:pt x="7619" y="568960"/>
                  </a:lnTo>
                  <a:lnTo>
                    <a:pt x="7619" y="563880"/>
                  </a:lnTo>
                  <a:close/>
                </a:path>
                <a:path w="7619" h="986790">
                  <a:moveTo>
                    <a:pt x="7619" y="557530"/>
                  </a:moveTo>
                  <a:lnTo>
                    <a:pt x="0" y="557530"/>
                  </a:lnTo>
                  <a:lnTo>
                    <a:pt x="0" y="562610"/>
                  </a:lnTo>
                  <a:lnTo>
                    <a:pt x="7619" y="562610"/>
                  </a:lnTo>
                  <a:lnTo>
                    <a:pt x="7619" y="557530"/>
                  </a:lnTo>
                  <a:close/>
                </a:path>
                <a:path w="7619" h="986790">
                  <a:moveTo>
                    <a:pt x="7619" y="551180"/>
                  </a:moveTo>
                  <a:lnTo>
                    <a:pt x="0" y="551180"/>
                  </a:lnTo>
                  <a:lnTo>
                    <a:pt x="0" y="556260"/>
                  </a:lnTo>
                  <a:lnTo>
                    <a:pt x="7619" y="556260"/>
                  </a:lnTo>
                  <a:lnTo>
                    <a:pt x="7619" y="551180"/>
                  </a:lnTo>
                  <a:close/>
                </a:path>
                <a:path w="7619" h="986790">
                  <a:moveTo>
                    <a:pt x="7619" y="544830"/>
                  </a:moveTo>
                  <a:lnTo>
                    <a:pt x="0" y="544830"/>
                  </a:lnTo>
                  <a:lnTo>
                    <a:pt x="0" y="549910"/>
                  </a:lnTo>
                  <a:lnTo>
                    <a:pt x="7619" y="549910"/>
                  </a:lnTo>
                  <a:lnTo>
                    <a:pt x="7619" y="544830"/>
                  </a:lnTo>
                  <a:close/>
                </a:path>
                <a:path w="7619" h="986790">
                  <a:moveTo>
                    <a:pt x="7619" y="538480"/>
                  </a:moveTo>
                  <a:lnTo>
                    <a:pt x="0" y="538480"/>
                  </a:lnTo>
                  <a:lnTo>
                    <a:pt x="0" y="543560"/>
                  </a:lnTo>
                  <a:lnTo>
                    <a:pt x="7619" y="543560"/>
                  </a:lnTo>
                  <a:lnTo>
                    <a:pt x="7619" y="538480"/>
                  </a:lnTo>
                  <a:close/>
                </a:path>
                <a:path w="7619" h="986790">
                  <a:moveTo>
                    <a:pt x="7619" y="532130"/>
                  </a:moveTo>
                  <a:lnTo>
                    <a:pt x="0" y="532130"/>
                  </a:lnTo>
                  <a:lnTo>
                    <a:pt x="0" y="537210"/>
                  </a:lnTo>
                  <a:lnTo>
                    <a:pt x="7619" y="537210"/>
                  </a:lnTo>
                  <a:lnTo>
                    <a:pt x="7619" y="532130"/>
                  </a:lnTo>
                  <a:close/>
                </a:path>
                <a:path w="7619" h="986790">
                  <a:moveTo>
                    <a:pt x="7619" y="525780"/>
                  </a:moveTo>
                  <a:lnTo>
                    <a:pt x="0" y="525780"/>
                  </a:lnTo>
                  <a:lnTo>
                    <a:pt x="0" y="530860"/>
                  </a:lnTo>
                  <a:lnTo>
                    <a:pt x="7619" y="530860"/>
                  </a:lnTo>
                  <a:lnTo>
                    <a:pt x="7619" y="525780"/>
                  </a:lnTo>
                  <a:close/>
                </a:path>
                <a:path w="7619" h="986790">
                  <a:moveTo>
                    <a:pt x="7619" y="519430"/>
                  </a:moveTo>
                  <a:lnTo>
                    <a:pt x="0" y="519430"/>
                  </a:lnTo>
                  <a:lnTo>
                    <a:pt x="0" y="524510"/>
                  </a:lnTo>
                  <a:lnTo>
                    <a:pt x="7619" y="524510"/>
                  </a:lnTo>
                  <a:lnTo>
                    <a:pt x="7619" y="519430"/>
                  </a:lnTo>
                  <a:close/>
                </a:path>
                <a:path w="7619" h="986790">
                  <a:moveTo>
                    <a:pt x="7619" y="514350"/>
                  </a:moveTo>
                  <a:lnTo>
                    <a:pt x="0" y="514350"/>
                  </a:lnTo>
                  <a:lnTo>
                    <a:pt x="0" y="518160"/>
                  </a:lnTo>
                  <a:lnTo>
                    <a:pt x="7619" y="518160"/>
                  </a:lnTo>
                  <a:lnTo>
                    <a:pt x="7619" y="514350"/>
                  </a:lnTo>
                  <a:close/>
                </a:path>
                <a:path w="7619" h="986790">
                  <a:moveTo>
                    <a:pt x="7619" y="984250"/>
                  </a:moveTo>
                  <a:lnTo>
                    <a:pt x="3809" y="984250"/>
                  </a:lnTo>
                  <a:lnTo>
                    <a:pt x="3809" y="986790"/>
                  </a:lnTo>
                  <a:lnTo>
                    <a:pt x="7619" y="986790"/>
                  </a:lnTo>
                  <a:lnTo>
                    <a:pt x="7619" y="984250"/>
                  </a:lnTo>
                  <a:close/>
                </a:path>
                <a:path w="7619" h="986790">
                  <a:moveTo>
                    <a:pt x="7619" y="981710"/>
                  </a:moveTo>
                  <a:lnTo>
                    <a:pt x="0" y="981710"/>
                  </a:lnTo>
                  <a:lnTo>
                    <a:pt x="0" y="982980"/>
                  </a:lnTo>
                  <a:lnTo>
                    <a:pt x="7619" y="982980"/>
                  </a:lnTo>
                  <a:lnTo>
                    <a:pt x="7619" y="981710"/>
                  </a:lnTo>
                  <a:close/>
                </a:path>
                <a:path w="7619" h="986790">
                  <a:moveTo>
                    <a:pt x="7619" y="977900"/>
                  </a:moveTo>
                  <a:lnTo>
                    <a:pt x="0" y="977900"/>
                  </a:lnTo>
                  <a:lnTo>
                    <a:pt x="0" y="980440"/>
                  </a:lnTo>
                  <a:lnTo>
                    <a:pt x="7619" y="980440"/>
                  </a:lnTo>
                  <a:lnTo>
                    <a:pt x="7619" y="977900"/>
                  </a:lnTo>
                  <a:close/>
                </a:path>
                <a:path w="7619" h="986790">
                  <a:moveTo>
                    <a:pt x="7619" y="975360"/>
                  </a:moveTo>
                  <a:lnTo>
                    <a:pt x="0" y="975360"/>
                  </a:lnTo>
                  <a:lnTo>
                    <a:pt x="0" y="976630"/>
                  </a:lnTo>
                  <a:lnTo>
                    <a:pt x="7619" y="976630"/>
                  </a:lnTo>
                  <a:lnTo>
                    <a:pt x="7619" y="975360"/>
                  </a:lnTo>
                  <a:close/>
                </a:path>
                <a:path w="7619" h="986790">
                  <a:moveTo>
                    <a:pt x="7619" y="971550"/>
                  </a:moveTo>
                  <a:lnTo>
                    <a:pt x="0" y="971550"/>
                  </a:lnTo>
                  <a:lnTo>
                    <a:pt x="0" y="974090"/>
                  </a:lnTo>
                  <a:lnTo>
                    <a:pt x="7619" y="974090"/>
                  </a:lnTo>
                  <a:lnTo>
                    <a:pt x="7619" y="971550"/>
                  </a:lnTo>
                  <a:close/>
                </a:path>
                <a:path w="7619" h="986790">
                  <a:moveTo>
                    <a:pt x="7619" y="969010"/>
                  </a:moveTo>
                  <a:lnTo>
                    <a:pt x="0" y="969010"/>
                  </a:lnTo>
                  <a:lnTo>
                    <a:pt x="0" y="970280"/>
                  </a:lnTo>
                  <a:lnTo>
                    <a:pt x="7619" y="970280"/>
                  </a:lnTo>
                  <a:lnTo>
                    <a:pt x="7619" y="969010"/>
                  </a:lnTo>
                  <a:close/>
                </a:path>
                <a:path w="7619" h="986790">
                  <a:moveTo>
                    <a:pt x="7619" y="965200"/>
                  </a:moveTo>
                  <a:lnTo>
                    <a:pt x="0" y="965200"/>
                  </a:lnTo>
                  <a:lnTo>
                    <a:pt x="0" y="967740"/>
                  </a:lnTo>
                  <a:lnTo>
                    <a:pt x="7619" y="967740"/>
                  </a:lnTo>
                  <a:lnTo>
                    <a:pt x="7619" y="965200"/>
                  </a:lnTo>
                  <a:close/>
                </a:path>
                <a:path w="7619" h="986790">
                  <a:moveTo>
                    <a:pt x="7619" y="962660"/>
                  </a:moveTo>
                  <a:lnTo>
                    <a:pt x="0" y="962660"/>
                  </a:lnTo>
                  <a:lnTo>
                    <a:pt x="0" y="963930"/>
                  </a:lnTo>
                  <a:lnTo>
                    <a:pt x="7619" y="963930"/>
                  </a:lnTo>
                  <a:lnTo>
                    <a:pt x="7619" y="962660"/>
                  </a:lnTo>
                  <a:close/>
                </a:path>
                <a:path w="7619" h="986790">
                  <a:moveTo>
                    <a:pt x="7619" y="958850"/>
                  </a:moveTo>
                  <a:lnTo>
                    <a:pt x="0" y="958850"/>
                  </a:lnTo>
                  <a:lnTo>
                    <a:pt x="0" y="961390"/>
                  </a:lnTo>
                  <a:lnTo>
                    <a:pt x="7619" y="961390"/>
                  </a:lnTo>
                  <a:lnTo>
                    <a:pt x="7619" y="958850"/>
                  </a:lnTo>
                  <a:close/>
                </a:path>
                <a:path w="7619" h="986790">
                  <a:moveTo>
                    <a:pt x="7619" y="956310"/>
                  </a:moveTo>
                  <a:lnTo>
                    <a:pt x="0" y="956310"/>
                  </a:lnTo>
                  <a:lnTo>
                    <a:pt x="0" y="957580"/>
                  </a:lnTo>
                  <a:lnTo>
                    <a:pt x="7619" y="957580"/>
                  </a:lnTo>
                  <a:lnTo>
                    <a:pt x="7619" y="956310"/>
                  </a:lnTo>
                  <a:close/>
                </a:path>
                <a:path w="7619" h="986790">
                  <a:moveTo>
                    <a:pt x="7619" y="952500"/>
                  </a:moveTo>
                  <a:lnTo>
                    <a:pt x="0" y="952500"/>
                  </a:lnTo>
                  <a:lnTo>
                    <a:pt x="0" y="955040"/>
                  </a:lnTo>
                  <a:lnTo>
                    <a:pt x="7619" y="955040"/>
                  </a:lnTo>
                  <a:lnTo>
                    <a:pt x="7619" y="952500"/>
                  </a:lnTo>
                  <a:close/>
                </a:path>
                <a:path w="7619" h="986790">
                  <a:moveTo>
                    <a:pt x="7619" y="949960"/>
                  </a:moveTo>
                  <a:lnTo>
                    <a:pt x="0" y="949960"/>
                  </a:lnTo>
                  <a:lnTo>
                    <a:pt x="0" y="951230"/>
                  </a:lnTo>
                  <a:lnTo>
                    <a:pt x="7619" y="951230"/>
                  </a:lnTo>
                  <a:lnTo>
                    <a:pt x="7619" y="949960"/>
                  </a:lnTo>
                  <a:close/>
                </a:path>
                <a:path w="7619" h="986790">
                  <a:moveTo>
                    <a:pt x="7619" y="946150"/>
                  </a:moveTo>
                  <a:lnTo>
                    <a:pt x="0" y="946150"/>
                  </a:lnTo>
                  <a:lnTo>
                    <a:pt x="0" y="948690"/>
                  </a:lnTo>
                  <a:lnTo>
                    <a:pt x="7619" y="948690"/>
                  </a:lnTo>
                  <a:lnTo>
                    <a:pt x="7619" y="946150"/>
                  </a:lnTo>
                  <a:close/>
                </a:path>
                <a:path w="7619" h="986790">
                  <a:moveTo>
                    <a:pt x="7619" y="943610"/>
                  </a:moveTo>
                  <a:lnTo>
                    <a:pt x="0" y="943610"/>
                  </a:lnTo>
                  <a:lnTo>
                    <a:pt x="0" y="944880"/>
                  </a:lnTo>
                  <a:lnTo>
                    <a:pt x="7619" y="944880"/>
                  </a:lnTo>
                  <a:lnTo>
                    <a:pt x="7619" y="943610"/>
                  </a:lnTo>
                  <a:close/>
                </a:path>
                <a:path w="7619" h="986790">
                  <a:moveTo>
                    <a:pt x="7619" y="939800"/>
                  </a:moveTo>
                  <a:lnTo>
                    <a:pt x="0" y="939800"/>
                  </a:lnTo>
                  <a:lnTo>
                    <a:pt x="0" y="942340"/>
                  </a:lnTo>
                  <a:lnTo>
                    <a:pt x="7619" y="942340"/>
                  </a:lnTo>
                  <a:lnTo>
                    <a:pt x="7619" y="939800"/>
                  </a:lnTo>
                  <a:close/>
                </a:path>
                <a:path w="7619" h="986790">
                  <a:moveTo>
                    <a:pt x="7619" y="937260"/>
                  </a:moveTo>
                  <a:lnTo>
                    <a:pt x="0" y="937260"/>
                  </a:lnTo>
                  <a:lnTo>
                    <a:pt x="0" y="938530"/>
                  </a:lnTo>
                  <a:lnTo>
                    <a:pt x="7619" y="938530"/>
                  </a:lnTo>
                  <a:lnTo>
                    <a:pt x="7619" y="937260"/>
                  </a:lnTo>
                  <a:close/>
                </a:path>
                <a:path w="7619" h="986790">
                  <a:moveTo>
                    <a:pt x="7619" y="933450"/>
                  </a:moveTo>
                  <a:lnTo>
                    <a:pt x="0" y="933450"/>
                  </a:lnTo>
                  <a:lnTo>
                    <a:pt x="0" y="935990"/>
                  </a:lnTo>
                  <a:lnTo>
                    <a:pt x="7619" y="935990"/>
                  </a:lnTo>
                  <a:lnTo>
                    <a:pt x="7619" y="933450"/>
                  </a:lnTo>
                  <a:close/>
                </a:path>
                <a:path w="7619" h="986790">
                  <a:moveTo>
                    <a:pt x="7619" y="930910"/>
                  </a:moveTo>
                  <a:lnTo>
                    <a:pt x="0" y="930910"/>
                  </a:lnTo>
                  <a:lnTo>
                    <a:pt x="0" y="932180"/>
                  </a:lnTo>
                  <a:lnTo>
                    <a:pt x="7619" y="932180"/>
                  </a:lnTo>
                  <a:lnTo>
                    <a:pt x="7619" y="930910"/>
                  </a:lnTo>
                  <a:close/>
                </a:path>
                <a:path w="7619" h="986790">
                  <a:moveTo>
                    <a:pt x="7619" y="927100"/>
                  </a:moveTo>
                  <a:lnTo>
                    <a:pt x="0" y="927100"/>
                  </a:lnTo>
                  <a:lnTo>
                    <a:pt x="0" y="929640"/>
                  </a:lnTo>
                  <a:lnTo>
                    <a:pt x="7619" y="929640"/>
                  </a:lnTo>
                  <a:lnTo>
                    <a:pt x="7619" y="927100"/>
                  </a:lnTo>
                  <a:close/>
                </a:path>
                <a:path w="7619" h="986790">
                  <a:moveTo>
                    <a:pt x="7619" y="924560"/>
                  </a:moveTo>
                  <a:lnTo>
                    <a:pt x="0" y="924560"/>
                  </a:lnTo>
                  <a:lnTo>
                    <a:pt x="0" y="925830"/>
                  </a:lnTo>
                  <a:lnTo>
                    <a:pt x="7619" y="925830"/>
                  </a:lnTo>
                  <a:lnTo>
                    <a:pt x="7619" y="924560"/>
                  </a:lnTo>
                  <a:close/>
                </a:path>
                <a:path w="7619" h="986790">
                  <a:moveTo>
                    <a:pt x="7619" y="919480"/>
                  </a:moveTo>
                  <a:lnTo>
                    <a:pt x="0" y="919480"/>
                  </a:lnTo>
                  <a:lnTo>
                    <a:pt x="0" y="923290"/>
                  </a:lnTo>
                  <a:lnTo>
                    <a:pt x="7619" y="923290"/>
                  </a:lnTo>
                  <a:lnTo>
                    <a:pt x="7619" y="919480"/>
                  </a:lnTo>
                  <a:close/>
                </a:path>
                <a:path w="7619" h="986790">
                  <a:moveTo>
                    <a:pt x="7619" y="913130"/>
                  </a:moveTo>
                  <a:lnTo>
                    <a:pt x="0" y="913130"/>
                  </a:lnTo>
                  <a:lnTo>
                    <a:pt x="0" y="918210"/>
                  </a:lnTo>
                  <a:lnTo>
                    <a:pt x="7619" y="918210"/>
                  </a:lnTo>
                  <a:lnTo>
                    <a:pt x="7619" y="913130"/>
                  </a:lnTo>
                  <a:close/>
                </a:path>
                <a:path w="7619" h="986790">
                  <a:moveTo>
                    <a:pt x="7619" y="906780"/>
                  </a:moveTo>
                  <a:lnTo>
                    <a:pt x="0" y="906780"/>
                  </a:lnTo>
                  <a:lnTo>
                    <a:pt x="0" y="911860"/>
                  </a:lnTo>
                  <a:lnTo>
                    <a:pt x="7619" y="911860"/>
                  </a:lnTo>
                  <a:lnTo>
                    <a:pt x="7619" y="906780"/>
                  </a:lnTo>
                  <a:close/>
                </a:path>
                <a:path w="7619" h="986790">
                  <a:moveTo>
                    <a:pt x="7619" y="900430"/>
                  </a:moveTo>
                  <a:lnTo>
                    <a:pt x="0" y="900430"/>
                  </a:lnTo>
                  <a:lnTo>
                    <a:pt x="0" y="905510"/>
                  </a:lnTo>
                  <a:lnTo>
                    <a:pt x="7619" y="905510"/>
                  </a:lnTo>
                  <a:lnTo>
                    <a:pt x="7619" y="900430"/>
                  </a:lnTo>
                  <a:close/>
                </a:path>
                <a:path w="7619" h="986790">
                  <a:moveTo>
                    <a:pt x="7619" y="894080"/>
                  </a:moveTo>
                  <a:lnTo>
                    <a:pt x="0" y="894080"/>
                  </a:lnTo>
                  <a:lnTo>
                    <a:pt x="0" y="899160"/>
                  </a:lnTo>
                  <a:lnTo>
                    <a:pt x="7619" y="899160"/>
                  </a:lnTo>
                  <a:lnTo>
                    <a:pt x="7619" y="894080"/>
                  </a:lnTo>
                  <a:close/>
                </a:path>
                <a:path w="7619" h="986790">
                  <a:moveTo>
                    <a:pt x="7619" y="887730"/>
                  </a:moveTo>
                  <a:lnTo>
                    <a:pt x="0" y="887730"/>
                  </a:lnTo>
                  <a:lnTo>
                    <a:pt x="0" y="892810"/>
                  </a:lnTo>
                  <a:lnTo>
                    <a:pt x="7619" y="892810"/>
                  </a:lnTo>
                  <a:lnTo>
                    <a:pt x="7619" y="887730"/>
                  </a:lnTo>
                  <a:close/>
                </a:path>
                <a:path w="7619" h="986790">
                  <a:moveTo>
                    <a:pt x="7619" y="881380"/>
                  </a:moveTo>
                  <a:lnTo>
                    <a:pt x="0" y="881380"/>
                  </a:lnTo>
                  <a:lnTo>
                    <a:pt x="0" y="886460"/>
                  </a:lnTo>
                  <a:lnTo>
                    <a:pt x="7619" y="886460"/>
                  </a:lnTo>
                  <a:lnTo>
                    <a:pt x="7619" y="881380"/>
                  </a:lnTo>
                  <a:close/>
                </a:path>
                <a:path w="7619" h="986790">
                  <a:moveTo>
                    <a:pt x="7619" y="875030"/>
                  </a:moveTo>
                  <a:lnTo>
                    <a:pt x="0" y="875030"/>
                  </a:lnTo>
                  <a:lnTo>
                    <a:pt x="0" y="880110"/>
                  </a:lnTo>
                  <a:lnTo>
                    <a:pt x="7619" y="880110"/>
                  </a:lnTo>
                  <a:lnTo>
                    <a:pt x="7619" y="875030"/>
                  </a:lnTo>
                  <a:close/>
                </a:path>
                <a:path w="7619" h="986790">
                  <a:moveTo>
                    <a:pt x="7619" y="868680"/>
                  </a:moveTo>
                  <a:lnTo>
                    <a:pt x="0" y="868680"/>
                  </a:lnTo>
                  <a:lnTo>
                    <a:pt x="0" y="873760"/>
                  </a:lnTo>
                  <a:lnTo>
                    <a:pt x="7619" y="873760"/>
                  </a:lnTo>
                  <a:lnTo>
                    <a:pt x="7619" y="868680"/>
                  </a:lnTo>
                  <a:close/>
                </a:path>
                <a:path w="7619" h="986790">
                  <a:moveTo>
                    <a:pt x="7619" y="862330"/>
                  </a:moveTo>
                  <a:lnTo>
                    <a:pt x="0" y="862330"/>
                  </a:lnTo>
                  <a:lnTo>
                    <a:pt x="0" y="867410"/>
                  </a:lnTo>
                  <a:lnTo>
                    <a:pt x="7619" y="867410"/>
                  </a:lnTo>
                  <a:lnTo>
                    <a:pt x="7619" y="862330"/>
                  </a:lnTo>
                  <a:close/>
                </a:path>
                <a:path w="7619" h="986790">
                  <a:moveTo>
                    <a:pt x="7619" y="855980"/>
                  </a:moveTo>
                  <a:lnTo>
                    <a:pt x="0" y="855980"/>
                  </a:lnTo>
                  <a:lnTo>
                    <a:pt x="0" y="861060"/>
                  </a:lnTo>
                  <a:lnTo>
                    <a:pt x="7619" y="861060"/>
                  </a:lnTo>
                  <a:lnTo>
                    <a:pt x="7619" y="855980"/>
                  </a:lnTo>
                  <a:close/>
                </a:path>
                <a:path w="7619" h="986790">
                  <a:moveTo>
                    <a:pt x="7619" y="849630"/>
                  </a:moveTo>
                  <a:lnTo>
                    <a:pt x="0" y="849630"/>
                  </a:lnTo>
                  <a:lnTo>
                    <a:pt x="0" y="854710"/>
                  </a:lnTo>
                  <a:lnTo>
                    <a:pt x="7619" y="854710"/>
                  </a:lnTo>
                  <a:lnTo>
                    <a:pt x="7619" y="849630"/>
                  </a:lnTo>
                  <a:close/>
                </a:path>
                <a:path w="7619" h="986790">
                  <a:moveTo>
                    <a:pt x="7619" y="843280"/>
                  </a:moveTo>
                  <a:lnTo>
                    <a:pt x="0" y="843280"/>
                  </a:lnTo>
                  <a:lnTo>
                    <a:pt x="0" y="848360"/>
                  </a:lnTo>
                  <a:lnTo>
                    <a:pt x="7619" y="848360"/>
                  </a:lnTo>
                  <a:lnTo>
                    <a:pt x="7619" y="843280"/>
                  </a:lnTo>
                  <a:close/>
                </a:path>
                <a:path w="7619" h="986790">
                  <a:moveTo>
                    <a:pt x="7619" y="836930"/>
                  </a:moveTo>
                  <a:lnTo>
                    <a:pt x="0" y="836930"/>
                  </a:lnTo>
                  <a:lnTo>
                    <a:pt x="0" y="842010"/>
                  </a:lnTo>
                  <a:lnTo>
                    <a:pt x="7619" y="842010"/>
                  </a:lnTo>
                  <a:lnTo>
                    <a:pt x="7619" y="836930"/>
                  </a:lnTo>
                  <a:close/>
                </a:path>
                <a:path w="7619" h="986790">
                  <a:moveTo>
                    <a:pt x="7619" y="830580"/>
                  </a:moveTo>
                  <a:lnTo>
                    <a:pt x="0" y="830580"/>
                  </a:lnTo>
                  <a:lnTo>
                    <a:pt x="0" y="835660"/>
                  </a:lnTo>
                  <a:lnTo>
                    <a:pt x="7619" y="835660"/>
                  </a:lnTo>
                  <a:lnTo>
                    <a:pt x="7619" y="830580"/>
                  </a:lnTo>
                  <a:close/>
                </a:path>
                <a:path w="7619" h="986790">
                  <a:moveTo>
                    <a:pt x="7619" y="824230"/>
                  </a:moveTo>
                  <a:lnTo>
                    <a:pt x="0" y="824230"/>
                  </a:lnTo>
                  <a:lnTo>
                    <a:pt x="0" y="829310"/>
                  </a:lnTo>
                  <a:lnTo>
                    <a:pt x="7619" y="829310"/>
                  </a:lnTo>
                  <a:lnTo>
                    <a:pt x="7619" y="824230"/>
                  </a:lnTo>
                  <a:close/>
                </a:path>
                <a:path w="7619" h="986790">
                  <a:moveTo>
                    <a:pt x="7619" y="817880"/>
                  </a:moveTo>
                  <a:lnTo>
                    <a:pt x="0" y="817880"/>
                  </a:lnTo>
                  <a:lnTo>
                    <a:pt x="0" y="822960"/>
                  </a:lnTo>
                  <a:lnTo>
                    <a:pt x="7619" y="822960"/>
                  </a:lnTo>
                  <a:lnTo>
                    <a:pt x="7619" y="817880"/>
                  </a:lnTo>
                  <a:close/>
                </a:path>
                <a:path w="7619" h="986790">
                  <a:moveTo>
                    <a:pt x="7619" y="811530"/>
                  </a:moveTo>
                  <a:lnTo>
                    <a:pt x="0" y="811530"/>
                  </a:lnTo>
                  <a:lnTo>
                    <a:pt x="0" y="816610"/>
                  </a:lnTo>
                  <a:lnTo>
                    <a:pt x="7619" y="816610"/>
                  </a:lnTo>
                  <a:lnTo>
                    <a:pt x="7619" y="811530"/>
                  </a:lnTo>
                  <a:close/>
                </a:path>
                <a:path w="7619" h="986790">
                  <a:moveTo>
                    <a:pt x="7619" y="805180"/>
                  </a:moveTo>
                  <a:lnTo>
                    <a:pt x="0" y="805180"/>
                  </a:lnTo>
                  <a:lnTo>
                    <a:pt x="0" y="810260"/>
                  </a:lnTo>
                  <a:lnTo>
                    <a:pt x="7619" y="810260"/>
                  </a:lnTo>
                  <a:lnTo>
                    <a:pt x="7619" y="805180"/>
                  </a:lnTo>
                  <a:close/>
                </a:path>
                <a:path w="7619" h="986790">
                  <a:moveTo>
                    <a:pt x="7619" y="798830"/>
                  </a:moveTo>
                  <a:lnTo>
                    <a:pt x="0" y="798830"/>
                  </a:lnTo>
                  <a:lnTo>
                    <a:pt x="0" y="803910"/>
                  </a:lnTo>
                  <a:lnTo>
                    <a:pt x="7619" y="803910"/>
                  </a:lnTo>
                  <a:lnTo>
                    <a:pt x="7619" y="798830"/>
                  </a:lnTo>
                  <a:close/>
                </a:path>
                <a:path w="7619" h="986790">
                  <a:moveTo>
                    <a:pt x="7619" y="792480"/>
                  </a:moveTo>
                  <a:lnTo>
                    <a:pt x="0" y="792480"/>
                  </a:lnTo>
                  <a:lnTo>
                    <a:pt x="0" y="797560"/>
                  </a:lnTo>
                  <a:lnTo>
                    <a:pt x="7619" y="797560"/>
                  </a:lnTo>
                  <a:lnTo>
                    <a:pt x="7619" y="792480"/>
                  </a:lnTo>
                  <a:close/>
                </a:path>
                <a:path w="7619" h="986790">
                  <a:moveTo>
                    <a:pt x="1269" y="784860"/>
                  </a:moveTo>
                  <a:lnTo>
                    <a:pt x="0" y="784860"/>
                  </a:lnTo>
                  <a:lnTo>
                    <a:pt x="0" y="791210"/>
                  </a:lnTo>
                  <a:lnTo>
                    <a:pt x="7619" y="791210"/>
                  </a:lnTo>
                  <a:lnTo>
                    <a:pt x="7619" y="788670"/>
                  </a:lnTo>
                  <a:lnTo>
                    <a:pt x="6350" y="788670"/>
                  </a:lnTo>
                  <a:lnTo>
                    <a:pt x="6350" y="787400"/>
                  </a:lnTo>
                  <a:lnTo>
                    <a:pt x="3809" y="787400"/>
                  </a:lnTo>
                  <a:lnTo>
                    <a:pt x="3809" y="786130"/>
                  </a:lnTo>
                  <a:lnTo>
                    <a:pt x="1269" y="786130"/>
                  </a:lnTo>
                  <a:lnTo>
                    <a:pt x="1269" y="784860"/>
                  </a:lnTo>
                  <a:close/>
                </a:path>
              </a:pathLst>
            </a:custGeom>
            <a:solidFill>
              <a:srgbClr val="4100F6"/>
            </a:solidFill>
          </p:spPr>
          <p:txBody>
            <a:bodyPr bIns="0" lIns="0" rIns="0" rtlCol="0" tIns="0" wrap="square"/>
            <a:p/>
          </p:txBody>
        </p:sp>
        <p:sp>
          <p:nvSpPr>
            <p:cNvPr id="1050192" name="object 1495"/>
            <p:cNvSpPr/>
            <p:nvPr/>
          </p:nvSpPr>
          <p:spPr>
            <a:xfrm>
              <a:off x="811529" y="5529579"/>
              <a:ext cx="6350" cy="982980"/>
            </a:xfrm>
            <a:custGeom>
              <a:avLst/>
              <a:ahLst/>
              <a:rect l="l" t="t" r="r" b="b"/>
              <a:pathLst>
                <a:path w="6350" h="982979">
                  <a:moveTo>
                    <a:pt x="6350" y="0"/>
                  </a:moveTo>
                  <a:lnTo>
                    <a:pt x="5079" y="0"/>
                  </a:lnTo>
                  <a:lnTo>
                    <a:pt x="5079" y="1270"/>
                  </a:lnTo>
                  <a:lnTo>
                    <a:pt x="0" y="1270"/>
                  </a:lnTo>
                  <a:lnTo>
                    <a:pt x="0" y="2540"/>
                  </a:lnTo>
                  <a:lnTo>
                    <a:pt x="6350" y="2540"/>
                  </a:lnTo>
                  <a:lnTo>
                    <a:pt x="6350" y="0"/>
                  </a:lnTo>
                  <a:close/>
                </a:path>
                <a:path w="6350" h="982979">
                  <a:moveTo>
                    <a:pt x="6350" y="2540"/>
                  </a:moveTo>
                  <a:lnTo>
                    <a:pt x="0" y="2540"/>
                  </a:lnTo>
                  <a:lnTo>
                    <a:pt x="0" y="5080"/>
                  </a:lnTo>
                  <a:lnTo>
                    <a:pt x="6350" y="5080"/>
                  </a:lnTo>
                  <a:lnTo>
                    <a:pt x="6350" y="2540"/>
                  </a:lnTo>
                  <a:close/>
                </a:path>
                <a:path w="6350" h="982979">
                  <a:moveTo>
                    <a:pt x="6350" y="5080"/>
                  </a:moveTo>
                  <a:lnTo>
                    <a:pt x="0" y="5080"/>
                  </a:lnTo>
                  <a:lnTo>
                    <a:pt x="0" y="8890"/>
                  </a:lnTo>
                  <a:lnTo>
                    <a:pt x="6350" y="8890"/>
                  </a:lnTo>
                  <a:lnTo>
                    <a:pt x="6350" y="5080"/>
                  </a:lnTo>
                  <a:close/>
                </a:path>
                <a:path w="6350" h="982979">
                  <a:moveTo>
                    <a:pt x="6350" y="8890"/>
                  </a:moveTo>
                  <a:lnTo>
                    <a:pt x="0" y="8890"/>
                  </a:lnTo>
                  <a:lnTo>
                    <a:pt x="0" y="15240"/>
                  </a:lnTo>
                  <a:lnTo>
                    <a:pt x="6350" y="15240"/>
                  </a:lnTo>
                  <a:lnTo>
                    <a:pt x="6350" y="8890"/>
                  </a:lnTo>
                  <a:close/>
                </a:path>
                <a:path w="6350" h="982979">
                  <a:moveTo>
                    <a:pt x="6350" y="15240"/>
                  </a:moveTo>
                  <a:lnTo>
                    <a:pt x="0" y="15240"/>
                  </a:lnTo>
                  <a:lnTo>
                    <a:pt x="0" y="21590"/>
                  </a:lnTo>
                  <a:lnTo>
                    <a:pt x="6350" y="21590"/>
                  </a:lnTo>
                  <a:lnTo>
                    <a:pt x="6350" y="15240"/>
                  </a:lnTo>
                  <a:close/>
                </a:path>
                <a:path w="6350" h="982979">
                  <a:moveTo>
                    <a:pt x="6350" y="21590"/>
                  </a:moveTo>
                  <a:lnTo>
                    <a:pt x="0" y="21590"/>
                  </a:lnTo>
                  <a:lnTo>
                    <a:pt x="0" y="27940"/>
                  </a:lnTo>
                  <a:lnTo>
                    <a:pt x="6350" y="27940"/>
                  </a:lnTo>
                  <a:lnTo>
                    <a:pt x="6350" y="21590"/>
                  </a:lnTo>
                  <a:close/>
                </a:path>
                <a:path w="6350" h="982979">
                  <a:moveTo>
                    <a:pt x="6350" y="27940"/>
                  </a:moveTo>
                  <a:lnTo>
                    <a:pt x="0" y="27940"/>
                  </a:lnTo>
                  <a:lnTo>
                    <a:pt x="0" y="34290"/>
                  </a:lnTo>
                  <a:lnTo>
                    <a:pt x="6350" y="34290"/>
                  </a:lnTo>
                  <a:lnTo>
                    <a:pt x="6350" y="27940"/>
                  </a:lnTo>
                  <a:close/>
                </a:path>
                <a:path w="6350" h="982979">
                  <a:moveTo>
                    <a:pt x="6350" y="34290"/>
                  </a:moveTo>
                  <a:lnTo>
                    <a:pt x="0" y="34290"/>
                  </a:lnTo>
                  <a:lnTo>
                    <a:pt x="0" y="36830"/>
                  </a:lnTo>
                  <a:lnTo>
                    <a:pt x="6350" y="36830"/>
                  </a:lnTo>
                  <a:lnTo>
                    <a:pt x="6350" y="34290"/>
                  </a:lnTo>
                  <a:close/>
                </a:path>
                <a:path w="6350" h="982979">
                  <a:moveTo>
                    <a:pt x="6350" y="36830"/>
                  </a:moveTo>
                  <a:lnTo>
                    <a:pt x="0" y="36830"/>
                  </a:lnTo>
                  <a:lnTo>
                    <a:pt x="0" y="40640"/>
                  </a:lnTo>
                  <a:lnTo>
                    <a:pt x="6350" y="40640"/>
                  </a:lnTo>
                  <a:lnTo>
                    <a:pt x="6350" y="36830"/>
                  </a:lnTo>
                  <a:close/>
                </a:path>
                <a:path w="6350" h="982979">
                  <a:moveTo>
                    <a:pt x="6350" y="40640"/>
                  </a:moveTo>
                  <a:lnTo>
                    <a:pt x="0" y="40640"/>
                  </a:lnTo>
                  <a:lnTo>
                    <a:pt x="0" y="46990"/>
                  </a:lnTo>
                  <a:lnTo>
                    <a:pt x="6350" y="46990"/>
                  </a:lnTo>
                  <a:lnTo>
                    <a:pt x="6350" y="40640"/>
                  </a:lnTo>
                  <a:close/>
                </a:path>
                <a:path w="6350" h="982979">
                  <a:moveTo>
                    <a:pt x="6350" y="46990"/>
                  </a:moveTo>
                  <a:lnTo>
                    <a:pt x="0" y="46990"/>
                  </a:lnTo>
                  <a:lnTo>
                    <a:pt x="0" y="49530"/>
                  </a:lnTo>
                  <a:lnTo>
                    <a:pt x="6350" y="49530"/>
                  </a:lnTo>
                  <a:lnTo>
                    <a:pt x="6350" y="46990"/>
                  </a:lnTo>
                  <a:close/>
                </a:path>
                <a:path w="6350" h="982979">
                  <a:moveTo>
                    <a:pt x="6350" y="49530"/>
                  </a:moveTo>
                  <a:lnTo>
                    <a:pt x="0" y="49530"/>
                  </a:lnTo>
                  <a:lnTo>
                    <a:pt x="0" y="53340"/>
                  </a:lnTo>
                  <a:lnTo>
                    <a:pt x="6350" y="53340"/>
                  </a:lnTo>
                  <a:lnTo>
                    <a:pt x="6350" y="49530"/>
                  </a:lnTo>
                  <a:close/>
                </a:path>
                <a:path w="6350" h="982979">
                  <a:moveTo>
                    <a:pt x="6350" y="53340"/>
                  </a:moveTo>
                  <a:lnTo>
                    <a:pt x="0" y="53340"/>
                  </a:lnTo>
                  <a:lnTo>
                    <a:pt x="0" y="59690"/>
                  </a:lnTo>
                  <a:lnTo>
                    <a:pt x="6350" y="59690"/>
                  </a:lnTo>
                  <a:lnTo>
                    <a:pt x="6350" y="53340"/>
                  </a:lnTo>
                  <a:close/>
                </a:path>
                <a:path w="6350" h="982979">
                  <a:moveTo>
                    <a:pt x="6350" y="59690"/>
                  </a:moveTo>
                  <a:lnTo>
                    <a:pt x="0" y="59690"/>
                  </a:lnTo>
                  <a:lnTo>
                    <a:pt x="0" y="62230"/>
                  </a:lnTo>
                  <a:lnTo>
                    <a:pt x="6350" y="62230"/>
                  </a:lnTo>
                  <a:lnTo>
                    <a:pt x="6350" y="59690"/>
                  </a:lnTo>
                  <a:close/>
                </a:path>
                <a:path w="6350" h="982979">
                  <a:moveTo>
                    <a:pt x="6350" y="62230"/>
                  </a:moveTo>
                  <a:lnTo>
                    <a:pt x="0" y="62230"/>
                  </a:lnTo>
                  <a:lnTo>
                    <a:pt x="0" y="66040"/>
                  </a:lnTo>
                  <a:lnTo>
                    <a:pt x="6350" y="66040"/>
                  </a:lnTo>
                  <a:lnTo>
                    <a:pt x="6350" y="62230"/>
                  </a:lnTo>
                  <a:close/>
                </a:path>
                <a:path w="6350" h="982979">
                  <a:moveTo>
                    <a:pt x="6350" y="66040"/>
                  </a:moveTo>
                  <a:lnTo>
                    <a:pt x="0" y="66040"/>
                  </a:lnTo>
                  <a:lnTo>
                    <a:pt x="0" y="68580"/>
                  </a:lnTo>
                  <a:lnTo>
                    <a:pt x="6350" y="68580"/>
                  </a:lnTo>
                  <a:lnTo>
                    <a:pt x="6350" y="66040"/>
                  </a:lnTo>
                  <a:close/>
                </a:path>
                <a:path w="6350" h="982979">
                  <a:moveTo>
                    <a:pt x="6350" y="68580"/>
                  </a:moveTo>
                  <a:lnTo>
                    <a:pt x="0" y="68580"/>
                  </a:lnTo>
                  <a:lnTo>
                    <a:pt x="0" y="72390"/>
                  </a:lnTo>
                  <a:lnTo>
                    <a:pt x="6350" y="72390"/>
                  </a:lnTo>
                  <a:lnTo>
                    <a:pt x="6350" y="68580"/>
                  </a:lnTo>
                  <a:close/>
                </a:path>
                <a:path w="6350" h="982979">
                  <a:moveTo>
                    <a:pt x="6350" y="72390"/>
                  </a:moveTo>
                  <a:lnTo>
                    <a:pt x="0" y="72390"/>
                  </a:lnTo>
                  <a:lnTo>
                    <a:pt x="0" y="74930"/>
                  </a:lnTo>
                  <a:lnTo>
                    <a:pt x="6350" y="74930"/>
                  </a:lnTo>
                  <a:lnTo>
                    <a:pt x="6350" y="72390"/>
                  </a:lnTo>
                  <a:close/>
                </a:path>
                <a:path w="6350" h="982979">
                  <a:moveTo>
                    <a:pt x="6350" y="74930"/>
                  </a:moveTo>
                  <a:lnTo>
                    <a:pt x="0" y="74930"/>
                  </a:lnTo>
                  <a:lnTo>
                    <a:pt x="0" y="85090"/>
                  </a:lnTo>
                  <a:lnTo>
                    <a:pt x="6350" y="85090"/>
                  </a:lnTo>
                  <a:lnTo>
                    <a:pt x="6350" y="74930"/>
                  </a:lnTo>
                  <a:close/>
                </a:path>
                <a:path w="6350" h="982979">
                  <a:moveTo>
                    <a:pt x="6350" y="85090"/>
                  </a:moveTo>
                  <a:lnTo>
                    <a:pt x="0" y="85090"/>
                  </a:lnTo>
                  <a:lnTo>
                    <a:pt x="0" y="87630"/>
                  </a:lnTo>
                  <a:lnTo>
                    <a:pt x="6350" y="87630"/>
                  </a:lnTo>
                  <a:lnTo>
                    <a:pt x="6350" y="85090"/>
                  </a:lnTo>
                  <a:close/>
                </a:path>
                <a:path w="6350" h="982979">
                  <a:moveTo>
                    <a:pt x="6350" y="87630"/>
                  </a:moveTo>
                  <a:lnTo>
                    <a:pt x="0" y="87630"/>
                  </a:lnTo>
                  <a:lnTo>
                    <a:pt x="0" y="91440"/>
                  </a:lnTo>
                  <a:lnTo>
                    <a:pt x="6350" y="91440"/>
                  </a:lnTo>
                  <a:lnTo>
                    <a:pt x="6350" y="87630"/>
                  </a:lnTo>
                  <a:close/>
                </a:path>
                <a:path w="6350" h="982979">
                  <a:moveTo>
                    <a:pt x="6350" y="91440"/>
                  </a:moveTo>
                  <a:lnTo>
                    <a:pt x="0" y="91440"/>
                  </a:lnTo>
                  <a:lnTo>
                    <a:pt x="0" y="93980"/>
                  </a:lnTo>
                  <a:lnTo>
                    <a:pt x="6350" y="93980"/>
                  </a:lnTo>
                  <a:lnTo>
                    <a:pt x="6350" y="91440"/>
                  </a:lnTo>
                  <a:close/>
                </a:path>
                <a:path w="6350" h="982979">
                  <a:moveTo>
                    <a:pt x="6350" y="93980"/>
                  </a:moveTo>
                  <a:lnTo>
                    <a:pt x="0" y="93980"/>
                  </a:lnTo>
                  <a:lnTo>
                    <a:pt x="0" y="97790"/>
                  </a:lnTo>
                  <a:lnTo>
                    <a:pt x="6350" y="97790"/>
                  </a:lnTo>
                  <a:lnTo>
                    <a:pt x="6350" y="93980"/>
                  </a:lnTo>
                  <a:close/>
                </a:path>
                <a:path w="6350" h="982979">
                  <a:moveTo>
                    <a:pt x="6350" y="97790"/>
                  </a:moveTo>
                  <a:lnTo>
                    <a:pt x="0" y="97790"/>
                  </a:lnTo>
                  <a:lnTo>
                    <a:pt x="0" y="104140"/>
                  </a:lnTo>
                  <a:lnTo>
                    <a:pt x="6350" y="104140"/>
                  </a:lnTo>
                  <a:lnTo>
                    <a:pt x="6350" y="97790"/>
                  </a:lnTo>
                  <a:close/>
                </a:path>
                <a:path w="6350" h="982979">
                  <a:moveTo>
                    <a:pt x="6350" y="104140"/>
                  </a:moveTo>
                  <a:lnTo>
                    <a:pt x="0" y="104140"/>
                  </a:lnTo>
                  <a:lnTo>
                    <a:pt x="0" y="106680"/>
                  </a:lnTo>
                  <a:lnTo>
                    <a:pt x="6350" y="106680"/>
                  </a:lnTo>
                  <a:lnTo>
                    <a:pt x="6350" y="104140"/>
                  </a:lnTo>
                  <a:close/>
                </a:path>
                <a:path w="6350" h="982979">
                  <a:moveTo>
                    <a:pt x="6350" y="106680"/>
                  </a:moveTo>
                  <a:lnTo>
                    <a:pt x="0" y="106680"/>
                  </a:lnTo>
                  <a:lnTo>
                    <a:pt x="0" y="110490"/>
                  </a:lnTo>
                  <a:lnTo>
                    <a:pt x="6350" y="110490"/>
                  </a:lnTo>
                  <a:lnTo>
                    <a:pt x="6350" y="106680"/>
                  </a:lnTo>
                  <a:close/>
                </a:path>
                <a:path w="6350" h="982979">
                  <a:moveTo>
                    <a:pt x="6350" y="110490"/>
                  </a:moveTo>
                  <a:lnTo>
                    <a:pt x="0" y="110490"/>
                  </a:lnTo>
                  <a:lnTo>
                    <a:pt x="0" y="113030"/>
                  </a:lnTo>
                  <a:lnTo>
                    <a:pt x="6350" y="113030"/>
                  </a:lnTo>
                  <a:lnTo>
                    <a:pt x="6350" y="110490"/>
                  </a:lnTo>
                  <a:close/>
                </a:path>
                <a:path w="6350" h="982979">
                  <a:moveTo>
                    <a:pt x="6350" y="113030"/>
                  </a:moveTo>
                  <a:lnTo>
                    <a:pt x="0" y="113030"/>
                  </a:lnTo>
                  <a:lnTo>
                    <a:pt x="0" y="116840"/>
                  </a:lnTo>
                  <a:lnTo>
                    <a:pt x="6350" y="116840"/>
                  </a:lnTo>
                  <a:lnTo>
                    <a:pt x="6350" y="113030"/>
                  </a:lnTo>
                  <a:close/>
                </a:path>
                <a:path w="6350" h="982979">
                  <a:moveTo>
                    <a:pt x="6350" y="116840"/>
                  </a:moveTo>
                  <a:lnTo>
                    <a:pt x="0" y="116840"/>
                  </a:lnTo>
                  <a:lnTo>
                    <a:pt x="0" y="123190"/>
                  </a:lnTo>
                  <a:lnTo>
                    <a:pt x="6350" y="123190"/>
                  </a:lnTo>
                  <a:lnTo>
                    <a:pt x="6350" y="116840"/>
                  </a:lnTo>
                  <a:close/>
                </a:path>
                <a:path w="6350" h="982979">
                  <a:moveTo>
                    <a:pt x="6350" y="123190"/>
                  </a:moveTo>
                  <a:lnTo>
                    <a:pt x="0" y="123190"/>
                  </a:lnTo>
                  <a:lnTo>
                    <a:pt x="0" y="132080"/>
                  </a:lnTo>
                  <a:lnTo>
                    <a:pt x="6350" y="132080"/>
                  </a:lnTo>
                  <a:lnTo>
                    <a:pt x="6350" y="123190"/>
                  </a:lnTo>
                  <a:close/>
                </a:path>
                <a:path w="6350" h="982979">
                  <a:moveTo>
                    <a:pt x="6350" y="132080"/>
                  </a:moveTo>
                  <a:lnTo>
                    <a:pt x="0" y="132080"/>
                  </a:lnTo>
                  <a:lnTo>
                    <a:pt x="0" y="138430"/>
                  </a:lnTo>
                  <a:lnTo>
                    <a:pt x="6350" y="138430"/>
                  </a:lnTo>
                  <a:lnTo>
                    <a:pt x="6350" y="132080"/>
                  </a:lnTo>
                  <a:close/>
                </a:path>
                <a:path w="6350" h="982979">
                  <a:moveTo>
                    <a:pt x="6350" y="138430"/>
                  </a:moveTo>
                  <a:lnTo>
                    <a:pt x="0" y="138430"/>
                  </a:lnTo>
                  <a:lnTo>
                    <a:pt x="0" y="144780"/>
                  </a:lnTo>
                  <a:lnTo>
                    <a:pt x="6350" y="144780"/>
                  </a:lnTo>
                  <a:lnTo>
                    <a:pt x="6350" y="138430"/>
                  </a:lnTo>
                  <a:close/>
                </a:path>
                <a:path w="6350" h="982979">
                  <a:moveTo>
                    <a:pt x="6350" y="144780"/>
                  </a:moveTo>
                  <a:lnTo>
                    <a:pt x="0" y="144780"/>
                  </a:lnTo>
                  <a:lnTo>
                    <a:pt x="0" y="151130"/>
                  </a:lnTo>
                  <a:lnTo>
                    <a:pt x="6350" y="151130"/>
                  </a:lnTo>
                  <a:lnTo>
                    <a:pt x="6350" y="144780"/>
                  </a:lnTo>
                  <a:close/>
                </a:path>
                <a:path w="6350" h="982979">
                  <a:moveTo>
                    <a:pt x="6350" y="151130"/>
                  </a:moveTo>
                  <a:lnTo>
                    <a:pt x="0" y="151130"/>
                  </a:lnTo>
                  <a:lnTo>
                    <a:pt x="0" y="154940"/>
                  </a:lnTo>
                  <a:lnTo>
                    <a:pt x="6350" y="154940"/>
                  </a:lnTo>
                  <a:lnTo>
                    <a:pt x="6350" y="151130"/>
                  </a:lnTo>
                  <a:close/>
                </a:path>
                <a:path w="6350" h="982979">
                  <a:moveTo>
                    <a:pt x="6350" y="154940"/>
                  </a:moveTo>
                  <a:lnTo>
                    <a:pt x="0" y="154940"/>
                  </a:lnTo>
                  <a:lnTo>
                    <a:pt x="0" y="173990"/>
                  </a:lnTo>
                  <a:lnTo>
                    <a:pt x="6350" y="173990"/>
                  </a:lnTo>
                  <a:lnTo>
                    <a:pt x="6350" y="154940"/>
                  </a:lnTo>
                  <a:close/>
                </a:path>
                <a:path w="6350" h="982979">
                  <a:moveTo>
                    <a:pt x="6350" y="173990"/>
                  </a:moveTo>
                  <a:lnTo>
                    <a:pt x="0" y="173990"/>
                  </a:lnTo>
                  <a:lnTo>
                    <a:pt x="0" y="176530"/>
                  </a:lnTo>
                  <a:lnTo>
                    <a:pt x="6350" y="176530"/>
                  </a:lnTo>
                  <a:lnTo>
                    <a:pt x="6350" y="173990"/>
                  </a:lnTo>
                  <a:close/>
                </a:path>
                <a:path w="6350" h="982979">
                  <a:moveTo>
                    <a:pt x="6350" y="176530"/>
                  </a:moveTo>
                  <a:lnTo>
                    <a:pt x="0" y="176530"/>
                  </a:lnTo>
                  <a:lnTo>
                    <a:pt x="0" y="182880"/>
                  </a:lnTo>
                  <a:lnTo>
                    <a:pt x="1270" y="182880"/>
                  </a:lnTo>
                  <a:lnTo>
                    <a:pt x="1270" y="181610"/>
                  </a:lnTo>
                  <a:lnTo>
                    <a:pt x="6350" y="181610"/>
                  </a:lnTo>
                  <a:lnTo>
                    <a:pt x="6350" y="176530"/>
                  </a:lnTo>
                  <a:close/>
                </a:path>
                <a:path w="6350" h="982979">
                  <a:moveTo>
                    <a:pt x="2539" y="311150"/>
                  </a:moveTo>
                  <a:lnTo>
                    <a:pt x="0" y="311150"/>
                  </a:lnTo>
                  <a:lnTo>
                    <a:pt x="0" y="313690"/>
                  </a:lnTo>
                  <a:lnTo>
                    <a:pt x="6350" y="313690"/>
                  </a:lnTo>
                  <a:lnTo>
                    <a:pt x="6350" y="312420"/>
                  </a:lnTo>
                  <a:lnTo>
                    <a:pt x="2539" y="312420"/>
                  </a:lnTo>
                  <a:lnTo>
                    <a:pt x="2539" y="311150"/>
                  </a:lnTo>
                  <a:close/>
                </a:path>
                <a:path w="6350" h="982979">
                  <a:moveTo>
                    <a:pt x="6350" y="313690"/>
                  </a:moveTo>
                  <a:lnTo>
                    <a:pt x="0" y="313690"/>
                  </a:lnTo>
                  <a:lnTo>
                    <a:pt x="0" y="316230"/>
                  </a:lnTo>
                  <a:lnTo>
                    <a:pt x="6350" y="316230"/>
                  </a:lnTo>
                  <a:lnTo>
                    <a:pt x="6350" y="313690"/>
                  </a:lnTo>
                  <a:close/>
                </a:path>
                <a:path w="6350" h="982979">
                  <a:moveTo>
                    <a:pt x="6350" y="316230"/>
                  </a:moveTo>
                  <a:lnTo>
                    <a:pt x="0" y="316230"/>
                  </a:lnTo>
                  <a:lnTo>
                    <a:pt x="0" y="320040"/>
                  </a:lnTo>
                  <a:lnTo>
                    <a:pt x="6350" y="320040"/>
                  </a:lnTo>
                  <a:lnTo>
                    <a:pt x="6350" y="316230"/>
                  </a:lnTo>
                  <a:close/>
                </a:path>
                <a:path w="6350" h="982979">
                  <a:moveTo>
                    <a:pt x="6350" y="320040"/>
                  </a:moveTo>
                  <a:lnTo>
                    <a:pt x="0" y="320040"/>
                  </a:lnTo>
                  <a:lnTo>
                    <a:pt x="0" y="326390"/>
                  </a:lnTo>
                  <a:lnTo>
                    <a:pt x="6350" y="326390"/>
                  </a:lnTo>
                  <a:lnTo>
                    <a:pt x="6350" y="320040"/>
                  </a:lnTo>
                  <a:close/>
                </a:path>
                <a:path w="6350" h="982979">
                  <a:moveTo>
                    <a:pt x="6350" y="326390"/>
                  </a:moveTo>
                  <a:lnTo>
                    <a:pt x="0" y="326390"/>
                  </a:lnTo>
                  <a:lnTo>
                    <a:pt x="0" y="328930"/>
                  </a:lnTo>
                  <a:lnTo>
                    <a:pt x="6350" y="328930"/>
                  </a:lnTo>
                  <a:lnTo>
                    <a:pt x="6350" y="326390"/>
                  </a:lnTo>
                  <a:close/>
                </a:path>
                <a:path w="6350" h="982979">
                  <a:moveTo>
                    <a:pt x="6350" y="328930"/>
                  </a:moveTo>
                  <a:lnTo>
                    <a:pt x="0" y="328930"/>
                  </a:lnTo>
                  <a:lnTo>
                    <a:pt x="0" y="332740"/>
                  </a:lnTo>
                  <a:lnTo>
                    <a:pt x="6350" y="332740"/>
                  </a:lnTo>
                  <a:lnTo>
                    <a:pt x="6350" y="328930"/>
                  </a:lnTo>
                  <a:close/>
                </a:path>
                <a:path w="6350" h="982979">
                  <a:moveTo>
                    <a:pt x="6350" y="332740"/>
                  </a:moveTo>
                  <a:lnTo>
                    <a:pt x="0" y="332740"/>
                  </a:lnTo>
                  <a:lnTo>
                    <a:pt x="0" y="335280"/>
                  </a:lnTo>
                  <a:lnTo>
                    <a:pt x="6350" y="335280"/>
                  </a:lnTo>
                  <a:lnTo>
                    <a:pt x="6350" y="332740"/>
                  </a:lnTo>
                  <a:close/>
                </a:path>
                <a:path w="6350" h="982979">
                  <a:moveTo>
                    <a:pt x="6350" y="335280"/>
                  </a:moveTo>
                  <a:lnTo>
                    <a:pt x="0" y="335280"/>
                  </a:lnTo>
                  <a:lnTo>
                    <a:pt x="0" y="339090"/>
                  </a:lnTo>
                  <a:lnTo>
                    <a:pt x="6350" y="339090"/>
                  </a:lnTo>
                  <a:lnTo>
                    <a:pt x="6350" y="335280"/>
                  </a:lnTo>
                  <a:close/>
                </a:path>
                <a:path w="6350" h="982979">
                  <a:moveTo>
                    <a:pt x="6350" y="339090"/>
                  </a:moveTo>
                  <a:lnTo>
                    <a:pt x="0" y="339090"/>
                  </a:lnTo>
                  <a:lnTo>
                    <a:pt x="0" y="341630"/>
                  </a:lnTo>
                  <a:lnTo>
                    <a:pt x="6350" y="341630"/>
                  </a:lnTo>
                  <a:lnTo>
                    <a:pt x="6350" y="339090"/>
                  </a:lnTo>
                  <a:close/>
                </a:path>
                <a:path w="6350" h="982979">
                  <a:moveTo>
                    <a:pt x="6350" y="341630"/>
                  </a:moveTo>
                  <a:lnTo>
                    <a:pt x="0" y="341630"/>
                  </a:lnTo>
                  <a:lnTo>
                    <a:pt x="0" y="347980"/>
                  </a:lnTo>
                  <a:lnTo>
                    <a:pt x="6350" y="347980"/>
                  </a:lnTo>
                  <a:lnTo>
                    <a:pt x="6350" y="341630"/>
                  </a:lnTo>
                  <a:close/>
                </a:path>
                <a:path w="6350" h="982979">
                  <a:moveTo>
                    <a:pt x="6350" y="347980"/>
                  </a:moveTo>
                  <a:lnTo>
                    <a:pt x="0" y="347980"/>
                  </a:lnTo>
                  <a:lnTo>
                    <a:pt x="0" y="351790"/>
                  </a:lnTo>
                  <a:lnTo>
                    <a:pt x="6350" y="351790"/>
                  </a:lnTo>
                  <a:lnTo>
                    <a:pt x="6350" y="347980"/>
                  </a:lnTo>
                  <a:close/>
                </a:path>
                <a:path w="6350" h="982979">
                  <a:moveTo>
                    <a:pt x="6350" y="351790"/>
                  </a:moveTo>
                  <a:lnTo>
                    <a:pt x="0" y="351790"/>
                  </a:lnTo>
                  <a:lnTo>
                    <a:pt x="0" y="354330"/>
                  </a:lnTo>
                  <a:lnTo>
                    <a:pt x="6350" y="354330"/>
                  </a:lnTo>
                  <a:lnTo>
                    <a:pt x="6350" y="351790"/>
                  </a:lnTo>
                  <a:close/>
                </a:path>
                <a:path w="6350" h="982979">
                  <a:moveTo>
                    <a:pt x="6350" y="354330"/>
                  </a:moveTo>
                  <a:lnTo>
                    <a:pt x="0" y="354330"/>
                  </a:lnTo>
                  <a:lnTo>
                    <a:pt x="0" y="358140"/>
                  </a:lnTo>
                  <a:lnTo>
                    <a:pt x="6350" y="358140"/>
                  </a:lnTo>
                  <a:lnTo>
                    <a:pt x="6350" y="354330"/>
                  </a:lnTo>
                  <a:close/>
                </a:path>
                <a:path w="6350" h="982979">
                  <a:moveTo>
                    <a:pt x="6350" y="358140"/>
                  </a:moveTo>
                  <a:lnTo>
                    <a:pt x="0" y="358140"/>
                  </a:lnTo>
                  <a:lnTo>
                    <a:pt x="0" y="360680"/>
                  </a:lnTo>
                  <a:lnTo>
                    <a:pt x="6350" y="360680"/>
                  </a:lnTo>
                  <a:lnTo>
                    <a:pt x="6350" y="358140"/>
                  </a:lnTo>
                  <a:close/>
                </a:path>
                <a:path w="6350" h="982979">
                  <a:moveTo>
                    <a:pt x="6350" y="360680"/>
                  </a:moveTo>
                  <a:lnTo>
                    <a:pt x="0" y="360680"/>
                  </a:lnTo>
                  <a:lnTo>
                    <a:pt x="0" y="370840"/>
                  </a:lnTo>
                  <a:lnTo>
                    <a:pt x="6350" y="370840"/>
                  </a:lnTo>
                  <a:lnTo>
                    <a:pt x="6350" y="360680"/>
                  </a:lnTo>
                  <a:close/>
                </a:path>
                <a:path w="6350" h="982979">
                  <a:moveTo>
                    <a:pt x="6350" y="370840"/>
                  </a:moveTo>
                  <a:lnTo>
                    <a:pt x="0" y="370840"/>
                  </a:lnTo>
                  <a:lnTo>
                    <a:pt x="0" y="373380"/>
                  </a:lnTo>
                  <a:lnTo>
                    <a:pt x="6350" y="373380"/>
                  </a:lnTo>
                  <a:lnTo>
                    <a:pt x="6350" y="370840"/>
                  </a:lnTo>
                  <a:close/>
                </a:path>
                <a:path w="6350" h="982979">
                  <a:moveTo>
                    <a:pt x="6350" y="373380"/>
                  </a:moveTo>
                  <a:lnTo>
                    <a:pt x="0" y="373380"/>
                  </a:lnTo>
                  <a:lnTo>
                    <a:pt x="0" y="377190"/>
                  </a:lnTo>
                  <a:lnTo>
                    <a:pt x="6350" y="377190"/>
                  </a:lnTo>
                  <a:lnTo>
                    <a:pt x="6350" y="373380"/>
                  </a:lnTo>
                  <a:close/>
                </a:path>
                <a:path w="6350" h="982979">
                  <a:moveTo>
                    <a:pt x="6350" y="377190"/>
                  </a:moveTo>
                  <a:lnTo>
                    <a:pt x="0" y="377190"/>
                  </a:lnTo>
                  <a:lnTo>
                    <a:pt x="0" y="379730"/>
                  </a:lnTo>
                  <a:lnTo>
                    <a:pt x="6350" y="379730"/>
                  </a:lnTo>
                  <a:lnTo>
                    <a:pt x="6350" y="377190"/>
                  </a:lnTo>
                  <a:close/>
                </a:path>
                <a:path w="6350" h="982979">
                  <a:moveTo>
                    <a:pt x="6350" y="379730"/>
                  </a:moveTo>
                  <a:lnTo>
                    <a:pt x="0" y="379730"/>
                  </a:lnTo>
                  <a:lnTo>
                    <a:pt x="0" y="392430"/>
                  </a:lnTo>
                  <a:lnTo>
                    <a:pt x="6350" y="392430"/>
                  </a:lnTo>
                  <a:lnTo>
                    <a:pt x="6350" y="379730"/>
                  </a:lnTo>
                  <a:close/>
                </a:path>
                <a:path w="6350" h="982979">
                  <a:moveTo>
                    <a:pt x="6350" y="392430"/>
                  </a:moveTo>
                  <a:lnTo>
                    <a:pt x="0" y="392430"/>
                  </a:lnTo>
                  <a:lnTo>
                    <a:pt x="0" y="396240"/>
                  </a:lnTo>
                  <a:lnTo>
                    <a:pt x="6350" y="396240"/>
                  </a:lnTo>
                  <a:lnTo>
                    <a:pt x="6350" y="392430"/>
                  </a:lnTo>
                  <a:close/>
                </a:path>
                <a:path w="6350" h="982979">
                  <a:moveTo>
                    <a:pt x="6350" y="396240"/>
                  </a:moveTo>
                  <a:lnTo>
                    <a:pt x="0" y="396240"/>
                  </a:lnTo>
                  <a:lnTo>
                    <a:pt x="0" y="398780"/>
                  </a:lnTo>
                  <a:lnTo>
                    <a:pt x="6350" y="398780"/>
                  </a:lnTo>
                  <a:lnTo>
                    <a:pt x="6350" y="396240"/>
                  </a:lnTo>
                  <a:close/>
                </a:path>
                <a:path w="6350" h="982979">
                  <a:moveTo>
                    <a:pt x="6350" y="398780"/>
                  </a:moveTo>
                  <a:lnTo>
                    <a:pt x="0" y="398780"/>
                  </a:lnTo>
                  <a:lnTo>
                    <a:pt x="0" y="405130"/>
                  </a:lnTo>
                  <a:lnTo>
                    <a:pt x="6350" y="405130"/>
                  </a:lnTo>
                  <a:lnTo>
                    <a:pt x="6350" y="398780"/>
                  </a:lnTo>
                  <a:close/>
                </a:path>
                <a:path w="6350" h="982979">
                  <a:moveTo>
                    <a:pt x="6350" y="405130"/>
                  </a:moveTo>
                  <a:lnTo>
                    <a:pt x="0" y="405130"/>
                  </a:lnTo>
                  <a:lnTo>
                    <a:pt x="0" y="408940"/>
                  </a:lnTo>
                  <a:lnTo>
                    <a:pt x="6350" y="408940"/>
                  </a:lnTo>
                  <a:lnTo>
                    <a:pt x="6350" y="405130"/>
                  </a:lnTo>
                  <a:close/>
                </a:path>
                <a:path w="6350" h="982979">
                  <a:moveTo>
                    <a:pt x="6350" y="408940"/>
                  </a:moveTo>
                  <a:lnTo>
                    <a:pt x="0" y="408940"/>
                  </a:lnTo>
                  <a:lnTo>
                    <a:pt x="0" y="411480"/>
                  </a:lnTo>
                  <a:lnTo>
                    <a:pt x="6350" y="411480"/>
                  </a:lnTo>
                  <a:lnTo>
                    <a:pt x="6350" y="408940"/>
                  </a:lnTo>
                  <a:close/>
                </a:path>
                <a:path w="6350" h="982979">
                  <a:moveTo>
                    <a:pt x="6350" y="411480"/>
                  </a:moveTo>
                  <a:lnTo>
                    <a:pt x="0" y="411480"/>
                  </a:lnTo>
                  <a:lnTo>
                    <a:pt x="0" y="415290"/>
                  </a:lnTo>
                  <a:lnTo>
                    <a:pt x="6350" y="415290"/>
                  </a:lnTo>
                  <a:lnTo>
                    <a:pt x="6350" y="411480"/>
                  </a:lnTo>
                  <a:close/>
                </a:path>
                <a:path w="6350" h="982979">
                  <a:moveTo>
                    <a:pt x="6350" y="415290"/>
                  </a:moveTo>
                  <a:lnTo>
                    <a:pt x="0" y="415290"/>
                  </a:lnTo>
                  <a:lnTo>
                    <a:pt x="0" y="417830"/>
                  </a:lnTo>
                  <a:lnTo>
                    <a:pt x="6350" y="417830"/>
                  </a:lnTo>
                  <a:lnTo>
                    <a:pt x="6350" y="415290"/>
                  </a:lnTo>
                  <a:close/>
                </a:path>
                <a:path w="6350" h="982979">
                  <a:moveTo>
                    <a:pt x="6350" y="417830"/>
                  </a:moveTo>
                  <a:lnTo>
                    <a:pt x="0" y="417830"/>
                  </a:lnTo>
                  <a:lnTo>
                    <a:pt x="0" y="421640"/>
                  </a:lnTo>
                  <a:lnTo>
                    <a:pt x="6350" y="421640"/>
                  </a:lnTo>
                  <a:lnTo>
                    <a:pt x="6350" y="417830"/>
                  </a:lnTo>
                  <a:close/>
                </a:path>
                <a:path w="6350" h="982979">
                  <a:moveTo>
                    <a:pt x="6350" y="421640"/>
                  </a:moveTo>
                  <a:lnTo>
                    <a:pt x="0" y="421640"/>
                  </a:lnTo>
                  <a:lnTo>
                    <a:pt x="0" y="427990"/>
                  </a:lnTo>
                  <a:lnTo>
                    <a:pt x="6350" y="427990"/>
                  </a:lnTo>
                  <a:lnTo>
                    <a:pt x="6350" y="421640"/>
                  </a:lnTo>
                  <a:close/>
                </a:path>
                <a:path w="6350" h="982979">
                  <a:moveTo>
                    <a:pt x="6350" y="427990"/>
                  </a:moveTo>
                  <a:lnTo>
                    <a:pt x="0" y="427990"/>
                  </a:lnTo>
                  <a:lnTo>
                    <a:pt x="0" y="440690"/>
                  </a:lnTo>
                  <a:lnTo>
                    <a:pt x="6350" y="440690"/>
                  </a:lnTo>
                  <a:lnTo>
                    <a:pt x="6350" y="427990"/>
                  </a:lnTo>
                  <a:close/>
                </a:path>
                <a:path w="6350" h="982979">
                  <a:moveTo>
                    <a:pt x="6350" y="440690"/>
                  </a:moveTo>
                  <a:lnTo>
                    <a:pt x="0" y="440690"/>
                  </a:lnTo>
                  <a:lnTo>
                    <a:pt x="0" y="443230"/>
                  </a:lnTo>
                  <a:lnTo>
                    <a:pt x="6350" y="443230"/>
                  </a:lnTo>
                  <a:lnTo>
                    <a:pt x="6350" y="440690"/>
                  </a:lnTo>
                  <a:close/>
                </a:path>
                <a:path w="6350" h="982979">
                  <a:moveTo>
                    <a:pt x="6350" y="443230"/>
                  </a:moveTo>
                  <a:lnTo>
                    <a:pt x="0" y="443230"/>
                  </a:lnTo>
                  <a:lnTo>
                    <a:pt x="0" y="455930"/>
                  </a:lnTo>
                  <a:lnTo>
                    <a:pt x="6350" y="455930"/>
                  </a:lnTo>
                  <a:lnTo>
                    <a:pt x="6350" y="443230"/>
                  </a:lnTo>
                  <a:close/>
                </a:path>
                <a:path w="6350" h="982979">
                  <a:moveTo>
                    <a:pt x="6350" y="455930"/>
                  </a:moveTo>
                  <a:lnTo>
                    <a:pt x="0" y="455930"/>
                  </a:lnTo>
                  <a:lnTo>
                    <a:pt x="0" y="459740"/>
                  </a:lnTo>
                  <a:lnTo>
                    <a:pt x="6350" y="459740"/>
                  </a:lnTo>
                  <a:lnTo>
                    <a:pt x="6350" y="455930"/>
                  </a:lnTo>
                  <a:close/>
                </a:path>
                <a:path w="6350" h="982979">
                  <a:moveTo>
                    <a:pt x="6350" y="459740"/>
                  </a:moveTo>
                  <a:lnTo>
                    <a:pt x="0" y="459740"/>
                  </a:lnTo>
                  <a:lnTo>
                    <a:pt x="0" y="462280"/>
                  </a:lnTo>
                  <a:lnTo>
                    <a:pt x="6350" y="462280"/>
                  </a:lnTo>
                  <a:lnTo>
                    <a:pt x="6350" y="459740"/>
                  </a:lnTo>
                  <a:close/>
                </a:path>
                <a:path w="6350" h="982979">
                  <a:moveTo>
                    <a:pt x="6350" y="462280"/>
                  </a:moveTo>
                  <a:lnTo>
                    <a:pt x="0" y="462280"/>
                  </a:lnTo>
                  <a:lnTo>
                    <a:pt x="0" y="466090"/>
                  </a:lnTo>
                  <a:lnTo>
                    <a:pt x="6350" y="466090"/>
                  </a:lnTo>
                  <a:lnTo>
                    <a:pt x="6350" y="462280"/>
                  </a:lnTo>
                  <a:close/>
                </a:path>
                <a:path w="6350" h="982979">
                  <a:moveTo>
                    <a:pt x="6350" y="466090"/>
                  </a:moveTo>
                  <a:lnTo>
                    <a:pt x="0" y="466090"/>
                  </a:lnTo>
                  <a:lnTo>
                    <a:pt x="0" y="468630"/>
                  </a:lnTo>
                  <a:lnTo>
                    <a:pt x="6350" y="468630"/>
                  </a:lnTo>
                  <a:lnTo>
                    <a:pt x="6350" y="466090"/>
                  </a:lnTo>
                  <a:close/>
                </a:path>
                <a:path w="6350" h="982979">
                  <a:moveTo>
                    <a:pt x="6350" y="468630"/>
                  </a:moveTo>
                  <a:lnTo>
                    <a:pt x="0" y="468630"/>
                  </a:lnTo>
                  <a:lnTo>
                    <a:pt x="0" y="474980"/>
                  </a:lnTo>
                  <a:lnTo>
                    <a:pt x="6350" y="474980"/>
                  </a:lnTo>
                  <a:lnTo>
                    <a:pt x="6350" y="468630"/>
                  </a:lnTo>
                  <a:close/>
                </a:path>
                <a:path w="6350" h="982979">
                  <a:moveTo>
                    <a:pt x="6350" y="474980"/>
                  </a:moveTo>
                  <a:lnTo>
                    <a:pt x="0" y="474980"/>
                  </a:lnTo>
                  <a:lnTo>
                    <a:pt x="0" y="478790"/>
                  </a:lnTo>
                  <a:lnTo>
                    <a:pt x="6350" y="478790"/>
                  </a:lnTo>
                  <a:lnTo>
                    <a:pt x="6350" y="474980"/>
                  </a:lnTo>
                  <a:close/>
                </a:path>
                <a:path w="6350" h="982979">
                  <a:moveTo>
                    <a:pt x="6350" y="478790"/>
                  </a:moveTo>
                  <a:lnTo>
                    <a:pt x="0" y="478790"/>
                  </a:lnTo>
                  <a:lnTo>
                    <a:pt x="0" y="481330"/>
                  </a:lnTo>
                  <a:lnTo>
                    <a:pt x="6350" y="481330"/>
                  </a:lnTo>
                  <a:lnTo>
                    <a:pt x="6350" y="478790"/>
                  </a:lnTo>
                  <a:close/>
                </a:path>
                <a:path w="6350" h="982979">
                  <a:moveTo>
                    <a:pt x="6350" y="481330"/>
                  </a:moveTo>
                  <a:lnTo>
                    <a:pt x="0" y="481330"/>
                  </a:lnTo>
                  <a:lnTo>
                    <a:pt x="0" y="485140"/>
                  </a:lnTo>
                  <a:lnTo>
                    <a:pt x="6350" y="485140"/>
                  </a:lnTo>
                  <a:lnTo>
                    <a:pt x="6350" y="481330"/>
                  </a:lnTo>
                  <a:close/>
                </a:path>
                <a:path w="6350" h="982979">
                  <a:moveTo>
                    <a:pt x="6350" y="485140"/>
                  </a:moveTo>
                  <a:lnTo>
                    <a:pt x="0" y="485140"/>
                  </a:lnTo>
                  <a:lnTo>
                    <a:pt x="0" y="487680"/>
                  </a:lnTo>
                  <a:lnTo>
                    <a:pt x="6350" y="487680"/>
                  </a:lnTo>
                  <a:lnTo>
                    <a:pt x="6350" y="485140"/>
                  </a:lnTo>
                  <a:close/>
                </a:path>
                <a:path w="6350" h="982979">
                  <a:moveTo>
                    <a:pt x="6350" y="487680"/>
                  </a:moveTo>
                  <a:lnTo>
                    <a:pt x="0" y="487680"/>
                  </a:lnTo>
                  <a:lnTo>
                    <a:pt x="0" y="494030"/>
                  </a:lnTo>
                  <a:lnTo>
                    <a:pt x="6350" y="494030"/>
                  </a:lnTo>
                  <a:lnTo>
                    <a:pt x="6350" y="487680"/>
                  </a:lnTo>
                  <a:close/>
                </a:path>
                <a:path w="6350" h="982979">
                  <a:moveTo>
                    <a:pt x="6350" y="494030"/>
                  </a:moveTo>
                  <a:lnTo>
                    <a:pt x="0" y="494030"/>
                  </a:lnTo>
                  <a:lnTo>
                    <a:pt x="0" y="500380"/>
                  </a:lnTo>
                  <a:lnTo>
                    <a:pt x="6350" y="500380"/>
                  </a:lnTo>
                  <a:lnTo>
                    <a:pt x="6350" y="494030"/>
                  </a:lnTo>
                  <a:close/>
                </a:path>
                <a:path w="6350" h="982979">
                  <a:moveTo>
                    <a:pt x="6350" y="500380"/>
                  </a:moveTo>
                  <a:lnTo>
                    <a:pt x="0" y="500380"/>
                  </a:lnTo>
                  <a:lnTo>
                    <a:pt x="0" y="504190"/>
                  </a:lnTo>
                  <a:lnTo>
                    <a:pt x="6350" y="504190"/>
                  </a:lnTo>
                  <a:lnTo>
                    <a:pt x="6350" y="500380"/>
                  </a:lnTo>
                  <a:close/>
                </a:path>
                <a:path w="6350" h="982979">
                  <a:moveTo>
                    <a:pt x="6350" y="504190"/>
                  </a:moveTo>
                  <a:lnTo>
                    <a:pt x="0" y="504190"/>
                  </a:lnTo>
                  <a:lnTo>
                    <a:pt x="0" y="510540"/>
                  </a:lnTo>
                  <a:lnTo>
                    <a:pt x="6350" y="510540"/>
                  </a:lnTo>
                  <a:lnTo>
                    <a:pt x="6350" y="504190"/>
                  </a:lnTo>
                  <a:close/>
                </a:path>
                <a:path w="6350" h="982979">
                  <a:moveTo>
                    <a:pt x="6350" y="510540"/>
                  </a:moveTo>
                  <a:lnTo>
                    <a:pt x="0" y="510540"/>
                  </a:lnTo>
                  <a:lnTo>
                    <a:pt x="0" y="513080"/>
                  </a:lnTo>
                  <a:lnTo>
                    <a:pt x="6350" y="513080"/>
                  </a:lnTo>
                  <a:lnTo>
                    <a:pt x="6350" y="510540"/>
                  </a:lnTo>
                  <a:close/>
                </a:path>
                <a:path w="6350" h="982979">
                  <a:moveTo>
                    <a:pt x="6350" y="570230"/>
                  </a:moveTo>
                  <a:lnTo>
                    <a:pt x="0" y="570230"/>
                  </a:lnTo>
                  <a:lnTo>
                    <a:pt x="0" y="571500"/>
                  </a:lnTo>
                  <a:lnTo>
                    <a:pt x="3810" y="571500"/>
                  </a:lnTo>
                  <a:lnTo>
                    <a:pt x="3810" y="574040"/>
                  </a:lnTo>
                  <a:lnTo>
                    <a:pt x="6350" y="574040"/>
                  </a:lnTo>
                  <a:lnTo>
                    <a:pt x="6350" y="570230"/>
                  </a:lnTo>
                  <a:close/>
                </a:path>
                <a:path w="6350" h="982979">
                  <a:moveTo>
                    <a:pt x="6350" y="563880"/>
                  </a:moveTo>
                  <a:lnTo>
                    <a:pt x="0" y="563880"/>
                  </a:lnTo>
                  <a:lnTo>
                    <a:pt x="0" y="568960"/>
                  </a:lnTo>
                  <a:lnTo>
                    <a:pt x="6350" y="568960"/>
                  </a:lnTo>
                  <a:lnTo>
                    <a:pt x="6350" y="563880"/>
                  </a:lnTo>
                  <a:close/>
                </a:path>
                <a:path w="6350" h="982979">
                  <a:moveTo>
                    <a:pt x="6350" y="557530"/>
                  </a:moveTo>
                  <a:lnTo>
                    <a:pt x="0" y="557530"/>
                  </a:lnTo>
                  <a:lnTo>
                    <a:pt x="0" y="562610"/>
                  </a:lnTo>
                  <a:lnTo>
                    <a:pt x="6350" y="562610"/>
                  </a:lnTo>
                  <a:lnTo>
                    <a:pt x="6350" y="557530"/>
                  </a:lnTo>
                  <a:close/>
                </a:path>
                <a:path w="6350" h="982979">
                  <a:moveTo>
                    <a:pt x="6350" y="551180"/>
                  </a:moveTo>
                  <a:lnTo>
                    <a:pt x="0" y="551180"/>
                  </a:lnTo>
                  <a:lnTo>
                    <a:pt x="0" y="556260"/>
                  </a:lnTo>
                  <a:lnTo>
                    <a:pt x="6350" y="556260"/>
                  </a:lnTo>
                  <a:lnTo>
                    <a:pt x="6350" y="551180"/>
                  </a:lnTo>
                  <a:close/>
                </a:path>
                <a:path w="6350" h="982979">
                  <a:moveTo>
                    <a:pt x="6350" y="544830"/>
                  </a:moveTo>
                  <a:lnTo>
                    <a:pt x="0" y="544830"/>
                  </a:lnTo>
                  <a:lnTo>
                    <a:pt x="0" y="549910"/>
                  </a:lnTo>
                  <a:lnTo>
                    <a:pt x="6350" y="549910"/>
                  </a:lnTo>
                  <a:lnTo>
                    <a:pt x="6350" y="544830"/>
                  </a:lnTo>
                  <a:close/>
                </a:path>
                <a:path w="6350" h="982979">
                  <a:moveTo>
                    <a:pt x="6350" y="538480"/>
                  </a:moveTo>
                  <a:lnTo>
                    <a:pt x="0" y="538480"/>
                  </a:lnTo>
                  <a:lnTo>
                    <a:pt x="0" y="543560"/>
                  </a:lnTo>
                  <a:lnTo>
                    <a:pt x="6350" y="543560"/>
                  </a:lnTo>
                  <a:lnTo>
                    <a:pt x="6350" y="538480"/>
                  </a:lnTo>
                  <a:close/>
                </a:path>
                <a:path w="6350" h="982979">
                  <a:moveTo>
                    <a:pt x="6350" y="532130"/>
                  </a:moveTo>
                  <a:lnTo>
                    <a:pt x="0" y="532130"/>
                  </a:lnTo>
                  <a:lnTo>
                    <a:pt x="0" y="537210"/>
                  </a:lnTo>
                  <a:lnTo>
                    <a:pt x="6350" y="537210"/>
                  </a:lnTo>
                  <a:lnTo>
                    <a:pt x="6350" y="532130"/>
                  </a:lnTo>
                  <a:close/>
                </a:path>
                <a:path w="6350" h="982979">
                  <a:moveTo>
                    <a:pt x="6350" y="525780"/>
                  </a:moveTo>
                  <a:lnTo>
                    <a:pt x="0" y="525780"/>
                  </a:lnTo>
                  <a:lnTo>
                    <a:pt x="0" y="530860"/>
                  </a:lnTo>
                  <a:lnTo>
                    <a:pt x="6350" y="530860"/>
                  </a:lnTo>
                  <a:lnTo>
                    <a:pt x="6350" y="525780"/>
                  </a:lnTo>
                  <a:close/>
                </a:path>
                <a:path w="6350" h="982979">
                  <a:moveTo>
                    <a:pt x="6350" y="519430"/>
                  </a:moveTo>
                  <a:lnTo>
                    <a:pt x="0" y="519430"/>
                  </a:lnTo>
                  <a:lnTo>
                    <a:pt x="0" y="524510"/>
                  </a:lnTo>
                  <a:lnTo>
                    <a:pt x="6350" y="524510"/>
                  </a:lnTo>
                  <a:lnTo>
                    <a:pt x="6350" y="519430"/>
                  </a:lnTo>
                  <a:close/>
                </a:path>
                <a:path w="6350" h="982979">
                  <a:moveTo>
                    <a:pt x="6350" y="514350"/>
                  </a:moveTo>
                  <a:lnTo>
                    <a:pt x="0" y="514350"/>
                  </a:lnTo>
                  <a:lnTo>
                    <a:pt x="0" y="518160"/>
                  </a:lnTo>
                  <a:lnTo>
                    <a:pt x="6350" y="518160"/>
                  </a:lnTo>
                  <a:lnTo>
                    <a:pt x="6350" y="514350"/>
                  </a:lnTo>
                  <a:close/>
                </a:path>
                <a:path w="6350" h="982979">
                  <a:moveTo>
                    <a:pt x="6350" y="981710"/>
                  </a:moveTo>
                  <a:lnTo>
                    <a:pt x="0" y="981710"/>
                  </a:lnTo>
                  <a:lnTo>
                    <a:pt x="0" y="982980"/>
                  </a:lnTo>
                  <a:lnTo>
                    <a:pt x="6350" y="982980"/>
                  </a:lnTo>
                  <a:lnTo>
                    <a:pt x="6350" y="981710"/>
                  </a:lnTo>
                  <a:close/>
                </a:path>
                <a:path w="6350" h="982979">
                  <a:moveTo>
                    <a:pt x="6350" y="977900"/>
                  </a:moveTo>
                  <a:lnTo>
                    <a:pt x="0" y="977900"/>
                  </a:lnTo>
                  <a:lnTo>
                    <a:pt x="0" y="980440"/>
                  </a:lnTo>
                  <a:lnTo>
                    <a:pt x="6350" y="980440"/>
                  </a:lnTo>
                  <a:lnTo>
                    <a:pt x="6350" y="977900"/>
                  </a:lnTo>
                  <a:close/>
                </a:path>
                <a:path w="6350" h="982979">
                  <a:moveTo>
                    <a:pt x="6350" y="975360"/>
                  </a:moveTo>
                  <a:lnTo>
                    <a:pt x="0" y="975360"/>
                  </a:lnTo>
                  <a:lnTo>
                    <a:pt x="0" y="976630"/>
                  </a:lnTo>
                  <a:lnTo>
                    <a:pt x="6350" y="976630"/>
                  </a:lnTo>
                  <a:lnTo>
                    <a:pt x="6350" y="975360"/>
                  </a:lnTo>
                  <a:close/>
                </a:path>
                <a:path w="6350" h="982979">
                  <a:moveTo>
                    <a:pt x="6350" y="971550"/>
                  </a:moveTo>
                  <a:lnTo>
                    <a:pt x="0" y="971550"/>
                  </a:lnTo>
                  <a:lnTo>
                    <a:pt x="0" y="974090"/>
                  </a:lnTo>
                  <a:lnTo>
                    <a:pt x="6350" y="974090"/>
                  </a:lnTo>
                  <a:lnTo>
                    <a:pt x="6350" y="971550"/>
                  </a:lnTo>
                  <a:close/>
                </a:path>
                <a:path w="6350" h="982979">
                  <a:moveTo>
                    <a:pt x="6350" y="969010"/>
                  </a:moveTo>
                  <a:lnTo>
                    <a:pt x="0" y="969010"/>
                  </a:lnTo>
                  <a:lnTo>
                    <a:pt x="0" y="970280"/>
                  </a:lnTo>
                  <a:lnTo>
                    <a:pt x="6350" y="970280"/>
                  </a:lnTo>
                  <a:lnTo>
                    <a:pt x="6350" y="969010"/>
                  </a:lnTo>
                  <a:close/>
                </a:path>
                <a:path w="6350" h="982979">
                  <a:moveTo>
                    <a:pt x="6350" y="965200"/>
                  </a:moveTo>
                  <a:lnTo>
                    <a:pt x="0" y="965200"/>
                  </a:lnTo>
                  <a:lnTo>
                    <a:pt x="0" y="967740"/>
                  </a:lnTo>
                  <a:lnTo>
                    <a:pt x="6350" y="967740"/>
                  </a:lnTo>
                  <a:lnTo>
                    <a:pt x="6350" y="965200"/>
                  </a:lnTo>
                  <a:close/>
                </a:path>
                <a:path w="6350" h="982979">
                  <a:moveTo>
                    <a:pt x="6350" y="962660"/>
                  </a:moveTo>
                  <a:lnTo>
                    <a:pt x="0" y="962660"/>
                  </a:lnTo>
                  <a:lnTo>
                    <a:pt x="0" y="963930"/>
                  </a:lnTo>
                  <a:lnTo>
                    <a:pt x="6350" y="963930"/>
                  </a:lnTo>
                  <a:lnTo>
                    <a:pt x="6350" y="962660"/>
                  </a:lnTo>
                  <a:close/>
                </a:path>
                <a:path w="6350" h="982979">
                  <a:moveTo>
                    <a:pt x="6350" y="958850"/>
                  </a:moveTo>
                  <a:lnTo>
                    <a:pt x="0" y="958850"/>
                  </a:lnTo>
                  <a:lnTo>
                    <a:pt x="0" y="961390"/>
                  </a:lnTo>
                  <a:lnTo>
                    <a:pt x="6350" y="961390"/>
                  </a:lnTo>
                  <a:lnTo>
                    <a:pt x="6350" y="958850"/>
                  </a:lnTo>
                  <a:close/>
                </a:path>
                <a:path w="6350" h="982979">
                  <a:moveTo>
                    <a:pt x="6350" y="956310"/>
                  </a:moveTo>
                  <a:lnTo>
                    <a:pt x="0" y="956310"/>
                  </a:lnTo>
                  <a:lnTo>
                    <a:pt x="0" y="957580"/>
                  </a:lnTo>
                  <a:lnTo>
                    <a:pt x="6350" y="957580"/>
                  </a:lnTo>
                  <a:lnTo>
                    <a:pt x="6350" y="956310"/>
                  </a:lnTo>
                  <a:close/>
                </a:path>
                <a:path w="6350" h="982979">
                  <a:moveTo>
                    <a:pt x="6350" y="952500"/>
                  </a:moveTo>
                  <a:lnTo>
                    <a:pt x="0" y="952500"/>
                  </a:lnTo>
                  <a:lnTo>
                    <a:pt x="0" y="955040"/>
                  </a:lnTo>
                  <a:lnTo>
                    <a:pt x="6350" y="955040"/>
                  </a:lnTo>
                  <a:lnTo>
                    <a:pt x="6350" y="952500"/>
                  </a:lnTo>
                  <a:close/>
                </a:path>
                <a:path w="6350" h="982979">
                  <a:moveTo>
                    <a:pt x="6350" y="949960"/>
                  </a:moveTo>
                  <a:lnTo>
                    <a:pt x="0" y="949960"/>
                  </a:lnTo>
                  <a:lnTo>
                    <a:pt x="0" y="951230"/>
                  </a:lnTo>
                  <a:lnTo>
                    <a:pt x="6350" y="951230"/>
                  </a:lnTo>
                  <a:lnTo>
                    <a:pt x="6350" y="949960"/>
                  </a:lnTo>
                  <a:close/>
                </a:path>
                <a:path w="6350" h="982979">
                  <a:moveTo>
                    <a:pt x="6350" y="946150"/>
                  </a:moveTo>
                  <a:lnTo>
                    <a:pt x="0" y="946150"/>
                  </a:lnTo>
                  <a:lnTo>
                    <a:pt x="0" y="948690"/>
                  </a:lnTo>
                  <a:lnTo>
                    <a:pt x="6350" y="948690"/>
                  </a:lnTo>
                  <a:lnTo>
                    <a:pt x="6350" y="946150"/>
                  </a:lnTo>
                  <a:close/>
                </a:path>
                <a:path w="6350" h="982979">
                  <a:moveTo>
                    <a:pt x="6350" y="943610"/>
                  </a:moveTo>
                  <a:lnTo>
                    <a:pt x="0" y="943610"/>
                  </a:lnTo>
                  <a:lnTo>
                    <a:pt x="0" y="944880"/>
                  </a:lnTo>
                  <a:lnTo>
                    <a:pt x="6350" y="944880"/>
                  </a:lnTo>
                  <a:lnTo>
                    <a:pt x="6350" y="943610"/>
                  </a:lnTo>
                  <a:close/>
                </a:path>
                <a:path w="6350" h="982979">
                  <a:moveTo>
                    <a:pt x="6350" y="939800"/>
                  </a:moveTo>
                  <a:lnTo>
                    <a:pt x="0" y="939800"/>
                  </a:lnTo>
                  <a:lnTo>
                    <a:pt x="0" y="942340"/>
                  </a:lnTo>
                  <a:lnTo>
                    <a:pt x="6350" y="942340"/>
                  </a:lnTo>
                  <a:lnTo>
                    <a:pt x="6350" y="939800"/>
                  </a:lnTo>
                  <a:close/>
                </a:path>
                <a:path w="6350" h="982979">
                  <a:moveTo>
                    <a:pt x="6350" y="937260"/>
                  </a:moveTo>
                  <a:lnTo>
                    <a:pt x="0" y="937260"/>
                  </a:lnTo>
                  <a:lnTo>
                    <a:pt x="0" y="938530"/>
                  </a:lnTo>
                  <a:lnTo>
                    <a:pt x="6350" y="938530"/>
                  </a:lnTo>
                  <a:lnTo>
                    <a:pt x="6350" y="937260"/>
                  </a:lnTo>
                  <a:close/>
                </a:path>
                <a:path w="6350" h="982979">
                  <a:moveTo>
                    <a:pt x="6350" y="933450"/>
                  </a:moveTo>
                  <a:lnTo>
                    <a:pt x="0" y="933450"/>
                  </a:lnTo>
                  <a:lnTo>
                    <a:pt x="0" y="935990"/>
                  </a:lnTo>
                  <a:lnTo>
                    <a:pt x="6350" y="935990"/>
                  </a:lnTo>
                  <a:lnTo>
                    <a:pt x="6350" y="933450"/>
                  </a:lnTo>
                  <a:close/>
                </a:path>
                <a:path w="6350" h="982979">
                  <a:moveTo>
                    <a:pt x="6350" y="930910"/>
                  </a:moveTo>
                  <a:lnTo>
                    <a:pt x="0" y="930910"/>
                  </a:lnTo>
                  <a:lnTo>
                    <a:pt x="0" y="932180"/>
                  </a:lnTo>
                  <a:lnTo>
                    <a:pt x="6350" y="932180"/>
                  </a:lnTo>
                  <a:lnTo>
                    <a:pt x="6350" y="930910"/>
                  </a:lnTo>
                  <a:close/>
                </a:path>
                <a:path w="6350" h="982979">
                  <a:moveTo>
                    <a:pt x="6350" y="927100"/>
                  </a:moveTo>
                  <a:lnTo>
                    <a:pt x="0" y="927100"/>
                  </a:lnTo>
                  <a:lnTo>
                    <a:pt x="0" y="929640"/>
                  </a:lnTo>
                  <a:lnTo>
                    <a:pt x="6350" y="929640"/>
                  </a:lnTo>
                  <a:lnTo>
                    <a:pt x="6350" y="927100"/>
                  </a:lnTo>
                  <a:close/>
                </a:path>
                <a:path w="6350" h="982979">
                  <a:moveTo>
                    <a:pt x="6350" y="924560"/>
                  </a:moveTo>
                  <a:lnTo>
                    <a:pt x="0" y="924560"/>
                  </a:lnTo>
                  <a:lnTo>
                    <a:pt x="0" y="925830"/>
                  </a:lnTo>
                  <a:lnTo>
                    <a:pt x="6350" y="925830"/>
                  </a:lnTo>
                  <a:lnTo>
                    <a:pt x="6350" y="924560"/>
                  </a:lnTo>
                  <a:close/>
                </a:path>
                <a:path w="6350" h="982979">
                  <a:moveTo>
                    <a:pt x="6350" y="919480"/>
                  </a:moveTo>
                  <a:lnTo>
                    <a:pt x="0" y="919480"/>
                  </a:lnTo>
                  <a:lnTo>
                    <a:pt x="0" y="923290"/>
                  </a:lnTo>
                  <a:lnTo>
                    <a:pt x="6350" y="923290"/>
                  </a:lnTo>
                  <a:lnTo>
                    <a:pt x="6350" y="919480"/>
                  </a:lnTo>
                  <a:close/>
                </a:path>
                <a:path w="6350" h="982979">
                  <a:moveTo>
                    <a:pt x="6350" y="913130"/>
                  </a:moveTo>
                  <a:lnTo>
                    <a:pt x="0" y="913130"/>
                  </a:lnTo>
                  <a:lnTo>
                    <a:pt x="0" y="918210"/>
                  </a:lnTo>
                  <a:lnTo>
                    <a:pt x="6350" y="918210"/>
                  </a:lnTo>
                  <a:lnTo>
                    <a:pt x="6350" y="913130"/>
                  </a:lnTo>
                  <a:close/>
                </a:path>
                <a:path w="6350" h="982979">
                  <a:moveTo>
                    <a:pt x="6350" y="906780"/>
                  </a:moveTo>
                  <a:lnTo>
                    <a:pt x="0" y="906780"/>
                  </a:lnTo>
                  <a:lnTo>
                    <a:pt x="0" y="911860"/>
                  </a:lnTo>
                  <a:lnTo>
                    <a:pt x="6350" y="911860"/>
                  </a:lnTo>
                  <a:lnTo>
                    <a:pt x="6350" y="906780"/>
                  </a:lnTo>
                  <a:close/>
                </a:path>
                <a:path w="6350" h="982979">
                  <a:moveTo>
                    <a:pt x="6350" y="900430"/>
                  </a:moveTo>
                  <a:lnTo>
                    <a:pt x="0" y="900430"/>
                  </a:lnTo>
                  <a:lnTo>
                    <a:pt x="0" y="905510"/>
                  </a:lnTo>
                  <a:lnTo>
                    <a:pt x="6350" y="905510"/>
                  </a:lnTo>
                  <a:lnTo>
                    <a:pt x="6350" y="900430"/>
                  </a:lnTo>
                  <a:close/>
                </a:path>
                <a:path w="6350" h="982979">
                  <a:moveTo>
                    <a:pt x="6350" y="894080"/>
                  </a:moveTo>
                  <a:lnTo>
                    <a:pt x="0" y="894080"/>
                  </a:lnTo>
                  <a:lnTo>
                    <a:pt x="0" y="899160"/>
                  </a:lnTo>
                  <a:lnTo>
                    <a:pt x="6350" y="899160"/>
                  </a:lnTo>
                  <a:lnTo>
                    <a:pt x="6350" y="894080"/>
                  </a:lnTo>
                  <a:close/>
                </a:path>
                <a:path w="6350" h="982979">
                  <a:moveTo>
                    <a:pt x="6350" y="887730"/>
                  </a:moveTo>
                  <a:lnTo>
                    <a:pt x="0" y="887730"/>
                  </a:lnTo>
                  <a:lnTo>
                    <a:pt x="0" y="892810"/>
                  </a:lnTo>
                  <a:lnTo>
                    <a:pt x="6350" y="892810"/>
                  </a:lnTo>
                  <a:lnTo>
                    <a:pt x="6350" y="887730"/>
                  </a:lnTo>
                  <a:close/>
                </a:path>
                <a:path w="6350" h="982979">
                  <a:moveTo>
                    <a:pt x="6350" y="881380"/>
                  </a:moveTo>
                  <a:lnTo>
                    <a:pt x="0" y="881380"/>
                  </a:lnTo>
                  <a:lnTo>
                    <a:pt x="0" y="886460"/>
                  </a:lnTo>
                  <a:lnTo>
                    <a:pt x="6350" y="886460"/>
                  </a:lnTo>
                  <a:lnTo>
                    <a:pt x="6350" y="881380"/>
                  </a:lnTo>
                  <a:close/>
                </a:path>
                <a:path w="6350" h="982979">
                  <a:moveTo>
                    <a:pt x="6350" y="875030"/>
                  </a:moveTo>
                  <a:lnTo>
                    <a:pt x="0" y="875030"/>
                  </a:lnTo>
                  <a:lnTo>
                    <a:pt x="0" y="880110"/>
                  </a:lnTo>
                  <a:lnTo>
                    <a:pt x="6350" y="880110"/>
                  </a:lnTo>
                  <a:lnTo>
                    <a:pt x="6350" y="875030"/>
                  </a:lnTo>
                  <a:close/>
                </a:path>
                <a:path w="6350" h="982979">
                  <a:moveTo>
                    <a:pt x="6350" y="868680"/>
                  </a:moveTo>
                  <a:lnTo>
                    <a:pt x="0" y="868680"/>
                  </a:lnTo>
                  <a:lnTo>
                    <a:pt x="0" y="873760"/>
                  </a:lnTo>
                  <a:lnTo>
                    <a:pt x="6350" y="873760"/>
                  </a:lnTo>
                  <a:lnTo>
                    <a:pt x="6350" y="868680"/>
                  </a:lnTo>
                  <a:close/>
                </a:path>
                <a:path w="6350" h="982979">
                  <a:moveTo>
                    <a:pt x="6350" y="862330"/>
                  </a:moveTo>
                  <a:lnTo>
                    <a:pt x="0" y="862330"/>
                  </a:lnTo>
                  <a:lnTo>
                    <a:pt x="0" y="867410"/>
                  </a:lnTo>
                  <a:lnTo>
                    <a:pt x="6350" y="867410"/>
                  </a:lnTo>
                  <a:lnTo>
                    <a:pt x="6350" y="862330"/>
                  </a:lnTo>
                  <a:close/>
                </a:path>
                <a:path w="6350" h="982979">
                  <a:moveTo>
                    <a:pt x="6350" y="855980"/>
                  </a:moveTo>
                  <a:lnTo>
                    <a:pt x="0" y="855980"/>
                  </a:lnTo>
                  <a:lnTo>
                    <a:pt x="0" y="861060"/>
                  </a:lnTo>
                  <a:lnTo>
                    <a:pt x="6350" y="861060"/>
                  </a:lnTo>
                  <a:lnTo>
                    <a:pt x="6350" y="855980"/>
                  </a:lnTo>
                  <a:close/>
                </a:path>
                <a:path w="6350" h="982979">
                  <a:moveTo>
                    <a:pt x="6350" y="849630"/>
                  </a:moveTo>
                  <a:lnTo>
                    <a:pt x="0" y="849630"/>
                  </a:lnTo>
                  <a:lnTo>
                    <a:pt x="0" y="854710"/>
                  </a:lnTo>
                  <a:lnTo>
                    <a:pt x="6350" y="854710"/>
                  </a:lnTo>
                  <a:lnTo>
                    <a:pt x="6350" y="849630"/>
                  </a:lnTo>
                  <a:close/>
                </a:path>
                <a:path w="6350" h="982979">
                  <a:moveTo>
                    <a:pt x="6350" y="843280"/>
                  </a:moveTo>
                  <a:lnTo>
                    <a:pt x="0" y="843280"/>
                  </a:lnTo>
                  <a:lnTo>
                    <a:pt x="0" y="848360"/>
                  </a:lnTo>
                  <a:lnTo>
                    <a:pt x="6350" y="848360"/>
                  </a:lnTo>
                  <a:lnTo>
                    <a:pt x="6350" y="843280"/>
                  </a:lnTo>
                  <a:close/>
                </a:path>
                <a:path w="6350" h="982979">
                  <a:moveTo>
                    <a:pt x="6350" y="836930"/>
                  </a:moveTo>
                  <a:lnTo>
                    <a:pt x="0" y="836930"/>
                  </a:lnTo>
                  <a:lnTo>
                    <a:pt x="0" y="842010"/>
                  </a:lnTo>
                  <a:lnTo>
                    <a:pt x="6350" y="842010"/>
                  </a:lnTo>
                  <a:lnTo>
                    <a:pt x="6350" y="836930"/>
                  </a:lnTo>
                  <a:close/>
                </a:path>
                <a:path w="6350" h="982979">
                  <a:moveTo>
                    <a:pt x="6350" y="830580"/>
                  </a:moveTo>
                  <a:lnTo>
                    <a:pt x="0" y="830580"/>
                  </a:lnTo>
                  <a:lnTo>
                    <a:pt x="0" y="835660"/>
                  </a:lnTo>
                  <a:lnTo>
                    <a:pt x="6350" y="835660"/>
                  </a:lnTo>
                  <a:lnTo>
                    <a:pt x="6350" y="830580"/>
                  </a:lnTo>
                  <a:close/>
                </a:path>
                <a:path w="6350" h="982979">
                  <a:moveTo>
                    <a:pt x="6350" y="824230"/>
                  </a:moveTo>
                  <a:lnTo>
                    <a:pt x="0" y="824230"/>
                  </a:lnTo>
                  <a:lnTo>
                    <a:pt x="0" y="829310"/>
                  </a:lnTo>
                  <a:lnTo>
                    <a:pt x="6350" y="829310"/>
                  </a:lnTo>
                  <a:lnTo>
                    <a:pt x="6350" y="824230"/>
                  </a:lnTo>
                  <a:close/>
                </a:path>
                <a:path w="6350" h="982979">
                  <a:moveTo>
                    <a:pt x="6350" y="817880"/>
                  </a:moveTo>
                  <a:lnTo>
                    <a:pt x="0" y="817880"/>
                  </a:lnTo>
                  <a:lnTo>
                    <a:pt x="0" y="822960"/>
                  </a:lnTo>
                  <a:lnTo>
                    <a:pt x="6350" y="822960"/>
                  </a:lnTo>
                  <a:lnTo>
                    <a:pt x="6350" y="817880"/>
                  </a:lnTo>
                  <a:close/>
                </a:path>
                <a:path w="6350" h="982979">
                  <a:moveTo>
                    <a:pt x="6350" y="811530"/>
                  </a:moveTo>
                  <a:lnTo>
                    <a:pt x="0" y="811530"/>
                  </a:lnTo>
                  <a:lnTo>
                    <a:pt x="0" y="816610"/>
                  </a:lnTo>
                  <a:lnTo>
                    <a:pt x="6350" y="816610"/>
                  </a:lnTo>
                  <a:lnTo>
                    <a:pt x="6350" y="811530"/>
                  </a:lnTo>
                  <a:close/>
                </a:path>
                <a:path w="6350" h="982979">
                  <a:moveTo>
                    <a:pt x="6350" y="805180"/>
                  </a:moveTo>
                  <a:lnTo>
                    <a:pt x="0" y="805180"/>
                  </a:lnTo>
                  <a:lnTo>
                    <a:pt x="0" y="810260"/>
                  </a:lnTo>
                  <a:lnTo>
                    <a:pt x="6350" y="810260"/>
                  </a:lnTo>
                  <a:lnTo>
                    <a:pt x="6350" y="805180"/>
                  </a:lnTo>
                  <a:close/>
                </a:path>
                <a:path w="6350" h="982979">
                  <a:moveTo>
                    <a:pt x="6350" y="798830"/>
                  </a:moveTo>
                  <a:lnTo>
                    <a:pt x="0" y="798830"/>
                  </a:lnTo>
                  <a:lnTo>
                    <a:pt x="0" y="803910"/>
                  </a:lnTo>
                  <a:lnTo>
                    <a:pt x="6350" y="803910"/>
                  </a:lnTo>
                  <a:lnTo>
                    <a:pt x="6350" y="798830"/>
                  </a:lnTo>
                  <a:close/>
                </a:path>
                <a:path w="6350" h="982979">
                  <a:moveTo>
                    <a:pt x="6350" y="792480"/>
                  </a:moveTo>
                  <a:lnTo>
                    <a:pt x="0" y="792480"/>
                  </a:lnTo>
                  <a:lnTo>
                    <a:pt x="0" y="797560"/>
                  </a:lnTo>
                  <a:lnTo>
                    <a:pt x="6350" y="797560"/>
                  </a:lnTo>
                  <a:lnTo>
                    <a:pt x="6350" y="792480"/>
                  </a:lnTo>
                  <a:close/>
                </a:path>
                <a:path w="6350" h="982979">
                  <a:moveTo>
                    <a:pt x="6350" y="784860"/>
                  </a:moveTo>
                  <a:lnTo>
                    <a:pt x="3810" y="784860"/>
                  </a:lnTo>
                  <a:lnTo>
                    <a:pt x="3810" y="786130"/>
                  </a:lnTo>
                  <a:lnTo>
                    <a:pt x="0" y="786130"/>
                  </a:lnTo>
                  <a:lnTo>
                    <a:pt x="0" y="791210"/>
                  </a:lnTo>
                  <a:lnTo>
                    <a:pt x="6350" y="791210"/>
                  </a:lnTo>
                  <a:lnTo>
                    <a:pt x="6350" y="784860"/>
                  </a:lnTo>
                  <a:close/>
                </a:path>
                <a:path w="6350" h="982979">
                  <a:moveTo>
                    <a:pt x="1270" y="782320"/>
                  </a:moveTo>
                  <a:lnTo>
                    <a:pt x="0" y="782320"/>
                  </a:lnTo>
                  <a:lnTo>
                    <a:pt x="0" y="784860"/>
                  </a:lnTo>
                  <a:lnTo>
                    <a:pt x="1270" y="784860"/>
                  </a:lnTo>
                  <a:lnTo>
                    <a:pt x="1270" y="782320"/>
                  </a:lnTo>
                  <a:close/>
                </a:path>
              </a:pathLst>
            </a:custGeom>
            <a:solidFill>
              <a:srgbClr val="4000F6"/>
            </a:solidFill>
          </p:spPr>
          <p:txBody>
            <a:bodyPr bIns="0" lIns="0" rIns="0" rtlCol="0" tIns="0" wrap="square"/>
            <a:p/>
          </p:txBody>
        </p:sp>
        <p:sp>
          <p:nvSpPr>
            <p:cNvPr id="1050193" name="object 1496"/>
            <p:cNvSpPr/>
            <p:nvPr/>
          </p:nvSpPr>
          <p:spPr>
            <a:xfrm>
              <a:off x="803909" y="5530849"/>
              <a:ext cx="7620" cy="982980"/>
            </a:xfrm>
            <a:custGeom>
              <a:avLst/>
              <a:ahLst/>
              <a:rect l="l" t="t" r="r" b="b"/>
              <a:pathLst>
                <a:path w="7620" h="982979">
                  <a:moveTo>
                    <a:pt x="7620" y="0"/>
                  </a:moveTo>
                  <a:lnTo>
                    <a:pt x="0" y="0"/>
                  </a:lnTo>
                  <a:lnTo>
                    <a:pt x="0" y="1269"/>
                  </a:lnTo>
                  <a:lnTo>
                    <a:pt x="7620" y="1269"/>
                  </a:lnTo>
                  <a:lnTo>
                    <a:pt x="7620" y="0"/>
                  </a:lnTo>
                  <a:close/>
                </a:path>
                <a:path w="7620" h="982979">
                  <a:moveTo>
                    <a:pt x="7620" y="1270"/>
                  </a:moveTo>
                  <a:lnTo>
                    <a:pt x="0" y="1270"/>
                  </a:lnTo>
                  <a:lnTo>
                    <a:pt x="0" y="3809"/>
                  </a:lnTo>
                  <a:lnTo>
                    <a:pt x="7620" y="3809"/>
                  </a:lnTo>
                  <a:lnTo>
                    <a:pt x="7620" y="1270"/>
                  </a:lnTo>
                  <a:close/>
                </a:path>
                <a:path w="7620" h="982979">
                  <a:moveTo>
                    <a:pt x="7620" y="3810"/>
                  </a:moveTo>
                  <a:lnTo>
                    <a:pt x="0" y="3810"/>
                  </a:lnTo>
                  <a:lnTo>
                    <a:pt x="0" y="7619"/>
                  </a:lnTo>
                  <a:lnTo>
                    <a:pt x="7620" y="7619"/>
                  </a:lnTo>
                  <a:lnTo>
                    <a:pt x="7620" y="3810"/>
                  </a:lnTo>
                  <a:close/>
                </a:path>
                <a:path w="7620" h="982979">
                  <a:moveTo>
                    <a:pt x="7620" y="7620"/>
                  </a:moveTo>
                  <a:lnTo>
                    <a:pt x="0" y="7620"/>
                  </a:lnTo>
                  <a:lnTo>
                    <a:pt x="0" y="13969"/>
                  </a:lnTo>
                  <a:lnTo>
                    <a:pt x="7620" y="13969"/>
                  </a:lnTo>
                  <a:lnTo>
                    <a:pt x="7620" y="7620"/>
                  </a:lnTo>
                  <a:close/>
                </a:path>
                <a:path w="7620" h="982979">
                  <a:moveTo>
                    <a:pt x="7620" y="13970"/>
                  </a:moveTo>
                  <a:lnTo>
                    <a:pt x="0" y="13970"/>
                  </a:lnTo>
                  <a:lnTo>
                    <a:pt x="0" y="20319"/>
                  </a:lnTo>
                  <a:lnTo>
                    <a:pt x="7620" y="20319"/>
                  </a:lnTo>
                  <a:lnTo>
                    <a:pt x="7620" y="13970"/>
                  </a:lnTo>
                  <a:close/>
                </a:path>
                <a:path w="7620" h="982979">
                  <a:moveTo>
                    <a:pt x="7620" y="20320"/>
                  </a:moveTo>
                  <a:lnTo>
                    <a:pt x="0" y="20320"/>
                  </a:lnTo>
                  <a:lnTo>
                    <a:pt x="0" y="26669"/>
                  </a:lnTo>
                  <a:lnTo>
                    <a:pt x="7620" y="26669"/>
                  </a:lnTo>
                  <a:lnTo>
                    <a:pt x="7620" y="20320"/>
                  </a:lnTo>
                  <a:close/>
                </a:path>
                <a:path w="7620" h="982979">
                  <a:moveTo>
                    <a:pt x="7620" y="26670"/>
                  </a:moveTo>
                  <a:lnTo>
                    <a:pt x="0" y="26670"/>
                  </a:lnTo>
                  <a:lnTo>
                    <a:pt x="0" y="33019"/>
                  </a:lnTo>
                  <a:lnTo>
                    <a:pt x="7620" y="33019"/>
                  </a:lnTo>
                  <a:lnTo>
                    <a:pt x="7620" y="26670"/>
                  </a:lnTo>
                  <a:close/>
                </a:path>
                <a:path w="7620" h="982979">
                  <a:moveTo>
                    <a:pt x="7620" y="33020"/>
                  </a:moveTo>
                  <a:lnTo>
                    <a:pt x="0" y="33020"/>
                  </a:lnTo>
                  <a:lnTo>
                    <a:pt x="0" y="35559"/>
                  </a:lnTo>
                  <a:lnTo>
                    <a:pt x="7620" y="35559"/>
                  </a:lnTo>
                  <a:lnTo>
                    <a:pt x="7620" y="33020"/>
                  </a:lnTo>
                  <a:close/>
                </a:path>
                <a:path w="7620" h="982979">
                  <a:moveTo>
                    <a:pt x="7620" y="35560"/>
                  </a:moveTo>
                  <a:lnTo>
                    <a:pt x="0" y="35560"/>
                  </a:lnTo>
                  <a:lnTo>
                    <a:pt x="0" y="39369"/>
                  </a:lnTo>
                  <a:lnTo>
                    <a:pt x="7620" y="39369"/>
                  </a:lnTo>
                  <a:lnTo>
                    <a:pt x="7620" y="35560"/>
                  </a:lnTo>
                  <a:close/>
                </a:path>
                <a:path w="7620" h="982979">
                  <a:moveTo>
                    <a:pt x="7620" y="39370"/>
                  </a:moveTo>
                  <a:lnTo>
                    <a:pt x="0" y="39370"/>
                  </a:lnTo>
                  <a:lnTo>
                    <a:pt x="0" y="45719"/>
                  </a:lnTo>
                  <a:lnTo>
                    <a:pt x="7620" y="45719"/>
                  </a:lnTo>
                  <a:lnTo>
                    <a:pt x="7620" y="39370"/>
                  </a:lnTo>
                  <a:close/>
                </a:path>
                <a:path w="7620" h="982979">
                  <a:moveTo>
                    <a:pt x="7620" y="45720"/>
                  </a:moveTo>
                  <a:lnTo>
                    <a:pt x="0" y="45720"/>
                  </a:lnTo>
                  <a:lnTo>
                    <a:pt x="0" y="48259"/>
                  </a:lnTo>
                  <a:lnTo>
                    <a:pt x="7620" y="48259"/>
                  </a:lnTo>
                  <a:lnTo>
                    <a:pt x="7620" y="45720"/>
                  </a:lnTo>
                  <a:close/>
                </a:path>
                <a:path w="7620" h="982979">
                  <a:moveTo>
                    <a:pt x="7620" y="48260"/>
                  </a:moveTo>
                  <a:lnTo>
                    <a:pt x="0" y="48260"/>
                  </a:lnTo>
                  <a:lnTo>
                    <a:pt x="0" y="52069"/>
                  </a:lnTo>
                  <a:lnTo>
                    <a:pt x="7620" y="52069"/>
                  </a:lnTo>
                  <a:lnTo>
                    <a:pt x="7620" y="48260"/>
                  </a:lnTo>
                  <a:close/>
                </a:path>
                <a:path w="7620" h="982979">
                  <a:moveTo>
                    <a:pt x="7620" y="52070"/>
                  </a:moveTo>
                  <a:lnTo>
                    <a:pt x="0" y="52070"/>
                  </a:lnTo>
                  <a:lnTo>
                    <a:pt x="0" y="58419"/>
                  </a:lnTo>
                  <a:lnTo>
                    <a:pt x="7620" y="58419"/>
                  </a:lnTo>
                  <a:lnTo>
                    <a:pt x="7620" y="52070"/>
                  </a:lnTo>
                  <a:close/>
                </a:path>
                <a:path w="7620" h="982979">
                  <a:moveTo>
                    <a:pt x="7620" y="58420"/>
                  </a:moveTo>
                  <a:lnTo>
                    <a:pt x="0" y="58420"/>
                  </a:lnTo>
                  <a:lnTo>
                    <a:pt x="0" y="60959"/>
                  </a:lnTo>
                  <a:lnTo>
                    <a:pt x="7620" y="60959"/>
                  </a:lnTo>
                  <a:lnTo>
                    <a:pt x="7620" y="58420"/>
                  </a:lnTo>
                  <a:close/>
                </a:path>
                <a:path w="7620" h="982979">
                  <a:moveTo>
                    <a:pt x="7620" y="60960"/>
                  </a:moveTo>
                  <a:lnTo>
                    <a:pt x="0" y="60960"/>
                  </a:lnTo>
                  <a:lnTo>
                    <a:pt x="0" y="64769"/>
                  </a:lnTo>
                  <a:lnTo>
                    <a:pt x="7620" y="64769"/>
                  </a:lnTo>
                  <a:lnTo>
                    <a:pt x="7620" y="60960"/>
                  </a:lnTo>
                  <a:close/>
                </a:path>
                <a:path w="7620" h="982979">
                  <a:moveTo>
                    <a:pt x="7620" y="64770"/>
                  </a:moveTo>
                  <a:lnTo>
                    <a:pt x="0" y="64770"/>
                  </a:lnTo>
                  <a:lnTo>
                    <a:pt x="0" y="67309"/>
                  </a:lnTo>
                  <a:lnTo>
                    <a:pt x="7620" y="67309"/>
                  </a:lnTo>
                  <a:lnTo>
                    <a:pt x="7620" y="64770"/>
                  </a:lnTo>
                  <a:close/>
                </a:path>
                <a:path w="7620" h="982979">
                  <a:moveTo>
                    <a:pt x="7620" y="67310"/>
                  </a:moveTo>
                  <a:lnTo>
                    <a:pt x="0" y="67310"/>
                  </a:lnTo>
                  <a:lnTo>
                    <a:pt x="0" y="71119"/>
                  </a:lnTo>
                  <a:lnTo>
                    <a:pt x="7620" y="71119"/>
                  </a:lnTo>
                  <a:lnTo>
                    <a:pt x="7620" y="67310"/>
                  </a:lnTo>
                  <a:close/>
                </a:path>
                <a:path w="7620" h="982979">
                  <a:moveTo>
                    <a:pt x="7620" y="71120"/>
                  </a:moveTo>
                  <a:lnTo>
                    <a:pt x="0" y="71120"/>
                  </a:lnTo>
                  <a:lnTo>
                    <a:pt x="0" y="73659"/>
                  </a:lnTo>
                  <a:lnTo>
                    <a:pt x="7620" y="73659"/>
                  </a:lnTo>
                  <a:lnTo>
                    <a:pt x="7620" y="71120"/>
                  </a:lnTo>
                  <a:close/>
                </a:path>
                <a:path w="7620" h="982979">
                  <a:moveTo>
                    <a:pt x="7620" y="73660"/>
                  </a:moveTo>
                  <a:lnTo>
                    <a:pt x="0" y="73660"/>
                  </a:lnTo>
                  <a:lnTo>
                    <a:pt x="0" y="83819"/>
                  </a:lnTo>
                  <a:lnTo>
                    <a:pt x="7620" y="83819"/>
                  </a:lnTo>
                  <a:lnTo>
                    <a:pt x="7620" y="73660"/>
                  </a:lnTo>
                  <a:close/>
                </a:path>
                <a:path w="7620" h="982979">
                  <a:moveTo>
                    <a:pt x="7620" y="83820"/>
                  </a:moveTo>
                  <a:lnTo>
                    <a:pt x="0" y="83820"/>
                  </a:lnTo>
                  <a:lnTo>
                    <a:pt x="0" y="86359"/>
                  </a:lnTo>
                  <a:lnTo>
                    <a:pt x="7620" y="86359"/>
                  </a:lnTo>
                  <a:lnTo>
                    <a:pt x="7620" y="83820"/>
                  </a:lnTo>
                  <a:close/>
                </a:path>
                <a:path w="7620" h="982979">
                  <a:moveTo>
                    <a:pt x="7620" y="86360"/>
                  </a:moveTo>
                  <a:lnTo>
                    <a:pt x="0" y="86360"/>
                  </a:lnTo>
                  <a:lnTo>
                    <a:pt x="0" y="90169"/>
                  </a:lnTo>
                  <a:lnTo>
                    <a:pt x="7620" y="90169"/>
                  </a:lnTo>
                  <a:lnTo>
                    <a:pt x="7620" y="86360"/>
                  </a:lnTo>
                  <a:close/>
                </a:path>
                <a:path w="7620" h="982979">
                  <a:moveTo>
                    <a:pt x="7620" y="90170"/>
                  </a:moveTo>
                  <a:lnTo>
                    <a:pt x="0" y="90170"/>
                  </a:lnTo>
                  <a:lnTo>
                    <a:pt x="0" y="92709"/>
                  </a:lnTo>
                  <a:lnTo>
                    <a:pt x="7620" y="92709"/>
                  </a:lnTo>
                  <a:lnTo>
                    <a:pt x="7620" y="90170"/>
                  </a:lnTo>
                  <a:close/>
                </a:path>
                <a:path w="7620" h="982979">
                  <a:moveTo>
                    <a:pt x="7620" y="92710"/>
                  </a:moveTo>
                  <a:lnTo>
                    <a:pt x="0" y="92710"/>
                  </a:lnTo>
                  <a:lnTo>
                    <a:pt x="0" y="96519"/>
                  </a:lnTo>
                  <a:lnTo>
                    <a:pt x="7620" y="96519"/>
                  </a:lnTo>
                  <a:lnTo>
                    <a:pt x="7620" y="92710"/>
                  </a:lnTo>
                  <a:close/>
                </a:path>
                <a:path w="7620" h="982979">
                  <a:moveTo>
                    <a:pt x="7620" y="96520"/>
                  </a:moveTo>
                  <a:lnTo>
                    <a:pt x="0" y="96520"/>
                  </a:lnTo>
                  <a:lnTo>
                    <a:pt x="0" y="102869"/>
                  </a:lnTo>
                  <a:lnTo>
                    <a:pt x="7620" y="102869"/>
                  </a:lnTo>
                  <a:lnTo>
                    <a:pt x="7620" y="96520"/>
                  </a:lnTo>
                  <a:close/>
                </a:path>
                <a:path w="7620" h="982979">
                  <a:moveTo>
                    <a:pt x="7620" y="102870"/>
                  </a:moveTo>
                  <a:lnTo>
                    <a:pt x="0" y="102870"/>
                  </a:lnTo>
                  <a:lnTo>
                    <a:pt x="0" y="105409"/>
                  </a:lnTo>
                  <a:lnTo>
                    <a:pt x="7620" y="105409"/>
                  </a:lnTo>
                  <a:lnTo>
                    <a:pt x="7620" y="102870"/>
                  </a:lnTo>
                  <a:close/>
                </a:path>
                <a:path w="7620" h="982979">
                  <a:moveTo>
                    <a:pt x="7620" y="105410"/>
                  </a:moveTo>
                  <a:lnTo>
                    <a:pt x="0" y="105410"/>
                  </a:lnTo>
                  <a:lnTo>
                    <a:pt x="0" y="109219"/>
                  </a:lnTo>
                  <a:lnTo>
                    <a:pt x="7620" y="109219"/>
                  </a:lnTo>
                  <a:lnTo>
                    <a:pt x="7620" y="105410"/>
                  </a:lnTo>
                  <a:close/>
                </a:path>
                <a:path w="7620" h="982979">
                  <a:moveTo>
                    <a:pt x="7620" y="109220"/>
                  </a:moveTo>
                  <a:lnTo>
                    <a:pt x="0" y="109220"/>
                  </a:lnTo>
                  <a:lnTo>
                    <a:pt x="0" y="111759"/>
                  </a:lnTo>
                  <a:lnTo>
                    <a:pt x="7620" y="111759"/>
                  </a:lnTo>
                  <a:lnTo>
                    <a:pt x="7620" y="109220"/>
                  </a:lnTo>
                  <a:close/>
                </a:path>
                <a:path w="7620" h="982979">
                  <a:moveTo>
                    <a:pt x="7620" y="111760"/>
                  </a:moveTo>
                  <a:lnTo>
                    <a:pt x="0" y="111760"/>
                  </a:lnTo>
                  <a:lnTo>
                    <a:pt x="0" y="115569"/>
                  </a:lnTo>
                  <a:lnTo>
                    <a:pt x="7620" y="115569"/>
                  </a:lnTo>
                  <a:lnTo>
                    <a:pt x="7620" y="111760"/>
                  </a:lnTo>
                  <a:close/>
                </a:path>
                <a:path w="7620" h="982979">
                  <a:moveTo>
                    <a:pt x="7620" y="115570"/>
                  </a:moveTo>
                  <a:lnTo>
                    <a:pt x="0" y="115570"/>
                  </a:lnTo>
                  <a:lnTo>
                    <a:pt x="0" y="121919"/>
                  </a:lnTo>
                  <a:lnTo>
                    <a:pt x="7620" y="121919"/>
                  </a:lnTo>
                  <a:lnTo>
                    <a:pt x="7620" y="115570"/>
                  </a:lnTo>
                  <a:close/>
                </a:path>
                <a:path w="7620" h="982979">
                  <a:moveTo>
                    <a:pt x="7620" y="121920"/>
                  </a:moveTo>
                  <a:lnTo>
                    <a:pt x="0" y="121920"/>
                  </a:lnTo>
                  <a:lnTo>
                    <a:pt x="0" y="130809"/>
                  </a:lnTo>
                  <a:lnTo>
                    <a:pt x="7620" y="130809"/>
                  </a:lnTo>
                  <a:lnTo>
                    <a:pt x="7620" y="121920"/>
                  </a:lnTo>
                  <a:close/>
                </a:path>
                <a:path w="7620" h="982979">
                  <a:moveTo>
                    <a:pt x="7620" y="130810"/>
                  </a:moveTo>
                  <a:lnTo>
                    <a:pt x="0" y="130810"/>
                  </a:lnTo>
                  <a:lnTo>
                    <a:pt x="0" y="137159"/>
                  </a:lnTo>
                  <a:lnTo>
                    <a:pt x="7620" y="137159"/>
                  </a:lnTo>
                  <a:lnTo>
                    <a:pt x="7620" y="130810"/>
                  </a:lnTo>
                  <a:close/>
                </a:path>
                <a:path w="7620" h="982979">
                  <a:moveTo>
                    <a:pt x="7620" y="137160"/>
                  </a:moveTo>
                  <a:lnTo>
                    <a:pt x="0" y="137160"/>
                  </a:lnTo>
                  <a:lnTo>
                    <a:pt x="0" y="143509"/>
                  </a:lnTo>
                  <a:lnTo>
                    <a:pt x="7620" y="143509"/>
                  </a:lnTo>
                  <a:lnTo>
                    <a:pt x="7620" y="137160"/>
                  </a:lnTo>
                  <a:close/>
                </a:path>
                <a:path w="7620" h="982979">
                  <a:moveTo>
                    <a:pt x="7620" y="143510"/>
                  </a:moveTo>
                  <a:lnTo>
                    <a:pt x="0" y="143510"/>
                  </a:lnTo>
                  <a:lnTo>
                    <a:pt x="0" y="149859"/>
                  </a:lnTo>
                  <a:lnTo>
                    <a:pt x="7620" y="149859"/>
                  </a:lnTo>
                  <a:lnTo>
                    <a:pt x="7620" y="143510"/>
                  </a:lnTo>
                  <a:close/>
                </a:path>
                <a:path w="7620" h="982979">
                  <a:moveTo>
                    <a:pt x="7620" y="149860"/>
                  </a:moveTo>
                  <a:lnTo>
                    <a:pt x="0" y="149860"/>
                  </a:lnTo>
                  <a:lnTo>
                    <a:pt x="0" y="153669"/>
                  </a:lnTo>
                  <a:lnTo>
                    <a:pt x="7620" y="153669"/>
                  </a:lnTo>
                  <a:lnTo>
                    <a:pt x="7620" y="149860"/>
                  </a:lnTo>
                  <a:close/>
                </a:path>
                <a:path w="7620" h="982979">
                  <a:moveTo>
                    <a:pt x="7620" y="153670"/>
                  </a:moveTo>
                  <a:lnTo>
                    <a:pt x="0" y="153670"/>
                  </a:lnTo>
                  <a:lnTo>
                    <a:pt x="0" y="172719"/>
                  </a:lnTo>
                  <a:lnTo>
                    <a:pt x="7620" y="172719"/>
                  </a:lnTo>
                  <a:lnTo>
                    <a:pt x="7620" y="153670"/>
                  </a:lnTo>
                  <a:close/>
                </a:path>
                <a:path w="7620" h="982979">
                  <a:moveTo>
                    <a:pt x="7620" y="172720"/>
                  </a:moveTo>
                  <a:lnTo>
                    <a:pt x="0" y="172720"/>
                  </a:lnTo>
                  <a:lnTo>
                    <a:pt x="0" y="175259"/>
                  </a:lnTo>
                  <a:lnTo>
                    <a:pt x="7620" y="175259"/>
                  </a:lnTo>
                  <a:lnTo>
                    <a:pt x="7620" y="172720"/>
                  </a:lnTo>
                  <a:close/>
                </a:path>
                <a:path w="7620" h="982979">
                  <a:moveTo>
                    <a:pt x="7620" y="175260"/>
                  </a:moveTo>
                  <a:lnTo>
                    <a:pt x="0" y="175260"/>
                  </a:lnTo>
                  <a:lnTo>
                    <a:pt x="0" y="181609"/>
                  </a:lnTo>
                  <a:lnTo>
                    <a:pt x="7620" y="181609"/>
                  </a:lnTo>
                  <a:lnTo>
                    <a:pt x="7620" y="175260"/>
                  </a:lnTo>
                  <a:close/>
                </a:path>
                <a:path w="7620" h="982979">
                  <a:moveTo>
                    <a:pt x="6350" y="181610"/>
                  </a:moveTo>
                  <a:lnTo>
                    <a:pt x="0" y="181610"/>
                  </a:lnTo>
                  <a:lnTo>
                    <a:pt x="0" y="182880"/>
                  </a:lnTo>
                  <a:lnTo>
                    <a:pt x="6350" y="182880"/>
                  </a:lnTo>
                  <a:lnTo>
                    <a:pt x="6350" y="181610"/>
                  </a:lnTo>
                  <a:close/>
                </a:path>
                <a:path w="7620" h="982979">
                  <a:moveTo>
                    <a:pt x="2540" y="307340"/>
                  </a:moveTo>
                  <a:lnTo>
                    <a:pt x="0" y="307340"/>
                  </a:lnTo>
                  <a:lnTo>
                    <a:pt x="0" y="308609"/>
                  </a:lnTo>
                  <a:lnTo>
                    <a:pt x="2540" y="308609"/>
                  </a:lnTo>
                  <a:lnTo>
                    <a:pt x="2540" y="307340"/>
                  </a:lnTo>
                  <a:close/>
                </a:path>
                <a:path w="7620" h="982979">
                  <a:moveTo>
                    <a:pt x="7620" y="308610"/>
                  </a:moveTo>
                  <a:lnTo>
                    <a:pt x="0" y="308610"/>
                  </a:lnTo>
                  <a:lnTo>
                    <a:pt x="0" y="312419"/>
                  </a:lnTo>
                  <a:lnTo>
                    <a:pt x="7620" y="312419"/>
                  </a:lnTo>
                  <a:lnTo>
                    <a:pt x="7620" y="308610"/>
                  </a:lnTo>
                  <a:close/>
                </a:path>
                <a:path w="7620" h="982979">
                  <a:moveTo>
                    <a:pt x="7620" y="312420"/>
                  </a:moveTo>
                  <a:lnTo>
                    <a:pt x="0" y="312420"/>
                  </a:lnTo>
                  <a:lnTo>
                    <a:pt x="0" y="314959"/>
                  </a:lnTo>
                  <a:lnTo>
                    <a:pt x="7620" y="314959"/>
                  </a:lnTo>
                  <a:lnTo>
                    <a:pt x="7620" y="312420"/>
                  </a:lnTo>
                  <a:close/>
                </a:path>
                <a:path w="7620" h="982979">
                  <a:moveTo>
                    <a:pt x="7620" y="314960"/>
                  </a:moveTo>
                  <a:lnTo>
                    <a:pt x="0" y="314960"/>
                  </a:lnTo>
                  <a:lnTo>
                    <a:pt x="0" y="318769"/>
                  </a:lnTo>
                  <a:lnTo>
                    <a:pt x="7620" y="318769"/>
                  </a:lnTo>
                  <a:lnTo>
                    <a:pt x="7620" y="314960"/>
                  </a:lnTo>
                  <a:close/>
                </a:path>
                <a:path w="7620" h="982979">
                  <a:moveTo>
                    <a:pt x="7620" y="318770"/>
                  </a:moveTo>
                  <a:lnTo>
                    <a:pt x="0" y="318770"/>
                  </a:lnTo>
                  <a:lnTo>
                    <a:pt x="0" y="325119"/>
                  </a:lnTo>
                  <a:lnTo>
                    <a:pt x="7620" y="325119"/>
                  </a:lnTo>
                  <a:lnTo>
                    <a:pt x="7620" y="318770"/>
                  </a:lnTo>
                  <a:close/>
                </a:path>
                <a:path w="7620" h="982979">
                  <a:moveTo>
                    <a:pt x="7620" y="325120"/>
                  </a:moveTo>
                  <a:lnTo>
                    <a:pt x="0" y="325120"/>
                  </a:lnTo>
                  <a:lnTo>
                    <a:pt x="0" y="327659"/>
                  </a:lnTo>
                  <a:lnTo>
                    <a:pt x="7620" y="327659"/>
                  </a:lnTo>
                  <a:lnTo>
                    <a:pt x="7620" y="325120"/>
                  </a:lnTo>
                  <a:close/>
                </a:path>
                <a:path w="7620" h="982979">
                  <a:moveTo>
                    <a:pt x="7620" y="327660"/>
                  </a:moveTo>
                  <a:lnTo>
                    <a:pt x="0" y="327660"/>
                  </a:lnTo>
                  <a:lnTo>
                    <a:pt x="0" y="331469"/>
                  </a:lnTo>
                  <a:lnTo>
                    <a:pt x="7620" y="331469"/>
                  </a:lnTo>
                  <a:lnTo>
                    <a:pt x="7620" y="327660"/>
                  </a:lnTo>
                  <a:close/>
                </a:path>
                <a:path w="7620" h="982979">
                  <a:moveTo>
                    <a:pt x="7620" y="331470"/>
                  </a:moveTo>
                  <a:lnTo>
                    <a:pt x="0" y="331470"/>
                  </a:lnTo>
                  <a:lnTo>
                    <a:pt x="0" y="334009"/>
                  </a:lnTo>
                  <a:lnTo>
                    <a:pt x="7620" y="334009"/>
                  </a:lnTo>
                  <a:lnTo>
                    <a:pt x="7620" y="331470"/>
                  </a:lnTo>
                  <a:close/>
                </a:path>
                <a:path w="7620" h="982979">
                  <a:moveTo>
                    <a:pt x="7620" y="334010"/>
                  </a:moveTo>
                  <a:lnTo>
                    <a:pt x="0" y="334010"/>
                  </a:lnTo>
                  <a:lnTo>
                    <a:pt x="0" y="337819"/>
                  </a:lnTo>
                  <a:lnTo>
                    <a:pt x="7620" y="337819"/>
                  </a:lnTo>
                  <a:lnTo>
                    <a:pt x="7620" y="334010"/>
                  </a:lnTo>
                  <a:close/>
                </a:path>
                <a:path w="7620" h="982979">
                  <a:moveTo>
                    <a:pt x="7620" y="337820"/>
                  </a:moveTo>
                  <a:lnTo>
                    <a:pt x="0" y="337820"/>
                  </a:lnTo>
                  <a:lnTo>
                    <a:pt x="0" y="340359"/>
                  </a:lnTo>
                  <a:lnTo>
                    <a:pt x="7620" y="340359"/>
                  </a:lnTo>
                  <a:lnTo>
                    <a:pt x="7620" y="337820"/>
                  </a:lnTo>
                  <a:close/>
                </a:path>
                <a:path w="7620" h="982979">
                  <a:moveTo>
                    <a:pt x="7620" y="340360"/>
                  </a:moveTo>
                  <a:lnTo>
                    <a:pt x="0" y="340360"/>
                  </a:lnTo>
                  <a:lnTo>
                    <a:pt x="0" y="346709"/>
                  </a:lnTo>
                  <a:lnTo>
                    <a:pt x="7620" y="346709"/>
                  </a:lnTo>
                  <a:lnTo>
                    <a:pt x="7620" y="340360"/>
                  </a:lnTo>
                  <a:close/>
                </a:path>
                <a:path w="7620" h="982979">
                  <a:moveTo>
                    <a:pt x="7620" y="346710"/>
                  </a:moveTo>
                  <a:lnTo>
                    <a:pt x="0" y="346710"/>
                  </a:lnTo>
                  <a:lnTo>
                    <a:pt x="0" y="350519"/>
                  </a:lnTo>
                  <a:lnTo>
                    <a:pt x="7620" y="350519"/>
                  </a:lnTo>
                  <a:lnTo>
                    <a:pt x="7620" y="346710"/>
                  </a:lnTo>
                  <a:close/>
                </a:path>
                <a:path w="7620" h="982979">
                  <a:moveTo>
                    <a:pt x="7620" y="350520"/>
                  </a:moveTo>
                  <a:lnTo>
                    <a:pt x="0" y="350520"/>
                  </a:lnTo>
                  <a:lnTo>
                    <a:pt x="0" y="353059"/>
                  </a:lnTo>
                  <a:lnTo>
                    <a:pt x="7620" y="353059"/>
                  </a:lnTo>
                  <a:lnTo>
                    <a:pt x="7620" y="350520"/>
                  </a:lnTo>
                  <a:close/>
                </a:path>
                <a:path w="7620" h="982979">
                  <a:moveTo>
                    <a:pt x="7620" y="353060"/>
                  </a:moveTo>
                  <a:lnTo>
                    <a:pt x="0" y="353060"/>
                  </a:lnTo>
                  <a:lnTo>
                    <a:pt x="0" y="356869"/>
                  </a:lnTo>
                  <a:lnTo>
                    <a:pt x="7620" y="356869"/>
                  </a:lnTo>
                  <a:lnTo>
                    <a:pt x="7620" y="353060"/>
                  </a:lnTo>
                  <a:close/>
                </a:path>
                <a:path w="7620" h="982979">
                  <a:moveTo>
                    <a:pt x="7620" y="356870"/>
                  </a:moveTo>
                  <a:lnTo>
                    <a:pt x="0" y="356870"/>
                  </a:lnTo>
                  <a:lnTo>
                    <a:pt x="0" y="359409"/>
                  </a:lnTo>
                  <a:lnTo>
                    <a:pt x="7620" y="359409"/>
                  </a:lnTo>
                  <a:lnTo>
                    <a:pt x="7620" y="356870"/>
                  </a:lnTo>
                  <a:close/>
                </a:path>
                <a:path w="7620" h="982979">
                  <a:moveTo>
                    <a:pt x="7620" y="359410"/>
                  </a:moveTo>
                  <a:lnTo>
                    <a:pt x="0" y="359410"/>
                  </a:lnTo>
                  <a:lnTo>
                    <a:pt x="0" y="369569"/>
                  </a:lnTo>
                  <a:lnTo>
                    <a:pt x="7620" y="369569"/>
                  </a:lnTo>
                  <a:lnTo>
                    <a:pt x="7620" y="359410"/>
                  </a:lnTo>
                  <a:close/>
                </a:path>
                <a:path w="7620" h="982979">
                  <a:moveTo>
                    <a:pt x="7620" y="369570"/>
                  </a:moveTo>
                  <a:lnTo>
                    <a:pt x="0" y="369570"/>
                  </a:lnTo>
                  <a:lnTo>
                    <a:pt x="0" y="372109"/>
                  </a:lnTo>
                  <a:lnTo>
                    <a:pt x="7620" y="372109"/>
                  </a:lnTo>
                  <a:lnTo>
                    <a:pt x="7620" y="369570"/>
                  </a:lnTo>
                  <a:close/>
                </a:path>
                <a:path w="7620" h="982979">
                  <a:moveTo>
                    <a:pt x="7620" y="372110"/>
                  </a:moveTo>
                  <a:lnTo>
                    <a:pt x="0" y="372110"/>
                  </a:lnTo>
                  <a:lnTo>
                    <a:pt x="0" y="375919"/>
                  </a:lnTo>
                  <a:lnTo>
                    <a:pt x="7620" y="375919"/>
                  </a:lnTo>
                  <a:lnTo>
                    <a:pt x="7620" y="372110"/>
                  </a:lnTo>
                  <a:close/>
                </a:path>
                <a:path w="7620" h="982979">
                  <a:moveTo>
                    <a:pt x="7620" y="375920"/>
                  </a:moveTo>
                  <a:lnTo>
                    <a:pt x="0" y="375920"/>
                  </a:lnTo>
                  <a:lnTo>
                    <a:pt x="0" y="378459"/>
                  </a:lnTo>
                  <a:lnTo>
                    <a:pt x="7620" y="378459"/>
                  </a:lnTo>
                  <a:lnTo>
                    <a:pt x="7620" y="375920"/>
                  </a:lnTo>
                  <a:close/>
                </a:path>
                <a:path w="7620" h="982979">
                  <a:moveTo>
                    <a:pt x="7620" y="378460"/>
                  </a:moveTo>
                  <a:lnTo>
                    <a:pt x="0" y="378460"/>
                  </a:lnTo>
                  <a:lnTo>
                    <a:pt x="0" y="391159"/>
                  </a:lnTo>
                  <a:lnTo>
                    <a:pt x="7620" y="391159"/>
                  </a:lnTo>
                  <a:lnTo>
                    <a:pt x="7620" y="378460"/>
                  </a:lnTo>
                  <a:close/>
                </a:path>
                <a:path w="7620" h="982979">
                  <a:moveTo>
                    <a:pt x="7620" y="391160"/>
                  </a:moveTo>
                  <a:lnTo>
                    <a:pt x="0" y="391160"/>
                  </a:lnTo>
                  <a:lnTo>
                    <a:pt x="0" y="394969"/>
                  </a:lnTo>
                  <a:lnTo>
                    <a:pt x="7620" y="394969"/>
                  </a:lnTo>
                  <a:lnTo>
                    <a:pt x="7620" y="391160"/>
                  </a:lnTo>
                  <a:close/>
                </a:path>
                <a:path w="7620" h="982979">
                  <a:moveTo>
                    <a:pt x="7620" y="394970"/>
                  </a:moveTo>
                  <a:lnTo>
                    <a:pt x="0" y="394970"/>
                  </a:lnTo>
                  <a:lnTo>
                    <a:pt x="0" y="397509"/>
                  </a:lnTo>
                  <a:lnTo>
                    <a:pt x="7620" y="397509"/>
                  </a:lnTo>
                  <a:lnTo>
                    <a:pt x="7620" y="394970"/>
                  </a:lnTo>
                  <a:close/>
                </a:path>
                <a:path w="7620" h="982979">
                  <a:moveTo>
                    <a:pt x="7620" y="397510"/>
                  </a:moveTo>
                  <a:lnTo>
                    <a:pt x="0" y="397510"/>
                  </a:lnTo>
                  <a:lnTo>
                    <a:pt x="0" y="403859"/>
                  </a:lnTo>
                  <a:lnTo>
                    <a:pt x="7620" y="403859"/>
                  </a:lnTo>
                  <a:lnTo>
                    <a:pt x="7620" y="397510"/>
                  </a:lnTo>
                  <a:close/>
                </a:path>
                <a:path w="7620" h="982979">
                  <a:moveTo>
                    <a:pt x="7620" y="403860"/>
                  </a:moveTo>
                  <a:lnTo>
                    <a:pt x="0" y="403860"/>
                  </a:lnTo>
                  <a:lnTo>
                    <a:pt x="0" y="407669"/>
                  </a:lnTo>
                  <a:lnTo>
                    <a:pt x="7620" y="407669"/>
                  </a:lnTo>
                  <a:lnTo>
                    <a:pt x="7620" y="403860"/>
                  </a:lnTo>
                  <a:close/>
                </a:path>
                <a:path w="7620" h="982979">
                  <a:moveTo>
                    <a:pt x="7620" y="407670"/>
                  </a:moveTo>
                  <a:lnTo>
                    <a:pt x="0" y="407670"/>
                  </a:lnTo>
                  <a:lnTo>
                    <a:pt x="0" y="410209"/>
                  </a:lnTo>
                  <a:lnTo>
                    <a:pt x="7620" y="410209"/>
                  </a:lnTo>
                  <a:lnTo>
                    <a:pt x="7620" y="407670"/>
                  </a:lnTo>
                  <a:close/>
                </a:path>
                <a:path w="7620" h="982979">
                  <a:moveTo>
                    <a:pt x="7620" y="410210"/>
                  </a:moveTo>
                  <a:lnTo>
                    <a:pt x="0" y="410210"/>
                  </a:lnTo>
                  <a:lnTo>
                    <a:pt x="0" y="414019"/>
                  </a:lnTo>
                  <a:lnTo>
                    <a:pt x="7620" y="414019"/>
                  </a:lnTo>
                  <a:lnTo>
                    <a:pt x="7620" y="410210"/>
                  </a:lnTo>
                  <a:close/>
                </a:path>
                <a:path w="7620" h="982979">
                  <a:moveTo>
                    <a:pt x="7620" y="414020"/>
                  </a:moveTo>
                  <a:lnTo>
                    <a:pt x="0" y="414020"/>
                  </a:lnTo>
                  <a:lnTo>
                    <a:pt x="0" y="416559"/>
                  </a:lnTo>
                  <a:lnTo>
                    <a:pt x="7620" y="416559"/>
                  </a:lnTo>
                  <a:lnTo>
                    <a:pt x="7620" y="414020"/>
                  </a:lnTo>
                  <a:close/>
                </a:path>
                <a:path w="7620" h="982979">
                  <a:moveTo>
                    <a:pt x="7620" y="416560"/>
                  </a:moveTo>
                  <a:lnTo>
                    <a:pt x="0" y="416560"/>
                  </a:lnTo>
                  <a:lnTo>
                    <a:pt x="0" y="420369"/>
                  </a:lnTo>
                  <a:lnTo>
                    <a:pt x="7620" y="420369"/>
                  </a:lnTo>
                  <a:lnTo>
                    <a:pt x="7620" y="416560"/>
                  </a:lnTo>
                  <a:close/>
                </a:path>
                <a:path w="7620" h="982979">
                  <a:moveTo>
                    <a:pt x="7620" y="420370"/>
                  </a:moveTo>
                  <a:lnTo>
                    <a:pt x="0" y="420370"/>
                  </a:lnTo>
                  <a:lnTo>
                    <a:pt x="0" y="426719"/>
                  </a:lnTo>
                  <a:lnTo>
                    <a:pt x="7620" y="426719"/>
                  </a:lnTo>
                  <a:lnTo>
                    <a:pt x="7620" y="420370"/>
                  </a:lnTo>
                  <a:close/>
                </a:path>
                <a:path w="7620" h="982979">
                  <a:moveTo>
                    <a:pt x="7620" y="426720"/>
                  </a:moveTo>
                  <a:lnTo>
                    <a:pt x="0" y="426720"/>
                  </a:lnTo>
                  <a:lnTo>
                    <a:pt x="0" y="439419"/>
                  </a:lnTo>
                  <a:lnTo>
                    <a:pt x="7620" y="439419"/>
                  </a:lnTo>
                  <a:lnTo>
                    <a:pt x="7620" y="426720"/>
                  </a:lnTo>
                  <a:close/>
                </a:path>
                <a:path w="7620" h="982979">
                  <a:moveTo>
                    <a:pt x="7620" y="439420"/>
                  </a:moveTo>
                  <a:lnTo>
                    <a:pt x="0" y="439420"/>
                  </a:lnTo>
                  <a:lnTo>
                    <a:pt x="0" y="441959"/>
                  </a:lnTo>
                  <a:lnTo>
                    <a:pt x="7620" y="441959"/>
                  </a:lnTo>
                  <a:lnTo>
                    <a:pt x="7620" y="439420"/>
                  </a:lnTo>
                  <a:close/>
                </a:path>
                <a:path w="7620" h="982979">
                  <a:moveTo>
                    <a:pt x="7620" y="441960"/>
                  </a:moveTo>
                  <a:lnTo>
                    <a:pt x="0" y="441960"/>
                  </a:lnTo>
                  <a:lnTo>
                    <a:pt x="0" y="454659"/>
                  </a:lnTo>
                  <a:lnTo>
                    <a:pt x="7620" y="454659"/>
                  </a:lnTo>
                  <a:lnTo>
                    <a:pt x="7620" y="441960"/>
                  </a:lnTo>
                  <a:close/>
                </a:path>
                <a:path w="7620" h="982979">
                  <a:moveTo>
                    <a:pt x="7620" y="454660"/>
                  </a:moveTo>
                  <a:lnTo>
                    <a:pt x="0" y="454660"/>
                  </a:lnTo>
                  <a:lnTo>
                    <a:pt x="0" y="458469"/>
                  </a:lnTo>
                  <a:lnTo>
                    <a:pt x="7620" y="458469"/>
                  </a:lnTo>
                  <a:lnTo>
                    <a:pt x="7620" y="454660"/>
                  </a:lnTo>
                  <a:close/>
                </a:path>
                <a:path w="7620" h="982979">
                  <a:moveTo>
                    <a:pt x="7620" y="458470"/>
                  </a:moveTo>
                  <a:lnTo>
                    <a:pt x="0" y="458470"/>
                  </a:lnTo>
                  <a:lnTo>
                    <a:pt x="0" y="461009"/>
                  </a:lnTo>
                  <a:lnTo>
                    <a:pt x="7620" y="461009"/>
                  </a:lnTo>
                  <a:lnTo>
                    <a:pt x="7620" y="458470"/>
                  </a:lnTo>
                  <a:close/>
                </a:path>
                <a:path w="7620" h="982979">
                  <a:moveTo>
                    <a:pt x="7620" y="461010"/>
                  </a:moveTo>
                  <a:lnTo>
                    <a:pt x="0" y="461010"/>
                  </a:lnTo>
                  <a:lnTo>
                    <a:pt x="0" y="464819"/>
                  </a:lnTo>
                  <a:lnTo>
                    <a:pt x="7620" y="464819"/>
                  </a:lnTo>
                  <a:lnTo>
                    <a:pt x="7620" y="461010"/>
                  </a:lnTo>
                  <a:close/>
                </a:path>
                <a:path w="7620" h="982979">
                  <a:moveTo>
                    <a:pt x="7620" y="464820"/>
                  </a:moveTo>
                  <a:lnTo>
                    <a:pt x="0" y="464820"/>
                  </a:lnTo>
                  <a:lnTo>
                    <a:pt x="0" y="467359"/>
                  </a:lnTo>
                  <a:lnTo>
                    <a:pt x="7620" y="467359"/>
                  </a:lnTo>
                  <a:lnTo>
                    <a:pt x="7620" y="464820"/>
                  </a:lnTo>
                  <a:close/>
                </a:path>
                <a:path w="7620" h="982979">
                  <a:moveTo>
                    <a:pt x="7620" y="467360"/>
                  </a:moveTo>
                  <a:lnTo>
                    <a:pt x="0" y="467360"/>
                  </a:lnTo>
                  <a:lnTo>
                    <a:pt x="0" y="473709"/>
                  </a:lnTo>
                  <a:lnTo>
                    <a:pt x="7620" y="473709"/>
                  </a:lnTo>
                  <a:lnTo>
                    <a:pt x="7620" y="467360"/>
                  </a:lnTo>
                  <a:close/>
                </a:path>
                <a:path w="7620" h="982979">
                  <a:moveTo>
                    <a:pt x="7620" y="473710"/>
                  </a:moveTo>
                  <a:lnTo>
                    <a:pt x="0" y="473710"/>
                  </a:lnTo>
                  <a:lnTo>
                    <a:pt x="0" y="477519"/>
                  </a:lnTo>
                  <a:lnTo>
                    <a:pt x="7620" y="477519"/>
                  </a:lnTo>
                  <a:lnTo>
                    <a:pt x="7620" y="473710"/>
                  </a:lnTo>
                  <a:close/>
                </a:path>
                <a:path w="7620" h="982979">
                  <a:moveTo>
                    <a:pt x="7620" y="477520"/>
                  </a:moveTo>
                  <a:lnTo>
                    <a:pt x="0" y="477520"/>
                  </a:lnTo>
                  <a:lnTo>
                    <a:pt x="0" y="480059"/>
                  </a:lnTo>
                  <a:lnTo>
                    <a:pt x="7620" y="480059"/>
                  </a:lnTo>
                  <a:lnTo>
                    <a:pt x="7620" y="477520"/>
                  </a:lnTo>
                  <a:close/>
                </a:path>
                <a:path w="7620" h="982979">
                  <a:moveTo>
                    <a:pt x="7620" y="480060"/>
                  </a:moveTo>
                  <a:lnTo>
                    <a:pt x="0" y="480060"/>
                  </a:lnTo>
                  <a:lnTo>
                    <a:pt x="0" y="483869"/>
                  </a:lnTo>
                  <a:lnTo>
                    <a:pt x="7620" y="483869"/>
                  </a:lnTo>
                  <a:lnTo>
                    <a:pt x="7620" y="480060"/>
                  </a:lnTo>
                  <a:close/>
                </a:path>
                <a:path w="7620" h="982979">
                  <a:moveTo>
                    <a:pt x="7620" y="483870"/>
                  </a:moveTo>
                  <a:lnTo>
                    <a:pt x="0" y="483870"/>
                  </a:lnTo>
                  <a:lnTo>
                    <a:pt x="0" y="486409"/>
                  </a:lnTo>
                  <a:lnTo>
                    <a:pt x="7620" y="486409"/>
                  </a:lnTo>
                  <a:lnTo>
                    <a:pt x="7620" y="483870"/>
                  </a:lnTo>
                  <a:close/>
                </a:path>
                <a:path w="7620" h="982979">
                  <a:moveTo>
                    <a:pt x="7620" y="486410"/>
                  </a:moveTo>
                  <a:lnTo>
                    <a:pt x="0" y="486410"/>
                  </a:lnTo>
                  <a:lnTo>
                    <a:pt x="0" y="492759"/>
                  </a:lnTo>
                  <a:lnTo>
                    <a:pt x="7620" y="492759"/>
                  </a:lnTo>
                  <a:lnTo>
                    <a:pt x="7620" y="486410"/>
                  </a:lnTo>
                  <a:close/>
                </a:path>
                <a:path w="7620" h="982979">
                  <a:moveTo>
                    <a:pt x="7620" y="492760"/>
                  </a:moveTo>
                  <a:lnTo>
                    <a:pt x="0" y="492760"/>
                  </a:lnTo>
                  <a:lnTo>
                    <a:pt x="0" y="499109"/>
                  </a:lnTo>
                  <a:lnTo>
                    <a:pt x="7620" y="499109"/>
                  </a:lnTo>
                  <a:lnTo>
                    <a:pt x="7620" y="492760"/>
                  </a:lnTo>
                  <a:close/>
                </a:path>
                <a:path w="7620" h="982979">
                  <a:moveTo>
                    <a:pt x="7620" y="499110"/>
                  </a:moveTo>
                  <a:lnTo>
                    <a:pt x="0" y="499110"/>
                  </a:lnTo>
                  <a:lnTo>
                    <a:pt x="0" y="502919"/>
                  </a:lnTo>
                  <a:lnTo>
                    <a:pt x="7620" y="502919"/>
                  </a:lnTo>
                  <a:lnTo>
                    <a:pt x="7620" y="499110"/>
                  </a:lnTo>
                  <a:close/>
                </a:path>
                <a:path w="7620" h="982979">
                  <a:moveTo>
                    <a:pt x="7620" y="502920"/>
                  </a:moveTo>
                  <a:lnTo>
                    <a:pt x="0" y="502920"/>
                  </a:lnTo>
                  <a:lnTo>
                    <a:pt x="0" y="509269"/>
                  </a:lnTo>
                  <a:lnTo>
                    <a:pt x="7620" y="509269"/>
                  </a:lnTo>
                  <a:lnTo>
                    <a:pt x="7620" y="502920"/>
                  </a:lnTo>
                  <a:close/>
                </a:path>
                <a:path w="7620" h="982979">
                  <a:moveTo>
                    <a:pt x="7620" y="509270"/>
                  </a:moveTo>
                  <a:lnTo>
                    <a:pt x="0" y="509270"/>
                  </a:lnTo>
                  <a:lnTo>
                    <a:pt x="0" y="511809"/>
                  </a:lnTo>
                  <a:lnTo>
                    <a:pt x="7620" y="511809"/>
                  </a:lnTo>
                  <a:lnTo>
                    <a:pt x="7620" y="509270"/>
                  </a:lnTo>
                  <a:close/>
                </a:path>
                <a:path w="7620" h="982979">
                  <a:moveTo>
                    <a:pt x="7620" y="568960"/>
                  </a:moveTo>
                  <a:lnTo>
                    <a:pt x="6350" y="568960"/>
                  </a:lnTo>
                  <a:lnTo>
                    <a:pt x="6350" y="570230"/>
                  </a:lnTo>
                  <a:lnTo>
                    <a:pt x="7620" y="570230"/>
                  </a:lnTo>
                  <a:lnTo>
                    <a:pt x="7620" y="568960"/>
                  </a:lnTo>
                  <a:close/>
                </a:path>
                <a:path w="7620" h="982979">
                  <a:moveTo>
                    <a:pt x="7620" y="562610"/>
                  </a:moveTo>
                  <a:lnTo>
                    <a:pt x="0" y="562610"/>
                  </a:lnTo>
                  <a:lnTo>
                    <a:pt x="0" y="568960"/>
                  </a:lnTo>
                  <a:lnTo>
                    <a:pt x="2540" y="568960"/>
                  </a:lnTo>
                  <a:lnTo>
                    <a:pt x="2540" y="567690"/>
                  </a:lnTo>
                  <a:lnTo>
                    <a:pt x="7620" y="567690"/>
                  </a:lnTo>
                  <a:lnTo>
                    <a:pt x="7620" y="562610"/>
                  </a:lnTo>
                  <a:close/>
                </a:path>
                <a:path w="7620" h="982979">
                  <a:moveTo>
                    <a:pt x="7620" y="556260"/>
                  </a:moveTo>
                  <a:lnTo>
                    <a:pt x="0" y="556260"/>
                  </a:lnTo>
                  <a:lnTo>
                    <a:pt x="0" y="561340"/>
                  </a:lnTo>
                  <a:lnTo>
                    <a:pt x="7620" y="561340"/>
                  </a:lnTo>
                  <a:lnTo>
                    <a:pt x="7620" y="556260"/>
                  </a:lnTo>
                  <a:close/>
                </a:path>
                <a:path w="7620" h="982979">
                  <a:moveTo>
                    <a:pt x="7620" y="549910"/>
                  </a:moveTo>
                  <a:lnTo>
                    <a:pt x="0" y="549910"/>
                  </a:lnTo>
                  <a:lnTo>
                    <a:pt x="0" y="554990"/>
                  </a:lnTo>
                  <a:lnTo>
                    <a:pt x="7620" y="554990"/>
                  </a:lnTo>
                  <a:lnTo>
                    <a:pt x="7620" y="549910"/>
                  </a:lnTo>
                  <a:close/>
                </a:path>
                <a:path w="7620" h="982979">
                  <a:moveTo>
                    <a:pt x="7620" y="543560"/>
                  </a:moveTo>
                  <a:lnTo>
                    <a:pt x="0" y="543560"/>
                  </a:lnTo>
                  <a:lnTo>
                    <a:pt x="0" y="548640"/>
                  </a:lnTo>
                  <a:lnTo>
                    <a:pt x="7620" y="548640"/>
                  </a:lnTo>
                  <a:lnTo>
                    <a:pt x="7620" y="543560"/>
                  </a:lnTo>
                  <a:close/>
                </a:path>
                <a:path w="7620" h="982979">
                  <a:moveTo>
                    <a:pt x="7620" y="537210"/>
                  </a:moveTo>
                  <a:lnTo>
                    <a:pt x="0" y="537210"/>
                  </a:lnTo>
                  <a:lnTo>
                    <a:pt x="0" y="542290"/>
                  </a:lnTo>
                  <a:lnTo>
                    <a:pt x="7620" y="542290"/>
                  </a:lnTo>
                  <a:lnTo>
                    <a:pt x="7620" y="537210"/>
                  </a:lnTo>
                  <a:close/>
                </a:path>
                <a:path w="7620" h="982979">
                  <a:moveTo>
                    <a:pt x="7620" y="530860"/>
                  </a:moveTo>
                  <a:lnTo>
                    <a:pt x="0" y="530860"/>
                  </a:lnTo>
                  <a:lnTo>
                    <a:pt x="0" y="535940"/>
                  </a:lnTo>
                  <a:lnTo>
                    <a:pt x="7620" y="535940"/>
                  </a:lnTo>
                  <a:lnTo>
                    <a:pt x="7620" y="530860"/>
                  </a:lnTo>
                  <a:close/>
                </a:path>
                <a:path w="7620" h="982979">
                  <a:moveTo>
                    <a:pt x="7620" y="524510"/>
                  </a:moveTo>
                  <a:lnTo>
                    <a:pt x="0" y="524510"/>
                  </a:lnTo>
                  <a:lnTo>
                    <a:pt x="0" y="529590"/>
                  </a:lnTo>
                  <a:lnTo>
                    <a:pt x="7620" y="529590"/>
                  </a:lnTo>
                  <a:lnTo>
                    <a:pt x="7620" y="524510"/>
                  </a:lnTo>
                  <a:close/>
                </a:path>
                <a:path w="7620" h="982979">
                  <a:moveTo>
                    <a:pt x="7620" y="518159"/>
                  </a:moveTo>
                  <a:lnTo>
                    <a:pt x="0" y="518159"/>
                  </a:lnTo>
                  <a:lnTo>
                    <a:pt x="0" y="523240"/>
                  </a:lnTo>
                  <a:lnTo>
                    <a:pt x="7620" y="523240"/>
                  </a:lnTo>
                  <a:lnTo>
                    <a:pt x="7620" y="518159"/>
                  </a:lnTo>
                  <a:close/>
                </a:path>
                <a:path w="7620" h="982979">
                  <a:moveTo>
                    <a:pt x="7620" y="513080"/>
                  </a:moveTo>
                  <a:lnTo>
                    <a:pt x="0" y="513080"/>
                  </a:lnTo>
                  <a:lnTo>
                    <a:pt x="0" y="516890"/>
                  </a:lnTo>
                  <a:lnTo>
                    <a:pt x="7620" y="516890"/>
                  </a:lnTo>
                  <a:lnTo>
                    <a:pt x="7620" y="513080"/>
                  </a:lnTo>
                  <a:close/>
                </a:path>
                <a:path w="7620" h="982979">
                  <a:moveTo>
                    <a:pt x="7620" y="980440"/>
                  </a:moveTo>
                  <a:lnTo>
                    <a:pt x="0" y="980440"/>
                  </a:lnTo>
                  <a:lnTo>
                    <a:pt x="0" y="982980"/>
                  </a:lnTo>
                  <a:lnTo>
                    <a:pt x="5080" y="982980"/>
                  </a:lnTo>
                  <a:lnTo>
                    <a:pt x="5080" y="981710"/>
                  </a:lnTo>
                  <a:lnTo>
                    <a:pt x="7620" y="981710"/>
                  </a:lnTo>
                  <a:lnTo>
                    <a:pt x="7620" y="980440"/>
                  </a:lnTo>
                  <a:close/>
                </a:path>
                <a:path w="7620" h="982979">
                  <a:moveTo>
                    <a:pt x="7620" y="976630"/>
                  </a:moveTo>
                  <a:lnTo>
                    <a:pt x="0" y="976630"/>
                  </a:lnTo>
                  <a:lnTo>
                    <a:pt x="0" y="979169"/>
                  </a:lnTo>
                  <a:lnTo>
                    <a:pt x="7620" y="979169"/>
                  </a:lnTo>
                  <a:lnTo>
                    <a:pt x="7620" y="976630"/>
                  </a:lnTo>
                  <a:close/>
                </a:path>
                <a:path w="7620" h="982979">
                  <a:moveTo>
                    <a:pt x="7620" y="974090"/>
                  </a:moveTo>
                  <a:lnTo>
                    <a:pt x="0" y="974090"/>
                  </a:lnTo>
                  <a:lnTo>
                    <a:pt x="0" y="975360"/>
                  </a:lnTo>
                  <a:lnTo>
                    <a:pt x="7620" y="975360"/>
                  </a:lnTo>
                  <a:lnTo>
                    <a:pt x="7620" y="974090"/>
                  </a:lnTo>
                  <a:close/>
                </a:path>
                <a:path w="7620" h="982979">
                  <a:moveTo>
                    <a:pt x="7620" y="970280"/>
                  </a:moveTo>
                  <a:lnTo>
                    <a:pt x="0" y="970280"/>
                  </a:lnTo>
                  <a:lnTo>
                    <a:pt x="0" y="972819"/>
                  </a:lnTo>
                  <a:lnTo>
                    <a:pt x="7620" y="972819"/>
                  </a:lnTo>
                  <a:lnTo>
                    <a:pt x="7620" y="970280"/>
                  </a:lnTo>
                  <a:close/>
                </a:path>
                <a:path w="7620" h="982979">
                  <a:moveTo>
                    <a:pt x="7620" y="967740"/>
                  </a:moveTo>
                  <a:lnTo>
                    <a:pt x="0" y="967740"/>
                  </a:lnTo>
                  <a:lnTo>
                    <a:pt x="0" y="969010"/>
                  </a:lnTo>
                  <a:lnTo>
                    <a:pt x="7620" y="969010"/>
                  </a:lnTo>
                  <a:lnTo>
                    <a:pt x="7620" y="967740"/>
                  </a:lnTo>
                  <a:close/>
                </a:path>
                <a:path w="7620" h="982979">
                  <a:moveTo>
                    <a:pt x="7620" y="963930"/>
                  </a:moveTo>
                  <a:lnTo>
                    <a:pt x="0" y="963930"/>
                  </a:lnTo>
                  <a:lnTo>
                    <a:pt x="0" y="966469"/>
                  </a:lnTo>
                  <a:lnTo>
                    <a:pt x="7620" y="966469"/>
                  </a:lnTo>
                  <a:lnTo>
                    <a:pt x="7620" y="963930"/>
                  </a:lnTo>
                  <a:close/>
                </a:path>
                <a:path w="7620" h="982979">
                  <a:moveTo>
                    <a:pt x="7620" y="961390"/>
                  </a:moveTo>
                  <a:lnTo>
                    <a:pt x="0" y="961390"/>
                  </a:lnTo>
                  <a:lnTo>
                    <a:pt x="0" y="962660"/>
                  </a:lnTo>
                  <a:lnTo>
                    <a:pt x="7620" y="962660"/>
                  </a:lnTo>
                  <a:lnTo>
                    <a:pt x="7620" y="961390"/>
                  </a:lnTo>
                  <a:close/>
                </a:path>
                <a:path w="7620" h="982979">
                  <a:moveTo>
                    <a:pt x="7620" y="957580"/>
                  </a:moveTo>
                  <a:lnTo>
                    <a:pt x="0" y="957580"/>
                  </a:lnTo>
                  <a:lnTo>
                    <a:pt x="0" y="960119"/>
                  </a:lnTo>
                  <a:lnTo>
                    <a:pt x="7620" y="960119"/>
                  </a:lnTo>
                  <a:lnTo>
                    <a:pt x="7620" y="957580"/>
                  </a:lnTo>
                  <a:close/>
                </a:path>
                <a:path w="7620" h="982979">
                  <a:moveTo>
                    <a:pt x="7620" y="955040"/>
                  </a:moveTo>
                  <a:lnTo>
                    <a:pt x="0" y="955040"/>
                  </a:lnTo>
                  <a:lnTo>
                    <a:pt x="0" y="956310"/>
                  </a:lnTo>
                  <a:lnTo>
                    <a:pt x="7620" y="956310"/>
                  </a:lnTo>
                  <a:lnTo>
                    <a:pt x="7620" y="955040"/>
                  </a:lnTo>
                  <a:close/>
                </a:path>
                <a:path w="7620" h="982979">
                  <a:moveTo>
                    <a:pt x="7620" y="951230"/>
                  </a:moveTo>
                  <a:lnTo>
                    <a:pt x="0" y="951230"/>
                  </a:lnTo>
                  <a:lnTo>
                    <a:pt x="0" y="953769"/>
                  </a:lnTo>
                  <a:lnTo>
                    <a:pt x="7620" y="953769"/>
                  </a:lnTo>
                  <a:lnTo>
                    <a:pt x="7620" y="951230"/>
                  </a:lnTo>
                  <a:close/>
                </a:path>
                <a:path w="7620" h="982979">
                  <a:moveTo>
                    <a:pt x="7620" y="948690"/>
                  </a:moveTo>
                  <a:lnTo>
                    <a:pt x="0" y="948690"/>
                  </a:lnTo>
                  <a:lnTo>
                    <a:pt x="0" y="949960"/>
                  </a:lnTo>
                  <a:lnTo>
                    <a:pt x="7620" y="949960"/>
                  </a:lnTo>
                  <a:lnTo>
                    <a:pt x="7620" y="948690"/>
                  </a:lnTo>
                  <a:close/>
                </a:path>
                <a:path w="7620" h="982979">
                  <a:moveTo>
                    <a:pt x="7620" y="944880"/>
                  </a:moveTo>
                  <a:lnTo>
                    <a:pt x="0" y="944880"/>
                  </a:lnTo>
                  <a:lnTo>
                    <a:pt x="0" y="947419"/>
                  </a:lnTo>
                  <a:lnTo>
                    <a:pt x="7620" y="947419"/>
                  </a:lnTo>
                  <a:lnTo>
                    <a:pt x="7620" y="944880"/>
                  </a:lnTo>
                  <a:close/>
                </a:path>
                <a:path w="7620" h="982979">
                  <a:moveTo>
                    <a:pt x="7620" y="942340"/>
                  </a:moveTo>
                  <a:lnTo>
                    <a:pt x="0" y="942340"/>
                  </a:lnTo>
                  <a:lnTo>
                    <a:pt x="0" y="943610"/>
                  </a:lnTo>
                  <a:lnTo>
                    <a:pt x="7620" y="943610"/>
                  </a:lnTo>
                  <a:lnTo>
                    <a:pt x="7620" y="942340"/>
                  </a:lnTo>
                  <a:close/>
                </a:path>
                <a:path w="7620" h="982979">
                  <a:moveTo>
                    <a:pt x="7620" y="938530"/>
                  </a:moveTo>
                  <a:lnTo>
                    <a:pt x="0" y="938530"/>
                  </a:lnTo>
                  <a:lnTo>
                    <a:pt x="0" y="941069"/>
                  </a:lnTo>
                  <a:lnTo>
                    <a:pt x="7620" y="941069"/>
                  </a:lnTo>
                  <a:lnTo>
                    <a:pt x="7620" y="938530"/>
                  </a:lnTo>
                  <a:close/>
                </a:path>
                <a:path w="7620" h="982979">
                  <a:moveTo>
                    <a:pt x="7620" y="935990"/>
                  </a:moveTo>
                  <a:lnTo>
                    <a:pt x="0" y="935990"/>
                  </a:lnTo>
                  <a:lnTo>
                    <a:pt x="0" y="937260"/>
                  </a:lnTo>
                  <a:lnTo>
                    <a:pt x="7620" y="937260"/>
                  </a:lnTo>
                  <a:lnTo>
                    <a:pt x="7620" y="935990"/>
                  </a:lnTo>
                  <a:close/>
                </a:path>
                <a:path w="7620" h="982979">
                  <a:moveTo>
                    <a:pt x="7620" y="932180"/>
                  </a:moveTo>
                  <a:lnTo>
                    <a:pt x="0" y="932180"/>
                  </a:lnTo>
                  <a:lnTo>
                    <a:pt x="0" y="934719"/>
                  </a:lnTo>
                  <a:lnTo>
                    <a:pt x="7620" y="934719"/>
                  </a:lnTo>
                  <a:lnTo>
                    <a:pt x="7620" y="932180"/>
                  </a:lnTo>
                  <a:close/>
                </a:path>
                <a:path w="7620" h="982979">
                  <a:moveTo>
                    <a:pt x="7620" y="929640"/>
                  </a:moveTo>
                  <a:lnTo>
                    <a:pt x="0" y="929640"/>
                  </a:lnTo>
                  <a:lnTo>
                    <a:pt x="0" y="930910"/>
                  </a:lnTo>
                  <a:lnTo>
                    <a:pt x="7620" y="930910"/>
                  </a:lnTo>
                  <a:lnTo>
                    <a:pt x="7620" y="929640"/>
                  </a:lnTo>
                  <a:close/>
                </a:path>
                <a:path w="7620" h="982979">
                  <a:moveTo>
                    <a:pt x="7620" y="925830"/>
                  </a:moveTo>
                  <a:lnTo>
                    <a:pt x="0" y="925830"/>
                  </a:lnTo>
                  <a:lnTo>
                    <a:pt x="0" y="928369"/>
                  </a:lnTo>
                  <a:lnTo>
                    <a:pt x="7620" y="928369"/>
                  </a:lnTo>
                  <a:lnTo>
                    <a:pt x="7620" y="925830"/>
                  </a:lnTo>
                  <a:close/>
                </a:path>
                <a:path w="7620" h="982979">
                  <a:moveTo>
                    <a:pt x="7620" y="923290"/>
                  </a:moveTo>
                  <a:lnTo>
                    <a:pt x="0" y="923290"/>
                  </a:lnTo>
                  <a:lnTo>
                    <a:pt x="0" y="924560"/>
                  </a:lnTo>
                  <a:lnTo>
                    <a:pt x="7620" y="924560"/>
                  </a:lnTo>
                  <a:lnTo>
                    <a:pt x="7620" y="923290"/>
                  </a:lnTo>
                  <a:close/>
                </a:path>
                <a:path w="7620" h="982979">
                  <a:moveTo>
                    <a:pt x="7620" y="918210"/>
                  </a:moveTo>
                  <a:lnTo>
                    <a:pt x="0" y="918210"/>
                  </a:lnTo>
                  <a:lnTo>
                    <a:pt x="0" y="922019"/>
                  </a:lnTo>
                  <a:lnTo>
                    <a:pt x="7620" y="922019"/>
                  </a:lnTo>
                  <a:lnTo>
                    <a:pt x="7620" y="918210"/>
                  </a:lnTo>
                  <a:close/>
                </a:path>
                <a:path w="7620" h="982979">
                  <a:moveTo>
                    <a:pt x="7620" y="911860"/>
                  </a:moveTo>
                  <a:lnTo>
                    <a:pt x="0" y="911860"/>
                  </a:lnTo>
                  <a:lnTo>
                    <a:pt x="0" y="916940"/>
                  </a:lnTo>
                  <a:lnTo>
                    <a:pt x="7620" y="916940"/>
                  </a:lnTo>
                  <a:lnTo>
                    <a:pt x="7620" y="911860"/>
                  </a:lnTo>
                  <a:close/>
                </a:path>
                <a:path w="7620" h="982979">
                  <a:moveTo>
                    <a:pt x="7620" y="905510"/>
                  </a:moveTo>
                  <a:lnTo>
                    <a:pt x="0" y="905510"/>
                  </a:lnTo>
                  <a:lnTo>
                    <a:pt x="0" y="910590"/>
                  </a:lnTo>
                  <a:lnTo>
                    <a:pt x="7620" y="910590"/>
                  </a:lnTo>
                  <a:lnTo>
                    <a:pt x="7620" y="905510"/>
                  </a:lnTo>
                  <a:close/>
                </a:path>
                <a:path w="7620" h="982979">
                  <a:moveTo>
                    <a:pt x="7620" y="899160"/>
                  </a:moveTo>
                  <a:lnTo>
                    <a:pt x="0" y="899160"/>
                  </a:lnTo>
                  <a:lnTo>
                    <a:pt x="0" y="904240"/>
                  </a:lnTo>
                  <a:lnTo>
                    <a:pt x="7620" y="904240"/>
                  </a:lnTo>
                  <a:lnTo>
                    <a:pt x="7620" y="899160"/>
                  </a:lnTo>
                  <a:close/>
                </a:path>
                <a:path w="7620" h="982979">
                  <a:moveTo>
                    <a:pt x="7620" y="892810"/>
                  </a:moveTo>
                  <a:lnTo>
                    <a:pt x="0" y="892810"/>
                  </a:lnTo>
                  <a:lnTo>
                    <a:pt x="0" y="897890"/>
                  </a:lnTo>
                  <a:lnTo>
                    <a:pt x="7620" y="897890"/>
                  </a:lnTo>
                  <a:lnTo>
                    <a:pt x="7620" y="892810"/>
                  </a:lnTo>
                  <a:close/>
                </a:path>
                <a:path w="7620" h="982979">
                  <a:moveTo>
                    <a:pt x="7620" y="886460"/>
                  </a:moveTo>
                  <a:lnTo>
                    <a:pt x="0" y="886460"/>
                  </a:lnTo>
                  <a:lnTo>
                    <a:pt x="0" y="891540"/>
                  </a:lnTo>
                  <a:lnTo>
                    <a:pt x="7620" y="891540"/>
                  </a:lnTo>
                  <a:lnTo>
                    <a:pt x="7620" y="886460"/>
                  </a:lnTo>
                  <a:close/>
                </a:path>
                <a:path w="7620" h="982979">
                  <a:moveTo>
                    <a:pt x="7620" y="880110"/>
                  </a:moveTo>
                  <a:lnTo>
                    <a:pt x="0" y="880110"/>
                  </a:lnTo>
                  <a:lnTo>
                    <a:pt x="0" y="885190"/>
                  </a:lnTo>
                  <a:lnTo>
                    <a:pt x="7620" y="885190"/>
                  </a:lnTo>
                  <a:lnTo>
                    <a:pt x="7620" y="880110"/>
                  </a:lnTo>
                  <a:close/>
                </a:path>
                <a:path w="7620" h="982979">
                  <a:moveTo>
                    <a:pt x="7620" y="873760"/>
                  </a:moveTo>
                  <a:lnTo>
                    <a:pt x="0" y="873760"/>
                  </a:lnTo>
                  <a:lnTo>
                    <a:pt x="0" y="878840"/>
                  </a:lnTo>
                  <a:lnTo>
                    <a:pt x="7620" y="878840"/>
                  </a:lnTo>
                  <a:lnTo>
                    <a:pt x="7620" y="873760"/>
                  </a:lnTo>
                  <a:close/>
                </a:path>
                <a:path w="7620" h="982979">
                  <a:moveTo>
                    <a:pt x="7620" y="867410"/>
                  </a:moveTo>
                  <a:lnTo>
                    <a:pt x="0" y="867410"/>
                  </a:lnTo>
                  <a:lnTo>
                    <a:pt x="0" y="872490"/>
                  </a:lnTo>
                  <a:lnTo>
                    <a:pt x="7620" y="872490"/>
                  </a:lnTo>
                  <a:lnTo>
                    <a:pt x="7620" y="867410"/>
                  </a:lnTo>
                  <a:close/>
                </a:path>
                <a:path w="7620" h="982979">
                  <a:moveTo>
                    <a:pt x="7620" y="861060"/>
                  </a:moveTo>
                  <a:lnTo>
                    <a:pt x="0" y="861060"/>
                  </a:lnTo>
                  <a:lnTo>
                    <a:pt x="0" y="866140"/>
                  </a:lnTo>
                  <a:lnTo>
                    <a:pt x="7620" y="866140"/>
                  </a:lnTo>
                  <a:lnTo>
                    <a:pt x="7620" y="861060"/>
                  </a:lnTo>
                  <a:close/>
                </a:path>
                <a:path w="7620" h="982979">
                  <a:moveTo>
                    <a:pt x="7620" y="854710"/>
                  </a:moveTo>
                  <a:lnTo>
                    <a:pt x="0" y="854710"/>
                  </a:lnTo>
                  <a:lnTo>
                    <a:pt x="0" y="859790"/>
                  </a:lnTo>
                  <a:lnTo>
                    <a:pt x="7620" y="859790"/>
                  </a:lnTo>
                  <a:lnTo>
                    <a:pt x="7620" y="854710"/>
                  </a:lnTo>
                  <a:close/>
                </a:path>
                <a:path w="7620" h="982979">
                  <a:moveTo>
                    <a:pt x="7620" y="848360"/>
                  </a:moveTo>
                  <a:lnTo>
                    <a:pt x="0" y="848360"/>
                  </a:lnTo>
                  <a:lnTo>
                    <a:pt x="0" y="853440"/>
                  </a:lnTo>
                  <a:lnTo>
                    <a:pt x="7620" y="853440"/>
                  </a:lnTo>
                  <a:lnTo>
                    <a:pt x="7620" y="848360"/>
                  </a:lnTo>
                  <a:close/>
                </a:path>
                <a:path w="7620" h="982979">
                  <a:moveTo>
                    <a:pt x="7620" y="842010"/>
                  </a:moveTo>
                  <a:lnTo>
                    <a:pt x="0" y="842010"/>
                  </a:lnTo>
                  <a:lnTo>
                    <a:pt x="0" y="847090"/>
                  </a:lnTo>
                  <a:lnTo>
                    <a:pt x="7620" y="847090"/>
                  </a:lnTo>
                  <a:lnTo>
                    <a:pt x="7620" y="842010"/>
                  </a:lnTo>
                  <a:close/>
                </a:path>
                <a:path w="7620" h="982979">
                  <a:moveTo>
                    <a:pt x="7620" y="835660"/>
                  </a:moveTo>
                  <a:lnTo>
                    <a:pt x="0" y="835660"/>
                  </a:lnTo>
                  <a:lnTo>
                    <a:pt x="0" y="840740"/>
                  </a:lnTo>
                  <a:lnTo>
                    <a:pt x="7620" y="840740"/>
                  </a:lnTo>
                  <a:lnTo>
                    <a:pt x="7620" y="835660"/>
                  </a:lnTo>
                  <a:close/>
                </a:path>
                <a:path w="7620" h="982979">
                  <a:moveTo>
                    <a:pt x="7620" y="829310"/>
                  </a:moveTo>
                  <a:lnTo>
                    <a:pt x="0" y="829310"/>
                  </a:lnTo>
                  <a:lnTo>
                    <a:pt x="0" y="834390"/>
                  </a:lnTo>
                  <a:lnTo>
                    <a:pt x="7620" y="834390"/>
                  </a:lnTo>
                  <a:lnTo>
                    <a:pt x="7620" y="829310"/>
                  </a:lnTo>
                  <a:close/>
                </a:path>
                <a:path w="7620" h="982979">
                  <a:moveTo>
                    <a:pt x="7620" y="822960"/>
                  </a:moveTo>
                  <a:lnTo>
                    <a:pt x="0" y="822960"/>
                  </a:lnTo>
                  <a:lnTo>
                    <a:pt x="0" y="828040"/>
                  </a:lnTo>
                  <a:lnTo>
                    <a:pt x="7620" y="828040"/>
                  </a:lnTo>
                  <a:lnTo>
                    <a:pt x="7620" y="822960"/>
                  </a:lnTo>
                  <a:close/>
                </a:path>
                <a:path w="7620" h="982979">
                  <a:moveTo>
                    <a:pt x="7620" y="816610"/>
                  </a:moveTo>
                  <a:lnTo>
                    <a:pt x="0" y="816610"/>
                  </a:lnTo>
                  <a:lnTo>
                    <a:pt x="0" y="821690"/>
                  </a:lnTo>
                  <a:lnTo>
                    <a:pt x="7620" y="821690"/>
                  </a:lnTo>
                  <a:lnTo>
                    <a:pt x="7620" y="816610"/>
                  </a:lnTo>
                  <a:close/>
                </a:path>
                <a:path w="7620" h="982979">
                  <a:moveTo>
                    <a:pt x="7620" y="810260"/>
                  </a:moveTo>
                  <a:lnTo>
                    <a:pt x="0" y="810260"/>
                  </a:lnTo>
                  <a:lnTo>
                    <a:pt x="0" y="815340"/>
                  </a:lnTo>
                  <a:lnTo>
                    <a:pt x="7620" y="815340"/>
                  </a:lnTo>
                  <a:lnTo>
                    <a:pt x="7620" y="810260"/>
                  </a:lnTo>
                  <a:close/>
                </a:path>
                <a:path w="7620" h="982979">
                  <a:moveTo>
                    <a:pt x="7620" y="803910"/>
                  </a:moveTo>
                  <a:lnTo>
                    <a:pt x="0" y="803910"/>
                  </a:lnTo>
                  <a:lnTo>
                    <a:pt x="0" y="808990"/>
                  </a:lnTo>
                  <a:lnTo>
                    <a:pt x="7620" y="808990"/>
                  </a:lnTo>
                  <a:lnTo>
                    <a:pt x="7620" y="803910"/>
                  </a:lnTo>
                  <a:close/>
                </a:path>
                <a:path w="7620" h="982979">
                  <a:moveTo>
                    <a:pt x="7620" y="797560"/>
                  </a:moveTo>
                  <a:lnTo>
                    <a:pt x="0" y="797560"/>
                  </a:lnTo>
                  <a:lnTo>
                    <a:pt x="0" y="802640"/>
                  </a:lnTo>
                  <a:lnTo>
                    <a:pt x="7620" y="802640"/>
                  </a:lnTo>
                  <a:lnTo>
                    <a:pt x="7620" y="797560"/>
                  </a:lnTo>
                  <a:close/>
                </a:path>
                <a:path w="7620" h="982979">
                  <a:moveTo>
                    <a:pt x="7620" y="791210"/>
                  </a:moveTo>
                  <a:lnTo>
                    <a:pt x="0" y="791210"/>
                  </a:lnTo>
                  <a:lnTo>
                    <a:pt x="0" y="796290"/>
                  </a:lnTo>
                  <a:lnTo>
                    <a:pt x="7620" y="796290"/>
                  </a:lnTo>
                  <a:lnTo>
                    <a:pt x="7620" y="791210"/>
                  </a:lnTo>
                  <a:close/>
                </a:path>
                <a:path w="7620" h="982979">
                  <a:moveTo>
                    <a:pt x="7620" y="784860"/>
                  </a:moveTo>
                  <a:lnTo>
                    <a:pt x="0" y="784860"/>
                  </a:lnTo>
                  <a:lnTo>
                    <a:pt x="0" y="789940"/>
                  </a:lnTo>
                  <a:lnTo>
                    <a:pt x="7620" y="789940"/>
                  </a:lnTo>
                  <a:lnTo>
                    <a:pt x="7620" y="784860"/>
                  </a:lnTo>
                  <a:close/>
                </a:path>
                <a:path w="7620" h="982979">
                  <a:moveTo>
                    <a:pt x="1270" y="777240"/>
                  </a:moveTo>
                  <a:lnTo>
                    <a:pt x="0" y="777240"/>
                  </a:lnTo>
                  <a:lnTo>
                    <a:pt x="0" y="783590"/>
                  </a:lnTo>
                  <a:lnTo>
                    <a:pt x="7620" y="783590"/>
                  </a:lnTo>
                  <a:lnTo>
                    <a:pt x="7620" y="779780"/>
                  </a:lnTo>
                  <a:lnTo>
                    <a:pt x="3810" y="779780"/>
                  </a:lnTo>
                  <a:lnTo>
                    <a:pt x="3810" y="778510"/>
                  </a:lnTo>
                  <a:lnTo>
                    <a:pt x="1270" y="778510"/>
                  </a:lnTo>
                  <a:lnTo>
                    <a:pt x="1270" y="777240"/>
                  </a:lnTo>
                  <a:close/>
                </a:path>
              </a:pathLst>
            </a:custGeom>
            <a:solidFill>
              <a:srgbClr val="3F00F6"/>
            </a:solidFill>
          </p:spPr>
          <p:txBody>
            <a:bodyPr bIns="0" lIns="0" rIns="0" rtlCol="0" tIns="0" wrap="square"/>
            <a:p/>
          </p:txBody>
        </p:sp>
        <p:sp>
          <p:nvSpPr>
            <p:cNvPr id="1050194" name="object 1497"/>
            <p:cNvSpPr/>
            <p:nvPr/>
          </p:nvSpPr>
          <p:spPr>
            <a:xfrm>
              <a:off x="796289" y="5530849"/>
              <a:ext cx="7620" cy="982980"/>
            </a:xfrm>
            <a:custGeom>
              <a:avLst/>
              <a:ahLst/>
              <a:rect l="l" t="t" r="r" b="b"/>
              <a:pathLst>
                <a:path w="7620" h="982979">
                  <a:moveTo>
                    <a:pt x="7619" y="0"/>
                  </a:moveTo>
                  <a:lnTo>
                    <a:pt x="0" y="0"/>
                  </a:lnTo>
                  <a:lnTo>
                    <a:pt x="0" y="1269"/>
                  </a:lnTo>
                  <a:lnTo>
                    <a:pt x="7619" y="1269"/>
                  </a:lnTo>
                  <a:lnTo>
                    <a:pt x="7619" y="0"/>
                  </a:lnTo>
                  <a:close/>
                </a:path>
                <a:path w="7620" h="982979">
                  <a:moveTo>
                    <a:pt x="7619" y="1270"/>
                  </a:moveTo>
                  <a:lnTo>
                    <a:pt x="0" y="1270"/>
                  </a:lnTo>
                  <a:lnTo>
                    <a:pt x="0" y="3809"/>
                  </a:lnTo>
                  <a:lnTo>
                    <a:pt x="7619" y="3809"/>
                  </a:lnTo>
                  <a:lnTo>
                    <a:pt x="7619" y="1270"/>
                  </a:lnTo>
                  <a:close/>
                </a:path>
                <a:path w="7620" h="982979">
                  <a:moveTo>
                    <a:pt x="7619" y="3810"/>
                  </a:moveTo>
                  <a:lnTo>
                    <a:pt x="0" y="3810"/>
                  </a:lnTo>
                  <a:lnTo>
                    <a:pt x="0" y="7619"/>
                  </a:lnTo>
                  <a:lnTo>
                    <a:pt x="7619" y="7619"/>
                  </a:lnTo>
                  <a:lnTo>
                    <a:pt x="7619" y="3810"/>
                  </a:lnTo>
                  <a:close/>
                </a:path>
                <a:path w="7620" h="982979">
                  <a:moveTo>
                    <a:pt x="7619" y="7620"/>
                  </a:moveTo>
                  <a:lnTo>
                    <a:pt x="0" y="7620"/>
                  </a:lnTo>
                  <a:lnTo>
                    <a:pt x="0" y="13969"/>
                  </a:lnTo>
                  <a:lnTo>
                    <a:pt x="7619" y="13969"/>
                  </a:lnTo>
                  <a:lnTo>
                    <a:pt x="7619" y="7620"/>
                  </a:lnTo>
                  <a:close/>
                </a:path>
                <a:path w="7620" h="982979">
                  <a:moveTo>
                    <a:pt x="7619" y="13970"/>
                  </a:moveTo>
                  <a:lnTo>
                    <a:pt x="0" y="13970"/>
                  </a:lnTo>
                  <a:lnTo>
                    <a:pt x="0" y="20319"/>
                  </a:lnTo>
                  <a:lnTo>
                    <a:pt x="7619" y="20319"/>
                  </a:lnTo>
                  <a:lnTo>
                    <a:pt x="7619" y="13970"/>
                  </a:lnTo>
                  <a:close/>
                </a:path>
                <a:path w="7620" h="982979">
                  <a:moveTo>
                    <a:pt x="7619" y="20320"/>
                  </a:moveTo>
                  <a:lnTo>
                    <a:pt x="0" y="20320"/>
                  </a:lnTo>
                  <a:lnTo>
                    <a:pt x="0" y="26669"/>
                  </a:lnTo>
                  <a:lnTo>
                    <a:pt x="7619" y="26669"/>
                  </a:lnTo>
                  <a:lnTo>
                    <a:pt x="7619" y="20320"/>
                  </a:lnTo>
                  <a:close/>
                </a:path>
                <a:path w="7620" h="982979">
                  <a:moveTo>
                    <a:pt x="7619" y="26670"/>
                  </a:moveTo>
                  <a:lnTo>
                    <a:pt x="0" y="26670"/>
                  </a:lnTo>
                  <a:lnTo>
                    <a:pt x="0" y="33019"/>
                  </a:lnTo>
                  <a:lnTo>
                    <a:pt x="7619" y="33019"/>
                  </a:lnTo>
                  <a:lnTo>
                    <a:pt x="7619" y="26670"/>
                  </a:lnTo>
                  <a:close/>
                </a:path>
                <a:path w="7620" h="982979">
                  <a:moveTo>
                    <a:pt x="7619" y="33020"/>
                  </a:moveTo>
                  <a:lnTo>
                    <a:pt x="0" y="33020"/>
                  </a:lnTo>
                  <a:lnTo>
                    <a:pt x="0" y="35559"/>
                  </a:lnTo>
                  <a:lnTo>
                    <a:pt x="7619" y="35559"/>
                  </a:lnTo>
                  <a:lnTo>
                    <a:pt x="7619" y="33020"/>
                  </a:lnTo>
                  <a:close/>
                </a:path>
                <a:path w="7620" h="982979">
                  <a:moveTo>
                    <a:pt x="7619" y="35560"/>
                  </a:moveTo>
                  <a:lnTo>
                    <a:pt x="0" y="35560"/>
                  </a:lnTo>
                  <a:lnTo>
                    <a:pt x="0" y="39369"/>
                  </a:lnTo>
                  <a:lnTo>
                    <a:pt x="7619" y="39369"/>
                  </a:lnTo>
                  <a:lnTo>
                    <a:pt x="7619" y="35560"/>
                  </a:lnTo>
                  <a:close/>
                </a:path>
                <a:path w="7620" h="982979">
                  <a:moveTo>
                    <a:pt x="7619" y="39370"/>
                  </a:moveTo>
                  <a:lnTo>
                    <a:pt x="0" y="39370"/>
                  </a:lnTo>
                  <a:lnTo>
                    <a:pt x="0" y="45719"/>
                  </a:lnTo>
                  <a:lnTo>
                    <a:pt x="7619" y="45719"/>
                  </a:lnTo>
                  <a:lnTo>
                    <a:pt x="7619" y="39370"/>
                  </a:lnTo>
                  <a:close/>
                </a:path>
                <a:path w="7620" h="982979">
                  <a:moveTo>
                    <a:pt x="7619" y="45720"/>
                  </a:moveTo>
                  <a:lnTo>
                    <a:pt x="0" y="45720"/>
                  </a:lnTo>
                  <a:lnTo>
                    <a:pt x="0" y="48259"/>
                  </a:lnTo>
                  <a:lnTo>
                    <a:pt x="7619" y="48259"/>
                  </a:lnTo>
                  <a:lnTo>
                    <a:pt x="7619" y="45720"/>
                  </a:lnTo>
                  <a:close/>
                </a:path>
                <a:path w="7620" h="982979">
                  <a:moveTo>
                    <a:pt x="7619" y="48260"/>
                  </a:moveTo>
                  <a:lnTo>
                    <a:pt x="0" y="48260"/>
                  </a:lnTo>
                  <a:lnTo>
                    <a:pt x="0" y="52069"/>
                  </a:lnTo>
                  <a:lnTo>
                    <a:pt x="7619" y="52069"/>
                  </a:lnTo>
                  <a:lnTo>
                    <a:pt x="7619" y="48260"/>
                  </a:lnTo>
                  <a:close/>
                </a:path>
                <a:path w="7620" h="982979">
                  <a:moveTo>
                    <a:pt x="7619" y="52070"/>
                  </a:moveTo>
                  <a:lnTo>
                    <a:pt x="0" y="52070"/>
                  </a:lnTo>
                  <a:lnTo>
                    <a:pt x="0" y="58419"/>
                  </a:lnTo>
                  <a:lnTo>
                    <a:pt x="7619" y="58419"/>
                  </a:lnTo>
                  <a:lnTo>
                    <a:pt x="7619" y="52070"/>
                  </a:lnTo>
                  <a:close/>
                </a:path>
                <a:path w="7620" h="982979">
                  <a:moveTo>
                    <a:pt x="7619" y="58420"/>
                  </a:moveTo>
                  <a:lnTo>
                    <a:pt x="0" y="58420"/>
                  </a:lnTo>
                  <a:lnTo>
                    <a:pt x="0" y="60959"/>
                  </a:lnTo>
                  <a:lnTo>
                    <a:pt x="7619" y="60959"/>
                  </a:lnTo>
                  <a:lnTo>
                    <a:pt x="7619" y="58420"/>
                  </a:lnTo>
                  <a:close/>
                </a:path>
                <a:path w="7620" h="982979">
                  <a:moveTo>
                    <a:pt x="7619" y="60960"/>
                  </a:moveTo>
                  <a:lnTo>
                    <a:pt x="0" y="60960"/>
                  </a:lnTo>
                  <a:lnTo>
                    <a:pt x="0" y="64769"/>
                  </a:lnTo>
                  <a:lnTo>
                    <a:pt x="7619" y="64769"/>
                  </a:lnTo>
                  <a:lnTo>
                    <a:pt x="7619" y="60960"/>
                  </a:lnTo>
                  <a:close/>
                </a:path>
                <a:path w="7620" h="982979">
                  <a:moveTo>
                    <a:pt x="7619" y="64770"/>
                  </a:moveTo>
                  <a:lnTo>
                    <a:pt x="0" y="64770"/>
                  </a:lnTo>
                  <a:lnTo>
                    <a:pt x="0" y="67309"/>
                  </a:lnTo>
                  <a:lnTo>
                    <a:pt x="7619" y="67309"/>
                  </a:lnTo>
                  <a:lnTo>
                    <a:pt x="7619" y="64770"/>
                  </a:lnTo>
                  <a:close/>
                </a:path>
                <a:path w="7620" h="982979">
                  <a:moveTo>
                    <a:pt x="7619" y="67310"/>
                  </a:moveTo>
                  <a:lnTo>
                    <a:pt x="0" y="67310"/>
                  </a:lnTo>
                  <a:lnTo>
                    <a:pt x="0" y="71119"/>
                  </a:lnTo>
                  <a:lnTo>
                    <a:pt x="7619" y="71119"/>
                  </a:lnTo>
                  <a:lnTo>
                    <a:pt x="7619" y="67310"/>
                  </a:lnTo>
                  <a:close/>
                </a:path>
                <a:path w="7620" h="982979">
                  <a:moveTo>
                    <a:pt x="7619" y="71120"/>
                  </a:moveTo>
                  <a:lnTo>
                    <a:pt x="0" y="71120"/>
                  </a:lnTo>
                  <a:lnTo>
                    <a:pt x="0" y="73659"/>
                  </a:lnTo>
                  <a:lnTo>
                    <a:pt x="7619" y="73659"/>
                  </a:lnTo>
                  <a:lnTo>
                    <a:pt x="7619" y="71120"/>
                  </a:lnTo>
                  <a:close/>
                </a:path>
                <a:path w="7620" h="982979">
                  <a:moveTo>
                    <a:pt x="7619" y="73660"/>
                  </a:moveTo>
                  <a:lnTo>
                    <a:pt x="0" y="73660"/>
                  </a:lnTo>
                  <a:lnTo>
                    <a:pt x="0" y="83819"/>
                  </a:lnTo>
                  <a:lnTo>
                    <a:pt x="7619" y="83819"/>
                  </a:lnTo>
                  <a:lnTo>
                    <a:pt x="7619" y="73660"/>
                  </a:lnTo>
                  <a:close/>
                </a:path>
                <a:path w="7620" h="982979">
                  <a:moveTo>
                    <a:pt x="7619" y="83820"/>
                  </a:moveTo>
                  <a:lnTo>
                    <a:pt x="0" y="83820"/>
                  </a:lnTo>
                  <a:lnTo>
                    <a:pt x="0" y="86359"/>
                  </a:lnTo>
                  <a:lnTo>
                    <a:pt x="7619" y="86359"/>
                  </a:lnTo>
                  <a:lnTo>
                    <a:pt x="7619" y="83820"/>
                  </a:lnTo>
                  <a:close/>
                </a:path>
                <a:path w="7620" h="982979">
                  <a:moveTo>
                    <a:pt x="7619" y="86360"/>
                  </a:moveTo>
                  <a:lnTo>
                    <a:pt x="0" y="86360"/>
                  </a:lnTo>
                  <a:lnTo>
                    <a:pt x="0" y="90169"/>
                  </a:lnTo>
                  <a:lnTo>
                    <a:pt x="7619" y="90169"/>
                  </a:lnTo>
                  <a:lnTo>
                    <a:pt x="7619" y="86360"/>
                  </a:lnTo>
                  <a:close/>
                </a:path>
                <a:path w="7620" h="982979">
                  <a:moveTo>
                    <a:pt x="7619" y="90170"/>
                  </a:moveTo>
                  <a:lnTo>
                    <a:pt x="0" y="90170"/>
                  </a:lnTo>
                  <a:lnTo>
                    <a:pt x="0" y="92709"/>
                  </a:lnTo>
                  <a:lnTo>
                    <a:pt x="7619" y="92709"/>
                  </a:lnTo>
                  <a:lnTo>
                    <a:pt x="7619" y="90170"/>
                  </a:lnTo>
                  <a:close/>
                </a:path>
                <a:path w="7620" h="982979">
                  <a:moveTo>
                    <a:pt x="7619" y="92710"/>
                  </a:moveTo>
                  <a:lnTo>
                    <a:pt x="0" y="92710"/>
                  </a:lnTo>
                  <a:lnTo>
                    <a:pt x="0" y="96519"/>
                  </a:lnTo>
                  <a:lnTo>
                    <a:pt x="7619" y="96519"/>
                  </a:lnTo>
                  <a:lnTo>
                    <a:pt x="7619" y="92710"/>
                  </a:lnTo>
                  <a:close/>
                </a:path>
                <a:path w="7620" h="982979">
                  <a:moveTo>
                    <a:pt x="7619" y="96520"/>
                  </a:moveTo>
                  <a:lnTo>
                    <a:pt x="0" y="96520"/>
                  </a:lnTo>
                  <a:lnTo>
                    <a:pt x="0" y="102869"/>
                  </a:lnTo>
                  <a:lnTo>
                    <a:pt x="7619" y="102869"/>
                  </a:lnTo>
                  <a:lnTo>
                    <a:pt x="7619" y="96520"/>
                  </a:lnTo>
                  <a:close/>
                </a:path>
                <a:path w="7620" h="982979">
                  <a:moveTo>
                    <a:pt x="7619" y="102870"/>
                  </a:moveTo>
                  <a:lnTo>
                    <a:pt x="0" y="102870"/>
                  </a:lnTo>
                  <a:lnTo>
                    <a:pt x="0" y="105409"/>
                  </a:lnTo>
                  <a:lnTo>
                    <a:pt x="7619" y="105409"/>
                  </a:lnTo>
                  <a:lnTo>
                    <a:pt x="7619" y="102870"/>
                  </a:lnTo>
                  <a:close/>
                </a:path>
                <a:path w="7620" h="982979">
                  <a:moveTo>
                    <a:pt x="7619" y="105410"/>
                  </a:moveTo>
                  <a:lnTo>
                    <a:pt x="0" y="105410"/>
                  </a:lnTo>
                  <a:lnTo>
                    <a:pt x="0" y="109219"/>
                  </a:lnTo>
                  <a:lnTo>
                    <a:pt x="7619" y="109219"/>
                  </a:lnTo>
                  <a:lnTo>
                    <a:pt x="7619" y="105410"/>
                  </a:lnTo>
                  <a:close/>
                </a:path>
                <a:path w="7620" h="982979">
                  <a:moveTo>
                    <a:pt x="7619" y="109220"/>
                  </a:moveTo>
                  <a:lnTo>
                    <a:pt x="0" y="109220"/>
                  </a:lnTo>
                  <a:lnTo>
                    <a:pt x="0" y="111759"/>
                  </a:lnTo>
                  <a:lnTo>
                    <a:pt x="7619" y="111759"/>
                  </a:lnTo>
                  <a:lnTo>
                    <a:pt x="7619" y="109220"/>
                  </a:lnTo>
                  <a:close/>
                </a:path>
                <a:path w="7620" h="982979">
                  <a:moveTo>
                    <a:pt x="7619" y="111760"/>
                  </a:moveTo>
                  <a:lnTo>
                    <a:pt x="0" y="111760"/>
                  </a:lnTo>
                  <a:lnTo>
                    <a:pt x="0" y="115569"/>
                  </a:lnTo>
                  <a:lnTo>
                    <a:pt x="7619" y="115569"/>
                  </a:lnTo>
                  <a:lnTo>
                    <a:pt x="7619" y="111760"/>
                  </a:lnTo>
                  <a:close/>
                </a:path>
                <a:path w="7620" h="982979">
                  <a:moveTo>
                    <a:pt x="7619" y="115570"/>
                  </a:moveTo>
                  <a:lnTo>
                    <a:pt x="0" y="115570"/>
                  </a:lnTo>
                  <a:lnTo>
                    <a:pt x="0" y="121919"/>
                  </a:lnTo>
                  <a:lnTo>
                    <a:pt x="7619" y="121919"/>
                  </a:lnTo>
                  <a:lnTo>
                    <a:pt x="7619" y="115570"/>
                  </a:lnTo>
                  <a:close/>
                </a:path>
                <a:path w="7620" h="982979">
                  <a:moveTo>
                    <a:pt x="7619" y="121920"/>
                  </a:moveTo>
                  <a:lnTo>
                    <a:pt x="0" y="121920"/>
                  </a:lnTo>
                  <a:lnTo>
                    <a:pt x="0" y="130809"/>
                  </a:lnTo>
                  <a:lnTo>
                    <a:pt x="7619" y="130809"/>
                  </a:lnTo>
                  <a:lnTo>
                    <a:pt x="7619" y="121920"/>
                  </a:lnTo>
                  <a:close/>
                </a:path>
                <a:path w="7620" h="982979">
                  <a:moveTo>
                    <a:pt x="7619" y="130810"/>
                  </a:moveTo>
                  <a:lnTo>
                    <a:pt x="0" y="130810"/>
                  </a:lnTo>
                  <a:lnTo>
                    <a:pt x="0" y="137159"/>
                  </a:lnTo>
                  <a:lnTo>
                    <a:pt x="7619" y="137159"/>
                  </a:lnTo>
                  <a:lnTo>
                    <a:pt x="7619" y="130810"/>
                  </a:lnTo>
                  <a:close/>
                </a:path>
                <a:path w="7620" h="982979">
                  <a:moveTo>
                    <a:pt x="7619" y="137160"/>
                  </a:moveTo>
                  <a:lnTo>
                    <a:pt x="0" y="137160"/>
                  </a:lnTo>
                  <a:lnTo>
                    <a:pt x="0" y="143509"/>
                  </a:lnTo>
                  <a:lnTo>
                    <a:pt x="7619" y="143509"/>
                  </a:lnTo>
                  <a:lnTo>
                    <a:pt x="7619" y="137160"/>
                  </a:lnTo>
                  <a:close/>
                </a:path>
                <a:path w="7620" h="982979">
                  <a:moveTo>
                    <a:pt x="7619" y="143510"/>
                  </a:moveTo>
                  <a:lnTo>
                    <a:pt x="0" y="143510"/>
                  </a:lnTo>
                  <a:lnTo>
                    <a:pt x="0" y="149859"/>
                  </a:lnTo>
                  <a:lnTo>
                    <a:pt x="7619" y="149859"/>
                  </a:lnTo>
                  <a:lnTo>
                    <a:pt x="7619" y="143510"/>
                  </a:lnTo>
                  <a:close/>
                </a:path>
                <a:path w="7620" h="982979">
                  <a:moveTo>
                    <a:pt x="7619" y="149860"/>
                  </a:moveTo>
                  <a:lnTo>
                    <a:pt x="0" y="149860"/>
                  </a:lnTo>
                  <a:lnTo>
                    <a:pt x="0" y="153669"/>
                  </a:lnTo>
                  <a:lnTo>
                    <a:pt x="7619" y="153669"/>
                  </a:lnTo>
                  <a:lnTo>
                    <a:pt x="7619" y="149860"/>
                  </a:lnTo>
                  <a:close/>
                </a:path>
                <a:path w="7620" h="982979">
                  <a:moveTo>
                    <a:pt x="7619" y="153670"/>
                  </a:moveTo>
                  <a:lnTo>
                    <a:pt x="0" y="153670"/>
                  </a:lnTo>
                  <a:lnTo>
                    <a:pt x="0" y="172719"/>
                  </a:lnTo>
                  <a:lnTo>
                    <a:pt x="7619" y="172719"/>
                  </a:lnTo>
                  <a:lnTo>
                    <a:pt x="7619" y="153670"/>
                  </a:lnTo>
                  <a:close/>
                </a:path>
                <a:path w="7620" h="982979">
                  <a:moveTo>
                    <a:pt x="7619" y="172720"/>
                  </a:moveTo>
                  <a:lnTo>
                    <a:pt x="0" y="172720"/>
                  </a:lnTo>
                  <a:lnTo>
                    <a:pt x="0" y="175259"/>
                  </a:lnTo>
                  <a:lnTo>
                    <a:pt x="7619" y="175259"/>
                  </a:lnTo>
                  <a:lnTo>
                    <a:pt x="7619" y="172720"/>
                  </a:lnTo>
                  <a:close/>
                </a:path>
                <a:path w="7620" h="982979">
                  <a:moveTo>
                    <a:pt x="7619" y="175260"/>
                  </a:moveTo>
                  <a:lnTo>
                    <a:pt x="0" y="175260"/>
                  </a:lnTo>
                  <a:lnTo>
                    <a:pt x="0" y="181609"/>
                  </a:lnTo>
                  <a:lnTo>
                    <a:pt x="7619" y="181609"/>
                  </a:lnTo>
                  <a:lnTo>
                    <a:pt x="7619" y="175260"/>
                  </a:lnTo>
                  <a:close/>
                </a:path>
                <a:path w="7620" h="982979">
                  <a:moveTo>
                    <a:pt x="7619" y="181610"/>
                  </a:moveTo>
                  <a:lnTo>
                    <a:pt x="0" y="181610"/>
                  </a:lnTo>
                  <a:lnTo>
                    <a:pt x="0" y="185419"/>
                  </a:lnTo>
                  <a:lnTo>
                    <a:pt x="3809" y="185419"/>
                  </a:lnTo>
                  <a:lnTo>
                    <a:pt x="3809" y="184150"/>
                  </a:lnTo>
                  <a:lnTo>
                    <a:pt x="7619" y="184150"/>
                  </a:lnTo>
                  <a:lnTo>
                    <a:pt x="7619" y="181610"/>
                  </a:lnTo>
                  <a:close/>
                </a:path>
                <a:path w="7620" h="982979">
                  <a:moveTo>
                    <a:pt x="2540" y="185420"/>
                  </a:moveTo>
                  <a:lnTo>
                    <a:pt x="0" y="185420"/>
                  </a:lnTo>
                  <a:lnTo>
                    <a:pt x="0" y="186690"/>
                  </a:lnTo>
                  <a:lnTo>
                    <a:pt x="2540" y="186690"/>
                  </a:lnTo>
                  <a:lnTo>
                    <a:pt x="2540" y="185420"/>
                  </a:lnTo>
                  <a:close/>
                </a:path>
                <a:path w="7620" h="982979">
                  <a:moveTo>
                    <a:pt x="1269" y="303530"/>
                  </a:moveTo>
                  <a:lnTo>
                    <a:pt x="0" y="303530"/>
                  </a:lnTo>
                  <a:lnTo>
                    <a:pt x="0" y="306069"/>
                  </a:lnTo>
                  <a:lnTo>
                    <a:pt x="5079" y="306069"/>
                  </a:lnTo>
                  <a:lnTo>
                    <a:pt x="5079" y="304800"/>
                  </a:lnTo>
                  <a:lnTo>
                    <a:pt x="1269" y="304800"/>
                  </a:lnTo>
                  <a:lnTo>
                    <a:pt x="1269" y="303530"/>
                  </a:lnTo>
                  <a:close/>
                </a:path>
                <a:path w="7620" h="982979">
                  <a:moveTo>
                    <a:pt x="7619" y="306070"/>
                  </a:moveTo>
                  <a:lnTo>
                    <a:pt x="0" y="306070"/>
                  </a:lnTo>
                  <a:lnTo>
                    <a:pt x="0" y="308609"/>
                  </a:lnTo>
                  <a:lnTo>
                    <a:pt x="7619" y="308609"/>
                  </a:lnTo>
                  <a:lnTo>
                    <a:pt x="7619" y="306070"/>
                  </a:lnTo>
                  <a:close/>
                </a:path>
                <a:path w="7620" h="982979">
                  <a:moveTo>
                    <a:pt x="7619" y="308610"/>
                  </a:moveTo>
                  <a:lnTo>
                    <a:pt x="0" y="308610"/>
                  </a:lnTo>
                  <a:lnTo>
                    <a:pt x="0" y="312419"/>
                  </a:lnTo>
                  <a:lnTo>
                    <a:pt x="7619" y="312419"/>
                  </a:lnTo>
                  <a:lnTo>
                    <a:pt x="7619" y="308610"/>
                  </a:lnTo>
                  <a:close/>
                </a:path>
                <a:path w="7620" h="982979">
                  <a:moveTo>
                    <a:pt x="7619" y="312420"/>
                  </a:moveTo>
                  <a:lnTo>
                    <a:pt x="0" y="312420"/>
                  </a:lnTo>
                  <a:lnTo>
                    <a:pt x="0" y="314959"/>
                  </a:lnTo>
                  <a:lnTo>
                    <a:pt x="7619" y="314959"/>
                  </a:lnTo>
                  <a:lnTo>
                    <a:pt x="7619" y="312420"/>
                  </a:lnTo>
                  <a:close/>
                </a:path>
                <a:path w="7620" h="982979">
                  <a:moveTo>
                    <a:pt x="7619" y="314960"/>
                  </a:moveTo>
                  <a:lnTo>
                    <a:pt x="0" y="314960"/>
                  </a:lnTo>
                  <a:lnTo>
                    <a:pt x="0" y="318769"/>
                  </a:lnTo>
                  <a:lnTo>
                    <a:pt x="7619" y="318769"/>
                  </a:lnTo>
                  <a:lnTo>
                    <a:pt x="7619" y="314960"/>
                  </a:lnTo>
                  <a:close/>
                </a:path>
                <a:path w="7620" h="982979">
                  <a:moveTo>
                    <a:pt x="7619" y="318770"/>
                  </a:moveTo>
                  <a:lnTo>
                    <a:pt x="0" y="318770"/>
                  </a:lnTo>
                  <a:lnTo>
                    <a:pt x="0" y="325119"/>
                  </a:lnTo>
                  <a:lnTo>
                    <a:pt x="7619" y="325119"/>
                  </a:lnTo>
                  <a:lnTo>
                    <a:pt x="7619" y="318770"/>
                  </a:lnTo>
                  <a:close/>
                </a:path>
                <a:path w="7620" h="982979">
                  <a:moveTo>
                    <a:pt x="7619" y="325120"/>
                  </a:moveTo>
                  <a:lnTo>
                    <a:pt x="0" y="325120"/>
                  </a:lnTo>
                  <a:lnTo>
                    <a:pt x="0" y="327659"/>
                  </a:lnTo>
                  <a:lnTo>
                    <a:pt x="7619" y="327659"/>
                  </a:lnTo>
                  <a:lnTo>
                    <a:pt x="7619" y="325120"/>
                  </a:lnTo>
                  <a:close/>
                </a:path>
                <a:path w="7620" h="982979">
                  <a:moveTo>
                    <a:pt x="7619" y="327660"/>
                  </a:moveTo>
                  <a:lnTo>
                    <a:pt x="0" y="327660"/>
                  </a:lnTo>
                  <a:lnTo>
                    <a:pt x="0" y="331469"/>
                  </a:lnTo>
                  <a:lnTo>
                    <a:pt x="7619" y="331469"/>
                  </a:lnTo>
                  <a:lnTo>
                    <a:pt x="7619" y="327660"/>
                  </a:lnTo>
                  <a:close/>
                </a:path>
                <a:path w="7620" h="982979">
                  <a:moveTo>
                    <a:pt x="7619" y="331470"/>
                  </a:moveTo>
                  <a:lnTo>
                    <a:pt x="0" y="331470"/>
                  </a:lnTo>
                  <a:lnTo>
                    <a:pt x="0" y="334009"/>
                  </a:lnTo>
                  <a:lnTo>
                    <a:pt x="7619" y="334009"/>
                  </a:lnTo>
                  <a:lnTo>
                    <a:pt x="7619" y="331470"/>
                  </a:lnTo>
                  <a:close/>
                </a:path>
                <a:path w="7620" h="982979">
                  <a:moveTo>
                    <a:pt x="7619" y="334010"/>
                  </a:moveTo>
                  <a:lnTo>
                    <a:pt x="0" y="334010"/>
                  </a:lnTo>
                  <a:lnTo>
                    <a:pt x="0" y="337819"/>
                  </a:lnTo>
                  <a:lnTo>
                    <a:pt x="7619" y="337819"/>
                  </a:lnTo>
                  <a:lnTo>
                    <a:pt x="7619" y="334010"/>
                  </a:lnTo>
                  <a:close/>
                </a:path>
                <a:path w="7620" h="982979">
                  <a:moveTo>
                    <a:pt x="7619" y="337820"/>
                  </a:moveTo>
                  <a:lnTo>
                    <a:pt x="0" y="337820"/>
                  </a:lnTo>
                  <a:lnTo>
                    <a:pt x="0" y="340359"/>
                  </a:lnTo>
                  <a:lnTo>
                    <a:pt x="7619" y="340359"/>
                  </a:lnTo>
                  <a:lnTo>
                    <a:pt x="7619" y="337820"/>
                  </a:lnTo>
                  <a:close/>
                </a:path>
                <a:path w="7620" h="982979">
                  <a:moveTo>
                    <a:pt x="7619" y="340360"/>
                  </a:moveTo>
                  <a:lnTo>
                    <a:pt x="0" y="340360"/>
                  </a:lnTo>
                  <a:lnTo>
                    <a:pt x="0" y="346709"/>
                  </a:lnTo>
                  <a:lnTo>
                    <a:pt x="7619" y="346709"/>
                  </a:lnTo>
                  <a:lnTo>
                    <a:pt x="7619" y="340360"/>
                  </a:lnTo>
                  <a:close/>
                </a:path>
                <a:path w="7620" h="982979">
                  <a:moveTo>
                    <a:pt x="7619" y="346710"/>
                  </a:moveTo>
                  <a:lnTo>
                    <a:pt x="0" y="346710"/>
                  </a:lnTo>
                  <a:lnTo>
                    <a:pt x="0" y="350519"/>
                  </a:lnTo>
                  <a:lnTo>
                    <a:pt x="7619" y="350519"/>
                  </a:lnTo>
                  <a:lnTo>
                    <a:pt x="7619" y="346710"/>
                  </a:lnTo>
                  <a:close/>
                </a:path>
                <a:path w="7620" h="982979">
                  <a:moveTo>
                    <a:pt x="7619" y="350520"/>
                  </a:moveTo>
                  <a:lnTo>
                    <a:pt x="0" y="350520"/>
                  </a:lnTo>
                  <a:lnTo>
                    <a:pt x="0" y="353059"/>
                  </a:lnTo>
                  <a:lnTo>
                    <a:pt x="7619" y="353059"/>
                  </a:lnTo>
                  <a:lnTo>
                    <a:pt x="7619" y="350520"/>
                  </a:lnTo>
                  <a:close/>
                </a:path>
                <a:path w="7620" h="982979">
                  <a:moveTo>
                    <a:pt x="7619" y="353060"/>
                  </a:moveTo>
                  <a:lnTo>
                    <a:pt x="0" y="353060"/>
                  </a:lnTo>
                  <a:lnTo>
                    <a:pt x="0" y="356869"/>
                  </a:lnTo>
                  <a:lnTo>
                    <a:pt x="7619" y="356869"/>
                  </a:lnTo>
                  <a:lnTo>
                    <a:pt x="7619" y="353060"/>
                  </a:lnTo>
                  <a:close/>
                </a:path>
                <a:path w="7620" h="982979">
                  <a:moveTo>
                    <a:pt x="7619" y="356870"/>
                  </a:moveTo>
                  <a:lnTo>
                    <a:pt x="0" y="356870"/>
                  </a:lnTo>
                  <a:lnTo>
                    <a:pt x="0" y="359409"/>
                  </a:lnTo>
                  <a:lnTo>
                    <a:pt x="7619" y="359409"/>
                  </a:lnTo>
                  <a:lnTo>
                    <a:pt x="7619" y="356870"/>
                  </a:lnTo>
                  <a:close/>
                </a:path>
                <a:path w="7620" h="982979">
                  <a:moveTo>
                    <a:pt x="7619" y="359410"/>
                  </a:moveTo>
                  <a:lnTo>
                    <a:pt x="0" y="359410"/>
                  </a:lnTo>
                  <a:lnTo>
                    <a:pt x="0" y="369569"/>
                  </a:lnTo>
                  <a:lnTo>
                    <a:pt x="7619" y="369569"/>
                  </a:lnTo>
                  <a:lnTo>
                    <a:pt x="7619" y="359410"/>
                  </a:lnTo>
                  <a:close/>
                </a:path>
                <a:path w="7620" h="982979">
                  <a:moveTo>
                    <a:pt x="7619" y="369570"/>
                  </a:moveTo>
                  <a:lnTo>
                    <a:pt x="0" y="369570"/>
                  </a:lnTo>
                  <a:lnTo>
                    <a:pt x="0" y="372109"/>
                  </a:lnTo>
                  <a:lnTo>
                    <a:pt x="7619" y="372109"/>
                  </a:lnTo>
                  <a:lnTo>
                    <a:pt x="7619" y="369570"/>
                  </a:lnTo>
                  <a:close/>
                </a:path>
                <a:path w="7620" h="982979">
                  <a:moveTo>
                    <a:pt x="7619" y="372110"/>
                  </a:moveTo>
                  <a:lnTo>
                    <a:pt x="0" y="372110"/>
                  </a:lnTo>
                  <a:lnTo>
                    <a:pt x="0" y="375919"/>
                  </a:lnTo>
                  <a:lnTo>
                    <a:pt x="7619" y="375919"/>
                  </a:lnTo>
                  <a:lnTo>
                    <a:pt x="7619" y="372110"/>
                  </a:lnTo>
                  <a:close/>
                </a:path>
                <a:path w="7620" h="982979">
                  <a:moveTo>
                    <a:pt x="7619" y="375920"/>
                  </a:moveTo>
                  <a:lnTo>
                    <a:pt x="0" y="375920"/>
                  </a:lnTo>
                  <a:lnTo>
                    <a:pt x="0" y="378459"/>
                  </a:lnTo>
                  <a:lnTo>
                    <a:pt x="7619" y="378459"/>
                  </a:lnTo>
                  <a:lnTo>
                    <a:pt x="7619" y="375920"/>
                  </a:lnTo>
                  <a:close/>
                </a:path>
                <a:path w="7620" h="982979">
                  <a:moveTo>
                    <a:pt x="7619" y="378460"/>
                  </a:moveTo>
                  <a:lnTo>
                    <a:pt x="0" y="378460"/>
                  </a:lnTo>
                  <a:lnTo>
                    <a:pt x="0" y="391159"/>
                  </a:lnTo>
                  <a:lnTo>
                    <a:pt x="7619" y="391159"/>
                  </a:lnTo>
                  <a:lnTo>
                    <a:pt x="7619" y="378460"/>
                  </a:lnTo>
                  <a:close/>
                </a:path>
                <a:path w="7620" h="982979">
                  <a:moveTo>
                    <a:pt x="7619" y="391160"/>
                  </a:moveTo>
                  <a:lnTo>
                    <a:pt x="0" y="391160"/>
                  </a:lnTo>
                  <a:lnTo>
                    <a:pt x="0" y="394969"/>
                  </a:lnTo>
                  <a:lnTo>
                    <a:pt x="7619" y="394969"/>
                  </a:lnTo>
                  <a:lnTo>
                    <a:pt x="7619" y="391160"/>
                  </a:lnTo>
                  <a:close/>
                </a:path>
                <a:path w="7620" h="982979">
                  <a:moveTo>
                    <a:pt x="7619" y="394970"/>
                  </a:moveTo>
                  <a:lnTo>
                    <a:pt x="0" y="394970"/>
                  </a:lnTo>
                  <a:lnTo>
                    <a:pt x="0" y="397509"/>
                  </a:lnTo>
                  <a:lnTo>
                    <a:pt x="7619" y="397509"/>
                  </a:lnTo>
                  <a:lnTo>
                    <a:pt x="7619" y="394970"/>
                  </a:lnTo>
                  <a:close/>
                </a:path>
                <a:path w="7620" h="982979">
                  <a:moveTo>
                    <a:pt x="7619" y="397510"/>
                  </a:moveTo>
                  <a:lnTo>
                    <a:pt x="0" y="397510"/>
                  </a:lnTo>
                  <a:lnTo>
                    <a:pt x="0" y="403859"/>
                  </a:lnTo>
                  <a:lnTo>
                    <a:pt x="7619" y="403859"/>
                  </a:lnTo>
                  <a:lnTo>
                    <a:pt x="7619" y="397510"/>
                  </a:lnTo>
                  <a:close/>
                </a:path>
                <a:path w="7620" h="982979">
                  <a:moveTo>
                    <a:pt x="7619" y="403860"/>
                  </a:moveTo>
                  <a:lnTo>
                    <a:pt x="0" y="403860"/>
                  </a:lnTo>
                  <a:lnTo>
                    <a:pt x="0" y="407669"/>
                  </a:lnTo>
                  <a:lnTo>
                    <a:pt x="7619" y="407669"/>
                  </a:lnTo>
                  <a:lnTo>
                    <a:pt x="7619" y="403860"/>
                  </a:lnTo>
                  <a:close/>
                </a:path>
                <a:path w="7620" h="982979">
                  <a:moveTo>
                    <a:pt x="7619" y="407670"/>
                  </a:moveTo>
                  <a:lnTo>
                    <a:pt x="0" y="407670"/>
                  </a:lnTo>
                  <a:lnTo>
                    <a:pt x="0" y="410209"/>
                  </a:lnTo>
                  <a:lnTo>
                    <a:pt x="7619" y="410209"/>
                  </a:lnTo>
                  <a:lnTo>
                    <a:pt x="7619" y="407670"/>
                  </a:lnTo>
                  <a:close/>
                </a:path>
                <a:path w="7620" h="982979">
                  <a:moveTo>
                    <a:pt x="7619" y="410210"/>
                  </a:moveTo>
                  <a:lnTo>
                    <a:pt x="0" y="410210"/>
                  </a:lnTo>
                  <a:lnTo>
                    <a:pt x="0" y="414019"/>
                  </a:lnTo>
                  <a:lnTo>
                    <a:pt x="7619" y="414019"/>
                  </a:lnTo>
                  <a:lnTo>
                    <a:pt x="7619" y="410210"/>
                  </a:lnTo>
                  <a:close/>
                </a:path>
                <a:path w="7620" h="982979">
                  <a:moveTo>
                    <a:pt x="7619" y="414020"/>
                  </a:moveTo>
                  <a:lnTo>
                    <a:pt x="0" y="414020"/>
                  </a:lnTo>
                  <a:lnTo>
                    <a:pt x="0" y="416559"/>
                  </a:lnTo>
                  <a:lnTo>
                    <a:pt x="7619" y="416559"/>
                  </a:lnTo>
                  <a:lnTo>
                    <a:pt x="7619" y="414020"/>
                  </a:lnTo>
                  <a:close/>
                </a:path>
                <a:path w="7620" h="982979">
                  <a:moveTo>
                    <a:pt x="7619" y="416560"/>
                  </a:moveTo>
                  <a:lnTo>
                    <a:pt x="0" y="416560"/>
                  </a:lnTo>
                  <a:lnTo>
                    <a:pt x="0" y="420369"/>
                  </a:lnTo>
                  <a:lnTo>
                    <a:pt x="7619" y="420369"/>
                  </a:lnTo>
                  <a:lnTo>
                    <a:pt x="7619" y="416560"/>
                  </a:lnTo>
                  <a:close/>
                </a:path>
                <a:path w="7620" h="982979">
                  <a:moveTo>
                    <a:pt x="7619" y="420370"/>
                  </a:moveTo>
                  <a:lnTo>
                    <a:pt x="0" y="420370"/>
                  </a:lnTo>
                  <a:lnTo>
                    <a:pt x="0" y="426719"/>
                  </a:lnTo>
                  <a:lnTo>
                    <a:pt x="7619" y="426719"/>
                  </a:lnTo>
                  <a:lnTo>
                    <a:pt x="7619" y="420370"/>
                  </a:lnTo>
                  <a:close/>
                </a:path>
                <a:path w="7620" h="982979">
                  <a:moveTo>
                    <a:pt x="7619" y="426720"/>
                  </a:moveTo>
                  <a:lnTo>
                    <a:pt x="0" y="426720"/>
                  </a:lnTo>
                  <a:lnTo>
                    <a:pt x="0" y="439419"/>
                  </a:lnTo>
                  <a:lnTo>
                    <a:pt x="7619" y="439419"/>
                  </a:lnTo>
                  <a:lnTo>
                    <a:pt x="7619" y="426720"/>
                  </a:lnTo>
                  <a:close/>
                </a:path>
                <a:path w="7620" h="982979">
                  <a:moveTo>
                    <a:pt x="7619" y="439420"/>
                  </a:moveTo>
                  <a:lnTo>
                    <a:pt x="0" y="439420"/>
                  </a:lnTo>
                  <a:lnTo>
                    <a:pt x="0" y="441959"/>
                  </a:lnTo>
                  <a:lnTo>
                    <a:pt x="7619" y="441959"/>
                  </a:lnTo>
                  <a:lnTo>
                    <a:pt x="7619" y="439420"/>
                  </a:lnTo>
                  <a:close/>
                </a:path>
                <a:path w="7620" h="982979">
                  <a:moveTo>
                    <a:pt x="7619" y="441960"/>
                  </a:moveTo>
                  <a:lnTo>
                    <a:pt x="0" y="441960"/>
                  </a:lnTo>
                  <a:lnTo>
                    <a:pt x="0" y="454659"/>
                  </a:lnTo>
                  <a:lnTo>
                    <a:pt x="7619" y="454659"/>
                  </a:lnTo>
                  <a:lnTo>
                    <a:pt x="7619" y="441960"/>
                  </a:lnTo>
                  <a:close/>
                </a:path>
                <a:path w="7620" h="982979">
                  <a:moveTo>
                    <a:pt x="7619" y="454660"/>
                  </a:moveTo>
                  <a:lnTo>
                    <a:pt x="0" y="454660"/>
                  </a:lnTo>
                  <a:lnTo>
                    <a:pt x="0" y="458469"/>
                  </a:lnTo>
                  <a:lnTo>
                    <a:pt x="7619" y="458469"/>
                  </a:lnTo>
                  <a:lnTo>
                    <a:pt x="7619" y="454660"/>
                  </a:lnTo>
                  <a:close/>
                </a:path>
                <a:path w="7620" h="982979">
                  <a:moveTo>
                    <a:pt x="7619" y="458470"/>
                  </a:moveTo>
                  <a:lnTo>
                    <a:pt x="0" y="458470"/>
                  </a:lnTo>
                  <a:lnTo>
                    <a:pt x="0" y="461009"/>
                  </a:lnTo>
                  <a:lnTo>
                    <a:pt x="7619" y="461009"/>
                  </a:lnTo>
                  <a:lnTo>
                    <a:pt x="7619" y="458470"/>
                  </a:lnTo>
                  <a:close/>
                </a:path>
                <a:path w="7620" h="982979">
                  <a:moveTo>
                    <a:pt x="7619" y="461010"/>
                  </a:moveTo>
                  <a:lnTo>
                    <a:pt x="0" y="461010"/>
                  </a:lnTo>
                  <a:lnTo>
                    <a:pt x="0" y="464819"/>
                  </a:lnTo>
                  <a:lnTo>
                    <a:pt x="7619" y="464819"/>
                  </a:lnTo>
                  <a:lnTo>
                    <a:pt x="7619" y="461010"/>
                  </a:lnTo>
                  <a:close/>
                </a:path>
                <a:path w="7620" h="982979">
                  <a:moveTo>
                    <a:pt x="7619" y="464820"/>
                  </a:moveTo>
                  <a:lnTo>
                    <a:pt x="0" y="464820"/>
                  </a:lnTo>
                  <a:lnTo>
                    <a:pt x="0" y="467359"/>
                  </a:lnTo>
                  <a:lnTo>
                    <a:pt x="7619" y="467359"/>
                  </a:lnTo>
                  <a:lnTo>
                    <a:pt x="7619" y="464820"/>
                  </a:lnTo>
                  <a:close/>
                </a:path>
                <a:path w="7620" h="982979">
                  <a:moveTo>
                    <a:pt x="7619" y="467360"/>
                  </a:moveTo>
                  <a:lnTo>
                    <a:pt x="0" y="467360"/>
                  </a:lnTo>
                  <a:lnTo>
                    <a:pt x="0" y="473709"/>
                  </a:lnTo>
                  <a:lnTo>
                    <a:pt x="7619" y="473709"/>
                  </a:lnTo>
                  <a:lnTo>
                    <a:pt x="7619" y="467360"/>
                  </a:lnTo>
                  <a:close/>
                </a:path>
                <a:path w="7620" h="982979">
                  <a:moveTo>
                    <a:pt x="7619" y="473710"/>
                  </a:moveTo>
                  <a:lnTo>
                    <a:pt x="0" y="473710"/>
                  </a:lnTo>
                  <a:lnTo>
                    <a:pt x="0" y="477519"/>
                  </a:lnTo>
                  <a:lnTo>
                    <a:pt x="7619" y="477519"/>
                  </a:lnTo>
                  <a:lnTo>
                    <a:pt x="7619" y="473710"/>
                  </a:lnTo>
                  <a:close/>
                </a:path>
                <a:path w="7620" h="982979">
                  <a:moveTo>
                    <a:pt x="7619" y="477520"/>
                  </a:moveTo>
                  <a:lnTo>
                    <a:pt x="0" y="477520"/>
                  </a:lnTo>
                  <a:lnTo>
                    <a:pt x="0" y="480059"/>
                  </a:lnTo>
                  <a:lnTo>
                    <a:pt x="7619" y="480059"/>
                  </a:lnTo>
                  <a:lnTo>
                    <a:pt x="7619" y="477520"/>
                  </a:lnTo>
                  <a:close/>
                </a:path>
                <a:path w="7620" h="982979">
                  <a:moveTo>
                    <a:pt x="7619" y="480060"/>
                  </a:moveTo>
                  <a:lnTo>
                    <a:pt x="0" y="480060"/>
                  </a:lnTo>
                  <a:lnTo>
                    <a:pt x="0" y="483869"/>
                  </a:lnTo>
                  <a:lnTo>
                    <a:pt x="7619" y="483869"/>
                  </a:lnTo>
                  <a:lnTo>
                    <a:pt x="7619" y="480060"/>
                  </a:lnTo>
                  <a:close/>
                </a:path>
                <a:path w="7620" h="982979">
                  <a:moveTo>
                    <a:pt x="7619" y="483870"/>
                  </a:moveTo>
                  <a:lnTo>
                    <a:pt x="0" y="483870"/>
                  </a:lnTo>
                  <a:lnTo>
                    <a:pt x="0" y="486409"/>
                  </a:lnTo>
                  <a:lnTo>
                    <a:pt x="7619" y="486409"/>
                  </a:lnTo>
                  <a:lnTo>
                    <a:pt x="7619" y="483870"/>
                  </a:lnTo>
                  <a:close/>
                </a:path>
                <a:path w="7620" h="982979">
                  <a:moveTo>
                    <a:pt x="7619" y="486410"/>
                  </a:moveTo>
                  <a:lnTo>
                    <a:pt x="0" y="486410"/>
                  </a:lnTo>
                  <a:lnTo>
                    <a:pt x="0" y="492759"/>
                  </a:lnTo>
                  <a:lnTo>
                    <a:pt x="7619" y="492759"/>
                  </a:lnTo>
                  <a:lnTo>
                    <a:pt x="7619" y="486410"/>
                  </a:lnTo>
                  <a:close/>
                </a:path>
                <a:path w="7620" h="982979">
                  <a:moveTo>
                    <a:pt x="7619" y="492760"/>
                  </a:moveTo>
                  <a:lnTo>
                    <a:pt x="0" y="492760"/>
                  </a:lnTo>
                  <a:lnTo>
                    <a:pt x="0" y="499109"/>
                  </a:lnTo>
                  <a:lnTo>
                    <a:pt x="7619" y="499109"/>
                  </a:lnTo>
                  <a:lnTo>
                    <a:pt x="7619" y="492760"/>
                  </a:lnTo>
                  <a:close/>
                </a:path>
                <a:path w="7620" h="982979">
                  <a:moveTo>
                    <a:pt x="7619" y="499110"/>
                  </a:moveTo>
                  <a:lnTo>
                    <a:pt x="0" y="499110"/>
                  </a:lnTo>
                  <a:lnTo>
                    <a:pt x="0" y="502919"/>
                  </a:lnTo>
                  <a:lnTo>
                    <a:pt x="7619" y="502919"/>
                  </a:lnTo>
                  <a:lnTo>
                    <a:pt x="7619" y="499110"/>
                  </a:lnTo>
                  <a:close/>
                </a:path>
                <a:path w="7620" h="982979">
                  <a:moveTo>
                    <a:pt x="7619" y="502920"/>
                  </a:moveTo>
                  <a:lnTo>
                    <a:pt x="0" y="502920"/>
                  </a:lnTo>
                  <a:lnTo>
                    <a:pt x="0" y="509269"/>
                  </a:lnTo>
                  <a:lnTo>
                    <a:pt x="7619" y="509269"/>
                  </a:lnTo>
                  <a:lnTo>
                    <a:pt x="7619" y="502920"/>
                  </a:lnTo>
                  <a:close/>
                </a:path>
                <a:path w="7620" h="982979">
                  <a:moveTo>
                    <a:pt x="7619" y="509270"/>
                  </a:moveTo>
                  <a:lnTo>
                    <a:pt x="0" y="509270"/>
                  </a:lnTo>
                  <a:lnTo>
                    <a:pt x="0" y="511809"/>
                  </a:lnTo>
                  <a:lnTo>
                    <a:pt x="7619" y="511809"/>
                  </a:lnTo>
                  <a:lnTo>
                    <a:pt x="7619" y="509270"/>
                  </a:lnTo>
                  <a:close/>
                </a:path>
                <a:path w="7620" h="982979">
                  <a:moveTo>
                    <a:pt x="7619" y="562610"/>
                  </a:moveTo>
                  <a:lnTo>
                    <a:pt x="0" y="562610"/>
                  </a:lnTo>
                  <a:lnTo>
                    <a:pt x="0" y="567690"/>
                  </a:lnTo>
                  <a:lnTo>
                    <a:pt x="5079" y="567690"/>
                  </a:lnTo>
                  <a:lnTo>
                    <a:pt x="5079" y="568960"/>
                  </a:lnTo>
                  <a:lnTo>
                    <a:pt x="7619" y="568960"/>
                  </a:lnTo>
                  <a:lnTo>
                    <a:pt x="7619" y="562610"/>
                  </a:lnTo>
                  <a:close/>
                </a:path>
                <a:path w="7620" h="982979">
                  <a:moveTo>
                    <a:pt x="7619" y="556260"/>
                  </a:moveTo>
                  <a:lnTo>
                    <a:pt x="0" y="556260"/>
                  </a:lnTo>
                  <a:lnTo>
                    <a:pt x="0" y="561340"/>
                  </a:lnTo>
                  <a:lnTo>
                    <a:pt x="7619" y="561340"/>
                  </a:lnTo>
                  <a:lnTo>
                    <a:pt x="7619" y="556260"/>
                  </a:lnTo>
                  <a:close/>
                </a:path>
                <a:path w="7620" h="982979">
                  <a:moveTo>
                    <a:pt x="7619" y="549910"/>
                  </a:moveTo>
                  <a:lnTo>
                    <a:pt x="0" y="549910"/>
                  </a:lnTo>
                  <a:lnTo>
                    <a:pt x="0" y="554990"/>
                  </a:lnTo>
                  <a:lnTo>
                    <a:pt x="7619" y="554990"/>
                  </a:lnTo>
                  <a:lnTo>
                    <a:pt x="7619" y="549910"/>
                  </a:lnTo>
                  <a:close/>
                </a:path>
                <a:path w="7620" h="982979">
                  <a:moveTo>
                    <a:pt x="7619" y="543560"/>
                  </a:moveTo>
                  <a:lnTo>
                    <a:pt x="0" y="543560"/>
                  </a:lnTo>
                  <a:lnTo>
                    <a:pt x="0" y="548640"/>
                  </a:lnTo>
                  <a:lnTo>
                    <a:pt x="7619" y="548640"/>
                  </a:lnTo>
                  <a:lnTo>
                    <a:pt x="7619" y="543560"/>
                  </a:lnTo>
                  <a:close/>
                </a:path>
                <a:path w="7620" h="982979">
                  <a:moveTo>
                    <a:pt x="7619" y="537210"/>
                  </a:moveTo>
                  <a:lnTo>
                    <a:pt x="0" y="537210"/>
                  </a:lnTo>
                  <a:lnTo>
                    <a:pt x="0" y="542290"/>
                  </a:lnTo>
                  <a:lnTo>
                    <a:pt x="7619" y="542290"/>
                  </a:lnTo>
                  <a:lnTo>
                    <a:pt x="7619" y="537210"/>
                  </a:lnTo>
                  <a:close/>
                </a:path>
                <a:path w="7620" h="982979">
                  <a:moveTo>
                    <a:pt x="7619" y="530860"/>
                  </a:moveTo>
                  <a:lnTo>
                    <a:pt x="0" y="530860"/>
                  </a:lnTo>
                  <a:lnTo>
                    <a:pt x="0" y="535940"/>
                  </a:lnTo>
                  <a:lnTo>
                    <a:pt x="7619" y="535940"/>
                  </a:lnTo>
                  <a:lnTo>
                    <a:pt x="7619" y="530860"/>
                  </a:lnTo>
                  <a:close/>
                </a:path>
                <a:path w="7620" h="982979">
                  <a:moveTo>
                    <a:pt x="7619" y="524510"/>
                  </a:moveTo>
                  <a:lnTo>
                    <a:pt x="0" y="524510"/>
                  </a:lnTo>
                  <a:lnTo>
                    <a:pt x="0" y="529590"/>
                  </a:lnTo>
                  <a:lnTo>
                    <a:pt x="7619" y="529590"/>
                  </a:lnTo>
                  <a:lnTo>
                    <a:pt x="7619" y="524510"/>
                  </a:lnTo>
                  <a:close/>
                </a:path>
                <a:path w="7620" h="982979">
                  <a:moveTo>
                    <a:pt x="7619" y="518159"/>
                  </a:moveTo>
                  <a:lnTo>
                    <a:pt x="0" y="518159"/>
                  </a:lnTo>
                  <a:lnTo>
                    <a:pt x="0" y="523240"/>
                  </a:lnTo>
                  <a:lnTo>
                    <a:pt x="7619" y="523240"/>
                  </a:lnTo>
                  <a:lnTo>
                    <a:pt x="7619" y="518159"/>
                  </a:lnTo>
                  <a:close/>
                </a:path>
                <a:path w="7620" h="982979">
                  <a:moveTo>
                    <a:pt x="7619" y="513080"/>
                  </a:moveTo>
                  <a:lnTo>
                    <a:pt x="0" y="513080"/>
                  </a:lnTo>
                  <a:lnTo>
                    <a:pt x="0" y="516890"/>
                  </a:lnTo>
                  <a:lnTo>
                    <a:pt x="7619" y="516890"/>
                  </a:lnTo>
                  <a:lnTo>
                    <a:pt x="7619" y="513080"/>
                  </a:lnTo>
                  <a:close/>
                </a:path>
                <a:path w="7620" h="982979">
                  <a:moveTo>
                    <a:pt x="7619" y="980440"/>
                  </a:moveTo>
                  <a:lnTo>
                    <a:pt x="0" y="980440"/>
                  </a:lnTo>
                  <a:lnTo>
                    <a:pt x="0" y="982980"/>
                  </a:lnTo>
                  <a:lnTo>
                    <a:pt x="7619" y="982980"/>
                  </a:lnTo>
                  <a:lnTo>
                    <a:pt x="7619" y="980440"/>
                  </a:lnTo>
                  <a:close/>
                </a:path>
                <a:path w="7620" h="982979">
                  <a:moveTo>
                    <a:pt x="7619" y="976630"/>
                  </a:moveTo>
                  <a:lnTo>
                    <a:pt x="0" y="976630"/>
                  </a:lnTo>
                  <a:lnTo>
                    <a:pt x="0" y="979169"/>
                  </a:lnTo>
                  <a:lnTo>
                    <a:pt x="7619" y="979169"/>
                  </a:lnTo>
                  <a:lnTo>
                    <a:pt x="7619" y="976630"/>
                  </a:lnTo>
                  <a:close/>
                </a:path>
                <a:path w="7620" h="982979">
                  <a:moveTo>
                    <a:pt x="7619" y="974090"/>
                  </a:moveTo>
                  <a:lnTo>
                    <a:pt x="0" y="974090"/>
                  </a:lnTo>
                  <a:lnTo>
                    <a:pt x="0" y="975360"/>
                  </a:lnTo>
                  <a:lnTo>
                    <a:pt x="7619" y="975360"/>
                  </a:lnTo>
                  <a:lnTo>
                    <a:pt x="7619" y="974090"/>
                  </a:lnTo>
                  <a:close/>
                </a:path>
                <a:path w="7620" h="982979">
                  <a:moveTo>
                    <a:pt x="7619" y="970280"/>
                  </a:moveTo>
                  <a:lnTo>
                    <a:pt x="0" y="970280"/>
                  </a:lnTo>
                  <a:lnTo>
                    <a:pt x="0" y="972819"/>
                  </a:lnTo>
                  <a:lnTo>
                    <a:pt x="7619" y="972819"/>
                  </a:lnTo>
                  <a:lnTo>
                    <a:pt x="7619" y="970280"/>
                  </a:lnTo>
                  <a:close/>
                </a:path>
                <a:path w="7620" h="982979">
                  <a:moveTo>
                    <a:pt x="7619" y="967740"/>
                  </a:moveTo>
                  <a:lnTo>
                    <a:pt x="0" y="967740"/>
                  </a:lnTo>
                  <a:lnTo>
                    <a:pt x="0" y="969010"/>
                  </a:lnTo>
                  <a:lnTo>
                    <a:pt x="7619" y="969010"/>
                  </a:lnTo>
                  <a:lnTo>
                    <a:pt x="7619" y="967740"/>
                  </a:lnTo>
                  <a:close/>
                </a:path>
                <a:path w="7620" h="982979">
                  <a:moveTo>
                    <a:pt x="7619" y="963930"/>
                  </a:moveTo>
                  <a:lnTo>
                    <a:pt x="0" y="963930"/>
                  </a:lnTo>
                  <a:lnTo>
                    <a:pt x="0" y="966469"/>
                  </a:lnTo>
                  <a:lnTo>
                    <a:pt x="7619" y="966469"/>
                  </a:lnTo>
                  <a:lnTo>
                    <a:pt x="7619" y="963930"/>
                  </a:lnTo>
                  <a:close/>
                </a:path>
                <a:path w="7620" h="982979">
                  <a:moveTo>
                    <a:pt x="7619" y="961390"/>
                  </a:moveTo>
                  <a:lnTo>
                    <a:pt x="0" y="961390"/>
                  </a:lnTo>
                  <a:lnTo>
                    <a:pt x="0" y="962660"/>
                  </a:lnTo>
                  <a:lnTo>
                    <a:pt x="7619" y="962660"/>
                  </a:lnTo>
                  <a:lnTo>
                    <a:pt x="7619" y="961390"/>
                  </a:lnTo>
                  <a:close/>
                </a:path>
                <a:path w="7620" h="982979">
                  <a:moveTo>
                    <a:pt x="7619" y="957580"/>
                  </a:moveTo>
                  <a:lnTo>
                    <a:pt x="0" y="957580"/>
                  </a:lnTo>
                  <a:lnTo>
                    <a:pt x="0" y="960119"/>
                  </a:lnTo>
                  <a:lnTo>
                    <a:pt x="7619" y="960119"/>
                  </a:lnTo>
                  <a:lnTo>
                    <a:pt x="7619" y="957580"/>
                  </a:lnTo>
                  <a:close/>
                </a:path>
                <a:path w="7620" h="982979">
                  <a:moveTo>
                    <a:pt x="7619" y="955040"/>
                  </a:moveTo>
                  <a:lnTo>
                    <a:pt x="0" y="955040"/>
                  </a:lnTo>
                  <a:lnTo>
                    <a:pt x="0" y="956310"/>
                  </a:lnTo>
                  <a:lnTo>
                    <a:pt x="7619" y="956310"/>
                  </a:lnTo>
                  <a:lnTo>
                    <a:pt x="7619" y="955040"/>
                  </a:lnTo>
                  <a:close/>
                </a:path>
                <a:path w="7620" h="982979">
                  <a:moveTo>
                    <a:pt x="7619" y="951230"/>
                  </a:moveTo>
                  <a:lnTo>
                    <a:pt x="0" y="951230"/>
                  </a:lnTo>
                  <a:lnTo>
                    <a:pt x="0" y="953769"/>
                  </a:lnTo>
                  <a:lnTo>
                    <a:pt x="7619" y="953769"/>
                  </a:lnTo>
                  <a:lnTo>
                    <a:pt x="7619" y="951230"/>
                  </a:lnTo>
                  <a:close/>
                </a:path>
                <a:path w="7620" h="982979">
                  <a:moveTo>
                    <a:pt x="7619" y="948690"/>
                  </a:moveTo>
                  <a:lnTo>
                    <a:pt x="0" y="948690"/>
                  </a:lnTo>
                  <a:lnTo>
                    <a:pt x="0" y="949960"/>
                  </a:lnTo>
                  <a:lnTo>
                    <a:pt x="7619" y="949960"/>
                  </a:lnTo>
                  <a:lnTo>
                    <a:pt x="7619" y="948690"/>
                  </a:lnTo>
                  <a:close/>
                </a:path>
                <a:path w="7620" h="982979">
                  <a:moveTo>
                    <a:pt x="7619" y="944880"/>
                  </a:moveTo>
                  <a:lnTo>
                    <a:pt x="0" y="944880"/>
                  </a:lnTo>
                  <a:lnTo>
                    <a:pt x="0" y="947419"/>
                  </a:lnTo>
                  <a:lnTo>
                    <a:pt x="7619" y="947419"/>
                  </a:lnTo>
                  <a:lnTo>
                    <a:pt x="7619" y="944880"/>
                  </a:lnTo>
                  <a:close/>
                </a:path>
                <a:path w="7620" h="982979">
                  <a:moveTo>
                    <a:pt x="7619" y="942340"/>
                  </a:moveTo>
                  <a:lnTo>
                    <a:pt x="0" y="942340"/>
                  </a:lnTo>
                  <a:lnTo>
                    <a:pt x="0" y="943610"/>
                  </a:lnTo>
                  <a:lnTo>
                    <a:pt x="7619" y="943610"/>
                  </a:lnTo>
                  <a:lnTo>
                    <a:pt x="7619" y="942340"/>
                  </a:lnTo>
                  <a:close/>
                </a:path>
                <a:path w="7620" h="982979">
                  <a:moveTo>
                    <a:pt x="7619" y="938530"/>
                  </a:moveTo>
                  <a:lnTo>
                    <a:pt x="0" y="938530"/>
                  </a:lnTo>
                  <a:lnTo>
                    <a:pt x="0" y="941069"/>
                  </a:lnTo>
                  <a:lnTo>
                    <a:pt x="7619" y="941069"/>
                  </a:lnTo>
                  <a:lnTo>
                    <a:pt x="7619" y="938530"/>
                  </a:lnTo>
                  <a:close/>
                </a:path>
                <a:path w="7620" h="982979">
                  <a:moveTo>
                    <a:pt x="7619" y="935990"/>
                  </a:moveTo>
                  <a:lnTo>
                    <a:pt x="0" y="935990"/>
                  </a:lnTo>
                  <a:lnTo>
                    <a:pt x="0" y="937260"/>
                  </a:lnTo>
                  <a:lnTo>
                    <a:pt x="7619" y="937260"/>
                  </a:lnTo>
                  <a:lnTo>
                    <a:pt x="7619" y="935990"/>
                  </a:lnTo>
                  <a:close/>
                </a:path>
                <a:path w="7620" h="982979">
                  <a:moveTo>
                    <a:pt x="7619" y="932180"/>
                  </a:moveTo>
                  <a:lnTo>
                    <a:pt x="0" y="932180"/>
                  </a:lnTo>
                  <a:lnTo>
                    <a:pt x="0" y="934719"/>
                  </a:lnTo>
                  <a:lnTo>
                    <a:pt x="7619" y="934719"/>
                  </a:lnTo>
                  <a:lnTo>
                    <a:pt x="7619" y="932180"/>
                  </a:lnTo>
                  <a:close/>
                </a:path>
                <a:path w="7620" h="982979">
                  <a:moveTo>
                    <a:pt x="7619" y="929640"/>
                  </a:moveTo>
                  <a:lnTo>
                    <a:pt x="0" y="929640"/>
                  </a:lnTo>
                  <a:lnTo>
                    <a:pt x="0" y="930910"/>
                  </a:lnTo>
                  <a:lnTo>
                    <a:pt x="7619" y="930910"/>
                  </a:lnTo>
                  <a:lnTo>
                    <a:pt x="7619" y="929640"/>
                  </a:lnTo>
                  <a:close/>
                </a:path>
                <a:path w="7620" h="982979">
                  <a:moveTo>
                    <a:pt x="7619" y="925830"/>
                  </a:moveTo>
                  <a:lnTo>
                    <a:pt x="0" y="925830"/>
                  </a:lnTo>
                  <a:lnTo>
                    <a:pt x="0" y="928369"/>
                  </a:lnTo>
                  <a:lnTo>
                    <a:pt x="7619" y="928369"/>
                  </a:lnTo>
                  <a:lnTo>
                    <a:pt x="7619" y="925830"/>
                  </a:lnTo>
                  <a:close/>
                </a:path>
                <a:path w="7620" h="982979">
                  <a:moveTo>
                    <a:pt x="7619" y="923290"/>
                  </a:moveTo>
                  <a:lnTo>
                    <a:pt x="0" y="923290"/>
                  </a:lnTo>
                  <a:lnTo>
                    <a:pt x="0" y="924560"/>
                  </a:lnTo>
                  <a:lnTo>
                    <a:pt x="7619" y="924560"/>
                  </a:lnTo>
                  <a:lnTo>
                    <a:pt x="7619" y="923290"/>
                  </a:lnTo>
                  <a:close/>
                </a:path>
                <a:path w="7620" h="982979">
                  <a:moveTo>
                    <a:pt x="7619" y="918210"/>
                  </a:moveTo>
                  <a:lnTo>
                    <a:pt x="0" y="918210"/>
                  </a:lnTo>
                  <a:lnTo>
                    <a:pt x="0" y="922019"/>
                  </a:lnTo>
                  <a:lnTo>
                    <a:pt x="7619" y="922019"/>
                  </a:lnTo>
                  <a:lnTo>
                    <a:pt x="7619" y="918210"/>
                  </a:lnTo>
                  <a:close/>
                </a:path>
                <a:path w="7620" h="982979">
                  <a:moveTo>
                    <a:pt x="7619" y="911860"/>
                  </a:moveTo>
                  <a:lnTo>
                    <a:pt x="0" y="911860"/>
                  </a:lnTo>
                  <a:lnTo>
                    <a:pt x="0" y="916940"/>
                  </a:lnTo>
                  <a:lnTo>
                    <a:pt x="7619" y="916940"/>
                  </a:lnTo>
                  <a:lnTo>
                    <a:pt x="7619" y="911860"/>
                  </a:lnTo>
                  <a:close/>
                </a:path>
                <a:path w="7620" h="982979">
                  <a:moveTo>
                    <a:pt x="7619" y="905510"/>
                  </a:moveTo>
                  <a:lnTo>
                    <a:pt x="0" y="905510"/>
                  </a:lnTo>
                  <a:lnTo>
                    <a:pt x="0" y="910590"/>
                  </a:lnTo>
                  <a:lnTo>
                    <a:pt x="7619" y="910590"/>
                  </a:lnTo>
                  <a:lnTo>
                    <a:pt x="7619" y="905510"/>
                  </a:lnTo>
                  <a:close/>
                </a:path>
                <a:path w="7620" h="982979">
                  <a:moveTo>
                    <a:pt x="7619" y="899160"/>
                  </a:moveTo>
                  <a:lnTo>
                    <a:pt x="0" y="899160"/>
                  </a:lnTo>
                  <a:lnTo>
                    <a:pt x="0" y="904240"/>
                  </a:lnTo>
                  <a:lnTo>
                    <a:pt x="7619" y="904240"/>
                  </a:lnTo>
                  <a:lnTo>
                    <a:pt x="7619" y="899160"/>
                  </a:lnTo>
                  <a:close/>
                </a:path>
                <a:path w="7620" h="982979">
                  <a:moveTo>
                    <a:pt x="7619" y="892810"/>
                  </a:moveTo>
                  <a:lnTo>
                    <a:pt x="0" y="892810"/>
                  </a:lnTo>
                  <a:lnTo>
                    <a:pt x="0" y="897890"/>
                  </a:lnTo>
                  <a:lnTo>
                    <a:pt x="7619" y="897890"/>
                  </a:lnTo>
                  <a:lnTo>
                    <a:pt x="7619" y="892810"/>
                  </a:lnTo>
                  <a:close/>
                </a:path>
                <a:path w="7620" h="982979">
                  <a:moveTo>
                    <a:pt x="7619" y="886460"/>
                  </a:moveTo>
                  <a:lnTo>
                    <a:pt x="0" y="886460"/>
                  </a:lnTo>
                  <a:lnTo>
                    <a:pt x="0" y="891540"/>
                  </a:lnTo>
                  <a:lnTo>
                    <a:pt x="7619" y="891540"/>
                  </a:lnTo>
                  <a:lnTo>
                    <a:pt x="7619" y="886460"/>
                  </a:lnTo>
                  <a:close/>
                </a:path>
                <a:path w="7620" h="982979">
                  <a:moveTo>
                    <a:pt x="7619" y="880110"/>
                  </a:moveTo>
                  <a:lnTo>
                    <a:pt x="0" y="880110"/>
                  </a:lnTo>
                  <a:lnTo>
                    <a:pt x="0" y="885190"/>
                  </a:lnTo>
                  <a:lnTo>
                    <a:pt x="7619" y="885190"/>
                  </a:lnTo>
                  <a:lnTo>
                    <a:pt x="7619" y="880110"/>
                  </a:lnTo>
                  <a:close/>
                </a:path>
                <a:path w="7620" h="982979">
                  <a:moveTo>
                    <a:pt x="7619" y="873760"/>
                  </a:moveTo>
                  <a:lnTo>
                    <a:pt x="0" y="873760"/>
                  </a:lnTo>
                  <a:lnTo>
                    <a:pt x="0" y="878840"/>
                  </a:lnTo>
                  <a:lnTo>
                    <a:pt x="7619" y="878840"/>
                  </a:lnTo>
                  <a:lnTo>
                    <a:pt x="7619" y="873760"/>
                  </a:lnTo>
                  <a:close/>
                </a:path>
                <a:path w="7620" h="982979">
                  <a:moveTo>
                    <a:pt x="7619" y="867410"/>
                  </a:moveTo>
                  <a:lnTo>
                    <a:pt x="0" y="867410"/>
                  </a:lnTo>
                  <a:lnTo>
                    <a:pt x="0" y="872490"/>
                  </a:lnTo>
                  <a:lnTo>
                    <a:pt x="7619" y="872490"/>
                  </a:lnTo>
                  <a:lnTo>
                    <a:pt x="7619" y="867410"/>
                  </a:lnTo>
                  <a:close/>
                </a:path>
                <a:path w="7620" h="982979">
                  <a:moveTo>
                    <a:pt x="7619" y="861060"/>
                  </a:moveTo>
                  <a:lnTo>
                    <a:pt x="0" y="861060"/>
                  </a:lnTo>
                  <a:lnTo>
                    <a:pt x="0" y="866140"/>
                  </a:lnTo>
                  <a:lnTo>
                    <a:pt x="7619" y="866140"/>
                  </a:lnTo>
                  <a:lnTo>
                    <a:pt x="7619" y="861060"/>
                  </a:lnTo>
                  <a:close/>
                </a:path>
                <a:path w="7620" h="982979">
                  <a:moveTo>
                    <a:pt x="7619" y="854710"/>
                  </a:moveTo>
                  <a:lnTo>
                    <a:pt x="0" y="854710"/>
                  </a:lnTo>
                  <a:lnTo>
                    <a:pt x="0" y="859790"/>
                  </a:lnTo>
                  <a:lnTo>
                    <a:pt x="7619" y="859790"/>
                  </a:lnTo>
                  <a:lnTo>
                    <a:pt x="7619" y="854710"/>
                  </a:lnTo>
                  <a:close/>
                </a:path>
                <a:path w="7620" h="982979">
                  <a:moveTo>
                    <a:pt x="7619" y="848360"/>
                  </a:moveTo>
                  <a:lnTo>
                    <a:pt x="0" y="848360"/>
                  </a:lnTo>
                  <a:lnTo>
                    <a:pt x="0" y="853440"/>
                  </a:lnTo>
                  <a:lnTo>
                    <a:pt x="7619" y="853440"/>
                  </a:lnTo>
                  <a:lnTo>
                    <a:pt x="7619" y="848360"/>
                  </a:lnTo>
                  <a:close/>
                </a:path>
                <a:path w="7620" h="982979">
                  <a:moveTo>
                    <a:pt x="7619" y="842010"/>
                  </a:moveTo>
                  <a:lnTo>
                    <a:pt x="0" y="842010"/>
                  </a:lnTo>
                  <a:lnTo>
                    <a:pt x="0" y="847090"/>
                  </a:lnTo>
                  <a:lnTo>
                    <a:pt x="7619" y="847090"/>
                  </a:lnTo>
                  <a:lnTo>
                    <a:pt x="7619" y="842010"/>
                  </a:lnTo>
                  <a:close/>
                </a:path>
                <a:path w="7620" h="982979">
                  <a:moveTo>
                    <a:pt x="7619" y="835660"/>
                  </a:moveTo>
                  <a:lnTo>
                    <a:pt x="0" y="835660"/>
                  </a:lnTo>
                  <a:lnTo>
                    <a:pt x="0" y="840740"/>
                  </a:lnTo>
                  <a:lnTo>
                    <a:pt x="7619" y="840740"/>
                  </a:lnTo>
                  <a:lnTo>
                    <a:pt x="7619" y="835660"/>
                  </a:lnTo>
                  <a:close/>
                </a:path>
                <a:path w="7620" h="982979">
                  <a:moveTo>
                    <a:pt x="7619" y="829310"/>
                  </a:moveTo>
                  <a:lnTo>
                    <a:pt x="0" y="829310"/>
                  </a:lnTo>
                  <a:lnTo>
                    <a:pt x="0" y="834390"/>
                  </a:lnTo>
                  <a:lnTo>
                    <a:pt x="7619" y="834390"/>
                  </a:lnTo>
                  <a:lnTo>
                    <a:pt x="7619" y="829310"/>
                  </a:lnTo>
                  <a:close/>
                </a:path>
                <a:path w="7620" h="982979">
                  <a:moveTo>
                    <a:pt x="7619" y="822960"/>
                  </a:moveTo>
                  <a:lnTo>
                    <a:pt x="0" y="822960"/>
                  </a:lnTo>
                  <a:lnTo>
                    <a:pt x="0" y="828040"/>
                  </a:lnTo>
                  <a:lnTo>
                    <a:pt x="7619" y="828040"/>
                  </a:lnTo>
                  <a:lnTo>
                    <a:pt x="7619" y="822960"/>
                  </a:lnTo>
                  <a:close/>
                </a:path>
                <a:path w="7620" h="982979">
                  <a:moveTo>
                    <a:pt x="7619" y="816610"/>
                  </a:moveTo>
                  <a:lnTo>
                    <a:pt x="0" y="816610"/>
                  </a:lnTo>
                  <a:lnTo>
                    <a:pt x="0" y="821690"/>
                  </a:lnTo>
                  <a:lnTo>
                    <a:pt x="7619" y="821690"/>
                  </a:lnTo>
                  <a:lnTo>
                    <a:pt x="7619" y="816610"/>
                  </a:lnTo>
                  <a:close/>
                </a:path>
                <a:path w="7620" h="982979">
                  <a:moveTo>
                    <a:pt x="7619" y="810260"/>
                  </a:moveTo>
                  <a:lnTo>
                    <a:pt x="0" y="810260"/>
                  </a:lnTo>
                  <a:lnTo>
                    <a:pt x="0" y="815340"/>
                  </a:lnTo>
                  <a:lnTo>
                    <a:pt x="7619" y="815340"/>
                  </a:lnTo>
                  <a:lnTo>
                    <a:pt x="7619" y="810260"/>
                  </a:lnTo>
                  <a:close/>
                </a:path>
                <a:path w="7620" h="982979">
                  <a:moveTo>
                    <a:pt x="7619" y="803910"/>
                  </a:moveTo>
                  <a:lnTo>
                    <a:pt x="0" y="803910"/>
                  </a:lnTo>
                  <a:lnTo>
                    <a:pt x="0" y="808990"/>
                  </a:lnTo>
                  <a:lnTo>
                    <a:pt x="7619" y="808990"/>
                  </a:lnTo>
                  <a:lnTo>
                    <a:pt x="7619" y="803910"/>
                  </a:lnTo>
                  <a:close/>
                </a:path>
                <a:path w="7620" h="982979">
                  <a:moveTo>
                    <a:pt x="7619" y="797560"/>
                  </a:moveTo>
                  <a:lnTo>
                    <a:pt x="0" y="797560"/>
                  </a:lnTo>
                  <a:lnTo>
                    <a:pt x="0" y="802640"/>
                  </a:lnTo>
                  <a:lnTo>
                    <a:pt x="7619" y="802640"/>
                  </a:lnTo>
                  <a:lnTo>
                    <a:pt x="7619" y="797560"/>
                  </a:lnTo>
                  <a:close/>
                </a:path>
                <a:path w="7620" h="982979">
                  <a:moveTo>
                    <a:pt x="7619" y="791210"/>
                  </a:moveTo>
                  <a:lnTo>
                    <a:pt x="0" y="791210"/>
                  </a:lnTo>
                  <a:lnTo>
                    <a:pt x="0" y="796290"/>
                  </a:lnTo>
                  <a:lnTo>
                    <a:pt x="7619" y="796290"/>
                  </a:lnTo>
                  <a:lnTo>
                    <a:pt x="7619" y="791210"/>
                  </a:lnTo>
                  <a:close/>
                </a:path>
                <a:path w="7620" h="982979">
                  <a:moveTo>
                    <a:pt x="7619" y="784860"/>
                  </a:moveTo>
                  <a:lnTo>
                    <a:pt x="0" y="784860"/>
                  </a:lnTo>
                  <a:lnTo>
                    <a:pt x="0" y="789940"/>
                  </a:lnTo>
                  <a:lnTo>
                    <a:pt x="7619" y="789940"/>
                  </a:lnTo>
                  <a:lnTo>
                    <a:pt x="7619" y="784860"/>
                  </a:lnTo>
                  <a:close/>
                </a:path>
                <a:path w="7620" h="982979">
                  <a:moveTo>
                    <a:pt x="7619" y="778510"/>
                  </a:moveTo>
                  <a:lnTo>
                    <a:pt x="0" y="778510"/>
                  </a:lnTo>
                  <a:lnTo>
                    <a:pt x="0" y="783590"/>
                  </a:lnTo>
                  <a:lnTo>
                    <a:pt x="7619" y="783590"/>
                  </a:lnTo>
                  <a:lnTo>
                    <a:pt x="7619" y="778510"/>
                  </a:lnTo>
                  <a:close/>
                </a:path>
                <a:path w="7620" h="982979">
                  <a:moveTo>
                    <a:pt x="1269" y="772160"/>
                  </a:moveTo>
                  <a:lnTo>
                    <a:pt x="0" y="772160"/>
                  </a:lnTo>
                  <a:lnTo>
                    <a:pt x="0" y="777240"/>
                  </a:lnTo>
                  <a:lnTo>
                    <a:pt x="5079" y="777240"/>
                  </a:lnTo>
                  <a:lnTo>
                    <a:pt x="5079" y="774700"/>
                  </a:lnTo>
                  <a:lnTo>
                    <a:pt x="2539" y="774700"/>
                  </a:lnTo>
                  <a:lnTo>
                    <a:pt x="2539" y="773430"/>
                  </a:lnTo>
                  <a:lnTo>
                    <a:pt x="1269" y="773430"/>
                  </a:lnTo>
                  <a:lnTo>
                    <a:pt x="1269" y="772160"/>
                  </a:lnTo>
                  <a:close/>
                </a:path>
              </a:pathLst>
            </a:custGeom>
            <a:solidFill>
              <a:srgbClr val="3D00F6"/>
            </a:solidFill>
          </p:spPr>
          <p:txBody>
            <a:bodyPr bIns="0" lIns="0" rIns="0" rtlCol="0" tIns="0" wrap="square"/>
            <a:p/>
          </p:txBody>
        </p:sp>
        <p:sp>
          <p:nvSpPr>
            <p:cNvPr id="1050195" name="object 1498"/>
            <p:cNvSpPr/>
            <p:nvPr/>
          </p:nvSpPr>
          <p:spPr>
            <a:xfrm>
              <a:off x="788669" y="5530849"/>
              <a:ext cx="7620" cy="979169"/>
            </a:xfrm>
            <a:custGeom>
              <a:avLst/>
              <a:ahLst/>
              <a:rect l="l" t="t" r="r" b="b"/>
              <a:pathLst>
                <a:path w="7620" h="979170">
                  <a:moveTo>
                    <a:pt x="7620" y="0"/>
                  </a:moveTo>
                  <a:lnTo>
                    <a:pt x="5079" y="0"/>
                  </a:lnTo>
                  <a:lnTo>
                    <a:pt x="5079" y="1269"/>
                  </a:lnTo>
                  <a:lnTo>
                    <a:pt x="7620" y="1269"/>
                  </a:lnTo>
                  <a:lnTo>
                    <a:pt x="7620" y="0"/>
                  </a:lnTo>
                  <a:close/>
                </a:path>
                <a:path w="7620" h="979170">
                  <a:moveTo>
                    <a:pt x="7620" y="1270"/>
                  </a:moveTo>
                  <a:lnTo>
                    <a:pt x="0" y="1270"/>
                  </a:lnTo>
                  <a:lnTo>
                    <a:pt x="0" y="3809"/>
                  </a:lnTo>
                  <a:lnTo>
                    <a:pt x="7620" y="3809"/>
                  </a:lnTo>
                  <a:lnTo>
                    <a:pt x="7620" y="1270"/>
                  </a:lnTo>
                  <a:close/>
                </a:path>
                <a:path w="7620" h="979170">
                  <a:moveTo>
                    <a:pt x="7620" y="3810"/>
                  </a:moveTo>
                  <a:lnTo>
                    <a:pt x="0" y="3810"/>
                  </a:lnTo>
                  <a:lnTo>
                    <a:pt x="0" y="7619"/>
                  </a:lnTo>
                  <a:lnTo>
                    <a:pt x="7620" y="7619"/>
                  </a:lnTo>
                  <a:lnTo>
                    <a:pt x="7620" y="3810"/>
                  </a:lnTo>
                  <a:close/>
                </a:path>
                <a:path w="7620" h="979170">
                  <a:moveTo>
                    <a:pt x="7620" y="7620"/>
                  </a:moveTo>
                  <a:lnTo>
                    <a:pt x="0" y="7620"/>
                  </a:lnTo>
                  <a:lnTo>
                    <a:pt x="0" y="13969"/>
                  </a:lnTo>
                  <a:lnTo>
                    <a:pt x="7620" y="13969"/>
                  </a:lnTo>
                  <a:lnTo>
                    <a:pt x="7620" y="7620"/>
                  </a:lnTo>
                  <a:close/>
                </a:path>
                <a:path w="7620" h="979170">
                  <a:moveTo>
                    <a:pt x="7620" y="13970"/>
                  </a:moveTo>
                  <a:lnTo>
                    <a:pt x="0" y="13970"/>
                  </a:lnTo>
                  <a:lnTo>
                    <a:pt x="0" y="20319"/>
                  </a:lnTo>
                  <a:lnTo>
                    <a:pt x="7620" y="20319"/>
                  </a:lnTo>
                  <a:lnTo>
                    <a:pt x="7620" y="13970"/>
                  </a:lnTo>
                  <a:close/>
                </a:path>
                <a:path w="7620" h="979170">
                  <a:moveTo>
                    <a:pt x="7620" y="20320"/>
                  </a:moveTo>
                  <a:lnTo>
                    <a:pt x="0" y="20320"/>
                  </a:lnTo>
                  <a:lnTo>
                    <a:pt x="0" y="26669"/>
                  </a:lnTo>
                  <a:lnTo>
                    <a:pt x="7620" y="26669"/>
                  </a:lnTo>
                  <a:lnTo>
                    <a:pt x="7620" y="20320"/>
                  </a:lnTo>
                  <a:close/>
                </a:path>
                <a:path w="7620" h="979170">
                  <a:moveTo>
                    <a:pt x="7620" y="26670"/>
                  </a:moveTo>
                  <a:lnTo>
                    <a:pt x="0" y="26670"/>
                  </a:lnTo>
                  <a:lnTo>
                    <a:pt x="0" y="33019"/>
                  </a:lnTo>
                  <a:lnTo>
                    <a:pt x="7620" y="33019"/>
                  </a:lnTo>
                  <a:lnTo>
                    <a:pt x="7620" y="26670"/>
                  </a:lnTo>
                  <a:close/>
                </a:path>
                <a:path w="7620" h="979170">
                  <a:moveTo>
                    <a:pt x="7620" y="33020"/>
                  </a:moveTo>
                  <a:lnTo>
                    <a:pt x="0" y="33020"/>
                  </a:lnTo>
                  <a:lnTo>
                    <a:pt x="0" y="35559"/>
                  </a:lnTo>
                  <a:lnTo>
                    <a:pt x="7620" y="35559"/>
                  </a:lnTo>
                  <a:lnTo>
                    <a:pt x="7620" y="33020"/>
                  </a:lnTo>
                  <a:close/>
                </a:path>
                <a:path w="7620" h="979170">
                  <a:moveTo>
                    <a:pt x="7620" y="35560"/>
                  </a:moveTo>
                  <a:lnTo>
                    <a:pt x="0" y="35560"/>
                  </a:lnTo>
                  <a:lnTo>
                    <a:pt x="0" y="39369"/>
                  </a:lnTo>
                  <a:lnTo>
                    <a:pt x="7620" y="39369"/>
                  </a:lnTo>
                  <a:lnTo>
                    <a:pt x="7620" y="35560"/>
                  </a:lnTo>
                  <a:close/>
                </a:path>
                <a:path w="7620" h="979170">
                  <a:moveTo>
                    <a:pt x="7620" y="39370"/>
                  </a:moveTo>
                  <a:lnTo>
                    <a:pt x="0" y="39370"/>
                  </a:lnTo>
                  <a:lnTo>
                    <a:pt x="0" y="45719"/>
                  </a:lnTo>
                  <a:lnTo>
                    <a:pt x="7620" y="45719"/>
                  </a:lnTo>
                  <a:lnTo>
                    <a:pt x="7620" y="39370"/>
                  </a:lnTo>
                  <a:close/>
                </a:path>
                <a:path w="7620" h="979170">
                  <a:moveTo>
                    <a:pt x="7620" y="45720"/>
                  </a:moveTo>
                  <a:lnTo>
                    <a:pt x="0" y="45720"/>
                  </a:lnTo>
                  <a:lnTo>
                    <a:pt x="0" y="48259"/>
                  </a:lnTo>
                  <a:lnTo>
                    <a:pt x="7620" y="48259"/>
                  </a:lnTo>
                  <a:lnTo>
                    <a:pt x="7620" y="45720"/>
                  </a:lnTo>
                  <a:close/>
                </a:path>
                <a:path w="7620" h="979170">
                  <a:moveTo>
                    <a:pt x="7620" y="48260"/>
                  </a:moveTo>
                  <a:lnTo>
                    <a:pt x="0" y="48260"/>
                  </a:lnTo>
                  <a:lnTo>
                    <a:pt x="0" y="52069"/>
                  </a:lnTo>
                  <a:lnTo>
                    <a:pt x="7620" y="52069"/>
                  </a:lnTo>
                  <a:lnTo>
                    <a:pt x="7620" y="48260"/>
                  </a:lnTo>
                  <a:close/>
                </a:path>
                <a:path w="7620" h="979170">
                  <a:moveTo>
                    <a:pt x="7620" y="52070"/>
                  </a:moveTo>
                  <a:lnTo>
                    <a:pt x="0" y="52070"/>
                  </a:lnTo>
                  <a:lnTo>
                    <a:pt x="0" y="58419"/>
                  </a:lnTo>
                  <a:lnTo>
                    <a:pt x="7620" y="58419"/>
                  </a:lnTo>
                  <a:lnTo>
                    <a:pt x="7620" y="52070"/>
                  </a:lnTo>
                  <a:close/>
                </a:path>
                <a:path w="7620" h="979170">
                  <a:moveTo>
                    <a:pt x="7620" y="58420"/>
                  </a:moveTo>
                  <a:lnTo>
                    <a:pt x="0" y="58420"/>
                  </a:lnTo>
                  <a:lnTo>
                    <a:pt x="0" y="60959"/>
                  </a:lnTo>
                  <a:lnTo>
                    <a:pt x="7620" y="60959"/>
                  </a:lnTo>
                  <a:lnTo>
                    <a:pt x="7620" y="58420"/>
                  </a:lnTo>
                  <a:close/>
                </a:path>
                <a:path w="7620" h="979170">
                  <a:moveTo>
                    <a:pt x="7620" y="60960"/>
                  </a:moveTo>
                  <a:lnTo>
                    <a:pt x="0" y="60960"/>
                  </a:lnTo>
                  <a:lnTo>
                    <a:pt x="0" y="64769"/>
                  </a:lnTo>
                  <a:lnTo>
                    <a:pt x="7620" y="64769"/>
                  </a:lnTo>
                  <a:lnTo>
                    <a:pt x="7620" y="60960"/>
                  </a:lnTo>
                  <a:close/>
                </a:path>
                <a:path w="7620" h="979170">
                  <a:moveTo>
                    <a:pt x="7620" y="64770"/>
                  </a:moveTo>
                  <a:lnTo>
                    <a:pt x="0" y="64770"/>
                  </a:lnTo>
                  <a:lnTo>
                    <a:pt x="0" y="67309"/>
                  </a:lnTo>
                  <a:lnTo>
                    <a:pt x="7620" y="67309"/>
                  </a:lnTo>
                  <a:lnTo>
                    <a:pt x="7620" y="64770"/>
                  </a:lnTo>
                  <a:close/>
                </a:path>
                <a:path w="7620" h="979170">
                  <a:moveTo>
                    <a:pt x="7620" y="67310"/>
                  </a:moveTo>
                  <a:lnTo>
                    <a:pt x="0" y="67310"/>
                  </a:lnTo>
                  <a:lnTo>
                    <a:pt x="0" y="71119"/>
                  </a:lnTo>
                  <a:lnTo>
                    <a:pt x="7620" y="71119"/>
                  </a:lnTo>
                  <a:lnTo>
                    <a:pt x="7620" y="67310"/>
                  </a:lnTo>
                  <a:close/>
                </a:path>
                <a:path w="7620" h="979170">
                  <a:moveTo>
                    <a:pt x="7620" y="71120"/>
                  </a:moveTo>
                  <a:lnTo>
                    <a:pt x="0" y="71120"/>
                  </a:lnTo>
                  <a:lnTo>
                    <a:pt x="0" y="73659"/>
                  </a:lnTo>
                  <a:lnTo>
                    <a:pt x="7620" y="73659"/>
                  </a:lnTo>
                  <a:lnTo>
                    <a:pt x="7620" y="71120"/>
                  </a:lnTo>
                  <a:close/>
                </a:path>
                <a:path w="7620" h="979170">
                  <a:moveTo>
                    <a:pt x="7620" y="73660"/>
                  </a:moveTo>
                  <a:lnTo>
                    <a:pt x="0" y="73660"/>
                  </a:lnTo>
                  <a:lnTo>
                    <a:pt x="0" y="83819"/>
                  </a:lnTo>
                  <a:lnTo>
                    <a:pt x="7620" y="83819"/>
                  </a:lnTo>
                  <a:lnTo>
                    <a:pt x="7620" y="73660"/>
                  </a:lnTo>
                  <a:close/>
                </a:path>
                <a:path w="7620" h="979170">
                  <a:moveTo>
                    <a:pt x="7620" y="83820"/>
                  </a:moveTo>
                  <a:lnTo>
                    <a:pt x="0" y="83820"/>
                  </a:lnTo>
                  <a:lnTo>
                    <a:pt x="0" y="86359"/>
                  </a:lnTo>
                  <a:lnTo>
                    <a:pt x="7620" y="86359"/>
                  </a:lnTo>
                  <a:lnTo>
                    <a:pt x="7620" y="83820"/>
                  </a:lnTo>
                  <a:close/>
                </a:path>
                <a:path w="7620" h="979170">
                  <a:moveTo>
                    <a:pt x="7620" y="86360"/>
                  </a:moveTo>
                  <a:lnTo>
                    <a:pt x="0" y="86360"/>
                  </a:lnTo>
                  <a:lnTo>
                    <a:pt x="0" y="90169"/>
                  </a:lnTo>
                  <a:lnTo>
                    <a:pt x="7620" y="90169"/>
                  </a:lnTo>
                  <a:lnTo>
                    <a:pt x="7620" y="86360"/>
                  </a:lnTo>
                  <a:close/>
                </a:path>
                <a:path w="7620" h="979170">
                  <a:moveTo>
                    <a:pt x="7620" y="90170"/>
                  </a:moveTo>
                  <a:lnTo>
                    <a:pt x="0" y="90170"/>
                  </a:lnTo>
                  <a:lnTo>
                    <a:pt x="0" y="92709"/>
                  </a:lnTo>
                  <a:lnTo>
                    <a:pt x="7620" y="92709"/>
                  </a:lnTo>
                  <a:lnTo>
                    <a:pt x="7620" y="90170"/>
                  </a:lnTo>
                  <a:close/>
                </a:path>
                <a:path w="7620" h="979170">
                  <a:moveTo>
                    <a:pt x="7620" y="92710"/>
                  </a:moveTo>
                  <a:lnTo>
                    <a:pt x="0" y="92710"/>
                  </a:lnTo>
                  <a:lnTo>
                    <a:pt x="0" y="96519"/>
                  </a:lnTo>
                  <a:lnTo>
                    <a:pt x="7620" y="96519"/>
                  </a:lnTo>
                  <a:lnTo>
                    <a:pt x="7620" y="92710"/>
                  </a:lnTo>
                  <a:close/>
                </a:path>
                <a:path w="7620" h="979170">
                  <a:moveTo>
                    <a:pt x="7620" y="96520"/>
                  </a:moveTo>
                  <a:lnTo>
                    <a:pt x="0" y="96520"/>
                  </a:lnTo>
                  <a:lnTo>
                    <a:pt x="0" y="102869"/>
                  </a:lnTo>
                  <a:lnTo>
                    <a:pt x="7620" y="102869"/>
                  </a:lnTo>
                  <a:lnTo>
                    <a:pt x="7620" y="96520"/>
                  </a:lnTo>
                  <a:close/>
                </a:path>
                <a:path w="7620" h="979170">
                  <a:moveTo>
                    <a:pt x="7620" y="102870"/>
                  </a:moveTo>
                  <a:lnTo>
                    <a:pt x="0" y="102870"/>
                  </a:lnTo>
                  <a:lnTo>
                    <a:pt x="0" y="105409"/>
                  </a:lnTo>
                  <a:lnTo>
                    <a:pt x="7620" y="105409"/>
                  </a:lnTo>
                  <a:lnTo>
                    <a:pt x="7620" y="102870"/>
                  </a:lnTo>
                  <a:close/>
                </a:path>
                <a:path w="7620" h="979170">
                  <a:moveTo>
                    <a:pt x="7620" y="105410"/>
                  </a:moveTo>
                  <a:lnTo>
                    <a:pt x="0" y="105410"/>
                  </a:lnTo>
                  <a:lnTo>
                    <a:pt x="0" y="109219"/>
                  </a:lnTo>
                  <a:lnTo>
                    <a:pt x="7620" y="109219"/>
                  </a:lnTo>
                  <a:lnTo>
                    <a:pt x="7620" y="105410"/>
                  </a:lnTo>
                  <a:close/>
                </a:path>
                <a:path w="7620" h="979170">
                  <a:moveTo>
                    <a:pt x="7620" y="109220"/>
                  </a:moveTo>
                  <a:lnTo>
                    <a:pt x="0" y="109220"/>
                  </a:lnTo>
                  <a:lnTo>
                    <a:pt x="0" y="111759"/>
                  </a:lnTo>
                  <a:lnTo>
                    <a:pt x="7620" y="111759"/>
                  </a:lnTo>
                  <a:lnTo>
                    <a:pt x="7620" y="109220"/>
                  </a:lnTo>
                  <a:close/>
                </a:path>
                <a:path w="7620" h="979170">
                  <a:moveTo>
                    <a:pt x="7620" y="111760"/>
                  </a:moveTo>
                  <a:lnTo>
                    <a:pt x="0" y="111760"/>
                  </a:lnTo>
                  <a:lnTo>
                    <a:pt x="0" y="115569"/>
                  </a:lnTo>
                  <a:lnTo>
                    <a:pt x="7620" y="115569"/>
                  </a:lnTo>
                  <a:lnTo>
                    <a:pt x="7620" y="111760"/>
                  </a:lnTo>
                  <a:close/>
                </a:path>
                <a:path w="7620" h="979170">
                  <a:moveTo>
                    <a:pt x="7620" y="115570"/>
                  </a:moveTo>
                  <a:lnTo>
                    <a:pt x="0" y="115570"/>
                  </a:lnTo>
                  <a:lnTo>
                    <a:pt x="0" y="121919"/>
                  </a:lnTo>
                  <a:lnTo>
                    <a:pt x="7620" y="121919"/>
                  </a:lnTo>
                  <a:lnTo>
                    <a:pt x="7620" y="115570"/>
                  </a:lnTo>
                  <a:close/>
                </a:path>
                <a:path w="7620" h="979170">
                  <a:moveTo>
                    <a:pt x="7620" y="121920"/>
                  </a:moveTo>
                  <a:lnTo>
                    <a:pt x="0" y="121920"/>
                  </a:lnTo>
                  <a:lnTo>
                    <a:pt x="0" y="130809"/>
                  </a:lnTo>
                  <a:lnTo>
                    <a:pt x="7620" y="130809"/>
                  </a:lnTo>
                  <a:lnTo>
                    <a:pt x="7620" y="121920"/>
                  </a:lnTo>
                  <a:close/>
                </a:path>
                <a:path w="7620" h="979170">
                  <a:moveTo>
                    <a:pt x="7620" y="130810"/>
                  </a:moveTo>
                  <a:lnTo>
                    <a:pt x="0" y="130810"/>
                  </a:lnTo>
                  <a:lnTo>
                    <a:pt x="0" y="137159"/>
                  </a:lnTo>
                  <a:lnTo>
                    <a:pt x="7620" y="137159"/>
                  </a:lnTo>
                  <a:lnTo>
                    <a:pt x="7620" y="130810"/>
                  </a:lnTo>
                  <a:close/>
                </a:path>
                <a:path w="7620" h="979170">
                  <a:moveTo>
                    <a:pt x="7620" y="137160"/>
                  </a:moveTo>
                  <a:lnTo>
                    <a:pt x="0" y="137160"/>
                  </a:lnTo>
                  <a:lnTo>
                    <a:pt x="0" y="143509"/>
                  </a:lnTo>
                  <a:lnTo>
                    <a:pt x="7620" y="143509"/>
                  </a:lnTo>
                  <a:lnTo>
                    <a:pt x="7620" y="137160"/>
                  </a:lnTo>
                  <a:close/>
                </a:path>
                <a:path w="7620" h="979170">
                  <a:moveTo>
                    <a:pt x="7620" y="143510"/>
                  </a:moveTo>
                  <a:lnTo>
                    <a:pt x="0" y="143510"/>
                  </a:lnTo>
                  <a:lnTo>
                    <a:pt x="0" y="149859"/>
                  </a:lnTo>
                  <a:lnTo>
                    <a:pt x="7620" y="149859"/>
                  </a:lnTo>
                  <a:lnTo>
                    <a:pt x="7620" y="143510"/>
                  </a:lnTo>
                  <a:close/>
                </a:path>
                <a:path w="7620" h="979170">
                  <a:moveTo>
                    <a:pt x="7620" y="149860"/>
                  </a:moveTo>
                  <a:lnTo>
                    <a:pt x="0" y="149860"/>
                  </a:lnTo>
                  <a:lnTo>
                    <a:pt x="0" y="153669"/>
                  </a:lnTo>
                  <a:lnTo>
                    <a:pt x="7620" y="153669"/>
                  </a:lnTo>
                  <a:lnTo>
                    <a:pt x="7620" y="149860"/>
                  </a:lnTo>
                  <a:close/>
                </a:path>
                <a:path w="7620" h="979170">
                  <a:moveTo>
                    <a:pt x="7620" y="153670"/>
                  </a:moveTo>
                  <a:lnTo>
                    <a:pt x="0" y="153670"/>
                  </a:lnTo>
                  <a:lnTo>
                    <a:pt x="0" y="172719"/>
                  </a:lnTo>
                  <a:lnTo>
                    <a:pt x="7620" y="172719"/>
                  </a:lnTo>
                  <a:lnTo>
                    <a:pt x="7620" y="153670"/>
                  </a:lnTo>
                  <a:close/>
                </a:path>
                <a:path w="7620" h="979170">
                  <a:moveTo>
                    <a:pt x="7620" y="172720"/>
                  </a:moveTo>
                  <a:lnTo>
                    <a:pt x="0" y="172720"/>
                  </a:lnTo>
                  <a:lnTo>
                    <a:pt x="0" y="175259"/>
                  </a:lnTo>
                  <a:lnTo>
                    <a:pt x="7620" y="175259"/>
                  </a:lnTo>
                  <a:lnTo>
                    <a:pt x="7620" y="172720"/>
                  </a:lnTo>
                  <a:close/>
                </a:path>
                <a:path w="7620" h="979170">
                  <a:moveTo>
                    <a:pt x="7620" y="175260"/>
                  </a:moveTo>
                  <a:lnTo>
                    <a:pt x="0" y="175260"/>
                  </a:lnTo>
                  <a:lnTo>
                    <a:pt x="0" y="181609"/>
                  </a:lnTo>
                  <a:lnTo>
                    <a:pt x="7620" y="181609"/>
                  </a:lnTo>
                  <a:lnTo>
                    <a:pt x="7620" y="175260"/>
                  </a:lnTo>
                  <a:close/>
                </a:path>
                <a:path w="7620" h="979170">
                  <a:moveTo>
                    <a:pt x="7620" y="181610"/>
                  </a:moveTo>
                  <a:lnTo>
                    <a:pt x="0" y="181610"/>
                  </a:lnTo>
                  <a:lnTo>
                    <a:pt x="0" y="185419"/>
                  </a:lnTo>
                  <a:lnTo>
                    <a:pt x="7620" y="185419"/>
                  </a:lnTo>
                  <a:lnTo>
                    <a:pt x="7620" y="181610"/>
                  </a:lnTo>
                  <a:close/>
                </a:path>
                <a:path w="7620" h="979170">
                  <a:moveTo>
                    <a:pt x="7620" y="185420"/>
                  </a:moveTo>
                  <a:lnTo>
                    <a:pt x="0" y="185420"/>
                  </a:lnTo>
                  <a:lnTo>
                    <a:pt x="0" y="187959"/>
                  </a:lnTo>
                  <a:lnTo>
                    <a:pt x="7620" y="187959"/>
                  </a:lnTo>
                  <a:lnTo>
                    <a:pt x="7620" y="185420"/>
                  </a:lnTo>
                  <a:close/>
                </a:path>
                <a:path w="7620" h="979170">
                  <a:moveTo>
                    <a:pt x="6350" y="187960"/>
                  </a:moveTo>
                  <a:lnTo>
                    <a:pt x="0" y="187960"/>
                  </a:lnTo>
                  <a:lnTo>
                    <a:pt x="0" y="190500"/>
                  </a:lnTo>
                  <a:lnTo>
                    <a:pt x="3809" y="190500"/>
                  </a:lnTo>
                  <a:lnTo>
                    <a:pt x="3809" y="189230"/>
                  </a:lnTo>
                  <a:lnTo>
                    <a:pt x="6350" y="189230"/>
                  </a:lnTo>
                  <a:lnTo>
                    <a:pt x="6350" y="187960"/>
                  </a:lnTo>
                  <a:close/>
                </a:path>
                <a:path w="7620" h="979170">
                  <a:moveTo>
                    <a:pt x="2539" y="299720"/>
                  </a:moveTo>
                  <a:lnTo>
                    <a:pt x="0" y="299720"/>
                  </a:lnTo>
                  <a:lnTo>
                    <a:pt x="0" y="302259"/>
                  </a:lnTo>
                  <a:lnTo>
                    <a:pt x="3809" y="302259"/>
                  </a:lnTo>
                  <a:lnTo>
                    <a:pt x="3809" y="300990"/>
                  </a:lnTo>
                  <a:lnTo>
                    <a:pt x="2539" y="300990"/>
                  </a:lnTo>
                  <a:lnTo>
                    <a:pt x="2539" y="299720"/>
                  </a:lnTo>
                  <a:close/>
                </a:path>
                <a:path w="7620" h="979170">
                  <a:moveTo>
                    <a:pt x="6349" y="302260"/>
                  </a:moveTo>
                  <a:lnTo>
                    <a:pt x="0" y="302260"/>
                  </a:lnTo>
                  <a:lnTo>
                    <a:pt x="0" y="306069"/>
                  </a:lnTo>
                  <a:lnTo>
                    <a:pt x="7620" y="306069"/>
                  </a:lnTo>
                  <a:lnTo>
                    <a:pt x="7620" y="303530"/>
                  </a:lnTo>
                  <a:lnTo>
                    <a:pt x="6349" y="303530"/>
                  </a:lnTo>
                  <a:lnTo>
                    <a:pt x="6349" y="302260"/>
                  </a:lnTo>
                  <a:close/>
                </a:path>
                <a:path w="7620" h="979170">
                  <a:moveTo>
                    <a:pt x="7620" y="306070"/>
                  </a:moveTo>
                  <a:lnTo>
                    <a:pt x="0" y="306070"/>
                  </a:lnTo>
                  <a:lnTo>
                    <a:pt x="0" y="308609"/>
                  </a:lnTo>
                  <a:lnTo>
                    <a:pt x="7620" y="308609"/>
                  </a:lnTo>
                  <a:lnTo>
                    <a:pt x="7620" y="306070"/>
                  </a:lnTo>
                  <a:close/>
                </a:path>
                <a:path w="7620" h="979170">
                  <a:moveTo>
                    <a:pt x="7620" y="308610"/>
                  </a:moveTo>
                  <a:lnTo>
                    <a:pt x="0" y="308610"/>
                  </a:lnTo>
                  <a:lnTo>
                    <a:pt x="0" y="312419"/>
                  </a:lnTo>
                  <a:lnTo>
                    <a:pt x="7620" y="312419"/>
                  </a:lnTo>
                  <a:lnTo>
                    <a:pt x="7620" y="308610"/>
                  </a:lnTo>
                  <a:close/>
                </a:path>
                <a:path w="7620" h="979170">
                  <a:moveTo>
                    <a:pt x="7620" y="312420"/>
                  </a:moveTo>
                  <a:lnTo>
                    <a:pt x="0" y="312420"/>
                  </a:lnTo>
                  <a:lnTo>
                    <a:pt x="0" y="314959"/>
                  </a:lnTo>
                  <a:lnTo>
                    <a:pt x="7620" y="314959"/>
                  </a:lnTo>
                  <a:lnTo>
                    <a:pt x="7620" y="312420"/>
                  </a:lnTo>
                  <a:close/>
                </a:path>
                <a:path w="7620" h="979170">
                  <a:moveTo>
                    <a:pt x="7620" y="314960"/>
                  </a:moveTo>
                  <a:lnTo>
                    <a:pt x="0" y="314960"/>
                  </a:lnTo>
                  <a:lnTo>
                    <a:pt x="0" y="318769"/>
                  </a:lnTo>
                  <a:lnTo>
                    <a:pt x="7620" y="318769"/>
                  </a:lnTo>
                  <a:lnTo>
                    <a:pt x="7620" y="314960"/>
                  </a:lnTo>
                  <a:close/>
                </a:path>
                <a:path w="7620" h="979170">
                  <a:moveTo>
                    <a:pt x="7620" y="318770"/>
                  </a:moveTo>
                  <a:lnTo>
                    <a:pt x="0" y="318770"/>
                  </a:lnTo>
                  <a:lnTo>
                    <a:pt x="0" y="325119"/>
                  </a:lnTo>
                  <a:lnTo>
                    <a:pt x="7620" y="325119"/>
                  </a:lnTo>
                  <a:lnTo>
                    <a:pt x="7620" y="318770"/>
                  </a:lnTo>
                  <a:close/>
                </a:path>
                <a:path w="7620" h="979170">
                  <a:moveTo>
                    <a:pt x="7620" y="325120"/>
                  </a:moveTo>
                  <a:lnTo>
                    <a:pt x="0" y="325120"/>
                  </a:lnTo>
                  <a:lnTo>
                    <a:pt x="0" y="327659"/>
                  </a:lnTo>
                  <a:lnTo>
                    <a:pt x="7620" y="327659"/>
                  </a:lnTo>
                  <a:lnTo>
                    <a:pt x="7620" y="325120"/>
                  </a:lnTo>
                  <a:close/>
                </a:path>
                <a:path w="7620" h="979170">
                  <a:moveTo>
                    <a:pt x="7620" y="327660"/>
                  </a:moveTo>
                  <a:lnTo>
                    <a:pt x="0" y="327660"/>
                  </a:lnTo>
                  <a:lnTo>
                    <a:pt x="0" y="331469"/>
                  </a:lnTo>
                  <a:lnTo>
                    <a:pt x="7620" y="331469"/>
                  </a:lnTo>
                  <a:lnTo>
                    <a:pt x="7620" y="327660"/>
                  </a:lnTo>
                  <a:close/>
                </a:path>
                <a:path w="7620" h="979170">
                  <a:moveTo>
                    <a:pt x="7620" y="331470"/>
                  </a:moveTo>
                  <a:lnTo>
                    <a:pt x="0" y="331470"/>
                  </a:lnTo>
                  <a:lnTo>
                    <a:pt x="0" y="334009"/>
                  </a:lnTo>
                  <a:lnTo>
                    <a:pt x="7620" y="334009"/>
                  </a:lnTo>
                  <a:lnTo>
                    <a:pt x="7620" y="331470"/>
                  </a:lnTo>
                  <a:close/>
                </a:path>
                <a:path w="7620" h="979170">
                  <a:moveTo>
                    <a:pt x="7620" y="334010"/>
                  </a:moveTo>
                  <a:lnTo>
                    <a:pt x="0" y="334010"/>
                  </a:lnTo>
                  <a:lnTo>
                    <a:pt x="0" y="337819"/>
                  </a:lnTo>
                  <a:lnTo>
                    <a:pt x="7620" y="337819"/>
                  </a:lnTo>
                  <a:lnTo>
                    <a:pt x="7620" y="334010"/>
                  </a:lnTo>
                  <a:close/>
                </a:path>
                <a:path w="7620" h="979170">
                  <a:moveTo>
                    <a:pt x="7620" y="337820"/>
                  </a:moveTo>
                  <a:lnTo>
                    <a:pt x="0" y="337820"/>
                  </a:lnTo>
                  <a:lnTo>
                    <a:pt x="0" y="340359"/>
                  </a:lnTo>
                  <a:lnTo>
                    <a:pt x="7620" y="340359"/>
                  </a:lnTo>
                  <a:lnTo>
                    <a:pt x="7620" y="337820"/>
                  </a:lnTo>
                  <a:close/>
                </a:path>
                <a:path w="7620" h="979170">
                  <a:moveTo>
                    <a:pt x="7620" y="340360"/>
                  </a:moveTo>
                  <a:lnTo>
                    <a:pt x="0" y="340360"/>
                  </a:lnTo>
                  <a:lnTo>
                    <a:pt x="0" y="346709"/>
                  </a:lnTo>
                  <a:lnTo>
                    <a:pt x="7620" y="346709"/>
                  </a:lnTo>
                  <a:lnTo>
                    <a:pt x="7620" y="340360"/>
                  </a:lnTo>
                  <a:close/>
                </a:path>
                <a:path w="7620" h="979170">
                  <a:moveTo>
                    <a:pt x="7620" y="346710"/>
                  </a:moveTo>
                  <a:lnTo>
                    <a:pt x="0" y="346710"/>
                  </a:lnTo>
                  <a:lnTo>
                    <a:pt x="0" y="350519"/>
                  </a:lnTo>
                  <a:lnTo>
                    <a:pt x="7620" y="350519"/>
                  </a:lnTo>
                  <a:lnTo>
                    <a:pt x="7620" y="346710"/>
                  </a:lnTo>
                  <a:close/>
                </a:path>
                <a:path w="7620" h="979170">
                  <a:moveTo>
                    <a:pt x="7620" y="350520"/>
                  </a:moveTo>
                  <a:lnTo>
                    <a:pt x="0" y="350520"/>
                  </a:lnTo>
                  <a:lnTo>
                    <a:pt x="0" y="353059"/>
                  </a:lnTo>
                  <a:lnTo>
                    <a:pt x="7620" y="353059"/>
                  </a:lnTo>
                  <a:lnTo>
                    <a:pt x="7620" y="350520"/>
                  </a:lnTo>
                  <a:close/>
                </a:path>
                <a:path w="7620" h="979170">
                  <a:moveTo>
                    <a:pt x="7620" y="353060"/>
                  </a:moveTo>
                  <a:lnTo>
                    <a:pt x="0" y="353060"/>
                  </a:lnTo>
                  <a:lnTo>
                    <a:pt x="0" y="356869"/>
                  </a:lnTo>
                  <a:lnTo>
                    <a:pt x="7620" y="356869"/>
                  </a:lnTo>
                  <a:lnTo>
                    <a:pt x="7620" y="353060"/>
                  </a:lnTo>
                  <a:close/>
                </a:path>
                <a:path w="7620" h="979170">
                  <a:moveTo>
                    <a:pt x="7620" y="356870"/>
                  </a:moveTo>
                  <a:lnTo>
                    <a:pt x="0" y="356870"/>
                  </a:lnTo>
                  <a:lnTo>
                    <a:pt x="0" y="359409"/>
                  </a:lnTo>
                  <a:lnTo>
                    <a:pt x="7620" y="359409"/>
                  </a:lnTo>
                  <a:lnTo>
                    <a:pt x="7620" y="356870"/>
                  </a:lnTo>
                  <a:close/>
                </a:path>
                <a:path w="7620" h="979170">
                  <a:moveTo>
                    <a:pt x="7620" y="359410"/>
                  </a:moveTo>
                  <a:lnTo>
                    <a:pt x="0" y="359410"/>
                  </a:lnTo>
                  <a:lnTo>
                    <a:pt x="0" y="369569"/>
                  </a:lnTo>
                  <a:lnTo>
                    <a:pt x="7620" y="369569"/>
                  </a:lnTo>
                  <a:lnTo>
                    <a:pt x="7620" y="359410"/>
                  </a:lnTo>
                  <a:close/>
                </a:path>
                <a:path w="7620" h="979170">
                  <a:moveTo>
                    <a:pt x="7620" y="369570"/>
                  </a:moveTo>
                  <a:lnTo>
                    <a:pt x="0" y="369570"/>
                  </a:lnTo>
                  <a:lnTo>
                    <a:pt x="0" y="372109"/>
                  </a:lnTo>
                  <a:lnTo>
                    <a:pt x="7620" y="372109"/>
                  </a:lnTo>
                  <a:lnTo>
                    <a:pt x="7620" y="369570"/>
                  </a:lnTo>
                  <a:close/>
                </a:path>
                <a:path w="7620" h="979170">
                  <a:moveTo>
                    <a:pt x="7620" y="372110"/>
                  </a:moveTo>
                  <a:lnTo>
                    <a:pt x="0" y="372110"/>
                  </a:lnTo>
                  <a:lnTo>
                    <a:pt x="0" y="375919"/>
                  </a:lnTo>
                  <a:lnTo>
                    <a:pt x="7620" y="375919"/>
                  </a:lnTo>
                  <a:lnTo>
                    <a:pt x="7620" y="372110"/>
                  </a:lnTo>
                  <a:close/>
                </a:path>
                <a:path w="7620" h="979170">
                  <a:moveTo>
                    <a:pt x="7620" y="375920"/>
                  </a:moveTo>
                  <a:lnTo>
                    <a:pt x="0" y="375920"/>
                  </a:lnTo>
                  <a:lnTo>
                    <a:pt x="0" y="378459"/>
                  </a:lnTo>
                  <a:lnTo>
                    <a:pt x="7620" y="378459"/>
                  </a:lnTo>
                  <a:lnTo>
                    <a:pt x="7620" y="375920"/>
                  </a:lnTo>
                  <a:close/>
                </a:path>
                <a:path w="7620" h="979170">
                  <a:moveTo>
                    <a:pt x="7620" y="378460"/>
                  </a:moveTo>
                  <a:lnTo>
                    <a:pt x="0" y="378460"/>
                  </a:lnTo>
                  <a:lnTo>
                    <a:pt x="0" y="391159"/>
                  </a:lnTo>
                  <a:lnTo>
                    <a:pt x="7620" y="391159"/>
                  </a:lnTo>
                  <a:lnTo>
                    <a:pt x="7620" y="378460"/>
                  </a:lnTo>
                  <a:close/>
                </a:path>
                <a:path w="7620" h="979170">
                  <a:moveTo>
                    <a:pt x="7620" y="391160"/>
                  </a:moveTo>
                  <a:lnTo>
                    <a:pt x="0" y="391160"/>
                  </a:lnTo>
                  <a:lnTo>
                    <a:pt x="0" y="394969"/>
                  </a:lnTo>
                  <a:lnTo>
                    <a:pt x="7620" y="394969"/>
                  </a:lnTo>
                  <a:lnTo>
                    <a:pt x="7620" y="391160"/>
                  </a:lnTo>
                  <a:close/>
                </a:path>
                <a:path w="7620" h="979170">
                  <a:moveTo>
                    <a:pt x="7620" y="394970"/>
                  </a:moveTo>
                  <a:lnTo>
                    <a:pt x="0" y="394970"/>
                  </a:lnTo>
                  <a:lnTo>
                    <a:pt x="0" y="397509"/>
                  </a:lnTo>
                  <a:lnTo>
                    <a:pt x="7620" y="397509"/>
                  </a:lnTo>
                  <a:lnTo>
                    <a:pt x="7620" y="394970"/>
                  </a:lnTo>
                  <a:close/>
                </a:path>
                <a:path w="7620" h="979170">
                  <a:moveTo>
                    <a:pt x="7620" y="397510"/>
                  </a:moveTo>
                  <a:lnTo>
                    <a:pt x="0" y="397510"/>
                  </a:lnTo>
                  <a:lnTo>
                    <a:pt x="0" y="403859"/>
                  </a:lnTo>
                  <a:lnTo>
                    <a:pt x="7620" y="403859"/>
                  </a:lnTo>
                  <a:lnTo>
                    <a:pt x="7620" y="397510"/>
                  </a:lnTo>
                  <a:close/>
                </a:path>
                <a:path w="7620" h="979170">
                  <a:moveTo>
                    <a:pt x="7620" y="403860"/>
                  </a:moveTo>
                  <a:lnTo>
                    <a:pt x="0" y="403860"/>
                  </a:lnTo>
                  <a:lnTo>
                    <a:pt x="0" y="407669"/>
                  </a:lnTo>
                  <a:lnTo>
                    <a:pt x="7620" y="407669"/>
                  </a:lnTo>
                  <a:lnTo>
                    <a:pt x="7620" y="403860"/>
                  </a:lnTo>
                  <a:close/>
                </a:path>
                <a:path w="7620" h="979170">
                  <a:moveTo>
                    <a:pt x="7620" y="407670"/>
                  </a:moveTo>
                  <a:lnTo>
                    <a:pt x="0" y="407670"/>
                  </a:lnTo>
                  <a:lnTo>
                    <a:pt x="0" y="410209"/>
                  </a:lnTo>
                  <a:lnTo>
                    <a:pt x="7620" y="410209"/>
                  </a:lnTo>
                  <a:lnTo>
                    <a:pt x="7620" y="407670"/>
                  </a:lnTo>
                  <a:close/>
                </a:path>
                <a:path w="7620" h="979170">
                  <a:moveTo>
                    <a:pt x="7620" y="410210"/>
                  </a:moveTo>
                  <a:lnTo>
                    <a:pt x="0" y="410210"/>
                  </a:lnTo>
                  <a:lnTo>
                    <a:pt x="0" y="414019"/>
                  </a:lnTo>
                  <a:lnTo>
                    <a:pt x="7620" y="414019"/>
                  </a:lnTo>
                  <a:lnTo>
                    <a:pt x="7620" y="410210"/>
                  </a:lnTo>
                  <a:close/>
                </a:path>
                <a:path w="7620" h="979170">
                  <a:moveTo>
                    <a:pt x="7620" y="414020"/>
                  </a:moveTo>
                  <a:lnTo>
                    <a:pt x="0" y="414020"/>
                  </a:lnTo>
                  <a:lnTo>
                    <a:pt x="0" y="416559"/>
                  </a:lnTo>
                  <a:lnTo>
                    <a:pt x="7620" y="416559"/>
                  </a:lnTo>
                  <a:lnTo>
                    <a:pt x="7620" y="414020"/>
                  </a:lnTo>
                  <a:close/>
                </a:path>
                <a:path w="7620" h="979170">
                  <a:moveTo>
                    <a:pt x="7620" y="416560"/>
                  </a:moveTo>
                  <a:lnTo>
                    <a:pt x="0" y="416560"/>
                  </a:lnTo>
                  <a:lnTo>
                    <a:pt x="0" y="420369"/>
                  </a:lnTo>
                  <a:lnTo>
                    <a:pt x="7620" y="420369"/>
                  </a:lnTo>
                  <a:lnTo>
                    <a:pt x="7620" y="416560"/>
                  </a:lnTo>
                  <a:close/>
                </a:path>
                <a:path w="7620" h="979170">
                  <a:moveTo>
                    <a:pt x="7620" y="420370"/>
                  </a:moveTo>
                  <a:lnTo>
                    <a:pt x="0" y="420370"/>
                  </a:lnTo>
                  <a:lnTo>
                    <a:pt x="0" y="426719"/>
                  </a:lnTo>
                  <a:lnTo>
                    <a:pt x="7620" y="426719"/>
                  </a:lnTo>
                  <a:lnTo>
                    <a:pt x="7620" y="420370"/>
                  </a:lnTo>
                  <a:close/>
                </a:path>
                <a:path w="7620" h="979170">
                  <a:moveTo>
                    <a:pt x="7620" y="426720"/>
                  </a:moveTo>
                  <a:lnTo>
                    <a:pt x="0" y="426720"/>
                  </a:lnTo>
                  <a:lnTo>
                    <a:pt x="0" y="439419"/>
                  </a:lnTo>
                  <a:lnTo>
                    <a:pt x="7620" y="439419"/>
                  </a:lnTo>
                  <a:lnTo>
                    <a:pt x="7620" y="426720"/>
                  </a:lnTo>
                  <a:close/>
                </a:path>
                <a:path w="7620" h="979170">
                  <a:moveTo>
                    <a:pt x="7620" y="439420"/>
                  </a:moveTo>
                  <a:lnTo>
                    <a:pt x="0" y="439420"/>
                  </a:lnTo>
                  <a:lnTo>
                    <a:pt x="0" y="441959"/>
                  </a:lnTo>
                  <a:lnTo>
                    <a:pt x="7620" y="441959"/>
                  </a:lnTo>
                  <a:lnTo>
                    <a:pt x="7620" y="439420"/>
                  </a:lnTo>
                  <a:close/>
                </a:path>
                <a:path w="7620" h="979170">
                  <a:moveTo>
                    <a:pt x="7620" y="441960"/>
                  </a:moveTo>
                  <a:lnTo>
                    <a:pt x="0" y="441960"/>
                  </a:lnTo>
                  <a:lnTo>
                    <a:pt x="0" y="454659"/>
                  </a:lnTo>
                  <a:lnTo>
                    <a:pt x="7620" y="454659"/>
                  </a:lnTo>
                  <a:lnTo>
                    <a:pt x="7620" y="441960"/>
                  </a:lnTo>
                  <a:close/>
                </a:path>
                <a:path w="7620" h="979170">
                  <a:moveTo>
                    <a:pt x="7620" y="454660"/>
                  </a:moveTo>
                  <a:lnTo>
                    <a:pt x="0" y="454660"/>
                  </a:lnTo>
                  <a:lnTo>
                    <a:pt x="0" y="458469"/>
                  </a:lnTo>
                  <a:lnTo>
                    <a:pt x="7620" y="458469"/>
                  </a:lnTo>
                  <a:lnTo>
                    <a:pt x="7620" y="454660"/>
                  </a:lnTo>
                  <a:close/>
                </a:path>
                <a:path w="7620" h="979170">
                  <a:moveTo>
                    <a:pt x="7620" y="458470"/>
                  </a:moveTo>
                  <a:lnTo>
                    <a:pt x="0" y="458470"/>
                  </a:lnTo>
                  <a:lnTo>
                    <a:pt x="0" y="461009"/>
                  </a:lnTo>
                  <a:lnTo>
                    <a:pt x="7620" y="461009"/>
                  </a:lnTo>
                  <a:lnTo>
                    <a:pt x="7620" y="458470"/>
                  </a:lnTo>
                  <a:close/>
                </a:path>
                <a:path w="7620" h="979170">
                  <a:moveTo>
                    <a:pt x="7620" y="461010"/>
                  </a:moveTo>
                  <a:lnTo>
                    <a:pt x="0" y="461010"/>
                  </a:lnTo>
                  <a:lnTo>
                    <a:pt x="0" y="464819"/>
                  </a:lnTo>
                  <a:lnTo>
                    <a:pt x="7620" y="464819"/>
                  </a:lnTo>
                  <a:lnTo>
                    <a:pt x="7620" y="461010"/>
                  </a:lnTo>
                  <a:close/>
                </a:path>
                <a:path w="7620" h="979170">
                  <a:moveTo>
                    <a:pt x="7620" y="464820"/>
                  </a:moveTo>
                  <a:lnTo>
                    <a:pt x="0" y="464820"/>
                  </a:lnTo>
                  <a:lnTo>
                    <a:pt x="0" y="467359"/>
                  </a:lnTo>
                  <a:lnTo>
                    <a:pt x="7620" y="467359"/>
                  </a:lnTo>
                  <a:lnTo>
                    <a:pt x="7620" y="464820"/>
                  </a:lnTo>
                  <a:close/>
                </a:path>
                <a:path w="7620" h="979170">
                  <a:moveTo>
                    <a:pt x="7620" y="467360"/>
                  </a:moveTo>
                  <a:lnTo>
                    <a:pt x="0" y="467360"/>
                  </a:lnTo>
                  <a:lnTo>
                    <a:pt x="0" y="473709"/>
                  </a:lnTo>
                  <a:lnTo>
                    <a:pt x="7620" y="473709"/>
                  </a:lnTo>
                  <a:lnTo>
                    <a:pt x="7620" y="467360"/>
                  </a:lnTo>
                  <a:close/>
                </a:path>
                <a:path w="7620" h="979170">
                  <a:moveTo>
                    <a:pt x="7620" y="473710"/>
                  </a:moveTo>
                  <a:lnTo>
                    <a:pt x="0" y="473710"/>
                  </a:lnTo>
                  <a:lnTo>
                    <a:pt x="0" y="477519"/>
                  </a:lnTo>
                  <a:lnTo>
                    <a:pt x="7620" y="477519"/>
                  </a:lnTo>
                  <a:lnTo>
                    <a:pt x="7620" y="473710"/>
                  </a:lnTo>
                  <a:close/>
                </a:path>
                <a:path w="7620" h="979170">
                  <a:moveTo>
                    <a:pt x="7620" y="477520"/>
                  </a:moveTo>
                  <a:lnTo>
                    <a:pt x="0" y="477520"/>
                  </a:lnTo>
                  <a:lnTo>
                    <a:pt x="0" y="480059"/>
                  </a:lnTo>
                  <a:lnTo>
                    <a:pt x="7620" y="480059"/>
                  </a:lnTo>
                  <a:lnTo>
                    <a:pt x="7620" y="477520"/>
                  </a:lnTo>
                  <a:close/>
                </a:path>
                <a:path w="7620" h="979170">
                  <a:moveTo>
                    <a:pt x="7620" y="480060"/>
                  </a:moveTo>
                  <a:lnTo>
                    <a:pt x="0" y="480060"/>
                  </a:lnTo>
                  <a:lnTo>
                    <a:pt x="0" y="483869"/>
                  </a:lnTo>
                  <a:lnTo>
                    <a:pt x="7620" y="483869"/>
                  </a:lnTo>
                  <a:lnTo>
                    <a:pt x="7620" y="480060"/>
                  </a:lnTo>
                  <a:close/>
                </a:path>
                <a:path w="7620" h="979170">
                  <a:moveTo>
                    <a:pt x="7620" y="483870"/>
                  </a:moveTo>
                  <a:lnTo>
                    <a:pt x="0" y="483870"/>
                  </a:lnTo>
                  <a:lnTo>
                    <a:pt x="0" y="486409"/>
                  </a:lnTo>
                  <a:lnTo>
                    <a:pt x="7620" y="486409"/>
                  </a:lnTo>
                  <a:lnTo>
                    <a:pt x="7620" y="483870"/>
                  </a:lnTo>
                  <a:close/>
                </a:path>
                <a:path w="7620" h="979170">
                  <a:moveTo>
                    <a:pt x="7620" y="486410"/>
                  </a:moveTo>
                  <a:lnTo>
                    <a:pt x="0" y="486410"/>
                  </a:lnTo>
                  <a:lnTo>
                    <a:pt x="0" y="492759"/>
                  </a:lnTo>
                  <a:lnTo>
                    <a:pt x="7620" y="492759"/>
                  </a:lnTo>
                  <a:lnTo>
                    <a:pt x="7620" y="486410"/>
                  </a:lnTo>
                  <a:close/>
                </a:path>
                <a:path w="7620" h="979170">
                  <a:moveTo>
                    <a:pt x="7620" y="492760"/>
                  </a:moveTo>
                  <a:lnTo>
                    <a:pt x="0" y="492760"/>
                  </a:lnTo>
                  <a:lnTo>
                    <a:pt x="0" y="499109"/>
                  </a:lnTo>
                  <a:lnTo>
                    <a:pt x="7620" y="499109"/>
                  </a:lnTo>
                  <a:lnTo>
                    <a:pt x="7620" y="492760"/>
                  </a:lnTo>
                  <a:close/>
                </a:path>
                <a:path w="7620" h="979170">
                  <a:moveTo>
                    <a:pt x="7620" y="499110"/>
                  </a:moveTo>
                  <a:lnTo>
                    <a:pt x="0" y="499110"/>
                  </a:lnTo>
                  <a:lnTo>
                    <a:pt x="0" y="502919"/>
                  </a:lnTo>
                  <a:lnTo>
                    <a:pt x="7620" y="502919"/>
                  </a:lnTo>
                  <a:lnTo>
                    <a:pt x="7620" y="499110"/>
                  </a:lnTo>
                  <a:close/>
                </a:path>
                <a:path w="7620" h="979170">
                  <a:moveTo>
                    <a:pt x="7620" y="502920"/>
                  </a:moveTo>
                  <a:lnTo>
                    <a:pt x="0" y="502920"/>
                  </a:lnTo>
                  <a:lnTo>
                    <a:pt x="0" y="509269"/>
                  </a:lnTo>
                  <a:lnTo>
                    <a:pt x="7620" y="509269"/>
                  </a:lnTo>
                  <a:lnTo>
                    <a:pt x="7620" y="502920"/>
                  </a:lnTo>
                  <a:close/>
                </a:path>
                <a:path w="7620" h="979170">
                  <a:moveTo>
                    <a:pt x="7620" y="509270"/>
                  </a:moveTo>
                  <a:lnTo>
                    <a:pt x="0" y="509270"/>
                  </a:lnTo>
                  <a:lnTo>
                    <a:pt x="0" y="511809"/>
                  </a:lnTo>
                  <a:lnTo>
                    <a:pt x="7620" y="511809"/>
                  </a:lnTo>
                  <a:lnTo>
                    <a:pt x="7620" y="509270"/>
                  </a:lnTo>
                  <a:close/>
                </a:path>
                <a:path w="7620" h="979170">
                  <a:moveTo>
                    <a:pt x="7620" y="562610"/>
                  </a:moveTo>
                  <a:lnTo>
                    <a:pt x="0" y="562610"/>
                  </a:lnTo>
                  <a:lnTo>
                    <a:pt x="0" y="563880"/>
                  </a:lnTo>
                  <a:lnTo>
                    <a:pt x="3809" y="563880"/>
                  </a:lnTo>
                  <a:lnTo>
                    <a:pt x="3809" y="566420"/>
                  </a:lnTo>
                  <a:lnTo>
                    <a:pt x="6350" y="566420"/>
                  </a:lnTo>
                  <a:lnTo>
                    <a:pt x="6350" y="567690"/>
                  </a:lnTo>
                  <a:lnTo>
                    <a:pt x="7620" y="567690"/>
                  </a:lnTo>
                  <a:lnTo>
                    <a:pt x="7620" y="562610"/>
                  </a:lnTo>
                  <a:close/>
                </a:path>
                <a:path w="7620" h="979170">
                  <a:moveTo>
                    <a:pt x="7620" y="556260"/>
                  </a:moveTo>
                  <a:lnTo>
                    <a:pt x="0" y="556260"/>
                  </a:lnTo>
                  <a:lnTo>
                    <a:pt x="0" y="561340"/>
                  </a:lnTo>
                  <a:lnTo>
                    <a:pt x="7620" y="561340"/>
                  </a:lnTo>
                  <a:lnTo>
                    <a:pt x="7620" y="556260"/>
                  </a:lnTo>
                  <a:close/>
                </a:path>
                <a:path w="7620" h="979170">
                  <a:moveTo>
                    <a:pt x="7620" y="549910"/>
                  </a:moveTo>
                  <a:lnTo>
                    <a:pt x="0" y="549910"/>
                  </a:lnTo>
                  <a:lnTo>
                    <a:pt x="0" y="554990"/>
                  </a:lnTo>
                  <a:lnTo>
                    <a:pt x="7620" y="554990"/>
                  </a:lnTo>
                  <a:lnTo>
                    <a:pt x="7620" y="549910"/>
                  </a:lnTo>
                  <a:close/>
                </a:path>
                <a:path w="7620" h="979170">
                  <a:moveTo>
                    <a:pt x="7620" y="543560"/>
                  </a:moveTo>
                  <a:lnTo>
                    <a:pt x="0" y="543560"/>
                  </a:lnTo>
                  <a:lnTo>
                    <a:pt x="0" y="548640"/>
                  </a:lnTo>
                  <a:lnTo>
                    <a:pt x="7620" y="548640"/>
                  </a:lnTo>
                  <a:lnTo>
                    <a:pt x="7620" y="543560"/>
                  </a:lnTo>
                  <a:close/>
                </a:path>
                <a:path w="7620" h="979170">
                  <a:moveTo>
                    <a:pt x="7620" y="537210"/>
                  </a:moveTo>
                  <a:lnTo>
                    <a:pt x="0" y="537210"/>
                  </a:lnTo>
                  <a:lnTo>
                    <a:pt x="0" y="542290"/>
                  </a:lnTo>
                  <a:lnTo>
                    <a:pt x="7620" y="542290"/>
                  </a:lnTo>
                  <a:lnTo>
                    <a:pt x="7620" y="537210"/>
                  </a:lnTo>
                  <a:close/>
                </a:path>
                <a:path w="7620" h="979170">
                  <a:moveTo>
                    <a:pt x="7620" y="530860"/>
                  </a:moveTo>
                  <a:lnTo>
                    <a:pt x="0" y="530860"/>
                  </a:lnTo>
                  <a:lnTo>
                    <a:pt x="0" y="535940"/>
                  </a:lnTo>
                  <a:lnTo>
                    <a:pt x="7620" y="535940"/>
                  </a:lnTo>
                  <a:lnTo>
                    <a:pt x="7620" y="530860"/>
                  </a:lnTo>
                  <a:close/>
                </a:path>
                <a:path w="7620" h="979170">
                  <a:moveTo>
                    <a:pt x="7620" y="524510"/>
                  </a:moveTo>
                  <a:lnTo>
                    <a:pt x="0" y="524510"/>
                  </a:lnTo>
                  <a:lnTo>
                    <a:pt x="0" y="529590"/>
                  </a:lnTo>
                  <a:lnTo>
                    <a:pt x="7620" y="529590"/>
                  </a:lnTo>
                  <a:lnTo>
                    <a:pt x="7620" y="524510"/>
                  </a:lnTo>
                  <a:close/>
                </a:path>
                <a:path w="7620" h="979170">
                  <a:moveTo>
                    <a:pt x="7620" y="518159"/>
                  </a:moveTo>
                  <a:lnTo>
                    <a:pt x="0" y="518159"/>
                  </a:lnTo>
                  <a:lnTo>
                    <a:pt x="0" y="523240"/>
                  </a:lnTo>
                  <a:lnTo>
                    <a:pt x="7620" y="523240"/>
                  </a:lnTo>
                  <a:lnTo>
                    <a:pt x="7620" y="518159"/>
                  </a:lnTo>
                  <a:close/>
                </a:path>
                <a:path w="7620" h="979170">
                  <a:moveTo>
                    <a:pt x="7620" y="513080"/>
                  </a:moveTo>
                  <a:lnTo>
                    <a:pt x="0" y="513080"/>
                  </a:lnTo>
                  <a:lnTo>
                    <a:pt x="0" y="516890"/>
                  </a:lnTo>
                  <a:lnTo>
                    <a:pt x="7620" y="516890"/>
                  </a:lnTo>
                  <a:lnTo>
                    <a:pt x="7620" y="513080"/>
                  </a:lnTo>
                  <a:close/>
                </a:path>
                <a:path w="7620" h="979170">
                  <a:moveTo>
                    <a:pt x="7620" y="976630"/>
                  </a:moveTo>
                  <a:lnTo>
                    <a:pt x="0" y="976630"/>
                  </a:lnTo>
                  <a:lnTo>
                    <a:pt x="0" y="979169"/>
                  </a:lnTo>
                  <a:lnTo>
                    <a:pt x="7620" y="979169"/>
                  </a:lnTo>
                  <a:lnTo>
                    <a:pt x="7620" y="976630"/>
                  </a:lnTo>
                  <a:close/>
                </a:path>
                <a:path w="7620" h="979170">
                  <a:moveTo>
                    <a:pt x="7620" y="974090"/>
                  </a:moveTo>
                  <a:lnTo>
                    <a:pt x="0" y="974090"/>
                  </a:lnTo>
                  <a:lnTo>
                    <a:pt x="0" y="975360"/>
                  </a:lnTo>
                  <a:lnTo>
                    <a:pt x="7620" y="975360"/>
                  </a:lnTo>
                  <a:lnTo>
                    <a:pt x="7620" y="974090"/>
                  </a:lnTo>
                  <a:close/>
                </a:path>
                <a:path w="7620" h="979170">
                  <a:moveTo>
                    <a:pt x="7620" y="970280"/>
                  </a:moveTo>
                  <a:lnTo>
                    <a:pt x="0" y="970280"/>
                  </a:lnTo>
                  <a:lnTo>
                    <a:pt x="0" y="972819"/>
                  </a:lnTo>
                  <a:lnTo>
                    <a:pt x="7620" y="972819"/>
                  </a:lnTo>
                  <a:lnTo>
                    <a:pt x="7620" y="970280"/>
                  </a:lnTo>
                  <a:close/>
                </a:path>
                <a:path w="7620" h="979170">
                  <a:moveTo>
                    <a:pt x="7620" y="967740"/>
                  </a:moveTo>
                  <a:lnTo>
                    <a:pt x="0" y="967740"/>
                  </a:lnTo>
                  <a:lnTo>
                    <a:pt x="0" y="969010"/>
                  </a:lnTo>
                  <a:lnTo>
                    <a:pt x="7620" y="969010"/>
                  </a:lnTo>
                  <a:lnTo>
                    <a:pt x="7620" y="967740"/>
                  </a:lnTo>
                  <a:close/>
                </a:path>
                <a:path w="7620" h="979170">
                  <a:moveTo>
                    <a:pt x="7620" y="963930"/>
                  </a:moveTo>
                  <a:lnTo>
                    <a:pt x="0" y="963930"/>
                  </a:lnTo>
                  <a:lnTo>
                    <a:pt x="0" y="966469"/>
                  </a:lnTo>
                  <a:lnTo>
                    <a:pt x="7620" y="966469"/>
                  </a:lnTo>
                  <a:lnTo>
                    <a:pt x="7620" y="963930"/>
                  </a:lnTo>
                  <a:close/>
                </a:path>
                <a:path w="7620" h="979170">
                  <a:moveTo>
                    <a:pt x="7620" y="961390"/>
                  </a:moveTo>
                  <a:lnTo>
                    <a:pt x="0" y="961390"/>
                  </a:lnTo>
                  <a:lnTo>
                    <a:pt x="0" y="962660"/>
                  </a:lnTo>
                  <a:lnTo>
                    <a:pt x="7620" y="962660"/>
                  </a:lnTo>
                  <a:lnTo>
                    <a:pt x="7620" y="961390"/>
                  </a:lnTo>
                  <a:close/>
                </a:path>
                <a:path w="7620" h="979170">
                  <a:moveTo>
                    <a:pt x="7620" y="957580"/>
                  </a:moveTo>
                  <a:lnTo>
                    <a:pt x="0" y="957580"/>
                  </a:lnTo>
                  <a:lnTo>
                    <a:pt x="0" y="960119"/>
                  </a:lnTo>
                  <a:lnTo>
                    <a:pt x="7620" y="960119"/>
                  </a:lnTo>
                  <a:lnTo>
                    <a:pt x="7620" y="957580"/>
                  </a:lnTo>
                  <a:close/>
                </a:path>
                <a:path w="7620" h="979170">
                  <a:moveTo>
                    <a:pt x="7620" y="955040"/>
                  </a:moveTo>
                  <a:lnTo>
                    <a:pt x="0" y="955040"/>
                  </a:lnTo>
                  <a:lnTo>
                    <a:pt x="0" y="956310"/>
                  </a:lnTo>
                  <a:lnTo>
                    <a:pt x="7620" y="956310"/>
                  </a:lnTo>
                  <a:lnTo>
                    <a:pt x="7620" y="955040"/>
                  </a:lnTo>
                  <a:close/>
                </a:path>
                <a:path w="7620" h="979170">
                  <a:moveTo>
                    <a:pt x="7620" y="951230"/>
                  </a:moveTo>
                  <a:lnTo>
                    <a:pt x="0" y="951230"/>
                  </a:lnTo>
                  <a:lnTo>
                    <a:pt x="0" y="953769"/>
                  </a:lnTo>
                  <a:lnTo>
                    <a:pt x="7620" y="953769"/>
                  </a:lnTo>
                  <a:lnTo>
                    <a:pt x="7620" y="951230"/>
                  </a:lnTo>
                  <a:close/>
                </a:path>
                <a:path w="7620" h="979170">
                  <a:moveTo>
                    <a:pt x="7620" y="948690"/>
                  </a:moveTo>
                  <a:lnTo>
                    <a:pt x="0" y="948690"/>
                  </a:lnTo>
                  <a:lnTo>
                    <a:pt x="0" y="949960"/>
                  </a:lnTo>
                  <a:lnTo>
                    <a:pt x="7620" y="949960"/>
                  </a:lnTo>
                  <a:lnTo>
                    <a:pt x="7620" y="948690"/>
                  </a:lnTo>
                  <a:close/>
                </a:path>
                <a:path w="7620" h="979170">
                  <a:moveTo>
                    <a:pt x="7620" y="944880"/>
                  </a:moveTo>
                  <a:lnTo>
                    <a:pt x="0" y="944880"/>
                  </a:lnTo>
                  <a:lnTo>
                    <a:pt x="0" y="947419"/>
                  </a:lnTo>
                  <a:lnTo>
                    <a:pt x="7620" y="947419"/>
                  </a:lnTo>
                  <a:lnTo>
                    <a:pt x="7620" y="944880"/>
                  </a:lnTo>
                  <a:close/>
                </a:path>
                <a:path w="7620" h="979170">
                  <a:moveTo>
                    <a:pt x="7620" y="942340"/>
                  </a:moveTo>
                  <a:lnTo>
                    <a:pt x="0" y="942340"/>
                  </a:lnTo>
                  <a:lnTo>
                    <a:pt x="0" y="943610"/>
                  </a:lnTo>
                  <a:lnTo>
                    <a:pt x="7620" y="943610"/>
                  </a:lnTo>
                  <a:lnTo>
                    <a:pt x="7620" y="942340"/>
                  </a:lnTo>
                  <a:close/>
                </a:path>
                <a:path w="7620" h="979170">
                  <a:moveTo>
                    <a:pt x="7620" y="938530"/>
                  </a:moveTo>
                  <a:lnTo>
                    <a:pt x="0" y="938530"/>
                  </a:lnTo>
                  <a:lnTo>
                    <a:pt x="0" y="941069"/>
                  </a:lnTo>
                  <a:lnTo>
                    <a:pt x="7620" y="941069"/>
                  </a:lnTo>
                  <a:lnTo>
                    <a:pt x="7620" y="938530"/>
                  </a:lnTo>
                  <a:close/>
                </a:path>
                <a:path w="7620" h="979170">
                  <a:moveTo>
                    <a:pt x="7620" y="935990"/>
                  </a:moveTo>
                  <a:lnTo>
                    <a:pt x="0" y="935990"/>
                  </a:lnTo>
                  <a:lnTo>
                    <a:pt x="0" y="937260"/>
                  </a:lnTo>
                  <a:lnTo>
                    <a:pt x="7620" y="937260"/>
                  </a:lnTo>
                  <a:lnTo>
                    <a:pt x="7620" y="935990"/>
                  </a:lnTo>
                  <a:close/>
                </a:path>
                <a:path w="7620" h="979170">
                  <a:moveTo>
                    <a:pt x="7620" y="932180"/>
                  </a:moveTo>
                  <a:lnTo>
                    <a:pt x="0" y="932180"/>
                  </a:lnTo>
                  <a:lnTo>
                    <a:pt x="0" y="934719"/>
                  </a:lnTo>
                  <a:lnTo>
                    <a:pt x="7620" y="934719"/>
                  </a:lnTo>
                  <a:lnTo>
                    <a:pt x="7620" y="932180"/>
                  </a:lnTo>
                  <a:close/>
                </a:path>
                <a:path w="7620" h="979170">
                  <a:moveTo>
                    <a:pt x="7620" y="929640"/>
                  </a:moveTo>
                  <a:lnTo>
                    <a:pt x="0" y="929640"/>
                  </a:lnTo>
                  <a:lnTo>
                    <a:pt x="0" y="930910"/>
                  </a:lnTo>
                  <a:lnTo>
                    <a:pt x="7620" y="930910"/>
                  </a:lnTo>
                  <a:lnTo>
                    <a:pt x="7620" y="929640"/>
                  </a:lnTo>
                  <a:close/>
                </a:path>
                <a:path w="7620" h="979170">
                  <a:moveTo>
                    <a:pt x="7620" y="925830"/>
                  </a:moveTo>
                  <a:lnTo>
                    <a:pt x="0" y="925830"/>
                  </a:lnTo>
                  <a:lnTo>
                    <a:pt x="0" y="928369"/>
                  </a:lnTo>
                  <a:lnTo>
                    <a:pt x="7620" y="928369"/>
                  </a:lnTo>
                  <a:lnTo>
                    <a:pt x="7620" y="925830"/>
                  </a:lnTo>
                  <a:close/>
                </a:path>
                <a:path w="7620" h="979170">
                  <a:moveTo>
                    <a:pt x="7620" y="923290"/>
                  </a:moveTo>
                  <a:lnTo>
                    <a:pt x="0" y="923290"/>
                  </a:lnTo>
                  <a:lnTo>
                    <a:pt x="0" y="924560"/>
                  </a:lnTo>
                  <a:lnTo>
                    <a:pt x="7620" y="924560"/>
                  </a:lnTo>
                  <a:lnTo>
                    <a:pt x="7620" y="923290"/>
                  </a:lnTo>
                  <a:close/>
                </a:path>
                <a:path w="7620" h="979170">
                  <a:moveTo>
                    <a:pt x="7620" y="918210"/>
                  </a:moveTo>
                  <a:lnTo>
                    <a:pt x="0" y="918210"/>
                  </a:lnTo>
                  <a:lnTo>
                    <a:pt x="0" y="922019"/>
                  </a:lnTo>
                  <a:lnTo>
                    <a:pt x="7620" y="922019"/>
                  </a:lnTo>
                  <a:lnTo>
                    <a:pt x="7620" y="918210"/>
                  </a:lnTo>
                  <a:close/>
                </a:path>
                <a:path w="7620" h="979170">
                  <a:moveTo>
                    <a:pt x="7620" y="911860"/>
                  </a:moveTo>
                  <a:lnTo>
                    <a:pt x="0" y="911860"/>
                  </a:lnTo>
                  <a:lnTo>
                    <a:pt x="0" y="916940"/>
                  </a:lnTo>
                  <a:lnTo>
                    <a:pt x="7620" y="916940"/>
                  </a:lnTo>
                  <a:lnTo>
                    <a:pt x="7620" y="911860"/>
                  </a:lnTo>
                  <a:close/>
                </a:path>
                <a:path w="7620" h="979170">
                  <a:moveTo>
                    <a:pt x="7620" y="905510"/>
                  </a:moveTo>
                  <a:lnTo>
                    <a:pt x="0" y="905510"/>
                  </a:lnTo>
                  <a:lnTo>
                    <a:pt x="0" y="910590"/>
                  </a:lnTo>
                  <a:lnTo>
                    <a:pt x="7620" y="910590"/>
                  </a:lnTo>
                  <a:lnTo>
                    <a:pt x="7620" y="905510"/>
                  </a:lnTo>
                  <a:close/>
                </a:path>
                <a:path w="7620" h="979170">
                  <a:moveTo>
                    <a:pt x="7620" y="899160"/>
                  </a:moveTo>
                  <a:lnTo>
                    <a:pt x="0" y="899160"/>
                  </a:lnTo>
                  <a:lnTo>
                    <a:pt x="0" y="904240"/>
                  </a:lnTo>
                  <a:lnTo>
                    <a:pt x="7620" y="904240"/>
                  </a:lnTo>
                  <a:lnTo>
                    <a:pt x="7620" y="899160"/>
                  </a:lnTo>
                  <a:close/>
                </a:path>
                <a:path w="7620" h="979170">
                  <a:moveTo>
                    <a:pt x="7620" y="892810"/>
                  </a:moveTo>
                  <a:lnTo>
                    <a:pt x="0" y="892810"/>
                  </a:lnTo>
                  <a:lnTo>
                    <a:pt x="0" y="897890"/>
                  </a:lnTo>
                  <a:lnTo>
                    <a:pt x="7620" y="897890"/>
                  </a:lnTo>
                  <a:lnTo>
                    <a:pt x="7620" y="892810"/>
                  </a:lnTo>
                  <a:close/>
                </a:path>
                <a:path w="7620" h="979170">
                  <a:moveTo>
                    <a:pt x="7620" y="886460"/>
                  </a:moveTo>
                  <a:lnTo>
                    <a:pt x="0" y="886460"/>
                  </a:lnTo>
                  <a:lnTo>
                    <a:pt x="0" y="891540"/>
                  </a:lnTo>
                  <a:lnTo>
                    <a:pt x="7620" y="891540"/>
                  </a:lnTo>
                  <a:lnTo>
                    <a:pt x="7620" y="886460"/>
                  </a:lnTo>
                  <a:close/>
                </a:path>
                <a:path w="7620" h="979170">
                  <a:moveTo>
                    <a:pt x="7620" y="880110"/>
                  </a:moveTo>
                  <a:lnTo>
                    <a:pt x="0" y="880110"/>
                  </a:lnTo>
                  <a:lnTo>
                    <a:pt x="0" y="885190"/>
                  </a:lnTo>
                  <a:lnTo>
                    <a:pt x="7620" y="885190"/>
                  </a:lnTo>
                  <a:lnTo>
                    <a:pt x="7620" y="880110"/>
                  </a:lnTo>
                  <a:close/>
                </a:path>
                <a:path w="7620" h="979170">
                  <a:moveTo>
                    <a:pt x="7620" y="873760"/>
                  </a:moveTo>
                  <a:lnTo>
                    <a:pt x="0" y="873760"/>
                  </a:lnTo>
                  <a:lnTo>
                    <a:pt x="0" y="878840"/>
                  </a:lnTo>
                  <a:lnTo>
                    <a:pt x="7620" y="878840"/>
                  </a:lnTo>
                  <a:lnTo>
                    <a:pt x="7620" y="873760"/>
                  </a:lnTo>
                  <a:close/>
                </a:path>
                <a:path w="7620" h="979170">
                  <a:moveTo>
                    <a:pt x="7620" y="867410"/>
                  </a:moveTo>
                  <a:lnTo>
                    <a:pt x="0" y="867410"/>
                  </a:lnTo>
                  <a:lnTo>
                    <a:pt x="0" y="872490"/>
                  </a:lnTo>
                  <a:lnTo>
                    <a:pt x="7620" y="872490"/>
                  </a:lnTo>
                  <a:lnTo>
                    <a:pt x="7620" y="867410"/>
                  </a:lnTo>
                  <a:close/>
                </a:path>
                <a:path w="7620" h="979170">
                  <a:moveTo>
                    <a:pt x="7620" y="861060"/>
                  </a:moveTo>
                  <a:lnTo>
                    <a:pt x="0" y="861060"/>
                  </a:lnTo>
                  <a:lnTo>
                    <a:pt x="0" y="866140"/>
                  </a:lnTo>
                  <a:lnTo>
                    <a:pt x="7620" y="866140"/>
                  </a:lnTo>
                  <a:lnTo>
                    <a:pt x="7620" y="861060"/>
                  </a:lnTo>
                  <a:close/>
                </a:path>
                <a:path w="7620" h="979170">
                  <a:moveTo>
                    <a:pt x="7620" y="854710"/>
                  </a:moveTo>
                  <a:lnTo>
                    <a:pt x="0" y="854710"/>
                  </a:lnTo>
                  <a:lnTo>
                    <a:pt x="0" y="859790"/>
                  </a:lnTo>
                  <a:lnTo>
                    <a:pt x="7620" y="859790"/>
                  </a:lnTo>
                  <a:lnTo>
                    <a:pt x="7620" y="854710"/>
                  </a:lnTo>
                  <a:close/>
                </a:path>
                <a:path w="7620" h="979170">
                  <a:moveTo>
                    <a:pt x="7620" y="848360"/>
                  </a:moveTo>
                  <a:lnTo>
                    <a:pt x="0" y="848360"/>
                  </a:lnTo>
                  <a:lnTo>
                    <a:pt x="0" y="853440"/>
                  </a:lnTo>
                  <a:lnTo>
                    <a:pt x="7620" y="853440"/>
                  </a:lnTo>
                  <a:lnTo>
                    <a:pt x="7620" y="848360"/>
                  </a:lnTo>
                  <a:close/>
                </a:path>
                <a:path w="7620" h="979170">
                  <a:moveTo>
                    <a:pt x="7620" y="842010"/>
                  </a:moveTo>
                  <a:lnTo>
                    <a:pt x="0" y="842010"/>
                  </a:lnTo>
                  <a:lnTo>
                    <a:pt x="0" y="847090"/>
                  </a:lnTo>
                  <a:lnTo>
                    <a:pt x="7620" y="847090"/>
                  </a:lnTo>
                  <a:lnTo>
                    <a:pt x="7620" y="842010"/>
                  </a:lnTo>
                  <a:close/>
                </a:path>
                <a:path w="7620" h="979170">
                  <a:moveTo>
                    <a:pt x="7620" y="835660"/>
                  </a:moveTo>
                  <a:lnTo>
                    <a:pt x="0" y="835660"/>
                  </a:lnTo>
                  <a:lnTo>
                    <a:pt x="0" y="840740"/>
                  </a:lnTo>
                  <a:lnTo>
                    <a:pt x="7620" y="840740"/>
                  </a:lnTo>
                  <a:lnTo>
                    <a:pt x="7620" y="835660"/>
                  </a:lnTo>
                  <a:close/>
                </a:path>
                <a:path w="7620" h="979170">
                  <a:moveTo>
                    <a:pt x="7620" y="829310"/>
                  </a:moveTo>
                  <a:lnTo>
                    <a:pt x="0" y="829310"/>
                  </a:lnTo>
                  <a:lnTo>
                    <a:pt x="0" y="834390"/>
                  </a:lnTo>
                  <a:lnTo>
                    <a:pt x="7620" y="834390"/>
                  </a:lnTo>
                  <a:lnTo>
                    <a:pt x="7620" y="829310"/>
                  </a:lnTo>
                  <a:close/>
                </a:path>
                <a:path w="7620" h="979170">
                  <a:moveTo>
                    <a:pt x="7620" y="822960"/>
                  </a:moveTo>
                  <a:lnTo>
                    <a:pt x="0" y="822960"/>
                  </a:lnTo>
                  <a:lnTo>
                    <a:pt x="0" y="828040"/>
                  </a:lnTo>
                  <a:lnTo>
                    <a:pt x="7620" y="828040"/>
                  </a:lnTo>
                  <a:lnTo>
                    <a:pt x="7620" y="822960"/>
                  </a:lnTo>
                  <a:close/>
                </a:path>
                <a:path w="7620" h="979170">
                  <a:moveTo>
                    <a:pt x="7620" y="816610"/>
                  </a:moveTo>
                  <a:lnTo>
                    <a:pt x="0" y="816610"/>
                  </a:lnTo>
                  <a:lnTo>
                    <a:pt x="0" y="821690"/>
                  </a:lnTo>
                  <a:lnTo>
                    <a:pt x="7620" y="821690"/>
                  </a:lnTo>
                  <a:lnTo>
                    <a:pt x="7620" y="816610"/>
                  </a:lnTo>
                  <a:close/>
                </a:path>
                <a:path w="7620" h="979170">
                  <a:moveTo>
                    <a:pt x="7620" y="810260"/>
                  </a:moveTo>
                  <a:lnTo>
                    <a:pt x="0" y="810260"/>
                  </a:lnTo>
                  <a:lnTo>
                    <a:pt x="0" y="815340"/>
                  </a:lnTo>
                  <a:lnTo>
                    <a:pt x="7620" y="815340"/>
                  </a:lnTo>
                  <a:lnTo>
                    <a:pt x="7620" y="810260"/>
                  </a:lnTo>
                  <a:close/>
                </a:path>
                <a:path w="7620" h="979170">
                  <a:moveTo>
                    <a:pt x="7620" y="803910"/>
                  </a:moveTo>
                  <a:lnTo>
                    <a:pt x="0" y="803910"/>
                  </a:lnTo>
                  <a:lnTo>
                    <a:pt x="0" y="808990"/>
                  </a:lnTo>
                  <a:lnTo>
                    <a:pt x="7620" y="808990"/>
                  </a:lnTo>
                  <a:lnTo>
                    <a:pt x="7620" y="803910"/>
                  </a:lnTo>
                  <a:close/>
                </a:path>
                <a:path w="7620" h="979170">
                  <a:moveTo>
                    <a:pt x="7620" y="797560"/>
                  </a:moveTo>
                  <a:lnTo>
                    <a:pt x="0" y="797560"/>
                  </a:lnTo>
                  <a:lnTo>
                    <a:pt x="0" y="802640"/>
                  </a:lnTo>
                  <a:lnTo>
                    <a:pt x="7620" y="802640"/>
                  </a:lnTo>
                  <a:lnTo>
                    <a:pt x="7620" y="797560"/>
                  </a:lnTo>
                  <a:close/>
                </a:path>
                <a:path w="7620" h="979170">
                  <a:moveTo>
                    <a:pt x="7620" y="791210"/>
                  </a:moveTo>
                  <a:lnTo>
                    <a:pt x="0" y="791210"/>
                  </a:lnTo>
                  <a:lnTo>
                    <a:pt x="0" y="796290"/>
                  </a:lnTo>
                  <a:lnTo>
                    <a:pt x="7620" y="796290"/>
                  </a:lnTo>
                  <a:lnTo>
                    <a:pt x="7620" y="791210"/>
                  </a:lnTo>
                  <a:close/>
                </a:path>
                <a:path w="7620" h="979170">
                  <a:moveTo>
                    <a:pt x="7620" y="784860"/>
                  </a:moveTo>
                  <a:lnTo>
                    <a:pt x="0" y="784860"/>
                  </a:lnTo>
                  <a:lnTo>
                    <a:pt x="0" y="789940"/>
                  </a:lnTo>
                  <a:lnTo>
                    <a:pt x="7620" y="789940"/>
                  </a:lnTo>
                  <a:lnTo>
                    <a:pt x="7620" y="784860"/>
                  </a:lnTo>
                  <a:close/>
                </a:path>
                <a:path w="7620" h="979170">
                  <a:moveTo>
                    <a:pt x="7620" y="778510"/>
                  </a:moveTo>
                  <a:lnTo>
                    <a:pt x="0" y="778510"/>
                  </a:lnTo>
                  <a:lnTo>
                    <a:pt x="0" y="783590"/>
                  </a:lnTo>
                  <a:lnTo>
                    <a:pt x="7620" y="783590"/>
                  </a:lnTo>
                  <a:lnTo>
                    <a:pt x="7620" y="778510"/>
                  </a:lnTo>
                  <a:close/>
                </a:path>
                <a:path w="7620" h="979170">
                  <a:moveTo>
                    <a:pt x="7620" y="772160"/>
                  </a:moveTo>
                  <a:lnTo>
                    <a:pt x="0" y="772160"/>
                  </a:lnTo>
                  <a:lnTo>
                    <a:pt x="0" y="777240"/>
                  </a:lnTo>
                  <a:lnTo>
                    <a:pt x="7620" y="777240"/>
                  </a:lnTo>
                  <a:lnTo>
                    <a:pt x="7620" y="772160"/>
                  </a:lnTo>
                  <a:close/>
                </a:path>
                <a:path w="7620" h="979170">
                  <a:moveTo>
                    <a:pt x="6350" y="770890"/>
                  </a:moveTo>
                  <a:lnTo>
                    <a:pt x="5079" y="770890"/>
                  </a:lnTo>
                  <a:lnTo>
                    <a:pt x="5079" y="772160"/>
                  </a:lnTo>
                  <a:lnTo>
                    <a:pt x="6350" y="772160"/>
                  </a:lnTo>
                  <a:lnTo>
                    <a:pt x="6350" y="770890"/>
                  </a:lnTo>
                  <a:close/>
                </a:path>
                <a:path w="7620" h="979170">
                  <a:moveTo>
                    <a:pt x="1270" y="767080"/>
                  </a:moveTo>
                  <a:lnTo>
                    <a:pt x="0" y="767080"/>
                  </a:lnTo>
                  <a:lnTo>
                    <a:pt x="0" y="770890"/>
                  </a:lnTo>
                  <a:lnTo>
                    <a:pt x="2539" y="770890"/>
                  </a:lnTo>
                  <a:lnTo>
                    <a:pt x="2539" y="768350"/>
                  </a:lnTo>
                  <a:lnTo>
                    <a:pt x="1270" y="768350"/>
                  </a:lnTo>
                  <a:lnTo>
                    <a:pt x="1270" y="767080"/>
                  </a:lnTo>
                  <a:close/>
                </a:path>
              </a:pathLst>
            </a:custGeom>
            <a:solidFill>
              <a:srgbClr val="3C00F6"/>
            </a:solidFill>
          </p:spPr>
          <p:txBody>
            <a:bodyPr bIns="0" lIns="0" rIns="0" rtlCol="0" tIns="0" wrap="square"/>
            <a:p/>
          </p:txBody>
        </p:sp>
        <p:sp>
          <p:nvSpPr>
            <p:cNvPr id="1050196" name="object 1499"/>
            <p:cNvSpPr/>
            <p:nvPr/>
          </p:nvSpPr>
          <p:spPr>
            <a:xfrm>
              <a:off x="782319" y="5532119"/>
              <a:ext cx="6350" cy="977900"/>
            </a:xfrm>
            <a:custGeom>
              <a:avLst/>
              <a:ahLst/>
              <a:rect l="l" t="t" r="r" b="b"/>
              <a:pathLst>
                <a:path w="6350" h="977900">
                  <a:moveTo>
                    <a:pt x="6350" y="0"/>
                  </a:moveTo>
                  <a:lnTo>
                    <a:pt x="2539" y="0"/>
                  </a:lnTo>
                  <a:lnTo>
                    <a:pt x="2539" y="1269"/>
                  </a:lnTo>
                  <a:lnTo>
                    <a:pt x="0" y="1269"/>
                  </a:lnTo>
                  <a:lnTo>
                    <a:pt x="0" y="2539"/>
                  </a:lnTo>
                  <a:lnTo>
                    <a:pt x="6350" y="2539"/>
                  </a:lnTo>
                  <a:lnTo>
                    <a:pt x="6350" y="0"/>
                  </a:lnTo>
                  <a:close/>
                </a:path>
                <a:path w="6350" h="977900">
                  <a:moveTo>
                    <a:pt x="6350" y="2539"/>
                  </a:moveTo>
                  <a:lnTo>
                    <a:pt x="0" y="2539"/>
                  </a:lnTo>
                  <a:lnTo>
                    <a:pt x="0" y="6349"/>
                  </a:lnTo>
                  <a:lnTo>
                    <a:pt x="6350" y="6349"/>
                  </a:lnTo>
                  <a:lnTo>
                    <a:pt x="6350" y="2539"/>
                  </a:lnTo>
                  <a:close/>
                </a:path>
                <a:path w="6350" h="977900">
                  <a:moveTo>
                    <a:pt x="6350" y="6349"/>
                  </a:moveTo>
                  <a:lnTo>
                    <a:pt x="0" y="6349"/>
                  </a:lnTo>
                  <a:lnTo>
                    <a:pt x="0" y="12699"/>
                  </a:lnTo>
                  <a:lnTo>
                    <a:pt x="6350" y="12699"/>
                  </a:lnTo>
                  <a:lnTo>
                    <a:pt x="6350" y="6349"/>
                  </a:lnTo>
                  <a:close/>
                </a:path>
                <a:path w="6350" h="977900">
                  <a:moveTo>
                    <a:pt x="6350" y="12699"/>
                  </a:moveTo>
                  <a:lnTo>
                    <a:pt x="0" y="12699"/>
                  </a:lnTo>
                  <a:lnTo>
                    <a:pt x="0" y="19049"/>
                  </a:lnTo>
                  <a:lnTo>
                    <a:pt x="6350" y="19049"/>
                  </a:lnTo>
                  <a:lnTo>
                    <a:pt x="6350" y="12699"/>
                  </a:lnTo>
                  <a:close/>
                </a:path>
                <a:path w="6350" h="977900">
                  <a:moveTo>
                    <a:pt x="6350" y="19049"/>
                  </a:moveTo>
                  <a:lnTo>
                    <a:pt x="0" y="19049"/>
                  </a:lnTo>
                  <a:lnTo>
                    <a:pt x="0" y="25399"/>
                  </a:lnTo>
                  <a:lnTo>
                    <a:pt x="6350" y="25399"/>
                  </a:lnTo>
                  <a:lnTo>
                    <a:pt x="6350" y="19049"/>
                  </a:lnTo>
                  <a:close/>
                </a:path>
                <a:path w="6350" h="977900">
                  <a:moveTo>
                    <a:pt x="6350" y="25399"/>
                  </a:moveTo>
                  <a:lnTo>
                    <a:pt x="0" y="25399"/>
                  </a:lnTo>
                  <a:lnTo>
                    <a:pt x="0" y="31749"/>
                  </a:lnTo>
                  <a:lnTo>
                    <a:pt x="6350" y="31749"/>
                  </a:lnTo>
                  <a:lnTo>
                    <a:pt x="6350" y="25399"/>
                  </a:lnTo>
                  <a:close/>
                </a:path>
                <a:path w="6350" h="977900">
                  <a:moveTo>
                    <a:pt x="6350" y="31749"/>
                  </a:moveTo>
                  <a:lnTo>
                    <a:pt x="0" y="31749"/>
                  </a:lnTo>
                  <a:lnTo>
                    <a:pt x="0" y="34289"/>
                  </a:lnTo>
                  <a:lnTo>
                    <a:pt x="6350" y="34289"/>
                  </a:lnTo>
                  <a:lnTo>
                    <a:pt x="6350" y="31749"/>
                  </a:lnTo>
                  <a:close/>
                </a:path>
                <a:path w="6350" h="977900">
                  <a:moveTo>
                    <a:pt x="6350" y="34290"/>
                  </a:moveTo>
                  <a:lnTo>
                    <a:pt x="0" y="34290"/>
                  </a:lnTo>
                  <a:lnTo>
                    <a:pt x="0" y="38099"/>
                  </a:lnTo>
                  <a:lnTo>
                    <a:pt x="6350" y="38099"/>
                  </a:lnTo>
                  <a:lnTo>
                    <a:pt x="6350" y="34290"/>
                  </a:lnTo>
                  <a:close/>
                </a:path>
                <a:path w="6350" h="977900">
                  <a:moveTo>
                    <a:pt x="6350" y="38099"/>
                  </a:moveTo>
                  <a:lnTo>
                    <a:pt x="0" y="38099"/>
                  </a:lnTo>
                  <a:lnTo>
                    <a:pt x="0" y="44449"/>
                  </a:lnTo>
                  <a:lnTo>
                    <a:pt x="6350" y="44449"/>
                  </a:lnTo>
                  <a:lnTo>
                    <a:pt x="6350" y="38099"/>
                  </a:lnTo>
                  <a:close/>
                </a:path>
                <a:path w="6350" h="977900">
                  <a:moveTo>
                    <a:pt x="6350" y="44449"/>
                  </a:moveTo>
                  <a:lnTo>
                    <a:pt x="0" y="44449"/>
                  </a:lnTo>
                  <a:lnTo>
                    <a:pt x="0" y="46989"/>
                  </a:lnTo>
                  <a:lnTo>
                    <a:pt x="6350" y="46989"/>
                  </a:lnTo>
                  <a:lnTo>
                    <a:pt x="6350" y="44449"/>
                  </a:lnTo>
                  <a:close/>
                </a:path>
                <a:path w="6350" h="977900">
                  <a:moveTo>
                    <a:pt x="6350" y="46990"/>
                  </a:moveTo>
                  <a:lnTo>
                    <a:pt x="0" y="46990"/>
                  </a:lnTo>
                  <a:lnTo>
                    <a:pt x="0" y="50799"/>
                  </a:lnTo>
                  <a:lnTo>
                    <a:pt x="6350" y="50799"/>
                  </a:lnTo>
                  <a:lnTo>
                    <a:pt x="6350" y="46990"/>
                  </a:lnTo>
                  <a:close/>
                </a:path>
                <a:path w="6350" h="977900">
                  <a:moveTo>
                    <a:pt x="6350" y="50800"/>
                  </a:moveTo>
                  <a:lnTo>
                    <a:pt x="0" y="50800"/>
                  </a:lnTo>
                  <a:lnTo>
                    <a:pt x="0" y="57149"/>
                  </a:lnTo>
                  <a:lnTo>
                    <a:pt x="6350" y="57149"/>
                  </a:lnTo>
                  <a:lnTo>
                    <a:pt x="6350" y="50800"/>
                  </a:lnTo>
                  <a:close/>
                </a:path>
                <a:path w="6350" h="977900">
                  <a:moveTo>
                    <a:pt x="6350" y="57149"/>
                  </a:moveTo>
                  <a:lnTo>
                    <a:pt x="0" y="57149"/>
                  </a:lnTo>
                  <a:lnTo>
                    <a:pt x="0" y="59689"/>
                  </a:lnTo>
                  <a:lnTo>
                    <a:pt x="6350" y="59689"/>
                  </a:lnTo>
                  <a:lnTo>
                    <a:pt x="6350" y="57149"/>
                  </a:lnTo>
                  <a:close/>
                </a:path>
                <a:path w="6350" h="977900">
                  <a:moveTo>
                    <a:pt x="6350" y="59689"/>
                  </a:moveTo>
                  <a:lnTo>
                    <a:pt x="0" y="59689"/>
                  </a:lnTo>
                  <a:lnTo>
                    <a:pt x="0" y="63499"/>
                  </a:lnTo>
                  <a:lnTo>
                    <a:pt x="6350" y="63499"/>
                  </a:lnTo>
                  <a:lnTo>
                    <a:pt x="6350" y="59689"/>
                  </a:lnTo>
                  <a:close/>
                </a:path>
                <a:path w="6350" h="977900">
                  <a:moveTo>
                    <a:pt x="6350" y="63499"/>
                  </a:moveTo>
                  <a:lnTo>
                    <a:pt x="0" y="63499"/>
                  </a:lnTo>
                  <a:lnTo>
                    <a:pt x="0" y="66039"/>
                  </a:lnTo>
                  <a:lnTo>
                    <a:pt x="6350" y="66039"/>
                  </a:lnTo>
                  <a:lnTo>
                    <a:pt x="6350" y="63499"/>
                  </a:lnTo>
                  <a:close/>
                </a:path>
                <a:path w="6350" h="977900">
                  <a:moveTo>
                    <a:pt x="6350" y="66039"/>
                  </a:moveTo>
                  <a:lnTo>
                    <a:pt x="0" y="66039"/>
                  </a:lnTo>
                  <a:lnTo>
                    <a:pt x="0" y="69849"/>
                  </a:lnTo>
                  <a:lnTo>
                    <a:pt x="6350" y="69849"/>
                  </a:lnTo>
                  <a:lnTo>
                    <a:pt x="6350" y="66039"/>
                  </a:lnTo>
                  <a:close/>
                </a:path>
                <a:path w="6350" h="977900">
                  <a:moveTo>
                    <a:pt x="6350" y="69849"/>
                  </a:moveTo>
                  <a:lnTo>
                    <a:pt x="0" y="69849"/>
                  </a:lnTo>
                  <a:lnTo>
                    <a:pt x="0" y="72389"/>
                  </a:lnTo>
                  <a:lnTo>
                    <a:pt x="6350" y="72389"/>
                  </a:lnTo>
                  <a:lnTo>
                    <a:pt x="6350" y="69849"/>
                  </a:lnTo>
                  <a:close/>
                </a:path>
                <a:path w="6350" h="977900">
                  <a:moveTo>
                    <a:pt x="6350" y="72390"/>
                  </a:moveTo>
                  <a:lnTo>
                    <a:pt x="0" y="72390"/>
                  </a:lnTo>
                  <a:lnTo>
                    <a:pt x="0" y="82549"/>
                  </a:lnTo>
                  <a:lnTo>
                    <a:pt x="6350" y="82549"/>
                  </a:lnTo>
                  <a:lnTo>
                    <a:pt x="6350" y="72390"/>
                  </a:lnTo>
                  <a:close/>
                </a:path>
                <a:path w="6350" h="977900">
                  <a:moveTo>
                    <a:pt x="6350" y="82549"/>
                  </a:moveTo>
                  <a:lnTo>
                    <a:pt x="0" y="82549"/>
                  </a:lnTo>
                  <a:lnTo>
                    <a:pt x="0" y="85089"/>
                  </a:lnTo>
                  <a:lnTo>
                    <a:pt x="6350" y="85089"/>
                  </a:lnTo>
                  <a:lnTo>
                    <a:pt x="6350" y="82549"/>
                  </a:lnTo>
                  <a:close/>
                </a:path>
                <a:path w="6350" h="977900">
                  <a:moveTo>
                    <a:pt x="6350" y="85089"/>
                  </a:moveTo>
                  <a:lnTo>
                    <a:pt x="0" y="85089"/>
                  </a:lnTo>
                  <a:lnTo>
                    <a:pt x="0" y="88899"/>
                  </a:lnTo>
                  <a:lnTo>
                    <a:pt x="6350" y="88899"/>
                  </a:lnTo>
                  <a:lnTo>
                    <a:pt x="6350" y="85089"/>
                  </a:lnTo>
                  <a:close/>
                </a:path>
                <a:path w="6350" h="977900">
                  <a:moveTo>
                    <a:pt x="6350" y="88899"/>
                  </a:moveTo>
                  <a:lnTo>
                    <a:pt x="0" y="88899"/>
                  </a:lnTo>
                  <a:lnTo>
                    <a:pt x="0" y="91439"/>
                  </a:lnTo>
                  <a:lnTo>
                    <a:pt x="6350" y="91439"/>
                  </a:lnTo>
                  <a:lnTo>
                    <a:pt x="6350" y="88899"/>
                  </a:lnTo>
                  <a:close/>
                </a:path>
                <a:path w="6350" h="977900">
                  <a:moveTo>
                    <a:pt x="6350" y="91440"/>
                  </a:moveTo>
                  <a:lnTo>
                    <a:pt x="0" y="91440"/>
                  </a:lnTo>
                  <a:lnTo>
                    <a:pt x="0" y="95249"/>
                  </a:lnTo>
                  <a:lnTo>
                    <a:pt x="6350" y="95249"/>
                  </a:lnTo>
                  <a:lnTo>
                    <a:pt x="6350" y="91440"/>
                  </a:lnTo>
                  <a:close/>
                </a:path>
                <a:path w="6350" h="977900">
                  <a:moveTo>
                    <a:pt x="6350" y="95249"/>
                  </a:moveTo>
                  <a:lnTo>
                    <a:pt x="0" y="95249"/>
                  </a:lnTo>
                  <a:lnTo>
                    <a:pt x="0" y="101599"/>
                  </a:lnTo>
                  <a:lnTo>
                    <a:pt x="6350" y="101599"/>
                  </a:lnTo>
                  <a:lnTo>
                    <a:pt x="6350" y="95249"/>
                  </a:lnTo>
                  <a:close/>
                </a:path>
                <a:path w="6350" h="977900">
                  <a:moveTo>
                    <a:pt x="6350" y="101599"/>
                  </a:moveTo>
                  <a:lnTo>
                    <a:pt x="0" y="101599"/>
                  </a:lnTo>
                  <a:lnTo>
                    <a:pt x="0" y="104139"/>
                  </a:lnTo>
                  <a:lnTo>
                    <a:pt x="6350" y="104139"/>
                  </a:lnTo>
                  <a:lnTo>
                    <a:pt x="6350" y="101599"/>
                  </a:lnTo>
                  <a:close/>
                </a:path>
                <a:path w="6350" h="977900">
                  <a:moveTo>
                    <a:pt x="6350" y="104139"/>
                  </a:moveTo>
                  <a:lnTo>
                    <a:pt x="0" y="104139"/>
                  </a:lnTo>
                  <a:lnTo>
                    <a:pt x="0" y="107949"/>
                  </a:lnTo>
                  <a:lnTo>
                    <a:pt x="6350" y="107949"/>
                  </a:lnTo>
                  <a:lnTo>
                    <a:pt x="6350" y="104139"/>
                  </a:lnTo>
                  <a:close/>
                </a:path>
                <a:path w="6350" h="977900">
                  <a:moveTo>
                    <a:pt x="6350" y="107949"/>
                  </a:moveTo>
                  <a:lnTo>
                    <a:pt x="0" y="107949"/>
                  </a:lnTo>
                  <a:lnTo>
                    <a:pt x="0" y="110489"/>
                  </a:lnTo>
                  <a:lnTo>
                    <a:pt x="6350" y="110489"/>
                  </a:lnTo>
                  <a:lnTo>
                    <a:pt x="6350" y="107949"/>
                  </a:lnTo>
                  <a:close/>
                </a:path>
                <a:path w="6350" h="977900">
                  <a:moveTo>
                    <a:pt x="6350" y="110489"/>
                  </a:moveTo>
                  <a:lnTo>
                    <a:pt x="0" y="110489"/>
                  </a:lnTo>
                  <a:lnTo>
                    <a:pt x="0" y="114299"/>
                  </a:lnTo>
                  <a:lnTo>
                    <a:pt x="6350" y="114299"/>
                  </a:lnTo>
                  <a:lnTo>
                    <a:pt x="6350" y="110489"/>
                  </a:lnTo>
                  <a:close/>
                </a:path>
                <a:path w="6350" h="977900">
                  <a:moveTo>
                    <a:pt x="6350" y="114299"/>
                  </a:moveTo>
                  <a:lnTo>
                    <a:pt x="0" y="114299"/>
                  </a:lnTo>
                  <a:lnTo>
                    <a:pt x="0" y="120649"/>
                  </a:lnTo>
                  <a:lnTo>
                    <a:pt x="6350" y="120649"/>
                  </a:lnTo>
                  <a:lnTo>
                    <a:pt x="6350" y="114299"/>
                  </a:lnTo>
                  <a:close/>
                </a:path>
                <a:path w="6350" h="977900">
                  <a:moveTo>
                    <a:pt x="6350" y="120649"/>
                  </a:moveTo>
                  <a:lnTo>
                    <a:pt x="0" y="120649"/>
                  </a:lnTo>
                  <a:lnTo>
                    <a:pt x="0" y="129539"/>
                  </a:lnTo>
                  <a:lnTo>
                    <a:pt x="6350" y="129539"/>
                  </a:lnTo>
                  <a:lnTo>
                    <a:pt x="6350" y="120649"/>
                  </a:lnTo>
                  <a:close/>
                </a:path>
                <a:path w="6350" h="977900">
                  <a:moveTo>
                    <a:pt x="6350" y="129539"/>
                  </a:moveTo>
                  <a:lnTo>
                    <a:pt x="0" y="129539"/>
                  </a:lnTo>
                  <a:lnTo>
                    <a:pt x="0" y="135889"/>
                  </a:lnTo>
                  <a:lnTo>
                    <a:pt x="6350" y="135889"/>
                  </a:lnTo>
                  <a:lnTo>
                    <a:pt x="6350" y="129539"/>
                  </a:lnTo>
                  <a:close/>
                </a:path>
                <a:path w="6350" h="977900">
                  <a:moveTo>
                    <a:pt x="6350" y="135889"/>
                  </a:moveTo>
                  <a:lnTo>
                    <a:pt x="0" y="135889"/>
                  </a:lnTo>
                  <a:lnTo>
                    <a:pt x="0" y="142239"/>
                  </a:lnTo>
                  <a:lnTo>
                    <a:pt x="6350" y="142239"/>
                  </a:lnTo>
                  <a:lnTo>
                    <a:pt x="6350" y="135889"/>
                  </a:lnTo>
                  <a:close/>
                </a:path>
                <a:path w="6350" h="977900">
                  <a:moveTo>
                    <a:pt x="6350" y="142239"/>
                  </a:moveTo>
                  <a:lnTo>
                    <a:pt x="0" y="142239"/>
                  </a:lnTo>
                  <a:lnTo>
                    <a:pt x="0" y="148589"/>
                  </a:lnTo>
                  <a:lnTo>
                    <a:pt x="6350" y="148589"/>
                  </a:lnTo>
                  <a:lnTo>
                    <a:pt x="6350" y="142239"/>
                  </a:lnTo>
                  <a:close/>
                </a:path>
                <a:path w="6350" h="977900">
                  <a:moveTo>
                    <a:pt x="6350" y="148589"/>
                  </a:moveTo>
                  <a:lnTo>
                    <a:pt x="0" y="148589"/>
                  </a:lnTo>
                  <a:lnTo>
                    <a:pt x="0" y="152399"/>
                  </a:lnTo>
                  <a:lnTo>
                    <a:pt x="6350" y="152399"/>
                  </a:lnTo>
                  <a:lnTo>
                    <a:pt x="6350" y="148589"/>
                  </a:lnTo>
                  <a:close/>
                </a:path>
                <a:path w="6350" h="977900">
                  <a:moveTo>
                    <a:pt x="6350" y="152399"/>
                  </a:moveTo>
                  <a:lnTo>
                    <a:pt x="0" y="152399"/>
                  </a:lnTo>
                  <a:lnTo>
                    <a:pt x="0" y="171449"/>
                  </a:lnTo>
                  <a:lnTo>
                    <a:pt x="6350" y="171449"/>
                  </a:lnTo>
                  <a:lnTo>
                    <a:pt x="6350" y="152399"/>
                  </a:lnTo>
                  <a:close/>
                </a:path>
                <a:path w="6350" h="977900">
                  <a:moveTo>
                    <a:pt x="6350" y="171449"/>
                  </a:moveTo>
                  <a:lnTo>
                    <a:pt x="0" y="171449"/>
                  </a:lnTo>
                  <a:lnTo>
                    <a:pt x="0" y="173989"/>
                  </a:lnTo>
                  <a:lnTo>
                    <a:pt x="6350" y="173989"/>
                  </a:lnTo>
                  <a:lnTo>
                    <a:pt x="6350" y="171449"/>
                  </a:lnTo>
                  <a:close/>
                </a:path>
                <a:path w="6350" h="977900">
                  <a:moveTo>
                    <a:pt x="6350" y="173989"/>
                  </a:moveTo>
                  <a:lnTo>
                    <a:pt x="0" y="173989"/>
                  </a:lnTo>
                  <a:lnTo>
                    <a:pt x="0" y="180339"/>
                  </a:lnTo>
                  <a:lnTo>
                    <a:pt x="6350" y="180339"/>
                  </a:lnTo>
                  <a:lnTo>
                    <a:pt x="6350" y="173989"/>
                  </a:lnTo>
                  <a:close/>
                </a:path>
                <a:path w="6350" h="977900">
                  <a:moveTo>
                    <a:pt x="6350" y="180339"/>
                  </a:moveTo>
                  <a:lnTo>
                    <a:pt x="0" y="180339"/>
                  </a:lnTo>
                  <a:lnTo>
                    <a:pt x="0" y="184149"/>
                  </a:lnTo>
                  <a:lnTo>
                    <a:pt x="6350" y="184149"/>
                  </a:lnTo>
                  <a:lnTo>
                    <a:pt x="6350" y="180339"/>
                  </a:lnTo>
                  <a:close/>
                </a:path>
                <a:path w="6350" h="977900">
                  <a:moveTo>
                    <a:pt x="6350" y="184149"/>
                  </a:moveTo>
                  <a:lnTo>
                    <a:pt x="0" y="184149"/>
                  </a:lnTo>
                  <a:lnTo>
                    <a:pt x="0" y="186689"/>
                  </a:lnTo>
                  <a:lnTo>
                    <a:pt x="6350" y="186689"/>
                  </a:lnTo>
                  <a:lnTo>
                    <a:pt x="6350" y="184149"/>
                  </a:lnTo>
                  <a:close/>
                </a:path>
                <a:path w="6350" h="977900">
                  <a:moveTo>
                    <a:pt x="6350" y="186689"/>
                  </a:moveTo>
                  <a:lnTo>
                    <a:pt x="0" y="186689"/>
                  </a:lnTo>
                  <a:lnTo>
                    <a:pt x="0" y="193039"/>
                  </a:lnTo>
                  <a:lnTo>
                    <a:pt x="3809" y="193039"/>
                  </a:lnTo>
                  <a:lnTo>
                    <a:pt x="3809" y="191769"/>
                  </a:lnTo>
                  <a:lnTo>
                    <a:pt x="5079" y="191769"/>
                  </a:lnTo>
                  <a:lnTo>
                    <a:pt x="5079" y="190499"/>
                  </a:lnTo>
                  <a:lnTo>
                    <a:pt x="6350" y="190499"/>
                  </a:lnTo>
                  <a:lnTo>
                    <a:pt x="6350" y="186689"/>
                  </a:lnTo>
                  <a:close/>
                </a:path>
                <a:path w="6350" h="977900">
                  <a:moveTo>
                    <a:pt x="2539" y="193039"/>
                  </a:moveTo>
                  <a:lnTo>
                    <a:pt x="0" y="193039"/>
                  </a:lnTo>
                  <a:lnTo>
                    <a:pt x="0" y="195579"/>
                  </a:lnTo>
                  <a:lnTo>
                    <a:pt x="1269" y="195579"/>
                  </a:lnTo>
                  <a:lnTo>
                    <a:pt x="1269" y="194309"/>
                  </a:lnTo>
                  <a:lnTo>
                    <a:pt x="2539" y="194309"/>
                  </a:lnTo>
                  <a:lnTo>
                    <a:pt x="2539" y="193039"/>
                  </a:lnTo>
                  <a:close/>
                </a:path>
                <a:path w="6350" h="977900">
                  <a:moveTo>
                    <a:pt x="1269" y="294639"/>
                  </a:moveTo>
                  <a:lnTo>
                    <a:pt x="0" y="294639"/>
                  </a:lnTo>
                  <a:lnTo>
                    <a:pt x="0" y="300989"/>
                  </a:lnTo>
                  <a:lnTo>
                    <a:pt x="6350" y="300989"/>
                  </a:lnTo>
                  <a:lnTo>
                    <a:pt x="6350" y="297179"/>
                  </a:lnTo>
                  <a:lnTo>
                    <a:pt x="5079" y="297179"/>
                  </a:lnTo>
                  <a:lnTo>
                    <a:pt x="5079" y="295909"/>
                  </a:lnTo>
                  <a:lnTo>
                    <a:pt x="1269" y="295909"/>
                  </a:lnTo>
                  <a:lnTo>
                    <a:pt x="1269" y="294639"/>
                  </a:lnTo>
                  <a:close/>
                </a:path>
                <a:path w="6350" h="977900">
                  <a:moveTo>
                    <a:pt x="6350" y="300989"/>
                  </a:moveTo>
                  <a:lnTo>
                    <a:pt x="0" y="300989"/>
                  </a:lnTo>
                  <a:lnTo>
                    <a:pt x="0" y="304799"/>
                  </a:lnTo>
                  <a:lnTo>
                    <a:pt x="6350" y="304799"/>
                  </a:lnTo>
                  <a:lnTo>
                    <a:pt x="6350" y="300989"/>
                  </a:lnTo>
                  <a:close/>
                </a:path>
                <a:path w="6350" h="977900">
                  <a:moveTo>
                    <a:pt x="6350" y="304799"/>
                  </a:moveTo>
                  <a:lnTo>
                    <a:pt x="0" y="304799"/>
                  </a:lnTo>
                  <a:lnTo>
                    <a:pt x="0" y="307339"/>
                  </a:lnTo>
                  <a:lnTo>
                    <a:pt x="6350" y="307339"/>
                  </a:lnTo>
                  <a:lnTo>
                    <a:pt x="6350" y="304799"/>
                  </a:lnTo>
                  <a:close/>
                </a:path>
                <a:path w="6350" h="977900">
                  <a:moveTo>
                    <a:pt x="6350" y="307339"/>
                  </a:moveTo>
                  <a:lnTo>
                    <a:pt x="0" y="307339"/>
                  </a:lnTo>
                  <a:lnTo>
                    <a:pt x="0" y="311149"/>
                  </a:lnTo>
                  <a:lnTo>
                    <a:pt x="6350" y="311149"/>
                  </a:lnTo>
                  <a:lnTo>
                    <a:pt x="6350" y="307339"/>
                  </a:lnTo>
                  <a:close/>
                </a:path>
                <a:path w="6350" h="977900">
                  <a:moveTo>
                    <a:pt x="6350" y="311149"/>
                  </a:moveTo>
                  <a:lnTo>
                    <a:pt x="0" y="311149"/>
                  </a:lnTo>
                  <a:lnTo>
                    <a:pt x="0" y="313689"/>
                  </a:lnTo>
                  <a:lnTo>
                    <a:pt x="6350" y="313689"/>
                  </a:lnTo>
                  <a:lnTo>
                    <a:pt x="6350" y="311149"/>
                  </a:lnTo>
                  <a:close/>
                </a:path>
                <a:path w="6350" h="977900">
                  <a:moveTo>
                    <a:pt x="6350" y="313689"/>
                  </a:moveTo>
                  <a:lnTo>
                    <a:pt x="0" y="313689"/>
                  </a:lnTo>
                  <a:lnTo>
                    <a:pt x="0" y="317499"/>
                  </a:lnTo>
                  <a:lnTo>
                    <a:pt x="6350" y="317499"/>
                  </a:lnTo>
                  <a:lnTo>
                    <a:pt x="6350" y="313689"/>
                  </a:lnTo>
                  <a:close/>
                </a:path>
                <a:path w="6350" h="977900">
                  <a:moveTo>
                    <a:pt x="6350" y="317499"/>
                  </a:moveTo>
                  <a:lnTo>
                    <a:pt x="0" y="317499"/>
                  </a:lnTo>
                  <a:lnTo>
                    <a:pt x="0" y="323849"/>
                  </a:lnTo>
                  <a:lnTo>
                    <a:pt x="6350" y="323849"/>
                  </a:lnTo>
                  <a:lnTo>
                    <a:pt x="6350" y="317499"/>
                  </a:lnTo>
                  <a:close/>
                </a:path>
                <a:path w="6350" h="977900">
                  <a:moveTo>
                    <a:pt x="6350" y="323849"/>
                  </a:moveTo>
                  <a:lnTo>
                    <a:pt x="0" y="323849"/>
                  </a:lnTo>
                  <a:lnTo>
                    <a:pt x="0" y="326389"/>
                  </a:lnTo>
                  <a:lnTo>
                    <a:pt x="6350" y="326389"/>
                  </a:lnTo>
                  <a:lnTo>
                    <a:pt x="6350" y="323849"/>
                  </a:lnTo>
                  <a:close/>
                </a:path>
                <a:path w="6350" h="977900">
                  <a:moveTo>
                    <a:pt x="6350" y="326389"/>
                  </a:moveTo>
                  <a:lnTo>
                    <a:pt x="0" y="326389"/>
                  </a:lnTo>
                  <a:lnTo>
                    <a:pt x="0" y="330199"/>
                  </a:lnTo>
                  <a:lnTo>
                    <a:pt x="6350" y="330199"/>
                  </a:lnTo>
                  <a:lnTo>
                    <a:pt x="6350" y="326389"/>
                  </a:lnTo>
                  <a:close/>
                </a:path>
                <a:path w="6350" h="977900">
                  <a:moveTo>
                    <a:pt x="6350" y="330199"/>
                  </a:moveTo>
                  <a:lnTo>
                    <a:pt x="0" y="330199"/>
                  </a:lnTo>
                  <a:lnTo>
                    <a:pt x="0" y="332739"/>
                  </a:lnTo>
                  <a:lnTo>
                    <a:pt x="6350" y="332739"/>
                  </a:lnTo>
                  <a:lnTo>
                    <a:pt x="6350" y="330199"/>
                  </a:lnTo>
                  <a:close/>
                </a:path>
                <a:path w="6350" h="977900">
                  <a:moveTo>
                    <a:pt x="6350" y="332739"/>
                  </a:moveTo>
                  <a:lnTo>
                    <a:pt x="0" y="332739"/>
                  </a:lnTo>
                  <a:lnTo>
                    <a:pt x="0" y="336549"/>
                  </a:lnTo>
                  <a:lnTo>
                    <a:pt x="6350" y="336549"/>
                  </a:lnTo>
                  <a:lnTo>
                    <a:pt x="6350" y="332739"/>
                  </a:lnTo>
                  <a:close/>
                </a:path>
                <a:path w="6350" h="977900">
                  <a:moveTo>
                    <a:pt x="6350" y="336549"/>
                  </a:moveTo>
                  <a:lnTo>
                    <a:pt x="0" y="336549"/>
                  </a:lnTo>
                  <a:lnTo>
                    <a:pt x="0" y="339089"/>
                  </a:lnTo>
                  <a:lnTo>
                    <a:pt x="6350" y="339089"/>
                  </a:lnTo>
                  <a:lnTo>
                    <a:pt x="6350" y="336549"/>
                  </a:lnTo>
                  <a:close/>
                </a:path>
                <a:path w="6350" h="977900">
                  <a:moveTo>
                    <a:pt x="6350" y="339089"/>
                  </a:moveTo>
                  <a:lnTo>
                    <a:pt x="0" y="339089"/>
                  </a:lnTo>
                  <a:lnTo>
                    <a:pt x="0" y="345439"/>
                  </a:lnTo>
                  <a:lnTo>
                    <a:pt x="6350" y="345439"/>
                  </a:lnTo>
                  <a:lnTo>
                    <a:pt x="6350" y="339089"/>
                  </a:lnTo>
                  <a:close/>
                </a:path>
                <a:path w="6350" h="977900">
                  <a:moveTo>
                    <a:pt x="6350" y="345439"/>
                  </a:moveTo>
                  <a:lnTo>
                    <a:pt x="0" y="345439"/>
                  </a:lnTo>
                  <a:lnTo>
                    <a:pt x="0" y="349249"/>
                  </a:lnTo>
                  <a:lnTo>
                    <a:pt x="6350" y="349249"/>
                  </a:lnTo>
                  <a:lnTo>
                    <a:pt x="6350" y="345439"/>
                  </a:lnTo>
                  <a:close/>
                </a:path>
                <a:path w="6350" h="977900">
                  <a:moveTo>
                    <a:pt x="6350" y="349249"/>
                  </a:moveTo>
                  <a:lnTo>
                    <a:pt x="0" y="349249"/>
                  </a:lnTo>
                  <a:lnTo>
                    <a:pt x="0" y="351789"/>
                  </a:lnTo>
                  <a:lnTo>
                    <a:pt x="6350" y="351789"/>
                  </a:lnTo>
                  <a:lnTo>
                    <a:pt x="6350" y="349249"/>
                  </a:lnTo>
                  <a:close/>
                </a:path>
                <a:path w="6350" h="977900">
                  <a:moveTo>
                    <a:pt x="6350" y="351789"/>
                  </a:moveTo>
                  <a:lnTo>
                    <a:pt x="0" y="351789"/>
                  </a:lnTo>
                  <a:lnTo>
                    <a:pt x="0" y="355599"/>
                  </a:lnTo>
                  <a:lnTo>
                    <a:pt x="6350" y="355599"/>
                  </a:lnTo>
                  <a:lnTo>
                    <a:pt x="6350" y="351789"/>
                  </a:lnTo>
                  <a:close/>
                </a:path>
                <a:path w="6350" h="977900">
                  <a:moveTo>
                    <a:pt x="6350" y="355599"/>
                  </a:moveTo>
                  <a:lnTo>
                    <a:pt x="0" y="355599"/>
                  </a:lnTo>
                  <a:lnTo>
                    <a:pt x="0" y="358139"/>
                  </a:lnTo>
                  <a:lnTo>
                    <a:pt x="6350" y="358139"/>
                  </a:lnTo>
                  <a:lnTo>
                    <a:pt x="6350" y="355599"/>
                  </a:lnTo>
                  <a:close/>
                </a:path>
                <a:path w="6350" h="977900">
                  <a:moveTo>
                    <a:pt x="6350" y="358139"/>
                  </a:moveTo>
                  <a:lnTo>
                    <a:pt x="0" y="358139"/>
                  </a:lnTo>
                  <a:lnTo>
                    <a:pt x="0" y="368299"/>
                  </a:lnTo>
                  <a:lnTo>
                    <a:pt x="6350" y="368299"/>
                  </a:lnTo>
                  <a:lnTo>
                    <a:pt x="6350" y="358139"/>
                  </a:lnTo>
                  <a:close/>
                </a:path>
                <a:path w="6350" h="977900">
                  <a:moveTo>
                    <a:pt x="6350" y="368300"/>
                  </a:moveTo>
                  <a:lnTo>
                    <a:pt x="0" y="368300"/>
                  </a:lnTo>
                  <a:lnTo>
                    <a:pt x="0" y="370839"/>
                  </a:lnTo>
                  <a:lnTo>
                    <a:pt x="6350" y="370839"/>
                  </a:lnTo>
                  <a:lnTo>
                    <a:pt x="6350" y="368300"/>
                  </a:lnTo>
                  <a:close/>
                </a:path>
                <a:path w="6350" h="977900">
                  <a:moveTo>
                    <a:pt x="6350" y="370839"/>
                  </a:moveTo>
                  <a:lnTo>
                    <a:pt x="0" y="370839"/>
                  </a:lnTo>
                  <a:lnTo>
                    <a:pt x="0" y="374649"/>
                  </a:lnTo>
                  <a:lnTo>
                    <a:pt x="6350" y="374649"/>
                  </a:lnTo>
                  <a:lnTo>
                    <a:pt x="6350" y="370839"/>
                  </a:lnTo>
                  <a:close/>
                </a:path>
                <a:path w="6350" h="977900">
                  <a:moveTo>
                    <a:pt x="6350" y="374649"/>
                  </a:moveTo>
                  <a:lnTo>
                    <a:pt x="0" y="374649"/>
                  </a:lnTo>
                  <a:lnTo>
                    <a:pt x="0" y="377189"/>
                  </a:lnTo>
                  <a:lnTo>
                    <a:pt x="6350" y="377189"/>
                  </a:lnTo>
                  <a:lnTo>
                    <a:pt x="6350" y="374649"/>
                  </a:lnTo>
                  <a:close/>
                </a:path>
                <a:path w="6350" h="977900">
                  <a:moveTo>
                    <a:pt x="6350" y="377189"/>
                  </a:moveTo>
                  <a:lnTo>
                    <a:pt x="0" y="377189"/>
                  </a:lnTo>
                  <a:lnTo>
                    <a:pt x="0" y="389889"/>
                  </a:lnTo>
                  <a:lnTo>
                    <a:pt x="6350" y="389889"/>
                  </a:lnTo>
                  <a:lnTo>
                    <a:pt x="6350" y="377189"/>
                  </a:lnTo>
                  <a:close/>
                </a:path>
                <a:path w="6350" h="977900">
                  <a:moveTo>
                    <a:pt x="6350" y="389889"/>
                  </a:moveTo>
                  <a:lnTo>
                    <a:pt x="0" y="389889"/>
                  </a:lnTo>
                  <a:lnTo>
                    <a:pt x="0" y="393699"/>
                  </a:lnTo>
                  <a:lnTo>
                    <a:pt x="6350" y="393699"/>
                  </a:lnTo>
                  <a:lnTo>
                    <a:pt x="6350" y="389889"/>
                  </a:lnTo>
                  <a:close/>
                </a:path>
                <a:path w="6350" h="977900">
                  <a:moveTo>
                    <a:pt x="6350" y="393699"/>
                  </a:moveTo>
                  <a:lnTo>
                    <a:pt x="0" y="393699"/>
                  </a:lnTo>
                  <a:lnTo>
                    <a:pt x="0" y="396239"/>
                  </a:lnTo>
                  <a:lnTo>
                    <a:pt x="6350" y="396239"/>
                  </a:lnTo>
                  <a:lnTo>
                    <a:pt x="6350" y="393699"/>
                  </a:lnTo>
                  <a:close/>
                </a:path>
                <a:path w="6350" h="977900">
                  <a:moveTo>
                    <a:pt x="6350" y="396239"/>
                  </a:moveTo>
                  <a:lnTo>
                    <a:pt x="0" y="396239"/>
                  </a:lnTo>
                  <a:lnTo>
                    <a:pt x="0" y="402589"/>
                  </a:lnTo>
                  <a:lnTo>
                    <a:pt x="6350" y="402589"/>
                  </a:lnTo>
                  <a:lnTo>
                    <a:pt x="6350" y="396239"/>
                  </a:lnTo>
                  <a:close/>
                </a:path>
                <a:path w="6350" h="977900">
                  <a:moveTo>
                    <a:pt x="6350" y="402589"/>
                  </a:moveTo>
                  <a:lnTo>
                    <a:pt x="0" y="402589"/>
                  </a:lnTo>
                  <a:lnTo>
                    <a:pt x="0" y="406399"/>
                  </a:lnTo>
                  <a:lnTo>
                    <a:pt x="6350" y="406399"/>
                  </a:lnTo>
                  <a:lnTo>
                    <a:pt x="6350" y="402589"/>
                  </a:lnTo>
                  <a:close/>
                </a:path>
                <a:path w="6350" h="977900">
                  <a:moveTo>
                    <a:pt x="6350" y="406400"/>
                  </a:moveTo>
                  <a:lnTo>
                    <a:pt x="0" y="406400"/>
                  </a:lnTo>
                  <a:lnTo>
                    <a:pt x="0" y="408939"/>
                  </a:lnTo>
                  <a:lnTo>
                    <a:pt x="6350" y="408939"/>
                  </a:lnTo>
                  <a:lnTo>
                    <a:pt x="6350" y="406400"/>
                  </a:lnTo>
                  <a:close/>
                </a:path>
                <a:path w="6350" h="977900">
                  <a:moveTo>
                    <a:pt x="6350" y="408939"/>
                  </a:moveTo>
                  <a:lnTo>
                    <a:pt x="0" y="408939"/>
                  </a:lnTo>
                  <a:lnTo>
                    <a:pt x="0" y="412749"/>
                  </a:lnTo>
                  <a:lnTo>
                    <a:pt x="6350" y="412749"/>
                  </a:lnTo>
                  <a:lnTo>
                    <a:pt x="6350" y="408939"/>
                  </a:lnTo>
                  <a:close/>
                </a:path>
                <a:path w="6350" h="977900">
                  <a:moveTo>
                    <a:pt x="6350" y="412749"/>
                  </a:moveTo>
                  <a:lnTo>
                    <a:pt x="0" y="412749"/>
                  </a:lnTo>
                  <a:lnTo>
                    <a:pt x="0" y="415289"/>
                  </a:lnTo>
                  <a:lnTo>
                    <a:pt x="6350" y="415289"/>
                  </a:lnTo>
                  <a:lnTo>
                    <a:pt x="6350" y="412749"/>
                  </a:lnTo>
                  <a:close/>
                </a:path>
                <a:path w="6350" h="977900">
                  <a:moveTo>
                    <a:pt x="6350" y="415289"/>
                  </a:moveTo>
                  <a:lnTo>
                    <a:pt x="0" y="415289"/>
                  </a:lnTo>
                  <a:lnTo>
                    <a:pt x="0" y="419099"/>
                  </a:lnTo>
                  <a:lnTo>
                    <a:pt x="6350" y="419099"/>
                  </a:lnTo>
                  <a:lnTo>
                    <a:pt x="6350" y="415289"/>
                  </a:lnTo>
                  <a:close/>
                </a:path>
                <a:path w="6350" h="977900">
                  <a:moveTo>
                    <a:pt x="6350" y="419100"/>
                  </a:moveTo>
                  <a:lnTo>
                    <a:pt x="0" y="419100"/>
                  </a:lnTo>
                  <a:lnTo>
                    <a:pt x="0" y="425449"/>
                  </a:lnTo>
                  <a:lnTo>
                    <a:pt x="6350" y="425449"/>
                  </a:lnTo>
                  <a:lnTo>
                    <a:pt x="6350" y="419100"/>
                  </a:lnTo>
                  <a:close/>
                </a:path>
                <a:path w="6350" h="977900">
                  <a:moveTo>
                    <a:pt x="6350" y="425449"/>
                  </a:moveTo>
                  <a:lnTo>
                    <a:pt x="0" y="425449"/>
                  </a:lnTo>
                  <a:lnTo>
                    <a:pt x="0" y="438149"/>
                  </a:lnTo>
                  <a:lnTo>
                    <a:pt x="6350" y="438149"/>
                  </a:lnTo>
                  <a:lnTo>
                    <a:pt x="6350" y="425449"/>
                  </a:lnTo>
                  <a:close/>
                </a:path>
                <a:path w="6350" h="977900">
                  <a:moveTo>
                    <a:pt x="6350" y="438149"/>
                  </a:moveTo>
                  <a:lnTo>
                    <a:pt x="0" y="438149"/>
                  </a:lnTo>
                  <a:lnTo>
                    <a:pt x="0" y="440689"/>
                  </a:lnTo>
                  <a:lnTo>
                    <a:pt x="6350" y="440689"/>
                  </a:lnTo>
                  <a:lnTo>
                    <a:pt x="6350" y="438149"/>
                  </a:lnTo>
                  <a:close/>
                </a:path>
                <a:path w="6350" h="977900">
                  <a:moveTo>
                    <a:pt x="6350" y="440689"/>
                  </a:moveTo>
                  <a:lnTo>
                    <a:pt x="0" y="440689"/>
                  </a:lnTo>
                  <a:lnTo>
                    <a:pt x="0" y="453389"/>
                  </a:lnTo>
                  <a:lnTo>
                    <a:pt x="6350" y="453389"/>
                  </a:lnTo>
                  <a:lnTo>
                    <a:pt x="6350" y="440689"/>
                  </a:lnTo>
                  <a:close/>
                </a:path>
                <a:path w="6350" h="977900">
                  <a:moveTo>
                    <a:pt x="6350" y="453389"/>
                  </a:moveTo>
                  <a:lnTo>
                    <a:pt x="0" y="453389"/>
                  </a:lnTo>
                  <a:lnTo>
                    <a:pt x="0" y="457199"/>
                  </a:lnTo>
                  <a:lnTo>
                    <a:pt x="6350" y="457199"/>
                  </a:lnTo>
                  <a:lnTo>
                    <a:pt x="6350" y="453389"/>
                  </a:lnTo>
                  <a:close/>
                </a:path>
                <a:path w="6350" h="977900">
                  <a:moveTo>
                    <a:pt x="6350" y="457199"/>
                  </a:moveTo>
                  <a:lnTo>
                    <a:pt x="0" y="457199"/>
                  </a:lnTo>
                  <a:lnTo>
                    <a:pt x="0" y="459739"/>
                  </a:lnTo>
                  <a:lnTo>
                    <a:pt x="6350" y="459739"/>
                  </a:lnTo>
                  <a:lnTo>
                    <a:pt x="6350" y="457199"/>
                  </a:lnTo>
                  <a:close/>
                </a:path>
                <a:path w="6350" h="977900">
                  <a:moveTo>
                    <a:pt x="6350" y="459739"/>
                  </a:moveTo>
                  <a:lnTo>
                    <a:pt x="0" y="459739"/>
                  </a:lnTo>
                  <a:lnTo>
                    <a:pt x="0" y="463549"/>
                  </a:lnTo>
                  <a:lnTo>
                    <a:pt x="6350" y="463549"/>
                  </a:lnTo>
                  <a:lnTo>
                    <a:pt x="6350" y="459739"/>
                  </a:lnTo>
                  <a:close/>
                </a:path>
                <a:path w="6350" h="977900">
                  <a:moveTo>
                    <a:pt x="6350" y="463549"/>
                  </a:moveTo>
                  <a:lnTo>
                    <a:pt x="0" y="463549"/>
                  </a:lnTo>
                  <a:lnTo>
                    <a:pt x="0" y="466089"/>
                  </a:lnTo>
                  <a:lnTo>
                    <a:pt x="6350" y="466089"/>
                  </a:lnTo>
                  <a:lnTo>
                    <a:pt x="6350" y="463549"/>
                  </a:lnTo>
                  <a:close/>
                </a:path>
                <a:path w="6350" h="977900">
                  <a:moveTo>
                    <a:pt x="6350" y="466089"/>
                  </a:moveTo>
                  <a:lnTo>
                    <a:pt x="0" y="466089"/>
                  </a:lnTo>
                  <a:lnTo>
                    <a:pt x="0" y="472439"/>
                  </a:lnTo>
                  <a:lnTo>
                    <a:pt x="6350" y="472439"/>
                  </a:lnTo>
                  <a:lnTo>
                    <a:pt x="6350" y="466089"/>
                  </a:lnTo>
                  <a:close/>
                </a:path>
                <a:path w="6350" h="977900">
                  <a:moveTo>
                    <a:pt x="6350" y="472439"/>
                  </a:moveTo>
                  <a:lnTo>
                    <a:pt x="0" y="472439"/>
                  </a:lnTo>
                  <a:lnTo>
                    <a:pt x="0" y="476249"/>
                  </a:lnTo>
                  <a:lnTo>
                    <a:pt x="6350" y="476249"/>
                  </a:lnTo>
                  <a:lnTo>
                    <a:pt x="6350" y="472439"/>
                  </a:lnTo>
                  <a:close/>
                </a:path>
                <a:path w="6350" h="977900">
                  <a:moveTo>
                    <a:pt x="6350" y="476249"/>
                  </a:moveTo>
                  <a:lnTo>
                    <a:pt x="0" y="476249"/>
                  </a:lnTo>
                  <a:lnTo>
                    <a:pt x="0" y="478789"/>
                  </a:lnTo>
                  <a:lnTo>
                    <a:pt x="6350" y="478789"/>
                  </a:lnTo>
                  <a:lnTo>
                    <a:pt x="6350" y="476249"/>
                  </a:lnTo>
                  <a:close/>
                </a:path>
                <a:path w="6350" h="977900">
                  <a:moveTo>
                    <a:pt x="6350" y="478789"/>
                  </a:moveTo>
                  <a:lnTo>
                    <a:pt x="0" y="478789"/>
                  </a:lnTo>
                  <a:lnTo>
                    <a:pt x="0" y="482599"/>
                  </a:lnTo>
                  <a:lnTo>
                    <a:pt x="6350" y="482599"/>
                  </a:lnTo>
                  <a:lnTo>
                    <a:pt x="6350" y="478789"/>
                  </a:lnTo>
                  <a:close/>
                </a:path>
                <a:path w="6350" h="977900">
                  <a:moveTo>
                    <a:pt x="6350" y="482599"/>
                  </a:moveTo>
                  <a:lnTo>
                    <a:pt x="0" y="482599"/>
                  </a:lnTo>
                  <a:lnTo>
                    <a:pt x="0" y="485139"/>
                  </a:lnTo>
                  <a:lnTo>
                    <a:pt x="6350" y="485139"/>
                  </a:lnTo>
                  <a:lnTo>
                    <a:pt x="6350" y="482599"/>
                  </a:lnTo>
                  <a:close/>
                </a:path>
                <a:path w="6350" h="977900">
                  <a:moveTo>
                    <a:pt x="6350" y="485139"/>
                  </a:moveTo>
                  <a:lnTo>
                    <a:pt x="0" y="485139"/>
                  </a:lnTo>
                  <a:lnTo>
                    <a:pt x="0" y="491489"/>
                  </a:lnTo>
                  <a:lnTo>
                    <a:pt x="6350" y="491489"/>
                  </a:lnTo>
                  <a:lnTo>
                    <a:pt x="6350" y="485139"/>
                  </a:lnTo>
                  <a:close/>
                </a:path>
                <a:path w="6350" h="977900">
                  <a:moveTo>
                    <a:pt x="6350" y="491489"/>
                  </a:moveTo>
                  <a:lnTo>
                    <a:pt x="0" y="491489"/>
                  </a:lnTo>
                  <a:lnTo>
                    <a:pt x="0" y="497839"/>
                  </a:lnTo>
                  <a:lnTo>
                    <a:pt x="6350" y="497839"/>
                  </a:lnTo>
                  <a:lnTo>
                    <a:pt x="6350" y="491489"/>
                  </a:lnTo>
                  <a:close/>
                </a:path>
                <a:path w="6350" h="977900">
                  <a:moveTo>
                    <a:pt x="6350" y="497839"/>
                  </a:moveTo>
                  <a:lnTo>
                    <a:pt x="0" y="497839"/>
                  </a:lnTo>
                  <a:lnTo>
                    <a:pt x="0" y="501649"/>
                  </a:lnTo>
                  <a:lnTo>
                    <a:pt x="6350" y="501649"/>
                  </a:lnTo>
                  <a:lnTo>
                    <a:pt x="6350" y="497839"/>
                  </a:lnTo>
                  <a:close/>
                </a:path>
                <a:path w="6350" h="977900">
                  <a:moveTo>
                    <a:pt x="6350" y="501649"/>
                  </a:moveTo>
                  <a:lnTo>
                    <a:pt x="0" y="501649"/>
                  </a:lnTo>
                  <a:lnTo>
                    <a:pt x="0" y="507999"/>
                  </a:lnTo>
                  <a:lnTo>
                    <a:pt x="6350" y="507999"/>
                  </a:lnTo>
                  <a:lnTo>
                    <a:pt x="6350" y="501649"/>
                  </a:lnTo>
                  <a:close/>
                </a:path>
                <a:path w="6350" h="977900">
                  <a:moveTo>
                    <a:pt x="6350" y="507999"/>
                  </a:moveTo>
                  <a:lnTo>
                    <a:pt x="0" y="507999"/>
                  </a:lnTo>
                  <a:lnTo>
                    <a:pt x="0" y="510539"/>
                  </a:lnTo>
                  <a:lnTo>
                    <a:pt x="6350" y="510539"/>
                  </a:lnTo>
                  <a:lnTo>
                    <a:pt x="6350" y="507999"/>
                  </a:lnTo>
                  <a:close/>
                </a:path>
                <a:path w="6350" h="977900">
                  <a:moveTo>
                    <a:pt x="6350" y="561339"/>
                  </a:moveTo>
                  <a:lnTo>
                    <a:pt x="5079" y="561339"/>
                  </a:lnTo>
                  <a:lnTo>
                    <a:pt x="5079" y="562609"/>
                  </a:lnTo>
                  <a:lnTo>
                    <a:pt x="6350" y="562609"/>
                  </a:lnTo>
                  <a:lnTo>
                    <a:pt x="6350" y="561339"/>
                  </a:lnTo>
                  <a:close/>
                </a:path>
                <a:path w="6350" h="977900">
                  <a:moveTo>
                    <a:pt x="6350" y="554989"/>
                  </a:moveTo>
                  <a:lnTo>
                    <a:pt x="0" y="554989"/>
                  </a:lnTo>
                  <a:lnTo>
                    <a:pt x="0" y="560069"/>
                  </a:lnTo>
                  <a:lnTo>
                    <a:pt x="6350" y="560069"/>
                  </a:lnTo>
                  <a:lnTo>
                    <a:pt x="6350" y="554989"/>
                  </a:lnTo>
                  <a:close/>
                </a:path>
                <a:path w="6350" h="977900">
                  <a:moveTo>
                    <a:pt x="6350" y="548639"/>
                  </a:moveTo>
                  <a:lnTo>
                    <a:pt x="0" y="548639"/>
                  </a:lnTo>
                  <a:lnTo>
                    <a:pt x="0" y="553719"/>
                  </a:lnTo>
                  <a:lnTo>
                    <a:pt x="6350" y="553719"/>
                  </a:lnTo>
                  <a:lnTo>
                    <a:pt x="6350" y="548639"/>
                  </a:lnTo>
                  <a:close/>
                </a:path>
                <a:path w="6350" h="977900">
                  <a:moveTo>
                    <a:pt x="6350" y="542289"/>
                  </a:moveTo>
                  <a:lnTo>
                    <a:pt x="0" y="542289"/>
                  </a:lnTo>
                  <a:lnTo>
                    <a:pt x="0" y="547369"/>
                  </a:lnTo>
                  <a:lnTo>
                    <a:pt x="6350" y="547369"/>
                  </a:lnTo>
                  <a:lnTo>
                    <a:pt x="6350" y="542289"/>
                  </a:lnTo>
                  <a:close/>
                </a:path>
                <a:path w="6350" h="977900">
                  <a:moveTo>
                    <a:pt x="6350" y="535939"/>
                  </a:moveTo>
                  <a:lnTo>
                    <a:pt x="0" y="535939"/>
                  </a:lnTo>
                  <a:lnTo>
                    <a:pt x="0" y="541019"/>
                  </a:lnTo>
                  <a:lnTo>
                    <a:pt x="6350" y="541019"/>
                  </a:lnTo>
                  <a:lnTo>
                    <a:pt x="6350" y="535939"/>
                  </a:lnTo>
                  <a:close/>
                </a:path>
                <a:path w="6350" h="977900">
                  <a:moveTo>
                    <a:pt x="6350" y="529589"/>
                  </a:moveTo>
                  <a:lnTo>
                    <a:pt x="0" y="529589"/>
                  </a:lnTo>
                  <a:lnTo>
                    <a:pt x="0" y="534669"/>
                  </a:lnTo>
                  <a:lnTo>
                    <a:pt x="6350" y="534669"/>
                  </a:lnTo>
                  <a:lnTo>
                    <a:pt x="6350" y="529589"/>
                  </a:lnTo>
                  <a:close/>
                </a:path>
                <a:path w="6350" h="977900">
                  <a:moveTo>
                    <a:pt x="6350" y="523239"/>
                  </a:moveTo>
                  <a:lnTo>
                    <a:pt x="0" y="523239"/>
                  </a:lnTo>
                  <a:lnTo>
                    <a:pt x="0" y="528319"/>
                  </a:lnTo>
                  <a:lnTo>
                    <a:pt x="6350" y="528319"/>
                  </a:lnTo>
                  <a:lnTo>
                    <a:pt x="6350" y="523239"/>
                  </a:lnTo>
                  <a:close/>
                </a:path>
                <a:path w="6350" h="977900">
                  <a:moveTo>
                    <a:pt x="6350" y="516889"/>
                  </a:moveTo>
                  <a:lnTo>
                    <a:pt x="0" y="516889"/>
                  </a:lnTo>
                  <a:lnTo>
                    <a:pt x="0" y="521969"/>
                  </a:lnTo>
                  <a:lnTo>
                    <a:pt x="6350" y="521969"/>
                  </a:lnTo>
                  <a:lnTo>
                    <a:pt x="6350" y="516889"/>
                  </a:lnTo>
                  <a:close/>
                </a:path>
                <a:path w="6350" h="977900">
                  <a:moveTo>
                    <a:pt x="6350" y="511809"/>
                  </a:moveTo>
                  <a:lnTo>
                    <a:pt x="0" y="511809"/>
                  </a:lnTo>
                  <a:lnTo>
                    <a:pt x="0" y="515619"/>
                  </a:lnTo>
                  <a:lnTo>
                    <a:pt x="6350" y="515619"/>
                  </a:lnTo>
                  <a:lnTo>
                    <a:pt x="6350" y="511809"/>
                  </a:lnTo>
                  <a:close/>
                </a:path>
                <a:path w="6350" h="977900">
                  <a:moveTo>
                    <a:pt x="6350" y="975359"/>
                  </a:moveTo>
                  <a:lnTo>
                    <a:pt x="0" y="975359"/>
                  </a:lnTo>
                  <a:lnTo>
                    <a:pt x="0" y="977899"/>
                  </a:lnTo>
                  <a:lnTo>
                    <a:pt x="6350" y="977899"/>
                  </a:lnTo>
                  <a:lnTo>
                    <a:pt x="6350" y="975359"/>
                  </a:lnTo>
                  <a:close/>
                </a:path>
                <a:path w="6350" h="977900">
                  <a:moveTo>
                    <a:pt x="6350" y="972819"/>
                  </a:moveTo>
                  <a:lnTo>
                    <a:pt x="0" y="972819"/>
                  </a:lnTo>
                  <a:lnTo>
                    <a:pt x="0" y="974089"/>
                  </a:lnTo>
                  <a:lnTo>
                    <a:pt x="6350" y="974089"/>
                  </a:lnTo>
                  <a:lnTo>
                    <a:pt x="6350" y="972819"/>
                  </a:lnTo>
                  <a:close/>
                </a:path>
                <a:path w="6350" h="977900">
                  <a:moveTo>
                    <a:pt x="6350" y="969009"/>
                  </a:moveTo>
                  <a:lnTo>
                    <a:pt x="0" y="969009"/>
                  </a:lnTo>
                  <a:lnTo>
                    <a:pt x="0" y="971549"/>
                  </a:lnTo>
                  <a:lnTo>
                    <a:pt x="6350" y="971549"/>
                  </a:lnTo>
                  <a:lnTo>
                    <a:pt x="6350" y="969009"/>
                  </a:lnTo>
                  <a:close/>
                </a:path>
                <a:path w="6350" h="977900">
                  <a:moveTo>
                    <a:pt x="6350" y="966469"/>
                  </a:moveTo>
                  <a:lnTo>
                    <a:pt x="0" y="966469"/>
                  </a:lnTo>
                  <a:lnTo>
                    <a:pt x="0" y="967739"/>
                  </a:lnTo>
                  <a:lnTo>
                    <a:pt x="6350" y="967739"/>
                  </a:lnTo>
                  <a:lnTo>
                    <a:pt x="6350" y="966469"/>
                  </a:lnTo>
                  <a:close/>
                </a:path>
                <a:path w="6350" h="977900">
                  <a:moveTo>
                    <a:pt x="6350" y="962659"/>
                  </a:moveTo>
                  <a:lnTo>
                    <a:pt x="0" y="962659"/>
                  </a:lnTo>
                  <a:lnTo>
                    <a:pt x="0" y="965199"/>
                  </a:lnTo>
                  <a:lnTo>
                    <a:pt x="6350" y="965199"/>
                  </a:lnTo>
                  <a:lnTo>
                    <a:pt x="6350" y="962659"/>
                  </a:lnTo>
                  <a:close/>
                </a:path>
                <a:path w="6350" h="977900">
                  <a:moveTo>
                    <a:pt x="6350" y="960119"/>
                  </a:moveTo>
                  <a:lnTo>
                    <a:pt x="0" y="960119"/>
                  </a:lnTo>
                  <a:lnTo>
                    <a:pt x="0" y="961389"/>
                  </a:lnTo>
                  <a:lnTo>
                    <a:pt x="6350" y="961389"/>
                  </a:lnTo>
                  <a:lnTo>
                    <a:pt x="6350" y="960119"/>
                  </a:lnTo>
                  <a:close/>
                </a:path>
                <a:path w="6350" h="977900">
                  <a:moveTo>
                    <a:pt x="6350" y="956309"/>
                  </a:moveTo>
                  <a:lnTo>
                    <a:pt x="0" y="956309"/>
                  </a:lnTo>
                  <a:lnTo>
                    <a:pt x="0" y="958849"/>
                  </a:lnTo>
                  <a:lnTo>
                    <a:pt x="6350" y="958849"/>
                  </a:lnTo>
                  <a:lnTo>
                    <a:pt x="6350" y="956309"/>
                  </a:lnTo>
                  <a:close/>
                </a:path>
                <a:path w="6350" h="977900">
                  <a:moveTo>
                    <a:pt x="6350" y="953769"/>
                  </a:moveTo>
                  <a:lnTo>
                    <a:pt x="0" y="953769"/>
                  </a:lnTo>
                  <a:lnTo>
                    <a:pt x="0" y="955039"/>
                  </a:lnTo>
                  <a:lnTo>
                    <a:pt x="6350" y="955039"/>
                  </a:lnTo>
                  <a:lnTo>
                    <a:pt x="6350" y="953769"/>
                  </a:lnTo>
                  <a:close/>
                </a:path>
                <a:path w="6350" h="977900">
                  <a:moveTo>
                    <a:pt x="6350" y="949959"/>
                  </a:moveTo>
                  <a:lnTo>
                    <a:pt x="0" y="949959"/>
                  </a:lnTo>
                  <a:lnTo>
                    <a:pt x="0" y="952499"/>
                  </a:lnTo>
                  <a:lnTo>
                    <a:pt x="6350" y="952499"/>
                  </a:lnTo>
                  <a:lnTo>
                    <a:pt x="6350" y="949959"/>
                  </a:lnTo>
                  <a:close/>
                </a:path>
                <a:path w="6350" h="977900">
                  <a:moveTo>
                    <a:pt x="6350" y="947419"/>
                  </a:moveTo>
                  <a:lnTo>
                    <a:pt x="0" y="947419"/>
                  </a:lnTo>
                  <a:lnTo>
                    <a:pt x="0" y="948689"/>
                  </a:lnTo>
                  <a:lnTo>
                    <a:pt x="6350" y="948689"/>
                  </a:lnTo>
                  <a:lnTo>
                    <a:pt x="6350" y="947419"/>
                  </a:lnTo>
                  <a:close/>
                </a:path>
                <a:path w="6350" h="977900">
                  <a:moveTo>
                    <a:pt x="6350" y="943609"/>
                  </a:moveTo>
                  <a:lnTo>
                    <a:pt x="0" y="943609"/>
                  </a:lnTo>
                  <a:lnTo>
                    <a:pt x="0" y="946149"/>
                  </a:lnTo>
                  <a:lnTo>
                    <a:pt x="6350" y="946149"/>
                  </a:lnTo>
                  <a:lnTo>
                    <a:pt x="6350" y="943609"/>
                  </a:lnTo>
                  <a:close/>
                </a:path>
                <a:path w="6350" h="977900">
                  <a:moveTo>
                    <a:pt x="6350" y="941069"/>
                  </a:moveTo>
                  <a:lnTo>
                    <a:pt x="0" y="941069"/>
                  </a:lnTo>
                  <a:lnTo>
                    <a:pt x="0" y="942339"/>
                  </a:lnTo>
                  <a:lnTo>
                    <a:pt x="6350" y="942339"/>
                  </a:lnTo>
                  <a:lnTo>
                    <a:pt x="6350" y="941069"/>
                  </a:lnTo>
                  <a:close/>
                </a:path>
                <a:path w="6350" h="977900">
                  <a:moveTo>
                    <a:pt x="6350" y="937260"/>
                  </a:moveTo>
                  <a:lnTo>
                    <a:pt x="0" y="937260"/>
                  </a:lnTo>
                  <a:lnTo>
                    <a:pt x="0" y="939799"/>
                  </a:lnTo>
                  <a:lnTo>
                    <a:pt x="6350" y="939799"/>
                  </a:lnTo>
                  <a:lnTo>
                    <a:pt x="6350" y="937260"/>
                  </a:lnTo>
                  <a:close/>
                </a:path>
                <a:path w="6350" h="977900">
                  <a:moveTo>
                    <a:pt x="6350" y="934719"/>
                  </a:moveTo>
                  <a:lnTo>
                    <a:pt x="0" y="934719"/>
                  </a:lnTo>
                  <a:lnTo>
                    <a:pt x="0" y="935989"/>
                  </a:lnTo>
                  <a:lnTo>
                    <a:pt x="6350" y="935989"/>
                  </a:lnTo>
                  <a:lnTo>
                    <a:pt x="6350" y="934719"/>
                  </a:lnTo>
                  <a:close/>
                </a:path>
                <a:path w="6350" h="977900">
                  <a:moveTo>
                    <a:pt x="6350" y="930909"/>
                  </a:moveTo>
                  <a:lnTo>
                    <a:pt x="0" y="930909"/>
                  </a:lnTo>
                  <a:lnTo>
                    <a:pt x="0" y="933449"/>
                  </a:lnTo>
                  <a:lnTo>
                    <a:pt x="6350" y="933449"/>
                  </a:lnTo>
                  <a:lnTo>
                    <a:pt x="6350" y="930909"/>
                  </a:lnTo>
                  <a:close/>
                </a:path>
                <a:path w="6350" h="977900">
                  <a:moveTo>
                    <a:pt x="6350" y="928369"/>
                  </a:moveTo>
                  <a:lnTo>
                    <a:pt x="0" y="928369"/>
                  </a:lnTo>
                  <a:lnTo>
                    <a:pt x="0" y="929639"/>
                  </a:lnTo>
                  <a:lnTo>
                    <a:pt x="6350" y="929639"/>
                  </a:lnTo>
                  <a:lnTo>
                    <a:pt x="6350" y="928369"/>
                  </a:lnTo>
                  <a:close/>
                </a:path>
                <a:path w="6350" h="977900">
                  <a:moveTo>
                    <a:pt x="6350" y="924559"/>
                  </a:moveTo>
                  <a:lnTo>
                    <a:pt x="0" y="924559"/>
                  </a:lnTo>
                  <a:lnTo>
                    <a:pt x="0" y="927099"/>
                  </a:lnTo>
                  <a:lnTo>
                    <a:pt x="6350" y="927099"/>
                  </a:lnTo>
                  <a:lnTo>
                    <a:pt x="6350" y="924559"/>
                  </a:lnTo>
                  <a:close/>
                </a:path>
                <a:path w="6350" h="977900">
                  <a:moveTo>
                    <a:pt x="6350" y="922019"/>
                  </a:moveTo>
                  <a:lnTo>
                    <a:pt x="0" y="922019"/>
                  </a:lnTo>
                  <a:lnTo>
                    <a:pt x="0" y="923289"/>
                  </a:lnTo>
                  <a:lnTo>
                    <a:pt x="6350" y="923289"/>
                  </a:lnTo>
                  <a:lnTo>
                    <a:pt x="6350" y="922019"/>
                  </a:lnTo>
                  <a:close/>
                </a:path>
                <a:path w="6350" h="977900">
                  <a:moveTo>
                    <a:pt x="6350" y="916939"/>
                  </a:moveTo>
                  <a:lnTo>
                    <a:pt x="0" y="916939"/>
                  </a:lnTo>
                  <a:lnTo>
                    <a:pt x="0" y="920749"/>
                  </a:lnTo>
                  <a:lnTo>
                    <a:pt x="6350" y="920749"/>
                  </a:lnTo>
                  <a:lnTo>
                    <a:pt x="6350" y="916939"/>
                  </a:lnTo>
                  <a:close/>
                </a:path>
                <a:path w="6350" h="977900">
                  <a:moveTo>
                    <a:pt x="6350" y="910589"/>
                  </a:moveTo>
                  <a:lnTo>
                    <a:pt x="0" y="910589"/>
                  </a:lnTo>
                  <a:lnTo>
                    <a:pt x="0" y="915669"/>
                  </a:lnTo>
                  <a:lnTo>
                    <a:pt x="6350" y="915669"/>
                  </a:lnTo>
                  <a:lnTo>
                    <a:pt x="6350" y="910589"/>
                  </a:lnTo>
                  <a:close/>
                </a:path>
                <a:path w="6350" h="977900">
                  <a:moveTo>
                    <a:pt x="6350" y="904239"/>
                  </a:moveTo>
                  <a:lnTo>
                    <a:pt x="0" y="904239"/>
                  </a:lnTo>
                  <a:lnTo>
                    <a:pt x="0" y="909319"/>
                  </a:lnTo>
                  <a:lnTo>
                    <a:pt x="6350" y="909319"/>
                  </a:lnTo>
                  <a:lnTo>
                    <a:pt x="6350" y="904239"/>
                  </a:lnTo>
                  <a:close/>
                </a:path>
                <a:path w="6350" h="977900">
                  <a:moveTo>
                    <a:pt x="6350" y="897889"/>
                  </a:moveTo>
                  <a:lnTo>
                    <a:pt x="0" y="897889"/>
                  </a:lnTo>
                  <a:lnTo>
                    <a:pt x="0" y="902969"/>
                  </a:lnTo>
                  <a:lnTo>
                    <a:pt x="6350" y="902969"/>
                  </a:lnTo>
                  <a:lnTo>
                    <a:pt x="6350" y="897889"/>
                  </a:lnTo>
                  <a:close/>
                </a:path>
                <a:path w="6350" h="977900">
                  <a:moveTo>
                    <a:pt x="6350" y="891539"/>
                  </a:moveTo>
                  <a:lnTo>
                    <a:pt x="0" y="891539"/>
                  </a:lnTo>
                  <a:lnTo>
                    <a:pt x="0" y="896619"/>
                  </a:lnTo>
                  <a:lnTo>
                    <a:pt x="6350" y="896619"/>
                  </a:lnTo>
                  <a:lnTo>
                    <a:pt x="6350" y="891539"/>
                  </a:lnTo>
                  <a:close/>
                </a:path>
                <a:path w="6350" h="977900">
                  <a:moveTo>
                    <a:pt x="6350" y="885189"/>
                  </a:moveTo>
                  <a:lnTo>
                    <a:pt x="0" y="885189"/>
                  </a:lnTo>
                  <a:lnTo>
                    <a:pt x="0" y="890269"/>
                  </a:lnTo>
                  <a:lnTo>
                    <a:pt x="6350" y="890269"/>
                  </a:lnTo>
                  <a:lnTo>
                    <a:pt x="6350" y="885189"/>
                  </a:lnTo>
                  <a:close/>
                </a:path>
                <a:path w="6350" h="977900">
                  <a:moveTo>
                    <a:pt x="6350" y="878839"/>
                  </a:moveTo>
                  <a:lnTo>
                    <a:pt x="0" y="878839"/>
                  </a:lnTo>
                  <a:lnTo>
                    <a:pt x="0" y="883919"/>
                  </a:lnTo>
                  <a:lnTo>
                    <a:pt x="6350" y="883919"/>
                  </a:lnTo>
                  <a:lnTo>
                    <a:pt x="6350" y="878839"/>
                  </a:lnTo>
                  <a:close/>
                </a:path>
                <a:path w="6350" h="977900">
                  <a:moveTo>
                    <a:pt x="6350" y="872489"/>
                  </a:moveTo>
                  <a:lnTo>
                    <a:pt x="0" y="872489"/>
                  </a:lnTo>
                  <a:lnTo>
                    <a:pt x="0" y="877569"/>
                  </a:lnTo>
                  <a:lnTo>
                    <a:pt x="6350" y="877569"/>
                  </a:lnTo>
                  <a:lnTo>
                    <a:pt x="6350" y="872489"/>
                  </a:lnTo>
                  <a:close/>
                </a:path>
                <a:path w="6350" h="977900">
                  <a:moveTo>
                    <a:pt x="6350" y="866139"/>
                  </a:moveTo>
                  <a:lnTo>
                    <a:pt x="0" y="866139"/>
                  </a:lnTo>
                  <a:lnTo>
                    <a:pt x="0" y="871219"/>
                  </a:lnTo>
                  <a:lnTo>
                    <a:pt x="6350" y="871219"/>
                  </a:lnTo>
                  <a:lnTo>
                    <a:pt x="6350" y="866139"/>
                  </a:lnTo>
                  <a:close/>
                </a:path>
                <a:path w="6350" h="977900">
                  <a:moveTo>
                    <a:pt x="6350" y="859789"/>
                  </a:moveTo>
                  <a:lnTo>
                    <a:pt x="0" y="859789"/>
                  </a:lnTo>
                  <a:lnTo>
                    <a:pt x="0" y="864869"/>
                  </a:lnTo>
                  <a:lnTo>
                    <a:pt x="6350" y="864869"/>
                  </a:lnTo>
                  <a:lnTo>
                    <a:pt x="6350" y="859789"/>
                  </a:lnTo>
                  <a:close/>
                </a:path>
                <a:path w="6350" h="977900">
                  <a:moveTo>
                    <a:pt x="6350" y="853439"/>
                  </a:moveTo>
                  <a:lnTo>
                    <a:pt x="0" y="853439"/>
                  </a:lnTo>
                  <a:lnTo>
                    <a:pt x="0" y="858519"/>
                  </a:lnTo>
                  <a:lnTo>
                    <a:pt x="6350" y="858519"/>
                  </a:lnTo>
                  <a:lnTo>
                    <a:pt x="6350" y="853439"/>
                  </a:lnTo>
                  <a:close/>
                </a:path>
                <a:path w="6350" h="977900">
                  <a:moveTo>
                    <a:pt x="6350" y="847089"/>
                  </a:moveTo>
                  <a:lnTo>
                    <a:pt x="0" y="847089"/>
                  </a:lnTo>
                  <a:lnTo>
                    <a:pt x="0" y="852169"/>
                  </a:lnTo>
                  <a:lnTo>
                    <a:pt x="6350" y="852169"/>
                  </a:lnTo>
                  <a:lnTo>
                    <a:pt x="6350" y="847089"/>
                  </a:lnTo>
                  <a:close/>
                </a:path>
                <a:path w="6350" h="977900">
                  <a:moveTo>
                    <a:pt x="6350" y="840739"/>
                  </a:moveTo>
                  <a:lnTo>
                    <a:pt x="0" y="840739"/>
                  </a:lnTo>
                  <a:lnTo>
                    <a:pt x="0" y="845819"/>
                  </a:lnTo>
                  <a:lnTo>
                    <a:pt x="6350" y="845819"/>
                  </a:lnTo>
                  <a:lnTo>
                    <a:pt x="6350" y="840739"/>
                  </a:lnTo>
                  <a:close/>
                </a:path>
                <a:path w="6350" h="977900">
                  <a:moveTo>
                    <a:pt x="6350" y="834389"/>
                  </a:moveTo>
                  <a:lnTo>
                    <a:pt x="0" y="834389"/>
                  </a:lnTo>
                  <a:lnTo>
                    <a:pt x="0" y="839469"/>
                  </a:lnTo>
                  <a:lnTo>
                    <a:pt x="6350" y="839469"/>
                  </a:lnTo>
                  <a:lnTo>
                    <a:pt x="6350" y="834389"/>
                  </a:lnTo>
                  <a:close/>
                </a:path>
                <a:path w="6350" h="977900">
                  <a:moveTo>
                    <a:pt x="6350" y="828039"/>
                  </a:moveTo>
                  <a:lnTo>
                    <a:pt x="0" y="828039"/>
                  </a:lnTo>
                  <a:lnTo>
                    <a:pt x="0" y="833119"/>
                  </a:lnTo>
                  <a:lnTo>
                    <a:pt x="6350" y="833119"/>
                  </a:lnTo>
                  <a:lnTo>
                    <a:pt x="6350" y="828039"/>
                  </a:lnTo>
                  <a:close/>
                </a:path>
                <a:path w="6350" h="977900">
                  <a:moveTo>
                    <a:pt x="6350" y="821689"/>
                  </a:moveTo>
                  <a:lnTo>
                    <a:pt x="0" y="821689"/>
                  </a:lnTo>
                  <a:lnTo>
                    <a:pt x="0" y="826769"/>
                  </a:lnTo>
                  <a:lnTo>
                    <a:pt x="6350" y="826769"/>
                  </a:lnTo>
                  <a:lnTo>
                    <a:pt x="6350" y="821689"/>
                  </a:lnTo>
                  <a:close/>
                </a:path>
                <a:path w="6350" h="977900">
                  <a:moveTo>
                    <a:pt x="6350" y="815339"/>
                  </a:moveTo>
                  <a:lnTo>
                    <a:pt x="0" y="815339"/>
                  </a:lnTo>
                  <a:lnTo>
                    <a:pt x="0" y="820419"/>
                  </a:lnTo>
                  <a:lnTo>
                    <a:pt x="6350" y="820419"/>
                  </a:lnTo>
                  <a:lnTo>
                    <a:pt x="6350" y="815339"/>
                  </a:lnTo>
                  <a:close/>
                </a:path>
                <a:path w="6350" h="977900">
                  <a:moveTo>
                    <a:pt x="6350" y="808989"/>
                  </a:moveTo>
                  <a:lnTo>
                    <a:pt x="0" y="808989"/>
                  </a:lnTo>
                  <a:lnTo>
                    <a:pt x="0" y="814069"/>
                  </a:lnTo>
                  <a:lnTo>
                    <a:pt x="6350" y="814069"/>
                  </a:lnTo>
                  <a:lnTo>
                    <a:pt x="6350" y="808989"/>
                  </a:lnTo>
                  <a:close/>
                </a:path>
                <a:path w="6350" h="977900">
                  <a:moveTo>
                    <a:pt x="6350" y="802639"/>
                  </a:moveTo>
                  <a:lnTo>
                    <a:pt x="0" y="802639"/>
                  </a:lnTo>
                  <a:lnTo>
                    <a:pt x="0" y="807719"/>
                  </a:lnTo>
                  <a:lnTo>
                    <a:pt x="6350" y="807719"/>
                  </a:lnTo>
                  <a:lnTo>
                    <a:pt x="6350" y="802639"/>
                  </a:lnTo>
                  <a:close/>
                </a:path>
                <a:path w="6350" h="977900">
                  <a:moveTo>
                    <a:pt x="6350" y="796289"/>
                  </a:moveTo>
                  <a:lnTo>
                    <a:pt x="0" y="796289"/>
                  </a:lnTo>
                  <a:lnTo>
                    <a:pt x="0" y="801369"/>
                  </a:lnTo>
                  <a:lnTo>
                    <a:pt x="6350" y="801369"/>
                  </a:lnTo>
                  <a:lnTo>
                    <a:pt x="6350" y="796289"/>
                  </a:lnTo>
                  <a:close/>
                </a:path>
                <a:path w="6350" h="977900">
                  <a:moveTo>
                    <a:pt x="6350" y="789939"/>
                  </a:moveTo>
                  <a:lnTo>
                    <a:pt x="0" y="789939"/>
                  </a:lnTo>
                  <a:lnTo>
                    <a:pt x="0" y="795019"/>
                  </a:lnTo>
                  <a:lnTo>
                    <a:pt x="6350" y="795019"/>
                  </a:lnTo>
                  <a:lnTo>
                    <a:pt x="6350" y="789939"/>
                  </a:lnTo>
                  <a:close/>
                </a:path>
                <a:path w="6350" h="977900">
                  <a:moveTo>
                    <a:pt x="6350" y="783589"/>
                  </a:moveTo>
                  <a:lnTo>
                    <a:pt x="0" y="783589"/>
                  </a:lnTo>
                  <a:lnTo>
                    <a:pt x="0" y="788669"/>
                  </a:lnTo>
                  <a:lnTo>
                    <a:pt x="6350" y="788669"/>
                  </a:lnTo>
                  <a:lnTo>
                    <a:pt x="6350" y="783589"/>
                  </a:lnTo>
                  <a:close/>
                </a:path>
                <a:path w="6350" h="977900">
                  <a:moveTo>
                    <a:pt x="6350" y="777239"/>
                  </a:moveTo>
                  <a:lnTo>
                    <a:pt x="0" y="777239"/>
                  </a:lnTo>
                  <a:lnTo>
                    <a:pt x="0" y="782319"/>
                  </a:lnTo>
                  <a:lnTo>
                    <a:pt x="6350" y="782319"/>
                  </a:lnTo>
                  <a:lnTo>
                    <a:pt x="6350" y="777239"/>
                  </a:lnTo>
                  <a:close/>
                </a:path>
                <a:path w="6350" h="977900">
                  <a:moveTo>
                    <a:pt x="6350" y="770889"/>
                  </a:moveTo>
                  <a:lnTo>
                    <a:pt x="0" y="770889"/>
                  </a:lnTo>
                  <a:lnTo>
                    <a:pt x="0" y="775969"/>
                  </a:lnTo>
                  <a:lnTo>
                    <a:pt x="6350" y="775969"/>
                  </a:lnTo>
                  <a:lnTo>
                    <a:pt x="6350" y="770889"/>
                  </a:lnTo>
                  <a:close/>
                </a:path>
                <a:path w="6350" h="977900">
                  <a:moveTo>
                    <a:pt x="6350" y="764539"/>
                  </a:moveTo>
                  <a:lnTo>
                    <a:pt x="0" y="764539"/>
                  </a:lnTo>
                  <a:lnTo>
                    <a:pt x="0" y="769619"/>
                  </a:lnTo>
                  <a:lnTo>
                    <a:pt x="6350" y="769619"/>
                  </a:lnTo>
                  <a:lnTo>
                    <a:pt x="6350" y="764539"/>
                  </a:lnTo>
                  <a:close/>
                </a:path>
                <a:path w="6350" h="977900">
                  <a:moveTo>
                    <a:pt x="5079" y="763269"/>
                  </a:moveTo>
                  <a:lnTo>
                    <a:pt x="3809" y="763269"/>
                  </a:lnTo>
                  <a:lnTo>
                    <a:pt x="3809" y="764539"/>
                  </a:lnTo>
                  <a:lnTo>
                    <a:pt x="5079" y="764539"/>
                  </a:lnTo>
                  <a:lnTo>
                    <a:pt x="5079" y="763269"/>
                  </a:lnTo>
                  <a:close/>
                </a:path>
                <a:path w="6350" h="977900">
                  <a:moveTo>
                    <a:pt x="1270" y="759459"/>
                  </a:moveTo>
                  <a:lnTo>
                    <a:pt x="0" y="759459"/>
                  </a:lnTo>
                  <a:lnTo>
                    <a:pt x="0" y="763269"/>
                  </a:lnTo>
                  <a:lnTo>
                    <a:pt x="2539" y="763269"/>
                  </a:lnTo>
                  <a:lnTo>
                    <a:pt x="2539" y="760729"/>
                  </a:lnTo>
                  <a:lnTo>
                    <a:pt x="1270" y="760729"/>
                  </a:lnTo>
                  <a:lnTo>
                    <a:pt x="1270" y="759459"/>
                  </a:lnTo>
                  <a:close/>
                </a:path>
              </a:pathLst>
            </a:custGeom>
            <a:solidFill>
              <a:srgbClr val="3B00F6"/>
            </a:solidFill>
          </p:spPr>
          <p:txBody>
            <a:bodyPr bIns="0" lIns="0" rIns="0" rtlCol="0" tIns="0" wrap="square"/>
            <a:p/>
          </p:txBody>
        </p:sp>
        <p:sp>
          <p:nvSpPr>
            <p:cNvPr id="1050197" name="object 1500"/>
            <p:cNvSpPr/>
            <p:nvPr/>
          </p:nvSpPr>
          <p:spPr>
            <a:xfrm>
              <a:off x="774700" y="5533389"/>
              <a:ext cx="7620" cy="977900"/>
            </a:xfrm>
            <a:custGeom>
              <a:avLst/>
              <a:ahLst/>
              <a:rect l="l" t="t" r="r" b="b"/>
              <a:pathLst>
                <a:path w="7620" h="977900">
                  <a:moveTo>
                    <a:pt x="7620" y="0"/>
                  </a:moveTo>
                  <a:lnTo>
                    <a:pt x="0" y="0"/>
                  </a:lnTo>
                  <a:lnTo>
                    <a:pt x="0" y="1270"/>
                  </a:lnTo>
                  <a:lnTo>
                    <a:pt x="7620" y="1270"/>
                  </a:lnTo>
                  <a:lnTo>
                    <a:pt x="7620" y="0"/>
                  </a:lnTo>
                  <a:close/>
                </a:path>
                <a:path w="7620" h="977900">
                  <a:moveTo>
                    <a:pt x="7620" y="1270"/>
                  </a:moveTo>
                  <a:lnTo>
                    <a:pt x="0" y="1270"/>
                  </a:lnTo>
                  <a:lnTo>
                    <a:pt x="0" y="5080"/>
                  </a:lnTo>
                  <a:lnTo>
                    <a:pt x="7620" y="5080"/>
                  </a:lnTo>
                  <a:lnTo>
                    <a:pt x="7620" y="1270"/>
                  </a:lnTo>
                  <a:close/>
                </a:path>
                <a:path w="7620" h="977900">
                  <a:moveTo>
                    <a:pt x="7620" y="5080"/>
                  </a:moveTo>
                  <a:lnTo>
                    <a:pt x="0" y="5080"/>
                  </a:lnTo>
                  <a:lnTo>
                    <a:pt x="0" y="11430"/>
                  </a:lnTo>
                  <a:lnTo>
                    <a:pt x="7620" y="11430"/>
                  </a:lnTo>
                  <a:lnTo>
                    <a:pt x="7620" y="5080"/>
                  </a:lnTo>
                  <a:close/>
                </a:path>
                <a:path w="7620" h="977900">
                  <a:moveTo>
                    <a:pt x="7620" y="11430"/>
                  </a:moveTo>
                  <a:lnTo>
                    <a:pt x="0" y="11430"/>
                  </a:lnTo>
                  <a:lnTo>
                    <a:pt x="0" y="17780"/>
                  </a:lnTo>
                  <a:lnTo>
                    <a:pt x="7620" y="17780"/>
                  </a:lnTo>
                  <a:lnTo>
                    <a:pt x="7620" y="11430"/>
                  </a:lnTo>
                  <a:close/>
                </a:path>
                <a:path w="7620" h="977900">
                  <a:moveTo>
                    <a:pt x="7620" y="17780"/>
                  </a:moveTo>
                  <a:lnTo>
                    <a:pt x="0" y="17780"/>
                  </a:lnTo>
                  <a:lnTo>
                    <a:pt x="0" y="24130"/>
                  </a:lnTo>
                  <a:lnTo>
                    <a:pt x="7620" y="24130"/>
                  </a:lnTo>
                  <a:lnTo>
                    <a:pt x="7620" y="17780"/>
                  </a:lnTo>
                  <a:close/>
                </a:path>
                <a:path w="7620" h="977900">
                  <a:moveTo>
                    <a:pt x="7620" y="24130"/>
                  </a:moveTo>
                  <a:lnTo>
                    <a:pt x="0" y="24130"/>
                  </a:lnTo>
                  <a:lnTo>
                    <a:pt x="0" y="30480"/>
                  </a:lnTo>
                  <a:lnTo>
                    <a:pt x="7620" y="30480"/>
                  </a:lnTo>
                  <a:lnTo>
                    <a:pt x="7620" y="24130"/>
                  </a:lnTo>
                  <a:close/>
                </a:path>
                <a:path w="7620" h="977900">
                  <a:moveTo>
                    <a:pt x="7620" y="30480"/>
                  </a:moveTo>
                  <a:lnTo>
                    <a:pt x="0" y="30480"/>
                  </a:lnTo>
                  <a:lnTo>
                    <a:pt x="0" y="33020"/>
                  </a:lnTo>
                  <a:lnTo>
                    <a:pt x="7620" y="33020"/>
                  </a:lnTo>
                  <a:lnTo>
                    <a:pt x="7620" y="30480"/>
                  </a:lnTo>
                  <a:close/>
                </a:path>
                <a:path w="7620" h="977900">
                  <a:moveTo>
                    <a:pt x="7620" y="33020"/>
                  </a:moveTo>
                  <a:lnTo>
                    <a:pt x="0" y="33020"/>
                  </a:lnTo>
                  <a:lnTo>
                    <a:pt x="0" y="36830"/>
                  </a:lnTo>
                  <a:lnTo>
                    <a:pt x="7620" y="36830"/>
                  </a:lnTo>
                  <a:lnTo>
                    <a:pt x="7620" y="33020"/>
                  </a:lnTo>
                  <a:close/>
                </a:path>
                <a:path w="7620" h="977900">
                  <a:moveTo>
                    <a:pt x="7620" y="36830"/>
                  </a:moveTo>
                  <a:lnTo>
                    <a:pt x="0" y="36830"/>
                  </a:lnTo>
                  <a:lnTo>
                    <a:pt x="0" y="43180"/>
                  </a:lnTo>
                  <a:lnTo>
                    <a:pt x="7620" y="43180"/>
                  </a:lnTo>
                  <a:lnTo>
                    <a:pt x="7620" y="36830"/>
                  </a:lnTo>
                  <a:close/>
                </a:path>
                <a:path w="7620" h="977900">
                  <a:moveTo>
                    <a:pt x="7620" y="43180"/>
                  </a:moveTo>
                  <a:lnTo>
                    <a:pt x="0" y="43180"/>
                  </a:lnTo>
                  <a:lnTo>
                    <a:pt x="0" y="45720"/>
                  </a:lnTo>
                  <a:lnTo>
                    <a:pt x="7620" y="45720"/>
                  </a:lnTo>
                  <a:lnTo>
                    <a:pt x="7620" y="43180"/>
                  </a:lnTo>
                  <a:close/>
                </a:path>
                <a:path w="7620" h="977900">
                  <a:moveTo>
                    <a:pt x="7620" y="45720"/>
                  </a:moveTo>
                  <a:lnTo>
                    <a:pt x="0" y="45720"/>
                  </a:lnTo>
                  <a:lnTo>
                    <a:pt x="0" y="49530"/>
                  </a:lnTo>
                  <a:lnTo>
                    <a:pt x="7620" y="49530"/>
                  </a:lnTo>
                  <a:lnTo>
                    <a:pt x="7620" y="45720"/>
                  </a:lnTo>
                  <a:close/>
                </a:path>
                <a:path w="7620" h="977900">
                  <a:moveTo>
                    <a:pt x="7620" y="49530"/>
                  </a:moveTo>
                  <a:lnTo>
                    <a:pt x="0" y="49530"/>
                  </a:lnTo>
                  <a:lnTo>
                    <a:pt x="0" y="55880"/>
                  </a:lnTo>
                  <a:lnTo>
                    <a:pt x="7620" y="55880"/>
                  </a:lnTo>
                  <a:lnTo>
                    <a:pt x="7620" y="49530"/>
                  </a:lnTo>
                  <a:close/>
                </a:path>
                <a:path w="7620" h="977900">
                  <a:moveTo>
                    <a:pt x="7620" y="55880"/>
                  </a:moveTo>
                  <a:lnTo>
                    <a:pt x="0" y="55880"/>
                  </a:lnTo>
                  <a:lnTo>
                    <a:pt x="0" y="58420"/>
                  </a:lnTo>
                  <a:lnTo>
                    <a:pt x="7620" y="58420"/>
                  </a:lnTo>
                  <a:lnTo>
                    <a:pt x="7620" y="55880"/>
                  </a:lnTo>
                  <a:close/>
                </a:path>
                <a:path w="7620" h="977900">
                  <a:moveTo>
                    <a:pt x="7620" y="58420"/>
                  </a:moveTo>
                  <a:lnTo>
                    <a:pt x="0" y="58420"/>
                  </a:lnTo>
                  <a:lnTo>
                    <a:pt x="0" y="62230"/>
                  </a:lnTo>
                  <a:lnTo>
                    <a:pt x="7620" y="62230"/>
                  </a:lnTo>
                  <a:lnTo>
                    <a:pt x="7620" y="58420"/>
                  </a:lnTo>
                  <a:close/>
                </a:path>
                <a:path w="7620" h="977900">
                  <a:moveTo>
                    <a:pt x="7620" y="62230"/>
                  </a:moveTo>
                  <a:lnTo>
                    <a:pt x="0" y="62230"/>
                  </a:lnTo>
                  <a:lnTo>
                    <a:pt x="0" y="64770"/>
                  </a:lnTo>
                  <a:lnTo>
                    <a:pt x="7620" y="64770"/>
                  </a:lnTo>
                  <a:lnTo>
                    <a:pt x="7620" y="62230"/>
                  </a:lnTo>
                  <a:close/>
                </a:path>
                <a:path w="7620" h="977900">
                  <a:moveTo>
                    <a:pt x="7620" y="64770"/>
                  </a:moveTo>
                  <a:lnTo>
                    <a:pt x="0" y="64770"/>
                  </a:lnTo>
                  <a:lnTo>
                    <a:pt x="0" y="68580"/>
                  </a:lnTo>
                  <a:lnTo>
                    <a:pt x="7620" y="68580"/>
                  </a:lnTo>
                  <a:lnTo>
                    <a:pt x="7620" y="64770"/>
                  </a:lnTo>
                  <a:close/>
                </a:path>
                <a:path w="7620" h="977900">
                  <a:moveTo>
                    <a:pt x="7620" y="68580"/>
                  </a:moveTo>
                  <a:lnTo>
                    <a:pt x="0" y="68580"/>
                  </a:lnTo>
                  <a:lnTo>
                    <a:pt x="0" y="71120"/>
                  </a:lnTo>
                  <a:lnTo>
                    <a:pt x="7620" y="71120"/>
                  </a:lnTo>
                  <a:lnTo>
                    <a:pt x="7620" y="68580"/>
                  </a:lnTo>
                  <a:close/>
                </a:path>
                <a:path w="7620" h="977900">
                  <a:moveTo>
                    <a:pt x="7620" y="71120"/>
                  </a:moveTo>
                  <a:lnTo>
                    <a:pt x="0" y="71120"/>
                  </a:lnTo>
                  <a:lnTo>
                    <a:pt x="0" y="81280"/>
                  </a:lnTo>
                  <a:lnTo>
                    <a:pt x="7620" y="81280"/>
                  </a:lnTo>
                  <a:lnTo>
                    <a:pt x="7620" y="71120"/>
                  </a:lnTo>
                  <a:close/>
                </a:path>
                <a:path w="7620" h="977900">
                  <a:moveTo>
                    <a:pt x="7620" y="81280"/>
                  </a:moveTo>
                  <a:lnTo>
                    <a:pt x="0" y="81280"/>
                  </a:lnTo>
                  <a:lnTo>
                    <a:pt x="0" y="83820"/>
                  </a:lnTo>
                  <a:lnTo>
                    <a:pt x="7620" y="83820"/>
                  </a:lnTo>
                  <a:lnTo>
                    <a:pt x="7620" y="81280"/>
                  </a:lnTo>
                  <a:close/>
                </a:path>
                <a:path w="7620" h="977900">
                  <a:moveTo>
                    <a:pt x="7620" y="83820"/>
                  </a:moveTo>
                  <a:lnTo>
                    <a:pt x="0" y="83820"/>
                  </a:lnTo>
                  <a:lnTo>
                    <a:pt x="0" y="87630"/>
                  </a:lnTo>
                  <a:lnTo>
                    <a:pt x="7620" y="87630"/>
                  </a:lnTo>
                  <a:lnTo>
                    <a:pt x="7620" y="83820"/>
                  </a:lnTo>
                  <a:close/>
                </a:path>
                <a:path w="7620" h="977900">
                  <a:moveTo>
                    <a:pt x="7620" y="87630"/>
                  </a:moveTo>
                  <a:lnTo>
                    <a:pt x="0" y="87630"/>
                  </a:lnTo>
                  <a:lnTo>
                    <a:pt x="0" y="90170"/>
                  </a:lnTo>
                  <a:lnTo>
                    <a:pt x="7620" y="90170"/>
                  </a:lnTo>
                  <a:lnTo>
                    <a:pt x="7620" y="87630"/>
                  </a:lnTo>
                  <a:close/>
                </a:path>
                <a:path w="7620" h="977900">
                  <a:moveTo>
                    <a:pt x="7620" y="90170"/>
                  </a:moveTo>
                  <a:lnTo>
                    <a:pt x="0" y="90170"/>
                  </a:lnTo>
                  <a:lnTo>
                    <a:pt x="0" y="93980"/>
                  </a:lnTo>
                  <a:lnTo>
                    <a:pt x="7620" y="93980"/>
                  </a:lnTo>
                  <a:lnTo>
                    <a:pt x="7620" y="90170"/>
                  </a:lnTo>
                  <a:close/>
                </a:path>
                <a:path w="7620" h="977900">
                  <a:moveTo>
                    <a:pt x="7620" y="93980"/>
                  </a:moveTo>
                  <a:lnTo>
                    <a:pt x="0" y="93980"/>
                  </a:lnTo>
                  <a:lnTo>
                    <a:pt x="0" y="100330"/>
                  </a:lnTo>
                  <a:lnTo>
                    <a:pt x="7620" y="100330"/>
                  </a:lnTo>
                  <a:lnTo>
                    <a:pt x="7620" y="93980"/>
                  </a:lnTo>
                  <a:close/>
                </a:path>
                <a:path w="7620" h="977900">
                  <a:moveTo>
                    <a:pt x="7620" y="100330"/>
                  </a:moveTo>
                  <a:lnTo>
                    <a:pt x="0" y="100330"/>
                  </a:lnTo>
                  <a:lnTo>
                    <a:pt x="0" y="102870"/>
                  </a:lnTo>
                  <a:lnTo>
                    <a:pt x="7620" y="102870"/>
                  </a:lnTo>
                  <a:lnTo>
                    <a:pt x="7620" y="100330"/>
                  </a:lnTo>
                  <a:close/>
                </a:path>
                <a:path w="7620" h="977900">
                  <a:moveTo>
                    <a:pt x="7620" y="102870"/>
                  </a:moveTo>
                  <a:lnTo>
                    <a:pt x="0" y="102870"/>
                  </a:lnTo>
                  <a:lnTo>
                    <a:pt x="0" y="106680"/>
                  </a:lnTo>
                  <a:lnTo>
                    <a:pt x="7620" y="106680"/>
                  </a:lnTo>
                  <a:lnTo>
                    <a:pt x="7620" y="102870"/>
                  </a:lnTo>
                  <a:close/>
                </a:path>
                <a:path w="7620" h="977900">
                  <a:moveTo>
                    <a:pt x="7620" y="106680"/>
                  </a:moveTo>
                  <a:lnTo>
                    <a:pt x="0" y="106680"/>
                  </a:lnTo>
                  <a:lnTo>
                    <a:pt x="0" y="109220"/>
                  </a:lnTo>
                  <a:lnTo>
                    <a:pt x="7620" y="109220"/>
                  </a:lnTo>
                  <a:lnTo>
                    <a:pt x="7620" y="106680"/>
                  </a:lnTo>
                  <a:close/>
                </a:path>
                <a:path w="7620" h="977900">
                  <a:moveTo>
                    <a:pt x="7620" y="109220"/>
                  </a:moveTo>
                  <a:lnTo>
                    <a:pt x="0" y="109220"/>
                  </a:lnTo>
                  <a:lnTo>
                    <a:pt x="0" y="113030"/>
                  </a:lnTo>
                  <a:lnTo>
                    <a:pt x="7620" y="113030"/>
                  </a:lnTo>
                  <a:lnTo>
                    <a:pt x="7620" y="109220"/>
                  </a:lnTo>
                  <a:close/>
                </a:path>
                <a:path w="7620" h="977900">
                  <a:moveTo>
                    <a:pt x="7620" y="113030"/>
                  </a:moveTo>
                  <a:lnTo>
                    <a:pt x="0" y="113030"/>
                  </a:lnTo>
                  <a:lnTo>
                    <a:pt x="0" y="119380"/>
                  </a:lnTo>
                  <a:lnTo>
                    <a:pt x="7620" y="119380"/>
                  </a:lnTo>
                  <a:lnTo>
                    <a:pt x="7620" y="113030"/>
                  </a:lnTo>
                  <a:close/>
                </a:path>
                <a:path w="7620" h="977900">
                  <a:moveTo>
                    <a:pt x="7620" y="119380"/>
                  </a:moveTo>
                  <a:lnTo>
                    <a:pt x="0" y="119380"/>
                  </a:lnTo>
                  <a:lnTo>
                    <a:pt x="0" y="128270"/>
                  </a:lnTo>
                  <a:lnTo>
                    <a:pt x="7620" y="128270"/>
                  </a:lnTo>
                  <a:lnTo>
                    <a:pt x="7620" y="119380"/>
                  </a:lnTo>
                  <a:close/>
                </a:path>
                <a:path w="7620" h="977900">
                  <a:moveTo>
                    <a:pt x="7620" y="128270"/>
                  </a:moveTo>
                  <a:lnTo>
                    <a:pt x="0" y="128270"/>
                  </a:lnTo>
                  <a:lnTo>
                    <a:pt x="0" y="134620"/>
                  </a:lnTo>
                  <a:lnTo>
                    <a:pt x="7620" y="134620"/>
                  </a:lnTo>
                  <a:lnTo>
                    <a:pt x="7620" y="128270"/>
                  </a:lnTo>
                  <a:close/>
                </a:path>
                <a:path w="7620" h="977900">
                  <a:moveTo>
                    <a:pt x="7620" y="134620"/>
                  </a:moveTo>
                  <a:lnTo>
                    <a:pt x="0" y="134620"/>
                  </a:lnTo>
                  <a:lnTo>
                    <a:pt x="0" y="140970"/>
                  </a:lnTo>
                  <a:lnTo>
                    <a:pt x="7620" y="140970"/>
                  </a:lnTo>
                  <a:lnTo>
                    <a:pt x="7620" y="134620"/>
                  </a:lnTo>
                  <a:close/>
                </a:path>
                <a:path w="7620" h="977900">
                  <a:moveTo>
                    <a:pt x="7620" y="140970"/>
                  </a:moveTo>
                  <a:lnTo>
                    <a:pt x="0" y="140970"/>
                  </a:lnTo>
                  <a:lnTo>
                    <a:pt x="0" y="147320"/>
                  </a:lnTo>
                  <a:lnTo>
                    <a:pt x="7620" y="147320"/>
                  </a:lnTo>
                  <a:lnTo>
                    <a:pt x="7620" y="140970"/>
                  </a:lnTo>
                  <a:close/>
                </a:path>
                <a:path w="7620" h="977900">
                  <a:moveTo>
                    <a:pt x="7620" y="147320"/>
                  </a:moveTo>
                  <a:lnTo>
                    <a:pt x="0" y="147320"/>
                  </a:lnTo>
                  <a:lnTo>
                    <a:pt x="0" y="151130"/>
                  </a:lnTo>
                  <a:lnTo>
                    <a:pt x="7620" y="151130"/>
                  </a:lnTo>
                  <a:lnTo>
                    <a:pt x="7620" y="147320"/>
                  </a:lnTo>
                  <a:close/>
                </a:path>
                <a:path w="7620" h="977900">
                  <a:moveTo>
                    <a:pt x="7620" y="151130"/>
                  </a:moveTo>
                  <a:lnTo>
                    <a:pt x="0" y="151130"/>
                  </a:lnTo>
                  <a:lnTo>
                    <a:pt x="0" y="170180"/>
                  </a:lnTo>
                  <a:lnTo>
                    <a:pt x="7620" y="170180"/>
                  </a:lnTo>
                  <a:lnTo>
                    <a:pt x="7620" y="151130"/>
                  </a:lnTo>
                  <a:close/>
                </a:path>
                <a:path w="7620" h="977900">
                  <a:moveTo>
                    <a:pt x="7620" y="170180"/>
                  </a:moveTo>
                  <a:lnTo>
                    <a:pt x="0" y="170180"/>
                  </a:lnTo>
                  <a:lnTo>
                    <a:pt x="0" y="172720"/>
                  </a:lnTo>
                  <a:lnTo>
                    <a:pt x="7620" y="172720"/>
                  </a:lnTo>
                  <a:lnTo>
                    <a:pt x="7620" y="170180"/>
                  </a:lnTo>
                  <a:close/>
                </a:path>
                <a:path w="7620" h="977900">
                  <a:moveTo>
                    <a:pt x="7620" y="172720"/>
                  </a:moveTo>
                  <a:lnTo>
                    <a:pt x="0" y="172720"/>
                  </a:lnTo>
                  <a:lnTo>
                    <a:pt x="0" y="179070"/>
                  </a:lnTo>
                  <a:lnTo>
                    <a:pt x="7620" y="179070"/>
                  </a:lnTo>
                  <a:lnTo>
                    <a:pt x="7620" y="172720"/>
                  </a:lnTo>
                  <a:close/>
                </a:path>
                <a:path w="7620" h="977900">
                  <a:moveTo>
                    <a:pt x="7620" y="179070"/>
                  </a:moveTo>
                  <a:lnTo>
                    <a:pt x="0" y="179070"/>
                  </a:lnTo>
                  <a:lnTo>
                    <a:pt x="0" y="182880"/>
                  </a:lnTo>
                  <a:lnTo>
                    <a:pt x="7620" y="182880"/>
                  </a:lnTo>
                  <a:lnTo>
                    <a:pt x="7620" y="179070"/>
                  </a:lnTo>
                  <a:close/>
                </a:path>
                <a:path w="7620" h="977900">
                  <a:moveTo>
                    <a:pt x="7620" y="182880"/>
                  </a:moveTo>
                  <a:lnTo>
                    <a:pt x="0" y="182880"/>
                  </a:lnTo>
                  <a:lnTo>
                    <a:pt x="0" y="185420"/>
                  </a:lnTo>
                  <a:lnTo>
                    <a:pt x="7620" y="185420"/>
                  </a:lnTo>
                  <a:lnTo>
                    <a:pt x="7620" y="182880"/>
                  </a:lnTo>
                  <a:close/>
                </a:path>
                <a:path w="7620" h="977900">
                  <a:moveTo>
                    <a:pt x="7620" y="185420"/>
                  </a:moveTo>
                  <a:lnTo>
                    <a:pt x="0" y="185420"/>
                  </a:lnTo>
                  <a:lnTo>
                    <a:pt x="0" y="191770"/>
                  </a:lnTo>
                  <a:lnTo>
                    <a:pt x="7620" y="191770"/>
                  </a:lnTo>
                  <a:lnTo>
                    <a:pt x="7620" y="185420"/>
                  </a:lnTo>
                  <a:close/>
                </a:path>
                <a:path w="7620" h="977900">
                  <a:moveTo>
                    <a:pt x="7620" y="191770"/>
                  </a:moveTo>
                  <a:lnTo>
                    <a:pt x="0" y="191770"/>
                  </a:lnTo>
                  <a:lnTo>
                    <a:pt x="0" y="195580"/>
                  </a:lnTo>
                  <a:lnTo>
                    <a:pt x="7620" y="195580"/>
                  </a:lnTo>
                  <a:lnTo>
                    <a:pt x="7620" y="191770"/>
                  </a:lnTo>
                  <a:close/>
                </a:path>
                <a:path w="7620" h="977900">
                  <a:moveTo>
                    <a:pt x="6350" y="195580"/>
                  </a:moveTo>
                  <a:lnTo>
                    <a:pt x="0" y="195580"/>
                  </a:lnTo>
                  <a:lnTo>
                    <a:pt x="0" y="198120"/>
                  </a:lnTo>
                  <a:lnTo>
                    <a:pt x="5080" y="198120"/>
                  </a:lnTo>
                  <a:lnTo>
                    <a:pt x="5080" y="196850"/>
                  </a:lnTo>
                  <a:lnTo>
                    <a:pt x="6350" y="196850"/>
                  </a:lnTo>
                  <a:lnTo>
                    <a:pt x="6350" y="195580"/>
                  </a:lnTo>
                  <a:close/>
                </a:path>
                <a:path w="7620" h="977900">
                  <a:moveTo>
                    <a:pt x="2540" y="198120"/>
                  </a:moveTo>
                  <a:lnTo>
                    <a:pt x="0" y="198120"/>
                  </a:lnTo>
                  <a:lnTo>
                    <a:pt x="0" y="200660"/>
                  </a:lnTo>
                  <a:lnTo>
                    <a:pt x="1270" y="200660"/>
                  </a:lnTo>
                  <a:lnTo>
                    <a:pt x="1270" y="199390"/>
                  </a:lnTo>
                  <a:lnTo>
                    <a:pt x="2540" y="199390"/>
                  </a:lnTo>
                  <a:lnTo>
                    <a:pt x="2540" y="198120"/>
                  </a:lnTo>
                  <a:close/>
                </a:path>
                <a:path w="7620" h="977900">
                  <a:moveTo>
                    <a:pt x="1270" y="285750"/>
                  </a:moveTo>
                  <a:lnTo>
                    <a:pt x="0" y="285750"/>
                  </a:lnTo>
                  <a:lnTo>
                    <a:pt x="0" y="299720"/>
                  </a:lnTo>
                  <a:lnTo>
                    <a:pt x="7620" y="299720"/>
                  </a:lnTo>
                  <a:lnTo>
                    <a:pt x="7620" y="292100"/>
                  </a:lnTo>
                  <a:lnTo>
                    <a:pt x="6350" y="292100"/>
                  </a:lnTo>
                  <a:lnTo>
                    <a:pt x="6350" y="290830"/>
                  </a:lnTo>
                  <a:lnTo>
                    <a:pt x="3809" y="290830"/>
                  </a:lnTo>
                  <a:lnTo>
                    <a:pt x="3809" y="289560"/>
                  </a:lnTo>
                  <a:lnTo>
                    <a:pt x="2539" y="289560"/>
                  </a:lnTo>
                  <a:lnTo>
                    <a:pt x="2539" y="288290"/>
                  </a:lnTo>
                  <a:lnTo>
                    <a:pt x="1270" y="288290"/>
                  </a:lnTo>
                  <a:lnTo>
                    <a:pt x="1270" y="285750"/>
                  </a:lnTo>
                  <a:close/>
                </a:path>
                <a:path w="7620" h="977900">
                  <a:moveTo>
                    <a:pt x="7620" y="299720"/>
                  </a:moveTo>
                  <a:lnTo>
                    <a:pt x="0" y="299720"/>
                  </a:lnTo>
                  <a:lnTo>
                    <a:pt x="0" y="303530"/>
                  </a:lnTo>
                  <a:lnTo>
                    <a:pt x="7620" y="303530"/>
                  </a:lnTo>
                  <a:lnTo>
                    <a:pt x="7620" y="299720"/>
                  </a:lnTo>
                  <a:close/>
                </a:path>
                <a:path w="7620" h="977900">
                  <a:moveTo>
                    <a:pt x="7620" y="303530"/>
                  </a:moveTo>
                  <a:lnTo>
                    <a:pt x="0" y="303530"/>
                  </a:lnTo>
                  <a:lnTo>
                    <a:pt x="0" y="306070"/>
                  </a:lnTo>
                  <a:lnTo>
                    <a:pt x="7620" y="306070"/>
                  </a:lnTo>
                  <a:lnTo>
                    <a:pt x="7620" y="303530"/>
                  </a:lnTo>
                  <a:close/>
                </a:path>
                <a:path w="7620" h="977900">
                  <a:moveTo>
                    <a:pt x="7620" y="306070"/>
                  </a:moveTo>
                  <a:lnTo>
                    <a:pt x="0" y="306070"/>
                  </a:lnTo>
                  <a:lnTo>
                    <a:pt x="0" y="309880"/>
                  </a:lnTo>
                  <a:lnTo>
                    <a:pt x="7620" y="309880"/>
                  </a:lnTo>
                  <a:lnTo>
                    <a:pt x="7620" y="306070"/>
                  </a:lnTo>
                  <a:close/>
                </a:path>
                <a:path w="7620" h="977900">
                  <a:moveTo>
                    <a:pt x="7620" y="309880"/>
                  </a:moveTo>
                  <a:lnTo>
                    <a:pt x="0" y="309880"/>
                  </a:lnTo>
                  <a:lnTo>
                    <a:pt x="0" y="312420"/>
                  </a:lnTo>
                  <a:lnTo>
                    <a:pt x="7620" y="312420"/>
                  </a:lnTo>
                  <a:lnTo>
                    <a:pt x="7620" y="309880"/>
                  </a:lnTo>
                  <a:close/>
                </a:path>
                <a:path w="7620" h="977900">
                  <a:moveTo>
                    <a:pt x="7620" y="312420"/>
                  </a:moveTo>
                  <a:lnTo>
                    <a:pt x="0" y="312420"/>
                  </a:lnTo>
                  <a:lnTo>
                    <a:pt x="0" y="316230"/>
                  </a:lnTo>
                  <a:lnTo>
                    <a:pt x="7620" y="316230"/>
                  </a:lnTo>
                  <a:lnTo>
                    <a:pt x="7620" y="312420"/>
                  </a:lnTo>
                  <a:close/>
                </a:path>
                <a:path w="7620" h="977900">
                  <a:moveTo>
                    <a:pt x="7620" y="316230"/>
                  </a:moveTo>
                  <a:lnTo>
                    <a:pt x="0" y="316230"/>
                  </a:lnTo>
                  <a:lnTo>
                    <a:pt x="0" y="322580"/>
                  </a:lnTo>
                  <a:lnTo>
                    <a:pt x="7620" y="322580"/>
                  </a:lnTo>
                  <a:lnTo>
                    <a:pt x="7620" y="316230"/>
                  </a:lnTo>
                  <a:close/>
                </a:path>
                <a:path w="7620" h="977900">
                  <a:moveTo>
                    <a:pt x="7620" y="322580"/>
                  </a:moveTo>
                  <a:lnTo>
                    <a:pt x="0" y="322580"/>
                  </a:lnTo>
                  <a:lnTo>
                    <a:pt x="0" y="325120"/>
                  </a:lnTo>
                  <a:lnTo>
                    <a:pt x="7620" y="325120"/>
                  </a:lnTo>
                  <a:lnTo>
                    <a:pt x="7620" y="322580"/>
                  </a:lnTo>
                  <a:close/>
                </a:path>
                <a:path w="7620" h="977900">
                  <a:moveTo>
                    <a:pt x="7620" y="325120"/>
                  </a:moveTo>
                  <a:lnTo>
                    <a:pt x="0" y="325120"/>
                  </a:lnTo>
                  <a:lnTo>
                    <a:pt x="0" y="328930"/>
                  </a:lnTo>
                  <a:lnTo>
                    <a:pt x="7620" y="328930"/>
                  </a:lnTo>
                  <a:lnTo>
                    <a:pt x="7620" y="325120"/>
                  </a:lnTo>
                  <a:close/>
                </a:path>
                <a:path w="7620" h="977900">
                  <a:moveTo>
                    <a:pt x="7620" y="328930"/>
                  </a:moveTo>
                  <a:lnTo>
                    <a:pt x="0" y="328930"/>
                  </a:lnTo>
                  <a:lnTo>
                    <a:pt x="0" y="331470"/>
                  </a:lnTo>
                  <a:lnTo>
                    <a:pt x="7620" y="331470"/>
                  </a:lnTo>
                  <a:lnTo>
                    <a:pt x="7620" y="328930"/>
                  </a:lnTo>
                  <a:close/>
                </a:path>
                <a:path w="7620" h="977900">
                  <a:moveTo>
                    <a:pt x="7620" y="331470"/>
                  </a:moveTo>
                  <a:lnTo>
                    <a:pt x="0" y="331470"/>
                  </a:lnTo>
                  <a:lnTo>
                    <a:pt x="0" y="335280"/>
                  </a:lnTo>
                  <a:lnTo>
                    <a:pt x="7620" y="335280"/>
                  </a:lnTo>
                  <a:lnTo>
                    <a:pt x="7620" y="331470"/>
                  </a:lnTo>
                  <a:close/>
                </a:path>
                <a:path w="7620" h="977900">
                  <a:moveTo>
                    <a:pt x="7620" y="335280"/>
                  </a:moveTo>
                  <a:lnTo>
                    <a:pt x="0" y="335280"/>
                  </a:lnTo>
                  <a:lnTo>
                    <a:pt x="0" y="337820"/>
                  </a:lnTo>
                  <a:lnTo>
                    <a:pt x="7620" y="337820"/>
                  </a:lnTo>
                  <a:lnTo>
                    <a:pt x="7620" y="335280"/>
                  </a:lnTo>
                  <a:close/>
                </a:path>
                <a:path w="7620" h="977900">
                  <a:moveTo>
                    <a:pt x="7620" y="337820"/>
                  </a:moveTo>
                  <a:lnTo>
                    <a:pt x="0" y="337820"/>
                  </a:lnTo>
                  <a:lnTo>
                    <a:pt x="0" y="344170"/>
                  </a:lnTo>
                  <a:lnTo>
                    <a:pt x="7620" y="344170"/>
                  </a:lnTo>
                  <a:lnTo>
                    <a:pt x="7620" y="337820"/>
                  </a:lnTo>
                  <a:close/>
                </a:path>
                <a:path w="7620" h="977900">
                  <a:moveTo>
                    <a:pt x="7620" y="344170"/>
                  </a:moveTo>
                  <a:lnTo>
                    <a:pt x="0" y="344170"/>
                  </a:lnTo>
                  <a:lnTo>
                    <a:pt x="0" y="347980"/>
                  </a:lnTo>
                  <a:lnTo>
                    <a:pt x="7620" y="347980"/>
                  </a:lnTo>
                  <a:lnTo>
                    <a:pt x="7620" y="344170"/>
                  </a:lnTo>
                  <a:close/>
                </a:path>
                <a:path w="7620" h="977900">
                  <a:moveTo>
                    <a:pt x="7620" y="347980"/>
                  </a:moveTo>
                  <a:lnTo>
                    <a:pt x="0" y="347980"/>
                  </a:lnTo>
                  <a:lnTo>
                    <a:pt x="0" y="350520"/>
                  </a:lnTo>
                  <a:lnTo>
                    <a:pt x="7620" y="350520"/>
                  </a:lnTo>
                  <a:lnTo>
                    <a:pt x="7620" y="347980"/>
                  </a:lnTo>
                  <a:close/>
                </a:path>
                <a:path w="7620" h="977900">
                  <a:moveTo>
                    <a:pt x="7620" y="350520"/>
                  </a:moveTo>
                  <a:lnTo>
                    <a:pt x="0" y="350520"/>
                  </a:lnTo>
                  <a:lnTo>
                    <a:pt x="0" y="354330"/>
                  </a:lnTo>
                  <a:lnTo>
                    <a:pt x="7620" y="354330"/>
                  </a:lnTo>
                  <a:lnTo>
                    <a:pt x="7620" y="350520"/>
                  </a:lnTo>
                  <a:close/>
                </a:path>
                <a:path w="7620" h="977900">
                  <a:moveTo>
                    <a:pt x="7620" y="354330"/>
                  </a:moveTo>
                  <a:lnTo>
                    <a:pt x="0" y="354330"/>
                  </a:lnTo>
                  <a:lnTo>
                    <a:pt x="0" y="356870"/>
                  </a:lnTo>
                  <a:lnTo>
                    <a:pt x="7620" y="356870"/>
                  </a:lnTo>
                  <a:lnTo>
                    <a:pt x="7620" y="354330"/>
                  </a:lnTo>
                  <a:close/>
                </a:path>
                <a:path w="7620" h="977900">
                  <a:moveTo>
                    <a:pt x="7620" y="356870"/>
                  </a:moveTo>
                  <a:lnTo>
                    <a:pt x="0" y="356870"/>
                  </a:lnTo>
                  <a:lnTo>
                    <a:pt x="0" y="367030"/>
                  </a:lnTo>
                  <a:lnTo>
                    <a:pt x="7620" y="367030"/>
                  </a:lnTo>
                  <a:lnTo>
                    <a:pt x="7620" y="356870"/>
                  </a:lnTo>
                  <a:close/>
                </a:path>
                <a:path w="7620" h="977900">
                  <a:moveTo>
                    <a:pt x="7620" y="367030"/>
                  </a:moveTo>
                  <a:lnTo>
                    <a:pt x="0" y="367030"/>
                  </a:lnTo>
                  <a:lnTo>
                    <a:pt x="0" y="369570"/>
                  </a:lnTo>
                  <a:lnTo>
                    <a:pt x="7620" y="369570"/>
                  </a:lnTo>
                  <a:lnTo>
                    <a:pt x="7620" y="367030"/>
                  </a:lnTo>
                  <a:close/>
                </a:path>
                <a:path w="7620" h="977900">
                  <a:moveTo>
                    <a:pt x="7620" y="369570"/>
                  </a:moveTo>
                  <a:lnTo>
                    <a:pt x="0" y="369570"/>
                  </a:lnTo>
                  <a:lnTo>
                    <a:pt x="0" y="373380"/>
                  </a:lnTo>
                  <a:lnTo>
                    <a:pt x="7620" y="373380"/>
                  </a:lnTo>
                  <a:lnTo>
                    <a:pt x="7620" y="369570"/>
                  </a:lnTo>
                  <a:close/>
                </a:path>
                <a:path w="7620" h="977900">
                  <a:moveTo>
                    <a:pt x="7620" y="373380"/>
                  </a:moveTo>
                  <a:lnTo>
                    <a:pt x="0" y="373380"/>
                  </a:lnTo>
                  <a:lnTo>
                    <a:pt x="0" y="375920"/>
                  </a:lnTo>
                  <a:lnTo>
                    <a:pt x="7620" y="375920"/>
                  </a:lnTo>
                  <a:lnTo>
                    <a:pt x="7620" y="373380"/>
                  </a:lnTo>
                  <a:close/>
                </a:path>
                <a:path w="7620" h="977900">
                  <a:moveTo>
                    <a:pt x="7620" y="375920"/>
                  </a:moveTo>
                  <a:lnTo>
                    <a:pt x="0" y="375920"/>
                  </a:lnTo>
                  <a:lnTo>
                    <a:pt x="0" y="388620"/>
                  </a:lnTo>
                  <a:lnTo>
                    <a:pt x="7620" y="388620"/>
                  </a:lnTo>
                  <a:lnTo>
                    <a:pt x="7620" y="375920"/>
                  </a:lnTo>
                  <a:close/>
                </a:path>
                <a:path w="7620" h="977900">
                  <a:moveTo>
                    <a:pt x="7620" y="388620"/>
                  </a:moveTo>
                  <a:lnTo>
                    <a:pt x="0" y="388620"/>
                  </a:lnTo>
                  <a:lnTo>
                    <a:pt x="0" y="392430"/>
                  </a:lnTo>
                  <a:lnTo>
                    <a:pt x="7620" y="392430"/>
                  </a:lnTo>
                  <a:lnTo>
                    <a:pt x="7620" y="388620"/>
                  </a:lnTo>
                  <a:close/>
                </a:path>
                <a:path w="7620" h="977900">
                  <a:moveTo>
                    <a:pt x="7620" y="392430"/>
                  </a:moveTo>
                  <a:lnTo>
                    <a:pt x="0" y="392430"/>
                  </a:lnTo>
                  <a:lnTo>
                    <a:pt x="0" y="394970"/>
                  </a:lnTo>
                  <a:lnTo>
                    <a:pt x="7620" y="394970"/>
                  </a:lnTo>
                  <a:lnTo>
                    <a:pt x="7620" y="392430"/>
                  </a:lnTo>
                  <a:close/>
                </a:path>
                <a:path w="7620" h="977900">
                  <a:moveTo>
                    <a:pt x="7620" y="394970"/>
                  </a:moveTo>
                  <a:lnTo>
                    <a:pt x="0" y="394970"/>
                  </a:lnTo>
                  <a:lnTo>
                    <a:pt x="0" y="401320"/>
                  </a:lnTo>
                  <a:lnTo>
                    <a:pt x="7620" y="401320"/>
                  </a:lnTo>
                  <a:lnTo>
                    <a:pt x="7620" y="394970"/>
                  </a:lnTo>
                  <a:close/>
                </a:path>
                <a:path w="7620" h="977900">
                  <a:moveTo>
                    <a:pt x="7620" y="401320"/>
                  </a:moveTo>
                  <a:lnTo>
                    <a:pt x="0" y="401320"/>
                  </a:lnTo>
                  <a:lnTo>
                    <a:pt x="0" y="405130"/>
                  </a:lnTo>
                  <a:lnTo>
                    <a:pt x="7620" y="405130"/>
                  </a:lnTo>
                  <a:lnTo>
                    <a:pt x="7620" y="401320"/>
                  </a:lnTo>
                  <a:close/>
                </a:path>
                <a:path w="7620" h="977900">
                  <a:moveTo>
                    <a:pt x="7620" y="405130"/>
                  </a:moveTo>
                  <a:lnTo>
                    <a:pt x="0" y="405130"/>
                  </a:lnTo>
                  <a:lnTo>
                    <a:pt x="0" y="407670"/>
                  </a:lnTo>
                  <a:lnTo>
                    <a:pt x="7620" y="407670"/>
                  </a:lnTo>
                  <a:lnTo>
                    <a:pt x="7620" y="405130"/>
                  </a:lnTo>
                  <a:close/>
                </a:path>
                <a:path w="7620" h="977900">
                  <a:moveTo>
                    <a:pt x="7620" y="407670"/>
                  </a:moveTo>
                  <a:lnTo>
                    <a:pt x="0" y="407670"/>
                  </a:lnTo>
                  <a:lnTo>
                    <a:pt x="0" y="411480"/>
                  </a:lnTo>
                  <a:lnTo>
                    <a:pt x="7620" y="411480"/>
                  </a:lnTo>
                  <a:lnTo>
                    <a:pt x="7620" y="407670"/>
                  </a:lnTo>
                  <a:close/>
                </a:path>
                <a:path w="7620" h="977900">
                  <a:moveTo>
                    <a:pt x="7620" y="411480"/>
                  </a:moveTo>
                  <a:lnTo>
                    <a:pt x="0" y="411480"/>
                  </a:lnTo>
                  <a:lnTo>
                    <a:pt x="0" y="414020"/>
                  </a:lnTo>
                  <a:lnTo>
                    <a:pt x="7620" y="414020"/>
                  </a:lnTo>
                  <a:lnTo>
                    <a:pt x="7620" y="411480"/>
                  </a:lnTo>
                  <a:close/>
                </a:path>
                <a:path w="7620" h="977900">
                  <a:moveTo>
                    <a:pt x="7620" y="414020"/>
                  </a:moveTo>
                  <a:lnTo>
                    <a:pt x="0" y="414020"/>
                  </a:lnTo>
                  <a:lnTo>
                    <a:pt x="0" y="417830"/>
                  </a:lnTo>
                  <a:lnTo>
                    <a:pt x="7620" y="417830"/>
                  </a:lnTo>
                  <a:lnTo>
                    <a:pt x="7620" y="414020"/>
                  </a:lnTo>
                  <a:close/>
                </a:path>
                <a:path w="7620" h="977900">
                  <a:moveTo>
                    <a:pt x="7620" y="417830"/>
                  </a:moveTo>
                  <a:lnTo>
                    <a:pt x="0" y="417830"/>
                  </a:lnTo>
                  <a:lnTo>
                    <a:pt x="0" y="424180"/>
                  </a:lnTo>
                  <a:lnTo>
                    <a:pt x="7620" y="424180"/>
                  </a:lnTo>
                  <a:lnTo>
                    <a:pt x="7620" y="417830"/>
                  </a:lnTo>
                  <a:close/>
                </a:path>
                <a:path w="7620" h="977900">
                  <a:moveTo>
                    <a:pt x="7620" y="424180"/>
                  </a:moveTo>
                  <a:lnTo>
                    <a:pt x="0" y="424180"/>
                  </a:lnTo>
                  <a:lnTo>
                    <a:pt x="0" y="436880"/>
                  </a:lnTo>
                  <a:lnTo>
                    <a:pt x="7620" y="436880"/>
                  </a:lnTo>
                  <a:lnTo>
                    <a:pt x="7620" y="424180"/>
                  </a:lnTo>
                  <a:close/>
                </a:path>
                <a:path w="7620" h="977900">
                  <a:moveTo>
                    <a:pt x="7620" y="436880"/>
                  </a:moveTo>
                  <a:lnTo>
                    <a:pt x="0" y="436880"/>
                  </a:lnTo>
                  <a:lnTo>
                    <a:pt x="0" y="439420"/>
                  </a:lnTo>
                  <a:lnTo>
                    <a:pt x="7620" y="439420"/>
                  </a:lnTo>
                  <a:lnTo>
                    <a:pt x="7620" y="436880"/>
                  </a:lnTo>
                  <a:close/>
                </a:path>
                <a:path w="7620" h="977900">
                  <a:moveTo>
                    <a:pt x="7620" y="439420"/>
                  </a:moveTo>
                  <a:lnTo>
                    <a:pt x="0" y="439420"/>
                  </a:lnTo>
                  <a:lnTo>
                    <a:pt x="0" y="452120"/>
                  </a:lnTo>
                  <a:lnTo>
                    <a:pt x="7620" y="452120"/>
                  </a:lnTo>
                  <a:lnTo>
                    <a:pt x="7620" y="439420"/>
                  </a:lnTo>
                  <a:close/>
                </a:path>
                <a:path w="7620" h="977900">
                  <a:moveTo>
                    <a:pt x="7620" y="452120"/>
                  </a:moveTo>
                  <a:lnTo>
                    <a:pt x="0" y="452120"/>
                  </a:lnTo>
                  <a:lnTo>
                    <a:pt x="0" y="455930"/>
                  </a:lnTo>
                  <a:lnTo>
                    <a:pt x="7620" y="455930"/>
                  </a:lnTo>
                  <a:lnTo>
                    <a:pt x="7620" y="452120"/>
                  </a:lnTo>
                  <a:close/>
                </a:path>
                <a:path w="7620" h="977900">
                  <a:moveTo>
                    <a:pt x="7620" y="455930"/>
                  </a:moveTo>
                  <a:lnTo>
                    <a:pt x="0" y="455930"/>
                  </a:lnTo>
                  <a:lnTo>
                    <a:pt x="0" y="458470"/>
                  </a:lnTo>
                  <a:lnTo>
                    <a:pt x="7620" y="458470"/>
                  </a:lnTo>
                  <a:lnTo>
                    <a:pt x="7620" y="455930"/>
                  </a:lnTo>
                  <a:close/>
                </a:path>
                <a:path w="7620" h="977900">
                  <a:moveTo>
                    <a:pt x="7620" y="458470"/>
                  </a:moveTo>
                  <a:lnTo>
                    <a:pt x="0" y="458470"/>
                  </a:lnTo>
                  <a:lnTo>
                    <a:pt x="0" y="462280"/>
                  </a:lnTo>
                  <a:lnTo>
                    <a:pt x="7620" y="462280"/>
                  </a:lnTo>
                  <a:lnTo>
                    <a:pt x="7620" y="458470"/>
                  </a:lnTo>
                  <a:close/>
                </a:path>
                <a:path w="7620" h="977900">
                  <a:moveTo>
                    <a:pt x="7620" y="462280"/>
                  </a:moveTo>
                  <a:lnTo>
                    <a:pt x="0" y="462280"/>
                  </a:lnTo>
                  <a:lnTo>
                    <a:pt x="0" y="464820"/>
                  </a:lnTo>
                  <a:lnTo>
                    <a:pt x="7620" y="464820"/>
                  </a:lnTo>
                  <a:lnTo>
                    <a:pt x="7620" y="462280"/>
                  </a:lnTo>
                  <a:close/>
                </a:path>
                <a:path w="7620" h="977900">
                  <a:moveTo>
                    <a:pt x="7620" y="464820"/>
                  </a:moveTo>
                  <a:lnTo>
                    <a:pt x="0" y="464820"/>
                  </a:lnTo>
                  <a:lnTo>
                    <a:pt x="0" y="471170"/>
                  </a:lnTo>
                  <a:lnTo>
                    <a:pt x="7620" y="471170"/>
                  </a:lnTo>
                  <a:lnTo>
                    <a:pt x="7620" y="464820"/>
                  </a:lnTo>
                  <a:close/>
                </a:path>
                <a:path w="7620" h="977900">
                  <a:moveTo>
                    <a:pt x="7620" y="471170"/>
                  </a:moveTo>
                  <a:lnTo>
                    <a:pt x="0" y="471170"/>
                  </a:lnTo>
                  <a:lnTo>
                    <a:pt x="0" y="474980"/>
                  </a:lnTo>
                  <a:lnTo>
                    <a:pt x="7620" y="474980"/>
                  </a:lnTo>
                  <a:lnTo>
                    <a:pt x="7620" y="471170"/>
                  </a:lnTo>
                  <a:close/>
                </a:path>
                <a:path w="7620" h="977900">
                  <a:moveTo>
                    <a:pt x="7620" y="474980"/>
                  </a:moveTo>
                  <a:lnTo>
                    <a:pt x="0" y="474980"/>
                  </a:lnTo>
                  <a:lnTo>
                    <a:pt x="0" y="477520"/>
                  </a:lnTo>
                  <a:lnTo>
                    <a:pt x="7620" y="477520"/>
                  </a:lnTo>
                  <a:lnTo>
                    <a:pt x="7620" y="474980"/>
                  </a:lnTo>
                  <a:close/>
                </a:path>
                <a:path w="7620" h="977900">
                  <a:moveTo>
                    <a:pt x="7620" y="477520"/>
                  </a:moveTo>
                  <a:lnTo>
                    <a:pt x="0" y="477520"/>
                  </a:lnTo>
                  <a:lnTo>
                    <a:pt x="0" y="481330"/>
                  </a:lnTo>
                  <a:lnTo>
                    <a:pt x="7620" y="481330"/>
                  </a:lnTo>
                  <a:lnTo>
                    <a:pt x="7620" y="477520"/>
                  </a:lnTo>
                  <a:close/>
                </a:path>
                <a:path w="7620" h="977900">
                  <a:moveTo>
                    <a:pt x="7620" y="481330"/>
                  </a:moveTo>
                  <a:lnTo>
                    <a:pt x="0" y="481330"/>
                  </a:lnTo>
                  <a:lnTo>
                    <a:pt x="0" y="483870"/>
                  </a:lnTo>
                  <a:lnTo>
                    <a:pt x="7620" y="483870"/>
                  </a:lnTo>
                  <a:lnTo>
                    <a:pt x="7620" y="481330"/>
                  </a:lnTo>
                  <a:close/>
                </a:path>
                <a:path w="7620" h="977900">
                  <a:moveTo>
                    <a:pt x="7620" y="483870"/>
                  </a:moveTo>
                  <a:lnTo>
                    <a:pt x="0" y="483870"/>
                  </a:lnTo>
                  <a:lnTo>
                    <a:pt x="0" y="490220"/>
                  </a:lnTo>
                  <a:lnTo>
                    <a:pt x="7620" y="490220"/>
                  </a:lnTo>
                  <a:lnTo>
                    <a:pt x="7620" y="483870"/>
                  </a:lnTo>
                  <a:close/>
                </a:path>
                <a:path w="7620" h="977900">
                  <a:moveTo>
                    <a:pt x="7620" y="490220"/>
                  </a:moveTo>
                  <a:lnTo>
                    <a:pt x="0" y="490220"/>
                  </a:lnTo>
                  <a:lnTo>
                    <a:pt x="0" y="496570"/>
                  </a:lnTo>
                  <a:lnTo>
                    <a:pt x="7620" y="496570"/>
                  </a:lnTo>
                  <a:lnTo>
                    <a:pt x="7620" y="490220"/>
                  </a:lnTo>
                  <a:close/>
                </a:path>
                <a:path w="7620" h="977900">
                  <a:moveTo>
                    <a:pt x="7620" y="496570"/>
                  </a:moveTo>
                  <a:lnTo>
                    <a:pt x="0" y="496570"/>
                  </a:lnTo>
                  <a:lnTo>
                    <a:pt x="0" y="500380"/>
                  </a:lnTo>
                  <a:lnTo>
                    <a:pt x="7620" y="500380"/>
                  </a:lnTo>
                  <a:lnTo>
                    <a:pt x="7620" y="496570"/>
                  </a:lnTo>
                  <a:close/>
                </a:path>
                <a:path w="7620" h="977900">
                  <a:moveTo>
                    <a:pt x="7620" y="500380"/>
                  </a:moveTo>
                  <a:lnTo>
                    <a:pt x="0" y="500380"/>
                  </a:lnTo>
                  <a:lnTo>
                    <a:pt x="0" y="506730"/>
                  </a:lnTo>
                  <a:lnTo>
                    <a:pt x="7620" y="506730"/>
                  </a:lnTo>
                  <a:lnTo>
                    <a:pt x="7620" y="500380"/>
                  </a:lnTo>
                  <a:close/>
                </a:path>
                <a:path w="7620" h="977900">
                  <a:moveTo>
                    <a:pt x="7620" y="506730"/>
                  </a:moveTo>
                  <a:lnTo>
                    <a:pt x="0" y="506730"/>
                  </a:lnTo>
                  <a:lnTo>
                    <a:pt x="0" y="509270"/>
                  </a:lnTo>
                  <a:lnTo>
                    <a:pt x="7620" y="509270"/>
                  </a:lnTo>
                  <a:lnTo>
                    <a:pt x="7620" y="506730"/>
                  </a:lnTo>
                  <a:close/>
                </a:path>
                <a:path w="7620" h="977900">
                  <a:moveTo>
                    <a:pt x="7620" y="553720"/>
                  </a:moveTo>
                  <a:lnTo>
                    <a:pt x="0" y="553720"/>
                  </a:lnTo>
                  <a:lnTo>
                    <a:pt x="0" y="558800"/>
                  </a:lnTo>
                  <a:lnTo>
                    <a:pt x="3809" y="558800"/>
                  </a:lnTo>
                  <a:lnTo>
                    <a:pt x="3809" y="560070"/>
                  </a:lnTo>
                  <a:lnTo>
                    <a:pt x="7620" y="560070"/>
                  </a:lnTo>
                  <a:lnTo>
                    <a:pt x="7620" y="553720"/>
                  </a:lnTo>
                  <a:close/>
                </a:path>
                <a:path w="7620" h="977900">
                  <a:moveTo>
                    <a:pt x="7620" y="547370"/>
                  </a:moveTo>
                  <a:lnTo>
                    <a:pt x="0" y="547370"/>
                  </a:lnTo>
                  <a:lnTo>
                    <a:pt x="0" y="552450"/>
                  </a:lnTo>
                  <a:lnTo>
                    <a:pt x="7620" y="552450"/>
                  </a:lnTo>
                  <a:lnTo>
                    <a:pt x="7620" y="547370"/>
                  </a:lnTo>
                  <a:close/>
                </a:path>
                <a:path w="7620" h="977900">
                  <a:moveTo>
                    <a:pt x="7620" y="541020"/>
                  </a:moveTo>
                  <a:lnTo>
                    <a:pt x="0" y="541020"/>
                  </a:lnTo>
                  <a:lnTo>
                    <a:pt x="0" y="546100"/>
                  </a:lnTo>
                  <a:lnTo>
                    <a:pt x="7620" y="546100"/>
                  </a:lnTo>
                  <a:lnTo>
                    <a:pt x="7620" y="541020"/>
                  </a:lnTo>
                  <a:close/>
                </a:path>
                <a:path w="7620" h="977900">
                  <a:moveTo>
                    <a:pt x="7620" y="534670"/>
                  </a:moveTo>
                  <a:lnTo>
                    <a:pt x="0" y="534670"/>
                  </a:lnTo>
                  <a:lnTo>
                    <a:pt x="0" y="539750"/>
                  </a:lnTo>
                  <a:lnTo>
                    <a:pt x="7620" y="539750"/>
                  </a:lnTo>
                  <a:lnTo>
                    <a:pt x="7620" y="534670"/>
                  </a:lnTo>
                  <a:close/>
                </a:path>
                <a:path w="7620" h="977900">
                  <a:moveTo>
                    <a:pt x="7620" y="528320"/>
                  </a:moveTo>
                  <a:lnTo>
                    <a:pt x="0" y="528320"/>
                  </a:lnTo>
                  <a:lnTo>
                    <a:pt x="0" y="533400"/>
                  </a:lnTo>
                  <a:lnTo>
                    <a:pt x="7620" y="533400"/>
                  </a:lnTo>
                  <a:lnTo>
                    <a:pt x="7620" y="528320"/>
                  </a:lnTo>
                  <a:close/>
                </a:path>
                <a:path w="7620" h="977900">
                  <a:moveTo>
                    <a:pt x="7620" y="521970"/>
                  </a:moveTo>
                  <a:lnTo>
                    <a:pt x="0" y="521970"/>
                  </a:lnTo>
                  <a:lnTo>
                    <a:pt x="0" y="527050"/>
                  </a:lnTo>
                  <a:lnTo>
                    <a:pt x="7620" y="527050"/>
                  </a:lnTo>
                  <a:lnTo>
                    <a:pt x="7620" y="521970"/>
                  </a:lnTo>
                  <a:close/>
                </a:path>
                <a:path w="7620" h="977900">
                  <a:moveTo>
                    <a:pt x="7620" y="515620"/>
                  </a:moveTo>
                  <a:lnTo>
                    <a:pt x="0" y="515620"/>
                  </a:lnTo>
                  <a:lnTo>
                    <a:pt x="0" y="520700"/>
                  </a:lnTo>
                  <a:lnTo>
                    <a:pt x="7620" y="520700"/>
                  </a:lnTo>
                  <a:lnTo>
                    <a:pt x="7620" y="515620"/>
                  </a:lnTo>
                  <a:close/>
                </a:path>
                <a:path w="7620" h="977900">
                  <a:moveTo>
                    <a:pt x="7620" y="510540"/>
                  </a:moveTo>
                  <a:lnTo>
                    <a:pt x="0" y="510540"/>
                  </a:lnTo>
                  <a:lnTo>
                    <a:pt x="0" y="514350"/>
                  </a:lnTo>
                  <a:lnTo>
                    <a:pt x="7620" y="514350"/>
                  </a:lnTo>
                  <a:lnTo>
                    <a:pt x="7620" y="510540"/>
                  </a:lnTo>
                  <a:close/>
                </a:path>
                <a:path w="7620" h="977900">
                  <a:moveTo>
                    <a:pt x="7620" y="974090"/>
                  </a:moveTo>
                  <a:lnTo>
                    <a:pt x="0" y="974090"/>
                  </a:lnTo>
                  <a:lnTo>
                    <a:pt x="0" y="977900"/>
                  </a:lnTo>
                  <a:lnTo>
                    <a:pt x="2540" y="977900"/>
                  </a:lnTo>
                  <a:lnTo>
                    <a:pt x="2540" y="976630"/>
                  </a:lnTo>
                  <a:lnTo>
                    <a:pt x="7620" y="976630"/>
                  </a:lnTo>
                  <a:lnTo>
                    <a:pt x="7620" y="974090"/>
                  </a:lnTo>
                  <a:close/>
                </a:path>
                <a:path w="7620" h="977900">
                  <a:moveTo>
                    <a:pt x="7620" y="971550"/>
                  </a:moveTo>
                  <a:lnTo>
                    <a:pt x="0" y="971550"/>
                  </a:lnTo>
                  <a:lnTo>
                    <a:pt x="0" y="972820"/>
                  </a:lnTo>
                  <a:lnTo>
                    <a:pt x="7620" y="972820"/>
                  </a:lnTo>
                  <a:lnTo>
                    <a:pt x="7620" y="971550"/>
                  </a:lnTo>
                  <a:close/>
                </a:path>
                <a:path w="7620" h="977900">
                  <a:moveTo>
                    <a:pt x="7620" y="967740"/>
                  </a:moveTo>
                  <a:lnTo>
                    <a:pt x="0" y="967740"/>
                  </a:lnTo>
                  <a:lnTo>
                    <a:pt x="0" y="970280"/>
                  </a:lnTo>
                  <a:lnTo>
                    <a:pt x="7620" y="970280"/>
                  </a:lnTo>
                  <a:lnTo>
                    <a:pt x="7620" y="967740"/>
                  </a:lnTo>
                  <a:close/>
                </a:path>
                <a:path w="7620" h="977900">
                  <a:moveTo>
                    <a:pt x="7620" y="965200"/>
                  </a:moveTo>
                  <a:lnTo>
                    <a:pt x="0" y="965200"/>
                  </a:lnTo>
                  <a:lnTo>
                    <a:pt x="0" y="966470"/>
                  </a:lnTo>
                  <a:lnTo>
                    <a:pt x="7620" y="966470"/>
                  </a:lnTo>
                  <a:lnTo>
                    <a:pt x="7620" y="965200"/>
                  </a:lnTo>
                  <a:close/>
                </a:path>
                <a:path w="7620" h="977900">
                  <a:moveTo>
                    <a:pt x="7620" y="961390"/>
                  </a:moveTo>
                  <a:lnTo>
                    <a:pt x="0" y="961390"/>
                  </a:lnTo>
                  <a:lnTo>
                    <a:pt x="0" y="963930"/>
                  </a:lnTo>
                  <a:lnTo>
                    <a:pt x="7620" y="963930"/>
                  </a:lnTo>
                  <a:lnTo>
                    <a:pt x="7620" y="961390"/>
                  </a:lnTo>
                  <a:close/>
                </a:path>
                <a:path w="7620" h="977900">
                  <a:moveTo>
                    <a:pt x="7620" y="958850"/>
                  </a:moveTo>
                  <a:lnTo>
                    <a:pt x="0" y="958850"/>
                  </a:lnTo>
                  <a:lnTo>
                    <a:pt x="0" y="960120"/>
                  </a:lnTo>
                  <a:lnTo>
                    <a:pt x="7620" y="960120"/>
                  </a:lnTo>
                  <a:lnTo>
                    <a:pt x="7620" y="958850"/>
                  </a:lnTo>
                  <a:close/>
                </a:path>
                <a:path w="7620" h="977900">
                  <a:moveTo>
                    <a:pt x="7620" y="955040"/>
                  </a:moveTo>
                  <a:lnTo>
                    <a:pt x="0" y="955040"/>
                  </a:lnTo>
                  <a:lnTo>
                    <a:pt x="0" y="957580"/>
                  </a:lnTo>
                  <a:lnTo>
                    <a:pt x="7620" y="957580"/>
                  </a:lnTo>
                  <a:lnTo>
                    <a:pt x="7620" y="955040"/>
                  </a:lnTo>
                  <a:close/>
                </a:path>
                <a:path w="7620" h="977900">
                  <a:moveTo>
                    <a:pt x="7620" y="952500"/>
                  </a:moveTo>
                  <a:lnTo>
                    <a:pt x="0" y="952500"/>
                  </a:lnTo>
                  <a:lnTo>
                    <a:pt x="0" y="953770"/>
                  </a:lnTo>
                  <a:lnTo>
                    <a:pt x="7620" y="953770"/>
                  </a:lnTo>
                  <a:lnTo>
                    <a:pt x="7620" y="952500"/>
                  </a:lnTo>
                  <a:close/>
                </a:path>
                <a:path w="7620" h="977900">
                  <a:moveTo>
                    <a:pt x="7620" y="948690"/>
                  </a:moveTo>
                  <a:lnTo>
                    <a:pt x="0" y="948690"/>
                  </a:lnTo>
                  <a:lnTo>
                    <a:pt x="0" y="951230"/>
                  </a:lnTo>
                  <a:lnTo>
                    <a:pt x="7620" y="951230"/>
                  </a:lnTo>
                  <a:lnTo>
                    <a:pt x="7620" y="948690"/>
                  </a:lnTo>
                  <a:close/>
                </a:path>
                <a:path w="7620" h="977900">
                  <a:moveTo>
                    <a:pt x="7620" y="946150"/>
                  </a:moveTo>
                  <a:lnTo>
                    <a:pt x="0" y="946150"/>
                  </a:lnTo>
                  <a:lnTo>
                    <a:pt x="0" y="947420"/>
                  </a:lnTo>
                  <a:lnTo>
                    <a:pt x="7620" y="947420"/>
                  </a:lnTo>
                  <a:lnTo>
                    <a:pt x="7620" y="946150"/>
                  </a:lnTo>
                  <a:close/>
                </a:path>
                <a:path w="7620" h="977900">
                  <a:moveTo>
                    <a:pt x="7620" y="942340"/>
                  </a:moveTo>
                  <a:lnTo>
                    <a:pt x="0" y="942340"/>
                  </a:lnTo>
                  <a:lnTo>
                    <a:pt x="0" y="944880"/>
                  </a:lnTo>
                  <a:lnTo>
                    <a:pt x="7620" y="944880"/>
                  </a:lnTo>
                  <a:lnTo>
                    <a:pt x="7620" y="942340"/>
                  </a:lnTo>
                  <a:close/>
                </a:path>
                <a:path w="7620" h="977900">
                  <a:moveTo>
                    <a:pt x="7620" y="939800"/>
                  </a:moveTo>
                  <a:lnTo>
                    <a:pt x="0" y="939800"/>
                  </a:lnTo>
                  <a:lnTo>
                    <a:pt x="0" y="941070"/>
                  </a:lnTo>
                  <a:lnTo>
                    <a:pt x="7620" y="941070"/>
                  </a:lnTo>
                  <a:lnTo>
                    <a:pt x="7620" y="939800"/>
                  </a:lnTo>
                  <a:close/>
                </a:path>
                <a:path w="7620" h="977900">
                  <a:moveTo>
                    <a:pt x="7620" y="935990"/>
                  </a:moveTo>
                  <a:lnTo>
                    <a:pt x="0" y="935990"/>
                  </a:lnTo>
                  <a:lnTo>
                    <a:pt x="0" y="938530"/>
                  </a:lnTo>
                  <a:lnTo>
                    <a:pt x="7620" y="938530"/>
                  </a:lnTo>
                  <a:lnTo>
                    <a:pt x="7620" y="935990"/>
                  </a:lnTo>
                  <a:close/>
                </a:path>
                <a:path w="7620" h="977900">
                  <a:moveTo>
                    <a:pt x="7620" y="933450"/>
                  </a:moveTo>
                  <a:lnTo>
                    <a:pt x="0" y="933450"/>
                  </a:lnTo>
                  <a:lnTo>
                    <a:pt x="0" y="934720"/>
                  </a:lnTo>
                  <a:lnTo>
                    <a:pt x="7620" y="934720"/>
                  </a:lnTo>
                  <a:lnTo>
                    <a:pt x="7620" y="933450"/>
                  </a:lnTo>
                  <a:close/>
                </a:path>
                <a:path w="7620" h="977900">
                  <a:moveTo>
                    <a:pt x="7620" y="929640"/>
                  </a:moveTo>
                  <a:lnTo>
                    <a:pt x="0" y="929640"/>
                  </a:lnTo>
                  <a:lnTo>
                    <a:pt x="0" y="932180"/>
                  </a:lnTo>
                  <a:lnTo>
                    <a:pt x="7620" y="932180"/>
                  </a:lnTo>
                  <a:lnTo>
                    <a:pt x="7620" y="929640"/>
                  </a:lnTo>
                  <a:close/>
                </a:path>
                <a:path w="7620" h="977900">
                  <a:moveTo>
                    <a:pt x="7620" y="927100"/>
                  </a:moveTo>
                  <a:lnTo>
                    <a:pt x="0" y="927100"/>
                  </a:lnTo>
                  <a:lnTo>
                    <a:pt x="0" y="928370"/>
                  </a:lnTo>
                  <a:lnTo>
                    <a:pt x="7620" y="928370"/>
                  </a:lnTo>
                  <a:lnTo>
                    <a:pt x="7620" y="927100"/>
                  </a:lnTo>
                  <a:close/>
                </a:path>
                <a:path w="7620" h="977900">
                  <a:moveTo>
                    <a:pt x="7620" y="923290"/>
                  </a:moveTo>
                  <a:lnTo>
                    <a:pt x="0" y="923290"/>
                  </a:lnTo>
                  <a:lnTo>
                    <a:pt x="0" y="925830"/>
                  </a:lnTo>
                  <a:lnTo>
                    <a:pt x="7620" y="925830"/>
                  </a:lnTo>
                  <a:lnTo>
                    <a:pt x="7620" y="923290"/>
                  </a:lnTo>
                  <a:close/>
                </a:path>
                <a:path w="7620" h="977900">
                  <a:moveTo>
                    <a:pt x="7620" y="920750"/>
                  </a:moveTo>
                  <a:lnTo>
                    <a:pt x="0" y="920750"/>
                  </a:lnTo>
                  <a:lnTo>
                    <a:pt x="0" y="922020"/>
                  </a:lnTo>
                  <a:lnTo>
                    <a:pt x="7620" y="922020"/>
                  </a:lnTo>
                  <a:lnTo>
                    <a:pt x="7620" y="920750"/>
                  </a:lnTo>
                  <a:close/>
                </a:path>
                <a:path w="7620" h="977900">
                  <a:moveTo>
                    <a:pt x="7620" y="915670"/>
                  </a:moveTo>
                  <a:lnTo>
                    <a:pt x="0" y="915670"/>
                  </a:lnTo>
                  <a:lnTo>
                    <a:pt x="0" y="919480"/>
                  </a:lnTo>
                  <a:lnTo>
                    <a:pt x="7620" y="919480"/>
                  </a:lnTo>
                  <a:lnTo>
                    <a:pt x="7620" y="915670"/>
                  </a:lnTo>
                  <a:close/>
                </a:path>
                <a:path w="7620" h="977900">
                  <a:moveTo>
                    <a:pt x="7620" y="909320"/>
                  </a:moveTo>
                  <a:lnTo>
                    <a:pt x="0" y="909320"/>
                  </a:lnTo>
                  <a:lnTo>
                    <a:pt x="0" y="914400"/>
                  </a:lnTo>
                  <a:lnTo>
                    <a:pt x="7620" y="914400"/>
                  </a:lnTo>
                  <a:lnTo>
                    <a:pt x="7620" y="909320"/>
                  </a:lnTo>
                  <a:close/>
                </a:path>
                <a:path w="7620" h="977900">
                  <a:moveTo>
                    <a:pt x="7620" y="902970"/>
                  </a:moveTo>
                  <a:lnTo>
                    <a:pt x="0" y="902970"/>
                  </a:lnTo>
                  <a:lnTo>
                    <a:pt x="0" y="908050"/>
                  </a:lnTo>
                  <a:lnTo>
                    <a:pt x="7620" y="908050"/>
                  </a:lnTo>
                  <a:lnTo>
                    <a:pt x="7620" y="902970"/>
                  </a:lnTo>
                  <a:close/>
                </a:path>
                <a:path w="7620" h="977900">
                  <a:moveTo>
                    <a:pt x="7620" y="896620"/>
                  </a:moveTo>
                  <a:lnTo>
                    <a:pt x="0" y="896620"/>
                  </a:lnTo>
                  <a:lnTo>
                    <a:pt x="0" y="901700"/>
                  </a:lnTo>
                  <a:lnTo>
                    <a:pt x="7620" y="901700"/>
                  </a:lnTo>
                  <a:lnTo>
                    <a:pt x="7620" y="896620"/>
                  </a:lnTo>
                  <a:close/>
                </a:path>
                <a:path w="7620" h="977900">
                  <a:moveTo>
                    <a:pt x="7620" y="890270"/>
                  </a:moveTo>
                  <a:lnTo>
                    <a:pt x="0" y="890270"/>
                  </a:lnTo>
                  <a:lnTo>
                    <a:pt x="0" y="895350"/>
                  </a:lnTo>
                  <a:lnTo>
                    <a:pt x="7620" y="895350"/>
                  </a:lnTo>
                  <a:lnTo>
                    <a:pt x="7620" y="890270"/>
                  </a:lnTo>
                  <a:close/>
                </a:path>
                <a:path w="7620" h="977900">
                  <a:moveTo>
                    <a:pt x="7620" y="883920"/>
                  </a:moveTo>
                  <a:lnTo>
                    <a:pt x="0" y="883920"/>
                  </a:lnTo>
                  <a:lnTo>
                    <a:pt x="0" y="889000"/>
                  </a:lnTo>
                  <a:lnTo>
                    <a:pt x="7620" y="889000"/>
                  </a:lnTo>
                  <a:lnTo>
                    <a:pt x="7620" y="883920"/>
                  </a:lnTo>
                  <a:close/>
                </a:path>
                <a:path w="7620" h="977900">
                  <a:moveTo>
                    <a:pt x="7620" y="877570"/>
                  </a:moveTo>
                  <a:lnTo>
                    <a:pt x="0" y="877570"/>
                  </a:lnTo>
                  <a:lnTo>
                    <a:pt x="0" y="882650"/>
                  </a:lnTo>
                  <a:lnTo>
                    <a:pt x="7620" y="882650"/>
                  </a:lnTo>
                  <a:lnTo>
                    <a:pt x="7620" y="877570"/>
                  </a:lnTo>
                  <a:close/>
                </a:path>
                <a:path w="7620" h="977900">
                  <a:moveTo>
                    <a:pt x="7620" y="871220"/>
                  </a:moveTo>
                  <a:lnTo>
                    <a:pt x="0" y="871220"/>
                  </a:lnTo>
                  <a:lnTo>
                    <a:pt x="0" y="876300"/>
                  </a:lnTo>
                  <a:lnTo>
                    <a:pt x="7620" y="876300"/>
                  </a:lnTo>
                  <a:lnTo>
                    <a:pt x="7620" y="871220"/>
                  </a:lnTo>
                  <a:close/>
                </a:path>
                <a:path w="7620" h="977900">
                  <a:moveTo>
                    <a:pt x="7620" y="864870"/>
                  </a:moveTo>
                  <a:lnTo>
                    <a:pt x="0" y="864870"/>
                  </a:lnTo>
                  <a:lnTo>
                    <a:pt x="0" y="869950"/>
                  </a:lnTo>
                  <a:lnTo>
                    <a:pt x="7620" y="869950"/>
                  </a:lnTo>
                  <a:lnTo>
                    <a:pt x="7620" y="864870"/>
                  </a:lnTo>
                  <a:close/>
                </a:path>
                <a:path w="7620" h="977900">
                  <a:moveTo>
                    <a:pt x="7620" y="858520"/>
                  </a:moveTo>
                  <a:lnTo>
                    <a:pt x="0" y="858520"/>
                  </a:lnTo>
                  <a:lnTo>
                    <a:pt x="0" y="863600"/>
                  </a:lnTo>
                  <a:lnTo>
                    <a:pt x="7620" y="863600"/>
                  </a:lnTo>
                  <a:lnTo>
                    <a:pt x="7620" y="858520"/>
                  </a:lnTo>
                  <a:close/>
                </a:path>
                <a:path w="7620" h="977900">
                  <a:moveTo>
                    <a:pt x="7620" y="852170"/>
                  </a:moveTo>
                  <a:lnTo>
                    <a:pt x="0" y="852170"/>
                  </a:lnTo>
                  <a:lnTo>
                    <a:pt x="0" y="857250"/>
                  </a:lnTo>
                  <a:lnTo>
                    <a:pt x="7620" y="857250"/>
                  </a:lnTo>
                  <a:lnTo>
                    <a:pt x="7620" y="852170"/>
                  </a:lnTo>
                  <a:close/>
                </a:path>
                <a:path w="7620" h="977900">
                  <a:moveTo>
                    <a:pt x="7620" y="845820"/>
                  </a:moveTo>
                  <a:lnTo>
                    <a:pt x="0" y="845820"/>
                  </a:lnTo>
                  <a:lnTo>
                    <a:pt x="0" y="850900"/>
                  </a:lnTo>
                  <a:lnTo>
                    <a:pt x="7620" y="850900"/>
                  </a:lnTo>
                  <a:lnTo>
                    <a:pt x="7620" y="845820"/>
                  </a:lnTo>
                  <a:close/>
                </a:path>
                <a:path w="7620" h="977900">
                  <a:moveTo>
                    <a:pt x="7620" y="839470"/>
                  </a:moveTo>
                  <a:lnTo>
                    <a:pt x="0" y="839470"/>
                  </a:lnTo>
                  <a:lnTo>
                    <a:pt x="0" y="844550"/>
                  </a:lnTo>
                  <a:lnTo>
                    <a:pt x="7620" y="844550"/>
                  </a:lnTo>
                  <a:lnTo>
                    <a:pt x="7620" y="839470"/>
                  </a:lnTo>
                  <a:close/>
                </a:path>
                <a:path w="7620" h="977900">
                  <a:moveTo>
                    <a:pt x="7620" y="833120"/>
                  </a:moveTo>
                  <a:lnTo>
                    <a:pt x="0" y="833120"/>
                  </a:lnTo>
                  <a:lnTo>
                    <a:pt x="0" y="838200"/>
                  </a:lnTo>
                  <a:lnTo>
                    <a:pt x="7620" y="838200"/>
                  </a:lnTo>
                  <a:lnTo>
                    <a:pt x="7620" y="833120"/>
                  </a:lnTo>
                  <a:close/>
                </a:path>
                <a:path w="7620" h="977900">
                  <a:moveTo>
                    <a:pt x="7620" y="826770"/>
                  </a:moveTo>
                  <a:lnTo>
                    <a:pt x="0" y="826770"/>
                  </a:lnTo>
                  <a:lnTo>
                    <a:pt x="0" y="831850"/>
                  </a:lnTo>
                  <a:lnTo>
                    <a:pt x="7620" y="831850"/>
                  </a:lnTo>
                  <a:lnTo>
                    <a:pt x="7620" y="826770"/>
                  </a:lnTo>
                  <a:close/>
                </a:path>
                <a:path w="7620" h="977900">
                  <a:moveTo>
                    <a:pt x="7620" y="820420"/>
                  </a:moveTo>
                  <a:lnTo>
                    <a:pt x="0" y="820420"/>
                  </a:lnTo>
                  <a:lnTo>
                    <a:pt x="0" y="825500"/>
                  </a:lnTo>
                  <a:lnTo>
                    <a:pt x="7620" y="825500"/>
                  </a:lnTo>
                  <a:lnTo>
                    <a:pt x="7620" y="820420"/>
                  </a:lnTo>
                  <a:close/>
                </a:path>
                <a:path w="7620" h="977900">
                  <a:moveTo>
                    <a:pt x="7620" y="814070"/>
                  </a:moveTo>
                  <a:lnTo>
                    <a:pt x="0" y="814070"/>
                  </a:lnTo>
                  <a:lnTo>
                    <a:pt x="0" y="819150"/>
                  </a:lnTo>
                  <a:lnTo>
                    <a:pt x="7620" y="819150"/>
                  </a:lnTo>
                  <a:lnTo>
                    <a:pt x="7620" y="814070"/>
                  </a:lnTo>
                  <a:close/>
                </a:path>
                <a:path w="7620" h="977900">
                  <a:moveTo>
                    <a:pt x="7620" y="807720"/>
                  </a:moveTo>
                  <a:lnTo>
                    <a:pt x="0" y="807720"/>
                  </a:lnTo>
                  <a:lnTo>
                    <a:pt x="0" y="812800"/>
                  </a:lnTo>
                  <a:lnTo>
                    <a:pt x="7620" y="812800"/>
                  </a:lnTo>
                  <a:lnTo>
                    <a:pt x="7620" y="807720"/>
                  </a:lnTo>
                  <a:close/>
                </a:path>
                <a:path w="7620" h="977900">
                  <a:moveTo>
                    <a:pt x="7620" y="801370"/>
                  </a:moveTo>
                  <a:lnTo>
                    <a:pt x="0" y="801370"/>
                  </a:lnTo>
                  <a:lnTo>
                    <a:pt x="0" y="806450"/>
                  </a:lnTo>
                  <a:lnTo>
                    <a:pt x="7620" y="806450"/>
                  </a:lnTo>
                  <a:lnTo>
                    <a:pt x="7620" y="801370"/>
                  </a:lnTo>
                  <a:close/>
                </a:path>
                <a:path w="7620" h="977900">
                  <a:moveTo>
                    <a:pt x="7620" y="795020"/>
                  </a:moveTo>
                  <a:lnTo>
                    <a:pt x="0" y="795020"/>
                  </a:lnTo>
                  <a:lnTo>
                    <a:pt x="0" y="800100"/>
                  </a:lnTo>
                  <a:lnTo>
                    <a:pt x="7620" y="800100"/>
                  </a:lnTo>
                  <a:lnTo>
                    <a:pt x="7620" y="795020"/>
                  </a:lnTo>
                  <a:close/>
                </a:path>
                <a:path w="7620" h="977900">
                  <a:moveTo>
                    <a:pt x="7620" y="788670"/>
                  </a:moveTo>
                  <a:lnTo>
                    <a:pt x="0" y="788670"/>
                  </a:lnTo>
                  <a:lnTo>
                    <a:pt x="0" y="793750"/>
                  </a:lnTo>
                  <a:lnTo>
                    <a:pt x="7620" y="793750"/>
                  </a:lnTo>
                  <a:lnTo>
                    <a:pt x="7620" y="788670"/>
                  </a:lnTo>
                  <a:close/>
                </a:path>
                <a:path w="7620" h="977900">
                  <a:moveTo>
                    <a:pt x="7620" y="782320"/>
                  </a:moveTo>
                  <a:lnTo>
                    <a:pt x="0" y="782320"/>
                  </a:lnTo>
                  <a:lnTo>
                    <a:pt x="0" y="787400"/>
                  </a:lnTo>
                  <a:lnTo>
                    <a:pt x="7620" y="787400"/>
                  </a:lnTo>
                  <a:lnTo>
                    <a:pt x="7620" y="782320"/>
                  </a:lnTo>
                  <a:close/>
                </a:path>
                <a:path w="7620" h="977900">
                  <a:moveTo>
                    <a:pt x="7620" y="775970"/>
                  </a:moveTo>
                  <a:lnTo>
                    <a:pt x="0" y="775970"/>
                  </a:lnTo>
                  <a:lnTo>
                    <a:pt x="0" y="781050"/>
                  </a:lnTo>
                  <a:lnTo>
                    <a:pt x="7620" y="781050"/>
                  </a:lnTo>
                  <a:lnTo>
                    <a:pt x="7620" y="775970"/>
                  </a:lnTo>
                  <a:close/>
                </a:path>
                <a:path w="7620" h="977900">
                  <a:moveTo>
                    <a:pt x="7620" y="769620"/>
                  </a:moveTo>
                  <a:lnTo>
                    <a:pt x="0" y="769620"/>
                  </a:lnTo>
                  <a:lnTo>
                    <a:pt x="0" y="774700"/>
                  </a:lnTo>
                  <a:lnTo>
                    <a:pt x="7620" y="774700"/>
                  </a:lnTo>
                  <a:lnTo>
                    <a:pt x="7620" y="769620"/>
                  </a:lnTo>
                  <a:close/>
                </a:path>
                <a:path w="7620" h="977900">
                  <a:moveTo>
                    <a:pt x="7620" y="763270"/>
                  </a:moveTo>
                  <a:lnTo>
                    <a:pt x="0" y="763270"/>
                  </a:lnTo>
                  <a:lnTo>
                    <a:pt x="0" y="768350"/>
                  </a:lnTo>
                  <a:lnTo>
                    <a:pt x="7620" y="768350"/>
                  </a:lnTo>
                  <a:lnTo>
                    <a:pt x="7620" y="763270"/>
                  </a:lnTo>
                  <a:close/>
                </a:path>
                <a:path w="7620" h="977900">
                  <a:moveTo>
                    <a:pt x="7620" y="756920"/>
                  </a:moveTo>
                  <a:lnTo>
                    <a:pt x="0" y="756920"/>
                  </a:lnTo>
                  <a:lnTo>
                    <a:pt x="0" y="762000"/>
                  </a:lnTo>
                  <a:lnTo>
                    <a:pt x="7620" y="762000"/>
                  </a:lnTo>
                  <a:lnTo>
                    <a:pt x="7620" y="756920"/>
                  </a:lnTo>
                  <a:close/>
                </a:path>
                <a:path w="7620" h="977900">
                  <a:moveTo>
                    <a:pt x="5079" y="755650"/>
                  </a:moveTo>
                  <a:lnTo>
                    <a:pt x="3809" y="755650"/>
                  </a:lnTo>
                  <a:lnTo>
                    <a:pt x="3809" y="756920"/>
                  </a:lnTo>
                  <a:lnTo>
                    <a:pt x="5079" y="756920"/>
                  </a:lnTo>
                  <a:lnTo>
                    <a:pt x="5079" y="755650"/>
                  </a:lnTo>
                  <a:close/>
                </a:path>
                <a:path w="7620" h="977900">
                  <a:moveTo>
                    <a:pt x="1270" y="751840"/>
                  </a:moveTo>
                  <a:lnTo>
                    <a:pt x="0" y="751840"/>
                  </a:lnTo>
                  <a:lnTo>
                    <a:pt x="0" y="755650"/>
                  </a:lnTo>
                  <a:lnTo>
                    <a:pt x="2540" y="755650"/>
                  </a:lnTo>
                  <a:lnTo>
                    <a:pt x="2540" y="753110"/>
                  </a:lnTo>
                  <a:lnTo>
                    <a:pt x="1270" y="753110"/>
                  </a:lnTo>
                  <a:lnTo>
                    <a:pt x="1270" y="751840"/>
                  </a:lnTo>
                  <a:close/>
                </a:path>
              </a:pathLst>
            </a:custGeom>
            <a:solidFill>
              <a:srgbClr val="3A00F6"/>
            </a:solidFill>
          </p:spPr>
          <p:txBody>
            <a:bodyPr bIns="0" lIns="0" rIns="0" rtlCol="0" tIns="0" wrap="square"/>
            <a:p/>
          </p:txBody>
        </p:sp>
        <p:sp>
          <p:nvSpPr>
            <p:cNvPr id="1050198" name="object 1501"/>
            <p:cNvSpPr/>
            <p:nvPr/>
          </p:nvSpPr>
          <p:spPr>
            <a:xfrm>
              <a:off x="767079" y="5534659"/>
              <a:ext cx="7620" cy="976630"/>
            </a:xfrm>
            <a:custGeom>
              <a:avLst/>
              <a:ahLst/>
              <a:rect l="l" t="t" r="r" b="b"/>
              <a:pathLst>
                <a:path w="7620" h="976629">
                  <a:moveTo>
                    <a:pt x="7620" y="0"/>
                  </a:moveTo>
                  <a:lnTo>
                    <a:pt x="0" y="0"/>
                  </a:lnTo>
                  <a:lnTo>
                    <a:pt x="0" y="3809"/>
                  </a:lnTo>
                  <a:lnTo>
                    <a:pt x="7620" y="3809"/>
                  </a:lnTo>
                  <a:lnTo>
                    <a:pt x="7620" y="0"/>
                  </a:lnTo>
                  <a:close/>
                </a:path>
                <a:path w="7620" h="976629">
                  <a:moveTo>
                    <a:pt x="7620" y="3809"/>
                  </a:moveTo>
                  <a:lnTo>
                    <a:pt x="0" y="3809"/>
                  </a:lnTo>
                  <a:lnTo>
                    <a:pt x="0" y="10159"/>
                  </a:lnTo>
                  <a:lnTo>
                    <a:pt x="7620" y="10159"/>
                  </a:lnTo>
                  <a:lnTo>
                    <a:pt x="7620" y="3809"/>
                  </a:lnTo>
                  <a:close/>
                </a:path>
                <a:path w="7620" h="976629">
                  <a:moveTo>
                    <a:pt x="7620" y="10159"/>
                  </a:moveTo>
                  <a:lnTo>
                    <a:pt x="0" y="10159"/>
                  </a:lnTo>
                  <a:lnTo>
                    <a:pt x="0" y="16509"/>
                  </a:lnTo>
                  <a:lnTo>
                    <a:pt x="7620" y="16509"/>
                  </a:lnTo>
                  <a:lnTo>
                    <a:pt x="7620" y="10159"/>
                  </a:lnTo>
                  <a:close/>
                </a:path>
                <a:path w="7620" h="976629">
                  <a:moveTo>
                    <a:pt x="7620" y="16509"/>
                  </a:moveTo>
                  <a:lnTo>
                    <a:pt x="0" y="16509"/>
                  </a:lnTo>
                  <a:lnTo>
                    <a:pt x="0" y="22859"/>
                  </a:lnTo>
                  <a:lnTo>
                    <a:pt x="7620" y="22859"/>
                  </a:lnTo>
                  <a:lnTo>
                    <a:pt x="7620" y="16509"/>
                  </a:lnTo>
                  <a:close/>
                </a:path>
                <a:path w="7620" h="976629">
                  <a:moveTo>
                    <a:pt x="7620" y="22859"/>
                  </a:moveTo>
                  <a:lnTo>
                    <a:pt x="0" y="22859"/>
                  </a:lnTo>
                  <a:lnTo>
                    <a:pt x="0" y="29209"/>
                  </a:lnTo>
                  <a:lnTo>
                    <a:pt x="7620" y="29209"/>
                  </a:lnTo>
                  <a:lnTo>
                    <a:pt x="7620" y="22859"/>
                  </a:lnTo>
                  <a:close/>
                </a:path>
                <a:path w="7620" h="976629">
                  <a:moveTo>
                    <a:pt x="7620" y="29209"/>
                  </a:moveTo>
                  <a:lnTo>
                    <a:pt x="0" y="29209"/>
                  </a:lnTo>
                  <a:lnTo>
                    <a:pt x="0" y="31749"/>
                  </a:lnTo>
                  <a:lnTo>
                    <a:pt x="7620" y="31749"/>
                  </a:lnTo>
                  <a:lnTo>
                    <a:pt x="7620" y="29209"/>
                  </a:lnTo>
                  <a:close/>
                </a:path>
                <a:path w="7620" h="976629">
                  <a:moveTo>
                    <a:pt x="7620" y="31750"/>
                  </a:moveTo>
                  <a:lnTo>
                    <a:pt x="0" y="31750"/>
                  </a:lnTo>
                  <a:lnTo>
                    <a:pt x="0" y="35559"/>
                  </a:lnTo>
                  <a:lnTo>
                    <a:pt x="7620" y="35559"/>
                  </a:lnTo>
                  <a:lnTo>
                    <a:pt x="7620" y="31750"/>
                  </a:lnTo>
                  <a:close/>
                </a:path>
                <a:path w="7620" h="976629">
                  <a:moveTo>
                    <a:pt x="7620" y="35559"/>
                  </a:moveTo>
                  <a:lnTo>
                    <a:pt x="0" y="35559"/>
                  </a:lnTo>
                  <a:lnTo>
                    <a:pt x="0" y="41909"/>
                  </a:lnTo>
                  <a:lnTo>
                    <a:pt x="7620" y="41909"/>
                  </a:lnTo>
                  <a:lnTo>
                    <a:pt x="7620" y="35559"/>
                  </a:lnTo>
                  <a:close/>
                </a:path>
                <a:path w="7620" h="976629">
                  <a:moveTo>
                    <a:pt x="7620" y="41909"/>
                  </a:moveTo>
                  <a:lnTo>
                    <a:pt x="0" y="41909"/>
                  </a:lnTo>
                  <a:lnTo>
                    <a:pt x="0" y="44449"/>
                  </a:lnTo>
                  <a:lnTo>
                    <a:pt x="7620" y="44449"/>
                  </a:lnTo>
                  <a:lnTo>
                    <a:pt x="7620" y="41909"/>
                  </a:lnTo>
                  <a:close/>
                </a:path>
                <a:path w="7620" h="976629">
                  <a:moveTo>
                    <a:pt x="7620" y="44450"/>
                  </a:moveTo>
                  <a:lnTo>
                    <a:pt x="0" y="44450"/>
                  </a:lnTo>
                  <a:lnTo>
                    <a:pt x="0" y="48259"/>
                  </a:lnTo>
                  <a:lnTo>
                    <a:pt x="7620" y="48259"/>
                  </a:lnTo>
                  <a:lnTo>
                    <a:pt x="7620" y="44450"/>
                  </a:lnTo>
                  <a:close/>
                </a:path>
                <a:path w="7620" h="976629">
                  <a:moveTo>
                    <a:pt x="7620" y="48260"/>
                  </a:moveTo>
                  <a:lnTo>
                    <a:pt x="0" y="48260"/>
                  </a:lnTo>
                  <a:lnTo>
                    <a:pt x="0" y="54609"/>
                  </a:lnTo>
                  <a:lnTo>
                    <a:pt x="7620" y="54609"/>
                  </a:lnTo>
                  <a:lnTo>
                    <a:pt x="7620" y="48260"/>
                  </a:lnTo>
                  <a:close/>
                </a:path>
                <a:path w="7620" h="976629">
                  <a:moveTo>
                    <a:pt x="7620" y="54609"/>
                  </a:moveTo>
                  <a:lnTo>
                    <a:pt x="0" y="54609"/>
                  </a:lnTo>
                  <a:lnTo>
                    <a:pt x="0" y="57149"/>
                  </a:lnTo>
                  <a:lnTo>
                    <a:pt x="7620" y="57149"/>
                  </a:lnTo>
                  <a:lnTo>
                    <a:pt x="7620" y="54609"/>
                  </a:lnTo>
                  <a:close/>
                </a:path>
                <a:path w="7620" h="976629">
                  <a:moveTo>
                    <a:pt x="7620" y="57150"/>
                  </a:moveTo>
                  <a:lnTo>
                    <a:pt x="0" y="57150"/>
                  </a:lnTo>
                  <a:lnTo>
                    <a:pt x="0" y="60959"/>
                  </a:lnTo>
                  <a:lnTo>
                    <a:pt x="7620" y="60959"/>
                  </a:lnTo>
                  <a:lnTo>
                    <a:pt x="7620" y="57150"/>
                  </a:lnTo>
                  <a:close/>
                </a:path>
                <a:path w="7620" h="976629">
                  <a:moveTo>
                    <a:pt x="7620" y="60959"/>
                  </a:moveTo>
                  <a:lnTo>
                    <a:pt x="0" y="60959"/>
                  </a:lnTo>
                  <a:lnTo>
                    <a:pt x="0" y="63499"/>
                  </a:lnTo>
                  <a:lnTo>
                    <a:pt x="7620" y="63499"/>
                  </a:lnTo>
                  <a:lnTo>
                    <a:pt x="7620" y="60959"/>
                  </a:lnTo>
                  <a:close/>
                </a:path>
                <a:path w="7620" h="976629">
                  <a:moveTo>
                    <a:pt x="7620" y="63500"/>
                  </a:moveTo>
                  <a:lnTo>
                    <a:pt x="0" y="63500"/>
                  </a:lnTo>
                  <a:lnTo>
                    <a:pt x="0" y="67309"/>
                  </a:lnTo>
                  <a:lnTo>
                    <a:pt x="7620" y="67309"/>
                  </a:lnTo>
                  <a:lnTo>
                    <a:pt x="7620" y="63500"/>
                  </a:lnTo>
                  <a:close/>
                </a:path>
                <a:path w="7620" h="976629">
                  <a:moveTo>
                    <a:pt x="7620" y="67309"/>
                  </a:moveTo>
                  <a:lnTo>
                    <a:pt x="0" y="67309"/>
                  </a:lnTo>
                  <a:lnTo>
                    <a:pt x="0" y="69849"/>
                  </a:lnTo>
                  <a:lnTo>
                    <a:pt x="7620" y="69849"/>
                  </a:lnTo>
                  <a:lnTo>
                    <a:pt x="7620" y="67309"/>
                  </a:lnTo>
                  <a:close/>
                </a:path>
                <a:path w="7620" h="976629">
                  <a:moveTo>
                    <a:pt x="7620" y="69850"/>
                  </a:moveTo>
                  <a:lnTo>
                    <a:pt x="0" y="69850"/>
                  </a:lnTo>
                  <a:lnTo>
                    <a:pt x="0" y="80009"/>
                  </a:lnTo>
                  <a:lnTo>
                    <a:pt x="7620" y="80009"/>
                  </a:lnTo>
                  <a:lnTo>
                    <a:pt x="7620" y="69850"/>
                  </a:lnTo>
                  <a:close/>
                </a:path>
                <a:path w="7620" h="976629">
                  <a:moveTo>
                    <a:pt x="7620" y="80009"/>
                  </a:moveTo>
                  <a:lnTo>
                    <a:pt x="0" y="80009"/>
                  </a:lnTo>
                  <a:lnTo>
                    <a:pt x="0" y="82549"/>
                  </a:lnTo>
                  <a:lnTo>
                    <a:pt x="7620" y="82549"/>
                  </a:lnTo>
                  <a:lnTo>
                    <a:pt x="7620" y="80009"/>
                  </a:lnTo>
                  <a:close/>
                </a:path>
                <a:path w="7620" h="976629">
                  <a:moveTo>
                    <a:pt x="7620" y="82550"/>
                  </a:moveTo>
                  <a:lnTo>
                    <a:pt x="0" y="82550"/>
                  </a:lnTo>
                  <a:lnTo>
                    <a:pt x="0" y="86359"/>
                  </a:lnTo>
                  <a:lnTo>
                    <a:pt x="7620" y="86359"/>
                  </a:lnTo>
                  <a:lnTo>
                    <a:pt x="7620" y="82550"/>
                  </a:lnTo>
                  <a:close/>
                </a:path>
                <a:path w="7620" h="976629">
                  <a:moveTo>
                    <a:pt x="7620" y="86359"/>
                  </a:moveTo>
                  <a:lnTo>
                    <a:pt x="0" y="86359"/>
                  </a:lnTo>
                  <a:lnTo>
                    <a:pt x="0" y="88899"/>
                  </a:lnTo>
                  <a:lnTo>
                    <a:pt x="7620" y="88899"/>
                  </a:lnTo>
                  <a:lnTo>
                    <a:pt x="7620" y="86359"/>
                  </a:lnTo>
                  <a:close/>
                </a:path>
                <a:path w="7620" h="976629">
                  <a:moveTo>
                    <a:pt x="7620" y="88900"/>
                  </a:moveTo>
                  <a:lnTo>
                    <a:pt x="0" y="88900"/>
                  </a:lnTo>
                  <a:lnTo>
                    <a:pt x="0" y="92709"/>
                  </a:lnTo>
                  <a:lnTo>
                    <a:pt x="7620" y="92709"/>
                  </a:lnTo>
                  <a:lnTo>
                    <a:pt x="7620" y="88900"/>
                  </a:lnTo>
                  <a:close/>
                </a:path>
                <a:path w="7620" h="976629">
                  <a:moveTo>
                    <a:pt x="7620" y="92709"/>
                  </a:moveTo>
                  <a:lnTo>
                    <a:pt x="0" y="92709"/>
                  </a:lnTo>
                  <a:lnTo>
                    <a:pt x="0" y="99059"/>
                  </a:lnTo>
                  <a:lnTo>
                    <a:pt x="7620" y="99059"/>
                  </a:lnTo>
                  <a:lnTo>
                    <a:pt x="7620" y="92709"/>
                  </a:lnTo>
                  <a:close/>
                </a:path>
                <a:path w="7620" h="976629">
                  <a:moveTo>
                    <a:pt x="7620" y="99059"/>
                  </a:moveTo>
                  <a:lnTo>
                    <a:pt x="0" y="99059"/>
                  </a:lnTo>
                  <a:lnTo>
                    <a:pt x="0" y="101599"/>
                  </a:lnTo>
                  <a:lnTo>
                    <a:pt x="7620" y="101599"/>
                  </a:lnTo>
                  <a:lnTo>
                    <a:pt x="7620" y="99059"/>
                  </a:lnTo>
                  <a:close/>
                </a:path>
                <a:path w="7620" h="976629">
                  <a:moveTo>
                    <a:pt x="7620" y="101600"/>
                  </a:moveTo>
                  <a:lnTo>
                    <a:pt x="0" y="101600"/>
                  </a:lnTo>
                  <a:lnTo>
                    <a:pt x="0" y="105409"/>
                  </a:lnTo>
                  <a:lnTo>
                    <a:pt x="7620" y="105409"/>
                  </a:lnTo>
                  <a:lnTo>
                    <a:pt x="7620" y="101600"/>
                  </a:lnTo>
                  <a:close/>
                </a:path>
                <a:path w="7620" h="976629">
                  <a:moveTo>
                    <a:pt x="7620" y="105409"/>
                  </a:moveTo>
                  <a:lnTo>
                    <a:pt x="0" y="105409"/>
                  </a:lnTo>
                  <a:lnTo>
                    <a:pt x="0" y="107949"/>
                  </a:lnTo>
                  <a:lnTo>
                    <a:pt x="7620" y="107949"/>
                  </a:lnTo>
                  <a:lnTo>
                    <a:pt x="7620" y="105409"/>
                  </a:lnTo>
                  <a:close/>
                </a:path>
                <a:path w="7620" h="976629">
                  <a:moveTo>
                    <a:pt x="7620" y="107950"/>
                  </a:moveTo>
                  <a:lnTo>
                    <a:pt x="0" y="107950"/>
                  </a:lnTo>
                  <a:lnTo>
                    <a:pt x="0" y="111759"/>
                  </a:lnTo>
                  <a:lnTo>
                    <a:pt x="7620" y="111759"/>
                  </a:lnTo>
                  <a:lnTo>
                    <a:pt x="7620" y="107950"/>
                  </a:lnTo>
                  <a:close/>
                </a:path>
                <a:path w="7620" h="976629">
                  <a:moveTo>
                    <a:pt x="7620" y="111759"/>
                  </a:moveTo>
                  <a:lnTo>
                    <a:pt x="0" y="111759"/>
                  </a:lnTo>
                  <a:lnTo>
                    <a:pt x="0" y="118109"/>
                  </a:lnTo>
                  <a:lnTo>
                    <a:pt x="7620" y="118109"/>
                  </a:lnTo>
                  <a:lnTo>
                    <a:pt x="7620" y="111759"/>
                  </a:lnTo>
                  <a:close/>
                </a:path>
                <a:path w="7620" h="976629">
                  <a:moveTo>
                    <a:pt x="7620" y="118109"/>
                  </a:moveTo>
                  <a:lnTo>
                    <a:pt x="0" y="118109"/>
                  </a:lnTo>
                  <a:lnTo>
                    <a:pt x="0" y="126999"/>
                  </a:lnTo>
                  <a:lnTo>
                    <a:pt x="7620" y="126999"/>
                  </a:lnTo>
                  <a:lnTo>
                    <a:pt x="7620" y="118109"/>
                  </a:lnTo>
                  <a:close/>
                </a:path>
                <a:path w="7620" h="976629">
                  <a:moveTo>
                    <a:pt x="7620" y="127000"/>
                  </a:moveTo>
                  <a:lnTo>
                    <a:pt x="0" y="127000"/>
                  </a:lnTo>
                  <a:lnTo>
                    <a:pt x="0" y="133349"/>
                  </a:lnTo>
                  <a:lnTo>
                    <a:pt x="7620" y="133349"/>
                  </a:lnTo>
                  <a:lnTo>
                    <a:pt x="7620" y="127000"/>
                  </a:lnTo>
                  <a:close/>
                </a:path>
                <a:path w="7620" h="976629">
                  <a:moveTo>
                    <a:pt x="7620" y="133350"/>
                  </a:moveTo>
                  <a:lnTo>
                    <a:pt x="0" y="133350"/>
                  </a:lnTo>
                  <a:lnTo>
                    <a:pt x="0" y="139699"/>
                  </a:lnTo>
                  <a:lnTo>
                    <a:pt x="7620" y="139699"/>
                  </a:lnTo>
                  <a:lnTo>
                    <a:pt x="7620" y="133350"/>
                  </a:lnTo>
                  <a:close/>
                </a:path>
                <a:path w="7620" h="976629">
                  <a:moveTo>
                    <a:pt x="7620" y="139700"/>
                  </a:moveTo>
                  <a:lnTo>
                    <a:pt x="0" y="139700"/>
                  </a:lnTo>
                  <a:lnTo>
                    <a:pt x="0" y="146049"/>
                  </a:lnTo>
                  <a:lnTo>
                    <a:pt x="7620" y="146049"/>
                  </a:lnTo>
                  <a:lnTo>
                    <a:pt x="7620" y="139700"/>
                  </a:lnTo>
                  <a:close/>
                </a:path>
                <a:path w="7620" h="976629">
                  <a:moveTo>
                    <a:pt x="7620" y="146050"/>
                  </a:moveTo>
                  <a:lnTo>
                    <a:pt x="0" y="146050"/>
                  </a:lnTo>
                  <a:lnTo>
                    <a:pt x="0" y="149859"/>
                  </a:lnTo>
                  <a:lnTo>
                    <a:pt x="7620" y="149859"/>
                  </a:lnTo>
                  <a:lnTo>
                    <a:pt x="7620" y="146050"/>
                  </a:lnTo>
                  <a:close/>
                </a:path>
                <a:path w="7620" h="976629">
                  <a:moveTo>
                    <a:pt x="7620" y="149859"/>
                  </a:moveTo>
                  <a:lnTo>
                    <a:pt x="0" y="149859"/>
                  </a:lnTo>
                  <a:lnTo>
                    <a:pt x="0" y="168909"/>
                  </a:lnTo>
                  <a:lnTo>
                    <a:pt x="7620" y="168909"/>
                  </a:lnTo>
                  <a:lnTo>
                    <a:pt x="7620" y="149859"/>
                  </a:lnTo>
                  <a:close/>
                </a:path>
                <a:path w="7620" h="976629">
                  <a:moveTo>
                    <a:pt x="7620" y="168909"/>
                  </a:moveTo>
                  <a:lnTo>
                    <a:pt x="0" y="168909"/>
                  </a:lnTo>
                  <a:lnTo>
                    <a:pt x="0" y="171449"/>
                  </a:lnTo>
                  <a:lnTo>
                    <a:pt x="7620" y="171449"/>
                  </a:lnTo>
                  <a:lnTo>
                    <a:pt x="7620" y="168909"/>
                  </a:lnTo>
                  <a:close/>
                </a:path>
                <a:path w="7620" h="976629">
                  <a:moveTo>
                    <a:pt x="7620" y="171450"/>
                  </a:moveTo>
                  <a:lnTo>
                    <a:pt x="0" y="171450"/>
                  </a:lnTo>
                  <a:lnTo>
                    <a:pt x="0" y="177799"/>
                  </a:lnTo>
                  <a:lnTo>
                    <a:pt x="7620" y="177799"/>
                  </a:lnTo>
                  <a:lnTo>
                    <a:pt x="7620" y="171450"/>
                  </a:lnTo>
                  <a:close/>
                </a:path>
                <a:path w="7620" h="976629">
                  <a:moveTo>
                    <a:pt x="7620" y="177800"/>
                  </a:moveTo>
                  <a:lnTo>
                    <a:pt x="0" y="177800"/>
                  </a:lnTo>
                  <a:lnTo>
                    <a:pt x="0" y="181609"/>
                  </a:lnTo>
                  <a:lnTo>
                    <a:pt x="7620" y="181609"/>
                  </a:lnTo>
                  <a:lnTo>
                    <a:pt x="7620" y="177800"/>
                  </a:lnTo>
                  <a:close/>
                </a:path>
                <a:path w="7620" h="976629">
                  <a:moveTo>
                    <a:pt x="7620" y="181609"/>
                  </a:moveTo>
                  <a:lnTo>
                    <a:pt x="0" y="181609"/>
                  </a:lnTo>
                  <a:lnTo>
                    <a:pt x="0" y="184149"/>
                  </a:lnTo>
                  <a:lnTo>
                    <a:pt x="7620" y="184149"/>
                  </a:lnTo>
                  <a:lnTo>
                    <a:pt x="7620" y="181609"/>
                  </a:lnTo>
                  <a:close/>
                </a:path>
                <a:path w="7620" h="976629">
                  <a:moveTo>
                    <a:pt x="7620" y="184150"/>
                  </a:moveTo>
                  <a:lnTo>
                    <a:pt x="0" y="184150"/>
                  </a:lnTo>
                  <a:lnTo>
                    <a:pt x="0" y="190499"/>
                  </a:lnTo>
                  <a:lnTo>
                    <a:pt x="7620" y="190499"/>
                  </a:lnTo>
                  <a:lnTo>
                    <a:pt x="7620" y="184150"/>
                  </a:lnTo>
                  <a:close/>
                </a:path>
                <a:path w="7620" h="976629">
                  <a:moveTo>
                    <a:pt x="7620" y="190500"/>
                  </a:moveTo>
                  <a:lnTo>
                    <a:pt x="0" y="190500"/>
                  </a:lnTo>
                  <a:lnTo>
                    <a:pt x="0" y="194309"/>
                  </a:lnTo>
                  <a:lnTo>
                    <a:pt x="7620" y="194309"/>
                  </a:lnTo>
                  <a:lnTo>
                    <a:pt x="7620" y="190500"/>
                  </a:lnTo>
                  <a:close/>
                </a:path>
                <a:path w="7620" h="976629">
                  <a:moveTo>
                    <a:pt x="7620" y="194309"/>
                  </a:moveTo>
                  <a:lnTo>
                    <a:pt x="0" y="194309"/>
                  </a:lnTo>
                  <a:lnTo>
                    <a:pt x="0" y="196849"/>
                  </a:lnTo>
                  <a:lnTo>
                    <a:pt x="7620" y="196849"/>
                  </a:lnTo>
                  <a:lnTo>
                    <a:pt x="7620" y="194309"/>
                  </a:lnTo>
                  <a:close/>
                </a:path>
                <a:path w="7620" h="976629">
                  <a:moveTo>
                    <a:pt x="7620" y="196850"/>
                  </a:moveTo>
                  <a:lnTo>
                    <a:pt x="0" y="196850"/>
                  </a:lnTo>
                  <a:lnTo>
                    <a:pt x="0" y="200659"/>
                  </a:lnTo>
                  <a:lnTo>
                    <a:pt x="7620" y="200659"/>
                  </a:lnTo>
                  <a:lnTo>
                    <a:pt x="7620" y="196850"/>
                  </a:lnTo>
                  <a:close/>
                </a:path>
                <a:path w="7620" h="976629">
                  <a:moveTo>
                    <a:pt x="6350" y="200659"/>
                  </a:moveTo>
                  <a:lnTo>
                    <a:pt x="0" y="200659"/>
                  </a:lnTo>
                  <a:lnTo>
                    <a:pt x="0" y="203199"/>
                  </a:lnTo>
                  <a:lnTo>
                    <a:pt x="6350" y="203199"/>
                  </a:lnTo>
                  <a:lnTo>
                    <a:pt x="6350" y="200659"/>
                  </a:lnTo>
                  <a:close/>
                </a:path>
                <a:path w="7620" h="976629">
                  <a:moveTo>
                    <a:pt x="5079" y="203200"/>
                  </a:moveTo>
                  <a:lnTo>
                    <a:pt x="0" y="203200"/>
                  </a:lnTo>
                  <a:lnTo>
                    <a:pt x="0" y="209549"/>
                  </a:lnTo>
                  <a:lnTo>
                    <a:pt x="1270" y="209549"/>
                  </a:lnTo>
                  <a:lnTo>
                    <a:pt x="1270" y="208279"/>
                  </a:lnTo>
                  <a:lnTo>
                    <a:pt x="2539" y="208279"/>
                  </a:lnTo>
                  <a:lnTo>
                    <a:pt x="2539" y="205739"/>
                  </a:lnTo>
                  <a:lnTo>
                    <a:pt x="3810" y="205739"/>
                  </a:lnTo>
                  <a:lnTo>
                    <a:pt x="3810" y="204469"/>
                  </a:lnTo>
                  <a:lnTo>
                    <a:pt x="5079" y="204469"/>
                  </a:lnTo>
                  <a:lnTo>
                    <a:pt x="5079" y="203200"/>
                  </a:lnTo>
                  <a:close/>
                </a:path>
                <a:path w="7620" h="976629">
                  <a:moveTo>
                    <a:pt x="1270" y="209550"/>
                  </a:moveTo>
                  <a:lnTo>
                    <a:pt x="0" y="209550"/>
                  </a:lnTo>
                  <a:lnTo>
                    <a:pt x="0" y="210819"/>
                  </a:lnTo>
                  <a:lnTo>
                    <a:pt x="1270" y="210819"/>
                  </a:lnTo>
                  <a:lnTo>
                    <a:pt x="1270" y="209550"/>
                  </a:lnTo>
                  <a:close/>
                </a:path>
                <a:path w="7620" h="976629">
                  <a:moveTo>
                    <a:pt x="1270" y="276859"/>
                  </a:moveTo>
                  <a:lnTo>
                    <a:pt x="0" y="276859"/>
                  </a:lnTo>
                  <a:lnTo>
                    <a:pt x="0" y="279399"/>
                  </a:lnTo>
                  <a:lnTo>
                    <a:pt x="1270" y="279399"/>
                  </a:lnTo>
                  <a:lnTo>
                    <a:pt x="1270" y="276859"/>
                  </a:lnTo>
                  <a:close/>
                </a:path>
                <a:path w="7620" h="976629">
                  <a:moveTo>
                    <a:pt x="2540" y="279400"/>
                  </a:moveTo>
                  <a:lnTo>
                    <a:pt x="0" y="279400"/>
                  </a:lnTo>
                  <a:lnTo>
                    <a:pt x="0" y="298449"/>
                  </a:lnTo>
                  <a:lnTo>
                    <a:pt x="7620" y="298449"/>
                  </a:lnTo>
                  <a:lnTo>
                    <a:pt x="7620" y="283209"/>
                  </a:lnTo>
                  <a:lnTo>
                    <a:pt x="6350" y="283209"/>
                  </a:lnTo>
                  <a:lnTo>
                    <a:pt x="6350" y="281939"/>
                  </a:lnTo>
                  <a:lnTo>
                    <a:pt x="3810" y="281939"/>
                  </a:lnTo>
                  <a:lnTo>
                    <a:pt x="3810" y="280669"/>
                  </a:lnTo>
                  <a:lnTo>
                    <a:pt x="2540" y="280669"/>
                  </a:lnTo>
                  <a:lnTo>
                    <a:pt x="2540" y="279400"/>
                  </a:lnTo>
                  <a:close/>
                </a:path>
                <a:path w="7620" h="976629">
                  <a:moveTo>
                    <a:pt x="7620" y="298450"/>
                  </a:moveTo>
                  <a:lnTo>
                    <a:pt x="0" y="298450"/>
                  </a:lnTo>
                  <a:lnTo>
                    <a:pt x="0" y="302259"/>
                  </a:lnTo>
                  <a:lnTo>
                    <a:pt x="7620" y="302259"/>
                  </a:lnTo>
                  <a:lnTo>
                    <a:pt x="7620" y="298450"/>
                  </a:lnTo>
                  <a:close/>
                </a:path>
                <a:path w="7620" h="976629">
                  <a:moveTo>
                    <a:pt x="7620" y="302259"/>
                  </a:moveTo>
                  <a:lnTo>
                    <a:pt x="0" y="302259"/>
                  </a:lnTo>
                  <a:lnTo>
                    <a:pt x="0" y="304799"/>
                  </a:lnTo>
                  <a:lnTo>
                    <a:pt x="7620" y="304799"/>
                  </a:lnTo>
                  <a:lnTo>
                    <a:pt x="7620" y="302259"/>
                  </a:lnTo>
                  <a:close/>
                </a:path>
                <a:path w="7620" h="976629">
                  <a:moveTo>
                    <a:pt x="7620" y="304800"/>
                  </a:moveTo>
                  <a:lnTo>
                    <a:pt x="0" y="304800"/>
                  </a:lnTo>
                  <a:lnTo>
                    <a:pt x="0" y="308609"/>
                  </a:lnTo>
                  <a:lnTo>
                    <a:pt x="7620" y="308609"/>
                  </a:lnTo>
                  <a:lnTo>
                    <a:pt x="7620" y="304800"/>
                  </a:lnTo>
                  <a:close/>
                </a:path>
                <a:path w="7620" h="976629">
                  <a:moveTo>
                    <a:pt x="7620" y="308609"/>
                  </a:moveTo>
                  <a:lnTo>
                    <a:pt x="0" y="308609"/>
                  </a:lnTo>
                  <a:lnTo>
                    <a:pt x="0" y="311149"/>
                  </a:lnTo>
                  <a:lnTo>
                    <a:pt x="7620" y="311149"/>
                  </a:lnTo>
                  <a:lnTo>
                    <a:pt x="7620" y="308609"/>
                  </a:lnTo>
                  <a:close/>
                </a:path>
                <a:path w="7620" h="976629">
                  <a:moveTo>
                    <a:pt x="7620" y="311150"/>
                  </a:moveTo>
                  <a:lnTo>
                    <a:pt x="0" y="311150"/>
                  </a:lnTo>
                  <a:lnTo>
                    <a:pt x="0" y="314959"/>
                  </a:lnTo>
                  <a:lnTo>
                    <a:pt x="7620" y="314959"/>
                  </a:lnTo>
                  <a:lnTo>
                    <a:pt x="7620" y="311150"/>
                  </a:lnTo>
                  <a:close/>
                </a:path>
                <a:path w="7620" h="976629">
                  <a:moveTo>
                    <a:pt x="7620" y="314959"/>
                  </a:moveTo>
                  <a:lnTo>
                    <a:pt x="0" y="314959"/>
                  </a:lnTo>
                  <a:lnTo>
                    <a:pt x="0" y="321309"/>
                  </a:lnTo>
                  <a:lnTo>
                    <a:pt x="7620" y="321309"/>
                  </a:lnTo>
                  <a:lnTo>
                    <a:pt x="7620" y="314959"/>
                  </a:lnTo>
                  <a:close/>
                </a:path>
                <a:path w="7620" h="976629">
                  <a:moveTo>
                    <a:pt x="7620" y="321309"/>
                  </a:moveTo>
                  <a:lnTo>
                    <a:pt x="0" y="321309"/>
                  </a:lnTo>
                  <a:lnTo>
                    <a:pt x="0" y="323849"/>
                  </a:lnTo>
                  <a:lnTo>
                    <a:pt x="7620" y="323849"/>
                  </a:lnTo>
                  <a:lnTo>
                    <a:pt x="7620" y="321309"/>
                  </a:lnTo>
                  <a:close/>
                </a:path>
                <a:path w="7620" h="976629">
                  <a:moveTo>
                    <a:pt x="7620" y="323850"/>
                  </a:moveTo>
                  <a:lnTo>
                    <a:pt x="0" y="323850"/>
                  </a:lnTo>
                  <a:lnTo>
                    <a:pt x="0" y="327659"/>
                  </a:lnTo>
                  <a:lnTo>
                    <a:pt x="7620" y="327659"/>
                  </a:lnTo>
                  <a:lnTo>
                    <a:pt x="7620" y="323850"/>
                  </a:lnTo>
                  <a:close/>
                </a:path>
                <a:path w="7620" h="976629">
                  <a:moveTo>
                    <a:pt x="7620" y="327659"/>
                  </a:moveTo>
                  <a:lnTo>
                    <a:pt x="0" y="327659"/>
                  </a:lnTo>
                  <a:lnTo>
                    <a:pt x="0" y="330199"/>
                  </a:lnTo>
                  <a:lnTo>
                    <a:pt x="7620" y="330199"/>
                  </a:lnTo>
                  <a:lnTo>
                    <a:pt x="7620" y="327659"/>
                  </a:lnTo>
                  <a:close/>
                </a:path>
                <a:path w="7620" h="976629">
                  <a:moveTo>
                    <a:pt x="7620" y="330200"/>
                  </a:moveTo>
                  <a:lnTo>
                    <a:pt x="0" y="330200"/>
                  </a:lnTo>
                  <a:lnTo>
                    <a:pt x="0" y="334009"/>
                  </a:lnTo>
                  <a:lnTo>
                    <a:pt x="7620" y="334009"/>
                  </a:lnTo>
                  <a:lnTo>
                    <a:pt x="7620" y="330200"/>
                  </a:lnTo>
                  <a:close/>
                </a:path>
                <a:path w="7620" h="976629">
                  <a:moveTo>
                    <a:pt x="7620" y="334009"/>
                  </a:moveTo>
                  <a:lnTo>
                    <a:pt x="0" y="334009"/>
                  </a:lnTo>
                  <a:lnTo>
                    <a:pt x="0" y="336549"/>
                  </a:lnTo>
                  <a:lnTo>
                    <a:pt x="7620" y="336549"/>
                  </a:lnTo>
                  <a:lnTo>
                    <a:pt x="7620" y="334009"/>
                  </a:lnTo>
                  <a:close/>
                </a:path>
                <a:path w="7620" h="976629">
                  <a:moveTo>
                    <a:pt x="7620" y="336550"/>
                  </a:moveTo>
                  <a:lnTo>
                    <a:pt x="0" y="336550"/>
                  </a:lnTo>
                  <a:lnTo>
                    <a:pt x="0" y="342899"/>
                  </a:lnTo>
                  <a:lnTo>
                    <a:pt x="7620" y="342899"/>
                  </a:lnTo>
                  <a:lnTo>
                    <a:pt x="7620" y="336550"/>
                  </a:lnTo>
                  <a:close/>
                </a:path>
                <a:path w="7620" h="976629">
                  <a:moveTo>
                    <a:pt x="7620" y="342900"/>
                  </a:moveTo>
                  <a:lnTo>
                    <a:pt x="0" y="342900"/>
                  </a:lnTo>
                  <a:lnTo>
                    <a:pt x="0" y="346709"/>
                  </a:lnTo>
                  <a:lnTo>
                    <a:pt x="7620" y="346709"/>
                  </a:lnTo>
                  <a:lnTo>
                    <a:pt x="7620" y="342900"/>
                  </a:lnTo>
                  <a:close/>
                </a:path>
                <a:path w="7620" h="976629">
                  <a:moveTo>
                    <a:pt x="7620" y="346709"/>
                  </a:moveTo>
                  <a:lnTo>
                    <a:pt x="0" y="346709"/>
                  </a:lnTo>
                  <a:lnTo>
                    <a:pt x="0" y="349249"/>
                  </a:lnTo>
                  <a:lnTo>
                    <a:pt x="7620" y="349249"/>
                  </a:lnTo>
                  <a:lnTo>
                    <a:pt x="7620" y="346709"/>
                  </a:lnTo>
                  <a:close/>
                </a:path>
                <a:path w="7620" h="976629">
                  <a:moveTo>
                    <a:pt x="7620" y="349250"/>
                  </a:moveTo>
                  <a:lnTo>
                    <a:pt x="0" y="349250"/>
                  </a:lnTo>
                  <a:lnTo>
                    <a:pt x="0" y="353059"/>
                  </a:lnTo>
                  <a:lnTo>
                    <a:pt x="7620" y="353059"/>
                  </a:lnTo>
                  <a:lnTo>
                    <a:pt x="7620" y="349250"/>
                  </a:lnTo>
                  <a:close/>
                </a:path>
                <a:path w="7620" h="976629">
                  <a:moveTo>
                    <a:pt x="7620" y="353059"/>
                  </a:moveTo>
                  <a:lnTo>
                    <a:pt x="0" y="353059"/>
                  </a:lnTo>
                  <a:lnTo>
                    <a:pt x="0" y="355599"/>
                  </a:lnTo>
                  <a:lnTo>
                    <a:pt x="7620" y="355599"/>
                  </a:lnTo>
                  <a:lnTo>
                    <a:pt x="7620" y="353059"/>
                  </a:lnTo>
                  <a:close/>
                </a:path>
                <a:path w="7620" h="976629">
                  <a:moveTo>
                    <a:pt x="7620" y="355600"/>
                  </a:moveTo>
                  <a:lnTo>
                    <a:pt x="0" y="355600"/>
                  </a:lnTo>
                  <a:lnTo>
                    <a:pt x="0" y="365759"/>
                  </a:lnTo>
                  <a:lnTo>
                    <a:pt x="7620" y="365759"/>
                  </a:lnTo>
                  <a:lnTo>
                    <a:pt x="7620" y="355600"/>
                  </a:lnTo>
                  <a:close/>
                </a:path>
                <a:path w="7620" h="976629">
                  <a:moveTo>
                    <a:pt x="7620" y="365760"/>
                  </a:moveTo>
                  <a:lnTo>
                    <a:pt x="0" y="365760"/>
                  </a:lnTo>
                  <a:lnTo>
                    <a:pt x="0" y="368299"/>
                  </a:lnTo>
                  <a:lnTo>
                    <a:pt x="7620" y="368299"/>
                  </a:lnTo>
                  <a:lnTo>
                    <a:pt x="7620" y="365760"/>
                  </a:lnTo>
                  <a:close/>
                </a:path>
                <a:path w="7620" h="976629">
                  <a:moveTo>
                    <a:pt x="7620" y="368300"/>
                  </a:moveTo>
                  <a:lnTo>
                    <a:pt x="0" y="368300"/>
                  </a:lnTo>
                  <a:lnTo>
                    <a:pt x="0" y="372109"/>
                  </a:lnTo>
                  <a:lnTo>
                    <a:pt x="7620" y="372109"/>
                  </a:lnTo>
                  <a:lnTo>
                    <a:pt x="7620" y="368300"/>
                  </a:lnTo>
                  <a:close/>
                </a:path>
                <a:path w="7620" h="976629">
                  <a:moveTo>
                    <a:pt x="7620" y="372109"/>
                  </a:moveTo>
                  <a:lnTo>
                    <a:pt x="0" y="372109"/>
                  </a:lnTo>
                  <a:lnTo>
                    <a:pt x="0" y="374649"/>
                  </a:lnTo>
                  <a:lnTo>
                    <a:pt x="7620" y="374649"/>
                  </a:lnTo>
                  <a:lnTo>
                    <a:pt x="7620" y="372109"/>
                  </a:lnTo>
                  <a:close/>
                </a:path>
                <a:path w="7620" h="976629">
                  <a:moveTo>
                    <a:pt x="7620" y="374650"/>
                  </a:moveTo>
                  <a:lnTo>
                    <a:pt x="0" y="374650"/>
                  </a:lnTo>
                  <a:lnTo>
                    <a:pt x="0" y="387349"/>
                  </a:lnTo>
                  <a:lnTo>
                    <a:pt x="7620" y="387349"/>
                  </a:lnTo>
                  <a:lnTo>
                    <a:pt x="7620" y="374650"/>
                  </a:lnTo>
                  <a:close/>
                </a:path>
                <a:path w="7620" h="976629">
                  <a:moveTo>
                    <a:pt x="7620" y="387350"/>
                  </a:moveTo>
                  <a:lnTo>
                    <a:pt x="0" y="387350"/>
                  </a:lnTo>
                  <a:lnTo>
                    <a:pt x="0" y="391159"/>
                  </a:lnTo>
                  <a:lnTo>
                    <a:pt x="7620" y="391159"/>
                  </a:lnTo>
                  <a:lnTo>
                    <a:pt x="7620" y="387350"/>
                  </a:lnTo>
                  <a:close/>
                </a:path>
                <a:path w="7620" h="976629">
                  <a:moveTo>
                    <a:pt x="7620" y="391159"/>
                  </a:moveTo>
                  <a:lnTo>
                    <a:pt x="0" y="391159"/>
                  </a:lnTo>
                  <a:lnTo>
                    <a:pt x="0" y="393699"/>
                  </a:lnTo>
                  <a:lnTo>
                    <a:pt x="7620" y="393699"/>
                  </a:lnTo>
                  <a:lnTo>
                    <a:pt x="7620" y="391159"/>
                  </a:lnTo>
                  <a:close/>
                </a:path>
                <a:path w="7620" h="976629">
                  <a:moveTo>
                    <a:pt x="7620" y="393700"/>
                  </a:moveTo>
                  <a:lnTo>
                    <a:pt x="0" y="393700"/>
                  </a:lnTo>
                  <a:lnTo>
                    <a:pt x="0" y="400049"/>
                  </a:lnTo>
                  <a:lnTo>
                    <a:pt x="7620" y="400049"/>
                  </a:lnTo>
                  <a:lnTo>
                    <a:pt x="7620" y="393700"/>
                  </a:lnTo>
                  <a:close/>
                </a:path>
                <a:path w="7620" h="976629">
                  <a:moveTo>
                    <a:pt x="7620" y="400050"/>
                  </a:moveTo>
                  <a:lnTo>
                    <a:pt x="0" y="400050"/>
                  </a:lnTo>
                  <a:lnTo>
                    <a:pt x="0" y="403859"/>
                  </a:lnTo>
                  <a:lnTo>
                    <a:pt x="7620" y="403859"/>
                  </a:lnTo>
                  <a:lnTo>
                    <a:pt x="7620" y="400050"/>
                  </a:lnTo>
                  <a:close/>
                </a:path>
                <a:path w="7620" h="976629">
                  <a:moveTo>
                    <a:pt x="7620" y="403860"/>
                  </a:moveTo>
                  <a:lnTo>
                    <a:pt x="0" y="403860"/>
                  </a:lnTo>
                  <a:lnTo>
                    <a:pt x="0" y="406399"/>
                  </a:lnTo>
                  <a:lnTo>
                    <a:pt x="7620" y="406399"/>
                  </a:lnTo>
                  <a:lnTo>
                    <a:pt x="7620" y="403860"/>
                  </a:lnTo>
                  <a:close/>
                </a:path>
                <a:path w="7620" h="976629">
                  <a:moveTo>
                    <a:pt x="7620" y="406400"/>
                  </a:moveTo>
                  <a:lnTo>
                    <a:pt x="0" y="406400"/>
                  </a:lnTo>
                  <a:lnTo>
                    <a:pt x="0" y="410209"/>
                  </a:lnTo>
                  <a:lnTo>
                    <a:pt x="7620" y="410209"/>
                  </a:lnTo>
                  <a:lnTo>
                    <a:pt x="7620" y="406400"/>
                  </a:lnTo>
                  <a:close/>
                </a:path>
                <a:path w="7620" h="976629">
                  <a:moveTo>
                    <a:pt x="7620" y="410209"/>
                  </a:moveTo>
                  <a:lnTo>
                    <a:pt x="0" y="410209"/>
                  </a:lnTo>
                  <a:lnTo>
                    <a:pt x="0" y="412749"/>
                  </a:lnTo>
                  <a:lnTo>
                    <a:pt x="7620" y="412749"/>
                  </a:lnTo>
                  <a:lnTo>
                    <a:pt x="7620" y="410209"/>
                  </a:lnTo>
                  <a:close/>
                </a:path>
                <a:path w="7620" h="976629">
                  <a:moveTo>
                    <a:pt x="7620" y="412750"/>
                  </a:moveTo>
                  <a:lnTo>
                    <a:pt x="0" y="412750"/>
                  </a:lnTo>
                  <a:lnTo>
                    <a:pt x="0" y="416559"/>
                  </a:lnTo>
                  <a:lnTo>
                    <a:pt x="7620" y="416559"/>
                  </a:lnTo>
                  <a:lnTo>
                    <a:pt x="7620" y="412750"/>
                  </a:lnTo>
                  <a:close/>
                </a:path>
                <a:path w="7620" h="976629">
                  <a:moveTo>
                    <a:pt x="7620" y="416560"/>
                  </a:moveTo>
                  <a:lnTo>
                    <a:pt x="0" y="416560"/>
                  </a:lnTo>
                  <a:lnTo>
                    <a:pt x="0" y="422909"/>
                  </a:lnTo>
                  <a:lnTo>
                    <a:pt x="7620" y="422909"/>
                  </a:lnTo>
                  <a:lnTo>
                    <a:pt x="7620" y="416560"/>
                  </a:lnTo>
                  <a:close/>
                </a:path>
                <a:path w="7620" h="976629">
                  <a:moveTo>
                    <a:pt x="7620" y="422909"/>
                  </a:moveTo>
                  <a:lnTo>
                    <a:pt x="0" y="422909"/>
                  </a:lnTo>
                  <a:lnTo>
                    <a:pt x="0" y="435609"/>
                  </a:lnTo>
                  <a:lnTo>
                    <a:pt x="7620" y="435609"/>
                  </a:lnTo>
                  <a:lnTo>
                    <a:pt x="7620" y="422909"/>
                  </a:lnTo>
                  <a:close/>
                </a:path>
                <a:path w="7620" h="976629">
                  <a:moveTo>
                    <a:pt x="7620" y="435609"/>
                  </a:moveTo>
                  <a:lnTo>
                    <a:pt x="0" y="435609"/>
                  </a:lnTo>
                  <a:lnTo>
                    <a:pt x="0" y="438149"/>
                  </a:lnTo>
                  <a:lnTo>
                    <a:pt x="7620" y="438149"/>
                  </a:lnTo>
                  <a:lnTo>
                    <a:pt x="7620" y="435609"/>
                  </a:lnTo>
                  <a:close/>
                </a:path>
                <a:path w="7620" h="976629">
                  <a:moveTo>
                    <a:pt x="7620" y="438150"/>
                  </a:moveTo>
                  <a:lnTo>
                    <a:pt x="0" y="438150"/>
                  </a:lnTo>
                  <a:lnTo>
                    <a:pt x="0" y="450849"/>
                  </a:lnTo>
                  <a:lnTo>
                    <a:pt x="7620" y="450849"/>
                  </a:lnTo>
                  <a:lnTo>
                    <a:pt x="7620" y="438150"/>
                  </a:lnTo>
                  <a:close/>
                </a:path>
                <a:path w="7620" h="976629">
                  <a:moveTo>
                    <a:pt x="7620" y="450850"/>
                  </a:moveTo>
                  <a:lnTo>
                    <a:pt x="0" y="450850"/>
                  </a:lnTo>
                  <a:lnTo>
                    <a:pt x="0" y="454659"/>
                  </a:lnTo>
                  <a:lnTo>
                    <a:pt x="7620" y="454659"/>
                  </a:lnTo>
                  <a:lnTo>
                    <a:pt x="7620" y="450850"/>
                  </a:lnTo>
                  <a:close/>
                </a:path>
                <a:path w="7620" h="976629">
                  <a:moveTo>
                    <a:pt x="7620" y="454659"/>
                  </a:moveTo>
                  <a:lnTo>
                    <a:pt x="0" y="454659"/>
                  </a:lnTo>
                  <a:lnTo>
                    <a:pt x="0" y="457199"/>
                  </a:lnTo>
                  <a:lnTo>
                    <a:pt x="7620" y="457199"/>
                  </a:lnTo>
                  <a:lnTo>
                    <a:pt x="7620" y="454659"/>
                  </a:lnTo>
                  <a:close/>
                </a:path>
                <a:path w="7620" h="976629">
                  <a:moveTo>
                    <a:pt x="7620" y="457200"/>
                  </a:moveTo>
                  <a:lnTo>
                    <a:pt x="0" y="457200"/>
                  </a:lnTo>
                  <a:lnTo>
                    <a:pt x="0" y="461009"/>
                  </a:lnTo>
                  <a:lnTo>
                    <a:pt x="7620" y="461009"/>
                  </a:lnTo>
                  <a:lnTo>
                    <a:pt x="7620" y="457200"/>
                  </a:lnTo>
                  <a:close/>
                </a:path>
                <a:path w="7620" h="976629">
                  <a:moveTo>
                    <a:pt x="7620" y="461009"/>
                  </a:moveTo>
                  <a:lnTo>
                    <a:pt x="0" y="461009"/>
                  </a:lnTo>
                  <a:lnTo>
                    <a:pt x="0" y="463549"/>
                  </a:lnTo>
                  <a:lnTo>
                    <a:pt x="7620" y="463549"/>
                  </a:lnTo>
                  <a:lnTo>
                    <a:pt x="7620" y="461009"/>
                  </a:lnTo>
                  <a:close/>
                </a:path>
                <a:path w="7620" h="976629">
                  <a:moveTo>
                    <a:pt x="7620" y="463550"/>
                  </a:moveTo>
                  <a:lnTo>
                    <a:pt x="0" y="463550"/>
                  </a:lnTo>
                  <a:lnTo>
                    <a:pt x="0" y="469899"/>
                  </a:lnTo>
                  <a:lnTo>
                    <a:pt x="7620" y="469899"/>
                  </a:lnTo>
                  <a:lnTo>
                    <a:pt x="7620" y="463550"/>
                  </a:lnTo>
                  <a:close/>
                </a:path>
                <a:path w="7620" h="976629">
                  <a:moveTo>
                    <a:pt x="7620" y="469900"/>
                  </a:moveTo>
                  <a:lnTo>
                    <a:pt x="0" y="469900"/>
                  </a:lnTo>
                  <a:lnTo>
                    <a:pt x="0" y="473709"/>
                  </a:lnTo>
                  <a:lnTo>
                    <a:pt x="7620" y="473709"/>
                  </a:lnTo>
                  <a:lnTo>
                    <a:pt x="7620" y="469900"/>
                  </a:lnTo>
                  <a:close/>
                </a:path>
                <a:path w="7620" h="976629">
                  <a:moveTo>
                    <a:pt x="7620" y="473709"/>
                  </a:moveTo>
                  <a:lnTo>
                    <a:pt x="0" y="473709"/>
                  </a:lnTo>
                  <a:lnTo>
                    <a:pt x="0" y="476249"/>
                  </a:lnTo>
                  <a:lnTo>
                    <a:pt x="7620" y="476249"/>
                  </a:lnTo>
                  <a:lnTo>
                    <a:pt x="7620" y="473709"/>
                  </a:lnTo>
                  <a:close/>
                </a:path>
                <a:path w="7620" h="976629">
                  <a:moveTo>
                    <a:pt x="7620" y="476250"/>
                  </a:moveTo>
                  <a:lnTo>
                    <a:pt x="0" y="476250"/>
                  </a:lnTo>
                  <a:lnTo>
                    <a:pt x="0" y="480059"/>
                  </a:lnTo>
                  <a:lnTo>
                    <a:pt x="7620" y="480059"/>
                  </a:lnTo>
                  <a:lnTo>
                    <a:pt x="7620" y="476250"/>
                  </a:lnTo>
                  <a:close/>
                </a:path>
                <a:path w="7620" h="976629">
                  <a:moveTo>
                    <a:pt x="7620" y="480059"/>
                  </a:moveTo>
                  <a:lnTo>
                    <a:pt x="0" y="480059"/>
                  </a:lnTo>
                  <a:lnTo>
                    <a:pt x="0" y="482599"/>
                  </a:lnTo>
                  <a:lnTo>
                    <a:pt x="7620" y="482599"/>
                  </a:lnTo>
                  <a:lnTo>
                    <a:pt x="7620" y="480059"/>
                  </a:lnTo>
                  <a:close/>
                </a:path>
                <a:path w="7620" h="976629">
                  <a:moveTo>
                    <a:pt x="7620" y="482600"/>
                  </a:moveTo>
                  <a:lnTo>
                    <a:pt x="0" y="482600"/>
                  </a:lnTo>
                  <a:lnTo>
                    <a:pt x="0" y="488949"/>
                  </a:lnTo>
                  <a:lnTo>
                    <a:pt x="7620" y="488949"/>
                  </a:lnTo>
                  <a:lnTo>
                    <a:pt x="7620" y="482600"/>
                  </a:lnTo>
                  <a:close/>
                </a:path>
                <a:path w="7620" h="976629">
                  <a:moveTo>
                    <a:pt x="7620" y="488950"/>
                  </a:moveTo>
                  <a:lnTo>
                    <a:pt x="0" y="488950"/>
                  </a:lnTo>
                  <a:lnTo>
                    <a:pt x="0" y="495299"/>
                  </a:lnTo>
                  <a:lnTo>
                    <a:pt x="7620" y="495299"/>
                  </a:lnTo>
                  <a:lnTo>
                    <a:pt x="7620" y="488950"/>
                  </a:lnTo>
                  <a:close/>
                </a:path>
                <a:path w="7620" h="976629">
                  <a:moveTo>
                    <a:pt x="7620" y="495300"/>
                  </a:moveTo>
                  <a:lnTo>
                    <a:pt x="0" y="495300"/>
                  </a:lnTo>
                  <a:lnTo>
                    <a:pt x="0" y="499109"/>
                  </a:lnTo>
                  <a:lnTo>
                    <a:pt x="7620" y="499109"/>
                  </a:lnTo>
                  <a:lnTo>
                    <a:pt x="7620" y="495300"/>
                  </a:lnTo>
                  <a:close/>
                </a:path>
                <a:path w="7620" h="976629">
                  <a:moveTo>
                    <a:pt x="7620" y="499109"/>
                  </a:moveTo>
                  <a:lnTo>
                    <a:pt x="0" y="499109"/>
                  </a:lnTo>
                  <a:lnTo>
                    <a:pt x="0" y="505459"/>
                  </a:lnTo>
                  <a:lnTo>
                    <a:pt x="7620" y="505459"/>
                  </a:lnTo>
                  <a:lnTo>
                    <a:pt x="7620" y="499109"/>
                  </a:lnTo>
                  <a:close/>
                </a:path>
                <a:path w="7620" h="976629">
                  <a:moveTo>
                    <a:pt x="7620" y="505459"/>
                  </a:moveTo>
                  <a:lnTo>
                    <a:pt x="0" y="505459"/>
                  </a:lnTo>
                  <a:lnTo>
                    <a:pt x="0" y="507999"/>
                  </a:lnTo>
                  <a:lnTo>
                    <a:pt x="7620" y="507999"/>
                  </a:lnTo>
                  <a:lnTo>
                    <a:pt x="7620" y="505459"/>
                  </a:lnTo>
                  <a:close/>
                </a:path>
                <a:path w="7620" h="976629">
                  <a:moveTo>
                    <a:pt x="7620" y="552449"/>
                  </a:moveTo>
                  <a:lnTo>
                    <a:pt x="0" y="552449"/>
                  </a:lnTo>
                  <a:lnTo>
                    <a:pt x="0" y="553719"/>
                  </a:lnTo>
                  <a:lnTo>
                    <a:pt x="1270" y="553719"/>
                  </a:lnTo>
                  <a:lnTo>
                    <a:pt x="1270" y="556259"/>
                  </a:lnTo>
                  <a:lnTo>
                    <a:pt x="6350" y="556259"/>
                  </a:lnTo>
                  <a:lnTo>
                    <a:pt x="6350" y="557529"/>
                  </a:lnTo>
                  <a:lnTo>
                    <a:pt x="7620" y="557529"/>
                  </a:lnTo>
                  <a:lnTo>
                    <a:pt x="7620" y="552449"/>
                  </a:lnTo>
                  <a:close/>
                </a:path>
                <a:path w="7620" h="976629">
                  <a:moveTo>
                    <a:pt x="7620" y="546099"/>
                  </a:moveTo>
                  <a:lnTo>
                    <a:pt x="0" y="546099"/>
                  </a:lnTo>
                  <a:lnTo>
                    <a:pt x="0" y="551179"/>
                  </a:lnTo>
                  <a:lnTo>
                    <a:pt x="7620" y="551179"/>
                  </a:lnTo>
                  <a:lnTo>
                    <a:pt x="7620" y="546099"/>
                  </a:lnTo>
                  <a:close/>
                </a:path>
                <a:path w="7620" h="976629">
                  <a:moveTo>
                    <a:pt x="7620" y="539749"/>
                  </a:moveTo>
                  <a:lnTo>
                    <a:pt x="0" y="539749"/>
                  </a:lnTo>
                  <a:lnTo>
                    <a:pt x="0" y="544829"/>
                  </a:lnTo>
                  <a:lnTo>
                    <a:pt x="7620" y="544829"/>
                  </a:lnTo>
                  <a:lnTo>
                    <a:pt x="7620" y="539749"/>
                  </a:lnTo>
                  <a:close/>
                </a:path>
                <a:path w="7620" h="976629">
                  <a:moveTo>
                    <a:pt x="7620" y="533399"/>
                  </a:moveTo>
                  <a:lnTo>
                    <a:pt x="0" y="533399"/>
                  </a:lnTo>
                  <a:lnTo>
                    <a:pt x="0" y="538479"/>
                  </a:lnTo>
                  <a:lnTo>
                    <a:pt x="7620" y="538479"/>
                  </a:lnTo>
                  <a:lnTo>
                    <a:pt x="7620" y="533399"/>
                  </a:lnTo>
                  <a:close/>
                </a:path>
                <a:path w="7620" h="976629">
                  <a:moveTo>
                    <a:pt x="7620" y="527049"/>
                  </a:moveTo>
                  <a:lnTo>
                    <a:pt x="0" y="527049"/>
                  </a:lnTo>
                  <a:lnTo>
                    <a:pt x="0" y="532129"/>
                  </a:lnTo>
                  <a:lnTo>
                    <a:pt x="7620" y="532129"/>
                  </a:lnTo>
                  <a:lnTo>
                    <a:pt x="7620" y="527049"/>
                  </a:lnTo>
                  <a:close/>
                </a:path>
                <a:path w="7620" h="976629">
                  <a:moveTo>
                    <a:pt x="7620" y="520699"/>
                  </a:moveTo>
                  <a:lnTo>
                    <a:pt x="0" y="520699"/>
                  </a:lnTo>
                  <a:lnTo>
                    <a:pt x="0" y="525780"/>
                  </a:lnTo>
                  <a:lnTo>
                    <a:pt x="7620" y="525780"/>
                  </a:lnTo>
                  <a:lnTo>
                    <a:pt x="7620" y="520699"/>
                  </a:lnTo>
                  <a:close/>
                </a:path>
                <a:path w="7620" h="976629">
                  <a:moveTo>
                    <a:pt x="7620" y="514349"/>
                  </a:moveTo>
                  <a:lnTo>
                    <a:pt x="0" y="514349"/>
                  </a:lnTo>
                  <a:lnTo>
                    <a:pt x="0" y="519430"/>
                  </a:lnTo>
                  <a:lnTo>
                    <a:pt x="7620" y="519430"/>
                  </a:lnTo>
                  <a:lnTo>
                    <a:pt x="7620" y="514349"/>
                  </a:lnTo>
                  <a:close/>
                </a:path>
                <a:path w="7620" h="976629">
                  <a:moveTo>
                    <a:pt x="7620" y="509269"/>
                  </a:moveTo>
                  <a:lnTo>
                    <a:pt x="0" y="509269"/>
                  </a:lnTo>
                  <a:lnTo>
                    <a:pt x="0" y="513079"/>
                  </a:lnTo>
                  <a:lnTo>
                    <a:pt x="7620" y="513079"/>
                  </a:lnTo>
                  <a:lnTo>
                    <a:pt x="7620" y="509269"/>
                  </a:lnTo>
                  <a:close/>
                </a:path>
                <a:path w="7620" h="976629">
                  <a:moveTo>
                    <a:pt x="7620" y="972819"/>
                  </a:moveTo>
                  <a:lnTo>
                    <a:pt x="0" y="972819"/>
                  </a:lnTo>
                  <a:lnTo>
                    <a:pt x="0" y="975359"/>
                  </a:lnTo>
                  <a:lnTo>
                    <a:pt x="5079" y="975359"/>
                  </a:lnTo>
                  <a:lnTo>
                    <a:pt x="5079" y="976629"/>
                  </a:lnTo>
                  <a:lnTo>
                    <a:pt x="7620" y="976629"/>
                  </a:lnTo>
                  <a:lnTo>
                    <a:pt x="7620" y="972819"/>
                  </a:lnTo>
                  <a:close/>
                </a:path>
                <a:path w="7620" h="976629">
                  <a:moveTo>
                    <a:pt x="7620" y="970280"/>
                  </a:moveTo>
                  <a:lnTo>
                    <a:pt x="0" y="970280"/>
                  </a:lnTo>
                  <a:lnTo>
                    <a:pt x="0" y="971549"/>
                  </a:lnTo>
                  <a:lnTo>
                    <a:pt x="7620" y="971549"/>
                  </a:lnTo>
                  <a:lnTo>
                    <a:pt x="7620" y="970280"/>
                  </a:lnTo>
                  <a:close/>
                </a:path>
                <a:path w="7620" h="976629">
                  <a:moveTo>
                    <a:pt x="7620" y="966469"/>
                  </a:moveTo>
                  <a:lnTo>
                    <a:pt x="0" y="966469"/>
                  </a:lnTo>
                  <a:lnTo>
                    <a:pt x="0" y="969009"/>
                  </a:lnTo>
                  <a:lnTo>
                    <a:pt x="7620" y="969009"/>
                  </a:lnTo>
                  <a:lnTo>
                    <a:pt x="7620" y="966469"/>
                  </a:lnTo>
                  <a:close/>
                </a:path>
                <a:path w="7620" h="976629">
                  <a:moveTo>
                    <a:pt x="7620" y="963929"/>
                  </a:moveTo>
                  <a:lnTo>
                    <a:pt x="0" y="963929"/>
                  </a:lnTo>
                  <a:lnTo>
                    <a:pt x="0" y="965199"/>
                  </a:lnTo>
                  <a:lnTo>
                    <a:pt x="7620" y="965199"/>
                  </a:lnTo>
                  <a:lnTo>
                    <a:pt x="7620" y="963929"/>
                  </a:lnTo>
                  <a:close/>
                </a:path>
                <a:path w="7620" h="976629">
                  <a:moveTo>
                    <a:pt x="7620" y="960119"/>
                  </a:moveTo>
                  <a:lnTo>
                    <a:pt x="0" y="960119"/>
                  </a:lnTo>
                  <a:lnTo>
                    <a:pt x="0" y="962659"/>
                  </a:lnTo>
                  <a:lnTo>
                    <a:pt x="7620" y="962659"/>
                  </a:lnTo>
                  <a:lnTo>
                    <a:pt x="7620" y="960119"/>
                  </a:lnTo>
                  <a:close/>
                </a:path>
                <a:path w="7620" h="976629">
                  <a:moveTo>
                    <a:pt x="7620" y="957579"/>
                  </a:moveTo>
                  <a:lnTo>
                    <a:pt x="0" y="957579"/>
                  </a:lnTo>
                  <a:lnTo>
                    <a:pt x="0" y="958849"/>
                  </a:lnTo>
                  <a:lnTo>
                    <a:pt x="7620" y="958849"/>
                  </a:lnTo>
                  <a:lnTo>
                    <a:pt x="7620" y="957579"/>
                  </a:lnTo>
                  <a:close/>
                </a:path>
                <a:path w="7620" h="976629">
                  <a:moveTo>
                    <a:pt x="7620" y="953769"/>
                  </a:moveTo>
                  <a:lnTo>
                    <a:pt x="0" y="953769"/>
                  </a:lnTo>
                  <a:lnTo>
                    <a:pt x="0" y="956309"/>
                  </a:lnTo>
                  <a:lnTo>
                    <a:pt x="7620" y="956309"/>
                  </a:lnTo>
                  <a:lnTo>
                    <a:pt x="7620" y="953769"/>
                  </a:lnTo>
                  <a:close/>
                </a:path>
                <a:path w="7620" h="976629">
                  <a:moveTo>
                    <a:pt x="7620" y="951229"/>
                  </a:moveTo>
                  <a:lnTo>
                    <a:pt x="0" y="951229"/>
                  </a:lnTo>
                  <a:lnTo>
                    <a:pt x="0" y="952499"/>
                  </a:lnTo>
                  <a:lnTo>
                    <a:pt x="7620" y="952499"/>
                  </a:lnTo>
                  <a:lnTo>
                    <a:pt x="7620" y="951229"/>
                  </a:lnTo>
                  <a:close/>
                </a:path>
                <a:path w="7620" h="976629">
                  <a:moveTo>
                    <a:pt x="7620" y="947419"/>
                  </a:moveTo>
                  <a:lnTo>
                    <a:pt x="0" y="947419"/>
                  </a:lnTo>
                  <a:lnTo>
                    <a:pt x="0" y="949959"/>
                  </a:lnTo>
                  <a:lnTo>
                    <a:pt x="7620" y="949959"/>
                  </a:lnTo>
                  <a:lnTo>
                    <a:pt x="7620" y="947419"/>
                  </a:lnTo>
                  <a:close/>
                </a:path>
                <a:path w="7620" h="976629">
                  <a:moveTo>
                    <a:pt x="7620" y="944879"/>
                  </a:moveTo>
                  <a:lnTo>
                    <a:pt x="0" y="944879"/>
                  </a:lnTo>
                  <a:lnTo>
                    <a:pt x="0" y="946149"/>
                  </a:lnTo>
                  <a:lnTo>
                    <a:pt x="7620" y="946149"/>
                  </a:lnTo>
                  <a:lnTo>
                    <a:pt x="7620" y="944879"/>
                  </a:lnTo>
                  <a:close/>
                </a:path>
                <a:path w="7620" h="976629">
                  <a:moveTo>
                    <a:pt x="7620" y="941069"/>
                  </a:moveTo>
                  <a:lnTo>
                    <a:pt x="0" y="941069"/>
                  </a:lnTo>
                  <a:lnTo>
                    <a:pt x="0" y="943609"/>
                  </a:lnTo>
                  <a:lnTo>
                    <a:pt x="7620" y="943609"/>
                  </a:lnTo>
                  <a:lnTo>
                    <a:pt x="7620" y="941069"/>
                  </a:lnTo>
                  <a:close/>
                </a:path>
                <a:path w="7620" h="976629">
                  <a:moveTo>
                    <a:pt x="7620" y="938529"/>
                  </a:moveTo>
                  <a:lnTo>
                    <a:pt x="0" y="938529"/>
                  </a:lnTo>
                  <a:lnTo>
                    <a:pt x="0" y="939799"/>
                  </a:lnTo>
                  <a:lnTo>
                    <a:pt x="7620" y="939799"/>
                  </a:lnTo>
                  <a:lnTo>
                    <a:pt x="7620" y="938529"/>
                  </a:lnTo>
                  <a:close/>
                </a:path>
                <a:path w="7620" h="976629">
                  <a:moveTo>
                    <a:pt x="7620" y="934720"/>
                  </a:moveTo>
                  <a:lnTo>
                    <a:pt x="0" y="934720"/>
                  </a:lnTo>
                  <a:lnTo>
                    <a:pt x="0" y="937259"/>
                  </a:lnTo>
                  <a:lnTo>
                    <a:pt x="7620" y="937259"/>
                  </a:lnTo>
                  <a:lnTo>
                    <a:pt x="7620" y="934720"/>
                  </a:lnTo>
                  <a:close/>
                </a:path>
                <a:path w="7620" h="976629">
                  <a:moveTo>
                    <a:pt x="7620" y="932179"/>
                  </a:moveTo>
                  <a:lnTo>
                    <a:pt x="0" y="932179"/>
                  </a:lnTo>
                  <a:lnTo>
                    <a:pt x="0" y="933449"/>
                  </a:lnTo>
                  <a:lnTo>
                    <a:pt x="7620" y="933449"/>
                  </a:lnTo>
                  <a:lnTo>
                    <a:pt x="7620" y="932179"/>
                  </a:lnTo>
                  <a:close/>
                </a:path>
                <a:path w="7620" h="976629">
                  <a:moveTo>
                    <a:pt x="7620" y="928369"/>
                  </a:moveTo>
                  <a:lnTo>
                    <a:pt x="0" y="928369"/>
                  </a:lnTo>
                  <a:lnTo>
                    <a:pt x="0" y="930909"/>
                  </a:lnTo>
                  <a:lnTo>
                    <a:pt x="7620" y="930909"/>
                  </a:lnTo>
                  <a:lnTo>
                    <a:pt x="7620" y="928369"/>
                  </a:lnTo>
                  <a:close/>
                </a:path>
                <a:path w="7620" h="976629">
                  <a:moveTo>
                    <a:pt x="7620" y="925829"/>
                  </a:moveTo>
                  <a:lnTo>
                    <a:pt x="0" y="925829"/>
                  </a:lnTo>
                  <a:lnTo>
                    <a:pt x="0" y="927099"/>
                  </a:lnTo>
                  <a:lnTo>
                    <a:pt x="7620" y="927099"/>
                  </a:lnTo>
                  <a:lnTo>
                    <a:pt x="7620" y="925829"/>
                  </a:lnTo>
                  <a:close/>
                </a:path>
                <a:path w="7620" h="976629">
                  <a:moveTo>
                    <a:pt x="7620" y="922019"/>
                  </a:moveTo>
                  <a:lnTo>
                    <a:pt x="0" y="922019"/>
                  </a:lnTo>
                  <a:lnTo>
                    <a:pt x="0" y="924559"/>
                  </a:lnTo>
                  <a:lnTo>
                    <a:pt x="7620" y="924559"/>
                  </a:lnTo>
                  <a:lnTo>
                    <a:pt x="7620" y="922019"/>
                  </a:lnTo>
                  <a:close/>
                </a:path>
                <a:path w="7620" h="976629">
                  <a:moveTo>
                    <a:pt x="7620" y="919480"/>
                  </a:moveTo>
                  <a:lnTo>
                    <a:pt x="0" y="919480"/>
                  </a:lnTo>
                  <a:lnTo>
                    <a:pt x="0" y="920749"/>
                  </a:lnTo>
                  <a:lnTo>
                    <a:pt x="7620" y="920749"/>
                  </a:lnTo>
                  <a:lnTo>
                    <a:pt x="7620" y="919480"/>
                  </a:lnTo>
                  <a:close/>
                </a:path>
                <a:path w="7620" h="976629">
                  <a:moveTo>
                    <a:pt x="7620" y="914399"/>
                  </a:moveTo>
                  <a:lnTo>
                    <a:pt x="0" y="914399"/>
                  </a:lnTo>
                  <a:lnTo>
                    <a:pt x="0" y="918209"/>
                  </a:lnTo>
                  <a:lnTo>
                    <a:pt x="7620" y="918209"/>
                  </a:lnTo>
                  <a:lnTo>
                    <a:pt x="7620" y="914399"/>
                  </a:lnTo>
                  <a:close/>
                </a:path>
                <a:path w="7620" h="976629">
                  <a:moveTo>
                    <a:pt x="7620" y="908049"/>
                  </a:moveTo>
                  <a:lnTo>
                    <a:pt x="0" y="908049"/>
                  </a:lnTo>
                  <a:lnTo>
                    <a:pt x="0" y="913129"/>
                  </a:lnTo>
                  <a:lnTo>
                    <a:pt x="7620" y="913129"/>
                  </a:lnTo>
                  <a:lnTo>
                    <a:pt x="7620" y="908049"/>
                  </a:lnTo>
                  <a:close/>
                </a:path>
                <a:path w="7620" h="976629">
                  <a:moveTo>
                    <a:pt x="7620" y="901699"/>
                  </a:moveTo>
                  <a:lnTo>
                    <a:pt x="0" y="901699"/>
                  </a:lnTo>
                  <a:lnTo>
                    <a:pt x="0" y="906779"/>
                  </a:lnTo>
                  <a:lnTo>
                    <a:pt x="7620" y="906779"/>
                  </a:lnTo>
                  <a:lnTo>
                    <a:pt x="7620" y="901699"/>
                  </a:lnTo>
                  <a:close/>
                </a:path>
                <a:path w="7620" h="976629">
                  <a:moveTo>
                    <a:pt x="7620" y="895349"/>
                  </a:moveTo>
                  <a:lnTo>
                    <a:pt x="0" y="895349"/>
                  </a:lnTo>
                  <a:lnTo>
                    <a:pt x="0" y="900429"/>
                  </a:lnTo>
                  <a:lnTo>
                    <a:pt x="7620" y="900429"/>
                  </a:lnTo>
                  <a:lnTo>
                    <a:pt x="7620" y="895349"/>
                  </a:lnTo>
                  <a:close/>
                </a:path>
                <a:path w="7620" h="976629">
                  <a:moveTo>
                    <a:pt x="7620" y="888999"/>
                  </a:moveTo>
                  <a:lnTo>
                    <a:pt x="0" y="888999"/>
                  </a:lnTo>
                  <a:lnTo>
                    <a:pt x="0" y="894080"/>
                  </a:lnTo>
                  <a:lnTo>
                    <a:pt x="7620" y="894080"/>
                  </a:lnTo>
                  <a:lnTo>
                    <a:pt x="7620" y="888999"/>
                  </a:lnTo>
                  <a:close/>
                </a:path>
                <a:path w="7620" h="976629">
                  <a:moveTo>
                    <a:pt x="7620" y="882649"/>
                  </a:moveTo>
                  <a:lnTo>
                    <a:pt x="0" y="882649"/>
                  </a:lnTo>
                  <a:lnTo>
                    <a:pt x="0" y="887729"/>
                  </a:lnTo>
                  <a:lnTo>
                    <a:pt x="7620" y="887729"/>
                  </a:lnTo>
                  <a:lnTo>
                    <a:pt x="7620" y="882649"/>
                  </a:lnTo>
                  <a:close/>
                </a:path>
                <a:path w="7620" h="976629">
                  <a:moveTo>
                    <a:pt x="7620" y="876299"/>
                  </a:moveTo>
                  <a:lnTo>
                    <a:pt x="0" y="876299"/>
                  </a:lnTo>
                  <a:lnTo>
                    <a:pt x="0" y="881379"/>
                  </a:lnTo>
                  <a:lnTo>
                    <a:pt x="7620" y="881379"/>
                  </a:lnTo>
                  <a:lnTo>
                    <a:pt x="7620" y="876299"/>
                  </a:lnTo>
                  <a:close/>
                </a:path>
                <a:path w="7620" h="976629">
                  <a:moveTo>
                    <a:pt x="7620" y="869949"/>
                  </a:moveTo>
                  <a:lnTo>
                    <a:pt x="0" y="869949"/>
                  </a:lnTo>
                  <a:lnTo>
                    <a:pt x="0" y="875029"/>
                  </a:lnTo>
                  <a:lnTo>
                    <a:pt x="7620" y="875029"/>
                  </a:lnTo>
                  <a:lnTo>
                    <a:pt x="7620" y="869949"/>
                  </a:lnTo>
                  <a:close/>
                </a:path>
                <a:path w="7620" h="976629">
                  <a:moveTo>
                    <a:pt x="7620" y="863600"/>
                  </a:moveTo>
                  <a:lnTo>
                    <a:pt x="0" y="863600"/>
                  </a:lnTo>
                  <a:lnTo>
                    <a:pt x="0" y="868679"/>
                  </a:lnTo>
                  <a:lnTo>
                    <a:pt x="7620" y="868679"/>
                  </a:lnTo>
                  <a:lnTo>
                    <a:pt x="7620" y="863600"/>
                  </a:lnTo>
                  <a:close/>
                </a:path>
                <a:path w="7620" h="976629">
                  <a:moveTo>
                    <a:pt x="7620" y="857249"/>
                  </a:moveTo>
                  <a:lnTo>
                    <a:pt x="0" y="857249"/>
                  </a:lnTo>
                  <a:lnTo>
                    <a:pt x="0" y="862329"/>
                  </a:lnTo>
                  <a:lnTo>
                    <a:pt x="7620" y="862329"/>
                  </a:lnTo>
                  <a:lnTo>
                    <a:pt x="7620" y="857249"/>
                  </a:lnTo>
                  <a:close/>
                </a:path>
                <a:path w="7620" h="976629">
                  <a:moveTo>
                    <a:pt x="7620" y="850899"/>
                  </a:moveTo>
                  <a:lnTo>
                    <a:pt x="0" y="850899"/>
                  </a:lnTo>
                  <a:lnTo>
                    <a:pt x="0" y="855979"/>
                  </a:lnTo>
                  <a:lnTo>
                    <a:pt x="7620" y="855979"/>
                  </a:lnTo>
                  <a:lnTo>
                    <a:pt x="7620" y="850899"/>
                  </a:lnTo>
                  <a:close/>
                </a:path>
                <a:path w="7620" h="976629">
                  <a:moveTo>
                    <a:pt x="7620" y="844549"/>
                  </a:moveTo>
                  <a:lnTo>
                    <a:pt x="0" y="844549"/>
                  </a:lnTo>
                  <a:lnTo>
                    <a:pt x="0" y="849629"/>
                  </a:lnTo>
                  <a:lnTo>
                    <a:pt x="7620" y="849629"/>
                  </a:lnTo>
                  <a:lnTo>
                    <a:pt x="7620" y="844549"/>
                  </a:lnTo>
                  <a:close/>
                </a:path>
                <a:path w="7620" h="976629">
                  <a:moveTo>
                    <a:pt x="7620" y="838200"/>
                  </a:moveTo>
                  <a:lnTo>
                    <a:pt x="0" y="838200"/>
                  </a:lnTo>
                  <a:lnTo>
                    <a:pt x="0" y="843279"/>
                  </a:lnTo>
                  <a:lnTo>
                    <a:pt x="7620" y="843279"/>
                  </a:lnTo>
                  <a:lnTo>
                    <a:pt x="7620" y="838200"/>
                  </a:lnTo>
                  <a:close/>
                </a:path>
                <a:path w="7620" h="976629">
                  <a:moveTo>
                    <a:pt x="7620" y="831849"/>
                  </a:moveTo>
                  <a:lnTo>
                    <a:pt x="0" y="831849"/>
                  </a:lnTo>
                  <a:lnTo>
                    <a:pt x="0" y="836929"/>
                  </a:lnTo>
                  <a:lnTo>
                    <a:pt x="7620" y="836929"/>
                  </a:lnTo>
                  <a:lnTo>
                    <a:pt x="7620" y="831849"/>
                  </a:lnTo>
                  <a:close/>
                </a:path>
                <a:path w="7620" h="976629">
                  <a:moveTo>
                    <a:pt x="7620" y="825499"/>
                  </a:moveTo>
                  <a:lnTo>
                    <a:pt x="0" y="825499"/>
                  </a:lnTo>
                  <a:lnTo>
                    <a:pt x="0" y="830579"/>
                  </a:lnTo>
                  <a:lnTo>
                    <a:pt x="7620" y="830579"/>
                  </a:lnTo>
                  <a:lnTo>
                    <a:pt x="7620" y="825499"/>
                  </a:lnTo>
                  <a:close/>
                </a:path>
                <a:path w="7620" h="976629">
                  <a:moveTo>
                    <a:pt x="7620" y="819149"/>
                  </a:moveTo>
                  <a:lnTo>
                    <a:pt x="0" y="819149"/>
                  </a:lnTo>
                  <a:lnTo>
                    <a:pt x="0" y="824229"/>
                  </a:lnTo>
                  <a:lnTo>
                    <a:pt x="7620" y="824229"/>
                  </a:lnTo>
                  <a:lnTo>
                    <a:pt x="7620" y="819149"/>
                  </a:lnTo>
                  <a:close/>
                </a:path>
                <a:path w="7620" h="976629">
                  <a:moveTo>
                    <a:pt x="7620" y="812799"/>
                  </a:moveTo>
                  <a:lnTo>
                    <a:pt x="0" y="812799"/>
                  </a:lnTo>
                  <a:lnTo>
                    <a:pt x="0" y="817879"/>
                  </a:lnTo>
                  <a:lnTo>
                    <a:pt x="7620" y="817879"/>
                  </a:lnTo>
                  <a:lnTo>
                    <a:pt x="7620" y="812799"/>
                  </a:lnTo>
                  <a:close/>
                </a:path>
                <a:path w="7620" h="976629">
                  <a:moveTo>
                    <a:pt x="7620" y="806449"/>
                  </a:moveTo>
                  <a:lnTo>
                    <a:pt x="0" y="806449"/>
                  </a:lnTo>
                  <a:lnTo>
                    <a:pt x="0" y="811529"/>
                  </a:lnTo>
                  <a:lnTo>
                    <a:pt x="7620" y="811529"/>
                  </a:lnTo>
                  <a:lnTo>
                    <a:pt x="7620" y="806449"/>
                  </a:lnTo>
                  <a:close/>
                </a:path>
                <a:path w="7620" h="976629">
                  <a:moveTo>
                    <a:pt x="7620" y="800099"/>
                  </a:moveTo>
                  <a:lnTo>
                    <a:pt x="0" y="800099"/>
                  </a:lnTo>
                  <a:lnTo>
                    <a:pt x="0" y="805179"/>
                  </a:lnTo>
                  <a:lnTo>
                    <a:pt x="7620" y="805179"/>
                  </a:lnTo>
                  <a:lnTo>
                    <a:pt x="7620" y="800099"/>
                  </a:lnTo>
                  <a:close/>
                </a:path>
                <a:path w="7620" h="976629">
                  <a:moveTo>
                    <a:pt x="7620" y="793749"/>
                  </a:moveTo>
                  <a:lnTo>
                    <a:pt x="0" y="793749"/>
                  </a:lnTo>
                  <a:lnTo>
                    <a:pt x="0" y="798830"/>
                  </a:lnTo>
                  <a:lnTo>
                    <a:pt x="7620" y="798830"/>
                  </a:lnTo>
                  <a:lnTo>
                    <a:pt x="7620" y="793749"/>
                  </a:lnTo>
                  <a:close/>
                </a:path>
                <a:path w="7620" h="976629">
                  <a:moveTo>
                    <a:pt x="7620" y="787399"/>
                  </a:moveTo>
                  <a:lnTo>
                    <a:pt x="0" y="787399"/>
                  </a:lnTo>
                  <a:lnTo>
                    <a:pt x="0" y="792479"/>
                  </a:lnTo>
                  <a:lnTo>
                    <a:pt x="7620" y="792479"/>
                  </a:lnTo>
                  <a:lnTo>
                    <a:pt x="7620" y="787399"/>
                  </a:lnTo>
                  <a:close/>
                </a:path>
                <a:path w="7620" h="976629">
                  <a:moveTo>
                    <a:pt x="7620" y="781049"/>
                  </a:moveTo>
                  <a:lnTo>
                    <a:pt x="0" y="781049"/>
                  </a:lnTo>
                  <a:lnTo>
                    <a:pt x="0" y="786130"/>
                  </a:lnTo>
                  <a:lnTo>
                    <a:pt x="7620" y="786130"/>
                  </a:lnTo>
                  <a:lnTo>
                    <a:pt x="7620" y="781049"/>
                  </a:lnTo>
                  <a:close/>
                </a:path>
                <a:path w="7620" h="976629">
                  <a:moveTo>
                    <a:pt x="7620" y="774699"/>
                  </a:moveTo>
                  <a:lnTo>
                    <a:pt x="0" y="774699"/>
                  </a:lnTo>
                  <a:lnTo>
                    <a:pt x="0" y="779779"/>
                  </a:lnTo>
                  <a:lnTo>
                    <a:pt x="7620" y="779779"/>
                  </a:lnTo>
                  <a:lnTo>
                    <a:pt x="7620" y="774699"/>
                  </a:lnTo>
                  <a:close/>
                </a:path>
                <a:path w="7620" h="976629">
                  <a:moveTo>
                    <a:pt x="7620" y="768349"/>
                  </a:moveTo>
                  <a:lnTo>
                    <a:pt x="0" y="768349"/>
                  </a:lnTo>
                  <a:lnTo>
                    <a:pt x="0" y="773429"/>
                  </a:lnTo>
                  <a:lnTo>
                    <a:pt x="7620" y="773429"/>
                  </a:lnTo>
                  <a:lnTo>
                    <a:pt x="7620" y="768349"/>
                  </a:lnTo>
                  <a:close/>
                </a:path>
                <a:path w="7620" h="976629">
                  <a:moveTo>
                    <a:pt x="7620" y="761999"/>
                  </a:moveTo>
                  <a:lnTo>
                    <a:pt x="0" y="761999"/>
                  </a:lnTo>
                  <a:lnTo>
                    <a:pt x="0" y="767079"/>
                  </a:lnTo>
                  <a:lnTo>
                    <a:pt x="7620" y="767079"/>
                  </a:lnTo>
                  <a:lnTo>
                    <a:pt x="7620" y="761999"/>
                  </a:lnTo>
                  <a:close/>
                </a:path>
                <a:path w="7620" h="976629">
                  <a:moveTo>
                    <a:pt x="7620" y="755649"/>
                  </a:moveTo>
                  <a:lnTo>
                    <a:pt x="0" y="755649"/>
                  </a:lnTo>
                  <a:lnTo>
                    <a:pt x="0" y="760729"/>
                  </a:lnTo>
                  <a:lnTo>
                    <a:pt x="7620" y="760729"/>
                  </a:lnTo>
                  <a:lnTo>
                    <a:pt x="7620" y="755649"/>
                  </a:lnTo>
                  <a:close/>
                </a:path>
                <a:path w="7620" h="976629">
                  <a:moveTo>
                    <a:pt x="7620" y="748029"/>
                  </a:moveTo>
                  <a:lnTo>
                    <a:pt x="6350" y="748029"/>
                  </a:lnTo>
                  <a:lnTo>
                    <a:pt x="6350" y="749299"/>
                  </a:lnTo>
                  <a:lnTo>
                    <a:pt x="0" y="749299"/>
                  </a:lnTo>
                  <a:lnTo>
                    <a:pt x="0" y="754379"/>
                  </a:lnTo>
                  <a:lnTo>
                    <a:pt x="7620" y="754379"/>
                  </a:lnTo>
                  <a:lnTo>
                    <a:pt x="7620" y="748029"/>
                  </a:lnTo>
                  <a:close/>
                </a:path>
                <a:path w="7620" h="976629">
                  <a:moveTo>
                    <a:pt x="1270" y="741679"/>
                  </a:moveTo>
                  <a:lnTo>
                    <a:pt x="0" y="741679"/>
                  </a:lnTo>
                  <a:lnTo>
                    <a:pt x="0" y="748029"/>
                  </a:lnTo>
                  <a:lnTo>
                    <a:pt x="5079" y="748029"/>
                  </a:lnTo>
                  <a:lnTo>
                    <a:pt x="5079" y="745489"/>
                  </a:lnTo>
                  <a:lnTo>
                    <a:pt x="3810" y="745489"/>
                  </a:lnTo>
                  <a:lnTo>
                    <a:pt x="3810" y="744219"/>
                  </a:lnTo>
                  <a:lnTo>
                    <a:pt x="2540" y="744219"/>
                  </a:lnTo>
                  <a:lnTo>
                    <a:pt x="2540" y="742949"/>
                  </a:lnTo>
                  <a:lnTo>
                    <a:pt x="1270" y="742949"/>
                  </a:lnTo>
                  <a:lnTo>
                    <a:pt x="1270" y="741679"/>
                  </a:lnTo>
                  <a:close/>
                </a:path>
              </a:pathLst>
            </a:custGeom>
            <a:solidFill>
              <a:srgbClr val="3800F7"/>
            </a:solidFill>
          </p:spPr>
          <p:txBody>
            <a:bodyPr bIns="0" lIns="0" rIns="0" rtlCol="0" tIns="0" wrap="square"/>
            <a:p/>
          </p:txBody>
        </p:sp>
        <p:sp>
          <p:nvSpPr>
            <p:cNvPr id="1050199" name="object 1502"/>
            <p:cNvSpPr/>
            <p:nvPr/>
          </p:nvSpPr>
          <p:spPr>
            <a:xfrm>
              <a:off x="760729" y="5535929"/>
              <a:ext cx="6350" cy="974090"/>
            </a:xfrm>
            <a:custGeom>
              <a:avLst/>
              <a:ahLst/>
              <a:rect l="l" t="t" r="r" b="b"/>
              <a:pathLst>
                <a:path w="6350" h="974090">
                  <a:moveTo>
                    <a:pt x="6350" y="0"/>
                  </a:moveTo>
                  <a:lnTo>
                    <a:pt x="0" y="0"/>
                  </a:lnTo>
                  <a:lnTo>
                    <a:pt x="0" y="2540"/>
                  </a:lnTo>
                  <a:lnTo>
                    <a:pt x="6350" y="2540"/>
                  </a:lnTo>
                  <a:lnTo>
                    <a:pt x="6350" y="0"/>
                  </a:lnTo>
                  <a:close/>
                </a:path>
                <a:path w="6350" h="974090">
                  <a:moveTo>
                    <a:pt x="6350" y="2540"/>
                  </a:moveTo>
                  <a:lnTo>
                    <a:pt x="0" y="2540"/>
                  </a:lnTo>
                  <a:lnTo>
                    <a:pt x="0" y="8890"/>
                  </a:lnTo>
                  <a:lnTo>
                    <a:pt x="6350" y="8890"/>
                  </a:lnTo>
                  <a:lnTo>
                    <a:pt x="6350" y="2540"/>
                  </a:lnTo>
                  <a:close/>
                </a:path>
                <a:path w="6350" h="974090">
                  <a:moveTo>
                    <a:pt x="6350" y="8890"/>
                  </a:moveTo>
                  <a:lnTo>
                    <a:pt x="0" y="8890"/>
                  </a:lnTo>
                  <a:lnTo>
                    <a:pt x="0" y="15240"/>
                  </a:lnTo>
                  <a:lnTo>
                    <a:pt x="6350" y="15240"/>
                  </a:lnTo>
                  <a:lnTo>
                    <a:pt x="6350" y="8890"/>
                  </a:lnTo>
                  <a:close/>
                </a:path>
                <a:path w="6350" h="974090">
                  <a:moveTo>
                    <a:pt x="6350" y="15240"/>
                  </a:moveTo>
                  <a:lnTo>
                    <a:pt x="0" y="15240"/>
                  </a:lnTo>
                  <a:lnTo>
                    <a:pt x="0" y="21590"/>
                  </a:lnTo>
                  <a:lnTo>
                    <a:pt x="6350" y="21590"/>
                  </a:lnTo>
                  <a:lnTo>
                    <a:pt x="6350" y="15240"/>
                  </a:lnTo>
                  <a:close/>
                </a:path>
                <a:path w="6350" h="974090">
                  <a:moveTo>
                    <a:pt x="6350" y="21590"/>
                  </a:moveTo>
                  <a:lnTo>
                    <a:pt x="0" y="21590"/>
                  </a:lnTo>
                  <a:lnTo>
                    <a:pt x="0" y="27940"/>
                  </a:lnTo>
                  <a:lnTo>
                    <a:pt x="6350" y="27940"/>
                  </a:lnTo>
                  <a:lnTo>
                    <a:pt x="6350" y="21590"/>
                  </a:lnTo>
                  <a:close/>
                </a:path>
                <a:path w="6350" h="974090">
                  <a:moveTo>
                    <a:pt x="6350" y="27940"/>
                  </a:moveTo>
                  <a:lnTo>
                    <a:pt x="0" y="27940"/>
                  </a:lnTo>
                  <a:lnTo>
                    <a:pt x="0" y="30480"/>
                  </a:lnTo>
                  <a:lnTo>
                    <a:pt x="6350" y="30480"/>
                  </a:lnTo>
                  <a:lnTo>
                    <a:pt x="6350" y="27940"/>
                  </a:lnTo>
                  <a:close/>
                </a:path>
                <a:path w="6350" h="974090">
                  <a:moveTo>
                    <a:pt x="6350" y="30480"/>
                  </a:moveTo>
                  <a:lnTo>
                    <a:pt x="0" y="30480"/>
                  </a:lnTo>
                  <a:lnTo>
                    <a:pt x="0" y="34290"/>
                  </a:lnTo>
                  <a:lnTo>
                    <a:pt x="6350" y="34290"/>
                  </a:lnTo>
                  <a:lnTo>
                    <a:pt x="6350" y="30480"/>
                  </a:lnTo>
                  <a:close/>
                </a:path>
                <a:path w="6350" h="974090">
                  <a:moveTo>
                    <a:pt x="6350" y="34290"/>
                  </a:moveTo>
                  <a:lnTo>
                    <a:pt x="0" y="34290"/>
                  </a:lnTo>
                  <a:lnTo>
                    <a:pt x="0" y="40640"/>
                  </a:lnTo>
                  <a:lnTo>
                    <a:pt x="6350" y="40640"/>
                  </a:lnTo>
                  <a:lnTo>
                    <a:pt x="6350" y="34290"/>
                  </a:lnTo>
                  <a:close/>
                </a:path>
                <a:path w="6350" h="974090">
                  <a:moveTo>
                    <a:pt x="6350" y="40640"/>
                  </a:moveTo>
                  <a:lnTo>
                    <a:pt x="0" y="40640"/>
                  </a:lnTo>
                  <a:lnTo>
                    <a:pt x="0" y="43180"/>
                  </a:lnTo>
                  <a:lnTo>
                    <a:pt x="6350" y="43180"/>
                  </a:lnTo>
                  <a:lnTo>
                    <a:pt x="6350" y="40640"/>
                  </a:lnTo>
                  <a:close/>
                </a:path>
                <a:path w="6350" h="974090">
                  <a:moveTo>
                    <a:pt x="6350" y="43180"/>
                  </a:moveTo>
                  <a:lnTo>
                    <a:pt x="0" y="43180"/>
                  </a:lnTo>
                  <a:lnTo>
                    <a:pt x="0" y="46990"/>
                  </a:lnTo>
                  <a:lnTo>
                    <a:pt x="6350" y="46990"/>
                  </a:lnTo>
                  <a:lnTo>
                    <a:pt x="6350" y="43180"/>
                  </a:lnTo>
                  <a:close/>
                </a:path>
                <a:path w="6350" h="974090">
                  <a:moveTo>
                    <a:pt x="6350" y="46990"/>
                  </a:moveTo>
                  <a:lnTo>
                    <a:pt x="0" y="46990"/>
                  </a:lnTo>
                  <a:lnTo>
                    <a:pt x="0" y="53340"/>
                  </a:lnTo>
                  <a:lnTo>
                    <a:pt x="6350" y="53340"/>
                  </a:lnTo>
                  <a:lnTo>
                    <a:pt x="6350" y="46990"/>
                  </a:lnTo>
                  <a:close/>
                </a:path>
                <a:path w="6350" h="974090">
                  <a:moveTo>
                    <a:pt x="6350" y="53340"/>
                  </a:moveTo>
                  <a:lnTo>
                    <a:pt x="0" y="53340"/>
                  </a:lnTo>
                  <a:lnTo>
                    <a:pt x="0" y="55880"/>
                  </a:lnTo>
                  <a:lnTo>
                    <a:pt x="6350" y="55880"/>
                  </a:lnTo>
                  <a:lnTo>
                    <a:pt x="6350" y="53340"/>
                  </a:lnTo>
                  <a:close/>
                </a:path>
                <a:path w="6350" h="974090">
                  <a:moveTo>
                    <a:pt x="6350" y="55880"/>
                  </a:moveTo>
                  <a:lnTo>
                    <a:pt x="0" y="55880"/>
                  </a:lnTo>
                  <a:lnTo>
                    <a:pt x="0" y="59690"/>
                  </a:lnTo>
                  <a:lnTo>
                    <a:pt x="6350" y="59690"/>
                  </a:lnTo>
                  <a:lnTo>
                    <a:pt x="6350" y="55880"/>
                  </a:lnTo>
                  <a:close/>
                </a:path>
                <a:path w="6350" h="974090">
                  <a:moveTo>
                    <a:pt x="6350" y="59690"/>
                  </a:moveTo>
                  <a:lnTo>
                    <a:pt x="0" y="59690"/>
                  </a:lnTo>
                  <a:lnTo>
                    <a:pt x="0" y="62230"/>
                  </a:lnTo>
                  <a:lnTo>
                    <a:pt x="6350" y="62230"/>
                  </a:lnTo>
                  <a:lnTo>
                    <a:pt x="6350" y="59690"/>
                  </a:lnTo>
                  <a:close/>
                </a:path>
                <a:path w="6350" h="974090">
                  <a:moveTo>
                    <a:pt x="6350" y="62230"/>
                  </a:moveTo>
                  <a:lnTo>
                    <a:pt x="0" y="62230"/>
                  </a:lnTo>
                  <a:lnTo>
                    <a:pt x="0" y="66040"/>
                  </a:lnTo>
                  <a:lnTo>
                    <a:pt x="6350" y="66040"/>
                  </a:lnTo>
                  <a:lnTo>
                    <a:pt x="6350" y="62230"/>
                  </a:lnTo>
                  <a:close/>
                </a:path>
                <a:path w="6350" h="974090">
                  <a:moveTo>
                    <a:pt x="6350" y="66040"/>
                  </a:moveTo>
                  <a:lnTo>
                    <a:pt x="0" y="66040"/>
                  </a:lnTo>
                  <a:lnTo>
                    <a:pt x="0" y="68580"/>
                  </a:lnTo>
                  <a:lnTo>
                    <a:pt x="6350" y="68580"/>
                  </a:lnTo>
                  <a:lnTo>
                    <a:pt x="6350" y="66040"/>
                  </a:lnTo>
                  <a:close/>
                </a:path>
                <a:path w="6350" h="974090">
                  <a:moveTo>
                    <a:pt x="6350" y="68580"/>
                  </a:moveTo>
                  <a:lnTo>
                    <a:pt x="0" y="68580"/>
                  </a:lnTo>
                  <a:lnTo>
                    <a:pt x="0" y="78740"/>
                  </a:lnTo>
                  <a:lnTo>
                    <a:pt x="6350" y="78740"/>
                  </a:lnTo>
                  <a:lnTo>
                    <a:pt x="6350" y="68580"/>
                  </a:lnTo>
                  <a:close/>
                </a:path>
                <a:path w="6350" h="974090">
                  <a:moveTo>
                    <a:pt x="6350" y="78740"/>
                  </a:moveTo>
                  <a:lnTo>
                    <a:pt x="0" y="78740"/>
                  </a:lnTo>
                  <a:lnTo>
                    <a:pt x="0" y="81280"/>
                  </a:lnTo>
                  <a:lnTo>
                    <a:pt x="6350" y="81280"/>
                  </a:lnTo>
                  <a:lnTo>
                    <a:pt x="6350" y="78740"/>
                  </a:lnTo>
                  <a:close/>
                </a:path>
                <a:path w="6350" h="974090">
                  <a:moveTo>
                    <a:pt x="6350" y="81280"/>
                  </a:moveTo>
                  <a:lnTo>
                    <a:pt x="0" y="81280"/>
                  </a:lnTo>
                  <a:lnTo>
                    <a:pt x="0" y="85090"/>
                  </a:lnTo>
                  <a:lnTo>
                    <a:pt x="6350" y="85090"/>
                  </a:lnTo>
                  <a:lnTo>
                    <a:pt x="6350" y="81280"/>
                  </a:lnTo>
                  <a:close/>
                </a:path>
                <a:path w="6350" h="974090">
                  <a:moveTo>
                    <a:pt x="6350" y="85090"/>
                  </a:moveTo>
                  <a:lnTo>
                    <a:pt x="0" y="85090"/>
                  </a:lnTo>
                  <a:lnTo>
                    <a:pt x="0" y="87630"/>
                  </a:lnTo>
                  <a:lnTo>
                    <a:pt x="6350" y="87630"/>
                  </a:lnTo>
                  <a:lnTo>
                    <a:pt x="6350" y="85090"/>
                  </a:lnTo>
                  <a:close/>
                </a:path>
                <a:path w="6350" h="974090">
                  <a:moveTo>
                    <a:pt x="6350" y="87630"/>
                  </a:moveTo>
                  <a:lnTo>
                    <a:pt x="0" y="87630"/>
                  </a:lnTo>
                  <a:lnTo>
                    <a:pt x="0" y="91440"/>
                  </a:lnTo>
                  <a:lnTo>
                    <a:pt x="6350" y="91440"/>
                  </a:lnTo>
                  <a:lnTo>
                    <a:pt x="6350" y="87630"/>
                  </a:lnTo>
                  <a:close/>
                </a:path>
                <a:path w="6350" h="974090">
                  <a:moveTo>
                    <a:pt x="6350" y="91440"/>
                  </a:moveTo>
                  <a:lnTo>
                    <a:pt x="0" y="91440"/>
                  </a:lnTo>
                  <a:lnTo>
                    <a:pt x="0" y="97790"/>
                  </a:lnTo>
                  <a:lnTo>
                    <a:pt x="6350" y="97790"/>
                  </a:lnTo>
                  <a:lnTo>
                    <a:pt x="6350" y="91440"/>
                  </a:lnTo>
                  <a:close/>
                </a:path>
                <a:path w="6350" h="974090">
                  <a:moveTo>
                    <a:pt x="6350" y="97790"/>
                  </a:moveTo>
                  <a:lnTo>
                    <a:pt x="0" y="97790"/>
                  </a:lnTo>
                  <a:lnTo>
                    <a:pt x="0" y="100330"/>
                  </a:lnTo>
                  <a:lnTo>
                    <a:pt x="6350" y="100330"/>
                  </a:lnTo>
                  <a:lnTo>
                    <a:pt x="6350" y="97790"/>
                  </a:lnTo>
                  <a:close/>
                </a:path>
                <a:path w="6350" h="974090">
                  <a:moveTo>
                    <a:pt x="6350" y="100330"/>
                  </a:moveTo>
                  <a:lnTo>
                    <a:pt x="0" y="100330"/>
                  </a:lnTo>
                  <a:lnTo>
                    <a:pt x="0" y="104140"/>
                  </a:lnTo>
                  <a:lnTo>
                    <a:pt x="6350" y="104140"/>
                  </a:lnTo>
                  <a:lnTo>
                    <a:pt x="6350" y="100330"/>
                  </a:lnTo>
                  <a:close/>
                </a:path>
                <a:path w="6350" h="974090">
                  <a:moveTo>
                    <a:pt x="6350" y="104140"/>
                  </a:moveTo>
                  <a:lnTo>
                    <a:pt x="0" y="104140"/>
                  </a:lnTo>
                  <a:lnTo>
                    <a:pt x="0" y="106680"/>
                  </a:lnTo>
                  <a:lnTo>
                    <a:pt x="6350" y="106680"/>
                  </a:lnTo>
                  <a:lnTo>
                    <a:pt x="6350" y="104140"/>
                  </a:lnTo>
                  <a:close/>
                </a:path>
                <a:path w="6350" h="974090">
                  <a:moveTo>
                    <a:pt x="6350" y="106680"/>
                  </a:moveTo>
                  <a:lnTo>
                    <a:pt x="0" y="106680"/>
                  </a:lnTo>
                  <a:lnTo>
                    <a:pt x="0" y="110490"/>
                  </a:lnTo>
                  <a:lnTo>
                    <a:pt x="6350" y="110490"/>
                  </a:lnTo>
                  <a:lnTo>
                    <a:pt x="6350" y="106680"/>
                  </a:lnTo>
                  <a:close/>
                </a:path>
                <a:path w="6350" h="974090">
                  <a:moveTo>
                    <a:pt x="6350" y="110490"/>
                  </a:moveTo>
                  <a:lnTo>
                    <a:pt x="0" y="110490"/>
                  </a:lnTo>
                  <a:lnTo>
                    <a:pt x="0" y="116840"/>
                  </a:lnTo>
                  <a:lnTo>
                    <a:pt x="6350" y="116840"/>
                  </a:lnTo>
                  <a:lnTo>
                    <a:pt x="6350" y="110490"/>
                  </a:lnTo>
                  <a:close/>
                </a:path>
                <a:path w="6350" h="974090">
                  <a:moveTo>
                    <a:pt x="6350" y="116840"/>
                  </a:moveTo>
                  <a:lnTo>
                    <a:pt x="0" y="116840"/>
                  </a:lnTo>
                  <a:lnTo>
                    <a:pt x="0" y="125730"/>
                  </a:lnTo>
                  <a:lnTo>
                    <a:pt x="6350" y="125730"/>
                  </a:lnTo>
                  <a:lnTo>
                    <a:pt x="6350" y="116840"/>
                  </a:lnTo>
                  <a:close/>
                </a:path>
                <a:path w="6350" h="974090">
                  <a:moveTo>
                    <a:pt x="6350" y="125730"/>
                  </a:moveTo>
                  <a:lnTo>
                    <a:pt x="0" y="125730"/>
                  </a:lnTo>
                  <a:lnTo>
                    <a:pt x="0" y="132080"/>
                  </a:lnTo>
                  <a:lnTo>
                    <a:pt x="6350" y="132080"/>
                  </a:lnTo>
                  <a:lnTo>
                    <a:pt x="6350" y="125730"/>
                  </a:lnTo>
                  <a:close/>
                </a:path>
                <a:path w="6350" h="974090">
                  <a:moveTo>
                    <a:pt x="6350" y="132080"/>
                  </a:moveTo>
                  <a:lnTo>
                    <a:pt x="0" y="132080"/>
                  </a:lnTo>
                  <a:lnTo>
                    <a:pt x="0" y="138430"/>
                  </a:lnTo>
                  <a:lnTo>
                    <a:pt x="6350" y="138430"/>
                  </a:lnTo>
                  <a:lnTo>
                    <a:pt x="6350" y="132080"/>
                  </a:lnTo>
                  <a:close/>
                </a:path>
                <a:path w="6350" h="974090">
                  <a:moveTo>
                    <a:pt x="6350" y="138430"/>
                  </a:moveTo>
                  <a:lnTo>
                    <a:pt x="0" y="138430"/>
                  </a:lnTo>
                  <a:lnTo>
                    <a:pt x="0" y="144780"/>
                  </a:lnTo>
                  <a:lnTo>
                    <a:pt x="6350" y="144780"/>
                  </a:lnTo>
                  <a:lnTo>
                    <a:pt x="6350" y="138430"/>
                  </a:lnTo>
                  <a:close/>
                </a:path>
                <a:path w="6350" h="974090">
                  <a:moveTo>
                    <a:pt x="6350" y="144780"/>
                  </a:moveTo>
                  <a:lnTo>
                    <a:pt x="0" y="144780"/>
                  </a:lnTo>
                  <a:lnTo>
                    <a:pt x="0" y="148590"/>
                  </a:lnTo>
                  <a:lnTo>
                    <a:pt x="6350" y="148590"/>
                  </a:lnTo>
                  <a:lnTo>
                    <a:pt x="6350" y="144780"/>
                  </a:lnTo>
                  <a:close/>
                </a:path>
                <a:path w="6350" h="974090">
                  <a:moveTo>
                    <a:pt x="6350" y="148590"/>
                  </a:moveTo>
                  <a:lnTo>
                    <a:pt x="0" y="148590"/>
                  </a:lnTo>
                  <a:lnTo>
                    <a:pt x="0" y="167640"/>
                  </a:lnTo>
                  <a:lnTo>
                    <a:pt x="6350" y="167640"/>
                  </a:lnTo>
                  <a:lnTo>
                    <a:pt x="6350" y="148590"/>
                  </a:lnTo>
                  <a:close/>
                </a:path>
                <a:path w="6350" h="974090">
                  <a:moveTo>
                    <a:pt x="6350" y="167640"/>
                  </a:moveTo>
                  <a:lnTo>
                    <a:pt x="0" y="167640"/>
                  </a:lnTo>
                  <a:lnTo>
                    <a:pt x="0" y="170180"/>
                  </a:lnTo>
                  <a:lnTo>
                    <a:pt x="6350" y="170180"/>
                  </a:lnTo>
                  <a:lnTo>
                    <a:pt x="6350" y="167640"/>
                  </a:lnTo>
                  <a:close/>
                </a:path>
                <a:path w="6350" h="974090">
                  <a:moveTo>
                    <a:pt x="6350" y="170180"/>
                  </a:moveTo>
                  <a:lnTo>
                    <a:pt x="0" y="170180"/>
                  </a:lnTo>
                  <a:lnTo>
                    <a:pt x="0" y="176530"/>
                  </a:lnTo>
                  <a:lnTo>
                    <a:pt x="6350" y="176530"/>
                  </a:lnTo>
                  <a:lnTo>
                    <a:pt x="6350" y="170180"/>
                  </a:lnTo>
                  <a:close/>
                </a:path>
                <a:path w="6350" h="974090">
                  <a:moveTo>
                    <a:pt x="6350" y="176530"/>
                  </a:moveTo>
                  <a:lnTo>
                    <a:pt x="0" y="176530"/>
                  </a:lnTo>
                  <a:lnTo>
                    <a:pt x="0" y="180340"/>
                  </a:lnTo>
                  <a:lnTo>
                    <a:pt x="6350" y="180340"/>
                  </a:lnTo>
                  <a:lnTo>
                    <a:pt x="6350" y="176530"/>
                  </a:lnTo>
                  <a:close/>
                </a:path>
                <a:path w="6350" h="974090">
                  <a:moveTo>
                    <a:pt x="6350" y="180340"/>
                  </a:moveTo>
                  <a:lnTo>
                    <a:pt x="0" y="180340"/>
                  </a:lnTo>
                  <a:lnTo>
                    <a:pt x="0" y="182880"/>
                  </a:lnTo>
                  <a:lnTo>
                    <a:pt x="6350" y="182880"/>
                  </a:lnTo>
                  <a:lnTo>
                    <a:pt x="6350" y="180340"/>
                  </a:lnTo>
                  <a:close/>
                </a:path>
                <a:path w="6350" h="974090">
                  <a:moveTo>
                    <a:pt x="6350" y="182880"/>
                  </a:moveTo>
                  <a:lnTo>
                    <a:pt x="0" y="182880"/>
                  </a:lnTo>
                  <a:lnTo>
                    <a:pt x="0" y="189230"/>
                  </a:lnTo>
                  <a:lnTo>
                    <a:pt x="6350" y="189230"/>
                  </a:lnTo>
                  <a:lnTo>
                    <a:pt x="6350" y="182880"/>
                  </a:lnTo>
                  <a:close/>
                </a:path>
                <a:path w="6350" h="974090">
                  <a:moveTo>
                    <a:pt x="6350" y="189230"/>
                  </a:moveTo>
                  <a:lnTo>
                    <a:pt x="0" y="189230"/>
                  </a:lnTo>
                  <a:lnTo>
                    <a:pt x="0" y="193040"/>
                  </a:lnTo>
                  <a:lnTo>
                    <a:pt x="6350" y="193040"/>
                  </a:lnTo>
                  <a:lnTo>
                    <a:pt x="6350" y="189230"/>
                  </a:lnTo>
                  <a:close/>
                </a:path>
                <a:path w="6350" h="974090">
                  <a:moveTo>
                    <a:pt x="6350" y="193040"/>
                  </a:moveTo>
                  <a:lnTo>
                    <a:pt x="0" y="193040"/>
                  </a:lnTo>
                  <a:lnTo>
                    <a:pt x="0" y="195580"/>
                  </a:lnTo>
                  <a:lnTo>
                    <a:pt x="6350" y="195580"/>
                  </a:lnTo>
                  <a:lnTo>
                    <a:pt x="6350" y="193040"/>
                  </a:lnTo>
                  <a:close/>
                </a:path>
                <a:path w="6350" h="974090">
                  <a:moveTo>
                    <a:pt x="6350" y="195580"/>
                  </a:moveTo>
                  <a:lnTo>
                    <a:pt x="0" y="195580"/>
                  </a:lnTo>
                  <a:lnTo>
                    <a:pt x="0" y="199390"/>
                  </a:lnTo>
                  <a:lnTo>
                    <a:pt x="6350" y="199390"/>
                  </a:lnTo>
                  <a:lnTo>
                    <a:pt x="6350" y="195580"/>
                  </a:lnTo>
                  <a:close/>
                </a:path>
                <a:path w="6350" h="974090">
                  <a:moveTo>
                    <a:pt x="6350" y="199390"/>
                  </a:moveTo>
                  <a:lnTo>
                    <a:pt x="0" y="199390"/>
                  </a:lnTo>
                  <a:lnTo>
                    <a:pt x="0" y="201930"/>
                  </a:lnTo>
                  <a:lnTo>
                    <a:pt x="6350" y="201930"/>
                  </a:lnTo>
                  <a:lnTo>
                    <a:pt x="6350" y="199390"/>
                  </a:lnTo>
                  <a:close/>
                </a:path>
                <a:path w="6350" h="974090">
                  <a:moveTo>
                    <a:pt x="6350" y="201930"/>
                  </a:moveTo>
                  <a:lnTo>
                    <a:pt x="0" y="201930"/>
                  </a:lnTo>
                  <a:lnTo>
                    <a:pt x="0" y="208280"/>
                  </a:lnTo>
                  <a:lnTo>
                    <a:pt x="6350" y="208280"/>
                  </a:lnTo>
                  <a:lnTo>
                    <a:pt x="6350" y="201930"/>
                  </a:lnTo>
                  <a:close/>
                </a:path>
                <a:path w="6350" h="974090">
                  <a:moveTo>
                    <a:pt x="6350" y="208280"/>
                  </a:moveTo>
                  <a:lnTo>
                    <a:pt x="0" y="208280"/>
                  </a:lnTo>
                  <a:lnTo>
                    <a:pt x="0" y="212090"/>
                  </a:lnTo>
                  <a:lnTo>
                    <a:pt x="5080" y="212090"/>
                  </a:lnTo>
                  <a:lnTo>
                    <a:pt x="5080" y="210820"/>
                  </a:lnTo>
                  <a:lnTo>
                    <a:pt x="6350" y="210820"/>
                  </a:lnTo>
                  <a:lnTo>
                    <a:pt x="6350" y="208280"/>
                  </a:lnTo>
                  <a:close/>
                </a:path>
                <a:path w="6350" h="974090">
                  <a:moveTo>
                    <a:pt x="5080" y="212090"/>
                  </a:moveTo>
                  <a:lnTo>
                    <a:pt x="0" y="212090"/>
                  </a:lnTo>
                  <a:lnTo>
                    <a:pt x="0" y="220980"/>
                  </a:lnTo>
                  <a:lnTo>
                    <a:pt x="1270" y="220980"/>
                  </a:lnTo>
                  <a:lnTo>
                    <a:pt x="1270" y="217170"/>
                  </a:lnTo>
                  <a:lnTo>
                    <a:pt x="2540" y="217170"/>
                  </a:lnTo>
                  <a:lnTo>
                    <a:pt x="2540" y="215900"/>
                  </a:lnTo>
                  <a:lnTo>
                    <a:pt x="3810" y="215900"/>
                  </a:lnTo>
                  <a:lnTo>
                    <a:pt x="3810" y="213360"/>
                  </a:lnTo>
                  <a:lnTo>
                    <a:pt x="5080" y="213360"/>
                  </a:lnTo>
                  <a:lnTo>
                    <a:pt x="5080" y="212090"/>
                  </a:lnTo>
                  <a:close/>
                </a:path>
                <a:path w="6350" h="974090">
                  <a:moveTo>
                    <a:pt x="1270" y="265430"/>
                  </a:moveTo>
                  <a:lnTo>
                    <a:pt x="0" y="265430"/>
                  </a:lnTo>
                  <a:lnTo>
                    <a:pt x="0" y="269240"/>
                  </a:lnTo>
                  <a:lnTo>
                    <a:pt x="2540" y="269240"/>
                  </a:lnTo>
                  <a:lnTo>
                    <a:pt x="2540" y="267970"/>
                  </a:lnTo>
                  <a:lnTo>
                    <a:pt x="1270" y="267970"/>
                  </a:lnTo>
                  <a:lnTo>
                    <a:pt x="1270" y="265430"/>
                  </a:lnTo>
                  <a:close/>
                </a:path>
                <a:path w="6350" h="974090">
                  <a:moveTo>
                    <a:pt x="2540" y="269240"/>
                  </a:moveTo>
                  <a:lnTo>
                    <a:pt x="0" y="269240"/>
                  </a:lnTo>
                  <a:lnTo>
                    <a:pt x="0" y="271780"/>
                  </a:lnTo>
                  <a:lnTo>
                    <a:pt x="3810" y="271780"/>
                  </a:lnTo>
                  <a:lnTo>
                    <a:pt x="3810" y="270510"/>
                  </a:lnTo>
                  <a:lnTo>
                    <a:pt x="2540" y="270510"/>
                  </a:lnTo>
                  <a:lnTo>
                    <a:pt x="2540" y="269240"/>
                  </a:lnTo>
                  <a:close/>
                </a:path>
                <a:path w="6350" h="974090">
                  <a:moveTo>
                    <a:pt x="5080" y="271780"/>
                  </a:moveTo>
                  <a:lnTo>
                    <a:pt x="0" y="271780"/>
                  </a:lnTo>
                  <a:lnTo>
                    <a:pt x="0" y="278130"/>
                  </a:lnTo>
                  <a:lnTo>
                    <a:pt x="6350" y="278130"/>
                  </a:lnTo>
                  <a:lnTo>
                    <a:pt x="6350" y="273050"/>
                  </a:lnTo>
                  <a:lnTo>
                    <a:pt x="5080" y="273050"/>
                  </a:lnTo>
                  <a:lnTo>
                    <a:pt x="5080" y="271780"/>
                  </a:lnTo>
                  <a:close/>
                </a:path>
                <a:path w="6350" h="974090">
                  <a:moveTo>
                    <a:pt x="6350" y="278130"/>
                  </a:moveTo>
                  <a:lnTo>
                    <a:pt x="0" y="278130"/>
                  </a:lnTo>
                  <a:lnTo>
                    <a:pt x="0" y="297180"/>
                  </a:lnTo>
                  <a:lnTo>
                    <a:pt x="6350" y="297180"/>
                  </a:lnTo>
                  <a:lnTo>
                    <a:pt x="6350" y="278130"/>
                  </a:lnTo>
                  <a:close/>
                </a:path>
                <a:path w="6350" h="974090">
                  <a:moveTo>
                    <a:pt x="6350" y="297180"/>
                  </a:moveTo>
                  <a:lnTo>
                    <a:pt x="0" y="297180"/>
                  </a:lnTo>
                  <a:lnTo>
                    <a:pt x="0" y="300990"/>
                  </a:lnTo>
                  <a:lnTo>
                    <a:pt x="6350" y="300990"/>
                  </a:lnTo>
                  <a:lnTo>
                    <a:pt x="6350" y="297180"/>
                  </a:lnTo>
                  <a:close/>
                </a:path>
                <a:path w="6350" h="974090">
                  <a:moveTo>
                    <a:pt x="6350" y="300990"/>
                  </a:moveTo>
                  <a:lnTo>
                    <a:pt x="0" y="300990"/>
                  </a:lnTo>
                  <a:lnTo>
                    <a:pt x="0" y="303530"/>
                  </a:lnTo>
                  <a:lnTo>
                    <a:pt x="6350" y="303530"/>
                  </a:lnTo>
                  <a:lnTo>
                    <a:pt x="6350" y="300990"/>
                  </a:lnTo>
                  <a:close/>
                </a:path>
                <a:path w="6350" h="974090">
                  <a:moveTo>
                    <a:pt x="6350" y="303530"/>
                  </a:moveTo>
                  <a:lnTo>
                    <a:pt x="0" y="303530"/>
                  </a:lnTo>
                  <a:lnTo>
                    <a:pt x="0" y="307340"/>
                  </a:lnTo>
                  <a:lnTo>
                    <a:pt x="6350" y="307340"/>
                  </a:lnTo>
                  <a:lnTo>
                    <a:pt x="6350" y="303530"/>
                  </a:lnTo>
                  <a:close/>
                </a:path>
                <a:path w="6350" h="974090">
                  <a:moveTo>
                    <a:pt x="6350" y="307340"/>
                  </a:moveTo>
                  <a:lnTo>
                    <a:pt x="0" y="307340"/>
                  </a:lnTo>
                  <a:lnTo>
                    <a:pt x="0" y="309880"/>
                  </a:lnTo>
                  <a:lnTo>
                    <a:pt x="6350" y="309880"/>
                  </a:lnTo>
                  <a:lnTo>
                    <a:pt x="6350" y="307340"/>
                  </a:lnTo>
                  <a:close/>
                </a:path>
                <a:path w="6350" h="974090">
                  <a:moveTo>
                    <a:pt x="6350" y="309880"/>
                  </a:moveTo>
                  <a:lnTo>
                    <a:pt x="0" y="309880"/>
                  </a:lnTo>
                  <a:lnTo>
                    <a:pt x="0" y="313690"/>
                  </a:lnTo>
                  <a:lnTo>
                    <a:pt x="6350" y="313690"/>
                  </a:lnTo>
                  <a:lnTo>
                    <a:pt x="6350" y="309880"/>
                  </a:lnTo>
                  <a:close/>
                </a:path>
                <a:path w="6350" h="974090">
                  <a:moveTo>
                    <a:pt x="6350" y="313690"/>
                  </a:moveTo>
                  <a:lnTo>
                    <a:pt x="0" y="313690"/>
                  </a:lnTo>
                  <a:lnTo>
                    <a:pt x="0" y="320040"/>
                  </a:lnTo>
                  <a:lnTo>
                    <a:pt x="6350" y="320040"/>
                  </a:lnTo>
                  <a:lnTo>
                    <a:pt x="6350" y="313690"/>
                  </a:lnTo>
                  <a:close/>
                </a:path>
                <a:path w="6350" h="974090">
                  <a:moveTo>
                    <a:pt x="6350" y="320040"/>
                  </a:moveTo>
                  <a:lnTo>
                    <a:pt x="0" y="320040"/>
                  </a:lnTo>
                  <a:lnTo>
                    <a:pt x="0" y="322580"/>
                  </a:lnTo>
                  <a:lnTo>
                    <a:pt x="6350" y="322580"/>
                  </a:lnTo>
                  <a:lnTo>
                    <a:pt x="6350" y="320040"/>
                  </a:lnTo>
                  <a:close/>
                </a:path>
                <a:path w="6350" h="974090">
                  <a:moveTo>
                    <a:pt x="6350" y="322580"/>
                  </a:moveTo>
                  <a:lnTo>
                    <a:pt x="0" y="322580"/>
                  </a:lnTo>
                  <a:lnTo>
                    <a:pt x="0" y="326390"/>
                  </a:lnTo>
                  <a:lnTo>
                    <a:pt x="6350" y="326390"/>
                  </a:lnTo>
                  <a:lnTo>
                    <a:pt x="6350" y="322580"/>
                  </a:lnTo>
                  <a:close/>
                </a:path>
                <a:path w="6350" h="974090">
                  <a:moveTo>
                    <a:pt x="6350" y="326390"/>
                  </a:moveTo>
                  <a:lnTo>
                    <a:pt x="0" y="326390"/>
                  </a:lnTo>
                  <a:lnTo>
                    <a:pt x="0" y="328930"/>
                  </a:lnTo>
                  <a:lnTo>
                    <a:pt x="6350" y="328930"/>
                  </a:lnTo>
                  <a:lnTo>
                    <a:pt x="6350" y="326390"/>
                  </a:lnTo>
                  <a:close/>
                </a:path>
                <a:path w="6350" h="974090">
                  <a:moveTo>
                    <a:pt x="6350" y="328930"/>
                  </a:moveTo>
                  <a:lnTo>
                    <a:pt x="0" y="328930"/>
                  </a:lnTo>
                  <a:lnTo>
                    <a:pt x="0" y="332740"/>
                  </a:lnTo>
                  <a:lnTo>
                    <a:pt x="6350" y="332740"/>
                  </a:lnTo>
                  <a:lnTo>
                    <a:pt x="6350" y="328930"/>
                  </a:lnTo>
                  <a:close/>
                </a:path>
                <a:path w="6350" h="974090">
                  <a:moveTo>
                    <a:pt x="6350" y="332740"/>
                  </a:moveTo>
                  <a:lnTo>
                    <a:pt x="0" y="332740"/>
                  </a:lnTo>
                  <a:lnTo>
                    <a:pt x="0" y="335280"/>
                  </a:lnTo>
                  <a:lnTo>
                    <a:pt x="6350" y="335280"/>
                  </a:lnTo>
                  <a:lnTo>
                    <a:pt x="6350" y="332740"/>
                  </a:lnTo>
                  <a:close/>
                </a:path>
                <a:path w="6350" h="974090">
                  <a:moveTo>
                    <a:pt x="6350" y="335280"/>
                  </a:moveTo>
                  <a:lnTo>
                    <a:pt x="0" y="335280"/>
                  </a:lnTo>
                  <a:lnTo>
                    <a:pt x="0" y="341630"/>
                  </a:lnTo>
                  <a:lnTo>
                    <a:pt x="6350" y="341630"/>
                  </a:lnTo>
                  <a:lnTo>
                    <a:pt x="6350" y="335280"/>
                  </a:lnTo>
                  <a:close/>
                </a:path>
                <a:path w="6350" h="974090">
                  <a:moveTo>
                    <a:pt x="6350" y="341630"/>
                  </a:moveTo>
                  <a:lnTo>
                    <a:pt x="0" y="341630"/>
                  </a:lnTo>
                  <a:lnTo>
                    <a:pt x="0" y="345440"/>
                  </a:lnTo>
                  <a:lnTo>
                    <a:pt x="6350" y="345440"/>
                  </a:lnTo>
                  <a:lnTo>
                    <a:pt x="6350" y="341630"/>
                  </a:lnTo>
                  <a:close/>
                </a:path>
                <a:path w="6350" h="974090">
                  <a:moveTo>
                    <a:pt x="6350" y="345440"/>
                  </a:moveTo>
                  <a:lnTo>
                    <a:pt x="0" y="345440"/>
                  </a:lnTo>
                  <a:lnTo>
                    <a:pt x="0" y="347980"/>
                  </a:lnTo>
                  <a:lnTo>
                    <a:pt x="6350" y="347980"/>
                  </a:lnTo>
                  <a:lnTo>
                    <a:pt x="6350" y="345440"/>
                  </a:lnTo>
                  <a:close/>
                </a:path>
                <a:path w="6350" h="974090">
                  <a:moveTo>
                    <a:pt x="6350" y="347980"/>
                  </a:moveTo>
                  <a:lnTo>
                    <a:pt x="0" y="347980"/>
                  </a:lnTo>
                  <a:lnTo>
                    <a:pt x="0" y="351790"/>
                  </a:lnTo>
                  <a:lnTo>
                    <a:pt x="6350" y="351790"/>
                  </a:lnTo>
                  <a:lnTo>
                    <a:pt x="6350" y="347980"/>
                  </a:lnTo>
                  <a:close/>
                </a:path>
                <a:path w="6350" h="974090">
                  <a:moveTo>
                    <a:pt x="6350" y="351790"/>
                  </a:moveTo>
                  <a:lnTo>
                    <a:pt x="0" y="351790"/>
                  </a:lnTo>
                  <a:lnTo>
                    <a:pt x="0" y="354330"/>
                  </a:lnTo>
                  <a:lnTo>
                    <a:pt x="6350" y="354330"/>
                  </a:lnTo>
                  <a:lnTo>
                    <a:pt x="6350" y="351790"/>
                  </a:lnTo>
                  <a:close/>
                </a:path>
                <a:path w="6350" h="974090">
                  <a:moveTo>
                    <a:pt x="6350" y="354330"/>
                  </a:moveTo>
                  <a:lnTo>
                    <a:pt x="0" y="354330"/>
                  </a:lnTo>
                  <a:lnTo>
                    <a:pt x="0" y="364490"/>
                  </a:lnTo>
                  <a:lnTo>
                    <a:pt x="6350" y="364490"/>
                  </a:lnTo>
                  <a:lnTo>
                    <a:pt x="6350" y="354330"/>
                  </a:lnTo>
                  <a:close/>
                </a:path>
                <a:path w="6350" h="974090">
                  <a:moveTo>
                    <a:pt x="6350" y="364490"/>
                  </a:moveTo>
                  <a:lnTo>
                    <a:pt x="0" y="364490"/>
                  </a:lnTo>
                  <a:lnTo>
                    <a:pt x="0" y="367030"/>
                  </a:lnTo>
                  <a:lnTo>
                    <a:pt x="6350" y="367030"/>
                  </a:lnTo>
                  <a:lnTo>
                    <a:pt x="6350" y="364490"/>
                  </a:lnTo>
                  <a:close/>
                </a:path>
                <a:path w="6350" h="974090">
                  <a:moveTo>
                    <a:pt x="6350" y="367030"/>
                  </a:moveTo>
                  <a:lnTo>
                    <a:pt x="0" y="367030"/>
                  </a:lnTo>
                  <a:lnTo>
                    <a:pt x="0" y="370840"/>
                  </a:lnTo>
                  <a:lnTo>
                    <a:pt x="6350" y="370840"/>
                  </a:lnTo>
                  <a:lnTo>
                    <a:pt x="6350" y="367030"/>
                  </a:lnTo>
                  <a:close/>
                </a:path>
                <a:path w="6350" h="974090">
                  <a:moveTo>
                    <a:pt x="6350" y="370840"/>
                  </a:moveTo>
                  <a:lnTo>
                    <a:pt x="0" y="370840"/>
                  </a:lnTo>
                  <a:lnTo>
                    <a:pt x="0" y="373380"/>
                  </a:lnTo>
                  <a:lnTo>
                    <a:pt x="6350" y="373380"/>
                  </a:lnTo>
                  <a:lnTo>
                    <a:pt x="6350" y="370840"/>
                  </a:lnTo>
                  <a:close/>
                </a:path>
                <a:path w="6350" h="974090">
                  <a:moveTo>
                    <a:pt x="6350" y="373380"/>
                  </a:moveTo>
                  <a:lnTo>
                    <a:pt x="0" y="373380"/>
                  </a:lnTo>
                  <a:lnTo>
                    <a:pt x="0" y="386080"/>
                  </a:lnTo>
                  <a:lnTo>
                    <a:pt x="6350" y="386080"/>
                  </a:lnTo>
                  <a:lnTo>
                    <a:pt x="6350" y="373380"/>
                  </a:lnTo>
                  <a:close/>
                </a:path>
                <a:path w="6350" h="974090">
                  <a:moveTo>
                    <a:pt x="6350" y="386080"/>
                  </a:moveTo>
                  <a:lnTo>
                    <a:pt x="0" y="386080"/>
                  </a:lnTo>
                  <a:lnTo>
                    <a:pt x="0" y="389890"/>
                  </a:lnTo>
                  <a:lnTo>
                    <a:pt x="6350" y="389890"/>
                  </a:lnTo>
                  <a:lnTo>
                    <a:pt x="6350" y="386080"/>
                  </a:lnTo>
                  <a:close/>
                </a:path>
                <a:path w="6350" h="974090">
                  <a:moveTo>
                    <a:pt x="6350" y="389890"/>
                  </a:moveTo>
                  <a:lnTo>
                    <a:pt x="0" y="389890"/>
                  </a:lnTo>
                  <a:lnTo>
                    <a:pt x="0" y="392430"/>
                  </a:lnTo>
                  <a:lnTo>
                    <a:pt x="6350" y="392430"/>
                  </a:lnTo>
                  <a:lnTo>
                    <a:pt x="6350" y="389890"/>
                  </a:lnTo>
                  <a:close/>
                </a:path>
                <a:path w="6350" h="974090">
                  <a:moveTo>
                    <a:pt x="6350" y="392430"/>
                  </a:moveTo>
                  <a:lnTo>
                    <a:pt x="0" y="392430"/>
                  </a:lnTo>
                  <a:lnTo>
                    <a:pt x="0" y="398780"/>
                  </a:lnTo>
                  <a:lnTo>
                    <a:pt x="6350" y="398780"/>
                  </a:lnTo>
                  <a:lnTo>
                    <a:pt x="6350" y="392430"/>
                  </a:lnTo>
                  <a:close/>
                </a:path>
                <a:path w="6350" h="974090">
                  <a:moveTo>
                    <a:pt x="6350" y="398780"/>
                  </a:moveTo>
                  <a:lnTo>
                    <a:pt x="0" y="398780"/>
                  </a:lnTo>
                  <a:lnTo>
                    <a:pt x="0" y="402590"/>
                  </a:lnTo>
                  <a:lnTo>
                    <a:pt x="6350" y="402590"/>
                  </a:lnTo>
                  <a:lnTo>
                    <a:pt x="6350" y="398780"/>
                  </a:lnTo>
                  <a:close/>
                </a:path>
                <a:path w="6350" h="974090">
                  <a:moveTo>
                    <a:pt x="6350" y="402590"/>
                  </a:moveTo>
                  <a:lnTo>
                    <a:pt x="0" y="402590"/>
                  </a:lnTo>
                  <a:lnTo>
                    <a:pt x="0" y="405130"/>
                  </a:lnTo>
                  <a:lnTo>
                    <a:pt x="6350" y="405130"/>
                  </a:lnTo>
                  <a:lnTo>
                    <a:pt x="6350" y="402590"/>
                  </a:lnTo>
                  <a:close/>
                </a:path>
                <a:path w="6350" h="974090">
                  <a:moveTo>
                    <a:pt x="6350" y="405130"/>
                  </a:moveTo>
                  <a:lnTo>
                    <a:pt x="0" y="405130"/>
                  </a:lnTo>
                  <a:lnTo>
                    <a:pt x="0" y="408940"/>
                  </a:lnTo>
                  <a:lnTo>
                    <a:pt x="6350" y="408940"/>
                  </a:lnTo>
                  <a:lnTo>
                    <a:pt x="6350" y="405130"/>
                  </a:lnTo>
                  <a:close/>
                </a:path>
                <a:path w="6350" h="974090">
                  <a:moveTo>
                    <a:pt x="6350" y="408940"/>
                  </a:moveTo>
                  <a:lnTo>
                    <a:pt x="0" y="408940"/>
                  </a:lnTo>
                  <a:lnTo>
                    <a:pt x="0" y="411480"/>
                  </a:lnTo>
                  <a:lnTo>
                    <a:pt x="6350" y="411480"/>
                  </a:lnTo>
                  <a:lnTo>
                    <a:pt x="6350" y="408940"/>
                  </a:lnTo>
                  <a:close/>
                </a:path>
                <a:path w="6350" h="974090">
                  <a:moveTo>
                    <a:pt x="6350" y="411480"/>
                  </a:moveTo>
                  <a:lnTo>
                    <a:pt x="0" y="411480"/>
                  </a:lnTo>
                  <a:lnTo>
                    <a:pt x="0" y="415290"/>
                  </a:lnTo>
                  <a:lnTo>
                    <a:pt x="6350" y="415290"/>
                  </a:lnTo>
                  <a:lnTo>
                    <a:pt x="6350" y="411480"/>
                  </a:lnTo>
                  <a:close/>
                </a:path>
                <a:path w="6350" h="974090">
                  <a:moveTo>
                    <a:pt x="6350" y="415290"/>
                  </a:moveTo>
                  <a:lnTo>
                    <a:pt x="0" y="415290"/>
                  </a:lnTo>
                  <a:lnTo>
                    <a:pt x="0" y="421640"/>
                  </a:lnTo>
                  <a:lnTo>
                    <a:pt x="6350" y="421640"/>
                  </a:lnTo>
                  <a:lnTo>
                    <a:pt x="6350" y="415290"/>
                  </a:lnTo>
                  <a:close/>
                </a:path>
                <a:path w="6350" h="974090">
                  <a:moveTo>
                    <a:pt x="6350" y="421640"/>
                  </a:moveTo>
                  <a:lnTo>
                    <a:pt x="0" y="421640"/>
                  </a:lnTo>
                  <a:lnTo>
                    <a:pt x="0" y="434340"/>
                  </a:lnTo>
                  <a:lnTo>
                    <a:pt x="6350" y="434340"/>
                  </a:lnTo>
                  <a:lnTo>
                    <a:pt x="6350" y="421640"/>
                  </a:lnTo>
                  <a:close/>
                </a:path>
                <a:path w="6350" h="974090">
                  <a:moveTo>
                    <a:pt x="6350" y="434340"/>
                  </a:moveTo>
                  <a:lnTo>
                    <a:pt x="0" y="434340"/>
                  </a:lnTo>
                  <a:lnTo>
                    <a:pt x="0" y="436880"/>
                  </a:lnTo>
                  <a:lnTo>
                    <a:pt x="6350" y="436880"/>
                  </a:lnTo>
                  <a:lnTo>
                    <a:pt x="6350" y="434340"/>
                  </a:lnTo>
                  <a:close/>
                </a:path>
                <a:path w="6350" h="974090">
                  <a:moveTo>
                    <a:pt x="6350" y="436880"/>
                  </a:moveTo>
                  <a:lnTo>
                    <a:pt x="0" y="436880"/>
                  </a:lnTo>
                  <a:lnTo>
                    <a:pt x="0" y="449580"/>
                  </a:lnTo>
                  <a:lnTo>
                    <a:pt x="6350" y="449580"/>
                  </a:lnTo>
                  <a:lnTo>
                    <a:pt x="6350" y="436880"/>
                  </a:lnTo>
                  <a:close/>
                </a:path>
                <a:path w="6350" h="974090">
                  <a:moveTo>
                    <a:pt x="6350" y="449580"/>
                  </a:moveTo>
                  <a:lnTo>
                    <a:pt x="0" y="449580"/>
                  </a:lnTo>
                  <a:lnTo>
                    <a:pt x="0" y="453390"/>
                  </a:lnTo>
                  <a:lnTo>
                    <a:pt x="6350" y="453390"/>
                  </a:lnTo>
                  <a:lnTo>
                    <a:pt x="6350" y="449580"/>
                  </a:lnTo>
                  <a:close/>
                </a:path>
                <a:path w="6350" h="974090">
                  <a:moveTo>
                    <a:pt x="6350" y="453390"/>
                  </a:moveTo>
                  <a:lnTo>
                    <a:pt x="0" y="453390"/>
                  </a:lnTo>
                  <a:lnTo>
                    <a:pt x="0" y="455930"/>
                  </a:lnTo>
                  <a:lnTo>
                    <a:pt x="6350" y="455930"/>
                  </a:lnTo>
                  <a:lnTo>
                    <a:pt x="6350" y="453390"/>
                  </a:lnTo>
                  <a:close/>
                </a:path>
                <a:path w="6350" h="974090">
                  <a:moveTo>
                    <a:pt x="6350" y="455930"/>
                  </a:moveTo>
                  <a:lnTo>
                    <a:pt x="0" y="455930"/>
                  </a:lnTo>
                  <a:lnTo>
                    <a:pt x="0" y="459740"/>
                  </a:lnTo>
                  <a:lnTo>
                    <a:pt x="6350" y="459740"/>
                  </a:lnTo>
                  <a:lnTo>
                    <a:pt x="6350" y="455930"/>
                  </a:lnTo>
                  <a:close/>
                </a:path>
                <a:path w="6350" h="974090">
                  <a:moveTo>
                    <a:pt x="6350" y="459740"/>
                  </a:moveTo>
                  <a:lnTo>
                    <a:pt x="0" y="459740"/>
                  </a:lnTo>
                  <a:lnTo>
                    <a:pt x="0" y="462280"/>
                  </a:lnTo>
                  <a:lnTo>
                    <a:pt x="6350" y="462280"/>
                  </a:lnTo>
                  <a:lnTo>
                    <a:pt x="6350" y="459740"/>
                  </a:lnTo>
                  <a:close/>
                </a:path>
                <a:path w="6350" h="974090">
                  <a:moveTo>
                    <a:pt x="6350" y="462280"/>
                  </a:moveTo>
                  <a:lnTo>
                    <a:pt x="0" y="462280"/>
                  </a:lnTo>
                  <a:lnTo>
                    <a:pt x="0" y="468630"/>
                  </a:lnTo>
                  <a:lnTo>
                    <a:pt x="6350" y="468630"/>
                  </a:lnTo>
                  <a:lnTo>
                    <a:pt x="6350" y="462280"/>
                  </a:lnTo>
                  <a:close/>
                </a:path>
                <a:path w="6350" h="974090">
                  <a:moveTo>
                    <a:pt x="6350" y="468630"/>
                  </a:moveTo>
                  <a:lnTo>
                    <a:pt x="0" y="468630"/>
                  </a:lnTo>
                  <a:lnTo>
                    <a:pt x="0" y="472440"/>
                  </a:lnTo>
                  <a:lnTo>
                    <a:pt x="6350" y="472440"/>
                  </a:lnTo>
                  <a:lnTo>
                    <a:pt x="6350" y="468630"/>
                  </a:lnTo>
                  <a:close/>
                </a:path>
                <a:path w="6350" h="974090">
                  <a:moveTo>
                    <a:pt x="6350" y="472440"/>
                  </a:moveTo>
                  <a:lnTo>
                    <a:pt x="0" y="472440"/>
                  </a:lnTo>
                  <a:lnTo>
                    <a:pt x="0" y="474980"/>
                  </a:lnTo>
                  <a:lnTo>
                    <a:pt x="6350" y="474980"/>
                  </a:lnTo>
                  <a:lnTo>
                    <a:pt x="6350" y="472440"/>
                  </a:lnTo>
                  <a:close/>
                </a:path>
                <a:path w="6350" h="974090">
                  <a:moveTo>
                    <a:pt x="6350" y="474980"/>
                  </a:moveTo>
                  <a:lnTo>
                    <a:pt x="0" y="474980"/>
                  </a:lnTo>
                  <a:lnTo>
                    <a:pt x="0" y="478790"/>
                  </a:lnTo>
                  <a:lnTo>
                    <a:pt x="6350" y="478790"/>
                  </a:lnTo>
                  <a:lnTo>
                    <a:pt x="6350" y="474980"/>
                  </a:lnTo>
                  <a:close/>
                </a:path>
                <a:path w="6350" h="974090">
                  <a:moveTo>
                    <a:pt x="6350" y="478790"/>
                  </a:moveTo>
                  <a:lnTo>
                    <a:pt x="0" y="478790"/>
                  </a:lnTo>
                  <a:lnTo>
                    <a:pt x="0" y="481330"/>
                  </a:lnTo>
                  <a:lnTo>
                    <a:pt x="6350" y="481330"/>
                  </a:lnTo>
                  <a:lnTo>
                    <a:pt x="6350" y="478790"/>
                  </a:lnTo>
                  <a:close/>
                </a:path>
                <a:path w="6350" h="974090">
                  <a:moveTo>
                    <a:pt x="6350" y="481330"/>
                  </a:moveTo>
                  <a:lnTo>
                    <a:pt x="0" y="481330"/>
                  </a:lnTo>
                  <a:lnTo>
                    <a:pt x="0" y="487680"/>
                  </a:lnTo>
                  <a:lnTo>
                    <a:pt x="6350" y="487680"/>
                  </a:lnTo>
                  <a:lnTo>
                    <a:pt x="6350" y="481330"/>
                  </a:lnTo>
                  <a:close/>
                </a:path>
                <a:path w="6350" h="974090">
                  <a:moveTo>
                    <a:pt x="6350" y="487680"/>
                  </a:moveTo>
                  <a:lnTo>
                    <a:pt x="0" y="487680"/>
                  </a:lnTo>
                  <a:lnTo>
                    <a:pt x="0" y="494030"/>
                  </a:lnTo>
                  <a:lnTo>
                    <a:pt x="6350" y="494030"/>
                  </a:lnTo>
                  <a:lnTo>
                    <a:pt x="6350" y="487680"/>
                  </a:lnTo>
                  <a:close/>
                </a:path>
                <a:path w="6350" h="974090">
                  <a:moveTo>
                    <a:pt x="6350" y="494030"/>
                  </a:moveTo>
                  <a:lnTo>
                    <a:pt x="0" y="494030"/>
                  </a:lnTo>
                  <a:lnTo>
                    <a:pt x="0" y="497840"/>
                  </a:lnTo>
                  <a:lnTo>
                    <a:pt x="6350" y="497840"/>
                  </a:lnTo>
                  <a:lnTo>
                    <a:pt x="6350" y="494030"/>
                  </a:lnTo>
                  <a:close/>
                </a:path>
                <a:path w="6350" h="974090">
                  <a:moveTo>
                    <a:pt x="6350" y="497840"/>
                  </a:moveTo>
                  <a:lnTo>
                    <a:pt x="0" y="497840"/>
                  </a:lnTo>
                  <a:lnTo>
                    <a:pt x="0" y="504190"/>
                  </a:lnTo>
                  <a:lnTo>
                    <a:pt x="6350" y="504190"/>
                  </a:lnTo>
                  <a:lnTo>
                    <a:pt x="6350" y="497840"/>
                  </a:lnTo>
                  <a:close/>
                </a:path>
                <a:path w="6350" h="974090">
                  <a:moveTo>
                    <a:pt x="6350" y="504190"/>
                  </a:moveTo>
                  <a:lnTo>
                    <a:pt x="0" y="504190"/>
                  </a:lnTo>
                  <a:lnTo>
                    <a:pt x="0" y="506730"/>
                  </a:lnTo>
                  <a:lnTo>
                    <a:pt x="6350" y="506730"/>
                  </a:lnTo>
                  <a:lnTo>
                    <a:pt x="6350" y="504190"/>
                  </a:lnTo>
                  <a:close/>
                </a:path>
                <a:path w="6350" h="974090">
                  <a:moveTo>
                    <a:pt x="6350" y="551180"/>
                  </a:moveTo>
                  <a:lnTo>
                    <a:pt x="3810" y="551180"/>
                  </a:lnTo>
                  <a:lnTo>
                    <a:pt x="3810" y="552450"/>
                  </a:lnTo>
                  <a:lnTo>
                    <a:pt x="6350" y="552450"/>
                  </a:lnTo>
                  <a:lnTo>
                    <a:pt x="6350" y="551180"/>
                  </a:lnTo>
                  <a:close/>
                </a:path>
                <a:path w="6350" h="974090">
                  <a:moveTo>
                    <a:pt x="6350" y="544830"/>
                  </a:moveTo>
                  <a:lnTo>
                    <a:pt x="0" y="544830"/>
                  </a:lnTo>
                  <a:lnTo>
                    <a:pt x="0" y="549910"/>
                  </a:lnTo>
                  <a:lnTo>
                    <a:pt x="6350" y="549910"/>
                  </a:lnTo>
                  <a:lnTo>
                    <a:pt x="6350" y="544830"/>
                  </a:lnTo>
                  <a:close/>
                </a:path>
                <a:path w="6350" h="974090">
                  <a:moveTo>
                    <a:pt x="6350" y="538480"/>
                  </a:moveTo>
                  <a:lnTo>
                    <a:pt x="0" y="538480"/>
                  </a:lnTo>
                  <a:lnTo>
                    <a:pt x="0" y="543560"/>
                  </a:lnTo>
                  <a:lnTo>
                    <a:pt x="6350" y="543560"/>
                  </a:lnTo>
                  <a:lnTo>
                    <a:pt x="6350" y="538480"/>
                  </a:lnTo>
                  <a:close/>
                </a:path>
                <a:path w="6350" h="974090">
                  <a:moveTo>
                    <a:pt x="6350" y="532130"/>
                  </a:moveTo>
                  <a:lnTo>
                    <a:pt x="0" y="532130"/>
                  </a:lnTo>
                  <a:lnTo>
                    <a:pt x="0" y="537210"/>
                  </a:lnTo>
                  <a:lnTo>
                    <a:pt x="6350" y="537210"/>
                  </a:lnTo>
                  <a:lnTo>
                    <a:pt x="6350" y="532130"/>
                  </a:lnTo>
                  <a:close/>
                </a:path>
                <a:path w="6350" h="974090">
                  <a:moveTo>
                    <a:pt x="6350" y="525780"/>
                  </a:moveTo>
                  <a:lnTo>
                    <a:pt x="0" y="525780"/>
                  </a:lnTo>
                  <a:lnTo>
                    <a:pt x="0" y="530860"/>
                  </a:lnTo>
                  <a:lnTo>
                    <a:pt x="6350" y="530860"/>
                  </a:lnTo>
                  <a:lnTo>
                    <a:pt x="6350" y="525780"/>
                  </a:lnTo>
                  <a:close/>
                </a:path>
                <a:path w="6350" h="974090">
                  <a:moveTo>
                    <a:pt x="6350" y="519430"/>
                  </a:moveTo>
                  <a:lnTo>
                    <a:pt x="0" y="519430"/>
                  </a:lnTo>
                  <a:lnTo>
                    <a:pt x="0" y="524510"/>
                  </a:lnTo>
                  <a:lnTo>
                    <a:pt x="6350" y="524510"/>
                  </a:lnTo>
                  <a:lnTo>
                    <a:pt x="6350" y="519430"/>
                  </a:lnTo>
                  <a:close/>
                </a:path>
                <a:path w="6350" h="974090">
                  <a:moveTo>
                    <a:pt x="6350" y="513080"/>
                  </a:moveTo>
                  <a:lnTo>
                    <a:pt x="0" y="513080"/>
                  </a:lnTo>
                  <a:lnTo>
                    <a:pt x="0" y="518160"/>
                  </a:lnTo>
                  <a:lnTo>
                    <a:pt x="6350" y="518160"/>
                  </a:lnTo>
                  <a:lnTo>
                    <a:pt x="6350" y="513080"/>
                  </a:lnTo>
                  <a:close/>
                </a:path>
                <a:path w="6350" h="974090">
                  <a:moveTo>
                    <a:pt x="6350" y="508000"/>
                  </a:moveTo>
                  <a:lnTo>
                    <a:pt x="0" y="508000"/>
                  </a:lnTo>
                  <a:lnTo>
                    <a:pt x="0" y="511810"/>
                  </a:lnTo>
                  <a:lnTo>
                    <a:pt x="6350" y="511810"/>
                  </a:lnTo>
                  <a:lnTo>
                    <a:pt x="6350" y="508000"/>
                  </a:lnTo>
                  <a:close/>
                </a:path>
                <a:path w="6350" h="974090">
                  <a:moveTo>
                    <a:pt x="6350" y="971550"/>
                  </a:moveTo>
                  <a:lnTo>
                    <a:pt x="1270" y="971550"/>
                  </a:lnTo>
                  <a:lnTo>
                    <a:pt x="1270" y="974090"/>
                  </a:lnTo>
                  <a:lnTo>
                    <a:pt x="6350" y="974090"/>
                  </a:lnTo>
                  <a:lnTo>
                    <a:pt x="6350" y="971550"/>
                  </a:lnTo>
                  <a:close/>
                </a:path>
                <a:path w="6350" h="974090">
                  <a:moveTo>
                    <a:pt x="6350" y="969010"/>
                  </a:moveTo>
                  <a:lnTo>
                    <a:pt x="0" y="969010"/>
                  </a:lnTo>
                  <a:lnTo>
                    <a:pt x="0" y="970280"/>
                  </a:lnTo>
                  <a:lnTo>
                    <a:pt x="6350" y="970280"/>
                  </a:lnTo>
                  <a:lnTo>
                    <a:pt x="6350" y="969010"/>
                  </a:lnTo>
                  <a:close/>
                </a:path>
                <a:path w="6350" h="974090">
                  <a:moveTo>
                    <a:pt x="6350" y="965200"/>
                  </a:moveTo>
                  <a:lnTo>
                    <a:pt x="0" y="965200"/>
                  </a:lnTo>
                  <a:lnTo>
                    <a:pt x="0" y="967740"/>
                  </a:lnTo>
                  <a:lnTo>
                    <a:pt x="6350" y="967740"/>
                  </a:lnTo>
                  <a:lnTo>
                    <a:pt x="6350" y="965200"/>
                  </a:lnTo>
                  <a:close/>
                </a:path>
                <a:path w="6350" h="974090">
                  <a:moveTo>
                    <a:pt x="6350" y="962660"/>
                  </a:moveTo>
                  <a:lnTo>
                    <a:pt x="0" y="962660"/>
                  </a:lnTo>
                  <a:lnTo>
                    <a:pt x="0" y="963930"/>
                  </a:lnTo>
                  <a:lnTo>
                    <a:pt x="6350" y="963930"/>
                  </a:lnTo>
                  <a:lnTo>
                    <a:pt x="6350" y="962660"/>
                  </a:lnTo>
                  <a:close/>
                </a:path>
                <a:path w="6350" h="974090">
                  <a:moveTo>
                    <a:pt x="6350" y="958850"/>
                  </a:moveTo>
                  <a:lnTo>
                    <a:pt x="0" y="958850"/>
                  </a:lnTo>
                  <a:lnTo>
                    <a:pt x="0" y="961390"/>
                  </a:lnTo>
                  <a:lnTo>
                    <a:pt x="6350" y="961390"/>
                  </a:lnTo>
                  <a:lnTo>
                    <a:pt x="6350" y="958850"/>
                  </a:lnTo>
                  <a:close/>
                </a:path>
                <a:path w="6350" h="974090">
                  <a:moveTo>
                    <a:pt x="6350" y="956310"/>
                  </a:moveTo>
                  <a:lnTo>
                    <a:pt x="0" y="956310"/>
                  </a:lnTo>
                  <a:lnTo>
                    <a:pt x="0" y="957580"/>
                  </a:lnTo>
                  <a:lnTo>
                    <a:pt x="6350" y="957580"/>
                  </a:lnTo>
                  <a:lnTo>
                    <a:pt x="6350" y="956310"/>
                  </a:lnTo>
                  <a:close/>
                </a:path>
                <a:path w="6350" h="974090">
                  <a:moveTo>
                    <a:pt x="6350" y="952500"/>
                  </a:moveTo>
                  <a:lnTo>
                    <a:pt x="0" y="952500"/>
                  </a:lnTo>
                  <a:lnTo>
                    <a:pt x="0" y="955040"/>
                  </a:lnTo>
                  <a:lnTo>
                    <a:pt x="6350" y="955040"/>
                  </a:lnTo>
                  <a:lnTo>
                    <a:pt x="6350" y="952500"/>
                  </a:lnTo>
                  <a:close/>
                </a:path>
                <a:path w="6350" h="974090">
                  <a:moveTo>
                    <a:pt x="6350" y="949960"/>
                  </a:moveTo>
                  <a:lnTo>
                    <a:pt x="0" y="949960"/>
                  </a:lnTo>
                  <a:lnTo>
                    <a:pt x="0" y="951230"/>
                  </a:lnTo>
                  <a:lnTo>
                    <a:pt x="6350" y="951230"/>
                  </a:lnTo>
                  <a:lnTo>
                    <a:pt x="6350" y="949960"/>
                  </a:lnTo>
                  <a:close/>
                </a:path>
                <a:path w="6350" h="974090">
                  <a:moveTo>
                    <a:pt x="6350" y="946150"/>
                  </a:moveTo>
                  <a:lnTo>
                    <a:pt x="0" y="946150"/>
                  </a:lnTo>
                  <a:lnTo>
                    <a:pt x="0" y="948690"/>
                  </a:lnTo>
                  <a:lnTo>
                    <a:pt x="6350" y="948690"/>
                  </a:lnTo>
                  <a:lnTo>
                    <a:pt x="6350" y="946150"/>
                  </a:lnTo>
                  <a:close/>
                </a:path>
                <a:path w="6350" h="974090">
                  <a:moveTo>
                    <a:pt x="6350" y="943610"/>
                  </a:moveTo>
                  <a:lnTo>
                    <a:pt x="0" y="943610"/>
                  </a:lnTo>
                  <a:lnTo>
                    <a:pt x="0" y="944880"/>
                  </a:lnTo>
                  <a:lnTo>
                    <a:pt x="6350" y="944880"/>
                  </a:lnTo>
                  <a:lnTo>
                    <a:pt x="6350" y="943610"/>
                  </a:lnTo>
                  <a:close/>
                </a:path>
                <a:path w="6350" h="974090">
                  <a:moveTo>
                    <a:pt x="6350" y="939800"/>
                  </a:moveTo>
                  <a:lnTo>
                    <a:pt x="0" y="939800"/>
                  </a:lnTo>
                  <a:lnTo>
                    <a:pt x="0" y="942340"/>
                  </a:lnTo>
                  <a:lnTo>
                    <a:pt x="6350" y="942340"/>
                  </a:lnTo>
                  <a:lnTo>
                    <a:pt x="6350" y="939800"/>
                  </a:lnTo>
                  <a:close/>
                </a:path>
                <a:path w="6350" h="974090">
                  <a:moveTo>
                    <a:pt x="6350" y="937260"/>
                  </a:moveTo>
                  <a:lnTo>
                    <a:pt x="0" y="937260"/>
                  </a:lnTo>
                  <a:lnTo>
                    <a:pt x="0" y="938530"/>
                  </a:lnTo>
                  <a:lnTo>
                    <a:pt x="6350" y="938530"/>
                  </a:lnTo>
                  <a:lnTo>
                    <a:pt x="6350" y="937260"/>
                  </a:lnTo>
                  <a:close/>
                </a:path>
                <a:path w="6350" h="974090">
                  <a:moveTo>
                    <a:pt x="6350" y="933450"/>
                  </a:moveTo>
                  <a:lnTo>
                    <a:pt x="0" y="933450"/>
                  </a:lnTo>
                  <a:lnTo>
                    <a:pt x="0" y="935990"/>
                  </a:lnTo>
                  <a:lnTo>
                    <a:pt x="6350" y="935990"/>
                  </a:lnTo>
                  <a:lnTo>
                    <a:pt x="6350" y="933450"/>
                  </a:lnTo>
                  <a:close/>
                </a:path>
                <a:path w="6350" h="974090">
                  <a:moveTo>
                    <a:pt x="6350" y="930910"/>
                  </a:moveTo>
                  <a:lnTo>
                    <a:pt x="0" y="930910"/>
                  </a:lnTo>
                  <a:lnTo>
                    <a:pt x="0" y="932180"/>
                  </a:lnTo>
                  <a:lnTo>
                    <a:pt x="6350" y="932180"/>
                  </a:lnTo>
                  <a:lnTo>
                    <a:pt x="6350" y="930910"/>
                  </a:lnTo>
                  <a:close/>
                </a:path>
                <a:path w="6350" h="974090">
                  <a:moveTo>
                    <a:pt x="6350" y="927100"/>
                  </a:moveTo>
                  <a:lnTo>
                    <a:pt x="0" y="927100"/>
                  </a:lnTo>
                  <a:lnTo>
                    <a:pt x="0" y="929640"/>
                  </a:lnTo>
                  <a:lnTo>
                    <a:pt x="6350" y="929640"/>
                  </a:lnTo>
                  <a:lnTo>
                    <a:pt x="6350" y="927100"/>
                  </a:lnTo>
                  <a:close/>
                </a:path>
                <a:path w="6350" h="974090">
                  <a:moveTo>
                    <a:pt x="6350" y="924560"/>
                  </a:moveTo>
                  <a:lnTo>
                    <a:pt x="0" y="924560"/>
                  </a:lnTo>
                  <a:lnTo>
                    <a:pt x="0" y="925830"/>
                  </a:lnTo>
                  <a:lnTo>
                    <a:pt x="6350" y="925830"/>
                  </a:lnTo>
                  <a:lnTo>
                    <a:pt x="6350" y="924560"/>
                  </a:lnTo>
                  <a:close/>
                </a:path>
                <a:path w="6350" h="974090">
                  <a:moveTo>
                    <a:pt x="6350" y="920750"/>
                  </a:moveTo>
                  <a:lnTo>
                    <a:pt x="0" y="920750"/>
                  </a:lnTo>
                  <a:lnTo>
                    <a:pt x="0" y="923290"/>
                  </a:lnTo>
                  <a:lnTo>
                    <a:pt x="6350" y="923290"/>
                  </a:lnTo>
                  <a:lnTo>
                    <a:pt x="6350" y="920750"/>
                  </a:lnTo>
                  <a:close/>
                </a:path>
                <a:path w="6350" h="974090">
                  <a:moveTo>
                    <a:pt x="6350" y="918210"/>
                  </a:moveTo>
                  <a:lnTo>
                    <a:pt x="0" y="918210"/>
                  </a:lnTo>
                  <a:lnTo>
                    <a:pt x="0" y="919480"/>
                  </a:lnTo>
                  <a:lnTo>
                    <a:pt x="6350" y="919480"/>
                  </a:lnTo>
                  <a:lnTo>
                    <a:pt x="6350" y="918210"/>
                  </a:lnTo>
                  <a:close/>
                </a:path>
                <a:path w="6350" h="974090">
                  <a:moveTo>
                    <a:pt x="6350" y="913130"/>
                  </a:moveTo>
                  <a:lnTo>
                    <a:pt x="0" y="913130"/>
                  </a:lnTo>
                  <a:lnTo>
                    <a:pt x="0" y="916940"/>
                  </a:lnTo>
                  <a:lnTo>
                    <a:pt x="6350" y="916940"/>
                  </a:lnTo>
                  <a:lnTo>
                    <a:pt x="6350" y="913130"/>
                  </a:lnTo>
                  <a:close/>
                </a:path>
                <a:path w="6350" h="974090">
                  <a:moveTo>
                    <a:pt x="6350" y="906780"/>
                  </a:moveTo>
                  <a:lnTo>
                    <a:pt x="0" y="906780"/>
                  </a:lnTo>
                  <a:lnTo>
                    <a:pt x="0" y="911860"/>
                  </a:lnTo>
                  <a:lnTo>
                    <a:pt x="6350" y="911860"/>
                  </a:lnTo>
                  <a:lnTo>
                    <a:pt x="6350" y="906780"/>
                  </a:lnTo>
                  <a:close/>
                </a:path>
                <a:path w="6350" h="974090">
                  <a:moveTo>
                    <a:pt x="6350" y="900430"/>
                  </a:moveTo>
                  <a:lnTo>
                    <a:pt x="0" y="900430"/>
                  </a:lnTo>
                  <a:lnTo>
                    <a:pt x="0" y="905510"/>
                  </a:lnTo>
                  <a:lnTo>
                    <a:pt x="6350" y="905510"/>
                  </a:lnTo>
                  <a:lnTo>
                    <a:pt x="6350" y="900430"/>
                  </a:lnTo>
                  <a:close/>
                </a:path>
                <a:path w="6350" h="974090">
                  <a:moveTo>
                    <a:pt x="6350" y="894080"/>
                  </a:moveTo>
                  <a:lnTo>
                    <a:pt x="0" y="894080"/>
                  </a:lnTo>
                  <a:lnTo>
                    <a:pt x="0" y="899160"/>
                  </a:lnTo>
                  <a:lnTo>
                    <a:pt x="6350" y="899160"/>
                  </a:lnTo>
                  <a:lnTo>
                    <a:pt x="6350" y="894080"/>
                  </a:lnTo>
                  <a:close/>
                </a:path>
                <a:path w="6350" h="974090">
                  <a:moveTo>
                    <a:pt x="6350" y="887730"/>
                  </a:moveTo>
                  <a:lnTo>
                    <a:pt x="0" y="887730"/>
                  </a:lnTo>
                  <a:lnTo>
                    <a:pt x="0" y="892810"/>
                  </a:lnTo>
                  <a:lnTo>
                    <a:pt x="6350" y="892810"/>
                  </a:lnTo>
                  <a:lnTo>
                    <a:pt x="6350" y="887730"/>
                  </a:lnTo>
                  <a:close/>
                </a:path>
                <a:path w="6350" h="974090">
                  <a:moveTo>
                    <a:pt x="6350" y="881380"/>
                  </a:moveTo>
                  <a:lnTo>
                    <a:pt x="0" y="881380"/>
                  </a:lnTo>
                  <a:lnTo>
                    <a:pt x="0" y="886460"/>
                  </a:lnTo>
                  <a:lnTo>
                    <a:pt x="6350" y="886460"/>
                  </a:lnTo>
                  <a:lnTo>
                    <a:pt x="6350" y="881380"/>
                  </a:lnTo>
                  <a:close/>
                </a:path>
                <a:path w="6350" h="974090">
                  <a:moveTo>
                    <a:pt x="6350" y="875030"/>
                  </a:moveTo>
                  <a:lnTo>
                    <a:pt x="0" y="875030"/>
                  </a:lnTo>
                  <a:lnTo>
                    <a:pt x="0" y="880110"/>
                  </a:lnTo>
                  <a:lnTo>
                    <a:pt x="6350" y="880110"/>
                  </a:lnTo>
                  <a:lnTo>
                    <a:pt x="6350" y="875030"/>
                  </a:lnTo>
                  <a:close/>
                </a:path>
                <a:path w="6350" h="974090">
                  <a:moveTo>
                    <a:pt x="6350" y="868680"/>
                  </a:moveTo>
                  <a:lnTo>
                    <a:pt x="0" y="868680"/>
                  </a:lnTo>
                  <a:lnTo>
                    <a:pt x="0" y="873760"/>
                  </a:lnTo>
                  <a:lnTo>
                    <a:pt x="6350" y="873760"/>
                  </a:lnTo>
                  <a:lnTo>
                    <a:pt x="6350" y="868680"/>
                  </a:lnTo>
                  <a:close/>
                </a:path>
                <a:path w="6350" h="974090">
                  <a:moveTo>
                    <a:pt x="6350" y="862330"/>
                  </a:moveTo>
                  <a:lnTo>
                    <a:pt x="0" y="862330"/>
                  </a:lnTo>
                  <a:lnTo>
                    <a:pt x="0" y="867410"/>
                  </a:lnTo>
                  <a:lnTo>
                    <a:pt x="6350" y="867410"/>
                  </a:lnTo>
                  <a:lnTo>
                    <a:pt x="6350" y="862330"/>
                  </a:lnTo>
                  <a:close/>
                </a:path>
                <a:path w="6350" h="974090">
                  <a:moveTo>
                    <a:pt x="6350" y="855980"/>
                  </a:moveTo>
                  <a:lnTo>
                    <a:pt x="0" y="855980"/>
                  </a:lnTo>
                  <a:lnTo>
                    <a:pt x="0" y="861060"/>
                  </a:lnTo>
                  <a:lnTo>
                    <a:pt x="6350" y="861060"/>
                  </a:lnTo>
                  <a:lnTo>
                    <a:pt x="6350" y="855980"/>
                  </a:lnTo>
                  <a:close/>
                </a:path>
                <a:path w="6350" h="974090">
                  <a:moveTo>
                    <a:pt x="6350" y="849630"/>
                  </a:moveTo>
                  <a:lnTo>
                    <a:pt x="0" y="849630"/>
                  </a:lnTo>
                  <a:lnTo>
                    <a:pt x="0" y="854710"/>
                  </a:lnTo>
                  <a:lnTo>
                    <a:pt x="6350" y="854710"/>
                  </a:lnTo>
                  <a:lnTo>
                    <a:pt x="6350" y="849630"/>
                  </a:lnTo>
                  <a:close/>
                </a:path>
                <a:path w="6350" h="974090">
                  <a:moveTo>
                    <a:pt x="6350" y="843280"/>
                  </a:moveTo>
                  <a:lnTo>
                    <a:pt x="0" y="843280"/>
                  </a:lnTo>
                  <a:lnTo>
                    <a:pt x="0" y="848360"/>
                  </a:lnTo>
                  <a:lnTo>
                    <a:pt x="6350" y="848360"/>
                  </a:lnTo>
                  <a:lnTo>
                    <a:pt x="6350" y="843280"/>
                  </a:lnTo>
                  <a:close/>
                </a:path>
                <a:path w="6350" h="974090">
                  <a:moveTo>
                    <a:pt x="6350" y="836930"/>
                  </a:moveTo>
                  <a:lnTo>
                    <a:pt x="0" y="836930"/>
                  </a:lnTo>
                  <a:lnTo>
                    <a:pt x="0" y="842010"/>
                  </a:lnTo>
                  <a:lnTo>
                    <a:pt x="6350" y="842010"/>
                  </a:lnTo>
                  <a:lnTo>
                    <a:pt x="6350" y="836930"/>
                  </a:lnTo>
                  <a:close/>
                </a:path>
                <a:path w="6350" h="974090">
                  <a:moveTo>
                    <a:pt x="6350" y="830580"/>
                  </a:moveTo>
                  <a:lnTo>
                    <a:pt x="0" y="830580"/>
                  </a:lnTo>
                  <a:lnTo>
                    <a:pt x="0" y="835660"/>
                  </a:lnTo>
                  <a:lnTo>
                    <a:pt x="6350" y="835660"/>
                  </a:lnTo>
                  <a:lnTo>
                    <a:pt x="6350" y="830580"/>
                  </a:lnTo>
                  <a:close/>
                </a:path>
                <a:path w="6350" h="974090">
                  <a:moveTo>
                    <a:pt x="6350" y="824230"/>
                  </a:moveTo>
                  <a:lnTo>
                    <a:pt x="0" y="824230"/>
                  </a:lnTo>
                  <a:lnTo>
                    <a:pt x="0" y="829310"/>
                  </a:lnTo>
                  <a:lnTo>
                    <a:pt x="6350" y="829310"/>
                  </a:lnTo>
                  <a:lnTo>
                    <a:pt x="6350" y="824230"/>
                  </a:lnTo>
                  <a:close/>
                </a:path>
                <a:path w="6350" h="974090">
                  <a:moveTo>
                    <a:pt x="6350" y="817880"/>
                  </a:moveTo>
                  <a:lnTo>
                    <a:pt x="0" y="817880"/>
                  </a:lnTo>
                  <a:lnTo>
                    <a:pt x="0" y="822960"/>
                  </a:lnTo>
                  <a:lnTo>
                    <a:pt x="6350" y="822960"/>
                  </a:lnTo>
                  <a:lnTo>
                    <a:pt x="6350" y="817880"/>
                  </a:lnTo>
                  <a:close/>
                </a:path>
                <a:path w="6350" h="974090">
                  <a:moveTo>
                    <a:pt x="6350" y="811530"/>
                  </a:moveTo>
                  <a:lnTo>
                    <a:pt x="0" y="811530"/>
                  </a:lnTo>
                  <a:lnTo>
                    <a:pt x="0" y="816610"/>
                  </a:lnTo>
                  <a:lnTo>
                    <a:pt x="6350" y="816610"/>
                  </a:lnTo>
                  <a:lnTo>
                    <a:pt x="6350" y="811530"/>
                  </a:lnTo>
                  <a:close/>
                </a:path>
                <a:path w="6350" h="974090">
                  <a:moveTo>
                    <a:pt x="6350" y="805180"/>
                  </a:moveTo>
                  <a:lnTo>
                    <a:pt x="0" y="805180"/>
                  </a:lnTo>
                  <a:lnTo>
                    <a:pt x="0" y="810260"/>
                  </a:lnTo>
                  <a:lnTo>
                    <a:pt x="6350" y="810260"/>
                  </a:lnTo>
                  <a:lnTo>
                    <a:pt x="6350" y="805180"/>
                  </a:lnTo>
                  <a:close/>
                </a:path>
                <a:path w="6350" h="974090">
                  <a:moveTo>
                    <a:pt x="6350" y="798830"/>
                  </a:moveTo>
                  <a:lnTo>
                    <a:pt x="0" y="798830"/>
                  </a:lnTo>
                  <a:lnTo>
                    <a:pt x="0" y="803910"/>
                  </a:lnTo>
                  <a:lnTo>
                    <a:pt x="6350" y="803910"/>
                  </a:lnTo>
                  <a:lnTo>
                    <a:pt x="6350" y="798830"/>
                  </a:lnTo>
                  <a:close/>
                </a:path>
                <a:path w="6350" h="974090">
                  <a:moveTo>
                    <a:pt x="6350" y="792480"/>
                  </a:moveTo>
                  <a:lnTo>
                    <a:pt x="0" y="792480"/>
                  </a:lnTo>
                  <a:lnTo>
                    <a:pt x="0" y="797560"/>
                  </a:lnTo>
                  <a:lnTo>
                    <a:pt x="6350" y="797560"/>
                  </a:lnTo>
                  <a:lnTo>
                    <a:pt x="6350" y="792480"/>
                  </a:lnTo>
                  <a:close/>
                </a:path>
                <a:path w="6350" h="974090">
                  <a:moveTo>
                    <a:pt x="6350" y="786130"/>
                  </a:moveTo>
                  <a:lnTo>
                    <a:pt x="0" y="786130"/>
                  </a:lnTo>
                  <a:lnTo>
                    <a:pt x="0" y="791210"/>
                  </a:lnTo>
                  <a:lnTo>
                    <a:pt x="6350" y="791210"/>
                  </a:lnTo>
                  <a:lnTo>
                    <a:pt x="6350" y="786130"/>
                  </a:lnTo>
                  <a:close/>
                </a:path>
                <a:path w="6350" h="974090">
                  <a:moveTo>
                    <a:pt x="6350" y="779780"/>
                  </a:moveTo>
                  <a:lnTo>
                    <a:pt x="0" y="779780"/>
                  </a:lnTo>
                  <a:lnTo>
                    <a:pt x="0" y="784860"/>
                  </a:lnTo>
                  <a:lnTo>
                    <a:pt x="6350" y="784860"/>
                  </a:lnTo>
                  <a:lnTo>
                    <a:pt x="6350" y="779780"/>
                  </a:lnTo>
                  <a:close/>
                </a:path>
                <a:path w="6350" h="974090">
                  <a:moveTo>
                    <a:pt x="6350" y="773430"/>
                  </a:moveTo>
                  <a:lnTo>
                    <a:pt x="0" y="773430"/>
                  </a:lnTo>
                  <a:lnTo>
                    <a:pt x="0" y="778510"/>
                  </a:lnTo>
                  <a:lnTo>
                    <a:pt x="6350" y="778510"/>
                  </a:lnTo>
                  <a:lnTo>
                    <a:pt x="6350" y="773430"/>
                  </a:lnTo>
                  <a:close/>
                </a:path>
                <a:path w="6350" h="974090">
                  <a:moveTo>
                    <a:pt x="6350" y="767080"/>
                  </a:moveTo>
                  <a:lnTo>
                    <a:pt x="0" y="767080"/>
                  </a:lnTo>
                  <a:lnTo>
                    <a:pt x="0" y="772160"/>
                  </a:lnTo>
                  <a:lnTo>
                    <a:pt x="6350" y="772160"/>
                  </a:lnTo>
                  <a:lnTo>
                    <a:pt x="6350" y="767080"/>
                  </a:lnTo>
                  <a:close/>
                </a:path>
                <a:path w="6350" h="974090">
                  <a:moveTo>
                    <a:pt x="6350" y="760730"/>
                  </a:moveTo>
                  <a:lnTo>
                    <a:pt x="0" y="760730"/>
                  </a:lnTo>
                  <a:lnTo>
                    <a:pt x="0" y="765810"/>
                  </a:lnTo>
                  <a:lnTo>
                    <a:pt x="6350" y="765810"/>
                  </a:lnTo>
                  <a:lnTo>
                    <a:pt x="6350" y="760730"/>
                  </a:lnTo>
                  <a:close/>
                </a:path>
                <a:path w="6350" h="974090">
                  <a:moveTo>
                    <a:pt x="6350" y="754380"/>
                  </a:moveTo>
                  <a:lnTo>
                    <a:pt x="0" y="754380"/>
                  </a:lnTo>
                  <a:lnTo>
                    <a:pt x="0" y="759460"/>
                  </a:lnTo>
                  <a:lnTo>
                    <a:pt x="6350" y="759460"/>
                  </a:lnTo>
                  <a:lnTo>
                    <a:pt x="6350" y="754380"/>
                  </a:lnTo>
                  <a:close/>
                </a:path>
                <a:path w="6350" h="974090">
                  <a:moveTo>
                    <a:pt x="6350" y="748030"/>
                  </a:moveTo>
                  <a:lnTo>
                    <a:pt x="0" y="748030"/>
                  </a:lnTo>
                  <a:lnTo>
                    <a:pt x="0" y="753110"/>
                  </a:lnTo>
                  <a:lnTo>
                    <a:pt x="6350" y="753110"/>
                  </a:lnTo>
                  <a:lnTo>
                    <a:pt x="6350" y="748030"/>
                  </a:lnTo>
                  <a:close/>
                </a:path>
                <a:path w="6350" h="974090">
                  <a:moveTo>
                    <a:pt x="6350" y="741680"/>
                  </a:moveTo>
                  <a:lnTo>
                    <a:pt x="0" y="741680"/>
                  </a:lnTo>
                  <a:lnTo>
                    <a:pt x="0" y="746760"/>
                  </a:lnTo>
                  <a:lnTo>
                    <a:pt x="6350" y="746760"/>
                  </a:lnTo>
                  <a:lnTo>
                    <a:pt x="6350" y="741680"/>
                  </a:lnTo>
                  <a:close/>
                </a:path>
                <a:path w="6350" h="974090">
                  <a:moveTo>
                    <a:pt x="3809" y="735330"/>
                  </a:moveTo>
                  <a:lnTo>
                    <a:pt x="0" y="735330"/>
                  </a:lnTo>
                  <a:lnTo>
                    <a:pt x="0" y="740410"/>
                  </a:lnTo>
                  <a:lnTo>
                    <a:pt x="5079" y="740410"/>
                  </a:lnTo>
                  <a:lnTo>
                    <a:pt x="5079" y="737870"/>
                  </a:lnTo>
                  <a:lnTo>
                    <a:pt x="3810" y="737870"/>
                  </a:lnTo>
                  <a:lnTo>
                    <a:pt x="3809" y="735330"/>
                  </a:lnTo>
                  <a:close/>
                </a:path>
                <a:path w="6350" h="974090">
                  <a:moveTo>
                    <a:pt x="2539" y="734060"/>
                  </a:moveTo>
                  <a:lnTo>
                    <a:pt x="1270" y="734060"/>
                  </a:lnTo>
                  <a:lnTo>
                    <a:pt x="1270" y="735330"/>
                  </a:lnTo>
                  <a:lnTo>
                    <a:pt x="2539" y="735330"/>
                  </a:lnTo>
                  <a:lnTo>
                    <a:pt x="2539" y="734060"/>
                  </a:lnTo>
                  <a:close/>
                </a:path>
              </a:pathLst>
            </a:custGeom>
            <a:solidFill>
              <a:srgbClr val="3700F7"/>
            </a:solidFill>
          </p:spPr>
          <p:txBody>
            <a:bodyPr bIns="0" lIns="0" rIns="0" rtlCol="0" tIns="0" wrap="square"/>
            <a:p/>
          </p:txBody>
        </p:sp>
        <p:sp>
          <p:nvSpPr>
            <p:cNvPr id="1050200" name="object 1503"/>
            <p:cNvSpPr/>
            <p:nvPr/>
          </p:nvSpPr>
          <p:spPr>
            <a:xfrm>
              <a:off x="753109" y="5535929"/>
              <a:ext cx="7620" cy="970280"/>
            </a:xfrm>
            <a:custGeom>
              <a:avLst/>
              <a:ahLst/>
              <a:rect l="l" t="t" r="r" b="b"/>
              <a:pathLst>
                <a:path w="7620" h="970279">
                  <a:moveTo>
                    <a:pt x="7620" y="0"/>
                  </a:moveTo>
                  <a:lnTo>
                    <a:pt x="6350" y="0"/>
                  </a:lnTo>
                  <a:lnTo>
                    <a:pt x="6350" y="1270"/>
                  </a:lnTo>
                  <a:lnTo>
                    <a:pt x="2540" y="1270"/>
                  </a:lnTo>
                  <a:lnTo>
                    <a:pt x="2540" y="2540"/>
                  </a:lnTo>
                  <a:lnTo>
                    <a:pt x="7620" y="2540"/>
                  </a:lnTo>
                  <a:lnTo>
                    <a:pt x="7620" y="0"/>
                  </a:lnTo>
                  <a:close/>
                </a:path>
                <a:path w="7620" h="970279">
                  <a:moveTo>
                    <a:pt x="7620" y="2540"/>
                  </a:moveTo>
                  <a:lnTo>
                    <a:pt x="0" y="2540"/>
                  </a:lnTo>
                  <a:lnTo>
                    <a:pt x="0" y="8890"/>
                  </a:lnTo>
                  <a:lnTo>
                    <a:pt x="7620" y="8890"/>
                  </a:lnTo>
                  <a:lnTo>
                    <a:pt x="7620" y="2540"/>
                  </a:lnTo>
                  <a:close/>
                </a:path>
                <a:path w="7620" h="970279">
                  <a:moveTo>
                    <a:pt x="7620" y="8890"/>
                  </a:moveTo>
                  <a:lnTo>
                    <a:pt x="0" y="8890"/>
                  </a:lnTo>
                  <a:lnTo>
                    <a:pt x="0" y="15240"/>
                  </a:lnTo>
                  <a:lnTo>
                    <a:pt x="7620" y="15240"/>
                  </a:lnTo>
                  <a:lnTo>
                    <a:pt x="7620" y="8890"/>
                  </a:lnTo>
                  <a:close/>
                </a:path>
                <a:path w="7620" h="970279">
                  <a:moveTo>
                    <a:pt x="7620" y="15240"/>
                  </a:moveTo>
                  <a:lnTo>
                    <a:pt x="0" y="15240"/>
                  </a:lnTo>
                  <a:lnTo>
                    <a:pt x="0" y="21590"/>
                  </a:lnTo>
                  <a:lnTo>
                    <a:pt x="7620" y="21590"/>
                  </a:lnTo>
                  <a:lnTo>
                    <a:pt x="7620" y="15240"/>
                  </a:lnTo>
                  <a:close/>
                </a:path>
                <a:path w="7620" h="970279">
                  <a:moveTo>
                    <a:pt x="7620" y="21590"/>
                  </a:moveTo>
                  <a:lnTo>
                    <a:pt x="0" y="21590"/>
                  </a:lnTo>
                  <a:lnTo>
                    <a:pt x="0" y="27940"/>
                  </a:lnTo>
                  <a:lnTo>
                    <a:pt x="7620" y="27940"/>
                  </a:lnTo>
                  <a:lnTo>
                    <a:pt x="7620" y="21590"/>
                  </a:lnTo>
                  <a:close/>
                </a:path>
                <a:path w="7620" h="970279">
                  <a:moveTo>
                    <a:pt x="7620" y="27940"/>
                  </a:moveTo>
                  <a:lnTo>
                    <a:pt x="0" y="27940"/>
                  </a:lnTo>
                  <a:lnTo>
                    <a:pt x="0" y="30480"/>
                  </a:lnTo>
                  <a:lnTo>
                    <a:pt x="7620" y="30480"/>
                  </a:lnTo>
                  <a:lnTo>
                    <a:pt x="7620" y="27940"/>
                  </a:lnTo>
                  <a:close/>
                </a:path>
                <a:path w="7620" h="970279">
                  <a:moveTo>
                    <a:pt x="7620" y="30480"/>
                  </a:moveTo>
                  <a:lnTo>
                    <a:pt x="0" y="30480"/>
                  </a:lnTo>
                  <a:lnTo>
                    <a:pt x="0" y="34290"/>
                  </a:lnTo>
                  <a:lnTo>
                    <a:pt x="7620" y="34290"/>
                  </a:lnTo>
                  <a:lnTo>
                    <a:pt x="7620" y="30480"/>
                  </a:lnTo>
                  <a:close/>
                </a:path>
                <a:path w="7620" h="970279">
                  <a:moveTo>
                    <a:pt x="7620" y="34290"/>
                  </a:moveTo>
                  <a:lnTo>
                    <a:pt x="0" y="34290"/>
                  </a:lnTo>
                  <a:lnTo>
                    <a:pt x="0" y="40640"/>
                  </a:lnTo>
                  <a:lnTo>
                    <a:pt x="7620" y="40640"/>
                  </a:lnTo>
                  <a:lnTo>
                    <a:pt x="7620" y="34290"/>
                  </a:lnTo>
                  <a:close/>
                </a:path>
                <a:path w="7620" h="970279">
                  <a:moveTo>
                    <a:pt x="7620" y="40640"/>
                  </a:moveTo>
                  <a:lnTo>
                    <a:pt x="0" y="40640"/>
                  </a:lnTo>
                  <a:lnTo>
                    <a:pt x="0" y="43180"/>
                  </a:lnTo>
                  <a:lnTo>
                    <a:pt x="7620" y="43180"/>
                  </a:lnTo>
                  <a:lnTo>
                    <a:pt x="7620" y="40640"/>
                  </a:lnTo>
                  <a:close/>
                </a:path>
                <a:path w="7620" h="970279">
                  <a:moveTo>
                    <a:pt x="7620" y="43180"/>
                  </a:moveTo>
                  <a:lnTo>
                    <a:pt x="0" y="43180"/>
                  </a:lnTo>
                  <a:lnTo>
                    <a:pt x="0" y="46990"/>
                  </a:lnTo>
                  <a:lnTo>
                    <a:pt x="7620" y="46990"/>
                  </a:lnTo>
                  <a:lnTo>
                    <a:pt x="7620" y="43180"/>
                  </a:lnTo>
                  <a:close/>
                </a:path>
                <a:path w="7620" h="970279">
                  <a:moveTo>
                    <a:pt x="7620" y="46990"/>
                  </a:moveTo>
                  <a:lnTo>
                    <a:pt x="0" y="46990"/>
                  </a:lnTo>
                  <a:lnTo>
                    <a:pt x="0" y="53340"/>
                  </a:lnTo>
                  <a:lnTo>
                    <a:pt x="7620" y="53340"/>
                  </a:lnTo>
                  <a:lnTo>
                    <a:pt x="7620" y="46990"/>
                  </a:lnTo>
                  <a:close/>
                </a:path>
                <a:path w="7620" h="970279">
                  <a:moveTo>
                    <a:pt x="7620" y="53340"/>
                  </a:moveTo>
                  <a:lnTo>
                    <a:pt x="0" y="53340"/>
                  </a:lnTo>
                  <a:lnTo>
                    <a:pt x="0" y="55880"/>
                  </a:lnTo>
                  <a:lnTo>
                    <a:pt x="7620" y="55880"/>
                  </a:lnTo>
                  <a:lnTo>
                    <a:pt x="7620" y="53340"/>
                  </a:lnTo>
                  <a:close/>
                </a:path>
                <a:path w="7620" h="970279">
                  <a:moveTo>
                    <a:pt x="7620" y="55880"/>
                  </a:moveTo>
                  <a:lnTo>
                    <a:pt x="0" y="55880"/>
                  </a:lnTo>
                  <a:lnTo>
                    <a:pt x="0" y="59690"/>
                  </a:lnTo>
                  <a:lnTo>
                    <a:pt x="7620" y="59690"/>
                  </a:lnTo>
                  <a:lnTo>
                    <a:pt x="7620" y="55880"/>
                  </a:lnTo>
                  <a:close/>
                </a:path>
                <a:path w="7620" h="970279">
                  <a:moveTo>
                    <a:pt x="7620" y="59690"/>
                  </a:moveTo>
                  <a:lnTo>
                    <a:pt x="0" y="59690"/>
                  </a:lnTo>
                  <a:lnTo>
                    <a:pt x="0" y="62230"/>
                  </a:lnTo>
                  <a:lnTo>
                    <a:pt x="7620" y="62230"/>
                  </a:lnTo>
                  <a:lnTo>
                    <a:pt x="7620" y="59690"/>
                  </a:lnTo>
                  <a:close/>
                </a:path>
                <a:path w="7620" h="970279">
                  <a:moveTo>
                    <a:pt x="7620" y="62230"/>
                  </a:moveTo>
                  <a:lnTo>
                    <a:pt x="0" y="62230"/>
                  </a:lnTo>
                  <a:lnTo>
                    <a:pt x="0" y="66040"/>
                  </a:lnTo>
                  <a:lnTo>
                    <a:pt x="7620" y="66040"/>
                  </a:lnTo>
                  <a:lnTo>
                    <a:pt x="7620" y="62230"/>
                  </a:lnTo>
                  <a:close/>
                </a:path>
                <a:path w="7620" h="970279">
                  <a:moveTo>
                    <a:pt x="7620" y="66040"/>
                  </a:moveTo>
                  <a:lnTo>
                    <a:pt x="0" y="66040"/>
                  </a:lnTo>
                  <a:lnTo>
                    <a:pt x="0" y="68580"/>
                  </a:lnTo>
                  <a:lnTo>
                    <a:pt x="7620" y="68580"/>
                  </a:lnTo>
                  <a:lnTo>
                    <a:pt x="7620" y="66040"/>
                  </a:lnTo>
                  <a:close/>
                </a:path>
                <a:path w="7620" h="970279">
                  <a:moveTo>
                    <a:pt x="7620" y="68580"/>
                  </a:moveTo>
                  <a:lnTo>
                    <a:pt x="0" y="68580"/>
                  </a:lnTo>
                  <a:lnTo>
                    <a:pt x="0" y="78740"/>
                  </a:lnTo>
                  <a:lnTo>
                    <a:pt x="7620" y="78740"/>
                  </a:lnTo>
                  <a:lnTo>
                    <a:pt x="7620" y="68580"/>
                  </a:lnTo>
                  <a:close/>
                </a:path>
                <a:path w="7620" h="970279">
                  <a:moveTo>
                    <a:pt x="7620" y="78740"/>
                  </a:moveTo>
                  <a:lnTo>
                    <a:pt x="0" y="78740"/>
                  </a:lnTo>
                  <a:lnTo>
                    <a:pt x="0" y="81280"/>
                  </a:lnTo>
                  <a:lnTo>
                    <a:pt x="7620" y="81280"/>
                  </a:lnTo>
                  <a:lnTo>
                    <a:pt x="7620" y="78740"/>
                  </a:lnTo>
                  <a:close/>
                </a:path>
                <a:path w="7620" h="970279">
                  <a:moveTo>
                    <a:pt x="7620" y="81280"/>
                  </a:moveTo>
                  <a:lnTo>
                    <a:pt x="0" y="81280"/>
                  </a:lnTo>
                  <a:lnTo>
                    <a:pt x="0" y="85090"/>
                  </a:lnTo>
                  <a:lnTo>
                    <a:pt x="7620" y="85090"/>
                  </a:lnTo>
                  <a:lnTo>
                    <a:pt x="7620" y="81280"/>
                  </a:lnTo>
                  <a:close/>
                </a:path>
                <a:path w="7620" h="970279">
                  <a:moveTo>
                    <a:pt x="7620" y="85090"/>
                  </a:moveTo>
                  <a:lnTo>
                    <a:pt x="0" y="85090"/>
                  </a:lnTo>
                  <a:lnTo>
                    <a:pt x="0" y="87630"/>
                  </a:lnTo>
                  <a:lnTo>
                    <a:pt x="7620" y="87630"/>
                  </a:lnTo>
                  <a:lnTo>
                    <a:pt x="7620" y="85090"/>
                  </a:lnTo>
                  <a:close/>
                </a:path>
                <a:path w="7620" h="970279">
                  <a:moveTo>
                    <a:pt x="7620" y="87630"/>
                  </a:moveTo>
                  <a:lnTo>
                    <a:pt x="0" y="87630"/>
                  </a:lnTo>
                  <a:lnTo>
                    <a:pt x="0" y="91440"/>
                  </a:lnTo>
                  <a:lnTo>
                    <a:pt x="7620" y="91440"/>
                  </a:lnTo>
                  <a:lnTo>
                    <a:pt x="7620" y="87630"/>
                  </a:lnTo>
                  <a:close/>
                </a:path>
                <a:path w="7620" h="970279">
                  <a:moveTo>
                    <a:pt x="7620" y="91440"/>
                  </a:moveTo>
                  <a:lnTo>
                    <a:pt x="0" y="91440"/>
                  </a:lnTo>
                  <a:lnTo>
                    <a:pt x="0" y="97790"/>
                  </a:lnTo>
                  <a:lnTo>
                    <a:pt x="7620" y="97790"/>
                  </a:lnTo>
                  <a:lnTo>
                    <a:pt x="7620" y="91440"/>
                  </a:lnTo>
                  <a:close/>
                </a:path>
                <a:path w="7620" h="970279">
                  <a:moveTo>
                    <a:pt x="7620" y="97790"/>
                  </a:moveTo>
                  <a:lnTo>
                    <a:pt x="0" y="97790"/>
                  </a:lnTo>
                  <a:lnTo>
                    <a:pt x="0" y="100330"/>
                  </a:lnTo>
                  <a:lnTo>
                    <a:pt x="7620" y="100330"/>
                  </a:lnTo>
                  <a:lnTo>
                    <a:pt x="7620" y="97790"/>
                  </a:lnTo>
                  <a:close/>
                </a:path>
                <a:path w="7620" h="970279">
                  <a:moveTo>
                    <a:pt x="7620" y="100330"/>
                  </a:moveTo>
                  <a:lnTo>
                    <a:pt x="0" y="100330"/>
                  </a:lnTo>
                  <a:lnTo>
                    <a:pt x="0" y="104140"/>
                  </a:lnTo>
                  <a:lnTo>
                    <a:pt x="7620" y="104140"/>
                  </a:lnTo>
                  <a:lnTo>
                    <a:pt x="7620" y="100330"/>
                  </a:lnTo>
                  <a:close/>
                </a:path>
                <a:path w="7620" h="970279">
                  <a:moveTo>
                    <a:pt x="7620" y="104140"/>
                  </a:moveTo>
                  <a:lnTo>
                    <a:pt x="0" y="104140"/>
                  </a:lnTo>
                  <a:lnTo>
                    <a:pt x="0" y="106680"/>
                  </a:lnTo>
                  <a:lnTo>
                    <a:pt x="7620" y="106680"/>
                  </a:lnTo>
                  <a:lnTo>
                    <a:pt x="7620" y="104140"/>
                  </a:lnTo>
                  <a:close/>
                </a:path>
                <a:path w="7620" h="970279">
                  <a:moveTo>
                    <a:pt x="7620" y="106680"/>
                  </a:moveTo>
                  <a:lnTo>
                    <a:pt x="0" y="106680"/>
                  </a:lnTo>
                  <a:lnTo>
                    <a:pt x="0" y="110490"/>
                  </a:lnTo>
                  <a:lnTo>
                    <a:pt x="7620" y="110490"/>
                  </a:lnTo>
                  <a:lnTo>
                    <a:pt x="7620" y="106680"/>
                  </a:lnTo>
                  <a:close/>
                </a:path>
                <a:path w="7620" h="970279">
                  <a:moveTo>
                    <a:pt x="7620" y="110490"/>
                  </a:moveTo>
                  <a:lnTo>
                    <a:pt x="0" y="110490"/>
                  </a:lnTo>
                  <a:lnTo>
                    <a:pt x="0" y="116840"/>
                  </a:lnTo>
                  <a:lnTo>
                    <a:pt x="7620" y="116840"/>
                  </a:lnTo>
                  <a:lnTo>
                    <a:pt x="7620" y="110490"/>
                  </a:lnTo>
                  <a:close/>
                </a:path>
                <a:path w="7620" h="970279">
                  <a:moveTo>
                    <a:pt x="7620" y="116840"/>
                  </a:moveTo>
                  <a:lnTo>
                    <a:pt x="0" y="116840"/>
                  </a:lnTo>
                  <a:lnTo>
                    <a:pt x="0" y="125730"/>
                  </a:lnTo>
                  <a:lnTo>
                    <a:pt x="7620" y="125730"/>
                  </a:lnTo>
                  <a:lnTo>
                    <a:pt x="7620" y="116840"/>
                  </a:lnTo>
                  <a:close/>
                </a:path>
                <a:path w="7620" h="970279">
                  <a:moveTo>
                    <a:pt x="7620" y="125730"/>
                  </a:moveTo>
                  <a:lnTo>
                    <a:pt x="0" y="125730"/>
                  </a:lnTo>
                  <a:lnTo>
                    <a:pt x="0" y="132080"/>
                  </a:lnTo>
                  <a:lnTo>
                    <a:pt x="7620" y="132080"/>
                  </a:lnTo>
                  <a:lnTo>
                    <a:pt x="7620" y="125730"/>
                  </a:lnTo>
                  <a:close/>
                </a:path>
                <a:path w="7620" h="970279">
                  <a:moveTo>
                    <a:pt x="7620" y="132080"/>
                  </a:moveTo>
                  <a:lnTo>
                    <a:pt x="0" y="132080"/>
                  </a:lnTo>
                  <a:lnTo>
                    <a:pt x="0" y="138430"/>
                  </a:lnTo>
                  <a:lnTo>
                    <a:pt x="7620" y="138430"/>
                  </a:lnTo>
                  <a:lnTo>
                    <a:pt x="7620" y="132080"/>
                  </a:lnTo>
                  <a:close/>
                </a:path>
                <a:path w="7620" h="970279">
                  <a:moveTo>
                    <a:pt x="7620" y="138430"/>
                  </a:moveTo>
                  <a:lnTo>
                    <a:pt x="0" y="138430"/>
                  </a:lnTo>
                  <a:lnTo>
                    <a:pt x="0" y="144780"/>
                  </a:lnTo>
                  <a:lnTo>
                    <a:pt x="7620" y="144780"/>
                  </a:lnTo>
                  <a:lnTo>
                    <a:pt x="7620" y="138430"/>
                  </a:lnTo>
                  <a:close/>
                </a:path>
                <a:path w="7620" h="970279">
                  <a:moveTo>
                    <a:pt x="7620" y="144780"/>
                  </a:moveTo>
                  <a:lnTo>
                    <a:pt x="0" y="144780"/>
                  </a:lnTo>
                  <a:lnTo>
                    <a:pt x="0" y="148590"/>
                  </a:lnTo>
                  <a:lnTo>
                    <a:pt x="7620" y="148590"/>
                  </a:lnTo>
                  <a:lnTo>
                    <a:pt x="7620" y="144780"/>
                  </a:lnTo>
                  <a:close/>
                </a:path>
                <a:path w="7620" h="970279">
                  <a:moveTo>
                    <a:pt x="7620" y="148590"/>
                  </a:moveTo>
                  <a:lnTo>
                    <a:pt x="0" y="148590"/>
                  </a:lnTo>
                  <a:lnTo>
                    <a:pt x="0" y="167640"/>
                  </a:lnTo>
                  <a:lnTo>
                    <a:pt x="7620" y="167640"/>
                  </a:lnTo>
                  <a:lnTo>
                    <a:pt x="7620" y="148590"/>
                  </a:lnTo>
                  <a:close/>
                </a:path>
                <a:path w="7620" h="970279">
                  <a:moveTo>
                    <a:pt x="7620" y="167640"/>
                  </a:moveTo>
                  <a:lnTo>
                    <a:pt x="0" y="167640"/>
                  </a:lnTo>
                  <a:lnTo>
                    <a:pt x="0" y="170180"/>
                  </a:lnTo>
                  <a:lnTo>
                    <a:pt x="7620" y="170180"/>
                  </a:lnTo>
                  <a:lnTo>
                    <a:pt x="7620" y="167640"/>
                  </a:lnTo>
                  <a:close/>
                </a:path>
                <a:path w="7620" h="970279">
                  <a:moveTo>
                    <a:pt x="7620" y="170180"/>
                  </a:moveTo>
                  <a:lnTo>
                    <a:pt x="0" y="170180"/>
                  </a:lnTo>
                  <a:lnTo>
                    <a:pt x="0" y="176530"/>
                  </a:lnTo>
                  <a:lnTo>
                    <a:pt x="7620" y="176530"/>
                  </a:lnTo>
                  <a:lnTo>
                    <a:pt x="7620" y="170180"/>
                  </a:lnTo>
                  <a:close/>
                </a:path>
                <a:path w="7620" h="970279">
                  <a:moveTo>
                    <a:pt x="7620" y="176530"/>
                  </a:moveTo>
                  <a:lnTo>
                    <a:pt x="0" y="176530"/>
                  </a:lnTo>
                  <a:lnTo>
                    <a:pt x="0" y="180340"/>
                  </a:lnTo>
                  <a:lnTo>
                    <a:pt x="7620" y="180340"/>
                  </a:lnTo>
                  <a:lnTo>
                    <a:pt x="7620" y="176530"/>
                  </a:lnTo>
                  <a:close/>
                </a:path>
                <a:path w="7620" h="970279">
                  <a:moveTo>
                    <a:pt x="7620" y="180340"/>
                  </a:moveTo>
                  <a:lnTo>
                    <a:pt x="0" y="180340"/>
                  </a:lnTo>
                  <a:lnTo>
                    <a:pt x="0" y="182880"/>
                  </a:lnTo>
                  <a:lnTo>
                    <a:pt x="7620" y="182880"/>
                  </a:lnTo>
                  <a:lnTo>
                    <a:pt x="7620" y="180340"/>
                  </a:lnTo>
                  <a:close/>
                </a:path>
                <a:path w="7620" h="970279">
                  <a:moveTo>
                    <a:pt x="7620" y="182880"/>
                  </a:moveTo>
                  <a:lnTo>
                    <a:pt x="0" y="182880"/>
                  </a:lnTo>
                  <a:lnTo>
                    <a:pt x="0" y="189230"/>
                  </a:lnTo>
                  <a:lnTo>
                    <a:pt x="7620" y="189230"/>
                  </a:lnTo>
                  <a:lnTo>
                    <a:pt x="7620" y="182880"/>
                  </a:lnTo>
                  <a:close/>
                </a:path>
                <a:path w="7620" h="970279">
                  <a:moveTo>
                    <a:pt x="7620" y="189230"/>
                  </a:moveTo>
                  <a:lnTo>
                    <a:pt x="0" y="189230"/>
                  </a:lnTo>
                  <a:lnTo>
                    <a:pt x="0" y="193040"/>
                  </a:lnTo>
                  <a:lnTo>
                    <a:pt x="7620" y="193040"/>
                  </a:lnTo>
                  <a:lnTo>
                    <a:pt x="7620" y="189230"/>
                  </a:lnTo>
                  <a:close/>
                </a:path>
                <a:path w="7620" h="970279">
                  <a:moveTo>
                    <a:pt x="7620" y="193040"/>
                  </a:moveTo>
                  <a:lnTo>
                    <a:pt x="0" y="193040"/>
                  </a:lnTo>
                  <a:lnTo>
                    <a:pt x="0" y="195580"/>
                  </a:lnTo>
                  <a:lnTo>
                    <a:pt x="7620" y="195580"/>
                  </a:lnTo>
                  <a:lnTo>
                    <a:pt x="7620" y="193040"/>
                  </a:lnTo>
                  <a:close/>
                </a:path>
                <a:path w="7620" h="970279">
                  <a:moveTo>
                    <a:pt x="7620" y="195580"/>
                  </a:moveTo>
                  <a:lnTo>
                    <a:pt x="0" y="195580"/>
                  </a:lnTo>
                  <a:lnTo>
                    <a:pt x="0" y="199390"/>
                  </a:lnTo>
                  <a:lnTo>
                    <a:pt x="7620" y="199390"/>
                  </a:lnTo>
                  <a:lnTo>
                    <a:pt x="7620" y="195580"/>
                  </a:lnTo>
                  <a:close/>
                </a:path>
                <a:path w="7620" h="970279">
                  <a:moveTo>
                    <a:pt x="7620" y="199390"/>
                  </a:moveTo>
                  <a:lnTo>
                    <a:pt x="0" y="199390"/>
                  </a:lnTo>
                  <a:lnTo>
                    <a:pt x="0" y="201930"/>
                  </a:lnTo>
                  <a:lnTo>
                    <a:pt x="7620" y="201930"/>
                  </a:lnTo>
                  <a:lnTo>
                    <a:pt x="7620" y="199390"/>
                  </a:lnTo>
                  <a:close/>
                </a:path>
                <a:path w="7620" h="970279">
                  <a:moveTo>
                    <a:pt x="7620" y="201930"/>
                  </a:moveTo>
                  <a:lnTo>
                    <a:pt x="0" y="201930"/>
                  </a:lnTo>
                  <a:lnTo>
                    <a:pt x="0" y="208280"/>
                  </a:lnTo>
                  <a:lnTo>
                    <a:pt x="7620" y="208280"/>
                  </a:lnTo>
                  <a:lnTo>
                    <a:pt x="7620" y="201930"/>
                  </a:lnTo>
                  <a:close/>
                </a:path>
                <a:path w="7620" h="970279">
                  <a:moveTo>
                    <a:pt x="7620" y="208280"/>
                  </a:moveTo>
                  <a:lnTo>
                    <a:pt x="0" y="208280"/>
                  </a:lnTo>
                  <a:lnTo>
                    <a:pt x="0" y="212090"/>
                  </a:lnTo>
                  <a:lnTo>
                    <a:pt x="7620" y="212090"/>
                  </a:lnTo>
                  <a:lnTo>
                    <a:pt x="7620" y="208280"/>
                  </a:lnTo>
                  <a:close/>
                </a:path>
                <a:path w="7620" h="970279">
                  <a:moveTo>
                    <a:pt x="7620" y="212090"/>
                  </a:moveTo>
                  <a:lnTo>
                    <a:pt x="0" y="212090"/>
                  </a:lnTo>
                  <a:lnTo>
                    <a:pt x="0" y="220980"/>
                  </a:lnTo>
                  <a:lnTo>
                    <a:pt x="7620" y="220980"/>
                  </a:lnTo>
                  <a:lnTo>
                    <a:pt x="7620" y="212090"/>
                  </a:lnTo>
                  <a:close/>
                </a:path>
                <a:path w="7620" h="970279">
                  <a:moveTo>
                    <a:pt x="7620" y="220980"/>
                  </a:moveTo>
                  <a:lnTo>
                    <a:pt x="0" y="220980"/>
                  </a:lnTo>
                  <a:lnTo>
                    <a:pt x="0" y="224790"/>
                  </a:lnTo>
                  <a:lnTo>
                    <a:pt x="7620" y="224790"/>
                  </a:lnTo>
                  <a:lnTo>
                    <a:pt x="7620" y="220980"/>
                  </a:lnTo>
                  <a:close/>
                </a:path>
                <a:path w="7620" h="970279">
                  <a:moveTo>
                    <a:pt x="6350" y="224790"/>
                  </a:moveTo>
                  <a:lnTo>
                    <a:pt x="0" y="224790"/>
                  </a:lnTo>
                  <a:lnTo>
                    <a:pt x="0" y="227330"/>
                  </a:lnTo>
                  <a:lnTo>
                    <a:pt x="6350" y="227330"/>
                  </a:lnTo>
                  <a:lnTo>
                    <a:pt x="6350" y="224790"/>
                  </a:lnTo>
                  <a:close/>
                </a:path>
                <a:path w="7620" h="970279">
                  <a:moveTo>
                    <a:pt x="5080" y="227330"/>
                  </a:moveTo>
                  <a:lnTo>
                    <a:pt x="0" y="227330"/>
                  </a:lnTo>
                  <a:lnTo>
                    <a:pt x="0" y="240030"/>
                  </a:lnTo>
                  <a:lnTo>
                    <a:pt x="3809" y="240030"/>
                  </a:lnTo>
                  <a:lnTo>
                    <a:pt x="3809" y="238760"/>
                  </a:lnTo>
                  <a:lnTo>
                    <a:pt x="5080" y="238760"/>
                  </a:lnTo>
                  <a:lnTo>
                    <a:pt x="5080" y="227330"/>
                  </a:lnTo>
                  <a:close/>
                </a:path>
                <a:path w="7620" h="970279">
                  <a:moveTo>
                    <a:pt x="3809" y="240030"/>
                  </a:moveTo>
                  <a:lnTo>
                    <a:pt x="0" y="240030"/>
                  </a:lnTo>
                  <a:lnTo>
                    <a:pt x="0" y="243840"/>
                  </a:lnTo>
                  <a:lnTo>
                    <a:pt x="3809" y="243840"/>
                  </a:lnTo>
                  <a:lnTo>
                    <a:pt x="3809" y="240030"/>
                  </a:lnTo>
                  <a:close/>
                </a:path>
                <a:path w="7620" h="970279">
                  <a:moveTo>
                    <a:pt x="3809" y="243840"/>
                  </a:moveTo>
                  <a:lnTo>
                    <a:pt x="0" y="243840"/>
                  </a:lnTo>
                  <a:lnTo>
                    <a:pt x="0" y="269240"/>
                  </a:lnTo>
                  <a:lnTo>
                    <a:pt x="7620" y="269240"/>
                  </a:lnTo>
                  <a:lnTo>
                    <a:pt x="7620" y="259080"/>
                  </a:lnTo>
                  <a:lnTo>
                    <a:pt x="6350" y="259080"/>
                  </a:lnTo>
                  <a:lnTo>
                    <a:pt x="6350" y="256540"/>
                  </a:lnTo>
                  <a:lnTo>
                    <a:pt x="5080" y="256540"/>
                  </a:lnTo>
                  <a:lnTo>
                    <a:pt x="5080" y="248920"/>
                  </a:lnTo>
                  <a:lnTo>
                    <a:pt x="3809" y="248920"/>
                  </a:lnTo>
                  <a:lnTo>
                    <a:pt x="3809" y="243840"/>
                  </a:lnTo>
                  <a:close/>
                </a:path>
                <a:path w="7620" h="970279">
                  <a:moveTo>
                    <a:pt x="7620" y="269240"/>
                  </a:moveTo>
                  <a:lnTo>
                    <a:pt x="0" y="269240"/>
                  </a:lnTo>
                  <a:lnTo>
                    <a:pt x="0" y="271780"/>
                  </a:lnTo>
                  <a:lnTo>
                    <a:pt x="7620" y="271780"/>
                  </a:lnTo>
                  <a:lnTo>
                    <a:pt x="7620" y="269240"/>
                  </a:lnTo>
                  <a:close/>
                </a:path>
                <a:path w="7620" h="970279">
                  <a:moveTo>
                    <a:pt x="7620" y="271780"/>
                  </a:moveTo>
                  <a:lnTo>
                    <a:pt x="0" y="271780"/>
                  </a:lnTo>
                  <a:lnTo>
                    <a:pt x="0" y="278130"/>
                  </a:lnTo>
                  <a:lnTo>
                    <a:pt x="7620" y="278130"/>
                  </a:lnTo>
                  <a:lnTo>
                    <a:pt x="7620" y="271780"/>
                  </a:lnTo>
                  <a:close/>
                </a:path>
                <a:path w="7620" h="970279">
                  <a:moveTo>
                    <a:pt x="7620" y="278130"/>
                  </a:moveTo>
                  <a:lnTo>
                    <a:pt x="0" y="278130"/>
                  </a:lnTo>
                  <a:lnTo>
                    <a:pt x="0" y="297180"/>
                  </a:lnTo>
                  <a:lnTo>
                    <a:pt x="7620" y="297180"/>
                  </a:lnTo>
                  <a:lnTo>
                    <a:pt x="7620" y="278130"/>
                  </a:lnTo>
                  <a:close/>
                </a:path>
                <a:path w="7620" h="970279">
                  <a:moveTo>
                    <a:pt x="7620" y="297180"/>
                  </a:moveTo>
                  <a:lnTo>
                    <a:pt x="0" y="297180"/>
                  </a:lnTo>
                  <a:lnTo>
                    <a:pt x="0" y="300990"/>
                  </a:lnTo>
                  <a:lnTo>
                    <a:pt x="7620" y="300990"/>
                  </a:lnTo>
                  <a:lnTo>
                    <a:pt x="7620" y="297180"/>
                  </a:lnTo>
                  <a:close/>
                </a:path>
                <a:path w="7620" h="970279">
                  <a:moveTo>
                    <a:pt x="7620" y="300990"/>
                  </a:moveTo>
                  <a:lnTo>
                    <a:pt x="0" y="300990"/>
                  </a:lnTo>
                  <a:lnTo>
                    <a:pt x="0" y="303530"/>
                  </a:lnTo>
                  <a:lnTo>
                    <a:pt x="7620" y="303530"/>
                  </a:lnTo>
                  <a:lnTo>
                    <a:pt x="7620" y="300990"/>
                  </a:lnTo>
                  <a:close/>
                </a:path>
                <a:path w="7620" h="970279">
                  <a:moveTo>
                    <a:pt x="7620" y="303530"/>
                  </a:moveTo>
                  <a:lnTo>
                    <a:pt x="0" y="303530"/>
                  </a:lnTo>
                  <a:lnTo>
                    <a:pt x="0" y="307340"/>
                  </a:lnTo>
                  <a:lnTo>
                    <a:pt x="7620" y="307340"/>
                  </a:lnTo>
                  <a:lnTo>
                    <a:pt x="7620" y="303530"/>
                  </a:lnTo>
                  <a:close/>
                </a:path>
                <a:path w="7620" h="970279">
                  <a:moveTo>
                    <a:pt x="7620" y="307340"/>
                  </a:moveTo>
                  <a:lnTo>
                    <a:pt x="0" y="307340"/>
                  </a:lnTo>
                  <a:lnTo>
                    <a:pt x="0" y="309880"/>
                  </a:lnTo>
                  <a:lnTo>
                    <a:pt x="7620" y="309880"/>
                  </a:lnTo>
                  <a:lnTo>
                    <a:pt x="7620" y="307340"/>
                  </a:lnTo>
                  <a:close/>
                </a:path>
                <a:path w="7620" h="970279">
                  <a:moveTo>
                    <a:pt x="7620" y="309880"/>
                  </a:moveTo>
                  <a:lnTo>
                    <a:pt x="0" y="309880"/>
                  </a:lnTo>
                  <a:lnTo>
                    <a:pt x="0" y="313690"/>
                  </a:lnTo>
                  <a:lnTo>
                    <a:pt x="7620" y="313690"/>
                  </a:lnTo>
                  <a:lnTo>
                    <a:pt x="7620" y="309880"/>
                  </a:lnTo>
                  <a:close/>
                </a:path>
                <a:path w="7620" h="970279">
                  <a:moveTo>
                    <a:pt x="7620" y="313690"/>
                  </a:moveTo>
                  <a:lnTo>
                    <a:pt x="0" y="313690"/>
                  </a:lnTo>
                  <a:lnTo>
                    <a:pt x="0" y="320040"/>
                  </a:lnTo>
                  <a:lnTo>
                    <a:pt x="7620" y="320040"/>
                  </a:lnTo>
                  <a:lnTo>
                    <a:pt x="7620" y="313690"/>
                  </a:lnTo>
                  <a:close/>
                </a:path>
                <a:path w="7620" h="970279">
                  <a:moveTo>
                    <a:pt x="7620" y="320040"/>
                  </a:moveTo>
                  <a:lnTo>
                    <a:pt x="0" y="320040"/>
                  </a:lnTo>
                  <a:lnTo>
                    <a:pt x="0" y="322580"/>
                  </a:lnTo>
                  <a:lnTo>
                    <a:pt x="7620" y="322580"/>
                  </a:lnTo>
                  <a:lnTo>
                    <a:pt x="7620" y="320040"/>
                  </a:lnTo>
                  <a:close/>
                </a:path>
                <a:path w="7620" h="970279">
                  <a:moveTo>
                    <a:pt x="7620" y="322580"/>
                  </a:moveTo>
                  <a:lnTo>
                    <a:pt x="0" y="322580"/>
                  </a:lnTo>
                  <a:lnTo>
                    <a:pt x="0" y="326390"/>
                  </a:lnTo>
                  <a:lnTo>
                    <a:pt x="7620" y="326390"/>
                  </a:lnTo>
                  <a:lnTo>
                    <a:pt x="7620" y="322580"/>
                  </a:lnTo>
                  <a:close/>
                </a:path>
                <a:path w="7620" h="970279">
                  <a:moveTo>
                    <a:pt x="7620" y="326390"/>
                  </a:moveTo>
                  <a:lnTo>
                    <a:pt x="0" y="326390"/>
                  </a:lnTo>
                  <a:lnTo>
                    <a:pt x="0" y="328930"/>
                  </a:lnTo>
                  <a:lnTo>
                    <a:pt x="7620" y="328930"/>
                  </a:lnTo>
                  <a:lnTo>
                    <a:pt x="7620" y="326390"/>
                  </a:lnTo>
                  <a:close/>
                </a:path>
                <a:path w="7620" h="970279">
                  <a:moveTo>
                    <a:pt x="7620" y="328930"/>
                  </a:moveTo>
                  <a:lnTo>
                    <a:pt x="0" y="328930"/>
                  </a:lnTo>
                  <a:lnTo>
                    <a:pt x="0" y="332740"/>
                  </a:lnTo>
                  <a:lnTo>
                    <a:pt x="7620" y="332740"/>
                  </a:lnTo>
                  <a:lnTo>
                    <a:pt x="7620" y="328930"/>
                  </a:lnTo>
                  <a:close/>
                </a:path>
                <a:path w="7620" h="970279">
                  <a:moveTo>
                    <a:pt x="7620" y="332740"/>
                  </a:moveTo>
                  <a:lnTo>
                    <a:pt x="0" y="332740"/>
                  </a:lnTo>
                  <a:lnTo>
                    <a:pt x="0" y="335280"/>
                  </a:lnTo>
                  <a:lnTo>
                    <a:pt x="7620" y="335280"/>
                  </a:lnTo>
                  <a:lnTo>
                    <a:pt x="7620" y="332740"/>
                  </a:lnTo>
                  <a:close/>
                </a:path>
                <a:path w="7620" h="970279">
                  <a:moveTo>
                    <a:pt x="7620" y="335280"/>
                  </a:moveTo>
                  <a:lnTo>
                    <a:pt x="0" y="335280"/>
                  </a:lnTo>
                  <a:lnTo>
                    <a:pt x="0" y="341630"/>
                  </a:lnTo>
                  <a:lnTo>
                    <a:pt x="7620" y="341630"/>
                  </a:lnTo>
                  <a:lnTo>
                    <a:pt x="7620" y="335280"/>
                  </a:lnTo>
                  <a:close/>
                </a:path>
                <a:path w="7620" h="970279">
                  <a:moveTo>
                    <a:pt x="7620" y="341630"/>
                  </a:moveTo>
                  <a:lnTo>
                    <a:pt x="0" y="341630"/>
                  </a:lnTo>
                  <a:lnTo>
                    <a:pt x="0" y="345440"/>
                  </a:lnTo>
                  <a:lnTo>
                    <a:pt x="7620" y="345440"/>
                  </a:lnTo>
                  <a:lnTo>
                    <a:pt x="7620" y="341630"/>
                  </a:lnTo>
                  <a:close/>
                </a:path>
                <a:path w="7620" h="970279">
                  <a:moveTo>
                    <a:pt x="7620" y="345440"/>
                  </a:moveTo>
                  <a:lnTo>
                    <a:pt x="0" y="345440"/>
                  </a:lnTo>
                  <a:lnTo>
                    <a:pt x="0" y="347980"/>
                  </a:lnTo>
                  <a:lnTo>
                    <a:pt x="7620" y="347980"/>
                  </a:lnTo>
                  <a:lnTo>
                    <a:pt x="7620" y="345440"/>
                  </a:lnTo>
                  <a:close/>
                </a:path>
                <a:path w="7620" h="970279">
                  <a:moveTo>
                    <a:pt x="7620" y="347980"/>
                  </a:moveTo>
                  <a:lnTo>
                    <a:pt x="0" y="347980"/>
                  </a:lnTo>
                  <a:lnTo>
                    <a:pt x="0" y="351790"/>
                  </a:lnTo>
                  <a:lnTo>
                    <a:pt x="7620" y="351790"/>
                  </a:lnTo>
                  <a:lnTo>
                    <a:pt x="7620" y="347980"/>
                  </a:lnTo>
                  <a:close/>
                </a:path>
                <a:path w="7620" h="970279">
                  <a:moveTo>
                    <a:pt x="7620" y="351790"/>
                  </a:moveTo>
                  <a:lnTo>
                    <a:pt x="0" y="351790"/>
                  </a:lnTo>
                  <a:lnTo>
                    <a:pt x="0" y="354330"/>
                  </a:lnTo>
                  <a:lnTo>
                    <a:pt x="7620" y="354330"/>
                  </a:lnTo>
                  <a:lnTo>
                    <a:pt x="7620" y="351790"/>
                  </a:lnTo>
                  <a:close/>
                </a:path>
                <a:path w="7620" h="970279">
                  <a:moveTo>
                    <a:pt x="7620" y="354330"/>
                  </a:moveTo>
                  <a:lnTo>
                    <a:pt x="0" y="354330"/>
                  </a:lnTo>
                  <a:lnTo>
                    <a:pt x="0" y="364490"/>
                  </a:lnTo>
                  <a:lnTo>
                    <a:pt x="7620" y="364490"/>
                  </a:lnTo>
                  <a:lnTo>
                    <a:pt x="7620" y="354330"/>
                  </a:lnTo>
                  <a:close/>
                </a:path>
                <a:path w="7620" h="970279">
                  <a:moveTo>
                    <a:pt x="7620" y="364490"/>
                  </a:moveTo>
                  <a:lnTo>
                    <a:pt x="0" y="364490"/>
                  </a:lnTo>
                  <a:lnTo>
                    <a:pt x="0" y="367030"/>
                  </a:lnTo>
                  <a:lnTo>
                    <a:pt x="7620" y="367030"/>
                  </a:lnTo>
                  <a:lnTo>
                    <a:pt x="7620" y="364490"/>
                  </a:lnTo>
                  <a:close/>
                </a:path>
                <a:path w="7620" h="970279">
                  <a:moveTo>
                    <a:pt x="7620" y="367030"/>
                  </a:moveTo>
                  <a:lnTo>
                    <a:pt x="0" y="367030"/>
                  </a:lnTo>
                  <a:lnTo>
                    <a:pt x="0" y="370840"/>
                  </a:lnTo>
                  <a:lnTo>
                    <a:pt x="7620" y="370840"/>
                  </a:lnTo>
                  <a:lnTo>
                    <a:pt x="7620" y="367030"/>
                  </a:lnTo>
                  <a:close/>
                </a:path>
                <a:path w="7620" h="970279">
                  <a:moveTo>
                    <a:pt x="7620" y="370840"/>
                  </a:moveTo>
                  <a:lnTo>
                    <a:pt x="0" y="370840"/>
                  </a:lnTo>
                  <a:lnTo>
                    <a:pt x="0" y="373380"/>
                  </a:lnTo>
                  <a:lnTo>
                    <a:pt x="7620" y="373380"/>
                  </a:lnTo>
                  <a:lnTo>
                    <a:pt x="7620" y="370840"/>
                  </a:lnTo>
                  <a:close/>
                </a:path>
                <a:path w="7620" h="970279">
                  <a:moveTo>
                    <a:pt x="7620" y="373380"/>
                  </a:moveTo>
                  <a:lnTo>
                    <a:pt x="0" y="373380"/>
                  </a:lnTo>
                  <a:lnTo>
                    <a:pt x="0" y="386080"/>
                  </a:lnTo>
                  <a:lnTo>
                    <a:pt x="7620" y="386080"/>
                  </a:lnTo>
                  <a:lnTo>
                    <a:pt x="7620" y="373380"/>
                  </a:lnTo>
                  <a:close/>
                </a:path>
                <a:path w="7620" h="970279">
                  <a:moveTo>
                    <a:pt x="7620" y="386080"/>
                  </a:moveTo>
                  <a:lnTo>
                    <a:pt x="0" y="386080"/>
                  </a:lnTo>
                  <a:lnTo>
                    <a:pt x="0" y="389890"/>
                  </a:lnTo>
                  <a:lnTo>
                    <a:pt x="7620" y="389890"/>
                  </a:lnTo>
                  <a:lnTo>
                    <a:pt x="7620" y="386080"/>
                  </a:lnTo>
                  <a:close/>
                </a:path>
                <a:path w="7620" h="970279">
                  <a:moveTo>
                    <a:pt x="7620" y="389890"/>
                  </a:moveTo>
                  <a:lnTo>
                    <a:pt x="0" y="389890"/>
                  </a:lnTo>
                  <a:lnTo>
                    <a:pt x="0" y="392430"/>
                  </a:lnTo>
                  <a:lnTo>
                    <a:pt x="7620" y="392430"/>
                  </a:lnTo>
                  <a:lnTo>
                    <a:pt x="7620" y="389890"/>
                  </a:lnTo>
                  <a:close/>
                </a:path>
                <a:path w="7620" h="970279">
                  <a:moveTo>
                    <a:pt x="7620" y="392430"/>
                  </a:moveTo>
                  <a:lnTo>
                    <a:pt x="0" y="392430"/>
                  </a:lnTo>
                  <a:lnTo>
                    <a:pt x="0" y="398780"/>
                  </a:lnTo>
                  <a:lnTo>
                    <a:pt x="7620" y="398780"/>
                  </a:lnTo>
                  <a:lnTo>
                    <a:pt x="7620" y="392430"/>
                  </a:lnTo>
                  <a:close/>
                </a:path>
                <a:path w="7620" h="970279">
                  <a:moveTo>
                    <a:pt x="7620" y="398780"/>
                  </a:moveTo>
                  <a:lnTo>
                    <a:pt x="0" y="398780"/>
                  </a:lnTo>
                  <a:lnTo>
                    <a:pt x="0" y="402590"/>
                  </a:lnTo>
                  <a:lnTo>
                    <a:pt x="7620" y="402590"/>
                  </a:lnTo>
                  <a:lnTo>
                    <a:pt x="7620" y="398780"/>
                  </a:lnTo>
                  <a:close/>
                </a:path>
                <a:path w="7620" h="970279">
                  <a:moveTo>
                    <a:pt x="7620" y="402590"/>
                  </a:moveTo>
                  <a:lnTo>
                    <a:pt x="0" y="402590"/>
                  </a:lnTo>
                  <a:lnTo>
                    <a:pt x="0" y="405130"/>
                  </a:lnTo>
                  <a:lnTo>
                    <a:pt x="7620" y="405130"/>
                  </a:lnTo>
                  <a:lnTo>
                    <a:pt x="7620" y="402590"/>
                  </a:lnTo>
                  <a:close/>
                </a:path>
                <a:path w="7620" h="970279">
                  <a:moveTo>
                    <a:pt x="7620" y="405130"/>
                  </a:moveTo>
                  <a:lnTo>
                    <a:pt x="0" y="405130"/>
                  </a:lnTo>
                  <a:lnTo>
                    <a:pt x="0" y="408940"/>
                  </a:lnTo>
                  <a:lnTo>
                    <a:pt x="7620" y="408940"/>
                  </a:lnTo>
                  <a:lnTo>
                    <a:pt x="7620" y="405130"/>
                  </a:lnTo>
                  <a:close/>
                </a:path>
                <a:path w="7620" h="970279">
                  <a:moveTo>
                    <a:pt x="7620" y="408940"/>
                  </a:moveTo>
                  <a:lnTo>
                    <a:pt x="0" y="408940"/>
                  </a:lnTo>
                  <a:lnTo>
                    <a:pt x="0" y="411480"/>
                  </a:lnTo>
                  <a:lnTo>
                    <a:pt x="7620" y="411480"/>
                  </a:lnTo>
                  <a:lnTo>
                    <a:pt x="7620" y="408940"/>
                  </a:lnTo>
                  <a:close/>
                </a:path>
                <a:path w="7620" h="970279">
                  <a:moveTo>
                    <a:pt x="7620" y="411480"/>
                  </a:moveTo>
                  <a:lnTo>
                    <a:pt x="0" y="411480"/>
                  </a:lnTo>
                  <a:lnTo>
                    <a:pt x="0" y="415290"/>
                  </a:lnTo>
                  <a:lnTo>
                    <a:pt x="7620" y="415290"/>
                  </a:lnTo>
                  <a:lnTo>
                    <a:pt x="7620" y="411480"/>
                  </a:lnTo>
                  <a:close/>
                </a:path>
                <a:path w="7620" h="970279">
                  <a:moveTo>
                    <a:pt x="7620" y="415290"/>
                  </a:moveTo>
                  <a:lnTo>
                    <a:pt x="0" y="415290"/>
                  </a:lnTo>
                  <a:lnTo>
                    <a:pt x="0" y="421640"/>
                  </a:lnTo>
                  <a:lnTo>
                    <a:pt x="7620" y="421640"/>
                  </a:lnTo>
                  <a:lnTo>
                    <a:pt x="7620" y="415290"/>
                  </a:lnTo>
                  <a:close/>
                </a:path>
                <a:path w="7620" h="970279">
                  <a:moveTo>
                    <a:pt x="7620" y="421640"/>
                  </a:moveTo>
                  <a:lnTo>
                    <a:pt x="0" y="421640"/>
                  </a:lnTo>
                  <a:lnTo>
                    <a:pt x="0" y="434340"/>
                  </a:lnTo>
                  <a:lnTo>
                    <a:pt x="7620" y="434340"/>
                  </a:lnTo>
                  <a:lnTo>
                    <a:pt x="7620" y="421640"/>
                  </a:lnTo>
                  <a:close/>
                </a:path>
                <a:path w="7620" h="970279">
                  <a:moveTo>
                    <a:pt x="7620" y="434340"/>
                  </a:moveTo>
                  <a:lnTo>
                    <a:pt x="0" y="434340"/>
                  </a:lnTo>
                  <a:lnTo>
                    <a:pt x="0" y="436880"/>
                  </a:lnTo>
                  <a:lnTo>
                    <a:pt x="7620" y="436880"/>
                  </a:lnTo>
                  <a:lnTo>
                    <a:pt x="7620" y="434340"/>
                  </a:lnTo>
                  <a:close/>
                </a:path>
                <a:path w="7620" h="970279">
                  <a:moveTo>
                    <a:pt x="7620" y="436880"/>
                  </a:moveTo>
                  <a:lnTo>
                    <a:pt x="0" y="436880"/>
                  </a:lnTo>
                  <a:lnTo>
                    <a:pt x="0" y="449580"/>
                  </a:lnTo>
                  <a:lnTo>
                    <a:pt x="7620" y="449580"/>
                  </a:lnTo>
                  <a:lnTo>
                    <a:pt x="7620" y="436880"/>
                  </a:lnTo>
                  <a:close/>
                </a:path>
                <a:path w="7620" h="970279">
                  <a:moveTo>
                    <a:pt x="7620" y="449580"/>
                  </a:moveTo>
                  <a:lnTo>
                    <a:pt x="0" y="449580"/>
                  </a:lnTo>
                  <a:lnTo>
                    <a:pt x="0" y="453390"/>
                  </a:lnTo>
                  <a:lnTo>
                    <a:pt x="7620" y="453390"/>
                  </a:lnTo>
                  <a:lnTo>
                    <a:pt x="7620" y="449580"/>
                  </a:lnTo>
                  <a:close/>
                </a:path>
                <a:path w="7620" h="970279">
                  <a:moveTo>
                    <a:pt x="7620" y="453390"/>
                  </a:moveTo>
                  <a:lnTo>
                    <a:pt x="0" y="453390"/>
                  </a:lnTo>
                  <a:lnTo>
                    <a:pt x="0" y="455930"/>
                  </a:lnTo>
                  <a:lnTo>
                    <a:pt x="7620" y="455930"/>
                  </a:lnTo>
                  <a:lnTo>
                    <a:pt x="7620" y="453390"/>
                  </a:lnTo>
                  <a:close/>
                </a:path>
                <a:path w="7620" h="970279">
                  <a:moveTo>
                    <a:pt x="7620" y="455930"/>
                  </a:moveTo>
                  <a:lnTo>
                    <a:pt x="0" y="455930"/>
                  </a:lnTo>
                  <a:lnTo>
                    <a:pt x="0" y="459740"/>
                  </a:lnTo>
                  <a:lnTo>
                    <a:pt x="7620" y="459740"/>
                  </a:lnTo>
                  <a:lnTo>
                    <a:pt x="7620" y="455930"/>
                  </a:lnTo>
                  <a:close/>
                </a:path>
                <a:path w="7620" h="970279">
                  <a:moveTo>
                    <a:pt x="7620" y="459740"/>
                  </a:moveTo>
                  <a:lnTo>
                    <a:pt x="0" y="459740"/>
                  </a:lnTo>
                  <a:lnTo>
                    <a:pt x="0" y="462280"/>
                  </a:lnTo>
                  <a:lnTo>
                    <a:pt x="7620" y="462280"/>
                  </a:lnTo>
                  <a:lnTo>
                    <a:pt x="7620" y="459740"/>
                  </a:lnTo>
                  <a:close/>
                </a:path>
                <a:path w="7620" h="970279">
                  <a:moveTo>
                    <a:pt x="7620" y="462280"/>
                  </a:moveTo>
                  <a:lnTo>
                    <a:pt x="0" y="462280"/>
                  </a:lnTo>
                  <a:lnTo>
                    <a:pt x="0" y="468630"/>
                  </a:lnTo>
                  <a:lnTo>
                    <a:pt x="7620" y="468630"/>
                  </a:lnTo>
                  <a:lnTo>
                    <a:pt x="7620" y="462280"/>
                  </a:lnTo>
                  <a:close/>
                </a:path>
                <a:path w="7620" h="970279">
                  <a:moveTo>
                    <a:pt x="7620" y="468630"/>
                  </a:moveTo>
                  <a:lnTo>
                    <a:pt x="0" y="468630"/>
                  </a:lnTo>
                  <a:lnTo>
                    <a:pt x="0" y="472440"/>
                  </a:lnTo>
                  <a:lnTo>
                    <a:pt x="7620" y="472440"/>
                  </a:lnTo>
                  <a:lnTo>
                    <a:pt x="7620" y="468630"/>
                  </a:lnTo>
                  <a:close/>
                </a:path>
                <a:path w="7620" h="970279">
                  <a:moveTo>
                    <a:pt x="7620" y="472440"/>
                  </a:moveTo>
                  <a:lnTo>
                    <a:pt x="0" y="472440"/>
                  </a:lnTo>
                  <a:lnTo>
                    <a:pt x="0" y="474980"/>
                  </a:lnTo>
                  <a:lnTo>
                    <a:pt x="7620" y="474980"/>
                  </a:lnTo>
                  <a:lnTo>
                    <a:pt x="7620" y="472440"/>
                  </a:lnTo>
                  <a:close/>
                </a:path>
                <a:path w="7620" h="970279">
                  <a:moveTo>
                    <a:pt x="7620" y="474980"/>
                  </a:moveTo>
                  <a:lnTo>
                    <a:pt x="0" y="474980"/>
                  </a:lnTo>
                  <a:lnTo>
                    <a:pt x="0" y="478790"/>
                  </a:lnTo>
                  <a:lnTo>
                    <a:pt x="7620" y="478790"/>
                  </a:lnTo>
                  <a:lnTo>
                    <a:pt x="7620" y="474980"/>
                  </a:lnTo>
                  <a:close/>
                </a:path>
                <a:path w="7620" h="970279">
                  <a:moveTo>
                    <a:pt x="7620" y="478790"/>
                  </a:moveTo>
                  <a:lnTo>
                    <a:pt x="0" y="478790"/>
                  </a:lnTo>
                  <a:lnTo>
                    <a:pt x="0" y="481330"/>
                  </a:lnTo>
                  <a:lnTo>
                    <a:pt x="7620" y="481330"/>
                  </a:lnTo>
                  <a:lnTo>
                    <a:pt x="7620" y="478790"/>
                  </a:lnTo>
                  <a:close/>
                </a:path>
                <a:path w="7620" h="970279">
                  <a:moveTo>
                    <a:pt x="7620" y="481330"/>
                  </a:moveTo>
                  <a:lnTo>
                    <a:pt x="0" y="481330"/>
                  </a:lnTo>
                  <a:lnTo>
                    <a:pt x="0" y="487680"/>
                  </a:lnTo>
                  <a:lnTo>
                    <a:pt x="7620" y="487680"/>
                  </a:lnTo>
                  <a:lnTo>
                    <a:pt x="7620" y="481330"/>
                  </a:lnTo>
                  <a:close/>
                </a:path>
                <a:path w="7620" h="970279">
                  <a:moveTo>
                    <a:pt x="7620" y="487680"/>
                  </a:moveTo>
                  <a:lnTo>
                    <a:pt x="0" y="487680"/>
                  </a:lnTo>
                  <a:lnTo>
                    <a:pt x="0" y="494030"/>
                  </a:lnTo>
                  <a:lnTo>
                    <a:pt x="7620" y="494030"/>
                  </a:lnTo>
                  <a:lnTo>
                    <a:pt x="7620" y="487680"/>
                  </a:lnTo>
                  <a:close/>
                </a:path>
                <a:path w="7620" h="970279">
                  <a:moveTo>
                    <a:pt x="7620" y="494030"/>
                  </a:moveTo>
                  <a:lnTo>
                    <a:pt x="0" y="494030"/>
                  </a:lnTo>
                  <a:lnTo>
                    <a:pt x="0" y="497840"/>
                  </a:lnTo>
                  <a:lnTo>
                    <a:pt x="7620" y="497840"/>
                  </a:lnTo>
                  <a:lnTo>
                    <a:pt x="7620" y="494030"/>
                  </a:lnTo>
                  <a:close/>
                </a:path>
                <a:path w="7620" h="970279">
                  <a:moveTo>
                    <a:pt x="7620" y="497840"/>
                  </a:moveTo>
                  <a:lnTo>
                    <a:pt x="0" y="497840"/>
                  </a:lnTo>
                  <a:lnTo>
                    <a:pt x="0" y="504190"/>
                  </a:lnTo>
                  <a:lnTo>
                    <a:pt x="7620" y="504190"/>
                  </a:lnTo>
                  <a:lnTo>
                    <a:pt x="7620" y="497840"/>
                  </a:lnTo>
                  <a:close/>
                </a:path>
                <a:path w="7620" h="970279">
                  <a:moveTo>
                    <a:pt x="7620" y="504190"/>
                  </a:moveTo>
                  <a:lnTo>
                    <a:pt x="0" y="504190"/>
                  </a:lnTo>
                  <a:lnTo>
                    <a:pt x="0" y="506730"/>
                  </a:lnTo>
                  <a:lnTo>
                    <a:pt x="7620" y="506730"/>
                  </a:lnTo>
                  <a:lnTo>
                    <a:pt x="7620" y="504190"/>
                  </a:lnTo>
                  <a:close/>
                </a:path>
                <a:path w="7620" h="970279">
                  <a:moveTo>
                    <a:pt x="7620" y="544830"/>
                  </a:moveTo>
                  <a:lnTo>
                    <a:pt x="0" y="544830"/>
                  </a:lnTo>
                  <a:lnTo>
                    <a:pt x="0" y="551180"/>
                  </a:lnTo>
                  <a:lnTo>
                    <a:pt x="6350" y="551180"/>
                  </a:lnTo>
                  <a:lnTo>
                    <a:pt x="6350" y="549910"/>
                  </a:lnTo>
                  <a:lnTo>
                    <a:pt x="7620" y="549910"/>
                  </a:lnTo>
                  <a:lnTo>
                    <a:pt x="7620" y="544830"/>
                  </a:lnTo>
                  <a:close/>
                </a:path>
                <a:path w="7620" h="970279">
                  <a:moveTo>
                    <a:pt x="7620" y="538480"/>
                  </a:moveTo>
                  <a:lnTo>
                    <a:pt x="0" y="538480"/>
                  </a:lnTo>
                  <a:lnTo>
                    <a:pt x="0" y="543560"/>
                  </a:lnTo>
                  <a:lnTo>
                    <a:pt x="7620" y="543560"/>
                  </a:lnTo>
                  <a:lnTo>
                    <a:pt x="7620" y="538480"/>
                  </a:lnTo>
                  <a:close/>
                </a:path>
                <a:path w="7620" h="970279">
                  <a:moveTo>
                    <a:pt x="7620" y="532130"/>
                  </a:moveTo>
                  <a:lnTo>
                    <a:pt x="0" y="532130"/>
                  </a:lnTo>
                  <a:lnTo>
                    <a:pt x="0" y="537210"/>
                  </a:lnTo>
                  <a:lnTo>
                    <a:pt x="7620" y="537210"/>
                  </a:lnTo>
                  <a:lnTo>
                    <a:pt x="7620" y="532130"/>
                  </a:lnTo>
                  <a:close/>
                </a:path>
                <a:path w="7620" h="970279">
                  <a:moveTo>
                    <a:pt x="7620" y="525780"/>
                  </a:moveTo>
                  <a:lnTo>
                    <a:pt x="0" y="525780"/>
                  </a:lnTo>
                  <a:lnTo>
                    <a:pt x="0" y="530860"/>
                  </a:lnTo>
                  <a:lnTo>
                    <a:pt x="7620" y="530860"/>
                  </a:lnTo>
                  <a:lnTo>
                    <a:pt x="7620" y="525780"/>
                  </a:lnTo>
                  <a:close/>
                </a:path>
                <a:path w="7620" h="970279">
                  <a:moveTo>
                    <a:pt x="7620" y="519430"/>
                  </a:moveTo>
                  <a:lnTo>
                    <a:pt x="0" y="519430"/>
                  </a:lnTo>
                  <a:lnTo>
                    <a:pt x="0" y="524510"/>
                  </a:lnTo>
                  <a:lnTo>
                    <a:pt x="7620" y="524510"/>
                  </a:lnTo>
                  <a:lnTo>
                    <a:pt x="7620" y="519430"/>
                  </a:lnTo>
                  <a:close/>
                </a:path>
                <a:path w="7620" h="970279">
                  <a:moveTo>
                    <a:pt x="7620" y="513080"/>
                  </a:moveTo>
                  <a:lnTo>
                    <a:pt x="0" y="513080"/>
                  </a:lnTo>
                  <a:lnTo>
                    <a:pt x="0" y="518160"/>
                  </a:lnTo>
                  <a:lnTo>
                    <a:pt x="7620" y="518160"/>
                  </a:lnTo>
                  <a:lnTo>
                    <a:pt x="7620" y="513080"/>
                  </a:lnTo>
                  <a:close/>
                </a:path>
                <a:path w="7620" h="970279">
                  <a:moveTo>
                    <a:pt x="7620" y="508000"/>
                  </a:moveTo>
                  <a:lnTo>
                    <a:pt x="0" y="508000"/>
                  </a:lnTo>
                  <a:lnTo>
                    <a:pt x="0" y="511810"/>
                  </a:lnTo>
                  <a:lnTo>
                    <a:pt x="7620" y="511810"/>
                  </a:lnTo>
                  <a:lnTo>
                    <a:pt x="7620" y="508000"/>
                  </a:lnTo>
                  <a:close/>
                </a:path>
                <a:path w="7620" h="970279">
                  <a:moveTo>
                    <a:pt x="7620" y="969010"/>
                  </a:moveTo>
                  <a:lnTo>
                    <a:pt x="0" y="969010"/>
                  </a:lnTo>
                  <a:lnTo>
                    <a:pt x="0" y="970280"/>
                  </a:lnTo>
                  <a:lnTo>
                    <a:pt x="7620" y="970280"/>
                  </a:lnTo>
                  <a:lnTo>
                    <a:pt x="7620" y="969010"/>
                  </a:lnTo>
                  <a:close/>
                </a:path>
                <a:path w="7620" h="970279">
                  <a:moveTo>
                    <a:pt x="7620" y="965200"/>
                  </a:moveTo>
                  <a:lnTo>
                    <a:pt x="0" y="965200"/>
                  </a:lnTo>
                  <a:lnTo>
                    <a:pt x="0" y="967740"/>
                  </a:lnTo>
                  <a:lnTo>
                    <a:pt x="7620" y="967740"/>
                  </a:lnTo>
                  <a:lnTo>
                    <a:pt x="7620" y="965200"/>
                  </a:lnTo>
                  <a:close/>
                </a:path>
                <a:path w="7620" h="970279">
                  <a:moveTo>
                    <a:pt x="7620" y="962660"/>
                  </a:moveTo>
                  <a:lnTo>
                    <a:pt x="0" y="962660"/>
                  </a:lnTo>
                  <a:lnTo>
                    <a:pt x="0" y="963930"/>
                  </a:lnTo>
                  <a:lnTo>
                    <a:pt x="7620" y="963930"/>
                  </a:lnTo>
                  <a:lnTo>
                    <a:pt x="7620" y="962660"/>
                  </a:lnTo>
                  <a:close/>
                </a:path>
                <a:path w="7620" h="970279">
                  <a:moveTo>
                    <a:pt x="7620" y="958850"/>
                  </a:moveTo>
                  <a:lnTo>
                    <a:pt x="0" y="958850"/>
                  </a:lnTo>
                  <a:lnTo>
                    <a:pt x="0" y="961390"/>
                  </a:lnTo>
                  <a:lnTo>
                    <a:pt x="7620" y="961390"/>
                  </a:lnTo>
                  <a:lnTo>
                    <a:pt x="7620" y="958850"/>
                  </a:lnTo>
                  <a:close/>
                </a:path>
                <a:path w="7620" h="970279">
                  <a:moveTo>
                    <a:pt x="7620" y="956310"/>
                  </a:moveTo>
                  <a:lnTo>
                    <a:pt x="0" y="956310"/>
                  </a:lnTo>
                  <a:lnTo>
                    <a:pt x="0" y="957580"/>
                  </a:lnTo>
                  <a:lnTo>
                    <a:pt x="7620" y="957580"/>
                  </a:lnTo>
                  <a:lnTo>
                    <a:pt x="7620" y="956310"/>
                  </a:lnTo>
                  <a:close/>
                </a:path>
                <a:path w="7620" h="970279">
                  <a:moveTo>
                    <a:pt x="7620" y="952500"/>
                  </a:moveTo>
                  <a:lnTo>
                    <a:pt x="0" y="952500"/>
                  </a:lnTo>
                  <a:lnTo>
                    <a:pt x="0" y="955040"/>
                  </a:lnTo>
                  <a:lnTo>
                    <a:pt x="7620" y="955040"/>
                  </a:lnTo>
                  <a:lnTo>
                    <a:pt x="7620" y="952500"/>
                  </a:lnTo>
                  <a:close/>
                </a:path>
                <a:path w="7620" h="970279">
                  <a:moveTo>
                    <a:pt x="7620" y="949960"/>
                  </a:moveTo>
                  <a:lnTo>
                    <a:pt x="0" y="949960"/>
                  </a:lnTo>
                  <a:lnTo>
                    <a:pt x="0" y="951230"/>
                  </a:lnTo>
                  <a:lnTo>
                    <a:pt x="7620" y="951230"/>
                  </a:lnTo>
                  <a:lnTo>
                    <a:pt x="7620" y="949960"/>
                  </a:lnTo>
                  <a:close/>
                </a:path>
                <a:path w="7620" h="970279">
                  <a:moveTo>
                    <a:pt x="7620" y="946150"/>
                  </a:moveTo>
                  <a:lnTo>
                    <a:pt x="0" y="946150"/>
                  </a:lnTo>
                  <a:lnTo>
                    <a:pt x="0" y="948690"/>
                  </a:lnTo>
                  <a:lnTo>
                    <a:pt x="7620" y="948690"/>
                  </a:lnTo>
                  <a:lnTo>
                    <a:pt x="7620" y="946150"/>
                  </a:lnTo>
                  <a:close/>
                </a:path>
                <a:path w="7620" h="970279">
                  <a:moveTo>
                    <a:pt x="7620" y="943610"/>
                  </a:moveTo>
                  <a:lnTo>
                    <a:pt x="0" y="943610"/>
                  </a:lnTo>
                  <a:lnTo>
                    <a:pt x="0" y="944880"/>
                  </a:lnTo>
                  <a:lnTo>
                    <a:pt x="7620" y="944880"/>
                  </a:lnTo>
                  <a:lnTo>
                    <a:pt x="7620" y="943610"/>
                  </a:lnTo>
                  <a:close/>
                </a:path>
                <a:path w="7620" h="970279">
                  <a:moveTo>
                    <a:pt x="7620" y="939800"/>
                  </a:moveTo>
                  <a:lnTo>
                    <a:pt x="0" y="939800"/>
                  </a:lnTo>
                  <a:lnTo>
                    <a:pt x="0" y="942340"/>
                  </a:lnTo>
                  <a:lnTo>
                    <a:pt x="7620" y="942340"/>
                  </a:lnTo>
                  <a:lnTo>
                    <a:pt x="7620" y="939800"/>
                  </a:lnTo>
                  <a:close/>
                </a:path>
                <a:path w="7620" h="970279">
                  <a:moveTo>
                    <a:pt x="7620" y="937260"/>
                  </a:moveTo>
                  <a:lnTo>
                    <a:pt x="0" y="937260"/>
                  </a:lnTo>
                  <a:lnTo>
                    <a:pt x="0" y="938530"/>
                  </a:lnTo>
                  <a:lnTo>
                    <a:pt x="7620" y="938530"/>
                  </a:lnTo>
                  <a:lnTo>
                    <a:pt x="7620" y="937260"/>
                  </a:lnTo>
                  <a:close/>
                </a:path>
                <a:path w="7620" h="970279">
                  <a:moveTo>
                    <a:pt x="7620" y="933450"/>
                  </a:moveTo>
                  <a:lnTo>
                    <a:pt x="0" y="933450"/>
                  </a:lnTo>
                  <a:lnTo>
                    <a:pt x="0" y="935990"/>
                  </a:lnTo>
                  <a:lnTo>
                    <a:pt x="7620" y="935990"/>
                  </a:lnTo>
                  <a:lnTo>
                    <a:pt x="7620" y="933450"/>
                  </a:lnTo>
                  <a:close/>
                </a:path>
                <a:path w="7620" h="970279">
                  <a:moveTo>
                    <a:pt x="7620" y="930910"/>
                  </a:moveTo>
                  <a:lnTo>
                    <a:pt x="0" y="930910"/>
                  </a:lnTo>
                  <a:lnTo>
                    <a:pt x="0" y="932180"/>
                  </a:lnTo>
                  <a:lnTo>
                    <a:pt x="7620" y="932180"/>
                  </a:lnTo>
                  <a:lnTo>
                    <a:pt x="7620" y="930910"/>
                  </a:lnTo>
                  <a:close/>
                </a:path>
                <a:path w="7620" h="970279">
                  <a:moveTo>
                    <a:pt x="7620" y="927100"/>
                  </a:moveTo>
                  <a:lnTo>
                    <a:pt x="0" y="927100"/>
                  </a:lnTo>
                  <a:lnTo>
                    <a:pt x="0" y="929640"/>
                  </a:lnTo>
                  <a:lnTo>
                    <a:pt x="7620" y="929640"/>
                  </a:lnTo>
                  <a:lnTo>
                    <a:pt x="7620" y="927100"/>
                  </a:lnTo>
                  <a:close/>
                </a:path>
                <a:path w="7620" h="970279">
                  <a:moveTo>
                    <a:pt x="7620" y="924560"/>
                  </a:moveTo>
                  <a:lnTo>
                    <a:pt x="0" y="924560"/>
                  </a:lnTo>
                  <a:lnTo>
                    <a:pt x="0" y="925830"/>
                  </a:lnTo>
                  <a:lnTo>
                    <a:pt x="7620" y="925830"/>
                  </a:lnTo>
                  <a:lnTo>
                    <a:pt x="7620" y="924560"/>
                  </a:lnTo>
                  <a:close/>
                </a:path>
                <a:path w="7620" h="970279">
                  <a:moveTo>
                    <a:pt x="7620" y="920750"/>
                  </a:moveTo>
                  <a:lnTo>
                    <a:pt x="0" y="920750"/>
                  </a:lnTo>
                  <a:lnTo>
                    <a:pt x="0" y="923290"/>
                  </a:lnTo>
                  <a:lnTo>
                    <a:pt x="7620" y="923290"/>
                  </a:lnTo>
                  <a:lnTo>
                    <a:pt x="7620" y="920750"/>
                  </a:lnTo>
                  <a:close/>
                </a:path>
                <a:path w="7620" h="970279">
                  <a:moveTo>
                    <a:pt x="7620" y="918210"/>
                  </a:moveTo>
                  <a:lnTo>
                    <a:pt x="0" y="918210"/>
                  </a:lnTo>
                  <a:lnTo>
                    <a:pt x="0" y="919480"/>
                  </a:lnTo>
                  <a:lnTo>
                    <a:pt x="7620" y="919480"/>
                  </a:lnTo>
                  <a:lnTo>
                    <a:pt x="7620" y="918210"/>
                  </a:lnTo>
                  <a:close/>
                </a:path>
                <a:path w="7620" h="970279">
                  <a:moveTo>
                    <a:pt x="7620" y="913130"/>
                  </a:moveTo>
                  <a:lnTo>
                    <a:pt x="0" y="913130"/>
                  </a:lnTo>
                  <a:lnTo>
                    <a:pt x="0" y="916940"/>
                  </a:lnTo>
                  <a:lnTo>
                    <a:pt x="7620" y="916940"/>
                  </a:lnTo>
                  <a:lnTo>
                    <a:pt x="7620" y="913130"/>
                  </a:lnTo>
                  <a:close/>
                </a:path>
                <a:path w="7620" h="970279">
                  <a:moveTo>
                    <a:pt x="7620" y="906780"/>
                  </a:moveTo>
                  <a:lnTo>
                    <a:pt x="0" y="906780"/>
                  </a:lnTo>
                  <a:lnTo>
                    <a:pt x="0" y="911860"/>
                  </a:lnTo>
                  <a:lnTo>
                    <a:pt x="7620" y="911860"/>
                  </a:lnTo>
                  <a:lnTo>
                    <a:pt x="7620" y="906780"/>
                  </a:lnTo>
                  <a:close/>
                </a:path>
                <a:path w="7620" h="970279">
                  <a:moveTo>
                    <a:pt x="7620" y="900430"/>
                  </a:moveTo>
                  <a:lnTo>
                    <a:pt x="0" y="900430"/>
                  </a:lnTo>
                  <a:lnTo>
                    <a:pt x="0" y="905510"/>
                  </a:lnTo>
                  <a:lnTo>
                    <a:pt x="7620" y="905510"/>
                  </a:lnTo>
                  <a:lnTo>
                    <a:pt x="7620" y="900430"/>
                  </a:lnTo>
                  <a:close/>
                </a:path>
                <a:path w="7620" h="970279">
                  <a:moveTo>
                    <a:pt x="7620" y="894080"/>
                  </a:moveTo>
                  <a:lnTo>
                    <a:pt x="0" y="894080"/>
                  </a:lnTo>
                  <a:lnTo>
                    <a:pt x="0" y="899160"/>
                  </a:lnTo>
                  <a:lnTo>
                    <a:pt x="7620" y="899160"/>
                  </a:lnTo>
                  <a:lnTo>
                    <a:pt x="7620" y="894080"/>
                  </a:lnTo>
                  <a:close/>
                </a:path>
                <a:path w="7620" h="970279">
                  <a:moveTo>
                    <a:pt x="7620" y="887730"/>
                  </a:moveTo>
                  <a:lnTo>
                    <a:pt x="0" y="887730"/>
                  </a:lnTo>
                  <a:lnTo>
                    <a:pt x="0" y="892810"/>
                  </a:lnTo>
                  <a:lnTo>
                    <a:pt x="7620" y="892810"/>
                  </a:lnTo>
                  <a:lnTo>
                    <a:pt x="7620" y="887730"/>
                  </a:lnTo>
                  <a:close/>
                </a:path>
                <a:path w="7620" h="970279">
                  <a:moveTo>
                    <a:pt x="7620" y="881380"/>
                  </a:moveTo>
                  <a:lnTo>
                    <a:pt x="0" y="881380"/>
                  </a:lnTo>
                  <a:lnTo>
                    <a:pt x="0" y="886460"/>
                  </a:lnTo>
                  <a:lnTo>
                    <a:pt x="7620" y="886460"/>
                  </a:lnTo>
                  <a:lnTo>
                    <a:pt x="7620" y="881380"/>
                  </a:lnTo>
                  <a:close/>
                </a:path>
                <a:path w="7620" h="970279">
                  <a:moveTo>
                    <a:pt x="7620" y="875030"/>
                  </a:moveTo>
                  <a:lnTo>
                    <a:pt x="0" y="875030"/>
                  </a:lnTo>
                  <a:lnTo>
                    <a:pt x="0" y="880110"/>
                  </a:lnTo>
                  <a:lnTo>
                    <a:pt x="7620" y="880110"/>
                  </a:lnTo>
                  <a:lnTo>
                    <a:pt x="7620" y="875030"/>
                  </a:lnTo>
                  <a:close/>
                </a:path>
                <a:path w="7620" h="970279">
                  <a:moveTo>
                    <a:pt x="7620" y="868680"/>
                  </a:moveTo>
                  <a:lnTo>
                    <a:pt x="0" y="868680"/>
                  </a:lnTo>
                  <a:lnTo>
                    <a:pt x="0" y="873760"/>
                  </a:lnTo>
                  <a:lnTo>
                    <a:pt x="7620" y="873760"/>
                  </a:lnTo>
                  <a:lnTo>
                    <a:pt x="7620" y="868680"/>
                  </a:lnTo>
                  <a:close/>
                </a:path>
                <a:path w="7620" h="970279">
                  <a:moveTo>
                    <a:pt x="7620" y="862330"/>
                  </a:moveTo>
                  <a:lnTo>
                    <a:pt x="0" y="862330"/>
                  </a:lnTo>
                  <a:lnTo>
                    <a:pt x="0" y="867410"/>
                  </a:lnTo>
                  <a:lnTo>
                    <a:pt x="7620" y="867410"/>
                  </a:lnTo>
                  <a:lnTo>
                    <a:pt x="7620" y="862330"/>
                  </a:lnTo>
                  <a:close/>
                </a:path>
                <a:path w="7620" h="970279">
                  <a:moveTo>
                    <a:pt x="7620" y="855980"/>
                  </a:moveTo>
                  <a:lnTo>
                    <a:pt x="0" y="855980"/>
                  </a:lnTo>
                  <a:lnTo>
                    <a:pt x="0" y="861060"/>
                  </a:lnTo>
                  <a:lnTo>
                    <a:pt x="7620" y="861060"/>
                  </a:lnTo>
                  <a:lnTo>
                    <a:pt x="7620" y="855980"/>
                  </a:lnTo>
                  <a:close/>
                </a:path>
                <a:path w="7620" h="970279">
                  <a:moveTo>
                    <a:pt x="7620" y="849630"/>
                  </a:moveTo>
                  <a:lnTo>
                    <a:pt x="0" y="849630"/>
                  </a:lnTo>
                  <a:lnTo>
                    <a:pt x="0" y="854710"/>
                  </a:lnTo>
                  <a:lnTo>
                    <a:pt x="7620" y="854710"/>
                  </a:lnTo>
                  <a:lnTo>
                    <a:pt x="7620" y="849630"/>
                  </a:lnTo>
                  <a:close/>
                </a:path>
                <a:path w="7620" h="970279">
                  <a:moveTo>
                    <a:pt x="7620" y="843280"/>
                  </a:moveTo>
                  <a:lnTo>
                    <a:pt x="0" y="843280"/>
                  </a:lnTo>
                  <a:lnTo>
                    <a:pt x="0" y="848360"/>
                  </a:lnTo>
                  <a:lnTo>
                    <a:pt x="7620" y="848360"/>
                  </a:lnTo>
                  <a:lnTo>
                    <a:pt x="7620" y="843280"/>
                  </a:lnTo>
                  <a:close/>
                </a:path>
                <a:path w="7620" h="970279">
                  <a:moveTo>
                    <a:pt x="7620" y="836930"/>
                  </a:moveTo>
                  <a:lnTo>
                    <a:pt x="0" y="836930"/>
                  </a:lnTo>
                  <a:lnTo>
                    <a:pt x="0" y="842010"/>
                  </a:lnTo>
                  <a:lnTo>
                    <a:pt x="7620" y="842010"/>
                  </a:lnTo>
                  <a:lnTo>
                    <a:pt x="7620" y="836930"/>
                  </a:lnTo>
                  <a:close/>
                </a:path>
                <a:path w="7620" h="970279">
                  <a:moveTo>
                    <a:pt x="7620" y="830580"/>
                  </a:moveTo>
                  <a:lnTo>
                    <a:pt x="0" y="830580"/>
                  </a:lnTo>
                  <a:lnTo>
                    <a:pt x="0" y="835660"/>
                  </a:lnTo>
                  <a:lnTo>
                    <a:pt x="7620" y="835660"/>
                  </a:lnTo>
                  <a:lnTo>
                    <a:pt x="7620" y="830580"/>
                  </a:lnTo>
                  <a:close/>
                </a:path>
                <a:path w="7620" h="970279">
                  <a:moveTo>
                    <a:pt x="7620" y="824230"/>
                  </a:moveTo>
                  <a:lnTo>
                    <a:pt x="0" y="824230"/>
                  </a:lnTo>
                  <a:lnTo>
                    <a:pt x="0" y="829310"/>
                  </a:lnTo>
                  <a:lnTo>
                    <a:pt x="7620" y="829310"/>
                  </a:lnTo>
                  <a:lnTo>
                    <a:pt x="7620" y="824230"/>
                  </a:lnTo>
                  <a:close/>
                </a:path>
                <a:path w="7620" h="970279">
                  <a:moveTo>
                    <a:pt x="7620" y="817880"/>
                  </a:moveTo>
                  <a:lnTo>
                    <a:pt x="0" y="817880"/>
                  </a:lnTo>
                  <a:lnTo>
                    <a:pt x="0" y="822960"/>
                  </a:lnTo>
                  <a:lnTo>
                    <a:pt x="7620" y="822960"/>
                  </a:lnTo>
                  <a:lnTo>
                    <a:pt x="7620" y="817880"/>
                  </a:lnTo>
                  <a:close/>
                </a:path>
                <a:path w="7620" h="970279">
                  <a:moveTo>
                    <a:pt x="7620" y="811530"/>
                  </a:moveTo>
                  <a:lnTo>
                    <a:pt x="0" y="811530"/>
                  </a:lnTo>
                  <a:lnTo>
                    <a:pt x="0" y="816610"/>
                  </a:lnTo>
                  <a:lnTo>
                    <a:pt x="7620" y="816610"/>
                  </a:lnTo>
                  <a:lnTo>
                    <a:pt x="7620" y="811530"/>
                  </a:lnTo>
                  <a:close/>
                </a:path>
                <a:path w="7620" h="970279">
                  <a:moveTo>
                    <a:pt x="7620" y="805180"/>
                  </a:moveTo>
                  <a:lnTo>
                    <a:pt x="0" y="805180"/>
                  </a:lnTo>
                  <a:lnTo>
                    <a:pt x="0" y="810260"/>
                  </a:lnTo>
                  <a:lnTo>
                    <a:pt x="7620" y="810260"/>
                  </a:lnTo>
                  <a:lnTo>
                    <a:pt x="7620" y="805180"/>
                  </a:lnTo>
                  <a:close/>
                </a:path>
                <a:path w="7620" h="970279">
                  <a:moveTo>
                    <a:pt x="7620" y="798830"/>
                  </a:moveTo>
                  <a:lnTo>
                    <a:pt x="0" y="798830"/>
                  </a:lnTo>
                  <a:lnTo>
                    <a:pt x="0" y="803910"/>
                  </a:lnTo>
                  <a:lnTo>
                    <a:pt x="7620" y="803910"/>
                  </a:lnTo>
                  <a:lnTo>
                    <a:pt x="7620" y="798830"/>
                  </a:lnTo>
                  <a:close/>
                </a:path>
                <a:path w="7620" h="970279">
                  <a:moveTo>
                    <a:pt x="7620" y="792480"/>
                  </a:moveTo>
                  <a:lnTo>
                    <a:pt x="0" y="792480"/>
                  </a:lnTo>
                  <a:lnTo>
                    <a:pt x="0" y="797560"/>
                  </a:lnTo>
                  <a:lnTo>
                    <a:pt x="7620" y="797560"/>
                  </a:lnTo>
                  <a:lnTo>
                    <a:pt x="7620" y="792480"/>
                  </a:lnTo>
                  <a:close/>
                </a:path>
                <a:path w="7620" h="970279">
                  <a:moveTo>
                    <a:pt x="7620" y="786130"/>
                  </a:moveTo>
                  <a:lnTo>
                    <a:pt x="0" y="786130"/>
                  </a:lnTo>
                  <a:lnTo>
                    <a:pt x="0" y="791210"/>
                  </a:lnTo>
                  <a:lnTo>
                    <a:pt x="7620" y="791210"/>
                  </a:lnTo>
                  <a:lnTo>
                    <a:pt x="7620" y="786130"/>
                  </a:lnTo>
                  <a:close/>
                </a:path>
                <a:path w="7620" h="970279">
                  <a:moveTo>
                    <a:pt x="7620" y="779780"/>
                  </a:moveTo>
                  <a:lnTo>
                    <a:pt x="0" y="779780"/>
                  </a:lnTo>
                  <a:lnTo>
                    <a:pt x="0" y="784860"/>
                  </a:lnTo>
                  <a:lnTo>
                    <a:pt x="7620" y="784860"/>
                  </a:lnTo>
                  <a:lnTo>
                    <a:pt x="7620" y="779780"/>
                  </a:lnTo>
                  <a:close/>
                </a:path>
                <a:path w="7620" h="970279">
                  <a:moveTo>
                    <a:pt x="7620" y="773430"/>
                  </a:moveTo>
                  <a:lnTo>
                    <a:pt x="0" y="773430"/>
                  </a:lnTo>
                  <a:lnTo>
                    <a:pt x="0" y="778510"/>
                  </a:lnTo>
                  <a:lnTo>
                    <a:pt x="7620" y="778510"/>
                  </a:lnTo>
                  <a:lnTo>
                    <a:pt x="7620" y="773430"/>
                  </a:lnTo>
                  <a:close/>
                </a:path>
                <a:path w="7620" h="970279">
                  <a:moveTo>
                    <a:pt x="7620" y="767080"/>
                  </a:moveTo>
                  <a:lnTo>
                    <a:pt x="0" y="767080"/>
                  </a:lnTo>
                  <a:lnTo>
                    <a:pt x="0" y="772160"/>
                  </a:lnTo>
                  <a:lnTo>
                    <a:pt x="7620" y="772160"/>
                  </a:lnTo>
                  <a:lnTo>
                    <a:pt x="7620" y="767080"/>
                  </a:lnTo>
                  <a:close/>
                </a:path>
                <a:path w="7620" h="970279">
                  <a:moveTo>
                    <a:pt x="7620" y="760730"/>
                  </a:moveTo>
                  <a:lnTo>
                    <a:pt x="0" y="760730"/>
                  </a:lnTo>
                  <a:lnTo>
                    <a:pt x="0" y="765810"/>
                  </a:lnTo>
                  <a:lnTo>
                    <a:pt x="7620" y="765810"/>
                  </a:lnTo>
                  <a:lnTo>
                    <a:pt x="7620" y="760730"/>
                  </a:lnTo>
                  <a:close/>
                </a:path>
                <a:path w="7620" h="970279">
                  <a:moveTo>
                    <a:pt x="7620" y="754380"/>
                  </a:moveTo>
                  <a:lnTo>
                    <a:pt x="0" y="754380"/>
                  </a:lnTo>
                  <a:lnTo>
                    <a:pt x="0" y="759460"/>
                  </a:lnTo>
                  <a:lnTo>
                    <a:pt x="7620" y="759460"/>
                  </a:lnTo>
                  <a:lnTo>
                    <a:pt x="7620" y="754380"/>
                  </a:lnTo>
                  <a:close/>
                </a:path>
                <a:path w="7620" h="970279">
                  <a:moveTo>
                    <a:pt x="7620" y="748030"/>
                  </a:moveTo>
                  <a:lnTo>
                    <a:pt x="0" y="748030"/>
                  </a:lnTo>
                  <a:lnTo>
                    <a:pt x="0" y="753110"/>
                  </a:lnTo>
                  <a:lnTo>
                    <a:pt x="7620" y="753110"/>
                  </a:lnTo>
                  <a:lnTo>
                    <a:pt x="7620" y="748030"/>
                  </a:lnTo>
                  <a:close/>
                </a:path>
                <a:path w="7620" h="970279">
                  <a:moveTo>
                    <a:pt x="7620" y="741680"/>
                  </a:moveTo>
                  <a:lnTo>
                    <a:pt x="0" y="741680"/>
                  </a:lnTo>
                  <a:lnTo>
                    <a:pt x="0" y="746760"/>
                  </a:lnTo>
                  <a:lnTo>
                    <a:pt x="7620" y="746760"/>
                  </a:lnTo>
                  <a:lnTo>
                    <a:pt x="7620" y="741680"/>
                  </a:lnTo>
                  <a:close/>
                </a:path>
                <a:path w="7620" h="970279">
                  <a:moveTo>
                    <a:pt x="7620" y="735330"/>
                  </a:moveTo>
                  <a:lnTo>
                    <a:pt x="0" y="735330"/>
                  </a:lnTo>
                  <a:lnTo>
                    <a:pt x="0" y="740410"/>
                  </a:lnTo>
                  <a:lnTo>
                    <a:pt x="7620" y="740410"/>
                  </a:lnTo>
                  <a:lnTo>
                    <a:pt x="7620" y="735330"/>
                  </a:lnTo>
                  <a:close/>
                </a:path>
                <a:path w="7620" h="970279">
                  <a:moveTo>
                    <a:pt x="6350" y="728980"/>
                  </a:moveTo>
                  <a:lnTo>
                    <a:pt x="0" y="728980"/>
                  </a:lnTo>
                  <a:lnTo>
                    <a:pt x="0" y="734060"/>
                  </a:lnTo>
                  <a:lnTo>
                    <a:pt x="7620" y="734060"/>
                  </a:lnTo>
                  <a:lnTo>
                    <a:pt x="7620" y="730250"/>
                  </a:lnTo>
                  <a:lnTo>
                    <a:pt x="6350" y="730250"/>
                  </a:lnTo>
                  <a:lnTo>
                    <a:pt x="6350" y="728980"/>
                  </a:lnTo>
                  <a:close/>
                </a:path>
                <a:path w="7620" h="970279">
                  <a:moveTo>
                    <a:pt x="1270" y="720090"/>
                  </a:moveTo>
                  <a:lnTo>
                    <a:pt x="0" y="720090"/>
                  </a:lnTo>
                  <a:lnTo>
                    <a:pt x="0" y="727710"/>
                  </a:lnTo>
                  <a:lnTo>
                    <a:pt x="3810" y="727710"/>
                  </a:lnTo>
                  <a:lnTo>
                    <a:pt x="3810" y="723900"/>
                  </a:lnTo>
                  <a:lnTo>
                    <a:pt x="2540" y="723900"/>
                  </a:lnTo>
                  <a:lnTo>
                    <a:pt x="2540" y="722630"/>
                  </a:lnTo>
                  <a:lnTo>
                    <a:pt x="1270" y="722630"/>
                  </a:lnTo>
                  <a:lnTo>
                    <a:pt x="1270" y="720090"/>
                  </a:lnTo>
                  <a:close/>
                </a:path>
              </a:pathLst>
            </a:custGeom>
            <a:solidFill>
              <a:srgbClr val="3600F7"/>
            </a:solidFill>
          </p:spPr>
          <p:txBody>
            <a:bodyPr bIns="0" lIns="0" rIns="0" rtlCol="0" tIns="0" wrap="square"/>
            <a:p/>
          </p:txBody>
        </p:sp>
        <p:sp>
          <p:nvSpPr>
            <p:cNvPr id="1050201" name="object 1504"/>
            <p:cNvSpPr/>
            <p:nvPr/>
          </p:nvSpPr>
          <p:spPr>
            <a:xfrm>
              <a:off x="745489" y="5538469"/>
              <a:ext cx="7620" cy="969010"/>
            </a:xfrm>
            <a:custGeom>
              <a:avLst/>
              <a:ahLst/>
              <a:rect l="l" t="t" r="r" b="b"/>
              <a:pathLst>
                <a:path w="7620" h="969009">
                  <a:moveTo>
                    <a:pt x="7619" y="0"/>
                  </a:moveTo>
                  <a:lnTo>
                    <a:pt x="0" y="0"/>
                  </a:lnTo>
                  <a:lnTo>
                    <a:pt x="0" y="6349"/>
                  </a:lnTo>
                  <a:lnTo>
                    <a:pt x="7619" y="6349"/>
                  </a:lnTo>
                  <a:lnTo>
                    <a:pt x="7619" y="0"/>
                  </a:lnTo>
                  <a:close/>
                </a:path>
                <a:path w="7620" h="969009">
                  <a:moveTo>
                    <a:pt x="7619" y="6349"/>
                  </a:moveTo>
                  <a:lnTo>
                    <a:pt x="0" y="6349"/>
                  </a:lnTo>
                  <a:lnTo>
                    <a:pt x="0" y="12699"/>
                  </a:lnTo>
                  <a:lnTo>
                    <a:pt x="7619" y="12699"/>
                  </a:lnTo>
                  <a:lnTo>
                    <a:pt x="7619" y="6349"/>
                  </a:lnTo>
                  <a:close/>
                </a:path>
                <a:path w="7620" h="969009">
                  <a:moveTo>
                    <a:pt x="7619" y="12699"/>
                  </a:moveTo>
                  <a:lnTo>
                    <a:pt x="0" y="12699"/>
                  </a:lnTo>
                  <a:lnTo>
                    <a:pt x="0" y="19049"/>
                  </a:lnTo>
                  <a:lnTo>
                    <a:pt x="7619" y="19049"/>
                  </a:lnTo>
                  <a:lnTo>
                    <a:pt x="7619" y="12699"/>
                  </a:lnTo>
                  <a:close/>
                </a:path>
                <a:path w="7620" h="969009">
                  <a:moveTo>
                    <a:pt x="7619" y="19049"/>
                  </a:moveTo>
                  <a:lnTo>
                    <a:pt x="0" y="19049"/>
                  </a:lnTo>
                  <a:lnTo>
                    <a:pt x="0" y="25399"/>
                  </a:lnTo>
                  <a:lnTo>
                    <a:pt x="7619" y="25399"/>
                  </a:lnTo>
                  <a:lnTo>
                    <a:pt x="7619" y="19049"/>
                  </a:lnTo>
                  <a:close/>
                </a:path>
                <a:path w="7620" h="969009">
                  <a:moveTo>
                    <a:pt x="7619" y="25399"/>
                  </a:moveTo>
                  <a:lnTo>
                    <a:pt x="0" y="25399"/>
                  </a:lnTo>
                  <a:lnTo>
                    <a:pt x="0" y="27939"/>
                  </a:lnTo>
                  <a:lnTo>
                    <a:pt x="7619" y="27939"/>
                  </a:lnTo>
                  <a:lnTo>
                    <a:pt x="7619" y="25399"/>
                  </a:lnTo>
                  <a:close/>
                </a:path>
                <a:path w="7620" h="969009">
                  <a:moveTo>
                    <a:pt x="7619" y="27940"/>
                  </a:moveTo>
                  <a:lnTo>
                    <a:pt x="0" y="27940"/>
                  </a:lnTo>
                  <a:lnTo>
                    <a:pt x="0" y="31749"/>
                  </a:lnTo>
                  <a:lnTo>
                    <a:pt x="7619" y="31749"/>
                  </a:lnTo>
                  <a:lnTo>
                    <a:pt x="7619" y="27940"/>
                  </a:lnTo>
                  <a:close/>
                </a:path>
                <a:path w="7620" h="969009">
                  <a:moveTo>
                    <a:pt x="7619" y="31749"/>
                  </a:moveTo>
                  <a:lnTo>
                    <a:pt x="0" y="31749"/>
                  </a:lnTo>
                  <a:lnTo>
                    <a:pt x="0" y="38099"/>
                  </a:lnTo>
                  <a:lnTo>
                    <a:pt x="7619" y="38099"/>
                  </a:lnTo>
                  <a:lnTo>
                    <a:pt x="7619" y="31749"/>
                  </a:lnTo>
                  <a:close/>
                </a:path>
                <a:path w="7620" h="969009">
                  <a:moveTo>
                    <a:pt x="7619" y="38099"/>
                  </a:moveTo>
                  <a:lnTo>
                    <a:pt x="0" y="38099"/>
                  </a:lnTo>
                  <a:lnTo>
                    <a:pt x="0" y="40639"/>
                  </a:lnTo>
                  <a:lnTo>
                    <a:pt x="7619" y="40639"/>
                  </a:lnTo>
                  <a:lnTo>
                    <a:pt x="7619" y="38099"/>
                  </a:lnTo>
                  <a:close/>
                </a:path>
                <a:path w="7620" h="969009">
                  <a:moveTo>
                    <a:pt x="7619" y="40640"/>
                  </a:moveTo>
                  <a:lnTo>
                    <a:pt x="0" y="40640"/>
                  </a:lnTo>
                  <a:lnTo>
                    <a:pt x="0" y="44449"/>
                  </a:lnTo>
                  <a:lnTo>
                    <a:pt x="7619" y="44449"/>
                  </a:lnTo>
                  <a:lnTo>
                    <a:pt x="7619" y="40640"/>
                  </a:lnTo>
                  <a:close/>
                </a:path>
                <a:path w="7620" h="969009">
                  <a:moveTo>
                    <a:pt x="7619" y="44450"/>
                  </a:moveTo>
                  <a:lnTo>
                    <a:pt x="0" y="44450"/>
                  </a:lnTo>
                  <a:lnTo>
                    <a:pt x="0" y="50799"/>
                  </a:lnTo>
                  <a:lnTo>
                    <a:pt x="7619" y="50799"/>
                  </a:lnTo>
                  <a:lnTo>
                    <a:pt x="7619" y="44450"/>
                  </a:lnTo>
                  <a:close/>
                </a:path>
                <a:path w="7620" h="969009">
                  <a:moveTo>
                    <a:pt x="7619" y="50799"/>
                  </a:moveTo>
                  <a:lnTo>
                    <a:pt x="0" y="50799"/>
                  </a:lnTo>
                  <a:lnTo>
                    <a:pt x="0" y="53339"/>
                  </a:lnTo>
                  <a:lnTo>
                    <a:pt x="7619" y="53339"/>
                  </a:lnTo>
                  <a:lnTo>
                    <a:pt x="7619" y="50799"/>
                  </a:lnTo>
                  <a:close/>
                </a:path>
                <a:path w="7620" h="969009">
                  <a:moveTo>
                    <a:pt x="7619" y="53339"/>
                  </a:moveTo>
                  <a:lnTo>
                    <a:pt x="0" y="53339"/>
                  </a:lnTo>
                  <a:lnTo>
                    <a:pt x="0" y="57149"/>
                  </a:lnTo>
                  <a:lnTo>
                    <a:pt x="7619" y="57149"/>
                  </a:lnTo>
                  <a:lnTo>
                    <a:pt x="7619" y="53339"/>
                  </a:lnTo>
                  <a:close/>
                </a:path>
                <a:path w="7620" h="969009">
                  <a:moveTo>
                    <a:pt x="7619" y="57149"/>
                  </a:moveTo>
                  <a:lnTo>
                    <a:pt x="0" y="57149"/>
                  </a:lnTo>
                  <a:lnTo>
                    <a:pt x="0" y="59689"/>
                  </a:lnTo>
                  <a:lnTo>
                    <a:pt x="7619" y="59689"/>
                  </a:lnTo>
                  <a:lnTo>
                    <a:pt x="7619" y="57149"/>
                  </a:lnTo>
                  <a:close/>
                </a:path>
                <a:path w="7620" h="969009">
                  <a:moveTo>
                    <a:pt x="7619" y="59689"/>
                  </a:moveTo>
                  <a:lnTo>
                    <a:pt x="0" y="59689"/>
                  </a:lnTo>
                  <a:lnTo>
                    <a:pt x="0" y="63499"/>
                  </a:lnTo>
                  <a:lnTo>
                    <a:pt x="7619" y="63499"/>
                  </a:lnTo>
                  <a:lnTo>
                    <a:pt x="7619" y="59689"/>
                  </a:lnTo>
                  <a:close/>
                </a:path>
                <a:path w="7620" h="969009">
                  <a:moveTo>
                    <a:pt x="7619" y="63499"/>
                  </a:moveTo>
                  <a:lnTo>
                    <a:pt x="0" y="63499"/>
                  </a:lnTo>
                  <a:lnTo>
                    <a:pt x="0" y="66039"/>
                  </a:lnTo>
                  <a:lnTo>
                    <a:pt x="7619" y="66039"/>
                  </a:lnTo>
                  <a:lnTo>
                    <a:pt x="7619" y="63499"/>
                  </a:lnTo>
                  <a:close/>
                </a:path>
                <a:path w="7620" h="969009">
                  <a:moveTo>
                    <a:pt x="7619" y="66040"/>
                  </a:moveTo>
                  <a:lnTo>
                    <a:pt x="0" y="66040"/>
                  </a:lnTo>
                  <a:lnTo>
                    <a:pt x="0" y="76199"/>
                  </a:lnTo>
                  <a:lnTo>
                    <a:pt x="7619" y="76199"/>
                  </a:lnTo>
                  <a:lnTo>
                    <a:pt x="7619" y="66040"/>
                  </a:lnTo>
                  <a:close/>
                </a:path>
                <a:path w="7620" h="969009">
                  <a:moveTo>
                    <a:pt x="7619" y="76199"/>
                  </a:moveTo>
                  <a:lnTo>
                    <a:pt x="0" y="76199"/>
                  </a:lnTo>
                  <a:lnTo>
                    <a:pt x="0" y="78739"/>
                  </a:lnTo>
                  <a:lnTo>
                    <a:pt x="7619" y="78739"/>
                  </a:lnTo>
                  <a:lnTo>
                    <a:pt x="7619" y="76199"/>
                  </a:lnTo>
                  <a:close/>
                </a:path>
                <a:path w="7620" h="969009">
                  <a:moveTo>
                    <a:pt x="7619" y="78739"/>
                  </a:moveTo>
                  <a:lnTo>
                    <a:pt x="0" y="78739"/>
                  </a:lnTo>
                  <a:lnTo>
                    <a:pt x="0" y="82549"/>
                  </a:lnTo>
                  <a:lnTo>
                    <a:pt x="7619" y="82549"/>
                  </a:lnTo>
                  <a:lnTo>
                    <a:pt x="7619" y="78739"/>
                  </a:lnTo>
                  <a:close/>
                </a:path>
                <a:path w="7620" h="969009">
                  <a:moveTo>
                    <a:pt x="7619" y="82549"/>
                  </a:moveTo>
                  <a:lnTo>
                    <a:pt x="0" y="82549"/>
                  </a:lnTo>
                  <a:lnTo>
                    <a:pt x="0" y="85089"/>
                  </a:lnTo>
                  <a:lnTo>
                    <a:pt x="7619" y="85089"/>
                  </a:lnTo>
                  <a:lnTo>
                    <a:pt x="7619" y="82549"/>
                  </a:lnTo>
                  <a:close/>
                </a:path>
                <a:path w="7620" h="969009">
                  <a:moveTo>
                    <a:pt x="7619" y="85090"/>
                  </a:moveTo>
                  <a:lnTo>
                    <a:pt x="0" y="85090"/>
                  </a:lnTo>
                  <a:lnTo>
                    <a:pt x="0" y="88899"/>
                  </a:lnTo>
                  <a:lnTo>
                    <a:pt x="7619" y="88899"/>
                  </a:lnTo>
                  <a:lnTo>
                    <a:pt x="7619" y="85090"/>
                  </a:lnTo>
                  <a:close/>
                </a:path>
                <a:path w="7620" h="969009">
                  <a:moveTo>
                    <a:pt x="7619" y="88899"/>
                  </a:moveTo>
                  <a:lnTo>
                    <a:pt x="0" y="88899"/>
                  </a:lnTo>
                  <a:lnTo>
                    <a:pt x="0" y="95249"/>
                  </a:lnTo>
                  <a:lnTo>
                    <a:pt x="7619" y="95249"/>
                  </a:lnTo>
                  <a:lnTo>
                    <a:pt x="7619" y="88899"/>
                  </a:lnTo>
                  <a:close/>
                </a:path>
                <a:path w="7620" h="969009">
                  <a:moveTo>
                    <a:pt x="7619" y="95249"/>
                  </a:moveTo>
                  <a:lnTo>
                    <a:pt x="0" y="95249"/>
                  </a:lnTo>
                  <a:lnTo>
                    <a:pt x="0" y="97789"/>
                  </a:lnTo>
                  <a:lnTo>
                    <a:pt x="7619" y="97789"/>
                  </a:lnTo>
                  <a:lnTo>
                    <a:pt x="7619" y="95249"/>
                  </a:lnTo>
                  <a:close/>
                </a:path>
                <a:path w="7620" h="969009">
                  <a:moveTo>
                    <a:pt x="7619" y="97789"/>
                  </a:moveTo>
                  <a:lnTo>
                    <a:pt x="0" y="97789"/>
                  </a:lnTo>
                  <a:lnTo>
                    <a:pt x="0" y="101599"/>
                  </a:lnTo>
                  <a:lnTo>
                    <a:pt x="7619" y="101599"/>
                  </a:lnTo>
                  <a:lnTo>
                    <a:pt x="7619" y="97789"/>
                  </a:lnTo>
                  <a:close/>
                </a:path>
                <a:path w="7620" h="969009">
                  <a:moveTo>
                    <a:pt x="7619" y="101599"/>
                  </a:moveTo>
                  <a:lnTo>
                    <a:pt x="0" y="101599"/>
                  </a:lnTo>
                  <a:lnTo>
                    <a:pt x="0" y="104139"/>
                  </a:lnTo>
                  <a:lnTo>
                    <a:pt x="7619" y="104139"/>
                  </a:lnTo>
                  <a:lnTo>
                    <a:pt x="7619" y="101599"/>
                  </a:lnTo>
                  <a:close/>
                </a:path>
                <a:path w="7620" h="969009">
                  <a:moveTo>
                    <a:pt x="7619" y="104139"/>
                  </a:moveTo>
                  <a:lnTo>
                    <a:pt x="0" y="104139"/>
                  </a:lnTo>
                  <a:lnTo>
                    <a:pt x="0" y="107949"/>
                  </a:lnTo>
                  <a:lnTo>
                    <a:pt x="7619" y="107949"/>
                  </a:lnTo>
                  <a:lnTo>
                    <a:pt x="7619" y="104139"/>
                  </a:lnTo>
                  <a:close/>
                </a:path>
                <a:path w="7620" h="969009">
                  <a:moveTo>
                    <a:pt x="7619" y="107949"/>
                  </a:moveTo>
                  <a:lnTo>
                    <a:pt x="0" y="107949"/>
                  </a:lnTo>
                  <a:lnTo>
                    <a:pt x="0" y="114299"/>
                  </a:lnTo>
                  <a:lnTo>
                    <a:pt x="7619" y="114299"/>
                  </a:lnTo>
                  <a:lnTo>
                    <a:pt x="7619" y="107949"/>
                  </a:lnTo>
                  <a:close/>
                </a:path>
                <a:path w="7620" h="969009">
                  <a:moveTo>
                    <a:pt x="7619" y="114299"/>
                  </a:moveTo>
                  <a:lnTo>
                    <a:pt x="0" y="114299"/>
                  </a:lnTo>
                  <a:lnTo>
                    <a:pt x="0" y="123189"/>
                  </a:lnTo>
                  <a:lnTo>
                    <a:pt x="7619" y="123189"/>
                  </a:lnTo>
                  <a:lnTo>
                    <a:pt x="7619" y="114299"/>
                  </a:lnTo>
                  <a:close/>
                </a:path>
                <a:path w="7620" h="969009">
                  <a:moveTo>
                    <a:pt x="7619" y="123189"/>
                  </a:moveTo>
                  <a:lnTo>
                    <a:pt x="0" y="123189"/>
                  </a:lnTo>
                  <a:lnTo>
                    <a:pt x="0" y="129539"/>
                  </a:lnTo>
                  <a:lnTo>
                    <a:pt x="7619" y="129539"/>
                  </a:lnTo>
                  <a:lnTo>
                    <a:pt x="7619" y="123189"/>
                  </a:lnTo>
                  <a:close/>
                </a:path>
                <a:path w="7620" h="969009">
                  <a:moveTo>
                    <a:pt x="7619" y="129539"/>
                  </a:moveTo>
                  <a:lnTo>
                    <a:pt x="0" y="129539"/>
                  </a:lnTo>
                  <a:lnTo>
                    <a:pt x="0" y="135889"/>
                  </a:lnTo>
                  <a:lnTo>
                    <a:pt x="7619" y="135889"/>
                  </a:lnTo>
                  <a:lnTo>
                    <a:pt x="7619" y="129539"/>
                  </a:lnTo>
                  <a:close/>
                </a:path>
                <a:path w="7620" h="969009">
                  <a:moveTo>
                    <a:pt x="7619" y="135889"/>
                  </a:moveTo>
                  <a:lnTo>
                    <a:pt x="0" y="135889"/>
                  </a:lnTo>
                  <a:lnTo>
                    <a:pt x="0" y="142239"/>
                  </a:lnTo>
                  <a:lnTo>
                    <a:pt x="7619" y="142239"/>
                  </a:lnTo>
                  <a:lnTo>
                    <a:pt x="7619" y="135889"/>
                  </a:lnTo>
                  <a:close/>
                </a:path>
                <a:path w="7620" h="969009">
                  <a:moveTo>
                    <a:pt x="7619" y="142239"/>
                  </a:moveTo>
                  <a:lnTo>
                    <a:pt x="0" y="142239"/>
                  </a:lnTo>
                  <a:lnTo>
                    <a:pt x="0" y="146049"/>
                  </a:lnTo>
                  <a:lnTo>
                    <a:pt x="7619" y="146049"/>
                  </a:lnTo>
                  <a:lnTo>
                    <a:pt x="7619" y="142239"/>
                  </a:lnTo>
                  <a:close/>
                </a:path>
                <a:path w="7620" h="969009">
                  <a:moveTo>
                    <a:pt x="7619" y="146049"/>
                  </a:moveTo>
                  <a:lnTo>
                    <a:pt x="0" y="146049"/>
                  </a:lnTo>
                  <a:lnTo>
                    <a:pt x="0" y="165099"/>
                  </a:lnTo>
                  <a:lnTo>
                    <a:pt x="7619" y="165099"/>
                  </a:lnTo>
                  <a:lnTo>
                    <a:pt x="7619" y="146049"/>
                  </a:lnTo>
                  <a:close/>
                </a:path>
                <a:path w="7620" h="969009">
                  <a:moveTo>
                    <a:pt x="7619" y="165099"/>
                  </a:moveTo>
                  <a:lnTo>
                    <a:pt x="0" y="165099"/>
                  </a:lnTo>
                  <a:lnTo>
                    <a:pt x="0" y="167639"/>
                  </a:lnTo>
                  <a:lnTo>
                    <a:pt x="7619" y="167639"/>
                  </a:lnTo>
                  <a:lnTo>
                    <a:pt x="7619" y="165099"/>
                  </a:lnTo>
                  <a:close/>
                </a:path>
                <a:path w="7620" h="969009">
                  <a:moveTo>
                    <a:pt x="7619" y="167639"/>
                  </a:moveTo>
                  <a:lnTo>
                    <a:pt x="0" y="167639"/>
                  </a:lnTo>
                  <a:lnTo>
                    <a:pt x="0" y="173989"/>
                  </a:lnTo>
                  <a:lnTo>
                    <a:pt x="7619" y="173989"/>
                  </a:lnTo>
                  <a:lnTo>
                    <a:pt x="7619" y="167639"/>
                  </a:lnTo>
                  <a:close/>
                </a:path>
                <a:path w="7620" h="969009">
                  <a:moveTo>
                    <a:pt x="7619" y="173989"/>
                  </a:moveTo>
                  <a:lnTo>
                    <a:pt x="0" y="173989"/>
                  </a:lnTo>
                  <a:lnTo>
                    <a:pt x="0" y="177799"/>
                  </a:lnTo>
                  <a:lnTo>
                    <a:pt x="7619" y="177799"/>
                  </a:lnTo>
                  <a:lnTo>
                    <a:pt x="7619" y="173989"/>
                  </a:lnTo>
                  <a:close/>
                </a:path>
                <a:path w="7620" h="969009">
                  <a:moveTo>
                    <a:pt x="7619" y="177799"/>
                  </a:moveTo>
                  <a:lnTo>
                    <a:pt x="0" y="177799"/>
                  </a:lnTo>
                  <a:lnTo>
                    <a:pt x="0" y="180339"/>
                  </a:lnTo>
                  <a:lnTo>
                    <a:pt x="7619" y="180339"/>
                  </a:lnTo>
                  <a:lnTo>
                    <a:pt x="7619" y="177799"/>
                  </a:lnTo>
                  <a:close/>
                </a:path>
                <a:path w="7620" h="969009">
                  <a:moveTo>
                    <a:pt x="7619" y="180339"/>
                  </a:moveTo>
                  <a:lnTo>
                    <a:pt x="0" y="180339"/>
                  </a:lnTo>
                  <a:lnTo>
                    <a:pt x="0" y="186689"/>
                  </a:lnTo>
                  <a:lnTo>
                    <a:pt x="7619" y="186689"/>
                  </a:lnTo>
                  <a:lnTo>
                    <a:pt x="7619" y="180339"/>
                  </a:lnTo>
                  <a:close/>
                </a:path>
                <a:path w="7620" h="969009">
                  <a:moveTo>
                    <a:pt x="7619" y="186689"/>
                  </a:moveTo>
                  <a:lnTo>
                    <a:pt x="0" y="186689"/>
                  </a:lnTo>
                  <a:lnTo>
                    <a:pt x="0" y="190499"/>
                  </a:lnTo>
                  <a:lnTo>
                    <a:pt x="7619" y="190499"/>
                  </a:lnTo>
                  <a:lnTo>
                    <a:pt x="7619" y="186689"/>
                  </a:lnTo>
                  <a:close/>
                </a:path>
                <a:path w="7620" h="969009">
                  <a:moveTo>
                    <a:pt x="7619" y="190499"/>
                  </a:moveTo>
                  <a:lnTo>
                    <a:pt x="0" y="190499"/>
                  </a:lnTo>
                  <a:lnTo>
                    <a:pt x="0" y="193039"/>
                  </a:lnTo>
                  <a:lnTo>
                    <a:pt x="7619" y="193039"/>
                  </a:lnTo>
                  <a:lnTo>
                    <a:pt x="7619" y="190499"/>
                  </a:lnTo>
                  <a:close/>
                </a:path>
                <a:path w="7620" h="969009">
                  <a:moveTo>
                    <a:pt x="7619" y="193039"/>
                  </a:moveTo>
                  <a:lnTo>
                    <a:pt x="0" y="193039"/>
                  </a:lnTo>
                  <a:lnTo>
                    <a:pt x="0" y="196849"/>
                  </a:lnTo>
                  <a:lnTo>
                    <a:pt x="7619" y="196849"/>
                  </a:lnTo>
                  <a:lnTo>
                    <a:pt x="7619" y="193039"/>
                  </a:lnTo>
                  <a:close/>
                </a:path>
                <a:path w="7620" h="969009">
                  <a:moveTo>
                    <a:pt x="7619" y="196849"/>
                  </a:moveTo>
                  <a:lnTo>
                    <a:pt x="0" y="196849"/>
                  </a:lnTo>
                  <a:lnTo>
                    <a:pt x="0" y="199389"/>
                  </a:lnTo>
                  <a:lnTo>
                    <a:pt x="7619" y="199389"/>
                  </a:lnTo>
                  <a:lnTo>
                    <a:pt x="7619" y="196849"/>
                  </a:lnTo>
                  <a:close/>
                </a:path>
                <a:path w="7620" h="969009">
                  <a:moveTo>
                    <a:pt x="7619" y="199389"/>
                  </a:moveTo>
                  <a:lnTo>
                    <a:pt x="0" y="199389"/>
                  </a:lnTo>
                  <a:lnTo>
                    <a:pt x="0" y="205739"/>
                  </a:lnTo>
                  <a:lnTo>
                    <a:pt x="7619" y="205739"/>
                  </a:lnTo>
                  <a:lnTo>
                    <a:pt x="7619" y="199389"/>
                  </a:lnTo>
                  <a:close/>
                </a:path>
                <a:path w="7620" h="969009">
                  <a:moveTo>
                    <a:pt x="7619" y="205739"/>
                  </a:moveTo>
                  <a:lnTo>
                    <a:pt x="0" y="205739"/>
                  </a:lnTo>
                  <a:lnTo>
                    <a:pt x="0" y="209549"/>
                  </a:lnTo>
                  <a:lnTo>
                    <a:pt x="7619" y="209549"/>
                  </a:lnTo>
                  <a:lnTo>
                    <a:pt x="7619" y="205739"/>
                  </a:lnTo>
                  <a:close/>
                </a:path>
                <a:path w="7620" h="969009">
                  <a:moveTo>
                    <a:pt x="7619" y="209549"/>
                  </a:moveTo>
                  <a:lnTo>
                    <a:pt x="0" y="209549"/>
                  </a:lnTo>
                  <a:lnTo>
                    <a:pt x="0" y="218439"/>
                  </a:lnTo>
                  <a:lnTo>
                    <a:pt x="7619" y="218439"/>
                  </a:lnTo>
                  <a:lnTo>
                    <a:pt x="7619" y="209549"/>
                  </a:lnTo>
                  <a:close/>
                </a:path>
                <a:path w="7620" h="969009">
                  <a:moveTo>
                    <a:pt x="7619" y="218439"/>
                  </a:moveTo>
                  <a:lnTo>
                    <a:pt x="0" y="218439"/>
                  </a:lnTo>
                  <a:lnTo>
                    <a:pt x="0" y="222249"/>
                  </a:lnTo>
                  <a:lnTo>
                    <a:pt x="7619" y="222249"/>
                  </a:lnTo>
                  <a:lnTo>
                    <a:pt x="7619" y="218439"/>
                  </a:lnTo>
                  <a:close/>
                </a:path>
                <a:path w="7620" h="969009">
                  <a:moveTo>
                    <a:pt x="7619" y="222249"/>
                  </a:moveTo>
                  <a:lnTo>
                    <a:pt x="0" y="222249"/>
                  </a:lnTo>
                  <a:lnTo>
                    <a:pt x="0" y="224789"/>
                  </a:lnTo>
                  <a:lnTo>
                    <a:pt x="7619" y="224789"/>
                  </a:lnTo>
                  <a:lnTo>
                    <a:pt x="7619" y="222249"/>
                  </a:lnTo>
                  <a:close/>
                </a:path>
                <a:path w="7620" h="969009">
                  <a:moveTo>
                    <a:pt x="7619" y="224789"/>
                  </a:moveTo>
                  <a:lnTo>
                    <a:pt x="0" y="224789"/>
                  </a:lnTo>
                  <a:lnTo>
                    <a:pt x="0" y="237489"/>
                  </a:lnTo>
                  <a:lnTo>
                    <a:pt x="7619" y="237489"/>
                  </a:lnTo>
                  <a:lnTo>
                    <a:pt x="7619" y="224789"/>
                  </a:lnTo>
                  <a:close/>
                </a:path>
                <a:path w="7620" h="969009">
                  <a:moveTo>
                    <a:pt x="7619" y="237489"/>
                  </a:moveTo>
                  <a:lnTo>
                    <a:pt x="0" y="237489"/>
                  </a:lnTo>
                  <a:lnTo>
                    <a:pt x="0" y="241299"/>
                  </a:lnTo>
                  <a:lnTo>
                    <a:pt x="7619" y="241299"/>
                  </a:lnTo>
                  <a:lnTo>
                    <a:pt x="7619" y="237489"/>
                  </a:lnTo>
                  <a:close/>
                </a:path>
                <a:path w="7620" h="969009">
                  <a:moveTo>
                    <a:pt x="7619" y="241299"/>
                  </a:moveTo>
                  <a:lnTo>
                    <a:pt x="0" y="241299"/>
                  </a:lnTo>
                  <a:lnTo>
                    <a:pt x="0" y="266699"/>
                  </a:lnTo>
                  <a:lnTo>
                    <a:pt x="7619" y="266699"/>
                  </a:lnTo>
                  <a:lnTo>
                    <a:pt x="7619" y="241299"/>
                  </a:lnTo>
                  <a:close/>
                </a:path>
                <a:path w="7620" h="969009">
                  <a:moveTo>
                    <a:pt x="7619" y="266699"/>
                  </a:moveTo>
                  <a:lnTo>
                    <a:pt x="0" y="266699"/>
                  </a:lnTo>
                  <a:lnTo>
                    <a:pt x="0" y="269239"/>
                  </a:lnTo>
                  <a:lnTo>
                    <a:pt x="7619" y="269239"/>
                  </a:lnTo>
                  <a:lnTo>
                    <a:pt x="7619" y="266699"/>
                  </a:lnTo>
                  <a:close/>
                </a:path>
                <a:path w="7620" h="969009">
                  <a:moveTo>
                    <a:pt x="7619" y="269239"/>
                  </a:moveTo>
                  <a:lnTo>
                    <a:pt x="0" y="269239"/>
                  </a:lnTo>
                  <a:lnTo>
                    <a:pt x="0" y="275589"/>
                  </a:lnTo>
                  <a:lnTo>
                    <a:pt x="7619" y="275589"/>
                  </a:lnTo>
                  <a:lnTo>
                    <a:pt x="7619" y="269239"/>
                  </a:lnTo>
                  <a:close/>
                </a:path>
                <a:path w="7620" h="969009">
                  <a:moveTo>
                    <a:pt x="7619" y="275589"/>
                  </a:moveTo>
                  <a:lnTo>
                    <a:pt x="0" y="275589"/>
                  </a:lnTo>
                  <a:lnTo>
                    <a:pt x="0" y="294639"/>
                  </a:lnTo>
                  <a:lnTo>
                    <a:pt x="7619" y="294639"/>
                  </a:lnTo>
                  <a:lnTo>
                    <a:pt x="7619" y="275589"/>
                  </a:lnTo>
                  <a:close/>
                </a:path>
                <a:path w="7620" h="969009">
                  <a:moveTo>
                    <a:pt x="7619" y="294639"/>
                  </a:moveTo>
                  <a:lnTo>
                    <a:pt x="0" y="294639"/>
                  </a:lnTo>
                  <a:lnTo>
                    <a:pt x="0" y="298449"/>
                  </a:lnTo>
                  <a:lnTo>
                    <a:pt x="7619" y="298449"/>
                  </a:lnTo>
                  <a:lnTo>
                    <a:pt x="7619" y="294639"/>
                  </a:lnTo>
                  <a:close/>
                </a:path>
                <a:path w="7620" h="969009">
                  <a:moveTo>
                    <a:pt x="7619" y="298449"/>
                  </a:moveTo>
                  <a:lnTo>
                    <a:pt x="0" y="298449"/>
                  </a:lnTo>
                  <a:lnTo>
                    <a:pt x="0" y="300989"/>
                  </a:lnTo>
                  <a:lnTo>
                    <a:pt x="7619" y="300989"/>
                  </a:lnTo>
                  <a:lnTo>
                    <a:pt x="7619" y="298449"/>
                  </a:lnTo>
                  <a:close/>
                </a:path>
                <a:path w="7620" h="969009">
                  <a:moveTo>
                    <a:pt x="7619" y="300989"/>
                  </a:moveTo>
                  <a:lnTo>
                    <a:pt x="0" y="300989"/>
                  </a:lnTo>
                  <a:lnTo>
                    <a:pt x="0" y="304799"/>
                  </a:lnTo>
                  <a:lnTo>
                    <a:pt x="7619" y="304799"/>
                  </a:lnTo>
                  <a:lnTo>
                    <a:pt x="7619" y="300989"/>
                  </a:lnTo>
                  <a:close/>
                </a:path>
                <a:path w="7620" h="969009">
                  <a:moveTo>
                    <a:pt x="7619" y="304799"/>
                  </a:moveTo>
                  <a:lnTo>
                    <a:pt x="0" y="304799"/>
                  </a:lnTo>
                  <a:lnTo>
                    <a:pt x="0" y="307339"/>
                  </a:lnTo>
                  <a:lnTo>
                    <a:pt x="7619" y="307339"/>
                  </a:lnTo>
                  <a:lnTo>
                    <a:pt x="7619" y="304799"/>
                  </a:lnTo>
                  <a:close/>
                </a:path>
                <a:path w="7620" h="969009">
                  <a:moveTo>
                    <a:pt x="7619" y="307339"/>
                  </a:moveTo>
                  <a:lnTo>
                    <a:pt x="0" y="307339"/>
                  </a:lnTo>
                  <a:lnTo>
                    <a:pt x="0" y="311149"/>
                  </a:lnTo>
                  <a:lnTo>
                    <a:pt x="7619" y="311149"/>
                  </a:lnTo>
                  <a:lnTo>
                    <a:pt x="7619" y="307339"/>
                  </a:lnTo>
                  <a:close/>
                </a:path>
                <a:path w="7620" h="969009">
                  <a:moveTo>
                    <a:pt x="7619" y="311149"/>
                  </a:moveTo>
                  <a:lnTo>
                    <a:pt x="0" y="311149"/>
                  </a:lnTo>
                  <a:lnTo>
                    <a:pt x="0" y="317499"/>
                  </a:lnTo>
                  <a:lnTo>
                    <a:pt x="7619" y="317499"/>
                  </a:lnTo>
                  <a:lnTo>
                    <a:pt x="7619" y="311149"/>
                  </a:lnTo>
                  <a:close/>
                </a:path>
                <a:path w="7620" h="969009">
                  <a:moveTo>
                    <a:pt x="7619" y="317499"/>
                  </a:moveTo>
                  <a:lnTo>
                    <a:pt x="0" y="317499"/>
                  </a:lnTo>
                  <a:lnTo>
                    <a:pt x="0" y="320039"/>
                  </a:lnTo>
                  <a:lnTo>
                    <a:pt x="7619" y="320039"/>
                  </a:lnTo>
                  <a:lnTo>
                    <a:pt x="7619" y="317499"/>
                  </a:lnTo>
                  <a:close/>
                </a:path>
                <a:path w="7620" h="969009">
                  <a:moveTo>
                    <a:pt x="7619" y="320039"/>
                  </a:moveTo>
                  <a:lnTo>
                    <a:pt x="0" y="320039"/>
                  </a:lnTo>
                  <a:lnTo>
                    <a:pt x="0" y="323849"/>
                  </a:lnTo>
                  <a:lnTo>
                    <a:pt x="7619" y="323849"/>
                  </a:lnTo>
                  <a:lnTo>
                    <a:pt x="7619" y="320039"/>
                  </a:lnTo>
                  <a:close/>
                </a:path>
                <a:path w="7620" h="969009">
                  <a:moveTo>
                    <a:pt x="7619" y="323849"/>
                  </a:moveTo>
                  <a:lnTo>
                    <a:pt x="0" y="323849"/>
                  </a:lnTo>
                  <a:lnTo>
                    <a:pt x="0" y="326389"/>
                  </a:lnTo>
                  <a:lnTo>
                    <a:pt x="7619" y="326389"/>
                  </a:lnTo>
                  <a:lnTo>
                    <a:pt x="7619" y="323849"/>
                  </a:lnTo>
                  <a:close/>
                </a:path>
                <a:path w="7620" h="969009">
                  <a:moveTo>
                    <a:pt x="7619" y="326389"/>
                  </a:moveTo>
                  <a:lnTo>
                    <a:pt x="0" y="326389"/>
                  </a:lnTo>
                  <a:lnTo>
                    <a:pt x="0" y="330199"/>
                  </a:lnTo>
                  <a:lnTo>
                    <a:pt x="7619" y="330199"/>
                  </a:lnTo>
                  <a:lnTo>
                    <a:pt x="7619" y="326389"/>
                  </a:lnTo>
                  <a:close/>
                </a:path>
                <a:path w="7620" h="969009">
                  <a:moveTo>
                    <a:pt x="7619" y="330199"/>
                  </a:moveTo>
                  <a:lnTo>
                    <a:pt x="0" y="330199"/>
                  </a:lnTo>
                  <a:lnTo>
                    <a:pt x="0" y="332739"/>
                  </a:lnTo>
                  <a:lnTo>
                    <a:pt x="7619" y="332739"/>
                  </a:lnTo>
                  <a:lnTo>
                    <a:pt x="7619" y="330199"/>
                  </a:lnTo>
                  <a:close/>
                </a:path>
                <a:path w="7620" h="969009">
                  <a:moveTo>
                    <a:pt x="7619" y="332739"/>
                  </a:moveTo>
                  <a:lnTo>
                    <a:pt x="0" y="332739"/>
                  </a:lnTo>
                  <a:lnTo>
                    <a:pt x="0" y="339089"/>
                  </a:lnTo>
                  <a:lnTo>
                    <a:pt x="7619" y="339089"/>
                  </a:lnTo>
                  <a:lnTo>
                    <a:pt x="7619" y="332739"/>
                  </a:lnTo>
                  <a:close/>
                </a:path>
                <a:path w="7620" h="969009">
                  <a:moveTo>
                    <a:pt x="7619" y="339089"/>
                  </a:moveTo>
                  <a:lnTo>
                    <a:pt x="0" y="339089"/>
                  </a:lnTo>
                  <a:lnTo>
                    <a:pt x="0" y="342899"/>
                  </a:lnTo>
                  <a:lnTo>
                    <a:pt x="7619" y="342899"/>
                  </a:lnTo>
                  <a:lnTo>
                    <a:pt x="7619" y="339089"/>
                  </a:lnTo>
                  <a:close/>
                </a:path>
                <a:path w="7620" h="969009">
                  <a:moveTo>
                    <a:pt x="7619" y="342899"/>
                  </a:moveTo>
                  <a:lnTo>
                    <a:pt x="0" y="342899"/>
                  </a:lnTo>
                  <a:lnTo>
                    <a:pt x="0" y="345439"/>
                  </a:lnTo>
                  <a:lnTo>
                    <a:pt x="7619" y="345439"/>
                  </a:lnTo>
                  <a:lnTo>
                    <a:pt x="7619" y="342899"/>
                  </a:lnTo>
                  <a:close/>
                </a:path>
                <a:path w="7620" h="969009">
                  <a:moveTo>
                    <a:pt x="7619" y="345439"/>
                  </a:moveTo>
                  <a:lnTo>
                    <a:pt x="0" y="345439"/>
                  </a:lnTo>
                  <a:lnTo>
                    <a:pt x="0" y="349249"/>
                  </a:lnTo>
                  <a:lnTo>
                    <a:pt x="7619" y="349249"/>
                  </a:lnTo>
                  <a:lnTo>
                    <a:pt x="7619" y="345439"/>
                  </a:lnTo>
                  <a:close/>
                </a:path>
                <a:path w="7620" h="969009">
                  <a:moveTo>
                    <a:pt x="7619" y="349249"/>
                  </a:moveTo>
                  <a:lnTo>
                    <a:pt x="0" y="349249"/>
                  </a:lnTo>
                  <a:lnTo>
                    <a:pt x="0" y="351789"/>
                  </a:lnTo>
                  <a:lnTo>
                    <a:pt x="7619" y="351789"/>
                  </a:lnTo>
                  <a:lnTo>
                    <a:pt x="7619" y="349249"/>
                  </a:lnTo>
                  <a:close/>
                </a:path>
                <a:path w="7620" h="969009">
                  <a:moveTo>
                    <a:pt x="7619" y="351789"/>
                  </a:moveTo>
                  <a:lnTo>
                    <a:pt x="0" y="351789"/>
                  </a:lnTo>
                  <a:lnTo>
                    <a:pt x="0" y="361949"/>
                  </a:lnTo>
                  <a:lnTo>
                    <a:pt x="7619" y="361949"/>
                  </a:lnTo>
                  <a:lnTo>
                    <a:pt x="7619" y="351789"/>
                  </a:lnTo>
                  <a:close/>
                </a:path>
                <a:path w="7620" h="969009">
                  <a:moveTo>
                    <a:pt x="7619" y="361950"/>
                  </a:moveTo>
                  <a:lnTo>
                    <a:pt x="0" y="361950"/>
                  </a:lnTo>
                  <a:lnTo>
                    <a:pt x="0" y="364489"/>
                  </a:lnTo>
                  <a:lnTo>
                    <a:pt x="7619" y="364489"/>
                  </a:lnTo>
                  <a:lnTo>
                    <a:pt x="7619" y="361950"/>
                  </a:lnTo>
                  <a:close/>
                </a:path>
                <a:path w="7620" h="969009">
                  <a:moveTo>
                    <a:pt x="7619" y="364489"/>
                  </a:moveTo>
                  <a:lnTo>
                    <a:pt x="0" y="364489"/>
                  </a:lnTo>
                  <a:lnTo>
                    <a:pt x="0" y="368299"/>
                  </a:lnTo>
                  <a:lnTo>
                    <a:pt x="7619" y="368299"/>
                  </a:lnTo>
                  <a:lnTo>
                    <a:pt x="7619" y="364489"/>
                  </a:lnTo>
                  <a:close/>
                </a:path>
                <a:path w="7620" h="969009">
                  <a:moveTo>
                    <a:pt x="7619" y="368299"/>
                  </a:moveTo>
                  <a:lnTo>
                    <a:pt x="0" y="368299"/>
                  </a:lnTo>
                  <a:lnTo>
                    <a:pt x="0" y="370839"/>
                  </a:lnTo>
                  <a:lnTo>
                    <a:pt x="7619" y="370839"/>
                  </a:lnTo>
                  <a:lnTo>
                    <a:pt x="7619" y="368299"/>
                  </a:lnTo>
                  <a:close/>
                </a:path>
                <a:path w="7620" h="969009">
                  <a:moveTo>
                    <a:pt x="7619" y="370839"/>
                  </a:moveTo>
                  <a:lnTo>
                    <a:pt x="0" y="370839"/>
                  </a:lnTo>
                  <a:lnTo>
                    <a:pt x="0" y="383539"/>
                  </a:lnTo>
                  <a:lnTo>
                    <a:pt x="7619" y="383539"/>
                  </a:lnTo>
                  <a:lnTo>
                    <a:pt x="7619" y="370839"/>
                  </a:lnTo>
                  <a:close/>
                </a:path>
                <a:path w="7620" h="969009">
                  <a:moveTo>
                    <a:pt x="7619" y="383539"/>
                  </a:moveTo>
                  <a:lnTo>
                    <a:pt x="0" y="383539"/>
                  </a:lnTo>
                  <a:lnTo>
                    <a:pt x="0" y="387349"/>
                  </a:lnTo>
                  <a:lnTo>
                    <a:pt x="7619" y="387349"/>
                  </a:lnTo>
                  <a:lnTo>
                    <a:pt x="7619" y="383539"/>
                  </a:lnTo>
                  <a:close/>
                </a:path>
                <a:path w="7620" h="969009">
                  <a:moveTo>
                    <a:pt x="7619" y="387349"/>
                  </a:moveTo>
                  <a:lnTo>
                    <a:pt x="0" y="387349"/>
                  </a:lnTo>
                  <a:lnTo>
                    <a:pt x="0" y="389889"/>
                  </a:lnTo>
                  <a:lnTo>
                    <a:pt x="7619" y="389889"/>
                  </a:lnTo>
                  <a:lnTo>
                    <a:pt x="7619" y="387349"/>
                  </a:lnTo>
                  <a:close/>
                </a:path>
                <a:path w="7620" h="969009">
                  <a:moveTo>
                    <a:pt x="7619" y="389889"/>
                  </a:moveTo>
                  <a:lnTo>
                    <a:pt x="0" y="389889"/>
                  </a:lnTo>
                  <a:lnTo>
                    <a:pt x="0" y="396239"/>
                  </a:lnTo>
                  <a:lnTo>
                    <a:pt x="7619" y="396239"/>
                  </a:lnTo>
                  <a:lnTo>
                    <a:pt x="7619" y="389889"/>
                  </a:lnTo>
                  <a:close/>
                </a:path>
                <a:path w="7620" h="969009">
                  <a:moveTo>
                    <a:pt x="7619" y="396239"/>
                  </a:moveTo>
                  <a:lnTo>
                    <a:pt x="0" y="396239"/>
                  </a:lnTo>
                  <a:lnTo>
                    <a:pt x="0" y="400049"/>
                  </a:lnTo>
                  <a:lnTo>
                    <a:pt x="7619" y="400049"/>
                  </a:lnTo>
                  <a:lnTo>
                    <a:pt x="7619" y="396239"/>
                  </a:lnTo>
                  <a:close/>
                </a:path>
                <a:path w="7620" h="969009">
                  <a:moveTo>
                    <a:pt x="7619" y="400050"/>
                  </a:moveTo>
                  <a:lnTo>
                    <a:pt x="0" y="400050"/>
                  </a:lnTo>
                  <a:lnTo>
                    <a:pt x="0" y="402589"/>
                  </a:lnTo>
                  <a:lnTo>
                    <a:pt x="7619" y="402589"/>
                  </a:lnTo>
                  <a:lnTo>
                    <a:pt x="7619" y="400050"/>
                  </a:lnTo>
                  <a:close/>
                </a:path>
                <a:path w="7620" h="969009">
                  <a:moveTo>
                    <a:pt x="7619" y="402589"/>
                  </a:moveTo>
                  <a:lnTo>
                    <a:pt x="0" y="402589"/>
                  </a:lnTo>
                  <a:lnTo>
                    <a:pt x="0" y="406399"/>
                  </a:lnTo>
                  <a:lnTo>
                    <a:pt x="7619" y="406399"/>
                  </a:lnTo>
                  <a:lnTo>
                    <a:pt x="7619" y="402589"/>
                  </a:lnTo>
                  <a:close/>
                </a:path>
                <a:path w="7620" h="969009">
                  <a:moveTo>
                    <a:pt x="7619" y="406399"/>
                  </a:moveTo>
                  <a:lnTo>
                    <a:pt x="0" y="406399"/>
                  </a:lnTo>
                  <a:lnTo>
                    <a:pt x="0" y="408939"/>
                  </a:lnTo>
                  <a:lnTo>
                    <a:pt x="7619" y="408939"/>
                  </a:lnTo>
                  <a:lnTo>
                    <a:pt x="7619" y="406399"/>
                  </a:lnTo>
                  <a:close/>
                </a:path>
                <a:path w="7620" h="969009">
                  <a:moveTo>
                    <a:pt x="7619" y="408939"/>
                  </a:moveTo>
                  <a:lnTo>
                    <a:pt x="0" y="408939"/>
                  </a:lnTo>
                  <a:lnTo>
                    <a:pt x="0" y="412749"/>
                  </a:lnTo>
                  <a:lnTo>
                    <a:pt x="7619" y="412749"/>
                  </a:lnTo>
                  <a:lnTo>
                    <a:pt x="7619" y="408939"/>
                  </a:lnTo>
                  <a:close/>
                </a:path>
                <a:path w="7620" h="969009">
                  <a:moveTo>
                    <a:pt x="7619" y="412750"/>
                  </a:moveTo>
                  <a:lnTo>
                    <a:pt x="0" y="412750"/>
                  </a:lnTo>
                  <a:lnTo>
                    <a:pt x="0" y="419099"/>
                  </a:lnTo>
                  <a:lnTo>
                    <a:pt x="7619" y="419099"/>
                  </a:lnTo>
                  <a:lnTo>
                    <a:pt x="7619" y="412750"/>
                  </a:lnTo>
                  <a:close/>
                </a:path>
                <a:path w="7620" h="969009">
                  <a:moveTo>
                    <a:pt x="7619" y="419099"/>
                  </a:moveTo>
                  <a:lnTo>
                    <a:pt x="0" y="419099"/>
                  </a:lnTo>
                  <a:lnTo>
                    <a:pt x="0" y="431799"/>
                  </a:lnTo>
                  <a:lnTo>
                    <a:pt x="7619" y="431799"/>
                  </a:lnTo>
                  <a:lnTo>
                    <a:pt x="7619" y="419099"/>
                  </a:lnTo>
                  <a:close/>
                </a:path>
                <a:path w="7620" h="969009">
                  <a:moveTo>
                    <a:pt x="7619" y="431799"/>
                  </a:moveTo>
                  <a:lnTo>
                    <a:pt x="0" y="431799"/>
                  </a:lnTo>
                  <a:lnTo>
                    <a:pt x="0" y="434339"/>
                  </a:lnTo>
                  <a:lnTo>
                    <a:pt x="7619" y="434339"/>
                  </a:lnTo>
                  <a:lnTo>
                    <a:pt x="7619" y="431799"/>
                  </a:lnTo>
                  <a:close/>
                </a:path>
                <a:path w="7620" h="969009">
                  <a:moveTo>
                    <a:pt x="7619" y="434339"/>
                  </a:moveTo>
                  <a:lnTo>
                    <a:pt x="0" y="434339"/>
                  </a:lnTo>
                  <a:lnTo>
                    <a:pt x="0" y="447039"/>
                  </a:lnTo>
                  <a:lnTo>
                    <a:pt x="7619" y="447039"/>
                  </a:lnTo>
                  <a:lnTo>
                    <a:pt x="7619" y="434339"/>
                  </a:lnTo>
                  <a:close/>
                </a:path>
                <a:path w="7620" h="969009">
                  <a:moveTo>
                    <a:pt x="7619" y="447039"/>
                  </a:moveTo>
                  <a:lnTo>
                    <a:pt x="0" y="447039"/>
                  </a:lnTo>
                  <a:lnTo>
                    <a:pt x="0" y="450849"/>
                  </a:lnTo>
                  <a:lnTo>
                    <a:pt x="7619" y="450849"/>
                  </a:lnTo>
                  <a:lnTo>
                    <a:pt x="7619" y="447039"/>
                  </a:lnTo>
                  <a:close/>
                </a:path>
                <a:path w="7620" h="969009">
                  <a:moveTo>
                    <a:pt x="7619" y="450849"/>
                  </a:moveTo>
                  <a:lnTo>
                    <a:pt x="0" y="450849"/>
                  </a:lnTo>
                  <a:lnTo>
                    <a:pt x="0" y="453389"/>
                  </a:lnTo>
                  <a:lnTo>
                    <a:pt x="7619" y="453389"/>
                  </a:lnTo>
                  <a:lnTo>
                    <a:pt x="7619" y="450849"/>
                  </a:lnTo>
                  <a:close/>
                </a:path>
                <a:path w="7620" h="969009">
                  <a:moveTo>
                    <a:pt x="7619" y="453389"/>
                  </a:moveTo>
                  <a:lnTo>
                    <a:pt x="0" y="453389"/>
                  </a:lnTo>
                  <a:lnTo>
                    <a:pt x="0" y="457199"/>
                  </a:lnTo>
                  <a:lnTo>
                    <a:pt x="7619" y="457199"/>
                  </a:lnTo>
                  <a:lnTo>
                    <a:pt x="7619" y="453389"/>
                  </a:lnTo>
                  <a:close/>
                </a:path>
                <a:path w="7620" h="969009">
                  <a:moveTo>
                    <a:pt x="7619" y="457199"/>
                  </a:moveTo>
                  <a:lnTo>
                    <a:pt x="0" y="457199"/>
                  </a:lnTo>
                  <a:lnTo>
                    <a:pt x="0" y="459739"/>
                  </a:lnTo>
                  <a:lnTo>
                    <a:pt x="7619" y="459739"/>
                  </a:lnTo>
                  <a:lnTo>
                    <a:pt x="7619" y="457199"/>
                  </a:lnTo>
                  <a:close/>
                </a:path>
                <a:path w="7620" h="969009">
                  <a:moveTo>
                    <a:pt x="7619" y="459739"/>
                  </a:moveTo>
                  <a:lnTo>
                    <a:pt x="0" y="459739"/>
                  </a:lnTo>
                  <a:lnTo>
                    <a:pt x="0" y="466089"/>
                  </a:lnTo>
                  <a:lnTo>
                    <a:pt x="7619" y="466089"/>
                  </a:lnTo>
                  <a:lnTo>
                    <a:pt x="7619" y="459739"/>
                  </a:lnTo>
                  <a:close/>
                </a:path>
                <a:path w="7620" h="969009">
                  <a:moveTo>
                    <a:pt x="7619" y="466089"/>
                  </a:moveTo>
                  <a:lnTo>
                    <a:pt x="0" y="466089"/>
                  </a:lnTo>
                  <a:lnTo>
                    <a:pt x="0" y="469899"/>
                  </a:lnTo>
                  <a:lnTo>
                    <a:pt x="7619" y="469899"/>
                  </a:lnTo>
                  <a:lnTo>
                    <a:pt x="7619" y="466089"/>
                  </a:lnTo>
                  <a:close/>
                </a:path>
                <a:path w="7620" h="969009">
                  <a:moveTo>
                    <a:pt x="7619" y="469899"/>
                  </a:moveTo>
                  <a:lnTo>
                    <a:pt x="0" y="469899"/>
                  </a:lnTo>
                  <a:lnTo>
                    <a:pt x="0" y="472439"/>
                  </a:lnTo>
                  <a:lnTo>
                    <a:pt x="7619" y="472439"/>
                  </a:lnTo>
                  <a:lnTo>
                    <a:pt x="7619" y="469899"/>
                  </a:lnTo>
                  <a:close/>
                </a:path>
                <a:path w="7620" h="969009">
                  <a:moveTo>
                    <a:pt x="7619" y="472439"/>
                  </a:moveTo>
                  <a:lnTo>
                    <a:pt x="0" y="472439"/>
                  </a:lnTo>
                  <a:lnTo>
                    <a:pt x="0" y="476249"/>
                  </a:lnTo>
                  <a:lnTo>
                    <a:pt x="7619" y="476249"/>
                  </a:lnTo>
                  <a:lnTo>
                    <a:pt x="7619" y="472439"/>
                  </a:lnTo>
                  <a:close/>
                </a:path>
                <a:path w="7620" h="969009">
                  <a:moveTo>
                    <a:pt x="7619" y="476249"/>
                  </a:moveTo>
                  <a:lnTo>
                    <a:pt x="0" y="476249"/>
                  </a:lnTo>
                  <a:lnTo>
                    <a:pt x="0" y="478789"/>
                  </a:lnTo>
                  <a:lnTo>
                    <a:pt x="7619" y="478789"/>
                  </a:lnTo>
                  <a:lnTo>
                    <a:pt x="7619" y="476249"/>
                  </a:lnTo>
                  <a:close/>
                </a:path>
                <a:path w="7620" h="969009">
                  <a:moveTo>
                    <a:pt x="7619" y="478789"/>
                  </a:moveTo>
                  <a:lnTo>
                    <a:pt x="0" y="478789"/>
                  </a:lnTo>
                  <a:lnTo>
                    <a:pt x="0" y="485139"/>
                  </a:lnTo>
                  <a:lnTo>
                    <a:pt x="7619" y="485139"/>
                  </a:lnTo>
                  <a:lnTo>
                    <a:pt x="7619" y="478789"/>
                  </a:lnTo>
                  <a:close/>
                </a:path>
                <a:path w="7620" h="969009">
                  <a:moveTo>
                    <a:pt x="7619" y="485139"/>
                  </a:moveTo>
                  <a:lnTo>
                    <a:pt x="0" y="485139"/>
                  </a:lnTo>
                  <a:lnTo>
                    <a:pt x="0" y="491489"/>
                  </a:lnTo>
                  <a:lnTo>
                    <a:pt x="7619" y="491489"/>
                  </a:lnTo>
                  <a:lnTo>
                    <a:pt x="7619" y="485139"/>
                  </a:lnTo>
                  <a:close/>
                </a:path>
                <a:path w="7620" h="969009">
                  <a:moveTo>
                    <a:pt x="7619" y="491489"/>
                  </a:moveTo>
                  <a:lnTo>
                    <a:pt x="0" y="491489"/>
                  </a:lnTo>
                  <a:lnTo>
                    <a:pt x="0" y="495299"/>
                  </a:lnTo>
                  <a:lnTo>
                    <a:pt x="7619" y="495299"/>
                  </a:lnTo>
                  <a:lnTo>
                    <a:pt x="7619" y="491489"/>
                  </a:lnTo>
                  <a:close/>
                </a:path>
                <a:path w="7620" h="969009">
                  <a:moveTo>
                    <a:pt x="7619" y="495299"/>
                  </a:moveTo>
                  <a:lnTo>
                    <a:pt x="0" y="495299"/>
                  </a:lnTo>
                  <a:lnTo>
                    <a:pt x="0" y="501649"/>
                  </a:lnTo>
                  <a:lnTo>
                    <a:pt x="7619" y="501649"/>
                  </a:lnTo>
                  <a:lnTo>
                    <a:pt x="7619" y="495299"/>
                  </a:lnTo>
                  <a:close/>
                </a:path>
                <a:path w="7620" h="969009">
                  <a:moveTo>
                    <a:pt x="7619" y="501649"/>
                  </a:moveTo>
                  <a:lnTo>
                    <a:pt x="0" y="501649"/>
                  </a:lnTo>
                  <a:lnTo>
                    <a:pt x="0" y="504189"/>
                  </a:lnTo>
                  <a:lnTo>
                    <a:pt x="7619" y="504189"/>
                  </a:lnTo>
                  <a:lnTo>
                    <a:pt x="7619" y="501649"/>
                  </a:lnTo>
                  <a:close/>
                </a:path>
                <a:path w="7620" h="969009">
                  <a:moveTo>
                    <a:pt x="7619" y="542289"/>
                  </a:moveTo>
                  <a:lnTo>
                    <a:pt x="0" y="542289"/>
                  </a:lnTo>
                  <a:lnTo>
                    <a:pt x="0" y="543559"/>
                  </a:lnTo>
                  <a:lnTo>
                    <a:pt x="1269" y="543559"/>
                  </a:lnTo>
                  <a:lnTo>
                    <a:pt x="1269" y="546099"/>
                  </a:lnTo>
                  <a:lnTo>
                    <a:pt x="5079" y="546099"/>
                  </a:lnTo>
                  <a:lnTo>
                    <a:pt x="5079" y="547369"/>
                  </a:lnTo>
                  <a:lnTo>
                    <a:pt x="7619" y="547369"/>
                  </a:lnTo>
                  <a:lnTo>
                    <a:pt x="7619" y="542289"/>
                  </a:lnTo>
                  <a:close/>
                </a:path>
                <a:path w="7620" h="969009">
                  <a:moveTo>
                    <a:pt x="7619" y="535939"/>
                  </a:moveTo>
                  <a:lnTo>
                    <a:pt x="0" y="535939"/>
                  </a:lnTo>
                  <a:lnTo>
                    <a:pt x="0" y="541019"/>
                  </a:lnTo>
                  <a:lnTo>
                    <a:pt x="7619" y="541019"/>
                  </a:lnTo>
                  <a:lnTo>
                    <a:pt x="7619" y="535939"/>
                  </a:lnTo>
                  <a:close/>
                </a:path>
                <a:path w="7620" h="969009">
                  <a:moveTo>
                    <a:pt x="7619" y="529589"/>
                  </a:moveTo>
                  <a:lnTo>
                    <a:pt x="0" y="529589"/>
                  </a:lnTo>
                  <a:lnTo>
                    <a:pt x="0" y="534669"/>
                  </a:lnTo>
                  <a:lnTo>
                    <a:pt x="7619" y="534669"/>
                  </a:lnTo>
                  <a:lnTo>
                    <a:pt x="7619" y="529589"/>
                  </a:lnTo>
                  <a:close/>
                </a:path>
                <a:path w="7620" h="969009">
                  <a:moveTo>
                    <a:pt x="7619" y="523239"/>
                  </a:moveTo>
                  <a:lnTo>
                    <a:pt x="0" y="523239"/>
                  </a:lnTo>
                  <a:lnTo>
                    <a:pt x="0" y="528319"/>
                  </a:lnTo>
                  <a:lnTo>
                    <a:pt x="7619" y="528319"/>
                  </a:lnTo>
                  <a:lnTo>
                    <a:pt x="7619" y="523239"/>
                  </a:lnTo>
                  <a:close/>
                </a:path>
                <a:path w="7620" h="969009">
                  <a:moveTo>
                    <a:pt x="7619" y="516889"/>
                  </a:moveTo>
                  <a:lnTo>
                    <a:pt x="0" y="516889"/>
                  </a:lnTo>
                  <a:lnTo>
                    <a:pt x="0" y="521969"/>
                  </a:lnTo>
                  <a:lnTo>
                    <a:pt x="7619" y="521969"/>
                  </a:lnTo>
                  <a:lnTo>
                    <a:pt x="7619" y="516889"/>
                  </a:lnTo>
                  <a:close/>
                </a:path>
                <a:path w="7620" h="969009">
                  <a:moveTo>
                    <a:pt x="7619" y="510539"/>
                  </a:moveTo>
                  <a:lnTo>
                    <a:pt x="0" y="510539"/>
                  </a:lnTo>
                  <a:lnTo>
                    <a:pt x="0" y="515619"/>
                  </a:lnTo>
                  <a:lnTo>
                    <a:pt x="7619" y="515619"/>
                  </a:lnTo>
                  <a:lnTo>
                    <a:pt x="7619" y="510539"/>
                  </a:lnTo>
                  <a:close/>
                </a:path>
                <a:path w="7620" h="969009">
                  <a:moveTo>
                    <a:pt x="7619" y="505459"/>
                  </a:moveTo>
                  <a:lnTo>
                    <a:pt x="0" y="505459"/>
                  </a:lnTo>
                  <a:lnTo>
                    <a:pt x="0" y="509269"/>
                  </a:lnTo>
                  <a:lnTo>
                    <a:pt x="7619" y="509269"/>
                  </a:lnTo>
                  <a:lnTo>
                    <a:pt x="7619" y="505459"/>
                  </a:lnTo>
                  <a:close/>
                </a:path>
                <a:path w="7620" h="969009">
                  <a:moveTo>
                    <a:pt x="7619" y="966469"/>
                  </a:moveTo>
                  <a:lnTo>
                    <a:pt x="0" y="966469"/>
                  </a:lnTo>
                  <a:lnTo>
                    <a:pt x="0" y="969009"/>
                  </a:lnTo>
                  <a:lnTo>
                    <a:pt x="7619" y="969009"/>
                  </a:lnTo>
                  <a:lnTo>
                    <a:pt x="7619" y="966469"/>
                  </a:lnTo>
                  <a:close/>
                </a:path>
                <a:path w="7620" h="969009">
                  <a:moveTo>
                    <a:pt x="7619" y="962659"/>
                  </a:moveTo>
                  <a:lnTo>
                    <a:pt x="0" y="962659"/>
                  </a:lnTo>
                  <a:lnTo>
                    <a:pt x="0" y="965199"/>
                  </a:lnTo>
                  <a:lnTo>
                    <a:pt x="7619" y="965199"/>
                  </a:lnTo>
                  <a:lnTo>
                    <a:pt x="7619" y="962659"/>
                  </a:lnTo>
                  <a:close/>
                </a:path>
                <a:path w="7620" h="969009">
                  <a:moveTo>
                    <a:pt x="7619" y="960119"/>
                  </a:moveTo>
                  <a:lnTo>
                    <a:pt x="0" y="960119"/>
                  </a:lnTo>
                  <a:lnTo>
                    <a:pt x="0" y="961389"/>
                  </a:lnTo>
                  <a:lnTo>
                    <a:pt x="7619" y="961389"/>
                  </a:lnTo>
                  <a:lnTo>
                    <a:pt x="7619" y="960119"/>
                  </a:lnTo>
                  <a:close/>
                </a:path>
                <a:path w="7620" h="969009">
                  <a:moveTo>
                    <a:pt x="7619" y="956309"/>
                  </a:moveTo>
                  <a:lnTo>
                    <a:pt x="0" y="956309"/>
                  </a:lnTo>
                  <a:lnTo>
                    <a:pt x="0" y="958849"/>
                  </a:lnTo>
                  <a:lnTo>
                    <a:pt x="7619" y="958849"/>
                  </a:lnTo>
                  <a:lnTo>
                    <a:pt x="7619" y="956309"/>
                  </a:lnTo>
                  <a:close/>
                </a:path>
                <a:path w="7620" h="969009">
                  <a:moveTo>
                    <a:pt x="7619" y="953769"/>
                  </a:moveTo>
                  <a:lnTo>
                    <a:pt x="0" y="953769"/>
                  </a:lnTo>
                  <a:lnTo>
                    <a:pt x="0" y="955039"/>
                  </a:lnTo>
                  <a:lnTo>
                    <a:pt x="7619" y="955039"/>
                  </a:lnTo>
                  <a:lnTo>
                    <a:pt x="7619" y="953769"/>
                  </a:lnTo>
                  <a:close/>
                </a:path>
                <a:path w="7620" h="969009">
                  <a:moveTo>
                    <a:pt x="7619" y="949959"/>
                  </a:moveTo>
                  <a:lnTo>
                    <a:pt x="0" y="949959"/>
                  </a:lnTo>
                  <a:lnTo>
                    <a:pt x="0" y="952499"/>
                  </a:lnTo>
                  <a:lnTo>
                    <a:pt x="7619" y="952499"/>
                  </a:lnTo>
                  <a:lnTo>
                    <a:pt x="7619" y="949959"/>
                  </a:lnTo>
                  <a:close/>
                </a:path>
                <a:path w="7620" h="969009">
                  <a:moveTo>
                    <a:pt x="7619" y="947419"/>
                  </a:moveTo>
                  <a:lnTo>
                    <a:pt x="0" y="947419"/>
                  </a:lnTo>
                  <a:lnTo>
                    <a:pt x="0" y="948689"/>
                  </a:lnTo>
                  <a:lnTo>
                    <a:pt x="7619" y="948689"/>
                  </a:lnTo>
                  <a:lnTo>
                    <a:pt x="7619" y="947419"/>
                  </a:lnTo>
                  <a:close/>
                </a:path>
                <a:path w="7620" h="969009">
                  <a:moveTo>
                    <a:pt x="7619" y="943609"/>
                  </a:moveTo>
                  <a:lnTo>
                    <a:pt x="0" y="943609"/>
                  </a:lnTo>
                  <a:lnTo>
                    <a:pt x="0" y="946149"/>
                  </a:lnTo>
                  <a:lnTo>
                    <a:pt x="7619" y="946149"/>
                  </a:lnTo>
                  <a:lnTo>
                    <a:pt x="7619" y="943609"/>
                  </a:lnTo>
                  <a:close/>
                </a:path>
                <a:path w="7620" h="969009">
                  <a:moveTo>
                    <a:pt x="7619" y="941069"/>
                  </a:moveTo>
                  <a:lnTo>
                    <a:pt x="0" y="941069"/>
                  </a:lnTo>
                  <a:lnTo>
                    <a:pt x="0" y="942339"/>
                  </a:lnTo>
                  <a:lnTo>
                    <a:pt x="7619" y="942339"/>
                  </a:lnTo>
                  <a:lnTo>
                    <a:pt x="7619" y="941069"/>
                  </a:lnTo>
                  <a:close/>
                </a:path>
                <a:path w="7620" h="969009">
                  <a:moveTo>
                    <a:pt x="7619" y="937259"/>
                  </a:moveTo>
                  <a:lnTo>
                    <a:pt x="0" y="937259"/>
                  </a:lnTo>
                  <a:lnTo>
                    <a:pt x="0" y="939799"/>
                  </a:lnTo>
                  <a:lnTo>
                    <a:pt x="7619" y="939799"/>
                  </a:lnTo>
                  <a:lnTo>
                    <a:pt x="7619" y="937259"/>
                  </a:lnTo>
                  <a:close/>
                </a:path>
                <a:path w="7620" h="969009">
                  <a:moveTo>
                    <a:pt x="7619" y="934719"/>
                  </a:moveTo>
                  <a:lnTo>
                    <a:pt x="0" y="934719"/>
                  </a:lnTo>
                  <a:lnTo>
                    <a:pt x="0" y="935989"/>
                  </a:lnTo>
                  <a:lnTo>
                    <a:pt x="7619" y="935989"/>
                  </a:lnTo>
                  <a:lnTo>
                    <a:pt x="7619" y="934719"/>
                  </a:lnTo>
                  <a:close/>
                </a:path>
                <a:path w="7620" h="969009">
                  <a:moveTo>
                    <a:pt x="7619" y="930910"/>
                  </a:moveTo>
                  <a:lnTo>
                    <a:pt x="0" y="930910"/>
                  </a:lnTo>
                  <a:lnTo>
                    <a:pt x="0" y="933449"/>
                  </a:lnTo>
                  <a:lnTo>
                    <a:pt x="7619" y="933449"/>
                  </a:lnTo>
                  <a:lnTo>
                    <a:pt x="7619" y="930910"/>
                  </a:lnTo>
                  <a:close/>
                </a:path>
                <a:path w="7620" h="969009">
                  <a:moveTo>
                    <a:pt x="7619" y="928369"/>
                  </a:moveTo>
                  <a:lnTo>
                    <a:pt x="0" y="928369"/>
                  </a:lnTo>
                  <a:lnTo>
                    <a:pt x="0" y="929639"/>
                  </a:lnTo>
                  <a:lnTo>
                    <a:pt x="7619" y="929639"/>
                  </a:lnTo>
                  <a:lnTo>
                    <a:pt x="7619" y="928369"/>
                  </a:lnTo>
                  <a:close/>
                </a:path>
                <a:path w="7620" h="969009">
                  <a:moveTo>
                    <a:pt x="7619" y="924559"/>
                  </a:moveTo>
                  <a:lnTo>
                    <a:pt x="0" y="924559"/>
                  </a:lnTo>
                  <a:lnTo>
                    <a:pt x="0" y="927099"/>
                  </a:lnTo>
                  <a:lnTo>
                    <a:pt x="7619" y="927099"/>
                  </a:lnTo>
                  <a:lnTo>
                    <a:pt x="7619" y="924559"/>
                  </a:lnTo>
                  <a:close/>
                </a:path>
                <a:path w="7620" h="969009">
                  <a:moveTo>
                    <a:pt x="7619" y="922019"/>
                  </a:moveTo>
                  <a:lnTo>
                    <a:pt x="0" y="922019"/>
                  </a:lnTo>
                  <a:lnTo>
                    <a:pt x="0" y="923289"/>
                  </a:lnTo>
                  <a:lnTo>
                    <a:pt x="7619" y="923289"/>
                  </a:lnTo>
                  <a:lnTo>
                    <a:pt x="7619" y="922019"/>
                  </a:lnTo>
                  <a:close/>
                </a:path>
                <a:path w="7620" h="969009">
                  <a:moveTo>
                    <a:pt x="7619" y="918209"/>
                  </a:moveTo>
                  <a:lnTo>
                    <a:pt x="0" y="918209"/>
                  </a:lnTo>
                  <a:lnTo>
                    <a:pt x="0" y="920749"/>
                  </a:lnTo>
                  <a:lnTo>
                    <a:pt x="7619" y="920749"/>
                  </a:lnTo>
                  <a:lnTo>
                    <a:pt x="7619" y="918209"/>
                  </a:lnTo>
                  <a:close/>
                </a:path>
                <a:path w="7620" h="969009">
                  <a:moveTo>
                    <a:pt x="7619" y="915669"/>
                  </a:moveTo>
                  <a:lnTo>
                    <a:pt x="0" y="915669"/>
                  </a:lnTo>
                  <a:lnTo>
                    <a:pt x="0" y="916939"/>
                  </a:lnTo>
                  <a:lnTo>
                    <a:pt x="7619" y="916939"/>
                  </a:lnTo>
                  <a:lnTo>
                    <a:pt x="7619" y="915669"/>
                  </a:lnTo>
                  <a:close/>
                </a:path>
                <a:path w="7620" h="969009">
                  <a:moveTo>
                    <a:pt x="7619" y="910589"/>
                  </a:moveTo>
                  <a:lnTo>
                    <a:pt x="0" y="910589"/>
                  </a:lnTo>
                  <a:lnTo>
                    <a:pt x="0" y="914399"/>
                  </a:lnTo>
                  <a:lnTo>
                    <a:pt x="7619" y="914399"/>
                  </a:lnTo>
                  <a:lnTo>
                    <a:pt x="7619" y="910589"/>
                  </a:lnTo>
                  <a:close/>
                </a:path>
                <a:path w="7620" h="969009">
                  <a:moveTo>
                    <a:pt x="7619" y="904239"/>
                  </a:moveTo>
                  <a:lnTo>
                    <a:pt x="0" y="904239"/>
                  </a:lnTo>
                  <a:lnTo>
                    <a:pt x="0" y="909319"/>
                  </a:lnTo>
                  <a:lnTo>
                    <a:pt x="7619" y="909319"/>
                  </a:lnTo>
                  <a:lnTo>
                    <a:pt x="7619" y="904239"/>
                  </a:lnTo>
                  <a:close/>
                </a:path>
                <a:path w="7620" h="969009">
                  <a:moveTo>
                    <a:pt x="7619" y="897889"/>
                  </a:moveTo>
                  <a:lnTo>
                    <a:pt x="0" y="897889"/>
                  </a:lnTo>
                  <a:lnTo>
                    <a:pt x="0" y="902969"/>
                  </a:lnTo>
                  <a:lnTo>
                    <a:pt x="7619" y="902969"/>
                  </a:lnTo>
                  <a:lnTo>
                    <a:pt x="7619" y="897889"/>
                  </a:lnTo>
                  <a:close/>
                </a:path>
                <a:path w="7620" h="969009">
                  <a:moveTo>
                    <a:pt x="7619" y="891539"/>
                  </a:moveTo>
                  <a:lnTo>
                    <a:pt x="0" y="891539"/>
                  </a:lnTo>
                  <a:lnTo>
                    <a:pt x="0" y="896619"/>
                  </a:lnTo>
                  <a:lnTo>
                    <a:pt x="7619" y="896619"/>
                  </a:lnTo>
                  <a:lnTo>
                    <a:pt x="7619" y="891539"/>
                  </a:lnTo>
                  <a:close/>
                </a:path>
                <a:path w="7620" h="969009">
                  <a:moveTo>
                    <a:pt x="7619" y="885189"/>
                  </a:moveTo>
                  <a:lnTo>
                    <a:pt x="0" y="885189"/>
                  </a:lnTo>
                  <a:lnTo>
                    <a:pt x="0" y="890269"/>
                  </a:lnTo>
                  <a:lnTo>
                    <a:pt x="7619" y="890269"/>
                  </a:lnTo>
                  <a:lnTo>
                    <a:pt x="7619" y="885189"/>
                  </a:lnTo>
                  <a:close/>
                </a:path>
                <a:path w="7620" h="969009">
                  <a:moveTo>
                    <a:pt x="7619" y="878839"/>
                  </a:moveTo>
                  <a:lnTo>
                    <a:pt x="0" y="878839"/>
                  </a:lnTo>
                  <a:lnTo>
                    <a:pt x="0" y="883919"/>
                  </a:lnTo>
                  <a:lnTo>
                    <a:pt x="7619" y="883919"/>
                  </a:lnTo>
                  <a:lnTo>
                    <a:pt x="7619" y="878839"/>
                  </a:lnTo>
                  <a:close/>
                </a:path>
                <a:path w="7620" h="969009">
                  <a:moveTo>
                    <a:pt x="7619" y="872489"/>
                  </a:moveTo>
                  <a:lnTo>
                    <a:pt x="0" y="872489"/>
                  </a:lnTo>
                  <a:lnTo>
                    <a:pt x="0" y="877569"/>
                  </a:lnTo>
                  <a:lnTo>
                    <a:pt x="7619" y="877569"/>
                  </a:lnTo>
                  <a:lnTo>
                    <a:pt x="7619" y="872489"/>
                  </a:lnTo>
                  <a:close/>
                </a:path>
                <a:path w="7620" h="969009">
                  <a:moveTo>
                    <a:pt x="7619" y="866139"/>
                  </a:moveTo>
                  <a:lnTo>
                    <a:pt x="0" y="866139"/>
                  </a:lnTo>
                  <a:lnTo>
                    <a:pt x="0" y="871219"/>
                  </a:lnTo>
                  <a:lnTo>
                    <a:pt x="7619" y="871219"/>
                  </a:lnTo>
                  <a:lnTo>
                    <a:pt x="7619" y="866139"/>
                  </a:lnTo>
                  <a:close/>
                </a:path>
                <a:path w="7620" h="969009">
                  <a:moveTo>
                    <a:pt x="7619" y="859789"/>
                  </a:moveTo>
                  <a:lnTo>
                    <a:pt x="0" y="859789"/>
                  </a:lnTo>
                  <a:lnTo>
                    <a:pt x="0" y="864869"/>
                  </a:lnTo>
                  <a:lnTo>
                    <a:pt x="7619" y="864869"/>
                  </a:lnTo>
                  <a:lnTo>
                    <a:pt x="7619" y="859789"/>
                  </a:lnTo>
                  <a:close/>
                </a:path>
                <a:path w="7620" h="969009">
                  <a:moveTo>
                    <a:pt x="7619" y="853439"/>
                  </a:moveTo>
                  <a:lnTo>
                    <a:pt x="0" y="853439"/>
                  </a:lnTo>
                  <a:lnTo>
                    <a:pt x="0" y="858519"/>
                  </a:lnTo>
                  <a:lnTo>
                    <a:pt x="7619" y="858519"/>
                  </a:lnTo>
                  <a:lnTo>
                    <a:pt x="7619" y="853439"/>
                  </a:lnTo>
                  <a:close/>
                </a:path>
                <a:path w="7620" h="969009">
                  <a:moveTo>
                    <a:pt x="7619" y="847089"/>
                  </a:moveTo>
                  <a:lnTo>
                    <a:pt x="0" y="847089"/>
                  </a:lnTo>
                  <a:lnTo>
                    <a:pt x="0" y="852169"/>
                  </a:lnTo>
                  <a:lnTo>
                    <a:pt x="7619" y="852169"/>
                  </a:lnTo>
                  <a:lnTo>
                    <a:pt x="7619" y="847089"/>
                  </a:lnTo>
                  <a:close/>
                </a:path>
                <a:path w="7620" h="969009">
                  <a:moveTo>
                    <a:pt x="7619" y="840739"/>
                  </a:moveTo>
                  <a:lnTo>
                    <a:pt x="0" y="840739"/>
                  </a:lnTo>
                  <a:lnTo>
                    <a:pt x="0" y="845819"/>
                  </a:lnTo>
                  <a:lnTo>
                    <a:pt x="7619" y="845819"/>
                  </a:lnTo>
                  <a:lnTo>
                    <a:pt x="7619" y="840739"/>
                  </a:lnTo>
                  <a:close/>
                </a:path>
                <a:path w="7620" h="969009">
                  <a:moveTo>
                    <a:pt x="7619" y="834389"/>
                  </a:moveTo>
                  <a:lnTo>
                    <a:pt x="0" y="834389"/>
                  </a:lnTo>
                  <a:lnTo>
                    <a:pt x="0" y="839469"/>
                  </a:lnTo>
                  <a:lnTo>
                    <a:pt x="7619" y="839469"/>
                  </a:lnTo>
                  <a:lnTo>
                    <a:pt x="7619" y="834389"/>
                  </a:lnTo>
                  <a:close/>
                </a:path>
                <a:path w="7620" h="969009">
                  <a:moveTo>
                    <a:pt x="7619" y="828039"/>
                  </a:moveTo>
                  <a:lnTo>
                    <a:pt x="0" y="828039"/>
                  </a:lnTo>
                  <a:lnTo>
                    <a:pt x="0" y="833119"/>
                  </a:lnTo>
                  <a:lnTo>
                    <a:pt x="7619" y="833119"/>
                  </a:lnTo>
                  <a:lnTo>
                    <a:pt x="7619" y="828039"/>
                  </a:lnTo>
                  <a:close/>
                </a:path>
                <a:path w="7620" h="969009">
                  <a:moveTo>
                    <a:pt x="7619" y="821689"/>
                  </a:moveTo>
                  <a:lnTo>
                    <a:pt x="0" y="821689"/>
                  </a:lnTo>
                  <a:lnTo>
                    <a:pt x="0" y="826769"/>
                  </a:lnTo>
                  <a:lnTo>
                    <a:pt x="7619" y="826769"/>
                  </a:lnTo>
                  <a:lnTo>
                    <a:pt x="7619" y="821689"/>
                  </a:lnTo>
                  <a:close/>
                </a:path>
                <a:path w="7620" h="969009">
                  <a:moveTo>
                    <a:pt x="7619" y="815339"/>
                  </a:moveTo>
                  <a:lnTo>
                    <a:pt x="0" y="815339"/>
                  </a:lnTo>
                  <a:lnTo>
                    <a:pt x="0" y="820419"/>
                  </a:lnTo>
                  <a:lnTo>
                    <a:pt x="7619" y="820419"/>
                  </a:lnTo>
                  <a:lnTo>
                    <a:pt x="7619" y="815339"/>
                  </a:lnTo>
                  <a:close/>
                </a:path>
                <a:path w="7620" h="969009">
                  <a:moveTo>
                    <a:pt x="7619" y="808989"/>
                  </a:moveTo>
                  <a:lnTo>
                    <a:pt x="0" y="808989"/>
                  </a:lnTo>
                  <a:lnTo>
                    <a:pt x="0" y="814069"/>
                  </a:lnTo>
                  <a:lnTo>
                    <a:pt x="7619" y="814069"/>
                  </a:lnTo>
                  <a:lnTo>
                    <a:pt x="7619" y="808989"/>
                  </a:lnTo>
                  <a:close/>
                </a:path>
                <a:path w="7620" h="969009">
                  <a:moveTo>
                    <a:pt x="7619" y="802639"/>
                  </a:moveTo>
                  <a:lnTo>
                    <a:pt x="0" y="802639"/>
                  </a:lnTo>
                  <a:lnTo>
                    <a:pt x="0" y="807719"/>
                  </a:lnTo>
                  <a:lnTo>
                    <a:pt x="7619" y="807719"/>
                  </a:lnTo>
                  <a:lnTo>
                    <a:pt x="7619" y="802639"/>
                  </a:lnTo>
                  <a:close/>
                </a:path>
                <a:path w="7620" h="969009">
                  <a:moveTo>
                    <a:pt x="7619" y="796289"/>
                  </a:moveTo>
                  <a:lnTo>
                    <a:pt x="0" y="796289"/>
                  </a:lnTo>
                  <a:lnTo>
                    <a:pt x="0" y="801369"/>
                  </a:lnTo>
                  <a:lnTo>
                    <a:pt x="7619" y="801369"/>
                  </a:lnTo>
                  <a:lnTo>
                    <a:pt x="7619" y="796289"/>
                  </a:lnTo>
                  <a:close/>
                </a:path>
                <a:path w="7620" h="969009">
                  <a:moveTo>
                    <a:pt x="7619" y="789939"/>
                  </a:moveTo>
                  <a:lnTo>
                    <a:pt x="0" y="789939"/>
                  </a:lnTo>
                  <a:lnTo>
                    <a:pt x="0" y="795019"/>
                  </a:lnTo>
                  <a:lnTo>
                    <a:pt x="7619" y="795019"/>
                  </a:lnTo>
                  <a:lnTo>
                    <a:pt x="7619" y="789939"/>
                  </a:lnTo>
                  <a:close/>
                </a:path>
                <a:path w="7620" h="969009">
                  <a:moveTo>
                    <a:pt x="7619" y="783589"/>
                  </a:moveTo>
                  <a:lnTo>
                    <a:pt x="0" y="783589"/>
                  </a:lnTo>
                  <a:lnTo>
                    <a:pt x="0" y="788669"/>
                  </a:lnTo>
                  <a:lnTo>
                    <a:pt x="7619" y="788669"/>
                  </a:lnTo>
                  <a:lnTo>
                    <a:pt x="7619" y="783589"/>
                  </a:lnTo>
                  <a:close/>
                </a:path>
                <a:path w="7620" h="969009">
                  <a:moveTo>
                    <a:pt x="7619" y="777239"/>
                  </a:moveTo>
                  <a:lnTo>
                    <a:pt x="0" y="777239"/>
                  </a:lnTo>
                  <a:lnTo>
                    <a:pt x="0" y="782319"/>
                  </a:lnTo>
                  <a:lnTo>
                    <a:pt x="7619" y="782319"/>
                  </a:lnTo>
                  <a:lnTo>
                    <a:pt x="7619" y="777239"/>
                  </a:lnTo>
                  <a:close/>
                </a:path>
                <a:path w="7620" h="969009">
                  <a:moveTo>
                    <a:pt x="7619" y="770889"/>
                  </a:moveTo>
                  <a:lnTo>
                    <a:pt x="0" y="770889"/>
                  </a:lnTo>
                  <a:lnTo>
                    <a:pt x="0" y="775969"/>
                  </a:lnTo>
                  <a:lnTo>
                    <a:pt x="7619" y="775969"/>
                  </a:lnTo>
                  <a:lnTo>
                    <a:pt x="7619" y="770889"/>
                  </a:lnTo>
                  <a:close/>
                </a:path>
                <a:path w="7620" h="969009">
                  <a:moveTo>
                    <a:pt x="7619" y="764539"/>
                  </a:moveTo>
                  <a:lnTo>
                    <a:pt x="0" y="764539"/>
                  </a:lnTo>
                  <a:lnTo>
                    <a:pt x="0" y="769619"/>
                  </a:lnTo>
                  <a:lnTo>
                    <a:pt x="7619" y="769619"/>
                  </a:lnTo>
                  <a:lnTo>
                    <a:pt x="7619" y="764539"/>
                  </a:lnTo>
                  <a:close/>
                </a:path>
                <a:path w="7620" h="969009">
                  <a:moveTo>
                    <a:pt x="7619" y="758189"/>
                  </a:moveTo>
                  <a:lnTo>
                    <a:pt x="0" y="758189"/>
                  </a:lnTo>
                  <a:lnTo>
                    <a:pt x="0" y="763269"/>
                  </a:lnTo>
                  <a:lnTo>
                    <a:pt x="7619" y="763269"/>
                  </a:lnTo>
                  <a:lnTo>
                    <a:pt x="7619" y="758189"/>
                  </a:lnTo>
                  <a:close/>
                </a:path>
                <a:path w="7620" h="969009">
                  <a:moveTo>
                    <a:pt x="7619" y="751839"/>
                  </a:moveTo>
                  <a:lnTo>
                    <a:pt x="0" y="751839"/>
                  </a:lnTo>
                  <a:lnTo>
                    <a:pt x="0" y="756919"/>
                  </a:lnTo>
                  <a:lnTo>
                    <a:pt x="7619" y="756919"/>
                  </a:lnTo>
                  <a:lnTo>
                    <a:pt x="7619" y="751839"/>
                  </a:lnTo>
                  <a:close/>
                </a:path>
                <a:path w="7620" h="969009">
                  <a:moveTo>
                    <a:pt x="7619" y="745489"/>
                  </a:moveTo>
                  <a:lnTo>
                    <a:pt x="0" y="745489"/>
                  </a:lnTo>
                  <a:lnTo>
                    <a:pt x="0" y="750569"/>
                  </a:lnTo>
                  <a:lnTo>
                    <a:pt x="7619" y="750569"/>
                  </a:lnTo>
                  <a:lnTo>
                    <a:pt x="7619" y="745489"/>
                  </a:lnTo>
                  <a:close/>
                </a:path>
                <a:path w="7620" h="969009">
                  <a:moveTo>
                    <a:pt x="7619" y="739139"/>
                  </a:moveTo>
                  <a:lnTo>
                    <a:pt x="0" y="739139"/>
                  </a:lnTo>
                  <a:lnTo>
                    <a:pt x="0" y="744219"/>
                  </a:lnTo>
                  <a:lnTo>
                    <a:pt x="7619" y="744219"/>
                  </a:lnTo>
                  <a:lnTo>
                    <a:pt x="7619" y="739139"/>
                  </a:lnTo>
                  <a:close/>
                </a:path>
                <a:path w="7620" h="969009">
                  <a:moveTo>
                    <a:pt x="7619" y="732789"/>
                  </a:moveTo>
                  <a:lnTo>
                    <a:pt x="0" y="732789"/>
                  </a:lnTo>
                  <a:lnTo>
                    <a:pt x="0" y="737869"/>
                  </a:lnTo>
                  <a:lnTo>
                    <a:pt x="7619" y="737869"/>
                  </a:lnTo>
                  <a:lnTo>
                    <a:pt x="7619" y="732789"/>
                  </a:lnTo>
                  <a:close/>
                </a:path>
                <a:path w="7620" h="969009">
                  <a:moveTo>
                    <a:pt x="7619" y="726439"/>
                  </a:moveTo>
                  <a:lnTo>
                    <a:pt x="0" y="726439"/>
                  </a:lnTo>
                  <a:lnTo>
                    <a:pt x="0" y="731519"/>
                  </a:lnTo>
                  <a:lnTo>
                    <a:pt x="7619" y="731519"/>
                  </a:lnTo>
                  <a:lnTo>
                    <a:pt x="7619" y="726439"/>
                  </a:lnTo>
                  <a:close/>
                </a:path>
                <a:path w="7620" h="969009">
                  <a:moveTo>
                    <a:pt x="7619" y="718819"/>
                  </a:moveTo>
                  <a:lnTo>
                    <a:pt x="0" y="718819"/>
                  </a:lnTo>
                  <a:lnTo>
                    <a:pt x="0" y="725169"/>
                  </a:lnTo>
                  <a:lnTo>
                    <a:pt x="7619" y="725169"/>
                  </a:lnTo>
                  <a:lnTo>
                    <a:pt x="7619" y="718819"/>
                  </a:lnTo>
                  <a:close/>
                </a:path>
                <a:path w="7620" h="969009">
                  <a:moveTo>
                    <a:pt x="6350" y="712469"/>
                  </a:moveTo>
                  <a:lnTo>
                    <a:pt x="5079" y="712469"/>
                  </a:lnTo>
                  <a:lnTo>
                    <a:pt x="5079" y="713739"/>
                  </a:lnTo>
                  <a:lnTo>
                    <a:pt x="0" y="713739"/>
                  </a:lnTo>
                  <a:lnTo>
                    <a:pt x="0" y="717549"/>
                  </a:lnTo>
                  <a:lnTo>
                    <a:pt x="7619" y="717549"/>
                  </a:lnTo>
                  <a:lnTo>
                    <a:pt x="7619" y="715009"/>
                  </a:lnTo>
                  <a:lnTo>
                    <a:pt x="6350" y="715009"/>
                  </a:lnTo>
                  <a:lnTo>
                    <a:pt x="6350" y="712469"/>
                  </a:lnTo>
                  <a:close/>
                </a:path>
                <a:path w="7620" h="969009">
                  <a:moveTo>
                    <a:pt x="2539" y="706119"/>
                  </a:moveTo>
                  <a:lnTo>
                    <a:pt x="0" y="706119"/>
                  </a:lnTo>
                  <a:lnTo>
                    <a:pt x="0" y="712469"/>
                  </a:lnTo>
                  <a:lnTo>
                    <a:pt x="5079" y="712469"/>
                  </a:lnTo>
                  <a:lnTo>
                    <a:pt x="5079" y="709929"/>
                  </a:lnTo>
                  <a:lnTo>
                    <a:pt x="3809" y="709929"/>
                  </a:lnTo>
                  <a:lnTo>
                    <a:pt x="3809" y="707389"/>
                  </a:lnTo>
                  <a:lnTo>
                    <a:pt x="2539" y="707389"/>
                  </a:lnTo>
                  <a:lnTo>
                    <a:pt x="2539" y="706119"/>
                  </a:lnTo>
                  <a:close/>
                </a:path>
                <a:path w="7620" h="969009">
                  <a:moveTo>
                    <a:pt x="1270" y="701039"/>
                  </a:moveTo>
                  <a:lnTo>
                    <a:pt x="0" y="701039"/>
                  </a:lnTo>
                  <a:lnTo>
                    <a:pt x="0" y="704849"/>
                  </a:lnTo>
                  <a:lnTo>
                    <a:pt x="2540" y="704849"/>
                  </a:lnTo>
                  <a:lnTo>
                    <a:pt x="2540" y="703579"/>
                  </a:lnTo>
                  <a:lnTo>
                    <a:pt x="1270" y="703579"/>
                  </a:lnTo>
                  <a:lnTo>
                    <a:pt x="1270" y="701039"/>
                  </a:lnTo>
                  <a:close/>
                </a:path>
              </a:pathLst>
            </a:custGeom>
            <a:solidFill>
              <a:srgbClr val="3500F7"/>
            </a:solidFill>
          </p:spPr>
          <p:txBody>
            <a:bodyPr bIns="0" lIns="0" rIns="0" rtlCol="0" tIns="0" wrap="square"/>
            <a:p/>
          </p:txBody>
        </p:sp>
        <p:sp>
          <p:nvSpPr>
            <p:cNvPr id="1050202" name="object 1505"/>
            <p:cNvSpPr/>
            <p:nvPr/>
          </p:nvSpPr>
          <p:spPr>
            <a:xfrm>
              <a:off x="731520" y="5539739"/>
              <a:ext cx="13970" cy="968375"/>
            </a:xfrm>
            <a:custGeom>
              <a:avLst/>
              <a:ahLst/>
              <a:rect l="l" t="t" r="r" b="b"/>
              <a:pathLst>
                <a:path w="13970" h="968375">
                  <a:moveTo>
                    <a:pt x="1270" y="647700"/>
                  </a:moveTo>
                  <a:lnTo>
                    <a:pt x="0" y="647700"/>
                  </a:lnTo>
                  <a:lnTo>
                    <a:pt x="0" y="650240"/>
                  </a:lnTo>
                  <a:lnTo>
                    <a:pt x="1270" y="650240"/>
                  </a:lnTo>
                  <a:lnTo>
                    <a:pt x="1270" y="647700"/>
                  </a:lnTo>
                  <a:close/>
                </a:path>
                <a:path w="13970" h="968375">
                  <a:moveTo>
                    <a:pt x="2540" y="655320"/>
                  </a:moveTo>
                  <a:lnTo>
                    <a:pt x="1270" y="655320"/>
                  </a:lnTo>
                  <a:lnTo>
                    <a:pt x="1270" y="650252"/>
                  </a:lnTo>
                  <a:lnTo>
                    <a:pt x="0" y="650252"/>
                  </a:lnTo>
                  <a:lnTo>
                    <a:pt x="0" y="662940"/>
                  </a:lnTo>
                  <a:lnTo>
                    <a:pt x="2540" y="662940"/>
                  </a:lnTo>
                  <a:lnTo>
                    <a:pt x="2540" y="655320"/>
                  </a:lnTo>
                  <a:close/>
                </a:path>
                <a:path w="13970" h="968375">
                  <a:moveTo>
                    <a:pt x="3810" y="664210"/>
                  </a:moveTo>
                  <a:lnTo>
                    <a:pt x="0" y="664210"/>
                  </a:lnTo>
                  <a:lnTo>
                    <a:pt x="0" y="666750"/>
                  </a:lnTo>
                  <a:lnTo>
                    <a:pt x="3810" y="666750"/>
                  </a:lnTo>
                  <a:lnTo>
                    <a:pt x="3810" y="664210"/>
                  </a:lnTo>
                  <a:close/>
                </a:path>
                <a:path w="13970" h="968375">
                  <a:moveTo>
                    <a:pt x="5080" y="668020"/>
                  </a:moveTo>
                  <a:lnTo>
                    <a:pt x="0" y="668020"/>
                  </a:lnTo>
                  <a:lnTo>
                    <a:pt x="0" y="673100"/>
                  </a:lnTo>
                  <a:lnTo>
                    <a:pt x="5080" y="673100"/>
                  </a:lnTo>
                  <a:lnTo>
                    <a:pt x="5080" y="668020"/>
                  </a:lnTo>
                  <a:close/>
                </a:path>
                <a:path w="13970" h="968375">
                  <a:moveTo>
                    <a:pt x="6350" y="673100"/>
                  </a:moveTo>
                  <a:lnTo>
                    <a:pt x="5080" y="673100"/>
                  </a:lnTo>
                  <a:lnTo>
                    <a:pt x="5080" y="674370"/>
                  </a:lnTo>
                  <a:lnTo>
                    <a:pt x="0" y="674370"/>
                  </a:lnTo>
                  <a:lnTo>
                    <a:pt x="0" y="678180"/>
                  </a:lnTo>
                  <a:lnTo>
                    <a:pt x="6350" y="678180"/>
                  </a:lnTo>
                  <a:lnTo>
                    <a:pt x="6350" y="673100"/>
                  </a:lnTo>
                  <a:close/>
                </a:path>
                <a:path w="13970" h="968375">
                  <a:moveTo>
                    <a:pt x="12700" y="694690"/>
                  </a:moveTo>
                  <a:lnTo>
                    <a:pt x="11430" y="694690"/>
                  </a:lnTo>
                  <a:lnTo>
                    <a:pt x="11430" y="692150"/>
                  </a:lnTo>
                  <a:lnTo>
                    <a:pt x="10160" y="692150"/>
                  </a:lnTo>
                  <a:lnTo>
                    <a:pt x="10160" y="687070"/>
                  </a:lnTo>
                  <a:lnTo>
                    <a:pt x="8890" y="687070"/>
                  </a:lnTo>
                  <a:lnTo>
                    <a:pt x="8890" y="681990"/>
                  </a:lnTo>
                  <a:lnTo>
                    <a:pt x="7620" y="681990"/>
                  </a:lnTo>
                  <a:lnTo>
                    <a:pt x="7620" y="678180"/>
                  </a:lnTo>
                  <a:lnTo>
                    <a:pt x="6350" y="678180"/>
                  </a:lnTo>
                  <a:lnTo>
                    <a:pt x="6350" y="679450"/>
                  </a:lnTo>
                  <a:lnTo>
                    <a:pt x="0" y="679450"/>
                  </a:lnTo>
                  <a:lnTo>
                    <a:pt x="0" y="698500"/>
                  </a:lnTo>
                  <a:lnTo>
                    <a:pt x="6350" y="698500"/>
                  </a:lnTo>
                  <a:lnTo>
                    <a:pt x="12700" y="698500"/>
                  </a:lnTo>
                  <a:lnTo>
                    <a:pt x="12700" y="694690"/>
                  </a:lnTo>
                  <a:close/>
                </a:path>
                <a:path w="13970" h="968375">
                  <a:moveTo>
                    <a:pt x="13970" y="965212"/>
                  </a:moveTo>
                  <a:lnTo>
                    <a:pt x="12700" y="965212"/>
                  </a:lnTo>
                  <a:lnTo>
                    <a:pt x="12700" y="967752"/>
                  </a:lnTo>
                  <a:lnTo>
                    <a:pt x="13970" y="967752"/>
                  </a:lnTo>
                  <a:lnTo>
                    <a:pt x="13970" y="965212"/>
                  </a:lnTo>
                  <a:close/>
                </a:path>
                <a:path w="13970" h="968375">
                  <a:moveTo>
                    <a:pt x="13970" y="961402"/>
                  </a:moveTo>
                  <a:lnTo>
                    <a:pt x="6350" y="961402"/>
                  </a:lnTo>
                  <a:lnTo>
                    <a:pt x="0" y="961402"/>
                  </a:lnTo>
                  <a:lnTo>
                    <a:pt x="0" y="963930"/>
                  </a:lnTo>
                  <a:lnTo>
                    <a:pt x="6350" y="963930"/>
                  </a:lnTo>
                  <a:lnTo>
                    <a:pt x="13970" y="963930"/>
                  </a:lnTo>
                  <a:lnTo>
                    <a:pt x="13970" y="961402"/>
                  </a:lnTo>
                  <a:close/>
                </a:path>
                <a:path w="13970" h="968375">
                  <a:moveTo>
                    <a:pt x="13970" y="958850"/>
                  </a:moveTo>
                  <a:lnTo>
                    <a:pt x="6350" y="958850"/>
                  </a:lnTo>
                  <a:lnTo>
                    <a:pt x="0" y="958850"/>
                  </a:lnTo>
                  <a:lnTo>
                    <a:pt x="0" y="960120"/>
                  </a:lnTo>
                  <a:lnTo>
                    <a:pt x="6350" y="960120"/>
                  </a:lnTo>
                  <a:lnTo>
                    <a:pt x="13970" y="960120"/>
                  </a:lnTo>
                  <a:lnTo>
                    <a:pt x="13970" y="958850"/>
                  </a:lnTo>
                  <a:close/>
                </a:path>
                <a:path w="13970" h="968375">
                  <a:moveTo>
                    <a:pt x="13970" y="955040"/>
                  </a:moveTo>
                  <a:lnTo>
                    <a:pt x="6350" y="955040"/>
                  </a:lnTo>
                  <a:lnTo>
                    <a:pt x="0" y="955040"/>
                  </a:lnTo>
                  <a:lnTo>
                    <a:pt x="0" y="957580"/>
                  </a:lnTo>
                  <a:lnTo>
                    <a:pt x="6350" y="957580"/>
                  </a:lnTo>
                  <a:lnTo>
                    <a:pt x="13970" y="957580"/>
                  </a:lnTo>
                  <a:lnTo>
                    <a:pt x="13970" y="955040"/>
                  </a:lnTo>
                  <a:close/>
                </a:path>
                <a:path w="13970" h="968375">
                  <a:moveTo>
                    <a:pt x="13970" y="952512"/>
                  </a:moveTo>
                  <a:lnTo>
                    <a:pt x="6350" y="952512"/>
                  </a:lnTo>
                  <a:lnTo>
                    <a:pt x="0" y="952512"/>
                  </a:lnTo>
                  <a:lnTo>
                    <a:pt x="0" y="953770"/>
                  </a:lnTo>
                  <a:lnTo>
                    <a:pt x="6350" y="953770"/>
                  </a:lnTo>
                  <a:lnTo>
                    <a:pt x="13970" y="953770"/>
                  </a:lnTo>
                  <a:lnTo>
                    <a:pt x="13970" y="952512"/>
                  </a:lnTo>
                  <a:close/>
                </a:path>
                <a:path w="13970" h="968375">
                  <a:moveTo>
                    <a:pt x="13970" y="948702"/>
                  </a:moveTo>
                  <a:lnTo>
                    <a:pt x="6350" y="948702"/>
                  </a:lnTo>
                  <a:lnTo>
                    <a:pt x="0" y="948702"/>
                  </a:lnTo>
                  <a:lnTo>
                    <a:pt x="0" y="951230"/>
                  </a:lnTo>
                  <a:lnTo>
                    <a:pt x="6350" y="951230"/>
                  </a:lnTo>
                  <a:lnTo>
                    <a:pt x="13970" y="951230"/>
                  </a:lnTo>
                  <a:lnTo>
                    <a:pt x="13970" y="948702"/>
                  </a:lnTo>
                  <a:close/>
                </a:path>
                <a:path w="13970" h="968375">
                  <a:moveTo>
                    <a:pt x="13970" y="946162"/>
                  </a:moveTo>
                  <a:lnTo>
                    <a:pt x="6350" y="946162"/>
                  </a:lnTo>
                  <a:lnTo>
                    <a:pt x="0" y="946162"/>
                  </a:lnTo>
                  <a:lnTo>
                    <a:pt x="0" y="947420"/>
                  </a:lnTo>
                  <a:lnTo>
                    <a:pt x="6350" y="947420"/>
                  </a:lnTo>
                  <a:lnTo>
                    <a:pt x="13970" y="947420"/>
                  </a:lnTo>
                  <a:lnTo>
                    <a:pt x="13970" y="946162"/>
                  </a:lnTo>
                  <a:close/>
                </a:path>
                <a:path w="13970" h="968375">
                  <a:moveTo>
                    <a:pt x="13970" y="942352"/>
                  </a:moveTo>
                  <a:lnTo>
                    <a:pt x="6350" y="942352"/>
                  </a:lnTo>
                  <a:lnTo>
                    <a:pt x="0" y="942352"/>
                  </a:lnTo>
                  <a:lnTo>
                    <a:pt x="0" y="944880"/>
                  </a:lnTo>
                  <a:lnTo>
                    <a:pt x="6350" y="944880"/>
                  </a:lnTo>
                  <a:lnTo>
                    <a:pt x="13970" y="944880"/>
                  </a:lnTo>
                  <a:lnTo>
                    <a:pt x="13970" y="942352"/>
                  </a:lnTo>
                  <a:close/>
                </a:path>
                <a:path w="13970" h="968375">
                  <a:moveTo>
                    <a:pt x="13970" y="939812"/>
                  </a:moveTo>
                  <a:lnTo>
                    <a:pt x="6350" y="939812"/>
                  </a:lnTo>
                  <a:lnTo>
                    <a:pt x="0" y="939812"/>
                  </a:lnTo>
                  <a:lnTo>
                    <a:pt x="0" y="941070"/>
                  </a:lnTo>
                  <a:lnTo>
                    <a:pt x="6350" y="941070"/>
                  </a:lnTo>
                  <a:lnTo>
                    <a:pt x="13970" y="941070"/>
                  </a:lnTo>
                  <a:lnTo>
                    <a:pt x="13970" y="939812"/>
                  </a:lnTo>
                  <a:close/>
                </a:path>
                <a:path w="13970" h="968375">
                  <a:moveTo>
                    <a:pt x="13970" y="936002"/>
                  </a:moveTo>
                  <a:lnTo>
                    <a:pt x="6350" y="936002"/>
                  </a:lnTo>
                  <a:lnTo>
                    <a:pt x="0" y="936002"/>
                  </a:lnTo>
                  <a:lnTo>
                    <a:pt x="0" y="938530"/>
                  </a:lnTo>
                  <a:lnTo>
                    <a:pt x="6350" y="938530"/>
                  </a:lnTo>
                  <a:lnTo>
                    <a:pt x="13970" y="938530"/>
                  </a:lnTo>
                  <a:lnTo>
                    <a:pt x="13970" y="936002"/>
                  </a:lnTo>
                  <a:close/>
                </a:path>
                <a:path w="13970" h="968375">
                  <a:moveTo>
                    <a:pt x="13970" y="933462"/>
                  </a:moveTo>
                  <a:lnTo>
                    <a:pt x="6350" y="933462"/>
                  </a:lnTo>
                  <a:lnTo>
                    <a:pt x="0" y="933462"/>
                  </a:lnTo>
                  <a:lnTo>
                    <a:pt x="0" y="934720"/>
                  </a:lnTo>
                  <a:lnTo>
                    <a:pt x="6350" y="934720"/>
                  </a:lnTo>
                  <a:lnTo>
                    <a:pt x="13970" y="934720"/>
                  </a:lnTo>
                  <a:lnTo>
                    <a:pt x="13970" y="933462"/>
                  </a:lnTo>
                  <a:close/>
                </a:path>
                <a:path w="13970" h="968375">
                  <a:moveTo>
                    <a:pt x="13970" y="929652"/>
                  </a:moveTo>
                  <a:lnTo>
                    <a:pt x="6350" y="929652"/>
                  </a:lnTo>
                  <a:lnTo>
                    <a:pt x="0" y="929652"/>
                  </a:lnTo>
                  <a:lnTo>
                    <a:pt x="0" y="932180"/>
                  </a:lnTo>
                  <a:lnTo>
                    <a:pt x="6350" y="932180"/>
                  </a:lnTo>
                  <a:lnTo>
                    <a:pt x="13970" y="932180"/>
                  </a:lnTo>
                  <a:lnTo>
                    <a:pt x="13970" y="929652"/>
                  </a:lnTo>
                  <a:close/>
                </a:path>
                <a:path w="13970" h="968375">
                  <a:moveTo>
                    <a:pt x="13970" y="927112"/>
                  </a:moveTo>
                  <a:lnTo>
                    <a:pt x="6350" y="927112"/>
                  </a:lnTo>
                  <a:lnTo>
                    <a:pt x="0" y="927112"/>
                  </a:lnTo>
                  <a:lnTo>
                    <a:pt x="0" y="928370"/>
                  </a:lnTo>
                  <a:lnTo>
                    <a:pt x="6350" y="928370"/>
                  </a:lnTo>
                  <a:lnTo>
                    <a:pt x="13970" y="928370"/>
                  </a:lnTo>
                  <a:lnTo>
                    <a:pt x="13970" y="927112"/>
                  </a:lnTo>
                  <a:close/>
                </a:path>
                <a:path w="13970" h="968375">
                  <a:moveTo>
                    <a:pt x="13970" y="923302"/>
                  </a:moveTo>
                  <a:lnTo>
                    <a:pt x="6350" y="923302"/>
                  </a:lnTo>
                  <a:lnTo>
                    <a:pt x="0" y="923302"/>
                  </a:lnTo>
                  <a:lnTo>
                    <a:pt x="0" y="925830"/>
                  </a:lnTo>
                  <a:lnTo>
                    <a:pt x="6350" y="925830"/>
                  </a:lnTo>
                  <a:lnTo>
                    <a:pt x="13970" y="925830"/>
                  </a:lnTo>
                  <a:lnTo>
                    <a:pt x="13970" y="923302"/>
                  </a:lnTo>
                  <a:close/>
                </a:path>
                <a:path w="13970" h="968375">
                  <a:moveTo>
                    <a:pt x="13970" y="920762"/>
                  </a:moveTo>
                  <a:lnTo>
                    <a:pt x="6350" y="920762"/>
                  </a:lnTo>
                  <a:lnTo>
                    <a:pt x="0" y="920762"/>
                  </a:lnTo>
                  <a:lnTo>
                    <a:pt x="0" y="922020"/>
                  </a:lnTo>
                  <a:lnTo>
                    <a:pt x="6350" y="922020"/>
                  </a:lnTo>
                  <a:lnTo>
                    <a:pt x="13970" y="922020"/>
                  </a:lnTo>
                  <a:lnTo>
                    <a:pt x="13970" y="920762"/>
                  </a:lnTo>
                  <a:close/>
                </a:path>
                <a:path w="13970" h="968375">
                  <a:moveTo>
                    <a:pt x="13970" y="916952"/>
                  </a:moveTo>
                  <a:lnTo>
                    <a:pt x="6350" y="916952"/>
                  </a:lnTo>
                  <a:lnTo>
                    <a:pt x="0" y="916952"/>
                  </a:lnTo>
                  <a:lnTo>
                    <a:pt x="0" y="919480"/>
                  </a:lnTo>
                  <a:lnTo>
                    <a:pt x="6350" y="919480"/>
                  </a:lnTo>
                  <a:lnTo>
                    <a:pt x="13970" y="919480"/>
                  </a:lnTo>
                  <a:lnTo>
                    <a:pt x="13970" y="916952"/>
                  </a:lnTo>
                  <a:close/>
                </a:path>
                <a:path w="13970" h="968375">
                  <a:moveTo>
                    <a:pt x="13970" y="914412"/>
                  </a:moveTo>
                  <a:lnTo>
                    <a:pt x="6350" y="914412"/>
                  </a:lnTo>
                  <a:lnTo>
                    <a:pt x="0" y="914412"/>
                  </a:lnTo>
                  <a:lnTo>
                    <a:pt x="0" y="915670"/>
                  </a:lnTo>
                  <a:lnTo>
                    <a:pt x="6350" y="915670"/>
                  </a:lnTo>
                  <a:lnTo>
                    <a:pt x="13970" y="915670"/>
                  </a:lnTo>
                  <a:lnTo>
                    <a:pt x="13970" y="914412"/>
                  </a:lnTo>
                  <a:close/>
                </a:path>
                <a:path w="13970" h="968375">
                  <a:moveTo>
                    <a:pt x="13970" y="909320"/>
                  </a:moveTo>
                  <a:lnTo>
                    <a:pt x="6350" y="909320"/>
                  </a:lnTo>
                  <a:lnTo>
                    <a:pt x="0" y="909320"/>
                  </a:lnTo>
                  <a:lnTo>
                    <a:pt x="0" y="913130"/>
                  </a:lnTo>
                  <a:lnTo>
                    <a:pt x="6350" y="913130"/>
                  </a:lnTo>
                  <a:lnTo>
                    <a:pt x="13970" y="913130"/>
                  </a:lnTo>
                  <a:lnTo>
                    <a:pt x="13970" y="909320"/>
                  </a:lnTo>
                  <a:close/>
                </a:path>
                <a:path w="13970" h="968375">
                  <a:moveTo>
                    <a:pt x="13970" y="902970"/>
                  </a:moveTo>
                  <a:lnTo>
                    <a:pt x="6350" y="902970"/>
                  </a:lnTo>
                  <a:lnTo>
                    <a:pt x="0" y="902970"/>
                  </a:lnTo>
                  <a:lnTo>
                    <a:pt x="0" y="908062"/>
                  </a:lnTo>
                  <a:lnTo>
                    <a:pt x="6350" y="908062"/>
                  </a:lnTo>
                  <a:lnTo>
                    <a:pt x="13970" y="908062"/>
                  </a:lnTo>
                  <a:lnTo>
                    <a:pt x="13970" y="902970"/>
                  </a:lnTo>
                  <a:close/>
                </a:path>
                <a:path w="13970" h="968375">
                  <a:moveTo>
                    <a:pt x="13970" y="896620"/>
                  </a:moveTo>
                  <a:lnTo>
                    <a:pt x="6350" y="896620"/>
                  </a:lnTo>
                  <a:lnTo>
                    <a:pt x="0" y="896620"/>
                  </a:lnTo>
                  <a:lnTo>
                    <a:pt x="0" y="901700"/>
                  </a:lnTo>
                  <a:lnTo>
                    <a:pt x="6350" y="901700"/>
                  </a:lnTo>
                  <a:lnTo>
                    <a:pt x="13970" y="901700"/>
                  </a:lnTo>
                  <a:lnTo>
                    <a:pt x="13970" y="896620"/>
                  </a:lnTo>
                  <a:close/>
                </a:path>
                <a:path w="13970" h="968375">
                  <a:moveTo>
                    <a:pt x="13970" y="890270"/>
                  </a:moveTo>
                  <a:lnTo>
                    <a:pt x="6350" y="890270"/>
                  </a:lnTo>
                  <a:lnTo>
                    <a:pt x="0" y="890270"/>
                  </a:lnTo>
                  <a:lnTo>
                    <a:pt x="0" y="895350"/>
                  </a:lnTo>
                  <a:lnTo>
                    <a:pt x="6350" y="895350"/>
                  </a:lnTo>
                  <a:lnTo>
                    <a:pt x="13970" y="895350"/>
                  </a:lnTo>
                  <a:lnTo>
                    <a:pt x="13970" y="890270"/>
                  </a:lnTo>
                  <a:close/>
                </a:path>
                <a:path w="13970" h="968375">
                  <a:moveTo>
                    <a:pt x="13970" y="883920"/>
                  </a:moveTo>
                  <a:lnTo>
                    <a:pt x="6350" y="883920"/>
                  </a:lnTo>
                  <a:lnTo>
                    <a:pt x="0" y="883920"/>
                  </a:lnTo>
                  <a:lnTo>
                    <a:pt x="0" y="889012"/>
                  </a:lnTo>
                  <a:lnTo>
                    <a:pt x="6350" y="889012"/>
                  </a:lnTo>
                  <a:lnTo>
                    <a:pt x="13970" y="889012"/>
                  </a:lnTo>
                  <a:lnTo>
                    <a:pt x="13970" y="883920"/>
                  </a:lnTo>
                  <a:close/>
                </a:path>
                <a:path w="13970" h="968375">
                  <a:moveTo>
                    <a:pt x="13970" y="877570"/>
                  </a:moveTo>
                  <a:lnTo>
                    <a:pt x="6350" y="877570"/>
                  </a:lnTo>
                  <a:lnTo>
                    <a:pt x="0" y="877570"/>
                  </a:lnTo>
                  <a:lnTo>
                    <a:pt x="0" y="882650"/>
                  </a:lnTo>
                  <a:lnTo>
                    <a:pt x="6350" y="882650"/>
                  </a:lnTo>
                  <a:lnTo>
                    <a:pt x="13970" y="882650"/>
                  </a:lnTo>
                  <a:lnTo>
                    <a:pt x="13970" y="877570"/>
                  </a:lnTo>
                  <a:close/>
                </a:path>
                <a:path w="13970" h="968375">
                  <a:moveTo>
                    <a:pt x="13970" y="871220"/>
                  </a:moveTo>
                  <a:lnTo>
                    <a:pt x="6350" y="871220"/>
                  </a:lnTo>
                  <a:lnTo>
                    <a:pt x="0" y="871220"/>
                  </a:lnTo>
                  <a:lnTo>
                    <a:pt x="0" y="876300"/>
                  </a:lnTo>
                  <a:lnTo>
                    <a:pt x="6350" y="876300"/>
                  </a:lnTo>
                  <a:lnTo>
                    <a:pt x="13970" y="876300"/>
                  </a:lnTo>
                  <a:lnTo>
                    <a:pt x="13970" y="871220"/>
                  </a:lnTo>
                  <a:close/>
                </a:path>
                <a:path w="13970" h="968375">
                  <a:moveTo>
                    <a:pt x="13970" y="864870"/>
                  </a:moveTo>
                  <a:lnTo>
                    <a:pt x="6350" y="864870"/>
                  </a:lnTo>
                  <a:lnTo>
                    <a:pt x="0" y="864870"/>
                  </a:lnTo>
                  <a:lnTo>
                    <a:pt x="0" y="869950"/>
                  </a:lnTo>
                  <a:lnTo>
                    <a:pt x="6350" y="869950"/>
                  </a:lnTo>
                  <a:lnTo>
                    <a:pt x="13970" y="869950"/>
                  </a:lnTo>
                  <a:lnTo>
                    <a:pt x="13970" y="864870"/>
                  </a:lnTo>
                  <a:close/>
                </a:path>
                <a:path w="13970" h="968375">
                  <a:moveTo>
                    <a:pt x="13970" y="858532"/>
                  </a:moveTo>
                  <a:lnTo>
                    <a:pt x="6350" y="858532"/>
                  </a:lnTo>
                  <a:lnTo>
                    <a:pt x="0" y="858532"/>
                  </a:lnTo>
                  <a:lnTo>
                    <a:pt x="0" y="863600"/>
                  </a:lnTo>
                  <a:lnTo>
                    <a:pt x="6350" y="863600"/>
                  </a:lnTo>
                  <a:lnTo>
                    <a:pt x="13970" y="863600"/>
                  </a:lnTo>
                  <a:lnTo>
                    <a:pt x="13970" y="858532"/>
                  </a:lnTo>
                  <a:close/>
                </a:path>
                <a:path w="13970" h="968375">
                  <a:moveTo>
                    <a:pt x="13970" y="852170"/>
                  </a:moveTo>
                  <a:lnTo>
                    <a:pt x="6350" y="852170"/>
                  </a:lnTo>
                  <a:lnTo>
                    <a:pt x="0" y="852170"/>
                  </a:lnTo>
                  <a:lnTo>
                    <a:pt x="0" y="857250"/>
                  </a:lnTo>
                  <a:lnTo>
                    <a:pt x="6350" y="857250"/>
                  </a:lnTo>
                  <a:lnTo>
                    <a:pt x="13970" y="857250"/>
                  </a:lnTo>
                  <a:lnTo>
                    <a:pt x="13970" y="852170"/>
                  </a:lnTo>
                  <a:close/>
                </a:path>
                <a:path w="13970" h="968375">
                  <a:moveTo>
                    <a:pt x="13970" y="845820"/>
                  </a:moveTo>
                  <a:lnTo>
                    <a:pt x="6350" y="845820"/>
                  </a:lnTo>
                  <a:lnTo>
                    <a:pt x="0" y="845820"/>
                  </a:lnTo>
                  <a:lnTo>
                    <a:pt x="0" y="850900"/>
                  </a:lnTo>
                  <a:lnTo>
                    <a:pt x="6350" y="850900"/>
                  </a:lnTo>
                  <a:lnTo>
                    <a:pt x="13970" y="850900"/>
                  </a:lnTo>
                  <a:lnTo>
                    <a:pt x="13970" y="845820"/>
                  </a:lnTo>
                  <a:close/>
                </a:path>
                <a:path w="13970" h="968375">
                  <a:moveTo>
                    <a:pt x="13970" y="839470"/>
                  </a:moveTo>
                  <a:lnTo>
                    <a:pt x="6350" y="839470"/>
                  </a:lnTo>
                  <a:lnTo>
                    <a:pt x="0" y="839470"/>
                  </a:lnTo>
                  <a:lnTo>
                    <a:pt x="0" y="844550"/>
                  </a:lnTo>
                  <a:lnTo>
                    <a:pt x="6350" y="844550"/>
                  </a:lnTo>
                  <a:lnTo>
                    <a:pt x="13970" y="844550"/>
                  </a:lnTo>
                  <a:lnTo>
                    <a:pt x="13970" y="839470"/>
                  </a:lnTo>
                  <a:close/>
                </a:path>
                <a:path w="13970" h="968375">
                  <a:moveTo>
                    <a:pt x="13970" y="833132"/>
                  </a:moveTo>
                  <a:lnTo>
                    <a:pt x="6350" y="833132"/>
                  </a:lnTo>
                  <a:lnTo>
                    <a:pt x="0" y="833132"/>
                  </a:lnTo>
                  <a:lnTo>
                    <a:pt x="0" y="838200"/>
                  </a:lnTo>
                  <a:lnTo>
                    <a:pt x="6350" y="838200"/>
                  </a:lnTo>
                  <a:lnTo>
                    <a:pt x="13970" y="838200"/>
                  </a:lnTo>
                  <a:lnTo>
                    <a:pt x="13970" y="833132"/>
                  </a:lnTo>
                  <a:close/>
                </a:path>
                <a:path w="13970" h="968375">
                  <a:moveTo>
                    <a:pt x="13970" y="826770"/>
                  </a:moveTo>
                  <a:lnTo>
                    <a:pt x="6350" y="826770"/>
                  </a:lnTo>
                  <a:lnTo>
                    <a:pt x="0" y="826770"/>
                  </a:lnTo>
                  <a:lnTo>
                    <a:pt x="0" y="831850"/>
                  </a:lnTo>
                  <a:lnTo>
                    <a:pt x="6350" y="831850"/>
                  </a:lnTo>
                  <a:lnTo>
                    <a:pt x="13970" y="831850"/>
                  </a:lnTo>
                  <a:lnTo>
                    <a:pt x="13970" y="826770"/>
                  </a:lnTo>
                  <a:close/>
                </a:path>
                <a:path w="13970" h="968375">
                  <a:moveTo>
                    <a:pt x="13970" y="820420"/>
                  </a:moveTo>
                  <a:lnTo>
                    <a:pt x="6350" y="820420"/>
                  </a:lnTo>
                  <a:lnTo>
                    <a:pt x="0" y="820420"/>
                  </a:lnTo>
                  <a:lnTo>
                    <a:pt x="0" y="825500"/>
                  </a:lnTo>
                  <a:lnTo>
                    <a:pt x="6350" y="825500"/>
                  </a:lnTo>
                  <a:lnTo>
                    <a:pt x="13970" y="825500"/>
                  </a:lnTo>
                  <a:lnTo>
                    <a:pt x="13970" y="820420"/>
                  </a:lnTo>
                  <a:close/>
                </a:path>
                <a:path w="13970" h="968375">
                  <a:moveTo>
                    <a:pt x="13970" y="814070"/>
                  </a:moveTo>
                  <a:lnTo>
                    <a:pt x="6350" y="814070"/>
                  </a:lnTo>
                  <a:lnTo>
                    <a:pt x="0" y="814070"/>
                  </a:lnTo>
                  <a:lnTo>
                    <a:pt x="0" y="819150"/>
                  </a:lnTo>
                  <a:lnTo>
                    <a:pt x="6350" y="819150"/>
                  </a:lnTo>
                  <a:lnTo>
                    <a:pt x="13970" y="819150"/>
                  </a:lnTo>
                  <a:lnTo>
                    <a:pt x="13970" y="814070"/>
                  </a:lnTo>
                  <a:close/>
                </a:path>
                <a:path w="13970" h="968375">
                  <a:moveTo>
                    <a:pt x="13970" y="807720"/>
                  </a:moveTo>
                  <a:lnTo>
                    <a:pt x="6350" y="807720"/>
                  </a:lnTo>
                  <a:lnTo>
                    <a:pt x="0" y="807720"/>
                  </a:lnTo>
                  <a:lnTo>
                    <a:pt x="0" y="812800"/>
                  </a:lnTo>
                  <a:lnTo>
                    <a:pt x="6350" y="812800"/>
                  </a:lnTo>
                  <a:lnTo>
                    <a:pt x="13970" y="812800"/>
                  </a:lnTo>
                  <a:lnTo>
                    <a:pt x="13970" y="807720"/>
                  </a:lnTo>
                  <a:close/>
                </a:path>
                <a:path w="13970" h="968375">
                  <a:moveTo>
                    <a:pt x="13970" y="801370"/>
                  </a:moveTo>
                  <a:lnTo>
                    <a:pt x="6350" y="801370"/>
                  </a:lnTo>
                  <a:lnTo>
                    <a:pt x="0" y="801370"/>
                  </a:lnTo>
                  <a:lnTo>
                    <a:pt x="0" y="806450"/>
                  </a:lnTo>
                  <a:lnTo>
                    <a:pt x="6350" y="806450"/>
                  </a:lnTo>
                  <a:lnTo>
                    <a:pt x="13970" y="806450"/>
                  </a:lnTo>
                  <a:lnTo>
                    <a:pt x="13970" y="801370"/>
                  </a:lnTo>
                  <a:close/>
                </a:path>
                <a:path w="13970" h="968375">
                  <a:moveTo>
                    <a:pt x="13970" y="795020"/>
                  </a:moveTo>
                  <a:lnTo>
                    <a:pt x="6350" y="795020"/>
                  </a:lnTo>
                  <a:lnTo>
                    <a:pt x="0" y="795020"/>
                  </a:lnTo>
                  <a:lnTo>
                    <a:pt x="0" y="800100"/>
                  </a:lnTo>
                  <a:lnTo>
                    <a:pt x="6350" y="800100"/>
                  </a:lnTo>
                  <a:lnTo>
                    <a:pt x="13970" y="800100"/>
                  </a:lnTo>
                  <a:lnTo>
                    <a:pt x="13970" y="795020"/>
                  </a:lnTo>
                  <a:close/>
                </a:path>
                <a:path w="13970" h="968375">
                  <a:moveTo>
                    <a:pt x="13970" y="788682"/>
                  </a:moveTo>
                  <a:lnTo>
                    <a:pt x="6350" y="788682"/>
                  </a:lnTo>
                  <a:lnTo>
                    <a:pt x="0" y="788682"/>
                  </a:lnTo>
                  <a:lnTo>
                    <a:pt x="0" y="793762"/>
                  </a:lnTo>
                  <a:lnTo>
                    <a:pt x="6350" y="793762"/>
                  </a:lnTo>
                  <a:lnTo>
                    <a:pt x="13970" y="793762"/>
                  </a:lnTo>
                  <a:lnTo>
                    <a:pt x="13970" y="788682"/>
                  </a:lnTo>
                  <a:close/>
                </a:path>
                <a:path w="13970" h="968375">
                  <a:moveTo>
                    <a:pt x="13970" y="782320"/>
                  </a:moveTo>
                  <a:lnTo>
                    <a:pt x="6350" y="782320"/>
                  </a:lnTo>
                  <a:lnTo>
                    <a:pt x="0" y="782320"/>
                  </a:lnTo>
                  <a:lnTo>
                    <a:pt x="0" y="787400"/>
                  </a:lnTo>
                  <a:lnTo>
                    <a:pt x="6350" y="787400"/>
                  </a:lnTo>
                  <a:lnTo>
                    <a:pt x="13970" y="787400"/>
                  </a:lnTo>
                  <a:lnTo>
                    <a:pt x="13970" y="782320"/>
                  </a:lnTo>
                  <a:close/>
                </a:path>
                <a:path w="13970" h="968375">
                  <a:moveTo>
                    <a:pt x="13970" y="775982"/>
                  </a:moveTo>
                  <a:lnTo>
                    <a:pt x="6350" y="775982"/>
                  </a:lnTo>
                  <a:lnTo>
                    <a:pt x="0" y="775982"/>
                  </a:lnTo>
                  <a:lnTo>
                    <a:pt x="0" y="781062"/>
                  </a:lnTo>
                  <a:lnTo>
                    <a:pt x="6350" y="781062"/>
                  </a:lnTo>
                  <a:lnTo>
                    <a:pt x="13970" y="781062"/>
                  </a:lnTo>
                  <a:lnTo>
                    <a:pt x="13970" y="775982"/>
                  </a:lnTo>
                  <a:close/>
                </a:path>
                <a:path w="13970" h="968375">
                  <a:moveTo>
                    <a:pt x="13970" y="769620"/>
                  </a:moveTo>
                  <a:lnTo>
                    <a:pt x="6350" y="769620"/>
                  </a:lnTo>
                  <a:lnTo>
                    <a:pt x="0" y="769620"/>
                  </a:lnTo>
                  <a:lnTo>
                    <a:pt x="0" y="774700"/>
                  </a:lnTo>
                  <a:lnTo>
                    <a:pt x="6350" y="774700"/>
                  </a:lnTo>
                  <a:lnTo>
                    <a:pt x="13970" y="774700"/>
                  </a:lnTo>
                  <a:lnTo>
                    <a:pt x="13970" y="769620"/>
                  </a:lnTo>
                  <a:close/>
                </a:path>
                <a:path w="13970" h="968375">
                  <a:moveTo>
                    <a:pt x="13970" y="763270"/>
                  </a:moveTo>
                  <a:lnTo>
                    <a:pt x="6350" y="763270"/>
                  </a:lnTo>
                  <a:lnTo>
                    <a:pt x="0" y="763270"/>
                  </a:lnTo>
                  <a:lnTo>
                    <a:pt x="0" y="768350"/>
                  </a:lnTo>
                  <a:lnTo>
                    <a:pt x="6350" y="768350"/>
                  </a:lnTo>
                  <a:lnTo>
                    <a:pt x="13970" y="768350"/>
                  </a:lnTo>
                  <a:lnTo>
                    <a:pt x="13970" y="763270"/>
                  </a:lnTo>
                  <a:close/>
                </a:path>
                <a:path w="13970" h="968375">
                  <a:moveTo>
                    <a:pt x="13970" y="756932"/>
                  </a:moveTo>
                  <a:lnTo>
                    <a:pt x="6350" y="756932"/>
                  </a:lnTo>
                  <a:lnTo>
                    <a:pt x="0" y="756932"/>
                  </a:lnTo>
                  <a:lnTo>
                    <a:pt x="0" y="762000"/>
                  </a:lnTo>
                  <a:lnTo>
                    <a:pt x="6350" y="762000"/>
                  </a:lnTo>
                  <a:lnTo>
                    <a:pt x="13970" y="762000"/>
                  </a:lnTo>
                  <a:lnTo>
                    <a:pt x="13970" y="756932"/>
                  </a:lnTo>
                  <a:close/>
                </a:path>
                <a:path w="13970" h="968375">
                  <a:moveTo>
                    <a:pt x="13970" y="750570"/>
                  </a:moveTo>
                  <a:lnTo>
                    <a:pt x="6350" y="750570"/>
                  </a:lnTo>
                  <a:lnTo>
                    <a:pt x="0" y="750570"/>
                  </a:lnTo>
                  <a:lnTo>
                    <a:pt x="0" y="755650"/>
                  </a:lnTo>
                  <a:lnTo>
                    <a:pt x="6350" y="755650"/>
                  </a:lnTo>
                  <a:lnTo>
                    <a:pt x="13970" y="755650"/>
                  </a:lnTo>
                  <a:lnTo>
                    <a:pt x="13970" y="750570"/>
                  </a:lnTo>
                  <a:close/>
                </a:path>
                <a:path w="13970" h="968375">
                  <a:moveTo>
                    <a:pt x="13970" y="744220"/>
                  </a:moveTo>
                  <a:lnTo>
                    <a:pt x="6350" y="744220"/>
                  </a:lnTo>
                  <a:lnTo>
                    <a:pt x="0" y="744220"/>
                  </a:lnTo>
                  <a:lnTo>
                    <a:pt x="0" y="749300"/>
                  </a:lnTo>
                  <a:lnTo>
                    <a:pt x="6350" y="749300"/>
                  </a:lnTo>
                  <a:lnTo>
                    <a:pt x="13970" y="749300"/>
                  </a:lnTo>
                  <a:lnTo>
                    <a:pt x="13970" y="744220"/>
                  </a:lnTo>
                  <a:close/>
                </a:path>
                <a:path w="13970" h="968375">
                  <a:moveTo>
                    <a:pt x="13970" y="737870"/>
                  </a:moveTo>
                  <a:lnTo>
                    <a:pt x="6350" y="737870"/>
                  </a:lnTo>
                  <a:lnTo>
                    <a:pt x="0" y="737870"/>
                  </a:lnTo>
                  <a:lnTo>
                    <a:pt x="0" y="742950"/>
                  </a:lnTo>
                  <a:lnTo>
                    <a:pt x="6350" y="742950"/>
                  </a:lnTo>
                  <a:lnTo>
                    <a:pt x="13970" y="742950"/>
                  </a:lnTo>
                  <a:lnTo>
                    <a:pt x="13970" y="737870"/>
                  </a:lnTo>
                  <a:close/>
                </a:path>
                <a:path w="13970" h="968375">
                  <a:moveTo>
                    <a:pt x="13970" y="731532"/>
                  </a:moveTo>
                  <a:lnTo>
                    <a:pt x="6350" y="731532"/>
                  </a:lnTo>
                  <a:lnTo>
                    <a:pt x="0" y="731532"/>
                  </a:lnTo>
                  <a:lnTo>
                    <a:pt x="0" y="736600"/>
                  </a:lnTo>
                  <a:lnTo>
                    <a:pt x="6350" y="736600"/>
                  </a:lnTo>
                  <a:lnTo>
                    <a:pt x="13970" y="736600"/>
                  </a:lnTo>
                  <a:lnTo>
                    <a:pt x="13970" y="731532"/>
                  </a:lnTo>
                  <a:close/>
                </a:path>
                <a:path w="13970" h="968375">
                  <a:moveTo>
                    <a:pt x="13970" y="725170"/>
                  </a:moveTo>
                  <a:lnTo>
                    <a:pt x="6350" y="725170"/>
                  </a:lnTo>
                  <a:lnTo>
                    <a:pt x="0" y="725170"/>
                  </a:lnTo>
                  <a:lnTo>
                    <a:pt x="0" y="730250"/>
                  </a:lnTo>
                  <a:lnTo>
                    <a:pt x="6350" y="730250"/>
                  </a:lnTo>
                  <a:lnTo>
                    <a:pt x="13970" y="730250"/>
                  </a:lnTo>
                  <a:lnTo>
                    <a:pt x="13970" y="725170"/>
                  </a:lnTo>
                  <a:close/>
                </a:path>
                <a:path w="13970" h="968375">
                  <a:moveTo>
                    <a:pt x="13970" y="717550"/>
                  </a:moveTo>
                  <a:lnTo>
                    <a:pt x="6350" y="717550"/>
                  </a:lnTo>
                  <a:lnTo>
                    <a:pt x="0" y="717550"/>
                  </a:lnTo>
                  <a:lnTo>
                    <a:pt x="0" y="723900"/>
                  </a:lnTo>
                  <a:lnTo>
                    <a:pt x="6350" y="723900"/>
                  </a:lnTo>
                  <a:lnTo>
                    <a:pt x="13970" y="723900"/>
                  </a:lnTo>
                  <a:lnTo>
                    <a:pt x="13970" y="717550"/>
                  </a:lnTo>
                  <a:close/>
                </a:path>
                <a:path w="13970" h="968375">
                  <a:moveTo>
                    <a:pt x="13970" y="712482"/>
                  </a:moveTo>
                  <a:lnTo>
                    <a:pt x="6350" y="712482"/>
                  </a:lnTo>
                  <a:lnTo>
                    <a:pt x="0" y="712482"/>
                  </a:lnTo>
                  <a:lnTo>
                    <a:pt x="0" y="716280"/>
                  </a:lnTo>
                  <a:lnTo>
                    <a:pt x="6350" y="716280"/>
                  </a:lnTo>
                  <a:lnTo>
                    <a:pt x="13970" y="716280"/>
                  </a:lnTo>
                  <a:lnTo>
                    <a:pt x="13970" y="712482"/>
                  </a:lnTo>
                  <a:close/>
                </a:path>
                <a:path w="13970" h="968375">
                  <a:moveTo>
                    <a:pt x="13970" y="704850"/>
                  </a:moveTo>
                  <a:lnTo>
                    <a:pt x="6350" y="704850"/>
                  </a:lnTo>
                  <a:lnTo>
                    <a:pt x="0" y="704850"/>
                  </a:lnTo>
                  <a:lnTo>
                    <a:pt x="0" y="711200"/>
                  </a:lnTo>
                  <a:lnTo>
                    <a:pt x="6350" y="711200"/>
                  </a:lnTo>
                  <a:lnTo>
                    <a:pt x="13970" y="711200"/>
                  </a:lnTo>
                  <a:lnTo>
                    <a:pt x="13970" y="704850"/>
                  </a:lnTo>
                  <a:close/>
                </a:path>
                <a:path w="13970" h="968375">
                  <a:moveTo>
                    <a:pt x="13970" y="699782"/>
                  </a:moveTo>
                  <a:lnTo>
                    <a:pt x="6350" y="699782"/>
                  </a:lnTo>
                  <a:lnTo>
                    <a:pt x="0" y="699782"/>
                  </a:lnTo>
                  <a:lnTo>
                    <a:pt x="0" y="703580"/>
                  </a:lnTo>
                  <a:lnTo>
                    <a:pt x="6350" y="703580"/>
                  </a:lnTo>
                  <a:lnTo>
                    <a:pt x="13970" y="703580"/>
                  </a:lnTo>
                  <a:lnTo>
                    <a:pt x="13970" y="699782"/>
                  </a:lnTo>
                  <a:close/>
                </a:path>
                <a:path w="13970" h="968375">
                  <a:moveTo>
                    <a:pt x="13970" y="541020"/>
                  </a:moveTo>
                  <a:lnTo>
                    <a:pt x="11430" y="541020"/>
                  </a:lnTo>
                  <a:lnTo>
                    <a:pt x="11430" y="542290"/>
                  </a:lnTo>
                  <a:lnTo>
                    <a:pt x="13970" y="542290"/>
                  </a:lnTo>
                  <a:lnTo>
                    <a:pt x="13970" y="541020"/>
                  </a:lnTo>
                  <a:close/>
                </a:path>
                <a:path w="13970" h="968375">
                  <a:moveTo>
                    <a:pt x="13970" y="534670"/>
                  </a:moveTo>
                  <a:lnTo>
                    <a:pt x="6350" y="534670"/>
                  </a:lnTo>
                  <a:lnTo>
                    <a:pt x="0" y="534670"/>
                  </a:lnTo>
                  <a:lnTo>
                    <a:pt x="0" y="538480"/>
                  </a:lnTo>
                  <a:lnTo>
                    <a:pt x="1270" y="538480"/>
                  </a:lnTo>
                  <a:lnTo>
                    <a:pt x="1270" y="539762"/>
                  </a:lnTo>
                  <a:lnTo>
                    <a:pt x="5080" y="539762"/>
                  </a:lnTo>
                  <a:lnTo>
                    <a:pt x="5080" y="541032"/>
                  </a:lnTo>
                  <a:lnTo>
                    <a:pt x="6350" y="541032"/>
                  </a:lnTo>
                  <a:lnTo>
                    <a:pt x="8890" y="541020"/>
                  </a:lnTo>
                  <a:lnTo>
                    <a:pt x="8890" y="539750"/>
                  </a:lnTo>
                  <a:lnTo>
                    <a:pt x="13970" y="539750"/>
                  </a:lnTo>
                  <a:lnTo>
                    <a:pt x="13970" y="534670"/>
                  </a:lnTo>
                  <a:close/>
                </a:path>
                <a:path w="13970" h="968375">
                  <a:moveTo>
                    <a:pt x="13970" y="528320"/>
                  </a:moveTo>
                  <a:lnTo>
                    <a:pt x="6350" y="528320"/>
                  </a:lnTo>
                  <a:lnTo>
                    <a:pt x="0" y="528320"/>
                  </a:lnTo>
                  <a:lnTo>
                    <a:pt x="0" y="533400"/>
                  </a:lnTo>
                  <a:lnTo>
                    <a:pt x="6350" y="533400"/>
                  </a:lnTo>
                  <a:lnTo>
                    <a:pt x="13970" y="533400"/>
                  </a:lnTo>
                  <a:lnTo>
                    <a:pt x="13970" y="528320"/>
                  </a:lnTo>
                  <a:close/>
                </a:path>
                <a:path w="13970" h="968375">
                  <a:moveTo>
                    <a:pt x="13970" y="521970"/>
                  </a:moveTo>
                  <a:lnTo>
                    <a:pt x="6350" y="521970"/>
                  </a:lnTo>
                  <a:lnTo>
                    <a:pt x="0" y="521970"/>
                  </a:lnTo>
                  <a:lnTo>
                    <a:pt x="0" y="527050"/>
                  </a:lnTo>
                  <a:lnTo>
                    <a:pt x="6350" y="527050"/>
                  </a:lnTo>
                  <a:lnTo>
                    <a:pt x="13970" y="527050"/>
                  </a:lnTo>
                  <a:lnTo>
                    <a:pt x="13970" y="521970"/>
                  </a:lnTo>
                  <a:close/>
                </a:path>
                <a:path w="13970" h="968375">
                  <a:moveTo>
                    <a:pt x="13970" y="515632"/>
                  </a:moveTo>
                  <a:lnTo>
                    <a:pt x="6350" y="515632"/>
                  </a:lnTo>
                  <a:lnTo>
                    <a:pt x="0" y="515632"/>
                  </a:lnTo>
                  <a:lnTo>
                    <a:pt x="0" y="520712"/>
                  </a:lnTo>
                  <a:lnTo>
                    <a:pt x="6350" y="520712"/>
                  </a:lnTo>
                  <a:lnTo>
                    <a:pt x="13970" y="520712"/>
                  </a:lnTo>
                  <a:lnTo>
                    <a:pt x="13970" y="515632"/>
                  </a:lnTo>
                  <a:close/>
                </a:path>
                <a:path w="13970" h="968375">
                  <a:moveTo>
                    <a:pt x="13970" y="509270"/>
                  </a:moveTo>
                  <a:lnTo>
                    <a:pt x="6350" y="509270"/>
                  </a:lnTo>
                  <a:lnTo>
                    <a:pt x="0" y="509270"/>
                  </a:lnTo>
                  <a:lnTo>
                    <a:pt x="0" y="514362"/>
                  </a:lnTo>
                  <a:lnTo>
                    <a:pt x="6350" y="514362"/>
                  </a:lnTo>
                  <a:lnTo>
                    <a:pt x="13970" y="514362"/>
                  </a:lnTo>
                  <a:lnTo>
                    <a:pt x="13970" y="509270"/>
                  </a:lnTo>
                  <a:close/>
                </a:path>
                <a:path w="13970" h="968375">
                  <a:moveTo>
                    <a:pt x="13970" y="504202"/>
                  </a:moveTo>
                  <a:lnTo>
                    <a:pt x="6350" y="504202"/>
                  </a:lnTo>
                  <a:lnTo>
                    <a:pt x="0" y="504202"/>
                  </a:lnTo>
                  <a:lnTo>
                    <a:pt x="0" y="508000"/>
                  </a:lnTo>
                  <a:lnTo>
                    <a:pt x="6350" y="508000"/>
                  </a:lnTo>
                  <a:lnTo>
                    <a:pt x="13970" y="508000"/>
                  </a:lnTo>
                  <a:lnTo>
                    <a:pt x="13970" y="504202"/>
                  </a:lnTo>
                  <a:close/>
                </a:path>
                <a:path w="13970" h="968375">
                  <a:moveTo>
                    <a:pt x="13970" y="500392"/>
                  </a:moveTo>
                  <a:lnTo>
                    <a:pt x="6350" y="500392"/>
                  </a:lnTo>
                  <a:lnTo>
                    <a:pt x="0" y="500392"/>
                  </a:lnTo>
                  <a:lnTo>
                    <a:pt x="0" y="502920"/>
                  </a:lnTo>
                  <a:lnTo>
                    <a:pt x="6350" y="502920"/>
                  </a:lnTo>
                  <a:lnTo>
                    <a:pt x="13970" y="502920"/>
                  </a:lnTo>
                  <a:lnTo>
                    <a:pt x="13970" y="500392"/>
                  </a:lnTo>
                  <a:close/>
                </a:path>
                <a:path w="13970" h="968375">
                  <a:moveTo>
                    <a:pt x="13970" y="494042"/>
                  </a:moveTo>
                  <a:lnTo>
                    <a:pt x="6350" y="494042"/>
                  </a:lnTo>
                  <a:lnTo>
                    <a:pt x="0" y="494042"/>
                  </a:lnTo>
                  <a:lnTo>
                    <a:pt x="0" y="500380"/>
                  </a:lnTo>
                  <a:lnTo>
                    <a:pt x="6350" y="500380"/>
                  </a:lnTo>
                  <a:lnTo>
                    <a:pt x="13970" y="500380"/>
                  </a:lnTo>
                  <a:lnTo>
                    <a:pt x="13970" y="494042"/>
                  </a:lnTo>
                  <a:close/>
                </a:path>
                <a:path w="13970" h="968375">
                  <a:moveTo>
                    <a:pt x="13970" y="490232"/>
                  </a:moveTo>
                  <a:lnTo>
                    <a:pt x="6350" y="490232"/>
                  </a:lnTo>
                  <a:lnTo>
                    <a:pt x="0" y="490232"/>
                  </a:lnTo>
                  <a:lnTo>
                    <a:pt x="0" y="494030"/>
                  </a:lnTo>
                  <a:lnTo>
                    <a:pt x="6350" y="494030"/>
                  </a:lnTo>
                  <a:lnTo>
                    <a:pt x="13970" y="494030"/>
                  </a:lnTo>
                  <a:lnTo>
                    <a:pt x="13970" y="490232"/>
                  </a:lnTo>
                  <a:close/>
                </a:path>
                <a:path w="13970" h="968375">
                  <a:moveTo>
                    <a:pt x="13970" y="483882"/>
                  </a:moveTo>
                  <a:lnTo>
                    <a:pt x="6350" y="483882"/>
                  </a:lnTo>
                  <a:lnTo>
                    <a:pt x="0" y="483882"/>
                  </a:lnTo>
                  <a:lnTo>
                    <a:pt x="0" y="490220"/>
                  </a:lnTo>
                  <a:lnTo>
                    <a:pt x="6350" y="490220"/>
                  </a:lnTo>
                  <a:lnTo>
                    <a:pt x="13970" y="490220"/>
                  </a:lnTo>
                  <a:lnTo>
                    <a:pt x="13970" y="483882"/>
                  </a:lnTo>
                  <a:close/>
                </a:path>
                <a:path w="13970" h="968375">
                  <a:moveTo>
                    <a:pt x="13970" y="477532"/>
                  </a:moveTo>
                  <a:lnTo>
                    <a:pt x="6350" y="477532"/>
                  </a:lnTo>
                  <a:lnTo>
                    <a:pt x="0" y="477532"/>
                  </a:lnTo>
                  <a:lnTo>
                    <a:pt x="0" y="483870"/>
                  </a:lnTo>
                  <a:lnTo>
                    <a:pt x="6350" y="483870"/>
                  </a:lnTo>
                  <a:lnTo>
                    <a:pt x="13970" y="483870"/>
                  </a:lnTo>
                  <a:lnTo>
                    <a:pt x="13970" y="477532"/>
                  </a:lnTo>
                  <a:close/>
                </a:path>
                <a:path w="13970" h="968375">
                  <a:moveTo>
                    <a:pt x="13970" y="474992"/>
                  </a:moveTo>
                  <a:lnTo>
                    <a:pt x="6350" y="474992"/>
                  </a:lnTo>
                  <a:lnTo>
                    <a:pt x="0" y="474992"/>
                  </a:lnTo>
                  <a:lnTo>
                    <a:pt x="0" y="477520"/>
                  </a:lnTo>
                  <a:lnTo>
                    <a:pt x="6350" y="477520"/>
                  </a:lnTo>
                  <a:lnTo>
                    <a:pt x="13970" y="477520"/>
                  </a:lnTo>
                  <a:lnTo>
                    <a:pt x="13970" y="474992"/>
                  </a:lnTo>
                  <a:close/>
                </a:path>
                <a:path w="13970" h="968375">
                  <a:moveTo>
                    <a:pt x="13970" y="471182"/>
                  </a:moveTo>
                  <a:lnTo>
                    <a:pt x="6350" y="471182"/>
                  </a:lnTo>
                  <a:lnTo>
                    <a:pt x="0" y="471182"/>
                  </a:lnTo>
                  <a:lnTo>
                    <a:pt x="0" y="474980"/>
                  </a:lnTo>
                  <a:lnTo>
                    <a:pt x="6350" y="474980"/>
                  </a:lnTo>
                  <a:lnTo>
                    <a:pt x="13970" y="474980"/>
                  </a:lnTo>
                  <a:lnTo>
                    <a:pt x="13970" y="471182"/>
                  </a:lnTo>
                  <a:close/>
                </a:path>
                <a:path w="13970" h="968375">
                  <a:moveTo>
                    <a:pt x="13970" y="468642"/>
                  </a:moveTo>
                  <a:lnTo>
                    <a:pt x="6350" y="468642"/>
                  </a:lnTo>
                  <a:lnTo>
                    <a:pt x="0" y="468642"/>
                  </a:lnTo>
                  <a:lnTo>
                    <a:pt x="0" y="471170"/>
                  </a:lnTo>
                  <a:lnTo>
                    <a:pt x="6350" y="471170"/>
                  </a:lnTo>
                  <a:lnTo>
                    <a:pt x="13970" y="471170"/>
                  </a:lnTo>
                  <a:lnTo>
                    <a:pt x="13970" y="468642"/>
                  </a:lnTo>
                  <a:close/>
                </a:path>
                <a:path w="13970" h="968375">
                  <a:moveTo>
                    <a:pt x="13970" y="464832"/>
                  </a:moveTo>
                  <a:lnTo>
                    <a:pt x="6350" y="464832"/>
                  </a:lnTo>
                  <a:lnTo>
                    <a:pt x="0" y="464832"/>
                  </a:lnTo>
                  <a:lnTo>
                    <a:pt x="0" y="468630"/>
                  </a:lnTo>
                  <a:lnTo>
                    <a:pt x="6350" y="468630"/>
                  </a:lnTo>
                  <a:lnTo>
                    <a:pt x="13970" y="468630"/>
                  </a:lnTo>
                  <a:lnTo>
                    <a:pt x="13970" y="464832"/>
                  </a:lnTo>
                  <a:close/>
                </a:path>
                <a:path w="13970" h="968375">
                  <a:moveTo>
                    <a:pt x="13970" y="458482"/>
                  </a:moveTo>
                  <a:lnTo>
                    <a:pt x="6350" y="458482"/>
                  </a:lnTo>
                  <a:lnTo>
                    <a:pt x="0" y="458482"/>
                  </a:lnTo>
                  <a:lnTo>
                    <a:pt x="0" y="464820"/>
                  </a:lnTo>
                  <a:lnTo>
                    <a:pt x="6350" y="464820"/>
                  </a:lnTo>
                  <a:lnTo>
                    <a:pt x="13970" y="464820"/>
                  </a:lnTo>
                  <a:lnTo>
                    <a:pt x="13970" y="458482"/>
                  </a:lnTo>
                  <a:close/>
                </a:path>
                <a:path w="13970" h="968375">
                  <a:moveTo>
                    <a:pt x="13970" y="455942"/>
                  </a:moveTo>
                  <a:lnTo>
                    <a:pt x="6350" y="455942"/>
                  </a:lnTo>
                  <a:lnTo>
                    <a:pt x="0" y="455942"/>
                  </a:lnTo>
                  <a:lnTo>
                    <a:pt x="0" y="458470"/>
                  </a:lnTo>
                  <a:lnTo>
                    <a:pt x="6350" y="458470"/>
                  </a:lnTo>
                  <a:lnTo>
                    <a:pt x="13970" y="458470"/>
                  </a:lnTo>
                  <a:lnTo>
                    <a:pt x="13970" y="455942"/>
                  </a:lnTo>
                  <a:close/>
                </a:path>
                <a:path w="13970" h="968375">
                  <a:moveTo>
                    <a:pt x="13970" y="452132"/>
                  </a:moveTo>
                  <a:lnTo>
                    <a:pt x="6350" y="452132"/>
                  </a:lnTo>
                  <a:lnTo>
                    <a:pt x="0" y="452132"/>
                  </a:lnTo>
                  <a:lnTo>
                    <a:pt x="0" y="455930"/>
                  </a:lnTo>
                  <a:lnTo>
                    <a:pt x="6350" y="455930"/>
                  </a:lnTo>
                  <a:lnTo>
                    <a:pt x="13970" y="455930"/>
                  </a:lnTo>
                  <a:lnTo>
                    <a:pt x="13970" y="452132"/>
                  </a:lnTo>
                  <a:close/>
                </a:path>
                <a:path w="13970" h="968375">
                  <a:moveTo>
                    <a:pt x="13970" y="449592"/>
                  </a:moveTo>
                  <a:lnTo>
                    <a:pt x="6350" y="449592"/>
                  </a:lnTo>
                  <a:lnTo>
                    <a:pt x="0" y="449592"/>
                  </a:lnTo>
                  <a:lnTo>
                    <a:pt x="0" y="452120"/>
                  </a:lnTo>
                  <a:lnTo>
                    <a:pt x="6350" y="452120"/>
                  </a:lnTo>
                  <a:lnTo>
                    <a:pt x="13970" y="452120"/>
                  </a:lnTo>
                  <a:lnTo>
                    <a:pt x="13970" y="449592"/>
                  </a:lnTo>
                  <a:close/>
                </a:path>
                <a:path w="13970" h="968375">
                  <a:moveTo>
                    <a:pt x="13970" y="445782"/>
                  </a:moveTo>
                  <a:lnTo>
                    <a:pt x="6350" y="445782"/>
                  </a:lnTo>
                  <a:lnTo>
                    <a:pt x="0" y="445782"/>
                  </a:lnTo>
                  <a:lnTo>
                    <a:pt x="0" y="449580"/>
                  </a:lnTo>
                  <a:lnTo>
                    <a:pt x="6350" y="449580"/>
                  </a:lnTo>
                  <a:lnTo>
                    <a:pt x="13970" y="449580"/>
                  </a:lnTo>
                  <a:lnTo>
                    <a:pt x="13970" y="445782"/>
                  </a:lnTo>
                  <a:close/>
                </a:path>
                <a:path w="13970" h="968375">
                  <a:moveTo>
                    <a:pt x="13970" y="433082"/>
                  </a:moveTo>
                  <a:lnTo>
                    <a:pt x="6350" y="433082"/>
                  </a:lnTo>
                  <a:lnTo>
                    <a:pt x="0" y="433082"/>
                  </a:lnTo>
                  <a:lnTo>
                    <a:pt x="0" y="445770"/>
                  </a:lnTo>
                  <a:lnTo>
                    <a:pt x="6350" y="445770"/>
                  </a:lnTo>
                  <a:lnTo>
                    <a:pt x="13970" y="445770"/>
                  </a:lnTo>
                  <a:lnTo>
                    <a:pt x="13970" y="433082"/>
                  </a:lnTo>
                  <a:close/>
                </a:path>
                <a:path w="13970" h="968375">
                  <a:moveTo>
                    <a:pt x="13970" y="430542"/>
                  </a:moveTo>
                  <a:lnTo>
                    <a:pt x="6350" y="430542"/>
                  </a:lnTo>
                  <a:lnTo>
                    <a:pt x="0" y="430542"/>
                  </a:lnTo>
                  <a:lnTo>
                    <a:pt x="0" y="433070"/>
                  </a:lnTo>
                  <a:lnTo>
                    <a:pt x="6350" y="433070"/>
                  </a:lnTo>
                  <a:lnTo>
                    <a:pt x="13970" y="433070"/>
                  </a:lnTo>
                  <a:lnTo>
                    <a:pt x="13970" y="430542"/>
                  </a:lnTo>
                  <a:close/>
                </a:path>
                <a:path w="13970" h="968375">
                  <a:moveTo>
                    <a:pt x="13970" y="417842"/>
                  </a:moveTo>
                  <a:lnTo>
                    <a:pt x="6350" y="417842"/>
                  </a:lnTo>
                  <a:lnTo>
                    <a:pt x="0" y="417842"/>
                  </a:lnTo>
                  <a:lnTo>
                    <a:pt x="0" y="430530"/>
                  </a:lnTo>
                  <a:lnTo>
                    <a:pt x="6350" y="430530"/>
                  </a:lnTo>
                  <a:lnTo>
                    <a:pt x="13970" y="430530"/>
                  </a:lnTo>
                  <a:lnTo>
                    <a:pt x="13970" y="417842"/>
                  </a:lnTo>
                  <a:close/>
                </a:path>
                <a:path w="13970" h="968375">
                  <a:moveTo>
                    <a:pt x="13970" y="411492"/>
                  </a:moveTo>
                  <a:lnTo>
                    <a:pt x="6350" y="411492"/>
                  </a:lnTo>
                  <a:lnTo>
                    <a:pt x="0" y="411492"/>
                  </a:lnTo>
                  <a:lnTo>
                    <a:pt x="0" y="417830"/>
                  </a:lnTo>
                  <a:lnTo>
                    <a:pt x="6350" y="417830"/>
                  </a:lnTo>
                  <a:lnTo>
                    <a:pt x="13970" y="417830"/>
                  </a:lnTo>
                  <a:lnTo>
                    <a:pt x="13970" y="411492"/>
                  </a:lnTo>
                  <a:close/>
                </a:path>
                <a:path w="13970" h="968375">
                  <a:moveTo>
                    <a:pt x="13970" y="407682"/>
                  </a:moveTo>
                  <a:lnTo>
                    <a:pt x="6350" y="407682"/>
                  </a:lnTo>
                  <a:lnTo>
                    <a:pt x="0" y="407682"/>
                  </a:lnTo>
                  <a:lnTo>
                    <a:pt x="0" y="411480"/>
                  </a:lnTo>
                  <a:lnTo>
                    <a:pt x="6350" y="411480"/>
                  </a:lnTo>
                  <a:lnTo>
                    <a:pt x="13970" y="411480"/>
                  </a:lnTo>
                  <a:lnTo>
                    <a:pt x="13970" y="407682"/>
                  </a:lnTo>
                  <a:close/>
                </a:path>
                <a:path w="13970" h="968375">
                  <a:moveTo>
                    <a:pt x="13970" y="405142"/>
                  </a:moveTo>
                  <a:lnTo>
                    <a:pt x="6350" y="405142"/>
                  </a:lnTo>
                  <a:lnTo>
                    <a:pt x="0" y="405142"/>
                  </a:lnTo>
                  <a:lnTo>
                    <a:pt x="0" y="407670"/>
                  </a:lnTo>
                  <a:lnTo>
                    <a:pt x="6350" y="407670"/>
                  </a:lnTo>
                  <a:lnTo>
                    <a:pt x="13970" y="407670"/>
                  </a:lnTo>
                  <a:lnTo>
                    <a:pt x="13970" y="405142"/>
                  </a:lnTo>
                  <a:close/>
                </a:path>
                <a:path w="13970" h="968375">
                  <a:moveTo>
                    <a:pt x="13970" y="401332"/>
                  </a:moveTo>
                  <a:lnTo>
                    <a:pt x="6350" y="401332"/>
                  </a:lnTo>
                  <a:lnTo>
                    <a:pt x="0" y="401332"/>
                  </a:lnTo>
                  <a:lnTo>
                    <a:pt x="0" y="405130"/>
                  </a:lnTo>
                  <a:lnTo>
                    <a:pt x="6350" y="405130"/>
                  </a:lnTo>
                  <a:lnTo>
                    <a:pt x="13970" y="405130"/>
                  </a:lnTo>
                  <a:lnTo>
                    <a:pt x="13970" y="401332"/>
                  </a:lnTo>
                  <a:close/>
                </a:path>
                <a:path w="13970" h="968375">
                  <a:moveTo>
                    <a:pt x="13970" y="398792"/>
                  </a:moveTo>
                  <a:lnTo>
                    <a:pt x="6350" y="398792"/>
                  </a:lnTo>
                  <a:lnTo>
                    <a:pt x="0" y="398792"/>
                  </a:lnTo>
                  <a:lnTo>
                    <a:pt x="0" y="401320"/>
                  </a:lnTo>
                  <a:lnTo>
                    <a:pt x="6350" y="401320"/>
                  </a:lnTo>
                  <a:lnTo>
                    <a:pt x="13970" y="401320"/>
                  </a:lnTo>
                  <a:lnTo>
                    <a:pt x="13970" y="398792"/>
                  </a:lnTo>
                  <a:close/>
                </a:path>
                <a:path w="13970" h="968375">
                  <a:moveTo>
                    <a:pt x="13970" y="394982"/>
                  </a:moveTo>
                  <a:lnTo>
                    <a:pt x="6350" y="394982"/>
                  </a:lnTo>
                  <a:lnTo>
                    <a:pt x="0" y="394982"/>
                  </a:lnTo>
                  <a:lnTo>
                    <a:pt x="0" y="398780"/>
                  </a:lnTo>
                  <a:lnTo>
                    <a:pt x="6350" y="398780"/>
                  </a:lnTo>
                  <a:lnTo>
                    <a:pt x="13970" y="398780"/>
                  </a:lnTo>
                  <a:lnTo>
                    <a:pt x="13970" y="394982"/>
                  </a:lnTo>
                  <a:close/>
                </a:path>
                <a:path w="13970" h="968375">
                  <a:moveTo>
                    <a:pt x="13970" y="388632"/>
                  </a:moveTo>
                  <a:lnTo>
                    <a:pt x="6350" y="388632"/>
                  </a:lnTo>
                  <a:lnTo>
                    <a:pt x="0" y="388632"/>
                  </a:lnTo>
                  <a:lnTo>
                    <a:pt x="0" y="394970"/>
                  </a:lnTo>
                  <a:lnTo>
                    <a:pt x="6350" y="394970"/>
                  </a:lnTo>
                  <a:lnTo>
                    <a:pt x="13970" y="394970"/>
                  </a:lnTo>
                  <a:lnTo>
                    <a:pt x="13970" y="388632"/>
                  </a:lnTo>
                  <a:close/>
                </a:path>
                <a:path w="13970" h="968375">
                  <a:moveTo>
                    <a:pt x="13970" y="386092"/>
                  </a:moveTo>
                  <a:lnTo>
                    <a:pt x="6350" y="386092"/>
                  </a:lnTo>
                  <a:lnTo>
                    <a:pt x="0" y="386092"/>
                  </a:lnTo>
                  <a:lnTo>
                    <a:pt x="0" y="388620"/>
                  </a:lnTo>
                  <a:lnTo>
                    <a:pt x="6350" y="388620"/>
                  </a:lnTo>
                  <a:lnTo>
                    <a:pt x="13970" y="388620"/>
                  </a:lnTo>
                  <a:lnTo>
                    <a:pt x="13970" y="386092"/>
                  </a:lnTo>
                  <a:close/>
                </a:path>
                <a:path w="13970" h="968375">
                  <a:moveTo>
                    <a:pt x="13970" y="382282"/>
                  </a:moveTo>
                  <a:lnTo>
                    <a:pt x="6350" y="382282"/>
                  </a:lnTo>
                  <a:lnTo>
                    <a:pt x="0" y="382282"/>
                  </a:lnTo>
                  <a:lnTo>
                    <a:pt x="0" y="386080"/>
                  </a:lnTo>
                  <a:lnTo>
                    <a:pt x="6350" y="386080"/>
                  </a:lnTo>
                  <a:lnTo>
                    <a:pt x="13970" y="386080"/>
                  </a:lnTo>
                  <a:lnTo>
                    <a:pt x="13970" y="382282"/>
                  </a:lnTo>
                  <a:close/>
                </a:path>
                <a:path w="13970" h="968375">
                  <a:moveTo>
                    <a:pt x="13970" y="369582"/>
                  </a:moveTo>
                  <a:lnTo>
                    <a:pt x="6350" y="369582"/>
                  </a:lnTo>
                  <a:lnTo>
                    <a:pt x="0" y="369582"/>
                  </a:lnTo>
                  <a:lnTo>
                    <a:pt x="0" y="382270"/>
                  </a:lnTo>
                  <a:lnTo>
                    <a:pt x="6350" y="382270"/>
                  </a:lnTo>
                  <a:lnTo>
                    <a:pt x="13970" y="382270"/>
                  </a:lnTo>
                  <a:lnTo>
                    <a:pt x="13970" y="369582"/>
                  </a:lnTo>
                  <a:close/>
                </a:path>
                <a:path w="13970" h="968375">
                  <a:moveTo>
                    <a:pt x="13970" y="367042"/>
                  </a:moveTo>
                  <a:lnTo>
                    <a:pt x="6350" y="367042"/>
                  </a:lnTo>
                  <a:lnTo>
                    <a:pt x="0" y="367042"/>
                  </a:lnTo>
                  <a:lnTo>
                    <a:pt x="0" y="369570"/>
                  </a:lnTo>
                  <a:lnTo>
                    <a:pt x="6350" y="369570"/>
                  </a:lnTo>
                  <a:lnTo>
                    <a:pt x="13970" y="369570"/>
                  </a:lnTo>
                  <a:lnTo>
                    <a:pt x="13970" y="367042"/>
                  </a:lnTo>
                  <a:close/>
                </a:path>
                <a:path w="13970" h="968375">
                  <a:moveTo>
                    <a:pt x="13970" y="363232"/>
                  </a:moveTo>
                  <a:lnTo>
                    <a:pt x="6350" y="363232"/>
                  </a:lnTo>
                  <a:lnTo>
                    <a:pt x="0" y="363232"/>
                  </a:lnTo>
                  <a:lnTo>
                    <a:pt x="0" y="367030"/>
                  </a:lnTo>
                  <a:lnTo>
                    <a:pt x="6350" y="367030"/>
                  </a:lnTo>
                  <a:lnTo>
                    <a:pt x="13970" y="367030"/>
                  </a:lnTo>
                  <a:lnTo>
                    <a:pt x="13970" y="363232"/>
                  </a:lnTo>
                  <a:close/>
                </a:path>
                <a:path w="13970" h="968375">
                  <a:moveTo>
                    <a:pt x="13970" y="360692"/>
                  </a:moveTo>
                  <a:lnTo>
                    <a:pt x="6350" y="360692"/>
                  </a:lnTo>
                  <a:lnTo>
                    <a:pt x="0" y="360692"/>
                  </a:lnTo>
                  <a:lnTo>
                    <a:pt x="0" y="363220"/>
                  </a:lnTo>
                  <a:lnTo>
                    <a:pt x="6350" y="363220"/>
                  </a:lnTo>
                  <a:lnTo>
                    <a:pt x="13970" y="363220"/>
                  </a:lnTo>
                  <a:lnTo>
                    <a:pt x="13970" y="360692"/>
                  </a:lnTo>
                  <a:close/>
                </a:path>
                <a:path w="13970" h="968375">
                  <a:moveTo>
                    <a:pt x="13970" y="350532"/>
                  </a:moveTo>
                  <a:lnTo>
                    <a:pt x="6350" y="350532"/>
                  </a:lnTo>
                  <a:lnTo>
                    <a:pt x="0" y="350532"/>
                  </a:lnTo>
                  <a:lnTo>
                    <a:pt x="0" y="360680"/>
                  </a:lnTo>
                  <a:lnTo>
                    <a:pt x="6350" y="360680"/>
                  </a:lnTo>
                  <a:lnTo>
                    <a:pt x="13970" y="360680"/>
                  </a:lnTo>
                  <a:lnTo>
                    <a:pt x="13970" y="350532"/>
                  </a:lnTo>
                  <a:close/>
                </a:path>
                <a:path w="13970" h="968375">
                  <a:moveTo>
                    <a:pt x="13970" y="347992"/>
                  </a:moveTo>
                  <a:lnTo>
                    <a:pt x="6350" y="347992"/>
                  </a:lnTo>
                  <a:lnTo>
                    <a:pt x="0" y="347992"/>
                  </a:lnTo>
                  <a:lnTo>
                    <a:pt x="0" y="350520"/>
                  </a:lnTo>
                  <a:lnTo>
                    <a:pt x="6350" y="350520"/>
                  </a:lnTo>
                  <a:lnTo>
                    <a:pt x="13970" y="350520"/>
                  </a:lnTo>
                  <a:lnTo>
                    <a:pt x="13970" y="347992"/>
                  </a:lnTo>
                  <a:close/>
                </a:path>
                <a:path w="13970" h="968375">
                  <a:moveTo>
                    <a:pt x="13970" y="344182"/>
                  </a:moveTo>
                  <a:lnTo>
                    <a:pt x="6350" y="344182"/>
                  </a:lnTo>
                  <a:lnTo>
                    <a:pt x="0" y="344182"/>
                  </a:lnTo>
                  <a:lnTo>
                    <a:pt x="0" y="347980"/>
                  </a:lnTo>
                  <a:lnTo>
                    <a:pt x="6350" y="347980"/>
                  </a:lnTo>
                  <a:lnTo>
                    <a:pt x="13970" y="347980"/>
                  </a:lnTo>
                  <a:lnTo>
                    <a:pt x="13970" y="344182"/>
                  </a:lnTo>
                  <a:close/>
                </a:path>
                <a:path w="13970" h="968375">
                  <a:moveTo>
                    <a:pt x="13970" y="341642"/>
                  </a:moveTo>
                  <a:lnTo>
                    <a:pt x="6350" y="341642"/>
                  </a:lnTo>
                  <a:lnTo>
                    <a:pt x="0" y="341642"/>
                  </a:lnTo>
                  <a:lnTo>
                    <a:pt x="0" y="344170"/>
                  </a:lnTo>
                  <a:lnTo>
                    <a:pt x="6350" y="344170"/>
                  </a:lnTo>
                  <a:lnTo>
                    <a:pt x="13970" y="344170"/>
                  </a:lnTo>
                  <a:lnTo>
                    <a:pt x="13970" y="341642"/>
                  </a:lnTo>
                  <a:close/>
                </a:path>
                <a:path w="13970" h="968375">
                  <a:moveTo>
                    <a:pt x="13970" y="337832"/>
                  </a:moveTo>
                  <a:lnTo>
                    <a:pt x="6350" y="337832"/>
                  </a:lnTo>
                  <a:lnTo>
                    <a:pt x="0" y="337832"/>
                  </a:lnTo>
                  <a:lnTo>
                    <a:pt x="0" y="341630"/>
                  </a:lnTo>
                  <a:lnTo>
                    <a:pt x="6350" y="341630"/>
                  </a:lnTo>
                  <a:lnTo>
                    <a:pt x="13970" y="341630"/>
                  </a:lnTo>
                  <a:lnTo>
                    <a:pt x="13970" y="337832"/>
                  </a:lnTo>
                  <a:close/>
                </a:path>
                <a:path w="13970" h="968375">
                  <a:moveTo>
                    <a:pt x="13970" y="331482"/>
                  </a:moveTo>
                  <a:lnTo>
                    <a:pt x="6350" y="331482"/>
                  </a:lnTo>
                  <a:lnTo>
                    <a:pt x="0" y="331482"/>
                  </a:lnTo>
                  <a:lnTo>
                    <a:pt x="0" y="337820"/>
                  </a:lnTo>
                  <a:lnTo>
                    <a:pt x="6350" y="337820"/>
                  </a:lnTo>
                  <a:lnTo>
                    <a:pt x="13970" y="337820"/>
                  </a:lnTo>
                  <a:lnTo>
                    <a:pt x="13970" y="331482"/>
                  </a:lnTo>
                  <a:close/>
                </a:path>
                <a:path w="13970" h="968375">
                  <a:moveTo>
                    <a:pt x="13970" y="328942"/>
                  </a:moveTo>
                  <a:lnTo>
                    <a:pt x="6350" y="328942"/>
                  </a:lnTo>
                  <a:lnTo>
                    <a:pt x="0" y="328942"/>
                  </a:lnTo>
                  <a:lnTo>
                    <a:pt x="0" y="331470"/>
                  </a:lnTo>
                  <a:lnTo>
                    <a:pt x="6350" y="331470"/>
                  </a:lnTo>
                  <a:lnTo>
                    <a:pt x="13970" y="331470"/>
                  </a:lnTo>
                  <a:lnTo>
                    <a:pt x="13970" y="328942"/>
                  </a:lnTo>
                  <a:close/>
                </a:path>
                <a:path w="13970" h="968375">
                  <a:moveTo>
                    <a:pt x="13970" y="325132"/>
                  </a:moveTo>
                  <a:lnTo>
                    <a:pt x="6350" y="325132"/>
                  </a:lnTo>
                  <a:lnTo>
                    <a:pt x="0" y="325132"/>
                  </a:lnTo>
                  <a:lnTo>
                    <a:pt x="0" y="328930"/>
                  </a:lnTo>
                  <a:lnTo>
                    <a:pt x="6350" y="328930"/>
                  </a:lnTo>
                  <a:lnTo>
                    <a:pt x="13970" y="328930"/>
                  </a:lnTo>
                  <a:lnTo>
                    <a:pt x="13970" y="325132"/>
                  </a:lnTo>
                  <a:close/>
                </a:path>
                <a:path w="13970" h="968375">
                  <a:moveTo>
                    <a:pt x="13970" y="322592"/>
                  </a:moveTo>
                  <a:lnTo>
                    <a:pt x="6350" y="322592"/>
                  </a:lnTo>
                  <a:lnTo>
                    <a:pt x="0" y="322592"/>
                  </a:lnTo>
                  <a:lnTo>
                    <a:pt x="0" y="325120"/>
                  </a:lnTo>
                  <a:lnTo>
                    <a:pt x="6350" y="325120"/>
                  </a:lnTo>
                  <a:lnTo>
                    <a:pt x="13970" y="325120"/>
                  </a:lnTo>
                  <a:lnTo>
                    <a:pt x="13970" y="322592"/>
                  </a:lnTo>
                  <a:close/>
                </a:path>
                <a:path w="13970" h="968375">
                  <a:moveTo>
                    <a:pt x="13970" y="318782"/>
                  </a:moveTo>
                  <a:lnTo>
                    <a:pt x="6350" y="318782"/>
                  </a:lnTo>
                  <a:lnTo>
                    <a:pt x="0" y="318782"/>
                  </a:lnTo>
                  <a:lnTo>
                    <a:pt x="0" y="322580"/>
                  </a:lnTo>
                  <a:lnTo>
                    <a:pt x="6350" y="322580"/>
                  </a:lnTo>
                  <a:lnTo>
                    <a:pt x="13970" y="322580"/>
                  </a:lnTo>
                  <a:lnTo>
                    <a:pt x="13970" y="318782"/>
                  </a:lnTo>
                  <a:close/>
                </a:path>
                <a:path w="13970" h="968375">
                  <a:moveTo>
                    <a:pt x="13970" y="316242"/>
                  </a:moveTo>
                  <a:lnTo>
                    <a:pt x="6350" y="316242"/>
                  </a:lnTo>
                  <a:lnTo>
                    <a:pt x="0" y="316242"/>
                  </a:lnTo>
                  <a:lnTo>
                    <a:pt x="0" y="318770"/>
                  </a:lnTo>
                  <a:lnTo>
                    <a:pt x="6350" y="318770"/>
                  </a:lnTo>
                  <a:lnTo>
                    <a:pt x="13970" y="318770"/>
                  </a:lnTo>
                  <a:lnTo>
                    <a:pt x="13970" y="316242"/>
                  </a:lnTo>
                  <a:close/>
                </a:path>
                <a:path w="13970" h="968375">
                  <a:moveTo>
                    <a:pt x="13970" y="309892"/>
                  </a:moveTo>
                  <a:lnTo>
                    <a:pt x="6350" y="309892"/>
                  </a:lnTo>
                  <a:lnTo>
                    <a:pt x="0" y="309892"/>
                  </a:lnTo>
                  <a:lnTo>
                    <a:pt x="0" y="316230"/>
                  </a:lnTo>
                  <a:lnTo>
                    <a:pt x="6350" y="316230"/>
                  </a:lnTo>
                  <a:lnTo>
                    <a:pt x="13970" y="316230"/>
                  </a:lnTo>
                  <a:lnTo>
                    <a:pt x="13970" y="309892"/>
                  </a:lnTo>
                  <a:close/>
                </a:path>
                <a:path w="13970" h="968375">
                  <a:moveTo>
                    <a:pt x="13970" y="306082"/>
                  </a:moveTo>
                  <a:lnTo>
                    <a:pt x="6350" y="306082"/>
                  </a:lnTo>
                  <a:lnTo>
                    <a:pt x="0" y="306082"/>
                  </a:lnTo>
                  <a:lnTo>
                    <a:pt x="0" y="309880"/>
                  </a:lnTo>
                  <a:lnTo>
                    <a:pt x="6350" y="309880"/>
                  </a:lnTo>
                  <a:lnTo>
                    <a:pt x="13970" y="309880"/>
                  </a:lnTo>
                  <a:lnTo>
                    <a:pt x="13970" y="306082"/>
                  </a:lnTo>
                  <a:close/>
                </a:path>
                <a:path w="13970" h="968375">
                  <a:moveTo>
                    <a:pt x="13970" y="303542"/>
                  </a:moveTo>
                  <a:lnTo>
                    <a:pt x="6350" y="303542"/>
                  </a:lnTo>
                  <a:lnTo>
                    <a:pt x="0" y="303542"/>
                  </a:lnTo>
                  <a:lnTo>
                    <a:pt x="0" y="306070"/>
                  </a:lnTo>
                  <a:lnTo>
                    <a:pt x="6350" y="306070"/>
                  </a:lnTo>
                  <a:lnTo>
                    <a:pt x="13970" y="306070"/>
                  </a:lnTo>
                  <a:lnTo>
                    <a:pt x="13970" y="303542"/>
                  </a:lnTo>
                  <a:close/>
                </a:path>
                <a:path w="13970" h="968375">
                  <a:moveTo>
                    <a:pt x="13970" y="299732"/>
                  </a:moveTo>
                  <a:lnTo>
                    <a:pt x="6350" y="299732"/>
                  </a:lnTo>
                  <a:lnTo>
                    <a:pt x="0" y="299732"/>
                  </a:lnTo>
                  <a:lnTo>
                    <a:pt x="0" y="303530"/>
                  </a:lnTo>
                  <a:lnTo>
                    <a:pt x="6350" y="303530"/>
                  </a:lnTo>
                  <a:lnTo>
                    <a:pt x="13970" y="303530"/>
                  </a:lnTo>
                  <a:lnTo>
                    <a:pt x="13970" y="299732"/>
                  </a:lnTo>
                  <a:close/>
                </a:path>
                <a:path w="13970" h="968375">
                  <a:moveTo>
                    <a:pt x="13970" y="297192"/>
                  </a:moveTo>
                  <a:lnTo>
                    <a:pt x="6350" y="297192"/>
                  </a:lnTo>
                  <a:lnTo>
                    <a:pt x="0" y="297192"/>
                  </a:lnTo>
                  <a:lnTo>
                    <a:pt x="0" y="299720"/>
                  </a:lnTo>
                  <a:lnTo>
                    <a:pt x="6350" y="299720"/>
                  </a:lnTo>
                  <a:lnTo>
                    <a:pt x="13970" y="299720"/>
                  </a:lnTo>
                  <a:lnTo>
                    <a:pt x="13970" y="297192"/>
                  </a:lnTo>
                  <a:close/>
                </a:path>
                <a:path w="13970" h="968375">
                  <a:moveTo>
                    <a:pt x="13970" y="293382"/>
                  </a:moveTo>
                  <a:lnTo>
                    <a:pt x="6350" y="293382"/>
                  </a:lnTo>
                  <a:lnTo>
                    <a:pt x="0" y="293382"/>
                  </a:lnTo>
                  <a:lnTo>
                    <a:pt x="0" y="297180"/>
                  </a:lnTo>
                  <a:lnTo>
                    <a:pt x="6350" y="297180"/>
                  </a:lnTo>
                  <a:lnTo>
                    <a:pt x="13970" y="297180"/>
                  </a:lnTo>
                  <a:lnTo>
                    <a:pt x="13970" y="293382"/>
                  </a:lnTo>
                  <a:close/>
                </a:path>
                <a:path w="13970" h="968375">
                  <a:moveTo>
                    <a:pt x="13970" y="274332"/>
                  </a:moveTo>
                  <a:lnTo>
                    <a:pt x="6350" y="274332"/>
                  </a:lnTo>
                  <a:lnTo>
                    <a:pt x="0" y="274332"/>
                  </a:lnTo>
                  <a:lnTo>
                    <a:pt x="0" y="293370"/>
                  </a:lnTo>
                  <a:lnTo>
                    <a:pt x="6350" y="293370"/>
                  </a:lnTo>
                  <a:lnTo>
                    <a:pt x="13970" y="293370"/>
                  </a:lnTo>
                  <a:lnTo>
                    <a:pt x="13970" y="274332"/>
                  </a:lnTo>
                  <a:close/>
                </a:path>
                <a:path w="13970" h="968375">
                  <a:moveTo>
                    <a:pt x="13970" y="267982"/>
                  </a:moveTo>
                  <a:lnTo>
                    <a:pt x="6350" y="267982"/>
                  </a:lnTo>
                  <a:lnTo>
                    <a:pt x="0" y="267982"/>
                  </a:lnTo>
                  <a:lnTo>
                    <a:pt x="0" y="274320"/>
                  </a:lnTo>
                  <a:lnTo>
                    <a:pt x="6350" y="274320"/>
                  </a:lnTo>
                  <a:lnTo>
                    <a:pt x="13970" y="274320"/>
                  </a:lnTo>
                  <a:lnTo>
                    <a:pt x="13970" y="267982"/>
                  </a:lnTo>
                  <a:close/>
                </a:path>
                <a:path w="13970" h="968375">
                  <a:moveTo>
                    <a:pt x="13970" y="265442"/>
                  </a:moveTo>
                  <a:lnTo>
                    <a:pt x="6350" y="265442"/>
                  </a:lnTo>
                  <a:lnTo>
                    <a:pt x="0" y="265442"/>
                  </a:lnTo>
                  <a:lnTo>
                    <a:pt x="0" y="267970"/>
                  </a:lnTo>
                  <a:lnTo>
                    <a:pt x="6350" y="267970"/>
                  </a:lnTo>
                  <a:lnTo>
                    <a:pt x="13970" y="267970"/>
                  </a:lnTo>
                  <a:lnTo>
                    <a:pt x="13970" y="265442"/>
                  </a:lnTo>
                  <a:close/>
                </a:path>
                <a:path w="13970" h="968375">
                  <a:moveTo>
                    <a:pt x="13970" y="240042"/>
                  </a:moveTo>
                  <a:lnTo>
                    <a:pt x="6350" y="240042"/>
                  </a:lnTo>
                  <a:lnTo>
                    <a:pt x="0" y="240042"/>
                  </a:lnTo>
                  <a:lnTo>
                    <a:pt x="0" y="265430"/>
                  </a:lnTo>
                  <a:lnTo>
                    <a:pt x="6350" y="265430"/>
                  </a:lnTo>
                  <a:lnTo>
                    <a:pt x="13970" y="265430"/>
                  </a:lnTo>
                  <a:lnTo>
                    <a:pt x="13970" y="240042"/>
                  </a:lnTo>
                  <a:close/>
                </a:path>
                <a:path w="13970" h="968375">
                  <a:moveTo>
                    <a:pt x="13970" y="236232"/>
                  </a:moveTo>
                  <a:lnTo>
                    <a:pt x="6350" y="236232"/>
                  </a:lnTo>
                  <a:lnTo>
                    <a:pt x="0" y="236232"/>
                  </a:lnTo>
                  <a:lnTo>
                    <a:pt x="0" y="240030"/>
                  </a:lnTo>
                  <a:lnTo>
                    <a:pt x="6350" y="240030"/>
                  </a:lnTo>
                  <a:lnTo>
                    <a:pt x="13970" y="240030"/>
                  </a:lnTo>
                  <a:lnTo>
                    <a:pt x="13970" y="236232"/>
                  </a:lnTo>
                  <a:close/>
                </a:path>
                <a:path w="13970" h="968375">
                  <a:moveTo>
                    <a:pt x="13970" y="223532"/>
                  </a:moveTo>
                  <a:lnTo>
                    <a:pt x="6350" y="223532"/>
                  </a:lnTo>
                  <a:lnTo>
                    <a:pt x="0" y="223532"/>
                  </a:lnTo>
                  <a:lnTo>
                    <a:pt x="0" y="236220"/>
                  </a:lnTo>
                  <a:lnTo>
                    <a:pt x="6350" y="236220"/>
                  </a:lnTo>
                  <a:lnTo>
                    <a:pt x="13970" y="236220"/>
                  </a:lnTo>
                  <a:lnTo>
                    <a:pt x="13970" y="223532"/>
                  </a:lnTo>
                  <a:close/>
                </a:path>
                <a:path w="13970" h="968375">
                  <a:moveTo>
                    <a:pt x="13970" y="220992"/>
                  </a:moveTo>
                  <a:lnTo>
                    <a:pt x="6350" y="220992"/>
                  </a:lnTo>
                  <a:lnTo>
                    <a:pt x="0" y="220992"/>
                  </a:lnTo>
                  <a:lnTo>
                    <a:pt x="0" y="223520"/>
                  </a:lnTo>
                  <a:lnTo>
                    <a:pt x="6350" y="223520"/>
                  </a:lnTo>
                  <a:lnTo>
                    <a:pt x="13970" y="223520"/>
                  </a:lnTo>
                  <a:lnTo>
                    <a:pt x="13970" y="220992"/>
                  </a:lnTo>
                  <a:close/>
                </a:path>
                <a:path w="13970" h="968375">
                  <a:moveTo>
                    <a:pt x="13970" y="217182"/>
                  </a:moveTo>
                  <a:lnTo>
                    <a:pt x="6350" y="217182"/>
                  </a:lnTo>
                  <a:lnTo>
                    <a:pt x="0" y="217182"/>
                  </a:lnTo>
                  <a:lnTo>
                    <a:pt x="0" y="220980"/>
                  </a:lnTo>
                  <a:lnTo>
                    <a:pt x="6350" y="220980"/>
                  </a:lnTo>
                  <a:lnTo>
                    <a:pt x="13970" y="220980"/>
                  </a:lnTo>
                  <a:lnTo>
                    <a:pt x="13970" y="217182"/>
                  </a:lnTo>
                  <a:close/>
                </a:path>
                <a:path w="13970" h="968375">
                  <a:moveTo>
                    <a:pt x="13970" y="208292"/>
                  </a:moveTo>
                  <a:lnTo>
                    <a:pt x="6350" y="208292"/>
                  </a:lnTo>
                  <a:lnTo>
                    <a:pt x="0" y="208292"/>
                  </a:lnTo>
                  <a:lnTo>
                    <a:pt x="0" y="217170"/>
                  </a:lnTo>
                  <a:lnTo>
                    <a:pt x="6350" y="217170"/>
                  </a:lnTo>
                  <a:lnTo>
                    <a:pt x="13970" y="217170"/>
                  </a:lnTo>
                  <a:lnTo>
                    <a:pt x="13970" y="208292"/>
                  </a:lnTo>
                  <a:close/>
                </a:path>
                <a:path w="13970" h="968375">
                  <a:moveTo>
                    <a:pt x="13970" y="204482"/>
                  </a:moveTo>
                  <a:lnTo>
                    <a:pt x="6350" y="204482"/>
                  </a:lnTo>
                  <a:lnTo>
                    <a:pt x="0" y="204482"/>
                  </a:lnTo>
                  <a:lnTo>
                    <a:pt x="0" y="208280"/>
                  </a:lnTo>
                  <a:lnTo>
                    <a:pt x="6350" y="208280"/>
                  </a:lnTo>
                  <a:lnTo>
                    <a:pt x="13970" y="208280"/>
                  </a:lnTo>
                  <a:lnTo>
                    <a:pt x="13970" y="204482"/>
                  </a:lnTo>
                  <a:close/>
                </a:path>
                <a:path w="13970" h="968375">
                  <a:moveTo>
                    <a:pt x="13970" y="198132"/>
                  </a:moveTo>
                  <a:lnTo>
                    <a:pt x="6350" y="198132"/>
                  </a:lnTo>
                  <a:lnTo>
                    <a:pt x="0" y="198132"/>
                  </a:lnTo>
                  <a:lnTo>
                    <a:pt x="0" y="204470"/>
                  </a:lnTo>
                  <a:lnTo>
                    <a:pt x="6350" y="204470"/>
                  </a:lnTo>
                  <a:lnTo>
                    <a:pt x="13970" y="204470"/>
                  </a:lnTo>
                  <a:lnTo>
                    <a:pt x="13970" y="198132"/>
                  </a:lnTo>
                  <a:close/>
                </a:path>
                <a:path w="13970" h="968375">
                  <a:moveTo>
                    <a:pt x="13970" y="195592"/>
                  </a:moveTo>
                  <a:lnTo>
                    <a:pt x="6350" y="195592"/>
                  </a:lnTo>
                  <a:lnTo>
                    <a:pt x="0" y="195592"/>
                  </a:lnTo>
                  <a:lnTo>
                    <a:pt x="0" y="198120"/>
                  </a:lnTo>
                  <a:lnTo>
                    <a:pt x="6350" y="198120"/>
                  </a:lnTo>
                  <a:lnTo>
                    <a:pt x="13970" y="198120"/>
                  </a:lnTo>
                  <a:lnTo>
                    <a:pt x="13970" y="195592"/>
                  </a:lnTo>
                  <a:close/>
                </a:path>
                <a:path w="13970" h="968375">
                  <a:moveTo>
                    <a:pt x="13970" y="191782"/>
                  </a:moveTo>
                  <a:lnTo>
                    <a:pt x="6350" y="191782"/>
                  </a:lnTo>
                  <a:lnTo>
                    <a:pt x="0" y="191782"/>
                  </a:lnTo>
                  <a:lnTo>
                    <a:pt x="0" y="195580"/>
                  </a:lnTo>
                  <a:lnTo>
                    <a:pt x="6350" y="195580"/>
                  </a:lnTo>
                  <a:lnTo>
                    <a:pt x="13970" y="195580"/>
                  </a:lnTo>
                  <a:lnTo>
                    <a:pt x="13970" y="191782"/>
                  </a:lnTo>
                  <a:close/>
                </a:path>
                <a:path w="13970" h="968375">
                  <a:moveTo>
                    <a:pt x="13970" y="189242"/>
                  </a:moveTo>
                  <a:lnTo>
                    <a:pt x="6350" y="189242"/>
                  </a:lnTo>
                  <a:lnTo>
                    <a:pt x="0" y="189242"/>
                  </a:lnTo>
                  <a:lnTo>
                    <a:pt x="0" y="191770"/>
                  </a:lnTo>
                  <a:lnTo>
                    <a:pt x="6350" y="191770"/>
                  </a:lnTo>
                  <a:lnTo>
                    <a:pt x="13970" y="191770"/>
                  </a:lnTo>
                  <a:lnTo>
                    <a:pt x="13970" y="189242"/>
                  </a:lnTo>
                  <a:close/>
                </a:path>
                <a:path w="13970" h="968375">
                  <a:moveTo>
                    <a:pt x="13970" y="185432"/>
                  </a:moveTo>
                  <a:lnTo>
                    <a:pt x="6350" y="185432"/>
                  </a:lnTo>
                  <a:lnTo>
                    <a:pt x="0" y="185432"/>
                  </a:lnTo>
                  <a:lnTo>
                    <a:pt x="0" y="189230"/>
                  </a:lnTo>
                  <a:lnTo>
                    <a:pt x="6350" y="189230"/>
                  </a:lnTo>
                  <a:lnTo>
                    <a:pt x="13970" y="189230"/>
                  </a:lnTo>
                  <a:lnTo>
                    <a:pt x="13970" y="185432"/>
                  </a:lnTo>
                  <a:close/>
                </a:path>
                <a:path w="13970" h="968375">
                  <a:moveTo>
                    <a:pt x="13970" y="179082"/>
                  </a:moveTo>
                  <a:lnTo>
                    <a:pt x="6350" y="179082"/>
                  </a:lnTo>
                  <a:lnTo>
                    <a:pt x="0" y="179082"/>
                  </a:lnTo>
                  <a:lnTo>
                    <a:pt x="0" y="185420"/>
                  </a:lnTo>
                  <a:lnTo>
                    <a:pt x="6350" y="185420"/>
                  </a:lnTo>
                  <a:lnTo>
                    <a:pt x="13970" y="185420"/>
                  </a:lnTo>
                  <a:lnTo>
                    <a:pt x="13970" y="179082"/>
                  </a:lnTo>
                  <a:close/>
                </a:path>
                <a:path w="13970" h="968375">
                  <a:moveTo>
                    <a:pt x="13970" y="176542"/>
                  </a:moveTo>
                  <a:lnTo>
                    <a:pt x="6350" y="176542"/>
                  </a:lnTo>
                  <a:lnTo>
                    <a:pt x="0" y="176542"/>
                  </a:lnTo>
                  <a:lnTo>
                    <a:pt x="0" y="179070"/>
                  </a:lnTo>
                  <a:lnTo>
                    <a:pt x="6350" y="179070"/>
                  </a:lnTo>
                  <a:lnTo>
                    <a:pt x="13970" y="179070"/>
                  </a:lnTo>
                  <a:lnTo>
                    <a:pt x="13970" y="176542"/>
                  </a:lnTo>
                  <a:close/>
                </a:path>
                <a:path w="13970" h="968375">
                  <a:moveTo>
                    <a:pt x="13970" y="172732"/>
                  </a:moveTo>
                  <a:lnTo>
                    <a:pt x="6350" y="172732"/>
                  </a:lnTo>
                  <a:lnTo>
                    <a:pt x="0" y="172732"/>
                  </a:lnTo>
                  <a:lnTo>
                    <a:pt x="0" y="176530"/>
                  </a:lnTo>
                  <a:lnTo>
                    <a:pt x="6350" y="176530"/>
                  </a:lnTo>
                  <a:lnTo>
                    <a:pt x="13970" y="176530"/>
                  </a:lnTo>
                  <a:lnTo>
                    <a:pt x="13970" y="172732"/>
                  </a:lnTo>
                  <a:close/>
                </a:path>
                <a:path w="13970" h="968375">
                  <a:moveTo>
                    <a:pt x="13970" y="166382"/>
                  </a:moveTo>
                  <a:lnTo>
                    <a:pt x="6350" y="166382"/>
                  </a:lnTo>
                  <a:lnTo>
                    <a:pt x="0" y="166382"/>
                  </a:lnTo>
                  <a:lnTo>
                    <a:pt x="0" y="172720"/>
                  </a:lnTo>
                  <a:lnTo>
                    <a:pt x="6350" y="172720"/>
                  </a:lnTo>
                  <a:lnTo>
                    <a:pt x="13970" y="172720"/>
                  </a:lnTo>
                  <a:lnTo>
                    <a:pt x="13970" y="166382"/>
                  </a:lnTo>
                  <a:close/>
                </a:path>
                <a:path w="13970" h="968375">
                  <a:moveTo>
                    <a:pt x="13970" y="163842"/>
                  </a:moveTo>
                  <a:lnTo>
                    <a:pt x="6350" y="163842"/>
                  </a:lnTo>
                  <a:lnTo>
                    <a:pt x="0" y="163842"/>
                  </a:lnTo>
                  <a:lnTo>
                    <a:pt x="0" y="166370"/>
                  </a:lnTo>
                  <a:lnTo>
                    <a:pt x="6350" y="166370"/>
                  </a:lnTo>
                  <a:lnTo>
                    <a:pt x="13970" y="166370"/>
                  </a:lnTo>
                  <a:lnTo>
                    <a:pt x="13970" y="163842"/>
                  </a:lnTo>
                  <a:close/>
                </a:path>
                <a:path w="13970" h="968375">
                  <a:moveTo>
                    <a:pt x="13970" y="144792"/>
                  </a:moveTo>
                  <a:lnTo>
                    <a:pt x="6350" y="144792"/>
                  </a:lnTo>
                  <a:lnTo>
                    <a:pt x="0" y="144792"/>
                  </a:lnTo>
                  <a:lnTo>
                    <a:pt x="0" y="163830"/>
                  </a:lnTo>
                  <a:lnTo>
                    <a:pt x="6350" y="163830"/>
                  </a:lnTo>
                  <a:lnTo>
                    <a:pt x="13970" y="163830"/>
                  </a:lnTo>
                  <a:lnTo>
                    <a:pt x="13970" y="144792"/>
                  </a:lnTo>
                  <a:close/>
                </a:path>
                <a:path w="13970" h="968375">
                  <a:moveTo>
                    <a:pt x="13970" y="140982"/>
                  </a:moveTo>
                  <a:lnTo>
                    <a:pt x="6350" y="140982"/>
                  </a:lnTo>
                  <a:lnTo>
                    <a:pt x="0" y="140982"/>
                  </a:lnTo>
                  <a:lnTo>
                    <a:pt x="0" y="144780"/>
                  </a:lnTo>
                  <a:lnTo>
                    <a:pt x="6350" y="144780"/>
                  </a:lnTo>
                  <a:lnTo>
                    <a:pt x="13970" y="144780"/>
                  </a:lnTo>
                  <a:lnTo>
                    <a:pt x="13970" y="140982"/>
                  </a:lnTo>
                  <a:close/>
                </a:path>
                <a:path w="13970" h="968375">
                  <a:moveTo>
                    <a:pt x="13970" y="134632"/>
                  </a:moveTo>
                  <a:lnTo>
                    <a:pt x="6350" y="134632"/>
                  </a:lnTo>
                  <a:lnTo>
                    <a:pt x="0" y="134632"/>
                  </a:lnTo>
                  <a:lnTo>
                    <a:pt x="0" y="140970"/>
                  </a:lnTo>
                  <a:lnTo>
                    <a:pt x="6350" y="140970"/>
                  </a:lnTo>
                  <a:lnTo>
                    <a:pt x="13970" y="140970"/>
                  </a:lnTo>
                  <a:lnTo>
                    <a:pt x="13970" y="134632"/>
                  </a:lnTo>
                  <a:close/>
                </a:path>
                <a:path w="13970" h="968375">
                  <a:moveTo>
                    <a:pt x="13970" y="128282"/>
                  </a:moveTo>
                  <a:lnTo>
                    <a:pt x="6350" y="128282"/>
                  </a:lnTo>
                  <a:lnTo>
                    <a:pt x="0" y="128282"/>
                  </a:lnTo>
                  <a:lnTo>
                    <a:pt x="0" y="134620"/>
                  </a:lnTo>
                  <a:lnTo>
                    <a:pt x="6350" y="134620"/>
                  </a:lnTo>
                  <a:lnTo>
                    <a:pt x="13970" y="134620"/>
                  </a:lnTo>
                  <a:lnTo>
                    <a:pt x="13970" y="128282"/>
                  </a:lnTo>
                  <a:close/>
                </a:path>
                <a:path w="13970" h="968375">
                  <a:moveTo>
                    <a:pt x="13970" y="121932"/>
                  </a:moveTo>
                  <a:lnTo>
                    <a:pt x="6350" y="121932"/>
                  </a:lnTo>
                  <a:lnTo>
                    <a:pt x="0" y="121932"/>
                  </a:lnTo>
                  <a:lnTo>
                    <a:pt x="0" y="128270"/>
                  </a:lnTo>
                  <a:lnTo>
                    <a:pt x="6350" y="128270"/>
                  </a:lnTo>
                  <a:lnTo>
                    <a:pt x="13970" y="128270"/>
                  </a:lnTo>
                  <a:lnTo>
                    <a:pt x="13970" y="121932"/>
                  </a:lnTo>
                  <a:close/>
                </a:path>
                <a:path w="13970" h="968375">
                  <a:moveTo>
                    <a:pt x="13970" y="113042"/>
                  </a:moveTo>
                  <a:lnTo>
                    <a:pt x="6350" y="113042"/>
                  </a:lnTo>
                  <a:lnTo>
                    <a:pt x="0" y="113042"/>
                  </a:lnTo>
                  <a:lnTo>
                    <a:pt x="0" y="121920"/>
                  </a:lnTo>
                  <a:lnTo>
                    <a:pt x="6350" y="121920"/>
                  </a:lnTo>
                  <a:lnTo>
                    <a:pt x="13970" y="121920"/>
                  </a:lnTo>
                  <a:lnTo>
                    <a:pt x="13970" y="113042"/>
                  </a:lnTo>
                  <a:close/>
                </a:path>
                <a:path w="13970" h="968375">
                  <a:moveTo>
                    <a:pt x="13970" y="106692"/>
                  </a:moveTo>
                  <a:lnTo>
                    <a:pt x="6350" y="106692"/>
                  </a:lnTo>
                  <a:lnTo>
                    <a:pt x="0" y="106692"/>
                  </a:lnTo>
                  <a:lnTo>
                    <a:pt x="0" y="113030"/>
                  </a:lnTo>
                  <a:lnTo>
                    <a:pt x="6350" y="113030"/>
                  </a:lnTo>
                  <a:lnTo>
                    <a:pt x="13970" y="113030"/>
                  </a:lnTo>
                  <a:lnTo>
                    <a:pt x="13970" y="106692"/>
                  </a:lnTo>
                  <a:close/>
                </a:path>
                <a:path w="13970" h="968375">
                  <a:moveTo>
                    <a:pt x="13970" y="102882"/>
                  </a:moveTo>
                  <a:lnTo>
                    <a:pt x="6350" y="102882"/>
                  </a:lnTo>
                  <a:lnTo>
                    <a:pt x="0" y="102882"/>
                  </a:lnTo>
                  <a:lnTo>
                    <a:pt x="0" y="106680"/>
                  </a:lnTo>
                  <a:lnTo>
                    <a:pt x="6350" y="106680"/>
                  </a:lnTo>
                  <a:lnTo>
                    <a:pt x="13970" y="106680"/>
                  </a:lnTo>
                  <a:lnTo>
                    <a:pt x="13970" y="102882"/>
                  </a:lnTo>
                  <a:close/>
                </a:path>
                <a:path w="13970" h="968375">
                  <a:moveTo>
                    <a:pt x="13970" y="100342"/>
                  </a:moveTo>
                  <a:lnTo>
                    <a:pt x="6350" y="100342"/>
                  </a:lnTo>
                  <a:lnTo>
                    <a:pt x="0" y="100342"/>
                  </a:lnTo>
                  <a:lnTo>
                    <a:pt x="0" y="102870"/>
                  </a:lnTo>
                  <a:lnTo>
                    <a:pt x="6350" y="102870"/>
                  </a:lnTo>
                  <a:lnTo>
                    <a:pt x="13970" y="102870"/>
                  </a:lnTo>
                  <a:lnTo>
                    <a:pt x="13970" y="100342"/>
                  </a:lnTo>
                  <a:close/>
                </a:path>
                <a:path w="13970" h="968375">
                  <a:moveTo>
                    <a:pt x="13970" y="96532"/>
                  </a:moveTo>
                  <a:lnTo>
                    <a:pt x="6350" y="96532"/>
                  </a:lnTo>
                  <a:lnTo>
                    <a:pt x="0" y="96532"/>
                  </a:lnTo>
                  <a:lnTo>
                    <a:pt x="0" y="100330"/>
                  </a:lnTo>
                  <a:lnTo>
                    <a:pt x="6350" y="100330"/>
                  </a:lnTo>
                  <a:lnTo>
                    <a:pt x="13970" y="100330"/>
                  </a:lnTo>
                  <a:lnTo>
                    <a:pt x="13970" y="96532"/>
                  </a:lnTo>
                  <a:close/>
                </a:path>
                <a:path w="13970" h="968375">
                  <a:moveTo>
                    <a:pt x="13970" y="93992"/>
                  </a:moveTo>
                  <a:lnTo>
                    <a:pt x="6350" y="93992"/>
                  </a:lnTo>
                  <a:lnTo>
                    <a:pt x="0" y="93992"/>
                  </a:lnTo>
                  <a:lnTo>
                    <a:pt x="0" y="96520"/>
                  </a:lnTo>
                  <a:lnTo>
                    <a:pt x="6350" y="96520"/>
                  </a:lnTo>
                  <a:lnTo>
                    <a:pt x="13970" y="96520"/>
                  </a:lnTo>
                  <a:lnTo>
                    <a:pt x="13970" y="93992"/>
                  </a:lnTo>
                  <a:close/>
                </a:path>
                <a:path w="13970" h="968375">
                  <a:moveTo>
                    <a:pt x="13970" y="87642"/>
                  </a:moveTo>
                  <a:lnTo>
                    <a:pt x="6350" y="87642"/>
                  </a:lnTo>
                  <a:lnTo>
                    <a:pt x="0" y="87642"/>
                  </a:lnTo>
                  <a:lnTo>
                    <a:pt x="0" y="93980"/>
                  </a:lnTo>
                  <a:lnTo>
                    <a:pt x="6350" y="93980"/>
                  </a:lnTo>
                  <a:lnTo>
                    <a:pt x="13970" y="93980"/>
                  </a:lnTo>
                  <a:lnTo>
                    <a:pt x="13970" y="87642"/>
                  </a:lnTo>
                  <a:close/>
                </a:path>
                <a:path w="13970" h="968375">
                  <a:moveTo>
                    <a:pt x="13970" y="83832"/>
                  </a:moveTo>
                  <a:lnTo>
                    <a:pt x="6350" y="83832"/>
                  </a:lnTo>
                  <a:lnTo>
                    <a:pt x="0" y="83832"/>
                  </a:lnTo>
                  <a:lnTo>
                    <a:pt x="0" y="87630"/>
                  </a:lnTo>
                  <a:lnTo>
                    <a:pt x="6350" y="87630"/>
                  </a:lnTo>
                  <a:lnTo>
                    <a:pt x="13970" y="87630"/>
                  </a:lnTo>
                  <a:lnTo>
                    <a:pt x="13970" y="83832"/>
                  </a:lnTo>
                  <a:close/>
                </a:path>
                <a:path w="13970" h="968375">
                  <a:moveTo>
                    <a:pt x="13970" y="81292"/>
                  </a:moveTo>
                  <a:lnTo>
                    <a:pt x="6350" y="81292"/>
                  </a:lnTo>
                  <a:lnTo>
                    <a:pt x="0" y="81292"/>
                  </a:lnTo>
                  <a:lnTo>
                    <a:pt x="0" y="83820"/>
                  </a:lnTo>
                  <a:lnTo>
                    <a:pt x="6350" y="83820"/>
                  </a:lnTo>
                  <a:lnTo>
                    <a:pt x="13970" y="83820"/>
                  </a:lnTo>
                  <a:lnTo>
                    <a:pt x="13970" y="81292"/>
                  </a:lnTo>
                  <a:close/>
                </a:path>
                <a:path w="13970" h="968375">
                  <a:moveTo>
                    <a:pt x="13970" y="77482"/>
                  </a:moveTo>
                  <a:lnTo>
                    <a:pt x="6350" y="77482"/>
                  </a:lnTo>
                  <a:lnTo>
                    <a:pt x="0" y="77482"/>
                  </a:lnTo>
                  <a:lnTo>
                    <a:pt x="0" y="81280"/>
                  </a:lnTo>
                  <a:lnTo>
                    <a:pt x="6350" y="81280"/>
                  </a:lnTo>
                  <a:lnTo>
                    <a:pt x="13970" y="81280"/>
                  </a:lnTo>
                  <a:lnTo>
                    <a:pt x="13970" y="77482"/>
                  </a:lnTo>
                  <a:close/>
                </a:path>
                <a:path w="13970" h="968375">
                  <a:moveTo>
                    <a:pt x="13970" y="74942"/>
                  </a:moveTo>
                  <a:lnTo>
                    <a:pt x="6350" y="74942"/>
                  </a:lnTo>
                  <a:lnTo>
                    <a:pt x="0" y="74942"/>
                  </a:lnTo>
                  <a:lnTo>
                    <a:pt x="0" y="77470"/>
                  </a:lnTo>
                  <a:lnTo>
                    <a:pt x="6350" y="77470"/>
                  </a:lnTo>
                  <a:lnTo>
                    <a:pt x="13970" y="77470"/>
                  </a:lnTo>
                  <a:lnTo>
                    <a:pt x="13970" y="74942"/>
                  </a:lnTo>
                  <a:close/>
                </a:path>
                <a:path w="13970" h="968375">
                  <a:moveTo>
                    <a:pt x="13970" y="64782"/>
                  </a:moveTo>
                  <a:lnTo>
                    <a:pt x="6350" y="64782"/>
                  </a:lnTo>
                  <a:lnTo>
                    <a:pt x="0" y="64782"/>
                  </a:lnTo>
                  <a:lnTo>
                    <a:pt x="0" y="74930"/>
                  </a:lnTo>
                  <a:lnTo>
                    <a:pt x="6350" y="74930"/>
                  </a:lnTo>
                  <a:lnTo>
                    <a:pt x="13970" y="74930"/>
                  </a:lnTo>
                  <a:lnTo>
                    <a:pt x="13970" y="64782"/>
                  </a:lnTo>
                  <a:close/>
                </a:path>
                <a:path w="13970" h="968375">
                  <a:moveTo>
                    <a:pt x="13970" y="62242"/>
                  </a:moveTo>
                  <a:lnTo>
                    <a:pt x="6350" y="62242"/>
                  </a:lnTo>
                  <a:lnTo>
                    <a:pt x="0" y="62242"/>
                  </a:lnTo>
                  <a:lnTo>
                    <a:pt x="0" y="64770"/>
                  </a:lnTo>
                  <a:lnTo>
                    <a:pt x="6350" y="64770"/>
                  </a:lnTo>
                  <a:lnTo>
                    <a:pt x="13970" y="64770"/>
                  </a:lnTo>
                  <a:lnTo>
                    <a:pt x="13970" y="62242"/>
                  </a:lnTo>
                  <a:close/>
                </a:path>
                <a:path w="13970" h="968375">
                  <a:moveTo>
                    <a:pt x="13970" y="58432"/>
                  </a:moveTo>
                  <a:lnTo>
                    <a:pt x="6350" y="58432"/>
                  </a:lnTo>
                  <a:lnTo>
                    <a:pt x="0" y="58432"/>
                  </a:lnTo>
                  <a:lnTo>
                    <a:pt x="0" y="62230"/>
                  </a:lnTo>
                  <a:lnTo>
                    <a:pt x="6350" y="62230"/>
                  </a:lnTo>
                  <a:lnTo>
                    <a:pt x="13970" y="62230"/>
                  </a:lnTo>
                  <a:lnTo>
                    <a:pt x="13970" y="58432"/>
                  </a:lnTo>
                  <a:close/>
                </a:path>
                <a:path w="13970" h="968375">
                  <a:moveTo>
                    <a:pt x="13970" y="55892"/>
                  </a:moveTo>
                  <a:lnTo>
                    <a:pt x="6350" y="55892"/>
                  </a:lnTo>
                  <a:lnTo>
                    <a:pt x="0" y="55892"/>
                  </a:lnTo>
                  <a:lnTo>
                    <a:pt x="0" y="58420"/>
                  </a:lnTo>
                  <a:lnTo>
                    <a:pt x="6350" y="58420"/>
                  </a:lnTo>
                  <a:lnTo>
                    <a:pt x="13970" y="58420"/>
                  </a:lnTo>
                  <a:lnTo>
                    <a:pt x="13970" y="55892"/>
                  </a:lnTo>
                  <a:close/>
                </a:path>
                <a:path w="13970" h="968375">
                  <a:moveTo>
                    <a:pt x="13970" y="52082"/>
                  </a:moveTo>
                  <a:lnTo>
                    <a:pt x="6350" y="52082"/>
                  </a:lnTo>
                  <a:lnTo>
                    <a:pt x="0" y="52082"/>
                  </a:lnTo>
                  <a:lnTo>
                    <a:pt x="0" y="55880"/>
                  </a:lnTo>
                  <a:lnTo>
                    <a:pt x="6350" y="55880"/>
                  </a:lnTo>
                  <a:lnTo>
                    <a:pt x="13970" y="55880"/>
                  </a:lnTo>
                  <a:lnTo>
                    <a:pt x="13970" y="52082"/>
                  </a:lnTo>
                  <a:close/>
                </a:path>
                <a:path w="13970" h="968375">
                  <a:moveTo>
                    <a:pt x="13970" y="49542"/>
                  </a:moveTo>
                  <a:lnTo>
                    <a:pt x="6350" y="49542"/>
                  </a:lnTo>
                  <a:lnTo>
                    <a:pt x="0" y="49542"/>
                  </a:lnTo>
                  <a:lnTo>
                    <a:pt x="0" y="52070"/>
                  </a:lnTo>
                  <a:lnTo>
                    <a:pt x="6350" y="52070"/>
                  </a:lnTo>
                  <a:lnTo>
                    <a:pt x="13970" y="52070"/>
                  </a:lnTo>
                  <a:lnTo>
                    <a:pt x="13970" y="49542"/>
                  </a:lnTo>
                  <a:close/>
                </a:path>
                <a:path w="13970" h="968375">
                  <a:moveTo>
                    <a:pt x="13970" y="43192"/>
                  </a:moveTo>
                  <a:lnTo>
                    <a:pt x="6350" y="43192"/>
                  </a:lnTo>
                  <a:lnTo>
                    <a:pt x="0" y="43192"/>
                  </a:lnTo>
                  <a:lnTo>
                    <a:pt x="0" y="49530"/>
                  </a:lnTo>
                  <a:lnTo>
                    <a:pt x="6350" y="49530"/>
                  </a:lnTo>
                  <a:lnTo>
                    <a:pt x="13970" y="49530"/>
                  </a:lnTo>
                  <a:lnTo>
                    <a:pt x="13970" y="43192"/>
                  </a:lnTo>
                  <a:close/>
                </a:path>
                <a:path w="13970" h="968375">
                  <a:moveTo>
                    <a:pt x="13970" y="39382"/>
                  </a:moveTo>
                  <a:lnTo>
                    <a:pt x="6350" y="39382"/>
                  </a:lnTo>
                  <a:lnTo>
                    <a:pt x="0" y="39382"/>
                  </a:lnTo>
                  <a:lnTo>
                    <a:pt x="0" y="43180"/>
                  </a:lnTo>
                  <a:lnTo>
                    <a:pt x="6350" y="43180"/>
                  </a:lnTo>
                  <a:lnTo>
                    <a:pt x="13970" y="43180"/>
                  </a:lnTo>
                  <a:lnTo>
                    <a:pt x="13970" y="39382"/>
                  </a:lnTo>
                  <a:close/>
                </a:path>
                <a:path w="13970" h="968375">
                  <a:moveTo>
                    <a:pt x="13970" y="36842"/>
                  </a:moveTo>
                  <a:lnTo>
                    <a:pt x="6350" y="36842"/>
                  </a:lnTo>
                  <a:lnTo>
                    <a:pt x="0" y="36842"/>
                  </a:lnTo>
                  <a:lnTo>
                    <a:pt x="0" y="39370"/>
                  </a:lnTo>
                  <a:lnTo>
                    <a:pt x="6350" y="39370"/>
                  </a:lnTo>
                  <a:lnTo>
                    <a:pt x="13970" y="39370"/>
                  </a:lnTo>
                  <a:lnTo>
                    <a:pt x="13970" y="36842"/>
                  </a:lnTo>
                  <a:close/>
                </a:path>
                <a:path w="13970" h="968375">
                  <a:moveTo>
                    <a:pt x="13970" y="30492"/>
                  </a:moveTo>
                  <a:lnTo>
                    <a:pt x="6350" y="30492"/>
                  </a:lnTo>
                  <a:lnTo>
                    <a:pt x="0" y="30492"/>
                  </a:lnTo>
                  <a:lnTo>
                    <a:pt x="0" y="36830"/>
                  </a:lnTo>
                  <a:lnTo>
                    <a:pt x="6350" y="36830"/>
                  </a:lnTo>
                  <a:lnTo>
                    <a:pt x="13970" y="36830"/>
                  </a:lnTo>
                  <a:lnTo>
                    <a:pt x="13970" y="30492"/>
                  </a:lnTo>
                  <a:close/>
                </a:path>
                <a:path w="13970" h="968375">
                  <a:moveTo>
                    <a:pt x="13970" y="26682"/>
                  </a:moveTo>
                  <a:lnTo>
                    <a:pt x="6350" y="26682"/>
                  </a:lnTo>
                  <a:lnTo>
                    <a:pt x="0" y="26682"/>
                  </a:lnTo>
                  <a:lnTo>
                    <a:pt x="0" y="30480"/>
                  </a:lnTo>
                  <a:lnTo>
                    <a:pt x="6350" y="30480"/>
                  </a:lnTo>
                  <a:lnTo>
                    <a:pt x="13970" y="30480"/>
                  </a:lnTo>
                  <a:lnTo>
                    <a:pt x="13970" y="26682"/>
                  </a:lnTo>
                  <a:close/>
                </a:path>
                <a:path w="13970" h="968375">
                  <a:moveTo>
                    <a:pt x="13970" y="24142"/>
                  </a:moveTo>
                  <a:lnTo>
                    <a:pt x="6350" y="24142"/>
                  </a:lnTo>
                  <a:lnTo>
                    <a:pt x="0" y="24142"/>
                  </a:lnTo>
                  <a:lnTo>
                    <a:pt x="0" y="26670"/>
                  </a:lnTo>
                  <a:lnTo>
                    <a:pt x="6350" y="26670"/>
                  </a:lnTo>
                  <a:lnTo>
                    <a:pt x="13970" y="26670"/>
                  </a:lnTo>
                  <a:lnTo>
                    <a:pt x="13970" y="24142"/>
                  </a:lnTo>
                  <a:close/>
                </a:path>
                <a:path w="13970" h="968375">
                  <a:moveTo>
                    <a:pt x="13970" y="17792"/>
                  </a:moveTo>
                  <a:lnTo>
                    <a:pt x="6350" y="17792"/>
                  </a:lnTo>
                  <a:lnTo>
                    <a:pt x="0" y="17792"/>
                  </a:lnTo>
                  <a:lnTo>
                    <a:pt x="0" y="24130"/>
                  </a:lnTo>
                  <a:lnTo>
                    <a:pt x="6350" y="24130"/>
                  </a:lnTo>
                  <a:lnTo>
                    <a:pt x="13970" y="24130"/>
                  </a:lnTo>
                  <a:lnTo>
                    <a:pt x="13970" y="17792"/>
                  </a:lnTo>
                  <a:close/>
                </a:path>
                <a:path w="13970" h="968375">
                  <a:moveTo>
                    <a:pt x="13970" y="11442"/>
                  </a:moveTo>
                  <a:lnTo>
                    <a:pt x="6350" y="11442"/>
                  </a:lnTo>
                  <a:lnTo>
                    <a:pt x="0" y="11442"/>
                  </a:lnTo>
                  <a:lnTo>
                    <a:pt x="0" y="17780"/>
                  </a:lnTo>
                  <a:lnTo>
                    <a:pt x="6350" y="17780"/>
                  </a:lnTo>
                  <a:lnTo>
                    <a:pt x="13970" y="17780"/>
                  </a:lnTo>
                  <a:lnTo>
                    <a:pt x="13970" y="11442"/>
                  </a:lnTo>
                  <a:close/>
                </a:path>
                <a:path w="13970" h="968375">
                  <a:moveTo>
                    <a:pt x="13970" y="5092"/>
                  </a:moveTo>
                  <a:lnTo>
                    <a:pt x="6350" y="5092"/>
                  </a:lnTo>
                  <a:lnTo>
                    <a:pt x="0" y="5092"/>
                  </a:lnTo>
                  <a:lnTo>
                    <a:pt x="0" y="11430"/>
                  </a:lnTo>
                  <a:lnTo>
                    <a:pt x="6350" y="11430"/>
                  </a:lnTo>
                  <a:lnTo>
                    <a:pt x="13970" y="11430"/>
                  </a:lnTo>
                  <a:lnTo>
                    <a:pt x="13970" y="5092"/>
                  </a:lnTo>
                  <a:close/>
                </a:path>
                <a:path w="13970" h="968375">
                  <a:moveTo>
                    <a:pt x="13970" y="0"/>
                  </a:moveTo>
                  <a:lnTo>
                    <a:pt x="7620" y="0"/>
                  </a:lnTo>
                  <a:lnTo>
                    <a:pt x="7620" y="1282"/>
                  </a:lnTo>
                  <a:lnTo>
                    <a:pt x="6350" y="1282"/>
                  </a:lnTo>
                  <a:lnTo>
                    <a:pt x="0" y="1282"/>
                  </a:lnTo>
                  <a:lnTo>
                    <a:pt x="0" y="5080"/>
                  </a:lnTo>
                  <a:lnTo>
                    <a:pt x="6350" y="5080"/>
                  </a:lnTo>
                  <a:lnTo>
                    <a:pt x="13970" y="5080"/>
                  </a:lnTo>
                  <a:lnTo>
                    <a:pt x="13970" y="0"/>
                  </a:lnTo>
                  <a:close/>
                </a:path>
              </a:pathLst>
            </a:custGeom>
            <a:solidFill>
              <a:srgbClr val="3300F7"/>
            </a:solidFill>
          </p:spPr>
          <p:txBody>
            <a:bodyPr bIns="0" lIns="0" rIns="0" rtlCol="0" tIns="0" wrap="square"/>
            <a:p/>
          </p:txBody>
        </p:sp>
        <p:sp>
          <p:nvSpPr>
            <p:cNvPr id="1050203" name="object 1506"/>
            <p:cNvSpPr/>
            <p:nvPr/>
          </p:nvSpPr>
          <p:spPr>
            <a:xfrm>
              <a:off x="723900" y="5542279"/>
              <a:ext cx="7620" cy="962660"/>
            </a:xfrm>
            <a:custGeom>
              <a:avLst/>
              <a:ahLst/>
              <a:rect l="l" t="t" r="r" b="b"/>
              <a:pathLst>
                <a:path w="7620" h="962659">
                  <a:moveTo>
                    <a:pt x="7620" y="0"/>
                  </a:moveTo>
                  <a:lnTo>
                    <a:pt x="3809" y="0"/>
                  </a:lnTo>
                  <a:lnTo>
                    <a:pt x="3809" y="1270"/>
                  </a:lnTo>
                  <a:lnTo>
                    <a:pt x="0" y="1270"/>
                  </a:lnTo>
                  <a:lnTo>
                    <a:pt x="0" y="2540"/>
                  </a:lnTo>
                  <a:lnTo>
                    <a:pt x="7620" y="2540"/>
                  </a:lnTo>
                  <a:lnTo>
                    <a:pt x="7620" y="0"/>
                  </a:lnTo>
                  <a:close/>
                </a:path>
                <a:path w="7620" h="962659">
                  <a:moveTo>
                    <a:pt x="7620" y="2540"/>
                  </a:moveTo>
                  <a:lnTo>
                    <a:pt x="0" y="2540"/>
                  </a:lnTo>
                  <a:lnTo>
                    <a:pt x="0" y="8890"/>
                  </a:lnTo>
                  <a:lnTo>
                    <a:pt x="7620" y="8890"/>
                  </a:lnTo>
                  <a:lnTo>
                    <a:pt x="7620" y="2540"/>
                  </a:lnTo>
                  <a:close/>
                </a:path>
                <a:path w="7620" h="962659">
                  <a:moveTo>
                    <a:pt x="7620" y="8890"/>
                  </a:moveTo>
                  <a:lnTo>
                    <a:pt x="0" y="8890"/>
                  </a:lnTo>
                  <a:lnTo>
                    <a:pt x="0" y="15240"/>
                  </a:lnTo>
                  <a:lnTo>
                    <a:pt x="7620" y="15240"/>
                  </a:lnTo>
                  <a:lnTo>
                    <a:pt x="7620" y="8890"/>
                  </a:lnTo>
                  <a:close/>
                </a:path>
                <a:path w="7620" h="962659">
                  <a:moveTo>
                    <a:pt x="7620" y="15240"/>
                  </a:moveTo>
                  <a:lnTo>
                    <a:pt x="0" y="15240"/>
                  </a:lnTo>
                  <a:lnTo>
                    <a:pt x="0" y="21590"/>
                  </a:lnTo>
                  <a:lnTo>
                    <a:pt x="7620" y="21590"/>
                  </a:lnTo>
                  <a:lnTo>
                    <a:pt x="7620" y="15240"/>
                  </a:lnTo>
                  <a:close/>
                </a:path>
                <a:path w="7620" h="962659">
                  <a:moveTo>
                    <a:pt x="7620" y="21590"/>
                  </a:moveTo>
                  <a:lnTo>
                    <a:pt x="0" y="21590"/>
                  </a:lnTo>
                  <a:lnTo>
                    <a:pt x="0" y="24130"/>
                  </a:lnTo>
                  <a:lnTo>
                    <a:pt x="7620" y="24130"/>
                  </a:lnTo>
                  <a:lnTo>
                    <a:pt x="7620" y="21590"/>
                  </a:lnTo>
                  <a:close/>
                </a:path>
                <a:path w="7620" h="962659">
                  <a:moveTo>
                    <a:pt x="7620" y="24130"/>
                  </a:moveTo>
                  <a:lnTo>
                    <a:pt x="0" y="24130"/>
                  </a:lnTo>
                  <a:lnTo>
                    <a:pt x="0" y="27940"/>
                  </a:lnTo>
                  <a:lnTo>
                    <a:pt x="7620" y="27940"/>
                  </a:lnTo>
                  <a:lnTo>
                    <a:pt x="7620" y="24130"/>
                  </a:lnTo>
                  <a:close/>
                </a:path>
                <a:path w="7620" h="962659">
                  <a:moveTo>
                    <a:pt x="7620" y="27940"/>
                  </a:moveTo>
                  <a:lnTo>
                    <a:pt x="0" y="27940"/>
                  </a:lnTo>
                  <a:lnTo>
                    <a:pt x="0" y="34290"/>
                  </a:lnTo>
                  <a:lnTo>
                    <a:pt x="7620" y="34290"/>
                  </a:lnTo>
                  <a:lnTo>
                    <a:pt x="7620" y="27940"/>
                  </a:lnTo>
                  <a:close/>
                </a:path>
                <a:path w="7620" h="962659">
                  <a:moveTo>
                    <a:pt x="7620" y="34290"/>
                  </a:moveTo>
                  <a:lnTo>
                    <a:pt x="0" y="34290"/>
                  </a:lnTo>
                  <a:lnTo>
                    <a:pt x="0" y="36830"/>
                  </a:lnTo>
                  <a:lnTo>
                    <a:pt x="7620" y="36830"/>
                  </a:lnTo>
                  <a:lnTo>
                    <a:pt x="7620" y="34290"/>
                  </a:lnTo>
                  <a:close/>
                </a:path>
                <a:path w="7620" h="962659">
                  <a:moveTo>
                    <a:pt x="7620" y="36830"/>
                  </a:moveTo>
                  <a:lnTo>
                    <a:pt x="0" y="36830"/>
                  </a:lnTo>
                  <a:lnTo>
                    <a:pt x="0" y="40640"/>
                  </a:lnTo>
                  <a:lnTo>
                    <a:pt x="7620" y="40640"/>
                  </a:lnTo>
                  <a:lnTo>
                    <a:pt x="7620" y="36830"/>
                  </a:lnTo>
                  <a:close/>
                </a:path>
                <a:path w="7620" h="962659">
                  <a:moveTo>
                    <a:pt x="7620" y="40640"/>
                  </a:moveTo>
                  <a:lnTo>
                    <a:pt x="0" y="40640"/>
                  </a:lnTo>
                  <a:lnTo>
                    <a:pt x="0" y="46990"/>
                  </a:lnTo>
                  <a:lnTo>
                    <a:pt x="7620" y="46990"/>
                  </a:lnTo>
                  <a:lnTo>
                    <a:pt x="7620" y="40640"/>
                  </a:lnTo>
                  <a:close/>
                </a:path>
                <a:path w="7620" h="962659">
                  <a:moveTo>
                    <a:pt x="7620" y="46990"/>
                  </a:moveTo>
                  <a:lnTo>
                    <a:pt x="0" y="46990"/>
                  </a:lnTo>
                  <a:lnTo>
                    <a:pt x="0" y="49530"/>
                  </a:lnTo>
                  <a:lnTo>
                    <a:pt x="7620" y="49530"/>
                  </a:lnTo>
                  <a:lnTo>
                    <a:pt x="7620" y="46990"/>
                  </a:lnTo>
                  <a:close/>
                </a:path>
                <a:path w="7620" h="962659">
                  <a:moveTo>
                    <a:pt x="7620" y="49530"/>
                  </a:moveTo>
                  <a:lnTo>
                    <a:pt x="0" y="49530"/>
                  </a:lnTo>
                  <a:lnTo>
                    <a:pt x="0" y="53340"/>
                  </a:lnTo>
                  <a:lnTo>
                    <a:pt x="7620" y="53340"/>
                  </a:lnTo>
                  <a:lnTo>
                    <a:pt x="7620" y="49530"/>
                  </a:lnTo>
                  <a:close/>
                </a:path>
                <a:path w="7620" h="962659">
                  <a:moveTo>
                    <a:pt x="7620" y="53340"/>
                  </a:moveTo>
                  <a:lnTo>
                    <a:pt x="0" y="53340"/>
                  </a:lnTo>
                  <a:lnTo>
                    <a:pt x="0" y="55880"/>
                  </a:lnTo>
                  <a:lnTo>
                    <a:pt x="7620" y="55880"/>
                  </a:lnTo>
                  <a:lnTo>
                    <a:pt x="7620" y="53340"/>
                  </a:lnTo>
                  <a:close/>
                </a:path>
                <a:path w="7620" h="962659">
                  <a:moveTo>
                    <a:pt x="7620" y="55880"/>
                  </a:moveTo>
                  <a:lnTo>
                    <a:pt x="0" y="55880"/>
                  </a:lnTo>
                  <a:lnTo>
                    <a:pt x="0" y="59690"/>
                  </a:lnTo>
                  <a:lnTo>
                    <a:pt x="7620" y="59690"/>
                  </a:lnTo>
                  <a:lnTo>
                    <a:pt x="7620" y="55880"/>
                  </a:lnTo>
                  <a:close/>
                </a:path>
                <a:path w="7620" h="962659">
                  <a:moveTo>
                    <a:pt x="7620" y="59690"/>
                  </a:moveTo>
                  <a:lnTo>
                    <a:pt x="0" y="59690"/>
                  </a:lnTo>
                  <a:lnTo>
                    <a:pt x="0" y="62230"/>
                  </a:lnTo>
                  <a:lnTo>
                    <a:pt x="7620" y="62230"/>
                  </a:lnTo>
                  <a:lnTo>
                    <a:pt x="7620" y="59690"/>
                  </a:lnTo>
                  <a:close/>
                </a:path>
                <a:path w="7620" h="962659">
                  <a:moveTo>
                    <a:pt x="7620" y="62230"/>
                  </a:moveTo>
                  <a:lnTo>
                    <a:pt x="0" y="62230"/>
                  </a:lnTo>
                  <a:lnTo>
                    <a:pt x="0" y="72390"/>
                  </a:lnTo>
                  <a:lnTo>
                    <a:pt x="7620" y="72390"/>
                  </a:lnTo>
                  <a:lnTo>
                    <a:pt x="7620" y="62230"/>
                  </a:lnTo>
                  <a:close/>
                </a:path>
                <a:path w="7620" h="962659">
                  <a:moveTo>
                    <a:pt x="7620" y="72390"/>
                  </a:moveTo>
                  <a:lnTo>
                    <a:pt x="0" y="72390"/>
                  </a:lnTo>
                  <a:lnTo>
                    <a:pt x="0" y="74930"/>
                  </a:lnTo>
                  <a:lnTo>
                    <a:pt x="7620" y="74930"/>
                  </a:lnTo>
                  <a:lnTo>
                    <a:pt x="7620" y="72390"/>
                  </a:lnTo>
                  <a:close/>
                </a:path>
                <a:path w="7620" h="962659">
                  <a:moveTo>
                    <a:pt x="7620" y="74930"/>
                  </a:moveTo>
                  <a:lnTo>
                    <a:pt x="0" y="74930"/>
                  </a:lnTo>
                  <a:lnTo>
                    <a:pt x="0" y="78740"/>
                  </a:lnTo>
                  <a:lnTo>
                    <a:pt x="7620" y="78740"/>
                  </a:lnTo>
                  <a:lnTo>
                    <a:pt x="7620" y="74930"/>
                  </a:lnTo>
                  <a:close/>
                </a:path>
                <a:path w="7620" h="962659">
                  <a:moveTo>
                    <a:pt x="7620" y="78740"/>
                  </a:moveTo>
                  <a:lnTo>
                    <a:pt x="0" y="78740"/>
                  </a:lnTo>
                  <a:lnTo>
                    <a:pt x="0" y="81280"/>
                  </a:lnTo>
                  <a:lnTo>
                    <a:pt x="7620" y="81280"/>
                  </a:lnTo>
                  <a:lnTo>
                    <a:pt x="7620" y="78740"/>
                  </a:lnTo>
                  <a:close/>
                </a:path>
                <a:path w="7620" h="962659">
                  <a:moveTo>
                    <a:pt x="7620" y="81280"/>
                  </a:moveTo>
                  <a:lnTo>
                    <a:pt x="0" y="81280"/>
                  </a:lnTo>
                  <a:lnTo>
                    <a:pt x="0" y="85090"/>
                  </a:lnTo>
                  <a:lnTo>
                    <a:pt x="7620" y="85090"/>
                  </a:lnTo>
                  <a:lnTo>
                    <a:pt x="7620" y="81280"/>
                  </a:lnTo>
                  <a:close/>
                </a:path>
                <a:path w="7620" h="962659">
                  <a:moveTo>
                    <a:pt x="7620" y="85090"/>
                  </a:moveTo>
                  <a:lnTo>
                    <a:pt x="0" y="85090"/>
                  </a:lnTo>
                  <a:lnTo>
                    <a:pt x="0" y="91440"/>
                  </a:lnTo>
                  <a:lnTo>
                    <a:pt x="7620" y="91440"/>
                  </a:lnTo>
                  <a:lnTo>
                    <a:pt x="7620" y="85090"/>
                  </a:lnTo>
                  <a:close/>
                </a:path>
                <a:path w="7620" h="962659">
                  <a:moveTo>
                    <a:pt x="7620" y="91440"/>
                  </a:moveTo>
                  <a:lnTo>
                    <a:pt x="0" y="91440"/>
                  </a:lnTo>
                  <a:lnTo>
                    <a:pt x="0" y="93980"/>
                  </a:lnTo>
                  <a:lnTo>
                    <a:pt x="7620" y="93980"/>
                  </a:lnTo>
                  <a:lnTo>
                    <a:pt x="7620" y="91440"/>
                  </a:lnTo>
                  <a:close/>
                </a:path>
                <a:path w="7620" h="962659">
                  <a:moveTo>
                    <a:pt x="7620" y="93980"/>
                  </a:moveTo>
                  <a:lnTo>
                    <a:pt x="0" y="93980"/>
                  </a:lnTo>
                  <a:lnTo>
                    <a:pt x="0" y="97790"/>
                  </a:lnTo>
                  <a:lnTo>
                    <a:pt x="7620" y="97790"/>
                  </a:lnTo>
                  <a:lnTo>
                    <a:pt x="7620" y="93980"/>
                  </a:lnTo>
                  <a:close/>
                </a:path>
                <a:path w="7620" h="962659">
                  <a:moveTo>
                    <a:pt x="7620" y="97790"/>
                  </a:moveTo>
                  <a:lnTo>
                    <a:pt x="0" y="97790"/>
                  </a:lnTo>
                  <a:lnTo>
                    <a:pt x="0" y="100330"/>
                  </a:lnTo>
                  <a:lnTo>
                    <a:pt x="7620" y="100330"/>
                  </a:lnTo>
                  <a:lnTo>
                    <a:pt x="7620" y="97790"/>
                  </a:lnTo>
                  <a:close/>
                </a:path>
                <a:path w="7620" h="962659">
                  <a:moveTo>
                    <a:pt x="7620" y="100330"/>
                  </a:moveTo>
                  <a:lnTo>
                    <a:pt x="0" y="100330"/>
                  </a:lnTo>
                  <a:lnTo>
                    <a:pt x="0" y="104140"/>
                  </a:lnTo>
                  <a:lnTo>
                    <a:pt x="7620" y="104140"/>
                  </a:lnTo>
                  <a:lnTo>
                    <a:pt x="7620" y="100330"/>
                  </a:lnTo>
                  <a:close/>
                </a:path>
                <a:path w="7620" h="962659">
                  <a:moveTo>
                    <a:pt x="7620" y="104140"/>
                  </a:moveTo>
                  <a:lnTo>
                    <a:pt x="0" y="104140"/>
                  </a:lnTo>
                  <a:lnTo>
                    <a:pt x="0" y="110490"/>
                  </a:lnTo>
                  <a:lnTo>
                    <a:pt x="7620" y="110490"/>
                  </a:lnTo>
                  <a:lnTo>
                    <a:pt x="7620" y="104140"/>
                  </a:lnTo>
                  <a:close/>
                </a:path>
                <a:path w="7620" h="962659">
                  <a:moveTo>
                    <a:pt x="7620" y="110490"/>
                  </a:moveTo>
                  <a:lnTo>
                    <a:pt x="0" y="110490"/>
                  </a:lnTo>
                  <a:lnTo>
                    <a:pt x="0" y="119380"/>
                  </a:lnTo>
                  <a:lnTo>
                    <a:pt x="7620" y="119380"/>
                  </a:lnTo>
                  <a:lnTo>
                    <a:pt x="7620" y="110490"/>
                  </a:lnTo>
                  <a:close/>
                </a:path>
                <a:path w="7620" h="962659">
                  <a:moveTo>
                    <a:pt x="7620" y="119380"/>
                  </a:moveTo>
                  <a:lnTo>
                    <a:pt x="0" y="119380"/>
                  </a:lnTo>
                  <a:lnTo>
                    <a:pt x="0" y="125730"/>
                  </a:lnTo>
                  <a:lnTo>
                    <a:pt x="7620" y="125730"/>
                  </a:lnTo>
                  <a:lnTo>
                    <a:pt x="7620" y="119380"/>
                  </a:lnTo>
                  <a:close/>
                </a:path>
                <a:path w="7620" h="962659">
                  <a:moveTo>
                    <a:pt x="7620" y="125730"/>
                  </a:moveTo>
                  <a:lnTo>
                    <a:pt x="0" y="125730"/>
                  </a:lnTo>
                  <a:lnTo>
                    <a:pt x="0" y="132080"/>
                  </a:lnTo>
                  <a:lnTo>
                    <a:pt x="7620" y="132080"/>
                  </a:lnTo>
                  <a:lnTo>
                    <a:pt x="7620" y="125730"/>
                  </a:lnTo>
                  <a:close/>
                </a:path>
                <a:path w="7620" h="962659">
                  <a:moveTo>
                    <a:pt x="7620" y="132080"/>
                  </a:moveTo>
                  <a:lnTo>
                    <a:pt x="0" y="132080"/>
                  </a:lnTo>
                  <a:lnTo>
                    <a:pt x="0" y="138430"/>
                  </a:lnTo>
                  <a:lnTo>
                    <a:pt x="7620" y="138430"/>
                  </a:lnTo>
                  <a:lnTo>
                    <a:pt x="7620" y="132080"/>
                  </a:lnTo>
                  <a:close/>
                </a:path>
                <a:path w="7620" h="962659">
                  <a:moveTo>
                    <a:pt x="7620" y="138430"/>
                  </a:moveTo>
                  <a:lnTo>
                    <a:pt x="0" y="138430"/>
                  </a:lnTo>
                  <a:lnTo>
                    <a:pt x="0" y="142240"/>
                  </a:lnTo>
                  <a:lnTo>
                    <a:pt x="7620" y="142240"/>
                  </a:lnTo>
                  <a:lnTo>
                    <a:pt x="7620" y="138430"/>
                  </a:lnTo>
                  <a:close/>
                </a:path>
                <a:path w="7620" h="962659">
                  <a:moveTo>
                    <a:pt x="7620" y="142240"/>
                  </a:moveTo>
                  <a:lnTo>
                    <a:pt x="0" y="142240"/>
                  </a:lnTo>
                  <a:lnTo>
                    <a:pt x="0" y="161290"/>
                  </a:lnTo>
                  <a:lnTo>
                    <a:pt x="7620" y="161290"/>
                  </a:lnTo>
                  <a:lnTo>
                    <a:pt x="7620" y="142240"/>
                  </a:lnTo>
                  <a:close/>
                </a:path>
                <a:path w="7620" h="962659">
                  <a:moveTo>
                    <a:pt x="7620" y="161290"/>
                  </a:moveTo>
                  <a:lnTo>
                    <a:pt x="0" y="161290"/>
                  </a:lnTo>
                  <a:lnTo>
                    <a:pt x="0" y="163830"/>
                  </a:lnTo>
                  <a:lnTo>
                    <a:pt x="7620" y="163830"/>
                  </a:lnTo>
                  <a:lnTo>
                    <a:pt x="7620" y="161290"/>
                  </a:lnTo>
                  <a:close/>
                </a:path>
                <a:path w="7620" h="962659">
                  <a:moveTo>
                    <a:pt x="7620" y="163830"/>
                  </a:moveTo>
                  <a:lnTo>
                    <a:pt x="0" y="163830"/>
                  </a:lnTo>
                  <a:lnTo>
                    <a:pt x="0" y="170180"/>
                  </a:lnTo>
                  <a:lnTo>
                    <a:pt x="7620" y="170180"/>
                  </a:lnTo>
                  <a:lnTo>
                    <a:pt x="7620" y="163830"/>
                  </a:lnTo>
                  <a:close/>
                </a:path>
                <a:path w="7620" h="962659">
                  <a:moveTo>
                    <a:pt x="7620" y="170180"/>
                  </a:moveTo>
                  <a:lnTo>
                    <a:pt x="0" y="170180"/>
                  </a:lnTo>
                  <a:lnTo>
                    <a:pt x="0" y="173990"/>
                  </a:lnTo>
                  <a:lnTo>
                    <a:pt x="7620" y="173990"/>
                  </a:lnTo>
                  <a:lnTo>
                    <a:pt x="7620" y="170180"/>
                  </a:lnTo>
                  <a:close/>
                </a:path>
                <a:path w="7620" h="962659">
                  <a:moveTo>
                    <a:pt x="7620" y="173990"/>
                  </a:moveTo>
                  <a:lnTo>
                    <a:pt x="0" y="173990"/>
                  </a:lnTo>
                  <a:lnTo>
                    <a:pt x="0" y="176530"/>
                  </a:lnTo>
                  <a:lnTo>
                    <a:pt x="7620" y="176530"/>
                  </a:lnTo>
                  <a:lnTo>
                    <a:pt x="7620" y="173990"/>
                  </a:lnTo>
                  <a:close/>
                </a:path>
                <a:path w="7620" h="962659">
                  <a:moveTo>
                    <a:pt x="7620" y="176530"/>
                  </a:moveTo>
                  <a:lnTo>
                    <a:pt x="0" y="176530"/>
                  </a:lnTo>
                  <a:lnTo>
                    <a:pt x="0" y="182880"/>
                  </a:lnTo>
                  <a:lnTo>
                    <a:pt x="7620" y="182880"/>
                  </a:lnTo>
                  <a:lnTo>
                    <a:pt x="7620" y="176530"/>
                  </a:lnTo>
                  <a:close/>
                </a:path>
                <a:path w="7620" h="962659">
                  <a:moveTo>
                    <a:pt x="7620" y="182880"/>
                  </a:moveTo>
                  <a:lnTo>
                    <a:pt x="0" y="182880"/>
                  </a:lnTo>
                  <a:lnTo>
                    <a:pt x="0" y="186690"/>
                  </a:lnTo>
                  <a:lnTo>
                    <a:pt x="7620" y="186690"/>
                  </a:lnTo>
                  <a:lnTo>
                    <a:pt x="7620" y="182880"/>
                  </a:lnTo>
                  <a:close/>
                </a:path>
                <a:path w="7620" h="962659">
                  <a:moveTo>
                    <a:pt x="7620" y="186690"/>
                  </a:moveTo>
                  <a:lnTo>
                    <a:pt x="0" y="186690"/>
                  </a:lnTo>
                  <a:lnTo>
                    <a:pt x="0" y="189230"/>
                  </a:lnTo>
                  <a:lnTo>
                    <a:pt x="7620" y="189230"/>
                  </a:lnTo>
                  <a:lnTo>
                    <a:pt x="7620" y="186690"/>
                  </a:lnTo>
                  <a:close/>
                </a:path>
                <a:path w="7620" h="962659">
                  <a:moveTo>
                    <a:pt x="7620" y="189230"/>
                  </a:moveTo>
                  <a:lnTo>
                    <a:pt x="0" y="189230"/>
                  </a:lnTo>
                  <a:lnTo>
                    <a:pt x="0" y="193040"/>
                  </a:lnTo>
                  <a:lnTo>
                    <a:pt x="7620" y="193040"/>
                  </a:lnTo>
                  <a:lnTo>
                    <a:pt x="7620" y="189230"/>
                  </a:lnTo>
                  <a:close/>
                </a:path>
                <a:path w="7620" h="962659">
                  <a:moveTo>
                    <a:pt x="7620" y="193040"/>
                  </a:moveTo>
                  <a:lnTo>
                    <a:pt x="0" y="193040"/>
                  </a:lnTo>
                  <a:lnTo>
                    <a:pt x="0" y="195580"/>
                  </a:lnTo>
                  <a:lnTo>
                    <a:pt x="7620" y="195580"/>
                  </a:lnTo>
                  <a:lnTo>
                    <a:pt x="7620" y="193040"/>
                  </a:lnTo>
                  <a:close/>
                </a:path>
                <a:path w="7620" h="962659">
                  <a:moveTo>
                    <a:pt x="7620" y="195580"/>
                  </a:moveTo>
                  <a:lnTo>
                    <a:pt x="0" y="195580"/>
                  </a:lnTo>
                  <a:lnTo>
                    <a:pt x="0" y="201930"/>
                  </a:lnTo>
                  <a:lnTo>
                    <a:pt x="7620" y="201930"/>
                  </a:lnTo>
                  <a:lnTo>
                    <a:pt x="7620" y="195580"/>
                  </a:lnTo>
                  <a:close/>
                </a:path>
                <a:path w="7620" h="962659">
                  <a:moveTo>
                    <a:pt x="7620" y="201930"/>
                  </a:moveTo>
                  <a:lnTo>
                    <a:pt x="0" y="201930"/>
                  </a:lnTo>
                  <a:lnTo>
                    <a:pt x="0" y="205740"/>
                  </a:lnTo>
                  <a:lnTo>
                    <a:pt x="7620" y="205740"/>
                  </a:lnTo>
                  <a:lnTo>
                    <a:pt x="7620" y="201930"/>
                  </a:lnTo>
                  <a:close/>
                </a:path>
                <a:path w="7620" h="962659">
                  <a:moveTo>
                    <a:pt x="7620" y="205740"/>
                  </a:moveTo>
                  <a:lnTo>
                    <a:pt x="0" y="205740"/>
                  </a:lnTo>
                  <a:lnTo>
                    <a:pt x="0" y="214630"/>
                  </a:lnTo>
                  <a:lnTo>
                    <a:pt x="7620" y="214630"/>
                  </a:lnTo>
                  <a:lnTo>
                    <a:pt x="7620" y="205740"/>
                  </a:lnTo>
                  <a:close/>
                </a:path>
                <a:path w="7620" h="962659">
                  <a:moveTo>
                    <a:pt x="7620" y="214630"/>
                  </a:moveTo>
                  <a:lnTo>
                    <a:pt x="0" y="214630"/>
                  </a:lnTo>
                  <a:lnTo>
                    <a:pt x="0" y="218440"/>
                  </a:lnTo>
                  <a:lnTo>
                    <a:pt x="7620" y="218440"/>
                  </a:lnTo>
                  <a:lnTo>
                    <a:pt x="7620" y="214630"/>
                  </a:lnTo>
                  <a:close/>
                </a:path>
                <a:path w="7620" h="962659">
                  <a:moveTo>
                    <a:pt x="7620" y="218440"/>
                  </a:moveTo>
                  <a:lnTo>
                    <a:pt x="0" y="218440"/>
                  </a:lnTo>
                  <a:lnTo>
                    <a:pt x="0" y="220980"/>
                  </a:lnTo>
                  <a:lnTo>
                    <a:pt x="7620" y="220980"/>
                  </a:lnTo>
                  <a:lnTo>
                    <a:pt x="7620" y="218440"/>
                  </a:lnTo>
                  <a:close/>
                </a:path>
                <a:path w="7620" h="962659">
                  <a:moveTo>
                    <a:pt x="7620" y="220980"/>
                  </a:moveTo>
                  <a:lnTo>
                    <a:pt x="0" y="220980"/>
                  </a:lnTo>
                  <a:lnTo>
                    <a:pt x="0" y="233680"/>
                  </a:lnTo>
                  <a:lnTo>
                    <a:pt x="7620" y="233680"/>
                  </a:lnTo>
                  <a:lnTo>
                    <a:pt x="7620" y="220980"/>
                  </a:lnTo>
                  <a:close/>
                </a:path>
                <a:path w="7620" h="962659">
                  <a:moveTo>
                    <a:pt x="7620" y="233680"/>
                  </a:moveTo>
                  <a:lnTo>
                    <a:pt x="0" y="233680"/>
                  </a:lnTo>
                  <a:lnTo>
                    <a:pt x="0" y="237490"/>
                  </a:lnTo>
                  <a:lnTo>
                    <a:pt x="7620" y="237490"/>
                  </a:lnTo>
                  <a:lnTo>
                    <a:pt x="7620" y="233680"/>
                  </a:lnTo>
                  <a:close/>
                </a:path>
                <a:path w="7620" h="962659">
                  <a:moveTo>
                    <a:pt x="7620" y="237490"/>
                  </a:moveTo>
                  <a:lnTo>
                    <a:pt x="0" y="237490"/>
                  </a:lnTo>
                  <a:lnTo>
                    <a:pt x="0" y="262890"/>
                  </a:lnTo>
                  <a:lnTo>
                    <a:pt x="7620" y="262890"/>
                  </a:lnTo>
                  <a:lnTo>
                    <a:pt x="7620" y="237490"/>
                  </a:lnTo>
                  <a:close/>
                </a:path>
                <a:path w="7620" h="962659">
                  <a:moveTo>
                    <a:pt x="7620" y="262890"/>
                  </a:moveTo>
                  <a:lnTo>
                    <a:pt x="0" y="262890"/>
                  </a:lnTo>
                  <a:lnTo>
                    <a:pt x="0" y="265430"/>
                  </a:lnTo>
                  <a:lnTo>
                    <a:pt x="7620" y="265430"/>
                  </a:lnTo>
                  <a:lnTo>
                    <a:pt x="7620" y="262890"/>
                  </a:lnTo>
                  <a:close/>
                </a:path>
                <a:path w="7620" h="962659">
                  <a:moveTo>
                    <a:pt x="7620" y="265430"/>
                  </a:moveTo>
                  <a:lnTo>
                    <a:pt x="0" y="265430"/>
                  </a:lnTo>
                  <a:lnTo>
                    <a:pt x="0" y="271780"/>
                  </a:lnTo>
                  <a:lnTo>
                    <a:pt x="7620" y="271780"/>
                  </a:lnTo>
                  <a:lnTo>
                    <a:pt x="7620" y="265430"/>
                  </a:lnTo>
                  <a:close/>
                </a:path>
                <a:path w="7620" h="962659">
                  <a:moveTo>
                    <a:pt x="7620" y="271780"/>
                  </a:moveTo>
                  <a:lnTo>
                    <a:pt x="0" y="271780"/>
                  </a:lnTo>
                  <a:lnTo>
                    <a:pt x="0" y="290830"/>
                  </a:lnTo>
                  <a:lnTo>
                    <a:pt x="7620" y="290830"/>
                  </a:lnTo>
                  <a:lnTo>
                    <a:pt x="7620" y="271780"/>
                  </a:lnTo>
                  <a:close/>
                </a:path>
                <a:path w="7620" h="962659">
                  <a:moveTo>
                    <a:pt x="7620" y="290830"/>
                  </a:moveTo>
                  <a:lnTo>
                    <a:pt x="0" y="290830"/>
                  </a:lnTo>
                  <a:lnTo>
                    <a:pt x="0" y="294640"/>
                  </a:lnTo>
                  <a:lnTo>
                    <a:pt x="7620" y="294640"/>
                  </a:lnTo>
                  <a:lnTo>
                    <a:pt x="7620" y="290830"/>
                  </a:lnTo>
                  <a:close/>
                </a:path>
                <a:path w="7620" h="962659">
                  <a:moveTo>
                    <a:pt x="7620" y="294640"/>
                  </a:moveTo>
                  <a:lnTo>
                    <a:pt x="0" y="294640"/>
                  </a:lnTo>
                  <a:lnTo>
                    <a:pt x="0" y="297180"/>
                  </a:lnTo>
                  <a:lnTo>
                    <a:pt x="7620" y="297180"/>
                  </a:lnTo>
                  <a:lnTo>
                    <a:pt x="7620" y="294640"/>
                  </a:lnTo>
                  <a:close/>
                </a:path>
                <a:path w="7620" h="962659">
                  <a:moveTo>
                    <a:pt x="7620" y="297180"/>
                  </a:moveTo>
                  <a:lnTo>
                    <a:pt x="0" y="297180"/>
                  </a:lnTo>
                  <a:lnTo>
                    <a:pt x="0" y="300990"/>
                  </a:lnTo>
                  <a:lnTo>
                    <a:pt x="7620" y="300990"/>
                  </a:lnTo>
                  <a:lnTo>
                    <a:pt x="7620" y="297180"/>
                  </a:lnTo>
                  <a:close/>
                </a:path>
                <a:path w="7620" h="962659">
                  <a:moveTo>
                    <a:pt x="7620" y="300990"/>
                  </a:moveTo>
                  <a:lnTo>
                    <a:pt x="0" y="300990"/>
                  </a:lnTo>
                  <a:lnTo>
                    <a:pt x="0" y="303530"/>
                  </a:lnTo>
                  <a:lnTo>
                    <a:pt x="7620" y="303530"/>
                  </a:lnTo>
                  <a:lnTo>
                    <a:pt x="7620" y="300990"/>
                  </a:lnTo>
                  <a:close/>
                </a:path>
                <a:path w="7620" h="962659">
                  <a:moveTo>
                    <a:pt x="7620" y="303530"/>
                  </a:moveTo>
                  <a:lnTo>
                    <a:pt x="0" y="303530"/>
                  </a:lnTo>
                  <a:lnTo>
                    <a:pt x="0" y="307340"/>
                  </a:lnTo>
                  <a:lnTo>
                    <a:pt x="7620" y="307340"/>
                  </a:lnTo>
                  <a:lnTo>
                    <a:pt x="7620" y="303530"/>
                  </a:lnTo>
                  <a:close/>
                </a:path>
                <a:path w="7620" h="962659">
                  <a:moveTo>
                    <a:pt x="7620" y="307340"/>
                  </a:moveTo>
                  <a:lnTo>
                    <a:pt x="0" y="307340"/>
                  </a:lnTo>
                  <a:lnTo>
                    <a:pt x="0" y="313690"/>
                  </a:lnTo>
                  <a:lnTo>
                    <a:pt x="7620" y="313690"/>
                  </a:lnTo>
                  <a:lnTo>
                    <a:pt x="7620" y="307340"/>
                  </a:lnTo>
                  <a:close/>
                </a:path>
                <a:path w="7620" h="962659">
                  <a:moveTo>
                    <a:pt x="7620" y="313690"/>
                  </a:moveTo>
                  <a:lnTo>
                    <a:pt x="0" y="313690"/>
                  </a:lnTo>
                  <a:lnTo>
                    <a:pt x="0" y="316230"/>
                  </a:lnTo>
                  <a:lnTo>
                    <a:pt x="7620" y="316230"/>
                  </a:lnTo>
                  <a:lnTo>
                    <a:pt x="7620" y="313690"/>
                  </a:lnTo>
                  <a:close/>
                </a:path>
                <a:path w="7620" h="962659">
                  <a:moveTo>
                    <a:pt x="7620" y="316230"/>
                  </a:moveTo>
                  <a:lnTo>
                    <a:pt x="0" y="316230"/>
                  </a:lnTo>
                  <a:lnTo>
                    <a:pt x="0" y="320040"/>
                  </a:lnTo>
                  <a:lnTo>
                    <a:pt x="7620" y="320040"/>
                  </a:lnTo>
                  <a:lnTo>
                    <a:pt x="7620" y="316230"/>
                  </a:lnTo>
                  <a:close/>
                </a:path>
                <a:path w="7620" h="962659">
                  <a:moveTo>
                    <a:pt x="7620" y="320040"/>
                  </a:moveTo>
                  <a:lnTo>
                    <a:pt x="0" y="320040"/>
                  </a:lnTo>
                  <a:lnTo>
                    <a:pt x="0" y="322580"/>
                  </a:lnTo>
                  <a:lnTo>
                    <a:pt x="7620" y="322580"/>
                  </a:lnTo>
                  <a:lnTo>
                    <a:pt x="7620" y="320040"/>
                  </a:lnTo>
                  <a:close/>
                </a:path>
                <a:path w="7620" h="962659">
                  <a:moveTo>
                    <a:pt x="7620" y="322580"/>
                  </a:moveTo>
                  <a:lnTo>
                    <a:pt x="0" y="322580"/>
                  </a:lnTo>
                  <a:lnTo>
                    <a:pt x="0" y="326390"/>
                  </a:lnTo>
                  <a:lnTo>
                    <a:pt x="7620" y="326390"/>
                  </a:lnTo>
                  <a:lnTo>
                    <a:pt x="7620" y="322580"/>
                  </a:lnTo>
                  <a:close/>
                </a:path>
                <a:path w="7620" h="962659">
                  <a:moveTo>
                    <a:pt x="7620" y="326390"/>
                  </a:moveTo>
                  <a:lnTo>
                    <a:pt x="0" y="326390"/>
                  </a:lnTo>
                  <a:lnTo>
                    <a:pt x="0" y="328930"/>
                  </a:lnTo>
                  <a:lnTo>
                    <a:pt x="7620" y="328930"/>
                  </a:lnTo>
                  <a:lnTo>
                    <a:pt x="7620" y="326390"/>
                  </a:lnTo>
                  <a:close/>
                </a:path>
                <a:path w="7620" h="962659">
                  <a:moveTo>
                    <a:pt x="7620" y="328930"/>
                  </a:moveTo>
                  <a:lnTo>
                    <a:pt x="0" y="328930"/>
                  </a:lnTo>
                  <a:lnTo>
                    <a:pt x="0" y="335280"/>
                  </a:lnTo>
                  <a:lnTo>
                    <a:pt x="7620" y="335280"/>
                  </a:lnTo>
                  <a:lnTo>
                    <a:pt x="7620" y="328930"/>
                  </a:lnTo>
                  <a:close/>
                </a:path>
                <a:path w="7620" h="962659">
                  <a:moveTo>
                    <a:pt x="7620" y="335280"/>
                  </a:moveTo>
                  <a:lnTo>
                    <a:pt x="0" y="335280"/>
                  </a:lnTo>
                  <a:lnTo>
                    <a:pt x="0" y="339090"/>
                  </a:lnTo>
                  <a:lnTo>
                    <a:pt x="7620" y="339090"/>
                  </a:lnTo>
                  <a:lnTo>
                    <a:pt x="7620" y="335280"/>
                  </a:lnTo>
                  <a:close/>
                </a:path>
                <a:path w="7620" h="962659">
                  <a:moveTo>
                    <a:pt x="7620" y="339090"/>
                  </a:moveTo>
                  <a:lnTo>
                    <a:pt x="0" y="339090"/>
                  </a:lnTo>
                  <a:lnTo>
                    <a:pt x="0" y="341630"/>
                  </a:lnTo>
                  <a:lnTo>
                    <a:pt x="7620" y="341630"/>
                  </a:lnTo>
                  <a:lnTo>
                    <a:pt x="7620" y="339090"/>
                  </a:lnTo>
                  <a:close/>
                </a:path>
                <a:path w="7620" h="962659">
                  <a:moveTo>
                    <a:pt x="7620" y="341630"/>
                  </a:moveTo>
                  <a:lnTo>
                    <a:pt x="0" y="341630"/>
                  </a:lnTo>
                  <a:lnTo>
                    <a:pt x="0" y="345440"/>
                  </a:lnTo>
                  <a:lnTo>
                    <a:pt x="7620" y="345440"/>
                  </a:lnTo>
                  <a:lnTo>
                    <a:pt x="7620" y="341630"/>
                  </a:lnTo>
                  <a:close/>
                </a:path>
                <a:path w="7620" h="962659">
                  <a:moveTo>
                    <a:pt x="7620" y="345440"/>
                  </a:moveTo>
                  <a:lnTo>
                    <a:pt x="0" y="345440"/>
                  </a:lnTo>
                  <a:lnTo>
                    <a:pt x="0" y="347980"/>
                  </a:lnTo>
                  <a:lnTo>
                    <a:pt x="7620" y="347980"/>
                  </a:lnTo>
                  <a:lnTo>
                    <a:pt x="7620" y="345440"/>
                  </a:lnTo>
                  <a:close/>
                </a:path>
                <a:path w="7620" h="962659">
                  <a:moveTo>
                    <a:pt x="7620" y="347980"/>
                  </a:moveTo>
                  <a:lnTo>
                    <a:pt x="0" y="347980"/>
                  </a:lnTo>
                  <a:lnTo>
                    <a:pt x="0" y="358140"/>
                  </a:lnTo>
                  <a:lnTo>
                    <a:pt x="7620" y="358140"/>
                  </a:lnTo>
                  <a:lnTo>
                    <a:pt x="7620" y="347980"/>
                  </a:lnTo>
                  <a:close/>
                </a:path>
                <a:path w="7620" h="962659">
                  <a:moveTo>
                    <a:pt x="7620" y="358140"/>
                  </a:moveTo>
                  <a:lnTo>
                    <a:pt x="0" y="358140"/>
                  </a:lnTo>
                  <a:lnTo>
                    <a:pt x="0" y="360680"/>
                  </a:lnTo>
                  <a:lnTo>
                    <a:pt x="7620" y="360680"/>
                  </a:lnTo>
                  <a:lnTo>
                    <a:pt x="7620" y="358140"/>
                  </a:lnTo>
                  <a:close/>
                </a:path>
                <a:path w="7620" h="962659">
                  <a:moveTo>
                    <a:pt x="7620" y="360680"/>
                  </a:moveTo>
                  <a:lnTo>
                    <a:pt x="0" y="360680"/>
                  </a:lnTo>
                  <a:lnTo>
                    <a:pt x="0" y="364490"/>
                  </a:lnTo>
                  <a:lnTo>
                    <a:pt x="7620" y="364490"/>
                  </a:lnTo>
                  <a:lnTo>
                    <a:pt x="7620" y="360680"/>
                  </a:lnTo>
                  <a:close/>
                </a:path>
                <a:path w="7620" h="962659">
                  <a:moveTo>
                    <a:pt x="7620" y="364490"/>
                  </a:moveTo>
                  <a:lnTo>
                    <a:pt x="0" y="364490"/>
                  </a:lnTo>
                  <a:lnTo>
                    <a:pt x="0" y="367030"/>
                  </a:lnTo>
                  <a:lnTo>
                    <a:pt x="7620" y="367030"/>
                  </a:lnTo>
                  <a:lnTo>
                    <a:pt x="7620" y="364490"/>
                  </a:lnTo>
                  <a:close/>
                </a:path>
                <a:path w="7620" h="962659">
                  <a:moveTo>
                    <a:pt x="7620" y="367030"/>
                  </a:moveTo>
                  <a:lnTo>
                    <a:pt x="0" y="367030"/>
                  </a:lnTo>
                  <a:lnTo>
                    <a:pt x="0" y="379730"/>
                  </a:lnTo>
                  <a:lnTo>
                    <a:pt x="7620" y="379730"/>
                  </a:lnTo>
                  <a:lnTo>
                    <a:pt x="7620" y="367030"/>
                  </a:lnTo>
                  <a:close/>
                </a:path>
                <a:path w="7620" h="962659">
                  <a:moveTo>
                    <a:pt x="7620" y="379730"/>
                  </a:moveTo>
                  <a:lnTo>
                    <a:pt x="0" y="379730"/>
                  </a:lnTo>
                  <a:lnTo>
                    <a:pt x="0" y="383540"/>
                  </a:lnTo>
                  <a:lnTo>
                    <a:pt x="7620" y="383540"/>
                  </a:lnTo>
                  <a:lnTo>
                    <a:pt x="7620" y="379730"/>
                  </a:lnTo>
                  <a:close/>
                </a:path>
                <a:path w="7620" h="962659">
                  <a:moveTo>
                    <a:pt x="7620" y="383540"/>
                  </a:moveTo>
                  <a:lnTo>
                    <a:pt x="0" y="383540"/>
                  </a:lnTo>
                  <a:lnTo>
                    <a:pt x="0" y="386080"/>
                  </a:lnTo>
                  <a:lnTo>
                    <a:pt x="7620" y="386080"/>
                  </a:lnTo>
                  <a:lnTo>
                    <a:pt x="7620" y="383540"/>
                  </a:lnTo>
                  <a:close/>
                </a:path>
                <a:path w="7620" h="962659">
                  <a:moveTo>
                    <a:pt x="7620" y="386080"/>
                  </a:moveTo>
                  <a:lnTo>
                    <a:pt x="0" y="386080"/>
                  </a:lnTo>
                  <a:lnTo>
                    <a:pt x="0" y="392430"/>
                  </a:lnTo>
                  <a:lnTo>
                    <a:pt x="7620" y="392430"/>
                  </a:lnTo>
                  <a:lnTo>
                    <a:pt x="7620" y="386080"/>
                  </a:lnTo>
                  <a:close/>
                </a:path>
                <a:path w="7620" h="962659">
                  <a:moveTo>
                    <a:pt x="7620" y="392430"/>
                  </a:moveTo>
                  <a:lnTo>
                    <a:pt x="0" y="392430"/>
                  </a:lnTo>
                  <a:lnTo>
                    <a:pt x="0" y="396240"/>
                  </a:lnTo>
                  <a:lnTo>
                    <a:pt x="7620" y="396240"/>
                  </a:lnTo>
                  <a:lnTo>
                    <a:pt x="7620" y="392430"/>
                  </a:lnTo>
                  <a:close/>
                </a:path>
                <a:path w="7620" h="962659">
                  <a:moveTo>
                    <a:pt x="7620" y="396240"/>
                  </a:moveTo>
                  <a:lnTo>
                    <a:pt x="0" y="396240"/>
                  </a:lnTo>
                  <a:lnTo>
                    <a:pt x="0" y="398780"/>
                  </a:lnTo>
                  <a:lnTo>
                    <a:pt x="7620" y="398780"/>
                  </a:lnTo>
                  <a:lnTo>
                    <a:pt x="7620" y="396240"/>
                  </a:lnTo>
                  <a:close/>
                </a:path>
                <a:path w="7620" h="962659">
                  <a:moveTo>
                    <a:pt x="7620" y="398780"/>
                  </a:moveTo>
                  <a:lnTo>
                    <a:pt x="0" y="398780"/>
                  </a:lnTo>
                  <a:lnTo>
                    <a:pt x="0" y="402590"/>
                  </a:lnTo>
                  <a:lnTo>
                    <a:pt x="7620" y="402590"/>
                  </a:lnTo>
                  <a:lnTo>
                    <a:pt x="7620" y="398780"/>
                  </a:lnTo>
                  <a:close/>
                </a:path>
                <a:path w="7620" h="962659">
                  <a:moveTo>
                    <a:pt x="7620" y="402590"/>
                  </a:moveTo>
                  <a:lnTo>
                    <a:pt x="0" y="402590"/>
                  </a:lnTo>
                  <a:lnTo>
                    <a:pt x="0" y="405130"/>
                  </a:lnTo>
                  <a:lnTo>
                    <a:pt x="7620" y="405130"/>
                  </a:lnTo>
                  <a:lnTo>
                    <a:pt x="7620" y="402590"/>
                  </a:lnTo>
                  <a:close/>
                </a:path>
                <a:path w="7620" h="962659">
                  <a:moveTo>
                    <a:pt x="7620" y="405130"/>
                  </a:moveTo>
                  <a:lnTo>
                    <a:pt x="0" y="405130"/>
                  </a:lnTo>
                  <a:lnTo>
                    <a:pt x="0" y="408940"/>
                  </a:lnTo>
                  <a:lnTo>
                    <a:pt x="7620" y="408940"/>
                  </a:lnTo>
                  <a:lnTo>
                    <a:pt x="7620" y="405130"/>
                  </a:lnTo>
                  <a:close/>
                </a:path>
                <a:path w="7620" h="962659">
                  <a:moveTo>
                    <a:pt x="7620" y="408940"/>
                  </a:moveTo>
                  <a:lnTo>
                    <a:pt x="0" y="408940"/>
                  </a:lnTo>
                  <a:lnTo>
                    <a:pt x="0" y="415290"/>
                  </a:lnTo>
                  <a:lnTo>
                    <a:pt x="7620" y="415290"/>
                  </a:lnTo>
                  <a:lnTo>
                    <a:pt x="7620" y="408940"/>
                  </a:lnTo>
                  <a:close/>
                </a:path>
                <a:path w="7620" h="962659">
                  <a:moveTo>
                    <a:pt x="7620" y="415290"/>
                  </a:moveTo>
                  <a:lnTo>
                    <a:pt x="0" y="415290"/>
                  </a:lnTo>
                  <a:lnTo>
                    <a:pt x="0" y="427990"/>
                  </a:lnTo>
                  <a:lnTo>
                    <a:pt x="7620" y="427990"/>
                  </a:lnTo>
                  <a:lnTo>
                    <a:pt x="7620" y="415290"/>
                  </a:lnTo>
                  <a:close/>
                </a:path>
                <a:path w="7620" h="962659">
                  <a:moveTo>
                    <a:pt x="7620" y="427990"/>
                  </a:moveTo>
                  <a:lnTo>
                    <a:pt x="0" y="427990"/>
                  </a:lnTo>
                  <a:lnTo>
                    <a:pt x="0" y="430530"/>
                  </a:lnTo>
                  <a:lnTo>
                    <a:pt x="7620" y="430530"/>
                  </a:lnTo>
                  <a:lnTo>
                    <a:pt x="7620" y="427990"/>
                  </a:lnTo>
                  <a:close/>
                </a:path>
                <a:path w="7620" h="962659">
                  <a:moveTo>
                    <a:pt x="7620" y="430530"/>
                  </a:moveTo>
                  <a:lnTo>
                    <a:pt x="0" y="430530"/>
                  </a:lnTo>
                  <a:lnTo>
                    <a:pt x="0" y="443230"/>
                  </a:lnTo>
                  <a:lnTo>
                    <a:pt x="7620" y="443230"/>
                  </a:lnTo>
                  <a:lnTo>
                    <a:pt x="7620" y="430530"/>
                  </a:lnTo>
                  <a:close/>
                </a:path>
                <a:path w="7620" h="962659">
                  <a:moveTo>
                    <a:pt x="7620" y="443230"/>
                  </a:moveTo>
                  <a:lnTo>
                    <a:pt x="0" y="443230"/>
                  </a:lnTo>
                  <a:lnTo>
                    <a:pt x="0" y="447040"/>
                  </a:lnTo>
                  <a:lnTo>
                    <a:pt x="7620" y="447040"/>
                  </a:lnTo>
                  <a:lnTo>
                    <a:pt x="7620" y="443230"/>
                  </a:lnTo>
                  <a:close/>
                </a:path>
                <a:path w="7620" h="962659">
                  <a:moveTo>
                    <a:pt x="7620" y="447040"/>
                  </a:moveTo>
                  <a:lnTo>
                    <a:pt x="0" y="447040"/>
                  </a:lnTo>
                  <a:lnTo>
                    <a:pt x="0" y="449580"/>
                  </a:lnTo>
                  <a:lnTo>
                    <a:pt x="7620" y="449580"/>
                  </a:lnTo>
                  <a:lnTo>
                    <a:pt x="7620" y="447040"/>
                  </a:lnTo>
                  <a:close/>
                </a:path>
                <a:path w="7620" h="962659">
                  <a:moveTo>
                    <a:pt x="7620" y="449580"/>
                  </a:moveTo>
                  <a:lnTo>
                    <a:pt x="0" y="449580"/>
                  </a:lnTo>
                  <a:lnTo>
                    <a:pt x="0" y="453390"/>
                  </a:lnTo>
                  <a:lnTo>
                    <a:pt x="7620" y="453390"/>
                  </a:lnTo>
                  <a:lnTo>
                    <a:pt x="7620" y="449580"/>
                  </a:lnTo>
                  <a:close/>
                </a:path>
                <a:path w="7620" h="962659">
                  <a:moveTo>
                    <a:pt x="7620" y="453390"/>
                  </a:moveTo>
                  <a:lnTo>
                    <a:pt x="0" y="453390"/>
                  </a:lnTo>
                  <a:lnTo>
                    <a:pt x="0" y="455930"/>
                  </a:lnTo>
                  <a:lnTo>
                    <a:pt x="7620" y="455930"/>
                  </a:lnTo>
                  <a:lnTo>
                    <a:pt x="7620" y="453390"/>
                  </a:lnTo>
                  <a:close/>
                </a:path>
                <a:path w="7620" h="962659">
                  <a:moveTo>
                    <a:pt x="7620" y="455930"/>
                  </a:moveTo>
                  <a:lnTo>
                    <a:pt x="0" y="455930"/>
                  </a:lnTo>
                  <a:lnTo>
                    <a:pt x="0" y="462280"/>
                  </a:lnTo>
                  <a:lnTo>
                    <a:pt x="7620" y="462280"/>
                  </a:lnTo>
                  <a:lnTo>
                    <a:pt x="7620" y="455930"/>
                  </a:lnTo>
                  <a:close/>
                </a:path>
                <a:path w="7620" h="962659">
                  <a:moveTo>
                    <a:pt x="7620" y="462280"/>
                  </a:moveTo>
                  <a:lnTo>
                    <a:pt x="0" y="462280"/>
                  </a:lnTo>
                  <a:lnTo>
                    <a:pt x="0" y="466090"/>
                  </a:lnTo>
                  <a:lnTo>
                    <a:pt x="7620" y="466090"/>
                  </a:lnTo>
                  <a:lnTo>
                    <a:pt x="7620" y="462280"/>
                  </a:lnTo>
                  <a:close/>
                </a:path>
                <a:path w="7620" h="962659">
                  <a:moveTo>
                    <a:pt x="7620" y="466090"/>
                  </a:moveTo>
                  <a:lnTo>
                    <a:pt x="0" y="466090"/>
                  </a:lnTo>
                  <a:lnTo>
                    <a:pt x="0" y="468630"/>
                  </a:lnTo>
                  <a:lnTo>
                    <a:pt x="7620" y="468630"/>
                  </a:lnTo>
                  <a:lnTo>
                    <a:pt x="7620" y="466090"/>
                  </a:lnTo>
                  <a:close/>
                </a:path>
                <a:path w="7620" h="962659">
                  <a:moveTo>
                    <a:pt x="7620" y="468630"/>
                  </a:moveTo>
                  <a:lnTo>
                    <a:pt x="0" y="468630"/>
                  </a:lnTo>
                  <a:lnTo>
                    <a:pt x="0" y="472440"/>
                  </a:lnTo>
                  <a:lnTo>
                    <a:pt x="7620" y="472440"/>
                  </a:lnTo>
                  <a:lnTo>
                    <a:pt x="7620" y="468630"/>
                  </a:lnTo>
                  <a:close/>
                </a:path>
                <a:path w="7620" h="962659">
                  <a:moveTo>
                    <a:pt x="7620" y="472440"/>
                  </a:moveTo>
                  <a:lnTo>
                    <a:pt x="0" y="472440"/>
                  </a:lnTo>
                  <a:lnTo>
                    <a:pt x="0" y="474980"/>
                  </a:lnTo>
                  <a:lnTo>
                    <a:pt x="7620" y="474980"/>
                  </a:lnTo>
                  <a:lnTo>
                    <a:pt x="7620" y="472440"/>
                  </a:lnTo>
                  <a:close/>
                </a:path>
                <a:path w="7620" h="962659">
                  <a:moveTo>
                    <a:pt x="7620" y="474980"/>
                  </a:moveTo>
                  <a:lnTo>
                    <a:pt x="0" y="474980"/>
                  </a:lnTo>
                  <a:lnTo>
                    <a:pt x="0" y="481330"/>
                  </a:lnTo>
                  <a:lnTo>
                    <a:pt x="7620" y="481330"/>
                  </a:lnTo>
                  <a:lnTo>
                    <a:pt x="7620" y="474980"/>
                  </a:lnTo>
                  <a:close/>
                </a:path>
                <a:path w="7620" h="962659">
                  <a:moveTo>
                    <a:pt x="7620" y="481330"/>
                  </a:moveTo>
                  <a:lnTo>
                    <a:pt x="0" y="481330"/>
                  </a:lnTo>
                  <a:lnTo>
                    <a:pt x="0" y="487680"/>
                  </a:lnTo>
                  <a:lnTo>
                    <a:pt x="7620" y="487680"/>
                  </a:lnTo>
                  <a:lnTo>
                    <a:pt x="7620" y="481330"/>
                  </a:lnTo>
                  <a:close/>
                </a:path>
                <a:path w="7620" h="962659">
                  <a:moveTo>
                    <a:pt x="7620" y="487680"/>
                  </a:moveTo>
                  <a:lnTo>
                    <a:pt x="0" y="487680"/>
                  </a:lnTo>
                  <a:lnTo>
                    <a:pt x="0" y="491490"/>
                  </a:lnTo>
                  <a:lnTo>
                    <a:pt x="7620" y="491490"/>
                  </a:lnTo>
                  <a:lnTo>
                    <a:pt x="7620" y="487680"/>
                  </a:lnTo>
                  <a:close/>
                </a:path>
                <a:path w="7620" h="962659">
                  <a:moveTo>
                    <a:pt x="7620" y="491490"/>
                  </a:moveTo>
                  <a:lnTo>
                    <a:pt x="0" y="491490"/>
                  </a:lnTo>
                  <a:lnTo>
                    <a:pt x="0" y="497840"/>
                  </a:lnTo>
                  <a:lnTo>
                    <a:pt x="7620" y="497840"/>
                  </a:lnTo>
                  <a:lnTo>
                    <a:pt x="7620" y="491490"/>
                  </a:lnTo>
                  <a:close/>
                </a:path>
                <a:path w="7620" h="962659">
                  <a:moveTo>
                    <a:pt x="7620" y="497840"/>
                  </a:moveTo>
                  <a:lnTo>
                    <a:pt x="0" y="497840"/>
                  </a:lnTo>
                  <a:lnTo>
                    <a:pt x="0" y="500380"/>
                  </a:lnTo>
                  <a:lnTo>
                    <a:pt x="7620" y="500380"/>
                  </a:lnTo>
                  <a:lnTo>
                    <a:pt x="7620" y="497840"/>
                  </a:lnTo>
                  <a:close/>
                </a:path>
                <a:path w="7620" h="962659">
                  <a:moveTo>
                    <a:pt x="7620" y="646430"/>
                  </a:moveTo>
                  <a:lnTo>
                    <a:pt x="0" y="646430"/>
                  </a:lnTo>
                  <a:lnTo>
                    <a:pt x="0" y="647700"/>
                  </a:lnTo>
                  <a:lnTo>
                    <a:pt x="7620" y="647700"/>
                  </a:lnTo>
                  <a:lnTo>
                    <a:pt x="7620" y="646430"/>
                  </a:lnTo>
                  <a:close/>
                </a:path>
                <a:path w="7620" h="962659">
                  <a:moveTo>
                    <a:pt x="7620" y="640080"/>
                  </a:moveTo>
                  <a:lnTo>
                    <a:pt x="0" y="640080"/>
                  </a:lnTo>
                  <a:lnTo>
                    <a:pt x="0" y="645160"/>
                  </a:lnTo>
                  <a:lnTo>
                    <a:pt x="7620" y="645160"/>
                  </a:lnTo>
                  <a:lnTo>
                    <a:pt x="7620" y="640080"/>
                  </a:lnTo>
                  <a:close/>
                </a:path>
                <a:path w="7620" h="962659">
                  <a:moveTo>
                    <a:pt x="6350" y="632460"/>
                  </a:moveTo>
                  <a:lnTo>
                    <a:pt x="0" y="632460"/>
                  </a:lnTo>
                  <a:lnTo>
                    <a:pt x="0" y="638810"/>
                  </a:lnTo>
                  <a:lnTo>
                    <a:pt x="6350" y="638810"/>
                  </a:lnTo>
                  <a:lnTo>
                    <a:pt x="6350" y="632460"/>
                  </a:lnTo>
                  <a:close/>
                </a:path>
                <a:path w="7620" h="962659">
                  <a:moveTo>
                    <a:pt x="7620" y="532130"/>
                  </a:moveTo>
                  <a:lnTo>
                    <a:pt x="1270" y="532130"/>
                  </a:lnTo>
                  <a:lnTo>
                    <a:pt x="1270" y="533400"/>
                  </a:lnTo>
                  <a:lnTo>
                    <a:pt x="5079" y="533400"/>
                  </a:lnTo>
                  <a:lnTo>
                    <a:pt x="5079" y="535940"/>
                  </a:lnTo>
                  <a:lnTo>
                    <a:pt x="7620" y="535940"/>
                  </a:lnTo>
                  <a:lnTo>
                    <a:pt x="7620" y="532130"/>
                  </a:lnTo>
                  <a:close/>
                </a:path>
                <a:path w="7620" h="962659">
                  <a:moveTo>
                    <a:pt x="7620" y="525780"/>
                  </a:moveTo>
                  <a:lnTo>
                    <a:pt x="0" y="525780"/>
                  </a:lnTo>
                  <a:lnTo>
                    <a:pt x="0" y="530860"/>
                  </a:lnTo>
                  <a:lnTo>
                    <a:pt x="7620" y="530860"/>
                  </a:lnTo>
                  <a:lnTo>
                    <a:pt x="7620" y="525780"/>
                  </a:lnTo>
                  <a:close/>
                </a:path>
                <a:path w="7620" h="962659">
                  <a:moveTo>
                    <a:pt x="7620" y="519430"/>
                  </a:moveTo>
                  <a:lnTo>
                    <a:pt x="0" y="519430"/>
                  </a:lnTo>
                  <a:lnTo>
                    <a:pt x="0" y="524510"/>
                  </a:lnTo>
                  <a:lnTo>
                    <a:pt x="7620" y="524510"/>
                  </a:lnTo>
                  <a:lnTo>
                    <a:pt x="7620" y="519430"/>
                  </a:lnTo>
                  <a:close/>
                </a:path>
                <a:path w="7620" h="962659">
                  <a:moveTo>
                    <a:pt x="7620" y="513080"/>
                  </a:moveTo>
                  <a:lnTo>
                    <a:pt x="0" y="513080"/>
                  </a:lnTo>
                  <a:lnTo>
                    <a:pt x="0" y="518160"/>
                  </a:lnTo>
                  <a:lnTo>
                    <a:pt x="7620" y="518160"/>
                  </a:lnTo>
                  <a:lnTo>
                    <a:pt x="7620" y="513080"/>
                  </a:lnTo>
                  <a:close/>
                </a:path>
                <a:path w="7620" h="962659">
                  <a:moveTo>
                    <a:pt x="7620" y="506730"/>
                  </a:moveTo>
                  <a:lnTo>
                    <a:pt x="0" y="506730"/>
                  </a:lnTo>
                  <a:lnTo>
                    <a:pt x="0" y="511810"/>
                  </a:lnTo>
                  <a:lnTo>
                    <a:pt x="7620" y="511810"/>
                  </a:lnTo>
                  <a:lnTo>
                    <a:pt x="7620" y="506730"/>
                  </a:lnTo>
                  <a:close/>
                </a:path>
                <a:path w="7620" h="962659">
                  <a:moveTo>
                    <a:pt x="7620" y="501650"/>
                  </a:moveTo>
                  <a:lnTo>
                    <a:pt x="0" y="501650"/>
                  </a:lnTo>
                  <a:lnTo>
                    <a:pt x="0" y="505460"/>
                  </a:lnTo>
                  <a:lnTo>
                    <a:pt x="7620" y="505460"/>
                  </a:lnTo>
                  <a:lnTo>
                    <a:pt x="7620" y="501650"/>
                  </a:lnTo>
                  <a:close/>
                </a:path>
                <a:path w="7620" h="962659">
                  <a:moveTo>
                    <a:pt x="7620" y="647700"/>
                  </a:moveTo>
                  <a:lnTo>
                    <a:pt x="0" y="647700"/>
                  </a:lnTo>
                  <a:lnTo>
                    <a:pt x="0" y="660400"/>
                  </a:lnTo>
                  <a:lnTo>
                    <a:pt x="7620" y="660400"/>
                  </a:lnTo>
                  <a:lnTo>
                    <a:pt x="7620" y="647700"/>
                  </a:lnTo>
                  <a:close/>
                </a:path>
                <a:path w="7620" h="962659">
                  <a:moveTo>
                    <a:pt x="6350" y="961390"/>
                  </a:moveTo>
                  <a:lnTo>
                    <a:pt x="3810" y="961390"/>
                  </a:lnTo>
                  <a:lnTo>
                    <a:pt x="3809" y="962660"/>
                  </a:lnTo>
                  <a:lnTo>
                    <a:pt x="6350" y="962660"/>
                  </a:lnTo>
                  <a:lnTo>
                    <a:pt x="6350" y="961390"/>
                  </a:lnTo>
                  <a:close/>
                </a:path>
                <a:path w="7620" h="962659">
                  <a:moveTo>
                    <a:pt x="7620" y="958850"/>
                  </a:moveTo>
                  <a:lnTo>
                    <a:pt x="0" y="958850"/>
                  </a:lnTo>
                  <a:lnTo>
                    <a:pt x="0" y="961390"/>
                  </a:lnTo>
                  <a:lnTo>
                    <a:pt x="7620" y="961390"/>
                  </a:lnTo>
                  <a:lnTo>
                    <a:pt x="7620" y="958850"/>
                  </a:lnTo>
                  <a:close/>
                </a:path>
                <a:path w="7620" h="962659">
                  <a:moveTo>
                    <a:pt x="7620" y="956310"/>
                  </a:moveTo>
                  <a:lnTo>
                    <a:pt x="0" y="956310"/>
                  </a:lnTo>
                  <a:lnTo>
                    <a:pt x="0" y="957580"/>
                  </a:lnTo>
                  <a:lnTo>
                    <a:pt x="7620" y="957580"/>
                  </a:lnTo>
                  <a:lnTo>
                    <a:pt x="7620" y="956310"/>
                  </a:lnTo>
                  <a:close/>
                </a:path>
                <a:path w="7620" h="962659">
                  <a:moveTo>
                    <a:pt x="7620" y="952500"/>
                  </a:moveTo>
                  <a:lnTo>
                    <a:pt x="0" y="952500"/>
                  </a:lnTo>
                  <a:lnTo>
                    <a:pt x="0" y="955040"/>
                  </a:lnTo>
                  <a:lnTo>
                    <a:pt x="7620" y="955040"/>
                  </a:lnTo>
                  <a:lnTo>
                    <a:pt x="7620" y="952500"/>
                  </a:lnTo>
                  <a:close/>
                </a:path>
                <a:path w="7620" h="962659">
                  <a:moveTo>
                    <a:pt x="7620" y="949960"/>
                  </a:moveTo>
                  <a:lnTo>
                    <a:pt x="0" y="949960"/>
                  </a:lnTo>
                  <a:lnTo>
                    <a:pt x="0" y="951230"/>
                  </a:lnTo>
                  <a:lnTo>
                    <a:pt x="7620" y="951230"/>
                  </a:lnTo>
                  <a:lnTo>
                    <a:pt x="7620" y="949960"/>
                  </a:lnTo>
                  <a:close/>
                </a:path>
                <a:path w="7620" h="962659">
                  <a:moveTo>
                    <a:pt x="7620" y="946150"/>
                  </a:moveTo>
                  <a:lnTo>
                    <a:pt x="0" y="946150"/>
                  </a:lnTo>
                  <a:lnTo>
                    <a:pt x="0" y="948690"/>
                  </a:lnTo>
                  <a:lnTo>
                    <a:pt x="7620" y="948690"/>
                  </a:lnTo>
                  <a:lnTo>
                    <a:pt x="7620" y="946150"/>
                  </a:lnTo>
                  <a:close/>
                </a:path>
                <a:path w="7620" h="962659">
                  <a:moveTo>
                    <a:pt x="7620" y="943610"/>
                  </a:moveTo>
                  <a:lnTo>
                    <a:pt x="0" y="943610"/>
                  </a:lnTo>
                  <a:lnTo>
                    <a:pt x="0" y="944880"/>
                  </a:lnTo>
                  <a:lnTo>
                    <a:pt x="7620" y="944880"/>
                  </a:lnTo>
                  <a:lnTo>
                    <a:pt x="7620" y="943610"/>
                  </a:lnTo>
                  <a:close/>
                </a:path>
                <a:path w="7620" h="962659">
                  <a:moveTo>
                    <a:pt x="7620" y="939800"/>
                  </a:moveTo>
                  <a:lnTo>
                    <a:pt x="0" y="939800"/>
                  </a:lnTo>
                  <a:lnTo>
                    <a:pt x="0" y="942340"/>
                  </a:lnTo>
                  <a:lnTo>
                    <a:pt x="7620" y="942340"/>
                  </a:lnTo>
                  <a:lnTo>
                    <a:pt x="7620" y="939800"/>
                  </a:lnTo>
                  <a:close/>
                </a:path>
                <a:path w="7620" h="962659">
                  <a:moveTo>
                    <a:pt x="7620" y="937260"/>
                  </a:moveTo>
                  <a:lnTo>
                    <a:pt x="0" y="937260"/>
                  </a:lnTo>
                  <a:lnTo>
                    <a:pt x="0" y="938530"/>
                  </a:lnTo>
                  <a:lnTo>
                    <a:pt x="7620" y="938530"/>
                  </a:lnTo>
                  <a:lnTo>
                    <a:pt x="7620" y="937260"/>
                  </a:lnTo>
                  <a:close/>
                </a:path>
                <a:path w="7620" h="962659">
                  <a:moveTo>
                    <a:pt x="7620" y="933450"/>
                  </a:moveTo>
                  <a:lnTo>
                    <a:pt x="0" y="933450"/>
                  </a:lnTo>
                  <a:lnTo>
                    <a:pt x="0" y="935990"/>
                  </a:lnTo>
                  <a:lnTo>
                    <a:pt x="7620" y="935990"/>
                  </a:lnTo>
                  <a:lnTo>
                    <a:pt x="7620" y="933450"/>
                  </a:lnTo>
                  <a:close/>
                </a:path>
                <a:path w="7620" h="962659">
                  <a:moveTo>
                    <a:pt x="7620" y="930910"/>
                  </a:moveTo>
                  <a:lnTo>
                    <a:pt x="0" y="930910"/>
                  </a:lnTo>
                  <a:lnTo>
                    <a:pt x="0" y="932180"/>
                  </a:lnTo>
                  <a:lnTo>
                    <a:pt x="7620" y="932180"/>
                  </a:lnTo>
                  <a:lnTo>
                    <a:pt x="7620" y="930910"/>
                  </a:lnTo>
                  <a:close/>
                </a:path>
                <a:path w="7620" h="962659">
                  <a:moveTo>
                    <a:pt x="7620" y="927100"/>
                  </a:moveTo>
                  <a:lnTo>
                    <a:pt x="0" y="927100"/>
                  </a:lnTo>
                  <a:lnTo>
                    <a:pt x="0" y="929640"/>
                  </a:lnTo>
                  <a:lnTo>
                    <a:pt x="7620" y="929640"/>
                  </a:lnTo>
                  <a:lnTo>
                    <a:pt x="7620" y="927100"/>
                  </a:lnTo>
                  <a:close/>
                </a:path>
                <a:path w="7620" h="962659">
                  <a:moveTo>
                    <a:pt x="7620" y="924560"/>
                  </a:moveTo>
                  <a:lnTo>
                    <a:pt x="0" y="924560"/>
                  </a:lnTo>
                  <a:lnTo>
                    <a:pt x="0" y="925830"/>
                  </a:lnTo>
                  <a:lnTo>
                    <a:pt x="7620" y="925830"/>
                  </a:lnTo>
                  <a:lnTo>
                    <a:pt x="7620" y="924560"/>
                  </a:lnTo>
                  <a:close/>
                </a:path>
                <a:path w="7620" h="962659">
                  <a:moveTo>
                    <a:pt x="7620" y="920750"/>
                  </a:moveTo>
                  <a:lnTo>
                    <a:pt x="0" y="920750"/>
                  </a:lnTo>
                  <a:lnTo>
                    <a:pt x="0" y="923290"/>
                  </a:lnTo>
                  <a:lnTo>
                    <a:pt x="7620" y="923290"/>
                  </a:lnTo>
                  <a:lnTo>
                    <a:pt x="7620" y="920750"/>
                  </a:lnTo>
                  <a:close/>
                </a:path>
                <a:path w="7620" h="962659">
                  <a:moveTo>
                    <a:pt x="7620" y="918210"/>
                  </a:moveTo>
                  <a:lnTo>
                    <a:pt x="0" y="918210"/>
                  </a:lnTo>
                  <a:lnTo>
                    <a:pt x="0" y="919480"/>
                  </a:lnTo>
                  <a:lnTo>
                    <a:pt x="7620" y="919480"/>
                  </a:lnTo>
                  <a:lnTo>
                    <a:pt x="7620" y="918210"/>
                  </a:lnTo>
                  <a:close/>
                </a:path>
                <a:path w="7620" h="962659">
                  <a:moveTo>
                    <a:pt x="7620" y="914400"/>
                  </a:moveTo>
                  <a:lnTo>
                    <a:pt x="0" y="914400"/>
                  </a:lnTo>
                  <a:lnTo>
                    <a:pt x="0" y="916940"/>
                  </a:lnTo>
                  <a:lnTo>
                    <a:pt x="7620" y="916940"/>
                  </a:lnTo>
                  <a:lnTo>
                    <a:pt x="7620" y="914400"/>
                  </a:lnTo>
                  <a:close/>
                </a:path>
                <a:path w="7620" h="962659">
                  <a:moveTo>
                    <a:pt x="7620" y="911860"/>
                  </a:moveTo>
                  <a:lnTo>
                    <a:pt x="0" y="911860"/>
                  </a:lnTo>
                  <a:lnTo>
                    <a:pt x="0" y="913130"/>
                  </a:lnTo>
                  <a:lnTo>
                    <a:pt x="7620" y="913130"/>
                  </a:lnTo>
                  <a:lnTo>
                    <a:pt x="7620" y="911860"/>
                  </a:lnTo>
                  <a:close/>
                </a:path>
                <a:path w="7620" h="962659">
                  <a:moveTo>
                    <a:pt x="7620" y="906780"/>
                  </a:moveTo>
                  <a:lnTo>
                    <a:pt x="0" y="906780"/>
                  </a:lnTo>
                  <a:lnTo>
                    <a:pt x="0" y="910590"/>
                  </a:lnTo>
                  <a:lnTo>
                    <a:pt x="7620" y="910590"/>
                  </a:lnTo>
                  <a:lnTo>
                    <a:pt x="7620" y="906780"/>
                  </a:lnTo>
                  <a:close/>
                </a:path>
                <a:path w="7620" h="962659">
                  <a:moveTo>
                    <a:pt x="7620" y="900430"/>
                  </a:moveTo>
                  <a:lnTo>
                    <a:pt x="0" y="900430"/>
                  </a:lnTo>
                  <a:lnTo>
                    <a:pt x="0" y="905510"/>
                  </a:lnTo>
                  <a:lnTo>
                    <a:pt x="7620" y="905510"/>
                  </a:lnTo>
                  <a:lnTo>
                    <a:pt x="7620" y="900430"/>
                  </a:lnTo>
                  <a:close/>
                </a:path>
                <a:path w="7620" h="962659">
                  <a:moveTo>
                    <a:pt x="7620" y="894080"/>
                  </a:moveTo>
                  <a:lnTo>
                    <a:pt x="0" y="894080"/>
                  </a:lnTo>
                  <a:lnTo>
                    <a:pt x="0" y="899160"/>
                  </a:lnTo>
                  <a:lnTo>
                    <a:pt x="7620" y="899160"/>
                  </a:lnTo>
                  <a:lnTo>
                    <a:pt x="7620" y="894080"/>
                  </a:lnTo>
                  <a:close/>
                </a:path>
                <a:path w="7620" h="962659">
                  <a:moveTo>
                    <a:pt x="7620" y="887730"/>
                  </a:moveTo>
                  <a:lnTo>
                    <a:pt x="0" y="887730"/>
                  </a:lnTo>
                  <a:lnTo>
                    <a:pt x="0" y="892810"/>
                  </a:lnTo>
                  <a:lnTo>
                    <a:pt x="7620" y="892810"/>
                  </a:lnTo>
                  <a:lnTo>
                    <a:pt x="7620" y="887730"/>
                  </a:lnTo>
                  <a:close/>
                </a:path>
                <a:path w="7620" h="962659">
                  <a:moveTo>
                    <a:pt x="7620" y="881380"/>
                  </a:moveTo>
                  <a:lnTo>
                    <a:pt x="0" y="881380"/>
                  </a:lnTo>
                  <a:lnTo>
                    <a:pt x="0" y="886460"/>
                  </a:lnTo>
                  <a:lnTo>
                    <a:pt x="7620" y="886460"/>
                  </a:lnTo>
                  <a:lnTo>
                    <a:pt x="7620" y="881380"/>
                  </a:lnTo>
                  <a:close/>
                </a:path>
                <a:path w="7620" h="962659">
                  <a:moveTo>
                    <a:pt x="7620" y="875030"/>
                  </a:moveTo>
                  <a:lnTo>
                    <a:pt x="0" y="875030"/>
                  </a:lnTo>
                  <a:lnTo>
                    <a:pt x="0" y="880110"/>
                  </a:lnTo>
                  <a:lnTo>
                    <a:pt x="7620" y="880110"/>
                  </a:lnTo>
                  <a:lnTo>
                    <a:pt x="7620" y="875030"/>
                  </a:lnTo>
                  <a:close/>
                </a:path>
                <a:path w="7620" h="962659">
                  <a:moveTo>
                    <a:pt x="7620" y="868680"/>
                  </a:moveTo>
                  <a:lnTo>
                    <a:pt x="0" y="868680"/>
                  </a:lnTo>
                  <a:lnTo>
                    <a:pt x="0" y="873760"/>
                  </a:lnTo>
                  <a:lnTo>
                    <a:pt x="7620" y="873760"/>
                  </a:lnTo>
                  <a:lnTo>
                    <a:pt x="7620" y="868680"/>
                  </a:lnTo>
                  <a:close/>
                </a:path>
                <a:path w="7620" h="962659">
                  <a:moveTo>
                    <a:pt x="7620" y="862330"/>
                  </a:moveTo>
                  <a:lnTo>
                    <a:pt x="0" y="862330"/>
                  </a:lnTo>
                  <a:lnTo>
                    <a:pt x="0" y="867410"/>
                  </a:lnTo>
                  <a:lnTo>
                    <a:pt x="7620" y="867410"/>
                  </a:lnTo>
                  <a:lnTo>
                    <a:pt x="7620" y="862330"/>
                  </a:lnTo>
                  <a:close/>
                </a:path>
                <a:path w="7620" h="962659">
                  <a:moveTo>
                    <a:pt x="7620" y="855980"/>
                  </a:moveTo>
                  <a:lnTo>
                    <a:pt x="0" y="855980"/>
                  </a:lnTo>
                  <a:lnTo>
                    <a:pt x="0" y="861060"/>
                  </a:lnTo>
                  <a:lnTo>
                    <a:pt x="7620" y="861060"/>
                  </a:lnTo>
                  <a:lnTo>
                    <a:pt x="7620" y="855980"/>
                  </a:lnTo>
                  <a:close/>
                </a:path>
                <a:path w="7620" h="962659">
                  <a:moveTo>
                    <a:pt x="7620" y="849630"/>
                  </a:moveTo>
                  <a:lnTo>
                    <a:pt x="0" y="849630"/>
                  </a:lnTo>
                  <a:lnTo>
                    <a:pt x="0" y="854710"/>
                  </a:lnTo>
                  <a:lnTo>
                    <a:pt x="7620" y="854710"/>
                  </a:lnTo>
                  <a:lnTo>
                    <a:pt x="7620" y="849630"/>
                  </a:lnTo>
                  <a:close/>
                </a:path>
                <a:path w="7620" h="962659">
                  <a:moveTo>
                    <a:pt x="7620" y="843280"/>
                  </a:moveTo>
                  <a:lnTo>
                    <a:pt x="0" y="843280"/>
                  </a:lnTo>
                  <a:lnTo>
                    <a:pt x="0" y="848360"/>
                  </a:lnTo>
                  <a:lnTo>
                    <a:pt x="7620" y="848360"/>
                  </a:lnTo>
                  <a:lnTo>
                    <a:pt x="7620" y="843280"/>
                  </a:lnTo>
                  <a:close/>
                </a:path>
                <a:path w="7620" h="962659">
                  <a:moveTo>
                    <a:pt x="7620" y="836930"/>
                  </a:moveTo>
                  <a:lnTo>
                    <a:pt x="0" y="836930"/>
                  </a:lnTo>
                  <a:lnTo>
                    <a:pt x="0" y="842010"/>
                  </a:lnTo>
                  <a:lnTo>
                    <a:pt x="7620" y="842010"/>
                  </a:lnTo>
                  <a:lnTo>
                    <a:pt x="7620" y="836930"/>
                  </a:lnTo>
                  <a:close/>
                </a:path>
                <a:path w="7620" h="962659">
                  <a:moveTo>
                    <a:pt x="7620" y="830580"/>
                  </a:moveTo>
                  <a:lnTo>
                    <a:pt x="0" y="830580"/>
                  </a:lnTo>
                  <a:lnTo>
                    <a:pt x="0" y="835660"/>
                  </a:lnTo>
                  <a:lnTo>
                    <a:pt x="7620" y="835660"/>
                  </a:lnTo>
                  <a:lnTo>
                    <a:pt x="7620" y="830580"/>
                  </a:lnTo>
                  <a:close/>
                </a:path>
                <a:path w="7620" h="962659">
                  <a:moveTo>
                    <a:pt x="7620" y="824230"/>
                  </a:moveTo>
                  <a:lnTo>
                    <a:pt x="0" y="824230"/>
                  </a:lnTo>
                  <a:lnTo>
                    <a:pt x="0" y="829310"/>
                  </a:lnTo>
                  <a:lnTo>
                    <a:pt x="7620" y="829310"/>
                  </a:lnTo>
                  <a:lnTo>
                    <a:pt x="7620" y="824230"/>
                  </a:lnTo>
                  <a:close/>
                </a:path>
                <a:path w="7620" h="962659">
                  <a:moveTo>
                    <a:pt x="7620" y="817880"/>
                  </a:moveTo>
                  <a:lnTo>
                    <a:pt x="0" y="817880"/>
                  </a:lnTo>
                  <a:lnTo>
                    <a:pt x="0" y="822960"/>
                  </a:lnTo>
                  <a:lnTo>
                    <a:pt x="7620" y="822960"/>
                  </a:lnTo>
                  <a:lnTo>
                    <a:pt x="7620" y="817880"/>
                  </a:lnTo>
                  <a:close/>
                </a:path>
                <a:path w="7620" h="962659">
                  <a:moveTo>
                    <a:pt x="7620" y="811530"/>
                  </a:moveTo>
                  <a:lnTo>
                    <a:pt x="0" y="811530"/>
                  </a:lnTo>
                  <a:lnTo>
                    <a:pt x="0" y="816610"/>
                  </a:lnTo>
                  <a:lnTo>
                    <a:pt x="7620" y="816610"/>
                  </a:lnTo>
                  <a:lnTo>
                    <a:pt x="7620" y="811530"/>
                  </a:lnTo>
                  <a:close/>
                </a:path>
                <a:path w="7620" h="962659">
                  <a:moveTo>
                    <a:pt x="7620" y="805180"/>
                  </a:moveTo>
                  <a:lnTo>
                    <a:pt x="0" y="805180"/>
                  </a:lnTo>
                  <a:lnTo>
                    <a:pt x="0" y="810260"/>
                  </a:lnTo>
                  <a:lnTo>
                    <a:pt x="7620" y="810260"/>
                  </a:lnTo>
                  <a:lnTo>
                    <a:pt x="7620" y="805180"/>
                  </a:lnTo>
                  <a:close/>
                </a:path>
                <a:path w="7620" h="962659">
                  <a:moveTo>
                    <a:pt x="7620" y="798830"/>
                  </a:moveTo>
                  <a:lnTo>
                    <a:pt x="0" y="798830"/>
                  </a:lnTo>
                  <a:lnTo>
                    <a:pt x="0" y="803910"/>
                  </a:lnTo>
                  <a:lnTo>
                    <a:pt x="7620" y="803910"/>
                  </a:lnTo>
                  <a:lnTo>
                    <a:pt x="7620" y="798830"/>
                  </a:lnTo>
                  <a:close/>
                </a:path>
                <a:path w="7620" h="962659">
                  <a:moveTo>
                    <a:pt x="7620" y="792480"/>
                  </a:moveTo>
                  <a:lnTo>
                    <a:pt x="0" y="792480"/>
                  </a:lnTo>
                  <a:lnTo>
                    <a:pt x="0" y="797560"/>
                  </a:lnTo>
                  <a:lnTo>
                    <a:pt x="7620" y="797560"/>
                  </a:lnTo>
                  <a:lnTo>
                    <a:pt x="7620" y="792480"/>
                  </a:lnTo>
                  <a:close/>
                </a:path>
                <a:path w="7620" h="962659">
                  <a:moveTo>
                    <a:pt x="7620" y="786130"/>
                  </a:moveTo>
                  <a:lnTo>
                    <a:pt x="0" y="786130"/>
                  </a:lnTo>
                  <a:lnTo>
                    <a:pt x="0" y="791210"/>
                  </a:lnTo>
                  <a:lnTo>
                    <a:pt x="7620" y="791210"/>
                  </a:lnTo>
                  <a:lnTo>
                    <a:pt x="7620" y="786130"/>
                  </a:lnTo>
                  <a:close/>
                </a:path>
                <a:path w="7620" h="962659">
                  <a:moveTo>
                    <a:pt x="7620" y="779780"/>
                  </a:moveTo>
                  <a:lnTo>
                    <a:pt x="0" y="779780"/>
                  </a:lnTo>
                  <a:lnTo>
                    <a:pt x="0" y="784860"/>
                  </a:lnTo>
                  <a:lnTo>
                    <a:pt x="7620" y="784860"/>
                  </a:lnTo>
                  <a:lnTo>
                    <a:pt x="7620" y="779780"/>
                  </a:lnTo>
                  <a:close/>
                </a:path>
                <a:path w="7620" h="962659">
                  <a:moveTo>
                    <a:pt x="7620" y="773430"/>
                  </a:moveTo>
                  <a:lnTo>
                    <a:pt x="0" y="773430"/>
                  </a:lnTo>
                  <a:lnTo>
                    <a:pt x="0" y="778510"/>
                  </a:lnTo>
                  <a:lnTo>
                    <a:pt x="7620" y="778510"/>
                  </a:lnTo>
                  <a:lnTo>
                    <a:pt x="7620" y="773430"/>
                  </a:lnTo>
                  <a:close/>
                </a:path>
                <a:path w="7620" h="962659">
                  <a:moveTo>
                    <a:pt x="7620" y="767080"/>
                  </a:moveTo>
                  <a:lnTo>
                    <a:pt x="0" y="767080"/>
                  </a:lnTo>
                  <a:lnTo>
                    <a:pt x="0" y="772160"/>
                  </a:lnTo>
                  <a:lnTo>
                    <a:pt x="7620" y="772160"/>
                  </a:lnTo>
                  <a:lnTo>
                    <a:pt x="7620" y="767080"/>
                  </a:lnTo>
                  <a:close/>
                </a:path>
                <a:path w="7620" h="962659">
                  <a:moveTo>
                    <a:pt x="7620" y="760730"/>
                  </a:moveTo>
                  <a:lnTo>
                    <a:pt x="0" y="760730"/>
                  </a:lnTo>
                  <a:lnTo>
                    <a:pt x="0" y="765810"/>
                  </a:lnTo>
                  <a:lnTo>
                    <a:pt x="7620" y="765810"/>
                  </a:lnTo>
                  <a:lnTo>
                    <a:pt x="7620" y="760730"/>
                  </a:lnTo>
                  <a:close/>
                </a:path>
                <a:path w="7620" h="962659">
                  <a:moveTo>
                    <a:pt x="7620" y="754380"/>
                  </a:moveTo>
                  <a:lnTo>
                    <a:pt x="0" y="754380"/>
                  </a:lnTo>
                  <a:lnTo>
                    <a:pt x="0" y="759460"/>
                  </a:lnTo>
                  <a:lnTo>
                    <a:pt x="7620" y="759460"/>
                  </a:lnTo>
                  <a:lnTo>
                    <a:pt x="7620" y="754380"/>
                  </a:lnTo>
                  <a:close/>
                </a:path>
                <a:path w="7620" h="962659">
                  <a:moveTo>
                    <a:pt x="7620" y="748030"/>
                  </a:moveTo>
                  <a:lnTo>
                    <a:pt x="0" y="748030"/>
                  </a:lnTo>
                  <a:lnTo>
                    <a:pt x="0" y="753110"/>
                  </a:lnTo>
                  <a:lnTo>
                    <a:pt x="7620" y="753110"/>
                  </a:lnTo>
                  <a:lnTo>
                    <a:pt x="7620" y="748030"/>
                  </a:lnTo>
                  <a:close/>
                </a:path>
                <a:path w="7620" h="962659">
                  <a:moveTo>
                    <a:pt x="7620" y="741680"/>
                  </a:moveTo>
                  <a:lnTo>
                    <a:pt x="0" y="741680"/>
                  </a:lnTo>
                  <a:lnTo>
                    <a:pt x="0" y="746760"/>
                  </a:lnTo>
                  <a:lnTo>
                    <a:pt x="7620" y="746760"/>
                  </a:lnTo>
                  <a:lnTo>
                    <a:pt x="7620" y="741680"/>
                  </a:lnTo>
                  <a:close/>
                </a:path>
                <a:path w="7620" h="962659">
                  <a:moveTo>
                    <a:pt x="7620" y="735330"/>
                  </a:moveTo>
                  <a:lnTo>
                    <a:pt x="0" y="735330"/>
                  </a:lnTo>
                  <a:lnTo>
                    <a:pt x="0" y="740410"/>
                  </a:lnTo>
                  <a:lnTo>
                    <a:pt x="7620" y="740410"/>
                  </a:lnTo>
                  <a:lnTo>
                    <a:pt x="7620" y="735330"/>
                  </a:lnTo>
                  <a:close/>
                </a:path>
                <a:path w="7620" h="962659">
                  <a:moveTo>
                    <a:pt x="7620" y="728980"/>
                  </a:moveTo>
                  <a:lnTo>
                    <a:pt x="0" y="728980"/>
                  </a:lnTo>
                  <a:lnTo>
                    <a:pt x="0" y="734060"/>
                  </a:lnTo>
                  <a:lnTo>
                    <a:pt x="7620" y="734060"/>
                  </a:lnTo>
                  <a:lnTo>
                    <a:pt x="7620" y="728980"/>
                  </a:lnTo>
                  <a:close/>
                </a:path>
                <a:path w="7620" h="962659">
                  <a:moveTo>
                    <a:pt x="7620" y="722630"/>
                  </a:moveTo>
                  <a:lnTo>
                    <a:pt x="0" y="722630"/>
                  </a:lnTo>
                  <a:lnTo>
                    <a:pt x="0" y="727710"/>
                  </a:lnTo>
                  <a:lnTo>
                    <a:pt x="7620" y="727710"/>
                  </a:lnTo>
                  <a:lnTo>
                    <a:pt x="7620" y="722630"/>
                  </a:lnTo>
                  <a:close/>
                </a:path>
                <a:path w="7620" h="962659">
                  <a:moveTo>
                    <a:pt x="7620" y="715010"/>
                  </a:moveTo>
                  <a:lnTo>
                    <a:pt x="0" y="715010"/>
                  </a:lnTo>
                  <a:lnTo>
                    <a:pt x="0" y="721360"/>
                  </a:lnTo>
                  <a:lnTo>
                    <a:pt x="7620" y="721360"/>
                  </a:lnTo>
                  <a:lnTo>
                    <a:pt x="7620" y="715010"/>
                  </a:lnTo>
                  <a:close/>
                </a:path>
                <a:path w="7620" h="962659">
                  <a:moveTo>
                    <a:pt x="7620" y="709930"/>
                  </a:moveTo>
                  <a:lnTo>
                    <a:pt x="0" y="709930"/>
                  </a:lnTo>
                  <a:lnTo>
                    <a:pt x="0" y="713740"/>
                  </a:lnTo>
                  <a:lnTo>
                    <a:pt x="7620" y="713740"/>
                  </a:lnTo>
                  <a:lnTo>
                    <a:pt x="7620" y="709930"/>
                  </a:lnTo>
                  <a:close/>
                </a:path>
                <a:path w="7620" h="962659">
                  <a:moveTo>
                    <a:pt x="7620" y="702310"/>
                  </a:moveTo>
                  <a:lnTo>
                    <a:pt x="0" y="702310"/>
                  </a:lnTo>
                  <a:lnTo>
                    <a:pt x="0" y="708660"/>
                  </a:lnTo>
                  <a:lnTo>
                    <a:pt x="7620" y="708660"/>
                  </a:lnTo>
                  <a:lnTo>
                    <a:pt x="7620" y="702310"/>
                  </a:lnTo>
                  <a:close/>
                </a:path>
                <a:path w="7620" h="962659">
                  <a:moveTo>
                    <a:pt x="7620" y="697230"/>
                  </a:moveTo>
                  <a:lnTo>
                    <a:pt x="0" y="697230"/>
                  </a:lnTo>
                  <a:lnTo>
                    <a:pt x="0" y="701040"/>
                  </a:lnTo>
                  <a:lnTo>
                    <a:pt x="7620" y="701040"/>
                  </a:lnTo>
                  <a:lnTo>
                    <a:pt x="7620" y="697230"/>
                  </a:lnTo>
                  <a:close/>
                </a:path>
                <a:path w="7620" h="962659">
                  <a:moveTo>
                    <a:pt x="7620" y="676910"/>
                  </a:moveTo>
                  <a:lnTo>
                    <a:pt x="0" y="676910"/>
                  </a:lnTo>
                  <a:lnTo>
                    <a:pt x="0" y="695960"/>
                  </a:lnTo>
                  <a:lnTo>
                    <a:pt x="7620" y="695960"/>
                  </a:lnTo>
                  <a:lnTo>
                    <a:pt x="7620" y="676910"/>
                  </a:lnTo>
                  <a:close/>
                </a:path>
                <a:path w="7620" h="962659">
                  <a:moveTo>
                    <a:pt x="7620" y="671830"/>
                  </a:moveTo>
                  <a:lnTo>
                    <a:pt x="0" y="671830"/>
                  </a:lnTo>
                  <a:lnTo>
                    <a:pt x="0" y="675640"/>
                  </a:lnTo>
                  <a:lnTo>
                    <a:pt x="7620" y="675640"/>
                  </a:lnTo>
                  <a:lnTo>
                    <a:pt x="7620" y="671830"/>
                  </a:lnTo>
                  <a:close/>
                </a:path>
                <a:path w="7620" h="962659">
                  <a:moveTo>
                    <a:pt x="7620" y="665480"/>
                  </a:moveTo>
                  <a:lnTo>
                    <a:pt x="0" y="665480"/>
                  </a:lnTo>
                  <a:lnTo>
                    <a:pt x="0" y="670560"/>
                  </a:lnTo>
                  <a:lnTo>
                    <a:pt x="7620" y="670560"/>
                  </a:lnTo>
                  <a:lnTo>
                    <a:pt x="7620" y="665480"/>
                  </a:lnTo>
                  <a:close/>
                </a:path>
                <a:path w="7620" h="962659">
                  <a:moveTo>
                    <a:pt x="7620" y="661670"/>
                  </a:moveTo>
                  <a:lnTo>
                    <a:pt x="0" y="661670"/>
                  </a:lnTo>
                  <a:lnTo>
                    <a:pt x="0" y="664210"/>
                  </a:lnTo>
                  <a:lnTo>
                    <a:pt x="7620" y="664210"/>
                  </a:lnTo>
                  <a:lnTo>
                    <a:pt x="7620" y="661670"/>
                  </a:lnTo>
                  <a:close/>
                </a:path>
              </a:pathLst>
            </a:custGeom>
            <a:solidFill>
              <a:srgbClr val="3100F8"/>
            </a:solidFill>
          </p:spPr>
          <p:txBody>
            <a:bodyPr bIns="0" lIns="0" rIns="0" rtlCol="0" tIns="0" wrap="square"/>
            <a:p/>
          </p:txBody>
        </p:sp>
        <p:sp>
          <p:nvSpPr>
            <p:cNvPr id="1050204" name="object 1507"/>
            <p:cNvSpPr/>
            <p:nvPr/>
          </p:nvSpPr>
          <p:spPr>
            <a:xfrm>
              <a:off x="716279" y="5543549"/>
              <a:ext cx="7620" cy="960119"/>
            </a:xfrm>
            <a:custGeom>
              <a:avLst/>
              <a:ahLst/>
              <a:rect l="l" t="t" r="r" b="b"/>
              <a:pathLst>
                <a:path w="7620" h="960120">
                  <a:moveTo>
                    <a:pt x="7620" y="0"/>
                  </a:moveTo>
                  <a:lnTo>
                    <a:pt x="3810" y="0"/>
                  </a:lnTo>
                  <a:lnTo>
                    <a:pt x="3810" y="1269"/>
                  </a:lnTo>
                  <a:lnTo>
                    <a:pt x="7620" y="1269"/>
                  </a:lnTo>
                  <a:lnTo>
                    <a:pt x="7620" y="0"/>
                  </a:lnTo>
                  <a:close/>
                </a:path>
                <a:path w="7620" h="960120">
                  <a:moveTo>
                    <a:pt x="7620" y="1270"/>
                  </a:moveTo>
                  <a:lnTo>
                    <a:pt x="0" y="1270"/>
                  </a:lnTo>
                  <a:lnTo>
                    <a:pt x="0" y="7619"/>
                  </a:lnTo>
                  <a:lnTo>
                    <a:pt x="7620" y="7619"/>
                  </a:lnTo>
                  <a:lnTo>
                    <a:pt x="7620" y="1270"/>
                  </a:lnTo>
                  <a:close/>
                </a:path>
                <a:path w="7620" h="960120">
                  <a:moveTo>
                    <a:pt x="7620" y="7620"/>
                  </a:moveTo>
                  <a:lnTo>
                    <a:pt x="0" y="7620"/>
                  </a:lnTo>
                  <a:lnTo>
                    <a:pt x="0" y="13969"/>
                  </a:lnTo>
                  <a:lnTo>
                    <a:pt x="7620" y="13969"/>
                  </a:lnTo>
                  <a:lnTo>
                    <a:pt x="7620" y="7620"/>
                  </a:lnTo>
                  <a:close/>
                </a:path>
                <a:path w="7620" h="960120">
                  <a:moveTo>
                    <a:pt x="7620" y="13970"/>
                  </a:moveTo>
                  <a:lnTo>
                    <a:pt x="0" y="13970"/>
                  </a:lnTo>
                  <a:lnTo>
                    <a:pt x="0" y="20319"/>
                  </a:lnTo>
                  <a:lnTo>
                    <a:pt x="7620" y="20319"/>
                  </a:lnTo>
                  <a:lnTo>
                    <a:pt x="7620" y="13970"/>
                  </a:lnTo>
                  <a:close/>
                </a:path>
                <a:path w="7620" h="960120">
                  <a:moveTo>
                    <a:pt x="7620" y="20320"/>
                  </a:moveTo>
                  <a:lnTo>
                    <a:pt x="0" y="20320"/>
                  </a:lnTo>
                  <a:lnTo>
                    <a:pt x="0" y="22859"/>
                  </a:lnTo>
                  <a:lnTo>
                    <a:pt x="7620" y="22859"/>
                  </a:lnTo>
                  <a:lnTo>
                    <a:pt x="7620" y="20320"/>
                  </a:lnTo>
                  <a:close/>
                </a:path>
                <a:path w="7620" h="960120">
                  <a:moveTo>
                    <a:pt x="7620" y="22860"/>
                  </a:moveTo>
                  <a:lnTo>
                    <a:pt x="0" y="22860"/>
                  </a:lnTo>
                  <a:lnTo>
                    <a:pt x="0" y="26669"/>
                  </a:lnTo>
                  <a:lnTo>
                    <a:pt x="7620" y="26669"/>
                  </a:lnTo>
                  <a:lnTo>
                    <a:pt x="7620" y="22860"/>
                  </a:lnTo>
                  <a:close/>
                </a:path>
                <a:path w="7620" h="960120">
                  <a:moveTo>
                    <a:pt x="7620" y="26670"/>
                  </a:moveTo>
                  <a:lnTo>
                    <a:pt x="0" y="26670"/>
                  </a:lnTo>
                  <a:lnTo>
                    <a:pt x="0" y="33019"/>
                  </a:lnTo>
                  <a:lnTo>
                    <a:pt x="7620" y="33019"/>
                  </a:lnTo>
                  <a:lnTo>
                    <a:pt x="7620" y="26670"/>
                  </a:lnTo>
                  <a:close/>
                </a:path>
                <a:path w="7620" h="960120">
                  <a:moveTo>
                    <a:pt x="7620" y="33020"/>
                  </a:moveTo>
                  <a:lnTo>
                    <a:pt x="0" y="33020"/>
                  </a:lnTo>
                  <a:lnTo>
                    <a:pt x="0" y="35559"/>
                  </a:lnTo>
                  <a:lnTo>
                    <a:pt x="7620" y="35559"/>
                  </a:lnTo>
                  <a:lnTo>
                    <a:pt x="7620" y="33020"/>
                  </a:lnTo>
                  <a:close/>
                </a:path>
                <a:path w="7620" h="960120">
                  <a:moveTo>
                    <a:pt x="7620" y="35560"/>
                  </a:moveTo>
                  <a:lnTo>
                    <a:pt x="0" y="35560"/>
                  </a:lnTo>
                  <a:lnTo>
                    <a:pt x="0" y="39369"/>
                  </a:lnTo>
                  <a:lnTo>
                    <a:pt x="7620" y="39369"/>
                  </a:lnTo>
                  <a:lnTo>
                    <a:pt x="7620" y="35560"/>
                  </a:lnTo>
                  <a:close/>
                </a:path>
                <a:path w="7620" h="960120">
                  <a:moveTo>
                    <a:pt x="7620" y="39370"/>
                  </a:moveTo>
                  <a:lnTo>
                    <a:pt x="0" y="39370"/>
                  </a:lnTo>
                  <a:lnTo>
                    <a:pt x="0" y="45719"/>
                  </a:lnTo>
                  <a:lnTo>
                    <a:pt x="7620" y="45719"/>
                  </a:lnTo>
                  <a:lnTo>
                    <a:pt x="7620" y="39370"/>
                  </a:lnTo>
                  <a:close/>
                </a:path>
                <a:path w="7620" h="960120">
                  <a:moveTo>
                    <a:pt x="7620" y="45720"/>
                  </a:moveTo>
                  <a:lnTo>
                    <a:pt x="0" y="45720"/>
                  </a:lnTo>
                  <a:lnTo>
                    <a:pt x="0" y="48259"/>
                  </a:lnTo>
                  <a:lnTo>
                    <a:pt x="7620" y="48259"/>
                  </a:lnTo>
                  <a:lnTo>
                    <a:pt x="7620" y="45720"/>
                  </a:lnTo>
                  <a:close/>
                </a:path>
                <a:path w="7620" h="960120">
                  <a:moveTo>
                    <a:pt x="7620" y="48260"/>
                  </a:moveTo>
                  <a:lnTo>
                    <a:pt x="0" y="48260"/>
                  </a:lnTo>
                  <a:lnTo>
                    <a:pt x="0" y="52069"/>
                  </a:lnTo>
                  <a:lnTo>
                    <a:pt x="7620" y="52069"/>
                  </a:lnTo>
                  <a:lnTo>
                    <a:pt x="7620" y="48260"/>
                  </a:lnTo>
                  <a:close/>
                </a:path>
                <a:path w="7620" h="960120">
                  <a:moveTo>
                    <a:pt x="7620" y="52070"/>
                  </a:moveTo>
                  <a:lnTo>
                    <a:pt x="0" y="52070"/>
                  </a:lnTo>
                  <a:lnTo>
                    <a:pt x="0" y="54609"/>
                  </a:lnTo>
                  <a:lnTo>
                    <a:pt x="7620" y="54609"/>
                  </a:lnTo>
                  <a:lnTo>
                    <a:pt x="7620" y="52070"/>
                  </a:lnTo>
                  <a:close/>
                </a:path>
                <a:path w="7620" h="960120">
                  <a:moveTo>
                    <a:pt x="7620" y="54610"/>
                  </a:moveTo>
                  <a:lnTo>
                    <a:pt x="0" y="54610"/>
                  </a:lnTo>
                  <a:lnTo>
                    <a:pt x="0" y="58419"/>
                  </a:lnTo>
                  <a:lnTo>
                    <a:pt x="7620" y="58419"/>
                  </a:lnTo>
                  <a:lnTo>
                    <a:pt x="7620" y="54610"/>
                  </a:lnTo>
                  <a:close/>
                </a:path>
                <a:path w="7620" h="960120">
                  <a:moveTo>
                    <a:pt x="7620" y="58420"/>
                  </a:moveTo>
                  <a:lnTo>
                    <a:pt x="0" y="58420"/>
                  </a:lnTo>
                  <a:lnTo>
                    <a:pt x="0" y="60959"/>
                  </a:lnTo>
                  <a:lnTo>
                    <a:pt x="7620" y="60959"/>
                  </a:lnTo>
                  <a:lnTo>
                    <a:pt x="7620" y="58420"/>
                  </a:lnTo>
                  <a:close/>
                </a:path>
                <a:path w="7620" h="960120">
                  <a:moveTo>
                    <a:pt x="7620" y="60960"/>
                  </a:moveTo>
                  <a:lnTo>
                    <a:pt x="0" y="60960"/>
                  </a:lnTo>
                  <a:lnTo>
                    <a:pt x="0" y="71119"/>
                  </a:lnTo>
                  <a:lnTo>
                    <a:pt x="7620" y="71119"/>
                  </a:lnTo>
                  <a:lnTo>
                    <a:pt x="7620" y="60960"/>
                  </a:lnTo>
                  <a:close/>
                </a:path>
                <a:path w="7620" h="960120">
                  <a:moveTo>
                    <a:pt x="7620" y="71120"/>
                  </a:moveTo>
                  <a:lnTo>
                    <a:pt x="0" y="71120"/>
                  </a:lnTo>
                  <a:lnTo>
                    <a:pt x="0" y="73659"/>
                  </a:lnTo>
                  <a:lnTo>
                    <a:pt x="7620" y="73659"/>
                  </a:lnTo>
                  <a:lnTo>
                    <a:pt x="7620" y="71120"/>
                  </a:lnTo>
                  <a:close/>
                </a:path>
                <a:path w="7620" h="960120">
                  <a:moveTo>
                    <a:pt x="7620" y="73660"/>
                  </a:moveTo>
                  <a:lnTo>
                    <a:pt x="0" y="73660"/>
                  </a:lnTo>
                  <a:lnTo>
                    <a:pt x="0" y="77469"/>
                  </a:lnTo>
                  <a:lnTo>
                    <a:pt x="7620" y="77469"/>
                  </a:lnTo>
                  <a:lnTo>
                    <a:pt x="7620" y="73660"/>
                  </a:lnTo>
                  <a:close/>
                </a:path>
                <a:path w="7620" h="960120">
                  <a:moveTo>
                    <a:pt x="7620" y="77470"/>
                  </a:moveTo>
                  <a:lnTo>
                    <a:pt x="0" y="77470"/>
                  </a:lnTo>
                  <a:lnTo>
                    <a:pt x="0" y="80009"/>
                  </a:lnTo>
                  <a:lnTo>
                    <a:pt x="7620" y="80009"/>
                  </a:lnTo>
                  <a:lnTo>
                    <a:pt x="7620" y="77470"/>
                  </a:lnTo>
                  <a:close/>
                </a:path>
                <a:path w="7620" h="960120">
                  <a:moveTo>
                    <a:pt x="7620" y="80010"/>
                  </a:moveTo>
                  <a:lnTo>
                    <a:pt x="0" y="80010"/>
                  </a:lnTo>
                  <a:lnTo>
                    <a:pt x="0" y="83819"/>
                  </a:lnTo>
                  <a:lnTo>
                    <a:pt x="7620" y="83819"/>
                  </a:lnTo>
                  <a:lnTo>
                    <a:pt x="7620" y="80010"/>
                  </a:lnTo>
                  <a:close/>
                </a:path>
                <a:path w="7620" h="960120">
                  <a:moveTo>
                    <a:pt x="7620" y="83820"/>
                  </a:moveTo>
                  <a:lnTo>
                    <a:pt x="0" y="83820"/>
                  </a:lnTo>
                  <a:lnTo>
                    <a:pt x="0" y="90169"/>
                  </a:lnTo>
                  <a:lnTo>
                    <a:pt x="7620" y="90169"/>
                  </a:lnTo>
                  <a:lnTo>
                    <a:pt x="7620" y="83820"/>
                  </a:lnTo>
                  <a:close/>
                </a:path>
                <a:path w="7620" h="960120">
                  <a:moveTo>
                    <a:pt x="7620" y="90170"/>
                  </a:moveTo>
                  <a:lnTo>
                    <a:pt x="0" y="90170"/>
                  </a:lnTo>
                  <a:lnTo>
                    <a:pt x="0" y="92709"/>
                  </a:lnTo>
                  <a:lnTo>
                    <a:pt x="7620" y="92709"/>
                  </a:lnTo>
                  <a:lnTo>
                    <a:pt x="7620" y="90170"/>
                  </a:lnTo>
                  <a:close/>
                </a:path>
                <a:path w="7620" h="960120">
                  <a:moveTo>
                    <a:pt x="7620" y="92710"/>
                  </a:moveTo>
                  <a:lnTo>
                    <a:pt x="0" y="92710"/>
                  </a:lnTo>
                  <a:lnTo>
                    <a:pt x="0" y="96519"/>
                  </a:lnTo>
                  <a:lnTo>
                    <a:pt x="7620" y="96519"/>
                  </a:lnTo>
                  <a:lnTo>
                    <a:pt x="7620" y="92710"/>
                  </a:lnTo>
                  <a:close/>
                </a:path>
                <a:path w="7620" h="960120">
                  <a:moveTo>
                    <a:pt x="7620" y="96520"/>
                  </a:moveTo>
                  <a:lnTo>
                    <a:pt x="0" y="96520"/>
                  </a:lnTo>
                  <a:lnTo>
                    <a:pt x="0" y="99059"/>
                  </a:lnTo>
                  <a:lnTo>
                    <a:pt x="7620" y="99059"/>
                  </a:lnTo>
                  <a:lnTo>
                    <a:pt x="7620" y="96520"/>
                  </a:lnTo>
                  <a:close/>
                </a:path>
                <a:path w="7620" h="960120">
                  <a:moveTo>
                    <a:pt x="7620" y="99060"/>
                  </a:moveTo>
                  <a:lnTo>
                    <a:pt x="0" y="99060"/>
                  </a:lnTo>
                  <a:lnTo>
                    <a:pt x="0" y="102869"/>
                  </a:lnTo>
                  <a:lnTo>
                    <a:pt x="7620" y="102869"/>
                  </a:lnTo>
                  <a:lnTo>
                    <a:pt x="7620" y="99060"/>
                  </a:lnTo>
                  <a:close/>
                </a:path>
                <a:path w="7620" h="960120">
                  <a:moveTo>
                    <a:pt x="7620" y="102870"/>
                  </a:moveTo>
                  <a:lnTo>
                    <a:pt x="0" y="102870"/>
                  </a:lnTo>
                  <a:lnTo>
                    <a:pt x="0" y="109219"/>
                  </a:lnTo>
                  <a:lnTo>
                    <a:pt x="7620" y="109219"/>
                  </a:lnTo>
                  <a:lnTo>
                    <a:pt x="7620" y="102870"/>
                  </a:lnTo>
                  <a:close/>
                </a:path>
                <a:path w="7620" h="960120">
                  <a:moveTo>
                    <a:pt x="7620" y="109220"/>
                  </a:moveTo>
                  <a:lnTo>
                    <a:pt x="0" y="109220"/>
                  </a:lnTo>
                  <a:lnTo>
                    <a:pt x="0" y="118109"/>
                  </a:lnTo>
                  <a:lnTo>
                    <a:pt x="7620" y="118109"/>
                  </a:lnTo>
                  <a:lnTo>
                    <a:pt x="7620" y="109220"/>
                  </a:lnTo>
                  <a:close/>
                </a:path>
                <a:path w="7620" h="960120">
                  <a:moveTo>
                    <a:pt x="7620" y="118110"/>
                  </a:moveTo>
                  <a:lnTo>
                    <a:pt x="0" y="118110"/>
                  </a:lnTo>
                  <a:lnTo>
                    <a:pt x="0" y="124459"/>
                  </a:lnTo>
                  <a:lnTo>
                    <a:pt x="7620" y="124459"/>
                  </a:lnTo>
                  <a:lnTo>
                    <a:pt x="7620" y="118110"/>
                  </a:lnTo>
                  <a:close/>
                </a:path>
                <a:path w="7620" h="960120">
                  <a:moveTo>
                    <a:pt x="7620" y="124460"/>
                  </a:moveTo>
                  <a:lnTo>
                    <a:pt x="0" y="124460"/>
                  </a:lnTo>
                  <a:lnTo>
                    <a:pt x="0" y="130809"/>
                  </a:lnTo>
                  <a:lnTo>
                    <a:pt x="7620" y="130809"/>
                  </a:lnTo>
                  <a:lnTo>
                    <a:pt x="7620" y="124460"/>
                  </a:lnTo>
                  <a:close/>
                </a:path>
                <a:path w="7620" h="960120">
                  <a:moveTo>
                    <a:pt x="7620" y="130810"/>
                  </a:moveTo>
                  <a:lnTo>
                    <a:pt x="0" y="130810"/>
                  </a:lnTo>
                  <a:lnTo>
                    <a:pt x="0" y="137159"/>
                  </a:lnTo>
                  <a:lnTo>
                    <a:pt x="7620" y="137159"/>
                  </a:lnTo>
                  <a:lnTo>
                    <a:pt x="7620" y="130810"/>
                  </a:lnTo>
                  <a:close/>
                </a:path>
                <a:path w="7620" h="960120">
                  <a:moveTo>
                    <a:pt x="7620" y="137160"/>
                  </a:moveTo>
                  <a:lnTo>
                    <a:pt x="0" y="137160"/>
                  </a:lnTo>
                  <a:lnTo>
                    <a:pt x="0" y="140969"/>
                  </a:lnTo>
                  <a:lnTo>
                    <a:pt x="7620" y="140969"/>
                  </a:lnTo>
                  <a:lnTo>
                    <a:pt x="7620" y="137160"/>
                  </a:lnTo>
                  <a:close/>
                </a:path>
                <a:path w="7620" h="960120">
                  <a:moveTo>
                    <a:pt x="7620" y="140970"/>
                  </a:moveTo>
                  <a:lnTo>
                    <a:pt x="0" y="140970"/>
                  </a:lnTo>
                  <a:lnTo>
                    <a:pt x="0" y="160019"/>
                  </a:lnTo>
                  <a:lnTo>
                    <a:pt x="7620" y="160019"/>
                  </a:lnTo>
                  <a:lnTo>
                    <a:pt x="7620" y="140970"/>
                  </a:lnTo>
                  <a:close/>
                </a:path>
                <a:path w="7620" h="960120">
                  <a:moveTo>
                    <a:pt x="7620" y="160020"/>
                  </a:moveTo>
                  <a:lnTo>
                    <a:pt x="0" y="160020"/>
                  </a:lnTo>
                  <a:lnTo>
                    <a:pt x="0" y="162559"/>
                  </a:lnTo>
                  <a:lnTo>
                    <a:pt x="7620" y="162559"/>
                  </a:lnTo>
                  <a:lnTo>
                    <a:pt x="7620" y="160020"/>
                  </a:lnTo>
                  <a:close/>
                </a:path>
                <a:path w="7620" h="960120">
                  <a:moveTo>
                    <a:pt x="7620" y="162560"/>
                  </a:moveTo>
                  <a:lnTo>
                    <a:pt x="0" y="162560"/>
                  </a:lnTo>
                  <a:lnTo>
                    <a:pt x="0" y="168909"/>
                  </a:lnTo>
                  <a:lnTo>
                    <a:pt x="7620" y="168909"/>
                  </a:lnTo>
                  <a:lnTo>
                    <a:pt x="7620" y="162560"/>
                  </a:lnTo>
                  <a:close/>
                </a:path>
                <a:path w="7620" h="960120">
                  <a:moveTo>
                    <a:pt x="7620" y="168910"/>
                  </a:moveTo>
                  <a:lnTo>
                    <a:pt x="0" y="168910"/>
                  </a:lnTo>
                  <a:lnTo>
                    <a:pt x="0" y="172719"/>
                  </a:lnTo>
                  <a:lnTo>
                    <a:pt x="7620" y="172719"/>
                  </a:lnTo>
                  <a:lnTo>
                    <a:pt x="7620" y="168910"/>
                  </a:lnTo>
                  <a:close/>
                </a:path>
                <a:path w="7620" h="960120">
                  <a:moveTo>
                    <a:pt x="7620" y="172720"/>
                  </a:moveTo>
                  <a:lnTo>
                    <a:pt x="0" y="172720"/>
                  </a:lnTo>
                  <a:lnTo>
                    <a:pt x="0" y="175259"/>
                  </a:lnTo>
                  <a:lnTo>
                    <a:pt x="7620" y="175259"/>
                  </a:lnTo>
                  <a:lnTo>
                    <a:pt x="7620" y="172720"/>
                  </a:lnTo>
                  <a:close/>
                </a:path>
                <a:path w="7620" h="960120">
                  <a:moveTo>
                    <a:pt x="7620" y="175260"/>
                  </a:moveTo>
                  <a:lnTo>
                    <a:pt x="0" y="175260"/>
                  </a:lnTo>
                  <a:lnTo>
                    <a:pt x="0" y="181609"/>
                  </a:lnTo>
                  <a:lnTo>
                    <a:pt x="7620" y="181609"/>
                  </a:lnTo>
                  <a:lnTo>
                    <a:pt x="7620" y="175260"/>
                  </a:lnTo>
                  <a:close/>
                </a:path>
                <a:path w="7620" h="960120">
                  <a:moveTo>
                    <a:pt x="7620" y="181610"/>
                  </a:moveTo>
                  <a:lnTo>
                    <a:pt x="0" y="181610"/>
                  </a:lnTo>
                  <a:lnTo>
                    <a:pt x="0" y="185419"/>
                  </a:lnTo>
                  <a:lnTo>
                    <a:pt x="7620" y="185419"/>
                  </a:lnTo>
                  <a:lnTo>
                    <a:pt x="7620" y="181610"/>
                  </a:lnTo>
                  <a:close/>
                </a:path>
                <a:path w="7620" h="960120">
                  <a:moveTo>
                    <a:pt x="7620" y="185420"/>
                  </a:moveTo>
                  <a:lnTo>
                    <a:pt x="0" y="185420"/>
                  </a:lnTo>
                  <a:lnTo>
                    <a:pt x="0" y="187959"/>
                  </a:lnTo>
                  <a:lnTo>
                    <a:pt x="7620" y="187959"/>
                  </a:lnTo>
                  <a:lnTo>
                    <a:pt x="7620" y="185420"/>
                  </a:lnTo>
                  <a:close/>
                </a:path>
                <a:path w="7620" h="960120">
                  <a:moveTo>
                    <a:pt x="7620" y="187960"/>
                  </a:moveTo>
                  <a:lnTo>
                    <a:pt x="0" y="187960"/>
                  </a:lnTo>
                  <a:lnTo>
                    <a:pt x="0" y="191769"/>
                  </a:lnTo>
                  <a:lnTo>
                    <a:pt x="7620" y="191769"/>
                  </a:lnTo>
                  <a:lnTo>
                    <a:pt x="7620" y="187960"/>
                  </a:lnTo>
                  <a:close/>
                </a:path>
                <a:path w="7620" h="960120">
                  <a:moveTo>
                    <a:pt x="7620" y="191770"/>
                  </a:moveTo>
                  <a:lnTo>
                    <a:pt x="0" y="191770"/>
                  </a:lnTo>
                  <a:lnTo>
                    <a:pt x="0" y="194309"/>
                  </a:lnTo>
                  <a:lnTo>
                    <a:pt x="7620" y="194309"/>
                  </a:lnTo>
                  <a:lnTo>
                    <a:pt x="7620" y="191770"/>
                  </a:lnTo>
                  <a:close/>
                </a:path>
                <a:path w="7620" h="960120">
                  <a:moveTo>
                    <a:pt x="7620" y="194310"/>
                  </a:moveTo>
                  <a:lnTo>
                    <a:pt x="0" y="194310"/>
                  </a:lnTo>
                  <a:lnTo>
                    <a:pt x="0" y="200659"/>
                  </a:lnTo>
                  <a:lnTo>
                    <a:pt x="7620" y="200659"/>
                  </a:lnTo>
                  <a:lnTo>
                    <a:pt x="7620" y="194310"/>
                  </a:lnTo>
                  <a:close/>
                </a:path>
                <a:path w="7620" h="960120">
                  <a:moveTo>
                    <a:pt x="7620" y="200660"/>
                  </a:moveTo>
                  <a:lnTo>
                    <a:pt x="0" y="200660"/>
                  </a:lnTo>
                  <a:lnTo>
                    <a:pt x="0" y="204469"/>
                  </a:lnTo>
                  <a:lnTo>
                    <a:pt x="7620" y="204469"/>
                  </a:lnTo>
                  <a:lnTo>
                    <a:pt x="7620" y="200660"/>
                  </a:lnTo>
                  <a:close/>
                </a:path>
                <a:path w="7620" h="960120">
                  <a:moveTo>
                    <a:pt x="7620" y="204470"/>
                  </a:moveTo>
                  <a:lnTo>
                    <a:pt x="0" y="204470"/>
                  </a:lnTo>
                  <a:lnTo>
                    <a:pt x="0" y="213359"/>
                  </a:lnTo>
                  <a:lnTo>
                    <a:pt x="7620" y="213359"/>
                  </a:lnTo>
                  <a:lnTo>
                    <a:pt x="7620" y="204470"/>
                  </a:lnTo>
                  <a:close/>
                </a:path>
                <a:path w="7620" h="960120">
                  <a:moveTo>
                    <a:pt x="7620" y="213360"/>
                  </a:moveTo>
                  <a:lnTo>
                    <a:pt x="0" y="213360"/>
                  </a:lnTo>
                  <a:lnTo>
                    <a:pt x="0" y="217169"/>
                  </a:lnTo>
                  <a:lnTo>
                    <a:pt x="7620" y="217169"/>
                  </a:lnTo>
                  <a:lnTo>
                    <a:pt x="7620" y="213360"/>
                  </a:lnTo>
                  <a:close/>
                </a:path>
                <a:path w="7620" h="960120">
                  <a:moveTo>
                    <a:pt x="7620" y="217170"/>
                  </a:moveTo>
                  <a:lnTo>
                    <a:pt x="0" y="217170"/>
                  </a:lnTo>
                  <a:lnTo>
                    <a:pt x="0" y="219709"/>
                  </a:lnTo>
                  <a:lnTo>
                    <a:pt x="7620" y="219709"/>
                  </a:lnTo>
                  <a:lnTo>
                    <a:pt x="7620" y="217170"/>
                  </a:lnTo>
                  <a:close/>
                </a:path>
                <a:path w="7620" h="960120">
                  <a:moveTo>
                    <a:pt x="7620" y="219710"/>
                  </a:moveTo>
                  <a:lnTo>
                    <a:pt x="0" y="219710"/>
                  </a:lnTo>
                  <a:lnTo>
                    <a:pt x="0" y="232409"/>
                  </a:lnTo>
                  <a:lnTo>
                    <a:pt x="7620" y="232409"/>
                  </a:lnTo>
                  <a:lnTo>
                    <a:pt x="7620" y="219710"/>
                  </a:lnTo>
                  <a:close/>
                </a:path>
                <a:path w="7620" h="960120">
                  <a:moveTo>
                    <a:pt x="7620" y="232410"/>
                  </a:moveTo>
                  <a:lnTo>
                    <a:pt x="0" y="232410"/>
                  </a:lnTo>
                  <a:lnTo>
                    <a:pt x="0" y="236219"/>
                  </a:lnTo>
                  <a:lnTo>
                    <a:pt x="7620" y="236219"/>
                  </a:lnTo>
                  <a:lnTo>
                    <a:pt x="7620" y="232410"/>
                  </a:lnTo>
                  <a:close/>
                </a:path>
                <a:path w="7620" h="960120">
                  <a:moveTo>
                    <a:pt x="7620" y="236220"/>
                  </a:moveTo>
                  <a:lnTo>
                    <a:pt x="0" y="236220"/>
                  </a:lnTo>
                  <a:lnTo>
                    <a:pt x="0" y="261619"/>
                  </a:lnTo>
                  <a:lnTo>
                    <a:pt x="7620" y="261619"/>
                  </a:lnTo>
                  <a:lnTo>
                    <a:pt x="7620" y="236220"/>
                  </a:lnTo>
                  <a:close/>
                </a:path>
                <a:path w="7620" h="960120">
                  <a:moveTo>
                    <a:pt x="7620" y="261620"/>
                  </a:moveTo>
                  <a:lnTo>
                    <a:pt x="0" y="261620"/>
                  </a:lnTo>
                  <a:lnTo>
                    <a:pt x="0" y="264159"/>
                  </a:lnTo>
                  <a:lnTo>
                    <a:pt x="7620" y="264159"/>
                  </a:lnTo>
                  <a:lnTo>
                    <a:pt x="7620" y="261620"/>
                  </a:lnTo>
                  <a:close/>
                </a:path>
                <a:path w="7620" h="960120">
                  <a:moveTo>
                    <a:pt x="7620" y="264160"/>
                  </a:moveTo>
                  <a:lnTo>
                    <a:pt x="0" y="264160"/>
                  </a:lnTo>
                  <a:lnTo>
                    <a:pt x="0" y="270509"/>
                  </a:lnTo>
                  <a:lnTo>
                    <a:pt x="7620" y="270509"/>
                  </a:lnTo>
                  <a:lnTo>
                    <a:pt x="7620" y="264160"/>
                  </a:lnTo>
                  <a:close/>
                </a:path>
                <a:path w="7620" h="960120">
                  <a:moveTo>
                    <a:pt x="7620" y="270510"/>
                  </a:moveTo>
                  <a:lnTo>
                    <a:pt x="0" y="270510"/>
                  </a:lnTo>
                  <a:lnTo>
                    <a:pt x="0" y="289559"/>
                  </a:lnTo>
                  <a:lnTo>
                    <a:pt x="7620" y="289559"/>
                  </a:lnTo>
                  <a:lnTo>
                    <a:pt x="7620" y="270510"/>
                  </a:lnTo>
                  <a:close/>
                </a:path>
                <a:path w="7620" h="960120">
                  <a:moveTo>
                    <a:pt x="7620" y="289560"/>
                  </a:moveTo>
                  <a:lnTo>
                    <a:pt x="0" y="289560"/>
                  </a:lnTo>
                  <a:lnTo>
                    <a:pt x="0" y="293369"/>
                  </a:lnTo>
                  <a:lnTo>
                    <a:pt x="7620" y="293369"/>
                  </a:lnTo>
                  <a:lnTo>
                    <a:pt x="7620" y="289560"/>
                  </a:lnTo>
                  <a:close/>
                </a:path>
                <a:path w="7620" h="960120">
                  <a:moveTo>
                    <a:pt x="7620" y="293370"/>
                  </a:moveTo>
                  <a:lnTo>
                    <a:pt x="0" y="293370"/>
                  </a:lnTo>
                  <a:lnTo>
                    <a:pt x="0" y="295909"/>
                  </a:lnTo>
                  <a:lnTo>
                    <a:pt x="7620" y="295909"/>
                  </a:lnTo>
                  <a:lnTo>
                    <a:pt x="7620" y="293370"/>
                  </a:lnTo>
                  <a:close/>
                </a:path>
                <a:path w="7620" h="960120">
                  <a:moveTo>
                    <a:pt x="7620" y="295910"/>
                  </a:moveTo>
                  <a:lnTo>
                    <a:pt x="0" y="295910"/>
                  </a:lnTo>
                  <a:lnTo>
                    <a:pt x="0" y="299719"/>
                  </a:lnTo>
                  <a:lnTo>
                    <a:pt x="7620" y="299719"/>
                  </a:lnTo>
                  <a:lnTo>
                    <a:pt x="7620" y="295910"/>
                  </a:lnTo>
                  <a:close/>
                </a:path>
                <a:path w="7620" h="960120">
                  <a:moveTo>
                    <a:pt x="7620" y="299720"/>
                  </a:moveTo>
                  <a:lnTo>
                    <a:pt x="0" y="299720"/>
                  </a:lnTo>
                  <a:lnTo>
                    <a:pt x="0" y="302259"/>
                  </a:lnTo>
                  <a:lnTo>
                    <a:pt x="7620" y="302259"/>
                  </a:lnTo>
                  <a:lnTo>
                    <a:pt x="7620" y="299720"/>
                  </a:lnTo>
                  <a:close/>
                </a:path>
                <a:path w="7620" h="960120">
                  <a:moveTo>
                    <a:pt x="7620" y="302260"/>
                  </a:moveTo>
                  <a:lnTo>
                    <a:pt x="0" y="302260"/>
                  </a:lnTo>
                  <a:lnTo>
                    <a:pt x="0" y="306069"/>
                  </a:lnTo>
                  <a:lnTo>
                    <a:pt x="7620" y="306069"/>
                  </a:lnTo>
                  <a:lnTo>
                    <a:pt x="7620" y="302260"/>
                  </a:lnTo>
                  <a:close/>
                </a:path>
                <a:path w="7620" h="960120">
                  <a:moveTo>
                    <a:pt x="7620" y="306070"/>
                  </a:moveTo>
                  <a:lnTo>
                    <a:pt x="0" y="306070"/>
                  </a:lnTo>
                  <a:lnTo>
                    <a:pt x="0" y="312419"/>
                  </a:lnTo>
                  <a:lnTo>
                    <a:pt x="7620" y="312419"/>
                  </a:lnTo>
                  <a:lnTo>
                    <a:pt x="7620" y="306070"/>
                  </a:lnTo>
                  <a:close/>
                </a:path>
                <a:path w="7620" h="960120">
                  <a:moveTo>
                    <a:pt x="7620" y="312420"/>
                  </a:moveTo>
                  <a:lnTo>
                    <a:pt x="0" y="312420"/>
                  </a:lnTo>
                  <a:lnTo>
                    <a:pt x="0" y="314959"/>
                  </a:lnTo>
                  <a:lnTo>
                    <a:pt x="7620" y="314959"/>
                  </a:lnTo>
                  <a:lnTo>
                    <a:pt x="7620" y="312420"/>
                  </a:lnTo>
                  <a:close/>
                </a:path>
                <a:path w="7620" h="960120">
                  <a:moveTo>
                    <a:pt x="7620" y="314960"/>
                  </a:moveTo>
                  <a:lnTo>
                    <a:pt x="0" y="314960"/>
                  </a:lnTo>
                  <a:lnTo>
                    <a:pt x="0" y="318769"/>
                  </a:lnTo>
                  <a:lnTo>
                    <a:pt x="7620" y="318769"/>
                  </a:lnTo>
                  <a:lnTo>
                    <a:pt x="7620" y="314960"/>
                  </a:lnTo>
                  <a:close/>
                </a:path>
                <a:path w="7620" h="960120">
                  <a:moveTo>
                    <a:pt x="7620" y="318770"/>
                  </a:moveTo>
                  <a:lnTo>
                    <a:pt x="0" y="318770"/>
                  </a:lnTo>
                  <a:lnTo>
                    <a:pt x="0" y="321309"/>
                  </a:lnTo>
                  <a:lnTo>
                    <a:pt x="7620" y="321309"/>
                  </a:lnTo>
                  <a:lnTo>
                    <a:pt x="7620" y="318770"/>
                  </a:lnTo>
                  <a:close/>
                </a:path>
                <a:path w="7620" h="960120">
                  <a:moveTo>
                    <a:pt x="7620" y="321310"/>
                  </a:moveTo>
                  <a:lnTo>
                    <a:pt x="0" y="321310"/>
                  </a:lnTo>
                  <a:lnTo>
                    <a:pt x="0" y="325119"/>
                  </a:lnTo>
                  <a:lnTo>
                    <a:pt x="7620" y="325119"/>
                  </a:lnTo>
                  <a:lnTo>
                    <a:pt x="7620" y="321310"/>
                  </a:lnTo>
                  <a:close/>
                </a:path>
                <a:path w="7620" h="960120">
                  <a:moveTo>
                    <a:pt x="7620" y="325120"/>
                  </a:moveTo>
                  <a:lnTo>
                    <a:pt x="0" y="325120"/>
                  </a:lnTo>
                  <a:lnTo>
                    <a:pt x="0" y="327659"/>
                  </a:lnTo>
                  <a:lnTo>
                    <a:pt x="7620" y="327659"/>
                  </a:lnTo>
                  <a:lnTo>
                    <a:pt x="7620" y="325120"/>
                  </a:lnTo>
                  <a:close/>
                </a:path>
                <a:path w="7620" h="960120">
                  <a:moveTo>
                    <a:pt x="7620" y="327660"/>
                  </a:moveTo>
                  <a:lnTo>
                    <a:pt x="0" y="327660"/>
                  </a:lnTo>
                  <a:lnTo>
                    <a:pt x="0" y="334009"/>
                  </a:lnTo>
                  <a:lnTo>
                    <a:pt x="7620" y="334009"/>
                  </a:lnTo>
                  <a:lnTo>
                    <a:pt x="7620" y="327660"/>
                  </a:lnTo>
                  <a:close/>
                </a:path>
                <a:path w="7620" h="960120">
                  <a:moveTo>
                    <a:pt x="7620" y="334010"/>
                  </a:moveTo>
                  <a:lnTo>
                    <a:pt x="0" y="334010"/>
                  </a:lnTo>
                  <a:lnTo>
                    <a:pt x="0" y="337819"/>
                  </a:lnTo>
                  <a:lnTo>
                    <a:pt x="7620" y="337819"/>
                  </a:lnTo>
                  <a:lnTo>
                    <a:pt x="7620" y="334010"/>
                  </a:lnTo>
                  <a:close/>
                </a:path>
                <a:path w="7620" h="960120">
                  <a:moveTo>
                    <a:pt x="7620" y="337820"/>
                  </a:moveTo>
                  <a:lnTo>
                    <a:pt x="0" y="337820"/>
                  </a:lnTo>
                  <a:lnTo>
                    <a:pt x="0" y="340359"/>
                  </a:lnTo>
                  <a:lnTo>
                    <a:pt x="7620" y="340359"/>
                  </a:lnTo>
                  <a:lnTo>
                    <a:pt x="7620" y="337820"/>
                  </a:lnTo>
                  <a:close/>
                </a:path>
                <a:path w="7620" h="960120">
                  <a:moveTo>
                    <a:pt x="7620" y="340360"/>
                  </a:moveTo>
                  <a:lnTo>
                    <a:pt x="0" y="340360"/>
                  </a:lnTo>
                  <a:lnTo>
                    <a:pt x="0" y="344169"/>
                  </a:lnTo>
                  <a:lnTo>
                    <a:pt x="7620" y="344169"/>
                  </a:lnTo>
                  <a:lnTo>
                    <a:pt x="7620" y="340360"/>
                  </a:lnTo>
                  <a:close/>
                </a:path>
                <a:path w="7620" h="960120">
                  <a:moveTo>
                    <a:pt x="7620" y="344170"/>
                  </a:moveTo>
                  <a:lnTo>
                    <a:pt x="0" y="344170"/>
                  </a:lnTo>
                  <a:lnTo>
                    <a:pt x="0" y="346709"/>
                  </a:lnTo>
                  <a:lnTo>
                    <a:pt x="7620" y="346709"/>
                  </a:lnTo>
                  <a:lnTo>
                    <a:pt x="7620" y="344170"/>
                  </a:lnTo>
                  <a:close/>
                </a:path>
                <a:path w="7620" h="960120">
                  <a:moveTo>
                    <a:pt x="7620" y="346710"/>
                  </a:moveTo>
                  <a:lnTo>
                    <a:pt x="0" y="346710"/>
                  </a:lnTo>
                  <a:lnTo>
                    <a:pt x="0" y="356869"/>
                  </a:lnTo>
                  <a:lnTo>
                    <a:pt x="7620" y="356869"/>
                  </a:lnTo>
                  <a:lnTo>
                    <a:pt x="7620" y="346710"/>
                  </a:lnTo>
                  <a:close/>
                </a:path>
                <a:path w="7620" h="960120">
                  <a:moveTo>
                    <a:pt x="7620" y="356870"/>
                  </a:moveTo>
                  <a:lnTo>
                    <a:pt x="0" y="356870"/>
                  </a:lnTo>
                  <a:lnTo>
                    <a:pt x="0" y="359409"/>
                  </a:lnTo>
                  <a:lnTo>
                    <a:pt x="7620" y="359409"/>
                  </a:lnTo>
                  <a:lnTo>
                    <a:pt x="7620" y="356870"/>
                  </a:lnTo>
                  <a:close/>
                </a:path>
                <a:path w="7620" h="960120">
                  <a:moveTo>
                    <a:pt x="7620" y="359410"/>
                  </a:moveTo>
                  <a:lnTo>
                    <a:pt x="0" y="359410"/>
                  </a:lnTo>
                  <a:lnTo>
                    <a:pt x="0" y="363219"/>
                  </a:lnTo>
                  <a:lnTo>
                    <a:pt x="7620" y="363219"/>
                  </a:lnTo>
                  <a:lnTo>
                    <a:pt x="7620" y="359410"/>
                  </a:lnTo>
                  <a:close/>
                </a:path>
                <a:path w="7620" h="960120">
                  <a:moveTo>
                    <a:pt x="7620" y="363220"/>
                  </a:moveTo>
                  <a:lnTo>
                    <a:pt x="0" y="363220"/>
                  </a:lnTo>
                  <a:lnTo>
                    <a:pt x="0" y="365759"/>
                  </a:lnTo>
                  <a:lnTo>
                    <a:pt x="7620" y="365759"/>
                  </a:lnTo>
                  <a:lnTo>
                    <a:pt x="7620" y="363220"/>
                  </a:lnTo>
                  <a:close/>
                </a:path>
                <a:path w="7620" h="960120">
                  <a:moveTo>
                    <a:pt x="7620" y="365760"/>
                  </a:moveTo>
                  <a:lnTo>
                    <a:pt x="0" y="365760"/>
                  </a:lnTo>
                  <a:lnTo>
                    <a:pt x="0" y="378459"/>
                  </a:lnTo>
                  <a:lnTo>
                    <a:pt x="7620" y="378459"/>
                  </a:lnTo>
                  <a:lnTo>
                    <a:pt x="7620" y="365760"/>
                  </a:lnTo>
                  <a:close/>
                </a:path>
                <a:path w="7620" h="960120">
                  <a:moveTo>
                    <a:pt x="7620" y="378460"/>
                  </a:moveTo>
                  <a:lnTo>
                    <a:pt x="0" y="378460"/>
                  </a:lnTo>
                  <a:lnTo>
                    <a:pt x="0" y="382269"/>
                  </a:lnTo>
                  <a:lnTo>
                    <a:pt x="7620" y="382269"/>
                  </a:lnTo>
                  <a:lnTo>
                    <a:pt x="7620" y="378460"/>
                  </a:lnTo>
                  <a:close/>
                </a:path>
                <a:path w="7620" h="960120">
                  <a:moveTo>
                    <a:pt x="7620" y="382270"/>
                  </a:moveTo>
                  <a:lnTo>
                    <a:pt x="0" y="382270"/>
                  </a:lnTo>
                  <a:lnTo>
                    <a:pt x="0" y="384809"/>
                  </a:lnTo>
                  <a:lnTo>
                    <a:pt x="7620" y="384809"/>
                  </a:lnTo>
                  <a:lnTo>
                    <a:pt x="7620" y="382270"/>
                  </a:lnTo>
                  <a:close/>
                </a:path>
                <a:path w="7620" h="960120">
                  <a:moveTo>
                    <a:pt x="7620" y="384810"/>
                  </a:moveTo>
                  <a:lnTo>
                    <a:pt x="0" y="384810"/>
                  </a:lnTo>
                  <a:lnTo>
                    <a:pt x="0" y="391159"/>
                  </a:lnTo>
                  <a:lnTo>
                    <a:pt x="7620" y="391159"/>
                  </a:lnTo>
                  <a:lnTo>
                    <a:pt x="7620" y="384810"/>
                  </a:lnTo>
                  <a:close/>
                </a:path>
                <a:path w="7620" h="960120">
                  <a:moveTo>
                    <a:pt x="7620" y="391160"/>
                  </a:moveTo>
                  <a:lnTo>
                    <a:pt x="0" y="391160"/>
                  </a:lnTo>
                  <a:lnTo>
                    <a:pt x="0" y="394969"/>
                  </a:lnTo>
                  <a:lnTo>
                    <a:pt x="7620" y="394969"/>
                  </a:lnTo>
                  <a:lnTo>
                    <a:pt x="7620" y="391160"/>
                  </a:lnTo>
                  <a:close/>
                </a:path>
                <a:path w="7620" h="960120">
                  <a:moveTo>
                    <a:pt x="7620" y="394970"/>
                  </a:moveTo>
                  <a:lnTo>
                    <a:pt x="0" y="394970"/>
                  </a:lnTo>
                  <a:lnTo>
                    <a:pt x="0" y="397509"/>
                  </a:lnTo>
                  <a:lnTo>
                    <a:pt x="7620" y="397509"/>
                  </a:lnTo>
                  <a:lnTo>
                    <a:pt x="7620" y="394970"/>
                  </a:lnTo>
                  <a:close/>
                </a:path>
                <a:path w="7620" h="960120">
                  <a:moveTo>
                    <a:pt x="7620" y="397510"/>
                  </a:moveTo>
                  <a:lnTo>
                    <a:pt x="0" y="397510"/>
                  </a:lnTo>
                  <a:lnTo>
                    <a:pt x="0" y="401319"/>
                  </a:lnTo>
                  <a:lnTo>
                    <a:pt x="7620" y="401319"/>
                  </a:lnTo>
                  <a:lnTo>
                    <a:pt x="7620" y="397510"/>
                  </a:lnTo>
                  <a:close/>
                </a:path>
                <a:path w="7620" h="960120">
                  <a:moveTo>
                    <a:pt x="7620" y="401320"/>
                  </a:moveTo>
                  <a:lnTo>
                    <a:pt x="0" y="401320"/>
                  </a:lnTo>
                  <a:lnTo>
                    <a:pt x="0" y="403859"/>
                  </a:lnTo>
                  <a:lnTo>
                    <a:pt x="7620" y="403859"/>
                  </a:lnTo>
                  <a:lnTo>
                    <a:pt x="7620" y="401320"/>
                  </a:lnTo>
                  <a:close/>
                </a:path>
                <a:path w="7620" h="960120">
                  <a:moveTo>
                    <a:pt x="7620" y="403860"/>
                  </a:moveTo>
                  <a:lnTo>
                    <a:pt x="0" y="403860"/>
                  </a:lnTo>
                  <a:lnTo>
                    <a:pt x="0" y="407669"/>
                  </a:lnTo>
                  <a:lnTo>
                    <a:pt x="7620" y="407669"/>
                  </a:lnTo>
                  <a:lnTo>
                    <a:pt x="7620" y="403860"/>
                  </a:lnTo>
                  <a:close/>
                </a:path>
                <a:path w="7620" h="960120">
                  <a:moveTo>
                    <a:pt x="7620" y="407670"/>
                  </a:moveTo>
                  <a:lnTo>
                    <a:pt x="0" y="407670"/>
                  </a:lnTo>
                  <a:lnTo>
                    <a:pt x="0" y="414019"/>
                  </a:lnTo>
                  <a:lnTo>
                    <a:pt x="7620" y="414019"/>
                  </a:lnTo>
                  <a:lnTo>
                    <a:pt x="7620" y="407670"/>
                  </a:lnTo>
                  <a:close/>
                </a:path>
                <a:path w="7620" h="960120">
                  <a:moveTo>
                    <a:pt x="7620" y="414020"/>
                  </a:moveTo>
                  <a:lnTo>
                    <a:pt x="0" y="414020"/>
                  </a:lnTo>
                  <a:lnTo>
                    <a:pt x="0" y="426719"/>
                  </a:lnTo>
                  <a:lnTo>
                    <a:pt x="7620" y="426719"/>
                  </a:lnTo>
                  <a:lnTo>
                    <a:pt x="7620" y="414020"/>
                  </a:lnTo>
                  <a:close/>
                </a:path>
                <a:path w="7620" h="960120">
                  <a:moveTo>
                    <a:pt x="7620" y="426720"/>
                  </a:moveTo>
                  <a:lnTo>
                    <a:pt x="0" y="426720"/>
                  </a:lnTo>
                  <a:lnTo>
                    <a:pt x="0" y="429259"/>
                  </a:lnTo>
                  <a:lnTo>
                    <a:pt x="7620" y="429259"/>
                  </a:lnTo>
                  <a:lnTo>
                    <a:pt x="7620" y="426720"/>
                  </a:lnTo>
                  <a:close/>
                </a:path>
                <a:path w="7620" h="960120">
                  <a:moveTo>
                    <a:pt x="7620" y="429260"/>
                  </a:moveTo>
                  <a:lnTo>
                    <a:pt x="0" y="429260"/>
                  </a:lnTo>
                  <a:lnTo>
                    <a:pt x="0" y="441959"/>
                  </a:lnTo>
                  <a:lnTo>
                    <a:pt x="7620" y="441959"/>
                  </a:lnTo>
                  <a:lnTo>
                    <a:pt x="7620" y="429260"/>
                  </a:lnTo>
                  <a:close/>
                </a:path>
                <a:path w="7620" h="960120">
                  <a:moveTo>
                    <a:pt x="7620" y="441960"/>
                  </a:moveTo>
                  <a:lnTo>
                    <a:pt x="0" y="441960"/>
                  </a:lnTo>
                  <a:lnTo>
                    <a:pt x="0" y="445769"/>
                  </a:lnTo>
                  <a:lnTo>
                    <a:pt x="7620" y="445769"/>
                  </a:lnTo>
                  <a:lnTo>
                    <a:pt x="7620" y="441960"/>
                  </a:lnTo>
                  <a:close/>
                </a:path>
                <a:path w="7620" h="960120">
                  <a:moveTo>
                    <a:pt x="7620" y="445770"/>
                  </a:moveTo>
                  <a:lnTo>
                    <a:pt x="0" y="445770"/>
                  </a:lnTo>
                  <a:lnTo>
                    <a:pt x="0" y="448309"/>
                  </a:lnTo>
                  <a:lnTo>
                    <a:pt x="7620" y="448309"/>
                  </a:lnTo>
                  <a:lnTo>
                    <a:pt x="7620" y="445770"/>
                  </a:lnTo>
                  <a:close/>
                </a:path>
                <a:path w="7620" h="960120">
                  <a:moveTo>
                    <a:pt x="7620" y="448310"/>
                  </a:moveTo>
                  <a:lnTo>
                    <a:pt x="0" y="448310"/>
                  </a:lnTo>
                  <a:lnTo>
                    <a:pt x="0" y="452119"/>
                  </a:lnTo>
                  <a:lnTo>
                    <a:pt x="7620" y="452119"/>
                  </a:lnTo>
                  <a:lnTo>
                    <a:pt x="7620" y="448310"/>
                  </a:lnTo>
                  <a:close/>
                </a:path>
                <a:path w="7620" h="960120">
                  <a:moveTo>
                    <a:pt x="7620" y="452120"/>
                  </a:moveTo>
                  <a:lnTo>
                    <a:pt x="0" y="452120"/>
                  </a:lnTo>
                  <a:lnTo>
                    <a:pt x="0" y="454659"/>
                  </a:lnTo>
                  <a:lnTo>
                    <a:pt x="7620" y="454659"/>
                  </a:lnTo>
                  <a:lnTo>
                    <a:pt x="7620" y="452120"/>
                  </a:lnTo>
                  <a:close/>
                </a:path>
                <a:path w="7620" h="960120">
                  <a:moveTo>
                    <a:pt x="7620" y="454660"/>
                  </a:moveTo>
                  <a:lnTo>
                    <a:pt x="0" y="454660"/>
                  </a:lnTo>
                  <a:lnTo>
                    <a:pt x="0" y="461009"/>
                  </a:lnTo>
                  <a:lnTo>
                    <a:pt x="7620" y="461009"/>
                  </a:lnTo>
                  <a:lnTo>
                    <a:pt x="7620" y="454660"/>
                  </a:lnTo>
                  <a:close/>
                </a:path>
                <a:path w="7620" h="960120">
                  <a:moveTo>
                    <a:pt x="7620" y="461010"/>
                  </a:moveTo>
                  <a:lnTo>
                    <a:pt x="0" y="461010"/>
                  </a:lnTo>
                  <a:lnTo>
                    <a:pt x="0" y="464819"/>
                  </a:lnTo>
                  <a:lnTo>
                    <a:pt x="7620" y="464819"/>
                  </a:lnTo>
                  <a:lnTo>
                    <a:pt x="7620" y="461010"/>
                  </a:lnTo>
                  <a:close/>
                </a:path>
                <a:path w="7620" h="960120">
                  <a:moveTo>
                    <a:pt x="7620" y="464820"/>
                  </a:moveTo>
                  <a:lnTo>
                    <a:pt x="0" y="464820"/>
                  </a:lnTo>
                  <a:lnTo>
                    <a:pt x="0" y="467359"/>
                  </a:lnTo>
                  <a:lnTo>
                    <a:pt x="7620" y="467359"/>
                  </a:lnTo>
                  <a:lnTo>
                    <a:pt x="7620" y="464820"/>
                  </a:lnTo>
                  <a:close/>
                </a:path>
                <a:path w="7620" h="960120">
                  <a:moveTo>
                    <a:pt x="7620" y="467360"/>
                  </a:moveTo>
                  <a:lnTo>
                    <a:pt x="0" y="467360"/>
                  </a:lnTo>
                  <a:lnTo>
                    <a:pt x="0" y="471169"/>
                  </a:lnTo>
                  <a:lnTo>
                    <a:pt x="7620" y="471169"/>
                  </a:lnTo>
                  <a:lnTo>
                    <a:pt x="7620" y="467360"/>
                  </a:lnTo>
                  <a:close/>
                </a:path>
                <a:path w="7620" h="960120">
                  <a:moveTo>
                    <a:pt x="7620" y="471170"/>
                  </a:moveTo>
                  <a:lnTo>
                    <a:pt x="0" y="471170"/>
                  </a:lnTo>
                  <a:lnTo>
                    <a:pt x="0" y="473709"/>
                  </a:lnTo>
                  <a:lnTo>
                    <a:pt x="7620" y="473709"/>
                  </a:lnTo>
                  <a:lnTo>
                    <a:pt x="7620" y="471170"/>
                  </a:lnTo>
                  <a:close/>
                </a:path>
                <a:path w="7620" h="960120">
                  <a:moveTo>
                    <a:pt x="7620" y="473710"/>
                  </a:moveTo>
                  <a:lnTo>
                    <a:pt x="0" y="473710"/>
                  </a:lnTo>
                  <a:lnTo>
                    <a:pt x="0" y="480059"/>
                  </a:lnTo>
                  <a:lnTo>
                    <a:pt x="7620" y="480059"/>
                  </a:lnTo>
                  <a:lnTo>
                    <a:pt x="7620" y="473710"/>
                  </a:lnTo>
                  <a:close/>
                </a:path>
                <a:path w="7620" h="960120">
                  <a:moveTo>
                    <a:pt x="7620" y="480060"/>
                  </a:moveTo>
                  <a:lnTo>
                    <a:pt x="0" y="480060"/>
                  </a:lnTo>
                  <a:lnTo>
                    <a:pt x="0" y="486409"/>
                  </a:lnTo>
                  <a:lnTo>
                    <a:pt x="7620" y="486409"/>
                  </a:lnTo>
                  <a:lnTo>
                    <a:pt x="7620" y="480060"/>
                  </a:lnTo>
                  <a:close/>
                </a:path>
                <a:path w="7620" h="960120">
                  <a:moveTo>
                    <a:pt x="7620" y="486410"/>
                  </a:moveTo>
                  <a:lnTo>
                    <a:pt x="0" y="486410"/>
                  </a:lnTo>
                  <a:lnTo>
                    <a:pt x="0" y="490219"/>
                  </a:lnTo>
                  <a:lnTo>
                    <a:pt x="7620" y="490219"/>
                  </a:lnTo>
                  <a:lnTo>
                    <a:pt x="7620" y="486410"/>
                  </a:lnTo>
                  <a:close/>
                </a:path>
                <a:path w="7620" h="960120">
                  <a:moveTo>
                    <a:pt x="7620" y="490220"/>
                  </a:moveTo>
                  <a:lnTo>
                    <a:pt x="0" y="490220"/>
                  </a:lnTo>
                  <a:lnTo>
                    <a:pt x="0" y="496569"/>
                  </a:lnTo>
                  <a:lnTo>
                    <a:pt x="7620" y="496569"/>
                  </a:lnTo>
                  <a:lnTo>
                    <a:pt x="7620" y="490220"/>
                  </a:lnTo>
                  <a:close/>
                </a:path>
                <a:path w="7620" h="960120">
                  <a:moveTo>
                    <a:pt x="7620" y="496570"/>
                  </a:moveTo>
                  <a:lnTo>
                    <a:pt x="0" y="496570"/>
                  </a:lnTo>
                  <a:lnTo>
                    <a:pt x="0" y="499109"/>
                  </a:lnTo>
                  <a:lnTo>
                    <a:pt x="7620" y="499109"/>
                  </a:lnTo>
                  <a:lnTo>
                    <a:pt x="7620" y="496570"/>
                  </a:lnTo>
                  <a:close/>
                </a:path>
                <a:path w="7620" h="960120">
                  <a:moveTo>
                    <a:pt x="7620" y="645160"/>
                  </a:moveTo>
                  <a:lnTo>
                    <a:pt x="0" y="645160"/>
                  </a:lnTo>
                  <a:lnTo>
                    <a:pt x="0" y="646430"/>
                  </a:lnTo>
                  <a:lnTo>
                    <a:pt x="7620" y="646430"/>
                  </a:lnTo>
                  <a:lnTo>
                    <a:pt x="7620" y="645160"/>
                  </a:lnTo>
                  <a:close/>
                </a:path>
                <a:path w="7620" h="960120">
                  <a:moveTo>
                    <a:pt x="7620" y="638810"/>
                  </a:moveTo>
                  <a:lnTo>
                    <a:pt x="0" y="638810"/>
                  </a:lnTo>
                  <a:lnTo>
                    <a:pt x="0" y="643890"/>
                  </a:lnTo>
                  <a:lnTo>
                    <a:pt x="7620" y="643890"/>
                  </a:lnTo>
                  <a:lnTo>
                    <a:pt x="7620" y="638810"/>
                  </a:lnTo>
                  <a:close/>
                </a:path>
                <a:path w="7620" h="960120">
                  <a:moveTo>
                    <a:pt x="7620" y="631190"/>
                  </a:moveTo>
                  <a:lnTo>
                    <a:pt x="0" y="631190"/>
                  </a:lnTo>
                  <a:lnTo>
                    <a:pt x="0" y="637540"/>
                  </a:lnTo>
                  <a:lnTo>
                    <a:pt x="7620" y="637540"/>
                  </a:lnTo>
                  <a:lnTo>
                    <a:pt x="7620" y="631190"/>
                  </a:lnTo>
                  <a:close/>
                </a:path>
                <a:path w="7620" h="960120">
                  <a:moveTo>
                    <a:pt x="6350" y="529590"/>
                  </a:moveTo>
                  <a:lnTo>
                    <a:pt x="2539" y="529590"/>
                  </a:lnTo>
                  <a:lnTo>
                    <a:pt x="2540" y="530860"/>
                  </a:lnTo>
                  <a:lnTo>
                    <a:pt x="6350" y="530860"/>
                  </a:lnTo>
                  <a:lnTo>
                    <a:pt x="6350" y="529590"/>
                  </a:lnTo>
                  <a:close/>
                </a:path>
                <a:path w="7620" h="960120">
                  <a:moveTo>
                    <a:pt x="7620" y="524510"/>
                  </a:moveTo>
                  <a:lnTo>
                    <a:pt x="0" y="524510"/>
                  </a:lnTo>
                  <a:lnTo>
                    <a:pt x="0" y="529590"/>
                  </a:lnTo>
                  <a:lnTo>
                    <a:pt x="7620" y="529590"/>
                  </a:lnTo>
                  <a:lnTo>
                    <a:pt x="7620" y="524510"/>
                  </a:lnTo>
                  <a:close/>
                </a:path>
                <a:path w="7620" h="960120">
                  <a:moveTo>
                    <a:pt x="7620" y="518159"/>
                  </a:moveTo>
                  <a:lnTo>
                    <a:pt x="0" y="518159"/>
                  </a:lnTo>
                  <a:lnTo>
                    <a:pt x="0" y="523240"/>
                  </a:lnTo>
                  <a:lnTo>
                    <a:pt x="7620" y="523240"/>
                  </a:lnTo>
                  <a:lnTo>
                    <a:pt x="7620" y="518159"/>
                  </a:lnTo>
                  <a:close/>
                </a:path>
                <a:path w="7620" h="960120">
                  <a:moveTo>
                    <a:pt x="7620" y="511810"/>
                  </a:moveTo>
                  <a:lnTo>
                    <a:pt x="0" y="511810"/>
                  </a:lnTo>
                  <a:lnTo>
                    <a:pt x="0" y="516890"/>
                  </a:lnTo>
                  <a:lnTo>
                    <a:pt x="7620" y="516890"/>
                  </a:lnTo>
                  <a:lnTo>
                    <a:pt x="7620" y="511810"/>
                  </a:lnTo>
                  <a:close/>
                </a:path>
                <a:path w="7620" h="960120">
                  <a:moveTo>
                    <a:pt x="7620" y="505459"/>
                  </a:moveTo>
                  <a:lnTo>
                    <a:pt x="0" y="505459"/>
                  </a:lnTo>
                  <a:lnTo>
                    <a:pt x="0" y="510540"/>
                  </a:lnTo>
                  <a:lnTo>
                    <a:pt x="7620" y="510540"/>
                  </a:lnTo>
                  <a:lnTo>
                    <a:pt x="7620" y="505459"/>
                  </a:lnTo>
                  <a:close/>
                </a:path>
                <a:path w="7620" h="960120">
                  <a:moveTo>
                    <a:pt x="7620" y="500380"/>
                  </a:moveTo>
                  <a:lnTo>
                    <a:pt x="0" y="500380"/>
                  </a:lnTo>
                  <a:lnTo>
                    <a:pt x="0" y="504190"/>
                  </a:lnTo>
                  <a:lnTo>
                    <a:pt x="7620" y="504190"/>
                  </a:lnTo>
                  <a:lnTo>
                    <a:pt x="7620" y="500380"/>
                  </a:lnTo>
                  <a:close/>
                </a:path>
                <a:path w="7620" h="960120">
                  <a:moveTo>
                    <a:pt x="7620" y="646430"/>
                  </a:moveTo>
                  <a:lnTo>
                    <a:pt x="0" y="646430"/>
                  </a:lnTo>
                  <a:lnTo>
                    <a:pt x="0" y="659130"/>
                  </a:lnTo>
                  <a:lnTo>
                    <a:pt x="7620" y="659130"/>
                  </a:lnTo>
                  <a:lnTo>
                    <a:pt x="7620" y="646430"/>
                  </a:lnTo>
                  <a:close/>
                </a:path>
                <a:path w="7620" h="960120">
                  <a:moveTo>
                    <a:pt x="7620" y="957580"/>
                  </a:moveTo>
                  <a:lnTo>
                    <a:pt x="6350" y="957580"/>
                  </a:lnTo>
                  <a:lnTo>
                    <a:pt x="6350" y="960119"/>
                  </a:lnTo>
                  <a:lnTo>
                    <a:pt x="7620" y="960119"/>
                  </a:lnTo>
                  <a:lnTo>
                    <a:pt x="7620" y="957580"/>
                  </a:lnTo>
                  <a:close/>
                </a:path>
                <a:path w="7620" h="960120">
                  <a:moveTo>
                    <a:pt x="7620" y="955040"/>
                  </a:moveTo>
                  <a:lnTo>
                    <a:pt x="0" y="955040"/>
                  </a:lnTo>
                  <a:lnTo>
                    <a:pt x="0" y="957580"/>
                  </a:lnTo>
                  <a:lnTo>
                    <a:pt x="1270" y="957580"/>
                  </a:lnTo>
                  <a:lnTo>
                    <a:pt x="1270" y="956310"/>
                  </a:lnTo>
                  <a:lnTo>
                    <a:pt x="7620" y="956310"/>
                  </a:lnTo>
                  <a:lnTo>
                    <a:pt x="7620" y="955040"/>
                  </a:lnTo>
                  <a:close/>
                </a:path>
                <a:path w="7620" h="960120">
                  <a:moveTo>
                    <a:pt x="7620" y="951230"/>
                  </a:moveTo>
                  <a:lnTo>
                    <a:pt x="0" y="951230"/>
                  </a:lnTo>
                  <a:lnTo>
                    <a:pt x="0" y="953769"/>
                  </a:lnTo>
                  <a:lnTo>
                    <a:pt x="7620" y="953769"/>
                  </a:lnTo>
                  <a:lnTo>
                    <a:pt x="7620" y="951230"/>
                  </a:lnTo>
                  <a:close/>
                </a:path>
                <a:path w="7620" h="960120">
                  <a:moveTo>
                    <a:pt x="7620" y="948690"/>
                  </a:moveTo>
                  <a:lnTo>
                    <a:pt x="0" y="948690"/>
                  </a:lnTo>
                  <a:lnTo>
                    <a:pt x="0" y="949960"/>
                  </a:lnTo>
                  <a:lnTo>
                    <a:pt x="7620" y="949960"/>
                  </a:lnTo>
                  <a:lnTo>
                    <a:pt x="7620" y="948690"/>
                  </a:lnTo>
                  <a:close/>
                </a:path>
                <a:path w="7620" h="960120">
                  <a:moveTo>
                    <a:pt x="7620" y="944880"/>
                  </a:moveTo>
                  <a:lnTo>
                    <a:pt x="0" y="944880"/>
                  </a:lnTo>
                  <a:lnTo>
                    <a:pt x="0" y="947419"/>
                  </a:lnTo>
                  <a:lnTo>
                    <a:pt x="7620" y="947419"/>
                  </a:lnTo>
                  <a:lnTo>
                    <a:pt x="7620" y="944880"/>
                  </a:lnTo>
                  <a:close/>
                </a:path>
                <a:path w="7620" h="960120">
                  <a:moveTo>
                    <a:pt x="7620" y="942340"/>
                  </a:moveTo>
                  <a:lnTo>
                    <a:pt x="0" y="942340"/>
                  </a:lnTo>
                  <a:lnTo>
                    <a:pt x="0" y="943610"/>
                  </a:lnTo>
                  <a:lnTo>
                    <a:pt x="7620" y="943610"/>
                  </a:lnTo>
                  <a:lnTo>
                    <a:pt x="7620" y="942340"/>
                  </a:lnTo>
                  <a:close/>
                </a:path>
                <a:path w="7620" h="960120">
                  <a:moveTo>
                    <a:pt x="7620" y="938530"/>
                  </a:moveTo>
                  <a:lnTo>
                    <a:pt x="0" y="938530"/>
                  </a:lnTo>
                  <a:lnTo>
                    <a:pt x="0" y="941069"/>
                  </a:lnTo>
                  <a:lnTo>
                    <a:pt x="7620" y="941069"/>
                  </a:lnTo>
                  <a:lnTo>
                    <a:pt x="7620" y="938530"/>
                  </a:lnTo>
                  <a:close/>
                </a:path>
                <a:path w="7620" h="960120">
                  <a:moveTo>
                    <a:pt x="7620" y="935990"/>
                  </a:moveTo>
                  <a:lnTo>
                    <a:pt x="0" y="935990"/>
                  </a:lnTo>
                  <a:lnTo>
                    <a:pt x="0" y="937260"/>
                  </a:lnTo>
                  <a:lnTo>
                    <a:pt x="7620" y="937260"/>
                  </a:lnTo>
                  <a:lnTo>
                    <a:pt x="7620" y="935990"/>
                  </a:lnTo>
                  <a:close/>
                </a:path>
                <a:path w="7620" h="960120">
                  <a:moveTo>
                    <a:pt x="7620" y="932180"/>
                  </a:moveTo>
                  <a:lnTo>
                    <a:pt x="0" y="932180"/>
                  </a:lnTo>
                  <a:lnTo>
                    <a:pt x="0" y="934719"/>
                  </a:lnTo>
                  <a:lnTo>
                    <a:pt x="7620" y="934719"/>
                  </a:lnTo>
                  <a:lnTo>
                    <a:pt x="7620" y="932180"/>
                  </a:lnTo>
                  <a:close/>
                </a:path>
                <a:path w="7620" h="960120">
                  <a:moveTo>
                    <a:pt x="7620" y="929640"/>
                  </a:moveTo>
                  <a:lnTo>
                    <a:pt x="0" y="929640"/>
                  </a:lnTo>
                  <a:lnTo>
                    <a:pt x="0" y="930910"/>
                  </a:lnTo>
                  <a:lnTo>
                    <a:pt x="7620" y="930910"/>
                  </a:lnTo>
                  <a:lnTo>
                    <a:pt x="7620" y="929640"/>
                  </a:lnTo>
                  <a:close/>
                </a:path>
                <a:path w="7620" h="960120">
                  <a:moveTo>
                    <a:pt x="7620" y="925830"/>
                  </a:moveTo>
                  <a:lnTo>
                    <a:pt x="0" y="925830"/>
                  </a:lnTo>
                  <a:lnTo>
                    <a:pt x="0" y="928369"/>
                  </a:lnTo>
                  <a:lnTo>
                    <a:pt x="7620" y="928369"/>
                  </a:lnTo>
                  <a:lnTo>
                    <a:pt x="7620" y="925830"/>
                  </a:lnTo>
                  <a:close/>
                </a:path>
                <a:path w="7620" h="960120">
                  <a:moveTo>
                    <a:pt x="7620" y="923290"/>
                  </a:moveTo>
                  <a:lnTo>
                    <a:pt x="0" y="923290"/>
                  </a:lnTo>
                  <a:lnTo>
                    <a:pt x="0" y="924560"/>
                  </a:lnTo>
                  <a:lnTo>
                    <a:pt x="7620" y="924560"/>
                  </a:lnTo>
                  <a:lnTo>
                    <a:pt x="7620" y="923290"/>
                  </a:lnTo>
                  <a:close/>
                </a:path>
                <a:path w="7620" h="960120">
                  <a:moveTo>
                    <a:pt x="7620" y="919480"/>
                  </a:moveTo>
                  <a:lnTo>
                    <a:pt x="0" y="919480"/>
                  </a:lnTo>
                  <a:lnTo>
                    <a:pt x="0" y="922019"/>
                  </a:lnTo>
                  <a:lnTo>
                    <a:pt x="7620" y="922019"/>
                  </a:lnTo>
                  <a:lnTo>
                    <a:pt x="7620" y="919480"/>
                  </a:lnTo>
                  <a:close/>
                </a:path>
                <a:path w="7620" h="960120">
                  <a:moveTo>
                    <a:pt x="7620" y="916940"/>
                  </a:moveTo>
                  <a:lnTo>
                    <a:pt x="0" y="916940"/>
                  </a:lnTo>
                  <a:lnTo>
                    <a:pt x="0" y="918210"/>
                  </a:lnTo>
                  <a:lnTo>
                    <a:pt x="7620" y="918210"/>
                  </a:lnTo>
                  <a:lnTo>
                    <a:pt x="7620" y="916940"/>
                  </a:lnTo>
                  <a:close/>
                </a:path>
                <a:path w="7620" h="960120">
                  <a:moveTo>
                    <a:pt x="7620" y="913130"/>
                  </a:moveTo>
                  <a:lnTo>
                    <a:pt x="0" y="913130"/>
                  </a:lnTo>
                  <a:lnTo>
                    <a:pt x="0" y="915669"/>
                  </a:lnTo>
                  <a:lnTo>
                    <a:pt x="7620" y="915669"/>
                  </a:lnTo>
                  <a:lnTo>
                    <a:pt x="7620" y="913130"/>
                  </a:lnTo>
                  <a:close/>
                </a:path>
                <a:path w="7620" h="960120">
                  <a:moveTo>
                    <a:pt x="7620" y="910590"/>
                  </a:moveTo>
                  <a:lnTo>
                    <a:pt x="0" y="910590"/>
                  </a:lnTo>
                  <a:lnTo>
                    <a:pt x="0" y="911860"/>
                  </a:lnTo>
                  <a:lnTo>
                    <a:pt x="7620" y="911860"/>
                  </a:lnTo>
                  <a:lnTo>
                    <a:pt x="7620" y="910590"/>
                  </a:lnTo>
                  <a:close/>
                </a:path>
                <a:path w="7620" h="960120">
                  <a:moveTo>
                    <a:pt x="7620" y="905510"/>
                  </a:moveTo>
                  <a:lnTo>
                    <a:pt x="0" y="905510"/>
                  </a:lnTo>
                  <a:lnTo>
                    <a:pt x="0" y="909319"/>
                  </a:lnTo>
                  <a:lnTo>
                    <a:pt x="7620" y="909319"/>
                  </a:lnTo>
                  <a:lnTo>
                    <a:pt x="7620" y="905510"/>
                  </a:lnTo>
                  <a:close/>
                </a:path>
                <a:path w="7620" h="960120">
                  <a:moveTo>
                    <a:pt x="7620" y="899160"/>
                  </a:moveTo>
                  <a:lnTo>
                    <a:pt x="0" y="899160"/>
                  </a:lnTo>
                  <a:lnTo>
                    <a:pt x="0" y="904240"/>
                  </a:lnTo>
                  <a:lnTo>
                    <a:pt x="7620" y="904240"/>
                  </a:lnTo>
                  <a:lnTo>
                    <a:pt x="7620" y="899160"/>
                  </a:lnTo>
                  <a:close/>
                </a:path>
                <a:path w="7620" h="960120">
                  <a:moveTo>
                    <a:pt x="7620" y="892810"/>
                  </a:moveTo>
                  <a:lnTo>
                    <a:pt x="0" y="892810"/>
                  </a:lnTo>
                  <a:lnTo>
                    <a:pt x="0" y="897890"/>
                  </a:lnTo>
                  <a:lnTo>
                    <a:pt x="7620" y="897890"/>
                  </a:lnTo>
                  <a:lnTo>
                    <a:pt x="7620" y="892810"/>
                  </a:lnTo>
                  <a:close/>
                </a:path>
                <a:path w="7620" h="960120">
                  <a:moveTo>
                    <a:pt x="7620" y="886460"/>
                  </a:moveTo>
                  <a:lnTo>
                    <a:pt x="0" y="886460"/>
                  </a:lnTo>
                  <a:lnTo>
                    <a:pt x="0" y="891540"/>
                  </a:lnTo>
                  <a:lnTo>
                    <a:pt x="7620" y="891540"/>
                  </a:lnTo>
                  <a:lnTo>
                    <a:pt x="7620" y="886460"/>
                  </a:lnTo>
                  <a:close/>
                </a:path>
                <a:path w="7620" h="960120">
                  <a:moveTo>
                    <a:pt x="7620" y="880110"/>
                  </a:moveTo>
                  <a:lnTo>
                    <a:pt x="0" y="880110"/>
                  </a:lnTo>
                  <a:lnTo>
                    <a:pt x="0" y="885190"/>
                  </a:lnTo>
                  <a:lnTo>
                    <a:pt x="7620" y="885190"/>
                  </a:lnTo>
                  <a:lnTo>
                    <a:pt x="7620" y="880110"/>
                  </a:lnTo>
                  <a:close/>
                </a:path>
                <a:path w="7620" h="960120">
                  <a:moveTo>
                    <a:pt x="7620" y="873760"/>
                  </a:moveTo>
                  <a:lnTo>
                    <a:pt x="0" y="873760"/>
                  </a:lnTo>
                  <a:lnTo>
                    <a:pt x="0" y="878840"/>
                  </a:lnTo>
                  <a:lnTo>
                    <a:pt x="7620" y="878840"/>
                  </a:lnTo>
                  <a:lnTo>
                    <a:pt x="7620" y="873760"/>
                  </a:lnTo>
                  <a:close/>
                </a:path>
                <a:path w="7620" h="960120">
                  <a:moveTo>
                    <a:pt x="7620" y="867410"/>
                  </a:moveTo>
                  <a:lnTo>
                    <a:pt x="0" y="867410"/>
                  </a:lnTo>
                  <a:lnTo>
                    <a:pt x="0" y="872490"/>
                  </a:lnTo>
                  <a:lnTo>
                    <a:pt x="7620" y="872490"/>
                  </a:lnTo>
                  <a:lnTo>
                    <a:pt x="7620" y="867410"/>
                  </a:lnTo>
                  <a:close/>
                </a:path>
                <a:path w="7620" h="960120">
                  <a:moveTo>
                    <a:pt x="7620" y="861060"/>
                  </a:moveTo>
                  <a:lnTo>
                    <a:pt x="0" y="861060"/>
                  </a:lnTo>
                  <a:lnTo>
                    <a:pt x="0" y="866140"/>
                  </a:lnTo>
                  <a:lnTo>
                    <a:pt x="7620" y="866140"/>
                  </a:lnTo>
                  <a:lnTo>
                    <a:pt x="7620" y="861060"/>
                  </a:lnTo>
                  <a:close/>
                </a:path>
                <a:path w="7620" h="960120">
                  <a:moveTo>
                    <a:pt x="7620" y="854710"/>
                  </a:moveTo>
                  <a:lnTo>
                    <a:pt x="0" y="854710"/>
                  </a:lnTo>
                  <a:lnTo>
                    <a:pt x="0" y="859790"/>
                  </a:lnTo>
                  <a:lnTo>
                    <a:pt x="7620" y="859790"/>
                  </a:lnTo>
                  <a:lnTo>
                    <a:pt x="7620" y="854710"/>
                  </a:lnTo>
                  <a:close/>
                </a:path>
                <a:path w="7620" h="960120">
                  <a:moveTo>
                    <a:pt x="7620" y="848360"/>
                  </a:moveTo>
                  <a:lnTo>
                    <a:pt x="0" y="848360"/>
                  </a:lnTo>
                  <a:lnTo>
                    <a:pt x="0" y="853440"/>
                  </a:lnTo>
                  <a:lnTo>
                    <a:pt x="7620" y="853440"/>
                  </a:lnTo>
                  <a:lnTo>
                    <a:pt x="7620" y="848360"/>
                  </a:lnTo>
                  <a:close/>
                </a:path>
                <a:path w="7620" h="960120">
                  <a:moveTo>
                    <a:pt x="7620" y="842010"/>
                  </a:moveTo>
                  <a:lnTo>
                    <a:pt x="0" y="842010"/>
                  </a:lnTo>
                  <a:lnTo>
                    <a:pt x="0" y="847090"/>
                  </a:lnTo>
                  <a:lnTo>
                    <a:pt x="7620" y="847090"/>
                  </a:lnTo>
                  <a:lnTo>
                    <a:pt x="7620" y="842010"/>
                  </a:lnTo>
                  <a:close/>
                </a:path>
                <a:path w="7620" h="960120">
                  <a:moveTo>
                    <a:pt x="7620" y="835660"/>
                  </a:moveTo>
                  <a:lnTo>
                    <a:pt x="0" y="835660"/>
                  </a:lnTo>
                  <a:lnTo>
                    <a:pt x="0" y="840740"/>
                  </a:lnTo>
                  <a:lnTo>
                    <a:pt x="7620" y="840740"/>
                  </a:lnTo>
                  <a:lnTo>
                    <a:pt x="7620" y="835660"/>
                  </a:lnTo>
                  <a:close/>
                </a:path>
                <a:path w="7620" h="960120">
                  <a:moveTo>
                    <a:pt x="7620" y="829310"/>
                  </a:moveTo>
                  <a:lnTo>
                    <a:pt x="0" y="829310"/>
                  </a:lnTo>
                  <a:lnTo>
                    <a:pt x="0" y="834390"/>
                  </a:lnTo>
                  <a:lnTo>
                    <a:pt x="7620" y="834390"/>
                  </a:lnTo>
                  <a:lnTo>
                    <a:pt x="7620" y="829310"/>
                  </a:lnTo>
                  <a:close/>
                </a:path>
                <a:path w="7620" h="960120">
                  <a:moveTo>
                    <a:pt x="7620" y="822960"/>
                  </a:moveTo>
                  <a:lnTo>
                    <a:pt x="0" y="822960"/>
                  </a:lnTo>
                  <a:lnTo>
                    <a:pt x="0" y="828040"/>
                  </a:lnTo>
                  <a:lnTo>
                    <a:pt x="7620" y="828040"/>
                  </a:lnTo>
                  <a:lnTo>
                    <a:pt x="7620" y="822960"/>
                  </a:lnTo>
                  <a:close/>
                </a:path>
                <a:path w="7620" h="960120">
                  <a:moveTo>
                    <a:pt x="7620" y="816610"/>
                  </a:moveTo>
                  <a:lnTo>
                    <a:pt x="0" y="816610"/>
                  </a:lnTo>
                  <a:lnTo>
                    <a:pt x="0" y="821690"/>
                  </a:lnTo>
                  <a:lnTo>
                    <a:pt x="7620" y="821690"/>
                  </a:lnTo>
                  <a:lnTo>
                    <a:pt x="7620" y="816610"/>
                  </a:lnTo>
                  <a:close/>
                </a:path>
                <a:path w="7620" h="960120">
                  <a:moveTo>
                    <a:pt x="7620" y="810260"/>
                  </a:moveTo>
                  <a:lnTo>
                    <a:pt x="0" y="810260"/>
                  </a:lnTo>
                  <a:lnTo>
                    <a:pt x="0" y="815340"/>
                  </a:lnTo>
                  <a:lnTo>
                    <a:pt x="7620" y="815340"/>
                  </a:lnTo>
                  <a:lnTo>
                    <a:pt x="7620" y="810260"/>
                  </a:lnTo>
                  <a:close/>
                </a:path>
                <a:path w="7620" h="960120">
                  <a:moveTo>
                    <a:pt x="7620" y="803910"/>
                  </a:moveTo>
                  <a:lnTo>
                    <a:pt x="0" y="803910"/>
                  </a:lnTo>
                  <a:lnTo>
                    <a:pt x="0" y="808990"/>
                  </a:lnTo>
                  <a:lnTo>
                    <a:pt x="7620" y="808990"/>
                  </a:lnTo>
                  <a:lnTo>
                    <a:pt x="7620" y="803910"/>
                  </a:lnTo>
                  <a:close/>
                </a:path>
                <a:path w="7620" h="960120">
                  <a:moveTo>
                    <a:pt x="7620" y="797560"/>
                  </a:moveTo>
                  <a:lnTo>
                    <a:pt x="0" y="797560"/>
                  </a:lnTo>
                  <a:lnTo>
                    <a:pt x="0" y="802640"/>
                  </a:lnTo>
                  <a:lnTo>
                    <a:pt x="7620" y="802640"/>
                  </a:lnTo>
                  <a:lnTo>
                    <a:pt x="7620" y="797560"/>
                  </a:lnTo>
                  <a:close/>
                </a:path>
                <a:path w="7620" h="960120">
                  <a:moveTo>
                    <a:pt x="7620" y="791210"/>
                  </a:moveTo>
                  <a:lnTo>
                    <a:pt x="0" y="791210"/>
                  </a:lnTo>
                  <a:lnTo>
                    <a:pt x="0" y="796290"/>
                  </a:lnTo>
                  <a:lnTo>
                    <a:pt x="7620" y="796290"/>
                  </a:lnTo>
                  <a:lnTo>
                    <a:pt x="7620" y="791210"/>
                  </a:lnTo>
                  <a:close/>
                </a:path>
                <a:path w="7620" h="960120">
                  <a:moveTo>
                    <a:pt x="7620" y="784860"/>
                  </a:moveTo>
                  <a:lnTo>
                    <a:pt x="0" y="784860"/>
                  </a:lnTo>
                  <a:lnTo>
                    <a:pt x="0" y="789940"/>
                  </a:lnTo>
                  <a:lnTo>
                    <a:pt x="7620" y="789940"/>
                  </a:lnTo>
                  <a:lnTo>
                    <a:pt x="7620" y="784860"/>
                  </a:lnTo>
                  <a:close/>
                </a:path>
                <a:path w="7620" h="960120">
                  <a:moveTo>
                    <a:pt x="7620" y="778510"/>
                  </a:moveTo>
                  <a:lnTo>
                    <a:pt x="0" y="778510"/>
                  </a:lnTo>
                  <a:lnTo>
                    <a:pt x="0" y="783590"/>
                  </a:lnTo>
                  <a:lnTo>
                    <a:pt x="7620" y="783590"/>
                  </a:lnTo>
                  <a:lnTo>
                    <a:pt x="7620" y="778510"/>
                  </a:lnTo>
                  <a:close/>
                </a:path>
                <a:path w="7620" h="960120">
                  <a:moveTo>
                    <a:pt x="7620" y="772160"/>
                  </a:moveTo>
                  <a:lnTo>
                    <a:pt x="0" y="772160"/>
                  </a:lnTo>
                  <a:lnTo>
                    <a:pt x="0" y="777240"/>
                  </a:lnTo>
                  <a:lnTo>
                    <a:pt x="7620" y="777240"/>
                  </a:lnTo>
                  <a:lnTo>
                    <a:pt x="7620" y="772160"/>
                  </a:lnTo>
                  <a:close/>
                </a:path>
                <a:path w="7620" h="960120">
                  <a:moveTo>
                    <a:pt x="7620" y="765810"/>
                  </a:moveTo>
                  <a:lnTo>
                    <a:pt x="0" y="765810"/>
                  </a:lnTo>
                  <a:lnTo>
                    <a:pt x="0" y="770890"/>
                  </a:lnTo>
                  <a:lnTo>
                    <a:pt x="7620" y="770890"/>
                  </a:lnTo>
                  <a:lnTo>
                    <a:pt x="7620" y="765810"/>
                  </a:lnTo>
                  <a:close/>
                </a:path>
                <a:path w="7620" h="960120">
                  <a:moveTo>
                    <a:pt x="7620" y="759460"/>
                  </a:moveTo>
                  <a:lnTo>
                    <a:pt x="0" y="759460"/>
                  </a:lnTo>
                  <a:lnTo>
                    <a:pt x="0" y="764540"/>
                  </a:lnTo>
                  <a:lnTo>
                    <a:pt x="7620" y="764540"/>
                  </a:lnTo>
                  <a:lnTo>
                    <a:pt x="7620" y="759460"/>
                  </a:lnTo>
                  <a:close/>
                </a:path>
                <a:path w="7620" h="960120">
                  <a:moveTo>
                    <a:pt x="7620" y="753110"/>
                  </a:moveTo>
                  <a:lnTo>
                    <a:pt x="0" y="753110"/>
                  </a:lnTo>
                  <a:lnTo>
                    <a:pt x="0" y="758190"/>
                  </a:lnTo>
                  <a:lnTo>
                    <a:pt x="7620" y="758190"/>
                  </a:lnTo>
                  <a:lnTo>
                    <a:pt x="7620" y="753110"/>
                  </a:lnTo>
                  <a:close/>
                </a:path>
                <a:path w="7620" h="960120">
                  <a:moveTo>
                    <a:pt x="7620" y="746760"/>
                  </a:moveTo>
                  <a:lnTo>
                    <a:pt x="0" y="746760"/>
                  </a:lnTo>
                  <a:lnTo>
                    <a:pt x="0" y="751840"/>
                  </a:lnTo>
                  <a:lnTo>
                    <a:pt x="7620" y="751840"/>
                  </a:lnTo>
                  <a:lnTo>
                    <a:pt x="7620" y="746760"/>
                  </a:lnTo>
                  <a:close/>
                </a:path>
                <a:path w="7620" h="960120">
                  <a:moveTo>
                    <a:pt x="7620" y="740410"/>
                  </a:moveTo>
                  <a:lnTo>
                    <a:pt x="0" y="740410"/>
                  </a:lnTo>
                  <a:lnTo>
                    <a:pt x="0" y="745490"/>
                  </a:lnTo>
                  <a:lnTo>
                    <a:pt x="7620" y="745490"/>
                  </a:lnTo>
                  <a:lnTo>
                    <a:pt x="7620" y="740410"/>
                  </a:lnTo>
                  <a:close/>
                </a:path>
                <a:path w="7620" h="960120">
                  <a:moveTo>
                    <a:pt x="7620" y="734060"/>
                  </a:moveTo>
                  <a:lnTo>
                    <a:pt x="0" y="734060"/>
                  </a:lnTo>
                  <a:lnTo>
                    <a:pt x="0" y="739140"/>
                  </a:lnTo>
                  <a:lnTo>
                    <a:pt x="7620" y="739140"/>
                  </a:lnTo>
                  <a:lnTo>
                    <a:pt x="7620" y="734060"/>
                  </a:lnTo>
                  <a:close/>
                </a:path>
                <a:path w="7620" h="960120">
                  <a:moveTo>
                    <a:pt x="7620" y="727710"/>
                  </a:moveTo>
                  <a:lnTo>
                    <a:pt x="0" y="727710"/>
                  </a:lnTo>
                  <a:lnTo>
                    <a:pt x="0" y="732790"/>
                  </a:lnTo>
                  <a:lnTo>
                    <a:pt x="7620" y="732790"/>
                  </a:lnTo>
                  <a:lnTo>
                    <a:pt x="7620" y="727710"/>
                  </a:lnTo>
                  <a:close/>
                </a:path>
                <a:path w="7620" h="960120">
                  <a:moveTo>
                    <a:pt x="7620" y="721360"/>
                  </a:moveTo>
                  <a:lnTo>
                    <a:pt x="0" y="721360"/>
                  </a:lnTo>
                  <a:lnTo>
                    <a:pt x="0" y="726440"/>
                  </a:lnTo>
                  <a:lnTo>
                    <a:pt x="7620" y="726440"/>
                  </a:lnTo>
                  <a:lnTo>
                    <a:pt x="7620" y="721360"/>
                  </a:lnTo>
                  <a:close/>
                </a:path>
                <a:path w="7620" h="960120">
                  <a:moveTo>
                    <a:pt x="7620" y="713740"/>
                  </a:moveTo>
                  <a:lnTo>
                    <a:pt x="0" y="713740"/>
                  </a:lnTo>
                  <a:lnTo>
                    <a:pt x="0" y="720090"/>
                  </a:lnTo>
                  <a:lnTo>
                    <a:pt x="7620" y="720090"/>
                  </a:lnTo>
                  <a:lnTo>
                    <a:pt x="7620" y="713740"/>
                  </a:lnTo>
                  <a:close/>
                </a:path>
                <a:path w="7620" h="960120">
                  <a:moveTo>
                    <a:pt x="7620" y="708660"/>
                  </a:moveTo>
                  <a:lnTo>
                    <a:pt x="0" y="708660"/>
                  </a:lnTo>
                  <a:lnTo>
                    <a:pt x="0" y="712469"/>
                  </a:lnTo>
                  <a:lnTo>
                    <a:pt x="7620" y="712469"/>
                  </a:lnTo>
                  <a:lnTo>
                    <a:pt x="7620" y="708660"/>
                  </a:lnTo>
                  <a:close/>
                </a:path>
                <a:path w="7620" h="960120">
                  <a:moveTo>
                    <a:pt x="7620" y="701040"/>
                  </a:moveTo>
                  <a:lnTo>
                    <a:pt x="0" y="701040"/>
                  </a:lnTo>
                  <a:lnTo>
                    <a:pt x="0" y="707390"/>
                  </a:lnTo>
                  <a:lnTo>
                    <a:pt x="7620" y="707390"/>
                  </a:lnTo>
                  <a:lnTo>
                    <a:pt x="7620" y="701040"/>
                  </a:lnTo>
                  <a:close/>
                </a:path>
                <a:path w="7620" h="960120">
                  <a:moveTo>
                    <a:pt x="7620" y="695960"/>
                  </a:moveTo>
                  <a:lnTo>
                    <a:pt x="0" y="695960"/>
                  </a:lnTo>
                  <a:lnTo>
                    <a:pt x="0" y="699769"/>
                  </a:lnTo>
                  <a:lnTo>
                    <a:pt x="7620" y="699769"/>
                  </a:lnTo>
                  <a:lnTo>
                    <a:pt x="7620" y="695960"/>
                  </a:lnTo>
                  <a:close/>
                </a:path>
                <a:path w="7620" h="960120">
                  <a:moveTo>
                    <a:pt x="7620" y="675640"/>
                  </a:moveTo>
                  <a:lnTo>
                    <a:pt x="0" y="675640"/>
                  </a:lnTo>
                  <a:lnTo>
                    <a:pt x="0" y="694690"/>
                  </a:lnTo>
                  <a:lnTo>
                    <a:pt x="7620" y="694690"/>
                  </a:lnTo>
                  <a:lnTo>
                    <a:pt x="7620" y="675640"/>
                  </a:lnTo>
                  <a:close/>
                </a:path>
                <a:path w="7620" h="960120">
                  <a:moveTo>
                    <a:pt x="7620" y="670560"/>
                  </a:moveTo>
                  <a:lnTo>
                    <a:pt x="0" y="670560"/>
                  </a:lnTo>
                  <a:lnTo>
                    <a:pt x="0" y="674370"/>
                  </a:lnTo>
                  <a:lnTo>
                    <a:pt x="7620" y="674370"/>
                  </a:lnTo>
                  <a:lnTo>
                    <a:pt x="7620" y="670560"/>
                  </a:lnTo>
                  <a:close/>
                </a:path>
                <a:path w="7620" h="960120">
                  <a:moveTo>
                    <a:pt x="7620" y="664210"/>
                  </a:moveTo>
                  <a:lnTo>
                    <a:pt x="0" y="664210"/>
                  </a:lnTo>
                  <a:lnTo>
                    <a:pt x="0" y="669290"/>
                  </a:lnTo>
                  <a:lnTo>
                    <a:pt x="7620" y="669290"/>
                  </a:lnTo>
                  <a:lnTo>
                    <a:pt x="7620" y="664210"/>
                  </a:lnTo>
                  <a:close/>
                </a:path>
                <a:path w="7620" h="960120">
                  <a:moveTo>
                    <a:pt x="7620" y="660400"/>
                  </a:moveTo>
                  <a:lnTo>
                    <a:pt x="0" y="660400"/>
                  </a:lnTo>
                  <a:lnTo>
                    <a:pt x="0" y="662940"/>
                  </a:lnTo>
                  <a:lnTo>
                    <a:pt x="7620" y="662940"/>
                  </a:lnTo>
                  <a:lnTo>
                    <a:pt x="7620" y="660400"/>
                  </a:lnTo>
                  <a:close/>
                </a:path>
              </a:pathLst>
            </a:custGeom>
            <a:solidFill>
              <a:srgbClr val="3000F8"/>
            </a:solidFill>
          </p:spPr>
          <p:txBody>
            <a:bodyPr bIns="0" lIns="0" rIns="0" rtlCol="0" tIns="0" wrap="square"/>
            <a:p/>
          </p:txBody>
        </p:sp>
        <p:sp>
          <p:nvSpPr>
            <p:cNvPr id="1050205" name="object 1508"/>
            <p:cNvSpPr/>
            <p:nvPr/>
          </p:nvSpPr>
          <p:spPr>
            <a:xfrm>
              <a:off x="709929" y="5544819"/>
              <a:ext cx="6350" cy="956310"/>
            </a:xfrm>
            <a:custGeom>
              <a:avLst/>
              <a:ahLst/>
              <a:rect l="l" t="t" r="r" b="b"/>
              <a:pathLst>
                <a:path w="6350" h="956310">
                  <a:moveTo>
                    <a:pt x="6350" y="0"/>
                  </a:moveTo>
                  <a:lnTo>
                    <a:pt x="5079" y="0"/>
                  </a:lnTo>
                  <a:lnTo>
                    <a:pt x="5079" y="1269"/>
                  </a:lnTo>
                  <a:lnTo>
                    <a:pt x="0" y="1269"/>
                  </a:lnTo>
                  <a:lnTo>
                    <a:pt x="0" y="6349"/>
                  </a:lnTo>
                  <a:lnTo>
                    <a:pt x="6350" y="6349"/>
                  </a:lnTo>
                  <a:lnTo>
                    <a:pt x="6350" y="0"/>
                  </a:lnTo>
                  <a:close/>
                </a:path>
                <a:path w="6350" h="956310">
                  <a:moveTo>
                    <a:pt x="6350" y="6349"/>
                  </a:moveTo>
                  <a:lnTo>
                    <a:pt x="0" y="6349"/>
                  </a:lnTo>
                  <a:lnTo>
                    <a:pt x="0" y="12699"/>
                  </a:lnTo>
                  <a:lnTo>
                    <a:pt x="6350" y="12699"/>
                  </a:lnTo>
                  <a:lnTo>
                    <a:pt x="6350" y="6349"/>
                  </a:lnTo>
                  <a:close/>
                </a:path>
                <a:path w="6350" h="956310">
                  <a:moveTo>
                    <a:pt x="6350" y="12699"/>
                  </a:moveTo>
                  <a:lnTo>
                    <a:pt x="0" y="12699"/>
                  </a:lnTo>
                  <a:lnTo>
                    <a:pt x="0" y="19049"/>
                  </a:lnTo>
                  <a:lnTo>
                    <a:pt x="6350" y="19049"/>
                  </a:lnTo>
                  <a:lnTo>
                    <a:pt x="6350" y="12699"/>
                  </a:lnTo>
                  <a:close/>
                </a:path>
                <a:path w="6350" h="956310">
                  <a:moveTo>
                    <a:pt x="6350" y="19049"/>
                  </a:moveTo>
                  <a:lnTo>
                    <a:pt x="0" y="19049"/>
                  </a:lnTo>
                  <a:lnTo>
                    <a:pt x="0" y="21589"/>
                  </a:lnTo>
                  <a:lnTo>
                    <a:pt x="6350" y="21589"/>
                  </a:lnTo>
                  <a:lnTo>
                    <a:pt x="6350" y="19049"/>
                  </a:lnTo>
                  <a:close/>
                </a:path>
                <a:path w="6350" h="956310">
                  <a:moveTo>
                    <a:pt x="6350" y="21590"/>
                  </a:moveTo>
                  <a:lnTo>
                    <a:pt x="0" y="21590"/>
                  </a:lnTo>
                  <a:lnTo>
                    <a:pt x="0" y="25399"/>
                  </a:lnTo>
                  <a:lnTo>
                    <a:pt x="6350" y="25399"/>
                  </a:lnTo>
                  <a:lnTo>
                    <a:pt x="6350" y="21590"/>
                  </a:lnTo>
                  <a:close/>
                </a:path>
                <a:path w="6350" h="956310">
                  <a:moveTo>
                    <a:pt x="6350" y="25399"/>
                  </a:moveTo>
                  <a:lnTo>
                    <a:pt x="0" y="25399"/>
                  </a:lnTo>
                  <a:lnTo>
                    <a:pt x="0" y="31749"/>
                  </a:lnTo>
                  <a:lnTo>
                    <a:pt x="6350" y="31749"/>
                  </a:lnTo>
                  <a:lnTo>
                    <a:pt x="6350" y="25399"/>
                  </a:lnTo>
                  <a:close/>
                </a:path>
                <a:path w="6350" h="956310">
                  <a:moveTo>
                    <a:pt x="6350" y="31749"/>
                  </a:moveTo>
                  <a:lnTo>
                    <a:pt x="0" y="31749"/>
                  </a:lnTo>
                  <a:lnTo>
                    <a:pt x="0" y="34289"/>
                  </a:lnTo>
                  <a:lnTo>
                    <a:pt x="6350" y="34289"/>
                  </a:lnTo>
                  <a:lnTo>
                    <a:pt x="6350" y="31749"/>
                  </a:lnTo>
                  <a:close/>
                </a:path>
                <a:path w="6350" h="956310">
                  <a:moveTo>
                    <a:pt x="6350" y="34290"/>
                  </a:moveTo>
                  <a:lnTo>
                    <a:pt x="0" y="34290"/>
                  </a:lnTo>
                  <a:lnTo>
                    <a:pt x="0" y="38099"/>
                  </a:lnTo>
                  <a:lnTo>
                    <a:pt x="6350" y="38099"/>
                  </a:lnTo>
                  <a:lnTo>
                    <a:pt x="6350" y="34290"/>
                  </a:lnTo>
                  <a:close/>
                </a:path>
                <a:path w="6350" h="956310">
                  <a:moveTo>
                    <a:pt x="6350" y="38100"/>
                  </a:moveTo>
                  <a:lnTo>
                    <a:pt x="0" y="38100"/>
                  </a:lnTo>
                  <a:lnTo>
                    <a:pt x="0" y="44449"/>
                  </a:lnTo>
                  <a:lnTo>
                    <a:pt x="6350" y="44449"/>
                  </a:lnTo>
                  <a:lnTo>
                    <a:pt x="6350" y="38100"/>
                  </a:lnTo>
                  <a:close/>
                </a:path>
                <a:path w="6350" h="956310">
                  <a:moveTo>
                    <a:pt x="6350" y="44449"/>
                  </a:moveTo>
                  <a:lnTo>
                    <a:pt x="0" y="44449"/>
                  </a:lnTo>
                  <a:lnTo>
                    <a:pt x="0" y="46989"/>
                  </a:lnTo>
                  <a:lnTo>
                    <a:pt x="6350" y="46989"/>
                  </a:lnTo>
                  <a:lnTo>
                    <a:pt x="6350" y="44449"/>
                  </a:lnTo>
                  <a:close/>
                </a:path>
                <a:path w="6350" h="956310">
                  <a:moveTo>
                    <a:pt x="6350" y="46989"/>
                  </a:moveTo>
                  <a:lnTo>
                    <a:pt x="0" y="46989"/>
                  </a:lnTo>
                  <a:lnTo>
                    <a:pt x="0" y="50799"/>
                  </a:lnTo>
                  <a:lnTo>
                    <a:pt x="6350" y="50799"/>
                  </a:lnTo>
                  <a:lnTo>
                    <a:pt x="6350" y="46989"/>
                  </a:lnTo>
                  <a:close/>
                </a:path>
                <a:path w="6350" h="956310">
                  <a:moveTo>
                    <a:pt x="6350" y="50799"/>
                  </a:moveTo>
                  <a:lnTo>
                    <a:pt x="0" y="50799"/>
                  </a:lnTo>
                  <a:lnTo>
                    <a:pt x="0" y="53339"/>
                  </a:lnTo>
                  <a:lnTo>
                    <a:pt x="6350" y="53339"/>
                  </a:lnTo>
                  <a:lnTo>
                    <a:pt x="6350" y="50799"/>
                  </a:lnTo>
                  <a:close/>
                </a:path>
                <a:path w="6350" h="956310">
                  <a:moveTo>
                    <a:pt x="6350" y="53339"/>
                  </a:moveTo>
                  <a:lnTo>
                    <a:pt x="0" y="53339"/>
                  </a:lnTo>
                  <a:lnTo>
                    <a:pt x="0" y="57149"/>
                  </a:lnTo>
                  <a:lnTo>
                    <a:pt x="6350" y="57149"/>
                  </a:lnTo>
                  <a:lnTo>
                    <a:pt x="6350" y="53339"/>
                  </a:lnTo>
                  <a:close/>
                </a:path>
                <a:path w="6350" h="956310">
                  <a:moveTo>
                    <a:pt x="6350" y="57149"/>
                  </a:moveTo>
                  <a:lnTo>
                    <a:pt x="0" y="57149"/>
                  </a:lnTo>
                  <a:lnTo>
                    <a:pt x="0" y="59689"/>
                  </a:lnTo>
                  <a:lnTo>
                    <a:pt x="6350" y="59689"/>
                  </a:lnTo>
                  <a:lnTo>
                    <a:pt x="6350" y="57149"/>
                  </a:lnTo>
                  <a:close/>
                </a:path>
                <a:path w="6350" h="956310">
                  <a:moveTo>
                    <a:pt x="6350" y="59690"/>
                  </a:moveTo>
                  <a:lnTo>
                    <a:pt x="0" y="59690"/>
                  </a:lnTo>
                  <a:lnTo>
                    <a:pt x="0" y="69849"/>
                  </a:lnTo>
                  <a:lnTo>
                    <a:pt x="6350" y="69849"/>
                  </a:lnTo>
                  <a:lnTo>
                    <a:pt x="6350" y="59690"/>
                  </a:lnTo>
                  <a:close/>
                </a:path>
                <a:path w="6350" h="956310">
                  <a:moveTo>
                    <a:pt x="6350" y="69849"/>
                  </a:moveTo>
                  <a:lnTo>
                    <a:pt x="0" y="69849"/>
                  </a:lnTo>
                  <a:lnTo>
                    <a:pt x="0" y="72389"/>
                  </a:lnTo>
                  <a:lnTo>
                    <a:pt x="6350" y="72389"/>
                  </a:lnTo>
                  <a:lnTo>
                    <a:pt x="6350" y="69849"/>
                  </a:lnTo>
                  <a:close/>
                </a:path>
                <a:path w="6350" h="956310">
                  <a:moveTo>
                    <a:pt x="6350" y="72389"/>
                  </a:moveTo>
                  <a:lnTo>
                    <a:pt x="0" y="72389"/>
                  </a:lnTo>
                  <a:lnTo>
                    <a:pt x="0" y="76199"/>
                  </a:lnTo>
                  <a:lnTo>
                    <a:pt x="6350" y="76199"/>
                  </a:lnTo>
                  <a:lnTo>
                    <a:pt x="6350" y="72389"/>
                  </a:lnTo>
                  <a:close/>
                </a:path>
                <a:path w="6350" h="956310">
                  <a:moveTo>
                    <a:pt x="6350" y="76199"/>
                  </a:moveTo>
                  <a:lnTo>
                    <a:pt x="0" y="76199"/>
                  </a:lnTo>
                  <a:lnTo>
                    <a:pt x="0" y="78739"/>
                  </a:lnTo>
                  <a:lnTo>
                    <a:pt x="6350" y="78739"/>
                  </a:lnTo>
                  <a:lnTo>
                    <a:pt x="6350" y="76199"/>
                  </a:lnTo>
                  <a:close/>
                </a:path>
                <a:path w="6350" h="956310">
                  <a:moveTo>
                    <a:pt x="6350" y="78740"/>
                  </a:moveTo>
                  <a:lnTo>
                    <a:pt x="0" y="78740"/>
                  </a:lnTo>
                  <a:lnTo>
                    <a:pt x="0" y="82549"/>
                  </a:lnTo>
                  <a:lnTo>
                    <a:pt x="6350" y="82549"/>
                  </a:lnTo>
                  <a:lnTo>
                    <a:pt x="6350" y="78740"/>
                  </a:lnTo>
                  <a:close/>
                </a:path>
                <a:path w="6350" h="956310">
                  <a:moveTo>
                    <a:pt x="6350" y="82549"/>
                  </a:moveTo>
                  <a:lnTo>
                    <a:pt x="0" y="82549"/>
                  </a:lnTo>
                  <a:lnTo>
                    <a:pt x="0" y="88899"/>
                  </a:lnTo>
                  <a:lnTo>
                    <a:pt x="6350" y="88899"/>
                  </a:lnTo>
                  <a:lnTo>
                    <a:pt x="6350" y="82549"/>
                  </a:lnTo>
                  <a:close/>
                </a:path>
                <a:path w="6350" h="956310">
                  <a:moveTo>
                    <a:pt x="6350" y="88899"/>
                  </a:moveTo>
                  <a:lnTo>
                    <a:pt x="0" y="88899"/>
                  </a:lnTo>
                  <a:lnTo>
                    <a:pt x="0" y="91439"/>
                  </a:lnTo>
                  <a:lnTo>
                    <a:pt x="6350" y="91439"/>
                  </a:lnTo>
                  <a:lnTo>
                    <a:pt x="6350" y="88899"/>
                  </a:lnTo>
                  <a:close/>
                </a:path>
                <a:path w="6350" h="956310">
                  <a:moveTo>
                    <a:pt x="6350" y="91439"/>
                  </a:moveTo>
                  <a:lnTo>
                    <a:pt x="0" y="91439"/>
                  </a:lnTo>
                  <a:lnTo>
                    <a:pt x="0" y="95249"/>
                  </a:lnTo>
                  <a:lnTo>
                    <a:pt x="6350" y="95249"/>
                  </a:lnTo>
                  <a:lnTo>
                    <a:pt x="6350" y="91439"/>
                  </a:lnTo>
                  <a:close/>
                </a:path>
                <a:path w="6350" h="956310">
                  <a:moveTo>
                    <a:pt x="6350" y="95249"/>
                  </a:moveTo>
                  <a:lnTo>
                    <a:pt x="0" y="95249"/>
                  </a:lnTo>
                  <a:lnTo>
                    <a:pt x="0" y="97789"/>
                  </a:lnTo>
                  <a:lnTo>
                    <a:pt x="6350" y="97789"/>
                  </a:lnTo>
                  <a:lnTo>
                    <a:pt x="6350" y="95249"/>
                  </a:lnTo>
                  <a:close/>
                </a:path>
                <a:path w="6350" h="956310">
                  <a:moveTo>
                    <a:pt x="6350" y="97789"/>
                  </a:moveTo>
                  <a:lnTo>
                    <a:pt x="0" y="97789"/>
                  </a:lnTo>
                  <a:lnTo>
                    <a:pt x="0" y="101599"/>
                  </a:lnTo>
                  <a:lnTo>
                    <a:pt x="6350" y="101599"/>
                  </a:lnTo>
                  <a:lnTo>
                    <a:pt x="6350" y="97789"/>
                  </a:lnTo>
                  <a:close/>
                </a:path>
                <a:path w="6350" h="956310">
                  <a:moveTo>
                    <a:pt x="6350" y="101599"/>
                  </a:moveTo>
                  <a:lnTo>
                    <a:pt x="0" y="101599"/>
                  </a:lnTo>
                  <a:lnTo>
                    <a:pt x="0" y="107949"/>
                  </a:lnTo>
                  <a:lnTo>
                    <a:pt x="6350" y="107949"/>
                  </a:lnTo>
                  <a:lnTo>
                    <a:pt x="6350" y="101599"/>
                  </a:lnTo>
                  <a:close/>
                </a:path>
                <a:path w="6350" h="956310">
                  <a:moveTo>
                    <a:pt x="6350" y="107949"/>
                  </a:moveTo>
                  <a:lnTo>
                    <a:pt x="0" y="107949"/>
                  </a:lnTo>
                  <a:lnTo>
                    <a:pt x="0" y="116839"/>
                  </a:lnTo>
                  <a:lnTo>
                    <a:pt x="6350" y="116839"/>
                  </a:lnTo>
                  <a:lnTo>
                    <a:pt x="6350" y="107949"/>
                  </a:lnTo>
                  <a:close/>
                </a:path>
                <a:path w="6350" h="956310">
                  <a:moveTo>
                    <a:pt x="6350" y="116839"/>
                  </a:moveTo>
                  <a:lnTo>
                    <a:pt x="0" y="116839"/>
                  </a:lnTo>
                  <a:lnTo>
                    <a:pt x="0" y="123189"/>
                  </a:lnTo>
                  <a:lnTo>
                    <a:pt x="6350" y="123189"/>
                  </a:lnTo>
                  <a:lnTo>
                    <a:pt x="6350" y="116839"/>
                  </a:lnTo>
                  <a:close/>
                </a:path>
                <a:path w="6350" h="956310">
                  <a:moveTo>
                    <a:pt x="6350" y="123189"/>
                  </a:moveTo>
                  <a:lnTo>
                    <a:pt x="0" y="123189"/>
                  </a:lnTo>
                  <a:lnTo>
                    <a:pt x="0" y="129539"/>
                  </a:lnTo>
                  <a:lnTo>
                    <a:pt x="6350" y="129539"/>
                  </a:lnTo>
                  <a:lnTo>
                    <a:pt x="6350" y="123189"/>
                  </a:lnTo>
                  <a:close/>
                </a:path>
                <a:path w="6350" h="956310">
                  <a:moveTo>
                    <a:pt x="6350" y="129539"/>
                  </a:moveTo>
                  <a:lnTo>
                    <a:pt x="0" y="129539"/>
                  </a:lnTo>
                  <a:lnTo>
                    <a:pt x="0" y="135889"/>
                  </a:lnTo>
                  <a:lnTo>
                    <a:pt x="6350" y="135889"/>
                  </a:lnTo>
                  <a:lnTo>
                    <a:pt x="6350" y="129539"/>
                  </a:lnTo>
                  <a:close/>
                </a:path>
                <a:path w="6350" h="956310">
                  <a:moveTo>
                    <a:pt x="6350" y="135889"/>
                  </a:moveTo>
                  <a:lnTo>
                    <a:pt x="0" y="135889"/>
                  </a:lnTo>
                  <a:lnTo>
                    <a:pt x="0" y="139699"/>
                  </a:lnTo>
                  <a:lnTo>
                    <a:pt x="6350" y="139699"/>
                  </a:lnTo>
                  <a:lnTo>
                    <a:pt x="6350" y="135889"/>
                  </a:lnTo>
                  <a:close/>
                </a:path>
                <a:path w="6350" h="956310">
                  <a:moveTo>
                    <a:pt x="6350" y="139699"/>
                  </a:moveTo>
                  <a:lnTo>
                    <a:pt x="0" y="139699"/>
                  </a:lnTo>
                  <a:lnTo>
                    <a:pt x="0" y="158749"/>
                  </a:lnTo>
                  <a:lnTo>
                    <a:pt x="6350" y="158749"/>
                  </a:lnTo>
                  <a:lnTo>
                    <a:pt x="6350" y="139699"/>
                  </a:lnTo>
                  <a:close/>
                </a:path>
                <a:path w="6350" h="956310">
                  <a:moveTo>
                    <a:pt x="6350" y="158749"/>
                  </a:moveTo>
                  <a:lnTo>
                    <a:pt x="0" y="158749"/>
                  </a:lnTo>
                  <a:lnTo>
                    <a:pt x="0" y="161289"/>
                  </a:lnTo>
                  <a:lnTo>
                    <a:pt x="6350" y="161289"/>
                  </a:lnTo>
                  <a:lnTo>
                    <a:pt x="6350" y="158749"/>
                  </a:lnTo>
                  <a:close/>
                </a:path>
                <a:path w="6350" h="956310">
                  <a:moveTo>
                    <a:pt x="6350" y="161289"/>
                  </a:moveTo>
                  <a:lnTo>
                    <a:pt x="0" y="161289"/>
                  </a:lnTo>
                  <a:lnTo>
                    <a:pt x="0" y="167639"/>
                  </a:lnTo>
                  <a:lnTo>
                    <a:pt x="6350" y="167639"/>
                  </a:lnTo>
                  <a:lnTo>
                    <a:pt x="6350" y="161289"/>
                  </a:lnTo>
                  <a:close/>
                </a:path>
                <a:path w="6350" h="956310">
                  <a:moveTo>
                    <a:pt x="6350" y="167639"/>
                  </a:moveTo>
                  <a:lnTo>
                    <a:pt x="0" y="167639"/>
                  </a:lnTo>
                  <a:lnTo>
                    <a:pt x="0" y="171449"/>
                  </a:lnTo>
                  <a:lnTo>
                    <a:pt x="6350" y="171449"/>
                  </a:lnTo>
                  <a:lnTo>
                    <a:pt x="6350" y="167639"/>
                  </a:lnTo>
                  <a:close/>
                </a:path>
                <a:path w="6350" h="956310">
                  <a:moveTo>
                    <a:pt x="6350" y="171449"/>
                  </a:moveTo>
                  <a:lnTo>
                    <a:pt x="0" y="171449"/>
                  </a:lnTo>
                  <a:lnTo>
                    <a:pt x="0" y="173989"/>
                  </a:lnTo>
                  <a:lnTo>
                    <a:pt x="6350" y="173989"/>
                  </a:lnTo>
                  <a:lnTo>
                    <a:pt x="6350" y="171449"/>
                  </a:lnTo>
                  <a:close/>
                </a:path>
                <a:path w="6350" h="956310">
                  <a:moveTo>
                    <a:pt x="6350" y="173989"/>
                  </a:moveTo>
                  <a:lnTo>
                    <a:pt x="0" y="173989"/>
                  </a:lnTo>
                  <a:lnTo>
                    <a:pt x="0" y="180339"/>
                  </a:lnTo>
                  <a:lnTo>
                    <a:pt x="6350" y="180339"/>
                  </a:lnTo>
                  <a:lnTo>
                    <a:pt x="6350" y="173989"/>
                  </a:lnTo>
                  <a:close/>
                </a:path>
                <a:path w="6350" h="956310">
                  <a:moveTo>
                    <a:pt x="6350" y="180339"/>
                  </a:moveTo>
                  <a:lnTo>
                    <a:pt x="0" y="180339"/>
                  </a:lnTo>
                  <a:lnTo>
                    <a:pt x="0" y="184149"/>
                  </a:lnTo>
                  <a:lnTo>
                    <a:pt x="6350" y="184149"/>
                  </a:lnTo>
                  <a:lnTo>
                    <a:pt x="6350" y="180339"/>
                  </a:lnTo>
                  <a:close/>
                </a:path>
                <a:path w="6350" h="956310">
                  <a:moveTo>
                    <a:pt x="6350" y="184149"/>
                  </a:moveTo>
                  <a:lnTo>
                    <a:pt x="0" y="184149"/>
                  </a:lnTo>
                  <a:lnTo>
                    <a:pt x="0" y="186689"/>
                  </a:lnTo>
                  <a:lnTo>
                    <a:pt x="6350" y="186689"/>
                  </a:lnTo>
                  <a:lnTo>
                    <a:pt x="6350" y="184149"/>
                  </a:lnTo>
                  <a:close/>
                </a:path>
                <a:path w="6350" h="956310">
                  <a:moveTo>
                    <a:pt x="6350" y="186689"/>
                  </a:moveTo>
                  <a:lnTo>
                    <a:pt x="0" y="186689"/>
                  </a:lnTo>
                  <a:lnTo>
                    <a:pt x="0" y="190499"/>
                  </a:lnTo>
                  <a:lnTo>
                    <a:pt x="6350" y="190499"/>
                  </a:lnTo>
                  <a:lnTo>
                    <a:pt x="6350" y="186689"/>
                  </a:lnTo>
                  <a:close/>
                </a:path>
                <a:path w="6350" h="956310">
                  <a:moveTo>
                    <a:pt x="6350" y="190499"/>
                  </a:moveTo>
                  <a:lnTo>
                    <a:pt x="0" y="190499"/>
                  </a:lnTo>
                  <a:lnTo>
                    <a:pt x="0" y="193039"/>
                  </a:lnTo>
                  <a:lnTo>
                    <a:pt x="6350" y="193039"/>
                  </a:lnTo>
                  <a:lnTo>
                    <a:pt x="6350" y="190499"/>
                  </a:lnTo>
                  <a:close/>
                </a:path>
                <a:path w="6350" h="956310">
                  <a:moveTo>
                    <a:pt x="6350" y="193039"/>
                  </a:moveTo>
                  <a:lnTo>
                    <a:pt x="0" y="193039"/>
                  </a:lnTo>
                  <a:lnTo>
                    <a:pt x="0" y="199389"/>
                  </a:lnTo>
                  <a:lnTo>
                    <a:pt x="6350" y="199389"/>
                  </a:lnTo>
                  <a:lnTo>
                    <a:pt x="6350" y="193039"/>
                  </a:lnTo>
                  <a:close/>
                </a:path>
                <a:path w="6350" h="956310">
                  <a:moveTo>
                    <a:pt x="6350" y="199389"/>
                  </a:moveTo>
                  <a:lnTo>
                    <a:pt x="0" y="199389"/>
                  </a:lnTo>
                  <a:lnTo>
                    <a:pt x="0" y="203199"/>
                  </a:lnTo>
                  <a:lnTo>
                    <a:pt x="6350" y="203199"/>
                  </a:lnTo>
                  <a:lnTo>
                    <a:pt x="6350" y="199389"/>
                  </a:lnTo>
                  <a:close/>
                </a:path>
                <a:path w="6350" h="956310">
                  <a:moveTo>
                    <a:pt x="6350" y="203199"/>
                  </a:moveTo>
                  <a:lnTo>
                    <a:pt x="0" y="203199"/>
                  </a:lnTo>
                  <a:lnTo>
                    <a:pt x="0" y="212089"/>
                  </a:lnTo>
                  <a:lnTo>
                    <a:pt x="6350" y="212089"/>
                  </a:lnTo>
                  <a:lnTo>
                    <a:pt x="6350" y="203199"/>
                  </a:lnTo>
                  <a:close/>
                </a:path>
                <a:path w="6350" h="956310">
                  <a:moveTo>
                    <a:pt x="6350" y="212089"/>
                  </a:moveTo>
                  <a:lnTo>
                    <a:pt x="0" y="212089"/>
                  </a:lnTo>
                  <a:lnTo>
                    <a:pt x="0" y="215899"/>
                  </a:lnTo>
                  <a:lnTo>
                    <a:pt x="6350" y="215899"/>
                  </a:lnTo>
                  <a:lnTo>
                    <a:pt x="6350" y="212089"/>
                  </a:lnTo>
                  <a:close/>
                </a:path>
                <a:path w="6350" h="956310">
                  <a:moveTo>
                    <a:pt x="6350" y="215899"/>
                  </a:moveTo>
                  <a:lnTo>
                    <a:pt x="0" y="215899"/>
                  </a:lnTo>
                  <a:lnTo>
                    <a:pt x="0" y="218439"/>
                  </a:lnTo>
                  <a:lnTo>
                    <a:pt x="6350" y="218439"/>
                  </a:lnTo>
                  <a:lnTo>
                    <a:pt x="6350" y="215899"/>
                  </a:lnTo>
                  <a:close/>
                </a:path>
                <a:path w="6350" h="956310">
                  <a:moveTo>
                    <a:pt x="6350" y="218439"/>
                  </a:moveTo>
                  <a:lnTo>
                    <a:pt x="0" y="218439"/>
                  </a:lnTo>
                  <a:lnTo>
                    <a:pt x="0" y="231139"/>
                  </a:lnTo>
                  <a:lnTo>
                    <a:pt x="6350" y="231139"/>
                  </a:lnTo>
                  <a:lnTo>
                    <a:pt x="6350" y="218439"/>
                  </a:lnTo>
                  <a:close/>
                </a:path>
                <a:path w="6350" h="956310">
                  <a:moveTo>
                    <a:pt x="6350" y="231139"/>
                  </a:moveTo>
                  <a:lnTo>
                    <a:pt x="0" y="231139"/>
                  </a:lnTo>
                  <a:lnTo>
                    <a:pt x="0" y="234949"/>
                  </a:lnTo>
                  <a:lnTo>
                    <a:pt x="6350" y="234949"/>
                  </a:lnTo>
                  <a:lnTo>
                    <a:pt x="6350" y="231139"/>
                  </a:lnTo>
                  <a:close/>
                </a:path>
                <a:path w="6350" h="956310">
                  <a:moveTo>
                    <a:pt x="6350" y="234949"/>
                  </a:moveTo>
                  <a:lnTo>
                    <a:pt x="0" y="234949"/>
                  </a:lnTo>
                  <a:lnTo>
                    <a:pt x="0" y="260349"/>
                  </a:lnTo>
                  <a:lnTo>
                    <a:pt x="6350" y="260349"/>
                  </a:lnTo>
                  <a:lnTo>
                    <a:pt x="6350" y="234949"/>
                  </a:lnTo>
                  <a:close/>
                </a:path>
                <a:path w="6350" h="956310">
                  <a:moveTo>
                    <a:pt x="6350" y="260349"/>
                  </a:moveTo>
                  <a:lnTo>
                    <a:pt x="0" y="260349"/>
                  </a:lnTo>
                  <a:lnTo>
                    <a:pt x="0" y="262889"/>
                  </a:lnTo>
                  <a:lnTo>
                    <a:pt x="6350" y="262889"/>
                  </a:lnTo>
                  <a:lnTo>
                    <a:pt x="6350" y="260349"/>
                  </a:lnTo>
                  <a:close/>
                </a:path>
                <a:path w="6350" h="956310">
                  <a:moveTo>
                    <a:pt x="6350" y="262889"/>
                  </a:moveTo>
                  <a:lnTo>
                    <a:pt x="0" y="262889"/>
                  </a:lnTo>
                  <a:lnTo>
                    <a:pt x="0" y="269239"/>
                  </a:lnTo>
                  <a:lnTo>
                    <a:pt x="6350" y="269239"/>
                  </a:lnTo>
                  <a:lnTo>
                    <a:pt x="6350" y="262889"/>
                  </a:lnTo>
                  <a:close/>
                </a:path>
                <a:path w="6350" h="956310">
                  <a:moveTo>
                    <a:pt x="6350" y="269239"/>
                  </a:moveTo>
                  <a:lnTo>
                    <a:pt x="0" y="269239"/>
                  </a:lnTo>
                  <a:lnTo>
                    <a:pt x="0" y="288289"/>
                  </a:lnTo>
                  <a:lnTo>
                    <a:pt x="6350" y="288289"/>
                  </a:lnTo>
                  <a:lnTo>
                    <a:pt x="6350" y="269239"/>
                  </a:lnTo>
                  <a:close/>
                </a:path>
                <a:path w="6350" h="956310">
                  <a:moveTo>
                    <a:pt x="6350" y="288289"/>
                  </a:moveTo>
                  <a:lnTo>
                    <a:pt x="0" y="288289"/>
                  </a:lnTo>
                  <a:lnTo>
                    <a:pt x="0" y="292099"/>
                  </a:lnTo>
                  <a:lnTo>
                    <a:pt x="6350" y="292099"/>
                  </a:lnTo>
                  <a:lnTo>
                    <a:pt x="6350" y="288289"/>
                  </a:lnTo>
                  <a:close/>
                </a:path>
                <a:path w="6350" h="956310">
                  <a:moveTo>
                    <a:pt x="6350" y="292099"/>
                  </a:moveTo>
                  <a:lnTo>
                    <a:pt x="0" y="292099"/>
                  </a:lnTo>
                  <a:lnTo>
                    <a:pt x="0" y="294639"/>
                  </a:lnTo>
                  <a:lnTo>
                    <a:pt x="6350" y="294639"/>
                  </a:lnTo>
                  <a:lnTo>
                    <a:pt x="6350" y="292099"/>
                  </a:lnTo>
                  <a:close/>
                </a:path>
                <a:path w="6350" h="956310">
                  <a:moveTo>
                    <a:pt x="6350" y="294639"/>
                  </a:moveTo>
                  <a:lnTo>
                    <a:pt x="0" y="294639"/>
                  </a:lnTo>
                  <a:lnTo>
                    <a:pt x="0" y="298449"/>
                  </a:lnTo>
                  <a:lnTo>
                    <a:pt x="6350" y="298449"/>
                  </a:lnTo>
                  <a:lnTo>
                    <a:pt x="6350" y="294639"/>
                  </a:lnTo>
                  <a:close/>
                </a:path>
                <a:path w="6350" h="956310">
                  <a:moveTo>
                    <a:pt x="6350" y="298449"/>
                  </a:moveTo>
                  <a:lnTo>
                    <a:pt x="0" y="298449"/>
                  </a:lnTo>
                  <a:lnTo>
                    <a:pt x="0" y="300989"/>
                  </a:lnTo>
                  <a:lnTo>
                    <a:pt x="6350" y="300989"/>
                  </a:lnTo>
                  <a:lnTo>
                    <a:pt x="6350" y="298449"/>
                  </a:lnTo>
                  <a:close/>
                </a:path>
                <a:path w="6350" h="956310">
                  <a:moveTo>
                    <a:pt x="6350" y="300989"/>
                  </a:moveTo>
                  <a:lnTo>
                    <a:pt x="0" y="300989"/>
                  </a:lnTo>
                  <a:lnTo>
                    <a:pt x="0" y="304799"/>
                  </a:lnTo>
                  <a:lnTo>
                    <a:pt x="6350" y="304799"/>
                  </a:lnTo>
                  <a:lnTo>
                    <a:pt x="6350" y="300989"/>
                  </a:lnTo>
                  <a:close/>
                </a:path>
                <a:path w="6350" h="956310">
                  <a:moveTo>
                    <a:pt x="6350" y="304799"/>
                  </a:moveTo>
                  <a:lnTo>
                    <a:pt x="0" y="304799"/>
                  </a:lnTo>
                  <a:lnTo>
                    <a:pt x="0" y="311149"/>
                  </a:lnTo>
                  <a:lnTo>
                    <a:pt x="6350" y="311149"/>
                  </a:lnTo>
                  <a:lnTo>
                    <a:pt x="6350" y="304799"/>
                  </a:lnTo>
                  <a:close/>
                </a:path>
                <a:path w="6350" h="956310">
                  <a:moveTo>
                    <a:pt x="6350" y="311149"/>
                  </a:moveTo>
                  <a:lnTo>
                    <a:pt x="0" y="311149"/>
                  </a:lnTo>
                  <a:lnTo>
                    <a:pt x="0" y="313689"/>
                  </a:lnTo>
                  <a:lnTo>
                    <a:pt x="6350" y="313689"/>
                  </a:lnTo>
                  <a:lnTo>
                    <a:pt x="6350" y="311149"/>
                  </a:lnTo>
                  <a:close/>
                </a:path>
                <a:path w="6350" h="956310">
                  <a:moveTo>
                    <a:pt x="6350" y="313689"/>
                  </a:moveTo>
                  <a:lnTo>
                    <a:pt x="0" y="313689"/>
                  </a:lnTo>
                  <a:lnTo>
                    <a:pt x="0" y="317499"/>
                  </a:lnTo>
                  <a:lnTo>
                    <a:pt x="6350" y="317499"/>
                  </a:lnTo>
                  <a:lnTo>
                    <a:pt x="6350" y="313689"/>
                  </a:lnTo>
                  <a:close/>
                </a:path>
                <a:path w="6350" h="956310">
                  <a:moveTo>
                    <a:pt x="6350" y="317499"/>
                  </a:moveTo>
                  <a:lnTo>
                    <a:pt x="0" y="317499"/>
                  </a:lnTo>
                  <a:lnTo>
                    <a:pt x="0" y="320039"/>
                  </a:lnTo>
                  <a:lnTo>
                    <a:pt x="6350" y="320039"/>
                  </a:lnTo>
                  <a:lnTo>
                    <a:pt x="6350" y="317499"/>
                  </a:lnTo>
                  <a:close/>
                </a:path>
                <a:path w="6350" h="956310">
                  <a:moveTo>
                    <a:pt x="6350" y="320039"/>
                  </a:moveTo>
                  <a:lnTo>
                    <a:pt x="0" y="320039"/>
                  </a:lnTo>
                  <a:lnTo>
                    <a:pt x="0" y="323849"/>
                  </a:lnTo>
                  <a:lnTo>
                    <a:pt x="6350" y="323849"/>
                  </a:lnTo>
                  <a:lnTo>
                    <a:pt x="6350" y="320039"/>
                  </a:lnTo>
                  <a:close/>
                </a:path>
                <a:path w="6350" h="956310">
                  <a:moveTo>
                    <a:pt x="6350" y="323849"/>
                  </a:moveTo>
                  <a:lnTo>
                    <a:pt x="0" y="323849"/>
                  </a:lnTo>
                  <a:lnTo>
                    <a:pt x="0" y="326389"/>
                  </a:lnTo>
                  <a:lnTo>
                    <a:pt x="6350" y="326389"/>
                  </a:lnTo>
                  <a:lnTo>
                    <a:pt x="6350" y="323849"/>
                  </a:lnTo>
                  <a:close/>
                </a:path>
                <a:path w="6350" h="956310">
                  <a:moveTo>
                    <a:pt x="6350" y="326389"/>
                  </a:moveTo>
                  <a:lnTo>
                    <a:pt x="0" y="326389"/>
                  </a:lnTo>
                  <a:lnTo>
                    <a:pt x="0" y="332739"/>
                  </a:lnTo>
                  <a:lnTo>
                    <a:pt x="6350" y="332739"/>
                  </a:lnTo>
                  <a:lnTo>
                    <a:pt x="6350" y="326389"/>
                  </a:lnTo>
                  <a:close/>
                </a:path>
                <a:path w="6350" h="956310">
                  <a:moveTo>
                    <a:pt x="6350" y="332739"/>
                  </a:moveTo>
                  <a:lnTo>
                    <a:pt x="0" y="332739"/>
                  </a:lnTo>
                  <a:lnTo>
                    <a:pt x="0" y="336549"/>
                  </a:lnTo>
                  <a:lnTo>
                    <a:pt x="6350" y="336549"/>
                  </a:lnTo>
                  <a:lnTo>
                    <a:pt x="6350" y="332739"/>
                  </a:lnTo>
                  <a:close/>
                </a:path>
                <a:path w="6350" h="956310">
                  <a:moveTo>
                    <a:pt x="6350" y="336549"/>
                  </a:moveTo>
                  <a:lnTo>
                    <a:pt x="0" y="336549"/>
                  </a:lnTo>
                  <a:lnTo>
                    <a:pt x="0" y="339089"/>
                  </a:lnTo>
                  <a:lnTo>
                    <a:pt x="6350" y="339089"/>
                  </a:lnTo>
                  <a:lnTo>
                    <a:pt x="6350" y="336549"/>
                  </a:lnTo>
                  <a:close/>
                </a:path>
                <a:path w="6350" h="956310">
                  <a:moveTo>
                    <a:pt x="6350" y="339089"/>
                  </a:moveTo>
                  <a:lnTo>
                    <a:pt x="0" y="339089"/>
                  </a:lnTo>
                  <a:lnTo>
                    <a:pt x="0" y="342899"/>
                  </a:lnTo>
                  <a:lnTo>
                    <a:pt x="6350" y="342899"/>
                  </a:lnTo>
                  <a:lnTo>
                    <a:pt x="6350" y="339089"/>
                  </a:lnTo>
                  <a:close/>
                </a:path>
                <a:path w="6350" h="956310">
                  <a:moveTo>
                    <a:pt x="6350" y="342899"/>
                  </a:moveTo>
                  <a:lnTo>
                    <a:pt x="0" y="342899"/>
                  </a:lnTo>
                  <a:lnTo>
                    <a:pt x="0" y="345439"/>
                  </a:lnTo>
                  <a:lnTo>
                    <a:pt x="6350" y="345439"/>
                  </a:lnTo>
                  <a:lnTo>
                    <a:pt x="6350" y="342899"/>
                  </a:lnTo>
                  <a:close/>
                </a:path>
                <a:path w="6350" h="956310">
                  <a:moveTo>
                    <a:pt x="6350" y="345439"/>
                  </a:moveTo>
                  <a:lnTo>
                    <a:pt x="0" y="345439"/>
                  </a:lnTo>
                  <a:lnTo>
                    <a:pt x="0" y="355599"/>
                  </a:lnTo>
                  <a:lnTo>
                    <a:pt x="6350" y="355599"/>
                  </a:lnTo>
                  <a:lnTo>
                    <a:pt x="6350" y="345439"/>
                  </a:lnTo>
                  <a:close/>
                </a:path>
                <a:path w="6350" h="956310">
                  <a:moveTo>
                    <a:pt x="6350" y="355600"/>
                  </a:moveTo>
                  <a:lnTo>
                    <a:pt x="0" y="355600"/>
                  </a:lnTo>
                  <a:lnTo>
                    <a:pt x="0" y="358139"/>
                  </a:lnTo>
                  <a:lnTo>
                    <a:pt x="6350" y="358139"/>
                  </a:lnTo>
                  <a:lnTo>
                    <a:pt x="6350" y="355600"/>
                  </a:lnTo>
                  <a:close/>
                </a:path>
                <a:path w="6350" h="956310">
                  <a:moveTo>
                    <a:pt x="6350" y="358139"/>
                  </a:moveTo>
                  <a:lnTo>
                    <a:pt x="0" y="358139"/>
                  </a:lnTo>
                  <a:lnTo>
                    <a:pt x="0" y="361949"/>
                  </a:lnTo>
                  <a:lnTo>
                    <a:pt x="6350" y="361949"/>
                  </a:lnTo>
                  <a:lnTo>
                    <a:pt x="6350" y="358139"/>
                  </a:lnTo>
                  <a:close/>
                </a:path>
                <a:path w="6350" h="956310">
                  <a:moveTo>
                    <a:pt x="6350" y="361949"/>
                  </a:moveTo>
                  <a:lnTo>
                    <a:pt x="0" y="361949"/>
                  </a:lnTo>
                  <a:lnTo>
                    <a:pt x="0" y="364489"/>
                  </a:lnTo>
                  <a:lnTo>
                    <a:pt x="6350" y="364489"/>
                  </a:lnTo>
                  <a:lnTo>
                    <a:pt x="6350" y="361949"/>
                  </a:lnTo>
                  <a:close/>
                </a:path>
                <a:path w="6350" h="956310">
                  <a:moveTo>
                    <a:pt x="6350" y="364489"/>
                  </a:moveTo>
                  <a:lnTo>
                    <a:pt x="0" y="364489"/>
                  </a:lnTo>
                  <a:lnTo>
                    <a:pt x="0" y="377189"/>
                  </a:lnTo>
                  <a:lnTo>
                    <a:pt x="6350" y="377189"/>
                  </a:lnTo>
                  <a:lnTo>
                    <a:pt x="6350" y="364489"/>
                  </a:lnTo>
                  <a:close/>
                </a:path>
                <a:path w="6350" h="956310">
                  <a:moveTo>
                    <a:pt x="6350" y="377189"/>
                  </a:moveTo>
                  <a:lnTo>
                    <a:pt x="0" y="377189"/>
                  </a:lnTo>
                  <a:lnTo>
                    <a:pt x="0" y="380999"/>
                  </a:lnTo>
                  <a:lnTo>
                    <a:pt x="6350" y="380999"/>
                  </a:lnTo>
                  <a:lnTo>
                    <a:pt x="6350" y="377189"/>
                  </a:lnTo>
                  <a:close/>
                </a:path>
                <a:path w="6350" h="956310">
                  <a:moveTo>
                    <a:pt x="6350" y="380999"/>
                  </a:moveTo>
                  <a:lnTo>
                    <a:pt x="0" y="380999"/>
                  </a:lnTo>
                  <a:lnTo>
                    <a:pt x="0" y="383539"/>
                  </a:lnTo>
                  <a:lnTo>
                    <a:pt x="6350" y="383539"/>
                  </a:lnTo>
                  <a:lnTo>
                    <a:pt x="6350" y="380999"/>
                  </a:lnTo>
                  <a:close/>
                </a:path>
                <a:path w="6350" h="956310">
                  <a:moveTo>
                    <a:pt x="6350" y="383539"/>
                  </a:moveTo>
                  <a:lnTo>
                    <a:pt x="0" y="383539"/>
                  </a:lnTo>
                  <a:lnTo>
                    <a:pt x="0" y="389889"/>
                  </a:lnTo>
                  <a:lnTo>
                    <a:pt x="6350" y="389889"/>
                  </a:lnTo>
                  <a:lnTo>
                    <a:pt x="6350" y="383539"/>
                  </a:lnTo>
                  <a:close/>
                </a:path>
                <a:path w="6350" h="956310">
                  <a:moveTo>
                    <a:pt x="6350" y="389889"/>
                  </a:moveTo>
                  <a:lnTo>
                    <a:pt x="0" y="389889"/>
                  </a:lnTo>
                  <a:lnTo>
                    <a:pt x="0" y="393699"/>
                  </a:lnTo>
                  <a:lnTo>
                    <a:pt x="6350" y="393699"/>
                  </a:lnTo>
                  <a:lnTo>
                    <a:pt x="6350" y="389889"/>
                  </a:lnTo>
                  <a:close/>
                </a:path>
                <a:path w="6350" h="956310">
                  <a:moveTo>
                    <a:pt x="6350" y="393700"/>
                  </a:moveTo>
                  <a:lnTo>
                    <a:pt x="0" y="393700"/>
                  </a:lnTo>
                  <a:lnTo>
                    <a:pt x="0" y="396239"/>
                  </a:lnTo>
                  <a:lnTo>
                    <a:pt x="6350" y="396239"/>
                  </a:lnTo>
                  <a:lnTo>
                    <a:pt x="6350" y="393700"/>
                  </a:lnTo>
                  <a:close/>
                </a:path>
                <a:path w="6350" h="956310">
                  <a:moveTo>
                    <a:pt x="6350" y="396239"/>
                  </a:moveTo>
                  <a:lnTo>
                    <a:pt x="0" y="396239"/>
                  </a:lnTo>
                  <a:lnTo>
                    <a:pt x="0" y="400049"/>
                  </a:lnTo>
                  <a:lnTo>
                    <a:pt x="6350" y="400049"/>
                  </a:lnTo>
                  <a:lnTo>
                    <a:pt x="6350" y="396239"/>
                  </a:lnTo>
                  <a:close/>
                </a:path>
                <a:path w="6350" h="956310">
                  <a:moveTo>
                    <a:pt x="6350" y="400049"/>
                  </a:moveTo>
                  <a:lnTo>
                    <a:pt x="0" y="400049"/>
                  </a:lnTo>
                  <a:lnTo>
                    <a:pt x="0" y="402589"/>
                  </a:lnTo>
                  <a:lnTo>
                    <a:pt x="6350" y="402589"/>
                  </a:lnTo>
                  <a:lnTo>
                    <a:pt x="6350" y="400049"/>
                  </a:lnTo>
                  <a:close/>
                </a:path>
                <a:path w="6350" h="956310">
                  <a:moveTo>
                    <a:pt x="6350" y="402589"/>
                  </a:moveTo>
                  <a:lnTo>
                    <a:pt x="0" y="402589"/>
                  </a:lnTo>
                  <a:lnTo>
                    <a:pt x="0" y="406399"/>
                  </a:lnTo>
                  <a:lnTo>
                    <a:pt x="6350" y="406399"/>
                  </a:lnTo>
                  <a:lnTo>
                    <a:pt x="6350" y="402589"/>
                  </a:lnTo>
                  <a:close/>
                </a:path>
                <a:path w="6350" h="956310">
                  <a:moveTo>
                    <a:pt x="6350" y="406400"/>
                  </a:moveTo>
                  <a:lnTo>
                    <a:pt x="0" y="406400"/>
                  </a:lnTo>
                  <a:lnTo>
                    <a:pt x="0" y="412749"/>
                  </a:lnTo>
                  <a:lnTo>
                    <a:pt x="6350" y="412749"/>
                  </a:lnTo>
                  <a:lnTo>
                    <a:pt x="6350" y="406400"/>
                  </a:lnTo>
                  <a:close/>
                </a:path>
                <a:path w="6350" h="956310">
                  <a:moveTo>
                    <a:pt x="6350" y="412749"/>
                  </a:moveTo>
                  <a:lnTo>
                    <a:pt x="0" y="412749"/>
                  </a:lnTo>
                  <a:lnTo>
                    <a:pt x="0" y="425449"/>
                  </a:lnTo>
                  <a:lnTo>
                    <a:pt x="6350" y="425449"/>
                  </a:lnTo>
                  <a:lnTo>
                    <a:pt x="6350" y="412749"/>
                  </a:lnTo>
                  <a:close/>
                </a:path>
                <a:path w="6350" h="956310">
                  <a:moveTo>
                    <a:pt x="6350" y="425449"/>
                  </a:moveTo>
                  <a:lnTo>
                    <a:pt x="0" y="425449"/>
                  </a:lnTo>
                  <a:lnTo>
                    <a:pt x="0" y="427989"/>
                  </a:lnTo>
                  <a:lnTo>
                    <a:pt x="6350" y="427989"/>
                  </a:lnTo>
                  <a:lnTo>
                    <a:pt x="6350" y="425449"/>
                  </a:lnTo>
                  <a:close/>
                </a:path>
                <a:path w="6350" h="956310">
                  <a:moveTo>
                    <a:pt x="6350" y="427989"/>
                  </a:moveTo>
                  <a:lnTo>
                    <a:pt x="0" y="427989"/>
                  </a:lnTo>
                  <a:lnTo>
                    <a:pt x="0" y="440689"/>
                  </a:lnTo>
                  <a:lnTo>
                    <a:pt x="6350" y="440689"/>
                  </a:lnTo>
                  <a:lnTo>
                    <a:pt x="6350" y="427989"/>
                  </a:lnTo>
                  <a:close/>
                </a:path>
                <a:path w="6350" h="956310">
                  <a:moveTo>
                    <a:pt x="6350" y="440689"/>
                  </a:moveTo>
                  <a:lnTo>
                    <a:pt x="0" y="440689"/>
                  </a:lnTo>
                  <a:lnTo>
                    <a:pt x="0" y="444499"/>
                  </a:lnTo>
                  <a:lnTo>
                    <a:pt x="6350" y="444499"/>
                  </a:lnTo>
                  <a:lnTo>
                    <a:pt x="6350" y="440689"/>
                  </a:lnTo>
                  <a:close/>
                </a:path>
                <a:path w="6350" h="956310">
                  <a:moveTo>
                    <a:pt x="6350" y="444499"/>
                  </a:moveTo>
                  <a:lnTo>
                    <a:pt x="0" y="444499"/>
                  </a:lnTo>
                  <a:lnTo>
                    <a:pt x="0" y="447039"/>
                  </a:lnTo>
                  <a:lnTo>
                    <a:pt x="6350" y="447039"/>
                  </a:lnTo>
                  <a:lnTo>
                    <a:pt x="6350" y="444499"/>
                  </a:lnTo>
                  <a:close/>
                </a:path>
                <a:path w="6350" h="956310">
                  <a:moveTo>
                    <a:pt x="6350" y="447039"/>
                  </a:moveTo>
                  <a:lnTo>
                    <a:pt x="0" y="447039"/>
                  </a:lnTo>
                  <a:lnTo>
                    <a:pt x="0" y="450849"/>
                  </a:lnTo>
                  <a:lnTo>
                    <a:pt x="6350" y="450849"/>
                  </a:lnTo>
                  <a:lnTo>
                    <a:pt x="6350" y="447039"/>
                  </a:lnTo>
                  <a:close/>
                </a:path>
                <a:path w="6350" h="956310">
                  <a:moveTo>
                    <a:pt x="6350" y="450849"/>
                  </a:moveTo>
                  <a:lnTo>
                    <a:pt x="0" y="450849"/>
                  </a:lnTo>
                  <a:lnTo>
                    <a:pt x="0" y="453389"/>
                  </a:lnTo>
                  <a:lnTo>
                    <a:pt x="6350" y="453389"/>
                  </a:lnTo>
                  <a:lnTo>
                    <a:pt x="6350" y="450849"/>
                  </a:lnTo>
                  <a:close/>
                </a:path>
                <a:path w="6350" h="956310">
                  <a:moveTo>
                    <a:pt x="6350" y="453389"/>
                  </a:moveTo>
                  <a:lnTo>
                    <a:pt x="0" y="453389"/>
                  </a:lnTo>
                  <a:lnTo>
                    <a:pt x="0" y="459739"/>
                  </a:lnTo>
                  <a:lnTo>
                    <a:pt x="6350" y="459739"/>
                  </a:lnTo>
                  <a:lnTo>
                    <a:pt x="6350" y="453389"/>
                  </a:lnTo>
                  <a:close/>
                </a:path>
                <a:path w="6350" h="956310">
                  <a:moveTo>
                    <a:pt x="6350" y="459739"/>
                  </a:moveTo>
                  <a:lnTo>
                    <a:pt x="0" y="459739"/>
                  </a:lnTo>
                  <a:lnTo>
                    <a:pt x="0" y="463549"/>
                  </a:lnTo>
                  <a:lnTo>
                    <a:pt x="6350" y="463549"/>
                  </a:lnTo>
                  <a:lnTo>
                    <a:pt x="6350" y="459739"/>
                  </a:lnTo>
                  <a:close/>
                </a:path>
                <a:path w="6350" h="956310">
                  <a:moveTo>
                    <a:pt x="6350" y="463549"/>
                  </a:moveTo>
                  <a:lnTo>
                    <a:pt x="0" y="463549"/>
                  </a:lnTo>
                  <a:lnTo>
                    <a:pt x="0" y="466089"/>
                  </a:lnTo>
                  <a:lnTo>
                    <a:pt x="6350" y="466089"/>
                  </a:lnTo>
                  <a:lnTo>
                    <a:pt x="6350" y="463549"/>
                  </a:lnTo>
                  <a:close/>
                </a:path>
                <a:path w="6350" h="956310">
                  <a:moveTo>
                    <a:pt x="6350" y="466089"/>
                  </a:moveTo>
                  <a:lnTo>
                    <a:pt x="0" y="466089"/>
                  </a:lnTo>
                  <a:lnTo>
                    <a:pt x="0" y="469899"/>
                  </a:lnTo>
                  <a:lnTo>
                    <a:pt x="6350" y="469899"/>
                  </a:lnTo>
                  <a:lnTo>
                    <a:pt x="6350" y="466089"/>
                  </a:lnTo>
                  <a:close/>
                </a:path>
                <a:path w="6350" h="956310">
                  <a:moveTo>
                    <a:pt x="6350" y="469899"/>
                  </a:moveTo>
                  <a:lnTo>
                    <a:pt x="0" y="469899"/>
                  </a:lnTo>
                  <a:lnTo>
                    <a:pt x="0" y="472439"/>
                  </a:lnTo>
                  <a:lnTo>
                    <a:pt x="6350" y="472439"/>
                  </a:lnTo>
                  <a:lnTo>
                    <a:pt x="6350" y="469899"/>
                  </a:lnTo>
                  <a:close/>
                </a:path>
                <a:path w="6350" h="956310">
                  <a:moveTo>
                    <a:pt x="6350" y="472439"/>
                  </a:moveTo>
                  <a:lnTo>
                    <a:pt x="0" y="472439"/>
                  </a:lnTo>
                  <a:lnTo>
                    <a:pt x="0" y="478789"/>
                  </a:lnTo>
                  <a:lnTo>
                    <a:pt x="6350" y="478789"/>
                  </a:lnTo>
                  <a:lnTo>
                    <a:pt x="6350" y="472439"/>
                  </a:lnTo>
                  <a:close/>
                </a:path>
                <a:path w="6350" h="956310">
                  <a:moveTo>
                    <a:pt x="6350" y="478789"/>
                  </a:moveTo>
                  <a:lnTo>
                    <a:pt x="0" y="478789"/>
                  </a:lnTo>
                  <a:lnTo>
                    <a:pt x="0" y="485139"/>
                  </a:lnTo>
                  <a:lnTo>
                    <a:pt x="6350" y="485139"/>
                  </a:lnTo>
                  <a:lnTo>
                    <a:pt x="6350" y="478789"/>
                  </a:lnTo>
                  <a:close/>
                </a:path>
                <a:path w="6350" h="956310">
                  <a:moveTo>
                    <a:pt x="6350" y="485139"/>
                  </a:moveTo>
                  <a:lnTo>
                    <a:pt x="0" y="485139"/>
                  </a:lnTo>
                  <a:lnTo>
                    <a:pt x="0" y="488949"/>
                  </a:lnTo>
                  <a:lnTo>
                    <a:pt x="6350" y="488949"/>
                  </a:lnTo>
                  <a:lnTo>
                    <a:pt x="6350" y="485139"/>
                  </a:lnTo>
                  <a:close/>
                </a:path>
                <a:path w="6350" h="956310">
                  <a:moveTo>
                    <a:pt x="6350" y="488949"/>
                  </a:moveTo>
                  <a:lnTo>
                    <a:pt x="0" y="488949"/>
                  </a:lnTo>
                  <a:lnTo>
                    <a:pt x="0" y="495299"/>
                  </a:lnTo>
                  <a:lnTo>
                    <a:pt x="6350" y="495299"/>
                  </a:lnTo>
                  <a:lnTo>
                    <a:pt x="6350" y="488949"/>
                  </a:lnTo>
                  <a:close/>
                </a:path>
                <a:path w="6350" h="956310">
                  <a:moveTo>
                    <a:pt x="6350" y="495299"/>
                  </a:moveTo>
                  <a:lnTo>
                    <a:pt x="0" y="495299"/>
                  </a:lnTo>
                  <a:lnTo>
                    <a:pt x="0" y="497839"/>
                  </a:lnTo>
                  <a:lnTo>
                    <a:pt x="6350" y="497839"/>
                  </a:lnTo>
                  <a:lnTo>
                    <a:pt x="6350" y="495299"/>
                  </a:lnTo>
                  <a:close/>
                </a:path>
                <a:path w="6350" h="956310">
                  <a:moveTo>
                    <a:pt x="6350" y="643889"/>
                  </a:moveTo>
                  <a:lnTo>
                    <a:pt x="0" y="643889"/>
                  </a:lnTo>
                  <a:lnTo>
                    <a:pt x="0" y="645159"/>
                  </a:lnTo>
                  <a:lnTo>
                    <a:pt x="6350" y="645159"/>
                  </a:lnTo>
                  <a:lnTo>
                    <a:pt x="6350" y="643889"/>
                  </a:lnTo>
                  <a:close/>
                </a:path>
                <a:path w="6350" h="956310">
                  <a:moveTo>
                    <a:pt x="6350" y="637539"/>
                  </a:moveTo>
                  <a:lnTo>
                    <a:pt x="0" y="637539"/>
                  </a:lnTo>
                  <a:lnTo>
                    <a:pt x="0" y="642619"/>
                  </a:lnTo>
                  <a:lnTo>
                    <a:pt x="6350" y="642619"/>
                  </a:lnTo>
                  <a:lnTo>
                    <a:pt x="6350" y="637539"/>
                  </a:lnTo>
                  <a:close/>
                </a:path>
                <a:path w="6350" h="956310">
                  <a:moveTo>
                    <a:pt x="6350" y="629919"/>
                  </a:moveTo>
                  <a:lnTo>
                    <a:pt x="0" y="629919"/>
                  </a:lnTo>
                  <a:lnTo>
                    <a:pt x="0" y="636269"/>
                  </a:lnTo>
                  <a:lnTo>
                    <a:pt x="6350" y="636269"/>
                  </a:lnTo>
                  <a:lnTo>
                    <a:pt x="6350" y="629919"/>
                  </a:lnTo>
                  <a:close/>
                </a:path>
                <a:path w="6350" h="956310">
                  <a:moveTo>
                    <a:pt x="6350" y="523239"/>
                  </a:moveTo>
                  <a:lnTo>
                    <a:pt x="0" y="523239"/>
                  </a:lnTo>
                  <a:lnTo>
                    <a:pt x="0" y="524509"/>
                  </a:lnTo>
                  <a:lnTo>
                    <a:pt x="1270" y="524509"/>
                  </a:lnTo>
                  <a:lnTo>
                    <a:pt x="1270" y="527049"/>
                  </a:lnTo>
                  <a:lnTo>
                    <a:pt x="3810" y="527049"/>
                  </a:lnTo>
                  <a:lnTo>
                    <a:pt x="3810" y="528319"/>
                  </a:lnTo>
                  <a:lnTo>
                    <a:pt x="6350" y="528319"/>
                  </a:lnTo>
                  <a:lnTo>
                    <a:pt x="6350" y="523239"/>
                  </a:lnTo>
                  <a:close/>
                </a:path>
                <a:path w="6350" h="956310">
                  <a:moveTo>
                    <a:pt x="6350" y="516889"/>
                  </a:moveTo>
                  <a:lnTo>
                    <a:pt x="0" y="516889"/>
                  </a:lnTo>
                  <a:lnTo>
                    <a:pt x="0" y="521969"/>
                  </a:lnTo>
                  <a:lnTo>
                    <a:pt x="6350" y="521969"/>
                  </a:lnTo>
                  <a:lnTo>
                    <a:pt x="6350" y="516889"/>
                  </a:lnTo>
                  <a:close/>
                </a:path>
                <a:path w="6350" h="956310">
                  <a:moveTo>
                    <a:pt x="6350" y="510539"/>
                  </a:moveTo>
                  <a:lnTo>
                    <a:pt x="0" y="510539"/>
                  </a:lnTo>
                  <a:lnTo>
                    <a:pt x="0" y="515619"/>
                  </a:lnTo>
                  <a:lnTo>
                    <a:pt x="6350" y="515619"/>
                  </a:lnTo>
                  <a:lnTo>
                    <a:pt x="6350" y="510539"/>
                  </a:lnTo>
                  <a:close/>
                </a:path>
                <a:path w="6350" h="956310">
                  <a:moveTo>
                    <a:pt x="6350" y="504189"/>
                  </a:moveTo>
                  <a:lnTo>
                    <a:pt x="0" y="504189"/>
                  </a:lnTo>
                  <a:lnTo>
                    <a:pt x="0" y="509269"/>
                  </a:lnTo>
                  <a:lnTo>
                    <a:pt x="6350" y="509269"/>
                  </a:lnTo>
                  <a:lnTo>
                    <a:pt x="6350" y="504189"/>
                  </a:lnTo>
                  <a:close/>
                </a:path>
                <a:path w="6350" h="956310">
                  <a:moveTo>
                    <a:pt x="6350" y="499109"/>
                  </a:moveTo>
                  <a:lnTo>
                    <a:pt x="0" y="499109"/>
                  </a:lnTo>
                  <a:lnTo>
                    <a:pt x="0" y="502919"/>
                  </a:lnTo>
                  <a:lnTo>
                    <a:pt x="6350" y="502919"/>
                  </a:lnTo>
                  <a:lnTo>
                    <a:pt x="6350" y="499109"/>
                  </a:lnTo>
                  <a:close/>
                </a:path>
                <a:path w="6350" h="956310">
                  <a:moveTo>
                    <a:pt x="6350" y="645159"/>
                  </a:moveTo>
                  <a:lnTo>
                    <a:pt x="0" y="645159"/>
                  </a:lnTo>
                  <a:lnTo>
                    <a:pt x="0" y="657859"/>
                  </a:lnTo>
                  <a:lnTo>
                    <a:pt x="6350" y="657859"/>
                  </a:lnTo>
                  <a:lnTo>
                    <a:pt x="6350" y="645159"/>
                  </a:lnTo>
                  <a:close/>
                </a:path>
                <a:path w="6350" h="956310">
                  <a:moveTo>
                    <a:pt x="6350" y="953769"/>
                  </a:moveTo>
                  <a:lnTo>
                    <a:pt x="2540" y="953769"/>
                  </a:lnTo>
                  <a:lnTo>
                    <a:pt x="2540" y="956309"/>
                  </a:lnTo>
                  <a:lnTo>
                    <a:pt x="6350" y="956309"/>
                  </a:lnTo>
                  <a:lnTo>
                    <a:pt x="6350" y="953769"/>
                  </a:lnTo>
                  <a:close/>
                </a:path>
                <a:path w="6350" h="956310">
                  <a:moveTo>
                    <a:pt x="6350" y="949959"/>
                  </a:moveTo>
                  <a:lnTo>
                    <a:pt x="0" y="949959"/>
                  </a:lnTo>
                  <a:lnTo>
                    <a:pt x="0" y="952499"/>
                  </a:lnTo>
                  <a:lnTo>
                    <a:pt x="6350" y="952499"/>
                  </a:lnTo>
                  <a:lnTo>
                    <a:pt x="6350" y="949959"/>
                  </a:lnTo>
                  <a:close/>
                </a:path>
                <a:path w="6350" h="956310">
                  <a:moveTo>
                    <a:pt x="6350" y="947419"/>
                  </a:moveTo>
                  <a:lnTo>
                    <a:pt x="0" y="947419"/>
                  </a:lnTo>
                  <a:lnTo>
                    <a:pt x="0" y="948689"/>
                  </a:lnTo>
                  <a:lnTo>
                    <a:pt x="6350" y="948689"/>
                  </a:lnTo>
                  <a:lnTo>
                    <a:pt x="6350" y="947419"/>
                  </a:lnTo>
                  <a:close/>
                </a:path>
                <a:path w="6350" h="956310">
                  <a:moveTo>
                    <a:pt x="6350" y="943609"/>
                  </a:moveTo>
                  <a:lnTo>
                    <a:pt x="0" y="943609"/>
                  </a:lnTo>
                  <a:lnTo>
                    <a:pt x="0" y="946149"/>
                  </a:lnTo>
                  <a:lnTo>
                    <a:pt x="6350" y="946149"/>
                  </a:lnTo>
                  <a:lnTo>
                    <a:pt x="6350" y="943609"/>
                  </a:lnTo>
                  <a:close/>
                </a:path>
                <a:path w="6350" h="956310">
                  <a:moveTo>
                    <a:pt x="6350" y="941069"/>
                  </a:moveTo>
                  <a:lnTo>
                    <a:pt x="0" y="941069"/>
                  </a:lnTo>
                  <a:lnTo>
                    <a:pt x="0" y="942339"/>
                  </a:lnTo>
                  <a:lnTo>
                    <a:pt x="6350" y="942339"/>
                  </a:lnTo>
                  <a:lnTo>
                    <a:pt x="6350" y="941069"/>
                  </a:lnTo>
                  <a:close/>
                </a:path>
                <a:path w="6350" h="956310">
                  <a:moveTo>
                    <a:pt x="6350" y="937259"/>
                  </a:moveTo>
                  <a:lnTo>
                    <a:pt x="0" y="937259"/>
                  </a:lnTo>
                  <a:lnTo>
                    <a:pt x="0" y="939799"/>
                  </a:lnTo>
                  <a:lnTo>
                    <a:pt x="6350" y="939799"/>
                  </a:lnTo>
                  <a:lnTo>
                    <a:pt x="6350" y="937259"/>
                  </a:lnTo>
                  <a:close/>
                </a:path>
                <a:path w="6350" h="956310">
                  <a:moveTo>
                    <a:pt x="6350" y="934719"/>
                  </a:moveTo>
                  <a:lnTo>
                    <a:pt x="0" y="934719"/>
                  </a:lnTo>
                  <a:lnTo>
                    <a:pt x="0" y="935989"/>
                  </a:lnTo>
                  <a:lnTo>
                    <a:pt x="6350" y="935989"/>
                  </a:lnTo>
                  <a:lnTo>
                    <a:pt x="6350" y="934719"/>
                  </a:lnTo>
                  <a:close/>
                </a:path>
                <a:path w="6350" h="956310">
                  <a:moveTo>
                    <a:pt x="6350" y="930909"/>
                  </a:moveTo>
                  <a:lnTo>
                    <a:pt x="0" y="930909"/>
                  </a:lnTo>
                  <a:lnTo>
                    <a:pt x="0" y="933449"/>
                  </a:lnTo>
                  <a:lnTo>
                    <a:pt x="6350" y="933449"/>
                  </a:lnTo>
                  <a:lnTo>
                    <a:pt x="6350" y="930909"/>
                  </a:lnTo>
                  <a:close/>
                </a:path>
                <a:path w="6350" h="956310">
                  <a:moveTo>
                    <a:pt x="6350" y="928369"/>
                  </a:moveTo>
                  <a:lnTo>
                    <a:pt x="0" y="928369"/>
                  </a:lnTo>
                  <a:lnTo>
                    <a:pt x="0" y="929639"/>
                  </a:lnTo>
                  <a:lnTo>
                    <a:pt x="6350" y="929639"/>
                  </a:lnTo>
                  <a:lnTo>
                    <a:pt x="6350" y="928369"/>
                  </a:lnTo>
                  <a:close/>
                </a:path>
                <a:path w="6350" h="956310">
                  <a:moveTo>
                    <a:pt x="6350" y="924560"/>
                  </a:moveTo>
                  <a:lnTo>
                    <a:pt x="0" y="924560"/>
                  </a:lnTo>
                  <a:lnTo>
                    <a:pt x="0" y="927099"/>
                  </a:lnTo>
                  <a:lnTo>
                    <a:pt x="6350" y="927099"/>
                  </a:lnTo>
                  <a:lnTo>
                    <a:pt x="6350" y="924560"/>
                  </a:lnTo>
                  <a:close/>
                </a:path>
                <a:path w="6350" h="956310">
                  <a:moveTo>
                    <a:pt x="6350" y="922019"/>
                  </a:moveTo>
                  <a:lnTo>
                    <a:pt x="0" y="922019"/>
                  </a:lnTo>
                  <a:lnTo>
                    <a:pt x="0" y="923289"/>
                  </a:lnTo>
                  <a:lnTo>
                    <a:pt x="6350" y="923289"/>
                  </a:lnTo>
                  <a:lnTo>
                    <a:pt x="6350" y="922019"/>
                  </a:lnTo>
                  <a:close/>
                </a:path>
                <a:path w="6350" h="956310">
                  <a:moveTo>
                    <a:pt x="6350" y="918209"/>
                  </a:moveTo>
                  <a:lnTo>
                    <a:pt x="0" y="918209"/>
                  </a:lnTo>
                  <a:lnTo>
                    <a:pt x="0" y="920749"/>
                  </a:lnTo>
                  <a:lnTo>
                    <a:pt x="6350" y="920749"/>
                  </a:lnTo>
                  <a:lnTo>
                    <a:pt x="6350" y="918209"/>
                  </a:lnTo>
                  <a:close/>
                </a:path>
                <a:path w="6350" h="956310">
                  <a:moveTo>
                    <a:pt x="6350" y="915669"/>
                  </a:moveTo>
                  <a:lnTo>
                    <a:pt x="0" y="915669"/>
                  </a:lnTo>
                  <a:lnTo>
                    <a:pt x="0" y="916939"/>
                  </a:lnTo>
                  <a:lnTo>
                    <a:pt x="6350" y="916939"/>
                  </a:lnTo>
                  <a:lnTo>
                    <a:pt x="6350" y="915669"/>
                  </a:lnTo>
                  <a:close/>
                </a:path>
                <a:path w="6350" h="956310">
                  <a:moveTo>
                    <a:pt x="6350" y="911859"/>
                  </a:moveTo>
                  <a:lnTo>
                    <a:pt x="0" y="911859"/>
                  </a:lnTo>
                  <a:lnTo>
                    <a:pt x="0" y="914399"/>
                  </a:lnTo>
                  <a:lnTo>
                    <a:pt x="6350" y="914399"/>
                  </a:lnTo>
                  <a:lnTo>
                    <a:pt x="6350" y="911859"/>
                  </a:lnTo>
                  <a:close/>
                </a:path>
                <a:path w="6350" h="956310">
                  <a:moveTo>
                    <a:pt x="6350" y="909319"/>
                  </a:moveTo>
                  <a:lnTo>
                    <a:pt x="0" y="909319"/>
                  </a:lnTo>
                  <a:lnTo>
                    <a:pt x="0" y="910589"/>
                  </a:lnTo>
                  <a:lnTo>
                    <a:pt x="6350" y="910589"/>
                  </a:lnTo>
                  <a:lnTo>
                    <a:pt x="6350" y="909319"/>
                  </a:lnTo>
                  <a:close/>
                </a:path>
                <a:path w="6350" h="956310">
                  <a:moveTo>
                    <a:pt x="6350" y="904239"/>
                  </a:moveTo>
                  <a:lnTo>
                    <a:pt x="0" y="904239"/>
                  </a:lnTo>
                  <a:lnTo>
                    <a:pt x="0" y="908049"/>
                  </a:lnTo>
                  <a:lnTo>
                    <a:pt x="6350" y="908049"/>
                  </a:lnTo>
                  <a:lnTo>
                    <a:pt x="6350" y="904239"/>
                  </a:lnTo>
                  <a:close/>
                </a:path>
                <a:path w="6350" h="956310">
                  <a:moveTo>
                    <a:pt x="6350" y="897889"/>
                  </a:moveTo>
                  <a:lnTo>
                    <a:pt x="0" y="897889"/>
                  </a:lnTo>
                  <a:lnTo>
                    <a:pt x="0" y="902969"/>
                  </a:lnTo>
                  <a:lnTo>
                    <a:pt x="6350" y="902969"/>
                  </a:lnTo>
                  <a:lnTo>
                    <a:pt x="6350" y="897889"/>
                  </a:lnTo>
                  <a:close/>
                </a:path>
                <a:path w="6350" h="956310">
                  <a:moveTo>
                    <a:pt x="6350" y="891539"/>
                  </a:moveTo>
                  <a:lnTo>
                    <a:pt x="0" y="891539"/>
                  </a:lnTo>
                  <a:lnTo>
                    <a:pt x="0" y="896619"/>
                  </a:lnTo>
                  <a:lnTo>
                    <a:pt x="6350" y="896619"/>
                  </a:lnTo>
                  <a:lnTo>
                    <a:pt x="6350" y="891539"/>
                  </a:lnTo>
                  <a:close/>
                </a:path>
                <a:path w="6350" h="956310">
                  <a:moveTo>
                    <a:pt x="6350" y="885189"/>
                  </a:moveTo>
                  <a:lnTo>
                    <a:pt x="0" y="885189"/>
                  </a:lnTo>
                  <a:lnTo>
                    <a:pt x="0" y="890269"/>
                  </a:lnTo>
                  <a:lnTo>
                    <a:pt x="6350" y="890269"/>
                  </a:lnTo>
                  <a:lnTo>
                    <a:pt x="6350" y="885189"/>
                  </a:lnTo>
                  <a:close/>
                </a:path>
                <a:path w="6350" h="956310">
                  <a:moveTo>
                    <a:pt x="6350" y="878839"/>
                  </a:moveTo>
                  <a:lnTo>
                    <a:pt x="0" y="878839"/>
                  </a:lnTo>
                  <a:lnTo>
                    <a:pt x="0" y="883919"/>
                  </a:lnTo>
                  <a:lnTo>
                    <a:pt x="6350" y="883919"/>
                  </a:lnTo>
                  <a:lnTo>
                    <a:pt x="6350" y="878839"/>
                  </a:lnTo>
                  <a:close/>
                </a:path>
                <a:path w="6350" h="956310">
                  <a:moveTo>
                    <a:pt x="6350" y="872489"/>
                  </a:moveTo>
                  <a:lnTo>
                    <a:pt x="0" y="872489"/>
                  </a:lnTo>
                  <a:lnTo>
                    <a:pt x="0" y="877569"/>
                  </a:lnTo>
                  <a:lnTo>
                    <a:pt x="6350" y="877569"/>
                  </a:lnTo>
                  <a:lnTo>
                    <a:pt x="6350" y="872489"/>
                  </a:lnTo>
                  <a:close/>
                </a:path>
                <a:path w="6350" h="956310">
                  <a:moveTo>
                    <a:pt x="6350" y="866139"/>
                  </a:moveTo>
                  <a:lnTo>
                    <a:pt x="0" y="866139"/>
                  </a:lnTo>
                  <a:lnTo>
                    <a:pt x="0" y="871219"/>
                  </a:lnTo>
                  <a:lnTo>
                    <a:pt x="6350" y="871219"/>
                  </a:lnTo>
                  <a:lnTo>
                    <a:pt x="6350" y="866139"/>
                  </a:lnTo>
                  <a:close/>
                </a:path>
                <a:path w="6350" h="956310">
                  <a:moveTo>
                    <a:pt x="6350" y="859789"/>
                  </a:moveTo>
                  <a:lnTo>
                    <a:pt x="0" y="859789"/>
                  </a:lnTo>
                  <a:lnTo>
                    <a:pt x="0" y="864869"/>
                  </a:lnTo>
                  <a:lnTo>
                    <a:pt x="6350" y="864869"/>
                  </a:lnTo>
                  <a:lnTo>
                    <a:pt x="6350" y="859789"/>
                  </a:lnTo>
                  <a:close/>
                </a:path>
                <a:path w="6350" h="956310">
                  <a:moveTo>
                    <a:pt x="6350" y="853439"/>
                  </a:moveTo>
                  <a:lnTo>
                    <a:pt x="0" y="853439"/>
                  </a:lnTo>
                  <a:lnTo>
                    <a:pt x="0" y="858519"/>
                  </a:lnTo>
                  <a:lnTo>
                    <a:pt x="6350" y="858519"/>
                  </a:lnTo>
                  <a:lnTo>
                    <a:pt x="6350" y="853439"/>
                  </a:lnTo>
                  <a:close/>
                </a:path>
                <a:path w="6350" h="956310">
                  <a:moveTo>
                    <a:pt x="6350" y="847089"/>
                  </a:moveTo>
                  <a:lnTo>
                    <a:pt x="0" y="847089"/>
                  </a:lnTo>
                  <a:lnTo>
                    <a:pt x="0" y="852169"/>
                  </a:lnTo>
                  <a:lnTo>
                    <a:pt x="6350" y="852169"/>
                  </a:lnTo>
                  <a:lnTo>
                    <a:pt x="6350" y="847089"/>
                  </a:lnTo>
                  <a:close/>
                </a:path>
                <a:path w="6350" h="956310">
                  <a:moveTo>
                    <a:pt x="6350" y="840739"/>
                  </a:moveTo>
                  <a:lnTo>
                    <a:pt x="0" y="840739"/>
                  </a:lnTo>
                  <a:lnTo>
                    <a:pt x="0" y="845819"/>
                  </a:lnTo>
                  <a:lnTo>
                    <a:pt x="6350" y="845819"/>
                  </a:lnTo>
                  <a:lnTo>
                    <a:pt x="6350" y="840739"/>
                  </a:lnTo>
                  <a:close/>
                </a:path>
                <a:path w="6350" h="956310">
                  <a:moveTo>
                    <a:pt x="6350" y="834389"/>
                  </a:moveTo>
                  <a:lnTo>
                    <a:pt x="0" y="834389"/>
                  </a:lnTo>
                  <a:lnTo>
                    <a:pt x="0" y="839469"/>
                  </a:lnTo>
                  <a:lnTo>
                    <a:pt x="6350" y="839469"/>
                  </a:lnTo>
                  <a:lnTo>
                    <a:pt x="6350" y="834389"/>
                  </a:lnTo>
                  <a:close/>
                </a:path>
                <a:path w="6350" h="956310">
                  <a:moveTo>
                    <a:pt x="6350" y="828039"/>
                  </a:moveTo>
                  <a:lnTo>
                    <a:pt x="0" y="828039"/>
                  </a:lnTo>
                  <a:lnTo>
                    <a:pt x="0" y="833119"/>
                  </a:lnTo>
                  <a:lnTo>
                    <a:pt x="6350" y="833119"/>
                  </a:lnTo>
                  <a:lnTo>
                    <a:pt x="6350" y="828039"/>
                  </a:lnTo>
                  <a:close/>
                </a:path>
                <a:path w="6350" h="956310">
                  <a:moveTo>
                    <a:pt x="6350" y="821689"/>
                  </a:moveTo>
                  <a:lnTo>
                    <a:pt x="0" y="821689"/>
                  </a:lnTo>
                  <a:lnTo>
                    <a:pt x="0" y="826769"/>
                  </a:lnTo>
                  <a:lnTo>
                    <a:pt x="6350" y="826769"/>
                  </a:lnTo>
                  <a:lnTo>
                    <a:pt x="6350" y="821689"/>
                  </a:lnTo>
                  <a:close/>
                </a:path>
                <a:path w="6350" h="956310">
                  <a:moveTo>
                    <a:pt x="6350" y="815339"/>
                  </a:moveTo>
                  <a:lnTo>
                    <a:pt x="0" y="815339"/>
                  </a:lnTo>
                  <a:lnTo>
                    <a:pt x="0" y="820419"/>
                  </a:lnTo>
                  <a:lnTo>
                    <a:pt x="6350" y="820419"/>
                  </a:lnTo>
                  <a:lnTo>
                    <a:pt x="6350" y="815339"/>
                  </a:lnTo>
                  <a:close/>
                </a:path>
                <a:path w="6350" h="956310">
                  <a:moveTo>
                    <a:pt x="6350" y="808989"/>
                  </a:moveTo>
                  <a:lnTo>
                    <a:pt x="0" y="808989"/>
                  </a:lnTo>
                  <a:lnTo>
                    <a:pt x="0" y="814069"/>
                  </a:lnTo>
                  <a:lnTo>
                    <a:pt x="6350" y="814069"/>
                  </a:lnTo>
                  <a:lnTo>
                    <a:pt x="6350" y="808989"/>
                  </a:lnTo>
                  <a:close/>
                </a:path>
                <a:path w="6350" h="956310">
                  <a:moveTo>
                    <a:pt x="6350" y="802639"/>
                  </a:moveTo>
                  <a:lnTo>
                    <a:pt x="0" y="802639"/>
                  </a:lnTo>
                  <a:lnTo>
                    <a:pt x="0" y="807719"/>
                  </a:lnTo>
                  <a:lnTo>
                    <a:pt x="6350" y="807719"/>
                  </a:lnTo>
                  <a:lnTo>
                    <a:pt x="6350" y="802639"/>
                  </a:lnTo>
                  <a:close/>
                </a:path>
                <a:path w="6350" h="956310">
                  <a:moveTo>
                    <a:pt x="6350" y="796289"/>
                  </a:moveTo>
                  <a:lnTo>
                    <a:pt x="0" y="796289"/>
                  </a:lnTo>
                  <a:lnTo>
                    <a:pt x="0" y="801369"/>
                  </a:lnTo>
                  <a:lnTo>
                    <a:pt x="6350" y="801369"/>
                  </a:lnTo>
                  <a:lnTo>
                    <a:pt x="6350" y="796289"/>
                  </a:lnTo>
                  <a:close/>
                </a:path>
                <a:path w="6350" h="956310">
                  <a:moveTo>
                    <a:pt x="6350" y="789939"/>
                  </a:moveTo>
                  <a:lnTo>
                    <a:pt x="0" y="789939"/>
                  </a:lnTo>
                  <a:lnTo>
                    <a:pt x="0" y="795019"/>
                  </a:lnTo>
                  <a:lnTo>
                    <a:pt x="6350" y="795019"/>
                  </a:lnTo>
                  <a:lnTo>
                    <a:pt x="6350" y="789939"/>
                  </a:lnTo>
                  <a:close/>
                </a:path>
                <a:path w="6350" h="956310">
                  <a:moveTo>
                    <a:pt x="6350" y="783589"/>
                  </a:moveTo>
                  <a:lnTo>
                    <a:pt x="0" y="783589"/>
                  </a:lnTo>
                  <a:lnTo>
                    <a:pt x="0" y="788669"/>
                  </a:lnTo>
                  <a:lnTo>
                    <a:pt x="6350" y="788669"/>
                  </a:lnTo>
                  <a:lnTo>
                    <a:pt x="6350" y="783589"/>
                  </a:lnTo>
                  <a:close/>
                </a:path>
                <a:path w="6350" h="956310">
                  <a:moveTo>
                    <a:pt x="6350" y="777239"/>
                  </a:moveTo>
                  <a:lnTo>
                    <a:pt x="0" y="777239"/>
                  </a:lnTo>
                  <a:lnTo>
                    <a:pt x="0" y="782319"/>
                  </a:lnTo>
                  <a:lnTo>
                    <a:pt x="6350" y="782319"/>
                  </a:lnTo>
                  <a:lnTo>
                    <a:pt x="6350" y="777239"/>
                  </a:lnTo>
                  <a:close/>
                </a:path>
                <a:path w="6350" h="956310">
                  <a:moveTo>
                    <a:pt x="6350" y="770889"/>
                  </a:moveTo>
                  <a:lnTo>
                    <a:pt x="0" y="770889"/>
                  </a:lnTo>
                  <a:lnTo>
                    <a:pt x="0" y="775969"/>
                  </a:lnTo>
                  <a:lnTo>
                    <a:pt x="6350" y="775969"/>
                  </a:lnTo>
                  <a:lnTo>
                    <a:pt x="6350" y="770889"/>
                  </a:lnTo>
                  <a:close/>
                </a:path>
                <a:path w="6350" h="956310">
                  <a:moveTo>
                    <a:pt x="6350" y="764539"/>
                  </a:moveTo>
                  <a:lnTo>
                    <a:pt x="0" y="764539"/>
                  </a:lnTo>
                  <a:lnTo>
                    <a:pt x="0" y="769619"/>
                  </a:lnTo>
                  <a:lnTo>
                    <a:pt x="6350" y="769619"/>
                  </a:lnTo>
                  <a:lnTo>
                    <a:pt x="6350" y="764539"/>
                  </a:lnTo>
                  <a:close/>
                </a:path>
                <a:path w="6350" h="956310">
                  <a:moveTo>
                    <a:pt x="6350" y="758189"/>
                  </a:moveTo>
                  <a:lnTo>
                    <a:pt x="0" y="758189"/>
                  </a:lnTo>
                  <a:lnTo>
                    <a:pt x="0" y="763269"/>
                  </a:lnTo>
                  <a:lnTo>
                    <a:pt x="6350" y="763269"/>
                  </a:lnTo>
                  <a:lnTo>
                    <a:pt x="6350" y="758189"/>
                  </a:lnTo>
                  <a:close/>
                </a:path>
                <a:path w="6350" h="956310">
                  <a:moveTo>
                    <a:pt x="6350" y="751839"/>
                  </a:moveTo>
                  <a:lnTo>
                    <a:pt x="0" y="751839"/>
                  </a:lnTo>
                  <a:lnTo>
                    <a:pt x="0" y="756919"/>
                  </a:lnTo>
                  <a:lnTo>
                    <a:pt x="6350" y="756919"/>
                  </a:lnTo>
                  <a:lnTo>
                    <a:pt x="6350" y="751839"/>
                  </a:lnTo>
                  <a:close/>
                </a:path>
                <a:path w="6350" h="956310">
                  <a:moveTo>
                    <a:pt x="6350" y="745489"/>
                  </a:moveTo>
                  <a:lnTo>
                    <a:pt x="0" y="745489"/>
                  </a:lnTo>
                  <a:lnTo>
                    <a:pt x="0" y="750569"/>
                  </a:lnTo>
                  <a:lnTo>
                    <a:pt x="6350" y="750569"/>
                  </a:lnTo>
                  <a:lnTo>
                    <a:pt x="6350" y="745489"/>
                  </a:lnTo>
                  <a:close/>
                </a:path>
                <a:path w="6350" h="956310">
                  <a:moveTo>
                    <a:pt x="6350" y="739139"/>
                  </a:moveTo>
                  <a:lnTo>
                    <a:pt x="0" y="739139"/>
                  </a:lnTo>
                  <a:lnTo>
                    <a:pt x="0" y="744219"/>
                  </a:lnTo>
                  <a:lnTo>
                    <a:pt x="6350" y="744219"/>
                  </a:lnTo>
                  <a:lnTo>
                    <a:pt x="6350" y="739139"/>
                  </a:lnTo>
                  <a:close/>
                </a:path>
                <a:path w="6350" h="956310">
                  <a:moveTo>
                    <a:pt x="6350" y="732789"/>
                  </a:moveTo>
                  <a:lnTo>
                    <a:pt x="0" y="732789"/>
                  </a:lnTo>
                  <a:lnTo>
                    <a:pt x="0" y="737869"/>
                  </a:lnTo>
                  <a:lnTo>
                    <a:pt x="6350" y="737869"/>
                  </a:lnTo>
                  <a:lnTo>
                    <a:pt x="6350" y="732789"/>
                  </a:lnTo>
                  <a:close/>
                </a:path>
                <a:path w="6350" h="956310">
                  <a:moveTo>
                    <a:pt x="6350" y="726439"/>
                  </a:moveTo>
                  <a:lnTo>
                    <a:pt x="0" y="726439"/>
                  </a:lnTo>
                  <a:lnTo>
                    <a:pt x="0" y="731519"/>
                  </a:lnTo>
                  <a:lnTo>
                    <a:pt x="6350" y="731519"/>
                  </a:lnTo>
                  <a:lnTo>
                    <a:pt x="6350" y="726439"/>
                  </a:lnTo>
                  <a:close/>
                </a:path>
                <a:path w="6350" h="956310">
                  <a:moveTo>
                    <a:pt x="6350" y="720089"/>
                  </a:moveTo>
                  <a:lnTo>
                    <a:pt x="0" y="720089"/>
                  </a:lnTo>
                  <a:lnTo>
                    <a:pt x="0" y="725169"/>
                  </a:lnTo>
                  <a:lnTo>
                    <a:pt x="6350" y="725169"/>
                  </a:lnTo>
                  <a:lnTo>
                    <a:pt x="6350" y="720089"/>
                  </a:lnTo>
                  <a:close/>
                </a:path>
                <a:path w="6350" h="956310">
                  <a:moveTo>
                    <a:pt x="6350" y="712469"/>
                  </a:moveTo>
                  <a:lnTo>
                    <a:pt x="0" y="712469"/>
                  </a:lnTo>
                  <a:lnTo>
                    <a:pt x="0" y="718819"/>
                  </a:lnTo>
                  <a:lnTo>
                    <a:pt x="6350" y="718819"/>
                  </a:lnTo>
                  <a:lnTo>
                    <a:pt x="6350" y="712469"/>
                  </a:lnTo>
                  <a:close/>
                </a:path>
                <a:path w="6350" h="956310">
                  <a:moveTo>
                    <a:pt x="6350" y="707389"/>
                  </a:moveTo>
                  <a:lnTo>
                    <a:pt x="0" y="707389"/>
                  </a:lnTo>
                  <a:lnTo>
                    <a:pt x="0" y="711199"/>
                  </a:lnTo>
                  <a:lnTo>
                    <a:pt x="6350" y="711199"/>
                  </a:lnTo>
                  <a:lnTo>
                    <a:pt x="6350" y="707389"/>
                  </a:lnTo>
                  <a:close/>
                </a:path>
                <a:path w="6350" h="956310">
                  <a:moveTo>
                    <a:pt x="6350" y="699769"/>
                  </a:moveTo>
                  <a:lnTo>
                    <a:pt x="0" y="699769"/>
                  </a:lnTo>
                  <a:lnTo>
                    <a:pt x="0" y="706119"/>
                  </a:lnTo>
                  <a:lnTo>
                    <a:pt x="6350" y="706119"/>
                  </a:lnTo>
                  <a:lnTo>
                    <a:pt x="6350" y="699769"/>
                  </a:lnTo>
                  <a:close/>
                </a:path>
                <a:path w="6350" h="956310">
                  <a:moveTo>
                    <a:pt x="6350" y="694689"/>
                  </a:moveTo>
                  <a:lnTo>
                    <a:pt x="0" y="694689"/>
                  </a:lnTo>
                  <a:lnTo>
                    <a:pt x="0" y="698499"/>
                  </a:lnTo>
                  <a:lnTo>
                    <a:pt x="6350" y="698499"/>
                  </a:lnTo>
                  <a:lnTo>
                    <a:pt x="6350" y="694689"/>
                  </a:lnTo>
                  <a:close/>
                </a:path>
                <a:path w="6350" h="956310">
                  <a:moveTo>
                    <a:pt x="6350" y="674369"/>
                  </a:moveTo>
                  <a:lnTo>
                    <a:pt x="0" y="674369"/>
                  </a:lnTo>
                  <a:lnTo>
                    <a:pt x="0" y="693419"/>
                  </a:lnTo>
                  <a:lnTo>
                    <a:pt x="6350" y="693419"/>
                  </a:lnTo>
                  <a:lnTo>
                    <a:pt x="6350" y="674369"/>
                  </a:lnTo>
                  <a:close/>
                </a:path>
                <a:path w="6350" h="956310">
                  <a:moveTo>
                    <a:pt x="6350" y="669289"/>
                  </a:moveTo>
                  <a:lnTo>
                    <a:pt x="0" y="669289"/>
                  </a:lnTo>
                  <a:lnTo>
                    <a:pt x="0" y="673099"/>
                  </a:lnTo>
                  <a:lnTo>
                    <a:pt x="6350" y="673099"/>
                  </a:lnTo>
                  <a:lnTo>
                    <a:pt x="6350" y="669289"/>
                  </a:lnTo>
                  <a:close/>
                </a:path>
                <a:path w="6350" h="956310">
                  <a:moveTo>
                    <a:pt x="6350" y="662939"/>
                  </a:moveTo>
                  <a:lnTo>
                    <a:pt x="0" y="662939"/>
                  </a:lnTo>
                  <a:lnTo>
                    <a:pt x="0" y="668019"/>
                  </a:lnTo>
                  <a:lnTo>
                    <a:pt x="6350" y="668019"/>
                  </a:lnTo>
                  <a:lnTo>
                    <a:pt x="6350" y="662939"/>
                  </a:lnTo>
                  <a:close/>
                </a:path>
                <a:path w="6350" h="956310">
                  <a:moveTo>
                    <a:pt x="6350" y="659129"/>
                  </a:moveTo>
                  <a:lnTo>
                    <a:pt x="0" y="659129"/>
                  </a:lnTo>
                  <a:lnTo>
                    <a:pt x="0" y="661669"/>
                  </a:lnTo>
                  <a:lnTo>
                    <a:pt x="6350" y="661669"/>
                  </a:lnTo>
                  <a:lnTo>
                    <a:pt x="6350" y="659129"/>
                  </a:lnTo>
                  <a:close/>
                </a:path>
              </a:pathLst>
            </a:custGeom>
            <a:solidFill>
              <a:srgbClr val="2E00F8"/>
            </a:solidFill>
          </p:spPr>
          <p:txBody>
            <a:bodyPr bIns="0" lIns="0" rIns="0" rtlCol="0" tIns="0" wrap="square"/>
            <a:p/>
          </p:txBody>
        </p:sp>
        <p:sp>
          <p:nvSpPr>
            <p:cNvPr id="1050206" name="object 1509"/>
            <p:cNvSpPr/>
            <p:nvPr/>
          </p:nvSpPr>
          <p:spPr>
            <a:xfrm>
              <a:off x="702309" y="5547359"/>
              <a:ext cx="7620" cy="951230"/>
            </a:xfrm>
            <a:custGeom>
              <a:avLst/>
              <a:ahLst/>
              <a:rect l="l" t="t" r="r" b="b"/>
              <a:pathLst>
                <a:path w="7620" h="951229">
                  <a:moveTo>
                    <a:pt x="7620" y="0"/>
                  </a:moveTo>
                  <a:lnTo>
                    <a:pt x="2540" y="0"/>
                  </a:lnTo>
                  <a:lnTo>
                    <a:pt x="2540" y="1269"/>
                  </a:lnTo>
                  <a:lnTo>
                    <a:pt x="0" y="1269"/>
                  </a:lnTo>
                  <a:lnTo>
                    <a:pt x="0" y="3809"/>
                  </a:lnTo>
                  <a:lnTo>
                    <a:pt x="7620" y="3809"/>
                  </a:lnTo>
                  <a:lnTo>
                    <a:pt x="7620" y="0"/>
                  </a:lnTo>
                  <a:close/>
                </a:path>
                <a:path w="7620" h="951229">
                  <a:moveTo>
                    <a:pt x="7620" y="3809"/>
                  </a:moveTo>
                  <a:lnTo>
                    <a:pt x="0" y="3809"/>
                  </a:lnTo>
                  <a:lnTo>
                    <a:pt x="0" y="10159"/>
                  </a:lnTo>
                  <a:lnTo>
                    <a:pt x="7620" y="10159"/>
                  </a:lnTo>
                  <a:lnTo>
                    <a:pt x="7620" y="3809"/>
                  </a:lnTo>
                  <a:close/>
                </a:path>
                <a:path w="7620" h="951229">
                  <a:moveTo>
                    <a:pt x="7620" y="10159"/>
                  </a:moveTo>
                  <a:lnTo>
                    <a:pt x="0" y="10159"/>
                  </a:lnTo>
                  <a:lnTo>
                    <a:pt x="0" y="16509"/>
                  </a:lnTo>
                  <a:lnTo>
                    <a:pt x="7620" y="16509"/>
                  </a:lnTo>
                  <a:lnTo>
                    <a:pt x="7620" y="10159"/>
                  </a:lnTo>
                  <a:close/>
                </a:path>
                <a:path w="7620" h="951229">
                  <a:moveTo>
                    <a:pt x="7620" y="16509"/>
                  </a:moveTo>
                  <a:lnTo>
                    <a:pt x="0" y="16509"/>
                  </a:lnTo>
                  <a:lnTo>
                    <a:pt x="0" y="19049"/>
                  </a:lnTo>
                  <a:lnTo>
                    <a:pt x="7620" y="19049"/>
                  </a:lnTo>
                  <a:lnTo>
                    <a:pt x="7620" y="16509"/>
                  </a:lnTo>
                  <a:close/>
                </a:path>
                <a:path w="7620" h="951229">
                  <a:moveTo>
                    <a:pt x="7620" y="19050"/>
                  </a:moveTo>
                  <a:lnTo>
                    <a:pt x="0" y="19050"/>
                  </a:lnTo>
                  <a:lnTo>
                    <a:pt x="0" y="22859"/>
                  </a:lnTo>
                  <a:lnTo>
                    <a:pt x="7620" y="22859"/>
                  </a:lnTo>
                  <a:lnTo>
                    <a:pt x="7620" y="19050"/>
                  </a:lnTo>
                  <a:close/>
                </a:path>
                <a:path w="7620" h="951229">
                  <a:moveTo>
                    <a:pt x="7620" y="22859"/>
                  </a:moveTo>
                  <a:lnTo>
                    <a:pt x="0" y="22859"/>
                  </a:lnTo>
                  <a:lnTo>
                    <a:pt x="0" y="29209"/>
                  </a:lnTo>
                  <a:lnTo>
                    <a:pt x="7620" y="29209"/>
                  </a:lnTo>
                  <a:lnTo>
                    <a:pt x="7620" y="22859"/>
                  </a:lnTo>
                  <a:close/>
                </a:path>
                <a:path w="7620" h="951229">
                  <a:moveTo>
                    <a:pt x="7620" y="29209"/>
                  </a:moveTo>
                  <a:lnTo>
                    <a:pt x="0" y="29209"/>
                  </a:lnTo>
                  <a:lnTo>
                    <a:pt x="0" y="31749"/>
                  </a:lnTo>
                  <a:lnTo>
                    <a:pt x="7620" y="31749"/>
                  </a:lnTo>
                  <a:lnTo>
                    <a:pt x="7620" y="29209"/>
                  </a:lnTo>
                  <a:close/>
                </a:path>
                <a:path w="7620" h="951229">
                  <a:moveTo>
                    <a:pt x="7620" y="31750"/>
                  </a:moveTo>
                  <a:lnTo>
                    <a:pt x="0" y="31750"/>
                  </a:lnTo>
                  <a:lnTo>
                    <a:pt x="0" y="35559"/>
                  </a:lnTo>
                  <a:lnTo>
                    <a:pt x="7620" y="35559"/>
                  </a:lnTo>
                  <a:lnTo>
                    <a:pt x="7620" y="31750"/>
                  </a:lnTo>
                  <a:close/>
                </a:path>
                <a:path w="7620" h="951229">
                  <a:moveTo>
                    <a:pt x="7620" y="35560"/>
                  </a:moveTo>
                  <a:lnTo>
                    <a:pt x="0" y="35560"/>
                  </a:lnTo>
                  <a:lnTo>
                    <a:pt x="0" y="41909"/>
                  </a:lnTo>
                  <a:lnTo>
                    <a:pt x="7620" y="41909"/>
                  </a:lnTo>
                  <a:lnTo>
                    <a:pt x="7620" y="35560"/>
                  </a:lnTo>
                  <a:close/>
                </a:path>
                <a:path w="7620" h="951229">
                  <a:moveTo>
                    <a:pt x="7620" y="41909"/>
                  </a:moveTo>
                  <a:lnTo>
                    <a:pt x="0" y="41909"/>
                  </a:lnTo>
                  <a:lnTo>
                    <a:pt x="0" y="44449"/>
                  </a:lnTo>
                  <a:lnTo>
                    <a:pt x="7620" y="44449"/>
                  </a:lnTo>
                  <a:lnTo>
                    <a:pt x="7620" y="41909"/>
                  </a:lnTo>
                  <a:close/>
                </a:path>
                <a:path w="7620" h="951229">
                  <a:moveTo>
                    <a:pt x="7620" y="44450"/>
                  </a:moveTo>
                  <a:lnTo>
                    <a:pt x="0" y="44450"/>
                  </a:lnTo>
                  <a:lnTo>
                    <a:pt x="0" y="48259"/>
                  </a:lnTo>
                  <a:lnTo>
                    <a:pt x="7620" y="48259"/>
                  </a:lnTo>
                  <a:lnTo>
                    <a:pt x="7620" y="44450"/>
                  </a:lnTo>
                  <a:close/>
                </a:path>
                <a:path w="7620" h="951229">
                  <a:moveTo>
                    <a:pt x="7620" y="48259"/>
                  </a:moveTo>
                  <a:lnTo>
                    <a:pt x="0" y="48259"/>
                  </a:lnTo>
                  <a:lnTo>
                    <a:pt x="0" y="50799"/>
                  </a:lnTo>
                  <a:lnTo>
                    <a:pt x="7620" y="50799"/>
                  </a:lnTo>
                  <a:lnTo>
                    <a:pt x="7620" y="48259"/>
                  </a:lnTo>
                  <a:close/>
                </a:path>
                <a:path w="7620" h="951229">
                  <a:moveTo>
                    <a:pt x="7620" y="50800"/>
                  </a:moveTo>
                  <a:lnTo>
                    <a:pt x="0" y="50800"/>
                  </a:lnTo>
                  <a:lnTo>
                    <a:pt x="0" y="54609"/>
                  </a:lnTo>
                  <a:lnTo>
                    <a:pt x="7620" y="54609"/>
                  </a:lnTo>
                  <a:lnTo>
                    <a:pt x="7620" y="50800"/>
                  </a:lnTo>
                  <a:close/>
                </a:path>
                <a:path w="7620" h="951229">
                  <a:moveTo>
                    <a:pt x="7620" y="54609"/>
                  </a:moveTo>
                  <a:lnTo>
                    <a:pt x="0" y="54609"/>
                  </a:lnTo>
                  <a:lnTo>
                    <a:pt x="0" y="57149"/>
                  </a:lnTo>
                  <a:lnTo>
                    <a:pt x="7620" y="57149"/>
                  </a:lnTo>
                  <a:lnTo>
                    <a:pt x="7620" y="54609"/>
                  </a:lnTo>
                  <a:close/>
                </a:path>
                <a:path w="7620" h="951229">
                  <a:moveTo>
                    <a:pt x="7620" y="57150"/>
                  </a:moveTo>
                  <a:lnTo>
                    <a:pt x="0" y="57150"/>
                  </a:lnTo>
                  <a:lnTo>
                    <a:pt x="0" y="67309"/>
                  </a:lnTo>
                  <a:lnTo>
                    <a:pt x="7620" y="67309"/>
                  </a:lnTo>
                  <a:lnTo>
                    <a:pt x="7620" y="57150"/>
                  </a:lnTo>
                  <a:close/>
                </a:path>
                <a:path w="7620" h="951229">
                  <a:moveTo>
                    <a:pt x="7620" y="67309"/>
                  </a:moveTo>
                  <a:lnTo>
                    <a:pt x="0" y="67309"/>
                  </a:lnTo>
                  <a:lnTo>
                    <a:pt x="0" y="69849"/>
                  </a:lnTo>
                  <a:lnTo>
                    <a:pt x="7620" y="69849"/>
                  </a:lnTo>
                  <a:lnTo>
                    <a:pt x="7620" y="67309"/>
                  </a:lnTo>
                  <a:close/>
                </a:path>
                <a:path w="7620" h="951229">
                  <a:moveTo>
                    <a:pt x="7620" y="69850"/>
                  </a:moveTo>
                  <a:lnTo>
                    <a:pt x="0" y="69850"/>
                  </a:lnTo>
                  <a:lnTo>
                    <a:pt x="0" y="73659"/>
                  </a:lnTo>
                  <a:lnTo>
                    <a:pt x="7620" y="73659"/>
                  </a:lnTo>
                  <a:lnTo>
                    <a:pt x="7620" y="69850"/>
                  </a:lnTo>
                  <a:close/>
                </a:path>
                <a:path w="7620" h="951229">
                  <a:moveTo>
                    <a:pt x="7620" y="73659"/>
                  </a:moveTo>
                  <a:lnTo>
                    <a:pt x="0" y="73659"/>
                  </a:lnTo>
                  <a:lnTo>
                    <a:pt x="0" y="76199"/>
                  </a:lnTo>
                  <a:lnTo>
                    <a:pt x="7620" y="76199"/>
                  </a:lnTo>
                  <a:lnTo>
                    <a:pt x="7620" y="73659"/>
                  </a:lnTo>
                  <a:close/>
                </a:path>
                <a:path w="7620" h="951229">
                  <a:moveTo>
                    <a:pt x="7620" y="76200"/>
                  </a:moveTo>
                  <a:lnTo>
                    <a:pt x="0" y="76200"/>
                  </a:lnTo>
                  <a:lnTo>
                    <a:pt x="0" y="80009"/>
                  </a:lnTo>
                  <a:lnTo>
                    <a:pt x="7620" y="80009"/>
                  </a:lnTo>
                  <a:lnTo>
                    <a:pt x="7620" y="76200"/>
                  </a:lnTo>
                  <a:close/>
                </a:path>
                <a:path w="7620" h="951229">
                  <a:moveTo>
                    <a:pt x="7620" y="80009"/>
                  </a:moveTo>
                  <a:lnTo>
                    <a:pt x="0" y="80009"/>
                  </a:lnTo>
                  <a:lnTo>
                    <a:pt x="0" y="86359"/>
                  </a:lnTo>
                  <a:lnTo>
                    <a:pt x="7620" y="86359"/>
                  </a:lnTo>
                  <a:lnTo>
                    <a:pt x="7620" y="80009"/>
                  </a:lnTo>
                  <a:close/>
                </a:path>
                <a:path w="7620" h="951229">
                  <a:moveTo>
                    <a:pt x="7620" y="86359"/>
                  </a:moveTo>
                  <a:lnTo>
                    <a:pt x="0" y="86359"/>
                  </a:lnTo>
                  <a:lnTo>
                    <a:pt x="0" y="88899"/>
                  </a:lnTo>
                  <a:lnTo>
                    <a:pt x="7620" y="88899"/>
                  </a:lnTo>
                  <a:lnTo>
                    <a:pt x="7620" y="86359"/>
                  </a:lnTo>
                  <a:close/>
                </a:path>
                <a:path w="7620" h="951229">
                  <a:moveTo>
                    <a:pt x="7620" y="88900"/>
                  </a:moveTo>
                  <a:lnTo>
                    <a:pt x="0" y="88900"/>
                  </a:lnTo>
                  <a:lnTo>
                    <a:pt x="0" y="92709"/>
                  </a:lnTo>
                  <a:lnTo>
                    <a:pt x="7620" y="92709"/>
                  </a:lnTo>
                  <a:lnTo>
                    <a:pt x="7620" y="88900"/>
                  </a:lnTo>
                  <a:close/>
                </a:path>
                <a:path w="7620" h="951229">
                  <a:moveTo>
                    <a:pt x="7620" y="92709"/>
                  </a:moveTo>
                  <a:lnTo>
                    <a:pt x="0" y="92709"/>
                  </a:lnTo>
                  <a:lnTo>
                    <a:pt x="0" y="95249"/>
                  </a:lnTo>
                  <a:lnTo>
                    <a:pt x="7620" y="95249"/>
                  </a:lnTo>
                  <a:lnTo>
                    <a:pt x="7620" y="92709"/>
                  </a:lnTo>
                  <a:close/>
                </a:path>
                <a:path w="7620" h="951229">
                  <a:moveTo>
                    <a:pt x="7620" y="95250"/>
                  </a:moveTo>
                  <a:lnTo>
                    <a:pt x="0" y="95250"/>
                  </a:lnTo>
                  <a:lnTo>
                    <a:pt x="0" y="99059"/>
                  </a:lnTo>
                  <a:lnTo>
                    <a:pt x="7620" y="99059"/>
                  </a:lnTo>
                  <a:lnTo>
                    <a:pt x="7620" y="95250"/>
                  </a:lnTo>
                  <a:close/>
                </a:path>
                <a:path w="7620" h="951229">
                  <a:moveTo>
                    <a:pt x="7620" y="99059"/>
                  </a:moveTo>
                  <a:lnTo>
                    <a:pt x="0" y="99059"/>
                  </a:lnTo>
                  <a:lnTo>
                    <a:pt x="0" y="105409"/>
                  </a:lnTo>
                  <a:lnTo>
                    <a:pt x="7620" y="105409"/>
                  </a:lnTo>
                  <a:lnTo>
                    <a:pt x="7620" y="99059"/>
                  </a:lnTo>
                  <a:close/>
                </a:path>
                <a:path w="7620" h="951229">
                  <a:moveTo>
                    <a:pt x="7620" y="105409"/>
                  </a:moveTo>
                  <a:lnTo>
                    <a:pt x="0" y="105409"/>
                  </a:lnTo>
                  <a:lnTo>
                    <a:pt x="0" y="114299"/>
                  </a:lnTo>
                  <a:lnTo>
                    <a:pt x="7620" y="114299"/>
                  </a:lnTo>
                  <a:lnTo>
                    <a:pt x="7620" y="105409"/>
                  </a:lnTo>
                  <a:close/>
                </a:path>
                <a:path w="7620" h="951229">
                  <a:moveTo>
                    <a:pt x="7620" y="114300"/>
                  </a:moveTo>
                  <a:lnTo>
                    <a:pt x="0" y="114300"/>
                  </a:lnTo>
                  <a:lnTo>
                    <a:pt x="0" y="120649"/>
                  </a:lnTo>
                  <a:lnTo>
                    <a:pt x="7620" y="120649"/>
                  </a:lnTo>
                  <a:lnTo>
                    <a:pt x="7620" y="114300"/>
                  </a:lnTo>
                  <a:close/>
                </a:path>
                <a:path w="7620" h="951229">
                  <a:moveTo>
                    <a:pt x="7620" y="120650"/>
                  </a:moveTo>
                  <a:lnTo>
                    <a:pt x="0" y="120650"/>
                  </a:lnTo>
                  <a:lnTo>
                    <a:pt x="0" y="126999"/>
                  </a:lnTo>
                  <a:lnTo>
                    <a:pt x="7620" y="126999"/>
                  </a:lnTo>
                  <a:lnTo>
                    <a:pt x="7620" y="120650"/>
                  </a:lnTo>
                  <a:close/>
                </a:path>
                <a:path w="7620" h="951229">
                  <a:moveTo>
                    <a:pt x="7620" y="127000"/>
                  </a:moveTo>
                  <a:lnTo>
                    <a:pt x="0" y="127000"/>
                  </a:lnTo>
                  <a:lnTo>
                    <a:pt x="0" y="133349"/>
                  </a:lnTo>
                  <a:lnTo>
                    <a:pt x="7620" y="133349"/>
                  </a:lnTo>
                  <a:lnTo>
                    <a:pt x="7620" y="127000"/>
                  </a:lnTo>
                  <a:close/>
                </a:path>
                <a:path w="7620" h="951229">
                  <a:moveTo>
                    <a:pt x="7620" y="133350"/>
                  </a:moveTo>
                  <a:lnTo>
                    <a:pt x="0" y="133350"/>
                  </a:lnTo>
                  <a:lnTo>
                    <a:pt x="0" y="137159"/>
                  </a:lnTo>
                  <a:lnTo>
                    <a:pt x="7620" y="137159"/>
                  </a:lnTo>
                  <a:lnTo>
                    <a:pt x="7620" y="133350"/>
                  </a:lnTo>
                  <a:close/>
                </a:path>
                <a:path w="7620" h="951229">
                  <a:moveTo>
                    <a:pt x="7620" y="137159"/>
                  </a:moveTo>
                  <a:lnTo>
                    <a:pt x="0" y="137159"/>
                  </a:lnTo>
                  <a:lnTo>
                    <a:pt x="0" y="156209"/>
                  </a:lnTo>
                  <a:lnTo>
                    <a:pt x="7620" y="156209"/>
                  </a:lnTo>
                  <a:lnTo>
                    <a:pt x="7620" y="137159"/>
                  </a:lnTo>
                  <a:close/>
                </a:path>
                <a:path w="7620" h="951229">
                  <a:moveTo>
                    <a:pt x="7620" y="156209"/>
                  </a:moveTo>
                  <a:lnTo>
                    <a:pt x="0" y="156209"/>
                  </a:lnTo>
                  <a:lnTo>
                    <a:pt x="0" y="158749"/>
                  </a:lnTo>
                  <a:lnTo>
                    <a:pt x="7620" y="158749"/>
                  </a:lnTo>
                  <a:lnTo>
                    <a:pt x="7620" y="156209"/>
                  </a:lnTo>
                  <a:close/>
                </a:path>
                <a:path w="7620" h="951229">
                  <a:moveTo>
                    <a:pt x="7620" y="158750"/>
                  </a:moveTo>
                  <a:lnTo>
                    <a:pt x="0" y="158750"/>
                  </a:lnTo>
                  <a:lnTo>
                    <a:pt x="0" y="165099"/>
                  </a:lnTo>
                  <a:lnTo>
                    <a:pt x="7620" y="165099"/>
                  </a:lnTo>
                  <a:lnTo>
                    <a:pt x="7620" y="158750"/>
                  </a:lnTo>
                  <a:close/>
                </a:path>
                <a:path w="7620" h="951229">
                  <a:moveTo>
                    <a:pt x="7620" y="165100"/>
                  </a:moveTo>
                  <a:lnTo>
                    <a:pt x="0" y="165100"/>
                  </a:lnTo>
                  <a:lnTo>
                    <a:pt x="0" y="168909"/>
                  </a:lnTo>
                  <a:lnTo>
                    <a:pt x="7620" y="168909"/>
                  </a:lnTo>
                  <a:lnTo>
                    <a:pt x="7620" y="165100"/>
                  </a:lnTo>
                  <a:close/>
                </a:path>
                <a:path w="7620" h="951229">
                  <a:moveTo>
                    <a:pt x="7620" y="168909"/>
                  </a:moveTo>
                  <a:lnTo>
                    <a:pt x="0" y="168909"/>
                  </a:lnTo>
                  <a:lnTo>
                    <a:pt x="0" y="171449"/>
                  </a:lnTo>
                  <a:lnTo>
                    <a:pt x="7620" y="171449"/>
                  </a:lnTo>
                  <a:lnTo>
                    <a:pt x="7620" y="168909"/>
                  </a:lnTo>
                  <a:close/>
                </a:path>
                <a:path w="7620" h="951229">
                  <a:moveTo>
                    <a:pt x="7620" y="171450"/>
                  </a:moveTo>
                  <a:lnTo>
                    <a:pt x="0" y="171450"/>
                  </a:lnTo>
                  <a:lnTo>
                    <a:pt x="0" y="177799"/>
                  </a:lnTo>
                  <a:lnTo>
                    <a:pt x="7620" y="177799"/>
                  </a:lnTo>
                  <a:lnTo>
                    <a:pt x="7620" y="171450"/>
                  </a:lnTo>
                  <a:close/>
                </a:path>
                <a:path w="7620" h="951229">
                  <a:moveTo>
                    <a:pt x="7620" y="177800"/>
                  </a:moveTo>
                  <a:lnTo>
                    <a:pt x="0" y="177800"/>
                  </a:lnTo>
                  <a:lnTo>
                    <a:pt x="0" y="181609"/>
                  </a:lnTo>
                  <a:lnTo>
                    <a:pt x="7620" y="181609"/>
                  </a:lnTo>
                  <a:lnTo>
                    <a:pt x="7620" y="177800"/>
                  </a:lnTo>
                  <a:close/>
                </a:path>
                <a:path w="7620" h="951229">
                  <a:moveTo>
                    <a:pt x="7620" y="181609"/>
                  </a:moveTo>
                  <a:lnTo>
                    <a:pt x="0" y="181609"/>
                  </a:lnTo>
                  <a:lnTo>
                    <a:pt x="0" y="184149"/>
                  </a:lnTo>
                  <a:lnTo>
                    <a:pt x="7620" y="184149"/>
                  </a:lnTo>
                  <a:lnTo>
                    <a:pt x="7620" y="181609"/>
                  </a:lnTo>
                  <a:close/>
                </a:path>
                <a:path w="7620" h="951229">
                  <a:moveTo>
                    <a:pt x="7620" y="184150"/>
                  </a:moveTo>
                  <a:lnTo>
                    <a:pt x="0" y="184150"/>
                  </a:lnTo>
                  <a:lnTo>
                    <a:pt x="0" y="187959"/>
                  </a:lnTo>
                  <a:lnTo>
                    <a:pt x="7620" y="187959"/>
                  </a:lnTo>
                  <a:lnTo>
                    <a:pt x="7620" y="184150"/>
                  </a:lnTo>
                  <a:close/>
                </a:path>
                <a:path w="7620" h="951229">
                  <a:moveTo>
                    <a:pt x="7620" y="187959"/>
                  </a:moveTo>
                  <a:lnTo>
                    <a:pt x="0" y="187959"/>
                  </a:lnTo>
                  <a:lnTo>
                    <a:pt x="0" y="190499"/>
                  </a:lnTo>
                  <a:lnTo>
                    <a:pt x="7620" y="190499"/>
                  </a:lnTo>
                  <a:lnTo>
                    <a:pt x="7620" y="187959"/>
                  </a:lnTo>
                  <a:close/>
                </a:path>
                <a:path w="7620" h="951229">
                  <a:moveTo>
                    <a:pt x="7620" y="190500"/>
                  </a:moveTo>
                  <a:lnTo>
                    <a:pt x="0" y="190500"/>
                  </a:lnTo>
                  <a:lnTo>
                    <a:pt x="0" y="196849"/>
                  </a:lnTo>
                  <a:lnTo>
                    <a:pt x="7620" y="196849"/>
                  </a:lnTo>
                  <a:lnTo>
                    <a:pt x="7620" y="190500"/>
                  </a:lnTo>
                  <a:close/>
                </a:path>
                <a:path w="7620" h="951229">
                  <a:moveTo>
                    <a:pt x="7620" y="196850"/>
                  </a:moveTo>
                  <a:lnTo>
                    <a:pt x="0" y="196850"/>
                  </a:lnTo>
                  <a:lnTo>
                    <a:pt x="0" y="200659"/>
                  </a:lnTo>
                  <a:lnTo>
                    <a:pt x="7620" y="200659"/>
                  </a:lnTo>
                  <a:lnTo>
                    <a:pt x="7620" y="196850"/>
                  </a:lnTo>
                  <a:close/>
                </a:path>
                <a:path w="7620" h="951229">
                  <a:moveTo>
                    <a:pt x="7620" y="200659"/>
                  </a:moveTo>
                  <a:lnTo>
                    <a:pt x="0" y="200659"/>
                  </a:lnTo>
                  <a:lnTo>
                    <a:pt x="0" y="209549"/>
                  </a:lnTo>
                  <a:lnTo>
                    <a:pt x="7620" y="209549"/>
                  </a:lnTo>
                  <a:lnTo>
                    <a:pt x="7620" y="200659"/>
                  </a:lnTo>
                  <a:close/>
                </a:path>
                <a:path w="7620" h="951229">
                  <a:moveTo>
                    <a:pt x="7620" y="209550"/>
                  </a:moveTo>
                  <a:lnTo>
                    <a:pt x="0" y="209550"/>
                  </a:lnTo>
                  <a:lnTo>
                    <a:pt x="0" y="213359"/>
                  </a:lnTo>
                  <a:lnTo>
                    <a:pt x="7620" y="213359"/>
                  </a:lnTo>
                  <a:lnTo>
                    <a:pt x="7620" y="209550"/>
                  </a:lnTo>
                  <a:close/>
                </a:path>
                <a:path w="7620" h="951229">
                  <a:moveTo>
                    <a:pt x="7620" y="213359"/>
                  </a:moveTo>
                  <a:lnTo>
                    <a:pt x="0" y="213359"/>
                  </a:lnTo>
                  <a:lnTo>
                    <a:pt x="0" y="215899"/>
                  </a:lnTo>
                  <a:lnTo>
                    <a:pt x="7620" y="215899"/>
                  </a:lnTo>
                  <a:lnTo>
                    <a:pt x="7620" y="213359"/>
                  </a:lnTo>
                  <a:close/>
                </a:path>
                <a:path w="7620" h="951229">
                  <a:moveTo>
                    <a:pt x="7620" y="215900"/>
                  </a:moveTo>
                  <a:lnTo>
                    <a:pt x="0" y="215900"/>
                  </a:lnTo>
                  <a:lnTo>
                    <a:pt x="0" y="228599"/>
                  </a:lnTo>
                  <a:lnTo>
                    <a:pt x="7620" y="228599"/>
                  </a:lnTo>
                  <a:lnTo>
                    <a:pt x="7620" y="215900"/>
                  </a:lnTo>
                  <a:close/>
                </a:path>
                <a:path w="7620" h="951229">
                  <a:moveTo>
                    <a:pt x="7620" y="228600"/>
                  </a:moveTo>
                  <a:lnTo>
                    <a:pt x="0" y="228600"/>
                  </a:lnTo>
                  <a:lnTo>
                    <a:pt x="0" y="232409"/>
                  </a:lnTo>
                  <a:lnTo>
                    <a:pt x="7620" y="232409"/>
                  </a:lnTo>
                  <a:lnTo>
                    <a:pt x="7620" y="228600"/>
                  </a:lnTo>
                  <a:close/>
                </a:path>
                <a:path w="7620" h="951229">
                  <a:moveTo>
                    <a:pt x="7620" y="232409"/>
                  </a:moveTo>
                  <a:lnTo>
                    <a:pt x="0" y="232409"/>
                  </a:lnTo>
                  <a:lnTo>
                    <a:pt x="0" y="257809"/>
                  </a:lnTo>
                  <a:lnTo>
                    <a:pt x="7620" y="257809"/>
                  </a:lnTo>
                  <a:lnTo>
                    <a:pt x="7620" y="232409"/>
                  </a:lnTo>
                  <a:close/>
                </a:path>
                <a:path w="7620" h="951229">
                  <a:moveTo>
                    <a:pt x="7620" y="257809"/>
                  </a:moveTo>
                  <a:lnTo>
                    <a:pt x="0" y="257809"/>
                  </a:lnTo>
                  <a:lnTo>
                    <a:pt x="0" y="260349"/>
                  </a:lnTo>
                  <a:lnTo>
                    <a:pt x="7620" y="260349"/>
                  </a:lnTo>
                  <a:lnTo>
                    <a:pt x="7620" y="257809"/>
                  </a:lnTo>
                  <a:close/>
                </a:path>
                <a:path w="7620" h="951229">
                  <a:moveTo>
                    <a:pt x="7620" y="260350"/>
                  </a:moveTo>
                  <a:lnTo>
                    <a:pt x="0" y="260350"/>
                  </a:lnTo>
                  <a:lnTo>
                    <a:pt x="0" y="266699"/>
                  </a:lnTo>
                  <a:lnTo>
                    <a:pt x="7620" y="266699"/>
                  </a:lnTo>
                  <a:lnTo>
                    <a:pt x="7620" y="260350"/>
                  </a:lnTo>
                  <a:close/>
                </a:path>
                <a:path w="7620" h="951229">
                  <a:moveTo>
                    <a:pt x="7620" y="266700"/>
                  </a:moveTo>
                  <a:lnTo>
                    <a:pt x="0" y="266700"/>
                  </a:lnTo>
                  <a:lnTo>
                    <a:pt x="0" y="285749"/>
                  </a:lnTo>
                  <a:lnTo>
                    <a:pt x="7620" y="285749"/>
                  </a:lnTo>
                  <a:lnTo>
                    <a:pt x="7620" y="266700"/>
                  </a:lnTo>
                  <a:close/>
                </a:path>
                <a:path w="7620" h="951229">
                  <a:moveTo>
                    <a:pt x="7620" y="285750"/>
                  </a:moveTo>
                  <a:lnTo>
                    <a:pt x="0" y="285750"/>
                  </a:lnTo>
                  <a:lnTo>
                    <a:pt x="0" y="289559"/>
                  </a:lnTo>
                  <a:lnTo>
                    <a:pt x="7620" y="289559"/>
                  </a:lnTo>
                  <a:lnTo>
                    <a:pt x="7620" y="285750"/>
                  </a:lnTo>
                  <a:close/>
                </a:path>
                <a:path w="7620" h="951229">
                  <a:moveTo>
                    <a:pt x="7620" y="289559"/>
                  </a:moveTo>
                  <a:lnTo>
                    <a:pt x="0" y="289559"/>
                  </a:lnTo>
                  <a:lnTo>
                    <a:pt x="0" y="292099"/>
                  </a:lnTo>
                  <a:lnTo>
                    <a:pt x="7620" y="292099"/>
                  </a:lnTo>
                  <a:lnTo>
                    <a:pt x="7620" y="289559"/>
                  </a:lnTo>
                  <a:close/>
                </a:path>
                <a:path w="7620" h="951229">
                  <a:moveTo>
                    <a:pt x="7620" y="292100"/>
                  </a:moveTo>
                  <a:lnTo>
                    <a:pt x="0" y="292100"/>
                  </a:lnTo>
                  <a:lnTo>
                    <a:pt x="0" y="295909"/>
                  </a:lnTo>
                  <a:lnTo>
                    <a:pt x="7620" y="295909"/>
                  </a:lnTo>
                  <a:lnTo>
                    <a:pt x="7620" y="292100"/>
                  </a:lnTo>
                  <a:close/>
                </a:path>
                <a:path w="7620" h="951229">
                  <a:moveTo>
                    <a:pt x="7620" y="295909"/>
                  </a:moveTo>
                  <a:lnTo>
                    <a:pt x="0" y="295909"/>
                  </a:lnTo>
                  <a:lnTo>
                    <a:pt x="0" y="298449"/>
                  </a:lnTo>
                  <a:lnTo>
                    <a:pt x="7620" y="298449"/>
                  </a:lnTo>
                  <a:lnTo>
                    <a:pt x="7620" y="295909"/>
                  </a:lnTo>
                  <a:close/>
                </a:path>
                <a:path w="7620" h="951229">
                  <a:moveTo>
                    <a:pt x="7620" y="298450"/>
                  </a:moveTo>
                  <a:lnTo>
                    <a:pt x="0" y="298450"/>
                  </a:lnTo>
                  <a:lnTo>
                    <a:pt x="0" y="302259"/>
                  </a:lnTo>
                  <a:lnTo>
                    <a:pt x="7620" y="302259"/>
                  </a:lnTo>
                  <a:lnTo>
                    <a:pt x="7620" y="298450"/>
                  </a:lnTo>
                  <a:close/>
                </a:path>
                <a:path w="7620" h="951229">
                  <a:moveTo>
                    <a:pt x="7620" y="302259"/>
                  </a:moveTo>
                  <a:lnTo>
                    <a:pt x="0" y="302259"/>
                  </a:lnTo>
                  <a:lnTo>
                    <a:pt x="0" y="308609"/>
                  </a:lnTo>
                  <a:lnTo>
                    <a:pt x="7620" y="308609"/>
                  </a:lnTo>
                  <a:lnTo>
                    <a:pt x="7620" y="302259"/>
                  </a:lnTo>
                  <a:close/>
                </a:path>
                <a:path w="7620" h="951229">
                  <a:moveTo>
                    <a:pt x="7620" y="308609"/>
                  </a:moveTo>
                  <a:lnTo>
                    <a:pt x="0" y="308609"/>
                  </a:lnTo>
                  <a:lnTo>
                    <a:pt x="0" y="311149"/>
                  </a:lnTo>
                  <a:lnTo>
                    <a:pt x="7620" y="311149"/>
                  </a:lnTo>
                  <a:lnTo>
                    <a:pt x="7620" y="308609"/>
                  </a:lnTo>
                  <a:close/>
                </a:path>
                <a:path w="7620" h="951229">
                  <a:moveTo>
                    <a:pt x="7620" y="311150"/>
                  </a:moveTo>
                  <a:lnTo>
                    <a:pt x="0" y="311150"/>
                  </a:lnTo>
                  <a:lnTo>
                    <a:pt x="0" y="314959"/>
                  </a:lnTo>
                  <a:lnTo>
                    <a:pt x="7620" y="314959"/>
                  </a:lnTo>
                  <a:lnTo>
                    <a:pt x="7620" y="311150"/>
                  </a:lnTo>
                  <a:close/>
                </a:path>
                <a:path w="7620" h="951229">
                  <a:moveTo>
                    <a:pt x="7620" y="314959"/>
                  </a:moveTo>
                  <a:lnTo>
                    <a:pt x="0" y="314959"/>
                  </a:lnTo>
                  <a:lnTo>
                    <a:pt x="0" y="317499"/>
                  </a:lnTo>
                  <a:lnTo>
                    <a:pt x="7620" y="317499"/>
                  </a:lnTo>
                  <a:lnTo>
                    <a:pt x="7620" y="314959"/>
                  </a:lnTo>
                  <a:close/>
                </a:path>
                <a:path w="7620" h="951229">
                  <a:moveTo>
                    <a:pt x="7620" y="317500"/>
                  </a:moveTo>
                  <a:lnTo>
                    <a:pt x="0" y="317500"/>
                  </a:lnTo>
                  <a:lnTo>
                    <a:pt x="0" y="321309"/>
                  </a:lnTo>
                  <a:lnTo>
                    <a:pt x="7620" y="321309"/>
                  </a:lnTo>
                  <a:lnTo>
                    <a:pt x="7620" y="317500"/>
                  </a:lnTo>
                  <a:close/>
                </a:path>
                <a:path w="7620" h="951229">
                  <a:moveTo>
                    <a:pt x="7620" y="321309"/>
                  </a:moveTo>
                  <a:lnTo>
                    <a:pt x="0" y="321309"/>
                  </a:lnTo>
                  <a:lnTo>
                    <a:pt x="0" y="323849"/>
                  </a:lnTo>
                  <a:lnTo>
                    <a:pt x="7620" y="323849"/>
                  </a:lnTo>
                  <a:lnTo>
                    <a:pt x="7620" y="321309"/>
                  </a:lnTo>
                  <a:close/>
                </a:path>
                <a:path w="7620" h="951229">
                  <a:moveTo>
                    <a:pt x="7620" y="323850"/>
                  </a:moveTo>
                  <a:lnTo>
                    <a:pt x="0" y="323850"/>
                  </a:lnTo>
                  <a:lnTo>
                    <a:pt x="0" y="330199"/>
                  </a:lnTo>
                  <a:lnTo>
                    <a:pt x="7620" y="330199"/>
                  </a:lnTo>
                  <a:lnTo>
                    <a:pt x="7620" y="323850"/>
                  </a:lnTo>
                  <a:close/>
                </a:path>
                <a:path w="7620" h="951229">
                  <a:moveTo>
                    <a:pt x="7620" y="330200"/>
                  </a:moveTo>
                  <a:lnTo>
                    <a:pt x="0" y="330200"/>
                  </a:lnTo>
                  <a:lnTo>
                    <a:pt x="0" y="334009"/>
                  </a:lnTo>
                  <a:lnTo>
                    <a:pt x="7620" y="334009"/>
                  </a:lnTo>
                  <a:lnTo>
                    <a:pt x="7620" y="330200"/>
                  </a:lnTo>
                  <a:close/>
                </a:path>
                <a:path w="7620" h="951229">
                  <a:moveTo>
                    <a:pt x="7620" y="334009"/>
                  </a:moveTo>
                  <a:lnTo>
                    <a:pt x="0" y="334009"/>
                  </a:lnTo>
                  <a:lnTo>
                    <a:pt x="0" y="336549"/>
                  </a:lnTo>
                  <a:lnTo>
                    <a:pt x="7620" y="336549"/>
                  </a:lnTo>
                  <a:lnTo>
                    <a:pt x="7620" y="334009"/>
                  </a:lnTo>
                  <a:close/>
                </a:path>
                <a:path w="7620" h="951229">
                  <a:moveTo>
                    <a:pt x="7620" y="336550"/>
                  </a:moveTo>
                  <a:lnTo>
                    <a:pt x="0" y="336550"/>
                  </a:lnTo>
                  <a:lnTo>
                    <a:pt x="0" y="340359"/>
                  </a:lnTo>
                  <a:lnTo>
                    <a:pt x="7620" y="340359"/>
                  </a:lnTo>
                  <a:lnTo>
                    <a:pt x="7620" y="336550"/>
                  </a:lnTo>
                  <a:close/>
                </a:path>
                <a:path w="7620" h="951229">
                  <a:moveTo>
                    <a:pt x="7620" y="340359"/>
                  </a:moveTo>
                  <a:lnTo>
                    <a:pt x="0" y="340359"/>
                  </a:lnTo>
                  <a:lnTo>
                    <a:pt x="0" y="342899"/>
                  </a:lnTo>
                  <a:lnTo>
                    <a:pt x="7620" y="342899"/>
                  </a:lnTo>
                  <a:lnTo>
                    <a:pt x="7620" y="340359"/>
                  </a:lnTo>
                  <a:close/>
                </a:path>
                <a:path w="7620" h="951229">
                  <a:moveTo>
                    <a:pt x="7620" y="342900"/>
                  </a:moveTo>
                  <a:lnTo>
                    <a:pt x="0" y="342900"/>
                  </a:lnTo>
                  <a:lnTo>
                    <a:pt x="0" y="353059"/>
                  </a:lnTo>
                  <a:lnTo>
                    <a:pt x="7620" y="353059"/>
                  </a:lnTo>
                  <a:lnTo>
                    <a:pt x="7620" y="342900"/>
                  </a:lnTo>
                  <a:close/>
                </a:path>
                <a:path w="7620" h="951229">
                  <a:moveTo>
                    <a:pt x="7620" y="353060"/>
                  </a:moveTo>
                  <a:lnTo>
                    <a:pt x="0" y="353060"/>
                  </a:lnTo>
                  <a:lnTo>
                    <a:pt x="0" y="355599"/>
                  </a:lnTo>
                  <a:lnTo>
                    <a:pt x="7620" y="355599"/>
                  </a:lnTo>
                  <a:lnTo>
                    <a:pt x="7620" y="353060"/>
                  </a:lnTo>
                  <a:close/>
                </a:path>
                <a:path w="7620" h="951229">
                  <a:moveTo>
                    <a:pt x="7620" y="355600"/>
                  </a:moveTo>
                  <a:lnTo>
                    <a:pt x="0" y="355600"/>
                  </a:lnTo>
                  <a:lnTo>
                    <a:pt x="0" y="359409"/>
                  </a:lnTo>
                  <a:lnTo>
                    <a:pt x="7620" y="359409"/>
                  </a:lnTo>
                  <a:lnTo>
                    <a:pt x="7620" y="355600"/>
                  </a:lnTo>
                  <a:close/>
                </a:path>
                <a:path w="7620" h="951229">
                  <a:moveTo>
                    <a:pt x="7620" y="359409"/>
                  </a:moveTo>
                  <a:lnTo>
                    <a:pt x="0" y="359409"/>
                  </a:lnTo>
                  <a:lnTo>
                    <a:pt x="0" y="361949"/>
                  </a:lnTo>
                  <a:lnTo>
                    <a:pt x="7620" y="361949"/>
                  </a:lnTo>
                  <a:lnTo>
                    <a:pt x="7620" y="359409"/>
                  </a:lnTo>
                  <a:close/>
                </a:path>
                <a:path w="7620" h="951229">
                  <a:moveTo>
                    <a:pt x="7620" y="361950"/>
                  </a:moveTo>
                  <a:lnTo>
                    <a:pt x="0" y="361950"/>
                  </a:lnTo>
                  <a:lnTo>
                    <a:pt x="0" y="374649"/>
                  </a:lnTo>
                  <a:lnTo>
                    <a:pt x="7620" y="374649"/>
                  </a:lnTo>
                  <a:lnTo>
                    <a:pt x="7620" y="361950"/>
                  </a:lnTo>
                  <a:close/>
                </a:path>
                <a:path w="7620" h="951229">
                  <a:moveTo>
                    <a:pt x="7620" y="374650"/>
                  </a:moveTo>
                  <a:lnTo>
                    <a:pt x="0" y="374650"/>
                  </a:lnTo>
                  <a:lnTo>
                    <a:pt x="0" y="378459"/>
                  </a:lnTo>
                  <a:lnTo>
                    <a:pt x="7620" y="378459"/>
                  </a:lnTo>
                  <a:lnTo>
                    <a:pt x="7620" y="374650"/>
                  </a:lnTo>
                  <a:close/>
                </a:path>
                <a:path w="7620" h="951229">
                  <a:moveTo>
                    <a:pt x="7620" y="378459"/>
                  </a:moveTo>
                  <a:lnTo>
                    <a:pt x="0" y="378459"/>
                  </a:lnTo>
                  <a:lnTo>
                    <a:pt x="0" y="380999"/>
                  </a:lnTo>
                  <a:lnTo>
                    <a:pt x="7620" y="380999"/>
                  </a:lnTo>
                  <a:lnTo>
                    <a:pt x="7620" y="378459"/>
                  </a:lnTo>
                  <a:close/>
                </a:path>
                <a:path w="7620" h="951229">
                  <a:moveTo>
                    <a:pt x="7620" y="381000"/>
                  </a:moveTo>
                  <a:lnTo>
                    <a:pt x="0" y="381000"/>
                  </a:lnTo>
                  <a:lnTo>
                    <a:pt x="0" y="387349"/>
                  </a:lnTo>
                  <a:lnTo>
                    <a:pt x="7620" y="387349"/>
                  </a:lnTo>
                  <a:lnTo>
                    <a:pt x="7620" y="381000"/>
                  </a:lnTo>
                  <a:close/>
                </a:path>
                <a:path w="7620" h="951229">
                  <a:moveTo>
                    <a:pt x="7620" y="387350"/>
                  </a:moveTo>
                  <a:lnTo>
                    <a:pt x="0" y="387350"/>
                  </a:lnTo>
                  <a:lnTo>
                    <a:pt x="0" y="391159"/>
                  </a:lnTo>
                  <a:lnTo>
                    <a:pt x="7620" y="391159"/>
                  </a:lnTo>
                  <a:lnTo>
                    <a:pt x="7620" y="387350"/>
                  </a:lnTo>
                  <a:close/>
                </a:path>
                <a:path w="7620" h="951229">
                  <a:moveTo>
                    <a:pt x="7620" y="391160"/>
                  </a:moveTo>
                  <a:lnTo>
                    <a:pt x="0" y="391160"/>
                  </a:lnTo>
                  <a:lnTo>
                    <a:pt x="0" y="393699"/>
                  </a:lnTo>
                  <a:lnTo>
                    <a:pt x="7620" y="393699"/>
                  </a:lnTo>
                  <a:lnTo>
                    <a:pt x="7620" y="391160"/>
                  </a:lnTo>
                  <a:close/>
                </a:path>
                <a:path w="7620" h="951229">
                  <a:moveTo>
                    <a:pt x="7620" y="393700"/>
                  </a:moveTo>
                  <a:lnTo>
                    <a:pt x="0" y="393700"/>
                  </a:lnTo>
                  <a:lnTo>
                    <a:pt x="0" y="397509"/>
                  </a:lnTo>
                  <a:lnTo>
                    <a:pt x="7620" y="397509"/>
                  </a:lnTo>
                  <a:lnTo>
                    <a:pt x="7620" y="393700"/>
                  </a:lnTo>
                  <a:close/>
                </a:path>
                <a:path w="7620" h="951229">
                  <a:moveTo>
                    <a:pt x="7620" y="397509"/>
                  </a:moveTo>
                  <a:lnTo>
                    <a:pt x="0" y="397509"/>
                  </a:lnTo>
                  <a:lnTo>
                    <a:pt x="0" y="400049"/>
                  </a:lnTo>
                  <a:lnTo>
                    <a:pt x="7620" y="400049"/>
                  </a:lnTo>
                  <a:lnTo>
                    <a:pt x="7620" y="397509"/>
                  </a:lnTo>
                  <a:close/>
                </a:path>
                <a:path w="7620" h="951229">
                  <a:moveTo>
                    <a:pt x="7620" y="400050"/>
                  </a:moveTo>
                  <a:lnTo>
                    <a:pt x="0" y="400050"/>
                  </a:lnTo>
                  <a:lnTo>
                    <a:pt x="0" y="403859"/>
                  </a:lnTo>
                  <a:lnTo>
                    <a:pt x="7620" y="403859"/>
                  </a:lnTo>
                  <a:lnTo>
                    <a:pt x="7620" y="400050"/>
                  </a:lnTo>
                  <a:close/>
                </a:path>
                <a:path w="7620" h="951229">
                  <a:moveTo>
                    <a:pt x="7620" y="403860"/>
                  </a:moveTo>
                  <a:lnTo>
                    <a:pt x="0" y="403860"/>
                  </a:lnTo>
                  <a:lnTo>
                    <a:pt x="0" y="410209"/>
                  </a:lnTo>
                  <a:lnTo>
                    <a:pt x="7620" y="410209"/>
                  </a:lnTo>
                  <a:lnTo>
                    <a:pt x="7620" y="403860"/>
                  </a:lnTo>
                  <a:close/>
                </a:path>
                <a:path w="7620" h="951229">
                  <a:moveTo>
                    <a:pt x="7620" y="410209"/>
                  </a:moveTo>
                  <a:lnTo>
                    <a:pt x="0" y="410209"/>
                  </a:lnTo>
                  <a:lnTo>
                    <a:pt x="0" y="422909"/>
                  </a:lnTo>
                  <a:lnTo>
                    <a:pt x="7620" y="422909"/>
                  </a:lnTo>
                  <a:lnTo>
                    <a:pt x="7620" y="410209"/>
                  </a:lnTo>
                  <a:close/>
                </a:path>
                <a:path w="7620" h="951229">
                  <a:moveTo>
                    <a:pt x="7620" y="422909"/>
                  </a:moveTo>
                  <a:lnTo>
                    <a:pt x="0" y="422909"/>
                  </a:lnTo>
                  <a:lnTo>
                    <a:pt x="0" y="425449"/>
                  </a:lnTo>
                  <a:lnTo>
                    <a:pt x="7620" y="425449"/>
                  </a:lnTo>
                  <a:lnTo>
                    <a:pt x="7620" y="422909"/>
                  </a:lnTo>
                  <a:close/>
                </a:path>
                <a:path w="7620" h="951229">
                  <a:moveTo>
                    <a:pt x="7620" y="425450"/>
                  </a:moveTo>
                  <a:lnTo>
                    <a:pt x="0" y="425450"/>
                  </a:lnTo>
                  <a:lnTo>
                    <a:pt x="0" y="438149"/>
                  </a:lnTo>
                  <a:lnTo>
                    <a:pt x="7620" y="438149"/>
                  </a:lnTo>
                  <a:lnTo>
                    <a:pt x="7620" y="425450"/>
                  </a:lnTo>
                  <a:close/>
                </a:path>
                <a:path w="7620" h="951229">
                  <a:moveTo>
                    <a:pt x="7620" y="438150"/>
                  </a:moveTo>
                  <a:lnTo>
                    <a:pt x="0" y="438150"/>
                  </a:lnTo>
                  <a:lnTo>
                    <a:pt x="0" y="441959"/>
                  </a:lnTo>
                  <a:lnTo>
                    <a:pt x="7620" y="441959"/>
                  </a:lnTo>
                  <a:lnTo>
                    <a:pt x="7620" y="438150"/>
                  </a:lnTo>
                  <a:close/>
                </a:path>
                <a:path w="7620" h="951229">
                  <a:moveTo>
                    <a:pt x="7620" y="441959"/>
                  </a:moveTo>
                  <a:lnTo>
                    <a:pt x="0" y="441959"/>
                  </a:lnTo>
                  <a:lnTo>
                    <a:pt x="0" y="444499"/>
                  </a:lnTo>
                  <a:lnTo>
                    <a:pt x="7620" y="444499"/>
                  </a:lnTo>
                  <a:lnTo>
                    <a:pt x="7620" y="441959"/>
                  </a:lnTo>
                  <a:close/>
                </a:path>
                <a:path w="7620" h="951229">
                  <a:moveTo>
                    <a:pt x="7620" y="444500"/>
                  </a:moveTo>
                  <a:lnTo>
                    <a:pt x="0" y="444500"/>
                  </a:lnTo>
                  <a:lnTo>
                    <a:pt x="0" y="448309"/>
                  </a:lnTo>
                  <a:lnTo>
                    <a:pt x="7620" y="448309"/>
                  </a:lnTo>
                  <a:lnTo>
                    <a:pt x="7620" y="444500"/>
                  </a:lnTo>
                  <a:close/>
                </a:path>
                <a:path w="7620" h="951229">
                  <a:moveTo>
                    <a:pt x="7620" y="448309"/>
                  </a:moveTo>
                  <a:lnTo>
                    <a:pt x="0" y="448309"/>
                  </a:lnTo>
                  <a:lnTo>
                    <a:pt x="0" y="450849"/>
                  </a:lnTo>
                  <a:lnTo>
                    <a:pt x="7620" y="450849"/>
                  </a:lnTo>
                  <a:lnTo>
                    <a:pt x="7620" y="448309"/>
                  </a:lnTo>
                  <a:close/>
                </a:path>
                <a:path w="7620" h="951229">
                  <a:moveTo>
                    <a:pt x="7620" y="450850"/>
                  </a:moveTo>
                  <a:lnTo>
                    <a:pt x="0" y="450850"/>
                  </a:lnTo>
                  <a:lnTo>
                    <a:pt x="0" y="457199"/>
                  </a:lnTo>
                  <a:lnTo>
                    <a:pt x="7620" y="457199"/>
                  </a:lnTo>
                  <a:lnTo>
                    <a:pt x="7620" y="450850"/>
                  </a:lnTo>
                  <a:close/>
                </a:path>
                <a:path w="7620" h="951229">
                  <a:moveTo>
                    <a:pt x="7620" y="457200"/>
                  </a:moveTo>
                  <a:lnTo>
                    <a:pt x="0" y="457200"/>
                  </a:lnTo>
                  <a:lnTo>
                    <a:pt x="0" y="461009"/>
                  </a:lnTo>
                  <a:lnTo>
                    <a:pt x="7620" y="461009"/>
                  </a:lnTo>
                  <a:lnTo>
                    <a:pt x="7620" y="457200"/>
                  </a:lnTo>
                  <a:close/>
                </a:path>
                <a:path w="7620" h="951229">
                  <a:moveTo>
                    <a:pt x="7620" y="461009"/>
                  </a:moveTo>
                  <a:lnTo>
                    <a:pt x="0" y="461009"/>
                  </a:lnTo>
                  <a:lnTo>
                    <a:pt x="0" y="463549"/>
                  </a:lnTo>
                  <a:lnTo>
                    <a:pt x="7620" y="463549"/>
                  </a:lnTo>
                  <a:lnTo>
                    <a:pt x="7620" y="461009"/>
                  </a:lnTo>
                  <a:close/>
                </a:path>
                <a:path w="7620" h="951229">
                  <a:moveTo>
                    <a:pt x="7620" y="463550"/>
                  </a:moveTo>
                  <a:lnTo>
                    <a:pt x="0" y="463550"/>
                  </a:lnTo>
                  <a:lnTo>
                    <a:pt x="0" y="467359"/>
                  </a:lnTo>
                  <a:lnTo>
                    <a:pt x="7620" y="467359"/>
                  </a:lnTo>
                  <a:lnTo>
                    <a:pt x="7620" y="463550"/>
                  </a:lnTo>
                  <a:close/>
                </a:path>
                <a:path w="7620" h="951229">
                  <a:moveTo>
                    <a:pt x="7620" y="467359"/>
                  </a:moveTo>
                  <a:lnTo>
                    <a:pt x="0" y="467359"/>
                  </a:lnTo>
                  <a:lnTo>
                    <a:pt x="0" y="469899"/>
                  </a:lnTo>
                  <a:lnTo>
                    <a:pt x="7620" y="469899"/>
                  </a:lnTo>
                  <a:lnTo>
                    <a:pt x="7620" y="467359"/>
                  </a:lnTo>
                  <a:close/>
                </a:path>
                <a:path w="7620" h="951229">
                  <a:moveTo>
                    <a:pt x="7620" y="469900"/>
                  </a:moveTo>
                  <a:lnTo>
                    <a:pt x="0" y="469900"/>
                  </a:lnTo>
                  <a:lnTo>
                    <a:pt x="0" y="476249"/>
                  </a:lnTo>
                  <a:lnTo>
                    <a:pt x="7620" y="476249"/>
                  </a:lnTo>
                  <a:lnTo>
                    <a:pt x="7620" y="469900"/>
                  </a:lnTo>
                  <a:close/>
                </a:path>
                <a:path w="7620" h="951229">
                  <a:moveTo>
                    <a:pt x="7620" y="476250"/>
                  </a:moveTo>
                  <a:lnTo>
                    <a:pt x="0" y="476250"/>
                  </a:lnTo>
                  <a:lnTo>
                    <a:pt x="0" y="482599"/>
                  </a:lnTo>
                  <a:lnTo>
                    <a:pt x="7620" y="482599"/>
                  </a:lnTo>
                  <a:lnTo>
                    <a:pt x="7620" y="476250"/>
                  </a:lnTo>
                  <a:close/>
                </a:path>
                <a:path w="7620" h="951229">
                  <a:moveTo>
                    <a:pt x="7620" y="482600"/>
                  </a:moveTo>
                  <a:lnTo>
                    <a:pt x="0" y="482600"/>
                  </a:lnTo>
                  <a:lnTo>
                    <a:pt x="0" y="486409"/>
                  </a:lnTo>
                  <a:lnTo>
                    <a:pt x="7620" y="486409"/>
                  </a:lnTo>
                  <a:lnTo>
                    <a:pt x="7620" y="482600"/>
                  </a:lnTo>
                  <a:close/>
                </a:path>
                <a:path w="7620" h="951229">
                  <a:moveTo>
                    <a:pt x="7620" y="486409"/>
                  </a:moveTo>
                  <a:lnTo>
                    <a:pt x="0" y="486409"/>
                  </a:lnTo>
                  <a:lnTo>
                    <a:pt x="0" y="492759"/>
                  </a:lnTo>
                  <a:lnTo>
                    <a:pt x="7620" y="492759"/>
                  </a:lnTo>
                  <a:lnTo>
                    <a:pt x="7620" y="486409"/>
                  </a:lnTo>
                  <a:close/>
                </a:path>
                <a:path w="7620" h="951229">
                  <a:moveTo>
                    <a:pt x="7620" y="492759"/>
                  </a:moveTo>
                  <a:lnTo>
                    <a:pt x="0" y="492759"/>
                  </a:lnTo>
                  <a:lnTo>
                    <a:pt x="0" y="495299"/>
                  </a:lnTo>
                  <a:lnTo>
                    <a:pt x="7620" y="495299"/>
                  </a:lnTo>
                  <a:lnTo>
                    <a:pt x="7620" y="492759"/>
                  </a:lnTo>
                  <a:close/>
                </a:path>
                <a:path w="7620" h="951229">
                  <a:moveTo>
                    <a:pt x="7620" y="641349"/>
                  </a:moveTo>
                  <a:lnTo>
                    <a:pt x="0" y="641349"/>
                  </a:lnTo>
                  <a:lnTo>
                    <a:pt x="0" y="642619"/>
                  </a:lnTo>
                  <a:lnTo>
                    <a:pt x="7620" y="642619"/>
                  </a:lnTo>
                  <a:lnTo>
                    <a:pt x="7620" y="641349"/>
                  </a:lnTo>
                  <a:close/>
                </a:path>
                <a:path w="7620" h="951229">
                  <a:moveTo>
                    <a:pt x="7620" y="634999"/>
                  </a:moveTo>
                  <a:lnTo>
                    <a:pt x="0" y="634999"/>
                  </a:lnTo>
                  <a:lnTo>
                    <a:pt x="0" y="640079"/>
                  </a:lnTo>
                  <a:lnTo>
                    <a:pt x="7620" y="640079"/>
                  </a:lnTo>
                  <a:lnTo>
                    <a:pt x="7620" y="634999"/>
                  </a:lnTo>
                  <a:close/>
                </a:path>
                <a:path w="7620" h="951229">
                  <a:moveTo>
                    <a:pt x="7620" y="627379"/>
                  </a:moveTo>
                  <a:lnTo>
                    <a:pt x="0" y="627379"/>
                  </a:lnTo>
                  <a:lnTo>
                    <a:pt x="0" y="633729"/>
                  </a:lnTo>
                  <a:lnTo>
                    <a:pt x="7620" y="633729"/>
                  </a:lnTo>
                  <a:lnTo>
                    <a:pt x="7620" y="627379"/>
                  </a:lnTo>
                  <a:close/>
                </a:path>
                <a:path w="7620" h="951229">
                  <a:moveTo>
                    <a:pt x="7620" y="520699"/>
                  </a:moveTo>
                  <a:lnTo>
                    <a:pt x="6350" y="520699"/>
                  </a:lnTo>
                  <a:lnTo>
                    <a:pt x="6350" y="521969"/>
                  </a:lnTo>
                  <a:lnTo>
                    <a:pt x="7620" y="521969"/>
                  </a:lnTo>
                  <a:lnTo>
                    <a:pt x="7620" y="520699"/>
                  </a:lnTo>
                  <a:close/>
                </a:path>
                <a:path w="7620" h="951229">
                  <a:moveTo>
                    <a:pt x="7620" y="514349"/>
                  </a:moveTo>
                  <a:lnTo>
                    <a:pt x="0" y="514349"/>
                  </a:lnTo>
                  <a:lnTo>
                    <a:pt x="0" y="520699"/>
                  </a:lnTo>
                  <a:lnTo>
                    <a:pt x="2540" y="520699"/>
                  </a:lnTo>
                  <a:lnTo>
                    <a:pt x="2540" y="519429"/>
                  </a:lnTo>
                  <a:lnTo>
                    <a:pt x="7620" y="519429"/>
                  </a:lnTo>
                  <a:lnTo>
                    <a:pt x="7620" y="514349"/>
                  </a:lnTo>
                  <a:close/>
                </a:path>
                <a:path w="7620" h="951229">
                  <a:moveTo>
                    <a:pt x="7620" y="507999"/>
                  </a:moveTo>
                  <a:lnTo>
                    <a:pt x="0" y="507999"/>
                  </a:lnTo>
                  <a:lnTo>
                    <a:pt x="0" y="513080"/>
                  </a:lnTo>
                  <a:lnTo>
                    <a:pt x="7620" y="513080"/>
                  </a:lnTo>
                  <a:lnTo>
                    <a:pt x="7620" y="507999"/>
                  </a:lnTo>
                  <a:close/>
                </a:path>
                <a:path w="7620" h="951229">
                  <a:moveTo>
                    <a:pt x="7620" y="501649"/>
                  </a:moveTo>
                  <a:lnTo>
                    <a:pt x="0" y="501649"/>
                  </a:lnTo>
                  <a:lnTo>
                    <a:pt x="0" y="506730"/>
                  </a:lnTo>
                  <a:lnTo>
                    <a:pt x="7620" y="506730"/>
                  </a:lnTo>
                  <a:lnTo>
                    <a:pt x="7620" y="501649"/>
                  </a:lnTo>
                  <a:close/>
                </a:path>
                <a:path w="7620" h="951229">
                  <a:moveTo>
                    <a:pt x="7620" y="496569"/>
                  </a:moveTo>
                  <a:lnTo>
                    <a:pt x="0" y="496569"/>
                  </a:lnTo>
                  <a:lnTo>
                    <a:pt x="0" y="500379"/>
                  </a:lnTo>
                  <a:lnTo>
                    <a:pt x="7620" y="500379"/>
                  </a:lnTo>
                  <a:lnTo>
                    <a:pt x="7620" y="496569"/>
                  </a:lnTo>
                  <a:close/>
                </a:path>
                <a:path w="7620" h="951229">
                  <a:moveTo>
                    <a:pt x="7620" y="642619"/>
                  </a:moveTo>
                  <a:lnTo>
                    <a:pt x="0" y="642619"/>
                  </a:lnTo>
                  <a:lnTo>
                    <a:pt x="0" y="655319"/>
                  </a:lnTo>
                  <a:lnTo>
                    <a:pt x="7620" y="655319"/>
                  </a:lnTo>
                  <a:lnTo>
                    <a:pt x="7620" y="642619"/>
                  </a:lnTo>
                  <a:close/>
                </a:path>
                <a:path w="7620" h="951229">
                  <a:moveTo>
                    <a:pt x="6350" y="949959"/>
                  </a:moveTo>
                  <a:lnTo>
                    <a:pt x="1270" y="949959"/>
                  </a:lnTo>
                  <a:lnTo>
                    <a:pt x="1270" y="951229"/>
                  </a:lnTo>
                  <a:lnTo>
                    <a:pt x="6350" y="951229"/>
                  </a:lnTo>
                  <a:lnTo>
                    <a:pt x="6350" y="949959"/>
                  </a:lnTo>
                  <a:close/>
                </a:path>
                <a:path w="7620" h="951229">
                  <a:moveTo>
                    <a:pt x="7620" y="947419"/>
                  </a:moveTo>
                  <a:lnTo>
                    <a:pt x="0" y="947419"/>
                  </a:lnTo>
                  <a:lnTo>
                    <a:pt x="0" y="949959"/>
                  </a:lnTo>
                  <a:lnTo>
                    <a:pt x="7620" y="949959"/>
                  </a:lnTo>
                  <a:lnTo>
                    <a:pt x="7620" y="947419"/>
                  </a:lnTo>
                  <a:close/>
                </a:path>
                <a:path w="7620" h="951229">
                  <a:moveTo>
                    <a:pt x="7620" y="944879"/>
                  </a:moveTo>
                  <a:lnTo>
                    <a:pt x="0" y="944879"/>
                  </a:lnTo>
                  <a:lnTo>
                    <a:pt x="0" y="946149"/>
                  </a:lnTo>
                  <a:lnTo>
                    <a:pt x="7620" y="946149"/>
                  </a:lnTo>
                  <a:lnTo>
                    <a:pt x="7620" y="944879"/>
                  </a:lnTo>
                  <a:close/>
                </a:path>
                <a:path w="7620" h="951229">
                  <a:moveTo>
                    <a:pt x="7620" y="941069"/>
                  </a:moveTo>
                  <a:lnTo>
                    <a:pt x="0" y="941069"/>
                  </a:lnTo>
                  <a:lnTo>
                    <a:pt x="0" y="943609"/>
                  </a:lnTo>
                  <a:lnTo>
                    <a:pt x="7620" y="943609"/>
                  </a:lnTo>
                  <a:lnTo>
                    <a:pt x="7620" y="941069"/>
                  </a:lnTo>
                  <a:close/>
                </a:path>
                <a:path w="7620" h="951229">
                  <a:moveTo>
                    <a:pt x="7620" y="938529"/>
                  </a:moveTo>
                  <a:lnTo>
                    <a:pt x="0" y="938529"/>
                  </a:lnTo>
                  <a:lnTo>
                    <a:pt x="0" y="939799"/>
                  </a:lnTo>
                  <a:lnTo>
                    <a:pt x="7620" y="939799"/>
                  </a:lnTo>
                  <a:lnTo>
                    <a:pt x="7620" y="938529"/>
                  </a:lnTo>
                  <a:close/>
                </a:path>
                <a:path w="7620" h="951229">
                  <a:moveTo>
                    <a:pt x="7620" y="934719"/>
                  </a:moveTo>
                  <a:lnTo>
                    <a:pt x="0" y="934719"/>
                  </a:lnTo>
                  <a:lnTo>
                    <a:pt x="0" y="937259"/>
                  </a:lnTo>
                  <a:lnTo>
                    <a:pt x="7620" y="937259"/>
                  </a:lnTo>
                  <a:lnTo>
                    <a:pt x="7620" y="934719"/>
                  </a:lnTo>
                  <a:close/>
                </a:path>
                <a:path w="7620" h="951229">
                  <a:moveTo>
                    <a:pt x="7620" y="932179"/>
                  </a:moveTo>
                  <a:lnTo>
                    <a:pt x="0" y="932179"/>
                  </a:lnTo>
                  <a:lnTo>
                    <a:pt x="0" y="933449"/>
                  </a:lnTo>
                  <a:lnTo>
                    <a:pt x="7620" y="933449"/>
                  </a:lnTo>
                  <a:lnTo>
                    <a:pt x="7620" y="932179"/>
                  </a:lnTo>
                  <a:close/>
                </a:path>
                <a:path w="7620" h="951229">
                  <a:moveTo>
                    <a:pt x="7620" y="928369"/>
                  </a:moveTo>
                  <a:lnTo>
                    <a:pt x="0" y="928369"/>
                  </a:lnTo>
                  <a:lnTo>
                    <a:pt x="0" y="930909"/>
                  </a:lnTo>
                  <a:lnTo>
                    <a:pt x="7620" y="930909"/>
                  </a:lnTo>
                  <a:lnTo>
                    <a:pt x="7620" y="928369"/>
                  </a:lnTo>
                  <a:close/>
                </a:path>
                <a:path w="7620" h="951229">
                  <a:moveTo>
                    <a:pt x="7620" y="925829"/>
                  </a:moveTo>
                  <a:lnTo>
                    <a:pt x="0" y="925829"/>
                  </a:lnTo>
                  <a:lnTo>
                    <a:pt x="0" y="927099"/>
                  </a:lnTo>
                  <a:lnTo>
                    <a:pt x="7620" y="927099"/>
                  </a:lnTo>
                  <a:lnTo>
                    <a:pt x="7620" y="925829"/>
                  </a:lnTo>
                  <a:close/>
                </a:path>
                <a:path w="7620" h="951229">
                  <a:moveTo>
                    <a:pt x="7620" y="922020"/>
                  </a:moveTo>
                  <a:lnTo>
                    <a:pt x="0" y="922020"/>
                  </a:lnTo>
                  <a:lnTo>
                    <a:pt x="0" y="924559"/>
                  </a:lnTo>
                  <a:lnTo>
                    <a:pt x="7620" y="924559"/>
                  </a:lnTo>
                  <a:lnTo>
                    <a:pt x="7620" y="922020"/>
                  </a:lnTo>
                  <a:close/>
                </a:path>
                <a:path w="7620" h="951229">
                  <a:moveTo>
                    <a:pt x="7620" y="919479"/>
                  </a:moveTo>
                  <a:lnTo>
                    <a:pt x="0" y="919479"/>
                  </a:lnTo>
                  <a:lnTo>
                    <a:pt x="0" y="920749"/>
                  </a:lnTo>
                  <a:lnTo>
                    <a:pt x="7620" y="920749"/>
                  </a:lnTo>
                  <a:lnTo>
                    <a:pt x="7620" y="919479"/>
                  </a:lnTo>
                  <a:close/>
                </a:path>
                <a:path w="7620" h="951229">
                  <a:moveTo>
                    <a:pt x="7620" y="915669"/>
                  </a:moveTo>
                  <a:lnTo>
                    <a:pt x="0" y="915669"/>
                  </a:lnTo>
                  <a:lnTo>
                    <a:pt x="0" y="918209"/>
                  </a:lnTo>
                  <a:lnTo>
                    <a:pt x="7620" y="918209"/>
                  </a:lnTo>
                  <a:lnTo>
                    <a:pt x="7620" y="915669"/>
                  </a:lnTo>
                  <a:close/>
                </a:path>
                <a:path w="7620" h="951229">
                  <a:moveTo>
                    <a:pt x="7620" y="913129"/>
                  </a:moveTo>
                  <a:lnTo>
                    <a:pt x="0" y="913129"/>
                  </a:lnTo>
                  <a:lnTo>
                    <a:pt x="0" y="914399"/>
                  </a:lnTo>
                  <a:lnTo>
                    <a:pt x="7620" y="914399"/>
                  </a:lnTo>
                  <a:lnTo>
                    <a:pt x="7620" y="913129"/>
                  </a:lnTo>
                  <a:close/>
                </a:path>
                <a:path w="7620" h="951229">
                  <a:moveTo>
                    <a:pt x="7620" y="909319"/>
                  </a:moveTo>
                  <a:lnTo>
                    <a:pt x="0" y="909319"/>
                  </a:lnTo>
                  <a:lnTo>
                    <a:pt x="0" y="911859"/>
                  </a:lnTo>
                  <a:lnTo>
                    <a:pt x="7620" y="911859"/>
                  </a:lnTo>
                  <a:lnTo>
                    <a:pt x="7620" y="909319"/>
                  </a:lnTo>
                  <a:close/>
                </a:path>
                <a:path w="7620" h="951229">
                  <a:moveTo>
                    <a:pt x="7620" y="906780"/>
                  </a:moveTo>
                  <a:lnTo>
                    <a:pt x="0" y="906780"/>
                  </a:lnTo>
                  <a:lnTo>
                    <a:pt x="0" y="908049"/>
                  </a:lnTo>
                  <a:lnTo>
                    <a:pt x="7620" y="908049"/>
                  </a:lnTo>
                  <a:lnTo>
                    <a:pt x="7620" y="906780"/>
                  </a:lnTo>
                  <a:close/>
                </a:path>
                <a:path w="7620" h="951229">
                  <a:moveTo>
                    <a:pt x="7620" y="901699"/>
                  </a:moveTo>
                  <a:lnTo>
                    <a:pt x="0" y="901699"/>
                  </a:lnTo>
                  <a:lnTo>
                    <a:pt x="0" y="905509"/>
                  </a:lnTo>
                  <a:lnTo>
                    <a:pt x="7620" y="905509"/>
                  </a:lnTo>
                  <a:lnTo>
                    <a:pt x="7620" y="901699"/>
                  </a:lnTo>
                  <a:close/>
                </a:path>
                <a:path w="7620" h="951229">
                  <a:moveTo>
                    <a:pt x="7620" y="895349"/>
                  </a:moveTo>
                  <a:lnTo>
                    <a:pt x="0" y="895349"/>
                  </a:lnTo>
                  <a:lnTo>
                    <a:pt x="0" y="900429"/>
                  </a:lnTo>
                  <a:lnTo>
                    <a:pt x="7620" y="900429"/>
                  </a:lnTo>
                  <a:lnTo>
                    <a:pt x="7620" y="895349"/>
                  </a:lnTo>
                  <a:close/>
                </a:path>
                <a:path w="7620" h="951229">
                  <a:moveTo>
                    <a:pt x="7620" y="888999"/>
                  </a:moveTo>
                  <a:lnTo>
                    <a:pt x="0" y="888999"/>
                  </a:lnTo>
                  <a:lnTo>
                    <a:pt x="0" y="894079"/>
                  </a:lnTo>
                  <a:lnTo>
                    <a:pt x="7620" y="894079"/>
                  </a:lnTo>
                  <a:lnTo>
                    <a:pt x="7620" y="888999"/>
                  </a:lnTo>
                  <a:close/>
                </a:path>
                <a:path w="7620" h="951229">
                  <a:moveTo>
                    <a:pt x="7620" y="882649"/>
                  </a:moveTo>
                  <a:lnTo>
                    <a:pt x="0" y="882649"/>
                  </a:lnTo>
                  <a:lnTo>
                    <a:pt x="0" y="887729"/>
                  </a:lnTo>
                  <a:lnTo>
                    <a:pt x="7620" y="887729"/>
                  </a:lnTo>
                  <a:lnTo>
                    <a:pt x="7620" y="882649"/>
                  </a:lnTo>
                  <a:close/>
                </a:path>
                <a:path w="7620" h="951229">
                  <a:moveTo>
                    <a:pt x="7620" y="876299"/>
                  </a:moveTo>
                  <a:lnTo>
                    <a:pt x="0" y="876299"/>
                  </a:lnTo>
                  <a:lnTo>
                    <a:pt x="0" y="881380"/>
                  </a:lnTo>
                  <a:lnTo>
                    <a:pt x="7620" y="881380"/>
                  </a:lnTo>
                  <a:lnTo>
                    <a:pt x="7620" y="876299"/>
                  </a:lnTo>
                  <a:close/>
                </a:path>
                <a:path w="7620" h="951229">
                  <a:moveTo>
                    <a:pt x="7620" y="869949"/>
                  </a:moveTo>
                  <a:lnTo>
                    <a:pt x="0" y="869949"/>
                  </a:lnTo>
                  <a:lnTo>
                    <a:pt x="0" y="875029"/>
                  </a:lnTo>
                  <a:lnTo>
                    <a:pt x="7620" y="875029"/>
                  </a:lnTo>
                  <a:lnTo>
                    <a:pt x="7620" y="869949"/>
                  </a:lnTo>
                  <a:close/>
                </a:path>
                <a:path w="7620" h="951229">
                  <a:moveTo>
                    <a:pt x="7620" y="863599"/>
                  </a:moveTo>
                  <a:lnTo>
                    <a:pt x="0" y="863599"/>
                  </a:lnTo>
                  <a:lnTo>
                    <a:pt x="0" y="868679"/>
                  </a:lnTo>
                  <a:lnTo>
                    <a:pt x="7620" y="868679"/>
                  </a:lnTo>
                  <a:lnTo>
                    <a:pt x="7620" y="863599"/>
                  </a:lnTo>
                  <a:close/>
                </a:path>
                <a:path w="7620" h="951229">
                  <a:moveTo>
                    <a:pt x="7620" y="857249"/>
                  </a:moveTo>
                  <a:lnTo>
                    <a:pt x="0" y="857249"/>
                  </a:lnTo>
                  <a:lnTo>
                    <a:pt x="0" y="862329"/>
                  </a:lnTo>
                  <a:lnTo>
                    <a:pt x="7620" y="862329"/>
                  </a:lnTo>
                  <a:lnTo>
                    <a:pt x="7620" y="857249"/>
                  </a:lnTo>
                  <a:close/>
                </a:path>
                <a:path w="7620" h="951229">
                  <a:moveTo>
                    <a:pt x="7620" y="850900"/>
                  </a:moveTo>
                  <a:lnTo>
                    <a:pt x="0" y="850900"/>
                  </a:lnTo>
                  <a:lnTo>
                    <a:pt x="0" y="855979"/>
                  </a:lnTo>
                  <a:lnTo>
                    <a:pt x="7620" y="855979"/>
                  </a:lnTo>
                  <a:lnTo>
                    <a:pt x="7620" y="850900"/>
                  </a:lnTo>
                  <a:close/>
                </a:path>
                <a:path w="7620" h="951229">
                  <a:moveTo>
                    <a:pt x="7620" y="844549"/>
                  </a:moveTo>
                  <a:lnTo>
                    <a:pt x="0" y="844549"/>
                  </a:lnTo>
                  <a:lnTo>
                    <a:pt x="0" y="849629"/>
                  </a:lnTo>
                  <a:lnTo>
                    <a:pt x="7620" y="849629"/>
                  </a:lnTo>
                  <a:lnTo>
                    <a:pt x="7620" y="844549"/>
                  </a:lnTo>
                  <a:close/>
                </a:path>
                <a:path w="7620" h="951229">
                  <a:moveTo>
                    <a:pt x="7620" y="838199"/>
                  </a:moveTo>
                  <a:lnTo>
                    <a:pt x="0" y="838199"/>
                  </a:lnTo>
                  <a:lnTo>
                    <a:pt x="0" y="843279"/>
                  </a:lnTo>
                  <a:lnTo>
                    <a:pt x="7620" y="843279"/>
                  </a:lnTo>
                  <a:lnTo>
                    <a:pt x="7620" y="838199"/>
                  </a:lnTo>
                  <a:close/>
                </a:path>
                <a:path w="7620" h="951229">
                  <a:moveTo>
                    <a:pt x="7620" y="831849"/>
                  </a:moveTo>
                  <a:lnTo>
                    <a:pt x="0" y="831849"/>
                  </a:lnTo>
                  <a:lnTo>
                    <a:pt x="0" y="836929"/>
                  </a:lnTo>
                  <a:lnTo>
                    <a:pt x="7620" y="836929"/>
                  </a:lnTo>
                  <a:lnTo>
                    <a:pt x="7620" y="831849"/>
                  </a:lnTo>
                  <a:close/>
                </a:path>
                <a:path w="7620" h="951229">
                  <a:moveTo>
                    <a:pt x="7620" y="825500"/>
                  </a:moveTo>
                  <a:lnTo>
                    <a:pt x="0" y="825500"/>
                  </a:lnTo>
                  <a:lnTo>
                    <a:pt x="0" y="830579"/>
                  </a:lnTo>
                  <a:lnTo>
                    <a:pt x="7620" y="830579"/>
                  </a:lnTo>
                  <a:lnTo>
                    <a:pt x="7620" y="825500"/>
                  </a:lnTo>
                  <a:close/>
                </a:path>
                <a:path w="7620" h="951229">
                  <a:moveTo>
                    <a:pt x="7620" y="819149"/>
                  </a:moveTo>
                  <a:lnTo>
                    <a:pt x="0" y="819149"/>
                  </a:lnTo>
                  <a:lnTo>
                    <a:pt x="0" y="824229"/>
                  </a:lnTo>
                  <a:lnTo>
                    <a:pt x="7620" y="824229"/>
                  </a:lnTo>
                  <a:lnTo>
                    <a:pt x="7620" y="819149"/>
                  </a:lnTo>
                  <a:close/>
                </a:path>
                <a:path w="7620" h="951229">
                  <a:moveTo>
                    <a:pt x="7620" y="812799"/>
                  </a:moveTo>
                  <a:lnTo>
                    <a:pt x="0" y="812799"/>
                  </a:lnTo>
                  <a:lnTo>
                    <a:pt x="0" y="817879"/>
                  </a:lnTo>
                  <a:lnTo>
                    <a:pt x="7620" y="817879"/>
                  </a:lnTo>
                  <a:lnTo>
                    <a:pt x="7620" y="812799"/>
                  </a:lnTo>
                  <a:close/>
                </a:path>
                <a:path w="7620" h="951229">
                  <a:moveTo>
                    <a:pt x="7620" y="806449"/>
                  </a:moveTo>
                  <a:lnTo>
                    <a:pt x="0" y="806449"/>
                  </a:lnTo>
                  <a:lnTo>
                    <a:pt x="0" y="811529"/>
                  </a:lnTo>
                  <a:lnTo>
                    <a:pt x="7620" y="811529"/>
                  </a:lnTo>
                  <a:lnTo>
                    <a:pt x="7620" y="806449"/>
                  </a:lnTo>
                  <a:close/>
                </a:path>
                <a:path w="7620" h="951229">
                  <a:moveTo>
                    <a:pt x="7620" y="800099"/>
                  </a:moveTo>
                  <a:lnTo>
                    <a:pt x="0" y="800099"/>
                  </a:lnTo>
                  <a:lnTo>
                    <a:pt x="0" y="805179"/>
                  </a:lnTo>
                  <a:lnTo>
                    <a:pt x="7620" y="805179"/>
                  </a:lnTo>
                  <a:lnTo>
                    <a:pt x="7620" y="800099"/>
                  </a:lnTo>
                  <a:close/>
                </a:path>
                <a:path w="7620" h="951229">
                  <a:moveTo>
                    <a:pt x="7620" y="793749"/>
                  </a:moveTo>
                  <a:lnTo>
                    <a:pt x="0" y="793749"/>
                  </a:lnTo>
                  <a:lnTo>
                    <a:pt x="0" y="798829"/>
                  </a:lnTo>
                  <a:lnTo>
                    <a:pt x="7620" y="798829"/>
                  </a:lnTo>
                  <a:lnTo>
                    <a:pt x="7620" y="793749"/>
                  </a:lnTo>
                  <a:close/>
                </a:path>
                <a:path w="7620" h="951229">
                  <a:moveTo>
                    <a:pt x="7620" y="787399"/>
                  </a:moveTo>
                  <a:lnTo>
                    <a:pt x="0" y="787399"/>
                  </a:lnTo>
                  <a:lnTo>
                    <a:pt x="0" y="792479"/>
                  </a:lnTo>
                  <a:lnTo>
                    <a:pt x="7620" y="792479"/>
                  </a:lnTo>
                  <a:lnTo>
                    <a:pt x="7620" y="787399"/>
                  </a:lnTo>
                  <a:close/>
                </a:path>
                <a:path w="7620" h="951229">
                  <a:moveTo>
                    <a:pt x="7620" y="781049"/>
                  </a:moveTo>
                  <a:lnTo>
                    <a:pt x="0" y="781049"/>
                  </a:lnTo>
                  <a:lnTo>
                    <a:pt x="0" y="786130"/>
                  </a:lnTo>
                  <a:lnTo>
                    <a:pt x="7620" y="786130"/>
                  </a:lnTo>
                  <a:lnTo>
                    <a:pt x="7620" y="781049"/>
                  </a:lnTo>
                  <a:close/>
                </a:path>
                <a:path w="7620" h="951229">
                  <a:moveTo>
                    <a:pt x="7620" y="774699"/>
                  </a:moveTo>
                  <a:lnTo>
                    <a:pt x="0" y="774699"/>
                  </a:lnTo>
                  <a:lnTo>
                    <a:pt x="0" y="779779"/>
                  </a:lnTo>
                  <a:lnTo>
                    <a:pt x="7620" y="779779"/>
                  </a:lnTo>
                  <a:lnTo>
                    <a:pt x="7620" y="774699"/>
                  </a:lnTo>
                  <a:close/>
                </a:path>
                <a:path w="7620" h="951229">
                  <a:moveTo>
                    <a:pt x="7620" y="768349"/>
                  </a:moveTo>
                  <a:lnTo>
                    <a:pt x="0" y="768349"/>
                  </a:lnTo>
                  <a:lnTo>
                    <a:pt x="0" y="773430"/>
                  </a:lnTo>
                  <a:lnTo>
                    <a:pt x="7620" y="773430"/>
                  </a:lnTo>
                  <a:lnTo>
                    <a:pt x="7620" y="768349"/>
                  </a:lnTo>
                  <a:close/>
                </a:path>
                <a:path w="7620" h="951229">
                  <a:moveTo>
                    <a:pt x="7620" y="761999"/>
                  </a:moveTo>
                  <a:lnTo>
                    <a:pt x="0" y="761999"/>
                  </a:lnTo>
                  <a:lnTo>
                    <a:pt x="0" y="767079"/>
                  </a:lnTo>
                  <a:lnTo>
                    <a:pt x="7620" y="767079"/>
                  </a:lnTo>
                  <a:lnTo>
                    <a:pt x="7620" y="761999"/>
                  </a:lnTo>
                  <a:close/>
                </a:path>
                <a:path w="7620" h="951229">
                  <a:moveTo>
                    <a:pt x="7620" y="755649"/>
                  </a:moveTo>
                  <a:lnTo>
                    <a:pt x="0" y="755649"/>
                  </a:lnTo>
                  <a:lnTo>
                    <a:pt x="0" y="760729"/>
                  </a:lnTo>
                  <a:lnTo>
                    <a:pt x="7620" y="760729"/>
                  </a:lnTo>
                  <a:lnTo>
                    <a:pt x="7620" y="755649"/>
                  </a:lnTo>
                  <a:close/>
                </a:path>
                <a:path w="7620" h="951229">
                  <a:moveTo>
                    <a:pt x="7620" y="749299"/>
                  </a:moveTo>
                  <a:lnTo>
                    <a:pt x="0" y="749299"/>
                  </a:lnTo>
                  <a:lnTo>
                    <a:pt x="0" y="754379"/>
                  </a:lnTo>
                  <a:lnTo>
                    <a:pt x="7620" y="754379"/>
                  </a:lnTo>
                  <a:lnTo>
                    <a:pt x="7620" y="749299"/>
                  </a:lnTo>
                  <a:close/>
                </a:path>
                <a:path w="7620" h="951229">
                  <a:moveTo>
                    <a:pt x="7620" y="742949"/>
                  </a:moveTo>
                  <a:lnTo>
                    <a:pt x="0" y="742949"/>
                  </a:lnTo>
                  <a:lnTo>
                    <a:pt x="0" y="748029"/>
                  </a:lnTo>
                  <a:lnTo>
                    <a:pt x="7620" y="748029"/>
                  </a:lnTo>
                  <a:lnTo>
                    <a:pt x="7620" y="742949"/>
                  </a:lnTo>
                  <a:close/>
                </a:path>
                <a:path w="7620" h="951229">
                  <a:moveTo>
                    <a:pt x="7620" y="736599"/>
                  </a:moveTo>
                  <a:lnTo>
                    <a:pt x="0" y="736599"/>
                  </a:lnTo>
                  <a:lnTo>
                    <a:pt x="0" y="741679"/>
                  </a:lnTo>
                  <a:lnTo>
                    <a:pt x="7620" y="741679"/>
                  </a:lnTo>
                  <a:lnTo>
                    <a:pt x="7620" y="736599"/>
                  </a:lnTo>
                  <a:close/>
                </a:path>
                <a:path w="7620" h="951229">
                  <a:moveTo>
                    <a:pt x="7620" y="730249"/>
                  </a:moveTo>
                  <a:lnTo>
                    <a:pt x="0" y="730249"/>
                  </a:lnTo>
                  <a:lnTo>
                    <a:pt x="0" y="735329"/>
                  </a:lnTo>
                  <a:lnTo>
                    <a:pt x="7620" y="735329"/>
                  </a:lnTo>
                  <a:lnTo>
                    <a:pt x="7620" y="730249"/>
                  </a:lnTo>
                  <a:close/>
                </a:path>
                <a:path w="7620" h="951229">
                  <a:moveTo>
                    <a:pt x="7620" y="723899"/>
                  </a:moveTo>
                  <a:lnTo>
                    <a:pt x="0" y="723899"/>
                  </a:lnTo>
                  <a:lnTo>
                    <a:pt x="0" y="728979"/>
                  </a:lnTo>
                  <a:lnTo>
                    <a:pt x="7620" y="728979"/>
                  </a:lnTo>
                  <a:lnTo>
                    <a:pt x="7620" y="723899"/>
                  </a:lnTo>
                  <a:close/>
                </a:path>
                <a:path w="7620" h="951229">
                  <a:moveTo>
                    <a:pt x="7620" y="717549"/>
                  </a:moveTo>
                  <a:lnTo>
                    <a:pt x="0" y="717549"/>
                  </a:lnTo>
                  <a:lnTo>
                    <a:pt x="0" y="722629"/>
                  </a:lnTo>
                  <a:lnTo>
                    <a:pt x="7620" y="722629"/>
                  </a:lnTo>
                  <a:lnTo>
                    <a:pt x="7620" y="717549"/>
                  </a:lnTo>
                  <a:close/>
                </a:path>
                <a:path w="7620" h="951229">
                  <a:moveTo>
                    <a:pt x="7620" y="709929"/>
                  </a:moveTo>
                  <a:lnTo>
                    <a:pt x="0" y="709929"/>
                  </a:lnTo>
                  <a:lnTo>
                    <a:pt x="0" y="716279"/>
                  </a:lnTo>
                  <a:lnTo>
                    <a:pt x="7620" y="716279"/>
                  </a:lnTo>
                  <a:lnTo>
                    <a:pt x="7620" y="709929"/>
                  </a:lnTo>
                  <a:close/>
                </a:path>
                <a:path w="7620" h="951229">
                  <a:moveTo>
                    <a:pt x="7620" y="704849"/>
                  </a:moveTo>
                  <a:lnTo>
                    <a:pt x="0" y="704849"/>
                  </a:lnTo>
                  <a:lnTo>
                    <a:pt x="0" y="708659"/>
                  </a:lnTo>
                  <a:lnTo>
                    <a:pt x="7620" y="708659"/>
                  </a:lnTo>
                  <a:lnTo>
                    <a:pt x="7620" y="704849"/>
                  </a:lnTo>
                  <a:close/>
                </a:path>
                <a:path w="7620" h="951229">
                  <a:moveTo>
                    <a:pt x="7620" y="697229"/>
                  </a:moveTo>
                  <a:lnTo>
                    <a:pt x="0" y="697229"/>
                  </a:lnTo>
                  <a:lnTo>
                    <a:pt x="0" y="703579"/>
                  </a:lnTo>
                  <a:lnTo>
                    <a:pt x="7620" y="703579"/>
                  </a:lnTo>
                  <a:lnTo>
                    <a:pt x="7620" y="697229"/>
                  </a:lnTo>
                  <a:close/>
                </a:path>
                <a:path w="7620" h="951229">
                  <a:moveTo>
                    <a:pt x="7620" y="692149"/>
                  </a:moveTo>
                  <a:lnTo>
                    <a:pt x="0" y="692149"/>
                  </a:lnTo>
                  <a:lnTo>
                    <a:pt x="0" y="695959"/>
                  </a:lnTo>
                  <a:lnTo>
                    <a:pt x="7620" y="695959"/>
                  </a:lnTo>
                  <a:lnTo>
                    <a:pt x="7620" y="692149"/>
                  </a:lnTo>
                  <a:close/>
                </a:path>
                <a:path w="7620" h="951229">
                  <a:moveTo>
                    <a:pt x="7620" y="671829"/>
                  </a:moveTo>
                  <a:lnTo>
                    <a:pt x="0" y="671829"/>
                  </a:lnTo>
                  <a:lnTo>
                    <a:pt x="0" y="690879"/>
                  </a:lnTo>
                  <a:lnTo>
                    <a:pt x="7620" y="690879"/>
                  </a:lnTo>
                  <a:lnTo>
                    <a:pt x="7620" y="671829"/>
                  </a:lnTo>
                  <a:close/>
                </a:path>
                <a:path w="7620" h="951229">
                  <a:moveTo>
                    <a:pt x="7620" y="666749"/>
                  </a:moveTo>
                  <a:lnTo>
                    <a:pt x="0" y="666749"/>
                  </a:lnTo>
                  <a:lnTo>
                    <a:pt x="0" y="670559"/>
                  </a:lnTo>
                  <a:lnTo>
                    <a:pt x="7620" y="670559"/>
                  </a:lnTo>
                  <a:lnTo>
                    <a:pt x="7620" y="666749"/>
                  </a:lnTo>
                  <a:close/>
                </a:path>
                <a:path w="7620" h="951229">
                  <a:moveTo>
                    <a:pt x="7620" y="660399"/>
                  </a:moveTo>
                  <a:lnTo>
                    <a:pt x="0" y="660399"/>
                  </a:lnTo>
                  <a:lnTo>
                    <a:pt x="0" y="665479"/>
                  </a:lnTo>
                  <a:lnTo>
                    <a:pt x="7620" y="665479"/>
                  </a:lnTo>
                  <a:lnTo>
                    <a:pt x="7620" y="660399"/>
                  </a:lnTo>
                  <a:close/>
                </a:path>
                <a:path w="7620" h="951229">
                  <a:moveTo>
                    <a:pt x="7620" y="656589"/>
                  </a:moveTo>
                  <a:lnTo>
                    <a:pt x="0" y="656589"/>
                  </a:lnTo>
                  <a:lnTo>
                    <a:pt x="0" y="659129"/>
                  </a:lnTo>
                  <a:lnTo>
                    <a:pt x="7620" y="659129"/>
                  </a:lnTo>
                  <a:lnTo>
                    <a:pt x="7620" y="656589"/>
                  </a:lnTo>
                  <a:close/>
                </a:path>
              </a:pathLst>
            </a:custGeom>
            <a:solidFill>
              <a:srgbClr val="2D00F8"/>
            </a:solidFill>
          </p:spPr>
          <p:txBody>
            <a:bodyPr bIns="0" lIns="0" rIns="0" rtlCol="0" tIns="0" wrap="square"/>
            <a:p/>
          </p:txBody>
        </p:sp>
        <p:sp>
          <p:nvSpPr>
            <p:cNvPr id="1050207" name="object 1510"/>
            <p:cNvSpPr/>
            <p:nvPr/>
          </p:nvSpPr>
          <p:spPr>
            <a:xfrm>
              <a:off x="694689" y="5549899"/>
              <a:ext cx="7620" cy="947419"/>
            </a:xfrm>
            <a:custGeom>
              <a:avLst/>
              <a:ahLst/>
              <a:rect l="l" t="t" r="r" b="b"/>
              <a:pathLst>
                <a:path w="7620" h="947420">
                  <a:moveTo>
                    <a:pt x="7619" y="0"/>
                  </a:moveTo>
                  <a:lnTo>
                    <a:pt x="2539" y="0"/>
                  </a:lnTo>
                  <a:lnTo>
                    <a:pt x="2539" y="1269"/>
                  </a:lnTo>
                  <a:lnTo>
                    <a:pt x="7619" y="1269"/>
                  </a:lnTo>
                  <a:lnTo>
                    <a:pt x="7619" y="0"/>
                  </a:lnTo>
                  <a:close/>
                </a:path>
                <a:path w="7620" h="947420">
                  <a:moveTo>
                    <a:pt x="7619" y="1270"/>
                  </a:moveTo>
                  <a:lnTo>
                    <a:pt x="0" y="1270"/>
                  </a:lnTo>
                  <a:lnTo>
                    <a:pt x="0" y="7619"/>
                  </a:lnTo>
                  <a:lnTo>
                    <a:pt x="7619" y="7619"/>
                  </a:lnTo>
                  <a:lnTo>
                    <a:pt x="7619" y="1270"/>
                  </a:lnTo>
                  <a:close/>
                </a:path>
                <a:path w="7620" h="947420">
                  <a:moveTo>
                    <a:pt x="7619" y="7620"/>
                  </a:moveTo>
                  <a:lnTo>
                    <a:pt x="0" y="7620"/>
                  </a:lnTo>
                  <a:lnTo>
                    <a:pt x="0" y="13969"/>
                  </a:lnTo>
                  <a:lnTo>
                    <a:pt x="7619" y="13969"/>
                  </a:lnTo>
                  <a:lnTo>
                    <a:pt x="7619" y="7620"/>
                  </a:lnTo>
                  <a:close/>
                </a:path>
                <a:path w="7620" h="947420">
                  <a:moveTo>
                    <a:pt x="7619" y="13970"/>
                  </a:moveTo>
                  <a:lnTo>
                    <a:pt x="0" y="13970"/>
                  </a:lnTo>
                  <a:lnTo>
                    <a:pt x="0" y="16509"/>
                  </a:lnTo>
                  <a:lnTo>
                    <a:pt x="7619" y="16509"/>
                  </a:lnTo>
                  <a:lnTo>
                    <a:pt x="7619" y="13970"/>
                  </a:lnTo>
                  <a:close/>
                </a:path>
                <a:path w="7620" h="947420">
                  <a:moveTo>
                    <a:pt x="7619" y="16510"/>
                  </a:moveTo>
                  <a:lnTo>
                    <a:pt x="0" y="16510"/>
                  </a:lnTo>
                  <a:lnTo>
                    <a:pt x="0" y="20319"/>
                  </a:lnTo>
                  <a:lnTo>
                    <a:pt x="7619" y="20319"/>
                  </a:lnTo>
                  <a:lnTo>
                    <a:pt x="7619" y="16510"/>
                  </a:lnTo>
                  <a:close/>
                </a:path>
                <a:path w="7620" h="947420">
                  <a:moveTo>
                    <a:pt x="7619" y="20320"/>
                  </a:moveTo>
                  <a:lnTo>
                    <a:pt x="0" y="20320"/>
                  </a:lnTo>
                  <a:lnTo>
                    <a:pt x="0" y="26669"/>
                  </a:lnTo>
                  <a:lnTo>
                    <a:pt x="7619" y="26669"/>
                  </a:lnTo>
                  <a:lnTo>
                    <a:pt x="7619" y="20320"/>
                  </a:lnTo>
                  <a:close/>
                </a:path>
                <a:path w="7620" h="947420">
                  <a:moveTo>
                    <a:pt x="7619" y="26670"/>
                  </a:moveTo>
                  <a:lnTo>
                    <a:pt x="0" y="26670"/>
                  </a:lnTo>
                  <a:lnTo>
                    <a:pt x="0" y="29209"/>
                  </a:lnTo>
                  <a:lnTo>
                    <a:pt x="7619" y="29209"/>
                  </a:lnTo>
                  <a:lnTo>
                    <a:pt x="7619" y="26670"/>
                  </a:lnTo>
                  <a:close/>
                </a:path>
                <a:path w="7620" h="947420">
                  <a:moveTo>
                    <a:pt x="7619" y="29210"/>
                  </a:moveTo>
                  <a:lnTo>
                    <a:pt x="0" y="29210"/>
                  </a:lnTo>
                  <a:lnTo>
                    <a:pt x="0" y="33019"/>
                  </a:lnTo>
                  <a:lnTo>
                    <a:pt x="7619" y="33019"/>
                  </a:lnTo>
                  <a:lnTo>
                    <a:pt x="7619" y="29210"/>
                  </a:lnTo>
                  <a:close/>
                </a:path>
                <a:path w="7620" h="947420">
                  <a:moveTo>
                    <a:pt x="7619" y="33020"/>
                  </a:moveTo>
                  <a:lnTo>
                    <a:pt x="0" y="33020"/>
                  </a:lnTo>
                  <a:lnTo>
                    <a:pt x="0" y="39369"/>
                  </a:lnTo>
                  <a:lnTo>
                    <a:pt x="7619" y="39369"/>
                  </a:lnTo>
                  <a:lnTo>
                    <a:pt x="7619" y="33020"/>
                  </a:lnTo>
                  <a:close/>
                </a:path>
                <a:path w="7620" h="947420">
                  <a:moveTo>
                    <a:pt x="7619" y="39370"/>
                  </a:moveTo>
                  <a:lnTo>
                    <a:pt x="0" y="39370"/>
                  </a:lnTo>
                  <a:lnTo>
                    <a:pt x="0" y="41909"/>
                  </a:lnTo>
                  <a:lnTo>
                    <a:pt x="7619" y="41909"/>
                  </a:lnTo>
                  <a:lnTo>
                    <a:pt x="7619" y="39370"/>
                  </a:lnTo>
                  <a:close/>
                </a:path>
                <a:path w="7620" h="947420">
                  <a:moveTo>
                    <a:pt x="7619" y="41910"/>
                  </a:moveTo>
                  <a:lnTo>
                    <a:pt x="0" y="41910"/>
                  </a:lnTo>
                  <a:lnTo>
                    <a:pt x="0" y="45719"/>
                  </a:lnTo>
                  <a:lnTo>
                    <a:pt x="7619" y="45719"/>
                  </a:lnTo>
                  <a:lnTo>
                    <a:pt x="7619" y="41910"/>
                  </a:lnTo>
                  <a:close/>
                </a:path>
                <a:path w="7620" h="947420">
                  <a:moveTo>
                    <a:pt x="7619" y="45720"/>
                  </a:moveTo>
                  <a:lnTo>
                    <a:pt x="0" y="45720"/>
                  </a:lnTo>
                  <a:lnTo>
                    <a:pt x="0" y="48259"/>
                  </a:lnTo>
                  <a:lnTo>
                    <a:pt x="7619" y="48259"/>
                  </a:lnTo>
                  <a:lnTo>
                    <a:pt x="7619" y="45720"/>
                  </a:lnTo>
                  <a:close/>
                </a:path>
                <a:path w="7620" h="947420">
                  <a:moveTo>
                    <a:pt x="7619" y="48260"/>
                  </a:moveTo>
                  <a:lnTo>
                    <a:pt x="0" y="48260"/>
                  </a:lnTo>
                  <a:lnTo>
                    <a:pt x="0" y="52069"/>
                  </a:lnTo>
                  <a:lnTo>
                    <a:pt x="7619" y="52069"/>
                  </a:lnTo>
                  <a:lnTo>
                    <a:pt x="7619" y="48260"/>
                  </a:lnTo>
                  <a:close/>
                </a:path>
                <a:path w="7620" h="947420">
                  <a:moveTo>
                    <a:pt x="7619" y="52070"/>
                  </a:moveTo>
                  <a:lnTo>
                    <a:pt x="0" y="52070"/>
                  </a:lnTo>
                  <a:lnTo>
                    <a:pt x="0" y="54609"/>
                  </a:lnTo>
                  <a:lnTo>
                    <a:pt x="7619" y="54609"/>
                  </a:lnTo>
                  <a:lnTo>
                    <a:pt x="7619" y="52070"/>
                  </a:lnTo>
                  <a:close/>
                </a:path>
                <a:path w="7620" h="947420">
                  <a:moveTo>
                    <a:pt x="7619" y="54610"/>
                  </a:moveTo>
                  <a:lnTo>
                    <a:pt x="0" y="54610"/>
                  </a:lnTo>
                  <a:lnTo>
                    <a:pt x="0" y="64769"/>
                  </a:lnTo>
                  <a:lnTo>
                    <a:pt x="7619" y="64769"/>
                  </a:lnTo>
                  <a:lnTo>
                    <a:pt x="7619" y="54610"/>
                  </a:lnTo>
                  <a:close/>
                </a:path>
                <a:path w="7620" h="947420">
                  <a:moveTo>
                    <a:pt x="7619" y="64770"/>
                  </a:moveTo>
                  <a:lnTo>
                    <a:pt x="0" y="64770"/>
                  </a:lnTo>
                  <a:lnTo>
                    <a:pt x="0" y="67309"/>
                  </a:lnTo>
                  <a:lnTo>
                    <a:pt x="7619" y="67309"/>
                  </a:lnTo>
                  <a:lnTo>
                    <a:pt x="7619" y="64770"/>
                  </a:lnTo>
                  <a:close/>
                </a:path>
                <a:path w="7620" h="947420">
                  <a:moveTo>
                    <a:pt x="7619" y="67310"/>
                  </a:moveTo>
                  <a:lnTo>
                    <a:pt x="0" y="67310"/>
                  </a:lnTo>
                  <a:lnTo>
                    <a:pt x="0" y="71119"/>
                  </a:lnTo>
                  <a:lnTo>
                    <a:pt x="7619" y="71119"/>
                  </a:lnTo>
                  <a:lnTo>
                    <a:pt x="7619" y="67310"/>
                  </a:lnTo>
                  <a:close/>
                </a:path>
                <a:path w="7620" h="947420">
                  <a:moveTo>
                    <a:pt x="7619" y="71120"/>
                  </a:moveTo>
                  <a:lnTo>
                    <a:pt x="0" y="71120"/>
                  </a:lnTo>
                  <a:lnTo>
                    <a:pt x="0" y="73659"/>
                  </a:lnTo>
                  <a:lnTo>
                    <a:pt x="7619" y="73659"/>
                  </a:lnTo>
                  <a:lnTo>
                    <a:pt x="7619" y="71120"/>
                  </a:lnTo>
                  <a:close/>
                </a:path>
                <a:path w="7620" h="947420">
                  <a:moveTo>
                    <a:pt x="7619" y="73660"/>
                  </a:moveTo>
                  <a:lnTo>
                    <a:pt x="0" y="73660"/>
                  </a:lnTo>
                  <a:lnTo>
                    <a:pt x="0" y="77469"/>
                  </a:lnTo>
                  <a:lnTo>
                    <a:pt x="7619" y="77469"/>
                  </a:lnTo>
                  <a:lnTo>
                    <a:pt x="7619" y="73660"/>
                  </a:lnTo>
                  <a:close/>
                </a:path>
                <a:path w="7620" h="947420">
                  <a:moveTo>
                    <a:pt x="7619" y="77470"/>
                  </a:moveTo>
                  <a:lnTo>
                    <a:pt x="0" y="77470"/>
                  </a:lnTo>
                  <a:lnTo>
                    <a:pt x="0" y="83819"/>
                  </a:lnTo>
                  <a:lnTo>
                    <a:pt x="7619" y="83819"/>
                  </a:lnTo>
                  <a:lnTo>
                    <a:pt x="7619" y="77470"/>
                  </a:lnTo>
                  <a:close/>
                </a:path>
                <a:path w="7620" h="947420">
                  <a:moveTo>
                    <a:pt x="7619" y="83820"/>
                  </a:moveTo>
                  <a:lnTo>
                    <a:pt x="0" y="83820"/>
                  </a:lnTo>
                  <a:lnTo>
                    <a:pt x="0" y="86359"/>
                  </a:lnTo>
                  <a:lnTo>
                    <a:pt x="7619" y="86359"/>
                  </a:lnTo>
                  <a:lnTo>
                    <a:pt x="7619" y="83820"/>
                  </a:lnTo>
                  <a:close/>
                </a:path>
                <a:path w="7620" h="947420">
                  <a:moveTo>
                    <a:pt x="7619" y="86360"/>
                  </a:moveTo>
                  <a:lnTo>
                    <a:pt x="0" y="86360"/>
                  </a:lnTo>
                  <a:lnTo>
                    <a:pt x="0" y="90169"/>
                  </a:lnTo>
                  <a:lnTo>
                    <a:pt x="7619" y="90169"/>
                  </a:lnTo>
                  <a:lnTo>
                    <a:pt x="7619" y="86360"/>
                  </a:lnTo>
                  <a:close/>
                </a:path>
                <a:path w="7620" h="947420">
                  <a:moveTo>
                    <a:pt x="7619" y="90170"/>
                  </a:moveTo>
                  <a:lnTo>
                    <a:pt x="0" y="90170"/>
                  </a:lnTo>
                  <a:lnTo>
                    <a:pt x="0" y="92709"/>
                  </a:lnTo>
                  <a:lnTo>
                    <a:pt x="7619" y="92709"/>
                  </a:lnTo>
                  <a:lnTo>
                    <a:pt x="7619" y="90170"/>
                  </a:lnTo>
                  <a:close/>
                </a:path>
                <a:path w="7620" h="947420">
                  <a:moveTo>
                    <a:pt x="7619" y="92710"/>
                  </a:moveTo>
                  <a:lnTo>
                    <a:pt x="0" y="92710"/>
                  </a:lnTo>
                  <a:lnTo>
                    <a:pt x="0" y="96519"/>
                  </a:lnTo>
                  <a:lnTo>
                    <a:pt x="7619" y="96519"/>
                  </a:lnTo>
                  <a:lnTo>
                    <a:pt x="7619" y="92710"/>
                  </a:lnTo>
                  <a:close/>
                </a:path>
                <a:path w="7620" h="947420">
                  <a:moveTo>
                    <a:pt x="7619" y="96520"/>
                  </a:moveTo>
                  <a:lnTo>
                    <a:pt x="0" y="96520"/>
                  </a:lnTo>
                  <a:lnTo>
                    <a:pt x="0" y="102869"/>
                  </a:lnTo>
                  <a:lnTo>
                    <a:pt x="7619" y="102869"/>
                  </a:lnTo>
                  <a:lnTo>
                    <a:pt x="7619" y="96520"/>
                  </a:lnTo>
                  <a:close/>
                </a:path>
                <a:path w="7620" h="947420">
                  <a:moveTo>
                    <a:pt x="7619" y="102870"/>
                  </a:moveTo>
                  <a:lnTo>
                    <a:pt x="0" y="102870"/>
                  </a:lnTo>
                  <a:lnTo>
                    <a:pt x="0" y="111759"/>
                  </a:lnTo>
                  <a:lnTo>
                    <a:pt x="7619" y="111759"/>
                  </a:lnTo>
                  <a:lnTo>
                    <a:pt x="7619" y="102870"/>
                  </a:lnTo>
                  <a:close/>
                </a:path>
                <a:path w="7620" h="947420">
                  <a:moveTo>
                    <a:pt x="7619" y="111760"/>
                  </a:moveTo>
                  <a:lnTo>
                    <a:pt x="0" y="111760"/>
                  </a:lnTo>
                  <a:lnTo>
                    <a:pt x="0" y="118109"/>
                  </a:lnTo>
                  <a:lnTo>
                    <a:pt x="7619" y="118109"/>
                  </a:lnTo>
                  <a:lnTo>
                    <a:pt x="7619" y="111760"/>
                  </a:lnTo>
                  <a:close/>
                </a:path>
                <a:path w="7620" h="947420">
                  <a:moveTo>
                    <a:pt x="7619" y="118110"/>
                  </a:moveTo>
                  <a:lnTo>
                    <a:pt x="0" y="118110"/>
                  </a:lnTo>
                  <a:lnTo>
                    <a:pt x="0" y="124459"/>
                  </a:lnTo>
                  <a:lnTo>
                    <a:pt x="7619" y="124459"/>
                  </a:lnTo>
                  <a:lnTo>
                    <a:pt x="7619" y="118110"/>
                  </a:lnTo>
                  <a:close/>
                </a:path>
                <a:path w="7620" h="947420">
                  <a:moveTo>
                    <a:pt x="7619" y="124460"/>
                  </a:moveTo>
                  <a:lnTo>
                    <a:pt x="0" y="124460"/>
                  </a:lnTo>
                  <a:lnTo>
                    <a:pt x="0" y="130809"/>
                  </a:lnTo>
                  <a:lnTo>
                    <a:pt x="7619" y="130809"/>
                  </a:lnTo>
                  <a:lnTo>
                    <a:pt x="7619" y="124460"/>
                  </a:lnTo>
                  <a:close/>
                </a:path>
                <a:path w="7620" h="947420">
                  <a:moveTo>
                    <a:pt x="7619" y="130810"/>
                  </a:moveTo>
                  <a:lnTo>
                    <a:pt x="0" y="130810"/>
                  </a:lnTo>
                  <a:lnTo>
                    <a:pt x="0" y="134619"/>
                  </a:lnTo>
                  <a:lnTo>
                    <a:pt x="7619" y="134619"/>
                  </a:lnTo>
                  <a:lnTo>
                    <a:pt x="7619" y="130810"/>
                  </a:lnTo>
                  <a:close/>
                </a:path>
                <a:path w="7620" h="947420">
                  <a:moveTo>
                    <a:pt x="7619" y="134620"/>
                  </a:moveTo>
                  <a:lnTo>
                    <a:pt x="0" y="134620"/>
                  </a:lnTo>
                  <a:lnTo>
                    <a:pt x="0" y="153669"/>
                  </a:lnTo>
                  <a:lnTo>
                    <a:pt x="7619" y="153669"/>
                  </a:lnTo>
                  <a:lnTo>
                    <a:pt x="7619" y="134620"/>
                  </a:lnTo>
                  <a:close/>
                </a:path>
                <a:path w="7620" h="947420">
                  <a:moveTo>
                    <a:pt x="7619" y="153670"/>
                  </a:moveTo>
                  <a:lnTo>
                    <a:pt x="0" y="153670"/>
                  </a:lnTo>
                  <a:lnTo>
                    <a:pt x="0" y="156209"/>
                  </a:lnTo>
                  <a:lnTo>
                    <a:pt x="7619" y="156209"/>
                  </a:lnTo>
                  <a:lnTo>
                    <a:pt x="7619" y="153670"/>
                  </a:lnTo>
                  <a:close/>
                </a:path>
                <a:path w="7620" h="947420">
                  <a:moveTo>
                    <a:pt x="7619" y="156210"/>
                  </a:moveTo>
                  <a:lnTo>
                    <a:pt x="0" y="156210"/>
                  </a:lnTo>
                  <a:lnTo>
                    <a:pt x="0" y="162559"/>
                  </a:lnTo>
                  <a:lnTo>
                    <a:pt x="7619" y="162559"/>
                  </a:lnTo>
                  <a:lnTo>
                    <a:pt x="7619" y="156210"/>
                  </a:lnTo>
                  <a:close/>
                </a:path>
                <a:path w="7620" h="947420">
                  <a:moveTo>
                    <a:pt x="7619" y="162560"/>
                  </a:moveTo>
                  <a:lnTo>
                    <a:pt x="0" y="162560"/>
                  </a:lnTo>
                  <a:lnTo>
                    <a:pt x="0" y="166369"/>
                  </a:lnTo>
                  <a:lnTo>
                    <a:pt x="7619" y="166369"/>
                  </a:lnTo>
                  <a:lnTo>
                    <a:pt x="7619" y="162560"/>
                  </a:lnTo>
                  <a:close/>
                </a:path>
                <a:path w="7620" h="947420">
                  <a:moveTo>
                    <a:pt x="7619" y="166370"/>
                  </a:moveTo>
                  <a:lnTo>
                    <a:pt x="0" y="166370"/>
                  </a:lnTo>
                  <a:lnTo>
                    <a:pt x="0" y="168909"/>
                  </a:lnTo>
                  <a:lnTo>
                    <a:pt x="7619" y="168909"/>
                  </a:lnTo>
                  <a:lnTo>
                    <a:pt x="7619" y="166370"/>
                  </a:lnTo>
                  <a:close/>
                </a:path>
                <a:path w="7620" h="947420">
                  <a:moveTo>
                    <a:pt x="7619" y="168910"/>
                  </a:moveTo>
                  <a:lnTo>
                    <a:pt x="0" y="168910"/>
                  </a:lnTo>
                  <a:lnTo>
                    <a:pt x="0" y="175259"/>
                  </a:lnTo>
                  <a:lnTo>
                    <a:pt x="7619" y="175259"/>
                  </a:lnTo>
                  <a:lnTo>
                    <a:pt x="7619" y="168910"/>
                  </a:lnTo>
                  <a:close/>
                </a:path>
                <a:path w="7620" h="947420">
                  <a:moveTo>
                    <a:pt x="7619" y="175260"/>
                  </a:moveTo>
                  <a:lnTo>
                    <a:pt x="0" y="175260"/>
                  </a:lnTo>
                  <a:lnTo>
                    <a:pt x="0" y="179069"/>
                  </a:lnTo>
                  <a:lnTo>
                    <a:pt x="7619" y="179069"/>
                  </a:lnTo>
                  <a:lnTo>
                    <a:pt x="7619" y="175260"/>
                  </a:lnTo>
                  <a:close/>
                </a:path>
                <a:path w="7620" h="947420">
                  <a:moveTo>
                    <a:pt x="7619" y="179070"/>
                  </a:moveTo>
                  <a:lnTo>
                    <a:pt x="0" y="179070"/>
                  </a:lnTo>
                  <a:lnTo>
                    <a:pt x="0" y="181609"/>
                  </a:lnTo>
                  <a:lnTo>
                    <a:pt x="7619" y="181609"/>
                  </a:lnTo>
                  <a:lnTo>
                    <a:pt x="7619" y="179070"/>
                  </a:lnTo>
                  <a:close/>
                </a:path>
                <a:path w="7620" h="947420">
                  <a:moveTo>
                    <a:pt x="7619" y="181610"/>
                  </a:moveTo>
                  <a:lnTo>
                    <a:pt x="0" y="181610"/>
                  </a:lnTo>
                  <a:lnTo>
                    <a:pt x="0" y="185419"/>
                  </a:lnTo>
                  <a:lnTo>
                    <a:pt x="7619" y="185419"/>
                  </a:lnTo>
                  <a:lnTo>
                    <a:pt x="7619" y="181610"/>
                  </a:lnTo>
                  <a:close/>
                </a:path>
                <a:path w="7620" h="947420">
                  <a:moveTo>
                    <a:pt x="7619" y="185420"/>
                  </a:moveTo>
                  <a:lnTo>
                    <a:pt x="0" y="185420"/>
                  </a:lnTo>
                  <a:lnTo>
                    <a:pt x="0" y="187959"/>
                  </a:lnTo>
                  <a:lnTo>
                    <a:pt x="7619" y="187959"/>
                  </a:lnTo>
                  <a:lnTo>
                    <a:pt x="7619" y="185420"/>
                  </a:lnTo>
                  <a:close/>
                </a:path>
                <a:path w="7620" h="947420">
                  <a:moveTo>
                    <a:pt x="7619" y="187960"/>
                  </a:moveTo>
                  <a:lnTo>
                    <a:pt x="0" y="187960"/>
                  </a:lnTo>
                  <a:lnTo>
                    <a:pt x="0" y="194309"/>
                  </a:lnTo>
                  <a:lnTo>
                    <a:pt x="7619" y="194309"/>
                  </a:lnTo>
                  <a:lnTo>
                    <a:pt x="7619" y="187960"/>
                  </a:lnTo>
                  <a:close/>
                </a:path>
                <a:path w="7620" h="947420">
                  <a:moveTo>
                    <a:pt x="7619" y="194310"/>
                  </a:moveTo>
                  <a:lnTo>
                    <a:pt x="0" y="194310"/>
                  </a:lnTo>
                  <a:lnTo>
                    <a:pt x="0" y="198119"/>
                  </a:lnTo>
                  <a:lnTo>
                    <a:pt x="7619" y="198119"/>
                  </a:lnTo>
                  <a:lnTo>
                    <a:pt x="7619" y="194310"/>
                  </a:lnTo>
                  <a:close/>
                </a:path>
                <a:path w="7620" h="947420">
                  <a:moveTo>
                    <a:pt x="7619" y="198120"/>
                  </a:moveTo>
                  <a:lnTo>
                    <a:pt x="0" y="198120"/>
                  </a:lnTo>
                  <a:lnTo>
                    <a:pt x="0" y="207009"/>
                  </a:lnTo>
                  <a:lnTo>
                    <a:pt x="7619" y="207009"/>
                  </a:lnTo>
                  <a:lnTo>
                    <a:pt x="7619" y="198120"/>
                  </a:lnTo>
                  <a:close/>
                </a:path>
                <a:path w="7620" h="947420">
                  <a:moveTo>
                    <a:pt x="7619" y="207010"/>
                  </a:moveTo>
                  <a:lnTo>
                    <a:pt x="0" y="207010"/>
                  </a:lnTo>
                  <a:lnTo>
                    <a:pt x="0" y="210819"/>
                  </a:lnTo>
                  <a:lnTo>
                    <a:pt x="7619" y="210819"/>
                  </a:lnTo>
                  <a:lnTo>
                    <a:pt x="7619" y="207010"/>
                  </a:lnTo>
                  <a:close/>
                </a:path>
                <a:path w="7620" h="947420">
                  <a:moveTo>
                    <a:pt x="7619" y="210820"/>
                  </a:moveTo>
                  <a:lnTo>
                    <a:pt x="0" y="210820"/>
                  </a:lnTo>
                  <a:lnTo>
                    <a:pt x="0" y="213359"/>
                  </a:lnTo>
                  <a:lnTo>
                    <a:pt x="7619" y="213359"/>
                  </a:lnTo>
                  <a:lnTo>
                    <a:pt x="7619" y="210820"/>
                  </a:lnTo>
                  <a:close/>
                </a:path>
                <a:path w="7620" h="947420">
                  <a:moveTo>
                    <a:pt x="7619" y="213360"/>
                  </a:moveTo>
                  <a:lnTo>
                    <a:pt x="0" y="213360"/>
                  </a:lnTo>
                  <a:lnTo>
                    <a:pt x="0" y="226059"/>
                  </a:lnTo>
                  <a:lnTo>
                    <a:pt x="7619" y="226059"/>
                  </a:lnTo>
                  <a:lnTo>
                    <a:pt x="7619" y="213360"/>
                  </a:lnTo>
                  <a:close/>
                </a:path>
                <a:path w="7620" h="947420">
                  <a:moveTo>
                    <a:pt x="7619" y="226060"/>
                  </a:moveTo>
                  <a:lnTo>
                    <a:pt x="0" y="226060"/>
                  </a:lnTo>
                  <a:lnTo>
                    <a:pt x="0" y="229869"/>
                  </a:lnTo>
                  <a:lnTo>
                    <a:pt x="7619" y="229869"/>
                  </a:lnTo>
                  <a:lnTo>
                    <a:pt x="7619" y="226060"/>
                  </a:lnTo>
                  <a:close/>
                </a:path>
                <a:path w="7620" h="947420">
                  <a:moveTo>
                    <a:pt x="7619" y="229870"/>
                  </a:moveTo>
                  <a:lnTo>
                    <a:pt x="0" y="229870"/>
                  </a:lnTo>
                  <a:lnTo>
                    <a:pt x="0" y="255269"/>
                  </a:lnTo>
                  <a:lnTo>
                    <a:pt x="7619" y="255269"/>
                  </a:lnTo>
                  <a:lnTo>
                    <a:pt x="7619" y="229870"/>
                  </a:lnTo>
                  <a:close/>
                </a:path>
                <a:path w="7620" h="947420">
                  <a:moveTo>
                    <a:pt x="7619" y="255270"/>
                  </a:moveTo>
                  <a:lnTo>
                    <a:pt x="0" y="255270"/>
                  </a:lnTo>
                  <a:lnTo>
                    <a:pt x="0" y="257809"/>
                  </a:lnTo>
                  <a:lnTo>
                    <a:pt x="7619" y="257809"/>
                  </a:lnTo>
                  <a:lnTo>
                    <a:pt x="7619" y="255270"/>
                  </a:lnTo>
                  <a:close/>
                </a:path>
                <a:path w="7620" h="947420">
                  <a:moveTo>
                    <a:pt x="7619" y="257810"/>
                  </a:moveTo>
                  <a:lnTo>
                    <a:pt x="0" y="257810"/>
                  </a:lnTo>
                  <a:lnTo>
                    <a:pt x="0" y="264159"/>
                  </a:lnTo>
                  <a:lnTo>
                    <a:pt x="7619" y="264159"/>
                  </a:lnTo>
                  <a:lnTo>
                    <a:pt x="7619" y="257810"/>
                  </a:lnTo>
                  <a:close/>
                </a:path>
                <a:path w="7620" h="947420">
                  <a:moveTo>
                    <a:pt x="7619" y="264160"/>
                  </a:moveTo>
                  <a:lnTo>
                    <a:pt x="0" y="264160"/>
                  </a:lnTo>
                  <a:lnTo>
                    <a:pt x="0" y="283209"/>
                  </a:lnTo>
                  <a:lnTo>
                    <a:pt x="7619" y="283209"/>
                  </a:lnTo>
                  <a:lnTo>
                    <a:pt x="7619" y="264160"/>
                  </a:lnTo>
                  <a:close/>
                </a:path>
                <a:path w="7620" h="947420">
                  <a:moveTo>
                    <a:pt x="7619" y="283210"/>
                  </a:moveTo>
                  <a:lnTo>
                    <a:pt x="0" y="283210"/>
                  </a:lnTo>
                  <a:lnTo>
                    <a:pt x="0" y="287019"/>
                  </a:lnTo>
                  <a:lnTo>
                    <a:pt x="7619" y="287019"/>
                  </a:lnTo>
                  <a:lnTo>
                    <a:pt x="7619" y="283210"/>
                  </a:lnTo>
                  <a:close/>
                </a:path>
                <a:path w="7620" h="947420">
                  <a:moveTo>
                    <a:pt x="7619" y="287020"/>
                  </a:moveTo>
                  <a:lnTo>
                    <a:pt x="0" y="287020"/>
                  </a:lnTo>
                  <a:lnTo>
                    <a:pt x="0" y="289559"/>
                  </a:lnTo>
                  <a:lnTo>
                    <a:pt x="7619" y="289559"/>
                  </a:lnTo>
                  <a:lnTo>
                    <a:pt x="7619" y="287020"/>
                  </a:lnTo>
                  <a:close/>
                </a:path>
                <a:path w="7620" h="947420">
                  <a:moveTo>
                    <a:pt x="7619" y="289560"/>
                  </a:moveTo>
                  <a:lnTo>
                    <a:pt x="0" y="289560"/>
                  </a:lnTo>
                  <a:lnTo>
                    <a:pt x="0" y="293369"/>
                  </a:lnTo>
                  <a:lnTo>
                    <a:pt x="7619" y="293369"/>
                  </a:lnTo>
                  <a:lnTo>
                    <a:pt x="7619" y="289560"/>
                  </a:lnTo>
                  <a:close/>
                </a:path>
                <a:path w="7620" h="947420">
                  <a:moveTo>
                    <a:pt x="7619" y="293370"/>
                  </a:moveTo>
                  <a:lnTo>
                    <a:pt x="0" y="293370"/>
                  </a:lnTo>
                  <a:lnTo>
                    <a:pt x="0" y="295909"/>
                  </a:lnTo>
                  <a:lnTo>
                    <a:pt x="7619" y="295909"/>
                  </a:lnTo>
                  <a:lnTo>
                    <a:pt x="7619" y="293370"/>
                  </a:lnTo>
                  <a:close/>
                </a:path>
                <a:path w="7620" h="947420">
                  <a:moveTo>
                    <a:pt x="7619" y="295910"/>
                  </a:moveTo>
                  <a:lnTo>
                    <a:pt x="0" y="295910"/>
                  </a:lnTo>
                  <a:lnTo>
                    <a:pt x="0" y="299719"/>
                  </a:lnTo>
                  <a:lnTo>
                    <a:pt x="7619" y="299719"/>
                  </a:lnTo>
                  <a:lnTo>
                    <a:pt x="7619" y="295910"/>
                  </a:lnTo>
                  <a:close/>
                </a:path>
                <a:path w="7620" h="947420">
                  <a:moveTo>
                    <a:pt x="7619" y="299720"/>
                  </a:moveTo>
                  <a:lnTo>
                    <a:pt x="0" y="299720"/>
                  </a:lnTo>
                  <a:lnTo>
                    <a:pt x="0" y="306069"/>
                  </a:lnTo>
                  <a:lnTo>
                    <a:pt x="7619" y="306069"/>
                  </a:lnTo>
                  <a:lnTo>
                    <a:pt x="7619" y="299720"/>
                  </a:lnTo>
                  <a:close/>
                </a:path>
                <a:path w="7620" h="947420">
                  <a:moveTo>
                    <a:pt x="7619" y="306070"/>
                  </a:moveTo>
                  <a:lnTo>
                    <a:pt x="0" y="306070"/>
                  </a:lnTo>
                  <a:lnTo>
                    <a:pt x="0" y="308609"/>
                  </a:lnTo>
                  <a:lnTo>
                    <a:pt x="7619" y="308609"/>
                  </a:lnTo>
                  <a:lnTo>
                    <a:pt x="7619" y="306070"/>
                  </a:lnTo>
                  <a:close/>
                </a:path>
                <a:path w="7620" h="947420">
                  <a:moveTo>
                    <a:pt x="7619" y="308610"/>
                  </a:moveTo>
                  <a:lnTo>
                    <a:pt x="0" y="308610"/>
                  </a:lnTo>
                  <a:lnTo>
                    <a:pt x="0" y="312419"/>
                  </a:lnTo>
                  <a:lnTo>
                    <a:pt x="7619" y="312419"/>
                  </a:lnTo>
                  <a:lnTo>
                    <a:pt x="7619" y="308610"/>
                  </a:lnTo>
                  <a:close/>
                </a:path>
                <a:path w="7620" h="947420">
                  <a:moveTo>
                    <a:pt x="7619" y="312420"/>
                  </a:moveTo>
                  <a:lnTo>
                    <a:pt x="0" y="312420"/>
                  </a:lnTo>
                  <a:lnTo>
                    <a:pt x="0" y="314959"/>
                  </a:lnTo>
                  <a:lnTo>
                    <a:pt x="7619" y="314959"/>
                  </a:lnTo>
                  <a:lnTo>
                    <a:pt x="7619" y="312420"/>
                  </a:lnTo>
                  <a:close/>
                </a:path>
                <a:path w="7620" h="947420">
                  <a:moveTo>
                    <a:pt x="7619" y="314960"/>
                  </a:moveTo>
                  <a:lnTo>
                    <a:pt x="0" y="314960"/>
                  </a:lnTo>
                  <a:lnTo>
                    <a:pt x="0" y="318769"/>
                  </a:lnTo>
                  <a:lnTo>
                    <a:pt x="7619" y="318769"/>
                  </a:lnTo>
                  <a:lnTo>
                    <a:pt x="7619" y="314960"/>
                  </a:lnTo>
                  <a:close/>
                </a:path>
                <a:path w="7620" h="947420">
                  <a:moveTo>
                    <a:pt x="7619" y="318770"/>
                  </a:moveTo>
                  <a:lnTo>
                    <a:pt x="0" y="318770"/>
                  </a:lnTo>
                  <a:lnTo>
                    <a:pt x="0" y="321309"/>
                  </a:lnTo>
                  <a:lnTo>
                    <a:pt x="7619" y="321309"/>
                  </a:lnTo>
                  <a:lnTo>
                    <a:pt x="7619" y="318770"/>
                  </a:lnTo>
                  <a:close/>
                </a:path>
                <a:path w="7620" h="947420">
                  <a:moveTo>
                    <a:pt x="7619" y="321310"/>
                  </a:moveTo>
                  <a:lnTo>
                    <a:pt x="0" y="321310"/>
                  </a:lnTo>
                  <a:lnTo>
                    <a:pt x="0" y="327659"/>
                  </a:lnTo>
                  <a:lnTo>
                    <a:pt x="7619" y="327659"/>
                  </a:lnTo>
                  <a:lnTo>
                    <a:pt x="7619" y="321310"/>
                  </a:lnTo>
                  <a:close/>
                </a:path>
                <a:path w="7620" h="947420">
                  <a:moveTo>
                    <a:pt x="7619" y="327660"/>
                  </a:moveTo>
                  <a:lnTo>
                    <a:pt x="0" y="327660"/>
                  </a:lnTo>
                  <a:lnTo>
                    <a:pt x="0" y="331469"/>
                  </a:lnTo>
                  <a:lnTo>
                    <a:pt x="7619" y="331469"/>
                  </a:lnTo>
                  <a:lnTo>
                    <a:pt x="7619" y="327660"/>
                  </a:lnTo>
                  <a:close/>
                </a:path>
                <a:path w="7620" h="947420">
                  <a:moveTo>
                    <a:pt x="7619" y="331470"/>
                  </a:moveTo>
                  <a:lnTo>
                    <a:pt x="0" y="331470"/>
                  </a:lnTo>
                  <a:lnTo>
                    <a:pt x="0" y="334009"/>
                  </a:lnTo>
                  <a:lnTo>
                    <a:pt x="7619" y="334009"/>
                  </a:lnTo>
                  <a:lnTo>
                    <a:pt x="7619" y="331470"/>
                  </a:lnTo>
                  <a:close/>
                </a:path>
                <a:path w="7620" h="947420">
                  <a:moveTo>
                    <a:pt x="7619" y="334010"/>
                  </a:moveTo>
                  <a:lnTo>
                    <a:pt x="0" y="334010"/>
                  </a:lnTo>
                  <a:lnTo>
                    <a:pt x="0" y="337819"/>
                  </a:lnTo>
                  <a:lnTo>
                    <a:pt x="7619" y="337819"/>
                  </a:lnTo>
                  <a:lnTo>
                    <a:pt x="7619" y="334010"/>
                  </a:lnTo>
                  <a:close/>
                </a:path>
                <a:path w="7620" h="947420">
                  <a:moveTo>
                    <a:pt x="7619" y="337820"/>
                  </a:moveTo>
                  <a:lnTo>
                    <a:pt x="0" y="337820"/>
                  </a:lnTo>
                  <a:lnTo>
                    <a:pt x="0" y="340359"/>
                  </a:lnTo>
                  <a:lnTo>
                    <a:pt x="7619" y="340359"/>
                  </a:lnTo>
                  <a:lnTo>
                    <a:pt x="7619" y="337820"/>
                  </a:lnTo>
                  <a:close/>
                </a:path>
                <a:path w="7620" h="947420">
                  <a:moveTo>
                    <a:pt x="7619" y="340360"/>
                  </a:moveTo>
                  <a:lnTo>
                    <a:pt x="0" y="340360"/>
                  </a:lnTo>
                  <a:lnTo>
                    <a:pt x="0" y="350519"/>
                  </a:lnTo>
                  <a:lnTo>
                    <a:pt x="7619" y="350519"/>
                  </a:lnTo>
                  <a:lnTo>
                    <a:pt x="7619" y="340360"/>
                  </a:lnTo>
                  <a:close/>
                </a:path>
                <a:path w="7620" h="947420">
                  <a:moveTo>
                    <a:pt x="7619" y="350520"/>
                  </a:moveTo>
                  <a:lnTo>
                    <a:pt x="0" y="350520"/>
                  </a:lnTo>
                  <a:lnTo>
                    <a:pt x="0" y="353059"/>
                  </a:lnTo>
                  <a:lnTo>
                    <a:pt x="7619" y="353059"/>
                  </a:lnTo>
                  <a:lnTo>
                    <a:pt x="7619" y="350520"/>
                  </a:lnTo>
                  <a:close/>
                </a:path>
                <a:path w="7620" h="947420">
                  <a:moveTo>
                    <a:pt x="7619" y="353060"/>
                  </a:moveTo>
                  <a:lnTo>
                    <a:pt x="0" y="353060"/>
                  </a:lnTo>
                  <a:lnTo>
                    <a:pt x="0" y="356869"/>
                  </a:lnTo>
                  <a:lnTo>
                    <a:pt x="7619" y="356869"/>
                  </a:lnTo>
                  <a:lnTo>
                    <a:pt x="7619" y="353060"/>
                  </a:lnTo>
                  <a:close/>
                </a:path>
                <a:path w="7620" h="947420">
                  <a:moveTo>
                    <a:pt x="7619" y="356870"/>
                  </a:moveTo>
                  <a:lnTo>
                    <a:pt x="0" y="356870"/>
                  </a:lnTo>
                  <a:lnTo>
                    <a:pt x="0" y="359409"/>
                  </a:lnTo>
                  <a:lnTo>
                    <a:pt x="7619" y="359409"/>
                  </a:lnTo>
                  <a:lnTo>
                    <a:pt x="7619" y="356870"/>
                  </a:lnTo>
                  <a:close/>
                </a:path>
                <a:path w="7620" h="947420">
                  <a:moveTo>
                    <a:pt x="7619" y="359410"/>
                  </a:moveTo>
                  <a:lnTo>
                    <a:pt x="0" y="359410"/>
                  </a:lnTo>
                  <a:lnTo>
                    <a:pt x="0" y="372109"/>
                  </a:lnTo>
                  <a:lnTo>
                    <a:pt x="7619" y="372109"/>
                  </a:lnTo>
                  <a:lnTo>
                    <a:pt x="7619" y="359410"/>
                  </a:lnTo>
                  <a:close/>
                </a:path>
                <a:path w="7620" h="947420">
                  <a:moveTo>
                    <a:pt x="7619" y="372110"/>
                  </a:moveTo>
                  <a:lnTo>
                    <a:pt x="0" y="372110"/>
                  </a:lnTo>
                  <a:lnTo>
                    <a:pt x="0" y="375919"/>
                  </a:lnTo>
                  <a:lnTo>
                    <a:pt x="7619" y="375919"/>
                  </a:lnTo>
                  <a:lnTo>
                    <a:pt x="7619" y="372110"/>
                  </a:lnTo>
                  <a:close/>
                </a:path>
                <a:path w="7620" h="947420">
                  <a:moveTo>
                    <a:pt x="7619" y="375920"/>
                  </a:moveTo>
                  <a:lnTo>
                    <a:pt x="0" y="375920"/>
                  </a:lnTo>
                  <a:lnTo>
                    <a:pt x="0" y="378459"/>
                  </a:lnTo>
                  <a:lnTo>
                    <a:pt x="7619" y="378459"/>
                  </a:lnTo>
                  <a:lnTo>
                    <a:pt x="7619" y="375920"/>
                  </a:lnTo>
                  <a:close/>
                </a:path>
                <a:path w="7620" h="947420">
                  <a:moveTo>
                    <a:pt x="7619" y="378460"/>
                  </a:moveTo>
                  <a:lnTo>
                    <a:pt x="0" y="378460"/>
                  </a:lnTo>
                  <a:lnTo>
                    <a:pt x="0" y="384809"/>
                  </a:lnTo>
                  <a:lnTo>
                    <a:pt x="7619" y="384809"/>
                  </a:lnTo>
                  <a:lnTo>
                    <a:pt x="7619" y="378460"/>
                  </a:lnTo>
                  <a:close/>
                </a:path>
                <a:path w="7620" h="947420">
                  <a:moveTo>
                    <a:pt x="7619" y="384810"/>
                  </a:moveTo>
                  <a:lnTo>
                    <a:pt x="0" y="384810"/>
                  </a:lnTo>
                  <a:lnTo>
                    <a:pt x="0" y="388619"/>
                  </a:lnTo>
                  <a:lnTo>
                    <a:pt x="7619" y="388619"/>
                  </a:lnTo>
                  <a:lnTo>
                    <a:pt x="7619" y="384810"/>
                  </a:lnTo>
                  <a:close/>
                </a:path>
                <a:path w="7620" h="947420">
                  <a:moveTo>
                    <a:pt x="7619" y="388620"/>
                  </a:moveTo>
                  <a:lnTo>
                    <a:pt x="0" y="388620"/>
                  </a:lnTo>
                  <a:lnTo>
                    <a:pt x="0" y="391159"/>
                  </a:lnTo>
                  <a:lnTo>
                    <a:pt x="7619" y="391159"/>
                  </a:lnTo>
                  <a:lnTo>
                    <a:pt x="7619" y="388620"/>
                  </a:lnTo>
                  <a:close/>
                </a:path>
                <a:path w="7620" h="947420">
                  <a:moveTo>
                    <a:pt x="7619" y="391160"/>
                  </a:moveTo>
                  <a:lnTo>
                    <a:pt x="0" y="391160"/>
                  </a:lnTo>
                  <a:lnTo>
                    <a:pt x="0" y="394969"/>
                  </a:lnTo>
                  <a:lnTo>
                    <a:pt x="7619" y="394969"/>
                  </a:lnTo>
                  <a:lnTo>
                    <a:pt x="7619" y="391160"/>
                  </a:lnTo>
                  <a:close/>
                </a:path>
                <a:path w="7620" h="947420">
                  <a:moveTo>
                    <a:pt x="7619" y="394970"/>
                  </a:moveTo>
                  <a:lnTo>
                    <a:pt x="0" y="394970"/>
                  </a:lnTo>
                  <a:lnTo>
                    <a:pt x="0" y="397509"/>
                  </a:lnTo>
                  <a:lnTo>
                    <a:pt x="7619" y="397509"/>
                  </a:lnTo>
                  <a:lnTo>
                    <a:pt x="7619" y="394970"/>
                  </a:lnTo>
                  <a:close/>
                </a:path>
                <a:path w="7620" h="947420">
                  <a:moveTo>
                    <a:pt x="7619" y="397510"/>
                  </a:moveTo>
                  <a:lnTo>
                    <a:pt x="0" y="397510"/>
                  </a:lnTo>
                  <a:lnTo>
                    <a:pt x="0" y="401319"/>
                  </a:lnTo>
                  <a:lnTo>
                    <a:pt x="7619" y="401319"/>
                  </a:lnTo>
                  <a:lnTo>
                    <a:pt x="7619" y="397510"/>
                  </a:lnTo>
                  <a:close/>
                </a:path>
                <a:path w="7620" h="947420">
                  <a:moveTo>
                    <a:pt x="7619" y="401320"/>
                  </a:moveTo>
                  <a:lnTo>
                    <a:pt x="0" y="401320"/>
                  </a:lnTo>
                  <a:lnTo>
                    <a:pt x="0" y="407669"/>
                  </a:lnTo>
                  <a:lnTo>
                    <a:pt x="7619" y="407669"/>
                  </a:lnTo>
                  <a:lnTo>
                    <a:pt x="7619" y="401320"/>
                  </a:lnTo>
                  <a:close/>
                </a:path>
                <a:path w="7620" h="947420">
                  <a:moveTo>
                    <a:pt x="7619" y="407670"/>
                  </a:moveTo>
                  <a:lnTo>
                    <a:pt x="0" y="407670"/>
                  </a:lnTo>
                  <a:lnTo>
                    <a:pt x="0" y="420369"/>
                  </a:lnTo>
                  <a:lnTo>
                    <a:pt x="7619" y="420369"/>
                  </a:lnTo>
                  <a:lnTo>
                    <a:pt x="7619" y="407670"/>
                  </a:lnTo>
                  <a:close/>
                </a:path>
                <a:path w="7620" h="947420">
                  <a:moveTo>
                    <a:pt x="7619" y="420370"/>
                  </a:moveTo>
                  <a:lnTo>
                    <a:pt x="0" y="420370"/>
                  </a:lnTo>
                  <a:lnTo>
                    <a:pt x="0" y="422909"/>
                  </a:lnTo>
                  <a:lnTo>
                    <a:pt x="7619" y="422909"/>
                  </a:lnTo>
                  <a:lnTo>
                    <a:pt x="7619" y="420370"/>
                  </a:lnTo>
                  <a:close/>
                </a:path>
                <a:path w="7620" h="947420">
                  <a:moveTo>
                    <a:pt x="7619" y="422910"/>
                  </a:moveTo>
                  <a:lnTo>
                    <a:pt x="0" y="422910"/>
                  </a:lnTo>
                  <a:lnTo>
                    <a:pt x="0" y="435609"/>
                  </a:lnTo>
                  <a:lnTo>
                    <a:pt x="7619" y="435609"/>
                  </a:lnTo>
                  <a:lnTo>
                    <a:pt x="7619" y="422910"/>
                  </a:lnTo>
                  <a:close/>
                </a:path>
                <a:path w="7620" h="947420">
                  <a:moveTo>
                    <a:pt x="7619" y="435610"/>
                  </a:moveTo>
                  <a:lnTo>
                    <a:pt x="0" y="435610"/>
                  </a:lnTo>
                  <a:lnTo>
                    <a:pt x="0" y="439419"/>
                  </a:lnTo>
                  <a:lnTo>
                    <a:pt x="7619" y="439419"/>
                  </a:lnTo>
                  <a:lnTo>
                    <a:pt x="7619" y="435610"/>
                  </a:lnTo>
                  <a:close/>
                </a:path>
                <a:path w="7620" h="947420">
                  <a:moveTo>
                    <a:pt x="7619" y="439420"/>
                  </a:moveTo>
                  <a:lnTo>
                    <a:pt x="0" y="439420"/>
                  </a:lnTo>
                  <a:lnTo>
                    <a:pt x="0" y="441959"/>
                  </a:lnTo>
                  <a:lnTo>
                    <a:pt x="7619" y="441959"/>
                  </a:lnTo>
                  <a:lnTo>
                    <a:pt x="7619" y="439420"/>
                  </a:lnTo>
                  <a:close/>
                </a:path>
                <a:path w="7620" h="947420">
                  <a:moveTo>
                    <a:pt x="7619" y="441960"/>
                  </a:moveTo>
                  <a:lnTo>
                    <a:pt x="0" y="441960"/>
                  </a:lnTo>
                  <a:lnTo>
                    <a:pt x="0" y="445769"/>
                  </a:lnTo>
                  <a:lnTo>
                    <a:pt x="7619" y="445769"/>
                  </a:lnTo>
                  <a:lnTo>
                    <a:pt x="7619" y="441960"/>
                  </a:lnTo>
                  <a:close/>
                </a:path>
                <a:path w="7620" h="947420">
                  <a:moveTo>
                    <a:pt x="7619" y="445770"/>
                  </a:moveTo>
                  <a:lnTo>
                    <a:pt x="0" y="445770"/>
                  </a:lnTo>
                  <a:lnTo>
                    <a:pt x="0" y="448309"/>
                  </a:lnTo>
                  <a:lnTo>
                    <a:pt x="7619" y="448309"/>
                  </a:lnTo>
                  <a:lnTo>
                    <a:pt x="7619" y="445770"/>
                  </a:lnTo>
                  <a:close/>
                </a:path>
                <a:path w="7620" h="947420">
                  <a:moveTo>
                    <a:pt x="7619" y="448310"/>
                  </a:moveTo>
                  <a:lnTo>
                    <a:pt x="0" y="448310"/>
                  </a:lnTo>
                  <a:lnTo>
                    <a:pt x="0" y="454659"/>
                  </a:lnTo>
                  <a:lnTo>
                    <a:pt x="7619" y="454659"/>
                  </a:lnTo>
                  <a:lnTo>
                    <a:pt x="7619" y="448310"/>
                  </a:lnTo>
                  <a:close/>
                </a:path>
                <a:path w="7620" h="947420">
                  <a:moveTo>
                    <a:pt x="7619" y="454660"/>
                  </a:moveTo>
                  <a:lnTo>
                    <a:pt x="0" y="454660"/>
                  </a:lnTo>
                  <a:lnTo>
                    <a:pt x="0" y="458469"/>
                  </a:lnTo>
                  <a:lnTo>
                    <a:pt x="7619" y="458469"/>
                  </a:lnTo>
                  <a:lnTo>
                    <a:pt x="7619" y="454660"/>
                  </a:lnTo>
                  <a:close/>
                </a:path>
                <a:path w="7620" h="947420">
                  <a:moveTo>
                    <a:pt x="7619" y="458470"/>
                  </a:moveTo>
                  <a:lnTo>
                    <a:pt x="0" y="458470"/>
                  </a:lnTo>
                  <a:lnTo>
                    <a:pt x="0" y="461009"/>
                  </a:lnTo>
                  <a:lnTo>
                    <a:pt x="7619" y="461009"/>
                  </a:lnTo>
                  <a:lnTo>
                    <a:pt x="7619" y="458470"/>
                  </a:lnTo>
                  <a:close/>
                </a:path>
                <a:path w="7620" h="947420">
                  <a:moveTo>
                    <a:pt x="7619" y="461010"/>
                  </a:moveTo>
                  <a:lnTo>
                    <a:pt x="0" y="461010"/>
                  </a:lnTo>
                  <a:lnTo>
                    <a:pt x="0" y="464819"/>
                  </a:lnTo>
                  <a:lnTo>
                    <a:pt x="7619" y="464819"/>
                  </a:lnTo>
                  <a:lnTo>
                    <a:pt x="7619" y="461010"/>
                  </a:lnTo>
                  <a:close/>
                </a:path>
                <a:path w="7620" h="947420">
                  <a:moveTo>
                    <a:pt x="7619" y="464820"/>
                  </a:moveTo>
                  <a:lnTo>
                    <a:pt x="0" y="464820"/>
                  </a:lnTo>
                  <a:lnTo>
                    <a:pt x="0" y="467359"/>
                  </a:lnTo>
                  <a:lnTo>
                    <a:pt x="7619" y="467359"/>
                  </a:lnTo>
                  <a:lnTo>
                    <a:pt x="7619" y="464820"/>
                  </a:lnTo>
                  <a:close/>
                </a:path>
                <a:path w="7620" h="947420">
                  <a:moveTo>
                    <a:pt x="7619" y="467360"/>
                  </a:moveTo>
                  <a:lnTo>
                    <a:pt x="0" y="467360"/>
                  </a:lnTo>
                  <a:lnTo>
                    <a:pt x="0" y="473709"/>
                  </a:lnTo>
                  <a:lnTo>
                    <a:pt x="7619" y="473709"/>
                  </a:lnTo>
                  <a:lnTo>
                    <a:pt x="7619" y="467360"/>
                  </a:lnTo>
                  <a:close/>
                </a:path>
                <a:path w="7620" h="947420">
                  <a:moveTo>
                    <a:pt x="7619" y="473710"/>
                  </a:moveTo>
                  <a:lnTo>
                    <a:pt x="0" y="473710"/>
                  </a:lnTo>
                  <a:lnTo>
                    <a:pt x="0" y="480059"/>
                  </a:lnTo>
                  <a:lnTo>
                    <a:pt x="7619" y="480059"/>
                  </a:lnTo>
                  <a:lnTo>
                    <a:pt x="7619" y="473710"/>
                  </a:lnTo>
                  <a:close/>
                </a:path>
                <a:path w="7620" h="947420">
                  <a:moveTo>
                    <a:pt x="7619" y="480060"/>
                  </a:moveTo>
                  <a:lnTo>
                    <a:pt x="0" y="480060"/>
                  </a:lnTo>
                  <a:lnTo>
                    <a:pt x="0" y="483869"/>
                  </a:lnTo>
                  <a:lnTo>
                    <a:pt x="7619" y="483869"/>
                  </a:lnTo>
                  <a:lnTo>
                    <a:pt x="7619" y="480060"/>
                  </a:lnTo>
                  <a:close/>
                </a:path>
                <a:path w="7620" h="947420">
                  <a:moveTo>
                    <a:pt x="7619" y="483870"/>
                  </a:moveTo>
                  <a:lnTo>
                    <a:pt x="0" y="483870"/>
                  </a:lnTo>
                  <a:lnTo>
                    <a:pt x="0" y="490219"/>
                  </a:lnTo>
                  <a:lnTo>
                    <a:pt x="7619" y="490219"/>
                  </a:lnTo>
                  <a:lnTo>
                    <a:pt x="7619" y="483870"/>
                  </a:lnTo>
                  <a:close/>
                </a:path>
                <a:path w="7620" h="947420">
                  <a:moveTo>
                    <a:pt x="7619" y="490220"/>
                  </a:moveTo>
                  <a:lnTo>
                    <a:pt x="0" y="490220"/>
                  </a:lnTo>
                  <a:lnTo>
                    <a:pt x="0" y="492759"/>
                  </a:lnTo>
                  <a:lnTo>
                    <a:pt x="7619" y="492759"/>
                  </a:lnTo>
                  <a:lnTo>
                    <a:pt x="7619" y="490220"/>
                  </a:lnTo>
                  <a:close/>
                </a:path>
                <a:path w="7620" h="947420">
                  <a:moveTo>
                    <a:pt x="7619" y="638810"/>
                  </a:moveTo>
                  <a:lnTo>
                    <a:pt x="0" y="638810"/>
                  </a:lnTo>
                  <a:lnTo>
                    <a:pt x="0" y="640080"/>
                  </a:lnTo>
                  <a:lnTo>
                    <a:pt x="7619" y="640080"/>
                  </a:lnTo>
                  <a:lnTo>
                    <a:pt x="7619" y="638810"/>
                  </a:lnTo>
                  <a:close/>
                </a:path>
                <a:path w="7620" h="947420">
                  <a:moveTo>
                    <a:pt x="7619" y="632460"/>
                  </a:moveTo>
                  <a:lnTo>
                    <a:pt x="0" y="632460"/>
                  </a:lnTo>
                  <a:lnTo>
                    <a:pt x="0" y="637540"/>
                  </a:lnTo>
                  <a:lnTo>
                    <a:pt x="7619" y="637540"/>
                  </a:lnTo>
                  <a:lnTo>
                    <a:pt x="7619" y="632460"/>
                  </a:lnTo>
                  <a:close/>
                </a:path>
                <a:path w="7620" h="947420">
                  <a:moveTo>
                    <a:pt x="7619" y="624840"/>
                  </a:moveTo>
                  <a:lnTo>
                    <a:pt x="0" y="624840"/>
                  </a:lnTo>
                  <a:lnTo>
                    <a:pt x="0" y="631190"/>
                  </a:lnTo>
                  <a:lnTo>
                    <a:pt x="7619" y="631190"/>
                  </a:lnTo>
                  <a:lnTo>
                    <a:pt x="7619" y="624840"/>
                  </a:lnTo>
                  <a:close/>
                </a:path>
                <a:path w="7620" h="947420">
                  <a:moveTo>
                    <a:pt x="7619" y="511809"/>
                  </a:moveTo>
                  <a:lnTo>
                    <a:pt x="0" y="511809"/>
                  </a:lnTo>
                  <a:lnTo>
                    <a:pt x="0" y="513080"/>
                  </a:lnTo>
                  <a:lnTo>
                    <a:pt x="1269" y="513080"/>
                  </a:lnTo>
                  <a:lnTo>
                    <a:pt x="1269" y="515619"/>
                  </a:lnTo>
                  <a:lnTo>
                    <a:pt x="3809" y="515619"/>
                  </a:lnTo>
                  <a:lnTo>
                    <a:pt x="3809" y="516890"/>
                  </a:lnTo>
                  <a:lnTo>
                    <a:pt x="7619" y="516890"/>
                  </a:lnTo>
                  <a:lnTo>
                    <a:pt x="7619" y="511809"/>
                  </a:lnTo>
                  <a:close/>
                </a:path>
                <a:path w="7620" h="947420">
                  <a:moveTo>
                    <a:pt x="7619" y="505460"/>
                  </a:moveTo>
                  <a:lnTo>
                    <a:pt x="0" y="505460"/>
                  </a:lnTo>
                  <a:lnTo>
                    <a:pt x="0" y="510540"/>
                  </a:lnTo>
                  <a:lnTo>
                    <a:pt x="7619" y="510540"/>
                  </a:lnTo>
                  <a:lnTo>
                    <a:pt x="7619" y="505460"/>
                  </a:lnTo>
                  <a:close/>
                </a:path>
                <a:path w="7620" h="947420">
                  <a:moveTo>
                    <a:pt x="7619" y="499109"/>
                  </a:moveTo>
                  <a:lnTo>
                    <a:pt x="0" y="499109"/>
                  </a:lnTo>
                  <a:lnTo>
                    <a:pt x="0" y="504190"/>
                  </a:lnTo>
                  <a:lnTo>
                    <a:pt x="7619" y="504190"/>
                  </a:lnTo>
                  <a:lnTo>
                    <a:pt x="7619" y="499109"/>
                  </a:lnTo>
                  <a:close/>
                </a:path>
                <a:path w="7620" h="947420">
                  <a:moveTo>
                    <a:pt x="7619" y="494030"/>
                  </a:moveTo>
                  <a:lnTo>
                    <a:pt x="0" y="494030"/>
                  </a:lnTo>
                  <a:lnTo>
                    <a:pt x="0" y="497840"/>
                  </a:lnTo>
                  <a:lnTo>
                    <a:pt x="7619" y="497840"/>
                  </a:lnTo>
                  <a:lnTo>
                    <a:pt x="7619" y="494030"/>
                  </a:lnTo>
                  <a:close/>
                </a:path>
                <a:path w="7620" h="947420">
                  <a:moveTo>
                    <a:pt x="7619" y="640080"/>
                  </a:moveTo>
                  <a:lnTo>
                    <a:pt x="0" y="640080"/>
                  </a:lnTo>
                  <a:lnTo>
                    <a:pt x="0" y="652780"/>
                  </a:lnTo>
                  <a:lnTo>
                    <a:pt x="7619" y="652780"/>
                  </a:lnTo>
                  <a:lnTo>
                    <a:pt x="7619" y="640080"/>
                  </a:lnTo>
                  <a:close/>
                </a:path>
                <a:path w="7620" h="947420">
                  <a:moveTo>
                    <a:pt x="7619" y="944880"/>
                  </a:moveTo>
                  <a:lnTo>
                    <a:pt x="3809" y="944880"/>
                  </a:lnTo>
                  <a:lnTo>
                    <a:pt x="3809" y="947419"/>
                  </a:lnTo>
                  <a:lnTo>
                    <a:pt x="7619" y="947419"/>
                  </a:lnTo>
                  <a:lnTo>
                    <a:pt x="7619" y="944880"/>
                  </a:lnTo>
                  <a:close/>
                </a:path>
                <a:path w="7620" h="947420">
                  <a:moveTo>
                    <a:pt x="7619" y="942340"/>
                  </a:moveTo>
                  <a:lnTo>
                    <a:pt x="0" y="942340"/>
                  </a:lnTo>
                  <a:lnTo>
                    <a:pt x="0" y="943610"/>
                  </a:lnTo>
                  <a:lnTo>
                    <a:pt x="7619" y="943610"/>
                  </a:lnTo>
                  <a:lnTo>
                    <a:pt x="7619" y="942340"/>
                  </a:lnTo>
                  <a:close/>
                </a:path>
                <a:path w="7620" h="947420">
                  <a:moveTo>
                    <a:pt x="7619" y="938530"/>
                  </a:moveTo>
                  <a:lnTo>
                    <a:pt x="0" y="938530"/>
                  </a:lnTo>
                  <a:lnTo>
                    <a:pt x="0" y="941069"/>
                  </a:lnTo>
                  <a:lnTo>
                    <a:pt x="7619" y="941069"/>
                  </a:lnTo>
                  <a:lnTo>
                    <a:pt x="7619" y="938530"/>
                  </a:lnTo>
                  <a:close/>
                </a:path>
                <a:path w="7620" h="947420">
                  <a:moveTo>
                    <a:pt x="7619" y="935990"/>
                  </a:moveTo>
                  <a:lnTo>
                    <a:pt x="0" y="935990"/>
                  </a:lnTo>
                  <a:lnTo>
                    <a:pt x="0" y="937260"/>
                  </a:lnTo>
                  <a:lnTo>
                    <a:pt x="7619" y="937260"/>
                  </a:lnTo>
                  <a:lnTo>
                    <a:pt x="7619" y="935990"/>
                  </a:lnTo>
                  <a:close/>
                </a:path>
                <a:path w="7620" h="947420">
                  <a:moveTo>
                    <a:pt x="7619" y="932180"/>
                  </a:moveTo>
                  <a:lnTo>
                    <a:pt x="0" y="932180"/>
                  </a:lnTo>
                  <a:lnTo>
                    <a:pt x="0" y="934719"/>
                  </a:lnTo>
                  <a:lnTo>
                    <a:pt x="7619" y="934719"/>
                  </a:lnTo>
                  <a:lnTo>
                    <a:pt x="7619" y="932180"/>
                  </a:lnTo>
                  <a:close/>
                </a:path>
                <a:path w="7620" h="947420">
                  <a:moveTo>
                    <a:pt x="7619" y="929640"/>
                  </a:moveTo>
                  <a:lnTo>
                    <a:pt x="0" y="929640"/>
                  </a:lnTo>
                  <a:lnTo>
                    <a:pt x="0" y="930910"/>
                  </a:lnTo>
                  <a:lnTo>
                    <a:pt x="7619" y="930910"/>
                  </a:lnTo>
                  <a:lnTo>
                    <a:pt x="7619" y="929640"/>
                  </a:lnTo>
                  <a:close/>
                </a:path>
                <a:path w="7620" h="947420">
                  <a:moveTo>
                    <a:pt x="7619" y="925830"/>
                  </a:moveTo>
                  <a:lnTo>
                    <a:pt x="0" y="925830"/>
                  </a:lnTo>
                  <a:lnTo>
                    <a:pt x="0" y="928369"/>
                  </a:lnTo>
                  <a:lnTo>
                    <a:pt x="7619" y="928369"/>
                  </a:lnTo>
                  <a:lnTo>
                    <a:pt x="7619" y="925830"/>
                  </a:lnTo>
                  <a:close/>
                </a:path>
                <a:path w="7620" h="947420">
                  <a:moveTo>
                    <a:pt x="7619" y="923290"/>
                  </a:moveTo>
                  <a:lnTo>
                    <a:pt x="0" y="923290"/>
                  </a:lnTo>
                  <a:lnTo>
                    <a:pt x="0" y="924560"/>
                  </a:lnTo>
                  <a:lnTo>
                    <a:pt x="7619" y="924560"/>
                  </a:lnTo>
                  <a:lnTo>
                    <a:pt x="7619" y="923290"/>
                  </a:lnTo>
                  <a:close/>
                </a:path>
                <a:path w="7620" h="947420">
                  <a:moveTo>
                    <a:pt x="7619" y="919480"/>
                  </a:moveTo>
                  <a:lnTo>
                    <a:pt x="0" y="919480"/>
                  </a:lnTo>
                  <a:lnTo>
                    <a:pt x="0" y="922019"/>
                  </a:lnTo>
                  <a:lnTo>
                    <a:pt x="7619" y="922019"/>
                  </a:lnTo>
                  <a:lnTo>
                    <a:pt x="7619" y="919480"/>
                  </a:lnTo>
                  <a:close/>
                </a:path>
                <a:path w="7620" h="947420">
                  <a:moveTo>
                    <a:pt x="7619" y="916940"/>
                  </a:moveTo>
                  <a:lnTo>
                    <a:pt x="0" y="916940"/>
                  </a:lnTo>
                  <a:lnTo>
                    <a:pt x="0" y="918210"/>
                  </a:lnTo>
                  <a:lnTo>
                    <a:pt x="7619" y="918210"/>
                  </a:lnTo>
                  <a:lnTo>
                    <a:pt x="7619" y="916940"/>
                  </a:lnTo>
                  <a:close/>
                </a:path>
                <a:path w="7620" h="947420">
                  <a:moveTo>
                    <a:pt x="7619" y="913130"/>
                  </a:moveTo>
                  <a:lnTo>
                    <a:pt x="0" y="913130"/>
                  </a:lnTo>
                  <a:lnTo>
                    <a:pt x="0" y="915669"/>
                  </a:lnTo>
                  <a:lnTo>
                    <a:pt x="7619" y="915669"/>
                  </a:lnTo>
                  <a:lnTo>
                    <a:pt x="7619" y="913130"/>
                  </a:lnTo>
                  <a:close/>
                </a:path>
                <a:path w="7620" h="947420">
                  <a:moveTo>
                    <a:pt x="7619" y="910590"/>
                  </a:moveTo>
                  <a:lnTo>
                    <a:pt x="0" y="910590"/>
                  </a:lnTo>
                  <a:lnTo>
                    <a:pt x="0" y="911860"/>
                  </a:lnTo>
                  <a:lnTo>
                    <a:pt x="7619" y="911860"/>
                  </a:lnTo>
                  <a:lnTo>
                    <a:pt x="7619" y="910590"/>
                  </a:lnTo>
                  <a:close/>
                </a:path>
                <a:path w="7620" h="947420">
                  <a:moveTo>
                    <a:pt x="7619" y="906780"/>
                  </a:moveTo>
                  <a:lnTo>
                    <a:pt x="0" y="906780"/>
                  </a:lnTo>
                  <a:lnTo>
                    <a:pt x="0" y="909319"/>
                  </a:lnTo>
                  <a:lnTo>
                    <a:pt x="7619" y="909319"/>
                  </a:lnTo>
                  <a:lnTo>
                    <a:pt x="7619" y="906780"/>
                  </a:lnTo>
                  <a:close/>
                </a:path>
                <a:path w="7620" h="947420">
                  <a:moveTo>
                    <a:pt x="7619" y="904240"/>
                  </a:moveTo>
                  <a:lnTo>
                    <a:pt x="0" y="904240"/>
                  </a:lnTo>
                  <a:lnTo>
                    <a:pt x="0" y="905510"/>
                  </a:lnTo>
                  <a:lnTo>
                    <a:pt x="7619" y="905510"/>
                  </a:lnTo>
                  <a:lnTo>
                    <a:pt x="7619" y="904240"/>
                  </a:lnTo>
                  <a:close/>
                </a:path>
                <a:path w="7620" h="947420">
                  <a:moveTo>
                    <a:pt x="7619" y="899160"/>
                  </a:moveTo>
                  <a:lnTo>
                    <a:pt x="0" y="899160"/>
                  </a:lnTo>
                  <a:lnTo>
                    <a:pt x="0" y="902969"/>
                  </a:lnTo>
                  <a:lnTo>
                    <a:pt x="7619" y="902969"/>
                  </a:lnTo>
                  <a:lnTo>
                    <a:pt x="7619" y="899160"/>
                  </a:lnTo>
                  <a:close/>
                </a:path>
                <a:path w="7620" h="947420">
                  <a:moveTo>
                    <a:pt x="7619" y="892810"/>
                  </a:moveTo>
                  <a:lnTo>
                    <a:pt x="0" y="892810"/>
                  </a:lnTo>
                  <a:lnTo>
                    <a:pt x="0" y="897890"/>
                  </a:lnTo>
                  <a:lnTo>
                    <a:pt x="7619" y="897890"/>
                  </a:lnTo>
                  <a:lnTo>
                    <a:pt x="7619" y="892810"/>
                  </a:lnTo>
                  <a:close/>
                </a:path>
                <a:path w="7620" h="947420">
                  <a:moveTo>
                    <a:pt x="7619" y="886460"/>
                  </a:moveTo>
                  <a:lnTo>
                    <a:pt x="0" y="886460"/>
                  </a:lnTo>
                  <a:lnTo>
                    <a:pt x="0" y="891540"/>
                  </a:lnTo>
                  <a:lnTo>
                    <a:pt x="7619" y="891540"/>
                  </a:lnTo>
                  <a:lnTo>
                    <a:pt x="7619" y="886460"/>
                  </a:lnTo>
                  <a:close/>
                </a:path>
                <a:path w="7620" h="947420">
                  <a:moveTo>
                    <a:pt x="7619" y="880110"/>
                  </a:moveTo>
                  <a:lnTo>
                    <a:pt x="0" y="880110"/>
                  </a:lnTo>
                  <a:lnTo>
                    <a:pt x="0" y="885190"/>
                  </a:lnTo>
                  <a:lnTo>
                    <a:pt x="7619" y="885190"/>
                  </a:lnTo>
                  <a:lnTo>
                    <a:pt x="7619" y="880110"/>
                  </a:lnTo>
                  <a:close/>
                </a:path>
                <a:path w="7620" h="947420">
                  <a:moveTo>
                    <a:pt x="7619" y="873760"/>
                  </a:moveTo>
                  <a:lnTo>
                    <a:pt x="0" y="873760"/>
                  </a:lnTo>
                  <a:lnTo>
                    <a:pt x="0" y="878840"/>
                  </a:lnTo>
                  <a:lnTo>
                    <a:pt x="7619" y="878840"/>
                  </a:lnTo>
                  <a:lnTo>
                    <a:pt x="7619" y="873760"/>
                  </a:lnTo>
                  <a:close/>
                </a:path>
                <a:path w="7620" h="947420">
                  <a:moveTo>
                    <a:pt x="7619" y="867410"/>
                  </a:moveTo>
                  <a:lnTo>
                    <a:pt x="0" y="867410"/>
                  </a:lnTo>
                  <a:lnTo>
                    <a:pt x="0" y="872490"/>
                  </a:lnTo>
                  <a:lnTo>
                    <a:pt x="7619" y="872490"/>
                  </a:lnTo>
                  <a:lnTo>
                    <a:pt x="7619" y="867410"/>
                  </a:lnTo>
                  <a:close/>
                </a:path>
                <a:path w="7620" h="947420">
                  <a:moveTo>
                    <a:pt x="7619" y="861060"/>
                  </a:moveTo>
                  <a:lnTo>
                    <a:pt x="0" y="861060"/>
                  </a:lnTo>
                  <a:lnTo>
                    <a:pt x="0" y="866140"/>
                  </a:lnTo>
                  <a:lnTo>
                    <a:pt x="7619" y="866140"/>
                  </a:lnTo>
                  <a:lnTo>
                    <a:pt x="7619" y="861060"/>
                  </a:lnTo>
                  <a:close/>
                </a:path>
                <a:path w="7620" h="947420">
                  <a:moveTo>
                    <a:pt x="7619" y="854710"/>
                  </a:moveTo>
                  <a:lnTo>
                    <a:pt x="0" y="854710"/>
                  </a:lnTo>
                  <a:lnTo>
                    <a:pt x="0" y="859790"/>
                  </a:lnTo>
                  <a:lnTo>
                    <a:pt x="7619" y="859790"/>
                  </a:lnTo>
                  <a:lnTo>
                    <a:pt x="7619" y="854710"/>
                  </a:lnTo>
                  <a:close/>
                </a:path>
                <a:path w="7620" h="947420">
                  <a:moveTo>
                    <a:pt x="7619" y="848360"/>
                  </a:moveTo>
                  <a:lnTo>
                    <a:pt x="0" y="848360"/>
                  </a:lnTo>
                  <a:lnTo>
                    <a:pt x="0" y="853440"/>
                  </a:lnTo>
                  <a:lnTo>
                    <a:pt x="7619" y="853440"/>
                  </a:lnTo>
                  <a:lnTo>
                    <a:pt x="7619" y="848360"/>
                  </a:lnTo>
                  <a:close/>
                </a:path>
                <a:path w="7620" h="947420">
                  <a:moveTo>
                    <a:pt x="7619" y="842010"/>
                  </a:moveTo>
                  <a:lnTo>
                    <a:pt x="0" y="842010"/>
                  </a:lnTo>
                  <a:lnTo>
                    <a:pt x="0" y="847090"/>
                  </a:lnTo>
                  <a:lnTo>
                    <a:pt x="7619" y="847090"/>
                  </a:lnTo>
                  <a:lnTo>
                    <a:pt x="7619" y="842010"/>
                  </a:lnTo>
                  <a:close/>
                </a:path>
                <a:path w="7620" h="947420">
                  <a:moveTo>
                    <a:pt x="7619" y="835660"/>
                  </a:moveTo>
                  <a:lnTo>
                    <a:pt x="0" y="835660"/>
                  </a:lnTo>
                  <a:lnTo>
                    <a:pt x="0" y="840740"/>
                  </a:lnTo>
                  <a:lnTo>
                    <a:pt x="7619" y="840740"/>
                  </a:lnTo>
                  <a:lnTo>
                    <a:pt x="7619" y="835660"/>
                  </a:lnTo>
                  <a:close/>
                </a:path>
                <a:path w="7620" h="947420">
                  <a:moveTo>
                    <a:pt x="7619" y="829310"/>
                  </a:moveTo>
                  <a:lnTo>
                    <a:pt x="0" y="829310"/>
                  </a:lnTo>
                  <a:lnTo>
                    <a:pt x="0" y="834390"/>
                  </a:lnTo>
                  <a:lnTo>
                    <a:pt x="7619" y="834390"/>
                  </a:lnTo>
                  <a:lnTo>
                    <a:pt x="7619" y="829310"/>
                  </a:lnTo>
                  <a:close/>
                </a:path>
                <a:path w="7620" h="947420">
                  <a:moveTo>
                    <a:pt x="7619" y="822960"/>
                  </a:moveTo>
                  <a:lnTo>
                    <a:pt x="0" y="822960"/>
                  </a:lnTo>
                  <a:lnTo>
                    <a:pt x="0" y="828040"/>
                  </a:lnTo>
                  <a:lnTo>
                    <a:pt x="7619" y="828040"/>
                  </a:lnTo>
                  <a:lnTo>
                    <a:pt x="7619" y="822960"/>
                  </a:lnTo>
                  <a:close/>
                </a:path>
                <a:path w="7620" h="947420">
                  <a:moveTo>
                    <a:pt x="7619" y="816610"/>
                  </a:moveTo>
                  <a:lnTo>
                    <a:pt x="0" y="816610"/>
                  </a:lnTo>
                  <a:lnTo>
                    <a:pt x="0" y="821690"/>
                  </a:lnTo>
                  <a:lnTo>
                    <a:pt x="7619" y="821690"/>
                  </a:lnTo>
                  <a:lnTo>
                    <a:pt x="7619" y="816610"/>
                  </a:lnTo>
                  <a:close/>
                </a:path>
                <a:path w="7620" h="947420">
                  <a:moveTo>
                    <a:pt x="7619" y="810260"/>
                  </a:moveTo>
                  <a:lnTo>
                    <a:pt x="0" y="810260"/>
                  </a:lnTo>
                  <a:lnTo>
                    <a:pt x="0" y="815340"/>
                  </a:lnTo>
                  <a:lnTo>
                    <a:pt x="7619" y="815340"/>
                  </a:lnTo>
                  <a:lnTo>
                    <a:pt x="7619" y="810260"/>
                  </a:lnTo>
                  <a:close/>
                </a:path>
                <a:path w="7620" h="947420">
                  <a:moveTo>
                    <a:pt x="7619" y="803910"/>
                  </a:moveTo>
                  <a:lnTo>
                    <a:pt x="0" y="803910"/>
                  </a:lnTo>
                  <a:lnTo>
                    <a:pt x="0" y="808990"/>
                  </a:lnTo>
                  <a:lnTo>
                    <a:pt x="7619" y="808990"/>
                  </a:lnTo>
                  <a:lnTo>
                    <a:pt x="7619" y="803910"/>
                  </a:lnTo>
                  <a:close/>
                </a:path>
                <a:path w="7620" h="947420">
                  <a:moveTo>
                    <a:pt x="7619" y="797560"/>
                  </a:moveTo>
                  <a:lnTo>
                    <a:pt x="0" y="797560"/>
                  </a:lnTo>
                  <a:lnTo>
                    <a:pt x="0" y="802640"/>
                  </a:lnTo>
                  <a:lnTo>
                    <a:pt x="7619" y="802640"/>
                  </a:lnTo>
                  <a:lnTo>
                    <a:pt x="7619" y="797560"/>
                  </a:lnTo>
                  <a:close/>
                </a:path>
                <a:path w="7620" h="947420">
                  <a:moveTo>
                    <a:pt x="7619" y="791210"/>
                  </a:moveTo>
                  <a:lnTo>
                    <a:pt x="0" y="791210"/>
                  </a:lnTo>
                  <a:lnTo>
                    <a:pt x="0" y="796290"/>
                  </a:lnTo>
                  <a:lnTo>
                    <a:pt x="7619" y="796290"/>
                  </a:lnTo>
                  <a:lnTo>
                    <a:pt x="7619" y="791210"/>
                  </a:lnTo>
                  <a:close/>
                </a:path>
                <a:path w="7620" h="947420">
                  <a:moveTo>
                    <a:pt x="7619" y="784860"/>
                  </a:moveTo>
                  <a:lnTo>
                    <a:pt x="0" y="784860"/>
                  </a:lnTo>
                  <a:lnTo>
                    <a:pt x="0" y="789940"/>
                  </a:lnTo>
                  <a:lnTo>
                    <a:pt x="7619" y="789940"/>
                  </a:lnTo>
                  <a:lnTo>
                    <a:pt x="7619" y="784860"/>
                  </a:lnTo>
                  <a:close/>
                </a:path>
                <a:path w="7620" h="947420">
                  <a:moveTo>
                    <a:pt x="7619" y="778510"/>
                  </a:moveTo>
                  <a:lnTo>
                    <a:pt x="0" y="778510"/>
                  </a:lnTo>
                  <a:lnTo>
                    <a:pt x="0" y="783590"/>
                  </a:lnTo>
                  <a:lnTo>
                    <a:pt x="7619" y="783590"/>
                  </a:lnTo>
                  <a:lnTo>
                    <a:pt x="7619" y="778510"/>
                  </a:lnTo>
                  <a:close/>
                </a:path>
                <a:path w="7620" h="947420">
                  <a:moveTo>
                    <a:pt x="7619" y="772160"/>
                  </a:moveTo>
                  <a:lnTo>
                    <a:pt x="0" y="772160"/>
                  </a:lnTo>
                  <a:lnTo>
                    <a:pt x="0" y="777240"/>
                  </a:lnTo>
                  <a:lnTo>
                    <a:pt x="7619" y="777240"/>
                  </a:lnTo>
                  <a:lnTo>
                    <a:pt x="7619" y="772160"/>
                  </a:lnTo>
                  <a:close/>
                </a:path>
                <a:path w="7620" h="947420">
                  <a:moveTo>
                    <a:pt x="7619" y="765810"/>
                  </a:moveTo>
                  <a:lnTo>
                    <a:pt x="0" y="765810"/>
                  </a:lnTo>
                  <a:lnTo>
                    <a:pt x="0" y="770890"/>
                  </a:lnTo>
                  <a:lnTo>
                    <a:pt x="7619" y="770890"/>
                  </a:lnTo>
                  <a:lnTo>
                    <a:pt x="7619" y="765810"/>
                  </a:lnTo>
                  <a:close/>
                </a:path>
                <a:path w="7620" h="947420">
                  <a:moveTo>
                    <a:pt x="7619" y="759460"/>
                  </a:moveTo>
                  <a:lnTo>
                    <a:pt x="0" y="759460"/>
                  </a:lnTo>
                  <a:lnTo>
                    <a:pt x="0" y="764540"/>
                  </a:lnTo>
                  <a:lnTo>
                    <a:pt x="7619" y="764540"/>
                  </a:lnTo>
                  <a:lnTo>
                    <a:pt x="7619" y="759460"/>
                  </a:lnTo>
                  <a:close/>
                </a:path>
                <a:path w="7620" h="947420">
                  <a:moveTo>
                    <a:pt x="7619" y="753110"/>
                  </a:moveTo>
                  <a:lnTo>
                    <a:pt x="0" y="753110"/>
                  </a:lnTo>
                  <a:lnTo>
                    <a:pt x="0" y="758190"/>
                  </a:lnTo>
                  <a:lnTo>
                    <a:pt x="7619" y="758190"/>
                  </a:lnTo>
                  <a:lnTo>
                    <a:pt x="7619" y="753110"/>
                  </a:lnTo>
                  <a:close/>
                </a:path>
                <a:path w="7620" h="947420">
                  <a:moveTo>
                    <a:pt x="7619" y="746760"/>
                  </a:moveTo>
                  <a:lnTo>
                    <a:pt x="0" y="746760"/>
                  </a:lnTo>
                  <a:lnTo>
                    <a:pt x="0" y="751840"/>
                  </a:lnTo>
                  <a:lnTo>
                    <a:pt x="7619" y="751840"/>
                  </a:lnTo>
                  <a:lnTo>
                    <a:pt x="7619" y="746760"/>
                  </a:lnTo>
                  <a:close/>
                </a:path>
                <a:path w="7620" h="947420">
                  <a:moveTo>
                    <a:pt x="7619" y="740410"/>
                  </a:moveTo>
                  <a:lnTo>
                    <a:pt x="0" y="740410"/>
                  </a:lnTo>
                  <a:lnTo>
                    <a:pt x="0" y="745490"/>
                  </a:lnTo>
                  <a:lnTo>
                    <a:pt x="7619" y="745490"/>
                  </a:lnTo>
                  <a:lnTo>
                    <a:pt x="7619" y="740410"/>
                  </a:lnTo>
                  <a:close/>
                </a:path>
                <a:path w="7620" h="947420">
                  <a:moveTo>
                    <a:pt x="7619" y="734060"/>
                  </a:moveTo>
                  <a:lnTo>
                    <a:pt x="0" y="734060"/>
                  </a:lnTo>
                  <a:lnTo>
                    <a:pt x="0" y="739140"/>
                  </a:lnTo>
                  <a:lnTo>
                    <a:pt x="7619" y="739140"/>
                  </a:lnTo>
                  <a:lnTo>
                    <a:pt x="7619" y="734060"/>
                  </a:lnTo>
                  <a:close/>
                </a:path>
                <a:path w="7620" h="947420">
                  <a:moveTo>
                    <a:pt x="7619" y="727710"/>
                  </a:moveTo>
                  <a:lnTo>
                    <a:pt x="0" y="727710"/>
                  </a:lnTo>
                  <a:lnTo>
                    <a:pt x="0" y="732790"/>
                  </a:lnTo>
                  <a:lnTo>
                    <a:pt x="7619" y="732790"/>
                  </a:lnTo>
                  <a:lnTo>
                    <a:pt x="7619" y="727710"/>
                  </a:lnTo>
                  <a:close/>
                </a:path>
                <a:path w="7620" h="947420">
                  <a:moveTo>
                    <a:pt x="7619" y="721360"/>
                  </a:moveTo>
                  <a:lnTo>
                    <a:pt x="0" y="721360"/>
                  </a:lnTo>
                  <a:lnTo>
                    <a:pt x="0" y="726440"/>
                  </a:lnTo>
                  <a:lnTo>
                    <a:pt x="7619" y="726440"/>
                  </a:lnTo>
                  <a:lnTo>
                    <a:pt x="7619" y="721360"/>
                  </a:lnTo>
                  <a:close/>
                </a:path>
                <a:path w="7620" h="947420">
                  <a:moveTo>
                    <a:pt x="7619" y="715010"/>
                  </a:moveTo>
                  <a:lnTo>
                    <a:pt x="0" y="715010"/>
                  </a:lnTo>
                  <a:lnTo>
                    <a:pt x="0" y="720090"/>
                  </a:lnTo>
                  <a:lnTo>
                    <a:pt x="7619" y="720090"/>
                  </a:lnTo>
                  <a:lnTo>
                    <a:pt x="7619" y="715010"/>
                  </a:lnTo>
                  <a:close/>
                </a:path>
                <a:path w="7620" h="947420">
                  <a:moveTo>
                    <a:pt x="7619" y="707390"/>
                  </a:moveTo>
                  <a:lnTo>
                    <a:pt x="0" y="707390"/>
                  </a:lnTo>
                  <a:lnTo>
                    <a:pt x="0" y="713740"/>
                  </a:lnTo>
                  <a:lnTo>
                    <a:pt x="7619" y="713740"/>
                  </a:lnTo>
                  <a:lnTo>
                    <a:pt x="7619" y="707390"/>
                  </a:lnTo>
                  <a:close/>
                </a:path>
                <a:path w="7620" h="947420">
                  <a:moveTo>
                    <a:pt x="7619" y="702310"/>
                  </a:moveTo>
                  <a:lnTo>
                    <a:pt x="0" y="702310"/>
                  </a:lnTo>
                  <a:lnTo>
                    <a:pt x="0" y="706119"/>
                  </a:lnTo>
                  <a:lnTo>
                    <a:pt x="7619" y="706119"/>
                  </a:lnTo>
                  <a:lnTo>
                    <a:pt x="7619" y="702310"/>
                  </a:lnTo>
                  <a:close/>
                </a:path>
                <a:path w="7620" h="947420">
                  <a:moveTo>
                    <a:pt x="7619" y="694690"/>
                  </a:moveTo>
                  <a:lnTo>
                    <a:pt x="0" y="694690"/>
                  </a:lnTo>
                  <a:lnTo>
                    <a:pt x="0" y="701040"/>
                  </a:lnTo>
                  <a:lnTo>
                    <a:pt x="7619" y="701040"/>
                  </a:lnTo>
                  <a:lnTo>
                    <a:pt x="7619" y="694690"/>
                  </a:lnTo>
                  <a:close/>
                </a:path>
                <a:path w="7620" h="947420">
                  <a:moveTo>
                    <a:pt x="7619" y="689610"/>
                  </a:moveTo>
                  <a:lnTo>
                    <a:pt x="0" y="689610"/>
                  </a:lnTo>
                  <a:lnTo>
                    <a:pt x="0" y="693419"/>
                  </a:lnTo>
                  <a:lnTo>
                    <a:pt x="7619" y="693419"/>
                  </a:lnTo>
                  <a:lnTo>
                    <a:pt x="7619" y="689610"/>
                  </a:lnTo>
                  <a:close/>
                </a:path>
                <a:path w="7620" h="947420">
                  <a:moveTo>
                    <a:pt x="7619" y="669290"/>
                  </a:moveTo>
                  <a:lnTo>
                    <a:pt x="0" y="669290"/>
                  </a:lnTo>
                  <a:lnTo>
                    <a:pt x="0" y="688340"/>
                  </a:lnTo>
                  <a:lnTo>
                    <a:pt x="7619" y="688340"/>
                  </a:lnTo>
                  <a:lnTo>
                    <a:pt x="7619" y="669290"/>
                  </a:lnTo>
                  <a:close/>
                </a:path>
                <a:path w="7620" h="947420">
                  <a:moveTo>
                    <a:pt x="7619" y="664210"/>
                  </a:moveTo>
                  <a:lnTo>
                    <a:pt x="0" y="664210"/>
                  </a:lnTo>
                  <a:lnTo>
                    <a:pt x="0" y="668020"/>
                  </a:lnTo>
                  <a:lnTo>
                    <a:pt x="7619" y="668020"/>
                  </a:lnTo>
                  <a:lnTo>
                    <a:pt x="7619" y="664210"/>
                  </a:lnTo>
                  <a:close/>
                </a:path>
                <a:path w="7620" h="947420">
                  <a:moveTo>
                    <a:pt x="7619" y="657860"/>
                  </a:moveTo>
                  <a:lnTo>
                    <a:pt x="0" y="657860"/>
                  </a:lnTo>
                  <a:lnTo>
                    <a:pt x="0" y="662940"/>
                  </a:lnTo>
                  <a:lnTo>
                    <a:pt x="7619" y="662940"/>
                  </a:lnTo>
                  <a:lnTo>
                    <a:pt x="7619" y="657860"/>
                  </a:lnTo>
                  <a:close/>
                </a:path>
                <a:path w="7620" h="947420">
                  <a:moveTo>
                    <a:pt x="7619" y="654050"/>
                  </a:moveTo>
                  <a:lnTo>
                    <a:pt x="0" y="654050"/>
                  </a:lnTo>
                  <a:lnTo>
                    <a:pt x="0" y="656590"/>
                  </a:lnTo>
                  <a:lnTo>
                    <a:pt x="7619" y="656590"/>
                  </a:lnTo>
                  <a:lnTo>
                    <a:pt x="7619" y="654050"/>
                  </a:lnTo>
                  <a:close/>
                </a:path>
              </a:pathLst>
            </a:custGeom>
            <a:solidFill>
              <a:srgbClr val="2C00F8"/>
            </a:solidFill>
          </p:spPr>
          <p:txBody>
            <a:bodyPr bIns="0" lIns="0" rIns="0" rtlCol="0" tIns="0" wrap="square"/>
            <a:p/>
          </p:txBody>
        </p:sp>
        <p:sp>
          <p:nvSpPr>
            <p:cNvPr id="1050208" name="object 1511"/>
            <p:cNvSpPr/>
            <p:nvPr/>
          </p:nvSpPr>
          <p:spPr>
            <a:xfrm>
              <a:off x="687069" y="5551169"/>
              <a:ext cx="7620" cy="943610"/>
            </a:xfrm>
            <a:custGeom>
              <a:avLst/>
              <a:ahLst/>
              <a:rect l="l" t="t" r="r" b="b"/>
              <a:pathLst>
                <a:path w="7620" h="943610">
                  <a:moveTo>
                    <a:pt x="7620" y="0"/>
                  </a:moveTo>
                  <a:lnTo>
                    <a:pt x="6350" y="0"/>
                  </a:lnTo>
                  <a:lnTo>
                    <a:pt x="6350" y="1269"/>
                  </a:lnTo>
                  <a:lnTo>
                    <a:pt x="1270" y="1269"/>
                  </a:lnTo>
                  <a:lnTo>
                    <a:pt x="1270" y="2539"/>
                  </a:lnTo>
                  <a:lnTo>
                    <a:pt x="7620" y="2539"/>
                  </a:lnTo>
                  <a:lnTo>
                    <a:pt x="7620" y="0"/>
                  </a:lnTo>
                  <a:close/>
                </a:path>
                <a:path w="7620" h="943610">
                  <a:moveTo>
                    <a:pt x="7620" y="2539"/>
                  </a:moveTo>
                  <a:lnTo>
                    <a:pt x="0" y="2539"/>
                  </a:lnTo>
                  <a:lnTo>
                    <a:pt x="0" y="6349"/>
                  </a:lnTo>
                  <a:lnTo>
                    <a:pt x="7620" y="6349"/>
                  </a:lnTo>
                  <a:lnTo>
                    <a:pt x="7620" y="2539"/>
                  </a:lnTo>
                  <a:close/>
                </a:path>
                <a:path w="7620" h="943610">
                  <a:moveTo>
                    <a:pt x="7620" y="6349"/>
                  </a:moveTo>
                  <a:lnTo>
                    <a:pt x="0" y="6349"/>
                  </a:lnTo>
                  <a:lnTo>
                    <a:pt x="0" y="12699"/>
                  </a:lnTo>
                  <a:lnTo>
                    <a:pt x="7620" y="12699"/>
                  </a:lnTo>
                  <a:lnTo>
                    <a:pt x="7620" y="6349"/>
                  </a:lnTo>
                  <a:close/>
                </a:path>
                <a:path w="7620" h="943610">
                  <a:moveTo>
                    <a:pt x="7620" y="12699"/>
                  </a:moveTo>
                  <a:lnTo>
                    <a:pt x="0" y="12699"/>
                  </a:lnTo>
                  <a:lnTo>
                    <a:pt x="0" y="15239"/>
                  </a:lnTo>
                  <a:lnTo>
                    <a:pt x="7620" y="15239"/>
                  </a:lnTo>
                  <a:lnTo>
                    <a:pt x="7620" y="12699"/>
                  </a:lnTo>
                  <a:close/>
                </a:path>
                <a:path w="7620" h="943610">
                  <a:moveTo>
                    <a:pt x="7620" y="15240"/>
                  </a:moveTo>
                  <a:lnTo>
                    <a:pt x="0" y="15240"/>
                  </a:lnTo>
                  <a:lnTo>
                    <a:pt x="0" y="19049"/>
                  </a:lnTo>
                  <a:lnTo>
                    <a:pt x="7620" y="19049"/>
                  </a:lnTo>
                  <a:lnTo>
                    <a:pt x="7620" y="15240"/>
                  </a:lnTo>
                  <a:close/>
                </a:path>
                <a:path w="7620" h="943610">
                  <a:moveTo>
                    <a:pt x="7620" y="19049"/>
                  </a:moveTo>
                  <a:lnTo>
                    <a:pt x="0" y="19049"/>
                  </a:lnTo>
                  <a:lnTo>
                    <a:pt x="0" y="25399"/>
                  </a:lnTo>
                  <a:lnTo>
                    <a:pt x="7620" y="25399"/>
                  </a:lnTo>
                  <a:lnTo>
                    <a:pt x="7620" y="19049"/>
                  </a:lnTo>
                  <a:close/>
                </a:path>
                <a:path w="7620" h="943610">
                  <a:moveTo>
                    <a:pt x="7620" y="25399"/>
                  </a:moveTo>
                  <a:lnTo>
                    <a:pt x="0" y="25399"/>
                  </a:lnTo>
                  <a:lnTo>
                    <a:pt x="0" y="27939"/>
                  </a:lnTo>
                  <a:lnTo>
                    <a:pt x="7620" y="27939"/>
                  </a:lnTo>
                  <a:lnTo>
                    <a:pt x="7620" y="25399"/>
                  </a:lnTo>
                  <a:close/>
                </a:path>
                <a:path w="7620" h="943610">
                  <a:moveTo>
                    <a:pt x="7620" y="27940"/>
                  </a:moveTo>
                  <a:lnTo>
                    <a:pt x="0" y="27940"/>
                  </a:lnTo>
                  <a:lnTo>
                    <a:pt x="0" y="31749"/>
                  </a:lnTo>
                  <a:lnTo>
                    <a:pt x="7620" y="31749"/>
                  </a:lnTo>
                  <a:lnTo>
                    <a:pt x="7620" y="27940"/>
                  </a:lnTo>
                  <a:close/>
                </a:path>
                <a:path w="7620" h="943610">
                  <a:moveTo>
                    <a:pt x="7620" y="31750"/>
                  </a:moveTo>
                  <a:lnTo>
                    <a:pt x="0" y="31750"/>
                  </a:lnTo>
                  <a:lnTo>
                    <a:pt x="0" y="38099"/>
                  </a:lnTo>
                  <a:lnTo>
                    <a:pt x="7620" y="38099"/>
                  </a:lnTo>
                  <a:lnTo>
                    <a:pt x="7620" y="31750"/>
                  </a:lnTo>
                  <a:close/>
                </a:path>
                <a:path w="7620" h="943610">
                  <a:moveTo>
                    <a:pt x="7620" y="38099"/>
                  </a:moveTo>
                  <a:lnTo>
                    <a:pt x="0" y="38099"/>
                  </a:lnTo>
                  <a:lnTo>
                    <a:pt x="0" y="40639"/>
                  </a:lnTo>
                  <a:lnTo>
                    <a:pt x="7620" y="40639"/>
                  </a:lnTo>
                  <a:lnTo>
                    <a:pt x="7620" y="38099"/>
                  </a:lnTo>
                  <a:close/>
                </a:path>
                <a:path w="7620" h="943610">
                  <a:moveTo>
                    <a:pt x="7620" y="40639"/>
                  </a:moveTo>
                  <a:lnTo>
                    <a:pt x="0" y="40639"/>
                  </a:lnTo>
                  <a:lnTo>
                    <a:pt x="0" y="44449"/>
                  </a:lnTo>
                  <a:lnTo>
                    <a:pt x="7620" y="44449"/>
                  </a:lnTo>
                  <a:lnTo>
                    <a:pt x="7620" y="40639"/>
                  </a:lnTo>
                  <a:close/>
                </a:path>
                <a:path w="7620" h="943610">
                  <a:moveTo>
                    <a:pt x="7620" y="44449"/>
                  </a:moveTo>
                  <a:lnTo>
                    <a:pt x="0" y="44449"/>
                  </a:lnTo>
                  <a:lnTo>
                    <a:pt x="0" y="46989"/>
                  </a:lnTo>
                  <a:lnTo>
                    <a:pt x="7620" y="46989"/>
                  </a:lnTo>
                  <a:lnTo>
                    <a:pt x="7620" y="44449"/>
                  </a:lnTo>
                  <a:close/>
                </a:path>
                <a:path w="7620" h="943610">
                  <a:moveTo>
                    <a:pt x="7620" y="46989"/>
                  </a:moveTo>
                  <a:lnTo>
                    <a:pt x="0" y="46989"/>
                  </a:lnTo>
                  <a:lnTo>
                    <a:pt x="0" y="50799"/>
                  </a:lnTo>
                  <a:lnTo>
                    <a:pt x="7620" y="50799"/>
                  </a:lnTo>
                  <a:lnTo>
                    <a:pt x="7620" y="46989"/>
                  </a:lnTo>
                  <a:close/>
                </a:path>
                <a:path w="7620" h="943610">
                  <a:moveTo>
                    <a:pt x="7620" y="50799"/>
                  </a:moveTo>
                  <a:lnTo>
                    <a:pt x="0" y="50799"/>
                  </a:lnTo>
                  <a:lnTo>
                    <a:pt x="0" y="53339"/>
                  </a:lnTo>
                  <a:lnTo>
                    <a:pt x="7620" y="53339"/>
                  </a:lnTo>
                  <a:lnTo>
                    <a:pt x="7620" y="50799"/>
                  </a:lnTo>
                  <a:close/>
                </a:path>
                <a:path w="7620" h="943610">
                  <a:moveTo>
                    <a:pt x="7620" y="53340"/>
                  </a:moveTo>
                  <a:lnTo>
                    <a:pt x="0" y="53340"/>
                  </a:lnTo>
                  <a:lnTo>
                    <a:pt x="0" y="63499"/>
                  </a:lnTo>
                  <a:lnTo>
                    <a:pt x="7620" y="63499"/>
                  </a:lnTo>
                  <a:lnTo>
                    <a:pt x="7620" y="53340"/>
                  </a:lnTo>
                  <a:close/>
                </a:path>
                <a:path w="7620" h="943610">
                  <a:moveTo>
                    <a:pt x="7620" y="63499"/>
                  </a:moveTo>
                  <a:lnTo>
                    <a:pt x="0" y="63499"/>
                  </a:lnTo>
                  <a:lnTo>
                    <a:pt x="0" y="66039"/>
                  </a:lnTo>
                  <a:lnTo>
                    <a:pt x="7620" y="66039"/>
                  </a:lnTo>
                  <a:lnTo>
                    <a:pt x="7620" y="63499"/>
                  </a:lnTo>
                  <a:close/>
                </a:path>
                <a:path w="7620" h="943610">
                  <a:moveTo>
                    <a:pt x="7620" y="66039"/>
                  </a:moveTo>
                  <a:lnTo>
                    <a:pt x="0" y="66039"/>
                  </a:lnTo>
                  <a:lnTo>
                    <a:pt x="0" y="69849"/>
                  </a:lnTo>
                  <a:lnTo>
                    <a:pt x="7620" y="69849"/>
                  </a:lnTo>
                  <a:lnTo>
                    <a:pt x="7620" y="66039"/>
                  </a:lnTo>
                  <a:close/>
                </a:path>
                <a:path w="7620" h="943610">
                  <a:moveTo>
                    <a:pt x="7620" y="69849"/>
                  </a:moveTo>
                  <a:lnTo>
                    <a:pt x="0" y="69849"/>
                  </a:lnTo>
                  <a:lnTo>
                    <a:pt x="0" y="72389"/>
                  </a:lnTo>
                  <a:lnTo>
                    <a:pt x="7620" y="72389"/>
                  </a:lnTo>
                  <a:lnTo>
                    <a:pt x="7620" y="69849"/>
                  </a:lnTo>
                  <a:close/>
                </a:path>
                <a:path w="7620" h="943610">
                  <a:moveTo>
                    <a:pt x="7620" y="72390"/>
                  </a:moveTo>
                  <a:lnTo>
                    <a:pt x="0" y="72390"/>
                  </a:lnTo>
                  <a:lnTo>
                    <a:pt x="0" y="76199"/>
                  </a:lnTo>
                  <a:lnTo>
                    <a:pt x="7620" y="76199"/>
                  </a:lnTo>
                  <a:lnTo>
                    <a:pt x="7620" y="72390"/>
                  </a:lnTo>
                  <a:close/>
                </a:path>
                <a:path w="7620" h="943610">
                  <a:moveTo>
                    <a:pt x="7620" y="76199"/>
                  </a:moveTo>
                  <a:lnTo>
                    <a:pt x="0" y="76199"/>
                  </a:lnTo>
                  <a:lnTo>
                    <a:pt x="0" y="82549"/>
                  </a:lnTo>
                  <a:lnTo>
                    <a:pt x="7620" y="82549"/>
                  </a:lnTo>
                  <a:lnTo>
                    <a:pt x="7620" y="76199"/>
                  </a:lnTo>
                  <a:close/>
                </a:path>
                <a:path w="7620" h="943610">
                  <a:moveTo>
                    <a:pt x="7620" y="82549"/>
                  </a:moveTo>
                  <a:lnTo>
                    <a:pt x="0" y="82549"/>
                  </a:lnTo>
                  <a:lnTo>
                    <a:pt x="0" y="85089"/>
                  </a:lnTo>
                  <a:lnTo>
                    <a:pt x="7620" y="85089"/>
                  </a:lnTo>
                  <a:lnTo>
                    <a:pt x="7620" y="82549"/>
                  </a:lnTo>
                  <a:close/>
                </a:path>
                <a:path w="7620" h="943610">
                  <a:moveTo>
                    <a:pt x="7620" y="85089"/>
                  </a:moveTo>
                  <a:lnTo>
                    <a:pt x="0" y="85089"/>
                  </a:lnTo>
                  <a:lnTo>
                    <a:pt x="0" y="88899"/>
                  </a:lnTo>
                  <a:lnTo>
                    <a:pt x="7620" y="88899"/>
                  </a:lnTo>
                  <a:lnTo>
                    <a:pt x="7620" y="85089"/>
                  </a:lnTo>
                  <a:close/>
                </a:path>
                <a:path w="7620" h="943610">
                  <a:moveTo>
                    <a:pt x="7620" y="88899"/>
                  </a:moveTo>
                  <a:lnTo>
                    <a:pt x="0" y="88899"/>
                  </a:lnTo>
                  <a:lnTo>
                    <a:pt x="0" y="91439"/>
                  </a:lnTo>
                  <a:lnTo>
                    <a:pt x="7620" y="91439"/>
                  </a:lnTo>
                  <a:lnTo>
                    <a:pt x="7620" y="88899"/>
                  </a:lnTo>
                  <a:close/>
                </a:path>
                <a:path w="7620" h="943610">
                  <a:moveTo>
                    <a:pt x="7620" y="91439"/>
                  </a:moveTo>
                  <a:lnTo>
                    <a:pt x="0" y="91439"/>
                  </a:lnTo>
                  <a:lnTo>
                    <a:pt x="0" y="95249"/>
                  </a:lnTo>
                  <a:lnTo>
                    <a:pt x="7620" y="95249"/>
                  </a:lnTo>
                  <a:lnTo>
                    <a:pt x="7620" y="91439"/>
                  </a:lnTo>
                  <a:close/>
                </a:path>
                <a:path w="7620" h="943610">
                  <a:moveTo>
                    <a:pt x="7620" y="95249"/>
                  </a:moveTo>
                  <a:lnTo>
                    <a:pt x="0" y="95249"/>
                  </a:lnTo>
                  <a:lnTo>
                    <a:pt x="0" y="101599"/>
                  </a:lnTo>
                  <a:lnTo>
                    <a:pt x="7620" y="101599"/>
                  </a:lnTo>
                  <a:lnTo>
                    <a:pt x="7620" y="95249"/>
                  </a:lnTo>
                  <a:close/>
                </a:path>
                <a:path w="7620" h="943610">
                  <a:moveTo>
                    <a:pt x="7620" y="101599"/>
                  </a:moveTo>
                  <a:lnTo>
                    <a:pt x="0" y="101599"/>
                  </a:lnTo>
                  <a:lnTo>
                    <a:pt x="0" y="110489"/>
                  </a:lnTo>
                  <a:lnTo>
                    <a:pt x="7620" y="110489"/>
                  </a:lnTo>
                  <a:lnTo>
                    <a:pt x="7620" y="101599"/>
                  </a:lnTo>
                  <a:close/>
                </a:path>
                <a:path w="7620" h="943610">
                  <a:moveTo>
                    <a:pt x="7620" y="110489"/>
                  </a:moveTo>
                  <a:lnTo>
                    <a:pt x="0" y="110489"/>
                  </a:lnTo>
                  <a:lnTo>
                    <a:pt x="0" y="116839"/>
                  </a:lnTo>
                  <a:lnTo>
                    <a:pt x="7620" y="116839"/>
                  </a:lnTo>
                  <a:lnTo>
                    <a:pt x="7620" y="110489"/>
                  </a:lnTo>
                  <a:close/>
                </a:path>
                <a:path w="7620" h="943610">
                  <a:moveTo>
                    <a:pt x="7620" y="116839"/>
                  </a:moveTo>
                  <a:lnTo>
                    <a:pt x="0" y="116839"/>
                  </a:lnTo>
                  <a:lnTo>
                    <a:pt x="0" y="123189"/>
                  </a:lnTo>
                  <a:lnTo>
                    <a:pt x="7620" y="123189"/>
                  </a:lnTo>
                  <a:lnTo>
                    <a:pt x="7620" y="116839"/>
                  </a:lnTo>
                  <a:close/>
                </a:path>
                <a:path w="7620" h="943610">
                  <a:moveTo>
                    <a:pt x="7620" y="123189"/>
                  </a:moveTo>
                  <a:lnTo>
                    <a:pt x="0" y="123189"/>
                  </a:lnTo>
                  <a:lnTo>
                    <a:pt x="0" y="129539"/>
                  </a:lnTo>
                  <a:lnTo>
                    <a:pt x="7620" y="129539"/>
                  </a:lnTo>
                  <a:lnTo>
                    <a:pt x="7620" y="123189"/>
                  </a:lnTo>
                  <a:close/>
                </a:path>
                <a:path w="7620" h="943610">
                  <a:moveTo>
                    <a:pt x="7620" y="129539"/>
                  </a:moveTo>
                  <a:lnTo>
                    <a:pt x="0" y="129539"/>
                  </a:lnTo>
                  <a:lnTo>
                    <a:pt x="0" y="133349"/>
                  </a:lnTo>
                  <a:lnTo>
                    <a:pt x="7620" y="133349"/>
                  </a:lnTo>
                  <a:lnTo>
                    <a:pt x="7620" y="129539"/>
                  </a:lnTo>
                  <a:close/>
                </a:path>
                <a:path w="7620" h="943610">
                  <a:moveTo>
                    <a:pt x="7620" y="133349"/>
                  </a:moveTo>
                  <a:lnTo>
                    <a:pt x="0" y="133349"/>
                  </a:lnTo>
                  <a:lnTo>
                    <a:pt x="0" y="152399"/>
                  </a:lnTo>
                  <a:lnTo>
                    <a:pt x="7620" y="152399"/>
                  </a:lnTo>
                  <a:lnTo>
                    <a:pt x="7620" y="133349"/>
                  </a:lnTo>
                  <a:close/>
                </a:path>
                <a:path w="7620" h="943610">
                  <a:moveTo>
                    <a:pt x="7620" y="152399"/>
                  </a:moveTo>
                  <a:lnTo>
                    <a:pt x="0" y="152399"/>
                  </a:lnTo>
                  <a:lnTo>
                    <a:pt x="0" y="154939"/>
                  </a:lnTo>
                  <a:lnTo>
                    <a:pt x="7620" y="154939"/>
                  </a:lnTo>
                  <a:lnTo>
                    <a:pt x="7620" y="152399"/>
                  </a:lnTo>
                  <a:close/>
                </a:path>
                <a:path w="7620" h="943610">
                  <a:moveTo>
                    <a:pt x="7620" y="154939"/>
                  </a:moveTo>
                  <a:lnTo>
                    <a:pt x="0" y="154939"/>
                  </a:lnTo>
                  <a:lnTo>
                    <a:pt x="0" y="161289"/>
                  </a:lnTo>
                  <a:lnTo>
                    <a:pt x="7620" y="161289"/>
                  </a:lnTo>
                  <a:lnTo>
                    <a:pt x="7620" y="154939"/>
                  </a:lnTo>
                  <a:close/>
                </a:path>
                <a:path w="7620" h="943610">
                  <a:moveTo>
                    <a:pt x="7620" y="161289"/>
                  </a:moveTo>
                  <a:lnTo>
                    <a:pt x="0" y="161289"/>
                  </a:lnTo>
                  <a:lnTo>
                    <a:pt x="0" y="165099"/>
                  </a:lnTo>
                  <a:lnTo>
                    <a:pt x="7620" y="165099"/>
                  </a:lnTo>
                  <a:lnTo>
                    <a:pt x="7620" y="161289"/>
                  </a:lnTo>
                  <a:close/>
                </a:path>
                <a:path w="7620" h="943610">
                  <a:moveTo>
                    <a:pt x="7620" y="165099"/>
                  </a:moveTo>
                  <a:lnTo>
                    <a:pt x="0" y="165099"/>
                  </a:lnTo>
                  <a:lnTo>
                    <a:pt x="0" y="167639"/>
                  </a:lnTo>
                  <a:lnTo>
                    <a:pt x="7620" y="167639"/>
                  </a:lnTo>
                  <a:lnTo>
                    <a:pt x="7620" y="165099"/>
                  </a:lnTo>
                  <a:close/>
                </a:path>
                <a:path w="7620" h="943610">
                  <a:moveTo>
                    <a:pt x="7620" y="167639"/>
                  </a:moveTo>
                  <a:lnTo>
                    <a:pt x="0" y="167639"/>
                  </a:lnTo>
                  <a:lnTo>
                    <a:pt x="0" y="173989"/>
                  </a:lnTo>
                  <a:lnTo>
                    <a:pt x="7620" y="173989"/>
                  </a:lnTo>
                  <a:lnTo>
                    <a:pt x="7620" y="167639"/>
                  </a:lnTo>
                  <a:close/>
                </a:path>
                <a:path w="7620" h="943610">
                  <a:moveTo>
                    <a:pt x="7620" y="173989"/>
                  </a:moveTo>
                  <a:lnTo>
                    <a:pt x="0" y="173989"/>
                  </a:lnTo>
                  <a:lnTo>
                    <a:pt x="0" y="177799"/>
                  </a:lnTo>
                  <a:lnTo>
                    <a:pt x="7620" y="177799"/>
                  </a:lnTo>
                  <a:lnTo>
                    <a:pt x="7620" y="173989"/>
                  </a:lnTo>
                  <a:close/>
                </a:path>
                <a:path w="7620" h="943610">
                  <a:moveTo>
                    <a:pt x="7620" y="177799"/>
                  </a:moveTo>
                  <a:lnTo>
                    <a:pt x="0" y="177799"/>
                  </a:lnTo>
                  <a:lnTo>
                    <a:pt x="0" y="180339"/>
                  </a:lnTo>
                  <a:lnTo>
                    <a:pt x="7620" y="180339"/>
                  </a:lnTo>
                  <a:lnTo>
                    <a:pt x="7620" y="177799"/>
                  </a:lnTo>
                  <a:close/>
                </a:path>
                <a:path w="7620" h="943610">
                  <a:moveTo>
                    <a:pt x="7620" y="180339"/>
                  </a:moveTo>
                  <a:lnTo>
                    <a:pt x="0" y="180339"/>
                  </a:lnTo>
                  <a:lnTo>
                    <a:pt x="0" y="184149"/>
                  </a:lnTo>
                  <a:lnTo>
                    <a:pt x="7620" y="184149"/>
                  </a:lnTo>
                  <a:lnTo>
                    <a:pt x="7620" y="180339"/>
                  </a:lnTo>
                  <a:close/>
                </a:path>
                <a:path w="7620" h="943610">
                  <a:moveTo>
                    <a:pt x="7620" y="184149"/>
                  </a:moveTo>
                  <a:lnTo>
                    <a:pt x="0" y="184149"/>
                  </a:lnTo>
                  <a:lnTo>
                    <a:pt x="0" y="186689"/>
                  </a:lnTo>
                  <a:lnTo>
                    <a:pt x="7620" y="186689"/>
                  </a:lnTo>
                  <a:lnTo>
                    <a:pt x="7620" y="184149"/>
                  </a:lnTo>
                  <a:close/>
                </a:path>
                <a:path w="7620" h="943610">
                  <a:moveTo>
                    <a:pt x="7620" y="186689"/>
                  </a:moveTo>
                  <a:lnTo>
                    <a:pt x="0" y="186689"/>
                  </a:lnTo>
                  <a:lnTo>
                    <a:pt x="0" y="193039"/>
                  </a:lnTo>
                  <a:lnTo>
                    <a:pt x="7620" y="193039"/>
                  </a:lnTo>
                  <a:lnTo>
                    <a:pt x="7620" y="186689"/>
                  </a:lnTo>
                  <a:close/>
                </a:path>
                <a:path w="7620" h="943610">
                  <a:moveTo>
                    <a:pt x="7620" y="193039"/>
                  </a:moveTo>
                  <a:lnTo>
                    <a:pt x="0" y="193039"/>
                  </a:lnTo>
                  <a:lnTo>
                    <a:pt x="0" y="196849"/>
                  </a:lnTo>
                  <a:lnTo>
                    <a:pt x="7620" y="196849"/>
                  </a:lnTo>
                  <a:lnTo>
                    <a:pt x="7620" y="193039"/>
                  </a:lnTo>
                  <a:close/>
                </a:path>
                <a:path w="7620" h="943610">
                  <a:moveTo>
                    <a:pt x="7620" y="196849"/>
                  </a:moveTo>
                  <a:lnTo>
                    <a:pt x="0" y="196849"/>
                  </a:lnTo>
                  <a:lnTo>
                    <a:pt x="0" y="205739"/>
                  </a:lnTo>
                  <a:lnTo>
                    <a:pt x="7620" y="205739"/>
                  </a:lnTo>
                  <a:lnTo>
                    <a:pt x="7620" y="196849"/>
                  </a:lnTo>
                  <a:close/>
                </a:path>
                <a:path w="7620" h="943610">
                  <a:moveTo>
                    <a:pt x="7620" y="205739"/>
                  </a:moveTo>
                  <a:lnTo>
                    <a:pt x="0" y="205739"/>
                  </a:lnTo>
                  <a:lnTo>
                    <a:pt x="0" y="209549"/>
                  </a:lnTo>
                  <a:lnTo>
                    <a:pt x="7620" y="209549"/>
                  </a:lnTo>
                  <a:lnTo>
                    <a:pt x="7620" y="205739"/>
                  </a:lnTo>
                  <a:close/>
                </a:path>
                <a:path w="7620" h="943610">
                  <a:moveTo>
                    <a:pt x="7620" y="209549"/>
                  </a:moveTo>
                  <a:lnTo>
                    <a:pt x="0" y="209549"/>
                  </a:lnTo>
                  <a:lnTo>
                    <a:pt x="0" y="212089"/>
                  </a:lnTo>
                  <a:lnTo>
                    <a:pt x="7620" y="212089"/>
                  </a:lnTo>
                  <a:lnTo>
                    <a:pt x="7620" y="209549"/>
                  </a:lnTo>
                  <a:close/>
                </a:path>
                <a:path w="7620" h="943610">
                  <a:moveTo>
                    <a:pt x="7620" y="212089"/>
                  </a:moveTo>
                  <a:lnTo>
                    <a:pt x="0" y="212089"/>
                  </a:lnTo>
                  <a:lnTo>
                    <a:pt x="0" y="224789"/>
                  </a:lnTo>
                  <a:lnTo>
                    <a:pt x="7620" y="224789"/>
                  </a:lnTo>
                  <a:lnTo>
                    <a:pt x="7620" y="212089"/>
                  </a:lnTo>
                  <a:close/>
                </a:path>
                <a:path w="7620" h="943610">
                  <a:moveTo>
                    <a:pt x="7620" y="224789"/>
                  </a:moveTo>
                  <a:lnTo>
                    <a:pt x="0" y="224789"/>
                  </a:lnTo>
                  <a:lnTo>
                    <a:pt x="0" y="228599"/>
                  </a:lnTo>
                  <a:lnTo>
                    <a:pt x="7620" y="228599"/>
                  </a:lnTo>
                  <a:lnTo>
                    <a:pt x="7620" y="224789"/>
                  </a:lnTo>
                  <a:close/>
                </a:path>
                <a:path w="7620" h="943610">
                  <a:moveTo>
                    <a:pt x="7620" y="228599"/>
                  </a:moveTo>
                  <a:lnTo>
                    <a:pt x="0" y="228599"/>
                  </a:lnTo>
                  <a:lnTo>
                    <a:pt x="0" y="253999"/>
                  </a:lnTo>
                  <a:lnTo>
                    <a:pt x="7620" y="253999"/>
                  </a:lnTo>
                  <a:lnTo>
                    <a:pt x="7620" y="228599"/>
                  </a:lnTo>
                  <a:close/>
                </a:path>
                <a:path w="7620" h="943610">
                  <a:moveTo>
                    <a:pt x="7620" y="253999"/>
                  </a:moveTo>
                  <a:lnTo>
                    <a:pt x="0" y="253999"/>
                  </a:lnTo>
                  <a:lnTo>
                    <a:pt x="0" y="256539"/>
                  </a:lnTo>
                  <a:lnTo>
                    <a:pt x="7620" y="256539"/>
                  </a:lnTo>
                  <a:lnTo>
                    <a:pt x="7620" y="253999"/>
                  </a:lnTo>
                  <a:close/>
                </a:path>
                <a:path w="7620" h="943610">
                  <a:moveTo>
                    <a:pt x="7620" y="256539"/>
                  </a:moveTo>
                  <a:lnTo>
                    <a:pt x="0" y="256539"/>
                  </a:lnTo>
                  <a:lnTo>
                    <a:pt x="0" y="262889"/>
                  </a:lnTo>
                  <a:lnTo>
                    <a:pt x="7620" y="262889"/>
                  </a:lnTo>
                  <a:lnTo>
                    <a:pt x="7620" y="256539"/>
                  </a:lnTo>
                  <a:close/>
                </a:path>
                <a:path w="7620" h="943610">
                  <a:moveTo>
                    <a:pt x="7620" y="262889"/>
                  </a:moveTo>
                  <a:lnTo>
                    <a:pt x="0" y="262889"/>
                  </a:lnTo>
                  <a:lnTo>
                    <a:pt x="0" y="281939"/>
                  </a:lnTo>
                  <a:lnTo>
                    <a:pt x="7620" y="281939"/>
                  </a:lnTo>
                  <a:lnTo>
                    <a:pt x="7620" y="262889"/>
                  </a:lnTo>
                  <a:close/>
                </a:path>
                <a:path w="7620" h="943610">
                  <a:moveTo>
                    <a:pt x="7620" y="281939"/>
                  </a:moveTo>
                  <a:lnTo>
                    <a:pt x="0" y="281939"/>
                  </a:lnTo>
                  <a:lnTo>
                    <a:pt x="0" y="285749"/>
                  </a:lnTo>
                  <a:lnTo>
                    <a:pt x="7620" y="285749"/>
                  </a:lnTo>
                  <a:lnTo>
                    <a:pt x="7620" y="281939"/>
                  </a:lnTo>
                  <a:close/>
                </a:path>
                <a:path w="7620" h="943610">
                  <a:moveTo>
                    <a:pt x="7620" y="285749"/>
                  </a:moveTo>
                  <a:lnTo>
                    <a:pt x="0" y="285749"/>
                  </a:lnTo>
                  <a:lnTo>
                    <a:pt x="0" y="288289"/>
                  </a:lnTo>
                  <a:lnTo>
                    <a:pt x="7620" y="288289"/>
                  </a:lnTo>
                  <a:lnTo>
                    <a:pt x="7620" y="285749"/>
                  </a:lnTo>
                  <a:close/>
                </a:path>
                <a:path w="7620" h="943610">
                  <a:moveTo>
                    <a:pt x="7620" y="288289"/>
                  </a:moveTo>
                  <a:lnTo>
                    <a:pt x="0" y="288289"/>
                  </a:lnTo>
                  <a:lnTo>
                    <a:pt x="0" y="292099"/>
                  </a:lnTo>
                  <a:lnTo>
                    <a:pt x="7620" y="292099"/>
                  </a:lnTo>
                  <a:lnTo>
                    <a:pt x="7620" y="288289"/>
                  </a:lnTo>
                  <a:close/>
                </a:path>
                <a:path w="7620" h="943610">
                  <a:moveTo>
                    <a:pt x="7620" y="292099"/>
                  </a:moveTo>
                  <a:lnTo>
                    <a:pt x="0" y="292099"/>
                  </a:lnTo>
                  <a:lnTo>
                    <a:pt x="0" y="294639"/>
                  </a:lnTo>
                  <a:lnTo>
                    <a:pt x="7620" y="294639"/>
                  </a:lnTo>
                  <a:lnTo>
                    <a:pt x="7620" y="292099"/>
                  </a:lnTo>
                  <a:close/>
                </a:path>
                <a:path w="7620" h="943610">
                  <a:moveTo>
                    <a:pt x="7620" y="294639"/>
                  </a:moveTo>
                  <a:lnTo>
                    <a:pt x="0" y="294639"/>
                  </a:lnTo>
                  <a:lnTo>
                    <a:pt x="0" y="298449"/>
                  </a:lnTo>
                  <a:lnTo>
                    <a:pt x="7620" y="298449"/>
                  </a:lnTo>
                  <a:lnTo>
                    <a:pt x="7620" y="294639"/>
                  </a:lnTo>
                  <a:close/>
                </a:path>
                <a:path w="7620" h="943610">
                  <a:moveTo>
                    <a:pt x="7620" y="298449"/>
                  </a:moveTo>
                  <a:lnTo>
                    <a:pt x="0" y="298449"/>
                  </a:lnTo>
                  <a:lnTo>
                    <a:pt x="0" y="304799"/>
                  </a:lnTo>
                  <a:lnTo>
                    <a:pt x="7620" y="304799"/>
                  </a:lnTo>
                  <a:lnTo>
                    <a:pt x="7620" y="298449"/>
                  </a:lnTo>
                  <a:close/>
                </a:path>
                <a:path w="7620" h="943610">
                  <a:moveTo>
                    <a:pt x="7620" y="304799"/>
                  </a:moveTo>
                  <a:lnTo>
                    <a:pt x="0" y="304799"/>
                  </a:lnTo>
                  <a:lnTo>
                    <a:pt x="0" y="307339"/>
                  </a:lnTo>
                  <a:lnTo>
                    <a:pt x="7620" y="307339"/>
                  </a:lnTo>
                  <a:lnTo>
                    <a:pt x="7620" y="304799"/>
                  </a:lnTo>
                  <a:close/>
                </a:path>
                <a:path w="7620" h="943610">
                  <a:moveTo>
                    <a:pt x="7620" y="307339"/>
                  </a:moveTo>
                  <a:lnTo>
                    <a:pt x="0" y="307339"/>
                  </a:lnTo>
                  <a:lnTo>
                    <a:pt x="0" y="311149"/>
                  </a:lnTo>
                  <a:lnTo>
                    <a:pt x="7620" y="311149"/>
                  </a:lnTo>
                  <a:lnTo>
                    <a:pt x="7620" y="307339"/>
                  </a:lnTo>
                  <a:close/>
                </a:path>
                <a:path w="7620" h="943610">
                  <a:moveTo>
                    <a:pt x="7620" y="311149"/>
                  </a:moveTo>
                  <a:lnTo>
                    <a:pt x="0" y="311149"/>
                  </a:lnTo>
                  <a:lnTo>
                    <a:pt x="0" y="313689"/>
                  </a:lnTo>
                  <a:lnTo>
                    <a:pt x="7620" y="313689"/>
                  </a:lnTo>
                  <a:lnTo>
                    <a:pt x="7620" y="311149"/>
                  </a:lnTo>
                  <a:close/>
                </a:path>
                <a:path w="7620" h="943610">
                  <a:moveTo>
                    <a:pt x="7620" y="313689"/>
                  </a:moveTo>
                  <a:lnTo>
                    <a:pt x="0" y="313689"/>
                  </a:lnTo>
                  <a:lnTo>
                    <a:pt x="0" y="317499"/>
                  </a:lnTo>
                  <a:lnTo>
                    <a:pt x="7620" y="317499"/>
                  </a:lnTo>
                  <a:lnTo>
                    <a:pt x="7620" y="313689"/>
                  </a:lnTo>
                  <a:close/>
                </a:path>
                <a:path w="7620" h="943610">
                  <a:moveTo>
                    <a:pt x="7620" y="317499"/>
                  </a:moveTo>
                  <a:lnTo>
                    <a:pt x="0" y="317499"/>
                  </a:lnTo>
                  <a:lnTo>
                    <a:pt x="0" y="320039"/>
                  </a:lnTo>
                  <a:lnTo>
                    <a:pt x="7620" y="320039"/>
                  </a:lnTo>
                  <a:lnTo>
                    <a:pt x="7620" y="317499"/>
                  </a:lnTo>
                  <a:close/>
                </a:path>
                <a:path w="7620" h="943610">
                  <a:moveTo>
                    <a:pt x="7620" y="320039"/>
                  </a:moveTo>
                  <a:lnTo>
                    <a:pt x="0" y="320039"/>
                  </a:lnTo>
                  <a:lnTo>
                    <a:pt x="0" y="326389"/>
                  </a:lnTo>
                  <a:lnTo>
                    <a:pt x="7620" y="326389"/>
                  </a:lnTo>
                  <a:lnTo>
                    <a:pt x="7620" y="320039"/>
                  </a:lnTo>
                  <a:close/>
                </a:path>
                <a:path w="7620" h="943610">
                  <a:moveTo>
                    <a:pt x="7620" y="326389"/>
                  </a:moveTo>
                  <a:lnTo>
                    <a:pt x="0" y="326389"/>
                  </a:lnTo>
                  <a:lnTo>
                    <a:pt x="0" y="330199"/>
                  </a:lnTo>
                  <a:lnTo>
                    <a:pt x="7620" y="330199"/>
                  </a:lnTo>
                  <a:lnTo>
                    <a:pt x="7620" y="326389"/>
                  </a:lnTo>
                  <a:close/>
                </a:path>
                <a:path w="7620" h="943610">
                  <a:moveTo>
                    <a:pt x="7620" y="330199"/>
                  </a:moveTo>
                  <a:lnTo>
                    <a:pt x="0" y="330199"/>
                  </a:lnTo>
                  <a:lnTo>
                    <a:pt x="0" y="332739"/>
                  </a:lnTo>
                  <a:lnTo>
                    <a:pt x="7620" y="332739"/>
                  </a:lnTo>
                  <a:lnTo>
                    <a:pt x="7620" y="330199"/>
                  </a:lnTo>
                  <a:close/>
                </a:path>
                <a:path w="7620" h="943610">
                  <a:moveTo>
                    <a:pt x="7620" y="332739"/>
                  </a:moveTo>
                  <a:lnTo>
                    <a:pt x="0" y="332739"/>
                  </a:lnTo>
                  <a:lnTo>
                    <a:pt x="0" y="336549"/>
                  </a:lnTo>
                  <a:lnTo>
                    <a:pt x="7620" y="336549"/>
                  </a:lnTo>
                  <a:lnTo>
                    <a:pt x="7620" y="332739"/>
                  </a:lnTo>
                  <a:close/>
                </a:path>
                <a:path w="7620" h="943610">
                  <a:moveTo>
                    <a:pt x="7620" y="336549"/>
                  </a:moveTo>
                  <a:lnTo>
                    <a:pt x="0" y="336549"/>
                  </a:lnTo>
                  <a:lnTo>
                    <a:pt x="0" y="339089"/>
                  </a:lnTo>
                  <a:lnTo>
                    <a:pt x="7620" y="339089"/>
                  </a:lnTo>
                  <a:lnTo>
                    <a:pt x="7620" y="336549"/>
                  </a:lnTo>
                  <a:close/>
                </a:path>
                <a:path w="7620" h="943610">
                  <a:moveTo>
                    <a:pt x="7620" y="339089"/>
                  </a:moveTo>
                  <a:lnTo>
                    <a:pt x="0" y="339089"/>
                  </a:lnTo>
                  <a:lnTo>
                    <a:pt x="0" y="349249"/>
                  </a:lnTo>
                  <a:lnTo>
                    <a:pt x="7620" y="349249"/>
                  </a:lnTo>
                  <a:lnTo>
                    <a:pt x="7620" y="339089"/>
                  </a:lnTo>
                  <a:close/>
                </a:path>
                <a:path w="7620" h="943610">
                  <a:moveTo>
                    <a:pt x="7620" y="349250"/>
                  </a:moveTo>
                  <a:lnTo>
                    <a:pt x="0" y="349250"/>
                  </a:lnTo>
                  <a:lnTo>
                    <a:pt x="0" y="351789"/>
                  </a:lnTo>
                  <a:lnTo>
                    <a:pt x="7620" y="351789"/>
                  </a:lnTo>
                  <a:lnTo>
                    <a:pt x="7620" y="349250"/>
                  </a:lnTo>
                  <a:close/>
                </a:path>
                <a:path w="7620" h="943610">
                  <a:moveTo>
                    <a:pt x="7620" y="351789"/>
                  </a:moveTo>
                  <a:lnTo>
                    <a:pt x="0" y="351789"/>
                  </a:lnTo>
                  <a:lnTo>
                    <a:pt x="0" y="355599"/>
                  </a:lnTo>
                  <a:lnTo>
                    <a:pt x="7620" y="355599"/>
                  </a:lnTo>
                  <a:lnTo>
                    <a:pt x="7620" y="351789"/>
                  </a:lnTo>
                  <a:close/>
                </a:path>
                <a:path w="7620" h="943610">
                  <a:moveTo>
                    <a:pt x="7620" y="355599"/>
                  </a:moveTo>
                  <a:lnTo>
                    <a:pt x="0" y="355599"/>
                  </a:lnTo>
                  <a:lnTo>
                    <a:pt x="0" y="358139"/>
                  </a:lnTo>
                  <a:lnTo>
                    <a:pt x="7620" y="358139"/>
                  </a:lnTo>
                  <a:lnTo>
                    <a:pt x="7620" y="355599"/>
                  </a:lnTo>
                  <a:close/>
                </a:path>
                <a:path w="7620" h="943610">
                  <a:moveTo>
                    <a:pt x="7620" y="358139"/>
                  </a:moveTo>
                  <a:lnTo>
                    <a:pt x="0" y="358139"/>
                  </a:lnTo>
                  <a:lnTo>
                    <a:pt x="0" y="370839"/>
                  </a:lnTo>
                  <a:lnTo>
                    <a:pt x="7620" y="370839"/>
                  </a:lnTo>
                  <a:lnTo>
                    <a:pt x="7620" y="358139"/>
                  </a:lnTo>
                  <a:close/>
                </a:path>
                <a:path w="7620" h="943610">
                  <a:moveTo>
                    <a:pt x="7620" y="370839"/>
                  </a:moveTo>
                  <a:lnTo>
                    <a:pt x="0" y="370839"/>
                  </a:lnTo>
                  <a:lnTo>
                    <a:pt x="0" y="374649"/>
                  </a:lnTo>
                  <a:lnTo>
                    <a:pt x="7620" y="374649"/>
                  </a:lnTo>
                  <a:lnTo>
                    <a:pt x="7620" y="370839"/>
                  </a:lnTo>
                  <a:close/>
                </a:path>
                <a:path w="7620" h="943610">
                  <a:moveTo>
                    <a:pt x="7620" y="374649"/>
                  </a:moveTo>
                  <a:lnTo>
                    <a:pt x="0" y="374649"/>
                  </a:lnTo>
                  <a:lnTo>
                    <a:pt x="0" y="377189"/>
                  </a:lnTo>
                  <a:lnTo>
                    <a:pt x="7620" y="377189"/>
                  </a:lnTo>
                  <a:lnTo>
                    <a:pt x="7620" y="374649"/>
                  </a:lnTo>
                  <a:close/>
                </a:path>
                <a:path w="7620" h="943610">
                  <a:moveTo>
                    <a:pt x="7620" y="377189"/>
                  </a:moveTo>
                  <a:lnTo>
                    <a:pt x="0" y="377189"/>
                  </a:lnTo>
                  <a:lnTo>
                    <a:pt x="0" y="383539"/>
                  </a:lnTo>
                  <a:lnTo>
                    <a:pt x="7620" y="383539"/>
                  </a:lnTo>
                  <a:lnTo>
                    <a:pt x="7620" y="377189"/>
                  </a:lnTo>
                  <a:close/>
                </a:path>
                <a:path w="7620" h="943610">
                  <a:moveTo>
                    <a:pt x="7620" y="383539"/>
                  </a:moveTo>
                  <a:lnTo>
                    <a:pt x="0" y="383539"/>
                  </a:lnTo>
                  <a:lnTo>
                    <a:pt x="0" y="387349"/>
                  </a:lnTo>
                  <a:lnTo>
                    <a:pt x="7620" y="387349"/>
                  </a:lnTo>
                  <a:lnTo>
                    <a:pt x="7620" y="383539"/>
                  </a:lnTo>
                  <a:close/>
                </a:path>
                <a:path w="7620" h="943610">
                  <a:moveTo>
                    <a:pt x="7620" y="387350"/>
                  </a:moveTo>
                  <a:lnTo>
                    <a:pt x="0" y="387350"/>
                  </a:lnTo>
                  <a:lnTo>
                    <a:pt x="0" y="389889"/>
                  </a:lnTo>
                  <a:lnTo>
                    <a:pt x="7620" y="389889"/>
                  </a:lnTo>
                  <a:lnTo>
                    <a:pt x="7620" y="387350"/>
                  </a:lnTo>
                  <a:close/>
                </a:path>
                <a:path w="7620" h="943610">
                  <a:moveTo>
                    <a:pt x="7620" y="389889"/>
                  </a:moveTo>
                  <a:lnTo>
                    <a:pt x="0" y="389889"/>
                  </a:lnTo>
                  <a:lnTo>
                    <a:pt x="0" y="393699"/>
                  </a:lnTo>
                  <a:lnTo>
                    <a:pt x="7620" y="393699"/>
                  </a:lnTo>
                  <a:lnTo>
                    <a:pt x="7620" y="389889"/>
                  </a:lnTo>
                  <a:close/>
                </a:path>
                <a:path w="7620" h="943610">
                  <a:moveTo>
                    <a:pt x="7620" y="393699"/>
                  </a:moveTo>
                  <a:lnTo>
                    <a:pt x="0" y="393699"/>
                  </a:lnTo>
                  <a:lnTo>
                    <a:pt x="0" y="396239"/>
                  </a:lnTo>
                  <a:lnTo>
                    <a:pt x="7620" y="396239"/>
                  </a:lnTo>
                  <a:lnTo>
                    <a:pt x="7620" y="393699"/>
                  </a:lnTo>
                  <a:close/>
                </a:path>
                <a:path w="7620" h="943610">
                  <a:moveTo>
                    <a:pt x="7620" y="396239"/>
                  </a:moveTo>
                  <a:lnTo>
                    <a:pt x="0" y="396239"/>
                  </a:lnTo>
                  <a:lnTo>
                    <a:pt x="0" y="400049"/>
                  </a:lnTo>
                  <a:lnTo>
                    <a:pt x="7620" y="400049"/>
                  </a:lnTo>
                  <a:lnTo>
                    <a:pt x="7620" y="396239"/>
                  </a:lnTo>
                  <a:close/>
                </a:path>
                <a:path w="7620" h="943610">
                  <a:moveTo>
                    <a:pt x="7620" y="400050"/>
                  </a:moveTo>
                  <a:lnTo>
                    <a:pt x="0" y="400050"/>
                  </a:lnTo>
                  <a:lnTo>
                    <a:pt x="0" y="406399"/>
                  </a:lnTo>
                  <a:lnTo>
                    <a:pt x="7620" y="406399"/>
                  </a:lnTo>
                  <a:lnTo>
                    <a:pt x="7620" y="400050"/>
                  </a:lnTo>
                  <a:close/>
                </a:path>
                <a:path w="7620" h="943610">
                  <a:moveTo>
                    <a:pt x="7620" y="406399"/>
                  </a:moveTo>
                  <a:lnTo>
                    <a:pt x="0" y="406399"/>
                  </a:lnTo>
                  <a:lnTo>
                    <a:pt x="0" y="419099"/>
                  </a:lnTo>
                  <a:lnTo>
                    <a:pt x="7620" y="419099"/>
                  </a:lnTo>
                  <a:lnTo>
                    <a:pt x="7620" y="406399"/>
                  </a:lnTo>
                  <a:close/>
                </a:path>
                <a:path w="7620" h="943610">
                  <a:moveTo>
                    <a:pt x="7620" y="419099"/>
                  </a:moveTo>
                  <a:lnTo>
                    <a:pt x="0" y="419099"/>
                  </a:lnTo>
                  <a:lnTo>
                    <a:pt x="0" y="421639"/>
                  </a:lnTo>
                  <a:lnTo>
                    <a:pt x="7620" y="421639"/>
                  </a:lnTo>
                  <a:lnTo>
                    <a:pt x="7620" y="419099"/>
                  </a:lnTo>
                  <a:close/>
                </a:path>
                <a:path w="7620" h="943610">
                  <a:moveTo>
                    <a:pt x="7620" y="421639"/>
                  </a:moveTo>
                  <a:lnTo>
                    <a:pt x="0" y="421639"/>
                  </a:lnTo>
                  <a:lnTo>
                    <a:pt x="0" y="434339"/>
                  </a:lnTo>
                  <a:lnTo>
                    <a:pt x="7620" y="434339"/>
                  </a:lnTo>
                  <a:lnTo>
                    <a:pt x="7620" y="421639"/>
                  </a:lnTo>
                  <a:close/>
                </a:path>
                <a:path w="7620" h="943610">
                  <a:moveTo>
                    <a:pt x="7620" y="434339"/>
                  </a:moveTo>
                  <a:lnTo>
                    <a:pt x="0" y="434339"/>
                  </a:lnTo>
                  <a:lnTo>
                    <a:pt x="0" y="438149"/>
                  </a:lnTo>
                  <a:lnTo>
                    <a:pt x="7620" y="438149"/>
                  </a:lnTo>
                  <a:lnTo>
                    <a:pt x="7620" y="434339"/>
                  </a:lnTo>
                  <a:close/>
                </a:path>
                <a:path w="7620" h="943610">
                  <a:moveTo>
                    <a:pt x="7620" y="438149"/>
                  </a:moveTo>
                  <a:lnTo>
                    <a:pt x="0" y="438149"/>
                  </a:lnTo>
                  <a:lnTo>
                    <a:pt x="0" y="440689"/>
                  </a:lnTo>
                  <a:lnTo>
                    <a:pt x="7620" y="440689"/>
                  </a:lnTo>
                  <a:lnTo>
                    <a:pt x="7620" y="438149"/>
                  </a:lnTo>
                  <a:close/>
                </a:path>
                <a:path w="7620" h="943610">
                  <a:moveTo>
                    <a:pt x="7620" y="440689"/>
                  </a:moveTo>
                  <a:lnTo>
                    <a:pt x="0" y="440689"/>
                  </a:lnTo>
                  <a:lnTo>
                    <a:pt x="0" y="444499"/>
                  </a:lnTo>
                  <a:lnTo>
                    <a:pt x="7620" y="444499"/>
                  </a:lnTo>
                  <a:lnTo>
                    <a:pt x="7620" y="440689"/>
                  </a:lnTo>
                  <a:close/>
                </a:path>
                <a:path w="7620" h="943610">
                  <a:moveTo>
                    <a:pt x="7620" y="444499"/>
                  </a:moveTo>
                  <a:lnTo>
                    <a:pt x="0" y="444499"/>
                  </a:lnTo>
                  <a:lnTo>
                    <a:pt x="0" y="447039"/>
                  </a:lnTo>
                  <a:lnTo>
                    <a:pt x="7620" y="447039"/>
                  </a:lnTo>
                  <a:lnTo>
                    <a:pt x="7620" y="444499"/>
                  </a:lnTo>
                  <a:close/>
                </a:path>
                <a:path w="7620" h="943610">
                  <a:moveTo>
                    <a:pt x="7620" y="447039"/>
                  </a:moveTo>
                  <a:lnTo>
                    <a:pt x="0" y="447039"/>
                  </a:lnTo>
                  <a:lnTo>
                    <a:pt x="0" y="453389"/>
                  </a:lnTo>
                  <a:lnTo>
                    <a:pt x="7620" y="453389"/>
                  </a:lnTo>
                  <a:lnTo>
                    <a:pt x="7620" y="447039"/>
                  </a:lnTo>
                  <a:close/>
                </a:path>
                <a:path w="7620" h="943610">
                  <a:moveTo>
                    <a:pt x="7620" y="453389"/>
                  </a:moveTo>
                  <a:lnTo>
                    <a:pt x="0" y="453389"/>
                  </a:lnTo>
                  <a:lnTo>
                    <a:pt x="0" y="457199"/>
                  </a:lnTo>
                  <a:lnTo>
                    <a:pt x="7620" y="457199"/>
                  </a:lnTo>
                  <a:lnTo>
                    <a:pt x="7620" y="453389"/>
                  </a:lnTo>
                  <a:close/>
                </a:path>
                <a:path w="7620" h="943610">
                  <a:moveTo>
                    <a:pt x="7620" y="457199"/>
                  </a:moveTo>
                  <a:lnTo>
                    <a:pt x="0" y="457199"/>
                  </a:lnTo>
                  <a:lnTo>
                    <a:pt x="0" y="459739"/>
                  </a:lnTo>
                  <a:lnTo>
                    <a:pt x="7620" y="459739"/>
                  </a:lnTo>
                  <a:lnTo>
                    <a:pt x="7620" y="457199"/>
                  </a:lnTo>
                  <a:close/>
                </a:path>
                <a:path w="7620" h="943610">
                  <a:moveTo>
                    <a:pt x="7620" y="459739"/>
                  </a:moveTo>
                  <a:lnTo>
                    <a:pt x="0" y="459739"/>
                  </a:lnTo>
                  <a:lnTo>
                    <a:pt x="0" y="463549"/>
                  </a:lnTo>
                  <a:lnTo>
                    <a:pt x="7620" y="463549"/>
                  </a:lnTo>
                  <a:lnTo>
                    <a:pt x="7620" y="459739"/>
                  </a:lnTo>
                  <a:close/>
                </a:path>
                <a:path w="7620" h="943610">
                  <a:moveTo>
                    <a:pt x="7620" y="463549"/>
                  </a:moveTo>
                  <a:lnTo>
                    <a:pt x="0" y="463549"/>
                  </a:lnTo>
                  <a:lnTo>
                    <a:pt x="0" y="466089"/>
                  </a:lnTo>
                  <a:lnTo>
                    <a:pt x="7620" y="466089"/>
                  </a:lnTo>
                  <a:lnTo>
                    <a:pt x="7620" y="463549"/>
                  </a:lnTo>
                  <a:close/>
                </a:path>
                <a:path w="7620" h="943610">
                  <a:moveTo>
                    <a:pt x="7620" y="466089"/>
                  </a:moveTo>
                  <a:lnTo>
                    <a:pt x="0" y="466089"/>
                  </a:lnTo>
                  <a:lnTo>
                    <a:pt x="0" y="472439"/>
                  </a:lnTo>
                  <a:lnTo>
                    <a:pt x="7620" y="472439"/>
                  </a:lnTo>
                  <a:lnTo>
                    <a:pt x="7620" y="466089"/>
                  </a:lnTo>
                  <a:close/>
                </a:path>
                <a:path w="7620" h="943610">
                  <a:moveTo>
                    <a:pt x="7620" y="472439"/>
                  </a:moveTo>
                  <a:lnTo>
                    <a:pt x="0" y="472439"/>
                  </a:lnTo>
                  <a:lnTo>
                    <a:pt x="0" y="478789"/>
                  </a:lnTo>
                  <a:lnTo>
                    <a:pt x="7620" y="478789"/>
                  </a:lnTo>
                  <a:lnTo>
                    <a:pt x="7620" y="472439"/>
                  </a:lnTo>
                  <a:close/>
                </a:path>
                <a:path w="7620" h="943610">
                  <a:moveTo>
                    <a:pt x="7620" y="478789"/>
                  </a:moveTo>
                  <a:lnTo>
                    <a:pt x="0" y="478789"/>
                  </a:lnTo>
                  <a:lnTo>
                    <a:pt x="0" y="482599"/>
                  </a:lnTo>
                  <a:lnTo>
                    <a:pt x="7620" y="482599"/>
                  </a:lnTo>
                  <a:lnTo>
                    <a:pt x="7620" y="478789"/>
                  </a:lnTo>
                  <a:close/>
                </a:path>
                <a:path w="7620" h="943610">
                  <a:moveTo>
                    <a:pt x="7620" y="482599"/>
                  </a:moveTo>
                  <a:lnTo>
                    <a:pt x="0" y="482599"/>
                  </a:lnTo>
                  <a:lnTo>
                    <a:pt x="0" y="488949"/>
                  </a:lnTo>
                  <a:lnTo>
                    <a:pt x="7620" y="488949"/>
                  </a:lnTo>
                  <a:lnTo>
                    <a:pt x="7620" y="482599"/>
                  </a:lnTo>
                  <a:close/>
                </a:path>
                <a:path w="7620" h="943610">
                  <a:moveTo>
                    <a:pt x="7620" y="488949"/>
                  </a:moveTo>
                  <a:lnTo>
                    <a:pt x="0" y="488949"/>
                  </a:lnTo>
                  <a:lnTo>
                    <a:pt x="0" y="491489"/>
                  </a:lnTo>
                  <a:lnTo>
                    <a:pt x="7620" y="491489"/>
                  </a:lnTo>
                  <a:lnTo>
                    <a:pt x="7620" y="488949"/>
                  </a:lnTo>
                  <a:close/>
                </a:path>
                <a:path w="7620" h="943610">
                  <a:moveTo>
                    <a:pt x="7620" y="637539"/>
                  </a:moveTo>
                  <a:lnTo>
                    <a:pt x="0" y="637539"/>
                  </a:lnTo>
                  <a:lnTo>
                    <a:pt x="0" y="638809"/>
                  </a:lnTo>
                  <a:lnTo>
                    <a:pt x="7620" y="638809"/>
                  </a:lnTo>
                  <a:lnTo>
                    <a:pt x="7620" y="637539"/>
                  </a:lnTo>
                  <a:close/>
                </a:path>
                <a:path w="7620" h="943610">
                  <a:moveTo>
                    <a:pt x="7620" y="631189"/>
                  </a:moveTo>
                  <a:lnTo>
                    <a:pt x="0" y="631189"/>
                  </a:lnTo>
                  <a:lnTo>
                    <a:pt x="0" y="636269"/>
                  </a:lnTo>
                  <a:lnTo>
                    <a:pt x="7620" y="636269"/>
                  </a:lnTo>
                  <a:lnTo>
                    <a:pt x="7620" y="631189"/>
                  </a:lnTo>
                  <a:close/>
                </a:path>
                <a:path w="7620" h="943610">
                  <a:moveTo>
                    <a:pt x="7620" y="623569"/>
                  </a:moveTo>
                  <a:lnTo>
                    <a:pt x="0" y="623569"/>
                  </a:lnTo>
                  <a:lnTo>
                    <a:pt x="0" y="629919"/>
                  </a:lnTo>
                  <a:lnTo>
                    <a:pt x="7620" y="629919"/>
                  </a:lnTo>
                  <a:lnTo>
                    <a:pt x="7620" y="623569"/>
                  </a:lnTo>
                  <a:close/>
                </a:path>
                <a:path w="7620" h="943610">
                  <a:moveTo>
                    <a:pt x="7620" y="510539"/>
                  </a:moveTo>
                  <a:lnTo>
                    <a:pt x="6350" y="510539"/>
                  </a:lnTo>
                  <a:lnTo>
                    <a:pt x="6350" y="511809"/>
                  </a:lnTo>
                  <a:lnTo>
                    <a:pt x="7620" y="511809"/>
                  </a:lnTo>
                  <a:lnTo>
                    <a:pt x="7620" y="510539"/>
                  </a:lnTo>
                  <a:close/>
                </a:path>
                <a:path w="7620" h="943610">
                  <a:moveTo>
                    <a:pt x="7620" y="504189"/>
                  </a:moveTo>
                  <a:lnTo>
                    <a:pt x="0" y="504189"/>
                  </a:lnTo>
                  <a:lnTo>
                    <a:pt x="0" y="510539"/>
                  </a:lnTo>
                  <a:lnTo>
                    <a:pt x="2539" y="510539"/>
                  </a:lnTo>
                  <a:lnTo>
                    <a:pt x="2539" y="509269"/>
                  </a:lnTo>
                  <a:lnTo>
                    <a:pt x="7620" y="509269"/>
                  </a:lnTo>
                  <a:lnTo>
                    <a:pt x="7620" y="504189"/>
                  </a:lnTo>
                  <a:close/>
                </a:path>
                <a:path w="7620" h="943610">
                  <a:moveTo>
                    <a:pt x="7620" y="497839"/>
                  </a:moveTo>
                  <a:lnTo>
                    <a:pt x="0" y="497839"/>
                  </a:lnTo>
                  <a:lnTo>
                    <a:pt x="0" y="502919"/>
                  </a:lnTo>
                  <a:lnTo>
                    <a:pt x="7620" y="502919"/>
                  </a:lnTo>
                  <a:lnTo>
                    <a:pt x="7620" y="497839"/>
                  </a:lnTo>
                  <a:close/>
                </a:path>
                <a:path w="7620" h="943610">
                  <a:moveTo>
                    <a:pt x="7620" y="492759"/>
                  </a:moveTo>
                  <a:lnTo>
                    <a:pt x="0" y="492759"/>
                  </a:lnTo>
                  <a:lnTo>
                    <a:pt x="0" y="496569"/>
                  </a:lnTo>
                  <a:lnTo>
                    <a:pt x="7620" y="496569"/>
                  </a:lnTo>
                  <a:lnTo>
                    <a:pt x="7620" y="492759"/>
                  </a:lnTo>
                  <a:close/>
                </a:path>
                <a:path w="7620" h="943610">
                  <a:moveTo>
                    <a:pt x="7620" y="638809"/>
                  </a:moveTo>
                  <a:lnTo>
                    <a:pt x="0" y="638809"/>
                  </a:lnTo>
                  <a:lnTo>
                    <a:pt x="0" y="651509"/>
                  </a:lnTo>
                  <a:lnTo>
                    <a:pt x="7620" y="651509"/>
                  </a:lnTo>
                  <a:lnTo>
                    <a:pt x="7620" y="638809"/>
                  </a:lnTo>
                  <a:close/>
                </a:path>
                <a:path w="7620" h="943610">
                  <a:moveTo>
                    <a:pt x="7620" y="941069"/>
                  </a:moveTo>
                  <a:lnTo>
                    <a:pt x="0" y="941069"/>
                  </a:lnTo>
                  <a:lnTo>
                    <a:pt x="0" y="943609"/>
                  </a:lnTo>
                  <a:lnTo>
                    <a:pt x="6350" y="943609"/>
                  </a:lnTo>
                  <a:lnTo>
                    <a:pt x="6350" y="942339"/>
                  </a:lnTo>
                  <a:lnTo>
                    <a:pt x="7620" y="942339"/>
                  </a:lnTo>
                  <a:lnTo>
                    <a:pt x="7620" y="941069"/>
                  </a:lnTo>
                  <a:close/>
                </a:path>
                <a:path w="7620" h="943610">
                  <a:moveTo>
                    <a:pt x="7620" y="937259"/>
                  </a:moveTo>
                  <a:lnTo>
                    <a:pt x="0" y="937259"/>
                  </a:lnTo>
                  <a:lnTo>
                    <a:pt x="0" y="939799"/>
                  </a:lnTo>
                  <a:lnTo>
                    <a:pt x="7620" y="939799"/>
                  </a:lnTo>
                  <a:lnTo>
                    <a:pt x="7620" y="937259"/>
                  </a:lnTo>
                  <a:close/>
                </a:path>
                <a:path w="7620" h="943610">
                  <a:moveTo>
                    <a:pt x="7620" y="934719"/>
                  </a:moveTo>
                  <a:lnTo>
                    <a:pt x="0" y="934719"/>
                  </a:lnTo>
                  <a:lnTo>
                    <a:pt x="0" y="935989"/>
                  </a:lnTo>
                  <a:lnTo>
                    <a:pt x="7620" y="935989"/>
                  </a:lnTo>
                  <a:lnTo>
                    <a:pt x="7620" y="934719"/>
                  </a:lnTo>
                  <a:close/>
                </a:path>
                <a:path w="7620" h="943610">
                  <a:moveTo>
                    <a:pt x="7620" y="930909"/>
                  </a:moveTo>
                  <a:lnTo>
                    <a:pt x="0" y="930909"/>
                  </a:lnTo>
                  <a:lnTo>
                    <a:pt x="0" y="933449"/>
                  </a:lnTo>
                  <a:lnTo>
                    <a:pt x="7620" y="933449"/>
                  </a:lnTo>
                  <a:lnTo>
                    <a:pt x="7620" y="930909"/>
                  </a:lnTo>
                  <a:close/>
                </a:path>
                <a:path w="7620" h="943610">
                  <a:moveTo>
                    <a:pt x="7620" y="928369"/>
                  </a:moveTo>
                  <a:lnTo>
                    <a:pt x="0" y="928369"/>
                  </a:lnTo>
                  <a:lnTo>
                    <a:pt x="0" y="929639"/>
                  </a:lnTo>
                  <a:lnTo>
                    <a:pt x="7620" y="929639"/>
                  </a:lnTo>
                  <a:lnTo>
                    <a:pt x="7620" y="928369"/>
                  </a:lnTo>
                  <a:close/>
                </a:path>
                <a:path w="7620" h="943610">
                  <a:moveTo>
                    <a:pt x="7620" y="924559"/>
                  </a:moveTo>
                  <a:lnTo>
                    <a:pt x="0" y="924559"/>
                  </a:lnTo>
                  <a:lnTo>
                    <a:pt x="0" y="927099"/>
                  </a:lnTo>
                  <a:lnTo>
                    <a:pt x="7620" y="927099"/>
                  </a:lnTo>
                  <a:lnTo>
                    <a:pt x="7620" y="924559"/>
                  </a:lnTo>
                  <a:close/>
                </a:path>
                <a:path w="7620" h="943610">
                  <a:moveTo>
                    <a:pt x="7620" y="922019"/>
                  </a:moveTo>
                  <a:lnTo>
                    <a:pt x="0" y="922019"/>
                  </a:lnTo>
                  <a:lnTo>
                    <a:pt x="0" y="923289"/>
                  </a:lnTo>
                  <a:lnTo>
                    <a:pt x="7620" y="923289"/>
                  </a:lnTo>
                  <a:lnTo>
                    <a:pt x="7620" y="922019"/>
                  </a:lnTo>
                  <a:close/>
                </a:path>
                <a:path w="7620" h="943610">
                  <a:moveTo>
                    <a:pt x="7620" y="918210"/>
                  </a:moveTo>
                  <a:lnTo>
                    <a:pt x="0" y="918210"/>
                  </a:lnTo>
                  <a:lnTo>
                    <a:pt x="0" y="920749"/>
                  </a:lnTo>
                  <a:lnTo>
                    <a:pt x="7620" y="920749"/>
                  </a:lnTo>
                  <a:lnTo>
                    <a:pt x="7620" y="918210"/>
                  </a:lnTo>
                  <a:close/>
                </a:path>
                <a:path w="7620" h="943610">
                  <a:moveTo>
                    <a:pt x="7620" y="915669"/>
                  </a:moveTo>
                  <a:lnTo>
                    <a:pt x="0" y="915669"/>
                  </a:lnTo>
                  <a:lnTo>
                    <a:pt x="0" y="916939"/>
                  </a:lnTo>
                  <a:lnTo>
                    <a:pt x="7620" y="916939"/>
                  </a:lnTo>
                  <a:lnTo>
                    <a:pt x="7620" y="915669"/>
                  </a:lnTo>
                  <a:close/>
                </a:path>
                <a:path w="7620" h="943610">
                  <a:moveTo>
                    <a:pt x="7620" y="911859"/>
                  </a:moveTo>
                  <a:lnTo>
                    <a:pt x="0" y="911859"/>
                  </a:lnTo>
                  <a:lnTo>
                    <a:pt x="0" y="914399"/>
                  </a:lnTo>
                  <a:lnTo>
                    <a:pt x="7620" y="914399"/>
                  </a:lnTo>
                  <a:lnTo>
                    <a:pt x="7620" y="911859"/>
                  </a:lnTo>
                  <a:close/>
                </a:path>
                <a:path w="7620" h="943610">
                  <a:moveTo>
                    <a:pt x="7620" y="909319"/>
                  </a:moveTo>
                  <a:lnTo>
                    <a:pt x="0" y="909319"/>
                  </a:lnTo>
                  <a:lnTo>
                    <a:pt x="0" y="910589"/>
                  </a:lnTo>
                  <a:lnTo>
                    <a:pt x="7620" y="910589"/>
                  </a:lnTo>
                  <a:lnTo>
                    <a:pt x="7620" y="909319"/>
                  </a:lnTo>
                  <a:close/>
                </a:path>
                <a:path w="7620" h="943610">
                  <a:moveTo>
                    <a:pt x="7620" y="905509"/>
                  </a:moveTo>
                  <a:lnTo>
                    <a:pt x="0" y="905509"/>
                  </a:lnTo>
                  <a:lnTo>
                    <a:pt x="0" y="908049"/>
                  </a:lnTo>
                  <a:lnTo>
                    <a:pt x="7620" y="908049"/>
                  </a:lnTo>
                  <a:lnTo>
                    <a:pt x="7620" y="905509"/>
                  </a:lnTo>
                  <a:close/>
                </a:path>
                <a:path w="7620" h="943610">
                  <a:moveTo>
                    <a:pt x="7620" y="902969"/>
                  </a:moveTo>
                  <a:lnTo>
                    <a:pt x="0" y="902969"/>
                  </a:lnTo>
                  <a:lnTo>
                    <a:pt x="0" y="904239"/>
                  </a:lnTo>
                  <a:lnTo>
                    <a:pt x="7620" y="904239"/>
                  </a:lnTo>
                  <a:lnTo>
                    <a:pt x="7620" y="902969"/>
                  </a:lnTo>
                  <a:close/>
                </a:path>
                <a:path w="7620" h="943610">
                  <a:moveTo>
                    <a:pt x="7620" y="897889"/>
                  </a:moveTo>
                  <a:lnTo>
                    <a:pt x="0" y="897889"/>
                  </a:lnTo>
                  <a:lnTo>
                    <a:pt x="0" y="901699"/>
                  </a:lnTo>
                  <a:lnTo>
                    <a:pt x="7620" y="901699"/>
                  </a:lnTo>
                  <a:lnTo>
                    <a:pt x="7620" y="897889"/>
                  </a:lnTo>
                  <a:close/>
                </a:path>
                <a:path w="7620" h="943610">
                  <a:moveTo>
                    <a:pt x="7620" y="891539"/>
                  </a:moveTo>
                  <a:lnTo>
                    <a:pt x="0" y="891539"/>
                  </a:lnTo>
                  <a:lnTo>
                    <a:pt x="0" y="896619"/>
                  </a:lnTo>
                  <a:lnTo>
                    <a:pt x="7620" y="896619"/>
                  </a:lnTo>
                  <a:lnTo>
                    <a:pt x="7620" y="891539"/>
                  </a:lnTo>
                  <a:close/>
                </a:path>
                <a:path w="7620" h="943610">
                  <a:moveTo>
                    <a:pt x="7620" y="885189"/>
                  </a:moveTo>
                  <a:lnTo>
                    <a:pt x="0" y="885189"/>
                  </a:lnTo>
                  <a:lnTo>
                    <a:pt x="0" y="890269"/>
                  </a:lnTo>
                  <a:lnTo>
                    <a:pt x="7620" y="890269"/>
                  </a:lnTo>
                  <a:lnTo>
                    <a:pt x="7620" y="885189"/>
                  </a:lnTo>
                  <a:close/>
                </a:path>
                <a:path w="7620" h="943610">
                  <a:moveTo>
                    <a:pt x="7620" y="878839"/>
                  </a:moveTo>
                  <a:lnTo>
                    <a:pt x="0" y="878839"/>
                  </a:lnTo>
                  <a:lnTo>
                    <a:pt x="0" y="883919"/>
                  </a:lnTo>
                  <a:lnTo>
                    <a:pt x="7620" y="883919"/>
                  </a:lnTo>
                  <a:lnTo>
                    <a:pt x="7620" y="878839"/>
                  </a:lnTo>
                  <a:close/>
                </a:path>
                <a:path w="7620" h="943610">
                  <a:moveTo>
                    <a:pt x="7620" y="872489"/>
                  </a:moveTo>
                  <a:lnTo>
                    <a:pt x="0" y="872489"/>
                  </a:lnTo>
                  <a:lnTo>
                    <a:pt x="0" y="877569"/>
                  </a:lnTo>
                  <a:lnTo>
                    <a:pt x="7620" y="877569"/>
                  </a:lnTo>
                  <a:lnTo>
                    <a:pt x="7620" y="872489"/>
                  </a:lnTo>
                  <a:close/>
                </a:path>
                <a:path w="7620" h="943610">
                  <a:moveTo>
                    <a:pt x="7620" y="866139"/>
                  </a:moveTo>
                  <a:lnTo>
                    <a:pt x="0" y="866139"/>
                  </a:lnTo>
                  <a:lnTo>
                    <a:pt x="0" y="871219"/>
                  </a:lnTo>
                  <a:lnTo>
                    <a:pt x="7620" y="871219"/>
                  </a:lnTo>
                  <a:lnTo>
                    <a:pt x="7620" y="866139"/>
                  </a:lnTo>
                  <a:close/>
                </a:path>
                <a:path w="7620" h="943610">
                  <a:moveTo>
                    <a:pt x="7620" y="859789"/>
                  </a:moveTo>
                  <a:lnTo>
                    <a:pt x="0" y="859789"/>
                  </a:lnTo>
                  <a:lnTo>
                    <a:pt x="0" y="864869"/>
                  </a:lnTo>
                  <a:lnTo>
                    <a:pt x="7620" y="864869"/>
                  </a:lnTo>
                  <a:lnTo>
                    <a:pt x="7620" y="859789"/>
                  </a:lnTo>
                  <a:close/>
                </a:path>
                <a:path w="7620" h="943610">
                  <a:moveTo>
                    <a:pt x="7620" y="853439"/>
                  </a:moveTo>
                  <a:lnTo>
                    <a:pt x="0" y="853439"/>
                  </a:lnTo>
                  <a:lnTo>
                    <a:pt x="0" y="858519"/>
                  </a:lnTo>
                  <a:lnTo>
                    <a:pt x="7620" y="858519"/>
                  </a:lnTo>
                  <a:lnTo>
                    <a:pt x="7620" y="853439"/>
                  </a:lnTo>
                  <a:close/>
                </a:path>
                <a:path w="7620" h="943610">
                  <a:moveTo>
                    <a:pt x="7620" y="847089"/>
                  </a:moveTo>
                  <a:lnTo>
                    <a:pt x="0" y="847089"/>
                  </a:lnTo>
                  <a:lnTo>
                    <a:pt x="0" y="852169"/>
                  </a:lnTo>
                  <a:lnTo>
                    <a:pt x="7620" y="852169"/>
                  </a:lnTo>
                  <a:lnTo>
                    <a:pt x="7620" y="847089"/>
                  </a:lnTo>
                  <a:close/>
                </a:path>
                <a:path w="7620" h="943610">
                  <a:moveTo>
                    <a:pt x="7620" y="840739"/>
                  </a:moveTo>
                  <a:lnTo>
                    <a:pt x="0" y="840739"/>
                  </a:lnTo>
                  <a:lnTo>
                    <a:pt x="0" y="845819"/>
                  </a:lnTo>
                  <a:lnTo>
                    <a:pt x="7620" y="845819"/>
                  </a:lnTo>
                  <a:lnTo>
                    <a:pt x="7620" y="840739"/>
                  </a:lnTo>
                  <a:close/>
                </a:path>
                <a:path w="7620" h="943610">
                  <a:moveTo>
                    <a:pt x="7620" y="834389"/>
                  </a:moveTo>
                  <a:lnTo>
                    <a:pt x="0" y="834389"/>
                  </a:lnTo>
                  <a:lnTo>
                    <a:pt x="0" y="839469"/>
                  </a:lnTo>
                  <a:lnTo>
                    <a:pt x="7620" y="839469"/>
                  </a:lnTo>
                  <a:lnTo>
                    <a:pt x="7620" y="834389"/>
                  </a:lnTo>
                  <a:close/>
                </a:path>
                <a:path w="7620" h="943610">
                  <a:moveTo>
                    <a:pt x="7620" y="828039"/>
                  </a:moveTo>
                  <a:lnTo>
                    <a:pt x="0" y="828039"/>
                  </a:lnTo>
                  <a:lnTo>
                    <a:pt x="0" y="833119"/>
                  </a:lnTo>
                  <a:lnTo>
                    <a:pt x="7620" y="833119"/>
                  </a:lnTo>
                  <a:lnTo>
                    <a:pt x="7620" y="828039"/>
                  </a:lnTo>
                  <a:close/>
                </a:path>
                <a:path w="7620" h="943610">
                  <a:moveTo>
                    <a:pt x="7620" y="821689"/>
                  </a:moveTo>
                  <a:lnTo>
                    <a:pt x="0" y="821689"/>
                  </a:lnTo>
                  <a:lnTo>
                    <a:pt x="0" y="826769"/>
                  </a:lnTo>
                  <a:lnTo>
                    <a:pt x="7620" y="826769"/>
                  </a:lnTo>
                  <a:lnTo>
                    <a:pt x="7620" y="821689"/>
                  </a:lnTo>
                  <a:close/>
                </a:path>
                <a:path w="7620" h="943610">
                  <a:moveTo>
                    <a:pt x="7620" y="815339"/>
                  </a:moveTo>
                  <a:lnTo>
                    <a:pt x="0" y="815339"/>
                  </a:lnTo>
                  <a:lnTo>
                    <a:pt x="0" y="820419"/>
                  </a:lnTo>
                  <a:lnTo>
                    <a:pt x="7620" y="820419"/>
                  </a:lnTo>
                  <a:lnTo>
                    <a:pt x="7620" y="815339"/>
                  </a:lnTo>
                  <a:close/>
                </a:path>
                <a:path w="7620" h="943610">
                  <a:moveTo>
                    <a:pt x="7620" y="808989"/>
                  </a:moveTo>
                  <a:lnTo>
                    <a:pt x="0" y="808989"/>
                  </a:lnTo>
                  <a:lnTo>
                    <a:pt x="0" y="814069"/>
                  </a:lnTo>
                  <a:lnTo>
                    <a:pt x="7620" y="814069"/>
                  </a:lnTo>
                  <a:lnTo>
                    <a:pt x="7620" y="808989"/>
                  </a:lnTo>
                  <a:close/>
                </a:path>
                <a:path w="7620" h="943610">
                  <a:moveTo>
                    <a:pt x="7620" y="802639"/>
                  </a:moveTo>
                  <a:lnTo>
                    <a:pt x="0" y="802639"/>
                  </a:lnTo>
                  <a:lnTo>
                    <a:pt x="0" y="807719"/>
                  </a:lnTo>
                  <a:lnTo>
                    <a:pt x="7620" y="807719"/>
                  </a:lnTo>
                  <a:lnTo>
                    <a:pt x="7620" y="802639"/>
                  </a:lnTo>
                  <a:close/>
                </a:path>
                <a:path w="7620" h="943610">
                  <a:moveTo>
                    <a:pt x="7620" y="796289"/>
                  </a:moveTo>
                  <a:lnTo>
                    <a:pt x="0" y="796289"/>
                  </a:lnTo>
                  <a:lnTo>
                    <a:pt x="0" y="801369"/>
                  </a:lnTo>
                  <a:lnTo>
                    <a:pt x="7620" y="801369"/>
                  </a:lnTo>
                  <a:lnTo>
                    <a:pt x="7620" y="796289"/>
                  </a:lnTo>
                  <a:close/>
                </a:path>
                <a:path w="7620" h="943610">
                  <a:moveTo>
                    <a:pt x="7620" y="789939"/>
                  </a:moveTo>
                  <a:lnTo>
                    <a:pt x="0" y="789939"/>
                  </a:lnTo>
                  <a:lnTo>
                    <a:pt x="0" y="795019"/>
                  </a:lnTo>
                  <a:lnTo>
                    <a:pt x="7620" y="795019"/>
                  </a:lnTo>
                  <a:lnTo>
                    <a:pt x="7620" y="789939"/>
                  </a:lnTo>
                  <a:close/>
                </a:path>
                <a:path w="7620" h="943610">
                  <a:moveTo>
                    <a:pt x="7620" y="783589"/>
                  </a:moveTo>
                  <a:lnTo>
                    <a:pt x="0" y="783589"/>
                  </a:lnTo>
                  <a:lnTo>
                    <a:pt x="0" y="788669"/>
                  </a:lnTo>
                  <a:lnTo>
                    <a:pt x="7620" y="788669"/>
                  </a:lnTo>
                  <a:lnTo>
                    <a:pt x="7620" y="783589"/>
                  </a:lnTo>
                  <a:close/>
                </a:path>
                <a:path w="7620" h="943610">
                  <a:moveTo>
                    <a:pt x="7620" y="777239"/>
                  </a:moveTo>
                  <a:lnTo>
                    <a:pt x="0" y="777239"/>
                  </a:lnTo>
                  <a:lnTo>
                    <a:pt x="0" y="782319"/>
                  </a:lnTo>
                  <a:lnTo>
                    <a:pt x="7620" y="782319"/>
                  </a:lnTo>
                  <a:lnTo>
                    <a:pt x="7620" y="777239"/>
                  </a:lnTo>
                  <a:close/>
                </a:path>
                <a:path w="7620" h="943610">
                  <a:moveTo>
                    <a:pt x="7620" y="770889"/>
                  </a:moveTo>
                  <a:lnTo>
                    <a:pt x="0" y="770889"/>
                  </a:lnTo>
                  <a:lnTo>
                    <a:pt x="0" y="775969"/>
                  </a:lnTo>
                  <a:lnTo>
                    <a:pt x="7620" y="775969"/>
                  </a:lnTo>
                  <a:lnTo>
                    <a:pt x="7620" y="770889"/>
                  </a:lnTo>
                  <a:close/>
                </a:path>
                <a:path w="7620" h="943610">
                  <a:moveTo>
                    <a:pt x="7620" y="764539"/>
                  </a:moveTo>
                  <a:lnTo>
                    <a:pt x="0" y="764539"/>
                  </a:lnTo>
                  <a:lnTo>
                    <a:pt x="0" y="769619"/>
                  </a:lnTo>
                  <a:lnTo>
                    <a:pt x="7620" y="769619"/>
                  </a:lnTo>
                  <a:lnTo>
                    <a:pt x="7620" y="764539"/>
                  </a:lnTo>
                  <a:close/>
                </a:path>
                <a:path w="7620" h="943610">
                  <a:moveTo>
                    <a:pt x="7620" y="758189"/>
                  </a:moveTo>
                  <a:lnTo>
                    <a:pt x="0" y="758189"/>
                  </a:lnTo>
                  <a:lnTo>
                    <a:pt x="0" y="763269"/>
                  </a:lnTo>
                  <a:lnTo>
                    <a:pt x="7620" y="763269"/>
                  </a:lnTo>
                  <a:lnTo>
                    <a:pt x="7620" y="758189"/>
                  </a:lnTo>
                  <a:close/>
                </a:path>
                <a:path w="7620" h="943610">
                  <a:moveTo>
                    <a:pt x="7620" y="751839"/>
                  </a:moveTo>
                  <a:lnTo>
                    <a:pt x="0" y="751839"/>
                  </a:lnTo>
                  <a:lnTo>
                    <a:pt x="0" y="756919"/>
                  </a:lnTo>
                  <a:lnTo>
                    <a:pt x="7620" y="756919"/>
                  </a:lnTo>
                  <a:lnTo>
                    <a:pt x="7620" y="751839"/>
                  </a:lnTo>
                  <a:close/>
                </a:path>
                <a:path w="7620" h="943610">
                  <a:moveTo>
                    <a:pt x="7620" y="745489"/>
                  </a:moveTo>
                  <a:lnTo>
                    <a:pt x="0" y="745489"/>
                  </a:lnTo>
                  <a:lnTo>
                    <a:pt x="0" y="750569"/>
                  </a:lnTo>
                  <a:lnTo>
                    <a:pt x="7620" y="750569"/>
                  </a:lnTo>
                  <a:lnTo>
                    <a:pt x="7620" y="745489"/>
                  </a:lnTo>
                  <a:close/>
                </a:path>
                <a:path w="7620" h="943610">
                  <a:moveTo>
                    <a:pt x="7620" y="739139"/>
                  </a:moveTo>
                  <a:lnTo>
                    <a:pt x="0" y="739139"/>
                  </a:lnTo>
                  <a:lnTo>
                    <a:pt x="0" y="744219"/>
                  </a:lnTo>
                  <a:lnTo>
                    <a:pt x="7620" y="744219"/>
                  </a:lnTo>
                  <a:lnTo>
                    <a:pt x="7620" y="739139"/>
                  </a:lnTo>
                  <a:close/>
                </a:path>
                <a:path w="7620" h="943610">
                  <a:moveTo>
                    <a:pt x="7620" y="732789"/>
                  </a:moveTo>
                  <a:lnTo>
                    <a:pt x="0" y="732789"/>
                  </a:lnTo>
                  <a:lnTo>
                    <a:pt x="0" y="737869"/>
                  </a:lnTo>
                  <a:lnTo>
                    <a:pt x="7620" y="737869"/>
                  </a:lnTo>
                  <a:lnTo>
                    <a:pt x="7620" y="732789"/>
                  </a:lnTo>
                  <a:close/>
                </a:path>
                <a:path w="7620" h="943610">
                  <a:moveTo>
                    <a:pt x="7620" y="726439"/>
                  </a:moveTo>
                  <a:lnTo>
                    <a:pt x="0" y="726439"/>
                  </a:lnTo>
                  <a:lnTo>
                    <a:pt x="0" y="731519"/>
                  </a:lnTo>
                  <a:lnTo>
                    <a:pt x="7620" y="731519"/>
                  </a:lnTo>
                  <a:lnTo>
                    <a:pt x="7620" y="726439"/>
                  </a:lnTo>
                  <a:close/>
                </a:path>
                <a:path w="7620" h="943610">
                  <a:moveTo>
                    <a:pt x="7620" y="720089"/>
                  </a:moveTo>
                  <a:lnTo>
                    <a:pt x="0" y="720089"/>
                  </a:lnTo>
                  <a:lnTo>
                    <a:pt x="0" y="725169"/>
                  </a:lnTo>
                  <a:lnTo>
                    <a:pt x="7620" y="725169"/>
                  </a:lnTo>
                  <a:lnTo>
                    <a:pt x="7620" y="720089"/>
                  </a:lnTo>
                  <a:close/>
                </a:path>
                <a:path w="7620" h="943610">
                  <a:moveTo>
                    <a:pt x="7620" y="713739"/>
                  </a:moveTo>
                  <a:lnTo>
                    <a:pt x="0" y="713739"/>
                  </a:lnTo>
                  <a:lnTo>
                    <a:pt x="0" y="718819"/>
                  </a:lnTo>
                  <a:lnTo>
                    <a:pt x="7620" y="718819"/>
                  </a:lnTo>
                  <a:lnTo>
                    <a:pt x="7620" y="713739"/>
                  </a:lnTo>
                  <a:close/>
                </a:path>
                <a:path w="7620" h="943610">
                  <a:moveTo>
                    <a:pt x="7620" y="706119"/>
                  </a:moveTo>
                  <a:lnTo>
                    <a:pt x="0" y="706119"/>
                  </a:lnTo>
                  <a:lnTo>
                    <a:pt x="0" y="712469"/>
                  </a:lnTo>
                  <a:lnTo>
                    <a:pt x="7620" y="712469"/>
                  </a:lnTo>
                  <a:lnTo>
                    <a:pt x="7620" y="706119"/>
                  </a:lnTo>
                  <a:close/>
                </a:path>
                <a:path w="7620" h="943610">
                  <a:moveTo>
                    <a:pt x="7620" y="701039"/>
                  </a:moveTo>
                  <a:lnTo>
                    <a:pt x="0" y="701039"/>
                  </a:lnTo>
                  <a:lnTo>
                    <a:pt x="0" y="704849"/>
                  </a:lnTo>
                  <a:lnTo>
                    <a:pt x="7620" y="704849"/>
                  </a:lnTo>
                  <a:lnTo>
                    <a:pt x="7620" y="701039"/>
                  </a:lnTo>
                  <a:close/>
                </a:path>
                <a:path w="7620" h="943610">
                  <a:moveTo>
                    <a:pt x="7620" y="693419"/>
                  </a:moveTo>
                  <a:lnTo>
                    <a:pt x="0" y="693419"/>
                  </a:lnTo>
                  <a:lnTo>
                    <a:pt x="0" y="699769"/>
                  </a:lnTo>
                  <a:lnTo>
                    <a:pt x="7620" y="699769"/>
                  </a:lnTo>
                  <a:lnTo>
                    <a:pt x="7620" y="693419"/>
                  </a:lnTo>
                  <a:close/>
                </a:path>
                <a:path w="7620" h="943610">
                  <a:moveTo>
                    <a:pt x="7620" y="688339"/>
                  </a:moveTo>
                  <a:lnTo>
                    <a:pt x="0" y="688339"/>
                  </a:lnTo>
                  <a:lnTo>
                    <a:pt x="0" y="692149"/>
                  </a:lnTo>
                  <a:lnTo>
                    <a:pt x="7620" y="692149"/>
                  </a:lnTo>
                  <a:lnTo>
                    <a:pt x="7620" y="688339"/>
                  </a:lnTo>
                  <a:close/>
                </a:path>
                <a:path w="7620" h="943610">
                  <a:moveTo>
                    <a:pt x="7620" y="668019"/>
                  </a:moveTo>
                  <a:lnTo>
                    <a:pt x="0" y="668019"/>
                  </a:lnTo>
                  <a:lnTo>
                    <a:pt x="0" y="687069"/>
                  </a:lnTo>
                  <a:lnTo>
                    <a:pt x="7620" y="687069"/>
                  </a:lnTo>
                  <a:lnTo>
                    <a:pt x="7620" y="668019"/>
                  </a:lnTo>
                  <a:close/>
                </a:path>
                <a:path w="7620" h="943610">
                  <a:moveTo>
                    <a:pt x="7620" y="662939"/>
                  </a:moveTo>
                  <a:lnTo>
                    <a:pt x="0" y="662939"/>
                  </a:lnTo>
                  <a:lnTo>
                    <a:pt x="0" y="666749"/>
                  </a:lnTo>
                  <a:lnTo>
                    <a:pt x="7620" y="666749"/>
                  </a:lnTo>
                  <a:lnTo>
                    <a:pt x="7620" y="662939"/>
                  </a:lnTo>
                  <a:close/>
                </a:path>
                <a:path w="7620" h="943610">
                  <a:moveTo>
                    <a:pt x="7620" y="656589"/>
                  </a:moveTo>
                  <a:lnTo>
                    <a:pt x="0" y="656589"/>
                  </a:lnTo>
                  <a:lnTo>
                    <a:pt x="0" y="661669"/>
                  </a:lnTo>
                  <a:lnTo>
                    <a:pt x="7620" y="661669"/>
                  </a:lnTo>
                  <a:lnTo>
                    <a:pt x="7620" y="656589"/>
                  </a:lnTo>
                  <a:close/>
                </a:path>
                <a:path w="7620" h="943610">
                  <a:moveTo>
                    <a:pt x="7620" y="652779"/>
                  </a:moveTo>
                  <a:lnTo>
                    <a:pt x="0" y="652779"/>
                  </a:lnTo>
                  <a:lnTo>
                    <a:pt x="0" y="655319"/>
                  </a:lnTo>
                  <a:lnTo>
                    <a:pt x="7620" y="655319"/>
                  </a:lnTo>
                  <a:lnTo>
                    <a:pt x="7620" y="652779"/>
                  </a:lnTo>
                  <a:close/>
                </a:path>
              </a:pathLst>
            </a:custGeom>
            <a:solidFill>
              <a:srgbClr val="2B00F8"/>
            </a:solidFill>
          </p:spPr>
          <p:txBody>
            <a:bodyPr bIns="0" lIns="0" rIns="0" rtlCol="0" tIns="0" wrap="square"/>
            <a:p/>
          </p:txBody>
        </p:sp>
        <p:sp>
          <p:nvSpPr>
            <p:cNvPr id="1050209" name="object 1512"/>
            <p:cNvSpPr/>
            <p:nvPr/>
          </p:nvSpPr>
          <p:spPr>
            <a:xfrm>
              <a:off x="680719" y="5553709"/>
              <a:ext cx="6350" cy="938530"/>
            </a:xfrm>
            <a:custGeom>
              <a:avLst/>
              <a:ahLst/>
              <a:rect l="l" t="t" r="r" b="b"/>
              <a:pathLst>
                <a:path w="6350" h="938529">
                  <a:moveTo>
                    <a:pt x="6350" y="0"/>
                  </a:moveTo>
                  <a:lnTo>
                    <a:pt x="3809" y="0"/>
                  </a:lnTo>
                  <a:lnTo>
                    <a:pt x="3809" y="1269"/>
                  </a:lnTo>
                  <a:lnTo>
                    <a:pt x="0" y="1269"/>
                  </a:lnTo>
                  <a:lnTo>
                    <a:pt x="0" y="3809"/>
                  </a:lnTo>
                  <a:lnTo>
                    <a:pt x="6350" y="3809"/>
                  </a:lnTo>
                  <a:lnTo>
                    <a:pt x="6350" y="0"/>
                  </a:lnTo>
                  <a:close/>
                </a:path>
                <a:path w="6350" h="938529">
                  <a:moveTo>
                    <a:pt x="6350" y="3809"/>
                  </a:moveTo>
                  <a:lnTo>
                    <a:pt x="0" y="3809"/>
                  </a:lnTo>
                  <a:lnTo>
                    <a:pt x="0" y="10159"/>
                  </a:lnTo>
                  <a:lnTo>
                    <a:pt x="6350" y="10159"/>
                  </a:lnTo>
                  <a:lnTo>
                    <a:pt x="6350" y="3809"/>
                  </a:lnTo>
                  <a:close/>
                </a:path>
                <a:path w="6350" h="938529">
                  <a:moveTo>
                    <a:pt x="6350" y="10159"/>
                  </a:moveTo>
                  <a:lnTo>
                    <a:pt x="0" y="10159"/>
                  </a:lnTo>
                  <a:lnTo>
                    <a:pt x="0" y="12699"/>
                  </a:lnTo>
                  <a:lnTo>
                    <a:pt x="6350" y="12699"/>
                  </a:lnTo>
                  <a:lnTo>
                    <a:pt x="6350" y="10159"/>
                  </a:lnTo>
                  <a:close/>
                </a:path>
                <a:path w="6350" h="938529">
                  <a:moveTo>
                    <a:pt x="6350" y="12700"/>
                  </a:moveTo>
                  <a:lnTo>
                    <a:pt x="0" y="12700"/>
                  </a:lnTo>
                  <a:lnTo>
                    <a:pt x="0" y="16509"/>
                  </a:lnTo>
                  <a:lnTo>
                    <a:pt x="6350" y="16509"/>
                  </a:lnTo>
                  <a:lnTo>
                    <a:pt x="6350" y="12700"/>
                  </a:lnTo>
                  <a:close/>
                </a:path>
                <a:path w="6350" h="938529">
                  <a:moveTo>
                    <a:pt x="6350" y="16509"/>
                  </a:moveTo>
                  <a:lnTo>
                    <a:pt x="0" y="16509"/>
                  </a:lnTo>
                  <a:lnTo>
                    <a:pt x="0" y="22859"/>
                  </a:lnTo>
                  <a:lnTo>
                    <a:pt x="6350" y="22859"/>
                  </a:lnTo>
                  <a:lnTo>
                    <a:pt x="6350" y="16509"/>
                  </a:lnTo>
                  <a:close/>
                </a:path>
                <a:path w="6350" h="938529">
                  <a:moveTo>
                    <a:pt x="6350" y="22859"/>
                  </a:moveTo>
                  <a:lnTo>
                    <a:pt x="0" y="22859"/>
                  </a:lnTo>
                  <a:lnTo>
                    <a:pt x="0" y="25399"/>
                  </a:lnTo>
                  <a:lnTo>
                    <a:pt x="6350" y="25399"/>
                  </a:lnTo>
                  <a:lnTo>
                    <a:pt x="6350" y="22859"/>
                  </a:lnTo>
                  <a:close/>
                </a:path>
                <a:path w="6350" h="938529">
                  <a:moveTo>
                    <a:pt x="6350" y="25400"/>
                  </a:moveTo>
                  <a:lnTo>
                    <a:pt x="0" y="25400"/>
                  </a:lnTo>
                  <a:lnTo>
                    <a:pt x="0" y="29209"/>
                  </a:lnTo>
                  <a:lnTo>
                    <a:pt x="6350" y="29209"/>
                  </a:lnTo>
                  <a:lnTo>
                    <a:pt x="6350" y="25400"/>
                  </a:lnTo>
                  <a:close/>
                </a:path>
                <a:path w="6350" h="938529">
                  <a:moveTo>
                    <a:pt x="6350" y="29210"/>
                  </a:moveTo>
                  <a:lnTo>
                    <a:pt x="0" y="29210"/>
                  </a:lnTo>
                  <a:lnTo>
                    <a:pt x="0" y="35559"/>
                  </a:lnTo>
                  <a:lnTo>
                    <a:pt x="6350" y="35559"/>
                  </a:lnTo>
                  <a:lnTo>
                    <a:pt x="6350" y="29210"/>
                  </a:lnTo>
                  <a:close/>
                </a:path>
                <a:path w="6350" h="938529">
                  <a:moveTo>
                    <a:pt x="6350" y="35559"/>
                  </a:moveTo>
                  <a:lnTo>
                    <a:pt x="0" y="35559"/>
                  </a:lnTo>
                  <a:lnTo>
                    <a:pt x="0" y="38099"/>
                  </a:lnTo>
                  <a:lnTo>
                    <a:pt x="6350" y="38099"/>
                  </a:lnTo>
                  <a:lnTo>
                    <a:pt x="6350" y="35559"/>
                  </a:lnTo>
                  <a:close/>
                </a:path>
                <a:path w="6350" h="938529">
                  <a:moveTo>
                    <a:pt x="6350" y="38100"/>
                  </a:moveTo>
                  <a:lnTo>
                    <a:pt x="0" y="38100"/>
                  </a:lnTo>
                  <a:lnTo>
                    <a:pt x="0" y="41909"/>
                  </a:lnTo>
                  <a:lnTo>
                    <a:pt x="6350" y="41909"/>
                  </a:lnTo>
                  <a:lnTo>
                    <a:pt x="6350" y="38100"/>
                  </a:lnTo>
                  <a:close/>
                </a:path>
                <a:path w="6350" h="938529">
                  <a:moveTo>
                    <a:pt x="6350" y="41909"/>
                  </a:moveTo>
                  <a:lnTo>
                    <a:pt x="0" y="41909"/>
                  </a:lnTo>
                  <a:lnTo>
                    <a:pt x="0" y="44449"/>
                  </a:lnTo>
                  <a:lnTo>
                    <a:pt x="6350" y="44449"/>
                  </a:lnTo>
                  <a:lnTo>
                    <a:pt x="6350" y="41909"/>
                  </a:lnTo>
                  <a:close/>
                </a:path>
                <a:path w="6350" h="938529">
                  <a:moveTo>
                    <a:pt x="6350" y="44450"/>
                  </a:moveTo>
                  <a:lnTo>
                    <a:pt x="0" y="44450"/>
                  </a:lnTo>
                  <a:lnTo>
                    <a:pt x="0" y="48259"/>
                  </a:lnTo>
                  <a:lnTo>
                    <a:pt x="6350" y="48259"/>
                  </a:lnTo>
                  <a:lnTo>
                    <a:pt x="6350" y="44450"/>
                  </a:lnTo>
                  <a:close/>
                </a:path>
                <a:path w="6350" h="938529">
                  <a:moveTo>
                    <a:pt x="6350" y="48259"/>
                  </a:moveTo>
                  <a:lnTo>
                    <a:pt x="0" y="48259"/>
                  </a:lnTo>
                  <a:lnTo>
                    <a:pt x="0" y="50799"/>
                  </a:lnTo>
                  <a:lnTo>
                    <a:pt x="6350" y="50799"/>
                  </a:lnTo>
                  <a:lnTo>
                    <a:pt x="6350" y="48259"/>
                  </a:lnTo>
                  <a:close/>
                </a:path>
                <a:path w="6350" h="938529">
                  <a:moveTo>
                    <a:pt x="6350" y="50800"/>
                  </a:moveTo>
                  <a:lnTo>
                    <a:pt x="0" y="50800"/>
                  </a:lnTo>
                  <a:lnTo>
                    <a:pt x="0" y="60959"/>
                  </a:lnTo>
                  <a:lnTo>
                    <a:pt x="6350" y="60959"/>
                  </a:lnTo>
                  <a:lnTo>
                    <a:pt x="6350" y="50800"/>
                  </a:lnTo>
                  <a:close/>
                </a:path>
                <a:path w="6350" h="938529">
                  <a:moveTo>
                    <a:pt x="6350" y="60959"/>
                  </a:moveTo>
                  <a:lnTo>
                    <a:pt x="0" y="60959"/>
                  </a:lnTo>
                  <a:lnTo>
                    <a:pt x="0" y="63499"/>
                  </a:lnTo>
                  <a:lnTo>
                    <a:pt x="6350" y="63499"/>
                  </a:lnTo>
                  <a:lnTo>
                    <a:pt x="6350" y="60959"/>
                  </a:lnTo>
                  <a:close/>
                </a:path>
                <a:path w="6350" h="938529">
                  <a:moveTo>
                    <a:pt x="6350" y="63500"/>
                  </a:moveTo>
                  <a:lnTo>
                    <a:pt x="0" y="63500"/>
                  </a:lnTo>
                  <a:lnTo>
                    <a:pt x="0" y="67309"/>
                  </a:lnTo>
                  <a:lnTo>
                    <a:pt x="6350" y="67309"/>
                  </a:lnTo>
                  <a:lnTo>
                    <a:pt x="6350" y="63500"/>
                  </a:lnTo>
                  <a:close/>
                </a:path>
                <a:path w="6350" h="938529">
                  <a:moveTo>
                    <a:pt x="6350" y="67309"/>
                  </a:moveTo>
                  <a:lnTo>
                    <a:pt x="0" y="67309"/>
                  </a:lnTo>
                  <a:lnTo>
                    <a:pt x="0" y="69849"/>
                  </a:lnTo>
                  <a:lnTo>
                    <a:pt x="6350" y="69849"/>
                  </a:lnTo>
                  <a:lnTo>
                    <a:pt x="6350" y="67309"/>
                  </a:lnTo>
                  <a:close/>
                </a:path>
                <a:path w="6350" h="938529">
                  <a:moveTo>
                    <a:pt x="6350" y="69850"/>
                  </a:moveTo>
                  <a:lnTo>
                    <a:pt x="0" y="69850"/>
                  </a:lnTo>
                  <a:lnTo>
                    <a:pt x="0" y="73659"/>
                  </a:lnTo>
                  <a:lnTo>
                    <a:pt x="6350" y="73659"/>
                  </a:lnTo>
                  <a:lnTo>
                    <a:pt x="6350" y="69850"/>
                  </a:lnTo>
                  <a:close/>
                </a:path>
                <a:path w="6350" h="938529">
                  <a:moveTo>
                    <a:pt x="6350" y="73659"/>
                  </a:moveTo>
                  <a:lnTo>
                    <a:pt x="0" y="73659"/>
                  </a:lnTo>
                  <a:lnTo>
                    <a:pt x="0" y="80009"/>
                  </a:lnTo>
                  <a:lnTo>
                    <a:pt x="6350" y="80009"/>
                  </a:lnTo>
                  <a:lnTo>
                    <a:pt x="6350" y="73659"/>
                  </a:lnTo>
                  <a:close/>
                </a:path>
                <a:path w="6350" h="938529">
                  <a:moveTo>
                    <a:pt x="6350" y="80009"/>
                  </a:moveTo>
                  <a:lnTo>
                    <a:pt x="0" y="80009"/>
                  </a:lnTo>
                  <a:lnTo>
                    <a:pt x="0" y="82549"/>
                  </a:lnTo>
                  <a:lnTo>
                    <a:pt x="6350" y="82549"/>
                  </a:lnTo>
                  <a:lnTo>
                    <a:pt x="6350" y="80009"/>
                  </a:lnTo>
                  <a:close/>
                </a:path>
                <a:path w="6350" h="938529">
                  <a:moveTo>
                    <a:pt x="6350" y="82550"/>
                  </a:moveTo>
                  <a:lnTo>
                    <a:pt x="0" y="82550"/>
                  </a:lnTo>
                  <a:lnTo>
                    <a:pt x="0" y="86359"/>
                  </a:lnTo>
                  <a:lnTo>
                    <a:pt x="6350" y="86359"/>
                  </a:lnTo>
                  <a:lnTo>
                    <a:pt x="6350" y="82550"/>
                  </a:lnTo>
                  <a:close/>
                </a:path>
                <a:path w="6350" h="938529">
                  <a:moveTo>
                    <a:pt x="6350" y="86359"/>
                  </a:moveTo>
                  <a:lnTo>
                    <a:pt x="0" y="86359"/>
                  </a:lnTo>
                  <a:lnTo>
                    <a:pt x="0" y="88899"/>
                  </a:lnTo>
                  <a:lnTo>
                    <a:pt x="6350" y="88899"/>
                  </a:lnTo>
                  <a:lnTo>
                    <a:pt x="6350" y="86359"/>
                  </a:lnTo>
                  <a:close/>
                </a:path>
                <a:path w="6350" h="938529">
                  <a:moveTo>
                    <a:pt x="6350" y="88900"/>
                  </a:moveTo>
                  <a:lnTo>
                    <a:pt x="0" y="88900"/>
                  </a:lnTo>
                  <a:lnTo>
                    <a:pt x="0" y="92709"/>
                  </a:lnTo>
                  <a:lnTo>
                    <a:pt x="6350" y="92709"/>
                  </a:lnTo>
                  <a:lnTo>
                    <a:pt x="6350" y="88900"/>
                  </a:lnTo>
                  <a:close/>
                </a:path>
                <a:path w="6350" h="938529">
                  <a:moveTo>
                    <a:pt x="6350" y="92709"/>
                  </a:moveTo>
                  <a:lnTo>
                    <a:pt x="0" y="92709"/>
                  </a:lnTo>
                  <a:lnTo>
                    <a:pt x="0" y="99059"/>
                  </a:lnTo>
                  <a:lnTo>
                    <a:pt x="6350" y="99059"/>
                  </a:lnTo>
                  <a:lnTo>
                    <a:pt x="6350" y="92709"/>
                  </a:lnTo>
                  <a:close/>
                </a:path>
                <a:path w="6350" h="938529">
                  <a:moveTo>
                    <a:pt x="6350" y="99059"/>
                  </a:moveTo>
                  <a:lnTo>
                    <a:pt x="0" y="99059"/>
                  </a:lnTo>
                  <a:lnTo>
                    <a:pt x="0" y="107949"/>
                  </a:lnTo>
                  <a:lnTo>
                    <a:pt x="6350" y="107949"/>
                  </a:lnTo>
                  <a:lnTo>
                    <a:pt x="6350" y="99059"/>
                  </a:lnTo>
                  <a:close/>
                </a:path>
                <a:path w="6350" h="938529">
                  <a:moveTo>
                    <a:pt x="6350" y="107950"/>
                  </a:moveTo>
                  <a:lnTo>
                    <a:pt x="0" y="107950"/>
                  </a:lnTo>
                  <a:lnTo>
                    <a:pt x="0" y="114299"/>
                  </a:lnTo>
                  <a:lnTo>
                    <a:pt x="6350" y="114299"/>
                  </a:lnTo>
                  <a:lnTo>
                    <a:pt x="6350" y="107950"/>
                  </a:lnTo>
                  <a:close/>
                </a:path>
                <a:path w="6350" h="938529">
                  <a:moveTo>
                    <a:pt x="6350" y="114300"/>
                  </a:moveTo>
                  <a:lnTo>
                    <a:pt x="0" y="114300"/>
                  </a:lnTo>
                  <a:lnTo>
                    <a:pt x="0" y="120649"/>
                  </a:lnTo>
                  <a:lnTo>
                    <a:pt x="6350" y="120649"/>
                  </a:lnTo>
                  <a:lnTo>
                    <a:pt x="6350" y="114300"/>
                  </a:lnTo>
                  <a:close/>
                </a:path>
                <a:path w="6350" h="938529">
                  <a:moveTo>
                    <a:pt x="6350" y="120650"/>
                  </a:moveTo>
                  <a:lnTo>
                    <a:pt x="0" y="120650"/>
                  </a:lnTo>
                  <a:lnTo>
                    <a:pt x="0" y="126999"/>
                  </a:lnTo>
                  <a:lnTo>
                    <a:pt x="6350" y="126999"/>
                  </a:lnTo>
                  <a:lnTo>
                    <a:pt x="6350" y="120650"/>
                  </a:lnTo>
                  <a:close/>
                </a:path>
                <a:path w="6350" h="938529">
                  <a:moveTo>
                    <a:pt x="6350" y="127000"/>
                  </a:moveTo>
                  <a:lnTo>
                    <a:pt x="0" y="127000"/>
                  </a:lnTo>
                  <a:lnTo>
                    <a:pt x="0" y="130809"/>
                  </a:lnTo>
                  <a:lnTo>
                    <a:pt x="6350" y="130809"/>
                  </a:lnTo>
                  <a:lnTo>
                    <a:pt x="6350" y="127000"/>
                  </a:lnTo>
                  <a:close/>
                </a:path>
                <a:path w="6350" h="938529">
                  <a:moveTo>
                    <a:pt x="6350" y="130809"/>
                  </a:moveTo>
                  <a:lnTo>
                    <a:pt x="0" y="130809"/>
                  </a:lnTo>
                  <a:lnTo>
                    <a:pt x="0" y="149859"/>
                  </a:lnTo>
                  <a:lnTo>
                    <a:pt x="6350" y="149859"/>
                  </a:lnTo>
                  <a:lnTo>
                    <a:pt x="6350" y="130809"/>
                  </a:lnTo>
                  <a:close/>
                </a:path>
                <a:path w="6350" h="938529">
                  <a:moveTo>
                    <a:pt x="6350" y="149859"/>
                  </a:moveTo>
                  <a:lnTo>
                    <a:pt x="0" y="149859"/>
                  </a:lnTo>
                  <a:lnTo>
                    <a:pt x="0" y="152399"/>
                  </a:lnTo>
                  <a:lnTo>
                    <a:pt x="6350" y="152399"/>
                  </a:lnTo>
                  <a:lnTo>
                    <a:pt x="6350" y="149859"/>
                  </a:lnTo>
                  <a:close/>
                </a:path>
                <a:path w="6350" h="938529">
                  <a:moveTo>
                    <a:pt x="6350" y="152400"/>
                  </a:moveTo>
                  <a:lnTo>
                    <a:pt x="0" y="152400"/>
                  </a:lnTo>
                  <a:lnTo>
                    <a:pt x="0" y="158749"/>
                  </a:lnTo>
                  <a:lnTo>
                    <a:pt x="6350" y="158749"/>
                  </a:lnTo>
                  <a:lnTo>
                    <a:pt x="6350" y="152400"/>
                  </a:lnTo>
                  <a:close/>
                </a:path>
                <a:path w="6350" h="938529">
                  <a:moveTo>
                    <a:pt x="6350" y="158750"/>
                  </a:moveTo>
                  <a:lnTo>
                    <a:pt x="0" y="158750"/>
                  </a:lnTo>
                  <a:lnTo>
                    <a:pt x="0" y="162559"/>
                  </a:lnTo>
                  <a:lnTo>
                    <a:pt x="6350" y="162559"/>
                  </a:lnTo>
                  <a:lnTo>
                    <a:pt x="6350" y="158750"/>
                  </a:lnTo>
                  <a:close/>
                </a:path>
                <a:path w="6350" h="938529">
                  <a:moveTo>
                    <a:pt x="6350" y="162559"/>
                  </a:moveTo>
                  <a:lnTo>
                    <a:pt x="0" y="162559"/>
                  </a:lnTo>
                  <a:lnTo>
                    <a:pt x="0" y="165099"/>
                  </a:lnTo>
                  <a:lnTo>
                    <a:pt x="6350" y="165099"/>
                  </a:lnTo>
                  <a:lnTo>
                    <a:pt x="6350" y="162559"/>
                  </a:lnTo>
                  <a:close/>
                </a:path>
                <a:path w="6350" h="938529">
                  <a:moveTo>
                    <a:pt x="6350" y="165100"/>
                  </a:moveTo>
                  <a:lnTo>
                    <a:pt x="0" y="165100"/>
                  </a:lnTo>
                  <a:lnTo>
                    <a:pt x="0" y="171449"/>
                  </a:lnTo>
                  <a:lnTo>
                    <a:pt x="6350" y="171449"/>
                  </a:lnTo>
                  <a:lnTo>
                    <a:pt x="6350" y="165100"/>
                  </a:lnTo>
                  <a:close/>
                </a:path>
                <a:path w="6350" h="938529">
                  <a:moveTo>
                    <a:pt x="6350" y="171450"/>
                  </a:moveTo>
                  <a:lnTo>
                    <a:pt x="0" y="171450"/>
                  </a:lnTo>
                  <a:lnTo>
                    <a:pt x="0" y="175259"/>
                  </a:lnTo>
                  <a:lnTo>
                    <a:pt x="6350" y="175259"/>
                  </a:lnTo>
                  <a:lnTo>
                    <a:pt x="6350" y="171450"/>
                  </a:lnTo>
                  <a:close/>
                </a:path>
                <a:path w="6350" h="938529">
                  <a:moveTo>
                    <a:pt x="6350" y="175259"/>
                  </a:moveTo>
                  <a:lnTo>
                    <a:pt x="0" y="175259"/>
                  </a:lnTo>
                  <a:lnTo>
                    <a:pt x="0" y="177799"/>
                  </a:lnTo>
                  <a:lnTo>
                    <a:pt x="6350" y="177799"/>
                  </a:lnTo>
                  <a:lnTo>
                    <a:pt x="6350" y="175259"/>
                  </a:lnTo>
                  <a:close/>
                </a:path>
                <a:path w="6350" h="938529">
                  <a:moveTo>
                    <a:pt x="6350" y="177800"/>
                  </a:moveTo>
                  <a:lnTo>
                    <a:pt x="0" y="177800"/>
                  </a:lnTo>
                  <a:lnTo>
                    <a:pt x="0" y="181609"/>
                  </a:lnTo>
                  <a:lnTo>
                    <a:pt x="6350" y="181609"/>
                  </a:lnTo>
                  <a:lnTo>
                    <a:pt x="6350" y="177800"/>
                  </a:lnTo>
                  <a:close/>
                </a:path>
                <a:path w="6350" h="938529">
                  <a:moveTo>
                    <a:pt x="6350" y="181609"/>
                  </a:moveTo>
                  <a:lnTo>
                    <a:pt x="0" y="181609"/>
                  </a:lnTo>
                  <a:lnTo>
                    <a:pt x="0" y="184149"/>
                  </a:lnTo>
                  <a:lnTo>
                    <a:pt x="6350" y="184149"/>
                  </a:lnTo>
                  <a:lnTo>
                    <a:pt x="6350" y="181609"/>
                  </a:lnTo>
                  <a:close/>
                </a:path>
                <a:path w="6350" h="938529">
                  <a:moveTo>
                    <a:pt x="6350" y="184150"/>
                  </a:moveTo>
                  <a:lnTo>
                    <a:pt x="0" y="184150"/>
                  </a:lnTo>
                  <a:lnTo>
                    <a:pt x="0" y="190499"/>
                  </a:lnTo>
                  <a:lnTo>
                    <a:pt x="6350" y="190499"/>
                  </a:lnTo>
                  <a:lnTo>
                    <a:pt x="6350" y="184150"/>
                  </a:lnTo>
                  <a:close/>
                </a:path>
                <a:path w="6350" h="938529">
                  <a:moveTo>
                    <a:pt x="6350" y="190500"/>
                  </a:moveTo>
                  <a:lnTo>
                    <a:pt x="0" y="190500"/>
                  </a:lnTo>
                  <a:lnTo>
                    <a:pt x="0" y="194309"/>
                  </a:lnTo>
                  <a:lnTo>
                    <a:pt x="6350" y="194309"/>
                  </a:lnTo>
                  <a:lnTo>
                    <a:pt x="6350" y="190500"/>
                  </a:lnTo>
                  <a:close/>
                </a:path>
                <a:path w="6350" h="938529">
                  <a:moveTo>
                    <a:pt x="6350" y="194309"/>
                  </a:moveTo>
                  <a:lnTo>
                    <a:pt x="0" y="194309"/>
                  </a:lnTo>
                  <a:lnTo>
                    <a:pt x="0" y="203199"/>
                  </a:lnTo>
                  <a:lnTo>
                    <a:pt x="6350" y="203199"/>
                  </a:lnTo>
                  <a:lnTo>
                    <a:pt x="6350" y="194309"/>
                  </a:lnTo>
                  <a:close/>
                </a:path>
                <a:path w="6350" h="938529">
                  <a:moveTo>
                    <a:pt x="6350" y="203200"/>
                  </a:moveTo>
                  <a:lnTo>
                    <a:pt x="0" y="203200"/>
                  </a:lnTo>
                  <a:lnTo>
                    <a:pt x="0" y="207009"/>
                  </a:lnTo>
                  <a:lnTo>
                    <a:pt x="6350" y="207009"/>
                  </a:lnTo>
                  <a:lnTo>
                    <a:pt x="6350" y="203200"/>
                  </a:lnTo>
                  <a:close/>
                </a:path>
                <a:path w="6350" h="938529">
                  <a:moveTo>
                    <a:pt x="6350" y="207009"/>
                  </a:moveTo>
                  <a:lnTo>
                    <a:pt x="0" y="207009"/>
                  </a:lnTo>
                  <a:lnTo>
                    <a:pt x="0" y="209549"/>
                  </a:lnTo>
                  <a:lnTo>
                    <a:pt x="6350" y="209549"/>
                  </a:lnTo>
                  <a:lnTo>
                    <a:pt x="6350" y="207009"/>
                  </a:lnTo>
                  <a:close/>
                </a:path>
                <a:path w="6350" h="938529">
                  <a:moveTo>
                    <a:pt x="6350" y="209550"/>
                  </a:moveTo>
                  <a:lnTo>
                    <a:pt x="0" y="209550"/>
                  </a:lnTo>
                  <a:lnTo>
                    <a:pt x="0" y="222249"/>
                  </a:lnTo>
                  <a:lnTo>
                    <a:pt x="6350" y="222249"/>
                  </a:lnTo>
                  <a:lnTo>
                    <a:pt x="6350" y="209550"/>
                  </a:lnTo>
                  <a:close/>
                </a:path>
                <a:path w="6350" h="938529">
                  <a:moveTo>
                    <a:pt x="6350" y="222250"/>
                  </a:moveTo>
                  <a:lnTo>
                    <a:pt x="0" y="222250"/>
                  </a:lnTo>
                  <a:lnTo>
                    <a:pt x="0" y="226059"/>
                  </a:lnTo>
                  <a:lnTo>
                    <a:pt x="6350" y="226059"/>
                  </a:lnTo>
                  <a:lnTo>
                    <a:pt x="6350" y="222250"/>
                  </a:lnTo>
                  <a:close/>
                </a:path>
                <a:path w="6350" h="938529">
                  <a:moveTo>
                    <a:pt x="6350" y="226059"/>
                  </a:moveTo>
                  <a:lnTo>
                    <a:pt x="0" y="226059"/>
                  </a:lnTo>
                  <a:lnTo>
                    <a:pt x="0" y="251459"/>
                  </a:lnTo>
                  <a:lnTo>
                    <a:pt x="6350" y="251459"/>
                  </a:lnTo>
                  <a:lnTo>
                    <a:pt x="6350" y="226059"/>
                  </a:lnTo>
                  <a:close/>
                </a:path>
                <a:path w="6350" h="938529">
                  <a:moveTo>
                    <a:pt x="6350" y="251459"/>
                  </a:moveTo>
                  <a:lnTo>
                    <a:pt x="0" y="251459"/>
                  </a:lnTo>
                  <a:lnTo>
                    <a:pt x="0" y="253999"/>
                  </a:lnTo>
                  <a:lnTo>
                    <a:pt x="6350" y="253999"/>
                  </a:lnTo>
                  <a:lnTo>
                    <a:pt x="6350" y="251459"/>
                  </a:lnTo>
                  <a:close/>
                </a:path>
                <a:path w="6350" h="938529">
                  <a:moveTo>
                    <a:pt x="6350" y="254000"/>
                  </a:moveTo>
                  <a:lnTo>
                    <a:pt x="0" y="254000"/>
                  </a:lnTo>
                  <a:lnTo>
                    <a:pt x="0" y="260349"/>
                  </a:lnTo>
                  <a:lnTo>
                    <a:pt x="6350" y="260349"/>
                  </a:lnTo>
                  <a:lnTo>
                    <a:pt x="6350" y="254000"/>
                  </a:lnTo>
                  <a:close/>
                </a:path>
                <a:path w="6350" h="938529">
                  <a:moveTo>
                    <a:pt x="6350" y="260350"/>
                  </a:moveTo>
                  <a:lnTo>
                    <a:pt x="0" y="260350"/>
                  </a:lnTo>
                  <a:lnTo>
                    <a:pt x="0" y="279399"/>
                  </a:lnTo>
                  <a:lnTo>
                    <a:pt x="6350" y="279399"/>
                  </a:lnTo>
                  <a:lnTo>
                    <a:pt x="6350" y="260350"/>
                  </a:lnTo>
                  <a:close/>
                </a:path>
                <a:path w="6350" h="938529">
                  <a:moveTo>
                    <a:pt x="6350" y="279400"/>
                  </a:moveTo>
                  <a:lnTo>
                    <a:pt x="0" y="279400"/>
                  </a:lnTo>
                  <a:lnTo>
                    <a:pt x="0" y="283209"/>
                  </a:lnTo>
                  <a:lnTo>
                    <a:pt x="6350" y="283209"/>
                  </a:lnTo>
                  <a:lnTo>
                    <a:pt x="6350" y="279400"/>
                  </a:lnTo>
                  <a:close/>
                </a:path>
                <a:path w="6350" h="938529">
                  <a:moveTo>
                    <a:pt x="6350" y="283209"/>
                  </a:moveTo>
                  <a:lnTo>
                    <a:pt x="0" y="283209"/>
                  </a:lnTo>
                  <a:lnTo>
                    <a:pt x="0" y="285749"/>
                  </a:lnTo>
                  <a:lnTo>
                    <a:pt x="6350" y="285749"/>
                  </a:lnTo>
                  <a:lnTo>
                    <a:pt x="6350" y="283209"/>
                  </a:lnTo>
                  <a:close/>
                </a:path>
                <a:path w="6350" h="938529">
                  <a:moveTo>
                    <a:pt x="6350" y="285750"/>
                  </a:moveTo>
                  <a:lnTo>
                    <a:pt x="0" y="285750"/>
                  </a:lnTo>
                  <a:lnTo>
                    <a:pt x="0" y="289559"/>
                  </a:lnTo>
                  <a:lnTo>
                    <a:pt x="6350" y="289559"/>
                  </a:lnTo>
                  <a:lnTo>
                    <a:pt x="6350" y="285750"/>
                  </a:lnTo>
                  <a:close/>
                </a:path>
                <a:path w="6350" h="938529">
                  <a:moveTo>
                    <a:pt x="6350" y="289559"/>
                  </a:moveTo>
                  <a:lnTo>
                    <a:pt x="0" y="289559"/>
                  </a:lnTo>
                  <a:lnTo>
                    <a:pt x="0" y="292099"/>
                  </a:lnTo>
                  <a:lnTo>
                    <a:pt x="6350" y="292099"/>
                  </a:lnTo>
                  <a:lnTo>
                    <a:pt x="6350" y="289559"/>
                  </a:lnTo>
                  <a:close/>
                </a:path>
                <a:path w="6350" h="938529">
                  <a:moveTo>
                    <a:pt x="6350" y="292100"/>
                  </a:moveTo>
                  <a:lnTo>
                    <a:pt x="0" y="292100"/>
                  </a:lnTo>
                  <a:lnTo>
                    <a:pt x="0" y="295909"/>
                  </a:lnTo>
                  <a:lnTo>
                    <a:pt x="6350" y="295909"/>
                  </a:lnTo>
                  <a:lnTo>
                    <a:pt x="6350" y="292100"/>
                  </a:lnTo>
                  <a:close/>
                </a:path>
                <a:path w="6350" h="938529">
                  <a:moveTo>
                    <a:pt x="6350" y="295909"/>
                  </a:moveTo>
                  <a:lnTo>
                    <a:pt x="0" y="295909"/>
                  </a:lnTo>
                  <a:lnTo>
                    <a:pt x="0" y="302259"/>
                  </a:lnTo>
                  <a:lnTo>
                    <a:pt x="6350" y="302259"/>
                  </a:lnTo>
                  <a:lnTo>
                    <a:pt x="6350" y="295909"/>
                  </a:lnTo>
                  <a:close/>
                </a:path>
                <a:path w="6350" h="938529">
                  <a:moveTo>
                    <a:pt x="6350" y="302259"/>
                  </a:moveTo>
                  <a:lnTo>
                    <a:pt x="0" y="302259"/>
                  </a:lnTo>
                  <a:lnTo>
                    <a:pt x="0" y="304799"/>
                  </a:lnTo>
                  <a:lnTo>
                    <a:pt x="6350" y="304799"/>
                  </a:lnTo>
                  <a:lnTo>
                    <a:pt x="6350" y="302259"/>
                  </a:lnTo>
                  <a:close/>
                </a:path>
                <a:path w="6350" h="938529">
                  <a:moveTo>
                    <a:pt x="6350" y="304800"/>
                  </a:moveTo>
                  <a:lnTo>
                    <a:pt x="0" y="304800"/>
                  </a:lnTo>
                  <a:lnTo>
                    <a:pt x="0" y="308609"/>
                  </a:lnTo>
                  <a:lnTo>
                    <a:pt x="6350" y="308609"/>
                  </a:lnTo>
                  <a:lnTo>
                    <a:pt x="6350" y="304800"/>
                  </a:lnTo>
                  <a:close/>
                </a:path>
                <a:path w="6350" h="938529">
                  <a:moveTo>
                    <a:pt x="6350" y="308609"/>
                  </a:moveTo>
                  <a:lnTo>
                    <a:pt x="0" y="308609"/>
                  </a:lnTo>
                  <a:lnTo>
                    <a:pt x="0" y="311149"/>
                  </a:lnTo>
                  <a:lnTo>
                    <a:pt x="6350" y="311149"/>
                  </a:lnTo>
                  <a:lnTo>
                    <a:pt x="6350" y="308609"/>
                  </a:lnTo>
                  <a:close/>
                </a:path>
                <a:path w="6350" h="938529">
                  <a:moveTo>
                    <a:pt x="6350" y="311150"/>
                  </a:moveTo>
                  <a:lnTo>
                    <a:pt x="0" y="311150"/>
                  </a:lnTo>
                  <a:lnTo>
                    <a:pt x="0" y="314959"/>
                  </a:lnTo>
                  <a:lnTo>
                    <a:pt x="6350" y="314959"/>
                  </a:lnTo>
                  <a:lnTo>
                    <a:pt x="6350" y="311150"/>
                  </a:lnTo>
                  <a:close/>
                </a:path>
                <a:path w="6350" h="938529">
                  <a:moveTo>
                    <a:pt x="6350" y="314959"/>
                  </a:moveTo>
                  <a:lnTo>
                    <a:pt x="0" y="314959"/>
                  </a:lnTo>
                  <a:lnTo>
                    <a:pt x="0" y="317499"/>
                  </a:lnTo>
                  <a:lnTo>
                    <a:pt x="6350" y="317499"/>
                  </a:lnTo>
                  <a:lnTo>
                    <a:pt x="6350" y="314959"/>
                  </a:lnTo>
                  <a:close/>
                </a:path>
                <a:path w="6350" h="938529">
                  <a:moveTo>
                    <a:pt x="6350" y="317500"/>
                  </a:moveTo>
                  <a:lnTo>
                    <a:pt x="0" y="317500"/>
                  </a:lnTo>
                  <a:lnTo>
                    <a:pt x="0" y="323849"/>
                  </a:lnTo>
                  <a:lnTo>
                    <a:pt x="6350" y="323849"/>
                  </a:lnTo>
                  <a:lnTo>
                    <a:pt x="6350" y="317500"/>
                  </a:lnTo>
                  <a:close/>
                </a:path>
                <a:path w="6350" h="938529">
                  <a:moveTo>
                    <a:pt x="6350" y="323850"/>
                  </a:moveTo>
                  <a:lnTo>
                    <a:pt x="0" y="323850"/>
                  </a:lnTo>
                  <a:lnTo>
                    <a:pt x="0" y="327659"/>
                  </a:lnTo>
                  <a:lnTo>
                    <a:pt x="6350" y="327659"/>
                  </a:lnTo>
                  <a:lnTo>
                    <a:pt x="6350" y="323850"/>
                  </a:lnTo>
                  <a:close/>
                </a:path>
                <a:path w="6350" h="938529">
                  <a:moveTo>
                    <a:pt x="6350" y="327659"/>
                  </a:moveTo>
                  <a:lnTo>
                    <a:pt x="0" y="327659"/>
                  </a:lnTo>
                  <a:lnTo>
                    <a:pt x="0" y="330199"/>
                  </a:lnTo>
                  <a:lnTo>
                    <a:pt x="6350" y="330199"/>
                  </a:lnTo>
                  <a:lnTo>
                    <a:pt x="6350" y="327659"/>
                  </a:lnTo>
                  <a:close/>
                </a:path>
                <a:path w="6350" h="938529">
                  <a:moveTo>
                    <a:pt x="6350" y="330200"/>
                  </a:moveTo>
                  <a:lnTo>
                    <a:pt x="0" y="330200"/>
                  </a:lnTo>
                  <a:lnTo>
                    <a:pt x="0" y="334009"/>
                  </a:lnTo>
                  <a:lnTo>
                    <a:pt x="6350" y="334009"/>
                  </a:lnTo>
                  <a:lnTo>
                    <a:pt x="6350" y="330200"/>
                  </a:lnTo>
                  <a:close/>
                </a:path>
                <a:path w="6350" h="938529">
                  <a:moveTo>
                    <a:pt x="6350" y="334009"/>
                  </a:moveTo>
                  <a:lnTo>
                    <a:pt x="0" y="334009"/>
                  </a:lnTo>
                  <a:lnTo>
                    <a:pt x="0" y="336549"/>
                  </a:lnTo>
                  <a:lnTo>
                    <a:pt x="6350" y="336549"/>
                  </a:lnTo>
                  <a:lnTo>
                    <a:pt x="6350" y="334009"/>
                  </a:lnTo>
                  <a:close/>
                </a:path>
                <a:path w="6350" h="938529">
                  <a:moveTo>
                    <a:pt x="6350" y="336550"/>
                  </a:moveTo>
                  <a:lnTo>
                    <a:pt x="0" y="336550"/>
                  </a:lnTo>
                  <a:lnTo>
                    <a:pt x="0" y="346709"/>
                  </a:lnTo>
                  <a:lnTo>
                    <a:pt x="6350" y="346709"/>
                  </a:lnTo>
                  <a:lnTo>
                    <a:pt x="6350" y="336550"/>
                  </a:lnTo>
                  <a:close/>
                </a:path>
                <a:path w="6350" h="938529">
                  <a:moveTo>
                    <a:pt x="6350" y="346710"/>
                  </a:moveTo>
                  <a:lnTo>
                    <a:pt x="0" y="346710"/>
                  </a:lnTo>
                  <a:lnTo>
                    <a:pt x="0" y="349249"/>
                  </a:lnTo>
                  <a:lnTo>
                    <a:pt x="6350" y="349249"/>
                  </a:lnTo>
                  <a:lnTo>
                    <a:pt x="6350" y="346710"/>
                  </a:lnTo>
                  <a:close/>
                </a:path>
                <a:path w="6350" h="938529">
                  <a:moveTo>
                    <a:pt x="6350" y="349250"/>
                  </a:moveTo>
                  <a:lnTo>
                    <a:pt x="0" y="349250"/>
                  </a:lnTo>
                  <a:lnTo>
                    <a:pt x="0" y="353059"/>
                  </a:lnTo>
                  <a:lnTo>
                    <a:pt x="6350" y="353059"/>
                  </a:lnTo>
                  <a:lnTo>
                    <a:pt x="6350" y="349250"/>
                  </a:lnTo>
                  <a:close/>
                </a:path>
                <a:path w="6350" h="938529">
                  <a:moveTo>
                    <a:pt x="6350" y="353059"/>
                  </a:moveTo>
                  <a:lnTo>
                    <a:pt x="0" y="353059"/>
                  </a:lnTo>
                  <a:lnTo>
                    <a:pt x="0" y="355599"/>
                  </a:lnTo>
                  <a:lnTo>
                    <a:pt x="6350" y="355599"/>
                  </a:lnTo>
                  <a:lnTo>
                    <a:pt x="6350" y="353059"/>
                  </a:lnTo>
                  <a:close/>
                </a:path>
                <a:path w="6350" h="938529">
                  <a:moveTo>
                    <a:pt x="6350" y="355600"/>
                  </a:moveTo>
                  <a:lnTo>
                    <a:pt x="0" y="355600"/>
                  </a:lnTo>
                  <a:lnTo>
                    <a:pt x="0" y="368299"/>
                  </a:lnTo>
                  <a:lnTo>
                    <a:pt x="6350" y="368299"/>
                  </a:lnTo>
                  <a:lnTo>
                    <a:pt x="6350" y="355600"/>
                  </a:lnTo>
                  <a:close/>
                </a:path>
                <a:path w="6350" h="938529">
                  <a:moveTo>
                    <a:pt x="6350" y="368300"/>
                  </a:moveTo>
                  <a:lnTo>
                    <a:pt x="0" y="368300"/>
                  </a:lnTo>
                  <a:lnTo>
                    <a:pt x="0" y="372109"/>
                  </a:lnTo>
                  <a:lnTo>
                    <a:pt x="6350" y="372109"/>
                  </a:lnTo>
                  <a:lnTo>
                    <a:pt x="6350" y="368300"/>
                  </a:lnTo>
                  <a:close/>
                </a:path>
                <a:path w="6350" h="938529">
                  <a:moveTo>
                    <a:pt x="6350" y="372109"/>
                  </a:moveTo>
                  <a:lnTo>
                    <a:pt x="0" y="372109"/>
                  </a:lnTo>
                  <a:lnTo>
                    <a:pt x="0" y="374649"/>
                  </a:lnTo>
                  <a:lnTo>
                    <a:pt x="6350" y="374649"/>
                  </a:lnTo>
                  <a:lnTo>
                    <a:pt x="6350" y="372109"/>
                  </a:lnTo>
                  <a:close/>
                </a:path>
                <a:path w="6350" h="938529">
                  <a:moveTo>
                    <a:pt x="6350" y="374650"/>
                  </a:moveTo>
                  <a:lnTo>
                    <a:pt x="0" y="374650"/>
                  </a:lnTo>
                  <a:lnTo>
                    <a:pt x="0" y="380999"/>
                  </a:lnTo>
                  <a:lnTo>
                    <a:pt x="6350" y="380999"/>
                  </a:lnTo>
                  <a:lnTo>
                    <a:pt x="6350" y="374650"/>
                  </a:lnTo>
                  <a:close/>
                </a:path>
                <a:path w="6350" h="938529">
                  <a:moveTo>
                    <a:pt x="6350" y="381000"/>
                  </a:moveTo>
                  <a:lnTo>
                    <a:pt x="0" y="381000"/>
                  </a:lnTo>
                  <a:lnTo>
                    <a:pt x="0" y="384809"/>
                  </a:lnTo>
                  <a:lnTo>
                    <a:pt x="6350" y="384809"/>
                  </a:lnTo>
                  <a:lnTo>
                    <a:pt x="6350" y="381000"/>
                  </a:lnTo>
                  <a:close/>
                </a:path>
                <a:path w="6350" h="938529">
                  <a:moveTo>
                    <a:pt x="6350" y="384810"/>
                  </a:moveTo>
                  <a:lnTo>
                    <a:pt x="0" y="384810"/>
                  </a:lnTo>
                  <a:lnTo>
                    <a:pt x="0" y="387349"/>
                  </a:lnTo>
                  <a:lnTo>
                    <a:pt x="6350" y="387349"/>
                  </a:lnTo>
                  <a:lnTo>
                    <a:pt x="6350" y="384810"/>
                  </a:lnTo>
                  <a:close/>
                </a:path>
                <a:path w="6350" h="938529">
                  <a:moveTo>
                    <a:pt x="6350" y="387350"/>
                  </a:moveTo>
                  <a:lnTo>
                    <a:pt x="0" y="387350"/>
                  </a:lnTo>
                  <a:lnTo>
                    <a:pt x="0" y="391159"/>
                  </a:lnTo>
                  <a:lnTo>
                    <a:pt x="6350" y="391159"/>
                  </a:lnTo>
                  <a:lnTo>
                    <a:pt x="6350" y="387350"/>
                  </a:lnTo>
                  <a:close/>
                </a:path>
                <a:path w="6350" h="938529">
                  <a:moveTo>
                    <a:pt x="6350" y="391159"/>
                  </a:moveTo>
                  <a:lnTo>
                    <a:pt x="0" y="391159"/>
                  </a:lnTo>
                  <a:lnTo>
                    <a:pt x="0" y="393699"/>
                  </a:lnTo>
                  <a:lnTo>
                    <a:pt x="6350" y="393699"/>
                  </a:lnTo>
                  <a:lnTo>
                    <a:pt x="6350" y="391159"/>
                  </a:lnTo>
                  <a:close/>
                </a:path>
                <a:path w="6350" h="938529">
                  <a:moveTo>
                    <a:pt x="6350" y="393700"/>
                  </a:moveTo>
                  <a:lnTo>
                    <a:pt x="0" y="393700"/>
                  </a:lnTo>
                  <a:lnTo>
                    <a:pt x="0" y="397509"/>
                  </a:lnTo>
                  <a:lnTo>
                    <a:pt x="6350" y="397509"/>
                  </a:lnTo>
                  <a:lnTo>
                    <a:pt x="6350" y="393700"/>
                  </a:lnTo>
                  <a:close/>
                </a:path>
                <a:path w="6350" h="938529">
                  <a:moveTo>
                    <a:pt x="6350" y="397510"/>
                  </a:moveTo>
                  <a:lnTo>
                    <a:pt x="0" y="397510"/>
                  </a:lnTo>
                  <a:lnTo>
                    <a:pt x="0" y="403859"/>
                  </a:lnTo>
                  <a:lnTo>
                    <a:pt x="6350" y="403859"/>
                  </a:lnTo>
                  <a:lnTo>
                    <a:pt x="6350" y="397510"/>
                  </a:lnTo>
                  <a:close/>
                </a:path>
                <a:path w="6350" h="938529">
                  <a:moveTo>
                    <a:pt x="6350" y="403859"/>
                  </a:moveTo>
                  <a:lnTo>
                    <a:pt x="0" y="403859"/>
                  </a:lnTo>
                  <a:lnTo>
                    <a:pt x="0" y="416559"/>
                  </a:lnTo>
                  <a:lnTo>
                    <a:pt x="6350" y="416559"/>
                  </a:lnTo>
                  <a:lnTo>
                    <a:pt x="6350" y="403859"/>
                  </a:lnTo>
                  <a:close/>
                </a:path>
                <a:path w="6350" h="938529">
                  <a:moveTo>
                    <a:pt x="6350" y="416559"/>
                  </a:moveTo>
                  <a:lnTo>
                    <a:pt x="0" y="416559"/>
                  </a:lnTo>
                  <a:lnTo>
                    <a:pt x="0" y="419099"/>
                  </a:lnTo>
                  <a:lnTo>
                    <a:pt x="6350" y="419099"/>
                  </a:lnTo>
                  <a:lnTo>
                    <a:pt x="6350" y="416559"/>
                  </a:lnTo>
                  <a:close/>
                </a:path>
                <a:path w="6350" h="938529">
                  <a:moveTo>
                    <a:pt x="6350" y="419100"/>
                  </a:moveTo>
                  <a:lnTo>
                    <a:pt x="0" y="419100"/>
                  </a:lnTo>
                  <a:lnTo>
                    <a:pt x="0" y="431799"/>
                  </a:lnTo>
                  <a:lnTo>
                    <a:pt x="6350" y="431799"/>
                  </a:lnTo>
                  <a:lnTo>
                    <a:pt x="6350" y="419100"/>
                  </a:lnTo>
                  <a:close/>
                </a:path>
                <a:path w="6350" h="938529">
                  <a:moveTo>
                    <a:pt x="6350" y="431800"/>
                  </a:moveTo>
                  <a:lnTo>
                    <a:pt x="0" y="431800"/>
                  </a:lnTo>
                  <a:lnTo>
                    <a:pt x="0" y="435609"/>
                  </a:lnTo>
                  <a:lnTo>
                    <a:pt x="6350" y="435609"/>
                  </a:lnTo>
                  <a:lnTo>
                    <a:pt x="6350" y="431800"/>
                  </a:lnTo>
                  <a:close/>
                </a:path>
                <a:path w="6350" h="938529">
                  <a:moveTo>
                    <a:pt x="6350" y="435609"/>
                  </a:moveTo>
                  <a:lnTo>
                    <a:pt x="0" y="435609"/>
                  </a:lnTo>
                  <a:lnTo>
                    <a:pt x="0" y="438149"/>
                  </a:lnTo>
                  <a:lnTo>
                    <a:pt x="6350" y="438149"/>
                  </a:lnTo>
                  <a:lnTo>
                    <a:pt x="6350" y="435609"/>
                  </a:lnTo>
                  <a:close/>
                </a:path>
                <a:path w="6350" h="938529">
                  <a:moveTo>
                    <a:pt x="6350" y="438150"/>
                  </a:moveTo>
                  <a:lnTo>
                    <a:pt x="0" y="438150"/>
                  </a:lnTo>
                  <a:lnTo>
                    <a:pt x="0" y="441959"/>
                  </a:lnTo>
                  <a:lnTo>
                    <a:pt x="6350" y="441959"/>
                  </a:lnTo>
                  <a:lnTo>
                    <a:pt x="6350" y="438150"/>
                  </a:lnTo>
                  <a:close/>
                </a:path>
                <a:path w="6350" h="938529">
                  <a:moveTo>
                    <a:pt x="6350" y="441959"/>
                  </a:moveTo>
                  <a:lnTo>
                    <a:pt x="0" y="441959"/>
                  </a:lnTo>
                  <a:lnTo>
                    <a:pt x="0" y="444499"/>
                  </a:lnTo>
                  <a:lnTo>
                    <a:pt x="6350" y="444499"/>
                  </a:lnTo>
                  <a:lnTo>
                    <a:pt x="6350" y="441959"/>
                  </a:lnTo>
                  <a:close/>
                </a:path>
                <a:path w="6350" h="938529">
                  <a:moveTo>
                    <a:pt x="6350" y="444500"/>
                  </a:moveTo>
                  <a:lnTo>
                    <a:pt x="0" y="444500"/>
                  </a:lnTo>
                  <a:lnTo>
                    <a:pt x="0" y="450849"/>
                  </a:lnTo>
                  <a:lnTo>
                    <a:pt x="6350" y="450849"/>
                  </a:lnTo>
                  <a:lnTo>
                    <a:pt x="6350" y="444500"/>
                  </a:lnTo>
                  <a:close/>
                </a:path>
                <a:path w="6350" h="938529">
                  <a:moveTo>
                    <a:pt x="6350" y="450850"/>
                  </a:moveTo>
                  <a:lnTo>
                    <a:pt x="0" y="450850"/>
                  </a:lnTo>
                  <a:lnTo>
                    <a:pt x="0" y="454659"/>
                  </a:lnTo>
                  <a:lnTo>
                    <a:pt x="6350" y="454659"/>
                  </a:lnTo>
                  <a:lnTo>
                    <a:pt x="6350" y="450850"/>
                  </a:lnTo>
                  <a:close/>
                </a:path>
                <a:path w="6350" h="938529">
                  <a:moveTo>
                    <a:pt x="6350" y="454659"/>
                  </a:moveTo>
                  <a:lnTo>
                    <a:pt x="0" y="454659"/>
                  </a:lnTo>
                  <a:lnTo>
                    <a:pt x="0" y="457199"/>
                  </a:lnTo>
                  <a:lnTo>
                    <a:pt x="6350" y="457199"/>
                  </a:lnTo>
                  <a:lnTo>
                    <a:pt x="6350" y="454659"/>
                  </a:lnTo>
                  <a:close/>
                </a:path>
                <a:path w="6350" h="938529">
                  <a:moveTo>
                    <a:pt x="6350" y="457200"/>
                  </a:moveTo>
                  <a:lnTo>
                    <a:pt x="0" y="457200"/>
                  </a:lnTo>
                  <a:lnTo>
                    <a:pt x="0" y="461009"/>
                  </a:lnTo>
                  <a:lnTo>
                    <a:pt x="6350" y="461009"/>
                  </a:lnTo>
                  <a:lnTo>
                    <a:pt x="6350" y="457200"/>
                  </a:lnTo>
                  <a:close/>
                </a:path>
                <a:path w="6350" h="938529">
                  <a:moveTo>
                    <a:pt x="6350" y="461009"/>
                  </a:moveTo>
                  <a:lnTo>
                    <a:pt x="0" y="461009"/>
                  </a:lnTo>
                  <a:lnTo>
                    <a:pt x="0" y="463549"/>
                  </a:lnTo>
                  <a:lnTo>
                    <a:pt x="6350" y="463549"/>
                  </a:lnTo>
                  <a:lnTo>
                    <a:pt x="6350" y="461009"/>
                  </a:lnTo>
                  <a:close/>
                </a:path>
                <a:path w="6350" h="938529">
                  <a:moveTo>
                    <a:pt x="6350" y="463550"/>
                  </a:moveTo>
                  <a:lnTo>
                    <a:pt x="0" y="463550"/>
                  </a:lnTo>
                  <a:lnTo>
                    <a:pt x="0" y="469899"/>
                  </a:lnTo>
                  <a:lnTo>
                    <a:pt x="6350" y="469899"/>
                  </a:lnTo>
                  <a:lnTo>
                    <a:pt x="6350" y="463550"/>
                  </a:lnTo>
                  <a:close/>
                </a:path>
                <a:path w="6350" h="938529">
                  <a:moveTo>
                    <a:pt x="6350" y="469900"/>
                  </a:moveTo>
                  <a:lnTo>
                    <a:pt x="0" y="469900"/>
                  </a:lnTo>
                  <a:lnTo>
                    <a:pt x="0" y="476249"/>
                  </a:lnTo>
                  <a:lnTo>
                    <a:pt x="6350" y="476249"/>
                  </a:lnTo>
                  <a:lnTo>
                    <a:pt x="6350" y="469900"/>
                  </a:lnTo>
                  <a:close/>
                </a:path>
                <a:path w="6350" h="938529">
                  <a:moveTo>
                    <a:pt x="6350" y="476250"/>
                  </a:moveTo>
                  <a:lnTo>
                    <a:pt x="0" y="476250"/>
                  </a:lnTo>
                  <a:lnTo>
                    <a:pt x="0" y="480059"/>
                  </a:lnTo>
                  <a:lnTo>
                    <a:pt x="6350" y="480059"/>
                  </a:lnTo>
                  <a:lnTo>
                    <a:pt x="6350" y="476250"/>
                  </a:lnTo>
                  <a:close/>
                </a:path>
                <a:path w="6350" h="938529">
                  <a:moveTo>
                    <a:pt x="6350" y="480059"/>
                  </a:moveTo>
                  <a:lnTo>
                    <a:pt x="0" y="480059"/>
                  </a:lnTo>
                  <a:lnTo>
                    <a:pt x="0" y="486409"/>
                  </a:lnTo>
                  <a:lnTo>
                    <a:pt x="6350" y="486409"/>
                  </a:lnTo>
                  <a:lnTo>
                    <a:pt x="6350" y="480059"/>
                  </a:lnTo>
                  <a:close/>
                </a:path>
                <a:path w="6350" h="938529">
                  <a:moveTo>
                    <a:pt x="6350" y="486409"/>
                  </a:moveTo>
                  <a:lnTo>
                    <a:pt x="0" y="486409"/>
                  </a:lnTo>
                  <a:lnTo>
                    <a:pt x="0" y="488949"/>
                  </a:lnTo>
                  <a:lnTo>
                    <a:pt x="6350" y="488949"/>
                  </a:lnTo>
                  <a:lnTo>
                    <a:pt x="6350" y="486409"/>
                  </a:lnTo>
                  <a:close/>
                </a:path>
                <a:path w="6350" h="938529">
                  <a:moveTo>
                    <a:pt x="6350" y="634999"/>
                  </a:moveTo>
                  <a:lnTo>
                    <a:pt x="0" y="634999"/>
                  </a:lnTo>
                  <a:lnTo>
                    <a:pt x="0" y="636269"/>
                  </a:lnTo>
                  <a:lnTo>
                    <a:pt x="6350" y="636269"/>
                  </a:lnTo>
                  <a:lnTo>
                    <a:pt x="6350" y="634999"/>
                  </a:lnTo>
                  <a:close/>
                </a:path>
                <a:path w="6350" h="938529">
                  <a:moveTo>
                    <a:pt x="6350" y="628649"/>
                  </a:moveTo>
                  <a:lnTo>
                    <a:pt x="0" y="628649"/>
                  </a:lnTo>
                  <a:lnTo>
                    <a:pt x="0" y="633729"/>
                  </a:lnTo>
                  <a:lnTo>
                    <a:pt x="6350" y="633729"/>
                  </a:lnTo>
                  <a:lnTo>
                    <a:pt x="6350" y="628649"/>
                  </a:lnTo>
                  <a:close/>
                </a:path>
                <a:path w="6350" h="938529">
                  <a:moveTo>
                    <a:pt x="6350" y="621029"/>
                  </a:moveTo>
                  <a:lnTo>
                    <a:pt x="0" y="621029"/>
                  </a:lnTo>
                  <a:lnTo>
                    <a:pt x="0" y="627379"/>
                  </a:lnTo>
                  <a:lnTo>
                    <a:pt x="6350" y="627379"/>
                  </a:lnTo>
                  <a:lnTo>
                    <a:pt x="6350" y="621029"/>
                  </a:lnTo>
                  <a:close/>
                </a:path>
                <a:path w="6350" h="938529">
                  <a:moveTo>
                    <a:pt x="6350" y="501649"/>
                  </a:moveTo>
                  <a:lnTo>
                    <a:pt x="0" y="501649"/>
                  </a:lnTo>
                  <a:lnTo>
                    <a:pt x="0" y="505459"/>
                  </a:lnTo>
                  <a:lnTo>
                    <a:pt x="2539" y="505459"/>
                  </a:lnTo>
                  <a:lnTo>
                    <a:pt x="2539" y="506730"/>
                  </a:lnTo>
                  <a:lnTo>
                    <a:pt x="6350" y="506730"/>
                  </a:lnTo>
                  <a:lnTo>
                    <a:pt x="6350" y="501649"/>
                  </a:lnTo>
                  <a:close/>
                </a:path>
                <a:path w="6350" h="938529">
                  <a:moveTo>
                    <a:pt x="6350" y="495299"/>
                  </a:moveTo>
                  <a:lnTo>
                    <a:pt x="0" y="495299"/>
                  </a:lnTo>
                  <a:lnTo>
                    <a:pt x="0" y="500380"/>
                  </a:lnTo>
                  <a:lnTo>
                    <a:pt x="6350" y="500380"/>
                  </a:lnTo>
                  <a:lnTo>
                    <a:pt x="6350" y="495299"/>
                  </a:lnTo>
                  <a:close/>
                </a:path>
                <a:path w="6350" h="938529">
                  <a:moveTo>
                    <a:pt x="6350" y="490219"/>
                  </a:moveTo>
                  <a:lnTo>
                    <a:pt x="0" y="490219"/>
                  </a:lnTo>
                  <a:lnTo>
                    <a:pt x="0" y="494029"/>
                  </a:lnTo>
                  <a:lnTo>
                    <a:pt x="6350" y="494029"/>
                  </a:lnTo>
                  <a:lnTo>
                    <a:pt x="6350" y="490219"/>
                  </a:lnTo>
                  <a:close/>
                </a:path>
                <a:path w="6350" h="938529">
                  <a:moveTo>
                    <a:pt x="6350" y="636269"/>
                  </a:moveTo>
                  <a:lnTo>
                    <a:pt x="0" y="636269"/>
                  </a:lnTo>
                  <a:lnTo>
                    <a:pt x="0" y="648969"/>
                  </a:lnTo>
                  <a:lnTo>
                    <a:pt x="6350" y="648969"/>
                  </a:lnTo>
                  <a:lnTo>
                    <a:pt x="6350" y="636269"/>
                  </a:lnTo>
                  <a:close/>
                </a:path>
                <a:path w="6350" h="938529">
                  <a:moveTo>
                    <a:pt x="6350" y="934719"/>
                  </a:moveTo>
                  <a:lnTo>
                    <a:pt x="0" y="934719"/>
                  </a:lnTo>
                  <a:lnTo>
                    <a:pt x="0" y="938529"/>
                  </a:lnTo>
                  <a:lnTo>
                    <a:pt x="3809" y="938529"/>
                  </a:lnTo>
                  <a:lnTo>
                    <a:pt x="3809" y="937259"/>
                  </a:lnTo>
                  <a:lnTo>
                    <a:pt x="6350" y="937259"/>
                  </a:lnTo>
                  <a:lnTo>
                    <a:pt x="6350" y="934719"/>
                  </a:lnTo>
                  <a:close/>
                </a:path>
                <a:path w="6350" h="938529">
                  <a:moveTo>
                    <a:pt x="6350" y="932179"/>
                  </a:moveTo>
                  <a:lnTo>
                    <a:pt x="0" y="932179"/>
                  </a:lnTo>
                  <a:lnTo>
                    <a:pt x="0" y="933449"/>
                  </a:lnTo>
                  <a:lnTo>
                    <a:pt x="6350" y="933449"/>
                  </a:lnTo>
                  <a:lnTo>
                    <a:pt x="6350" y="932179"/>
                  </a:lnTo>
                  <a:close/>
                </a:path>
                <a:path w="6350" h="938529">
                  <a:moveTo>
                    <a:pt x="6350" y="928369"/>
                  </a:moveTo>
                  <a:lnTo>
                    <a:pt x="0" y="928369"/>
                  </a:lnTo>
                  <a:lnTo>
                    <a:pt x="0" y="930909"/>
                  </a:lnTo>
                  <a:lnTo>
                    <a:pt x="6350" y="930909"/>
                  </a:lnTo>
                  <a:lnTo>
                    <a:pt x="6350" y="928369"/>
                  </a:lnTo>
                  <a:close/>
                </a:path>
                <a:path w="6350" h="938529">
                  <a:moveTo>
                    <a:pt x="6350" y="925829"/>
                  </a:moveTo>
                  <a:lnTo>
                    <a:pt x="0" y="925829"/>
                  </a:lnTo>
                  <a:lnTo>
                    <a:pt x="0" y="927099"/>
                  </a:lnTo>
                  <a:lnTo>
                    <a:pt x="6350" y="927099"/>
                  </a:lnTo>
                  <a:lnTo>
                    <a:pt x="6350" y="925829"/>
                  </a:lnTo>
                  <a:close/>
                </a:path>
                <a:path w="6350" h="938529">
                  <a:moveTo>
                    <a:pt x="6350" y="922019"/>
                  </a:moveTo>
                  <a:lnTo>
                    <a:pt x="0" y="922019"/>
                  </a:lnTo>
                  <a:lnTo>
                    <a:pt x="0" y="924559"/>
                  </a:lnTo>
                  <a:lnTo>
                    <a:pt x="6350" y="924559"/>
                  </a:lnTo>
                  <a:lnTo>
                    <a:pt x="6350" y="922019"/>
                  </a:lnTo>
                  <a:close/>
                </a:path>
                <a:path w="6350" h="938529">
                  <a:moveTo>
                    <a:pt x="6350" y="919479"/>
                  </a:moveTo>
                  <a:lnTo>
                    <a:pt x="0" y="919479"/>
                  </a:lnTo>
                  <a:lnTo>
                    <a:pt x="0" y="920749"/>
                  </a:lnTo>
                  <a:lnTo>
                    <a:pt x="6350" y="920749"/>
                  </a:lnTo>
                  <a:lnTo>
                    <a:pt x="6350" y="919479"/>
                  </a:lnTo>
                  <a:close/>
                </a:path>
                <a:path w="6350" h="938529">
                  <a:moveTo>
                    <a:pt x="6350" y="915670"/>
                  </a:moveTo>
                  <a:lnTo>
                    <a:pt x="0" y="915670"/>
                  </a:lnTo>
                  <a:lnTo>
                    <a:pt x="0" y="918209"/>
                  </a:lnTo>
                  <a:lnTo>
                    <a:pt x="6350" y="918209"/>
                  </a:lnTo>
                  <a:lnTo>
                    <a:pt x="6350" y="915670"/>
                  </a:lnTo>
                  <a:close/>
                </a:path>
                <a:path w="6350" h="938529">
                  <a:moveTo>
                    <a:pt x="6350" y="913129"/>
                  </a:moveTo>
                  <a:lnTo>
                    <a:pt x="0" y="913129"/>
                  </a:lnTo>
                  <a:lnTo>
                    <a:pt x="0" y="914399"/>
                  </a:lnTo>
                  <a:lnTo>
                    <a:pt x="6350" y="914399"/>
                  </a:lnTo>
                  <a:lnTo>
                    <a:pt x="6350" y="913129"/>
                  </a:lnTo>
                  <a:close/>
                </a:path>
                <a:path w="6350" h="938529">
                  <a:moveTo>
                    <a:pt x="6350" y="909319"/>
                  </a:moveTo>
                  <a:lnTo>
                    <a:pt x="0" y="909319"/>
                  </a:lnTo>
                  <a:lnTo>
                    <a:pt x="0" y="911859"/>
                  </a:lnTo>
                  <a:lnTo>
                    <a:pt x="6350" y="911859"/>
                  </a:lnTo>
                  <a:lnTo>
                    <a:pt x="6350" y="909319"/>
                  </a:lnTo>
                  <a:close/>
                </a:path>
                <a:path w="6350" h="938529">
                  <a:moveTo>
                    <a:pt x="6350" y="906779"/>
                  </a:moveTo>
                  <a:lnTo>
                    <a:pt x="0" y="906779"/>
                  </a:lnTo>
                  <a:lnTo>
                    <a:pt x="0" y="908049"/>
                  </a:lnTo>
                  <a:lnTo>
                    <a:pt x="6350" y="908049"/>
                  </a:lnTo>
                  <a:lnTo>
                    <a:pt x="6350" y="906779"/>
                  </a:lnTo>
                  <a:close/>
                </a:path>
                <a:path w="6350" h="938529">
                  <a:moveTo>
                    <a:pt x="6350" y="902969"/>
                  </a:moveTo>
                  <a:lnTo>
                    <a:pt x="0" y="902969"/>
                  </a:lnTo>
                  <a:lnTo>
                    <a:pt x="0" y="905509"/>
                  </a:lnTo>
                  <a:lnTo>
                    <a:pt x="6350" y="905509"/>
                  </a:lnTo>
                  <a:lnTo>
                    <a:pt x="6350" y="902969"/>
                  </a:lnTo>
                  <a:close/>
                </a:path>
                <a:path w="6350" h="938529">
                  <a:moveTo>
                    <a:pt x="6350" y="900430"/>
                  </a:moveTo>
                  <a:lnTo>
                    <a:pt x="0" y="900430"/>
                  </a:lnTo>
                  <a:lnTo>
                    <a:pt x="0" y="901699"/>
                  </a:lnTo>
                  <a:lnTo>
                    <a:pt x="6350" y="901699"/>
                  </a:lnTo>
                  <a:lnTo>
                    <a:pt x="6350" y="900430"/>
                  </a:lnTo>
                  <a:close/>
                </a:path>
                <a:path w="6350" h="938529">
                  <a:moveTo>
                    <a:pt x="6350" y="895349"/>
                  </a:moveTo>
                  <a:lnTo>
                    <a:pt x="0" y="895349"/>
                  </a:lnTo>
                  <a:lnTo>
                    <a:pt x="0" y="899159"/>
                  </a:lnTo>
                  <a:lnTo>
                    <a:pt x="6350" y="899159"/>
                  </a:lnTo>
                  <a:lnTo>
                    <a:pt x="6350" y="895349"/>
                  </a:lnTo>
                  <a:close/>
                </a:path>
                <a:path w="6350" h="938529">
                  <a:moveTo>
                    <a:pt x="6350" y="888999"/>
                  </a:moveTo>
                  <a:lnTo>
                    <a:pt x="0" y="888999"/>
                  </a:lnTo>
                  <a:lnTo>
                    <a:pt x="0" y="894079"/>
                  </a:lnTo>
                  <a:lnTo>
                    <a:pt x="6350" y="894079"/>
                  </a:lnTo>
                  <a:lnTo>
                    <a:pt x="6350" y="888999"/>
                  </a:lnTo>
                  <a:close/>
                </a:path>
                <a:path w="6350" h="938529">
                  <a:moveTo>
                    <a:pt x="6350" y="882649"/>
                  </a:moveTo>
                  <a:lnTo>
                    <a:pt x="0" y="882649"/>
                  </a:lnTo>
                  <a:lnTo>
                    <a:pt x="0" y="887729"/>
                  </a:lnTo>
                  <a:lnTo>
                    <a:pt x="6350" y="887729"/>
                  </a:lnTo>
                  <a:lnTo>
                    <a:pt x="6350" y="882649"/>
                  </a:lnTo>
                  <a:close/>
                </a:path>
                <a:path w="6350" h="938529">
                  <a:moveTo>
                    <a:pt x="6350" y="876299"/>
                  </a:moveTo>
                  <a:lnTo>
                    <a:pt x="0" y="876299"/>
                  </a:lnTo>
                  <a:lnTo>
                    <a:pt x="0" y="881379"/>
                  </a:lnTo>
                  <a:lnTo>
                    <a:pt x="6350" y="881379"/>
                  </a:lnTo>
                  <a:lnTo>
                    <a:pt x="6350" y="876299"/>
                  </a:lnTo>
                  <a:close/>
                </a:path>
                <a:path w="6350" h="938529">
                  <a:moveTo>
                    <a:pt x="6350" y="869949"/>
                  </a:moveTo>
                  <a:lnTo>
                    <a:pt x="0" y="869949"/>
                  </a:lnTo>
                  <a:lnTo>
                    <a:pt x="0" y="875030"/>
                  </a:lnTo>
                  <a:lnTo>
                    <a:pt x="6350" y="875030"/>
                  </a:lnTo>
                  <a:lnTo>
                    <a:pt x="6350" y="869949"/>
                  </a:lnTo>
                  <a:close/>
                </a:path>
                <a:path w="6350" h="938529">
                  <a:moveTo>
                    <a:pt x="6350" y="863599"/>
                  </a:moveTo>
                  <a:lnTo>
                    <a:pt x="0" y="863599"/>
                  </a:lnTo>
                  <a:lnTo>
                    <a:pt x="0" y="868679"/>
                  </a:lnTo>
                  <a:lnTo>
                    <a:pt x="6350" y="868679"/>
                  </a:lnTo>
                  <a:lnTo>
                    <a:pt x="6350" y="863599"/>
                  </a:lnTo>
                  <a:close/>
                </a:path>
                <a:path w="6350" h="938529">
                  <a:moveTo>
                    <a:pt x="6350" y="857249"/>
                  </a:moveTo>
                  <a:lnTo>
                    <a:pt x="0" y="857249"/>
                  </a:lnTo>
                  <a:lnTo>
                    <a:pt x="0" y="862329"/>
                  </a:lnTo>
                  <a:lnTo>
                    <a:pt x="6350" y="862329"/>
                  </a:lnTo>
                  <a:lnTo>
                    <a:pt x="6350" y="857249"/>
                  </a:lnTo>
                  <a:close/>
                </a:path>
                <a:path w="6350" h="938529">
                  <a:moveTo>
                    <a:pt x="6350" y="850899"/>
                  </a:moveTo>
                  <a:lnTo>
                    <a:pt x="0" y="850899"/>
                  </a:lnTo>
                  <a:lnTo>
                    <a:pt x="0" y="855979"/>
                  </a:lnTo>
                  <a:lnTo>
                    <a:pt x="6350" y="855979"/>
                  </a:lnTo>
                  <a:lnTo>
                    <a:pt x="6350" y="850899"/>
                  </a:lnTo>
                  <a:close/>
                </a:path>
                <a:path w="6350" h="938529">
                  <a:moveTo>
                    <a:pt x="6350" y="844550"/>
                  </a:moveTo>
                  <a:lnTo>
                    <a:pt x="0" y="844550"/>
                  </a:lnTo>
                  <a:lnTo>
                    <a:pt x="0" y="849629"/>
                  </a:lnTo>
                  <a:lnTo>
                    <a:pt x="6350" y="849629"/>
                  </a:lnTo>
                  <a:lnTo>
                    <a:pt x="6350" y="844550"/>
                  </a:lnTo>
                  <a:close/>
                </a:path>
                <a:path w="6350" h="938529">
                  <a:moveTo>
                    <a:pt x="6350" y="838199"/>
                  </a:moveTo>
                  <a:lnTo>
                    <a:pt x="0" y="838199"/>
                  </a:lnTo>
                  <a:lnTo>
                    <a:pt x="0" y="843279"/>
                  </a:lnTo>
                  <a:lnTo>
                    <a:pt x="6350" y="843279"/>
                  </a:lnTo>
                  <a:lnTo>
                    <a:pt x="6350" y="838199"/>
                  </a:lnTo>
                  <a:close/>
                </a:path>
                <a:path w="6350" h="938529">
                  <a:moveTo>
                    <a:pt x="6350" y="831849"/>
                  </a:moveTo>
                  <a:lnTo>
                    <a:pt x="0" y="831849"/>
                  </a:lnTo>
                  <a:lnTo>
                    <a:pt x="0" y="836929"/>
                  </a:lnTo>
                  <a:lnTo>
                    <a:pt x="6350" y="836929"/>
                  </a:lnTo>
                  <a:lnTo>
                    <a:pt x="6350" y="831849"/>
                  </a:lnTo>
                  <a:close/>
                </a:path>
                <a:path w="6350" h="938529">
                  <a:moveTo>
                    <a:pt x="6350" y="825499"/>
                  </a:moveTo>
                  <a:lnTo>
                    <a:pt x="0" y="825499"/>
                  </a:lnTo>
                  <a:lnTo>
                    <a:pt x="0" y="830579"/>
                  </a:lnTo>
                  <a:lnTo>
                    <a:pt x="6350" y="830579"/>
                  </a:lnTo>
                  <a:lnTo>
                    <a:pt x="6350" y="825499"/>
                  </a:lnTo>
                  <a:close/>
                </a:path>
                <a:path w="6350" h="938529">
                  <a:moveTo>
                    <a:pt x="6350" y="819150"/>
                  </a:moveTo>
                  <a:lnTo>
                    <a:pt x="0" y="819150"/>
                  </a:lnTo>
                  <a:lnTo>
                    <a:pt x="0" y="824229"/>
                  </a:lnTo>
                  <a:lnTo>
                    <a:pt x="6350" y="824229"/>
                  </a:lnTo>
                  <a:lnTo>
                    <a:pt x="6350" y="819150"/>
                  </a:lnTo>
                  <a:close/>
                </a:path>
                <a:path w="6350" h="938529">
                  <a:moveTo>
                    <a:pt x="6350" y="812799"/>
                  </a:moveTo>
                  <a:lnTo>
                    <a:pt x="0" y="812799"/>
                  </a:lnTo>
                  <a:lnTo>
                    <a:pt x="0" y="817879"/>
                  </a:lnTo>
                  <a:lnTo>
                    <a:pt x="6350" y="817879"/>
                  </a:lnTo>
                  <a:lnTo>
                    <a:pt x="6350" y="812799"/>
                  </a:lnTo>
                  <a:close/>
                </a:path>
                <a:path w="6350" h="938529">
                  <a:moveTo>
                    <a:pt x="6350" y="806449"/>
                  </a:moveTo>
                  <a:lnTo>
                    <a:pt x="0" y="806449"/>
                  </a:lnTo>
                  <a:lnTo>
                    <a:pt x="0" y="811529"/>
                  </a:lnTo>
                  <a:lnTo>
                    <a:pt x="6350" y="811529"/>
                  </a:lnTo>
                  <a:lnTo>
                    <a:pt x="6350" y="806449"/>
                  </a:lnTo>
                  <a:close/>
                </a:path>
                <a:path w="6350" h="938529">
                  <a:moveTo>
                    <a:pt x="6350" y="800099"/>
                  </a:moveTo>
                  <a:lnTo>
                    <a:pt x="0" y="800099"/>
                  </a:lnTo>
                  <a:lnTo>
                    <a:pt x="0" y="805179"/>
                  </a:lnTo>
                  <a:lnTo>
                    <a:pt x="6350" y="805179"/>
                  </a:lnTo>
                  <a:lnTo>
                    <a:pt x="6350" y="800099"/>
                  </a:lnTo>
                  <a:close/>
                </a:path>
                <a:path w="6350" h="938529">
                  <a:moveTo>
                    <a:pt x="6350" y="793749"/>
                  </a:moveTo>
                  <a:lnTo>
                    <a:pt x="0" y="793749"/>
                  </a:lnTo>
                  <a:lnTo>
                    <a:pt x="0" y="798829"/>
                  </a:lnTo>
                  <a:lnTo>
                    <a:pt x="6350" y="798829"/>
                  </a:lnTo>
                  <a:lnTo>
                    <a:pt x="6350" y="793749"/>
                  </a:lnTo>
                  <a:close/>
                </a:path>
                <a:path w="6350" h="938529">
                  <a:moveTo>
                    <a:pt x="6350" y="787399"/>
                  </a:moveTo>
                  <a:lnTo>
                    <a:pt x="0" y="787399"/>
                  </a:lnTo>
                  <a:lnTo>
                    <a:pt x="0" y="792479"/>
                  </a:lnTo>
                  <a:lnTo>
                    <a:pt x="6350" y="792479"/>
                  </a:lnTo>
                  <a:lnTo>
                    <a:pt x="6350" y="787399"/>
                  </a:lnTo>
                  <a:close/>
                </a:path>
                <a:path w="6350" h="938529">
                  <a:moveTo>
                    <a:pt x="6350" y="781049"/>
                  </a:moveTo>
                  <a:lnTo>
                    <a:pt x="0" y="781049"/>
                  </a:lnTo>
                  <a:lnTo>
                    <a:pt x="0" y="786129"/>
                  </a:lnTo>
                  <a:lnTo>
                    <a:pt x="6350" y="786129"/>
                  </a:lnTo>
                  <a:lnTo>
                    <a:pt x="6350" y="781049"/>
                  </a:lnTo>
                  <a:close/>
                </a:path>
                <a:path w="6350" h="938529">
                  <a:moveTo>
                    <a:pt x="6350" y="774699"/>
                  </a:moveTo>
                  <a:lnTo>
                    <a:pt x="0" y="774699"/>
                  </a:lnTo>
                  <a:lnTo>
                    <a:pt x="0" y="779780"/>
                  </a:lnTo>
                  <a:lnTo>
                    <a:pt x="6350" y="779780"/>
                  </a:lnTo>
                  <a:lnTo>
                    <a:pt x="6350" y="774699"/>
                  </a:lnTo>
                  <a:close/>
                </a:path>
                <a:path w="6350" h="938529">
                  <a:moveTo>
                    <a:pt x="6350" y="768349"/>
                  </a:moveTo>
                  <a:lnTo>
                    <a:pt x="0" y="768349"/>
                  </a:lnTo>
                  <a:lnTo>
                    <a:pt x="0" y="773429"/>
                  </a:lnTo>
                  <a:lnTo>
                    <a:pt x="6350" y="773429"/>
                  </a:lnTo>
                  <a:lnTo>
                    <a:pt x="6350" y="768349"/>
                  </a:lnTo>
                  <a:close/>
                </a:path>
                <a:path w="6350" h="938529">
                  <a:moveTo>
                    <a:pt x="6350" y="761999"/>
                  </a:moveTo>
                  <a:lnTo>
                    <a:pt x="0" y="761999"/>
                  </a:lnTo>
                  <a:lnTo>
                    <a:pt x="0" y="767080"/>
                  </a:lnTo>
                  <a:lnTo>
                    <a:pt x="6350" y="767080"/>
                  </a:lnTo>
                  <a:lnTo>
                    <a:pt x="6350" y="761999"/>
                  </a:lnTo>
                  <a:close/>
                </a:path>
                <a:path w="6350" h="938529">
                  <a:moveTo>
                    <a:pt x="6350" y="755649"/>
                  </a:moveTo>
                  <a:lnTo>
                    <a:pt x="0" y="755649"/>
                  </a:lnTo>
                  <a:lnTo>
                    <a:pt x="0" y="760729"/>
                  </a:lnTo>
                  <a:lnTo>
                    <a:pt x="6350" y="760729"/>
                  </a:lnTo>
                  <a:lnTo>
                    <a:pt x="6350" y="755649"/>
                  </a:lnTo>
                  <a:close/>
                </a:path>
                <a:path w="6350" h="938529">
                  <a:moveTo>
                    <a:pt x="6350" y="749299"/>
                  </a:moveTo>
                  <a:lnTo>
                    <a:pt x="0" y="749299"/>
                  </a:lnTo>
                  <a:lnTo>
                    <a:pt x="0" y="754379"/>
                  </a:lnTo>
                  <a:lnTo>
                    <a:pt x="6350" y="754379"/>
                  </a:lnTo>
                  <a:lnTo>
                    <a:pt x="6350" y="749299"/>
                  </a:lnTo>
                  <a:close/>
                </a:path>
                <a:path w="6350" h="938529">
                  <a:moveTo>
                    <a:pt x="6350" y="742949"/>
                  </a:moveTo>
                  <a:lnTo>
                    <a:pt x="0" y="742949"/>
                  </a:lnTo>
                  <a:lnTo>
                    <a:pt x="0" y="748029"/>
                  </a:lnTo>
                  <a:lnTo>
                    <a:pt x="6350" y="748029"/>
                  </a:lnTo>
                  <a:lnTo>
                    <a:pt x="6350" y="742949"/>
                  </a:lnTo>
                  <a:close/>
                </a:path>
                <a:path w="6350" h="938529">
                  <a:moveTo>
                    <a:pt x="6350" y="736599"/>
                  </a:moveTo>
                  <a:lnTo>
                    <a:pt x="0" y="736599"/>
                  </a:lnTo>
                  <a:lnTo>
                    <a:pt x="0" y="741679"/>
                  </a:lnTo>
                  <a:lnTo>
                    <a:pt x="6350" y="741679"/>
                  </a:lnTo>
                  <a:lnTo>
                    <a:pt x="6350" y="736599"/>
                  </a:lnTo>
                  <a:close/>
                </a:path>
                <a:path w="6350" h="938529">
                  <a:moveTo>
                    <a:pt x="6350" y="730249"/>
                  </a:moveTo>
                  <a:lnTo>
                    <a:pt x="0" y="730249"/>
                  </a:lnTo>
                  <a:lnTo>
                    <a:pt x="0" y="735329"/>
                  </a:lnTo>
                  <a:lnTo>
                    <a:pt x="6350" y="735329"/>
                  </a:lnTo>
                  <a:lnTo>
                    <a:pt x="6350" y="730249"/>
                  </a:lnTo>
                  <a:close/>
                </a:path>
                <a:path w="6350" h="938529">
                  <a:moveTo>
                    <a:pt x="6350" y="723899"/>
                  </a:moveTo>
                  <a:lnTo>
                    <a:pt x="0" y="723899"/>
                  </a:lnTo>
                  <a:lnTo>
                    <a:pt x="0" y="728979"/>
                  </a:lnTo>
                  <a:lnTo>
                    <a:pt x="6350" y="728979"/>
                  </a:lnTo>
                  <a:lnTo>
                    <a:pt x="6350" y="723899"/>
                  </a:lnTo>
                  <a:close/>
                </a:path>
                <a:path w="6350" h="938529">
                  <a:moveTo>
                    <a:pt x="6350" y="717549"/>
                  </a:moveTo>
                  <a:lnTo>
                    <a:pt x="0" y="717549"/>
                  </a:lnTo>
                  <a:lnTo>
                    <a:pt x="0" y="722629"/>
                  </a:lnTo>
                  <a:lnTo>
                    <a:pt x="6350" y="722629"/>
                  </a:lnTo>
                  <a:lnTo>
                    <a:pt x="6350" y="717549"/>
                  </a:lnTo>
                  <a:close/>
                </a:path>
                <a:path w="6350" h="938529">
                  <a:moveTo>
                    <a:pt x="6350" y="711199"/>
                  </a:moveTo>
                  <a:lnTo>
                    <a:pt x="0" y="711199"/>
                  </a:lnTo>
                  <a:lnTo>
                    <a:pt x="0" y="716279"/>
                  </a:lnTo>
                  <a:lnTo>
                    <a:pt x="6350" y="716279"/>
                  </a:lnTo>
                  <a:lnTo>
                    <a:pt x="6350" y="711199"/>
                  </a:lnTo>
                  <a:close/>
                </a:path>
                <a:path w="6350" h="938529">
                  <a:moveTo>
                    <a:pt x="6350" y="703579"/>
                  </a:moveTo>
                  <a:lnTo>
                    <a:pt x="0" y="703579"/>
                  </a:lnTo>
                  <a:lnTo>
                    <a:pt x="0" y="709929"/>
                  </a:lnTo>
                  <a:lnTo>
                    <a:pt x="6350" y="709929"/>
                  </a:lnTo>
                  <a:lnTo>
                    <a:pt x="6350" y="703579"/>
                  </a:lnTo>
                  <a:close/>
                </a:path>
                <a:path w="6350" h="938529">
                  <a:moveTo>
                    <a:pt x="6350" y="698499"/>
                  </a:moveTo>
                  <a:lnTo>
                    <a:pt x="0" y="698499"/>
                  </a:lnTo>
                  <a:lnTo>
                    <a:pt x="0" y="702309"/>
                  </a:lnTo>
                  <a:lnTo>
                    <a:pt x="6350" y="702309"/>
                  </a:lnTo>
                  <a:lnTo>
                    <a:pt x="6350" y="698499"/>
                  </a:lnTo>
                  <a:close/>
                </a:path>
                <a:path w="6350" h="938529">
                  <a:moveTo>
                    <a:pt x="6350" y="690879"/>
                  </a:moveTo>
                  <a:lnTo>
                    <a:pt x="0" y="690879"/>
                  </a:lnTo>
                  <a:lnTo>
                    <a:pt x="0" y="697229"/>
                  </a:lnTo>
                  <a:lnTo>
                    <a:pt x="6350" y="697229"/>
                  </a:lnTo>
                  <a:lnTo>
                    <a:pt x="6350" y="690879"/>
                  </a:lnTo>
                  <a:close/>
                </a:path>
                <a:path w="6350" h="938529">
                  <a:moveTo>
                    <a:pt x="6350" y="685799"/>
                  </a:moveTo>
                  <a:lnTo>
                    <a:pt x="0" y="685799"/>
                  </a:lnTo>
                  <a:lnTo>
                    <a:pt x="0" y="689609"/>
                  </a:lnTo>
                  <a:lnTo>
                    <a:pt x="6350" y="689609"/>
                  </a:lnTo>
                  <a:lnTo>
                    <a:pt x="6350" y="685799"/>
                  </a:lnTo>
                  <a:close/>
                </a:path>
                <a:path w="6350" h="938529">
                  <a:moveTo>
                    <a:pt x="6350" y="665479"/>
                  </a:moveTo>
                  <a:lnTo>
                    <a:pt x="0" y="665479"/>
                  </a:lnTo>
                  <a:lnTo>
                    <a:pt x="0" y="684529"/>
                  </a:lnTo>
                  <a:lnTo>
                    <a:pt x="6350" y="684529"/>
                  </a:lnTo>
                  <a:lnTo>
                    <a:pt x="6350" y="665479"/>
                  </a:lnTo>
                  <a:close/>
                </a:path>
                <a:path w="6350" h="938529">
                  <a:moveTo>
                    <a:pt x="6350" y="660399"/>
                  </a:moveTo>
                  <a:lnTo>
                    <a:pt x="0" y="660399"/>
                  </a:lnTo>
                  <a:lnTo>
                    <a:pt x="0" y="664209"/>
                  </a:lnTo>
                  <a:lnTo>
                    <a:pt x="6350" y="664209"/>
                  </a:lnTo>
                  <a:lnTo>
                    <a:pt x="6350" y="660399"/>
                  </a:lnTo>
                  <a:close/>
                </a:path>
                <a:path w="6350" h="938529">
                  <a:moveTo>
                    <a:pt x="6350" y="654049"/>
                  </a:moveTo>
                  <a:lnTo>
                    <a:pt x="0" y="654049"/>
                  </a:lnTo>
                  <a:lnTo>
                    <a:pt x="0" y="659129"/>
                  </a:lnTo>
                  <a:lnTo>
                    <a:pt x="6350" y="659129"/>
                  </a:lnTo>
                  <a:lnTo>
                    <a:pt x="6350" y="654049"/>
                  </a:lnTo>
                  <a:close/>
                </a:path>
                <a:path w="6350" h="938529">
                  <a:moveTo>
                    <a:pt x="6350" y="650239"/>
                  </a:moveTo>
                  <a:lnTo>
                    <a:pt x="0" y="650239"/>
                  </a:lnTo>
                  <a:lnTo>
                    <a:pt x="0" y="652779"/>
                  </a:lnTo>
                  <a:lnTo>
                    <a:pt x="6350" y="652779"/>
                  </a:lnTo>
                  <a:lnTo>
                    <a:pt x="6350" y="650239"/>
                  </a:lnTo>
                  <a:close/>
                </a:path>
              </a:pathLst>
            </a:custGeom>
            <a:solidFill>
              <a:srgbClr val="2900F8"/>
            </a:solidFill>
          </p:spPr>
          <p:txBody>
            <a:bodyPr bIns="0" lIns="0" rIns="0" rtlCol="0" tIns="0" wrap="square"/>
            <a:p/>
          </p:txBody>
        </p:sp>
        <p:sp>
          <p:nvSpPr>
            <p:cNvPr id="1050210" name="object 1513"/>
            <p:cNvSpPr/>
            <p:nvPr/>
          </p:nvSpPr>
          <p:spPr>
            <a:xfrm>
              <a:off x="673100" y="5556249"/>
              <a:ext cx="7620" cy="934719"/>
            </a:xfrm>
            <a:custGeom>
              <a:avLst/>
              <a:ahLst/>
              <a:rect l="l" t="t" r="r" b="b"/>
              <a:pathLst>
                <a:path w="7620" h="934720">
                  <a:moveTo>
                    <a:pt x="7620" y="0"/>
                  </a:moveTo>
                  <a:lnTo>
                    <a:pt x="5079" y="0"/>
                  </a:lnTo>
                  <a:lnTo>
                    <a:pt x="5079" y="1269"/>
                  </a:lnTo>
                  <a:lnTo>
                    <a:pt x="7620" y="1269"/>
                  </a:lnTo>
                  <a:lnTo>
                    <a:pt x="7620" y="0"/>
                  </a:lnTo>
                  <a:close/>
                </a:path>
                <a:path w="7620" h="934720">
                  <a:moveTo>
                    <a:pt x="7620" y="1270"/>
                  </a:moveTo>
                  <a:lnTo>
                    <a:pt x="1270" y="1270"/>
                  </a:lnTo>
                  <a:lnTo>
                    <a:pt x="1270" y="2540"/>
                  </a:lnTo>
                  <a:lnTo>
                    <a:pt x="0" y="2540"/>
                  </a:lnTo>
                  <a:lnTo>
                    <a:pt x="0" y="7619"/>
                  </a:lnTo>
                  <a:lnTo>
                    <a:pt x="7620" y="7619"/>
                  </a:lnTo>
                  <a:lnTo>
                    <a:pt x="7620" y="1270"/>
                  </a:lnTo>
                  <a:close/>
                </a:path>
                <a:path w="7620" h="934720">
                  <a:moveTo>
                    <a:pt x="7620" y="7620"/>
                  </a:moveTo>
                  <a:lnTo>
                    <a:pt x="0" y="7620"/>
                  </a:lnTo>
                  <a:lnTo>
                    <a:pt x="0" y="10159"/>
                  </a:lnTo>
                  <a:lnTo>
                    <a:pt x="7620" y="10159"/>
                  </a:lnTo>
                  <a:lnTo>
                    <a:pt x="7620" y="7620"/>
                  </a:lnTo>
                  <a:close/>
                </a:path>
                <a:path w="7620" h="934720">
                  <a:moveTo>
                    <a:pt x="7620" y="10160"/>
                  </a:moveTo>
                  <a:lnTo>
                    <a:pt x="0" y="10160"/>
                  </a:lnTo>
                  <a:lnTo>
                    <a:pt x="0" y="13969"/>
                  </a:lnTo>
                  <a:lnTo>
                    <a:pt x="7620" y="13969"/>
                  </a:lnTo>
                  <a:lnTo>
                    <a:pt x="7620" y="10160"/>
                  </a:lnTo>
                  <a:close/>
                </a:path>
                <a:path w="7620" h="934720">
                  <a:moveTo>
                    <a:pt x="7620" y="13970"/>
                  </a:moveTo>
                  <a:lnTo>
                    <a:pt x="0" y="13970"/>
                  </a:lnTo>
                  <a:lnTo>
                    <a:pt x="0" y="20319"/>
                  </a:lnTo>
                  <a:lnTo>
                    <a:pt x="7620" y="20319"/>
                  </a:lnTo>
                  <a:lnTo>
                    <a:pt x="7620" y="13970"/>
                  </a:lnTo>
                  <a:close/>
                </a:path>
                <a:path w="7620" h="934720">
                  <a:moveTo>
                    <a:pt x="7620" y="20320"/>
                  </a:moveTo>
                  <a:lnTo>
                    <a:pt x="0" y="20320"/>
                  </a:lnTo>
                  <a:lnTo>
                    <a:pt x="0" y="22859"/>
                  </a:lnTo>
                  <a:lnTo>
                    <a:pt x="7620" y="22859"/>
                  </a:lnTo>
                  <a:lnTo>
                    <a:pt x="7620" y="20320"/>
                  </a:lnTo>
                  <a:close/>
                </a:path>
                <a:path w="7620" h="934720">
                  <a:moveTo>
                    <a:pt x="7620" y="22860"/>
                  </a:moveTo>
                  <a:lnTo>
                    <a:pt x="0" y="22860"/>
                  </a:lnTo>
                  <a:lnTo>
                    <a:pt x="0" y="26669"/>
                  </a:lnTo>
                  <a:lnTo>
                    <a:pt x="7620" y="26669"/>
                  </a:lnTo>
                  <a:lnTo>
                    <a:pt x="7620" y="22860"/>
                  </a:lnTo>
                  <a:close/>
                </a:path>
                <a:path w="7620" h="934720">
                  <a:moveTo>
                    <a:pt x="7620" y="26670"/>
                  </a:moveTo>
                  <a:lnTo>
                    <a:pt x="0" y="26670"/>
                  </a:lnTo>
                  <a:lnTo>
                    <a:pt x="0" y="33019"/>
                  </a:lnTo>
                  <a:lnTo>
                    <a:pt x="7620" y="33019"/>
                  </a:lnTo>
                  <a:lnTo>
                    <a:pt x="7620" y="26670"/>
                  </a:lnTo>
                  <a:close/>
                </a:path>
                <a:path w="7620" h="934720">
                  <a:moveTo>
                    <a:pt x="7620" y="33020"/>
                  </a:moveTo>
                  <a:lnTo>
                    <a:pt x="0" y="33020"/>
                  </a:lnTo>
                  <a:lnTo>
                    <a:pt x="0" y="35559"/>
                  </a:lnTo>
                  <a:lnTo>
                    <a:pt x="7620" y="35559"/>
                  </a:lnTo>
                  <a:lnTo>
                    <a:pt x="7620" y="33020"/>
                  </a:lnTo>
                  <a:close/>
                </a:path>
                <a:path w="7620" h="934720">
                  <a:moveTo>
                    <a:pt x="7620" y="35560"/>
                  </a:moveTo>
                  <a:lnTo>
                    <a:pt x="0" y="35560"/>
                  </a:lnTo>
                  <a:lnTo>
                    <a:pt x="0" y="39369"/>
                  </a:lnTo>
                  <a:lnTo>
                    <a:pt x="7620" y="39369"/>
                  </a:lnTo>
                  <a:lnTo>
                    <a:pt x="7620" y="35560"/>
                  </a:lnTo>
                  <a:close/>
                </a:path>
                <a:path w="7620" h="934720">
                  <a:moveTo>
                    <a:pt x="7620" y="39370"/>
                  </a:moveTo>
                  <a:lnTo>
                    <a:pt x="0" y="39370"/>
                  </a:lnTo>
                  <a:lnTo>
                    <a:pt x="0" y="41909"/>
                  </a:lnTo>
                  <a:lnTo>
                    <a:pt x="7620" y="41909"/>
                  </a:lnTo>
                  <a:lnTo>
                    <a:pt x="7620" y="39370"/>
                  </a:lnTo>
                  <a:close/>
                </a:path>
                <a:path w="7620" h="934720">
                  <a:moveTo>
                    <a:pt x="7620" y="41910"/>
                  </a:moveTo>
                  <a:lnTo>
                    <a:pt x="0" y="41910"/>
                  </a:lnTo>
                  <a:lnTo>
                    <a:pt x="0" y="45719"/>
                  </a:lnTo>
                  <a:lnTo>
                    <a:pt x="7620" y="45719"/>
                  </a:lnTo>
                  <a:lnTo>
                    <a:pt x="7620" y="41910"/>
                  </a:lnTo>
                  <a:close/>
                </a:path>
                <a:path w="7620" h="934720">
                  <a:moveTo>
                    <a:pt x="7620" y="45720"/>
                  </a:moveTo>
                  <a:lnTo>
                    <a:pt x="0" y="45720"/>
                  </a:lnTo>
                  <a:lnTo>
                    <a:pt x="0" y="48259"/>
                  </a:lnTo>
                  <a:lnTo>
                    <a:pt x="7620" y="48259"/>
                  </a:lnTo>
                  <a:lnTo>
                    <a:pt x="7620" y="45720"/>
                  </a:lnTo>
                  <a:close/>
                </a:path>
                <a:path w="7620" h="934720">
                  <a:moveTo>
                    <a:pt x="7620" y="48260"/>
                  </a:moveTo>
                  <a:lnTo>
                    <a:pt x="0" y="48260"/>
                  </a:lnTo>
                  <a:lnTo>
                    <a:pt x="0" y="58419"/>
                  </a:lnTo>
                  <a:lnTo>
                    <a:pt x="7620" y="58419"/>
                  </a:lnTo>
                  <a:lnTo>
                    <a:pt x="7620" y="48260"/>
                  </a:lnTo>
                  <a:close/>
                </a:path>
                <a:path w="7620" h="934720">
                  <a:moveTo>
                    <a:pt x="7620" y="58420"/>
                  </a:moveTo>
                  <a:lnTo>
                    <a:pt x="0" y="58420"/>
                  </a:lnTo>
                  <a:lnTo>
                    <a:pt x="0" y="60959"/>
                  </a:lnTo>
                  <a:lnTo>
                    <a:pt x="7620" y="60959"/>
                  </a:lnTo>
                  <a:lnTo>
                    <a:pt x="7620" y="58420"/>
                  </a:lnTo>
                  <a:close/>
                </a:path>
                <a:path w="7620" h="934720">
                  <a:moveTo>
                    <a:pt x="7620" y="60960"/>
                  </a:moveTo>
                  <a:lnTo>
                    <a:pt x="0" y="60960"/>
                  </a:lnTo>
                  <a:lnTo>
                    <a:pt x="0" y="64769"/>
                  </a:lnTo>
                  <a:lnTo>
                    <a:pt x="7620" y="64769"/>
                  </a:lnTo>
                  <a:lnTo>
                    <a:pt x="7620" y="60960"/>
                  </a:lnTo>
                  <a:close/>
                </a:path>
                <a:path w="7620" h="934720">
                  <a:moveTo>
                    <a:pt x="7620" y="64770"/>
                  </a:moveTo>
                  <a:lnTo>
                    <a:pt x="0" y="64770"/>
                  </a:lnTo>
                  <a:lnTo>
                    <a:pt x="0" y="67309"/>
                  </a:lnTo>
                  <a:lnTo>
                    <a:pt x="7620" y="67309"/>
                  </a:lnTo>
                  <a:lnTo>
                    <a:pt x="7620" y="64770"/>
                  </a:lnTo>
                  <a:close/>
                </a:path>
                <a:path w="7620" h="934720">
                  <a:moveTo>
                    <a:pt x="7620" y="67310"/>
                  </a:moveTo>
                  <a:lnTo>
                    <a:pt x="0" y="67310"/>
                  </a:lnTo>
                  <a:lnTo>
                    <a:pt x="0" y="71119"/>
                  </a:lnTo>
                  <a:lnTo>
                    <a:pt x="7620" y="71119"/>
                  </a:lnTo>
                  <a:lnTo>
                    <a:pt x="7620" y="67310"/>
                  </a:lnTo>
                  <a:close/>
                </a:path>
                <a:path w="7620" h="934720">
                  <a:moveTo>
                    <a:pt x="7620" y="71120"/>
                  </a:moveTo>
                  <a:lnTo>
                    <a:pt x="0" y="71120"/>
                  </a:lnTo>
                  <a:lnTo>
                    <a:pt x="0" y="77469"/>
                  </a:lnTo>
                  <a:lnTo>
                    <a:pt x="7620" y="77469"/>
                  </a:lnTo>
                  <a:lnTo>
                    <a:pt x="7620" y="71120"/>
                  </a:lnTo>
                  <a:close/>
                </a:path>
                <a:path w="7620" h="934720">
                  <a:moveTo>
                    <a:pt x="7620" y="77470"/>
                  </a:moveTo>
                  <a:lnTo>
                    <a:pt x="0" y="77470"/>
                  </a:lnTo>
                  <a:lnTo>
                    <a:pt x="0" y="80009"/>
                  </a:lnTo>
                  <a:lnTo>
                    <a:pt x="7620" y="80009"/>
                  </a:lnTo>
                  <a:lnTo>
                    <a:pt x="7620" y="77470"/>
                  </a:lnTo>
                  <a:close/>
                </a:path>
                <a:path w="7620" h="934720">
                  <a:moveTo>
                    <a:pt x="7620" y="80010"/>
                  </a:moveTo>
                  <a:lnTo>
                    <a:pt x="0" y="80010"/>
                  </a:lnTo>
                  <a:lnTo>
                    <a:pt x="0" y="83819"/>
                  </a:lnTo>
                  <a:lnTo>
                    <a:pt x="7620" y="83819"/>
                  </a:lnTo>
                  <a:lnTo>
                    <a:pt x="7620" y="80010"/>
                  </a:lnTo>
                  <a:close/>
                </a:path>
                <a:path w="7620" h="934720">
                  <a:moveTo>
                    <a:pt x="7620" y="83820"/>
                  </a:moveTo>
                  <a:lnTo>
                    <a:pt x="0" y="83820"/>
                  </a:lnTo>
                  <a:lnTo>
                    <a:pt x="0" y="86359"/>
                  </a:lnTo>
                  <a:lnTo>
                    <a:pt x="7620" y="86359"/>
                  </a:lnTo>
                  <a:lnTo>
                    <a:pt x="7620" y="83820"/>
                  </a:lnTo>
                  <a:close/>
                </a:path>
                <a:path w="7620" h="934720">
                  <a:moveTo>
                    <a:pt x="7620" y="86360"/>
                  </a:moveTo>
                  <a:lnTo>
                    <a:pt x="0" y="86360"/>
                  </a:lnTo>
                  <a:lnTo>
                    <a:pt x="0" y="90169"/>
                  </a:lnTo>
                  <a:lnTo>
                    <a:pt x="7620" y="90169"/>
                  </a:lnTo>
                  <a:lnTo>
                    <a:pt x="7620" y="86360"/>
                  </a:lnTo>
                  <a:close/>
                </a:path>
                <a:path w="7620" h="934720">
                  <a:moveTo>
                    <a:pt x="7620" y="90170"/>
                  </a:moveTo>
                  <a:lnTo>
                    <a:pt x="0" y="90170"/>
                  </a:lnTo>
                  <a:lnTo>
                    <a:pt x="0" y="96519"/>
                  </a:lnTo>
                  <a:lnTo>
                    <a:pt x="7620" y="96519"/>
                  </a:lnTo>
                  <a:lnTo>
                    <a:pt x="7620" y="90170"/>
                  </a:lnTo>
                  <a:close/>
                </a:path>
                <a:path w="7620" h="934720">
                  <a:moveTo>
                    <a:pt x="7620" y="96520"/>
                  </a:moveTo>
                  <a:lnTo>
                    <a:pt x="0" y="96520"/>
                  </a:lnTo>
                  <a:lnTo>
                    <a:pt x="0" y="105409"/>
                  </a:lnTo>
                  <a:lnTo>
                    <a:pt x="7620" y="105409"/>
                  </a:lnTo>
                  <a:lnTo>
                    <a:pt x="7620" y="96520"/>
                  </a:lnTo>
                  <a:close/>
                </a:path>
                <a:path w="7620" h="934720">
                  <a:moveTo>
                    <a:pt x="7620" y="105410"/>
                  </a:moveTo>
                  <a:lnTo>
                    <a:pt x="0" y="105410"/>
                  </a:lnTo>
                  <a:lnTo>
                    <a:pt x="0" y="111759"/>
                  </a:lnTo>
                  <a:lnTo>
                    <a:pt x="7620" y="111759"/>
                  </a:lnTo>
                  <a:lnTo>
                    <a:pt x="7620" y="105410"/>
                  </a:lnTo>
                  <a:close/>
                </a:path>
                <a:path w="7620" h="934720">
                  <a:moveTo>
                    <a:pt x="7620" y="111760"/>
                  </a:moveTo>
                  <a:lnTo>
                    <a:pt x="0" y="111760"/>
                  </a:lnTo>
                  <a:lnTo>
                    <a:pt x="0" y="118109"/>
                  </a:lnTo>
                  <a:lnTo>
                    <a:pt x="7620" y="118109"/>
                  </a:lnTo>
                  <a:lnTo>
                    <a:pt x="7620" y="111760"/>
                  </a:lnTo>
                  <a:close/>
                </a:path>
                <a:path w="7620" h="934720">
                  <a:moveTo>
                    <a:pt x="7620" y="118110"/>
                  </a:moveTo>
                  <a:lnTo>
                    <a:pt x="0" y="118110"/>
                  </a:lnTo>
                  <a:lnTo>
                    <a:pt x="0" y="124459"/>
                  </a:lnTo>
                  <a:lnTo>
                    <a:pt x="7620" y="124459"/>
                  </a:lnTo>
                  <a:lnTo>
                    <a:pt x="7620" y="118110"/>
                  </a:lnTo>
                  <a:close/>
                </a:path>
                <a:path w="7620" h="934720">
                  <a:moveTo>
                    <a:pt x="7620" y="124460"/>
                  </a:moveTo>
                  <a:lnTo>
                    <a:pt x="0" y="124460"/>
                  </a:lnTo>
                  <a:lnTo>
                    <a:pt x="0" y="128269"/>
                  </a:lnTo>
                  <a:lnTo>
                    <a:pt x="7620" y="128269"/>
                  </a:lnTo>
                  <a:lnTo>
                    <a:pt x="7620" y="124460"/>
                  </a:lnTo>
                  <a:close/>
                </a:path>
                <a:path w="7620" h="934720">
                  <a:moveTo>
                    <a:pt x="7620" y="128270"/>
                  </a:moveTo>
                  <a:lnTo>
                    <a:pt x="0" y="128270"/>
                  </a:lnTo>
                  <a:lnTo>
                    <a:pt x="0" y="147319"/>
                  </a:lnTo>
                  <a:lnTo>
                    <a:pt x="7620" y="147319"/>
                  </a:lnTo>
                  <a:lnTo>
                    <a:pt x="7620" y="128270"/>
                  </a:lnTo>
                  <a:close/>
                </a:path>
                <a:path w="7620" h="934720">
                  <a:moveTo>
                    <a:pt x="7620" y="147320"/>
                  </a:moveTo>
                  <a:lnTo>
                    <a:pt x="0" y="147320"/>
                  </a:lnTo>
                  <a:lnTo>
                    <a:pt x="0" y="149859"/>
                  </a:lnTo>
                  <a:lnTo>
                    <a:pt x="7620" y="149859"/>
                  </a:lnTo>
                  <a:lnTo>
                    <a:pt x="7620" y="147320"/>
                  </a:lnTo>
                  <a:close/>
                </a:path>
                <a:path w="7620" h="934720">
                  <a:moveTo>
                    <a:pt x="7620" y="149860"/>
                  </a:moveTo>
                  <a:lnTo>
                    <a:pt x="0" y="149860"/>
                  </a:lnTo>
                  <a:lnTo>
                    <a:pt x="0" y="156209"/>
                  </a:lnTo>
                  <a:lnTo>
                    <a:pt x="7620" y="156209"/>
                  </a:lnTo>
                  <a:lnTo>
                    <a:pt x="7620" y="149860"/>
                  </a:lnTo>
                  <a:close/>
                </a:path>
                <a:path w="7620" h="934720">
                  <a:moveTo>
                    <a:pt x="7620" y="156210"/>
                  </a:moveTo>
                  <a:lnTo>
                    <a:pt x="0" y="156210"/>
                  </a:lnTo>
                  <a:lnTo>
                    <a:pt x="0" y="160019"/>
                  </a:lnTo>
                  <a:lnTo>
                    <a:pt x="7620" y="160019"/>
                  </a:lnTo>
                  <a:lnTo>
                    <a:pt x="7620" y="156210"/>
                  </a:lnTo>
                  <a:close/>
                </a:path>
                <a:path w="7620" h="934720">
                  <a:moveTo>
                    <a:pt x="7620" y="160020"/>
                  </a:moveTo>
                  <a:lnTo>
                    <a:pt x="0" y="160020"/>
                  </a:lnTo>
                  <a:lnTo>
                    <a:pt x="0" y="162559"/>
                  </a:lnTo>
                  <a:lnTo>
                    <a:pt x="7620" y="162559"/>
                  </a:lnTo>
                  <a:lnTo>
                    <a:pt x="7620" y="160020"/>
                  </a:lnTo>
                  <a:close/>
                </a:path>
                <a:path w="7620" h="934720">
                  <a:moveTo>
                    <a:pt x="7620" y="162560"/>
                  </a:moveTo>
                  <a:lnTo>
                    <a:pt x="0" y="162560"/>
                  </a:lnTo>
                  <a:lnTo>
                    <a:pt x="0" y="168909"/>
                  </a:lnTo>
                  <a:lnTo>
                    <a:pt x="7620" y="168909"/>
                  </a:lnTo>
                  <a:lnTo>
                    <a:pt x="7620" y="162560"/>
                  </a:lnTo>
                  <a:close/>
                </a:path>
                <a:path w="7620" h="934720">
                  <a:moveTo>
                    <a:pt x="7620" y="168910"/>
                  </a:moveTo>
                  <a:lnTo>
                    <a:pt x="0" y="168910"/>
                  </a:lnTo>
                  <a:lnTo>
                    <a:pt x="0" y="172719"/>
                  </a:lnTo>
                  <a:lnTo>
                    <a:pt x="7620" y="172719"/>
                  </a:lnTo>
                  <a:lnTo>
                    <a:pt x="7620" y="168910"/>
                  </a:lnTo>
                  <a:close/>
                </a:path>
                <a:path w="7620" h="934720">
                  <a:moveTo>
                    <a:pt x="7620" y="172720"/>
                  </a:moveTo>
                  <a:lnTo>
                    <a:pt x="0" y="172720"/>
                  </a:lnTo>
                  <a:lnTo>
                    <a:pt x="0" y="175259"/>
                  </a:lnTo>
                  <a:lnTo>
                    <a:pt x="7620" y="175259"/>
                  </a:lnTo>
                  <a:lnTo>
                    <a:pt x="7620" y="172720"/>
                  </a:lnTo>
                  <a:close/>
                </a:path>
                <a:path w="7620" h="934720">
                  <a:moveTo>
                    <a:pt x="7620" y="175260"/>
                  </a:moveTo>
                  <a:lnTo>
                    <a:pt x="0" y="175260"/>
                  </a:lnTo>
                  <a:lnTo>
                    <a:pt x="0" y="179069"/>
                  </a:lnTo>
                  <a:lnTo>
                    <a:pt x="7620" y="179069"/>
                  </a:lnTo>
                  <a:lnTo>
                    <a:pt x="7620" y="175260"/>
                  </a:lnTo>
                  <a:close/>
                </a:path>
                <a:path w="7620" h="934720">
                  <a:moveTo>
                    <a:pt x="7620" y="179070"/>
                  </a:moveTo>
                  <a:lnTo>
                    <a:pt x="0" y="179070"/>
                  </a:lnTo>
                  <a:lnTo>
                    <a:pt x="0" y="181609"/>
                  </a:lnTo>
                  <a:lnTo>
                    <a:pt x="7620" y="181609"/>
                  </a:lnTo>
                  <a:lnTo>
                    <a:pt x="7620" y="179070"/>
                  </a:lnTo>
                  <a:close/>
                </a:path>
                <a:path w="7620" h="934720">
                  <a:moveTo>
                    <a:pt x="7620" y="181610"/>
                  </a:moveTo>
                  <a:lnTo>
                    <a:pt x="0" y="181610"/>
                  </a:lnTo>
                  <a:lnTo>
                    <a:pt x="0" y="187959"/>
                  </a:lnTo>
                  <a:lnTo>
                    <a:pt x="7620" y="187959"/>
                  </a:lnTo>
                  <a:lnTo>
                    <a:pt x="7620" y="181610"/>
                  </a:lnTo>
                  <a:close/>
                </a:path>
                <a:path w="7620" h="934720">
                  <a:moveTo>
                    <a:pt x="7620" y="187960"/>
                  </a:moveTo>
                  <a:lnTo>
                    <a:pt x="0" y="187960"/>
                  </a:lnTo>
                  <a:lnTo>
                    <a:pt x="0" y="191769"/>
                  </a:lnTo>
                  <a:lnTo>
                    <a:pt x="7620" y="191769"/>
                  </a:lnTo>
                  <a:lnTo>
                    <a:pt x="7620" y="187960"/>
                  </a:lnTo>
                  <a:close/>
                </a:path>
                <a:path w="7620" h="934720">
                  <a:moveTo>
                    <a:pt x="7620" y="191770"/>
                  </a:moveTo>
                  <a:lnTo>
                    <a:pt x="0" y="191770"/>
                  </a:lnTo>
                  <a:lnTo>
                    <a:pt x="0" y="200659"/>
                  </a:lnTo>
                  <a:lnTo>
                    <a:pt x="7620" y="200659"/>
                  </a:lnTo>
                  <a:lnTo>
                    <a:pt x="7620" y="191770"/>
                  </a:lnTo>
                  <a:close/>
                </a:path>
                <a:path w="7620" h="934720">
                  <a:moveTo>
                    <a:pt x="7620" y="200660"/>
                  </a:moveTo>
                  <a:lnTo>
                    <a:pt x="0" y="200660"/>
                  </a:lnTo>
                  <a:lnTo>
                    <a:pt x="0" y="204469"/>
                  </a:lnTo>
                  <a:lnTo>
                    <a:pt x="7620" y="204469"/>
                  </a:lnTo>
                  <a:lnTo>
                    <a:pt x="7620" y="200660"/>
                  </a:lnTo>
                  <a:close/>
                </a:path>
                <a:path w="7620" h="934720">
                  <a:moveTo>
                    <a:pt x="7620" y="204470"/>
                  </a:moveTo>
                  <a:lnTo>
                    <a:pt x="0" y="204470"/>
                  </a:lnTo>
                  <a:lnTo>
                    <a:pt x="0" y="207009"/>
                  </a:lnTo>
                  <a:lnTo>
                    <a:pt x="7620" y="207009"/>
                  </a:lnTo>
                  <a:lnTo>
                    <a:pt x="7620" y="204470"/>
                  </a:lnTo>
                  <a:close/>
                </a:path>
                <a:path w="7620" h="934720">
                  <a:moveTo>
                    <a:pt x="7620" y="207010"/>
                  </a:moveTo>
                  <a:lnTo>
                    <a:pt x="0" y="207010"/>
                  </a:lnTo>
                  <a:lnTo>
                    <a:pt x="0" y="219709"/>
                  </a:lnTo>
                  <a:lnTo>
                    <a:pt x="7620" y="219709"/>
                  </a:lnTo>
                  <a:lnTo>
                    <a:pt x="7620" y="207010"/>
                  </a:lnTo>
                  <a:close/>
                </a:path>
                <a:path w="7620" h="934720">
                  <a:moveTo>
                    <a:pt x="7620" y="219710"/>
                  </a:moveTo>
                  <a:lnTo>
                    <a:pt x="0" y="219710"/>
                  </a:lnTo>
                  <a:lnTo>
                    <a:pt x="0" y="223519"/>
                  </a:lnTo>
                  <a:lnTo>
                    <a:pt x="7620" y="223519"/>
                  </a:lnTo>
                  <a:lnTo>
                    <a:pt x="7620" y="219710"/>
                  </a:lnTo>
                  <a:close/>
                </a:path>
                <a:path w="7620" h="934720">
                  <a:moveTo>
                    <a:pt x="7620" y="223520"/>
                  </a:moveTo>
                  <a:lnTo>
                    <a:pt x="0" y="223520"/>
                  </a:lnTo>
                  <a:lnTo>
                    <a:pt x="0" y="248919"/>
                  </a:lnTo>
                  <a:lnTo>
                    <a:pt x="7620" y="248919"/>
                  </a:lnTo>
                  <a:lnTo>
                    <a:pt x="7620" y="223520"/>
                  </a:lnTo>
                  <a:close/>
                </a:path>
                <a:path w="7620" h="934720">
                  <a:moveTo>
                    <a:pt x="7620" y="248920"/>
                  </a:moveTo>
                  <a:lnTo>
                    <a:pt x="0" y="248920"/>
                  </a:lnTo>
                  <a:lnTo>
                    <a:pt x="0" y="251459"/>
                  </a:lnTo>
                  <a:lnTo>
                    <a:pt x="7620" y="251459"/>
                  </a:lnTo>
                  <a:lnTo>
                    <a:pt x="7620" y="248920"/>
                  </a:lnTo>
                  <a:close/>
                </a:path>
                <a:path w="7620" h="934720">
                  <a:moveTo>
                    <a:pt x="7620" y="251460"/>
                  </a:moveTo>
                  <a:lnTo>
                    <a:pt x="0" y="251460"/>
                  </a:lnTo>
                  <a:lnTo>
                    <a:pt x="0" y="257809"/>
                  </a:lnTo>
                  <a:lnTo>
                    <a:pt x="7620" y="257809"/>
                  </a:lnTo>
                  <a:lnTo>
                    <a:pt x="7620" y="251460"/>
                  </a:lnTo>
                  <a:close/>
                </a:path>
                <a:path w="7620" h="934720">
                  <a:moveTo>
                    <a:pt x="7620" y="257810"/>
                  </a:moveTo>
                  <a:lnTo>
                    <a:pt x="0" y="257810"/>
                  </a:lnTo>
                  <a:lnTo>
                    <a:pt x="0" y="276859"/>
                  </a:lnTo>
                  <a:lnTo>
                    <a:pt x="7620" y="276859"/>
                  </a:lnTo>
                  <a:lnTo>
                    <a:pt x="7620" y="257810"/>
                  </a:lnTo>
                  <a:close/>
                </a:path>
                <a:path w="7620" h="934720">
                  <a:moveTo>
                    <a:pt x="7620" y="276860"/>
                  </a:moveTo>
                  <a:lnTo>
                    <a:pt x="0" y="276860"/>
                  </a:lnTo>
                  <a:lnTo>
                    <a:pt x="0" y="280669"/>
                  </a:lnTo>
                  <a:lnTo>
                    <a:pt x="7620" y="280669"/>
                  </a:lnTo>
                  <a:lnTo>
                    <a:pt x="7620" y="276860"/>
                  </a:lnTo>
                  <a:close/>
                </a:path>
                <a:path w="7620" h="934720">
                  <a:moveTo>
                    <a:pt x="7620" y="280670"/>
                  </a:moveTo>
                  <a:lnTo>
                    <a:pt x="0" y="280670"/>
                  </a:lnTo>
                  <a:lnTo>
                    <a:pt x="0" y="283209"/>
                  </a:lnTo>
                  <a:lnTo>
                    <a:pt x="7620" y="283209"/>
                  </a:lnTo>
                  <a:lnTo>
                    <a:pt x="7620" y="280670"/>
                  </a:lnTo>
                  <a:close/>
                </a:path>
                <a:path w="7620" h="934720">
                  <a:moveTo>
                    <a:pt x="7620" y="283210"/>
                  </a:moveTo>
                  <a:lnTo>
                    <a:pt x="0" y="283210"/>
                  </a:lnTo>
                  <a:lnTo>
                    <a:pt x="0" y="287019"/>
                  </a:lnTo>
                  <a:lnTo>
                    <a:pt x="7620" y="287019"/>
                  </a:lnTo>
                  <a:lnTo>
                    <a:pt x="7620" y="283210"/>
                  </a:lnTo>
                  <a:close/>
                </a:path>
                <a:path w="7620" h="934720">
                  <a:moveTo>
                    <a:pt x="7620" y="287020"/>
                  </a:moveTo>
                  <a:lnTo>
                    <a:pt x="0" y="287020"/>
                  </a:lnTo>
                  <a:lnTo>
                    <a:pt x="0" y="289559"/>
                  </a:lnTo>
                  <a:lnTo>
                    <a:pt x="7620" y="289559"/>
                  </a:lnTo>
                  <a:lnTo>
                    <a:pt x="7620" y="287020"/>
                  </a:lnTo>
                  <a:close/>
                </a:path>
                <a:path w="7620" h="934720">
                  <a:moveTo>
                    <a:pt x="7620" y="289560"/>
                  </a:moveTo>
                  <a:lnTo>
                    <a:pt x="0" y="289560"/>
                  </a:lnTo>
                  <a:lnTo>
                    <a:pt x="0" y="293369"/>
                  </a:lnTo>
                  <a:lnTo>
                    <a:pt x="7620" y="293369"/>
                  </a:lnTo>
                  <a:lnTo>
                    <a:pt x="7620" y="289560"/>
                  </a:lnTo>
                  <a:close/>
                </a:path>
                <a:path w="7620" h="934720">
                  <a:moveTo>
                    <a:pt x="7620" y="293370"/>
                  </a:moveTo>
                  <a:lnTo>
                    <a:pt x="0" y="293370"/>
                  </a:lnTo>
                  <a:lnTo>
                    <a:pt x="0" y="299719"/>
                  </a:lnTo>
                  <a:lnTo>
                    <a:pt x="7620" y="299719"/>
                  </a:lnTo>
                  <a:lnTo>
                    <a:pt x="7620" y="293370"/>
                  </a:lnTo>
                  <a:close/>
                </a:path>
                <a:path w="7620" h="934720">
                  <a:moveTo>
                    <a:pt x="7620" y="299720"/>
                  </a:moveTo>
                  <a:lnTo>
                    <a:pt x="0" y="299720"/>
                  </a:lnTo>
                  <a:lnTo>
                    <a:pt x="0" y="302259"/>
                  </a:lnTo>
                  <a:lnTo>
                    <a:pt x="7620" y="302259"/>
                  </a:lnTo>
                  <a:lnTo>
                    <a:pt x="7620" y="299720"/>
                  </a:lnTo>
                  <a:close/>
                </a:path>
                <a:path w="7620" h="934720">
                  <a:moveTo>
                    <a:pt x="7620" y="302260"/>
                  </a:moveTo>
                  <a:lnTo>
                    <a:pt x="0" y="302260"/>
                  </a:lnTo>
                  <a:lnTo>
                    <a:pt x="0" y="306069"/>
                  </a:lnTo>
                  <a:lnTo>
                    <a:pt x="7620" y="306069"/>
                  </a:lnTo>
                  <a:lnTo>
                    <a:pt x="7620" y="302260"/>
                  </a:lnTo>
                  <a:close/>
                </a:path>
                <a:path w="7620" h="934720">
                  <a:moveTo>
                    <a:pt x="7620" y="306070"/>
                  </a:moveTo>
                  <a:lnTo>
                    <a:pt x="0" y="306070"/>
                  </a:lnTo>
                  <a:lnTo>
                    <a:pt x="0" y="308609"/>
                  </a:lnTo>
                  <a:lnTo>
                    <a:pt x="7620" y="308609"/>
                  </a:lnTo>
                  <a:lnTo>
                    <a:pt x="7620" y="306070"/>
                  </a:lnTo>
                  <a:close/>
                </a:path>
                <a:path w="7620" h="934720">
                  <a:moveTo>
                    <a:pt x="7620" y="308610"/>
                  </a:moveTo>
                  <a:lnTo>
                    <a:pt x="0" y="308610"/>
                  </a:lnTo>
                  <a:lnTo>
                    <a:pt x="0" y="312419"/>
                  </a:lnTo>
                  <a:lnTo>
                    <a:pt x="7620" y="312419"/>
                  </a:lnTo>
                  <a:lnTo>
                    <a:pt x="7620" y="308610"/>
                  </a:lnTo>
                  <a:close/>
                </a:path>
                <a:path w="7620" h="934720">
                  <a:moveTo>
                    <a:pt x="7620" y="312420"/>
                  </a:moveTo>
                  <a:lnTo>
                    <a:pt x="0" y="312420"/>
                  </a:lnTo>
                  <a:lnTo>
                    <a:pt x="0" y="314959"/>
                  </a:lnTo>
                  <a:lnTo>
                    <a:pt x="7620" y="314959"/>
                  </a:lnTo>
                  <a:lnTo>
                    <a:pt x="7620" y="312420"/>
                  </a:lnTo>
                  <a:close/>
                </a:path>
                <a:path w="7620" h="934720">
                  <a:moveTo>
                    <a:pt x="7620" y="314960"/>
                  </a:moveTo>
                  <a:lnTo>
                    <a:pt x="0" y="314960"/>
                  </a:lnTo>
                  <a:lnTo>
                    <a:pt x="0" y="321309"/>
                  </a:lnTo>
                  <a:lnTo>
                    <a:pt x="7620" y="321309"/>
                  </a:lnTo>
                  <a:lnTo>
                    <a:pt x="7620" y="314960"/>
                  </a:lnTo>
                  <a:close/>
                </a:path>
                <a:path w="7620" h="934720">
                  <a:moveTo>
                    <a:pt x="7620" y="321310"/>
                  </a:moveTo>
                  <a:lnTo>
                    <a:pt x="0" y="321310"/>
                  </a:lnTo>
                  <a:lnTo>
                    <a:pt x="0" y="325119"/>
                  </a:lnTo>
                  <a:lnTo>
                    <a:pt x="7620" y="325119"/>
                  </a:lnTo>
                  <a:lnTo>
                    <a:pt x="7620" y="321310"/>
                  </a:lnTo>
                  <a:close/>
                </a:path>
                <a:path w="7620" h="934720">
                  <a:moveTo>
                    <a:pt x="7620" y="325120"/>
                  </a:moveTo>
                  <a:lnTo>
                    <a:pt x="0" y="325120"/>
                  </a:lnTo>
                  <a:lnTo>
                    <a:pt x="0" y="327659"/>
                  </a:lnTo>
                  <a:lnTo>
                    <a:pt x="7620" y="327659"/>
                  </a:lnTo>
                  <a:lnTo>
                    <a:pt x="7620" y="325120"/>
                  </a:lnTo>
                  <a:close/>
                </a:path>
                <a:path w="7620" h="934720">
                  <a:moveTo>
                    <a:pt x="7620" y="327660"/>
                  </a:moveTo>
                  <a:lnTo>
                    <a:pt x="0" y="327660"/>
                  </a:lnTo>
                  <a:lnTo>
                    <a:pt x="0" y="331469"/>
                  </a:lnTo>
                  <a:lnTo>
                    <a:pt x="7620" y="331469"/>
                  </a:lnTo>
                  <a:lnTo>
                    <a:pt x="7620" y="327660"/>
                  </a:lnTo>
                  <a:close/>
                </a:path>
                <a:path w="7620" h="934720">
                  <a:moveTo>
                    <a:pt x="7620" y="331470"/>
                  </a:moveTo>
                  <a:lnTo>
                    <a:pt x="0" y="331470"/>
                  </a:lnTo>
                  <a:lnTo>
                    <a:pt x="0" y="334009"/>
                  </a:lnTo>
                  <a:lnTo>
                    <a:pt x="7620" y="334009"/>
                  </a:lnTo>
                  <a:lnTo>
                    <a:pt x="7620" y="331470"/>
                  </a:lnTo>
                  <a:close/>
                </a:path>
                <a:path w="7620" h="934720">
                  <a:moveTo>
                    <a:pt x="7620" y="334010"/>
                  </a:moveTo>
                  <a:lnTo>
                    <a:pt x="0" y="334010"/>
                  </a:lnTo>
                  <a:lnTo>
                    <a:pt x="0" y="344169"/>
                  </a:lnTo>
                  <a:lnTo>
                    <a:pt x="7620" y="344169"/>
                  </a:lnTo>
                  <a:lnTo>
                    <a:pt x="7620" y="334010"/>
                  </a:lnTo>
                  <a:close/>
                </a:path>
                <a:path w="7620" h="934720">
                  <a:moveTo>
                    <a:pt x="7620" y="344170"/>
                  </a:moveTo>
                  <a:lnTo>
                    <a:pt x="0" y="344170"/>
                  </a:lnTo>
                  <a:lnTo>
                    <a:pt x="0" y="346709"/>
                  </a:lnTo>
                  <a:lnTo>
                    <a:pt x="7620" y="346709"/>
                  </a:lnTo>
                  <a:lnTo>
                    <a:pt x="7620" y="344170"/>
                  </a:lnTo>
                  <a:close/>
                </a:path>
                <a:path w="7620" h="934720">
                  <a:moveTo>
                    <a:pt x="7620" y="346710"/>
                  </a:moveTo>
                  <a:lnTo>
                    <a:pt x="0" y="346710"/>
                  </a:lnTo>
                  <a:lnTo>
                    <a:pt x="0" y="350519"/>
                  </a:lnTo>
                  <a:lnTo>
                    <a:pt x="7620" y="350519"/>
                  </a:lnTo>
                  <a:lnTo>
                    <a:pt x="7620" y="346710"/>
                  </a:lnTo>
                  <a:close/>
                </a:path>
                <a:path w="7620" h="934720">
                  <a:moveTo>
                    <a:pt x="7620" y="350520"/>
                  </a:moveTo>
                  <a:lnTo>
                    <a:pt x="0" y="350520"/>
                  </a:lnTo>
                  <a:lnTo>
                    <a:pt x="0" y="353059"/>
                  </a:lnTo>
                  <a:lnTo>
                    <a:pt x="7620" y="353059"/>
                  </a:lnTo>
                  <a:lnTo>
                    <a:pt x="7620" y="350520"/>
                  </a:lnTo>
                  <a:close/>
                </a:path>
                <a:path w="7620" h="934720">
                  <a:moveTo>
                    <a:pt x="7620" y="353060"/>
                  </a:moveTo>
                  <a:lnTo>
                    <a:pt x="0" y="353060"/>
                  </a:lnTo>
                  <a:lnTo>
                    <a:pt x="0" y="365759"/>
                  </a:lnTo>
                  <a:lnTo>
                    <a:pt x="7620" y="365759"/>
                  </a:lnTo>
                  <a:lnTo>
                    <a:pt x="7620" y="353060"/>
                  </a:lnTo>
                  <a:close/>
                </a:path>
                <a:path w="7620" h="934720">
                  <a:moveTo>
                    <a:pt x="7620" y="365760"/>
                  </a:moveTo>
                  <a:lnTo>
                    <a:pt x="0" y="365760"/>
                  </a:lnTo>
                  <a:lnTo>
                    <a:pt x="0" y="369569"/>
                  </a:lnTo>
                  <a:lnTo>
                    <a:pt x="7620" y="369569"/>
                  </a:lnTo>
                  <a:lnTo>
                    <a:pt x="7620" y="365760"/>
                  </a:lnTo>
                  <a:close/>
                </a:path>
                <a:path w="7620" h="934720">
                  <a:moveTo>
                    <a:pt x="7620" y="369570"/>
                  </a:moveTo>
                  <a:lnTo>
                    <a:pt x="0" y="369570"/>
                  </a:lnTo>
                  <a:lnTo>
                    <a:pt x="0" y="372109"/>
                  </a:lnTo>
                  <a:lnTo>
                    <a:pt x="7620" y="372109"/>
                  </a:lnTo>
                  <a:lnTo>
                    <a:pt x="7620" y="369570"/>
                  </a:lnTo>
                  <a:close/>
                </a:path>
                <a:path w="7620" h="934720">
                  <a:moveTo>
                    <a:pt x="7620" y="372110"/>
                  </a:moveTo>
                  <a:lnTo>
                    <a:pt x="0" y="372110"/>
                  </a:lnTo>
                  <a:lnTo>
                    <a:pt x="0" y="378459"/>
                  </a:lnTo>
                  <a:lnTo>
                    <a:pt x="7620" y="378459"/>
                  </a:lnTo>
                  <a:lnTo>
                    <a:pt x="7620" y="372110"/>
                  </a:lnTo>
                  <a:close/>
                </a:path>
                <a:path w="7620" h="934720">
                  <a:moveTo>
                    <a:pt x="7620" y="378460"/>
                  </a:moveTo>
                  <a:lnTo>
                    <a:pt x="0" y="378460"/>
                  </a:lnTo>
                  <a:lnTo>
                    <a:pt x="0" y="382269"/>
                  </a:lnTo>
                  <a:lnTo>
                    <a:pt x="7620" y="382269"/>
                  </a:lnTo>
                  <a:lnTo>
                    <a:pt x="7620" y="378460"/>
                  </a:lnTo>
                  <a:close/>
                </a:path>
                <a:path w="7620" h="934720">
                  <a:moveTo>
                    <a:pt x="7620" y="382270"/>
                  </a:moveTo>
                  <a:lnTo>
                    <a:pt x="0" y="382270"/>
                  </a:lnTo>
                  <a:lnTo>
                    <a:pt x="0" y="384809"/>
                  </a:lnTo>
                  <a:lnTo>
                    <a:pt x="7620" y="384809"/>
                  </a:lnTo>
                  <a:lnTo>
                    <a:pt x="7620" y="382270"/>
                  </a:lnTo>
                  <a:close/>
                </a:path>
                <a:path w="7620" h="934720">
                  <a:moveTo>
                    <a:pt x="7620" y="384810"/>
                  </a:moveTo>
                  <a:lnTo>
                    <a:pt x="0" y="384810"/>
                  </a:lnTo>
                  <a:lnTo>
                    <a:pt x="0" y="388619"/>
                  </a:lnTo>
                  <a:lnTo>
                    <a:pt x="7620" y="388619"/>
                  </a:lnTo>
                  <a:lnTo>
                    <a:pt x="7620" y="384810"/>
                  </a:lnTo>
                  <a:close/>
                </a:path>
                <a:path w="7620" h="934720">
                  <a:moveTo>
                    <a:pt x="7620" y="388620"/>
                  </a:moveTo>
                  <a:lnTo>
                    <a:pt x="0" y="388620"/>
                  </a:lnTo>
                  <a:lnTo>
                    <a:pt x="0" y="391159"/>
                  </a:lnTo>
                  <a:lnTo>
                    <a:pt x="7620" y="391159"/>
                  </a:lnTo>
                  <a:lnTo>
                    <a:pt x="7620" y="388620"/>
                  </a:lnTo>
                  <a:close/>
                </a:path>
                <a:path w="7620" h="934720">
                  <a:moveTo>
                    <a:pt x="7620" y="391160"/>
                  </a:moveTo>
                  <a:lnTo>
                    <a:pt x="0" y="391160"/>
                  </a:lnTo>
                  <a:lnTo>
                    <a:pt x="0" y="394969"/>
                  </a:lnTo>
                  <a:lnTo>
                    <a:pt x="7620" y="394969"/>
                  </a:lnTo>
                  <a:lnTo>
                    <a:pt x="7620" y="391160"/>
                  </a:lnTo>
                  <a:close/>
                </a:path>
                <a:path w="7620" h="934720">
                  <a:moveTo>
                    <a:pt x="7620" y="394970"/>
                  </a:moveTo>
                  <a:lnTo>
                    <a:pt x="0" y="394970"/>
                  </a:lnTo>
                  <a:lnTo>
                    <a:pt x="0" y="401319"/>
                  </a:lnTo>
                  <a:lnTo>
                    <a:pt x="7620" y="401319"/>
                  </a:lnTo>
                  <a:lnTo>
                    <a:pt x="7620" y="394970"/>
                  </a:lnTo>
                  <a:close/>
                </a:path>
                <a:path w="7620" h="934720">
                  <a:moveTo>
                    <a:pt x="7620" y="401320"/>
                  </a:moveTo>
                  <a:lnTo>
                    <a:pt x="0" y="401320"/>
                  </a:lnTo>
                  <a:lnTo>
                    <a:pt x="0" y="414019"/>
                  </a:lnTo>
                  <a:lnTo>
                    <a:pt x="7620" y="414019"/>
                  </a:lnTo>
                  <a:lnTo>
                    <a:pt x="7620" y="401320"/>
                  </a:lnTo>
                  <a:close/>
                </a:path>
                <a:path w="7620" h="934720">
                  <a:moveTo>
                    <a:pt x="7620" y="414020"/>
                  </a:moveTo>
                  <a:lnTo>
                    <a:pt x="0" y="414020"/>
                  </a:lnTo>
                  <a:lnTo>
                    <a:pt x="0" y="416559"/>
                  </a:lnTo>
                  <a:lnTo>
                    <a:pt x="7620" y="416559"/>
                  </a:lnTo>
                  <a:lnTo>
                    <a:pt x="7620" y="414020"/>
                  </a:lnTo>
                  <a:close/>
                </a:path>
                <a:path w="7620" h="934720">
                  <a:moveTo>
                    <a:pt x="7620" y="416560"/>
                  </a:moveTo>
                  <a:lnTo>
                    <a:pt x="0" y="416560"/>
                  </a:lnTo>
                  <a:lnTo>
                    <a:pt x="0" y="429259"/>
                  </a:lnTo>
                  <a:lnTo>
                    <a:pt x="7620" y="429259"/>
                  </a:lnTo>
                  <a:lnTo>
                    <a:pt x="7620" y="416560"/>
                  </a:lnTo>
                  <a:close/>
                </a:path>
                <a:path w="7620" h="934720">
                  <a:moveTo>
                    <a:pt x="7620" y="429260"/>
                  </a:moveTo>
                  <a:lnTo>
                    <a:pt x="0" y="429260"/>
                  </a:lnTo>
                  <a:lnTo>
                    <a:pt x="0" y="433069"/>
                  </a:lnTo>
                  <a:lnTo>
                    <a:pt x="7620" y="433069"/>
                  </a:lnTo>
                  <a:lnTo>
                    <a:pt x="7620" y="429260"/>
                  </a:lnTo>
                  <a:close/>
                </a:path>
                <a:path w="7620" h="934720">
                  <a:moveTo>
                    <a:pt x="7620" y="433070"/>
                  </a:moveTo>
                  <a:lnTo>
                    <a:pt x="0" y="433070"/>
                  </a:lnTo>
                  <a:lnTo>
                    <a:pt x="0" y="435609"/>
                  </a:lnTo>
                  <a:lnTo>
                    <a:pt x="7620" y="435609"/>
                  </a:lnTo>
                  <a:lnTo>
                    <a:pt x="7620" y="433070"/>
                  </a:lnTo>
                  <a:close/>
                </a:path>
                <a:path w="7620" h="934720">
                  <a:moveTo>
                    <a:pt x="7620" y="435610"/>
                  </a:moveTo>
                  <a:lnTo>
                    <a:pt x="0" y="435610"/>
                  </a:lnTo>
                  <a:lnTo>
                    <a:pt x="0" y="439419"/>
                  </a:lnTo>
                  <a:lnTo>
                    <a:pt x="7620" y="439419"/>
                  </a:lnTo>
                  <a:lnTo>
                    <a:pt x="7620" y="435610"/>
                  </a:lnTo>
                  <a:close/>
                </a:path>
                <a:path w="7620" h="934720">
                  <a:moveTo>
                    <a:pt x="7620" y="439420"/>
                  </a:moveTo>
                  <a:lnTo>
                    <a:pt x="0" y="439420"/>
                  </a:lnTo>
                  <a:lnTo>
                    <a:pt x="0" y="441959"/>
                  </a:lnTo>
                  <a:lnTo>
                    <a:pt x="7620" y="441959"/>
                  </a:lnTo>
                  <a:lnTo>
                    <a:pt x="7620" y="439420"/>
                  </a:lnTo>
                  <a:close/>
                </a:path>
                <a:path w="7620" h="934720">
                  <a:moveTo>
                    <a:pt x="7620" y="441960"/>
                  </a:moveTo>
                  <a:lnTo>
                    <a:pt x="0" y="441960"/>
                  </a:lnTo>
                  <a:lnTo>
                    <a:pt x="0" y="448309"/>
                  </a:lnTo>
                  <a:lnTo>
                    <a:pt x="7620" y="448309"/>
                  </a:lnTo>
                  <a:lnTo>
                    <a:pt x="7620" y="441960"/>
                  </a:lnTo>
                  <a:close/>
                </a:path>
                <a:path w="7620" h="934720">
                  <a:moveTo>
                    <a:pt x="7620" y="448310"/>
                  </a:moveTo>
                  <a:lnTo>
                    <a:pt x="0" y="448310"/>
                  </a:lnTo>
                  <a:lnTo>
                    <a:pt x="0" y="452119"/>
                  </a:lnTo>
                  <a:lnTo>
                    <a:pt x="7620" y="452119"/>
                  </a:lnTo>
                  <a:lnTo>
                    <a:pt x="7620" y="448310"/>
                  </a:lnTo>
                  <a:close/>
                </a:path>
                <a:path w="7620" h="934720">
                  <a:moveTo>
                    <a:pt x="7620" y="452120"/>
                  </a:moveTo>
                  <a:lnTo>
                    <a:pt x="0" y="452120"/>
                  </a:lnTo>
                  <a:lnTo>
                    <a:pt x="0" y="454659"/>
                  </a:lnTo>
                  <a:lnTo>
                    <a:pt x="7620" y="454659"/>
                  </a:lnTo>
                  <a:lnTo>
                    <a:pt x="7620" y="452120"/>
                  </a:lnTo>
                  <a:close/>
                </a:path>
                <a:path w="7620" h="934720">
                  <a:moveTo>
                    <a:pt x="7620" y="454660"/>
                  </a:moveTo>
                  <a:lnTo>
                    <a:pt x="0" y="454660"/>
                  </a:lnTo>
                  <a:lnTo>
                    <a:pt x="0" y="458469"/>
                  </a:lnTo>
                  <a:lnTo>
                    <a:pt x="7620" y="458469"/>
                  </a:lnTo>
                  <a:lnTo>
                    <a:pt x="7620" y="454660"/>
                  </a:lnTo>
                  <a:close/>
                </a:path>
                <a:path w="7620" h="934720">
                  <a:moveTo>
                    <a:pt x="7620" y="458470"/>
                  </a:moveTo>
                  <a:lnTo>
                    <a:pt x="0" y="458470"/>
                  </a:lnTo>
                  <a:lnTo>
                    <a:pt x="0" y="461009"/>
                  </a:lnTo>
                  <a:lnTo>
                    <a:pt x="7620" y="461009"/>
                  </a:lnTo>
                  <a:lnTo>
                    <a:pt x="7620" y="458470"/>
                  </a:lnTo>
                  <a:close/>
                </a:path>
                <a:path w="7620" h="934720">
                  <a:moveTo>
                    <a:pt x="7620" y="461010"/>
                  </a:moveTo>
                  <a:lnTo>
                    <a:pt x="0" y="461010"/>
                  </a:lnTo>
                  <a:lnTo>
                    <a:pt x="0" y="467359"/>
                  </a:lnTo>
                  <a:lnTo>
                    <a:pt x="7620" y="467359"/>
                  </a:lnTo>
                  <a:lnTo>
                    <a:pt x="7620" y="461010"/>
                  </a:lnTo>
                  <a:close/>
                </a:path>
                <a:path w="7620" h="934720">
                  <a:moveTo>
                    <a:pt x="7620" y="467360"/>
                  </a:moveTo>
                  <a:lnTo>
                    <a:pt x="0" y="467360"/>
                  </a:lnTo>
                  <a:lnTo>
                    <a:pt x="0" y="473709"/>
                  </a:lnTo>
                  <a:lnTo>
                    <a:pt x="7620" y="473709"/>
                  </a:lnTo>
                  <a:lnTo>
                    <a:pt x="7620" y="467360"/>
                  </a:lnTo>
                  <a:close/>
                </a:path>
                <a:path w="7620" h="934720">
                  <a:moveTo>
                    <a:pt x="7620" y="473710"/>
                  </a:moveTo>
                  <a:lnTo>
                    <a:pt x="0" y="473710"/>
                  </a:lnTo>
                  <a:lnTo>
                    <a:pt x="0" y="477519"/>
                  </a:lnTo>
                  <a:lnTo>
                    <a:pt x="7620" y="477519"/>
                  </a:lnTo>
                  <a:lnTo>
                    <a:pt x="7620" y="473710"/>
                  </a:lnTo>
                  <a:close/>
                </a:path>
                <a:path w="7620" h="934720">
                  <a:moveTo>
                    <a:pt x="7620" y="477520"/>
                  </a:moveTo>
                  <a:lnTo>
                    <a:pt x="0" y="477520"/>
                  </a:lnTo>
                  <a:lnTo>
                    <a:pt x="0" y="483869"/>
                  </a:lnTo>
                  <a:lnTo>
                    <a:pt x="7620" y="483869"/>
                  </a:lnTo>
                  <a:lnTo>
                    <a:pt x="7620" y="477520"/>
                  </a:lnTo>
                  <a:close/>
                </a:path>
                <a:path w="7620" h="934720">
                  <a:moveTo>
                    <a:pt x="7620" y="483870"/>
                  </a:moveTo>
                  <a:lnTo>
                    <a:pt x="0" y="483870"/>
                  </a:lnTo>
                  <a:lnTo>
                    <a:pt x="0" y="486409"/>
                  </a:lnTo>
                  <a:lnTo>
                    <a:pt x="7620" y="486409"/>
                  </a:lnTo>
                  <a:lnTo>
                    <a:pt x="7620" y="483870"/>
                  </a:lnTo>
                  <a:close/>
                </a:path>
                <a:path w="7620" h="934720">
                  <a:moveTo>
                    <a:pt x="7620" y="632460"/>
                  </a:moveTo>
                  <a:lnTo>
                    <a:pt x="0" y="632460"/>
                  </a:lnTo>
                  <a:lnTo>
                    <a:pt x="0" y="633730"/>
                  </a:lnTo>
                  <a:lnTo>
                    <a:pt x="7620" y="633730"/>
                  </a:lnTo>
                  <a:lnTo>
                    <a:pt x="7620" y="632460"/>
                  </a:lnTo>
                  <a:close/>
                </a:path>
                <a:path w="7620" h="934720">
                  <a:moveTo>
                    <a:pt x="7620" y="626110"/>
                  </a:moveTo>
                  <a:lnTo>
                    <a:pt x="0" y="626110"/>
                  </a:lnTo>
                  <a:lnTo>
                    <a:pt x="0" y="631190"/>
                  </a:lnTo>
                  <a:lnTo>
                    <a:pt x="7620" y="631190"/>
                  </a:lnTo>
                  <a:lnTo>
                    <a:pt x="7620" y="626110"/>
                  </a:lnTo>
                  <a:close/>
                </a:path>
                <a:path w="7620" h="934720">
                  <a:moveTo>
                    <a:pt x="7620" y="618490"/>
                  </a:moveTo>
                  <a:lnTo>
                    <a:pt x="0" y="618490"/>
                  </a:lnTo>
                  <a:lnTo>
                    <a:pt x="0" y="624840"/>
                  </a:lnTo>
                  <a:lnTo>
                    <a:pt x="7620" y="624840"/>
                  </a:lnTo>
                  <a:lnTo>
                    <a:pt x="7620" y="618490"/>
                  </a:lnTo>
                  <a:close/>
                </a:path>
                <a:path w="7620" h="934720">
                  <a:moveTo>
                    <a:pt x="7620" y="499110"/>
                  </a:moveTo>
                  <a:lnTo>
                    <a:pt x="3809" y="499110"/>
                  </a:lnTo>
                  <a:lnTo>
                    <a:pt x="3809" y="500380"/>
                  </a:lnTo>
                  <a:lnTo>
                    <a:pt x="6350" y="500380"/>
                  </a:lnTo>
                  <a:lnTo>
                    <a:pt x="6350" y="502920"/>
                  </a:lnTo>
                  <a:lnTo>
                    <a:pt x="7620" y="502920"/>
                  </a:lnTo>
                  <a:lnTo>
                    <a:pt x="7620" y="499110"/>
                  </a:lnTo>
                  <a:close/>
                </a:path>
                <a:path w="7620" h="934720">
                  <a:moveTo>
                    <a:pt x="7620" y="492759"/>
                  </a:moveTo>
                  <a:lnTo>
                    <a:pt x="0" y="492759"/>
                  </a:lnTo>
                  <a:lnTo>
                    <a:pt x="0" y="499109"/>
                  </a:lnTo>
                  <a:lnTo>
                    <a:pt x="1270" y="499109"/>
                  </a:lnTo>
                  <a:lnTo>
                    <a:pt x="1270" y="497840"/>
                  </a:lnTo>
                  <a:lnTo>
                    <a:pt x="7620" y="497840"/>
                  </a:lnTo>
                  <a:lnTo>
                    <a:pt x="7620" y="492759"/>
                  </a:lnTo>
                  <a:close/>
                </a:path>
                <a:path w="7620" h="934720">
                  <a:moveTo>
                    <a:pt x="7620" y="487680"/>
                  </a:moveTo>
                  <a:lnTo>
                    <a:pt x="0" y="487680"/>
                  </a:lnTo>
                  <a:lnTo>
                    <a:pt x="0" y="491490"/>
                  </a:lnTo>
                  <a:lnTo>
                    <a:pt x="7620" y="491490"/>
                  </a:lnTo>
                  <a:lnTo>
                    <a:pt x="7620" y="487680"/>
                  </a:lnTo>
                  <a:close/>
                </a:path>
                <a:path w="7620" h="934720">
                  <a:moveTo>
                    <a:pt x="7620" y="633730"/>
                  </a:moveTo>
                  <a:lnTo>
                    <a:pt x="0" y="633730"/>
                  </a:lnTo>
                  <a:lnTo>
                    <a:pt x="0" y="646430"/>
                  </a:lnTo>
                  <a:lnTo>
                    <a:pt x="7620" y="646430"/>
                  </a:lnTo>
                  <a:lnTo>
                    <a:pt x="7620" y="633730"/>
                  </a:lnTo>
                  <a:close/>
                </a:path>
                <a:path w="7620" h="934720">
                  <a:moveTo>
                    <a:pt x="7620" y="932180"/>
                  </a:moveTo>
                  <a:lnTo>
                    <a:pt x="3809" y="932180"/>
                  </a:lnTo>
                  <a:lnTo>
                    <a:pt x="3809" y="934719"/>
                  </a:lnTo>
                  <a:lnTo>
                    <a:pt x="7620" y="934719"/>
                  </a:lnTo>
                  <a:lnTo>
                    <a:pt x="7620" y="932180"/>
                  </a:lnTo>
                  <a:close/>
                </a:path>
                <a:path w="7620" h="934720">
                  <a:moveTo>
                    <a:pt x="7620" y="929640"/>
                  </a:moveTo>
                  <a:lnTo>
                    <a:pt x="0" y="929640"/>
                  </a:lnTo>
                  <a:lnTo>
                    <a:pt x="0" y="930910"/>
                  </a:lnTo>
                  <a:lnTo>
                    <a:pt x="7620" y="930910"/>
                  </a:lnTo>
                  <a:lnTo>
                    <a:pt x="7620" y="929640"/>
                  </a:lnTo>
                  <a:close/>
                </a:path>
                <a:path w="7620" h="934720">
                  <a:moveTo>
                    <a:pt x="7620" y="925830"/>
                  </a:moveTo>
                  <a:lnTo>
                    <a:pt x="0" y="925830"/>
                  </a:lnTo>
                  <a:lnTo>
                    <a:pt x="0" y="928369"/>
                  </a:lnTo>
                  <a:lnTo>
                    <a:pt x="7620" y="928369"/>
                  </a:lnTo>
                  <a:lnTo>
                    <a:pt x="7620" y="925830"/>
                  </a:lnTo>
                  <a:close/>
                </a:path>
                <a:path w="7620" h="934720">
                  <a:moveTo>
                    <a:pt x="7620" y="923290"/>
                  </a:moveTo>
                  <a:lnTo>
                    <a:pt x="0" y="923290"/>
                  </a:lnTo>
                  <a:lnTo>
                    <a:pt x="0" y="924560"/>
                  </a:lnTo>
                  <a:lnTo>
                    <a:pt x="7620" y="924560"/>
                  </a:lnTo>
                  <a:lnTo>
                    <a:pt x="7620" y="923290"/>
                  </a:lnTo>
                  <a:close/>
                </a:path>
                <a:path w="7620" h="934720">
                  <a:moveTo>
                    <a:pt x="7620" y="919480"/>
                  </a:moveTo>
                  <a:lnTo>
                    <a:pt x="0" y="919480"/>
                  </a:lnTo>
                  <a:lnTo>
                    <a:pt x="0" y="922019"/>
                  </a:lnTo>
                  <a:lnTo>
                    <a:pt x="7620" y="922019"/>
                  </a:lnTo>
                  <a:lnTo>
                    <a:pt x="7620" y="919480"/>
                  </a:lnTo>
                  <a:close/>
                </a:path>
                <a:path w="7620" h="934720">
                  <a:moveTo>
                    <a:pt x="7620" y="916940"/>
                  </a:moveTo>
                  <a:lnTo>
                    <a:pt x="0" y="916940"/>
                  </a:lnTo>
                  <a:lnTo>
                    <a:pt x="0" y="918210"/>
                  </a:lnTo>
                  <a:lnTo>
                    <a:pt x="7620" y="918210"/>
                  </a:lnTo>
                  <a:lnTo>
                    <a:pt x="7620" y="916940"/>
                  </a:lnTo>
                  <a:close/>
                </a:path>
                <a:path w="7620" h="934720">
                  <a:moveTo>
                    <a:pt x="7620" y="913130"/>
                  </a:moveTo>
                  <a:lnTo>
                    <a:pt x="0" y="913130"/>
                  </a:lnTo>
                  <a:lnTo>
                    <a:pt x="0" y="915669"/>
                  </a:lnTo>
                  <a:lnTo>
                    <a:pt x="7620" y="915669"/>
                  </a:lnTo>
                  <a:lnTo>
                    <a:pt x="7620" y="913130"/>
                  </a:lnTo>
                  <a:close/>
                </a:path>
                <a:path w="7620" h="934720">
                  <a:moveTo>
                    <a:pt x="7620" y="910590"/>
                  </a:moveTo>
                  <a:lnTo>
                    <a:pt x="0" y="910590"/>
                  </a:lnTo>
                  <a:lnTo>
                    <a:pt x="0" y="911860"/>
                  </a:lnTo>
                  <a:lnTo>
                    <a:pt x="7620" y="911860"/>
                  </a:lnTo>
                  <a:lnTo>
                    <a:pt x="7620" y="910590"/>
                  </a:lnTo>
                  <a:close/>
                </a:path>
                <a:path w="7620" h="934720">
                  <a:moveTo>
                    <a:pt x="7620" y="906780"/>
                  </a:moveTo>
                  <a:lnTo>
                    <a:pt x="0" y="906780"/>
                  </a:lnTo>
                  <a:lnTo>
                    <a:pt x="0" y="909319"/>
                  </a:lnTo>
                  <a:lnTo>
                    <a:pt x="7620" y="909319"/>
                  </a:lnTo>
                  <a:lnTo>
                    <a:pt x="7620" y="906780"/>
                  </a:lnTo>
                  <a:close/>
                </a:path>
                <a:path w="7620" h="934720">
                  <a:moveTo>
                    <a:pt x="7620" y="904240"/>
                  </a:moveTo>
                  <a:lnTo>
                    <a:pt x="0" y="904240"/>
                  </a:lnTo>
                  <a:lnTo>
                    <a:pt x="0" y="905510"/>
                  </a:lnTo>
                  <a:lnTo>
                    <a:pt x="7620" y="905510"/>
                  </a:lnTo>
                  <a:lnTo>
                    <a:pt x="7620" y="904240"/>
                  </a:lnTo>
                  <a:close/>
                </a:path>
                <a:path w="7620" h="934720">
                  <a:moveTo>
                    <a:pt x="7620" y="900430"/>
                  </a:moveTo>
                  <a:lnTo>
                    <a:pt x="0" y="900430"/>
                  </a:lnTo>
                  <a:lnTo>
                    <a:pt x="0" y="902969"/>
                  </a:lnTo>
                  <a:lnTo>
                    <a:pt x="7620" y="902969"/>
                  </a:lnTo>
                  <a:lnTo>
                    <a:pt x="7620" y="900430"/>
                  </a:lnTo>
                  <a:close/>
                </a:path>
                <a:path w="7620" h="934720">
                  <a:moveTo>
                    <a:pt x="7620" y="897890"/>
                  </a:moveTo>
                  <a:lnTo>
                    <a:pt x="0" y="897890"/>
                  </a:lnTo>
                  <a:lnTo>
                    <a:pt x="0" y="899160"/>
                  </a:lnTo>
                  <a:lnTo>
                    <a:pt x="7620" y="899160"/>
                  </a:lnTo>
                  <a:lnTo>
                    <a:pt x="7620" y="897890"/>
                  </a:lnTo>
                  <a:close/>
                </a:path>
                <a:path w="7620" h="934720">
                  <a:moveTo>
                    <a:pt x="7620" y="892810"/>
                  </a:moveTo>
                  <a:lnTo>
                    <a:pt x="0" y="892810"/>
                  </a:lnTo>
                  <a:lnTo>
                    <a:pt x="0" y="896619"/>
                  </a:lnTo>
                  <a:lnTo>
                    <a:pt x="7620" y="896619"/>
                  </a:lnTo>
                  <a:lnTo>
                    <a:pt x="7620" y="892810"/>
                  </a:lnTo>
                  <a:close/>
                </a:path>
                <a:path w="7620" h="934720">
                  <a:moveTo>
                    <a:pt x="7620" y="886460"/>
                  </a:moveTo>
                  <a:lnTo>
                    <a:pt x="0" y="886460"/>
                  </a:lnTo>
                  <a:lnTo>
                    <a:pt x="0" y="891540"/>
                  </a:lnTo>
                  <a:lnTo>
                    <a:pt x="7620" y="891540"/>
                  </a:lnTo>
                  <a:lnTo>
                    <a:pt x="7620" y="886460"/>
                  </a:lnTo>
                  <a:close/>
                </a:path>
                <a:path w="7620" h="934720">
                  <a:moveTo>
                    <a:pt x="7620" y="880110"/>
                  </a:moveTo>
                  <a:lnTo>
                    <a:pt x="0" y="880110"/>
                  </a:lnTo>
                  <a:lnTo>
                    <a:pt x="0" y="885190"/>
                  </a:lnTo>
                  <a:lnTo>
                    <a:pt x="7620" y="885190"/>
                  </a:lnTo>
                  <a:lnTo>
                    <a:pt x="7620" y="880110"/>
                  </a:lnTo>
                  <a:close/>
                </a:path>
                <a:path w="7620" h="934720">
                  <a:moveTo>
                    <a:pt x="7620" y="873760"/>
                  </a:moveTo>
                  <a:lnTo>
                    <a:pt x="0" y="873760"/>
                  </a:lnTo>
                  <a:lnTo>
                    <a:pt x="0" y="878840"/>
                  </a:lnTo>
                  <a:lnTo>
                    <a:pt x="7620" y="878840"/>
                  </a:lnTo>
                  <a:lnTo>
                    <a:pt x="7620" y="873760"/>
                  </a:lnTo>
                  <a:close/>
                </a:path>
                <a:path w="7620" h="934720">
                  <a:moveTo>
                    <a:pt x="7620" y="867410"/>
                  </a:moveTo>
                  <a:lnTo>
                    <a:pt x="0" y="867410"/>
                  </a:lnTo>
                  <a:lnTo>
                    <a:pt x="0" y="872490"/>
                  </a:lnTo>
                  <a:lnTo>
                    <a:pt x="7620" y="872490"/>
                  </a:lnTo>
                  <a:lnTo>
                    <a:pt x="7620" y="867410"/>
                  </a:lnTo>
                  <a:close/>
                </a:path>
                <a:path w="7620" h="934720">
                  <a:moveTo>
                    <a:pt x="7620" y="861060"/>
                  </a:moveTo>
                  <a:lnTo>
                    <a:pt x="0" y="861060"/>
                  </a:lnTo>
                  <a:lnTo>
                    <a:pt x="0" y="866140"/>
                  </a:lnTo>
                  <a:lnTo>
                    <a:pt x="7620" y="866140"/>
                  </a:lnTo>
                  <a:lnTo>
                    <a:pt x="7620" y="861060"/>
                  </a:lnTo>
                  <a:close/>
                </a:path>
                <a:path w="7620" h="934720">
                  <a:moveTo>
                    <a:pt x="7620" y="854710"/>
                  </a:moveTo>
                  <a:lnTo>
                    <a:pt x="0" y="854710"/>
                  </a:lnTo>
                  <a:lnTo>
                    <a:pt x="0" y="859790"/>
                  </a:lnTo>
                  <a:lnTo>
                    <a:pt x="7620" y="859790"/>
                  </a:lnTo>
                  <a:lnTo>
                    <a:pt x="7620" y="854710"/>
                  </a:lnTo>
                  <a:close/>
                </a:path>
                <a:path w="7620" h="934720">
                  <a:moveTo>
                    <a:pt x="7620" y="848360"/>
                  </a:moveTo>
                  <a:lnTo>
                    <a:pt x="0" y="848360"/>
                  </a:lnTo>
                  <a:lnTo>
                    <a:pt x="0" y="853440"/>
                  </a:lnTo>
                  <a:lnTo>
                    <a:pt x="7620" y="853440"/>
                  </a:lnTo>
                  <a:lnTo>
                    <a:pt x="7620" y="848360"/>
                  </a:lnTo>
                  <a:close/>
                </a:path>
                <a:path w="7620" h="934720">
                  <a:moveTo>
                    <a:pt x="7620" y="842010"/>
                  </a:moveTo>
                  <a:lnTo>
                    <a:pt x="0" y="842010"/>
                  </a:lnTo>
                  <a:lnTo>
                    <a:pt x="0" y="847090"/>
                  </a:lnTo>
                  <a:lnTo>
                    <a:pt x="7620" y="847090"/>
                  </a:lnTo>
                  <a:lnTo>
                    <a:pt x="7620" y="842010"/>
                  </a:lnTo>
                  <a:close/>
                </a:path>
                <a:path w="7620" h="934720">
                  <a:moveTo>
                    <a:pt x="7620" y="835660"/>
                  </a:moveTo>
                  <a:lnTo>
                    <a:pt x="0" y="835660"/>
                  </a:lnTo>
                  <a:lnTo>
                    <a:pt x="0" y="840740"/>
                  </a:lnTo>
                  <a:lnTo>
                    <a:pt x="7620" y="840740"/>
                  </a:lnTo>
                  <a:lnTo>
                    <a:pt x="7620" y="835660"/>
                  </a:lnTo>
                  <a:close/>
                </a:path>
                <a:path w="7620" h="934720">
                  <a:moveTo>
                    <a:pt x="7620" y="829310"/>
                  </a:moveTo>
                  <a:lnTo>
                    <a:pt x="0" y="829310"/>
                  </a:lnTo>
                  <a:lnTo>
                    <a:pt x="0" y="834390"/>
                  </a:lnTo>
                  <a:lnTo>
                    <a:pt x="7620" y="834390"/>
                  </a:lnTo>
                  <a:lnTo>
                    <a:pt x="7620" y="829310"/>
                  </a:lnTo>
                  <a:close/>
                </a:path>
                <a:path w="7620" h="934720">
                  <a:moveTo>
                    <a:pt x="7620" y="822960"/>
                  </a:moveTo>
                  <a:lnTo>
                    <a:pt x="0" y="822960"/>
                  </a:lnTo>
                  <a:lnTo>
                    <a:pt x="0" y="828040"/>
                  </a:lnTo>
                  <a:lnTo>
                    <a:pt x="7620" y="828040"/>
                  </a:lnTo>
                  <a:lnTo>
                    <a:pt x="7620" y="822960"/>
                  </a:lnTo>
                  <a:close/>
                </a:path>
                <a:path w="7620" h="934720">
                  <a:moveTo>
                    <a:pt x="7620" y="816610"/>
                  </a:moveTo>
                  <a:lnTo>
                    <a:pt x="0" y="816610"/>
                  </a:lnTo>
                  <a:lnTo>
                    <a:pt x="0" y="821690"/>
                  </a:lnTo>
                  <a:lnTo>
                    <a:pt x="7620" y="821690"/>
                  </a:lnTo>
                  <a:lnTo>
                    <a:pt x="7620" y="816610"/>
                  </a:lnTo>
                  <a:close/>
                </a:path>
                <a:path w="7620" h="934720">
                  <a:moveTo>
                    <a:pt x="7620" y="810260"/>
                  </a:moveTo>
                  <a:lnTo>
                    <a:pt x="0" y="810260"/>
                  </a:lnTo>
                  <a:lnTo>
                    <a:pt x="0" y="815340"/>
                  </a:lnTo>
                  <a:lnTo>
                    <a:pt x="7620" y="815340"/>
                  </a:lnTo>
                  <a:lnTo>
                    <a:pt x="7620" y="810260"/>
                  </a:lnTo>
                  <a:close/>
                </a:path>
                <a:path w="7620" h="934720">
                  <a:moveTo>
                    <a:pt x="7620" y="803910"/>
                  </a:moveTo>
                  <a:lnTo>
                    <a:pt x="0" y="803910"/>
                  </a:lnTo>
                  <a:lnTo>
                    <a:pt x="0" y="808990"/>
                  </a:lnTo>
                  <a:lnTo>
                    <a:pt x="7620" y="808990"/>
                  </a:lnTo>
                  <a:lnTo>
                    <a:pt x="7620" y="803910"/>
                  </a:lnTo>
                  <a:close/>
                </a:path>
                <a:path w="7620" h="934720">
                  <a:moveTo>
                    <a:pt x="7620" y="797560"/>
                  </a:moveTo>
                  <a:lnTo>
                    <a:pt x="0" y="797560"/>
                  </a:lnTo>
                  <a:lnTo>
                    <a:pt x="0" y="802640"/>
                  </a:lnTo>
                  <a:lnTo>
                    <a:pt x="7620" y="802640"/>
                  </a:lnTo>
                  <a:lnTo>
                    <a:pt x="7620" y="797560"/>
                  </a:lnTo>
                  <a:close/>
                </a:path>
                <a:path w="7620" h="934720">
                  <a:moveTo>
                    <a:pt x="7620" y="791210"/>
                  </a:moveTo>
                  <a:lnTo>
                    <a:pt x="0" y="791210"/>
                  </a:lnTo>
                  <a:lnTo>
                    <a:pt x="0" y="796290"/>
                  </a:lnTo>
                  <a:lnTo>
                    <a:pt x="7620" y="796290"/>
                  </a:lnTo>
                  <a:lnTo>
                    <a:pt x="7620" y="791210"/>
                  </a:lnTo>
                  <a:close/>
                </a:path>
                <a:path w="7620" h="934720">
                  <a:moveTo>
                    <a:pt x="7620" y="784860"/>
                  </a:moveTo>
                  <a:lnTo>
                    <a:pt x="0" y="784860"/>
                  </a:lnTo>
                  <a:lnTo>
                    <a:pt x="0" y="789940"/>
                  </a:lnTo>
                  <a:lnTo>
                    <a:pt x="7620" y="789940"/>
                  </a:lnTo>
                  <a:lnTo>
                    <a:pt x="7620" y="784860"/>
                  </a:lnTo>
                  <a:close/>
                </a:path>
                <a:path w="7620" h="934720">
                  <a:moveTo>
                    <a:pt x="7620" y="778510"/>
                  </a:moveTo>
                  <a:lnTo>
                    <a:pt x="0" y="778510"/>
                  </a:lnTo>
                  <a:lnTo>
                    <a:pt x="0" y="783590"/>
                  </a:lnTo>
                  <a:lnTo>
                    <a:pt x="7620" y="783590"/>
                  </a:lnTo>
                  <a:lnTo>
                    <a:pt x="7620" y="778510"/>
                  </a:lnTo>
                  <a:close/>
                </a:path>
                <a:path w="7620" h="934720">
                  <a:moveTo>
                    <a:pt x="7620" y="772160"/>
                  </a:moveTo>
                  <a:lnTo>
                    <a:pt x="0" y="772160"/>
                  </a:lnTo>
                  <a:lnTo>
                    <a:pt x="0" y="777240"/>
                  </a:lnTo>
                  <a:lnTo>
                    <a:pt x="7620" y="777240"/>
                  </a:lnTo>
                  <a:lnTo>
                    <a:pt x="7620" y="772160"/>
                  </a:lnTo>
                  <a:close/>
                </a:path>
                <a:path w="7620" h="934720">
                  <a:moveTo>
                    <a:pt x="7620" y="765810"/>
                  </a:moveTo>
                  <a:lnTo>
                    <a:pt x="0" y="765810"/>
                  </a:lnTo>
                  <a:lnTo>
                    <a:pt x="0" y="770890"/>
                  </a:lnTo>
                  <a:lnTo>
                    <a:pt x="7620" y="770890"/>
                  </a:lnTo>
                  <a:lnTo>
                    <a:pt x="7620" y="765810"/>
                  </a:lnTo>
                  <a:close/>
                </a:path>
                <a:path w="7620" h="934720">
                  <a:moveTo>
                    <a:pt x="7620" y="759460"/>
                  </a:moveTo>
                  <a:lnTo>
                    <a:pt x="0" y="759460"/>
                  </a:lnTo>
                  <a:lnTo>
                    <a:pt x="0" y="764540"/>
                  </a:lnTo>
                  <a:lnTo>
                    <a:pt x="7620" y="764540"/>
                  </a:lnTo>
                  <a:lnTo>
                    <a:pt x="7620" y="759460"/>
                  </a:lnTo>
                  <a:close/>
                </a:path>
                <a:path w="7620" h="934720">
                  <a:moveTo>
                    <a:pt x="7620" y="753110"/>
                  </a:moveTo>
                  <a:lnTo>
                    <a:pt x="0" y="753110"/>
                  </a:lnTo>
                  <a:lnTo>
                    <a:pt x="0" y="758190"/>
                  </a:lnTo>
                  <a:lnTo>
                    <a:pt x="7620" y="758190"/>
                  </a:lnTo>
                  <a:lnTo>
                    <a:pt x="7620" y="753110"/>
                  </a:lnTo>
                  <a:close/>
                </a:path>
                <a:path w="7620" h="934720">
                  <a:moveTo>
                    <a:pt x="7620" y="746760"/>
                  </a:moveTo>
                  <a:lnTo>
                    <a:pt x="0" y="746760"/>
                  </a:lnTo>
                  <a:lnTo>
                    <a:pt x="0" y="751840"/>
                  </a:lnTo>
                  <a:lnTo>
                    <a:pt x="7620" y="751840"/>
                  </a:lnTo>
                  <a:lnTo>
                    <a:pt x="7620" y="746760"/>
                  </a:lnTo>
                  <a:close/>
                </a:path>
                <a:path w="7620" h="934720">
                  <a:moveTo>
                    <a:pt x="7620" y="740410"/>
                  </a:moveTo>
                  <a:lnTo>
                    <a:pt x="0" y="740410"/>
                  </a:lnTo>
                  <a:lnTo>
                    <a:pt x="0" y="745490"/>
                  </a:lnTo>
                  <a:lnTo>
                    <a:pt x="7620" y="745490"/>
                  </a:lnTo>
                  <a:lnTo>
                    <a:pt x="7620" y="740410"/>
                  </a:lnTo>
                  <a:close/>
                </a:path>
                <a:path w="7620" h="934720">
                  <a:moveTo>
                    <a:pt x="7620" y="734060"/>
                  </a:moveTo>
                  <a:lnTo>
                    <a:pt x="0" y="734060"/>
                  </a:lnTo>
                  <a:lnTo>
                    <a:pt x="0" y="739140"/>
                  </a:lnTo>
                  <a:lnTo>
                    <a:pt x="7620" y="739140"/>
                  </a:lnTo>
                  <a:lnTo>
                    <a:pt x="7620" y="734060"/>
                  </a:lnTo>
                  <a:close/>
                </a:path>
                <a:path w="7620" h="934720">
                  <a:moveTo>
                    <a:pt x="7620" y="727710"/>
                  </a:moveTo>
                  <a:lnTo>
                    <a:pt x="0" y="727710"/>
                  </a:lnTo>
                  <a:lnTo>
                    <a:pt x="0" y="732790"/>
                  </a:lnTo>
                  <a:lnTo>
                    <a:pt x="7620" y="732790"/>
                  </a:lnTo>
                  <a:lnTo>
                    <a:pt x="7620" y="727710"/>
                  </a:lnTo>
                  <a:close/>
                </a:path>
                <a:path w="7620" h="934720">
                  <a:moveTo>
                    <a:pt x="7620" y="721360"/>
                  </a:moveTo>
                  <a:lnTo>
                    <a:pt x="0" y="721360"/>
                  </a:lnTo>
                  <a:lnTo>
                    <a:pt x="0" y="726440"/>
                  </a:lnTo>
                  <a:lnTo>
                    <a:pt x="7620" y="726440"/>
                  </a:lnTo>
                  <a:lnTo>
                    <a:pt x="7620" y="721360"/>
                  </a:lnTo>
                  <a:close/>
                </a:path>
                <a:path w="7620" h="934720">
                  <a:moveTo>
                    <a:pt x="7620" y="715010"/>
                  </a:moveTo>
                  <a:lnTo>
                    <a:pt x="0" y="715010"/>
                  </a:lnTo>
                  <a:lnTo>
                    <a:pt x="0" y="720090"/>
                  </a:lnTo>
                  <a:lnTo>
                    <a:pt x="7620" y="720090"/>
                  </a:lnTo>
                  <a:lnTo>
                    <a:pt x="7620" y="715010"/>
                  </a:lnTo>
                  <a:close/>
                </a:path>
                <a:path w="7620" h="934720">
                  <a:moveTo>
                    <a:pt x="7620" y="708660"/>
                  </a:moveTo>
                  <a:lnTo>
                    <a:pt x="0" y="708660"/>
                  </a:lnTo>
                  <a:lnTo>
                    <a:pt x="0" y="713740"/>
                  </a:lnTo>
                  <a:lnTo>
                    <a:pt x="7620" y="713740"/>
                  </a:lnTo>
                  <a:lnTo>
                    <a:pt x="7620" y="708660"/>
                  </a:lnTo>
                  <a:close/>
                </a:path>
                <a:path w="7620" h="934720">
                  <a:moveTo>
                    <a:pt x="7620" y="701040"/>
                  </a:moveTo>
                  <a:lnTo>
                    <a:pt x="0" y="701040"/>
                  </a:lnTo>
                  <a:lnTo>
                    <a:pt x="0" y="707390"/>
                  </a:lnTo>
                  <a:lnTo>
                    <a:pt x="7620" y="707390"/>
                  </a:lnTo>
                  <a:lnTo>
                    <a:pt x="7620" y="701040"/>
                  </a:lnTo>
                  <a:close/>
                </a:path>
                <a:path w="7620" h="934720">
                  <a:moveTo>
                    <a:pt x="7620" y="695960"/>
                  </a:moveTo>
                  <a:lnTo>
                    <a:pt x="0" y="695960"/>
                  </a:lnTo>
                  <a:lnTo>
                    <a:pt x="0" y="699769"/>
                  </a:lnTo>
                  <a:lnTo>
                    <a:pt x="7620" y="699769"/>
                  </a:lnTo>
                  <a:lnTo>
                    <a:pt x="7620" y="695960"/>
                  </a:lnTo>
                  <a:close/>
                </a:path>
                <a:path w="7620" h="934720">
                  <a:moveTo>
                    <a:pt x="7620" y="688340"/>
                  </a:moveTo>
                  <a:lnTo>
                    <a:pt x="0" y="688340"/>
                  </a:lnTo>
                  <a:lnTo>
                    <a:pt x="0" y="694690"/>
                  </a:lnTo>
                  <a:lnTo>
                    <a:pt x="7620" y="694690"/>
                  </a:lnTo>
                  <a:lnTo>
                    <a:pt x="7620" y="688340"/>
                  </a:lnTo>
                  <a:close/>
                </a:path>
                <a:path w="7620" h="934720">
                  <a:moveTo>
                    <a:pt x="7620" y="683260"/>
                  </a:moveTo>
                  <a:lnTo>
                    <a:pt x="0" y="683260"/>
                  </a:lnTo>
                  <a:lnTo>
                    <a:pt x="0" y="687069"/>
                  </a:lnTo>
                  <a:lnTo>
                    <a:pt x="7620" y="687069"/>
                  </a:lnTo>
                  <a:lnTo>
                    <a:pt x="7620" y="683260"/>
                  </a:lnTo>
                  <a:close/>
                </a:path>
                <a:path w="7620" h="934720">
                  <a:moveTo>
                    <a:pt x="7620" y="662940"/>
                  </a:moveTo>
                  <a:lnTo>
                    <a:pt x="0" y="662940"/>
                  </a:lnTo>
                  <a:lnTo>
                    <a:pt x="0" y="681990"/>
                  </a:lnTo>
                  <a:lnTo>
                    <a:pt x="7620" y="681990"/>
                  </a:lnTo>
                  <a:lnTo>
                    <a:pt x="7620" y="662940"/>
                  </a:lnTo>
                  <a:close/>
                </a:path>
                <a:path w="7620" h="934720">
                  <a:moveTo>
                    <a:pt x="7620" y="657860"/>
                  </a:moveTo>
                  <a:lnTo>
                    <a:pt x="0" y="657860"/>
                  </a:lnTo>
                  <a:lnTo>
                    <a:pt x="0" y="661670"/>
                  </a:lnTo>
                  <a:lnTo>
                    <a:pt x="7620" y="661670"/>
                  </a:lnTo>
                  <a:lnTo>
                    <a:pt x="7620" y="657860"/>
                  </a:lnTo>
                  <a:close/>
                </a:path>
                <a:path w="7620" h="934720">
                  <a:moveTo>
                    <a:pt x="7620" y="651510"/>
                  </a:moveTo>
                  <a:lnTo>
                    <a:pt x="0" y="651510"/>
                  </a:lnTo>
                  <a:lnTo>
                    <a:pt x="0" y="656590"/>
                  </a:lnTo>
                  <a:lnTo>
                    <a:pt x="7620" y="656590"/>
                  </a:lnTo>
                  <a:lnTo>
                    <a:pt x="7620" y="651510"/>
                  </a:lnTo>
                  <a:close/>
                </a:path>
                <a:path w="7620" h="934720">
                  <a:moveTo>
                    <a:pt x="7620" y="647700"/>
                  </a:moveTo>
                  <a:lnTo>
                    <a:pt x="0" y="647700"/>
                  </a:lnTo>
                  <a:lnTo>
                    <a:pt x="0" y="650240"/>
                  </a:lnTo>
                  <a:lnTo>
                    <a:pt x="7620" y="650240"/>
                  </a:lnTo>
                  <a:lnTo>
                    <a:pt x="7620" y="647700"/>
                  </a:lnTo>
                  <a:close/>
                </a:path>
              </a:pathLst>
            </a:custGeom>
            <a:solidFill>
              <a:srgbClr val="2800F9"/>
            </a:solidFill>
          </p:spPr>
          <p:txBody>
            <a:bodyPr bIns="0" lIns="0" rIns="0" rtlCol="0" tIns="0" wrap="square"/>
            <a:p/>
          </p:txBody>
        </p:sp>
        <p:sp>
          <p:nvSpPr>
            <p:cNvPr id="1050211" name="object 1514"/>
            <p:cNvSpPr/>
            <p:nvPr/>
          </p:nvSpPr>
          <p:spPr>
            <a:xfrm>
              <a:off x="665479" y="5558789"/>
              <a:ext cx="7620" cy="929640"/>
            </a:xfrm>
            <a:custGeom>
              <a:avLst/>
              <a:ahLst/>
              <a:rect l="l" t="t" r="r" b="b"/>
              <a:pathLst>
                <a:path w="7620" h="929639">
                  <a:moveTo>
                    <a:pt x="7620" y="0"/>
                  </a:moveTo>
                  <a:lnTo>
                    <a:pt x="5079" y="0"/>
                  </a:lnTo>
                  <a:lnTo>
                    <a:pt x="5079" y="1270"/>
                  </a:lnTo>
                  <a:lnTo>
                    <a:pt x="7620" y="1270"/>
                  </a:lnTo>
                  <a:lnTo>
                    <a:pt x="7620" y="0"/>
                  </a:lnTo>
                  <a:close/>
                </a:path>
                <a:path w="7620" h="929639">
                  <a:moveTo>
                    <a:pt x="7620" y="1270"/>
                  </a:moveTo>
                  <a:lnTo>
                    <a:pt x="2540" y="1270"/>
                  </a:lnTo>
                  <a:lnTo>
                    <a:pt x="2540" y="2540"/>
                  </a:lnTo>
                  <a:lnTo>
                    <a:pt x="0" y="2540"/>
                  </a:lnTo>
                  <a:lnTo>
                    <a:pt x="0" y="5080"/>
                  </a:lnTo>
                  <a:lnTo>
                    <a:pt x="7620" y="5080"/>
                  </a:lnTo>
                  <a:lnTo>
                    <a:pt x="7620" y="1270"/>
                  </a:lnTo>
                  <a:close/>
                </a:path>
                <a:path w="7620" h="929639">
                  <a:moveTo>
                    <a:pt x="7620" y="5080"/>
                  </a:moveTo>
                  <a:lnTo>
                    <a:pt x="0" y="5080"/>
                  </a:lnTo>
                  <a:lnTo>
                    <a:pt x="0" y="7620"/>
                  </a:lnTo>
                  <a:lnTo>
                    <a:pt x="7620" y="7620"/>
                  </a:lnTo>
                  <a:lnTo>
                    <a:pt x="7620" y="5080"/>
                  </a:lnTo>
                  <a:close/>
                </a:path>
                <a:path w="7620" h="929639">
                  <a:moveTo>
                    <a:pt x="7620" y="7620"/>
                  </a:moveTo>
                  <a:lnTo>
                    <a:pt x="0" y="7620"/>
                  </a:lnTo>
                  <a:lnTo>
                    <a:pt x="0" y="11430"/>
                  </a:lnTo>
                  <a:lnTo>
                    <a:pt x="7620" y="11430"/>
                  </a:lnTo>
                  <a:lnTo>
                    <a:pt x="7620" y="7620"/>
                  </a:lnTo>
                  <a:close/>
                </a:path>
                <a:path w="7620" h="929639">
                  <a:moveTo>
                    <a:pt x="7620" y="11430"/>
                  </a:moveTo>
                  <a:lnTo>
                    <a:pt x="0" y="11430"/>
                  </a:lnTo>
                  <a:lnTo>
                    <a:pt x="0" y="17780"/>
                  </a:lnTo>
                  <a:lnTo>
                    <a:pt x="7620" y="17780"/>
                  </a:lnTo>
                  <a:lnTo>
                    <a:pt x="7620" y="11430"/>
                  </a:lnTo>
                  <a:close/>
                </a:path>
                <a:path w="7620" h="929639">
                  <a:moveTo>
                    <a:pt x="7620" y="17780"/>
                  </a:moveTo>
                  <a:lnTo>
                    <a:pt x="0" y="17780"/>
                  </a:lnTo>
                  <a:lnTo>
                    <a:pt x="0" y="20320"/>
                  </a:lnTo>
                  <a:lnTo>
                    <a:pt x="7620" y="20320"/>
                  </a:lnTo>
                  <a:lnTo>
                    <a:pt x="7620" y="17780"/>
                  </a:lnTo>
                  <a:close/>
                </a:path>
                <a:path w="7620" h="929639">
                  <a:moveTo>
                    <a:pt x="7620" y="20320"/>
                  </a:moveTo>
                  <a:lnTo>
                    <a:pt x="0" y="20320"/>
                  </a:lnTo>
                  <a:lnTo>
                    <a:pt x="0" y="24130"/>
                  </a:lnTo>
                  <a:lnTo>
                    <a:pt x="7620" y="24130"/>
                  </a:lnTo>
                  <a:lnTo>
                    <a:pt x="7620" y="20320"/>
                  </a:lnTo>
                  <a:close/>
                </a:path>
                <a:path w="7620" h="929639">
                  <a:moveTo>
                    <a:pt x="7620" y="24130"/>
                  </a:moveTo>
                  <a:lnTo>
                    <a:pt x="0" y="24130"/>
                  </a:lnTo>
                  <a:lnTo>
                    <a:pt x="0" y="30480"/>
                  </a:lnTo>
                  <a:lnTo>
                    <a:pt x="7620" y="30480"/>
                  </a:lnTo>
                  <a:lnTo>
                    <a:pt x="7620" y="24130"/>
                  </a:lnTo>
                  <a:close/>
                </a:path>
                <a:path w="7620" h="929639">
                  <a:moveTo>
                    <a:pt x="7620" y="30480"/>
                  </a:moveTo>
                  <a:lnTo>
                    <a:pt x="0" y="30480"/>
                  </a:lnTo>
                  <a:lnTo>
                    <a:pt x="0" y="33020"/>
                  </a:lnTo>
                  <a:lnTo>
                    <a:pt x="7620" y="33020"/>
                  </a:lnTo>
                  <a:lnTo>
                    <a:pt x="7620" y="30480"/>
                  </a:lnTo>
                  <a:close/>
                </a:path>
                <a:path w="7620" h="929639">
                  <a:moveTo>
                    <a:pt x="7620" y="33020"/>
                  </a:moveTo>
                  <a:lnTo>
                    <a:pt x="0" y="33020"/>
                  </a:lnTo>
                  <a:lnTo>
                    <a:pt x="0" y="36830"/>
                  </a:lnTo>
                  <a:lnTo>
                    <a:pt x="7620" y="36830"/>
                  </a:lnTo>
                  <a:lnTo>
                    <a:pt x="7620" y="33020"/>
                  </a:lnTo>
                  <a:close/>
                </a:path>
                <a:path w="7620" h="929639">
                  <a:moveTo>
                    <a:pt x="7620" y="36830"/>
                  </a:moveTo>
                  <a:lnTo>
                    <a:pt x="0" y="36830"/>
                  </a:lnTo>
                  <a:lnTo>
                    <a:pt x="0" y="39370"/>
                  </a:lnTo>
                  <a:lnTo>
                    <a:pt x="7620" y="39370"/>
                  </a:lnTo>
                  <a:lnTo>
                    <a:pt x="7620" y="36830"/>
                  </a:lnTo>
                  <a:close/>
                </a:path>
                <a:path w="7620" h="929639">
                  <a:moveTo>
                    <a:pt x="7620" y="39370"/>
                  </a:moveTo>
                  <a:lnTo>
                    <a:pt x="0" y="39370"/>
                  </a:lnTo>
                  <a:lnTo>
                    <a:pt x="0" y="43180"/>
                  </a:lnTo>
                  <a:lnTo>
                    <a:pt x="7620" y="43180"/>
                  </a:lnTo>
                  <a:lnTo>
                    <a:pt x="7620" y="39370"/>
                  </a:lnTo>
                  <a:close/>
                </a:path>
                <a:path w="7620" h="929639">
                  <a:moveTo>
                    <a:pt x="7620" y="43180"/>
                  </a:moveTo>
                  <a:lnTo>
                    <a:pt x="0" y="43180"/>
                  </a:lnTo>
                  <a:lnTo>
                    <a:pt x="0" y="45720"/>
                  </a:lnTo>
                  <a:lnTo>
                    <a:pt x="7620" y="45720"/>
                  </a:lnTo>
                  <a:lnTo>
                    <a:pt x="7620" y="43180"/>
                  </a:lnTo>
                  <a:close/>
                </a:path>
                <a:path w="7620" h="929639">
                  <a:moveTo>
                    <a:pt x="7620" y="45720"/>
                  </a:moveTo>
                  <a:lnTo>
                    <a:pt x="0" y="45720"/>
                  </a:lnTo>
                  <a:lnTo>
                    <a:pt x="0" y="55880"/>
                  </a:lnTo>
                  <a:lnTo>
                    <a:pt x="7620" y="55880"/>
                  </a:lnTo>
                  <a:lnTo>
                    <a:pt x="7620" y="45720"/>
                  </a:lnTo>
                  <a:close/>
                </a:path>
                <a:path w="7620" h="929639">
                  <a:moveTo>
                    <a:pt x="7620" y="55880"/>
                  </a:moveTo>
                  <a:lnTo>
                    <a:pt x="0" y="55880"/>
                  </a:lnTo>
                  <a:lnTo>
                    <a:pt x="0" y="58420"/>
                  </a:lnTo>
                  <a:lnTo>
                    <a:pt x="7620" y="58420"/>
                  </a:lnTo>
                  <a:lnTo>
                    <a:pt x="7620" y="55880"/>
                  </a:lnTo>
                  <a:close/>
                </a:path>
                <a:path w="7620" h="929639">
                  <a:moveTo>
                    <a:pt x="7620" y="58420"/>
                  </a:moveTo>
                  <a:lnTo>
                    <a:pt x="0" y="58420"/>
                  </a:lnTo>
                  <a:lnTo>
                    <a:pt x="0" y="62230"/>
                  </a:lnTo>
                  <a:lnTo>
                    <a:pt x="7620" y="62230"/>
                  </a:lnTo>
                  <a:lnTo>
                    <a:pt x="7620" y="58420"/>
                  </a:lnTo>
                  <a:close/>
                </a:path>
                <a:path w="7620" h="929639">
                  <a:moveTo>
                    <a:pt x="7620" y="62230"/>
                  </a:moveTo>
                  <a:lnTo>
                    <a:pt x="0" y="62230"/>
                  </a:lnTo>
                  <a:lnTo>
                    <a:pt x="0" y="64770"/>
                  </a:lnTo>
                  <a:lnTo>
                    <a:pt x="7620" y="64770"/>
                  </a:lnTo>
                  <a:lnTo>
                    <a:pt x="7620" y="62230"/>
                  </a:lnTo>
                  <a:close/>
                </a:path>
                <a:path w="7620" h="929639">
                  <a:moveTo>
                    <a:pt x="7620" y="64770"/>
                  </a:moveTo>
                  <a:lnTo>
                    <a:pt x="0" y="64770"/>
                  </a:lnTo>
                  <a:lnTo>
                    <a:pt x="0" y="68580"/>
                  </a:lnTo>
                  <a:lnTo>
                    <a:pt x="7620" y="68580"/>
                  </a:lnTo>
                  <a:lnTo>
                    <a:pt x="7620" y="64770"/>
                  </a:lnTo>
                  <a:close/>
                </a:path>
                <a:path w="7620" h="929639">
                  <a:moveTo>
                    <a:pt x="7620" y="68580"/>
                  </a:moveTo>
                  <a:lnTo>
                    <a:pt x="0" y="68580"/>
                  </a:lnTo>
                  <a:lnTo>
                    <a:pt x="0" y="74930"/>
                  </a:lnTo>
                  <a:lnTo>
                    <a:pt x="7620" y="74930"/>
                  </a:lnTo>
                  <a:lnTo>
                    <a:pt x="7620" y="68580"/>
                  </a:lnTo>
                  <a:close/>
                </a:path>
                <a:path w="7620" h="929639">
                  <a:moveTo>
                    <a:pt x="7620" y="74930"/>
                  </a:moveTo>
                  <a:lnTo>
                    <a:pt x="0" y="74930"/>
                  </a:lnTo>
                  <a:lnTo>
                    <a:pt x="0" y="77470"/>
                  </a:lnTo>
                  <a:lnTo>
                    <a:pt x="7620" y="77470"/>
                  </a:lnTo>
                  <a:lnTo>
                    <a:pt x="7620" y="74930"/>
                  </a:lnTo>
                  <a:close/>
                </a:path>
                <a:path w="7620" h="929639">
                  <a:moveTo>
                    <a:pt x="7620" y="77470"/>
                  </a:moveTo>
                  <a:lnTo>
                    <a:pt x="0" y="77470"/>
                  </a:lnTo>
                  <a:lnTo>
                    <a:pt x="0" y="81280"/>
                  </a:lnTo>
                  <a:lnTo>
                    <a:pt x="7620" y="81280"/>
                  </a:lnTo>
                  <a:lnTo>
                    <a:pt x="7620" y="77470"/>
                  </a:lnTo>
                  <a:close/>
                </a:path>
                <a:path w="7620" h="929639">
                  <a:moveTo>
                    <a:pt x="7620" y="81280"/>
                  </a:moveTo>
                  <a:lnTo>
                    <a:pt x="0" y="81280"/>
                  </a:lnTo>
                  <a:lnTo>
                    <a:pt x="0" y="83820"/>
                  </a:lnTo>
                  <a:lnTo>
                    <a:pt x="7620" y="83820"/>
                  </a:lnTo>
                  <a:lnTo>
                    <a:pt x="7620" y="81280"/>
                  </a:lnTo>
                  <a:close/>
                </a:path>
                <a:path w="7620" h="929639">
                  <a:moveTo>
                    <a:pt x="7620" y="83820"/>
                  </a:moveTo>
                  <a:lnTo>
                    <a:pt x="0" y="83820"/>
                  </a:lnTo>
                  <a:lnTo>
                    <a:pt x="0" y="87630"/>
                  </a:lnTo>
                  <a:lnTo>
                    <a:pt x="7620" y="87630"/>
                  </a:lnTo>
                  <a:lnTo>
                    <a:pt x="7620" y="83820"/>
                  </a:lnTo>
                  <a:close/>
                </a:path>
                <a:path w="7620" h="929639">
                  <a:moveTo>
                    <a:pt x="7620" y="87630"/>
                  </a:moveTo>
                  <a:lnTo>
                    <a:pt x="0" y="87630"/>
                  </a:lnTo>
                  <a:lnTo>
                    <a:pt x="0" y="93980"/>
                  </a:lnTo>
                  <a:lnTo>
                    <a:pt x="7620" y="93980"/>
                  </a:lnTo>
                  <a:lnTo>
                    <a:pt x="7620" y="87630"/>
                  </a:lnTo>
                  <a:close/>
                </a:path>
                <a:path w="7620" h="929639">
                  <a:moveTo>
                    <a:pt x="7620" y="93980"/>
                  </a:moveTo>
                  <a:lnTo>
                    <a:pt x="0" y="93980"/>
                  </a:lnTo>
                  <a:lnTo>
                    <a:pt x="0" y="102870"/>
                  </a:lnTo>
                  <a:lnTo>
                    <a:pt x="7620" y="102870"/>
                  </a:lnTo>
                  <a:lnTo>
                    <a:pt x="7620" y="93980"/>
                  </a:lnTo>
                  <a:close/>
                </a:path>
                <a:path w="7620" h="929639">
                  <a:moveTo>
                    <a:pt x="7620" y="102870"/>
                  </a:moveTo>
                  <a:lnTo>
                    <a:pt x="0" y="102870"/>
                  </a:lnTo>
                  <a:lnTo>
                    <a:pt x="0" y="109220"/>
                  </a:lnTo>
                  <a:lnTo>
                    <a:pt x="7620" y="109220"/>
                  </a:lnTo>
                  <a:lnTo>
                    <a:pt x="7620" y="102870"/>
                  </a:lnTo>
                  <a:close/>
                </a:path>
                <a:path w="7620" h="929639">
                  <a:moveTo>
                    <a:pt x="7620" y="109220"/>
                  </a:moveTo>
                  <a:lnTo>
                    <a:pt x="0" y="109220"/>
                  </a:lnTo>
                  <a:lnTo>
                    <a:pt x="0" y="115570"/>
                  </a:lnTo>
                  <a:lnTo>
                    <a:pt x="7620" y="115570"/>
                  </a:lnTo>
                  <a:lnTo>
                    <a:pt x="7620" y="109220"/>
                  </a:lnTo>
                  <a:close/>
                </a:path>
                <a:path w="7620" h="929639">
                  <a:moveTo>
                    <a:pt x="7620" y="115570"/>
                  </a:moveTo>
                  <a:lnTo>
                    <a:pt x="0" y="115570"/>
                  </a:lnTo>
                  <a:lnTo>
                    <a:pt x="0" y="121920"/>
                  </a:lnTo>
                  <a:lnTo>
                    <a:pt x="7620" y="121920"/>
                  </a:lnTo>
                  <a:lnTo>
                    <a:pt x="7620" y="115570"/>
                  </a:lnTo>
                  <a:close/>
                </a:path>
                <a:path w="7620" h="929639">
                  <a:moveTo>
                    <a:pt x="7620" y="121920"/>
                  </a:moveTo>
                  <a:lnTo>
                    <a:pt x="0" y="121920"/>
                  </a:lnTo>
                  <a:lnTo>
                    <a:pt x="0" y="125730"/>
                  </a:lnTo>
                  <a:lnTo>
                    <a:pt x="7620" y="125730"/>
                  </a:lnTo>
                  <a:lnTo>
                    <a:pt x="7620" y="121920"/>
                  </a:lnTo>
                  <a:close/>
                </a:path>
                <a:path w="7620" h="929639">
                  <a:moveTo>
                    <a:pt x="7620" y="125730"/>
                  </a:moveTo>
                  <a:lnTo>
                    <a:pt x="0" y="125730"/>
                  </a:lnTo>
                  <a:lnTo>
                    <a:pt x="0" y="144780"/>
                  </a:lnTo>
                  <a:lnTo>
                    <a:pt x="7620" y="144780"/>
                  </a:lnTo>
                  <a:lnTo>
                    <a:pt x="7620" y="125730"/>
                  </a:lnTo>
                  <a:close/>
                </a:path>
                <a:path w="7620" h="929639">
                  <a:moveTo>
                    <a:pt x="7620" y="144780"/>
                  </a:moveTo>
                  <a:lnTo>
                    <a:pt x="0" y="144780"/>
                  </a:lnTo>
                  <a:lnTo>
                    <a:pt x="0" y="147320"/>
                  </a:lnTo>
                  <a:lnTo>
                    <a:pt x="7620" y="147320"/>
                  </a:lnTo>
                  <a:lnTo>
                    <a:pt x="7620" y="144780"/>
                  </a:lnTo>
                  <a:close/>
                </a:path>
                <a:path w="7620" h="929639">
                  <a:moveTo>
                    <a:pt x="7620" y="147320"/>
                  </a:moveTo>
                  <a:lnTo>
                    <a:pt x="0" y="147320"/>
                  </a:lnTo>
                  <a:lnTo>
                    <a:pt x="0" y="153670"/>
                  </a:lnTo>
                  <a:lnTo>
                    <a:pt x="7620" y="153670"/>
                  </a:lnTo>
                  <a:lnTo>
                    <a:pt x="7620" y="147320"/>
                  </a:lnTo>
                  <a:close/>
                </a:path>
                <a:path w="7620" h="929639">
                  <a:moveTo>
                    <a:pt x="7620" y="153670"/>
                  </a:moveTo>
                  <a:lnTo>
                    <a:pt x="0" y="153670"/>
                  </a:lnTo>
                  <a:lnTo>
                    <a:pt x="0" y="157480"/>
                  </a:lnTo>
                  <a:lnTo>
                    <a:pt x="7620" y="157480"/>
                  </a:lnTo>
                  <a:lnTo>
                    <a:pt x="7620" y="153670"/>
                  </a:lnTo>
                  <a:close/>
                </a:path>
                <a:path w="7620" h="929639">
                  <a:moveTo>
                    <a:pt x="7620" y="157480"/>
                  </a:moveTo>
                  <a:lnTo>
                    <a:pt x="0" y="157480"/>
                  </a:lnTo>
                  <a:lnTo>
                    <a:pt x="0" y="160020"/>
                  </a:lnTo>
                  <a:lnTo>
                    <a:pt x="7620" y="160020"/>
                  </a:lnTo>
                  <a:lnTo>
                    <a:pt x="7620" y="157480"/>
                  </a:lnTo>
                  <a:close/>
                </a:path>
                <a:path w="7620" h="929639">
                  <a:moveTo>
                    <a:pt x="7620" y="160020"/>
                  </a:moveTo>
                  <a:lnTo>
                    <a:pt x="0" y="160020"/>
                  </a:lnTo>
                  <a:lnTo>
                    <a:pt x="0" y="166370"/>
                  </a:lnTo>
                  <a:lnTo>
                    <a:pt x="7620" y="166370"/>
                  </a:lnTo>
                  <a:lnTo>
                    <a:pt x="7620" y="160020"/>
                  </a:lnTo>
                  <a:close/>
                </a:path>
                <a:path w="7620" h="929639">
                  <a:moveTo>
                    <a:pt x="7620" y="166370"/>
                  </a:moveTo>
                  <a:lnTo>
                    <a:pt x="0" y="166370"/>
                  </a:lnTo>
                  <a:lnTo>
                    <a:pt x="0" y="170180"/>
                  </a:lnTo>
                  <a:lnTo>
                    <a:pt x="7620" y="170180"/>
                  </a:lnTo>
                  <a:lnTo>
                    <a:pt x="7620" y="166370"/>
                  </a:lnTo>
                  <a:close/>
                </a:path>
                <a:path w="7620" h="929639">
                  <a:moveTo>
                    <a:pt x="7620" y="170180"/>
                  </a:moveTo>
                  <a:lnTo>
                    <a:pt x="0" y="170180"/>
                  </a:lnTo>
                  <a:lnTo>
                    <a:pt x="0" y="172720"/>
                  </a:lnTo>
                  <a:lnTo>
                    <a:pt x="7620" y="172720"/>
                  </a:lnTo>
                  <a:lnTo>
                    <a:pt x="7620" y="170180"/>
                  </a:lnTo>
                  <a:close/>
                </a:path>
                <a:path w="7620" h="929639">
                  <a:moveTo>
                    <a:pt x="7620" y="172720"/>
                  </a:moveTo>
                  <a:lnTo>
                    <a:pt x="0" y="172720"/>
                  </a:lnTo>
                  <a:lnTo>
                    <a:pt x="0" y="176530"/>
                  </a:lnTo>
                  <a:lnTo>
                    <a:pt x="7620" y="176530"/>
                  </a:lnTo>
                  <a:lnTo>
                    <a:pt x="7620" y="172720"/>
                  </a:lnTo>
                  <a:close/>
                </a:path>
                <a:path w="7620" h="929639">
                  <a:moveTo>
                    <a:pt x="7620" y="176530"/>
                  </a:moveTo>
                  <a:lnTo>
                    <a:pt x="0" y="176530"/>
                  </a:lnTo>
                  <a:lnTo>
                    <a:pt x="0" y="179070"/>
                  </a:lnTo>
                  <a:lnTo>
                    <a:pt x="7620" y="179070"/>
                  </a:lnTo>
                  <a:lnTo>
                    <a:pt x="7620" y="176530"/>
                  </a:lnTo>
                  <a:close/>
                </a:path>
                <a:path w="7620" h="929639">
                  <a:moveTo>
                    <a:pt x="7620" y="179070"/>
                  </a:moveTo>
                  <a:lnTo>
                    <a:pt x="0" y="179070"/>
                  </a:lnTo>
                  <a:lnTo>
                    <a:pt x="0" y="185420"/>
                  </a:lnTo>
                  <a:lnTo>
                    <a:pt x="7620" y="185420"/>
                  </a:lnTo>
                  <a:lnTo>
                    <a:pt x="7620" y="179070"/>
                  </a:lnTo>
                  <a:close/>
                </a:path>
                <a:path w="7620" h="929639">
                  <a:moveTo>
                    <a:pt x="7620" y="185420"/>
                  </a:moveTo>
                  <a:lnTo>
                    <a:pt x="0" y="185420"/>
                  </a:lnTo>
                  <a:lnTo>
                    <a:pt x="0" y="189230"/>
                  </a:lnTo>
                  <a:lnTo>
                    <a:pt x="7620" y="189230"/>
                  </a:lnTo>
                  <a:lnTo>
                    <a:pt x="7620" y="185420"/>
                  </a:lnTo>
                  <a:close/>
                </a:path>
                <a:path w="7620" h="929639">
                  <a:moveTo>
                    <a:pt x="7620" y="189230"/>
                  </a:moveTo>
                  <a:lnTo>
                    <a:pt x="0" y="189230"/>
                  </a:lnTo>
                  <a:lnTo>
                    <a:pt x="0" y="198120"/>
                  </a:lnTo>
                  <a:lnTo>
                    <a:pt x="7620" y="198120"/>
                  </a:lnTo>
                  <a:lnTo>
                    <a:pt x="7620" y="189230"/>
                  </a:lnTo>
                  <a:close/>
                </a:path>
                <a:path w="7620" h="929639">
                  <a:moveTo>
                    <a:pt x="7620" y="198120"/>
                  </a:moveTo>
                  <a:lnTo>
                    <a:pt x="0" y="198120"/>
                  </a:lnTo>
                  <a:lnTo>
                    <a:pt x="0" y="201930"/>
                  </a:lnTo>
                  <a:lnTo>
                    <a:pt x="7620" y="201930"/>
                  </a:lnTo>
                  <a:lnTo>
                    <a:pt x="7620" y="198120"/>
                  </a:lnTo>
                  <a:close/>
                </a:path>
                <a:path w="7620" h="929639">
                  <a:moveTo>
                    <a:pt x="7620" y="201930"/>
                  </a:moveTo>
                  <a:lnTo>
                    <a:pt x="0" y="201930"/>
                  </a:lnTo>
                  <a:lnTo>
                    <a:pt x="0" y="204470"/>
                  </a:lnTo>
                  <a:lnTo>
                    <a:pt x="7620" y="204470"/>
                  </a:lnTo>
                  <a:lnTo>
                    <a:pt x="7620" y="201930"/>
                  </a:lnTo>
                  <a:close/>
                </a:path>
                <a:path w="7620" h="929639">
                  <a:moveTo>
                    <a:pt x="7620" y="204470"/>
                  </a:moveTo>
                  <a:lnTo>
                    <a:pt x="0" y="204470"/>
                  </a:lnTo>
                  <a:lnTo>
                    <a:pt x="0" y="217170"/>
                  </a:lnTo>
                  <a:lnTo>
                    <a:pt x="7620" y="217170"/>
                  </a:lnTo>
                  <a:lnTo>
                    <a:pt x="7620" y="204470"/>
                  </a:lnTo>
                  <a:close/>
                </a:path>
                <a:path w="7620" h="929639">
                  <a:moveTo>
                    <a:pt x="7620" y="217170"/>
                  </a:moveTo>
                  <a:lnTo>
                    <a:pt x="0" y="217170"/>
                  </a:lnTo>
                  <a:lnTo>
                    <a:pt x="0" y="220980"/>
                  </a:lnTo>
                  <a:lnTo>
                    <a:pt x="7620" y="220980"/>
                  </a:lnTo>
                  <a:lnTo>
                    <a:pt x="7620" y="217170"/>
                  </a:lnTo>
                  <a:close/>
                </a:path>
                <a:path w="7620" h="929639">
                  <a:moveTo>
                    <a:pt x="7620" y="220980"/>
                  </a:moveTo>
                  <a:lnTo>
                    <a:pt x="0" y="220980"/>
                  </a:lnTo>
                  <a:lnTo>
                    <a:pt x="0" y="246380"/>
                  </a:lnTo>
                  <a:lnTo>
                    <a:pt x="7620" y="246380"/>
                  </a:lnTo>
                  <a:lnTo>
                    <a:pt x="7620" y="220980"/>
                  </a:lnTo>
                  <a:close/>
                </a:path>
                <a:path w="7620" h="929639">
                  <a:moveTo>
                    <a:pt x="7620" y="246380"/>
                  </a:moveTo>
                  <a:lnTo>
                    <a:pt x="0" y="246380"/>
                  </a:lnTo>
                  <a:lnTo>
                    <a:pt x="0" y="248920"/>
                  </a:lnTo>
                  <a:lnTo>
                    <a:pt x="7620" y="248920"/>
                  </a:lnTo>
                  <a:lnTo>
                    <a:pt x="7620" y="246380"/>
                  </a:lnTo>
                  <a:close/>
                </a:path>
                <a:path w="7620" h="929639">
                  <a:moveTo>
                    <a:pt x="7620" y="248920"/>
                  </a:moveTo>
                  <a:lnTo>
                    <a:pt x="0" y="248920"/>
                  </a:lnTo>
                  <a:lnTo>
                    <a:pt x="0" y="255270"/>
                  </a:lnTo>
                  <a:lnTo>
                    <a:pt x="7620" y="255270"/>
                  </a:lnTo>
                  <a:lnTo>
                    <a:pt x="7620" y="248920"/>
                  </a:lnTo>
                  <a:close/>
                </a:path>
                <a:path w="7620" h="929639">
                  <a:moveTo>
                    <a:pt x="7620" y="255270"/>
                  </a:moveTo>
                  <a:lnTo>
                    <a:pt x="0" y="255270"/>
                  </a:lnTo>
                  <a:lnTo>
                    <a:pt x="0" y="274320"/>
                  </a:lnTo>
                  <a:lnTo>
                    <a:pt x="7620" y="274320"/>
                  </a:lnTo>
                  <a:lnTo>
                    <a:pt x="7620" y="255270"/>
                  </a:lnTo>
                  <a:close/>
                </a:path>
                <a:path w="7620" h="929639">
                  <a:moveTo>
                    <a:pt x="7620" y="274320"/>
                  </a:moveTo>
                  <a:lnTo>
                    <a:pt x="0" y="274320"/>
                  </a:lnTo>
                  <a:lnTo>
                    <a:pt x="0" y="278130"/>
                  </a:lnTo>
                  <a:lnTo>
                    <a:pt x="7620" y="278130"/>
                  </a:lnTo>
                  <a:lnTo>
                    <a:pt x="7620" y="274320"/>
                  </a:lnTo>
                  <a:close/>
                </a:path>
                <a:path w="7620" h="929639">
                  <a:moveTo>
                    <a:pt x="7620" y="278130"/>
                  </a:moveTo>
                  <a:lnTo>
                    <a:pt x="0" y="278130"/>
                  </a:lnTo>
                  <a:lnTo>
                    <a:pt x="0" y="280670"/>
                  </a:lnTo>
                  <a:lnTo>
                    <a:pt x="7620" y="280670"/>
                  </a:lnTo>
                  <a:lnTo>
                    <a:pt x="7620" y="278130"/>
                  </a:lnTo>
                  <a:close/>
                </a:path>
                <a:path w="7620" h="929639">
                  <a:moveTo>
                    <a:pt x="7620" y="280670"/>
                  </a:moveTo>
                  <a:lnTo>
                    <a:pt x="0" y="280670"/>
                  </a:lnTo>
                  <a:lnTo>
                    <a:pt x="0" y="284480"/>
                  </a:lnTo>
                  <a:lnTo>
                    <a:pt x="7620" y="284480"/>
                  </a:lnTo>
                  <a:lnTo>
                    <a:pt x="7620" y="280670"/>
                  </a:lnTo>
                  <a:close/>
                </a:path>
                <a:path w="7620" h="929639">
                  <a:moveTo>
                    <a:pt x="7620" y="284480"/>
                  </a:moveTo>
                  <a:lnTo>
                    <a:pt x="0" y="284480"/>
                  </a:lnTo>
                  <a:lnTo>
                    <a:pt x="0" y="287020"/>
                  </a:lnTo>
                  <a:lnTo>
                    <a:pt x="7620" y="287020"/>
                  </a:lnTo>
                  <a:lnTo>
                    <a:pt x="7620" y="284480"/>
                  </a:lnTo>
                  <a:close/>
                </a:path>
                <a:path w="7620" h="929639">
                  <a:moveTo>
                    <a:pt x="7620" y="287020"/>
                  </a:moveTo>
                  <a:lnTo>
                    <a:pt x="0" y="287020"/>
                  </a:lnTo>
                  <a:lnTo>
                    <a:pt x="0" y="290830"/>
                  </a:lnTo>
                  <a:lnTo>
                    <a:pt x="7620" y="290830"/>
                  </a:lnTo>
                  <a:lnTo>
                    <a:pt x="7620" y="287020"/>
                  </a:lnTo>
                  <a:close/>
                </a:path>
                <a:path w="7620" h="929639">
                  <a:moveTo>
                    <a:pt x="7620" y="290830"/>
                  </a:moveTo>
                  <a:lnTo>
                    <a:pt x="0" y="290830"/>
                  </a:lnTo>
                  <a:lnTo>
                    <a:pt x="0" y="297180"/>
                  </a:lnTo>
                  <a:lnTo>
                    <a:pt x="7620" y="297180"/>
                  </a:lnTo>
                  <a:lnTo>
                    <a:pt x="7620" y="290830"/>
                  </a:lnTo>
                  <a:close/>
                </a:path>
                <a:path w="7620" h="929639">
                  <a:moveTo>
                    <a:pt x="7620" y="297180"/>
                  </a:moveTo>
                  <a:lnTo>
                    <a:pt x="0" y="297180"/>
                  </a:lnTo>
                  <a:lnTo>
                    <a:pt x="0" y="299720"/>
                  </a:lnTo>
                  <a:lnTo>
                    <a:pt x="7620" y="299720"/>
                  </a:lnTo>
                  <a:lnTo>
                    <a:pt x="7620" y="297180"/>
                  </a:lnTo>
                  <a:close/>
                </a:path>
                <a:path w="7620" h="929639">
                  <a:moveTo>
                    <a:pt x="7620" y="299720"/>
                  </a:moveTo>
                  <a:lnTo>
                    <a:pt x="0" y="299720"/>
                  </a:lnTo>
                  <a:lnTo>
                    <a:pt x="0" y="303530"/>
                  </a:lnTo>
                  <a:lnTo>
                    <a:pt x="7620" y="303530"/>
                  </a:lnTo>
                  <a:lnTo>
                    <a:pt x="7620" y="299720"/>
                  </a:lnTo>
                  <a:close/>
                </a:path>
                <a:path w="7620" h="929639">
                  <a:moveTo>
                    <a:pt x="7620" y="303530"/>
                  </a:moveTo>
                  <a:lnTo>
                    <a:pt x="0" y="303530"/>
                  </a:lnTo>
                  <a:lnTo>
                    <a:pt x="0" y="306070"/>
                  </a:lnTo>
                  <a:lnTo>
                    <a:pt x="7620" y="306070"/>
                  </a:lnTo>
                  <a:lnTo>
                    <a:pt x="7620" y="303530"/>
                  </a:lnTo>
                  <a:close/>
                </a:path>
                <a:path w="7620" h="929639">
                  <a:moveTo>
                    <a:pt x="7620" y="306070"/>
                  </a:moveTo>
                  <a:lnTo>
                    <a:pt x="0" y="306070"/>
                  </a:lnTo>
                  <a:lnTo>
                    <a:pt x="0" y="309880"/>
                  </a:lnTo>
                  <a:lnTo>
                    <a:pt x="7620" y="309880"/>
                  </a:lnTo>
                  <a:lnTo>
                    <a:pt x="7620" y="306070"/>
                  </a:lnTo>
                  <a:close/>
                </a:path>
                <a:path w="7620" h="929639">
                  <a:moveTo>
                    <a:pt x="7620" y="309880"/>
                  </a:moveTo>
                  <a:lnTo>
                    <a:pt x="0" y="309880"/>
                  </a:lnTo>
                  <a:lnTo>
                    <a:pt x="0" y="312420"/>
                  </a:lnTo>
                  <a:lnTo>
                    <a:pt x="7620" y="312420"/>
                  </a:lnTo>
                  <a:lnTo>
                    <a:pt x="7620" y="309880"/>
                  </a:lnTo>
                  <a:close/>
                </a:path>
                <a:path w="7620" h="929639">
                  <a:moveTo>
                    <a:pt x="7620" y="312420"/>
                  </a:moveTo>
                  <a:lnTo>
                    <a:pt x="0" y="312420"/>
                  </a:lnTo>
                  <a:lnTo>
                    <a:pt x="0" y="318770"/>
                  </a:lnTo>
                  <a:lnTo>
                    <a:pt x="7620" y="318770"/>
                  </a:lnTo>
                  <a:lnTo>
                    <a:pt x="7620" y="312420"/>
                  </a:lnTo>
                  <a:close/>
                </a:path>
                <a:path w="7620" h="929639">
                  <a:moveTo>
                    <a:pt x="7620" y="318770"/>
                  </a:moveTo>
                  <a:lnTo>
                    <a:pt x="0" y="318770"/>
                  </a:lnTo>
                  <a:lnTo>
                    <a:pt x="0" y="322580"/>
                  </a:lnTo>
                  <a:lnTo>
                    <a:pt x="7620" y="322580"/>
                  </a:lnTo>
                  <a:lnTo>
                    <a:pt x="7620" y="318770"/>
                  </a:lnTo>
                  <a:close/>
                </a:path>
                <a:path w="7620" h="929639">
                  <a:moveTo>
                    <a:pt x="7620" y="322580"/>
                  </a:moveTo>
                  <a:lnTo>
                    <a:pt x="0" y="322580"/>
                  </a:lnTo>
                  <a:lnTo>
                    <a:pt x="0" y="325120"/>
                  </a:lnTo>
                  <a:lnTo>
                    <a:pt x="7620" y="325120"/>
                  </a:lnTo>
                  <a:lnTo>
                    <a:pt x="7620" y="322580"/>
                  </a:lnTo>
                  <a:close/>
                </a:path>
                <a:path w="7620" h="929639">
                  <a:moveTo>
                    <a:pt x="7620" y="325120"/>
                  </a:moveTo>
                  <a:lnTo>
                    <a:pt x="0" y="325120"/>
                  </a:lnTo>
                  <a:lnTo>
                    <a:pt x="0" y="328930"/>
                  </a:lnTo>
                  <a:lnTo>
                    <a:pt x="7620" y="328930"/>
                  </a:lnTo>
                  <a:lnTo>
                    <a:pt x="7620" y="325120"/>
                  </a:lnTo>
                  <a:close/>
                </a:path>
                <a:path w="7620" h="929639">
                  <a:moveTo>
                    <a:pt x="7620" y="328930"/>
                  </a:moveTo>
                  <a:lnTo>
                    <a:pt x="0" y="328930"/>
                  </a:lnTo>
                  <a:lnTo>
                    <a:pt x="0" y="331470"/>
                  </a:lnTo>
                  <a:lnTo>
                    <a:pt x="7620" y="331470"/>
                  </a:lnTo>
                  <a:lnTo>
                    <a:pt x="7620" y="328930"/>
                  </a:lnTo>
                  <a:close/>
                </a:path>
                <a:path w="7620" h="929639">
                  <a:moveTo>
                    <a:pt x="7620" y="331470"/>
                  </a:moveTo>
                  <a:lnTo>
                    <a:pt x="0" y="331470"/>
                  </a:lnTo>
                  <a:lnTo>
                    <a:pt x="0" y="341630"/>
                  </a:lnTo>
                  <a:lnTo>
                    <a:pt x="7620" y="341630"/>
                  </a:lnTo>
                  <a:lnTo>
                    <a:pt x="7620" y="331470"/>
                  </a:lnTo>
                  <a:close/>
                </a:path>
                <a:path w="7620" h="929639">
                  <a:moveTo>
                    <a:pt x="7620" y="341630"/>
                  </a:moveTo>
                  <a:lnTo>
                    <a:pt x="0" y="341630"/>
                  </a:lnTo>
                  <a:lnTo>
                    <a:pt x="0" y="344170"/>
                  </a:lnTo>
                  <a:lnTo>
                    <a:pt x="7620" y="344170"/>
                  </a:lnTo>
                  <a:lnTo>
                    <a:pt x="7620" y="341630"/>
                  </a:lnTo>
                  <a:close/>
                </a:path>
                <a:path w="7620" h="929639">
                  <a:moveTo>
                    <a:pt x="7620" y="344170"/>
                  </a:moveTo>
                  <a:lnTo>
                    <a:pt x="0" y="344170"/>
                  </a:lnTo>
                  <a:lnTo>
                    <a:pt x="0" y="347980"/>
                  </a:lnTo>
                  <a:lnTo>
                    <a:pt x="7620" y="347980"/>
                  </a:lnTo>
                  <a:lnTo>
                    <a:pt x="7620" y="344170"/>
                  </a:lnTo>
                  <a:close/>
                </a:path>
                <a:path w="7620" h="929639">
                  <a:moveTo>
                    <a:pt x="7620" y="347980"/>
                  </a:moveTo>
                  <a:lnTo>
                    <a:pt x="0" y="347980"/>
                  </a:lnTo>
                  <a:lnTo>
                    <a:pt x="0" y="350520"/>
                  </a:lnTo>
                  <a:lnTo>
                    <a:pt x="7620" y="350520"/>
                  </a:lnTo>
                  <a:lnTo>
                    <a:pt x="7620" y="347980"/>
                  </a:lnTo>
                  <a:close/>
                </a:path>
                <a:path w="7620" h="929639">
                  <a:moveTo>
                    <a:pt x="7620" y="350520"/>
                  </a:moveTo>
                  <a:lnTo>
                    <a:pt x="0" y="350520"/>
                  </a:lnTo>
                  <a:lnTo>
                    <a:pt x="0" y="363220"/>
                  </a:lnTo>
                  <a:lnTo>
                    <a:pt x="7620" y="363220"/>
                  </a:lnTo>
                  <a:lnTo>
                    <a:pt x="7620" y="350520"/>
                  </a:lnTo>
                  <a:close/>
                </a:path>
                <a:path w="7620" h="929639">
                  <a:moveTo>
                    <a:pt x="7620" y="363220"/>
                  </a:moveTo>
                  <a:lnTo>
                    <a:pt x="0" y="363220"/>
                  </a:lnTo>
                  <a:lnTo>
                    <a:pt x="0" y="367030"/>
                  </a:lnTo>
                  <a:lnTo>
                    <a:pt x="7620" y="367030"/>
                  </a:lnTo>
                  <a:lnTo>
                    <a:pt x="7620" y="363220"/>
                  </a:lnTo>
                  <a:close/>
                </a:path>
                <a:path w="7620" h="929639">
                  <a:moveTo>
                    <a:pt x="7620" y="367030"/>
                  </a:moveTo>
                  <a:lnTo>
                    <a:pt x="0" y="367030"/>
                  </a:lnTo>
                  <a:lnTo>
                    <a:pt x="0" y="369570"/>
                  </a:lnTo>
                  <a:lnTo>
                    <a:pt x="7620" y="369570"/>
                  </a:lnTo>
                  <a:lnTo>
                    <a:pt x="7620" y="367030"/>
                  </a:lnTo>
                  <a:close/>
                </a:path>
                <a:path w="7620" h="929639">
                  <a:moveTo>
                    <a:pt x="7620" y="369570"/>
                  </a:moveTo>
                  <a:lnTo>
                    <a:pt x="0" y="369570"/>
                  </a:lnTo>
                  <a:lnTo>
                    <a:pt x="0" y="375920"/>
                  </a:lnTo>
                  <a:lnTo>
                    <a:pt x="7620" y="375920"/>
                  </a:lnTo>
                  <a:lnTo>
                    <a:pt x="7620" y="369570"/>
                  </a:lnTo>
                  <a:close/>
                </a:path>
                <a:path w="7620" h="929639">
                  <a:moveTo>
                    <a:pt x="7620" y="375920"/>
                  </a:moveTo>
                  <a:lnTo>
                    <a:pt x="0" y="375920"/>
                  </a:lnTo>
                  <a:lnTo>
                    <a:pt x="0" y="379730"/>
                  </a:lnTo>
                  <a:lnTo>
                    <a:pt x="7620" y="379730"/>
                  </a:lnTo>
                  <a:lnTo>
                    <a:pt x="7620" y="375920"/>
                  </a:lnTo>
                  <a:close/>
                </a:path>
                <a:path w="7620" h="929639">
                  <a:moveTo>
                    <a:pt x="7620" y="379730"/>
                  </a:moveTo>
                  <a:lnTo>
                    <a:pt x="0" y="379730"/>
                  </a:lnTo>
                  <a:lnTo>
                    <a:pt x="0" y="382270"/>
                  </a:lnTo>
                  <a:lnTo>
                    <a:pt x="7620" y="382270"/>
                  </a:lnTo>
                  <a:lnTo>
                    <a:pt x="7620" y="379730"/>
                  </a:lnTo>
                  <a:close/>
                </a:path>
                <a:path w="7620" h="929639">
                  <a:moveTo>
                    <a:pt x="7620" y="382270"/>
                  </a:moveTo>
                  <a:lnTo>
                    <a:pt x="0" y="382270"/>
                  </a:lnTo>
                  <a:lnTo>
                    <a:pt x="0" y="386080"/>
                  </a:lnTo>
                  <a:lnTo>
                    <a:pt x="7620" y="386080"/>
                  </a:lnTo>
                  <a:lnTo>
                    <a:pt x="7620" y="382270"/>
                  </a:lnTo>
                  <a:close/>
                </a:path>
                <a:path w="7620" h="929639">
                  <a:moveTo>
                    <a:pt x="7620" y="386080"/>
                  </a:moveTo>
                  <a:lnTo>
                    <a:pt x="0" y="386080"/>
                  </a:lnTo>
                  <a:lnTo>
                    <a:pt x="0" y="388620"/>
                  </a:lnTo>
                  <a:lnTo>
                    <a:pt x="7620" y="388620"/>
                  </a:lnTo>
                  <a:lnTo>
                    <a:pt x="7620" y="386080"/>
                  </a:lnTo>
                  <a:close/>
                </a:path>
                <a:path w="7620" h="929639">
                  <a:moveTo>
                    <a:pt x="7620" y="388620"/>
                  </a:moveTo>
                  <a:lnTo>
                    <a:pt x="0" y="388620"/>
                  </a:lnTo>
                  <a:lnTo>
                    <a:pt x="0" y="392430"/>
                  </a:lnTo>
                  <a:lnTo>
                    <a:pt x="7620" y="392430"/>
                  </a:lnTo>
                  <a:lnTo>
                    <a:pt x="7620" y="388620"/>
                  </a:lnTo>
                  <a:close/>
                </a:path>
                <a:path w="7620" h="929639">
                  <a:moveTo>
                    <a:pt x="7620" y="392430"/>
                  </a:moveTo>
                  <a:lnTo>
                    <a:pt x="0" y="392430"/>
                  </a:lnTo>
                  <a:lnTo>
                    <a:pt x="0" y="398780"/>
                  </a:lnTo>
                  <a:lnTo>
                    <a:pt x="7620" y="398780"/>
                  </a:lnTo>
                  <a:lnTo>
                    <a:pt x="7620" y="392430"/>
                  </a:lnTo>
                  <a:close/>
                </a:path>
                <a:path w="7620" h="929639">
                  <a:moveTo>
                    <a:pt x="7620" y="398780"/>
                  </a:moveTo>
                  <a:lnTo>
                    <a:pt x="0" y="398780"/>
                  </a:lnTo>
                  <a:lnTo>
                    <a:pt x="0" y="411480"/>
                  </a:lnTo>
                  <a:lnTo>
                    <a:pt x="7620" y="411480"/>
                  </a:lnTo>
                  <a:lnTo>
                    <a:pt x="7620" y="398780"/>
                  </a:lnTo>
                  <a:close/>
                </a:path>
                <a:path w="7620" h="929639">
                  <a:moveTo>
                    <a:pt x="7620" y="411480"/>
                  </a:moveTo>
                  <a:lnTo>
                    <a:pt x="0" y="411480"/>
                  </a:lnTo>
                  <a:lnTo>
                    <a:pt x="0" y="414020"/>
                  </a:lnTo>
                  <a:lnTo>
                    <a:pt x="7620" y="414020"/>
                  </a:lnTo>
                  <a:lnTo>
                    <a:pt x="7620" y="411480"/>
                  </a:lnTo>
                  <a:close/>
                </a:path>
                <a:path w="7620" h="929639">
                  <a:moveTo>
                    <a:pt x="7620" y="414020"/>
                  </a:moveTo>
                  <a:lnTo>
                    <a:pt x="0" y="414020"/>
                  </a:lnTo>
                  <a:lnTo>
                    <a:pt x="0" y="426720"/>
                  </a:lnTo>
                  <a:lnTo>
                    <a:pt x="7620" y="426720"/>
                  </a:lnTo>
                  <a:lnTo>
                    <a:pt x="7620" y="414020"/>
                  </a:lnTo>
                  <a:close/>
                </a:path>
                <a:path w="7620" h="929639">
                  <a:moveTo>
                    <a:pt x="7620" y="426720"/>
                  </a:moveTo>
                  <a:lnTo>
                    <a:pt x="0" y="426720"/>
                  </a:lnTo>
                  <a:lnTo>
                    <a:pt x="0" y="430530"/>
                  </a:lnTo>
                  <a:lnTo>
                    <a:pt x="7620" y="430530"/>
                  </a:lnTo>
                  <a:lnTo>
                    <a:pt x="7620" y="426720"/>
                  </a:lnTo>
                  <a:close/>
                </a:path>
                <a:path w="7620" h="929639">
                  <a:moveTo>
                    <a:pt x="7620" y="430530"/>
                  </a:moveTo>
                  <a:lnTo>
                    <a:pt x="0" y="430530"/>
                  </a:lnTo>
                  <a:lnTo>
                    <a:pt x="0" y="433070"/>
                  </a:lnTo>
                  <a:lnTo>
                    <a:pt x="7620" y="433070"/>
                  </a:lnTo>
                  <a:lnTo>
                    <a:pt x="7620" y="430530"/>
                  </a:lnTo>
                  <a:close/>
                </a:path>
                <a:path w="7620" h="929639">
                  <a:moveTo>
                    <a:pt x="7620" y="433070"/>
                  </a:moveTo>
                  <a:lnTo>
                    <a:pt x="0" y="433070"/>
                  </a:lnTo>
                  <a:lnTo>
                    <a:pt x="0" y="436880"/>
                  </a:lnTo>
                  <a:lnTo>
                    <a:pt x="7620" y="436880"/>
                  </a:lnTo>
                  <a:lnTo>
                    <a:pt x="7620" y="433070"/>
                  </a:lnTo>
                  <a:close/>
                </a:path>
                <a:path w="7620" h="929639">
                  <a:moveTo>
                    <a:pt x="7620" y="436880"/>
                  </a:moveTo>
                  <a:lnTo>
                    <a:pt x="0" y="436880"/>
                  </a:lnTo>
                  <a:lnTo>
                    <a:pt x="0" y="439420"/>
                  </a:lnTo>
                  <a:lnTo>
                    <a:pt x="7620" y="439420"/>
                  </a:lnTo>
                  <a:lnTo>
                    <a:pt x="7620" y="436880"/>
                  </a:lnTo>
                  <a:close/>
                </a:path>
                <a:path w="7620" h="929639">
                  <a:moveTo>
                    <a:pt x="7620" y="439420"/>
                  </a:moveTo>
                  <a:lnTo>
                    <a:pt x="0" y="439420"/>
                  </a:lnTo>
                  <a:lnTo>
                    <a:pt x="0" y="445770"/>
                  </a:lnTo>
                  <a:lnTo>
                    <a:pt x="7620" y="445770"/>
                  </a:lnTo>
                  <a:lnTo>
                    <a:pt x="7620" y="439420"/>
                  </a:lnTo>
                  <a:close/>
                </a:path>
                <a:path w="7620" h="929639">
                  <a:moveTo>
                    <a:pt x="7620" y="445770"/>
                  </a:moveTo>
                  <a:lnTo>
                    <a:pt x="0" y="445770"/>
                  </a:lnTo>
                  <a:lnTo>
                    <a:pt x="0" y="449580"/>
                  </a:lnTo>
                  <a:lnTo>
                    <a:pt x="7620" y="449580"/>
                  </a:lnTo>
                  <a:lnTo>
                    <a:pt x="7620" y="445770"/>
                  </a:lnTo>
                  <a:close/>
                </a:path>
                <a:path w="7620" h="929639">
                  <a:moveTo>
                    <a:pt x="7620" y="449580"/>
                  </a:moveTo>
                  <a:lnTo>
                    <a:pt x="0" y="449580"/>
                  </a:lnTo>
                  <a:lnTo>
                    <a:pt x="0" y="452120"/>
                  </a:lnTo>
                  <a:lnTo>
                    <a:pt x="7620" y="452120"/>
                  </a:lnTo>
                  <a:lnTo>
                    <a:pt x="7620" y="449580"/>
                  </a:lnTo>
                  <a:close/>
                </a:path>
                <a:path w="7620" h="929639">
                  <a:moveTo>
                    <a:pt x="7620" y="452120"/>
                  </a:moveTo>
                  <a:lnTo>
                    <a:pt x="0" y="452120"/>
                  </a:lnTo>
                  <a:lnTo>
                    <a:pt x="0" y="455930"/>
                  </a:lnTo>
                  <a:lnTo>
                    <a:pt x="7620" y="455930"/>
                  </a:lnTo>
                  <a:lnTo>
                    <a:pt x="7620" y="452120"/>
                  </a:lnTo>
                  <a:close/>
                </a:path>
                <a:path w="7620" h="929639">
                  <a:moveTo>
                    <a:pt x="7620" y="455930"/>
                  </a:moveTo>
                  <a:lnTo>
                    <a:pt x="0" y="455930"/>
                  </a:lnTo>
                  <a:lnTo>
                    <a:pt x="0" y="458470"/>
                  </a:lnTo>
                  <a:lnTo>
                    <a:pt x="7620" y="458470"/>
                  </a:lnTo>
                  <a:lnTo>
                    <a:pt x="7620" y="455930"/>
                  </a:lnTo>
                  <a:close/>
                </a:path>
                <a:path w="7620" h="929639">
                  <a:moveTo>
                    <a:pt x="7620" y="458470"/>
                  </a:moveTo>
                  <a:lnTo>
                    <a:pt x="0" y="458470"/>
                  </a:lnTo>
                  <a:lnTo>
                    <a:pt x="0" y="464820"/>
                  </a:lnTo>
                  <a:lnTo>
                    <a:pt x="7620" y="464820"/>
                  </a:lnTo>
                  <a:lnTo>
                    <a:pt x="7620" y="458470"/>
                  </a:lnTo>
                  <a:close/>
                </a:path>
                <a:path w="7620" h="929639">
                  <a:moveTo>
                    <a:pt x="7620" y="464820"/>
                  </a:moveTo>
                  <a:lnTo>
                    <a:pt x="0" y="464820"/>
                  </a:lnTo>
                  <a:lnTo>
                    <a:pt x="0" y="471170"/>
                  </a:lnTo>
                  <a:lnTo>
                    <a:pt x="7620" y="471170"/>
                  </a:lnTo>
                  <a:lnTo>
                    <a:pt x="7620" y="464820"/>
                  </a:lnTo>
                  <a:close/>
                </a:path>
                <a:path w="7620" h="929639">
                  <a:moveTo>
                    <a:pt x="7620" y="471170"/>
                  </a:moveTo>
                  <a:lnTo>
                    <a:pt x="0" y="471170"/>
                  </a:lnTo>
                  <a:lnTo>
                    <a:pt x="0" y="474980"/>
                  </a:lnTo>
                  <a:lnTo>
                    <a:pt x="7620" y="474980"/>
                  </a:lnTo>
                  <a:lnTo>
                    <a:pt x="7620" y="471170"/>
                  </a:lnTo>
                  <a:close/>
                </a:path>
                <a:path w="7620" h="929639">
                  <a:moveTo>
                    <a:pt x="7620" y="474980"/>
                  </a:moveTo>
                  <a:lnTo>
                    <a:pt x="0" y="474980"/>
                  </a:lnTo>
                  <a:lnTo>
                    <a:pt x="0" y="481330"/>
                  </a:lnTo>
                  <a:lnTo>
                    <a:pt x="7620" y="481330"/>
                  </a:lnTo>
                  <a:lnTo>
                    <a:pt x="7620" y="474980"/>
                  </a:lnTo>
                  <a:close/>
                </a:path>
                <a:path w="7620" h="929639">
                  <a:moveTo>
                    <a:pt x="7620" y="481330"/>
                  </a:moveTo>
                  <a:lnTo>
                    <a:pt x="0" y="481330"/>
                  </a:lnTo>
                  <a:lnTo>
                    <a:pt x="0" y="483870"/>
                  </a:lnTo>
                  <a:lnTo>
                    <a:pt x="7620" y="483870"/>
                  </a:lnTo>
                  <a:lnTo>
                    <a:pt x="7620" y="481330"/>
                  </a:lnTo>
                  <a:close/>
                </a:path>
                <a:path w="7620" h="929639">
                  <a:moveTo>
                    <a:pt x="7620" y="629920"/>
                  </a:moveTo>
                  <a:lnTo>
                    <a:pt x="0" y="629920"/>
                  </a:lnTo>
                  <a:lnTo>
                    <a:pt x="0" y="631190"/>
                  </a:lnTo>
                  <a:lnTo>
                    <a:pt x="7620" y="631190"/>
                  </a:lnTo>
                  <a:lnTo>
                    <a:pt x="7620" y="629920"/>
                  </a:lnTo>
                  <a:close/>
                </a:path>
                <a:path w="7620" h="929639">
                  <a:moveTo>
                    <a:pt x="7620" y="623570"/>
                  </a:moveTo>
                  <a:lnTo>
                    <a:pt x="0" y="623570"/>
                  </a:lnTo>
                  <a:lnTo>
                    <a:pt x="0" y="628650"/>
                  </a:lnTo>
                  <a:lnTo>
                    <a:pt x="7620" y="628650"/>
                  </a:lnTo>
                  <a:lnTo>
                    <a:pt x="7620" y="623570"/>
                  </a:lnTo>
                  <a:close/>
                </a:path>
                <a:path w="7620" h="929639">
                  <a:moveTo>
                    <a:pt x="7620" y="615950"/>
                  </a:moveTo>
                  <a:lnTo>
                    <a:pt x="0" y="615950"/>
                  </a:lnTo>
                  <a:lnTo>
                    <a:pt x="0" y="622300"/>
                  </a:lnTo>
                  <a:lnTo>
                    <a:pt x="7620" y="622300"/>
                  </a:lnTo>
                  <a:lnTo>
                    <a:pt x="7620" y="615950"/>
                  </a:lnTo>
                  <a:close/>
                </a:path>
                <a:path w="7620" h="929639">
                  <a:moveTo>
                    <a:pt x="7620" y="490220"/>
                  </a:moveTo>
                  <a:lnTo>
                    <a:pt x="0" y="490220"/>
                  </a:lnTo>
                  <a:lnTo>
                    <a:pt x="0" y="491490"/>
                  </a:lnTo>
                  <a:lnTo>
                    <a:pt x="1270" y="491490"/>
                  </a:lnTo>
                  <a:lnTo>
                    <a:pt x="1270" y="494030"/>
                  </a:lnTo>
                  <a:lnTo>
                    <a:pt x="3810" y="494030"/>
                  </a:lnTo>
                  <a:lnTo>
                    <a:pt x="3810" y="495300"/>
                  </a:lnTo>
                  <a:lnTo>
                    <a:pt x="6350" y="495300"/>
                  </a:lnTo>
                  <a:lnTo>
                    <a:pt x="6350" y="496570"/>
                  </a:lnTo>
                  <a:lnTo>
                    <a:pt x="7620" y="496570"/>
                  </a:lnTo>
                  <a:lnTo>
                    <a:pt x="7620" y="490220"/>
                  </a:lnTo>
                  <a:close/>
                </a:path>
                <a:path w="7620" h="929639">
                  <a:moveTo>
                    <a:pt x="7620" y="485140"/>
                  </a:moveTo>
                  <a:lnTo>
                    <a:pt x="0" y="485140"/>
                  </a:lnTo>
                  <a:lnTo>
                    <a:pt x="0" y="488950"/>
                  </a:lnTo>
                  <a:lnTo>
                    <a:pt x="7620" y="488950"/>
                  </a:lnTo>
                  <a:lnTo>
                    <a:pt x="7620" y="485140"/>
                  </a:lnTo>
                  <a:close/>
                </a:path>
                <a:path w="7620" h="929639">
                  <a:moveTo>
                    <a:pt x="7620" y="631190"/>
                  </a:moveTo>
                  <a:lnTo>
                    <a:pt x="0" y="631190"/>
                  </a:lnTo>
                  <a:lnTo>
                    <a:pt x="0" y="643890"/>
                  </a:lnTo>
                  <a:lnTo>
                    <a:pt x="7620" y="643890"/>
                  </a:lnTo>
                  <a:lnTo>
                    <a:pt x="7620" y="631190"/>
                  </a:lnTo>
                  <a:close/>
                </a:path>
                <a:path w="7620" h="929639">
                  <a:moveTo>
                    <a:pt x="7620" y="927100"/>
                  </a:moveTo>
                  <a:lnTo>
                    <a:pt x="1270" y="927100"/>
                  </a:lnTo>
                  <a:lnTo>
                    <a:pt x="1270" y="929640"/>
                  </a:lnTo>
                  <a:lnTo>
                    <a:pt x="6350" y="929640"/>
                  </a:lnTo>
                  <a:lnTo>
                    <a:pt x="6350" y="928370"/>
                  </a:lnTo>
                  <a:lnTo>
                    <a:pt x="7620" y="928370"/>
                  </a:lnTo>
                  <a:lnTo>
                    <a:pt x="7620" y="927100"/>
                  </a:lnTo>
                  <a:close/>
                </a:path>
                <a:path w="7620" h="929639">
                  <a:moveTo>
                    <a:pt x="7620" y="923290"/>
                  </a:moveTo>
                  <a:lnTo>
                    <a:pt x="0" y="923290"/>
                  </a:lnTo>
                  <a:lnTo>
                    <a:pt x="0" y="925830"/>
                  </a:lnTo>
                  <a:lnTo>
                    <a:pt x="7620" y="925830"/>
                  </a:lnTo>
                  <a:lnTo>
                    <a:pt x="7620" y="923290"/>
                  </a:lnTo>
                  <a:close/>
                </a:path>
                <a:path w="7620" h="929639">
                  <a:moveTo>
                    <a:pt x="7620" y="920750"/>
                  </a:moveTo>
                  <a:lnTo>
                    <a:pt x="0" y="920750"/>
                  </a:lnTo>
                  <a:lnTo>
                    <a:pt x="0" y="922020"/>
                  </a:lnTo>
                  <a:lnTo>
                    <a:pt x="7620" y="922020"/>
                  </a:lnTo>
                  <a:lnTo>
                    <a:pt x="7620" y="920750"/>
                  </a:lnTo>
                  <a:close/>
                </a:path>
                <a:path w="7620" h="929639">
                  <a:moveTo>
                    <a:pt x="7620" y="916940"/>
                  </a:moveTo>
                  <a:lnTo>
                    <a:pt x="0" y="916940"/>
                  </a:lnTo>
                  <a:lnTo>
                    <a:pt x="0" y="919480"/>
                  </a:lnTo>
                  <a:lnTo>
                    <a:pt x="7620" y="919480"/>
                  </a:lnTo>
                  <a:lnTo>
                    <a:pt x="7620" y="916940"/>
                  </a:lnTo>
                  <a:close/>
                </a:path>
                <a:path w="7620" h="929639">
                  <a:moveTo>
                    <a:pt x="7620" y="914400"/>
                  </a:moveTo>
                  <a:lnTo>
                    <a:pt x="0" y="914400"/>
                  </a:lnTo>
                  <a:lnTo>
                    <a:pt x="0" y="915670"/>
                  </a:lnTo>
                  <a:lnTo>
                    <a:pt x="7620" y="915670"/>
                  </a:lnTo>
                  <a:lnTo>
                    <a:pt x="7620" y="914400"/>
                  </a:lnTo>
                  <a:close/>
                </a:path>
                <a:path w="7620" h="929639">
                  <a:moveTo>
                    <a:pt x="7620" y="910590"/>
                  </a:moveTo>
                  <a:lnTo>
                    <a:pt x="0" y="910590"/>
                  </a:lnTo>
                  <a:lnTo>
                    <a:pt x="0" y="913130"/>
                  </a:lnTo>
                  <a:lnTo>
                    <a:pt x="7620" y="913130"/>
                  </a:lnTo>
                  <a:lnTo>
                    <a:pt x="7620" y="910590"/>
                  </a:lnTo>
                  <a:close/>
                </a:path>
                <a:path w="7620" h="929639">
                  <a:moveTo>
                    <a:pt x="7620" y="908050"/>
                  </a:moveTo>
                  <a:lnTo>
                    <a:pt x="0" y="908050"/>
                  </a:lnTo>
                  <a:lnTo>
                    <a:pt x="0" y="909320"/>
                  </a:lnTo>
                  <a:lnTo>
                    <a:pt x="7620" y="909320"/>
                  </a:lnTo>
                  <a:lnTo>
                    <a:pt x="7620" y="908050"/>
                  </a:lnTo>
                  <a:close/>
                </a:path>
                <a:path w="7620" h="929639">
                  <a:moveTo>
                    <a:pt x="7620" y="904240"/>
                  </a:moveTo>
                  <a:lnTo>
                    <a:pt x="0" y="904240"/>
                  </a:lnTo>
                  <a:lnTo>
                    <a:pt x="0" y="906780"/>
                  </a:lnTo>
                  <a:lnTo>
                    <a:pt x="7620" y="906780"/>
                  </a:lnTo>
                  <a:lnTo>
                    <a:pt x="7620" y="904240"/>
                  </a:lnTo>
                  <a:close/>
                </a:path>
                <a:path w="7620" h="929639">
                  <a:moveTo>
                    <a:pt x="7620" y="901700"/>
                  </a:moveTo>
                  <a:lnTo>
                    <a:pt x="0" y="901700"/>
                  </a:lnTo>
                  <a:lnTo>
                    <a:pt x="0" y="902970"/>
                  </a:lnTo>
                  <a:lnTo>
                    <a:pt x="7620" y="902970"/>
                  </a:lnTo>
                  <a:lnTo>
                    <a:pt x="7620" y="901700"/>
                  </a:lnTo>
                  <a:close/>
                </a:path>
                <a:path w="7620" h="929639">
                  <a:moveTo>
                    <a:pt x="7620" y="897890"/>
                  </a:moveTo>
                  <a:lnTo>
                    <a:pt x="0" y="897890"/>
                  </a:lnTo>
                  <a:lnTo>
                    <a:pt x="0" y="900430"/>
                  </a:lnTo>
                  <a:lnTo>
                    <a:pt x="7620" y="900430"/>
                  </a:lnTo>
                  <a:lnTo>
                    <a:pt x="7620" y="897890"/>
                  </a:lnTo>
                  <a:close/>
                </a:path>
                <a:path w="7620" h="929639">
                  <a:moveTo>
                    <a:pt x="7620" y="895350"/>
                  </a:moveTo>
                  <a:lnTo>
                    <a:pt x="0" y="895350"/>
                  </a:lnTo>
                  <a:lnTo>
                    <a:pt x="0" y="896620"/>
                  </a:lnTo>
                  <a:lnTo>
                    <a:pt x="7620" y="896620"/>
                  </a:lnTo>
                  <a:lnTo>
                    <a:pt x="7620" y="895350"/>
                  </a:lnTo>
                  <a:close/>
                </a:path>
                <a:path w="7620" h="929639">
                  <a:moveTo>
                    <a:pt x="7620" y="890270"/>
                  </a:moveTo>
                  <a:lnTo>
                    <a:pt x="0" y="890270"/>
                  </a:lnTo>
                  <a:lnTo>
                    <a:pt x="0" y="894080"/>
                  </a:lnTo>
                  <a:lnTo>
                    <a:pt x="7620" y="894080"/>
                  </a:lnTo>
                  <a:lnTo>
                    <a:pt x="7620" y="890270"/>
                  </a:lnTo>
                  <a:close/>
                </a:path>
                <a:path w="7620" h="929639">
                  <a:moveTo>
                    <a:pt x="7620" y="883920"/>
                  </a:moveTo>
                  <a:lnTo>
                    <a:pt x="0" y="883920"/>
                  </a:lnTo>
                  <a:lnTo>
                    <a:pt x="0" y="889000"/>
                  </a:lnTo>
                  <a:lnTo>
                    <a:pt x="7620" y="889000"/>
                  </a:lnTo>
                  <a:lnTo>
                    <a:pt x="7620" y="883920"/>
                  </a:lnTo>
                  <a:close/>
                </a:path>
                <a:path w="7620" h="929639">
                  <a:moveTo>
                    <a:pt x="7620" y="877570"/>
                  </a:moveTo>
                  <a:lnTo>
                    <a:pt x="0" y="877570"/>
                  </a:lnTo>
                  <a:lnTo>
                    <a:pt x="0" y="882650"/>
                  </a:lnTo>
                  <a:lnTo>
                    <a:pt x="7620" y="882650"/>
                  </a:lnTo>
                  <a:lnTo>
                    <a:pt x="7620" y="877570"/>
                  </a:lnTo>
                  <a:close/>
                </a:path>
                <a:path w="7620" h="929639">
                  <a:moveTo>
                    <a:pt x="7620" y="871220"/>
                  </a:moveTo>
                  <a:lnTo>
                    <a:pt x="0" y="871220"/>
                  </a:lnTo>
                  <a:lnTo>
                    <a:pt x="0" y="876300"/>
                  </a:lnTo>
                  <a:lnTo>
                    <a:pt x="7620" y="876300"/>
                  </a:lnTo>
                  <a:lnTo>
                    <a:pt x="7620" y="871220"/>
                  </a:lnTo>
                  <a:close/>
                </a:path>
                <a:path w="7620" h="929639">
                  <a:moveTo>
                    <a:pt x="7620" y="864870"/>
                  </a:moveTo>
                  <a:lnTo>
                    <a:pt x="0" y="864870"/>
                  </a:lnTo>
                  <a:lnTo>
                    <a:pt x="0" y="869950"/>
                  </a:lnTo>
                  <a:lnTo>
                    <a:pt x="7620" y="869950"/>
                  </a:lnTo>
                  <a:lnTo>
                    <a:pt x="7620" y="864870"/>
                  </a:lnTo>
                  <a:close/>
                </a:path>
                <a:path w="7620" h="929639">
                  <a:moveTo>
                    <a:pt x="7620" y="858520"/>
                  </a:moveTo>
                  <a:lnTo>
                    <a:pt x="0" y="858520"/>
                  </a:lnTo>
                  <a:lnTo>
                    <a:pt x="0" y="863600"/>
                  </a:lnTo>
                  <a:lnTo>
                    <a:pt x="7620" y="863600"/>
                  </a:lnTo>
                  <a:lnTo>
                    <a:pt x="7620" y="858520"/>
                  </a:lnTo>
                  <a:close/>
                </a:path>
                <a:path w="7620" h="929639">
                  <a:moveTo>
                    <a:pt x="7620" y="852170"/>
                  </a:moveTo>
                  <a:lnTo>
                    <a:pt x="0" y="852170"/>
                  </a:lnTo>
                  <a:lnTo>
                    <a:pt x="0" y="857250"/>
                  </a:lnTo>
                  <a:lnTo>
                    <a:pt x="7620" y="857250"/>
                  </a:lnTo>
                  <a:lnTo>
                    <a:pt x="7620" y="852170"/>
                  </a:lnTo>
                  <a:close/>
                </a:path>
                <a:path w="7620" h="929639">
                  <a:moveTo>
                    <a:pt x="7620" y="845820"/>
                  </a:moveTo>
                  <a:lnTo>
                    <a:pt x="0" y="845820"/>
                  </a:lnTo>
                  <a:lnTo>
                    <a:pt x="0" y="850900"/>
                  </a:lnTo>
                  <a:lnTo>
                    <a:pt x="7620" y="850900"/>
                  </a:lnTo>
                  <a:lnTo>
                    <a:pt x="7620" y="845820"/>
                  </a:lnTo>
                  <a:close/>
                </a:path>
                <a:path w="7620" h="929639">
                  <a:moveTo>
                    <a:pt x="7620" y="839470"/>
                  </a:moveTo>
                  <a:lnTo>
                    <a:pt x="0" y="839470"/>
                  </a:lnTo>
                  <a:lnTo>
                    <a:pt x="0" y="844550"/>
                  </a:lnTo>
                  <a:lnTo>
                    <a:pt x="7620" y="844550"/>
                  </a:lnTo>
                  <a:lnTo>
                    <a:pt x="7620" y="839470"/>
                  </a:lnTo>
                  <a:close/>
                </a:path>
                <a:path w="7620" h="929639">
                  <a:moveTo>
                    <a:pt x="7620" y="833120"/>
                  </a:moveTo>
                  <a:lnTo>
                    <a:pt x="0" y="833120"/>
                  </a:lnTo>
                  <a:lnTo>
                    <a:pt x="0" y="838200"/>
                  </a:lnTo>
                  <a:lnTo>
                    <a:pt x="7620" y="838200"/>
                  </a:lnTo>
                  <a:lnTo>
                    <a:pt x="7620" y="833120"/>
                  </a:lnTo>
                  <a:close/>
                </a:path>
                <a:path w="7620" h="929639">
                  <a:moveTo>
                    <a:pt x="7620" y="826770"/>
                  </a:moveTo>
                  <a:lnTo>
                    <a:pt x="0" y="826770"/>
                  </a:lnTo>
                  <a:lnTo>
                    <a:pt x="0" y="831850"/>
                  </a:lnTo>
                  <a:lnTo>
                    <a:pt x="7620" y="831850"/>
                  </a:lnTo>
                  <a:lnTo>
                    <a:pt x="7620" y="826770"/>
                  </a:lnTo>
                  <a:close/>
                </a:path>
                <a:path w="7620" h="929639">
                  <a:moveTo>
                    <a:pt x="7620" y="820420"/>
                  </a:moveTo>
                  <a:lnTo>
                    <a:pt x="0" y="820420"/>
                  </a:lnTo>
                  <a:lnTo>
                    <a:pt x="0" y="825500"/>
                  </a:lnTo>
                  <a:lnTo>
                    <a:pt x="7620" y="825500"/>
                  </a:lnTo>
                  <a:lnTo>
                    <a:pt x="7620" y="820420"/>
                  </a:lnTo>
                  <a:close/>
                </a:path>
                <a:path w="7620" h="929639">
                  <a:moveTo>
                    <a:pt x="7620" y="814070"/>
                  </a:moveTo>
                  <a:lnTo>
                    <a:pt x="0" y="814070"/>
                  </a:lnTo>
                  <a:lnTo>
                    <a:pt x="0" y="819150"/>
                  </a:lnTo>
                  <a:lnTo>
                    <a:pt x="7620" y="819150"/>
                  </a:lnTo>
                  <a:lnTo>
                    <a:pt x="7620" y="814070"/>
                  </a:lnTo>
                  <a:close/>
                </a:path>
                <a:path w="7620" h="929639">
                  <a:moveTo>
                    <a:pt x="7620" y="807720"/>
                  </a:moveTo>
                  <a:lnTo>
                    <a:pt x="0" y="807720"/>
                  </a:lnTo>
                  <a:lnTo>
                    <a:pt x="0" y="812800"/>
                  </a:lnTo>
                  <a:lnTo>
                    <a:pt x="7620" y="812800"/>
                  </a:lnTo>
                  <a:lnTo>
                    <a:pt x="7620" y="807720"/>
                  </a:lnTo>
                  <a:close/>
                </a:path>
                <a:path w="7620" h="929639">
                  <a:moveTo>
                    <a:pt x="7620" y="801370"/>
                  </a:moveTo>
                  <a:lnTo>
                    <a:pt x="0" y="801370"/>
                  </a:lnTo>
                  <a:lnTo>
                    <a:pt x="0" y="806450"/>
                  </a:lnTo>
                  <a:lnTo>
                    <a:pt x="7620" y="806450"/>
                  </a:lnTo>
                  <a:lnTo>
                    <a:pt x="7620" y="801370"/>
                  </a:lnTo>
                  <a:close/>
                </a:path>
                <a:path w="7620" h="929639">
                  <a:moveTo>
                    <a:pt x="7620" y="795020"/>
                  </a:moveTo>
                  <a:lnTo>
                    <a:pt x="0" y="795020"/>
                  </a:lnTo>
                  <a:lnTo>
                    <a:pt x="0" y="800100"/>
                  </a:lnTo>
                  <a:lnTo>
                    <a:pt x="7620" y="800100"/>
                  </a:lnTo>
                  <a:lnTo>
                    <a:pt x="7620" y="795020"/>
                  </a:lnTo>
                  <a:close/>
                </a:path>
                <a:path w="7620" h="929639">
                  <a:moveTo>
                    <a:pt x="7620" y="788670"/>
                  </a:moveTo>
                  <a:lnTo>
                    <a:pt x="0" y="788670"/>
                  </a:lnTo>
                  <a:lnTo>
                    <a:pt x="0" y="793750"/>
                  </a:lnTo>
                  <a:lnTo>
                    <a:pt x="7620" y="793750"/>
                  </a:lnTo>
                  <a:lnTo>
                    <a:pt x="7620" y="788670"/>
                  </a:lnTo>
                  <a:close/>
                </a:path>
                <a:path w="7620" h="929639">
                  <a:moveTo>
                    <a:pt x="7620" y="782320"/>
                  </a:moveTo>
                  <a:lnTo>
                    <a:pt x="0" y="782320"/>
                  </a:lnTo>
                  <a:lnTo>
                    <a:pt x="0" y="787400"/>
                  </a:lnTo>
                  <a:lnTo>
                    <a:pt x="7620" y="787400"/>
                  </a:lnTo>
                  <a:lnTo>
                    <a:pt x="7620" y="782320"/>
                  </a:lnTo>
                  <a:close/>
                </a:path>
                <a:path w="7620" h="929639">
                  <a:moveTo>
                    <a:pt x="7620" y="775970"/>
                  </a:moveTo>
                  <a:lnTo>
                    <a:pt x="0" y="775970"/>
                  </a:lnTo>
                  <a:lnTo>
                    <a:pt x="0" y="781050"/>
                  </a:lnTo>
                  <a:lnTo>
                    <a:pt x="7620" y="781050"/>
                  </a:lnTo>
                  <a:lnTo>
                    <a:pt x="7620" y="775970"/>
                  </a:lnTo>
                  <a:close/>
                </a:path>
                <a:path w="7620" h="929639">
                  <a:moveTo>
                    <a:pt x="7620" y="769620"/>
                  </a:moveTo>
                  <a:lnTo>
                    <a:pt x="0" y="769620"/>
                  </a:lnTo>
                  <a:lnTo>
                    <a:pt x="0" y="774700"/>
                  </a:lnTo>
                  <a:lnTo>
                    <a:pt x="7620" y="774700"/>
                  </a:lnTo>
                  <a:lnTo>
                    <a:pt x="7620" y="769620"/>
                  </a:lnTo>
                  <a:close/>
                </a:path>
                <a:path w="7620" h="929639">
                  <a:moveTo>
                    <a:pt x="7620" y="763270"/>
                  </a:moveTo>
                  <a:lnTo>
                    <a:pt x="0" y="763270"/>
                  </a:lnTo>
                  <a:lnTo>
                    <a:pt x="0" y="768350"/>
                  </a:lnTo>
                  <a:lnTo>
                    <a:pt x="7620" y="768350"/>
                  </a:lnTo>
                  <a:lnTo>
                    <a:pt x="7620" y="763270"/>
                  </a:lnTo>
                  <a:close/>
                </a:path>
                <a:path w="7620" h="929639">
                  <a:moveTo>
                    <a:pt x="7620" y="756920"/>
                  </a:moveTo>
                  <a:lnTo>
                    <a:pt x="0" y="756920"/>
                  </a:lnTo>
                  <a:lnTo>
                    <a:pt x="0" y="762000"/>
                  </a:lnTo>
                  <a:lnTo>
                    <a:pt x="7620" y="762000"/>
                  </a:lnTo>
                  <a:lnTo>
                    <a:pt x="7620" y="756920"/>
                  </a:lnTo>
                  <a:close/>
                </a:path>
                <a:path w="7620" h="929639">
                  <a:moveTo>
                    <a:pt x="7620" y="750570"/>
                  </a:moveTo>
                  <a:lnTo>
                    <a:pt x="0" y="750570"/>
                  </a:lnTo>
                  <a:lnTo>
                    <a:pt x="0" y="755650"/>
                  </a:lnTo>
                  <a:lnTo>
                    <a:pt x="7620" y="755650"/>
                  </a:lnTo>
                  <a:lnTo>
                    <a:pt x="7620" y="750570"/>
                  </a:lnTo>
                  <a:close/>
                </a:path>
                <a:path w="7620" h="929639">
                  <a:moveTo>
                    <a:pt x="7620" y="744220"/>
                  </a:moveTo>
                  <a:lnTo>
                    <a:pt x="0" y="744220"/>
                  </a:lnTo>
                  <a:lnTo>
                    <a:pt x="0" y="749300"/>
                  </a:lnTo>
                  <a:lnTo>
                    <a:pt x="7620" y="749300"/>
                  </a:lnTo>
                  <a:lnTo>
                    <a:pt x="7620" y="744220"/>
                  </a:lnTo>
                  <a:close/>
                </a:path>
                <a:path w="7620" h="929639">
                  <a:moveTo>
                    <a:pt x="7620" y="737870"/>
                  </a:moveTo>
                  <a:lnTo>
                    <a:pt x="0" y="737870"/>
                  </a:lnTo>
                  <a:lnTo>
                    <a:pt x="0" y="742950"/>
                  </a:lnTo>
                  <a:lnTo>
                    <a:pt x="7620" y="742950"/>
                  </a:lnTo>
                  <a:lnTo>
                    <a:pt x="7620" y="737870"/>
                  </a:lnTo>
                  <a:close/>
                </a:path>
                <a:path w="7620" h="929639">
                  <a:moveTo>
                    <a:pt x="7620" y="731520"/>
                  </a:moveTo>
                  <a:lnTo>
                    <a:pt x="0" y="731520"/>
                  </a:lnTo>
                  <a:lnTo>
                    <a:pt x="0" y="736600"/>
                  </a:lnTo>
                  <a:lnTo>
                    <a:pt x="7620" y="736600"/>
                  </a:lnTo>
                  <a:lnTo>
                    <a:pt x="7620" y="731520"/>
                  </a:lnTo>
                  <a:close/>
                </a:path>
                <a:path w="7620" h="929639">
                  <a:moveTo>
                    <a:pt x="7620" y="725170"/>
                  </a:moveTo>
                  <a:lnTo>
                    <a:pt x="0" y="725170"/>
                  </a:lnTo>
                  <a:lnTo>
                    <a:pt x="0" y="730250"/>
                  </a:lnTo>
                  <a:lnTo>
                    <a:pt x="7620" y="730250"/>
                  </a:lnTo>
                  <a:lnTo>
                    <a:pt x="7620" y="725170"/>
                  </a:lnTo>
                  <a:close/>
                </a:path>
                <a:path w="7620" h="929639">
                  <a:moveTo>
                    <a:pt x="7620" y="718820"/>
                  </a:moveTo>
                  <a:lnTo>
                    <a:pt x="0" y="718820"/>
                  </a:lnTo>
                  <a:lnTo>
                    <a:pt x="0" y="723900"/>
                  </a:lnTo>
                  <a:lnTo>
                    <a:pt x="7620" y="723900"/>
                  </a:lnTo>
                  <a:lnTo>
                    <a:pt x="7620" y="718820"/>
                  </a:lnTo>
                  <a:close/>
                </a:path>
                <a:path w="7620" h="929639">
                  <a:moveTo>
                    <a:pt x="7620" y="712470"/>
                  </a:moveTo>
                  <a:lnTo>
                    <a:pt x="0" y="712470"/>
                  </a:lnTo>
                  <a:lnTo>
                    <a:pt x="0" y="717550"/>
                  </a:lnTo>
                  <a:lnTo>
                    <a:pt x="7620" y="717550"/>
                  </a:lnTo>
                  <a:lnTo>
                    <a:pt x="7620" y="712470"/>
                  </a:lnTo>
                  <a:close/>
                </a:path>
                <a:path w="7620" h="929639">
                  <a:moveTo>
                    <a:pt x="7620" y="706120"/>
                  </a:moveTo>
                  <a:lnTo>
                    <a:pt x="0" y="706120"/>
                  </a:lnTo>
                  <a:lnTo>
                    <a:pt x="0" y="711200"/>
                  </a:lnTo>
                  <a:lnTo>
                    <a:pt x="7620" y="711200"/>
                  </a:lnTo>
                  <a:lnTo>
                    <a:pt x="7620" y="706120"/>
                  </a:lnTo>
                  <a:close/>
                </a:path>
                <a:path w="7620" h="929639">
                  <a:moveTo>
                    <a:pt x="7620" y="698500"/>
                  </a:moveTo>
                  <a:lnTo>
                    <a:pt x="0" y="698500"/>
                  </a:lnTo>
                  <a:lnTo>
                    <a:pt x="0" y="704850"/>
                  </a:lnTo>
                  <a:lnTo>
                    <a:pt x="7620" y="704850"/>
                  </a:lnTo>
                  <a:lnTo>
                    <a:pt x="7620" y="698500"/>
                  </a:lnTo>
                  <a:close/>
                </a:path>
                <a:path w="7620" h="929639">
                  <a:moveTo>
                    <a:pt x="7620" y="693420"/>
                  </a:moveTo>
                  <a:lnTo>
                    <a:pt x="0" y="693420"/>
                  </a:lnTo>
                  <a:lnTo>
                    <a:pt x="0" y="697230"/>
                  </a:lnTo>
                  <a:lnTo>
                    <a:pt x="7620" y="697230"/>
                  </a:lnTo>
                  <a:lnTo>
                    <a:pt x="7620" y="693420"/>
                  </a:lnTo>
                  <a:close/>
                </a:path>
                <a:path w="7620" h="929639">
                  <a:moveTo>
                    <a:pt x="7620" y="685800"/>
                  </a:moveTo>
                  <a:lnTo>
                    <a:pt x="0" y="685800"/>
                  </a:lnTo>
                  <a:lnTo>
                    <a:pt x="0" y="692150"/>
                  </a:lnTo>
                  <a:lnTo>
                    <a:pt x="7620" y="692150"/>
                  </a:lnTo>
                  <a:lnTo>
                    <a:pt x="7620" y="685800"/>
                  </a:lnTo>
                  <a:close/>
                </a:path>
                <a:path w="7620" h="929639">
                  <a:moveTo>
                    <a:pt x="7620" y="680720"/>
                  </a:moveTo>
                  <a:lnTo>
                    <a:pt x="0" y="680720"/>
                  </a:lnTo>
                  <a:lnTo>
                    <a:pt x="0" y="684530"/>
                  </a:lnTo>
                  <a:lnTo>
                    <a:pt x="7620" y="684530"/>
                  </a:lnTo>
                  <a:lnTo>
                    <a:pt x="7620" y="680720"/>
                  </a:lnTo>
                  <a:close/>
                </a:path>
                <a:path w="7620" h="929639">
                  <a:moveTo>
                    <a:pt x="7620" y="660400"/>
                  </a:moveTo>
                  <a:lnTo>
                    <a:pt x="0" y="660400"/>
                  </a:lnTo>
                  <a:lnTo>
                    <a:pt x="0" y="679450"/>
                  </a:lnTo>
                  <a:lnTo>
                    <a:pt x="7620" y="679450"/>
                  </a:lnTo>
                  <a:lnTo>
                    <a:pt x="7620" y="660400"/>
                  </a:lnTo>
                  <a:close/>
                </a:path>
                <a:path w="7620" h="929639">
                  <a:moveTo>
                    <a:pt x="7620" y="655320"/>
                  </a:moveTo>
                  <a:lnTo>
                    <a:pt x="0" y="655320"/>
                  </a:lnTo>
                  <a:lnTo>
                    <a:pt x="0" y="659130"/>
                  </a:lnTo>
                  <a:lnTo>
                    <a:pt x="7620" y="659130"/>
                  </a:lnTo>
                  <a:lnTo>
                    <a:pt x="7620" y="655320"/>
                  </a:lnTo>
                  <a:close/>
                </a:path>
                <a:path w="7620" h="929639">
                  <a:moveTo>
                    <a:pt x="7620" y="648970"/>
                  </a:moveTo>
                  <a:lnTo>
                    <a:pt x="0" y="648970"/>
                  </a:lnTo>
                  <a:lnTo>
                    <a:pt x="0" y="654050"/>
                  </a:lnTo>
                  <a:lnTo>
                    <a:pt x="7620" y="654050"/>
                  </a:lnTo>
                  <a:lnTo>
                    <a:pt x="7620" y="648970"/>
                  </a:lnTo>
                  <a:close/>
                </a:path>
                <a:path w="7620" h="929639">
                  <a:moveTo>
                    <a:pt x="7620" y="645160"/>
                  </a:moveTo>
                  <a:lnTo>
                    <a:pt x="0" y="645160"/>
                  </a:lnTo>
                  <a:lnTo>
                    <a:pt x="0" y="647700"/>
                  </a:lnTo>
                  <a:lnTo>
                    <a:pt x="7620" y="647700"/>
                  </a:lnTo>
                  <a:lnTo>
                    <a:pt x="7620" y="645160"/>
                  </a:lnTo>
                  <a:close/>
                </a:path>
              </a:pathLst>
            </a:custGeom>
            <a:solidFill>
              <a:srgbClr val="2700F9"/>
            </a:solidFill>
          </p:spPr>
          <p:txBody>
            <a:bodyPr bIns="0" lIns="0" rIns="0" rtlCol="0" tIns="0" wrap="square"/>
            <a:p/>
          </p:txBody>
        </p:sp>
        <p:sp>
          <p:nvSpPr>
            <p:cNvPr id="1050212" name="object 1515"/>
            <p:cNvSpPr/>
            <p:nvPr/>
          </p:nvSpPr>
          <p:spPr>
            <a:xfrm>
              <a:off x="659129" y="5562599"/>
              <a:ext cx="6350" cy="923290"/>
            </a:xfrm>
            <a:custGeom>
              <a:avLst/>
              <a:ahLst/>
              <a:rect l="l" t="t" r="r" b="b"/>
              <a:pathLst>
                <a:path w="6350" h="923289">
                  <a:moveTo>
                    <a:pt x="6350" y="0"/>
                  </a:moveTo>
                  <a:lnTo>
                    <a:pt x="2540" y="0"/>
                  </a:lnTo>
                  <a:lnTo>
                    <a:pt x="2540" y="1269"/>
                  </a:lnTo>
                  <a:lnTo>
                    <a:pt x="6350" y="1269"/>
                  </a:lnTo>
                  <a:lnTo>
                    <a:pt x="6350" y="0"/>
                  </a:lnTo>
                  <a:close/>
                </a:path>
                <a:path w="6350" h="923289">
                  <a:moveTo>
                    <a:pt x="6350" y="1270"/>
                  </a:moveTo>
                  <a:lnTo>
                    <a:pt x="0" y="1270"/>
                  </a:lnTo>
                  <a:lnTo>
                    <a:pt x="0" y="3809"/>
                  </a:lnTo>
                  <a:lnTo>
                    <a:pt x="6350" y="3809"/>
                  </a:lnTo>
                  <a:lnTo>
                    <a:pt x="6350" y="1270"/>
                  </a:lnTo>
                  <a:close/>
                </a:path>
                <a:path w="6350" h="923289">
                  <a:moveTo>
                    <a:pt x="6350" y="3810"/>
                  </a:moveTo>
                  <a:lnTo>
                    <a:pt x="0" y="3810"/>
                  </a:lnTo>
                  <a:lnTo>
                    <a:pt x="0" y="7619"/>
                  </a:lnTo>
                  <a:lnTo>
                    <a:pt x="6350" y="7619"/>
                  </a:lnTo>
                  <a:lnTo>
                    <a:pt x="6350" y="3810"/>
                  </a:lnTo>
                  <a:close/>
                </a:path>
                <a:path w="6350" h="923289">
                  <a:moveTo>
                    <a:pt x="6350" y="7620"/>
                  </a:moveTo>
                  <a:lnTo>
                    <a:pt x="0" y="7620"/>
                  </a:lnTo>
                  <a:lnTo>
                    <a:pt x="0" y="13969"/>
                  </a:lnTo>
                  <a:lnTo>
                    <a:pt x="6350" y="13969"/>
                  </a:lnTo>
                  <a:lnTo>
                    <a:pt x="6350" y="7620"/>
                  </a:lnTo>
                  <a:close/>
                </a:path>
                <a:path w="6350" h="923289">
                  <a:moveTo>
                    <a:pt x="6350" y="13970"/>
                  </a:moveTo>
                  <a:lnTo>
                    <a:pt x="0" y="13970"/>
                  </a:lnTo>
                  <a:lnTo>
                    <a:pt x="0" y="16509"/>
                  </a:lnTo>
                  <a:lnTo>
                    <a:pt x="6350" y="16509"/>
                  </a:lnTo>
                  <a:lnTo>
                    <a:pt x="6350" y="13970"/>
                  </a:lnTo>
                  <a:close/>
                </a:path>
                <a:path w="6350" h="923289">
                  <a:moveTo>
                    <a:pt x="6350" y="16510"/>
                  </a:moveTo>
                  <a:lnTo>
                    <a:pt x="0" y="16510"/>
                  </a:lnTo>
                  <a:lnTo>
                    <a:pt x="0" y="20319"/>
                  </a:lnTo>
                  <a:lnTo>
                    <a:pt x="6350" y="20319"/>
                  </a:lnTo>
                  <a:lnTo>
                    <a:pt x="6350" y="16510"/>
                  </a:lnTo>
                  <a:close/>
                </a:path>
                <a:path w="6350" h="923289">
                  <a:moveTo>
                    <a:pt x="6350" y="20320"/>
                  </a:moveTo>
                  <a:lnTo>
                    <a:pt x="0" y="20320"/>
                  </a:lnTo>
                  <a:lnTo>
                    <a:pt x="0" y="26669"/>
                  </a:lnTo>
                  <a:lnTo>
                    <a:pt x="6350" y="26669"/>
                  </a:lnTo>
                  <a:lnTo>
                    <a:pt x="6350" y="20320"/>
                  </a:lnTo>
                  <a:close/>
                </a:path>
                <a:path w="6350" h="923289">
                  <a:moveTo>
                    <a:pt x="6350" y="26670"/>
                  </a:moveTo>
                  <a:lnTo>
                    <a:pt x="0" y="26670"/>
                  </a:lnTo>
                  <a:lnTo>
                    <a:pt x="0" y="29209"/>
                  </a:lnTo>
                  <a:lnTo>
                    <a:pt x="6350" y="29209"/>
                  </a:lnTo>
                  <a:lnTo>
                    <a:pt x="6350" y="26670"/>
                  </a:lnTo>
                  <a:close/>
                </a:path>
                <a:path w="6350" h="923289">
                  <a:moveTo>
                    <a:pt x="6350" y="29210"/>
                  </a:moveTo>
                  <a:lnTo>
                    <a:pt x="0" y="29210"/>
                  </a:lnTo>
                  <a:lnTo>
                    <a:pt x="0" y="33019"/>
                  </a:lnTo>
                  <a:lnTo>
                    <a:pt x="6350" y="33019"/>
                  </a:lnTo>
                  <a:lnTo>
                    <a:pt x="6350" y="29210"/>
                  </a:lnTo>
                  <a:close/>
                </a:path>
                <a:path w="6350" h="923289">
                  <a:moveTo>
                    <a:pt x="6350" y="33020"/>
                  </a:moveTo>
                  <a:lnTo>
                    <a:pt x="0" y="33020"/>
                  </a:lnTo>
                  <a:lnTo>
                    <a:pt x="0" y="35559"/>
                  </a:lnTo>
                  <a:lnTo>
                    <a:pt x="6350" y="35559"/>
                  </a:lnTo>
                  <a:lnTo>
                    <a:pt x="6350" y="33020"/>
                  </a:lnTo>
                  <a:close/>
                </a:path>
                <a:path w="6350" h="923289">
                  <a:moveTo>
                    <a:pt x="6350" y="35560"/>
                  </a:moveTo>
                  <a:lnTo>
                    <a:pt x="0" y="35560"/>
                  </a:lnTo>
                  <a:lnTo>
                    <a:pt x="0" y="39369"/>
                  </a:lnTo>
                  <a:lnTo>
                    <a:pt x="6350" y="39369"/>
                  </a:lnTo>
                  <a:lnTo>
                    <a:pt x="6350" y="35560"/>
                  </a:lnTo>
                  <a:close/>
                </a:path>
                <a:path w="6350" h="923289">
                  <a:moveTo>
                    <a:pt x="6350" y="39370"/>
                  </a:moveTo>
                  <a:lnTo>
                    <a:pt x="0" y="39370"/>
                  </a:lnTo>
                  <a:lnTo>
                    <a:pt x="0" y="41909"/>
                  </a:lnTo>
                  <a:lnTo>
                    <a:pt x="6350" y="41909"/>
                  </a:lnTo>
                  <a:lnTo>
                    <a:pt x="6350" y="39370"/>
                  </a:lnTo>
                  <a:close/>
                </a:path>
                <a:path w="6350" h="923289">
                  <a:moveTo>
                    <a:pt x="6350" y="41910"/>
                  </a:moveTo>
                  <a:lnTo>
                    <a:pt x="0" y="41910"/>
                  </a:lnTo>
                  <a:lnTo>
                    <a:pt x="0" y="52069"/>
                  </a:lnTo>
                  <a:lnTo>
                    <a:pt x="6350" y="52069"/>
                  </a:lnTo>
                  <a:lnTo>
                    <a:pt x="6350" y="41910"/>
                  </a:lnTo>
                  <a:close/>
                </a:path>
                <a:path w="6350" h="923289">
                  <a:moveTo>
                    <a:pt x="6350" y="52070"/>
                  </a:moveTo>
                  <a:lnTo>
                    <a:pt x="0" y="52070"/>
                  </a:lnTo>
                  <a:lnTo>
                    <a:pt x="0" y="54609"/>
                  </a:lnTo>
                  <a:lnTo>
                    <a:pt x="6350" y="54609"/>
                  </a:lnTo>
                  <a:lnTo>
                    <a:pt x="6350" y="52070"/>
                  </a:lnTo>
                  <a:close/>
                </a:path>
                <a:path w="6350" h="923289">
                  <a:moveTo>
                    <a:pt x="6350" y="54610"/>
                  </a:moveTo>
                  <a:lnTo>
                    <a:pt x="0" y="54610"/>
                  </a:lnTo>
                  <a:lnTo>
                    <a:pt x="0" y="58419"/>
                  </a:lnTo>
                  <a:lnTo>
                    <a:pt x="6350" y="58419"/>
                  </a:lnTo>
                  <a:lnTo>
                    <a:pt x="6350" y="54610"/>
                  </a:lnTo>
                  <a:close/>
                </a:path>
                <a:path w="6350" h="923289">
                  <a:moveTo>
                    <a:pt x="6350" y="58420"/>
                  </a:moveTo>
                  <a:lnTo>
                    <a:pt x="0" y="58420"/>
                  </a:lnTo>
                  <a:lnTo>
                    <a:pt x="0" y="60959"/>
                  </a:lnTo>
                  <a:lnTo>
                    <a:pt x="6350" y="60959"/>
                  </a:lnTo>
                  <a:lnTo>
                    <a:pt x="6350" y="58420"/>
                  </a:lnTo>
                  <a:close/>
                </a:path>
                <a:path w="6350" h="923289">
                  <a:moveTo>
                    <a:pt x="6350" y="60960"/>
                  </a:moveTo>
                  <a:lnTo>
                    <a:pt x="0" y="60960"/>
                  </a:lnTo>
                  <a:lnTo>
                    <a:pt x="0" y="64769"/>
                  </a:lnTo>
                  <a:lnTo>
                    <a:pt x="6350" y="64769"/>
                  </a:lnTo>
                  <a:lnTo>
                    <a:pt x="6350" y="60960"/>
                  </a:lnTo>
                  <a:close/>
                </a:path>
                <a:path w="6350" h="923289">
                  <a:moveTo>
                    <a:pt x="6350" y="64770"/>
                  </a:moveTo>
                  <a:lnTo>
                    <a:pt x="0" y="64770"/>
                  </a:lnTo>
                  <a:lnTo>
                    <a:pt x="0" y="71119"/>
                  </a:lnTo>
                  <a:lnTo>
                    <a:pt x="6350" y="71119"/>
                  </a:lnTo>
                  <a:lnTo>
                    <a:pt x="6350" y="64770"/>
                  </a:lnTo>
                  <a:close/>
                </a:path>
                <a:path w="6350" h="923289">
                  <a:moveTo>
                    <a:pt x="6350" y="71120"/>
                  </a:moveTo>
                  <a:lnTo>
                    <a:pt x="0" y="71120"/>
                  </a:lnTo>
                  <a:lnTo>
                    <a:pt x="0" y="73659"/>
                  </a:lnTo>
                  <a:lnTo>
                    <a:pt x="6350" y="73659"/>
                  </a:lnTo>
                  <a:lnTo>
                    <a:pt x="6350" y="71120"/>
                  </a:lnTo>
                  <a:close/>
                </a:path>
                <a:path w="6350" h="923289">
                  <a:moveTo>
                    <a:pt x="6350" y="73660"/>
                  </a:moveTo>
                  <a:lnTo>
                    <a:pt x="0" y="73660"/>
                  </a:lnTo>
                  <a:lnTo>
                    <a:pt x="0" y="77469"/>
                  </a:lnTo>
                  <a:lnTo>
                    <a:pt x="6350" y="77469"/>
                  </a:lnTo>
                  <a:lnTo>
                    <a:pt x="6350" y="73660"/>
                  </a:lnTo>
                  <a:close/>
                </a:path>
                <a:path w="6350" h="923289">
                  <a:moveTo>
                    <a:pt x="6350" y="77470"/>
                  </a:moveTo>
                  <a:lnTo>
                    <a:pt x="0" y="77470"/>
                  </a:lnTo>
                  <a:lnTo>
                    <a:pt x="0" y="80009"/>
                  </a:lnTo>
                  <a:lnTo>
                    <a:pt x="6350" y="80009"/>
                  </a:lnTo>
                  <a:lnTo>
                    <a:pt x="6350" y="77470"/>
                  </a:lnTo>
                  <a:close/>
                </a:path>
                <a:path w="6350" h="923289">
                  <a:moveTo>
                    <a:pt x="6350" y="80010"/>
                  </a:moveTo>
                  <a:lnTo>
                    <a:pt x="0" y="80010"/>
                  </a:lnTo>
                  <a:lnTo>
                    <a:pt x="0" y="83819"/>
                  </a:lnTo>
                  <a:lnTo>
                    <a:pt x="6350" y="83819"/>
                  </a:lnTo>
                  <a:lnTo>
                    <a:pt x="6350" y="80010"/>
                  </a:lnTo>
                  <a:close/>
                </a:path>
                <a:path w="6350" h="923289">
                  <a:moveTo>
                    <a:pt x="6350" y="83820"/>
                  </a:moveTo>
                  <a:lnTo>
                    <a:pt x="0" y="83820"/>
                  </a:lnTo>
                  <a:lnTo>
                    <a:pt x="0" y="90169"/>
                  </a:lnTo>
                  <a:lnTo>
                    <a:pt x="6350" y="90169"/>
                  </a:lnTo>
                  <a:lnTo>
                    <a:pt x="6350" y="83820"/>
                  </a:lnTo>
                  <a:close/>
                </a:path>
                <a:path w="6350" h="923289">
                  <a:moveTo>
                    <a:pt x="6350" y="90170"/>
                  </a:moveTo>
                  <a:lnTo>
                    <a:pt x="0" y="90170"/>
                  </a:lnTo>
                  <a:lnTo>
                    <a:pt x="0" y="99059"/>
                  </a:lnTo>
                  <a:lnTo>
                    <a:pt x="6350" y="99059"/>
                  </a:lnTo>
                  <a:lnTo>
                    <a:pt x="6350" y="90170"/>
                  </a:lnTo>
                  <a:close/>
                </a:path>
                <a:path w="6350" h="923289">
                  <a:moveTo>
                    <a:pt x="6350" y="99060"/>
                  </a:moveTo>
                  <a:lnTo>
                    <a:pt x="0" y="99060"/>
                  </a:lnTo>
                  <a:lnTo>
                    <a:pt x="0" y="105409"/>
                  </a:lnTo>
                  <a:lnTo>
                    <a:pt x="6350" y="105409"/>
                  </a:lnTo>
                  <a:lnTo>
                    <a:pt x="6350" y="99060"/>
                  </a:lnTo>
                  <a:close/>
                </a:path>
                <a:path w="6350" h="923289">
                  <a:moveTo>
                    <a:pt x="6350" y="105410"/>
                  </a:moveTo>
                  <a:lnTo>
                    <a:pt x="0" y="105410"/>
                  </a:lnTo>
                  <a:lnTo>
                    <a:pt x="0" y="111759"/>
                  </a:lnTo>
                  <a:lnTo>
                    <a:pt x="6350" y="111759"/>
                  </a:lnTo>
                  <a:lnTo>
                    <a:pt x="6350" y="105410"/>
                  </a:lnTo>
                  <a:close/>
                </a:path>
                <a:path w="6350" h="923289">
                  <a:moveTo>
                    <a:pt x="6350" y="111760"/>
                  </a:moveTo>
                  <a:lnTo>
                    <a:pt x="0" y="111760"/>
                  </a:lnTo>
                  <a:lnTo>
                    <a:pt x="0" y="118109"/>
                  </a:lnTo>
                  <a:lnTo>
                    <a:pt x="6350" y="118109"/>
                  </a:lnTo>
                  <a:lnTo>
                    <a:pt x="6350" y="111760"/>
                  </a:lnTo>
                  <a:close/>
                </a:path>
                <a:path w="6350" h="923289">
                  <a:moveTo>
                    <a:pt x="6350" y="118110"/>
                  </a:moveTo>
                  <a:lnTo>
                    <a:pt x="0" y="118110"/>
                  </a:lnTo>
                  <a:lnTo>
                    <a:pt x="0" y="121919"/>
                  </a:lnTo>
                  <a:lnTo>
                    <a:pt x="6350" y="121919"/>
                  </a:lnTo>
                  <a:lnTo>
                    <a:pt x="6350" y="118110"/>
                  </a:lnTo>
                  <a:close/>
                </a:path>
                <a:path w="6350" h="923289">
                  <a:moveTo>
                    <a:pt x="6350" y="121920"/>
                  </a:moveTo>
                  <a:lnTo>
                    <a:pt x="0" y="121920"/>
                  </a:lnTo>
                  <a:lnTo>
                    <a:pt x="0" y="140969"/>
                  </a:lnTo>
                  <a:lnTo>
                    <a:pt x="6350" y="140969"/>
                  </a:lnTo>
                  <a:lnTo>
                    <a:pt x="6350" y="121920"/>
                  </a:lnTo>
                  <a:close/>
                </a:path>
                <a:path w="6350" h="923289">
                  <a:moveTo>
                    <a:pt x="6350" y="140970"/>
                  </a:moveTo>
                  <a:lnTo>
                    <a:pt x="0" y="140970"/>
                  </a:lnTo>
                  <a:lnTo>
                    <a:pt x="0" y="143509"/>
                  </a:lnTo>
                  <a:lnTo>
                    <a:pt x="6350" y="143509"/>
                  </a:lnTo>
                  <a:lnTo>
                    <a:pt x="6350" y="140970"/>
                  </a:lnTo>
                  <a:close/>
                </a:path>
                <a:path w="6350" h="923289">
                  <a:moveTo>
                    <a:pt x="6350" y="143510"/>
                  </a:moveTo>
                  <a:lnTo>
                    <a:pt x="0" y="143510"/>
                  </a:lnTo>
                  <a:lnTo>
                    <a:pt x="0" y="149859"/>
                  </a:lnTo>
                  <a:lnTo>
                    <a:pt x="6350" y="149859"/>
                  </a:lnTo>
                  <a:lnTo>
                    <a:pt x="6350" y="143510"/>
                  </a:lnTo>
                  <a:close/>
                </a:path>
                <a:path w="6350" h="923289">
                  <a:moveTo>
                    <a:pt x="6350" y="149860"/>
                  </a:moveTo>
                  <a:lnTo>
                    <a:pt x="0" y="149860"/>
                  </a:lnTo>
                  <a:lnTo>
                    <a:pt x="0" y="153669"/>
                  </a:lnTo>
                  <a:lnTo>
                    <a:pt x="6350" y="153669"/>
                  </a:lnTo>
                  <a:lnTo>
                    <a:pt x="6350" y="149860"/>
                  </a:lnTo>
                  <a:close/>
                </a:path>
                <a:path w="6350" h="923289">
                  <a:moveTo>
                    <a:pt x="6350" y="153670"/>
                  </a:moveTo>
                  <a:lnTo>
                    <a:pt x="0" y="153670"/>
                  </a:lnTo>
                  <a:lnTo>
                    <a:pt x="0" y="156209"/>
                  </a:lnTo>
                  <a:lnTo>
                    <a:pt x="6350" y="156209"/>
                  </a:lnTo>
                  <a:lnTo>
                    <a:pt x="6350" y="153670"/>
                  </a:lnTo>
                  <a:close/>
                </a:path>
                <a:path w="6350" h="923289">
                  <a:moveTo>
                    <a:pt x="6350" y="156210"/>
                  </a:moveTo>
                  <a:lnTo>
                    <a:pt x="0" y="156210"/>
                  </a:lnTo>
                  <a:lnTo>
                    <a:pt x="0" y="162559"/>
                  </a:lnTo>
                  <a:lnTo>
                    <a:pt x="6350" y="162559"/>
                  </a:lnTo>
                  <a:lnTo>
                    <a:pt x="6350" y="156210"/>
                  </a:lnTo>
                  <a:close/>
                </a:path>
                <a:path w="6350" h="923289">
                  <a:moveTo>
                    <a:pt x="6350" y="162560"/>
                  </a:moveTo>
                  <a:lnTo>
                    <a:pt x="0" y="162560"/>
                  </a:lnTo>
                  <a:lnTo>
                    <a:pt x="0" y="166369"/>
                  </a:lnTo>
                  <a:lnTo>
                    <a:pt x="6350" y="166369"/>
                  </a:lnTo>
                  <a:lnTo>
                    <a:pt x="6350" y="162560"/>
                  </a:lnTo>
                  <a:close/>
                </a:path>
                <a:path w="6350" h="923289">
                  <a:moveTo>
                    <a:pt x="6350" y="166370"/>
                  </a:moveTo>
                  <a:lnTo>
                    <a:pt x="0" y="166370"/>
                  </a:lnTo>
                  <a:lnTo>
                    <a:pt x="0" y="168909"/>
                  </a:lnTo>
                  <a:lnTo>
                    <a:pt x="6350" y="168909"/>
                  </a:lnTo>
                  <a:lnTo>
                    <a:pt x="6350" y="166370"/>
                  </a:lnTo>
                  <a:close/>
                </a:path>
                <a:path w="6350" h="923289">
                  <a:moveTo>
                    <a:pt x="6350" y="168910"/>
                  </a:moveTo>
                  <a:lnTo>
                    <a:pt x="0" y="168910"/>
                  </a:lnTo>
                  <a:lnTo>
                    <a:pt x="0" y="172719"/>
                  </a:lnTo>
                  <a:lnTo>
                    <a:pt x="6350" y="172719"/>
                  </a:lnTo>
                  <a:lnTo>
                    <a:pt x="6350" y="168910"/>
                  </a:lnTo>
                  <a:close/>
                </a:path>
                <a:path w="6350" h="923289">
                  <a:moveTo>
                    <a:pt x="6350" y="172720"/>
                  </a:moveTo>
                  <a:lnTo>
                    <a:pt x="0" y="172720"/>
                  </a:lnTo>
                  <a:lnTo>
                    <a:pt x="0" y="175259"/>
                  </a:lnTo>
                  <a:lnTo>
                    <a:pt x="6350" y="175259"/>
                  </a:lnTo>
                  <a:lnTo>
                    <a:pt x="6350" y="172720"/>
                  </a:lnTo>
                  <a:close/>
                </a:path>
                <a:path w="6350" h="923289">
                  <a:moveTo>
                    <a:pt x="6350" y="175260"/>
                  </a:moveTo>
                  <a:lnTo>
                    <a:pt x="0" y="175260"/>
                  </a:lnTo>
                  <a:lnTo>
                    <a:pt x="0" y="181609"/>
                  </a:lnTo>
                  <a:lnTo>
                    <a:pt x="6350" y="181609"/>
                  </a:lnTo>
                  <a:lnTo>
                    <a:pt x="6350" y="175260"/>
                  </a:lnTo>
                  <a:close/>
                </a:path>
                <a:path w="6350" h="923289">
                  <a:moveTo>
                    <a:pt x="6350" y="181610"/>
                  </a:moveTo>
                  <a:lnTo>
                    <a:pt x="0" y="181610"/>
                  </a:lnTo>
                  <a:lnTo>
                    <a:pt x="0" y="185419"/>
                  </a:lnTo>
                  <a:lnTo>
                    <a:pt x="6350" y="185419"/>
                  </a:lnTo>
                  <a:lnTo>
                    <a:pt x="6350" y="181610"/>
                  </a:lnTo>
                  <a:close/>
                </a:path>
                <a:path w="6350" h="923289">
                  <a:moveTo>
                    <a:pt x="6350" y="185420"/>
                  </a:moveTo>
                  <a:lnTo>
                    <a:pt x="0" y="185420"/>
                  </a:lnTo>
                  <a:lnTo>
                    <a:pt x="0" y="194309"/>
                  </a:lnTo>
                  <a:lnTo>
                    <a:pt x="6350" y="194309"/>
                  </a:lnTo>
                  <a:lnTo>
                    <a:pt x="6350" y="185420"/>
                  </a:lnTo>
                  <a:close/>
                </a:path>
                <a:path w="6350" h="923289">
                  <a:moveTo>
                    <a:pt x="6350" y="194310"/>
                  </a:moveTo>
                  <a:lnTo>
                    <a:pt x="0" y="194310"/>
                  </a:lnTo>
                  <a:lnTo>
                    <a:pt x="0" y="198119"/>
                  </a:lnTo>
                  <a:lnTo>
                    <a:pt x="6350" y="198119"/>
                  </a:lnTo>
                  <a:lnTo>
                    <a:pt x="6350" y="194310"/>
                  </a:lnTo>
                  <a:close/>
                </a:path>
                <a:path w="6350" h="923289">
                  <a:moveTo>
                    <a:pt x="6350" y="198120"/>
                  </a:moveTo>
                  <a:lnTo>
                    <a:pt x="0" y="198120"/>
                  </a:lnTo>
                  <a:lnTo>
                    <a:pt x="0" y="200659"/>
                  </a:lnTo>
                  <a:lnTo>
                    <a:pt x="6350" y="200659"/>
                  </a:lnTo>
                  <a:lnTo>
                    <a:pt x="6350" y="198120"/>
                  </a:lnTo>
                  <a:close/>
                </a:path>
                <a:path w="6350" h="923289">
                  <a:moveTo>
                    <a:pt x="6350" y="200660"/>
                  </a:moveTo>
                  <a:lnTo>
                    <a:pt x="0" y="200660"/>
                  </a:lnTo>
                  <a:lnTo>
                    <a:pt x="0" y="213359"/>
                  </a:lnTo>
                  <a:lnTo>
                    <a:pt x="6350" y="213359"/>
                  </a:lnTo>
                  <a:lnTo>
                    <a:pt x="6350" y="200660"/>
                  </a:lnTo>
                  <a:close/>
                </a:path>
                <a:path w="6350" h="923289">
                  <a:moveTo>
                    <a:pt x="6350" y="213360"/>
                  </a:moveTo>
                  <a:lnTo>
                    <a:pt x="0" y="213360"/>
                  </a:lnTo>
                  <a:lnTo>
                    <a:pt x="0" y="217169"/>
                  </a:lnTo>
                  <a:lnTo>
                    <a:pt x="6350" y="217169"/>
                  </a:lnTo>
                  <a:lnTo>
                    <a:pt x="6350" y="213360"/>
                  </a:lnTo>
                  <a:close/>
                </a:path>
                <a:path w="6350" h="923289">
                  <a:moveTo>
                    <a:pt x="6350" y="217170"/>
                  </a:moveTo>
                  <a:lnTo>
                    <a:pt x="0" y="217170"/>
                  </a:lnTo>
                  <a:lnTo>
                    <a:pt x="0" y="242569"/>
                  </a:lnTo>
                  <a:lnTo>
                    <a:pt x="6350" y="242569"/>
                  </a:lnTo>
                  <a:lnTo>
                    <a:pt x="6350" y="217170"/>
                  </a:lnTo>
                  <a:close/>
                </a:path>
                <a:path w="6350" h="923289">
                  <a:moveTo>
                    <a:pt x="6350" y="242570"/>
                  </a:moveTo>
                  <a:lnTo>
                    <a:pt x="0" y="242570"/>
                  </a:lnTo>
                  <a:lnTo>
                    <a:pt x="0" y="245109"/>
                  </a:lnTo>
                  <a:lnTo>
                    <a:pt x="6350" y="245109"/>
                  </a:lnTo>
                  <a:lnTo>
                    <a:pt x="6350" y="242570"/>
                  </a:lnTo>
                  <a:close/>
                </a:path>
                <a:path w="6350" h="923289">
                  <a:moveTo>
                    <a:pt x="6350" y="245110"/>
                  </a:moveTo>
                  <a:lnTo>
                    <a:pt x="0" y="245110"/>
                  </a:lnTo>
                  <a:lnTo>
                    <a:pt x="0" y="251459"/>
                  </a:lnTo>
                  <a:lnTo>
                    <a:pt x="6350" y="251459"/>
                  </a:lnTo>
                  <a:lnTo>
                    <a:pt x="6350" y="245110"/>
                  </a:lnTo>
                  <a:close/>
                </a:path>
                <a:path w="6350" h="923289">
                  <a:moveTo>
                    <a:pt x="6350" y="251460"/>
                  </a:moveTo>
                  <a:lnTo>
                    <a:pt x="0" y="251460"/>
                  </a:lnTo>
                  <a:lnTo>
                    <a:pt x="0" y="270509"/>
                  </a:lnTo>
                  <a:lnTo>
                    <a:pt x="6350" y="270509"/>
                  </a:lnTo>
                  <a:lnTo>
                    <a:pt x="6350" y="251460"/>
                  </a:lnTo>
                  <a:close/>
                </a:path>
                <a:path w="6350" h="923289">
                  <a:moveTo>
                    <a:pt x="6350" y="270510"/>
                  </a:moveTo>
                  <a:lnTo>
                    <a:pt x="0" y="270510"/>
                  </a:lnTo>
                  <a:lnTo>
                    <a:pt x="0" y="274319"/>
                  </a:lnTo>
                  <a:lnTo>
                    <a:pt x="6350" y="274319"/>
                  </a:lnTo>
                  <a:lnTo>
                    <a:pt x="6350" y="270510"/>
                  </a:lnTo>
                  <a:close/>
                </a:path>
                <a:path w="6350" h="923289">
                  <a:moveTo>
                    <a:pt x="6350" y="274320"/>
                  </a:moveTo>
                  <a:lnTo>
                    <a:pt x="0" y="274320"/>
                  </a:lnTo>
                  <a:lnTo>
                    <a:pt x="0" y="276859"/>
                  </a:lnTo>
                  <a:lnTo>
                    <a:pt x="6350" y="276859"/>
                  </a:lnTo>
                  <a:lnTo>
                    <a:pt x="6350" y="274320"/>
                  </a:lnTo>
                  <a:close/>
                </a:path>
                <a:path w="6350" h="923289">
                  <a:moveTo>
                    <a:pt x="6350" y="276860"/>
                  </a:moveTo>
                  <a:lnTo>
                    <a:pt x="0" y="276860"/>
                  </a:lnTo>
                  <a:lnTo>
                    <a:pt x="0" y="280669"/>
                  </a:lnTo>
                  <a:lnTo>
                    <a:pt x="6350" y="280669"/>
                  </a:lnTo>
                  <a:lnTo>
                    <a:pt x="6350" y="276860"/>
                  </a:lnTo>
                  <a:close/>
                </a:path>
                <a:path w="6350" h="923289">
                  <a:moveTo>
                    <a:pt x="6350" y="280670"/>
                  </a:moveTo>
                  <a:lnTo>
                    <a:pt x="0" y="280670"/>
                  </a:lnTo>
                  <a:lnTo>
                    <a:pt x="0" y="283209"/>
                  </a:lnTo>
                  <a:lnTo>
                    <a:pt x="6350" y="283209"/>
                  </a:lnTo>
                  <a:lnTo>
                    <a:pt x="6350" y="280670"/>
                  </a:lnTo>
                  <a:close/>
                </a:path>
                <a:path w="6350" h="923289">
                  <a:moveTo>
                    <a:pt x="6350" y="283210"/>
                  </a:moveTo>
                  <a:lnTo>
                    <a:pt x="0" y="283210"/>
                  </a:lnTo>
                  <a:lnTo>
                    <a:pt x="0" y="287019"/>
                  </a:lnTo>
                  <a:lnTo>
                    <a:pt x="6350" y="287019"/>
                  </a:lnTo>
                  <a:lnTo>
                    <a:pt x="6350" y="283210"/>
                  </a:lnTo>
                  <a:close/>
                </a:path>
                <a:path w="6350" h="923289">
                  <a:moveTo>
                    <a:pt x="6350" y="287020"/>
                  </a:moveTo>
                  <a:lnTo>
                    <a:pt x="0" y="287020"/>
                  </a:lnTo>
                  <a:lnTo>
                    <a:pt x="0" y="293369"/>
                  </a:lnTo>
                  <a:lnTo>
                    <a:pt x="6350" y="293369"/>
                  </a:lnTo>
                  <a:lnTo>
                    <a:pt x="6350" y="287020"/>
                  </a:lnTo>
                  <a:close/>
                </a:path>
                <a:path w="6350" h="923289">
                  <a:moveTo>
                    <a:pt x="6350" y="293370"/>
                  </a:moveTo>
                  <a:lnTo>
                    <a:pt x="0" y="293370"/>
                  </a:lnTo>
                  <a:lnTo>
                    <a:pt x="0" y="295909"/>
                  </a:lnTo>
                  <a:lnTo>
                    <a:pt x="6350" y="295909"/>
                  </a:lnTo>
                  <a:lnTo>
                    <a:pt x="6350" y="293370"/>
                  </a:lnTo>
                  <a:close/>
                </a:path>
                <a:path w="6350" h="923289">
                  <a:moveTo>
                    <a:pt x="6350" y="295910"/>
                  </a:moveTo>
                  <a:lnTo>
                    <a:pt x="0" y="295910"/>
                  </a:lnTo>
                  <a:lnTo>
                    <a:pt x="0" y="299719"/>
                  </a:lnTo>
                  <a:lnTo>
                    <a:pt x="6350" y="299719"/>
                  </a:lnTo>
                  <a:lnTo>
                    <a:pt x="6350" y="295910"/>
                  </a:lnTo>
                  <a:close/>
                </a:path>
                <a:path w="6350" h="923289">
                  <a:moveTo>
                    <a:pt x="6350" y="299720"/>
                  </a:moveTo>
                  <a:lnTo>
                    <a:pt x="0" y="299720"/>
                  </a:lnTo>
                  <a:lnTo>
                    <a:pt x="0" y="302259"/>
                  </a:lnTo>
                  <a:lnTo>
                    <a:pt x="6350" y="302259"/>
                  </a:lnTo>
                  <a:lnTo>
                    <a:pt x="6350" y="299720"/>
                  </a:lnTo>
                  <a:close/>
                </a:path>
                <a:path w="6350" h="923289">
                  <a:moveTo>
                    <a:pt x="6350" y="302260"/>
                  </a:moveTo>
                  <a:lnTo>
                    <a:pt x="0" y="302260"/>
                  </a:lnTo>
                  <a:lnTo>
                    <a:pt x="0" y="306069"/>
                  </a:lnTo>
                  <a:lnTo>
                    <a:pt x="6350" y="306069"/>
                  </a:lnTo>
                  <a:lnTo>
                    <a:pt x="6350" y="302260"/>
                  </a:lnTo>
                  <a:close/>
                </a:path>
                <a:path w="6350" h="923289">
                  <a:moveTo>
                    <a:pt x="6350" y="306070"/>
                  </a:moveTo>
                  <a:lnTo>
                    <a:pt x="0" y="306070"/>
                  </a:lnTo>
                  <a:lnTo>
                    <a:pt x="0" y="308609"/>
                  </a:lnTo>
                  <a:lnTo>
                    <a:pt x="6350" y="308609"/>
                  </a:lnTo>
                  <a:lnTo>
                    <a:pt x="6350" y="306070"/>
                  </a:lnTo>
                  <a:close/>
                </a:path>
                <a:path w="6350" h="923289">
                  <a:moveTo>
                    <a:pt x="6350" y="308610"/>
                  </a:moveTo>
                  <a:lnTo>
                    <a:pt x="0" y="308610"/>
                  </a:lnTo>
                  <a:lnTo>
                    <a:pt x="0" y="314959"/>
                  </a:lnTo>
                  <a:lnTo>
                    <a:pt x="6350" y="314959"/>
                  </a:lnTo>
                  <a:lnTo>
                    <a:pt x="6350" y="308610"/>
                  </a:lnTo>
                  <a:close/>
                </a:path>
                <a:path w="6350" h="923289">
                  <a:moveTo>
                    <a:pt x="6350" y="314960"/>
                  </a:moveTo>
                  <a:lnTo>
                    <a:pt x="0" y="314960"/>
                  </a:lnTo>
                  <a:lnTo>
                    <a:pt x="0" y="318769"/>
                  </a:lnTo>
                  <a:lnTo>
                    <a:pt x="6350" y="318769"/>
                  </a:lnTo>
                  <a:lnTo>
                    <a:pt x="6350" y="314960"/>
                  </a:lnTo>
                  <a:close/>
                </a:path>
                <a:path w="6350" h="923289">
                  <a:moveTo>
                    <a:pt x="6350" y="318770"/>
                  </a:moveTo>
                  <a:lnTo>
                    <a:pt x="0" y="318770"/>
                  </a:lnTo>
                  <a:lnTo>
                    <a:pt x="0" y="321309"/>
                  </a:lnTo>
                  <a:lnTo>
                    <a:pt x="6350" y="321309"/>
                  </a:lnTo>
                  <a:lnTo>
                    <a:pt x="6350" y="318770"/>
                  </a:lnTo>
                  <a:close/>
                </a:path>
                <a:path w="6350" h="923289">
                  <a:moveTo>
                    <a:pt x="6350" y="321310"/>
                  </a:moveTo>
                  <a:lnTo>
                    <a:pt x="0" y="321310"/>
                  </a:lnTo>
                  <a:lnTo>
                    <a:pt x="0" y="325119"/>
                  </a:lnTo>
                  <a:lnTo>
                    <a:pt x="6350" y="325119"/>
                  </a:lnTo>
                  <a:lnTo>
                    <a:pt x="6350" y="321310"/>
                  </a:lnTo>
                  <a:close/>
                </a:path>
                <a:path w="6350" h="923289">
                  <a:moveTo>
                    <a:pt x="6350" y="325120"/>
                  </a:moveTo>
                  <a:lnTo>
                    <a:pt x="0" y="325120"/>
                  </a:lnTo>
                  <a:lnTo>
                    <a:pt x="0" y="327659"/>
                  </a:lnTo>
                  <a:lnTo>
                    <a:pt x="6350" y="327659"/>
                  </a:lnTo>
                  <a:lnTo>
                    <a:pt x="6350" y="325120"/>
                  </a:lnTo>
                  <a:close/>
                </a:path>
                <a:path w="6350" h="923289">
                  <a:moveTo>
                    <a:pt x="6350" y="327660"/>
                  </a:moveTo>
                  <a:lnTo>
                    <a:pt x="0" y="327660"/>
                  </a:lnTo>
                  <a:lnTo>
                    <a:pt x="0" y="337819"/>
                  </a:lnTo>
                  <a:lnTo>
                    <a:pt x="6350" y="337819"/>
                  </a:lnTo>
                  <a:lnTo>
                    <a:pt x="6350" y="327660"/>
                  </a:lnTo>
                  <a:close/>
                </a:path>
                <a:path w="6350" h="923289">
                  <a:moveTo>
                    <a:pt x="6350" y="337820"/>
                  </a:moveTo>
                  <a:lnTo>
                    <a:pt x="0" y="337820"/>
                  </a:lnTo>
                  <a:lnTo>
                    <a:pt x="0" y="340359"/>
                  </a:lnTo>
                  <a:lnTo>
                    <a:pt x="6350" y="340359"/>
                  </a:lnTo>
                  <a:lnTo>
                    <a:pt x="6350" y="337820"/>
                  </a:lnTo>
                  <a:close/>
                </a:path>
                <a:path w="6350" h="923289">
                  <a:moveTo>
                    <a:pt x="6350" y="340360"/>
                  </a:moveTo>
                  <a:lnTo>
                    <a:pt x="0" y="340360"/>
                  </a:lnTo>
                  <a:lnTo>
                    <a:pt x="0" y="344169"/>
                  </a:lnTo>
                  <a:lnTo>
                    <a:pt x="6350" y="344169"/>
                  </a:lnTo>
                  <a:lnTo>
                    <a:pt x="6350" y="340360"/>
                  </a:lnTo>
                  <a:close/>
                </a:path>
                <a:path w="6350" h="923289">
                  <a:moveTo>
                    <a:pt x="6350" y="344170"/>
                  </a:moveTo>
                  <a:lnTo>
                    <a:pt x="0" y="344170"/>
                  </a:lnTo>
                  <a:lnTo>
                    <a:pt x="0" y="346709"/>
                  </a:lnTo>
                  <a:lnTo>
                    <a:pt x="6350" y="346709"/>
                  </a:lnTo>
                  <a:lnTo>
                    <a:pt x="6350" y="344170"/>
                  </a:lnTo>
                  <a:close/>
                </a:path>
                <a:path w="6350" h="923289">
                  <a:moveTo>
                    <a:pt x="6350" y="346710"/>
                  </a:moveTo>
                  <a:lnTo>
                    <a:pt x="0" y="346710"/>
                  </a:lnTo>
                  <a:lnTo>
                    <a:pt x="0" y="359409"/>
                  </a:lnTo>
                  <a:lnTo>
                    <a:pt x="6350" y="359409"/>
                  </a:lnTo>
                  <a:lnTo>
                    <a:pt x="6350" y="346710"/>
                  </a:lnTo>
                  <a:close/>
                </a:path>
                <a:path w="6350" h="923289">
                  <a:moveTo>
                    <a:pt x="6350" y="359410"/>
                  </a:moveTo>
                  <a:lnTo>
                    <a:pt x="0" y="359410"/>
                  </a:lnTo>
                  <a:lnTo>
                    <a:pt x="0" y="363219"/>
                  </a:lnTo>
                  <a:lnTo>
                    <a:pt x="6350" y="363219"/>
                  </a:lnTo>
                  <a:lnTo>
                    <a:pt x="6350" y="359410"/>
                  </a:lnTo>
                  <a:close/>
                </a:path>
                <a:path w="6350" h="923289">
                  <a:moveTo>
                    <a:pt x="6350" y="363220"/>
                  </a:moveTo>
                  <a:lnTo>
                    <a:pt x="0" y="363220"/>
                  </a:lnTo>
                  <a:lnTo>
                    <a:pt x="0" y="365759"/>
                  </a:lnTo>
                  <a:lnTo>
                    <a:pt x="6350" y="365759"/>
                  </a:lnTo>
                  <a:lnTo>
                    <a:pt x="6350" y="363220"/>
                  </a:lnTo>
                  <a:close/>
                </a:path>
                <a:path w="6350" h="923289">
                  <a:moveTo>
                    <a:pt x="6350" y="365760"/>
                  </a:moveTo>
                  <a:lnTo>
                    <a:pt x="0" y="365760"/>
                  </a:lnTo>
                  <a:lnTo>
                    <a:pt x="0" y="372109"/>
                  </a:lnTo>
                  <a:lnTo>
                    <a:pt x="6350" y="372109"/>
                  </a:lnTo>
                  <a:lnTo>
                    <a:pt x="6350" y="365760"/>
                  </a:lnTo>
                  <a:close/>
                </a:path>
                <a:path w="6350" h="923289">
                  <a:moveTo>
                    <a:pt x="6350" y="372110"/>
                  </a:moveTo>
                  <a:lnTo>
                    <a:pt x="0" y="372110"/>
                  </a:lnTo>
                  <a:lnTo>
                    <a:pt x="0" y="375919"/>
                  </a:lnTo>
                  <a:lnTo>
                    <a:pt x="6350" y="375919"/>
                  </a:lnTo>
                  <a:lnTo>
                    <a:pt x="6350" y="372110"/>
                  </a:lnTo>
                  <a:close/>
                </a:path>
                <a:path w="6350" h="923289">
                  <a:moveTo>
                    <a:pt x="6350" y="375920"/>
                  </a:moveTo>
                  <a:lnTo>
                    <a:pt x="0" y="375920"/>
                  </a:lnTo>
                  <a:lnTo>
                    <a:pt x="0" y="378459"/>
                  </a:lnTo>
                  <a:lnTo>
                    <a:pt x="6350" y="378459"/>
                  </a:lnTo>
                  <a:lnTo>
                    <a:pt x="6350" y="375920"/>
                  </a:lnTo>
                  <a:close/>
                </a:path>
                <a:path w="6350" h="923289">
                  <a:moveTo>
                    <a:pt x="6350" y="378460"/>
                  </a:moveTo>
                  <a:lnTo>
                    <a:pt x="0" y="378460"/>
                  </a:lnTo>
                  <a:lnTo>
                    <a:pt x="0" y="382269"/>
                  </a:lnTo>
                  <a:lnTo>
                    <a:pt x="6350" y="382269"/>
                  </a:lnTo>
                  <a:lnTo>
                    <a:pt x="6350" y="378460"/>
                  </a:lnTo>
                  <a:close/>
                </a:path>
                <a:path w="6350" h="923289">
                  <a:moveTo>
                    <a:pt x="6350" y="382270"/>
                  </a:moveTo>
                  <a:lnTo>
                    <a:pt x="0" y="382270"/>
                  </a:lnTo>
                  <a:lnTo>
                    <a:pt x="0" y="384809"/>
                  </a:lnTo>
                  <a:lnTo>
                    <a:pt x="6350" y="384809"/>
                  </a:lnTo>
                  <a:lnTo>
                    <a:pt x="6350" y="382270"/>
                  </a:lnTo>
                  <a:close/>
                </a:path>
                <a:path w="6350" h="923289">
                  <a:moveTo>
                    <a:pt x="6350" y="384810"/>
                  </a:moveTo>
                  <a:lnTo>
                    <a:pt x="0" y="384810"/>
                  </a:lnTo>
                  <a:lnTo>
                    <a:pt x="0" y="388619"/>
                  </a:lnTo>
                  <a:lnTo>
                    <a:pt x="6350" y="388619"/>
                  </a:lnTo>
                  <a:lnTo>
                    <a:pt x="6350" y="384810"/>
                  </a:lnTo>
                  <a:close/>
                </a:path>
                <a:path w="6350" h="923289">
                  <a:moveTo>
                    <a:pt x="6350" y="388620"/>
                  </a:moveTo>
                  <a:lnTo>
                    <a:pt x="0" y="388620"/>
                  </a:lnTo>
                  <a:lnTo>
                    <a:pt x="0" y="394969"/>
                  </a:lnTo>
                  <a:lnTo>
                    <a:pt x="6350" y="394969"/>
                  </a:lnTo>
                  <a:lnTo>
                    <a:pt x="6350" y="388620"/>
                  </a:lnTo>
                  <a:close/>
                </a:path>
                <a:path w="6350" h="923289">
                  <a:moveTo>
                    <a:pt x="6350" y="394970"/>
                  </a:moveTo>
                  <a:lnTo>
                    <a:pt x="0" y="394970"/>
                  </a:lnTo>
                  <a:lnTo>
                    <a:pt x="0" y="407669"/>
                  </a:lnTo>
                  <a:lnTo>
                    <a:pt x="6350" y="407669"/>
                  </a:lnTo>
                  <a:lnTo>
                    <a:pt x="6350" y="394970"/>
                  </a:lnTo>
                  <a:close/>
                </a:path>
                <a:path w="6350" h="923289">
                  <a:moveTo>
                    <a:pt x="6350" y="407670"/>
                  </a:moveTo>
                  <a:lnTo>
                    <a:pt x="0" y="407670"/>
                  </a:lnTo>
                  <a:lnTo>
                    <a:pt x="0" y="410209"/>
                  </a:lnTo>
                  <a:lnTo>
                    <a:pt x="6350" y="410209"/>
                  </a:lnTo>
                  <a:lnTo>
                    <a:pt x="6350" y="407670"/>
                  </a:lnTo>
                  <a:close/>
                </a:path>
                <a:path w="6350" h="923289">
                  <a:moveTo>
                    <a:pt x="6350" y="410210"/>
                  </a:moveTo>
                  <a:lnTo>
                    <a:pt x="0" y="410210"/>
                  </a:lnTo>
                  <a:lnTo>
                    <a:pt x="0" y="422909"/>
                  </a:lnTo>
                  <a:lnTo>
                    <a:pt x="6350" y="422909"/>
                  </a:lnTo>
                  <a:lnTo>
                    <a:pt x="6350" y="410210"/>
                  </a:lnTo>
                  <a:close/>
                </a:path>
                <a:path w="6350" h="923289">
                  <a:moveTo>
                    <a:pt x="6350" y="422910"/>
                  </a:moveTo>
                  <a:lnTo>
                    <a:pt x="0" y="422910"/>
                  </a:lnTo>
                  <a:lnTo>
                    <a:pt x="0" y="426719"/>
                  </a:lnTo>
                  <a:lnTo>
                    <a:pt x="6350" y="426719"/>
                  </a:lnTo>
                  <a:lnTo>
                    <a:pt x="6350" y="422910"/>
                  </a:lnTo>
                  <a:close/>
                </a:path>
                <a:path w="6350" h="923289">
                  <a:moveTo>
                    <a:pt x="6350" y="426720"/>
                  </a:moveTo>
                  <a:lnTo>
                    <a:pt x="0" y="426720"/>
                  </a:lnTo>
                  <a:lnTo>
                    <a:pt x="0" y="429259"/>
                  </a:lnTo>
                  <a:lnTo>
                    <a:pt x="6350" y="429259"/>
                  </a:lnTo>
                  <a:lnTo>
                    <a:pt x="6350" y="426720"/>
                  </a:lnTo>
                  <a:close/>
                </a:path>
                <a:path w="6350" h="923289">
                  <a:moveTo>
                    <a:pt x="6350" y="429260"/>
                  </a:moveTo>
                  <a:lnTo>
                    <a:pt x="0" y="429260"/>
                  </a:lnTo>
                  <a:lnTo>
                    <a:pt x="0" y="433069"/>
                  </a:lnTo>
                  <a:lnTo>
                    <a:pt x="6350" y="433069"/>
                  </a:lnTo>
                  <a:lnTo>
                    <a:pt x="6350" y="429260"/>
                  </a:lnTo>
                  <a:close/>
                </a:path>
                <a:path w="6350" h="923289">
                  <a:moveTo>
                    <a:pt x="6350" y="433070"/>
                  </a:moveTo>
                  <a:lnTo>
                    <a:pt x="0" y="433070"/>
                  </a:lnTo>
                  <a:lnTo>
                    <a:pt x="0" y="435609"/>
                  </a:lnTo>
                  <a:lnTo>
                    <a:pt x="6350" y="435609"/>
                  </a:lnTo>
                  <a:lnTo>
                    <a:pt x="6350" y="433070"/>
                  </a:lnTo>
                  <a:close/>
                </a:path>
                <a:path w="6350" h="923289">
                  <a:moveTo>
                    <a:pt x="6350" y="435610"/>
                  </a:moveTo>
                  <a:lnTo>
                    <a:pt x="0" y="435610"/>
                  </a:lnTo>
                  <a:lnTo>
                    <a:pt x="0" y="441959"/>
                  </a:lnTo>
                  <a:lnTo>
                    <a:pt x="6350" y="441959"/>
                  </a:lnTo>
                  <a:lnTo>
                    <a:pt x="6350" y="435610"/>
                  </a:lnTo>
                  <a:close/>
                </a:path>
                <a:path w="6350" h="923289">
                  <a:moveTo>
                    <a:pt x="6350" y="441960"/>
                  </a:moveTo>
                  <a:lnTo>
                    <a:pt x="0" y="441960"/>
                  </a:lnTo>
                  <a:lnTo>
                    <a:pt x="0" y="445769"/>
                  </a:lnTo>
                  <a:lnTo>
                    <a:pt x="6350" y="445769"/>
                  </a:lnTo>
                  <a:lnTo>
                    <a:pt x="6350" y="441960"/>
                  </a:lnTo>
                  <a:close/>
                </a:path>
                <a:path w="6350" h="923289">
                  <a:moveTo>
                    <a:pt x="6350" y="445770"/>
                  </a:moveTo>
                  <a:lnTo>
                    <a:pt x="0" y="445770"/>
                  </a:lnTo>
                  <a:lnTo>
                    <a:pt x="0" y="448309"/>
                  </a:lnTo>
                  <a:lnTo>
                    <a:pt x="6350" y="448309"/>
                  </a:lnTo>
                  <a:lnTo>
                    <a:pt x="6350" y="445770"/>
                  </a:lnTo>
                  <a:close/>
                </a:path>
                <a:path w="6350" h="923289">
                  <a:moveTo>
                    <a:pt x="6350" y="448310"/>
                  </a:moveTo>
                  <a:lnTo>
                    <a:pt x="0" y="448310"/>
                  </a:lnTo>
                  <a:lnTo>
                    <a:pt x="0" y="452119"/>
                  </a:lnTo>
                  <a:lnTo>
                    <a:pt x="6350" y="452119"/>
                  </a:lnTo>
                  <a:lnTo>
                    <a:pt x="6350" y="448310"/>
                  </a:lnTo>
                  <a:close/>
                </a:path>
                <a:path w="6350" h="923289">
                  <a:moveTo>
                    <a:pt x="6350" y="452120"/>
                  </a:moveTo>
                  <a:lnTo>
                    <a:pt x="0" y="452120"/>
                  </a:lnTo>
                  <a:lnTo>
                    <a:pt x="0" y="454659"/>
                  </a:lnTo>
                  <a:lnTo>
                    <a:pt x="6350" y="454659"/>
                  </a:lnTo>
                  <a:lnTo>
                    <a:pt x="6350" y="452120"/>
                  </a:lnTo>
                  <a:close/>
                </a:path>
                <a:path w="6350" h="923289">
                  <a:moveTo>
                    <a:pt x="6350" y="454660"/>
                  </a:moveTo>
                  <a:lnTo>
                    <a:pt x="0" y="454660"/>
                  </a:lnTo>
                  <a:lnTo>
                    <a:pt x="0" y="461009"/>
                  </a:lnTo>
                  <a:lnTo>
                    <a:pt x="6350" y="461009"/>
                  </a:lnTo>
                  <a:lnTo>
                    <a:pt x="6350" y="454660"/>
                  </a:lnTo>
                  <a:close/>
                </a:path>
                <a:path w="6350" h="923289">
                  <a:moveTo>
                    <a:pt x="6350" y="461010"/>
                  </a:moveTo>
                  <a:lnTo>
                    <a:pt x="0" y="461010"/>
                  </a:lnTo>
                  <a:lnTo>
                    <a:pt x="0" y="467359"/>
                  </a:lnTo>
                  <a:lnTo>
                    <a:pt x="6350" y="467359"/>
                  </a:lnTo>
                  <a:lnTo>
                    <a:pt x="6350" y="461010"/>
                  </a:lnTo>
                  <a:close/>
                </a:path>
                <a:path w="6350" h="923289">
                  <a:moveTo>
                    <a:pt x="6350" y="467360"/>
                  </a:moveTo>
                  <a:lnTo>
                    <a:pt x="0" y="467360"/>
                  </a:lnTo>
                  <a:lnTo>
                    <a:pt x="0" y="471169"/>
                  </a:lnTo>
                  <a:lnTo>
                    <a:pt x="6350" y="471169"/>
                  </a:lnTo>
                  <a:lnTo>
                    <a:pt x="6350" y="467360"/>
                  </a:lnTo>
                  <a:close/>
                </a:path>
                <a:path w="6350" h="923289">
                  <a:moveTo>
                    <a:pt x="6350" y="471170"/>
                  </a:moveTo>
                  <a:lnTo>
                    <a:pt x="0" y="471170"/>
                  </a:lnTo>
                  <a:lnTo>
                    <a:pt x="0" y="477519"/>
                  </a:lnTo>
                  <a:lnTo>
                    <a:pt x="6350" y="477519"/>
                  </a:lnTo>
                  <a:lnTo>
                    <a:pt x="6350" y="471170"/>
                  </a:lnTo>
                  <a:close/>
                </a:path>
                <a:path w="6350" h="923289">
                  <a:moveTo>
                    <a:pt x="6350" y="477520"/>
                  </a:moveTo>
                  <a:lnTo>
                    <a:pt x="0" y="477520"/>
                  </a:lnTo>
                  <a:lnTo>
                    <a:pt x="0" y="480059"/>
                  </a:lnTo>
                  <a:lnTo>
                    <a:pt x="6350" y="480059"/>
                  </a:lnTo>
                  <a:lnTo>
                    <a:pt x="6350" y="477520"/>
                  </a:lnTo>
                  <a:close/>
                </a:path>
                <a:path w="6350" h="923289">
                  <a:moveTo>
                    <a:pt x="6350" y="626110"/>
                  </a:moveTo>
                  <a:lnTo>
                    <a:pt x="0" y="626110"/>
                  </a:lnTo>
                  <a:lnTo>
                    <a:pt x="0" y="627380"/>
                  </a:lnTo>
                  <a:lnTo>
                    <a:pt x="6350" y="627380"/>
                  </a:lnTo>
                  <a:lnTo>
                    <a:pt x="6350" y="626110"/>
                  </a:lnTo>
                  <a:close/>
                </a:path>
                <a:path w="6350" h="923289">
                  <a:moveTo>
                    <a:pt x="6350" y="619760"/>
                  </a:moveTo>
                  <a:lnTo>
                    <a:pt x="0" y="619760"/>
                  </a:lnTo>
                  <a:lnTo>
                    <a:pt x="0" y="624840"/>
                  </a:lnTo>
                  <a:lnTo>
                    <a:pt x="6350" y="624840"/>
                  </a:lnTo>
                  <a:lnTo>
                    <a:pt x="6350" y="619760"/>
                  </a:lnTo>
                  <a:close/>
                </a:path>
                <a:path w="6350" h="923289">
                  <a:moveTo>
                    <a:pt x="6350" y="612140"/>
                  </a:moveTo>
                  <a:lnTo>
                    <a:pt x="0" y="612140"/>
                  </a:lnTo>
                  <a:lnTo>
                    <a:pt x="0" y="618490"/>
                  </a:lnTo>
                  <a:lnTo>
                    <a:pt x="6350" y="618490"/>
                  </a:lnTo>
                  <a:lnTo>
                    <a:pt x="6350" y="612140"/>
                  </a:lnTo>
                  <a:close/>
                </a:path>
                <a:path w="6350" h="923289">
                  <a:moveTo>
                    <a:pt x="6350" y="486409"/>
                  </a:moveTo>
                  <a:lnTo>
                    <a:pt x="5079" y="486409"/>
                  </a:lnTo>
                  <a:lnTo>
                    <a:pt x="5079" y="487680"/>
                  </a:lnTo>
                  <a:lnTo>
                    <a:pt x="6350" y="487680"/>
                  </a:lnTo>
                  <a:lnTo>
                    <a:pt x="6350" y="486409"/>
                  </a:lnTo>
                  <a:close/>
                </a:path>
                <a:path w="6350" h="923289">
                  <a:moveTo>
                    <a:pt x="6350" y="481330"/>
                  </a:moveTo>
                  <a:lnTo>
                    <a:pt x="0" y="481330"/>
                  </a:lnTo>
                  <a:lnTo>
                    <a:pt x="0" y="486409"/>
                  </a:lnTo>
                  <a:lnTo>
                    <a:pt x="2540" y="486409"/>
                  </a:lnTo>
                  <a:lnTo>
                    <a:pt x="2540" y="485140"/>
                  </a:lnTo>
                  <a:lnTo>
                    <a:pt x="6350" y="485140"/>
                  </a:lnTo>
                  <a:lnTo>
                    <a:pt x="6350" y="481330"/>
                  </a:lnTo>
                  <a:close/>
                </a:path>
                <a:path w="6350" h="923289">
                  <a:moveTo>
                    <a:pt x="6350" y="627380"/>
                  </a:moveTo>
                  <a:lnTo>
                    <a:pt x="0" y="627380"/>
                  </a:lnTo>
                  <a:lnTo>
                    <a:pt x="0" y="640080"/>
                  </a:lnTo>
                  <a:lnTo>
                    <a:pt x="6350" y="640080"/>
                  </a:lnTo>
                  <a:lnTo>
                    <a:pt x="6350" y="627380"/>
                  </a:lnTo>
                  <a:close/>
                </a:path>
                <a:path w="6350" h="923289">
                  <a:moveTo>
                    <a:pt x="5079" y="922019"/>
                  </a:moveTo>
                  <a:lnTo>
                    <a:pt x="1270" y="922019"/>
                  </a:lnTo>
                  <a:lnTo>
                    <a:pt x="1270" y="923290"/>
                  </a:lnTo>
                  <a:lnTo>
                    <a:pt x="5079" y="923290"/>
                  </a:lnTo>
                  <a:lnTo>
                    <a:pt x="5079" y="922019"/>
                  </a:lnTo>
                  <a:close/>
                </a:path>
                <a:path w="6350" h="923289">
                  <a:moveTo>
                    <a:pt x="6350" y="919480"/>
                  </a:moveTo>
                  <a:lnTo>
                    <a:pt x="0" y="919480"/>
                  </a:lnTo>
                  <a:lnTo>
                    <a:pt x="0" y="922019"/>
                  </a:lnTo>
                  <a:lnTo>
                    <a:pt x="6350" y="922019"/>
                  </a:lnTo>
                  <a:lnTo>
                    <a:pt x="6350" y="919480"/>
                  </a:lnTo>
                  <a:close/>
                </a:path>
                <a:path w="6350" h="923289">
                  <a:moveTo>
                    <a:pt x="6350" y="916940"/>
                  </a:moveTo>
                  <a:lnTo>
                    <a:pt x="0" y="916940"/>
                  </a:lnTo>
                  <a:lnTo>
                    <a:pt x="0" y="918210"/>
                  </a:lnTo>
                  <a:lnTo>
                    <a:pt x="6350" y="918210"/>
                  </a:lnTo>
                  <a:lnTo>
                    <a:pt x="6350" y="916940"/>
                  </a:lnTo>
                  <a:close/>
                </a:path>
                <a:path w="6350" h="923289">
                  <a:moveTo>
                    <a:pt x="6350" y="913130"/>
                  </a:moveTo>
                  <a:lnTo>
                    <a:pt x="0" y="913130"/>
                  </a:lnTo>
                  <a:lnTo>
                    <a:pt x="0" y="915669"/>
                  </a:lnTo>
                  <a:lnTo>
                    <a:pt x="6350" y="915669"/>
                  </a:lnTo>
                  <a:lnTo>
                    <a:pt x="6350" y="913130"/>
                  </a:lnTo>
                  <a:close/>
                </a:path>
                <a:path w="6350" h="923289">
                  <a:moveTo>
                    <a:pt x="6350" y="910590"/>
                  </a:moveTo>
                  <a:lnTo>
                    <a:pt x="0" y="910590"/>
                  </a:lnTo>
                  <a:lnTo>
                    <a:pt x="0" y="911860"/>
                  </a:lnTo>
                  <a:lnTo>
                    <a:pt x="6350" y="911860"/>
                  </a:lnTo>
                  <a:lnTo>
                    <a:pt x="6350" y="910590"/>
                  </a:lnTo>
                  <a:close/>
                </a:path>
                <a:path w="6350" h="923289">
                  <a:moveTo>
                    <a:pt x="6350" y="906780"/>
                  </a:moveTo>
                  <a:lnTo>
                    <a:pt x="0" y="906780"/>
                  </a:lnTo>
                  <a:lnTo>
                    <a:pt x="0" y="909319"/>
                  </a:lnTo>
                  <a:lnTo>
                    <a:pt x="6350" y="909319"/>
                  </a:lnTo>
                  <a:lnTo>
                    <a:pt x="6350" y="906780"/>
                  </a:lnTo>
                  <a:close/>
                </a:path>
                <a:path w="6350" h="923289">
                  <a:moveTo>
                    <a:pt x="6350" y="904240"/>
                  </a:moveTo>
                  <a:lnTo>
                    <a:pt x="0" y="904240"/>
                  </a:lnTo>
                  <a:lnTo>
                    <a:pt x="0" y="905510"/>
                  </a:lnTo>
                  <a:lnTo>
                    <a:pt x="6350" y="905510"/>
                  </a:lnTo>
                  <a:lnTo>
                    <a:pt x="6350" y="904240"/>
                  </a:lnTo>
                  <a:close/>
                </a:path>
                <a:path w="6350" h="923289">
                  <a:moveTo>
                    <a:pt x="6350" y="900430"/>
                  </a:moveTo>
                  <a:lnTo>
                    <a:pt x="0" y="900430"/>
                  </a:lnTo>
                  <a:lnTo>
                    <a:pt x="0" y="902969"/>
                  </a:lnTo>
                  <a:lnTo>
                    <a:pt x="6350" y="902969"/>
                  </a:lnTo>
                  <a:lnTo>
                    <a:pt x="6350" y="900430"/>
                  </a:lnTo>
                  <a:close/>
                </a:path>
                <a:path w="6350" h="923289">
                  <a:moveTo>
                    <a:pt x="6350" y="897890"/>
                  </a:moveTo>
                  <a:lnTo>
                    <a:pt x="0" y="897890"/>
                  </a:lnTo>
                  <a:lnTo>
                    <a:pt x="0" y="899160"/>
                  </a:lnTo>
                  <a:lnTo>
                    <a:pt x="6350" y="899160"/>
                  </a:lnTo>
                  <a:lnTo>
                    <a:pt x="6350" y="897890"/>
                  </a:lnTo>
                  <a:close/>
                </a:path>
                <a:path w="6350" h="923289">
                  <a:moveTo>
                    <a:pt x="6350" y="894080"/>
                  </a:moveTo>
                  <a:lnTo>
                    <a:pt x="0" y="894080"/>
                  </a:lnTo>
                  <a:lnTo>
                    <a:pt x="0" y="896619"/>
                  </a:lnTo>
                  <a:lnTo>
                    <a:pt x="6350" y="896619"/>
                  </a:lnTo>
                  <a:lnTo>
                    <a:pt x="6350" y="894080"/>
                  </a:lnTo>
                  <a:close/>
                </a:path>
                <a:path w="6350" h="923289">
                  <a:moveTo>
                    <a:pt x="6350" y="891540"/>
                  </a:moveTo>
                  <a:lnTo>
                    <a:pt x="0" y="891540"/>
                  </a:lnTo>
                  <a:lnTo>
                    <a:pt x="0" y="892810"/>
                  </a:lnTo>
                  <a:lnTo>
                    <a:pt x="6350" y="892810"/>
                  </a:lnTo>
                  <a:lnTo>
                    <a:pt x="6350" y="891540"/>
                  </a:lnTo>
                  <a:close/>
                </a:path>
                <a:path w="6350" h="923289">
                  <a:moveTo>
                    <a:pt x="6350" y="886460"/>
                  </a:moveTo>
                  <a:lnTo>
                    <a:pt x="0" y="886460"/>
                  </a:lnTo>
                  <a:lnTo>
                    <a:pt x="0" y="890269"/>
                  </a:lnTo>
                  <a:lnTo>
                    <a:pt x="6350" y="890269"/>
                  </a:lnTo>
                  <a:lnTo>
                    <a:pt x="6350" y="886460"/>
                  </a:lnTo>
                  <a:close/>
                </a:path>
                <a:path w="6350" h="923289">
                  <a:moveTo>
                    <a:pt x="6350" y="880110"/>
                  </a:moveTo>
                  <a:lnTo>
                    <a:pt x="0" y="880110"/>
                  </a:lnTo>
                  <a:lnTo>
                    <a:pt x="0" y="885190"/>
                  </a:lnTo>
                  <a:lnTo>
                    <a:pt x="6350" y="885190"/>
                  </a:lnTo>
                  <a:lnTo>
                    <a:pt x="6350" y="880110"/>
                  </a:lnTo>
                  <a:close/>
                </a:path>
                <a:path w="6350" h="923289">
                  <a:moveTo>
                    <a:pt x="6350" y="873760"/>
                  </a:moveTo>
                  <a:lnTo>
                    <a:pt x="0" y="873760"/>
                  </a:lnTo>
                  <a:lnTo>
                    <a:pt x="0" y="878840"/>
                  </a:lnTo>
                  <a:lnTo>
                    <a:pt x="6350" y="878840"/>
                  </a:lnTo>
                  <a:lnTo>
                    <a:pt x="6350" y="873760"/>
                  </a:lnTo>
                  <a:close/>
                </a:path>
                <a:path w="6350" h="923289">
                  <a:moveTo>
                    <a:pt x="6350" y="867410"/>
                  </a:moveTo>
                  <a:lnTo>
                    <a:pt x="0" y="867410"/>
                  </a:lnTo>
                  <a:lnTo>
                    <a:pt x="0" y="872490"/>
                  </a:lnTo>
                  <a:lnTo>
                    <a:pt x="6350" y="872490"/>
                  </a:lnTo>
                  <a:lnTo>
                    <a:pt x="6350" y="867410"/>
                  </a:lnTo>
                  <a:close/>
                </a:path>
                <a:path w="6350" h="923289">
                  <a:moveTo>
                    <a:pt x="6350" y="861060"/>
                  </a:moveTo>
                  <a:lnTo>
                    <a:pt x="0" y="861060"/>
                  </a:lnTo>
                  <a:lnTo>
                    <a:pt x="0" y="866140"/>
                  </a:lnTo>
                  <a:lnTo>
                    <a:pt x="6350" y="866140"/>
                  </a:lnTo>
                  <a:lnTo>
                    <a:pt x="6350" y="861060"/>
                  </a:lnTo>
                  <a:close/>
                </a:path>
                <a:path w="6350" h="923289">
                  <a:moveTo>
                    <a:pt x="6350" y="854710"/>
                  </a:moveTo>
                  <a:lnTo>
                    <a:pt x="0" y="854710"/>
                  </a:lnTo>
                  <a:lnTo>
                    <a:pt x="0" y="859790"/>
                  </a:lnTo>
                  <a:lnTo>
                    <a:pt x="6350" y="859790"/>
                  </a:lnTo>
                  <a:lnTo>
                    <a:pt x="6350" y="854710"/>
                  </a:lnTo>
                  <a:close/>
                </a:path>
                <a:path w="6350" h="923289">
                  <a:moveTo>
                    <a:pt x="6350" y="848360"/>
                  </a:moveTo>
                  <a:lnTo>
                    <a:pt x="0" y="848360"/>
                  </a:lnTo>
                  <a:lnTo>
                    <a:pt x="0" y="853440"/>
                  </a:lnTo>
                  <a:lnTo>
                    <a:pt x="6350" y="853440"/>
                  </a:lnTo>
                  <a:lnTo>
                    <a:pt x="6350" y="848360"/>
                  </a:lnTo>
                  <a:close/>
                </a:path>
                <a:path w="6350" h="923289">
                  <a:moveTo>
                    <a:pt x="6350" y="842010"/>
                  </a:moveTo>
                  <a:lnTo>
                    <a:pt x="0" y="842010"/>
                  </a:lnTo>
                  <a:lnTo>
                    <a:pt x="0" y="847090"/>
                  </a:lnTo>
                  <a:lnTo>
                    <a:pt x="6350" y="847090"/>
                  </a:lnTo>
                  <a:lnTo>
                    <a:pt x="6350" y="842010"/>
                  </a:lnTo>
                  <a:close/>
                </a:path>
                <a:path w="6350" h="923289">
                  <a:moveTo>
                    <a:pt x="6350" y="835660"/>
                  </a:moveTo>
                  <a:lnTo>
                    <a:pt x="0" y="835660"/>
                  </a:lnTo>
                  <a:lnTo>
                    <a:pt x="0" y="840740"/>
                  </a:lnTo>
                  <a:lnTo>
                    <a:pt x="6350" y="840740"/>
                  </a:lnTo>
                  <a:lnTo>
                    <a:pt x="6350" y="835660"/>
                  </a:lnTo>
                  <a:close/>
                </a:path>
                <a:path w="6350" h="923289">
                  <a:moveTo>
                    <a:pt x="6350" y="829310"/>
                  </a:moveTo>
                  <a:lnTo>
                    <a:pt x="0" y="829310"/>
                  </a:lnTo>
                  <a:lnTo>
                    <a:pt x="0" y="834390"/>
                  </a:lnTo>
                  <a:lnTo>
                    <a:pt x="6350" y="834390"/>
                  </a:lnTo>
                  <a:lnTo>
                    <a:pt x="6350" y="829310"/>
                  </a:lnTo>
                  <a:close/>
                </a:path>
                <a:path w="6350" h="923289">
                  <a:moveTo>
                    <a:pt x="6350" y="822960"/>
                  </a:moveTo>
                  <a:lnTo>
                    <a:pt x="0" y="822960"/>
                  </a:lnTo>
                  <a:lnTo>
                    <a:pt x="0" y="828040"/>
                  </a:lnTo>
                  <a:lnTo>
                    <a:pt x="6350" y="828040"/>
                  </a:lnTo>
                  <a:lnTo>
                    <a:pt x="6350" y="822960"/>
                  </a:lnTo>
                  <a:close/>
                </a:path>
                <a:path w="6350" h="923289">
                  <a:moveTo>
                    <a:pt x="6350" y="816610"/>
                  </a:moveTo>
                  <a:lnTo>
                    <a:pt x="0" y="816610"/>
                  </a:lnTo>
                  <a:lnTo>
                    <a:pt x="0" y="821690"/>
                  </a:lnTo>
                  <a:lnTo>
                    <a:pt x="6350" y="821690"/>
                  </a:lnTo>
                  <a:lnTo>
                    <a:pt x="6350" y="816610"/>
                  </a:lnTo>
                  <a:close/>
                </a:path>
                <a:path w="6350" h="923289">
                  <a:moveTo>
                    <a:pt x="6350" y="810260"/>
                  </a:moveTo>
                  <a:lnTo>
                    <a:pt x="0" y="810260"/>
                  </a:lnTo>
                  <a:lnTo>
                    <a:pt x="0" y="815340"/>
                  </a:lnTo>
                  <a:lnTo>
                    <a:pt x="6350" y="815340"/>
                  </a:lnTo>
                  <a:lnTo>
                    <a:pt x="6350" y="810260"/>
                  </a:lnTo>
                  <a:close/>
                </a:path>
                <a:path w="6350" h="923289">
                  <a:moveTo>
                    <a:pt x="6350" y="803910"/>
                  </a:moveTo>
                  <a:lnTo>
                    <a:pt x="0" y="803910"/>
                  </a:lnTo>
                  <a:lnTo>
                    <a:pt x="0" y="808990"/>
                  </a:lnTo>
                  <a:lnTo>
                    <a:pt x="6350" y="808990"/>
                  </a:lnTo>
                  <a:lnTo>
                    <a:pt x="6350" y="803910"/>
                  </a:lnTo>
                  <a:close/>
                </a:path>
                <a:path w="6350" h="923289">
                  <a:moveTo>
                    <a:pt x="6350" y="797560"/>
                  </a:moveTo>
                  <a:lnTo>
                    <a:pt x="0" y="797560"/>
                  </a:lnTo>
                  <a:lnTo>
                    <a:pt x="0" y="802640"/>
                  </a:lnTo>
                  <a:lnTo>
                    <a:pt x="6350" y="802640"/>
                  </a:lnTo>
                  <a:lnTo>
                    <a:pt x="6350" y="797560"/>
                  </a:lnTo>
                  <a:close/>
                </a:path>
                <a:path w="6350" h="923289">
                  <a:moveTo>
                    <a:pt x="6350" y="791210"/>
                  </a:moveTo>
                  <a:lnTo>
                    <a:pt x="0" y="791210"/>
                  </a:lnTo>
                  <a:lnTo>
                    <a:pt x="0" y="796290"/>
                  </a:lnTo>
                  <a:lnTo>
                    <a:pt x="6350" y="796290"/>
                  </a:lnTo>
                  <a:lnTo>
                    <a:pt x="6350" y="791210"/>
                  </a:lnTo>
                  <a:close/>
                </a:path>
                <a:path w="6350" h="923289">
                  <a:moveTo>
                    <a:pt x="6350" y="784860"/>
                  </a:moveTo>
                  <a:lnTo>
                    <a:pt x="0" y="784860"/>
                  </a:lnTo>
                  <a:lnTo>
                    <a:pt x="0" y="789940"/>
                  </a:lnTo>
                  <a:lnTo>
                    <a:pt x="6350" y="789940"/>
                  </a:lnTo>
                  <a:lnTo>
                    <a:pt x="6350" y="784860"/>
                  </a:lnTo>
                  <a:close/>
                </a:path>
                <a:path w="6350" h="923289">
                  <a:moveTo>
                    <a:pt x="6350" y="778510"/>
                  </a:moveTo>
                  <a:lnTo>
                    <a:pt x="0" y="778510"/>
                  </a:lnTo>
                  <a:lnTo>
                    <a:pt x="0" y="783590"/>
                  </a:lnTo>
                  <a:lnTo>
                    <a:pt x="6350" y="783590"/>
                  </a:lnTo>
                  <a:lnTo>
                    <a:pt x="6350" y="778510"/>
                  </a:lnTo>
                  <a:close/>
                </a:path>
                <a:path w="6350" h="923289">
                  <a:moveTo>
                    <a:pt x="6350" y="772160"/>
                  </a:moveTo>
                  <a:lnTo>
                    <a:pt x="0" y="772160"/>
                  </a:lnTo>
                  <a:lnTo>
                    <a:pt x="0" y="777240"/>
                  </a:lnTo>
                  <a:lnTo>
                    <a:pt x="6350" y="777240"/>
                  </a:lnTo>
                  <a:lnTo>
                    <a:pt x="6350" y="772160"/>
                  </a:lnTo>
                  <a:close/>
                </a:path>
                <a:path w="6350" h="923289">
                  <a:moveTo>
                    <a:pt x="6350" y="765810"/>
                  </a:moveTo>
                  <a:lnTo>
                    <a:pt x="0" y="765810"/>
                  </a:lnTo>
                  <a:lnTo>
                    <a:pt x="0" y="770890"/>
                  </a:lnTo>
                  <a:lnTo>
                    <a:pt x="6350" y="770890"/>
                  </a:lnTo>
                  <a:lnTo>
                    <a:pt x="6350" y="765810"/>
                  </a:lnTo>
                  <a:close/>
                </a:path>
                <a:path w="6350" h="923289">
                  <a:moveTo>
                    <a:pt x="6350" y="759460"/>
                  </a:moveTo>
                  <a:lnTo>
                    <a:pt x="0" y="759460"/>
                  </a:lnTo>
                  <a:lnTo>
                    <a:pt x="0" y="764540"/>
                  </a:lnTo>
                  <a:lnTo>
                    <a:pt x="6350" y="764540"/>
                  </a:lnTo>
                  <a:lnTo>
                    <a:pt x="6350" y="759460"/>
                  </a:lnTo>
                  <a:close/>
                </a:path>
                <a:path w="6350" h="923289">
                  <a:moveTo>
                    <a:pt x="6350" y="753110"/>
                  </a:moveTo>
                  <a:lnTo>
                    <a:pt x="0" y="753110"/>
                  </a:lnTo>
                  <a:lnTo>
                    <a:pt x="0" y="758190"/>
                  </a:lnTo>
                  <a:lnTo>
                    <a:pt x="6350" y="758190"/>
                  </a:lnTo>
                  <a:lnTo>
                    <a:pt x="6350" y="753110"/>
                  </a:lnTo>
                  <a:close/>
                </a:path>
                <a:path w="6350" h="923289">
                  <a:moveTo>
                    <a:pt x="6350" y="746760"/>
                  </a:moveTo>
                  <a:lnTo>
                    <a:pt x="0" y="746760"/>
                  </a:lnTo>
                  <a:lnTo>
                    <a:pt x="0" y="751840"/>
                  </a:lnTo>
                  <a:lnTo>
                    <a:pt x="6350" y="751840"/>
                  </a:lnTo>
                  <a:lnTo>
                    <a:pt x="6350" y="746760"/>
                  </a:lnTo>
                  <a:close/>
                </a:path>
                <a:path w="6350" h="923289">
                  <a:moveTo>
                    <a:pt x="6350" y="740410"/>
                  </a:moveTo>
                  <a:lnTo>
                    <a:pt x="0" y="740410"/>
                  </a:lnTo>
                  <a:lnTo>
                    <a:pt x="0" y="745490"/>
                  </a:lnTo>
                  <a:lnTo>
                    <a:pt x="6350" y="745490"/>
                  </a:lnTo>
                  <a:lnTo>
                    <a:pt x="6350" y="740410"/>
                  </a:lnTo>
                  <a:close/>
                </a:path>
                <a:path w="6350" h="923289">
                  <a:moveTo>
                    <a:pt x="6350" y="734060"/>
                  </a:moveTo>
                  <a:lnTo>
                    <a:pt x="0" y="734060"/>
                  </a:lnTo>
                  <a:lnTo>
                    <a:pt x="0" y="739140"/>
                  </a:lnTo>
                  <a:lnTo>
                    <a:pt x="6350" y="739140"/>
                  </a:lnTo>
                  <a:lnTo>
                    <a:pt x="6350" y="734060"/>
                  </a:lnTo>
                  <a:close/>
                </a:path>
                <a:path w="6350" h="923289">
                  <a:moveTo>
                    <a:pt x="6350" y="727710"/>
                  </a:moveTo>
                  <a:lnTo>
                    <a:pt x="0" y="727710"/>
                  </a:lnTo>
                  <a:lnTo>
                    <a:pt x="0" y="732790"/>
                  </a:lnTo>
                  <a:lnTo>
                    <a:pt x="6350" y="732790"/>
                  </a:lnTo>
                  <a:lnTo>
                    <a:pt x="6350" y="727710"/>
                  </a:lnTo>
                  <a:close/>
                </a:path>
                <a:path w="6350" h="923289">
                  <a:moveTo>
                    <a:pt x="6350" y="721360"/>
                  </a:moveTo>
                  <a:lnTo>
                    <a:pt x="0" y="721360"/>
                  </a:lnTo>
                  <a:lnTo>
                    <a:pt x="0" y="726440"/>
                  </a:lnTo>
                  <a:lnTo>
                    <a:pt x="6350" y="726440"/>
                  </a:lnTo>
                  <a:lnTo>
                    <a:pt x="6350" y="721360"/>
                  </a:lnTo>
                  <a:close/>
                </a:path>
                <a:path w="6350" h="923289">
                  <a:moveTo>
                    <a:pt x="6350" y="715010"/>
                  </a:moveTo>
                  <a:lnTo>
                    <a:pt x="0" y="715010"/>
                  </a:lnTo>
                  <a:lnTo>
                    <a:pt x="0" y="720090"/>
                  </a:lnTo>
                  <a:lnTo>
                    <a:pt x="6350" y="720090"/>
                  </a:lnTo>
                  <a:lnTo>
                    <a:pt x="6350" y="715010"/>
                  </a:lnTo>
                  <a:close/>
                </a:path>
                <a:path w="6350" h="923289">
                  <a:moveTo>
                    <a:pt x="6350" y="708660"/>
                  </a:moveTo>
                  <a:lnTo>
                    <a:pt x="0" y="708660"/>
                  </a:lnTo>
                  <a:lnTo>
                    <a:pt x="0" y="713740"/>
                  </a:lnTo>
                  <a:lnTo>
                    <a:pt x="6350" y="713740"/>
                  </a:lnTo>
                  <a:lnTo>
                    <a:pt x="6350" y="708660"/>
                  </a:lnTo>
                  <a:close/>
                </a:path>
                <a:path w="6350" h="923289">
                  <a:moveTo>
                    <a:pt x="6350" y="702310"/>
                  </a:moveTo>
                  <a:lnTo>
                    <a:pt x="0" y="702310"/>
                  </a:lnTo>
                  <a:lnTo>
                    <a:pt x="0" y="707390"/>
                  </a:lnTo>
                  <a:lnTo>
                    <a:pt x="6350" y="707390"/>
                  </a:lnTo>
                  <a:lnTo>
                    <a:pt x="6350" y="702310"/>
                  </a:lnTo>
                  <a:close/>
                </a:path>
                <a:path w="6350" h="923289">
                  <a:moveTo>
                    <a:pt x="6350" y="694690"/>
                  </a:moveTo>
                  <a:lnTo>
                    <a:pt x="0" y="694690"/>
                  </a:lnTo>
                  <a:lnTo>
                    <a:pt x="0" y="701040"/>
                  </a:lnTo>
                  <a:lnTo>
                    <a:pt x="6350" y="701040"/>
                  </a:lnTo>
                  <a:lnTo>
                    <a:pt x="6350" y="694690"/>
                  </a:lnTo>
                  <a:close/>
                </a:path>
                <a:path w="6350" h="923289">
                  <a:moveTo>
                    <a:pt x="6350" y="689610"/>
                  </a:moveTo>
                  <a:lnTo>
                    <a:pt x="0" y="689610"/>
                  </a:lnTo>
                  <a:lnTo>
                    <a:pt x="0" y="693419"/>
                  </a:lnTo>
                  <a:lnTo>
                    <a:pt x="6350" y="693419"/>
                  </a:lnTo>
                  <a:lnTo>
                    <a:pt x="6350" y="689610"/>
                  </a:lnTo>
                  <a:close/>
                </a:path>
                <a:path w="6350" h="923289">
                  <a:moveTo>
                    <a:pt x="6350" y="681990"/>
                  </a:moveTo>
                  <a:lnTo>
                    <a:pt x="0" y="681990"/>
                  </a:lnTo>
                  <a:lnTo>
                    <a:pt x="0" y="688340"/>
                  </a:lnTo>
                  <a:lnTo>
                    <a:pt x="6350" y="688340"/>
                  </a:lnTo>
                  <a:lnTo>
                    <a:pt x="6350" y="681990"/>
                  </a:lnTo>
                  <a:close/>
                </a:path>
                <a:path w="6350" h="923289">
                  <a:moveTo>
                    <a:pt x="6350" y="676910"/>
                  </a:moveTo>
                  <a:lnTo>
                    <a:pt x="0" y="676910"/>
                  </a:lnTo>
                  <a:lnTo>
                    <a:pt x="0" y="680719"/>
                  </a:lnTo>
                  <a:lnTo>
                    <a:pt x="6350" y="680719"/>
                  </a:lnTo>
                  <a:lnTo>
                    <a:pt x="6350" y="676910"/>
                  </a:lnTo>
                  <a:close/>
                </a:path>
                <a:path w="6350" h="923289">
                  <a:moveTo>
                    <a:pt x="6350" y="656590"/>
                  </a:moveTo>
                  <a:lnTo>
                    <a:pt x="0" y="656590"/>
                  </a:lnTo>
                  <a:lnTo>
                    <a:pt x="0" y="675640"/>
                  </a:lnTo>
                  <a:lnTo>
                    <a:pt x="6350" y="675640"/>
                  </a:lnTo>
                  <a:lnTo>
                    <a:pt x="6350" y="656590"/>
                  </a:lnTo>
                  <a:close/>
                </a:path>
                <a:path w="6350" h="923289">
                  <a:moveTo>
                    <a:pt x="6350" y="651510"/>
                  </a:moveTo>
                  <a:lnTo>
                    <a:pt x="0" y="651510"/>
                  </a:lnTo>
                  <a:lnTo>
                    <a:pt x="0" y="655320"/>
                  </a:lnTo>
                  <a:lnTo>
                    <a:pt x="6350" y="655320"/>
                  </a:lnTo>
                  <a:lnTo>
                    <a:pt x="6350" y="651510"/>
                  </a:lnTo>
                  <a:close/>
                </a:path>
                <a:path w="6350" h="923289">
                  <a:moveTo>
                    <a:pt x="6350" y="645160"/>
                  </a:moveTo>
                  <a:lnTo>
                    <a:pt x="0" y="645160"/>
                  </a:lnTo>
                  <a:lnTo>
                    <a:pt x="0" y="650240"/>
                  </a:lnTo>
                  <a:lnTo>
                    <a:pt x="6350" y="650240"/>
                  </a:lnTo>
                  <a:lnTo>
                    <a:pt x="6350" y="645160"/>
                  </a:lnTo>
                  <a:close/>
                </a:path>
                <a:path w="6350" h="923289">
                  <a:moveTo>
                    <a:pt x="6350" y="641350"/>
                  </a:moveTo>
                  <a:lnTo>
                    <a:pt x="0" y="641350"/>
                  </a:lnTo>
                  <a:lnTo>
                    <a:pt x="0" y="643890"/>
                  </a:lnTo>
                  <a:lnTo>
                    <a:pt x="6350" y="643890"/>
                  </a:lnTo>
                  <a:lnTo>
                    <a:pt x="6350" y="641350"/>
                  </a:lnTo>
                  <a:close/>
                </a:path>
              </a:pathLst>
            </a:custGeom>
            <a:solidFill>
              <a:srgbClr val="2500F9"/>
            </a:solidFill>
          </p:spPr>
          <p:txBody>
            <a:bodyPr bIns="0" lIns="0" rIns="0" rtlCol="0" tIns="0" wrap="square"/>
            <a:p/>
          </p:txBody>
        </p:sp>
        <p:sp>
          <p:nvSpPr>
            <p:cNvPr id="1050213" name="object 1516"/>
            <p:cNvSpPr/>
            <p:nvPr/>
          </p:nvSpPr>
          <p:spPr>
            <a:xfrm>
              <a:off x="651509" y="5565139"/>
              <a:ext cx="7620" cy="919480"/>
            </a:xfrm>
            <a:custGeom>
              <a:avLst/>
              <a:ahLst/>
              <a:rect l="l" t="t" r="r" b="b"/>
              <a:pathLst>
                <a:path w="7620" h="919479">
                  <a:moveTo>
                    <a:pt x="7620" y="0"/>
                  </a:moveTo>
                  <a:lnTo>
                    <a:pt x="5080" y="0"/>
                  </a:lnTo>
                  <a:lnTo>
                    <a:pt x="5080" y="1270"/>
                  </a:lnTo>
                  <a:lnTo>
                    <a:pt x="7620" y="1270"/>
                  </a:lnTo>
                  <a:lnTo>
                    <a:pt x="7620" y="0"/>
                  </a:lnTo>
                  <a:close/>
                </a:path>
                <a:path w="7620" h="919479">
                  <a:moveTo>
                    <a:pt x="7620" y="1270"/>
                  </a:moveTo>
                  <a:lnTo>
                    <a:pt x="1270" y="1270"/>
                  </a:lnTo>
                  <a:lnTo>
                    <a:pt x="1270" y="2540"/>
                  </a:lnTo>
                  <a:lnTo>
                    <a:pt x="0" y="2540"/>
                  </a:lnTo>
                  <a:lnTo>
                    <a:pt x="0" y="5080"/>
                  </a:lnTo>
                  <a:lnTo>
                    <a:pt x="7620" y="5080"/>
                  </a:lnTo>
                  <a:lnTo>
                    <a:pt x="7620" y="1270"/>
                  </a:lnTo>
                  <a:close/>
                </a:path>
                <a:path w="7620" h="919479">
                  <a:moveTo>
                    <a:pt x="7620" y="5080"/>
                  </a:moveTo>
                  <a:lnTo>
                    <a:pt x="0" y="5080"/>
                  </a:lnTo>
                  <a:lnTo>
                    <a:pt x="0" y="11430"/>
                  </a:lnTo>
                  <a:lnTo>
                    <a:pt x="7620" y="11430"/>
                  </a:lnTo>
                  <a:lnTo>
                    <a:pt x="7620" y="5080"/>
                  </a:lnTo>
                  <a:close/>
                </a:path>
                <a:path w="7620" h="919479">
                  <a:moveTo>
                    <a:pt x="7620" y="11430"/>
                  </a:moveTo>
                  <a:lnTo>
                    <a:pt x="0" y="11430"/>
                  </a:lnTo>
                  <a:lnTo>
                    <a:pt x="0" y="13970"/>
                  </a:lnTo>
                  <a:lnTo>
                    <a:pt x="7620" y="13970"/>
                  </a:lnTo>
                  <a:lnTo>
                    <a:pt x="7620" y="11430"/>
                  </a:lnTo>
                  <a:close/>
                </a:path>
                <a:path w="7620" h="919479">
                  <a:moveTo>
                    <a:pt x="7620" y="13970"/>
                  </a:moveTo>
                  <a:lnTo>
                    <a:pt x="0" y="13970"/>
                  </a:lnTo>
                  <a:lnTo>
                    <a:pt x="0" y="17780"/>
                  </a:lnTo>
                  <a:lnTo>
                    <a:pt x="7620" y="17780"/>
                  </a:lnTo>
                  <a:lnTo>
                    <a:pt x="7620" y="13970"/>
                  </a:lnTo>
                  <a:close/>
                </a:path>
                <a:path w="7620" h="919479">
                  <a:moveTo>
                    <a:pt x="7620" y="17780"/>
                  </a:moveTo>
                  <a:lnTo>
                    <a:pt x="0" y="17780"/>
                  </a:lnTo>
                  <a:lnTo>
                    <a:pt x="0" y="24130"/>
                  </a:lnTo>
                  <a:lnTo>
                    <a:pt x="7620" y="24130"/>
                  </a:lnTo>
                  <a:lnTo>
                    <a:pt x="7620" y="17780"/>
                  </a:lnTo>
                  <a:close/>
                </a:path>
                <a:path w="7620" h="919479">
                  <a:moveTo>
                    <a:pt x="7620" y="24130"/>
                  </a:moveTo>
                  <a:lnTo>
                    <a:pt x="0" y="24130"/>
                  </a:lnTo>
                  <a:lnTo>
                    <a:pt x="0" y="26670"/>
                  </a:lnTo>
                  <a:lnTo>
                    <a:pt x="7620" y="26670"/>
                  </a:lnTo>
                  <a:lnTo>
                    <a:pt x="7620" y="24130"/>
                  </a:lnTo>
                  <a:close/>
                </a:path>
                <a:path w="7620" h="919479">
                  <a:moveTo>
                    <a:pt x="7620" y="26670"/>
                  </a:moveTo>
                  <a:lnTo>
                    <a:pt x="0" y="26670"/>
                  </a:lnTo>
                  <a:lnTo>
                    <a:pt x="0" y="30480"/>
                  </a:lnTo>
                  <a:lnTo>
                    <a:pt x="7620" y="30480"/>
                  </a:lnTo>
                  <a:lnTo>
                    <a:pt x="7620" y="26670"/>
                  </a:lnTo>
                  <a:close/>
                </a:path>
                <a:path w="7620" h="919479">
                  <a:moveTo>
                    <a:pt x="7620" y="30480"/>
                  </a:moveTo>
                  <a:lnTo>
                    <a:pt x="0" y="30480"/>
                  </a:lnTo>
                  <a:lnTo>
                    <a:pt x="0" y="33020"/>
                  </a:lnTo>
                  <a:lnTo>
                    <a:pt x="7620" y="33020"/>
                  </a:lnTo>
                  <a:lnTo>
                    <a:pt x="7620" y="30480"/>
                  </a:lnTo>
                  <a:close/>
                </a:path>
                <a:path w="7620" h="919479">
                  <a:moveTo>
                    <a:pt x="7620" y="33020"/>
                  </a:moveTo>
                  <a:lnTo>
                    <a:pt x="0" y="33020"/>
                  </a:lnTo>
                  <a:lnTo>
                    <a:pt x="0" y="36830"/>
                  </a:lnTo>
                  <a:lnTo>
                    <a:pt x="7620" y="36830"/>
                  </a:lnTo>
                  <a:lnTo>
                    <a:pt x="7620" y="33020"/>
                  </a:lnTo>
                  <a:close/>
                </a:path>
                <a:path w="7620" h="919479">
                  <a:moveTo>
                    <a:pt x="7620" y="36830"/>
                  </a:moveTo>
                  <a:lnTo>
                    <a:pt x="0" y="36830"/>
                  </a:lnTo>
                  <a:lnTo>
                    <a:pt x="0" y="39370"/>
                  </a:lnTo>
                  <a:lnTo>
                    <a:pt x="7620" y="39370"/>
                  </a:lnTo>
                  <a:lnTo>
                    <a:pt x="7620" y="36830"/>
                  </a:lnTo>
                  <a:close/>
                </a:path>
                <a:path w="7620" h="919479">
                  <a:moveTo>
                    <a:pt x="7620" y="39370"/>
                  </a:moveTo>
                  <a:lnTo>
                    <a:pt x="0" y="39370"/>
                  </a:lnTo>
                  <a:lnTo>
                    <a:pt x="0" y="49530"/>
                  </a:lnTo>
                  <a:lnTo>
                    <a:pt x="7620" y="49530"/>
                  </a:lnTo>
                  <a:lnTo>
                    <a:pt x="7620" y="39370"/>
                  </a:lnTo>
                  <a:close/>
                </a:path>
                <a:path w="7620" h="919479">
                  <a:moveTo>
                    <a:pt x="7620" y="49530"/>
                  </a:moveTo>
                  <a:lnTo>
                    <a:pt x="0" y="49530"/>
                  </a:lnTo>
                  <a:lnTo>
                    <a:pt x="0" y="52070"/>
                  </a:lnTo>
                  <a:lnTo>
                    <a:pt x="7620" y="52070"/>
                  </a:lnTo>
                  <a:lnTo>
                    <a:pt x="7620" y="49530"/>
                  </a:lnTo>
                  <a:close/>
                </a:path>
                <a:path w="7620" h="919479">
                  <a:moveTo>
                    <a:pt x="7620" y="52070"/>
                  </a:moveTo>
                  <a:lnTo>
                    <a:pt x="0" y="52070"/>
                  </a:lnTo>
                  <a:lnTo>
                    <a:pt x="0" y="55880"/>
                  </a:lnTo>
                  <a:lnTo>
                    <a:pt x="7620" y="55880"/>
                  </a:lnTo>
                  <a:lnTo>
                    <a:pt x="7620" y="52070"/>
                  </a:lnTo>
                  <a:close/>
                </a:path>
                <a:path w="7620" h="919479">
                  <a:moveTo>
                    <a:pt x="7620" y="55880"/>
                  </a:moveTo>
                  <a:lnTo>
                    <a:pt x="0" y="55880"/>
                  </a:lnTo>
                  <a:lnTo>
                    <a:pt x="0" y="58420"/>
                  </a:lnTo>
                  <a:lnTo>
                    <a:pt x="7620" y="58420"/>
                  </a:lnTo>
                  <a:lnTo>
                    <a:pt x="7620" y="55880"/>
                  </a:lnTo>
                  <a:close/>
                </a:path>
                <a:path w="7620" h="919479">
                  <a:moveTo>
                    <a:pt x="7620" y="58420"/>
                  </a:moveTo>
                  <a:lnTo>
                    <a:pt x="0" y="58420"/>
                  </a:lnTo>
                  <a:lnTo>
                    <a:pt x="0" y="62230"/>
                  </a:lnTo>
                  <a:lnTo>
                    <a:pt x="7620" y="62230"/>
                  </a:lnTo>
                  <a:lnTo>
                    <a:pt x="7620" y="58420"/>
                  </a:lnTo>
                  <a:close/>
                </a:path>
                <a:path w="7620" h="919479">
                  <a:moveTo>
                    <a:pt x="7620" y="62230"/>
                  </a:moveTo>
                  <a:lnTo>
                    <a:pt x="0" y="62230"/>
                  </a:lnTo>
                  <a:lnTo>
                    <a:pt x="0" y="68580"/>
                  </a:lnTo>
                  <a:lnTo>
                    <a:pt x="7620" y="68580"/>
                  </a:lnTo>
                  <a:lnTo>
                    <a:pt x="7620" y="62230"/>
                  </a:lnTo>
                  <a:close/>
                </a:path>
                <a:path w="7620" h="919479">
                  <a:moveTo>
                    <a:pt x="7620" y="68580"/>
                  </a:moveTo>
                  <a:lnTo>
                    <a:pt x="0" y="68580"/>
                  </a:lnTo>
                  <a:lnTo>
                    <a:pt x="0" y="71120"/>
                  </a:lnTo>
                  <a:lnTo>
                    <a:pt x="7620" y="71120"/>
                  </a:lnTo>
                  <a:lnTo>
                    <a:pt x="7620" y="68580"/>
                  </a:lnTo>
                  <a:close/>
                </a:path>
                <a:path w="7620" h="919479">
                  <a:moveTo>
                    <a:pt x="7620" y="71120"/>
                  </a:moveTo>
                  <a:lnTo>
                    <a:pt x="0" y="71120"/>
                  </a:lnTo>
                  <a:lnTo>
                    <a:pt x="0" y="74930"/>
                  </a:lnTo>
                  <a:lnTo>
                    <a:pt x="7620" y="74930"/>
                  </a:lnTo>
                  <a:lnTo>
                    <a:pt x="7620" y="71120"/>
                  </a:lnTo>
                  <a:close/>
                </a:path>
                <a:path w="7620" h="919479">
                  <a:moveTo>
                    <a:pt x="7620" y="74930"/>
                  </a:moveTo>
                  <a:lnTo>
                    <a:pt x="0" y="74930"/>
                  </a:lnTo>
                  <a:lnTo>
                    <a:pt x="0" y="77470"/>
                  </a:lnTo>
                  <a:lnTo>
                    <a:pt x="7620" y="77470"/>
                  </a:lnTo>
                  <a:lnTo>
                    <a:pt x="7620" y="74930"/>
                  </a:lnTo>
                  <a:close/>
                </a:path>
                <a:path w="7620" h="919479">
                  <a:moveTo>
                    <a:pt x="7620" y="77470"/>
                  </a:moveTo>
                  <a:lnTo>
                    <a:pt x="0" y="77470"/>
                  </a:lnTo>
                  <a:lnTo>
                    <a:pt x="0" y="81280"/>
                  </a:lnTo>
                  <a:lnTo>
                    <a:pt x="7620" y="81280"/>
                  </a:lnTo>
                  <a:lnTo>
                    <a:pt x="7620" y="77470"/>
                  </a:lnTo>
                  <a:close/>
                </a:path>
                <a:path w="7620" h="919479">
                  <a:moveTo>
                    <a:pt x="7620" y="81280"/>
                  </a:moveTo>
                  <a:lnTo>
                    <a:pt x="0" y="81280"/>
                  </a:lnTo>
                  <a:lnTo>
                    <a:pt x="0" y="87630"/>
                  </a:lnTo>
                  <a:lnTo>
                    <a:pt x="7620" y="87630"/>
                  </a:lnTo>
                  <a:lnTo>
                    <a:pt x="7620" y="81280"/>
                  </a:lnTo>
                  <a:close/>
                </a:path>
                <a:path w="7620" h="919479">
                  <a:moveTo>
                    <a:pt x="7620" y="87630"/>
                  </a:moveTo>
                  <a:lnTo>
                    <a:pt x="0" y="87630"/>
                  </a:lnTo>
                  <a:lnTo>
                    <a:pt x="0" y="96520"/>
                  </a:lnTo>
                  <a:lnTo>
                    <a:pt x="7620" y="96520"/>
                  </a:lnTo>
                  <a:lnTo>
                    <a:pt x="7620" y="87630"/>
                  </a:lnTo>
                  <a:close/>
                </a:path>
                <a:path w="7620" h="919479">
                  <a:moveTo>
                    <a:pt x="7620" y="96520"/>
                  </a:moveTo>
                  <a:lnTo>
                    <a:pt x="0" y="96520"/>
                  </a:lnTo>
                  <a:lnTo>
                    <a:pt x="0" y="102870"/>
                  </a:lnTo>
                  <a:lnTo>
                    <a:pt x="7620" y="102870"/>
                  </a:lnTo>
                  <a:lnTo>
                    <a:pt x="7620" y="96520"/>
                  </a:lnTo>
                  <a:close/>
                </a:path>
                <a:path w="7620" h="919479">
                  <a:moveTo>
                    <a:pt x="7620" y="102870"/>
                  </a:moveTo>
                  <a:lnTo>
                    <a:pt x="0" y="102870"/>
                  </a:lnTo>
                  <a:lnTo>
                    <a:pt x="0" y="109220"/>
                  </a:lnTo>
                  <a:lnTo>
                    <a:pt x="7620" y="109220"/>
                  </a:lnTo>
                  <a:lnTo>
                    <a:pt x="7620" y="102870"/>
                  </a:lnTo>
                  <a:close/>
                </a:path>
                <a:path w="7620" h="919479">
                  <a:moveTo>
                    <a:pt x="7620" y="109220"/>
                  </a:moveTo>
                  <a:lnTo>
                    <a:pt x="0" y="109220"/>
                  </a:lnTo>
                  <a:lnTo>
                    <a:pt x="0" y="115570"/>
                  </a:lnTo>
                  <a:lnTo>
                    <a:pt x="7620" y="115570"/>
                  </a:lnTo>
                  <a:lnTo>
                    <a:pt x="7620" y="109220"/>
                  </a:lnTo>
                  <a:close/>
                </a:path>
                <a:path w="7620" h="919479">
                  <a:moveTo>
                    <a:pt x="7620" y="115570"/>
                  </a:moveTo>
                  <a:lnTo>
                    <a:pt x="0" y="115570"/>
                  </a:lnTo>
                  <a:lnTo>
                    <a:pt x="0" y="119380"/>
                  </a:lnTo>
                  <a:lnTo>
                    <a:pt x="7620" y="119380"/>
                  </a:lnTo>
                  <a:lnTo>
                    <a:pt x="7620" y="115570"/>
                  </a:lnTo>
                  <a:close/>
                </a:path>
                <a:path w="7620" h="919479">
                  <a:moveTo>
                    <a:pt x="7620" y="119380"/>
                  </a:moveTo>
                  <a:lnTo>
                    <a:pt x="0" y="119380"/>
                  </a:lnTo>
                  <a:lnTo>
                    <a:pt x="0" y="138430"/>
                  </a:lnTo>
                  <a:lnTo>
                    <a:pt x="7620" y="138430"/>
                  </a:lnTo>
                  <a:lnTo>
                    <a:pt x="7620" y="119380"/>
                  </a:lnTo>
                  <a:close/>
                </a:path>
                <a:path w="7620" h="919479">
                  <a:moveTo>
                    <a:pt x="7620" y="138430"/>
                  </a:moveTo>
                  <a:lnTo>
                    <a:pt x="0" y="138430"/>
                  </a:lnTo>
                  <a:lnTo>
                    <a:pt x="0" y="140970"/>
                  </a:lnTo>
                  <a:lnTo>
                    <a:pt x="7620" y="140970"/>
                  </a:lnTo>
                  <a:lnTo>
                    <a:pt x="7620" y="138430"/>
                  </a:lnTo>
                  <a:close/>
                </a:path>
                <a:path w="7620" h="919479">
                  <a:moveTo>
                    <a:pt x="7620" y="140970"/>
                  </a:moveTo>
                  <a:lnTo>
                    <a:pt x="0" y="140970"/>
                  </a:lnTo>
                  <a:lnTo>
                    <a:pt x="0" y="147320"/>
                  </a:lnTo>
                  <a:lnTo>
                    <a:pt x="7620" y="147320"/>
                  </a:lnTo>
                  <a:lnTo>
                    <a:pt x="7620" y="140970"/>
                  </a:lnTo>
                  <a:close/>
                </a:path>
                <a:path w="7620" h="919479">
                  <a:moveTo>
                    <a:pt x="7620" y="147320"/>
                  </a:moveTo>
                  <a:lnTo>
                    <a:pt x="0" y="147320"/>
                  </a:lnTo>
                  <a:lnTo>
                    <a:pt x="0" y="151130"/>
                  </a:lnTo>
                  <a:lnTo>
                    <a:pt x="7620" y="151130"/>
                  </a:lnTo>
                  <a:lnTo>
                    <a:pt x="7620" y="147320"/>
                  </a:lnTo>
                  <a:close/>
                </a:path>
                <a:path w="7620" h="919479">
                  <a:moveTo>
                    <a:pt x="7620" y="151130"/>
                  </a:moveTo>
                  <a:lnTo>
                    <a:pt x="0" y="151130"/>
                  </a:lnTo>
                  <a:lnTo>
                    <a:pt x="0" y="153670"/>
                  </a:lnTo>
                  <a:lnTo>
                    <a:pt x="7620" y="153670"/>
                  </a:lnTo>
                  <a:lnTo>
                    <a:pt x="7620" y="151130"/>
                  </a:lnTo>
                  <a:close/>
                </a:path>
                <a:path w="7620" h="919479">
                  <a:moveTo>
                    <a:pt x="7620" y="153670"/>
                  </a:moveTo>
                  <a:lnTo>
                    <a:pt x="0" y="153670"/>
                  </a:lnTo>
                  <a:lnTo>
                    <a:pt x="0" y="160020"/>
                  </a:lnTo>
                  <a:lnTo>
                    <a:pt x="7620" y="160020"/>
                  </a:lnTo>
                  <a:lnTo>
                    <a:pt x="7620" y="153670"/>
                  </a:lnTo>
                  <a:close/>
                </a:path>
                <a:path w="7620" h="919479">
                  <a:moveTo>
                    <a:pt x="7620" y="160020"/>
                  </a:moveTo>
                  <a:lnTo>
                    <a:pt x="0" y="160020"/>
                  </a:lnTo>
                  <a:lnTo>
                    <a:pt x="0" y="163830"/>
                  </a:lnTo>
                  <a:lnTo>
                    <a:pt x="7620" y="163830"/>
                  </a:lnTo>
                  <a:lnTo>
                    <a:pt x="7620" y="160020"/>
                  </a:lnTo>
                  <a:close/>
                </a:path>
                <a:path w="7620" h="919479">
                  <a:moveTo>
                    <a:pt x="7620" y="163830"/>
                  </a:moveTo>
                  <a:lnTo>
                    <a:pt x="0" y="163830"/>
                  </a:lnTo>
                  <a:lnTo>
                    <a:pt x="0" y="166370"/>
                  </a:lnTo>
                  <a:lnTo>
                    <a:pt x="7620" y="166370"/>
                  </a:lnTo>
                  <a:lnTo>
                    <a:pt x="7620" y="163830"/>
                  </a:lnTo>
                  <a:close/>
                </a:path>
                <a:path w="7620" h="919479">
                  <a:moveTo>
                    <a:pt x="7620" y="166370"/>
                  </a:moveTo>
                  <a:lnTo>
                    <a:pt x="0" y="166370"/>
                  </a:lnTo>
                  <a:lnTo>
                    <a:pt x="0" y="170180"/>
                  </a:lnTo>
                  <a:lnTo>
                    <a:pt x="7620" y="170180"/>
                  </a:lnTo>
                  <a:lnTo>
                    <a:pt x="7620" y="166370"/>
                  </a:lnTo>
                  <a:close/>
                </a:path>
                <a:path w="7620" h="919479">
                  <a:moveTo>
                    <a:pt x="7620" y="170180"/>
                  </a:moveTo>
                  <a:lnTo>
                    <a:pt x="0" y="170180"/>
                  </a:lnTo>
                  <a:lnTo>
                    <a:pt x="0" y="172720"/>
                  </a:lnTo>
                  <a:lnTo>
                    <a:pt x="7620" y="172720"/>
                  </a:lnTo>
                  <a:lnTo>
                    <a:pt x="7620" y="170180"/>
                  </a:lnTo>
                  <a:close/>
                </a:path>
                <a:path w="7620" h="919479">
                  <a:moveTo>
                    <a:pt x="7620" y="172720"/>
                  </a:moveTo>
                  <a:lnTo>
                    <a:pt x="0" y="172720"/>
                  </a:lnTo>
                  <a:lnTo>
                    <a:pt x="0" y="179070"/>
                  </a:lnTo>
                  <a:lnTo>
                    <a:pt x="7620" y="179070"/>
                  </a:lnTo>
                  <a:lnTo>
                    <a:pt x="7620" y="172720"/>
                  </a:lnTo>
                  <a:close/>
                </a:path>
                <a:path w="7620" h="919479">
                  <a:moveTo>
                    <a:pt x="7620" y="179070"/>
                  </a:moveTo>
                  <a:lnTo>
                    <a:pt x="0" y="179070"/>
                  </a:lnTo>
                  <a:lnTo>
                    <a:pt x="0" y="182880"/>
                  </a:lnTo>
                  <a:lnTo>
                    <a:pt x="7620" y="182880"/>
                  </a:lnTo>
                  <a:lnTo>
                    <a:pt x="7620" y="179070"/>
                  </a:lnTo>
                  <a:close/>
                </a:path>
                <a:path w="7620" h="919479">
                  <a:moveTo>
                    <a:pt x="7620" y="182880"/>
                  </a:moveTo>
                  <a:lnTo>
                    <a:pt x="0" y="182880"/>
                  </a:lnTo>
                  <a:lnTo>
                    <a:pt x="0" y="191770"/>
                  </a:lnTo>
                  <a:lnTo>
                    <a:pt x="7620" y="191770"/>
                  </a:lnTo>
                  <a:lnTo>
                    <a:pt x="7620" y="182880"/>
                  </a:lnTo>
                  <a:close/>
                </a:path>
                <a:path w="7620" h="919479">
                  <a:moveTo>
                    <a:pt x="7620" y="191770"/>
                  </a:moveTo>
                  <a:lnTo>
                    <a:pt x="0" y="191770"/>
                  </a:lnTo>
                  <a:lnTo>
                    <a:pt x="0" y="195580"/>
                  </a:lnTo>
                  <a:lnTo>
                    <a:pt x="7620" y="195580"/>
                  </a:lnTo>
                  <a:lnTo>
                    <a:pt x="7620" y="191770"/>
                  </a:lnTo>
                  <a:close/>
                </a:path>
                <a:path w="7620" h="919479">
                  <a:moveTo>
                    <a:pt x="7620" y="195580"/>
                  </a:moveTo>
                  <a:lnTo>
                    <a:pt x="0" y="195580"/>
                  </a:lnTo>
                  <a:lnTo>
                    <a:pt x="0" y="198120"/>
                  </a:lnTo>
                  <a:lnTo>
                    <a:pt x="7620" y="198120"/>
                  </a:lnTo>
                  <a:lnTo>
                    <a:pt x="7620" y="195580"/>
                  </a:lnTo>
                  <a:close/>
                </a:path>
                <a:path w="7620" h="919479">
                  <a:moveTo>
                    <a:pt x="7620" y="198120"/>
                  </a:moveTo>
                  <a:lnTo>
                    <a:pt x="0" y="198120"/>
                  </a:lnTo>
                  <a:lnTo>
                    <a:pt x="0" y="210820"/>
                  </a:lnTo>
                  <a:lnTo>
                    <a:pt x="7620" y="210820"/>
                  </a:lnTo>
                  <a:lnTo>
                    <a:pt x="7620" y="198120"/>
                  </a:lnTo>
                  <a:close/>
                </a:path>
                <a:path w="7620" h="919479">
                  <a:moveTo>
                    <a:pt x="7620" y="210820"/>
                  </a:moveTo>
                  <a:lnTo>
                    <a:pt x="0" y="210820"/>
                  </a:lnTo>
                  <a:lnTo>
                    <a:pt x="0" y="214630"/>
                  </a:lnTo>
                  <a:lnTo>
                    <a:pt x="7620" y="214630"/>
                  </a:lnTo>
                  <a:lnTo>
                    <a:pt x="7620" y="210820"/>
                  </a:lnTo>
                  <a:close/>
                </a:path>
                <a:path w="7620" h="919479">
                  <a:moveTo>
                    <a:pt x="7620" y="214630"/>
                  </a:moveTo>
                  <a:lnTo>
                    <a:pt x="0" y="214630"/>
                  </a:lnTo>
                  <a:lnTo>
                    <a:pt x="0" y="240030"/>
                  </a:lnTo>
                  <a:lnTo>
                    <a:pt x="7620" y="240030"/>
                  </a:lnTo>
                  <a:lnTo>
                    <a:pt x="7620" y="214630"/>
                  </a:lnTo>
                  <a:close/>
                </a:path>
                <a:path w="7620" h="919479">
                  <a:moveTo>
                    <a:pt x="7620" y="240030"/>
                  </a:moveTo>
                  <a:lnTo>
                    <a:pt x="0" y="240030"/>
                  </a:lnTo>
                  <a:lnTo>
                    <a:pt x="0" y="242570"/>
                  </a:lnTo>
                  <a:lnTo>
                    <a:pt x="7620" y="242570"/>
                  </a:lnTo>
                  <a:lnTo>
                    <a:pt x="7620" y="240030"/>
                  </a:lnTo>
                  <a:close/>
                </a:path>
                <a:path w="7620" h="919479">
                  <a:moveTo>
                    <a:pt x="7620" y="242570"/>
                  </a:moveTo>
                  <a:lnTo>
                    <a:pt x="0" y="242570"/>
                  </a:lnTo>
                  <a:lnTo>
                    <a:pt x="0" y="248920"/>
                  </a:lnTo>
                  <a:lnTo>
                    <a:pt x="7620" y="248920"/>
                  </a:lnTo>
                  <a:lnTo>
                    <a:pt x="7620" y="242570"/>
                  </a:lnTo>
                  <a:close/>
                </a:path>
                <a:path w="7620" h="919479">
                  <a:moveTo>
                    <a:pt x="7620" y="248920"/>
                  </a:moveTo>
                  <a:lnTo>
                    <a:pt x="0" y="248920"/>
                  </a:lnTo>
                  <a:lnTo>
                    <a:pt x="0" y="267970"/>
                  </a:lnTo>
                  <a:lnTo>
                    <a:pt x="7620" y="267970"/>
                  </a:lnTo>
                  <a:lnTo>
                    <a:pt x="7620" y="248920"/>
                  </a:lnTo>
                  <a:close/>
                </a:path>
                <a:path w="7620" h="919479">
                  <a:moveTo>
                    <a:pt x="7620" y="267970"/>
                  </a:moveTo>
                  <a:lnTo>
                    <a:pt x="0" y="267970"/>
                  </a:lnTo>
                  <a:lnTo>
                    <a:pt x="0" y="271780"/>
                  </a:lnTo>
                  <a:lnTo>
                    <a:pt x="7620" y="271780"/>
                  </a:lnTo>
                  <a:lnTo>
                    <a:pt x="7620" y="267970"/>
                  </a:lnTo>
                  <a:close/>
                </a:path>
                <a:path w="7620" h="919479">
                  <a:moveTo>
                    <a:pt x="7620" y="271780"/>
                  </a:moveTo>
                  <a:lnTo>
                    <a:pt x="0" y="271780"/>
                  </a:lnTo>
                  <a:lnTo>
                    <a:pt x="0" y="274320"/>
                  </a:lnTo>
                  <a:lnTo>
                    <a:pt x="7620" y="274320"/>
                  </a:lnTo>
                  <a:lnTo>
                    <a:pt x="7620" y="271780"/>
                  </a:lnTo>
                  <a:close/>
                </a:path>
                <a:path w="7620" h="919479">
                  <a:moveTo>
                    <a:pt x="7620" y="274320"/>
                  </a:moveTo>
                  <a:lnTo>
                    <a:pt x="0" y="274320"/>
                  </a:lnTo>
                  <a:lnTo>
                    <a:pt x="0" y="278130"/>
                  </a:lnTo>
                  <a:lnTo>
                    <a:pt x="7620" y="278130"/>
                  </a:lnTo>
                  <a:lnTo>
                    <a:pt x="7620" y="274320"/>
                  </a:lnTo>
                  <a:close/>
                </a:path>
                <a:path w="7620" h="919479">
                  <a:moveTo>
                    <a:pt x="7620" y="278130"/>
                  </a:moveTo>
                  <a:lnTo>
                    <a:pt x="0" y="278130"/>
                  </a:lnTo>
                  <a:lnTo>
                    <a:pt x="0" y="280670"/>
                  </a:lnTo>
                  <a:lnTo>
                    <a:pt x="7620" y="280670"/>
                  </a:lnTo>
                  <a:lnTo>
                    <a:pt x="7620" y="278130"/>
                  </a:lnTo>
                  <a:close/>
                </a:path>
                <a:path w="7620" h="919479">
                  <a:moveTo>
                    <a:pt x="7620" y="280670"/>
                  </a:moveTo>
                  <a:lnTo>
                    <a:pt x="0" y="280670"/>
                  </a:lnTo>
                  <a:lnTo>
                    <a:pt x="0" y="284480"/>
                  </a:lnTo>
                  <a:lnTo>
                    <a:pt x="7620" y="284480"/>
                  </a:lnTo>
                  <a:lnTo>
                    <a:pt x="7620" y="280670"/>
                  </a:lnTo>
                  <a:close/>
                </a:path>
                <a:path w="7620" h="919479">
                  <a:moveTo>
                    <a:pt x="7620" y="284480"/>
                  </a:moveTo>
                  <a:lnTo>
                    <a:pt x="0" y="284480"/>
                  </a:lnTo>
                  <a:lnTo>
                    <a:pt x="0" y="290830"/>
                  </a:lnTo>
                  <a:lnTo>
                    <a:pt x="7620" y="290830"/>
                  </a:lnTo>
                  <a:lnTo>
                    <a:pt x="7620" y="284480"/>
                  </a:lnTo>
                  <a:close/>
                </a:path>
                <a:path w="7620" h="919479">
                  <a:moveTo>
                    <a:pt x="7620" y="290830"/>
                  </a:moveTo>
                  <a:lnTo>
                    <a:pt x="0" y="290830"/>
                  </a:lnTo>
                  <a:lnTo>
                    <a:pt x="0" y="293370"/>
                  </a:lnTo>
                  <a:lnTo>
                    <a:pt x="7620" y="293370"/>
                  </a:lnTo>
                  <a:lnTo>
                    <a:pt x="7620" y="290830"/>
                  </a:lnTo>
                  <a:close/>
                </a:path>
                <a:path w="7620" h="919479">
                  <a:moveTo>
                    <a:pt x="7620" y="293370"/>
                  </a:moveTo>
                  <a:lnTo>
                    <a:pt x="0" y="293370"/>
                  </a:lnTo>
                  <a:lnTo>
                    <a:pt x="0" y="297180"/>
                  </a:lnTo>
                  <a:lnTo>
                    <a:pt x="7620" y="297180"/>
                  </a:lnTo>
                  <a:lnTo>
                    <a:pt x="7620" y="293370"/>
                  </a:lnTo>
                  <a:close/>
                </a:path>
                <a:path w="7620" h="919479">
                  <a:moveTo>
                    <a:pt x="7620" y="297180"/>
                  </a:moveTo>
                  <a:lnTo>
                    <a:pt x="0" y="297180"/>
                  </a:lnTo>
                  <a:lnTo>
                    <a:pt x="0" y="299720"/>
                  </a:lnTo>
                  <a:lnTo>
                    <a:pt x="7620" y="299720"/>
                  </a:lnTo>
                  <a:lnTo>
                    <a:pt x="7620" y="297180"/>
                  </a:lnTo>
                  <a:close/>
                </a:path>
                <a:path w="7620" h="919479">
                  <a:moveTo>
                    <a:pt x="7620" y="299720"/>
                  </a:moveTo>
                  <a:lnTo>
                    <a:pt x="0" y="299720"/>
                  </a:lnTo>
                  <a:lnTo>
                    <a:pt x="0" y="303530"/>
                  </a:lnTo>
                  <a:lnTo>
                    <a:pt x="7620" y="303530"/>
                  </a:lnTo>
                  <a:lnTo>
                    <a:pt x="7620" y="299720"/>
                  </a:lnTo>
                  <a:close/>
                </a:path>
                <a:path w="7620" h="919479">
                  <a:moveTo>
                    <a:pt x="7620" y="303530"/>
                  </a:moveTo>
                  <a:lnTo>
                    <a:pt x="0" y="303530"/>
                  </a:lnTo>
                  <a:lnTo>
                    <a:pt x="0" y="306070"/>
                  </a:lnTo>
                  <a:lnTo>
                    <a:pt x="7620" y="306070"/>
                  </a:lnTo>
                  <a:lnTo>
                    <a:pt x="7620" y="303530"/>
                  </a:lnTo>
                  <a:close/>
                </a:path>
                <a:path w="7620" h="919479">
                  <a:moveTo>
                    <a:pt x="7620" y="306070"/>
                  </a:moveTo>
                  <a:lnTo>
                    <a:pt x="0" y="306070"/>
                  </a:lnTo>
                  <a:lnTo>
                    <a:pt x="0" y="312420"/>
                  </a:lnTo>
                  <a:lnTo>
                    <a:pt x="7620" y="312420"/>
                  </a:lnTo>
                  <a:lnTo>
                    <a:pt x="7620" y="306070"/>
                  </a:lnTo>
                  <a:close/>
                </a:path>
                <a:path w="7620" h="919479">
                  <a:moveTo>
                    <a:pt x="7620" y="312420"/>
                  </a:moveTo>
                  <a:lnTo>
                    <a:pt x="0" y="312420"/>
                  </a:lnTo>
                  <a:lnTo>
                    <a:pt x="0" y="316230"/>
                  </a:lnTo>
                  <a:lnTo>
                    <a:pt x="7620" y="316230"/>
                  </a:lnTo>
                  <a:lnTo>
                    <a:pt x="7620" y="312420"/>
                  </a:lnTo>
                  <a:close/>
                </a:path>
                <a:path w="7620" h="919479">
                  <a:moveTo>
                    <a:pt x="7620" y="316230"/>
                  </a:moveTo>
                  <a:lnTo>
                    <a:pt x="0" y="316230"/>
                  </a:lnTo>
                  <a:lnTo>
                    <a:pt x="0" y="318770"/>
                  </a:lnTo>
                  <a:lnTo>
                    <a:pt x="7620" y="318770"/>
                  </a:lnTo>
                  <a:lnTo>
                    <a:pt x="7620" y="316230"/>
                  </a:lnTo>
                  <a:close/>
                </a:path>
                <a:path w="7620" h="919479">
                  <a:moveTo>
                    <a:pt x="7620" y="318770"/>
                  </a:moveTo>
                  <a:lnTo>
                    <a:pt x="0" y="318770"/>
                  </a:lnTo>
                  <a:lnTo>
                    <a:pt x="0" y="322580"/>
                  </a:lnTo>
                  <a:lnTo>
                    <a:pt x="7620" y="322580"/>
                  </a:lnTo>
                  <a:lnTo>
                    <a:pt x="7620" y="318770"/>
                  </a:lnTo>
                  <a:close/>
                </a:path>
                <a:path w="7620" h="919479">
                  <a:moveTo>
                    <a:pt x="7620" y="322580"/>
                  </a:moveTo>
                  <a:lnTo>
                    <a:pt x="0" y="322580"/>
                  </a:lnTo>
                  <a:lnTo>
                    <a:pt x="0" y="325120"/>
                  </a:lnTo>
                  <a:lnTo>
                    <a:pt x="7620" y="325120"/>
                  </a:lnTo>
                  <a:lnTo>
                    <a:pt x="7620" y="322580"/>
                  </a:lnTo>
                  <a:close/>
                </a:path>
                <a:path w="7620" h="919479">
                  <a:moveTo>
                    <a:pt x="7620" y="325120"/>
                  </a:moveTo>
                  <a:lnTo>
                    <a:pt x="0" y="325120"/>
                  </a:lnTo>
                  <a:lnTo>
                    <a:pt x="0" y="335280"/>
                  </a:lnTo>
                  <a:lnTo>
                    <a:pt x="7620" y="335280"/>
                  </a:lnTo>
                  <a:lnTo>
                    <a:pt x="7620" y="325120"/>
                  </a:lnTo>
                  <a:close/>
                </a:path>
                <a:path w="7620" h="919479">
                  <a:moveTo>
                    <a:pt x="7620" y="335280"/>
                  </a:moveTo>
                  <a:lnTo>
                    <a:pt x="0" y="335280"/>
                  </a:lnTo>
                  <a:lnTo>
                    <a:pt x="0" y="337820"/>
                  </a:lnTo>
                  <a:lnTo>
                    <a:pt x="7620" y="337820"/>
                  </a:lnTo>
                  <a:lnTo>
                    <a:pt x="7620" y="335280"/>
                  </a:lnTo>
                  <a:close/>
                </a:path>
                <a:path w="7620" h="919479">
                  <a:moveTo>
                    <a:pt x="7620" y="337820"/>
                  </a:moveTo>
                  <a:lnTo>
                    <a:pt x="0" y="337820"/>
                  </a:lnTo>
                  <a:lnTo>
                    <a:pt x="0" y="341630"/>
                  </a:lnTo>
                  <a:lnTo>
                    <a:pt x="7620" y="341630"/>
                  </a:lnTo>
                  <a:lnTo>
                    <a:pt x="7620" y="337820"/>
                  </a:lnTo>
                  <a:close/>
                </a:path>
                <a:path w="7620" h="919479">
                  <a:moveTo>
                    <a:pt x="7620" y="341630"/>
                  </a:moveTo>
                  <a:lnTo>
                    <a:pt x="0" y="341630"/>
                  </a:lnTo>
                  <a:lnTo>
                    <a:pt x="0" y="344170"/>
                  </a:lnTo>
                  <a:lnTo>
                    <a:pt x="7620" y="344170"/>
                  </a:lnTo>
                  <a:lnTo>
                    <a:pt x="7620" y="341630"/>
                  </a:lnTo>
                  <a:close/>
                </a:path>
                <a:path w="7620" h="919479">
                  <a:moveTo>
                    <a:pt x="7620" y="344170"/>
                  </a:moveTo>
                  <a:lnTo>
                    <a:pt x="0" y="344170"/>
                  </a:lnTo>
                  <a:lnTo>
                    <a:pt x="0" y="356870"/>
                  </a:lnTo>
                  <a:lnTo>
                    <a:pt x="7620" y="356870"/>
                  </a:lnTo>
                  <a:lnTo>
                    <a:pt x="7620" y="344170"/>
                  </a:lnTo>
                  <a:close/>
                </a:path>
                <a:path w="7620" h="919479">
                  <a:moveTo>
                    <a:pt x="7620" y="356870"/>
                  </a:moveTo>
                  <a:lnTo>
                    <a:pt x="0" y="356870"/>
                  </a:lnTo>
                  <a:lnTo>
                    <a:pt x="0" y="360680"/>
                  </a:lnTo>
                  <a:lnTo>
                    <a:pt x="7620" y="360680"/>
                  </a:lnTo>
                  <a:lnTo>
                    <a:pt x="7620" y="356870"/>
                  </a:lnTo>
                  <a:close/>
                </a:path>
                <a:path w="7620" h="919479">
                  <a:moveTo>
                    <a:pt x="7620" y="360680"/>
                  </a:moveTo>
                  <a:lnTo>
                    <a:pt x="0" y="360680"/>
                  </a:lnTo>
                  <a:lnTo>
                    <a:pt x="0" y="363220"/>
                  </a:lnTo>
                  <a:lnTo>
                    <a:pt x="7620" y="363220"/>
                  </a:lnTo>
                  <a:lnTo>
                    <a:pt x="7620" y="360680"/>
                  </a:lnTo>
                  <a:close/>
                </a:path>
                <a:path w="7620" h="919479">
                  <a:moveTo>
                    <a:pt x="7620" y="363220"/>
                  </a:moveTo>
                  <a:lnTo>
                    <a:pt x="0" y="363220"/>
                  </a:lnTo>
                  <a:lnTo>
                    <a:pt x="0" y="369570"/>
                  </a:lnTo>
                  <a:lnTo>
                    <a:pt x="7620" y="369570"/>
                  </a:lnTo>
                  <a:lnTo>
                    <a:pt x="7620" y="363220"/>
                  </a:lnTo>
                  <a:close/>
                </a:path>
                <a:path w="7620" h="919479">
                  <a:moveTo>
                    <a:pt x="7620" y="369570"/>
                  </a:moveTo>
                  <a:lnTo>
                    <a:pt x="0" y="369570"/>
                  </a:lnTo>
                  <a:lnTo>
                    <a:pt x="0" y="373380"/>
                  </a:lnTo>
                  <a:lnTo>
                    <a:pt x="7620" y="373380"/>
                  </a:lnTo>
                  <a:lnTo>
                    <a:pt x="7620" y="369570"/>
                  </a:lnTo>
                  <a:close/>
                </a:path>
                <a:path w="7620" h="919479">
                  <a:moveTo>
                    <a:pt x="7620" y="373380"/>
                  </a:moveTo>
                  <a:lnTo>
                    <a:pt x="0" y="373380"/>
                  </a:lnTo>
                  <a:lnTo>
                    <a:pt x="0" y="375920"/>
                  </a:lnTo>
                  <a:lnTo>
                    <a:pt x="7620" y="375920"/>
                  </a:lnTo>
                  <a:lnTo>
                    <a:pt x="7620" y="373380"/>
                  </a:lnTo>
                  <a:close/>
                </a:path>
                <a:path w="7620" h="919479">
                  <a:moveTo>
                    <a:pt x="7620" y="375920"/>
                  </a:moveTo>
                  <a:lnTo>
                    <a:pt x="0" y="375920"/>
                  </a:lnTo>
                  <a:lnTo>
                    <a:pt x="0" y="379730"/>
                  </a:lnTo>
                  <a:lnTo>
                    <a:pt x="7620" y="379730"/>
                  </a:lnTo>
                  <a:lnTo>
                    <a:pt x="7620" y="375920"/>
                  </a:lnTo>
                  <a:close/>
                </a:path>
                <a:path w="7620" h="919479">
                  <a:moveTo>
                    <a:pt x="7620" y="379730"/>
                  </a:moveTo>
                  <a:lnTo>
                    <a:pt x="0" y="379730"/>
                  </a:lnTo>
                  <a:lnTo>
                    <a:pt x="0" y="382270"/>
                  </a:lnTo>
                  <a:lnTo>
                    <a:pt x="7620" y="382270"/>
                  </a:lnTo>
                  <a:lnTo>
                    <a:pt x="7620" y="379730"/>
                  </a:lnTo>
                  <a:close/>
                </a:path>
                <a:path w="7620" h="919479">
                  <a:moveTo>
                    <a:pt x="7620" y="382270"/>
                  </a:moveTo>
                  <a:lnTo>
                    <a:pt x="0" y="382270"/>
                  </a:lnTo>
                  <a:lnTo>
                    <a:pt x="0" y="386080"/>
                  </a:lnTo>
                  <a:lnTo>
                    <a:pt x="7620" y="386080"/>
                  </a:lnTo>
                  <a:lnTo>
                    <a:pt x="7620" y="382270"/>
                  </a:lnTo>
                  <a:close/>
                </a:path>
                <a:path w="7620" h="919479">
                  <a:moveTo>
                    <a:pt x="7620" y="386080"/>
                  </a:moveTo>
                  <a:lnTo>
                    <a:pt x="0" y="386080"/>
                  </a:lnTo>
                  <a:lnTo>
                    <a:pt x="0" y="392430"/>
                  </a:lnTo>
                  <a:lnTo>
                    <a:pt x="7620" y="392430"/>
                  </a:lnTo>
                  <a:lnTo>
                    <a:pt x="7620" y="386080"/>
                  </a:lnTo>
                  <a:close/>
                </a:path>
                <a:path w="7620" h="919479">
                  <a:moveTo>
                    <a:pt x="7620" y="392430"/>
                  </a:moveTo>
                  <a:lnTo>
                    <a:pt x="0" y="392430"/>
                  </a:lnTo>
                  <a:lnTo>
                    <a:pt x="0" y="405130"/>
                  </a:lnTo>
                  <a:lnTo>
                    <a:pt x="7620" y="405130"/>
                  </a:lnTo>
                  <a:lnTo>
                    <a:pt x="7620" y="392430"/>
                  </a:lnTo>
                  <a:close/>
                </a:path>
                <a:path w="7620" h="919479">
                  <a:moveTo>
                    <a:pt x="7620" y="405130"/>
                  </a:moveTo>
                  <a:lnTo>
                    <a:pt x="0" y="405130"/>
                  </a:lnTo>
                  <a:lnTo>
                    <a:pt x="0" y="407670"/>
                  </a:lnTo>
                  <a:lnTo>
                    <a:pt x="7620" y="407670"/>
                  </a:lnTo>
                  <a:lnTo>
                    <a:pt x="7620" y="405130"/>
                  </a:lnTo>
                  <a:close/>
                </a:path>
                <a:path w="7620" h="919479">
                  <a:moveTo>
                    <a:pt x="7620" y="407670"/>
                  </a:moveTo>
                  <a:lnTo>
                    <a:pt x="0" y="407670"/>
                  </a:lnTo>
                  <a:lnTo>
                    <a:pt x="0" y="420370"/>
                  </a:lnTo>
                  <a:lnTo>
                    <a:pt x="7620" y="420370"/>
                  </a:lnTo>
                  <a:lnTo>
                    <a:pt x="7620" y="407670"/>
                  </a:lnTo>
                  <a:close/>
                </a:path>
                <a:path w="7620" h="919479">
                  <a:moveTo>
                    <a:pt x="7620" y="420370"/>
                  </a:moveTo>
                  <a:lnTo>
                    <a:pt x="0" y="420370"/>
                  </a:lnTo>
                  <a:lnTo>
                    <a:pt x="0" y="424180"/>
                  </a:lnTo>
                  <a:lnTo>
                    <a:pt x="7620" y="424180"/>
                  </a:lnTo>
                  <a:lnTo>
                    <a:pt x="7620" y="420370"/>
                  </a:lnTo>
                  <a:close/>
                </a:path>
                <a:path w="7620" h="919479">
                  <a:moveTo>
                    <a:pt x="7620" y="424180"/>
                  </a:moveTo>
                  <a:lnTo>
                    <a:pt x="0" y="424180"/>
                  </a:lnTo>
                  <a:lnTo>
                    <a:pt x="0" y="426720"/>
                  </a:lnTo>
                  <a:lnTo>
                    <a:pt x="7620" y="426720"/>
                  </a:lnTo>
                  <a:lnTo>
                    <a:pt x="7620" y="424180"/>
                  </a:lnTo>
                  <a:close/>
                </a:path>
                <a:path w="7620" h="919479">
                  <a:moveTo>
                    <a:pt x="7620" y="426720"/>
                  </a:moveTo>
                  <a:lnTo>
                    <a:pt x="0" y="426720"/>
                  </a:lnTo>
                  <a:lnTo>
                    <a:pt x="0" y="430530"/>
                  </a:lnTo>
                  <a:lnTo>
                    <a:pt x="7620" y="430530"/>
                  </a:lnTo>
                  <a:lnTo>
                    <a:pt x="7620" y="426720"/>
                  </a:lnTo>
                  <a:close/>
                </a:path>
                <a:path w="7620" h="919479">
                  <a:moveTo>
                    <a:pt x="7620" y="430530"/>
                  </a:moveTo>
                  <a:lnTo>
                    <a:pt x="0" y="430530"/>
                  </a:lnTo>
                  <a:lnTo>
                    <a:pt x="0" y="433070"/>
                  </a:lnTo>
                  <a:lnTo>
                    <a:pt x="7620" y="433070"/>
                  </a:lnTo>
                  <a:lnTo>
                    <a:pt x="7620" y="430530"/>
                  </a:lnTo>
                  <a:close/>
                </a:path>
                <a:path w="7620" h="919479">
                  <a:moveTo>
                    <a:pt x="7620" y="433070"/>
                  </a:moveTo>
                  <a:lnTo>
                    <a:pt x="0" y="433070"/>
                  </a:lnTo>
                  <a:lnTo>
                    <a:pt x="0" y="439420"/>
                  </a:lnTo>
                  <a:lnTo>
                    <a:pt x="7620" y="439420"/>
                  </a:lnTo>
                  <a:lnTo>
                    <a:pt x="7620" y="433070"/>
                  </a:lnTo>
                  <a:close/>
                </a:path>
                <a:path w="7620" h="919479">
                  <a:moveTo>
                    <a:pt x="7620" y="439420"/>
                  </a:moveTo>
                  <a:lnTo>
                    <a:pt x="0" y="439420"/>
                  </a:lnTo>
                  <a:lnTo>
                    <a:pt x="0" y="443230"/>
                  </a:lnTo>
                  <a:lnTo>
                    <a:pt x="7620" y="443230"/>
                  </a:lnTo>
                  <a:lnTo>
                    <a:pt x="7620" y="439420"/>
                  </a:lnTo>
                  <a:close/>
                </a:path>
                <a:path w="7620" h="919479">
                  <a:moveTo>
                    <a:pt x="7620" y="443230"/>
                  </a:moveTo>
                  <a:lnTo>
                    <a:pt x="0" y="443230"/>
                  </a:lnTo>
                  <a:lnTo>
                    <a:pt x="0" y="445770"/>
                  </a:lnTo>
                  <a:lnTo>
                    <a:pt x="7620" y="445770"/>
                  </a:lnTo>
                  <a:lnTo>
                    <a:pt x="7620" y="443230"/>
                  </a:lnTo>
                  <a:close/>
                </a:path>
                <a:path w="7620" h="919479">
                  <a:moveTo>
                    <a:pt x="7620" y="445770"/>
                  </a:moveTo>
                  <a:lnTo>
                    <a:pt x="0" y="445770"/>
                  </a:lnTo>
                  <a:lnTo>
                    <a:pt x="0" y="449580"/>
                  </a:lnTo>
                  <a:lnTo>
                    <a:pt x="7620" y="449580"/>
                  </a:lnTo>
                  <a:lnTo>
                    <a:pt x="7620" y="445770"/>
                  </a:lnTo>
                  <a:close/>
                </a:path>
                <a:path w="7620" h="919479">
                  <a:moveTo>
                    <a:pt x="7620" y="449580"/>
                  </a:moveTo>
                  <a:lnTo>
                    <a:pt x="0" y="449580"/>
                  </a:lnTo>
                  <a:lnTo>
                    <a:pt x="0" y="452120"/>
                  </a:lnTo>
                  <a:lnTo>
                    <a:pt x="7620" y="452120"/>
                  </a:lnTo>
                  <a:lnTo>
                    <a:pt x="7620" y="449580"/>
                  </a:lnTo>
                  <a:close/>
                </a:path>
                <a:path w="7620" h="919479">
                  <a:moveTo>
                    <a:pt x="7620" y="452120"/>
                  </a:moveTo>
                  <a:lnTo>
                    <a:pt x="0" y="452120"/>
                  </a:lnTo>
                  <a:lnTo>
                    <a:pt x="0" y="458470"/>
                  </a:lnTo>
                  <a:lnTo>
                    <a:pt x="7620" y="458470"/>
                  </a:lnTo>
                  <a:lnTo>
                    <a:pt x="7620" y="452120"/>
                  </a:lnTo>
                  <a:close/>
                </a:path>
                <a:path w="7620" h="919479">
                  <a:moveTo>
                    <a:pt x="7620" y="458470"/>
                  </a:moveTo>
                  <a:lnTo>
                    <a:pt x="0" y="458470"/>
                  </a:lnTo>
                  <a:lnTo>
                    <a:pt x="0" y="464820"/>
                  </a:lnTo>
                  <a:lnTo>
                    <a:pt x="7620" y="464820"/>
                  </a:lnTo>
                  <a:lnTo>
                    <a:pt x="7620" y="458470"/>
                  </a:lnTo>
                  <a:close/>
                </a:path>
                <a:path w="7620" h="919479">
                  <a:moveTo>
                    <a:pt x="7620" y="464820"/>
                  </a:moveTo>
                  <a:lnTo>
                    <a:pt x="0" y="464820"/>
                  </a:lnTo>
                  <a:lnTo>
                    <a:pt x="0" y="468630"/>
                  </a:lnTo>
                  <a:lnTo>
                    <a:pt x="7620" y="468630"/>
                  </a:lnTo>
                  <a:lnTo>
                    <a:pt x="7620" y="464820"/>
                  </a:lnTo>
                  <a:close/>
                </a:path>
                <a:path w="7620" h="919479">
                  <a:moveTo>
                    <a:pt x="7620" y="468630"/>
                  </a:moveTo>
                  <a:lnTo>
                    <a:pt x="0" y="468630"/>
                  </a:lnTo>
                  <a:lnTo>
                    <a:pt x="0" y="474980"/>
                  </a:lnTo>
                  <a:lnTo>
                    <a:pt x="7620" y="474980"/>
                  </a:lnTo>
                  <a:lnTo>
                    <a:pt x="7620" y="468630"/>
                  </a:lnTo>
                  <a:close/>
                </a:path>
                <a:path w="7620" h="919479">
                  <a:moveTo>
                    <a:pt x="7620" y="474980"/>
                  </a:moveTo>
                  <a:lnTo>
                    <a:pt x="0" y="474980"/>
                  </a:lnTo>
                  <a:lnTo>
                    <a:pt x="0" y="477520"/>
                  </a:lnTo>
                  <a:lnTo>
                    <a:pt x="7620" y="477520"/>
                  </a:lnTo>
                  <a:lnTo>
                    <a:pt x="7620" y="474980"/>
                  </a:lnTo>
                  <a:close/>
                </a:path>
                <a:path w="7620" h="919479">
                  <a:moveTo>
                    <a:pt x="7620" y="623570"/>
                  </a:moveTo>
                  <a:lnTo>
                    <a:pt x="0" y="623570"/>
                  </a:lnTo>
                  <a:lnTo>
                    <a:pt x="0" y="624840"/>
                  </a:lnTo>
                  <a:lnTo>
                    <a:pt x="7620" y="624840"/>
                  </a:lnTo>
                  <a:lnTo>
                    <a:pt x="7620" y="623570"/>
                  </a:lnTo>
                  <a:close/>
                </a:path>
                <a:path w="7620" h="919479">
                  <a:moveTo>
                    <a:pt x="7620" y="617220"/>
                  </a:moveTo>
                  <a:lnTo>
                    <a:pt x="0" y="617220"/>
                  </a:lnTo>
                  <a:lnTo>
                    <a:pt x="0" y="622300"/>
                  </a:lnTo>
                  <a:lnTo>
                    <a:pt x="7620" y="622300"/>
                  </a:lnTo>
                  <a:lnTo>
                    <a:pt x="7620" y="617220"/>
                  </a:lnTo>
                  <a:close/>
                </a:path>
                <a:path w="7620" h="919479">
                  <a:moveTo>
                    <a:pt x="7620" y="609600"/>
                  </a:moveTo>
                  <a:lnTo>
                    <a:pt x="0" y="609600"/>
                  </a:lnTo>
                  <a:lnTo>
                    <a:pt x="0" y="615950"/>
                  </a:lnTo>
                  <a:lnTo>
                    <a:pt x="7620" y="615950"/>
                  </a:lnTo>
                  <a:lnTo>
                    <a:pt x="7620" y="609600"/>
                  </a:lnTo>
                  <a:close/>
                </a:path>
                <a:path w="7620" h="919479">
                  <a:moveTo>
                    <a:pt x="7620" y="478790"/>
                  </a:moveTo>
                  <a:lnTo>
                    <a:pt x="0" y="478790"/>
                  </a:lnTo>
                  <a:lnTo>
                    <a:pt x="0" y="480060"/>
                  </a:lnTo>
                  <a:lnTo>
                    <a:pt x="2540" y="480060"/>
                  </a:lnTo>
                  <a:lnTo>
                    <a:pt x="2540" y="481330"/>
                  </a:lnTo>
                  <a:lnTo>
                    <a:pt x="5080" y="481330"/>
                  </a:lnTo>
                  <a:lnTo>
                    <a:pt x="5080" y="482600"/>
                  </a:lnTo>
                  <a:lnTo>
                    <a:pt x="7620" y="482600"/>
                  </a:lnTo>
                  <a:lnTo>
                    <a:pt x="7620" y="478790"/>
                  </a:lnTo>
                  <a:close/>
                </a:path>
                <a:path w="7620" h="919479">
                  <a:moveTo>
                    <a:pt x="7620" y="624840"/>
                  </a:moveTo>
                  <a:lnTo>
                    <a:pt x="0" y="624840"/>
                  </a:lnTo>
                  <a:lnTo>
                    <a:pt x="0" y="637540"/>
                  </a:lnTo>
                  <a:lnTo>
                    <a:pt x="7620" y="637540"/>
                  </a:lnTo>
                  <a:lnTo>
                    <a:pt x="7620" y="624840"/>
                  </a:lnTo>
                  <a:close/>
                </a:path>
                <a:path w="7620" h="919479">
                  <a:moveTo>
                    <a:pt x="7620" y="916940"/>
                  </a:moveTo>
                  <a:lnTo>
                    <a:pt x="5080" y="916940"/>
                  </a:lnTo>
                  <a:lnTo>
                    <a:pt x="5080" y="919480"/>
                  </a:lnTo>
                  <a:lnTo>
                    <a:pt x="7620" y="919480"/>
                  </a:lnTo>
                  <a:lnTo>
                    <a:pt x="7620" y="916940"/>
                  </a:lnTo>
                  <a:close/>
                </a:path>
                <a:path w="7620" h="919479">
                  <a:moveTo>
                    <a:pt x="7620" y="914400"/>
                  </a:moveTo>
                  <a:lnTo>
                    <a:pt x="0" y="914400"/>
                  </a:lnTo>
                  <a:lnTo>
                    <a:pt x="0" y="916940"/>
                  </a:lnTo>
                  <a:lnTo>
                    <a:pt x="1270" y="916940"/>
                  </a:lnTo>
                  <a:lnTo>
                    <a:pt x="1270" y="915670"/>
                  </a:lnTo>
                  <a:lnTo>
                    <a:pt x="7620" y="915670"/>
                  </a:lnTo>
                  <a:lnTo>
                    <a:pt x="7620" y="914400"/>
                  </a:lnTo>
                  <a:close/>
                </a:path>
                <a:path w="7620" h="919479">
                  <a:moveTo>
                    <a:pt x="7620" y="910590"/>
                  </a:moveTo>
                  <a:lnTo>
                    <a:pt x="0" y="910590"/>
                  </a:lnTo>
                  <a:lnTo>
                    <a:pt x="0" y="913130"/>
                  </a:lnTo>
                  <a:lnTo>
                    <a:pt x="7620" y="913130"/>
                  </a:lnTo>
                  <a:lnTo>
                    <a:pt x="7620" y="910590"/>
                  </a:lnTo>
                  <a:close/>
                </a:path>
                <a:path w="7620" h="919479">
                  <a:moveTo>
                    <a:pt x="7620" y="908050"/>
                  </a:moveTo>
                  <a:lnTo>
                    <a:pt x="0" y="908050"/>
                  </a:lnTo>
                  <a:lnTo>
                    <a:pt x="0" y="909320"/>
                  </a:lnTo>
                  <a:lnTo>
                    <a:pt x="7620" y="909320"/>
                  </a:lnTo>
                  <a:lnTo>
                    <a:pt x="7620" y="908050"/>
                  </a:lnTo>
                  <a:close/>
                </a:path>
                <a:path w="7620" h="919479">
                  <a:moveTo>
                    <a:pt x="7620" y="904240"/>
                  </a:moveTo>
                  <a:lnTo>
                    <a:pt x="0" y="904240"/>
                  </a:lnTo>
                  <a:lnTo>
                    <a:pt x="0" y="906780"/>
                  </a:lnTo>
                  <a:lnTo>
                    <a:pt x="7620" y="906780"/>
                  </a:lnTo>
                  <a:lnTo>
                    <a:pt x="7620" y="904240"/>
                  </a:lnTo>
                  <a:close/>
                </a:path>
                <a:path w="7620" h="919479">
                  <a:moveTo>
                    <a:pt x="7620" y="901700"/>
                  </a:moveTo>
                  <a:lnTo>
                    <a:pt x="0" y="901700"/>
                  </a:lnTo>
                  <a:lnTo>
                    <a:pt x="0" y="902970"/>
                  </a:lnTo>
                  <a:lnTo>
                    <a:pt x="7620" y="902970"/>
                  </a:lnTo>
                  <a:lnTo>
                    <a:pt x="7620" y="901700"/>
                  </a:lnTo>
                  <a:close/>
                </a:path>
                <a:path w="7620" h="919479">
                  <a:moveTo>
                    <a:pt x="7620" y="897890"/>
                  </a:moveTo>
                  <a:lnTo>
                    <a:pt x="0" y="897890"/>
                  </a:lnTo>
                  <a:lnTo>
                    <a:pt x="0" y="900430"/>
                  </a:lnTo>
                  <a:lnTo>
                    <a:pt x="7620" y="900430"/>
                  </a:lnTo>
                  <a:lnTo>
                    <a:pt x="7620" y="897890"/>
                  </a:lnTo>
                  <a:close/>
                </a:path>
                <a:path w="7620" h="919479">
                  <a:moveTo>
                    <a:pt x="7620" y="895350"/>
                  </a:moveTo>
                  <a:lnTo>
                    <a:pt x="0" y="895350"/>
                  </a:lnTo>
                  <a:lnTo>
                    <a:pt x="0" y="896620"/>
                  </a:lnTo>
                  <a:lnTo>
                    <a:pt x="7620" y="896620"/>
                  </a:lnTo>
                  <a:lnTo>
                    <a:pt x="7620" y="895350"/>
                  </a:lnTo>
                  <a:close/>
                </a:path>
                <a:path w="7620" h="919479">
                  <a:moveTo>
                    <a:pt x="7620" y="891540"/>
                  </a:moveTo>
                  <a:lnTo>
                    <a:pt x="0" y="891540"/>
                  </a:lnTo>
                  <a:lnTo>
                    <a:pt x="0" y="894080"/>
                  </a:lnTo>
                  <a:lnTo>
                    <a:pt x="7620" y="894080"/>
                  </a:lnTo>
                  <a:lnTo>
                    <a:pt x="7620" y="891540"/>
                  </a:lnTo>
                  <a:close/>
                </a:path>
                <a:path w="7620" h="919479">
                  <a:moveTo>
                    <a:pt x="7620" y="889000"/>
                  </a:moveTo>
                  <a:lnTo>
                    <a:pt x="0" y="889000"/>
                  </a:lnTo>
                  <a:lnTo>
                    <a:pt x="0" y="890270"/>
                  </a:lnTo>
                  <a:lnTo>
                    <a:pt x="7620" y="890270"/>
                  </a:lnTo>
                  <a:lnTo>
                    <a:pt x="7620" y="889000"/>
                  </a:lnTo>
                  <a:close/>
                </a:path>
                <a:path w="7620" h="919479">
                  <a:moveTo>
                    <a:pt x="7620" y="883920"/>
                  </a:moveTo>
                  <a:lnTo>
                    <a:pt x="0" y="883920"/>
                  </a:lnTo>
                  <a:lnTo>
                    <a:pt x="0" y="887730"/>
                  </a:lnTo>
                  <a:lnTo>
                    <a:pt x="7620" y="887730"/>
                  </a:lnTo>
                  <a:lnTo>
                    <a:pt x="7620" y="883920"/>
                  </a:lnTo>
                  <a:close/>
                </a:path>
                <a:path w="7620" h="919479">
                  <a:moveTo>
                    <a:pt x="7620" y="877570"/>
                  </a:moveTo>
                  <a:lnTo>
                    <a:pt x="0" y="877570"/>
                  </a:lnTo>
                  <a:lnTo>
                    <a:pt x="0" y="882650"/>
                  </a:lnTo>
                  <a:lnTo>
                    <a:pt x="7620" y="882650"/>
                  </a:lnTo>
                  <a:lnTo>
                    <a:pt x="7620" y="877570"/>
                  </a:lnTo>
                  <a:close/>
                </a:path>
                <a:path w="7620" h="919479">
                  <a:moveTo>
                    <a:pt x="7620" y="871220"/>
                  </a:moveTo>
                  <a:lnTo>
                    <a:pt x="0" y="871220"/>
                  </a:lnTo>
                  <a:lnTo>
                    <a:pt x="0" y="876300"/>
                  </a:lnTo>
                  <a:lnTo>
                    <a:pt x="7620" y="876300"/>
                  </a:lnTo>
                  <a:lnTo>
                    <a:pt x="7620" y="871220"/>
                  </a:lnTo>
                  <a:close/>
                </a:path>
                <a:path w="7620" h="919479">
                  <a:moveTo>
                    <a:pt x="7620" y="864870"/>
                  </a:moveTo>
                  <a:lnTo>
                    <a:pt x="0" y="864870"/>
                  </a:lnTo>
                  <a:lnTo>
                    <a:pt x="0" y="869950"/>
                  </a:lnTo>
                  <a:lnTo>
                    <a:pt x="7620" y="869950"/>
                  </a:lnTo>
                  <a:lnTo>
                    <a:pt x="7620" y="864870"/>
                  </a:lnTo>
                  <a:close/>
                </a:path>
                <a:path w="7620" h="919479">
                  <a:moveTo>
                    <a:pt x="7620" y="858520"/>
                  </a:moveTo>
                  <a:lnTo>
                    <a:pt x="0" y="858520"/>
                  </a:lnTo>
                  <a:lnTo>
                    <a:pt x="0" y="863600"/>
                  </a:lnTo>
                  <a:lnTo>
                    <a:pt x="7620" y="863600"/>
                  </a:lnTo>
                  <a:lnTo>
                    <a:pt x="7620" y="858520"/>
                  </a:lnTo>
                  <a:close/>
                </a:path>
                <a:path w="7620" h="919479">
                  <a:moveTo>
                    <a:pt x="7620" y="852170"/>
                  </a:moveTo>
                  <a:lnTo>
                    <a:pt x="0" y="852170"/>
                  </a:lnTo>
                  <a:lnTo>
                    <a:pt x="0" y="857250"/>
                  </a:lnTo>
                  <a:lnTo>
                    <a:pt x="7620" y="857250"/>
                  </a:lnTo>
                  <a:lnTo>
                    <a:pt x="7620" y="852170"/>
                  </a:lnTo>
                  <a:close/>
                </a:path>
                <a:path w="7620" h="919479">
                  <a:moveTo>
                    <a:pt x="7620" y="845820"/>
                  </a:moveTo>
                  <a:lnTo>
                    <a:pt x="0" y="845820"/>
                  </a:lnTo>
                  <a:lnTo>
                    <a:pt x="0" y="850900"/>
                  </a:lnTo>
                  <a:lnTo>
                    <a:pt x="7620" y="850900"/>
                  </a:lnTo>
                  <a:lnTo>
                    <a:pt x="7620" y="845820"/>
                  </a:lnTo>
                  <a:close/>
                </a:path>
                <a:path w="7620" h="919479">
                  <a:moveTo>
                    <a:pt x="7620" y="839470"/>
                  </a:moveTo>
                  <a:lnTo>
                    <a:pt x="0" y="839470"/>
                  </a:lnTo>
                  <a:lnTo>
                    <a:pt x="0" y="844550"/>
                  </a:lnTo>
                  <a:lnTo>
                    <a:pt x="7620" y="844550"/>
                  </a:lnTo>
                  <a:lnTo>
                    <a:pt x="7620" y="839470"/>
                  </a:lnTo>
                  <a:close/>
                </a:path>
                <a:path w="7620" h="919479">
                  <a:moveTo>
                    <a:pt x="7620" y="833120"/>
                  </a:moveTo>
                  <a:lnTo>
                    <a:pt x="0" y="833120"/>
                  </a:lnTo>
                  <a:lnTo>
                    <a:pt x="0" y="838200"/>
                  </a:lnTo>
                  <a:lnTo>
                    <a:pt x="7620" y="838200"/>
                  </a:lnTo>
                  <a:lnTo>
                    <a:pt x="7620" y="833120"/>
                  </a:lnTo>
                  <a:close/>
                </a:path>
                <a:path w="7620" h="919479">
                  <a:moveTo>
                    <a:pt x="7620" y="826770"/>
                  </a:moveTo>
                  <a:lnTo>
                    <a:pt x="0" y="826770"/>
                  </a:lnTo>
                  <a:lnTo>
                    <a:pt x="0" y="831850"/>
                  </a:lnTo>
                  <a:lnTo>
                    <a:pt x="7620" y="831850"/>
                  </a:lnTo>
                  <a:lnTo>
                    <a:pt x="7620" y="826770"/>
                  </a:lnTo>
                  <a:close/>
                </a:path>
                <a:path w="7620" h="919479">
                  <a:moveTo>
                    <a:pt x="7620" y="820420"/>
                  </a:moveTo>
                  <a:lnTo>
                    <a:pt x="0" y="820420"/>
                  </a:lnTo>
                  <a:lnTo>
                    <a:pt x="0" y="825500"/>
                  </a:lnTo>
                  <a:lnTo>
                    <a:pt x="7620" y="825500"/>
                  </a:lnTo>
                  <a:lnTo>
                    <a:pt x="7620" y="820420"/>
                  </a:lnTo>
                  <a:close/>
                </a:path>
                <a:path w="7620" h="919479">
                  <a:moveTo>
                    <a:pt x="7620" y="814070"/>
                  </a:moveTo>
                  <a:lnTo>
                    <a:pt x="0" y="814070"/>
                  </a:lnTo>
                  <a:lnTo>
                    <a:pt x="0" y="819150"/>
                  </a:lnTo>
                  <a:lnTo>
                    <a:pt x="7620" y="819150"/>
                  </a:lnTo>
                  <a:lnTo>
                    <a:pt x="7620" y="814070"/>
                  </a:lnTo>
                  <a:close/>
                </a:path>
                <a:path w="7620" h="919479">
                  <a:moveTo>
                    <a:pt x="7620" y="807720"/>
                  </a:moveTo>
                  <a:lnTo>
                    <a:pt x="0" y="807720"/>
                  </a:lnTo>
                  <a:lnTo>
                    <a:pt x="0" y="812800"/>
                  </a:lnTo>
                  <a:lnTo>
                    <a:pt x="7620" y="812800"/>
                  </a:lnTo>
                  <a:lnTo>
                    <a:pt x="7620" y="807720"/>
                  </a:lnTo>
                  <a:close/>
                </a:path>
                <a:path w="7620" h="919479">
                  <a:moveTo>
                    <a:pt x="7620" y="801370"/>
                  </a:moveTo>
                  <a:lnTo>
                    <a:pt x="0" y="801370"/>
                  </a:lnTo>
                  <a:lnTo>
                    <a:pt x="0" y="806450"/>
                  </a:lnTo>
                  <a:lnTo>
                    <a:pt x="7620" y="806450"/>
                  </a:lnTo>
                  <a:lnTo>
                    <a:pt x="7620" y="801370"/>
                  </a:lnTo>
                  <a:close/>
                </a:path>
                <a:path w="7620" h="919479">
                  <a:moveTo>
                    <a:pt x="7620" y="795020"/>
                  </a:moveTo>
                  <a:lnTo>
                    <a:pt x="0" y="795020"/>
                  </a:lnTo>
                  <a:lnTo>
                    <a:pt x="0" y="800100"/>
                  </a:lnTo>
                  <a:lnTo>
                    <a:pt x="7620" y="800100"/>
                  </a:lnTo>
                  <a:lnTo>
                    <a:pt x="7620" y="795020"/>
                  </a:lnTo>
                  <a:close/>
                </a:path>
                <a:path w="7620" h="919479">
                  <a:moveTo>
                    <a:pt x="7620" y="788670"/>
                  </a:moveTo>
                  <a:lnTo>
                    <a:pt x="0" y="788670"/>
                  </a:lnTo>
                  <a:lnTo>
                    <a:pt x="0" y="793750"/>
                  </a:lnTo>
                  <a:lnTo>
                    <a:pt x="7620" y="793750"/>
                  </a:lnTo>
                  <a:lnTo>
                    <a:pt x="7620" y="788670"/>
                  </a:lnTo>
                  <a:close/>
                </a:path>
                <a:path w="7620" h="919479">
                  <a:moveTo>
                    <a:pt x="7620" y="782320"/>
                  </a:moveTo>
                  <a:lnTo>
                    <a:pt x="0" y="782320"/>
                  </a:lnTo>
                  <a:lnTo>
                    <a:pt x="0" y="787400"/>
                  </a:lnTo>
                  <a:lnTo>
                    <a:pt x="7620" y="787400"/>
                  </a:lnTo>
                  <a:lnTo>
                    <a:pt x="7620" y="782320"/>
                  </a:lnTo>
                  <a:close/>
                </a:path>
                <a:path w="7620" h="919479">
                  <a:moveTo>
                    <a:pt x="7620" y="775970"/>
                  </a:moveTo>
                  <a:lnTo>
                    <a:pt x="0" y="775970"/>
                  </a:lnTo>
                  <a:lnTo>
                    <a:pt x="0" y="781050"/>
                  </a:lnTo>
                  <a:lnTo>
                    <a:pt x="7620" y="781050"/>
                  </a:lnTo>
                  <a:lnTo>
                    <a:pt x="7620" y="775970"/>
                  </a:lnTo>
                  <a:close/>
                </a:path>
                <a:path w="7620" h="919479">
                  <a:moveTo>
                    <a:pt x="7620" y="769620"/>
                  </a:moveTo>
                  <a:lnTo>
                    <a:pt x="0" y="769620"/>
                  </a:lnTo>
                  <a:lnTo>
                    <a:pt x="0" y="774700"/>
                  </a:lnTo>
                  <a:lnTo>
                    <a:pt x="7620" y="774700"/>
                  </a:lnTo>
                  <a:lnTo>
                    <a:pt x="7620" y="769620"/>
                  </a:lnTo>
                  <a:close/>
                </a:path>
                <a:path w="7620" h="919479">
                  <a:moveTo>
                    <a:pt x="7620" y="763270"/>
                  </a:moveTo>
                  <a:lnTo>
                    <a:pt x="0" y="763270"/>
                  </a:lnTo>
                  <a:lnTo>
                    <a:pt x="0" y="768350"/>
                  </a:lnTo>
                  <a:lnTo>
                    <a:pt x="7620" y="768350"/>
                  </a:lnTo>
                  <a:lnTo>
                    <a:pt x="7620" y="763270"/>
                  </a:lnTo>
                  <a:close/>
                </a:path>
                <a:path w="7620" h="919479">
                  <a:moveTo>
                    <a:pt x="7620" y="756920"/>
                  </a:moveTo>
                  <a:lnTo>
                    <a:pt x="0" y="756920"/>
                  </a:lnTo>
                  <a:lnTo>
                    <a:pt x="0" y="762000"/>
                  </a:lnTo>
                  <a:lnTo>
                    <a:pt x="7620" y="762000"/>
                  </a:lnTo>
                  <a:lnTo>
                    <a:pt x="7620" y="756920"/>
                  </a:lnTo>
                  <a:close/>
                </a:path>
                <a:path w="7620" h="919479">
                  <a:moveTo>
                    <a:pt x="7620" y="750570"/>
                  </a:moveTo>
                  <a:lnTo>
                    <a:pt x="0" y="750570"/>
                  </a:lnTo>
                  <a:lnTo>
                    <a:pt x="0" y="755650"/>
                  </a:lnTo>
                  <a:lnTo>
                    <a:pt x="7620" y="755650"/>
                  </a:lnTo>
                  <a:lnTo>
                    <a:pt x="7620" y="750570"/>
                  </a:lnTo>
                  <a:close/>
                </a:path>
                <a:path w="7620" h="919479">
                  <a:moveTo>
                    <a:pt x="7620" y="744220"/>
                  </a:moveTo>
                  <a:lnTo>
                    <a:pt x="0" y="744220"/>
                  </a:lnTo>
                  <a:lnTo>
                    <a:pt x="0" y="749300"/>
                  </a:lnTo>
                  <a:lnTo>
                    <a:pt x="7620" y="749300"/>
                  </a:lnTo>
                  <a:lnTo>
                    <a:pt x="7620" y="744220"/>
                  </a:lnTo>
                  <a:close/>
                </a:path>
                <a:path w="7620" h="919479">
                  <a:moveTo>
                    <a:pt x="7620" y="737870"/>
                  </a:moveTo>
                  <a:lnTo>
                    <a:pt x="0" y="737870"/>
                  </a:lnTo>
                  <a:lnTo>
                    <a:pt x="0" y="742950"/>
                  </a:lnTo>
                  <a:lnTo>
                    <a:pt x="7620" y="742950"/>
                  </a:lnTo>
                  <a:lnTo>
                    <a:pt x="7620" y="737870"/>
                  </a:lnTo>
                  <a:close/>
                </a:path>
                <a:path w="7620" h="919479">
                  <a:moveTo>
                    <a:pt x="7620" y="731520"/>
                  </a:moveTo>
                  <a:lnTo>
                    <a:pt x="0" y="731520"/>
                  </a:lnTo>
                  <a:lnTo>
                    <a:pt x="0" y="736600"/>
                  </a:lnTo>
                  <a:lnTo>
                    <a:pt x="7620" y="736600"/>
                  </a:lnTo>
                  <a:lnTo>
                    <a:pt x="7620" y="731520"/>
                  </a:lnTo>
                  <a:close/>
                </a:path>
                <a:path w="7620" h="919479">
                  <a:moveTo>
                    <a:pt x="7620" y="725170"/>
                  </a:moveTo>
                  <a:lnTo>
                    <a:pt x="0" y="725170"/>
                  </a:lnTo>
                  <a:lnTo>
                    <a:pt x="0" y="730250"/>
                  </a:lnTo>
                  <a:lnTo>
                    <a:pt x="7620" y="730250"/>
                  </a:lnTo>
                  <a:lnTo>
                    <a:pt x="7620" y="725170"/>
                  </a:lnTo>
                  <a:close/>
                </a:path>
                <a:path w="7620" h="919479">
                  <a:moveTo>
                    <a:pt x="7620" y="718820"/>
                  </a:moveTo>
                  <a:lnTo>
                    <a:pt x="0" y="718820"/>
                  </a:lnTo>
                  <a:lnTo>
                    <a:pt x="0" y="723900"/>
                  </a:lnTo>
                  <a:lnTo>
                    <a:pt x="7620" y="723900"/>
                  </a:lnTo>
                  <a:lnTo>
                    <a:pt x="7620" y="718820"/>
                  </a:lnTo>
                  <a:close/>
                </a:path>
                <a:path w="7620" h="919479">
                  <a:moveTo>
                    <a:pt x="7620" y="712470"/>
                  </a:moveTo>
                  <a:lnTo>
                    <a:pt x="0" y="712470"/>
                  </a:lnTo>
                  <a:lnTo>
                    <a:pt x="0" y="717550"/>
                  </a:lnTo>
                  <a:lnTo>
                    <a:pt x="7620" y="717550"/>
                  </a:lnTo>
                  <a:lnTo>
                    <a:pt x="7620" y="712470"/>
                  </a:lnTo>
                  <a:close/>
                </a:path>
                <a:path w="7620" h="919479">
                  <a:moveTo>
                    <a:pt x="7620" y="706120"/>
                  </a:moveTo>
                  <a:lnTo>
                    <a:pt x="0" y="706120"/>
                  </a:lnTo>
                  <a:lnTo>
                    <a:pt x="0" y="711200"/>
                  </a:lnTo>
                  <a:lnTo>
                    <a:pt x="7620" y="711200"/>
                  </a:lnTo>
                  <a:lnTo>
                    <a:pt x="7620" y="706120"/>
                  </a:lnTo>
                  <a:close/>
                </a:path>
                <a:path w="7620" h="919479">
                  <a:moveTo>
                    <a:pt x="7620" y="699770"/>
                  </a:moveTo>
                  <a:lnTo>
                    <a:pt x="0" y="699770"/>
                  </a:lnTo>
                  <a:lnTo>
                    <a:pt x="0" y="704850"/>
                  </a:lnTo>
                  <a:lnTo>
                    <a:pt x="7620" y="704850"/>
                  </a:lnTo>
                  <a:lnTo>
                    <a:pt x="7620" y="699770"/>
                  </a:lnTo>
                  <a:close/>
                </a:path>
                <a:path w="7620" h="919479">
                  <a:moveTo>
                    <a:pt x="7620" y="692150"/>
                  </a:moveTo>
                  <a:lnTo>
                    <a:pt x="0" y="692150"/>
                  </a:lnTo>
                  <a:lnTo>
                    <a:pt x="0" y="698500"/>
                  </a:lnTo>
                  <a:lnTo>
                    <a:pt x="7620" y="698500"/>
                  </a:lnTo>
                  <a:lnTo>
                    <a:pt x="7620" y="692150"/>
                  </a:lnTo>
                  <a:close/>
                </a:path>
                <a:path w="7620" h="919479">
                  <a:moveTo>
                    <a:pt x="7620" y="687070"/>
                  </a:moveTo>
                  <a:lnTo>
                    <a:pt x="0" y="687070"/>
                  </a:lnTo>
                  <a:lnTo>
                    <a:pt x="0" y="690880"/>
                  </a:lnTo>
                  <a:lnTo>
                    <a:pt x="7620" y="690880"/>
                  </a:lnTo>
                  <a:lnTo>
                    <a:pt x="7620" y="687070"/>
                  </a:lnTo>
                  <a:close/>
                </a:path>
                <a:path w="7620" h="919479">
                  <a:moveTo>
                    <a:pt x="7620" y="679450"/>
                  </a:moveTo>
                  <a:lnTo>
                    <a:pt x="0" y="679450"/>
                  </a:lnTo>
                  <a:lnTo>
                    <a:pt x="0" y="685800"/>
                  </a:lnTo>
                  <a:lnTo>
                    <a:pt x="7620" y="685800"/>
                  </a:lnTo>
                  <a:lnTo>
                    <a:pt x="7620" y="679450"/>
                  </a:lnTo>
                  <a:close/>
                </a:path>
                <a:path w="7620" h="919479">
                  <a:moveTo>
                    <a:pt x="7620" y="674370"/>
                  </a:moveTo>
                  <a:lnTo>
                    <a:pt x="0" y="674370"/>
                  </a:lnTo>
                  <a:lnTo>
                    <a:pt x="0" y="678180"/>
                  </a:lnTo>
                  <a:lnTo>
                    <a:pt x="7620" y="678180"/>
                  </a:lnTo>
                  <a:lnTo>
                    <a:pt x="7620" y="674370"/>
                  </a:lnTo>
                  <a:close/>
                </a:path>
                <a:path w="7620" h="919479">
                  <a:moveTo>
                    <a:pt x="7620" y="654050"/>
                  </a:moveTo>
                  <a:lnTo>
                    <a:pt x="0" y="654050"/>
                  </a:lnTo>
                  <a:lnTo>
                    <a:pt x="0" y="673100"/>
                  </a:lnTo>
                  <a:lnTo>
                    <a:pt x="7620" y="673100"/>
                  </a:lnTo>
                  <a:lnTo>
                    <a:pt x="7620" y="654050"/>
                  </a:lnTo>
                  <a:close/>
                </a:path>
                <a:path w="7620" h="919479">
                  <a:moveTo>
                    <a:pt x="7620" y="648970"/>
                  </a:moveTo>
                  <a:lnTo>
                    <a:pt x="0" y="648970"/>
                  </a:lnTo>
                  <a:lnTo>
                    <a:pt x="0" y="652780"/>
                  </a:lnTo>
                  <a:lnTo>
                    <a:pt x="7620" y="652780"/>
                  </a:lnTo>
                  <a:lnTo>
                    <a:pt x="7620" y="648970"/>
                  </a:lnTo>
                  <a:close/>
                </a:path>
                <a:path w="7620" h="919479">
                  <a:moveTo>
                    <a:pt x="7620" y="642620"/>
                  </a:moveTo>
                  <a:lnTo>
                    <a:pt x="0" y="642620"/>
                  </a:lnTo>
                  <a:lnTo>
                    <a:pt x="0" y="647700"/>
                  </a:lnTo>
                  <a:lnTo>
                    <a:pt x="7620" y="647700"/>
                  </a:lnTo>
                  <a:lnTo>
                    <a:pt x="7620" y="642620"/>
                  </a:lnTo>
                  <a:close/>
                </a:path>
                <a:path w="7620" h="919479">
                  <a:moveTo>
                    <a:pt x="7620" y="638810"/>
                  </a:moveTo>
                  <a:lnTo>
                    <a:pt x="0" y="638810"/>
                  </a:lnTo>
                  <a:lnTo>
                    <a:pt x="0" y="641350"/>
                  </a:lnTo>
                  <a:lnTo>
                    <a:pt x="7620" y="641350"/>
                  </a:lnTo>
                  <a:lnTo>
                    <a:pt x="7620" y="638810"/>
                  </a:lnTo>
                  <a:close/>
                </a:path>
              </a:pathLst>
            </a:custGeom>
            <a:solidFill>
              <a:srgbClr val="2400F9"/>
            </a:solidFill>
          </p:spPr>
          <p:txBody>
            <a:bodyPr bIns="0" lIns="0" rIns="0" rtlCol="0" tIns="0" wrap="square"/>
            <a:p/>
          </p:txBody>
        </p:sp>
        <p:sp>
          <p:nvSpPr>
            <p:cNvPr id="1050214" name="object 1517"/>
            <p:cNvSpPr/>
            <p:nvPr/>
          </p:nvSpPr>
          <p:spPr>
            <a:xfrm>
              <a:off x="643889" y="5567679"/>
              <a:ext cx="7620" cy="914400"/>
            </a:xfrm>
            <a:custGeom>
              <a:avLst/>
              <a:ahLst/>
              <a:rect l="l" t="t" r="r" b="b"/>
              <a:pathLst>
                <a:path w="7620" h="914400">
                  <a:moveTo>
                    <a:pt x="7619" y="0"/>
                  </a:moveTo>
                  <a:lnTo>
                    <a:pt x="6350" y="0"/>
                  </a:lnTo>
                  <a:lnTo>
                    <a:pt x="6350" y="1270"/>
                  </a:lnTo>
                  <a:lnTo>
                    <a:pt x="2539" y="1270"/>
                  </a:lnTo>
                  <a:lnTo>
                    <a:pt x="2539" y="2540"/>
                  </a:lnTo>
                  <a:lnTo>
                    <a:pt x="7619" y="2540"/>
                  </a:lnTo>
                  <a:lnTo>
                    <a:pt x="7619" y="0"/>
                  </a:lnTo>
                  <a:close/>
                </a:path>
                <a:path w="7620" h="914400">
                  <a:moveTo>
                    <a:pt x="7619" y="2540"/>
                  </a:moveTo>
                  <a:lnTo>
                    <a:pt x="0" y="2540"/>
                  </a:lnTo>
                  <a:lnTo>
                    <a:pt x="0" y="8890"/>
                  </a:lnTo>
                  <a:lnTo>
                    <a:pt x="7619" y="8890"/>
                  </a:lnTo>
                  <a:lnTo>
                    <a:pt x="7619" y="2540"/>
                  </a:lnTo>
                  <a:close/>
                </a:path>
                <a:path w="7620" h="914400">
                  <a:moveTo>
                    <a:pt x="7619" y="8890"/>
                  </a:moveTo>
                  <a:lnTo>
                    <a:pt x="0" y="8890"/>
                  </a:lnTo>
                  <a:lnTo>
                    <a:pt x="0" y="11430"/>
                  </a:lnTo>
                  <a:lnTo>
                    <a:pt x="7619" y="11430"/>
                  </a:lnTo>
                  <a:lnTo>
                    <a:pt x="7619" y="8890"/>
                  </a:lnTo>
                  <a:close/>
                </a:path>
                <a:path w="7620" h="914400">
                  <a:moveTo>
                    <a:pt x="7619" y="11430"/>
                  </a:moveTo>
                  <a:lnTo>
                    <a:pt x="0" y="11430"/>
                  </a:lnTo>
                  <a:lnTo>
                    <a:pt x="0" y="15240"/>
                  </a:lnTo>
                  <a:lnTo>
                    <a:pt x="7619" y="15240"/>
                  </a:lnTo>
                  <a:lnTo>
                    <a:pt x="7619" y="11430"/>
                  </a:lnTo>
                  <a:close/>
                </a:path>
                <a:path w="7620" h="914400">
                  <a:moveTo>
                    <a:pt x="7619" y="15240"/>
                  </a:moveTo>
                  <a:lnTo>
                    <a:pt x="0" y="15240"/>
                  </a:lnTo>
                  <a:lnTo>
                    <a:pt x="0" y="21590"/>
                  </a:lnTo>
                  <a:lnTo>
                    <a:pt x="7619" y="21590"/>
                  </a:lnTo>
                  <a:lnTo>
                    <a:pt x="7619" y="15240"/>
                  </a:lnTo>
                  <a:close/>
                </a:path>
                <a:path w="7620" h="914400">
                  <a:moveTo>
                    <a:pt x="7619" y="21590"/>
                  </a:moveTo>
                  <a:lnTo>
                    <a:pt x="0" y="21590"/>
                  </a:lnTo>
                  <a:lnTo>
                    <a:pt x="0" y="24130"/>
                  </a:lnTo>
                  <a:lnTo>
                    <a:pt x="7619" y="24130"/>
                  </a:lnTo>
                  <a:lnTo>
                    <a:pt x="7619" y="21590"/>
                  </a:lnTo>
                  <a:close/>
                </a:path>
                <a:path w="7620" h="914400">
                  <a:moveTo>
                    <a:pt x="7619" y="24130"/>
                  </a:moveTo>
                  <a:lnTo>
                    <a:pt x="0" y="24130"/>
                  </a:lnTo>
                  <a:lnTo>
                    <a:pt x="0" y="27940"/>
                  </a:lnTo>
                  <a:lnTo>
                    <a:pt x="7619" y="27940"/>
                  </a:lnTo>
                  <a:lnTo>
                    <a:pt x="7619" y="24130"/>
                  </a:lnTo>
                  <a:close/>
                </a:path>
                <a:path w="7620" h="914400">
                  <a:moveTo>
                    <a:pt x="7619" y="27940"/>
                  </a:moveTo>
                  <a:lnTo>
                    <a:pt x="0" y="27940"/>
                  </a:lnTo>
                  <a:lnTo>
                    <a:pt x="0" y="30480"/>
                  </a:lnTo>
                  <a:lnTo>
                    <a:pt x="7619" y="30480"/>
                  </a:lnTo>
                  <a:lnTo>
                    <a:pt x="7619" y="27940"/>
                  </a:lnTo>
                  <a:close/>
                </a:path>
                <a:path w="7620" h="914400">
                  <a:moveTo>
                    <a:pt x="7619" y="30480"/>
                  </a:moveTo>
                  <a:lnTo>
                    <a:pt x="0" y="30480"/>
                  </a:lnTo>
                  <a:lnTo>
                    <a:pt x="0" y="34290"/>
                  </a:lnTo>
                  <a:lnTo>
                    <a:pt x="7619" y="34290"/>
                  </a:lnTo>
                  <a:lnTo>
                    <a:pt x="7619" y="30480"/>
                  </a:lnTo>
                  <a:close/>
                </a:path>
                <a:path w="7620" h="914400">
                  <a:moveTo>
                    <a:pt x="7619" y="34290"/>
                  </a:moveTo>
                  <a:lnTo>
                    <a:pt x="0" y="34290"/>
                  </a:lnTo>
                  <a:lnTo>
                    <a:pt x="0" y="36830"/>
                  </a:lnTo>
                  <a:lnTo>
                    <a:pt x="7619" y="36830"/>
                  </a:lnTo>
                  <a:lnTo>
                    <a:pt x="7619" y="34290"/>
                  </a:lnTo>
                  <a:close/>
                </a:path>
                <a:path w="7620" h="914400">
                  <a:moveTo>
                    <a:pt x="7619" y="36830"/>
                  </a:moveTo>
                  <a:lnTo>
                    <a:pt x="0" y="36830"/>
                  </a:lnTo>
                  <a:lnTo>
                    <a:pt x="0" y="46990"/>
                  </a:lnTo>
                  <a:lnTo>
                    <a:pt x="7619" y="46990"/>
                  </a:lnTo>
                  <a:lnTo>
                    <a:pt x="7619" y="36830"/>
                  </a:lnTo>
                  <a:close/>
                </a:path>
                <a:path w="7620" h="914400">
                  <a:moveTo>
                    <a:pt x="7619" y="46990"/>
                  </a:moveTo>
                  <a:lnTo>
                    <a:pt x="0" y="46990"/>
                  </a:lnTo>
                  <a:lnTo>
                    <a:pt x="0" y="49530"/>
                  </a:lnTo>
                  <a:lnTo>
                    <a:pt x="7619" y="49530"/>
                  </a:lnTo>
                  <a:lnTo>
                    <a:pt x="7619" y="46990"/>
                  </a:lnTo>
                  <a:close/>
                </a:path>
                <a:path w="7620" h="914400">
                  <a:moveTo>
                    <a:pt x="7619" y="49530"/>
                  </a:moveTo>
                  <a:lnTo>
                    <a:pt x="0" y="49530"/>
                  </a:lnTo>
                  <a:lnTo>
                    <a:pt x="0" y="53340"/>
                  </a:lnTo>
                  <a:lnTo>
                    <a:pt x="7619" y="53340"/>
                  </a:lnTo>
                  <a:lnTo>
                    <a:pt x="7619" y="49530"/>
                  </a:lnTo>
                  <a:close/>
                </a:path>
                <a:path w="7620" h="914400">
                  <a:moveTo>
                    <a:pt x="7619" y="53340"/>
                  </a:moveTo>
                  <a:lnTo>
                    <a:pt x="0" y="53340"/>
                  </a:lnTo>
                  <a:lnTo>
                    <a:pt x="0" y="55880"/>
                  </a:lnTo>
                  <a:lnTo>
                    <a:pt x="7619" y="55880"/>
                  </a:lnTo>
                  <a:lnTo>
                    <a:pt x="7619" y="53340"/>
                  </a:lnTo>
                  <a:close/>
                </a:path>
                <a:path w="7620" h="914400">
                  <a:moveTo>
                    <a:pt x="7619" y="55880"/>
                  </a:moveTo>
                  <a:lnTo>
                    <a:pt x="0" y="55880"/>
                  </a:lnTo>
                  <a:lnTo>
                    <a:pt x="0" y="59690"/>
                  </a:lnTo>
                  <a:lnTo>
                    <a:pt x="7619" y="59690"/>
                  </a:lnTo>
                  <a:lnTo>
                    <a:pt x="7619" y="55880"/>
                  </a:lnTo>
                  <a:close/>
                </a:path>
                <a:path w="7620" h="914400">
                  <a:moveTo>
                    <a:pt x="7619" y="59690"/>
                  </a:moveTo>
                  <a:lnTo>
                    <a:pt x="0" y="59690"/>
                  </a:lnTo>
                  <a:lnTo>
                    <a:pt x="0" y="66040"/>
                  </a:lnTo>
                  <a:lnTo>
                    <a:pt x="7619" y="66040"/>
                  </a:lnTo>
                  <a:lnTo>
                    <a:pt x="7619" y="59690"/>
                  </a:lnTo>
                  <a:close/>
                </a:path>
                <a:path w="7620" h="914400">
                  <a:moveTo>
                    <a:pt x="7619" y="66040"/>
                  </a:moveTo>
                  <a:lnTo>
                    <a:pt x="0" y="66040"/>
                  </a:lnTo>
                  <a:lnTo>
                    <a:pt x="0" y="68580"/>
                  </a:lnTo>
                  <a:lnTo>
                    <a:pt x="7619" y="68580"/>
                  </a:lnTo>
                  <a:lnTo>
                    <a:pt x="7619" y="66040"/>
                  </a:lnTo>
                  <a:close/>
                </a:path>
                <a:path w="7620" h="914400">
                  <a:moveTo>
                    <a:pt x="7619" y="68580"/>
                  </a:moveTo>
                  <a:lnTo>
                    <a:pt x="0" y="68580"/>
                  </a:lnTo>
                  <a:lnTo>
                    <a:pt x="0" y="72390"/>
                  </a:lnTo>
                  <a:lnTo>
                    <a:pt x="7619" y="72390"/>
                  </a:lnTo>
                  <a:lnTo>
                    <a:pt x="7619" y="68580"/>
                  </a:lnTo>
                  <a:close/>
                </a:path>
                <a:path w="7620" h="914400">
                  <a:moveTo>
                    <a:pt x="7619" y="72390"/>
                  </a:moveTo>
                  <a:lnTo>
                    <a:pt x="0" y="72390"/>
                  </a:lnTo>
                  <a:lnTo>
                    <a:pt x="0" y="74930"/>
                  </a:lnTo>
                  <a:lnTo>
                    <a:pt x="7619" y="74930"/>
                  </a:lnTo>
                  <a:lnTo>
                    <a:pt x="7619" y="72390"/>
                  </a:lnTo>
                  <a:close/>
                </a:path>
                <a:path w="7620" h="914400">
                  <a:moveTo>
                    <a:pt x="7619" y="74930"/>
                  </a:moveTo>
                  <a:lnTo>
                    <a:pt x="0" y="74930"/>
                  </a:lnTo>
                  <a:lnTo>
                    <a:pt x="0" y="78740"/>
                  </a:lnTo>
                  <a:lnTo>
                    <a:pt x="7619" y="78740"/>
                  </a:lnTo>
                  <a:lnTo>
                    <a:pt x="7619" y="74930"/>
                  </a:lnTo>
                  <a:close/>
                </a:path>
                <a:path w="7620" h="914400">
                  <a:moveTo>
                    <a:pt x="7619" y="78740"/>
                  </a:moveTo>
                  <a:lnTo>
                    <a:pt x="0" y="78740"/>
                  </a:lnTo>
                  <a:lnTo>
                    <a:pt x="0" y="85090"/>
                  </a:lnTo>
                  <a:lnTo>
                    <a:pt x="7619" y="85090"/>
                  </a:lnTo>
                  <a:lnTo>
                    <a:pt x="7619" y="78740"/>
                  </a:lnTo>
                  <a:close/>
                </a:path>
                <a:path w="7620" h="914400">
                  <a:moveTo>
                    <a:pt x="7619" y="85090"/>
                  </a:moveTo>
                  <a:lnTo>
                    <a:pt x="0" y="85090"/>
                  </a:lnTo>
                  <a:lnTo>
                    <a:pt x="0" y="93980"/>
                  </a:lnTo>
                  <a:lnTo>
                    <a:pt x="7619" y="93980"/>
                  </a:lnTo>
                  <a:lnTo>
                    <a:pt x="7619" y="85090"/>
                  </a:lnTo>
                  <a:close/>
                </a:path>
                <a:path w="7620" h="914400">
                  <a:moveTo>
                    <a:pt x="7619" y="93980"/>
                  </a:moveTo>
                  <a:lnTo>
                    <a:pt x="0" y="93980"/>
                  </a:lnTo>
                  <a:lnTo>
                    <a:pt x="0" y="100330"/>
                  </a:lnTo>
                  <a:lnTo>
                    <a:pt x="7619" y="100330"/>
                  </a:lnTo>
                  <a:lnTo>
                    <a:pt x="7619" y="93980"/>
                  </a:lnTo>
                  <a:close/>
                </a:path>
                <a:path w="7620" h="914400">
                  <a:moveTo>
                    <a:pt x="7619" y="100330"/>
                  </a:moveTo>
                  <a:lnTo>
                    <a:pt x="0" y="100330"/>
                  </a:lnTo>
                  <a:lnTo>
                    <a:pt x="0" y="106680"/>
                  </a:lnTo>
                  <a:lnTo>
                    <a:pt x="7619" y="106680"/>
                  </a:lnTo>
                  <a:lnTo>
                    <a:pt x="7619" y="100330"/>
                  </a:lnTo>
                  <a:close/>
                </a:path>
                <a:path w="7620" h="914400">
                  <a:moveTo>
                    <a:pt x="7619" y="106680"/>
                  </a:moveTo>
                  <a:lnTo>
                    <a:pt x="0" y="106680"/>
                  </a:lnTo>
                  <a:lnTo>
                    <a:pt x="0" y="113030"/>
                  </a:lnTo>
                  <a:lnTo>
                    <a:pt x="7619" y="113030"/>
                  </a:lnTo>
                  <a:lnTo>
                    <a:pt x="7619" y="106680"/>
                  </a:lnTo>
                  <a:close/>
                </a:path>
                <a:path w="7620" h="914400">
                  <a:moveTo>
                    <a:pt x="7619" y="113030"/>
                  </a:moveTo>
                  <a:lnTo>
                    <a:pt x="0" y="113030"/>
                  </a:lnTo>
                  <a:lnTo>
                    <a:pt x="0" y="116840"/>
                  </a:lnTo>
                  <a:lnTo>
                    <a:pt x="7619" y="116840"/>
                  </a:lnTo>
                  <a:lnTo>
                    <a:pt x="7619" y="113030"/>
                  </a:lnTo>
                  <a:close/>
                </a:path>
                <a:path w="7620" h="914400">
                  <a:moveTo>
                    <a:pt x="7619" y="116840"/>
                  </a:moveTo>
                  <a:lnTo>
                    <a:pt x="0" y="116840"/>
                  </a:lnTo>
                  <a:lnTo>
                    <a:pt x="0" y="135890"/>
                  </a:lnTo>
                  <a:lnTo>
                    <a:pt x="7619" y="135890"/>
                  </a:lnTo>
                  <a:lnTo>
                    <a:pt x="7619" y="116840"/>
                  </a:lnTo>
                  <a:close/>
                </a:path>
                <a:path w="7620" h="914400">
                  <a:moveTo>
                    <a:pt x="7619" y="135890"/>
                  </a:moveTo>
                  <a:lnTo>
                    <a:pt x="0" y="135890"/>
                  </a:lnTo>
                  <a:lnTo>
                    <a:pt x="0" y="138430"/>
                  </a:lnTo>
                  <a:lnTo>
                    <a:pt x="7619" y="138430"/>
                  </a:lnTo>
                  <a:lnTo>
                    <a:pt x="7619" y="135890"/>
                  </a:lnTo>
                  <a:close/>
                </a:path>
                <a:path w="7620" h="914400">
                  <a:moveTo>
                    <a:pt x="7619" y="138430"/>
                  </a:moveTo>
                  <a:lnTo>
                    <a:pt x="0" y="138430"/>
                  </a:lnTo>
                  <a:lnTo>
                    <a:pt x="0" y="144780"/>
                  </a:lnTo>
                  <a:lnTo>
                    <a:pt x="7619" y="144780"/>
                  </a:lnTo>
                  <a:lnTo>
                    <a:pt x="7619" y="138430"/>
                  </a:lnTo>
                  <a:close/>
                </a:path>
                <a:path w="7620" h="914400">
                  <a:moveTo>
                    <a:pt x="7619" y="144780"/>
                  </a:moveTo>
                  <a:lnTo>
                    <a:pt x="0" y="144780"/>
                  </a:lnTo>
                  <a:lnTo>
                    <a:pt x="0" y="148590"/>
                  </a:lnTo>
                  <a:lnTo>
                    <a:pt x="7619" y="148590"/>
                  </a:lnTo>
                  <a:lnTo>
                    <a:pt x="7619" y="144780"/>
                  </a:lnTo>
                  <a:close/>
                </a:path>
                <a:path w="7620" h="914400">
                  <a:moveTo>
                    <a:pt x="7619" y="148590"/>
                  </a:moveTo>
                  <a:lnTo>
                    <a:pt x="0" y="148590"/>
                  </a:lnTo>
                  <a:lnTo>
                    <a:pt x="0" y="151130"/>
                  </a:lnTo>
                  <a:lnTo>
                    <a:pt x="7619" y="151130"/>
                  </a:lnTo>
                  <a:lnTo>
                    <a:pt x="7619" y="148590"/>
                  </a:lnTo>
                  <a:close/>
                </a:path>
                <a:path w="7620" h="914400">
                  <a:moveTo>
                    <a:pt x="7619" y="151130"/>
                  </a:moveTo>
                  <a:lnTo>
                    <a:pt x="0" y="151130"/>
                  </a:lnTo>
                  <a:lnTo>
                    <a:pt x="0" y="157480"/>
                  </a:lnTo>
                  <a:lnTo>
                    <a:pt x="7619" y="157480"/>
                  </a:lnTo>
                  <a:lnTo>
                    <a:pt x="7619" y="151130"/>
                  </a:lnTo>
                  <a:close/>
                </a:path>
                <a:path w="7620" h="914400">
                  <a:moveTo>
                    <a:pt x="7619" y="157480"/>
                  </a:moveTo>
                  <a:lnTo>
                    <a:pt x="0" y="157480"/>
                  </a:lnTo>
                  <a:lnTo>
                    <a:pt x="0" y="161290"/>
                  </a:lnTo>
                  <a:lnTo>
                    <a:pt x="7619" y="161290"/>
                  </a:lnTo>
                  <a:lnTo>
                    <a:pt x="7619" y="157480"/>
                  </a:lnTo>
                  <a:close/>
                </a:path>
                <a:path w="7620" h="914400">
                  <a:moveTo>
                    <a:pt x="7619" y="161290"/>
                  </a:moveTo>
                  <a:lnTo>
                    <a:pt x="0" y="161290"/>
                  </a:lnTo>
                  <a:lnTo>
                    <a:pt x="0" y="163830"/>
                  </a:lnTo>
                  <a:lnTo>
                    <a:pt x="7619" y="163830"/>
                  </a:lnTo>
                  <a:lnTo>
                    <a:pt x="7619" y="161290"/>
                  </a:lnTo>
                  <a:close/>
                </a:path>
                <a:path w="7620" h="914400">
                  <a:moveTo>
                    <a:pt x="7619" y="163830"/>
                  </a:moveTo>
                  <a:lnTo>
                    <a:pt x="0" y="163830"/>
                  </a:lnTo>
                  <a:lnTo>
                    <a:pt x="0" y="167640"/>
                  </a:lnTo>
                  <a:lnTo>
                    <a:pt x="7619" y="167640"/>
                  </a:lnTo>
                  <a:lnTo>
                    <a:pt x="7619" y="163830"/>
                  </a:lnTo>
                  <a:close/>
                </a:path>
                <a:path w="7620" h="914400">
                  <a:moveTo>
                    <a:pt x="7619" y="167640"/>
                  </a:moveTo>
                  <a:lnTo>
                    <a:pt x="0" y="167640"/>
                  </a:lnTo>
                  <a:lnTo>
                    <a:pt x="0" y="170180"/>
                  </a:lnTo>
                  <a:lnTo>
                    <a:pt x="7619" y="170180"/>
                  </a:lnTo>
                  <a:lnTo>
                    <a:pt x="7619" y="167640"/>
                  </a:lnTo>
                  <a:close/>
                </a:path>
                <a:path w="7620" h="914400">
                  <a:moveTo>
                    <a:pt x="7619" y="170180"/>
                  </a:moveTo>
                  <a:lnTo>
                    <a:pt x="0" y="170180"/>
                  </a:lnTo>
                  <a:lnTo>
                    <a:pt x="0" y="176530"/>
                  </a:lnTo>
                  <a:lnTo>
                    <a:pt x="7619" y="176530"/>
                  </a:lnTo>
                  <a:lnTo>
                    <a:pt x="7619" y="170180"/>
                  </a:lnTo>
                  <a:close/>
                </a:path>
                <a:path w="7620" h="914400">
                  <a:moveTo>
                    <a:pt x="7619" y="176530"/>
                  </a:moveTo>
                  <a:lnTo>
                    <a:pt x="0" y="176530"/>
                  </a:lnTo>
                  <a:lnTo>
                    <a:pt x="0" y="180340"/>
                  </a:lnTo>
                  <a:lnTo>
                    <a:pt x="7619" y="180340"/>
                  </a:lnTo>
                  <a:lnTo>
                    <a:pt x="7619" y="176530"/>
                  </a:lnTo>
                  <a:close/>
                </a:path>
                <a:path w="7620" h="914400">
                  <a:moveTo>
                    <a:pt x="7619" y="180340"/>
                  </a:moveTo>
                  <a:lnTo>
                    <a:pt x="0" y="180340"/>
                  </a:lnTo>
                  <a:lnTo>
                    <a:pt x="0" y="189230"/>
                  </a:lnTo>
                  <a:lnTo>
                    <a:pt x="7619" y="189230"/>
                  </a:lnTo>
                  <a:lnTo>
                    <a:pt x="7619" y="180340"/>
                  </a:lnTo>
                  <a:close/>
                </a:path>
                <a:path w="7620" h="914400">
                  <a:moveTo>
                    <a:pt x="7619" y="189230"/>
                  </a:moveTo>
                  <a:lnTo>
                    <a:pt x="0" y="189230"/>
                  </a:lnTo>
                  <a:lnTo>
                    <a:pt x="0" y="193040"/>
                  </a:lnTo>
                  <a:lnTo>
                    <a:pt x="7619" y="193040"/>
                  </a:lnTo>
                  <a:lnTo>
                    <a:pt x="7619" y="189230"/>
                  </a:lnTo>
                  <a:close/>
                </a:path>
                <a:path w="7620" h="914400">
                  <a:moveTo>
                    <a:pt x="7619" y="193040"/>
                  </a:moveTo>
                  <a:lnTo>
                    <a:pt x="0" y="193040"/>
                  </a:lnTo>
                  <a:lnTo>
                    <a:pt x="0" y="195580"/>
                  </a:lnTo>
                  <a:lnTo>
                    <a:pt x="7619" y="195580"/>
                  </a:lnTo>
                  <a:lnTo>
                    <a:pt x="7619" y="193040"/>
                  </a:lnTo>
                  <a:close/>
                </a:path>
                <a:path w="7620" h="914400">
                  <a:moveTo>
                    <a:pt x="7619" y="195580"/>
                  </a:moveTo>
                  <a:lnTo>
                    <a:pt x="0" y="195580"/>
                  </a:lnTo>
                  <a:lnTo>
                    <a:pt x="0" y="208280"/>
                  </a:lnTo>
                  <a:lnTo>
                    <a:pt x="7619" y="208280"/>
                  </a:lnTo>
                  <a:lnTo>
                    <a:pt x="7619" y="195580"/>
                  </a:lnTo>
                  <a:close/>
                </a:path>
                <a:path w="7620" h="914400">
                  <a:moveTo>
                    <a:pt x="7619" y="208280"/>
                  </a:moveTo>
                  <a:lnTo>
                    <a:pt x="0" y="208280"/>
                  </a:lnTo>
                  <a:lnTo>
                    <a:pt x="0" y="212090"/>
                  </a:lnTo>
                  <a:lnTo>
                    <a:pt x="7619" y="212090"/>
                  </a:lnTo>
                  <a:lnTo>
                    <a:pt x="7619" y="208280"/>
                  </a:lnTo>
                  <a:close/>
                </a:path>
                <a:path w="7620" h="914400">
                  <a:moveTo>
                    <a:pt x="7619" y="212090"/>
                  </a:moveTo>
                  <a:lnTo>
                    <a:pt x="0" y="212090"/>
                  </a:lnTo>
                  <a:lnTo>
                    <a:pt x="0" y="237490"/>
                  </a:lnTo>
                  <a:lnTo>
                    <a:pt x="7619" y="237490"/>
                  </a:lnTo>
                  <a:lnTo>
                    <a:pt x="7619" y="212090"/>
                  </a:lnTo>
                  <a:close/>
                </a:path>
                <a:path w="7620" h="914400">
                  <a:moveTo>
                    <a:pt x="7619" y="237490"/>
                  </a:moveTo>
                  <a:lnTo>
                    <a:pt x="0" y="237490"/>
                  </a:lnTo>
                  <a:lnTo>
                    <a:pt x="0" y="240030"/>
                  </a:lnTo>
                  <a:lnTo>
                    <a:pt x="7619" y="240030"/>
                  </a:lnTo>
                  <a:lnTo>
                    <a:pt x="7619" y="237490"/>
                  </a:lnTo>
                  <a:close/>
                </a:path>
                <a:path w="7620" h="914400">
                  <a:moveTo>
                    <a:pt x="7619" y="240030"/>
                  </a:moveTo>
                  <a:lnTo>
                    <a:pt x="0" y="240030"/>
                  </a:lnTo>
                  <a:lnTo>
                    <a:pt x="0" y="246380"/>
                  </a:lnTo>
                  <a:lnTo>
                    <a:pt x="7619" y="246380"/>
                  </a:lnTo>
                  <a:lnTo>
                    <a:pt x="7619" y="240030"/>
                  </a:lnTo>
                  <a:close/>
                </a:path>
                <a:path w="7620" h="914400">
                  <a:moveTo>
                    <a:pt x="7619" y="246380"/>
                  </a:moveTo>
                  <a:lnTo>
                    <a:pt x="0" y="246380"/>
                  </a:lnTo>
                  <a:lnTo>
                    <a:pt x="0" y="265430"/>
                  </a:lnTo>
                  <a:lnTo>
                    <a:pt x="7619" y="265430"/>
                  </a:lnTo>
                  <a:lnTo>
                    <a:pt x="7619" y="246380"/>
                  </a:lnTo>
                  <a:close/>
                </a:path>
                <a:path w="7620" h="914400">
                  <a:moveTo>
                    <a:pt x="7619" y="265430"/>
                  </a:moveTo>
                  <a:lnTo>
                    <a:pt x="0" y="265430"/>
                  </a:lnTo>
                  <a:lnTo>
                    <a:pt x="0" y="269240"/>
                  </a:lnTo>
                  <a:lnTo>
                    <a:pt x="7619" y="269240"/>
                  </a:lnTo>
                  <a:lnTo>
                    <a:pt x="7619" y="265430"/>
                  </a:lnTo>
                  <a:close/>
                </a:path>
                <a:path w="7620" h="914400">
                  <a:moveTo>
                    <a:pt x="7619" y="269240"/>
                  </a:moveTo>
                  <a:lnTo>
                    <a:pt x="0" y="269240"/>
                  </a:lnTo>
                  <a:lnTo>
                    <a:pt x="0" y="271780"/>
                  </a:lnTo>
                  <a:lnTo>
                    <a:pt x="7619" y="271780"/>
                  </a:lnTo>
                  <a:lnTo>
                    <a:pt x="7619" y="269240"/>
                  </a:lnTo>
                  <a:close/>
                </a:path>
                <a:path w="7620" h="914400">
                  <a:moveTo>
                    <a:pt x="7619" y="271780"/>
                  </a:moveTo>
                  <a:lnTo>
                    <a:pt x="0" y="271780"/>
                  </a:lnTo>
                  <a:lnTo>
                    <a:pt x="0" y="275590"/>
                  </a:lnTo>
                  <a:lnTo>
                    <a:pt x="7619" y="275590"/>
                  </a:lnTo>
                  <a:lnTo>
                    <a:pt x="7619" y="271780"/>
                  </a:lnTo>
                  <a:close/>
                </a:path>
                <a:path w="7620" h="914400">
                  <a:moveTo>
                    <a:pt x="7619" y="275590"/>
                  </a:moveTo>
                  <a:lnTo>
                    <a:pt x="0" y="275590"/>
                  </a:lnTo>
                  <a:lnTo>
                    <a:pt x="0" y="278130"/>
                  </a:lnTo>
                  <a:lnTo>
                    <a:pt x="7619" y="278130"/>
                  </a:lnTo>
                  <a:lnTo>
                    <a:pt x="7619" y="275590"/>
                  </a:lnTo>
                  <a:close/>
                </a:path>
                <a:path w="7620" h="914400">
                  <a:moveTo>
                    <a:pt x="7619" y="278130"/>
                  </a:moveTo>
                  <a:lnTo>
                    <a:pt x="0" y="278130"/>
                  </a:lnTo>
                  <a:lnTo>
                    <a:pt x="0" y="281940"/>
                  </a:lnTo>
                  <a:lnTo>
                    <a:pt x="7619" y="281940"/>
                  </a:lnTo>
                  <a:lnTo>
                    <a:pt x="7619" y="278130"/>
                  </a:lnTo>
                  <a:close/>
                </a:path>
                <a:path w="7620" h="914400">
                  <a:moveTo>
                    <a:pt x="7619" y="281940"/>
                  </a:moveTo>
                  <a:lnTo>
                    <a:pt x="0" y="281940"/>
                  </a:lnTo>
                  <a:lnTo>
                    <a:pt x="0" y="288290"/>
                  </a:lnTo>
                  <a:lnTo>
                    <a:pt x="7619" y="288290"/>
                  </a:lnTo>
                  <a:lnTo>
                    <a:pt x="7619" y="281940"/>
                  </a:lnTo>
                  <a:close/>
                </a:path>
                <a:path w="7620" h="914400">
                  <a:moveTo>
                    <a:pt x="7619" y="288290"/>
                  </a:moveTo>
                  <a:lnTo>
                    <a:pt x="0" y="288290"/>
                  </a:lnTo>
                  <a:lnTo>
                    <a:pt x="0" y="290830"/>
                  </a:lnTo>
                  <a:lnTo>
                    <a:pt x="7619" y="290830"/>
                  </a:lnTo>
                  <a:lnTo>
                    <a:pt x="7619" y="288290"/>
                  </a:lnTo>
                  <a:close/>
                </a:path>
                <a:path w="7620" h="914400">
                  <a:moveTo>
                    <a:pt x="7619" y="290830"/>
                  </a:moveTo>
                  <a:lnTo>
                    <a:pt x="0" y="290830"/>
                  </a:lnTo>
                  <a:lnTo>
                    <a:pt x="0" y="294640"/>
                  </a:lnTo>
                  <a:lnTo>
                    <a:pt x="7619" y="294640"/>
                  </a:lnTo>
                  <a:lnTo>
                    <a:pt x="7619" y="290830"/>
                  </a:lnTo>
                  <a:close/>
                </a:path>
                <a:path w="7620" h="914400">
                  <a:moveTo>
                    <a:pt x="7619" y="294640"/>
                  </a:moveTo>
                  <a:lnTo>
                    <a:pt x="0" y="294640"/>
                  </a:lnTo>
                  <a:lnTo>
                    <a:pt x="0" y="297180"/>
                  </a:lnTo>
                  <a:lnTo>
                    <a:pt x="7619" y="297180"/>
                  </a:lnTo>
                  <a:lnTo>
                    <a:pt x="7619" y="294640"/>
                  </a:lnTo>
                  <a:close/>
                </a:path>
                <a:path w="7620" h="914400">
                  <a:moveTo>
                    <a:pt x="7619" y="297180"/>
                  </a:moveTo>
                  <a:lnTo>
                    <a:pt x="0" y="297180"/>
                  </a:lnTo>
                  <a:lnTo>
                    <a:pt x="0" y="300990"/>
                  </a:lnTo>
                  <a:lnTo>
                    <a:pt x="7619" y="300990"/>
                  </a:lnTo>
                  <a:lnTo>
                    <a:pt x="7619" y="297180"/>
                  </a:lnTo>
                  <a:close/>
                </a:path>
                <a:path w="7620" h="914400">
                  <a:moveTo>
                    <a:pt x="7619" y="300990"/>
                  </a:moveTo>
                  <a:lnTo>
                    <a:pt x="0" y="300990"/>
                  </a:lnTo>
                  <a:lnTo>
                    <a:pt x="0" y="303530"/>
                  </a:lnTo>
                  <a:lnTo>
                    <a:pt x="7619" y="303530"/>
                  </a:lnTo>
                  <a:lnTo>
                    <a:pt x="7619" y="300990"/>
                  </a:lnTo>
                  <a:close/>
                </a:path>
                <a:path w="7620" h="914400">
                  <a:moveTo>
                    <a:pt x="7619" y="303530"/>
                  </a:moveTo>
                  <a:lnTo>
                    <a:pt x="0" y="303530"/>
                  </a:lnTo>
                  <a:lnTo>
                    <a:pt x="0" y="309880"/>
                  </a:lnTo>
                  <a:lnTo>
                    <a:pt x="7619" y="309880"/>
                  </a:lnTo>
                  <a:lnTo>
                    <a:pt x="7619" y="303530"/>
                  </a:lnTo>
                  <a:close/>
                </a:path>
                <a:path w="7620" h="914400">
                  <a:moveTo>
                    <a:pt x="7619" y="309880"/>
                  </a:moveTo>
                  <a:lnTo>
                    <a:pt x="0" y="309880"/>
                  </a:lnTo>
                  <a:lnTo>
                    <a:pt x="0" y="313690"/>
                  </a:lnTo>
                  <a:lnTo>
                    <a:pt x="7619" y="313690"/>
                  </a:lnTo>
                  <a:lnTo>
                    <a:pt x="7619" y="309880"/>
                  </a:lnTo>
                  <a:close/>
                </a:path>
                <a:path w="7620" h="914400">
                  <a:moveTo>
                    <a:pt x="7619" y="313690"/>
                  </a:moveTo>
                  <a:lnTo>
                    <a:pt x="0" y="313690"/>
                  </a:lnTo>
                  <a:lnTo>
                    <a:pt x="0" y="316230"/>
                  </a:lnTo>
                  <a:lnTo>
                    <a:pt x="7619" y="316230"/>
                  </a:lnTo>
                  <a:lnTo>
                    <a:pt x="7619" y="313690"/>
                  </a:lnTo>
                  <a:close/>
                </a:path>
                <a:path w="7620" h="914400">
                  <a:moveTo>
                    <a:pt x="7619" y="316230"/>
                  </a:moveTo>
                  <a:lnTo>
                    <a:pt x="0" y="316230"/>
                  </a:lnTo>
                  <a:lnTo>
                    <a:pt x="0" y="320040"/>
                  </a:lnTo>
                  <a:lnTo>
                    <a:pt x="7619" y="320040"/>
                  </a:lnTo>
                  <a:lnTo>
                    <a:pt x="7619" y="316230"/>
                  </a:lnTo>
                  <a:close/>
                </a:path>
                <a:path w="7620" h="914400">
                  <a:moveTo>
                    <a:pt x="7619" y="320040"/>
                  </a:moveTo>
                  <a:lnTo>
                    <a:pt x="0" y="320040"/>
                  </a:lnTo>
                  <a:lnTo>
                    <a:pt x="0" y="322580"/>
                  </a:lnTo>
                  <a:lnTo>
                    <a:pt x="7619" y="322580"/>
                  </a:lnTo>
                  <a:lnTo>
                    <a:pt x="7619" y="320040"/>
                  </a:lnTo>
                  <a:close/>
                </a:path>
                <a:path w="7620" h="914400">
                  <a:moveTo>
                    <a:pt x="7619" y="322580"/>
                  </a:moveTo>
                  <a:lnTo>
                    <a:pt x="0" y="322580"/>
                  </a:lnTo>
                  <a:lnTo>
                    <a:pt x="0" y="332740"/>
                  </a:lnTo>
                  <a:lnTo>
                    <a:pt x="7619" y="332740"/>
                  </a:lnTo>
                  <a:lnTo>
                    <a:pt x="7619" y="322580"/>
                  </a:lnTo>
                  <a:close/>
                </a:path>
                <a:path w="7620" h="914400">
                  <a:moveTo>
                    <a:pt x="7619" y="332740"/>
                  </a:moveTo>
                  <a:lnTo>
                    <a:pt x="0" y="332740"/>
                  </a:lnTo>
                  <a:lnTo>
                    <a:pt x="0" y="335280"/>
                  </a:lnTo>
                  <a:lnTo>
                    <a:pt x="7619" y="335280"/>
                  </a:lnTo>
                  <a:lnTo>
                    <a:pt x="7619" y="332740"/>
                  </a:lnTo>
                  <a:close/>
                </a:path>
                <a:path w="7620" h="914400">
                  <a:moveTo>
                    <a:pt x="7619" y="335280"/>
                  </a:moveTo>
                  <a:lnTo>
                    <a:pt x="0" y="335280"/>
                  </a:lnTo>
                  <a:lnTo>
                    <a:pt x="0" y="339090"/>
                  </a:lnTo>
                  <a:lnTo>
                    <a:pt x="7619" y="339090"/>
                  </a:lnTo>
                  <a:lnTo>
                    <a:pt x="7619" y="335280"/>
                  </a:lnTo>
                  <a:close/>
                </a:path>
                <a:path w="7620" h="914400">
                  <a:moveTo>
                    <a:pt x="7619" y="339090"/>
                  </a:moveTo>
                  <a:lnTo>
                    <a:pt x="0" y="339090"/>
                  </a:lnTo>
                  <a:lnTo>
                    <a:pt x="0" y="341630"/>
                  </a:lnTo>
                  <a:lnTo>
                    <a:pt x="7619" y="341630"/>
                  </a:lnTo>
                  <a:lnTo>
                    <a:pt x="7619" y="339090"/>
                  </a:lnTo>
                  <a:close/>
                </a:path>
                <a:path w="7620" h="914400">
                  <a:moveTo>
                    <a:pt x="7619" y="341630"/>
                  </a:moveTo>
                  <a:lnTo>
                    <a:pt x="0" y="341630"/>
                  </a:lnTo>
                  <a:lnTo>
                    <a:pt x="0" y="354330"/>
                  </a:lnTo>
                  <a:lnTo>
                    <a:pt x="7619" y="354330"/>
                  </a:lnTo>
                  <a:lnTo>
                    <a:pt x="7619" y="341630"/>
                  </a:lnTo>
                  <a:close/>
                </a:path>
                <a:path w="7620" h="914400">
                  <a:moveTo>
                    <a:pt x="7619" y="354330"/>
                  </a:moveTo>
                  <a:lnTo>
                    <a:pt x="0" y="354330"/>
                  </a:lnTo>
                  <a:lnTo>
                    <a:pt x="0" y="358140"/>
                  </a:lnTo>
                  <a:lnTo>
                    <a:pt x="7619" y="358140"/>
                  </a:lnTo>
                  <a:lnTo>
                    <a:pt x="7619" y="354330"/>
                  </a:lnTo>
                  <a:close/>
                </a:path>
                <a:path w="7620" h="914400">
                  <a:moveTo>
                    <a:pt x="7619" y="358140"/>
                  </a:moveTo>
                  <a:lnTo>
                    <a:pt x="0" y="358140"/>
                  </a:lnTo>
                  <a:lnTo>
                    <a:pt x="0" y="360680"/>
                  </a:lnTo>
                  <a:lnTo>
                    <a:pt x="7619" y="360680"/>
                  </a:lnTo>
                  <a:lnTo>
                    <a:pt x="7619" y="358140"/>
                  </a:lnTo>
                  <a:close/>
                </a:path>
                <a:path w="7620" h="914400">
                  <a:moveTo>
                    <a:pt x="7619" y="360680"/>
                  </a:moveTo>
                  <a:lnTo>
                    <a:pt x="0" y="360680"/>
                  </a:lnTo>
                  <a:lnTo>
                    <a:pt x="0" y="367030"/>
                  </a:lnTo>
                  <a:lnTo>
                    <a:pt x="7619" y="367030"/>
                  </a:lnTo>
                  <a:lnTo>
                    <a:pt x="7619" y="360680"/>
                  </a:lnTo>
                  <a:close/>
                </a:path>
                <a:path w="7620" h="914400">
                  <a:moveTo>
                    <a:pt x="7619" y="367030"/>
                  </a:moveTo>
                  <a:lnTo>
                    <a:pt x="0" y="367030"/>
                  </a:lnTo>
                  <a:lnTo>
                    <a:pt x="0" y="370840"/>
                  </a:lnTo>
                  <a:lnTo>
                    <a:pt x="7619" y="370840"/>
                  </a:lnTo>
                  <a:lnTo>
                    <a:pt x="7619" y="367030"/>
                  </a:lnTo>
                  <a:close/>
                </a:path>
                <a:path w="7620" h="914400">
                  <a:moveTo>
                    <a:pt x="7619" y="370840"/>
                  </a:moveTo>
                  <a:lnTo>
                    <a:pt x="0" y="370840"/>
                  </a:lnTo>
                  <a:lnTo>
                    <a:pt x="0" y="373380"/>
                  </a:lnTo>
                  <a:lnTo>
                    <a:pt x="7619" y="373380"/>
                  </a:lnTo>
                  <a:lnTo>
                    <a:pt x="7619" y="370840"/>
                  </a:lnTo>
                  <a:close/>
                </a:path>
                <a:path w="7620" h="914400">
                  <a:moveTo>
                    <a:pt x="7619" y="373380"/>
                  </a:moveTo>
                  <a:lnTo>
                    <a:pt x="0" y="373380"/>
                  </a:lnTo>
                  <a:lnTo>
                    <a:pt x="0" y="377190"/>
                  </a:lnTo>
                  <a:lnTo>
                    <a:pt x="7619" y="377190"/>
                  </a:lnTo>
                  <a:lnTo>
                    <a:pt x="7619" y="373380"/>
                  </a:lnTo>
                  <a:close/>
                </a:path>
                <a:path w="7620" h="914400">
                  <a:moveTo>
                    <a:pt x="7619" y="377190"/>
                  </a:moveTo>
                  <a:lnTo>
                    <a:pt x="0" y="377190"/>
                  </a:lnTo>
                  <a:lnTo>
                    <a:pt x="0" y="379730"/>
                  </a:lnTo>
                  <a:lnTo>
                    <a:pt x="7619" y="379730"/>
                  </a:lnTo>
                  <a:lnTo>
                    <a:pt x="7619" y="377190"/>
                  </a:lnTo>
                  <a:close/>
                </a:path>
                <a:path w="7620" h="914400">
                  <a:moveTo>
                    <a:pt x="7619" y="379730"/>
                  </a:moveTo>
                  <a:lnTo>
                    <a:pt x="0" y="379730"/>
                  </a:lnTo>
                  <a:lnTo>
                    <a:pt x="0" y="383540"/>
                  </a:lnTo>
                  <a:lnTo>
                    <a:pt x="7619" y="383540"/>
                  </a:lnTo>
                  <a:lnTo>
                    <a:pt x="7619" y="379730"/>
                  </a:lnTo>
                  <a:close/>
                </a:path>
                <a:path w="7620" h="914400">
                  <a:moveTo>
                    <a:pt x="7619" y="383540"/>
                  </a:moveTo>
                  <a:lnTo>
                    <a:pt x="0" y="383540"/>
                  </a:lnTo>
                  <a:lnTo>
                    <a:pt x="0" y="389890"/>
                  </a:lnTo>
                  <a:lnTo>
                    <a:pt x="7619" y="389890"/>
                  </a:lnTo>
                  <a:lnTo>
                    <a:pt x="7619" y="383540"/>
                  </a:lnTo>
                  <a:close/>
                </a:path>
                <a:path w="7620" h="914400">
                  <a:moveTo>
                    <a:pt x="7619" y="389890"/>
                  </a:moveTo>
                  <a:lnTo>
                    <a:pt x="0" y="389890"/>
                  </a:lnTo>
                  <a:lnTo>
                    <a:pt x="0" y="402590"/>
                  </a:lnTo>
                  <a:lnTo>
                    <a:pt x="7619" y="402590"/>
                  </a:lnTo>
                  <a:lnTo>
                    <a:pt x="7619" y="389890"/>
                  </a:lnTo>
                  <a:close/>
                </a:path>
                <a:path w="7620" h="914400">
                  <a:moveTo>
                    <a:pt x="7619" y="402590"/>
                  </a:moveTo>
                  <a:lnTo>
                    <a:pt x="0" y="402590"/>
                  </a:lnTo>
                  <a:lnTo>
                    <a:pt x="0" y="405130"/>
                  </a:lnTo>
                  <a:lnTo>
                    <a:pt x="7619" y="405130"/>
                  </a:lnTo>
                  <a:lnTo>
                    <a:pt x="7619" y="402590"/>
                  </a:lnTo>
                  <a:close/>
                </a:path>
                <a:path w="7620" h="914400">
                  <a:moveTo>
                    <a:pt x="7619" y="405130"/>
                  </a:moveTo>
                  <a:lnTo>
                    <a:pt x="0" y="405130"/>
                  </a:lnTo>
                  <a:lnTo>
                    <a:pt x="0" y="417830"/>
                  </a:lnTo>
                  <a:lnTo>
                    <a:pt x="7619" y="417830"/>
                  </a:lnTo>
                  <a:lnTo>
                    <a:pt x="7619" y="405130"/>
                  </a:lnTo>
                  <a:close/>
                </a:path>
                <a:path w="7620" h="914400">
                  <a:moveTo>
                    <a:pt x="7619" y="417830"/>
                  </a:moveTo>
                  <a:lnTo>
                    <a:pt x="0" y="417830"/>
                  </a:lnTo>
                  <a:lnTo>
                    <a:pt x="0" y="421640"/>
                  </a:lnTo>
                  <a:lnTo>
                    <a:pt x="7619" y="421640"/>
                  </a:lnTo>
                  <a:lnTo>
                    <a:pt x="7619" y="417830"/>
                  </a:lnTo>
                  <a:close/>
                </a:path>
                <a:path w="7620" h="914400">
                  <a:moveTo>
                    <a:pt x="7619" y="421640"/>
                  </a:moveTo>
                  <a:lnTo>
                    <a:pt x="0" y="421640"/>
                  </a:lnTo>
                  <a:lnTo>
                    <a:pt x="0" y="424180"/>
                  </a:lnTo>
                  <a:lnTo>
                    <a:pt x="7619" y="424180"/>
                  </a:lnTo>
                  <a:lnTo>
                    <a:pt x="7619" y="421640"/>
                  </a:lnTo>
                  <a:close/>
                </a:path>
                <a:path w="7620" h="914400">
                  <a:moveTo>
                    <a:pt x="7619" y="424180"/>
                  </a:moveTo>
                  <a:lnTo>
                    <a:pt x="0" y="424180"/>
                  </a:lnTo>
                  <a:lnTo>
                    <a:pt x="0" y="427990"/>
                  </a:lnTo>
                  <a:lnTo>
                    <a:pt x="7619" y="427990"/>
                  </a:lnTo>
                  <a:lnTo>
                    <a:pt x="7619" y="424180"/>
                  </a:lnTo>
                  <a:close/>
                </a:path>
                <a:path w="7620" h="914400">
                  <a:moveTo>
                    <a:pt x="7619" y="427990"/>
                  </a:moveTo>
                  <a:lnTo>
                    <a:pt x="0" y="427990"/>
                  </a:lnTo>
                  <a:lnTo>
                    <a:pt x="0" y="430530"/>
                  </a:lnTo>
                  <a:lnTo>
                    <a:pt x="7619" y="430530"/>
                  </a:lnTo>
                  <a:lnTo>
                    <a:pt x="7619" y="427990"/>
                  </a:lnTo>
                  <a:close/>
                </a:path>
                <a:path w="7620" h="914400">
                  <a:moveTo>
                    <a:pt x="7619" y="430530"/>
                  </a:moveTo>
                  <a:lnTo>
                    <a:pt x="0" y="430530"/>
                  </a:lnTo>
                  <a:lnTo>
                    <a:pt x="0" y="436880"/>
                  </a:lnTo>
                  <a:lnTo>
                    <a:pt x="7619" y="436880"/>
                  </a:lnTo>
                  <a:lnTo>
                    <a:pt x="7619" y="430530"/>
                  </a:lnTo>
                  <a:close/>
                </a:path>
                <a:path w="7620" h="914400">
                  <a:moveTo>
                    <a:pt x="7619" y="436880"/>
                  </a:moveTo>
                  <a:lnTo>
                    <a:pt x="0" y="436880"/>
                  </a:lnTo>
                  <a:lnTo>
                    <a:pt x="0" y="440690"/>
                  </a:lnTo>
                  <a:lnTo>
                    <a:pt x="7619" y="440690"/>
                  </a:lnTo>
                  <a:lnTo>
                    <a:pt x="7619" y="436880"/>
                  </a:lnTo>
                  <a:close/>
                </a:path>
                <a:path w="7620" h="914400">
                  <a:moveTo>
                    <a:pt x="7619" y="440690"/>
                  </a:moveTo>
                  <a:lnTo>
                    <a:pt x="0" y="440690"/>
                  </a:lnTo>
                  <a:lnTo>
                    <a:pt x="0" y="443230"/>
                  </a:lnTo>
                  <a:lnTo>
                    <a:pt x="7619" y="443230"/>
                  </a:lnTo>
                  <a:lnTo>
                    <a:pt x="7619" y="440690"/>
                  </a:lnTo>
                  <a:close/>
                </a:path>
                <a:path w="7620" h="914400">
                  <a:moveTo>
                    <a:pt x="7619" y="443230"/>
                  </a:moveTo>
                  <a:lnTo>
                    <a:pt x="0" y="443230"/>
                  </a:lnTo>
                  <a:lnTo>
                    <a:pt x="0" y="447040"/>
                  </a:lnTo>
                  <a:lnTo>
                    <a:pt x="7619" y="447040"/>
                  </a:lnTo>
                  <a:lnTo>
                    <a:pt x="7619" y="443230"/>
                  </a:lnTo>
                  <a:close/>
                </a:path>
                <a:path w="7620" h="914400">
                  <a:moveTo>
                    <a:pt x="7619" y="447040"/>
                  </a:moveTo>
                  <a:lnTo>
                    <a:pt x="0" y="447040"/>
                  </a:lnTo>
                  <a:lnTo>
                    <a:pt x="0" y="449580"/>
                  </a:lnTo>
                  <a:lnTo>
                    <a:pt x="7619" y="449580"/>
                  </a:lnTo>
                  <a:lnTo>
                    <a:pt x="7619" y="447040"/>
                  </a:lnTo>
                  <a:close/>
                </a:path>
                <a:path w="7620" h="914400">
                  <a:moveTo>
                    <a:pt x="7619" y="449580"/>
                  </a:moveTo>
                  <a:lnTo>
                    <a:pt x="0" y="449580"/>
                  </a:lnTo>
                  <a:lnTo>
                    <a:pt x="0" y="455930"/>
                  </a:lnTo>
                  <a:lnTo>
                    <a:pt x="7619" y="455930"/>
                  </a:lnTo>
                  <a:lnTo>
                    <a:pt x="7619" y="449580"/>
                  </a:lnTo>
                  <a:close/>
                </a:path>
                <a:path w="7620" h="914400">
                  <a:moveTo>
                    <a:pt x="7619" y="455930"/>
                  </a:moveTo>
                  <a:lnTo>
                    <a:pt x="0" y="455930"/>
                  </a:lnTo>
                  <a:lnTo>
                    <a:pt x="0" y="462280"/>
                  </a:lnTo>
                  <a:lnTo>
                    <a:pt x="7619" y="462280"/>
                  </a:lnTo>
                  <a:lnTo>
                    <a:pt x="7619" y="455930"/>
                  </a:lnTo>
                  <a:close/>
                </a:path>
                <a:path w="7620" h="914400">
                  <a:moveTo>
                    <a:pt x="7619" y="462280"/>
                  </a:moveTo>
                  <a:lnTo>
                    <a:pt x="0" y="462280"/>
                  </a:lnTo>
                  <a:lnTo>
                    <a:pt x="0" y="466090"/>
                  </a:lnTo>
                  <a:lnTo>
                    <a:pt x="7619" y="466090"/>
                  </a:lnTo>
                  <a:lnTo>
                    <a:pt x="7619" y="462280"/>
                  </a:lnTo>
                  <a:close/>
                </a:path>
                <a:path w="7620" h="914400">
                  <a:moveTo>
                    <a:pt x="7619" y="466090"/>
                  </a:moveTo>
                  <a:lnTo>
                    <a:pt x="0" y="466090"/>
                  </a:lnTo>
                  <a:lnTo>
                    <a:pt x="0" y="472440"/>
                  </a:lnTo>
                  <a:lnTo>
                    <a:pt x="7619" y="472440"/>
                  </a:lnTo>
                  <a:lnTo>
                    <a:pt x="7619" y="466090"/>
                  </a:lnTo>
                  <a:close/>
                </a:path>
                <a:path w="7620" h="914400">
                  <a:moveTo>
                    <a:pt x="7619" y="472440"/>
                  </a:moveTo>
                  <a:lnTo>
                    <a:pt x="2539" y="472440"/>
                  </a:lnTo>
                  <a:lnTo>
                    <a:pt x="2539" y="473710"/>
                  </a:lnTo>
                  <a:lnTo>
                    <a:pt x="3809" y="473710"/>
                  </a:lnTo>
                  <a:lnTo>
                    <a:pt x="3809" y="474980"/>
                  </a:lnTo>
                  <a:lnTo>
                    <a:pt x="7619" y="474980"/>
                  </a:lnTo>
                  <a:lnTo>
                    <a:pt x="7619" y="472440"/>
                  </a:lnTo>
                  <a:close/>
                </a:path>
                <a:path w="7620" h="914400">
                  <a:moveTo>
                    <a:pt x="7619" y="621030"/>
                  </a:moveTo>
                  <a:lnTo>
                    <a:pt x="0" y="621030"/>
                  </a:lnTo>
                  <a:lnTo>
                    <a:pt x="0" y="622300"/>
                  </a:lnTo>
                  <a:lnTo>
                    <a:pt x="7619" y="622300"/>
                  </a:lnTo>
                  <a:lnTo>
                    <a:pt x="7619" y="621030"/>
                  </a:lnTo>
                  <a:close/>
                </a:path>
                <a:path w="7620" h="914400">
                  <a:moveTo>
                    <a:pt x="7619" y="614680"/>
                  </a:moveTo>
                  <a:lnTo>
                    <a:pt x="0" y="614680"/>
                  </a:lnTo>
                  <a:lnTo>
                    <a:pt x="0" y="619760"/>
                  </a:lnTo>
                  <a:lnTo>
                    <a:pt x="7619" y="619760"/>
                  </a:lnTo>
                  <a:lnTo>
                    <a:pt x="7619" y="614680"/>
                  </a:lnTo>
                  <a:close/>
                </a:path>
                <a:path w="7620" h="914400">
                  <a:moveTo>
                    <a:pt x="7619" y="607060"/>
                  </a:moveTo>
                  <a:lnTo>
                    <a:pt x="0" y="607060"/>
                  </a:lnTo>
                  <a:lnTo>
                    <a:pt x="0" y="613410"/>
                  </a:lnTo>
                  <a:lnTo>
                    <a:pt x="7619" y="613410"/>
                  </a:lnTo>
                  <a:lnTo>
                    <a:pt x="7619" y="607060"/>
                  </a:lnTo>
                  <a:close/>
                </a:path>
                <a:path w="7620" h="914400">
                  <a:moveTo>
                    <a:pt x="7619" y="622300"/>
                  </a:moveTo>
                  <a:lnTo>
                    <a:pt x="0" y="622300"/>
                  </a:lnTo>
                  <a:lnTo>
                    <a:pt x="0" y="635000"/>
                  </a:lnTo>
                  <a:lnTo>
                    <a:pt x="7619" y="635000"/>
                  </a:lnTo>
                  <a:lnTo>
                    <a:pt x="7619" y="622300"/>
                  </a:lnTo>
                  <a:close/>
                </a:path>
                <a:path w="7620" h="914400">
                  <a:moveTo>
                    <a:pt x="7619" y="911860"/>
                  </a:moveTo>
                  <a:lnTo>
                    <a:pt x="3809" y="911860"/>
                  </a:lnTo>
                  <a:lnTo>
                    <a:pt x="3809" y="914400"/>
                  </a:lnTo>
                  <a:lnTo>
                    <a:pt x="7619" y="914400"/>
                  </a:lnTo>
                  <a:lnTo>
                    <a:pt x="7619" y="911860"/>
                  </a:lnTo>
                  <a:close/>
                </a:path>
                <a:path w="7620" h="914400">
                  <a:moveTo>
                    <a:pt x="7619" y="908050"/>
                  </a:moveTo>
                  <a:lnTo>
                    <a:pt x="0" y="908050"/>
                  </a:lnTo>
                  <a:lnTo>
                    <a:pt x="0" y="911860"/>
                  </a:lnTo>
                  <a:lnTo>
                    <a:pt x="2539" y="911860"/>
                  </a:lnTo>
                  <a:lnTo>
                    <a:pt x="2539" y="910590"/>
                  </a:lnTo>
                  <a:lnTo>
                    <a:pt x="7619" y="910590"/>
                  </a:lnTo>
                  <a:lnTo>
                    <a:pt x="7619" y="908050"/>
                  </a:lnTo>
                  <a:close/>
                </a:path>
                <a:path w="7620" h="914400">
                  <a:moveTo>
                    <a:pt x="7619" y="905510"/>
                  </a:moveTo>
                  <a:lnTo>
                    <a:pt x="0" y="905510"/>
                  </a:lnTo>
                  <a:lnTo>
                    <a:pt x="0" y="906780"/>
                  </a:lnTo>
                  <a:lnTo>
                    <a:pt x="7619" y="906780"/>
                  </a:lnTo>
                  <a:lnTo>
                    <a:pt x="7619" y="905510"/>
                  </a:lnTo>
                  <a:close/>
                </a:path>
                <a:path w="7620" h="914400">
                  <a:moveTo>
                    <a:pt x="7619" y="901700"/>
                  </a:moveTo>
                  <a:lnTo>
                    <a:pt x="0" y="901700"/>
                  </a:lnTo>
                  <a:lnTo>
                    <a:pt x="0" y="904240"/>
                  </a:lnTo>
                  <a:lnTo>
                    <a:pt x="7619" y="904240"/>
                  </a:lnTo>
                  <a:lnTo>
                    <a:pt x="7619" y="901700"/>
                  </a:lnTo>
                  <a:close/>
                </a:path>
                <a:path w="7620" h="914400">
                  <a:moveTo>
                    <a:pt x="7619" y="899160"/>
                  </a:moveTo>
                  <a:lnTo>
                    <a:pt x="0" y="899160"/>
                  </a:lnTo>
                  <a:lnTo>
                    <a:pt x="0" y="900430"/>
                  </a:lnTo>
                  <a:lnTo>
                    <a:pt x="7619" y="900430"/>
                  </a:lnTo>
                  <a:lnTo>
                    <a:pt x="7619" y="899160"/>
                  </a:lnTo>
                  <a:close/>
                </a:path>
                <a:path w="7620" h="914400">
                  <a:moveTo>
                    <a:pt x="7619" y="895350"/>
                  </a:moveTo>
                  <a:lnTo>
                    <a:pt x="0" y="895350"/>
                  </a:lnTo>
                  <a:lnTo>
                    <a:pt x="0" y="897890"/>
                  </a:lnTo>
                  <a:lnTo>
                    <a:pt x="7619" y="897890"/>
                  </a:lnTo>
                  <a:lnTo>
                    <a:pt x="7619" y="895350"/>
                  </a:lnTo>
                  <a:close/>
                </a:path>
                <a:path w="7620" h="914400">
                  <a:moveTo>
                    <a:pt x="7619" y="892810"/>
                  </a:moveTo>
                  <a:lnTo>
                    <a:pt x="0" y="892810"/>
                  </a:lnTo>
                  <a:lnTo>
                    <a:pt x="0" y="894080"/>
                  </a:lnTo>
                  <a:lnTo>
                    <a:pt x="7619" y="894080"/>
                  </a:lnTo>
                  <a:lnTo>
                    <a:pt x="7619" y="892810"/>
                  </a:lnTo>
                  <a:close/>
                </a:path>
                <a:path w="7620" h="914400">
                  <a:moveTo>
                    <a:pt x="7619" y="889000"/>
                  </a:moveTo>
                  <a:lnTo>
                    <a:pt x="0" y="889000"/>
                  </a:lnTo>
                  <a:lnTo>
                    <a:pt x="0" y="891540"/>
                  </a:lnTo>
                  <a:lnTo>
                    <a:pt x="7619" y="891540"/>
                  </a:lnTo>
                  <a:lnTo>
                    <a:pt x="7619" y="889000"/>
                  </a:lnTo>
                  <a:close/>
                </a:path>
                <a:path w="7620" h="914400">
                  <a:moveTo>
                    <a:pt x="7619" y="886460"/>
                  </a:moveTo>
                  <a:lnTo>
                    <a:pt x="0" y="886460"/>
                  </a:lnTo>
                  <a:lnTo>
                    <a:pt x="0" y="887730"/>
                  </a:lnTo>
                  <a:lnTo>
                    <a:pt x="7619" y="887730"/>
                  </a:lnTo>
                  <a:lnTo>
                    <a:pt x="7619" y="886460"/>
                  </a:lnTo>
                  <a:close/>
                </a:path>
                <a:path w="7620" h="914400">
                  <a:moveTo>
                    <a:pt x="7619" y="881380"/>
                  </a:moveTo>
                  <a:lnTo>
                    <a:pt x="0" y="881380"/>
                  </a:lnTo>
                  <a:lnTo>
                    <a:pt x="0" y="885190"/>
                  </a:lnTo>
                  <a:lnTo>
                    <a:pt x="7619" y="885190"/>
                  </a:lnTo>
                  <a:lnTo>
                    <a:pt x="7619" y="881380"/>
                  </a:lnTo>
                  <a:close/>
                </a:path>
                <a:path w="7620" h="914400">
                  <a:moveTo>
                    <a:pt x="7619" y="875030"/>
                  </a:moveTo>
                  <a:lnTo>
                    <a:pt x="0" y="875030"/>
                  </a:lnTo>
                  <a:lnTo>
                    <a:pt x="0" y="880110"/>
                  </a:lnTo>
                  <a:lnTo>
                    <a:pt x="7619" y="880110"/>
                  </a:lnTo>
                  <a:lnTo>
                    <a:pt x="7619" y="875030"/>
                  </a:lnTo>
                  <a:close/>
                </a:path>
                <a:path w="7620" h="914400">
                  <a:moveTo>
                    <a:pt x="7619" y="868680"/>
                  </a:moveTo>
                  <a:lnTo>
                    <a:pt x="0" y="868680"/>
                  </a:lnTo>
                  <a:lnTo>
                    <a:pt x="0" y="873760"/>
                  </a:lnTo>
                  <a:lnTo>
                    <a:pt x="7619" y="873760"/>
                  </a:lnTo>
                  <a:lnTo>
                    <a:pt x="7619" y="868680"/>
                  </a:lnTo>
                  <a:close/>
                </a:path>
                <a:path w="7620" h="914400">
                  <a:moveTo>
                    <a:pt x="7619" y="862330"/>
                  </a:moveTo>
                  <a:lnTo>
                    <a:pt x="0" y="862330"/>
                  </a:lnTo>
                  <a:lnTo>
                    <a:pt x="0" y="867410"/>
                  </a:lnTo>
                  <a:lnTo>
                    <a:pt x="7619" y="867410"/>
                  </a:lnTo>
                  <a:lnTo>
                    <a:pt x="7619" y="862330"/>
                  </a:lnTo>
                  <a:close/>
                </a:path>
                <a:path w="7620" h="914400">
                  <a:moveTo>
                    <a:pt x="7619" y="855980"/>
                  </a:moveTo>
                  <a:lnTo>
                    <a:pt x="0" y="855980"/>
                  </a:lnTo>
                  <a:lnTo>
                    <a:pt x="0" y="861060"/>
                  </a:lnTo>
                  <a:lnTo>
                    <a:pt x="7619" y="861060"/>
                  </a:lnTo>
                  <a:lnTo>
                    <a:pt x="7619" y="855980"/>
                  </a:lnTo>
                  <a:close/>
                </a:path>
                <a:path w="7620" h="914400">
                  <a:moveTo>
                    <a:pt x="7619" y="849630"/>
                  </a:moveTo>
                  <a:lnTo>
                    <a:pt x="0" y="849630"/>
                  </a:lnTo>
                  <a:lnTo>
                    <a:pt x="0" y="854710"/>
                  </a:lnTo>
                  <a:lnTo>
                    <a:pt x="7619" y="854710"/>
                  </a:lnTo>
                  <a:lnTo>
                    <a:pt x="7619" y="849630"/>
                  </a:lnTo>
                  <a:close/>
                </a:path>
                <a:path w="7620" h="914400">
                  <a:moveTo>
                    <a:pt x="7619" y="843280"/>
                  </a:moveTo>
                  <a:lnTo>
                    <a:pt x="0" y="843280"/>
                  </a:lnTo>
                  <a:lnTo>
                    <a:pt x="0" y="848360"/>
                  </a:lnTo>
                  <a:lnTo>
                    <a:pt x="7619" y="848360"/>
                  </a:lnTo>
                  <a:lnTo>
                    <a:pt x="7619" y="843280"/>
                  </a:lnTo>
                  <a:close/>
                </a:path>
                <a:path w="7620" h="914400">
                  <a:moveTo>
                    <a:pt x="7619" y="836930"/>
                  </a:moveTo>
                  <a:lnTo>
                    <a:pt x="0" y="836930"/>
                  </a:lnTo>
                  <a:lnTo>
                    <a:pt x="0" y="842010"/>
                  </a:lnTo>
                  <a:lnTo>
                    <a:pt x="7619" y="842010"/>
                  </a:lnTo>
                  <a:lnTo>
                    <a:pt x="7619" y="836930"/>
                  </a:lnTo>
                  <a:close/>
                </a:path>
                <a:path w="7620" h="914400">
                  <a:moveTo>
                    <a:pt x="7619" y="830580"/>
                  </a:moveTo>
                  <a:lnTo>
                    <a:pt x="0" y="830580"/>
                  </a:lnTo>
                  <a:lnTo>
                    <a:pt x="0" y="835660"/>
                  </a:lnTo>
                  <a:lnTo>
                    <a:pt x="7619" y="835660"/>
                  </a:lnTo>
                  <a:lnTo>
                    <a:pt x="7619" y="830580"/>
                  </a:lnTo>
                  <a:close/>
                </a:path>
                <a:path w="7620" h="914400">
                  <a:moveTo>
                    <a:pt x="7619" y="824230"/>
                  </a:moveTo>
                  <a:lnTo>
                    <a:pt x="0" y="824230"/>
                  </a:lnTo>
                  <a:lnTo>
                    <a:pt x="0" y="829310"/>
                  </a:lnTo>
                  <a:lnTo>
                    <a:pt x="7619" y="829310"/>
                  </a:lnTo>
                  <a:lnTo>
                    <a:pt x="7619" y="824230"/>
                  </a:lnTo>
                  <a:close/>
                </a:path>
                <a:path w="7620" h="914400">
                  <a:moveTo>
                    <a:pt x="7619" y="817880"/>
                  </a:moveTo>
                  <a:lnTo>
                    <a:pt x="0" y="817880"/>
                  </a:lnTo>
                  <a:lnTo>
                    <a:pt x="0" y="822960"/>
                  </a:lnTo>
                  <a:lnTo>
                    <a:pt x="7619" y="822960"/>
                  </a:lnTo>
                  <a:lnTo>
                    <a:pt x="7619" y="817880"/>
                  </a:lnTo>
                  <a:close/>
                </a:path>
                <a:path w="7620" h="914400">
                  <a:moveTo>
                    <a:pt x="7619" y="811530"/>
                  </a:moveTo>
                  <a:lnTo>
                    <a:pt x="0" y="811530"/>
                  </a:lnTo>
                  <a:lnTo>
                    <a:pt x="0" y="816610"/>
                  </a:lnTo>
                  <a:lnTo>
                    <a:pt x="7619" y="816610"/>
                  </a:lnTo>
                  <a:lnTo>
                    <a:pt x="7619" y="811530"/>
                  </a:lnTo>
                  <a:close/>
                </a:path>
                <a:path w="7620" h="914400">
                  <a:moveTo>
                    <a:pt x="7619" y="805180"/>
                  </a:moveTo>
                  <a:lnTo>
                    <a:pt x="0" y="805180"/>
                  </a:lnTo>
                  <a:lnTo>
                    <a:pt x="0" y="810260"/>
                  </a:lnTo>
                  <a:lnTo>
                    <a:pt x="7619" y="810260"/>
                  </a:lnTo>
                  <a:lnTo>
                    <a:pt x="7619" y="805180"/>
                  </a:lnTo>
                  <a:close/>
                </a:path>
                <a:path w="7620" h="914400">
                  <a:moveTo>
                    <a:pt x="7619" y="798830"/>
                  </a:moveTo>
                  <a:lnTo>
                    <a:pt x="0" y="798830"/>
                  </a:lnTo>
                  <a:lnTo>
                    <a:pt x="0" y="803910"/>
                  </a:lnTo>
                  <a:lnTo>
                    <a:pt x="7619" y="803910"/>
                  </a:lnTo>
                  <a:lnTo>
                    <a:pt x="7619" y="798830"/>
                  </a:lnTo>
                  <a:close/>
                </a:path>
                <a:path w="7620" h="914400">
                  <a:moveTo>
                    <a:pt x="7619" y="792480"/>
                  </a:moveTo>
                  <a:lnTo>
                    <a:pt x="0" y="792480"/>
                  </a:lnTo>
                  <a:lnTo>
                    <a:pt x="0" y="797560"/>
                  </a:lnTo>
                  <a:lnTo>
                    <a:pt x="7619" y="797560"/>
                  </a:lnTo>
                  <a:lnTo>
                    <a:pt x="7619" y="792480"/>
                  </a:lnTo>
                  <a:close/>
                </a:path>
                <a:path w="7620" h="914400">
                  <a:moveTo>
                    <a:pt x="7619" y="786130"/>
                  </a:moveTo>
                  <a:lnTo>
                    <a:pt x="0" y="786130"/>
                  </a:lnTo>
                  <a:lnTo>
                    <a:pt x="0" y="791210"/>
                  </a:lnTo>
                  <a:lnTo>
                    <a:pt x="7619" y="791210"/>
                  </a:lnTo>
                  <a:lnTo>
                    <a:pt x="7619" y="786130"/>
                  </a:lnTo>
                  <a:close/>
                </a:path>
                <a:path w="7620" h="914400">
                  <a:moveTo>
                    <a:pt x="7619" y="779780"/>
                  </a:moveTo>
                  <a:lnTo>
                    <a:pt x="0" y="779780"/>
                  </a:lnTo>
                  <a:lnTo>
                    <a:pt x="0" y="784860"/>
                  </a:lnTo>
                  <a:lnTo>
                    <a:pt x="7619" y="784860"/>
                  </a:lnTo>
                  <a:lnTo>
                    <a:pt x="7619" y="779780"/>
                  </a:lnTo>
                  <a:close/>
                </a:path>
                <a:path w="7620" h="914400">
                  <a:moveTo>
                    <a:pt x="7619" y="773430"/>
                  </a:moveTo>
                  <a:lnTo>
                    <a:pt x="0" y="773430"/>
                  </a:lnTo>
                  <a:lnTo>
                    <a:pt x="0" y="778510"/>
                  </a:lnTo>
                  <a:lnTo>
                    <a:pt x="7619" y="778510"/>
                  </a:lnTo>
                  <a:lnTo>
                    <a:pt x="7619" y="773430"/>
                  </a:lnTo>
                  <a:close/>
                </a:path>
                <a:path w="7620" h="914400">
                  <a:moveTo>
                    <a:pt x="7619" y="767080"/>
                  </a:moveTo>
                  <a:lnTo>
                    <a:pt x="0" y="767080"/>
                  </a:lnTo>
                  <a:lnTo>
                    <a:pt x="0" y="772160"/>
                  </a:lnTo>
                  <a:lnTo>
                    <a:pt x="7619" y="772160"/>
                  </a:lnTo>
                  <a:lnTo>
                    <a:pt x="7619" y="767080"/>
                  </a:lnTo>
                  <a:close/>
                </a:path>
                <a:path w="7620" h="914400">
                  <a:moveTo>
                    <a:pt x="7619" y="760730"/>
                  </a:moveTo>
                  <a:lnTo>
                    <a:pt x="0" y="760730"/>
                  </a:lnTo>
                  <a:lnTo>
                    <a:pt x="0" y="765810"/>
                  </a:lnTo>
                  <a:lnTo>
                    <a:pt x="7619" y="765810"/>
                  </a:lnTo>
                  <a:lnTo>
                    <a:pt x="7619" y="760730"/>
                  </a:lnTo>
                  <a:close/>
                </a:path>
                <a:path w="7620" h="914400">
                  <a:moveTo>
                    <a:pt x="7619" y="754380"/>
                  </a:moveTo>
                  <a:lnTo>
                    <a:pt x="0" y="754380"/>
                  </a:lnTo>
                  <a:lnTo>
                    <a:pt x="0" y="759460"/>
                  </a:lnTo>
                  <a:lnTo>
                    <a:pt x="7619" y="759460"/>
                  </a:lnTo>
                  <a:lnTo>
                    <a:pt x="7619" y="754380"/>
                  </a:lnTo>
                  <a:close/>
                </a:path>
                <a:path w="7620" h="914400">
                  <a:moveTo>
                    <a:pt x="7619" y="748030"/>
                  </a:moveTo>
                  <a:lnTo>
                    <a:pt x="0" y="748030"/>
                  </a:lnTo>
                  <a:lnTo>
                    <a:pt x="0" y="753110"/>
                  </a:lnTo>
                  <a:lnTo>
                    <a:pt x="7619" y="753110"/>
                  </a:lnTo>
                  <a:lnTo>
                    <a:pt x="7619" y="748030"/>
                  </a:lnTo>
                  <a:close/>
                </a:path>
                <a:path w="7620" h="914400">
                  <a:moveTo>
                    <a:pt x="7619" y="741680"/>
                  </a:moveTo>
                  <a:lnTo>
                    <a:pt x="0" y="741680"/>
                  </a:lnTo>
                  <a:lnTo>
                    <a:pt x="0" y="746760"/>
                  </a:lnTo>
                  <a:lnTo>
                    <a:pt x="7619" y="746760"/>
                  </a:lnTo>
                  <a:lnTo>
                    <a:pt x="7619" y="741680"/>
                  </a:lnTo>
                  <a:close/>
                </a:path>
                <a:path w="7620" h="914400">
                  <a:moveTo>
                    <a:pt x="7619" y="735330"/>
                  </a:moveTo>
                  <a:lnTo>
                    <a:pt x="0" y="735330"/>
                  </a:lnTo>
                  <a:lnTo>
                    <a:pt x="0" y="740410"/>
                  </a:lnTo>
                  <a:lnTo>
                    <a:pt x="7619" y="740410"/>
                  </a:lnTo>
                  <a:lnTo>
                    <a:pt x="7619" y="735330"/>
                  </a:lnTo>
                  <a:close/>
                </a:path>
                <a:path w="7620" h="914400">
                  <a:moveTo>
                    <a:pt x="7619" y="728980"/>
                  </a:moveTo>
                  <a:lnTo>
                    <a:pt x="0" y="728980"/>
                  </a:lnTo>
                  <a:lnTo>
                    <a:pt x="0" y="734060"/>
                  </a:lnTo>
                  <a:lnTo>
                    <a:pt x="7619" y="734060"/>
                  </a:lnTo>
                  <a:lnTo>
                    <a:pt x="7619" y="728980"/>
                  </a:lnTo>
                  <a:close/>
                </a:path>
                <a:path w="7620" h="914400">
                  <a:moveTo>
                    <a:pt x="7619" y="722630"/>
                  </a:moveTo>
                  <a:lnTo>
                    <a:pt x="0" y="722630"/>
                  </a:lnTo>
                  <a:lnTo>
                    <a:pt x="0" y="727710"/>
                  </a:lnTo>
                  <a:lnTo>
                    <a:pt x="7619" y="727710"/>
                  </a:lnTo>
                  <a:lnTo>
                    <a:pt x="7619" y="722630"/>
                  </a:lnTo>
                  <a:close/>
                </a:path>
                <a:path w="7620" h="914400">
                  <a:moveTo>
                    <a:pt x="7619" y="716280"/>
                  </a:moveTo>
                  <a:lnTo>
                    <a:pt x="0" y="716280"/>
                  </a:lnTo>
                  <a:lnTo>
                    <a:pt x="0" y="721360"/>
                  </a:lnTo>
                  <a:lnTo>
                    <a:pt x="7619" y="721360"/>
                  </a:lnTo>
                  <a:lnTo>
                    <a:pt x="7619" y="716280"/>
                  </a:lnTo>
                  <a:close/>
                </a:path>
                <a:path w="7620" h="914400">
                  <a:moveTo>
                    <a:pt x="7619" y="709930"/>
                  </a:moveTo>
                  <a:lnTo>
                    <a:pt x="0" y="709930"/>
                  </a:lnTo>
                  <a:lnTo>
                    <a:pt x="0" y="715010"/>
                  </a:lnTo>
                  <a:lnTo>
                    <a:pt x="7619" y="715010"/>
                  </a:lnTo>
                  <a:lnTo>
                    <a:pt x="7619" y="709930"/>
                  </a:lnTo>
                  <a:close/>
                </a:path>
                <a:path w="7620" h="914400">
                  <a:moveTo>
                    <a:pt x="7619" y="703580"/>
                  </a:moveTo>
                  <a:lnTo>
                    <a:pt x="0" y="703580"/>
                  </a:lnTo>
                  <a:lnTo>
                    <a:pt x="0" y="708660"/>
                  </a:lnTo>
                  <a:lnTo>
                    <a:pt x="7619" y="708660"/>
                  </a:lnTo>
                  <a:lnTo>
                    <a:pt x="7619" y="703580"/>
                  </a:lnTo>
                  <a:close/>
                </a:path>
                <a:path w="7620" h="914400">
                  <a:moveTo>
                    <a:pt x="7619" y="697230"/>
                  </a:moveTo>
                  <a:lnTo>
                    <a:pt x="0" y="697230"/>
                  </a:lnTo>
                  <a:lnTo>
                    <a:pt x="0" y="702310"/>
                  </a:lnTo>
                  <a:lnTo>
                    <a:pt x="7619" y="702310"/>
                  </a:lnTo>
                  <a:lnTo>
                    <a:pt x="7619" y="697230"/>
                  </a:lnTo>
                  <a:close/>
                </a:path>
                <a:path w="7620" h="914400">
                  <a:moveTo>
                    <a:pt x="7619" y="689610"/>
                  </a:moveTo>
                  <a:lnTo>
                    <a:pt x="0" y="689610"/>
                  </a:lnTo>
                  <a:lnTo>
                    <a:pt x="0" y="695960"/>
                  </a:lnTo>
                  <a:lnTo>
                    <a:pt x="7619" y="695960"/>
                  </a:lnTo>
                  <a:lnTo>
                    <a:pt x="7619" y="689610"/>
                  </a:lnTo>
                  <a:close/>
                </a:path>
                <a:path w="7620" h="914400">
                  <a:moveTo>
                    <a:pt x="7619" y="684530"/>
                  </a:moveTo>
                  <a:lnTo>
                    <a:pt x="0" y="684530"/>
                  </a:lnTo>
                  <a:lnTo>
                    <a:pt x="0" y="688340"/>
                  </a:lnTo>
                  <a:lnTo>
                    <a:pt x="7619" y="688340"/>
                  </a:lnTo>
                  <a:lnTo>
                    <a:pt x="7619" y="684530"/>
                  </a:lnTo>
                  <a:close/>
                </a:path>
                <a:path w="7620" h="914400">
                  <a:moveTo>
                    <a:pt x="7619" y="676910"/>
                  </a:moveTo>
                  <a:lnTo>
                    <a:pt x="0" y="676910"/>
                  </a:lnTo>
                  <a:lnTo>
                    <a:pt x="0" y="683260"/>
                  </a:lnTo>
                  <a:lnTo>
                    <a:pt x="7619" y="683260"/>
                  </a:lnTo>
                  <a:lnTo>
                    <a:pt x="7619" y="676910"/>
                  </a:lnTo>
                  <a:close/>
                </a:path>
                <a:path w="7620" h="914400">
                  <a:moveTo>
                    <a:pt x="7619" y="671830"/>
                  </a:moveTo>
                  <a:lnTo>
                    <a:pt x="0" y="671830"/>
                  </a:lnTo>
                  <a:lnTo>
                    <a:pt x="0" y="675640"/>
                  </a:lnTo>
                  <a:lnTo>
                    <a:pt x="7619" y="675640"/>
                  </a:lnTo>
                  <a:lnTo>
                    <a:pt x="7619" y="671830"/>
                  </a:lnTo>
                  <a:close/>
                </a:path>
                <a:path w="7620" h="914400">
                  <a:moveTo>
                    <a:pt x="7619" y="651510"/>
                  </a:moveTo>
                  <a:lnTo>
                    <a:pt x="0" y="651510"/>
                  </a:lnTo>
                  <a:lnTo>
                    <a:pt x="0" y="670560"/>
                  </a:lnTo>
                  <a:lnTo>
                    <a:pt x="7619" y="670560"/>
                  </a:lnTo>
                  <a:lnTo>
                    <a:pt x="7619" y="651510"/>
                  </a:lnTo>
                  <a:close/>
                </a:path>
                <a:path w="7620" h="914400">
                  <a:moveTo>
                    <a:pt x="7619" y="646430"/>
                  </a:moveTo>
                  <a:lnTo>
                    <a:pt x="0" y="646430"/>
                  </a:lnTo>
                  <a:lnTo>
                    <a:pt x="0" y="650240"/>
                  </a:lnTo>
                  <a:lnTo>
                    <a:pt x="7619" y="650240"/>
                  </a:lnTo>
                  <a:lnTo>
                    <a:pt x="7619" y="646430"/>
                  </a:lnTo>
                  <a:close/>
                </a:path>
                <a:path w="7620" h="914400">
                  <a:moveTo>
                    <a:pt x="7619" y="640080"/>
                  </a:moveTo>
                  <a:lnTo>
                    <a:pt x="0" y="640080"/>
                  </a:lnTo>
                  <a:lnTo>
                    <a:pt x="0" y="645160"/>
                  </a:lnTo>
                  <a:lnTo>
                    <a:pt x="7619" y="645160"/>
                  </a:lnTo>
                  <a:lnTo>
                    <a:pt x="7619" y="640080"/>
                  </a:lnTo>
                  <a:close/>
                </a:path>
                <a:path w="7620" h="914400">
                  <a:moveTo>
                    <a:pt x="7619" y="636270"/>
                  </a:moveTo>
                  <a:lnTo>
                    <a:pt x="0" y="636270"/>
                  </a:lnTo>
                  <a:lnTo>
                    <a:pt x="0" y="638810"/>
                  </a:lnTo>
                  <a:lnTo>
                    <a:pt x="7619" y="638810"/>
                  </a:lnTo>
                  <a:lnTo>
                    <a:pt x="7619" y="636270"/>
                  </a:lnTo>
                  <a:close/>
                </a:path>
              </a:pathLst>
            </a:custGeom>
            <a:solidFill>
              <a:srgbClr val="2300F9"/>
            </a:solidFill>
          </p:spPr>
          <p:txBody>
            <a:bodyPr bIns="0" lIns="0" rIns="0" rtlCol="0" tIns="0" wrap="square"/>
            <a:p/>
          </p:txBody>
        </p:sp>
        <p:sp>
          <p:nvSpPr>
            <p:cNvPr id="1050215" name="object 1518"/>
            <p:cNvSpPr/>
            <p:nvPr/>
          </p:nvSpPr>
          <p:spPr>
            <a:xfrm>
              <a:off x="636269" y="5571489"/>
              <a:ext cx="7620" cy="906780"/>
            </a:xfrm>
            <a:custGeom>
              <a:avLst/>
              <a:ahLst/>
              <a:rect l="l" t="t" r="r" b="b"/>
              <a:pathLst>
                <a:path w="7620" h="906779">
                  <a:moveTo>
                    <a:pt x="7620" y="0"/>
                  </a:moveTo>
                  <a:lnTo>
                    <a:pt x="5079" y="0"/>
                  </a:lnTo>
                  <a:lnTo>
                    <a:pt x="5079" y="1270"/>
                  </a:lnTo>
                  <a:lnTo>
                    <a:pt x="7620" y="1270"/>
                  </a:lnTo>
                  <a:lnTo>
                    <a:pt x="7620" y="0"/>
                  </a:lnTo>
                  <a:close/>
                </a:path>
                <a:path w="7620" h="906779">
                  <a:moveTo>
                    <a:pt x="7620" y="1270"/>
                  </a:moveTo>
                  <a:lnTo>
                    <a:pt x="2539" y="1270"/>
                  </a:lnTo>
                  <a:lnTo>
                    <a:pt x="2539" y="2540"/>
                  </a:lnTo>
                  <a:lnTo>
                    <a:pt x="0" y="2540"/>
                  </a:lnTo>
                  <a:lnTo>
                    <a:pt x="0" y="5080"/>
                  </a:lnTo>
                  <a:lnTo>
                    <a:pt x="7620" y="5080"/>
                  </a:lnTo>
                  <a:lnTo>
                    <a:pt x="7620" y="1270"/>
                  </a:lnTo>
                  <a:close/>
                </a:path>
                <a:path w="7620" h="906779">
                  <a:moveTo>
                    <a:pt x="7620" y="5080"/>
                  </a:moveTo>
                  <a:lnTo>
                    <a:pt x="0" y="5080"/>
                  </a:lnTo>
                  <a:lnTo>
                    <a:pt x="0" y="7620"/>
                  </a:lnTo>
                  <a:lnTo>
                    <a:pt x="7620" y="7620"/>
                  </a:lnTo>
                  <a:lnTo>
                    <a:pt x="7620" y="5080"/>
                  </a:lnTo>
                  <a:close/>
                </a:path>
                <a:path w="7620" h="906779">
                  <a:moveTo>
                    <a:pt x="7620" y="7620"/>
                  </a:moveTo>
                  <a:lnTo>
                    <a:pt x="0" y="7620"/>
                  </a:lnTo>
                  <a:lnTo>
                    <a:pt x="0" y="11430"/>
                  </a:lnTo>
                  <a:lnTo>
                    <a:pt x="7620" y="11430"/>
                  </a:lnTo>
                  <a:lnTo>
                    <a:pt x="7620" y="7620"/>
                  </a:lnTo>
                  <a:close/>
                </a:path>
                <a:path w="7620" h="906779">
                  <a:moveTo>
                    <a:pt x="7620" y="11430"/>
                  </a:moveTo>
                  <a:lnTo>
                    <a:pt x="0" y="11430"/>
                  </a:lnTo>
                  <a:lnTo>
                    <a:pt x="0" y="17780"/>
                  </a:lnTo>
                  <a:lnTo>
                    <a:pt x="7620" y="17780"/>
                  </a:lnTo>
                  <a:lnTo>
                    <a:pt x="7620" y="11430"/>
                  </a:lnTo>
                  <a:close/>
                </a:path>
                <a:path w="7620" h="906779">
                  <a:moveTo>
                    <a:pt x="7620" y="17780"/>
                  </a:moveTo>
                  <a:lnTo>
                    <a:pt x="0" y="17780"/>
                  </a:lnTo>
                  <a:lnTo>
                    <a:pt x="0" y="20320"/>
                  </a:lnTo>
                  <a:lnTo>
                    <a:pt x="7620" y="20320"/>
                  </a:lnTo>
                  <a:lnTo>
                    <a:pt x="7620" y="17780"/>
                  </a:lnTo>
                  <a:close/>
                </a:path>
                <a:path w="7620" h="906779">
                  <a:moveTo>
                    <a:pt x="7620" y="20320"/>
                  </a:moveTo>
                  <a:lnTo>
                    <a:pt x="0" y="20320"/>
                  </a:lnTo>
                  <a:lnTo>
                    <a:pt x="0" y="24130"/>
                  </a:lnTo>
                  <a:lnTo>
                    <a:pt x="7620" y="24130"/>
                  </a:lnTo>
                  <a:lnTo>
                    <a:pt x="7620" y="20320"/>
                  </a:lnTo>
                  <a:close/>
                </a:path>
                <a:path w="7620" h="906779">
                  <a:moveTo>
                    <a:pt x="7620" y="24130"/>
                  </a:moveTo>
                  <a:lnTo>
                    <a:pt x="0" y="24130"/>
                  </a:lnTo>
                  <a:lnTo>
                    <a:pt x="0" y="26670"/>
                  </a:lnTo>
                  <a:lnTo>
                    <a:pt x="7620" y="26670"/>
                  </a:lnTo>
                  <a:lnTo>
                    <a:pt x="7620" y="24130"/>
                  </a:lnTo>
                  <a:close/>
                </a:path>
                <a:path w="7620" h="906779">
                  <a:moveTo>
                    <a:pt x="7620" y="26670"/>
                  </a:moveTo>
                  <a:lnTo>
                    <a:pt x="0" y="26670"/>
                  </a:lnTo>
                  <a:lnTo>
                    <a:pt x="0" y="30480"/>
                  </a:lnTo>
                  <a:lnTo>
                    <a:pt x="7620" y="30480"/>
                  </a:lnTo>
                  <a:lnTo>
                    <a:pt x="7620" y="26670"/>
                  </a:lnTo>
                  <a:close/>
                </a:path>
                <a:path w="7620" h="906779">
                  <a:moveTo>
                    <a:pt x="7620" y="30480"/>
                  </a:moveTo>
                  <a:lnTo>
                    <a:pt x="0" y="30480"/>
                  </a:lnTo>
                  <a:lnTo>
                    <a:pt x="0" y="33020"/>
                  </a:lnTo>
                  <a:lnTo>
                    <a:pt x="7620" y="33020"/>
                  </a:lnTo>
                  <a:lnTo>
                    <a:pt x="7620" y="30480"/>
                  </a:lnTo>
                  <a:close/>
                </a:path>
                <a:path w="7620" h="906779">
                  <a:moveTo>
                    <a:pt x="7620" y="33020"/>
                  </a:moveTo>
                  <a:lnTo>
                    <a:pt x="0" y="33020"/>
                  </a:lnTo>
                  <a:lnTo>
                    <a:pt x="0" y="43180"/>
                  </a:lnTo>
                  <a:lnTo>
                    <a:pt x="7620" y="43180"/>
                  </a:lnTo>
                  <a:lnTo>
                    <a:pt x="7620" y="33020"/>
                  </a:lnTo>
                  <a:close/>
                </a:path>
                <a:path w="7620" h="906779">
                  <a:moveTo>
                    <a:pt x="7620" y="43180"/>
                  </a:moveTo>
                  <a:lnTo>
                    <a:pt x="0" y="43180"/>
                  </a:lnTo>
                  <a:lnTo>
                    <a:pt x="0" y="45720"/>
                  </a:lnTo>
                  <a:lnTo>
                    <a:pt x="7620" y="45720"/>
                  </a:lnTo>
                  <a:lnTo>
                    <a:pt x="7620" y="43180"/>
                  </a:lnTo>
                  <a:close/>
                </a:path>
                <a:path w="7620" h="906779">
                  <a:moveTo>
                    <a:pt x="7620" y="45720"/>
                  </a:moveTo>
                  <a:lnTo>
                    <a:pt x="0" y="45720"/>
                  </a:lnTo>
                  <a:lnTo>
                    <a:pt x="0" y="49530"/>
                  </a:lnTo>
                  <a:lnTo>
                    <a:pt x="7620" y="49530"/>
                  </a:lnTo>
                  <a:lnTo>
                    <a:pt x="7620" y="45720"/>
                  </a:lnTo>
                  <a:close/>
                </a:path>
                <a:path w="7620" h="906779">
                  <a:moveTo>
                    <a:pt x="7620" y="49530"/>
                  </a:moveTo>
                  <a:lnTo>
                    <a:pt x="0" y="49530"/>
                  </a:lnTo>
                  <a:lnTo>
                    <a:pt x="0" y="52070"/>
                  </a:lnTo>
                  <a:lnTo>
                    <a:pt x="7620" y="52070"/>
                  </a:lnTo>
                  <a:lnTo>
                    <a:pt x="7620" y="49530"/>
                  </a:lnTo>
                  <a:close/>
                </a:path>
                <a:path w="7620" h="906779">
                  <a:moveTo>
                    <a:pt x="7620" y="52070"/>
                  </a:moveTo>
                  <a:lnTo>
                    <a:pt x="0" y="52070"/>
                  </a:lnTo>
                  <a:lnTo>
                    <a:pt x="0" y="55880"/>
                  </a:lnTo>
                  <a:lnTo>
                    <a:pt x="7620" y="55880"/>
                  </a:lnTo>
                  <a:lnTo>
                    <a:pt x="7620" y="52070"/>
                  </a:lnTo>
                  <a:close/>
                </a:path>
                <a:path w="7620" h="906779">
                  <a:moveTo>
                    <a:pt x="7620" y="55880"/>
                  </a:moveTo>
                  <a:lnTo>
                    <a:pt x="0" y="55880"/>
                  </a:lnTo>
                  <a:lnTo>
                    <a:pt x="0" y="62230"/>
                  </a:lnTo>
                  <a:lnTo>
                    <a:pt x="7620" y="62230"/>
                  </a:lnTo>
                  <a:lnTo>
                    <a:pt x="7620" y="55880"/>
                  </a:lnTo>
                  <a:close/>
                </a:path>
                <a:path w="7620" h="906779">
                  <a:moveTo>
                    <a:pt x="7620" y="62230"/>
                  </a:moveTo>
                  <a:lnTo>
                    <a:pt x="0" y="62230"/>
                  </a:lnTo>
                  <a:lnTo>
                    <a:pt x="0" y="64770"/>
                  </a:lnTo>
                  <a:lnTo>
                    <a:pt x="7620" y="64770"/>
                  </a:lnTo>
                  <a:lnTo>
                    <a:pt x="7620" y="62230"/>
                  </a:lnTo>
                  <a:close/>
                </a:path>
                <a:path w="7620" h="906779">
                  <a:moveTo>
                    <a:pt x="7620" y="64770"/>
                  </a:moveTo>
                  <a:lnTo>
                    <a:pt x="0" y="64770"/>
                  </a:lnTo>
                  <a:lnTo>
                    <a:pt x="0" y="68580"/>
                  </a:lnTo>
                  <a:lnTo>
                    <a:pt x="7620" y="68580"/>
                  </a:lnTo>
                  <a:lnTo>
                    <a:pt x="7620" y="64770"/>
                  </a:lnTo>
                  <a:close/>
                </a:path>
                <a:path w="7620" h="906779">
                  <a:moveTo>
                    <a:pt x="7620" y="68580"/>
                  </a:moveTo>
                  <a:lnTo>
                    <a:pt x="0" y="68580"/>
                  </a:lnTo>
                  <a:lnTo>
                    <a:pt x="0" y="71120"/>
                  </a:lnTo>
                  <a:lnTo>
                    <a:pt x="7620" y="71120"/>
                  </a:lnTo>
                  <a:lnTo>
                    <a:pt x="7620" y="68580"/>
                  </a:lnTo>
                  <a:close/>
                </a:path>
                <a:path w="7620" h="906779">
                  <a:moveTo>
                    <a:pt x="7620" y="71120"/>
                  </a:moveTo>
                  <a:lnTo>
                    <a:pt x="0" y="71120"/>
                  </a:lnTo>
                  <a:lnTo>
                    <a:pt x="0" y="74930"/>
                  </a:lnTo>
                  <a:lnTo>
                    <a:pt x="7620" y="74930"/>
                  </a:lnTo>
                  <a:lnTo>
                    <a:pt x="7620" y="71120"/>
                  </a:lnTo>
                  <a:close/>
                </a:path>
                <a:path w="7620" h="906779">
                  <a:moveTo>
                    <a:pt x="7620" y="74930"/>
                  </a:moveTo>
                  <a:lnTo>
                    <a:pt x="0" y="74930"/>
                  </a:lnTo>
                  <a:lnTo>
                    <a:pt x="0" y="81280"/>
                  </a:lnTo>
                  <a:lnTo>
                    <a:pt x="7620" y="81280"/>
                  </a:lnTo>
                  <a:lnTo>
                    <a:pt x="7620" y="74930"/>
                  </a:lnTo>
                  <a:close/>
                </a:path>
                <a:path w="7620" h="906779">
                  <a:moveTo>
                    <a:pt x="7620" y="81280"/>
                  </a:moveTo>
                  <a:lnTo>
                    <a:pt x="0" y="81280"/>
                  </a:lnTo>
                  <a:lnTo>
                    <a:pt x="0" y="90170"/>
                  </a:lnTo>
                  <a:lnTo>
                    <a:pt x="7620" y="90170"/>
                  </a:lnTo>
                  <a:lnTo>
                    <a:pt x="7620" y="81280"/>
                  </a:lnTo>
                  <a:close/>
                </a:path>
                <a:path w="7620" h="906779">
                  <a:moveTo>
                    <a:pt x="7620" y="90170"/>
                  </a:moveTo>
                  <a:lnTo>
                    <a:pt x="0" y="90170"/>
                  </a:lnTo>
                  <a:lnTo>
                    <a:pt x="0" y="96520"/>
                  </a:lnTo>
                  <a:lnTo>
                    <a:pt x="7620" y="96520"/>
                  </a:lnTo>
                  <a:lnTo>
                    <a:pt x="7620" y="90170"/>
                  </a:lnTo>
                  <a:close/>
                </a:path>
                <a:path w="7620" h="906779">
                  <a:moveTo>
                    <a:pt x="7620" y="96520"/>
                  </a:moveTo>
                  <a:lnTo>
                    <a:pt x="0" y="96520"/>
                  </a:lnTo>
                  <a:lnTo>
                    <a:pt x="0" y="102870"/>
                  </a:lnTo>
                  <a:lnTo>
                    <a:pt x="7620" y="102870"/>
                  </a:lnTo>
                  <a:lnTo>
                    <a:pt x="7620" y="96520"/>
                  </a:lnTo>
                  <a:close/>
                </a:path>
                <a:path w="7620" h="906779">
                  <a:moveTo>
                    <a:pt x="7620" y="102870"/>
                  </a:moveTo>
                  <a:lnTo>
                    <a:pt x="0" y="102870"/>
                  </a:lnTo>
                  <a:lnTo>
                    <a:pt x="0" y="109220"/>
                  </a:lnTo>
                  <a:lnTo>
                    <a:pt x="7620" y="109220"/>
                  </a:lnTo>
                  <a:lnTo>
                    <a:pt x="7620" y="102870"/>
                  </a:lnTo>
                  <a:close/>
                </a:path>
                <a:path w="7620" h="906779">
                  <a:moveTo>
                    <a:pt x="7620" y="109220"/>
                  </a:moveTo>
                  <a:lnTo>
                    <a:pt x="0" y="109220"/>
                  </a:lnTo>
                  <a:lnTo>
                    <a:pt x="0" y="113030"/>
                  </a:lnTo>
                  <a:lnTo>
                    <a:pt x="7620" y="113030"/>
                  </a:lnTo>
                  <a:lnTo>
                    <a:pt x="7620" y="109220"/>
                  </a:lnTo>
                  <a:close/>
                </a:path>
                <a:path w="7620" h="906779">
                  <a:moveTo>
                    <a:pt x="7620" y="113030"/>
                  </a:moveTo>
                  <a:lnTo>
                    <a:pt x="0" y="113030"/>
                  </a:lnTo>
                  <a:lnTo>
                    <a:pt x="0" y="132080"/>
                  </a:lnTo>
                  <a:lnTo>
                    <a:pt x="7620" y="132080"/>
                  </a:lnTo>
                  <a:lnTo>
                    <a:pt x="7620" y="113030"/>
                  </a:lnTo>
                  <a:close/>
                </a:path>
                <a:path w="7620" h="906779">
                  <a:moveTo>
                    <a:pt x="7620" y="132080"/>
                  </a:moveTo>
                  <a:lnTo>
                    <a:pt x="0" y="132080"/>
                  </a:lnTo>
                  <a:lnTo>
                    <a:pt x="0" y="134620"/>
                  </a:lnTo>
                  <a:lnTo>
                    <a:pt x="7620" y="134620"/>
                  </a:lnTo>
                  <a:lnTo>
                    <a:pt x="7620" y="132080"/>
                  </a:lnTo>
                  <a:close/>
                </a:path>
                <a:path w="7620" h="906779">
                  <a:moveTo>
                    <a:pt x="7620" y="134620"/>
                  </a:moveTo>
                  <a:lnTo>
                    <a:pt x="0" y="134620"/>
                  </a:lnTo>
                  <a:lnTo>
                    <a:pt x="0" y="140970"/>
                  </a:lnTo>
                  <a:lnTo>
                    <a:pt x="7620" y="140970"/>
                  </a:lnTo>
                  <a:lnTo>
                    <a:pt x="7620" y="134620"/>
                  </a:lnTo>
                  <a:close/>
                </a:path>
                <a:path w="7620" h="906779">
                  <a:moveTo>
                    <a:pt x="7620" y="140970"/>
                  </a:moveTo>
                  <a:lnTo>
                    <a:pt x="0" y="140970"/>
                  </a:lnTo>
                  <a:lnTo>
                    <a:pt x="0" y="144780"/>
                  </a:lnTo>
                  <a:lnTo>
                    <a:pt x="7620" y="144780"/>
                  </a:lnTo>
                  <a:lnTo>
                    <a:pt x="7620" y="140970"/>
                  </a:lnTo>
                  <a:close/>
                </a:path>
                <a:path w="7620" h="906779">
                  <a:moveTo>
                    <a:pt x="7620" y="144780"/>
                  </a:moveTo>
                  <a:lnTo>
                    <a:pt x="0" y="144780"/>
                  </a:lnTo>
                  <a:lnTo>
                    <a:pt x="0" y="147320"/>
                  </a:lnTo>
                  <a:lnTo>
                    <a:pt x="7620" y="147320"/>
                  </a:lnTo>
                  <a:lnTo>
                    <a:pt x="7620" y="144780"/>
                  </a:lnTo>
                  <a:close/>
                </a:path>
                <a:path w="7620" h="906779">
                  <a:moveTo>
                    <a:pt x="7620" y="147320"/>
                  </a:moveTo>
                  <a:lnTo>
                    <a:pt x="0" y="147320"/>
                  </a:lnTo>
                  <a:lnTo>
                    <a:pt x="0" y="153670"/>
                  </a:lnTo>
                  <a:lnTo>
                    <a:pt x="7620" y="153670"/>
                  </a:lnTo>
                  <a:lnTo>
                    <a:pt x="7620" y="147320"/>
                  </a:lnTo>
                  <a:close/>
                </a:path>
                <a:path w="7620" h="906779">
                  <a:moveTo>
                    <a:pt x="7620" y="153670"/>
                  </a:moveTo>
                  <a:lnTo>
                    <a:pt x="0" y="153670"/>
                  </a:lnTo>
                  <a:lnTo>
                    <a:pt x="0" y="157480"/>
                  </a:lnTo>
                  <a:lnTo>
                    <a:pt x="7620" y="157480"/>
                  </a:lnTo>
                  <a:lnTo>
                    <a:pt x="7620" y="153670"/>
                  </a:lnTo>
                  <a:close/>
                </a:path>
                <a:path w="7620" h="906779">
                  <a:moveTo>
                    <a:pt x="7620" y="157480"/>
                  </a:moveTo>
                  <a:lnTo>
                    <a:pt x="0" y="157480"/>
                  </a:lnTo>
                  <a:lnTo>
                    <a:pt x="0" y="160020"/>
                  </a:lnTo>
                  <a:lnTo>
                    <a:pt x="7620" y="160020"/>
                  </a:lnTo>
                  <a:lnTo>
                    <a:pt x="7620" y="157480"/>
                  </a:lnTo>
                  <a:close/>
                </a:path>
                <a:path w="7620" h="906779">
                  <a:moveTo>
                    <a:pt x="7620" y="160020"/>
                  </a:moveTo>
                  <a:lnTo>
                    <a:pt x="0" y="160020"/>
                  </a:lnTo>
                  <a:lnTo>
                    <a:pt x="0" y="163830"/>
                  </a:lnTo>
                  <a:lnTo>
                    <a:pt x="7620" y="163830"/>
                  </a:lnTo>
                  <a:lnTo>
                    <a:pt x="7620" y="160020"/>
                  </a:lnTo>
                  <a:close/>
                </a:path>
                <a:path w="7620" h="906779">
                  <a:moveTo>
                    <a:pt x="7620" y="163830"/>
                  </a:moveTo>
                  <a:lnTo>
                    <a:pt x="0" y="163830"/>
                  </a:lnTo>
                  <a:lnTo>
                    <a:pt x="0" y="166370"/>
                  </a:lnTo>
                  <a:lnTo>
                    <a:pt x="7620" y="166370"/>
                  </a:lnTo>
                  <a:lnTo>
                    <a:pt x="7620" y="163830"/>
                  </a:lnTo>
                  <a:close/>
                </a:path>
                <a:path w="7620" h="906779">
                  <a:moveTo>
                    <a:pt x="7620" y="166370"/>
                  </a:moveTo>
                  <a:lnTo>
                    <a:pt x="0" y="166370"/>
                  </a:lnTo>
                  <a:lnTo>
                    <a:pt x="0" y="172720"/>
                  </a:lnTo>
                  <a:lnTo>
                    <a:pt x="7620" y="172720"/>
                  </a:lnTo>
                  <a:lnTo>
                    <a:pt x="7620" y="166370"/>
                  </a:lnTo>
                  <a:close/>
                </a:path>
                <a:path w="7620" h="906779">
                  <a:moveTo>
                    <a:pt x="7620" y="172720"/>
                  </a:moveTo>
                  <a:lnTo>
                    <a:pt x="0" y="172720"/>
                  </a:lnTo>
                  <a:lnTo>
                    <a:pt x="0" y="176530"/>
                  </a:lnTo>
                  <a:lnTo>
                    <a:pt x="7620" y="176530"/>
                  </a:lnTo>
                  <a:lnTo>
                    <a:pt x="7620" y="172720"/>
                  </a:lnTo>
                  <a:close/>
                </a:path>
                <a:path w="7620" h="906779">
                  <a:moveTo>
                    <a:pt x="7620" y="176530"/>
                  </a:moveTo>
                  <a:lnTo>
                    <a:pt x="0" y="176530"/>
                  </a:lnTo>
                  <a:lnTo>
                    <a:pt x="0" y="185420"/>
                  </a:lnTo>
                  <a:lnTo>
                    <a:pt x="7620" y="185420"/>
                  </a:lnTo>
                  <a:lnTo>
                    <a:pt x="7620" y="176530"/>
                  </a:lnTo>
                  <a:close/>
                </a:path>
                <a:path w="7620" h="906779">
                  <a:moveTo>
                    <a:pt x="7620" y="185420"/>
                  </a:moveTo>
                  <a:lnTo>
                    <a:pt x="0" y="185420"/>
                  </a:lnTo>
                  <a:lnTo>
                    <a:pt x="0" y="189230"/>
                  </a:lnTo>
                  <a:lnTo>
                    <a:pt x="7620" y="189230"/>
                  </a:lnTo>
                  <a:lnTo>
                    <a:pt x="7620" y="185420"/>
                  </a:lnTo>
                  <a:close/>
                </a:path>
                <a:path w="7620" h="906779">
                  <a:moveTo>
                    <a:pt x="7620" y="189230"/>
                  </a:moveTo>
                  <a:lnTo>
                    <a:pt x="0" y="189230"/>
                  </a:lnTo>
                  <a:lnTo>
                    <a:pt x="0" y="191770"/>
                  </a:lnTo>
                  <a:lnTo>
                    <a:pt x="7620" y="191770"/>
                  </a:lnTo>
                  <a:lnTo>
                    <a:pt x="7620" y="189230"/>
                  </a:lnTo>
                  <a:close/>
                </a:path>
                <a:path w="7620" h="906779">
                  <a:moveTo>
                    <a:pt x="7620" y="191770"/>
                  </a:moveTo>
                  <a:lnTo>
                    <a:pt x="0" y="191770"/>
                  </a:lnTo>
                  <a:lnTo>
                    <a:pt x="0" y="204470"/>
                  </a:lnTo>
                  <a:lnTo>
                    <a:pt x="7620" y="204470"/>
                  </a:lnTo>
                  <a:lnTo>
                    <a:pt x="7620" y="191770"/>
                  </a:lnTo>
                  <a:close/>
                </a:path>
                <a:path w="7620" h="906779">
                  <a:moveTo>
                    <a:pt x="7620" y="204470"/>
                  </a:moveTo>
                  <a:lnTo>
                    <a:pt x="0" y="204470"/>
                  </a:lnTo>
                  <a:lnTo>
                    <a:pt x="0" y="208280"/>
                  </a:lnTo>
                  <a:lnTo>
                    <a:pt x="7620" y="208280"/>
                  </a:lnTo>
                  <a:lnTo>
                    <a:pt x="7620" y="204470"/>
                  </a:lnTo>
                  <a:close/>
                </a:path>
                <a:path w="7620" h="906779">
                  <a:moveTo>
                    <a:pt x="7620" y="208280"/>
                  </a:moveTo>
                  <a:lnTo>
                    <a:pt x="0" y="208280"/>
                  </a:lnTo>
                  <a:lnTo>
                    <a:pt x="0" y="233680"/>
                  </a:lnTo>
                  <a:lnTo>
                    <a:pt x="7620" y="233680"/>
                  </a:lnTo>
                  <a:lnTo>
                    <a:pt x="7620" y="208280"/>
                  </a:lnTo>
                  <a:close/>
                </a:path>
                <a:path w="7620" h="906779">
                  <a:moveTo>
                    <a:pt x="7620" y="233680"/>
                  </a:moveTo>
                  <a:lnTo>
                    <a:pt x="0" y="233680"/>
                  </a:lnTo>
                  <a:lnTo>
                    <a:pt x="0" y="236220"/>
                  </a:lnTo>
                  <a:lnTo>
                    <a:pt x="7620" y="236220"/>
                  </a:lnTo>
                  <a:lnTo>
                    <a:pt x="7620" y="233680"/>
                  </a:lnTo>
                  <a:close/>
                </a:path>
                <a:path w="7620" h="906779">
                  <a:moveTo>
                    <a:pt x="7620" y="236220"/>
                  </a:moveTo>
                  <a:lnTo>
                    <a:pt x="0" y="236220"/>
                  </a:lnTo>
                  <a:lnTo>
                    <a:pt x="0" y="242570"/>
                  </a:lnTo>
                  <a:lnTo>
                    <a:pt x="7620" y="242570"/>
                  </a:lnTo>
                  <a:lnTo>
                    <a:pt x="7620" y="236220"/>
                  </a:lnTo>
                  <a:close/>
                </a:path>
                <a:path w="7620" h="906779">
                  <a:moveTo>
                    <a:pt x="7620" y="242570"/>
                  </a:moveTo>
                  <a:lnTo>
                    <a:pt x="0" y="242570"/>
                  </a:lnTo>
                  <a:lnTo>
                    <a:pt x="0" y="261620"/>
                  </a:lnTo>
                  <a:lnTo>
                    <a:pt x="7620" y="261620"/>
                  </a:lnTo>
                  <a:lnTo>
                    <a:pt x="7620" y="242570"/>
                  </a:lnTo>
                  <a:close/>
                </a:path>
                <a:path w="7620" h="906779">
                  <a:moveTo>
                    <a:pt x="7620" y="261620"/>
                  </a:moveTo>
                  <a:lnTo>
                    <a:pt x="0" y="261620"/>
                  </a:lnTo>
                  <a:lnTo>
                    <a:pt x="0" y="265430"/>
                  </a:lnTo>
                  <a:lnTo>
                    <a:pt x="7620" y="265430"/>
                  </a:lnTo>
                  <a:lnTo>
                    <a:pt x="7620" y="261620"/>
                  </a:lnTo>
                  <a:close/>
                </a:path>
                <a:path w="7620" h="906779">
                  <a:moveTo>
                    <a:pt x="7620" y="265430"/>
                  </a:moveTo>
                  <a:lnTo>
                    <a:pt x="0" y="265430"/>
                  </a:lnTo>
                  <a:lnTo>
                    <a:pt x="0" y="267970"/>
                  </a:lnTo>
                  <a:lnTo>
                    <a:pt x="7620" y="267970"/>
                  </a:lnTo>
                  <a:lnTo>
                    <a:pt x="7620" y="265430"/>
                  </a:lnTo>
                  <a:close/>
                </a:path>
                <a:path w="7620" h="906779">
                  <a:moveTo>
                    <a:pt x="7620" y="267970"/>
                  </a:moveTo>
                  <a:lnTo>
                    <a:pt x="0" y="267970"/>
                  </a:lnTo>
                  <a:lnTo>
                    <a:pt x="0" y="271780"/>
                  </a:lnTo>
                  <a:lnTo>
                    <a:pt x="7620" y="271780"/>
                  </a:lnTo>
                  <a:lnTo>
                    <a:pt x="7620" y="267970"/>
                  </a:lnTo>
                  <a:close/>
                </a:path>
                <a:path w="7620" h="906779">
                  <a:moveTo>
                    <a:pt x="7620" y="271780"/>
                  </a:moveTo>
                  <a:lnTo>
                    <a:pt x="0" y="271780"/>
                  </a:lnTo>
                  <a:lnTo>
                    <a:pt x="0" y="274320"/>
                  </a:lnTo>
                  <a:lnTo>
                    <a:pt x="7620" y="274320"/>
                  </a:lnTo>
                  <a:lnTo>
                    <a:pt x="7620" y="271780"/>
                  </a:lnTo>
                  <a:close/>
                </a:path>
                <a:path w="7620" h="906779">
                  <a:moveTo>
                    <a:pt x="7620" y="274320"/>
                  </a:moveTo>
                  <a:lnTo>
                    <a:pt x="0" y="274320"/>
                  </a:lnTo>
                  <a:lnTo>
                    <a:pt x="0" y="278130"/>
                  </a:lnTo>
                  <a:lnTo>
                    <a:pt x="7620" y="278130"/>
                  </a:lnTo>
                  <a:lnTo>
                    <a:pt x="7620" y="274320"/>
                  </a:lnTo>
                  <a:close/>
                </a:path>
                <a:path w="7620" h="906779">
                  <a:moveTo>
                    <a:pt x="7620" y="278130"/>
                  </a:moveTo>
                  <a:lnTo>
                    <a:pt x="0" y="278130"/>
                  </a:lnTo>
                  <a:lnTo>
                    <a:pt x="0" y="284480"/>
                  </a:lnTo>
                  <a:lnTo>
                    <a:pt x="7620" y="284480"/>
                  </a:lnTo>
                  <a:lnTo>
                    <a:pt x="7620" y="278130"/>
                  </a:lnTo>
                  <a:close/>
                </a:path>
                <a:path w="7620" h="906779">
                  <a:moveTo>
                    <a:pt x="7620" y="284480"/>
                  </a:moveTo>
                  <a:lnTo>
                    <a:pt x="0" y="284480"/>
                  </a:lnTo>
                  <a:lnTo>
                    <a:pt x="0" y="287020"/>
                  </a:lnTo>
                  <a:lnTo>
                    <a:pt x="7620" y="287020"/>
                  </a:lnTo>
                  <a:lnTo>
                    <a:pt x="7620" y="284480"/>
                  </a:lnTo>
                  <a:close/>
                </a:path>
                <a:path w="7620" h="906779">
                  <a:moveTo>
                    <a:pt x="7620" y="287020"/>
                  </a:moveTo>
                  <a:lnTo>
                    <a:pt x="0" y="287020"/>
                  </a:lnTo>
                  <a:lnTo>
                    <a:pt x="0" y="290830"/>
                  </a:lnTo>
                  <a:lnTo>
                    <a:pt x="7620" y="290830"/>
                  </a:lnTo>
                  <a:lnTo>
                    <a:pt x="7620" y="287020"/>
                  </a:lnTo>
                  <a:close/>
                </a:path>
                <a:path w="7620" h="906779">
                  <a:moveTo>
                    <a:pt x="7620" y="290830"/>
                  </a:moveTo>
                  <a:lnTo>
                    <a:pt x="0" y="290830"/>
                  </a:lnTo>
                  <a:lnTo>
                    <a:pt x="0" y="293370"/>
                  </a:lnTo>
                  <a:lnTo>
                    <a:pt x="7620" y="293370"/>
                  </a:lnTo>
                  <a:lnTo>
                    <a:pt x="7620" y="290830"/>
                  </a:lnTo>
                  <a:close/>
                </a:path>
                <a:path w="7620" h="906779">
                  <a:moveTo>
                    <a:pt x="7620" y="293370"/>
                  </a:moveTo>
                  <a:lnTo>
                    <a:pt x="0" y="293370"/>
                  </a:lnTo>
                  <a:lnTo>
                    <a:pt x="0" y="297180"/>
                  </a:lnTo>
                  <a:lnTo>
                    <a:pt x="7620" y="297180"/>
                  </a:lnTo>
                  <a:lnTo>
                    <a:pt x="7620" y="293370"/>
                  </a:lnTo>
                  <a:close/>
                </a:path>
                <a:path w="7620" h="906779">
                  <a:moveTo>
                    <a:pt x="7620" y="297180"/>
                  </a:moveTo>
                  <a:lnTo>
                    <a:pt x="0" y="297180"/>
                  </a:lnTo>
                  <a:lnTo>
                    <a:pt x="0" y="299720"/>
                  </a:lnTo>
                  <a:lnTo>
                    <a:pt x="7620" y="299720"/>
                  </a:lnTo>
                  <a:lnTo>
                    <a:pt x="7620" y="297180"/>
                  </a:lnTo>
                  <a:close/>
                </a:path>
                <a:path w="7620" h="906779">
                  <a:moveTo>
                    <a:pt x="7620" y="299720"/>
                  </a:moveTo>
                  <a:lnTo>
                    <a:pt x="0" y="299720"/>
                  </a:lnTo>
                  <a:lnTo>
                    <a:pt x="0" y="306070"/>
                  </a:lnTo>
                  <a:lnTo>
                    <a:pt x="7620" y="306070"/>
                  </a:lnTo>
                  <a:lnTo>
                    <a:pt x="7620" y="299720"/>
                  </a:lnTo>
                  <a:close/>
                </a:path>
                <a:path w="7620" h="906779">
                  <a:moveTo>
                    <a:pt x="7620" y="306070"/>
                  </a:moveTo>
                  <a:lnTo>
                    <a:pt x="0" y="306070"/>
                  </a:lnTo>
                  <a:lnTo>
                    <a:pt x="0" y="309880"/>
                  </a:lnTo>
                  <a:lnTo>
                    <a:pt x="7620" y="309880"/>
                  </a:lnTo>
                  <a:lnTo>
                    <a:pt x="7620" y="306070"/>
                  </a:lnTo>
                  <a:close/>
                </a:path>
                <a:path w="7620" h="906779">
                  <a:moveTo>
                    <a:pt x="7620" y="309880"/>
                  </a:moveTo>
                  <a:lnTo>
                    <a:pt x="0" y="309880"/>
                  </a:lnTo>
                  <a:lnTo>
                    <a:pt x="0" y="312420"/>
                  </a:lnTo>
                  <a:lnTo>
                    <a:pt x="7620" y="312420"/>
                  </a:lnTo>
                  <a:lnTo>
                    <a:pt x="7620" y="309880"/>
                  </a:lnTo>
                  <a:close/>
                </a:path>
                <a:path w="7620" h="906779">
                  <a:moveTo>
                    <a:pt x="7620" y="312420"/>
                  </a:moveTo>
                  <a:lnTo>
                    <a:pt x="0" y="312420"/>
                  </a:lnTo>
                  <a:lnTo>
                    <a:pt x="0" y="316230"/>
                  </a:lnTo>
                  <a:lnTo>
                    <a:pt x="7620" y="316230"/>
                  </a:lnTo>
                  <a:lnTo>
                    <a:pt x="7620" y="312420"/>
                  </a:lnTo>
                  <a:close/>
                </a:path>
                <a:path w="7620" h="906779">
                  <a:moveTo>
                    <a:pt x="7620" y="316230"/>
                  </a:moveTo>
                  <a:lnTo>
                    <a:pt x="0" y="316230"/>
                  </a:lnTo>
                  <a:lnTo>
                    <a:pt x="0" y="318770"/>
                  </a:lnTo>
                  <a:lnTo>
                    <a:pt x="7620" y="318770"/>
                  </a:lnTo>
                  <a:lnTo>
                    <a:pt x="7620" y="316230"/>
                  </a:lnTo>
                  <a:close/>
                </a:path>
                <a:path w="7620" h="906779">
                  <a:moveTo>
                    <a:pt x="7620" y="318770"/>
                  </a:moveTo>
                  <a:lnTo>
                    <a:pt x="0" y="318770"/>
                  </a:lnTo>
                  <a:lnTo>
                    <a:pt x="0" y="328930"/>
                  </a:lnTo>
                  <a:lnTo>
                    <a:pt x="7620" y="328930"/>
                  </a:lnTo>
                  <a:lnTo>
                    <a:pt x="7620" y="318770"/>
                  </a:lnTo>
                  <a:close/>
                </a:path>
                <a:path w="7620" h="906779">
                  <a:moveTo>
                    <a:pt x="7620" y="328930"/>
                  </a:moveTo>
                  <a:lnTo>
                    <a:pt x="0" y="328930"/>
                  </a:lnTo>
                  <a:lnTo>
                    <a:pt x="0" y="331470"/>
                  </a:lnTo>
                  <a:lnTo>
                    <a:pt x="7620" y="331470"/>
                  </a:lnTo>
                  <a:lnTo>
                    <a:pt x="7620" y="328930"/>
                  </a:lnTo>
                  <a:close/>
                </a:path>
                <a:path w="7620" h="906779">
                  <a:moveTo>
                    <a:pt x="7620" y="331470"/>
                  </a:moveTo>
                  <a:lnTo>
                    <a:pt x="0" y="331470"/>
                  </a:lnTo>
                  <a:lnTo>
                    <a:pt x="0" y="335280"/>
                  </a:lnTo>
                  <a:lnTo>
                    <a:pt x="7620" y="335280"/>
                  </a:lnTo>
                  <a:lnTo>
                    <a:pt x="7620" y="331470"/>
                  </a:lnTo>
                  <a:close/>
                </a:path>
                <a:path w="7620" h="906779">
                  <a:moveTo>
                    <a:pt x="7620" y="335280"/>
                  </a:moveTo>
                  <a:lnTo>
                    <a:pt x="0" y="335280"/>
                  </a:lnTo>
                  <a:lnTo>
                    <a:pt x="0" y="337820"/>
                  </a:lnTo>
                  <a:lnTo>
                    <a:pt x="7620" y="337820"/>
                  </a:lnTo>
                  <a:lnTo>
                    <a:pt x="7620" y="335280"/>
                  </a:lnTo>
                  <a:close/>
                </a:path>
                <a:path w="7620" h="906779">
                  <a:moveTo>
                    <a:pt x="7620" y="337820"/>
                  </a:moveTo>
                  <a:lnTo>
                    <a:pt x="0" y="337820"/>
                  </a:lnTo>
                  <a:lnTo>
                    <a:pt x="0" y="350520"/>
                  </a:lnTo>
                  <a:lnTo>
                    <a:pt x="7620" y="350520"/>
                  </a:lnTo>
                  <a:lnTo>
                    <a:pt x="7620" y="337820"/>
                  </a:lnTo>
                  <a:close/>
                </a:path>
                <a:path w="7620" h="906779">
                  <a:moveTo>
                    <a:pt x="7620" y="350520"/>
                  </a:moveTo>
                  <a:lnTo>
                    <a:pt x="0" y="350520"/>
                  </a:lnTo>
                  <a:lnTo>
                    <a:pt x="0" y="354330"/>
                  </a:lnTo>
                  <a:lnTo>
                    <a:pt x="7620" y="354330"/>
                  </a:lnTo>
                  <a:lnTo>
                    <a:pt x="7620" y="350520"/>
                  </a:lnTo>
                  <a:close/>
                </a:path>
                <a:path w="7620" h="906779">
                  <a:moveTo>
                    <a:pt x="7620" y="354330"/>
                  </a:moveTo>
                  <a:lnTo>
                    <a:pt x="0" y="354330"/>
                  </a:lnTo>
                  <a:lnTo>
                    <a:pt x="0" y="356870"/>
                  </a:lnTo>
                  <a:lnTo>
                    <a:pt x="7620" y="356870"/>
                  </a:lnTo>
                  <a:lnTo>
                    <a:pt x="7620" y="354330"/>
                  </a:lnTo>
                  <a:close/>
                </a:path>
                <a:path w="7620" h="906779">
                  <a:moveTo>
                    <a:pt x="7620" y="356870"/>
                  </a:moveTo>
                  <a:lnTo>
                    <a:pt x="0" y="356870"/>
                  </a:lnTo>
                  <a:lnTo>
                    <a:pt x="0" y="363220"/>
                  </a:lnTo>
                  <a:lnTo>
                    <a:pt x="7620" y="363220"/>
                  </a:lnTo>
                  <a:lnTo>
                    <a:pt x="7620" y="356870"/>
                  </a:lnTo>
                  <a:close/>
                </a:path>
                <a:path w="7620" h="906779">
                  <a:moveTo>
                    <a:pt x="7620" y="363220"/>
                  </a:moveTo>
                  <a:lnTo>
                    <a:pt x="0" y="363220"/>
                  </a:lnTo>
                  <a:lnTo>
                    <a:pt x="0" y="367030"/>
                  </a:lnTo>
                  <a:lnTo>
                    <a:pt x="7620" y="367030"/>
                  </a:lnTo>
                  <a:lnTo>
                    <a:pt x="7620" y="363220"/>
                  </a:lnTo>
                  <a:close/>
                </a:path>
                <a:path w="7620" h="906779">
                  <a:moveTo>
                    <a:pt x="7620" y="367030"/>
                  </a:moveTo>
                  <a:lnTo>
                    <a:pt x="0" y="367030"/>
                  </a:lnTo>
                  <a:lnTo>
                    <a:pt x="0" y="369570"/>
                  </a:lnTo>
                  <a:lnTo>
                    <a:pt x="7620" y="369570"/>
                  </a:lnTo>
                  <a:lnTo>
                    <a:pt x="7620" y="367030"/>
                  </a:lnTo>
                  <a:close/>
                </a:path>
                <a:path w="7620" h="906779">
                  <a:moveTo>
                    <a:pt x="7620" y="369570"/>
                  </a:moveTo>
                  <a:lnTo>
                    <a:pt x="0" y="369570"/>
                  </a:lnTo>
                  <a:lnTo>
                    <a:pt x="0" y="373380"/>
                  </a:lnTo>
                  <a:lnTo>
                    <a:pt x="7620" y="373380"/>
                  </a:lnTo>
                  <a:lnTo>
                    <a:pt x="7620" y="369570"/>
                  </a:lnTo>
                  <a:close/>
                </a:path>
                <a:path w="7620" h="906779">
                  <a:moveTo>
                    <a:pt x="7620" y="373380"/>
                  </a:moveTo>
                  <a:lnTo>
                    <a:pt x="0" y="373380"/>
                  </a:lnTo>
                  <a:lnTo>
                    <a:pt x="0" y="375920"/>
                  </a:lnTo>
                  <a:lnTo>
                    <a:pt x="7620" y="375920"/>
                  </a:lnTo>
                  <a:lnTo>
                    <a:pt x="7620" y="373380"/>
                  </a:lnTo>
                  <a:close/>
                </a:path>
                <a:path w="7620" h="906779">
                  <a:moveTo>
                    <a:pt x="7620" y="375920"/>
                  </a:moveTo>
                  <a:lnTo>
                    <a:pt x="0" y="375920"/>
                  </a:lnTo>
                  <a:lnTo>
                    <a:pt x="0" y="379730"/>
                  </a:lnTo>
                  <a:lnTo>
                    <a:pt x="7620" y="379730"/>
                  </a:lnTo>
                  <a:lnTo>
                    <a:pt x="7620" y="375920"/>
                  </a:lnTo>
                  <a:close/>
                </a:path>
                <a:path w="7620" h="906779">
                  <a:moveTo>
                    <a:pt x="7620" y="379730"/>
                  </a:moveTo>
                  <a:lnTo>
                    <a:pt x="0" y="379730"/>
                  </a:lnTo>
                  <a:lnTo>
                    <a:pt x="0" y="386080"/>
                  </a:lnTo>
                  <a:lnTo>
                    <a:pt x="7620" y="386080"/>
                  </a:lnTo>
                  <a:lnTo>
                    <a:pt x="7620" y="379730"/>
                  </a:lnTo>
                  <a:close/>
                </a:path>
                <a:path w="7620" h="906779">
                  <a:moveTo>
                    <a:pt x="7620" y="386080"/>
                  </a:moveTo>
                  <a:lnTo>
                    <a:pt x="0" y="386080"/>
                  </a:lnTo>
                  <a:lnTo>
                    <a:pt x="0" y="398780"/>
                  </a:lnTo>
                  <a:lnTo>
                    <a:pt x="7620" y="398780"/>
                  </a:lnTo>
                  <a:lnTo>
                    <a:pt x="7620" y="386080"/>
                  </a:lnTo>
                  <a:close/>
                </a:path>
                <a:path w="7620" h="906779">
                  <a:moveTo>
                    <a:pt x="7620" y="398780"/>
                  </a:moveTo>
                  <a:lnTo>
                    <a:pt x="0" y="398780"/>
                  </a:lnTo>
                  <a:lnTo>
                    <a:pt x="0" y="401320"/>
                  </a:lnTo>
                  <a:lnTo>
                    <a:pt x="7620" y="401320"/>
                  </a:lnTo>
                  <a:lnTo>
                    <a:pt x="7620" y="398780"/>
                  </a:lnTo>
                  <a:close/>
                </a:path>
                <a:path w="7620" h="906779">
                  <a:moveTo>
                    <a:pt x="7620" y="401320"/>
                  </a:moveTo>
                  <a:lnTo>
                    <a:pt x="0" y="401320"/>
                  </a:lnTo>
                  <a:lnTo>
                    <a:pt x="0" y="414020"/>
                  </a:lnTo>
                  <a:lnTo>
                    <a:pt x="7620" y="414020"/>
                  </a:lnTo>
                  <a:lnTo>
                    <a:pt x="7620" y="401320"/>
                  </a:lnTo>
                  <a:close/>
                </a:path>
                <a:path w="7620" h="906779">
                  <a:moveTo>
                    <a:pt x="7620" y="414020"/>
                  </a:moveTo>
                  <a:lnTo>
                    <a:pt x="0" y="414020"/>
                  </a:lnTo>
                  <a:lnTo>
                    <a:pt x="0" y="417830"/>
                  </a:lnTo>
                  <a:lnTo>
                    <a:pt x="7620" y="417830"/>
                  </a:lnTo>
                  <a:lnTo>
                    <a:pt x="7620" y="414020"/>
                  </a:lnTo>
                  <a:close/>
                </a:path>
                <a:path w="7620" h="906779">
                  <a:moveTo>
                    <a:pt x="7620" y="417830"/>
                  </a:moveTo>
                  <a:lnTo>
                    <a:pt x="0" y="417830"/>
                  </a:lnTo>
                  <a:lnTo>
                    <a:pt x="0" y="420370"/>
                  </a:lnTo>
                  <a:lnTo>
                    <a:pt x="7620" y="420370"/>
                  </a:lnTo>
                  <a:lnTo>
                    <a:pt x="7620" y="417830"/>
                  </a:lnTo>
                  <a:close/>
                </a:path>
                <a:path w="7620" h="906779">
                  <a:moveTo>
                    <a:pt x="7620" y="420370"/>
                  </a:moveTo>
                  <a:lnTo>
                    <a:pt x="0" y="420370"/>
                  </a:lnTo>
                  <a:lnTo>
                    <a:pt x="0" y="424180"/>
                  </a:lnTo>
                  <a:lnTo>
                    <a:pt x="7620" y="424180"/>
                  </a:lnTo>
                  <a:lnTo>
                    <a:pt x="7620" y="420370"/>
                  </a:lnTo>
                  <a:close/>
                </a:path>
                <a:path w="7620" h="906779">
                  <a:moveTo>
                    <a:pt x="7620" y="424180"/>
                  </a:moveTo>
                  <a:lnTo>
                    <a:pt x="0" y="424180"/>
                  </a:lnTo>
                  <a:lnTo>
                    <a:pt x="0" y="426720"/>
                  </a:lnTo>
                  <a:lnTo>
                    <a:pt x="7620" y="426720"/>
                  </a:lnTo>
                  <a:lnTo>
                    <a:pt x="7620" y="424180"/>
                  </a:lnTo>
                  <a:close/>
                </a:path>
                <a:path w="7620" h="906779">
                  <a:moveTo>
                    <a:pt x="7620" y="426720"/>
                  </a:moveTo>
                  <a:lnTo>
                    <a:pt x="0" y="426720"/>
                  </a:lnTo>
                  <a:lnTo>
                    <a:pt x="0" y="433070"/>
                  </a:lnTo>
                  <a:lnTo>
                    <a:pt x="7620" y="433070"/>
                  </a:lnTo>
                  <a:lnTo>
                    <a:pt x="7620" y="426720"/>
                  </a:lnTo>
                  <a:close/>
                </a:path>
                <a:path w="7620" h="906779">
                  <a:moveTo>
                    <a:pt x="7620" y="433070"/>
                  </a:moveTo>
                  <a:lnTo>
                    <a:pt x="0" y="433070"/>
                  </a:lnTo>
                  <a:lnTo>
                    <a:pt x="0" y="436880"/>
                  </a:lnTo>
                  <a:lnTo>
                    <a:pt x="7620" y="436880"/>
                  </a:lnTo>
                  <a:lnTo>
                    <a:pt x="7620" y="433070"/>
                  </a:lnTo>
                  <a:close/>
                </a:path>
                <a:path w="7620" h="906779">
                  <a:moveTo>
                    <a:pt x="7620" y="436880"/>
                  </a:moveTo>
                  <a:lnTo>
                    <a:pt x="0" y="436880"/>
                  </a:lnTo>
                  <a:lnTo>
                    <a:pt x="0" y="439420"/>
                  </a:lnTo>
                  <a:lnTo>
                    <a:pt x="7620" y="439420"/>
                  </a:lnTo>
                  <a:lnTo>
                    <a:pt x="7620" y="436880"/>
                  </a:lnTo>
                  <a:close/>
                </a:path>
                <a:path w="7620" h="906779">
                  <a:moveTo>
                    <a:pt x="7620" y="439420"/>
                  </a:moveTo>
                  <a:lnTo>
                    <a:pt x="0" y="439420"/>
                  </a:lnTo>
                  <a:lnTo>
                    <a:pt x="0" y="443230"/>
                  </a:lnTo>
                  <a:lnTo>
                    <a:pt x="7620" y="443230"/>
                  </a:lnTo>
                  <a:lnTo>
                    <a:pt x="7620" y="439420"/>
                  </a:lnTo>
                  <a:close/>
                </a:path>
                <a:path w="7620" h="906779">
                  <a:moveTo>
                    <a:pt x="7620" y="443230"/>
                  </a:moveTo>
                  <a:lnTo>
                    <a:pt x="0" y="443230"/>
                  </a:lnTo>
                  <a:lnTo>
                    <a:pt x="0" y="445770"/>
                  </a:lnTo>
                  <a:lnTo>
                    <a:pt x="7620" y="445770"/>
                  </a:lnTo>
                  <a:lnTo>
                    <a:pt x="7620" y="443230"/>
                  </a:lnTo>
                  <a:close/>
                </a:path>
                <a:path w="7620" h="906779">
                  <a:moveTo>
                    <a:pt x="7620" y="445770"/>
                  </a:moveTo>
                  <a:lnTo>
                    <a:pt x="0" y="445770"/>
                  </a:lnTo>
                  <a:lnTo>
                    <a:pt x="0" y="452120"/>
                  </a:lnTo>
                  <a:lnTo>
                    <a:pt x="7620" y="452120"/>
                  </a:lnTo>
                  <a:lnTo>
                    <a:pt x="7620" y="445770"/>
                  </a:lnTo>
                  <a:close/>
                </a:path>
                <a:path w="7620" h="906779">
                  <a:moveTo>
                    <a:pt x="7620" y="452120"/>
                  </a:moveTo>
                  <a:lnTo>
                    <a:pt x="0" y="452120"/>
                  </a:lnTo>
                  <a:lnTo>
                    <a:pt x="0" y="458470"/>
                  </a:lnTo>
                  <a:lnTo>
                    <a:pt x="7620" y="458470"/>
                  </a:lnTo>
                  <a:lnTo>
                    <a:pt x="7620" y="452120"/>
                  </a:lnTo>
                  <a:close/>
                </a:path>
                <a:path w="7620" h="906779">
                  <a:moveTo>
                    <a:pt x="7620" y="458470"/>
                  </a:moveTo>
                  <a:lnTo>
                    <a:pt x="0" y="458470"/>
                  </a:lnTo>
                  <a:lnTo>
                    <a:pt x="0" y="462280"/>
                  </a:lnTo>
                  <a:lnTo>
                    <a:pt x="7620" y="462280"/>
                  </a:lnTo>
                  <a:lnTo>
                    <a:pt x="7620" y="458470"/>
                  </a:lnTo>
                  <a:close/>
                </a:path>
                <a:path w="7620" h="906779">
                  <a:moveTo>
                    <a:pt x="7620" y="462280"/>
                  </a:moveTo>
                  <a:lnTo>
                    <a:pt x="0" y="462280"/>
                  </a:lnTo>
                  <a:lnTo>
                    <a:pt x="0" y="464820"/>
                  </a:lnTo>
                  <a:lnTo>
                    <a:pt x="2539" y="464820"/>
                  </a:lnTo>
                  <a:lnTo>
                    <a:pt x="2539" y="466090"/>
                  </a:lnTo>
                  <a:lnTo>
                    <a:pt x="5079" y="466090"/>
                  </a:lnTo>
                  <a:lnTo>
                    <a:pt x="5079" y="467360"/>
                  </a:lnTo>
                  <a:lnTo>
                    <a:pt x="7620" y="467360"/>
                  </a:lnTo>
                  <a:lnTo>
                    <a:pt x="7620" y="462280"/>
                  </a:lnTo>
                  <a:close/>
                </a:path>
                <a:path w="7620" h="906779">
                  <a:moveTo>
                    <a:pt x="7620" y="617220"/>
                  </a:moveTo>
                  <a:lnTo>
                    <a:pt x="0" y="617220"/>
                  </a:lnTo>
                  <a:lnTo>
                    <a:pt x="0" y="618490"/>
                  </a:lnTo>
                  <a:lnTo>
                    <a:pt x="7620" y="618490"/>
                  </a:lnTo>
                  <a:lnTo>
                    <a:pt x="7620" y="617220"/>
                  </a:lnTo>
                  <a:close/>
                </a:path>
                <a:path w="7620" h="906779">
                  <a:moveTo>
                    <a:pt x="7620" y="610870"/>
                  </a:moveTo>
                  <a:lnTo>
                    <a:pt x="0" y="610870"/>
                  </a:lnTo>
                  <a:lnTo>
                    <a:pt x="0" y="615950"/>
                  </a:lnTo>
                  <a:lnTo>
                    <a:pt x="7620" y="615950"/>
                  </a:lnTo>
                  <a:lnTo>
                    <a:pt x="7620" y="610870"/>
                  </a:lnTo>
                  <a:close/>
                </a:path>
                <a:path w="7620" h="906779">
                  <a:moveTo>
                    <a:pt x="7620" y="603250"/>
                  </a:moveTo>
                  <a:lnTo>
                    <a:pt x="0" y="603250"/>
                  </a:lnTo>
                  <a:lnTo>
                    <a:pt x="0" y="609600"/>
                  </a:lnTo>
                  <a:lnTo>
                    <a:pt x="7620" y="609600"/>
                  </a:lnTo>
                  <a:lnTo>
                    <a:pt x="7620" y="603250"/>
                  </a:lnTo>
                  <a:close/>
                </a:path>
                <a:path w="7620" h="906779">
                  <a:moveTo>
                    <a:pt x="7620" y="618490"/>
                  </a:moveTo>
                  <a:lnTo>
                    <a:pt x="0" y="618490"/>
                  </a:lnTo>
                  <a:lnTo>
                    <a:pt x="0" y="631190"/>
                  </a:lnTo>
                  <a:lnTo>
                    <a:pt x="7620" y="631190"/>
                  </a:lnTo>
                  <a:lnTo>
                    <a:pt x="7620" y="618490"/>
                  </a:lnTo>
                  <a:close/>
                </a:path>
                <a:path w="7620" h="906779">
                  <a:moveTo>
                    <a:pt x="7620" y="904240"/>
                  </a:moveTo>
                  <a:lnTo>
                    <a:pt x="5079" y="904240"/>
                  </a:lnTo>
                  <a:lnTo>
                    <a:pt x="5079" y="906780"/>
                  </a:lnTo>
                  <a:lnTo>
                    <a:pt x="7620" y="906780"/>
                  </a:lnTo>
                  <a:lnTo>
                    <a:pt x="7620" y="904240"/>
                  </a:lnTo>
                  <a:close/>
                </a:path>
                <a:path w="7620" h="906779">
                  <a:moveTo>
                    <a:pt x="7620" y="901700"/>
                  </a:moveTo>
                  <a:lnTo>
                    <a:pt x="0" y="901700"/>
                  </a:lnTo>
                  <a:lnTo>
                    <a:pt x="0" y="904240"/>
                  </a:lnTo>
                  <a:lnTo>
                    <a:pt x="2539" y="904240"/>
                  </a:lnTo>
                  <a:lnTo>
                    <a:pt x="2539" y="902970"/>
                  </a:lnTo>
                  <a:lnTo>
                    <a:pt x="7620" y="902970"/>
                  </a:lnTo>
                  <a:lnTo>
                    <a:pt x="7620" y="901700"/>
                  </a:lnTo>
                  <a:close/>
                </a:path>
                <a:path w="7620" h="906779">
                  <a:moveTo>
                    <a:pt x="7620" y="897890"/>
                  </a:moveTo>
                  <a:lnTo>
                    <a:pt x="0" y="897890"/>
                  </a:lnTo>
                  <a:lnTo>
                    <a:pt x="0" y="900430"/>
                  </a:lnTo>
                  <a:lnTo>
                    <a:pt x="7620" y="900430"/>
                  </a:lnTo>
                  <a:lnTo>
                    <a:pt x="7620" y="897890"/>
                  </a:lnTo>
                  <a:close/>
                </a:path>
                <a:path w="7620" h="906779">
                  <a:moveTo>
                    <a:pt x="7620" y="895350"/>
                  </a:moveTo>
                  <a:lnTo>
                    <a:pt x="0" y="895350"/>
                  </a:lnTo>
                  <a:lnTo>
                    <a:pt x="0" y="896620"/>
                  </a:lnTo>
                  <a:lnTo>
                    <a:pt x="7620" y="896620"/>
                  </a:lnTo>
                  <a:lnTo>
                    <a:pt x="7620" y="895350"/>
                  </a:lnTo>
                  <a:close/>
                </a:path>
                <a:path w="7620" h="906779">
                  <a:moveTo>
                    <a:pt x="7620" y="891540"/>
                  </a:moveTo>
                  <a:lnTo>
                    <a:pt x="0" y="891540"/>
                  </a:lnTo>
                  <a:lnTo>
                    <a:pt x="0" y="894080"/>
                  </a:lnTo>
                  <a:lnTo>
                    <a:pt x="7620" y="894080"/>
                  </a:lnTo>
                  <a:lnTo>
                    <a:pt x="7620" y="891540"/>
                  </a:lnTo>
                  <a:close/>
                </a:path>
                <a:path w="7620" h="906779">
                  <a:moveTo>
                    <a:pt x="7620" y="889000"/>
                  </a:moveTo>
                  <a:lnTo>
                    <a:pt x="0" y="889000"/>
                  </a:lnTo>
                  <a:lnTo>
                    <a:pt x="0" y="890270"/>
                  </a:lnTo>
                  <a:lnTo>
                    <a:pt x="7620" y="890270"/>
                  </a:lnTo>
                  <a:lnTo>
                    <a:pt x="7620" y="889000"/>
                  </a:lnTo>
                  <a:close/>
                </a:path>
                <a:path w="7620" h="906779">
                  <a:moveTo>
                    <a:pt x="7620" y="885190"/>
                  </a:moveTo>
                  <a:lnTo>
                    <a:pt x="0" y="885190"/>
                  </a:lnTo>
                  <a:lnTo>
                    <a:pt x="0" y="887730"/>
                  </a:lnTo>
                  <a:lnTo>
                    <a:pt x="7620" y="887730"/>
                  </a:lnTo>
                  <a:lnTo>
                    <a:pt x="7620" y="885190"/>
                  </a:lnTo>
                  <a:close/>
                </a:path>
                <a:path w="7620" h="906779">
                  <a:moveTo>
                    <a:pt x="7620" y="882650"/>
                  </a:moveTo>
                  <a:lnTo>
                    <a:pt x="0" y="882650"/>
                  </a:lnTo>
                  <a:lnTo>
                    <a:pt x="0" y="883920"/>
                  </a:lnTo>
                  <a:lnTo>
                    <a:pt x="7620" y="883920"/>
                  </a:lnTo>
                  <a:lnTo>
                    <a:pt x="7620" y="882650"/>
                  </a:lnTo>
                  <a:close/>
                </a:path>
                <a:path w="7620" h="906779">
                  <a:moveTo>
                    <a:pt x="7620" y="877570"/>
                  </a:moveTo>
                  <a:lnTo>
                    <a:pt x="0" y="877570"/>
                  </a:lnTo>
                  <a:lnTo>
                    <a:pt x="0" y="881380"/>
                  </a:lnTo>
                  <a:lnTo>
                    <a:pt x="7620" y="881380"/>
                  </a:lnTo>
                  <a:lnTo>
                    <a:pt x="7620" y="877570"/>
                  </a:lnTo>
                  <a:close/>
                </a:path>
                <a:path w="7620" h="906779">
                  <a:moveTo>
                    <a:pt x="7620" y="871220"/>
                  </a:moveTo>
                  <a:lnTo>
                    <a:pt x="0" y="871220"/>
                  </a:lnTo>
                  <a:lnTo>
                    <a:pt x="0" y="876300"/>
                  </a:lnTo>
                  <a:lnTo>
                    <a:pt x="7620" y="876300"/>
                  </a:lnTo>
                  <a:lnTo>
                    <a:pt x="7620" y="871220"/>
                  </a:lnTo>
                  <a:close/>
                </a:path>
                <a:path w="7620" h="906779">
                  <a:moveTo>
                    <a:pt x="7620" y="864870"/>
                  </a:moveTo>
                  <a:lnTo>
                    <a:pt x="0" y="864870"/>
                  </a:lnTo>
                  <a:lnTo>
                    <a:pt x="0" y="869950"/>
                  </a:lnTo>
                  <a:lnTo>
                    <a:pt x="7620" y="869950"/>
                  </a:lnTo>
                  <a:lnTo>
                    <a:pt x="7620" y="864870"/>
                  </a:lnTo>
                  <a:close/>
                </a:path>
                <a:path w="7620" h="906779">
                  <a:moveTo>
                    <a:pt x="7620" y="858520"/>
                  </a:moveTo>
                  <a:lnTo>
                    <a:pt x="0" y="858520"/>
                  </a:lnTo>
                  <a:lnTo>
                    <a:pt x="0" y="863600"/>
                  </a:lnTo>
                  <a:lnTo>
                    <a:pt x="7620" y="863600"/>
                  </a:lnTo>
                  <a:lnTo>
                    <a:pt x="7620" y="858520"/>
                  </a:lnTo>
                  <a:close/>
                </a:path>
                <a:path w="7620" h="906779">
                  <a:moveTo>
                    <a:pt x="7620" y="852170"/>
                  </a:moveTo>
                  <a:lnTo>
                    <a:pt x="0" y="852170"/>
                  </a:lnTo>
                  <a:lnTo>
                    <a:pt x="0" y="857250"/>
                  </a:lnTo>
                  <a:lnTo>
                    <a:pt x="7620" y="857250"/>
                  </a:lnTo>
                  <a:lnTo>
                    <a:pt x="7620" y="852170"/>
                  </a:lnTo>
                  <a:close/>
                </a:path>
                <a:path w="7620" h="906779">
                  <a:moveTo>
                    <a:pt x="7620" y="845820"/>
                  </a:moveTo>
                  <a:lnTo>
                    <a:pt x="0" y="845820"/>
                  </a:lnTo>
                  <a:lnTo>
                    <a:pt x="0" y="850900"/>
                  </a:lnTo>
                  <a:lnTo>
                    <a:pt x="7620" y="850900"/>
                  </a:lnTo>
                  <a:lnTo>
                    <a:pt x="7620" y="845820"/>
                  </a:lnTo>
                  <a:close/>
                </a:path>
                <a:path w="7620" h="906779">
                  <a:moveTo>
                    <a:pt x="7620" y="839470"/>
                  </a:moveTo>
                  <a:lnTo>
                    <a:pt x="0" y="839470"/>
                  </a:lnTo>
                  <a:lnTo>
                    <a:pt x="0" y="844550"/>
                  </a:lnTo>
                  <a:lnTo>
                    <a:pt x="7620" y="844550"/>
                  </a:lnTo>
                  <a:lnTo>
                    <a:pt x="7620" y="839470"/>
                  </a:lnTo>
                  <a:close/>
                </a:path>
                <a:path w="7620" h="906779">
                  <a:moveTo>
                    <a:pt x="7620" y="833120"/>
                  </a:moveTo>
                  <a:lnTo>
                    <a:pt x="0" y="833120"/>
                  </a:lnTo>
                  <a:lnTo>
                    <a:pt x="0" y="838200"/>
                  </a:lnTo>
                  <a:lnTo>
                    <a:pt x="7620" y="838200"/>
                  </a:lnTo>
                  <a:lnTo>
                    <a:pt x="7620" y="833120"/>
                  </a:lnTo>
                  <a:close/>
                </a:path>
                <a:path w="7620" h="906779">
                  <a:moveTo>
                    <a:pt x="7620" y="826770"/>
                  </a:moveTo>
                  <a:lnTo>
                    <a:pt x="0" y="826770"/>
                  </a:lnTo>
                  <a:lnTo>
                    <a:pt x="0" y="831850"/>
                  </a:lnTo>
                  <a:lnTo>
                    <a:pt x="7620" y="831850"/>
                  </a:lnTo>
                  <a:lnTo>
                    <a:pt x="7620" y="826770"/>
                  </a:lnTo>
                  <a:close/>
                </a:path>
                <a:path w="7620" h="906779">
                  <a:moveTo>
                    <a:pt x="7620" y="820420"/>
                  </a:moveTo>
                  <a:lnTo>
                    <a:pt x="0" y="820420"/>
                  </a:lnTo>
                  <a:lnTo>
                    <a:pt x="0" y="825500"/>
                  </a:lnTo>
                  <a:lnTo>
                    <a:pt x="7620" y="825500"/>
                  </a:lnTo>
                  <a:lnTo>
                    <a:pt x="7620" y="820420"/>
                  </a:lnTo>
                  <a:close/>
                </a:path>
                <a:path w="7620" h="906779">
                  <a:moveTo>
                    <a:pt x="7620" y="814070"/>
                  </a:moveTo>
                  <a:lnTo>
                    <a:pt x="0" y="814070"/>
                  </a:lnTo>
                  <a:lnTo>
                    <a:pt x="0" y="819150"/>
                  </a:lnTo>
                  <a:lnTo>
                    <a:pt x="7620" y="819150"/>
                  </a:lnTo>
                  <a:lnTo>
                    <a:pt x="7620" y="814070"/>
                  </a:lnTo>
                  <a:close/>
                </a:path>
                <a:path w="7620" h="906779">
                  <a:moveTo>
                    <a:pt x="7620" y="807720"/>
                  </a:moveTo>
                  <a:lnTo>
                    <a:pt x="0" y="807720"/>
                  </a:lnTo>
                  <a:lnTo>
                    <a:pt x="0" y="812800"/>
                  </a:lnTo>
                  <a:lnTo>
                    <a:pt x="7620" y="812800"/>
                  </a:lnTo>
                  <a:lnTo>
                    <a:pt x="7620" y="807720"/>
                  </a:lnTo>
                  <a:close/>
                </a:path>
                <a:path w="7620" h="906779">
                  <a:moveTo>
                    <a:pt x="7620" y="801370"/>
                  </a:moveTo>
                  <a:lnTo>
                    <a:pt x="0" y="801370"/>
                  </a:lnTo>
                  <a:lnTo>
                    <a:pt x="0" y="806450"/>
                  </a:lnTo>
                  <a:lnTo>
                    <a:pt x="7620" y="806450"/>
                  </a:lnTo>
                  <a:lnTo>
                    <a:pt x="7620" y="801370"/>
                  </a:lnTo>
                  <a:close/>
                </a:path>
                <a:path w="7620" h="906779">
                  <a:moveTo>
                    <a:pt x="7620" y="795020"/>
                  </a:moveTo>
                  <a:lnTo>
                    <a:pt x="0" y="795020"/>
                  </a:lnTo>
                  <a:lnTo>
                    <a:pt x="0" y="800100"/>
                  </a:lnTo>
                  <a:lnTo>
                    <a:pt x="7620" y="800100"/>
                  </a:lnTo>
                  <a:lnTo>
                    <a:pt x="7620" y="795020"/>
                  </a:lnTo>
                  <a:close/>
                </a:path>
                <a:path w="7620" h="906779">
                  <a:moveTo>
                    <a:pt x="7620" y="788670"/>
                  </a:moveTo>
                  <a:lnTo>
                    <a:pt x="0" y="788670"/>
                  </a:lnTo>
                  <a:lnTo>
                    <a:pt x="0" y="793750"/>
                  </a:lnTo>
                  <a:lnTo>
                    <a:pt x="7620" y="793750"/>
                  </a:lnTo>
                  <a:lnTo>
                    <a:pt x="7620" y="788670"/>
                  </a:lnTo>
                  <a:close/>
                </a:path>
                <a:path w="7620" h="906779">
                  <a:moveTo>
                    <a:pt x="7620" y="782320"/>
                  </a:moveTo>
                  <a:lnTo>
                    <a:pt x="0" y="782320"/>
                  </a:lnTo>
                  <a:lnTo>
                    <a:pt x="0" y="787400"/>
                  </a:lnTo>
                  <a:lnTo>
                    <a:pt x="7620" y="787400"/>
                  </a:lnTo>
                  <a:lnTo>
                    <a:pt x="7620" y="782320"/>
                  </a:lnTo>
                  <a:close/>
                </a:path>
                <a:path w="7620" h="906779">
                  <a:moveTo>
                    <a:pt x="7620" y="775970"/>
                  </a:moveTo>
                  <a:lnTo>
                    <a:pt x="0" y="775970"/>
                  </a:lnTo>
                  <a:lnTo>
                    <a:pt x="0" y="781050"/>
                  </a:lnTo>
                  <a:lnTo>
                    <a:pt x="7620" y="781050"/>
                  </a:lnTo>
                  <a:lnTo>
                    <a:pt x="7620" y="775970"/>
                  </a:lnTo>
                  <a:close/>
                </a:path>
                <a:path w="7620" h="906779">
                  <a:moveTo>
                    <a:pt x="7620" y="769620"/>
                  </a:moveTo>
                  <a:lnTo>
                    <a:pt x="0" y="769620"/>
                  </a:lnTo>
                  <a:lnTo>
                    <a:pt x="0" y="774700"/>
                  </a:lnTo>
                  <a:lnTo>
                    <a:pt x="7620" y="774700"/>
                  </a:lnTo>
                  <a:lnTo>
                    <a:pt x="7620" y="769620"/>
                  </a:lnTo>
                  <a:close/>
                </a:path>
                <a:path w="7620" h="906779">
                  <a:moveTo>
                    <a:pt x="7620" y="763270"/>
                  </a:moveTo>
                  <a:lnTo>
                    <a:pt x="0" y="763270"/>
                  </a:lnTo>
                  <a:lnTo>
                    <a:pt x="0" y="768350"/>
                  </a:lnTo>
                  <a:lnTo>
                    <a:pt x="7620" y="768350"/>
                  </a:lnTo>
                  <a:lnTo>
                    <a:pt x="7620" y="763270"/>
                  </a:lnTo>
                  <a:close/>
                </a:path>
                <a:path w="7620" h="906779">
                  <a:moveTo>
                    <a:pt x="7620" y="756920"/>
                  </a:moveTo>
                  <a:lnTo>
                    <a:pt x="0" y="756920"/>
                  </a:lnTo>
                  <a:lnTo>
                    <a:pt x="0" y="762000"/>
                  </a:lnTo>
                  <a:lnTo>
                    <a:pt x="7620" y="762000"/>
                  </a:lnTo>
                  <a:lnTo>
                    <a:pt x="7620" y="756920"/>
                  </a:lnTo>
                  <a:close/>
                </a:path>
                <a:path w="7620" h="906779">
                  <a:moveTo>
                    <a:pt x="7620" y="750570"/>
                  </a:moveTo>
                  <a:lnTo>
                    <a:pt x="0" y="750570"/>
                  </a:lnTo>
                  <a:lnTo>
                    <a:pt x="0" y="755650"/>
                  </a:lnTo>
                  <a:lnTo>
                    <a:pt x="7620" y="755650"/>
                  </a:lnTo>
                  <a:lnTo>
                    <a:pt x="7620" y="750570"/>
                  </a:lnTo>
                  <a:close/>
                </a:path>
                <a:path w="7620" h="906779">
                  <a:moveTo>
                    <a:pt x="7620" y="744220"/>
                  </a:moveTo>
                  <a:lnTo>
                    <a:pt x="0" y="744220"/>
                  </a:lnTo>
                  <a:lnTo>
                    <a:pt x="0" y="749300"/>
                  </a:lnTo>
                  <a:lnTo>
                    <a:pt x="7620" y="749300"/>
                  </a:lnTo>
                  <a:lnTo>
                    <a:pt x="7620" y="744220"/>
                  </a:lnTo>
                  <a:close/>
                </a:path>
                <a:path w="7620" h="906779">
                  <a:moveTo>
                    <a:pt x="7620" y="737870"/>
                  </a:moveTo>
                  <a:lnTo>
                    <a:pt x="0" y="737870"/>
                  </a:lnTo>
                  <a:lnTo>
                    <a:pt x="0" y="742950"/>
                  </a:lnTo>
                  <a:lnTo>
                    <a:pt x="7620" y="742950"/>
                  </a:lnTo>
                  <a:lnTo>
                    <a:pt x="7620" y="737870"/>
                  </a:lnTo>
                  <a:close/>
                </a:path>
                <a:path w="7620" h="906779">
                  <a:moveTo>
                    <a:pt x="7620" y="731520"/>
                  </a:moveTo>
                  <a:lnTo>
                    <a:pt x="0" y="731520"/>
                  </a:lnTo>
                  <a:lnTo>
                    <a:pt x="0" y="736600"/>
                  </a:lnTo>
                  <a:lnTo>
                    <a:pt x="7620" y="736600"/>
                  </a:lnTo>
                  <a:lnTo>
                    <a:pt x="7620" y="731520"/>
                  </a:lnTo>
                  <a:close/>
                </a:path>
                <a:path w="7620" h="906779">
                  <a:moveTo>
                    <a:pt x="7620" y="725170"/>
                  </a:moveTo>
                  <a:lnTo>
                    <a:pt x="0" y="725170"/>
                  </a:lnTo>
                  <a:lnTo>
                    <a:pt x="0" y="730250"/>
                  </a:lnTo>
                  <a:lnTo>
                    <a:pt x="7620" y="730250"/>
                  </a:lnTo>
                  <a:lnTo>
                    <a:pt x="7620" y="725170"/>
                  </a:lnTo>
                  <a:close/>
                </a:path>
                <a:path w="7620" h="906779">
                  <a:moveTo>
                    <a:pt x="7620" y="718820"/>
                  </a:moveTo>
                  <a:lnTo>
                    <a:pt x="0" y="718820"/>
                  </a:lnTo>
                  <a:lnTo>
                    <a:pt x="0" y="723900"/>
                  </a:lnTo>
                  <a:lnTo>
                    <a:pt x="7620" y="723900"/>
                  </a:lnTo>
                  <a:lnTo>
                    <a:pt x="7620" y="718820"/>
                  </a:lnTo>
                  <a:close/>
                </a:path>
                <a:path w="7620" h="906779">
                  <a:moveTo>
                    <a:pt x="7620" y="712470"/>
                  </a:moveTo>
                  <a:lnTo>
                    <a:pt x="0" y="712470"/>
                  </a:lnTo>
                  <a:lnTo>
                    <a:pt x="0" y="717550"/>
                  </a:lnTo>
                  <a:lnTo>
                    <a:pt x="7620" y="717550"/>
                  </a:lnTo>
                  <a:lnTo>
                    <a:pt x="7620" y="712470"/>
                  </a:lnTo>
                  <a:close/>
                </a:path>
                <a:path w="7620" h="906779">
                  <a:moveTo>
                    <a:pt x="7620" y="706120"/>
                  </a:moveTo>
                  <a:lnTo>
                    <a:pt x="0" y="706120"/>
                  </a:lnTo>
                  <a:lnTo>
                    <a:pt x="0" y="711200"/>
                  </a:lnTo>
                  <a:lnTo>
                    <a:pt x="7620" y="711200"/>
                  </a:lnTo>
                  <a:lnTo>
                    <a:pt x="7620" y="706120"/>
                  </a:lnTo>
                  <a:close/>
                </a:path>
                <a:path w="7620" h="906779">
                  <a:moveTo>
                    <a:pt x="7620" y="699770"/>
                  </a:moveTo>
                  <a:lnTo>
                    <a:pt x="0" y="699770"/>
                  </a:lnTo>
                  <a:lnTo>
                    <a:pt x="0" y="704850"/>
                  </a:lnTo>
                  <a:lnTo>
                    <a:pt x="7620" y="704850"/>
                  </a:lnTo>
                  <a:lnTo>
                    <a:pt x="7620" y="699770"/>
                  </a:lnTo>
                  <a:close/>
                </a:path>
                <a:path w="7620" h="906779">
                  <a:moveTo>
                    <a:pt x="7620" y="693420"/>
                  </a:moveTo>
                  <a:lnTo>
                    <a:pt x="0" y="693420"/>
                  </a:lnTo>
                  <a:lnTo>
                    <a:pt x="0" y="698500"/>
                  </a:lnTo>
                  <a:lnTo>
                    <a:pt x="7620" y="698500"/>
                  </a:lnTo>
                  <a:lnTo>
                    <a:pt x="7620" y="693420"/>
                  </a:lnTo>
                  <a:close/>
                </a:path>
                <a:path w="7620" h="906779">
                  <a:moveTo>
                    <a:pt x="7620" y="685800"/>
                  </a:moveTo>
                  <a:lnTo>
                    <a:pt x="0" y="685800"/>
                  </a:lnTo>
                  <a:lnTo>
                    <a:pt x="0" y="692150"/>
                  </a:lnTo>
                  <a:lnTo>
                    <a:pt x="7620" y="692150"/>
                  </a:lnTo>
                  <a:lnTo>
                    <a:pt x="7620" y="685800"/>
                  </a:lnTo>
                  <a:close/>
                </a:path>
                <a:path w="7620" h="906779">
                  <a:moveTo>
                    <a:pt x="7620" y="680720"/>
                  </a:moveTo>
                  <a:lnTo>
                    <a:pt x="0" y="680720"/>
                  </a:lnTo>
                  <a:lnTo>
                    <a:pt x="0" y="684530"/>
                  </a:lnTo>
                  <a:lnTo>
                    <a:pt x="7620" y="684530"/>
                  </a:lnTo>
                  <a:lnTo>
                    <a:pt x="7620" y="680720"/>
                  </a:lnTo>
                  <a:close/>
                </a:path>
                <a:path w="7620" h="906779">
                  <a:moveTo>
                    <a:pt x="7620" y="673100"/>
                  </a:moveTo>
                  <a:lnTo>
                    <a:pt x="0" y="673100"/>
                  </a:lnTo>
                  <a:lnTo>
                    <a:pt x="0" y="679450"/>
                  </a:lnTo>
                  <a:lnTo>
                    <a:pt x="7620" y="679450"/>
                  </a:lnTo>
                  <a:lnTo>
                    <a:pt x="7620" y="673100"/>
                  </a:lnTo>
                  <a:close/>
                </a:path>
                <a:path w="7620" h="906779">
                  <a:moveTo>
                    <a:pt x="7620" y="668020"/>
                  </a:moveTo>
                  <a:lnTo>
                    <a:pt x="0" y="668020"/>
                  </a:lnTo>
                  <a:lnTo>
                    <a:pt x="0" y="671830"/>
                  </a:lnTo>
                  <a:lnTo>
                    <a:pt x="7620" y="671830"/>
                  </a:lnTo>
                  <a:lnTo>
                    <a:pt x="7620" y="668020"/>
                  </a:lnTo>
                  <a:close/>
                </a:path>
                <a:path w="7620" h="906779">
                  <a:moveTo>
                    <a:pt x="7620" y="647700"/>
                  </a:moveTo>
                  <a:lnTo>
                    <a:pt x="0" y="647700"/>
                  </a:lnTo>
                  <a:lnTo>
                    <a:pt x="0" y="666750"/>
                  </a:lnTo>
                  <a:lnTo>
                    <a:pt x="7620" y="666750"/>
                  </a:lnTo>
                  <a:lnTo>
                    <a:pt x="7620" y="647700"/>
                  </a:lnTo>
                  <a:close/>
                </a:path>
                <a:path w="7620" h="906779">
                  <a:moveTo>
                    <a:pt x="7620" y="642620"/>
                  </a:moveTo>
                  <a:lnTo>
                    <a:pt x="0" y="642620"/>
                  </a:lnTo>
                  <a:lnTo>
                    <a:pt x="0" y="646430"/>
                  </a:lnTo>
                  <a:lnTo>
                    <a:pt x="7620" y="646430"/>
                  </a:lnTo>
                  <a:lnTo>
                    <a:pt x="7620" y="642620"/>
                  </a:lnTo>
                  <a:close/>
                </a:path>
                <a:path w="7620" h="906779">
                  <a:moveTo>
                    <a:pt x="7620" y="636270"/>
                  </a:moveTo>
                  <a:lnTo>
                    <a:pt x="0" y="636270"/>
                  </a:lnTo>
                  <a:lnTo>
                    <a:pt x="0" y="641350"/>
                  </a:lnTo>
                  <a:lnTo>
                    <a:pt x="7620" y="641350"/>
                  </a:lnTo>
                  <a:lnTo>
                    <a:pt x="7620" y="636270"/>
                  </a:lnTo>
                  <a:close/>
                </a:path>
                <a:path w="7620" h="906779">
                  <a:moveTo>
                    <a:pt x="7620" y="632460"/>
                  </a:moveTo>
                  <a:lnTo>
                    <a:pt x="0" y="632460"/>
                  </a:lnTo>
                  <a:lnTo>
                    <a:pt x="0" y="635000"/>
                  </a:lnTo>
                  <a:lnTo>
                    <a:pt x="7620" y="635000"/>
                  </a:lnTo>
                  <a:lnTo>
                    <a:pt x="7620" y="632460"/>
                  </a:lnTo>
                  <a:close/>
                </a:path>
              </a:pathLst>
            </a:custGeom>
            <a:solidFill>
              <a:srgbClr val="2200F9"/>
            </a:solidFill>
          </p:spPr>
          <p:txBody>
            <a:bodyPr bIns="0" lIns="0" rIns="0" rtlCol="0" tIns="0" wrap="square"/>
            <a:p/>
          </p:txBody>
        </p:sp>
        <p:sp>
          <p:nvSpPr>
            <p:cNvPr id="1050216" name="object 1519"/>
            <p:cNvSpPr/>
            <p:nvPr/>
          </p:nvSpPr>
          <p:spPr>
            <a:xfrm>
              <a:off x="629919" y="5575299"/>
              <a:ext cx="6350" cy="897890"/>
            </a:xfrm>
            <a:custGeom>
              <a:avLst/>
              <a:ahLst/>
              <a:rect l="l" t="t" r="r" b="b"/>
              <a:pathLst>
                <a:path w="6350" h="897889">
                  <a:moveTo>
                    <a:pt x="6350" y="0"/>
                  </a:moveTo>
                  <a:lnTo>
                    <a:pt x="3809" y="0"/>
                  </a:lnTo>
                  <a:lnTo>
                    <a:pt x="3809" y="1269"/>
                  </a:lnTo>
                  <a:lnTo>
                    <a:pt x="6350" y="1269"/>
                  </a:lnTo>
                  <a:lnTo>
                    <a:pt x="6350" y="0"/>
                  </a:lnTo>
                  <a:close/>
                </a:path>
                <a:path w="6350" h="897889">
                  <a:moveTo>
                    <a:pt x="6350" y="1270"/>
                  </a:moveTo>
                  <a:lnTo>
                    <a:pt x="1270" y="1270"/>
                  </a:lnTo>
                  <a:lnTo>
                    <a:pt x="1270" y="2540"/>
                  </a:lnTo>
                  <a:lnTo>
                    <a:pt x="0" y="2540"/>
                  </a:lnTo>
                  <a:lnTo>
                    <a:pt x="0" y="3809"/>
                  </a:lnTo>
                  <a:lnTo>
                    <a:pt x="6350" y="3809"/>
                  </a:lnTo>
                  <a:lnTo>
                    <a:pt x="6350" y="1270"/>
                  </a:lnTo>
                  <a:close/>
                </a:path>
                <a:path w="6350" h="897889">
                  <a:moveTo>
                    <a:pt x="6350" y="3810"/>
                  </a:moveTo>
                  <a:lnTo>
                    <a:pt x="0" y="3810"/>
                  </a:lnTo>
                  <a:lnTo>
                    <a:pt x="0" y="7619"/>
                  </a:lnTo>
                  <a:lnTo>
                    <a:pt x="6350" y="7619"/>
                  </a:lnTo>
                  <a:lnTo>
                    <a:pt x="6350" y="3810"/>
                  </a:lnTo>
                  <a:close/>
                </a:path>
                <a:path w="6350" h="897889">
                  <a:moveTo>
                    <a:pt x="6350" y="7620"/>
                  </a:moveTo>
                  <a:lnTo>
                    <a:pt x="0" y="7620"/>
                  </a:lnTo>
                  <a:lnTo>
                    <a:pt x="0" y="13969"/>
                  </a:lnTo>
                  <a:lnTo>
                    <a:pt x="6350" y="13969"/>
                  </a:lnTo>
                  <a:lnTo>
                    <a:pt x="6350" y="7620"/>
                  </a:lnTo>
                  <a:close/>
                </a:path>
                <a:path w="6350" h="897889">
                  <a:moveTo>
                    <a:pt x="6350" y="13970"/>
                  </a:moveTo>
                  <a:lnTo>
                    <a:pt x="0" y="13970"/>
                  </a:lnTo>
                  <a:lnTo>
                    <a:pt x="0" y="16509"/>
                  </a:lnTo>
                  <a:lnTo>
                    <a:pt x="6350" y="16509"/>
                  </a:lnTo>
                  <a:lnTo>
                    <a:pt x="6350" y="13970"/>
                  </a:lnTo>
                  <a:close/>
                </a:path>
                <a:path w="6350" h="897889">
                  <a:moveTo>
                    <a:pt x="6350" y="16510"/>
                  </a:moveTo>
                  <a:lnTo>
                    <a:pt x="0" y="16510"/>
                  </a:lnTo>
                  <a:lnTo>
                    <a:pt x="0" y="20319"/>
                  </a:lnTo>
                  <a:lnTo>
                    <a:pt x="6350" y="20319"/>
                  </a:lnTo>
                  <a:lnTo>
                    <a:pt x="6350" y="16510"/>
                  </a:lnTo>
                  <a:close/>
                </a:path>
                <a:path w="6350" h="897889">
                  <a:moveTo>
                    <a:pt x="6350" y="20320"/>
                  </a:moveTo>
                  <a:lnTo>
                    <a:pt x="0" y="20320"/>
                  </a:lnTo>
                  <a:lnTo>
                    <a:pt x="0" y="22859"/>
                  </a:lnTo>
                  <a:lnTo>
                    <a:pt x="6350" y="22859"/>
                  </a:lnTo>
                  <a:lnTo>
                    <a:pt x="6350" y="20320"/>
                  </a:lnTo>
                  <a:close/>
                </a:path>
                <a:path w="6350" h="897889">
                  <a:moveTo>
                    <a:pt x="6350" y="22860"/>
                  </a:moveTo>
                  <a:lnTo>
                    <a:pt x="0" y="22860"/>
                  </a:lnTo>
                  <a:lnTo>
                    <a:pt x="0" y="26669"/>
                  </a:lnTo>
                  <a:lnTo>
                    <a:pt x="6350" y="26669"/>
                  </a:lnTo>
                  <a:lnTo>
                    <a:pt x="6350" y="22860"/>
                  </a:lnTo>
                  <a:close/>
                </a:path>
                <a:path w="6350" h="897889">
                  <a:moveTo>
                    <a:pt x="6350" y="26670"/>
                  </a:moveTo>
                  <a:lnTo>
                    <a:pt x="0" y="26670"/>
                  </a:lnTo>
                  <a:lnTo>
                    <a:pt x="0" y="29209"/>
                  </a:lnTo>
                  <a:lnTo>
                    <a:pt x="6350" y="29209"/>
                  </a:lnTo>
                  <a:lnTo>
                    <a:pt x="6350" y="26670"/>
                  </a:lnTo>
                  <a:close/>
                </a:path>
                <a:path w="6350" h="897889">
                  <a:moveTo>
                    <a:pt x="6350" y="29210"/>
                  </a:moveTo>
                  <a:lnTo>
                    <a:pt x="0" y="29210"/>
                  </a:lnTo>
                  <a:lnTo>
                    <a:pt x="0" y="39369"/>
                  </a:lnTo>
                  <a:lnTo>
                    <a:pt x="6350" y="39369"/>
                  </a:lnTo>
                  <a:lnTo>
                    <a:pt x="6350" y="29210"/>
                  </a:lnTo>
                  <a:close/>
                </a:path>
                <a:path w="6350" h="897889">
                  <a:moveTo>
                    <a:pt x="6350" y="39370"/>
                  </a:moveTo>
                  <a:lnTo>
                    <a:pt x="0" y="39370"/>
                  </a:lnTo>
                  <a:lnTo>
                    <a:pt x="0" y="41909"/>
                  </a:lnTo>
                  <a:lnTo>
                    <a:pt x="6350" y="41909"/>
                  </a:lnTo>
                  <a:lnTo>
                    <a:pt x="6350" y="39370"/>
                  </a:lnTo>
                  <a:close/>
                </a:path>
                <a:path w="6350" h="897889">
                  <a:moveTo>
                    <a:pt x="6350" y="41910"/>
                  </a:moveTo>
                  <a:lnTo>
                    <a:pt x="0" y="41910"/>
                  </a:lnTo>
                  <a:lnTo>
                    <a:pt x="0" y="45719"/>
                  </a:lnTo>
                  <a:lnTo>
                    <a:pt x="6350" y="45719"/>
                  </a:lnTo>
                  <a:lnTo>
                    <a:pt x="6350" y="41910"/>
                  </a:lnTo>
                  <a:close/>
                </a:path>
                <a:path w="6350" h="897889">
                  <a:moveTo>
                    <a:pt x="6350" y="45720"/>
                  </a:moveTo>
                  <a:lnTo>
                    <a:pt x="0" y="45720"/>
                  </a:lnTo>
                  <a:lnTo>
                    <a:pt x="0" y="48259"/>
                  </a:lnTo>
                  <a:lnTo>
                    <a:pt x="6350" y="48259"/>
                  </a:lnTo>
                  <a:lnTo>
                    <a:pt x="6350" y="45720"/>
                  </a:lnTo>
                  <a:close/>
                </a:path>
                <a:path w="6350" h="897889">
                  <a:moveTo>
                    <a:pt x="6350" y="48260"/>
                  </a:moveTo>
                  <a:lnTo>
                    <a:pt x="0" y="48260"/>
                  </a:lnTo>
                  <a:lnTo>
                    <a:pt x="0" y="52069"/>
                  </a:lnTo>
                  <a:lnTo>
                    <a:pt x="6350" y="52069"/>
                  </a:lnTo>
                  <a:lnTo>
                    <a:pt x="6350" y="48260"/>
                  </a:lnTo>
                  <a:close/>
                </a:path>
                <a:path w="6350" h="897889">
                  <a:moveTo>
                    <a:pt x="6350" y="52070"/>
                  </a:moveTo>
                  <a:lnTo>
                    <a:pt x="0" y="52070"/>
                  </a:lnTo>
                  <a:lnTo>
                    <a:pt x="0" y="58419"/>
                  </a:lnTo>
                  <a:lnTo>
                    <a:pt x="6350" y="58419"/>
                  </a:lnTo>
                  <a:lnTo>
                    <a:pt x="6350" y="52070"/>
                  </a:lnTo>
                  <a:close/>
                </a:path>
                <a:path w="6350" h="897889">
                  <a:moveTo>
                    <a:pt x="6350" y="58420"/>
                  </a:moveTo>
                  <a:lnTo>
                    <a:pt x="0" y="58420"/>
                  </a:lnTo>
                  <a:lnTo>
                    <a:pt x="0" y="60959"/>
                  </a:lnTo>
                  <a:lnTo>
                    <a:pt x="6350" y="60959"/>
                  </a:lnTo>
                  <a:lnTo>
                    <a:pt x="6350" y="58420"/>
                  </a:lnTo>
                  <a:close/>
                </a:path>
                <a:path w="6350" h="897889">
                  <a:moveTo>
                    <a:pt x="6350" y="60960"/>
                  </a:moveTo>
                  <a:lnTo>
                    <a:pt x="0" y="60960"/>
                  </a:lnTo>
                  <a:lnTo>
                    <a:pt x="0" y="64769"/>
                  </a:lnTo>
                  <a:lnTo>
                    <a:pt x="6350" y="64769"/>
                  </a:lnTo>
                  <a:lnTo>
                    <a:pt x="6350" y="60960"/>
                  </a:lnTo>
                  <a:close/>
                </a:path>
                <a:path w="6350" h="897889">
                  <a:moveTo>
                    <a:pt x="6350" y="64770"/>
                  </a:moveTo>
                  <a:lnTo>
                    <a:pt x="0" y="64770"/>
                  </a:lnTo>
                  <a:lnTo>
                    <a:pt x="0" y="67309"/>
                  </a:lnTo>
                  <a:lnTo>
                    <a:pt x="6350" y="67309"/>
                  </a:lnTo>
                  <a:lnTo>
                    <a:pt x="6350" y="64770"/>
                  </a:lnTo>
                  <a:close/>
                </a:path>
                <a:path w="6350" h="897889">
                  <a:moveTo>
                    <a:pt x="6350" y="67310"/>
                  </a:moveTo>
                  <a:lnTo>
                    <a:pt x="0" y="67310"/>
                  </a:lnTo>
                  <a:lnTo>
                    <a:pt x="0" y="71119"/>
                  </a:lnTo>
                  <a:lnTo>
                    <a:pt x="6350" y="71119"/>
                  </a:lnTo>
                  <a:lnTo>
                    <a:pt x="6350" y="67310"/>
                  </a:lnTo>
                  <a:close/>
                </a:path>
                <a:path w="6350" h="897889">
                  <a:moveTo>
                    <a:pt x="6350" y="71120"/>
                  </a:moveTo>
                  <a:lnTo>
                    <a:pt x="0" y="71120"/>
                  </a:lnTo>
                  <a:lnTo>
                    <a:pt x="0" y="77469"/>
                  </a:lnTo>
                  <a:lnTo>
                    <a:pt x="6350" y="77469"/>
                  </a:lnTo>
                  <a:lnTo>
                    <a:pt x="6350" y="71120"/>
                  </a:lnTo>
                  <a:close/>
                </a:path>
                <a:path w="6350" h="897889">
                  <a:moveTo>
                    <a:pt x="6350" y="77470"/>
                  </a:moveTo>
                  <a:lnTo>
                    <a:pt x="0" y="77470"/>
                  </a:lnTo>
                  <a:lnTo>
                    <a:pt x="0" y="86359"/>
                  </a:lnTo>
                  <a:lnTo>
                    <a:pt x="6350" y="86359"/>
                  </a:lnTo>
                  <a:lnTo>
                    <a:pt x="6350" y="77470"/>
                  </a:lnTo>
                  <a:close/>
                </a:path>
                <a:path w="6350" h="897889">
                  <a:moveTo>
                    <a:pt x="6350" y="86360"/>
                  </a:moveTo>
                  <a:lnTo>
                    <a:pt x="0" y="86360"/>
                  </a:lnTo>
                  <a:lnTo>
                    <a:pt x="0" y="92709"/>
                  </a:lnTo>
                  <a:lnTo>
                    <a:pt x="6350" y="92709"/>
                  </a:lnTo>
                  <a:lnTo>
                    <a:pt x="6350" y="86360"/>
                  </a:lnTo>
                  <a:close/>
                </a:path>
                <a:path w="6350" h="897889">
                  <a:moveTo>
                    <a:pt x="6350" y="92710"/>
                  </a:moveTo>
                  <a:lnTo>
                    <a:pt x="0" y="92710"/>
                  </a:lnTo>
                  <a:lnTo>
                    <a:pt x="0" y="99059"/>
                  </a:lnTo>
                  <a:lnTo>
                    <a:pt x="6350" y="99059"/>
                  </a:lnTo>
                  <a:lnTo>
                    <a:pt x="6350" y="92710"/>
                  </a:lnTo>
                  <a:close/>
                </a:path>
                <a:path w="6350" h="897889">
                  <a:moveTo>
                    <a:pt x="6350" y="99060"/>
                  </a:moveTo>
                  <a:lnTo>
                    <a:pt x="0" y="99060"/>
                  </a:lnTo>
                  <a:lnTo>
                    <a:pt x="0" y="105409"/>
                  </a:lnTo>
                  <a:lnTo>
                    <a:pt x="6350" y="105409"/>
                  </a:lnTo>
                  <a:lnTo>
                    <a:pt x="6350" y="99060"/>
                  </a:lnTo>
                  <a:close/>
                </a:path>
                <a:path w="6350" h="897889">
                  <a:moveTo>
                    <a:pt x="6350" y="105410"/>
                  </a:moveTo>
                  <a:lnTo>
                    <a:pt x="0" y="105410"/>
                  </a:lnTo>
                  <a:lnTo>
                    <a:pt x="0" y="109219"/>
                  </a:lnTo>
                  <a:lnTo>
                    <a:pt x="6350" y="109219"/>
                  </a:lnTo>
                  <a:lnTo>
                    <a:pt x="6350" y="105410"/>
                  </a:lnTo>
                  <a:close/>
                </a:path>
                <a:path w="6350" h="897889">
                  <a:moveTo>
                    <a:pt x="6350" y="109220"/>
                  </a:moveTo>
                  <a:lnTo>
                    <a:pt x="0" y="109220"/>
                  </a:lnTo>
                  <a:lnTo>
                    <a:pt x="0" y="128269"/>
                  </a:lnTo>
                  <a:lnTo>
                    <a:pt x="6350" y="128269"/>
                  </a:lnTo>
                  <a:lnTo>
                    <a:pt x="6350" y="109220"/>
                  </a:lnTo>
                  <a:close/>
                </a:path>
                <a:path w="6350" h="897889">
                  <a:moveTo>
                    <a:pt x="6350" y="128270"/>
                  </a:moveTo>
                  <a:lnTo>
                    <a:pt x="0" y="128270"/>
                  </a:lnTo>
                  <a:lnTo>
                    <a:pt x="0" y="130809"/>
                  </a:lnTo>
                  <a:lnTo>
                    <a:pt x="6350" y="130809"/>
                  </a:lnTo>
                  <a:lnTo>
                    <a:pt x="6350" y="128270"/>
                  </a:lnTo>
                  <a:close/>
                </a:path>
                <a:path w="6350" h="897889">
                  <a:moveTo>
                    <a:pt x="6350" y="130810"/>
                  </a:moveTo>
                  <a:lnTo>
                    <a:pt x="0" y="130810"/>
                  </a:lnTo>
                  <a:lnTo>
                    <a:pt x="0" y="137159"/>
                  </a:lnTo>
                  <a:lnTo>
                    <a:pt x="6350" y="137159"/>
                  </a:lnTo>
                  <a:lnTo>
                    <a:pt x="6350" y="130810"/>
                  </a:lnTo>
                  <a:close/>
                </a:path>
                <a:path w="6350" h="897889">
                  <a:moveTo>
                    <a:pt x="6350" y="137160"/>
                  </a:moveTo>
                  <a:lnTo>
                    <a:pt x="0" y="137160"/>
                  </a:lnTo>
                  <a:lnTo>
                    <a:pt x="0" y="140969"/>
                  </a:lnTo>
                  <a:lnTo>
                    <a:pt x="6350" y="140969"/>
                  </a:lnTo>
                  <a:lnTo>
                    <a:pt x="6350" y="137160"/>
                  </a:lnTo>
                  <a:close/>
                </a:path>
                <a:path w="6350" h="897889">
                  <a:moveTo>
                    <a:pt x="6350" y="140970"/>
                  </a:moveTo>
                  <a:lnTo>
                    <a:pt x="0" y="140970"/>
                  </a:lnTo>
                  <a:lnTo>
                    <a:pt x="0" y="143509"/>
                  </a:lnTo>
                  <a:lnTo>
                    <a:pt x="6350" y="143509"/>
                  </a:lnTo>
                  <a:lnTo>
                    <a:pt x="6350" y="140970"/>
                  </a:lnTo>
                  <a:close/>
                </a:path>
                <a:path w="6350" h="897889">
                  <a:moveTo>
                    <a:pt x="6350" y="143510"/>
                  </a:moveTo>
                  <a:lnTo>
                    <a:pt x="0" y="143510"/>
                  </a:lnTo>
                  <a:lnTo>
                    <a:pt x="0" y="149859"/>
                  </a:lnTo>
                  <a:lnTo>
                    <a:pt x="6350" y="149859"/>
                  </a:lnTo>
                  <a:lnTo>
                    <a:pt x="6350" y="143510"/>
                  </a:lnTo>
                  <a:close/>
                </a:path>
                <a:path w="6350" h="897889">
                  <a:moveTo>
                    <a:pt x="6350" y="149860"/>
                  </a:moveTo>
                  <a:lnTo>
                    <a:pt x="0" y="149860"/>
                  </a:lnTo>
                  <a:lnTo>
                    <a:pt x="0" y="153669"/>
                  </a:lnTo>
                  <a:lnTo>
                    <a:pt x="6350" y="153669"/>
                  </a:lnTo>
                  <a:lnTo>
                    <a:pt x="6350" y="149860"/>
                  </a:lnTo>
                  <a:close/>
                </a:path>
                <a:path w="6350" h="897889">
                  <a:moveTo>
                    <a:pt x="6350" y="153670"/>
                  </a:moveTo>
                  <a:lnTo>
                    <a:pt x="0" y="153670"/>
                  </a:lnTo>
                  <a:lnTo>
                    <a:pt x="0" y="156209"/>
                  </a:lnTo>
                  <a:lnTo>
                    <a:pt x="6350" y="156209"/>
                  </a:lnTo>
                  <a:lnTo>
                    <a:pt x="6350" y="153670"/>
                  </a:lnTo>
                  <a:close/>
                </a:path>
                <a:path w="6350" h="897889">
                  <a:moveTo>
                    <a:pt x="6350" y="156210"/>
                  </a:moveTo>
                  <a:lnTo>
                    <a:pt x="0" y="156210"/>
                  </a:lnTo>
                  <a:lnTo>
                    <a:pt x="0" y="160019"/>
                  </a:lnTo>
                  <a:lnTo>
                    <a:pt x="6350" y="160019"/>
                  </a:lnTo>
                  <a:lnTo>
                    <a:pt x="6350" y="156210"/>
                  </a:lnTo>
                  <a:close/>
                </a:path>
                <a:path w="6350" h="897889">
                  <a:moveTo>
                    <a:pt x="6350" y="160020"/>
                  </a:moveTo>
                  <a:lnTo>
                    <a:pt x="0" y="160020"/>
                  </a:lnTo>
                  <a:lnTo>
                    <a:pt x="0" y="162559"/>
                  </a:lnTo>
                  <a:lnTo>
                    <a:pt x="6350" y="162559"/>
                  </a:lnTo>
                  <a:lnTo>
                    <a:pt x="6350" y="160020"/>
                  </a:lnTo>
                  <a:close/>
                </a:path>
                <a:path w="6350" h="897889">
                  <a:moveTo>
                    <a:pt x="6350" y="162560"/>
                  </a:moveTo>
                  <a:lnTo>
                    <a:pt x="0" y="162560"/>
                  </a:lnTo>
                  <a:lnTo>
                    <a:pt x="0" y="168909"/>
                  </a:lnTo>
                  <a:lnTo>
                    <a:pt x="6350" y="168909"/>
                  </a:lnTo>
                  <a:lnTo>
                    <a:pt x="6350" y="162560"/>
                  </a:lnTo>
                  <a:close/>
                </a:path>
                <a:path w="6350" h="897889">
                  <a:moveTo>
                    <a:pt x="6350" y="168910"/>
                  </a:moveTo>
                  <a:lnTo>
                    <a:pt x="0" y="168910"/>
                  </a:lnTo>
                  <a:lnTo>
                    <a:pt x="0" y="172719"/>
                  </a:lnTo>
                  <a:lnTo>
                    <a:pt x="6350" y="172719"/>
                  </a:lnTo>
                  <a:lnTo>
                    <a:pt x="6350" y="168910"/>
                  </a:lnTo>
                  <a:close/>
                </a:path>
                <a:path w="6350" h="897889">
                  <a:moveTo>
                    <a:pt x="6350" y="172720"/>
                  </a:moveTo>
                  <a:lnTo>
                    <a:pt x="0" y="172720"/>
                  </a:lnTo>
                  <a:lnTo>
                    <a:pt x="0" y="181609"/>
                  </a:lnTo>
                  <a:lnTo>
                    <a:pt x="6350" y="181609"/>
                  </a:lnTo>
                  <a:lnTo>
                    <a:pt x="6350" y="172720"/>
                  </a:lnTo>
                  <a:close/>
                </a:path>
                <a:path w="6350" h="897889">
                  <a:moveTo>
                    <a:pt x="6350" y="181610"/>
                  </a:moveTo>
                  <a:lnTo>
                    <a:pt x="0" y="181610"/>
                  </a:lnTo>
                  <a:lnTo>
                    <a:pt x="0" y="185419"/>
                  </a:lnTo>
                  <a:lnTo>
                    <a:pt x="6350" y="185419"/>
                  </a:lnTo>
                  <a:lnTo>
                    <a:pt x="6350" y="181610"/>
                  </a:lnTo>
                  <a:close/>
                </a:path>
                <a:path w="6350" h="897889">
                  <a:moveTo>
                    <a:pt x="6350" y="185420"/>
                  </a:moveTo>
                  <a:lnTo>
                    <a:pt x="0" y="185420"/>
                  </a:lnTo>
                  <a:lnTo>
                    <a:pt x="0" y="187959"/>
                  </a:lnTo>
                  <a:lnTo>
                    <a:pt x="6350" y="187959"/>
                  </a:lnTo>
                  <a:lnTo>
                    <a:pt x="6350" y="185420"/>
                  </a:lnTo>
                  <a:close/>
                </a:path>
                <a:path w="6350" h="897889">
                  <a:moveTo>
                    <a:pt x="6350" y="187960"/>
                  </a:moveTo>
                  <a:lnTo>
                    <a:pt x="0" y="187960"/>
                  </a:lnTo>
                  <a:lnTo>
                    <a:pt x="0" y="200659"/>
                  </a:lnTo>
                  <a:lnTo>
                    <a:pt x="6350" y="200659"/>
                  </a:lnTo>
                  <a:lnTo>
                    <a:pt x="6350" y="187960"/>
                  </a:lnTo>
                  <a:close/>
                </a:path>
                <a:path w="6350" h="897889">
                  <a:moveTo>
                    <a:pt x="6350" y="200660"/>
                  </a:moveTo>
                  <a:lnTo>
                    <a:pt x="0" y="200660"/>
                  </a:lnTo>
                  <a:lnTo>
                    <a:pt x="0" y="204469"/>
                  </a:lnTo>
                  <a:lnTo>
                    <a:pt x="6350" y="204469"/>
                  </a:lnTo>
                  <a:lnTo>
                    <a:pt x="6350" y="200660"/>
                  </a:lnTo>
                  <a:close/>
                </a:path>
                <a:path w="6350" h="897889">
                  <a:moveTo>
                    <a:pt x="6350" y="204470"/>
                  </a:moveTo>
                  <a:lnTo>
                    <a:pt x="0" y="204470"/>
                  </a:lnTo>
                  <a:lnTo>
                    <a:pt x="0" y="229869"/>
                  </a:lnTo>
                  <a:lnTo>
                    <a:pt x="6350" y="229869"/>
                  </a:lnTo>
                  <a:lnTo>
                    <a:pt x="6350" y="204470"/>
                  </a:lnTo>
                  <a:close/>
                </a:path>
                <a:path w="6350" h="897889">
                  <a:moveTo>
                    <a:pt x="6350" y="229870"/>
                  </a:moveTo>
                  <a:lnTo>
                    <a:pt x="0" y="229870"/>
                  </a:lnTo>
                  <a:lnTo>
                    <a:pt x="0" y="232409"/>
                  </a:lnTo>
                  <a:lnTo>
                    <a:pt x="6350" y="232409"/>
                  </a:lnTo>
                  <a:lnTo>
                    <a:pt x="6350" y="229870"/>
                  </a:lnTo>
                  <a:close/>
                </a:path>
                <a:path w="6350" h="897889">
                  <a:moveTo>
                    <a:pt x="6350" y="232410"/>
                  </a:moveTo>
                  <a:lnTo>
                    <a:pt x="0" y="232410"/>
                  </a:lnTo>
                  <a:lnTo>
                    <a:pt x="0" y="238759"/>
                  </a:lnTo>
                  <a:lnTo>
                    <a:pt x="6350" y="238759"/>
                  </a:lnTo>
                  <a:lnTo>
                    <a:pt x="6350" y="232410"/>
                  </a:lnTo>
                  <a:close/>
                </a:path>
                <a:path w="6350" h="897889">
                  <a:moveTo>
                    <a:pt x="6350" y="238760"/>
                  </a:moveTo>
                  <a:lnTo>
                    <a:pt x="0" y="238760"/>
                  </a:lnTo>
                  <a:lnTo>
                    <a:pt x="0" y="257809"/>
                  </a:lnTo>
                  <a:lnTo>
                    <a:pt x="6350" y="257809"/>
                  </a:lnTo>
                  <a:lnTo>
                    <a:pt x="6350" y="238760"/>
                  </a:lnTo>
                  <a:close/>
                </a:path>
                <a:path w="6350" h="897889">
                  <a:moveTo>
                    <a:pt x="6350" y="257810"/>
                  </a:moveTo>
                  <a:lnTo>
                    <a:pt x="0" y="257810"/>
                  </a:lnTo>
                  <a:lnTo>
                    <a:pt x="0" y="261619"/>
                  </a:lnTo>
                  <a:lnTo>
                    <a:pt x="6350" y="261619"/>
                  </a:lnTo>
                  <a:lnTo>
                    <a:pt x="6350" y="257810"/>
                  </a:lnTo>
                  <a:close/>
                </a:path>
                <a:path w="6350" h="897889">
                  <a:moveTo>
                    <a:pt x="6350" y="261620"/>
                  </a:moveTo>
                  <a:lnTo>
                    <a:pt x="0" y="261620"/>
                  </a:lnTo>
                  <a:lnTo>
                    <a:pt x="0" y="264159"/>
                  </a:lnTo>
                  <a:lnTo>
                    <a:pt x="6350" y="264159"/>
                  </a:lnTo>
                  <a:lnTo>
                    <a:pt x="6350" y="261620"/>
                  </a:lnTo>
                  <a:close/>
                </a:path>
                <a:path w="6350" h="897889">
                  <a:moveTo>
                    <a:pt x="6350" y="264160"/>
                  </a:moveTo>
                  <a:lnTo>
                    <a:pt x="0" y="264160"/>
                  </a:lnTo>
                  <a:lnTo>
                    <a:pt x="0" y="267969"/>
                  </a:lnTo>
                  <a:lnTo>
                    <a:pt x="6350" y="267969"/>
                  </a:lnTo>
                  <a:lnTo>
                    <a:pt x="6350" y="264160"/>
                  </a:lnTo>
                  <a:close/>
                </a:path>
                <a:path w="6350" h="897889">
                  <a:moveTo>
                    <a:pt x="6350" y="267970"/>
                  </a:moveTo>
                  <a:lnTo>
                    <a:pt x="0" y="267970"/>
                  </a:lnTo>
                  <a:lnTo>
                    <a:pt x="0" y="270509"/>
                  </a:lnTo>
                  <a:lnTo>
                    <a:pt x="6350" y="270509"/>
                  </a:lnTo>
                  <a:lnTo>
                    <a:pt x="6350" y="267970"/>
                  </a:lnTo>
                  <a:close/>
                </a:path>
                <a:path w="6350" h="897889">
                  <a:moveTo>
                    <a:pt x="6350" y="270510"/>
                  </a:moveTo>
                  <a:lnTo>
                    <a:pt x="0" y="270510"/>
                  </a:lnTo>
                  <a:lnTo>
                    <a:pt x="0" y="274319"/>
                  </a:lnTo>
                  <a:lnTo>
                    <a:pt x="6350" y="274319"/>
                  </a:lnTo>
                  <a:lnTo>
                    <a:pt x="6350" y="270510"/>
                  </a:lnTo>
                  <a:close/>
                </a:path>
                <a:path w="6350" h="897889">
                  <a:moveTo>
                    <a:pt x="6350" y="274320"/>
                  </a:moveTo>
                  <a:lnTo>
                    <a:pt x="0" y="274320"/>
                  </a:lnTo>
                  <a:lnTo>
                    <a:pt x="0" y="280669"/>
                  </a:lnTo>
                  <a:lnTo>
                    <a:pt x="6350" y="280669"/>
                  </a:lnTo>
                  <a:lnTo>
                    <a:pt x="6350" y="274320"/>
                  </a:lnTo>
                  <a:close/>
                </a:path>
                <a:path w="6350" h="897889">
                  <a:moveTo>
                    <a:pt x="6350" y="280670"/>
                  </a:moveTo>
                  <a:lnTo>
                    <a:pt x="0" y="280670"/>
                  </a:lnTo>
                  <a:lnTo>
                    <a:pt x="0" y="283209"/>
                  </a:lnTo>
                  <a:lnTo>
                    <a:pt x="6350" y="283209"/>
                  </a:lnTo>
                  <a:lnTo>
                    <a:pt x="6350" y="280670"/>
                  </a:lnTo>
                  <a:close/>
                </a:path>
                <a:path w="6350" h="897889">
                  <a:moveTo>
                    <a:pt x="6350" y="283210"/>
                  </a:moveTo>
                  <a:lnTo>
                    <a:pt x="0" y="283210"/>
                  </a:lnTo>
                  <a:lnTo>
                    <a:pt x="0" y="287019"/>
                  </a:lnTo>
                  <a:lnTo>
                    <a:pt x="6350" y="287019"/>
                  </a:lnTo>
                  <a:lnTo>
                    <a:pt x="6350" y="283210"/>
                  </a:lnTo>
                  <a:close/>
                </a:path>
                <a:path w="6350" h="897889">
                  <a:moveTo>
                    <a:pt x="6350" y="287020"/>
                  </a:moveTo>
                  <a:lnTo>
                    <a:pt x="0" y="287020"/>
                  </a:lnTo>
                  <a:lnTo>
                    <a:pt x="0" y="289559"/>
                  </a:lnTo>
                  <a:lnTo>
                    <a:pt x="6350" y="289559"/>
                  </a:lnTo>
                  <a:lnTo>
                    <a:pt x="6350" y="287020"/>
                  </a:lnTo>
                  <a:close/>
                </a:path>
                <a:path w="6350" h="897889">
                  <a:moveTo>
                    <a:pt x="6350" y="289560"/>
                  </a:moveTo>
                  <a:lnTo>
                    <a:pt x="0" y="289560"/>
                  </a:lnTo>
                  <a:lnTo>
                    <a:pt x="0" y="293369"/>
                  </a:lnTo>
                  <a:lnTo>
                    <a:pt x="6350" y="293369"/>
                  </a:lnTo>
                  <a:lnTo>
                    <a:pt x="6350" y="289560"/>
                  </a:lnTo>
                  <a:close/>
                </a:path>
                <a:path w="6350" h="897889">
                  <a:moveTo>
                    <a:pt x="6350" y="293370"/>
                  </a:moveTo>
                  <a:lnTo>
                    <a:pt x="0" y="293370"/>
                  </a:lnTo>
                  <a:lnTo>
                    <a:pt x="0" y="295909"/>
                  </a:lnTo>
                  <a:lnTo>
                    <a:pt x="6350" y="295909"/>
                  </a:lnTo>
                  <a:lnTo>
                    <a:pt x="6350" y="293370"/>
                  </a:lnTo>
                  <a:close/>
                </a:path>
                <a:path w="6350" h="897889">
                  <a:moveTo>
                    <a:pt x="6350" y="295910"/>
                  </a:moveTo>
                  <a:lnTo>
                    <a:pt x="0" y="295910"/>
                  </a:lnTo>
                  <a:lnTo>
                    <a:pt x="0" y="302259"/>
                  </a:lnTo>
                  <a:lnTo>
                    <a:pt x="6350" y="302259"/>
                  </a:lnTo>
                  <a:lnTo>
                    <a:pt x="6350" y="295910"/>
                  </a:lnTo>
                  <a:close/>
                </a:path>
                <a:path w="6350" h="897889">
                  <a:moveTo>
                    <a:pt x="6350" y="302260"/>
                  </a:moveTo>
                  <a:lnTo>
                    <a:pt x="0" y="302260"/>
                  </a:lnTo>
                  <a:lnTo>
                    <a:pt x="0" y="306069"/>
                  </a:lnTo>
                  <a:lnTo>
                    <a:pt x="6350" y="306069"/>
                  </a:lnTo>
                  <a:lnTo>
                    <a:pt x="6350" y="302260"/>
                  </a:lnTo>
                  <a:close/>
                </a:path>
                <a:path w="6350" h="897889">
                  <a:moveTo>
                    <a:pt x="6350" y="306070"/>
                  </a:moveTo>
                  <a:lnTo>
                    <a:pt x="0" y="306070"/>
                  </a:lnTo>
                  <a:lnTo>
                    <a:pt x="0" y="308609"/>
                  </a:lnTo>
                  <a:lnTo>
                    <a:pt x="6350" y="308609"/>
                  </a:lnTo>
                  <a:lnTo>
                    <a:pt x="6350" y="306070"/>
                  </a:lnTo>
                  <a:close/>
                </a:path>
                <a:path w="6350" h="897889">
                  <a:moveTo>
                    <a:pt x="6350" y="308610"/>
                  </a:moveTo>
                  <a:lnTo>
                    <a:pt x="0" y="308610"/>
                  </a:lnTo>
                  <a:lnTo>
                    <a:pt x="0" y="312419"/>
                  </a:lnTo>
                  <a:lnTo>
                    <a:pt x="6350" y="312419"/>
                  </a:lnTo>
                  <a:lnTo>
                    <a:pt x="6350" y="308610"/>
                  </a:lnTo>
                  <a:close/>
                </a:path>
                <a:path w="6350" h="897889">
                  <a:moveTo>
                    <a:pt x="6350" y="312420"/>
                  </a:moveTo>
                  <a:lnTo>
                    <a:pt x="0" y="312420"/>
                  </a:lnTo>
                  <a:lnTo>
                    <a:pt x="0" y="314959"/>
                  </a:lnTo>
                  <a:lnTo>
                    <a:pt x="6350" y="314959"/>
                  </a:lnTo>
                  <a:lnTo>
                    <a:pt x="6350" y="312420"/>
                  </a:lnTo>
                  <a:close/>
                </a:path>
                <a:path w="6350" h="897889">
                  <a:moveTo>
                    <a:pt x="6350" y="314960"/>
                  </a:moveTo>
                  <a:lnTo>
                    <a:pt x="0" y="314960"/>
                  </a:lnTo>
                  <a:lnTo>
                    <a:pt x="0" y="325119"/>
                  </a:lnTo>
                  <a:lnTo>
                    <a:pt x="6350" y="325119"/>
                  </a:lnTo>
                  <a:lnTo>
                    <a:pt x="6350" y="314960"/>
                  </a:lnTo>
                  <a:close/>
                </a:path>
                <a:path w="6350" h="897889">
                  <a:moveTo>
                    <a:pt x="6350" y="325120"/>
                  </a:moveTo>
                  <a:lnTo>
                    <a:pt x="0" y="325120"/>
                  </a:lnTo>
                  <a:lnTo>
                    <a:pt x="0" y="327659"/>
                  </a:lnTo>
                  <a:lnTo>
                    <a:pt x="6350" y="327659"/>
                  </a:lnTo>
                  <a:lnTo>
                    <a:pt x="6350" y="325120"/>
                  </a:lnTo>
                  <a:close/>
                </a:path>
                <a:path w="6350" h="897889">
                  <a:moveTo>
                    <a:pt x="6350" y="327660"/>
                  </a:moveTo>
                  <a:lnTo>
                    <a:pt x="0" y="327660"/>
                  </a:lnTo>
                  <a:lnTo>
                    <a:pt x="0" y="331469"/>
                  </a:lnTo>
                  <a:lnTo>
                    <a:pt x="6350" y="331469"/>
                  </a:lnTo>
                  <a:lnTo>
                    <a:pt x="6350" y="327660"/>
                  </a:lnTo>
                  <a:close/>
                </a:path>
                <a:path w="6350" h="897889">
                  <a:moveTo>
                    <a:pt x="6350" y="331470"/>
                  </a:moveTo>
                  <a:lnTo>
                    <a:pt x="0" y="331470"/>
                  </a:lnTo>
                  <a:lnTo>
                    <a:pt x="0" y="334009"/>
                  </a:lnTo>
                  <a:lnTo>
                    <a:pt x="6350" y="334009"/>
                  </a:lnTo>
                  <a:lnTo>
                    <a:pt x="6350" y="331470"/>
                  </a:lnTo>
                  <a:close/>
                </a:path>
                <a:path w="6350" h="897889">
                  <a:moveTo>
                    <a:pt x="6350" y="334010"/>
                  </a:moveTo>
                  <a:lnTo>
                    <a:pt x="0" y="334010"/>
                  </a:lnTo>
                  <a:lnTo>
                    <a:pt x="0" y="346709"/>
                  </a:lnTo>
                  <a:lnTo>
                    <a:pt x="6350" y="346709"/>
                  </a:lnTo>
                  <a:lnTo>
                    <a:pt x="6350" y="334010"/>
                  </a:lnTo>
                  <a:close/>
                </a:path>
                <a:path w="6350" h="897889">
                  <a:moveTo>
                    <a:pt x="6350" y="346710"/>
                  </a:moveTo>
                  <a:lnTo>
                    <a:pt x="0" y="346710"/>
                  </a:lnTo>
                  <a:lnTo>
                    <a:pt x="0" y="350519"/>
                  </a:lnTo>
                  <a:lnTo>
                    <a:pt x="6350" y="350519"/>
                  </a:lnTo>
                  <a:lnTo>
                    <a:pt x="6350" y="346710"/>
                  </a:lnTo>
                  <a:close/>
                </a:path>
                <a:path w="6350" h="897889">
                  <a:moveTo>
                    <a:pt x="6350" y="350520"/>
                  </a:moveTo>
                  <a:lnTo>
                    <a:pt x="0" y="350520"/>
                  </a:lnTo>
                  <a:lnTo>
                    <a:pt x="0" y="353059"/>
                  </a:lnTo>
                  <a:lnTo>
                    <a:pt x="6350" y="353059"/>
                  </a:lnTo>
                  <a:lnTo>
                    <a:pt x="6350" y="350520"/>
                  </a:lnTo>
                  <a:close/>
                </a:path>
                <a:path w="6350" h="897889">
                  <a:moveTo>
                    <a:pt x="6350" y="353060"/>
                  </a:moveTo>
                  <a:lnTo>
                    <a:pt x="0" y="353060"/>
                  </a:lnTo>
                  <a:lnTo>
                    <a:pt x="0" y="359409"/>
                  </a:lnTo>
                  <a:lnTo>
                    <a:pt x="6350" y="359409"/>
                  </a:lnTo>
                  <a:lnTo>
                    <a:pt x="6350" y="353060"/>
                  </a:lnTo>
                  <a:close/>
                </a:path>
                <a:path w="6350" h="897889">
                  <a:moveTo>
                    <a:pt x="6350" y="359410"/>
                  </a:moveTo>
                  <a:lnTo>
                    <a:pt x="0" y="359410"/>
                  </a:lnTo>
                  <a:lnTo>
                    <a:pt x="0" y="363219"/>
                  </a:lnTo>
                  <a:lnTo>
                    <a:pt x="6350" y="363219"/>
                  </a:lnTo>
                  <a:lnTo>
                    <a:pt x="6350" y="359410"/>
                  </a:lnTo>
                  <a:close/>
                </a:path>
                <a:path w="6350" h="897889">
                  <a:moveTo>
                    <a:pt x="6350" y="363220"/>
                  </a:moveTo>
                  <a:lnTo>
                    <a:pt x="0" y="363220"/>
                  </a:lnTo>
                  <a:lnTo>
                    <a:pt x="0" y="365759"/>
                  </a:lnTo>
                  <a:lnTo>
                    <a:pt x="6350" y="365759"/>
                  </a:lnTo>
                  <a:lnTo>
                    <a:pt x="6350" y="363220"/>
                  </a:lnTo>
                  <a:close/>
                </a:path>
                <a:path w="6350" h="897889">
                  <a:moveTo>
                    <a:pt x="6350" y="365760"/>
                  </a:moveTo>
                  <a:lnTo>
                    <a:pt x="0" y="365760"/>
                  </a:lnTo>
                  <a:lnTo>
                    <a:pt x="0" y="369569"/>
                  </a:lnTo>
                  <a:lnTo>
                    <a:pt x="6350" y="369569"/>
                  </a:lnTo>
                  <a:lnTo>
                    <a:pt x="6350" y="365760"/>
                  </a:lnTo>
                  <a:close/>
                </a:path>
                <a:path w="6350" h="897889">
                  <a:moveTo>
                    <a:pt x="6350" y="369570"/>
                  </a:moveTo>
                  <a:lnTo>
                    <a:pt x="0" y="369570"/>
                  </a:lnTo>
                  <a:lnTo>
                    <a:pt x="0" y="372109"/>
                  </a:lnTo>
                  <a:lnTo>
                    <a:pt x="6350" y="372109"/>
                  </a:lnTo>
                  <a:lnTo>
                    <a:pt x="6350" y="369570"/>
                  </a:lnTo>
                  <a:close/>
                </a:path>
                <a:path w="6350" h="897889">
                  <a:moveTo>
                    <a:pt x="6350" y="372110"/>
                  </a:moveTo>
                  <a:lnTo>
                    <a:pt x="0" y="372110"/>
                  </a:lnTo>
                  <a:lnTo>
                    <a:pt x="0" y="375919"/>
                  </a:lnTo>
                  <a:lnTo>
                    <a:pt x="6350" y="375919"/>
                  </a:lnTo>
                  <a:lnTo>
                    <a:pt x="6350" y="372110"/>
                  </a:lnTo>
                  <a:close/>
                </a:path>
                <a:path w="6350" h="897889">
                  <a:moveTo>
                    <a:pt x="6350" y="375920"/>
                  </a:moveTo>
                  <a:lnTo>
                    <a:pt x="0" y="375920"/>
                  </a:lnTo>
                  <a:lnTo>
                    <a:pt x="0" y="382269"/>
                  </a:lnTo>
                  <a:lnTo>
                    <a:pt x="6350" y="382269"/>
                  </a:lnTo>
                  <a:lnTo>
                    <a:pt x="6350" y="375920"/>
                  </a:lnTo>
                  <a:close/>
                </a:path>
                <a:path w="6350" h="897889">
                  <a:moveTo>
                    <a:pt x="6350" y="382270"/>
                  </a:moveTo>
                  <a:lnTo>
                    <a:pt x="0" y="382270"/>
                  </a:lnTo>
                  <a:lnTo>
                    <a:pt x="0" y="394969"/>
                  </a:lnTo>
                  <a:lnTo>
                    <a:pt x="6350" y="394969"/>
                  </a:lnTo>
                  <a:lnTo>
                    <a:pt x="6350" y="382270"/>
                  </a:lnTo>
                  <a:close/>
                </a:path>
                <a:path w="6350" h="897889">
                  <a:moveTo>
                    <a:pt x="6350" y="394970"/>
                  </a:moveTo>
                  <a:lnTo>
                    <a:pt x="0" y="394970"/>
                  </a:lnTo>
                  <a:lnTo>
                    <a:pt x="0" y="397509"/>
                  </a:lnTo>
                  <a:lnTo>
                    <a:pt x="6350" y="397509"/>
                  </a:lnTo>
                  <a:lnTo>
                    <a:pt x="6350" y="394970"/>
                  </a:lnTo>
                  <a:close/>
                </a:path>
                <a:path w="6350" h="897889">
                  <a:moveTo>
                    <a:pt x="6350" y="397510"/>
                  </a:moveTo>
                  <a:lnTo>
                    <a:pt x="0" y="397510"/>
                  </a:lnTo>
                  <a:lnTo>
                    <a:pt x="0" y="410209"/>
                  </a:lnTo>
                  <a:lnTo>
                    <a:pt x="6350" y="410209"/>
                  </a:lnTo>
                  <a:lnTo>
                    <a:pt x="6350" y="397510"/>
                  </a:lnTo>
                  <a:close/>
                </a:path>
                <a:path w="6350" h="897889">
                  <a:moveTo>
                    <a:pt x="6350" y="410210"/>
                  </a:moveTo>
                  <a:lnTo>
                    <a:pt x="0" y="410210"/>
                  </a:lnTo>
                  <a:lnTo>
                    <a:pt x="0" y="414019"/>
                  </a:lnTo>
                  <a:lnTo>
                    <a:pt x="6350" y="414019"/>
                  </a:lnTo>
                  <a:lnTo>
                    <a:pt x="6350" y="410210"/>
                  </a:lnTo>
                  <a:close/>
                </a:path>
                <a:path w="6350" h="897889">
                  <a:moveTo>
                    <a:pt x="6350" y="414020"/>
                  </a:moveTo>
                  <a:lnTo>
                    <a:pt x="0" y="414020"/>
                  </a:lnTo>
                  <a:lnTo>
                    <a:pt x="0" y="416559"/>
                  </a:lnTo>
                  <a:lnTo>
                    <a:pt x="6350" y="416559"/>
                  </a:lnTo>
                  <a:lnTo>
                    <a:pt x="6350" y="414020"/>
                  </a:lnTo>
                  <a:close/>
                </a:path>
                <a:path w="6350" h="897889">
                  <a:moveTo>
                    <a:pt x="6350" y="416560"/>
                  </a:moveTo>
                  <a:lnTo>
                    <a:pt x="0" y="416560"/>
                  </a:lnTo>
                  <a:lnTo>
                    <a:pt x="0" y="420369"/>
                  </a:lnTo>
                  <a:lnTo>
                    <a:pt x="6350" y="420369"/>
                  </a:lnTo>
                  <a:lnTo>
                    <a:pt x="6350" y="416560"/>
                  </a:lnTo>
                  <a:close/>
                </a:path>
                <a:path w="6350" h="897889">
                  <a:moveTo>
                    <a:pt x="6350" y="420370"/>
                  </a:moveTo>
                  <a:lnTo>
                    <a:pt x="0" y="420370"/>
                  </a:lnTo>
                  <a:lnTo>
                    <a:pt x="0" y="422909"/>
                  </a:lnTo>
                  <a:lnTo>
                    <a:pt x="6350" y="422909"/>
                  </a:lnTo>
                  <a:lnTo>
                    <a:pt x="6350" y="420370"/>
                  </a:lnTo>
                  <a:close/>
                </a:path>
                <a:path w="6350" h="897889">
                  <a:moveTo>
                    <a:pt x="6350" y="422910"/>
                  </a:moveTo>
                  <a:lnTo>
                    <a:pt x="0" y="422910"/>
                  </a:lnTo>
                  <a:lnTo>
                    <a:pt x="0" y="429259"/>
                  </a:lnTo>
                  <a:lnTo>
                    <a:pt x="6350" y="429259"/>
                  </a:lnTo>
                  <a:lnTo>
                    <a:pt x="6350" y="422910"/>
                  </a:lnTo>
                  <a:close/>
                </a:path>
                <a:path w="6350" h="897889">
                  <a:moveTo>
                    <a:pt x="6350" y="429260"/>
                  </a:moveTo>
                  <a:lnTo>
                    <a:pt x="0" y="429260"/>
                  </a:lnTo>
                  <a:lnTo>
                    <a:pt x="0" y="433069"/>
                  </a:lnTo>
                  <a:lnTo>
                    <a:pt x="6350" y="433069"/>
                  </a:lnTo>
                  <a:lnTo>
                    <a:pt x="6350" y="429260"/>
                  </a:lnTo>
                  <a:close/>
                </a:path>
                <a:path w="6350" h="897889">
                  <a:moveTo>
                    <a:pt x="6350" y="433070"/>
                  </a:moveTo>
                  <a:lnTo>
                    <a:pt x="0" y="433070"/>
                  </a:lnTo>
                  <a:lnTo>
                    <a:pt x="0" y="435609"/>
                  </a:lnTo>
                  <a:lnTo>
                    <a:pt x="6350" y="435609"/>
                  </a:lnTo>
                  <a:lnTo>
                    <a:pt x="6350" y="433070"/>
                  </a:lnTo>
                  <a:close/>
                </a:path>
                <a:path w="6350" h="897889">
                  <a:moveTo>
                    <a:pt x="6350" y="435610"/>
                  </a:moveTo>
                  <a:lnTo>
                    <a:pt x="0" y="435610"/>
                  </a:lnTo>
                  <a:lnTo>
                    <a:pt x="0" y="439419"/>
                  </a:lnTo>
                  <a:lnTo>
                    <a:pt x="6350" y="439419"/>
                  </a:lnTo>
                  <a:lnTo>
                    <a:pt x="6350" y="435610"/>
                  </a:lnTo>
                  <a:close/>
                </a:path>
                <a:path w="6350" h="897889">
                  <a:moveTo>
                    <a:pt x="6350" y="439420"/>
                  </a:moveTo>
                  <a:lnTo>
                    <a:pt x="0" y="439420"/>
                  </a:lnTo>
                  <a:lnTo>
                    <a:pt x="0" y="441959"/>
                  </a:lnTo>
                  <a:lnTo>
                    <a:pt x="6350" y="441959"/>
                  </a:lnTo>
                  <a:lnTo>
                    <a:pt x="6350" y="439420"/>
                  </a:lnTo>
                  <a:close/>
                </a:path>
                <a:path w="6350" h="897889">
                  <a:moveTo>
                    <a:pt x="6350" y="441960"/>
                  </a:moveTo>
                  <a:lnTo>
                    <a:pt x="0" y="441960"/>
                  </a:lnTo>
                  <a:lnTo>
                    <a:pt x="0" y="448309"/>
                  </a:lnTo>
                  <a:lnTo>
                    <a:pt x="6350" y="448309"/>
                  </a:lnTo>
                  <a:lnTo>
                    <a:pt x="6350" y="441960"/>
                  </a:lnTo>
                  <a:close/>
                </a:path>
                <a:path w="6350" h="897889">
                  <a:moveTo>
                    <a:pt x="6350" y="448310"/>
                  </a:moveTo>
                  <a:lnTo>
                    <a:pt x="0" y="448310"/>
                  </a:lnTo>
                  <a:lnTo>
                    <a:pt x="0" y="454659"/>
                  </a:lnTo>
                  <a:lnTo>
                    <a:pt x="6350" y="454659"/>
                  </a:lnTo>
                  <a:lnTo>
                    <a:pt x="6350" y="448310"/>
                  </a:lnTo>
                  <a:close/>
                </a:path>
                <a:path w="6350" h="897889">
                  <a:moveTo>
                    <a:pt x="6350" y="454660"/>
                  </a:moveTo>
                  <a:lnTo>
                    <a:pt x="0" y="454660"/>
                  </a:lnTo>
                  <a:lnTo>
                    <a:pt x="0" y="457200"/>
                  </a:lnTo>
                  <a:lnTo>
                    <a:pt x="1270" y="457200"/>
                  </a:lnTo>
                  <a:lnTo>
                    <a:pt x="1270" y="458469"/>
                  </a:lnTo>
                  <a:lnTo>
                    <a:pt x="6350" y="458469"/>
                  </a:lnTo>
                  <a:lnTo>
                    <a:pt x="6350" y="454660"/>
                  </a:lnTo>
                  <a:close/>
                </a:path>
                <a:path w="6350" h="897889">
                  <a:moveTo>
                    <a:pt x="6350" y="458470"/>
                  </a:moveTo>
                  <a:lnTo>
                    <a:pt x="3809" y="458470"/>
                  </a:lnTo>
                  <a:lnTo>
                    <a:pt x="3809" y="459740"/>
                  </a:lnTo>
                  <a:lnTo>
                    <a:pt x="6350" y="459740"/>
                  </a:lnTo>
                  <a:lnTo>
                    <a:pt x="6350" y="458470"/>
                  </a:lnTo>
                  <a:close/>
                </a:path>
                <a:path w="6350" h="897889">
                  <a:moveTo>
                    <a:pt x="6350" y="613410"/>
                  </a:moveTo>
                  <a:lnTo>
                    <a:pt x="0" y="613410"/>
                  </a:lnTo>
                  <a:lnTo>
                    <a:pt x="0" y="614680"/>
                  </a:lnTo>
                  <a:lnTo>
                    <a:pt x="6350" y="614680"/>
                  </a:lnTo>
                  <a:lnTo>
                    <a:pt x="6350" y="613410"/>
                  </a:lnTo>
                  <a:close/>
                </a:path>
                <a:path w="6350" h="897889">
                  <a:moveTo>
                    <a:pt x="6350" y="607060"/>
                  </a:moveTo>
                  <a:lnTo>
                    <a:pt x="0" y="607060"/>
                  </a:lnTo>
                  <a:lnTo>
                    <a:pt x="0" y="612140"/>
                  </a:lnTo>
                  <a:lnTo>
                    <a:pt x="6350" y="612140"/>
                  </a:lnTo>
                  <a:lnTo>
                    <a:pt x="6350" y="607060"/>
                  </a:lnTo>
                  <a:close/>
                </a:path>
                <a:path w="6350" h="897889">
                  <a:moveTo>
                    <a:pt x="6350" y="599440"/>
                  </a:moveTo>
                  <a:lnTo>
                    <a:pt x="0" y="599440"/>
                  </a:lnTo>
                  <a:lnTo>
                    <a:pt x="0" y="605790"/>
                  </a:lnTo>
                  <a:lnTo>
                    <a:pt x="6350" y="605790"/>
                  </a:lnTo>
                  <a:lnTo>
                    <a:pt x="6350" y="599440"/>
                  </a:lnTo>
                  <a:close/>
                </a:path>
                <a:path w="6350" h="897889">
                  <a:moveTo>
                    <a:pt x="6350" y="614680"/>
                  </a:moveTo>
                  <a:lnTo>
                    <a:pt x="0" y="614680"/>
                  </a:lnTo>
                  <a:lnTo>
                    <a:pt x="0" y="627380"/>
                  </a:lnTo>
                  <a:lnTo>
                    <a:pt x="6350" y="627380"/>
                  </a:lnTo>
                  <a:lnTo>
                    <a:pt x="6350" y="614680"/>
                  </a:lnTo>
                  <a:close/>
                </a:path>
                <a:path w="6350" h="897889">
                  <a:moveTo>
                    <a:pt x="3809" y="896619"/>
                  </a:moveTo>
                  <a:lnTo>
                    <a:pt x="1270" y="896619"/>
                  </a:lnTo>
                  <a:lnTo>
                    <a:pt x="1270" y="897890"/>
                  </a:lnTo>
                  <a:lnTo>
                    <a:pt x="3809" y="897890"/>
                  </a:lnTo>
                  <a:lnTo>
                    <a:pt x="3809" y="896619"/>
                  </a:lnTo>
                  <a:close/>
                </a:path>
                <a:path w="6350" h="897889">
                  <a:moveTo>
                    <a:pt x="6350" y="894080"/>
                  </a:moveTo>
                  <a:lnTo>
                    <a:pt x="0" y="894080"/>
                  </a:lnTo>
                  <a:lnTo>
                    <a:pt x="0" y="896619"/>
                  </a:lnTo>
                  <a:lnTo>
                    <a:pt x="6350" y="896619"/>
                  </a:lnTo>
                  <a:lnTo>
                    <a:pt x="6350" y="894080"/>
                  </a:lnTo>
                  <a:close/>
                </a:path>
                <a:path w="6350" h="897889">
                  <a:moveTo>
                    <a:pt x="6350" y="891540"/>
                  </a:moveTo>
                  <a:lnTo>
                    <a:pt x="0" y="891540"/>
                  </a:lnTo>
                  <a:lnTo>
                    <a:pt x="0" y="892810"/>
                  </a:lnTo>
                  <a:lnTo>
                    <a:pt x="6350" y="892810"/>
                  </a:lnTo>
                  <a:lnTo>
                    <a:pt x="6350" y="891540"/>
                  </a:lnTo>
                  <a:close/>
                </a:path>
                <a:path w="6350" h="897889">
                  <a:moveTo>
                    <a:pt x="6350" y="887730"/>
                  </a:moveTo>
                  <a:lnTo>
                    <a:pt x="0" y="887730"/>
                  </a:lnTo>
                  <a:lnTo>
                    <a:pt x="0" y="890269"/>
                  </a:lnTo>
                  <a:lnTo>
                    <a:pt x="6350" y="890269"/>
                  </a:lnTo>
                  <a:lnTo>
                    <a:pt x="6350" y="887730"/>
                  </a:lnTo>
                  <a:close/>
                </a:path>
                <a:path w="6350" h="897889">
                  <a:moveTo>
                    <a:pt x="6350" y="885190"/>
                  </a:moveTo>
                  <a:lnTo>
                    <a:pt x="0" y="885190"/>
                  </a:lnTo>
                  <a:lnTo>
                    <a:pt x="0" y="886460"/>
                  </a:lnTo>
                  <a:lnTo>
                    <a:pt x="6350" y="886460"/>
                  </a:lnTo>
                  <a:lnTo>
                    <a:pt x="6350" y="885190"/>
                  </a:lnTo>
                  <a:close/>
                </a:path>
                <a:path w="6350" h="897889">
                  <a:moveTo>
                    <a:pt x="6350" y="881380"/>
                  </a:moveTo>
                  <a:lnTo>
                    <a:pt x="0" y="881380"/>
                  </a:lnTo>
                  <a:lnTo>
                    <a:pt x="0" y="883919"/>
                  </a:lnTo>
                  <a:lnTo>
                    <a:pt x="6350" y="883919"/>
                  </a:lnTo>
                  <a:lnTo>
                    <a:pt x="6350" y="881380"/>
                  </a:lnTo>
                  <a:close/>
                </a:path>
                <a:path w="6350" h="897889">
                  <a:moveTo>
                    <a:pt x="6350" y="878840"/>
                  </a:moveTo>
                  <a:lnTo>
                    <a:pt x="0" y="878840"/>
                  </a:lnTo>
                  <a:lnTo>
                    <a:pt x="0" y="880110"/>
                  </a:lnTo>
                  <a:lnTo>
                    <a:pt x="6350" y="880110"/>
                  </a:lnTo>
                  <a:lnTo>
                    <a:pt x="6350" y="878840"/>
                  </a:lnTo>
                  <a:close/>
                </a:path>
                <a:path w="6350" h="897889">
                  <a:moveTo>
                    <a:pt x="6350" y="873760"/>
                  </a:moveTo>
                  <a:lnTo>
                    <a:pt x="0" y="873760"/>
                  </a:lnTo>
                  <a:lnTo>
                    <a:pt x="0" y="877569"/>
                  </a:lnTo>
                  <a:lnTo>
                    <a:pt x="6350" y="877569"/>
                  </a:lnTo>
                  <a:lnTo>
                    <a:pt x="6350" y="873760"/>
                  </a:lnTo>
                  <a:close/>
                </a:path>
                <a:path w="6350" h="897889">
                  <a:moveTo>
                    <a:pt x="6350" y="867410"/>
                  </a:moveTo>
                  <a:lnTo>
                    <a:pt x="0" y="867410"/>
                  </a:lnTo>
                  <a:lnTo>
                    <a:pt x="0" y="872490"/>
                  </a:lnTo>
                  <a:lnTo>
                    <a:pt x="6350" y="872490"/>
                  </a:lnTo>
                  <a:lnTo>
                    <a:pt x="6350" y="867410"/>
                  </a:lnTo>
                  <a:close/>
                </a:path>
                <a:path w="6350" h="897889">
                  <a:moveTo>
                    <a:pt x="6350" y="861060"/>
                  </a:moveTo>
                  <a:lnTo>
                    <a:pt x="0" y="861060"/>
                  </a:lnTo>
                  <a:lnTo>
                    <a:pt x="0" y="866140"/>
                  </a:lnTo>
                  <a:lnTo>
                    <a:pt x="6350" y="866140"/>
                  </a:lnTo>
                  <a:lnTo>
                    <a:pt x="6350" y="861060"/>
                  </a:lnTo>
                  <a:close/>
                </a:path>
                <a:path w="6350" h="897889">
                  <a:moveTo>
                    <a:pt x="6350" y="854710"/>
                  </a:moveTo>
                  <a:lnTo>
                    <a:pt x="0" y="854710"/>
                  </a:lnTo>
                  <a:lnTo>
                    <a:pt x="0" y="859790"/>
                  </a:lnTo>
                  <a:lnTo>
                    <a:pt x="6350" y="859790"/>
                  </a:lnTo>
                  <a:lnTo>
                    <a:pt x="6350" y="854710"/>
                  </a:lnTo>
                  <a:close/>
                </a:path>
                <a:path w="6350" h="897889">
                  <a:moveTo>
                    <a:pt x="6350" y="848360"/>
                  </a:moveTo>
                  <a:lnTo>
                    <a:pt x="0" y="848360"/>
                  </a:lnTo>
                  <a:lnTo>
                    <a:pt x="0" y="853440"/>
                  </a:lnTo>
                  <a:lnTo>
                    <a:pt x="6350" y="853440"/>
                  </a:lnTo>
                  <a:lnTo>
                    <a:pt x="6350" y="848360"/>
                  </a:lnTo>
                  <a:close/>
                </a:path>
                <a:path w="6350" h="897889">
                  <a:moveTo>
                    <a:pt x="6350" y="842010"/>
                  </a:moveTo>
                  <a:lnTo>
                    <a:pt x="0" y="842010"/>
                  </a:lnTo>
                  <a:lnTo>
                    <a:pt x="0" y="847090"/>
                  </a:lnTo>
                  <a:lnTo>
                    <a:pt x="6350" y="847090"/>
                  </a:lnTo>
                  <a:lnTo>
                    <a:pt x="6350" y="842010"/>
                  </a:lnTo>
                  <a:close/>
                </a:path>
                <a:path w="6350" h="897889">
                  <a:moveTo>
                    <a:pt x="6350" y="835660"/>
                  </a:moveTo>
                  <a:lnTo>
                    <a:pt x="0" y="835660"/>
                  </a:lnTo>
                  <a:lnTo>
                    <a:pt x="0" y="840740"/>
                  </a:lnTo>
                  <a:lnTo>
                    <a:pt x="6350" y="840740"/>
                  </a:lnTo>
                  <a:lnTo>
                    <a:pt x="6350" y="835660"/>
                  </a:lnTo>
                  <a:close/>
                </a:path>
                <a:path w="6350" h="897889">
                  <a:moveTo>
                    <a:pt x="6350" y="829310"/>
                  </a:moveTo>
                  <a:lnTo>
                    <a:pt x="0" y="829310"/>
                  </a:lnTo>
                  <a:lnTo>
                    <a:pt x="0" y="834390"/>
                  </a:lnTo>
                  <a:lnTo>
                    <a:pt x="6350" y="834390"/>
                  </a:lnTo>
                  <a:lnTo>
                    <a:pt x="6350" y="829310"/>
                  </a:lnTo>
                  <a:close/>
                </a:path>
                <a:path w="6350" h="897889">
                  <a:moveTo>
                    <a:pt x="6350" y="822960"/>
                  </a:moveTo>
                  <a:lnTo>
                    <a:pt x="0" y="822960"/>
                  </a:lnTo>
                  <a:lnTo>
                    <a:pt x="0" y="828040"/>
                  </a:lnTo>
                  <a:lnTo>
                    <a:pt x="6350" y="828040"/>
                  </a:lnTo>
                  <a:lnTo>
                    <a:pt x="6350" y="822960"/>
                  </a:lnTo>
                  <a:close/>
                </a:path>
                <a:path w="6350" h="897889">
                  <a:moveTo>
                    <a:pt x="6350" y="816610"/>
                  </a:moveTo>
                  <a:lnTo>
                    <a:pt x="0" y="816610"/>
                  </a:lnTo>
                  <a:lnTo>
                    <a:pt x="0" y="821690"/>
                  </a:lnTo>
                  <a:lnTo>
                    <a:pt x="6350" y="821690"/>
                  </a:lnTo>
                  <a:lnTo>
                    <a:pt x="6350" y="816610"/>
                  </a:lnTo>
                  <a:close/>
                </a:path>
                <a:path w="6350" h="897889">
                  <a:moveTo>
                    <a:pt x="6350" y="810260"/>
                  </a:moveTo>
                  <a:lnTo>
                    <a:pt x="0" y="810260"/>
                  </a:lnTo>
                  <a:lnTo>
                    <a:pt x="0" y="815340"/>
                  </a:lnTo>
                  <a:lnTo>
                    <a:pt x="6350" y="815340"/>
                  </a:lnTo>
                  <a:lnTo>
                    <a:pt x="6350" y="810260"/>
                  </a:lnTo>
                  <a:close/>
                </a:path>
                <a:path w="6350" h="897889">
                  <a:moveTo>
                    <a:pt x="6350" y="803910"/>
                  </a:moveTo>
                  <a:lnTo>
                    <a:pt x="0" y="803910"/>
                  </a:lnTo>
                  <a:lnTo>
                    <a:pt x="0" y="808990"/>
                  </a:lnTo>
                  <a:lnTo>
                    <a:pt x="6350" y="808990"/>
                  </a:lnTo>
                  <a:lnTo>
                    <a:pt x="6350" y="803910"/>
                  </a:lnTo>
                  <a:close/>
                </a:path>
                <a:path w="6350" h="897889">
                  <a:moveTo>
                    <a:pt x="6350" y="797560"/>
                  </a:moveTo>
                  <a:lnTo>
                    <a:pt x="0" y="797560"/>
                  </a:lnTo>
                  <a:lnTo>
                    <a:pt x="0" y="802640"/>
                  </a:lnTo>
                  <a:lnTo>
                    <a:pt x="6350" y="802640"/>
                  </a:lnTo>
                  <a:lnTo>
                    <a:pt x="6350" y="797560"/>
                  </a:lnTo>
                  <a:close/>
                </a:path>
                <a:path w="6350" h="897889">
                  <a:moveTo>
                    <a:pt x="6350" y="791210"/>
                  </a:moveTo>
                  <a:lnTo>
                    <a:pt x="0" y="791210"/>
                  </a:lnTo>
                  <a:lnTo>
                    <a:pt x="0" y="796290"/>
                  </a:lnTo>
                  <a:lnTo>
                    <a:pt x="6350" y="796290"/>
                  </a:lnTo>
                  <a:lnTo>
                    <a:pt x="6350" y="791210"/>
                  </a:lnTo>
                  <a:close/>
                </a:path>
                <a:path w="6350" h="897889">
                  <a:moveTo>
                    <a:pt x="6350" y="784860"/>
                  </a:moveTo>
                  <a:lnTo>
                    <a:pt x="0" y="784860"/>
                  </a:lnTo>
                  <a:lnTo>
                    <a:pt x="0" y="789940"/>
                  </a:lnTo>
                  <a:lnTo>
                    <a:pt x="6350" y="789940"/>
                  </a:lnTo>
                  <a:lnTo>
                    <a:pt x="6350" y="784860"/>
                  </a:lnTo>
                  <a:close/>
                </a:path>
                <a:path w="6350" h="897889">
                  <a:moveTo>
                    <a:pt x="6350" y="778510"/>
                  </a:moveTo>
                  <a:lnTo>
                    <a:pt x="0" y="778510"/>
                  </a:lnTo>
                  <a:lnTo>
                    <a:pt x="0" y="783590"/>
                  </a:lnTo>
                  <a:lnTo>
                    <a:pt x="6350" y="783590"/>
                  </a:lnTo>
                  <a:lnTo>
                    <a:pt x="6350" y="778510"/>
                  </a:lnTo>
                  <a:close/>
                </a:path>
                <a:path w="6350" h="897889">
                  <a:moveTo>
                    <a:pt x="6350" y="772160"/>
                  </a:moveTo>
                  <a:lnTo>
                    <a:pt x="0" y="772160"/>
                  </a:lnTo>
                  <a:lnTo>
                    <a:pt x="0" y="777240"/>
                  </a:lnTo>
                  <a:lnTo>
                    <a:pt x="6350" y="777240"/>
                  </a:lnTo>
                  <a:lnTo>
                    <a:pt x="6350" y="772160"/>
                  </a:lnTo>
                  <a:close/>
                </a:path>
                <a:path w="6350" h="897889">
                  <a:moveTo>
                    <a:pt x="6350" y="765810"/>
                  </a:moveTo>
                  <a:lnTo>
                    <a:pt x="0" y="765810"/>
                  </a:lnTo>
                  <a:lnTo>
                    <a:pt x="0" y="770890"/>
                  </a:lnTo>
                  <a:lnTo>
                    <a:pt x="6350" y="770890"/>
                  </a:lnTo>
                  <a:lnTo>
                    <a:pt x="6350" y="765810"/>
                  </a:lnTo>
                  <a:close/>
                </a:path>
                <a:path w="6350" h="897889">
                  <a:moveTo>
                    <a:pt x="6350" y="759460"/>
                  </a:moveTo>
                  <a:lnTo>
                    <a:pt x="0" y="759460"/>
                  </a:lnTo>
                  <a:lnTo>
                    <a:pt x="0" y="764540"/>
                  </a:lnTo>
                  <a:lnTo>
                    <a:pt x="6350" y="764540"/>
                  </a:lnTo>
                  <a:lnTo>
                    <a:pt x="6350" y="759460"/>
                  </a:lnTo>
                  <a:close/>
                </a:path>
                <a:path w="6350" h="897889">
                  <a:moveTo>
                    <a:pt x="6350" y="753110"/>
                  </a:moveTo>
                  <a:lnTo>
                    <a:pt x="0" y="753110"/>
                  </a:lnTo>
                  <a:lnTo>
                    <a:pt x="0" y="758190"/>
                  </a:lnTo>
                  <a:lnTo>
                    <a:pt x="6350" y="758190"/>
                  </a:lnTo>
                  <a:lnTo>
                    <a:pt x="6350" y="753110"/>
                  </a:lnTo>
                  <a:close/>
                </a:path>
                <a:path w="6350" h="897889">
                  <a:moveTo>
                    <a:pt x="6350" y="746760"/>
                  </a:moveTo>
                  <a:lnTo>
                    <a:pt x="0" y="746760"/>
                  </a:lnTo>
                  <a:lnTo>
                    <a:pt x="0" y="751840"/>
                  </a:lnTo>
                  <a:lnTo>
                    <a:pt x="6350" y="751840"/>
                  </a:lnTo>
                  <a:lnTo>
                    <a:pt x="6350" y="746760"/>
                  </a:lnTo>
                  <a:close/>
                </a:path>
                <a:path w="6350" h="897889">
                  <a:moveTo>
                    <a:pt x="6350" y="740410"/>
                  </a:moveTo>
                  <a:lnTo>
                    <a:pt x="0" y="740410"/>
                  </a:lnTo>
                  <a:lnTo>
                    <a:pt x="0" y="745490"/>
                  </a:lnTo>
                  <a:lnTo>
                    <a:pt x="6350" y="745490"/>
                  </a:lnTo>
                  <a:lnTo>
                    <a:pt x="6350" y="740410"/>
                  </a:lnTo>
                  <a:close/>
                </a:path>
                <a:path w="6350" h="897889">
                  <a:moveTo>
                    <a:pt x="6350" y="734060"/>
                  </a:moveTo>
                  <a:lnTo>
                    <a:pt x="0" y="734060"/>
                  </a:lnTo>
                  <a:lnTo>
                    <a:pt x="0" y="739140"/>
                  </a:lnTo>
                  <a:lnTo>
                    <a:pt x="6350" y="739140"/>
                  </a:lnTo>
                  <a:lnTo>
                    <a:pt x="6350" y="734060"/>
                  </a:lnTo>
                  <a:close/>
                </a:path>
                <a:path w="6350" h="897889">
                  <a:moveTo>
                    <a:pt x="6350" y="727710"/>
                  </a:moveTo>
                  <a:lnTo>
                    <a:pt x="0" y="727710"/>
                  </a:lnTo>
                  <a:lnTo>
                    <a:pt x="0" y="732790"/>
                  </a:lnTo>
                  <a:lnTo>
                    <a:pt x="6350" y="732790"/>
                  </a:lnTo>
                  <a:lnTo>
                    <a:pt x="6350" y="727710"/>
                  </a:lnTo>
                  <a:close/>
                </a:path>
                <a:path w="6350" h="897889">
                  <a:moveTo>
                    <a:pt x="6350" y="721360"/>
                  </a:moveTo>
                  <a:lnTo>
                    <a:pt x="0" y="721360"/>
                  </a:lnTo>
                  <a:lnTo>
                    <a:pt x="0" y="726440"/>
                  </a:lnTo>
                  <a:lnTo>
                    <a:pt x="6350" y="726440"/>
                  </a:lnTo>
                  <a:lnTo>
                    <a:pt x="6350" y="721360"/>
                  </a:lnTo>
                  <a:close/>
                </a:path>
                <a:path w="6350" h="897889">
                  <a:moveTo>
                    <a:pt x="6350" y="715010"/>
                  </a:moveTo>
                  <a:lnTo>
                    <a:pt x="0" y="715010"/>
                  </a:lnTo>
                  <a:lnTo>
                    <a:pt x="0" y="720090"/>
                  </a:lnTo>
                  <a:lnTo>
                    <a:pt x="6350" y="720090"/>
                  </a:lnTo>
                  <a:lnTo>
                    <a:pt x="6350" y="715010"/>
                  </a:lnTo>
                  <a:close/>
                </a:path>
                <a:path w="6350" h="897889">
                  <a:moveTo>
                    <a:pt x="6350" y="708660"/>
                  </a:moveTo>
                  <a:lnTo>
                    <a:pt x="0" y="708660"/>
                  </a:lnTo>
                  <a:lnTo>
                    <a:pt x="0" y="713740"/>
                  </a:lnTo>
                  <a:lnTo>
                    <a:pt x="6350" y="713740"/>
                  </a:lnTo>
                  <a:lnTo>
                    <a:pt x="6350" y="708660"/>
                  </a:lnTo>
                  <a:close/>
                </a:path>
                <a:path w="6350" h="897889">
                  <a:moveTo>
                    <a:pt x="6350" y="702310"/>
                  </a:moveTo>
                  <a:lnTo>
                    <a:pt x="0" y="702310"/>
                  </a:lnTo>
                  <a:lnTo>
                    <a:pt x="0" y="707390"/>
                  </a:lnTo>
                  <a:lnTo>
                    <a:pt x="6350" y="707390"/>
                  </a:lnTo>
                  <a:lnTo>
                    <a:pt x="6350" y="702310"/>
                  </a:lnTo>
                  <a:close/>
                </a:path>
                <a:path w="6350" h="897889">
                  <a:moveTo>
                    <a:pt x="6350" y="695960"/>
                  </a:moveTo>
                  <a:lnTo>
                    <a:pt x="0" y="695960"/>
                  </a:lnTo>
                  <a:lnTo>
                    <a:pt x="0" y="701040"/>
                  </a:lnTo>
                  <a:lnTo>
                    <a:pt x="6350" y="701040"/>
                  </a:lnTo>
                  <a:lnTo>
                    <a:pt x="6350" y="695960"/>
                  </a:lnTo>
                  <a:close/>
                </a:path>
                <a:path w="6350" h="897889">
                  <a:moveTo>
                    <a:pt x="6350" y="689610"/>
                  </a:moveTo>
                  <a:lnTo>
                    <a:pt x="0" y="689610"/>
                  </a:lnTo>
                  <a:lnTo>
                    <a:pt x="0" y="694690"/>
                  </a:lnTo>
                  <a:lnTo>
                    <a:pt x="6350" y="694690"/>
                  </a:lnTo>
                  <a:lnTo>
                    <a:pt x="6350" y="689610"/>
                  </a:lnTo>
                  <a:close/>
                </a:path>
                <a:path w="6350" h="897889">
                  <a:moveTo>
                    <a:pt x="6350" y="681990"/>
                  </a:moveTo>
                  <a:lnTo>
                    <a:pt x="0" y="681990"/>
                  </a:lnTo>
                  <a:lnTo>
                    <a:pt x="0" y="688340"/>
                  </a:lnTo>
                  <a:lnTo>
                    <a:pt x="6350" y="688340"/>
                  </a:lnTo>
                  <a:lnTo>
                    <a:pt x="6350" y="681990"/>
                  </a:lnTo>
                  <a:close/>
                </a:path>
                <a:path w="6350" h="897889">
                  <a:moveTo>
                    <a:pt x="6350" y="676910"/>
                  </a:moveTo>
                  <a:lnTo>
                    <a:pt x="0" y="676910"/>
                  </a:lnTo>
                  <a:lnTo>
                    <a:pt x="0" y="680719"/>
                  </a:lnTo>
                  <a:lnTo>
                    <a:pt x="6350" y="680719"/>
                  </a:lnTo>
                  <a:lnTo>
                    <a:pt x="6350" y="676910"/>
                  </a:lnTo>
                  <a:close/>
                </a:path>
                <a:path w="6350" h="897889">
                  <a:moveTo>
                    <a:pt x="6350" y="669290"/>
                  </a:moveTo>
                  <a:lnTo>
                    <a:pt x="0" y="669290"/>
                  </a:lnTo>
                  <a:lnTo>
                    <a:pt x="0" y="675640"/>
                  </a:lnTo>
                  <a:lnTo>
                    <a:pt x="6350" y="675640"/>
                  </a:lnTo>
                  <a:lnTo>
                    <a:pt x="6350" y="669290"/>
                  </a:lnTo>
                  <a:close/>
                </a:path>
                <a:path w="6350" h="897889">
                  <a:moveTo>
                    <a:pt x="6350" y="664210"/>
                  </a:moveTo>
                  <a:lnTo>
                    <a:pt x="0" y="664210"/>
                  </a:lnTo>
                  <a:lnTo>
                    <a:pt x="0" y="668019"/>
                  </a:lnTo>
                  <a:lnTo>
                    <a:pt x="6350" y="668019"/>
                  </a:lnTo>
                  <a:lnTo>
                    <a:pt x="6350" y="664210"/>
                  </a:lnTo>
                  <a:close/>
                </a:path>
                <a:path w="6350" h="897889">
                  <a:moveTo>
                    <a:pt x="6350" y="643890"/>
                  </a:moveTo>
                  <a:lnTo>
                    <a:pt x="0" y="643890"/>
                  </a:lnTo>
                  <a:lnTo>
                    <a:pt x="0" y="662940"/>
                  </a:lnTo>
                  <a:lnTo>
                    <a:pt x="6350" y="662940"/>
                  </a:lnTo>
                  <a:lnTo>
                    <a:pt x="6350" y="643890"/>
                  </a:lnTo>
                  <a:close/>
                </a:path>
                <a:path w="6350" h="897889">
                  <a:moveTo>
                    <a:pt x="6350" y="638810"/>
                  </a:moveTo>
                  <a:lnTo>
                    <a:pt x="0" y="638810"/>
                  </a:lnTo>
                  <a:lnTo>
                    <a:pt x="0" y="642620"/>
                  </a:lnTo>
                  <a:lnTo>
                    <a:pt x="6350" y="642620"/>
                  </a:lnTo>
                  <a:lnTo>
                    <a:pt x="6350" y="638810"/>
                  </a:lnTo>
                  <a:close/>
                </a:path>
                <a:path w="6350" h="897889">
                  <a:moveTo>
                    <a:pt x="6350" y="632460"/>
                  </a:moveTo>
                  <a:lnTo>
                    <a:pt x="0" y="632460"/>
                  </a:lnTo>
                  <a:lnTo>
                    <a:pt x="0" y="637540"/>
                  </a:lnTo>
                  <a:lnTo>
                    <a:pt x="6350" y="637540"/>
                  </a:lnTo>
                  <a:lnTo>
                    <a:pt x="6350" y="632460"/>
                  </a:lnTo>
                  <a:close/>
                </a:path>
                <a:path w="6350" h="897889">
                  <a:moveTo>
                    <a:pt x="6350" y="628650"/>
                  </a:moveTo>
                  <a:lnTo>
                    <a:pt x="0" y="628650"/>
                  </a:lnTo>
                  <a:lnTo>
                    <a:pt x="0" y="631190"/>
                  </a:lnTo>
                  <a:lnTo>
                    <a:pt x="6350" y="631190"/>
                  </a:lnTo>
                  <a:lnTo>
                    <a:pt x="6350" y="628650"/>
                  </a:lnTo>
                  <a:close/>
                </a:path>
              </a:pathLst>
            </a:custGeom>
            <a:solidFill>
              <a:srgbClr val="2000FA"/>
            </a:solidFill>
          </p:spPr>
          <p:txBody>
            <a:bodyPr bIns="0" lIns="0" rIns="0" rtlCol="0" tIns="0" wrap="square"/>
            <a:p/>
          </p:txBody>
        </p:sp>
        <p:sp>
          <p:nvSpPr>
            <p:cNvPr id="1050217" name="object 1520"/>
            <p:cNvSpPr/>
            <p:nvPr/>
          </p:nvSpPr>
          <p:spPr>
            <a:xfrm>
              <a:off x="622299" y="5579109"/>
              <a:ext cx="7620" cy="890269"/>
            </a:xfrm>
            <a:custGeom>
              <a:avLst/>
              <a:ahLst/>
              <a:rect l="l" t="t" r="r" b="b"/>
              <a:pathLst>
                <a:path w="7620" h="890270">
                  <a:moveTo>
                    <a:pt x="7620" y="0"/>
                  </a:moveTo>
                  <a:lnTo>
                    <a:pt x="5079" y="0"/>
                  </a:lnTo>
                  <a:lnTo>
                    <a:pt x="5079" y="1269"/>
                  </a:lnTo>
                  <a:lnTo>
                    <a:pt x="2540" y="1269"/>
                  </a:lnTo>
                  <a:lnTo>
                    <a:pt x="2540" y="2539"/>
                  </a:lnTo>
                  <a:lnTo>
                    <a:pt x="1270" y="2539"/>
                  </a:lnTo>
                  <a:lnTo>
                    <a:pt x="1270" y="3809"/>
                  </a:lnTo>
                  <a:lnTo>
                    <a:pt x="7620" y="3809"/>
                  </a:lnTo>
                  <a:lnTo>
                    <a:pt x="7620" y="0"/>
                  </a:lnTo>
                  <a:close/>
                </a:path>
                <a:path w="7620" h="890270">
                  <a:moveTo>
                    <a:pt x="7620" y="3810"/>
                  </a:moveTo>
                  <a:lnTo>
                    <a:pt x="0" y="3810"/>
                  </a:lnTo>
                  <a:lnTo>
                    <a:pt x="0" y="10159"/>
                  </a:lnTo>
                  <a:lnTo>
                    <a:pt x="7620" y="10159"/>
                  </a:lnTo>
                  <a:lnTo>
                    <a:pt x="7620" y="3810"/>
                  </a:lnTo>
                  <a:close/>
                </a:path>
                <a:path w="7620" h="890270">
                  <a:moveTo>
                    <a:pt x="7620" y="10159"/>
                  </a:moveTo>
                  <a:lnTo>
                    <a:pt x="0" y="10159"/>
                  </a:lnTo>
                  <a:lnTo>
                    <a:pt x="0" y="12699"/>
                  </a:lnTo>
                  <a:lnTo>
                    <a:pt x="7620" y="12699"/>
                  </a:lnTo>
                  <a:lnTo>
                    <a:pt x="7620" y="10159"/>
                  </a:lnTo>
                  <a:close/>
                </a:path>
                <a:path w="7620" h="890270">
                  <a:moveTo>
                    <a:pt x="7620" y="12700"/>
                  </a:moveTo>
                  <a:lnTo>
                    <a:pt x="0" y="12700"/>
                  </a:lnTo>
                  <a:lnTo>
                    <a:pt x="0" y="16509"/>
                  </a:lnTo>
                  <a:lnTo>
                    <a:pt x="7620" y="16509"/>
                  </a:lnTo>
                  <a:lnTo>
                    <a:pt x="7620" y="12700"/>
                  </a:lnTo>
                  <a:close/>
                </a:path>
                <a:path w="7620" h="890270">
                  <a:moveTo>
                    <a:pt x="7620" y="16509"/>
                  </a:moveTo>
                  <a:lnTo>
                    <a:pt x="0" y="16509"/>
                  </a:lnTo>
                  <a:lnTo>
                    <a:pt x="0" y="19049"/>
                  </a:lnTo>
                  <a:lnTo>
                    <a:pt x="7620" y="19049"/>
                  </a:lnTo>
                  <a:lnTo>
                    <a:pt x="7620" y="16509"/>
                  </a:lnTo>
                  <a:close/>
                </a:path>
                <a:path w="7620" h="890270">
                  <a:moveTo>
                    <a:pt x="7620" y="19050"/>
                  </a:moveTo>
                  <a:lnTo>
                    <a:pt x="0" y="19050"/>
                  </a:lnTo>
                  <a:lnTo>
                    <a:pt x="0" y="22859"/>
                  </a:lnTo>
                  <a:lnTo>
                    <a:pt x="7620" y="22859"/>
                  </a:lnTo>
                  <a:lnTo>
                    <a:pt x="7620" y="19050"/>
                  </a:lnTo>
                  <a:close/>
                </a:path>
                <a:path w="7620" h="890270">
                  <a:moveTo>
                    <a:pt x="7620" y="22859"/>
                  </a:moveTo>
                  <a:lnTo>
                    <a:pt x="0" y="22859"/>
                  </a:lnTo>
                  <a:lnTo>
                    <a:pt x="0" y="25399"/>
                  </a:lnTo>
                  <a:lnTo>
                    <a:pt x="7620" y="25399"/>
                  </a:lnTo>
                  <a:lnTo>
                    <a:pt x="7620" y="22859"/>
                  </a:lnTo>
                  <a:close/>
                </a:path>
                <a:path w="7620" h="890270">
                  <a:moveTo>
                    <a:pt x="7620" y="25400"/>
                  </a:moveTo>
                  <a:lnTo>
                    <a:pt x="0" y="25400"/>
                  </a:lnTo>
                  <a:lnTo>
                    <a:pt x="0" y="35559"/>
                  </a:lnTo>
                  <a:lnTo>
                    <a:pt x="7620" y="35559"/>
                  </a:lnTo>
                  <a:lnTo>
                    <a:pt x="7620" y="25400"/>
                  </a:lnTo>
                  <a:close/>
                </a:path>
                <a:path w="7620" h="890270">
                  <a:moveTo>
                    <a:pt x="7620" y="35559"/>
                  </a:moveTo>
                  <a:lnTo>
                    <a:pt x="0" y="35559"/>
                  </a:lnTo>
                  <a:lnTo>
                    <a:pt x="0" y="38099"/>
                  </a:lnTo>
                  <a:lnTo>
                    <a:pt x="7620" y="38099"/>
                  </a:lnTo>
                  <a:lnTo>
                    <a:pt x="7620" y="35559"/>
                  </a:lnTo>
                  <a:close/>
                </a:path>
                <a:path w="7620" h="890270">
                  <a:moveTo>
                    <a:pt x="7620" y="38100"/>
                  </a:moveTo>
                  <a:lnTo>
                    <a:pt x="0" y="38100"/>
                  </a:lnTo>
                  <a:lnTo>
                    <a:pt x="0" y="41909"/>
                  </a:lnTo>
                  <a:lnTo>
                    <a:pt x="7620" y="41909"/>
                  </a:lnTo>
                  <a:lnTo>
                    <a:pt x="7620" y="38100"/>
                  </a:lnTo>
                  <a:close/>
                </a:path>
                <a:path w="7620" h="890270">
                  <a:moveTo>
                    <a:pt x="7620" y="41909"/>
                  </a:moveTo>
                  <a:lnTo>
                    <a:pt x="0" y="41909"/>
                  </a:lnTo>
                  <a:lnTo>
                    <a:pt x="0" y="44449"/>
                  </a:lnTo>
                  <a:lnTo>
                    <a:pt x="7620" y="44449"/>
                  </a:lnTo>
                  <a:lnTo>
                    <a:pt x="7620" y="41909"/>
                  </a:lnTo>
                  <a:close/>
                </a:path>
                <a:path w="7620" h="890270">
                  <a:moveTo>
                    <a:pt x="7620" y="44450"/>
                  </a:moveTo>
                  <a:lnTo>
                    <a:pt x="0" y="44450"/>
                  </a:lnTo>
                  <a:lnTo>
                    <a:pt x="0" y="48259"/>
                  </a:lnTo>
                  <a:lnTo>
                    <a:pt x="7620" y="48259"/>
                  </a:lnTo>
                  <a:lnTo>
                    <a:pt x="7620" y="44450"/>
                  </a:lnTo>
                  <a:close/>
                </a:path>
                <a:path w="7620" h="890270">
                  <a:moveTo>
                    <a:pt x="7620" y="48259"/>
                  </a:moveTo>
                  <a:lnTo>
                    <a:pt x="0" y="48259"/>
                  </a:lnTo>
                  <a:lnTo>
                    <a:pt x="0" y="54609"/>
                  </a:lnTo>
                  <a:lnTo>
                    <a:pt x="7620" y="54609"/>
                  </a:lnTo>
                  <a:lnTo>
                    <a:pt x="7620" y="48259"/>
                  </a:lnTo>
                  <a:close/>
                </a:path>
                <a:path w="7620" h="890270">
                  <a:moveTo>
                    <a:pt x="7620" y="54609"/>
                  </a:moveTo>
                  <a:lnTo>
                    <a:pt x="0" y="54609"/>
                  </a:lnTo>
                  <a:lnTo>
                    <a:pt x="0" y="57149"/>
                  </a:lnTo>
                  <a:lnTo>
                    <a:pt x="7620" y="57149"/>
                  </a:lnTo>
                  <a:lnTo>
                    <a:pt x="7620" y="54609"/>
                  </a:lnTo>
                  <a:close/>
                </a:path>
                <a:path w="7620" h="890270">
                  <a:moveTo>
                    <a:pt x="7620" y="57150"/>
                  </a:moveTo>
                  <a:lnTo>
                    <a:pt x="0" y="57150"/>
                  </a:lnTo>
                  <a:lnTo>
                    <a:pt x="0" y="60959"/>
                  </a:lnTo>
                  <a:lnTo>
                    <a:pt x="7620" y="60959"/>
                  </a:lnTo>
                  <a:lnTo>
                    <a:pt x="7620" y="57150"/>
                  </a:lnTo>
                  <a:close/>
                </a:path>
                <a:path w="7620" h="890270">
                  <a:moveTo>
                    <a:pt x="7620" y="60959"/>
                  </a:moveTo>
                  <a:lnTo>
                    <a:pt x="0" y="60959"/>
                  </a:lnTo>
                  <a:lnTo>
                    <a:pt x="0" y="63499"/>
                  </a:lnTo>
                  <a:lnTo>
                    <a:pt x="7620" y="63499"/>
                  </a:lnTo>
                  <a:lnTo>
                    <a:pt x="7620" y="60959"/>
                  </a:lnTo>
                  <a:close/>
                </a:path>
                <a:path w="7620" h="890270">
                  <a:moveTo>
                    <a:pt x="7620" y="63500"/>
                  </a:moveTo>
                  <a:lnTo>
                    <a:pt x="0" y="63500"/>
                  </a:lnTo>
                  <a:lnTo>
                    <a:pt x="0" y="67309"/>
                  </a:lnTo>
                  <a:lnTo>
                    <a:pt x="7620" y="67309"/>
                  </a:lnTo>
                  <a:lnTo>
                    <a:pt x="7620" y="63500"/>
                  </a:lnTo>
                  <a:close/>
                </a:path>
                <a:path w="7620" h="890270">
                  <a:moveTo>
                    <a:pt x="7620" y="67309"/>
                  </a:moveTo>
                  <a:lnTo>
                    <a:pt x="0" y="67309"/>
                  </a:lnTo>
                  <a:lnTo>
                    <a:pt x="0" y="73659"/>
                  </a:lnTo>
                  <a:lnTo>
                    <a:pt x="7620" y="73659"/>
                  </a:lnTo>
                  <a:lnTo>
                    <a:pt x="7620" y="67309"/>
                  </a:lnTo>
                  <a:close/>
                </a:path>
                <a:path w="7620" h="890270">
                  <a:moveTo>
                    <a:pt x="7620" y="73659"/>
                  </a:moveTo>
                  <a:lnTo>
                    <a:pt x="0" y="73659"/>
                  </a:lnTo>
                  <a:lnTo>
                    <a:pt x="0" y="82549"/>
                  </a:lnTo>
                  <a:lnTo>
                    <a:pt x="7620" y="82549"/>
                  </a:lnTo>
                  <a:lnTo>
                    <a:pt x="7620" y="73659"/>
                  </a:lnTo>
                  <a:close/>
                </a:path>
                <a:path w="7620" h="890270">
                  <a:moveTo>
                    <a:pt x="7620" y="82550"/>
                  </a:moveTo>
                  <a:lnTo>
                    <a:pt x="0" y="82550"/>
                  </a:lnTo>
                  <a:lnTo>
                    <a:pt x="0" y="88899"/>
                  </a:lnTo>
                  <a:lnTo>
                    <a:pt x="7620" y="88899"/>
                  </a:lnTo>
                  <a:lnTo>
                    <a:pt x="7620" y="82550"/>
                  </a:lnTo>
                  <a:close/>
                </a:path>
                <a:path w="7620" h="890270">
                  <a:moveTo>
                    <a:pt x="7620" y="88900"/>
                  </a:moveTo>
                  <a:lnTo>
                    <a:pt x="0" y="88900"/>
                  </a:lnTo>
                  <a:lnTo>
                    <a:pt x="0" y="95249"/>
                  </a:lnTo>
                  <a:lnTo>
                    <a:pt x="7620" y="95249"/>
                  </a:lnTo>
                  <a:lnTo>
                    <a:pt x="7620" y="88900"/>
                  </a:lnTo>
                  <a:close/>
                </a:path>
                <a:path w="7620" h="890270">
                  <a:moveTo>
                    <a:pt x="7620" y="95250"/>
                  </a:moveTo>
                  <a:lnTo>
                    <a:pt x="0" y="95250"/>
                  </a:lnTo>
                  <a:lnTo>
                    <a:pt x="0" y="101599"/>
                  </a:lnTo>
                  <a:lnTo>
                    <a:pt x="7620" y="101599"/>
                  </a:lnTo>
                  <a:lnTo>
                    <a:pt x="7620" y="95250"/>
                  </a:lnTo>
                  <a:close/>
                </a:path>
                <a:path w="7620" h="890270">
                  <a:moveTo>
                    <a:pt x="7620" y="101600"/>
                  </a:moveTo>
                  <a:lnTo>
                    <a:pt x="0" y="101600"/>
                  </a:lnTo>
                  <a:lnTo>
                    <a:pt x="0" y="105409"/>
                  </a:lnTo>
                  <a:lnTo>
                    <a:pt x="7620" y="105409"/>
                  </a:lnTo>
                  <a:lnTo>
                    <a:pt x="7620" y="101600"/>
                  </a:lnTo>
                  <a:close/>
                </a:path>
                <a:path w="7620" h="890270">
                  <a:moveTo>
                    <a:pt x="7620" y="105409"/>
                  </a:moveTo>
                  <a:lnTo>
                    <a:pt x="0" y="105409"/>
                  </a:lnTo>
                  <a:lnTo>
                    <a:pt x="0" y="124459"/>
                  </a:lnTo>
                  <a:lnTo>
                    <a:pt x="7620" y="124459"/>
                  </a:lnTo>
                  <a:lnTo>
                    <a:pt x="7620" y="105409"/>
                  </a:lnTo>
                  <a:close/>
                </a:path>
                <a:path w="7620" h="890270">
                  <a:moveTo>
                    <a:pt x="7620" y="124459"/>
                  </a:moveTo>
                  <a:lnTo>
                    <a:pt x="0" y="124459"/>
                  </a:lnTo>
                  <a:lnTo>
                    <a:pt x="0" y="126999"/>
                  </a:lnTo>
                  <a:lnTo>
                    <a:pt x="7620" y="126999"/>
                  </a:lnTo>
                  <a:lnTo>
                    <a:pt x="7620" y="124459"/>
                  </a:lnTo>
                  <a:close/>
                </a:path>
                <a:path w="7620" h="890270">
                  <a:moveTo>
                    <a:pt x="7620" y="127000"/>
                  </a:moveTo>
                  <a:lnTo>
                    <a:pt x="0" y="127000"/>
                  </a:lnTo>
                  <a:lnTo>
                    <a:pt x="0" y="133349"/>
                  </a:lnTo>
                  <a:lnTo>
                    <a:pt x="7620" y="133349"/>
                  </a:lnTo>
                  <a:lnTo>
                    <a:pt x="7620" y="127000"/>
                  </a:lnTo>
                  <a:close/>
                </a:path>
                <a:path w="7620" h="890270">
                  <a:moveTo>
                    <a:pt x="7620" y="133350"/>
                  </a:moveTo>
                  <a:lnTo>
                    <a:pt x="0" y="133350"/>
                  </a:lnTo>
                  <a:lnTo>
                    <a:pt x="0" y="137159"/>
                  </a:lnTo>
                  <a:lnTo>
                    <a:pt x="7620" y="137159"/>
                  </a:lnTo>
                  <a:lnTo>
                    <a:pt x="7620" y="133350"/>
                  </a:lnTo>
                  <a:close/>
                </a:path>
                <a:path w="7620" h="890270">
                  <a:moveTo>
                    <a:pt x="7620" y="137159"/>
                  </a:moveTo>
                  <a:lnTo>
                    <a:pt x="0" y="137159"/>
                  </a:lnTo>
                  <a:lnTo>
                    <a:pt x="0" y="139699"/>
                  </a:lnTo>
                  <a:lnTo>
                    <a:pt x="7620" y="139699"/>
                  </a:lnTo>
                  <a:lnTo>
                    <a:pt x="7620" y="137159"/>
                  </a:lnTo>
                  <a:close/>
                </a:path>
                <a:path w="7620" h="890270">
                  <a:moveTo>
                    <a:pt x="7620" y="139700"/>
                  </a:moveTo>
                  <a:lnTo>
                    <a:pt x="0" y="139700"/>
                  </a:lnTo>
                  <a:lnTo>
                    <a:pt x="0" y="146049"/>
                  </a:lnTo>
                  <a:lnTo>
                    <a:pt x="7620" y="146049"/>
                  </a:lnTo>
                  <a:lnTo>
                    <a:pt x="7620" y="139700"/>
                  </a:lnTo>
                  <a:close/>
                </a:path>
                <a:path w="7620" h="890270">
                  <a:moveTo>
                    <a:pt x="7620" y="146050"/>
                  </a:moveTo>
                  <a:lnTo>
                    <a:pt x="0" y="146050"/>
                  </a:lnTo>
                  <a:lnTo>
                    <a:pt x="0" y="149859"/>
                  </a:lnTo>
                  <a:lnTo>
                    <a:pt x="7620" y="149859"/>
                  </a:lnTo>
                  <a:lnTo>
                    <a:pt x="7620" y="146050"/>
                  </a:lnTo>
                  <a:close/>
                </a:path>
                <a:path w="7620" h="890270">
                  <a:moveTo>
                    <a:pt x="7620" y="149859"/>
                  </a:moveTo>
                  <a:lnTo>
                    <a:pt x="0" y="149859"/>
                  </a:lnTo>
                  <a:lnTo>
                    <a:pt x="0" y="152399"/>
                  </a:lnTo>
                  <a:lnTo>
                    <a:pt x="7620" y="152399"/>
                  </a:lnTo>
                  <a:lnTo>
                    <a:pt x="7620" y="149859"/>
                  </a:lnTo>
                  <a:close/>
                </a:path>
                <a:path w="7620" h="890270">
                  <a:moveTo>
                    <a:pt x="7620" y="152400"/>
                  </a:moveTo>
                  <a:lnTo>
                    <a:pt x="0" y="152400"/>
                  </a:lnTo>
                  <a:lnTo>
                    <a:pt x="0" y="156209"/>
                  </a:lnTo>
                  <a:lnTo>
                    <a:pt x="7620" y="156209"/>
                  </a:lnTo>
                  <a:lnTo>
                    <a:pt x="7620" y="152400"/>
                  </a:lnTo>
                  <a:close/>
                </a:path>
                <a:path w="7620" h="890270">
                  <a:moveTo>
                    <a:pt x="7620" y="156209"/>
                  </a:moveTo>
                  <a:lnTo>
                    <a:pt x="0" y="156209"/>
                  </a:lnTo>
                  <a:lnTo>
                    <a:pt x="0" y="158749"/>
                  </a:lnTo>
                  <a:lnTo>
                    <a:pt x="7620" y="158749"/>
                  </a:lnTo>
                  <a:lnTo>
                    <a:pt x="7620" y="156209"/>
                  </a:lnTo>
                  <a:close/>
                </a:path>
                <a:path w="7620" h="890270">
                  <a:moveTo>
                    <a:pt x="7620" y="158750"/>
                  </a:moveTo>
                  <a:lnTo>
                    <a:pt x="0" y="158750"/>
                  </a:lnTo>
                  <a:lnTo>
                    <a:pt x="0" y="165099"/>
                  </a:lnTo>
                  <a:lnTo>
                    <a:pt x="7620" y="165099"/>
                  </a:lnTo>
                  <a:lnTo>
                    <a:pt x="7620" y="158750"/>
                  </a:lnTo>
                  <a:close/>
                </a:path>
                <a:path w="7620" h="890270">
                  <a:moveTo>
                    <a:pt x="7620" y="165100"/>
                  </a:moveTo>
                  <a:lnTo>
                    <a:pt x="0" y="165100"/>
                  </a:lnTo>
                  <a:lnTo>
                    <a:pt x="0" y="168909"/>
                  </a:lnTo>
                  <a:lnTo>
                    <a:pt x="7620" y="168909"/>
                  </a:lnTo>
                  <a:lnTo>
                    <a:pt x="7620" y="165100"/>
                  </a:lnTo>
                  <a:close/>
                </a:path>
                <a:path w="7620" h="890270">
                  <a:moveTo>
                    <a:pt x="7620" y="168909"/>
                  </a:moveTo>
                  <a:lnTo>
                    <a:pt x="0" y="168909"/>
                  </a:lnTo>
                  <a:lnTo>
                    <a:pt x="0" y="177799"/>
                  </a:lnTo>
                  <a:lnTo>
                    <a:pt x="7620" y="177799"/>
                  </a:lnTo>
                  <a:lnTo>
                    <a:pt x="7620" y="168909"/>
                  </a:lnTo>
                  <a:close/>
                </a:path>
                <a:path w="7620" h="890270">
                  <a:moveTo>
                    <a:pt x="7620" y="177800"/>
                  </a:moveTo>
                  <a:lnTo>
                    <a:pt x="0" y="177800"/>
                  </a:lnTo>
                  <a:lnTo>
                    <a:pt x="0" y="181609"/>
                  </a:lnTo>
                  <a:lnTo>
                    <a:pt x="7620" y="181609"/>
                  </a:lnTo>
                  <a:lnTo>
                    <a:pt x="7620" y="177800"/>
                  </a:lnTo>
                  <a:close/>
                </a:path>
                <a:path w="7620" h="890270">
                  <a:moveTo>
                    <a:pt x="7620" y="181609"/>
                  </a:moveTo>
                  <a:lnTo>
                    <a:pt x="0" y="181609"/>
                  </a:lnTo>
                  <a:lnTo>
                    <a:pt x="0" y="184149"/>
                  </a:lnTo>
                  <a:lnTo>
                    <a:pt x="7620" y="184149"/>
                  </a:lnTo>
                  <a:lnTo>
                    <a:pt x="7620" y="181609"/>
                  </a:lnTo>
                  <a:close/>
                </a:path>
                <a:path w="7620" h="890270">
                  <a:moveTo>
                    <a:pt x="7620" y="184150"/>
                  </a:moveTo>
                  <a:lnTo>
                    <a:pt x="0" y="184150"/>
                  </a:lnTo>
                  <a:lnTo>
                    <a:pt x="0" y="196849"/>
                  </a:lnTo>
                  <a:lnTo>
                    <a:pt x="7620" y="196849"/>
                  </a:lnTo>
                  <a:lnTo>
                    <a:pt x="7620" y="184150"/>
                  </a:lnTo>
                  <a:close/>
                </a:path>
                <a:path w="7620" h="890270">
                  <a:moveTo>
                    <a:pt x="7620" y="196850"/>
                  </a:moveTo>
                  <a:lnTo>
                    <a:pt x="0" y="196850"/>
                  </a:lnTo>
                  <a:lnTo>
                    <a:pt x="0" y="200659"/>
                  </a:lnTo>
                  <a:lnTo>
                    <a:pt x="7620" y="200659"/>
                  </a:lnTo>
                  <a:lnTo>
                    <a:pt x="7620" y="196850"/>
                  </a:lnTo>
                  <a:close/>
                </a:path>
                <a:path w="7620" h="890270">
                  <a:moveTo>
                    <a:pt x="7620" y="200659"/>
                  </a:moveTo>
                  <a:lnTo>
                    <a:pt x="0" y="200659"/>
                  </a:lnTo>
                  <a:lnTo>
                    <a:pt x="0" y="226059"/>
                  </a:lnTo>
                  <a:lnTo>
                    <a:pt x="7620" y="226059"/>
                  </a:lnTo>
                  <a:lnTo>
                    <a:pt x="7620" y="200659"/>
                  </a:lnTo>
                  <a:close/>
                </a:path>
                <a:path w="7620" h="890270">
                  <a:moveTo>
                    <a:pt x="7620" y="226059"/>
                  </a:moveTo>
                  <a:lnTo>
                    <a:pt x="0" y="226059"/>
                  </a:lnTo>
                  <a:lnTo>
                    <a:pt x="0" y="228599"/>
                  </a:lnTo>
                  <a:lnTo>
                    <a:pt x="7620" y="228599"/>
                  </a:lnTo>
                  <a:lnTo>
                    <a:pt x="7620" y="226059"/>
                  </a:lnTo>
                  <a:close/>
                </a:path>
                <a:path w="7620" h="890270">
                  <a:moveTo>
                    <a:pt x="7620" y="228600"/>
                  </a:moveTo>
                  <a:lnTo>
                    <a:pt x="0" y="228600"/>
                  </a:lnTo>
                  <a:lnTo>
                    <a:pt x="0" y="234949"/>
                  </a:lnTo>
                  <a:lnTo>
                    <a:pt x="7620" y="234949"/>
                  </a:lnTo>
                  <a:lnTo>
                    <a:pt x="7620" y="228600"/>
                  </a:lnTo>
                  <a:close/>
                </a:path>
                <a:path w="7620" h="890270">
                  <a:moveTo>
                    <a:pt x="7620" y="234950"/>
                  </a:moveTo>
                  <a:lnTo>
                    <a:pt x="0" y="234950"/>
                  </a:lnTo>
                  <a:lnTo>
                    <a:pt x="0" y="253999"/>
                  </a:lnTo>
                  <a:lnTo>
                    <a:pt x="7620" y="253999"/>
                  </a:lnTo>
                  <a:lnTo>
                    <a:pt x="7620" y="234950"/>
                  </a:lnTo>
                  <a:close/>
                </a:path>
                <a:path w="7620" h="890270">
                  <a:moveTo>
                    <a:pt x="7620" y="254000"/>
                  </a:moveTo>
                  <a:lnTo>
                    <a:pt x="0" y="254000"/>
                  </a:lnTo>
                  <a:lnTo>
                    <a:pt x="0" y="257809"/>
                  </a:lnTo>
                  <a:lnTo>
                    <a:pt x="7620" y="257809"/>
                  </a:lnTo>
                  <a:lnTo>
                    <a:pt x="7620" y="254000"/>
                  </a:lnTo>
                  <a:close/>
                </a:path>
                <a:path w="7620" h="890270">
                  <a:moveTo>
                    <a:pt x="7620" y="257809"/>
                  </a:moveTo>
                  <a:lnTo>
                    <a:pt x="0" y="257809"/>
                  </a:lnTo>
                  <a:lnTo>
                    <a:pt x="0" y="260349"/>
                  </a:lnTo>
                  <a:lnTo>
                    <a:pt x="7620" y="260349"/>
                  </a:lnTo>
                  <a:lnTo>
                    <a:pt x="7620" y="257809"/>
                  </a:lnTo>
                  <a:close/>
                </a:path>
                <a:path w="7620" h="890270">
                  <a:moveTo>
                    <a:pt x="7620" y="260350"/>
                  </a:moveTo>
                  <a:lnTo>
                    <a:pt x="0" y="260350"/>
                  </a:lnTo>
                  <a:lnTo>
                    <a:pt x="0" y="264159"/>
                  </a:lnTo>
                  <a:lnTo>
                    <a:pt x="7620" y="264159"/>
                  </a:lnTo>
                  <a:lnTo>
                    <a:pt x="7620" y="260350"/>
                  </a:lnTo>
                  <a:close/>
                </a:path>
                <a:path w="7620" h="890270">
                  <a:moveTo>
                    <a:pt x="7620" y="264159"/>
                  </a:moveTo>
                  <a:lnTo>
                    <a:pt x="0" y="264159"/>
                  </a:lnTo>
                  <a:lnTo>
                    <a:pt x="0" y="266699"/>
                  </a:lnTo>
                  <a:lnTo>
                    <a:pt x="7620" y="266699"/>
                  </a:lnTo>
                  <a:lnTo>
                    <a:pt x="7620" y="264159"/>
                  </a:lnTo>
                  <a:close/>
                </a:path>
                <a:path w="7620" h="890270">
                  <a:moveTo>
                    <a:pt x="7620" y="266700"/>
                  </a:moveTo>
                  <a:lnTo>
                    <a:pt x="0" y="266700"/>
                  </a:lnTo>
                  <a:lnTo>
                    <a:pt x="0" y="270509"/>
                  </a:lnTo>
                  <a:lnTo>
                    <a:pt x="7620" y="270509"/>
                  </a:lnTo>
                  <a:lnTo>
                    <a:pt x="7620" y="266700"/>
                  </a:lnTo>
                  <a:close/>
                </a:path>
                <a:path w="7620" h="890270">
                  <a:moveTo>
                    <a:pt x="7620" y="270509"/>
                  </a:moveTo>
                  <a:lnTo>
                    <a:pt x="0" y="270509"/>
                  </a:lnTo>
                  <a:lnTo>
                    <a:pt x="0" y="276859"/>
                  </a:lnTo>
                  <a:lnTo>
                    <a:pt x="7620" y="276859"/>
                  </a:lnTo>
                  <a:lnTo>
                    <a:pt x="7620" y="270509"/>
                  </a:lnTo>
                  <a:close/>
                </a:path>
                <a:path w="7620" h="890270">
                  <a:moveTo>
                    <a:pt x="7620" y="276859"/>
                  </a:moveTo>
                  <a:lnTo>
                    <a:pt x="0" y="276859"/>
                  </a:lnTo>
                  <a:lnTo>
                    <a:pt x="0" y="279399"/>
                  </a:lnTo>
                  <a:lnTo>
                    <a:pt x="7620" y="279399"/>
                  </a:lnTo>
                  <a:lnTo>
                    <a:pt x="7620" y="276859"/>
                  </a:lnTo>
                  <a:close/>
                </a:path>
                <a:path w="7620" h="890270">
                  <a:moveTo>
                    <a:pt x="7620" y="279400"/>
                  </a:moveTo>
                  <a:lnTo>
                    <a:pt x="0" y="279400"/>
                  </a:lnTo>
                  <a:lnTo>
                    <a:pt x="0" y="283209"/>
                  </a:lnTo>
                  <a:lnTo>
                    <a:pt x="7620" y="283209"/>
                  </a:lnTo>
                  <a:lnTo>
                    <a:pt x="7620" y="279400"/>
                  </a:lnTo>
                  <a:close/>
                </a:path>
                <a:path w="7620" h="890270">
                  <a:moveTo>
                    <a:pt x="7620" y="283209"/>
                  </a:moveTo>
                  <a:lnTo>
                    <a:pt x="0" y="283209"/>
                  </a:lnTo>
                  <a:lnTo>
                    <a:pt x="0" y="285749"/>
                  </a:lnTo>
                  <a:lnTo>
                    <a:pt x="7620" y="285749"/>
                  </a:lnTo>
                  <a:lnTo>
                    <a:pt x="7620" y="283209"/>
                  </a:lnTo>
                  <a:close/>
                </a:path>
                <a:path w="7620" h="890270">
                  <a:moveTo>
                    <a:pt x="7620" y="285750"/>
                  </a:moveTo>
                  <a:lnTo>
                    <a:pt x="0" y="285750"/>
                  </a:lnTo>
                  <a:lnTo>
                    <a:pt x="0" y="289559"/>
                  </a:lnTo>
                  <a:lnTo>
                    <a:pt x="7620" y="289559"/>
                  </a:lnTo>
                  <a:lnTo>
                    <a:pt x="7620" y="285750"/>
                  </a:lnTo>
                  <a:close/>
                </a:path>
                <a:path w="7620" h="890270">
                  <a:moveTo>
                    <a:pt x="7620" y="289559"/>
                  </a:moveTo>
                  <a:lnTo>
                    <a:pt x="0" y="289559"/>
                  </a:lnTo>
                  <a:lnTo>
                    <a:pt x="0" y="292099"/>
                  </a:lnTo>
                  <a:lnTo>
                    <a:pt x="7620" y="292099"/>
                  </a:lnTo>
                  <a:lnTo>
                    <a:pt x="7620" y="289559"/>
                  </a:lnTo>
                  <a:close/>
                </a:path>
                <a:path w="7620" h="890270">
                  <a:moveTo>
                    <a:pt x="7620" y="292100"/>
                  </a:moveTo>
                  <a:lnTo>
                    <a:pt x="0" y="292100"/>
                  </a:lnTo>
                  <a:lnTo>
                    <a:pt x="0" y="298449"/>
                  </a:lnTo>
                  <a:lnTo>
                    <a:pt x="7620" y="298449"/>
                  </a:lnTo>
                  <a:lnTo>
                    <a:pt x="7620" y="292100"/>
                  </a:lnTo>
                  <a:close/>
                </a:path>
                <a:path w="7620" h="890270">
                  <a:moveTo>
                    <a:pt x="7620" y="298450"/>
                  </a:moveTo>
                  <a:lnTo>
                    <a:pt x="0" y="298450"/>
                  </a:lnTo>
                  <a:lnTo>
                    <a:pt x="0" y="302259"/>
                  </a:lnTo>
                  <a:lnTo>
                    <a:pt x="7620" y="302259"/>
                  </a:lnTo>
                  <a:lnTo>
                    <a:pt x="7620" y="298450"/>
                  </a:lnTo>
                  <a:close/>
                </a:path>
                <a:path w="7620" h="890270">
                  <a:moveTo>
                    <a:pt x="7620" y="302259"/>
                  </a:moveTo>
                  <a:lnTo>
                    <a:pt x="0" y="302259"/>
                  </a:lnTo>
                  <a:lnTo>
                    <a:pt x="0" y="304799"/>
                  </a:lnTo>
                  <a:lnTo>
                    <a:pt x="7620" y="304799"/>
                  </a:lnTo>
                  <a:lnTo>
                    <a:pt x="7620" y="302259"/>
                  </a:lnTo>
                  <a:close/>
                </a:path>
                <a:path w="7620" h="890270">
                  <a:moveTo>
                    <a:pt x="7620" y="304800"/>
                  </a:moveTo>
                  <a:lnTo>
                    <a:pt x="0" y="304800"/>
                  </a:lnTo>
                  <a:lnTo>
                    <a:pt x="0" y="308609"/>
                  </a:lnTo>
                  <a:lnTo>
                    <a:pt x="7620" y="308609"/>
                  </a:lnTo>
                  <a:lnTo>
                    <a:pt x="7620" y="304800"/>
                  </a:lnTo>
                  <a:close/>
                </a:path>
                <a:path w="7620" h="890270">
                  <a:moveTo>
                    <a:pt x="7620" y="308609"/>
                  </a:moveTo>
                  <a:lnTo>
                    <a:pt x="0" y="308609"/>
                  </a:lnTo>
                  <a:lnTo>
                    <a:pt x="0" y="311149"/>
                  </a:lnTo>
                  <a:lnTo>
                    <a:pt x="7620" y="311149"/>
                  </a:lnTo>
                  <a:lnTo>
                    <a:pt x="7620" y="308609"/>
                  </a:lnTo>
                  <a:close/>
                </a:path>
                <a:path w="7620" h="890270">
                  <a:moveTo>
                    <a:pt x="7620" y="311150"/>
                  </a:moveTo>
                  <a:lnTo>
                    <a:pt x="0" y="311150"/>
                  </a:lnTo>
                  <a:lnTo>
                    <a:pt x="0" y="321309"/>
                  </a:lnTo>
                  <a:lnTo>
                    <a:pt x="7620" y="321309"/>
                  </a:lnTo>
                  <a:lnTo>
                    <a:pt x="7620" y="311150"/>
                  </a:lnTo>
                  <a:close/>
                </a:path>
                <a:path w="7620" h="890270">
                  <a:moveTo>
                    <a:pt x="7620" y="321310"/>
                  </a:moveTo>
                  <a:lnTo>
                    <a:pt x="0" y="321310"/>
                  </a:lnTo>
                  <a:lnTo>
                    <a:pt x="0" y="323849"/>
                  </a:lnTo>
                  <a:lnTo>
                    <a:pt x="7620" y="323849"/>
                  </a:lnTo>
                  <a:lnTo>
                    <a:pt x="7620" y="321310"/>
                  </a:lnTo>
                  <a:close/>
                </a:path>
                <a:path w="7620" h="890270">
                  <a:moveTo>
                    <a:pt x="7620" y="323850"/>
                  </a:moveTo>
                  <a:lnTo>
                    <a:pt x="0" y="323850"/>
                  </a:lnTo>
                  <a:lnTo>
                    <a:pt x="0" y="327659"/>
                  </a:lnTo>
                  <a:lnTo>
                    <a:pt x="7620" y="327659"/>
                  </a:lnTo>
                  <a:lnTo>
                    <a:pt x="7620" y="323850"/>
                  </a:lnTo>
                  <a:close/>
                </a:path>
                <a:path w="7620" h="890270">
                  <a:moveTo>
                    <a:pt x="7620" y="327659"/>
                  </a:moveTo>
                  <a:lnTo>
                    <a:pt x="0" y="327659"/>
                  </a:lnTo>
                  <a:lnTo>
                    <a:pt x="0" y="330199"/>
                  </a:lnTo>
                  <a:lnTo>
                    <a:pt x="7620" y="330199"/>
                  </a:lnTo>
                  <a:lnTo>
                    <a:pt x="7620" y="327659"/>
                  </a:lnTo>
                  <a:close/>
                </a:path>
                <a:path w="7620" h="890270">
                  <a:moveTo>
                    <a:pt x="7620" y="330200"/>
                  </a:moveTo>
                  <a:lnTo>
                    <a:pt x="0" y="330200"/>
                  </a:lnTo>
                  <a:lnTo>
                    <a:pt x="0" y="342899"/>
                  </a:lnTo>
                  <a:lnTo>
                    <a:pt x="7620" y="342899"/>
                  </a:lnTo>
                  <a:lnTo>
                    <a:pt x="7620" y="330200"/>
                  </a:lnTo>
                  <a:close/>
                </a:path>
                <a:path w="7620" h="890270">
                  <a:moveTo>
                    <a:pt x="7620" y="342900"/>
                  </a:moveTo>
                  <a:lnTo>
                    <a:pt x="0" y="342900"/>
                  </a:lnTo>
                  <a:lnTo>
                    <a:pt x="0" y="346709"/>
                  </a:lnTo>
                  <a:lnTo>
                    <a:pt x="7620" y="346709"/>
                  </a:lnTo>
                  <a:lnTo>
                    <a:pt x="7620" y="342900"/>
                  </a:lnTo>
                  <a:close/>
                </a:path>
                <a:path w="7620" h="890270">
                  <a:moveTo>
                    <a:pt x="7620" y="346709"/>
                  </a:moveTo>
                  <a:lnTo>
                    <a:pt x="0" y="346709"/>
                  </a:lnTo>
                  <a:lnTo>
                    <a:pt x="0" y="349249"/>
                  </a:lnTo>
                  <a:lnTo>
                    <a:pt x="7620" y="349249"/>
                  </a:lnTo>
                  <a:lnTo>
                    <a:pt x="7620" y="346709"/>
                  </a:lnTo>
                  <a:close/>
                </a:path>
                <a:path w="7620" h="890270">
                  <a:moveTo>
                    <a:pt x="7620" y="349250"/>
                  </a:moveTo>
                  <a:lnTo>
                    <a:pt x="0" y="349250"/>
                  </a:lnTo>
                  <a:lnTo>
                    <a:pt x="0" y="355599"/>
                  </a:lnTo>
                  <a:lnTo>
                    <a:pt x="7620" y="355599"/>
                  </a:lnTo>
                  <a:lnTo>
                    <a:pt x="7620" y="349250"/>
                  </a:lnTo>
                  <a:close/>
                </a:path>
                <a:path w="7620" h="890270">
                  <a:moveTo>
                    <a:pt x="7620" y="355600"/>
                  </a:moveTo>
                  <a:lnTo>
                    <a:pt x="0" y="355600"/>
                  </a:lnTo>
                  <a:lnTo>
                    <a:pt x="0" y="359409"/>
                  </a:lnTo>
                  <a:lnTo>
                    <a:pt x="7620" y="359409"/>
                  </a:lnTo>
                  <a:lnTo>
                    <a:pt x="7620" y="355600"/>
                  </a:lnTo>
                  <a:close/>
                </a:path>
                <a:path w="7620" h="890270">
                  <a:moveTo>
                    <a:pt x="7620" y="359410"/>
                  </a:moveTo>
                  <a:lnTo>
                    <a:pt x="0" y="359410"/>
                  </a:lnTo>
                  <a:lnTo>
                    <a:pt x="0" y="361949"/>
                  </a:lnTo>
                  <a:lnTo>
                    <a:pt x="7620" y="361949"/>
                  </a:lnTo>
                  <a:lnTo>
                    <a:pt x="7620" y="359410"/>
                  </a:lnTo>
                  <a:close/>
                </a:path>
                <a:path w="7620" h="890270">
                  <a:moveTo>
                    <a:pt x="7620" y="361950"/>
                  </a:moveTo>
                  <a:lnTo>
                    <a:pt x="0" y="361950"/>
                  </a:lnTo>
                  <a:lnTo>
                    <a:pt x="0" y="365759"/>
                  </a:lnTo>
                  <a:lnTo>
                    <a:pt x="7620" y="365759"/>
                  </a:lnTo>
                  <a:lnTo>
                    <a:pt x="7620" y="361950"/>
                  </a:lnTo>
                  <a:close/>
                </a:path>
                <a:path w="7620" h="890270">
                  <a:moveTo>
                    <a:pt x="7620" y="365759"/>
                  </a:moveTo>
                  <a:lnTo>
                    <a:pt x="0" y="365759"/>
                  </a:lnTo>
                  <a:lnTo>
                    <a:pt x="0" y="368299"/>
                  </a:lnTo>
                  <a:lnTo>
                    <a:pt x="7620" y="368299"/>
                  </a:lnTo>
                  <a:lnTo>
                    <a:pt x="7620" y="365759"/>
                  </a:lnTo>
                  <a:close/>
                </a:path>
                <a:path w="7620" h="890270">
                  <a:moveTo>
                    <a:pt x="7620" y="368300"/>
                  </a:moveTo>
                  <a:lnTo>
                    <a:pt x="0" y="368300"/>
                  </a:lnTo>
                  <a:lnTo>
                    <a:pt x="0" y="372109"/>
                  </a:lnTo>
                  <a:lnTo>
                    <a:pt x="7620" y="372109"/>
                  </a:lnTo>
                  <a:lnTo>
                    <a:pt x="7620" y="368300"/>
                  </a:lnTo>
                  <a:close/>
                </a:path>
                <a:path w="7620" h="890270">
                  <a:moveTo>
                    <a:pt x="7620" y="372110"/>
                  </a:moveTo>
                  <a:lnTo>
                    <a:pt x="0" y="372110"/>
                  </a:lnTo>
                  <a:lnTo>
                    <a:pt x="0" y="378459"/>
                  </a:lnTo>
                  <a:lnTo>
                    <a:pt x="7620" y="378459"/>
                  </a:lnTo>
                  <a:lnTo>
                    <a:pt x="7620" y="372110"/>
                  </a:lnTo>
                  <a:close/>
                </a:path>
                <a:path w="7620" h="890270">
                  <a:moveTo>
                    <a:pt x="7620" y="378459"/>
                  </a:moveTo>
                  <a:lnTo>
                    <a:pt x="0" y="378459"/>
                  </a:lnTo>
                  <a:lnTo>
                    <a:pt x="0" y="391159"/>
                  </a:lnTo>
                  <a:lnTo>
                    <a:pt x="7620" y="391159"/>
                  </a:lnTo>
                  <a:lnTo>
                    <a:pt x="7620" y="378459"/>
                  </a:lnTo>
                  <a:close/>
                </a:path>
                <a:path w="7620" h="890270">
                  <a:moveTo>
                    <a:pt x="7620" y="391159"/>
                  </a:moveTo>
                  <a:lnTo>
                    <a:pt x="0" y="391159"/>
                  </a:lnTo>
                  <a:lnTo>
                    <a:pt x="0" y="393699"/>
                  </a:lnTo>
                  <a:lnTo>
                    <a:pt x="7620" y="393699"/>
                  </a:lnTo>
                  <a:lnTo>
                    <a:pt x="7620" y="391159"/>
                  </a:lnTo>
                  <a:close/>
                </a:path>
                <a:path w="7620" h="890270">
                  <a:moveTo>
                    <a:pt x="7620" y="393700"/>
                  </a:moveTo>
                  <a:lnTo>
                    <a:pt x="0" y="393700"/>
                  </a:lnTo>
                  <a:lnTo>
                    <a:pt x="0" y="406399"/>
                  </a:lnTo>
                  <a:lnTo>
                    <a:pt x="7620" y="406399"/>
                  </a:lnTo>
                  <a:lnTo>
                    <a:pt x="7620" y="393700"/>
                  </a:lnTo>
                  <a:close/>
                </a:path>
                <a:path w="7620" h="890270">
                  <a:moveTo>
                    <a:pt x="7620" y="406400"/>
                  </a:moveTo>
                  <a:lnTo>
                    <a:pt x="0" y="406400"/>
                  </a:lnTo>
                  <a:lnTo>
                    <a:pt x="0" y="410209"/>
                  </a:lnTo>
                  <a:lnTo>
                    <a:pt x="7620" y="410209"/>
                  </a:lnTo>
                  <a:lnTo>
                    <a:pt x="7620" y="406400"/>
                  </a:lnTo>
                  <a:close/>
                </a:path>
                <a:path w="7620" h="890270">
                  <a:moveTo>
                    <a:pt x="7620" y="410209"/>
                  </a:moveTo>
                  <a:lnTo>
                    <a:pt x="0" y="410209"/>
                  </a:lnTo>
                  <a:lnTo>
                    <a:pt x="0" y="412749"/>
                  </a:lnTo>
                  <a:lnTo>
                    <a:pt x="7620" y="412749"/>
                  </a:lnTo>
                  <a:lnTo>
                    <a:pt x="7620" y="410209"/>
                  </a:lnTo>
                  <a:close/>
                </a:path>
                <a:path w="7620" h="890270">
                  <a:moveTo>
                    <a:pt x="7620" y="412750"/>
                  </a:moveTo>
                  <a:lnTo>
                    <a:pt x="0" y="412750"/>
                  </a:lnTo>
                  <a:lnTo>
                    <a:pt x="0" y="416559"/>
                  </a:lnTo>
                  <a:lnTo>
                    <a:pt x="7620" y="416559"/>
                  </a:lnTo>
                  <a:lnTo>
                    <a:pt x="7620" y="412750"/>
                  </a:lnTo>
                  <a:close/>
                </a:path>
                <a:path w="7620" h="890270">
                  <a:moveTo>
                    <a:pt x="7620" y="416559"/>
                  </a:moveTo>
                  <a:lnTo>
                    <a:pt x="0" y="416559"/>
                  </a:lnTo>
                  <a:lnTo>
                    <a:pt x="0" y="419099"/>
                  </a:lnTo>
                  <a:lnTo>
                    <a:pt x="7620" y="419099"/>
                  </a:lnTo>
                  <a:lnTo>
                    <a:pt x="7620" y="416559"/>
                  </a:lnTo>
                  <a:close/>
                </a:path>
                <a:path w="7620" h="890270">
                  <a:moveTo>
                    <a:pt x="7620" y="419100"/>
                  </a:moveTo>
                  <a:lnTo>
                    <a:pt x="0" y="419100"/>
                  </a:lnTo>
                  <a:lnTo>
                    <a:pt x="0" y="425449"/>
                  </a:lnTo>
                  <a:lnTo>
                    <a:pt x="7620" y="425449"/>
                  </a:lnTo>
                  <a:lnTo>
                    <a:pt x="7620" y="419100"/>
                  </a:lnTo>
                  <a:close/>
                </a:path>
                <a:path w="7620" h="890270">
                  <a:moveTo>
                    <a:pt x="7620" y="425450"/>
                  </a:moveTo>
                  <a:lnTo>
                    <a:pt x="0" y="425450"/>
                  </a:lnTo>
                  <a:lnTo>
                    <a:pt x="0" y="429259"/>
                  </a:lnTo>
                  <a:lnTo>
                    <a:pt x="7620" y="429259"/>
                  </a:lnTo>
                  <a:lnTo>
                    <a:pt x="7620" y="425450"/>
                  </a:lnTo>
                  <a:close/>
                </a:path>
                <a:path w="7620" h="890270">
                  <a:moveTo>
                    <a:pt x="7620" y="429259"/>
                  </a:moveTo>
                  <a:lnTo>
                    <a:pt x="0" y="429259"/>
                  </a:lnTo>
                  <a:lnTo>
                    <a:pt x="0" y="431799"/>
                  </a:lnTo>
                  <a:lnTo>
                    <a:pt x="7620" y="431799"/>
                  </a:lnTo>
                  <a:lnTo>
                    <a:pt x="7620" y="429259"/>
                  </a:lnTo>
                  <a:close/>
                </a:path>
                <a:path w="7620" h="890270">
                  <a:moveTo>
                    <a:pt x="7620" y="431800"/>
                  </a:moveTo>
                  <a:lnTo>
                    <a:pt x="0" y="431800"/>
                  </a:lnTo>
                  <a:lnTo>
                    <a:pt x="0" y="435609"/>
                  </a:lnTo>
                  <a:lnTo>
                    <a:pt x="7620" y="435609"/>
                  </a:lnTo>
                  <a:lnTo>
                    <a:pt x="7620" y="431800"/>
                  </a:lnTo>
                  <a:close/>
                </a:path>
                <a:path w="7620" h="890270">
                  <a:moveTo>
                    <a:pt x="7620" y="435609"/>
                  </a:moveTo>
                  <a:lnTo>
                    <a:pt x="0" y="435609"/>
                  </a:lnTo>
                  <a:lnTo>
                    <a:pt x="0" y="438149"/>
                  </a:lnTo>
                  <a:lnTo>
                    <a:pt x="7620" y="438149"/>
                  </a:lnTo>
                  <a:lnTo>
                    <a:pt x="7620" y="435609"/>
                  </a:lnTo>
                  <a:close/>
                </a:path>
                <a:path w="7620" h="890270">
                  <a:moveTo>
                    <a:pt x="7620" y="438150"/>
                  </a:moveTo>
                  <a:lnTo>
                    <a:pt x="0" y="438150"/>
                  </a:lnTo>
                  <a:lnTo>
                    <a:pt x="0" y="444499"/>
                  </a:lnTo>
                  <a:lnTo>
                    <a:pt x="7620" y="444499"/>
                  </a:lnTo>
                  <a:lnTo>
                    <a:pt x="7620" y="438150"/>
                  </a:lnTo>
                  <a:close/>
                </a:path>
                <a:path w="7620" h="890270">
                  <a:moveTo>
                    <a:pt x="7620" y="444500"/>
                  </a:moveTo>
                  <a:lnTo>
                    <a:pt x="0" y="444500"/>
                  </a:lnTo>
                  <a:lnTo>
                    <a:pt x="0" y="449579"/>
                  </a:lnTo>
                  <a:lnTo>
                    <a:pt x="1270" y="449579"/>
                  </a:lnTo>
                  <a:lnTo>
                    <a:pt x="1270" y="450849"/>
                  </a:lnTo>
                  <a:lnTo>
                    <a:pt x="7620" y="450849"/>
                  </a:lnTo>
                  <a:lnTo>
                    <a:pt x="7620" y="444500"/>
                  </a:lnTo>
                  <a:close/>
                </a:path>
                <a:path w="7620" h="890270">
                  <a:moveTo>
                    <a:pt x="7620" y="450850"/>
                  </a:moveTo>
                  <a:lnTo>
                    <a:pt x="3809" y="450850"/>
                  </a:lnTo>
                  <a:lnTo>
                    <a:pt x="3809" y="452119"/>
                  </a:lnTo>
                  <a:lnTo>
                    <a:pt x="6350" y="452119"/>
                  </a:lnTo>
                  <a:lnTo>
                    <a:pt x="6350" y="453389"/>
                  </a:lnTo>
                  <a:lnTo>
                    <a:pt x="7620" y="453389"/>
                  </a:lnTo>
                  <a:lnTo>
                    <a:pt x="7620" y="450850"/>
                  </a:lnTo>
                  <a:close/>
                </a:path>
                <a:path w="7620" h="890270">
                  <a:moveTo>
                    <a:pt x="7620" y="609599"/>
                  </a:moveTo>
                  <a:lnTo>
                    <a:pt x="0" y="609599"/>
                  </a:lnTo>
                  <a:lnTo>
                    <a:pt x="0" y="610869"/>
                  </a:lnTo>
                  <a:lnTo>
                    <a:pt x="7620" y="610869"/>
                  </a:lnTo>
                  <a:lnTo>
                    <a:pt x="7620" y="609599"/>
                  </a:lnTo>
                  <a:close/>
                </a:path>
                <a:path w="7620" h="890270">
                  <a:moveTo>
                    <a:pt x="7620" y="603249"/>
                  </a:moveTo>
                  <a:lnTo>
                    <a:pt x="0" y="603249"/>
                  </a:lnTo>
                  <a:lnTo>
                    <a:pt x="0" y="608329"/>
                  </a:lnTo>
                  <a:lnTo>
                    <a:pt x="7620" y="608329"/>
                  </a:lnTo>
                  <a:lnTo>
                    <a:pt x="7620" y="603249"/>
                  </a:lnTo>
                  <a:close/>
                </a:path>
                <a:path w="7620" h="890270">
                  <a:moveTo>
                    <a:pt x="7620" y="595629"/>
                  </a:moveTo>
                  <a:lnTo>
                    <a:pt x="0" y="595629"/>
                  </a:lnTo>
                  <a:lnTo>
                    <a:pt x="0" y="601979"/>
                  </a:lnTo>
                  <a:lnTo>
                    <a:pt x="7620" y="601979"/>
                  </a:lnTo>
                  <a:lnTo>
                    <a:pt x="7620" y="595629"/>
                  </a:lnTo>
                  <a:close/>
                </a:path>
                <a:path w="7620" h="890270">
                  <a:moveTo>
                    <a:pt x="7620" y="610869"/>
                  </a:moveTo>
                  <a:lnTo>
                    <a:pt x="0" y="610869"/>
                  </a:lnTo>
                  <a:lnTo>
                    <a:pt x="0" y="623569"/>
                  </a:lnTo>
                  <a:lnTo>
                    <a:pt x="7620" y="623569"/>
                  </a:lnTo>
                  <a:lnTo>
                    <a:pt x="7620" y="610869"/>
                  </a:lnTo>
                  <a:close/>
                </a:path>
                <a:path w="7620" h="890270">
                  <a:moveTo>
                    <a:pt x="7620" y="887729"/>
                  </a:moveTo>
                  <a:lnTo>
                    <a:pt x="2540" y="887729"/>
                  </a:lnTo>
                  <a:lnTo>
                    <a:pt x="2540" y="890269"/>
                  </a:lnTo>
                  <a:lnTo>
                    <a:pt x="5079" y="890269"/>
                  </a:lnTo>
                  <a:lnTo>
                    <a:pt x="5079" y="888999"/>
                  </a:lnTo>
                  <a:lnTo>
                    <a:pt x="7620" y="888999"/>
                  </a:lnTo>
                  <a:lnTo>
                    <a:pt x="7620" y="887729"/>
                  </a:lnTo>
                  <a:close/>
                </a:path>
                <a:path w="7620" h="890270">
                  <a:moveTo>
                    <a:pt x="7620" y="883919"/>
                  </a:moveTo>
                  <a:lnTo>
                    <a:pt x="0" y="883919"/>
                  </a:lnTo>
                  <a:lnTo>
                    <a:pt x="0" y="886459"/>
                  </a:lnTo>
                  <a:lnTo>
                    <a:pt x="7620" y="886459"/>
                  </a:lnTo>
                  <a:lnTo>
                    <a:pt x="7620" y="883919"/>
                  </a:lnTo>
                  <a:close/>
                </a:path>
                <a:path w="7620" h="890270">
                  <a:moveTo>
                    <a:pt x="7620" y="881379"/>
                  </a:moveTo>
                  <a:lnTo>
                    <a:pt x="0" y="881379"/>
                  </a:lnTo>
                  <a:lnTo>
                    <a:pt x="0" y="882649"/>
                  </a:lnTo>
                  <a:lnTo>
                    <a:pt x="7620" y="882649"/>
                  </a:lnTo>
                  <a:lnTo>
                    <a:pt x="7620" y="881379"/>
                  </a:lnTo>
                  <a:close/>
                </a:path>
                <a:path w="7620" h="890270">
                  <a:moveTo>
                    <a:pt x="7620" y="877569"/>
                  </a:moveTo>
                  <a:lnTo>
                    <a:pt x="0" y="877569"/>
                  </a:lnTo>
                  <a:lnTo>
                    <a:pt x="0" y="880109"/>
                  </a:lnTo>
                  <a:lnTo>
                    <a:pt x="7620" y="880109"/>
                  </a:lnTo>
                  <a:lnTo>
                    <a:pt x="7620" y="877569"/>
                  </a:lnTo>
                  <a:close/>
                </a:path>
                <a:path w="7620" h="890270">
                  <a:moveTo>
                    <a:pt x="7620" y="875030"/>
                  </a:moveTo>
                  <a:lnTo>
                    <a:pt x="0" y="875030"/>
                  </a:lnTo>
                  <a:lnTo>
                    <a:pt x="0" y="876299"/>
                  </a:lnTo>
                  <a:lnTo>
                    <a:pt x="7620" y="876299"/>
                  </a:lnTo>
                  <a:lnTo>
                    <a:pt x="7620" y="875030"/>
                  </a:lnTo>
                  <a:close/>
                </a:path>
                <a:path w="7620" h="890270">
                  <a:moveTo>
                    <a:pt x="7620" y="869949"/>
                  </a:moveTo>
                  <a:lnTo>
                    <a:pt x="0" y="869949"/>
                  </a:lnTo>
                  <a:lnTo>
                    <a:pt x="0" y="873759"/>
                  </a:lnTo>
                  <a:lnTo>
                    <a:pt x="7620" y="873759"/>
                  </a:lnTo>
                  <a:lnTo>
                    <a:pt x="7620" y="869949"/>
                  </a:lnTo>
                  <a:close/>
                </a:path>
                <a:path w="7620" h="890270">
                  <a:moveTo>
                    <a:pt x="7620" y="863599"/>
                  </a:moveTo>
                  <a:lnTo>
                    <a:pt x="0" y="863599"/>
                  </a:lnTo>
                  <a:lnTo>
                    <a:pt x="0" y="868679"/>
                  </a:lnTo>
                  <a:lnTo>
                    <a:pt x="7620" y="868679"/>
                  </a:lnTo>
                  <a:lnTo>
                    <a:pt x="7620" y="863599"/>
                  </a:lnTo>
                  <a:close/>
                </a:path>
                <a:path w="7620" h="890270">
                  <a:moveTo>
                    <a:pt x="7620" y="857249"/>
                  </a:moveTo>
                  <a:lnTo>
                    <a:pt x="0" y="857249"/>
                  </a:lnTo>
                  <a:lnTo>
                    <a:pt x="0" y="862329"/>
                  </a:lnTo>
                  <a:lnTo>
                    <a:pt x="7620" y="862329"/>
                  </a:lnTo>
                  <a:lnTo>
                    <a:pt x="7620" y="857249"/>
                  </a:lnTo>
                  <a:close/>
                </a:path>
                <a:path w="7620" h="890270">
                  <a:moveTo>
                    <a:pt x="7620" y="850899"/>
                  </a:moveTo>
                  <a:lnTo>
                    <a:pt x="0" y="850899"/>
                  </a:lnTo>
                  <a:lnTo>
                    <a:pt x="0" y="855979"/>
                  </a:lnTo>
                  <a:lnTo>
                    <a:pt x="7620" y="855979"/>
                  </a:lnTo>
                  <a:lnTo>
                    <a:pt x="7620" y="850899"/>
                  </a:lnTo>
                  <a:close/>
                </a:path>
                <a:path w="7620" h="890270">
                  <a:moveTo>
                    <a:pt x="7620" y="844549"/>
                  </a:moveTo>
                  <a:lnTo>
                    <a:pt x="0" y="844549"/>
                  </a:lnTo>
                  <a:lnTo>
                    <a:pt x="0" y="849630"/>
                  </a:lnTo>
                  <a:lnTo>
                    <a:pt x="7620" y="849630"/>
                  </a:lnTo>
                  <a:lnTo>
                    <a:pt x="7620" y="844549"/>
                  </a:lnTo>
                  <a:close/>
                </a:path>
                <a:path w="7620" h="890270">
                  <a:moveTo>
                    <a:pt x="7620" y="838199"/>
                  </a:moveTo>
                  <a:lnTo>
                    <a:pt x="0" y="838199"/>
                  </a:lnTo>
                  <a:lnTo>
                    <a:pt x="0" y="843279"/>
                  </a:lnTo>
                  <a:lnTo>
                    <a:pt x="7620" y="843279"/>
                  </a:lnTo>
                  <a:lnTo>
                    <a:pt x="7620" y="838199"/>
                  </a:lnTo>
                  <a:close/>
                </a:path>
                <a:path w="7620" h="890270">
                  <a:moveTo>
                    <a:pt x="7620" y="831849"/>
                  </a:moveTo>
                  <a:lnTo>
                    <a:pt x="0" y="831849"/>
                  </a:lnTo>
                  <a:lnTo>
                    <a:pt x="0" y="836929"/>
                  </a:lnTo>
                  <a:lnTo>
                    <a:pt x="7620" y="836929"/>
                  </a:lnTo>
                  <a:lnTo>
                    <a:pt x="7620" y="831849"/>
                  </a:lnTo>
                  <a:close/>
                </a:path>
                <a:path w="7620" h="890270">
                  <a:moveTo>
                    <a:pt x="7620" y="825499"/>
                  </a:moveTo>
                  <a:lnTo>
                    <a:pt x="0" y="825499"/>
                  </a:lnTo>
                  <a:lnTo>
                    <a:pt x="0" y="830579"/>
                  </a:lnTo>
                  <a:lnTo>
                    <a:pt x="7620" y="830579"/>
                  </a:lnTo>
                  <a:lnTo>
                    <a:pt x="7620" y="825499"/>
                  </a:lnTo>
                  <a:close/>
                </a:path>
                <a:path w="7620" h="890270">
                  <a:moveTo>
                    <a:pt x="7620" y="819150"/>
                  </a:moveTo>
                  <a:lnTo>
                    <a:pt x="0" y="819150"/>
                  </a:lnTo>
                  <a:lnTo>
                    <a:pt x="0" y="824229"/>
                  </a:lnTo>
                  <a:lnTo>
                    <a:pt x="7620" y="824229"/>
                  </a:lnTo>
                  <a:lnTo>
                    <a:pt x="7620" y="819150"/>
                  </a:lnTo>
                  <a:close/>
                </a:path>
                <a:path w="7620" h="890270">
                  <a:moveTo>
                    <a:pt x="7620" y="812799"/>
                  </a:moveTo>
                  <a:lnTo>
                    <a:pt x="0" y="812799"/>
                  </a:lnTo>
                  <a:lnTo>
                    <a:pt x="0" y="817879"/>
                  </a:lnTo>
                  <a:lnTo>
                    <a:pt x="7620" y="817879"/>
                  </a:lnTo>
                  <a:lnTo>
                    <a:pt x="7620" y="812799"/>
                  </a:lnTo>
                  <a:close/>
                </a:path>
                <a:path w="7620" h="890270">
                  <a:moveTo>
                    <a:pt x="7620" y="806449"/>
                  </a:moveTo>
                  <a:lnTo>
                    <a:pt x="0" y="806449"/>
                  </a:lnTo>
                  <a:lnTo>
                    <a:pt x="0" y="811529"/>
                  </a:lnTo>
                  <a:lnTo>
                    <a:pt x="7620" y="811529"/>
                  </a:lnTo>
                  <a:lnTo>
                    <a:pt x="7620" y="806449"/>
                  </a:lnTo>
                  <a:close/>
                </a:path>
                <a:path w="7620" h="890270">
                  <a:moveTo>
                    <a:pt x="7620" y="800099"/>
                  </a:moveTo>
                  <a:lnTo>
                    <a:pt x="0" y="800099"/>
                  </a:lnTo>
                  <a:lnTo>
                    <a:pt x="0" y="805179"/>
                  </a:lnTo>
                  <a:lnTo>
                    <a:pt x="7620" y="805179"/>
                  </a:lnTo>
                  <a:lnTo>
                    <a:pt x="7620" y="800099"/>
                  </a:lnTo>
                  <a:close/>
                </a:path>
                <a:path w="7620" h="890270">
                  <a:moveTo>
                    <a:pt x="7620" y="793750"/>
                  </a:moveTo>
                  <a:lnTo>
                    <a:pt x="0" y="793750"/>
                  </a:lnTo>
                  <a:lnTo>
                    <a:pt x="0" y="798829"/>
                  </a:lnTo>
                  <a:lnTo>
                    <a:pt x="7620" y="798829"/>
                  </a:lnTo>
                  <a:lnTo>
                    <a:pt x="7620" y="793750"/>
                  </a:lnTo>
                  <a:close/>
                </a:path>
                <a:path w="7620" h="890270">
                  <a:moveTo>
                    <a:pt x="7620" y="787399"/>
                  </a:moveTo>
                  <a:lnTo>
                    <a:pt x="0" y="787399"/>
                  </a:lnTo>
                  <a:lnTo>
                    <a:pt x="0" y="792479"/>
                  </a:lnTo>
                  <a:lnTo>
                    <a:pt x="7620" y="792479"/>
                  </a:lnTo>
                  <a:lnTo>
                    <a:pt x="7620" y="787399"/>
                  </a:lnTo>
                  <a:close/>
                </a:path>
                <a:path w="7620" h="890270">
                  <a:moveTo>
                    <a:pt x="7620" y="781049"/>
                  </a:moveTo>
                  <a:lnTo>
                    <a:pt x="0" y="781049"/>
                  </a:lnTo>
                  <a:lnTo>
                    <a:pt x="0" y="786129"/>
                  </a:lnTo>
                  <a:lnTo>
                    <a:pt x="7620" y="786129"/>
                  </a:lnTo>
                  <a:lnTo>
                    <a:pt x="7620" y="781049"/>
                  </a:lnTo>
                  <a:close/>
                </a:path>
                <a:path w="7620" h="890270">
                  <a:moveTo>
                    <a:pt x="7620" y="774699"/>
                  </a:moveTo>
                  <a:lnTo>
                    <a:pt x="0" y="774699"/>
                  </a:lnTo>
                  <a:lnTo>
                    <a:pt x="0" y="779779"/>
                  </a:lnTo>
                  <a:lnTo>
                    <a:pt x="7620" y="779779"/>
                  </a:lnTo>
                  <a:lnTo>
                    <a:pt x="7620" y="774699"/>
                  </a:lnTo>
                  <a:close/>
                </a:path>
                <a:path w="7620" h="890270">
                  <a:moveTo>
                    <a:pt x="7620" y="768349"/>
                  </a:moveTo>
                  <a:lnTo>
                    <a:pt x="0" y="768349"/>
                  </a:lnTo>
                  <a:lnTo>
                    <a:pt x="0" y="773429"/>
                  </a:lnTo>
                  <a:lnTo>
                    <a:pt x="7620" y="773429"/>
                  </a:lnTo>
                  <a:lnTo>
                    <a:pt x="7620" y="768349"/>
                  </a:lnTo>
                  <a:close/>
                </a:path>
                <a:path w="7620" h="890270">
                  <a:moveTo>
                    <a:pt x="7620" y="761999"/>
                  </a:moveTo>
                  <a:lnTo>
                    <a:pt x="0" y="761999"/>
                  </a:lnTo>
                  <a:lnTo>
                    <a:pt x="0" y="767079"/>
                  </a:lnTo>
                  <a:lnTo>
                    <a:pt x="7620" y="767079"/>
                  </a:lnTo>
                  <a:lnTo>
                    <a:pt x="7620" y="761999"/>
                  </a:lnTo>
                  <a:close/>
                </a:path>
                <a:path w="7620" h="890270">
                  <a:moveTo>
                    <a:pt x="7620" y="755649"/>
                  </a:moveTo>
                  <a:lnTo>
                    <a:pt x="0" y="755649"/>
                  </a:lnTo>
                  <a:lnTo>
                    <a:pt x="0" y="760729"/>
                  </a:lnTo>
                  <a:lnTo>
                    <a:pt x="7620" y="760729"/>
                  </a:lnTo>
                  <a:lnTo>
                    <a:pt x="7620" y="755649"/>
                  </a:lnTo>
                  <a:close/>
                </a:path>
                <a:path w="7620" h="890270">
                  <a:moveTo>
                    <a:pt x="7620" y="749299"/>
                  </a:moveTo>
                  <a:lnTo>
                    <a:pt x="0" y="749299"/>
                  </a:lnTo>
                  <a:lnTo>
                    <a:pt x="0" y="754380"/>
                  </a:lnTo>
                  <a:lnTo>
                    <a:pt x="7620" y="754380"/>
                  </a:lnTo>
                  <a:lnTo>
                    <a:pt x="7620" y="749299"/>
                  </a:lnTo>
                  <a:close/>
                </a:path>
                <a:path w="7620" h="890270">
                  <a:moveTo>
                    <a:pt x="7620" y="742949"/>
                  </a:moveTo>
                  <a:lnTo>
                    <a:pt x="0" y="742949"/>
                  </a:lnTo>
                  <a:lnTo>
                    <a:pt x="0" y="748029"/>
                  </a:lnTo>
                  <a:lnTo>
                    <a:pt x="7620" y="748029"/>
                  </a:lnTo>
                  <a:lnTo>
                    <a:pt x="7620" y="742949"/>
                  </a:lnTo>
                  <a:close/>
                </a:path>
                <a:path w="7620" h="890270">
                  <a:moveTo>
                    <a:pt x="7620" y="736599"/>
                  </a:moveTo>
                  <a:lnTo>
                    <a:pt x="0" y="736599"/>
                  </a:lnTo>
                  <a:lnTo>
                    <a:pt x="0" y="741680"/>
                  </a:lnTo>
                  <a:lnTo>
                    <a:pt x="7620" y="741680"/>
                  </a:lnTo>
                  <a:lnTo>
                    <a:pt x="7620" y="736599"/>
                  </a:lnTo>
                  <a:close/>
                </a:path>
                <a:path w="7620" h="890270">
                  <a:moveTo>
                    <a:pt x="7620" y="730249"/>
                  </a:moveTo>
                  <a:lnTo>
                    <a:pt x="0" y="730249"/>
                  </a:lnTo>
                  <a:lnTo>
                    <a:pt x="0" y="735329"/>
                  </a:lnTo>
                  <a:lnTo>
                    <a:pt x="7620" y="735329"/>
                  </a:lnTo>
                  <a:lnTo>
                    <a:pt x="7620" y="730249"/>
                  </a:lnTo>
                  <a:close/>
                </a:path>
                <a:path w="7620" h="890270">
                  <a:moveTo>
                    <a:pt x="7620" y="723899"/>
                  </a:moveTo>
                  <a:lnTo>
                    <a:pt x="0" y="723899"/>
                  </a:lnTo>
                  <a:lnTo>
                    <a:pt x="0" y="728979"/>
                  </a:lnTo>
                  <a:lnTo>
                    <a:pt x="7620" y="728979"/>
                  </a:lnTo>
                  <a:lnTo>
                    <a:pt x="7620" y="723899"/>
                  </a:lnTo>
                  <a:close/>
                </a:path>
                <a:path w="7620" h="890270">
                  <a:moveTo>
                    <a:pt x="7620" y="717549"/>
                  </a:moveTo>
                  <a:lnTo>
                    <a:pt x="0" y="717549"/>
                  </a:lnTo>
                  <a:lnTo>
                    <a:pt x="0" y="722629"/>
                  </a:lnTo>
                  <a:lnTo>
                    <a:pt x="7620" y="722629"/>
                  </a:lnTo>
                  <a:lnTo>
                    <a:pt x="7620" y="717549"/>
                  </a:lnTo>
                  <a:close/>
                </a:path>
                <a:path w="7620" h="890270">
                  <a:moveTo>
                    <a:pt x="7620" y="711199"/>
                  </a:moveTo>
                  <a:lnTo>
                    <a:pt x="0" y="711199"/>
                  </a:lnTo>
                  <a:lnTo>
                    <a:pt x="0" y="716279"/>
                  </a:lnTo>
                  <a:lnTo>
                    <a:pt x="7620" y="716279"/>
                  </a:lnTo>
                  <a:lnTo>
                    <a:pt x="7620" y="711199"/>
                  </a:lnTo>
                  <a:close/>
                </a:path>
                <a:path w="7620" h="890270">
                  <a:moveTo>
                    <a:pt x="7620" y="704849"/>
                  </a:moveTo>
                  <a:lnTo>
                    <a:pt x="0" y="704849"/>
                  </a:lnTo>
                  <a:lnTo>
                    <a:pt x="0" y="709929"/>
                  </a:lnTo>
                  <a:lnTo>
                    <a:pt x="7620" y="709929"/>
                  </a:lnTo>
                  <a:lnTo>
                    <a:pt x="7620" y="704849"/>
                  </a:lnTo>
                  <a:close/>
                </a:path>
                <a:path w="7620" h="890270">
                  <a:moveTo>
                    <a:pt x="7620" y="698499"/>
                  </a:moveTo>
                  <a:lnTo>
                    <a:pt x="0" y="698499"/>
                  </a:lnTo>
                  <a:lnTo>
                    <a:pt x="0" y="703579"/>
                  </a:lnTo>
                  <a:lnTo>
                    <a:pt x="7620" y="703579"/>
                  </a:lnTo>
                  <a:lnTo>
                    <a:pt x="7620" y="698499"/>
                  </a:lnTo>
                  <a:close/>
                </a:path>
                <a:path w="7620" h="890270">
                  <a:moveTo>
                    <a:pt x="7620" y="692149"/>
                  </a:moveTo>
                  <a:lnTo>
                    <a:pt x="0" y="692149"/>
                  </a:lnTo>
                  <a:lnTo>
                    <a:pt x="0" y="697229"/>
                  </a:lnTo>
                  <a:lnTo>
                    <a:pt x="7620" y="697229"/>
                  </a:lnTo>
                  <a:lnTo>
                    <a:pt x="7620" y="692149"/>
                  </a:lnTo>
                  <a:close/>
                </a:path>
                <a:path w="7620" h="890270">
                  <a:moveTo>
                    <a:pt x="7620" y="685799"/>
                  </a:moveTo>
                  <a:lnTo>
                    <a:pt x="0" y="685799"/>
                  </a:lnTo>
                  <a:lnTo>
                    <a:pt x="0" y="690879"/>
                  </a:lnTo>
                  <a:lnTo>
                    <a:pt x="7620" y="690879"/>
                  </a:lnTo>
                  <a:lnTo>
                    <a:pt x="7620" y="685799"/>
                  </a:lnTo>
                  <a:close/>
                </a:path>
                <a:path w="7620" h="890270">
                  <a:moveTo>
                    <a:pt x="7620" y="678179"/>
                  </a:moveTo>
                  <a:lnTo>
                    <a:pt x="0" y="678179"/>
                  </a:lnTo>
                  <a:lnTo>
                    <a:pt x="0" y="684529"/>
                  </a:lnTo>
                  <a:lnTo>
                    <a:pt x="7620" y="684529"/>
                  </a:lnTo>
                  <a:lnTo>
                    <a:pt x="7620" y="678179"/>
                  </a:lnTo>
                  <a:close/>
                </a:path>
                <a:path w="7620" h="890270">
                  <a:moveTo>
                    <a:pt x="7620" y="673099"/>
                  </a:moveTo>
                  <a:lnTo>
                    <a:pt x="0" y="673099"/>
                  </a:lnTo>
                  <a:lnTo>
                    <a:pt x="0" y="676909"/>
                  </a:lnTo>
                  <a:lnTo>
                    <a:pt x="7620" y="676909"/>
                  </a:lnTo>
                  <a:lnTo>
                    <a:pt x="7620" y="673099"/>
                  </a:lnTo>
                  <a:close/>
                </a:path>
                <a:path w="7620" h="890270">
                  <a:moveTo>
                    <a:pt x="7620" y="665479"/>
                  </a:moveTo>
                  <a:lnTo>
                    <a:pt x="0" y="665479"/>
                  </a:lnTo>
                  <a:lnTo>
                    <a:pt x="0" y="671829"/>
                  </a:lnTo>
                  <a:lnTo>
                    <a:pt x="7620" y="671829"/>
                  </a:lnTo>
                  <a:lnTo>
                    <a:pt x="7620" y="665479"/>
                  </a:lnTo>
                  <a:close/>
                </a:path>
                <a:path w="7620" h="890270">
                  <a:moveTo>
                    <a:pt x="7620" y="660399"/>
                  </a:moveTo>
                  <a:lnTo>
                    <a:pt x="0" y="660399"/>
                  </a:lnTo>
                  <a:lnTo>
                    <a:pt x="0" y="664209"/>
                  </a:lnTo>
                  <a:lnTo>
                    <a:pt x="7620" y="664209"/>
                  </a:lnTo>
                  <a:lnTo>
                    <a:pt x="7620" y="660399"/>
                  </a:lnTo>
                  <a:close/>
                </a:path>
                <a:path w="7620" h="890270">
                  <a:moveTo>
                    <a:pt x="7620" y="640079"/>
                  </a:moveTo>
                  <a:lnTo>
                    <a:pt x="0" y="640079"/>
                  </a:lnTo>
                  <a:lnTo>
                    <a:pt x="0" y="659129"/>
                  </a:lnTo>
                  <a:lnTo>
                    <a:pt x="7620" y="659129"/>
                  </a:lnTo>
                  <a:lnTo>
                    <a:pt x="7620" y="640079"/>
                  </a:lnTo>
                  <a:close/>
                </a:path>
                <a:path w="7620" h="890270">
                  <a:moveTo>
                    <a:pt x="7620" y="634999"/>
                  </a:moveTo>
                  <a:lnTo>
                    <a:pt x="0" y="634999"/>
                  </a:lnTo>
                  <a:lnTo>
                    <a:pt x="0" y="638809"/>
                  </a:lnTo>
                  <a:lnTo>
                    <a:pt x="7620" y="638809"/>
                  </a:lnTo>
                  <a:lnTo>
                    <a:pt x="7620" y="634999"/>
                  </a:lnTo>
                  <a:close/>
                </a:path>
                <a:path w="7620" h="890270">
                  <a:moveTo>
                    <a:pt x="7620" y="628649"/>
                  </a:moveTo>
                  <a:lnTo>
                    <a:pt x="0" y="628649"/>
                  </a:lnTo>
                  <a:lnTo>
                    <a:pt x="0" y="633729"/>
                  </a:lnTo>
                  <a:lnTo>
                    <a:pt x="7620" y="633729"/>
                  </a:lnTo>
                  <a:lnTo>
                    <a:pt x="7620" y="628649"/>
                  </a:lnTo>
                  <a:close/>
                </a:path>
                <a:path w="7620" h="890270">
                  <a:moveTo>
                    <a:pt x="7620" y="624839"/>
                  </a:moveTo>
                  <a:lnTo>
                    <a:pt x="0" y="624839"/>
                  </a:lnTo>
                  <a:lnTo>
                    <a:pt x="0" y="627379"/>
                  </a:lnTo>
                  <a:lnTo>
                    <a:pt x="7620" y="627379"/>
                  </a:lnTo>
                  <a:lnTo>
                    <a:pt x="7620" y="624839"/>
                  </a:lnTo>
                  <a:close/>
                </a:path>
              </a:pathLst>
            </a:custGeom>
            <a:solidFill>
              <a:srgbClr val="1F00FA"/>
            </a:solidFill>
          </p:spPr>
          <p:txBody>
            <a:bodyPr bIns="0" lIns="0" rIns="0" rtlCol="0" tIns="0" wrap="square"/>
            <a:p/>
          </p:txBody>
        </p:sp>
        <p:sp>
          <p:nvSpPr>
            <p:cNvPr id="1050218" name="object 1521"/>
            <p:cNvSpPr/>
            <p:nvPr/>
          </p:nvSpPr>
          <p:spPr>
            <a:xfrm>
              <a:off x="614679" y="5582919"/>
              <a:ext cx="7620" cy="883919"/>
            </a:xfrm>
            <a:custGeom>
              <a:avLst/>
              <a:ahLst/>
              <a:rect l="l" t="t" r="r" b="b"/>
              <a:pathLst>
                <a:path w="7620" h="883920">
                  <a:moveTo>
                    <a:pt x="7620" y="0"/>
                  </a:moveTo>
                  <a:lnTo>
                    <a:pt x="6350" y="0"/>
                  </a:lnTo>
                  <a:lnTo>
                    <a:pt x="6350" y="1269"/>
                  </a:lnTo>
                  <a:lnTo>
                    <a:pt x="3810" y="1269"/>
                  </a:lnTo>
                  <a:lnTo>
                    <a:pt x="3810" y="2539"/>
                  </a:lnTo>
                  <a:lnTo>
                    <a:pt x="7620" y="2539"/>
                  </a:lnTo>
                  <a:lnTo>
                    <a:pt x="7620" y="0"/>
                  </a:lnTo>
                  <a:close/>
                </a:path>
                <a:path w="7620" h="883920">
                  <a:moveTo>
                    <a:pt x="7620" y="2539"/>
                  </a:moveTo>
                  <a:lnTo>
                    <a:pt x="2540" y="2539"/>
                  </a:lnTo>
                  <a:lnTo>
                    <a:pt x="2540" y="3809"/>
                  </a:lnTo>
                  <a:lnTo>
                    <a:pt x="0" y="3809"/>
                  </a:lnTo>
                  <a:lnTo>
                    <a:pt x="0" y="6349"/>
                  </a:lnTo>
                  <a:lnTo>
                    <a:pt x="7620" y="6349"/>
                  </a:lnTo>
                  <a:lnTo>
                    <a:pt x="7620" y="2539"/>
                  </a:lnTo>
                  <a:close/>
                </a:path>
                <a:path w="7620" h="883920">
                  <a:moveTo>
                    <a:pt x="7620" y="6349"/>
                  </a:moveTo>
                  <a:lnTo>
                    <a:pt x="0" y="6349"/>
                  </a:lnTo>
                  <a:lnTo>
                    <a:pt x="0" y="8889"/>
                  </a:lnTo>
                  <a:lnTo>
                    <a:pt x="7620" y="8889"/>
                  </a:lnTo>
                  <a:lnTo>
                    <a:pt x="7620" y="6349"/>
                  </a:lnTo>
                  <a:close/>
                </a:path>
                <a:path w="7620" h="883920">
                  <a:moveTo>
                    <a:pt x="7620" y="8889"/>
                  </a:moveTo>
                  <a:lnTo>
                    <a:pt x="0" y="8889"/>
                  </a:lnTo>
                  <a:lnTo>
                    <a:pt x="0" y="12699"/>
                  </a:lnTo>
                  <a:lnTo>
                    <a:pt x="7620" y="12699"/>
                  </a:lnTo>
                  <a:lnTo>
                    <a:pt x="7620" y="8889"/>
                  </a:lnTo>
                  <a:close/>
                </a:path>
                <a:path w="7620" h="883920">
                  <a:moveTo>
                    <a:pt x="7620" y="12699"/>
                  </a:moveTo>
                  <a:lnTo>
                    <a:pt x="0" y="12699"/>
                  </a:lnTo>
                  <a:lnTo>
                    <a:pt x="0" y="15239"/>
                  </a:lnTo>
                  <a:lnTo>
                    <a:pt x="7620" y="15239"/>
                  </a:lnTo>
                  <a:lnTo>
                    <a:pt x="7620" y="12699"/>
                  </a:lnTo>
                  <a:close/>
                </a:path>
                <a:path w="7620" h="883920">
                  <a:moveTo>
                    <a:pt x="7620" y="15239"/>
                  </a:moveTo>
                  <a:lnTo>
                    <a:pt x="0" y="15239"/>
                  </a:lnTo>
                  <a:lnTo>
                    <a:pt x="0" y="19049"/>
                  </a:lnTo>
                  <a:lnTo>
                    <a:pt x="7620" y="19049"/>
                  </a:lnTo>
                  <a:lnTo>
                    <a:pt x="7620" y="15239"/>
                  </a:lnTo>
                  <a:close/>
                </a:path>
                <a:path w="7620" h="883920">
                  <a:moveTo>
                    <a:pt x="7620" y="19049"/>
                  </a:moveTo>
                  <a:lnTo>
                    <a:pt x="0" y="19049"/>
                  </a:lnTo>
                  <a:lnTo>
                    <a:pt x="0" y="21589"/>
                  </a:lnTo>
                  <a:lnTo>
                    <a:pt x="7620" y="21589"/>
                  </a:lnTo>
                  <a:lnTo>
                    <a:pt x="7620" y="19049"/>
                  </a:lnTo>
                  <a:close/>
                </a:path>
                <a:path w="7620" h="883920">
                  <a:moveTo>
                    <a:pt x="7620" y="21590"/>
                  </a:moveTo>
                  <a:lnTo>
                    <a:pt x="0" y="21590"/>
                  </a:lnTo>
                  <a:lnTo>
                    <a:pt x="0" y="31749"/>
                  </a:lnTo>
                  <a:lnTo>
                    <a:pt x="7620" y="31749"/>
                  </a:lnTo>
                  <a:lnTo>
                    <a:pt x="7620" y="21590"/>
                  </a:lnTo>
                  <a:close/>
                </a:path>
                <a:path w="7620" h="883920">
                  <a:moveTo>
                    <a:pt x="7620" y="31749"/>
                  </a:moveTo>
                  <a:lnTo>
                    <a:pt x="0" y="31749"/>
                  </a:lnTo>
                  <a:lnTo>
                    <a:pt x="0" y="34289"/>
                  </a:lnTo>
                  <a:lnTo>
                    <a:pt x="7620" y="34289"/>
                  </a:lnTo>
                  <a:lnTo>
                    <a:pt x="7620" y="31749"/>
                  </a:lnTo>
                  <a:close/>
                </a:path>
                <a:path w="7620" h="883920">
                  <a:moveTo>
                    <a:pt x="7620" y="34289"/>
                  </a:moveTo>
                  <a:lnTo>
                    <a:pt x="0" y="34289"/>
                  </a:lnTo>
                  <a:lnTo>
                    <a:pt x="0" y="38099"/>
                  </a:lnTo>
                  <a:lnTo>
                    <a:pt x="7620" y="38099"/>
                  </a:lnTo>
                  <a:lnTo>
                    <a:pt x="7620" y="34289"/>
                  </a:lnTo>
                  <a:close/>
                </a:path>
                <a:path w="7620" h="883920">
                  <a:moveTo>
                    <a:pt x="7620" y="38099"/>
                  </a:moveTo>
                  <a:lnTo>
                    <a:pt x="0" y="38099"/>
                  </a:lnTo>
                  <a:lnTo>
                    <a:pt x="0" y="40639"/>
                  </a:lnTo>
                  <a:lnTo>
                    <a:pt x="7620" y="40639"/>
                  </a:lnTo>
                  <a:lnTo>
                    <a:pt x="7620" y="38099"/>
                  </a:lnTo>
                  <a:close/>
                </a:path>
                <a:path w="7620" h="883920">
                  <a:moveTo>
                    <a:pt x="7620" y="40640"/>
                  </a:moveTo>
                  <a:lnTo>
                    <a:pt x="0" y="40640"/>
                  </a:lnTo>
                  <a:lnTo>
                    <a:pt x="0" y="44449"/>
                  </a:lnTo>
                  <a:lnTo>
                    <a:pt x="7620" y="44449"/>
                  </a:lnTo>
                  <a:lnTo>
                    <a:pt x="7620" y="40640"/>
                  </a:lnTo>
                  <a:close/>
                </a:path>
                <a:path w="7620" h="883920">
                  <a:moveTo>
                    <a:pt x="7620" y="44449"/>
                  </a:moveTo>
                  <a:lnTo>
                    <a:pt x="0" y="44449"/>
                  </a:lnTo>
                  <a:lnTo>
                    <a:pt x="0" y="50799"/>
                  </a:lnTo>
                  <a:lnTo>
                    <a:pt x="7620" y="50799"/>
                  </a:lnTo>
                  <a:lnTo>
                    <a:pt x="7620" y="44449"/>
                  </a:lnTo>
                  <a:close/>
                </a:path>
                <a:path w="7620" h="883920">
                  <a:moveTo>
                    <a:pt x="7620" y="50799"/>
                  </a:moveTo>
                  <a:lnTo>
                    <a:pt x="0" y="50799"/>
                  </a:lnTo>
                  <a:lnTo>
                    <a:pt x="0" y="53339"/>
                  </a:lnTo>
                  <a:lnTo>
                    <a:pt x="7620" y="53339"/>
                  </a:lnTo>
                  <a:lnTo>
                    <a:pt x="7620" y="50799"/>
                  </a:lnTo>
                  <a:close/>
                </a:path>
                <a:path w="7620" h="883920">
                  <a:moveTo>
                    <a:pt x="7620" y="53339"/>
                  </a:moveTo>
                  <a:lnTo>
                    <a:pt x="0" y="53339"/>
                  </a:lnTo>
                  <a:lnTo>
                    <a:pt x="0" y="57149"/>
                  </a:lnTo>
                  <a:lnTo>
                    <a:pt x="7620" y="57149"/>
                  </a:lnTo>
                  <a:lnTo>
                    <a:pt x="7620" y="53339"/>
                  </a:lnTo>
                  <a:close/>
                </a:path>
                <a:path w="7620" h="883920">
                  <a:moveTo>
                    <a:pt x="7620" y="57149"/>
                  </a:moveTo>
                  <a:lnTo>
                    <a:pt x="0" y="57149"/>
                  </a:lnTo>
                  <a:lnTo>
                    <a:pt x="0" y="59689"/>
                  </a:lnTo>
                  <a:lnTo>
                    <a:pt x="7620" y="59689"/>
                  </a:lnTo>
                  <a:lnTo>
                    <a:pt x="7620" y="57149"/>
                  </a:lnTo>
                  <a:close/>
                </a:path>
                <a:path w="7620" h="883920">
                  <a:moveTo>
                    <a:pt x="7620" y="59689"/>
                  </a:moveTo>
                  <a:lnTo>
                    <a:pt x="0" y="59689"/>
                  </a:lnTo>
                  <a:lnTo>
                    <a:pt x="0" y="63499"/>
                  </a:lnTo>
                  <a:lnTo>
                    <a:pt x="7620" y="63499"/>
                  </a:lnTo>
                  <a:lnTo>
                    <a:pt x="7620" y="59689"/>
                  </a:lnTo>
                  <a:close/>
                </a:path>
                <a:path w="7620" h="883920">
                  <a:moveTo>
                    <a:pt x="7620" y="63499"/>
                  </a:moveTo>
                  <a:lnTo>
                    <a:pt x="0" y="63499"/>
                  </a:lnTo>
                  <a:lnTo>
                    <a:pt x="0" y="69849"/>
                  </a:lnTo>
                  <a:lnTo>
                    <a:pt x="7620" y="69849"/>
                  </a:lnTo>
                  <a:lnTo>
                    <a:pt x="7620" y="63499"/>
                  </a:lnTo>
                  <a:close/>
                </a:path>
                <a:path w="7620" h="883920">
                  <a:moveTo>
                    <a:pt x="7620" y="69849"/>
                  </a:moveTo>
                  <a:lnTo>
                    <a:pt x="0" y="69849"/>
                  </a:lnTo>
                  <a:lnTo>
                    <a:pt x="0" y="78739"/>
                  </a:lnTo>
                  <a:lnTo>
                    <a:pt x="7620" y="78739"/>
                  </a:lnTo>
                  <a:lnTo>
                    <a:pt x="7620" y="69849"/>
                  </a:lnTo>
                  <a:close/>
                </a:path>
                <a:path w="7620" h="883920">
                  <a:moveTo>
                    <a:pt x="7620" y="78739"/>
                  </a:moveTo>
                  <a:lnTo>
                    <a:pt x="0" y="78739"/>
                  </a:lnTo>
                  <a:lnTo>
                    <a:pt x="0" y="85089"/>
                  </a:lnTo>
                  <a:lnTo>
                    <a:pt x="7620" y="85089"/>
                  </a:lnTo>
                  <a:lnTo>
                    <a:pt x="7620" y="78739"/>
                  </a:lnTo>
                  <a:close/>
                </a:path>
                <a:path w="7620" h="883920">
                  <a:moveTo>
                    <a:pt x="7620" y="85089"/>
                  </a:moveTo>
                  <a:lnTo>
                    <a:pt x="0" y="85089"/>
                  </a:lnTo>
                  <a:lnTo>
                    <a:pt x="0" y="91439"/>
                  </a:lnTo>
                  <a:lnTo>
                    <a:pt x="7620" y="91439"/>
                  </a:lnTo>
                  <a:lnTo>
                    <a:pt x="7620" y="85089"/>
                  </a:lnTo>
                  <a:close/>
                </a:path>
                <a:path w="7620" h="883920">
                  <a:moveTo>
                    <a:pt x="7620" y="91439"/>
                  </a:moveTo>
                  <a:lnTo>
                    <a:pt x="0" y="91439"/>
                  </a:lnTo>
                  <a:lnTo>
                    <a:pt x="0" y="97789"/>
                  </a:lnTo>
                  <a:lnTo>
                    <a:pt x="7620" y="97789"/>
                  </a:lnTo>
                  <a:lnTo>
                    <a:pt x="7620" y="91439"/>
                  </a:lnTo>
                  <a:close/>
                </a:path>
                <a:path w="7620" h="883920">
                  <a:moveTo>
                    <a:pt x="7620" y="97789"/>
                  </a:moveTo>
                  <a:lnTo>
                    <a:pt x="0" y="97789"/>
                  </a:lnTo>
                  <a:lnTo>
                    <a:pt x="0" y="101599"/>
                  </a:lnTo>
                  <a:lnTo>
                    <a:pt x="7620" y="101599"/>
                  </a:lnTo>
                  <a:lnTo>
                    <a:pt x="7620" y="97789"/>
                  </a:lnTo>
                  <a:close/>
                </a:path>
                <a:path w="7620" h="883920">
                  <a:moveTo>
                    <a:pt x="7620" y="101599"/>
                  </a:moveTo>
                  <a:lnTo>
                    <a:pt x="0" y="101599"/>
                  </a:lnTo>
                  <a:lnTo>
                    <a:pt x="0" y="120649"/>
                  </a:lnTo>
                  <a:lnTo>
                    <a:pt x="7620" y="120649"/>
                  </a:lnTo>
                  <a:lnTo>
                    <a:pt x="7620" y="101599"/>
                  </a:lnTo>
                  <a:close/>
                </a:path>
                <a:path w="7620" h="883920">
                  <a:moveTo>
                    <a:pt x="7620" y="120649"/>
                  </a:moveTo>
                  <a:lnTo>
                    <a:pt x="0" y="120649"/>
                  </a:lnTo>
                  <a:lnTo>
                    <a:pt x="0" y="123189"/>
                  </a:lnTo>
                  <a:lnTo>
                    <a:pt x="7620" y="123189"/>
                  </a:lnTo>
                  <a:lnTo>
                    <a:pt x="7620" y="120649"/>
                  </a:lnTo>
                  <a:close/>
                </a:path>
                <a:path w="7620" h="883920">
                  <a:moveTo>
                    <a:pt x="7620" y="123189"/>
                  </a:moveTo>
                  <a:lnTo>
                    <a:pt x="0" y="123189"/>
                  </a:lnTo>
                  <a:lnTo>
                    <a:pt x="0" y="129539"/>
                  </a:lnTo>
                  <a:lnTo>
                    <a:pt x="7620" y="129539"/>
                  </a:lnTo>
                  <a:lnTo>
                    <a:pt x="7620" y="123189"/>
                  </a:lnTo>
                  <a:close/>
                </a:path>
                <a:path w="7620" h="883920">
                  <a:moveTo>
                    <a:pt x="7620" y="129539"/>
                  </a:moveTo>
                  <a:lnTo>
                    <a:pt x="0" y="129539"/>
                  </a:lnTo>
                  <a:lnTo>
                    <a:pt x="0" y="133349"/>
                  </a:lnTo>
                  <a:lnTo>
                    <a:pt x="7620" y="133349"/>
                  </a:lnTo>
                  <a:lnTo>
                    <a:pt x="7620" y="129539"/>
                  </a:lnTo>
                  <a:close/>
                </a:path>
                <a:path w="7620" h="883920">
                  <a:moveTo>
                    <a:pt x="7620" y="133349"/>
                  </a:moveTo>
                  <a:lnTo>
                    <a:pt x="0" y="133349"/>
                  </a:lnTo>
                  <a:lnTo>
                    <a:pt x="0" y="135889"/>
                  </a:lnTo>
                  <a:lnTo>
                    <a:pt x="7620" y="135889"/>
                  </a:lnTo>
                  <a:lnTo>
                    <a:pt x="7620" y="133349"/>
                  </a:lnTo>
                  <a:close/>
                </a:path>
                <a:path w="7620" h="883920">
                  <a:moveTo>
                    <a:pt x="7620" y="135889"/>
                  </a:moveTo>
                  <a:lnTo>
                    <a:pt x="0" y="135889"/>
                  </a:lnTo>
                  <a:lnTo>
                    <a:pt x="0" y="142239"/>
                  </a:lnTo>
                  <a:lnTo>
                    <a:pt x="7620" y="142239"/>
                  </a:lnTo>
                  <a:lnTo>
                    <a:pt x="7620" y="135889"/>
                  </a:lnTo>
                  <a:close/>
                </a:path>
                <a:path w="7620" h="883920">
                  <a:moveTo>
                    <a:pt x="7620" y="142239"/>
                  </a:moveTo>
                  <a:lnTo>
                    <a:pt x="0" y="142239"/>
                  </a:lnTo>
                  <a:lnTo>
                    <a:pt x="0" y="146049"/>
                  </a:lnTo>
                  <a:lnTo>
                    <a:pt x="7620" y="146049"/>
                  </a:lnTo>
                  <a:lnTo>
                    <a:pt x="7620" y="142239"/>
                  </a:lnTo>
                  <a:close/>
                </a:path>
                <a:path w="7620" h="883920">
                  <a:moveTo>
                    <a:pt x="7620" y="146049"/>
                  </a:moveTo>
                  <a:lnTo>
                    <a:pt x="0" y="146049"/>
                  </a:lnTo>
                  <a:lnTo>
                    <a:pt x="0" y="148589"/>
                  </a:lnTo>
                  <a:lnTo>
                    <a:pt x="7620" y="148589"/>
                  </a:lnTo>
                  <a:lnTo>
                    <a:pt x="7620" y="146049"/>
                  </a:lnTo>
                  <a:close/>
                </a:path>
                <a:path w="7620" h="883920">
                  <a:moveTo>
                    <a:pt x="7620" y="148589"/>
                  </a:moveTo>
                  <a:lnTo>
                    <a:pt x="0" y="148589"/>
                  </a:lnTo>
                  <a:lnTo>
                    <a:pt x="0" y="152399"/>
                  </a:lnTo>
                  <a:lnTo>
                    <a:pt x="7620" y="152399"/>
                  </a:lnTo>
                  <a:lnTo>
                    <a:pt x="7620" y="148589"/>
                  </a:lnTo>
                  <a:close/>
                </a:path>
                <a:path w="7620" h="883920">
                  <a:moveTo>
                    <a:pt x="7620" y="152399"/>
                  </a:moveTo>
                  <a:lnTo>
                    <a:pt x="0" y="152399"/>
                  </a:lnTo>
                  <a:lnTo>
                    <a:pt x="0" y="154939"/>
                  </a:lnTo>
                  <a:lnTo>
                    <a:pt x="7620" y="154939"/>
                  </a:lnTo>
                  <a:lnTo>
                    <a:pt x="7620" y="152399"/>
                  </a:lnTo>
                  <a:close/>
                </a:path>
                <a:path w="7620" h="883920">
                  <a:moveTo>
                    <a:pt x="7620" y="154939"/>
                  </a:moveTo>
                  <a:lnTo>
                    <a:pt x="0" y="154939"/>
                  </a:lnTo>
                  <a:lnTo>
                    <a:pt x="0" y="161289"/>
                  </a:lnTo>
                  <a:lnTo>
                    <a:pt x="7620" y="161289"/>
                  </a:lnTo>
                  <a:lnTo>
                    <a:pt x="7620" y="154939"/>
                  </a:lnTo>
                  <a:close/>
                </a:path>
                <a:path w="7620" h="883920">
                  <a:moveTo>
                    <a:pt x="7620" y="161289"/>
                  </a:moveTo>
                  <a:lnTo>
                    <a:pt x="0" y="161289"/>
                  </a:lnTo>
                  <a:lnTo>
                    <a:pt x="0" y="165099"/>
                  </a:lnTo>
                  <a:lnTo>
                    <a:pt x="7620" y="165099"/>
                  </a:lnTo>
                  <a:lnTo>
                    <a:pt x="7620" y="161289"/>
                  </a:lnTo>
                  <a:close/>
                </a:path>
                <a:path w="7620" h="883920">
                  <a:moveTo>
                    <a:pt x="7620" y="165099"/>
                  </a:moveTo>
                  <a:lnTo>
                    <a:pt x="0" y="165099"/>
                  </a:lnTo>
                  <a:lnTo>
                    <a:pt x="0" y="173989"/>
                  </a:lnTo>
                  <a:lnTo>
                    <a:pt x="7620" y="173989"/>
                  </a:lnTo>
                  <a:lnTo>
                    <a:pt x="7620" y="165099"/>
                  </a:lnTo>
                  <a:close/>
                </a:path>
                <a:path w="7620" h="883920">
                  <a:moveTo>
                    <a:pt x="7620" y="173989"/>
                  </a:moveTo>
                  <a:lnTo>
                    <a:pt x="0" y="173989"/>
                  </a:lnTo>
                  <a:lnTo>
                    <a:pt x="0" y="177799"/>
                  </a:lnTo>
                  <a:lnTo>
                    <a:pt x="7620" y="177799"/>
                  </a:lnTo>
                  <a:lnTo>
                    <a:pt x="7620" y="173989"/>
                  </a:lnTo>
                  <a:close/>
                </a:path>
                <a:path w="7620" h="883920">
                  <a:moveTo>
                    <a:pt x="7620" y="177799"/>
                  </a:moveTo>
                  <a:lnTo>
                    <a:pt x="0" y="177799"/>
                  </a:lnTo>
                  <a:lnTo>
                    <a:pt x="0" y="180339"/>
                  </a:lnTo>
                  <a:lnTo>
                    <a:pt x="7620" y="180339"/>
                  </a:lnTo>
                  <a:lnTo>
                    <a:pt x="7620" y="177799"/>
                  </a:lnTo>
                  <a:close/>
                </a:path>
                <a:path w="7620" h="883920">
                  <a:moveTo>
                    <a:pt x="7620" y="180339"/>
                  </a:moveTo>
                  <a:lnTo>
                    <a:pt x="0" y="180339"/>
                  </a:lnTo>
                  <a:lnTo>
                    <a:pt x="0" y="193039"/>
                  </a:lnTo>
                  <a:lnTo>
                    <a:pt x="7620" y="193039"/>
                  </a:lnTo>
                  <a:lnTo>
                    <a:pt x="7620" y="180339"/>
                  </a:lnTo>
                  <a:close/>
                </a:path>
                <a:path w="7620" h="883920">
                  <a:moveTo>
                    <a:pt x="7620" y="193039"/>
                  </a:moveTo>
                  <a:lnTo>
                    <a:pt x="0" y="193039"/>
                  </a:lnTo>
                  <a:lnTo>
                    <a:pt x="0" y="196849"/>
                  </a:lnTo>
                  <a:lnTo>
                    <a:pt x="7620" y="196849"/>
                  </a:lnTo>
                  <a:lnTo>
                    <a:pt x="7620" y="193039"/>
                  </a:lnTo>
                  <a:close/>
                </a:path>
                <a:path w="7620" h="883920">
                  <a:moveTo>
                    <a:pt x="7620" y="196849"/>
                  </a:moveTo>
                  <a:lnTo>
                    <a:pt x="0" y="196849"/>
                  </a:lnTo>
                  <a:lnTo>
                    <a:pt x="0" y="222249"/>
                  </a:lnTo>
                  <a:lnTo>
                    <a:pt x="7620" y="222249"/>
                  </a:lnTo>
                  <a:lnTo>
                    <a:pt x="7620" y="196849"/>
                  </a:lnTo>
                  <a:close/>
                </a:path>
                <a:path w="7620" h="883920">
                  <a:moveTo>
                    <a:pt x="7620" y="222249"/>
                  </a:moveTo>
                  <a:lnTo>
                    <a:pt x="0" y="222249"/>
                  </a:lnTo>
                  <a:lnTo>
                    <a:pt x="0" y="224789"/>
                  </a:lnTo>
                  <a:lnTo>
                    <a:pt x="7620" y="224789"/>
                  </a:lnTo>
                  <a:lnTo>
                    <a:pt x="7620" y="222249"/>
                  </a:lnTo>
                  <a:close/>
                </a:path>
                <a:path w="7620" h="883920">
                  <a:moveTo>
                    <a:pt x="7620" y="224789"/>
                  </a:moveTo>
                  <a:lnTo>
                    <a:pt x="0" y="224789"/>
                  </a:lnTo>
                  <a:lnTo>
                    <a:pt x="0" y="231139"/>
                  </a:lnTo>
                  <a:lnTo>
                    <a:pt x="7620" y="231139"/>
                  </a:lnTo>
                  <a:lnTo>
                    <a:pt x="7620" y="224789"/>
                  </a:lnTo>
                  <a:close/>
                </a:path>
                <a:path w="7620" h="883920">
                  <a:moveTo>
                    <a:pt x="7620" y="231139"/>
                  </a:moveTo>
                  <a:lnTo>
                    <a:pt x="0" y="231139"/>
                  </a:lnTo>
                  <a:lnTo>
                    <a:pt x="0" y="250189"/>
                  </a:lnTo>
                  <a:lnTo>
                    <a:pt x="7620" y="250189"/>
                  </a:lnTo>
                  <a:lnTo>
                    <a:pt x="7620" y="231139"/>
                  </a:lnTo>
                  <a:close/>
                </a:path>
                <a:path w="7620" h="883920">
                  <a:moveTo>
                    <a:pt x="7620" y="250189"/>
                  </a:moveTo>
                  <a:lnTo>
                    <a:pt x="0" y="250189"/>
                  </a:lnTo>
                  <a:lnTo>
                    <a:pt x="0" y="253999"/>
                  </a:lnTo>
                  <a:lnTo>
                    <a:pt x="7620" y="253999"/>
                  </a:lnTo>
                  <a:lnTo>
                    <a:pt x="7620" y="250189"/>
                  </a:lnTo>
                  <a:close/>
                </a:path>
                <a:path w="7620" h="883920">
                  <a:moveTo>
                    <a:pt x="7620" y="253999"/>
                  </a:moveTo>
                  <a:lnTo>
                    <a:pt x="0" y="253999"/>
                  </a:lnTo>
                  <a:lnTo>
                    <a:pt x="0" y="256539"/>
                  </a:lnTo>
                  <a:lnTo>
                    <a:pt x="7620" y="256539"/>
                  </a:lnTo>
                  <a:lnTo>
                    <a:pt x="7620" y="253999"/>
                  </a:lnTo>
                  <a:close/>
                </a:path>
                <a:path w="7620" h="883920">
                  <a:moveTo>
                    <a:pt x="7620" y="256539"/>
                  </a:moveTo>
                  <a:lnTo>
                    <a:pt x="0" y="256539"/>
                  </a:lnTo>
                  <a:lnTo>
                    <a:pt x="0" y="260349"/>
                  </a:lnTo>
                  <a:lnTo>
                    <a:pt x="7620" y="260349"/>
                  </a:lnTo>
                  <a:lnTo>
                    <a:pt x="7620" y="256539"/>
                  </a:lnTo>
                  <a:close/>
                </a:path>
                <a:path w="7620" h="883920">
                  <a:moveTo>
                    <a:pt x="7620" y="260349"/>
                  </a:moveTo>
                  <a:lnTo>
                    <a:pt x="0" y="260349"/>
                  </a:lnTo>
                  <a:lnTo>
                    <a:pt x="0" y="262889"/>
                  </a:lnTo>
                  <a:lnTo>
                    <a:pt x="7620" y="262889"/>
                  </a:lnTo>
                  <a:lnTo>
                    <a:pt x="7620" y="260349"/>
                  </a:lnTo>
                  <a:close/>
                </a:path>
                <a:path w="7620" h="883920">
                  <a:moveTo>
                    <a:pt x="7620" y="262889"/>
                  </a:moveTo>
                  <a:lnTo>
                    <a:pt x="0" y="262889"/>
                  </a:lnTo>
                  <a:lnTo>
                    <a:pt x="0" y="266699"/>
                  </a:lnTo>
                  <a:lnTo>
                    <a:pt x="7620" y="266699"/>
                  </a:lnTo>
                  <a:lnTo>
                    <a:pt x="7620" y="262889"/>
                  </a:lnTo>
                  <a:close/>
                </a:path>
                <a:path w="7620" h="883920">
                  <a:moveTo>
                    <a:pt x="7620" y="266699"/>
                  </a:moveTo>
                  <a:lnTo>
                    <a:pt x="0" y="266699"/>
                  </a:lnTo>
                  <a:lnTo>
                    <a:pt x="0" y="273049"/>
                  </a:lnTo>
                  <a:lnTo>
                    <a:pt x="7620" y="273049"/>
                  </a:lnTo>
                  <a:lnTo>
                    <a:pt x="7620" y="266699"/>
                  </a:lnTo>
                  <a:close/>
                </a:path>
                <a:path w="7620" h="883920">
                  <a:moveTo>
                    <a:pt x="7620" y="273049"/>
                  </a:moveTo>
                  <a:lnTo>
                    <a:pt x="0" y="273049"/>
                  </a:lnTo>
                  <a:lnTo>
                    <a:pt x="0" y="275589"/>
                  </a:lnTo>
                  <a:lnTo>
                    <a:pt x="7620" y="275589"/>
                  </a:lnTo>
                  <a:lnTo>
                    <a:pt x="7620" y="273049"/>
                  </a:lnTo>
                  <a:close/>
                </a:path>
                <a:path w="7620" h="883920">
                  <a:moveTo>
                    <a:pt x="7620" y="275589"/>
                  </a:moveTo>
                  <a:lnTo>
                    <a:pt x="0" y="275589"/>
                  </a:lnTo>
                  <a:lnTo>
                    <a:pt x="0" y="279399"/>
                  </a:lnTo>
                  <a:lnTo>
                    <a:pt x="7620" y="279399"/>
                  </a:lnTo>
                  <a:lnTo>
                    <a:pt x="7620" y="275589"/>
                  </a:lnTo>
                  <a:close/>
                </a:path>
                <a:path w="7620" h="883920">
                  <a:moveTo>
                    <a:pt x="7620" y="279399"/>
                  </a:moveTo>
                  <a:lnTo>
                    <a:pt x="0" y="279399"/>
                  </a:lnTo>
                  <a:lnTo>
                    <a:pt x="0" y="281939"/>
                  </a:lnTo>
                  <a:lnTo>
                    <a:pt x="7620" y="281939"/>
                  </a:lnTo>
                  <a:lnTo>
                    <a:pt x="7620" y="279399"/>
                  </a:lnTo>
                  <a:close/>
                </a:path>
                <a:path w="7620" h="883920">
                  <a:moveTo>
                    <a:pt x="7620" y="281939"/>
                  </a:moveTo>
                  <a:lnTo>
                    <a:pt x="0" y="281939"/>
                  </a:lnTo>
                  <a:lnTo>
                    <a:pt x="0" y="285749"/>
                  </a:lnTo>
                  <a:lnTo>
                    <a:pt x="7620" y="285749"/>
                  </a:lnTo>
                  <a:lnTo>
                    <a:pt x="7620" y="281939"/>
                  </a:lnTo>
                  <a:close/>
                </a:path>
                <a:path w="7620" h="883920">
                  <a:moveTo>
                    <a:pt x="7620" y="285749"/>
                  </a:moveTo>
                  <a:lnTo>
                    <a:pt x="0" y="285749"/>
                  </a:lnTo>
                  <a:lnTo>
                    <a:pt x="0" y="288289"/>
                  </a:lnTo>
                  <a:lnTo>
                    <a:pt x="7620" y="288289"/>
                  </a:lnTo>
                  <a:lnTo>
                    <a:pt x="7620" y="285749"/>
                  </a:lnTo>
                  <a:close/>
                </a:path>
                <a:path w="7620" h="883920">
                  <a:moveTo>
                    <a:pt x="7620" y="288289"/>
                  </a:moveTo>
                  <a:lnTo>
                    <a:pt x="0" y="288289"/>
                  </a:lnTo>
                  <a:lnTo>
                    <a:pt x="0" y="294639"/>
                  </a:lnTo>
                  <a:lnTo>
                    <a:pt x="7620" y="294639"/>
                  </a:lnTo>
                  <a:lnTo>
                    <a:pt x="7620" y="288289"/>
                  </a:lnTo>
                  <a:close/>
                </a:path>
                <a:path w="7620" h="883920">
                  <a:moveTo>
                    <a:pt x="7620" y="294639"/>
                  </a:moveTo>
                  <a:lnTo>
                    <a:pt x="0" y="294639"/>
                  </a:lnTo>
                  <a:lnTo>
                    <a:pt x="0" y="298449"/>
                  </a:lnTo>
                  <a:lnTo>
                    <a:pt x="7620" y="298449"/>
                  </a:lnTo>
                  <a:lnTo>
                    <a:pt x="7620" y="294639"/>
                  </a:lnTo>
                  <a:close/>
                </a:path>
                <a:path w="7620" h="883920">
                  <a:moveTo>
                    <a:pt x="7620" y="298449"/>
                  </a:moveTo>
                  <a:lnTo>
                    <a:pt x="0" y="298449"/>
                  </a:lnTo>
                  <a:lnTo>
                    <a:pt x="0" y="300989"/>
                  </a:lnTo>
                  <a:lnTo>
                    <a:pt x="7620" y="300989"/>
                  </a:lnTo>
                  <a:lnTo>
                    <a:pt x="7620" y="298449"/>
                  </a:lnTo>
                  <a:close/>
                </a:path>
                <a:path w="7620" h="883920">
                  <a:moveTo>
                    <a:pt x="7620" y="300989"/>
                  </a:moveTo>
                  <a:lnTo>
                    <a:pt x="0" y="300989"/>
                  </a:lnTo>
                  <a:lnTo>
                    <a:pt x="0" y="304799"/>
                  </a:lnTo>
                  <a:lnTo>
                    <a:pt x="7620" y="304799"/>
                  </a:lnTo>
                  <a:lnTo>
                    <a:pt x="7620" y="300989"/>
                  </a:lnTo>
                  <a:close/>
                </a:path>
                <a:path w="7620" h="883920">
                  <a:moveTo>
                    <a:pt x="7620" y="304799"/>
                  </a:moveTo>
                  <a:lnTo>
                    <a:pt x="0" y="304799"/>
                  </a:lnTo>
                  <a:lnTo>
                    <a:pt x="0" y="307339"/>
                  </a:lnTo>
                  <a:lnTo>
                    <a:pt x="7620" y="307339"/>
                  </a:lnTo>
                  <a:lnTo>
                    <a:pt x="7620" y="304799"/>
                  </a:lnTo>
                  <a:close/>
                </a:path>
                <a:path w="7620" h="883920">
                  <a:moveTo>
                    <a:pt x="7620" y="307339"/>
                  </a:moveTo>
                  <a:lnTo>
                    <a:pt x="0" y="307339"/>
                  </a:lnTo>
                  <a:lnTo>
                    <a:pt x="0" y="317499"/>
                  </a:lnTo>
                  <a:lnTo>
                    <a:pt x="7620" y="317499"/>
                  </a:lnTo>
                  <a:lnTo>
                    <a:pt x="7620" y="307339"/>
                  </a:lnTo>
                  <a:close/>
                </a:path>
                <a:path w="7620" h="883920">
                  <a:moveTo>
                    <a:pt x="7620" y="317500"/>
                  </a:moveTo>
                  <a:lnTo>
                    <a:pt x="0" y="317500"/>
                  </a:lnTo>
                  <a:lnTo>
                    <a:pt x="0" y="320039"/>
                  </a:lnTo>
                  <a:lnTo>
                    <a:pt x="7620" y="320039"/>
                  </a:lnTo>
                  <a:lnTo>
                    <a:pt x="7620" y="317500"/>
                  </a:lnTo>
                  <a:close/>
                </a:path>
                <a:path w="7620" h="883920">
                  <a:moveTo>
                    <a:pt x="7620" y="320039"/>
                  </a:moveTo>
                  <a:lnTo>
                    <a:pt x="0" y="320039"/>
                  </a:lnTo>
                  <a:lnTo>
                    <a:pt x="0" y="323849"/>
                  </a:lnTo>
                  <a:lnTo>
                    <a:pt x="7620" y="323849"/>
                  </a:lnTo>
                  <a:lnTo>
                    <a:pt x="7620" y="320039"/>
                  </a:lnTo>
                  <a:close/>
                </a:path>
                <a:path w="7620" h="883920">
                  <a:moveTo>
                    <a:pt x="7620" y="323849"/>
                  </a:moveTo>
                  <a:lnTo>
                    <a:pt x="0" y="323849"/>
                  </a:lnTo>
                  <a:lnTo>
                    <a:pt x="0" y="326389"/>
                  </a:lnTo>
                  <a:lnTo>
                    <a:pt x="7620" y="326389"/>
                  </a:lnTo>
                  <a:lnTo>
                    <a:pt x="7620" y="323849"/>
                  </a:lnTo>
                  <a:close/>
                </a:path>
                <a:path w="7620" h="883920">
                  <a:moveTo>
                    <a:pt x="7620" y="326389"/>
                  </a:moveTo>
                  <a:lnTo>
                    <a:pt x="0" y="326389"/>
                  </a:lnTo>
                  <a:lnTo>
                    <a:pt x="0" y="339089"/>
                  </a:lnTo>
                  <a:lnTo>
                    <a:pt x="7620" y="339089"/>
                  </a:lnTo>
                  <a:lnTo>
                    <a:pt x="7620" y="326389"/>
                  </a:lnTo>
                  <a:close/>
                </a:path>
                <a:path w="7620" h="883920">
                  <a:moveTo>
                    <a:pt x="7620" y="339089"/>
                  </a:moveTo>
                  <a:lnTo>
                    <a:pt x="0" y="339089"/>
                  </a:lnTo>
                  <a:lnTo>
                    <a:pt x="0" y="342899"/>
                  </a:lnTo>
                  <a:lnTo>
                    <a:pt x="7620" y="342899"/>
                  </a:lnTo>
                  <a:lnTo>
                    <a:pt x="7620" y="339089"/>
                  </a:lnTo>
                  <a:close/>
                </a:path>
                <a:path w="7620" h="883920">
                  <a:moveTo>
                    <a:pt x="7620" y="342899"/>
                  </a:moveTo>
                  <a:lnTo>
                    <a:pt x="0" y="342899"/>
                  </a:lnTo>
                  <a:lnTo>
                    <a:pt x="0" y="345439"/>
                  </a:lnTo>
                  <a:lnTo>
                    <a:pt x="7620" y="345439"/>
                  </a:lnTo>
                  <a:lnTo>
                    <a:pt x="7620" y="342899"/>
                  </a:lnTo>
                  <a:close/>
                </a:path>
                <a:path w="7620" h="883920">
                  <a:moveTo>
                    <a:pt x="7620" y="345439"/>
                  </a:moveTo>
                  <a:lnTo>
                    <a:pt x="0" y="345439"/>
                  </a:lnTo>
                  <a:lnTo>
                    <a:pt x="0" y="351789"/>
                  </a:lnTo>
                  <a:lnTo>
                    <a:pt x="7620" y="351789"/>
                  </a:lnTo>
                  <a:lnTo>
                    <a:pt x="7620" y="345439"/>
                  </a:lnTo>
                  <a:close/>
                </a:path>
                <a:path w="7620" h="883920">
                  <a:moveTo>
                    <a:pt x="7620" y="351789"/>
                  </a:moveTo>
                  <a:lnTo>
                    <a:pt x="0" y="351789"/>
                  </a:lnTo>
                  <a:lnTo>
                    <a:pt x="0" y="355599"/>
                  </a:lnTo>
                  <a:lnTo>
                    <a:pt x="7620" y="355599"/>
                  </a:lnTo>
                  <a:lnTo>
                    <a:pt x="7620" y="351789"/>
                  </a:lnTo>
                  <a:close/>
                </a:path>
                <a:path w="7620" h="883920">
                  <a:moveTo>
                    <a:pt x="7620" y="355600"/>
                  </a:moveTo>
                  <a:lnTo>
                    <a:pt x="0" y="355600"/>
                  </a:lnTo>
                  <a:lnTo>
                    <a:pt x="0" y="358139"/>
                  </a:lnTo>
                  <a:lnTo>
                    <a:pt x="7620" y="358139"/>
                  </a:lnTo>
                  <a:lnTo>
                    <a:pt x="7620" y="355600"/>
                  </a:lnTo>
                  <a:close/>
                </a:path>
                <a:path w="7620" h="883920">
                  <a:moveTo>
                    <a:pt x="7620" y="358139"/>
                  </a:moveTo>
                  <a:lnTo>
                    <a:pt x="0" y="358139"/>
                  </a:lnTo>
                  <a:lnTo>
                    <a:pt x="0" y="361949"/>
                  </a:lnTo>
                  <a:lnTo>
                    <a:pt x="7620" y="361949"/>
                  </a:lnTo>
                  <a:lnTo>
                    <a:pt x="7620" y="358139"/>
                  </a:lnTo>
                  <a:close/>
                </a:path>
                <a:path w="7620" h="883920">
                  <a:moveTo>
                    <a:pt x="7620" y="361949"/>
                  </a:moveTo>
                  <a:lnTo>
                    <a:pt x="0" y="361949"/>
                  </a:lnTo>
                  <a:lnTo>
                    <a:pt x="0" y="364489"/>
                  </a:lnTo>
                  <a:lnTo>
                    <a:pt x="7620" y="364489"/>
                  </a:lnTo>
                  <a:lnTo>
                    <a:pt x="7620" y="361949"/>
                  </a:lnTo>
                  <a:close/>
                </a:path>
                <a:path w="7620" h="883920">
                  <a:moveTo>
                    <a:pt x="7620" y="364489"/>
                  </a:moveTo>
                  <a:lnTo>
                    <a:pt x="0" y="364489"/>
                  </a:lnTo>
                  <a:lnTo>
                    <a:pt x="0" y="368299"/>
                  </a:lnTo>
                  <a:lnTo>
                    <a:pt x="7620" y="368299"/>
                  </a:lnTo>
                  <a:lnTo>
                    <a:pt x="7620" y="364489"/>
                  </a:lnTo>
                  <a:close/>
                </a:path>
                <a:path w="7620" h="883920">
                  <a:moveTo>
                    <a:pt x="7620" y="368300"/>
                  </a:moveTo>
                  <a:lnTo>
                    <a:pt x="0" y="368300"/>
                  </a:lnTo>
                  <a:lnTo>
                    <a:pt x="0" y="374649"/>
                  </a:lnTo>
                  <a:lnTo>
                    <a:pt x="7620" y="374649"/>
                  </a:lnTo>
                  <a:lnTo>
                    <a:pt x="7620" y="368300"/>
                  </a:lnTo>
                  <a:close/>
                </a:path>
                <a:path w="7620" h="883920">
                  <a:moveTo>
                    <a:pt x="7620" y="374649"/>
                  </a:moveTo>
                  <a:lnTo>
                    <a:pt x="0" y="374649"/>
                  </a:lnTo>
                  <a:lnTo>
                    <a:pt x="0" y="387349"/>
                  </a:lnTo>
                  <a:lnTo>
                    <a:pt x="7620" y="387349"/>
                  </a:lnTo>
                  <a:lnTo>
                    <a:pt x="7620" y="374649"/>
                  </a:lnTo>
                  <a:close/>
                </a:path>
                <a:path w="7620" h="883920">
                  <a:moveTo>
                    <a:pt x="7620" y="387349"/>
                  </a:moveTo>
                  <a:lnTo>
                    <a:pt x="0" y="387349"/>
                  </a:lnTo>
                  <a:lnTo>
                    <a:pt x="0" y="389889"/>
                  </a:lnTo>
                  <a:lnTo>
                    <a:pt x="7620" y="389889"/>
                  </a:lnTo>
                  <a:lnTo>
                    <a:pt x="7620" y="387349"/>
                  </a:lnTo>
                  <a:close/>
                </a:path>
                <a:path w="7620" h="883920">
                  <a:moveTo>
                    <a:pt x="7620" y="389889"/>
                  </a:moveTo>
                  <a:lnTo>
                    <a:pt x="0" y="389889"/>
                  </a:lnTo>
                  <a:lnTo>
                    <a:pt x="0" y="402589"/>
                  </a:lnTo>
                  <a:lnTo>
                    <a:pt x="7620" y="402589"/>
                  </a:lnTo>
                  <a:lnTo>
                    <a:pt x="7620" y="389889"/>
                  </a:lnTo>
                  <a:close/>
                </a:path>
                <a:path w="7620" h="883920">
                  <a:moveTo>
                    <a:pt x="7620" y="402589"/>
                  </a:moveTo>
                  <a:lnTo>
                    <a:pt x="0" y="402589"/>
                  </a:lnTo>
                  <a:lnTo>
                    <a:pt x="0" y="406399"/>
                  </a:lnTo>
                  <a:lnTo>
                    <a:pt x="7620" y="406399"/>
                  </a:lnTo>
                  <a:lnTo>
                    <a:pt x="7620" y="402589"/>
                  </a:lnTo>
                  <a:close/>
                </a:path>
                <a:path w="7620" h="883920">
                  <a:moveTo>
                    <a:pt x="7620" y="406399"/>
                  </a:moveTo>
                  <a:lnTo>
                    <a:pt x="0" y="406399"/>
                  </a:lnTo>
                  <a:lnTo>
                    <a:pt x="0" y="408939"/>
                  </a:lnTo>
                  <a:lnTo>
                    <a:pt x="7620" y="408939"/>
                  </a:lnTo>
                  <a:lnTo>
                    <a:pt x="7620" y="406399"/>
                  </a:lnTo>
                  <a:close/>
                </a:path>
                <a:path w="7620" h="883920">
                  <a:moveTo>
                    <a:pt x="7620" y="408939"/>
                  </a:moveTo>
                  <a:lnTo>
                    <a:pt x="0" y="408939"/>
                  </a:lnTo>
                  <a:lnTo>
                    <a:pt x="0" y="412749"/>
                  </a:lnTo>
                  <a:lnTo>
                    <a:pt x="7620" y="412749"/>
                  </a:lnTo>
                  <a:lnTo>
                    <a:pt x="7620" y="408939"/>
                  </a:lnTo>
                  <a:close/>
                </a:path>
                <a:path w="7620" h="883920">
                  <a:moveTo>
                    <a:pt x="7620" y="412749"/>
                  </a:moveTo>
                  <a:lnTo>
                    <a:pt x="0" y="412749"/>
                  </a:lnTo>
                  <a:lnTo>
                    <a:pt x="0" y="415289"/>
                  </a:lnTo>
                  <a:lnTo>
                    <a:pt x="7620" y="415289"/>
                  </a:lnTo>
                  <a:lnTo>
                    <a:pt x="7620" y="412749"/>
                  </a:lnTo>
                  <a:close/>
                </a:path>
                <a:path w="7620" h="883920">
                  <a:moveTo>
                    <a:pt x="7620" y="415289"/>
                  </a:moveTo>
                  <a:lnTo>
                    <a:pt x="0" y="415289"/>
                  </a:lnTo>
                  <a:lnTo>
                    <a:pt x="0" y="421639"/>
                  </a:lnTo>
                  <a:lnTo>
                    <a:pt x="7620" y="421639"/>
                  </a:lnTo>
                  <a:lnTo>
                    <a:pt x="7620" y="415289"/>
                  </a:lnTo>
                  <a:close/>
                </a:path>
                <a:path w="7620" h="883920">
                  <a:moveTo>
                    <a:pt x="7620" y="421639"/>
                  </a:moveTo>
                  <a:lnTo>
                    <a:pt x="0" y="421639"/>
                  </a:lnTo>
                  <a:lnTo>
                    <a:pt x="0" y="425449"/>
                  </a:lnTo>
                  <a:lnTo>
                    <a:pt x="7620" y="425449"/>
                  </a:lnTo>
                  <a:lnTo>
                    <a:pt x="7620" y="421639"/>
                  </a:lnTo>
                  <a:close/>
                </a:path>
                <a:path w="7620" h="883920">
                  <a:moveTo>
                    <a:pt x="7620" y="425449"/>
                  </a:moveTo>
                  <a:lnTo>
                    <a:pt x="0" y="425449"/>
                  </a:lnTo>
                  <a:lnTo>
                    <a:pt x="0" y="427989"/>
                  </a:lnTo>
                  <a:lnTo>
                    <a:pt x="7620" y="427989"/>
                  </a:lnTo>
                  <a:lnTo>
                    <a:pt x="7620" y="425449"/>
                  </a:lnTo>
                  <a:close/>
                </a:path>
                <a:path w="7620" h="883920">
                  <a:moveTo>
                    <a:pt x="7620" y="427989"/>
                  </a:moveTo>
                  <a:lnTo>
                    <a:pt x="0" y="427989"/>
                  </a:lnTo>
                  <a:lnTo>
                    <a:pt x="0" y="431799"/>
                  </a:lnTo>
                  <a:lnTo>
                    <a:pt x="7620" y="431799"/>
                  </a:lnTo>
                  <a:lnTo>
                    <a:pt x="7620" y="427989"/>
                  </a:lnTo>
                  <a:close/>
                </a:path>
                <a:path w="7620" h="883920">
                  <a:moveTo>
                    <a:pt x="7620" y="431799"/>
                  </a:moveTo>
                  <a:lnTo>
                    <a:pt x="0" y="431799"/>
                  </a:lnTo>
                  <a:lnTo>
                    <a:pt x="0" y="434339"/>
                  </a:lnTo>
                  <a:lnTo>
                    <a:pt x="7620" y="434339"/>
                  </a:lnTo>
                  <a:lnTo>
                    <a:pt x="7620" y="431799"/>
                  </a:lnTo>
                  <a:close/>
                </a:path>
                <a:path w="7620" h="883920">
                  <a:moveTo>
                    <a:pt x="7620" y="434339"/>
                  </a:moveTo>
                  <a:lnTo>
                    <a:pt x="0" y="434339"/>
                  </a:lnTo>
                  <a:lnTo>
                    <a:pt x="0" y="440689"/>
                  </a:lnTo>
                  <a:lnTo>
                    <a:pt x="7620" y="440689"/>
                  </a:lnTo>
                  <a:lnTo>
                    <a:pt x="7620" y="434339"/>
                  </a:lnTo>
                  <a:close/>
                </a:path>
                <a:path w="7620" h="883920">
                  <a:moveTo>
                    <a:pt x="7620" y="440689"/>
                  </a:moveTo>
                  <a:lnTo>
                    <a:pt x="0" y="440689"/>
                  </a:lnTo>
                  <a:lnTo>
                    <a:pt x="0" y="441959"/>
                  </a:lnTo>
                  <a:lnTo>
                    <a:pt x="2540" y="441959"/>
                  </a:lnTo>
                  <a:lnTo>
                    <a:pt x="2540" y="443229"/>
                  </a:lnTo>
                  <a:lnTo>
                    <a:pt x="3810" y="443229"/>
                  </a:lnTo>
                  <a:lnTo>
                    <a:pt x="3810" y="444499"/>
                  </a:lnTo>
                  <a:lnTo>
                    <a:pt x="6350" y="444499"/>
                  </a:lnTo>
                  <a:lnTo>
                    <a:pt x="6350" y="445769"/>
                  </a:lnTo>
                  <a:lnTo>
                    <a:pt x="7620" y="445769"/>
                  </a:lnTo>
                  <a:lnTo>
                    <a:pt x="7620" y="440689"/>
                  </a:lnTo>
                  <a:close/>
                </a:path>
                <a:path w="7620" h="883920">
                  <a:moveTo>
                    <a:pt x="7620" y="605789"/>
                  </a:moveTo>
                  <a:lnTo>
                    <a:pt x="0" y="605789"/>
                  </a:lnTo>
                  <a:lnTo>
                    <a:pt x="0" y="607059"/>
                  </a:lnTo>
                  <a:lnTo>
                    <a:pt x="7620" y="607059"/>
                  </a:lnTo>
                  <a:lnTo>
                    <a:pt x="7620" y="605789"/>
                  </a:lnTo>
                  <a:close/>
                </a:path>
                <a:path w="7620" h="883920">
                  <a:moveTo>
                    <a:pt x="7620" y="599439"/>
                  </a:moveTo>
                  <a:lnTo>
                    <a:pt x="0" y="599439"/>
                  </a:lnTo>
                  <a:lnTo>
                    <a:pt x="0" y="604519"/>
                  </a:lnTo>
                  <a:lnTo>
                    <a:pt x="7620" y="604519"/>
                  </a:lnTo>
                  <a:lnTo>
                    <a:pt x="7620" y="599439"/>
                  </a:lnTo>
                  <a:close/>
                </a:path>
                <a:path w="7620" h="883920">
                  <a:moveTo>
                    <a:pt x="7620" y="591819"/>
                  </a:moveTo>
                  <a:lnTo>
                    <a:pt x="0" y="591819"/>
                  </a:lnTo>
                  <a:lnTo>
                    <a:pt x="0" y="598169"/>
                  </a:lnTo>
                  <a:lnTo>
                    <a:pt x="7620" y="598169"/>
                  </a:lnTo>
                  <a:lnTo>
                    <a:pt x="7620" y="591819"/>
                  </a:lnTo>
                  <a:close/>
                </a:path>
                <a:path w="7620" h="883920">
                  <a:moveTo>
                    <a:pt x="7620" y="607059"/>
                  </a:moveTo>
                  <a:lnTo>
                    <a:pt x="0" y="607059"/>
                  </a:lnTo>
                  <a:lnTo>
                    <a:pt x="0" y="619759"/>
                  </a:lnTo>
                  <a:lnTo>
                    <a:pt x="7620" y="619759"/>
                  </a:lnTo>
                  <a:lnTo>
                    <a:pt x="7620" y="607059"/>
                  </a:lnTo>
                  <a:close/>
                </a:path>
                <a:path w="7620" h="883920">
                  <a:moveTo>
                    <a:pt x="7620" y="880109"/>
                  </a:moveTo>
                  <a:lnTo>
                    <a:pt x="2540" y="880109"/>
                  </a:lnTo>
                  <a:lnTo>
                    <a:pt x="2540" y="882649"/>
                  </a:lnTo>
                  <a:lnTo>
                    <a:pt x="5079" y="882649"/>
                  </a:lnTo>
                  <a:lnTo>
                    <a:pt x="5079" y="883919"/>
                  </a:lnTo>
                  <a:lnTo>
                    <a:pt x="7620" y="883919"/>
                  </a:lnTo>
                  <a:lnTo>
                    <a:pt x="7620" y="880109"/>
                  </a:lnTo>
                  <a:close/>
                </a:path>
                <a:path w="7620" h="883920">
                  <a:moveTo>
                    <a:pt x="7620" y="877569"/>
                  </a:moveTo>
                  <a:lnTo>
                    <a:pt x="0" y="877569"/>
                  </a:lnTo>
                  <a:lnTo>
                    <a:pt x="0" y="878839"/>
                  </a:lnTo>
                  <a:lnTo>
                    <a:pt x="7620" y="878839"/>
                  </a:lnTo>
                  <a:lnTo>
                    <a:pt x="7620" y="877569"/>
                  </a:lnTo>
                  <a:close/>
                </a:path>
                <a:path w="7620" h="883920">
                  <a:moveTo>
                    <a:pt x="7620" y="873759"/>
                  </a:moveTo>
                  <a:lnTo>
                    <a:pt x="0" y="873759"/>
                  </a:lnTo>
                  <a:lnTo>
                    <a:pt x="0" y="876299"/>
                  </a:lnTo>
                  <a:lnTo>
                    <a:pt x="7620" y="876299"/>
                  </a:lnTo>
                  <a:lnTo>
                    <a:pt x="7620" y="873759"/>
                  </a:lnTo>
                  <a:close/>
                </a:path>
                <a:path w="7620" h="883920">
                  <a:moveTo>
                    <a:pt x="7620" y="871219"/>
                  </a:moveTo>
                  <a:lnTo>
                    <a:pt x="0" y="871219"/>
                  </a:lnTo>
                  <a:lnTo>
                    <a:pt x="0" y="872489"/>
                  </a:lnTo>
                  <a:lnTo>
                    <a:pt x="7620" y="872489"/>
                  </a:lnTo>
                  <a:lnTo>
                    <a:pt x="7620" y="871219"/>
                  </a:lnTo>
                  <a:close/>
                </a:path>
                <a:path w="7620" h="883920">
                  <a:moveTo>
                    <a:pt x="7620" y="866139"/>
                  </a:moveTo>
                  <a:lnTo>
                    <a:pt x="0" y="866139"/>
                  </a:lnTo>
                  <a:lnTo>
                    <a:pt x="0" y="869949"/>
                  </a:lnTo>
                  <a:lnTo>
                    <a:pt x="7620" y="869949"/>
                  </a:lnTo>
                  <a:lnTo>
                    <a:pt x="7620" y="866139"/>
                  </a:lnTo>
                  <a:close/>
                </a:path>
                <a:path w="7620" h="883920">
                  <a:moveTo>
                    <a:pt x="7620" y="859789"/>
                  </a:moveTo>
                  <a:lnTo>
                    <a:pt x="0" y="859789"/>
                  </a:lnTo>
                  <a:lnTo>
                    <a:pt x="0" y="864869"/>
                  </a:lnTo>
                  <a:lnTo>
                    <a:pt x="7620" y="864869"/>
                  </a:lnTo>
                  <a:lnTo>
                    <a:pt x="7620" y="859789"/>
                  </a:lnTo>
                  <a:close/>
                </a:path>
                <a:path w="7620" h="883920">
                  <a:moveTo>
                    <a:pt x="7620" y="853439"/>
                  </a:moveTo>
                  <a:lnTo>
                    <a:pt x="0" y="853439"/>
                  </a:lnTo>
                  <a:lnTo>
                    <a:pt x="0" y="858519"/>
                  </a:lnTo>
                  <a:lnTo>
                    <a:pt x="7620" y="858519"/>
                  </a:lnTo>
                  <a:lnTo>
                    <a:pt x="7620" y="853439"/>
                  </a:lnTo>
                  <a:close/>
                </a:path>
                <a:path w="7620" h="883920">
                  <a:moveTo>
                    <a:pt x="7620" y="847089"/>
                  </a:moveTo>
                  <a:lnTo>
                    <a:pt x="0" y="847089"/>
                  </a:lnTo>
                  <a:lnTo>
                    <a:pt x="0" y="852169"/>
                  </a:lnTo>
                  <a:lnTo>
                    <a:pt x="7620" y="852169"/>
                  </a:lnTo>
                  <a:lnTo>
                    <a:pt x="7620" y="847089"/>
                  </a:lnTo>
                  <a:close/>
                </a:path>
                <a:path w="7620" h="883920">
                  <a:moveTo>
                    <a:pt x="7620" y="840739"/>
                  </a:moveTo>
                  <a:lnTo>
                    <a:pt x="0" y="840739"/>
                  </a:lnTo>
                  <a:lnTo>
                    <a:pt x="0" y="845819"/>
                  </a:lnTo>
                  <a:lnTo>
                    <a:pt x="7620" y="845819"/>
                  </a:lnTo>
                  <a:lnTo>
                    <a:pt x="7620" y="840739"/>
                  </a:lnTo>
                  <a:close/>
                </a:path>
                <a:path w="7620" h="883920">
                  <a:moveTo>
                    <a:pt x="7620" y="834389"/>
                  </a:moveTo>
                  <a:lnTo>
                    <a:pt x="0" y="834389"/>
                  </a:lnTo>
                  <a:lnTo>
                    <a:pt x="0" y="839469"/>
                  </a:lnTo>
                  <a:lnTo>
                    <a:pt x="7620" y="839469"/>
                  </a:lnTo>
                  <a:lnTo>
                    <a:pt x="7620" y="834389"/>
                  </a:lnTo>
                  <a:close/>
                </a:path>
                <a:path w="7620" h="883920">
                  <a:moveTo>
                    <a:pt x="7620" y="828039"/>
                  </a:moveTo>
                  <a:lnTo>
                    <a:pt x="0" y="828039"/>
                  </a:lnTo>
                  <a:lnTo>
                    <a:pt x="0" y="833119"/>
                  </a:lnTo>
                  <a:lnTo>
                    <a:pt x="7620" y="833119"/>
                  </a:lnTo>
                  <a:lnTo>
                    <a:pt x="7620" y="828039"/>
                  </a:lnTo>
                  <a:close/>
                </a:path>
                <a:path w="7620" h="883920">
                  <a:moveTo>
                    <a:pt x="7620" y="821689"/>
                  </a:moveTo>
                  <a:lnTo>
                    <a:pt x="0" y="821689"/>
                  </a:lnTo>
                  <a:lnTo>
                    <a:pt x="0" y="826769"/>
                  </a:lnTo>
                  <a:lnTo>
                    <a:pt x="7620" y="826769"/>
                  </a:lnTo>
                  <a:lnTo>
                    <a:pt x="7620" y="821689"/>
                  </a:lnTo>
                  <a:close/>
                </a:path>
                <a:path w="7620" h="883920">
                  <a:moveTo>
                    <a:pt x="7620" y="815339"/>
                  </a:moveTo>
                  <a:lnTo>
                    <a:pt x="0" y="815339"/>
                  </a:lnTo>
                  <a:lnTo>
                    <a:pt x="0" y="820419"/>
                  </a:lnTo>
                  <a:lnTo>
                    <a:pt x="7620" y="820419"/>
                  </a:lnTo>
                  <a:lnTo>
                    <a:pt x="7620" y="815339"/>
                  </a:lnTo>
                  <a:close/>
                </a:path>
                <a:path w="7620" h="883920">
                  <a:moveTo>
                    <a:pt x="7620" y="808989"/>
                  </a:moveTo>
                  <a:lnTo>
                    <a:pt x="0" y="808989"/>
                  </a:lnTo>
                  <a:lnTo>
                    <a:pt x="0" y="814069"/>
                  </a:lnTo>
                  <a:lnTo>
                    <a:pt x="7620" y="814069"/>
                  </a:lnTo>
                  <a:lnTo>
                    <a:pt x="7620" y="808989"/>
                  </a:lnTo>
                  <a:close/>
                </a:path>
                <a:path w="7620" h="883920">
                  <a:moveTo>
                    <a:pt x="7620" y="802639"/>
                  </a:moveTo>
                  <a:lnTo>
                    <a:pt x="0" y="802639"/>
                  </a:lnTo>
                  <a:lnTo>
                    <a:pt x="0" y="807719"/>
                  </a:lnTo>
                  <a:lnTo>
                    <a:pt x="7620" y="807719"/>
                  </a:lnTo>
                  <a:lnTo>
                    <a:pt x="7620" y="802639"/>
                  </a:lnTo>
                  <a:close/>
                </a:path>
                <a:path w="7620" h="883920">
                  <a:moveTo>
                    <a:pt x="7620" y="796289"/>
                  </a:moveTo>
                  <a:lnTo>
                    <a:pt x="0" y="796289"/>
                  </a:lnTo>
                  <a:lnTo>
                    <a:pt x="0" y="801369"/>
                  </a:lnTo>
                  <a:lnTo>
                    <a:pt x="7620" y="801369"/>
                  </a:lnTo>
                  <a:lnTo>
                    <a:pt x="7620" y="796289"/>
                  </a:lnTo>
                  <a:close/>
                </a:path>
                <a:path w="7620" h="883920">
                  <a:moveTo>
                    <a:pt x="7620" y="789939"/>
                  </a:moveTo>
                  <a:lnTo>
                    <a:pt x="0" y="789939"/>
                  </a:lnTo>
                  <a:lnTo>
                    <a:pt x="0" y="795019"/>
                  </a:lnTo>
                  <a:lnTo>
                    <a:pt x="7620" y="795019"/>
                  </a:lnTo>
                  <a:lnTo>
                    <a:pt x="7620" y="789939"/>
                  </a:lnTo>
                  <a:close/>
                </a:path>
                <a:path w="7620" h="883920">
                  <a:moveTo>
                    <a:pt x="7620" y="783589"/>
                  </a:moveTo>
                  <a:lnTo>
                    <a:pt x="0" y="783589"/>
                  </a:lnTo>
                  <a:lnTo>
                    <a:pt x="0" y="788669"/>
                  </a:lnTo>
                  <a:lnTo>
                    <a:pt x="7620" y="788669"/>
                  </a:lnTo>
                  <a:lnTo>
                    <a:pt x="7620" y="783589"/>
                  </a:lnTo>
                  <a:close/>
                </a:path>
                <a:path w="7620" h="883920">
                  <a:moveTo>
                    <a:pt x="7620" y="777239"/>
                  </a:moveTo>
                  <a:lnTo>
                    <a:pt x="0" y="777239"/>
                  </a:lnTo>
                  <a:lnTo>
                    <a:pt x="0" y="782319"/>
                  </a:lnTo>
                  <a:lnTo>
                    <a:pt x="7620" y="782319"/>
                  </a:lnTo>
                  <a:lnTo>
                    <a:pt x="7620" y="777239"/>
                  </a:lnTo>
                  <a:close/>
                </a:path>
                <a:path w="7620" h="883920">
                  <a:moveTo>
                    <a:pt x="7620" y="770889"/>
                  </a:moveTo>
                  <a:lnTo>
                    <a:pt x="0" y="770889"/>
                  </a:lnTo>
                  <a:lnTo>
                    <a:pt x="0" y="775969"/>
                  </a:lnTo>
                  <a:lnTo>
                    <a:pt x="7620" y="775969"/>
                  </a:lnTo>
                  <a:lnTo>
                    <a:pt x="7620" y="770889"/>
                  </a:lnTo>
                  <a:close/>
                </a:path>
                <a:path w="7620" h="883920">
                  <a:moveTo>
                    <a:pt x="7620" y="764539"/>
                  </a:moveTo>
                  <a:lnTo>
                    <a:pt x="0" y="764539"/>
                  </a:lnTo>
                  <a:lnTo>
                    <a:pt x="0" y="769619"/>
                  </a:lnTo>
                  <a:lnTo>
                    <a:pt x="7620" y="769619"/>
                  </a:lnTo>
                  <a:lnTo>
                    <a:pt x="7620" y="764539"/>
                  </a:lnTo>
                  <a:close/>
                </a:path>
                <a:path w="7620" h="883920">
                  <a:moveTo>
                    <a:pt x="7620" y="758189"/>
                  </a:moveTo>
                  <a:lnTo>
                    <a:pt x="0" y="758189"/>
                  </a:lnTo>
                  <a:lnTo>
                    <a:pt x="0" y="763269"/>
                  </a:lnTo>
                  <a:lnTo>
                    <a:pt x="7620" y="763269"/>
                  </a:lnTo>
                  <a:lnTo>
                    <a:pt x="7620" y="758189"/>
                  </a:lnTo>
                  <a:close/>
                </a:path>
                <a:path w="7620" h="883920">
                  <a:moveTo>
                    <a:pt x="7620" y="751839"/>
                  </a:moveTo>
                  <a:lnTo>
                    <a:pt x="0" y="751839"/>
                  </a:lnTo>
                  <a:lnTo>
                    <a:pt x="0" y="756919"/>
                  </a:lnTo>
                  <a:lnTo>
                    <a:pt x="7620" y="756919"/>
                  </a:lnTo>
                  <a:lnTo>
                    <a:pt x="7620" y="751839"/>
                  </a:lnTo>
                  <a:close/>
                </a:path>
                <a:path w="7620" h="883920">
                  <a:moveTo>
                    <a:pt x="7620" y="745489"/>
                  </a:moveTo>
                  <a:lnTo>
                    <a:pt x="0" y="745489"/>
                  </a:lnTo>
                  <a:lnTo>
                    <a:pt x="0" y="750569"/>
                  </a:lnTo>
                  <a:lnTo>
                    <a:pt x="7620" y="750569"/>
                  </a:lnTo>
                  <a:lnTo>
                    <a:pt x="7620" y="745489"/>
                  </a:lnTo>
                  <a:close/>
                </a:path>
                <a:path w="7620" h="883920">
                  <a:moveTo>
                    <a:pt x="7620" y="739139"/>
                  </a:moveTo>
                  <a:lnTo>
                    <a:pt x="0" y="739139"/>
                  </a:lnTo>
                  <a:lnTo>
                    <a:pt x="0" y="744219"/>
                  </a:lnTo>
                  <a:lnTo>
                    <a:pt x="7620" y="744219"/>
                  </a:lnTo>
                  <a:lnTo>
                    <a:pt x="7620" y="739139"/>
                  </a:lnTo>
                  <a:close/>
                </a:path>
                <a:path w="7620" h="883920">
                  <a:moveTo>
                    <a:pt x="7620" y="732789"/>
                  </a:moveTo>
                  <a:lnTo>
                    <a:pt x="0" y="732789"/>
                  </a:lnTo>
                  <a:lnTo>
                    <a:pt x="0" y="737869"/>
                  </a:lnTo>
                  <a:lnTo>
                    <a:pt x="7620" y="737869"/>
                  </a:lnTo>
                  <a:lnTo>
                    <a:pt x="7620" y="732789"/>
                  </a:lnTo>
                  <a:close/>
                </a:path>
                <a:path w="7620" h="883920">
                  <a:moveTo>
                    <a:pt x="7620" y="726439"/>
                  </a:moveTo>
                  <a:lnTo>
                    <a:pt x="0" y="726439"/>
                  </a:lnTo>
                  <a:lnTo>
                    <a:pt x="0" y="731519"/>
                  </a:lnTo>
                  <a:lnTo>
                    <a:pt x="7620" y="731519"/>
                  </a:lnTo>
                  <a:lnTo>
                    <a:pt x="7620" y="726439"/>
                  </a:lnTo>
                  <a:close/>
                </a:path>
                <a:path w="7620" h="883920">
                  <a:moveTo>
                    <a:pt x="7620" y="720089"/>
                  </a:moveTo>
                  <a:lnTo>
                    <a:pt x="0" y="720089"/>
                  </a:lnTo>
                  <a:lnTo>
                    <a:pt x="0" y="725169"/>
                  </a:lnTo>
                  <a:lnTo>
                    <a:pt x="7620" y="725169"/>
                  </a:lnTo>
                  <a:lnTo>
                    <a:pt x="7620" y="720089"/>
                  </a:lnTo>
                  <a:close/>
                </a:path>
                <a:path w="7620" h="883920">
                  <a:moveTo>
                    <a:pt x="7620" y="713739"/>
                  </a:moveTo>
                  <a:lnTo>
                    <a:pt x="0" y="713739"/>
                  </a:lnTo>
                  <a:lnTo>
                    <a:pt x="0" y="718819"/>
                  </a:lnTo>
                  <a:lnTo>
                    <a:pt x="7620" y="718819"/>
                  </a:lnTo>
                  <a:lnTo>
                    <a:pt x="7620" y="713739"/>
                  </a:lnTo>
                  <a:close/>
                </a:path>
                <a:path w="7620" h="883920">
                  <a:moveTo>
                    <a:pt x="7620" y="707389"/>
                  </a:moveTo>
                  <a:lnTo>
                    <a:pt x="0" y="707389"/>
                  </a:lnTo>
                  <a:lnTo>
                    <a:pt x="0" y="712469"/>
                  </a:lnTo>
                  <a:lnTo>
                    <a:pt x="7620" y="712469"/>
                  </a:lnTo>
                  <a:lnTo>
                    <a:pt x="7620" y="707389"/>
                  </a:lnTo>
                  <a:close/>
                </a:path>
                <a:path w="7620" h="883920">
                  <a:moveTo>
                    <a:pt x="7620" y="701039"/>
                  </a:moveTo>
                  <a:lnTo>
                    <a:pt x="0" y="701039"/>
                  </a:lnTo>
                  <a:lnTo>
                    <a:pt x="0" y="706119"/>
                  </a:lnTo>
                  <a:lnTo>
                    <a:pt x="7620" y="706119"/>
                  </a:lnTo>
                  <a:lnTo>
                    <a:pt x="7620" y="701039"/>
                  </a:lnTo>
                  <a:close/>
                </a:path>
                <a:path w="7620" h="883920">
                  <a:moveTo>
                    <a:pt x="7620" y="694689"/>
                  </a:moveTo>
                  <a:lnTo>
                    <a:pt x="0" y="694689"/>
                  </a:lnTo>
                  <a:lnTo>
                    <a:pt x="0" y="699769"/>
                  </a:lnTo>
                  <a:lnTo>
                    <a:pt x="7620" y="699769"/>
                  </a:lnTo>
                  <a:lnTo>
                    <a:pt x="7620" y="694689"/>
                  </a:lnTo>
                  <a:close/>
                </a:path>
                <a:path w="7620" h="883920">
                  <a:moveTo>
                    <a:pt x="7620" y="688339"/>
                  </a:moveTo>
                  <a:lnTo>
                    <a:pt x="0" y="688339"/>
                  </a:lnTo>
                  <a:lnTo>
                    <a:pt x="0" y="693419"/>
                  </a:lnTo>
                  <a:lnTo>
                    <a:pt x="7620" y="693419"/>
                  </a:lnTo>
                  <a:lnTo>
                    <a:pt x="7620" y="688339"/>
                  </a:lnTo>
                  <a:close/>
                </a:path>
                <a:path w="7620" h="883920">
                  <a:moveTo>
                    <a:pt x="7620" y="681989"/>
                  </a:moveTo>
                  <a:lnTo>
                    <a:pt x="0" y="681989"/>
                  </a:lnTo>
                  <a:lnTo>
                    <a:pt x="0" y="687069"/>
                  </a:lnTo>
                  <a:lnTo>
                    <a:pt x="7620" y="687069"/>
                  </a:lnTo>
                  <a:lnTo>
                    <a:pt x="7620" y="681989"/>
                  </a:lnTo>
                  <a:close/>
                </a:path>
                <a:path w="7620" h="883920">
                  <a:moveTo>
                    <a:pt x="7620" y="674369"/>
                  </a:moveTo>
                  <a:lnTo>
                    <a:pt x="0" y="674369"/>
                  </a:lnTo>
                  <a:lnTo>
                    <a:pt x="0" y="680719"/>
                  </a:lnTo>
                  <a:lnTo>
                    <a:pt x="7620" y="680719"/>
                  </a:lnTo>
                  <a:lnTo>
                    <a:pt x="7620" y="674369"/>
                  </a:lnTo>
                  <a:close/>
                </a:path>
                <a:path w="7620" h="883920">
                  <a:moveTo>
                    <a:pt x="7620" y="669289"/>
                  </a:moveTo>
                  <a:lnTo>
                    <a:pt x="0" y="669289"/>
                  </a:lnTo>
                  <a:lnTo>
                    <a:pt x="0" y="673099"/>
                  </a:lnTo>
                  <a:lnTo>
                    <a:pt x="7620" y="673099"/>
                  </a:lnTo>
                  <a:lnTo>
                    <a:pt x="7620" y="669289"/>
                  </a:lnTo>
                  <a:close/>
                </a:path>
                <a:path w="7620" h="883920">
                  <a:moveTo>
                    <a:pt x="7620" y="661669"/>
                  </a:moveTo>
                  <a:lnTo>
                    <a:pt x="0" y="661669"/>
                  </a:lnTo>
                  <a:lnTo>
                    <a:pt x="0" y="668019"/>
                  </a:lnTo>
                  <a:lnTo>
                    <a:pt x="7620" y="668019"/>
                  </a:lnTo>
                  <a:lnTo>
                    <a:pt x="7620" y="661669"/>
                  </a:lnTo>
                  <a:close/>
                </a:path>
                <a:path w="7620" h="883920">
                  <a:moveTo>
                    <a:pt x="7620" y="656589"/>
                  </a:moveTo>
                  <a:lnTo>
                    <a:pt x="0" y="656589"/>
                  </a:lnTo>
                  <a:lnTo>
                    <a:pt x="0" y="660399"/>
                  </a:lnTo>
                  <a:lnTo>
                    <a:pt x="7620" y="660399"/>
                  </a:lnTo>
                  <a:lnTo>
                    <a:pt x="7620" y="656589"/>
                  </a:lnTo>
                  <a:close/>
                </a:path>
                <a:path w="7620" h="883920">
                  <a:moveTo>
                    <a:pt x="7620" y="636269"/>
                  </a:moveTo>
                  <a:lnTo>
                    <a:pt x="0" y="636269"/>
                  </a:lnTo>
                  <a:lnTo>
                    <a:pt x="0" y="655319"/>
                  </a:lnTo>
                  <a:lnTo>
                    <a:pt x="7620" y="655319"/>
                  </a:lnTo>
                  <a:lnTo>
                    <a:pt x="7620" y="636269"/>
                  </a:lnTo>
                  <a:close/>
                </a:path>
                <a:path w="7620" h="883920">
                  <a:moveTo>
                    <a:pt x="7620" y="631189"/>
                  </a:moveTo>
                  <a:lnTo>
                    <a:pt x="0" y="631189"/>
                  </a:lnTo>
                  <a:lnTo>
                    <a:pt x="0" y="634999"/>
                  </a:lnTo>
                  <a:lnTo>
                    <a:pt x="7620" y="634999"/>
                  </a:lnTo>
                  <a:lnTo>
                    <a:pt x="7620" y="631189"/>
                  </a:lnTo>
                  <a:close/>
                </a:path>
                <a:path w="7620" h="883920">
                  <a:moveTo>
                    <a:pt x="7620" y="624839"/>
                  </a:moveTo>
                  <a:lnTo>
                    <a:pt x="0" y="624839"/>
                  </a:lnTo>
                  <a:lnTo>
                    <a:pt x="0" y="629919"/>
                  </a:lnTo>
                  <a:lnTo>
                    <a:pt x="7620" y="629919"/>
                  </a:lnTo>
                  <a:lnTo>
                    <a:pt x="7620" y="624839"/>
                  </a:lnTo>
                  <a:close/>
                </a:path>
                <a:path w="7620" h="883920">
                  <a:moveTo>
                    <a:pt x="7620" y="621029"/>
                  </a:moveTo>
                  <a:lnTo>
                    <a:pt x="0" y="621029"/>
                  </a:lnTo>
                  <a:lnTo>
                    <a:pt x="0" y="623569"/>
                  </a:lnTo>
                  <a:lnTo>
                    <a:pt x="7620" y="623569"/>
                  </a:lnTo>
                  <a:lnTo>
                    <a:pt x="7620" y="621029"/>
                  </a:lnTo>
                  <a:close/>
                </a:path>
              </a:pathLst>
            </a:custGeom>
            <a:solidFill>
              <a:srgbClr val="1E00FA"/>
            </a:solidFill>
          </p:spPr>
          <p:txBody>
            <a:bodyPr bIns="0" lIns="0" rIns="0" rtlCol="0" tIns="0" wrap="square"/>
            <a:p/>
          </p:txBody>
        </p:sp>
        <p:sp>
          <p:nvSpPr>
            <p:cNvPr id="1050219" name="object 1522"/>
            <p:cNvSpPr/>
            <p:nvPr/>
          </p:nvSpPr>
          <p:spPr>
            <a:xfrm>
              <a:off x="608329" y="5587999"/>
              <a:ext cx="6350" cy="875030"/>
            </a:xfrm>
            <a:custGeom>
              <a:avLst/>
              <a:ahLst/>
              <a:rect l="l" t="t" r="r" b="b"/>
              <a:pathLst>
                <a:path w="6350" h="875029">
                  <a:moveTo>
                    <a:pt x="6350" y="0"/>
                  </a:moveTo>
                  <a:lnTo>
                    <a:pt x="5079" y="0"/>
                  </a:lnTo>
                  <a:lnTo>
                    <a:pt x="5079" y="1269"/>
                  </a:lnTo>
                  <a:lnTo>
                    <a:pt x="6350" y="1269"/>
                  </a:lnTo>
                  <a:lnTo>
                    <a:pt x="6350" y="0"/>
                  </a:lnTo>
                  <a:close/>
                </a:path>
                <a:path w="6350" h="875029">
                  <a:moveTo>
                    <a:pt x="6350" y="1270"/>
                  </a:moveTo>
                  <a:lnTo>
                    <a:pt x="2540" y="1270"/>
                  </a:lnTo>
                  <a:lnTo>
                    <a:pt x="2540" y="2540"/>
                  </a:lnTo>
                  <a:lnTo>
                    <a:pt x="1270" y="2540"/>
                  </a:lnTo>
                  <a:lnTo>
                    <a:pt x="1270" y="3809"/>
                  </a:lnTo>
                  <a:lnTo>
                    <a:pt x="6350" y="3809"/>
                  </a:lnTo>
                  <a:lnTo>
                    <a:pt x="6350" y="1270"/>
                  </a:lnTo>
                  <a:close/>
                </a:path>
                <a:path w="6350" h="875029">
                  <a:moveTo>
                    <a:pt x="6350" y="3810"/>
                  </a:moveTo>
                  <a:lnTo>
                    <a:pt x="0" y="3810"/>
                  </a:lnTo>
                  <a:lnTo>
                    <a:pt x="0" y="7619"/>
                  </a:lnTo>
                  <a:lnTo>
                    <a:pt x="6350" y="7619"/>
                  </a:lnTo>
                  <a:lnTo>
                    <a:pt x="6350" y="3810"/>
                  </a:lnTo>
                  <a:close/>
                </a:path>
                <a:path w="6350" h="875029">
                  <a:moveTo>
                    <a:pt x="6350" y="7620"/>
                  </a:moveTo>
                  <a:lnTo>
                    <a:pt x="0" y="7620"/>
                  </a:lnTo>
                  <a:lnTo>
                    <a:pt x="0" y="10159"/>
                  </a:lnTo>
                  <a:lnTo>
                    <a:pt x="6350" y="10159"/>
                  </a:lnTo>
                  <a:lnTo>
                    <a:pt x="6350" y="7620"/>
                  </a:lnTo>
                  <a:close/>
                </a:path>
                <a:path w="6350" h="875029">
                  <a:moveTo>
                    <a:pt x="6350" y="10160"/>
                  </a:moveTo>
                  <a:lnTo>
                    <a:pt x="0" y="10160"/>
                  </a:lnTo>
                  <a:lnTo>
                    <a:pt x="0" y="13969"/>
                  </a:lnTo>
                  <a:lnTo>
                    <a:pt x="6350" y="13969"/>
                  </a:lnTo>
                  <a:lnTo>
                    <a:pt x="6350" y="10160"/>
                  </a:lnTo>
                  <a:close/>
                </a:path>
                <a:path w="6350" h="875029">
                  <a:moveTo>
                    <a:pt x="6350" y="13970"/>
                  </a:moveTo>
                  <a:lnTo>
                    <a:pt x="0" y="13970"/>
                  </a:lnTo>
                  <a:lnTo>
                    <a:pt x="0" y="16509"/>
                  </a:lnTo>
                  <a:lnTo>
                    <a:pt x="6350" y="16509"/>
                  </a:lnTo>
                  <a:lnTo>
                    <a:pt x="6350" y="13970"/>
                  </a:lnTo>
                  <a:close/>
                </a:path>
                <a:path w="6350" h="875029">
                  <a:moveTo>
                    <a:pt x="6350" y="16510"/>
                  </a:moveTo>
                  <a:lnTo>
                    <a:pt x="0" y="16510"/>
                  </a:lnTo>
                  <a:lnTo>
                    <a:pt x="0" y="26669"/>
                  </a:lnTo>
                  <a:lnTo>
                    <a:pt x="6350" y="26669"/>
                  </a:lnTo>
                  <a:lnTo>
                    <a:pt x="6350" y="16510"/>
                  </a:lnTo>
                  <a:close/>
                </a:path>
                <a:path w="6350" h="875029">
                  <a:moveTo>
                    <a:pt x="6350" y="26670"/>
                  </a:moveTo>
                  <a:lnTo>
                    <a:pt x="0" y="26670"/>
                  </a:lnTo>
                  <a:lnTo>
                    <a:pt x="0" y="29209"/>
                  </a:lnTo>
                  <a:lnTo>
                    <a:pt x="6350" y="29209"/>
                  </a:lnTo>
                  <a:lnTo>
                    <a:pt x="6350" y="26670"/>
                  </a:lnTo>
                  <a:close/>
                </a:path>
                <a:path w="6350" h="875029">
                  <a:moveTo>
                    <a:pt x="6350" y="29210"/>
                  </a:moveTo>
                  <a:lnTo>
                    <a:pt x="0" y="29210"/>
                  </a:lnTo>
                  <a:lnTo>
                    <a:pt x="0" y="33019"/>
                  </a:lnTo>
                  <a:lnTo>
                    <a:pt x="6350" y="33019"/>
                  </a:lnTo>
                  <a:lnTo>
                    <a:pt x="6350" y="29210"/>
                  </a:lnTo>
                  <a:close/>
                </a:path>
                <a:path w="6350" h="875029">
                  <a:moveTo>
                    <a:pt x="6350" y="33020"/>
                  </a:moveTo>
                  <a:lnTo>
                    <a:pt x="0" y="33020"/>
                  </a:lnTo>
                  <a:lnTo>
                    <a:pt x="0" y="35559"/>
                  </a:lnTo>
                  <a:lnTo>
                    <a:pt x="6350" y="35559"/>
                  </a:lnTo>
                  <a:lnTo>
                    <a:pt x="6350" y="33020"/>
                  </a:lnTo>
                  <a:close/>
                </a:path>
                <a:path w="6350" h="875029">
                  <a:moveTo>
                    <a:pt x="6350" y="35560"/>
                  </a:moveTo>
                  <a:lnTo>
                    <a:pt x="0" y="35560"/>
                  </a:lnTo>
                  <a:lnTo>
                    <a:pt x="0" y="39369"/>
                  </a:lnTo>
                  <a:lnTo>
                    <a:pt x="6350" y="39369"/>
                  </a:lnTo>
                  <a:lnTo>
                    <a:pt x="6350" y="35560"/>
                  </a:lnTo>
                  <a:close/>
                </a:path>
                <a:path w="6350" h="875029">
                  <a:moveTo>
                    <a:pt x="6350" y="39370"/>
                  </a:moveTo>
                  <a:lnTo>
                    <a:pt x="0" y="39370"/>
                  </a:lnTo>
                  <a:lnTo>
                    <a:pt x="0" y="45719"/>
                  </a:lnTo>
                  <a:lnTo>
                    <a:pt x="6350" y="45719"/>
                  </a:lnTo>
                  <a:lnTo>
                    <a:pt x="6350" y="39370"/>
                  </a:lnTo>
                  <a:close/>
                </a:path>
                <a:path w="6350" h="875029">
                  <a:moveTo>
                    <a:pt x="6350" y="45720"/>
                  </a:moveTo>
                  <a:lnTo>
                    <a:pt x="0" y="45720"/>
                  </a:lnTo>
                  <a:lnTo>
                    <a:pt x="0" y="48259"/>
                  </a:lnTo>
                  <a:lnTo>
                    <a:pt x="6350" y="48259"/>
                  </a:lnTo>
                  <a:lnTo>
                    <a:pt x="6350" y="45720"/>
                  </a:lnTo>
                  <a:close/>
                </a:path>
                <a:path w="6350" h="875029">
                  <a:moveTo>
                    <a:pt x="6350" y="48260"/>
                  </a:moveTo>
                  <a:lnTo>
                    <a:pt x="0" y="48260"/>
                  </a:lnTo>
                  <a:lnTo>
                    <a:pt x="0" y="52069"/>
                  </a:lnTo>
                  <a:lnTo>
                    <a:pt x="6350" y="52069"/>
                  </a:lnTo>
                  <a:lnTo>
                    <a:pt x="6350" y="48260"/>
                  </a:lnTo>
                  <a:close/>
                </a:path>
                <a:path w="6350" h="875029">
                  <a:moveTo>
                    <a:pt x="6350" y="52070"/>
                  </a:moveTo>
                  <a:lnTo>
                    <a:pt x="0" y="52070"/>
                  </a:lnTo>
                  <a:lnTo>
                    <a:pt x="0" y="54609"/>
                  </a:lnTo>
                  <a:lnTo>
                    <a:pt x="6350" y="54609"/>
                  </a:lnTo>
                  <a:lnTo>
                    <a:pt x="6350" y="52070"/>
                  </a:lnTo>
                  <a:close/>
                </a:path>
                <a:path w="6350" h="875029">
                  <a:moveTo>
                    <a:pt x="6350" y="54610"/>
                  </a:moveTo>
                  <a:lnTo>
                    <a:pt x="0" y="54610"/>
                  </a:lnTo>
                  <a:lnTo>
                    <a:pt x="0" y="58419"/>
                  </a:lnTo>
                  <a:lnTo>
                    <a:pt x="6350" y="58419"/>
                  </a:lnTo>
                  <a:lnTo>
                    <a:pt x="6350" y="54610"/>
                  </a:lnTo>
                  <a:close/>
                </a:path>
                <a:path w="6350" h="875029">
                  <a:moveTo>
                    <a:pt x="6350" y="58420"/>
                  </a:moveTo>
                  <a:lnTo>
                    <a:pt x="0" y="58420"/>
                  </a:lnTo>
                  <a:lnTo>
                    <a:pt x="0" y="64769"/>
                  </a:lnTo>
                  <a:lnTo>
                    <a:pt x="6350" y="64769"/>
                  </a:lnTo>
                  <a:lnTo>
                    <a:pt x="6350" y="58420"/>
                  </a:lnTo>
                  <a:close/>
                </a:path>
                <a:path w="6350" h="875029">
                  <a:moveTo>
                    <a:pt x="6350" y="64770"/>
                  </a:moveTo>
                  <a:lnTo>
                    <a:pt x="0" y="64770"/>
                  </a:lnTo>
                  <a:lnTo>
                    <a:pt x="0" y="73659"/>
                  </a:lnTo>
                  <a:lnTo>
                    <a:pt x="6350" y="73659"/>
                  </a:lnTo>
                  <a:lnTo>
                    <a:pt x="6350" y="64770"/>
                  </a:lnTo>
                  <a:close/>
                </a:path>
                <a:path w="6350" h="875029">
                  <a:moveTo>
                    <a:pt x="6350" y="73660"/>
                  </a:moveTo>
                  <a:lnTo>
                    <a:pt x="0" y="73660"/>
                  </a:lnTo>
                  <a:lnTo>
                    <a:pt x="0" y="80009"/>
                  </a:lnTo>
                  <a:lnTo>
                    <a:pt x="6350" y="80009"/>
                  </a:lnTo>
                  <a:lnTo>
                    <a:pt x="6350" y="73660"/>
                  </a:lnTo>
                  <a:close/>
                </a:path>
                <a:path w="6350" h="875029">
                  <a:moveTo>
                    <a:pt x="6350" y="80010"/>
                  </a:moveTo>
                  <a:lnTo>
                    <a:pt x="0" y="80010"/>
                  </a:lnTo>
                  <a:lnTo>
                    <a:pt x="0" y="86359"/>
                  </a:lnTo>
                  <a:lnTo>
                    <a:pt x="6350" y="86359"/>
                  </a:lnTo>
                  <a:lnTo>
                    <a:pt x="6350" y="80010"/>
                  </a:lnTo>
                  <a:close/>
                </a:path>
                <a:path w="6350" h="875029">
                  <a:moveTo>
                    <a:pt x="6350" y="86360"/>
                  </a:moveTo>
                  <a:lnTo>
                    <a:pt x="0" y="86360"/>
                  </a:lnTo>
                  <a:lnTo>
                    <a:pt x="0" y="92709"/>
                  </a:lnTo>
                  <a:lnTo>
                    <a:pt x="6350" y="92709"/>
                  </a:lnTo>
                  <a:lnTo>
                    <a:pt x="6350" y="86360"/>
                  </a:lnTo>
                  <a:close/>
                </a:path>
                <a:path w="6350" h="875029">
                  <a:moveTo>
                    <a:pt x="6350" y="92710"/>
                  </a:moveTo>
                  <a:lnTo>
                    <a:pt x="0" y="92710"/>
                  </a:lnTo>
                  <a:lnTo>
                    <a:pt x="0" y="96519"/>
                  </a:lnTo>
                  <a:lnTo>
                    <a:pt x="6350" y="96519"/>
                  </a:lnTo>
                  <a:lnTo>
                    <a:pt x="6350" y="92710"/>
                  </a:lnTo>
                  <a:close/>
                </a:path>
                <a:path w="6350" h="875029">
                  <a:moveTo>
                    <a:pt x="6350" y="96520"/>
                  </a:moveTo>
                  <a:lnTo>
                    <a:pt x="0" y="96520"/>
                  </a:lnTo>
                  <a:lnTo>
                    <a:pt x="0" y="115569"/>
                  </a:lnTo>
                  <a:lnTo>
                    <a:pt x="6350" y="115569"/>
                  </a:lnTo>
                  <a:lnTo>
                    <a:pt x="6350" y="96520"/>
                  </a:lnTo>
                  <a:close/>
                </a:path>
                <a:path w="6350" h="875029">
                  <a:moveTo>
                    <a:pt x="6350" y="115570"/>
                  </a:moveTo>
                  <a:lnTo>
                    <a:pt x="0" y="115570"/>
                  </a:lnTo>
                  <a:lnTo>
                    <a:pt x="0" y="118109"/>
                  </a:lnTo>
                  <a:lnTo>
                    <a:pt x="6350" y="118109"/>
                  </a:lnTo>
                  <a:lnTo>
                    <a:pt x="6350" y="115570"/>
                  </a:lnTo>
                  <a:close/>
                </a:path>
                <a:path w="6350" h="875029">
                  <a:moveTo>
                    <a:pt x="6350" y="118110"/>
                  </a:moveTo>
                  <a:lnTo>
                    <a:pt x="0" y="118110"/>
                  </a:lnTo>
                  <a:lnTo>
                    <a:pt x="0" y="124459"/>
                  </a:lnTo>
                  <a:lnTo>
                    <a:pt x="6350" y="124459"/>
                  </a:lnTo>
                  <a:lnTo>
                    <a:pt x="6350" y="118110"/>
                  </a:lnTo>
                  <a:close/>
                </a:path>
                <a:path w="6350" h="875029">
                  <a:moveTo>
                    <a:pt x="6350" y="124460"/>
                  </a:moveTo>
                  <a:lnTo>
                    <a:pt x="0" y="124460"/>
                  </a:lnTo>
                  <a:lnTo>
                    <a:pt x="0" y="128269"/>
                  </a:lnTo>
                  <a:lnTo>
                    <a:pt x="6350" y="128269"/>
                  </a:lnTo>
                  <a:lnTo>
                    <a:pt x="6350" y="124460"/>
                  </a:lnTo>
                  <a:close/>
                </a:path>
                <a:path w="6350" h="875029">
                  <a:moveTo>
                    <a:pt x="6350" y="128270"/>
                  </a:moveTo>
                  <a:lnTo>
                    <a:pt x="0" y="128270"/>
                  </a:lnTo>
                  <a:lnTo>
                    <a:pt x="0" y="130809"/>
                  </a:lnTo>
                  <a:lnTo>
                    <a:pt x="6350" y="130809"/>
                  </a:lnTo>
                  <a:lnTo>
                    <a:pt x="6350" y="128270"/>
                  </a:lnTo>
                  <a:close/>
                </a:path>
                <a:path w="6350" h="875029">
                  <a:moveTo>
                    <a:pt x="6350" y="130810"/>
                  </a:moveTo>
                  <a:lnTo>
                    <a:pt x="0" y="130810"/>
                  </a:lnTo>
                  <a:lnTo>
                    <a:pt x="0" y="137159"/>
                  </a:lnTo>
                  <a:lnTo>
                    <a:pt x="6350" y="137159"/>
                  </a:lnTo>
                  <a:lnTo>
                    <a:pt x="6350" y="130810"/>
                  </a:lnTo>
                  <a:close/>
                </a:path>
                <a:path w="6350" h="875029">
                  <a:moveTo>
                    <a:pt x="6350" y="137160"/>
                  </a:moveTo>
                  <a:lnTo>
                    <a:pt x="0" y="137160"/>
                  </a:lnTo>
                  <a:lnTo>
                    <a:pt x="0" y="140969"/>
                  </a:lnTo>
                  <a:lnTo>
                    <a:pt x="6350" y="140969"/>
                  </a:lnTo>
                  <a:lnTo>
                    <a:pt x="6350" y="137160"/>
                  </a:lnTo>
                  <a:close/>
                </a:path>
                <a:path w="6350" h="875029">
                  <a:moveTo>
                    <a:pt x="6350" y="140970"/>
                  </a:moveTo>
                  <a:lnTo>
                    <a:pt x="0" y="140970"/>
                  </a:lnTo>
                  <a:lnTo>
                    <a:pt x="0" y="143509"/>
                  </a:lnTo>
                  <a:lnTo>
                    <a:pt x="6350" y="143509"/>
                  </a:lnTo>
                  <a:lnTo>
                    <a:pt x="6350" y="140970"/>
                  </a:lnTo>
                  <a:close/>
                </a:path>
                <a:path w="6350" h="875029">
                  <a:moveTo>
                    <a:pt x="6350" y="143510"/>
                  </a:moveTo>
                  <a:lnTo>
                    <a:pt x="0" y="143510"/>
                  </a:lnTo>
                  <a:lnTo>
                    <a:pt x="0" y="147319"/>
                  </a:lnTo>
                  <a:lnTo>
                    <a:pt x="6350" y="147319"/>
                  </a:lnTo>
                  <a:lnTo>
                    <a:pt x="6350" y="143510"/>
                  </a:lnTo>
                  <a:close/>
                </a:path>
                <a:path w="6350" h="875029">
                  <a:moveTo>
                    <a:pt x="6350" y="147320"/>
                  </a:moveTo>
                  <a:lnTo>
                    <a:pt x="0" y="147320"/>
                  </a:lnTo>
                  <a:lnTo>
                    <a:pt x="0" y="149859"/>
                  </a:lnTo>
                  <a:lnTo>
                    <a:pt x="6350" y="149859"/>
                  </a:lnTo>
                  <a:lnTo>
                    <a:pt x="6350" y="147320"/>
                  </a:lnTo>
                  <a:close/>
                </a:path>
                <a:path w="6350" h="875029">
                  <a:moveTo>
                    <a:pt x="6350" y="149860"/>
                  </a:moveTo>
                  <a:lnTo>
                    <a:pt x="0" y="149860"/>
                  </a:lnTo>
                  <a:lnTo>
                    <a:pt x="0" y="156209"/>
                  </a:lnTo>
                  <a:lnTo>
                    <a:pt x="6350" y="156209"/>
                  </a:lnTo>
                  <a:lnTo>
                    <a:pt x="6350" y="149860"/>
                  </a:lnTo>
                  <a:close/>
                </a:path>
                <a:path w="6350" h="875029">
                  <a:moveTo>
                    <a:pt x="6350" y="156210"/>
                  </a:moveTo>
                  <a:lnTo>
                    <a:pt x="0" y="156210"/>
                  </a:lnTo>
                  <a:lnTo>
                    <a:pt x="0" y="160019"/>
                  </a:lnTo>
                  <a:lnTo>
                    <a:pt x="6350" y="160019"/>
                  </a:lnTo>
                  <a:lnTo>
                    <a:pt x="6350" y="156210"/>
                  </a:lnTo>
                  <a:close/>
                </a:path>
                <a:path w="6350" h="875029">
                  <a:moveTo>
                    <a:pt x="6350" y="160020"/>
                  </a:moveTo>
                  <a:lnTo>
                    <a:pt x="0" y="160020"/>
                  </a:lnTo>
                  <a:lnTo>
                    <a:pt x="0" y="168909"/>
                  </a:lnTo>
                  <a:lnTo>
                    <a:pt x="6350" y="168909"/>
                  </a:lnTo>
                  <a:lnTo>
                    <a:pt x="6350" y="160020"/>
                  </a:lnTo>
                  <a:close/>
                </a:path>
                <a:path w="6350" h="875029">
                  <a:moveTo>
                    <a:pt x="6350" y="168910"/>
                  </a:moveTo>
                  <a:lnTo>
                    <a:pt x="0" y="168910"/>
                  </a:lnTo>
                  <a:lnTo>
                    <a:pt x="0" y="172719"/>
                  </a:lnTo>
                  <a:lnTo>
                    <a:pt x="6350" y="172719"/>
                  </a:lnTo>
                  <a:lnTo>
                    <a:pt x="6350" y="168910"/>
                  </a:lnTo>
                  <a:close/>
                </a:path>
                <a:path w="6350" h="875029">
                  <a:moveTo>
                    <a:pt x="6350" y="172720"/>
                  </a:moveTo>
                  <a:lnTo>
                    <a:pt x="0" y="172720"/>
                  </a:lnTo>
                  <a:lnTo>
                    <a:pt x="0" y="175259"/>
                  </a:lnTo>
                  <a:lnTo>
                    <a:pt x="6350" y="175259"/>
                  </a:lnTo>
                  <a:lnTo>
                    <a:pt x="6350" y="172720"/>
                  </a:lnTo>
                  <a:close/>
                </a:path>
                <a:path w="6350" h="875029">
                  <a:moveTo>
                    <a:pt x="6350" y="175260"/>
                  </a:moveTo>
                  <a:lnTo>
                    <a:pt x="0" y="175260"/>
                  </a:lnTo>
                  <a:lnTo>
                    <a:pt x="0" y="187959"/>
                  </a:lnTo>
                  <a:lnTo>
                    <a:pt x="6350" y="187959"/>
                  </a:lnTo>
                  <a:lnTo>
                    <a:pt x="6350" y="175260"/>
                  </a:lnTo>
                  <a:close/>
                </a:path>
                <a:path w="6350" h="875029">
                  <a:moveTo>
                    <a:pt x="6350" y="187960"/>
                  </a:moveTo>
                  <a:lnTo>
                    <a:pt x="0" y="187960"/>
                  </a:lnTo>
                  <a:lnTo>
                    <a:pt x="0" y="191769"/>
                  </a:lnTo>
                  <a:lnTo>
                    <a:pt x="6350" y="191769"/>
                  </a:lnTo>
                  <a:lnTo>
                    <a:pt x="6350" y="187960"/>
                  </a:lnTo>
                  <a:close/>
                </a:path>
                <a:path w="6350" h="875029">
                  <a:moveTo>
                    <a:pt x="6350" y="191770"/>
                  </a:moveTo>
                  <a:lnTo>
                    <a:pt x="0" y="191770"/>
                  </a:lnTo>
                  <a:lnTo>
                    <a:pt x="0" y="217169"/>
                  </a:lnTo>
                  <a:lnTo>
                    <a:pt x="6350" y="217169"/>
                  </a:lnTo>
                  <a:lnTo>
                    <a:pt x="6350" y="191770"/>
                  </a:lnTo>
                  <a:close/>
                </a:path>
                <a:path w="6350" h="875029">
                  <a:moveTo>
                    <a:pt x="6350" y="217170"/>
                  </a:moveTo>
                  <a:lnTo>
                    <a:pt x="0" y="217170"/>
                  </a:lnTo>
                  <a:lnTo>
                    <a:pt x="0" y="219709"/>
                  </a:lnTo>
                  <a:lnTo>
                    <a:pt x="6350" y="219709"/>
                  </a:lnTo>
                  <a:lnTo>
                    <a:pt x="6350" y="217170"/>
                  </a:lnTo>
                  <a:close/>
                </a:path>
                <a:path w="6350" h="875029">
                  <a:moveTo>
                    <a:pt x="6350" y="219710"/>
                  </a:moveTo>
                  <a:lnTo>
                    <a:pt x="0" y="219710"/>
                  </a:lnTo>
                  <a:lnTo>
                    <a:pt x="0" y="226059"/>
                  </a:lnTo>
                  <a:lnTo>
                    <a:pt x="6350" y="226059"/>
                  </a:lnTo>
                  <a:lnTo>
                    <a:pt x="6350" y="219710"/>
                  </a:lnTo>
                  <a:close/>
                </a:path>
                <a:path w="6350" h="875029">
                  <a:moveTo>
                    <a:pt x="6350" y="226060"/>
                  </a:moveTo>
                  <a:lnTo>
                    <a:pt x="0" y="226060"/>
                  </a:lnTo>
                  <a:lnTo>
                    <a:pt x="0" y="245109"/>
                  </a:lnTo>
                  <a:lnTo>
                    <a:pt x="6350" y="245109"/>
                  </a:lnTo>
                  <a:lnTo>
                    <a:pt x="6350" y="226060"/>
                  </a:lnTo>
                  <a:close/>
                </a:path>
                <a:path w="6350" h="875029">
                  <a:moveTo>
                    <a:pt x="6350" y="245110"/>
                  </a:moveTo>
                  <a:lnTo>
                    <a:pt x="0" y="245110"/>
                  </a:lnTo>
                  <a:lnTo>
                    <a:pt x="0" y="248919"/>
                  </a:lnTo>
                  <a:lnTo>
                    <a:pt x="6350" y="248919"/>
                  </a:lnTo>
                  <a:lnTo>
                    <a:pt x="6350" y="245110"/>
                  </a:lnTo>
                  <a:close/>
                </a:path>
                <a:path w="6350" h="875029">
                  <a:moveTo>
                    <a:pt x="6350" y="248920"/>
                  </a:moveTo>
                  <a:lnTo>
                    <a:pt x="0" y="248920"/>
                  </a:lnTo>
                  <a:lnTo>
                    <a:pt x="0" y="251459"/>
                  </a:lnTo>
                  <a:lnTo>
                    <a:pt x="6350" y="251459"/>
                  </a:lnTo>
                  <a:lnTo>
                    <a:pt x="6350" y="248920"/>
                  </a:lnTo>
                  <a:close/>
                </a:path>
                <a:path w="6350" h="875029">
                  <a:moveTo>
                    <a:pt x="6350" y="251460"/>
                  </a:moveTo>
                  <a:lnTo>
                    <a:pt x="0" y="251460"/>
                  </a:lnTo>
                  <a:lnTo>
                    <a:pt x="0" y="255269"/>
                  </a:lnTo>
                  <a:lnTo>
                    <a:pt x="6350" y="255269"/>
                  </a:lnTo>
                  <a:lnTo>
                    <a:pt x="6350" y="251460"/>
                  </a:lnTo>
                  <a:close/>
                </a:path>
                <a:path w="6350" h="875029">
                  <a:moveTo>
                    <a:pt x="6350" y="255270"/>
                  </a:moveTo>
                  <a:lnTo>
                    <a:pt x="0" y="255270"/>
                  </a:lnTo>
                  <a:lnTo>
                    <a:pt x="0" y="257809"/>
                  </a:lnTo>
                  <a:lnTo>
                    <a:pt x="6350" y="257809"/>
                  </a:lnTo>
                  <a:lnTo>
                    <a:pt x="6350" y="255270"/>
                  </a:lnTo>
                  <a:close/>
                </a:path>
                <a:path w="6350" h="875029">
                  <a:moveTo>
                    <a:pt x="6350" y="257810"/>
                  </a:moveTo>
                  <a:lnTo>
                    <a:pt x="0" y="257810"/>
                  </a:lnTo>
                  <a:lnTo>
                    <a:pt x="0" y="261619"/>
                  </a:lnTo>
                  <a:lnTo>
                    <a:pt x="6350" y="261619"/>
                  </a:lnTo>
                  <a:lnTo>
                    <a:pt x="6350" y="257810"/>
                  </a:lnTo>
                  <a:close/>
                </a:path>
                <a:path w="6350" h="875029">
                  <a:moveTo>
                    <a:pt x="6350" y="261620"/>
                  </a:moveTo>
                  <a:lnTo>
                    <a:pt x="0" y="261620"/>
                  </a:lnTo>
                  <a:lnTo>
                    <a:pt x="0" y="267969"/>
                  </a:lnTo>
                  <a:lnTo>
                    <a:pt x="6350" y="267969"/>
                  </a:lnTo>
                  <a:lnTo>
                    <a:pt x="6350" y="261620"/>
                  </a:lnTo>
                  <a:close/>
                </a:path>
                <a:path w="6350" h="875029">
                  <a:moveTo>
                    <a:pt x="6350" y="267970"/>
                  </a:moveTo>
                  <a:lnTo>
                    <a:pt x="0" y="267970"/>
                  </a:lnTo>
                  <a:lnTo>
                    <a:pt x="0" y="270509"/>
                  </a:lnTo>
                  <a:lnTo>
                    <a:pt x="6350" y="270509"/>
                  </a:lnTo>
                  <a:lnTo>
                    <a:pt x="6350" y="267970"/>
                  </a:lnTo>
                  <a:close/>
                </a:path>
                <a:path w="6350" h="875029">
                  <a:moveTo>
                    <a:pt x="6350" y="270510"/>
                  </a:moveTo>
                  <a:lnTo>
                    <a:pt x="0" y="270510"/>
                  </a:lnTo>
                  <a:lnTo>
                    <a:pt x="0" y="274319"/>
                  </a:lnTo>
                  <a:lnTo>
                    <a:pt x="6350" y="274319"/>
                  </a:lnTo>
                  <a:lnTo>
                    <a:pt x="6350" y="270510"/>
                  </a:lnTo>
                  <a:close/>
                </a:path>
                <a:path w="6350" h="875029">
                  <a:moveTo>
                    <a:pt x="6350" y="274320"/>
                  </a:moveTo>
                  <a:lnTo>
                    <a:pt x="0" y="274320"/>
                  </a:lnTo>
                  <a:lnTo>
                    <a:pt x="0" y="276859"/>
                  </a:lnTo>
                  <a:lnTo>
                    <a:pt x="6350" y="276859"/>
                  </a:lnTo>
                  <a:lnTo>
                    <a:pt x="6350" y="274320"/>
                  </a:lnTo>
                  <a:close/>
                </a:path>
                <a:path w="6350" h="875029">
                  <a:moveTo>
                    <a:pt x="6350" y="276860"/>
                  </a:moveTo>
                  <a:lnTo>
                    <a:pt x="0" y="276860"/>
                  </a:lnTo>
                  <a:lnTo>
                    <a:pt x="0" y="280669"/>
                  </a:lnTo>
                  <a:lnTo>
                    <a:pt x="6350" y="280669"/>
                  </a:lnTo>
                  <a:lnTo>
                    <a:pt x="6350" y="276860"/>
                  </a:lnTo>
                  <a:close/>
                </a:path>
                <a:path w="6350" h="875029">
                  <a:moveTo>
                    <a:pt x="6350" y="280670"/>
                  </a:moveTo>
                  <a:lnTo>
                    <a:pt x="0" y="280670"/>
                  </a:lnTo>
                  <a:lnTo>
                    <a:pt x="0" y="283209"/>
                  </a:lnTo>
                  <a:lnTo>
                    <a:pt x="6350" y="283209"/>
                  </a:lnTo>
                  <a:lnTo>
                    <a:pt x="6350" y="280670"/>
                  </a:lnTo>
                  <a:close/>
                </a:path>
                <a:path w="6350" h="875029">
                  <a:moveTo>
                    <a:pt x="6350" y="283210"/>
                  </a:moveTo>
                  <a:lnTo>
                    <a:pt x="0" y="283210"/>
                  </a:lnTo>
                  <a:lnTo>
                    <a:pt x="0" y="289559"/>
                  </a:lnTo>
                  <a:lnTo>
                    <a:pt x="6350" y="289559"/>
                  </a:lnTo>
                  <a:lnTo>
                    <a:pt x="6350" y="283210"/>
                  </a:lnTo>
                  <a:close/>
                </a:path>
                <a:path w="6350" h="875029">
                  <a:moveTo>
                    <a:pt x="6350" y="289560"/>
                  </a:moveTo>
                  <a:lnTo>
                    <a:pt x="0" y="289560"/>
                  </a:lnTo>
                  <a:lnTo>
                    <a:pt x="0" y="293369"/>
                  </a:lnTo>
                  <a:lnTo>
                    <a:pt x="6350" y="293369"/>
                  </a:lnTo>
                  <a:lnTo>
                    <a:pt x="6350" y="289560"/>
                  </a:lnTo>
                  <a:close/>
                </a:path>
                <a:path w="6350" h="875029">
                  <a:moveTo>
                    <a:pt x="6350" y="293370"/>
                  </a:moveTo>
                  <a:lnTo>
                    <a:pt x="0" y="293370"/>
                  </a:lnTo>
                  <a:lnTo>
                    <a:pt x="0" y="295909"/>
                  </a:lnTo>
                  <a:lnTo>
                    <a:pt x="6350" y="295909"/>
                  </a:lnTo>
                  <a:lnTo>
                    <a:pt x="6350" y="293370"/>
                  </a:lnTo>
                  <a:close/>
                </a:path>
                <a:path w="6350" h="875029">
                  <a:moveTo>
                    <a:pt x="6350" y="295910"/>
                  </a:moveTo>
                  <a:lnTo>
                    <a:pt x="0" y="295910"/>
                  </a:lnTo>
                  <a:lnTo>
                    <a:pt x="0" y="299719"/>
                  </a:lnTo>
                  <a:lnTo>
                    <a:pt x="6350" y="299719"/>
                  </a:lnTo>
                  <a:lnTo>
                    <a:pt x="6350" y="295910"/>
                  </a:lnTo>
                  <a:close/>
                </a:path>
                <a:path w="6350" h="875029">
                  <a:moveTo>
                    <a:pt x="6350" y="299720"/>
                  </a:moveTo>
                  <a:lnTo>
                    <a:pt x="0" y="299720"/>
                  </a:lnTo>
                  <a:lnTo>
                    <a:pt x="0" y="302259"/>
                  </a:lnTo>
                  <a:lnTo>
                    <a:pt x="6350" y="302259"/>
                  </a:lnTo>
                  <a:lnTo>
                    <a:pt x="6350" y="299720"/>
                  </a:lnTo>
                  <a:close/>
                </a:path>
                <a:path w="6350" h="875029">
                  <a:moveTo>
                    <a:pt x="6350" y="302260"/>
                  </a:moveTo>
                  <a:lnTo>
                    <a:pt x="0" y="302260"/>
                  </a:lnTo>
                  <a:lnTo>
                    <a:pt x="0" y="312419"/>
                  </a:lnTo>
                  <a:lnTo>
                    <a:pt x="6350" y="312419"/>
                  </a:lnTo>
                  <a:lnTo>
                    <a:pt x="6350" y="302260"/>
                  </a:lnTo>
                  <a:close/>
                </a:path>
                <a:path w="6350" h="875029">
                  <a:moveTo>
                    <a:pt x="6350" y="312420"/>
                  </a:moveTo>
                  <a:lnTo>
                    <a:pt x="0" y="312420"/>
                  </a:lnTo>
                  <a:lnTo>
                    <a:pt x="0" y="314959"/>
                  </a:lnTo>
                  <a:lnTo>
                    <a:pt x="6350" y="314959"/>
                  </a:lnTo>
                  <a:lnTo>
                    <a:pt x="6350" y="312420"/>
                  </a:lnTo>
                  <a:close/>
                </a:path>
                <a:path w="6350" h="875029">
                  <a:moveTo>
                    <a:pt x="6350" y="314960"/>
                  </a:moveTo>
                  <a:lnTo>
                    <a:pt x="0" y="314960"/>
                  </a:lnTo>
                  <a:lnTo>
                    <a:pt x="0" y="318769"/>
                  </a:lnTo>
                  <a:lnTo>
                    <a:pt x="6350" y="318769"/>
                  </a:lnTo>
                  <a:lnTo>
                    <a:pt x="6350" y="314960"/>
                  </a:lnTo>
                  <a:close/>
                </a:path>
                <a:path w="6350" h="875029">
                  <a:moveTo>
                    <a:pt x="6350" y="318770"/>
                  </a:moveTo>
                  <a:lnTo>
                    <a:pt x="0" y="318770"/>
                  </a:lnTo>
                  <a:lnTo>
                    <a:pt x="0" y="321309"/>
                  </a:lnTo>
                  <a:lnTo>
                    <a:pt x="6350" y="321309"/>
                  </a:lnTo>
                  <a:lnTo>
                    <a:pt x="6350" y="318770"/>
                  </a:lnTo>
                  <a:close/>
                </a:path>
                <a:path w="6350" h="875029">
                  <a:moveTo>
                    <a:pt x="6350" y="321310"/>
                  </a:moveTo>
                  <a:lnTo>
                    <a:pt x="0" y="321310"/>
                  </a:lnTo>
                  <a:lnTo>
                    <a:pt x="0" y="334009"/>
                  </a:lnTo>
                  <a:lnTo>
                    <a:pt x="6350" y="334009"/>
                  </a:lnTo>
                  <a:lnTo>
                    <a:pt x="6350" y="321310"/>
                  </a:lnTo>
                  <a:close/>
                </a:path>
                <a:path w="6350" h="875029">
                  <a:moveTo>
                    <a:pt x="6350" y="334010"/>
                  </a:moveTo>
                  <a:lnTo>
                    <a:pt x="0" y="334010"/>
                  </a:lnTo>
                  <a:lnTo>
                    <a:pt x="0" y="337819"/>
                  </a:lnTo>
                  <a:lnTo>
                    <a:pt x="6350" y="337819"/>
                  </a:lnTo>
                  <a:lnTo>
                    <a:pt x="6350" y="334010"/>
                  </a:lnTo>
                  <a:close/>
                </a:path>
                <a:path w="6350" h="875029">
                  <a:moveTo>
                    <a:pt x="6350" y="337820"/>
                  </a:moveTo>
                  <a:lnTo>
                    <a:pt x="0" y="337820"/>
                  </a:lnTo>
                  <a:lnTo>
                    <a:pt x="0" y="340359"/>
                  </a:lnTo>
                  <a:lnTo>
                    <a:pt x="6350" y="340359"/>
                  </a:lnTo>
                  <a:lnTo>
                    <a:pt x="6350" y="337820"/>
                  </a:lnTo>
                  <a:close/>
                </a:path>
                <a:path w="6350" h="875029">
                  <a:moveTo>
                    <a:pt x="6350" y="340360"/>
                  </a:moveTo>
                  <a:lnTo>
                    <a:pt x="0" y="340360"/>
                  </a:lnTo>
                  <a:lnTo>
                    <a:pt x="0" y="346709"/>
                  </a:lnTo>
                  <a:lnTo>
                    <a:pt x="6350" y="346709"/>
                  </a:lnTo>
                  <a:lnTo>
                    <a:pt x="6350" y="340360"/>
                  </a:lnTo>
                  <a:close/>
                </a:path>
                <a:path w="6350" h="875029">
                  <a:moveTo>
                    <a:pt x="6350" y="346710"/>
                  </a:moveTo>
                  <a:lnTo>
                    <a:pt x="0" y="346710"/>
                  </a:lnTo>
                  <a:lnTo>
                    <a:pt x="0" y="350519"/>
                  </a:lnTo>
                  <a:lnTo>
                    <a:pt x="6350" y="350519"/>
                  </a:lnTo>
                  <a:lnTo>
                    <a:pt x="6350" y="346710"/>
                  </a:lnTo>
                  <a:close/>
                </a:path>
                <a:path w="6350" h="875029">
                  <a:moveTo>
                    <a:pt x="6350" y="350520"/>
                  </a:moveTo>
                  <a:lnTo>
                    <a:pt x="0" y="350520"/>
                  </a:lnTo>
                  <a:lnTo>
                    <a:pt x="0" y="353059"/>
                  </a:lnTo>
                  <a:lnTo>
                    <a:pt x="6350" y="353059"/>
                  </a:lnTo>
                  <a:lnTo>
                    <a:pt x="6350" y="350520"/>
                  </a:lnTo>
                  <a:close/>
                </a:path>
                <a:path w="6350" h="875029">
                  <a:moveTo>
                    <a:pt x="6350" y="353060"/>
                  </a:moveTo>
                  <a:lnTo>
                    <a:pt x="0" y="353060"/>
                  </a:lnTo>
                  <a:lnTo>
                    <a:pt x="0" y="356869"/>
                  </a:lnTo>
                  <a:lnTo>
                    <a:pt x="6350" y="356869"/>
                  </a:lnTo>
                  <a:lnTo>
                    <a:pt x="6350" y="353060"/>
                  </a:lnTo>
                  <a:close/>
                </a:path>
                <a:path w="6350" h="875029">
                  <a:moveTo>
                    <a:pt x="6350" y="356870"/>
                  </a:moveTo>
                  <a:lnTo>
                    <a:pt x="0" y="356870"/>
                  </a:lnTo>
                  <a:lnTo>
                    <a:pt x="0" y="359409"/>
                  </a:lnTo>
                  <a:lnTo>
                    <a:pt x="6350" y="359409"/>
                  </a:lnTo>
                  <a:lnTo>
                    <a:pt x="6350" y="356870"/>
                  </a:lnTo>
                  <a:close/>
                </a:path>
                <a:path w="6350" h="875029">
                  <a:moveTo>
                    <a:pt x="6350" y="359410"/>
                  </a:moveTo>
                  <a:lnTo>
                    <a:pt x="0" y="359410"/>
                  </a:lnTo>
                  <a:lnTo>
                    <a:pt x="0" y="363219"/>
                  </a:lnTo>
                  <a:lnTo>
                    <a:pt x="6350" y="363219"/>
                  </a:lnTo>
                  <a:lnTo>
                    <a:pt x="6350" y="359410"/>
                  </a:lnTo>
                  <a:close/>
                </a:path>
                <a:path w="6350" h="875029">
                  <a:moveTo>
                    <a:pt x="6350" y="363220"/>
                  </a:moveTo>
                  <a:lnTo>
                    <a:pt x="0" y="363220"/>
                  </a:lnTo>
                  <a:lnTo>
                    <a:pt x="0" y="369569"/>
                  </a:lnTo>
                  <a:lnTo>
                    <a:pt x="6350" y="369569"/>
                  </a:lnTo>
                  <a:lnTo>
                    <a:pt x="6350" y="363220"/>
                  </a:lnTo>
                  <a:close/>
                </a:path>
                <a:path w="6350" h="875029">
                  <a:moveTo>
                    <a:pt x="6350" y="369570"/>
                  </a:moveTo>
                  <a:lnTo>
                    <a:pt x="0" y="369570"/>
                  </a:lnTo>
                  <a:lnTo>
                    <a:pt x="0" y="382269"/>
                  </a:lnTo>
                  <a:lnTo>
                    <a:pt x="6350" y="382269"/>
                  </a:lnTo>
                  <a:lnTo>
                    <a:pt x="6350" y="369570"/>
                  </a:lnTo>
                  <a:close/>
                </a:path>
                <a:path w="6350" h="875029">
                  <a:moveTo>
                    <a:pt x="6350" y="382270"/>
                  </a:moveTo>
                  <a:lnTo>
                    <a:pt x="0" y="382270"/>
                  </a:lnTo>
                  <a:lnTo>
                    <a:pt x="0" y="384809"/>
                  </a:lnTo>
                  <a:lnTo>
                    <a:pt x="6350" y="384809"/>
                  </a:lnTo>
                  <a:lnTo>
                    <a:pt x="6350" y="382270"/>
                  </a:lnTo>
                  <a:close/>
                </a:path>
                <a:path w="6350" h="875029">
                  <a:moveTo>
                    <a:pt x="6350" y="384810"/>
                  </a:moveTo>
                  <a:lnTo>
                    <a:pt x="0" y="384810"/>
                  </a:lnTo>
                  <a:lnTo>
                    <a:pt x="0" y="397509"/>
                  </a:lnTo>
                  <a:lnTo>
                    <a:pt x="6350" y="397509"/>
                  </a:lnTo>
                  <a:lnTo>
                    <a:pt x="6350" y="384810"/>
                  </a:lnTo>
                  <a:close/>
                </a:path>
                <a:path w="6350" h="875029">
                  <a:moveTo>
                    <a:pt x="6350" y="397510"/>
                  </a:moveTo>
                  <a:lnTo>
                    <a:pt x="0" y="397510"/>
                  </a:lnTo>
                  <a:lnTo>
                    <a:pt x="0" y="401319"/>
                  </a:lnTo>
                  <a:lnTo>
                    <a:pt x="6350" y="401319"/>
                  </a:lnTo>
                  <a:lnTo>
                    <a:pt x="6350" y="397510"/>
                  </a:lnTo>
                  <a:close/>
                </a:path>
                <a:path w="6350" h="875029">
                  <a:moveTo>
                    <a:pt x="6350" y="401320"/>
                  </a:moveTo>
                  <a:lnTo>
                    <a:pt x="0" y="401320"/>
                  </a:lnTo>
                  <a:lnTo>
                    <a:pt x="0" y="403859"/>
                  </a:lnTo>
                  <a:lnTo>
                    <a:pt x="6350" y="403859"/>
                  </a:lnTo>
                  <a:lnTo>
                    <a:pt x="6350" y="401320"/>
                  </a:lnTo>
                  <a:close/>
                </a:path>
                <a:path w="6350" h="875029">
                  <a:moveTo>
                    <a:pt x="6350" y="403860"/>
                  </a:moveTo>
                  <a:lnTo>
                    <a:pt x="0" y="403860"/>
                  </a:lnTo>
                  <a:lnTo>
                    <a:pt x="0" y="407669"/>
                  </a:lnTo>
                  <a:lnTo>
                    <a:pt x="6350" y="407669"/>
                  </a:lnTo>
                  <a:lnTo>
                    <a:pt x="6350" y="403860"/>
                  </a:lnTo>
                  <a:close/>
                </a:path>
                <a:path w="6350" h="875029">
                  <a:moveTo>
                    <a:pt x="6350" y="407670"/>
                  </a:moveTo>
                  <a:lnTo>
                    <a:pt x="0" y="407670"/>
                  </a:lnTo>
                  <a:lnTo>
                    <a:pt x="0" y="410209"/>
                  </a:lnTo>
                  <a:lnTo>
                    <a:pt x="6350" y="410209"/>
                  </a:lnTo>
                  <a:lnTo>
                    <a:pt x="6350" y="407670"/>
                  </a:lnTo>
                  <a:close/>
                </a:path>
                <a:path w="6350" h="875029">
                  <a:moveTo>
                    <a:pt x="6350" y="410210"/>
                  </a:moveTo>
                  <a:lnTo>
                    <a:pt x="0" y="410210"/>
                  </a:lnTo>
                  <a:lnTo>
                    <a:pt x="0" y="416559"/>
                  </a:lnTo>
                  <a:lnTo>
                    <a:pt x="6350" y="416559"/>
                  </a:lnTo>
                  <a:lnTo>
                    <a:pt x="6350" y="410210"/>
                  </a:lnTo>
                  <a:close/>
                </a:path>
                <a:path w="6350" h="875029">
                  <a:moveTo>
                    <a:pt x="6350" y="416560"/>
                  </a:moveTo>
                  <a:lnTo>
                    <a:pt x="0" y="416560"/>
                  </a:lnTo>
                  <a:lnTo>
                    <a:pt x="0" y="420369"/>
                  </a:lnTo>
                  <a:lnTo>
                    <a:pt x="6350" y="420369"/>
                  </a:lnTo>
                  <a:lnTo>
                    <a:pt x="6350" y="416560"/>
                  </a:lnTo>
                  <a:close/>
                </a:path>
                <a:path w="6350" h="875029">
                  <a:moveTo>
                    <a:pt x="6350" y="420370"/>
                  </a:moveTo>
                  <a:lnTo>
                    <a:pt x="0" y="420370"/>
                  </a:lnTo>
                  <a:lnTo>
                    <a:pt x="0" y="422909"/>
                  </a:lnTo>
                  <a:lnTo>
                    <a:pt x="6350" y="422909"/>
                  </a:lnTo>
                  <a:lnTo>
                    <a:pt x="6350" y="420370"/>
                  </a:lnTo>
                  <a:close/>
                </a:path>
                <a:path w="6350" h="875029">
                  <a:moveTo>
                    <a:pt x="6350" y="422910"/>
                  </a:moveTo>
                  <a:lnTo>
                    <a:pt x="0" y="422910"/>
                  </a:lnTo>
                  <a:lnTo>
                    <a:pt x="0" y="426719"/>
                  </a:lnTo>
                  <a:lnTo>
                    <a:pt x="6350" y="426719"/>
                  </a:lnTo>
                  <a:lnTo>
                    <a:pt x="6350" y="422910"/>
                  </a:lnTo>
                  <a:close/>
                </a:path>
                <a:path w="6350" h="875029">
                  <a:moveTo>
                    <a:pt x="6350" y="426720"/>
                  </a:moveTo>
                  <a:lnTo>
                    <a:pt x="0" y="426720"/>
                  </a:lnTo>
                  <a:lnTo>
                    <a:pt x="0" y="429259"/>
                  </a:lnTo>
                  <a:lnTo>
                    <a:pt x="6350" y="429259"/>
                  </a:lnTo>
                  <a:lnTo>
                    <a:pt x="6350" y="426720"/>
                  </a:lnTo>
                  <a:close/>
                </a:path>
                <a:path w="6350" h="875029">
                  <a:moveTo>
                    <a:pt x="6350" y="429260"/>
                  </a:moveTo>
                  <a:lnTo>
                    <a:pt x="0" y="429260"/>
                  </a:lnTo>
                  <a:lnTo>
                    <a:pt x="0" y="431800"/>
                  </a:lnTo>
                  <a:lnTo>
                    <a:pt x="1270" y="431800"/>
                  </a:lnTo>
                  <a:lnTo>
                    <a:pt x="1270" y="433069"/>
                  </a:lnTo>
                  <a:lnTo>
                    <a:pt x="6350" y="433069"/>
                  </a:lnTo>
                  <a:lnTo>
                    <a:pt x="6350" y="429260"/>
                  </a:lnTo>
                  <a:close/>
                </a:path>
                <a:path w="6350" h="875029">
                  <a:moveTo>
                    <a:pt x="6350" y="433070"/>
                  </a:moveTo>
                  <a:lnTo>
                    <a:pt x="2540" y="433070"/>
                  </a:lnTo>
                  <a:lnTo>
                    <a:pt x="2540" y="434340"/>
                  </a:lnTo>
                  <a:lnTo>
                    <a:pt x="5079" y="434340"/>
                  </a:lnTo>
                  <a:lnTo>
                    <a:pt x="5079" y="435609"/>
                  </a:lnTo>
                  <a:lnTo>
                    <a:pt x="6350" y="435609"/>
                  </a:lnTo>
                  <a:lnTo>
                    <a:pt x="6350" y="433070"/>
                  </a:lnTo>
                  <a:close/>
                </a:path>
                <a:path w="6350" h="875029">
                  <a:moveTo>
                    <a:pt x="6350" y="600710"/>
                  </a:moveTo>
                  <a:lnTo>
                    <a:pt x="0" y="600710"/>
                  </a:lnTo>
                  <a:lnTo>
                    <a:pt x="0" y="601980"/>
                  </a:lnTo>
                  <a:lnTo>
                    <a:pt x="6350" y="601980"/>
                  </a:lnTo>
                  <a:lnTo>
                    <a:pt x="6350" y="600710"/>
                  </a:lnTo>
                  <a:close/>
                </a:path>
                <a:path w="6350" h="875029">
                  <a:moveTo>
                    <a:pt x="6350" y="594360"/>
                  </a:moveTo>
                  <a:lnTo>
                    <a:pt x="0" y="594360"/>
                  </a:lnTo>
                  <a:lnTo>
                    <a:pt x="0" y="599440"/>
                  </a:lnTo>
                  <a:lnTo>
                    <a:pt x="6350" y="599440"/>
                  </a:lnTo>
                  <a:lnTo>
                    <a:pt x="6350" y="594360"/>
                  </a:lnTo>
                  <a:close/>
                </a:path>
                <a:path w="6350" h="875029">
                  <a:moveTo>
                    <a:pt x="6350" y="586740"/>
                  </a:moveTo>
                  <a:lnTo>
                    <a:pt x="0" y="586740"/>
                  </a:lnTo>
                  <a:lnTo>
                    <a:pt x="0" y="593090"/>
                  </a:lnTo>
                  <a:lnTo>
                    <a:pt x="6350" y="593090"/>
                  </a:lnTo>
                  <a:lnTo>
                    <a:pt x="6350" y="586740"/>
                  </a:lnTo>
                  <a:close/>
                </a:path>
                <a:path w="6350" h="875029">
                  <a:moveTo>
                    <a:pt x="6350" y="601980"/>
                  </a:moveTo>
                  <a:lnTo>
                    <a:pt x="0" y="601980"/>
                  </a:lnTo>
                  <a:lnTo>
                    <a:pt x="0" y="614680"/>
                  </a:lnTo>
                  <a:lnTo>
                    <a:pt x="6350" y="614680"/>
                  </a:lnTo>
                  <a:lnTo>
                    <a:pt x="6350" y="601980"/>
                  </a:lnTo>
                  <a:close/>
                </a:path>
                <a:path w="6350" h="875029">
                  <a:moveTo>
                    <a:pt x="6350" y="872490"/>
                  </a:moveTo>
                  <a:lnTo>
                    <a:pt x="3810" y="872490"/>
                  </a:lnTo>
                  <a:lnTo>
                    <a:pt x="3810" y="875030"/>
                  </a:lnTo>
                  <a:lnTo>
                    <a:pt x="5079" y="875030"/>
                  </a:lnTo>
                  <a:lnTo>
                    <a:pt x="5079" y="873760"/>
                  </a:lnTo>
                  <a:lnTo>
                    <a:pt x="6350" y="873760"/>
                  </a:lnTo>
                  <a:lnTo>
                    <a:pt x="6350" y="872490"/>
                  </a:lnTo>
                  <a:close/>
                </a:path>
                <a:path w="6350" h="875029">
                  <a:moveTo>
                    <a:pt x="6350" y="868680"/>
                  </a:moveTo>
                  <a:lnTo>
                    <a:pt x="0" y="868680"/>
                  </a:lnTo>
                  <a:lnTo>
                    <a:pt x="0" y="872490"/>
                  </a:lnTo>
                  <a:lnTo>
                    <a:pt x="1270" y="872490"/>
                  </a:lnTo>
                  <a:lnTo>
                    <a:pt x="1270" y="871219"/>
                  </a:lnTo>
                  <a:lnTo>
                    <a:pt x="6350" y="871219"/>
                  </a:lnTo>
                  <a:lnTo>
                    <a:pt x="6350" y="868680"/>
                  </a:lnTo>
                  <a:close/>
                </a:path>
                <a:path w="6350" h="875029">
                  <a:moveTo>
                    <a:pt x="6350" y="866140"/>
                  </a:moveTo>
                  <a:lnTo>
                    <a:pt x="0" y="866140"/>
                  </a:lnTo>
                  <a:lnTo>
                    <a:pt x="0" y="867410"/>
                  </a:lnTo>
                  <a:lnTo>
                    <a:pt x="6350" y="867410"/>
                  </a:lnTo>
                  <a:lnTo>
                    <a:pt x="6350" y="866140"/>
                  </a:lnTo>
                  <a:close/>
                </a:path>
                <a:path w="6350" h="875029">
                  <a:moveTo>
                    <a:pt x="6350" y="861060"/>
                  </a:moveTo>
                  <a:lnTo>
                    <a:pt x="0" y="861060"/>
                  </a:lnTo>
                  <a:lnTo>
                    <a:pt x="0" y="864869"/>
                  </a:lnTo>
                  <a:lnTo>
                    <a:pt x="6350" y="864869"/>
                  </a:lnTo>
                  <a:lnTo>
                    <a:pt x="6350" y="861060"/>
                  </a:lnTo>
                  <a:close/>
                </a:path>
                <a:path w="6350" h="875029">
                  <a:moveTo>
                    <a:pt x="6350" y="854710"/>
                  </a:moveTo>
                  <a:lnTo>
                    <a:pt x="0" y="854710"/>
                  </a:lnTo>
                  <a:lnTo>
                    <a:pt x="0" y="859790"/>
                  </a:lnTo>
                  <a:lnTo>
                    <a:pt x="6350" y="859790"/>
                  </a:lnTo>
                  <a:lnTo>
                    <a:pt x="6350" y="854710"/>
                  </a:lnTo>
                  <a:close/>
                </a:path>
                <a:path w="6350" h="875029">
                  <a:moveTo>
                    <a:pt x="6350" y="848360"/>
                  </a:moveTo>
                  <a:lnTo>
                    <a:pt x="0" y="848360"/>
                  </a:lnTo>
                  <a:lnTo>
                    <a:pt x="0" y="853440"/>
                  </a:lnTo>
                  <a:lnTo>
                    <a:pt x="6350" y="853440"/>
                  </a:lnTo>
                  <a:lnTo>
                    <a:pt x="6350" y="848360"/>
                  </a:lnTo>
                  <a:close/>
                </a:path>
                <a:path w="6350" h="875029">
                  <a:moveTo>
                    <a:pt x="6350" y="842010"/>
                  </a:moveTo>
                  <a:lnTo>
                    <a:pt x="0" y="842010"/>
                  </a:lnTo>
                  <a:lnTo>
                    <a:pt x="0" y="847090"/>
                  </a:lnTo>
                  <a:lnTo>
                    <a:pt x="6350" y="847090"/>
                  </a:lnTo>
                  <a:lnTo>
                    <a:pt x="6350" y="842010"/>
                  </a:lnTo>
                  <a:close/>
                </a:path>
                <a:path w="6350" h="875029">
                  <a:moveTo>
                    <a:pt x="6350" y="835660"/>
                  </a:moveTo>
                  <a:lnTo>
                    <a:pt x="0" y="835660"/>
                  </a:lnTo>
                  <a:lnTo>
                    <a:pt x="0" y="840740"/>
                  </a:lnTo>
                  <a:lnTo>
                    <a:pt x="6350" y="840740"/>
                  </a:lnTo>
                  <a:lnTo>
                    <a:pt x="6350" y="835660"/>
                  </a:lnTo>
                  <a:close/>
                </a:path>
                <a:path w="6350" h="875029">
                  <a:moveTo>
                    <a:pt x="6350" y="829310"/>
                  </a:moveTo>
                  <a:lnTo>
                    <a:pt x="0" y="829310"/>
                  </a:lnTo>
                  <a:lnTo>
                    <a:pt x="0" y="834390"/>
                  </a:lnTo>
                  <a:lnTo>
                    <a:pt x="6350" y="834390"/>
                  </a:lnTo>
                  <a:lnTo>
                    <a:pt x="6350" y="829310"/>
                  </a:lnTo>
                  <a:close/>
                </a:path>
                <a:path w="6350" h="875029">
                  <a:moveTo>
                    <a:pt x="6350" y="822960"/>
                  </a:moveTo>
                  <a:lnTo>
                    <a:pt x="0" y="822960"/>
                  </a:lnTo>
                  <a:lnTo>
                    <a:pt x="0" y="828040"/>
                  </a:lnTo>
                  <a:lnTo>
                    <a:pt x="6350" y="828040"/>
                  </a:lnTo>
                  <a:lnTo>
                    <a:pt x="6350" y="822960"/>
                  </a:lnTo>
                  <a:close/>
                </a:path>
                <a:path w="6350" h="875029">
                  <a:moveTo>
                    <a:pt x="6350" y="816610"/>
                  </a:moveTo>
                  <a:lnTo>
                    <a:pt x="0" y="816610"/>
                  </a:lnTo>
                  <a:lnTo>
                    <a:pt x="0" y="821690"/>
                  </a:lnTo>
                  <a:lnTo>
                    <a:pt x="6350" y="821690"/>
                  </a:lnTo>
                  <a:lnTo>
                    <a:pt x="6350" y="816610"/>
                  </a:lnTo>
                  <a:close/>
                </a:path>
                <a:path w="6350" h="875029">
                  <a:moveTo>
                    <a:pt x="6350" y="810260"/>
                  </a:moveTo>
                  <a:lnTo>
                    <a:pt x="0" y="810260"/>
                  </a:lnTo>
                  <a:lnTo>
                    <a:pt x="0" y="815340"/>
                  </a:lnTo>
                  <a:lnTo>
                    <a:pt x="6350" y="815340"/>
                  </a:lnTo>
                  <a:lnTo>
                    <a:pt x="6350" y="810260"/>
                  </a:lnTo>
                  <a:close/>
                </a:path>
                <a:path w="6350" h="875029">
                  <a:moveTo>
                    <a:pt x="6350" y="803910"/>
                  </a:moveTo>
                  <a:lnTo>
                    <a:pt x="0" y="803910"/>
                  </a:lnTo>
                  <a:lnTo>
                    <a:pt x="0" y="808990"/>
                  </a:lnTo>
                  <a:lnTo>
                    <a:pt x="6350" y="808990"/>
                  </a:lnTo>
                  <a:lnTo>
                    <a:pt x="6350" y="803910"/>
                  </a:lnTo>
                  <a:close/>
                </a:path>
                <a:path w="6350" h="875029">
                  <a:moveTo>
                    <a:pt x="6350" y="797560"/>
                  </a:moveTo>
                  <a:lnTo>
                    <a:pt x="0" y="797560"/>
                  </a:lnTo>
                  <a:lnTo>
                    <a:pt x="0" y="802640"/>
                  </a:lnTo>
                  <a:lnTo>
                    <a:pt x="6350" y="802640"/>
                  </a:lnTo>
                  <a:lnTo>
                    <a:pt x="6350" y="797560"/>
                  </a:lnTo>
                  <a:close/>
                </a:path>
                <a:path w="6350" h="875029">
                  <a:moveTo>
                    <a:pt x="6350" y="791210"/>
                  </a:moveTo>
                  <a:lnTo>
                    <a:pt x="0" y="791210"/>
                  </a:lnTo>
                  <a:lnTo>
                    <a:pt x="0" y="796290"/>
                  </a:lnTo>
                  <a:lnTo>
                    <a:pt x="6350" y="796290"/>
                  </a:lnTo>
                  <a:lnTo>
                    <a:pt x="6350" y="791210"/>
                  </a:lnTo>
                  <a:close/>
                </a:path>
                <a:path w="6350" h="875029">
                  <a:moveTo>
                    <a:pt x="6350" y="784860"/>
                  </a:moveTo>
                  <a:lnTo>
                    <a:pt x="0" y="784860"/>
                  </a:lnTo>
                  <a:lnTo>
                    <a:pt x="0" y="789940"/>
                  </a:lnTo>
                  <a:lnTo>
                    <a:pt x="6350" y="789940"/>
                  </a:lnTo>
                  <a:lnTo>
                    <a:pt x="6350" y="784860"/>
                  </a:lnTo>
                  <a:close/>
                </a:path>
                <a:path w="6350" h="875029">
                  <a:moveTo>
                    <a:pt x="6350" y="778510"/>
                  </a:moveTo>
                  <a:lnTo>
                    <a:pt x="0" y="778510"/>
                  </a:lnTo>
                  <a:lnTo>
                    <a:pt x="0" y="783590"/>
                  </a:lnTo>
                  <a:lnTo>
                    <a:pt x="6350" y="783590"/>
                  </a:lnTo>
                  <a:lnTo>
                    <a:pt x="6350" y="778510"/>
                  </a:lnTo>
                  <a:close/>
                </a:path>
                <a:path w="6350" h="875029">
                  <a:moveTo>
                    <a:pt x="6350" y="772160"/>
                  </a:moveTo>
                  <a:lnTo>
                    <a:pt x="0" y="772160"/>
                  </a:lnTo>
                  <a:lnTo>
                    <a:pt x="0" y="777240"/>
                  </a:lnTo>
                  <a:lnTo>
                    <a:pt x="6350" y="777240"/>
                  </a:lnTo>
                  <a:lnTo>
                    <a:pt x="6350" y="772160"/>
                  </a:lnTo>
                  <a:close/>
                </a:path>
                <a:path w="6350" h="875029">
                  <a:moveTo>
                    <a:pt x="6350" y="765810"/>
                  </a:moveTo>
                  <a:lnTo>
                    <a:pt x="0" y="765810"/>
                  </a:lnTo>
                  <a:lnTo>
                    <a:pt x="0" y="770890"/>
                  </a:lnTo>
                  <a:lnTo>
                    <a:pt x="6350" y="770890"/>
                  </a:lnTo>
                  <a:lnTo>
                    <a:pt x="6350" y="765810"/>
                  </a:lnTo>
                  <a:close/>
                </a:path>
                <a:path w="6350" h="875029">
                  <a:moveTo>
                    <a:pt x="6350" y="759460"/>
                  </a:moveTo>
                  <a:lnTo>
                    <a:pt x="0" y="759460"/>
                  </a:lnTo>
                  <a:lnTo>
                    <a:pt x="0" y="764540"/>
                  </a:lnTo>
                  <a:lnTo>
                    <a:pt x="6350" y="764540"/>
                  </a:lnTo>
                  <a:lnTo>
                    <a:pt x="6350" y="759460"/>
                  </a:lnTo>
                  <a:close/>
                </a:path>
                <a:path w="6350" h="875029">
                  <a:moveTo>
                    <a:pt x="6350" y="753110"/>
                  </a:moveTo>
                  <a:lnTo>
                    <a:pt x="0" y="753110"/>
                  </a:lnTo>
                  <a:lnTo>
                    <a:pt x="0" y="758190"/>
                  </a:lnTo>
                  <a:lnTo>
                    <a:pt x="6350" y="758190"/>
                  </a:lnTo>
                  <a:lnTo>
                    <a:pt x="6350" y="753110"/>
                  </a:lnTo>
                  <a:close/>
                </a:path>
                <a:path w="6350" h="875029">
                  <a:moveTo>
                    <a:pt x="6350" y="746760"/>
                  </a:moveTo>
                  <a:lnTo>
                    <a:pt x="0" y="746760"/>
                  </a:lnTo>
                  <a:lnTo>
                    <a:pt x="0" y="751840"/>
                  </a:lnTo>
                  <a:lnTo>
                    <a:pt x="6350" y="751840"/>
                  </a:lnTo>
                  <a:lnTo>
                    <a:pt x="6350" y="746760"/>
                  </a:lnTo>
                  <a:close/>
                </a:path>
                <a:path w="6350" h="875029">
                  <a:moveTo>
                    <a:pt x="6350" y="740410"/>
                  </a:moveTo>
                  <a:lnTo>
                    <a:pt x="0" y="740410"/>
                  </a:lnTo>
                  <a:lnTo>
                    <a:pt x="0" y="745490"/>
                  </a:lnTo>
                  <a:lnTo>
                    <a:pt x="6350" y="745490"/>
                  </a:lnTo>
                  <a:lnTo>
                    <a:pt x="6350" y="740410"/>
                  </a:lnTo>
                  <a:close/>
                </a:path>
                <a:path w="6350" h="875029">
                  <a:moveTo>
                    <a:pt x="6350" y="734060"/>
                  </a:moveTo>
                  <a:lnTo>
                    <a:pt x="0" y="734060"/>
                  </a:lnTo>
                  <a:lnTo>
                    <a:pt x="0" y="739140"/>
                  </a:lnTo>
                  <a:lnTo>
                    <a:pt x="6350" y="739140"/>
                  </a:lnTo>
                  <a:lnTo>
                    <a:pt x="6350" y="734060"/>
                  </a:lnTo>
                  <a:close/>
                </a:path>
                <a:path w="6350" h="875029">
                  <a:moveTo>
                    <a:pt x="6350" y="727710"/>
                  </a:moveTo>
                  <a:lnTo>
                    <a:pt x="0" y="727710"/>
                  </a:lnTo>
                  <a:lnTo>
                    <a:pt x="0" y="732790"/>
                  </a:lnTo>
                  <a:lnTo>
                    <a:pt x="6350" y="732790"/>
                  </a:lnTo>
                  <a:lnTo>
                    <a:pt x="6350" y="727710"/>
                  </a:lnTo>
                  <a:close/>
                </a:path>
                <a:path w="6350" h="875029">
                  <a:moveTo>
                    <a:pt x="6350" y="721360"/>
                  </a:moveTo>
                  <a:lnTo>
                    <a:pt x="0" y="721360"/>
                  </a:lnTo>
                  <a:lnTo>
                    <a:pt x="0" y="726440"/>
                  </a:lnTo>
                  <a:lnTo>
                    <a:pt x="6350" y="726440"/>
                  </a:lnTo>
                  <a:lnTo>
                    <a:pt x="6350" y="721360"/>
                  </a:lnTo>
                  <a:close/>
                </a:path>
                <a:path w="6350" h="875029">
                  <a:moveTo>
                    <a:pt x="6350" y="715010"/>
                  </a:moveTo>
                  <a:lnTo>
                    <a:pt x="0" y="715010"/>
                  </a:lnTo>
                  <a:lnTo>
                    <a:pt x="0" y="720090"/>
                  </a:lnTo>
                  <a:lnTo>
                    <a:pt x="6350" y="720090"/>
                  </a:lnTo>
                  <a:lnTo>
                    <a:pt x="6350" y="715010"/>
                  </a:lnTo>
                  <a:close/>
                </a:path>
                <a:path w="6350" h="875029">
                  <a:moveTo>
                    <a:pt x="6350" y="708660"/>
                  </a:moveTo>
                  <a:lnTo>
                    <a:pt x="0" y="708660"/>
                  </a:lnTo>
                  <a:lnTo>
                    <a:pt x="0" y="713740"/>
                  </a:lnTo>
                  <a:lnTo>
                    <a:pt x="6350" y="713740"/>
                  </a:lnTo>
                  <a:lnTo>
                    <a:pt x="6350" y="708660"/>
                  </a:lnTo>
                  <a:close/>
                </a:path>
                <a:path w="6350" h="875029">
                  <a:moveTo>
                    <a:pt x="6350" y="702310"/>
                  </a:moveTo>
                  <a:lnTo>
                    <a:pt x="0" y="702310"/>
                  </a:lnTo>
                  <a:lnTo>
                    <a:pt x="0" y="707390"/>
                  </a:lnTo>
                  <a:lnTo>
                    <a:pt x="6350" y="707390"/>
                  </a:lnTo>
                  <a:lnTo>
                    <a:pt x="6350" y="702310"/>
                  </a:lnTo>
                  <a:close/>
                </a:path>
                <a:path w="6350" h="875029">
                  <a:moveTo>
                    <a:pt x="6350" y="695960"/>
                  </a:moveTo>
                  <a:lnTo>
                    <a:pt x="0" y="695960"/>
                  </a:lnTo>
                  <a:lnTo>
                    <a:pt x="0" y="701040"/>
                  </a:lnTo>
                  <a:lnTo>
                    <a:pt x="6350" y="701040"/>
                  </a:lnTo>
                  <a:lnTo>
                    <a:pt x="6350" y="695960"/>
                  </a:lnTo>
                  <a:close/>
                </a:path>
                <a:path w="6350" h="875029">
                  <a:moveTo>
                    <a:pt x="6350" y="689610"/>
                  </a:moveTo>
                  <a:lnTo>
                    <a:pt x="0" y="689610"/>
                  </a:lnTo>
                  <a:lnTo>
                    <a:pt x="0" y="694690"/>
                  </a:lnTo>
                  <a:lnTo>
                    <a:pt x="6350" y="694690"/>
                  </a:lnTo>
                  <a:lnTo>
                    <a:pt x="6350" y="689610"/>
                  </a:lnTo>
                  <a:close/>
                </a:path>
                <a:path w="6350" h="875029">
                  <a:moveTo>
                    <a:pt x="6350" y="683260"/>
                  </a:moveTo>
                  <a:lnTo>
                    <a:pt x="0" y="683260"/>
                  </a:lnTo>
                  <a:lnTo>
                    <a:pt x="0" y="688340"/>
                  </a:lnTo>
                  <a:lnTo>
                    <a:pt x="6350" y="688340"/>
                  </a:lnTo>
                  <a:lnTo>
                    <a:pt x="6350" y="683260"/>
                  </a:lnTo>
                  <a:close/>
                </a:path>
                <a:path w="6350" h="875029">
                  <a:moveTo>
                    <a:pt x="6350" y="676910"/>
                  </a:moveTo>
                  <a:lnTo>
                    <a:pt x="0" y="676910"/>
                  </a:lnTo>
                  <a:lnTo>
                    <a:pt x="0" y="681990"/>
                  </a:lnTo>
                  <a:lnTo>
                    <a:pt x="6350" y="681990"/>
                  </a:lnTo>
                  <a:lnTo>
                    <a:pt x="6350" y="676910"/>
                  </a:lnTo>
                  <a:close/>
                </a:path>
                <a:path w="6350" h="875029">
                  <a:moveTo>
                    <a:pt x="6350" y="669290"/>
                  </a:moveTo>
                  <a:lnTo>
                    <a:pt x="0" y="669290"/>
                  </a:lnTo>
                  <a:lnTo>
                    <a:pt x="0" y="675640"/>
                  </a:lnTo>
                  <a:lnTo>
                    <a:pt x="6350" y="675640"/>
                  </a:lnTo>
                  <a:lnTo>
                    <a:pt x="6350" y="669290"/>
                  </a:lnTo>
                  <a:close/>
                </a:path>
                <a:path w="6350" h="875029">
                  <a:moveTo>
                    <a:pt x="6350" y="664210"/>
                  </a:moveTo>
                  <a:lnTo>
                    <a:pt x="0" y="664210"/>
                  </a:lnTo>
                  <a:lnTo>
                    <a:pt x="0" y="668019"/>
                  </a:lnTo>
                  <a:lnTo>
                    <a:pt x="6350" y="668019"/>
                  </a:lnTo>
                  <a:lnTo>
                    <a:pt x="6350" y="664210"/>
                  </a:lnTo>
                  <a:close/>
                </a:path>
                <a:path w="6350" h="875029">
                  <a:moveTo>
                    <a:pt x="6350" y="656590"/>
                  </a:moveTo>
                  <a:lnTo>
                    <a:pt x="0" y="656590"/>
                  </a:lnTo>
                  <a:lnTo>
                    <a:pt x="0" y="662940"/>
                  </a:lnTo>
                  <a:lnTo>
                    <a:pt x="6350" y="662940"/>
                  </a:lnTo>
                  <a:lnTo>
                    <a:pt x="6350" y="656590"/>
                  </a:lnTo>
                  <a:close/>
                </a:path>
                <a:path w="6350" h="875029">
                  <a:moveTo>
                    <a:pt x="6350" y="651510"/>
                  </a:moveTo>
                  <a:lnTo>
                    <a:pt x="0" y="651510"/>
                  </a:lnTo>
                  <a:lnTo>
                    <a:pt x="0" y="655319"/>
                  </a:lnTo>
                  <a:lnTo>
                    <a:pt x="6350" y="655319"/>
                  </a:lnTo>
                  <a:lnTo>
                    <a:pt x="6350" y="651510"/>
                  </a:lnTo>
                  <a:close/>
                </a:path>
                <a:path w="6350" h="875029">
                  <a:moveTo>
                    <a:pt x="6350" y="631190"/>
                  </a:moveTo>
                  <a:lnTo>
                    <a:pt x="0" y="631190"/>
                  </a:lnTo>
                  <a:lnTo>
                    <a:pt x="0" y="650240"/>
                  </a:lnTo>
                  <a:lnTo>
                    <a:pt x="6350" y="650240"/>
                  </a:lnTo>
                  <a:lnTo>
                    <a:pt x="6350" y="631190"/>
                  </a:lnTo>
                  <a:close/>
                </a:path>
                <a:path w="6350" h="875029">
                  <a:moveTo>
                    <a:pt x="6350" y="626110"/>
                  </a:moveTo>
                  <a:lnTo>
                    <a:pt x="0" y="626110"/>
                  </a:lnTo>
                  <a:lnTo>
                    <a:pt x="0" y="629920"/>
                  </a:lnTo>
                  <a:lnTo>
                    <a:pt x="6350" y="629920"/>
                  </a:lnTo>
                  <a:lnTo>
                    <a:pt x="6350" y="626110"/>
                  </a:lnTo>
                  <a:close/>
                </a:path>
                <a:path w="6350" h="875029">
                  <a:moveTo>
                    <a:pt x="6350" y="619760"/>
                  </a:moveTo>
                  <a:lnTo>
                    <a:pt x="0" y="619760"/>
                  </a:lnTo>
                  <a:lnTo>
                    <a:pt x="0" y="624840"/>
                  </a:lnTo>
                  <a:lnTo>
                    <a:pt x="6350" y="624840"/>
                  </a:lnTo>
                  <a:lnTo>
                    <a:pt x="6350" y="619760"/>
                  </a:lnTo>
                  <a:close/>
                </a:path>
                <a:path w="6350" h="875029">
                  <a:moveTo>
                    <a:pt x="6350" y="615950"/>
                  </a:moveTo>
                  <a:lnTo>
                    <a:pt x="0" y="615950"/>
                  </a:lnTo>
                  <a:lnTo>
                    <a:pt x="0" y="618490"/>
                  </a:lnTo>
                  <a:lnTo>
                    <a:pt x="6350" y="618490"/>
                  </a:lnTo>
                  <a:lnTo>
                    <a:pt x="6350" y="615950"/>
                  </a:lnTo>
                  <a:close/>
                </a:path>
              </a:pathLst>
            </a:custGeom>
            <a:solidFill>
              <a:srgbClr val="1D00FA"/>
            </a:solidFill>
          </p:spPr>
          <p:txBody>
            <a:bodyPr bIns="0" lIns="0" rIns="0" rtlCol="0" tIns="0" wrap="square"/>
            <a:p/>
          </p:txBody>
        </p:sp>
        <p:sp>
          <p:nvSpPr>
            <p:cNvPr id="1050220" name="object 1523"/>
            <p:cNvSpPr/>
            <p:nvPr/>
          </p:nvSpPr>
          <p:spPr>
            <a:xfrm>
              <a:off x="600709" y="5593079"/>
              <a:ext cx="7620" cy="867410"/>
            </a:xfrm>
            <a:custGeom>
              <a:avLst/>
              <a:ahLst/>
              <a:rect l="l" t="t" r="r" b="b"/>
              <a:pathLst>
                <a:path w="7620" h="867410">
                  <a:moveTo>
                    <a:pt x="7620" y="0"/>
                  </a:moveTo>
                  <a:lnTo>
                    <a:pt x="5080" y="0"/>
                  </a:lnTo>
                  <a:lnTo>
                    <a:pt x="5080" y="1270"/>
                  </a:lnTo>
                  <a:lnTo>
                    <a:pt x="3810" y="1270"/>
                  </a:lnTo>
                  <a:lnTo>
                    <a:pt x="3810" y="2540"/>
                  </a:lnTo>
                  <a:lnTo>
                    <a:pt x="7620" y="2540"/>
                  </a:lnTo>
                  <a:lnTo>
                    <a:pt x="7620" y="0"/>
                  </a:lnTo>
                  <a:close/>
                </a:path>
                <a:path w="7620" h="867410">
                  <a:moveTo>
                    <a:pt x="7620" y="2540"/>
                  </a:moveTo>
                  <a:lnTo>
                    <a:pt x="1270" y="2540"/>
                  </a:lnTo>
                  <a:lnTo>
                    <a:pt x="1270" y="3810"/>
                  </a:lnTo>
                  <a:lnTo>
                    <a:pt x="0" y="3810"/>
                  </a:lnTo>
                  <a:lnTo>
                    <a:pt x="0" y="5080"/>
                  </a:lnTo>
                  <a:lnTo>
                    <a:pt x="7620" y="5080"/>
                  </a:lnTo>
                  <a:lnTo>
                    <a:pt x="7620" y="2540"/>
                  </a:lnTo>
                  <a:close/>
                </a:path>
                <a:path w="7620" h="867410">
                  <a:moveTo>
                    <a:pt x="7620" y="5080"/>
                  </a:moveTo>
                  <a:lnTo>
                    <a:pt x="0" y="5080"/>
                  </a:lnTo>
                  <a:lnTo>
                    <a:pt x="0" y="8890"/>
                  </a:lnTo>
                  <a:lnTo>
                    <a:pt x="7620" y="8890"/>
                  </a:lnTo>
                  <a:lnTo>
                    <a:pt x="7620" y="5080"/>
                  </a:lnTo>
                  <a:close/>
                </a:path>
                <a:path w="7620" h="867410">
                  <a:moveTo>
                    <a:pt x="7620" y="8890"/>
                  </a:moveTo>
                  <a:lnTo>
                    <a:pt x="0" y="8890"/>
                  </a:lnTo>
                  <a:lnTo>
                    <a:pt x="0" y="11430"/>
                  </a:lnTo>
                  <a:lnTo>
                    <a:pt x="7620" y="11430"/>
                  </a:lnTo>
                  <a:lnTo>
                    <a:pt x="7620" y="8890"/>
                  </a:lnTo>
                  <a:close/>
                </a:path>
                <a:path w="7620" h="867410">
                  <a:moveTo>
                    <a:pt x="7620" y="11430"/>
                  </a:moveTo>
                  <a:lnTo>
                    <a:pt x="0" y="11430"/>
                  </a:lnTo>
                  <a:lnTo>
                    <a:pt x="0" y="21590"/>
                  </a:lnTo>
                  <a:lnTo>
                    <a:pt x="7620" y="21590"/>
                  </a:lnTo>
                  <a:lnTo>
                    <a:pt x="7620" y="11430"/>
                  </a:lnTo>
                  <a:close/>
                </a:path>
                <a:path w="7620" h="867410">
                  <a:moveTo>
                    <a:pt x="7620" y="21590"/>
                  </a:moveTo>
                  <a:lnTo>
                    <a:pt x="0" y="21590"/>
                  </a:lnTo>
                  <a:lnTo>
                    <a:pt x="0" y="24130"/>
                  </a:lnTo>
                  <a:lnTo>
                    <a:pt x="7620" y="24130"/>
                  </a:lnTo>
                  <a:lnTo>
                    <a:pt x="7620" y="21590"/>
                  </a:lnTo>
                  <a:close/>
                </a:path>
                <a:path w="7620" h="867410">
                  <a:moveTo>
                    <a:pt x="7620" y="24130"/>
                  </a:moveTo>
                  <a:lnTo>
                    <a:pt x="0" y="24130"/>
                  </a:lnTo>
                  <a:lnTo>
                    <a:pt x="0" y="27940"/>
                  </a:lnTo>
                  <a:lnTo>
                    <a:pt x="7620" y="27940"/>
                  </a:lnTo>
                  <a:lnTo>
                    <a:pt x="7620" y="24130"/>
                  </a:lnTo>
                  <a:close/>
                </a:path>
                <a:path w="7620" h="867410">
                  <a:moveTo>
                    <a:pt x="7620" y="27940"/>
                  </a:moveTo>
                  <a:lnTo>
                    <a:pt x="0" y="27940"/>
                  </a:lnTo>
                  <a:lnTo>
                    <a:pt x="0" y="30480"/>
                  </a:lnTo>
                  <a:lnTo>
                    <a:pt x="7620" y="30480"/>
                  </a:lnTo>
                  <a:lnTo>
                    <a:pt x="7620" y="27940"/>
                  </a:lnTo>
                  <a:close/>
                </a:path>
                <a:path w="7620" h="867410">
                  <a:moveTo>
                    <a:pt x="7620" y="30480"/>
                  </a:moveTo>
                  <a:lnTo>
                    <a:pt x="0" y="30480"/>
                  </a:lnTo>
                  <a:lnTo>
                    <a:pt x="0" y="34290"/>
                  </a:lnTo>
                  <a:lnTo>
                    <a:pt x="7620" y="34290"/>
                  </a:lnTo>
                  <a:lnTo>
                    <a:pt x="7620" y="30480"/>
                  </a:lnTo>
                  <a:close/>
                </a:path>
                <a:path w="7620" h="867410">
                  <a:moveTo>
                    <a:pt x="7620" y="34290"/>
                  </a:moveTo>
                  <a:lnTo>
                    <a:pt x="0" y="34290"/>
                  </a:lnTo>
                  <a:lnTo>
                    <a:pt x="0" y="40640"/>
                  </a:lnTo>
                  <a:lnTo>
                    <a:pt x="7620" y="40640"/>
                  </a:lnTo>
                  <a:lnTo>
                    <a:pt x="7620" y="34290"/>
                  </a:lnTo>
                  <a:close/>
                </a:path>
                <a:path w="7620" h="867410">
                  <a:moveTo>
                    <a:pt x="7620" y="40640"/>
                  </a:moveTo>
                  <a:lnTo>
                    <a:pt x="0" y="40640"/>
                  </a:lnTo>
                  <a:lnTo>
                    <a:pt x="0" y="43180"/>
                  </a:lnTo>
                  <a:lnTo>
                    <a:pt x="7620" y="43180"/>
                  </a:lnTo>
                  <a:lnTo>
                    <a:pt x="7620" y="40640"/>
                  </a:lnTo>
                  <a:close/>
                </a:path>
                <a:path w="7620" h="867410">
                  <a:moveTo>
                    <a:pt x="7620" y="43180"/>
                  </a:moveTo>
                  <a:lnTo>
                    <a:pt x="0" y="43180"/>
                  </a:lnTo>
                  <a:lnTo>
                    <a:pt x="0" y="46990"/>
                  </a:lnTo>
                  <a:lnTo>
                    <a:pt x="7620" y="46990"/>
                  </a:lnTo>
                  <a:lnTo>
                    <a:pt x="7620" y="43180"/>
                  </a:lnTo>
                  <a:close/>
                </a:path>
                <a:path w="7620" h="867410">
                  <a:moveTo>
                    <a:pt x="7620" y="46990"/>
                  </a:moveTo>
                  <a:lnTo>
                    <a:pt x="0" y="46990"/>
                  </a:lnTo>
                  <a:lnTo>
                    <a:pt x="0" y="49530"/>
                  </a:lnTo>
                  <a:lnTo>
                    <a:pt x="7620" y="49530"/>
                  </a:lnTo>
                  <a:lnTo>
                    <a:pt x="7620" y="46990"/>
                  </a:lnTo>
                  <a:close/>
                </a:path>
                <a:path w="7620" h="867410">
                  <a:moveTo>
                    <a:pt x="7620" y="49530"/>
                  </a:moveTo>
                  <a:lnTo>
                    <a:pt x="0" y="49530"/>
                  </a:lnTo>
                  <a:lnTo>
                    <a:pt x="0" y="53340"/>
                  </a:lnTo>
                  <a:lnTo>
                    <a:pt x="7620" y="53340"/>
                  </a:lnTo>
                  <a:lnTo>
                    <a:pt x="7620" y="49530"/>
                  </a:lnTo>
                  <a:close/>
                </a:path>
                <a:path w="7620" h="867410">
                  <a:moveTo>
                    <a:pt x="7620" y="53340"/>
                  </a:moveTo>
                  <a:lnTo>
                    <a:pt x="0" y="53340"/>
                  </a:lnTo>
                  <a:lnTo>
                    <a:pt x="0" y="59690"/>
                  </a:lnTo>
                  <a:lnTo>
                    <a:pt x="7620" y="59690"/>
                  </a:lnTo>
                  <a:lnTo>
                    <a:pt x="7620" y="53340"/>
                  </a:lnTo>
                  <a:close/>
                </a:path>
                <a:path w="7620" h="867410">
                  <a:moveTo>
                    <a:pt x="7620" y="59690"/>
                  </a:moveTo>
                  <a:lnTo>
                    <a:pt x="0" y="59690"/>
                  </a:lnTo>
                  <a:lnTo>
                    <a:pt x="0" y="68580"/>
                  </a:lnTo>
                  <a:lnTo>
                    <a:pt x="7620" y="68580"/>
                  </a:lnTo>
                  <a:lnTo>
                    <a:pt x="7620" y="59690"/>
                  </a:lnTo>
                  <a:close/>
                </a:path>
                <a:path w="7620" h="867410">
                  <a:moveTo>
                    <a:pt x="7620" y="68580"/>
                  </a:moveTo>
                  <a:lnTo>
                    <a:pt x="0" y="68580"/>
                  </a:lnTo>
                  <a:lnTo>
                    <a:pt x="0" y="74930"/>
                  </a:lnTo>
                  <a:lnTo>
                    <a:pt x="7620" y="74930"/>
                  </a:lnTo>
                  <a:lnTo>
                    <a:pt x="7620" y="68580"/>
                  </a:lnTo>
                  <a:close/>
                </a:path>
                <a:path w="7620" h="867410">
                  <a:moveTo>
                    <a:pt x="7620" y="74930"/>
                  </a:moveTo>
                  <a:lnTo>
                    <a:pt x="0" y="74930"/>
                  </a:lnTo>
                  <a:lnTo>
                    <a:pt x="0" y="81280"/>
                  </a:lnTo>
                  <a:lnTo>
                    <a:pt x="7620" y="81280"/>
                  </a:lnTo>
                  <a:lnTo>
                    <a:pt x="7620" y="74930"/>
                  </a:lnTo>
                  <a:close/>
                </a:path>
                <a:path w="7620" h="867410">
                  <a:moveTo>
                    <a:pt x="7620" y="81280"/>
                  </a:moveTo>
                  <a:lnTo>
                    <a:pt x="0" y="81280"/>
                  </a:lnTo>
                  <a:lnTo>
                    <a:pt x="0" y="87630"/>
                  </a:lnTo>
                  <a:lnTo>
                    <a:pt x="7620" y="87630"/>
                  </a:lnTo>
                  <a:lnTo>
                    <a:pt x="7620" y="81280"/>
                  </a:lnTo>
                  <a:close/>
                </a:path>
                <a:path w="7620" h="867410">
                  <a:moveTo>
                    <a:pt x="7620" y="87630"/>
                  </a:moveTo>
                  <a:lnTo>
                    <a:pt x="0" y="87630"/>
                  </a:lnTo>
                  <a:lnTo>
                    <a:pt x="0" y="91440"/>
                  </a:lnTo>
                  <a:lnTo>
                    <a:pt x="7620" y="91440"/>
                  </a:lnTo>
                  <a:lnTo>
                    <a:pt x="7620" y="87630"/>
                  </a:lnTo>
                  <a:close/>
                </a:path>
                <a:path w="7620" h="867410">
                  <a:moveTo>
                    <a:pt x="7620" y="91440"/>
                  </a:moveTo>
                  <a:lnTo>
                    <a:pt x="0" y="91440"/>
                  </a:lnTo>
                  <a:lnTo>
                    <a:pt x="0" y="110490"/>
                  </a:lnTo>
                  <a:lnTo>
                    <a:pt x="7620" y="110490"/>
                  </a:lnTo>
                  <a:lnTo>
                    <a:pt x="7620" y="91440"/>
                  </a:lnTo>
                  <a:close/>
                </a:path>
                <a:path w="7620" h="867410">
                  <a:moveTo>
                    <a:pt x="7620" y="110490"/>
                  </a:moveTo>
                  <a:lnTo>
                    <a:pt x="0" y="110490"/>
                  </a:lnTo>
                  <a:lnTo>
                    <a:pt x="0" y="113030"/>
                  </a:lnTo>
                  <a:lnTo>
                    <a:pt x="7620" y="113030"/>
                  </a:lnTo>
                  <a:lnTo>
                    <a:pt x="7620" y="110490"/>
                  </a:lnTo>
                  <a:close/>
                </a:path>
                <a:path w="7620" h="867410">
                  <a:moveTo>
                    <a:pt x="7620" y="113030"/>
                  </a:moveTo>
                  <a:lnTo>
                    <a:pt x="0" y="113030"/>
                  </a:lnTo>
                  <a:lnTo>
                    <a:pt x="0" y="119380"/>
                  </a:lnTo>
                  <a:lnTo>
                    <a:pt x="7620" y="119380"/>
                  </a:lnTo>
                  <a:lnTo>
                    <a:pt x="7620" y="113030"/>
                  </a:lnTo>
                  <a:close/>
                </a:path>
                <a:path w="7620" h="867410">
                  <a:moveTo>
                    <a:pt x="7620" y="119380"/>
                  </a:moveTo>
                  <a:lnTo>
                    <a:pt x="0" y="119380"/>
                  </a:lnTo>
                  <a:lnTo>
                    <a:pt x="0" y="123190"/>
                  </a:lnTo>
                  <a:lnTo>
                    <a:pt x="7620" y="123190"/>
                  </a:lnTo>
                  <a:lnTo>
                    <a:pt x="7620" y="119380"/>
                  </a:lnTo>
                  <a:close/>
                </a:path>
                <a:path w="7620" h="867410">
                  <a:moveTo>
                    <a:pt x="7620" y="123190"/>
                  </a:moveTo>
                  <a:lnTo>
                    <a:pt x="0" y="123190"/>
                  </a:lnTo>
                  <a:lnTo>
                    <a:pt x="0" y="125730"/>
                  </a:lnTo>
                  <a:lnTo>
                    <a:pt x="7620" y="125730"/>
                  </a:lnTo>
                  <a:lnTo>
                    <a:pt x="7620" y="123190"/>
                  </a:lnTo>
                  <a:close/>
                </a:path>
                <a:path w="7620" h="867410">
                  <a:moveTo>
                    <a:pt x="7620" y="125730"/>
                  </a:moveTo>
                  <a:lnTo>
                    <a:pt x="0" y="125730"/>
                  </a:lnTo>
                  <a:lnTo>
                    <a:pt x="0" y="132080"/>
                  </a:lnTo>
                  <a:lnTo>
                    <a:pt x="7620" y="132080"/>
                  </a:lnTo>
                  <a:lnTo>
                    <a:pt x="7620" y="125730"/>
                  </a:lnTo>
                  <a:close/>
                </a:path>
                <a:path w="7620" h="867410">
                  <a:moveTo>
                    <a:pt x="7620" y="132080"/>
                  </a:moveTo>
                  <a:lnTo>
                    <a:pt x="0" y="132080"/>
                  </a:lnTo>
                  <a:lnTo>
                    <a:pt x="0" y="135890"/>
                  </a:lnTo>
                  <a:lnTo>
                    <a:pt x="7620" y="135890"/>
                  </a:lnTo>
                  <a:lnTo>
                    <a:pt x="7620" y="132080"/>
                  </a:lnTo>
                  <a:close/>
                </a:path>
                <a:path w="7620" h="867410">
                  <a:moveTo>
                    <a:pt x="7620" y="135890"/>
                  </a:moveTo>
                  <a:lnTo>
                    <a:pt x="0" y="135890"/>
                  </a:lnTo>
                  <a:lnTo>
                    <a:pt x="0" y="138430"/>
                  </a:lnTo>
                  <a:lnTo>
                    <a:pt x="7620" y="138430"/>
                  </a:lnTo>
                  <a:lnTo>
                    <a:pt x="7620" y="135890"/>
                  </a:lnTo>
                  <a:close/>
                </a:path>
                <a:path w="7620" h="867410">
                  <a:moveTo>
                    <a:pt x="7620" y="138430"/>
                  </a:moveTo>
                  <a:lnTo>
                    <a:pt x="0" y="138430"/>
                  </a:lnTo>
                  <a:lnTo>
                    <a:pt x="0" y="142240"/>
                  </a:lnTo>
                  <a:lnTo>
                    <a:pt x="7620" y="142240"/>
                  </a:lnTo>
                  <a:lnTo>
                    <a:pt x="7620" y="138430"/>
                  </a:lnTo>
                  <a:close/>
                </a:path>
                <a:path w="7620" h="867410">
                  <a:moveTo>
                    <a:pt x="7620" y="142240"/>
                  </a:moveTo>
                  <a:lnTo>
                    <a:pt x="0" y="142240"/>
                  </a:lnTo>
                  <a:lnTo>
                    <a:pt x="0" y="144780"/>
                  </a:lnTo>
                  <a:lnTo>
                    <a:pt x="7620" y="144780"/>
                  </a:lnTo>
                  <a:lnTo>
                    <a:pt x="7620" y="142240"/>
                  </a:lnTo>
                  <a:close/>
                </a:path>
                <a:path w="7620" h="867410">
                  <a:moveTo>
                    <a:pt x="7620" y="144780"/>
                  </a:moveTo>
                  <a:lnTo>
                    <a:pt x="0" y="144780"/>
                  </a:lnTo>
                  <a:lnTo>
                    <a:pt x="0" y="151130"/>
                  </a:lnTo>
                  <a:lnTo>
                    <a:pt x="7620" y="151130"/>
                  </a:lnTo>
                  <a:lnTo>
                    <a:pt x="7620" y="144780"/>
                  </a:lnTo>
                  <a:close/>
                </a:path>
                <a:path w="7620" h="867410">
                  <a:moveTo>
                    <a:pt x="7620" y="151130"/>
                  </a:moveTo>
                  <a:lnTo>
                    <a:pt x="0" y="151130"/>
                  </a:lnTo>
                  <a:lnTo>
                    <a:pt x="0" y="154940"/>
                  </a:lnTo>
                  <a:lnTo>
                    <a:pt x="7620" y="154940"/>
                  </a:lnTo>
                  <a:lnTo>
                    <a:pt x="7620" y="151130"/>
                  </a:lnTo>
                  <a:close/>
                </a:path>
                <a:path w="7620" h="867410">
                  <a:moveTo>
                    <a:pt x="7620" y="154940"/>
                  </a:moveTo>
                  <a:lnTo>
                    <a:pt x="0" y="154940"/>
                  </a:lnTo>
                  <a:lnTo>
                    <a:pt x="0" y="163830"/>
                  </a:lnTo>
                  <a:lnTo>
                    <a:pt x="7620" y="163830"/>
                  </a:lnTo>
                  <a:lnTo>
                    <a:pt x="7620" y="154940"/>
                  </a:lnTo>
                  <a:close/>
                </a:path>
                <a:path w="7620" h="867410">
                  <a:moveTo>
                    <a:pt x="7620" y="163830"/>
                  </a:moveTo>
                  <a:lnTo>
                    <a:pt x="0" y="163830"/>
                  </a:lnTo>
                  <a:lnTo>
                    <a:pt x="0" y="167640"/>
                  </a:lnTo>
                  <a:lnTo>
                    <a:pt x="7620" y="167640"/>
                  </a:lnTo>
                  <a:lnTo>
                    <a:pt x="7620" y="163830"/>
                  </a:lnTo>
                  <a:close/>
                </a:path>
                <a:path w="7620" h="867410">
                  <a:moveTo>
                    <a:pt x="7620" y="167640"/>
                  </a:moveTo>
                  <a:lnTo>
                    <a:pt x="0" y="167640"/>
                  </a:lnTo>
                  <a:lnTo>
                    <a:pt x="0" y="170180"/>
                  </a:lnTo>
                  <a:lnTo>
                    <a:pt x="7620" y="170180"/>
                  </a:lnTo>
                  <a:lnTo>
                    <a:pt x="7620" y="167640"/>
                  </a:lnTo>
                  <a:close/>
                </a:path>
                <a:path w="7620" h="867410">
                  <a:moveTo>
                    <a:pt x="7620" y="170180"/>
                  </a:moveTo>
                  <a:lnTo>
                    <a:pt x="0" y="170180"/>
                  </a:lnTo>
                  <a:lnTo>
                    <a:pt x="0" y="182880"/>
                  </a:lnTo>
                  <a:lnTo>
                    <a:pt x="7620" y="182880"/>
                  </a:lnTo>
                  <a:lnTo>
                    <a:pt x="7620" y="170180"/>
                  </a:lnTo>
                  <a:close/>
                </a:path>
                <a:path w="7620" h="867410">
                  <a:moveTo>
                    <a:pt x="7620" y="182880"/>
                  </a:moveTo>
                  <a:lnTo>
                    <a:pt x="0" y="182880"/>
                  </a:lnTo>
                  <a:lnTo>
                    <a:pt x="0" y="186690"/>
                  </a:lnTo>
                  <a:lnTo>
                    <a:pt x="7620" y="186690"/>
                  </a:lnTo>
                  <a:lnTo>
                    <a:pt x="7620" y="182880"/>
                  </a:lnTo>
                  <a:close/>
                </a:path>
                <a:path w="7620" h="867410">
                  <a:moveTo>
                    <a:pt x="7620" y="186690"/>
                  </a:moveTo>
                  <a:lnTo>
                    <a:pt x="0" y="186690"/>
                  </a:lnTo>
                  <a:lnTo>
                    <a:pt x="0" y="212090"/>
                  </a:lnTo>
                  <a:lnTo>
                    <a:pt x="7620" y="212090"/>
                  </a:lnTo>
                  <a:lnTo>
                    <a:pt x="7620" y="186690"/>
                  </a:lnTo>
                  <a:close/>
                </a:path>
                <a:path w="7620" h="867410">
                  <a:moveTo>
                    <a:pt x="7620" y="212090"/>
                  </a:moveTo>
                  <a:lnTo>
                    <a:pt x="0" y="212090"/>
                  </a:lnTo>
                  <a:lnTo>
                    <a:pt x="0" y="214630"/>
                  </a:lnTo>
                  <a:lnTo>
                    <a:pt x="7620" y="214630"/>
                  </a:lnTo>
                  <a:lnTo>
                    <a:pt x="7620" y="212090"/>
                  </a:lnTo>
                  <a:close/>
                </a:path>
                <a:path w="7620" h="867410">
                  <a:moveTo>
                    <a:pt x="7620" y="214630"/>
                  </a:moveTo>
                  <a:lnTo>
                    <a:pt x="0" y="214630"/>
                  </a:lnTo>
                  <a:lnTo>
                    <a:pt x="0" y="220980"/>
                  </a:lnTo>
                  <a:lnTo>
                    <a:pt x="7620" y="220980"/>
                  </a:lnTo>
                  <a:lnTo>
                    <a:pt x="7620" y="214630"/>
                  </a:lnTo>
                  <a:close/>
                </a:path>
                <a:path w="7620" h="867410">
                  <a:moveTo>
                    <a:pt x="7620" y="220980"/>
                  </a:moveTo>
                  <a:lnTo>
                    <a:pt x="0" y="220980"/>
                  </a:lnTo>
                  <a:lnTo>
                    <a:pt x="0" y="240030"/>
                  </a:lnTo>
                  <a:lnTo>
                    <a:pt x="7620" y="240030"/>
                  </a:lnTo>
                  <a:lnTo>
                    <a:pt x="7620" y="220980"/>
                  </a:lnTo>
                  <a:close/>
                </a:path>
                <a:path w="7620" h="867410">
                  <a:moveTo>
                    <a:pt x="7620" y="240030"/>
                  </a:moveTo>
                  <a:lnTo>
                    <a:pt x="0" y="240030"/>
                  </a:lnTo>
                  <a:lnTo>
                    <a:pt x="0" y="243840"/>
                  </a:lnTo>
                  <a:lnTo>
                    <a:pt x="7620" y="243840"/>
                  </a:lnTo>
                  <a:lnTo>
                    <a:pt x="7620" y="240030"/>
                  </a:lnTo>
                  <a:close/>
                </a:path>
                <a:path w="7620" h="867410">
                  <a:moveTo>
                    <a:pt x="7620" y="243840"/>
                  </a:moveTo>
                  <a:lnTo>
                    <a:pt x="0" y="243840"/>
                  </a:lnTo>
                  <a:lnTo>
                    <a:pt x="0" y="246380"/>
                  </a:lnTo>
                  <a:lnTo>
                    <a:pt x="7620" y="246380"/>
                  </a:lnTo>
                  <a:lnTo>
                    <a:pt x="7620" y="243840"/>
                  </a:lnTo>
                  <a:close/>
                </a:path>
                <a:path w="7620" h="867410">
                  <a:moveTo>
                    <a:pt x="7620" y="246380"/>
                  </a:moveTo>
                  <a:lnTo>
                    <a:pt x="0" y="246380"/>
                  </a:lnTo>
                  <a:lnTo>
                    <a:pt x="0" y="250190"/>
                  </a:lnTo>
                  <a:lnTo>
                    <a:pt x="7620" y="250190"/>
                  </a:lnTo>
                  <a:lnTo>
                    <a:pt x="7620" y="246380"/>
                  </a:lnTo>
                  <a:close/>
                </a:path>
                <a:path w="7620" h="867410">
                  <a:moveTo>
                    <a:pt x="7620" y="250190"/>
                  </a:moveTo>
                  <a:lnTo>
                    <a:pt x="0" y="250190"/>
                  </a:lnTo>
                  <a:lnTo>
                    <a:pt x="0" y="252730"/>
                  </a:lnTo>
                  <a:lnTo>
                    <a:pt x="7620" y="252730"/>
                  </a:lnTo>
                  <a:lnTo>
                    <a:pt x="7620" y="250190"/>
                  </a:lnTo>
                  <a:close/>
                </a:path>
                <a:path w="7620" h="867410">
                  <a:moveTo>
                    <a:pt x="7620" y="252730"/>
                  </a:moveTo>
                  <a:lnTo>
                    <a:pt x="0" y="252730"/>
                  </a:lnTo>
                  <a:lnTo>
                    <a:pt x="0" y="256540"/>
                  </a:lnTo>
                  <a:lnTo>
                    <a:pt x="7620" y="256540"/>
                  </a:lnTo>
                  <a:lnTo>
                    <a:pt x="7620" y="252730"/>
                  </a:lnTo>
                  <a:close/>
                </a:path>
                <a:path w="7620" h="867410">
                  <a:moveTo>
                    <a:pt x="7620" y="256540"/>
                  </a:moveTo>
                  <a:lnTo>
                    <a:pt x="0" y="256540"/>
                  </a:lnTo>
                  <a:lnTo>
                    <a:pt x="0" y="262890"/>
                  </a:lnTo>
                  <a:lnTo>
                    <a:pt x="7620" y="262890"/>
                  </a:lnTo>
                  <a:lnTo>
                    <a:pt x="7620" y="256540"/>
                  </a:lnTo>
                  <a:close/>
                </a:path>
                <a:path w="7620" h="867410">
                  <a:moveTo>
                    <a:pt x="7620" y="262890"/>
                  </a:moveTo>
                  <a:lnTo>
                    <a:pt x="0" y="262890"/>
                  </a:lnTo>
                  <a:lnTo>
                    <a:pt x="0" y="265430"/>
                  </a:lnTo>
                  <a:lnTo>
                    <a:pt x="7620" y="265430"/>
                  </a:lnTo>
                  <a:lnTo>
                    <a:pt x="7620" y="262890"/>
                  </a:lnTo>
                  <a:close/>
                </a:path>
                <a:path w="7620" h="867410">
                  <a:moveTo>
                    <a:pt x="7620" y="265430"/>
                  </a:moveTo>
                  <a:lnTo>
                    <a:pt x="0" y="265430"/>
                  </a:lnTo>
                  <a:lnTo>
                    <a:pt x="0" y="269240"/>
                  </a:lnTo>
                  <a:lnTo>
                    <a:pt x="7620" y="269240"/>
                  </a:lnTo>
                  <a:lnTo>
                    <a:pt x="7620" y="265430"/>
                  </a:lnTo>
                  <a:close/>
                </a:path>
                <a:path w="7620" h="867410">
                  <a:moveTo>
                    <a:pt x="7620" y="269240"/>
                  </a:moveTo>
                  <a:lnTo>
                    <a:pt x="0" y="269240"/>
                  </a:lnTo>
                  <a:lnTo>
                    <a:pt x="0" y="271780"/>
                  </a:lnTo>
                  <a:lnTo>
                    <a:pt x="7620" y="271780"/>
                  </a:lnTo>
                  <a:lnTo>
                    <a:pt x="7620" y="269240"/>
                  </a:lnTo>
                  <a:close/>
                </a:path>
                <a:path w="7620" h="867410">
                  <a:moveTo>
                    <a:pt x="7620" y="271780"/>
                  </a:moveTo>
                  <a:lnTo>
                    <a:pt x="0" y="271780"/>
                  </a:lnTo>
                  <a:lnTo>
                    <a:pt x="0" y="275590"/>
                  </a:lnTo>
                  <a:lnTo>
                    <a:pt x="7620" y="275590"/>
                  </a:lnTo>
                  <a:lnTo>
                    <a:pt x="7620" y="271780"/>
                  </a:lnTo>
                  <a:close/>
                </a:path>
                <a:path w="7620" h="867410">
                  <a:moveTo>
                    <a:pt x="7620" y="275590"/>
                  </a:moveTo>
                  <a:lnTo>
                    <a:pt x="0" y="275590"/>
                  </a:lnTo>
                  <a:lnTo>
                    <a:pt x="0" y="278130"/>
                  </a:lnTo>
                  <a:lnTo>
                    <a:pt x="7620" y="278130"/>
                  </a:lnTo>
                  <a:lnTo>
                    <a:pt x="7620" y="275590"/>
                  </a:lnTo>
                  <a:close/>
                </a:path>
                <a:path w="7620" h="867410">
                  <a:moveTo>
                    <a:pt x="7620" y="278130"/>
                  </a:moveTo>
                  <a:lnTo>
                    <a:pt x="0" y="278130"/>
                  </a:lnTo>
                  <a:lnTo>
                    <a:pt x="0" y="284480"/>
                  </a:lnTo>
                  <a:lnTo>
                    <a:pt x="7620" y="284480"/>
                  </a:lnTo>
                  <a:lnTo>
                    <a:pt x="7620" y="278130"/>
                  </a:lnTo>
                  <a:close/>
                </a:path>
                <a:path w="7620" h="867410">
                  <a:moveTo>
                    <a:pt x="7620" y="284480"/>
                  </a:moveTo>
                  <a:lnTo>
                    <a:pt x="0" y="284480"/>
                  </a:lnTo>
                  <a:lnTo>
                    <a:pt x="0" y="288290"/>
                  </a:lnTo>
                  <a:lnTo>
                    <a:pt x="7620" y="288290"/>
                  </a:lnTo>
                  <a:lnTo>
                    <a:pt x="7620" y="284480"/>
                  </a:lnTo>
                  <a:close/>
                </a:path>
                <a:path w="7620" h="867410">
                  <a:moveTo>
                    <a:pt x="7620" y="288290"/>
                  </a:moveTo>
                  <a:lnTo>
                    <a:pt x="0" y="288290"/>
                  </a:lnTo>
                  <a:lnTo>
                    <a:pt x="0" y="290830"/>
                  </a:lnTo>
                  <a:lnTo>
                    <a:pt x="7620" y="290830"/>
                  </a:lnTo>
                  <a:lnTo>
                    <a:pt x="7620" y="288290"/>
                  </a:lnTo>
                  <a:close/>
                </a:path>
                <a:path w="7620" h="867410">
                  <a:moveTo>
                    <a:pt x="7620" y="290830"/>
                  </a:moveTo>
                  <a:lnTo>
                    <a:pt x="0" y="290830"/>
                  </a:lnTo>
                  <a:lnTo>
                    <a:pt x="0" y="294640"/>
                  </a:lnTo>
                  <a:lnTo>
                    <a:pt x="7620" y="294640"/>
                  </a:lnTo>
                  <a:lnTo>
                    <a:pt x="7620" y="290830"/>
                  </a:lnTo>
                  <a:close/>
                </a:path>
                <a:path w="7620" h="867410">
                  <a:moveTo>
                    <a:pt x="7620" y="294640"/>
                  </a:moveTo>
                  <a:lnTo>
                    <a:pt x="0" y="294640"/>
                  </a:lnTo>
                  <a:lnTo>
                    <a:pt x="0" y="297180"/>
                  </a:lnTo>
                  <a:lnTo>
                    <a:pt x="7620" y="297180"/>
                  </a:lnTo>
                  <a:lnTo>
                    <a:pt x="7620" y="294640"/>
                  </a:lnTo>
                  <a:close/>
                </a:path>
                <a:path w="7620" h="867410">
                  <a:moveTo>
                    <a:pt x="7620" y="297180"/>
                  </a:moveTo>
                  <a:lnTo>
                    <a:pt x="0" y="297180"/>
                  </a:lnTo>
                  <a:lnTo>
                    <a:pt x="0" y="307340"/>
                  </a:lnTo>
                  <a:lnTo>
                    <a:pt x="7620" y="307340"/>
                  </a:lnTo>
                  <a:lnTo>
                    <a:pt x="7620" y="297180"/>
                  </a:lnTo>
                  <a:close/>
                </a:path>
                <a:path w="7620" h="867410">
                  <a:moveTo>
                    <a:pt x="7620" y="307340"/>
                  </a:moveTo>
                  <a:lnTo>
                    <a:pt x="0" y="307340"/>
                  </a:lnTo>
                  <a:lnTo>
                    <a:pt x="0" y="309880"/>
                  </a:lnTo>
                  <a:lnTo>
                    <a:pt x="7620" y="309880"/>
                  </a:lnTo>
                  <a:lnTo>
                    <a:pt x="7620" y="307340"/>
                  </a:lnTo>
                  <a:close/>
                </a:path>
                <a:path w="7620" h="867410">
                  <a:moveTo>
                    <a:pt x="7620" y="309880"/>
                  </a:moveTo>
                  <a:lnTo>
                    <a:pt x="0" y="309880"/>
                  </a:lnTo>
                  <a:lnTo>
                    <a:pt x="0" y="313690"/>
                  </a:lnTo>
                  <a:lnTo>
                    <a:pt x="7620" y="313690"/>
                  </a:lnTo>
                  <a:lnTo>
                    <a:pt x="7620" y="309880"/>
                  </a:lnTo>
                  <a:close/>
                </a:path>
                <a:path w="7620" h="867410">
                  <a:moveTo>
                    <a:pt x="7620" y="313690"/>
                  </a:moveTo>
                  <a:lnTo>
                    <a:pt x="0" y="313690"/>
                  </a:lnTo>
                  <a:lnTo>
                    <a:pt x="0" y="316230"/>
                  </a:lnTo>
                  <a:lnTo>
                    <a:pt x="7620" y="316230"/>
                  </a:lnTo>
                  <a:lnTo>
                    <a:pt x="7620" y="313690"/>
                  </a:lnTo>
                  <a:close/>
                </a:path>
                <a:path w="7620" h="867410">
                  <a:moveTo>
                    <a:pt x="7620" y="316230"/>
                  </a:moveTo>
                  <a:lnTo>
                    <a:pt x="0" y="316230"/>
                  </a:lnTo>
                  <a:lnTo>
                    <a:pt x="0" y="328930"/>
                  </a:lnTo>
                  <a:lnTo>
                    <a:pt x="7620" y="328930"/>
                  </a:lnTo>
                  <a:lnTo>
                    <a:pt x="7620" y="316230"/>
                  </a:lnTo>
                  <a:close/>
                </a:path>
                <a:path w="7620" h="867410">
                  <a:moveTo>
                    <a:pt x="7620" y="328930"/>
                  </a:moveTo>
                  <a:lnTo>
                    <a:pt x="0" y="328930"/>
                  </a:lnTo>
                  <a:lnTo>
                    <a:pt x="0" y="332740"/>
                  </a:lnTo>
                  <a:lnTo>
                    <a:pt x="7620" y="332740"/>
                  </a:lnTo>
                  <a:lnTo>
                    <a:pt x="7620" y="328930"/>
                  </a:lnTo>
                  <a:close/>
                </a:path>
                <a:path w="7620" h="867410">
                  <a:moveTo>
                    <a:pt x="7620" y="332740"/>
                  </a:moveTo>
                  <a:lnTo>
                    <a:pt x="0" y="332740"/>
                  </a:lnTo>
                  <a:lnTo>
                    <a:pt x="0" y="335280"/>
                  </a:lnTo>
                  <a:lnTo>
                    <a:pt x="7620" y="335280"/>
                  </a:lnTo>
                  <a:lnTo>
                    <a:pt x="7620" y="332740"/>
                  </a:lnTo>
                  <a:close/>
                </a:path>
                <a:path w="7620" h="867410">
                  <a:moveTo>
                    <a:pt x="7620" y="335280"/>
                  </a:moveTo>
                  <a:lnTo>
                    <a:pt x="0" y="335280"/>
                  </a:lnTo>
                  <a:lnTo>
                    <a:pt x="0" y="341630"/>
                  </a:lnTo>
                  <a:lnTo>
                    <a:pt x="7620" y="341630"/>
                  </a:lnTo>
                  <a:lnTo>
                    <a:pt x="7620" y="335280"/>
                  </a:lnTo>
                  <a:close/>
                </a:path>
                <a:path w="7620" h="867410">
                  <a:moveTo>
                    <a:pt x="7620" y="341630"/>
                  </a:moveTo>
                  <a:lnTo>
                    <a:pt x="0" y="341630"/>
                  </a:lnTo>
                  <a:lnTo>
                    <a:pt x="0" y="345440"/>
                  </a:lnTo>
                  <a:lnTo>
                    <a:pt x="7620" y="345440"/>
                  </a:lnTo>
                  <a:lnTo>
                    <a:pt x="7620" y="341630"/>
                  </a:lnTo>
                  <a:close/>
                </a:path>
                <a:path w="7620" h="867410">
                  <a:moveTo>
                    <a:pt x="7620" y="345440"/>
                  </a:moveTo>
                  <a:lnTo>
                    <a:pt x="0" y="345440"/>
                  </a:lnTo>
                  <a:lnTo>
                    <a:pt x="0" y="347980"/>
                  </a:lnTo>
                  <a:lnTo>
                    <a:pt x="7620" y="347980"/>
                  </a:lnTo>
                  <a:lnTo>
                    <a:pt x="7620" y="345440"/>
                  </a:lnTo>
                  <a:close/>
                </a:path>
                <a:path w="7620" h="867410">
                  <a:moveTo>
                    <a:pt x="7620" y="347980"/>
                  </a:moveTo>
                  <a:lnTo>
                    <a:pt x="0" y="347980"/>
                  </a:lnTo>
                  <a:lnTo>
                    <a:pt x="0" y="351790"/>
                  </a:lnTo>
                  <a:lnTo>
                    <a:pt x="7620" y="351790"/>
                  </a:lnTo>
                  <a:lnTo>
                    <a:pt x="7620" y="347980"/>
                  </a:lnTo>
                  <a:close/>
                </a:path>
                <a:path w="7620" h="867410">
                  <a:moveTo>
                    <a:pt x="7620" y="351790"/>
                  </a:moveTo>
                  <a:lnTo>
                    <a:pt x="0" y="351790"/>
                  </a:lnTo>
                  <a:lnTo>
                    <a:pt x="0" y="354330"/>
                  </a:lnTo>
                  <a:lnTo>
                    <a:pt x="7620" y="354330"/>
                  </a:lnTo>
                  <a:lnTo>
                    <a:pt x="7620" y="351790"/>
                  </a:lnTo>
                  <a:close/>
                </a:path>
                <a:path w="7620" h="867410">
                  <a:moveTo>
                    <a:pt x="7620" y="354330"/>
                  </a:moveTo>
                  <a:lnTo>
                    <a:pt x="0" y="354330"/>
                  </a:lnTo>
                  <a:lnTo>
                    <a:pt x="0" y="358140"/>
                  </a:lnTo>
                  <a:lnTo>
                    <a:pt x="7620" y="358140"/>
                  </a:lnTo>
                  <a:lnTo>
                    <a:pt x="7620" y="354330"/>
                  </a:lnTo>
                  <a:close/>
                </a:path>
                <a:path w="7620" h="867410">
                  <a:moveTo>
                    <a:pt x="7620" y="358140"/>
                  </a:moveTo>
                  <a:lnTo>
                    <a:pt x="0" y="358140"/>
                  </a:lnTo>
                  <a:lnTo>
                    <a:pt x="0" y="364490"/>
                  </a:lnTo>
                  <a:lnTo>
                    <a:pt x="7620" y="364490"/>
                  </a:lnTo>
                  <a:lnTo>
                    <a:pt x="7620" y="358140"/>
                  </a:lnTo>
                  <a:close/>
                </a:path>
                <a:path w="7620" h="867410">
                  <a:moveTo>
                    <a:pt x="7620" y="364490"/>
                  </a:moveTo>
                  <a:lnTo>
                    <a:pt x="0" y="364490"/>
                  </a:lnTo>
                  <a:lnTo>
                    <a:pt x="0" y="377190"/>
                  </a:lnTo>
                  <a:lnTo>
                    <a:pt x="7620" y="377190"/>
                  </a:lnTo>
                  <a:lnTo>
                    <a:pt x="7620" y="364490"/>
                  </a:lnTo>
                  <a:close/>
                </a:path>
                <a:path w="7620" h="867410">
                  <a:moveTo>
                    <a:pt x="7620" y="377190"/>
                  </a:moveTo>
                  <a:lnTo>
                    <a:pt x="0" y="377190"/>
                  </a:lnTo>
                  <a:lnTo>
                    <a:pt x="0" y="379730"/>
                  </a:lnTo>
                  <a:lnTo>
                    <a:pt x="7620" y="379730"/>
                  </a:lnTo>
                  <a:lnTo>
                    <a:pt x="7620" y="377190"/>
                  </a:lnTo>
                  <a:close/>
                </a:path>
                <a:path w="7620" h="867410">
                  <a:moveTo>
                    <a:pt x="7620" y="379730"/>
                  </a:moveTo>
                  <a:lnTo>
                    <a:pt x="0" y="379730"/>
                  </a:lnTo>
                  <a:lnTo>
                    <a:pt x="0" y="392430"/>
                  </a:lnTo>
                  <a:lnTo>
                    <a:pt x="7620" y="392430"/>
                  </a:lnTo>
                  <a:lnTo>
                    <a:pt x="7620" y="379730"/>
                  </a:lnTo>
                  <a:close/>
                </a:path>
                <a:path w="7620" h="867410">
                  <a:moveTo>
                    <a:pt x="7620" y="392430"/>
                  </a:moveTo>
                  <a:lnTo>
                    <a:pt x="0" y="392430"/>
                  </a:lnTo>
                  <a:lnTo>
                    <a:pt x="0" y="396240"/>
                  </a:lnTo>
                  <a:lnTo>
                    <a:pt x="7620" y="396240"/>
                  </a:lnTo>
                  <a:lnTo>
                    <a:pt x="7620" y="392430"/>
                  </a:lnTo>
                  <a:close/>
                </a:path>
                <a:path w="7620" h="867410">
                  <a:moveTo>
                    <a:pt x="7620" y="396240"/>
                  </a:moveTo>
                  <a:lnTo>
                    <a:pt x="0" y="396240"/>
                  </a:lnTo>
                  <a:lnTo>
                    <a:pt x="0" y="398780"/>
                  </a:lnTo>
                  <a:lnTo>
                    <a:pt x="7620" y="398780"/>
                  </a:lnTo>
                  <a:lnTo>
                    <a:pt x="7620" y="396240"/>
                  </a:lnTo>
                  <a:close/>
                </a:path>
                <a:path w="7620" h="867410">
                  <a:moveTo>
                    <a:pt x="7620" y="398780"/>
                  </a:moveTo>
                  <a:lnTo>
                    <a:pt x="0" y="398780"/>
                  </a:lnTo>
                  <a:lnTo>
                    <a:pt x="0" y="402590"/>
                  </a:lnTo>
                  <a:lnTo>
                    <a:pt x="7620" y="402590"/>
                  </a:lnTo>
                  <a:lnTo>
                    <a:pt x="7620" y="398780"/>
                  </a:lnTo>
                  <a:close/>
                </a:path>
                <a:path w="7620" h="867410">
                  <a:moveTo>
                    <a:pt x="7620" y="402590"/>
                  </a:moveTo>
                  <a:lnTo>
                    <a:pt x="0" y="402590"/>
                  </a:lnTo>
                  <a:lnTo>
                    <a:pt x="0" y="405130"/>
                  </a:lnTo>
                  <a:lnTo>
                    <a:pt x="7620" y="405130"/>
                  </a:lnTo>
                  <a:lnTo>
                    <a:pt x="7620" y="402590"/>
                  </a:lnTo>
                  <a:close/>
                </a:path>
                <a:path w="7620" h="867410">
                  <a:moveTo>
                    <a:pt x="7620" y="405130"/>
                  </a:moveTo>
                  <a:lnTo>
                    <a:pt x="0" y="405130"/>
                  </a:lnTo>
                  <a:lnTo>
                    <a:pt x="0" y="411480"/>
                  </a:lnTo>
                  <a:lnTo>
                    <a:pt x="7620" y="411480"/>
                  </a:lnTo>
                  <a:lnTo>
                    <a:pt x="7620" y="405130"/>
                  </a:lnTo>
                  <a:close/>
                </a:path>
                <a:path w="7620" h="867410">
                  <a:moveTo>
                    <a:pt x="7620" y="411480"/>
                  </a:moveTo>
                  <a:lnTo>
                    <a:pt x="0" y="411480"/>
                  </a:lnTo>
                  <a:lnTo>
                    <a:pt x="0" y="415290"/>
                  </a:lnTo>
                  <a:lnTo>
                    <a:pt x="7620" y="415290"/>
                  </a:lnTo>
                  <a:lnTo>
                    <a:pt x="7620" y="411480"/>
                  </a:lnTo>
                  <a:close/>
                </a:path>
                <a:path w="7620" h="867410">
                  <a:moveTo>
                    <a:pt x="7620" y="415290"/>
                  </a:moveTo>
                  <a:lnTo>
                    <a:pt x="0" y="415290"/>
                  </a:lnTo>
                  <a:lnTo>
                    <a:pt x="0" y="417830"/>
                  </a:lnTo>
                  <a:lnTo>
                    <a:pt x="7620" y="417830"/>
                  </a:lnTo>
                  <a:lnTo>
                    <a:pt x="7620" y="415290"/>
                  </a:lnTo>
                  <a:close/>
                </a:path>
                <a:path w="7620" h="867410">
                  <a:moveTo>
                    <a:pt x="7620" y="417830"/>
                  </a:moveTo>
                  <a:lnTo>
                    <a:pt x="0" y="417830"/>
                  </a:lnTo>
                  <a:lnTo>
                    <a:pt x="0" y="421640"/>
                  </a:lnTo>
                  <a:lnTo>
                    <a:pt x="7620" y="421640"/>
                  </a:lnTo>
                  <a:lnTo>
                    <a:pt x="7620" y="417830"/>
                  </a:lnTo>
                  <a:close/>
                </a:path>
                <a:path w="7620" h="867410">
                  <a:moveTo>
                    <a:pt x="7620" y="421640"/>
                  </a:moveTo>
                  <a:lnTo>
                    <a:pt x="1270" y="421640"/>
                  </a:lnTo>
                  <a:lnTo>
                    <a:pt x="1270" y="422910"/>
                  </a:lnTo>
                  <a:lnTo>
                    <a:pt x="3810" y="422910"/>
                  </a:lnTo>
                  <a:lnTo>
                    <a:pt x="3810" y="424180"/>
                  </a:lnTo>
                  <a:lnTo>
                    <a:pt x="7620" y="424180"/>
                  </a:lnTo>
                  <a:lnTo>
                    <a:pt x="7620" y="421640"/>
                  </a:lnTo>
                  <a:close/>
                </a:path>
                <a:path w="7620" h="867410">
                  <a:moveTo>
                    <a:pt x="7620" y="424180"/>
                  </a:moveTo>
                  <a:lnTo>
                    <a:pt x="5080" y="424180"/>
                  </a:lnTo>
                  <a:lnTo>
                    <a:pt x="5080" y="425450"/>
                  </a:lnTo>
                  <a:lnTo>
                    <a:pt x="6350" y="425450"/>
                  </a:lnTo>
                  <a:lnTo>
                    <a:pt x="6350" y="426720"/>
                  </a:lnTo>
                  <a:lnTo>
                    <a:pt x="7620" y="426720"/>
                  </a:lnTo>
                  <a:lnTo>
                    <a:pt x="7620" y="424180"/>
                  </a:lnTo>
                  <a:close/>
                </a:path>
                <a:path w="7620" h="867410">
                  <a:moveTo>
                    <a:pt x="7620" y="595630"/>
                  </a:moveTo>
                  <a:lnTo>
                    <a:pt x="0" y="595630"/>
                  </a:lnTo>
                  <a:lnTo>
                    <a:pt x="0" y="596900"/>
                  </a:lnTo>
                  <a:lnTo>
                    <a:pt x="7620" y="596900"/>
                  </a:lnTo>
                  <a:lnTo>
                    <a:pt x="7620" y="595630"/>
                  </a:lnTo>
                  <a:close/>
                </a:path>
                <a:path w="7620" h="867410">
                  <a:moveTo>
                    <a:pt x="7620" y="589280"/>
                  </a:moveTo>
                  <a:lnTo>
                    <a:pt x="0" y="589280"/>
                  </a:lnTo>
                  <a:lnTo>
                    <a:pt x="0" y="594360"/>
                  </a:lnTo>
                  <a:lnTo>
                    <a:pt x="7620" y="594360"/>
                  </a:lnTo>
                  <a:lnTo>
                    <a:pt x="7620" y="589280"/>
                  </a:lnTo>
                  <a:close/>
                </a:path>
                <a:path w="7620" h="867410">
                  <a:moveTo>
                    <a:pt x="7620" y="581660"/>
                  </a:moveTo>
                  <a:lnTo>
                    <a:pt x="0" y="581660"/>
                  </a:lnTo>
                  <a:lnTo>
                    <a:pt x="0" y="588010"/>
                  </a:lnTo>
                  <a:lnTo>
                    <a:pt x="7620" y="588010"/>
                  </a:lnTo>
                  <a:lnTo>
                    <a:pt x="7620" y="581660"/>
                  </a:lnTo>
                  <a:close/>
                </a:path>
                <a:path w="7620" h="867410">
                  <a:moveTo>
                    <a:pt x="7620" y="596900"/>
                  </a:moveTo>
                  <a:lnTo>
                    <a:pt x="0" y="596900"/>
                  </a:lnTo>
                  <a:lnTo>
                    <a:pt x="0" y="609600"/>
                  </a:lnTo>
                  <a:lnTo>
                    <a:pt x="7620" y="609600"/>
                  </a:lnTo>
                  <a:lnTo>
                    <a:pt x="7620" y="596900"/>
                  </a:lnTo>
                  <a:close/>
                </a:path>
                <a:path w="7620" h="867410">
                  <a:moveTo>
                    <a:pt x="7620" y="863600"/>
                  </a:moveTo>
                  <a:lnTo>
                    <a:pt x="5080" y="863600"/>
                  </a:lnTo>
                  <a:lnTo>
                    <a:pt x="5080" y="866140"/>
                  </a:lnTo>
                  <a:lnTo>
                    <a:pt x="6350" y="866140"/>
                  </a:lnTo>
                  <a:lnTo>
                    <a:pt x="6350" y="867410"/>
                  </a:lnTo>
                  <a:lnTo>
                    <a:pt x="7620" y="867410"/>
                  </a:lnTo>
                  <a:lnTo>
                    <a:pt x="7620" y="863600"/>
                  </a:lnTo>
                  <a:close/>
                </a:path>
                <a:path w="7620" h="867410">
                  <a:moveTo>
                    <a:pt x="7620" y="861060"/>
                  </a:moveTo>
                  <a:lnTo>
                    <a:pt x="0" y="861060"/>
                  </a:lnTo>
                  <a:lnTo>
                    <a:pt x="0" y="863600"/>
                  </a:lnTo>
                  <a:lnTo>
                    <a:pt x="2540" y="863600"/>
                  </a:lnTo>
                  <a:lnTo>
                    <a:pt x="2540" y="862330"/>
                  </a:lnTo>
                  <a:lnTo>
                    <a:pt x="7620" y="862330"/>
                  </a:lnTo>
                  <a:lnTo>
                    <a:pt x="7620" y="861060"/>
                  </a:lnTo>
                  <a:close/>
                </a:path>
                <a:path w="7620" h="867410">
                  <a:moveTo>
                    <a:pt x="7620" y="855980"/>
                  </a:moveTo>
                  <a:lnTo>
                    <a:pt x="0" y="855980"/>
                  </a:lnTo>
                  <a:lnTo>
                    <a:pt x="0" y="859790"/>
                  </a:lnTo>
                  <a:lnTo>
                    <a:pt x="7620" y="859790"/>
                  </a:lnTo>
                  <a:lnTo>
                    <a:pt x="7620" y="855980"/>
                  </a:lnTo>
                  <a:close/>
                </a:path>
                <a:path w="7620" h="867410">
                  <a:moveTo>
                    <a:pt x="7620" y="849630"/>
                  </a:moveTo>
                  <a:lnTo>
                    <a:pt x="0" y="849630"/>
                  </a:lnTo>
                  <a:lnTo>
                    <a:pt x="0" y="854710"/>
                  </a:lnTo>
                  <a:lnTo>
                    <a:pt x="7620" y="854710"/>
                  </a:lnTo>
                  <a:lnTo>
                    <a:pt x="7620" y="849630"/>
                  </a:lnTo>
                  <a:close/>
                </a:path>
                <a:path w="7620" h="867410">
                  <a:moveTo>
                    <a:pt x="7620" y="843280"/>
                  </a:moveTo>
                  <a:lnTo>
                    <a:pt x="0" y="843280"/>
                  </a:lnTo>
                  <a:lnTo>
                    <a:pt x="0" y="848360"/>
                  </a:lnTo>
                  <a:lnTo>
                    <a:pt x="7620" y="848360"/>
                  </a:lnTo>
                  <a:lnTo>
                    <a:pt x="7620" y="843280"/>
                  </a:lnTo>
                  <a:close/>
                </a:path>
                <a:path w="7620" h="867410">
                  <a:moveTo>
                    <a:pt x="7620" y="836930"/>
                  </a:moveTo>
                  <a:lnTo>
                    <a:pt x="0" y="836930"/>
                  </a:lnTo>
                  <a:lnTo>
                    <a:pt x="0" y="842010"/>
                  </a:lnTo>
                  <a:lnTo>
                    <a:pt x="7620" y="842010"/>
                  </a:lnTo>
                  <a:lnTo>
                    <a:pt x="7620" y="836930"/>
                  </a:lnTo>
                  <a:close/>
                </a:path>
                <a:path w="7620" h="867410">
                  <a:moveTo>
                    <a:pt x="7620" y="830580"/>
                  </a:moveTo>
                  <a:lnTo>
                    <a:pt x="0" y="830580"/>
                  </a:lnTo>
                  <a:lnTo>
                    <a:pt x="0" y="835660"/>
                  </a:lnTo>
                  <a:lnTo>
                    <a:pt x="7620" y="835660"/>
                  </a:lnTo>
                  <a:lnTo>
                    <a:pt x="7620" y="830580"/>
                  </a:lnTo>
                  <a:close/>
                </a:path>
                <a:path w="7620" h="867410">
                  <a:moveTo>
                    <a:pt x="7620" y="824230"/>
                  </a:moveTo>
                  <a:lnTo>
                    <a:pt x="0" y="824230"/>
                  </a:lnTo>
                  <a:lnTo>
                    <a:pt x="0" y="829310"/>
                  </a:lnTo>
                  <a:lnTo>
                    <a:pt x="7620" y="829310"/>
                  </a:lnTo>
                  <a:lnTo>
                    <a:pt x="7620" y="824230"/>
                  </a:lnTo>
                  <a:close/>
                </a:path>
                <a:path w="7620" h="867410">
                  <a:moveTo>
                    <a:pt x="7620" y="817880"/>
                  </a:moveTo>
                  <a:lnTo>
                    <a:pt x="0" y="817880"/>
                  </a:lnTo>
                  <a:lnTo>
                    <a:pt x="0" y="822960"/>
                  </a:lnTo>
                  <a:lnTo>
                    <a:pt x="7620" y="822960"/>
                  </a:lnTo>
                  <a:lnTo>
                    <a:pt x="7620" y="817880"/>
                  </a:lnTo>
                  <a:close/>
                </a:path>
                <a:path w="7620" h="867410">
                  <a:moveTo>
                    <a:pt x="7620" y="811530"/>
                  </a:moveTo>
                  <a:lnTo>
                    <a:pt x="0" y="811530"/>
                  </a:lnTo>
                  <a:lnTo>
                    <a:pt x="0" y="816610"/>
                  </a:lnTo>
                  <a:lnTo>
                    <a:pt x="7620" y="816610"/>
                  </a:lnTo>
                  <a:lnTo>
                    <a:pt x="7620" y="811530"/>
                  </a:lnTo>
                  <a:close/>
                </a:path>
                <a:path w="7620" h="867410">
                  <a:moveTo>
                    <a:pt x="7620" y="805180"/>
                  </a:moveTo>
                  <a:lnTo>
                    <a:pt x="0" y="805180"/>
                  </a:lnTo>
                  <a:lnTo>
                    <a:pt x="0" y="810260"/>
                  </a:lnTo>
                  <a:lnTo>
                    <a:pt x="7620" y="810260"/>
                  </a:lnTo>
                  <a:lnTo>
                    <a:pt x="7620" y="805180"/>
                  </a:lnTo>
                  <a:close/>
                </a:path>
                <a:path w="7620" h="867410">
                  <a:moveTo>
                    <a:pt x="7620" y="798830"/>
                  </a:moveTo>
                  <a:lnTo>
                    <a:pt x="0" y="798830"/>
                  </a:lnTo>
                  <a:lnTo>
                    <a:pt x="0" y="803910"/>
                  </a:lnTo>
                  <a:lnTo>
                    <a:pt x="7620" y="803910"/>
                  </a:lnTo>
                  <a:lnTo>
                    <a:pt x="7620" y="798830"/>
                  </a:lnTo>
                  <a:close/>
                </a:path>
                <a:path w="7620" h="867410">
                  <a:moveTo>
                    <a:pt x="7620" y="792480"/>
                  </a:moveTo>
                  <a:lnTo>
                    <a:pt x="0" y="792480"/>
                  </a:lnTo>
                  <a:lnTo>
                    <a:pt x="0" y="797560"/>
                  </a:lnTo>
                  <a:lnTo>
                    <a:pt x="7620" y="797560"/>
                  </a:lnTo>
                  <a:lnTo>
                    <a:pt x="7620" y="792480"/>
                  </a:lnTo>
                  <a:close/>
                </a:path>
                <a:path w="7620" h="867410">
                  <a:moveTo>
                    <a:pt x="7620" y="786130"/>
                  </a:moveTo>
                  <a:lnTo>
                    <a:pt x="0" y="786130"/>
                  </a:lnTo>
                  <a:lnTo>
                    <a:pt x="0" y="791210"/>
                  </a:lnTo>
                  <a:lnTo>
                    <a:pt x="7620" y="791210"/>
                  </a:lnTo>
                  <a:lnTo>
                    <a:pt x="7620" y="786130"/>
                  </a:lnTo>
                  <a:close/>
                </a:path>
                <a:path w="7620" h="867410">
                  <a:moveTo>
                    <a:pt x="7620" y="779780"/>
                  </a:moveTo>
                  <a:lnTo>
                    <a:pt x="0" y="779780"/>
                  </a:lnTo>
                  <a:lnTo>
                    <a:pt x="0" y="784860"/>
                  </a:lnTo>
                  <a:lnTo>
                    <a:pt x="7620" y="784860"/>
                  </a:lnTo>
                  <a:lnTo>
                    <a:pt x="7620" y="779780"/>
                  </a:lnTo>
                  <a:close/>
                </a:path>
                <a:path w="7620" h="867410">
                  <a:moveTo>
                    <a:pt x="7620" y="773430"/>
                  </a:moveTo>
                  <a:lnTo>
                    <a:pt x="0" y="773430"/>
                  </a:lnTo>
                  <a:lnTo>
                    <a:pt x="0" y="778510"/>
                  </a:lnTo>
                  <a:lnTo>
                    <a:pt x="7620" y="778510"/>
                  </a:lnTo>
                  <a:lnTo>
                    <a:pt x="7620" y="773430"/>
                  </a:lnTo>
                  <a:close/>
                </a:path>
                <a:path w="7620" h="867410">
                  <a:moveTo>
                    <a:pt x="7620" y="767080"/>
                  </a:moveTo>
                  <a:lnTo>
                    <a:pt x="0" y="767080"/>
                  </a:lnTo>
                  <a:lnTo>
                    <a:pt x="0" y="772160"/>
                  </a:lnTo>
                  <a:lnTo>
                    <a:pt x="7620" y="772160"/>
                  </a:lnTo>
                  <a:lnTo>
                    <a:pt x="7620" y="767080"/>
                  </a:lnTo>
                  <a:close/>
                </a:path>
                <a:path w="7620" h="867410">
                  <a:moveTo>
                    <a:pt x="7620" y="760730"/>
                  </a:moveTo>
                  <a:lnTo>
                    <a:pt x="0" y="760730"/>
                  </a:lnTo>
                  <a:lnTo>
                    <a:pt x="0" y="765810"/>
                  </a:lnTo>
                  <a:lnTo>
                    <a:pt x="7620" y="765810"/>
                  </a:lnTo>
                  <a:lnTo>
                    <a:pt x="7620" y="760730"/>
                  </a:lnTo>
                  <a:close/>
                </a:path>
                <a:path w="7620" h="867410">
                  <a:moveTo>
                    <a:pt x="7620" y="754380"/>
                  </a:moveTo>
                  <a:lnTo>
                    <a:pt x="0" y="754380"/>
                  </a:lnTo>
                  <a:lnTo>
                    <a:pt x="0" y="759460"/>
                  </a:lnTo>
                  <a:lnTo>
                    <a:pt x="7620" y="759460"/>
                  </a:lnTo>
                  <a:lnTo>
                    <a:pt x="7620" y="754380"/>
                  </a:lnTo>
                  <a:close/>
                </a:path>
                <a:path w="7620" h="867410">
                  <a:moveTo>
                    <a:pt x="7620" y="748030"/>
                  </a:moveTo>
                  <a:lnTo>
                    <a:pt x="0" y="748030"/>
                  </a:lnTo>
                  <a:lnTo>
                    <a:pt x="0" y="753110"/>
                  </a:lnTo>
                  <a:lnTo>
                    <a:pt x="7620" y="753110"/>
                  </a:lnTo>
                  <a:lnTo>
                    <a:pt x="7620" y="748030"/>
                  </a:lnTo>
                  <a:close/>
                </a:path>
                <a:path w="7620" h="867410">
                  <a:moveTo>
                    <a:pt x="7620" y="741680"/>
                  </a:moveTo>
                  <a:lnTo>
                    <a:pt x="0" y="741680"/>
                  </a:lnTo>
                  <a:lnTo>
                    <a:pt x="0" y="746760"/>
                  </a:lnTo>
                  <a:lnTo>
                    <a:pt x="7620" y="746760"/>
                  </a:lnTo>
                  <a:lnTo>
                    <a:pt x="7620" y="741680"/>
                  </a:lnTo>
                  <a:close/>
                </a:path>
                <a:path w="7620" h="867410">
                  <a:moveTo>
                    <a:pt x="7620" y="735330"/>
                  </a:moveTo>
                  <a:lnTo>
                    <a:pt x="0" y="735330"/>
                  </a:lnTo>
                  <a:lnTo>
                    <a:pt x="0" y="740410"/>
                  </a:lnTo>
                  <a:lnTo>
                    <a:pt x="7620" y="740410"/>
                  </a:lnTo>
                  <a:lnTo>
                    <a:pt x="7620" y="735330"/>
                  </a:lnTo>
                  <a:close/>
                </a:path>
                <a:path w="7620" h="867410">
                  <a:moveTo>
                    <a:pt x="7620" y="728980"/>
                  </a:moveTo>
                  <a:lnTo>
                    <a:pt x="0" y="728980"/>
                  </a:lnTo>
                  <a:lnTo>
                    <a:pt x="0" y="734060"/>
                  </a:lnTo>
                  <a:lnTo>
                    <a:pt x="7620" y="734060"/>
                  </a:lnTo>
                  <a:lnTo>
                    <a:pt x="7620" y="728980"/>
                  </a:lnTo>
                  <a:close/>
                </a:path>
                <a:path w="7620" h="867410">
                  <a:moveTo>
                    <a:pt x="7620" y="722630"/>
                  </a:moveTo>
                  <a:lnTo>
                    <a:pt x="0" y="722630"/>
                  </a:lnTo>
                  <a:lnTo>
                    <a:pt x="0" y="727710"/>
                  </a:lnTo>
                  <a:lnTo>
                    <a:pt x="7620" y="727710"/>
                  </a:lnTo>
                  <a:lnTo>
                    <a:pt x="7620" y="722630"/>
                  </a:lnTo>
                  <a:close/>
                </a:path>
                <a:path w="7620" h="867410">
                  <a:moveTo>
                    <a:pt x="7620" y="716280"/>
                  </a:moveTo>
                  <a:lnTo>
                    <a:pt x="0" y="716280"/>
                  </a:lnTo>
                  <a:lnTo>
                    <a:pt x="0" y="721360"/>
                  </a:lnTo>
                  <a:lnTo>
                    <a:pt x="7620" y="721360"/>
                  </a:lnTo>
                  <a:lnTo>
                    <a:pt x="7620" y="716280"/>
                  </a:lnTo>
                  <a:close/>
                </a:path>
                <a:path w="7620" h="867410">
                  <a:moveTo>
                    <a:pt x="7620" y="709930"/>
                  </a:moveTo>
                  <a:lnTo>
                    <a:pt x="0" y="709930"/>
                  </a:lnTo>
                  <a:lnTo>
                    <a:pt x="0" y="715010"/>
                  </a:lnTo>
                  <a:lnTo>
                    <a:pt x="7620" y="715010"/>
                  </a:lnTo>
                  <a:lnTo>
                    <a:pt x="7620" y="709930"/>
                  </a:lnTo>
                  <a:close/>
                </a:path>
                <a:path w="7620" h="867410">
                  <a:moveTo>
                    <a:pt x="7620" y="703580"/>
                  </a:moveTo>
                  <a:lnTo>
                    <a:pt x="0" y="703580"/>
                  </a:lnTo>
                  <a:lnTo>
                    <a:pt x="0" y="708660"/>
                  </a:lnTo>
                  <a:lnTo>
                    <a:pt x="7620" y="708660"/>
                  </a:lnTo>
                  <a:lnTo>
                    <a:pt x="7620" y="703580"/>
                  </a:lnTo>
                  <a:close/>
                </a:path>
                <a:path w="7620" h="867410">
                  <a:moveTo>
                    <a:pt x="7620" y="697230"/>
                  </a:moveTo>
                  <a:lnTo>
                    <a:pt x="0" y="697230"/>
                  </a:lnTo>
                  <a:lnTo>
                    <a:pt x="0" y="702310"/>
                  </a:lnTo>
                  <a:lnTo>
                    <a:pt x="7620" y="702310"/>
                  </a:lnTo>
                  <a:lnTo>
                    <a:pt x="7620" y="697230"/>
                  </a:lnTo>
                  <a:close/>
                </a:path>
                <a:path w="7620" h="867410">
                  <a:moveTo>
                    <a:pt x="7620" y="690880"/>
                  </a:moveTo>
                  <a:lnTo>
                    <a:pt x="0" y="690880"/>
                  </a:lnTo>
                  <a:lnTo>
                    <a:pt x="0" y="695960"/>
                  </a:lnTo>
                  <a:lnTo>
                    <a:pt x="7620" y="695960"/>
                  </a:lnTo>
                  <a:lnTo>
                    <a:pt x="7620" y="690880"/>
                  </a:lnTo>
                  <a:close/>
                </a:path>
                <a:path w="7620" h="867410">
                  <a:moveTo>
                    <a:pt x="7620" y="684530"/>
                  </a:moveTo>
                  <a:lnTo>
                    <a:pt x="0" y="684530"/>
                  </a:lnTo>
                  <a:lnTo>
                    <a:pt x="0" y="689610"/>
                  </a:lnTo>
                  <a:lnTo>
                    <a:pt x="7620" y="689610"/>
                  </a:lnTo>
                  <a:lnTo>
                    <a:pt x="7620" y="684530"/>
                  </a:lnTo>
                  <a:close/>
                </a:path>
                <a:path w="7620" h="867410">
                  <a:moveTo>
                    <a:pt x="7620" y="678180"/>
                  </a:moveTo>
                  <a:lnTo>
                    <a:pt x="0" y="678180"/>
                  </a:lnTo>
                  <a:lnTo>
                    <a:pt x="0" y="683260"/>
                  </a:lnTo>
                  <a:lnTo>
                    <a:pt x="7620" y="683260"/>
                  </a:lnTo>
                  <a:lnTo>
                    <a:pt x="7620" y="678180"/>
                  </a:lnTo>
                  <a:close/>
                </a:path>
                <a:path w="7620" h="867410">
                  <a:moveTo>
                    <a:pt x="7620" y="671830"/>
                  </a:moveTo>
                  <a:lnTo>
                    <a:pt x="0" y="671830"/>
                  </a:lnTo>
                  <a:lnTo>
                    <a:pt x="0" y="676910"/>
                  </a:lnTo>
                  <a:lnTo>
                    <a:pt x="7620" y="676910"/>
                  </a:lnTo>
                  <a:lnTo>
                    <a:pt x="7620" y="671830"/>
                  </a:lnTo>
                  <a:close/>
                </a:path>
                <a:path w="7620" h="867410">
                  <a:moveTo>
                    <a:pt x="7620" y="664210"/>
                  </a:moveTo>
                  <a:lnTo>
                    <a:pt x="0" y="664210"/>
                  </a:lnTo>
                  <a:lnTo>
                    <a:pt x="0" y="670560"/>
                  </a:lnTo>
                  <a:lnTo>
                    <a:pt x="7620" y="670560"/>
                  </a:lnTo>
                  <a:lnTo>
                    <a:pt x="7620" y="664210"/>
                  </a:lnTo>
                  <a:close/>
                </a:path>
                <a:path w="7620" h="867410">
                  <a:moveTo>
                    <a:pt x="7620" y="659130"/>
                  </a:moveTo>
                  <a:lnTo>
                    <a:pt x="0" y="659130"/>
                  </a:lnTo>
                  <a:lnTo>
                    <a:pt x="0" y="662940"/>
                  </a:lnTo>
                  <a:lnTo>
                    <a:pt x="7620" y="662940"/>
                  </a:lnTo>
                  <a:lnTo>
                    <a:pt x="7620" y="659130"/>
                  </a:lnTo>
                  <a:close/>
                </a:path>
                <a:path w="7620" h="867410">
                  <a:moveTo>
                    <a:pt x="7620" y="651510"/>
                  </a:moveTo>
                  <a:lnTo>
                    <a:pt x="0" y="651510"/>
                  </a:lnTo>
                  <a:lnTo>
                    <a:pt x="0" y="657860"/>
                  </a:lnTo>
                  <a:lnTo>
                    <a:pt x="7620" y="657860"/>
                  </a:lnTo>
                  <a:lnTo>
                    <a:pt x="7620" y="651510"/>
                  </a:lnTo>
                  <a:close/>
                </a:path>
                <a:path w="7620" h="867410">
                  <a:moveTo>
                    <a:pt x="7620" y="646430"/>
                  </a:moveTo>
                  <a:lnTo>
                    <a:pt x="0" y="646430"/>
                  </a:lnTo>
                  <a:lnTo>
                    <a:pt x="0" y="650240"/>
                  </a:lnTo>
                  <a:lnTo>
                    <a:pt x="7620" y="650240"/>
                  </a:lnTo>
                  <a:lnTo>
                    <a:pt x="7620" y="646430"/>
                  </a:lnTo>
                  <a:close/>
                </a:path>
                <a:path w="7620" h="867410">
                  <a:moveTo>
                    <a:pt x="7620" y="626110"/>
                  </a:moveTo>
                  <a:lnTo>
                    <a:pt x="0" y="626110"/>
                  </a:lnTo>
                  <a:lnTo>
                    <a:pt x="0" y="645160"/>
                  </a:lnTo>
                  <a:lnTo>
                    <a:pt x="7620" y="645160"/>
                  </a:lnTo>
                  <a:lnTo>
                    <a:pt x="7620" y="626110"/>
                  </a:lnTo>
                  <a:close/>
                </a:path>
                <a:path w="7620" h="867410">
                  <a:moveTo>
                    <a:pt x="7620" y="621030"/>
                  </a:moveTo>
                  <a:lnTo>
                    <a:pt x="0" y="621030"/>
                  </a:lnTo>
                  <a:lnTo>
                    <a:pt x="0" y="624840"/>
                  </a:lnTo>
                  <a:lnTo>
                    <a:pt x="7620" y="624840"/>
                  </a:lnTo>
                  <a:lnTo>
                    <a:pt x="7620" y="621030"/>
                  </a:lnTo>
                  <a:close/>
                </a:path>
                <a:path w="7620" h="867410">
                  <a:moveTo>
                    <a:pt x="7620" y="614680"/>
                  </a:moveTo>
                  <a:lnTo>
                    <a:pt x="0" y="614680"/>
                  </a:lnTo>
                  <a:lnTo>
                    <a:pt x="0" y="619760"/>
                  </a:lnTo>
                  <a:lnTo>
                    <a:pt x="7620" y="619760"/>
                  </a:lnTo>
                  <a:lnTo>
                    <a:pt x="7620" y="614680"/>
                  </a:lnTo>
                  <a:close/>
                </a:path>
                <a:path w="7620" h="867410">
                  <a:moveTo>
                    <a:pt x="7620" y="610870"/>
                  </a:moveTo>
                  <a:lnTo>
                    <a:pt x="0" y="610870"/>
                  </a:lnTo>
                  <a:lnTo>
                    <a:pt x="0" y="613410"/>
                  </a:lnTo>
                  <a:lnTo>
                    <a:pt x="7620" y="613410"/>
                  </a:lnTo>
                  <a:lnTo>
                    <a:pt x="7620" y="610870"/>
                  </a:lnTo>
                  <a:close/>
                </a:path>
              </a:pathLst>
            </a:custGeom>
            <a:solidFill>
              <a:srgbClr val="1B00FA"/>
            </a:solidFill>
          </p:spPr>
          <p:txBody>
            <a:bodyPr bIns="0" lIns="0" rIns="0" rtlCol="0" tIns="0" wrap="square"/>
            <a:p/>
          </p:txBody>
        </p:sp>
        <p:sp>
          <p:nvSpPr>
            <p:cNvPr id="1050221" name="object 1524"/>
            <p:cNvSpPr/>
            <p:nvPr/>
          </p:nvSpPr>
          <p:spPr>
            <a:xfrm>
              <a:off x="593089" y="5598159"/>
              <a:ext cx="7620" cy="855980"/>
            </a:xfrm>
            <a:custGeom>
              <a:avLst/>
              <a:ahLst/>
              <a:rect l="l" t="t" r="r" b="b"/>
              <a:pathLst>
                <a:path w="7620" h="855979">
                  <a:moveTo>
                    <a:pt x="7619" y="0"/>
                  </a:moveTo>
                  <a:lnTo>
                    <a:pt x="6350" y="0"/>
                  </a:lnTo>
                  <a:lnTo>
                    <a:pt x="6350" y="1269"/>
                  </a:lnTo>
                  <a:lnTo>
                    <a:pt x="3809" y="1269"/>
                  </a:lnTo>
                  <a:lnTo>
                    <a:pt x="3809" y="2539"/>
                  </a:lnTo>
                  <a:lnTo>
                    <a:pt x="2539" y="2539"/>
                  </a:lnTo>
                  <a:lnTo>
                    <a:pt x="2539" y="3809"/>
                  </a:lnTo>
                  <a:lnTo>
                    <a:pt x="7619" y="3809"/>
                  </a:lnTo>
                  <a:lnTo>
                    <a:pt x="7619" y="0"/>
                  </a:lnTo>
                  <a:close/>
                </a:path>
                <a:path w="7620" h="855979">
                  <a:moveTo>
                    <a:pt x="7619" y="3809"/>
                  </a:moveTo>
                  <a:lnTo>
                    <a:pt x="1269" y="3809"/>
                  </a:lnTo>
                  <a:lnTo>
                    <a:pt x="1269" y="5079"/>
                  </a:lnTo>
                  <a:lnTo>
                    <a:pt x="0" y="5079"/>
                  </a:lnTo>
                  <a:lnTo>
                    <a:pt x="0" y="6349"/>
                  </a:lnTo>
                  <a:lnTo>
                    <a:pt x="7619" y="6349"/>
                  </a:lnTo>
                  <a:lnTo>
                    <a:pt x="7619" y="3809"/>
                  </a:lnTo>
                  <a:close/>
                </a:path>
                <a:path w="7620" h="855979">
                  <a:moveTo>
                    <a:pt x="7619" y="6350"/>
                  </a:moveTo>
                  <a:lnTo>
                    <a:pt x="0" y="6350"/>
                  </a:lnTo>
                  <a:lnTo>
                    <a:pt x="0" y="16509"/>
                  </a:lnTo>
                  <a:lnTo>
                    <a:pt x="7619" y="16509"/>
                  </a:lnTo>
                  <a:lnTo>
                    <a:pt x="7619" y="6350"/>
                  </a:lnTo>
                  <a:close/>
                </a:path>
                <a:path w="7620" h="855979">
                  <a:moveTo>
                    <a:pt x="7619" y="16509"/>
                  </a:moveTo>
                  <a:lnTo>
                    <a:pt x="0" y="16509"/>
                  </a:lnTo>
                  <a:lnTo>
                    <a:pt x="0" y="19049"/>
                  </a:lnTo>
                  <a:lnTo>
                    <a:pt x="7619" y="19049"/>
                  </a:lnTo>
                  <a:lnTo>
                    <a:pt x="7619" y="16509"/>
                  </a:lnTo>
                  <a:close/>
                </a:path>
                <a:path w="7620" h="855979">
                  <a:moveTo>
                    <a:pt x="7619" y="19050"/>
                  </a:moveTo>
                  <a:lnTo>
                    <a:pt x="0" y="19050"/>
                  </a:lnTo>
                  <a:lnTo>
                    <a:pt x="0" y="22859"/>
                  </a:lnTo>
                  <a:lnTo>
                    <a:pt x="7619" y="22859"/>
                  </a:lnTo>
                  <a:lnTo>
                    <a:pt x="7619" y="19050"/>
                  </a:lnTo>
                  <a:close/>
                </a:path>
                <a:path w="7620" h="855979">
                  <a:moveTo>
                    <a:pt x="7619" y="22859"/>
                  </a:moveTo>
                  <a:lnTo>
                    <a:pt x="0" y="22859"/>
                  </a:lnTo>
                  <a:lnTo>
                    <a:pt x="0" y="25399"/>
                  </a:lnTo>
                  <a:lnTo>
                    <a:pt x="7619" y="25399"/>
                  </a:lnTo>
                  <a:lnTo>
                    <a:pt x="7619" y="22859"/>
                  </a:lnTo>
                  <a:close/>
                </a:path>
                <a:path w="7620" h="855979">
                  <a:moveTo>
                    <a:pt x="7619" y="25400"/>
                  </a:moveTo>
                  <a:lnTo>
                    <a:pt x="0" y="25400"/>
                  </a:lnTo>
                  <a:lnTo>
                    <a:pt x="0" y="29209"/>
                  </a:lnTo>
                  <a:lnTo>
                    <a:pt x="7619" y="29209"/>
                  </a:lnTo>
                  <a:lnTo>
                    <a:pt x="7619" y="25400"/>
                  </a:lnTo>
                  <a:close/>
                </a:path>
                <a:path w="7620" h="855979">
                  <a:moveTo>
                    <a:pt x="7619" y="29209"/>
                  </a:moveTo>
                  <a:lnTo>
                    <a:pt x="0" y="29209"/>
                  </a:lnTo>
                  <a:lnTo>
                    <a:pt x="0" y="35559"/>
                  </a:lnTo>
                  <a:lnTo>
                    <a:pt x="7619" y="35559"/>
                  </a:lnTo>
                  <a:lnTo>
                    <a:pt x="7619" y="29209"/>
                  </a:lnTo>
                  <a:close/>
                </a:path>
                <a:path w="7620" h="855979">
                  <a:moveTo>
                    <a:pt x="7619" y="35559"/>
                  </a:moveTo>
                  <a:lnTo>
                    <a:pt x="0" y="35559"/>
                  </a:lnTo>
                  <a:lnTo>
                    <a:pt x="0" y="38099"/>
                  </a:lnTo>
                  <a:lnTo>
                    <a:pt x="7619" y="38099"/>
                  </a:lnTo>
                  <a:lnTo>
                    <a:pt x="7619" y="35559"/>
                  </a:lnTo>
                  <a:close/>
                </a:path>
                <a:path w="7620" h="855979">
                  <a:moveTo>
                    <a:pt x="7619" y="38100"/>
                  </a:moveTo>
                  <a:lnTo>
                    <a:pt x="0" y="38100"/>
                  </a:lnTo>
                  <a:lnTo>
                    <a:pt x="0" y="41909"/>
                  </a:lnTo>
                  <a:lnTo>
                    <a:pt x="7619" y="41909"/>
                  </a:lnTo>
                  <a:lnTo>
                    <a:pt x="7619" y="38100"/>
                  </a:lnTo>
                  <a:close/>
                </a:path>
                <a:path w="7620" h="855979">
                  <a:moveTo>
                    <a:pt x="7619" y="41909"/>
                  </a:moveTo>
                  <a:lnTo>
                    <a:pt x="0" y="41909"/>
                  </a:lnTo>
                  <a:lnTo>
                    <a:pt x="0" y="44449"/>
                  </a:lnTo>
                  <a:lnTo>
                    <a:pt x="7619" y="44449"/>
                  </a:lnTo>
                  <a:lnTo>
                    <a:pt x="7619" y="41909"/>
                  </a:lnTo>
                  <a:close/>
                </a:path>
                <a:path w="7620" h="855979">
                  <a:moveTo>
                    <a:pt x="7619" y="44450"/>
                  </a:moveTo>
                  <a:lnTo>
                    <a:pt x="0" y="44450"/>
                  </a:lnTo>
                  <a:lnTo>
                    <a:pt x="0" y="48259"/>
                  </a:lnTo>
                  <a:lnTo>
                    <a:pt x="7619" y="48259"/>
                  </a:lnTo>
                  <a:lnTo>
                    <a:pt x="7619" y="44450"/>
                  </a:lnTo>
                  <a:close/>
                </a:path>
                <a:path w="7620" h="855979">
                  <a:moveTo>
                    <a:pt x="7619" y="48259"/>
                  </a:moveTo>
                  <a:lnTo>
                    <a:pt x="0" y="48259"/>
                  </a:lnTo>
                  <a:lnTo>
                    <a:pt x="0" y="54609"/>
                  </a:lnTo>
                  <a:lnTo>
                    <a:pt x="7619" y="54609"/>
                  </a:lnTo>
                  <a:lnTo>
                    <a:pt x="7619" y="48259"/>
                  </a:lnTo>
                  <a:close/>
                </a:path>
                <a:path w="7620" h="855979">
                  <a:moveTo>
                    <a:pt x="7619" y="54609"/>
                  </a:moveTo>
                  <a:lnTo>
                    <a:pt x="0" y="54609"/>
                  </a:lnTo>
                  <a:lnTo>
                    <a:pt x="0" y="63499"/>
                  </a:lnTo>
                  <a:lnTo>
                    <a:pt x="7619" y="63499"/>
                  </a:lnTo>
                  <a:lnTo>
                    <a:pt x="7619" y="54609"/>
                  </a:lnTo>
                  <a:close/>
                </a:path>
                <a:path w="7620" h="855979">
                  <a:moveTo>
                    <a:pt x="7619" y="63500"/>
                  </a:moveTo>
                  <a:lnTo>
                    <a:pt x="0" y="63500"/>
                  </a:lnTo>
                  <a:lnTo>
                    <a:pt x="0" y="69849"/>
                  </a:lnTo>
                  <a:lnTo>
                    <a:pt x="7619" y="69849"/>
                  </a:lnTo>
                  <a:lnTo>
                    <a:pt x="7619" y="63500"/>
                  </a:lnTo>
                  <a:close/>
                </a:path>
                <a:path w="7620" h="855979">
                  <a:moveTo>
                    <a:pt x="7619" y="69850"/>
                  </a:moveTo>
                  <a:lnTo>
                    <a:pt x="0" y="69850"/>
                  </a:lnTo>
                  <a:lnTo>
                    <a:pt x="0" y="76199"/>
                  </a:lnTo>
                  <a:lnTo>
                    <a:pt x="7619" y="76199"/>
                  </a:lnTo>
                  <a:lnTo>
                    <a:pt x="7619" y="69850"/>
                  </a:lnTo>
                  <a:close/>
                </a:path>
                <a:path w="7620" h="855979">
                  <a:moveTo>
                    <a:pt x="7619" y="76200"/>
                  </a:moveTo>
                  <a:lnTo>
                    <a:pt x="0" y="76200"/>
                  </a:lnTo>
                  <a:lnTo>
                    <a:pt x="0" y="82549"/>
                  </a:lnTo>
                  <a:lnTo>
                    <a:pt x="7619" y="82549"/>
                  </a:lnTo>
                  <a:lnTo>
                    <a:pt x="7619" y="76200"/>
                  </a:lnTo>
                  <a:close/>
                </a:path>
                <a:path w="7620" h="855979">
                  <a:moveTo>
                    <a:pt x="7619" y="82550"/>
                  </a:moveTo>
                  <a:lnTo>
                    <a:pt x="0" y="82550"/>
                  </a:lnTo>
                  <a:lnTo>
                    <a:pt x="0" y="86359"/>
                  </a:lnTo>
                  <a:lnTo>
                    <a:pt x="7619" y="86359"/>
                  </a:lnTo>
                  <a:lnTo>
                    <a:pt x="7619" y="82550"/>
                  </a:lnTo>
                  <a:close/>
                </a:path>
                <a:path w="7620" h="855979">
                  <a:moveTo>
                    <a:pt x="7619" y="86359"/>
                  </a:moveTo>
                  <a:lnTo>
                    <a:pt x="0" y="86359"/>
                  </a:lnTo>
                  <a:lnTo>
                    <a:pt x="0" y="105409"/>
                  </a:lnTo>
                  <a:lnTo>
                    <a:pt x="7619" y="105409"/>
                  </a:lnTo>
                  <a:lnTo>
                    <a:pt x="7619" y="86359"/>
                  </a:lnTo>
                  <a:close/>
                </a:path>
                <a:path w="7620" h="855979">
                  <a:moveTo>
                    <a:pt x="7619" y="105409"/>
                  </a:moveTo>
                  <a:lnTo>
                    <a:pt x="0" y="105409"/>
                  </a:lnTo>
                  <a:lnTo>
                    <a:pt x="0" y="107949"/>
                  </a:lnTo>
                  <a:lnTo>
                    <a:pt x="7619" y="107949"/>
                  </a:lnTo>
                  <a:lnTo>
                    <a:pt x="7619" y="105409"/>
                  </a:lnTo>
                  <a:close/>
                </a:path>
                <a:path w="7620" h="855979">
                  <a:moveTo>
                    <a:pt x="7619" y="107950"/>
                  </a:moveTo>
                  <a:lnTo>
                    <a:pt x="0" y="107950"/>
                  </a:lnTo>
                  <a:lnTo>
                    <a:pt x="0" y="114299"/>
                  </a:lnTo>
                  <a:lnTo>
                    <a:pt x="7619" y="114299"/>
                  </a:lnTo>
                  <a:lnTo>
                    <a:pt x="7619" y="107950"/>
                  </a:lnTo>
                  <a:close/>
                </a:path>
                <a:path w="7620" h="855979">
                  <a:moveTo>
                    <a:pt x="7619" y="114300"/>
                  </a:moveTo>
                  <a:lnTo>
                    <a:pt x="0" y="114300"/>
                  </a:lnTo>
                  <a:lnTo>
                    <a:pt x="0" y="118109"/>
                  </a:lnTo>
                  <a:lnTo>
                    <a:pt x="7619" y="118109"/>
                  </a:lnTo>
                  <a:lnTo>
                    <a:pt x="7619" y="114300"/>
                  </a:lnTo>
                  <a:close/>
                </a:path>
                <a:path w="7620" h="855979">
                  <a:moveTo>
                    <a:pt x="7619" y="118109"/>
                  </a:moveTo>
                  <a:lnTo>
                    <a:pt x="0" y="118109"/>
                  </a:lnTo>
                  <a:lnTo>
                    <a:pt x="0" y="120649"/>
                  </a:lnTo>
                  <a:lnTo>
                    <a:pt x="7619" y="120649"/>
                  </a:lnTo>
                  <a:lnTo>
                    <a:pt x="7619" y="118109"/>
                  </a:lnTo>
                  <a:close/>
                </a:path>
                <a:path w="7620" h="855979">
                  <a:moveTo>
                    <a:pt x="7619" y="120650"/>
                  </a:moveTo>
                  <a:lnTo>
                    <a:pt x="0" y="120650"/>
                  </a:lnTo>
                  <a:lnTo>
                    <a:pt x="0" y="126999"/>
                  </a:lnTo>
                  <a:lnTo>
                    <a:pt x="7619" y="126999"/>
                  </a:lnTo>
                  <a:lnTo>
                    <a:pt x="7619" y="120650"/>
                  </a:lnTo>
                  <a:close/>
                </a:path>
                <a:path w="7620" h="855979">
                  <a:moveTo>
                    <a:pt x="7619" y="127000"/>
                  </a:moveTo>
                  <a:lnTo>
                    <a:pt x="0" y="127000"/>
                  </a:lnTo>
                  <a:lnTo>
                    <a:pt x="0" y="130809"/>
                  </a:lnTo>
                  <a:lnTo>
                    <a:pt x="7619" y="130809"/>
                  </a:lnTo>
                  <a:lnTo>
                    <a:pt x="7619" y="127000"/>
                  </a:lnTo>
                  <a:close/>
                </a:path>
                <a:path w="7620" h="855979">
                  <a:moveTo>
                    <a:pt x="7619" y="130809"/>
                  </a:moveTo>
                  <a:lnTo>
                    <a:pt x="0" y="130809"/>
                  </a:lnTo>
                  <a:lnTo>
                    <a:pt x="0" y="133349"/>
                  </a:lnTo>
                  <a:lnTo>
                    <a:pt x="7619" y="133349"/>
                  </a:lnTo>
                  <a:lnTo>
                    <a:pt x="7619" y="130809"/>
                  </a:lnTo>
                  <a:close/>
                </a:path>
                <a:path w="7620" h="855979">
                  <a:moveTo>
                    <a:pt x="7619" y="133350"/>
                  </a:moveTo>
                  <a:lnTo>
                    <a:pt x="0" y="133350"/>
                  </a:lnTo>
                  <a:lnTo>
                    <a:pt x="0" y="137159"/>
                  </a:lnTo>
                  <a:lnTo>
                    <a:pt x="7619" y="137159"/>
                  </a:lnTo>
                  <a:lnTo>
                    <a:pt x="7619" y="133350"/>
                  </a:lnTo>
                  <a:close/>
                </a:path>
                <a:path w="7620" h="855979">
                  <a:moveTo>
                    <a:pt x="7619" y="137159"/>
                  </a:moveTo>
                  <a:lnTo>
                    <a:pt x="0" y="137159"/>
                  </a:lnTo>
                  <a:lnTo>
                    <a:pt x="0" y="139699"/>
                  </a:lnTo>
                  <a:lnTo>
                    <a:pt x="7619" y="139699"/>
                  </a:lnTo>
                  <a:lnTo>
                    <a:pt x="7619" y="137159"/>
                  </a:lnTo>
                  <a:close/>
                </a:path>
                <a:path w="7620" h="855979">
                  <a:moveTo>
                    <a:pt x="7619" y="139700"/>
                  </a:moveTo>
                  <a:lnTo>
                    <a:pt x="0" y="139700"/>
                  </a:lnTo>
                  <a:lnTo>
                    <a:pt x="0" y="146049"/>
                  </a:lnTo>
                  <a:lnTo>
                    <a:pt x="7619" y="146049"/>
                  </a:lnTo>
                  <a:lnTo>
                    <a:pt x="7619" y="139700"/>
                  </a:lnTo>
                  <a:close/>
                </a:path>
                <a:path w="7620" h="855979">
                  <a:moveTo>
                    <a:pt x="7619" y="146050"/>
                  </a:moveTo>
                  <a:lnTo>
                    <a:pt x="0" y="146050"/>
                  </a:lnTo>
                  <a:lnTo>
                    <a:pt x="0" y="149859"/>
                  </a:lnTo>
                  <a:lnTo>
                    <a:pt x="7619" y="149859"/>
                  </a:lnTo>
                  <a:lnTo>
                    <a:pt x="7619" y="146050"/>
                  </a:lnTo>
                  <a:close/>
                </a:path>
                <a:path w="7620" h="855979">
                  <a:moveTo>
                    <a:pt x="7619" y="149859"/>
                  </a:moveTo>
                  <a:lnTo>
                    <a:pt x="0" y="149859"/>
                  </a:lnTo>
                  <a:lnTo>
                    <a:pt x="0" y="158749"/>
                  </a:lnTo>
                  <a:lnTo>
                    <a:pt x="7619" y="158749"/>
                  </a:lnTo>
                  <a:lnTo>
                    <a:pt x="7619" y="149859"/>
                  </a:lnTo>
                  <a:close/>
                </a:path>
                <a:path w="7620" h="855979">
                  <a:moveTo>
                    <a:pt x="7619" y="158750"/>
                  </a:moveTo>
                  <a:lnTo>
                    <a:pt x="0" y="158750"/>
                  </a:lnTo>
                  <a:lnTo>
                    <a:pt x="0" y="162559"/>
                  </a:lnTo>
                  <a:lnTo>
                    <a:pt x="7619" y="162559"/>
                  </a:lnTo>
                  <a:lnTo>
                    <a:pt x="7619" y="158750"/>
                  </a:lnTo>
                  <a:close/>
                </a:path>
                <a:path w="7620" h="855979">
                  <a:moveTo>
                    <a:pt x="7619" y="162559"/>
                  </a:moveTo>
                  <a:lnTo>
                    <a:pt x="0" y="162559"/>
                  </a:lnTo>
                  <a:lnTo>
                    <a:pt x="0" y="165099"/>
                  </a:lnTo>
                  <a:lnTo>
                    <a:pt x="7619" y="165099"/>
                  </a:lnTo>
                  <a:lnTo>
                    <a:pt x="7619" y="162559"/>
                  </a:lnTo>
                  <a:close/>
                </a:path>
                <a:path w="7620" h="855979">
                  <a:moveTo>
                    <a:pt x="7619" y="165100"/>
                  </a:moveTo>
                  <a:lnTo>
                    <a:pt x="0" y="165100"/>
                  </a:lnTo>
                  <a:lnTo>
                    <a:pt x="0" y="177799"/>
                  </a:lnTo>
                  <a:lnTo>
                    <a:pt x="7619" y="177799"/>
                  </a:lnTo>
                  <a:lnTo>
                    <a:pt x="7619" y="165100"/>
                  </a:lnTo>
                  <a:close/>
                </a:path>
                <a:path w="7620" h="855979">
                  <a:moveTo>
                    <a:pt x="7619" y="177800"/>
                  </a:moveTo>
                  <a:lnTo>
                    <a:pt x="0" y="177800"/>
                  </a:lnTo>
                  <a:lnTo>
                    <a:pt x="0" y="181609"/>
                  </a:lnTo>
                  <a:lnTo>
                    <a:pt x="7619" y="181609"/>
                  </a:lnTo>
                  <a:lnTo>
                    <a:pt x="7619" y="177800"/>
                  </a:lnTo>
                  <a:close/>
                </a:path>
                <a:path w="7620" h="855979">
                  <a:moveTo>
                    <a:pt x="7619" y="181609"/>
                  </a:moveTo>
                  <a:lnTo>
                    <a:pt x="0" y="181609"/>
                  </a:lnTo>
                  <a:lnTo>
                    <a:pt x="0" y="207009"/>
                  </a:lnTo>
                  <a:lnTo>
                    <a:pt x="7619" y="207009"/>
                  </a:lnTo>
                  <a:lnTo>
                    <a:pt x="7619" y="181609"/>
                  </a:lnTo>
                  <a:close/>
                </a:path>
                <a:path w="7620" h="855979">
                  <a:moveTo>
                    <a:pt x="7619" y="207009"/>
                  </a:moveTo>
                  <a:lnTo>
                    <a:pt x="0" y="207009"/>
                  </a:lnTo>
                  <a:lnTo>
                    <a:pt x="0" y="209549"/>
                  </a:lnTo>
                  <a:lnTo>
                    <a:pt x="7619" y="209549"/>
                  </a:lnTo>
                  <a:lnTo>
                    <a:pt x="7619" y="207009"/>
                  </a:lnTo>
                  <a:close/>
                </a:path>
                <a:path w="7620" h="855979">
                  <a:moveTo>
                    <a:pt x="7619" y="209550"/>
                  </a:moveTo>
                  <a:lnTo>
                    <a:pt x="0" y="209550"/>
                  </a:lnTo>
                  <a:lnTo>
                    <a:pt x="0" y="215899"/>
                  </a:lnTo>
                  <a:lnTo>
                    <a:pt x="7619" y="215899"/>
                  </a:lnTo>
                  <a:lnTo>
                    <a:pt x="7619" y="209550"/>
                  </a:lnTo>
                  <a:close/>
                </a:path>
                <a:path w="7620" h="855979">
                  <a:moveTo>
                    <a:pt x="7619" y="215900"/>
                  </a:moveTo>
                  <a:lnTo>
                    <a:pt x="0" y="215900"/>
                  </a:lnTo>
                  <a:lnTo>
                    <a:pt x="0" y="234949"/>
                  </a:lnTo>
                  <a:lnTo>
                    <a:pt x="7619" y="234949"/>
                  </a:lnTo>
                  <a:lnTo>
                    <a:pt x="7619" y="215900"/>
                  </a:lnTo>
                  <a:close/>
                </a:path>
                <a:path w="7620" h="855979">
                  <a:moveTo>
                    <a:pt x="7619" y="234950"/>
                  </a:moveTo>
                  <a:lnTo>
                    <a:pt x="0" y="234950"/>
                  </a:lnTo>
                  <a:lnTo>
                    <a:pt x="0" y="238759"/>
                  </a:lnTo>
                  <a:lnTo>
                    <a:pt x="7619" y="238759"/>
                  </a:lnTo>
                  <a:lnTo>
                    <a:pt x="7619" y="234950"/>
                  </a:lnTo>
                  <a:close/>
                </a:path>
                <a:path w="7620" h="855979">
                  <a:moveTo>
                    <a:pt x="7619" y="238759"/>
                  </a:moveTo>
                  <a:lnTo>
                    <a:pt x="0" y="238759"/>
                  </a:lnTo>
                  <a:lnTo>
                    <a:pt x="0" y="241299"/>
                  </a:lnTo>
                  <a:lnTo>
                    <a:pt x="7619" y="241299"/>
                  </a:lnTo>
                  <a:lnTo>
                    <a:pt x="7619" y="238759"/>
                  </a:lnTo>
                  <a:close/>
                </a:path>
                <a:path w="7620" h="855979">
                  <a:moveTo>
                    <a:pt x="7619" y="241300"/>
                  </a:moveTo>
                  <a:lnTo>
                    <a:pt x="0" y="241300"/>
                  </a:lnTo>
                  <a:lnTo>
                    <a:pt x="0" y="245109"/>
                  </a:lnTo>
                  <a:lnTo>
                    <a:pt x="7619" y="245109"/>
                  </a:lnTo>
                  <a:lnTo>
                    <a:pt x="7619" y="241300"/>
                  </a:lnTo>
                  <a:close/>
                </a:path>
                <a:path w="7620" h="855979">
                  <a:moveTo>
                    <a:pt x="7619" y="245109"/>
                  </a:moveTo>
                  <a:lnTo>
                    <a:pt x="0" y="245109"/>
                  </a:lnTo>
                  <a:lnTo>
                    <a:pt x="0" y="247649"/>
                  </a:lnTo>
                  <a:lnTo>
                    <a:pt x="7619" y="247649"/>
                  </a:lnTo>
                  <a:lnTo>
                    <a:pt x="7619" y="245109"/>
                  </a:lnTo>
                  <a:close/>
                </a:path>
                <a:path w="7620" h="855979">
                  <a:moveTo>
                    <a:pt x="7619" y="247650"/>
                  </a:moveTo>
                  <a:lnTo>
                    <a:pt x="0" y="247650"/>
                  </a:lnTo>
                  <a:lnTo>
                    <a:pt x="0" y="251459"/>
                  </a:lnTo>
                  <a:lnTo>
                    <a:pt x="7619" y="251459"/>
                  </a:lnTo>
                  <a:lnTo>
                    <a:pt x="7619" y="247650"/>
                  </a:lnTo>
                  <a:close/>
                </a:path>
                <a:path w="7620" h="855979">
                  <a:moveTo>
                    <a:pt x="7619" y="251459"/>
                  </a:moveTo>
                  <a:lnTo>
                    <a:pt x="0" y="251459"/>
                  </a:lnTo>
                  <a:lnTo>
                    <a:pt x="0" y="257809"/>
                  </a:lnTo>
                  <a:lnTo>
                    <a:pt x="7619" y="257809"/>
                  </a:lnTo>
                  <a:lnTo>
                    <a:pt x="7619" y="251459"/>
                  </a:lnTo>
                  <a:close/>
                </a:path>
                <a:path w="7620" h="855979">
                  <a:moveTo>
                    <a:pt x="7619" y="257809"/>
                  </a:moveTo>
                  <a:lnTo>
                    <a:pt x="0" y="257809"/>
                  </a:lnTo>
                  <a:lnTo>
                    <a:pt x="0" y="260349"/>
                  </a:lnTo>
                  <a:lnTo>
                    <a:pt x="7619" y="260349"/>
                  </a:lnTo>
                  <a:lnTo>
                    <a:pt x="7619" y="257809"/>
                  </a:lnTo>
                  <a:close/>
                </a:path>
                <a:path w="7620" h="855979">
                  <a:moveTo>
                    <a:pt x="7619" y="260350"/>
                  </a:moveTo>
                  <a:lnTo>
                    <a:pt x="0" y="260350"/>
                  </a:lnTo>
                  <a:lnTo>
                    <a:pt x="0" y="264159"/>
                  </a:lnTo>
                  <a:lnTo>
                    <a:pt x="7619" y="264159"/>
                  </a:lnTo>
                  <a:lnTo>
                    <a:pt x="7619" y="260350"/>
                  </a:lnTo>
                  <a:close/>
                </a:path>
                <a:path w="7620" h="855979">
                  <a:moveTo>
                    <a:pt x="7619" y="264159"/>
                  </a:moveTo>
                  <a:lnTo>
                    <a:pt x="0" y="264159"/>
                  </a:lnTo>
                  <a:lnTo>
                    <a:pt x="0" y="266699"/>
                  </a:lnTo>
                  <a:lnTo>
                    <a:pt x="7619" y="266699"/>
                  </a:lnTo>
                  <a:lnTo>
                    <a:pt x="7619" y="264159"/>
                  </a:lnTo>
                  <a:close/>
                </a:path>
                <a:path w="7620" h="855979">
                  <a:moveTo>
                    <a:pt x="7619" y="266700"/>
                  </a:moveTo>
                  <a:lnTo>
                    <a:pt x="0" y="266700"/>
                  </a:lnTo>
                  <a:lnTo>
                    <a:pt x="0" y="270509"/>
                  </a:lnTo>
                  <a:lnTo>
                    <a:pt x="7619" y="270509"/>
                  </a:lnTo>
                  <a:lnTo>
                    <a:pt x="7619" y="266700"/>
                  </a:lnTo>
                  <a:close/>
                </a:path>
                <a:path w="7620" h="855979">
                  <a:moveTo>
                    <a:pt x="7619" y="270509"/>
                  </a:moveTo>
                  <a:lnTo>
                    <a:pt x="0" y="270509"/>
                  </a:lnTo>
                  <a:lnTo>
                    <a:pt x="0" y="273049"/>
                  </a:lnTo>
                  <a:lnTo>
                    <a:pt x="7619" y="273049"/>
                  </a:lnTo>
                  <a:lnTo>
                    <a:pt x="7619" y="270509"/>
                  </a:lnTo>
                  <a:close/>
                </a:path>
                <a:path w="7620" h="855979">
                  <a:moveTo>
                    <a:pt x="7619" y="273050"/>
                  </a:moveTo>
                  <a:lnTo>
                    <a:pt x="0" y="273050"/>
                  </a:lnTo>
                  <a:lnTo>
                    <a:pt x="0" y="279399"/>
                  </a:lnTo>
                  <a:lnTo>
                    <a:pt x="7619" y="279399"/>
                  </a:lnTo>
                  <a:lnTo>
                    <a:pt x="7619" y="273050"/>
                  </a:lnTo>
                  <a:close/>
                </a:path>
                <a:path w="7620" h="855979">
                  <a:moveTo>
                    <a:pt x="7619" y="279400"/>
                  </a:moveTo>
                  <a:lnTo>
                    <a:pt x="0" y="279400"/>
                  </a:lnTo>
                  <a:lnTo>
                    <a:pt x="0" y="283209"/>
                  </a:lnTo>
                  <a:lnTo>
                    <a:pt x="7619" y="283209"/>
                  </a:lnTo>
                  <a:lnTo>
                    <a:pt x="7619" y="279400"/>
                  </a:lnTo>
                  <a:close/>
                </a:path>
                <a:path w="7620" h="855979">
                  <a:moveTo>
                    <a:pt x="7619" y="283209"/>
                  </a:moveTo>
                  <a:lnTo>
                    <a:pt x="0" y="283209"/>
                  </a:lnTo>
                  <a:lnTo>
                    <a:pt x="0" y="285749"/>
                  </a:lnTo>
                  <a:lnTo>
                    <a:pt x="7619" y="285749"/>
                  </a:lnTo>
                  <a:lnTo>
                    <a:pt x="7619" y="283209"/>
                  </a:lnTo>
                  <a:close/>
                </a:path>
                <a:path w="7620" h="855979">
                  <a:moveTo>
                    <a:pt x="7619" y="285750"/>
                  </a:moveTo>
                  <a:lnTo>
                    <a:pt x="0" y="285750"/>
                  </a:lnTo>
                  <a:lnTo>
                    <a:pt x="0" y="289559"/>
                  </a:lnTo>
                  <a:lnTo>
                    <a:pt x="7619" y="289559"/>
                  </a:lnTo>
                  <a:lnTo>
                    <a:pt x="7619" y="285750"/>
                  </a:lnTo>
                  <a:close/>
                </a:path>
                <a:path w="7620" h="855979">
                  <a:moveTo>
                    <a:pt x="7619" y="289559"/>
                  </a:moveTo>
                  <a:lnTo>
                    <a:pt x="0" y="289559"/>
                  </a:lnTo>
                  <a:lnTo>
                    <a:pt x="0" y="292099"/>
                  </a:lnTo>
                  <a:lnTo>
                    <a:pt x="7619" y="292099"/>
                  </a:lnTo>
                  <a:lnTo>
                    <a:pt x="7619" y="289559"/>
                  </a:lnTo>
                  <a:close/>
                </a:path>
                <a:path w="7620" h="855979">
                  <a:moveTo>
                    <a:pt x="7619" y="292100"/>
                  </a:moveTo>
                  <a:lnTo>
                    <a:pt x="0" y="292100"/>
                  </a:lnTo>
                  <a:lnTo>
                    <a:pt x="0" y="302259"/>
                  </a:lnTo>
                  <a:lnTo>
                    <a:pt x="7619" y="302259"/>
                  </a:lnTo>
                  <a:lnTo>
                    <a:pt x="7619" y="292100"/>
                  </a:lnTo>
                  <a:close/>
                </a:path>
                <a:path w="7620" h="855979">
                  <a:moveTo>
                    <a:pt x="7619" y="302260"/>
                  </a:moveTo>
                  <a:lnTo>
                    <a:pt x="0" y="302260"/>
                  </a:lnTo>
                  <a:lnTo>
                    <a:pt x="0" y="304799"/>
                  </a:lnTo>
                  <a:lnTo>
                    <a:pt x="7619" y="304799"/>
                  </a:lnTo>
                  <a:lnTo>
                    <a:pt x="7619" y="302260"/>
                  </a:lnTo>
                  <a:close/>
                </a:path>
                <a:path w="7620" h="855979">
                  <a:moveTo>
                    <a:pt x="7619" y="304800"/>
                  </a:moveTo>
                  <a:lnTo>
                    <a:pt x="0" y="304800"/>
                  </a:lnTo>
                  <a:lnTo>
                    <a:pt x="0" y="308609"/>
                  </a:lnTo>
                  <a:lnTo>
                    <a:pt x="7619" y="308609"/>
                  </a:lnTo>
                  <a:lnTo>
                    <a:pt x="7619" y="304800"/>
                  </a:lnTo>
                  <a:close/>
                </a:path>
                <a:path w="7620" h="855979">
                  <a:moveTo>
                    <a:pt x="7619" y="308609"/>
                  </a:moveTo>
                  <a:lnTo>
                    <a:pt x="0" y="308609"/>
                  </a:lnTo>
                  <a:lnTo>
                    <a:pt x="0" y="311149"/>
                  </a:lnTo>
                  <a:lnTo>
                    <a:pt x="7619" y="311149"/>
                  </a:lnTo>
                  <a:lnTo>
                    <a:pt x="7619" y="308609"/>
                  </a:lnTo>
                  <a:close/>
                </a:path>
                <a:path w="7620" h="855979">
                  <a:moveTo>
                    <a:pt x="7619" y="311150"/>
                  </a:moveTo>
                  <a:lnTo>
                    <a:pt x="0" y="311150"/>
                  </a:lnTo>
                  <a:lnTo>
                    <a:pt x="0" y="323849"/>
                  </a:lnTo>
                  <a:lnTo>
                    <a:pt x="7619" y="323849"/>
                  </a:lnTo>
                  <a:lnTo>
                    <a:pt x="7619" y="311150"/>
                  </a:lnTo>
                  <a:close/>
                </a:path>
                <a:path w="7620" h="855979">
                  <a:moveTo>
                    <a:pt x="7619" y="323850"/>
                  </a:moveTo>
                  <a:lnTo>
                    <a:pt x="0" y="323850"/>
                  </a:lnTo>
                  <a:lnTo>
                    <a:pt x="0" y="327659"/>
                  </a:lnTo>
                  <a:lnTo>
                    <a:pt x="7619" y="327659"/>
                  </a:lnTo>
                  <a:lnTo>
                    <a:pt x="7619" y="323850"/>
                  </a:lnTo>
                  <a:close/>
                </a:path>
                <a:path w="7620" h="855979">
                  <a:moveTo>
                    <a:pt x="7619" y="327659"/>
                  </a:moveTo>
                  <a:lnTo>
                    <a:pt x="0" y="327659"/>
                  </a:lnTo>
                  <a:lnTo>
                    <a:pt x="0" y="330199"/>
                  </a:lnTo>
                  <a:lnTo>
                    <a:pt x="7619" y="330199"/>
                  </a:lnTo>
                  <a:lnTo>
                    <a:pt x="7619" y="327659"/>
                  </a:lnTo>
                  <a:close/>
                </a:path>
                <a:path w="7620" h="855979">
                  <a:moveTo>
                    <a:pt x="7619" y="330200"/>
                  </a:moveTo>
                  <a:lnTo>
                    <a:pt x="0" y="330200"/>
                  </a:lnTo>
                  <a:lnTo>
                    <a:pt x="0" y="336549"/>
                  </a:lnTo>
                  <a:lnTo>
                    <a:pt x="7619" y="336549"/>
                  </a:lnTo>
                  <a:lnTo>
                    <a:pt x="7619" y="330200"/>
                  </a:lnTo>
                  <a:close/>
                </a:path>
                <a:path w="7620" h="855979">
                  <a:moveTo>
                    <a:pt x="7619" y="336550"/>
                  </a:moveTo>
                  <a:lnTo>
                    <a:pt x="0" y="336550"/>
                  </a:lnTo>
                  <a:lnTo>
                    <a:pt x="0" y="340359"/>
                  </a:lnTo>
                  <a:lnTo>
                    <a:pt x="7619" y="340359"/>
                  </a:lnTo>
                  <a:lnTo>
                    <a:pt x="7619" y="336550"/>
                  </a:lnTo>
                  <a:close/>
                </a:path>
                <a:path w="7620" h="855979">
                  <a:moveTo>
                    <a:pt x="7619" y="340360"/>
                  </a:moveTo>
                  <a:lnTo>
                    <a:pt x="0" y="340360"/>
                  </a:lnTo>
                  <a:lnTo>
                    <a:pt x="0" y="342899"/>
                  </a:lnTo>
                  <a:lnTo>
                    <a:pt x="7619" y="342899"/>
                  </a:lnTo>
                  <a:lnTo>
                    <a:pt x="7619" y="340360"/>
                  </a:lnTo>
                  <a:close/>
                </a:path>
                <a:path w="7620" h="855979">
                  <a:moveTo>
                    <a:pt x="7619" y="342900"/>
                  </a:moveTo>
                  <a:lnTo>
                    <a:pt x="0" y="342900"/>
                  </a:lnTo>
                  <a:lnTo>
                    <a:pt x="0" y="346709"/>
                  </a:lnTo>
                  <a:lnTo>
                    <a:pt x="7619" y="346709"/>
                  </a:lnTo>
                  <a:lnTo>
                    <a:pt x="7619" y="342900"/>
                  </a:lnTo>
                  <a:close/>
                </a:path>
                <a:path w="7620" h="855979">
                  <a:moveTo>
                    <a:pt x="7619" y="346709"/>
                  </a:moveTo>
                  <a:lnTo>
                    <a:pt x="0" y="346709"/>
                  </a:lnTo>
                  <a:lnTo>
                    <a:pt x="0" y="349249"/>
                  </a:lnTo>
                  <a:lnTo>
                    <a:pt x="7619" y="349249"/>
                  </a:lnTo>
                  <a:lnTo>
                    <a:pt x="7619" y="346709"/>
                  </a:lnTo>
                  <a:close/>
                </a:path>
                <a:path w="7620" h="855979">
                  <a:moveTo>
                    <a:pt x="7619" y="349250"/>
                  </a:moveTo>
                  <a:lnTo>
                    <a:pt x="0" y="349250"/>
                  </a:lnTo>
                  <a:lnTo>
                    <a:pt x="0" y="353059"/>
                  </a:lnTo>
                  <a:lnTo>
                    <a:pt x="7619" y="353059"/>
                  </a:lnTo>
                  <a:lnTo>
                    <a:pt x="7619" y="349250"/>
                  </a:lnTo>
                  <a:close/>
                </a:path>
                <a:path w="7620" h="855979">
                  <a:moveTo>
                    <a:pt x="7619" y="353060"/>
                  </a:moveTo>
                  <a:lnTo>
                    <a:pt x="0" y="353060"/>
                  </a:lnTo>
                  <a:lnTo>
                    <a:pt x="0" y="359409"/>
                  </a:lnTo>
                  <a:lnTo>
                    <a:pt x="7619" y="359409"/>
                  </a:lnTo>
                  <a:lnTo>
                    <a:pt x="7619" y="353060"/>
                  </a:lnTo>
                  <a:close/>
                </a:path>
                <a:path w="7620" h="855979">
                  <a:moveTo>
                    <a:pt x="7619" y="359409"/>
                  </a:moveTo>
                  <a:lnTo>
                    <a:pt x="0" y="359409"/>
                  </a:lnTo>
                  <a:lnTo>
                    <a:pt x="0" y="372109"/>
                  </a:lnTo>
                  <a:lnTo>
                    <a:pt x="7619" y="372109"/>
                  </a:lnTo>
                  <a:lnTo>
                    <a:pt x="7619" y="359409"/>
                  </a:lnTo>
                  <a:close/>
                </a:path>
                <a:path w="7620" h="855979">
                  <a:moveTo>
                    <a:pt x="7619" y="372109"/>
                  </a:moveTo>
                  <a:lnTo>
                    <a:pt x="0" y="372109"/>
                  </a:lnTo>
                  <a:lnTo>
                    <a:pt x="0" y="374649"/>
                  </a:lnTo>
                  <a:lnTo>
                    <a:pt x="7619" y="374649"/>
                  </a:lnTo>
                  <a:lnTo>
                    <a:pt x="7619" y="372109"/>
                  </a:lnTo>
                  <a:close/>
                </a:path>
                <a:path w="7620" h="855979">
                  <a:moveTo>
                    <a:pt x="7619" y="374650"/>
                  </a:moveTo>
                  <a:lnTo>
                    <a:pt x="0" y="374650"/>
                  </a:lnTo>
                  <a:lnTo>
                    <a:pt x="0" y="387349"/>
                  </a:lnTo>
                  <a:lnTo>
                    <a:pt x="7619" y="387349"/>
                  </a:lnTo>
                  <a:lnTo>
                    <a:pt x="7619" y="374650"/>
                  </a:lnTo>
                  <a:close/>
                </a:path>
                <a:path w="7620" h="855979">
                  <a:moveTo>
                    <a:pt x="7619" y="387350"/>
                  </a:moveTo>
                  <a:lnTo>
                    <a:pt x="0" y="387350"/>
                  </a:lnTo>
                  <a:lnTo>
                    <a:pt x="0" y="391159"/>
                  </a:lnTo>
                  <a:lnTo>
                    <a:pt x="7619" y="391159"/>
                  </a:lnTo>
                  <a:lnTo>
                    <a:pt x="7619" y="387350"/>
                  </a:lnTo>
                  <a:close/>
                </a:path>
                <a:path w="7620" h="855979">
                  <a:moveTo>
                    <a:pt x="7619" y="391159"/>
                  </a:moveTo>
                  <a:lnTo>
                    <a:pt x="0" y="391159"/>
                  </a:lnTo>
                  <a:lnTo>
                    <a:pt x="0" y="393699"/>
                  </a:lnTo>
                  <a:lnTo>
                    <a:pt x="7619" y="393699"/>
                  </a:lnTo>
                  <a:lnTo>
                    <a:pt x="7619" y="391159"/>
                  </a:lnTo>
                  <a:close/>
                </a:path>
                <a:path w="7620" h="855979">
                  <a:moveTo>
                    <a:pt x="7619" y="393700"/>
                  </a:moveTo>
                  <a:lnTo>
                    <a:pt x="0" y="393700"/>
                  </a:lnTo>
                  <a:lnTo>
                    <a:pt x="0" y="397509"/>
                  </a:lnTo>
                  <a:lnTo>
                    <a:pt x="7619" y="397509"/>
                  </a:lnTo>
                  <a:lnTo>
                    <a:pt x="7619" y="393700"/>
                  </a:lnTo>
                  <a:close/>
                </a:path>
                <a:path w="7620" h="855979">
                  <a:moveTo>
                    <a:pt x="7619" y="397509"/>
                  </a:moveTo>
                  <a:lnTo>
                    <a:pt x="0" y="397509"/>
                  </a:lnTo>
                  <a:lnTo>
                    <a:pt x="0" y="400049"/>
                  </a:lnTo>
                  <a:lnTo>
                    <a:pt x="7619" y="400049"/>
                  </a:lnTo>
                  <a:lnTo>
                    <a:pt x="7619" y="397509"/>
                  </a:lnTo>
                  <a:close/>
                </a:path>
                <a:path w="7620" h="855979">
                  <a:moveTo>
                    <a:pt x="7619" y="400050"/>
                  </a:moveTo>
                  <a:lnTo>
                    <a:pt x="0" y="400050"/>
                  </a:lnTo>
                  <a:lnTo>
                    <a:pt x="0" y="406399"/>
                  </a:lnTo>
                  <a:lnTo>
                    <a:pt x="7619" y="406399"/>
                  </a:lnTo>
                  <a:lnTo>
                    <a:pt x="7619" y="400050"/>
                  </a:lnTo>
                  <a:close/>
                </a:path>
                <a:path w="7620" h="855979">
                  <a:moveTo>
                    <a:pt x="7619" y="406400"/>
                  </a:moveTo>
                  <a:lnTo>
                    <a:pt x="0" y="406400"/>
                  </a:lnTo>
                  <a:lnTo>
                    <a:pt x="0" y="410209"/>
                  </a:lnTo>
                  <a:lnTo>
                    <a:pt x="7619" y="410209"/>
                  </a:lnTo>
                  <a:lnTo>
                    <a:pt x="7619" y="406400"/>
                  </a:lnTo>
                  <a:close/>
                </a:path>
                <a:path w="7620" h="855979">
                  <a:moveTo>
                    <a:pt x="7619" y="410209"/>
                  </a:moveTo>
                  <a:lnTo>
                    <a:pt x="0" y="410209"/>
                  </a:lnTo>
                  <a:lnTo>
                    <a:pt x="0" y="411479"/>
                  </a:lnTo>
                  <a:lnTo>
                    <a:pt x="1269" y="411479"/>
                  </a:lnTo>
                  <a:lnTo>
                    <a:pt x="1269" y="412749"/>
                  </a:lnTo>
                  <a:lnTo>
                    <a:pt x="7619" y="412749"/>
                  </a:lnTo>
                  <a:lnTo>
                    <a:pt x="7619" y="410209"/>
                  </a:lnTo>
                  <a:close/>
                </a:path>
                <a:path w="7620" h="855979">
                  <a:moveTo>
                    <a:pt x="7619" y="412750"/>
                  </a:moveTo>
                  <a:lnTo>
                    <a:pt x="3809" y="412750"/>
                  </a:lnTo>
                  <a:lnTo>
                    <a:pt x="3809" y="414019"/>
                  </a:lnTo>
                  <a:lnTo>
                    <a:pt x="5079" y="414019"/>
                  </a:lnTo>
                  <a:lnTo>
                    <a:pt x="5079" y="415289"/>
                  </a:lnTo>
                  <a:lnTo>
                    <a:pt x="7619" y="415289"/>
                  </a:lnTo>
                  <a:lnTo>
                    <a:pt x="7619" y="412750"/>
                  </a:lnTo>
                  <a:close/>
                </a:path>
                <a:path w="7620" h="855979">
                  <a:moveTo>
                    <a:pt x="7619" y="590549"/>
                  </a:moveTo>
                  <a:lnTo>
                    <a:pt x="0" y="590549"/>
                  </a:lnTo>
                  <a:lnTo>
                    <a:pt x="0" y="591819"/>
                  </a:lnTo>
                  <a:lnTo>
                    <a:pt x="7619" y="591819"/>
                  </a:lnTo>
                  <a:lnTo>
                    <a:pt x="7619" y="590549"/>
                  </a:lnTo>
                  <a:close/>
                </a:path>
                <a:path w="7620" h="855979">
                  <a:moveTo>
                    <a:pt x="7619" y="584199"/>
                  </a:moveTo>
                  <a:lnTo>
                    <a:pt x="0" y="584199"/>
                  </a:lnTo>
                  <a:lnTo>
                    <a:pt x="0" y="589279"/>
                  </a:lnTo>
                  <a:lnTo>
                    <a:pt x="7619" y="589279"/>
                  </a:lnTo>
                  <a:lnTo>
                    <a:pt x="7619" y="584199"/>
                  </a:lnTo>
                  <a:close/>
                </a:path>
                <a:path w="7620" h="855979">
                  <a:moveTo>
                    <a:pt x="7619" y="576579"/>
                  </a:moveTo>
                  <a:lnTo>
                    <a:pt x="0" y="576579"/>
                  </a:lnTo>
                  <a:lnTo>
                    <a:pt x="0" y="582929"/>
                  </a:lnTo>
                  <a:lnTo>
                    <a:pt x="7619" y="582929"/>
                  </a:lnTo>
                  <a:lnTo>
                    <a:pt x="7619" y="576579"/>
                  </a:lnTo>
                  <a:close/>
                </a:path>
                <a:path w="7620" h="855979">
                  <a:moveTo>
                    <a:pt x="7619" y="591819"/>
                  </a:moveTo>
                  <a:lnTo>
                    <a:pt x="0" y="591819"/>
                  </a:lnTo>
                  <a:lnTo>
                    <a:pt x="0" y="604519"/>
                  </a:lnTo>
                  <a:lnTo>
                    <a:pt x="7619" y="604519"/>
                  </a:lnTo>
                  <a:lnTo>
                    <a:pt x="7619" y="591819"/>
                  </a:lnTo>
                  <a:close/>
                </a:path>
                <a:path w="7620" h="855979">
                  <a:moveTo>
                    <a:pt x="5079" y="854709"/>
                  </a:moveTo>
                  <a:lnTo>
                    <a:pt x="3809" y="854709"/>
                  </a:lnTo>
                  <a:lnTo>
                    <a:pt x="3809" y="855979"/>
                  </a:lnTo>
                  <a:lnTo>
                    <a:pt x="5079" y="855979"/>
                  </a:lnTo>
                  <a:lnTo>
                    <a:pt x="5079" y="854709"/>
                  </a:lnTo>
                  <a:close/>
                </a:path>
                <a:path w="7620" h="855979">
                  <a:moveTo>
                    <a:pt x="7619" y="850899"/>
                  </a:moveTo>
                  <a:lnTo>
                    <a:pt x="0" y="850899"/>
                  </a:lnTo>
                  <a:lnTo>
                    <a:pt x="0" y="852169"/>
                  </a:lnTo>
                  <a:lnTo>
                    <a:pt x="1269" y="852169"/>
                  </a:lnTo>
                  <a:lnTo>
                    <a:pt x="1269" y="854709"/>
                  </a:lnTo>
                  <a:lnTo>
                    <a:pt x="7619" y="854709"/>
                  </a:lnTo>
                  <a:lnTo>
                    <a:pt x="7619" y="850899"/>
                  </a:lnTo>
                  <a:close/>
                </a:path>
                <a:path w="7620" h="855979">
                  <a:moveTo>
                    <a:pt x="7619" y="844549"/>
                  </a:moveTo>
                  <a:lnTo>
                    <a:pt x="0" y="844549"/>
                  </a:lnTo>
                  <a:lnTo>
                    <a:pt x="0" y="849629"/>
                  </a:lnTo>
                  <a:lnTo>
                    <a:pt x="7619" y="849629"/>
                  </a:lnTo>
                  <a:lnTo>
                    <a:pt x="7619" y="844549"/>
                  </a:lnTo>
                  <a:close/>
                </a:path>
                <a:path w="7620" h="855979">
                  <a:moveTo>
                    <a:pt x="7619" y="838199"/>
                  </a:moveTo>
                  <a:lnTo>
                    <a:pt x="0" y="838199"/>
                  </a:lnTo>
                  <a:lnTo>
                    <a:pt x="0" y="843279"/>
                  </a:lnTo>
                  <a:lnTo>
                    <a:pt x="7619" y="843279"/>
                  </a:lnTo>
                  <a:lnTo>
                    <a:pt x="7619" y="838199"/>
                  </a:lnTo>
                  <a:close/>
                </a:path>
                <a:path w="7620" h="855979">
                  <a:moveTo>
                    <a:pt x="7619" y="831849"/>
                  </a:moveTo>
                  <a:lnTo>
                    <a:pt x="0" y="831849"/>
                  </a:lnTo>
                  <a:lnTo>
                    <a:pt x="0" y="836929"/>
                  </a:lnTo>
                  <a:lnTo>
                    <a:pt x="7619" y="836929"/>
                  </a:lnTo>
                  <a:lnTo>
                    <a:pt x="7619" y="831849"/>
                  </a:lnTo>
                  <a:close/>
                </a:path>
                <a:path w="7620" h="855979">
                  <a:moveTo>
                    <a:pt x="7619" y="825499"/>
                  </a:moveTo>
                  <a:lnTo>
                    <a:pt x="0" y="825499"/>
                  </a:lnTo>
                  <a:lnTo>
                    <a:pt x="0" y="830580"/>
                  </a:lnTo>
                  <a:lnTo>
                    <a:pt x="7619" y="830580"/>
                  </a:lnTo>
                  <a:lnTo>
                    <a:pt x="7619" y="825499"/>
                  </a:lnTo>
                  <a:close/>
                </a:path>
                <a:path w="7620" h="855979">
                  <a:moveTo>
                    <a:pt x="7619" y="819149"/>
                  </a:moveTo>
                  <a:lnTo>
                    <a:pt x="0" y="819149"/>
                  </a:lnTo>
                  <a:lnTo>
                    <a:pt x="0" y="824229"/>
                  </a:lnTo>
                  <a:lnTo>
                    <a:pt x="7619" y="824229"/>
                  </a:lnTo>
                  <a:lnTo>
                    <a:pt x="7619" y="819149"/>
                  </a:lnTo>
                  <a:close/>
                </a:path>
                <a:path w="7620" h="855979">
                  <a:moveTo>
                    <a:pt x="7619" y="812799"/>
                  </a:moveTo>
                  <a:lnTo>
                    <a:pt x="0" y="812799"/>
                  </a:lnTo>
                  <a:lnTo>
                    <a:pt x="0" y="817879"/>
                  </a:lnTo>
                  <a:lnTo>
                    <a:pt x="7619" y="817879"/>
                  </a:lnTo>
                  <a:lnTo>
                    <a:pt x="7619" y="812799"/>
                  </a:lnTo>
                  <a:close/>
                </a:path>
                <a:path w="7620" h="855979">
                  <a:moveTo>
                    <a:pt x="7619" y="806449"/>
                  </a:moveTo>
                  <a:lnTo>
                    <a:pt x="0" y="806449"/>
                  </a:lnTo>
                  <a:lnTo>
                    <a:pt x="0" y="811529"/>
                  </a:lnTo>
                  <a:lnTo>
                    <a:pt x="7619" y="811529"/>
                  </a:lnTo>
                  <a:lnTo>
                    <a:pt x="7619" y="806449"/>
                  </a:lnTo>
                  <a:close/>
                </a:path>
                <a:path w="7620" h="855979">
                  <a:moveTo>
                    <a:pt x="7619" y="800100"/>
                  </a:moveTo>
                  <a:lnTo>
                    <a:pt x="0" y="800100"/>
                  </a:lnTo>
                  <a:lnTo>
                    <a:pt x="0" y="805179"/>
                  </a:lnTo>
                  <a:lnTo>
                    <a:pt x="7619" y="805179"/>
                  </a:lnTo>
                  <a:lnTo>
                    <a:pt x="7619" y="800100"/>
                  </a:lnTo>
                  <a:close/>
                </a:path>
                <a:path w="7620" h="855979">
                  <a:moveTo>
                    <a:pt x="7619" y="793749"/>
                  </a:moveTo>
                  <a:lnTo>
                    <a:pt x="0" y="793749"/>
                  </a:lnTo>
                  <a:lnTo>
                    <a:pt x="0" y="798829"/>
                  </a:lnTo>
                  <a:lnTo>
                    <a:pt x="7619" y="798829"/>
                  </a:lnTo>
                  <a:lnTo>
                    <a:pt x="7619" y="793749"/>
                  </a:lnTo>
                  <a:close/>
                </a:path>
                <a:path w="7620" h="855979">
                  <a:moveTo>
                    <a:pt x="7619" y="787399"/>
                  </a:moveTo>
                  <a:lnTo>
                    <a:pt x="0" y="787399"/>
                  </a:lnTo>
                  <a:lnTo>
                    <a:pt x="0" y="792479"/>
                  </a:lnTo>
                  <a:lnTo>
                    <a:pt x="7619" y="792479"/>
                  </a:lnTo>
                  <a:lnTo>
                    <a:pt x="7619" y="787399"/>
                  </a:lnTo>
                  <a:close/>
                </a:path>
                <a:path w="7620" h="855979">
                  <a:moveTo>
                    <a:pt x="7619" y="781049"/>
                  </a:moveTo>
                  <a:lnTo>
                    <a:pt x="0" y="781049"/>
                  </a:lnTo>
                  <a:lnTo>
                    <a:pt x="0" y="786129"/>
                  </a:lnTo>
                  <a:lnTo>
                    <a:pt x="7619" y="786129"/>
                  </a:lnTo>
                  <a:lnTo>
                    <a:pt x="7619" y="781049"/>
                  </a:lnTo>
                  <a:close/>
                </a:path>
                <a:path w="7620" h="855979">
                  <a:moveTo>
                    <a:pt x="7619" y="774700"/>
                  </a:moveTo>
                  <a:lnTo>
                    <a:pt x="0" y="774700"/>
                  </a:lnTo>
                  <a:lnTo>
                    <a:pt x="0" y="779779"/>
                  </a:lnTo>
                  <a:lnTo>
                    <a:pt x="7619" y="779779"/>
                  </a:lnTo>
                  <a:lnTo>
                    <a:pt x="7619" y="774700"/>
                  </a:lnTo>
                  <a:close/>
                </a:path>
                <a:path w="7620" h="855979">
                  <a:moveTo>
                    <a:pt x="7619" y="768349"/>
                  </a:moveTo>
                  <a:lnTo>
                    <a:pt x="0" y="768349"/>
                  </a:lnTo>
                  <a:lnTo>
                    <a:pt x="0" y="773429"/>
                  </a:lnTo>
                  <a:lnTo>
                    <a:pt x="7619" y="773429"/>
                  </a:lnTo>
                  <a:lnTo>
                    <a:pt x="7619" y="768349"/>
                  </a:lnTo>
                  <a:close/>
                </a:path>
                <a:path w="7620" h="855979">
                  <a:moveTo>
                    <a:pt x="7619" y="761999"/>
                  </a:moveTo>
                  <a:lnTo>
                    <a:pt x="0" y="761999"/>
                  </a:lnTo>
                  <a:lnTo>
                    <a:pt x="0" y="767079"/>
                  </a:lnTo>
                  <a:lnTo>
                    <a:pt x="7619" y="767079"/>
                  </a:lnTo>
                  <a:lnTo>
                    <a:pt x="7619" y="761999"/>
                  </a:lnTo>
                  <a:close/>
                </a:path>
                <a:path w="7620" h="855979">
                  <a:moveTo>
                    <a:pt x="7619" y="755649"/>
                  </a:moveTo>
                  <a:lnTo>
                    <a:pt x="0" y="755649"/>
                  </a:lnTo>
                  <a:lnTo>
                    <a:pt x="0" y="760729"/>
                  </a:lnTo>
                  <a:lnTo>
                    <a:pt x="7619" y="760729"/>
                  </a:lnTo>
                  <a:lnTo>
                    <a:pt x="7619" y="755649"/>
                  </a:lnTo>
                  <a:close/>
                </a:path>
                <a:path w="7620" h="855979">
                  <a:moveTo>
                    <a:pt x="7619" y="749299"/>
                  </a:moveTo>
                  <a:lnTo>
                    <a:pt x="0" y="749299"/>
                  </a:lnTo>
                  <a:lnTo>
                    <a:pt x="0" y="754379"/>
                  </a:lnTo>
                  <a:lnTo>
                    <a:pt x="7619" y="754379"/>
                  </a:lnTo>
                  <a:lnTo>
                    <a:pt x="7619" y="749299"/>
                  </a:lnTo>
                  <a:close/>
                </a:path>
                <a:path w="7620" h="855979">
                  <a:moveTo>
                    <a:pt x="7619" y="742949"/>
                  </a:moveTo>
                  <a:lnTo>
                    <a:pt x="0" y="742949"/>
                  </a:lnTo>
                  <a:lnTo>
                    <a:pt x="0" y="748029"/>
                  </a:lnTo>
                  <a:lnTo>
                    <a:pt x="7619" y="748029"/>
                  </a:lnTo>
                  <a:lnTo>
                    <a:pt x="7619" y="742949"/>
                  </a:lnTo>
                  <a:close/>
                </a:path>
                <a:path w="7620" h="855979">
                  <a:moveTo>
                    <a:pt x="7619" y="736599"/>
                  </a:moveTo>
                  <a:lnTo>
                    <a:pt x="0" y="736599"/>
                  </a:lnTo>
                  <a:lnTo>
                    <a:pt x="0" y="741679"/>
                  </a:lnTo>
                  <a:lnTo>
                    <a:pt x="7619" y="741679"/>
                  </a:lnTo>
                  <a:lnTo>
                    <a:pt x="7619" y="736599"/>
                  </a:lnTo>
                  <a:close/>
                </a:path>
                <a:path w="7620" h="855979">
                  <a:moveTo>
                    <a:pt x="7619" y="730249"/>
                  </a:moveTo>
                  <a:lnTo>
                    <a:pt x="0" y="730249"/>
                  </a:lnTo>
                  <a:lnTo>
                    <a:pt x="0" y="735330"/>
                  </a:lnTo>
                  <a:lnTo>
                    <a:pt x="7619" y="735330"/>
                  </a:lnTo>
                  <a:lnTo>
                    <a:pt x="7619" y="730249"/>
                  </a:lnTo>
                  <a:close/>
                </a:path>
                <a:path w="7620" h="855979">
                  <a:moveTo>
                    <a:pt x="7619" y="723899"/>
                  </a:moveTo>
                  <a:lnTo>
                    <a:pt x="0" y="723899"/>
                  </a:lnTo>
                  <a:lnTo>
                    <a:pt x="0" y="728979"/>
                  </a:lnTo>
                  <a:lnTo>
                    <a:pt x="7619" y="728979"/>
                  </a:lnTo>
                  <a:lnTo>
                    <a:pt x="7619" y="723899"/>
                  </a:lnTo>
                  <a:close/>
                </a:path>
                <a:path w="7620" h="855979">
                  <a:moveTo>
                    <a:pt x="7619" y="717549"/>
                  </a:moveTo>
                  <a:lnTo>
                    <a:pt x="0" y="717549"/>
                  </a:lnTo>
                  <a:lnTo>
                    <a:pt x="0" y="722630"/>
                  </a:lnTo>
                  <a:lnTo>
                    <a:pt x="7619" y="722630"/>
                  </a:lnTo>
                  <a:lnTo>
                    <a:pt x="7619" y="717549"/>
                  </a:lnTo>
                  <a:close/>
                </a:path>
                <a:path w="7620" h="855979">
                  <a:moveTo>
                    <a:pt x="7619" y="711199"/>
                  </a:moveTo>
                  <a:lnTo>
                    <a:pt x="0" y="711199"/>
                  </a:lnTo>
                  <a:lnTo>
                    <a:pt x="0" y="716279"/>
                  </a:lnTo>
                  <a:lnTo>
                    <a:pt x="7619" y="716279"/>
                  </a:lnTo>
                  <a:lnTo>
                    <a:pt x="7619" y="711199"/>
                  </a:lnTo>
                  <a:close/>
                </a:path>
                <a:path w="7620" h="855979">
                  <a:moveTo>
                    <a:pt x="7619" y="704849"/>
                  </a:moveTo>
                  <a:lnTo>
                    <a:pt x="0" y="704849"/>
                  </a:lnTo>
                  <a:lnTo>
                    <a:pt x="0" y="709929"/>
                  </a:lnTo>
                  <a:lnTo>
                    <a:pt x="7619" y="709929"/>
                  </a:lnTo>
                  <a:lnTo>
                    <a:pt x="7619" y="704849"/>
                  </a:lnTo>
                  <a:close/>
                </a:path>
                <a:path w="7620" h="855979">
                  <a:moveTo>
                    <a:pt x="7619" y="698499"/>
                  </a:moveTo>
                  <a:lnTo>
                    <a:pt x="0" y="698499"/>
                  </a:lnTo>
                  <a:lnTo>
                    <a:pt x="0" y="703579"/>
                  </a:lnTo>
                  <a:lnTo>
                    <a:pt x="7619" y="703579"/>
                  </a:lnTo>
                  <a:lnTo>
                    <a:pt x="7619" y="698499"/>
                  </a:lnTo>
                  <a:close/>
                </a:path>
                <a:path w="7620" h="855979">
                  <a:moveTo>
                    <a:pt x="7619" y="692149"/>
                  </a:moveTo>
                  <a:lnTo>
                    <a:pt x="0" y="692149"/>
                  </a:lnTo>
                  <a:lnTo>
                    <a:pt x="0" y="697229"/>
                  </a:lnTo>
                  <a:lnTo>
                    <a:pt x="7619" y="697229"/>
                  </a:lnTo>
                  <a:lnTo>
                    <a:pt x="7619" y="692149"/>
                  </a:lnTo>
                  <a:close/>
                </a:path>
                <a:path w="7620" h="855979">
                  <a:moveTo>
                    <a:pt x="7619" y="685799"/>
                  </a:moveTo>
                  <a:lnTo>
                    <a:pt x="0" y="685799"/>
                  </a:lnTo>
                  <a:lnTo>
                    <a:pt x="0" y="690879"/>
                  </a:lnTo>
                  <a:lnTo>
                    <a:pt x="7619" y="690879"/>
                  </a:lnTo>
                  <a:lnTo>
                    <a:pt x="7619" y="685799"/>
                  </a:lnTo>
                  <a:close/>
                </a:path>
                <a:path w="7620" h="855979">
                  <a:moveTo>
                    <a:pt x="7619" y="679449"/>
                  </a:moveTo>
                  <a:lnTo>
                    <a:pt x="0" y="679449"/>
                  </a:lnTo>
                  <a:lnTo>
                    <a:pt x="0" y="684529"/>
                  </a:lnTo>
                  <a:lnTo>
                    <a:pt x="7619" y="684529"/>
                  </a:lnTo>
                  <a:lnTo>
                    <a:pt x="7619" y="679449"/>
                  </a:lnTo>
                  <a:close/>
                </a:path>
                <a:path w="7620" h="855979">
                  <a:moveTo>
                    <a:pt x="7619" y="673099"/>
                  </a:moveTo>
                  <a:lnTo>
                    <a:pt x="0" y="673099"/>
                  </a:lnTo>
                  <a:lnTo>
                    <a:pt x="0" y="678179"/>
                  </a:lnTo>
                  <a:lnTo>
                    <a:pt x="7619" y="678179"/>
                  </a:lnTo>
                  <a:lnTo>
                    <a:pt x="7619" y="673099"/>
                  </a:lnTo>
                  <a:close/>
                </a:path>
                <a:path w="7620" h="855979">
                  <a:moveTo>
                    <a:pt x="7619" y="666749"/>
                  </a:moveTo>
                  <a:lnTo>
                    <a:pt x="0" y="666749"/>
                  </a:lnTo>
                  <a:lnTo>
                    <a:pt x="0" y="671829"/>
                  </a:lnTo>
                  <a:lnTo>
                    <a:pt x="7619" y="671829"/>
                  </a:lnTo>
                  <a:lnTo>
                    <a:pt x="7619" y="666749"/>
                  </a:lnTo>
                  <a:close/>
                </a:path>
                <a:path w="7620" h="855979">
                  <a:moveTo>
                    <a:pt x="7619" y="659129"/>
                  </a:moveTo>
                  <a:lnTo>
                    <a:pt x="0" y="659129"/>
                  </a:lnTo>
                  <a:lnTo>
                    <a:pt x="0" y="665479"/>
                  </a:lnTo>
                  <a:lnTo>
                    <a:pt x="7619" y="665479"/>
                  </a:lnTo>
                  <a:lnTo>
                    <a:pt x="7619" y="659129"/>
                  </a:lnTo>
                  <a:close/>
                </a:path>
                <a:path w="7620" h="855979">
                  <a:moveTo>
                    <a:pt x="7619" y="654049"/>
                  </a:moveTo>
                  <a:lnTo>
                    <a:pt x="0" y="654049"/>
                  </a:lnTo>
                  <a:lnTo>
                    <a:pt x="0" y="657859"/>
                  </a:lnTo>
                  <a:lnTo>
                    <a:pt x="7619" y="657859"/>
                  </a:lnTo>
                  <a:lnTo>
                    <a:pt x="7619" y="654049"/>
                  </a:lnTo>
                  <a:close/>
                </a:path>
                <a:path w="7620" h="855979">
                  <a:moveTo>
                    <a:pt x="7619" y="646429"/>
                  </a:moveTo>
                  <a:lnTo>
                    <a:pt x="0" y="646429"/>
                  </a:lnTo>
                  <a:lnTo>
                    <a:pt x="0" y="652779"/>
                  </a:lnTo>
                  <a:lnTo>
                    <a:pt x="7619" y="652779"/>
                  </a:lnTo>
                  <a:lnTo>
                    <a:pt x="7619" y="646429"/>
                  </a:lnTo>
                  <a:close/>
                </a:path>
                <a:path w="7620" h="855979">
                  <a:moveTo>
                    <a:pt x="7619" y="641349"/>
                  </a:moveTo>
                  <a:lnTo>
                    <a:pt x="0" y="641349"/>
                  </a:lnTo>
                  <a:lnTo>
                    <a:pt x="0" y="645159"/>
                  </a:lnTo>
                  <a:lnTo>
                    <a:pt x="7619" y="645159"/>
                  </a:lnTo>
                  <a:lnTo>
                    <a:pt x="7619" y="641349"/>
                  </a:lnTo>
                  <a:close/>
                </a:path>
                <a:path w="7620" h="855979">
                  <a:moveTo>
                    <a:pt x="7619" y="621029"/>
                  </a:moveTo>
                  <a:lnTo>
                    <a:pt x="0" y="621029"/>
                  </a:lnTo>
                  <a:lnTo>
                    <a:pt x="0" y="640079"/>
                  </a:lnTo>
                  <a:lnTo>
                    <a:pt x="7619" y="640079"/>
                  </a:lnTo>
                  <a:lnTo>
                    <a:pt x="7619" y="621029"/>
                  </a:lnTo>
                  <a:close/>
                </a:path>
                <a:path w="7620" h="855979">
                  <a:moveTo>
                    <a:pt x="7619" y="615949"/>
                  </a:moveTo>
                  <a:lnTo>
                    <a:pt x="0" y="615949"/>
                  </a:lnTo>
                  <a:lnTo>
                    <a:pt x="0" y="619759"/>
                  </a:lnTo>
                  <a:lnTo>
                    <a:pt x="7619" y="619759"/>
                  </a:lnTo>
                  <a:lnTo>
                    <a:pt x="7619" y="615949"/>
                  </a:lnTo>
                  <a:close/>
                </a:path>
                <a:path w="7620" h="855979">
                  <a:moveTo>
                    <a:pt x="7619" y="609599"/>
                  </a:moveTo>
                  <a:lnTo>
                    <a:pt x="0" y="609599"/>
                  </a:lnTo>
                  <a:lnTo>
                    <a:pt x="0" y="614679"/>
                  </a:lnTo>
                  <a:lnTo>
                    <a:pt x="7619" y="614679"/>
                  </a:lnTo>
                  <a:lnTo>
                    <a:pt x="7619" y="609599"/>
                  </a:lnTo>
                  <a:close/>
                </a:path>
                <a:path w="7620" h="855979">
                  <a:moveTo>
                    <a:pt x="7619" y="605789"/>
                  </a:moveTo>
                  <a:lnTo>
                    <a:pt x="0" y="605789"/>
                  </a:lnTo>
                  <a:lnTo>
                    <a:pt x="0" y="608329"/>
                  </a:lnTo>
                  <a:lnTo>
                    <a:pt x="7619" y="608329"/>
                  </a:lnTo>
                  <a:lnTo>
                    <a:pt x="7619" y="605789"/>
                  </a:lnTo>
                  <a:close/>
                </a:path>
              </a:pathLst>
            </a:custGeom>
            <a:solidFill>
              <a:srgbClr val="1A00FA"/>
            </a:solidFill>
          </p:spPr>
          <p:txBody>
            <a:bodyPr bIns="0" lIns="0" rIns="0" rtlCol="0" tIns="0" wrap="square"/>
            <a:p/>
          </p:txBody>
        </p:sp>
        <p:sp>
          <p:nvSpPr>
            <p:cNvPr id="1050222" name="object 1525"/>
            <p:cNvSpPr/>
            <p:nvPr/>
          </p:nvSpPr>
          <p:spPr>
            <a:xfrm>
              <a:off x="585469" y="5603239"/>
              <a:ext cx="7620" cy="845819"/>
            </a:xfrm>
            <a:custGeom>
              <a:avLst/>
              <a:ahLst/>
              <a:rect l="l" t="t" r="r" b="b"/>
              <a:pathLst>
                <a:path w="7620" h="845820">
                  <a:moveTo>
                    <a:pt x="7620" y="0"/>
                  </a:moveTo>
                  <a:lnTo>
                    <a:pt x="6350" y="0"/>
                  </a:lnTo>
                  <a:lnTo>
                    <a:pt x="6350" y="1270"/>
                  </a:lnTo>
                  <a:lnTo>
                    <a:pt x="7620" y="1270"/>
                  </a:lnTo>
                  <a:lnTo>
                    <a:pt x="7620" y="0"/>
                  </a:lnTo>
                  <a:close/>
                </a:path>
                <a:path w="7620" h="845820">
                  <a:moveTo>
                    <a:pt x="7620" y="1270"/>
                  </a:moveTo>
                  <a:lnTo>
                    <a:pt x="5079" y="1270"/>
                  </a:lnTo>
                  <a:lnTo>
                    <a:pt x="5079" y="2540"/>
                  </a:lnTo>
                  <a:lnTo>
                    <a:pt x="3809" y="2540"/>
                  </a:lnTo>
                  <a:lnTo>
                    <a:pt x="3809" y="3810"/>
                  </a:lnTo>
                  <a:lnTo>
                    <a:pt x="1270" y="3810"/>
                  </a:lnTo>
                  <a:lnTo>
                    <a:pt x="1269" y="5080"/>
                  </a:lnTo>
                  <a:lnTo>
                    <a:pt x="0" y="5080"/>
                  </a:lnTo>
                  <a:lnTo>
                    <a:pt x="0" y="11430"/>
                  </a:lnTo>
                  <a:lnTo>
                    <a:pt x="7620" y="11430"/>
                  </a:lnTo>
                  <a:lnTo>
                    <a:pt x="7620" y="1270"/>
                  </a:lnTo>
                  <a:close/>
                </a:path>
                <a:path w="7620" h="845820">
                  <a:moveTo>
                    <a:pt x="7620" y="11430"/>
                  </a:moveTo>
                  <a:lnTo>
                    <a:pt x="0" y="11430"/>
                  </a:lnTo>
                  <a:lnTo>
                    <a:pt x="0" y="13970"/>
                  </a:lnTo>
                  <a:lnTo>
                    <a:pt x="7620" y="13970"/>
                  </a:lnTo>
                  <a:lnTo>
                    <a:pt x="7620" y="11430"/>
                  </a:lnTo>
                  <a:close/>
                </a:path>
                <a:path w="7620" h="845820">
                  <a:moveTo>
                    <a:pt x="7620" y="13970"/>
                  </a:moveTo>
                  <a:lnTo>
                    <a:pt x="0" y="13970"/>
                  </a:lnTo>
                  <a:lnTo>
                    <a:pt x="0" y="17780"/>
                  </a:lnTo>
                  <a:lnTo>
                    <a:pt x="7620" y="17780"/>
                  </a:lnTo>
                  <a:lnTo>
                    <a:pt x="7620" y="13970"/>
                  </a:lnTo>
                  <a:close/>
                </a:path>
                <a:path w="7620" h="845820">
                  <a:moveTo>
                    <a:pt x="7620" y="17780"/>
                  </a:moveTo>
                  <a:lnTo>
                    <a:pt x="0" y="17780"/>
                  </a:lnTo>
                  <a:lnTo>
                    <a:pt x="0" y="20320"/>
                  </a:lnTo>
                  <a:lnTo>
                    <a:pt x="7620" y="20320"/>
                  </a:lnTo>
                  <a:lnTo>
                    <a:pt x="7620" y="17780"/>
                  </a:lnTo>
                  <a:close/>
                </a:path>
                <a:path w="7620" h="845820">
                  <a:moveTo>
                    <a:pt x="7620" y="20320"/>
                  </a:moveTo>
                  <a:lnTo>
                    <a:pt x="0" y="20320"/>
                  </a:lnTo>
                  <a:lnTo>
                    <a:pt x="0" y="24130"/>
                  </a:lnTo>
                  <a:lnTo>
                    <a:pt x="7620" y="24130"/>
                  </a:lnTo>
                  <a:lnTo>
                    <a:pt x="7620" y="20320"/>
                  </a:lnTo>
                  <a:close/>
                </a:path>
                <a:path w="7620" h="845820">
                  <a:moveTo>
                    <a:pt x="7620" y="24130"/>
                  </a:moveTo>
                  <a:lnTo>
                    <a:pt x="0" y="24130"/>
                  </a:lnTo>
                  <a:lnTo>
                    <a:pt x="0" y="30480"/>
                  </a:lnTo>
                  <a:lnTo>
                    <a:pt x="7620" y="30480"/>
                  </a:lnTo>
                  <a:lnTo>
                    <a:pt x="7620" y="24130"/>
                  </a:lnTo>
                  <a:close/>
                </a:path>
                <a:path w="7620" h="845820">
                  <a:moveTo>
                    <a:pt x="7620" y="30480"/>
                  </a:moveTo>
                  <a:lnTo>
                    <a:pt x="0" y="30480"/>
                  </a:lnTo>
                  <a:lnTo>
                    <a:pt x="0" y="33020"/>
                  </a:lnTo>
                  <a:lnTo>
                    <a:pt x="7620" y="33020"/>
                  </a:lnTo>
                  <a:lnTo>
                    <a:pt x="7620" y="30480"/>
                  </a:lnTo>
                  <a:close/>
                </a:path>
                <a:path w="7620" h="845820">
                  <a:moveTo>
                    <a:pt x="7620" y="33020"/>
                  </a:moveTo>
                  <a:lnTo>
                    <a:pt x="0" y="33020"/>
                  </a:lnTo>
                  <a:lnTo>
                    <a:pt x="0" y="36830"/>
                  </a:lnTo>
                  <a:lnTo>
                    <a:pt x="7620" y="36830"/>
                  </a:lnTo>
                  <a:lnTo>
                    <a:pt x="7620" y="33020"/>
                  </a:lnTo>
                  <a:close/>
                </a:path>
                <a:path w="7620" h="845820">
                  <a:moveTo>
                    <a:pt x="7620" y="36830"/>
                  </a:moveTo>
                  <a:lnTo>
                    <a:pt x="0" y="36830"/>
                  </a:lnTo>
                  <a:lnTo>
                    <a:pt x="0" y="39370"/>
                  </a:lnTo>
                  <a:lnTo>
                    <a:pt x="7620" y="39370"/>
                  </a:lnTo>
                  <a:lnTo>
                    <a:pt x="7620" y="36830"/>
                  </a:lnTo>
                  <a:close/>
                </a:path>
                <a:path w="7620" h="845820">
                  <a:moveTo>
                    <a:pt x="7620" y="39370"/>
                  </a:moveTo>
                  <a:lnTo>
                    <a:pt x="0" y="39370"/>
                  </a:lnTo>
                  <a:lnTo>
                    <a:pt x="0" y="43180"/>
                  </a:lnTo>
                  <a:lnTo>
                    <a:pt x="7620" y="43180"/>
                  </a:lnTo>
                  <a:lnTo>
                    <a:pt x="7620" y="39370"/>
                  </a:lnTo>
                  <a:close/>
                </a:path>
                <a:path w="7620" h="845820">
                  <a:moveTo>
                    <a:pt x="7620" y="43180"/>
                  </a:moveTo>
                  <a:lnTo>
                    <a:pt x="0" y="43180"/>
                  </a:lnTo>
                  <a:lnTo>
                    <a:pt x="0" y="49530"/>
                  </a:lnTo>
                  <a:lnTo>
                    <a:pt x="7620" y="49530"/>
                  </a:lnTo>
                  <a:lnTo>
                    <a:pt x="7620" y="43180"/>
                  </a:lnTo>
                  <a:close/>
                </a:path>
                <a:path w="7620" h="845820">
                  <a:moveTo>
                    <a:pt x="7620" y="49530"/>
                  </a:moveTo>
                  <a:lnTo>
                    <a:pt x="0" y="49530"/>
                  </a:lnTo>
                  <a:lnTo>
                    <a:pt x="0" y="58420"/>
                  </a:lnTo>
                  <a:lnTo>
                    <a:pt x="7620" y="58420"/>
                  </a:lnTo>
                  <a:lnTo>
                    <a:pt x="7620" y="49530"/>
                  </a:lnTo>
                  <a:close/>
                </a:path>
                <a:path w="7620" h="845820">
                  <a:moveTo>
                    <a:pt x="7620" y="58420"/>
                  </a:moveTo>
                  <a:lnTo>
                    <a:pt x="0" y="58420"/>
                  </a:lnTo>
                  <a:lnTo>
                    <a:pt x="0" y="64770"/>
                  </a:lnTo>
                  <a:lnTo>
                    <a:pt x="7620" y="64770"/>
                  </a:lnTo>
                  <a:lnTo>
                    <a:pt x="7620" y="58420"/>
                  </a:lnTo>
                  <a:close/>
                </a:path>
                <a:path w="7620" h="845820">
                  <a:moveTo>
                    <a:pt x="7620" y="64770"/>
                  </a:moveTo>
                  <a:lnTo>
                    <a:pt x="0" y="64770"/>
                  </a:lnTo>
                  <a:lnTo>
                    <a:pt x="0" y="71120"/>
                  </a:lnTo>
                  <a:lnTo>
                    <a:pt x="7620" y="71120"/>
                  </a:lnTo>
                  <a:lnTo>
                    <a:pt x="7620" y="64770"/>
                  </a:lnTo>
                  <a:close/>
                </a:path>
                <a:path w="7620" h="845820">
                  <a:moveTo>
                    <a:pt x="7620" y="71120"/>
                  </a:moveTo>
                  <a:lnTo>
                    <a:pt x="0" y="71120"/>
                  </a:lnTo>
                  <a:lnTo>
                    <a:pt x="0" y="77470"/>
                  </a:lnTo>
                  <a:lnTo>
                    <a:pt x="7620" y="77470"/>
                  </a:lnTo>
                  <a:lnTo>
                    <a:pt x="7620" y="71120"/>
                  </a:lnTo>
                  <a:close/>
                </a:path>
                <a:path w="7620" h="845820">
                  <a:moveTo>
                    <a:pt x="7620" y="77470"/>
                  </a:moveTo>
                  <a:lnTo>
                    <a:pt x="0" y="77470"/>
                  </a:lnTo>
                  <a:lnTo>
                    <a:pt x="0" y="81280"/>
                  </a:lnTo>
                  <a:lnTo>
                    <a:pt x="7620" y="81280"/>
                  </a:lnTo>
                  <a:lnTo>
                    <a:pt x="7620" y="77470"/>
                  </a:lnTo>
                  <a:close/>
                </a:path>
                <a:path w="7620" h="845820">
                  <a:moveTo>
                    <a:pt x="7620" y="81280"/>
                  </a:moveTo>
                  <a:lnTo>
                    <a:pt x="0" y="81280"/>
                  </a:lnTo>
                  <a:lnTo>
                    <a:pt x="0" y="100330"/>
                  </a:lnTo>
                  <a:lnTo>
                    <a:pt x="7620" y="100330"/>
                  </a:lnTo>
                  <a:lnTo>
                    <a:pt x="7620" y="81280"/>
                  </a:lnTo>
                  <a:close/>
                </a:path>
                <a:path w="7620" h="845820">
                  <a:moveTo>
                    <a:pt x="7620" y="100330"/>
                  </a:moveTo>
                  <a:lnTo>
                    <a:pt x="0" y="100330"/>
                  </a:lnTo>
                  <a:lnTo>
                    <a:pt x="0" y="102870"/>
                  </a:lnTo>
                  <a:lnTo>
                    <a:pt x="7620" y="102870"/>
                  </a:lnTo>
                  <a:lnTo>
                    <a:pt x="7620" y="100330"/>
                  </a:lnTo>
                  <a:close/>
                </a:path>
                <a:path w="7620" h="845820">
                  <a:moveTo>
                    <a:pt x="7620" y="102870"/>
                  </a:moveTo>
                  <a:lnTo>
                    <a:pt x="0" y="102870"/>
                  </a:lnTo>
                  <a:lnTo>
                    <a:pt x="0" y="109220"/>
                  </a:lnTo>
                  <a:lnTo>
                    <a:pt x="7620" y="109220"/>
                  </a:lnTo>
                  <a:lnTo>
                    <a:pt x="7620" y="102870"/>
                  </a:lnTo>
                  <a:close/>
                </a:path>
                <a:path w="7620" h="845820">
                  <a:moveTo>
                    <a:pt x="7620" y="109220"/>
                  </a:moveTo>
                  <a:lnTo>
                    <a:pt x="0" y="109220"/>
                  </a:lnTo>
                  <a:lnTo>
                    <a:pt x="0" y="113030"/>
                  </a:lnTo>
                  <a:lnTo>
                    <a:pt x="7620" y="113030"/>
                  </a:lnTo>
                  <a:lnTo>
                    <a:pt x="7620" y="109220"/>
                  </a:lnTo>
                  <a:close/>
                </a:path>
                <a:path w="7620" h="845820">
                  <a:moveTo>
                    <a:pt x="7620" y="113030"/>
                  </a:moveTo>
                  <a:lnTo>
                    <a:pt x="0" y="113030"/>
                  </a:lnTo>
                  <a:lnTo>
                    <a:pt x="0" y="115570"/>
                  </a:lnTo>
                  <a:lnTo>
                    <a:pt x="7620" y="115570"/>
                  </a:lnTo>
                  <a:lnTo>
                    <a:pt x="7620" y="113030"/>
                  </a:lnTo>
                  <a:close/>
                </a:path>
                <a:path w="7620" h="845820">
                  <a:moveTo>
                    <a:pt x="7620" y="115570"/>
                  </a:moveTo>
                  <a:lnTo>
                    <a:pt x="0" y="115570"/>
                  </a:lnTo>
                  <a:lnTo>
                    <a:pt x="0" y="121920"/>
                  </a:lnTo>
                  <a:lnTo>
                    <a:pt x="7620" y="121920"/>
                  </a:lnTo>
                  <a:lnTo>
                    <a:pt x="7620" y="115570"/>
                  </a:lnTo>
                  <a:close/>
                </a:path>
                <a:path w="7620" h="845820">
                  <a:moveTo>
                    <a:pt x="7620" y="121920"/>
                  </a:moveTo>
                  <a:lnTo>
                    <a:pt x="0" y="121920"/>
                  </a:lnTo>
                  <a:lnTo>
                    <a:pt x="0" y="125730"/>
                  </a:lnTo>
                  <a:lnTo>
                    <a:pt x="7620" y="125730"/>
                  </a:lnTo>
                  <a:lnTo>
                    <a:pt x="7620" y="121920"/>
                  </a:lnTo>
                  <a:close/>
                </a:path>
                <a:path w="7620" h="845820">
                  <a:moveTo>
                    <a:pt x="7620" y="125730"/>
                  </a:moveTo>
                  <a:lnTo>
                    <a:pt x="0" y="125730"/>
                  </a:lnTo>
                  <a:lnTo>
                    <a:pt x="0" y="128270"/>
                  </a:lnTo>
                  <a:lnTo>
                    <a:pt x="7620" y="128270"/>
                  </a:lnTo>
                  <a:lnTo>
                    <a:pt x="7620" y="125730"/>
                  </a:lnTo>
                  <a:close/>
                </a:path>
                <a:path w="7620" h="845820">
                  <a:moveTo>
                    <a:pt x="7620" y="128270"/>
                  </a:moveTo>
                  <a:lnTo>
                    <a:pt x="0" y="128270"/>
                  </a:lnTo>
                  <a:lnTo>
                    <a:pt x="0" y="132080"/>
                  </a:lnTo>
                  <a:lnTo>
                    <a:pt x="7620" y="132080"/>
                  </a:lnTo>
                  <a:lnTo>
                    <a:pt x="7620" y="128270"/>
                  </a:lnTo>
                  <a:close/>
                </a:path>
                <a:path w="7620" h="845820">
                  <a:moveTo>
                    <a:pt x="7620" y="132080"/>
                  </a:moveTo>
                  <a:lnTo>
                    <a:pt x="0" y="132080"/>
                  </a:lnTo>
                  <a:lnTo>
                    <a:pt x="0" y="134620"/>
                  </a:lnTo>
                  <a:lnTo>
                    <a:pt x="7620" y="134620"/>
                  </a:lnTo>
                  <a:lnTo>
                    <a:pt x="7620" y="132080"/>
                  </a:lnTo>
                  <a:close/>
                </a:path>
                <a:path w="7620" h="845820">
                  <a:moveTo>
                    <a:pt x="7620" y="134620"/>
                  </a:moveTo>
                  <a:lnTo>
                    <a:pt x="0" y="134620"/>
                  </a:lnTo>
                  <a:lnTo>
                    <a:pt x="0" y="140970"/>
                  </a:lnTo>
                  <a:lnTo>
                    <a:pt x="7620" y="140970"/>
                  </a:lnTo>
                  <a:lnTo>
                    <a:pt x="7620" y="134620"/>
                  </a:lnTo>
                  <a:close/>
                </a:path>
                <a:path w="7620" h="845820">
                  <a:moveTo>
                    <a:pt x="7620" y="140970"/>
                  </a:moveTo>
                  <a:lnTo>
                    <a:pt x="0" y="140970"/>
                  </a:lnTo>
                  <a:lnTo>
                    <a:pt x="0" y="144780"/>
                  </a:lnTo>
                  <a:lnTo>
                    <a:pt x="7620" y="144780"/>
                  </a:lnTo>
                  <a:lnTo>
                    <a:pt x="7620" y="140970"/>
                  </a:lnTo>
                  <a:close/>
                </a:path>
                <a:path w="7620" h="845820">
                  <a:moveTo>
                    <a:pt x="7620" y="144780"/>
                  </a:moveTo>
                  <a:lnTo>
                    <a:pt x="0" y="144780"/>
                  </a:lnTo>
                  <a:lnTo>
                    <a:pt x="0" y="153670"/>
                  </a:lnTo>
                  <a:lnTo>
                    <a:pt x="7620" y="153670"/>
                  </a:lnTo>
                  <a:lnTo>
                    <a:pt x="7620" y="144780"/>
                  </a:lnTo>
                  <a:close/>
                </a:path>
                <a:path w="7620" h="845820">
                  <a:moveTo>
                    <a:pt x="7620" y="153670"/>
                  </a:moveTo>
                  <a:lnTo>
                    <a:pt x="0" y="153670"/>
                  </a:lnTo>
                  <a:lnTo>
                    <a:pt x="0" y="157480"/>
                  </a:lnTo>
                  <a:lnTo>
                    <a:pt x="7620" y="157480"/>
                  </a:lnTo>
                  <a:lnTo>
                    <a:pt x="7620" y="153670"/>
                  </a:lnTo>
                  <a:close/>
                </a:path>
                <a:path w="7620" h="845820">
                  <a:moveTo>
                    <a:pt x="7620" y="157480"/>
                  </a:moveTo>
                  <a:lnTo>
                    <a:pt x="0" y="157480"/>
                  </a:lnTo>
                  <a:lnTo>
                    <a:pt x="0" y="160020"/>
                  </a:lnTo>
                  <a:lnTo>
                    <a:pt x="7620" y="160020"/>
                  </a:lnTo>
                  <a:lnTo>
                    <a:pt x="7620" y="157480"/>
                  </a:lnTo>
                  <a:close/>
                </a:path>
                <a:path w="7620" h="845820">
                  <a:moveTo>
                    <a:pt x="7620" y="160020"/>
                  </a:moveTo>
                  <a:lnTo>
                    <a:pt x="0" y="160020"/>
                  </a:lnTo>
                  <a:lnTo>
                    <a:pt x="0" y="172720"/>
                  </a:lnTo>
                  <a:lnTo>
                    <a:pt x="7620" y="172720"/>
                  </a:lnTo>
                  <a:lnTo>
                    <a:pt x="7620" y="160020"/>
                  </a:lnTo>
                  <a:close/>
                </a:path>
                <a:path w="7620" h="845820">
                  <a:moveTo>
                    <a:pt x="7620" y="172720"/>
                  </a:moveTo>
                  <a:lnTo>
                    <a:pt x="0" y="172720"/>
                  </a:lnTo>
                  <a:lnTo>
                    <a:pt x="0" y="176530"/>
                  </a:lnTo>
                  <a:lnTo>
                    <a:pt x="7620" y="176530"/>
                  </a:lnTo>
                  <a:lnTo>
                    <a:pt x="7620" y="172720"/>
                  </a:lnTo>
                  <a:close/>
                </a:path>
                <a:path w="7620" h="845820">
                  <a:moveTo>
                    <a:pt x="7620" y="176530"/>
                  </a:moveTo>
                  <a:lnTo>
                    <a:pt x="0" y="176530"/>
                  </a:lnTo>
                  <a:lnTo>
                    <a:pt x="0" y="201930"/>
                  </a:lnTo>
                  <a:lnTo>
                    <a:pt x="7620" y="201930"/>
                  </a:lnTo>
                  <a:lnTo>
                    <a:pt x="7620" y="176530"/>
                  </a:lnTo>
                  <a:close/>
                </a:path>
                <a:path w="7620" h="845820">
                  <a:moveTo>
                    <a:pt x="7620" y="201930"/>
                  </a:moveTo>
                  <a:lnTo>
                    <a:pt x="0" y="201930"/>
                  </a:lnTo>
                  <a:lnTo>
                    <a:pt x="0" y="204470"/>
                  </a:lnTo>
                  <a:lnTo>
                    <a:pt x="7620" y="204470"/>
                  </a:lnTo>
                  <a:lnTo>
                    <a:pt x="7620" y="201930"/>
                  </a:lnTo>
                  <a:close/>
                </a:path>
                <a:path w="7620" h="845820">
                  <a:moveTo>
                    <a:pt x="7620" y="204470"/>
                  </a:moveTo>
                  <a:lnTo>
                    <a:pt x="0" y="204470"/>
                  </a:lnTo>
                  <a:lnTo>
                    <a:pt x="0" y="210820"/>
                  </a:lnTo>
                  <a:lnTo>
                    <a:pt x="7620" y="210820"/>
                  </a:lnTo>
                  <a:lnTo>
                    <a:pt x="7620" y="204470"/>
                  </a:lnTo>
                  <a:close/>
                </a:path>
                <a:path w="7620" h="845820">
                  <a:moveTo>
                    <a:pt x="7620" y="210820"/>
                  </a:moveTo>
                  <a:lnTo>
                    <a:pt x="0" y="210820"/>
                  </a:lnTo>
                  <a:lnTo>
                    <a:pt x="0" y="229870"/>
                  </a:lnTo>
                  <a:lnTo>
                    <a:pt x="7620" y="229870"/>
                  </a:lnTo>
                  <a:lnTo>
                    <a:pt x="7620" y="210820"/>
                  </a:lnTo>
                  <a:close/>
                </a:path>
                <a:path w="7620" h="845820">
                  <a:moveTo>
                    <a:pt x="7620" y="229870"/>
                  </a:moveTo>
                  <a:lnTo>
                    <a:pt x="0" y="229870"/>
                  </a:lnTo>
                  <a:lnTo>
                    <a:pt x="0" y="233680"/>
                  </a:lnTo>
                  <a:lnTo>
                    <a:pt x="7620" y="233680"/>
                  </a:lnTo>
                  <a:lnTo>
                    <a:pt x="7620" y="229870"/>
                  </a:lnTo>
                  <a:close/>
                </a:path>
                <a:path w="7620" h="845820">
                  <a:moveTo>
                    <a:pt x="7620" y="233680"/>
                  </a:moveTo>
                  <a:lnTo>
                    <a:pt x="0" y="233680"/>
                  </a:lnTo>
                  <a:lnTo>
                    <a:pt x="0" y="236220"/>
                  </a:lnTo>
                  <a:lnTo>
                    <a:pt x="7620" y="236220"/>
                  </a:lnTo>
                  <a:lnTo>
                    <a:pt x="7620" y="233680"/>
                  </a:lnTo>
                  <a:close/>
                </a:path>
                <a:path w="7620" h="845820">
                  <a:moveTo>
                    <a:pt x="7620" y="236220"/>
                  </a:moveTo>
                  <a:lnTo>
                    <a:pt x="0" y="236220"/>
                  </a:lnTo>
                  <a:lnTo>
                    <a:pt x="0" y="240030"/>
                  </a:lnTo>
                  <a:lnTo>
                    <a:pt x="7620" y="240030"/>
                  </a:lnTo>
                  <a:lnTo>
                    <a:pt x="7620" y="236220"/>
                  </a:lnTo>
                  <a:close/>
                </a:path>
                <a:path w="7620" h="845820">
                  <a:moveTo>
                    <a:pt x="7620" y="240030"/>
                  </a:moveTo>
                  <a:lnTo>
                    <a:pt x="0" y="240030"/>
                  </a:lnTo>
                  <a:lnTo>
                    <a:pt x="0" y="242570"/>
                  </a:lnTo>
                  <a:lnTo>
                    <a:pt x="7620" y="242570"/>
                  </a:lnTo>
                  <a:lnTo>
                    <a:pt x="7620" y="240030"/>
                  </a:lnTo>
                  <a:close/>
                </a:path>
                <a:path w="7620" h="845820">
                  <a:moveTo>
                    <a:pt x="7620" y="242570"/>
                  </a:moveTo>
                  <a:lnTo>
                    <a:pt x="0" y="242570"/>
                  </a:lnTo>
                  <a:lnTo>
                    <a:pt x="0" y="246380"/>
                  </a:lnTo>
                  <a:lnTo>
                    <a:pt x="7620" y="246380"/>
                  </a:lnTo>
                  <a:lnTo>
                    <a:pt x="7620" y="242570"/>
                  </a:lnTo>
                  <a:close/>
                </a:path>
                <a:path w="7620" h="845820">
                  <a:moveTo>
                    <a:pt x="7620" y="246380"/>
                  </a:moveTo>
                  <a:lnTo>
                    <a:pt x="0" y="246380"/>
                  </a:lnTo>
                  <a:lnTo>
                    <a:pt x="0" y="252730"/>
                  </a:lnTo>
                  <a:lnTo>
                    <a:pt x="7620" y="252730"/>
                  </a:lnTo>
                  <a:lnTo>
                    <a:pt x="7620" y="246380"/>
                  </a:lnTo>
                  <a:close/>
                </a:path>
                <a:path w="7620" h="845820">
                  <a:moveTo>
                    <a:pt x="7620" y="252730"/>
                  </a:moveTo>
                  <a:lnTo>
                    <a:pt x="0" y="252730"/>
                  </a:lnTo>
                  <a:lnTo>
                    <a:pt x="0" y="255270"/>
                  </a:lnTo>
                  <a:lnTo>
                    <a:pt x="7620" y="255270"/>
                  </a:lnTo>
                  <a:lnTo>
                    <a:pt x="7620" y="252730"/>
                  </a:lnTo>
                  <a:close/>
                </a:path>
                <a:path w="7620" h="845820">
                  <a:moveTo>
                    <a:pt x="7620" y="255270"/>
                  </a:moveTo>
                  <a:lnTo>
                    <a:pt x="0" y="255270"/>
                  </a:lnTo>
                  <a:lnTo>
                    <a:pt x="0" y="259080"/>
                  </a:lnTo>
                  <a:lnTo>
                    <a:pt x="7620" y="259080"/>
                  </a:lnTo>
                  <a:lnTo>
                    <a:pt x="7620" y="255270"/>
                  </a:lnTo>
                  <a:close/>
                </a:path>
                <a:path w="7620" h="845820">
                  <a:moveTo>
                    <a:pt x="7620" y="259080"/>
                  </a:moveTo>
                  <a:lnTo>
                    <a:pt x="0" y="259080"/>
                  </a:lnTo>
                  <a:lnTo>
                    <a:pt x="0" y="261620"/>
                  </a:lnTo>
                  <a:lnTo>
                    <a:pt x="7620" y="261620"/>
                  </a:lnTo>
                  <a:lnTo>
                    <a:pt x="7620" y="259080"/>
                  </a:lnTo>
                  <a:close/>
                </a:path>
                <a:path w="7620" h="845820">
                  <a:moveTo>
                    <a:pt x="7620" y="261620"/>
                  </a:moveTo>
                  <a:lnTo>
                    <a:pt x="0" y="261620"/>
                  </a:lnTo>
                  <a:lnTo>
                    <a:pt x="0" y="265430"/>
                  </a:lnTo>
                  <a:lnTo>
                    <a:pt x="7620" y="265430"/>
                  </a:lnTo>
                  <a:lnTo>
                    <a:pt x="7620" y="261620"/>
                  </a:lnTo>
                  <a:close/>
                </a:path>
                <a:path w="7620" h="845820">
                  <a:moveTo>
                    <a:pt x="7620" y="265430"/>
                  </a:moveTo>
                  <a:lnTo>
                    <a:pt x="0" y="265430"/>
                  </a:lnTo>
                  <a:lnTo>
                    <a:pt x="0" y="267970"/>
                  </a:lnTo>
                  <a:lnTo>
                    <a:pt x="7620" y="267970"/>
                  </a:lnTo>
                  <a:lnTo>
                    <a:pt x="7620" y="265430"/>
                  </a:lnTo>
                  <a:close/>
                </a:path>
                <a:path w="7620" h="845820">
                  <a:moveTo>
                    <a:pt x="7620" y="267970"/>
                  </a:moveTo>
                  <a:lnTo>
                    <a:pt x="0" y="267970"/>
                  </a:lnTo>
                  <a:lnTo>
                    <a:pt x="0" y="274320"/>
                  </a:lnTo>
                  <a:lnTo>
                    <a:pt x="7620" y="274320"/>
                  </a:lnTo>
                  <a:lnTo>
                    <a:pt x="7620" y="267970"/>
                  </a:lnTo>
                  <a:close/>
                </a:path>
                <a:path w="7620" h="845820">
                  <a:moveTo>
                    <a:pt x="7620" y="274320"/>
                  </a:moveTo>
                  <a:lnTo>
                    <a:pt x="0" y="274320"/>
                  </a:lnTo>
                  <a:lnTo>
                    <a:pt x="0" y="278130"/>
                  </a:lnTo>
                  <a:lnTo>
                    <a:pt x="7620" y="278130"/>
                  </a:lnTo>
                  <a:lnTo>
                    <a:pt x="7620" y="274320"/>
                  </a:lnTo>
                  <a:close/>
                </a:path>
                <a:path w="7620" h="845820">
                  <a:moveTo>
                    <a:pt x="7620" y="278130"/>
                  </a:moveTo>
                  <a:lnTo>
                    <a:pt x="0" y="278130"/>
                  </a:lnTo>
                  <a:lnTo>
                    <a:pt x="0" y="280670"/>
                  </a:lnTo>
                  <a:lnTo>
                    <a:pt x="7620" y="280670"/>
                  </a:lnTo>
                  <a:lnTo>
                    <a:pt x="7620" y="278130"/>
                  </a:lnTo>
                  <a:close/>
                </a:path>
                <a:path w="7620" h="845820">
                  <a:moveTo>
                    <a:pt x="7620" y="280670"/>
                  </a:moveTo>
                  <a:lnTo>
                    <a:pt x="0" y="280670"/>
                  </a:lnTo>
                  <a:lnTo>
                    <a:pt x="0" y="284480"/>
                  </a:lnTo>
                  <a:lnTo>
                    <a:pt x="7620" y="284480"/>
                  </a:lnTo>
                  <a:lnTo>
                    <a:pt x="7620" y="280670"/>
                  </a:lnTo>
                  <a:close/>
                </a:path>
                <a:path w="7620" h="845820">
                  <a:moveTo>
                    <a:pt x="7620" y="284480"/>
                  </a:moveTo>
                  <a:lnTo>
                    <a:pt x="0" y="284480"/>
                  </a:lnTo>
                  <a:lnTo>
                    <a:pt x="0" y="287020"/>
                  </a:lnTo>
                  <a:lnTo>
                    <a:pt x="7620" y="287020"/>
                  </a:lnTo>
                  <a:lnTo>
                    <a:pt x="7620" y="284480"/>
                  </a:lnTo>
                  <a:close/>
                </a:path>
                <a:path w="7620" h="845820">
                  <a:moveTo>
                    <a:pt x="7620" y="287020"/>
                  </a:moveTo>
                  <a:lnTo>
                    <a:pt x="0" y="287020"/>
                  </a:lnTo>
                  <a:lnTo>
                    <a:pt x="0" y="297180"/>
                  </a:lnTo>
                  <a:lnTo>
                    <a:pt x="7620" y="297180"/>
                  </a:lnTo>
                  <a:lnTo>
                    <a:pt x="7620" y="287020"/>
                  </a:lnTo>
                  <a:close/>
                </a:path>
                <a:path w="7620" h="845820">
                  <a:moveTo>
                    <a:pt x="7620" y="297180"/>
                  </a:moveTo>
                  <a:lnTo>
                    <a:pt x="0" y="297180"/>
                  </a:lnTo>
                  <a:lnTo>
                    <a:pt x="0" y="299720"/>
                  </a:lnTo>
                  <a:lnTo>
                    <a:pt x="7620" y="299720"/>
                  </a:lnTo>
                  <a:lnTo>
                    <a:pt x="7620" y="297180"/>
                  </a:lnTo>
                  <a:close/>
                </a:path>
                <a:path w="7620" h="845820">
                  <a:moveTo>
                    <a:pt x="7620" y="299720"/>
                  </a:moveTo>
                  <a:lnTo>
                    <a:pt x="0" y="299720"/>
                  </a:lnTo>
                  <a:lnTo>
                    <a:pt x="0" y="303530"/>
                  </a:lnTo>
                  <a:lnTo>
                    <a:pt x="7620" y="303530"/>
                  </a:lnTo>
                  <a:lnTo>
                    <a:pt x="7620" y="299720"/>
                  </a:lnTo>
                  <a:close/>
                </a:path>
                <a:path w="7620" h="845820">
                  <a:moveTo>
                    <a:pt x="7620" y="303530"/>
                  </a:moveTo>
                  <a:lnTo>
                    <a:pt x="0" y="303530"/>
                  </a:lnTo>
                  <a:lnTo>
                    <a:pt x="0" y="306070"/>
                  </a:lnTo>
                  <a:lnTo>
                    <a:pt x="7620" y="306070"/>
                  </a:lnTo>
                  <a:lnTo>
                    <a:pt x="7620" y="303530"/>
                  </a:lnTo>
                  <a:close/>
                </a:path>
                <a:path w="7620" h="845820">
                  <a:moveTo>
                    <a:pt x="7620" y="306070"/>
                  </a:moveTo>
                  <a:lnTo>
                    <a:pt x="0" y="306070"/>
                  </a:lnTo>
                  <a:lnTo>
                    <a:pt x="0" y="318770"/>
                  </a:lnTo>
                  <a:lnTo>
                    <a:pt x="7620" y="318770"/>
                  </a:lnTo>
                  <a:lnTo>
                    <a:pt x="7620" y="306070"/>
                  </a:lnTo>
                  <a:close/>
                </a:path>
                <a:path w="7620" h="845820">
                  <a:moveTo>
                    <a:pt x="7620" y="318770"/>
                  </a:moveTo>
                  <a:lnTo>
                    <a:pt x="0" y="318770"/>
                  </a:lnTo>
                  <a:lnTo>
                    <a:pt x="0" y="322580"/>
                  </a:lnTo>
                  <a:lnTo>
                    <a:pt x="7620" y="322580"/>
                  </a:lnTo>
                  <a:lnTo>
                    <a:pt x="7620" y="318770"/>
                  </a:lnTo>
                  <a:close/>
                </a:path>
                <a:path w="7620" h="845820">
                  <a:moveTo>
                    <a:pt x="7620" y="322580"/>
                  </a:moveTo>
                  <a:lnTo>
                    <a:pt x="0" y="322580"/>
                  </a:lnTo>
                  <a:lnTo>
                    <a:pt x="0" y="325120"/>
                  </a:lnTo>
                  <a:lnTo>
                    <a:pt x="7620" y="325120"/>
                  </a:lnTo>
                  <a:lnTo>
                    <a:pt x="7620" y="322580"/>
                  </a:lnTo>
                  <a:close/>
                </a:path>
                <a:path w="7620" h="845820">
                  <a:moveTo>
                    <a:pt x="7620" y="325120"/>
                  </a:moveTo>
                  <a:lnTo>
                    <a:pt x="0" y="325120"/>
                  </a:lnTo>
                  <a:lnTo>
                    <a:pt x="0" y="331470"/>
                  </a:lnTo>
                  <a:lnTo>
                    <a:pt x="7620" y="331470"/>
                  </a:lnTo>
                  <a:lnTo>
                    <a:pt x="7620" y="325120"/>
                  </a:lnTo>
                  <a:close/>
                </a:path>
                <a:path w="7620" h="845820">
                  <a:moveTo>
                    <a:pt x="7620" y="331470"/>
                  </a:moveTo>
                  <a:lnTo>
                    <a:pt x="0" y="331470"/>
                  </a:lnTo>
                  <a:lnTo>
                    <a:pt x="0" y="335280"/>
                  </a:lnTo>
                  <a:lnTo>
                    <a:pt x="7620" y="335280"/>
                  </a:lnTo>
                  <a:lnTo>
                    <a:pt x="7620" y="331470"/>
                  </a:lnTo>
                  <a:close/>
                </a:path>
                <a:path w="7620" h="845820">
                  <a:moveTo>
                    <a:pt x="7620" y="335280"/>
                  </a:moveTo>
                  <a:lnTo>
                    <a:pt x="0" y="335280"/>
                  </a:lnTo>
                  <a:lnTo>
                    <a:pt x="0" y="337820"/>
                  </a:lnTo>
                  <a:lnTo>
                    <a:pt x="7620" y="337820"/>
                  </a:lnTo>
                  <a:lnTo>
                    <a:pt x="7620" y="335280"/>
                  </a:lnTo>
                  <a:close/>
                </a:path>
                <a:path w="7620" h="845820">
                  <a:moveTo>
                    <a:pt x="7620" y="337820"/>
                  </a:moveTo>
                  <a:lnTo>
                    <a:pt x="0" y="337820"/>
                  </a:lnTo>
                  <a:lnTo>
                    <a:pt x="0" y="341630"/>
                  </a:lnTo>
                  <a:lnTo>
                    <a:pt x="7620" y="341630"/>
                  </a:lnTo>
                  <a:lnTo>
                    <a:pt x="7620" y="337820"/>
                  </a:lnTo>
                  <a:close/>
                </a:path>
                <a:path w="7620" h="845820">
                  <a:moveTo>
                    <a:pt x="7620" y="341630"/>
                  </a:moveTo>
                  <a:lnTo>
                    <a:pt x="0" y="341630"/>
                  </a:lnTo>
                  <a:lnTo>
                    <a:pt x="0" y="344170"/>
                  </a:lnTo>
                  <a:lnTo>
                    <a:pt x="7620" y="344170"/>
                  </a:lnTo>
                  <a:lnTo>
                    <a:pt x="7620" y="341630"/>
                  </a:lnTo>
                  <a:close/>
                </a:path>
                <a:path w="7620" h="845820">
                  <a:moveTo>
                    <a:pt x="7620" y="344170"/>
                  </a:moveTo>
                  <a:lnTo>
                    <a:pt x="0" y="344170"/>
                  </a:lnTo>
                  <a:lnTo>
                    <a:pt x="0" y="347980"/>
                  </a:lnTo>
                  <a:lnTo>
                    <a:pt x="7620" y="347980"/>
                  </a:lnTo>
                  <a:lnTo>
                    <a:pt x="7620" y="344170"/>
                  </a:lnTo>
                  <a:close/>
                </a:path>
                <a:path w="7620" h="845820">
                  <a:moveTo>
                    <a:pt x="7620" y="347980"/>
                  </a:moveTo>
                  <a:lnTo>
                    <a:pt x="0" y="347980"/>
                  </a:lnTo>
                  <a:lnTo>
                    <a:pt x="0" y="354330"/>
                  </a:lnTo>
                  <a:lnTo>
                    <a:pt x="7620" y="354330"/>
                  </a:lnTo>
                  <a:lnTo>
                    <a:pt x="7620" y="347980"/>
                  </a:lnTo>
                  <a:close/>
                </a:path>
                <a:path w="7620" h="845820">
                  <a:moveTo>
                    <a:pt x="7620" y="354330"/>
                  </a:moveTo>
                  <a:lnTo>
                    <a:pt x="0" y="354330"/>
                  </a:lnTo>
                  <a:lnTo>
                    <a:pt x="0" y="367030"/>
                  </a:lnTo>
                  <a:lnTo>
                    <a:pt x="7620" y="367030"/>
                  </a:lnTo>
                  <a:lnTo>
                    <a:pt x="7620" y="354330"/>
                  </a:lnTo>
                  <a:close/>
                </a:path>
                <a:path w="7620" h="845820">
                  <a:moveTo>
                    <a:pt x="7620" y="367030"/>
                  </a:moveTo>
                  <a:lnTo>
                    <a:pt x="0" y="367030"/>
                  </a:lnTo>
                  <a:lnTo>
                    <a:pt x="0" y="369570"/>
                  </a:lnTo>
                  <a:lnTo>
                    <a:pt x="7620" y="369570"/>
                  </a:lnTo>
                  <a:lnTo>
                    <a:pt x="7620" y="367030"/>
                  </a:lnTo>
                  <a:close/>
                </a:path>
                <a:path w="7620" h="845820">
                  <a:moveTo>
                    <a:pt x="7620" y="369570"/>
                  </a:moveTo>
                  <a:lnTo>
                    <a:pt x="0" y="369570"/>
                  </a:lnTo>
                  <a:lnTo>
                    <a:pt x="0" y="382270"/>
                  </a:lnTo>
                  <a:lnTo>
                    <a:pt x="7620" y="382270"/>
                  </a:lnTo>
                  <a:lnTo>
                    <a:pt x="7620" y="369570"/>
                  </a:lnTo>
                  <a:close/>
                </a:path>
                <a:path w="7620" h="845820">
                  <a:moveTo>
                    <a:pt x="7620" y="382270"/>
                  </a:moveTo>
                  <a:lnTo>
                    <a:pt x="0" y="382270"/>
                  </a:lnTo>
                  <a:lnTo>
                    <a:pt x="0" y="386080"/>
                  </a:lnTo>
                  <a:lnTo>
                    <a:pt x="7620" y="386080"/>
                  </a:lnTo>
                  <a:lnTo>
                    <a:pt x="7620" y="382270"/>
                  </a:lnTo>
                  <a:close/>
                </a:path>
                <a:path w="7620" h="845820">
                  <a:moveTo>
                    <a:pt x="7620" y="386080"/>
                  </a:moveTo>
                  <a:lnTo>
                    <a:pt x="0" y="386080"/>
                  </a:lnTo>
                  <a:lnTo>
                    <a:pt x="0" y="388620"/>
                  </a:lnTo>
                  <a:lnTo>
                    <a:pt x="7620" y="388620"/>
                  </a:lnTo>
                  <a:lnTo>
                    <a:pt x="7620" y="386080"/>
                  </a:lnTo>
                  <a:close/>
                </a:path>
                <a:path w="7620" h="845820">
                  <a:moveTo>
                    <a:pt x="7620" y="388620"/>
                  </a:moveTo>
                  <a:lnTo>
                    <a:pt x="0" y="388620"/>
                  </a:lnTo>
                  <a:lnTo>
                    <a:pt x="0" y="392430"/>
                  </a:lnTo>
                  <a:lnTo>
                    <a:pt x="7620" y="392430"/>
                  </a:lnTo>
                  <a:lnTo>
                    <a:pt x="7620" y="388620"/>
                  </a:lnTo>
                  <a:close/>
                </a:path>
                <a:path w="7620" h="845820">
                  <a:moveTo>
                    <a:pt x="7620" y="392430"/>
                  </a:moveTo>
                  <a:lnTo>
                    <a:pt x="0" y="392430"/>
                  </a:lnTo>
                  <a:lnTo>
                    <a:pt x="0" y="394970"/>
                  </a:lnTo>
                  <a:lnTo>
                    <a:pt x="7620" y="394970"/>
                  </a:lnTo>
                  <a:lnTo>
                    <a:pt x="7620" y="392430"/>
                  </a:lnTo>
                  <a:close/>
                </a:path>
                <a:path w="7620" h="845820">
                  <a:moveTo>
                    <a:pt x="7620" y="394970"/>
                  </a:moveTo>
                  <a:lnTo>
                    <a:pt x="0" y="394970"/>
                  </a:lnTo>
                  <a:lnTo>
                    <a:pt x="0" y="400050"/>
                  </a:lnTo>
                  <a:lnTo>
                    <a:pt x="1270" y="400050"/>
                  </a:lnTo>
                  <a:lnTo>
                    <a:pt x="1270" y="401320"/>
                  </a:lnTo>
                  <a:lnTo>
                    <a:pt x="7620" y="401320"/>
                  </a:lnTo>
                  <a:lnTo>
                    <a:pt x="7620" y="394970"/>
                  </a:lnTo>
                  <a:close/>
                </a:path>
                <a:path w="7620" h="845820">
                  <a:moveTo>
                    <a:pt x="7620" y="401320"/>
                  </a:moveTo>
                  <a:lnTo>
                    <a:pt x="2539" y="401320"/>
                  </a:lnTo>
                  <a:lnTo>
                    <a:pt x="2539" y="402590"/>
                  </a:lnTo>
                  <a:lnTo>
                    <a:pt x="3809" y="402590"/>
                  </a:lnTo>
                  <a:lnTo>
                    <a:pt x="3809" y="403860"/>
                  </a:lnTo>
                  <a:lnTo>
                    <a:pt x="6350" y="403860"/>
                  </a:lnTo>
                  <a:lnTo>
                    <a:pt x="6350" y="405130"/>
                  </a:lnTo>
                  <a:lnTo>
                    <a:pt x="7620" y="405130"/>
                  </a:lnTo>
                  <a:lnTo>
                    <a:pt x="7620" y="401320"/>
                  </a:lnTo>
                  <a:close/>
                </a:path>
                <a:path w="7620" h="845820">
                  <a:moveTo>
                    <a:pt x="7620" y="585470"/>
                  </a:moveTo>
                  <a:lnTo>
                    <a:pt x="0" y="585470"/>
                  </a:lnTo>
                  <a:lnTo>
                    <a:pt x="0" y="586740"/>
                  </a:lnTo>
                  <a:lnTo>
                    <a:pt x="7620" y="586740"/>
                  </a:lnTo>
                  <a:lnTo>
                    <a:pt x="7620" y="585470"/>
                  </a:lnTo>
                  <a:close/>
                </a:path>
                <a:path w="7620" h="845820">
                  <a:moveTo>
                    <a:pt x="7620" y="579120"/>
                  </a:moveTo>
                  <a:lnTo>
                    <a:pt x="0" y="579120"/>
                  </a:lnTo>
                  <a:lnTo>
                    <a:pt x="0" y="584200"/>
                  </a:lnTo>
                  <a:lnTo>
                    <a:pt x="7620" y="584200"/>
                  </a:lnTo>
                  <a:lnTo>
                    <a:pt x="7620" y="579120"/>
                  </a:lnTo>
                  <a:close/>
                </a:path>
                <a:path w="7620" h="845820">
                  <a:moveTo>
                    <a:pt x="7620" y="571500"/>
                  </a:moveTo>
                  <a:lnTo>
                    <a:pt x="0" y="571500"/>
                  </a:lnTo>
                  <a:lnTo>
                    <a:pt x="0" y="577850"/>
                  </a:lnTo>
                  <a:lnTo>
                    <a:pt x="7620" y="577850"/>
                  </a:lnTo>
                  <a:lnTo>
                    <a:pt x="7620" y="571500"/>
                  </a:lnTo>
                  <a:close/>
                </a:path>
                <a:path w="7620" h="845820">
                  <a:moveTo>
                    <a:pt x="7620" y="586740"/>
                  </a:moveTo>
                  <a:lnTo>
                    <a:pt x="0" y="586740"/>
                  </a:lnTo>
                  <a:lnTo>
                    <a:pt x="0" y="599440"/>
                  </a:lnTo>
                  <a:lnTo>
                    <a:pt x="7620" y="599440"/>
                  </a:lnTo>
                  <a:lnTo>
                    <a:pt x="7620" y="586740"/>
                  </a:lnTo>
                  <a:close/>
                </a:path>
                <a:path w="7620" h="845820">
                  <a:moveTo>
                    <a:pt x="6350" y="844550"/>
                  </a:moveTo>
                  <a:lnTo>
                    <a:pt x="3809" y="844550"/>
                  </a:lnTo>
                  <a:lnTo>
                    <a:pt x="3809" y="845820"/>
                  </a:lnTo>
                  <a:lnTo>
                    <a:pt x="6350" y="845820"/>
                  </a:lnTo>
                  <a:lnTo>
                    <a:pt x="6350" y="844550"/>
                  </a:lnTo>
                  <a:close/>
                </a:path>
                <a:path w="7620" h="845820">
                  <a:moveTo>
                    <a:pt x="7620" y="839470"/>
                  </a:moveTo>
                  <a:lnTo>
                    <a:pt x="0" y="839470"/>
                  </a:lnTo>
                  <a:lnTo>
                    <a:pt x="0" y="840740"/>
                  </a:lnTo>
                  <a:lnTo>
                    <a:pt x="1270" y="840740"/>
                  </a:lnTo>
                  <a:lnTo>
                    <a:pt x="1270" y="843280"/>
                  </a:lnTo>
                  <a:lnTo>
                    <a:pt x="2539" y="843280"/>
                  </a:lnTo>
                  <a:lnTo>
                    <a:pt x="2539" y="844550"/>
                  </a:lnTo>
                  <a:lnTo>
                    <a:pt x="7620" y="844550"/>
                  </a:lnTo>
                  <a:lnTo>
                    <a:pt x="7620" y="839470"/>
                  </a:lnTo>
                  <a:close/>
                </a:path>
                <a:path w="7620" h="845820">
                  <a:moveTo>
                    <a:pt x="7620" y="833120"/>
                  </a:moveTo>
                  <a:lnTo>
                    <a:pt x="0" y="833120"/>
                  </a:lnTo>
                  <a:lnTo>
                    <a:pt x="0" y="838200"/>
                  </a:lnTo>
                  <a:lnTo>
                    <a:pt x="7620" y="838200"/>
                  </a:lnTo>
                  <a:lnTo>
                    <a:pt x="7620" y="833120"/>
                  </a:lnTo>
                  <a:close/>
                </a:path>
                <a:path w="7620" h="845820">
                  <a:moveTo>
                    <a:pt x="7620" y="826770"/>
                  </a:moveTo>
                  <a:lnTo>
                    <a:pt x="0" y="826770"/>
                  </a:lnTo>
                  <a:lnTo>
                    <a:pt x="0" y="831850"/>
                  </a:lnTo>
                  <a:lnTo>
                    <a:pt x="7620" y="831850"/>
                  </a:lnTo>
                  <a:lnTo>
                    <a:pt x="7620" y="826770"/>
                  </a:lnTo>
                  <a:close/>
                </a:path>
                <a:path w="7620" h="845820">
                  <a:moveTo>
                    <a:pt x="7620" y="820420"/>
                  </a:moveTo>
                  <a:lnTo>
                    <a:pt x="0" y="820420"/>
                  </a:lnTo>
                  <a:lnTo>
                    <a:pt x="0" y="825500"/>
                  </a:lnTo>
                  <a:lnTo>
                    <a:pt x="7620" y="825500"/>
                  </a:lnTo>
                  <a:lnTo>
                    <a:pt x="7620" y="820420"/>
                  </a:lnTo>
                  <a:close/>
                </a:path>
                <a:path w="7620" h="845820">
                  <a:moveTo>
                    <a:pt x="7620" y="814070"/>
                  </a:moveTo>
                  <a:lnTo>
                    <a:pt x="0" y="814070"/>
                  </a:lnTo>
                  <a:lnTo>
                    <a:pt x="0" y="819150"/>
                  </a:lnTo>
                  <a:lnTo>
                    <a:pt x="7620" y="819150"/>
                  </a:lnTo>
                  <a:lnTo>
                    <a:pt x="7620" y="814070"/>
                  </a:lnTo>
                  <a:close/>
                </a:path>
                <a:path w="7620" h="845820">
                  <a:moveTo>
                    <a:pt x="7620" y="807720"/>
                  </a:moveTo>
                  <a:lnTo>
                    <a:pt x="0" y="807720"/>
                  </a:lnTo>
                  <a:lnTo>
                    <a:pt x="0" y="812800"/>
                  </a:lnTo>
                  <a:lnTo>
                    <a:pt x="7620" y="812800"/>
                  </a:lnTo>
                  <a:lnTo>
                    <a:pt x="7620" y="807720"/>
                  </a:lnTo>
                  <a:close/>
                </a:path>
                <a:path w="7620" h="845820">
                  <a:moveTo>
                    <a:pt x="7620" y="801370"/>
                  </a:moveTo>
                  <a:lnTo>
                    <a:pt x="0" y="801370"/>
                  </a:lnTo>
                  <a:lnTo>
                    <a:pt x="0" y="806450"/>
                  </a:lnTo>
                  <a:lnTo>
                    <a:pt x="7620" y="806450"/>
                  </a:lnTo>
                  <a:lnTo>
                    <a:pt x="7620" y="801370"/>
                  </a:lnTo>
                  <a:close/>
                </a:path>
                <a:path w="7620" h="845820">
                  <a:moveTo>
                    <a:pt x="7620" y="795020"/>
                  </a:moveTo>
                  <a:lnTo>
                    <a:pt x="0" y="795020"/>
                  </a:lnTo>
                  <a:lnTo>
                    <a:pt x="0" y="800100"/>
                  </a:lnTo>
                  <a:lnTo>
                    <a:pt x="7620" y="800100"/>
                  </a:lnTo>
                  <a:lnTo>
                    <a:pt x="7620" y="795020"/>
                  </a:lnTo>
                  <a:close/>
                </a:path>
                <a:path w="7620" h="845820">
                  <a:moveTo>
                    <a:pt x="7620" y="788670"/>
                  </a:moveTo>
                  <a:lnTo>
                    <a:pt x="0" y="788670"/>
                  </a:lnTo>
                  <a:lnTo>
                    <a:pt x="0" y="793750"/>
                  </a:lnTo>
                  <a:lnTo>
                    <a:pt x="7620" y="793750"/>
                  </a:lnTo>
                  <a:lnTo>
                    <a:pt x="7620" y="788670"/>
                  </a:lnTo>
                  <a:close/>
                </a:path>
                <a:path w="7620" h="845820">
                  <a:moveTo>
                    <a:pt x="7620" y="782320"/>
                  </a:moveTo>
                  <a:lnTo>
                    <a:pt x="0" y="782320"/>
                  </a:lnTo>
                  <a:lnTo>
                    <a:pt x="0" y="787400"/>
                  </a:lnTo>
                  <a:lnTo>
                    <a:pt x="7620" y="787400"/>
                  </a:lnTo>
                  <a:lnTo>
                    <a:pt x="7620" y="782320"/>
                  </a:lnTo>
                  <a:close/>
                </a:path>
                <a:path w="7620" h="845820">
                  <a:moveTo>
                    <a:pt x="7620" y="775970"/>
                  </a:moveTo>
                  <a:lnTo>
                    <a:pt x="0" y="775970"/>
                  </a:lnTo>
                  <a:lnTo>
                    <a:pt x="0" y="781050"/>
                  </a:lnTo>
                  <a:lnTo>
                    <a:pt x="7620" y="781050"/>
                  </a:lnTo>
                  <a:lnTo>
                    <a:pt x="7620" y="775970"/>
                  </a:lnTo>
                  <a:close/>
                </a:path>
                <a:path w="7620" h="845820">
                  <a:moveTo>
                    <a:pt x="7620" y="769620"/>
                  </a:moveTo>
                  <a:lnTo>
                    <a:pt x="0" y="769620"/>
                  </a:lnTo>
                  <a:lnTo>
                    <a:pt x="0" y="774700"/>
                  </a:lnTo>
                  <a:lnTo>
                    <a:pt x="7620" y="774700"/>
                  </a:lnTo>
                  <a:lnTo>
                    <a:pt x="7620" y="769620"/>
                  </a:lnTo>
                  <a:close/>
                </a:path>
                <a:path w="7620" h="845820">
                  <a:moveTo>
                    <a:pt x="7620" y="763270"/>
                  </a:moveTo>
                  <a:lnTo>
                    <a:pt x="0" y="763270"/>
                  </a:lnTo>
                  <a:lnTo>
                    <a:pt x="0" y="768350"/>
                  </a:lnTo>
                  <a:lnTo>
                    <a:pt x="7620" y="768350"/>
                  </a:lnTo>
                  <a:lnTo>
                    <a:pt x="7620" y="763270"/>
                  </a:lnTo>
                  <a:close/>
                </a:path>
                <a:path w="7620" h="845820">
                  <a:moveTo>
                    <a:pt x="7620" y="756920"/>
                  </a:moveTo>
                  <a:lnTo>
                    <a:pt x="0" y="756920"/>
                  </a:lnTo>
                  <a:lnTo>
                    <a:pt x="0" y="762000"/>
                  </a:lnTo>
                  <a:lnTo>
                    <a:pt x="7620" y="762000"/>
                  </a:lnTo>
                  <a:lnTo>
                    <a:pt x="7620" y="756920"/>
                  </a:lnTo>
                  <a:close/>
                </a:path>
                <a:path w="7620" h="845820">
                  <a:moveTo>
                    <a:pt x="7620" y="750570"/>
                  </a:moveTo>
                  <a:lnTo>
                    <a:pt x="0" y="750570"/>
                  </a:lnTo>
                  <a:lnTo>
                    <a:pt x="0" y="755650"/>
                  </a:lnTo>
                  <a:lnTo>
                    <a:pt x="7620" y="755650"/>
                  </a:lnTo>
                  <a:lnTo>
                    <a:pt x="7620" y="750570"/>
                  </a:lnTo>
                  <a:close/>
                </a:path>
                <a:path w="7620" h="845820">
                  <a:moveTo>
                    <a:pt x="7620" y="744220"/>
                  </a:moveTo>
                  <a:lnTo>
                    <a:pt x="0" y="744220"/>
                  </a:lnTo>
                  <a:lnTo>
                    <a:pt x="0" y="749300"/>
                  </a:lnTo>
                  <a:lnTo>
                    <a:pt x="7620" y="749300"/>
                  </a:lnTo>
                  <a:lnTo>
                    <a:pt x="7620" y="744220"/>
                  </a:lnTo>
                  <a:close/>
                </a:path>
                <a:path w="7620" h="845820">
                  <a:moveTo>
                    <a:pt x="7620" y="737870"/>
                  </a:moveTo>
                  <a:lnTo>
                    <a:pt x="0" y="737870"/>
                  </a:lnTo>
                  <a:lnTo>
                    <a:pt x="0" y="742950"/>
                  </a:lnTo>
                  <a:lnTo>
                    <a:pt x="7620" y="742950"/>
                  </a:lnTo>
                  <a:lnTo>
                    <a:pt x="7620" y="737870"/>
                  </a:lnTo>
                  <a:close/>
                </a:path>
                <a:path w="7620" h="845820">
                  <a:moveTo>
                    <a:pt x="7620" y="731520"/>
                  </a:moveTo>
                  <a:lnTo>
                    <a:pt x="0" y="731520"/>
                  </a:lnTo>
                  <a:lnTo>
                    <a:pt x="0" y="736600"/>
                  </a:lnTo>
                  <a:lnTo>
                    <a:pt x="7620" y="736600"/>
                  </a:lnTo>
                  <a:lnTo>
                    <a:pt x="7620" y="731520"/>
                  </a:lnTo>
                  <a:close/>
                </a:path>
                <a:path w="7620" h="845820">
                  <a:moveTo>
                    <a:pt x="7620" y="725170"/>
                  </a:moveTo>
                  <a:lnTo>
                    <a:pt x="0" y="725170"/>
                  </a:lnTo>
                  <a:lnTo>
                    <a:pt x="0" y="730250"/>
                  </a:lnTo>
                  <a:lnTo>
                    <a:pt x="7620" y="730250"/>
                  </a:lnTo>
                  <a:lnTo>
                    <a:pt x="7620" y="725170"/>
                  </a:lnTo>
                  <a:close/>
                </a:path>
                <a:path w="7620" h="845820">
                  <a:moveTo>
                    <a:pt x="7620" y="718820"/>
                  </a:moveTo>
                  <a:lnTo>
                    <a:pt x="0" y="718820"/>
                  </a:lnTo>
                  <a:lnTo>
                    <a:pt x="0" y="723900"/>
                  </a:lnTo>
                  <a:lnTo>
                    <a:pt x="7620" y="723900"/>
                  </a:lnTo>
                  <a:lnTo>
                    <a:pt x="7620" y="718820"/>
                  </a:lnTo>
                  <a:close/>
                </a:path>
                <a:path w="7620" h="845820">
                  <a:moveTo>
                    <a:pt x="7620" y="712470"/>
                  </a:moveTo>
                  <a:lnTo>
                    <a:pt x="0" y="712470"/>
                  </a:lnTo>
                  <a:lnTo>
                    <a:pt x="0" y="717550"/>
                  </a:lnTo>
                  <a:lnTo>
                    <a:pt x="7620" y="717550"/>
                  </a:lnTo>
                  <a:lnTo>
                    <a:pt x="7620" y="712470"/>
                  </a:lnTo>
                  <a:close/>
                </a:path>
                <a:path w="7620" h="845820">
                  <a:moveTo>
                    <a:pt x="7620" y="706120"/>
                  </a:moveTo>
                  <a:lnTo>
                    <a:pt x="0" y="706120"/>
                  </a:lnTo>
                  <a:lnTo>
                    <a:pt x="0" y="711200"/>
                  </a:lnTo>
                  <a:lnTo>
                    <a:pt x="7620" y="711200"/>
                  </a:lnTo>
                  <a:lnTo>
                    <a:pt x="7620" y="706120"/>
                  </a:lnTo>
                  <a:close/>
                </a:path>
                <a:path w="7620" h="845820">
                  <a:moveTo>
                    <a:pt x="7620" y="699770"/>
                  </a:moveTo>
                  <a:lnTo>
                    <a:pt x="0" y="699770"/>
                  </a:lnTo>
                  <a:lnTo>
                    <a:pt x="0" y="704850"/>
                  </a:lnTo>
                  <a:lnTo>
                    <a:pt x="7620" y="704850"/>
                  </a:lnTo>
                  <a:lnTo>
                    <a:pt x="7620" y="699770"/>
                  </a:lnTo>
                  <a:close/>
                </a:path>
                <a:path w="7620" h="845820">
                  <a:moveTo>
                    <a:pt x="7620" y="693420"/>
                  </a:moveTo>
                  <a:lnTo>
                    <a:pt x="0" y="693420"/>
                  </a:lnTo>
                  <a:lnTo>
                    <a:pt x="0" y="698500"/>
                  </a:lnTo>
                  <a:lnTo>
                    <a:pt x="7620" y="698500"/>
                  </a:lnTo>
                  <a:lnTo>
                    <a:pt x="7620" y="693420"/>
                  </a:lnTo>
                  <a:close/>
                </a:path>
                <a:path w="7620" h="845820">
                  <a:moveTo>
                    <a:pt x="7620" y="687070"/>
                  </a:moveTo>
                  <a:lnTo>
                    <a:pt x="0" y="687070"/>
                  </a:lnTo>
                  <a:lnTo>
                    <a:pt x="0" y="692150"/>
                  </a:lnTo>
                  <a:lnTo>
                    <a:pt x="7620" y="692150"/>
                  </a:lnTo>
                  <a:lnTo>
                    <a:pt x="7620" y="687070"/>
                  </a:lnTo>
                  <a:close/>
                </a:path>
                <a:path w="7620" h="845820">
                  <a:moveTo>
                    <a:pt x="7620" y="680720"/>
                  </a:moveTo>
                  <a:lnTo>
                    <a:pt x="0" y="680720"/>
                  </a:lnTo>
                  <a:lnTo>
                    <a:pt x="0" y="685800"/>
                  </a:lnTo>
                  <a:lnTo>
                    <a:pt x="7620" y="685800"/>
                  </a:lnTo>
                  <a:lnTo>
                    <a:pt x="7620" y="680720"/>
                  </a:lnTo>
                  <a:close/>
                </a:path>
                <a:path w="7620" h="845820">
                  <a:moveTo>
                    <a:pt x="7620" y="674370"/>
                  </a:moveTo>
                  <a:lnTo>
                    <a:pt x="0" y="674370"/>
                  </a:lnTo>
                  <a:lnTo>
                    <a:pt x="0" y="679450"/>
                  </a:lnTo>
                  <a:lnTo>
                    <a:pt x="7620" y="679450"/>
                  </a:lnTo>
                  <a:lnTo>
                    <a:pt x="7620" y="674370"/>
                  </a:lnTo>
                  <a:close/>
                </a:path>
                <a:path w="7620" h="845820">
                  <a:moveTo>
                    <a:pt x="7620" y="668020"/>
                  </a:moveTo>
                  <a:lnTo>
                    <a:pt x="0" y="668020"/>
                  </a:lnTo>
                  <a:lnTo>
                    <a:pt x="0" y="673100"/>
                  </a:lnTo>
                  <a:lnTo>
                    <a:pt x="7620" y="673100"/>
                  </a:lnTo>
                  <a:lnTo>
                    <a:pt x="7620" y="668020"/>
                  </a:lnTo>
                  <a:close/>
                </a:path>
                <a:path w="7620" h="845820">
                  <a:moveTo>
                    <a:pt x="7620" y="661670"/>
                  </a:moveTo>
                  <a:lnTo>
                    <a:pt x="0" y="661670"/>
                  </a:lnTo>
                  <a:lnTo>
                    <a:pt x="0" y="666750"/>
                  </a:lnTo>
                  <a:lnTo>
                    <a:pt x="7620" y="666750"/>
                  </a:lnTo>
                  <a:lnTo>
                    <a:pt x="7620" y="661670"/>
                  </a:lnTo>
                  <a:close/>
                </a:path>
                <a:path w="7620" h="845820">
                  <a:moveTo>
                    <a:pt x="7620" y="654050"/>
                  </a:moveTo>
                  <a:lnTo>
                    <a:pt x="0" y="654050"/>
                  </a:lnTo>
                  <a:lnTo>
                    <a:pt x="0" y="660400"/>
                  </a:lnTo>
                  <a:lnTo>
                    <a:pt x="7620" y="660400"/>
                  </a:lnTo>
                  <a:lnTo>
                    <a:pt x="7620" y="654050"/>
                  </a:lnTo>
                  <a:close/>
                </a:path>
                <a:path w="7620" h="845820">
                  <a:moveTo>
                    <a:pt x="7620" y="648970"/>
                  </a:moveTo>
                  <a:lnTo>
                    <a:pt x="0" y="648970"/>
                  </a:lnTo>
                  <a:lnTo>
                    <a:pt x="0" y="652780"/>
                  </a:lnTo>
                  <a:lnTo>
                    <a:pt x="7620" y="652780"/>
                  </a:lnTo>
                  <a:lnTo>
                    <a:pt x="7620" y="648970"/>
                  </a:lnTo>
                  <a:close/>
                </a:path>
                <a:path w="7620" h="845820">
                  <a:moveTo>
                    <a:pt x="7620" y="641350"/>
                  </a:moveTo>
                  <a:lnTo>
                    <a:pt x="0" y="641350"/>
                  </a:lnTo>
                  <a:lnTo>
                    <a:pt x="0" y="647700"/>
                  </a:lnTo>
                  <a:lnTo>
                    <a:pt x="7620" y="647700"/>
                  </a:lnTo>
                  <a:lnTo>
                    <a:pt x="7620" y="641350"/>
                  </a:lnTo>
                  <a:close/>
                </a:path>
                <a:path w="7620" h="845820">
                  <a:moveTo>
                    <a:pt x="7620" y="636270"/>
                  </a:moveTo>
                  <a:lnTo>
                    <a:pt x="0" y="636270"/>
                  </a:lnTo>
                  <a:lnTo>
                    <a:pt x="0" y="640080"/>
                  </a:lnTo>
                  <a:lnTo>
                    <a:pt x="7620" y="640080"/>
                  </a:lnTo>
                  <a:lnTo>
                    <a:pt x="7620" y="636270"/>
                  </a:lnTo>
                  <a:close/>
                </a:path>
                <a:path w="7620" h="845820">
                  <a:moveTo>
                    <a:pt x="7620" y="615950"/>
                  </a:moveTo>
                  <a:lnTo>
                    <a:pt x="0" y="615950"/>
                  </a:lnTo>
                  <a:lnTo>
                    <a:pt x="0" y="635000"/>
                  </a:lnTo>
                  <a:lnTo>
                    <a:pt x="7620" y="635000"/>
                  </a:lnTo>
                  <a:lnTo>
                    <a:pt x="7620" y="615950"/>
                  </a:lnTo>
                  <a:close/>
                </a:path>
                <a:path w="7620" h="845820">
                  <a:moveTo>
                    <a:pt x="7620" y="610870"/>
                  </a:moveTo>
                  <a:lnTo>
                    <a:pt x="0" y="610870"/>
                  </a:lnTo>
                  <a:lnTo>
                    <a:pt x="0" y="614680"/>
                  </a:lnTo>
                  <a:lnTo>
                    <a:pt x="7620" y="614680"/>
                  </a:lnTo>
                  <a:lnTo>
                    <a:pt x="7620" y="610870"/>
                  </a:lnTo>
                  <a:close/>
                </a:path>
                <a:path w="7620" h="845820">
                  <a:moveTo>
                    <a:pt x="7620" y="604520"/>
                  </a:moveTo>
                  <a:lnTo>
                    <a:pt x="0" y="604520"/>
                  </a:lnTo>
                  <a:lnTo>
                    <a:pt x="0" y="609600"/>
                  </a:lnTo>
                  <a:lnTo>
                    <a:pt x="7620" y="609600"/>
                  </a:lnTo>
                  <a:lnTo>
                    <a:pt x="7620" y="604520"/>
                  </a:lnTo>
                  <a:close/>
                </a:path>
                <a:path w="7620" h="845820">
                  <a:moveTo>
                    <a:pt x="7620" y="600710"/>
                  </a:moveTo>
                  <a:lnTo>
                    <a:pt x="0" y="600710"/>
                  </a:lnTo>
                  <a:lnTo>
                    <a:pt x="0" y="603250"/>
                  </a:lnTo>
                  <a:lnTo>
                    <a:pt x="7620" y="603250"/>
                  </a:lnTo>
                  <a:lnTo>
                    <a:pt x="7620" y="600710"/>
                  </a:lnTo>
                  <a:close/>
                </a:path>
              </a:pathLst>
            </a:custGeom>
            <a:solidFill>
              <a:srgbClr val="1900FA"/>
            </a:solidFill>
          </p:spPr>
          <p:txBody>
            <a:bodyPr bIns="0" lIns="0" rIns="0" rtlCol="0" tIns="0" wrap="square"/>
            <a:p/>
          </p:txBody>
        </p:sp>
        <p:sp>
          <p:nvSpPr>
            <p:cNvPr id="1050223" name="object 1526"/>
            <p:cNvSpPr/>
            <p:nvPr/>
          </p:nvSpPr>
          <p:spPr>
            <a:xfrm>
              <a:off x="579119" y="5609589"/>
              <a:ext cx="6350" cy="834390"/>
            </a:xfrm>
            <a:custGeom>
              <a:avLst/>
              <a:ahLst/>
              <a:rect l="l" t="t" r="r" b="b"/>
              <a:pathLst>
                <a:path w="6350" h="834389">
                  <a:moveTo>
                    <a:pt x="6350" y="0"/>
                  </a:moveTo>
                  <a:lnTo>
                    <a:pt x="5079" y="0"/>
                  </a:lnTo>
                  <a:lnTo>
                    <a:pt x="5079" y="1270"/>
                  </a:lnTo>
                  <a:lnTo>
                    <a:pt x="6350" y="1270"/>
                  </a:lnTo>
                  <a:lnTo>
                    <a:pt x="6350" y="0"/>
                  </a:lnTo>
                  <a:close/>
                </a:path>
                <a:path w="6350" h="834389">
                  <a:moveTo>
                    <a:pt x="6350" y="1270"/>
                  </a:moveTo>
                  <a:lnTo>
                    <a:pt x="3809" y="1270"/>
                  </a:lnTo>
                  <a:lnTo>
                    <a:pt x="3809" y="2540"/>
                  </a:lnTo>
                  <a:lnTo>
                    <a:pt x="1270" y="2540"/>
                  </a:lnTo>
                  <a:lnTo>
                    <a:pt x="1270" y="3810"/>
                  </a:lnTo>
                  <a:lnTo>
                    <a:pt x="0" y="3810"/>
                  </a:lnTo>
                  <a:lnTo>
                    <a:pt x="0" y="5080"/>
                  </a:lnTo>
                  <a:lnTo>
                    <a:pt x="6350" y="5080"/>
                  </a:lnTo>
                  <a:lnTo>
                    <a:pt x="6350" y="1270"/>
                  </a:lnTo>
                  <a:close/>
                </a:path>
                <a:path w="6350" h="834389">
                  <a:moveTo>
                    <a:pt x="6350" y="5080"/>
                  </a:moveTo>
                  <a:lnTo>
                    <a:pt x="0" y="5080"/>
                  </a:lnTo>
                  <a:lnTo>
                    <a:pt x="0" y="7620"/>
                  </a:lnTo>
                  <a:lnTo>
                    <a:pt x="6350" y="7620"/>
                  </a:lnTo>
                  <a:lnTo>
                    <a:pt x="6350" y="5080"/>
                  </a:lnTo>
                  <a:close/>
                </a:path>
                <a:path w="6350" h="834389">
                  <a:moveTo>
                    <a:pt x="6350" y="7620"/>
                  </a:moveTo>
                  <a:lnTo>
                    <a:pt x="0" y="7620"/>
                  </a:lnTo>
                  <a:lnTo>
                    <a:pt x="0" y="11430"/>
                  </a:lnTo>
                  <a:lnTo>
                    <a:pt x="6350" y="11430"/>
                  </a:lnTo>
                  <a:lnTo>
                    <a:pt x="6350" y="7620"/>
                  </a:lnTo>
                  <a:close/>
                </a:path>
                <a:path w="6350" h="834389">
                  <a:moveTo>
                    <a:pt x="6350" y="11430"/>
                  </a:moveTo>
                  <a:lnTo>
                    <a:pt x="0" y="11430"/>
                  </a:lnTo>
                  <a:lnTo>
                    <a:pt x="0" y="13970"/>
                  </a:lnTo>
                  <a:lnTo>
                    <a:pt x="6350" y="13970"/>
                  </a:lnTo>
                  <a:lnTo>
                    <a:pt x="6350" y="11430"/>
                  </a:lnTo>
                  <a:close/>
                </a:path>
                <a:path w="6350" h="834389">
                  <a:moveTo>
                    <a:pt x="6350" y="13970"/>
                  </a:moveTo>
                  <a:lnTo>
                    <a:pt x="0" y="13970"/>
                  </a:lnTo>
                  <a:lnTo>
                    <a:pt x="0" y="17780"/>
                  </a:lnTo>
                  <a:lnTo>
                    <a:pt x="6350" y="17780"/>
                  </a:lnTo>
                  <a:lnTo>
                    <a:pt x="6350" y="13970"/>
                  </a:lnTo>
                  <a:close/>
                </a:path>
                <a:path w="6350" h="834389">
                  <a:moveTo>
                    <a:pt x="6350" y="17780"/>
                  </a:moveTo>
                  <a:lnTo>
                    <a:pt x="0" y="17780"/>
                  </a:lnTo>
                  <a:lnTo>
                    <a:pt x="0" y="24130"/>
                  </a:lnTo>
                  <a:lnTo>
                    <a:pt x="6350" y="24130"/>
                  </a:lnTo>
                  <a:lnTo>
                    <a:pt x="6350" y="17780"/>
                  </a:lnTo>
                  <a:close/>
                </a:path>
                <a:path w="6350" h="834389">
                  <a:moveTo>
                    <a:pt x="6350" y="24130"/>
                  </a:moveTo>
                  <a:lnTo>
                    <a:pt x="0" y="24130"/>
                  </a:lnTo>
                  <a:lnTo>
                    <a:pt x="0" y="26670"/>
                  </a:lnTo>
                  <a:lnTo>
                    <a:pt x="6350" y="26670"/>
                  </a:lnTo>
                  <a:lnTo>
                    <a:pt x="6350" y="24130"/>
                  </a:lnTo>
                  <a:close/>
                </a:path>
                <a:path w="6350" h="834389">
                  <a:moveTo>
                    <a:pt x="6350" y="26670"/>
                  </a:moveTo>
                  <a:lnTo>
                    <a:pt x="0" y="26670"/>
                  </a:lnTo>
                  <a:lnTo>
                    <a:pt x="0" y="30480"/>
                  </a:lnTo>
                  <a:lnTo>
                    <a:pt x="6350" y="30480"/>
                  </a:lnTo>
                  <a:lnTo>
                    <a:pt x="6350" y="26670"/>
                  </a:lnTo>
                  <a:close/>
                </a:path>
                <a:path w="6350" h="834389">
                  <a:moveTo>
                    <a:pt x="6350" y="30480"/>
                  </a:moveTo>
                  <a:lnTo>
                    <a:pt x="0" y="30480"/>
                  </a:lnTo>
                  <a:lnTo>
                    <a:pt x="0" y="33020"/>
                  </a:lnTo>
                  <a:lnTo>
                    <a:pt x="6350" y="33020"/>
                  </a:lnTo>
                  <a:lnTo>
                    <a:pt x="6350" y="30480"/>
                  </a:lnTo>
                  <a:close/>
                </a:path>
                <a:path w="6350" h="834389">
                  <a:moveTo>
                    <a:pt x="6350" y="33020"/>
                  </a:moveTo>
                  <a:lnTo>
                    <a:pt x="0" y="33020"/>
                  </a:lnTo>
                  <a:lnTo>
                    <a:pt x="0" y="36830"/>
                  </a:lnTo>
                  <a:lnTo>
                    <a:pt x="6350" y="36830"/>
                  </a:lnTo>
                  <a:lnTo>
                    <a:pt x="6350" y="33020"/>
                  </a:lnTo>
                  <a:close/>
                </a:path>
                <a:path w="6350" h="834389">
                  <a:moveTo>
                    <a:pt x="6350" y="36830"/>
                  </a:moveTo>
                  <a:lnTo>
                    <a:pt x="0" y="36830"/>
                  </a:lnTo>
                  <a:lnTo>
                    <a:pt x="0" y="43180"/>
                  </a:lnTo>
                  <a:lnTo>
                    <a:pt x="6350" y="43180"/>
                  </a:lnTo>
                  <a:lnTo>
                    <a:pt x="6350" y="36830"/>
                  </a:lnTo>
                  <a:close/>
                </a:path>
                <a:path w="6350" h="834389">
                  <a:moveTo>
                    <a:pt x="6350" y="43180"/>
                  </a:moveTo>
                  <a:lnTo>
                    <a:pt x="0" y="43180"/>
                  </a:lnTo>
                  <a:lnTo>
                    <a:pt x="0" y="52070"/>
                  </a:lnTo>
                  <a:lnTo>
                    <a:pt x="6350" y="52070"/>
                  </a:lnTo>
                  <a:lnTo>
                    <a:pt x="6350" y="43180"/>
                  </a:lnTo>
                  <a:close/>
                </a:path>
                <a:path w="6350" h="834389">
                  <a:moveTo>
                    <a:pt x="6350" y="52070"/>
                  </a:moveTo>
                  <a:lnTo>
                    <a:pt x="0" y="52070"/>
                  </a:lnTo>
                  <a:lnTo>
                    <a:pt x="0" y="58420"/>
                  </a:lnTo>
                  <a:lnTo>
                    <a:pt x="6350" y="58420"/>
                  </a:lnTo>
                  <a:lnTo>
                    <a:pt x="6350" y="52070"/>
                  </a:lnTo>
                  <a:close/>
                </a:path>
                <a:path w="6350" h="834389">
                  <a:moveTo>
                    <a:pt x="6350" y="58420"/>
                  </a:moveTo>
                  <a:lnTo>
                    <a:pt x="0" y="58420"/>
                  </a:lnTo>
                  <a:lnTo>
                    <a:pt x="0" y="64770"/>
                  </a:lnTo>
                  <a:lnTo>
                    <a:pt x="6350" y="64770"/>
                  </a:lnTo>
                  <a:lnTo>
                    <a:pt x="6350" y="58420"/>
                  </a:lnTo>
                  <a:close/>
                </a:path>
                <a:path w="6350" h="834389">
                  <a:moveTo>
                    <a:pt x="6350" y="64770"/>
                  </a:moveTo>
                  <a:lnTo>
                    <a:pt x="0" y="64770"/>
                  </a:lnTo>
                  <a:lnTo>
                    <a:pt x="0" y="71120"/>
                  </a:lnTo>
                  <a:lnTo>
                    <a:pt x="6350" y="71120"/>
                  </a:lnTo>
                  <a:lnTo>
                    <a:pt x="6350" y="64770"/>
                  </a:lnTo>
                  <a:close/>
                </a:path>
                <a:path w="6350" h="834389">
                  <a:moveTo>
                    <a:pt x="6350" y="71120"/>
                  </a:moveTo>
                  <a:lnTo>
                    <a:pt x="0" y="71120"/>
                  </a:lnTo>
                  <a:lnTo>
                    <a:pt x="0" y="74930"/>
                  </a:lnTo>
                  <a:lnTo>
                    <a:pt x="6350" y="74930"/>
                  </a:lnTo>
                  <a:lnTo>
                    <a:pt x="6350" y="71120"/>
                  </a:lnTo>
                  <a:close/>
                </a:path>
                <a:path w="6350" h="834389">
                  <a:moveTo>
                    <a:pt x="6350" y="74930"/>
                  </a:moveTo>
                  <a:lnTo>
                    <a:pt x="0" y="74930"/>
                  </a:lnTo>
                  <a:lnTo>
                    <a:pt x="0" y="93980"/>
                  </a:lnTo>
                  <a:lnTo>
                    <a:pt x="6350" y="93980"/>
                  </a:lnTo>
                  <a:lnTo>
                    <a:pt x="6350" y="74930"/>
                  </a:lnTo>
                  <a:close/>
                </a:path>
                <a:path w="6350" h="834389">
                  <a:moveTo>
                    <a:pt x="6350" y="93980"/>
                  </a:moveTo>
                  <a:lnTo>
                    <a:pt x="0" y="93980"/>
                  </a:lnTo>
                  <a:lnTo>
                    <a:pt x="0" y="96520"/>
                  </a:lnTo>
                  <a:lnTo>
                    <a:pt x="6350" y="96520"/>
                  </a:lnTo>
                  <a:lnTo>
                    <a:pt x="6350" y="93980"/>
                  </a:lnTo>
                  <a:close/>
                </a:path>
                <a:path w="6350" h="834389">
                  <a:moveTo>
                    <a:pt x="6350" y="96520"/>
                  </a:moveTo>
                  <a:lnTo>
                    <a:pt x="0" y="96520"/>
                  </a:lnTo>
                  <a:lnTo>
                    <a:pt x="0" y="102870"/>
                  </a:lnTo>
                  <a:lnTo>
                    <a:pt x="6350" y="102870"/>
                  </a:lnTo>
                  <a:lnTo>
                    <a:pt x="6350" y="96520"/>
                  </a:lnTo>
                  <a:close/>
                </a:path>
                <a:path w="6350" h="834389">
                  <a:moveTo>
                    <a:pt x="6350" y="102870"/>
                  </a:moveTo>
                  <a:lnTo>
                    <a:pt x="0" y="102870"/>
                  </a:lnTo>
                  <a:lnTo>
                    <a:pt x="0" y="106680"/>
                  </a:lnTo>
                  <a:lnTo>
                    <a:pt x="6350" y="106680"/>
                  </a:lnTo>
                  <a:lnTo>
                    <a:pt x="6350" y="102870"/>
                  </a:lnTo>
                  <a:close/>
                </a:path>
                <a:path w="6350" h="834389">
                  <a:moveTo>
                    <a:pt x="6350" y="106680"/>
                  </a:moveTo>
                  <a:lnTo>
                    <a:pt x="0" y="106680"/>
                  </a:lnTo>
                  <a:lnTo>
                    <a:pt x="0" y="109220"/>
                  </a:lnTo>
                  <a:lnTo>
                    <a:pt x="6350" y="109220"/>
                  </a:lnTo>
                  <a:lnTo>
                    <a:pt x="6350" y="106680"/>
                  </a:lnTo>
                  <a:close/>
                </a:path>
                <a:path w="6350" h="834389">
                  <a:moveTo>
                    <a:pt x="6350" y="109220"/>
                  </a:moveTo>
                  <a:lnTo>
                    <a:pt x="0" y="109220"/>
                  </a:lnTo>
                  <a:lnTo>
                    <a:pt x="0" y="115570"/>
                  </a:lnTo>
                  <a:lnTo>
                    <a:pt x="6350" y="115570"/>
                  </a:lnTo>
                  <a:lnTo>
                    <a:pt x="6350" y="109220"/>
                  </a:lnTo>
                  <a:close/>
                </a:path>
                <a:path w="6350" h="834389">
                  <a:moveTo>
                    <a:pt x="6350" y="115570"/>
                  </a:moveTo>
                  <a:lnTo>
                    <a:pt x="0" y="115570"/>
                  </a:lnTo>
                  <a:lnTo>
                    <a:pt x="0" y="119380"/>
                  </a:lnTo>
                  <a:lnTo>
                    <a:pt x="6350" y="119380"/>
                  </a:lnTo>
                  <a:lnTo>
                    <a:pt x="6350" y="115570"/>
                  </a:lnTo>
                  <a:close/>
                </a:path>
                <a:path w="6350" h="834389">
                  <a:moveTo>
                    <a:pt x="6350" y="119380"/>
                  </a:moveTo>
                  <a:lnTo>
                    <a:pt x="0" y="119380"/>
                  </a:lnTo>
                  <a:lnTo>
                    <a:pt x="0" y="121920"/>
                  </a:lnTo>
                  <a:lnTo>
                    <a:pt x="6350" y="121920"/>
                  </a:lnTo>
                  <a:lnTo>
                    <a:pt x="6350" y="119380"/>
                  </a:lnTo>
                  <a:close/>
                </a:path>
                <a:path w="6350" h="834389">
                  <a:moveTo>
                    <a:pt x="6350" y="121920"/>
                  </a:moveTo>
                  <a:lnTo>
                    <a:pt x="0" y="121920"/>
                  </a:lnTo>
                  <a:lnTo>
                    <a:pt x="0" y="125730"/>
                  </a:lnTo>
                  <a:lnTo>
                    <a:pt x="6350" y="125730"/>
                  </a:lnTo>
                  <a:lnTo>
                    <a:pt x="6350" y="121920"/>
                  </a:lnTo>
                  <a:close/>
                </a:path>
                <a:path w="6350" h="834389">
                  <a:moveTo>
                    <a:pt x="6350" y="125730"/>
                  </a:moveTo>
                  <a:lnTo>
                    <a:pt x="0" y="125730"/>
                  </a:lnTo>
                  <a:lnTo>
                    <a:pt x="0" y="128270"/>
                  </a:lnTo>
                  <a:lnTo>
                    <a:pt x="6350" y="128270"/>
                  </a:lnTo>
                  <a:lnTo>
                    <a:pt x="6350" y="125730"/>
                  </a:lnTo>
                  <a:close/>
                </a:path>
                <a:path w="6350" h="834389">
                  <a:moveTo>
                    <a:pt x="6350" y="128270"/>
                  </a:moveTo>
                  <a:lnTo>
                    <a:pt x="0" y="128270"/>
                  </a:lnTo>
                  <a:lnTo>
                    <a:pt x="0" y="134620"/>
                  </a:lnTo>
                  <a:lnTo>
                    <a:pt x="6350" y="134620"/>
                  </a:lnTo>
                  <a:lnTo>
                    <a:pt x="6350" y="128270"/>
                  </a:lnTo>
                  <a:close/>
                </a:path>
                <a:path w="6350" h="834389">
                  <a:moveTo>
                    <a:pt x="6350" y="134620"/>
                  </a:moveTo>
                  <a:lnTo>
                    <a:pt x="0" y="134620"/>
                  </a:lnTo>
                  <a:lnTo>
                    <a:pt x="0" y="138430"/>
                  </a:lnTo>
                  <a:lnTo>
                    <a:pt x="6350" y="138430"/>
                  </a:lnTo>
                  <a:lnTo>
                    <a:pt x="6350" y="134620"/>
                  </a:lnTo>
                  <a:close/>
                </a:path>
                <a:path w="6350" h="834389">
                  <a:moveTo>
                    <a:pt x="6350" y="138430"/>
                  </a:moveTo>
                  <a:lnTo>
                    <a:pt x="0" y="138430"/>
                  </a:lnTo>
                  <a:lnTo>
                    <a:pt x="0" y="147320"/>
                  </a:lnTo>
                  <a:lnTo>
                    <a:pt x="6350" y="147320"/>
                  </a:lnTo>
                  <a:lnTo>
                    <a:pt x="6350" y="138430"/>
                  </a:lnTo>
                  <a:close/>
                </a:path>
                <a:path w="6350" h="834389">
                  <a:moveTo>
                    <a:pt x="6350" y="147320"/>
                  </a:moveTo>
                  <a:lnTo>
                    <a:pt x="0" y="147320"/>
                  </a:lnTo>
                  <a:lnTo>
                    <a:pt x="0" y="151130"/>
                  </a:lnTo>
                  <a:lnTo>
                    <a:pt x="6350" y="151130"/>
                  </a:lnTo>
                  <a:lnTo>
                    <a:pt x="6350" y="147320"/>
                  </a:lnTo>
                  <a:close/>
                </a:path>
                <a:path w="6350" h="834389">
                  <a:moveTo>
                    <a:pt x="6350" y="151130"/>
                  </a:moveTo>
                  <a:lnTo>
                    <a:pt x="0" y="151130"/>
                  </a:lnTo>
                  <a:lnTo>
                    <a:pt x="0" y="153670"/>
                  </a:lnTo>
                  <a:lnTo>
                    <a:pt x="6350" y="153670"/>
                  </a:lnTo>
                  <a:lnTo>
                    <a:pt x="6350" y="151130"/>
                  </a:lnTo>
                  <a:close/>
                </a:path>
                <a:path w="6350" h="834389">
                  <a:moveTo>
                    <a:pt x="6350" y="153670"/>
                  </a:moveTo>
                  <a:lnTo>
                    <a:pt x="0" y="153670"/>
                  </a:lnTo>
                  <a:lnTo>
                    <a:pt x="0" y="166370"/>
                  </a:lnTo>
                  <a:lnTo>
                    <a:pt x="6350" y="166370"/>
                  </a:lnTo>
                  <a:lnTo>
                    <a:pt x="6350" y="153670"/>
                  </a:lnTo>
                  <a:close/>
                </a:path>
                <a:path w="6350" h="834389">
                  <a:moveTo>
                    <a:pt x="6350" y="166370"/>
                  </a:moveTo>
                  <a:lnTo>
                    <a:pt x="0" y="166370"/>
                  </a:lnTo>
                  <a:lnTo>
                    <a:pt x="0" y="170180"/>
                  </a:lnTo>
                  <a:lnTo>
                    <a:pt x="6350" y="170180"/>
                  </a:lnTo>
                  <a:lnTo>
                    <a:pt x="6350" y="166370"/>
                  </a:lnTo>
                  <a:close/>
                </a:path>
                <a:path w="6350" h="834389">
                  <a:moveTo>
                    <a:pt x="6350" y="170180"/>
                  </a:moveTo>
                  <a:lnTo>
                    <a:pt x="0" y="170180"/>
                  </a:lnTo>
                  <a:lnTo>
                    <a:pt x="0" y="195580"/>
                  </a:lnTo>
                  <a:lnTo>
                    <a:pt x="6350" y="195580"/>
                  </a:lnTo>
                  <a:lnTo>
                    <a:pt x="6350" y="170180"/>
                  </a:lnTo>
                  <a:close/>
                </a:path>
                <a:path w="6350" h="834389">
                  <a:moveTo>
                    <a:pt x="6350" y="195580"/>
                  </a:moveTo>
                  <a:lnTo>
                    <a:pt x="0" y="195580"/>
                  </a:lnTo>
                  <a:lnTo>
                    <a:pt x="0" y="198120"/>
                  </a:lnTo>
                  <a:lnTo>
                    <a:pt x="6350" y="198120"/>
                  </a:lnTo>
                  <a:lnTo>
                    <a:pt x="6350" y="195580"/>
                  </a:lnTo>
                  <a:close/>
                </a:path>
                <a:path w="6350" h="834389">
                  <a:moveTo>
                    <a:pt x="6350" y="198120"/>
                  </a:moveTo>
                  <a:lnTo>
                    <a:pt x="0" y="198120"/>
                  </a:lnTo>
                  <a:lnTo>
                    <a:pt x="0" y="204470"/>
                  </a:lnTo>
                  <a:lnTo>
                    <a:pt x="6350" y="204470"/>
                  </a:lnTo>
                  <a:lnTo>
                    <a:pt x="6350" y="198120"/>
                  </a:lnTo>
                  <a:close/>
                </a:path>
                <a:path w="6350" h="834389">
                  <a:moveTo>
                    <a:pt x="6350" y="204470"/>
                  </a:moveTo>
                  <a:lnTo>
                    <a:pt x="0" y="204470"/>
                  </a:lnTo>
                  <a:lnTo>
                    <a:pt x="0" y="223520"/>
                  </a:lnTo>
                  <a:lnTo>
                    <a:pt x="6350" y="223520"/>
                  </a:lnTo>
                  <a:lnTo>
                    <a:pt x="6350" y="204470"/>
                  </a:lnTo>
                  <a:close/>
                </a:path>
                <a:path w="6350" h="834389">
                  <a:moveTo>
                    <a:pt x="6350" y="223520"/>
                  </a:moveTo>
                  <a:lnTo>
                    <a:pt x="0" y="223520"/>
                  </a:lnTo>
                  <a:lnTo>
                    <a:pt x="0" y="227330"/>
                  </a:lnTo>
                  <a:lnTo>
                    <a:pt x="6350" y="227330"/>
                  </a:lnTo>
                  <a:lnTo>
                    <a:pt x="6350" y="223520"/>
                  </a:lnTo>
                  <a:close/>
                </a:path>
                <a:path w="6350" h="834389">
                  <a:moveTo>
                    <a:pt x="6350" y="227330"/>
                  </a:moveTo>
                  <a:lnTo>
                    <a:pt x="0" y="227330"/>
                  </a:lnTo>
                  <a:lnTo>
                    <a:pt x="0" y="229870"/>
                  </a:lnTo>
                  <a:lnTo>
                    <a:pt x="6350" y="229870"/>
                  </a:lnTo>
                  <a:lnTo>
                    <a:pt x="6350" y="227330"/>
                  </a:lnTo>
                  <a:close/>
                </a:path>
                <a:path w="6350" h="834389">
                  <a:moveTo>
                    <a:pt x="6350" y="229870"/>
                  </a:moveTo>
                  <a:lnTo>
                    <a:pt x="0" y="229870"/>
                  </a:lnTo>
                  <a:lnTo>
                    <a:pt x="0" y="233680"/>
                  </a:lnTo>
                  <a:lnTo>
                    <a:pt x="6350" y="233680"/>
                  </a:lnTo>
                  <a:lnTo>
                    <a:pt x="6350" y="229870"/>
                  </a:lnTo>
                  <a:close/>
                </a:path>
                <a:path w="6350" h="834389">
                  <a:moveTo>
                    <a:pt x="6350" y="233680"/>
                  </a:moveTo>
                  <a:lnTo>
                    <a:pt x="0" y="233680"/>
                  </a:lnTo>
                  <a:lnTo>
                    <a:pt x="0" y="236220"/>
                  </a:lnTo>
                  <a:lnTo>
                    <a:pt x="6350" y="236220"/>
                  </a:lnTo>
                  <a:lnTo>
                    <a:pt x="6350" y="233680"/>
                  </a:lnTo>
                  <a:close/>
                </a:path>
                <a:path w="6350" h="834389">
                  <a:moveTo>
                    <a:pt x="6350" y="236220"/>
                  </a:moveTo>
                  <a:lnTo>
                    <a:pt x="0" y="236220"/>
                  </a:lnTo>
                  <a:lnTo>
                    <a:pt x="0" y="240030"/>
                  </a:lnTo>
                  <a:lnTo>
                    <a:pt x="6350" y="240030"/>
                  </a:lnTo>
                  <a:lnTo>
                    <a:pt x="6350" y="236220"/>
                  </a:lnTo>
                  <a:close/>
                </a:path>
                <a:path w="6350" h="834389">
                  <a:moveTo>
                    <a:pt x="6350" y="240030"/>
                  </a:moveTo>
                  <a:lnTo>
                    <a:pt x="0" y="240030"/>
                  </a:lnTo>
                  <a:lnTo>
                    <a:pt x="0" y="246380"/>
                  </a:lnTo>
                  <a:lnTo>
                    <a:pt x="6350" y="246380"/>
                  </a:lnTo>
                  <a:lnTo>
                    <a:pt x="6350" y="240030"/>
                  </a:lnTo>
                  <a:close/>
                </a:path>
                <a:path w="6350" h="834389">
                  <a:moveTo>
                    <a:pt x="6350" y="246380"/>
                  </a:moveTo>
                  <a:lnTo>
                    <a:pt x="0" y="246380"/>
                  </a:lnTo>
                  <a:lnTo>
                    <a:pt x="0" y="248920"/>
                  </a:lnTo>
                  <a:lnTo>
                    <a:pt x="6350" y="248920"/>
                  </a:lnTo>
                  <a:lnTo>
                    <a:pt x="6350" y="246380"/>
                  </a:lnTo>
                  <a:close/>
                </a:path>
                <a:path w="6350" h="834389">
                  <a:moveTo>
                    <a:pt x="6350" y="248920"/>
                  </a:moveTo>
                  <a:lnTo>
                    <a:pt x="0" y="248920"/>
                  </a:lnTo>
                  <a:lnTo>
                    <a:pt x="0" y="252730"/>
                  </a:lnTo>
                  <a:lnTo>
                    <a:pt x="6350" y="252730"/>
                  </a:lnTo>
                  <a:lnTo>
                    <a:pt x="6350" y="248920"/>
                  </a:lnTo>
                  <a:close/>
                </a:path>
                <a:path w="6350" h="834389">
                  <a:moveTo>
                    <a:pt x="6350" y="252730"/>
                  </a:moveTo>
                  <a:lnTo>
                    <a:pt x="0" y="252730"/>
                  </a:lnTo>
                  <a:lnTo>
                    <a:pt x="0" y="255270"/>
                  </a:lnTo>
                  <a:lnTo>
                    <a:pt x="6350" y="255270"/>
                  </a:lnTo>
                  <a:lnTo>
                    <a:pt x="6350" y="252730"/>
                  </a:lnTo>
                  <a:close/>
                </a:path>
                <a:path w="6350" h="834389">
                  <a:moveTo>
                    <a:pt x="6350" y="255270"/>
                  </a:moveTo>
                  <a:lnTo>
                    <a:pt x="0" y="255270"/>
                  </a:lnTo>
                  <a:lnTo>
                    <a:pt x="0" y="259080"/>
                  </a:lnTo>
                  <a:lnTo>
                    <a:pt x="6350" y="259080"/>
                  </a:lnTo>
                  <a:lnTo>
                    <a:pt x="6350" y="255270"/>
                  </a:lnTo>
                  <a:close/>
                </a:path>
                <a:path w="6350" h="834389">
                  <a:moveTo>
                    <a:pt x="6350" y="259080"/>
                  </a:moveTo>
                  <a:lnTo>
                    <a:pt x="0" y="259080"/>
                  </a:lnTo>
                  <a:lnTo>
                    <a:pt x="0" y="261620"/>
                  </a:lnTo>
                  <a:lnTo>
                    <a:pt x="6350" y="261620"/>
                  </a:lnTo>
                  <a:lnTo>
                    <a:pt x="6350" y="259080"/>
                  </a:lnTo>
                  <a:close/>
                </a:path>
                <a:path w="6350" h="834389">
                  <a:moveTo>
                    <a:pt x="6350" y="261620"/>
                  </a:moveTo>
                  <a:lnTo>
                    <a:pt x="0" y="261620"/>
                  </a:lnTo>
                  <a:lnTo>
                    <a:pt x="0" y="267970"/>
                  </a:lnTo>
                  <a:lnTo>
                    <a:pt x="6350" y="267970"/>
                  </a:lnTo>
                  <a:lnTo>
                    <a:pt x="6350" y="261620"/>
                  </a:lnTo>
                  <a:close/>
                </a:path>
                <a:path w="6350" h="834389">
                  <a:moveTo>
                    <a:pt x="6350" y="267970"/>
                  </a:moveTo>
                  <a:lnTo>
                    <a:pt x="0" y="267970"/>
                  </a:lnTo>
                  <a:lnTo>
                    <a:pt x="0" y="271780"/>
                  </a:lnTo>
                  <a:lnTo>
                    <a:pt x="6350" y="271780"/>
                  </a:lnTo>
                  <a:lnTo>
                    <a:pt x="6350" y="267970"/>
                  </a:lnTo>
                  <a:close/>
                </a:path>
                <a:path w="6350" h="834389">
                  <a:moveTo>
                    <a:pt x="6350" y="271780"/>
                  </a:moveTo>
                  <a:lnTo>
                    <a:pt x="0" y="271780"/>
                  </a:lnTo>
                  <a:lnTo>
                    <a:pt x="0" y="274320"/>
                  </a:lnTo>
                  <a:lnTo>
                    <a:pt x="6350" y="274320"/>
                  </a:lnTo>
                  <a:lnTo>
                    <a:pt x="6350" y="271780"/>
                  </a:lnTo>
                  <a:close/>
                </a:path>
                <a:path w="6350" h="834389">
                  <a:moveTo>
                    <a:pt x="6350" y="274320"/>
                  </a:moveTo>
                  <a:lnTo>
                    <a:pt x="0" y="274320"/>
                  </a:lnTo>
                  <a:lnTo>
                    <a:pt x="0" y="278130"/>
                  </a:lnTo>
                  <a:lnTo>
                    <a:pt x="6350" y="278130"/>
                  </a:lnTo>
                  <a:lnTo>
                    <a:pt x="6350" y="274320"/>
                  </a:lnTo>
                  <a:close/>
                </a:path>
                <a:path w="6350" h="834389">
                  <a:moveTo>
                    <a:pt x="6350" y="278130"/>
                  </a:moveTo>
                  <a:lnTo>
                    <a:pt x="0" y="278130"/>
                  </a:lnTo>
                  <a:lnTo>
                    <a:pt x="0" y="280670"/>
                  </a:lnTo>
                  <a:lnTo>
                    <a:pt x="6350" y="280670"/>
                  </a:lnTo>
                  <a:lnTo>
                    <a:pt x="6350" y="278130"/>
                  </a:lnTo>
                  <a:close/>
                </a:path>
                <a:path w="6350" h="834389">
                  <a:moveTo>
                    <a:pt x="6350" y="280670"/>
                  </a:moveTo>
                  <a:lnTo>
                    <a:pt x="0" y="280670"/>
                  </a:lnTo>
                  <a:lnTo>
                    <a:pt x="0" y="290830"/>
                  </a:lnTo>
                  <a:lnTo>
                    <a:pt x="6350" y="290830"/>
                  </a:lnTo>
                  <a:lnTo>
                    <a:pt x="6350" y="280670"/>
                  </a:lnTo>
                  <a:close/>
                </a:path>
                <a:path w="6350" h="834389">
                  <a:moveTo>
                    <a:pt x="6350" y="290830"/>
                  </a:moveTo>
                  <a:lnTo>
                    <a:pt x="0" y="290830"/>
                  </a:lnTo>
                  <a:lnTo>
                    <a:pt x="0" y="293370"/>
                  </a:lnTo>
                  <a:lnTo>
                    <a:pt x="6350" y="293370"/>
                  </a:lnTo>
                  <a:lnTo>
                    <a:pt x="6350" y="290830"/>
                  </a:lnTo>
                  <a:close/>
                </a:path>
                <a:path w="6350" h="834389">
                  <a:moveTo>
                    <a:pt x="6350" y="293370"/>
                  </a:moveTo>
                  <a:lnTo>
                    <a:pt x="0" y="293370"/>
                  </a:lnTo>
                  <a:lnTo>
                    <a:pt x="0" y="297180"/>
                  </a:lnTo>
                  <a:lnTo>
                    <a:pt x="6350" y="297180"/>
                  </a:lnTo>
                  <a:lnTo>
                    <a:pt x="6350" y="293370"/>
                  </a:lnTo>
                  <a:close/>
                </a:path>
                <a:path w="6350" h="834389">
                  <a:moveTo>
                    <a:pt x="6350" y="297180"/>
                  </a:moveTo>
                  <a:lnTo>
                    <a:pt x="0" y="297180"/>
                  </a:lnTo>
                  <a:lnTo>
                    <a:pt x="0" y="299720"/>
                  </a:lnTo>
                  <a:lnTo>
                    <a:pt x="6350" y="299720"/>
                  </a:lnTo>
                  <a:lnTo>
                    <a:pt x="6350" y="297180"/>
                  </a:lnTo>
                  <a:close/>
                </a:path>
                <a:path w="6350" h="834389">
                  <a:moveTo>
                    <a:pt x="6350" y="299720"/>
                  </a:moveTo>
                  <a:lnTo>
                    <a:pt x="0" y="299720"/>
                  </a:lnTo>
                  <a:lnTo>
                    <a:pt x="0" y="312420"/>
                  </a:lnTo>
                  <a:lnTo>
                    <a:pt x="6350" y="312420"/>
                  </a:lnTo>
                  <a:lnTo>
                    <a:pt x="6350" y="299720"/>
                  </a:lnTo>
                  <a:close/>
                </a:path>
                <a:path w="6350" h="834389">
                  <a:moveTo>
                    <a:pt x="6350" y="312420"/>
                  </a:moveTo>
                  <a:lnTo>
                    <a:pt x="0" y="312420"/>
                  </a:lnTo>
                  <a:lnTo>
                    <a:pt x="0" y="316230"/>
                  </a:lnTo>
                  <a:lnTo>
                    <a:pt x="6350" y="316230"/>
                  </a:lnTo>
                  <a:lnTo>
                    <a:pt x="6350" y="312420"/>
                  </a:lnTo>
                  <a:close/>
                </a:path>
                <a:path w="6350" h="834389">
                  <a:moveTo>
                    <a:pt x="6350" y="316230"/>
                  </a:moveTo>
                  <a:lnTo>
                    <a:pt x="0" y="316230"/>
                  </a:lnTo>
                  <a:lnTo>
                    <a:pt x="0" y="318770"/>
                  </a:lnTo>
                  <a:lnTo>
                    <a:pt x="6350" y="318770"/>
                  </a:lnTo>
                  <a:lnTo>
                    <a:pt x="6350" y="316230"/>
                  </a:lnTo>
                  <a:close/>
                </a:path>
                <a:path w="6350" h="834389">
                  <a:moveTo>
                    <a:pt x="6350" y="318770"/>
                  </a:moveTo>
                  <a:lnTo>
                    <a:pt x="0" y="318770"/>
                  </a:lnTo>
                  <a:lnTo>
                    <a:pt x="0" y="325120"/>
                  </a:lnTo>
                  <a:lnTo>
                    <a:pt x="6350" y="325120"/>
                  </a:lnTo>
                  <a:lnTo>
                    <a:pt x="6350" y="318770"/>
                  </a:lnTo>
                  <a:close/>
                </a:path>
                <a:path w="6350" h="834389">
                  <a:moveTo>
                    <a:pt x="6350" y="325120"/>
                  </a:moveTo>
                  <a:lnTo>
                    <a:pt x="0" y="325120"/>
                  </a:lnTo>
                  <a:lnTo>
                    <a:pt x="0" y="328930"/>
                  </a:lnTo>
                  <a:lnTo>
                    <a:pt x="6350" y="328930"/>
                  </a:lnTo>
                  <a:lnTo>
                    <a:pt x="6350" y="325120"/>
                  </a:lnTo>
                  <a:close/>
                </a:path>
                <a:path w="6350" h="834389">
                  <a:moveTo>
                    <a:pt x="6350" y="328930"/>
                  </a:moveTo>
                  <a:lnTo>
                    <a:pt x="0" y="328930"/>
                  </a:lnTo>
                  <a:lnTo>
                    <a:pt x="0" y="331470"/>
                  </a:lnTo>
                  <a:lnTo>
                    <a:pt x="6350" y="331470"/>
                  </a:lnTo>
                  <a:lnTo>
                    <a:pt x="6350" y="328930"/>
                  </a:lnTo>
                  <a:close/>
                </a:path>
                <a:path w="6350" h="834389">
                  <a:moveTo>
                    <a:pt x="6350" y="331470"/>
                  </a:moveTo>
                  <a:lnTo>
                    <a:pt x="0" y="331470"/>
                  </a:lnTo>
                  <a:lnTo>
                    <a:pt x="0" y="335280"/>
                  </a:lnTo>
                  <a:lnTo>
                    <a:pt x="6350" y="335280"/>
                  </a:lnTo>
                  <a:lnTo>
                    <a:pt x="6350" y="331470"/>
                  </a:lnTo>
                  <a:close/>
                </a:path>
                <a:path w="6350" h="834389">
                  <a:moveTo>
                    <a:pt x="6350" y="335280"/>
                  </a:moveTo>
                  <a:lnTo>
                    <a:pt x="0" y="335280"/>
                  </a:lnTo>
                  <a:lnTo>
                    <a:pt x="0" y="337820"/>
                  </a:lnTo>
                  <a:lnTo>
                    <a:pt x="6350" y="337820"/>
                  </a:lnTo>
                  <a:lnTo>
                    <a:pt x="6350" y="335280"/>
                  </a:lnTo>
                  <a:close/>
                </a:path>
                <a:path w="6350" h="834389">
                  <a:moveTo>
                    <a:pt x="6350" y="337820"/>
                  </a:moveTo>
                  <a:lnTo>
                    <a:pt x="0" y="337820"/>
                  </a:lnTo>
                  <a:lnTo>
                    <a:pt x="0" y="341630"/>
                  </a:lnTo>
                  <a:lnTo>
                    <a:pt x="6350" y="341630"/>
                  </a:lnTo>
                  <a:lnTo>
                    <a:pt x="6350" y="337820"/>
                  </a:lnTo>
                  <a:close/>
                </a:path>
                <a:path w="6350" h="834389">
                  <a:moveTo>
                    <a:pt x="6350" y="341630"/>
                  </a:moveTo>
                  <a:lnTo>
                    <a:pt x="0" y="341630"/>
                  </a:lnTo>
                  <a:lnTo>
                    <a:pt x="0" y="347980"/>
                  </a:lnTo>
                  <a:lnTo>
                    <a:pt x="6350" y="347980"/>
                  </a:lnTo>
                  <a:lnTo>
                    <a:pt x="6350" y="341630"/>
                  </a:lnTo>
                  <a:close/>
                </a:path>
                <a:path w="6350" h="834389">
                  <a:moveTo>
                    <a:pt x="6350" y="347980"/>
                  </a:moveTo>
                  <a:lnTo>
                    <a:pt x="0" y="347980"/>
                  </a:lnTo>
                  <a:lnTo>
                    <a:pt x="0" y="360680"/>
                  </a:lnTo>
                  <a:lnTo>
                    <a:pt x="6350" y="360680"/>
                  </a:lnTo>
                  <a:lnTo>
                    <a:pt x="6350" y="347980"/>
                  </a:lnTo>
                  <a:close/>
                </a:path>
                <a:path w="6350" h="834389">
                  <a:moveTo>
                    <a:pt x="6350" y="360680"/>
                  </a:moveTo>
                  <a:lnTo>
                    <a:pt x="0" y="360680"/>
                  </a:lnTo>
                  <a:lnTo>
                    <a:pt x="0" y="363220"/>
                  </a:lnTo>
                  <a:lnTo>
                    <a:pt x="6350" y="363220"/>
                  </a:lnTo>
                  <a:lnTo>
                    <a:pt x="6350" y="360680"/>
                  </a:lnTo>
                  <a:close/>
                </a:path>
                <a:path w="6350" h="834389">
                  <a:moveTo>
                    <a:pt x="6350" y="363220"/>
                  </a:moveTo>
                  <a:lnTo>
                    <a:pt x="0" y="363220"/>
                  </a:lnTo>
                  <a:lnTo>
                    <a:pt x="0" y="375920"/>
                  </a:lnTo>
                  <a:lnTo>
                    <a:pt x="6350" y="375920"/>
                  </a:lnTo>
                  <a:lnTo>
                    <a:pt x="6350" y="363220"/>
                  </a:lnTo>
                  <a:close/>
                </a:path>
                <a:path w="6350" h="834389">
                  <a:moveTo>
                    <a:pt x="6350" y="375920"/>
                  </a:moveTo>
                  <a:lnTo>
                    <a:pt x="0" y="375920"/>
                  </a:lnTo>
                  <a:lnTo>
                    <a:pt x="0" y="379730"/>
                  </a:lnTo>
                  <a:lnTo>
                    <a:pt x="6350" y="379730"/>
                  </a:lnTo>
                  <a:lnTo>
                    <a:pt x="6350" y="375920"/>
                  </a:lnTo>
                  <a:close/>
                </a:path>
                <a:path w="6350" h="834389">
                  <a:moveTo>
                    <a:pt x="6350" y="379730"/>
                  </a:moveTo>
                  <a:lnTo>
                    <a:pt x="0" y="379730"/>
                  </a:lnTo>
                  <a:lnTo>
                    <a:pt x="0" y="382270"/>
                  </a:lnTo>
                  <a:lnTo>
                    <a:pt x="6350" y="382270"/>
                  </a:lnTo>
                  <a:lnTo>
                    <a:pt x="6350" y="379730"/>
                  </a:lnTo>
                  <a:close/>
                </a:path>
                <a:path w="6350" h="834389">
                  <a:moveTo>
                    <a:pt x="6350" y="382270"/>
                  </a:moveTo>
                  <a:lnTo>
                    <a:pt x="0" y="382270"/>
                  </a:lnTo>
                  <a:lnTo>
                    <a:pt x="0" y="386080"/>
                  </a:lnTo>
                  <a:lnTo>
                    <a:pt x="6350" y="386080"/>
                  </a:lnTo>
                  <a:lnTo>
                    <a:pt x="6350" y="382270"/>
                  </a:lnTo>
                  <a:close/>
                </a:path>
                <a:path w="6350" h="834389">
                  <a:moveTo>
                    <a:pt x="6350" y="386080"/>
                  </a:moveTo>
                  <a:lnTo>
                    <a:pt x="0" y="386080"/>
                  </a:lnTo>
                  <a:lnTo>
                    <a:pt x="0" y="388620"/>
                  </a:lnTo>
                  <a:lnTo>
                    <a:pt x="6350" y="388620"/>
                  </a:lnTo>
                  <a:lnTo>
                    <a:pt x="6350" y="386080"/>
                  </a:lnTo>
                  <a:close/>
                </a:path>
                <a:path w="6350" h="834389">
                  <a:moveTo>
                    <a:pt x="6350" y="388620"/>
                  </a:moveTo>
                  <a:lnTo>
                    <a:pt x="1270" y="388620"/>
                  </a:lnTo>
                  <a:lnTo>
                    <a:pt x="1270" y="389890"/>
                  </a:lnTo>
                  <a:lnTo>
                    <a:pt x="2539" y="389890"/>
                  </a:lnTo>
                  <a:lnTo>
                    <a:pt x="2539" y="391160"/>
                  </a:lnTo>
                  <a:lnTo>
                    <a:pt x="3809" y="391160"/>
                  </a:lnTo>
                  <a:lnTo>
                    <a:pt x="3809" y="392430"/>
                  </a:lnTo>
                  <a:lnTo>
                    <a:pt x="6350" y="392430"/>
                  </a:lnTo>
                  <a:lnTo>
                    <a:pt x="6350" y="388620"/>
                  </a:lnTo>
                  <a:close/>
                </a:path>
                <a:path w="6350" h="834389">
                  <a:moveTo>
                    <a:pt x="6350" y="392430"/>
                  </a:moveTo>
                  <a:lnTo>
                    <a:pt x="5079" y="392430"/>
                  </a:lnTo>
                  <a:lnTo>
                    <a:pt x="5079" y="393700"/>
                  </a:lnTo>
                  <a:lnTo>
                    <a:pt x="6350" y="393700"/>
                  </a:lnTo>
                  <a:lnTo>
                    <a:pt x="6350" y="392430"/>
                  </a:lnTo>
                  <a:close/>
                </a:path>
                <a:path w="6350" h="834389">
                  <a:moveTo>
                    <a:pt x="6350" y="579120"/>
                  </a:moveTo>
                  <a:lnTo>
                    <a:pt x="0" y="579120"/>
                  </a:lnTo>
                  <a:lnTo>
                    <a:pt x="0" y="580390"/>
                  </a:lnTo>
                  <a:lnTo>
                    <a:pt x="6350" y="580390"/>
                  </a:lnTo>
                  <a:lnTo>
                    <a:pt x="6350" y="579120"/>
                  </a:lnTo>
                  <a:close/>
                </a:path>
                <a:path w="6350" h="834389">
                  <a:moveTo>
                    <a:pt x="6350" y="572770"/>
                  </a:moveTo>
                  <a:lnTo>
                    <a:pt x="0" y="572770"/>
                  </a:lnTo>
                  <a:lnTo>
                    <a:pt x="0" y="577850"/>
                  </a:lnTo>
                  <a:lnTo>
                    <a:pt x="6350" y="577850"/>
                  </a:lnTo>
                  <a:lnTo>
                    <a:pt x="6350" y="572770"/>
                  </a:lnTo>
                  <a:close/>
                </a:path>
                <a:path w="6350" h="834389">
                  <a:moveTo>
                    <a:pt x="6350" y="565150"/>
                  </a:moveTo>
                  <a:lnTo>
                    <a:pt x="0" y="565150"/>
                  </a:lnTo>
                  <a:lnTo>
                    <a:pt x="0" y="571500"/>
                  </a:lnTo>
                  <a:lnTo>
                    <a:pt x="6350" y="571500"/>
                  </a:lnTo>
                  <a:lnTo>
                    <a:pt x="6350" y="565150"/>
                  </a:lnTo>
                  <a:close/>
                </a:path>
                <a:path w="6350" h="834389">
                  <a:moveTo>
                    <a:pt x="6350" y="580390"/>
                  </a:moveTo>
                  <a:lnTo>
                    <a:pt x="0" y="580390"/>
                  </a:lnTo>
                  <a:lnTo>
                    <a:pt x="0" y="593090"/>
                  </a:lnTo>
                  <a:lnTo>
                    <a:pt x="6350" y="593090"/>
                  </a:lnTo>
                  <a:lnTo>
                    <a:pt x="6350" y="580390"/>
                  </a:lnTo>
                  <a:close/>
                </a:path>
                <a:path w="6350" h="834389">
                  <a:moveTo>
                    <a:pt x="6350" y="833120"/>
                  </a:moveTo>
                  <a:lnTo>
                    <a:pt x="5079" y="833120"/>
                  </a:lnTo>
                  <a:lnTo>
                    <a:pt x="5079" y="834390"/>
                  </a:lnTo>
                  <a:lnTo>
                    <a:pt x="6350" y="834390"/>
                  </a:lnTo>
                  <a:lnTo>
                    <a:pt x="6350" y="833120"/>
                  </a:lnTo>
                  <a:close/>
                </a:path>
                <a:path w="6350" h="834389">
                  <a:moveTo>
                    <a:pt x="3809" y="831850"/>
                  </a:moveTo>
                  <a:lnTo>
                    <a:pt x="2539" y="831850"/>
                  </a:lnTo>
                  <a:lnTo>
                    <a:pt x="2539" y="833120"/>
                  </a:lnTo>
                  <a:lnTo>
                    <a:pt x="3809" y="833120"/>
                  </a:lnTo>
                  <a:lnTo>
                    <a:pt x="3809" y="831850"/>
                  </a:lnTo>
                  <a:close/>
                </a:path>
                <a:path w="6350" h="834389">
                  <a:moveTo>
                    <a:pt x="6350" y="826770"/>
                  </a:moveTo>
                  <a:lnTo>
                    <a:pt x="0" y="826770"/>
                  </a:lnTo>
                  <a:lnTo>
                    <a:pt x="0" y="830580"/>
                  </a:lnTo>
                  <a:lnTo>
                    <a:pt x="1270" y="830580"/>
                  </a:lnTo>
                  <a:lnTo>
                    <a:pt x="1270" y="831850"/>
                  </a:lnTo>
                  <a:lnTo>
                    <a:pt x="6350" y="831850"/>
                  </a:lnTo>
                  <a:lnTo>
                    <a:pt x="6350" y="826770"/>
                  </a:lnTo>
                  <a:close/>
                </a:path>
                <a:path w="6350" h="834389">
                  <a:moveTo>
                    <a:pt x="6350" y="820420"/>
                  </a:moveTo>
                  <a:lnTo>
                    <a:pt x="0" y="820420"/>
                  </a:lnTo>
                  <a:lnTo>
                    <a:pt x="0" y="825500"/>
                  </a:lnTo>
                  <a:lnTo>
                    <a:pt x="6350" y="825500"/>
                  </a:lnTo>
                  <a:lnTo>
                    <a:pt x="6350" y="820420"/>
                  </a:lnTo>
                  <a:close/>
                </a:path>
                <a:path w="6350" h="834389">
                  <a:moveTo>
                    <a:pt x="6350" y="814070"/>
                  </a:moveTo>
                  <a:lnTo>
                    <a:pt x="0" y="814070"/>
                  </a:lnTo>
                  <a:lnTo>
                    <a:pt x="0" y="819150"/>
                  </a:lnTo>
                  <a:lnTo>
                    <a:pt x="6350" y="819150"/>
                  </a:lnTo>
                  <a:lnTo>
                    <a:pt x="6350" y="814070"/>
                  </a:lnTo>
                  <a:close/>
                </a:path>
                <a:path w="6350" h="834389">
                  <a:moveTo>
                    <a:pt x="6350" y="807720"/>
                  </a:moveTo>
                  <a:lnTo>
                    <a:pt x="0" y="807720"/>
                  </a:lnTo>
                  <a:lnTo>
                    <a:pt x="0" y="812800"/>
                  </a:lnTo>
                  <a:lnTo>
                    <a:pt x="6350" y="812800"/>
                  </a:lnTo>
                  <a:lnTo>
                    <a:pt x="6350" y="807720"/>
                  </a:lnTo>
                  <a:close/>
                </a:path>
                <a:path w="6350" h="834389">
                  <a:moveTo>
                    <a:pt x="6350" y="801370"/>
                  </a:moveTo>
                  <a:lnTo>
                    <a:pt x="0" y="801370"/>
                  </a:lnTo>
                  <a:lnTo>
                    <a:pt x="0" y="806450"/>
                  </a:lnTo>
                  <a:lnTo>
                    <a:pt x="6350" y="806450"/>
                  </a:lnTo>
                  <a:lnTo>
                    <a:pt x="6350" y="801370"/>
                  </a:lnTo>
                  <a:close/>
                </a:path>
                <a:path w="6350" h="834389">
                  <a:moveTo>
                    <a:pt x="6350" y="795020"/>
                  </a:moveTo>
                  <a:lnTo>
                    <a:pt x="0" y="795020"/>
                  </a:lnTo>
                  <a:lnTo>
                    <a:pt x="0" y="800100"/>
                  </a:lnTo>
                  <a:lnTo>
                    <a:pt x="6350" y="800100"/>
                  </a:lnTo>
                  <a:lnTo>
                    <a:pt x="6350" y="795020"/>
                  </a:lnTo>
                  <a:close/>
                </a:path>
                <a:path w="6350" h="834389">
                  <a:moveTo>
                    <a:pt x="6350" y="788670"/>
                  </a:moveTo>
                  <a:lnTo>
                    <a:pt x="0" y="788670"/>
                  </a:lnTo>
                  <a:lnTo>
                    <a:pt x="0" y="793750"/>
                  </a:lnTo>
                  <a:lnTo>
                    <a:pt x="6350" y="793750"/>
                  </a:lnTo>
                  <a:lnTo>
                    <a:pt x="6350" y="788670"/>
                  </a:lnTo>
                  <a:close/>
                </a:path>
                <a:path w="6350" h="834389">
                  <a:moveTo>
                    <a:pt x="6350" y="782320"/>
                  </a:moveTo>
                  <a:lnTo>
                    <a:pt x="0" y="782320"/>
                  </a:lnTo>
                  <a:lnTo>
                    <a:pt x="0" y="787400"/>
                  </a:lnTo>
                  <a:lnTo>
                    <a:pt x="6350" y="787400"/>
                  </a:lnTo>
                  <a:lnTo>
                    <a:pt x="6350" y="782320"/>
                  </a:lnTo>
                  <a:close/>
                </a:path>
                <a:path w="6350" h="834389">
                  <a:moveTo>
                    <a:pt x="6350" y="775970"/>
                  </a:moveTo>
                  <a:lnTo>
                    <a:pt x="0" y="775970"/>
                  </a:lnTo>
                  <a:lnTo>
                    <a:pt x="0" y="781050"/>
                  </a:lnTo>
                  <a:lnTo>
                    <a:pt x="6350" y="781050"/>
                  </a:lnTo>
                  <a:lnTo>
                    <a:pt x="6350" y="775970"/>
                  </a:lnTo>
                  <a:close/>
                </a:path>
                <a:path w="6350" h="834389">
                  <a:moveTo>
                    <a:pt x="6350" y="769620"/>
                  </a:moveTo>
                  <a:lnTo>
                    <a:pt x="0" y="769620"/>
                  </a:lnTo>
                  <a:lnTo>
                    <a:pt x="0" y="774700"/>
                  </a:lnTo>
                  <a:lnTo>
                    <a:pt x="6350" y="774700"/>
                  </a:lnTo>
                  <a:lnTo>
                    <a:pt x="6350" y="769620"/>
                  </a:lnTo>
                  <a:close/>
                </a:path>
                <a:path w="6350" h="834389">
                  <a:moveTo>
                    <a:pt x="6350" y="763270"/>
                  </a:moveTo>
                  <a:lnTo>
                    <a:pt x="0" y="763270"/>
                  </a:lnTo>
                  <a:lnTo>
                    <a:pt x="0" y="768350"/>
                  </a:lnTo>
                  <a:lnTo>
                    <a:pt x="6350" y="768350"/>
                  </a:lnTo>
                  <a:lnTo>
                    <a:pt x="6350" y="763270"/>
                  </a:lnTo>
                  <a:close/>
                </a:path>
                <a:path w="6350" h="834389">
                  <a:moveTo>
                    <a:pt x="6350" y="756920"/>
                  </a:moveTo>
                  <a:lnTo>
                    <a:pt x="0" y="756920"/>
                  </a:lnTo>
                  <a:lnTo>
                    <a:pt x="0" y="762000"/>
                  </a:lnTo>
                  <a:lnTo>
                    <a:pt x="6350" y="762000"/>
                  </a:lnTo>
                  <a:lnTo>
                    <a:pt x="6350" y="756920"/>
                  </a:lnTo>
                  <a:close/>
                </a:path>
                <a:path w="6350" h="834389">
                  <a:moveTo>
                    <a:pt x="6350" y="750570"/>
                  </a:moveTo>
                  <a:lnTo>
                    <a:pt x="0" y="750570"/>
                  </a:lnTo>
                  <a:lnTo>
                    <a:pt x="0" y="755650"/>
                  </a:lnTo>
                  <a:lnTo>
                    <a:pt x="6350" y="755650"/>
                  </a:lnTo>
                  <a:lnTo>
                    <a:pt x="6350" y="750570"/>
                  </a:lnTo>
                  <a:close/>
                </a:path>
                <a:path w="6350" h="834389">
                  <a:moveTo>
                    <a:pt x="6350" y="744220"/>
                  </a:moveTo>
                  <a:lnTo>
                    <a:pt x="0" y="744220"/>
                  </a:lnTo>
                  <a:lnTo>
                    <a:pt x="0" y="749300"/>
                  </a:lnTo>
                  <a:lnTo>
                    <a:pt x="6350" y="749300"/>
                  </a:lnTo>
                  <a:lnTo>
                    <a:pt x="6350" y="744220"/>
                  </a:lnTo>
                  <a:close/>
                </a:path>
                <a:path w="6350" h="834389">
                  <a:moveTo>
                    <a:pt x="6350" y="737870"/>
                  </a:moveTo>
                  <a:lnTo>
                    <a:pt x="0" y="737870"/>
                  </a:lnTo>
                  <a:lnTo>
                    <a:pt x="0" y="742950"/>
                  </a:lnTo>
                  <a:lnTo>
                    <a:pt x="6350" y="742950"/>
                  </a:lnTo>
                  <a:lnTo>
                    <a:pt x="6350" y="737870"/>
                  </a:lnTo>
                  <a:close/>
                </a:path>
                <a:path w="6350" h="834389">
                  <a:moveTo>
                    <a:pt x="6350" y="731520"/>
                  </a:moveTo>
                  <a:lnTo>
                    <a:pt x="0" y="731520"/>
                  </a:lnTo>
                  <a:lnTo>
                    <a:pt x="0" y="736600"/>
                  </a:lnTo>
                  <a:lnTo>
                    <a:pt x="6350" y="736600"/>
                  </a:lnTo>
                  <a:lnTo>
                    <a:pt x="6350" y="731520"/>
                  </a:lnTo>
                  <a:close/>
                </a:path>
                <a:path w="6350" h="834389">
                  <a:moveTo>
                    <a:pt x="6350" y="725170"/>
                  </a:moveTo>
                  <a:lnTo>
                    <a:pt x="0" y="725170"/>
                  </a:lnTo>
                  <a:lnTo>
                    <a:pt x="0" y="730250"/>
                  </a:lnTo>
                  <a:lnTo>
                    <a:pt x="6350" y="730250"/>
                  </a:lnTo>
                  <a:lnTo>
                    <a:pt x="6350" y="725170"/>
                  </a:lnTo>
                  <a:close/>
                </a:path>
                <a:path w="6350" h="834389">
                  <a:moveTo>
                    <a:pt x="6350" y="718820"/>
                  </a:moveTo>
                  <a:lnTo>
                    <a:pt x="0" y="718820"/>
                  </a:lnTo>
                  <a:lnTo>
                    <a:pt x="0" y="723900"/>
                  </a:lnTo>
                  <a:lnTo>
                    <a:pt x="6350" y="723900"/>
                  </a:lnTo>
                  <a:lnTo>
                    <a:pt x="6350" y="718820"/>
                  </a:lnTo>
                  <a:close/>
                </a:path>
                <a:path w="6350" h="834389">
                  <a:moveTo>
                    <a:pt x="6350" y="712470"/>
                  </a:moveTo>
                  <a:lnTo>
                    <a:pt x="0" y="712470"/>
                  </a:lnTo>
                  <a:lnTo>
                    <a:pt x="0" y="717550"/>
                  </a:lnTo>
                  <a:lnTo>
                    <a:pt x="6350" y="717550"/>
                  </a:lnTo>
                  <a:lnTo>
                    <a:pt x="6350" y="712470"/>
                  </a:lnTo>
                  <a:close/>
                </a:path>
                <a:path w="6350" h="834389">
                  <a:moveTo>
                    <a:pt x="6350" y="706120"/>
                  </a:moveTo>
                  <a:lnTo>
                    <a:pt x="0" y="706120"/>
                  </a:lnTo>
                  <a:lnTo>
                    <a:pt x="0" y="711200"/>
                  </a:lnTo>
                  <a:lnTo>
                    <a:pt x="6350" y="711200"/>
                  </a:lnTo>
                  <a:lnTo>
                    <a:pt x="6350" y="706120"/>
                  </a:lnTo>
                  <a:close/>
                </a:path>
                <a:path w="6350" h="834389">
                  <a:moveTo>
                    <a:pt x="6350" y="699770"/>
                  </a:moveTo>
                  <a:lnTo>
                    <a:pt x="0" y="699770"/>
                  </a:lnTo>
                  <a:lnTo>
                    <a:pt x="0" y="704850"/>
                  </a:lnTo>
                  <a:lnTo>
                    <a:pt x="6350" y="704850"/>
                  </a:lnTo>
                  <a:lnTo>
                    <a:pt x="6350" y="699770"/>
                  </a:lnTo>
                  <a:close/>
                </a:path>
                <a:path w="6350" h="834389">
                  <a:moveTo>
                    <a:pt x="6350" y="693420"/>
                  </a:moveTo>
                  <a:lnTo>
                    <a:pt x="0" y="693420"/>
                  </a:lnTo>
                  <a:lnTo>
                    <a:pt x="0" y="698500"/>
                  </a:lnTo>
                  <a:lnTo>
                    <a:pt x="6350" y="698500"/>
                  </a:lnTo>
                  <a:lnTo>
                    <a:pt x="6350" y="693420"/>
                  </a:lnTo>
                  <a:close/>
                </a:path>
                <a:path w="6350" h="834389">
                  <a:moveTo>
                    <a:pt x="6350" y="687070"/>
                  </a:moveTo>
                  <a:lnTo>
                    <a:pt x="0" y="687070"/>
                  </a:lnTo>
                  <a:lnTo>
                    <a:pt x="0" y="692150"/>
                  </a:lnTo>
                  <a:lnTo>
                    <a:pt x="6350" y="692150"/>
                  </a:lnTo>
                  <a:lnTo>
                    <a:pt x="6350" y="687070"/>
                  </a:lnTo>
                  <a:close/>
                </a:path>
                <a:path w="6350" h="834389">
                  <a:moveTo>
                    <a:pt x="6350" y="680720"/>
                  </a:moveTo>
                  <a:lnTo>
                    <a:pt x="0" y="680720"/>
                  </a:lnTo>
                  <a:lnTo>
                    <a:pt x="0" y="685800"/>
                  </a:lnTo>
                  <a:lnTo>
                    <a:pt x="6350" y="685800"/>
                  </a:lnTo>
                  <a:lnTo>
                    <a:pt x="6350" y="680720"/>
                  </a:lnTo>
                  <a:close/>
                </a:path>
                <a:path w="6350" h="834389">
                  <a:moveTo>
                    <a:pt x="6350" y="674370"/>
                  </a:moveTo>
                  <a:lnTo>
                    <a:pt x="0" y="674370"/>
                  </a:lnTo>
                  <a:lnTo>
                    <a:pt x="0" y="679450"/>
                  </a:lnTo>
                  <a:lnTo>
                    <a:pt x="6350" y="679450"/>
                  </a:lnTo>
                  <a:lnTo>
                    <a:pt x="6350" y="674370"/>
                  </a:lnTo>
                  <a:close/>
                </a:path>
                <a:path w="6350" h="834389">
                  <a:moveTo>
                    <a:pt x="6350" y="668020"/>
                  </a:moveTo>
                  <a:lnTo>
                    <a:pt x="0" y="668020"/>
                  </a:lnTo>
                  <a:lnTo>
                    <a:pt x="0" y="673100"/>
                  </a:lnTo>
                  <a:lnTo>
                    <a:pt x="6350" y="673100"/>
                  </a:lnTo>
                  <a:lnTo>
                    <a:pt x="6350" y="668020"/>
                  </a:lnTo>
                  <a:close/>
                </a:path>
                <a:path w="6350" h="834389">
                  <a:moveTo>
                    <a:pt x="6350" y="661670"/>
                  </a:moveTo>
                  <a:lnTo>
                    <a:pt x="0" y="661670"/>
                  </a:lnTo>
                  <a:lnTo>
                    <a:pt x="0" y="666750"/>
                  </a:lnTo>
                  <a:lnTo>
                    <a:pt x="6350" y="666750"/>
                  </a:lnTo>
                  <a:lnTo>
                    <a:pt x="6350" y="661670"/>
                  </a:lnTo>
                  <a:close/>
                </a:path>
                <a:path w="6350" h="834389">
                  <a:moveTo>
                    <a:pt x="6350" y="655320"/>
                  </a:moveTo>
                  <a:lnTo>
                    <a:pt x="0" y="655320"/>
                  </a:lnTo>
                  <a:lnTo>
                    <a:pt x="0" y="660400"/>
                  </a:lnTo>
                  <a:lnTo>
                    <a:pt x="6350" y="660400"/>
                  </a:lnTo>
                  <a:lnTo>
                    <a:pt x="6350" y="655320"/>
                  </a:lnTo>
                  <a:close/>
                </a:path>
                <a:path w="6350" h="834389">
                  <a:moveTo>
                    <a:pt x="6350" y="647700"/>
                  </a:moveTo>
                  <a:lnTo>
                    <a:pt x="0" y="647700"/>
                  </a:lnTo>
                  <a:lnTo>
                    <a:pt x="0" y="654050"/>
                  </a:lnTo>
                  <a:lnTo>
                    <a:pt x="6350" y="654050"/>
                  </a:lnTo>
                  <a:lnTo>
                    <a:pt x="6350" y="647700"/>
                  </a:lnTo>
                  <a:close/>
                </a:path>
                <a:path w="6350" h="834389">
                  <a:moveTo>
                    <a:pt x="6350" y="642620"/>
                  </a:moveTo>
                  <a:lnTo>
                    <a:pt x="0" y="642620"/>
                  </a:lnTo>
                  <a:lnTo>
                    <a:pt x="0" y="646430"/>
                  </a:lnTo>
                  <a:lnTo>
                    <a:pt x="6350" y="646430"/>
                  </a:lnTo>
                  <a:lnTo>
                    <a:pt x="6350" y="642620"/>
                  </a:lnTo>
                  <a:close/>
                </a:path>
                <a:path w="6350" h="834389">
                  <a:moveTo>
                    <a:pt x="6350" y="635000"/>
                  </a:moveTo>
                  <a:lnTo>
                    <a:pt x="0" y="635000"/>
                  </a:lnTo>
                  <a:lnTo>
                    <a:pt x="0" y="641350"/>
                  </a:lnTo>
                  <a:lnTo>
                    <a:pt x="6350" y="641350"/>
                  </a:lnTo>
                  <a:lnTo>
                    <a:pt x="6350" y="635000"/>
                  </a:lnTo>
                  <a:close/>
                </a:path>
                <a:path w="6350" h="834389">
                  <a:moveTo>
                    <a:pt x="6350" y="629920"/>
                  </a:moveTo>
                  <a:lnTo>
                    <a:pt x="0" y="629920"/>
                  </a:lnTo>
                  <a:lnTo>
                    <a:pt x="0" y="633730"/>
                  </a:lnTo>
                  <a:lnTo>
                    <a:pt x="6350" y="633730"/>
                  </a:lnTo>
                  <a:lnTo>
                    <a:pt x="6350" y="629920"/>
                  </a:lnTo>
                  <a:close/>
                </a:path>
                <a:path w="6350" h="834389">
                  <a:moveTo>
                    <a:pt x="6350" y="609600"/>
                  </a:moveTo>
                  <a:lnTo>
                    <a:pt x="0" y="609600"/>
                  </a:lnTo>
                  <a:lnTo>
                    <a:pt x="0" y="628650"/>
                  </a:lnTo>
                  <a:lnTo>
                    <a:pt x="6350" y="628650"/>
                  </a:lnTo>
                  <a:lnTo>
                    <a:pt x="6350" y="609600"/>
                  </a:lnTo>
                  <a:close/>
                </a:path>
                <a:path w="6350" h="834389">
                  <a:moveTo>
                    <a:pt x="6350" y="604520"/>
                  </a:moveTo>
                  <a:lnTo>
                    <a:pt x="0" y="604520"/>
                  </a:lnTo>
                  <a:lnTo>
                    <a:pt x="0" y="608330"/>
                  </a:lnTo>
                  <a:lnTo>
                    <a:pt x="6350" y="608330"/>
                  </a:lnTo>
                  <a:lnTo>
                    <a:pt x="6350" y="604520"/>
                  </a:lnTo>
                  <a:close/>
                </a:path>
                <a:path w="6350" h="834389">
                  <a:moveTo>
                    <a:pt x="6350" y="598170"/>
                  </a:moveTo>
                  <a:lnTo>
                    <a:pt x="0" y="598170"/>
                  </a:lnTo>
                  <a:lnTo>
                    <a:pt x="0" y="603250"/>
                  </a:lnTo>
                  <a:lnTo>
                    <a:pt x="6350" y="603250"/>
                  </a:lnTo>
                  <a:lnTo>
                    <a:pt x="6350" y="598170"/>
                  </a:lnTo>
                  <a:close/>
                </a:path>
                <a:path w="6350" h="834389">
                  <a:moveTo>
                    <a:pt x="6350" y="594360"/>
                  </a:moveTo>
                  <a:lnTo>
                    <a:pt x="0" y="594360"/>
                  </a:lnTo>
                  <a:lnTo>
                    <a:pt x="0" y="596900"/>
                  </a:lnTo>
                  <a:lnTo>
                    <a:pt x="6350" y="596900"/>
                  </a:lnTo>
                  <a:lnTo>
                    <a:pt x="6350" y="594360"/>
                  </a:lnTo>
                  <a:close/>
                </a:path>
              </a:pathLst>
            </a:custGeom>
            <a:solidFill>
              <a:srgbClr val="1800FB"/>
            </a:solidFill>
          </p:spPr>
          <p:txBody>
            <a:bodyPr bIns="0" lIns="0" rIns="0" rtlCol="0" tIns="0" wrap="square"/>
            <a:p/>
          </p:txBody>
        </p:sp>
        <p:sp>
          <p:nvSpPr>
            <p:cNvPr id="1050224" name="object 1527"/>
            <p:cNvSpPr/>
            <p:nvPr/>
          </p:nvSpPr>
          <p:spPr>
            <a:xfrm>
              <a:off x="571499" y="5614669"/>
              <a:ext cx="7620" cy="822960"/>
            </a:xfrm>
            <a:custGeom>
              <a:avLst/>
              <a:ahLst/>
              <a:rect l="l" t="t" r="r" b="b"/>
              <a:pathLst>
                <a:path w="7620" h="822960">
                  <a:moveTo>
                    <a:pt x="7620" y="0"/>
                  </a:moveTo>
                  <a:lnTo>
                    <a:pt x="6350" y="0"/>
                  </a:lnTo>
                  <a:lnTo>
                    <a:pt x="6350" y="1269"/>
                  </a:lnTo>
                  <a:lnTo>
                    <a:pt x="5079" y="1269"/>
                  </a:lnTo>
                  <a:lnTo>
                    <a:pt x="5079" y="2539"/>
                  </a:lnTo>
                  <a:lnTo>
                    <a:pt x="7620" y="2539"/>
                  </a:lnTo>
                  <a:lnTo>
                    <a:pt x="7620" y="0"/>
                  </a:lnTo>
                  <a:close/>
                </a:path>
                <a:path w="7620" h="822960">
                  <a:moveTo>
                    <a:pt x="7620" y="2539"/>
                  </a:moveTo>
                  <a:lnTo>
                    <a:pt x="3809" y="2539"/>
                  </a:lnTo>
                  <a:lnTo>
                    <a:pt x="3809" y="3809"/>
                  </a:lnTo>
                  <a:lnTo>
                    <a:pt x="1270" y="3809"/>
                  </a:lnTo>
                  <a:lnTo>
                    <a:pt x="1270" y="5079"/>
                  </a:lnTo>
                  <a:lnTo>
                    <a:pt x="0" y="5079"/>
                  </a:lnTo>
                  <a:lnTo>
                    <a:pt x="0" y="6349"/>
                  </a:lnTo>
                  <a:lnTo>
                    <a:pt x="7620" y="6349"/>
                  </a:lnTo>
                  <a:lnTo>
                    <a:pt x="7620" y="2539"/>
                  </a:lnTo>
                  <a:close/>
                </a:path>
                <a:path w="7620" h="822960">
                  <a:moveTo>
                    <a:pt x="7620" y="6349"/>
                  </a:moveTo>
                  <a:lnTo>
                    <a:pt x="0" y="6349"/>
                  </a:lnTo>
                  <a:lnTo>
                    <a:pt x="0" y="8889"/>
                  </a:lnTo>
                  <a:lnTo>
                    <a:pt x="7620" y="8889"/>
                  </a:lnTo>
                  <a:lnTo>
                    <a:pt x="7620" y="6349"/>
                  </a:lnTo>
                  <a:close/>
                </a:path>
                <a:path w="7620" h="822960">
                  <a:moveTo>
                    <a:pt x="7620" y="8890"/>
                  </a:moveTo>
                  <a:lnTo>
                    <a:pt x="0" y="8890"/>
                  </a:lnTo>
                  <a:lnTo>
                    <a:pt x="0" y="12699"/>
                  </a:lnTo>
                  <a:lnTo>
                    <a:pt x="7620" y="12699"/>
                  </a:lnTo>
                  <a:lnTo>
                    <a:pt x="7620" y="8890"/>
                  </a:lnTo>
                  <a:close/>
                </a:path>
                <a:path w="7620" h="822960">
                  <a:moveTo>
                    <a:pt x="7620" y="12699"/>
                  </a:moveTo>
                  <a:lnTo>
                    <a:pt x="0" y="12699"/>
                  </a:lnTo>
                  <a:lnTo>
                    <a:pt x="0" y="19049"/>
                  </a:lnTo>
                  <a:lnTo>
                    <a:pt x="7620" y="19049"/>
                  </a:lnTo>
                  <a:lnTo>
                    <a:pt x="7620" y="12699"/>
                  </a:lnTo>
                  <a:close/>
                </a:path>
                <a:path w="7620" h="822960">
                  <a:moveTo>
                    <a:pt x="7620" y="19049"/>
                  </a:moveTo>
                  <a:lnTo>
                    <a:pt x="0" y="19049"/>
                  </a:lnTo>
                  <a:lnTo>
                    <a:pt x="0" y="21589"/>
                  </a:lnTo>
                  <a:lnTo>
                    <a:pt x="7620" y="21589"/>
                  </a:lnTo>
                  <a:lnTo>
                    <a:pt x="7620" y="19049"/>
                  </a:lnTo>
                  <a:close/>
                </a:path>
                <a:path w="7620" h="822960">
                  <a:moveTo>
                    <a:pt x="7620" y="21589"/>
                  </a:moveTo>
                  <a:lnTo>
                    <a:pt x="0" y="21589"/>
                  </a:lnTo>
                  <a:lnTo>
                    <a:pt x="0" y="25399"/>
                  </a:lnTo>
                  <a:lnTo>
                    <a:pt x="7620" y="25399"/>
                  </a:lnTo>
                  <a:lnTo>
                    <a:pt x="7620" y="21589"/>
                  </a:lnTo>
                  <a:close/>
                </a:path>
                <a:path w="7620" h="822960">
                  <a:moveTo>
                    <a:pt x="7620" y="25399"/>
                  </a:moveTo>
                  <a:lnTo>
                    <a:pt x="0" y="25399"/>
                  </a:lnTo>
                  <a:lnTo>
                    <a:pt x="0" y="27939"/>
                  </a:lnTo>
                  <a:lnTo>
                    <a:pt x="7620" y="27939"/>
                  </a:lnTo>
                  <a:lnTo>
                    <a:pt x="7620" y="25399"/>
                  </a:lnTo>
                  <a:close/>
                </a:path>
                <a:path w="7620" h="822960">
                  <a:moveTo>
                    <a:pt x="7620" y="27939"/>
                  </a:moveTo>
                  <a:lnTo>
                    <a:pt x="0" y="27939"/>
                  </a:lnTo>
                  <a:lnTo>
                    <a:pt x="0" y="31749"/>
                  </a:lnTo>
                  <a:lnTo>
                    <a:pt x="7620" y="31749"/>
                  </a:lnTo>
                  <a:lnTo>
                    <a:pt x="7620" y="27939"/>
                  </a:lnTo>
                  <a:close/>
                </a:path>
                <a:path w="7620" h="822960">
                  <a:moveTo>
                    <a:pt x="7620" y="31749"/>
                  </a:moveTo>
                  <a:lnTo>
                    <a:pt x="0" y="31749"/>
                  </a:lnTo>
                  <a:lnTo>
                    <a:pt x="0" y="38099"/>
                  </a:lnTo>
                  <a:lnTo>
                    <a:pt x="7620" y="38099"/>
                  </a:lnTo>
                  <a:lnTo>
                    <a:pt x="7620" y="31749"/>
                  </a:lnTo>
                  <a:close/>
                </a:path>
                <a:path w="7620" h="822960">
                  <a:moveTo>
                    <a:pt x="7620" y="38099"/>
                  </a:moveTo>
                  <a:lnTo>
                    <a:pt x="0" y="38099"/>
                  </a:lnTo>
                  <a:lnTo>
                    <a:pt x="0" y="46989"/>
                  </a:lnTo>
                  <a:lnTo>
                    <a:pt x="7620" y="46989"/>
                  </a:lnTo>
                  <a:lnTo>
                    <a:pt x="7620" y="38099"/>
                  </a:lnTo>
                  <a:close/>
                </a:path>
                <a:path w="7620" h="822960">
                  <a:moveTo>
                    <a:pt x="7620" y="46989"/>
                  </a:moveTo>
                  <a:lnTo>
                    <a:pt x="0" y="46989"/>
                  </a:lnTo>
                  <a:lnTo>
                    <a:pt x="0" y="53339"/>
                  </a:lnTo>
                  <a:lnTo>
                    <a:pt x="7620" y="53339"/>
                  </a:lnTo>
                  <a:lnTo>
                    <a:pt x="7620" y="46989"/>
                  </a:lnTo>
                  <a:close/>
                </a:path>
                <a:path w="7620" h="822960">
                  <a:moveTo>
                    <a:pt x="7620" y="53339"/>
                  </a:moveTo>
                  <a:lnTo>
                    <a:pt x="0" y="53339"/>
                  </a:lnTo>
                  <a:lnTo>
                    <a:pt x="0" y="59689"/>
                  </a:lnTo>
                  <a:lnTo>
                    <a:pt x="7620" y="59689"/>
                  </a:lnTo>
                  <a:lnTo>
                    <a:pt x="7620" y="53339"/>
                  </a:lnTo>
                  <a:close/>
                </a:path>
                <a:path w="7620" h="822960">
                  <a:moveTo>
                    <a:pt x="7620" y="59689"/>
                  </a:moveTo>
                  <a:lnTo>
                    <a:pt x="0" y="59689"/>
                  </a:lnTo>
                  <a:lnTo>
                    <a:pt x="0" y="66039"/>
                  </a:lnTo>
                  <a:lnTo>
                    <a:pt x="7620" y="66039"/>
                  </a:lnTo>
                  <a:lnTo>
                    <a:pt x="7620" y="59689"/>
                  </a:lnTo>
                  <a:close/>
                </a:path>
                <a:path w="7620" h="822960">
                  <a:moveTo>
                    <a:pt x="7620" y="66039"/>
                  </a:moveTo>
                  <a:lnTo>
                    <a:pt x="0" y="66039"/>
                  </a:lnTo>
                  <a:lnTo>
                    <a:pt x="0" y="69849"/>
                  </a:lnTo>
                  <a:lnTo>
                    <a:pt x="7620" y="69849"/>
                  </a:lnTo>
                  <a:lnTo>
                    <a:pt x="7620" y="66039"/>
                  </a:lnTo>
                  <a:close/>
                </a:path>
                <a:path w="7620" h="822960">
                  <a:moveTo>
                    <a:pt x="7620" y="69849"/>
                  </a:moveTo>
                  <a:lnTo>
                    <a:pt x="0" y="69849"/>
                  </a:lnTo>
                  <a:lnTo>
                    <a:pt x="0" y="88899"/>
                  </a:lnTo>
                  <a:lnTo>
                    <a:pt x="7620" y="88899"/>
                  </a:lnTo>
                  <a:lnTo>
                    <a:pt x="7620" y="69849"/>
                  </a:lnTo>
                  <a:close/>
                </a:path>
                <a:path w="7620" h="822960">
                  <a:moveTo>
                    <a:pt x="7620" y="88899"/>
                  </a:moveTo>
                  <a:lnTo>
                    <a:pt x="0" y="88899"/>
                  </a:lnTo>
                  <a:lnTo>
                    <a:pt x="0" y="91439"/>
                  </a:lnTo>
                  <a:lnTo>
                    <a:pt x="7620" y="91439"/>
                  </a:lnTo>
                  <a:lnTo>
                    <a:pt x="7620" y="88899"/>
                  </a:lnTo>
                  <a:close/>
                </a:path>
                <a:path w="7620" h="822960">
                  <a:moveTo>
                    <a:pt x="7620" y="91439"/>
                  </a:moveTo>
                  <a:lnTo>
                    <a:pt x="0" y="91439"/>
                  </a:lnTo>
                  <a:lnTo>
                    <a:pt x="0" y="97789"/>
                  </a:lnTo>
                  <a:lnTo>
                    <a:pt x="7620" y="97789"/>
                  </a:lnTo>
                  <a:lnTo>
                    <a:pt x="7620" y="91439"/>
                  </a:lnTo>
                  <a:close/>
                </a:path>
                <a:path w="7620" h="822960">
                  <a:moveTo>
                    <a:pt x="7620" y="97789"/>
                  </a:moveTo>
                  <a:lnTo>
                    <a:pt x="0" y="97789"/>
                  </a:lnTo>
                  <a:lnTo>
                    <a:pt x="0" y="101599"/>
                  </a:lnTo>
                  <a:lnTo>
                    <a:pt x="7620" y="101599"/>
                  </a:lnTo>
                  <a:lnTo>
                    <a:pt x="7620" y="97789"/>
                  </a:lnTo>
                  <a:close/>
                </a:path>
                <a:path w="7620" h="822960">
                  <a:moveTo>
                    <a:pt x="7620" y="101599"/>
                  </a:moveTo>
                  <a:lnTo>
                    <a:pt x="0" y="101599"/>
                  </a:lnTo>
                  <a:lnTo>
                    <a:pt x="0" y="104139"/>
                  </a:lnTo>
                  <a:lnTo>
                    <a:pt x="7620" y="104139"/>
                  </a:lnTo>
                  <a:lnTo>
                    <a:pt x="7620" y="101599"/>
                  </a:lnTo>
                  <a:close/>
                </a:path>
                <a:path w="7620" h="822960">
                  <a:moveTo>
                    <a:pt x="7620" y="104139"/>
                  </a:moveTo>
                  <a:lnTo>
                    <a:pt x="0" y="104139"/>
                  </a:lnTo>
                  <a:lnTo>
                    <a:pt x="0" y="110489"/>
                  </a:lnTo>
                  <a:lnTo>
                    <a:pt x="7620" y="110489"/>
                  </a:lnTo>
                  <a:lnTo>
                    <a:pt x="7620" y="104139"/>
                  </a:lnTo>
                  <a:close/>
                </a:path>
                <a:path w="7620" h="822960">
                  <a:moveTo>
                    <a:pt x="7620" y="110489"/>
                  </a:moveTo>
                  <a:lnTo>
                    <a:pt x="0" y="110489"/>
                  </a:lnTo>
                  <a:lnTo>
                    <a:pt x="0" y="114299"/>
                  </a:lnTo>
                  <a:lnTo>
                    <a:pt x="7620" y="114299"/>
                  </a:lnTo>
                  <a:lnTo>
                    <a:pt x="7620" y="110489"/>
                  </a:lnTo>
                  <a:close/>
                </a:path>
                <a:path w="7620" h="822960">
                  <a:moveTo>
                    <a:pt x="7620" y="114299"/>
                  </a:moveTo>
                  <a:lnTo>
                    <a:pt x="0" y="114299"/>
                  </a:lnTo>
                  <a:lnTo>
                    <a:pt x="0" y="116839"/>
                  </a:lnTo>
                  <a:lnTo>
                    <a:pt x="7620" y="116839"/>
                  </a:lnTo>
                  <a:lnTo>
                    <a:pt x="7620" y="114299"/>
                  </a:lnTo>
                  <a:close/>
                </a:path>
                <a:path w="7620" h="822960">
                  <a:moveTo>
                    <a:pt x="7620" y="116839"/>
                  </a:moveTo>
                  <a:lnTo>
                    <a:pt x="0" y="116839"/>
                  </a:lnTo>
                  <a:lnTo>
                    <a:pt x="0" y="120649"/>
                  </a:lnTo>
                  <a:lnTo>
                    <a:pt x="7620" y="120649"/>
                  </a:lnTo>
                  <a:lnTo>
                    <a:pt x="7620" y="116839"/>
                  </a:lnTo>
                  <a:close/>
                </a:path>
                <a:path w="7620" h="822960">
                  <a:moveTo>
                    <a:pt x="7620" y="120649"/>
                  </a:moveTo>
                  <a:lnTo>
                    <a:pt x="0" y="120649"/>
                  </a:lnTo>
                  <a:lnTo>
                    <a:pt x="0" y="123189"/>
                  </a:lnTo>
                  <a:lnTo>
                    <a:pt x="7620" y="123189"/>
                  </a:lnTo>
                  <a:lnTo>
                    <a:pt x="7620" y="120649"/>
                  </a:lnTo>
                  <a:close/>
                </a:path>
                <a:path w="7620" h="822960">
                  <a:moveTo>
                    <a:pt x="7620" y="123189"/>
                  </a:moveTo>
                  <a:lnTo>
                    <a:pt x="0" y="123189"/>
                  </a:lnTo>
                  <a:lnTo>
                    <a:pt x="0" y="129539"/>
                  </a:lnTo>
                  <a:lnTo>
                    <a:pt x="7620" y="129539"/>
                  </a:lnTo>
                  <a:lnTo>
                    <a:pt x="7620" y="123189"/>
                  </a:lnTo>
                  <a:close/>
                </a:path>
                <a:path w="7620" h="822960">
                  <a:moveTo>
                    <a:pt x="7620" y="129539"/>
                  </a:moveTo>
                  <a:lnTo>
                    <a:pt x="0" y="129539"/>
                  </a:lnTo>
                  <a:lnTo>
                    <a:pt x="0" y="133349"/>
                  </a:lnTo>
                  <a:lnTo>
                    <a:pt x="7620" y="133349"/>
                  </a:lnTo>
                  <a:lnTo>
                    <a:pt x="7620" y="129539"/>
                  </a:lnTo>
                  <a:close/>
                </a:path>
                <a:path w="7620" h="822960">
                  <a:moveTo>
                    <a:pt x="7620" y="133349"/>
                  </a:moveTo>
                  <a:lnTo>
                    <a:pt x="0" y="133349"/>
                  </a:lnTo>
                  <a:lnTo>
                    <a:pt x="0" y="142239"/>
                  </a:lnTo>
                  <a:lnTo>
                    <a:pt x="7620" y="142239"/>
                  </a:lnTo>
                  <a:lnTo>
                    <a:pt x="7620" y="133349"/>
                  </a:lnTo>
                  <a:close/>
                </a:path>
                <a:path w="7620" h="822960">
                  <a:moveTo>
                    <a:pt x="7620" y="142239"/>
                  </a:moveTo>
                  <a:lnTo>
                    <a:pt x="0" y="142239"/>
                  </a:lnTo>
                  <a:lnTo>
                    <a:pt x="0" y="146049"/>
                  </a:lnTo>
                  <a:lnTo>
                    <a:pt x="7620" y="146049"/>
                  </a:lnTo>
                  <a:lnTo>
                    <a:pt x="7620" y="142239"/>
                  </a:lnTo>
                  <a:close/>
                </a:path>
                <a:path w="7620" h="822960">
                  <a:moveTo>
                    <a:pt x="7620" y="146049"/>
                  </a:moveTo>
                  <a:lnTo>
                    <a:pt x="0" y="146049"/>
                  </a:lnTo>
                  <a:lnTo>
                    <a:pt x="0" y="148589"/>
                  </a:lnTo>
                  <a:lnTo>
                    <a:pt x="7620" y="148589"/>
                  </a:lnTo>
                  <a:lnTo>
                    <a:pt x="7620" y="146049"/>
                  </a:lnTo>
                  <a:close/>
                </a:path>
                <a:path w="7620" h="822960">
                  <a:moveTo>
                    <a:pt x="7620" y="148589"/>
                  </a:moveTo>
                  <a:lnTo>
                    <a:pt x="0" y="148589"/>
                  </a:lnTo>
                  <a:lnTo>
                    <a:pt x="0" y="161289"/>
                  </a:lnTo>
                  <a:lnTo>
                    <a:pt x="7620" y="161289"/>
                  </a:lnTo>
                  <a:lnTo>
                    <a:pt x="7620" y="148589"/>
                  </a:lnTo>
                  <a:close/>
                </a:path>
                <a:path w="7620" h="822960">
                  <a:moveTo>
                    <a:pt x="7620" y="161289"/>
                  </a:moveTo>
                  <a:lnTo>
                    <a:pt x="0" y="161289"/>
                  </a:lnTo>
                  <a:lnTo>
                    <a:pt x="0" y="165099"/>
                  </a:lnTo>
                  <a:lnTo>
                    <a:pt x="7620" y="165099"/>
                  </a:lnTo>
                  <a:lnTo>
                    <a:pt x="7620" y="161289"/>
                  </a:lnTo>
                  <a:close/>
                </a:path>
                <a:path w="7620" h="822960">
                  <a:moveTo>
                    <a:pt x="7620" y="165099"/>
                  </a:moveTo>
                  <a:lnTo>
                    <a:pt x="0" y="165099"/>
                  </a:lnTo>
                  <a:lnTo>
                    <a:pt x="0" y="190499"/>
                  </a:lnTo>
                  <a:lnTo>
                    <a:pt x="7620" y="190499"/>
                  </a:lnTo>
                  <a:lnTo>
                    <a:pt x="7620" y="165099"/>
                  </a:lnTo>
                  <a:close/>
                </a:path>
                <a:path w="7620" h="822960">
                  <a:moveTo>
                    <a:pt x="7620" y="190499"/>
                  </a:moveTo>
                  <a:lnTo>
                    <a:pt x="0" y="190499"/>
                  </a:lnTo>
                  <a:lnTo>
                    <a:pt x="0" y="193039"/>
                  </a:lnTo>
                  <a:lnTo>
                    <a:pt x="7620" y="193039"/>
                  </a:lnTo>
                  <a:lnTo>
                    <a:pt x="7620" y="190499"/>
                  </a:lnTo>
                  <a:close/>
                </a:path>
                <a:path w="7620" h="822960">
                  <a:moveTo>
                    <a:pt x="7620" y="193039"/>
                  </a:moveTo>
                  <a:lnTo>
                    <a:pt x="0" y="193039"/>
                  </a:lnTo>
                  <a:lnTo>
                    <a:pt x="0" y="199389"/>
                  </a:lnTo>
                  <a:lnTo>
                    <a:pt x="7620" y="199389"/>
                  </a:lnTo>
                  <a:lnTo>
                    <a:pt x="7620" y="193039"/>
                  </a:lnTo>
                  <a:close/>
                </a:path>
                <a:path w="7620" h="822960">
                  <a:moveTo>
                    <a:pt x="7620" y="199389"/>
                  </a:moveTo>
                  <a:lnTo>
                    <a:pt x="0" y="199389"/>
                  </a:lnTo>
                  <a:lnTo>
                    <a:pt x="0" y="218439"/>
                  </a:lnTo>
                  <a:lnTo>
                    <a:pt x="7620" y="218439"/>
                  </a:lnTo>
                  <a:lnTo>
                    <a:pt x="7620" y="199389"/>
                  </a:lnTo>
                  <a:close/>
                </a:path>
                <a:path w="7620" h="822960">
                  <a:moveTo>
                    <a:pt x="7620" y="218439"/>
                  </a:moveTo>
                  <a:lnTo>
                    <a:pt x="0" y="218439"/>
                  </a:lnTo>
                  <a:lnTo>
                    <a:pt x="0" y="222249"/>
                  </a:lnTo>
                  <a:lnTo>
                    <a:pt x="7620" y="222249"/>
                  </a:lnTo>
                  <a:lnTo>
                    <a:pt x="7620" y="218439"/>
                  </a:lnTo>
                  <a:close/>
                </a:path>
                <a:path w="7620" h="822960">
                  <a:moveTo>
                    <a:pt x="7620" y="222249"/>
                  </a:moveTo>
                  <a:lnTo>
                    <a:pt x="0" y="222249"/>
                  </a:lnTo>
                  <a:lnTo>
                    <a:pt x="0" y="224789"/>
                  </a:lnTo>
                  <a:lnTo>
                    <a:pt x="7620" y="224789"/>
                  </a:lnTo>
                  <a:lnTo>
                    <a:pt x="7620" y="222249"/>
                  </a:lnTo>
                  <a:close/>
                </a:path>
                <a:path w="7620" h="822960">
                  <a:moveTo>
                    <a:pt x="7620" y="224789"/>
                  </a:moveTo>
                  <a:lnTo>
                    <a:pt x="0" y="224789"/>
                  </a:lnTo>
                  <a:lnTo>
                    <a:pt x="0" y="228599"/>
                  </a:lnTo>
                  <a:lnTo>
                    <a:pt x="7620" y="228599"/>
                  </a:lnTo>
                  <a:lnTo>
                    <a:pt x="7620" y="224789"/>
                  </a:lnTo>
                  <a:close/>
                </a:path>
                <a:path w="7620" h="822960">
                  <a:moveTo>
                    <a:pt x="7620" y="228599"/>
                  </a:moveTo>
                  <a:lnTo>
                    <a:pt x="0" y="228599"/>
                  </a:lnTo>
                  <a:lnTo>
                    <a:pt x="0" y="231139"/>
                  </a:lnTo>
                  <a:lnTo>
                    <a:pt x="7620" y="231139"/>
                  </a:lnTo>
                  <a:lnTo>
                    <a:pt x="7620" y="228599"/>
                  </a:lnTo>
                  <a:close/>
                </a:path>
                <a:path w="7620" h="822960">
                  <a:moveTo>
                    <a:pt x="7620" y="231139"/>
                  </a:moveTo>
                  <a:lnTo>
                    <a:pt x="0" y="231139"/>
                  </a:lnTo>
                  <a:lnTo>
                    <a:pt x="0" y="234949"/>
                  </a:lnTo>
                  <a:lnTo>
                    <a:pt x="7620" y="234949"/>
                  </a:lnTo>
                  <a:lnTo>
                    <a:pt x="7620" y="231139"/>
                  </a:lnTo>
                  <a:close/>
                </a:path>
                <a:path w="7620" h="822960">
                  <a:moveTo>
                    <a:pt x="7620" y="234949"/>
                  </a:moveTo>
                  <a:lnTo>
                    <a:pt x="0" y="234949"/>
                  </a:lnTo>
                  <a:lnTo>
                    <a:pt x="0" y="241299"/>
                  </a:lnTo>
                  <a:lnTo>
                    <a:pt x="7620" y="241299"/>
                  </a:lnTo>
                  <a:lnTo>
                    <a:pt x="7620" y="234949"/>
                  </a:lnTo>
                  <a:close/>
                </a:path>
                <a:path w="7620" h="822960">
                  <a:moveTo>
                    <a:pt x="7620" y="241299"/>
                  </a:moveTo>
                  <a:lnTo>
                    <a:pt x="0" y="241299"/>
                  </a:lnTo>
                  <a:lnTo>
                    <a:pt x="0" y="243839"/>
                  </a:lnTo>
                  <a:lnTo>
                    <a:pt x="7620" y="243839"/>
                  </a:lnTo>
                  <a:lnTo>
                    <a:pt x="7620" y="241299"/>
                  </a:lnTo>
                  <a:close/>
                </a:path>
                <a:path w="7620" h="822960">
                  <a:moveTo>
                    <a:pt x="7620" y="243839"/>
                  </a:moveTo>
                  <a:lnTo>
                    <a:pt x="0" y="243839"/>
                  </a:lnTo>
                  <a:lnTo>
                    <a:pt x="0" y="247649"/>
                  </a:lnTo>
                  <a:lnTo>
                    <a:pt x="7620" y="247649"/>
                  </a:lnTo>
                  <a:lnTo>
                    <a:pt x="7620" y="243839"/>
                  </a:lnTo>
                  <a:close/>
                </a:path>
                <a:path w="7620" h="822960">
                  <a:moveTo>
                    <a:pt x="7620" y="247649"/>
                  </a:moveTo>
                  <a:lnTo>
                    <a:pt x="0" y="247649"/>
                  </a:lnTo>
                  <a:lnTo>
                    <a:pt x="0" y="250189"/>
                  </a:lnTo>
                  <a:lnTo>
                    <a:pt x="7620" y="250189"/>
                  </a:lnTo>
                  <a:lnTo>
                    <a:pt x="7620" y="247649"/>
                  </a:lnTo>
                  <a:close/>
                </a:path>
                <a:path w="7620" h="822960">
                  <a:moveTo>
                    <a:pt x="7620" y="250189"/>
                  </a:moveTo>
                  <a:lnTo>
                    <a:pt x="0" y="250189"/>
                  </a:lnTo>
                  <a:lnTo>
                    <a:pt x="0" y="253999"/>
                  </a:lnTo>
                  <a:lnTo>
                    <a:pt x="7620" y="253999"/>
                  </a:lnTo>
                  <a:lnTo>
                    <a:pt x="7620" y="250189"/>
                  </a:lnTo>
                  <a:close/>
                </a:path>
                <a:path w="7620" h="822960">
                  <a:moveTo>
                    <a:pt x="7620" y="253999"/>
                  </a:moveTo>
                  <a:lnTo>
                    <a:pt x="0" y="253999"/>
                  </a:lnTo>
                  <a:lnTo>
                    <a:pt x="0" y="256539"/>
                  </a:lnTo>
                  <a:lnTo>
                    <a:pt x="7620" y="256539"/>
                  </a:lnTo>
                  <a:lnTo>
                    <a:pt x="7620" y="253999"/>
                  </a:lnTo>
                  <a:close/>
                </a:path>
                <a:path w="7620" h="822960">
                  <a:moveTo>
                    <a:pt x="7620" y="256539"/>
                  </a:moveTo>
                  <a:lnTo>
                    <a:pt x="0" y="256539"/>
                  </a:lnTo>
                  <a:lnTo>
                    <a:pt x="0" y="262889"/>
                  </a:lnTo>
                  <a:lnTo>
                    <a:pt x="7620" y="262889"/>
                  </a:lnTo>
                  <a:lnTo>
                    <a:pt x="7620" y="256539"/>
                  </a:lnTo>
                  <a:close/>
                </a:path>
                <a:path w="7620" h="822960">
                  <a:moveTo>
                    <a:pt x="7620" y="262889"/>
                  </a:moveTo>
                  <a:lnTo>
                    <a:pt x="0" y="262889"/>
                  </a:lnTo>
                  <a:lnTo>
                    <a:pt x="0" y="266699"/>
                  </a:lnTo>
                  <a:lnTo>
                    <a:pt x="7620" y="266699"/>
                  </a:lnTo>
                  <a:lnTo>
                    <a:pt x="7620" y="262889"/>
                  </a:lnTo>
                  <a:close/>
                </a:path>
                <a:path w="7620" h="822960">
                  <a:moveTo>
                    <a:pt x="7620" y="266699"/>
                  </a:moveTo>
                  <a:lnTo>
                    <a:pt x="0" y="266699"/>
                  </a:lnTo>
                  <a:lnTo>
                    <a:pt x="0" y="269239"/>
                  </a:lnTo>
                  <a:lnTo>
                    <a:pt x="7620" y="269239"/>
                  </a:lnTo>
                  <a:lnTo>
                    <a:pt x="7620" y="266699"/>
                  </a:lnTo>
                  <a:close/>
                </a:path>
                <a:path w="7620" h="822960">
                  <a:moveTo>
                    <a:pt x="7620" y="269239"/>
                  </a:moveTo>
                  <a:lnTo>
                    <a:pt x="0" y="269239"/>
                  </a:lnTo>
                  <a:lnTo>
                    <a:pt x="0" y="273049"/>
                  </a:lnTo>
                  <a:lnTo>
                    <a:pt x="7620" y="273049"/>
                  </a:lnTo>
                  <a:lnTo>
                    <a:pt x="7620" y="269239"/>
                  </a:lnTo>
                  <a:close/>
                </a:path>
                <a:path w="7620" h="822960">
                  <a:moveTo>
                    <a:pt x="7620" y="273049"/>
                  </a:moveTo>
                  <a:lnTo>
                    <a:pt x="0" y="273049"/>
                  </a:lnTo>
                  <a:lnTo>
                    <a:pt x="0" y="275589"/>
                  </a:lnTo>
                  <a:lnTo>
                    <a:pt x="7620" y="275589"/>
                  </a:lnTo>
                  <a:lnTo>
                    <a:pt x="7620" y="273049"/>
                  </a:lnTo>
                  <a:close/>
                </a:path>
                <a:path w="7620" h="822960">
                  <a:moveTo>
                    <a:pt x="7620" y="275589"/>
                  </a:moveTo>
                  <a:lnTo>
                    <a:pt x="0" y="275589"/>
                  </a:lnTo>
                  <a:lnTo>
                    <a:pt x="0" y="285749"/>
                  </a:lnTo>
                  <a:lnTo>
                    <a:pt x="7620" y="285749"/>
                  </a:lnTo>
                  <a:lnTo>
                    <a:pt x="7620" y="275589"/>
                  </a:lnTo>
                  <a:close/>
                </a:path>
                <a:path w="7620" h="822960">
                  <a:moveTo>
                    <a:pt x="7620" y="285750"/>
                  </a:moveTo>
                  <a:lnTo>
                    <a:pt x="0" y="285750"/>
                  </a:lnTo>
                  <a:lnTo>
                    <a:pt x="0" y="288289"/>
                  </a:lnTo>
                  <a:lnTo>
                    <a:pt x="7620" y="288289"/>
                  </a:lnTo>
                  <a:lnTo>
                    <a:pt x="7620" y="285750"/>
                  </a:lnTo>
                  <a:close/>
                </a:path>
                <a:path w="7620" h="822960">
                  <a:moveTo>
                    <a:pt x="7620" y="288289"/>
                  </a:moveTo>
                  <a:lnTo>
                    <a:pt x="0" y="288289"/>
                  </a:lnTo>
                  <a:lnTo>
                    <a:pt x="0" y="292099"/>
                  </a:lnTo>
                  <a:lnTo>
                    <a:pt x="7620" y="292099"/>
                  </a:lnTo>
                  <a:lnTo>
                    <a:pt x="7620" y="288289"/>
                  </a:lnTo>
                  <a:close/>
                </a:path>
                <a:path w="7620" h="822960">
                  <a:moveTo>
                    <a:pt x="7620" y="292099"/>
                  </a:moveTo>
                  <a:lnTo>
                    <a:pt x="0" y="292099"/>
                  </a:lnTo>
                  <a:lnTo>
                    <a:pt x="0" y="294639"/>
                  </a:lnTo>
                  <a:lnTo>
                    <a:pt x="7620" y="294639"/>
                  </a:lnTo>
                  <a:lnTo>
                    <a:pt x="7620" y="292099"/>
                  </a:lnTo>
                  <a:close/>
                </a:path>
                <a:path w="7620" h="822960">
                  <a:moveTo>
                    <a:pt x="7620" y="294639"/>
                  </a:moveTo>
                  <a:lnTo>
                    <a:pt x="0" y="294639"/>
                  </a:lnTo>
                  <a:lnTo>
                    <a:pt x="0" y="307339"/>
                  </a:lnTo>
                  <a:lnTo>
                    <a:pt x="7620" y="307339"/>
                  </a:lnTo>
                  <a:lnTo>
                    <a:pt x="7620" y="294639"/>
                  </a:lnTo>
                  <a:close/>
                </a:path>
                <a:path w="7620" h="822960">
                  <a:moveTo>
                    <a:pt x="7620" y="307339"/>
                  </a:moveTo>
                  <a:lnTo>
                    <a:pt x="0" y="307339"/>
                  </a:lnTo>
                  <a:lnTo>
                    <a:pt x="0" y="311149"/>
                  </a:lnTo>
                  <a:lnTo>
                    <a:pt x="7620" y="311149"/>
                  </a:lnTo>
                  <a:lnTo>
                    <a:pt x="7620" y="307339"/>
                  </a:lnTo>
                  <a:close/>
                </a:path>
                <a:path w="7620" h="822960">
                  <a:moveTo>
                    <a:pt x="7620" y="311149"/>
                  </a:moveTo>
                  <a:lnTo>
                    <a:pt x="0" y="311149"/>
                  </a:lnTo>
                  <a:lnTo>
                    <a:pt x="0" y="313689"/>
                  </a:lnTo>
                  <a:lnTo>
                    <a:pt x="7620" y="313689"/>
                  </a:lnTo>
                  <a:lnTo>
                    <a:pt x="7620" y="311149"/>
                  </a:lnTo>
                  <a:close/>
                </a:path>
                <a:path w="7620" h="822960">
                  <a:moveTo>
                    <a:pt x="7620" y="313689"/>
                  </a:moveTo>
                  <a:lnTo>
                    <a:pt x="0" y="313689"/>
                  </a:lnTo>
                  <a:lnTo>
                    <a:pt x="0" y="320039"/>
                  </a:lnTo>
                  <a:lnTo>
                    <a:pt x="7620" y="320039"/>
                  </a:lnTo>
                  <a:lnTo>
                    <a:pt x="7620" y="313689"/>
                  </a:lnTo>
                  <a:close/>
                </a:path>
                <a:path w="7620" h="822960">
                  <a:moveTo>
                    <a:pt x="7620" y="320039"/>
                  </a:moveTo>
                  <a:lnTo>
                    <a:pt x="0" y="320039"/>
                  </a:lnTo>
                  <a:lnTo>
                    <a:pt x="0" y="323849"/>
                  </a:lnTo>
                  <a:lnTo>
                    <a:pt x="7620" y="323849"/>
                  </a:lnTo>
                  <a:lnTo>
                    <a:pt x="7620" y="320039"/>
                  </a:lnTo>
                  <a:close/>
                </a:path>
                <a:path w="7620" h="822960">
                  <a:moveTo>
                    <a:pt x="7620" y="323850"/>
                  </a:moveTo>
                  <a:lnTo>
                    <a:pt x="0" y="323850"/>
                  </a:lnTo>
                  <a:lnTo>
                    <a:pt x="0" y="326389"/>
                  </a:lnTo>
                  <a:lnTo>
                    <a:pt x="7620" y="326389"/>
                  </a:lnTo>
                  <a:lnTo>
                    <a:pt x="7620" y="323850"/>
                  </a:lnTo>
                  <a:close/>
                </a:path>
                <a:path w="7620" h="822960">
                  <a:moveTo>
                    <a:pt x="7620" y="326389"/>
                  </a:moveTo>
                  <a:lnTo>
                    <a:pt x="0" y="326389"/>
                  </a:lnTo>
                  <a:lnTo>
                    <a:pt x="0" y="330199"/>
                  </a:lnTo>
                  <a:lnTo>
                    <a:pt x="7620" y="330199"/>
                  </a:lnTo>
                  <a:lnTo>
                    <a:pt x="7620" y="326389"/>
                  </a:lnTo>
                  <a:close/>
                </a:path>
                <a:path w="7620" h="822960">
                  <a:moveTo>
                    <a:pt x="7620" y="330199"/>
                  </a:moveTo>
                  <a:lnTo>
                    <a:pt x="0" y="330199"/>
                  </a:lnTo>
                  <a:lnTo>
                    <a:pt x="0" y="332739"/>
                  </a:lnTo>
                  <a:lnTo>
                    <a:pt x="7620" y="332739"/>
                  </a:lnTo>
                  <a:lnTo>
                    <a:pt x="7620" y="330199"/>
                  </a:lnTo>
                  <a:close/>
                </a:path>
                <a:path w="7620" h="822960">
                  <a:moveTo>
                    <a:pt x="7620" y="332739"/>
                  </a:moveTo>
                  <a:lnTo>
                    <a:pt x="0" y="332739"/>
                  </a:lnTo>
                  <a:lnTo>
                    <a:pt x="0" y="336549"/>
                  </a:lnTo>
                  <a:lnTo>
                    <a:pt x="7620" y="336549"/>
                  </a:lnTo>
                  <a:lnTo>
                    <a:pt x="7620" y="332739"/>
                  </a:lnTo>
                  <a:close/>
                </a:path>
                <a:path w="7620" h="822960">
                  <a:moveTo>
                    <a:pt x="7620" y="336550"/>
                  </a:moveTo>
                  <a:lnTo>
                    <a:pt x="0" y="336550"/>
                  </a:lnTo>
                  <a:lnTo>
                    <a:pt x="0" y="342899"/>
                  </a:lnTo>
                  <a:lnTo>
                    <a:pt x="7620" y="342899"/>
                  </a:lnTo>
                  <a:lnTo>
                    <a:pt x="7620" y="336550"/>
                  </a:lnTo>
                  <a:close/>
                </a:path>
                <a:path w="7620" h="822960">
                  <a:moveTo>
                    <a:pt x="7620" y="342899"/>
                  </a:moveTo>
                  <a:lnTo>
                    <a:pt x="0" y="342899"/>
                  </a:lnTo>
                  <a:lnTo>
                    <a:pt x="0" y="355599"/>
                  </a:lnTo>
                  <a:lnTo>
                    <a:pt x="7620" y="355599"/>
                  </a:lnTo>
                  <a:lnTo>
                    <a:pt x="7620" y="342899"/>
                  </a:lnTo>
                  <a:close/>
                </a:path>
                <a:path w="7620" h="822960">
                  <a:moveTo>
                    <a:pt x="7620" y="355599"/>
                  </a:moveTo>
                  <a:lnTo>
                    <a:pt x="0" y="355599"/>
                  </a:lnTo>
                  <a:lnTo>
                    <a:pt x="0" y="358139"/>
                  </a:lnTo>
                  <a:lnTo>
                    <a:pt x="7620" y="358139"/>
                  </a:lnTo>
                  <a:lnTo>
                    <a:pt x="7620" y="355599"/>
                  </a:lnTo>
                  <a:close/>
                </a:path>
                <a:path w="7620" h="822960">
                  <a:moveTo>
                    <a:pt x="7620" y="358139"/>
                  </a:moveTo>
                  <a:lnTo>
                    <a:pt x="0" y="358139"/>
                  </a:lnTo>
                  <a:lnTo>
                    <a:pt x="0" y="370839"/>
                  </a:lnTo>
                  <a:lnTo>
                    <a:pt x="7620" y="370839"/>
                  </a:lnTo>
                  <a:lnTo>
                    <a:pt x="7620" y="358139"/>
                  </a:lnTo>
                  <a:close/>
                </a:path>
                <a:path w="7620" h="822960">
                  <a:moveTo>
                    <a:pt x="7620" y="370839"/>
                  </a:moveTo>
                  <a:lnTo>
                    <a:pt x="0" y="370839"/>
                  </a:lnTo>
                  <a:lnTo>
                    <a:pt x="0" y="374649"/>
                  </a:lnTo>
                  <a:lnTo>
                    <a:pt x="7620" y="374649"/>
                  </a:lnTo>
                  <a:lnTo>
                    <a:pt x="7620" y="370839"/>
                  </a:lnTo>
                  <a:close/>
                </a:path>
                <a:path w="7620" h="822960">
                  <a:moveTo>
                    <a:pt x="7620" y="374649"/>
                  </a:moveTo>
                  <a:lnTo>
                    <a:pt x="0" y="374649"/>
                  </a:lnTo>
                  <a:lnTo>
                    <a:pt x="0" y="377189"/>
                  </a:lnTo>
                  <a:lnTo>
                    <a:pt x="7620" y="377189"/>
                  </a:lnTo>
                  <a:lnTo>
                    <a:pt x="7620" y="374649"/>
                  </a:lnTo>
                  <a:close/>
                </a:path>
                <a:path w="7620" h="822960">
                  <a:moveTo>
                    <a:pt x="7620" y="377189"/>
                  </a:moveTo>
                  <a:lnTo>
                    <a:pt x="0" y="377189"/>
                  </a:lnTo>
                  <a:lnTo>
                    <a:pt x="0" y="378459"/>
                  </a:lnTo>
                  <a:lnTo>
                    <a:pt x="1270" y="378459"/>
                  </a:lnTo>
                  <a:lnTo>
                    <a:pt x="1270" y="379729"/>
                  </a:lnTo>
                  <a:lnTo>
                    <a:pt x="3809" y="379729"/>
                  </a:lnTo>
                  <a:lnTo>
                    <a:pt x="3809" y="380999"/>
                  </a:lnTo>
                  <a:lnTo>
                    <a:pt x="7620" y="380999"/>
                  </a:lnTo>
                  <a:lnTo>
                    <a:pt x="7620" y="377189"/>
                  </a:lnTo>
                  <a:close/>
                </a:path>
                <a:path w="7620" h="822960">
                  <a:moveTo>
                    <a:pt x="7620" y="380999"/>
                  </a:moveTo>
                  <a:lnTo>
                    <a:pt x="5079" y="380999"/>
                  </a:lnTo>
                  <a:lnTo>
                    <a:pt x="5079" y="382269"/>
                  </a:lnTo>
                  <a:lnTo>
                    <a:pt x="6350" y="382269"/>
                  </a:lnTo>
                  <a:lnTo>
                    <a:pt x="6350" y="383539"/>
                  </a:lnTo>
                  <a:lnTo>
                    <a:pt x="7620" y="383539"/>
                  </a:lnTo>
                  <a:lnTo>
                    <a:pt x="7620" y="380999"/>
                  </a:lnTo>
                  <a:close/>
                </a:path>
                <a:path w="7620" h="822960">
                  <a:moveTo>
                    <a:pt x="7620" y="574039"/>
                  </a:moveTo>
                  <a:lnTo>
                    <a:pt x="0" y="574039"/>
                  </a:lnTo>
                  <a:lnTo>
                    <a:pt x="0" y="575309"/>
                  </a:lnTo>
                  <a:lnTo>
                    <a:pt x="7620" y="575309"/>
                  </a:lnTo>
                  <a:lnTo>
                    <a:pt x="7620" y="574039"/>
                  </a:lnTo>
                  <a:close/>
                </a:path>
                <a:path w="7620" h="822960">
                  <a:moveTo>
                    <a:pt x="7620" y="567689"/>
                  </a:moveTo>
                  <a:lnTo>
                    <a:pt x="0" y="567689"/>
                  </a:lnTo>
                  <a:lnTo>
                    <a:pt x="0" y="572769"/>
                  </a:lnTo>
                  <a:lnTo>
                    <a:pt x="7620" y="572769"/>
                  </a:lnTo>
                  <a:lnTo>
                    <a:pt x="7620" y="567689"/>
                  </a:lnTo>
                  <a:close/>
                </a:path>
                <a:path w="7620" h="822960">
                  <a:moveTo>
                    <a:pt x="7620" y="560069"/>
                  </a:moveTo>
                  <a:lnTo>
                    <a:pt x="0" y="560069"/>
                  </a:lnTo>
                  <a:lnTo>
                    <a:pt x="0" y="566419"/>
                  </a:lnTo>
                  <a:lnTo>
                    <a:pt x="7620" y="566419"/>
                  </a:lnTo>
                  <a:lnTo>
                    <a:pt x="7620" y="560069"/>
                  </a:lnTo>
                  <a:close/>
                </a:path>
                <a:path w="7620" h="822960">
                  <a:moveTo>
                    <a:pt x="7620" y="575309"/>
                  </a:moveTo>
                  <a:lnTo>
                    <a:pt x="0" y="575309"/>
                  </a:lnTo>
                  <a:lnTo>
                    <a:pt x="0" y="588009"/>
                  </a:lnTo>
                  <a:lnTo>
                    <a:pt x="7620" y="588009"/>
                  </a:lnTo>
                  <a:lnTo>
                    <a:pt x="7620" y="575309"/>
                  </a:lnTo>
                  <a:close/>
                </a:path>
                <a:path w="7620" h="822960">
                  <a:moveTo>
                    <a:pt x="7620" y="821689"/>
                  </a:moveTo>
                  <a:lnTo>
                    <a:pt x="6350" y="821689"/>
                  </a:lnTo>
                  <a:lnTo>
                    <a:pt x="6350" y="822959"/>
                  </a:lnTo>
                  <a:lnTo>
                    <a:pt x="7620" y="822959"/>
                  </a:lnTo>
                  <a:lnTo>
                    <a:pt x="7620" y="821689"/>
                  </a:lnTo>
                  <a:close/>
                </a:path>
                <a:path w="7620" h="822960">
                  <a:moveTo>
                    <a:pt x="3809" y="820419"/>
                  </a:moveTo>
                  <a:lnTo>
                    <a:pt x="2540" y="820419"/>
                  </a:lnTo>
                  <a:lnTo>
                    <a:pt x="2540" y="821689"/>
                  </a:lnTo>
                  <a:lnTo>
                    <a:pt x="3809" y="821689"/>
                  </a:lnTo>
                  <a:lnTo>
                    <a:pt x="3809" y="820419"/>
                  </a:lnTo>
                  <a:close/>
                </a:path>
                <a:path w="7620" h="822960">
                  <a:moveTo>
                    <a:pt x="7620" y="815339"/>
                  </a:moveTo>
                  <a:lnTo>
                    <a:pt x="0" y="815339"/>
                  </a:lnTo>
                  <a:lnTo>
                    <a:pt x="0" y="817879"/>
                  </a:lnTo>
                  <a:lnTo>
                    <a:pt x="1270" y="817879"/>
                  </a:lnTo>
                  <a:lnTo>
                    <a:pt x="1270" y="820419"/>
                  </a:lnTo>
                  <a:lnTo>
                    <a:pt x="7620" y="820419"/>
                  </a:lnTo>
                  <a:lnTo>
                    <a:pt x="7620" y="815339"/>
                  </a:lnTo>
                  <a:close/>
                </a:path>
                <a:path w="7620" h="822960">
                  <a:moveTo>
                    <a:pt x="7620" y="808989"/>
                  </a:moveTo>
                  <a:lnTo>
                    <a:pt x="0" y="808989"/>
                  </a:lnTo>
                  <a:lnTo>
                    <a:pt x="0" y="814069"/>
                  </a:lnTo>
                  <a:lnTo>
                    <a:pt x="7620" y="814069"/>
                  </a:lnTo>
                  <a:lnTo>
                    <a:pt x="7620" y="808989"/>
                  </a:lnTo>
                  <a:close/>
                </a:path>
                <a:path w="7620" h="822960">
                  <a:moveTo>
                    <a:pt x="7620" y="802639"/>
                  </a:moveTo>
                  <a:lnTo>
                    <a:pt x="0" y="802639"/>
                  </a:lnTo>
                  <a:lnTo>
                    <a:pt x="0" y="807719"/>
                  </a:lnTo>
                  <a:lnTo>
                    <a:pt x="7620" y="807719"/>
                  </a:lnTo>
                  <a:lnTo>
                    <a:pt x="7620" y="802639"/>
                  </a:lnTo>
                  <a:close/>
                </a:path>
                <a:path w="7620" h="822960">
                  <a:moveTo>
                    <a:pt x="7620" y="796289"/>
                  </a:moveTo>
                  <a:lnTo>
                    <a:pt x="0" y="796289"/>
                  </a:lnTo>
                  <a:lnTo>
                    <a:pt x="0" y="801369"/>
                  </a:lnTo>
                  <a:lnTo>
                    <a:pt x="7620" y="801369"/>
                  </a:lnTo>
                  <a:lnTo>
                    <a:pt x="7620" y="796289"/>
                  </a:lnTo>
                  <a:close/>
                </a:path>
                <a:path w="7620" h="822960">
                  <a:moveTo>
                    <a:pt x="7620" y="789939"/>
                  </a:moveTo>
                  <a:lnTo>
                    <a:pt x="0" y="789939"/>
                  </a:lnTo>
                  <a:lnTo>
                    <a:pt x="0" y="795019"/>
                  </a:lnTo>
                  <a:lnTo>
                    <a:pt x="7620" y="795019"/>
                  </a:lnTo>
                  <a:lnTo>
                    <a:pt x="7620" y="789939"/>
                  </a:lnTo>
                  <a:close/>
                </a:path>
                <a:path w="7620" h="822960">
                  <a:moveTo>
                    <a:pt x="7620" y="783589"/>
                  </a:moveTo>
                  <a:lnTo>
                    <a:pt x="0" y="783589"/>
                  </a:lnTo>
                  <a:lnTo>
                    <a:pt x="0" y="788669"/>
                  </a:lnTo>
                  <a:lnTo>
                    <a:pt x="7620" y="788669"/>
                  </a:lnTo>
                  <a:lnTo>
                    <a:pt x="7620" y="783589"/>
                  </a:lnTo>
                  <a:close/>
                </a:path>
                <a:path w="7620" h="822960">
                  <a:moveTo>
                    <a:pt x="7620" y="777239"/>
                  </a:moveTo>
                  <a:lnTo>
                    <a:pt x="0" y="777239"/>
                  </a:lnTo>
                  <a:lnTo>
                    <a:pt x="0" y="782319"/>
                  </a:lnTo>
                  <a:lnTo>
                    <a:pt x="7620" y="782319"/>
                  </a:lnTo>
                  <a:lnTo>
                    <a:pt x="7620" y="777239"/>
                  </a:lnTo>
                  <a:close/>
                </a:path>
                <a:path w="7620" h="822960">
                  <a:moveTo>
                    <a:pt x="7620" y="770889"/>
                  </a:moveTo>
                  <a:lnTo>
                    <a:pt x="0" y="770889"/>
                  </a:lnTo>
                  <a:lnTo>
                    <a:pt x="0" y="775969"/>
                  </a:lnTo>
                  <a:lnTo>
                    <a:pt x="7620" y="775969"/>
                  </a:lnTo>
                  <a:lnTo>
                    <a:pt x="7620" y="770889"/>
                  </a:lnTo>
                  <a:close/>
                </a:path>
                <a:path w="7620" h="822960">
                  <a:moveTo>
                    <a:pt x="7620" y="764539"/>
                  </a:moveTo>
                  <a:lnTo>
                    <a:pt x="0" y="764539"/>
                  </a:lnTo>
                  <a:lnTo>
                    <a:pt x="0" y="769619"/>
                  </a:lnTo>
                  <a:lnTo>
                    <a:pt x="7620" y="769619"/>
                  </a:lnTo>
                  <a:lnTo>
                    <a:pt x="7620" y="764539"/>
                  </a:lnTo>
                  <a:close/>
                </a:path>
                <a:path w="7620" h="822960">
                  <a:moveTo>
                    <a:pt x="7620" y="758189"/>
                  </a:moveTo>
                  <a:lnTo>
                    <a:pt x="0" y="758189"/>
                  </a:lnTo>
                  <a:lnTo>
                    <a:pt x="0" y="763269"/>
                  </a:lnTo>
                  <a:lnTo>
                    <a:pt x="7620" y="763269"/>
                  </a:lnTo>
                  <a:lnTo>
                    <a:pt x="7620" y="758189"/>
                  </a:lnTo>
                  <a:close/>
                </a:path>
                <a:path w="7620" h="822960">
                  <a:moveTo>
                    <a:pt x="7620" y="751839"/>
                  </a:moveTo>
                  <a:lnTo>
                    <a:pt x="0" y="751839"/>
                  </a:lnTo>
                  <a:lnTo>
                    <a:pt x="0" y="756919"/>
                  </a:lnTo>
                  <a:lnTo>
                    <a:pt x="7620" y="756919"/>
                  </a:lnTo>
                  <a:lnTo>
                    <a:pt x="7620" y="751839"/>
                  </a:lnTo>
                  <a:close/>
                </a:path>
                <a:path w="7620" h="822960">
                  <a:moveTo>
                    <a:pt x="7620" y="745489"/>
                  </a:moveTo>
                  <a:lnTo>
                    <a:pt x="0" y="745489"/>
                  </a:lnTo>
                  <a:lnTo>
                    <a:pt x="0" y="750569"/>
                  </a:lnTo>
                  <a:lnTo>
                    <a:pt x="7620" y="750569"/>
                  </a:lnTo>
                  <a:lnTo>
                    <a:pt x="7620" y="745489"/>
                  </a:lnTo>
                  <a:close/>
                </a:path>
                <a:path w="7620" h="822960">
                  <a:moveTo>
                    <a:pt x="7620" y="739139"/>
                  </a:moveTo>
                  <a:lnTo>
                    <a:pt x="0" y="739139"/>
                  </a:lnTo>
                  <a:lnTo>
                    <a:pt x="0" y="744219"/>
                  </a:lnTo>
                  <a:lnTo>
                    <a:pt x="7620" y="744219"/>
                  </a:lnTo>
                  <a:lnTo>
                    <a:pt x="7620" y="739139"/>
                  </a:lnTo>
                  <a:close/>
                </a:path>
                <a:path w="7620" h="822960">
                  <a:moveTo>
                    <a:pt x="7620" y="732789"/>
                  </a:moveTo>
                  <a:lnTo>
                    <a:pt x="0" y="732789"/>
                  </a:lnTo>
                  <a:lnTo>
                    <a:pt x="0" y="737869"/>
                  </a:lnTo>
                  <a:lnTo>
                    <a:pt x="7620" y="737869"/>
                  </a:lnTo>
                  <a:lnTo>
                    <a:pt x="7620" y="732789"/>
                  </a:lnTo>
                  <a:close/>
                </a:path>
                <a:path w="7620" h="822960">
                  <a:moveTo>
                    <a:pt x="7620" y="726439"/>
                  </a:moveTo>
                  <a:lnTo>
                    <a:pt x="0" y="726439"/>
                  </a:lnTo>
                  <a:lnTo>
                    <a:pt x="0" y="731519"/>
                  </a:lnTo>
                  <a:lnTo>
                    <a:pt x="7620" y="731519"/>
                  </a:lnTo>
                  <a:lnTo>
                    <a:pt x="7620" y="726439"/>
                  </a:lnTo>
                  <a:close/>
                </a:path>
                <a:path w="7620" h="822960">
                  <a:moveTo>
                    <a:pt x="7620" y="720089"/>
                  </a:moveTo>
                  <a:lnTo>
                    <a:pt x="0" y="720089"/>
                  </a:lnTo>
                  <a:lnTo>
                    <a:pt x="0" y="725169"/>
                  </a:lnTo>
                  <a:lnTo>
                    <a:pt x="7620" y="725169"/>
                  </a:lnTo>
                  <a:lnTo>
                    <a:pt x="7620" y="720089"/>
                  </a:lnTo>
                  <a:close/>
                </a:path>
                <a:path w="7620" h="822960">
                  <a:moveTo>
                    <a:pt x="7620" y="713739"/>
                  </a:moveTo>
                  <a:lnTo>
                    <a:pt x="0" y="713739"/>
                  </a:lnTo>
                  <a:lnTo>
                    <a:pt x="0" y="718819"/>
                  </a:lnTo>
                  <a:lnTo>
                    <a:pt x="7620" y="718819"/>
                  </a:lnTo>
                  <a:lnTo>
                    <a:pt x="7620" y="713739"/>
                  </a:lnTo>
                  <a:close/>
                </a:path>
                <a:path w="7620" h="822960">
                  <a:moveTo>
                    <a:pt x="7620" y="707389"/>
                  </a:moveTo>
                  <a:lnTo>
                    <a:pt x="0" y="707389"/>
                  </a:lnTo>
                  <a:lnTo>
                    <a:pt x="0" y="712469"/>
                  </a:lnTo>
                  <a:lnTo>
                    <a:pt x="7620" y="712469"/>
                  </a:lnTo>
                  <a:lnTo>
                    <a:pt x="7620" y="707389"/>
                  </a:lnTo>
                  <a:close/>
                </a:path>
                <a:path w="7620" h="822960">
                  <a:moveTo>
                    <a:pt x="7620" y="701039"/>
                  </a:moveTo>
                  <a:lnTo>
                    <a:pt x="0" y="701039"/>
                  </a:lnTo>
                  <a:lnTo>
                    <a:pt x="0" y="706119"/>
                  </a:lnTo>
                  <a:lnTo>
                    <a:pt x="7620" y="706119"/>
                  </a:lnTo>
                  <a:lnTo>
                    <a:pt x="7620" y="701039"/>
                  </a:lnTo>
                  <a:close/>
                </a:path>
                <a:path w="7620" h="822960">
                  <a:moveTo>
                    <a:pt x="7620" y="694689"/>
                  </a:moveTo>
                  <a:lnTo>
                    <a:pt x="0" y="694689"/>
                  </a:lnTo>
                  <a:lnTo>
                    <a:pt x="0" y="699769"/>
                  </a:lnTo>
                  <a:lnTo>
                    <a:pt x="7620" y="699769"/>
                  </a:lnTo>
                  <a:lnTo>
                    <a:pt x="7620" y="694689"/>
                  </a:lnTo>
                  <a:close/>
                </a:path>
                <a:path w="7620" h="822960">
                  <a:moveTo>
                    <a:pt x="7620" y="688339"/>
                  </a:moveTo>
                  <a:lnTo>
                    <a:pt x="0" y="688339"/>
                  </a:lnTo>
                  <a:lnTo>
                    <a:pt x="0" y="693419"/>
                  </a:lnTo>
                  <a:lnTo>
                    <a:pt x="7620" y="693419"/>
                  </a:lnTo>
                  <a:lnTo>
                    <a:pt x="7620" y="688339"/>
                  </a:lnTo>
                  <a:close/>
                </a:path>
                <a:path w="7620" h="822960">
                  <a:moveTo>
                    <a:pt x="7620" y="681989"/>
                  </a:moveTo>
                  <a:lnTo>
                    <a:pt x="0" y="681989"/>
                  </a:lnTo>
                  <a:lnTo>
                    <a:pt x="0" y="687069"/>
                  </a:lnTo>
                  <a:lnTo>
                    <a:pt x="7620" y="687069"/>
                  </a:lnTo>
                  <a:lnTo>
                    <a:pt x="7620" y="681989"/>
                  </a:lnTo>
                  <a:close/>
                </a:path>
                <a:path w="7620" h="822960">
                  <a:moveTo>
                    <a:pt x="7620" y="675639"/>
                  </a:moveTo>
                  <a:lnTo>
                    <a:pt x="0" y="675639"/>
                  </a:lnTo>
                  <a:lnTo>
                    <a:pt x="0" y="680719"/>
                  </a:lnTo>
                  <a:lnTo>
                    <a:pt x="7620" y="680719"/>
                  </a:lnTo>
                  <a:lnTo>
                    <a:pt x="7620" y="675639"/>
                  </a:lnTo>
                  <a:close/>
                </a:path>
                <a:path w="7620" h="822960">
                  <a:moveTo>
                    <a:pt x="7620" y="669289"/>
                  </a:moveTo>
                  <a:lnTo>
                    <a:pt x="0" y="669289"/>
                  </a:lnTo>
                  <a:lnTo>
                    <a:pt x="0" y="674369"/>
                  </a:lnTo>
                  <a:lnTo>
                    <a:pt x="7620" y="674369"/>
                  </a:lnTo>
                  <a:lnTo>
                    <a:pt x="7620" y="669289"/>
                  </a:lnTo>
                  <a:close/>
                </a:path>
                <a:path w="7620" h="822960">
                  <a:moveTo>
                    <a:pt x="7620" y="662939"/>
                  </a:moveTo>
                  <a:lnTo>
                    <a:pt x="0" y="662939"/>
                  </a:lnTo>
                  <a:lnTo>
                    <a:pt x="0" y="668019"/>
                  </a:lnTo>
                  <a:lnTo>
                    <a:pt x="7620" y="668019"/>
                  </a:lnTo>
                  <a:lnTo>
                    <a:pt x="7620" y="662939"/>
                  </a:lnTo>
                  <a:close/>
                </a:path>
                <a:path w="7620" h="822960">
                  <a:moveTo>
                    <a:pt x="7620" y="656589"/>
                  </a:moveTo>
                  <a:lnTo>
                    <a:pt x="0" y="656589"/>
                  </a:lnTo>
                  <a:lnTo>
                    <a:pt x="0" y="661669"/>
                  </a:lnTo>
                  <a:lnTo>
                    <a:pt x="7620" y="661669"/>
                  </a:lnTo>
                  <a:lnTo>
                    <a:pt x="7620" y="656589"/>
                  </a:lnTo>
                  <a:close/>
                </a:path>
                <a:path w="7620" h="822960">
                  <a:moveTo>
                    <a:pt x="7620" y="650239"/>
                  </a:moveTo>
                  <a:lnTo>
                    <a:pt x="0" y="650239"/>
                  </a:lnTo>
                  <a:lnTo>
                    <a:pt x="0" y="655319"/>
                  </a:lnTo>
                  <a:lnTo>
                    <a:pt x="7620" y="655319"/>
                  </a:lnTo>
                  <a:lnTo>
                    <a:pt x="7620" y="650239"/>
                  </a:lnTo>
                  <a:close/>
                </a:path>
                <a:path w="7620" h="822960">
                  <a:moveTo>
                    <a:pt x="7620" y="642619"/>
                  </a:moveTo>
                  <a:lnTo>
                    <a:pt x="0" y="642619"/>
                  </a:lnTo>
                  <a:lnTo>
                    <a:pt x="0" y="648969"/>
                  </a:lnTo>
                  <a:lnTo>
                    <a:pt x="7620" y="648969"/>
                  </a:lnTo>
                  <a:lnTo>
                    <a:pt x="7620" y="642619"/>
                  </a:lnTo>
                  <a:close/>
                </a:path>
                <a:path w="7620" h="822960">
                  <a:moveTo>
                    <a:pt x="7620" y="637539"/>
                  </a:moveTo>
                  <a:lnTo>
                    <a:pt x="0" y="637539"/>
                  </a:lnTo>
                  <a:lnTo>
                    <a:pt x="0" y="641349"/>
                  </a:lnTo>
                  <a:lnTo>
                    <a:pt x="7620" y="641349"/>
                  </a:lnTo>
                  <a:lnTo>
                    <a:pt x="7620" y="637539"/>
                  </a:lnTo>
                  <a:close/>
                </a:path>
                <a:path w="7620" h="822960">
                  <a:moveTo>
                    <a:pt x="7620" y="629919"/>
                  </a:moveTo>
                  <a:lnTo>
                    <a:pt x="0" y="629919"/>
                  </a:lnTo>
                  <a:lnTo>
                    <a:pt x="0" y="636269"/>
                  </a:lnTo>
                  <a:lnTo>
                    <a:pt x="7620" y="636269"/>
                  </a:lnTo>
                  <a:lnTo>
                    <a:pt x="7620" y="629919"/>
                  </a:lnTo>
                  <a:close/>
                </a:path>
                <a:path w="7620" h="822960">
                  <a:moveTo>
                    <a:pt x="7620" y="624839"/>
                  </a:moveTo>
                  <a:lnTo>
                    <a:pt x="0" y="624839"/>
                  </a:lnTo>
                  <a:lnTo>
                    <a:pt x="0" y="628649"/>
                  </a:lnTo>
                  <a:lnTo>
                    <a:pt x="7620" y="628649"/>
                  </a:lnTo>
                  <a:lnTo>
                    <a:pt x="7620" y="624839"/>
                  </a:lnTo>
                  <a:close/>
                </a:path>
                <a:path w="7620" h="822960">
                  <a:moveTo>
                    <a:pt x="7620" y="604519"/>
                  </a:moveTo>
                  <a:lnTo>
                    <a:pt x="0" y="604519"/>
                  </a:lnTo>
                  <a:lnTo>
                    <a:pt x="0" y="623569"/>
                  </a:lnTo>
                  <a:lnTo>
                    <a:pt x="7620" y="623569"/>
                  </a:lnTo>
                  <a:lnTo>
                    <a:pt x="7620" y="604519"/>
                  </a:lnTo>
                  <a:close/>
                </a:path>
                <a:path w="7620" h="822960">
                  <a:moveTo>
                    <a:pt x="7620" y="599439"/>
                  </a:moveTo>
                  <a:lnTo>
                    <a:pt x="0" y="599439"/>
                  </a:lnTo>
                  <a:lnTo>
                    <a:pt x="0" y="603249"/>
                  </a:lnTo>
                  <a:lnTo>
                    <a:pt x="7620" y="603249"/>
                  </a:lnTo>
                  <a:lnTo>
                    <a:pt x="7620" y="599439"/>
                  </a:lnTo>
                  <a:close/>
                </a:path>
                <a:path w="7620" h="822960">
                  <a:moveTo>
                    <a:pt x="7620" y="593089"/>
                  </a:moveTo>
                  <a:lnTo>
                    <a:pt x="0" y="593089"/>
                  </a:lnTo>
                  <a:lnTo>
                    <a:pt x="0" y="598169"/>
                  </a:lnTo>
                  <a:lnTo>
                    <a:pt x="7620" y="598169"/>
                  </a:lnTo>
                  <a:lnTo>
                    <a:pt x="7620" y="593089"/>
                  </a:lnTo>
                  <a:close/>
                </a:path>
                <a:path w="7620" h="822960">
                  <a:moveTo>
                    <a:pt x="7620" y="589279"/>
                  </a:moveTo>
                  <a:lnTo>
                    <a:pt x="0" y="589279"/>
                  </a:lnTo>
                  <a:lnTo>
                    <a:pt x="0" y="591819"/>
                  </a:lnTo>
                  <a:lnTo>
                    <a:pt x="7620" y="591819"/>
                  </a:lnTo>
                  <a:lnTo>
                    <a:pt x="7620" y="589279"/>
                  </a:lnTo>
                  <a:close/>
                </a:path>
              </a:pathLst>
            </a:custGeom>
            <a:solidFill>
              <a:srgbClr val="1600FB"/>
            </a:solidFill>
          </p:spPr>
          <p:txBody>
            <a:bodyPr bIns="0" lIns="0" rIns="0" rtlCol="0" tIns="0" wrap="square"/>
            <a:p/>
          </p:txBody>
        </p:sp>
        <p:sp>
          <p:nvSpPr>
            <p:cNvPr id="1050225" name="object 1528"/>
            <p:cNvSpPr/>
            <p:nvPr/>
          </p:nvSpPr>
          <p:spPr>
            <a:xfrm>
              <a:off x="563879" y="5621019"/>
              <a:ext cx="7620" cy="810260"/>
            </a:xfrm>
            <a:custGeom>
              <a:avLst/>
              <a:ahLst/>
              <a:rect l="l" t="t" r="r" b="b"/>
              <a:pathLst>
                <a:path w="7620" h="810260">
                  <a:moveTo>
                    <a:pt x="7620" y="0"/>
                  </a:moveTo>
                  <a:lnTo>
                    <a:pt x="6350" y="0"/>
                  </a:lnTo>
                  <a:lnTo>
                    <a:pt x="6350" y="1269"/>
                  </a:lnTo>
                  <a:lnTo>
                    <a:pt x="5079" y="1269"/>
                  </a:lnTo>
                  <a:lnTo>
                    <a:pt x="5079" y="2539"/>
                  </a:lnTo>
                  <a:lnTo>
                    <a:pt x="7620" y="2539"/>
                  </a:lnTo>
                  <a:lnTo>
                    <a:pt x="7620" y="0"/>
                  </a:lnTo>
                  <a:close/>
                </a:path>
                <a:path w="7620" h="810260">
                  <a:moveTo>
                    <a:pt x="7620" y="2539"/>
                  </a:moveTo>
                  <a:lnTo>
                    <a:pt x="3810" y="2539"/>
                  </a:lnTo>
                  <a:lnTo>
                    <a:pt x="3810" y="3809"/>
                  </a:lnTo>
                  <a:lnTo>
                    <a:pt x="2540" y="3809"/>
                  </a:lnTo>
                  <a:lnTo>
                    <a:pt x="2540" y="5079"/>
                  </a:lnTo>
                  <a:lnTo>
                    <a:pt x="1270" y="5079"/>
                  </a:lnTo>
                  <a:lnTo>
                    <a:pt x="1270" y="6349"/>
                  </a:lnTo>
                  <a:lnTo>
                    <a:pt x="7620" y="6349"/>
                  </a:lnTo>
                  <a:lnTo>
                    <a:pt x="7620" y="2539"/>
                  </a:lnTo>
                  <a:close/>
                </a:path>
                <a:path w="7620" h="810260">
                  <a:moveTo>
                    <a:pt x="7620" y="6349"/>
                  </a:moveTo>
                  <a:lnTo>
                    <a:pt x="0" y="6349"/>
                  </a:lnTo>
                  <a:lnTo>
                    <a:pt x="0" y="12699"/>
                  </a:lnTo>
                  <a:lnTo>
                    <a:pt x="7620" y="12699"/>
                  </a:lnTo>
                  <a:lnTo>
                    <a:pt x="7620" y="6349"/>
                  </a:lnTo>
                  <a:close/>
                </a:path>
                <a:path w="7620" h="810260">
                  <a:moveTo>
                    <a:pt x="7620" y="12699"/>
                  </a:moveTo>
                  <a:lnTo>
                    <a:pt x="0" y="12699"/>
                  </a:lnTo>
                  <a:lnTo>
                    <a:pt x="0" y="15239"/>
                  </a:lnTo>
                  <a:lnTo>
                    <a:pt x="7620" y="15239"/>
                  </a:lnTo>
                  <a:lnTo>
                    <a:pt x="7620" y="12699"/>
                  </a:lnTo>
                  <a:close/>
                </a:path>
                <a:path w="7620" h="810260">
                  <a:moveTo>
                    <a:pt x="7620" y="15239"/>
                  </a:moveTo>
                  <a:lnTo>
                    <a:pt x="0" y="15239"/>
                  </a:lnTo>
                  <a:lnTo>
                    <a:pt x="0" y="19049"/>
                  </a:lnTo>
                  <a:lnTo>
                    <a:pt x="7620" y="19049"/>
                  </a:lnTo>
                  <a:lnTo>
                    <a:pt x="7620" y="15239"/>
                  </a:lnTo>
                  <a:close/>
                </a:path>
                <a:path w="7620" h="810260">
                  <a:moveTo>
                    <a:pt x="7620" y="19049"/>
                  </a:moveTo>
                  <a:lnTo>
                    <a:pt x="0" y="19049"/>
                  </a:lnTo>
                  <a:lnTo>
                    <a:pt x="0" y="21589"/>
                  </a:lnTo>
                  <a:lnTo>
                    <a:pt x="7620" y="21589"/>
                  </a:lnTo>
                  <a:lnTo>
                    <a:pt x="7620" y="19049"/>
                  </a:lnTo>
                  <a:close/>
                </a:path>
                <a:path w="7620" h="810260">
                  <a:moveTo>
                    <a:pt x="7620" y="21589"/>
                  </a:moveTo>
                  <a:lnTo>
                    <a:pt x="0" y="21589"/>
                  </a:lnTo>
                  <a:lnTo>
                    <a:pt x="0" y="25399"/>
                  </a:lnTo>
                  <a:lnTo>
                    <a:pt x="7620" y="25399"/>
                  </a:lnTo>
                  <a:lnTo>
                    <a:pt x="7620" y="21589"/>
                  </a:lnTo>
                  <a:close/>
                </a:path>
                <a:path w="7620" h="810260">
                  <a:moveTo>
                    <a:pt x="7620" y="25399"/>
                  </a:moveTo>
                  <a:lnTo>
                    <a:pt x="0" y="25399"/>
                  </a:lnTo>
                  <a:lnTo>
                    <a:pt x="0" y="31749"/>
                  </a:lnTo>
                  <a:lnTo>
                    <a:pt x="7620" y="31749"/>
                  </a:lnTo>
                  <a:lnTo>
                    <a:pt x="7620" y="25399"/>
                  </a:lnTo>
                  <a:close/>
                </a:path>
                <a:path w="7620" h="810260">
                  <a:moveTo>
                    <a:pt x="7620" y="31749"/>
                  </a:moveTo>
                  <a:lnTo>
                    <a:pt x="0" y="31749"/>
                  </a:lnTo>
                  <a:lnTo>
                    <a:pt x="0" y="40639"/>
                  </a:lnTo>
                  <a:lnTo>
                    <a:pt x="7620" y="40639"/>
                  </a:lnTo>
                  <a:lnTo>
                    <a:pt x="7620" y="31749"/>
                  </a:lnTo>
                  <a:close/>
                </a:path>
                <a:path w="7620" h="810260">
                  <a:moveTo>
                    <a:pt x="7620" y="40639"/>
                  </a:moveTo>
                  <a:lnTo>
                    <a:pt x="0" y="40639"/>
                  </a:lnTo>
                  <a:lnTo>
                    <a:pt x="0" y="46989"/>
                  </a:lnTo>
                  <a:lnTo>
                    <a:pt x="7620" y="46989"/>
                  </a:lnTo>
                  <a:lnTo>
                    <a:pt x="7620" y="40639"/>
                  </a:lnTo>
                  <a:close/>
                </a:path>
                <a:path w="7620" h="810260">
                  <a:moveTo>
                    <a:pt x="7620" y="46989"/>
                  </a:moveTo>
                  <a:lnTo>
                    <a:pt x="0" y="46989"/>
                  </a:lnTo>
                  <a:lnTo>
                    <a:pt x="0" y="53339"/>
                  </a:lnTo>
                  <a:lnTo>
                    <a:pt x="7620" y="53339"/>
                  </a:lnTo>
                  <a:lnTo>
                    <a:pt x="7620" y="46989"/>
                  </a:lnTo>
                  <a:close/>
                </a:path>
                <a:path w="7620" h="810260">
                  <a:moveTo>
                    <a:pt x="7620" y="53339"/>
                  </a:moveTo>
                  <a:lnTo>
                    <a:pt x="0" y="53339"/>
                  </a:lnTo>
                  <a:lnTo>
                    <a:pt x="0" y="59689"/>
                  </a:lnTo>
                  <a:lnTo>
                    <a:pt x="7620" y="59689"/>
                  </a:lnTo>
                  <a:lnTo>
                    <a:pt x="7620" y="53339"/>
                  </a:lnTo>
                  <a:close/>
                </a:path>
                <a:path w="7620" h="810260">
                  <a:moveTo>
                    <a:pt x="7620" y="59689"/>
                  </a:moveTo>
                  <a:lnTo>
                    <a:pt x="0" y="59689"/>
                  </a:lnTo>
                  <a:lnTo>
                    <a:pt x="0" y="63499"/>
                  </a:lnTo>
                  <a:lnTo>
                    <a:pt x="7620" y="63499"/>
                  </a:lnTo>
                  <a:lnTo>
                    <a:pt x="7620" y="59689"/>
                  </a:lnTo>
                  <a:close/>
                </a:path>
                <a:path w="7620" h="810260">
                  <a:moveTo>
                    <a:pt x="7620" y="63499"/>
                  </a:moveTo>
                  <a:lnTo>
                    <a:pt x="0" y="63499"/>
                  </a:lnTo>
                  <a:lnTo>
                    <a:pt x="0" y="82549"/>
                  </a:lnTo>
                  <a:lnTo>
                    <a:pt x="7620" y="82549"/>
                  </a:lnTo>
                  <a:lnTo>
                    <a:pt x="7620" y="63499"/>
                  </a:lnTo>
                  <a:close/>
                </a:path>
                <a:path w="7620" h="810260">
                  <a:moveTo>
                    <a:pt x="7620" y="82549"/>
                  </a:moveTo>
                  <a:lnTo>
                    <a:pt x="0" y="82549"/>
                  </a:lnTo>
                  <a:lnTo>
                    <a:pt x="0" y="85089"/>
                  </a:lnTo>
                  <a:lnTo>
                    <a:pt x="7620" y="85089"/>
                  </a:lnTo>
                  <a:lnTo>
                    <a:pt x="7620" y="82549"/>
                  </a:lnTo>
                  <a:close/>
                </a:path>
                <a:path w="7620" h="810260">
                  <a:moveTo>
                    <a:pt x="7620" y="85089"/>
                  </a:moveTo>
                  <a:lnTo>
                    <a:pt x="0" y="85089"/>
                  </a:lnTo>
                  <a:lnTo>
                    <a:pt x="0" y="91439"/>
                  </a:lnTo>
                  <a:lnTo>
                    <a:pt x="7620" y="91439"/>
                  </a:lnTo>
                  <a:lnTo>
                    <a:pt x="7620" y="85089"/>
                  </a:lnTo>
                  <a:close/>
                </a:path>
                <a:path w="7620" h="810260">
                  <a:moveTo>
                    <a:pt x="7620" y="91439"/>
                  </a:moveTo>
                  <a:lnTo>
                    <a:pt x="0" y="91439"/>
                  </a:lnTo>
                  <a:lnTo>
                    <a:pt x="0" y="95249"/>
                  </a:lnTo>
                  <a:lnTo>
                    <a:pt x="7620" y="95249"/>
                  </a:lnTo>
                  <a:lnTo>
                    <a:pt x="7620" y="91439"/>
                  </a:lnTo>
                  <a:close/>
                </a:path>
                <a:path w="7620" h="810260">
                  <a:moveTo>
                    <a:pt x="7620" y="95249"/>
                  </a:moveTo>
                  <a:lnTo>
                    <a:pt x="0" y="95249"/>
                  </a:lnTo>
                  <a:lnTo>
                    <a:pt x="0" y="97789"/>
                  </a:lnTo>
                  <a:lnTo>
                    <a:pt x="7620" y="97789"/>
                  </a:lnTo>
                  <a:lnTo>
                    <a:pt x="7620" y="95249"/>
                  </a:lnTo>
                  <a:close/>
                </a:path>
                <a:path w="7620" h="810260">
                  <a:moveTo>
                    <a:pt x="7620" y="97789"/>
                  </a:moveTo>
                  <a:lnTo>
                    <a:pt x="0" y="97789"/>
                  </a:lnTo>
                  <a:lnTo>
                    <a:pt x="0" y="104139"/>
                  </a:lnTo>
                  <a:lnTo>
                    <a:pt x="7620" y="104139"/>
                  </a:lnTo>
                  <a:lnTo>
                    <a:pt x="7620" y="97789"/>
                  </a:lnTo>
                  <a:close/>
                </a:path>
                <a:path w="7620" h="810260">
                  <a:moveTo>
                    <a:pt x="7620" y="104139"/>
                  </a:moveTo>
                  <a:lnTo>
                    <a:pt x="0" y="104139"/>
                  </a:lnTo>
                  <a:lnTo>
                    <a:pt x="0" y="107949"/>
                  </a:lnTo>
                  <a:lnTo>
                    <a:pt x="7620" y="107949"/>
                  </a:lnTo>
                  <a:lnTo>
                    <a:pt x="7620" y="104139"/>
                  </a:lnTo>
                  <a:close/>
                </a:path>
                <a:path w="7620" h="810260">
                  <a:moveTo>
                    <a:pt x="7620" y="107949"/>
                  </a:moveTo>
                  <a:lnTo>
                    <a:pt x="0" y="107949"/>
                  </a:lnTo>
                  <a:lnTo>
                    <a:pt x="0" y="110489"/>
                  </a:lnTo>
                  <a:lnTo>
                    <a:pt x="7620" y="110489"/>
                  </a:lnTo>
                  <a:lnTo>
                    <a:pt x="7620" y="107949"/>
                  </a:lnTo>
                  <a:close/>
                </a:path>
                <a:path w="7620" h="810260">
                  <a:moveTo>
                    <a:pt x="7620" y="110489"/>
                  </a:moveTo>
                  <a:lnTo>
                    <a:pt x="0" y="110489"/>
                  </a:lnTo>
                  <a:lnTo>
                    <a:pt x="0" y="114299"/>
                  </a:lnTo>
                  <a:lnTo>
                    <a:pt x="7620" y="114299"/>
                  </a:lnTo>
                  <a:lnTo>
                    <a:pt x="7620" y="110489"/>
                  </a:lnTo>
                  <a:close/>
                </a:path>
                <a:path w="7620" h="810260">
                  <a:moveTo>
                    <a:pt x="7620" y="114299"/>
                  </a:moveTo>
                  <a:lnTo>
                    <a:pt x="0" y="114299"/>
                  </a:lnTo>
                  <a:lnTo>
                    <a:pt x="0" y="116839"/>
                  </a:lnTo>
                  <a:lnTo>
                    <a:pt x="7620" y="116839"/>
                  </a:lnTo>
                  <a:lnTo>
                    <a:pt x="7620" y="114299"/>
                  </a:lnTo>
                  <a:close/>
                </a:path>
                <a:path w="7620" h="810260">
                  <a:moveTo>
                    <a:pt x="7620" y="116839"/>
                  </a:moveTo>
                  <a:lnTo>
                    <a:pt x="0" y="116839"/>
                  </a:lnTo>
                  <a:lnTo>
                    <a:pt x="0" y="123189"/>
                  </a:lnTo>
                  <a:lnTo>
                    <a:pt x="7620" y="123189"/>
                  </a:lnTo>
                  <a:lnTo>
                    <a:pt x="7620" y="116839"/>
                  </a:lnTo>
                  <a:close/>
                </a:path>
                <a:path w="7620" h="810260">
                  <a:moveTo>
                    <a:pt x="7620" y="123189"/>
                  </a:moveTo>
                  <a:lnTo>
                    <a:pt x="0" y="123189"/>
                  </a:lnTo>
                  <a:lnTo>
                    <a:pt x="0" y="126999"/>
                  </a:lnTo>
                  <a:lnTo>
                    <a:pt x="7620" y="126999"/>
                  </a:lnTo>
                  <a:lnTo>
                    <a:pt x="7620" y="123189"/>
                  </a:lnTo>
                  <a:close/>
                </a:path>
                <a:path w="7620" h="810260">
                  <a:moveTo>
                    <a:pt x="7620" y="126999"/>
                  </a:moveTo>
                  <a:lnTo>
                    <a:pt x="0" y="126999"/>
                  </a:lnTo>
                  <a:lnTo>
                    <a:pt x="0" y="135889"/>
                  </a:lnTo>
                  <a:lnTo>
                    <a:pt x="7620" y="135889"/>
                  </a:lnTo>
                  <a:lnTo>
                    <a:pt x="7620" y="126999"/>
                  </a:lnTo>
                  <a:close/>
                </a:path>
                <a:path w="7620" h="810260">
                  <a:moveTo>
                    <a:pt x="7620" y="135889"/>
                  </a:moveTo>
                  <a:lnTo>
                    <a:pt x="0" y="135889"/>
                  </a:lnTo>
                  <a:lnTo>
                    <a:pt x="0" y="139699"/>
                  </a:lnTo>
                  <a:lnTo>
                    <a:pt x="7620" y="139699"/>
                  </a:lnTo>
                  <a:lnTo>
                    <a:pt x="7620" y="135889"/>
                  </a:lnTo>
                  <a:close/>
                </a:path>
                <a:path w="7620" h="810260">
                  <a:moveTo>
                    <a:pt x="7620" y="139699"/>
                  </a:moveTo>
                  <a:lnTo>
                    <a:pt x="0" y="139699"/>
                  </a:lnTo>
                  <a:lnTo>
                    <a:pt x="0" y="142239"/>
                  </a:lnTo>
                  <a:lnTo>
                    <a:pt x="7620" y="142239"/>
                  </a:lnTo>
                  <a:lnTo>
                    <a:pt x="7620" y="139699"/>
                  </a:lnTo>
                  <a:close/>
                </a:path>
                <a:path w="7620" h="810260">
                  <a:moveTo>
                    <a:pt x="7620" y="142239"/>
                  </a:moveTo>
                  <a:lnTo>
                    <a:pt x="0" y="142239"/>
                  </a:lnTo>
                  <a:lnTo>
                    <a:pt x="0" y="154939"/>
                  </a:lnTo>
                  <a:lnTo>
                    <a:pt x="7620" y="154939"/>
                  </a:lnTo>
                  <a:lnTo>
                    <a:pt x="7620" y="142239"/>
                  </a:lnTo>
                  <a:close/>
                </a:path>
                <a:path w="7620" h="810260">
                  <a:moveTo>
                    <a:pt x="7620" y="154939"/>
                  </a:moveTo>
                  <a:lnTo>
                    <a:pt x="0" y="154939"/>
                  </a:lnTo>
                  <a:lnTo>
                    <a:pt x="0" y="158749"/>
                  </a:lnTo>
                  <a:lnTo>
                    <a:pt x="7620" y="158749"/>
                  </a:lnTo>
                  <a:lnTo>
                    <a:pt x="7620" y="154939"/>
                  </a:lnTo>
                  <a:close/>
                </a:path>
                <a:path w="7620" h="810260">
                  <a:moveTo>
                    <a:pt x="7620" y="158749"/>
                  </a:moveTo>
                  <a:lnTo>
                    <a:pt x="0" y="158749"/>
                  </a:lnTo>
                  <a:lnTo>
                    <a:pt x="0" y="184149"/>
                  </a:lnTo>
                  <a:lnTo>
                    <a:pt x="7620" y="184149"/>
                  </a:lnTo>
                  <a:lnTo>
                    <a:pt x="7620" y="158749"/>
                  </a:lnTo>
                  <a:close/>
                </a:path>
                <a:path w="7620" h="810260">
                  <a:moveTo>
                    <a:pt x="7620" y="184149"/>
                  </a:moveTo>
                  <a:lnTo>
                    <a:pt x="0" y="184149"/>
                  </a:lnTo>
                  <a:lnTo>
                    <a:pt x="0" y="186689"/>
                  </a:lnTo>
                  <a:lnTo>
                    <a:pt x="7620" y="186689"/>
                  </a:lnTo>
                  <a:lnTo>
                    <a:pt x="7620" y="184149"/>
                  </a:lnTo>
                  <a:close/>
                </a:path>
                <a:path w="7620" h="810260">
                  <a:moveTo>
                    <a:pt x="7620" y="186689"/>
                  </a:moveTo>
                  <a:lnTo>
                    <a:pt x="0" y="186689"/>
                  </a:lnTo>
                  <a:lnTo>
                    <a:pt x="0" y="193039"/>
                  </a:lnTo>
                  <a:lnTo>
                    <a:pt x="7620" y="193039"/>
                  </a:lnTo>
                  <a:lnTo>
                    <a:pt x="7620" y="186689"/>
                  </a:lnTo>
                  <a:close/>
                </a:path>
                <a:path w="7620" h="810260">
                  <a:moveTo>
                    <a:pt x="7620" y="193039"/>
                  </a:moveTo>
                  <a:lnTo>
                    <a:pt x="0" y="193039"/>
                  </a:lnTo>
                  <a:lnTo>
                    <a:pt x="0" y="212089"/>
                  </a:lnTo>
                  <a:lnTo>
                    <a:pt x="7620" y="212089"/>
                  </a:lnTo>
                  <a:lnTo>
                    <a:pt x="7620" y="193039"/>
                  </a:lnTo>
                  <a:close/>
                </a:path>
                <a:path w="7620" h="810260">
                  <a:moveTo>
                    <a:pt x="7620" y="212089"/>
                  </a:moveTo>
                  <a:lnTo>
                    <a:pt x="0" y="212089"/>
                  </a:lnTo>
                  <a:lnTo>
                    <a:pt x="0" y="215899"/>
                  </a:lnTo>
                  <a:lnTo>
                    <a:pt x="7620" y="215899"/>
                  </a:lnTo>
                  <a:lnTo>
                    <a:pt x="7620" y="212089"/>
                  </a:lnTo>
                  <a:close/>
                </a:path>
                <a:path w="7620" h="810260">
                  <a:moveTo>
                    <a:pt x="7620" y="215899"/>
                  </a:moveTo>
                  <a:lnTo>
                    <a:pt x="0" y="215899"/>
                  </a:lnTo>
                  <a:lnTo>
                    <a:pt x="0" y="218439"/>
                  </a:lnTo>
                  <a:lnTo>
                    <a:pt x="7620" y="218439"/>
                  </a:lnTo>
                  <a:lnTo>
                    <a:pt x="7620" y="215899"/>
                  </a:lnTo>
                  <a:close/>
                </a:path>
                <a:path w="7620" h="810260">
                  <a:moveTo>
                    <a:pt x="7620" y="218439"/>
                  </a:moveTo>
                  <a:lnTo>
                    <a:pt x="0" y="218439"/>
                  </a:lnTo>
                  <a:lnTo>
                    <a:pt x="0" y="222249"/>
                  </a:lnTo>
                  <a:lnTo>
                    <a:pt x="7620" y="222249"/>
                  </a:lnTo>
                  <a:lnTo>
                    <a:pt x="7620" y="218439"/>
                  </a:lnTo>
                  <a:close/>
                </a:path>
                <a:path w="7620" h="810260">
                  <a:moveTo>
                    <a:pt x="7620" y="222249"/>
                  </a:moveTo>
                  <a:lnTo>
                    <a:pt x="0" y="222249"/>
                  </a:lnTo>
                  <a:lnTo>
                    <a:pt x="0" y="224789"/>
                  </a:lnTo>
                  <a:lnTo>
                    <a:pt x="7620" y="224789"/>
                  </a:lnTo>
                  <a:lnTo>
                    <a:pt x="7620" y="222249"/>
                  </a:lnTo>
                  <a:close/>
                </a:path>
                <a:path w="7620" h="810260">
                  <a:moveTo>
                    <a:pt x="7620" y="224789"/>
                  </a:moveTo>
                  <a:lnTo>
                    <a:pt x="0" y="224789"/>
                  </a:lnTo>
                  <a:lnTo>
                    <a:pt x="0" y="228599"/>
                  </a:lnTo>
                  <a:lnTo>
                    <a:pt x="7620" y="228599"/>
                  </a:lnTo>
                  <a:lnTo>
                    <a:pt x="7620" y="224789"/>
                  </a:lnTo>
                  <a:close/>
                </a:path>
                <a:path w="7620" h="810260">
                  <a:moveTo>
                    <a:pt x="7620" y="228599"/>
                  </a:moveTo>
                  <a:lnTo>
                    <a:pt x="0" y="228599"/>
                  </a:lnTo>
                  <a:lnTo>
                    <a:pt x="0" y="234949"/>
                  </a:lnTo>
                  <a:lnTo>
                    <a:pt x="7620" y="234949"/>
                  </a:lnTo>
                  <a:lnTo>
                    <a:pt x="7620" y="228599"/>
                  </a:lnTo>
                  <a:close/>
                </a:path>
                <a:path w="7620" h="810260">
                  <a:moveTo>
                    <a:pt x="7620" y="234949"/>
                  </a:moveTo>
                  <a:lnTo>
                    <a:pt x="0" y="234949"/>
                  </a:lnTo>
                  <a:lnTo>
                    <a:pt x="0" y="237489"/>
                  </a:lnTo>
                  <a:lnTo>
                    <a:pt x="7620" y="237489"/>
                  </a:lnTo>
                  <a:lnTo>
                    <a:pt x="7620" y="234949"/>
                  </a:lnTo>
                  <a:close/>
                </a:path>
                <a:path w="7620" h="810260">
                  <a:moveTo>
                    <a:pt x="7620" y="237489"/>
                  </a:moveTo>
                  <a:lnTo>
                    <a:pt x="0" y="237489"/>
                  </a:lnTo>
                  <a:lnTo>
                    <a:pt x="0" y="241299"/>
                  </a:lnTo>
                  <a:lnTo>
                    <a:pt x="7620" y="241299"/>
                  </a:lnTo>
                  <a:lnTo>
                    <a:pt x="7620" y="237489"/>
                  </a:lnTo>
                  <a:close/>
                </a:path>
                <a:path w="7620" h="810260">
                  <a:moveTo>
                    <a:pt x="7620" y="241299"/>
                  </a:moveTo>
                  <a:lnTo>
                    <a:pt x="0" y="241299"/>
                  </a:lnTo>
                  <a:lnTo>
                    <a:pt x="0" y="243839"/>
                  </a:lnTo>
                  <a:lnTo>
                    <a:pt x="7620" y="243839"/>
                  </a:lnTo>
                  <a:lnTo>
                    <a:pt x="7620" y="241299"/>
                  </a:lnTo>
                  <a:close/>
                </a:path>
                <a:path w="7620" h="810260">
                  <a:moveTo>
                    <a:pt x="7620" y="243839"/>
                  </a:moveTo>
                  <a:lnTo>
                    <a:pt x="0" y="243839"/>
                  </a:lnTo>
                  <a:lnTo>
                    <a:pt x="0" y="247649"/>
                  </a:lnTo>
                  <a:lnTo>
                    <a:pt x="7620" y="247649"/>
                  </a:lnTo>
                  <a:lnTo>
                    <a:pt x="7620" y="243839"/>
                  </a:lnTo>
                  <a:close/>
                </a:path>
                <a:path w="7620" h="810260">
                  <a:moveTo>
                    <a:pt x="7620" y="247649"/>
                  </a:moveTo>
                  <a:lnTo>
                    <a:pt x="0" y="247649"/>
                  </a:lnTo>
                  <a:lnTo>
                    <a:pt x="0" y="250189"/>
                  </a:lnTo>
                  <a:lnTo>
                    <a:pt x="7620" y="250189"/>
                  </a:lnTo>
                  <a:lnTo>
                    <a:pt x="7620" y="247649"/>
                  </a:lnTo>
                  <a:close/>
                </a:path>
                <a:path w="7620" h="810260">
                  <a:moveTo>
                    <a:pt x="7620" y="250189"/>
                  </a:moveTo>
                  <a:lnTo>
                    <a:pt x="0" y="250189"/>
                  </a:lnTo>
                  <a:lnTo>
                    <a:pt x="0" y="256539"/>
                  </a:lnTo>
                  <a:lnTo>
                    <a:pt x="7620" y="256539"/>
                  </a:lnTo>
                  <a:lnTo>
                    <a:pt x="7620" y="250189"/>
                  </a:lnTo>
                  <a:close/>
                </a:path>
                <a:path w="7620" h="810260">
                  <a:moveTo>
                    <a:pt x="7620" y="256539"/>
                  </a:moveTo>
                  <a:lnTo>
                    <a:pt x="0" y="256539"/>
                  </a:lnTo>
                  <a:lnTo>
                    <a:pt x="0" y="260349"/>
                  </a:lnTo>
                  <a:lnTo>
                    <a:pt x="7620" y="260349"/>
                  </a:lnTo>
                  <a:lnTo>
                    <a:pt x="7620" y="256539"/>
                  </a:lnTo>
                  <a:close/>
                </a:path>
                <a:path w="7620" h="810260">
                  <a:moveTo>
                    <a:pt x="7620" y="260349"/>
                  </a:moveTo>
                  <a:lnTo>
                    <a:pt x="0" y="260349"/>
                  </a:lnTo>
                  <a:lnTo>
                    <a:pt x="0" y="262889"/>
                  </a:lnTo>
                  <a:lnTo>
                    <a:pt x="7620" y="262889"/>
                  </a:lnTo>
                  <a:lnTo>
                    <a:pt x="7620" y="260349"/>
                  </a:lnTo>
                  <a:close/>
                </a:path>
                <a:path w="7620" h="810260">
                  <a:moveTo>
                    <a:pt x="7620" y="262889"/>
                  </a:moveTo>
                  <a:lnTo>
                    <a:pt x="0" y="262889"/>
                  </a:lnTo>
                  <a:lnTo>
                    <a:pt x="0" y="266699"/>
                  </a:lnTo>
                  <a:lnTo>
                    <a:pt x="7620" y="266699"/>
                  </a:lnTo>
                  <a:lnTo>
                    <a:pt x="7620" y="262889"/>
                  </a:lnTo>
                  <a:close/>
                </a:path>
                <a:path w="7620" h="810260">
                  <a:moveTo>
                    <a:pt x="7620" y="266699"/>
                  </a:moveTo>
                  <a:lnTo>
                    <a:pt x="0" y="266699"/>
                  </a:lnTo>
                  <a:lnTo>
                    <a:pt x="0" y="269239"/>
                  </a:lnTo>
                  <a:lnTo>
                    <a:pt x="7620" y="269239"/>
                  </a:lnTo>
                  <a:lnTo>
                    <a:pt x="7620" y="266699"/>
                  </a:lnTo>
                  <a:close/>
                </a:path>
                <a:path w="7620" h="810260">
                  <a:moveTo>
                    <a:pt x="7620" y="269239"/>
                  </a:moveTo>
                  <a:lnTo>
                    <a:pt x="0" y="269239"/>
                  </a:lnTo>
                  <a:lnTo>
                    <a:pt x="0" y="279399"/>
                  </a:lnTo>
                  <a:lnTo>
                    <a:pt x="7620" y="279399"/>
                  </a:lnTo>
                  <a:lnTo>
                    <a:pt x="7620" y="269239"/>
                  </a:lnTo>
                  <a:close/>
                </a:path>
                <a:path w="7620" h="810260">
                  <a:moveTo>
                    <a:pt x="7620" y="279400"/>
                  </a:moveTo>
                  <a:lnTo>
                    <a:pt x="0" y="279400"/>
                  </a:lnTo>
                  <a:lnTo>
                    <a:pt x="0" y="281939"/>
                  </a:lnTo>
                  <a:lnTo>
                    <a:pt x="7620" y="281939"/>
                  </a:lnTo>
                  <a:lnTo>
                    <a:pt x="7620" y="279400"/>
                  </a:lnTo>
                  <a:close/>
                </a:path>
                <a:path w="7620" h="810260">
                  <a:moveTo>
                    <a:pt x="7620" y="281939"/>
                  </a:moveTo>
                  <a:lnTo>
                    <a:pt x="0" y="281939"/>
                  </a:lnTo>
                  <a:lnTo>
                    <a:pt x="0" y="285749"/>
                  </a:lnTo>
                  <a:lnTo>
                    <a:pt x="7620" y="285749"/>
                  </a:lnTo>
                  <a:lnTo>
                    <a:pt x="7620" y="281939"/>
                  </a:lnTo>
                  <a:close/>
                </a:path>
                <a:path w="7620" h="810260">
                  <a:moveTo>
                    <a:pt x="7620" y="285749"/>
                  </a:moveTo>
                  <a:lnTo>
                    <a:pt x="0" y="285749"/>
                  </a:lnTo>
                  <a:lnTo>
                    <a:pt x="0" y="288289"/>
                  </a:lnTo>
                  <a:lnTo>
                    <a:pt x="7620" y="288289"/>
                  </a:lnTo>
                  <a:lnTo>
                    <a:pt x="7620" y="285749"/>
                  </a:lnTo>
                  <a:close/>
                </a:path>
                <a:path w="7620" h="810260">
                  <a:moveTo>
                    <a:pt x="7620" y="288289"/>
                  </a:moveTo>
                  <a:lnTo>
                    <a:pt x="0" y="288289"/>
                  </a:lnTo>
                  <a:lnTo>
                    <a:pt x="0" y="300989"/>
                  </a:lnTo>
                  <a:lnTo>
                    <a:pt x="7620" y="300989"/>
                  </a:lnTo>
                  <a:lnTo>
                    <a:pt x="7620" y="288289"/>
                  </a:lnTo>
                  <a:close/>
                </a:path>
                <a:path w="7620" h="810260">
                  <a:moveTo>
                    <a:pt x="7620" y="300989"/>
                  </a:moveTo>
                  <a:lnTo>
                    <a:pt x="0" y="300989"/>
                  </a:lnTo>
                  <a:lnTo>
                    <a:pt x="0" y="304799"/>
                  </a:lnTo>
                  <a:lnTo>
                    <a:pt x="7620" y="304799"/>
                  </a:lnTo>
                  <a:lnTo>
                    <a:pt x="7620" y="300989"/>
                  </a:lnTo>
                  <a:close/>
                </a:path>
                <a:path w="7620" h="810260">
                  <a:moveTo>
                    <a:pt x="7620" y="304799"/>
                  </a:moveTo>
                  <a:lnTo>
                    <a:pt x="0" y="304799"/>
                  </a:lnTo>
                  <a:lnTo>
                    <a:pt x="0" y="307339"/>
                  </a:lnTo>
                  <a:lnTo>
                    <a:pt x="7620" y="307339"/>
                  </a:lnTo>
                  <a:lnTo>
                    <a:pt x="7620" y="304799"/>
                  </a:lnTo>
                  <a:close/>
                </a:path>
                <a:path w="7620" h="810260">
                  <a:moveTo>
                    <a:pt x="7620" y="307339"/>
                  </a:moveTo>
                  <a:lnTo>
                    <a:pt x="0" y="307339"/>
                  </a:lnTo>
                  <a:lnTo>
                    <a:pt x="0" y="313689"/>
                  </a:lnTo>
                  <a:lnTo>
                    <a:pt x="7620" y="313689"/>
                  </a:lnTo>
                  <a:lnTo>
                    <a:pt x="7620" y="307339"/>
                  </a:lnTo>
                  <a:close/>
                </a:path>
                <a:path w="7620" h="810260">
                  <a:moveTo>
                    <a:pt x="7620" y="313689"/>
                  </a:moveTo>
                  <a:lnTo>
                    <a:pt x="0" y="313689"/>
                  </a:lnTo>
                  <a:lnTo>
                    <a:pt x="0" y="317499"/>
                  </a:lnTo>
                  <a:lnTo>
                    <a:pt x="7620" y="317499"/>
                  </a:lnTo>
                  <a:lnTo>
                    <a:pt x="7620" y="313689"/>
                  </a:lnTo>
                  <a:close/>
                </a:path>
                <a:path w="7620" h="810260">
                  <a:moveTo>
                    <a:pt x="7620" y="317500"/>
                  </a:moveTo>
                  <a:lnTo>
                    <a:pt x="0" y="317500"/>
                  </a:lnTo>
                  <a:lnTo>
                    <a:pt x="0" y="320039"/>
                  </a:lnTo>
                  <a:lnTo>
                    <a:pt x="7620" y="320039"/>
                  </a:lnTo>
                  <a:lnTo>
                    <a:pt x="7620" y="317500"/>
                  </a:lnTo>
                  <a:close/>
                </a:path>
                <a:path w="7620" h="810260">
                  <a:moveTo>
                    <a:pt x="7620" y="320039"/>
                  </a:moveTo>
                  <a:lnTo>
                    <a:pt x="0" y="320039"/>
                  </a:lnTo>
                  <a:lnTo>
                    <a:pt x="0" y="323849"/>
                  </a:lnTo>
                  <a:lnTo>
                    <a:pt x="7620" y="323849"/>
                  </a:lnTo>
                  <a:lnTo>
                    <a:pt x="7620" y="320039"/>
                  </a:lnTo>
                  <a:close/>
                </a:path>
                <a:path w="7620" h="810260">
                  <a:moveTo>
                    <a:pt x="7620" y="323849"/>
                  </a:moveTo>
                  <a:lnTo>
                    <a:pt x="0" y="323849"/>
                  </a:lnTo>
                  <a:lnTo>
                    <a:pt x="0" y="326389"/>
                  </a:lnTo>
                  <a:lnTo>
                    <a:pt x="7620" y="326389"/>
                  </a:lnTo>
                  <a:lnTo>
                    <a:pt x="7620" y="323849"/>
                  </a:lnTo>
                  <a:close/>
                </a:path>
                <a:path w="7620" h="810260">
                  <a:moveTo>
                    <a:pt x="7620" y="326389"/>
                  </a:moveTo>
                  <a:lnTo>
                    <a:pt x="0" y="326389"/>
                  </a:lnTo>
                  <a:lnTo>
                    <a:pt x="0" y="330199"/>
                  </a:lnTo>
                  <a:lnTo>
                    <a:pt x="7620" y="330199"/>
                  </a:lnTo>
                  <a:lnTo>
                    <a:pt x="7620" y="326389"/>
                  </a:lnTo>
                  <a:close/>
                </a:path>
                <a:path w="7620" h="810260">
                  <a:moveTo>
                    <a:pt x="7620" y="330200"/>
                  </a:moveTo>
                  <a:lnTo>
                    <a:pt x="0" y="330200"/>
                  </a:lnTo>
                  <a:lnTo>
                    <a:pt x="0" y="336549"/>
                  </a:lnTo>
                  <a:lnTo>
                    <a:pt x="7620" y="336549"/>
                  </a:lnTo>
                  <a:lnTo>
                    <a:pt x="7620" y="330200"/>
                  </a:lnTo>
                  <a:close/>
                </a:path>
                <a:path w="7620" h="810260">
                  <a:moveTo>
                    <a:pt x="7620" y="336549"/>
                  </a:moveTo>
                  <a:lnTo>
                    <a:pt x="0" y="336549"/>
                  </a:lnTo>
                  <a:lnTo>
                    <a:pt x="0" y="349249"/>
                  </a:lnTo>
                  <a:lnTo>
                    <a:pt x="7620" y="349249"/>
                  </a:lnTo>
                  <a:lnTo>
                    <a:pt x="7620" y="336549"/>
                  </a:lnTo>
                  <a:close/>
                </a:path>
                <a:path w="7620" h="810260">
                  <a:moveTo>
                    <a:pt x="7620" y="349249"/>
                  </a:moveTo>
                  <a:lnTo>
                    <a:pt x="0" y="349249"/>
                  </a:lnTo>
                  <a:lnTo>
                    <a:pt x="0" y="351789"/>
                  </a:lnTo>
                  <a:lnTo>
                    <a:pt x="7620" y="351789"/>
                  </a:lnTo>
                  <a:lnTo>
                    <a:pt x="7620" y="349249"/>
                  </a:lnTo>
                  <a:close/>
                </a:path>
                <a:path w="7620" h="810260">
                  <a:moveTo>
                    <a:pt x="7620" y="351789"/>
                  </a:moveTo>
                  <a:lnTo>
                    <a:pt x="0" y="351789"/>
                  </a:lnTo>
                  <a:lnTo>
                    <a:pt x="0" y="364489"/>
                  </a:lnTo>
                  <a:lnTo>
                    <a:pt x="7620" y="364489"/>
                  </a:lnTo>
                  <a:lnTo>
                    <a:pt x="7620" y="351789"/>
                  </a:lnTo>
                  <a:close/>
                </a:path>
                <a:path w="7620" h="810260">
                  <a:moveTo>
                    <a:pt x="7620" y="364489"/>
                  </a:moveTo>
                  <a:lnTo>
                    <a:pt x="1270" y="364489"/>
                  </a:lnTo>
                  <a:lnTo>
                    <a:pt x="1270" y="365759"/>
                  </a:lnTo>
                  <a:lnTo>
                    <a:pt x="2540" y="365759"/>
                  </a:lnTo>
                  <a:lnTo>
                    <a:pt x="2540" y="367029"/>
                  </a:lnTo>
                  <a:lnTo>
                    <a:pt x="3810" y="367029"/>
                  </a:lnTo>
                  <a:lnTo>
                    <a:pt x="3810" y="368299"/>
                  </a:lnTo>
                  <a:lnTo>
                    <a:pt x="7620" y="368299"/>
                  </a:lnTo>
                  <a:lnTo>
                    <a:pt x="7620" y="364489"/>
                  </a:lnTo>
                  <a:close/>
                </a:path>
                <a:path w="7620" h="810260">
                  <a:moveTo>
                    <a:pt x="7620" y="368299"/>
                  </a:moveTo>
                  <a:lnTo>
                    <a:pt x="5079" y="368299"/>
                  </a:lnTo>
                  <a:lnTo>
                    <a:pt x="5079" y="369569"/>
                  </a:lnTo>
                  <a:lnTo>
                    <a:pt x="6350" y="369569"/>
                  </a:lnTo>
                  <a:lnTo>
                    <a:pt x="6350" y="370839"/>
                  </a:lnTo>
                  <a:lnTo>
                    <a:pt x="7620" y="370839"/>
                  </a:lnTo>
                  <a:lnTo>
                    <a:pt x="7620" y="368299"/>
                  </a:lnTo>
                  <a:close/>
                </a:path>
                <a:path w="7620" h="810260">
                  <a:moveTo>
                    <a:pt x="7620" y="567689"/>
                  </a:moveTo>
                  <a:lnTo>
                    <a:pt x="0" y="567689"/>
                  </a:lnTo>
                  <a:lnTo>
                    <a:pt x="0" y="568959"/>
                  </a:lnTo>
                  <a:lnTo>
                    <a:pt x="7620" y="568959"/>
                  </a:lnTo>
                  <a:lnTo>
                    <a:pt x="7620" y="567689"/>
                  </a:lnTo>
                  <a:close/>
                </a:path>
                <a:path w="7620" h="810260">
                  <a:moveTo>
                    <a:pt x="7620" y="561339"/>
                  </a:moveTo>
                  <a:lnTo>
                    <a:pt x="0" y="561339"/>
                  </a:lnTo>
                  <a:lnTo>
                    <a:pt x="0" y="566419"/>
                  </a:lnTo>
                  <a:lnTo>
                    <a:pt x="7620" y="566419"/>
                  </a:lnTo>
                  <a:lnTo>
                    <a:pt x="7620" y="561339"/>
                  </a:lnTo>
                  <a:close/>
                </a:path>
                <a:path w="7620" h="810260">
                  <a:moveTo>
                    <a:pt x="7620" y="553719"/>
                  </a:moveTo>
                  <a:lnTo>
                    <a:pt x="0" y="553719"/>
                  </a:lnTo>
                  <a:lnTo>
                    <a:pt x="0" y="560069"/>
                  </a:lnTo>
                  <a:lnTo>
                    <a:pt x="7620" y="560069"/>
                  </a:lnTo>
                  <a:lnTo>
                    <a:pt x="7620" y="553719"/>
                  </a:lnTo>
                  <a:close/>
                </a:path>
                <a:path w="7620" h="810260">
                  <a:moveTo>
                    <a:pt x="7620" y="568959"/>
                  </a:moveTo>
                  <a:lnTo>
                    <a:pt x="0" y="568959"/>
                  </a:lnTo>
                  <a:lnTo>
                    <a:pt x="0" y="581659"/>
                  </a:lnTo>
                  <a:lnTo>
                    <a:pt x="7620" y="581659"/>
                  </a:lnTo>
                  <a:lnTo>
                    <a:pt x="7620" y="568959"/>
                  </a:lnTo>
                  <a:close/>
                </a:path>
                <a:path w="7620" h="810260">
                  <a:moveTo>
                    <a:pt x="7620" y="808989"/>
                  </a:moveTo>
                  <a:lnTo>
                    <a:pt x="6350" y="808989"/>
                  </a:lnTo>
                  <a:lnTo>
                    <a:pt x="6350" y="810259"/>
                  </a:lnTo>
                  <a:lnTo>
                    <a:pt x="7620" y="810259"/>
                  </a:lnTo>
                  <a:lnTo>
                    <a:pt x="7620" y="808989"/>
                  </a:lnTo>
                  <a:close/>
                </a:path>
                <a:path w="7620" h="810260">
                  <a:moveTo>
                    <a:pt x="5079" y="807719"/>
                  </a:moveTo>
                  <a:lnTo>
                    <a:pt x="3810" y="807719"/>
                  </a:lnTo>
                  <a:lnTo>
                    <a:pt x="3810" y="808989"/>
                  </a:lnTo>
                  <a:lnTo>
                    <a:pt x="5079" y="808989"/>
                  </a:lnTo>
                  <a:lnTo>
                    <a:pt x="5079" y="807719"/>
                  </a:lnTo>
                  <a:close/>
                </a:path>
                <a:path w="7620" h="810260">
                  <a:moveTo>
                    <a:pt x="7620" y="802639"/>
                  </a:moveTo>
                  <a:lnTo>
                    <a:pt x="0" y="802639"/>
                  </a:lnTo>
                  <a:lnTo>
                    <a:pt x="0" y="803909"/>
                  </a:lnTo>
                  <a:lnTo>
                    <a:pt x="1270" y="803909"/>
                  </a:lnTo>
                  <a:lnTo>
                    <a:pt x="1270" y="805179"/>
                  </a:lnTo>
                  <a:lnTo>
                    <a:pt x="2540" y="805179"/>
                  </a:lnTo>
                  <a:lnTo>
                    <a:pt x="2540" y="807719"/>
                  </a:lnTo>
                  <a:lnTo>
                    <a:pt x="7620" y="807719"/>
                  </a:lnTo>
                  <a:lnTo>
                    <a:pt x="7620" y="802639"/>
                  </a:lnTo>
                  <a:close/>
                </a:path>
                <a:path w="7620" h="810260">
                  <a:moveTo>
                    <a:pt x="7620" y="796289"/>
                  </a:moveTo>
                  <a:lnTo>
                    <a:pt x="0" y="796289"/>
                  </a:lnTo>
                  <a:lnTo>
                    <a:pt x="0" y="801369"/>
                  </a:lnTo>
                  <a:lnTo>
                    <a:pt x="7620" y="801369"/>
                  </a:lnTo>
                  <a:lnTo>
                    <a:pt x="7620" y="796289"/>
                  </a:lnTo>
                  <a:close/>
                </a:path>
                <a:path w="7620" h="810260">
                  <a:moveTo>
                    <a:pt x="7620" y="789939"/>
                  </a:moveTo>
                  <a:lnTo>
                    <a:pt x="0" y="789939"/>
                  </a:lnTo>
                  <a:lnTo>
                    <a:pt x="0" y="795019"/>
                  </a:lnTo>
                  <a:lnTo>
                    <a:pt x="7620" y="795019"/>
                  </a:lnTo>
                  <a:lnTo>
                    <a:pt x="7620" y="789939"/>
                  </a:lnTo>
                  <a:close/>
                </a:path>
                <a:path w="7620" h="810260">
                  <a:moveTo>
                    <a:pt x="7620" y="783589"/>
                  </a:moveTo>
                  <a:lnTo>
                    <a:pt x="0" y="783589"/>
                  </a:lnTo>
                  <a:lnTo>
                    <a:pt x="0" y="788669"/>
                  </a:lnTo>
                  <a:lnTo>
                    <a:pt x="7620" y="788669"/>
                  </a:lnTo>
                  <a:lnTo>
                    <a:pt x="7620" y="783589"/>
                  </a:lnTo>
                  <a:close/>
                </a:path>
                <a:path w="7620" h="810260">
                  <a:moveTo>
                    <a:pt x="7620" y="777239"/>
                  </a:moveTo>
                  <a:lnTo>
                    <a:pt x="0" y="777239"/>
                  </a:lnTo>
                  <a:lnTo>
                    <a:pt x="0" y="782319"/>
                  </a:lnTo>
                  <a:lnTo>
                    <a:pt x="7620" y="782319"/>
                  </a:lnTo>
                  <a:lnTo>
                    <a:pt x="7620" y="777239"/>
                  </a:lnTo>
                  <a:close/>
                </a:path>
                <a:path w="7620" h="810260">
                  <a:moveTo>
                    <a:pt x="7620" y="770889"/>
                  </a:moveTo>
                  <a:lnTo>
                    <a:pt x="0" y="770889"/>
                  </a:lnTo>
                  <a:lnTo>
                    <a:pt x="0" y="775969"/>
                  </a:lnTo>
                  <a:lnTo>
                    <a:pt x="7620" y="775969"/>
                  </a:lnTo>
                  <a:lnTo>
                    <a:pt x="7620" y="770889"/>
                  </a:lnTo>
                  <a:close/>
                </a:path>
                <a:path w="7620" h="810260">
                  <a:moveTo>
                    <a:pt x="7620" y="764539"/>
                  </a:moveTo>
                  <a:lnTo>
                    <a:pt x="0" y="764539"/>
                  </a:lnTo>
                  <a:lnTo>
                    <a:pt x="0" y="769619"/>
                  </a:lnTo>
                  <a:lnTo>
                    <a:pt x="7620" y="769619"/>
                  </a:lnTo>
                  <a:lnTo>
                    <a:pt x="7620" y="764539"/>
                  </a:lnTo>
                  <a:close/>
                </a:path>
                <a:path w="7620" h="810260">
                  <a:moveTo>
                    <a:pt x="7620" y="758189"/>
                  </a:moveTo>
                  <a:lnTo>
                    <a:pt x="0" y="758189"/>
                  </a:lnTo>
                  <a:lnTo>
                    <a:pt x="0" y="763269"/>
                  </a:lnTo>
                  <a:lnTo>
                    <a:pt x="7620" y="763269"/>
                  </a:lnTo>
                  <a:lnTo>
                    <a:pt x="7620" y="758189"/>
                  </a:lnTo>
                  <a:close/>
                </a:path>
                <a:path w="7620" h="810260">
                  <a:moveTo>
                    <a:pt x="7620" y="751839"/>
                  </a:moveTo>
                  <a:lnTo>
                    <a:pt x="0" y="751839"/>
                  </a:lnTo>
                  <a:lnTo>
                    <a:pt x="0" y="756919"/>
                  </a:lnTo>
                  <a:lnTo>
                    <a:pt x="7620" y="756919"/>
                  </a:lnTo>
                  <a:lnTo>
                    <a:pt x="7620" y="751839"/>
                  </a:lnTo>
                  <a:close/>
                </a:path>
                <a:path w="7620" h="810260">
                  <a:moveTo>
                    <a:pt x="7620" y="745489"/>
                  </a:moveTo>
                  <a:lnTo>
                    <a:pt x="0" y="745489"/>
                  </a:lnTo>
                  <a:lnTo>
                    <a:pt x="0" y="750569"/>
                  </a:lnTo>
                  <a:lnTo>
                    <a:pt x="7620" y="750569"/>
                  </a:lnTo>
                  <a:lnTo>
                    <a:pt x="7620" y="745489"/>
                  </a:lnTo>
                  <a:close/>
                </a:path>
                <a:path w="7620" h="810260">
                  <a:moveTo>
                    <a:pt x="7620" y="739139"/>
                  </a:moveTo>
                  <a:lnTo>
                    <a:pt x="0" y="739139"/>
                  </a:lnTo>
                  <a:lnTo>
                    <a:pt x="0" y="744219"/>
                  </a:lnTo>
                  <a:lnTo>
                    <a:pt x="7620" y="744219"/>
                  </a:lnTo>
                  <a:lnTo>
                    <a:pt x="7620" y="739139"/>
                  </a:lnTo>
                  <a:close/>
                </a:path>
                <a:path w="7620" h="810260">
                  <a:moveTo>
                    <a:pt x="7620" y="732789"/>
                  </a:moveTo>
                  <a:lnTo>
                    <a:pt x="0" y="732789"/>
                  </a:lnTo>
                  <a:lnTo>
                    <a:pt x="0" y="737869"/>
                  </a:lnTo>
                  <a:lnTo>
                    <a:pt x="7620" y="737869"/>
                  </a:lnTo>
                  <a:lnTo>
                    <a:pt x="7620" y="732789"/>
                  </a:lnTo>
                  <a:close/>
                </a:path>
                <a:path w="7620" h="810260">
                  <a:moveTo>
                    <a:pt x="7620" y="726439"/>
                  </a:moveTo>
                  <a:lnTo>
                    <a:pt x="0" y="726439"/>
                  </a:lnTo>
                  <a:lnTo>
                    <a:pt x="0" y="731519"/>
                  </a:lnTo>
                  <a:lnTo>
                    <a:pt x="7620" y="731519"/>
                  </a:lnTo>
                  <a:lnTo>
                    <a:pt x="7620" y="726439"/>
                  </a:lnTo>
                  <a:close/>
                </a:path>
                <a:path w="7620" h="810260">
                  <a:moveTo>
                    <a:pt x="7620" y="720089"/>
                  </a:moveTo>
                  <a:lnTo>
                    <a:pt x="0" y="720089"/>
                  </a:lnTo>
                  <a:lnTo>
                    <a:pt x="0" y="725169"/>
                  </a:lnTo>
                  <a:lnTo>
                    <a:pt x="7620" y="725169"/>
                  </a:lnTo>
                  <a:lnTo>
                    <a:pt x="7620" y="720089"/>
                  </a:lnTo>
                  <a:close/>
                </a:path>
                <a:path w="7620" h="810260">
                  <a:moveTo>
                    <a:pt x="7620" y="713739"/>
                  </a:moveTo>
                  <a:lnTo>
                    <a:pt x="0" y="713739"/>
                  </a:lnTo>
                  <a:lnTo>
                    <a:pt x="0" y="718819"/>
                  </a:lnTo>
                  <a:lnTo>
                    <a:pt x="7620" y="718819"/>
                  </a:lnTo>
                  <a:lnTo>
                    <a:pt x="7620" y="713739"/>
                  </a:lnTo>
                  <a:close/>
                </a:path>
                <a:path w="7620" h="810260">
                  <a:moveTo>
                    <a:pt x="7620" y="707389"/>
                  </a:moveTo>
                  <a:lnTo>
                    <a:pt x="0" y="707389"/>
                  </a:lnTo>
                  <a:lnTo>
                    <a:pt x="0" y="712469"/>
                  </a:lnTo>
                  <a:lnTo>
                    <a:pt x="7620" y="712469"/>
                  </a:lnTo>
                  <a:lnTo>
                    <a:pt x="7620" y="707389"/>
                  </a:lnTo>
                  <a:close/>
                </a:path>
                <a:path w="7620" h="810260">
                  <a:moveTo>
                    <a:pt x="7620" y="701039"/>
                  </a:moveTo>
                  <a:lnTo>
                    <a:pt x="0" y="701039"/>
                  </a:lnTo>
                  <a:lnTo>
                    <a:pt x="0" y="706119"/>
                  </a:lnTo>
                  <a:lnTo>
                    <a:pt x="7620" y="706119"/>
                  </a:lnTo>
                  <a:lnTo>
                    <a:pt x="7620" y="701039"/>
                  </a:lnTo>
                  <a:close/>
                </a:path>
                <a:path w="7620" h="810260">
                  <a:moveTo>
                    <a:pt x="7620" y="694689"/>
                  </a:moveTo>
                  <a:lnTo>
                    <a:pt x="0" y="694689"/>
                  </a:lnTo>
                  <a:lnTo>
                    <a:pt x="0" y="699769"/>
                  </a:lnTo>
                  <a:lnTo>
                    <a:pt x="7620" y="699769"/>
                  </a:lnTo>
                  <a:lnTo>
                    <a:pt x="7620" y="694689"/>
                  </a:lnTo>
                  <a:close/>
                </a:path>
                <a:path w="7620" h="810260">
                  <a:moveTo>
                    <a:pt x="7620" y="688339"/>
                  </a:moveTo>
                  <a:lnTo>
                    <a:pt x="0" y="688339"/>
                  </a:lnTo>
                  <a:lnTo>
                    <a:pt x="0" y="693419"/>
                  </a:lnTo>
                  <a:lnTo>
                    <a:pt x="7620" y="693419"/>
                  </a:lnTo>
                  <a:lnTo>
                    <a:pt x="7620" y="688339"/>
                  </a:lnTo>
                  <a:close/>
                </a:path>
                <a:path w="7620" h="810260">
                  <a:moveTo>
                    <a:pt x="7620" y="681989"/>
                  </a:moveTo>
                  <a:lnTo>
                    <a:pt x="0" y="681989"/>
                  </a:lnTo>
                  <a:lnTo>
                    <a:pt x="0" y="687069"/>
                  </a:lnTo>
                  <a:lnTo>
                    <a:pt x="7620" y="687069"/>
                  </a:lnTo>
                  <a:lnTo>
                    <a:pt x="7620" y="681989"/>
                  </a:lnTo>
                  <a:close/>
                </a:path>
                <a:path w="7620" h="810260">
                  <a:moveTo>
                    <a:pt x="7620" y="675639"/>
                  </a:moveTo>
                  <a:lnTo>
                    <a:pt x="0" y="675639"/>
                  </a:lnTo>
                  <a:lnTo>
                    <a:pt x="0" y="680719"/>
                  </a:lnTo>
                  <a:lnTo>
                    <a:pt x="7620" y="680719"/>
                  </a:lnTo>
                  <a:lnTo>
                    <a:pt x="7620" y="675639"/>
                  </a:lnTo>
                  <a:close/>
                </a:path>
                <a:path w="7620" h="810260">
                  <a:moveTo>
                    <a:pt x="7620" y="669289"/>
                  </a:moveTo>
                  <a:lnTo>
                    <a:pt x="0" y="669289"/>
                  </a:lnTo>
                  <a:lnTo>
                    <a:pt x="0" y="674369"/>
                  </a:lnTo>
                  <a:lnTo>
                    <a:pt x="7620" y="674369"/>
                  </a:lnTo>
                  <a:lnTo>
                    <a:pt x="7620" y="669289"/>
                  </a:lnTo>
                  <a:close/>
                </a:path>
                <a:path w="7620" h="810260">
                  <a:moveTo>
                    <a:pt x="7620" y="662939"/>
                  </a:moveTo>
                  <a:lnTo>
                    <a:pt x="0" y="662939"/>
                  </a:lnTo>
                  <a:lnTo>
                    <a:pt x="0" y="668019"/>
                  </a:lnTo>
                  <a:lnTo>
                    <a:pt x="7620" y="668019"/>
                  </a:lnTo>
                  <a:lnTo>
                    <a:pt x="7620" y="662939"/>
                  </a:lnTo>
                  <a:close/>
                </a:path>
                <a:path w="7620" h="810260">
                  <a:moveTo>
                    <a:pt x="7620" y="656589"/>
                  </a:moveTo>
                  <a:lnTo>
                    <a:pt x="0" y="656589"/>
                  </a:lnTo>
                  <a:lnTo>
                    <a:pt x="0" y="661669"/>
                  </a:lnTo>
                  <a:lnTo>
                    <a:pt x="7620" y="661669"/>
                  </a:lnTo>
                  <a:lnTo>
                    <a:pt x="7620" y="656589"/>
                  </a:lnTo>
                  <a:close/>
                </a:path>
                <a:path w="7620" h="810260">
                  <a:moveTo>
                    <a:pt x="7620" y="650239"/>
                  </a:moveTo>
                  <a:lnTo>
                    <a:pt x="0" y="650239"/>
                  </a:lnTo>
                  <a:lnTo>
                    <a:pt x="0" y="655319"/>
                  </a:lnTo>
                  <a:lnTo>
                    <a:pt x="7620" y="655319"/>
                  </a:lnTo>
                  <a:lnTo>
                    <a:pt x="7620" y="650239"/>
                  </a:lnTo>
                  <a:close/>
                </a:path>
                <a:path w="7620" h="810260">
                  <a:moveTo>
                    <a:pt x="7620" y="643889"/>
                  </a:moveTo>
                  <a:lnTo>
                    <a:pt x="0" y="643889"/>
                  </a:lnTo>
                  <a:lnTo>
                    <a:pt x="0" y="648969"/>
                  </a:lnTo>
                  <a:lnTo>
                    <a:pt x="7620" y="648969"/>
                  </a:lnTo>
                  <a:lnTo>
                    <a:pt x="7620" y="643889"/>
                  </a:lnTo>
                  <a:close/>
                </a:path>
                <a:path w="7620" h="810260">
                  <a:moveTo>
                    <a:pt x="7620" y="636269"/>
                  </a:moveTo>
                  <a:lnTo>
                    <a:pt x="0" y="636269"/>
                  </a:lnTo>
                  <a:lnTo>
                    <a:pt x="0" y="642619"/>
                  </a:lnTo>
                  <a:lnTo>
                    <a:pt x="7620" y="642619"/>
                  </a:lnTo>
                  <a:lnTo>
                    <a:pt x="7620" y="636269"/>
                  </a:lnTo>
                  <a:close/>
                </a:path>
                <a:path w="7620" h="810260">
                  <a:moveTo>
                    <a:pt x="7620" y="631189"/>
                  </a:moveTo>
                  <a:lnTo>
                    <a:pt x="0" y="631189"/>
                  </a:lnTo>
                  <a:lnTo>
                    <a:pt x="0" y="634999"/>
                  </a:lnTo>
                  <a:lnTo>
                    <a:pt x="7620" y="634999"/>
                  </a:lnTo>
                  <a:lnTo>
                    <a:pt x="7620" y="631189"/>
                  </a:lnTo>
                  <a:close/>
                </a:path>
                <a:path w="7620" h="810260">
                  <a:moveTo>
                    <a:pt x="7620" y="623569"/>
                  </a:moveTo>
                  <a:lnTo>
                    <a:pt x="0" y="623569"/>
                  </a:lnTo>
                  <a:lnTo>
                    <a:pt x="0" y="629919"/>
                  </a:lnTo>
                  <a:lnTo>
                    <a:pt x="7620" y="629919"/>
                  </a:lnTo>
                  <a:lnTo>
                    <a:pt x="7620" y="623569"/>
                  </a:lnTo>
                  <a:close/>
                </a:path>
                <a:path w="7620" h="810260">
                  <a:moveTo>
                    <a:pt x="7620" y="618489"/>
                  </a:moveTo>
                  <a:lnTo>
                    <a:pt x="0" y="618489"/>
                  </a:lnTo>
                  <a:lnTo>
                    <a:pt x="0" y="622299"/>
                  </a:lnTo>
                  <a:lnTo>
                    <a:pt x="7620" y="622299"/>
                  </a:lnTo>
                  <a:lnTo>
                    <a:pt x="7620" y="618489"/>
                  </a:lnTo>
                  <a:close/>
                </a:path>
                <a:path w="7620" h="810260">
                  <a:moveTo>
                    <a:pt x="7620" y="598169"/>
                  </a:moveTo>
                  <a:lnTo>
                    <a:pt x="0" y="598169"/>
                  </a:lnTo>
                  <a:lnTo>
                    <a:pt x="0" y="617219"/>
                  </a:lnTo>
                  <a:lnTo>
                    <a:pt x="7620" y="617219"/>
                  </a:lnTo>
                  <a:lnTo>
                    <a:pt x="7620" y="598169"/>
                  </a:lnTo>
                  <a:close/>
                </a:path>
                <a:path w="7620" h="810260">
                  <a:moveTo>
                    <a:pt x="7620" y="593089"/>
                  </a:moveTo>
                  <a:lnTo>
                    <a:pt x="0" y="593089"/>
                  </a:lnTo>
                  <a:lnTo>
                    <a:pt x="0" y="596899"/>
                  </a:lnTo>
                  <a:lnTo>
                    <a:pt x="7620" y="596899"/>
                  </a:lnTo>
                  <a:lnTo>
                    <a:pt x="7620" y="593089"/>
                  </a:lnTo>
                  <a:close/>
                </a:path>
                <a:path w="7620" h="810260">
                  <a:moveTo>
                    <a:pt x="7620" y="586739"/>
                  </a:moveTo>
                  <a:lnTo>
                    <a:pt x="0" y="586739"/>
                  </a:lnTo>
                  <a:lnTo>
                    <a:pt x="0" y="591819"/>
                  </a:lnTo>
                  <a:lnTo>
                    <a:pt x="7620" y="591819"/>
                  </a:lnTo>
                  <a:lnTo>
                    <a:pt x="7620" y="586739"/>
                  </a:lnTo>
                  <a:close/>
                </a:path>
                <a:path w="7620" h="810260">
                  <a:moveTo>
                    <a:pt x="7620" y="582929"/>
                  </a:moveTo>
                  <a:lnTo>
                    <a:pt x="0" y="582929"/>
                  </a:lnTo>
                  <a:lnTo>
                    <a:pt x="0" y="585469"/>
                  </a:lnTo>
                  <a:lnTo>
                    <a:pt x="7620" y="585469"/>
                  </a:lnTo>
                  <a:lnTo>
                    <a:pt x="7620" y="582929"/>
                  </a:lnTo>
                  <a:close/>
                </a:path>
              </a:pathLst>
            </a:custGeom>
            <a:solidFill>
              <a:srgbClr val="1500FB"/>
            </a:solidFill>
          </p:spPr>
          <p:txBody>
            <a:bodyPr bIns="0" lIns="0" rIns="0" rtlCol="0" tIns="0" wrap="square"/>
            <a:p/>
          </p:txBody>
        </p:sp>
        <p:sp>
          <p:nvSpPr>
            <p:cNvPr id="1050226" name="object 1529"/>
            <p:cNvSpPr/>
            <p:nvPr/>
          </p:nvSpPr>
          <p:spPr>
            <a:xfrm>
              <a:off x="557529" y="5628639"/>
              <a:ext cx="6350" cy="795020"/>
            </a:xfrm>
            <a:custGeom>
              <a:avLst/>
              <a:ahLst/>
              <a:rect l="l" t="t" r="r" b="b"/>
              <a:pathLst>
                <a:path w="6350" h="795020">
                  <a:moveTo>
                    <a:pt x="6350" y="0"/>
                  </a:moveTo>
                  <a:lnTo>
                    <a:pt x="5079" y="0"/>
                  </a:lnTo>
                  <a:lnTo>
                    <a:pt x="5079" y="2540"/>
                  </a:lnTo>
                  <a:lnTo>
                    <a:pt x="3810" y="2540"/>
                  </a:lnTo>
                  <a:lnTo>
                    <a:pt x="3810" y="3810"/>
                  </a:lnTo>
                  <a:lnTo>
                    <a:pt x="2540" y="3810"/>
                  </a:lnTo>
                  <a:lnTo>
                    <a:pt x="2540" y="5080"/>
                  </a:lnTo>
                  <a:lnTo>
                    <a:pt x="6350" y="5080"/>
                  </a:lnTo>
                  <a:lnTo>
                    <a:pt x="6350" y="0"/>
                  </a:lnTo>
                  <a:close/>
                </a:path>
                <a:path w="6350" h="795020">
                  <a:moveTo>
                    <a:pt x="6350" y="5080"/>
                  </a:moveTo>
                  <a:lnTo>
                    <a:pt x="1270" y="5080"/>
                  </a:lnTo>
                  <a:lnTo>
                    <a:pt x="1270" y="6350"/>
                  </a:lnTo>
                  <a:lnTo>
                    <a:pt x="0" y="6350"/>
                  </a:lnTo>
                  <a:lnTo>
                    <a:pt x="0" y="7620"/>
                  </a:lnTo>
                  <a:lnTo>
                    <a:pt x="6350" y="7620"/>
                  </a:lnTo>
                  <a:lnTo>
                    <a:pt x="6350" y="5080"/>
                  </a:lnTo>
                  <a:close/>
                </a:path>
                <a:path w="6350" h="795020">
                  <a:moveTo>
                    <a:pt x="6350" y="7620"/>
                  </a:moveTo>
                  <a:lnTo>
                    <a:pt x="0" y="7620"/>
                  </a:lnTo>
                  <a:lnTo>
                    <a:pt x="0" y="11430"/>
                  </a:lnTo>
                  <a:lnTo>
                    <a:pt x="6350" y="11430"/>
                  </a:lnTo>
                  <a:lnTo>
                    <a:pt x="6350" y="7620"/>
                  </a:lnTo>
                  <a:close/>
                </a:path>
                <a:path w="6350" h="795020">
                  <a:moveTo>
                    <a:pt x="6350" y="11430"/>
                  </a:moveTo>
                  <a:lnTo>
                    <a:pt x="0" y="11430"/>
                  </a:lnTo>
                  <a:lnTo>
                    <a:pt x="0" y="13970"/>
                  </a:lnTo>
                  <a:lnTo>
                    <a:pt x="6350" y="13970"/>
                  </a:lnTo>
                  <a:lnTo>
                    <a:pt x="6350" y="11430"/>
                  </a:lnTo>
                  <a:close/>
                </a:path>
                <a:path w="6350" h="795020">
                  <a:moveTo>
                    <a:pt x="6350" y="13970"/>
                  </a:moveTo>
                  <a:lnTo>
                    <a:pt x="0" y="13970"/>
                  </a:lnTo>
                  <a:lnTo>
                    <a:pt x="0" y="17780"/>
                  </a:lnTo>
                  <a:lnTo>
                    <a:pt x="6350" y="17780"/>
                  </a:lnTo>
                  <a:lnTo>
                    <a:pt x="6350" y="13970"/>
                  </a:lnTo>
                  <a:close/>
                </a:path>
                <a:path w="6350" h="795020">
                  <a:moveTo>
                    <a:pt x="6350" y="17780"/>
                  </a:moveTo>
                  <a:lnTo>
                    <a:pt x="0" y="17780"/>
                  </a:lnTo>
                  <a:lnTo>
                    <a:pt x="0" y="24130"/>
                  </a:lnTo>
                  <a:lnTo>
                    <a:pt x="6350" y="24130"/>
                  </a:lnTo>
                  <a:lnTo>
                    <a:pt x="6350" y="17780"/>
                  </a:lnTo>
                  <a:close/>
                </a:path>
                <a:path w="6350" h="795020">
                  <a:moveTo>
                    <a:pt x="6350" y="24130"/>
                  </a:moveTo>
                  <a:lnTo>
                    <a:pt x="0" y="24130"/>
                  </a:lnTo>
                  <a:lnTo>
                    <a:pt x="0" y="33020"/>
                  </a:lnTo>
                  <a:lnTo>
                    <a:pt x="6350" y="33020"/>
                  </a:lnTo>
                  <a:lnTo>
                    <a:pt x="6350" y="24130"/>
                  </a:lnTo>
                  <a:close/>
                </a:path>
                <a:path w="6350" h="795020">
                  <a:moveTo>
                    <a:pt x="6350" y="33020"/>
                  </a:moveTo>
                  <a:lnTo>
                    <a:pt x="0" y="33020"/>
                  </a:lnTo>
                  <a:lnTo>
                    <a:pt x="0" y="39370"/>
                  </a:lnTo>
                  <a:lnTo>
                    <a:pt x="6350" y="39370"/>
                  </a:lnTo>
                  <a:lnTo>
                    <a:pt x="6350" y="33020"/>
                  </a:lnTo>
                  <a:close/>
                </a:path>
                <a:path w="6350" h="795020">
                  <a:moveTo>
                    <a:pt x="6350" y="39370"/>
                  </a:moveTo>
                  <a:lnTo>
                    <a:pt x="0" y="39370"/>
                  </a:lnTo>
                  <a:lnTo>
                    <a:pt x="0" y="45720"/>
                  </a:lnTo>
                  <a:lnTo>
                    <a:pt x="6350" y="45720"/>
                  </a:lnTo>
                  <a:lnTo>
                    <a:pt x="6350" y="39370"/>
                  </a:lnTo>
                  <a:close/>
                </a:path>
                <a:path w="6350" h="795020">
                  <a:moveTo>
                    <a:pt x="6350" y="45720"/>
                  </a:moveTo>
                  <a:lnTo>
                    <a:pt x="0" y="45720"/>
                  </a:lnTo>
                  <a:lnTo>
                    <a:pt x="0" y="52070"/>
                  </a:lnTo>
                  <a:lnTo>
                    <a:pt x="6350" y="52070"/>
                  </a:lnTo>
                  <a:lnTo>
                    <a:pt x="6350" y="45720"/>
                  </a:lnTo>
                  <a:close/>
                </a:path>
                <a:path w="6350" h="795020">
                  <a:moveTo>
                    <a:pt x="6350" y="52070"/>
                  </a:moveTo>
                  <a:lnTo>
                    <a:pt x="0" y="52070"/>
                  </a:lnTo>
                  <a:lnTo>
                    <a:pt x="0" y="55880"/>
                  </a:lnTo>
                  <a:lnTo>
                    <a:pt x="6350" y="55880"/>
                  </a:lnTo>
                  <a:lnTo>
                    <a:pt x="6350" y="52070"/>
                  </a:lnTo>
                  <a:close/>
                </a:path>
                <a:path w="6350" h="795020">
                  <a:moveTo>
                    <a:pt x="6350" y="55880"/>
                  </a:moveTo>
                  <a:lnTo>
                    <a:pt x="0" y="55880"/>
                  </a:lnTo>
                  <a:lnTo>
                    <a:pt x="0" y="74930"/>
                  </a:lnTo>
                  <a:lnTo>
                    <a:pt x="6350" y="74930"/>
                  </a:lnTo>
                  <a:lnTo>
                    <a:pt x="6350" y="55880"/>
                  </a:lnTo>
                  <a:close/>
                </a:path>
                <a:path w="6350" h="795020">
                  <a:moveTo>
                    <a:pt x="6350" y="74930"/>
                  </a:moveTo>
                  <a:lnTo>
                    <a:pt x="0" y="74930"/>
                  </a:lnTo>
                  <a:lnTo>
                    <a:pt x="0" y="77470"/>
                  </a:lnTo>
                  <a:lnTo>
                    <a:pt x="6350" y="77470"/>
                  </a:lnTo>
                  <a:lnTo>
                    <a:pt x="6350" y="74930"/>
                  </a:lnTo>
                  <a:close/>
                </a:path>
                <a:path w="6350" h="795020">
                  <a:moveTo>
                    <a:pt x="6350" y="77470"/>
                  </a:moveTo>
                  <a:lnTo>
                    <a:pt x="0" y="77470"/>
                  </a:lnTo>
                  <a:lnTo>
                    <a:pt x="0" y="83820"/>
                  </a:lnTo>
                  <a:lnTo>
                    <a:pt x="6350" y="83820"/>
                  </a:lnTo>
                  <a:lnTo>
                    <a:pt x="6350" y="77470"/>
                  </a:lnTo>
                  <a:close/>
                </a:path>
                <a:path w="6350" h="795020">
                  <a:moveTo>
                    <a:pt x="6350" y="83820"/>
                  </a:moveTo>
                  <a:lnTo>
                    <a:pt x="0" y="83820"/>
                  </a:lnTo>
                  <a:lnTo>
                    <a:pt x="0" y="87630"/>
                  </a:lnTo>
                  <a:lnTo>
                    <a:pt x="6350" y="87630"/>
                  </a:lnTo>
                  <a:lnTo>
                    <a:pt x="6350" y="83820"/>
                  </a:lnTo>
                  <a:close/>
                </a:path>
                <a:path w="6350" h="795020">
                  <a:moveTo>
                    <a:pt x="6350" y="87630"/>
                  </a:moveTo>
                  <a:lnTo>
                    <a:pt x="0" y="87630"/>
                  </a:lnTo>
                  <a:lnTo>
                    <a:pt x="0" y="90170"/>
                  </a:lnTo>
                  <a:lnTo>
                    <a:pt x="6350" y="90170"/>
                  </a:lnTo>
                  <a:lnTo>
                    <a:pt x="6350" y="87630"/>
                  </a:lnTo>
                  <a:close/>
                </a:path>
                <a:path w="6350" h="795020">
                  <a:moveTo>
                    <a:pt x="6350" y="90170"/>
                  </a:moveTo>
                  <a:lnTo>
                    <a:pt x="0" y="90170"/>
                  </a:lnTo>
                  <a:lnTo>
                    <a:pt x="0" y="96520"/>
                  </a:lnTo>
                  <a:lnTo>
                    <a:pt x="6350" y="96520"/>
                  </a:lnTo>
                  <a:lnTo>
                    <a:pt x="6350" y="90170"/>
                  </a:lnTo>
                  <a:close/>
                </a:path>
                <a:path w="6350" h="795020">
                  <a:moveTo>
                    <a:pt x="6350" y="96520"/>
                  </a:moveTo>
                  <a:lnTo>
                    <a:pt x="0" y="96520"/>
                  </a:lnTo>
                  <a:lnTo>
                    <a:pt x="0" y="100330"/>
                  </a:lnTo>
                  <a:lnTo>
                    <a:pt x="6350" y="100330"/>
                  </a:lnTo>
                  <a:lnTo>
                    <a:pt x="6350" y="96520"/>
                  </a:lnTo>
                  <a:close/>
                </a:path>
                <a:path w="6350" h="795020">
                  <a:moveTo>
                    <a:pt x="6350" y="100330"/>
                  </a:moveTo>
                  <a:lnTo>
                    <a:pt x="0" y="100330"/>
                  </a:lnTo>
                  <a:lnTo>
                    <a:pt x="0" y="102870"/>
                  </a:lnTo>
                  <a:lnTo>
                    <a:pt x="6350" y="102870"/>
                  </a:lnTo>
                  <a:lnTo>
                    <a:pt x="6350" y="100330"/>
                  </a:lnTo>
                  <a:close/>
                </a:path>
                <a:path w="6350" h="795020">
                  <a:moveTo>
                    <a:pt x="6350" y="102870"/>
                  </a:moveTo>
                  <a:lnTo>
                    <a:pt x="0" y="102870"/>
                  </a:lnTo>
                  <a:lnTo>
                    <a:pt x="0" y="106680"/>
                  </a:lnTo>
                  <a:lnTo>
                    <a:pt x="6350" y="106680"/>
                  </a:lnTo>
                  <a:lnTo>
                    <a:pt x="6350" y="102870"/>
                  </a:lnTo>
                  <a:close/>
                </a:path>
                <a:path w="6350" h="795020">
                  <a:moveTo>
                    <a:pt x="6350" y="106680"/>
                  </a:moveTo>
                  <a:lnTo>
                    <a:pt x="0" y="106680"/>
                  </a:lnTo>
                  <a:lnTo>
                    <a:pt x="0" y="109220"/>
                  </a:lnTo>
                  <a:lnTo>
                    <a:pt x="6350" y="109220"/>
                  </a:lnTo>
                  <a:lnTo>
                    <a:pt x="6350" y="106680"/>
                  </a:lnTo>
                  <a:close/>
                </a:path>
                <a:path w="6350" h="795020">
                  <a:moveTo>
                    <a:pt x="6350" y="109220"/>
                  </a:moveTo>
                  <a:lnTo>
                    <a:pt x="0" y="109220"/>
                  </a:lnTo>
                  <a:lnTo>
                    <a:pt x="0" y="115570"/>
                  </a:lnTo>
                  <a:lnTo>
                    <a:pt x="6350" y="115570"/>
                  </a:lnTo>
                  <a:lnTo>
                    <a:pt x="6350" y="109220"/>
                  </a:lnTo>
                  <a:close/>
                </a:path>
                <a:path w="6350" h="795020">
                  <a:moveTo>
                    <a:pt x="6350" y="115570"/>
                  </a:moveTo>
                  <a:lnTo>
                    <a:pt x="0" y="115570"/>
                  </a:lnTo>
                  <a:lnTo>
                    <a:pt x="0" y="119380"/>
                  </a:lnTo>
                  <a:lnTo>
                    <a:pt x="6350" y="119380"/>
                  </a:lnTo>
                  <a:lnTo>
                    <a:pt x="6350" y="115570"/>
                  </a:lnTo>
                  <a:close/>
                </a:path>
                <a:path w="6350" h="795020">
                  <a:moveTo>
                    <a:pt x="6350" y="119380"/>
                  </a:moveTo>
                  <a:lnTo>
                    <a:pt x="0" y="119380"/>
                  </a:lnTo>
                  <a:lnTo>
                    <a:pt x="0" y="128270"/>
                  </a:lnTo>
                  <a:lnTo>
                    <a:pt x="6350" y="128270"/>
                  </a:lnTo>
                  <a:lnTo>
                    <a:pt x="6350" y="119380"/>
                  </a:lnTo>
                  <a:close/>
                </a:path>
                <a:path w="6350" h="795020">
                  <a:moveTo>
                    <a:pt x="6350" y="128270"/>
                  </a:moveTo>
                  <a:lnTo>
                    <a:pt x="0" y="128270"/>
                  </a:lnTo>
                  <a:lnTo>
                    <a:pt x="0" y="132080"/>
                  </a:lnTo>
                  <a:lnTo>
                    <a:pt x="6350" y="132080"/>
                  </a:lnTo>
                  <a:lnTo>
                    <a:pt x="6350" y="128270"/>
                  </a:lnTo>
                  <a:close/>
                </a:path>
                <a:path w="6350" h="795020">
                  <a:moveTo>
                    <a:pt x="6350" y="132080"/>
                  </a:moveTo>
                  <a:lnTo>
                    <a:pt x="0" y="132080"/>
                  </a:lnTo>
                  <a:lnTo>
                    <a:pt x="0" y="134620"/>
                  </a:lnTo>
                  <a:lnTo>
                    <a:pt x="6350" y="134620"/>
                  </a:lnTo>
                  <a:lnTo>
                    <a:pt x="6350" y="132080"/>
                  </a:lnTo>
                  <a:close/>
                </a:path>
                <a:path w="6350" h="795020">
                  <a:moveTo>
                    <a:pt x="6350" y="134620"/>
                  </a:moveTo>
                  <a:lnTo>
                    <a:pt x="0" y="134620"/>
                  </a:lnTo>
                  <a:lnTo>
                    <a:pt x="0" y="147320"/>
                  </a:lnTo>
                  <a:lnTo>
                    <a:pt x="6350" y="147320"/>
                  </a:lnTo>
                  <a:lnTo>
                    <a:pt x="6350" y="134620"/>
                  </a:lnTo>
                  <a:close/>
                </a:path>
                <a:path w="6350" h="795020">
                  <a:moveTo>
                    <a:pt x="6350" y="147320"/>
                  </a:moveTo>
                  <a:lnTo>
                    <a:pt x="0" y="147320"/>
                  </a:lnTo>
                  <a:lnTo>
                    <a:pt x="0" y="151130"/>
                  </a:lnTo>
                  <a:lnTo>
                    <a:pt x="6350" y="151130"/>
                  </a:lnTo>
                  <a:lnTo>
                    <a:pt x="6350" y="147320"/>
                  </a:lnTo>
                  <a:close/>
                </a:path>
                <a:path w="6350" h="795020">
                  <a:moveTo>
                    <a:pt x="6350" y="151130"/>
                  </a:moveTo>
                  <a:lnTo>
                    <a:pt x="0" y="151130"/>
                  </a:lnTo>
                  <a:lnTo>
                    <a:pt x="0" y="176530"/>
                  </a:lnTo>
                  <a:lnTo>
                    <a:pt x="6350" y="176530"/>
                  </a:lnTo>
                  <a:lnTo>
                    <a:pt x="6350" y="151130"/>
                  </a:lnTo>
                  <a:close/>
                </a:path>
                <a:path w="6350" h="795020">
                  <a:moveTo>
                    <a:pt x="6350" y="176530"/>
                  </a:moveTo>
                  <a:lnTo>
                    <a:pt x="0" y="176530"/>
                  </a:lnTo>
                  <a:lnTo>
                    <a:pt x="0" y="179070"/>
                  </a:lnTo>
                  <a:lnTo>
                    <a:pt x="6350" y="179070"/>
                  </a:lnTo>
                  <a:lnTo>
                    <a:pt x="6350" y="176530"/>
                  </a:lnTo>
                  <a:close/>
                </a:path>
                <a:path w="6350" h="795020">
                  <a:moveTo>
                    <a:pt x="6350" y="179070"/>
                  </a:moveTo>
                  <a:lnTo>
                    <a:pt x="0" y="179070"/>
                  </a:lnTo>
                  <a:lnTo>
                    <a:pt x="0" y="185420"/>
                  </a:lnTo>
                  <a:lnTo>
                    <a:pt x="6350" y="185420"/>
                  </a:lnTo>
                  <a:lnTo>
                    <a:pt x="6350" y="179070"/>
                  </a:lnTo>
                  <a:close/>
                </a:path>
                <a:path w="6350" h="795020">
                  <a:moveTo>
                    <a:pt x="6350" y="185420"/>
                  </a:moveTo>
                  <a:lnTo>
                    <a:pt x="0" y="185420"/>
                  </a:lnTo>
                  <a:lnTo>
                    <a:pt x="0" y="204470"/>
                  </a:lnTo>
                  <a:lnTo>
                    <a:pt x="6350" y="204470"/>
                  </a:lnTo>
                  <a:lnTo>
                    <a:pt x="6350" y="185420"/>
                  </a:lnTo>
                  <a:close/>
                </a:path>
                <a:path w="6350" h="795020">
                  <a:moveTo>
                    <a:pt x="6350" y="204470"/>
                  </a:moveTo>
                  <a:lnTo>
                    <a:pt x="0" y="204470"/>
                  </a:lnTo>
                  <a:lnTo>
                    <a:pt x="0" y="208280"/>
                  </a:lnTo>
                  <a:lnTo>
                    <a:pt x="6350" y="208280"/>
                  </a:lnTo>
                  <a:lnTo>
                    <a:pt x="6350" y="204470"/>
                  </a:lnTo>
                  <a:close/>
                </a:path>
                <a:path w="6350" h="795020">
                  <a:moveTo>
                    <a:pt x="6350" y="208280"/>
                  </a:moveTo>
                  <a:lnTo>
                    <a:pt x="0" y="208280"/>
                  </a:lnTo>
                  <a:lnTo>
                    <a:pt x="0" y="210820"/>
                  </a:lnTo>
                  <a:lnTo>
                    <a:pt x="6350" y="210820"/>
                  </a:lnTo>
                  <a:lnTo>
                    <a:pt x="6350" y="208280"/>
                  </a:lnTo>
                  <a:close/>
                </a:path>
                <a:path w="6350" h="795020">
                  <a:moveTo>
                    <a:pt x="6350" y="210820"/>
                  </a:moveTo>
                  <a:lnTo>
                    <a:pt x="0" y="210820"/>
                  </a:lnTo>
                  <a:lnTo>
                    <a:pt x="0" y="214630"/>
                  </a:lnTo>
                  <a:lnTo>
                    <a:pt x="6350" y="214630"/>
                  </a:lnTo>
                  <a:lnTo>
                    <a:pt x="6350" y="210820"/>
                  </a:lnTo>
                  <a:close/>
                </a:path>
                <a:path w="6350" h="795020">
                  <a:moveTo>
                    <a:pt x="6350" y="214630"/>
                  </a:moveTo>
                  <a:lnTo>
                    <a:pt x="0" y="214630"/>
                  </a:lnTo>
                  <a:lnTo>
                    <a:pt x="0" y="217170"/>
                  </a:lnTo>
                  <a:lnTo>
                    <a:pt x="6350" y="217170"/>
                  </a:lnTo>
                  <a:lnTo>
                    <a:pt x="6350" y="214630"/>
                  </a:lnTo>
                  <a:close/>
                </a:path>
                <a:path w="6350" h="795020">
                  <a:moveTo>
                    <a:pt x="6350" y="217170"/>
                  </a:moveTo>
                  <a:lnTo>
                    <a:pt x="0" y="217170"/>
                  </a:lnTo>
                  <a:lnTo>
                    <a:pt x="0" y="220980"/>
                  </a:lnTo>
                  <a:lnTo>
                    <a:pt x="6350" y="220980"/>
                  </a:lnTo>
                  <a:lnTo>
                    <a:pt x="6350" y="217170"/>
                  </a:lnTo>
                  <a:close/>
                </a:path>
                <a:path w="6350" h="795020">
                  <a:moveTo>
                    <a:pt x="6350" y="220980"/>
                  </a:moveTo>
                  <a:lnTo>
                    <a:pt x="0" y="220980"/>
                  </a:lnTo>
                  <a:lnTo>
                    <a:pt x="0" y="227330"/>
                  </a:lnTo>
                  <a:lnTo>
                    <a:pt x="6350" y="227330"/>
                  </a:lnTo>
                  <a:lnTo>
                    <a:pt x="6350" y="220980"/>
                  </a:lnTo>
                  <a:close/>
                </a:path>
                <a:path w="6350" h="795020">
                  <a:moveTo>
                    <a:pt x="6350" y="227330"/>
                  </a:moveTo>
                  <a:lnTo>
                    <a:pt x="0" y="227330"/>
                  </a:lnTo>
                  <a:lnTo>
                    <a:pt x="0" y="229870"/>
                  </a:lnTo>
                  <a:lnTo>
                    <a:pt x="6350" y="229870"/>
                  </a:lnTo>
                  <a:lnTo>
                    <a:pt x="6350" y="227330"/>
                  </a:lnTo>
                  <a:close/>
                </a:path>
                <a:path w="6350" h="795020">
                  <a:moveTo>
                    <a:pt x="6350" y="229870"/>
                  </a:moveTo>
                  <a:lnTo>
                    <a:pt x="0" y="229870"/>
                  </a:lnTo>
                  <a:lnTo>
                    <a:pt x="0" y="233680"/>
                  </a:lnTo>
                  <a:lnTo>
                    <a:pt x="6350" y="233680"/>
                  </a:lnTo>
                  <a:lnTo>
                    <a:pt x="6350" y="229870"/>
                  </a:lnTo>
                  <a:close/>
                </a:path>
                <a:path w="6350" h="795020">
                  <a:moveTo>
                    <a:pt x="6350" y="233680"/>
                  </a:moveTo>
                  <a:lnTo>
                    <a:pt x="0" y="233680"/>
                  </a:lnTo>
                  <a:lnTo>
                    <a:pt x="0" y="236220"/>
                  </a:lnTo>
                  <a:lnTo>
                    <a:pt x="6350" y="236220"/>
                  </a:lnTo>
                  <a:lnTo>
                    <a:pt x="6350" y="233680"/>
                  </a:lnTo>
                  <a:close/>
                </a:path>
                <a:path w="6350" h="795020">
                  <a:moveTo>
                    <a:pt x="6350" y="236220"/>
                  </a:moveTo>
                  <a:lnTo>
                    <a:pt x="0" y="236220"/>
                  </a:lnTo>
                  <a:lnTo>
                    <a:pt x="0" y="240030"/>
                  </a:lnTo>
                  <a:lnTo>
                    <a:pt x="6350" y="240030"/>
                  </a:lnTo>
                  <a:lnTo>
                    <a:pt x="6350" y="236220"/>
                  </a:lnTo>
                  <a:close/>
                </a:path>
                <a:path w="6350" h="795020">
                  <a:moveTo>
                    <a:pt x="6350" y="240030"/>
                  </a:moveTo>
                  <a:lnTo>
                    <a:pt x="0" y="240030"/>
                  </a:lnTo>
                  <a:lnTo>
                    <a:pt x="0" y="242570"/>
                  </a:lnTo>
                  <a:lnTo>
                    <a:pt x="6350" y="242570"/>
                  </a:lnTo>
                  <a:lnTo>
                    <a:pt x="6350" y="240030"/>
                  </a:lnTo>
                  <a:close/>
                </a:path>
                <a:path w="6350" h="795020">
                  <a:moveTo>
                    <a:pt x="6350" y="242570"/>
                  </a:moveTo>
                  <a:lnTo>
                    <a:pt x="0" y="242570"/>
                  </a:lnTo>
                  <a:lnTo>
                    <a:pt x="0" y="248920"/>
                  </a:lnTo>
                  <a:lnTo>
                    <a:pt x="6350" y="248920"/>
                  </a:lnTo>
                  <a:lnTo>
                    <a:pt x="6350" y="242570"/>
                  </a:lnTo>
                  <a:close/>
                </a:path>
                <a:path w="6350" h="795020">
                  <a:moveTo>
                    <a:pt x="6350" y="248920"/>
                  </a:moveTo>
                  <a:lnTo>
                    <a:pt x="0" y="248920"/>
                  </a:lnTo>
                  <a:lnTo>
                    <a:pt x="0" y="252730"/>
                  </a:lnTo>
                  <a:lnTo>
                    <a:pt x="6350" y="252730"/>
                  </a:lnTo>
                  <a:lnTo>
                    <a:pt x="6350" y="248920"/>
                  </a:lnTo>
                  <a:close/>
                </a:path>
                <a:path w="6350" h="795020">
                  <a:moveTo>
                    <a:pt x="6350" y="252730"/>
                  </a:moveTo>
                  <a:lnTo>
                    <a:pt x="0" y="252730"/>
                  </a:lnTo>
                  <a:lnTo>
                    <a:pt x="0" y="255270"/>
                  </a:lnTo>
                  <a:lnTo>
                    <a:pt x="6350" y="255270"/>
                  </a:lnTo>
                  <a:lnTo>
                    <a:pt x="6350" y="252730"/>
                  </a:lnTo>
                  <a:close/>
                </a:path>
                <a:path w="6350" h="795020">
                  <a:moveTo>
                    <a:pt x="6350" y="255270"/>
                  </a:moveTo>
                  <a:lnTo>
                    <a:pt x="0" y="255270"/>
                  </a:lnTo>
                  <a:lnTo>
                    <a:pt x="0" y="259080"/>
                  </a:lnTo>
                  <a:lnTo>
                    <a:pt x="6350" y="259080"/>
                  </a:lnTo>
                  <a:lnTo>
                    <a:pt x="6350" y="255270"/>
                  </a:lnTo>
                  <a:close/>
                </a:path>
                <a:path w="6350" h="795020">
                  <a:moveTo>
                    <a:pt x="6350" y="259080"/>
                  </a:moveTo>
                  <a:lnTo>
                    <a:pt x="0" y="259080"/>
                  </a:lnTo>
                  <a:lnTo>
                    <a:pt x="0" y="261620"/>
                  </a:lnTo>
                  <a:lnTo>
                    <a:pt x="6350" y="261620"/>
                  </a:lnTo>
                  <a:lnTo>
                    <a:pt x="6350" y="259080"/>
                  </a:lnTo>
                  <a:close/>
                </a:path>
                <a:path w="6350" h="795020">
                  <a:moveTo>
                    <a:pt x="6350" y="261620"/>
                  </a:moveTo>
                  <a:lnTo>
                    <a:pt x="0" y="261620"/>
                  </a:lnTo>
                  <a:lnTo>
                    <a:pt x="0" y="271780"/>
                  </a:lnTo>
                  <a:lnTo>
                    <a:pt x="6350" y="271780"/>
                  </a:lnTo>
                  <a:lnTo>
                    <a:pt x="6350" y="261620"/>
                  </a:lnTo>
                  <a:close/>
                </a:path>
                <a:path w="6350" h="795020">
                  <a:moveTo>
                    <a:pt x="6350" y="271780"/>
                  </a:moveTo>
                  <a:lnTo>
                    <a:pt x="0" y="271780"/>
                  </a:lnTo>
                  <a:lnTo>
                    <a:pt x="0" y="274320"/>
                  </a:lnTo>
                  <a:lnTo>
                    <a:pt x="6350" y="274320"/>
                  </a:lnTo>
                  <a:lnTo>
                    <a:pt x="6350" y="271780"/>
                  </a:lnTo>
                  <a:close/>
                </a:path>
                <a:path w="6350" h="795020">
                  <a:moveTo>
                    <a:pt x="6350" y="274320"/>
                  </a:moveTo>
                  <a:lnTo>
                    <a:pt x="0" y="274320"/>
                  </a:lnTo>
                  <a:lnTo>
                    <a:pt x="0" y="278130"/>
                  </a:lnTo>
                  <a:lnTo>
                    <a:pt x="6350" y="278130"/>
                  </a:lnTo>
                  <a:lnTo>
                    <a:pt x="6350" y="274320"/>
                  </a:lnTo>
                  <a:close/>
                </a:path>
                <a:path w="6350" h="795020">
                  <a:moveTo>
                    <a:pt x="6350" y="278130"/>
                  </a:moveTo>
                  <a:lnTo>
                    <a:pt x="0" y="278130"/>
                  </a:lnTo>
                  <a:lnTo>
                    <a:pt x="0" y="280670"/>
                  </a:lnTo>
                  <a:lnTo>
                    <a:pt x="6350" y="280670"/>
                  </a:lnTo>
                  <a:lnTo>
                    <a:pt x="6350" y="278130"/>
                  </a:lnTo>
                  <a:close/>
                </a:path>
                <a:path w="6350" h="795020">
                  <a:moveTo>
                    <a:pt x="6350" y="280670"/>
                  </a:moveTo>
                  <a:lnTo>
                    <a:pt x="0" y="280670"/>
                  </a:lnTo>
                  <a:lnTo>
                    <a:pt x="0" y="293370"/>
                  </a:lnTo>
                  <a:lnTo>
                    <a:pt x="6350" y="293370"/>
                  </a:lnTo>
                  <a:lnTo>
                    <a:pt x="6350" y="280670"/>
                  </a:lnTo>
                  <a:close/>
                </a:path>
                <a:path w="6350" h="795020">
                  <a:moveTo>
                    <a:pt x="6350" y="293370"/>
                  </a:moveTo>
                  <a:lnTo>
                    <a:pt x="0" y="293370"/>
                  </a:lnTo>
                  <a:lnTo>
                    <a:pt x="0" y="297180"/>
                  </a:lnTo>
                  <a:lnTo>
                    <a:pt x="6350" y="297180"/>
                  </a:lnTo>
                  <a:lnTo>
                    <a:pt x="6350" y="293370"/>
                  </a:lnTo>
                  <a:close/>
                </a:path>
                <a:path w="6350" h="795020">
                  <a:moveTo>
                    <a:pt x="6350" y="297180"/>
                  </a:moveTo>
                  <a:lnTo>
                    <a:pt x="0" y="297180"/>
                  </a:lnTo>
                  <a:lnTo>
                    <a:pt x="0" y="299720"/>
                  </a:lnTo>
                  <a:lnTo>
                    <a:pt x="6350" y="299720"/>
                  </a:lnTo>
                  <a:lnTo>
                    <a:pt x="6350" y="297180"/>
                  </a:lnTo>
                  <a:close/>
                </a:path>
                <a:path w="6350" h="795020">
                  <a:moveTo>
                    <a:pt x="6350" y="299720"/>
                  </a:moveTo>
                  <a:lnTo>
                    <a:pt x="0" y="299720"/>
                  </a:lnTo>
                  <a:lnTo>
                    <a:pt x="0" y="306070"/>
                  </a:lnTo>
                  <a:lnTo>
                    <a:pt x="6350" y="306070"/>
                  </a:lnTo>
                  <a:lnTo>
                    <a:pt x="6350" y="299720"/>
                  </a:lnTo>
                  <a:close/>
                </a:path>
                <a:path w="6350" h="795020">
                  <a:moveTo>
                    <a:pt x="6350" y="306070"/>
                  </a:moveTo>
                  <a:lnTo>
                    <a:pt x="0" y="306070"/>
                  </a:lnTo>
                  <a:lnTo>
                    <a:pt x="0" y="309880"/>
                  </a:lnTo>
                  <a:lnTo>
                    <a:pt x="6350" y="309880"/>
                  </a:lnTo>
                  <a:lnTo>
                    <a:pt x="6350" y="306070"/>
                  </a:lnTo>
                  <a:close/>
                </a:path>
                <a:path w="6350" h="795020">
                  <a:moveTo>
                    <a:pt x="6350" y="309880"/>
                  </a:moveTo>
                  <a:lnTo>
                    <a:pt x="0" y="309880"/>
                  </a:lnTo>
                  <a:lnTo>
                    <a:pt x="0" y="312420"/>
                  </a:lnTo>
                  <a:lnTo>
                    <a:pt x="6350" y="312420"/>
                  </a:lnTo>
                  <a:lnTo>
                    <a:pt x="6350" y="309880"/>
                  </a:lnTo>
                  <a:close/>
                </a:path>
                <a:path w="6350" h="795020">
                  <a:moveTo>
                    <a:pt x="6350" y="312420"/>
                  </a:moveTo>
                  <a:lnTo>
                    <a:pt x="0" y="312420"/>
                  </a:lnTo>
                  <a:lnTo>
                    <a:pt x="0" y="316230"/>
                  </a:lnTo>
                  <a:lnTo>
                    <a:pt x="6350" y="316230"/>
                  </a:lnTo>
                  <a:lnTo>
                    <a:pt x="6350" y="312420"/>
                  </a:lnTo>
                  <a:close/>
                </a:path>
                <a:path w="6350" h="795020">
                  <a:moveTo>
                    <a:pt x="6350" y="316230"/>
                  </a:moveTo>
                  <a:lnTo>
                    <a:pt x="0" y="316230"/>
                  </a:lnTo>
                  <a:lnTo>
                    <a:pt x="0" y="318770"/>
                  </a:lnTo>
                  <a:lnTo>
                    <a:pt x="6350" y="318770"/>
                  </a:lnTo>
                  <a:lnTo>
                    <a:pt x="6350" y="316230"/>
                  </a:lnTo>
                  <a:close/>
                </a:path>
                <a:path w="6350" h="795020">
                  <a:moveTo>
                    <a:pt x="6350" y="318770"/>
                  </a:moveTo>
                  <a:lnTo>
                    <a:pt x="0" y="318770"/>
                  </a:lnTo>
                  <a:lnTo>
                    <a:pt x="0" y="322580"/>
                  </a:lnTo>
                  <a:lnTo>
                    <a:pt x="6350" y="322580"/>
                  </a:lnTo>
                  <a:lnTo>
                    <a:pt x="6350" y="318770"/>
                  </a:lnTo>
                  <a:close/>
                </a:path>
                <a:path w="6350" h="795020">
                  <a:moveTo>
                    <a:pt x="6350" y="322580"/>
                  </a:moveTo>
                  <a:lnTo>
                    <a:pt x="0" y="322580"/>
                  </a:lnTo>
                  <a:lnTo>
                    <a:pt x="0" y="328930"/>
                  </a:lnTo>
                  <a:lnTo>
                    <a:pt x="6350" y="328930"/>
                  </a:lnTo>
                  <a:lnTo>
                    <a:pt x="6350" y="322580"/>
                  </a:lnTo>
                  <a:close/>
                </a:path>
                <a:path w="6350" h="795020">
                  <a:moveTo>
                    <a:pt x="6350" y="328930"/>
                  </a:moveTo>
                  <a:lnTo>
                    <a:pt x="0" y="328930"/>
                  </a:lnTo>
                  <a:lnTo>
                    <a:pt x="0" y="341630"/>
                  </a:lnTo>
                  <a:lnTo>
                    <a:pt x="6350" y="341630"/>
                  </a:lnTo>
                  <a:lnTo>
                    <a:pt x="6350" y="328930"/>
                  </a:lnTo>
                  <a:close/>
                </a:path>
                <a:path w="6350" h="795020">
                  <a:moveTo>
                    <a:pt x="6350" y="341630"/>
                  </a:moveTo>
                  <a:lnTo>
                    <a:pt x="0" y="341630"/>
                  </a:lnTo>
                  <a:lnTo>
                    <a:pt x="0" y="344170"/>
                  </a:lnTo>
                  <a:lnTo>
                    <a:pt x="6350" y="344170"/>
                  </a:lnTo>
                  <a:lnTo>
                    <a:pt x="6350" y="341630"/>
                  </a:lnTo>
                  <a:close/>
                </a:path>
                <a:path w="6350" h="795020">
                  <a:moveTo>
                    <a:pt x="6350" y="344170"/>
                  </a:moveTo>
                  <a:lnTo>
                    <a:pt x="0" y="344170"/>
                  </a:lnTo>
                  <a:lnTo>
                    <a:pt x="0" y="350520"/>
                  </a:lnTo>
                  <a:lnTo>
                    <a:pt x="1270" y="350520"/>
                  </a:lnTo>
                  <a:lnTo>
                    <a:pt x="1270" y="351790"/>
                  </a:lnTo>
                  <a:lnTo>
                    <a:pt x="2540" y="351790"/>
                  </a:lnTo>
                  <a:lnTo>
                    <a:pt x="2540" y="353060"/>
                  </a:lnTo>
                  <a:lnTo>
                    <a:pt x="3810" y="353060"/>
                  </a:lnTo>
                  <a:lnTo>
                    <a:pt x="3810" y="354330"/>
                  </a:lnTo>
                  <a:lnTo>
                    <a:pt x="5079" y="354330"/>
                  </a:lnTo>
                  <a:lnTo>
                    <a:pt x="5079" y="355600"/>
                  </a:lnTo>
                  <a:lnTo>
                    <a:pt x="6350" y="355600"/>
                  </a:lnTo>
                  <a:lnTo>
                    <a:pt x="6350" y="344170"/>
                  </a:lnTo>
                  <a:close/>
                </a:path>
                <a:path w="6350" h="795020">
                  <a:moveTo>
                    <a:pt x="6350" y="560070"/>
                  </a:moveTo>
                  <a:lnTo>
                    <a:pt x="0" y="560070"/>
                  </a:lnTo>
                  <a:lnTo>
                    <a:pt x="0" y="561340"/>
                  </a:lnTo>
                  <a:lnTo>
                    <a:pt x="6350" y="561340"/>
                  </a:lnTo>
                  <a:lnTo>
                    <a:pt x="6350" y="560070"/>
                  </a:lnTo>
                  <a:close/>
                </a:path>
                <a:path w="6350" h="795020">
                  <a:moveTo>
                    <a:pt x="6350" y="553720"/>
                  </a:moveTo>
                  <a:lnTo>
                    <a:pt x="0" y="553720"/>
                  </a:lnTo>
                  <a:lnTo>
                    <a:pt x="0" y="558800"/>
                  </a:lnTo>
                  <a:lnTo>
                    <a:pt x="6350" y="558800"/>
                  </a:lnTo>
                  <a:lnTo>
                    <a:pt x="6350" y="553720"/>
                  </a:lnTo>
                  <a:close/>
                </a:path>
                <a:path w="6350" h="795020">
                  <a:moveTo>
                    <a:pt x="6350" y="546100"/>
                  </a:moveTo>
                  <a:lnTo>
                    <a:pt x="0" y="546100"/>
                  </a:lnTo>
                  <a:lnTo>
                    <a:pt x="0" y="552450"/>
                  </a:lnTo>
                  <a:lnTo>
                    <a:pt x="6350" y="552450"/>
                  </a:lnTo>
                  <a:lnTo>
                    <a:pt x="6350" y="546100"/>
                  </a:lnTo>
                  <a:close/>
                </a:path>
                <a:path w="6350" h="795020">
                  <a:moveTo>
                    <a:pt x="6350" y="561340"/>
                  </a:moveTo>
                  <a:lnTo>
                    <a:pt x="0" y="561340"/>
                  </a:lnTo>
                  <a:lnTo>
                    <a:pt x="0" y="574040"/>
                  </a:lnTo>
                  <a:lnTo>
                    <a:pt x="6350" y="574040"/>
                  </a:lnTo>
                  <a:lnTo>
                    <a:pt x="6350" y="561340"/>
                  </a:lnTo>
                  <a:close/>
                </a:path>
                <a:path w="6350" h="795020">
                  <a:moveTo>
                    <a:pt x="5079" y="793750"/>
                  </a:moveTo>
                  <a:lnTo>
                    <a:pt x="3810" y="793750"/>
                  </a:lnTo>
                  <a:lnTo>
                    <a:pt x="3810" y="795020"/>
                  </a:lnTo>
                  <a:lnTo>
                    <a:pt x="5079" y="795020"/>
                  </a:lnTo>
                  <a:lnTo>
                    <a:pt x="5079" y="793750"/>
                  </a:lnTo>
                  <a:close/>
                </a:path>
                <a:path w="6350" h="795020">
                  <a:moveTo>
                    <a:pt x="6350" y="788670"/>
                  </a:moveTo>
                  <a:lnTo>
                    <a:pt x="0" y="788670"/>
                  </a:lnTo>
                  <a:lnTo>
                    <a:pt x="0" y="789940"/>
                  </a:lnTo>
                  <a:lnTo>
                    <a:pt x="1270" y="789940"/>
                  </a:lnTo>
                  <a:lnTo>
                    <a:pt x="1270" y="791210"/>
                  </a:lnTo>
                  <a:lnTo>
                    <a:pt x="2540" y="791210"/>
                  </a:lnTo>
                  <a:lnTo>
                    <a:pt x="2540" y="793750"/>
                  </a:lnTo>
                  <a:lnTo>
                    <a:pt x="6350" y="793750"/>
                  </a:lnTo>
                  <a:lnTo>
                    <a:pt x="6350" y="788670"/>
                  </a:lnTo>
                  <a:close/>
                </a:path>
                <a:path w="6350" h="795020">
                  <a:moveTo>
                    <a:pt x="6350" y="782320"/>
                  </a:moveTo>
                  <a:lnTo>
                    <a:pt x="0" y="782320"/>
                  </a:lnTo>
                  <a:lnTo>
                    <a:pt x="0" y="787400"/>
                  </a:lnTo>
                  <a:lnTo>
                    <a:pt x="6350" y="787400"/>
                  </a:lnTo>
                  <a:lnTo>
                    <a:pt x="6350" y="782320"/>
                  </a:lnTo>
                  <a:close/>
                </a:path>
                <a:path w="6350" h="795020">
                  <a:moveTo>
                    <a:pt x="6350" y="775970"/>
                  </a:moveTo>
                  <a:lnTo>
                    <a:pt x="0" y="775970"/>
                  </a:lnTo>
                  <a:lnTo>
                    <a:pt x="0" y="781050"/>
                  </a:lnTo>
                  <a:lnTo>
                    <a:pt x="6350" y="781050"/>
                  </a:lnTo>
                  <a:lnTo>
                    <a:pt x="6350" y="775970"/>
                  </a:lnTo>
                  <a:close/>
                </a:path>
                <a:path w="6350" h="795020">
                  <a:moveTo>
                    <a:pt x="6350" y="769620"/>
                  </a:moveTo>
                  <a:lnTo>
                    <a:pt x="0" y="769620"/>
                  </a:lnTo>
                  <a:lnTo>
                    <a:pt x="0" y="774700"/>
                  </a:lnTo>
                  <a:lnTo>
                    <a:pt x="6350" y="774700"/>
                  </a:lnTo>
                  <a:lnTo>
                    <a:pt x="6350" y="769620"/>
                  </a:lnTo>
                  <a:close/>
                </a:path>
                <a:path w="6350" h="795020">
                  <a:moveTo>
                    <a:pt x="6350" y="763270"/>
                  </a:moveTo>
                  <a:lnTo>
                    <a:pt x="0" y="763270"/>
                  </a:lnTo>
                  <a:lnTo>
                    <a:pt x="0" y="768350"/>
                  </a:lnTo>
                  <a:lnTo>
                    <a:pt x="6350" y="768350"/>
                  </a:lnTo>
                  <a:lnTo>
                    <a:pt x="6350" y="763270"/>
                  </a:lnTo>
                  <a:close/>
                </a:path>
                <a:path w="6350" h="795020">
                  <a:moveTo>
                    <a:pt x="6350" y="756920"/>
                  </a:moveTo>
                  <a:lnTo>
                    <a:pt x="0" y="756920"/>
                  </a:lnTo>
                  <a:lnTo>
                    <a:pt x="0" y="762000"/>
                  </a:lnTo>
                  <a:lnTo>
                    <a:pt x="6350" y="762000"/>
                  </a:lnTo>
                  <a:lnTo>
                    <a:pt x="6350" y="756920"/>
                  </a:lnTo>
                  <a:close/>
                </a:path>
                <a:path w="6350" h="795020">
                  <a:moveTo>
                    <a:pt x="6350" y="750570"/>
                  </a:moveTo>
                  <a:lnTo>
                    <a:pt x="0" y="750570"/>
                  </a:lnTo>
                  <a:lnTo>
                    <a:pt x="0" y="755650"/>
                  </a:lnTo>
                  <a:lnTo>
                    <a:pt x="6350" y="755650"/>
                  </a:lnTo>
                  <a:lnTo>
                    <a:pt x="6350" y="750570"/>
                  </a:lnTo>
                  <a:close/>
                </a:path>
                <a:path w="6350" h="795020">
                  <a:moveTo>
                    <a:pt x="6350" y="744220"/>
                  </a:moveTo>
                  <a:lnTo>
                    <a:pt x="0" y="744220"/>
                  </a:lnTo>
                  <a:lnTo>
                    <a:pt x="0" y="749300"/>
                  </a:lnTo>
                  <a:lnTo>
                    <a:pt x="6350" y="749300"/>
                  </a:lnTo>
                  <a:lnTo>
                    <a:pt x="6350" y="744220"/>
                  </a:lnTo>
                  <a:close/>
                </a:path>
                <a:path w="6350" h="795020">
                  <a:moveTo>
                    <a:pt x="6350" y="737870"/>
                  </a:moveTo>
                  <a:lnTo>
                    <a:pt x="0" y="737870"/>
                  </a:lnTo>
                  <a:lnTo>
                    <a:pt x="0" y="742950"/>
                  </a:lnTo>
                  <a:lnTo>
                    <a:pt x="6350" y="742950"/>
                  </a:lnTo>
                  <a:lnTo>
                    <a:pt x="6350" y="737870"/>
                  </a:lnTo>
                  <a:close/>
                </a:path>
                <a:path w="6350" h="795020">
                  <a:moveTo>
                    <a:pt x="6350" y="731520"/>
                  </a:moveTo>
                  <a:lnTo>
                    <a:pt x="0" y="731520"/>
                  </a:lnTo>
                  <a:lnTo>
                    <a:pt x="0" y="736600"/>
                  </a:lnTo>
                  <a:lnTo>
                    <a:pt x="6350" y="736600"/>
                  </a:lnTo>
                  <a:lnTo>
                    <a:pt x="6350" y="731520"/>
                  </a:lnTo>
                  <a:close/>
                </a:path>
                <a:path w="6350" h="795020">
                  <a:moveTo>
                    <a:pt x="6350" y="725170"/>
                  </a:moveTo>
                  <a:lnTo>
                    <a:pt x="0" y="725170"/>
                  </a:lnTo>
                  <a:lnTo>
                    <a:pt x="0" y="730250"/>
                  </a:lnTo>
                  <a:lnTo>
                    <a:pt x="6350" y="730250"/>
                  </a:lnTo>
                  <a:lnTo>
                    <a:pt x="6350" y="725170"/>
                  </a:lnTo>
                  <a:close/>
                </a:path>
                <a:path w="6350" h="795020">
                  <a:moveTo>
                    <a:pt x="6350" y="718820"/>
                  </a:moveTo>
                  <a:lnTo>
                    <a:pt x="0" y="718820"/>
                  </a:lnTo>
                  <a:lnTo>
                    <a:pt x="0" y="723900"/>
                  </a:lnTo>
                  <a:lnTo>
                    <a:pt x="6350" y="723900"/>
                  </a:lnTo>
                  <a:lnTo>
                    <a:pt x="6350" y="718820"/>
                  </a:lnTo>
                  <a:close/>
                </a:path>
                <a:path w="6350" h="795020">
                  <a:moveTo>
                    <a:pt x="6350" y="712470"/>
                  </a:moveTo>
                  <a:lnTo>
                    <a:pt x="0" y="712470"/>
                  </a:lnTo>
                  <a:lnTo>
                    <a:pt x="0" y="717550"/>
                  </a:lnTo>
                  <a:lnTo>
                    <a:pt x="6350" y="717550"/>
                  </a:lnTo>
                  <a:lnTo>
                    <a:pt x="6350" y="712470"/>
                  </a:lnTo>
                  <a:close/>
                </a:path>
                <a:path w="6350" h="795020">
                  <a:moveTo>
                    <a:pt x="6350" y="706120"/>
                  </a:moveTo>
                  <a:lnTo>
                    <a:pt x="0" y="706120"/>
                  </a:lnTo>
                  <a:lnTo>
                    <a:pt x="0" y="711200"/>
                  </a:lnTo>
                  <a:lnTo>
                    <a:pt x="6350" y="711200"/>
                  </a:lnTo>
                  <a:lnTo>
                    <a:pt x="6350" y="706120"/>
                  </a:lnTo>
                  <a:close/>
                </a:path>
                <a:path w="6350" h="795020">
                  <a:moveTo>
                    <a:pt x="6350" y="699770"/>
                  </a:moveTo>
                  <a:lnTo>
                    <a:pt x="0" y="699770"/>
                  </a:lnTo>
                  <a:lnTo>
                    <a:pt x="0" y="704850"/>
                  </a:lnTo>
                  <a:lnTo>
                    <a:pt x="6350" y="704850"/>
                  </a:lnTo>
                  <a:lnTo>
                    <a:pt x="6350" y="699770"/>
                  </a:lnTo>
                  <a:close/>
                </a:path>
                <a:path w="6350" h="795020">
                  <a:moveTo>
                    <a:pt x="6350" y="693420"/>
                  </a:moveTo>
                  <a:lnTo>
                    <a:pt x="0" y="693420"/>
                  </a:lnTo>
                  <a:lnTo>
                    <a:pt x="0" y="698500"/>
                  </a:lnTo>
                  <a:lnTo>
                    <a:pt x="6350" y="698500"/>
                  </a:lnTo>
                  <a:lnTo>
                    <a:pt x="6350" y="693420"/>
                  </a:lnTo>
                  <a:close/>
                </a:path>
                <a:path w="6350" h="795020">
                  <a:moveTo>
                    <a:pt x="6350" y="687070"/>
                  </a:moveTo>
                  <a:lnTo>
                    <a:pt x="0" y="687070"/>
                  </a:lnTo>
                  <a:lnTo>
                    <a:pt x="0" y="692150"/>
                  </a:lnTo>
                  <a:lnTo>
                    <a:pt x="6350" y="692150"/>
                  </a:lnTo>
                  <a:lnTo>
                    <a:pt x="6350" y="687070"/>
                  </a:lnTo>
                  <a:close/>
                </a:path>
                <a:path w="6350" h="795020">
                  <a:moveTo>
                    <a:pt x="6350" y="680720"/>
                  </a:moveTo>
                  <a:lnTo>
                    <a:pt x="0" y="680720"/>
                  </a:lnTo>
                  <a:lnTo>
                    <a:pt x="0" y="685800"/>
                  </a:lnTo>
                  <a:lnTo>
                    <a:pt x="6350" y="685800"/>
                  </a:lnTo>
                  <a:lnTo>
                    <a:pt x="6350" y="680720"/>
                  </a:lnTo>
                  <a:close/>
                </a:path>
                <a:path w="6350" h="795020">
                  <a:moveTo>
                    <a:pt x="6350" y="674370"/>
                  </a:moveTo>
                  <a:lnTo>
                    <a:pt x="0" y="674370"/>
                  </a:lnTo>
                  <a:lnTo>
                    <a:pt x="0" y="679450"/>
                  </a:lnTo>
                  <a:lnTo>
                    <a:pt x="6350" y="679450"/>
                  </a:lnTo>
                  <a:lnTo>
                    <a:pt x="6350" y="674370"/>
                  </a:lnTo>
                  <a:close/>
                </a:path>
                <a:path w="6350" h="795020">
                  <a:moveTo>
                    <a:pt x="6350" y="668020"/>
                  </a:moveTo>
                  <a:lnTo>
                    <a:pt x="0" y="668020"/>
                  </a:lnTo>
                  <a:lnTo>
                    <a:pt x="0" y="673100"/>
                  </a:lnTo>
                  <a:lnTo>
                    <a:pt x="6350" y="673100"/>
                  </a:lnTo>
                  <a:lnTo>
                    <a:pt x="6350" y="668020"/>
                  </a:lnTo>
                  <a:close/>
                </a:path>
                <a:path w="6350" h="795020">
                  <a:moveTo>
                    <a:pt x="6350" y="661670"/>
                  </a:moveTo>
                  <a:lnTo>
                    <a:pt x="0" y="661670"/>
                  </a:lnTo>
                  <a:lnTo>
                    <a:pt x="0" y="666750"/>
                  </a:lnTo>
                  <a:lnTo>
                    <a:pt x="6350" y="666750"/>
                  </a:lnTo>
                  <a:lnTo>
                    <a:pt x="6350" y="661670"/>
                  </a:lnTo>
                  <a:close/>
                </a:path>
                <a:path w="6350" h="795020">
                  <a:moveTo>
                    <a:pt x="6350" y="655320"/>
                  </a:moveTo>
                  <a:lnTo>
                    <a:pt x="0" y="655320"/>
                  </a:lnTo>
                  <a:lnTo>
                    <a:pt x="0" y="660400"/>
                  </a:lnTo>
                  <a:lnTo>
                    <a:pt x="6350" y="660400"/>
                  </a:lnTo>
                  <a:lnTo>
                    <a:pt x="6350" y="655320"/>
                  </a:lnTo>
                  <a:close/>
                </a:path>
                <a:path w="6350" h="795020">
                  <a:moveTo>
                    <a:pt x="6350" y="648970"/>
                  </a:moveTo>
                  <a:lnTo>
                    <a:pt x="0" y="648970"/>
                  </a:lnTo>
                  <a:lnTo>
                    <a:pt x="0" y="654050"/>
                  </a:lnTo>
                  <a:lnTo>
                    <a:pt x="6350" y="654050"/>
                  </a:lnTo>
                  <a:lnTo>
                    <a:pt x="6350" y="648970"/>
                  </a:lnTo>
                  <a:close/>
                </a:path>
                <a:path w="6350" h="795020">
                  <a:moveTo>
                    <a:pt x="6350" y="642620"/>
                  </a:moveTo>
                  <a:lnTo>
                    <a:pt x="0" y="642620"/>
                  </a:lnTo>
                  <a:lnTo>
                    <a:pt x="0" y="647700"/>
                  </a:lnTo>
                  <a:lnTo>
                    <a:pt x="6350" y="647700"/>
                  </a:lnTo>
                  <a:lnTo>
                    <a:pt x="6350" y="642620"/>
                  </a:lnTo>
                  <a:close/>
                </a:path>
                <a:path w="6350" h="795020">
                  <a:moveTo>
                    <a:pt x="6350" y="636270"/>
                  </a:moveTo>
                  <a:lnTo>
                    <a:pt x="0" y="636270"/>
                  </a:lnTo>
                  <a:lnTo>
                    <a:pt x="0" y="641350"/>
                  </a:lnTo>
                  <a:lnTo>
                    <a:pt x="6350" y="641350"/>
                  </a:lnTo>
                  <a:lnTo>
                    <a:pt x="6350" y="636270"/>
                  </a:lnTo>
                  <a:close/>
                </a:path>
                <a:path w="6350" h="795020">
                  <a:moveTo>
                    <a:pt x="6350" y="628650"/>
                  </a:moveTo>
                  <a:lnTo>
                    <a:pt x="0" y="628650"/>
                  </a:lnTo>
                  <a:lnTo>
                    <a:pt x="0" y="635000"/>
                  </a:lnTo>
                  <a:lnTo>
                    <a:pt x="6350" y="635000"/>
                  </a:lnTo>
                  <a:lnTo>
                    <a:pt x="6350" y="628650"/>
                  </a:lnTo>
                  <a:close/>
                </a:path>
                <a:path w="6350" h="795020">
                  <a:moveTo>
                    <a:pt x="6350" y="623570"/>
                  </a:moveTo>
                  <a:lnTo>
                    <a:pt x="0" y="623570"/>
                  </a:lnTo>
                  <a:lnTo>
                    <a:pt x="0" y="627380"/>
                  </a:lnTo>
                  <a:lnTo>
                    <a:pt x="6350" y="627380"/>
                  </a:lnTo>
                  <a:lnTo>
                    <a:pt x="6350" y="623570"/>
                  </a:lnTo>
                  <a:close/>
                </a:path>
                <a:path w="6350" h="795020">
                  <a:moveTo>
                    <a:pt x="6350" y="615950"/>
                  </a:moveTo>
                  <a:lnTo>
                    <a:pt x="0" y="615950"/>
                  </a:lnTo>
                  <a:lnTo>
                    <a:pt x="0" y="622300"/>
                  </a:lnTo>
                  <a:lnTo>
                    <a:pt x="6350" y="622300"/>
                  </a:lnTo>
                  <a:lnTo>
                    <a:pt x="6350" y="615950"/>
                  </a:lnTo>
                  <a:close/>
                </a:path>
                <a:path w="6350" h="795020">
                  <a:moveTo>
                    <a:pt x="6350" y="610870"/>
                  </a:moveTo>
                  <a:lnTo>
                    <a:pt x="0" y="610870"/>
                  </a:lnTo>
                  <a:lnTo>
                    <a:pt x="0" y="614680"/>
                  </a:lnTo>
                  <a:lnTo>
                    <a:pt x="6350" y="614680"/>
                  </a:lnTo>
                  <a:lnTo>
                    <a:pt x="6350" y="610870"/>
                  </a:lnTo>
                  <a:close/>
                </a:path>
                <a:path w="6350" h="795020">
                  <a:moveTo>
                    <a:pt x="6350" y="590550"/>
                  </a:moveTo>
                  <a:lnTo>
                    <a:pt x="0" y="590550"/>
                  </a:lnTo>
                  <a:lnTo>
                    <a:pt x="0" y="609600"/>
                  </a:lnTo>
                  <a:lnTo>
                    <a:pt x="6350" y="609600"/>
                  </a:lnTo>
                  <a:lnTo>
                    <a:pt x="6350" y="590550"/>
                  </a:lnTo>
                  <a:close/>
                </a:path>
                <a:path w="6350" h="795020">
                  <a:moveTo>
                    <a:pt x="6350" y="585470"/>
                  </a:moveTo>
                  <a:lnTo>
                    <a:pt x="0" y="585470"/>
                  </a:lnTo>
                  <a:lnTo>
                    <a:pt x="0" y="589280"/>
                  </a:lnTo>
                  <a:lnTo>
                    <a:pt x="6350" y="589280"/>
                  </a:lnTo>
                  <a:lnTo>
                    <a:pt x="6350" y="585470"/>
                  </a:lnTo>
                  <a:close/>
                </a:path>
                <a:path w="6350" h="795020">
                  <a:moveTo>
                    <a:pt x="6350" y="579120"/>
                  </a:moveTo>
                  <a:lnTo>
                    <a:pt x="0" y="579120"/>
                  </a:lnTo>
                  <a:lnTo>
                    <a:pt x="0" y="584200"/>
                  </a:lnTo>
                  <a:lnTo>
                    <a:pt x="6350" y="584200"/>
                  </a:lnTo>
                  <a:lnTo>
                    <a:pt x="6350" y="579120"/>
                  </a:lnTo>
                  <a:close/>
                </a:path>
                <a:path w="6350" h="795020">
                  <a:moveTo>
                    <a:pt x="6350" y="575310"/>
                  </a:moveTo>
                  <a:lnTo>
                    <a:pt x="0" y="575310"/>
                  </a:lnTo>
                  <a:lnTo>
                    <a:pt x="0" y="577850"/>
                  </a:lnTo>
                  <a:lnTo>
                    <a:pt x="6350" y="577850"/>
                  </a:lnTo>
                  <a:lnTo>
                    <a:pt x="6350" y="575310"/>
                  </a:lnTo>
                  <a:close/>
                </a:path>
              </a:pathLst>
            </a:custGeom>
            <a:solidFill>
              <a:srgbClr val="1400FB"/>
            </a:solidFill>
          </p:spPr>
          <p:txBody>
            <a:bodyPr bIns="0" lIns="0" rIns="0" rtlCol="0" tIns="0" wrap="square"/>
            <a:p/>
          </p:txBody>
        </p:sp>
        <p:sp>
          <p:nvSpPr>
            <p:cNvPr id="1050227" name="object 1530"/>
            <p:cNvSpPr/>
            <p:nvPr/>
          </p:nvSpPr>
          <p:spPr>
            <a:xfrm>
              <a:off x="549909" y="5636259"/>
              <a:ext cx="7620" cy="781050"/>
            </a:xfrm>
            <a:custGeom>
              <a:avLst/>
              <a:ahLst/>
              <a:rect l="l" t="t" r="r" b="b"/>
              <a:pathLst>
                <a:path w="7620" h="781050">
                  <a:moveTo>
                    <a:pt x="7620" y="0"/>
                  </a:moveTo>
                  <a:lnTo>
                    <a:pt x="6350" y="0"/>
                  </a:lnTo>
                  <a:lnTo>
                    <a:pt x="6350" y="1269"/>
                  </a:lnTo>
                  <a:lnTo>
                    <a:pt x="5080" y="1269"/>
                  </a:lnTo>
                  <a:lnTo>
                    <a:pt x="5080" y="2539"/>
                  </a:lnTo>
                  <a:lnTo>
                    <a:pt x="3810" y="2539"/>
                  </a:lnTo>
                  <a:lnTo>
                    <a:pt x="3810" y="3809"/>
                  </a:lnTo>
                  <a:lnTo>
                    <a:pt x="7620" y="3809"/>
                  </a:lnTo>
                  <a:lnTo>
                    <a:pt x="7620" y="0"/>
                  </a:lnTo>
                  <a:close/>
                </a:path>
                <a:path w="7620" h="781050">
                  <a:moveTo>
                    <a:pt x="7620" y="3809"/>
                  </a:moveTo>
                  <a:lnTo>
                    <a:pt x="3810" y="3809"/>
                  </a:lnTo>
                  <a:lnTo>
                    <a:pt x="3810" y="5079"/>
                  </a:lnTo>
                  <a:lnTo>
                    <a:pt x="2540" y="5079"/>
                  </a:lnTo>
                  <a:lnTo>
                    <a:pt x="2540" y="6349"/>
                  </a:lnTo>
                  <a:lnTo>
                    <a:pt x="7620" y="6349"/>
                  </a:lnTo>
                  <a:lnTo>
                    <a:pt x="7620" y="3809"/>
                  </a:lnTo>
                  <a:close/>
                </a:path>
                <a:path w="7620" h="781050">
                  <a:moveTo>
                    <a:pt x="7620" y="6350"/>
                  </a:moveTo>
                  <a:lnTo>
                    <a:pt x="1270" y="6350"/>
                  </a:lnTo>
                  <a:lnTo>
                    <a:pt x="1270" y="7619"/>
                  </a:lnTo>
                  <a:lnTo>
                    <a:pt x="0" y="7619"/>
                  </a:lnTo>
                  <a:lnTo>
                    <a:pt x="0" y="10159"/>
                  </a:lnTo>
                  <a:lnTo>
                    <a:pt x="7620" y="10159"/>
                  </a:lnTo>
                  <a:lnTo>
                    <a:pt x="7620" y="6350"/>
                  </a:lnTo>
                  <a:close/>
                </a:path>
                <a:path w="7620" h="781050">
                  <a:moveTo>
                    <a:pt x="7620" y="10159"/>
                  </a:moveTo>
                  <a:lnTo>
                    <a:pt x="0" y="10159"/>
                  </a:lnTo>
                  <a:lnTo>
                    <a:pt x="0" y="16509"/>
                  </a:lnTo>
                  <a:lnTo>
                    <a:pt x="7620" y="16509"/>
                  </a:lnTo>
                  <a:lnTo>
                    <a:pt x="7620" y="10159"/>
                  </a:lnTo>
                  <a:close/>
                </a:path>
                <a:path w="7620" h="781050">
                  <a:moveTo>
                    <a:pt x="7620" y="16509"/>
                  </a:moveTo>
                  <a:lnTo>
                    <a:pt x="0" y="16509"/>
                  </a:lnTo>
                  <a:lnTo>
                    <a:pt x="0" y="25399"/>
                  </a:lnTo>
                  <a:lnTo>
                    <a:pt x="7620" y="25399"/>
                  </a:lnTo>
                  <a:lnTo>
                    <a:pt x="7620" y="16509"/>
                  </a:lnTo>
                  <a:close/>
                </a:path>
                <a:path w="7620" h="781050">
                  <a:moveTo>
                    <a:pt x="7620" y="25400"/>
                  </a:moveTo>
                  <a:lnTo>
                    <a:pt x="0" y="25400"/>
                  </a:lnTo>
                  <a:lnTo>
                    <a:pt x="0" y="31749"/>
                  </a:lnTo>
                  <a:lnTo>
                    <a:pt x="7620" y="31749"/>
                  </a:lnTo>
                  <a:lnTo>
                    <a:pt x="7620" y="25400"/>
                  </a:lnTo>
                  <a:close/>
                </a:path>
                <a:path w="7620" h="781050">
                  <a:moveTo>
                    <a:pt x="7620" y="31750"/>
                  </a:moveTo>
                  <a:lnTo>
                    <a:pt x="0" y="31750"/>
                  </a:lnTo>
                  <a:lnTo>
                    <a:pt x="0" y="38099"/>
                  </a:lnTo>
                  <a:lnTo>
                    <a:pt x="7620" y="38099"/>
                  </a:lnTo>
                  <a:lnTo>
                    <a:pt x="7620" y="31750"/>
                  </a:lnTo>
                  <a:close/>
                </a:path>
                <a:path w="7620" h="781050">
                  <a:moveTo>
                    <a:pt x="7620" y="38100"/>
                  </a:moveTo>
                  <a:lnTo>
                    <a:pt x="0" y="38100"/>
                  </a:lnTo>
                  <a:lnTo>
                    <a:pt x="0" y="44449"/>
                  </a:lnTo>
                  <a:lnTo>
                    <a:pt x="7620" y="44449"/>
                  </a:lnTo>
                  <a:lnTo>
                    <a:pt x="7620" y="38100"/>
                  </a:lnTo>
                  <a:close/>
                </a:path>
                <a:path w="7620" h="781050">
                  <a:moveTo>
                    <a:pt x="7620" y="44450"/>
                  </a:moveTo>
                  <a:lnTo>
                    <a:pt x="0" y="44450"/>
                  </a:lnTo>
                  <a:lnTo>
                    <a:pt x="0" y="48259"/>
                  </a:lnTo>
                  <a:lnTo>
                    <a:pt x="7620" y="48259"/>
                  </a:lnTo>
                  <a:lnTo>
                    <a:pt x="7620" y="44450"/>
                  </a:lnTo>
                  <a:close/>
                </a:path>
                <a:path w="7620" h="781050">
                  <a:moveTo>
                    <a:pt x="7620" y="48259"/>
                  </a:moveTo>
                  <a:lnTo>
                    <a:pt x="0" y="48259"/>
                  </a:lnTo>
                  <a:lnTo>
                    <a:pt x="0" y="67309"/>
                  </a:lnTo>
                  <a:lnTo>
                    <a:pt x="7620" y="67309"/>
                  </a:lnTo>
                  <a:lnTo>
                    <a:pt x="7620" y="48259"/>
                  </a:lnTo>
                  <a:close/>
                </a:path>
                <a:path w="7620" h="781050">
                  <a:moveTo>
                    <a:pt x="7620" y="67309"/>
                  </a:moveTo>
                  <a:lnTo>
                    <a:pt x="0" y="67309"/>
                  </a:lnTo>
                  <a:lnTo>
                    <a:pt x="0" y="69849"/>
                  </a:lnTo>
                  <a:lnTo>
                    <a:pt x="7620" y="69849"/>
                  </a:lnTo>
                  <a:lnTo>
                    <a:pt x="7620" y="67309"/>
                  </a:lnTo>
                  <a:close/>
                </a:path>
                <a:path w="7620" h="781050">
                  <a:moveTo>
                    <a:pt x="7620" y="69850"/>
                  </a:moveTo>
                  <a:lnTo>
                    <a:pt x="0" y="69850"/>
                  </a:lnTo>
                  <a:lnTo>
                    <a:pt x="0" y="76199"/>
                  </a:lnTo>
                  <a:lnTo>
                    <a:pt x="7620" y="76199"/>
                  </a:lnTo>
                  <a:lnTo>
                    <a:pt x="7620" y="69850"/>
                  </a:lnTo>
                  <a:close/>
                </a:path>
                <a:path w="7620" h="781050">
                  <a:moveTo>
                    <a:pt x="7620" y="76200"/>
                  </a:moveTo>
                  <a:lnTo>
                    <a:pt x="0" y="76200"/>
                  </a:lnTo>
                  <a:lnTo>
                    <a:pt x="0" y="80009"/>
                  </a:lnTo>
                  <a:lnTo>
                    <a:pt x="7620" y="80009"/>
                  </a:lnTo>
                  <a:lnTo>
                    <a:pt x="7620" y="76200"/>
                  </a:lnTo>
                  <a:close/>
                </a:path>
                <a:path w="7620" h="781050">
                  <a:moveTo>
                    <a:pt x="7620" y="80009"/>
                  </a:moveTo>
                  <a:lnTo>
                    <a:pt x="0" y="80009"/>
                  </a:lnTo>
                  <a:lnTo>
                    <a:pt x="0" y="82549"/>
                  </a:lnTo>
                  <a:lnTo>
                    <a:pt x="7620" y="82549"/>
                  </a:lnTo>
                  <a:lnTo>
                    <a:pt x="7620" y="80009"/>
                  </a:lnTo>
                  <a:close/>
                </a:path>
                <a:path w="7620" h="781050">
                  <a:moveTo>
                    <a:pt x="7620" y="82550"/>
                  </a:moveTo>
                  <a:lnTo>
                    <a:pt x="0" y="82550"/>
                  </a:lnTo>
                  <a:lnTo>
                    <a:pt x="0" y="88899"/>
                  </a:lnTo>
                  <a:lnTo>
                    <a:pt x="7620" y="88899"/>
                  </a:lnTo>
                  <a:lnTo>
                    <a:pt x="7620" y="82550"/>
                  </a:lnTo>
                  <a:close/>
                </a:path>
                <a:path w="7620" h="781050">
                  <a:moveTo>
                    <a:pt x="7620" y="88900"/>
                  </a:moveTo>
                  <a:lnTo>
                    <a:pt x="0" y="88900"/>
                  </a:lnTo>
                  <a:lnTo>
                    <a:pt x="0" y="92709"/>
                  </a:lnTo>
                  <a:lnTo>
                    <a:pt x="7620" y="92709"/>
                  </a:lnTo>
                  <a:lnTo>
                    <a:pt x="7620" y="88900"/>
                  </a:lnTo>
                  <a:close/>
                </a:path>
                <a:path w="7620" h="781050">
                  <a:moveTo>
                    <a:pt x="7620" y="92709"/>
                  </a:moveTo>
                  <a:lnTo>
                    <a:pt x="0" y="92709"/>
                  </a:lnTo>
                  <a:lnTo>
                    <a:pt x="0" y="95249"/>
                  </a:lnTo>
                  <a:lnTo>
                    <a:pt x="7620" y="95249"/>
                  </a:lnTo>
                  <a:lnTo>
                    <a:pt x="7620" y="92709"/>
                  </a:lnTo>
                  <a:close/>
                </a:path>
                <a:path w="7620" h="781050">
                  <a:moveTo>
                    <a:pt x="7620" y="95250"/>
                  </a:moveTo>
                  <a:lnTo>
                    <a:pt x="0" y="95250"/>
                  </a:lnTo>
                  <a:lnTo>
                    <a:pt x="0" y="99059"/>
                  </a:lnTo>
                  <a:lnTo>
                    <a:pt x="7620" y="99059"/>
                  </a:lnTo>
                  <a:lnTo>
                    <a:pt x="7620" y="95250"/>
                  </a:lnTo>
                  <a:close/>
                </a:path>
                <a:path w="7620" h="781050">
                  <a:moveTo>
                    <a:pt x="7620" y="99059"/>
                  </a:moveTo>
                  <a:lnTo>
                    <a:pt x="0" y="99059"/>
                  </a:lnTo>
                  <a:lnTo>
                    <a:pt x="0" y="101599"/>
                  </a:lnTo>
                  <a:lnTo>
                    <a:pt x="7620" y="101599"/>
                  </a:lnTo>
                  <a:lnTo>
                    <a:pt x="7620" y="99059"/>
                  </a:lnTo>
                  <a:close/>
                </a:path>
                <a:path w="7620" h="781050">
                  <a:moveTo>
                    <a:pt x="7620" y="101600"/>
                  </a:moveTo>
                  <a:lnTo>
                    <a:pt x="0" y="101600"/>
                  </a:lnTo>
                  <a:lnTo>
                    <a:pt x="0" y="107949"/>
                  </a:lnTo>
                  <a:lnTo>
                    <a:pt x="7620" y="107949"/>
                  </a:lnTo>
                  <a:lnTo>
                    <a:pt x="7620" y="101600"/>
                  </a:lnTo>
                  <a:close/>
                </a:path>
                <a:path w="7620" h="781050">
                  <a:moveTo>
                    <a:pt x="7620" y="107950"/>
                  </a:moveTo>
                  <a:lnTo>
                    <a:pt x="0" y="107950"/>
                  </a:lnTo>
                  <a:lnTo>
                    <a:pt x="0" y="111759"/>
                  </a:lnTo>
                  <a:lnTo>
                    <a:pt x="7620" y="111759"/>
                  </a:lnTo>
                  <a:lnTo>
                    <a:pt x="7620" y="107950"/>
                  </a:lnTo>
                  <a:close/>
                </a:path>
                <a:path w="7620" h="781050">
                  <a:moveTo>
                    <a:pt x="7620" y="111759"/>
                  </a:moveTo>
                  <a:lnTo>
                    <a:pt x="0" y="111759"/>
                  </a:lnTo>
                  <a:lnTo>
                    <a:pt x="0" y="120649"/>
                  </a:lnTo>
                  <a:lnTo>
                    <a:pt x="7620" y="120649"/>
                  </a:lnTo>
                  <a:lnTo>
                    <a:pt x="7620" y="111759"/>
                  </a:lnTo>
                  <a:close/>
                </a:path>
                <a:path w="7620" h="781050">
                  <a:moveTo>
                    <a:pt x="7620" y="120650"/>
                  </a:moveTo>
                  <a:lnTo>
                    <a:pt x="0" y="120650"/>
                  </a:lnTo>
                  <a:lnTo>
                    <a:pt x="0" y="124459"/>
                  </a:lnTo>
                  <a:lnTo>
                    <a:pt x="7620" y="124459"/>
                  </a:lnTo>
                  <a:lnTo>
                    <a:pt x="7620" y="120650"/>
                  </a:lnTo>
                  <a:close/>
                </a:path>
                <a:path w="7620" h="781050">
                  <a:moveTo>
                    <a:pt x="7620" y="124459"/>
                  </a:moveTo>
                  <a:lnTo>
                    <a:pt x="0" y="124459"/>
                  </a:lnTo>
                  <a:lnTo>
                    <a:pt x="0" y="126999"/>
                  </a:lnTo>
                  <a:lnTo>
                    <a:pt x="7620" y="126999"/>
                  </a:lnTo>
                  <a:lnTo>
                    <a:pt x="7620" y="124459"/>
                  </a:lnTo>
                  <a:close/>
                </a:path>
                <a:path w="7620" h="781050">
                  <a:moveTo>
                    <a:pt x="7620" y="127000"/>
                  </a:moveTo>
                  <a:lnTo>
                    <a:pt x="0" y="127000"/>
                  </a:lnTo>
                  <a:lnTo>
                    <a:pt x="0" y="139699"/>
                  </a:lnTo>
                  <a:lnTo>
                    <a:pt x="7620" y="139699"/>
                  </a:lnTo>
                  <a:lnTo>
                    <a:pt x="7620" y="127000"/>
                  </a:lnTo>
                  <a:close/>
                </a:path>
                <a:path w="7620" h="781050">
                  <a:moveTo>
                    <a:pt x="7620" y="139700"/>
                  </a:moveTo>
                  <a:lnTo>
                    <a:pt x="0" y="139700"/>
                  </a:lnTo>
                  <a:lnTo>
                    <a:pt x="0" y="143509"/>
                  </a:lnTo>
                  <a:lnTo>
                    <a:pt x="7620" y="143509"/>
                  </a:lnTo>
                  <a:lnTo>
                    <a:pt x="7620" y="139700"/>
                  </a:lnTo>
                  <a:close/>
                </a:path>
                <a:path w="7620" h="781050">
                  <a:moveTo>
                    <a:pt x="7620" y="143509"/>
                  </a:moveTo>
                  <a:lnTo>
                    <a:pt x="0" y="143509"/>
                  </a:lnTo>
                  <a:lnTo>
                    <a:pt x="0" y="168909"/>
                  </a:lnTo>
                  <a:lnTo>
                    <a:pt x="7620" y="168909"/>
                  </a:lnTo>
                  <a:lnTo>
                    <a:pt x="7620" y="143509"/>
                  </a:lnTo>
                  <a:close/>
                </a:path>
                <a:path w="7620" h="781050">
                  <a:moveTo>
                    <a:pt x="7620" y="168909"/>
                  </a:moveTo>
                  <a:lnTo>
                    <a:pt x="0" y="168909"/>
                  </a:lnTo>
                  <a:lnTo>
                    <a:pt x="0" y="171449"/>
                  </a:lnTo>
                  <a:lnTo>
                    <a:pt x="7620" y="171449"/>
                  </a:lnTo>
                  <a:lnTo>
                    <a:pt x="7620" y="168909"/>
                  </a:lnTo>
                  <a:close/>
                </a:path>
                <a:path w="7620" h="781050">
                  <a:moveTo>
                    <a:pt x="7620" y="171450"/>
                  </a:moveTo>
                  <a:lnTo>
                    <a:pt x="0" y="171450"/>
                  </a:lnTo>
                  <a:lnTo>
                    <a:pt x="0" y="177799"/>
                  </a:lnTo>
                  <a:lnTo>
                    <a:pt x="7620" y="177799"/>
                  </a:lnTo>
                  <a:lnTo>
                    <a:pt x="7620" y="171450"/>
                  </a:lnTo>
                  <a:close/>
                </a:path>
                <a:path w="7620" h="781050">
                  <a:moveTo>
                    <a:pt x="7620" y="177800"/>
                  </a:moveTo>
                  <a:lnTo>
                    <a:pt x="0" y="177800"/>
                  </a:lnTo>
                  <a:lnTo>
                    <a:pt x="0" y="196849"/>
                  </a:lnTo>
                  <a:lnTo>
                    <a:pt x="7620" y="196849"/>
                  </a:lnTo>
                  <a:lnTo>
                    <a:pt x="7620" y="177800"/>
                  </a:lnTo>
                  <a:close/>
                </a:path>
                <a:path w="7620" h="781050">
                  <a:moveTo>
                    <a:pt x="7620" y="196850"/>
                  </a:moveTo>
                  <a:lnTo>
                    <a:pt x="0" y="196850"/>
                  </a:lnTo>
                  <a:lnTo>
                    <a:pt x="0" y="200659"/>
                  </a:lnTo>
                  <a:lnTo>
                    <a:pt x="7620" y="200659"/>
                  </a:lnTo>
                  <a:lnTo>
                    <a:pt x="7620" y="196850"/>
                  </a:lnTo>
                  <a:close/>
                </a:path>
                <a:path w="7620" h="781050">
                  <a:moveTo>
                    <a:pt x="7620" y="200659"/>
                  </a:moveTo>
                  <a:lnTo>
                    <a:pt x="0" y="200659"/>
                  </a:lnTo>
                  <a:lnTo>
                    <a:pt x="0" y="203199"/>
                  </a:lnTo>
                  <a:lnTo>
                    <a:pt x="7620" y="203199"/>
                  </a:lnTo>
                  <a:lnTo>
                    <a:pt x="7620" y="200659"/>
                  </a:lnTo>
                  <a:close/>
                </a:path>
                <a:path w="7620" h="781050">
                  <a:moveTo>
                    <a:pt x="7620" y="203200"/>
                  </a:moveTo>
                  <a:lnTo>
                    <a:pt x="0" y="203200"/>
                  </a:lnTo>
                  <a:lnTo>
                    <a:pt x="0" y="207009"/>
                  </a:lnTo>
                  <a:lnTo>
                    <a:pt x="7620" y="207009"/>
                  </a:lnTo>
                  <a:lnTo>
                    <a:pt x="7620" y="203200"/>
                  </a:lnTo>
                  <a:close/>
                </a:path>
                <a:path w="7620" h="781050">
                  <a:moveTo>
                    <a:pt x="7620" y="207009"/>
                  </a:moveTo>
                  <a:lnTo>
                    <a:pt x="0" y="207009"/>
                  </a:lnTo>
                  <a:lnTo>
                    <a:pt x="0" y="209549"/>
                  </a:lnTo>
                  <a:lnTo>
                    <a:pt x="7620" y="209549"/>
                  </a:lnTo>
                  <a:lnTo>
                    <a:pt x="7620" y="207009"/>
                  </a:lnTo>
                  <a:close/>
                </a:path>
                <a:path w="7620" h="781050">
                  <a:moveTo>
                    <a:pt x="7620" y="209550"/>
                  </a:moveTo>
                  <a:lnTo>
                    <a:pt x="0" y="209550"/>
                  </a:lnTo>
                  <a:lnTo>
                    <a:pt x="0" y="213359"/>
                  </a:lnTo>
                  <a:lnTo>
                    <a:pt x="7620" y="213359"/>
                  </a:lnTo>
                  <a:lnTo>
                    <a:pt x="7620" y="209550"/>
                  </a:lnTo>
                  <a:close/>
                </a:path>
                <a:path w="7620" h="781050">
                  <a:moveTo>
                    <a:pt x="7620" y="213359"/>
                  </a:moveTo>
                  <a:lnTo>
                    <a:pt x="0" y="213359"/>
                  </a:lnTo>
                  <a:lnTo>
                    <a:pt x="0" y="219709"/>
                  </a:lnTo>
                  <a:lnTo>
                    <a:pt x="7620" y="219709"/>
                  </a:lnTo>
                  <a:lnTo>
                    <a:pt x="7620" y="213359"/>
                  </a:lnTo>
                  <a:close/>
                </a:path>
                <a:path w="7620" h="781050">
                  <a:moveTo>
                    <a:pt x="7620" y="219709"/>
                  </a:moveTo>
                  <a:lnTo>
                    <a:pt x="0" y="219709"/>
                  </a:lnTo>
                  <a:lnTo>
                    <a:pt x="0" y="222249"/>
                  </a:lnTo>
                  <a:lnTo>
                    <a:pt x="7620" y="222249"/>
                  </a:lnTo>
                  <a:lnTo>
                    <a:pt x="7620" y="219709"/>
                  </a:lnTo>
                  <a:close/>
                </a:path>
                <a:path w="7620" h="781050">
                  <a:moveTo>
                    <a:pt x="7620" y="222250"/>
                  </a:moveTo>
                  <a:lnTo>
                    <a:pt x="0" y="222250"/>
                  </a:lnTo>
                  <a:lnTo>
                    <a:pt x="0" y="226059"/>
                  </a:lnTo>
                  <a:lnTo>
                    <a:pt x="7620" y="226059"/>
                  </a:lnTo>
                  <a:lnTo>
                    <a:pt x="7620" y="222250"/>
                  </a:lnTo>
                  <a:close/>
                </a:path>
                <a:path w="7620" h="781050">
                  <a:moveTo>
                    <a:pt x="7620" y="226059"/>
                  </a:moveTo>
                  <a:lnTo>
                    <a:pt x="0" y="226059"/>
                  </a:lnTo>
                  <a:lnTo>
                    <a:pt x="0" y="228599"/>
                  </a:lnTo>
                  <a:lnTo>
                    <a:pt x="7620" y="228599"/>
                  </a:lnTo>
                  <a:lnTo>
                    <a:pt x="7620" y="226059"/>
                  </a:lnTo>
                  <a:close/>
                </a:path>
                <a:path w="7620" h="781050">
                  <a:moveTo>
                    <a:pt x="7620" y="228600"/>
                  </a:moveTo>
                  <a:lnTo>
                    <a:pt x="0" y="228600"/>
                  </a:lnTo>
                  <a:lnTo>
                    <a:pt x="0" y="232409"/>
                  </a:lnTo>
                  <a:lnTo>
                    <a:pt x="7620" y="232409"/>
                  </a:lnTo>
                  <a:lnTo>
                    <a:pt x="7620" y="228600"/>
                  </a:lnTo>
                  <a:close/>
                </a:path>
                <a:path w="7620" h="781050">
                  <a:moveTo>
                    <a:pt x="7620" y="232409"/>
                  </a:moveTo>
                  <a:lnTo>
                    <a:pt x="0" y="232409"/>
                  </a:lnTo>
                  <a:lnTo>
                    <a:pt x="0" y="234949"/>
                  </a:lnTo>
                  <a:lnTo>
                    <a:pt x="7620" y="234949"/>
                  </a:lnTo>
                  <a:lnTo>
                    <a:pt x="7620" y="232409"/>
                  </a:lnTo>
                  <a:close/>
                </a:path>
                <a:path w="7620" h="781050">
                  <a:moveTo>
                    <a:pt x="7620" y="234950"/>
                  </a:moveTo>
                  <a:lnTo>
                    <a:pt x="0" y="234950"/>
                  </a:lnTo>
                  <a:lnTo>
                    <a:pt x="0" y="241299"/>
                  </a:lnTo>
                  <a:lnTo>
                    <a:pt x="7620" y="241299"/>
                  </a:lnTo>
                  <a:lnTo>
                    <a:pt x="7620" y="234950"/>
                  </a:lnTo>
                  <a:close/>
                </a:path>
                <a:path w="7620" h="781050">
                  <a:moveTo>
                    <a:pt x="7620" y="241300"/>
                  </a:moveTo>
                  <a:lnTo>
                    <a:pt x="0" y="241300"/>
                  </a:lnTo>
                  <a:lnTo>
                    <a:pt x="0" y="245109"/>
                  </a:lnTo>
                  <a:lnTo>
                    <a:pt x="7620" y="245109"/>
                  </a:lnTo>
                  <a:lnTo>
                    <a:pt x="7620" y="241300"/>
                  </a:lnTo>
                  <a:close/>
                </a:path>
                <a:path w="7620" h="781050">
                  <a:moveTo>
                    <a:pt x="7620" y="245109"/>
                  </a:moveTo>
                  <a:lnTo>
                    <a:pt x="0" y="245109"/>
                  </a:lnTo>
                  <a:lnTo>
                    <a:pt x="0" y="247649"/>
                  </a:lnTo>
                  <a:lnTo>
                    <a:pt x="7620" y="247649"/>
                  </a:lnTo>
                  <a:lnTo>
                    <a:pt x="7620" y="245109"/>
                  </a:lnTo>
                  <a:close/>
                </a:path>
                <a:path w="7620" h="781050">
                  <a:moveTo>
                    <a:pt x="7620" y="247650"/>
                  </a:moveTo>
                  <a:lnTo>
                    <a:pt x="0" y="247650"/>
                  </a:lnTo>
                  <a:lnTo>
                    <a:pt x="0" y="251459"/>
                  </a:lnTo>
                  <a:lnTo>
                    <a:pt x="7620" y="251459"/>
                  </a:lnTo>
                  <a:lnTo>
                    <a:pt x="7620" y="247650"/>
                  </a:lnTo>
                  <a:close/>
                </a:path>
                <a:path w="7620" h="781050">
                  <a:moveTo>
                    <a:pt x="7620" y="251459"/>
                  </a:moveTo>
                  <a:lnTo>
                    <a:pt x="0" y="251459"/>
                  </a:lnTo>
                  <a:lnTo>
                    <a:pt x="0" y="253999"/>
                  </a:lnTo>
                  <a:lnTo>
                    <a:pt x="7620" y="253999"/>
                  </a:lnTo>
                  <a:lnTo>
                    <a:pt x="7620" y="251459"/>
                  </a:lnTo>
                  <a:close/>
                </a:path>
                <a:path w="7620" h="781050">
                  <a:moveTo>
                    <a:pt x="7620" y="254000"/>
                  </a:moveTo>
                  <a:lnTo>
                    <a:pt x="0" y="254000"/>
                  </a:lnTo>
                  <a:lnTo>
                    <a:pt x="0" y="264159"/>
                  </a:lnTo>
                  <a:lnTo>
                    <a:pt x="7620" y="264159"/>
                  </a:lnTo>
                  <a:lnTo>
                    <a:pt x="7620" y="254000"/>
                  </a:lnTo>
                  <a:close/>
                </a:path>
                <a:path w="7620" h="781050">
                  <a:moveTo>
                    <a:pt x="7620" y="264160"/>
                  </a:moveTo>
                  <a:lnTo>
                    <a:pt x="0" y="264160"/>
                  </a:lnTo>
                  <a:lnTo>
                    <a:pt x="0" y="266699"/>
                  </a:lnTo>
                  <a:lnTo>
                    <a:pt x="7620" y="266699"/>
                  </a:lnTo>
                  <a:lnTo>
                    <a:pt x="7620" y="264160"/>
                  </a:lnTo>
                  <a:close/>
                </a:path>
                <a:path w="7620" h="781050">
                  <a:moveTo>
                    <a:pt x="7620" y="266700"/>
                  </a:moveTo>
                  <a:lnTo>
                    <a:pt x="0" y="266700"/>
                  </a:lnTo>
                  <a:lnTo>
                    <a:pt x="0" y="270509"/>
                  </a:lnTo>
                  <a:lnTo>
                    <a:pt x="7620" y="270509"/>
                  </a:lnTo>
                  <a:lnTo>
                    <a:pt x="7620" y="266700"/>
                  </a:lnTo>
                  <a:close/>
                </a:path>
                <a:path w="7620" h="781050">
                  <a:moveTo>
                    <a:pt x="7620" y="270509"/>
                  </a:moveTo>
                  <a:lnTo>
                    <a:pt x="0" y="270509"/>
                  </a:lnTo>
                  <a:lnTo>
                    <a:pt x="0" y="273049"/>
                  </a:lnTo>
                  <a:lnTo>
                    <a:pt x="7620" y="273049"/>
                  </a:lnTo>
                  <a:lnTo>
                    <a:pt x="7620" y="270509"/>
                  </a:lnTo>
                  <a:close/>
                </a:path>
                <a:path w="7620" h="781050">
                  <a:moveTo>
                    <a:pt x="7620" y="273050"/>
                  </a:moveTo>
                  <a:lnTo>
                    <a:pt x="0" y="273050"/>
                  </a:lnTo>
                  <a:lnTo>
                    <a:pt x="0" y="285749"/>
                  </a:lnTo>
                  <a:lnTo>
                    <a:pt x="7620" y="285749"/>
                  </a:lnTo>
                  <a:lnTo>
                    <a:pt x="7620" y="273050"/>
                  </a:lnTo>
                  <a:close/>
                </a:path>
                <a:path w="7620" h="781050">
                  <a:moveTo>
                    <a:pt x="7620" y="285750"/>
                  </a:moveTo>
                  <a:lnTo>
                    <a:pt x="0" y="285750"/>
                  </a:lnTo>
                  <a:lnTo>
                    <a:pt x="0" y="289559"/>
                  </a:lnTo>
                  <a:lnTo>
                    <a:pt x="7620" y="289559"/>
                  </a:lnTo>
                  <a:lnTo>
                    <a:pt x="7620" y="285750"/>
                  </a:lnTo>
                  <a:close/>
                </a:path>
                <a:path w="7620" h="781050">
                  <a:moveTo>
                    <a:pt x="7620" y="289559"/>
                  </a:moveTo>
                  <a:lnTo>
                    <a:pt x="0" y="289559"/>
                  </a:lnTo>
                  <a:lnTo>
                    <a:pt x="0" y="292099"/>
                  </a:lnTo>
                  <a:lnTo>
                    <a:pt x="7620" y="292099"/>
                  </a:lnTo>
                  <a:lnTo>
                    <a:pt x="7620" y="289559"/>
                  </a:lnTo>
                  <a:close/>
                </a:path>
                <a:path w="7620" h="781050">
                  <a:moveTo>
                    <a:pt x="7620" y="292100"/>
                  </a:moveTo>
                  <a:lnTo>
                    <a:pt x="0" y="292100"/>
                  </a:lnTo>
                  <a:lnTo>
                    <a:pt x="0" y="298449"/>
                  </a:lnTo>
                  <a:lnTo>
                    <a:pt x="7620" y="298449"/>
                  </a:lnTo>
                  <a:lnTo>
                    <a:pt x="7620" y="292100"/>
                  </a:lnTo>
                  <a:close/>
                </a:path>
                <a:path w="7620" h="781050">
                  <a:moveTo>
                    <a:pt x="7620" y="298450"/>
                  </a:moveTo>
                  <a:lnTo>
                    <a:pt x="0" y="298450"/>
                  </a:lnTo>
                  <a:lnTo>
                    <a:pt x="0" y="302259"/>
                  </a:lnTo>
                  <a:lnTo>
                    <a:pt x="7620" y="302259"/>
                  </a:lnTo>
                  <a:lnTo>
                    <a:pt x="7620" y="298450"/>
                  </a:lnTo>
                  <a:close/>
                </a:path>
                <a:path w="7620" h="781050">
                  <a:moveTo>
                    <a:pt x="7620" y="302260"/>
                  </a:moveTo>
                  <a:lnTo>
                    <a:pt x="0" y="302260"/>
                  </a:lnTo>
                  <a:lnTo>
                    <a:pt x="0" y="304799"/>
                  </a:lnTo>
                  <a:lnTo>
                    <a:pt x="7620" y="304799"/>
                  </a:lnTo>
                  <a:lnTo>
                    <a:pt x="7620" y="302260"/>
                  </a:lnTo>
                  <a:close/>
                </a:path>
                <a:path w="7620" h="781050">
                  <a:moveTo>
                    <a:pt x="7620" y="304800"/>
                  </a:moveTo>
                  <a:lnTo>
                    <a:pt x="0" y="304800"/>
                  </a:lnTo>
                  <a:lnTo>
                    <a:pt x="0" y="308609"/>
                  </a:lnTo>
                  <a:lnTo>
                    <a:pt x="7620" y="308609"/>
                  </a:lnTo>
                  <a:lnTo>
                    <a:pt x="7620" y="304800"/>
                  </a:lnTo>
                  <a:close/>
                </a:path>
                <a:path w="7620" h="781050">
                  <a:moveTo>
                    <a:pt x="7620" y="308609"/>
                  </a:moveTo>
                  <a:lnTo>
                    <a:pt x="0" y="308609"/>
                  </a:lnTo>
                  <a:lnTo>
                    <a:pt x="0" y="311149"/>
                  </a:lnTo>
                  <a:lnTo>
                    <a:pt x="7620" y="311149"/>
                  </a:lnTo>
                  <a:lnTo>
                    <a:pt x="7620" y="308609"/>
                  </a:lnTo>
                  <a:close/>
                </a:path>
                <a:path w="7620" h="781050">
                  <a:moveTo>
                    <a:pt x="7620" y="311150"/>
                  </a:moveTo>
                  <a:lnTo>
                    <a:pt x="0" y="311150"/>
                  </a:lnTo>
                  <a:lnTo>
                    <a:pt x="0" y="314959"/>
                  </a:lnTo>
                  <a:lnTo>
                    <a:pt x="7620" y="314959"/>
                  </a:lnTo>
                  <a:lnTo>
                    <a:pt x="7620" y="311150"/>
                  </a:lnTo>
                  <a:close/>
                </a:path>
                <a:path w="7620" h="781050">
                  <a:moveTo>
                    <a:pt x="7620" y="314960"/>
                  </a:moveTo>
                  <a:lnTo>
                    <a:pt x="0" y="314960"/>
                  </a:lnTo>
                  <a:lnTo>
                    <a:pt x="0" y="321309"/>
                  </a:lnTo>
                  <a:lnTo>
                    <a:pt x="7620" y="321309"/>
                  </a:lnTo>
                  <a:lnTo>
                    <a:pt x="7620" y="314960"/>
                  </a:lnTo>
                  <a:close/>
                </a:path>
                <a:path w="7620" h="781050">
                  <a:moveTo>
                    <a:pt x="7620" y="321309"/>
                  </a:moveTo>
                  <a:lnTo>
                    <a:pt x="0" y="321309"/>
                  </a:lnTo>
                  <a:lnTo>
                    <a:pt x="0" y="334009"/>
                  </a:lnTo>
                  <a:lnTo>
                    <a:pt x="7620" y="334009"/>
                  </a:lnTo>
                  <a:lnTo>
                    <a:pt x="7620" y="321309"/>
                  </a:lnTo>
                  <a:close/>
                </a:path>
                <a:path w="7620" h="781050">
                  <a:moveTo>
                    <a:pt x="7620" y="334009"/>
                  </a:moveTo>
                  <a:lnTo>
                    <a:pt x="0" y="334009"/>
                  </a:lnTo>
                  <a:lnTo>
                    <a:pt x="0" y="335279"/>
                  </a:lnTo>
                  <a:lnTo>
                    <a:pt x="1270" y="335279"/>
                  </a:lnTo>
                  <a:lnTo>
                    <a:pt x="1270" y="336549"/>
                  </a:lnTo>
                  <a:lnTo>
                    <a:pt x="7620" y="336549"/>
                  </a:lnTo>
                  <a:lnTo>
                    <a:pt x="7620" y="334009"/>
                  </a:lnTo>
                  <a:close/>
                </a:path>
                <a:path w="7620" h="781050">
                  <a:moveTo>
                    <a:pt x="7620" y="336550"/>
                  </a:moveTo>
                  <a:lnTo>
                    <a:pt x="2540" y="336550"/>
                  </a:lnTo>
                  <a:lnTo>
                    <a:pt x="2540" y="337819"/>
                  </a:lnTo>
                  <a:lnTo>
                    <a:pt x="3810" y="337819"/>
                  </a:lnTo>
                  <a:lnTo>
                    <a:pt x="3810" y="339089"/>
                  </a:lnTo>
                  <a:lnTo>
                    <a:pt x="5080" y="339089"/>
                  </a:lnTo>
                  <a:lnTo>
                    <a:pt x="5080" y="340359"/>
                  </a:lnTo>
                  <a:lnTo>
                    <a:pt x="7620" y="340359"/>
                  </a:lnTo>
                  <a:lnTo>
                    <a:pt x="7620" y="336550"/>
                  </a:lnTo>
                  <a:close/>
                </a:path>
                <a:path w="7620" h="781050">
                  <a:moveTo>
                    <a:pt x="7620" y="340359"/>
                  </a:moveTo>
                  <a:lnTo>
                    <a:pt x="6350" y="340359"/>
                  </a:lnTo>
                  <a:lnTo>
                    <a:pt x="6350" y="341629"/>
                  </a:lnTo>
                  <a:lnTo>
                    <a:pt x="7620" y="341629"/>
                  </a:lnTo>
                  <a:lnTo>
                    <a:pt x="7620" y="340359"/>
                  </a:lnTo>
                  <a:close/>
                </a:path>
                <a:path w="7620" h="781050">
                  <a:moveTo>
                    <a:pt x="7620" y="552449"/>
                  </a:moveTo>
                  <a:lnTo>
                    <a:pt x="0" y="552449"/>
                  </a:lnTo>
                  <a:lnTo>
                    <a:pt x="0" y="553719"/>
                  </a:lnTo>
                  <a:lnTo>
                    <a:pt x="7620" y="553719"/>
                  </a:lnTo>
                  <a:lnTo>
                    <a:pt x="7620" y="552449"/>
                  </a:lnTo>
                  <a:close/>
                </a:path>
                <a:path w="7620" h="781050">
                  <a:moveTo>
                    <a:pt x="7620" y="546099"/>
                  </a:moveTo>
                  <a:lnTo>
                    <a:pt x="0" y="546099"/>
                  </a:lnTo>
                  <a:lnTo>
                    <a:pt x="0" y="551179"/>
                  </a:lnTo>
                  <a:lnTo>
                    <a:pt x="7620" y="551179"/>
                  </a:lnTo>
                  <a:lnTo>
                    <a:pt x="7620" y="546099"/>
                  </a:lnTo>
                  <a:close/>
                </a:path>
                <a:path w="7620" h="781050">
                  <a:moveTo>
                    <a:pt x="7620" y="538479"/>
                  </a:moveTo>
                  <a:lnTo>
                    <a:pt x="0" y="538479"/>
                  </a:lnTo>
                  <a:lnTo>
                    <a:pt x="0" y="544829"/>
                  </a:lnTo>
                  <a:lnTo>
                    <a:pt x="7620" y="544829"/>
                  </a:lnTo>
                  <a:lnTo>
                    <a:pt x="7620" y="538479"/>
                  </a:lnTo>
                  <a:close/>
                </a:path>
                <a:path w="7620" h="781050">
                  <a:moveTo>
                    <a:pt x="7620" y="553719"/>
                  </a:moveTo>
                  <a:lnTo>
                    <a:pt x="0" y="553719"/>
                  </a:lnTo>
                  <a:lnTo>
                    <a:pt x="0" y="566419"/>
                  </a:lnTo>
                  <a:lnTo>
                    <a:pt x="7620" y="566419"/>
                  </a:lnTo>
                  <a:lnTo>
                    <a:pt x="7620" y="553719"/>
                  </a:lnTo>
                  <a:close/>
                </a:path>
                <a:path w="7620" h="781050">
                  <a:moveTo>
                    <a:pt x="7620" y="774699"/>
                  </a:moveTo>
                  <a:lnTo>
                    <a:pt x="2540" y="774699"/>
                  </a:lnTo>
                  <a:lnTo>
                    <a:pt x="2540" y="775969"/>
                  </a:lnTo>
                  <a:lnTo>
                    <a:pt x="3810" y="775969"/>
                  </a:lnTo>
                  <a:lnTo>
                    <a:pt x="3810" y="777240"/>
                  </a:lnTo>
                  <a:lnTo>
                    <a:pt x="5080" y="777240"/>
                  </a:lnTo>
                  <a:lnTo>
                    <a:pt x="5080" y="781049"/>
                  </a:lnTo>
                  <a:lnTo>
                    <a:pt x="6350" y="781049"/>
                  </a:lnTo>
                  <a:lnTo>
                    <a:pt x="6350" y="779779"/>
                  </a:lnTo>
                  <a:lnTo>
                    <a:pt x="7620" y="779779"/>
                  </a:lnTo>
                  <a:lnTo>
                    <a:pt x="7620" y="774699"/>
                  </a:lnTo>
                  <a:close/>
                </a:path>
                <a:path w="7620" h="781050">
                  <a:moveTo>
                    <a:pt x="7620" y="768349"/>
                  </a:moveTo>
                  <a:lnTo>
                    <a:pt x="0" y="768349"/>
                  </a:lnTo>
                  <a:lnTo>
                    <a:pt x="0" y="774699"/>
                  </a:lnTo>
                  <a:lnTo>
                    <a:pt x="1270" y="774699"/>
                  </a:lnTo>
                  <a:lnTo>
                    <a:pt x="1270" y="773429"/>
                  </a:lnTo>
                  <a:lnTo>
                    <a:pt x="7620" y="773429"/>
                  </a:lnTo>
                  <a:lnTo>
                    <a:pt x="7620" y="768349"/>
                  </a:lnTo>
                  <a:close/>
                </a:path>
                <a:path w="7620" h="781050">
                  <a:moveTo>
                    <a:pt x="7620" y="762000"/>
                  </a:moveTo>
                  <a:lnTo>
                    <a:pt x="0" y="762000"/>
                  </a:lnTo>
                  <a:lnTo>
                    <a:pt x="0" y="767079"/>
                  </a:lnTo>
                  <a:lnTo>
                    <a:pt x="7620" y="767079"/>
                  </a:lnTo>
                  <a:lnTo>
                    <a:pt x="7620" y="762000"/>
                  </a:lnTo>
                  <a:close/>
                </a:path>
                <a:path w="7620" h="781050">
                  <a:moveTo>
                    <a:pt x="7620" y="755649"/>
                  </a:moveTo>
                  <a:lnTo>
                    <a:pt x="0" y="755649"/>
                  </a:lnTo>
                  <a:lnTo>
                    <a:pt x="0" y="760729"/>
                  </a:lnTo>
                  <a:lnTo>
                    <a:pt x="7620" y="760729"/>
                  </a:lnTo>
                  <a:lnTo>
                    <a:pt x="7620" y="755649"/>
                  </a:lnTo>
                  <a:close/>
                </a:path>
                <a:path w="7620" h="781050">
                  <a:moveTo>
                    <a:pt x="7620" y="749299"/>
                  </a:moveTo>
                  <a:lnTo>
                    <a:pt x="0" y="749299"/>
                  </a:lnTo>
                  <a:lnTo>
                    <a:pt x="0" y="754379"/>
                  </a:lnTo>
                  <a:lnTo>
                    <a:pt x="7620" y="754379"/>
                  </a:lnTo>
                  <a:lnTo>
                    <a:pt x="7620" y="749299"/>
                  </a:lnTo>
                  <a:close/>
                </a:path>
                <a:path w="7620" h="781050">
                  <a:moveTo>
                    <a:pt x="7620" y="742949"/>
                  </a:moveTo>
                  <a:lnTo>
                    <a:pt x="0" y="742949"/>
                  </a:lnTo>
                  <a:lnTo>
                    <a:pt x="0" y="748029"/>
                  </a:lnTo>
                  <a:lnTo>
                    <a:pt x="7620" y="748029"/>
                  </a:lnTo>
                  <a:lnTo>
                    <a:pt x="7620" y="742949"/>
                  </a:lnTo>
                  <a:close/>
                </a:path>
                <a:path w="7620" h="781050">
                  <a:moveTo>
                    <a:pt x="7620" y="736600"/>
                  </a:moveTo>
                  <a:lnTo>
                    <a:pt x="0" y="736600"/>
                  </a:lnTo>
                  <a:lnTo>
                    <a:pt x="0" y="741679"/>
                  </a:lnTo>
                  <a:lnTo>
                    <a:pt x="7620" y="741679"/>
                  </a:lnTo>
                  <a:lnTo>
                    <a:pt x="7620" y="736600"/>
                  </a:lnTo>
                  <a:close/>
                </a:path>
                <a:path w="7620" h="781050">
                  <a:moveTo>
                    <a:pt x="7620" y="730249"/>
                  </a:moveTo>
                  <a:lnTo>
                    <a:pt x="0" y="730249"/>
                  </a:lnTo>
                  <a:lnTo>
                    <a:pt x="0" y="735329"/>
                  </a:lnTo>
                  <a:lnTo>
                    <a:pt x="7620" y="735329"/>
                  </a:lnTo>
                  <a:lnTo>
                    <a:pt x="7620" y="730249"/>
                  </a:lnTo>
                  <a:close/>
                </a:path>
                <a:path w="7620" h="781050">
                  <a:moveTo>
                    <a:pt x="7620" y="723899"/>
                  </a:moveTo>
                  <a:lnTo>
                    <a:pt x="0" y="723899"/>
                  </a:lnTo>
                  <a:lnTo>
                    <a:pt x="0" y="728979"/>
                  </a:lnTo>
                  <a:lnTo>
                    <a:pt x="7620" y="728979"/>
                  </a:lnTo>
                  <a:lnTo>
                    <a:pt x="7620" y="723899"/>
                  </a:lnTo>
                  <a:close/>
                </a:path>
                <a:path w="7620" h="781050">
                  <a:moveTo>
                    <a:pt x="7620" y="717549"/>
                  </a:moveTo>
                  <a:lnTo>
                    <a:pt x="0" y="717549"/>
                  </a:lnTo>
                  <a:lnTo>
                    <a:pt x="0" y="722629"/>
                  </a:lnTo>
                  <a:lnTo>
                    <a:pt x="7620" y="722629"/>
                  </a:lnTo>
                  <a:lnTo>
                    <a:pt x="7620" y="717549"/>
                  </a:lnTo>
                  <a:close/>
                </a:path>
                <a:path w="7620" h="781050">
                  <a:moveTo>
                    <a:pt x="7620" y="711199"/>
                  </a:moveTo>
                  <a:lnTo>
                    <a:pt x="0" y="711199"/>
                  </a:lnTo>
                  <a:lnTo>
                    <a:pt x="0" y="716279"/>
                  </a:lnTo>
                  <a:lnTo>
                    <a:pt x="7620" y="716279"/>
                  </a:lnTo>
                  <a:lnTo>
                    <a:pt x="7620" y="711199"/>
                  </a:lnTo>
                  <a:close/>
                </a:path>
                <a:path w="7620" h="781050">
                  <a:moveTo>
                    <a:pt x="7620" y="704849"/>
                  </a:moveTo>
                  <a:lnTo>
                    <a:pt x="0" y="704849"/>
                  </a:lnTo>
                  <a:lnTo>
                    <a:pt x="0" y="709929"/>
                  </a:lnTo>
                  <a:lnTo>
                    <a:pt x="7620" y="709929"/>
                  </a:lnTo>
                  <a:lnTo>
                    <a:pt x="7620" y="704849"/>
                  </a:lnTo>
                  <a:close/>
                </a:path>
                <a:path w="7620" h="781050">
                  <a:moveTo>
                    <a:pt x="7620" y="698499"/>
                  </a:moveTo>
                  <a:lnTo>
                    <a:pt x="0" y="698499"/>
                  </a:lnTo>
                  <a:lnTo>
                    <a:pt x="0" y="703579"/>
                  </a:lnTo>
                  <a:lnTo>
                    <a:pt x="7620" y="703579"/>
                  </a:lnTo>
                  <a:lnTo>
                    <a:pt x="7620" y="698499"/>
                  </a:lnTo>
                  <a:close/>
                </a:path>
                <a:path w="7620" h="781050">
                  <a:moveTo>
                    <a:pt x="7620" y="692149"/>
                  </a:moveTo>
                  <a:lnTo>
                    <a:pt x="0" y="692149"/>
                  </a:lnTo>
                  <a:lnTo>
                    <a:pt x="0" y="697230"/>
                  </a:lnTo>
                  <a:lnTo>
                    <a:pt x="7620" y="697230"/>
                  </a:lnTo>
                  <a:lnTo>
                    <a:pt x="7620" y="692149"/>
                  </a:lnTo>
                  <a:close/>
                </a:path>
                <a:path w="7620" h="781050">
                  <a:moveTo>
                    <a:pt x="7620" y="685799"/>
                  </a:moveTo>
                  <a:lnTo>
                    <a:pt x="0" y="685799"/>
                  </a:lnTo>
                  <a:lnTo>
                    <a:pt x="0" y="690879"/>
                  </a:lnTo>
                  <a:lnTo>
                    <a:pt x="7620" y="690879"/>
                  </a:lnTo>
                  <a:lnTo>
                    <a:pt x="7620" y="685799"/>
                  </a:lnTo>
                  <a:close/>
                </a:path>
                <a:path w="7620" h="781050">
                  <a:moveTo>
                    <a:pt x="7620" y="679449"/>
                  </a:moveTo>
                  <a:lnTo>
                    <a:pt x="0" y="679449"/>
                  </a:lnTo>
                  <a:lnTo>
                    <a:pt x="0" y="684530"/>
                  </a:lnTo>
                  <a:lnTo>
                    <a:pt x="7620" y="684530"/>
                  </a:lnTo>
                  <a:lnTo>
                    <a:pt x="7620" y="679449"/>
                  </a:lnTo>
                  <a:close/>
                </a:path>
                <a:path w="7620" h="781050">
                  <a:moveTo>
                    <a:pt x="7620" y="673099"/>
                  </a:moveTo>
                  <a:lnTo>
                    <a:pt x="0" y="673099"/>
                  </a:lnTo>
                  <a:lnTo>
                    <a:pt x="0" y="678179"/>
                  </a:lnTo>
                  <a:lnTo>
                    <a:pt x="7620" y="678179"/>
                  </a:lnTo>
                  <a:lnTo>
                    <a:pt x="7620" y="673099"/>
                  </a:lnTo>
                  <a:close/>
                </a:path>
                <a:path w="7620" h="781050">
                  <a:moveTo>
                    <a:pt x="7620" y="666749"/>
                  </a:moveTo>
                  <a:lnTo>
                    <a:pt x="0" y="666749"/>
                  </a:lnTo>
                  <a:lnTo>
                    <a:pt x="0" y="671829"/>
                  </a:lnTo>
                  <a:lnTo>
                    <a:pt x="7620" y="671829"/>
                  </a:lnTo>
                  <a:lnTo>
                    <a:pt x="7620" y="666749"/>
                  </a:lnTo>
                  <a:close/>
                </a:path>
                <a:path w="7620" h="781050">
                  <a:moveTo>
                    <a:pt x="7620" y="660399"/>
                  </a:moveTo>
                  <a:lnTo>
                    <a:pt x="0" y="660399"/>
                  </a:lnTo>
                  <a:lnTo>
                    <a:pt x="0" y="665479"/>
                  </a:lnTo>
                  <a:lnTo>
                    <a:pt x="7620" y="665479"/>
                  </a:lnTo>
                  <a:lnTo>
                    <a:pt x="7620" y="660399"/>
                  </a:lnTo>
                  <a:close/>
                </a:path>
                <a:path w="7620" h="781050">
                  <a:moveTo>
                    <a:pt x="7620" y="654049"/>
                  </a:moveTo>
                  <a:lnTo>
                    <a:pt x="0" y="654049"/>
                  </a:lnTo>
                  <a:lnTo>
                    <a:pt x="0" y="659129"/>
                  </a:lnTo>
                  <a:lnTo>
                    <a:pt x="7620" y="659129"/>
                  </a:lnTo>
                  <a:lnTo>
                    <a:pt x="7620" y="654049"/>
                  </a:lnTo>
                  <a:close/>
                </a:path>
                <a:path w="7620" h="781050">
                  <a:moveTo>
                    <a:pt x="7620" y="647699"/>
                  </a:moveTo>
                  <a:lnTo>
                    <a:pt x="0" y="647699"/>
                  </a:lnTo>
                  <a:lnTo>
                    <a:pt x="0" y="652779"/>
                  </a:lnTo>
                  <a:lnTo>
                    <a:pt x="7620" y="652779"/>
                  </a:lnTo>
                  <a:lnTo>
                    <a:pt x="7620" y="647699"/>
                  </a:lnTo>
                  <a:close/>
                </a:path>
                <a:path w="7620" h="781050">
                  <a:moveTo>
                    <a:pt x="7620" y="641349"/>
                  </a:moveTo>
                  <a:lnTo>
                    <a:pt x="0" y="641349"/>
                  </a:lnTo>
                  <a:lnTo>
                    <a:pt x="0" y="646429"/>
                  </a:lnTo>
                  <a:lnTo>
                    <a:pt x="7620" y="646429"/>
                  </a:lnTo>
                  <a:lnTo>
                    <a:pt x="7620" y="641349"/>
                  </a:lnTo>
                  <a:close/>
                </a:path>
                <a:path w="7620" h="781050">
                  <a:moveTo>
                    <a:pt x="7620" y="634999"/>
                  </a:moveTo>
                  <a:lnTo>
                    <a:pt x="0" y="634999"/>
                  </a:lnTo>
                  <a:lnTo>
                    <a:pt x="0" y="640079"/>
                  </a:lnTo>
                  <a:lnTo>
                    <a:pt x="7620" y="640079"/>
                  </a:lnTo>
                  <a:lnTo>
                    <a:pt x="7620" y="634999"/>
                  </a:lnTo>
                  <a:close/>
                </a:path>
                <a:path w="7620" h="781050">
                  <a:moveTo>
                    <a:pt x="7620" y="628649"/>
                  </a:moveTo>
                  <a:lnTo>
                    <a:pt x="0" y="628649"/>
                  </a:lnTo>
                  <a:lnTo>
                    <a:pt x="0" y="633729"/>
                  </a:lnTo>
                  <a:lnTo>
                    <a:pt x="7620" y="633729"/>
                  </a:lnTo>
                  <a:lnTo>
                    <a:pt x="7620" y="628649"/>
                  </a:lnTo>
                  <a:close/>
                </a:path>
                <a:path w="7620" h="781050">
                  <a:moveTo>
                    <a:pt x="7620" y="621029"/>
                  </a:moveTo>
                  <a:lnTo>
                    <a:pt x="0" y="621029"/>
                  </a:lnTo>
                  <a:lnTo>
                    <a:pt x="0" y="627379"/>
                  </a:lnTo>
                  <a:lnTo>
                    <a:pt x="7620" y="627379"/>
                  </a:lnTo>
                  <a:lnTo>
                    <a:pt x="7620" y="621029"/>
                  </a:lnTo>
                  <a:close/>
                </a:path>
                <a:path w="7620" h="781050">
                  <a:moveTo>
                    <a:pt x="7620" y="615949"/>
                  </a:moveTo>
                  <a:lnTo>
                    <a:pt x="0" y="615949"/>
                  </a:lnTo>
                  <a:lnTo>
                    <a:pt x="0" y="619759"/>
                  </a:lnTo>
                  <a:lnTo>
                    <a:pt x="7620" y="619759"/>
                  </a:lnTo>
                  <a:lnTo>
                    <a:pt x="7620" y="615949"/>
                  </a:lnTo>
                  <a:close/>
                </a:path>
                <a:path w="7620" h="781050">
                  <a:moveTo>
                    <a:pt x="7620" y="608329"/>
                  </a:moveTo>
                  <a:lnTo>
                    <a:pt x="0" y="608329"/>
                  </a:lnTo>
                  <a:lnTo>
                    <a:pt x="0" y="614679"/>
                  </a:lnTo>
                  <a:lnTo>
                    <a:pt x="7620" y="614679"/>
                  </a:lnTo>
                  <a:lnTo>
                    <a:pt x="7620" y="608329"/>
                  </a:lnTo>
                  <a:close/>
                </a:path>
                <a:path w="7620" h="781050">
                  <a:moveTo>
                    <a:pt x="7620" y="603249"/>
                  </a:moveTo>
                  <a:lnTo>
                    <a:pt x="0" y="603249"/>
                  </a:lnTo>
                  <a:lnTo>
                    <a:pt x="0" y="607059"/>
                  </a:lnTo>
                  <a:lnTo>
                    <a:pt x="7620" y="607059"/>
                  </a:lnTo>
                  <a:lnTo>
                    <a:pt x="7620" y="603249"/>
                  </a:lnTo>
                  <a:close/>
                </a:path>
                <a:path w="7620" h="781050">
                  <a:moveTo>
                    <a:pt x="7620" y="582929"/>
                  </a:moveTo>
                  <a:lnTo>
                    <a:pt x="0" y="582929"/>
                  </a:lnTo>
                  <a:lnTo>
                    <a:pt x="0" y="601979"/>
                  </a:lnTo>
                  <a:lnTo>
                    <a:pt x="7620" y="601979"/>
                  </a:lnTo>
                  <a:lnTo>
                    <a:pt x="7620" y="582929"/>
                  </a:lnTo>
                  <a:close/>
                </a:path>
                <a:path w="7620" h="781050">
                  <a:moveTo>
                    <a:pt x="7620" y="577849"/>
                  </a:moveTo>
                  <a:lnTo>
                    <a:pt x="0" y="577849"/>
                  </a:lnTo>
                  <a:lnTo>
                    <a:pt x="0" y="581659"/>
                  </a:lnTo>
                  <a:lnTo>
                    <a:pt x="7620" y="581659"/>
                  </a:lnTo>
                  <a:lnTo>
                    <a:pt x="7620" y="577849"/>
                  </a:lnTo>
                  <a:close/>
                </a:path>
                <a:path w="7620" h="781050">
                  <a:moveTo>
                    <a:pt x="7620" y="571499"/>
                  </a:moveTo>
                  <a:lnTo>
                    <a:pt x="0" y="571499"/>
                  </a:lnTo>
                  <a:lnTo>
                    <a:pt x="0" y="576579"/>
                  </a:lnTo>
                  <a:lnTo>
                    <a:pt x="7620" y="576579"/>
                  </a:lnTo>
                  <a:lnTo>
                    <a:pt x="7620" y="571499"/>
                  </a:lnTo>
                  <a:close/>
                </a:path>
                <a:path w="7620" h="781050">
                  <a:moveTo>
                    <a:pt x="7620" y="567689"/>
                  </a:moveTo>
                  <a:lnTo>
                    <a:pt x="0" y="567689"/>
                  </a:lnTo>
                  <a:lnTo>
                    <a:pt x="0" y="570229"/>
                  </a:lnTo>
                  <a:lnTo>
                    <a:pt x="7620" y="570229"/>
                  </a:lnTo>
                  <a:lnTo>
                    <a:pt x="7620" y="567689"/>
                  </a:lnTo>
                  <a:close/>
                </a:path>
              </a:pathLst>
            </a:custGeom>
            <a:solidFill>
              <a:srgbClr val="1200FB"/>
            </a:solidFill>
          </p:spPr>
          <p:txBody>
            <a:bodyPr bIns="0" lIns="0" rIns="0" rtlCol="0" tIns="0" wrap="square"/>
            <a:p/>
          </p:txBody>
        </p:sp>
        <p:sp>
          <p:nvSpPr>
            <p:cNvPr id="1050228" name="object 1531"/>
            <p:cNvSpPr/>
            <p:nvPr/>
          </p:nvSpPr>
          <p:spPr>
            <a:xfrm>
              <a:off x="542289" y="5645149"/>
              <a:ext cx="7620" cy="764540"/>
            </a:xfrm>
            <a:custGeom>
              <a:avLst/>
              <a:ahLst/>
              <a:rect l="l" t="t" r="r" b="b"/>
              <a:pathLst>
                <a:path w="7620" h="764539">
                  <a:moveTo>
                    <a:pt x="7619" y="0"/>
                  </a:moveTo>
                  <a:lnTo>
                    <a:pt x="6350" y="0"/>
                  </a:lnTo>
                  <a:lnTo>
                    <a:pt x="6350" y="1269"/>
                  </a:lnTo>
                  <a:lnTo>
                    <a:pt x="7619" y="1269"/>
                  </a:lnTo>
                  <a:lnTo>
                    <a:pt x="7619" y="0"/>
                  </a:lnTo>
                  <a:close/>
                </a:path>
                <a:path w="7620" h="764539">
                  <a:moveTo>
                    <a:pt x="7619" y="1270"/>
                  </a:moveTo>
                  <a:lnTo>
                    <a:pt x="5079" y="1270"/>
                  </a:lnTo>
                  <a:lnTo>
                    <a:pt x="5079" y="3809"/>
                  </a:lnTo>
                  <a:lnTo>
                    <a:pt x="7619" y="3809"/>
                  </a:lnTo>
                  <a:lnTo>
                    <a:pt x="7619" y="1270"/>
                  </a:lnTo>
                  <a:close/>
                </a:path>
                <a:path w="7620" h="764539">
                  <a:moveTo>
                    <a:pt x="7619" y="3810"/>
                  </a:moveTo>
                  <a:lnTo>
                    <a:pt x="3809" y="3810"/>
                  </a:lnTo>
                  <a:lnTo>
                    <a:pt x="3809" y="5080"/>
                  </a:lnTo>
                  <a:lnTo>
                    <a:pt x="2539" y="5080"/>
                  </a:lnTo>
                  <a:lnTo>
                    <a:pt x="2539" y="6350"/>
                  </a:lnTo>
                  <a:lnTo>
                    <a:pt x="1269" y="6350"/>
                  </a:lnTo>
                  <a:lnTo>
                    <a:pt x="1269" y="7619"/>
                  </a:lnTo>
                  <a:lnTo>
                    <a:pt x="7619" y="7619"/>
                  </a:lnTo>
                  <a:lnTo>
                    <a:pt x="7619" y="3810"/>
                  </a:lnTo>
                  <a:close/>
                </a:path>
                <a:path w="7620" h="764539">
                  <a:moveTo>
                    <a:pt x="7619" y="7620"/>
                  </a:moveTo>
                  <a:lnTo>
                    <a:pt x="0" y="7620"/>
                  </a:lnTo>
                  <a:lnTo>
                    <a:pt x="0" y="16509"/>
                  </a:lnTo>
                  <a:lnTo>
                    <a:pt x="7619" y="16509"/>
                  </a:lnTo>
                  <a:lnTo>
                    <a:pt x="7619" y="7620"/>
                  </a:lnTo>
                  <a:close/>
                </a:path>
                <a:path w="7620" h="764539">
                  <a:moveTo>
                    <a:pt x="7619" y="16510"/>
                  </a:moveTo>
                  <a:lnTo>
                    <a:pt x="0" y="16510"/>
                  </a:lnTo>
                  <a:lnTo>
                    <a:pt x="0" y="22859"/>
                  </a:lnTo>
                  <a:lnTo>
                    <a:pt x="7619" y="22859"/>
                  </a:lnTo>
                  <a:lnTo>
                    <a:pt x="7619" y="16510"/>
                  </a:lnTo>
                  <a:close/>
                </a:path>
                <a:path w="7620" h="764539">
                  <a:moveTo>
                    <a:pt x="7619" y="22860"/>
                  </a:moveTo>
                  <a:lnTo>
                    <a:pt x="0" y="22860"/>
                  </a:lnTo>
                  <a:lnTo>
                    <a:pt x="0" y="29209"/>
                  </a:lnTo>
                  <a:lnTo>
                    <a:pt x="7619" y="29209"/>
                  </a:lnTo>
                  <a:lnTo>
                    <a:pt x="7619" y="22860"/>
                  </a:lnTo>
                  <a:close/>
                </a:path>
                <a:path w="7620" h="764539">
                  <a:moveTo>
                    <a:pt x="7619" y="29210"/>
                  </a:moveTo>
                  <a:lnTo>
                    <a:pt x="0" y="29210"/>
                  </a:lnTo>
                  <a:lnTo>
                    <a:pt x="0" y="35559"/>
                  </a:lnTo>
                  <a:lnTo>
                    <a:pt x="7619" y="35559"/>
                  </a:lnTo>
                  <a:lnTo>
                    <a:pt x="7619" y="29210"/>
                  </a:lnTo>
                  <a:close/>
                </a:path>
                <a:path w="7620" h="764539">
                  <a:moveTo>
                    <a:pt x="7619" y="35560"/>
                  </a:moveTo>
                  <a:lnTo>
                    <a:pt x="0" y="35560"/>
                  </a:lnTo>
                  <a:lnTo>
                    <a:pt x="0" y="39369"/>
                  </a:lnTo>
                  <a:lnTo>
                    <a:pt x="7619" y="39369"/>
                  </a:lnTo>
                  <a:lnTo>
                    <a:pt x="7619" y="35560"/>
                  </a:lnTo>
                  <a:close/>
                </a:path>
                <a:path w="7620" h="764539">
                  <a:moveTo>
                    <a:pt x="7619" y="39370"/>
                  </a:moveTo>
                  <a:lnTo>
                    <a:pt x="0" y="39370"/>
                  </a:lnTo>
                  <a:lnTo>
                    <a:pt x="0" y="58419"/>
                  </a:lnTo>
                  <a:lnTo>
                    <a:pt x="7619" y="58419"/>
                  </a:lnTo>
                  <a:lnTo>
                    <a:pt x="7619" y="39370"/>
                  </a:lnTo>
                  <a:close/>
                </a:path>
                <a:path w="7620" h="764539">
                  <a:moveTo>
                    <a:pt x="7619" y="58420"/>
                  </a:moveTo>
                  <a:lnTo>
                    <a:pt x="0" y="58420"/>
                  </a:lnTo>
                  <a:lnTo>
                    <a:pt x="0" y="60959"/>
                  </a:lnTo>
                  <a:lnTo>
                    <a:pt x="7619" y="60959"/>
                  </a:lnTo>
                  <a:lnTo>
                    <a:pt x="7619" y="58420"/>
                  </a:lnTo>
                  <a:close/>
                </a:path>
                <a:path w="7620" h="764539">
                  <a:moveTo>
                    <a:pt x="7619" y="60960"/>
                  </a:moveTo>
                  <a:lnTo>
                    <a:pt x="0" y="60960"/>
                  </a:lnTo>
                  <a:lnTo>
                    <a:pt x="0" y="67309"/>
                  </a:lnTo>
                  <a:lnTo>
                    <a:pt x="7619" y="67309"/>
                  </a:lnTo>
                  <a:lnTo>
                    <a:pt x="7619" y="60960"/>
                  </a:lnTo>
                  <a:close/>
                </a:path>
                <a:path w="7620" h="764539">
                  <a:moveTo>
                    <a:pt x="7619" y="67310"/>
                  </a:moveTo>
                  <a:lnTo>
                    <a:pt x="0" y="67310"/>
                  </a:lnTo>
                  <a:lnTo>
                    <a:pt x="0" y="71119"/>
                  </a:lnTo>
                  <a:lnTo>
                    <a:pt x="7619" y="71119"/>
                  </a:lnTo>
                  <a:lnTo>
                    <a:pt x="7619" y="67310"/>
                  </a:lnTo>
                  <a:close/>
                </a:path>
                <a:path w="7620" h="764539">
                  <a:moveTo>
                    <a:pt x="7619" y="71120"/>
                  </a:moveTo>
                  <a:lnTo>
                    <a:pt x="0" y="71120"/>
                  </a:lnTo>
                  <a:lnTo>
                    <a:pt x="0" y="73659"/>
                  </a:lnTo>
                  <a:lnTo>
                    <a:pt x="7619" y="73659"/>
                  </a:lnTo>
                  <a:lnTo>
                    <a:pt x="7619" y="71120"/>
                  </a:lnTo>
                  <a:close/>
                </a:path>
                <a:path w="7620" h="764539">
                  <a:moveTo>
                    <a:pt x="7619" y="73660"/>
                  </a:moveTo>
                  <a:lnTo>
                    <a:pt x="0" y="73660"/>
                  </a:lnTo>
                  <a:lnTo>
                    <a:pt x="0" y="80009"/>
                  </a:lnTo>
                  <a:lnTo>
                    <a:pt x="7619" y="80009"/>
                  </a:lnTo>
                  <a:lnTo>
                    <a:pt x="7619" y="73660"/>
                  </a:lnTo>
                  <a:close/>
                </a:path>
                <a:path w="7620" h="764539">
                  <a:moveTo>
                    <a:pt x="7619" y="80010"/>
                  </a:moveTo>
                  <a:lnTo>
                    <a:pt x="0" y="80010"/>
                  </a:lnTo>
                  <a:lnTo>
                    <a:pt x="0" y="83819"/>
                  </a:lnTo>
                  <a:lnTo>
                    <a:pt x="7619" y="83819"/>
                  </a:lnTo>
                  <a:lnTo>
                    <a:pt x="7619" y="80010"/>
                  </a:lnTo>
                  <a:close/>
                </a:path>
                <a:path w="7620" h="764539">
                  <a:moveTo>
                    <a:pt x="7619" y="83820"/>
                  </a:moveTo>
                  <a:lnTo>
                    <a:pt x="0" y="83820"/>
                  </a:lnTo>
                  <a:lnTo>
                    <a:pt x="0" y="86359"/>
                  </a:lnTo>
                  <a:lnTo>
                    <a:pt x="7619" y="86359"/>
                  </a:lnTo>
                  <a:lnTo>
                    <a:pt x="7619" y="83820"/>
                  </a:lnTo>
                  <a:close/>
                </a:path>
                <a:path w="7620" h="764539">
                  <a:moveTo>
                    <a:pt x="7619" y="86360"/>
                  </a:moveTo>
                  <a:lnTo>
                    <a:pt x="0" y="86360"/>
                  </a:lnTo>
                  <a:lnTo>
                    <a:pt x="0" y="90169"/>
                  </a:lnTo>
                  <a:lnTo>
                    <a:pt x="7619" y="90169"/>
                  </a:lnTo>
                  <a:lnTo>
                    <a:pt x="7619" y="86360"/>
                  </a:lnTo>
                  <a:close/>
                </a:path>
                <a:path w="7620" h="764539">
                  <a:moveTo>
                    <a:pt x="7619" y="90170"/>
                  </a:moveTo>
                  <a:lnTo>
                    <a:pt x="0" y="90170"/>
                  </a:lnTo>
                  <a:lnTo>
                    <a:pt x="0" y="92709"/>
                  </a:lnTo>
                  <a:lnTo>
                    <a:pt x="7619" y="92709"/>
                  </a:lnTo>
                  <a:lnTo>
                    <a:pt x="7619" y="90170"/>
                  </a:lnTo>
                  <a:close/>
                </a:path>
                <a:path w="7620" h="764539">
                  <a:moveTo>
                    <a:pt x="7619" y="92710"/>
                  </a:moveTo>
                  <a:lnTo>
                    <a:pt x="0" y="92710"/>
                  </a:lnTo>
                  <a:lnTo>
                    <a:pt x="0" y="99059"/>
                  </a:lnTo>
                  <a:lnTo>
                    <a:pt x="7619" y="99059"/>
                  </a:lnTo>
                  <a:lnTo>
                    <a:pt x="7619" y="92710"/>
                  </a:lnTo>
                  <a:close/>
                </a:path>
                <a:path w="7620" h="764539">
                  <a:moveTo>
                    <a:pt x="7619" y="99060"/>
                  </a:moveTo>
                  <a:lnTo>
                    <a:pt x="0" y="99060"/>
                  </a:lnTo>
                  <a:lnTo>
                    <a:pt x="0" y="102869"/>
                  </a:lnTo>
                  <a:lnTo>
                    <a:pt x="7619" y="102869"/>
                  </a:lnTo>
                  <a:lnTo>
                    <a:pt x="7619" y="99060"/>
                  </a:lnTo>
                  <a:close/>
                </a:path>
                <a:path w="7620" h="764539">
                  <a:moveTo>
                    <a:pt x="7619" y="102870"/>
                  </a:moveTo>
                  <a:lnTo>
                    <a:pt x="0" y="102870"/>
                  </a:lnTo>
                  <a:lnTo>
                    <a:pt x="0" y="111759"/>
                  </a:lnTo>
                  <a:lnTo>
                    <a:pt x="7619" y="111759"/>
                  </a:lnTo>
                  <a:lnTo>
                    <a:pt x="7619" y="102870"/>
                  </a:lnTo>
                  <a:close/>
                </a:path>
                <a:path w="7620" h="764539">
                  <a:moveTo>
                    <a:pt x="7619" y="111760"/>
                  </a:moveTo>
                  <a:lnTo>
                    <a:pt x="0" y="111760"/>
                  </a:lnTo>
                  <a:lnTo>
                    <a:pt x="0" y="115569"/>
                  </a:lnTo>
                  <a:lnTo>
                    <a:pt x="7619" y="115569"/>
                  </a:lnTo>
                  <a:lnTo>
                    <a:pt x="7619" y="111760"/>
                  </a:lnTo>
                  <a:close/>
                </a:path>
                <a:path w="7620" h="764539">
                  <a:moveTo>
                    <a:pt x="7619" y="115570"/>
                  </a:moveTo>
                  <a:lnTo>
                    <a:pt x="0" y="115570"/>
                  </a:lnTo>
                  <a:lnTo>
                    <a:pt x="0" y="118109"/>
                  </a:lnTo>
                  <a:lnTo>
                    <a:pt x="7619" y="118109"/>
                  </a:lnTo>
                  <a:lnTo>
                    <a:pt x="7619" y="115570"/>
                  </a:lnTo>
                  <a:close/>
                </a:path>
                <a:path w="7620" h="764539">
                  <a:moveTo>
                    <a:pt x="7619" y="118110"/>
                  </a:moveTo>
                  <a:lnTo>
                    <a:pt x="0" y="118110"/>
                  </a:lnTo>
                  <a:lnTo>
                    <a:pt x="0" y="130809"/>
                  </a:lnTo>
                  <a:lnTo>
                    <a:pt x="7619" y="130809"/>
                  </a:lnTo>
                  <a:lnTo>
                    <a:pt x="7619" y="118110"/>
                  </a:lnTo>
                  <a:close/>
                </a:path>
                <a:path w="7620" h="764539">
                  <a:moveTo>
                    <a:pt x="7619" y="130810"/>
                  </a:moveTo>
                  <a:lnTo>
                    <a:pt x="0" y="130810"/>
                  </a:lnTo>
                  <a:lnTo>
                    <a:pt x="0" y="134619"/>
                  </a:lnTo>
                  <a:lnTo>
                    <a:pt x="7619" y="134619"/>
                  </a:lnTo>
                  <a:lnTo>
                    <a:pt x="7619" y="130810"/>
                  </a:lnTo>
                  <a:close/>
                </a:path>
                <a:path w="7620" h="764539">
                  <a:moveTo>
                    <a:pt x="7619" y="134620"/>
                  </a:moveTo>
                  <a:lnTo>
                    <a:pt x="0" y="134620"/>
                  </a:lnTo>
                  <a:lnTo>
                    <a:pt x="0" y="160019"/>
                  </a:lnTo>
                  <a:lnTo>
                    <a:pt x="7619" y="160019"/>
                  </a:lnTo>
                  <a:lnTo>
                    <a:pt x="7619" y="134620"/>
                  </a:lnTo>
                  <a:close/>
                </a:path>
                <a:path w="7620" h="764539">
                  <a:moveTo>
                    <a:pt x="7619" y="160020"/>
                  </a:moveTo>
                  <a:lnTo>
                    <a:pt x="0" y="160020"/>
                  </a:lnTo>
                  <a:lnTo>
                    <a:pt x="0" y="162559"/>
                  </a:lnTo>
                  <a:lnTo>
                    <a:pt x="7619" y="162559"/>
                  </a:lnTo>
                  <a:lnTo>
                    <a:pt x="7619" y="160020"/>
                  </a:lnTo>
                  <a:close/>
                </a:path>
                <a:path w="7620" h="764539">
                  <a:moveTo>
                    <a:pt x="7619" y="162560"/>
                  </a:moveTo>
                  <a:lnTo>
                    <a:pt x="0" y="162560"/>
                  </a:lnTo>
                  <a:lnTo>
                    <a:pt x="0" y="168909"/>
                  </a:lnTo>
                  <a:lnTo>
                    <a:pt x="7619" y="168909"/>
                  </a:lnTo>
                  <a:lnTo>
                    <a:pt x="7619" y="162560"/>
                  </a:lnTo>
                  <a:close/>
                </a:path>
                <a:path w="7620" h="764539">
                  <a:moveTo>
                    <a:pt x="7619" y="168910"/>
                  </a:moveTo>
                  <a:lnTo>
                    <a:pt x="0" y="168910"/>
                  </a:lnTo>
                  <a:lnTo>
                    <a:pt x="0" y="187959"/>
                  </a:lnTo>
                  <a:lnTo>
                    <a:pt x="7619" y="187959"/>
                  </a:lnTo>
                  <a:lnTo>
                    <a:pt x="7619" y="168910"/>
                  </a:lnTo>
                  <a:close/>
                </a:path>
                <a:path w="7620" h="764539">
                  <a:moveTo>
                    <a:pt x="7619" y="187960"/>
                  </a:moveTo>
                  <a:lnTo>
                    <a:pt x="0" y="187960"/>
                  </a:lnTo>
                  <a:lnTo>
                    <a:pt x="0" y="191769"/>
                  </a:lnTo>
                  <a:lnTo>
                    <a:pt x="7619" y="191769"/>
                  </a:lnTo>
                  <a:lnTo>
                    <a:pt x="7619" y="187960"/>
                  </a:lnTo>
                  <a:close/>
                </a:path>
                <a:path w="7620" h="764539">
                  <a:moveTo>
                    <a:pt x="7619" y="191770"/>
                  </a:moveTo>
                  <a:lnTo>
                    <a:pt x="0" y="191770"/>
                  </a:lnTo>
                  <a:lnTo>
                    <a:pt x="0" y="194309"/>
                  </a:lnTo>
                  <a:lnTo>
                    <a:pt x="7619" y="194309"/>
                  </a:lnTo>
                  <a:lnTo>
                    <a:pt x="7619" y="191770"/>
                  </a:lnTo>
                  <a:close/>
                </a:path>
                <a:path w="7620" h="764539">
                  <a:moveTo>
                    <a:pt x="7619" y="194310"/>
                  </a:moveTo>
                  <a:lnTo>
                    <a:pt x="0" y="194310"/>
                  </a:lnTo>
                  <a:lnTo>
                    <a:pt x="0" y="198119"/>
                  </a:lnTo>
                  <a:lnTo>
                    <a:pt x="7619" y="198119"/>
                  </a:lnTo>
                  <a:lnTo>
                    <a:pt x="7619" y="194310"/>
                  </a:lnTo>
                  <a:close/>
                </a:path>
                <a:path w="7620" h="764539">
                  <a:moveTo>
                    <a:pt x="7619" y="198120"/>
                  </a:moveTo>
                  <a:lnTo>
                    <a:pt x="0" y="198120"/>
                  </a:lnTo>
                  <a:lnTo>
                    <a:pt x="0" y="200659"/>
                  </a:lnTo>
                  <a:lnTo>
                    <a:pt x="7619" y="200659"/>
                  </a:lnTo>
                  <a:lnTo>
                    <a:pt x="7619" y="198120"/>
                  </a:lnTo>
                  <a:close/>
                </a:path>
                <a:path w="7620" h="764539">
                  <a:moveTo>
                    <a:pt x="7619" y="200660"/>
                  </a:moveTo>
                  <a:lnTo>
                    <a:pt x="0" y="200660"/>
                  </a:lnTo>
                  <a:lnTo>
                    <a:pt x="0" y="204469"/>
                  </a:lnTo>
                  <a:lnTo>
                    <a:pt x="7619" y="204469"/>
                  </a:lnTo>
                  <a:lnTo>
                    <a:pt x="7619" y="200660"/>
                  </a:lnTo>
                  <a:close/>
                </a:path>
                <a:path w="7620" h="764539">
                  <a:moveTo>
                    <a:pt x="7619" y="204470"/>
                  </a:moveTo>
                  <a:lnTo>
                    <a:pt x="0" y="204470"/>
                  </a:lnTo>
                  <a:lnTo>
                    <a:pt x="0" y="210819"/>
                  </a:lnTo>
                  <a:lnTo>
                    <a:pt x="7619" y="210819"/>
                  </a:lnTo>
                  <a:lnTo>
                    <a:pt x="7619" y="204470"/>
                  </a:lnTo>
                  <a:close/>
                </a:path>
                <a:path w="7620" h="764539">
                  <a:moveTo>
                    <a:pt x="7619" y="210820"/>
                  </a:moveTo>
                  <a:lnTo>
                    <a:pt x="0" y="210820"/>
                  </a:lnTo>
                  <a:lnTo>
                    <a:pt x="0" y="213359"/>
                  </a:lnTo>
                  <a:lnTo>
                    <a:pt x="7619" y="213359"/>
                  </a:lnTo>
                  <a:lnTo>
                    <a:pt x="7619" y="210820"/>
                  </a:lnTo>
                  <a:close/>
                </a:path>
                <a:path w="7620" h="764539">
                  <a:moveTo>
                    <a:pt x="7619" y="213360"/>
                  </a:moveTo>
                  <a:lnTo>
                    <a:pt x="0" y="213360"/>
                  </a:lnTo>
                  <a:lnTo>
                    <a:pt x="0" y="217169"/>
                  </a:lnTo>
                  <a:lnTo>
                    <a:pt x="7619" y="217169"/>
                  </a:lnTo>
                  <a:lnTo>
                    <a:pt x="7619" y="213360"/>
                  </a:lnTo>
                  <a:close/>
                </a:path>
                <a:path w="7620" h="764539">
                  <a:moveTo>
                    <a:pt x="7619" y="217170"/>
                  </a:moveTo>
                  <a:lnTo>
                    <a:pt x="0" y="217170"/>
                  </a:lnTo>
                  <a:lnTo>
                    <a:pt x="0" y="219709"/>
                  </a:lnTo>
                  <a:lnTo>
                    <a:pt x="7619" y="219709"/>
                  </a:lnTo>
                  <a:lnTo>
                    <a:pt x="7619" y="217170"/>
                  </a:lnTo>
                  <a:close/>
                </a:path>
                <a:path w="7620" h="764539">
                  <a:moveTo>
                    <a:pt x="7619" y="219710"/>
                  </a:moveTo>
                  <a:lnTo>
                    <a:pt x="0" y="219710"/>
                  </a:lnTo>
                  <a:lnTo>
                    <a:pt x="0" y="223519"/>
                  </a:lnTo>
                  <a:lnTo>
                    <a:pt x="7619" y="223519"/>
                  </a:lnTo>
                  <a:lnTo>
                    <a:pt x="7619" y="219710"/>
                  </a:lnTo>
                  <a:close/>
                </a:path>
                <a:path w="7620" h="764539">
                  <a:moveTo>
                    <a:pt x="7619" y="223520"/>
                  </a:moveTo>
                  <a:lnTo>
                    <a:pt x="0" y="223520"/>
                  </a:lnTo>
                  <a:lnTo>
                    <a:pt x="0" y="226059"/>
                  </a:lnTo>
                  <a:lnTo>
                    <a:pt x="7619" y="226059"/>
                  </a:lnTo>
                  <a:lnTo>
                    <a:pt x="7619" y="223520"/>
                  </a:lnTo>
                  <a:close/>
                </a:path>
                <a:path w="7620" h="764539">
                  <a:moveTo>
                    <a:pt x="7619" y="226060"/>
                  </a:moveTo>
                  <a:lnTo>
                    <a:pt x="0" y="226060"/>
                  </a:lnTo>
                  <a:lnTo>
                    <a:pt x="0" y="232409"/>
                  </a:lnTo>
                  <a:lnTo>
                    <a:pt x="7619" y="232409"/>
                  </a:lnTo>
                  <a:lnTo>
                    <a:pt x="7619" y="226060"/>
                  </a:lnTo>
                  <a:close/>
                </a:path>
                <a:path w="7620" h="764539">
                  <a:moveTo>
                    <a:pt x="7619" y="232410"/>
                  </a:moveTo>
                  <a:lnTo>
                    <a:pt x="0" y="232410"/>
                  </a:lnTo>
                  <a:lnTo>
                    <a:pt x="0" y="236219"/>
                  </a:lnTo>
                  <a:lnTo>
                    <a:pt x="7619" y="236219"/>
                  </a:lnTo>
                  <a:lnTo>
                    <a:pt x="7619" y="232410"/>
                  </a:lnTo>
                  <a:close/>
                </a:path>
                <a:path w="7620" h="764539">
                  <a:moveTo>
                    <a:pt x="7619" y="236220"/>
                  </a:moveTo>
                  <a:lnTo>
                    <a:pt x="0" y="236220"/>
                  </a:lnTo>
                  <a:lnTo>
                    <a:pt x="0" y="238759"/>
                  </a:lnTo>
                  <a:lnTo>
                    <a:pt x="7619" y="238759"/>
                  </a:lnTo>
                  <a:lnTo>
                    <a:pt x="7619" y="236220"/>
                  </a:lnTo>
                  <a:close/>
                </a:path>
                <a:path w="7620" h="764539">
                  <a:moveTo>
                    <a:pt x="7619" y="238760"/>
                  </a:moveTo>
                  <a:lnTo>
                    <a:pt x="0" y="238760"/>
                  </a:lnTo>
                  <a:lnTo>
                    <a:pt x="0" y="242569"/>
                  </a:lnTo>
                  <a:lnTo>
                    <a:pt x="7619" y="242569"/>
                  </a:lnTo>
                  <a:lnTo>
                    <a:pt x="7619" y="238760"/>
                  </a:lnTo>
                  <a:close/>
                </a:path>
                <a:path w="7620" h="764539">
                  <a:moveTo>
                    <a:pt x="7619" y="242570"/>
                  </a:moveTo>
                  <a:lnTo>
                    <a:pt x="0" y="242570"/>
                  </a:lnTo>
                  <a:lnTo>
                    <a:pt x="0" y="245109"/>
                  </a:lnTo>
                  <a:lnTo>
                    <a:pt x="7619" y="245109"/>
                  </a:lnTo>
                  <a:lnTo>
                    <a:pt x="7619" y="242570"/>
                  </a:lnTo>
                  <a:close/>
                </a:path>
                <a:path w="7620" h="764539">
                  <a:moveTo>
                    <a:pt x="7619" y="245110"/>
                  </a:moveTo>
                  <a:lnTo>
                    <a:pt x="0" y="245110"/>
                  </a:lnTo>
                  <a:lnTo>
                    <a:pt x="0" y="255269"/>
                  </a:lnTo>
                  <a:lnTo>
                    <a:pt x="7619" y="255269"/>
                  </a:lnTo>
                  <a:lnTo>
                    <a:pt x="7619" y="245110"/>
                  </a:lnTo>
                  <a:close/>
                </a:path>
                <a:path w="7620" h="764539">
                  <a:moveTo>
                    <a:pt x="7619" y="255270"/>
                  </a:moveTo>
                  <a:lnTo>
                    <a:pt x="0" y="255270"/>
                  </a:lnTo>
                  <a:lnTo>
                    <a:pt x="0" y="257809"/>
                  </a:lnTo>
                  <a:lnTo>
                    <a:pt x="7619" y="257809"/>
                  </a:lnTo>
                  <a:lnTo>
                    <a:pt x="7619" y="255270"/>
                  </a:lnTo>
                  <a:close/>
                </a:path>
                <a:path w="7620" h="764539">
                  <a:moveTo>
                    <a:pt x="7619" y="257810"/>
                  </a:moveTo>
                  <a:lnTo>
                    <a:pt x="0" y="257810"/>
                  </a:lnTo>
                  <a:lnTo>
                    <a:pt x="0" y="261619"/>
                  </a:lnTo>
                  <a:lnTo>
                    <a:pt x="7619" y="261619"/>
                  </a:lnTo>
                  <a:lnTo>
                    <a:pt x="7619" y="257810"/>
                  </a:lnTo>
                  <a:close/>
                </a:path>
                <a:path w="7620" h="764539">
                  <a:moveTo>
                    <a:pt x="7619" y="261620"/>
                  </a:moveTo>
                  <a:lnTo>
                    <a:pt x="0" y="261620"/>
                  </a:lnTo>
                  <a:lnTo>
                    <a:pt x="0" y="264159"/>
                  </a:lnTo>
                  <a:lnTo>
                    <a:pt x="7619" y="264159"/>
                  </a:lnTo>
                  <a:lnTo>
                    <a:pt x="7619" y="261620"/>
                  </a:lnTo>
                  <a:close/>
                </a:path>
                <a:path w="7620" h="764539">
                  <a:moveTo>
                    <a:pt x="7619" y="264160"/>
                  </a:moveTo>
                  <a:lnTo>
                    <a:pt x="0" y="264160"/>
                  </a:lnTo>
                  <a:lnTo>
                    <a:pt x="0" y="276859"/>
                  </a:lnTo>
                  <a:lnTo>
                    <a:pt x="7619" y="276859"/>
                  </a:lnTo>
                  <a:lnTo>
                    <a:pt x="7619" y="264160"/>
                  </a:lnTo>
                  <a:close/>
                </a:path>
                <a:path w="7620" h="764539">
                  <a:moveTo>
                    <a:pt x="7619" y="276860"/>
                  </a:moveTo>
                  <a:lnTo>
                    <a:pt x="0" y="276860"/>
                  </a:lnTo>
                  <a:lnTo>
                    <a:pt x="0" y="280669"/>
                  </a:lnTo>
                  <a:lnTo>
                    <a:pt x="7619" y="280669"/>
                  </a:lnTo>
                  <a:lnTo>
                    <a:pt x="7619" y="276860"/>
                  </a:lnTo>
                  <a:close/>
                </a:path>
                <a:path w="7620" h="764539">
                  <a:moveTo>
                    <a:pt x="7619" y="280670"/>
                  </a:moveTo>
                  <a:lnTo>
                    <a:pt x="0" y="280670"/>
                  </a:lnTo>
                  <a:lnTo>
                    <a:pt x="0" y="283209"/>
                  </a:lnTo>
                  <a:lnTo>
                    <a:pt x="7619" y="283209"/>
                  </a:lnTo>
                  <a:lnTo>
                    <a:pt x="7619" y="280670"/>
                  </a:lnTo>
                  <a:close/>
                </a:path>
                <a:path w="7620" h="764539">
                  <a:moveTo>
                    <a:pt x="7619" y="283210"/>
                  </a:moveTo>
                  <a:lnTo>
                    <a:pt x="0" y="283210"/>
                  </a:lnTo>
                  <a:lnTo>
                    <a:pt x="0" y="289559"/>
                  </a:lnTo>
                  <a:lnTo>
                    <a:pt x="7619" y="289559"/>
                  </a:lnTo>
                  <a:lnTo>
                    <a:pt x="7619" y="283210"/>
                  </a:lnTo>
                  <a:close/>
                </a:path>
                <a:path w="7620" h="764539">
                  <a:moveTo>
                    <a:pt x="7619" y="289560"/>
                  </a:moveTo>
                  <a:lnTo>
                    <a:pt x="0" y="289560"/>
                  </a:lnTo>
                  <a:lnTo>
                    <a:pt x="0" y="293369"/>
                  </a:lnTo>
                  <a:lnTo>
                    <a:pt x="7619" y="293369"/>
                  </a:lnTo>
                  <a:lnTo>
                    <a:pt x="7619" y="289560"/>
                  </a:lnTo>
                  <a:close/>
                </a:path>
                <a:path w="7620" h="764539">
                  <a:moveTo>
                    <a:pt x="7619" y="293370"/>
                  </a:moveTo>
                  <a:lnTo>
                    <a:pt x="0" y="293370"/>
                  </a:lnTo>
                  <a:lnTo>
                    <a:pt x="0" y="295909"/>
                  </a:lnTo>
                  <a:lnTo>
                    <a:pt x="7619" y="295909"/>
                  </a:lnTo>
                  <a:lnTo>
                    <a:pt x="7619" y="293370"/>
                  </a:lnTo>
                  <a:close/>
                </a:path>
                <a:path w="7620" h="764539">
                  <a:moveTo>
                    <a:pt x="7619" y="295910"/>
                  </a:moveTo>
                  <a:lnTo>
                    <a:pt x="0" y="295910"/>
                  </a:lnTo>
                  <a:lnTo>
                    <a:pt x="0" y="299719"/>
                  </a:lnTo>
                  <a:lnTo>
                    <a:pt x="7619" y="299719"/>
                  </a:lnTo>
                  <a:lnTo>
                    <a:pt x="7619" y="295910"/>
                  </a:lnTo>
                  <a:close/>
                </a:path>
                <a:path w="7620" h="764539">
                  <a:moveTo>
                    <a:pt x="7619" y="299720"/>
                  </a:moveTo>
                  <a:lnTo>
                    <a:pt x="0" y="299720"/>
                  </a:lnTo>
                  <a:lnTo>
                    <a:pt x="0" y="302259"/>
                  </a:lnTo>
                  <a:lnTo>
                    <a:pt x="7619" y="302259"/>
                  </a:lnTo>
                  <a:lnTo>
                    <a:pt x="7619" y="299720"/>
                  </a:lnTo>
                  <a:close/>
                </a:path>
                <a:path w="7620" h="764539">
                  <a:moveTo>
                    <a:pt x="7619" y="302260"/>
                  </a:moveTo>
                  <a:lnTo>
                    <a:pt x="0" y="302260"/>
                  </a:lnTo>
                  <a:lnTo>
                    <a:pt x="0" y="306069"/>
                  </a:lnTo>
                  <a:lnTo>
                    <a:pt x="7619" y="306069"/>
                  </a:lnTo>
                  <a:lnTo>
                    <a:pt x="7619" y="302260"/>
                  </a:lnTo>
                  <a:close/>
                </a:path>
                <a:path w="7620" h="764539">
                  <a:moveTo>
                    <a:pt x="7619" y="306070"/>
                  </a:moveTo>
                  <a:lnTo>
                    <a:pt x="0" y="306070"/>
                  </a:lnTo>
                  <a:lnTo>
                    <a:pt x="0" y="312419"/>
                  </a:lnTo>
                  <a:lnTo>
                    <a:pt x="7619" y="312419"/>
                  </a:lnTo>
                  <a:lnTo>
                    <a:pt x="7619" y="306070"/>
                  </a:lnTo>
                  <a:close/>
                </a:path>
                <a:path w="7620" h="764539">
                  <a:moveTo>
                    <a:pt x="7619" y="312420"/>
                  </a:moveTo>
                  <a:lnTo>
                    <a:pt x="0" y="312420"/>
                  </a:lnTo>
                  <a:lnTo>
                    <a:pt x="0" y="316230"/>
                  </a:lnTo>
                  <a:lnTo>
                    <a:pt x="1269" y="316230"/>
                  </a:lnTo>
                  <a:lnTo>
                    <a:pt x="1269" y="317500"/>
                  </a:lnTo>
                  <a:lnTo>
                    <a:pt x="2539" y="317500"/>
                  </a:lnTo>
                  <a:lnTo>
                    <a:pt x="2539" y="318769"/>
                  </a:lnTo>
                  <a:lnTo>
                    <a:pt x="3809" y="318769"/>
                  </a:lnTo>
                  <a:lnTo>
                    <a:pt x="3809" y="321310"/>
                  </a:lnTo>
                  <a:lnTo>
                    <a:pt x="5079" y="321310"/>
                  </a:lnTo>
                  <a:lnTo>
                    <a:pt x="5079" y="322580"/>
                  </a:lnTo>
                  <a:lnTo>
                    <a:pt x="6350" y="322580"/>
                  </a:lnTo>
                  <a:lnTo>
                    <a:pt x="6350" y="323850"/>
                  </a:lnTo>
                  <a:lnTo>
                    <a:pt x="7619" y="323850"/>
                  </a:lnTo>
                  <a:lnTo>
                    <a:pt x="7619" y="312420"/>
                  </a:lnTo>
                  <a:close/>
                </a:path>
                <a:path w="7620" h="764539">
                  <a:moveTo>
                    <a:pt x="7619" y="543560"/>
                  </a:moveTo>
                  <a:lnTo>
                    <a:pt x="0" y="543560"/>
                  </a:lnTo>
                  <a:lnTo>
                    <a:pt x="0" y="544830"/>
                  </a:lnTo>
                  <a:lnTo>
                    <a:pt x="7619" y="544830"/>
                  </a:lnTo>
                  <a:lnTo>
                    <a:pt x="7619" y="543560"/>
                  </a:lnTo>
                  <a:close/>
                </a:path>
                <a:path w="7620" h="764539">
                  <a:moveTo>
                    <a:pt x="7619" y="537210"/>
                  </a:moveTo>
                  <a:lnTo>
                    <a:pt x="0" y="537210"/>
                  </a:lnTo>
                  <a:lnTo>
                    <a:pt x="0" y="542290"/>
                  </a:lnTo>
                  <a:lnTo>
                    <a:pt x="7619" y="542290"/>
                  </a:lnTo>
                  <a:lnTo>
                    <a:pt x="7619" y="537210"/>
                  </a:lnTo>
                  <a:close/>
                </a:path>
                <a:path w="7620" h="764539">
                  <a:moveTo>
                    <a:pt x="7619" y="529590"/>
                  </a:moveTo>
                  <a:lnTo>
                    <a:pt x="0" y="529590"/>
                  </a:lnTo>
                  <a:lnTo>
                    <a:pt x="0" y="535940"/>
                  </a:lnTo>
                  <a:lnTo>
                    <a:pt x="7619" y="535940"/>
                  </a:lnTo>
                  <a:lnTo>
                    <a:pt x="7619" y="529590"/>
                  </a:lnTo>
                  <a:close/>
                </a:path>
                <a:path w="7620" h="764539">
                  <a:moveTo>
                    <a:pt x="7619" y="544830"/>
                  </a:moveTo>
                  <a:lnTo>
                    <a:pt x="0" y="544830"/>
                  </a:lnTo>
                  <a:lnTo>
                    <a:pt x="0" y="557530"/>
                  </a:lnTo>
                  <a:lnTo>
                    <a:pt x="7619" y="557530"/>
                  </a:lnTo>
                  <a:lnTo>
                    <a:pt x="7619" y="544830"/>
                  </a:lnTo>
                  <a:close/>
                </a:path>
                <a:path w="7620" h="764539">
                  <a:moveTo>
                    <a:pt x="7619" y="759460"/>
                  </a:moveTo>
                  <a:lnTo>
                    <a:pt x="3809" y="759460"/>
                  </a:lnTo>
                  <a:lnTo>
                    <a:pt x="3809" y="760730"/>
                  </a:lnTo>
                  <a:lnTo>
                    <a:pt x="5079" y="760730"/>
                  </a:lnTo>
                  <a:lnTo>
                    <a:pt x="5079" y="762000"/>
                  </a:lnTo>
                  <a:lnTo>
                    <a:pt x="6350" y="762000"/>
                  </a:lnTo>
                  <a:lnTo>
                    <a:pt x="6350" y="764540"/>
                  </a:lnTo>
                  <a:lnTo>
                    <a:pt x="7619" y="764540"/>
                  </a:lnTo>
                  <a:lnTo>
                    <a:pt x="7619" y="759460"/>
                  </a:lnTo>
                  <a:close/>
                </a:path>
                <a:path w="7620" h="764539">
                  <a:moveTo>
                    <a:pt x="7619" y="753110"/>
                  </a:moveTo>
                  <a:lnTo>
                    <a:pt x="0" y="753110"/>
                  </a:lnTo>
                  <a:lnTo>
                    <a:pt x="0" y="755650"/>
                  </a:lnTo>
                  <a:lnTo>
                    <a:pt x="1269" y="755650"/>
                  </a:lnTo>
                  <a:lnTo>
                    <a:pt x="1269" y="759460"/>
                  </a:lnTo>
                  <a:lnTo>
                    <a:pt x="2539" y="759460"/>
                  </a:lnTo>
                  <a:lnTo>
                    <a:pt x="2539" y="758190"/>
                  </a:lnTo>
                  <a:lnTo>
                    <a:pt x="7619" y="758190"/>
                  </a:lnTo>
                  <a:lnTo>
                    <a:pt x="7619" y="753110"/>
                  </a:lnTo>
                  <a:close/>
                </a:path>
                <a:path w="7620" h="764539">
                  <a:moveTo>
                    <a:pt x="7619" y="746760"/>
                  </a:moveTo>
                  <a:lnTo>
                    <a:pt x="0" y="746760"/>
                  </a:lnTo>
                  <a:lnTo>
                    <a:pt x="0" y="751840"/>
                  </a:lnTo>
                  <a:lnTo>
                    <a:pt x="7619" y="751840"/>
                  </a:lnTo>
                  <a:lnTo>
                    <a:pt x="7619" y="746760"/>
                  </a:lnTo>
                  <a:close/>
                </a:path>
                <a:path w="7620" h="764539">
                  <a:moveTo>
                    <a:pt x="7619" y="740410"/>
                  </a:moveTo>
                  <a:lnTo>
                    <a:pt x="0" y="740410"/>
                  </a:lnTo>
                  <a:lnTo>
                    <a:pt x="0" y="745490"/>
                  </a:lnTo>
                  <a:lnTo>
                    <a:pt x="7619" y="745490"/>
                  </a:lnTo>
                  <a:lnTo>
                    <a:pt x="7619" y="740410"/>
                  </a:lnTo>
                  <a:close/>
                </a:path>
                <a:path w="7620" h="764539">
                  <a:moveTo>
                    <a:pt x="7619" y="734060"/>
                  </a:moveTo>
                  <a:lnTo>
                    <a:pt x="0" y="734060"/>
                  </a:lnTo>
                  <a:lnTo>
                    <a:pt x="0" y="739140"/>
                  </a:lnTo>
                  <a:lnTo>
                    <a:pt x="7619" y="739140"/>
                  </a:lnTo>
                  <a:lnTo>
                    <a:pt x="7619" y="734060"/>
                  </a:lnTo>
                  <a:close/>
                </a:path>
                <a:path w="7620" h="764539">
                  <a:moveTo>
                    <a:pt x="7619" y="727710"/>
                  </a:moveTo>
                  <a:lnTo>
                    <a:pt x="0" y="727710"/>
                  </a:lnTo>
                  <a:lnTo>
                    <a:pt x="0" y="732790"/>
                  </a:lnTo>
                  <a:lnTo>
                    <a:pt x="7619" y="732790"/>
                  </a:lnTo>
                  <a:lnTo>
                    <a:pt x="7619" y="727710"/>
                  </a:lnTo>
                  <a:close/>
                </a:path>
                <a:path w="7620" h="764539">
                  <a:moveTo>
                    <a:pt x="7619" y="721360"/>
                  </a:moveTo>
                  <a:lnTo>
                    <a:pt x="0" y="721360"/>
                  </a:lnTo>
                  <a:lnTo>
                    <a:pt x="0" y="726440"/>
                  </a:lnTo>
                  <a:lnTo>
                    <a:pt x="7619" y="726440"/>
                  </a:lnTo>
                  <a:lnTo>
                    <a:pt x="7619" y="721360"/>
                  </a:lnTo>
                  <a:close/>
                </a:path>
                <a:path w="7620" h="764539">
                  <a:moveTo>
                    <a:pt x="7619" y="715010"/>
                  </a:moveTo>
                  <a:lnTo>
                    <a:pt x="0" y="715010"/>
                  </a:lnTo>
                  <a:lnTo>
                    <a:pt x="0" y="720090"/>
                  </a:lnTo>
                  <a:lnTo>
                    <a:pt x="7619" y="720090"/>
                  </a:lnTo>
                  <a:lnTo>
                    <a:pt x="7619" y="715010"/>
                  </a:lnTo>
                  <a:close/>
                </a:path>
                <a:path w="7620" h="764539">
                  <a:moveTo>
                    <a:pt x="7619" y="708660"/>
                  </a:moveTo>
                  <a:lnTo>
                    <a:pt x="0" y="708660"/>
                  </a:lnTo>
                  <a:lnTo>
                    <a:pt x="0" y="713740"/>
                  </a:lnTo>
                  <a:lnTo>
                    <a:pt x="7619" y="713740"/>
                  </a:lnTo>
                  <a:lnTo>
                    <a:pt x="7619" y="708660"/>
                  </a:lnTo>
                  <a:close/>
                </a:path>
                <a:path w="7620" h="764539">
                  <a:moveTo>
                    <a:pt x="7619" y="702310"/>
                  </a:moveTo>
                  <a:lnTo>
                    <a:pt x="0" y="702310"/>
                  </a:lnTo>
                  <a:lnTo>
                    <a:pt x="0" y="707390"/>
                  </a:lnTo>
                  <a:lnTo>
                    <a:pt x="7619" y="707390"/>
                  </a:lnTo>
                  <a:lnTo>
                    <a:pt x="7619" y="702310"/>
                  </a:lnTo>
                  <a:close/>
                </a:path>
                <a:path w="7620" h="764539">
                  <a:moveTo>
                    <a:pt x="7619" y="695960"/>
                  </a:moveTo>
                  <a:lnTo>
                    <a:pt x="0" y="695960"/>
                  </a:lnTo>
                  <a:lnTo>
                    <a:pt x="0" y="701040"/>
                  </a:lnTo>
                  <a:lnTo>
                    <a:pt x="7619" y="701040"/>
                  </a:lnTo>
                  <a:lnTo>
                    <a:pt x="7619" y="695960"/>
                  </a:lnTo>
                  <a:close/>
                </a:path>
                <a:path w="7620" h="764539">
                  <a:moveTo>
                    <a:pt x="7619" y="689610"/>
                  </a:moveTo>
                  <a:lnTo>
                    <a:pt x="0" y="689610"/>
                  </a:lnTo>
                  <a:lnTo>
                    <a:pt x="0" y="694690"/>
                  </a:lnTo>
                  <a:lnTo>
                    <a:pt x="7619" y="694690"/>
                  </a:lnTo>
                  <a:lnTo>
                    <a:pt x="7619" y="689610"/>
                  </a:lnTo>
                  <a:close/>
                </a:path>
                <a:path w="7620" h="764539">
                  <a:moveTo>
                    <a:pt x="7619" y="683260"/>
                  </a:moveTo>
                  <a:lnTo>
                    <a:pt x="0" y="683260"/>
                  </a:lnTo>
                  <a:lnTo>
                    <a:pt x="0" y="688340"/>
                  </a:lnTo>
                  <a:lnTo>
                    <a:pt x="7619" y="688340"/>
                  </a:lnTo>
                  <a:lnTo>
                    <a:pt x="7619" y="683260"/>
                  </a:lnTo>
                  <a:close/>
                </a:path>
                <a:path w="7620" h="764539">
                  <a:moveTo>
                    <a:pt x="7619" y="676910"/>
                  </a:moveTo>
                  <a:lnTo>
                    <a:pt x="0" y="676910"/>
                  </a:lnTo>
                  <a:lnTo>
                    <a:pt x="0" y="681990"/>
                  </a:lnTo>
                  <a:lnTo>
                    <a:pt x="7619" y="681990"/>
                  </a:lnTo>
                  <a:lnTo>
                    <a:pt x="7619" y="676910"/>
                  </a:lnTo>
                  <a:close/>
                </a:path>
                <a:path w="7620" h="764539">
                  <a:moveTo>
                    <a:pt x="7619" y="670560"/>
                  </a:moveTo>
                  <a:lnTo>
                    <a:pt x="0" y="670560"/>
                  </a:lnTo>
                  <a:lnTo>
                    <a:pt x="0" y="675640"/>
                  </a:lnTo>
                  <a:lnTo>
                    <a:pt x="7619" y="675640"/>
                  </a:lnTo>
                  <a:lnTo>
                    <a:pt x="7619" y="670560"/>
                  </a:lnTo>
                  <a:close/>
                </a:path>
                <a:path w="7620" h="764539">
                  <a:moveTo>
                    <a:pt x="7619" y="664210"/>
                  </a:moveTo>
                  <a:lnTo>
                    <a:pt x="0" y="664210"/>
                  </a:lnTo>
                  <a:lnTo>
                    <a:pt x="0" y="669290"/>
                  </a:lnTo>
                  <a:lnTo>
                    <a:pt x="7619" y="669290"/>
                  </a:lnTo>
                  <a:lnTo>
                    <a:pt x="7619" y="664210"/>
                  </a:lnTo>
                  <a:close/>
                </a:path>
                <a:path w="7620" h="764539">
                  <a:moveTo>
                    <a:pt x="7619" y="657860"/>
                  </a:moveTo>
                  <a:lnTo>
                    <a:pt x="0" y="657860"/>
                  </a:lnTo>
                  <a:lnTo>
                    <a:pt x="0" y="662940"/>
                  </a:lnTo>
                  <a:lnTo>
                    <a:pt x="7619" y="662940"/>
                  </a:lnTo>
                  <a:lnTo>
                    <a:pt x="7619" y="657860"/>
                  </a:lnTo>
                  <a:close/>
                </a:path>
                <a:path w="7620" h="764539">
                  <a:moveTo>
                    <a:pt x="7619" y="651510"/>
                  </a:moveTo>
                  <a:lnTo>
                    <a:pt x="0" y="651510"/>
                  </a:lnTo>
                  <a:lnTo>
                    <a:pt x="0" y="656590"/>
                  </a:lnTo>
                  <a:lnTo>
                    <a:pt x="7619" y="656590"/>
                  </a:lnTo>
                  <a:lnTo>
                    <a:pt x="7619" y="651510"/>
                  </a:lnTo>
                  <a:close/>
                </a:path>
                <a:path w="7620" h="764539">
                  <a:moveTo>
                    <a:pt x="7619" y="645160"/>
                  </a:moveTo>
                  <a:lnTo>
                    <a:pt x="0" y="645160"/>
                  </a:lnTo>
                  <a:lnTo>
                    <a:pt x="0" y="650240"/>
                  </a:lnTo>
                  <a:lnTo>
                    <a:pt x="7619" y="650240"/>
                  </a:lnTo>
                  <a:lnTo>
                    <a:pt x="7619" y="645160"/>
                  </a:lnTo>
                  <a:close/>
                </a:path>
                <a:path w="7620" h="764539">
                  <a:moveTo>
                    <a:pt x="7619" y="638810"/>
                  </a:moveTo>
                  <a:lnTo>
                    <a:pt x="0" y="638810"/>
                  </a:lnTo>
                  <a:lnTo>
                    <a:pt x="0" y="643890"/>
                  </a:lnTo>
                  <a:lnTo>
                    <a:pt x="7619" y="643890"/>
                  </a:lnTo>
                  <a:lnTo>
                    <a:pt x="7619" y="638810"/>
                  </a:lnTo>
                  <a:close/>
                </a:path>
                <a:path w="7620" h="764539">
                  <a:moveTo>
                    <a:pt x="7619" y="632460"/>
                  </a:moveTo>
                  <a:lnTo>
                    <a:pt x="0" y="632460"/>
                  </a:lnTo>
                  <a:lnTo>
                    <a:pt x="0" y="637540"/>
                  </a:lnTo>
                  <a:lnTo>
                    <a:pt x="7619" y="637540"/>
                  </a:lnTo>
                  <a:lnTo>
                    <a:pt x="7619" y="632460"/>
                  </a:lnTo>
                  <a:close/>
                </a:path>
                <a:path w="7620" h="764539">
                  <a:moveTo>
                    <a:pt x="7619" y="626110"/>
                  </a:moveTo>
                  <a:lnTo>
                    <a:pt x="0" y="626110"/>
                  </a:lnTo>
                  <a:lnTo>
                    <a:pt x="0" y="631190"/>
                  </a:lnTo>
                  <a:lnTo>
                    <a:pt x="7619" y="631190"/>
                  </a:lnTo>
                  <a:lnTo>
                    <a:pt x="7619" y="626110"/>
                  </a:lnTo>
                  <a:close/>
                </a:path>
                <a:path w="7620" h="764539">
                  <a:moveTo>
                    <a:pt x="7619" y="619760"/>
                  </a:moveTo>
                  <a:lnTo>
                    <a:pt x="0" y="619760"/>
                  </a:lnTo>
                  <a:lnTo>
                    <a:pt x="0" y="624840"/>
                  </a:lnTo>
                  <a:lnTo>
                    <a:pt x="7619" y="624840"/>
                  </a:lnTo>
                  <a:lnTo>
                    <a:pt x="7619" y="619760"/>
                  </a:lnTo>
                  <a:close/>
                </a:path>
                <a:path w="7620" h="764539">
                  <a:moveTo>
                    <a:pt x="7619" y="612140"/>
                  </a:moveTo>
                  <a:lnTo>
                    <a:pt x="0" y="612140"/>
                  </a:lnTo>
                  <a:lnTo>
                    <a:pt x="0" y="618490"/>
                  </a:lnTo>
                  <a:lnTo>
                    <a:pt x="7619" y="618490"/>
                  </a:lnTo>
                  <a:lnTo>
                    <a:pt x="7619" y="612140"/>
                  </a:lnTo>
                  <a:close/>
                </a:path>
                <a:path w="7620" h="764539">
                  <a:moveTo>
                    <a:pt x="7619" y="607060"/>
                  </a:moveTo>
                  <a:lnTo>
                    <a:pt x="0" y="607060"/>
                  </a:lnTo>
                  <a:lnTo>
                    <a:pt x="0" y="610869"/>
                  </a:lnTo>
                  <a:lnTo>
                    <a:pt x="7619" y="610869"/>
                  </a:lnTo>
                  <a:lnTo>
                    <a:pt x="7619" y="607060"/>
                  </a:lnTo>
                  <a:close/>
                </a:path>
                <a:path w="7620" h="764539">
                  <a:moveTo>
                    <a:pt x="7619" y="599440"/>
                  </a:moveTo>
                  <a:lnTo>
                    <a:pt x="0" y="599440"/>
                  </a:lnTo>
                  <a:lnTo>
                    <a:pt x="0" y="605790"/>
                  </a:lnTo>
                  <a:lnTo>
                    <a:pt x="7619" y="605790"/>
                  </a:lnTo>
                  <a:lnTo>
                    <a:pt x="7619" y="599440"/>
                  </a:lnTo>
                  <a:close/>
                </a:path>
                <a:path w="7620" h="764539">
                  <a:moveTo>
                    <a:pt x="7619" y="594360"/>
                  </a:moveTo>
                  <a:lnTo>
                    <a:pt x="0" y="594360"/>
                  </a:lnTo>
                  <a:lnTo>
                    <a:pt x="0" y="598169"/>
                  </a:lnTo>
                  <a:lnTo>
                    <a:pt x="7619" y="598169"/>
                  </a:lnTo>
                  <a:lnTo>
                    <a:pt x="7619" y="594360"/>
                  </a:lnTo>
                  <a:close/>
                </a:path>
                <a:path w="7620" h="764539">
                  <a:moveTo>
                    <a:pt x="7619" y="574040"/>
                  </a:moveTo>
                  <a:lnTo>
                    <a:pt x="0" y="574040"/>
                  </a:lnTo>
                  <a:lnTo>
                    <a:pt x="0" y="593090"/>
                  </a:lnTo>
                  <a:lnTo>
                    <a:pt x="7619" y="593090"/>
                  </a:lnTo>
                  <a:lnTo>
                    <a:pt x="7619" y="574040"/>
                  </a:lnTo>
                  <a:close/>
                </a:path>
                <a:path w="7620" h="764539">
                  <a:moveTo>
                    <a:pt x="7619" y="568960"/>
                  </a:moveTo>
                  <a:lnTo>
                    <a:pt x="0" y="568960"/>
                  </a:lnTo>
                  <a:lnTo>
                    <a:pt x="0" y="572770"/>
                  </a:lnTo>
                  <a:lnTo>
                    <a:pt x="7619" y="572770"/>
                  </a:lnTo>
                  <a:lnTo>
                    <a:pt x="7619" y="568960"/>
                  </a:lnTo>
                  <a:close/>
                </a:path>
                <a:path w="7620" h="764539">
                  <a:moveTo>
                    <a:pt x="7619" y="562610"/>
                  </a:moveTo>
                  <a:lnTo>
                    <a:pt x="0" y="562610"/>
                  </a:lnTo>
                  <a:lnTo>
                    <a:pt x="0" y="567690"/>
                  </a:lnTo>
                  <a:lnTo>
                    <a:pt x="7619" y="567690"/>
                  </a:lnTo>
                  <a:lnTo>
                    <a:pt x="7619" y="562610"/>
                  </a:lnTo>
                  <a:close/>
                </a:path>
                <a:path w="7620" h="764539">
                  <a:moveTo>
                    <a:pt x="7619" y="558800"/>
                  </a:moveTo>
                  <a:lnTo>
                    <a:pt x="0" y="558800"/>
                  </a:lnTo>
                  <a:lnTo>
                    <a:pt x="0" y="561340"/>
                  </a:lnTo>
                  <a:lnTo>
                    <a:pt x="7619" y="561340"/>
                  </a:lnTo>
                  <a:lnTo>
                    <a:pt x="7619" y="558800"/>
                  </a:lnTo>
                  <a:close/>
                </a:path>
              </a:pathLst>
            </a:custGeom>
            <a:solidFill>
              <a:srgbClr val="1100FB"/>
            </a:solidFill>
          </p:spPr>
          <p:txBody>
            <a:bodyPr bIns="0" lIns="0" rIns="0" rtlCol="0" tIns="0" wrap="square"/>
            <a:p/>
          </p:txBody>
        </p:sp>
        <p:sp>
          <p:nvSpPr>
            <p:cNvPr id="1050229" name="object 1532"/>
            <p:cNvSpPr/>
            <p:nvPr/>
          </p:nvSpPr>
          <p:spPr>
            <a:xfrm>
              <a:off x="535939" y="5655309"/>
              <a:ext cx="6350" cy="744220"/>
            </a:xfrm>
            <a:custGeom>
              <a:avLst/>
              <a:ahLst/>
              <a:rect l="l" t="t" r="r" b="b"/>
              <a:pathLst>
                <a:path w="6350" h="744220">
                  <a:moveTo>
                    <a:pt x="6350" y="0"/>
                  </a:moveTo>
                  <a:lnTo>
                    <a:pt x="5079" y="0"/>
                  </a:lnTo>
                  <a:lnTo>
                    <a:pt x="5079" y="2539"/>
                  </a:lnTo>
                  <a:lnTo>
                    <a:pt x="3809" y="2539"/>
                  </a:lnTo>
                  <a:lnTo>
                    <a:pt x="3809" y="3809"/>
                  </a:lnTo>
                  <a:lnTo>
                    <a:pt x="2539" y="3809"/>
                  </a:lnTo>
                  <a:lnTo>
                    <a:pt x="2539" y="6349"/>
                  </a:lnTo>
                  <a:lnTo>
                    <a:pt x="6350" y="6349"/>
                  </a:lnTo>
                  <a:lnTo>
                    <a:pt x="6350" y="0"/>
                  </a:lnTo>
                  <a:close/>
                </a:path>
                <a:path w="6350" h="744220">
                  <a:moveTo>
                    <a:pt x="6350" y="6350"/>
                  </a:moveTo>
                  <a:lnTo>
                    <a:pt x="1269" y="6350"/>
                  </a:lnTo>
                  <a:lnTo>
                    <a:pt x="1269" y="7619"/>
                  </a:lnTo>
                  <a:lnTo>
                    <a:pt x="0" y="7619"/>
                  </a:lnTo>
                  <a:lnTo>
                    <a:pt x="0" y="12699"/>
                  </a:lnTo>
                  <a:lnTo>
                    <a:pt x="6350" y="12699"/>
                  </a:lnTo>
                  <a:lnTo>
                    <a:pt x="6350" y="6350"/>
                  </a:lnTo>
                  <a:close/>
                </a:path>
                <a:path w="6350" h="744220">
                  <a:moveTo>
                    <a:pt x="6350" y="12700"/>
                  </a:moveTo>
                  <a:lnTo>
                    <a:pt x="0" y="12700"/>
                  </a:lnTo>
                  <a:lnTo>
                    <a:pt x="0" y="19049"/>
                  </a:lnTo>
                  <a:lnTo>
                    <a:pt x="6350" y="19049"/>
                  </a:lnTo>
                  <a:lnTo>
                    <a:pt x="6350" y="12700"/>
                  </a:lnTo>
                  <a:close/>
                </a:path>
                <a:path w="6350" h="744220">
                  <a:moveTo>
                    <a:pt x="6350" y="19050"/>
                  </a:moveTo>
                  <a:lnTo>
                    <a:pt x="0" y="19050"/>
                  </a:lnTo>
                  <a:lnTo>
                    <a:pt x="0" y="25399"/>
                  </a:lnTo>
                  <a:lnTo>
                    <a:pt x="6350" y="25399"/>
                  </a:lnTo>
                  <a:lnTo>
                    <a:pt x="6350" y="19050"/>
                  </a:lnTo>
                  <a:close/>
                </a:path>
                <a:path w="6350" h="744220">
                  <a:moveTo>
                    <a:pt x="6350" y="25400"/>
                  </a:moveTo>
                  <a:lnTo>
                    <a:pt x="0" y="25400"/>
                  </a:lnTo>
                  <a:lnTo>
                    <a:pt x="0" y="29209"/>
                  </a:lnTo>
                  <a:lnTo>
                    <a:pt x="6350" y="29209"/>
                  </a:lnTo>
                  <a:lnTo>
                    <a:pt x="6350" y="25400"/>
                  </a:lnTo>
                  <a:close/>
                </a:path>
                <a:path w="6350" h="744220">
                  <a:moveTo>
                    <a:pt x="6350" y="29209"/>
                  </a:moveTo>
                  <a:lnTo>
                    <a:pt x="0" y="29209"/>
                  </a:lnTo>
                  <a:lnTo>
                    <a:pt x="0" y="48259"/>
                  </a:lnTo>
                  <a:lnTo>
                    <a:pt x="6350" y="48259"/>
                  </a:lnTo>
                  <a:lnTo>
                    <a:pt x="6350" y="29209"/>
                  </a:lnTo>
                  <a:close/>
                </a:path>
                <a:path w="6350" h="744220">
                  <a:moveTo>
                    <a:pt x="6350" y="48259"/>
                  </a:moveTo>
                  <a:lnTo>
                    <a:pt x="0" y="48259"/>
                  </a:lnTo>
                  <a:lnTo>
                    <a:pt x="0" y="50799"/>
                  </a:lnTo>
                  <a:lnTo>
                    <a:pt x="6350" y="50799"/>
                  </a:lnTo>
                  <a:lnTo>
                    <a:pt x="6350" y="48259"/>
                  </a:lnTo>
                  <a:close/>
                </a:path>
                <a:path w="6350" h="744220">
                  <a:moveTo>
                    <a:pt x="6350" y="50800"/>
                  </a:moveTo>
                  <a:lnTo>
                    <a:pt x="0" y="50800"/>
                  </a:lnTo>
                  <a:lnTo>
                    <a:pt x="0" y="57149"/>
                  </a:lnTo>
                  <a:lnTo>
                    <a:pt x="6350" y="57149"/>
                  </a:lnTo>
                  <a:lnTo>
                    <a:pt x="6350" y="50800"/>
                  </a:lnTo>
                  <a:close/>
                </a:path>
                <a:path w="6350" h="744220">
                  <a:moveTo>
                    <a:pt x="6350" y="57150"/>
                  </a:moveTo>
                  <a:lnTo>
                    <a:pt x="0" y="57150"/>
                  </a:lnTo>
                  <a:lnTo>
                    <a:pt x="0" y="60959"/>
                  </a:lnTo>
                  <a:lnTo>
                    <a:pt x="6350" y="60959"/>
                  </a:lnTo>
                  <a:lnTo>
                    <a:pt x="6350" y="57150"/>
                  </a:lnTo>
                  <a:close/>
                </a:path>
                <a:path w="6350" h="744220">
                  <a:moveTo>
                    <a:pt x="6350" y="60959"/>
                  </a:moveTo>
                  <a:lnTo>
                    <a:pt x="0" y="60959"/>
                  </a:lnTo>
                  <a:lnTo>
                    <a:pt x="0" y="63499"/>
                  </a:lnTo>
                  <a:lnTo>
                    <a:pt x="6350" y="63499"/>
                  </a:lnTo>
                  <a:lnTo>
                    <a:pt x="6350" y="60959"/>
                  </a:lnTo>
                  <a:close/>
                </a:path>
                <a:path w="6350" h="744220">
                  <a:moveTo>
                    <a:pt x="6350" y="63500"/>
                  </a:moveTo>
                  <a:lnTo>
                    <a:pt x="0" y="63500"/>
                  </a:lnTo>
                  <a:lnTo>
                    <a:pt x="0" y="69849"/>
                  </a:lnTo>
                  <a:lnTo>
                    <a:pt x="6350" y="69849"/>
                  </a:lnTo>
                  <a:lnTo>
                    <a:pt x="6350" y="63500"/>
                  </a:lnTo>
                  <a:close/>
                </a:path>
                <a:path w="6350" h="744220">
                  <a:moveTo>
                    <a:pt x="6350" y="69850"/>
                  </a:moveTo>
                  <a:lnTo>
                    <a:pt x="0" y="69850"/>
                  </a:lnTo>
                  <a:lnTo>
                    <a:pt x="0" y="73659"/>
                  </a:lnTo>
                  <a:lnTo>
                    <a:pt x="6350" y="73659"/>
                  </a:lnTo>
                  <a:lnTo>
                    <a:pt x="6350" y="69850"/>
                  </a:lnTo>
                  <a:close/>
                </a:path>
                <a:path w="6350" h="744220">
                  <a:moveTo>
                    <a:pt x="6350" y="73659"/>
                  </a:moveTo>
                  <a:lnTo>
                    <a:pt x="0" y="73659"/>
                  </a:lnTo>
                  <a:lnTo>
                    <a:pt x="0" y="76199"/>
                  </a:lnTo>
                  <a:lnTo>
                    <a:pt x="6350" y="76199"/>
                  </a:lnTo>
                  <a:lnTo>
                    <a:pt x="6350" y="73659"/>
                  </a:lnTo>
                  <a:close/>
                </a:path>
                <a:path w="6350" h="744220">
                  <a:moveTo>
                    <a:pt x="6350" y="76200"/>
                  </a:moveTo>
                  <a:lnTo>
                    <a:pt x="0" y="76200"/>
                  </a:lnTo>
                  <a:lnTo>
                    <a:pt x="0" y="80009"/>
                  </a:lnTo>
                  <a:lnTo>
                    <a:pt x="6350" y="80009"/>
                  </a:lnTo>
                  <a:lnTo>
                    <a:pt x="6350" y="76200"/>
                  </a:lnTo>
                  <a:close/>
                </a:path>
                <a:path w="6350" h="744220">
                  <a:moveTo>
                    <a:pt x="6350" y="80009"/>
                  </a:moveTo>
                  <a:lnTo>
                    <a:pt x="0" y="80009"/>
                  </a:lnTo>
                  <a:lnTo>
                    <a:pt x="0" y="82549"/>
                  </a:lnTo>
                  <a:lnTo>
                    <a:pt x="6350" y="82549"/>
                  </a:lnTo>
                  <a:lnTo>
                    <a:pt x="6350" y="80009"/>
                  </a:lnTo>
                  <a:close/>
                </a:path>
                <a:path w="6350" h="744220">
                  <a:moveTo>
                    <a:pt x="6350" y="82550"/>
                  </a:moveTo>
                  <a:lnTo>
                    <a:pt x="0" y="82550"/>
                  </a:lnTo>
                  <a:lnTo>
                    <a:pt x="0" y="88899"/>
                  </a:lnTo>
                  <a:lnTo>
                    <a:pt x="6350" y="88899"/>
                  </a:lnTo>
                  <a:lnTo>
                    <a:pt x="6350" y="82550"/>
                  </a:lnTo>
                  <a:close/>
                </a:path>
                <a:path w="6350" h="744220">
                  <a:moveTo>
                    <a:pt x="6350" y="88900"/>
                  </a:moveTo>
                  <a:lnTo>
                    <a:pt x="0" y="88900"/>
                  </a:lnTo>
                  <a:lnTo>
                    <a:pt x="0" y="92709"/>
                  </a:lnTo>
                  <a:lnTo>
                    <a:pt x="6350" y="92709"/>
                  </a:lnTo>
                  <a:lnTo>
                    <a:pt x="6350" y="88900"/>
                  </a:lnTo>
                  <a:close/>
                </a:path>
                <a:path w="6350" h="744220">
                  <a:moveTo>
                    <a:pt x="6350" y="92709"/>
                  </a:moveTo>
                  <a:lnTo>
                    <a:pt x="0" y="92709"/>
                  </a:lnTo>
                  <a:lnTo>
                    <a:pt x="0" y="101599"/>
                  </a:lnTo>
                  <a:lnTo>
                    <a:pt x="6350" y="101599"/>
                  </a:lnTo>
                  <a:lnTo>
                    <a:pt x="6350" y="92709"/>
                  </a:lnTo>
                  <a:close/>
                </a:path>
                <a:path w="6350" h="744220">
                  <a:moveTo>
                    <a:pt x="6350" y="101600"/>
                  </a:moveTo>
                  <a:lnTo>
                    <a:pt x="0" y="101600"/>
                  </a:lnTo>
                  <a:lnTo>
                    <a:pt x="0" y="105409"/>
                  </a:lnTo>
                  <a:lnTo>
                    <a:pt x="6350" y="105409"/>
                  </a:lnTo>
                  <a:lnTo>
                    <a:pt x="6350" y="101600"/>
                  </a:lnTo>
                  <a:close/>
                </a:path>
                <a:path w="6350" h="744220">
                  <a:moveTo>
                    <a:pt x="6350" y="105409"/>
                  </a:moveTo>
                  <a:lnTo>
                    <a:pt x="0" y="105409"/>
                  </a:lnTo>
                  <a:lnTo>
                    <a:pt x="0" y="107949"/>
                  </a:lnTo>
                  <a:lnTo>
                    <a:pt x="6350" y="107949"/>
                  </a:lnTo>
                  <a:lnTo>
                    <a:pt x="6350" y="105409"/>
                  </a:lnTo>
                  <a:close/>
                </a:path>
                <a:path w="6350" h="744220">
                  <a:moveTo>
                    <a:pt x="6350" y="107950"/>
                  </a:moveTo>
                  <a:lnTo>
                    <a:pt x="0" y="107950"/>
                  </a:lnTo>
                  <a:lnTo>
                    <a:pt x="0" y="120649"/>
                  </a:lnTo>
                  <a:lnTo>
                    <a:pt x="6350" y="120649"/>
                  </a:lnTo>
                  <a:lnTo>
                    <a:pt x="6350" y="107950"/>
                  </a:lnTo>
                  <a:close/>
                </a:path>
                <a:path w="6350" h="744220">
                  <a:moveTo>
                    <a:pt x="6350" y="120650"/>
                  </a:moveTo>
                  <a:lnTo>
                    <a:pt x="0" y="120650"/>
                  </a:lnTo>
                  <a:lnTo>
                    <a:pt x="0" y="124459"/>
                  </a:lnTo>
                  <a:lnTo>
                    <a:pt x="6350" y="124459"/>
                  </a:lnTo>
                  <a:lnTo>
                    <a:pt x="6350" y="120650"/>
                  </a:lnTo>
                  <a:close/>
                </a:path>
                <a:path w="6350" h="744220">
                  <a:moveTo>
                    <a:pt x="6350" y="124459"/>
                  </a:moveTo>
                  <a:lnTo>
                    <a:pt x="0" y="124459"/>
                  </a:lnTo>
                  <a:lnTo>
                    <a:pt x="0" y="149859"/>
                  </a:lnTo>
                  <a:lnTo>
                    <a:pt x="6350" y="149859"/>
                  </a:lnTo>
                  <a:lnTo>
                    <a:pt x="6350" y="124459"/>
                  </a:lnTo>
                  <a:close/>
                </a:path>
                <a:path w="6350" h="744220">
                  <a:moveTo>
                    <a:pt x="6350" y="149859"/>
                  </a:moveTo>
                  <a:lnTo>
                    <a:pt x="0" y="149859"/>
                  </a:lnTo>
                  <a:lnTo>
                    <a:pt x="0" y="152399"/>
                  </a:lnTo>
                  <a:lnTo>
                    <a:pt x="6350" y="152399"/>
                  </a:lnTo>
                  <a:lnTo>
                    <a:pt x="6350" y="149859"/>
                  </a:lnTo>
                  <a:close/>
                </a:path>
                <a:path w="6350" h="744220">
                  <a:moveTo>
                    <a:pt x="6350" y="152400"/>
                  </a:moveTo>
                  <a:lnTo>
                    <a:pt x="0" y="152400"/>
                  </a:lnTo>
                  <a:lnTo>
                    <a:pt x="0" y="158749"/>
                  </a:lnTo>
                  <a:lnTo>
                    <a:pt x="6350" y="158749"/>
                  </a:lnTo>
                  <a:lnTo>
                    <a:pt x="6350" y="152400"/>
                  </a:lnTo>
                  <a:close/>
                </a:path>
                <a:path w="6350" h="744220">
                  <a:moveTo>
                    <a:pt x="6350" y="158750"/>
                  </a:moveTo>
                  <a:lnTo>
                    <a:pt x="0" y="158750"/>
                  </a:lnTo>
                  <a:lnTo>
                    <a:pt x="0" y="177799"/>
                  </a:lnTo>
                  <a:lnTo>
                    <a:pt x="6350" y="177799"/>
                  </a:lnTo>
                  <a:lnTo>
                    <a:pt x="6350" y="158750"/>
                  </a:lnTo>
                  <a:close/>
                </a:path>
                <a:path w="6350" h="744220">
                  <a:moveTo>
                    <a:pt x="6350" y="177800"/>
                  </a:moveTo>
                  <a:lnTo>
                    <a:pt x="0" y="177800"/>
                  </a:lnTo>
                  <a:lnTo>
                    <a:pt x="0" y="181609"/>
                  </a:lnTo>
                  <a:lnTo>
                    <a:pt x="6350" y="181609"/>
                  </a:lnTo>
                  <a:lnTo>
                    <a:pt x="6350" y="177800"/>
                  </a:lnTo>
                  <a:close/>
                </a:path>
                <a:path w="6350" h="744220">
                  <a:moveTo>
                    <a:pt x="6350" y="181609"/>
                  </a:moveTo>
                  <a:lnTo>
                    <a:pt x="0" y="181609"/>
                  </a:lnTo>
                  <a:lnTo>
                    <a:pt x="0" y="184149"/>
                  </a:lnTo>
                  <a:lnTo>
                    <a:pt x="6350" y="184149"/>
                  </a:lnTo>
                  <a:lnTo>
                    <a:pt x="6350" y="181609"/>
                  </a:lnTo>
                  <a:close/>
                </a:path>
                <a:path w="6350" h="744220">
                  <a:moveTo>
                    <a:pt x="6350" y="184150"/>
                  </a:moveTo>
                  <a:lnTo>
                    <a:pt x="0" y="184150"/>
                  </a:lnTo>
                  <a:lnTo>
                    <a:pt x="0" y="187959"/>
                  </a:lnTo>
                  <a:lnTo>
                    <a:pt x="6350" y="187959"/>
                  </a:lnTo>
                  <a:lnTo>
                    <a:pt x="6350" y="184150"/>
                  </a:lnTo>
                  <a:close/>
                </a:path>
                <a:path w="6350" h="744220">
                  <a:moveTo>
                    <a:pt x="6350" y="187959"/>
                  </a:moveTo>
                  <a:lnTo>
                    <a:pt x="0" y="187959"/>
                  </a:lnTo>
                  <a:lnTo>
                    <a:pt x="0" y="190499"/>
                  </a:lnTo>
                  <a:lnTo>
                    <a:pt x="6350" y="190499"/>
                  </a:lnTo>
                  <a:lnTo>
                    <a:pt x="6350" y="187959"/>
                  </a:lnTo>
                  <a:close/>
                </a:path>
                <a:path w="6350" h="744220">
                  <a:moveTo>
                    <a:pt x="6350" y="190500"/>
                  </a:moveTo>
                  <a:lnTo>
                    <a:pt x="0" y="190500"/>
                  </a:lnTo>
                  <a:lnTo>
                    <a:pt x="0" y="194309"/>
                  </a:lnTo>
                  <a:lnTo>
                    <a:pt x="6350" y="194309"/>
                  </a:lnTo>
                  <a:lnTo>
                    <a:pt x="6350" y="190500"/>
                  </a:lnTo>
                  <a:close/>
                </a:path>
                <a:path w="6350" h="744220">
                  <a:moveTo>
                    <a:pt x="6350" y="194309"/>
                  </a:moveTo>
                  <a:lnTo>
                    <a:pt x="0" y="194309"/>
                  </a:lnTo>
                  <a:lnTo>
                    <a:pt x="0" y="200659"/>
                  </a:lnTo>
                  <a:lnTo>
                    <a:pt x="6350" y="200659"/>
                  </a:lnTo>
                  <a:lnTo>
                    <a:pt x="6350" y="194309"/>
                  </a:lnTo>
                  <a:close/>
                </a:path>
                <a:path w="6350" h="744220">
                  <a:moveTo>
                    <a:pt x="6350" y="200659"/>
                  </a:moveTo>
                  <a:lnTo>
                    <a:pt x="0" y="200659"/>
                  </a:lnTo>
                  <a:lnTo>
                    <a:pt x="0" y="203199"/>
                  </a:lnTo>
                  <a:lnTo>
                    <a:pt x="6350" y="203199"/>
                  </a:lnTo>
                  <a:lnTo>
                    <a:pt x="6350" y="200659"/>
                  </a:lnTo>
                  <a:close/>
                </a:path>
                <a:path w="6350" h="744220">
                  <a:moveTo>
                    <a:pt x="6350" y="203200"/>
                  </a:moveTo>
                  <a:lnTo>
                    <a:pt x="0" y="203200"/>
                  </a:lnTo>
                  <a:lnTo>
                    <a:pt x="0" y="207009"/>
                  </a:lnTo>
                  <a:lnTo>
                    <a:pt x="6350" y="207009"/>
                  </a:lnTo>
                  <a:lnTo>
                    <a:pt x="6350" y="203200"/>
                  </a:lnTo>
                  <a:close/>
                </a:path>
                <a:path w="6350" h="744220">
                  <a:moveTo>
                    <a:pt x="6350" y="207009"/>
                  </a:moveTo>
                  <a:lnTo>
                    <a:pt x="0" y="207009"/>
                  </a:lnTo>
                  <a:lnTo>
                    <a:pt x="0" y="209549"/>
                  </a:lnTo>
                  <a:lnTo>
                    <a:pt x="6350" y="209549"/>
                  </a:lnTo>
                  <a:lnTo>
                    <a:pt x="6350" y="207009"/>
                  </a:lnTo>
                  <a:close/>
                </a:path>
                <a:path w="6350" h="744220">
                  <a:moveTo>
                    <a:pt x="6350" y="209550"/>
                  </a:moveTo>
                  <a:lnTo>
                    <a:pt x="0" y="209550"/>
                  </a:lnTo>
                  <a:lnTo>
                    <a:pt x="0" y="213359"/>
                  </a:lnTo>
                  <a:lnTo>
                    <a:pt x="6350" y="213359"/>
                  </a:lnTo>
                  <a:lnTo>
                    <a:pt x="6350" y="209550"/>
                  </a:lnTo>
                  <a:close/>
                </a:path>
                <a:path w="6350" h="744220">
                  <a:moveTo>
                    <a:pt x="6350" y="213359"/>
                  </a:moveTo>
                  <a:lnTo>
                    <a:pt x="0" y="213359"/>
                  </a:lnTo>
                  <a:lnTo>
                    <a:pt x="0" y="215899"/>
                  </a:lnTo>
                  <a:lnTo>
                    <a:pt x="6350" y="215899"/>
                  </a:lnTo>
                  <a:lnTo>
                    <a:pt x="6350" y="213359"/>
                  </a:lnTo>
                  <a:close/>
                </a:path>
                <a:path w="6350" h="744220">
                  <a:moveTo>
                    <a:pt x="6350" y="215900"/>
                  </a:moveTo>
                  <a:lnTo>
                    <a:pt x="0" y="215900"/>
                  </a:lnTo>
                  <a:lnTo>
                    <a:pt x="0" y="222249"/>
                  </a:lnTo>
                  <a:lnTo>
                    <a:pt x="6350" y="222249"/>
                  </a:lnTo>
                  <a:lnTo>
                    <a:pt x="6350" y="215900"/>
                  </a:lnTo>
                  <a:close/>
                </a:path>
                <a:path w="6350" h="744220">
                  <a:moveTo>
                    <a:pt x="6350" y="222250"/>
                  </a:moveTo>
                  <a:lnTo>
                    <a:pt x="0" y="222250"/>
                  </a:lnTo>
                  <a:lnTo>
                    <a:pt x="0" y="226059"/>
                  </a:lnTo>
                  <a:lnTo>
                    <a:pt x="6350" y="226059"/>
                  </a:lnTo>
                  <a:lnTo>
                    <a:pt x="6350" y="222250"/>
                  </a:lnTo>
                  <a:close/>
                </a:path>
                <a:path w="6350" h="744220">
                  <a:moveTo>
                    <a:pt x="6350" y="226059"/>
                  </a:moveTo>
                  <a:lnTo>
                    <a:pt x="0" y="226059"/>
                  </a:lnTo>
                  <a:lnTo>
                    <a:pt x="0" y="228599"/>
                  </a:lnTo>
                  <a:lnTo>
                    <a:pt x="6350" y="228599"/>
                  </a:lnTo>
                  <a:lnTo>
                    <a:pt x="6350" y="226059"/>
                  </a:lnTo>
                  <a:close/>
                </a:path>
                <a:path w="6350" h="744220">
                  <a:moveTo>
                    <a:pt x="6350" y="228600"/>
                  </a:moveTo>
                  <a:lnTo>
                    <a:pt x="0" y="228600"/>
                  </a:lnTo>
                  <a:lnTo>
                    <a:pt x="0" y="232409"/>
                  </a:lnTo>
                  <a:lnTo>
                    <a:pt x="6350" y="232409"/>
                  </a:lnTo>
                  <a:lnTo>
                    <a:pt x="6350" y="228600"/>
                  </a:lnTo>
                  <a:close/>
                </a:path>
                <a:path w="6350" h="744220">
                  <a:moveTo>
                    <a:pt x="6350" y="232409"/>
                  </a:moveTo>
                  <a:lnTo>
                    <a:pt x="0" y="232409"/>
                  </a:lnTo>
                  <a:lnTo>
                    <a:pt x="0" y="234949"/>
                  </a:lnTo>
                  <a:lnTo>
                    <a:pt x="6350" y="234949"/>
                  </a:lnTo>
                  <a:lnTo>
                    <a:pt x="6350" y="232409"/>
                  </a:lnTo>
                  <a:close/>
                </a:path>
                <a:path w="6350" h="744220">
                  <a:moveTo>
                    <a:pt x="6350" y="234950"/>
                  </a:moveTo>
                  <a:lnTo>
                    <a:pt x="0" y="234950"/>
                  </a:lnTo>
                  <a:lnTo>
                    <a:pt x="0" y="245109"/>
                  </a:lnTo>
                  <a:lnTo>
                    <a:pt x="6350" y="245109"/>
                  </a:lnTo>
                  <a:lnTo>
                    <a:pt x="6350" y="234950"/>
                  </a:lnTo>
                  <a:close/>
                </a:path>
                <a:path w="6350" h="744220">
                  <a:moveTo>
                    <a:pt x="6350" y="245110"/>
                  </a:moveTo>
                  <a:lnTo>
                    <a:pt x="0" y="245110"/>
                  </a:lnTo>
                  <a:lnTo>
                    <a:pt x="0" y="247649"/>
                  </a:lnTo>
                  <a:lnTo>
                    <a:pt x="6350" y="247649"/>
                  </a:lnTo>
                  <a:lnTo>
                    <a:pt x="6350" y="245110"/>
                  </a:lnTo>
                  <a:close/>
                </a:path>
                <a:path w="6350" h="744220">
                  <a:moveTo>
                    <a:pt x="6350" y="247650"/>
                  </a:moveTo>
                  <a:lnTo>
                    <a:pt x="0" y="247650"/>
                  </a:lnTo>
                  <a:lnTo>
                    <a:pt x="0" y="251459"/>
                  </a:lnTo>
                  <a:lnTo>
                    <a:pt x="6350" y="251459"/>
                  </a:lnTo>
                  <a:lnTo>
                    <a:pt x="6350" y="247650"/>
                  </a:lnTo>
                  <a:close/>
                </a:path>
                <a:path w="6350" h="744220">
                  <a:moveTo>
                    <a:pt x="6350" y="251459"/>
                  </a:moveTo>
                  <a:lnTo>
                    <a:pt x="0" y="251459"/>
                  </a:lnTo>
                  <a:lnTo>
                    <a:pt x="0" y="253999"/>
                  </a:lnTo>
                  <a:lnTo>
                    <a:pt x="6350" y="253999"/>
                  </a:lnTo>
                  <a:lnTo>
                    <a:pt x="6350" y="251459"/>
                  </a:lnTo>
                  <a:close/>
                </a:path>
                <a:path w="6350" h="744220">
                  <a:moveTo>
                    <a:pt x="6350" y="254000"/>
                  </a:moveTo>
                  <a:lnTo>
                    <a:pt x="0" y="254000"/>
                  </a:lnTo>
                  <a:lnTo>
                    <a:pt x="0" y="266699"/>
                  </a:lnTo>
                  <a:lnTo>
                    <a:pt x="6350" y="266699"/>
                  </a:lnTo>
                  <a:lnTo>
                    <a:pt x="6350" y="254000"/>
                  </a:lnTo>
                  <a:close/>
                </a:path>
                <a:path w="6350" h="744220">
                  <a:moveTo>
                    <a:pt x="6350" y="266700"/>
                  </a:moveTo>
                  <a:lnTo>
                    <a:pt x="0" y="266700"/>
                  </a:lnTo>
                  <a:lnTo>
                    <a:pt x="0" y="270509"/>
                  </a:lnTo>
                  <a:lnTo>
                    <a:pt x="6350" y="270509"/>
                  </a:lnTo>
                  <a:lnTo>
                    <a:pt x="6350" y="266700"/>
                  </a:lnTo>
                  <a:close/>
                </a:path>
                <a:path w="6350" h="744220">
                  <a:moveTo>
                    <a:pt x="6350" y="270509"/>
                  </a:moveTo>
                  <a:lnTo>
                    <a:pt x="0" y="270509"/>
                  </a:lnTo>
                  <a:lnTo>
                    <a:pt x="0" y="273049"/>
                  </a:lnTo>
                  <a:lnTo>
                    <a:pt x="6350" y="273049"/>
                  </a:lnTo>
                  <a:lnTo>
                    <a:pt x="6350" y="270509"/>
                  </a:lnTo>
                  <a:close/>
                </a:path>
                <a:path w="6350" h="744220">
                  <a:moveTo>
                    <a:pt x="6350" y="273050"/>
                  </a:moveTo>
                  <a:lnTo>
                    <a:pt x="0" y="273050"/>
                  </a:lnTo>
                  <a:lnTo>
                    <a:pt x="0" y="279399"/>
                  </a:lnTo>
                  <a:lnTo>
                    <a:pt x="6350" y="279399"/>
                  </a:lnTo>
                  <a:lnTo>
                    <a:pt x="6350" y="273050"/>
                  </a:lnTo>
                  <a:close/>
                </a:path>
                <a:path w="6350" h="744220">
                  <a:moveTo>
                    <a:pt x="6350" y="279400"/>
                  </a:moveTo>
                  <a:lnTo>
                    <a:pt x="0" y="279400"/>
                  </a:lnTo>
                  <a:lnTo>
                    <a:pt x="0" y="283209"/>
                  </a:lnTo>
                  <a:lnTo>
                    <a:pt x="6350" y="283209"/>
                  </a:lnTo>
                  <a:lnTo>
                    <a:pt x="6350" y="279400"/>
                  </a:lnTo>
                  <a:close/>
                </a:path>
                <a:path w="6350" h="744220">
                  <a:moveTo>
                    <a:pt x="6350" y="283210"/>
                  </a:moveTo>
                  <a:lnTo>
                    <a:pt x="0" y="283210"/>
                  </a:lnTo>
                  <a:lnTo>
                    <a:pt x="0" y="285749"/>
                  </a:lnTo>
                  <a:lnTo>
                    <a:pt x="6350" y="285749"/>
                  </a:lnTo>
                  <a:lnTo>
                    <a:pt x="6350" y="283210"/>
                  </a:lnTo>
                  <a:close/>
                </a:path>
                <a:path w="6350" h="744220">
                  <a:moveTo>
                    <a:pt x="6350" y="285750"/>
                  </a:moveTo>
                  <a:lnTo>
                    <a:pt x="0" y="285750"/>
                  </a:lnTo>
                  <a:lnTo>
                    <a:pt x="0" y="289559"/>
                  </a:lnTo>
                  <a:lnTo>
                    <a:pt x="6350" y="289559"/>
                  </a:lnTo>
                  <a:lnTo>
                    <a:pt x="6350" y="285750"/>
                  </a:lnTo>
                  <a:close/>
                </a:path>
                <a:path w="6350" h="744220">
                  <a:moveTo>
                    <a:pt x="6350" y="289559"/>
                  </a:moveTo>
                  <a:lnTo>
                    <a:pt x="0" y="289559"/>
                  </a:lnTo>
                  <a:lnTo>
                    <a:pt x="0" y="292099"/>
                  </a:lnTo>
                  <a:lnTo>
                    <a:pt x="6350" y="292099"/>
                  </a:lnTo>
                  <a:lnTo>
                    <a:pt x="6350" y="289559"/>
                  </a:lnTo>
                  <a:close/>
                </a:path>
                <a:path w="6350" h="744220">
                  <a:moveTo>
                    <a:pt x="6350" y="292100"/>
                  </a:moveTo>
                  <a:lnTo>
                    <a:pt x="0" y="292100"/>
                  </a:lnTo>
                  <a:lnTo>
                    <a:pt x="0" y="295909"/>
                  </a:lnTo>
                  <a:lnTo>
                    <a:pt x="6350" y="295909"/>
                  </a:lnTo>
                  <a:lnTo>
                    <a:pt x="6350" y="292100"/>
                  </a:lnTo>
                  <a:close/>
                </a:path>
                <a:path w="6350" h="744220">
                  <a:moveTo>
                    <a:pt x="6350" y="295910"/>
                  </a:moveTo>
                  <a:lnTo>
                    <a:pt x="0" y="295910"/>
                  </a:lnTo>
                  <a:lnTo>
                    <a:pt x="0" y="297180"/>
                  </a:lnTo>
                  <a:lnTo>
                    <a:pt x="1269" y="297180"/>
                  </a:lnTo>
                  <a:lnTo>
                    <a:pt x="1269" y="298449"/>
                  </a:lnTo>
                  <a:lnTo>
                    <a:pt x="6350" y="298449"/>
                  </a:lnTo>
                  <a:lnTo>
                    <a:pt x="6350" y="295910"/>
                  </a:lnTo>
                  <a:close/>
                </a:path>
                <a:path w="6350" h="744220">
                  <a:moveTo>
                    <a:pt x="6350" y="298450"/>
                  </a:moveTo>
                  <a:lnTo>
                    <a:pt x="2539" y="298450"/>
                  </a:lnTo>
                  <a:lnTo>
                    <a:pt x="2539" y="300989"/>
                  </a:lnTo>
                  <a:lnTo>
                    <a:pt x="3809" y="300989"/>
                  </a:lnTo>
                  <a:lnTo>
                    <a:pt x="3809" y="302259"/>
                  </a:lnTo>
                  <a:lnTo>
                    <a:pt x="6350" y="302259"/>
                  </a:lnTo>
                  <a:lnTo>
                    <a:pt x="6350" y="298450"/>
                  </a:lnTo>
                  <a:close/>
                </a:path>
                <a:path w="6350" h="744220">
                  <a:moveTo>
                    <a:pt x="6350" y="302259"/>
                  </a:moveTo>
                  <a:lnTo>
                    <a:pt x="5079" y="302259"/>
                  </a:lnTo>
                  <a:lnTo>
                    <a:pt x="5079" y="303529"/>
                  </a:lnTo>
                  <a:lnTo>
                    <a:pt x="6350" y="303529"/>
                  </a:lnTo>
                  <a:lnTo>
                    <a:pt x="6350" y="302259"/>
                  </a:lnTo>
                  <a:close/>
                </a:path>
                <a:path w="6350" h="744220">
                  <a:moveTo>
                    <a:pt x="6350" y="533399"/>
                  </a:moveTo>
                  <a:lnTo>
                    <a:pt x="0" y="533399"/>
                  </a:lnTo>
                  <a:lnTo>
                    <a:pt x="0" y="534669"/>
                  </a:lnTo>
                  <a:lnTo>
                    <a:pt x="6350" y="534669"/>
                  </a:lnTo>
                  <a:lnTo>
                    <a:pt x="6350" y="533399"/>
                  </a:lnTo>
                  <a:close/>
                </a:path>
                <a:path w="6350" h="744220">
                  <a:moveTo>
                    <a:pt x="6350" y="527049"/>
                  </a:moveTo>
                  <a:lnTo>
                    <a:pt x="0" y="527049"/>
                  </a:lnTo>
                  <a:lnTo>
                    <a:pt x="0" y="532129"/>
                  </a:lnTo>
                  <a:lnTo>
                    <a:pt x="6350" y="532129"/>
                  </a:lnTo>
                  <a:lnTo>
                    <a:pt x="6350" y="527049"/>
                  </a:lnTo>
                  <a:close/>
                </a:path>
                <a:path w="6350" h="744220">
                  <a:moveTo>
                    <a:pt x="6350" y="519429"/>
                  </a:moveTo>
                  <a:lnTo>
                    <a:pt x="0" y="519429"/>
                  </a:lnTo>
                  <a:lnTo>
                    <a:pt x="0" y="525779"/>
                  </a:lnTo>
                  <a:lnTo>
                    <a:pt x="6350" y="525779"/>
                  </a:lnTo>
                  <a:lnTo>
                    <a:pt x="6350" y="519429"/>
                  </a:lnTo>
                  <a:close/>
                </a:path>
                <a:path w="6350" h="744220">
                  <a:moveTo>
                    <a:pt x="6350" y="534669"/>
                  </a:moveTo>
                  <a:lnTo>
                    <a:pt x="0" y="534669"/>
                  </a:lnTo>
                  <a:lnTo>
                    <a:pt x="0" y="547369"/>
                  </a:lnTo>
                  <a:lnTo>
                    <a:pt x="6350" y="547369"/>
                  </a:lnTo>
                  <a:lnTo>
                    <a:pt x="6350" y="534669"/>
                  </a:lnTo>
                  <a:close/>
                </a:path>
                <a:path w="6350" h="744220">
                  <a:moveTo>
                    <a:pt x="6350" y="742950"/>
                  </a:moveTo>
                  <a:lnTo>
                    <a:pt x="5079" y="742950"/>
                  </a:lnTo>
                  <a:lnTo>
                    <a:pt x="5079" y="744219"/>
                  </a:lnTo>
                  <a:lnTo>
                    <a:pt x="6350" y="744219"/>
                  </a:lnTo>
                  <a:lnTo>
                    <a:pt x="6350" y="742950"/>
                  </a:lnTo>
                  <a:close/>
                </a:path>
                <a:path w="6350" h="744220">
                  <a:moveTo>
                    <a:pt x="3809" y="741679"/>
                  </a:moveTo>
                  <a:lnTo>
                    <a:pt x="2539" y="741679"/>
                  </a:lnTo>
                  <a:lnTo>
                    <a:pt x="2539" y="742949"/>
                  </a:lnTo>
                  <a:lnTo>
                    <a:pt x="3809" y="742949"/>
                  </a:lnTo>
                  <a:lnTo>
                    <a:pt x="3809" y="741679"/>
                  </a:lnTo>
                  <a:close/>
                </a:path>
                <a:path w="6350" h="744220">
                  <a:moveTo>
                    <a:pt x="6350" y="736599"/>
                  </a:moveTo>
                  <a:lnTo>
                    <a:pt x="0" y="736599"/>
                  </a:lnTo>
                  <a:lnTo>
                    <a:pt x="0" y="737869"/>
                  </a:lnTo>
                  <a:lnTo>
                    <a:pt x="1269" y="737869"/>
                  </a:lnTo>
                  <a:lnTo>
                    <a:pt x="1269" y="741679"/>
                  </a:lnTo>
                  <a:lnTo>
                    <a:pt x="6350" y="741679"/>
                  </a:lnTo>
                  <a:lnTo>
                    <a:pt x="6350" y="736599"/>
                  </a:lnTo>
                  <a:close/>
                </a:path>
                <a:path w="6350" h="744220">
                  <a:moveTo>
                    <a:pt x="6350" y="730249"/>
                  </a:moveTo>
                  <a:lnTo>
                    <a:pt x="0" y="730249"/>
                  </a:lnTo>
                  <a:lnTo>
                    <a:pt x="0" y="735329"/>
                  </a:lnTo>
                  <a:lnTo>
                    <a:pt x="6350" y="735329"/>
                  </a:lnTo>
                  <a:lnTo>
                    <a:pt x="6350" y="730249"/>
                  </a:lnTo>
                  <a:close/>
                </a:path>
                <a:path w="6350" h="744220">
                  <a:moveTo>
                    <a:pt x="6350" y="723899"/>
                  </a:moveTo>
                  <a:lnTo>
                    <a:pt x="0" y="723899"/>
                  </a:lnTo>
                  <a:lnTo>
                    <a:pt x="0" y="728979"/>
                  </a:lnTo>
                  <a:lnTo>
                    <a:pt x="6350" y="728979"/>
                  </a:lnTo>
                  <a:lnTo>
                    <a:pt x="6350" y="723899"/>
                  </a:lnTo>
                  <a:close/>
                </a:path>
                <a:path w="6350" h="744220">
                  <a:moveTo>
                    <a:pt x="6350" y="717550"/>
                  </a:moveTo>
                  <a:lnTo>
                    <a:pt x="0" y="717550"/>
                  </a:lnTo>
                  <a:lnTo>
                    <a:pt x="0" y="722629"/>
                  </a:lnTo>
                  <a:lnTo>
                    <a:pt x="6350" y="722629"/>
                  </a:lnTo>
                  <a:lnTo>
                    <a:pt x="6350" y="717550"/>
                  </a:lnTo>
                  <a:close/>
                </a:path>
                <a:path w="6350" h="744220">
                  <a:moveTo>
                    <a:pt x="6350" y="711199"/>
                  </a:moveTo>
                  <a:lnTo>
                    <a:pt x="0" y="711199"/>
                  </a:lnTo>
                  <a:lnTo>
                    <a:pt x="0" y="716279"/>
                  </a:lnTo>
                  <a:lnTo>
                    <a:pt x="6350" y="716279"/>
                  </a:lnTo>
                  <a:lnTo>
                    <a:pt x="6350" y="711199"/>
                  </a:lnTo>
                  <a:close/>
                </a:path>
                <a:path w="6350" h="744220">
                  <a:moveTo>
                    <a:pt x="6350" y="704849"/>
                  </a:moveTo>
                  <a:lnTo>
                    <a:pt x="0" y="704849"/>
                  </a:lnTo>
                  <a:lnTo>
                    <a:pt x="0" y="709929"/>
                  </a:lnTo>
                  <a:lnTo>
                    <a:pt x="6350" y="709929"/>
                  </a:lnTo>
                  <a:lnTo>
                    <a:pt x="6350" y="704849"/>
                  </a:lnTo>
                  <a:close/>
                </a:path>
                <a:path w="6350" h="744220">
                  <a:moveTo>
                    <a:pt x="6350" y="698499"/>
                  </a:moveTo>
                  <a:lnTo>
                    <a:pt x="0" y="698499"/>
                  </a:lnTo>
                  <a:lnTo>
                    <a:pt x="0" y="703579"/>
                  </a:lnTo>
                  <a:lnTo>
                    <a:pt x="6350" y="703579"/>
                  </a:lnTo>
                  <a:lnTo>
                    <a:pt x="6350" y="698499"/>
                  </a:lnTo>
                  <a:close/>
                </a:path>
                <a:path w="6350" h="744220">
                  <a:moveTo>
                    <a:pt x="6350" y="692149"/>
                  </a:moveTo>
                  <a:lnTo>
                    <a:pt x="0" y="692149"/>
                  </a:lnTo>
                  <a:lnTo>
                    <a:pt x="0" y="697229"/>
                  </a:lnTo>
                  <a:lnTo>
                    <a:pt x="6350" y="697229"/>
                  </a:lnTo>
                  <a:lnTo>
                    <a:pt x="6350" y="692149"/>
                  </a:lnTo>
                  <a:close/>
                </a:path>
                <a:path w="6350" h="744220">
                  <a:moveTo>
                    <a:pt x="6350" y="685799"/>
                  </a:moveTo>
                  <a:lnTo>
                    <a:pt x="0" y="685799"/>
                  </a:lnTo>
                  <a:lnTo>
                    <a:pt x="0" y="690879"/>
                  </a:lnTo>
                  <a:lnTo>
                    <a:pt x="6350" y="690879"/>
                  </a:lnTo>
                  <a:lnTo>
                    <a:pt x="6350" y="685799"/>
                  </a:lnTo>
                  <a:close/>
                </a:path>
                <a:path w="6350" h="744220">
                  <a:moveTo>
                    <a:pt x="6350" y="679449"/>
                  </a:moveTo>
                  <a:lnTo>
                    <a:pt x="0" y="679449"/>
                  </a:lnTo>
                  <a:lnTo>
                    <a:pt x="0" y="684529"/>
                  </a:lnTo>
                  <a:lnTo>
                    <a:pt x="6350" y="684529"/>
                  </a:lnTo>
                  <a:lnTo>
                    <a:pt x="6350" y="679449"/>
                  </a:lnTo>
                  <a:close/>
                </a:path>
                <a:path w="6350" h="744220">
                  <a:moveTo>
                    <a:pt x="6350" y="673099"/>
                  </a:moveTo>
                  <a:lnTo>
                    <a:pt x="0" y="673099"/>
                  </a:lnTo>
                  <a:lnTo>
                    <a:pt x="0" y="678180"/>
                  </a:lnTo>
                  <a:lnTo>
                    <a:pt x="6350" y="678180"/>
                  </a:lnTo>
                  <a:lnTo>
                    <a:pt x="6350" y="673099"/>
                  </a:lnTo>
                  <a:close/>
                </a:path>
                <a:path w="6350" h="744220">
                  <a:moveTo>
                    <a:pt x="6350" y="666749"/>
                  </a:moveTo>
                  <a:lnTo>
                    <a:pt x="0" y="666749"/>
                  </a:lnTo>
                  <a:lnTo>
                    <a:pt x="0" y="671829"/>
                  </a:lnTo>
                  <a:lnTo>
                    <a:pt x="6350" y="671829"/>
                  </a:lnTo>
                  <a:lnTo>
                    <a:pt x="6350" y="666749"/>
                  </a:lnTo>
                  <a:close/>
                </a:path>
                <a:path w="6350" h="744220">
                  <a:moveTo>
                    <a:pt x="6350" y="660399"/>
                  </a:moveTo>
                  <a:lnTo>
                    <a:pt x="0" y="660399"/>
                  </a:lnTo>
                  <a:lnTo>
                    <a:pt x="0" y="665480"/>
                  </a:lnTo>
                  <a:lnTo>
                    <a:pt x="6350" y="665480"/>
                  </a:lnTo>
                  <a:lnTo>
                    <a:pt x="6350" y="660399"/>
                  </a:lnTo>
                  <a:close/>
                </a:path>
                <a:path w="6350" h="744220">
                  <a:moveTo>
                    <a:pt x="6350" y="654049"/>
                  </a:moveTo>
                  <a:lnTo>
                    <a:pt x="0" y="654049"/>
                  </a:lnTo>
                  <a:lnTo>
                    <a:pt x="0" y="659129"/>
                  </a:lnTo>
                  <a:lnTo>
                    <a:pt x="6350" y="659129"/>
                  </a:lnTo>
                  <a:lnTo>
                    <a:pt x="6350" y="654049"/>
                  </a:lnTo>
                  <a:close/>
                </a:path>
                <a:path w="6350" h="744220">
                  <a:moveTo>
                    <a:pt x="6350" y="647699"/>
                  </a:moveTo>
                  <a:lnTo>
                    <a:pt x="0" y="647699"/>
                  </a:lnTo>
                  <a:lnTo>
                    <a:pt x="0" y="652779"/>
                  </a:lnTo>
                  <a:lnTo>
                    <a:pt x="6350" y="652779"/>
                  </a:lnTo>
                  <a:lnTo>
                    <a:pt x="6350" y="647699"/>
                  </a:lnTo>
                  <a:close/>
                </a:path>
                <a:path w="6350" h="744220">
                  <a:moveTo>
                    <a:pt x="6350" y="641349"/>
                  </a:moveTo>
                  <a:lnTo>
                    <a:pt x="0" y="641349"/>
                  </a:lnTo>
                  <a:lnTo>
                    <a:pt x="0" y="646429"/>
                  </a:lnTo>
                  <a:lnTo>
                    <a:pt x="6350" y="646429"/>
                  </a:lnTo>
                  <a:lnTo>
                    <a:pt x="6350" y="641349"/>
                  </a:lnTo>
                  <a:close/>
                </a:path>
                <a:path w="6350" h="744220">
                  <a:moveTo>
                    <a:pt x="6350" y="634999"/>
                  </a:moveTo>
                  <a:lnTo>
                    <a:pt x="0" y="634999"/>
                  </a:lnTo>
                  <a:lnTo>
                    <a:pt x="0" y="640079"/>
                  </a:lnTo>
                  <a:lnTo>
                    <a:pt x="6350" y="640079"/>
                  </a:lnTo>
                  <a:lnTo>
                    <a:pt x="6350" y="634999"/>
                  </a:lnTo>
                  <a:close/>
                </a:path>
                <a:path w="6350" h="744220">
                  <a:moveTo>
                    <a:pt x="6350" y="628649"/>
                  </a:moveTo>
                  <a:lnTo>
                    <a:pt x="0" y="628649"/>
                  </a:lnTo>
                  <a:lnTo>
                    <a:pt x="0" y="633729"/>
                  </a:lnTo>
                  <a:lnTo>
                    <a:pt x="6350" y="633729"/>
                  </a:lnTo>
                  <a:lnTo>
                    <a:pt x="6350" y="628649"/>
                  </a:lnTo>
                  <a:close/>
                </a:path>
                <a:path w="6350" h="744220">
                  <a:moveTo>
                    <a:pt x="6350" y="622299"/>
                  </a:moveTo>
                  <a:lnTo>
                    <a:pt x="0" y="622299"/>
                  </a:lnTo>
                  <a:lnTo>
                    <a:pt x="0" y="627379"/>
                  </a:lnTo>
                  <a:lnTo>
                    <a:pt x="6350" y="627379"/>
                  </a:lnTo>
                  <a:lnTo>
                    <a:pt x="6350" y="622299"/>
                  </a:lnTo>
                  <a:close/>
                </a:path>
                <a:path w="6350" h="744220">
                  <a:moveTo>
                    <a:pt x="6350" y="615949"/>
                  </a:moveTo>
                  <a:lnTo>
                    <a:pt x="0" y="615949"/>
                  </a:lnTo>
                  <a:lnTo>
                    <a:pt x="0" y="621029"/>
                  </a:lnTo>
                  <a:lnTo>
                    <a:pt x="6350" y="621029"/>
                  </a:lnTo>
                  <a:lnTo>
                    <a:pt x="6350" y="615949"/>
                  </a:lnTo>
                  <a:close/>
                </a:path>
                <a:path w="6350" h="744220">
                  <a:moveTo>
                    <a:pt x="6350" y="609599"/>
                  </a:moveTo>
                  <a:lnTo>
                    <a:pt x="0" y="609599"/>
                  </a:lnTo>
                  <a:lnTo>
                    <a:pt x="0" y="614679"/>
                  </a:lnTo>
                  <a:lnTo>
                    <a:pt x="6350" y="614679"/>
                  </a:lnTo>
                  <a:lnTo>
                    <a:pt x="6350" y="609599"/>
                  </a:lnTo>
                  <a:close/>
                </a:path>
                <a:path w="6350" h="744220">
                  <a:moveTo>
                    <a:pt x="6350" y="601979"/>
                  </a:moveTo>
                  <a:lnTo>
                    <a:pt x="0" y="601979"/>
                  </a:lnTo>
                  <a:lnTo>
                    <a:pt x="0" y="608329"/>
                  </a:lnTo>
                  <a:lnTo>
                    <a:pt x="6350" y="608329"/>
                  </a:lnTo>
                  <a:lnTo>
                    <a:pt x="6350" y="601979"/>
                  </a:lnTo>
                  <a:close/>
                </a:path>
                <a:path w="6350" h="744220">
                  <a:moveTo>
                    <a:pt x="6350" y="596899"/>
                  </a:moveTo>
                  <a:lnTo>
                    <a:pt x="0" y="596899"/>
                  </a:lnTo>
                  <a:lnTo>
                    <a:pt x="0" y="600709"/>
                  </a:lnTo>
                  <a:lnTo>
                    <a:pt x="6350" y="600709"/>
                  </a:lnTo>
                  <a:lnTo>
                    <a:pt x="6350" y="596899"/>
                  </a:lnTo>
                  <a:close/>
                </a:path>
                <a:path w="6350" h="744220">
                  <a:moveTo>
                    <a:pt x="6350" y="589279"/>
                  </a:moveTo>
                  <a:lnTo>
                    <a:pt x="0" y="589279"/>
                  </a:lnTo>
                  <a:lnTo>
                    <a:pt x="0" y="595629"/>
                  </a:lnTo>
                  <a:lnTo>
                    <a:pt x="6350" y="595629"/>
                  </a:lnTo>
                  <a:lnTo>
                    <a:pt x="6350" y="589279"/>
                  </a:lnTo>
                  <a:close/>
                </a:path>
                <a:path w="6350" h="744220">
                  <a:moveTo>
                    <a:pt x="6350" y="584199"/>
                  </a:moveTo>
                  <a:lnTo>
                    <a:pt x="0" y="584199"/>
                  </a:lnTo>
                  <a:lnTo>
                    <a:pt x="0" y="588009"/>
                  </a:lnTo>
                  <a:lnTo>
                    <a:pt x="6350" y="588009"/>
                  </a:lnTo>
                  <a:lnTo>
                    <a:pt x="6350" y="584199"/>
                  </a:lnTo>
                  <a:close/>
                </a:path>
                <a:path w="6350" h="744220">
                  <a:moveTo>
                    <a:pt x="6350" y="563879"/>
                  </a:moveTo>
                  <a:lnTo>
                    <a:pt x="0" y="563879"/>
                  </a:lnTo>
                  <a:lnTo>
                    <a:pt x="0" y="582929"/>
                  </a:lnTo>
                  <a:lnTo>
                    <a:pt x="6350" y="582929"/>
                  </a:lnTo>
                  <a:lnTo>
                    <a:pt x="6350" y="563879"/>
                  </a:lnTo>
                  <a:close/>
                </a:path>
                <a:path w="6350" h="744220">
                  <a:moveTo>
                    <a:pt x="6350" y="558799"/>
                  </a:moveTo>
                  <a:lnTo>
                    <a:pt x="0" y="558799"/>
                  </a:lnTo>
                  <a:lnTo>
                    <a:pt x="0" y="562609"/>
                  </a:lnTo>
                  <a:lnTo>
                    <a:pt x="6350" y="562609"/>
                  </a:lnTo>
                  <a:lnTo>
                    <a:pt x="6350" y="558799"/>
                  </a:lnTo>
                  <a:close/>
                </a:path>
                <a:path w="6350" h="744220">
                  <a:moveTo>
                    <a:pt x="6350" y="552449"/>
                  </a:moveTo>
                  <a:lnTo>
                    <a:pt x="0" y="552449"/>
                  </a:lnTo>
                  <a:lnTo>
                    <a:pt x="0" y="557529"/>
                  </a:lnTo>
                  <a:lnTo>
                    <a:pt x="6350" y="557529"/>
                  </a:lnTo>
                  <a:lnTo>
                    <a:pt x="6350" y="552449"/>
                  </a:lnTo>
                  <a:close/>
                </a:path>
                <a:path w="6350" h="744220">
                  <a:moveTo>
                    <a:pt x="6350" y="548639"/>
                  </a:moveTo>
                  <a:lnTo>
                    <a:pt x="0" y="548639"/>
                  </a:lnTo>
                  <a:lnTo>
                    <a:pt x="0" y="551179"/>
                  </a:lnTo>
                  <a:lnTo>
                    <a:pt x="6350" y="551179"/>
                  </a:lnTo>
                  <a:lnTo>
                    <a:pt x="6350" y="548639"/>
                  </a:lnTo>
                  <a:close/>
                </a:path>
              </a:pathLst>
            </a:custGeom>
            <a:solidFill>
              <a:srgbClr val="1000FC"/>
            </a:solidFill>
          </p:spPr>
          <p:txBody>
            <a:bodyPr bIns="0" lIns="0" rIns="0" rtlCol="0" tIns="0" wrap="square"/>
            <a:p/>
          </p:txBody>
        </p:sp>
        <p:sp>
          <p:nvSpPr>
            <p:cNvPr id="1050230" name="object 1533"/>
            <p:cNvSpPr/>
            <p:nvPr/>
          </p:nvSpPr>
          <p:spPr>
            <a:xfrm>
              <a:off x="528319" y="5665469"/>
              <a:ext cx="7620" cy="725170"/>
            </a:xfrm>
            <a:custGeom>
              <a:avLst/>
              <a:ahLst/>
              <a:rect l="l" t="t" r="r" b="b"/>
              <a:pathLst>
                <a:path w="7620" h="725170">
                  <a:moveTo>
                    <a:pt x="7620" y="0"/>
                  </a:moveTo>
                  <a:lnTo>
                    <a:pt x="6350" y="0"/>
                  </a:lnTo>
                  <a:lnTo>
                    <a:pt x="6350" y="2539"/>
                  </a:lnTo>
                  <a:lnTo>
                    <a:pt x="7620" y="2539"/>
                  </a:lnTo>
                  <a:lnTo>
                    <a:pt x="7620" y="0"/>
                  </a:lnTo>
                  <a:close/>
                </a:path>
                <a:path w="7620" h="725170">
                  <a:moveTo>
                    <a:pt x="7620" y="2539"/>
                  </a:moveTo>
                  <a:lnTo>
                    <a:pt x="5079" y="2539"/>
                  </a:lnTo>
                  <a:lnTo>
                    <a:pt x="5079" y="3809"/>
                  </a:lnTo>
                  <a:lnTo>
                    <a:pt x="3809" y="3809"/>
                  </a:lnTo>
                  <a:lnTo>
                    <a:pt x="3809" y="6349"/>
                  </a:lnTo>
                  <a:lnTo>
                    <a:pt x="2539" y="6349"/>
                  </a:lnTo>
                  <a:lnTo>
                    <a:pt x="2539" y="8889"/>
                  </a:lnTo>
                  <a:lnTo>
                    <a:pt x="7620" y="8889"/>
                  </a:lnTo>
                  <a:lnTo>
                    <a:pt x="7620" y="2539"/>
                  </a:lnTo>
                  <a:close/>
                </a:path>
                <a:path w="7620" h="725170">
                  <a:moveTo>
                    <a:pt x="7620" y="8889"/>
                  </a:moveTo>
                  <a:lnTo>
                    <a:pt x="1270" y="8889"/>
                  </a:lnTo>
                  <a:lnTo>
                    <a:pt x="1270" y="10159"/>
                  </a:lnTo>
                  <a:lnTo>
                    <a:pt x="0" y="10159"/>
                  </a:lnTo>
                  <a:lnTo>
                    <a:pt x="0" y="15239"/>
                  </a:lnTo>
                  <a:lnTo>
                    <a:pt x="7620" y="15239"/>
                  </a:lnTo>
                  <a:lnTo>
                    <a:pt x="7620" y="8889"/>
                  </a:lnTo>
                  <a:close/>
                </a:path>
                <a:path w="7620" h="725170">
                  <a:moveTo>
                    <a:pt x="7620" y="15239"/>
                  </a:moveTo>
                  <a:lnTo>
                    <a:pt x="0" y="15239"/>
                  </a:lnTo>
                  <a:lnTo>
                    <a:pt x="0" y="19049"/>
                  </a:lnTo>
                  <a:lnTo>
                    <a:pt x="7620" y="19049"/>
                  </a:lnTo>
                  <a:lnTo>
                    <a:pt x="7620" y="15239"/>
                  </a:lnTo>
                  <a:close/>
                </a:path>
                <a:path w="7620" h="725170">
                  <a:moveTo>
                    <a:pt x="7620" y="19049"/>
                  </a:moveTo>
                  <a:lnTo>
                    <a:pt x="0" y="19049"/>
                  </a:lnTo>
                  <a:lnTo>
                    <a:pt x="0" y="38099"/>
                  </a:lnTo>
                  <a:lnTo>
                    <a:pt x="7620" y="38099"/>
                  </a:lnTo>
                  <a:lnTo>
                    <a:pt x="7620" y="19049"/>
                  </a:lnTo>
                  <a:close/>
                </a:path>
                <a:path w="7620" h="725170">
                  <a:moveTo>
                    <a:pt x="7620" y="38099"/>
                  </a:moveTo>
                  <a:lnTo>
                    <a:pt x="0" y="38099"/>
                  </a:lnTo>
                  <a:lnTo>
                    <a:pt x="0" y="40639"/>
                  </a:lnTo>
                  <a:lnTo>
                    <a:pt x="7620" y="40639"/>
                  </a:lnTo>
                  <a:lnTo>
                    <a:pt x="7620" y="38099"/>
                  </a:lnTo>
                  <a:close/>
                </a:path>
                <a:path w="7620" h="725170">
                  <a:moveTo>
                    <a:pt x="7620" y="40639"/>
                  </a:moveTo>
                  <a:lnTo>
                    <a:pt x="0" y="40639"/>
                  </a:lnTo>
                  <a:lnTo>
                    <a:pt x="0" y="46989"/>
                  </a:lnTo>
                  <a:lnTo>
                    <a:pt x="7620" y="46989"/>
                  </a:lnTo>
                  <a:lnTo>
                    <a:pt x="7620" y="40639"/>
                  </a:lnTo>
                  <a:close/>
                </a:path>
                <a:path w="7620" h="725170">
                  <a:moveTo>
                    <a:pt x="7620" y="46989"/>
                  </a:moveTo>
                  <a:lnTo>
                    <a:pt x="0" y="46989"/>
                  </a:lnTo>
                  <a:lnTo>
                    <a:pt x="0" y="50799"/>
                  </a:lnTo>
                  <a:lnTo>
                    <a:pt x="7620" y="50799"/>
                  </a:lnTo>
                  <a:lnTo>
                    <a:pt x="7620" y="46989"/>
                  </a:lnTo>
                  <a:close/>
                </a:path>
                <a:path w="7620" h="725170">
                  <a:moveTo>
                    <a:pt x="7620" y="50799"/>
                  </a:moveTo>
                  <a:lnTo>
                    <a:pt x="0" y="50799"/>
                  </a:lnTo>
                  <a:lnTo>
                    <a:pt x="0" y="53339"/>
                  </a:lnTo>
                  <a:lnTo>
                    <a:pt x="7620" y="53339"/>
                  </a:lnTo>
                  <a:lnTo>
                    <a:pt x="7620" y="50799"/>
                  </a:lnTo>
                  <a:close/>
                </a:path>
                <a:path w="7620" h="725170">
                  <a:moveTo>
                    <a:pt x="7620" y="53339"/>
                  </a:moveTo>
                  <a:lnTo>
                    <a:pt x="0" y="53339"/>
                  </a:lnTo>
                  <a:lnTo>
                    <a:pt x="0" y="59689"/>
                  </a:lnTo>
                  <a:lnTo>
                    <a:pt x="7620" y="59689"/>
                  </a:lnTo>
                  <a:lnTo>
                    <a:pt x="7620" y="53339"/>
                  </a:lnTo>
                  <a:close/>
                </a:path>
                <a:path w="7620" h="725170">
                  <a:moveTo>
                    <a:pt x="7620" y="59689"/>
                  </a:moveTo>
                  <a:lnTo>
                    <a:pt x="0" y="59689"/>
                  </a:lnTo>
                  <a:lnTo>
                    <a:pt x="0" y="63499"/>
                  </a:lnTo>
                  <a:lnTo>
                    <a:pt x="7620" y="63499"/>
                  </a:lnTo>
                  <a:lnTo>
                    <a:pt x="7620" y="59689"/>
                  </a:lnTo>
                  <a:close/>
                </a:path>
                <a:path w="7620" h="725170">
                  <a:moveTo>
                    <a:pt x="7620" y="63499"/>
                  </a:moveTo>
                  <a:lnTo>
                    <a:pt x="0" y="63499"/>
                  </a:lnTo>
                  <a:lnTo>
                    <a:pt x="0" y="66039"/>
                  </a:lnTo>
                  <a:lnTo>
                    <a:pt x="7620" y="66039"/>
                  </a:lnTo>
                  <a:lnTo>
                    <a:pt x="7620" y="63499"/>
                  </a:lnTo>
                  <a:close/>
                </a:path>
                <a:path w="7620" h="725170">
                  <a:moveTo>
                    <a:pt x="7620" y="66039"/>
                  </a:moveTo>
                  <a:lnTo>
                    <a:pt x="0" y="66039"/>
                  </a:lnTo>
                  <a:lnTo>
                    <a:pt x="0" y="69849"/>
                  </a:lnTo>
                  <a:lnTo>
                    <a:pt x="7620" y="69849"/>
                  </a:lnTo>
                  <a:lnTo>
                    <a:pt x="7620" y="66039"/>
                  </a:lnTo>
                  <a:close/>
                </a:path>
                <a:path w="7620" h="725170">
                  <a:moveTo>
                    <a:pt x="7620" y="69849"/>
                  </a:moveTo>
                  <a:lnTo>
                    <a:pt x="0" y="69849"/>
                  </a:lnTo>
                  <a:lnTo>
                    <a:pt x="0" y="72389"/>
                  </a:lnTo>
                  <a:lnTo>
                    <a:pt x="7620" y="72389"/>
                  </a:lnTo>
                  <a:lnTo>
                    <a:pt x="7620" y="69849"/>
                  </a:lnTo>
                  <a:close/>
                </a:path>
                <a:path w="7620" h="725170">
                  <a:moveTo>
                    <a:pt x="7620" y="72389"/>
                  </a:moveTo>
                  <a:lnTo>
                    <a:pt x="0" y="72389"/>
                  </a:lnTo>
                  <a:lnTo>
                    <a:pt x="0" y="78739"/>
                  </a:lnTo>
                  <a:lnTo>
                    <a:pt x="7620" y="78739"/>
                  </a:lnTo>
                  <a:lnTo>
                    <a:pt x="7620" y="72389"/>
                  </a:lnTo>
                  <a:close/>
                </a:path>
                <a:path w="7620" h="725170">
                  <a:moveTo>
                    <a:pt x="7620" y="78739"/>
                  </a:moveTo>
                  <a:lnTo>
                    <a:pt x="0" y="78739"/>
                  </a:lnTo>
                  <a:lnTo>
                    <a:pt x="0" y="82549"/>
                  </a:lnTo>
                  <a:lnTo>
                    <a:pt x="7620" y="82549"/>
                  </a:lnTo>
                  <a:lnTo>
                    <a:pt x="7620" y="78739"/>
                  </a:lnTo>
                  <a:close/>
                </a:path>
                <a:path w="7620" h="725170">
                  <a:moveTo>
                    <a:pt x="7620" y="82549"/>
                  </a:moveTo>
                  <a:lnTo>
                    <a:pt x="0" y="82549"/>
                  </a:lnTo>
                  <a:lnTo>
                    <a:pt x="0" y="91439"/>
                  </a:lnTo>
                  <a:lnTo>
                    <a:pt x="7620" y="91439"/>
                  </a:lnTo>
                  <a:lnTo>
                    <a:pt x="7620" y="82549"/>
                  </a:lnTo>
                  <a:close/>
                </a:path>
                <a:path w="7620" h="725170">
                  <a:moveTo>
                    <a:pt x="7620" y="91439"/>
                  </a:moveTo>
                  <a:lnTo>
                    <a:pt x="0" y="91439"/>
                  </a:lnTo>
                  <a:lnTo>
                    <a:pt x="0" y="95249"/>
                  </a:lnTo>
                  <a:lnTo>
                    <a:pt x="7620" y="95249"/>
                  </a:lnTo>
                  <a:lnTo>
                    <a:pt x="7620" y="91439"/>
                  </a:lnTo>
                  <a:close/>
                </a:path>
                <a:path w="7620" h="725170">
                  <a:moveTo>
                    <a:pt x="7620" y="95249"/>
                  </a:moveTo>
                  <a:lnTo>
                    <a:pt x="0" y="95249"/>
                  </a:lnTo>
                  <a:lnTo>
                    <a:pt x="0" y="97789"/>
                  </a:lnTo>
                  <a:lnTo>
                    <a:pt x="7620" y="97789"/>
                  </a:lnTo>
                  <a:lnTo>
                    <a:pt x="7620" y="95249"/>
                  </a:lnTo>
                  <a:close/>
                </a:path>
                <a:path w="7620" h="725170">
                  <a:moveTo>
                    <a:pt x="7620" y="97789"/>
                  </a:moveTo>
                  <a:lnTo>
                    <a:pt x="0" y="97789"/>
                  </a:lnTo>
                  <a:lnTo>
                    <a:pt x="0" y="110489"/>
                  </a:lnTo>
                  <a:lnTo>
                    <a:pt x="7620" y="110489"/>
                  </a:lnTo>
                  <a:lnTo>
                    <a:pt x="7620" y="97789"/>
                  </a:lnTo>
                  <a:close/>
                </a:path>
                <a:path w="7620" h="725170">
                  <a:moveTo>
                    <a:pt x="7620" y="110489"/>
                  </a:moveTo>
                  <a:lnTo>
                    <a:pt x="0" y="110489"/>
                  </a:lnTo>
                  <a:lnTo>
                    <a:pt x="0" y="114299"/>
                  </a:lnTo>
                  <a:lnTo>
                    <a:pt x="7620" y="114299"/>
                  </a:lnTo>
                  <a:lnTo>
                    <a:pt x="7620" y="110489"/>
                  </a:lnTo>
                  <a:close/>
                </a:path>
                <a:path w="7620" h="725170">
                  <a:moveTo>
                    <a:pt x="7620" y="114299"/>
                  </a:moveTo>
                  <a:lnTo>
                    <a:pt x="0" y="114299"/>
                  </a:lnTo>
                  <a:lnTo>
                    <a:pt x="0" y="139699"/>
                  </a:lnTo>
                  <a:lnTo>
                    <a:pt x="7620" y="139699"/>
                  </a:lnTo>
                  <a:lnTo>
                    <a:pt x="7620" y="114299"/>
                  </a:lnTo>
                  <a:close/>
                </a:path>
                <a:path w="7620" h="725170">
                  <a:moveTo>
                    <a:pt x="7620" y="139699"/>
                  </a:moveTo>
                  <a:lnTo>
                    <a:pt x="0" y="139699"/>
                  </a:lnTo>
                  <a:lnTo>
                    <a:pt x="0" y="142239"/>
                  </a:lnTo>
                  <a:lnTo>
                    <a:pt x="7620" y="142239"/>
                  </a:lnTo>
                  <a:lnTo>
                    <a:pt x="7620" y="139699"/>
                  </a:lnTo>
                  <a:close/>
                </a:path>
                <a:path w="7620" h="725170">
                  <a:moveTo>
                    <a:pt x="7620" y="142239"/>
                  </a:moveTo>
                  <a:lnTo>
                    <a:pt x="0" y="142239"/>
                  </a:lnTo>
                  <a:lnTo>
                    <a:pt x="0" y="148589"/>
                  </a:lnTo>
                  <a:lnTo>
                    <a:pt x="7620" y="148589"/>
                  </a:lnTo>
                  <a:lnTo>
                    <a:pt x="7620" y="142239"/>
                  </a:lnTo>
                  <a:close/>
                </a:path>
                <a:path w="7620" h="725170">
                  <a:moveTo>
                    <a:pt x="7620" y="148589"/>
                  </a:moveTo>
                  <a:lnTo>
                    <a:pt x="0" y="148589"/>
                  </a:lnTo>
                  <a:lnTo>
                    <a:pt x="0" y="167639"/>
                  </a:lnTo>
                  <a:lnTo>
                    <a:pt x="7620" y="167639"/>
                  </a:lnTo>
                  <a:lnTo>
                    <a:pt x="7620" y="148589"/>
                  </a:lnTo>
                  <a:close/>
                </a:path>
                <a:path w="7620" h="725170">
                  <a:moveTo>
                    <a:pt x="7620" y="167639"/>
                  </a:moveTo>
                  <a:lnTo>
                    <a:pt x="0" y="167639"/>
                  </a:lnTo>
                  <a:lnTo>
                    <a:pt x="0" y="171449"/>
                  </a:lnTo>
                  <a:lnTo>
                    <a:pt x="7620" y="171449"/>
                  </a:lnTo>
                  <a:lnTo>
                    <a:pt x="7620" y="167639"/>
                  </a:lnTo>
                  <a:close/>
                </a:path>
                <a:path w="7620" h="725170">
                  <a:moveTo>
                    <a:pt x="7620" y="171449"/>
                  </a:moveTo>
                  <a:lnTo>
                    <a:pt x="0" y="171449"/>
                  </a:lnTo>
                  <a:lnTo>
                    <a:pt x="0" y="173989"/>
                  </a:lnTo>
                  <a:lnTo>
                    <a:pt x="7620" y="173989"/>
                  </a:lnTo>
                  <a:lnTo>
                    <a:pt x="7620" y="171449"/>
                  </a:lnTo>
                  <a:close/>
                </a:path>
                <a:path w="7620" h="725170">
                  <a:moveTo>
                    <a:pt x="7620" y="173989"/>
                  </a:moveTo>
                  <a:lnTo>
                    <a:pt x="0" y="173989"/>
                  </a:lnTo>
                  <a:lnTo>
                    <a:pt x="0" y="177799"/>
                  </a:lnTo>
                  <a:lnTo>
                    <a:pt x="7620" y="177799"/>
                  </a:lnTo>
                  <a:lnTo>
                    <a:pt x="7620" y="173989"/>
                  </a:lnTo>
                  <a:close/>
                </a:path>
                <a:path w="7620" h="725170">
                  <a:moveTo>
                    <a:pt x="7620" y="177799"/>
                  </a:moveTo>
                  <a:lnTo>
                    <a:pt x="0" y="177799"/>
                  </a:lnTo>
                  <a:lnTo>
                    <a:pt x="0" y="180339"/>
                  </a:lnTo>
                  <a:lnTo>
                    <a:pt x="7620" y="180339"/>
                  </a:lnTo>
                  <a:lnTo>
                    <a:pt x="7620" y="177799"/>
                  </a:lnTo>
                  <a:close/>
                </a:path>
                <a:path w="7620" h="725170">
                  <a:moveTo>
                    <a:pt x="7620" y="180339"/>
                  </a:moveTo>
                  <a:lnTo>
                    <a:pt x="0" y="180339"/>
                  </a:lnTo>
                  <a:lnTo>
                    <a:pt x="0" y="184149"/>
                  </a:lnTo>
                  <a:lnTo>
                    <a:pt x="7620" y="184149"/>
                  </a:lnTo>
                  <a:lnTo>
                    <a:pt x="7620" y="180339"/>
                  </a:lnTo>
                  <a:close/>
                </a:path>
                <a:path w="7620" h="725170">
                  <a:moveTo>
                    <a:pt x="7620" y="184149"/>
                  </a:moveTo>
                  <a:lnTo>
                    <a:pt x="0" y="184149"/>
                  </a:lnTo>
                  <a:lnTo>
                    <a:pt x="0" y="190499"/>
                  </a:lnTo>
                  <a:lnTo>
                    <a:pt x="7620" y="190499"/>
                  </a:lnTo>
                  <a:lnTo>
                    <a:pt x="7620" y="184149"/>
                  </a:lnTo>
                  <a:close/>
                </a:path>
                <a:path w="7620" h="725170">
                  <a:moveTo>
                    <a:pt x="7620" y="190499"/>
                  </a:moveTo>
                  <a:lnTo>
                    <a:pt x="0" y="190499"/>
                  </a:lnTo>
                  <a:lnTo>
                    <a:pt x="0" y="193039"/>
                  </a:lnTo>
                  <a:lnTo>
                    <a:pt x="7620" y="193039"/>
                  </a:lnTo>
                  <a:lnTo>
                    <a:pt x="7620" y="190499"/>
                  </a:lnTo>
                  <a:close/>
                </a:path>
                <a:path w="7620" h="725170">
                  <a:moveTo>
                    <a:pt x="7620" y="193039"/>
                  </a:moveTo>
                  <a:lnTo>
                    <a:pt x="0" y="193039"/>
                  </a:lnTo>
                  <a:lnTo>
                    <a:pt x="0" y="196849"/>
                  </a:lnTo>
                  <a:lnTo>
                    <a:pt x="7620" y="196849"/>
                  </a:lnTo>
                  <a:lnTo>
                    <a:pt x="7620" y="193039"/>
                  </a:lnTo>
                  <a:close/>
                </a:path>
                <a:path w="7620" h="725170">
                  <a:moveTo>
                    <a:pt x="7620" y="196849"/>
                  </a:moveTo>
                  <a:lnTo>
                    <a:pt x="0" y="196849"/>
                  </a:lnTo>
                  <a:lnTo>
                    <a:pt x="0" y="199389"/>
                  </a:lnTo>
                  <a:lnTo>
                    <a:pt x="7620" y="199389"/>
                  </a:lnTo>
                  <a:lnTo>
                    <a:pt x="7620" y="196849"/>
                  </a:lnTo>
                  <a:close/>
                </a:path>
                <a:path w="7620" h="725170">
                  <a:moveTo>
                    <a:pt x="7620" y="199389"/>
                  </a:moveTo>
                  <a:lnTo>
                    <a:pt x="0" y="199389"/>
                  </a:lnTo>
                  <a:lnTo>
                    <a:pt x="0" y="203199"/>
                  </a:lnTo>
                  <a:lnTo>
                    <a:pt x="7620" y="203199"/>
                  </a:lnTo>
                  <a:lnTo>
                    <a:pt x="7620" y="199389"/>
                  </a:lnTo>
                  <a:close/>
                </a:path>
                <a:path w="7620" h="725170">
                  <a:moveTo>
                    <a:pt x="7620" y="203199"/>
                  </a:moveTo>
                  <a:lnTo>
                    <a:pt x="0" y="203199"/>
                  </a:lnTo>
                  <a:lnTo>
                    <a:pt x="0" y="205739"/>
                  </a:lnTo>
                  <a:lnTo>
                    <a:pt x="7620" y="205739"/>
                  </a:lnTo>
                  <a:lnTo>
                    <a:pt x="7620" y="203199"/>
                  </a:lnTo>
                  <a:close/>
                </a:path>
                <a:path w="7620" h="725170">
                  <a:moveTo>
                    <a:pt x="7620" y="205739"/>
                  </a:moveTo>
                  <a:lnTo>
                    <a:pt x="0" y="205739"/>
                  </a:lnTo>
                  <a:lnTo>
                    <a:pt x="0" y="212089"/>
                  </a:lnTo>
                  <a:lnTo>
                    <a:pt x="7620" y="212089"/>
                  </a:lnTo>
                  <a:lnTo>
                    <a:pt x="7620" y="205739"/>
                  </a:lnTo>
                  <a:close/>
                </a:path>
                <a:path w="7620" h="725170">
                  <a:moveTo>
                    <a:pt x="7620" y="212089"/>
                  </a:moveTo>
                  <a:lnTo>
                    <a:pt x="0" y="212089"/>
                  </a:lnTo>
                  <a:lnTo>
                    <a:pt x="0" y="215899"/>
                  </a:lnTo>
                  <a:lnTo>
                    <a:pt x="7620" y="215899"/>
                  </a:lnTo>
                  <a:lnTo>
                    <a:pt x="7620" y="212089"/>
                  </a:lnTo>
                  <a:close/>
                </a:path>
                <a:path w="7620" h="725170">
                  <a:moveTo>
                    <a:pt x="7620" y="215899"/>
                  </a:moveTo>
                  <a:lnTo>
                    <a:pt x="0" y="215899"/>
                  </a:lnTo>
                  <a:lnTo>
                    <a:pt x="0" y="218439"/>
                  </a:lnTo>
                  <a:lnTo>
                    <a:pt x="7620" y="218439"/>
                  </a:lnTo>
                  <a:lnTo>
                    <a:pt x="7620" y="215899"/>
                  </a:lnTo>
                  <a:close/>
                </a:path>
                <a:path w="7620" h="725170">
                  <a:moveTo>
                    <a:pt x="7620" y="218439"/>
                  </a:moveTo>
                  <a:lnTo>
                    <a:pt x="0" y="218439"/>
                  </a:lnTo>
                  <a:lnTo>
                    <a:pt x="0" y="222249"/>
                  </a:lnTo>
                  <a:lnTo>
                    <a:pt x="7620" y="222249"/>
                  </a:lnTo>
                  <a:lnTo>
                    <a:pt x="7620" y="218439"/>
                  </a:lnTo>
                  <a:close/>
                </a:path>
                <a:path w="7620" h="725170">
                  <a:moveTo>
                    <a:pt x="7620" y="222249"/>
                  </a:moveTo>
                  <a:lnTo>
                    <a:pt x="0" y="222249"/>
                  </a:lnTo>
                  <a:lnTo>
                    <a:pt x="0" y="224789"/>
                  </a:lnTo>
                  <a:lnTo>
                    <a:pt x="7620" y="224789"/>
                  </a:lnTo>
                  <a:lnTo>
                    <a:pt x="7620" y="222249"/>
                  </a:lnTo>
                  <a:close/>
                </a:path>
                <a:path w="7620" h="725170">
                  <a:moveTo>
                    <a:pt x="7620" y="224789"/>
                  </a:moveTo>
                  <a:lnTo>
                    <a:pt x="0" y="224789"/>
                  </a:lnTo>
                  <a:lnTo>
                    <a:pt x="0" y="234949"/>
                  </a:lnTo>
                  <a:lnTo>
                    <a:pt x="7620" y="234949"/>
                  </a:lnTo>
                  <a:lnTo>
                    <a:pt x="7620" y="224789"/>
                  </a:lnTo>
                  <a:close/>
                </a:path>
                <a:path w="7620" h="725170">
                  <a:moveTo>
                    <a:pt x="7620" y="234950"/>
                  </a:moveTo>
                  <a:lnTo>
                    <a:pt x="0" y="234950"/>
                  </a:lnTo>
                  <a:lnTo>
                    <a:pt x="0" y="237489"/>
                  </a:lnTo>
                  <a:lnTo>
                    <a:pt x="7620" y="237489"/>
                  </a:lnTo>
                  <a:lnTo>
                    <a:pt x="7620" y="234950"/>
                  </a:lnTo>
                  <a:close/>
                </a:path>
                <a:path w="7620" h="725170">
                  <a:moveTo>
                    <a:pt x="7620" y="237489"/>
                  </a:moveTo>
                  <a:lnTo>
                    <a:pt x="0" y="237489"/>
                  </a:lnTo>
                  <a:lnTo>
                    <a:pt x="0" y="241299"/>
                  </a:lnTo>
                  <a:lnTo>
                    <a:pt x="7620" y="241299"/>
                  </a:lnTo>
                  <a:lnTo>
                    <a:pt x="7620" y="237489"/>
                  </a:lnTo>
                  <a:close/>
                </a:path>
                <a:path w="7620" h="725170">
                  <a:moveTo>
                    <a:pt x="7620" y="241299"/>
                  </a:moveTo>
                  <a:lnTo>
                    <a:pt x="0" y="241299"/>
                  </a:lnTo>
                  <a:lnTo>
                    <a:pt x="0" y="243839"/>
                  </a:lnTo>
                  <a:lnTo>
                    <a:pt x="7620" y="243839"/>
                  </a:lnTo>
                  <a:lnTo>
                    <a:pt x="7620" y="241299"/>
                  </a:lnTo>
                  <a:close/>
                </a:path>
                <a:path w="7620" h="725170">
                  <a:moveTo>
                    <a:pt x="7620" y="243839"/>
                  </a:moveTo>
                  <a:lnTo>
                    <a:pt x="0" y="243839"/>
                  </a:lnTo>
                  <a:lnTo>
                    <a:pt x="0" y="256539"/>
                  </a:lnTo>
                  <a:lnTo>
                    <a:pt x="7620" y="256539"/>
                  </a:lnTo>
                  <a:lnTo>
                    <a:pt x="7620" y="243839"/>
                  </a:lnTo>
                  <a:close/>
                </a:path>
                <a:path w="7620" h="725170">
                  <a:moveTo>
                    <a:pt x="7620" y="256539"/>
                  </a:moveTo>
                  <a:lnTo>
                    <a:pt x="0" y="256539"/>
                  </a:lnTo>
                  <a:lnTo>
                    <a:pt x="0" y="260349"/>
                  </a:lnTo>
                  <a:lnTo>
                    <a:pt x="7620" y="260349"/>
                  </a:lnTo>
                  <a:lnTo>
                    <a:pt x="7620" y="256539"/>
                  </a:lnTo>
                  <a:close/>
                </a:path>
                <a:path w="7620" h="725170">
                  <a:moveTo>
                    <a:pt x="7620" y="260349"/>
                  </a:moveTo>
                  <a:lnTo>
                    <a:pt x="0" y="260349"/>
                  </a:lnTo>
                  <a:lnTo>
                    <a:pt x="0" y="262889"/>
                  </a:lnTo>
                  <a:lnTo>
                    <a:pt x="7620" y="262889"/>
                  </a:lnTo>
                  <a:lnTo>
                    <a:pt x="7620" y="260349"/>
                  </a:lnTo>
                  <a:close/>
                </a:path>
                <a:path w="7620" h="725170">
                  <a:moveTo>
                    <a:pt x="7620" y="262889"/>
                  </a:moveTo>
                  <a:lnTo>
                    <a:pt x="0" y="262889"/>
                  </a:lnTo>
                  <a:lnTo>
                    <a:pt x="0" y="269239"/>
                  </a:lnTo>
                  <a:lnTo>
                    <a:pt x="7620" y="269239"/>
                  </a:lnTo>
                  <a:lnTo>
                    <a:pt x="7620" y="262889"/>
                  </a:lnTo>
                  <a:close/>
                </a:path>
                <a:path w="7620" h="725170">
                  <a:moveTo>
                    <a:pt x="7620" y="269239"/>
                  </a:moveTo>
                  <a:lnTo>
                    <a:pt x="0" y="269239"/>
                  </a:lnTo>
                  <a:lnTo>
                    <a:pt x="0" y="273049"/>
                  </a:lnTo>
                  <a:lnTo>
                    <a:pt x="7620" y="273049"/>
                  </a:lnTo>
                  <a:lnTo>
                    <a:pt x="7620" y="269239"/>
                  </a:lnTo>
                  <a:close/>
                </a:path>
                <a:path w="7620" h="725170">
                  <a:moveTo>
                    <a:pt x="7620" y="273050"/>
                  </a:moveTo>
                  <a:lnTo>
                    <a:pt x="0" y="273050"/>
                  </a:lnTo>
                  <a:lnTo>
                    <a:pt x="0" y="275589"/>
                  </a:lnTo>
                  <a:lnTo>
                    <a:pt x="7620" y="275589"/>
                  </a:lnTo>
                  <a:lnTo>
                    <a:pt x="7620" y="273050"/>
                  </a:lnTo>
                  <a:close/>
                </a:path>
                <a:path w="7620" h="725170">
                  <a:moveTo>
                    <a:pt x="7620" y="275589"/>
                  </a:moveTo>
                  <a:lnTo>
                    <a:pt x="0" y="275589"/>
                  </a:lnTo>
                  <a:lnTo>
                    <a:pt x="0" y="276859"/>
                  </a:lnTo>
                  <a:lnTo>
                    <a:pt x="1270" y="276859"/>
                  </a:lnTo>
                  <a:lnTo>
                    <a:pt x="1270" y="278129"/>
                  </a:lnTo>
                  <a:lnTo>
                    <a:pt x="2539" y="278129"/>
                  </a:lnTo>
                  <a:lnTo>
                    <a:pt x="2539" y="279399"/>
                  </a:lnTo>
                  <a:lnTo>
                    <a:pt x="7620" y="279399"/>
                  </a:lnTo>
                  <a:lnTo>
                    <a:pt x="7620" y="275589"/>
                  </a:lnTo>
                  <a:close/>
                </a:path>
                <a:path w="7620" h="725170">
                  <a:moveTo>
                    <a:pt x="7620" y="279399"/>
                  </a:moveTo>
                  <a:lnTo>
                    <a:pt x="2539" y="279399"/>
                  </a:lnTo>
                  <a:lnTo>
                    <a:pt x="2539" y="280669"/>
                  </a:lnTo>
                  <a:lnTo>
                    <a:pt x="3809" y="280669"/>
                  </a:lnTo>
                  <a:lnTo>
                    <a:pt x="3809" y="281939"/>
                  </a:lnTo>
                  <a:lnTo>
                    <a:pt x="7620" y="281939"/>
                  </a:lnTo>
                  <a:lnTo>
                    <a:pt x="7620" y="279399"/>
                  </a:lnTo>
                  <a:close/>
                </a:path>
                <a:path w="7620" h="725170">
                  <a:moveTo>
                    <a:pt x="7620" y="281939"/>
                  </a:moveTo>
                  <a:lnTo>
                    <a:pt x="5079" y="281939"/>
                  </a:lnTo>
                  <a:lnTo>
                    <a:pt x="5079" y="283209"/>
                  </a:lnTo>
                  <a:lnTo>
                    <a:pt x="6350" y="283209"/>
                  </a:lnTo>
                  <a:lnTo>
                    <a:pt x="6350" y="285749"/>
                  </a:lnTo>
                  <a:lnTo>
                    <a:pt x="7620" y="285749"/>
                  </a:lnTo>
                  <a:lnTo>
                    <a:pt x="7620" y="281939"/>
                  </a:lnTo>
                  <a:close/>
                </a:path>
                <a:path w="7620" h="725170">
                  <a:moveTo>
                    <a:pt x="7620" y="523239"/>
                  </a:moveTo>
                  <a:lnTo>
                    <a:pt x="0" y="523239"/>
                  </a:lnTo>
                  <a:lnTo>
                    <a:pt x="0" y="524509"/>
                  </a:lnTo>
                  <a:lnTo>
                    <a:pt x="7620" y="524509"/>
                  </a:lnTo>
                  <a:lnTo>
                    <a:pt x="7620" y="523239"/>
                  </a:lnTo>
                  <a:close/>
                </a:path>
                <a:path w="7620" h="725170">
                  <a:moveTo>
                    <a:pt x="7620" y="516889"/>
                  </a:moveTo>
                  <a:lnTo>
                    <a:pt x="0" y="516889"/>
                  </a:lnTo>
                  <a:lnTo>
                    <a:pt x="0" y="521969"/>
                  </a:lnTo>
                  <a:lnTo>
                    <a:pt x="7620" y="521969"/>
                  </a:lnTo>
                  <a:lnTo>
                    <a:pt x="7620" y="516889"/>
                  </a:lnTo>
                  <a:close/>
                </a:path>
                <a:path w="7620" h="725170">
                  <a:moveTo>
                    <a:pt x="7620" y="509269"/>
                  </a:moveTo>
                  <a:lnTo>
                    <a:pt x="0" y="509269"/>
                  </a:lnTo>
                  <a:lnTo>
                    <a:pt x="0" y="515619"/>
                  </a:lnTo>
                  <a:lnTo>
                    <a:pt x="7620" y="515619"/>
                  </a:lnTo>
                  <a:lnTo>
                    <a:pt x="7620" y="509269"/>
                  </a:lnTo>
                  <a:close/>
                </a:path>
                <a:path w="7620" h="725170">
                  <a:moveTo>
                    <a:pt x="7620" y="524509"/>
                  </a:moveTo>
                  <a:lnTo>
                    <a:pt x="0" y="524509"/>
                  </a:lnTo>
                  <a:lnTo>
                    <a:pt x="0" y="537209"/>
                  </a:lnTo>
                  <a:lnTo>
                    <a:pt x="7620" y="537209"/>
                  </a:lnTo>
                  <a:lnTo>
                    <a:pt x="7620" y="524509"/>
                  </a:lnTo>
                  <a:close/>
                </a:path>
                <a:path w="7620" h="725170">
                  <a:moveTo>
                    <a:pt x="7620" y="720089"/>
                  </a:moveTo>
                  <a:lnTo>
                    <a:pt x="3809" y="720089"/>
                  </a:lnTo>
                  <a:lnTo>
                    <a:pt x="3809" y="722629"/>
                  </a:lnTo>
                  <a:lnTo>
                    <a:pt x="5079" y="722629"/>
                  </a:lnTo>
                  <a:lnTo>
                    <a:pt x="5079" y="725169"/>
                  </a:lnTo>
                  <a:lnTo>
                    <a:pt x="7620" y="725169"/>
                  </a:lnTo>
                  <a:lnTo>
                    <a:pt x="7620" y="720089"/>
                  </a:lnTo>
                  <a:close/>
                </a:path>
                <a:path w="7620" h="725170">
                  <a:moveTo>
                    <a:pt x="2539" y="718819"/>
                  </a:moveTo>
                  <a:lnTo>
                    <a:pt x="1270" y="718819"/>
                  </a:lnTo>
                  <a:lnTo>
                    <a:pt x="1270" y="720089"/>
                  </a:lnTo>
                  <a:lnTo>
                    <a:pt x="2539" y="720089"/>
                  </a:lnTo>
                  <a:lnTo>
                    <a:pt x="2539" y="718819"/>
                  </a:lnTo>
                  <a:close/>
                </a:path>
                <a:path w="7620" h="725170">
                  <a:moveTo>
                    <a:pt x="7620" y="713739"/>
                  </a:moveTo>
                  <a:lnTo>
                    <a:pt x="0" y="713739"/>
                  </a:lnTo>
                  <a:lnTo>
                    <a:pt x="0" y="718819"/>
                  </a:lnTo>
                  <a:lnTo>
                    <a:pt x="7620" y="718819"/>
                  </a:lnTo>
                  <a:lnTo>
                    <a:pt x="7620" y="713739"/>
                  </a:lnTo>
                  <a:close/>
                </a:path>
                <a:path w="7620" h="725170">
                  <a:moveTo>
                    <a:pt x="7620" y="707389"/>
                  </a:moveTo>
                  <a:lnTo>
                    <a:pt x="0" y="707389"/>
                  </a:lnTo>
                  <a:lnTo>
                    <a:pt x="0" y="712469"/>
                  </a:lnTo>
                  <a:lnTo>
                    <a:pt x="7620" y="712469"/>
                  </a:lnTo>
                  <a:lnTo>
                    <a:pt x="7620" y="707389"/>
                  </a:lnTo>
                  <a:close/>
                </a:path>
                <a:path w="7620" h="725170">
                  <a:moveTo>
                    <a:pt x="7620" y="701039"/>
                  </a:moveTo>
                  <a:lnTo>
                    <a:pt x="0" y="701039"/>
                  </a:lnTo>
                  <a:lnTo>
                    <a:pt x="0" y="706119"/>
                  </a:lnTo>
                  <a:lnTo>
                    <a:pt x="7620" y="706119"/>
                  </a:lnTo>
                  <a:lnTo>
                    <a:pt x="7620" y="701039"/>
                  </a:lnTo>
                  <a:close/>
                </a:path>
                <a:path w="7620" h="725170">
                  <a:moveTo>
                    <a:pt x="7620" y="694689"/>
                  </a:moveTo>
                  <a:lnTo>
                    <a:pt x="0" y="694689"/>
                  </a:lnTo>
                  <a:lnTo>
                    <a:pt x="0" y="699769"/>
                  </a:lnTo>
                  <a:lnTo>
                    <a:pt x="7620" y="699769"/>
                  </a:lnTo>
                  <a:lnTo>
                    <a:pt x="7620" y="694689"/>
                  </a:lnTo>
                  <a:close/>
                </a:path>
                <a:path w="7620" h="725170">
                  <a:moveTo>
                    <a:pt x="7620" y="688339"/>
                  </a:moveTo>
                  <a:lnTo>
                    <a:pt x="0" y="688339"/>
                  </a:lnTo>
                  <a:lnTo>
                    <a:pt x="0" y="693419"/>
                  </a:lnTo>
                  <a:lnTo>
                    <a:pt x="7620" y="693419"/>
                  </a:lnTo>
                  <a:lnTo>
                    <a:pt x="7620" y="688339"/>
                  </a:lnTo>
                  <a:close/>
                </a:path>
                <a:path w="7620" h="725170">
                  <a:moveTo>
                    <a:pt x="7620" y="681989"/>
                  </a:moveTo>
                  <a:lnTo>
                    <a:pt x="0" y="681989"/>
                  </a:lnTo>
                  <a:lnTo>
                    <a:pt x="0" y="687069"/>
                  </a:lnTo>
                  <a:lnTo>
                    <a:pt x="7620" y="687069"/>
                  </a:lnTo>
                  <a:lnTo>
                    <a:pt x="7620" y="681989"/>
                  </a:lnTo>
                  <a:close/>
                </a:path>
                <a:path w="7620" h="725170">
                  <a:moveTo>
                    <a:pt x="7620" y="675639"/>
                  </a:moveTo>
                  <a:lnTo>
                    <a:pt x="0" y="675639"/>
                  </a:lnTo>
                  <a:lnTo>
                    <a:pt x="0" y="680719"/>
                  </a:lnTo>
                  <a:lnTo>
                    <a:pt x="7620" y="680719"/>
                  </a:lnTo>
                  <a:lnTo>
                    <a:pt x="7620" y="675639"/>
                  </a:lnTo>
                  <a:close/>
                </a:path>
                <a:path w="7620" h="725170">
                  <a:moveTo>
                    <a:pt x="7620" y="669289"/>
                  </a:moveTo>
                  <a:lnTo>
                    <a:pt x="0" y="669289"/>
                  </a:lnTo>
                  <a:lnTo>
                    <a:pt x="0" y="674369"/>
                  </a:lnTo>
                  <a:lnTo>
                    <a:pt x="7620" y="674369"/>
                  </a:lnTo>
                  <a:lnTo>
                    <a:pt x="7620" y="669289"/>
                  </a:lnTo>
                  <a:close/>
                </a:path>
                <a:path w="7620" h="725170">
                  <a:moveTo>
                    <a:pt x="7620" y="662939"/>
                  </a:moveTo>
                  <a:lnTo>
                    <a:pt x="0" y="662939"/>
                  </a:lnTo>
                  <a:lnTo>
                    <a:pt x="0" y="668019"/>
                  </a:lnTo>
                  <a:lnTo>
                    <a:pt x="7620" y="668019"/>
                  </a:lnTo>
                  <a:lnTo>
                    <a:pt x="7620" y="662939"/>
                  </a:lnTo>
                  <a:close/>
                </a:path>
                <a:path w="7620" h="725170">
                  <a:moveTo>
                    <a:pt x="7620" y="656589"/>
                  </a:moveTo>
                  <a:lnTo>
                    <a:pt x="0" y="656589"/>
                  </a:lnTo>
                  <a:lnTo>
                    <a:pt x="0" y="661669"/>
                  </a:lnTo>
                  <a:lnTo>
                    <a:pt x="7620" y="661669"/>
                  </a:lnTo>
                  <a:lnTo>
                    <a:pt x="7620" y="656589"/>
                  </a:lnTo>
                  <a:close/>
                </a:path>
                <a:path w="7620" h="725170">
                  <a:moveTo>
                    <a:pt x="7620" y="650239"/>
                  </a:moveTo>
                  <a:lnTo>
                    <a:pt x="0" y="650239"/>
                  </a:lnTo>
                  <a:lnTo>
                    <a:pt x="0" y="655319"/>
                  </a:lnTo>
                  <a:lnTo>
                    <a:pt x="7620" y="655319"/>
                  </a:lnTo>
                  <a:lnTo>
                    <a:pt x="7620" y="650239"/>
                  </a:lnTo>
                  <a:close/>
                </a:path>
                <a:path w="7620" h="725170">
                  <a:moveTo>
                    <a:pt x="7620" y="643889"/>
                  </a:moveTo>
                  <a:lnTo>
                    <a:pt x="0" y="643889"/>
                  </a:lnTo>
                  <a:lnTo>
                    <a:pt x="0" y="648969"/>
                  </a:lnTo>
                  <a:lnTo>
                    <a:pt x="7620" y="648969"/>
                  </a:lnTo>
                  <a:lnTo>
                    <a:pt x="7620" y="643889"/>
                  </a:lnTo>
                  <a:close/>
                </a:path>
                <a:path w="7620" h="725170">
                  <a:moveTo>
                    <a:pt x="7620" y="637539"/>
                  </a:moveTo>
                  <a:lnTo>
                    <a:pt x="0" y="637539"/>
                  </a:lnTo>
                  <a:lnTo>
                    <a:pt x="0" y="642619"/>
                  </a:lnTo>
                  <a:lnTo>
                    <a:pt x="7620" y="642619"/>
                  </a:lnTo>
                  <a:lnTo>
                    <a:pt x="7620" y="637539"/>
                  </a:lnTo>
                  <a:close/>
                </a:path>
                <a:path w="7620" h="725170">
                  <a:moveTo>
                    <a:pt x="7620" y="631189"/>
                  </a:moveTo>
                  <a:lnTo>
                    <a:pt x="0" y="631189"/>
                  </a:lnTo>
                  <a:lnTo>
                    <a:pt x="0" y="636269"/>
                  </a:lnTo>
                  <a:lnTo>
                    <a:pt x="7620" y="636269"/>
                  </a:lnTo>
                  <a:lnTo>
                    <a:pt x="7620" y="631189"/>
                  </a:lnTo>
                  <a:close/>
                </a:path>
                <a:path w="7620" h="725170">
                  <a:moveTo>
                    <a:pt x="7620" y="624839"/>
                  </a:moveTo>
                  <a:lnTo>
                    <a:pt x="0" y="624839"/>
                  </a:lnTo>
                  <a:lnTo>
                    <a:pt x="0" y="629919"/>
                  </a:lnTo>
                  <a:lnTo>
                    <a:pt x="7620" y="629919"/>
                  </a:lnTo>
                  <a:lnTo>
                    <a:pt x="7620" y="624839"/>
                  </a:lnTo>
                  <a:close/>
                </a:path>
                <a:path w="7620" h="725170">
                  <a:moveTo>
                    <a:pt x="7620" y="618489"/>
                  </a:moveTo>
                  <a:lnTo>
                    <a:pt x="0" y="618489"/>
                  </a:lnTo>
                  <a:lnTo>
                    <a:pt x="0" y="623569"/>
                  </a:lnTo>
                  <a:lnTo>
                    <a:pt x="7620" y="623569"/>
                  </a:lnTo>
                  <a:lnTo>
                    <a:pt x="7620" y="618489"/>
                  </a:lnTo>
                  <a:close/>
                </a:path>
                <a:path w="7620" h="725170">
                  <a:moveTo>
                    <a:pt x="7620" y="612139"/>
                  </a:moveTo>
                  <a:lnTo>
                    <a:pt x="0" y="612139"/>
                  </a:lnTo>
                  <a:lnTo>
                    <a:pt x="0" y="617219"/>
                  </a:lnTo>
                  <a:lnTo>
                    <a:pt x="7620" y="617219"/>
                  </a:lnTo>
                  <a:lnTo>
                    <a:pt x="7620" y="612139"/>
                  </a:lnTo>
                  <a:close/>
                </a:path>
                <a:path w="7620" h="725170">
                  <a:moveTo>
                    <a:pt x="7620" y="605789"/>
                  </a:moveTo>
                  <a:lnTo>
                    <a:pt x="0" y="605789"/>
                  </a:lnTo>
                  <a:lnTo>
                    <a:pt x="0" y="610869"/>
                  </a:lnTo>
                  <a:lnTo>
                    <a:pt x="7620" y="610869"/>
                  </a:lnTo>
                  <a:lnTo>
                    <a:pt x="7620" y="605789"/>
                  </a:lnTo>
                  <a:close/>
                </a:path>
                <a:path w="7620" h="725170">
                  <a:moveTo>
                    <a:pt x="7620" y="599439"/>
                  </a:moveTo>
                  <a:lnTo>
                    <a:pt x="0" y="599439"/>
                  </a:lnTo>
                  <a:lnTo>
                    <a:pt x="0" y="604519"/>
                  </a:lnTo>
                  <a:lnTo>
                    <a:pt x="7620" y="604519"/>
                  </a:lnTo>
                  <a:lnTo>
                    <a:pt x="7620" y="599439"/>
                  </a:lnTo>
                  <a:close/>
                </a:path>
                <a:path w="7620" h="725170">
                  <a:moveTo>
                    <a:pt x="7620" y="591819"/>
                  </a:moveTo>
                  <a:lnTo>
                    <a:pt x="0" y="591819"/>
                  </a:lnTo>
                  <a:lnTo>
                    <a:pt x="0" y="598169"/>
                  </a:lnTo>
                  <a:lnTo>
                    <a:pt x="7620" y="598169"/>
                  </a:lnTo>
                  <a:lnTo>
                    <a:pt x="7620" y="591819"/>
                  </a:lnTo>
                  <a:close/>
                </a:path>
                <a:path w="7620" h="725170">
                  <a:moveTo>
                    <a:pt x="7620" y="586739"/>
                  </a:moveTo>
                  <a:lnTo>
                    <a:pt x="0" y="586739"/>
                  </a:lnTo>
                  <a:lnTo>
                    <a:pt x="0" y="590549"/>
                  </a:lnTo>
                  <a:lnTo>
                    <a:pt x="7620" y="590549"/>
                  </a:lnTo>
                  <a:lnTo>
                    <a:pt x="7620" y="586739"/>
                  </a:lnTo>
                  <a:close/>
                </a:path>
                <a:path w="7620" h="725170">
                  <a:moveTo>
                    <a:pt x="7620" y="579119"/>
                  </a:moveTo>
                  <a:lnTo>
                    <a:pt x="0" y="579119"/>
                  </a:lnTo>
                  <a:lnTo>
                    <a:pt x="0" y="585469"/>
                  </a:lnTo>
                  <a:lnTo>
                    <a:pt x="7620" y="585469"/>
                  </a:lnTo>
                  <a:lnTo>
                    <a:pt x="7620" y="579119"/>
                  </a:lnTo>
                  <a:close/>
                </a:path>
                <a:path w="7620" h="725170">
                  <a:moveTo>
                    <a:pt x="7620" y="574039"/>
                  </a:moveTo>
                  <a:lnTo>
                    <a:pt x="0" y="574039"/>
                  </a:lnTo>
                  <a:lnTo>
                    <a:pt x="0" y="577849"/>
                  </a:lnTo>
                  <a:lnTo>
                    <a:pt x="7620" y="577849"/>
                  </a:lnTo>
                  <a:lnTo>
                    <a:pt x="7620" y="574039"/>
                  </a:lnTo>
                  <a:close/>
                </a:path>
                <a:path w="7620" h="725170">
                  <a:moveTo>
                    <a:pt x="7620" y="553719"/>
                  </a:moveTo>
                  <a:lnTo>
                    <a:pt x="0" y="553719"/>
                  </a:lnTo>
                  <a:lnTo>
                    <a:pt x="0" y="572769"/>
                  </a:lnTo>
                  <a:lnTo>
                    <a:pt x="7620" y="572769"/>
                  </a:lnTo>
                  <a:lnTo>
                    <a:pt x="7620" y="553719"/>
                  </a:lnTo>
                  <a:close/>
                </a:path>
                <a:path w="7620" h="725170">
                  <a:moveTo>
                    <a:pt x="7620" y="548639"/>
                  </a:moveTo>
                  <a:lnTo>
                    <a:pt x="0" y="548639"/>
                  </a:lnTo>
                  <a:lnTo>
                    <a:pt x="0" y="552449"/>
                  </a:lnTo>
                  <a:lnTo>
                    <a:pt x="7620" y="552449"/>
                  </a:lnTo>
                  <a:lnTo>
                    <a:pt x="7620" y="548639"/>
                  </a:lnTo>
                  <a:close/>
                </a:path>
                <a:path w="7620" h="725170">
                  <a:moveTo>
                    <a:pt x="7620" y="542289"/>
                  </a:moveTo>
                  <a:lnTo>
                    <a:pt x="0" y="542289"/>
                  </a:lnTo>
                  <a:lnTo>
                    <a:pt x="0" y="547369"/>
                  </a:lnTo>
                  <a:lnTo>
                    <a:pt x="7620" y="547369"/>
                  </a:lnTo>
                  <a:lnTo>
                    <a:pt x="7620" y="542289"/>
                  </a:lnTo>
                  <a:close/>
                </a:path>
                <a:path w="7620" h="725170">
                  <a:moveTo>
                    <a:pt x="7620" y="538479"/>
                  </a:moveTo>
                  <a:lnTo>
                    <a:pt x="0" y="538479"/>
                  </a:lnTo>
                  <a:lnTo>
                    <a:pt x="0" y="541019"/>
                  </a:lnTo>
                  <a:lnTo>
                    <a:pt x="7620" y="541019"/>
                  </a:lnTo>
                  <a:lnTo>
                    <a:pt x="7620" y="538479"/>
                  </a:lnTo>
                  <a:close/>
                </a:path>
              </a:pathLst>
            </a:custGeom>
            <a:solidFill>
              <a:srgbClr val="0F00FC"/>
            </a:solidFill>
          </p:spPr>
          <p:txBody>
            <a:bodyPr bIns="0" lIns="0" rIns="0" rtlCol="0" tIns="0" wrap="square"/>
            <a:p/>
          </p:txBody>
        </p:sp>
        <p:sp>
          <p:nvSpPr>
            <p:cNvPr id="1050231" name="object 1534"/>
            <p:cNvSpPr/>
            <p:nvPr/>
          </p:nvSpPr>
          <p:spPr>
            <a:xfrm>
              <a:off x="520699" y="5678169"/>
              <a:ext cx="7620" cy="702310"/>
            </a:xfrm>
            <a:custGeom>
              <a:avLst/>
              <a:ahLst/>
              <a:rect l="l" t="t" r="r" b="b"/>
              <a:pathLst>
                <a:path w="7620" h="702310">
                  <a:moveTo>
                    <a:pt x="7620" y="0"/>
                  </a:moveTo>
                  <a:lnTo>
                    <a:pt x="6350" y="0"/>
                  </a:lnTo>
                  <a:lnTo>
                    <a:pt x="6350" y="1269"/>
                  </a:lnTo>
                  <a:lnTo>
                    <a:pt x="5079" y="1269"/>
                  </a:lnTo>
                  <a:lnTo>
                    <a:pt x="5079" y="2539"/>
                  </a:lnTo>
                  <a:lnTo>
                    <a:pt x="7620" y="2539"/>
                  </a:lnTo>
                  <a:lnTo>
                    <a:pt x="7620" y="0"/>
                  </a:lnTo>
                  <a:close/>
                </a:path>
                <a:path w="7620" h="702310">
                  <a:moveTo>
                    <a:pt x="7620" y="2539"/>
                  </a:moveTo>
                  <a:lnTo>
                    <a:pt x="5079" y="2539"/>
                  </a:lnTo>
                  <a:lnTo>
                    <a:pt x="5079" y="3809"/>
                  </a:lnTo>
                  <a:lnTo>
                    <a:pt x="3809" y="3809"/>
                  </a:lnTo>
                  <a:lnTo>
                    <a:pt x="3809" y="6349"/>
                  </a:lnTo>
                  <a:lnTo>
                    <a:pt x="7620" y="6349"/>
                  </a:lnTo>
                  <a:lnTo>
                    <a:pt x="7620" y="2539"/>
                  </a:lnTo>
                  <a:close/>
                </a:path>
                <a:path w="7620" h="702310">
                  <a:moveTo>
                    <a:pt x="7620" y="6349"/>
                  </a:moveTo>
                  <a:lnTo>
                    <a:pt x="2540" y="6349"/>
                  </a:lnTo>
                  <a:lnTo>
                    <a:pt x="2540" y="7619"/>
                  </a:lnTo>
                  <a:lnTo>
                    <a:pt x="1270" y="7619"/>
                  </a:lnTo>
                  <a:lnTo>
                    <a:pt x="1270" y="10159"/>
                  </a:lnTo>
                  <a:lnTo>
                    <a:pt x="0" y="10159"/>
                  </a:lnTo>
                  <a:lnTo>
                    <a:pt x="0" y="25399"/>
                  </a:lnTo>
                  <a:lnTo>
                    <a:pt x="7620" y="25399"/>
                  </a:lnTo>
                  <a:lnTo>
                    <a:pt x="7620" y="6349"/>
                  </a:lnTo>
                  <a:close/>
                </a:path>
                <a:path w="7620" h="702310">
                  <a:moveTo>
                    <a:pt x="7620" y="25399"/>
                  </a:moveTo>
                  <a:lnTo>
                    <a:pt x="0" y="25399"/>
                  </a:lnTo>
                  <a:lnTo>
                    <a:pt x="0" y="27939"/>
                  </a:lnTo>
                  <a:lnTo>
                    <a:pt x="7620" y="27939"/>
                  </a:lnTo>
                  <a:lnTo>
                    <a:pt x="7620" y="25399"/>
                  </a:lnTo>
                  <a:close/>
                </a:path>
                <a:path w="7620" h="702310">
                  <a:moveTo>
                    <a:pt x="7620" y="27939"/>
                  </a:moveTo>
                  <a:lnTo>
                    <a:pt x="0" y="27939"/>
                  </a:lnTo>
                  <a:lnTo>
                    <a:pt x="0" y="34289"/>
                  </a:lnTo>
                  <a:lnTo>
                    <a:pt x="7620" y="34289"/>
                  </a:lnTo>
                  <a:lnTo>
                    <a:pt x="7620" y="27939"/>
                  </a:lnTo>
                  <a:close/>
                </a:path>
                <a:path w="7620" h="702310">
                  <a:moveTo>
                    <a:pt x="7620" y="34289"/>
                  </a:moveTo>
                  <a:lnTo>
                    <a:pt x="0" y="34289"/>
                  </a:lnTo>
                  <a:lnTo>
                    <a:pt x="0" y="38099"/>
                  </a:lnTo>
                  <a:lnTo>
                    <a:pt x="7620" y="38099"/>
                  </a:lnTo>
                  <a:lnTo>
                    <a:pt x="7620" y="34289"/>
                  </a:lnTo>
                  <a:close/>
                </a:path>
                <a:path w="7620" h="702310">
                  <a:moveTo>
                    <a:pt x="7620" y="38099"/>
                  </a:moveTo>
                  <a:lnTo>
                    <a:pt x="0" y="38099"/>
                  </a:lnTo>
                  <a:lnTo>
                    <a:pt x="0" y="40639"/>
                  </a:lnTo>
                  <a:lnTo>
                    <a:pt x="7620" y="40639"/>
                  </a:lnTo>
                  <a:lnTo>
                    <a:pt x="7620" y="38099"/>
                  </a:lnTo>
                  <a:close/>
                </a:path>
                <a:path w="7620" h="702310">
                  <a:moveTo>
                    <a:pt x="7620" y="40639"/>
                  </a:moveTo>
                  <a:lnTo>
                    <a:pt x="0" y="40639"/>
                  </a:lnTo>
                  <a:lnTo>
                    <a:pt x="0" y="46989"/>
                  </a:lnTo>
                  <a:lnTo>
                    <a:pt x="7620" y="46989"/>
                  </a:lnTo>
                  <a:lnTo>
                    <a:pt x="7620" y="40639"/>
                  </a:lnTo>
                  <a:close/>
                </a:path>
                <a:path w="7620" h="702310">
                  <a:moveTo>
                    <a:pt x="7620" y="46989"/>
                  </a:moveTo>
                  <a:lnTo>
                    <a:pt x="0" y="46989"/>
                  </a:lnTo>
                  <a:lnTo>
                    <a:pt x="0" y="50799"/>
                  </a:lnTo>
                  <a:lnTo>
                    <a:pt x="7620" y="50799"/>
                  </a:lnTo>
                  <a:lnTo>
                    <a:pt x="7620" y="46989"/>
                  </a:lnTo>
                  <a:close/>
                </a:path>
                <a:path w="7620" h="702310">
                  <a:moveTo>
                    <a:pt x="7620" y="50799"/>
                  </a:moveTo>
                  <a:lnTo>
                    <a:pt x="0" y="50799"/>
                  </a:lnTo>
                  <a:lnTo>
                    <a:pt x="0" y="53339"/>
                  </a:lnTo>
                  <a:lnTo>
                    <a:pt x="7620" y="53339"/>
                  </a:lnTo>
                  <a:lnTo>
                    <a:pt x="7620" y="50799"/>
                  </a:lnTo>
                  <a:close/>
                </a:path>
                <a:path w="7620" h="702310">
                  <a:moveTo>
                    <a:pt x="7620" y="53339"/>
                  </a:moveTo>
                  <a:lnTo>
                    <a:pt x="0" y="53339"/>
                  </a:lnTo>
                  <a:lnTo>
                    <a:pt x="0" y="57149"/>
                  </a:lnTo>
                  <a:lnTo>
                    <a:pt x="7620" y="57149"/>
                  </a:lnTo>
                  <a:lnTo>
                    <a:pt x="7620" y="53339"/>
                  </a:lnTo>
                  <a:close/>
                </a:path>
                <a:path w="7620" h="702310">
                  <a:moveTo>
                    <a:pt x="7620" y="57149"/>
                  </a:moveTo>
                  <a:lnTo>
                    <a:pt x="0" y="57149"/>
                  </a:lnTo>
                  <a:lnTo>
                    <a:pt x="0" y="59689"/>
                  </a:lnTo>
                  <a:lnTo>
                    <a:pt x="7620" y="59689"/>
                  </a:lnTo>
                  <a:lnTo>
                    <a:pt x="7620" y="57149"/>
                  </a:lnTo>
                  <a:close/>
                </a:path>
                <a:path w="7620" h="702310">
                  <a:moveTo>
                    <a:pt x="7620" y="59689"/>
                  </a:moveTo>
                  <a:lnTo>
                    <a:pt x="0" y="59689"/>
                  </a:lnTo>
                  <a:lnTo>
                    <a:pt x="0" y="66039"/>
                  </a:lnTo>
                  <a:lnTo>
                    <a:pt x="7620" y="66039"/>
                  </a:lnTo>
                  <a:lnTo>
                    <a:pt x="7620" y="59689"/>
                  </a:lnTo>
                  <a:close/>
                </a:path>
                <a:path w="7620" h="702310">
                  <a:moveTo>
                    <a:pt x="7620" y="66039"/>
                  </a:moveTo>
                  <a:lnTo>
                    <a:pt x="0" y="66039"/>
                  </a:lnTo>
                  <a:lnTo>
                    <a:pt x="0" y="69849"/>
                  </a:lnTo>
                  <a:lnTo>
                    <a:pt x="7620" y="69849"/>
                  </a:lnTo>
                  <a:lnTo>
                    <a:pt x="7620" y="66039"/>
                  </a:lnTo>
                  <a:close/>
                </a:path>
                <a:path w="7620" h="702310">
                  <a:moveTo>
                    <a:pt x="7620" y="69849"/>
                  </a:moveTo>
                  <a:lnTo>
                    <a:pt x="0" y="69849"/>
                  </a:lnTo>
                  <a:lnTo>
                    <a:pt x="0" y="78739"/>
                  </a:lnTo>
                  <a:lnTo>
                    <a:pt x="7620" y="78739"/>
                  </a:lnTo>
                  <a:lnTo>
                    <a:pt x="7620" y="69849"/>
                  </a:lnTo>
                  <a:close/>
                </a:path>
                <a:path w="7620" h="702310">
                  <a:moveTo>
                    <a:pt x="7620" y="78739"/>
                  </a:moveTo>
                  <a:lnTo>
                    <a:pt x="0" y="78739"/>
                  </a:lnTo>
                  <a:lnTo>
                    <a:pt x="0" y="82549"/>
                  </a:lnTo>
                  <a:lnTo>
                    <a:pt x="7620" y="82549"/>
                  </a:lnTo>
                  <a:lnTo>
                    <a:pt x="7620" y="78739"/>
                  </a:lnTo>
                  <a:close/>
                </a:path>
                <a:path w="7620" h="702310">
                  <a:moveTo>
                    <a:pt x="7620" y="82549"/>
                  </a:moveTo>
                  <a:lnTo>
                    <a:pt x="0" y="82549"/>
                  </a:lnTo>
                  <a:lnTo>
                    <a:pt x="0" y="85089"/>
                  </a:lnTo>
                  <a:lnTo>
                    <a:pt x="7620" y="85089"/>
                  </a:lnTo>
                  <a:lnTo>
                    <a:pt x="7620" y="82549"/>
                  </a:lnTo>
                  <a:close/>
                </a:path>
                <a:path w="7620" h="702310">
                  <a:moveTo>
                    <a:pt x="7620" y="85089"/>
                  </a:moveTo>
                  <a:lnTo>
                    <a:pt x="0" y="85089"/>
                  </a:lnTo>
                  <a:lnTo>
                    <a:pt x="0" y="97789"/>
                  </a:lnTo>
                  <a:lnTo>
                    <a:pt x="7620" y="97789"/>
                  </a:lnTo>
                  <a:lnTo>
                    <a:pt x="7620" y="85089"/>
                  </a:lnTo>
                  <a:close/>
                </a:path>
                <a:path w="7620" h="702310">
                  <a:moveTo>
                    <a:pt x="7620" y="97789"/>
                  </a:moveTo>
                  <a:lnTo>
                    <a:pt x="0" y="97789"/>
                  </a:lnTo>
                  <a:lnTo>
                    <a:pt x="0" y="101599"/>
                  </a:lnTo>
                  <a:lnTo>
                    <a:pt x="7620" y="101599"/>
                  </a:lnTo>
                  <a:lnTo>
                    <a:pt x="7620" y="97789"/>
                  </a:lnTo>
                  <a:close/>
                </a:path>
                <a:path w="7620" h="702310">
                  <a:moveTo>
                    <a:pt x="7620" y="101599"/>
                  </a:moveTo>
                  <a:lnTo>
                    <a:pt x="0" y="101599"/>
                  </a:lnTo>
                  <a:lnTo>
                    <a:pt x="0" y="126999"/>
                  </a:lnTo>
                  <a:lnTo>
                    <a:pt x="7620" y="126999"/>
                  </a:lnTo>
                  <a:lnTo>
                    <a:pt x="7620" y="101599"/>
                  </a:lnTo>
                  <a:close/>
                </a:path>
                <a:path w="7620" h="702310">
                  <a:moveTo>
                    <a:pt x="7620" y="126999"/>
                  </a:moveTo>
                  <a:lnTo>
                    <a:pt x="0" y="126999"/>
                  </a:lnTo>
                  <a:lnTo>
                    <a:pt x="0" y="129539"/>
                  </a:lnTo>
                  <a:lnTo>
                    <a:pt x="7620" y="129539"/>
                  </a:lnTo>
                  <a:lnTo>
                    <a:pt x="7620" y="126999"/>
                  </a:lnTo>
                  <a:close/>
                </a:path>
                <a:path w="7620" h="702310">
                  <a:moveTo>
                    <a:pt x="7620" y="129539"/>
                  </a:moveTo>
                  <a:lnTo>
                    <a:pt x="0" y="129539"/>
                  </a:lnTo>
                  <a:lnTo>
                    <a:pt x="0" y="135889"/>
                  </a:lnTo>
                  <a:lnTo>
                    <a:pt x="7620" y="135889"/>
                  </a:lnTo>
                  <a:lnTo>
                    <a:pt x="7620" y="129539"/>
                  </a:lnTo>
                  <a:close/>
                </a:path>
                <a:path w="7620" h="702310">
                  <a:moveTo>
                    <a:pt x="7620" y="135889"/>
                  </a:moveTo>
                  <a:lnTo>
                    <a:pt x="0" y="135889"/>
                  </a:lnTo>
                  <a:lnTo>
                    <a:pt x="0" y="154939"/>
                  </a:lnTo>
                  <a:lnTo>
                    <a:pt x="7620" y="154939"/>
                  </a:lnTo>
                  <a:lnTo>
                    <a:pt x="7620" y="135889"/>
                  </a:lnTo>
                  <a:close/>
                </a:path>
                <a:path w="7620" h="702310">
                  <a:moveTo>
                    <a:pt x="7620" y="154939"/>
                  </a:moveTo>
                  <a:lnTo>
                    <a:pt x="0" y="154939"/>
                  </a:lnTo>
                  <a:lnTo>
                    <a:pt x="0" y="158749"/>
                  </a:lnTo>
                  <a:lnTo>
                    <a:pt x="7620" y="158749"/>
                  </a:lnTo>
                  <a:lnTo>
                    <a:pt x="7620" y="154939"/>
                  </a:lnTo>
                  <a:close/>
                </a:path>
                <a:path w="7620" h="702310">
                  <a:moveTo>
                    <a:pt x="7620" y="158749"/>
                  </a:moveTo>
                  <a:lnTo>
                    <a:pt x="0" y="158749"/>
                  </a:lnTo>
                  <a:lnTo>
                    <a:pt x="0" y="161289"/>
                  </a:lnTo>
                  <a:lnTo>
                    <a:pt x="7620" y="161289"/>
                  </a:lnTo>
                  <a:lnTo>
                    <a:pt x="7620" y="158749"/>
                  </a:lnTo>
                  <a:close/>
                </a:path>
                <a:path w="7620" h="702310">
                  <a:moveTo>
                    <a:pt x="7620" y="161289"/>
                  </a:moveTo>
                  <a:lnTo>
                    <a:pt x="0" y="161289"/>
                  </a:lnTo>
                  <a:lnTo>
                    <a:pt x="0" y="165099"/>
                  </a:lnTo>
                  <a:lnTo>
                    <a:pt x="7620" y="165099"/>
                  </a:lnTo>
                  <a:lnTo>
                    <a:pt x="7620" y="161289"/>
                  </a:lnTo>
                  <a:close/>
                </a:path>
                <a:path w="7620" h="702310">
                  <a:moveTo>
                    <a:pt x="7620" y="165099"/>
                  </a:moveTo>
                  <a:lnTo>
                    <a:pt x="0" y="165099"/>
                  </a:lnTo>
                  <a:lnTo>
                    <a:pt x="0" y="167639"/>
                  </a:lnTo>
                  <a:lnTo>
                    <a:pt x="7620" y="167639"/>
                  </a:lnTo>
                  <a:lnTo>
                    <a:pt x="7620" y="165099"/>
                  </a:lnTo>
                  <a:close/>
                </a:path>
                <a:path w="7620" h="702310">
                  <a:moveTo>
                    <a:pt x="7620" y="167639"/>
                  </a:moveTo>
                  <a:lnTo>
                    <a:pt x="0" y="167639"/>
                  </a:lnTo>
                  <a:lnTo>
                    <a:pt x="0" y="171449"/>
                  </a:lnTo>
                  <a:lnTo>
                    <a:pt x="7620" y="171449"/>
                  </a:lnTo>
                  <a:lnTo>
                    <a:pt x="7620" y="167639"/>
                  </a:lnTo>
                  <a:close/>
                </a:path>
                <a:path w="7620" h="702310">
                  <a:moveTo>
                    <a:pt x="7620" y="171449"/>
                  </a:moveTo>
                  <a:lnTo>
                    <a:pt x="0" y="171449"/>
                  </a:lnTo>
                  <a:lnTo>
                    <a:pt x="0" y="177799"/>
                  </a:lnTo>
                  <a:lnTo>
                    <a:pt x="7620" y="177799"/>
                  </a:lnTo>
                  <a:lnTo>
                    <a:pt x="7620" y="171449"/>
                  </a:lnTo>
                  <a:close/>
                </a:path>
                <a:path w="7620" h="702310">
                  <a:moveTo>
                    <a:pt x="7620" y="177799"/>
                  </a:moveTo>
                  <a:lnTo>
                    <a:pt x="0" y="177799"/>
                  </a:lnTo>
                  <a:lnTo>
                    <a:pt x="0" y="180339"/>
                  </a:lnTo>
                  <a:lnTo>
                    <a:pt x="7620" y="180339"/>
                  </a:lnTo>
                  <a:lnTo>
                    <a:pt x="7620" y="177799"/>
                  </a:lnTo>
                  <a:close/>
                </a:path>
                <a:path w="7620" h="702310">
                  <a:moveTo>
                    <a:pt x="7620" y="180339"/>
                  </a:moveTo>
                  <a:lnTo>
                    <a:pt x="0" y="180339"/>
                  </a:lnTo>
                  <a:lnTo>
                    <a:pt x="0" y="184149"/>
                  </a:lnTo>
                  <a:lnTo>
                    <a:pt x="7620" y="184149"/>
                  </a:lnTo>
                  <a:lnTo>
                    <a:pt x="7620" y="180339"/>
                  </a:lnTo>
                  <a:close/>
                </a:path>
                <a:path w="7620" h="702310">
                  <a:moveTo>
                    <a:pt x="7620" y="184149"/>
                  </a:moveTo>
                  <a:lnTo>
                    <a:pt x="0" y="184149"/>
                  </a:lnTo>
                  <a:lnTo>
                    <a:pt x="0" y="186689"/>
                  </a:lnTo>
                  <a:lnTo>
                    <a:pt x="7620" y="186689"/>
                  </a:lnTo>
                  <a:lnTo>
                    <a:pt x="7620" y="184149"/>
                  </a:lnTo>
                  <a:close/>
                </a:path>
                <a:path w="7620" h="702310">
                  <a:moveTo>
                    <a:pt x="7620" y="186689"/>
                  </a:moveTo>
                  <a:lnTo>
                    <a:pt x="0" y="186689"/>
                  </a:lnTo>
                  <a:lnTo>
                    <a:pt x="0" y="190499"/>
                  </a:lnTo>
                  <a:lnTo>
                    <a:pt x="7620" y="190499"/>
                  </a:lnTo>
                  <a:lnTo>
                    <a:pt x="7620" y="186689"/>
                  </a:lnTo>
                  <a:close/>
                </a:path>
                <a:path w="7620" h="702310">
                  <a:moveTo>
                    <a:pt x="7620" y="190499"/>
                  </a:moveTo>
                  <a:lnTo>
                    <a:pt x="0" y="190499"/>
                  </a:lnTo>
                  <a:lnTo>
                    <a:pt x="0" y="193039"/>
                  </a:lnTo>
                  <a:lnTo>
                    <a:pt x="7620" y="193039"/>
                  </a:lnTo>
                  <a:lnTo>
                    <a:pt x="7620" y="190499"/>
                  </a:lnTo>
                  <a:close/>
                </a:path>
                <a:path w="7620" h="702310">
                  <a:moveTo>
                    <a:pt x="7620" y="193039"/>
                  </a:moveTo>
                  <a:lnTo>
                    <a:pt x="0" y="193039"/>
                  </a:lnTo>
                  <a:lnTo>
                    <a:pt x="0" y="199389"/>
                  </a:lnTo>
                  <a:lnTo>
                    <a:pt x="7620" y="199389"/>
                  </a:lnTo>
                  <a:lnTo>
                    <a:pt x="7620" y="193039"/>
                  </a:lnTo>
                  <a:close/>
                </a:path>
                <a:path w="7620" h="702310">
                  <a:moveTo>
                    <a:pt x="7620" y="199389"/>
                  </a:moveTo>
                  <a:lnTo>
                    <a:pt x="0" y="199389"/>
                  </a:lnTo>
                  <a:lnTo>
                    <a:pt x="0" y="203199"/>
                  </a:lnTo>
                  <a:lnTo>
                    <a:pt x="7620" y="203199"/>
                  </a:lnTo>
                  <a:lnTo>
                    <a:pt x="7620" y="199389"/>
                  </a:lnTo>
                  <a:close/>
                </a:path>
                <a:path w="7620" h="702310">
                  <a:moveTo>
                    <a:pt x="7620" y="203199"/>
                  </a:moveTo>
                  <a:lnTo>
                    <a:pt x="0" y="203199"/>
                  </a:lnTo>
                  <a:lnTo>
                    <a:pt x="0" y="205739"/>
                  </a:lnTo>
                  <a:lnTo>
                    <a:pt x="7620" y="205739"/>
                  </a:lnTo>
                  <a:lnTo>
                    <a:pt x="7620" y="203199"/>
                  </a:lnTo>
                  <a:close/>
                </a:path>
                <a:path w="7620" h="702310">
                  <a:moveTo>
                    <a:pt x="7620" y="205739"/>
                  </a:moveTo>
                  <a:lnTo>
                    <a:pt x="0" y="205739"/>
                  </a:lnTo>
                  <a:lnTo>
                    <a:pt x="0" y="209549"/>
                  </a:lnTo>
                  <a:lnTo>
                    <a:pt x="7620" y="209549"/>
                  </a:lnTo>
                  <a:lnTo>
                    <a:pt x="7620" y="205739"/>
                  </a:lnTo>
                  <a:close/>
                </a:path>
                <a:path w="7620" h="702310">
                  <a:moveTo>
                    <a:pt x="7620" y="209549"/>
                  </a:moveTo>
                  <a:lnTo>
                    <a:pt x="0" y="209549"/>
                  </a:lnTo>
                  <a:lnTo>
                    <a:pt x="0" y="212089"/>
                  </a:lnTo>
                  <a:lnTo>
                    <a:pt x="7620" y="212089"/>
                  </a:lnTo>
                  <a:lnTo>
                    <a:pt x="7620" y="209549"/>
                  </a:lnTo>
                  <a:close/>
                </a:path>
                <a:path w="7620" h="702310">
                  <a:moveTo>
                    <a:pt x="7620" y="212089"/>
                  </a:moveTo>
                  <a:lnTo>
                    <a:pt x="0" y="212089"/>
                  </a:lnTo>
                  <a:lnTo>
                    <a:pt x="0" y="222249"/>
                  </a:lnTo>
                  <a:lnTo>
                    <a:pt x="7620" y="222249"/>
                  </a:lnTo>
                  <a:lnTo>
                    <a:pt x="7620" y="212089"/>
                  </a:lnTo>
                  <a:close/>
                </a:path>
                <a:path w="7620" h="702310">
                  <a:moveTo>
                    <a:pt x="7620" y="222250"/>
                  </a:moveTo>
                  <a:lnTo>
                    <a:pt x="0" y="222250"/>
                  </a:lnTo>
                  <a:lnTo>
                    <a:pt x="0" y="224789"/>
                  </a:lnTo>
                  <a:lnTo>
                    <a:pt x="7620" y="224789"/>
                  </a:lnTo>
                  <a:lnTo>
                    <a:pt x="7620" y="222250"/>
                  </a:lnTo>
                  <a:close/>
                </a:path>
                <a:path w="7620" h="702310">
                  <a:moveTo>
                    <a:pt x="7620" y="224789"/>
                  </a:moveTo>
                  <a:lnTo>
                    <a:pt x="0" y="224789"/>
                  </a:lnTo>
                  <a:lnTo>
                    <a:pt x="0" y="228599"/>
                  </a:lnTo>
                  <a:lnTo>
                    <a:pt x="7620" y="228599"/>
                  </a:lnTo>
                  <a:lnTo>
                    <a:pt x="7620" y="224789"/>
                  </a:lnTo>
                  <a:close/>
                </a:path>
                <a:path w="7620" h="702310">
                  <a:moveTo>
                    <a:pt x="7620" y="228599"/>
                  </a:moveTo>
                  <a:lnTo>
                    <a:pt x="0" y="228599"/>
                  </a:lnTo>
                  <a:lnTo>
                    <a:pt x="0" y="231139"/>
                  </a:lnTo>
                  <a:lnTo>
                    <a:pt x="7620" y="231139"/>
                  </a:lnTo>
                  <a:lnTo>
                    <a:pt x="7620" y="228599"/>
                  </a:lnTo>
                  <a:close/>
                </a:path>
                <a:path w="7620" h="702310">
                  <a:moveTo>
                    <a:pt x="7620" y="231139"/>
                  </a:moveTo>
                  <a:lnTo>
                    <a:pt x="0" y="231139"/>
                  </a:lnTo>
                  <a:lnTo>
                    <a:pt x="0" y="243839"/>
                  </a:lnTo>
                  <a:lnTo>
                    <a:pt x="7620" y="243839"/>
                  </a:lnTo>
                  <a:lnTo>
                    <a:pt x="7620" y="231139"/>
                  </a:lnTo>
                  <a:close/>
                </a:path>
                <a:path w="7620" h="702310">
                  <a:moveTo>
                    <a:pt x="7620" y="243839"/>
                  </a:moveTo>
                  <a:lnTo>
                    <a:pt x="0" y="243839"/>
                  </a:lnTo>
                  <a:lnTo>
                    <a:pt x="0" y="247649"/>
                  </a:lnTo>
                  <a:lnTo>
                    <a:pt x="7620" y="247649"/>
                  </a:lnTo>
                  <a:lnTo>
                    <a:pt x="7620" y="243839"/>
                  </a:lnTo>
                  <a:close/>
                </a:path>
                <a:path w="7620" h="702310">
                  <a:moveTo>
                    <a:pt x="7620" y="247649"/>
                  </a:moveTo>
                  <a:lnTo>
                    <a:pt x="0" y="247649"/>
                  </a:lnTo>
                  <a:lnTo>
                    <a:pt x="0" y="250189"/>
                  </a:lnTo>
                  <a:lnTo>
                    <a:pt x="7620" y="250189"/>
                  </a:lnTo>
                  <a:lnTo>
                    <a:pt x="7620" y="247649"/>
                  </a:lnTo>
                  <a:close/>
                </a:path>
                <a:path w="7620" h="702310">
                  <a:moveTo>
                    <a:pt x="7620" y="250189"/>
                  </a:moveTo>
                  <a:lnTo>
                    <a:pt x="0" y="250189"/>
                  </a:lnTo>
                  <a:lnTo>
                    <a:pt x="0" y="251459"/>
                  </a:lnTo>
                  <a:lnTo>
                    <a:pt x="1270" y="251459"/>
                  </a:lnTo>
                  <a:lnTo>
                    <a:pt x="1270" y="253999"/>
                  </a:lnTo>
                  <a:lnTo>
                    <a:pt x="7620" y="253999"/>
                  </a:lnTo>
                  <a:lnTo>
                    <a:pt x="7620" y="250189"/>
                  </a:lnTo>
                  <a:close/>
                </a:path>
                <a:path w="7620" h="702310">
                  <a:moveTo>
                    <a:pt x="7620" y="253999"/>
                  </a:moveTo>
                  <a:lnTo>
                    <a:pt x="2540" y="253999"/>
                  </a:lnTo>
                  <a:lnTo>
                    <a:pt x="2540" y="255269"/>
                  </a:lnTo>
                  <a:lnTo>
                    <a:pt x="3809" y="255269"/>
                  </a:lnTo>
                  <a:lnTo>
                    <a:pt x="3809" y="256539"/>
                  </a:lnTo>
                  <a:lnTo>
                    <a:pt x="7620" y="256539"/>
                  </a:lnTo>
                  <a:lnTo>
                    <a:pt x="7620" y="253999"/>
                  </a:lnTo>
                  <a:close/>
                </a:path>
                <a:path w="7620" h="702310">
                  <a:moveTo>
                    <a:pt x="7620" y="256539"/>
                  </a:moveTo>
                  <a:lnTo>
                    <a:pt x="3809" y="256539"/>
                  </a:lnTo>
                  <a:lnTo>
                    <a:pt x="3809" y="257809"/>
                  </a:lnTo>
                  <a:lnTo>
                    <a:pt x="5079" y="257809"/>
                  </a:lnTo>
                  <a:lnTo>
                    <a:pt x="5079" y="260349"/>
                  </a:lnTo>
                  <a:lnTo>
                    <a:pt x="7620" y="260349"/>
                  </a:lnTo>
                  <a:lnTo>
                    <a:pt x="7620" y="256539"/>
                  </a:lnTo>
                  <a:close/>
                </a:path>
                <a:path w="7620" h="702310">
                  <a:moveTo>
                    <a:pt x="7620" y="260350"/>
                  </a:moveTo>
                  <a:lnTo>
                    <a:pt x="6350" y="260350"/>
                  </a:lnTo>
                  <a:lnTo>
                    <a:pt x="6350" y="261619"/>
                  </a:lnTo>
                  <a:lnTo>
                    <a:pt x="7620" y="261619"/>
                  </a:lnTo>
                  <a:lnTo>
                    <a:pt x="7620" y="260350"/>
                  </a:lnTo>
                  <a:close/>
                </a:path>
                <a:path w="7620" h="702310">
                  <a:moveTo>
                    <a:pt x="7620" y="510539"/>
                  </a:moveTo>
                  <a:lnTo>
                    <a:pt x="0" y="510539"/>
                  </a:lnTo>
                  <a:lnTo>
                    <a:pt x="0" y="511809"/>
                  </a:lnTo>
                  <a:lnTo>
                    <a:pt x="7620" y="511809"/>
                  </a:lnTo>
                  <a:lnTo>
                    <a:pt x="7620" y="510539"/>
                  </a:lnTo>
                  <a:close/>
                </a:path>
                <a:path w="7620" h="702310">
                  <a:moveTo>
                    <a:pt x="7620" y="504189"/>
                  </a:moveTo>
                  <a:lnTo>
                    <a:pt x="0" y="504189"/>
                  </a:lnTo>
                  <a:lnTo>
                    <a:pt x="0" y="509269"/>
                  </a:lnTo>
                  <a:lnTo>
                    <a:pt x="7620" y="509269"/>
                  </a:lnTo>
                  <a:lnTo>
                    <a:pt x="7620" y="504189"/>
                  </a:lnTo>
                  <a:close/>
                </a:path>
                <a:path w="7620" h="702310">
                  <a:moveTo>
                    <a:pt x="7620" y="496569"/>
                  </a:moveTo>
                  <a:lnTo>
                    <a:pt x="0" y="496569"/>
                  </a:lnTo>
                  <a:lnTo>
                    <a:pt x="0" y="502919"/>
                  </a:lnTo>
                  <a:lnTo>
                    <a:pt x="7620" y="502919"/>
                  </a:lnTo>
                  <a:lnTo>
                    <a:pt x="7620" y="496569"/>
                  </a:lnTo>
                  <a:close/>
                </a:path>
                <a:path w="7620" h="702310">
                  <a:moveTo>
                    <a:pt x="7620" y="511809"/>
                  </a:moveTo>
                  <a:lnTo>
                    <a:pt x="0" y="511809"/>
                  </a:lnTo>
                  <a:lnTo>
                    <a:pt x="0" y="524509"/>
                  </a:lnTo>
                  <a:lnTo>
                    <a:pt x="7620" y="524509"/>
                  </a:lnTo>
                  <a:lnTo>
                    <a:pt x="7620" y="511809"/>
                  </a:lnTo>
                  <a:close/>
                </a:path>
                <a:path w="7620" h="702310">
                  <a:moveTo>
                    <a:pt x="7620" y="701039"/>
                  </a:moveTo>
                  <a:lnTo>
                    <a:pt x="6350" y="701039"/>
                  </a:lnTo>
                  <a:lnTo>
                    <a:pt x="6350" y="702309"/>
                  </a:lnTo>
                  <a:lnTo>
                    <a:pt x="7620" y="702309"/>
                  </a:lnTo>
                  <a:lnTo>
                    <a:pt x="7620" y="701039"/>
                  </a:lnTo>
                  <a:close/>
                </a:path>
                <a:path w="7620" h="702310">
                  <a:moveTo>
                    <a:pt x="7620" y="694689"/>
                  </a:moveTo>
                  <a:lnTo>
                    <a:pt x="2540" y="694689"/>
                  </a:lnTo>
                  <a:lnTo>
                    <a:pt x="2540" y="697229"/>
                  </a:lnTo>
                  <a:lnTo>
                    <a:pt x="3809" y="697229"/>
                  </a:lnTo>
                  <a:lnTo>
                    <a:pt x="3809" y="699769"/>
                  </a:lnTo>
                  <a:lnTo>
                    <a:pt x="7620" y="699769"/>
                  </a:lnTo>
                  <a:lnTo>
                    <a:pt x="7620" y="694689"/>
                  </a:lnTo>
                  <a:close/>
                </a:path>
                <a:path w="7620" h="702310">
                  <a:moveTo>
                    <a:pt x="7620" y="688339"/>
                  </a:moveTo>
                  <a:lnTo>
                    <a:pt x="0" y="688339"/>
                  </a:lnTo>
                  <a:lnTo>
                    <a:pt x="0" y="694689"/>
                  </a:lnTo>
                  <a:lnTo>
                    <a:pt x="1270" y="694689"/>
                  </a:lnTo>
                  <a:lnTo>
                    <a:pt x="1270" y="693419"/>
                  </a:lnTo>
                  <a:lnTo>
                    <a:pt x="7620" y="693419"/>
                  </a:lnTo>
                  <a:lnTo>
                    <a:pt x="7620" y="688339"/>
                  </a:lnTo>
                  <a:close/>
                </a:path>
                <a:path w="7620" h="702310">
                  <a:moveTo>
                    <a:pt x="7620" y="681989"/>
                  </a:moveTo>
                  <a:lnTo>
                    <a:pt x="0" y="681989"/>
                  </a:lnTo>
                  <a:lnTo>
                    <a:pt x="0" y="687069"/>
                  </a:lnTo>
                  <a:lnTo>
                    <a:pt x="7620" y="687069"/>
                  </a:lnTo>
                  <a:lnTo>
                    <a:pt x="7620" y="681989"/>
                  </a:lnTo>
                  <a:close/>
                </a:path>
                <a:path w="7620" h="702310">
                  <a:moveTo>
                    <a:pt x="7620" y="675639"/>
                  </a:moveTo>
                  <a:lnTo>
                    <a:pt x="0" y="675639"/>
                  </a:lnTo>
                  <a:lnTo>
                    <a:pt x="0" y="680719"/>
                  </a:lnTo>
                  <a:lnTo>
                    <a:pt x="7620" y="680719"/>
                  </a:lnTo>
                  <a:lnTo>
                    <a:pt x="7620" y="675639"/>
                  </a:lnTo>
                  <a:close/>
                </a:path>
                <a:path w="7620" h="702310">
                  <a:moveTo>
                    <a:pt x="7620" y="669289"/>
                  </a:moveTo>
                  <a:lnTo>
                    <a:pt x="0" y="669289"/>
                  </a:lnTo>
                  <a:lnTo>
                    <a:pt x="0" y="674369"/>
                  </a:lnTo>
                  <a:lnTo>
                    <a:pt x="7620" y="674369"/>
                  </a:lnTo>
                  <a:lnTo>
                    <a:pt x="7620" y="669289"/>
                  </a:lnTo>
                  <a:close/>
                </a:path>
                <a:path w="7620" h="702310">
                  <a:moveTo>
                    <a:pt x="7620" y="662939"/>
                  </a:moveTo>
                  <a:lnTo>
                    <a:pt x="0" y="662939"/>
                  </a:lnTo>
                  <a:lnTo>
                    <a:pt x="0" y="668019"/>
                  </a:lnTo>
                  <a:lnTo>
                    <a:pt x="7620" y="668019"/>
                  </a:lnTo>
                  <a:lnTo>
                    <a:pt x="7620" y="662939"/>
                  </a:lnTo>
                  <a:close/>
                </a:path>
                <a:path w="7620" h="702310">
                  <a:moveTo>
                    <a:pt x="7620" y="656589"/>
                  </a:moveTo>
                  <a:lnTo>
                    <a:pt x="0" y="656589"/>
                  </a:lnTo>
                  <a:lnTo>
                    <a:pt x="0" y="661669"/>
                  </a:lnTo>
                  <a:lnTo>
                    <a:pt x="7620" y="661669"/>
                  </a:lnTo>
                  <a:lnTo>
                    <a:pt x="7620" y="656589"/>
                  </a:lnTo>
                  <a:close/>
                </a:path>
                <a:path w="7620" h="702310">
                  <a:moveTo>
                    <a:pt x="7620" y="650239"/>
                  </a:moveTo>
                  <a:lnTo>
                    <a:pt x="0" y="650239"/>
                  </a:lnTo>
                  <a:lnTo>
                    <a:pt x="0" y="655319"/>
                  </a:lnTo>
                  <a:lnTo>
                    <a:pt x="7620" y="655319"/>
                  </a:lnTo>
                  <a:lnTo>
                    <a:pt x="7620" y="650239"/>
                  </a:lnTo>
                  <a:close/>
                </a:path>
                <a:path w="7620" h="702310">
                  <a:moveTo>
                    <a:pt x="7620" y="643889"/>
                  </a:moveTo>
                  <a:lnTo>
                    <a:pt x="0" y="643889"/>
                  </a:lnTo>
                  <a:lnTo>
                    <a:pt x="0" y="648969"/>
                  </a:lnTo>
                  <a:lnTo>
                    <a:pt x="7620" y="648969"/>
                  </a:lnTo>
                  <a:lnTo>
                    <a:pt x="7620" y="643889"/>
                  </a:lnTo>
                  <a:close/>
                </a:path>
                <a:path w="7620" h="702310">
                  <a:moveTo>
                    <a:pt x="7620" y="637539"/>
                  </a:moveTo>
                  <a:lnTo>
                    <a:pt x="0" y="637539"/>
                  </a:lnTo>
                  <a:lnTo>
                    <a:pt x="0" y="642619"/>
                  </a:lnTo>
                  <a:lnTo>
                    <a:pt x="7620" y="642619"/>
                  </a:lnTo>
                  <a:lnTo>
                    <a:pt x="7620" y="637539"/>
                  </a:lnTo>
                  <a:close/>
                </a:path>
                <a:path w="7620" h="702310">
                  <a:moveTo>
                    <a:pt x="7620" y="631189"/>
                  </a:moveTo>
                  <a:lnTo>
                    <a:pt x="0" y="631189"/>
                  </a:lnTo>
                  <a:lnTo>
                    <a:pt x="0" y="636269"/>
                  </a:lnTo>
                  <a:lnTo>
                    <a:pt x="7620" y="636269"/>
                  </a:lnTo>
                  <a:lnTo>
                    <a:pt x="7620" y="631189"/>
                  </a:lnTo>
                  <a:close/>
                </a:path>
                <a:path w="7620" h="702310">
                  <a:moveTo>
                    <a:pt x="7620" y="624839"/>
                  </a:moveTo>
                  <a:lnTo>
                    <a:pt x="0" y="624839"/>
                  </a:lnTo>
                  <a:lnTo>
                    <a:pt x="0" y="629919"/>
                  </a:lnTo>
                  <a:lnTo>
                    <a:pt x="7620" y="629919"/>
                  </a:lnTo>
                  <a:lnTo>
                    <a:pt x="7620" y="624839"/>
                  </a:lnTo>
                  <a:close/>
                </a:path>
                <a:path w="7620" h="702310">
                  <a:moveTo>
                    <a:pt x="7620" y="618489"/>
                  </a:moveTo>
                  <a:lnTo>
                    <a:pt x="0" y="618489"/>
                  </a:lnTo>
                  <a:lnTo>
                    <a:pt x="0" y="623569"/>
                  </a:lnTo>
                  <a:lnTo>
                    <a:pt x="7620" y="623569"/>
                  </a:lnTo>
                  <a:lnTo>
                    <a:pt x="7620" y="618489"/>
                  </a:lnTo>
                  <a:close/>
                </a:path>
                <a:path w="7620" h="702310">
                  <a:moveTo>
                    <a:pt x="7620" y="612139"/>
                  </a:moveTo>
                  <a:lnTo>
                    <a:pt x="0" y="612139"/>
                  </a:lnTo>
                  <a:lnTo>
                    <a:pt x="0" y="617219"/>
                  </a:lnTo>
                  <a:lnTo>
                    <a:pt x="7620" y="617219"/>
                  </a:lnTo>
                  <a:lnTo>
                    <a:pt x="7620" y="612139"/>
                  </a:lnTo>
                  <a:close/>
                </a:path>
                <a:path w="7620" h="702310">
                  <a:moveTo>
                    <a:pt x="7620" y="605789"/>
                  </a:moveTo>
                  <a:lnTo>
                    <a:pt x="0" y="605789"/>
                  </a:lnTo>
                  <a:lnTo>
                    <a:pt x="0" y="610869"/>
                  </a:lnTo>
                  <a:lnTo>
                    <a:pt x="7620" y="610869"/>
                  </a:lnTo>
                  <a:lnTo>
                    <a:pt x="7620" y="605789"/>
                  </a:lnTo>
                  <a:close/>
                </a:path>
                <a:path w="7620" h="702310">
                  <a:moveTo>
                    <a:pt x="7620" y="599439"/>
                  </a:moveTo>
                  <a:lnTo>
                    <a:pt x="0" y="599439"/>
                  </a:lnTo>
                  <a:lnTo>
                    <a:pt x="0" y="604519"/>
                  </a:lnTo>
                  <a:lnTo>
                    <a:pt x="7620" y="604519"/>
                  </a:lnTo>
                  <a:lnTo>
                    <a:pt x="7620" y="599439"/>
                  </a:lnTo>
                  <a:close/>
                </a:path>
                <a:path w="7620" h="702310">
                  <a:moveTo>
                    <a:pt x="7620" y="593089"/>
                  </a:moveTo>
                  <a:lnTo>
                    <a:pt x="0" y="593089"/>
                  </a:lnTo>
                  <a:lnTo>
                    <a:pt x="0" y="598169"/>
                  </a:lnTo>
                  <a:lnTo>
                    <a:pt x="7620" y="598169"/>
                  </a:lnTo>
                  <a:lnTo>
                    <a:pt x="7620" y="593089"/>
                  </a:lnTo>
                  <a:close/>
                </a:path>
                <a:path w="7620" h="702310">
                  <a:moveTo>
                    <a:pt x="7620" y="586739"/>
                  </a:moveTo>
                  <a:lnTo>
                    <a:pt x="0" y="586739"/>
                  </a:lnTo>
                  <a:lnTo>
                    <a:pt x="0" y="591819"/>
                  </a:lnTo>
                  <a:lnTo>
                    <a:pt x="7620" y="591819"/>
                  </a:lnTo>
                  <a:lnTo>
                    <a:pt x="7620" y="586739"/>
                  </a:lnTo>
                  <a:close/>
                </a:path>
                <a:path w="7620" h="702310">
                  <a:moveTo>
                    <a:pt x="7620" y="579119"/>
                  </a:moveTo>
                  <a:lnTo>
                    <a:pt x="0" y="579119"/>
                  </a:lnTo>
                  <a:lnTo>
                    <a:pt x="0" y="585469"/>
                  </a:lnTo>
                  <a:lnTo>
                    <a:pt x="7620" y="585469"/>
                  </a:lnTo>
                  <a:lnTo>
                    <a:pt x="7620" y="579119"/>
                  </a:lnTo>
                  <a:close/>
                </a:path>
                <a:path w="7620" h="702310">
                  <a:moveTo>
                    <a:pt x="7620" y="574039"/>
                  </a:moveTo>
                  <a:lnTo>
                    <a:pt x="0" y="574039"/>
                  </a:lnTo>
                  <a:lnTo>
                    <a:pt x="0" y="577849"/>
                  </a:lnTo>
                  <a:lnTo>
                    <a:pt x="7620" y="577849"/>
                  </a:lnTo>
                  <a:lnTo>
                    <a:pt x="7620" y="574039"/>
                  </a:lnTo>
                  <a:close/>
                </a:path>
                <a:path w="7620" h="702310">
                  <a:moveTo>
                    <a:pt x="7620" y="566419"/>
                  </a:moveTo>
                  <a:lnTo>
                    <a:pt x="0" y="566419"/>
                  </a:lnTo>
                  <a:lnTo>
                    <a:pt x="0" y="572769"/>
                  </a:lnTo>
                  <a:lnTo>
                    <a:pt x="7620" y="572769"/>
                  </a:lnTo>
                  <a:lnTo>
                    <a:pt x="7620" y="566419"/>
                  </a:lnTo>
                  <a:close/>
                </a:path>
                <a:path w="7620" h="702310">
                  <a:moveTo>
                    <a:pt x="7620" y="561339"/>
                  </a:moveTo>
                  <a:lnTo>
                    <a:pt x="0" y="561339"/>
                  </a:lnTo>
                  <a:lnTo>
                    <a:pt x="0" y="565149"/>
                  </a:lnTo>
                  <a:lnTo>
                    <a:pt x="7620" y="565149"/>
                  </a:lnTo>
                  <a:lnTo>
                    <a:pt x="7620" y="561339"/>
                  </a:lnTo>
                  <a:close/>
                </a:path>
                <a:path w="7620" h="702310">
                  <a:moveTo>
                    <a:pt x="7620" y="541019"/>
                  </a:moveTo>
                  <a:lnTo>
                    <a:pt x="0" y="541019"/>
                  </a:lnTo>
                  <a:lnTo>
                    <a:pt x="0" y="560069"/>
                  </a:lnTo>
                  <a:lnTo>
                    <a:pt x="7620" y="560069"/>
                  </a:lnTo>
                  <a:lnTo>
                    <a:pt x="7620" y="541019"/>
                  </a:lnTo>
                  <a:close/>
                </a:path>
                <a:path w="7620" h="702310">
                  <a:moveTo>
                    <a:pt x="7620" y="535939"/>
                  </a:moveTo>
                  <a:lnTo>
                    <a:pt x="0" y="535939"/>
                  </a:lnTo>
                  <a:lnTo>
                    <a:pt x="0" y="539749"/>
                  </a:lnTo>
                  <a:lnTo>
                    <a:pt x="7620" y="539749"/>
                  </a:lnTo>
                  <a:lnTo>
                    <a:pt x="7620" y="535939"/>
                  </a:lnTo>
                  <a:close/>
                </a:path>
                <a:path w="7620" h="702310">
                  <a:moveTo>
                    <a:pt x="7620" y="529589"/>
                  </a:moveTo>
                  <a:lnTo>
                    <a:pt x="0" y="529589"/>
                  </a:lnTo>
                  <a:lnTo>
                    <a:pt x="0" y="534669"/>
                  </a:lnTo>
                  <a:lnTo>
                    <a:pt x="7620" y="534669"/>
                  </a:lnTo>
                  <a:lnTo>
                    <a:pt x="7620" y="529589"/>
                  </a:lnTo>
                  <a:close/>
                </a:path>
                <a:path w="7620" h="702310">
                  <a:moveTo>
                    <a:pt x="7620" y="525779"/>
                  </a:moveTo>
                  <a:lnTo>
                    <a:pt x="0" y="525779"/>
                  </a:lnTo>
                  <a:lnTo>
                    <a:pt x="0" y="528319"/>
                  </a:lnTo>
                  <a:lnTo>
                    <a:pt x="7620" y="528319"/>
                  </a:lnTo>
                  <a:lnTo>
                    <a:pt x="7620" y="525779"/>
                  </a:lnTo>
                  <a:close/>
                </a:path>
              </a:pathLst>
            </a:custGeom>
            <a:solidFill>
              <a:srgbClr val="0D00FC"/>
            </a:solidFill>
          </p:spPr>
          <p:txBody>
            <a:bodyPr bIns="0" lIns="0" rIns="0" rtlCol="0" tIns="0" wrap="square"/>
            <a:p/>
          </p:txBody>
        </p:sp>
        <p:sp>
          <p:nvSpPr>
            <p:cNvPr id="1050232" name="object 1535"/>
            <p:cNvSpPr/>
            <p:nvPr/>
          </p:nvSpPr>
          <p:spPr>
            <a:xfrm>
              <a:off x="514349" y="5690869"/>
              <a:ext cx="6350" cy="678180"/>
            </a:xfrm>
            <a:custGeom>
              <a:avLst/>
              <a:ahLst/>
              <a:rect l="l" t="t" r="r" b="b"/>
              <a:pathLst>
                <a:path w="6350" h="678179">
                  <a:moveTo>
                    <a:pt x="6350" y="0"/>
                  </a:moveTo>
                  <a:lnTo>
                    <a:pt x="5079" y="0"/>
                  </a:lnTo>
                  <a:lnTo>
                    <a:pt x="5079" y="2539"/>
                  </a:lnTo>
                  <a:lnTo>
                    <a:pt x="3809" y="2539"/>
                  </a:lnTo>
                  <a:lnTo>
                    <a:pt x="3809" y="5079"/>
                  </a:lnTo>
                  <a:lnTo>
                    <a:pt x="2540" y="5079"/>
                  </a:lnTo>
                  <a:lnTo>
                    <a:pt x="2540" y="7619"/>
                  </a:lnTo>
                  <a:lnTo>
                    <a:pt x="1270" y="7619"/>
                  </a:lnTo>
                  <a:lnTo>
                    <a:pt x="1270" y="10159"/>
                  </a:lnTo>
                  <a:lnTo>
                    <a:pt x="0" y="10159"/>
                  </a:lnTo>
                  <a:lnTo>
                    <a:pt x="0" y="12699"/>
                  </a:lnTo>
                  <a:lnTo>
                    <a:pt x="6350" y="12699"/>
                  </a:lnTo>
                  <a:lnTo>
                    <a:pt x="6350" y="0"/>
                  </a:lnTo>
                  <a:close/>
                </a:path>
                <a:path w="6350" h="678179">
                  <a:moveTo>
                    <a:pt x="6350" y="12699"/>
                  </a:moveTo>
                  <a:lnTo>
                    <a:pt x="0" y="12699"/>
                  </a:lnTo>
                  <a:lnTo>
                    <a:pt x="0" y="15239"/>
                  </a:lnTo>
                  <a:lnTo>
                    <a:pt x="6350" y="15239"/>
                  </a:lnTo>
                  <a:lnTo>
                    <a:pt x="6350" y="12699"/>
                  </a:lnTo>
                  <a:close/>
                </a:path>
                <a:path w="6350" h="678179">
                  <a:moveTo>
                    <a:pt x="6350" y="15239"/>
                  </a:moveTo>
                  <a:lnTo>
                    <a:pt x="0" y="15239"/>
                  </a:lnTo>
                  <a:lnTo>
                    <a:pt x="0" y="21589"/>
                  </a:lnTo>
                  <a:lnTo>
                    <a:pt x="6350" y="21589"/>
                  </a:lnTo>
                  <a:lnTo>
                    <a:pt x="6350" y="15239"/>
                  </a:lnTo>
                  <a:close/>
                </a:path>
                <a:path w="6350" h="678179">
                  <a:moveTo>
                    <a:pt x="6350" y="21589"/>
                  </a:moveTo>
                  <a:lnTo>
                    <a:pt x="0" y="21589"/>
                  </a:lnTo>
                  <a:lnTo>
                    <a:pt x="0" y="25399"/>
                  </a:lnTo>
                  <a:lnTo>
                    <a:pt x="6350" y="25399"/>
                  </a:lnTo>
                  <a:lnTo>
                    <a:pt x="6350" y="21589"/>
                  </a:lnTo>
                  <a:close/>
                </a:path>
                <a:path w="6350" h="678179">
                  <a:moveTo>
                    <a:pt x="6350" y="25399"/>
                  </a:moveTo>
                  <a:lnTo>
                    <a:pt x="0" y="25399"/>
                  </a:lnTo>
                  <a:lnTo>
                    <a:pt x="0" y="27939"/>
                  </a:lnTo>
                  <a:lnTo>
                    <a:pt x="6350" y="27939"/>
                  </a:lnTo>
                  <a:lnTo>
                    <a:pt x="6350" y="25399"/>
                  </a:lnTo>
                  <a:close/>
                </a:path>
                <a:path w="6350" h="678179">
                  <a:moveTo>
                    <a:pt x="6350" y="27939"/>
                  </a:moveTo>
                  <a:lnTo>
                    <a:pt x="0" y="27939"/>
                  </a:lnTo>
                  <a:lnTo>
                    <a:pt x="0" y="34289"/>
                  </a:lnTo>
                  <a:lnTo>
                    <a:pt x="6350" y="34289"/>
                  </a:lnTo>
                  <a:lnTo>
                    <a:pt x="6350" y="27939"/>
                  </a:lnTo>
                  <a:close/>
                </a:path>
                <a:path w="6350" h="678179">
                  <a:moveTo>
                    <a:pt x="6350" y="34289"/>
                  </a:moveTo>
                  <a:lnTo>
                    <a:pt x="0" y="34289"/>
                  </a:lnTo>
                  <a:lnTo>
                    <a:pt x="0" y="38099"/>
                  </a:lnTo>
                  <a:lnTo>
                    <a:pt x="6350" y="38099"/>
                  </a:lnTo>
                  <a:lnTo>
                    <a:pt x="6350" y="34289"/>
                  </a:lnTo>
                  <a:close/>
                </a:path>
                <a:path w="6350" h="678179">
                  <a:moveTo>
                    <a:pt x="6350" y="38099"/>
                  </a:moveTo>
                  <a:lnTo>
                    <a:pt x="0" y="38099"/>
                  </a:lnTo>
                  <a:lnTo>
                    <a:pt x="0" y="40639"/>
                  </a:lnTo>
                  <a:lnTo>
                    <a:pt x="6350" y="40639"/>
                  </a:lnTo>
                  <a:lnTo>
                    <a:pt x="6350" y="38099"/>
                  </a:lnTo>
                  <a:close/>
                </a:path>
                <a:path w="6350" h="678179">
                  <a:moveTo>
                    <a:pt x="6350" y="40639"/>
                  </a:moveTo>
                  <a:lnTo>
                    <a:pt x="0" y="40639"/>
                  </a:lnTo>
                  <a:lnTo>
                    <a:pt x="0" y="44449"/>
                  </a:lnTo>
                  <a:lnTo>
                    <a:pt x="6350" y="44449"/>
                  </a:lnTo>
                  <a:lnTo>
                    <a:pt x="6350" y="40639"/>
                  </a:lnTo>
                  <a:close/>
                </a:path>
                <a:path w="6350" h="678179">
                  <a:moveTo>
                    <a:pt x="6350" y="44449"/>
                  </a:moveTo>
                  <a:lnTo>
                    <a:pt x="0" y="44449"/>
                  </a:lnTo>
                  <a:lnTo>
                    <a:pt x="0" y="46989"/>
                  </a:lnTo>
                  <a:lnTo>
                    <a:pt x="6350" y="46989"/>
                  </a:lnTo>
                  <a:lnTo>
                    <a:pt x="6350" y="44449"/>
                  </a:lnTo>
                  <a:close/>
                </a:path>
                <a:path w="6350" h="678179">
                  <a:moveTo>
                    <a:pt x="6350" y="46989"/>
                  </a:moveTo>
                  <a:lnTo>
                    <a:pt x="0" y="46989"/>
                  </a:lnTo>
                  <a:lnTo>
                    <a:pt x="0" y="53339"/>
                  </a:lnTo>
                  <a:lnTo>
                    <a:pt x="6350" y="53339"/>
                  </a:lnTo>
                  <a:lnTo>
                    <a:pt x="6350" y="46989"/>
                  </a:lnTo>
                  <a:close/>
                </a:path>
                <a:path w="6350" h="678179">
                  <a:moveTo>
                    <a:pt x="6350" y="53339"/>
                  </a:moveTo>
                  <a:lnTo>
                    <a:pt x="0" y="53339"/>
                  </a:lnTo>
                  <a:lnTo>
                    <a:pt x="0" y="57149"/>
                  </a:lnTo>
                  <a:lnTo>
                    <a:pt x="6350" y="57149"/>
                  </a:lnTo>
                  <a:lnTo>
                    <a:pt x="6350" y="53339"/>
                  </a:lnTo>
                  <a:close/>
                </a:path>
                <a:path w="6350" h="678179">
                  <a:moveTo>
                    <a:pt x="6350" y="57149"/>
                  </a:moveTo>
                  <a:lnTo>
                    <a:pt x="0" y="57149"/>
                  </a:lnTo>
                  <a:lnTo>
                    <a:pt x="0" y="66039"/>
                  </a:lnTo>
                  <a:lnTo>
                    <a:pt x="6350" y="66039"/>
                  </a:lnTo>
                  <a:lnTo>
                    <a:pt x="6350" y="57149"/>
                  </a:lnTo>
                  <a:close/>
                </a:path>
                <a:path w="6350" h="678179">
                  <a:moveTo>
                    <a:pt x="6350" y="66039"/>
                  </a:moveTo>
                  <a:lnTo>
                    <a:pt x="0" y="66039"/>
                  </a:lnTo>
                  <a:lnTo>
                    <a:pt x="0" y="69849"/>
                  </a:lnTo>
                  <a:lnTo>
                    <a:pt x="6350" y="69849"/>
                  </a:lnTo>
                  <a:lnTo>
                    <a:pt x="6350" y="66039"/>
                  </a:lnTo>
                  <a:close/>
                </a:path>
                <a:path w="6350" h="678179">
                  <a:moveTo>
                    <a:pt x="6350" y="69849"/>
                  </a:moveTo>
                  <a:lnTo>
                    <a:pt x="0" y="69849"/>
                  </a:lnTo>
                  <a:lnTo>
                    <a:pt x="0" y="72389"/>
                  </a:lnTo>
                  <a:lnTo>
                    <a:pt x="6350" y="72389"/>
                  </a:lnTo>
                  <a:lnTo>
                    <a:pt x="6350" y="69849"/>
                  </a:lnTo>
                  <a:close/>
                </a:path>
                <a:path w="6350" h="678179">
                  <a:moveTo>
                    <a:pt x="6350" y="72389"/>
                  </a:moveTo>
                  <a:lnTo>
                    <a:pt x="0" y="72389"/>
                  </a:lnTo>
                  <a:lnTo>
                    <a:pt x="0" y="85089"/>
                  </a:lnTo>
                  <a:lnTo>
                    <a:pt x="6350" y="85089"/>
                  </a:lnTo>
                  <a:lnTo>
                    <a:pt x="6350" y="72389"/>
                  </a:lnTo>
                  <a:close/>
                </a:path>
                <a:path w="6350" h="678179">
                  <a:moveTo>
                    <a:pt x="6350" y="85089"/>
                  </a:moveTo>
                  <a:lnTo>
                    <a:pt x="0" y="85089"/>
                  </a:lnTo>
                  <a:lnTo>
                    <a:pt x="0" y="88899"/>
                  </a:lnTo>
                  <a:lnTo>
                    <a:pt x="6350" y="88899"/>
                  </a:lnTo>
                  <a:lnTo>
                    <a:pt x="6350" y="85089"/>
                  </a:lnTo>
                  <a:close/>
                </a:path>
                <a:path w="6350" h="678179">
                  <a:moveTo>
                    <a:pt x="6350" y="88899"/>
                  </a:moveTo>
                  <a:lnTo>
                    <a:pt x="0" y="88899"/>
                  </a:lnTo>
                  <a:lnTo>
                    <a:pt x="0" y="114299"/>
                  </a:lnTo>
                  <a:lnTo>
                    <a:pt x="6350" y="114299"/>
                  </a:lnTo>
                  <a:lnTo>
                    <a:pt x="6350" y="88899"/>
                  </a:lnTo>
                  <a:close/>
                </a:path>
                <a:path w="6350" h="678179">
                  <a:moveTo>
                    <a:pt x="6350" y="114299"/>
                  </a:moveTo>
                  <a:lnTo>
                    <a:pt x="0" y="114299"/>
                  </a:lnTo>
                  <a:lnTo>
                    <a:pt x="0" y="116839"/>
                  </a:lnTo>
                  <a:lnTo>
                    <a:pt x="6350" y="116839"/>
                  </a:lnTo>
                  <a:lnTo>
                    <a:pt x="6350" y="114299"/>
                  </a:lnTo>
                  <a:close/>
                </a:path>
                <a:path w="6350" h="678179">
                  <a:moveTo>
                    <a:pt x="6350" y="116839"/>
                  </a:moveTo>
                  <a:lnTo>
                    <a:pt x="0" y="116839"/>
                  </a:lnTo>
                  <a:lnTo>
                    <a:pt x="0" y="123189"/>
                  </a:lnTo>
                  <a:lnTo>
                    <a:pt x="6350" y="123189"/>
                  </a:lnTo>
                  <a:lnTo>
                    <a:pt x="6350" y="116839"/>
                  </a:lnTo>
                  <a:close/>
                </a:path>
                <a:path w="6350" h="678179">
                  <a:moveTo>
                    <a:pt x="6350" y="123189"/>
                  </a:moveTo>
                  <a:lnTo>
                    <a:pt x="0" y="123189"/>
                  </a:lnTo>
                  <a:lnTo>
                    <a:pt x="0" y="142239"/>
                  </a:lnTo>
                  <a:lnTo>
                    <a:pt x="6350" y="142239"/>
                  </a:lnTo>
                  <a:lnTo>
                    <a:pt x="6350" y="123189"/>
                  </a:lnTo>
                  <a:close/>
                </a:path>
                <a:path w="6350" h="678179">
                  <a:moveTo>
                    <a:pt x="6350" y="142239"/>
                  </a:moveTo>
                  <a:lnTo>
                    <a:pt x="0" y="142239"/>
                  </a:lnTo>
                  <a:lnTo>
                    <a:pt x="0" y="146049"/>
                  </a:lnTo>
                  <a:lnTo>
                    <a:pt x="6350" y="146049"/>
                  </a:lnTo>
                  <a:lnTo>
                    <a:pt x="6350" y="142239"/>
                  </a:lnTo>
                  <a:close/>
                </a:path>
                <a:path w="6350" h="678179">
                  <a:moveTo>
                    <a:pt x="6350" y="146049"/>
                  </a:moveTo>
                  <a:lnTo>
                    <a:pt x="0" y="146049"/>
                  </a:lnTo>
                  <a:lnTo>
                    <a:pt x="0" y="148589"/>
                  </a:lnTo>
                  <a:lnTo>
                    <a:pt x="6350" y="148589"/>
                  </a:lnTo>
                  <a:lnTo>
                    <a:pt x="6350" y="146049"/>
                  </a:lnTo>
                  <a:close/>
                </a:path>
                <a:path w="6350" h="678179">
                  <a:moveTo>
                    <a:pt x="6350" y="148589"/>
                  </a:moveTo>
                  <a:lnTo>
                    <a:pt x="0" y="148589"/>
                  </a:lnTo>
                  <a:lnTo>
                    <a:pt x="0" y="152399"/>
                  </a:lnTo>
                  <a:lnTo>
                    <a:pt x="6350" y="152399"/>
                  </a:lnTo>
                  <a:lnTo>
                    <a:pt x="6350" y="148589"/>
                  </a:lnTo>
                  <a:close/>
                </a:path>
                <a:path w="6350" h="678179">
                  <a:moveTo>
                    <a:pt x="6350" y="152399"/>
                  </a:moveTo>
                  <a:lnTo>
                    <a:pt x="0" y="152399"/>
                  </a:lnTo>
                  <a:lnTo>
                    <a:pt x="0" y="154939"/>
                  </a:lnTo>
                  <a:lnTo>
                    <a:pt x="6350" y="154939"/>
                  </a:lnTo>
                  <a:lnTo>
                    <a:pt x="6350" y="152399"/>
                  </a:lnTo>
                  <a:close/>
                </a:path>
                <a:path w="6350" h="678179">
                  <a:moveTo>
                    <a:pt x="6350" y="154939"/>
                  </a:moveTo>
                  <a:lnTo>
                    <a:pt x="0" y="154939"/>
                  </a:lnTo>
                  <a:lnTo>
                    <a:pt x="0" y="158749"/>
                  </a:lnTo>
                  <a:lnTo>
                    <a:pt x="6350" y="158749"/>
                  </a:lnTo>
                  <a:lnTo>
                    <a:pt x="6350" y="154939"/>
                  </a:lnTo>
                  <a:close/>
                </a:path>
                <a:path w="6350" h="678179">
                  <a:moveTo>
                    <a:pt x="6350" y="158749"/>
                  </a:moveTo>
                  <a:lnTo>
                    <a:pt x="0" y="158749"/>
                  </a:lnTo>
                  <a:lnTo>
                    <a:pt x="0" y="165099"/>
                  </a:lnTo>
                  <a:lnTo>
                    <a:pt x="6350" y="165099"/>
                  </a:lnTo>
                  <a:lnTo>
                    <a:pt x="6350" y="158749"/>
                  </a:lnTo>
                  <a:close/>
                </a:path>
                <a:path w="6350" h="678179">
                  <a:moveTo>
                    <a:pt x="6350" y="165099"/>
                  </a:moveTo>
                  <a:lnTo>
                    <a:pt x="0" y="165099"/>
                  </a:lnTo>
                  <a:lnTo>
                    <a:pt x="0" y="167639"/>
                  </a:lnTo>
                  <a:lnTo>
                    <a:pt x="6350" y="167639"/>
                  </a:lnTo>
                  <a:lnTo>
                    <a:pt x="6350" y="165099"/>
                  </a:lnTo>
                  <a:close/>
                </a:path>
                <a:path w="6350" h="678179">
                  <a:moveTo>
                    <a:pt x="6350" y="167639"/>
                  </a:moveTo>
                  <a:lnTo>
                    <a:pt x="0" y="167639"/>
                  </a:lnTo>
                  <a:lnTo>
                    <a:pt x="0" y="171449"/>
                  </a:lnTo>
                  <a:lnTo>
                    <a:pt x="6350" y="171449"/>
                  </a:lnTo>
                  <a:lnTo>
                    <a:pt x="6350" y="167639"/>
                  </a:lnTo>
                  <a:close/>
                </a:path>
                <a:path w="6350" h="678179">
                  <a:moveTo>
                    <a:pt x="6350" y="171449"/>
                  </a:moveTo>
                  <a:lnTo>
                    <a:pt x="0" y="171449"/>
                  </a:lnTo>
                  <a:lnTo>
                    <a:pt x="0" y="173989"/>
                  </a:lnTo>
                  <a:lnTo>
                    <a:pt x="6350" y="173989"/>
                  </a:lnTo>
                  <a:lnTo>
                    <a:pt x="6350" y="171449"/>
                  </a:lnTo>
                  <a:close/>
                </a:path>
                <a:path w="6350" h="678179">
                  <a:moveTo>
                    <a:pt x="6350" y="173989"/>
                  </a:moveTo>
                  <a:lnTo>
                    <a:pt x="0" y="173989"/>
                  </a:lnTo>
                  <a:lnTo>
                    <a:pt x="0" y="177799"/>
                  </a:lnTo>
                  <a:lnTo>
                    <a:pt x="6350" y="177799"/>
                  </a:lnTo>
                  <a:lnTo>
                    <a:pt x="6350" y="173989"/>
                  </a:lnTo>
                  <a:close/>
                </a:path>
                <a:path w="6350" h="678179">
                  <a:moveTo>
                    <a:pt x="6350" y="177799"/>
                  </a:moveTo>
                  <a:lnTo>
                    <a:pt x="0" y="177799"/>
                  </a:lnTo>
                  <a:lnTo>
                    <a:pt x="0" y="180339"/>
                  </a:lnTo>
                  <a:lnTo>
                    <a:pt x="6350" y="180339"/>
                  </a:lnTo>
                  <a:lnTo>
                    <a:pt x="6350" y="177799"/>
                  </a:lnTo>
                  <a:close/>
                </a:path>
                <a:path w="6350" h="678179">
                  <a:moveTo>
                    <a:pt x="6350" y="180339"/>
                  </a:moveTo>
                  <a:lnTo>
                    <a:pt x="0" y="180339"/>
                  </a:lnTo>
                  <a:lnTo>
                    <a:pt x="0" y="186689"/>
                  </a:lnTo>
                  <a:lnTo>
                    <a:pt x="6350" y="186689"/>
                  </a:lnTo>
                  <a:lnTo>
                    <a:pt x="6350" y="180339"/>
                  </a:lnTo>
                  <a:close/>
                </a:path>
                <a:path w="6350" h="678179">
                  <a:moveTo>
                    <a:pt x="6350" y="186689"/>
                  </a:moveTo>
                  <a:lnTo>
                    <a:pt x="0" y="186689"/>
                  </a:lnTo>
                  <a:lnTo>
                    <a:pt x="0" y="190499"/>
                  </a:lnTo>
                  <a:lnTo>
                    <a:pt x="6350" y="190499"/>
                  </a:lnTo>
                  <a:lnTo>
                    <a:pt x="6350" y="186689"/>
                  </a:lnTo>
                  <a:close/>
                </a:path>
                <a:path w="6350" h="678179">
                  <a:moveTo>
                    <a:pt x="6350" y="190499"/>
                  </a:moveTo>
                  <a:lnTo>
                    <a:pt x="0" y="190499"/>
                  </a:lnTo>
                  <a:lnTo>
                    <a:pt x="0" y="193039"/>
                  </a:lnTo>
                  <a:lnTo>
                    <a:pt x="6350" y="193039"/>
                  </a:lnTo>
                  <a:lnTo>
                    <a:pt x="6350" y="190499"/>
                  </a:lnTo>
                  <a:close/>
                </a:path>
                <a:path w="6350" h="678179">
                  <a:moveTo>
                    <a:pt x="6350" y="193039"/>
                  </a:moveTo>
                  <a:lnTo>
                    <a:pt x="0" y="193039"/>
                  </a:lnTo>
                  <a:lnTo>
                    <a:pt x="0" y="196849"/>
                  </a:lnTo>
                  <a:lnTo>
                    <a:pt x="6350" y="196849"/>
                  </a:lnTo>
                  <a:lnTo>
                    <a:pt x="6350" y="193039"/>
                  </a:lnTo>
                  <a:close/>
                </a:path>
                <a:path w="6350" h="678179">
                  <a:moveTo>
                    <a:pt x="6350" y="196849"/>
                  </a:moveTo>
                  <a:lnTo>
                    <a:pt x="0" y="196849"/>
                  </a:lnTo>
                  <a:lnTo>
                    <a:pt x="0" y="199389"/>
                  </a:lnTo>
                  <a:lnTo>
                    <a:pt x="6350" y="199389"/>
                  </a:lnTo>
                  <a:lnTo>
                    <a:pt x="6350" y="196849"/>
                  </a:lnTo>
                  <a:close/>
                </a:path>
                <a:path w="6350" h="678179">
                  <a:moveTo>
                    <a:pt x="6350" y="199389"/>
                  </a:moveTo>
                  <a:lnTo>
                    <a:pt x="0" y="199389"/>
                  </a:lnTo>
                  <a:lnTo>
                    <a:pt x="0" y="209549"/>
                  </a:lnTo>
                  <a:lnTo>
                    <a:pt x="6350" y="209549"/>
                  </a:lnTo>
                  <a:lnTo>
                    <a:pt x="6350" y="199389"/>
                  </a:lnTo>
                  <a:close/>
                </a:path>
                <a:path w="6350" h="678179">
                  <a:moveTo>
                    <a:pt x="6350" y="209550"/>
                  </a:moveTo>
                  <a:lnTo>
                    <a:pt x="0" y="209550"/>
                  </a:lnTo>
                  <a:lnTo>
                    <a:pt x="0" y="212089"/>
                  </a:lnTo>
                  <a:lnTo>
                    <a:pt x="6350" y="212089"/>
                  </a:lnTo>
                  <a:lnTo>
                    <a:pt x="6350" y="209550"/>
                  </a:lnTo>
                  <a:close/>
                </a:path>
                <a:path w="6350" h="678179">
                  <a:moveTo>
                    <a:pt x="6350" y="212089"/>
                  </a:moveTo>
                  <a:lnTo>
                    <a:pt x="0" y="212089"/>
                  </a:lnTo>
                  <a:lnTo>
                    <a:pt x="0" y="215899"/>
                  </a:lnTo>
                  <a:lnTo>
                    <a:pt x="6350" y="215899"/>
                  </a:lnTo>
                  <a:lnTo>
                    <a:pt x="6350" y="212089"/>
                  </a:lnTo>
                  <a:close/>
                </a:path>
                <a:path w="6350" h="678179">
                  <a:moveTo>
                    <a:pt x="6350" y="215899"/>
                  </a:moveTo>
                  <a:lnTo>
                    <a:pt x="0" y="215899"/>
                  </a:lnTo>
                  <a:lnTo>
                    <a:pt x="0" y="218439"/>
                  </a:lnTo>
                  <a:lnTo>
                    <a:pt x="6350" y="218439"/>
                  </a:lnTo>
                  <a:lnTo>
                    <a:pt x="6350" y="215899"/>
                  </a:lnTo>
                  <a:close/>
                </a:path>
                <a:path w="6350" h="678179">
                  <a:moveTo>
                    <a:pt x="6350" y="218439"/>
                  </a:moveTo>
                  <a:lnTo>
                    <a:pt x="0" y="218439"/>
                  </a:lnTo>
                  <a:lnTo>
                    <a:pt x="0" y="226059"/>
                  </a:lnTo>
                  <a:lnTo>
                    <a:pt x="1270" y="226059"/>
                  </a:lnTo>
                  <a:lnTo>
                    <a:pt x="1270" y="228599"/>
                  </a:lnTo>
                  <a:lnTo>
                    <a:pt x="6350" y="228599"/>
                  </a:lnTo>
                  <a:lnTo>
                    <a:pt x="6350" y="218439"/>
                  </a:lnTo>
                  <a:close/>
                </a:path>
                <a:path w="6350" h="678179">
                  <a:moveTo>
                    <a:pt x="6350" y="228599"/>
                  </a:moveTo>
                  <a:lnTo>
                    <a:pt x="2540" y="228599"/>
                  </a:lnTo>
                  <a:lnTo>
                    <a:pt x="2540" y="231139"/>
                  </a:lnTo>
                  <a:lnTo>
                    <a:pt x="6350" y="231139"/>
                  </a:lnTo>
                  <a:lnTo>
                    <a:pt x="6350" y="228599"/>
                  </a:lnTo>
                  <a:close/>
                </a:path>
                <a:path w="6350" h="678179">
                  <a:moveTo>
                    <a:pt x="6350" y="231139"/>
                  </a:moveTo>
                  <a:lnTo>
                    <a:pt x="3809" y="231139"/>
                  </a:lnTo>
                  <a:lnTo>
                    <a:pt x="3809" y="233679"/>
                  </a:lnTo>
                  <a:lnTo>
                    <a:pt x="5079" y="233679"/>
                  </a:lnTo>
                  <a:lnTo>
                    <a:pt x="5079" y="234949"/>
                  </a:lnTo>
                  <a:lnTo>
                    <a:pt x="6350" y="234949"/>
                  </a:lnTo>
                  <a:lnTo>
                    <a:pt x="6350" y="231139"/>
                  </a:lnTo>
                  <a:close/>
                </a:path>
                <a:path w="6350" h="678179">
                  <a:moveTo>
                    <a:pt x="6350" y="234949"/>
                  </a:moveTo>
                  <a:lnTo>
                    <a:pt x="5079" y="234949"/>
                  </a:lnTo>
                  <a:lnTo>
                    <a:pt x="5079" y="236219"/>
                  </a:lnTo>
                  <a:lnTo>
                    <a:pt x="6350" y="236219"/>
                  </a:lnTo>
                  <a:lnTo>
                    <a:pt x="6350" y="234949"/>
                  </a:lnTo>
                  <a:close/>
                </a:path>
                <a:path w="6350" h="678179">
                  <a:moveTo>
                    <a:pt x="6350" y="497839"/>
                  </a:moveTo>
                  <a:lnTo>
                    <a:pt x="0" y="497839"/>
                  </a:lnTo>
                  <a:lnTo>
                    <a:pt x="0" y="499109"/>
                  </a:lnTo>
                  <a:lnTo>
                    <a:pt x="6350" y="499109"/>
                  </a:lnTo>
                  <a:lnTo>
                    <a:pt x="6350" y="497839"/>
                  </a:lnTo>
                  <a:close/>
                </a:path>
                <a:path w="6350" h="678179">
                  <a:moveTo>
                    <a:pt x="6350" y="491489"/>
                  </a:moveTo>
                  <a:lnTo>
                    <a:pt x="0" y="491489"/>
                  </a:lnTo>
                  <a:lnTo>
                    <a:pt x="0" y="496569"/>
                  </a:lnTo>
                  <a:lnTo>
                    <a:pt x="6350" y="496569"/>
                  </a:lnTo>
                  <a:lnTo>
                    <a:pt x="6350" y="491489"/>
                  </a:lnTo>
                  <a:close/>
                </a:path>
                <a:path w="6350" h="678179">
                  <a:moveTo>
                    <a:pt x="6350" y="483869"/>
                  </a:moveTo>
                  <a:lnTo>
                    <a:pt x="0" y="483869"/>
                  </a:lnTo>
                  <a:lnTo>
                    <a:pt x="0" y="490219"/>
                  </a:lnTo>
                  <a:lnTo>
                    <a:pt x="6350" y="490219"/>
                  </a:lnTo>
                  <a:lnTo>
                    <a:pt x="6350" y="483869"/>
                  </a:lnTo>
                  <a:close/>
                </a:path>
                <a:path w="6350" h="678179">
                  <a:moveTo>
                    <a:pt x="6350" y="499109"/>
                  </a:moveTo>
                  <a:lnTo>
                    <a:pt x="0" y="499109"/>
                  </a:lnTo>
                  <a:lnTo>
                    <a:pt x="0" y="511809"/>
                  </a:lnTo>
                  <a:lnTo>
                    <a:pt x="6350" y="511809"/>
                  </a:lnTo>
                  <a:lnTo>
                    <a:pt x="6350" y="499109"/>
                  </a:lnTo>
                  <a:close/>
                </a:path>
                <a:path w="6350" h="678179">
                  <a:moveTo>
                    <a:pt x="6350" y="675639"/>
                  </a:moveTo>
                  <a:lnTo>
                    <a:pt x="3809" y="675639"/>
                  </a:lnTo>
                  <a:lnTo>
                    <a:pt x="3809" y="676909"/>
                  </a:lnTo>
                  <a:lnTo>
                    <a:pt x="5079" y="676909"/>
                  </a:lnTo>
                  <a:lnTo>
                    <a:pt x="5079" y="678179"/>
                  </a:lnTo>
                  <a:lnTo>
                    <a:pt x="6350" y="678179"/>
                  </a:lnTo>
                  <a:lnTo>
                    <a:pt x="6350" y="675639"/>
                  </a:lnTo>
                  <a:close/>
                </a:path>
                <a:path w="6350" h="678179">
                  <a:moveTo>
                    <a:pt x="6350" y="669289"/>
                  </a:moveTo>
                  <a:lnTo>
                    <a:pt x="0" y="669289"/>
                  </a:lnTo>
                  <a:lnTo>
                    <a:pt x="0" y="670559"/>
                  </a:lnTo>
                  <a:lnTo>
                    <a:pt x="1270" y="670559"/>
                  </a:lnTo>
                  <a:lnTo>
                    <a:pt x="1270" y="671829"/>
                  </a:lnTo>
                  <a:lnTo>
                    <a:pt x="2540" y="671829"/>
                  </a:lnTo>
                  <a:lnTo>
                    <a:pt x="2540" y="675639"/>
                  </a:lnTo>
                  <a:lnTo>
                    <a:pt x="3809" y="675639"/>
                  </a:lnTo>
                  <a:lnTo>
                    <a:pt x="3809" y="674369"/>
                  </a:lnTo>
                  <a:lnTo>
                    <a:pt x="6350" y="674369"/>
                  </a:lnTo>
                  <a:lnTo>
                    <a:pt x="6350" y="669289"/>
                  </a:lnTo>
                  <a:close/>
                </a:path>
                <a:path w="6350" h="678179">
                  <a:moveTo>
                    <a:pt x="6350" y="662939"/>
                  </a:moveTo>
                  <a:lnTo>
                    <a:pt x="0" y="662939"/>
                  </a:lnTo>
                  <a:lnTo>
                    <a:pt x="0" y="668019"/>
                  </a:lnTo>
                  <a:lnTo>
                    <a:pt x="6350" y="668019"/>
                  </a:lnTo>
                  <a:lnTo>
                    <a:pt x="6350" y="662939"/>
                  </a:lnTo>
                  <a:close/>
                </a:path>
                <a:path w="6350" h="678179">
                  <a:moveTo>
                    <a:pt x="6350" y="656589"/>
                  </a:moveTo>
                  <a:lnTo>
                    <a:pt x="0" y="656589"/>
                  </a:lnTo>
                  <a:lnTo>
                    <a:pt x="0" y="661669"/>
                  </a:lnTo>
                  <a:lnTo>
                    <a:pt x="6350" y="661669"/>
                  </a:lnTo>
                  <a:lnTo>
                    <a:pt x="6350" y="656589"/>
                  </a:lnTo>
                  <a:close/>
                </a:path>
                <a:path w="6350" h="678179">
                  <a:moveTo>
                    <a:pt x="6350" y="650239"/>
                  </a:moveTo>
                  <a:lnTo>
                    <a:pt x="0" y="650239"/>
                  </a:lnTo>
                  <a:lnTo>
                    <a:pt x="0" y="655319"/>
                  </a:lnTo>
                  <a:lnTo>
                    <a:pt x="6350" y="655319"/>
                  </a:lnTo>
                  <a:lnTo>
                    <a:pt x="6350" y="650239"/>
                  </a:lnTo>
                  <a:close/>
                </a:path>
                <a:path w="6350" h="678179">
                  <a:moveTo>
                    <a:pt x="6350" y="643889"/>
                  </a:moveTo>
                  <a:lnTo>
                    <a:pt x="0" y="643889"/>
                  </a:lnTo>
                  <a:lnTo>
                    <a:pt x="0" y="648969"/>
                  </a:lnTo>
                  <a:lnTo>
                    <a:pt x="6350" y="648969"/>
                  </a:lnTo>
                  <a:lnTo>
                    <a:pt x="6350" y="643889"/>
                  </a:lnTo>
                  <a:close/>
                </a:path>
                <a:path w="6350" h="678179">
                  <a:moveTo>
                    <a:pt x="6350" y="637539"/>
                  </a:moveTo>
                  <a:lnTo>
                    <a:pt x="0" y="637539"/>
                  </a:lnTo>
                  <a:lnTo>
                    <a:pt x="0" y="642619"/>
                  </a:lnTo>
                  <a:lnTo>
                    <a:pt x="6350" y="642619"/>
                  </a:lnTo>
                  <a:lnTo>
                    <a:pt x="6350" y="637539"/>
                  </a:lnTo>
                  <a:close/>
                </a:path>
                <a:path w="6350" h="678179">
                  <a:moveTo>
                    <a:pt x="6350" y="631189"/>
                  </a:moveTo>
                  <a:lnTo>
                    <a:pt x="0" y="631189"/>
                  </a:lnTo>
                  <a:lnTo>
                    <a:pt x="0" y="636269"/>
                  </a:lnTo>
                  <a:lnTo>
                    <a:pt x="6350" y="636269"/>
                  </a:lnTo>
                  <a:lnTo>
                    <a:pt x="6350" y="631189"/>
                  </a:lnTo>
                  <a:close/>
                </a:path>
                <a:path w="6350" h="678179">
                  <a:moveTo>
                    <a:pt x="6350" y="624839"/>
                  </a:moveTo>
                  <a:lnTo>
                    <a:pt x="0" y="624839"/>
                  </a:lnTo>
                  <a:lnTo>
                    <a:pt x="0" y="629919"/>
                  </a:lnTo>
                  <a:lnTo>
                    <a:pt x="6350" y="629919"/>
                  </a:lnTo>
                  <a:lnTo>
                    <a:pt x="6350" y="624839"/>
                  </a:lnTo>
                  <a:close/>
                </a:path>
                <a:path w="6350" h="678179">
                  <a:moveTo>
                    <a:pt x="6350" y="618489"/>
                  </a:moveTo>
                  <a:lnTo>
                    <a:pt x="0" y="618489"/>
                  </a:lnTo>
                  <a:lnTo>
                    <a:pt x="0" y="623569"/>
                  </a:lnTo>
                  <a:lnTo>
                    <a:pt x="6350" y="623569"/>
                  </a:lnTo>
                  <a:lnTo>
                    <a:pt x="6350" y="618489"/>
                  </a:lnTo>
                  <a:close/>
                </a:path>
                <a:path w="6350" h="678179">
                  <a:moveTo>
                    <a:pt x="6350" y="612139"/>
                  </a:moveTo>
                  <a:lnTo>
                    <a:pt x="0" y="612139"/>
                  </a:lnTo>
                  <a:lnTo>
                    <a:pt x="0" y="617219"/>
                  </a:lnTo>
                  <a:lnTo>
                    <a:pt x="6350" y="617219"/>
                  </a:lnTo>
                  <a:lnTo>
                    <a:pt x="6350" y="612139"/>
                  </a:lnTo>
                  <a:close/>
                </a:path>
                <a:path w="6350" h="678179">
                  <a:moveTo>
                    <a:pt x="6350" y="605789"/>
                  </a:moveTo>
                  <a:lnTo>
                    <a:pt x="0" y="605789"/>
                  </a:lnTo>
                  <a:lnTo>
                    <a:pt x="0" y="610869"/>
                  </a:lnTo>
                  <a:lnTo>
                    <a:pt x="6350" y="610869"/>
                  </a:lnTo>
                  <a:lnTo>
                    <a:pt x="6350" y="605789"/>
                  </a:lnTo>
                  <a:close/>
                </a:path>
                <a:path w="6350" h="678179">
                  <a:moveTo>
                    <a:pt x="6350" y="599439"/>
                  </a:moveTo>
                  <a:lnTo>
                    <a:pt x="0" y="599439"/>
                  </a:lnTo>
                  <a:lnTo>
                    <a:pt x="0" y="604519"/>
                  </a:lnTo>
                  <a:lnTo>
                    <a:pt x="6350" y="604519"/>
                  </a:lnTo>
                  <a:lnTo>
                    <a:pt x="6350" y="599439"/>
                  </a:lnTo>
                  <a:close/>
                </a:path>
                <a:path w="6350" h="678179">
                  <a:moveTo>
                    <a:pt x="6350" y="593089"/>
                  </a:moveTo>
                  <a:lnTo>
                    <a:pt x="0" y="593089"/>
                  </a:lnTo>
                  <a:lnTo>
                    <a:pt x="0" y="598169"/>
                  </a:lnTo>
                  <a:lnTo>
                    <a:pt x="6350" y="598169"/>
                  </a:lnTo>
                  <a:lnTo>
                    <a:pt x="6350" y="593089"/>
                  </a:lnTo>
                  <a:close/>
                </a:path>
                <a:path w="6350" h="678179">
                  <a:moveTo>
                    <a:pt x="6350" y="586739"/>
                  </a:moveTo>
                  <a:lnTo>
                    <a:pt x="0" y="586739"/>
                  </a:lnTo>
                  <a:lnTo>
                    <a:pt x="0" y="591819"/>
                  </a:lnTo>
                  <a:lnTo>
                    <a:pt x="6350" y="591819"/>
                  </a:lnTo>
                  <a:lnTo>
                    <a:pt x="6350" y="586739"/>
                  </a:lnTo>
                  <a:close/>
                </a:path>
                <a:path w="6350" h="678179">
                  <a:moveTo>
                    <a:pt x="6350" y="580389"/>
                  </a:moveTo>
                  <a:lnTo>
                    <a:pt x="0" y="580389"/>
                  </a:lnTo>
                  <a:lnTo>
                    <a:pt x="0" y="585469"/>
                  </a:lnTo>
                  <a:lnTo>
                    <a:pt x="6350" y="585469"/>
                  </a:lnTo>
                  <a:lnTo>
                    <a:pt x="6350" y="580389"/>
                  </a:lnTo>
                  <a:close/>
                </a:path>
                <a:path w="6350" h="678179">
                  <a:moveTo>
                    <a:pt x="6350" y="574039"/>
                  </a:moveTo>
                  <a:lnTo>
                    <a:pt x="0" y="574039"/>
                  </a:lnTo>
                  <a:lnTo>
                    <a:pt x="0" y="579119"/>
                  </a:lnTo>
                  <a:lnTo>
                    <a:pt x="6350" y="579119"/>
                  </a:lnTo>
                  <a:lnTo>
                    <a:pt x="6350" y="574039"/>
                  </a:lnTo>
                  <a:close/>
                </a:path>
                <a:path w="6350" h="678179">
                  <a:moveTo>
                    <a:pt x="6350" y="566419"/>
                  </a:moveTo>
                  <a:lnTo>
                    <a:pt x="0" y="566419"/>
                  </a:lnTo>
                  <a:lnTo>
                    <a:pt x="0" y="572769"/>
                  </a:lnTo>
                  <a:lnTo>
                    <a:pt x="6350" y="572769"/>
                  </a:lnTo>
                  <a:lnTo>
                    <a:pt x="6350" y="566419"/>
                  </a:lnTo>
                  <a:close/>
                </a:path>
                <a:path w="6350" h="678179">
                  <a:moveTo>
                    <a:pt x="6350" y="561339"/>
                  </a:moveTo>
                  <a:lnTo>
                    <a:pt x="0" y="561339"/>
                  </a:lnTo>
                  <a:lnTo>
                    <a:pt x="0" y="565149"/>
                  </a:lnTo>
                  <a:lnTo>
                    <a:pt x="6350" y="565149"/>
                  </a:lnTo>
                  <a:lnTo>
                    <a:pt x="6350" y="561339"/>
                  </a:lnTo>
                  <a:close/>
                </a:path>
                <a:path w="6350" h="678179">
                  <a:moveTo>
                    <a:pt x="6350" y="553719"/>
                  </a:moveTo>
                  <a:lnTo>
                    <a:pt x="0" y="553719"/>
                  </a:lnTo>
                  <a:lnTo>
                    <a:pt x="0" y="560069"/>
                  </a:lnTo>
                  <a:lnTo>
                    <a:pt x="6350" y="560069"/>
                  </a:lnTo>
                  <a:lnTo>
                    <a:pt x="6350" y="553719"/>
                  </a:lnTo>
                  <a:close/>
                </a:path>
                <a:path w="6350" h="678179">
                  <a:moveTo>
                    <a:pt x="6350" y="548639"/>
                  </a:moveTo>
                  <a:lnTo>
                    <a:pt x="0" y="548639"/>
                  </a:lnTo>
                  <a:lnTo>
                    <a:pt x="0" y="552449"/>
                  </a:lnTo>
                  <a:lnTo>
                    <a:pt x="6350" y="552449"/>
                  </a:lnTo>
                  <a:lnTo>
                    <a:pt x="6350" y="548639"/>
                  </a:lnTo>
                  <a:close/>
                </a:path>
                <a:path w="6350" h="678179">
                  <a:moveTo>
                    <a:pt x="6350" y="528319"/>
                  </a:moveTo>
                  <a:lnTo>
                    <a:pt x="0" y="528319"/>
                  </a:lnTo>
                  <a:lnTo>
                    <a:pt x="0" y="547369"/>
                  </a:lnTo>
                  <a:lnTo>
                    <a:pt x="6350" y="547369"/>
                  </a:lnTo>
                  <a:lnTo>
                    <a:pt x="6350" y="528319"/>
                  </a:lnTo>
                  <a:close/>
                </a:path>
                <a:path w="6350" h="678179">
                  <a:moveTo>
                    <a:pt x="6350" y="523239"/>
                  </a:moveTo>
                  <a:lnTo>
                    <a:pt x="0" y="523239"/>
                  </a:lnTo>
                  <a:lnTo>
                    <a:pt x="0" y="527049"/>
                  </a:lnTo>
                  <a:lnTo>
                    <a:pt x="6350" y="527049"/>
                  </a:lnTo>
                  <a:lnTo>
                    <a:pt x="6350" y="523239"/>
                  </a:lnTo>
                  <a:close/>
                </a:path>
                <a:path w="6350" h="678179">
                  <a:moveTo>
                    <a:pt x="6350" y="516889"/>
                  </a:moveTo>
                  <a:lnTo>
                    <a:pt x="0" y="516889"/>
                  </a:lnTo>
                  <a:lnTo>
                    <a:pt x="0" y="521969"/>
                  </a:lnTo>
                  <a:lnTo>
                    <a:pt x="6350" y="521969"/>
                  </a:lnTo>
                  <a:lnTo>
                    <a:pt x="6350" y="516889"/>
                  </a:lnTo>
                  <a:close/>
                </a:path>
                <a:path w="6350" h="678179">
                  <a:moveTo>
                    <a:pt x="6350" y="513079"/>
                  </a:moveTo>
                  <a:lnTo>
                    <a:pt x="0" y="513079"/>
                  </a:lnTo>
                  <a:lnTo>
                    <a:pt x="0" y="515619"/>
                  </a:lnTo>
                  <a:lnTo>
                    <a:pt x="6350" y="515619"/>
                  </a:lnTo>
                  <a:lnTo>
                    <a:pt x="6350" y="513079"/>
                  </a:lnTo>
                  <a:close/>
                </a:path>
              </a:pathLst>
            </a:custGeom>
            <a:solidFill>
              <a:srgbClr val="0C00FC"/>
            </a:solidFill>
          </p:spPr>
          <p:txBody>
            <a:bodyPr bIns="0" lIns="0" rIns="0" rtlCol="0" tIns="0" wrap="square"/>
            <a:p/>
          </p:txBody>
        </p:sp>
        <p:sp>
          <p:nvSpPr>
            <p:cNvPr id="1050233" name="object 1536"/>
            <p:cNvSpPr/>
            <p:nvPr/>
          </p:nvSpPr>
          <p:spPr>
            <a:xfrm>
              <a:off x="506729" y="5703569"/>
              <a:ext cx="7620" cy="656590"/>
            </a:xfrm>
            <a:custGeom>
              <a:avLst/>
              <a:ahLst/>
              <a:rect l="l" t="t" r="r" b="b"/>
              <a:pathLst>
                <a:path w="7620" h="656589">
                  <a:moveTo>
                    <a:pt x="7620" y="0"/>
                  </a:moveTo>
                  <a:lnTo>
                    <a:pt x="6350" y="0"/>
                  </a:lnTo>
                  <a:lnTo>
                    <a:pt x="6350" y="2539"/>
                  </a:lnTo>
                  <a:lnTo>
                    <a:pt x="7620" y="2539"/>
                  </a:lnTo>
                  <a:lnTo>
                    <a:pt x="7620" y="0"/>
                  </a:lnTo>
                  <a:close/>
                </a:path>
                <a:path w="7620" h="656589">
                  <a:moveTo>
                    <a:pt x="7620" y="2539"/>
                  </a:moveTo>
                  <a:lnTo>
                    <a:pt x="6350" y="2539"/>
                  </a:lnTo>
                  <a:lnTo>
                    <a:pt x="6350" y="3809"/>
                  </a:lnTo>
                  <a:lnTo>
                    <a:pt x="5079" y="3809"/>
                  </a:lnTo>
                  <a:lnTo>
                    <a:pt x="5079" y="6349"/>
                  </a:lnTo>
                  <a:lnTo>
                    <a:pt x="7620" y="6349"/>
                  </a:lnTo>
                  <a:lnTo>
                    <a:pt x="7620" y="2539"/>
                  </a:lnTo>
                  <a:close/>
                </a:path>
                <a:path w="7620" h="656589">
                  <a:moveTo>
                    <a:pt x="7620" y="6349"/>
                  </a:moveTo>
                  <a:lnTo>
                    <a:pt x="5079" y="6349"/>
                  </a:lnTo>
                  <a:lnTo>
                    <a:pt x="5079" y="7619"/>
                  </a:lnTo>
                  <a:lnTo>
                    <a:pt x="3810" y="7619"/>
                  </a:lnTo>
                  <a:lnTo>
                    <a:pt x="3810" y="8889"/>
                  </a:lnTo>
                  <a:lnTo>
                    <a:pt x="7620" y="8889"/>
                  </a:lnTo>
                  <a:lnTo>
                    <a:pt x="7620" y="6349"/>
                  </a:lnTo>
                  <a:close/>
                </a:path>
                <a:path w="7620" h="656589">
                  <a:moveTo>
                    <a:pt x="7620" y="8889"/>
                  </a:moveTo>
                  <a:lnTo>
                    <a:pt x="3810" y="8889"/>
                  </a:lnTo>
                  <a:lnTo>
                    <a:pt x="3810" y="10159"/>
                  </a:lnTo>
                  <a:lnTo>
                    <a:pt x="2540" y="10159"/>
                  </a:lnTo>
                  <a:lnTo>
                    <a:pt x="2540" y="12699"/>
                  </a:lnTo>
                  <a:lnTo>
                    <a:pt x="7620" y="12699"/>
                  </a:lnTo>
                  <a:lnTo>
                    <a:pt x="7620" y="8889"/>
                  </a:lnTo>
                  <a:close/>
                </a:path>
                <a:path w="7620" h="656589">
                  <a:moveTo>
                    <a:pt x="7620" y="12699"/>
                  </a:moveTo>
                  <a:lnTo>
                    <a:pt x="2540" y="12699"/>
                  </a:lnTo>
                  <a:lnTo>
                    <a:pt x="2540" y="13969"/>
                  </a:lnTo>
                  <a:lnTo>
                    <a:pt x="1270" y="13969"/>
                  </a:lnTo>
                  <a:lnTo>
                    <a:pt x="1270" y="15239"/>
                  </a:lnTo>
                  <a:lnTo>
                    <a:pt x="7620" y="15239"/>
                  </a:lnTo>
                  <a:lnTo>
                    <a:pt x="7620" y="12699"/>
                  </a:lnTo>
                  <a:close/>
                </a:path>
                <a:path w="7620" h="656589">
                  <a:moveTo>
                    <a:pt x="7620" y="15239"/>
                  </a:moveTo>
                  <a:lnTo>
                    <a:pt x="1270" y="15239"/>
                  </a:lnTo>
                  <a:lnTo>
                    <a:pt x="1270" y="17779"/>
                  </a:lnTo>
                  <a:lnTo>
                    <a:pt x="0" y="17779"/>
                  </a:lnTo>
                  <a:lnTo>
                    <a:pt x="0" y="21589"/>
                  </a:lnTo>
                  <a:lnTo>
                    <a:pt x="7620" y="21589"/>
                  </a:lnTo>
                  <a:lnTo>
                    <a:pt x="7620" y="15239"/>
                  </a:lnTo>
                  <a:close/>
                </a:path>
                <a:path w="7620" h="656589">
                  <a:moveTo>
                    <a:pt x="7620" y="21589"/>
                  </a:moveTo>
                  <a:lnTo>
                    <a:pt x="0" y="21589"/>
                  </a:lnTo>
                  <a:lnTo>
                    <a:pt x="0" y="25399"/>
                  </a:lnTo>
                  <a:lnTo>
                    <a:pt x="7620" y="25399"/>
                  </a:lnTo>
                  <a:lnTo>
                    <a:pt x="7620" y="21589"/>
                  </a:lnTo>
                  <a:close/>
                </a:path>
                <a:path w="7620" h="656589">
                  <a:moveTo>
                    <a:pt x="7620" y="25399"/>
                  </a:moveTo>
                  <a:lnTo>
                    <a:pt x="0" y="25399"/>
                  </a:lnTo>
                  <a:lnTo>
                    <a:pt x="0" y="27939"/>
                  </a:lnTo>
                  <a:lnTo>
                    <a:pt x="7620" y="27939"/>
                  </a:lnTo>
                  <a:lnTo>
                    <a:pt x="7620" y="25399"/>
                  </a:lnTo>
                  <a:close/>
                </a:path>
                <a:path w="7620" h="656589">
                  <a:moveTo>
                    <a:pt x="7620" y="27939"/>
                  </a:moveTo>
                  <a:lnTo>
                    <a:pt x="0" y="27939"/>
                  </a:lnTo>
                  <a:lnTo>
                    <a:pt x="0" y="31749"/>
                  </a:lnTo>
                  <a:lnTo>
                    <a:pt x="7620" y="31749"/>
                  </a:lnTo>
                  <a:lnTo>
                    <a:pt x="7620" y="27939"/>
                  </a:lnTo>
                  <a:close/>
                </a:path>
                <a:path w="7620" h="656589">
                  <a:moveTo>
                    <a:pt x="7620" y="31749"/>
                  </a:moveTo>
                  <a:lnTo>
                    <a:pt x="0" y="31749"/>
                  </a:lnTo>
                  <a:lnTo>
                    <a:pt x="0" y="34289"/>
                  </a:lnTo>
                  <a:lnTo>
                    <a:pt x="7620" y="34289"/>
                  </a:lnTo>
                  <a:lnTo>
                    <a:pt x="7620" y="31749"/>
                  </a:lnTo>
                  <a:close/>
                </a:path>
                <a:path w="7620" h="656589">
                  <a:moveTo>
                    <a:pt x="7620" y="34289"/>
                  </a:moveTo>
                  <a:lnTo>
                    <a:pt x="0" y="34289"/>
                  </a:lnTo>
                  <a:lnTo>
                    <a:pt x="0" y="40639"/>
                  </a:lnTo>
                  <a:lnTo>
                    <a:pt x="7620" y="40639"/>
                  </a:lnTo>
                  <a:lnTo>
                    <a:pt x="7620" y="34289"/>
                  </a:lnTo>
                  <a:close/>
                </a:path>
                <a:path w="7620" h="656589">
                  <a:moveTo>
                    <a:pt x="7620" y="40639"/>
                  </a:moveTo>
                  <a:lnTo>
                    <a:pt x="0" y="40639"/>
                  </a:lnTo>
                  <a:lnTo>
                    <a:pt x="0" y="44449"/>
                  </a:lnTo>
                  <a:lnTo>
                    <a:pt x="7620" y="44449"/>
                  </a:lnTo>
                  <a:lnTo>
                    <a:pt x="7620" y="40639"/>
                  </a:lnTo>
                  <a:close/>
                </a:path>
                <a:path w="7620" h="656589">
                  <a:moveTo>
                    <a:pt x="7620" y="44449"/>
                  </a:moveTo>
                  <a:lnTo>
                    <a:pt x="0" y="44449"/>
                  </a:lnTo>
                  <a:lnTo>
                    <a:pt x="0" y="53339"/>
                  </a:lnTo>
                  <a:lnTo>
                    <a:pt x="7620" y="53339"/>
                  </a:lnTo>
                  <a:lnTo>
                    <a:pt x="7620" y="44449"/>
                  </a:lnTo>
                  <a:close/>
                </a:path>
                <a:path w="7620" h="656589">
                  <a:moveTo>
                    <a:pt x="7620" y="53339"/>
                  </a:moveTo>
                  <a:lnTo>
                    <a:pt x="0" y="53339"/>
                  </a:lnTo>
                  <a:lnTo>
                    <a:pt x="0" y="57149"/>
                  </a:lnTo>
                  <a:lnTo>
                    <a:pt x="7620" y="57149"/>
                  </a:lnTo>
                  <a:lnTo>
                    <a:pt x="7620" y="53339"/>
                  </a:lnTo>
                  <a:close/>
                </a:path>
                <a:path w="7620" h="656589">
                  <a:moveTo>
                    <a:pt x="7620" y="57149"/>
                  </a:moveTo>
                  <a:lnTo>
                    <a:pt x="0" y="57149"/>
                  </a:lnTo>
                  <a:lnTo>
                    <a:pt x="0" y="59689"/>
                  </a:lnTo>
                  <a:lnTo>
                    <a:pt x="7620" y="59689"/>
                  </a:lnTo>
                  <a:lnTo>
                    <a:pt x="7620" y="57149"/>
                  </a:lnTo>
                  <a:close/>
                </a:path>
                <a:path w="7620" h="656589">
                  <a:moveTo>
                    <a:pt x="7620" y="59689"/>
                  </a:moveTo>
                  <a:lnTo>
                    <a:pt x="0" y="59689"/>
                  </a:lnTo>
                  <a:lnTo>
                    <a:pt x="0" y="72389"/>
                  </a:lnTo>
                  <a:lnTo>
                    <a:pt x="7620" y="72389"/>
                  </a:lnTo>
                  <a:lnTo>
                    <a:pt x="7620" y="59689"/>
                  </a:lnTo>
                  <a:close/>
                </a:path>
                <a:path w="7620" h="656589">
                  <a:moveTo>
                    <a:pt x="7620" y="72389"/>
                  </a:moveTo>
                  <a:lnTo>
                    <a:pt x="0" y="72389"/>
                  </a:lnTo>
                  <a:lnTo>
                    <a:pt x="0" y="76199"/>
                  </a:lnTo>
                  <a:lnTo>
                    <a:pt x="7620" y="76199"/>
                  </a:lnTo>
                  <a:lnTo>
                    <a:pt x="7620" y="72389"/>
                  </a:lnTo>
                  <a:close/>
                </a:path>
                <a:path w="7620" h="656589">
                  <a:moveTo>
                    <a:pt x="7620" y="76199"/>
                  </a:moveTo>
                  <a:lnTo>
                    <a:pt x="0" y="76199"/>
                  </a:lnTo>
                  <a:lnTo>
                    <a:pt x="0" y="101599"/>
                  </a:lnTo>
                  <a:lnTo>
                    <a:pt x="7620" y="101599"/>
                  </a:lnTo>
                  <a:lnTo>
                    <a:pt x="7620" y="76199"/>
                  </a:lnTo>
                  <a:close/>
                </a:path>
                <a:path w="7620" h="656589">
                  <a:moveTo>
                    <a:pt x="7620" y="101599"/>
                  </a:moveTo>
                  <a:lnTo>
                    <a:pt x="0" y="101599"/>
                  </a:lnTo>
                  <a:lnTo>
                    <a:pt x="0" y="104139"/>
                  </a:lnTo>
                  <a:lnTo>
                    <a:pt x="7620" y="104139"/>
                  </a:lnTo>
                  <a:lnTo>
                    <a:pt x="7620" y="101599"/>
                  </a:lnTo>
                  <a:close/>
                </a:path>
                <a:path w="7620" h="656589">
                  <a:moveTo>
                    <a:pt x="7620" y="104139"/>
                  </a:moveTo>
                  <a:lnTo>
                    <a:pt x="0" y="104139"/>
                  </a:lnTo>
                  <a:lnTo>
                    <a:pt x="0" y="110489"/>
                  </a:lnTo>
                  <a:lnTo>
                    <a:pt x="7620" y="110489"/>
                  </a:lnTo>
                  <a:lnTo>
                    <a:pt x="7620" y="104139"/>
                  </a:lnTo>
                  <a:close/>
                </a:path>
                <a:path w="7620" h="656589">
                  <a:moveTo>
                    <a:pt x="7620" y="110489"/>
                  </a:moveTo>
                  <a:lnTo>
                    <a:pt x="0" y="110489"/>
                  </a:lnTo>
                  <a:lnTo>
                    <a:pt x="0" y="129539"/>
                  </a:lnTo>
                  <a:lnTo>
                    <a:pt x="7620" y="129539"/>
                  </a:lnTo>
                  <a:lnTo>
                    <a:pt x="7620" y="110489"/>
                  </a:lnTo>
                  <a:close/>
                </a:path>
                <a:path w="7620" h="656589">
                  <a:moveTo>
                    <a:pt x="7620" y="129539"/>
                  </a:moveTo>
                  <a:lnTo>
                    <a:pt x="0" y="129539"/>
                  </a:lnTo>
                  <a:lnTo>
                    <a:pt x="0" y="133349"/>
                  </a:lnTo>
                  <a:lnTo>
                    <a:pt x="7620" y="133349"/>
                  </a:lnTo>
                  <a:lnTo>
                    <a:pt x="7620" y="129539"/>
                  </a:lnTo>
                  <a:close/>
                </a:path>
                <a:path w="7620" h="656589">
                  <a:moveTo>
                    <a:pt x="7620" y="133349"/>
                  </a:moveTo>
                  <a:lnTo>
                    <a:pt x="0" y="133349"/>
                  </a:lnTo>
                  <a:lnTo>
                    <a:pt x="0" y="135889"/>
                  </a:lnTo>
                  <a:lnTo>
                    <a:pt x="7620" y="135889"/>
                  </a:lnTo>
                  <a:lnTo>
                    <a:pt x="7620" y="133349"/>
                  </a:lnTo>
                  <a:close/>
                </a:path>
                <a:path w="7620" h="656589">
                  <a:moveTo>
                    <a:pt x="7620" y="135889"/>
                  </a:moveTo>
                  <a:lnTo>
                    <a:pt x="0" y="135889"/>
                  </a:lnTo>
                  <a:lnTo>
                    <a:pt x="0" y="139699"/>
                  </a:lnTo>
                  <a:lnTo>
                    <a:pt x="7620" y="139699"/>
                  </a:lnTo>
                  <a:lnTo>
                    <a:pt x="7620" y="135889"/>
                  </a:lnTo>
                  <a:close/>
                </a:path>
                <a:path w="7620" h="656589">
                  <a:moveTo>
                    <a:pt x="7620" y="139699"/>
                  </a:moveTo>
                  <a:lnTo>
                    <a:pt x="0" y="139699"/>
                  </a:lnTo>
                  <a:lnTo>
                    <a:pt x="0" y="142239"/>
                  </a:lnTo>
                  <a:lnTo>
                    <a:pt x="7620" y="142239"/>
                  </a:lnTo>
                  <a:lnTo>
                    <a:pt x="7620" y="139699"/>
                  </a:lnTo>
                  <a:close/>
                </a:path>
                <a:path w="7620" h="656589">
                  <a:moveTo>
                    <a:pt x="7620" y="142239"/>
                  </a:moveTo>
                  <a:lnTo>
                    <a:pt x="0" y="142239"/>
                  </a:lnTo>
                  <a:lnTo>
                    <a:pt x="0" y="146049"/>
                  </a:lnTo>
                  <a:lnTo>
                    <a:pt x="7620" y="146049"/>
                  </a:lnTo>
                  <a:lnTo>
                    <a:pt x="7620" y="142239"/>
                  </a:lnTo>
                  <a:close/>
                </a:path>
                <a:path w="7620" h="656589">
                  <a:moveTo>
                    <a:pt x="7620" y="146049"/>
                  </a:moveTo>
                  <a:lnTo>
                    <a:pt x="0" y="146049"/>
                  </a:lnTo>
                  <a:lnTo>
                    <a:pt x="0" y="152399"/>
                  </a:lnTo>
                  <a:lnTo>
                    <a:pt x="7620" y="152399"/>
                  </a:lnTo>
                  <a:lnTo>
                    <a:pt x="7620" y="146049"/>
                  </a:lnTo>
                  <a:close/>
                </a:path>
                <a:path w="7620" h="656589">
                  <a:moveTo>
                    <a:pt x="7620" y="152399"/>
                  </a:moveTo>
                  <a:lnTo>
                    <a:pt x="0" y="152399"/>
                  </a:lnTo>
                  <a:lnTo>
                    <a:pt x="0" y="154939"/>
                  </a:lnTo>
                  <a:lnTo>
                    <a:pt x="7620" y="154939"/>
                  </a:lnTo>
                  <a:lnTo>
                    <a:pt x="7620" y="152399"/>
                  </a:lnTo>
                  <a:close/>
                </a:path>
                <a:path w="7620" h="656589">
                  <a:moveTo>
                    <a:pt x="7620" y="154939"/>
                  </a:moveTo>
                  <a:lnTo>
                    <a:pt x="0" y="154939"/>
                  </a:lnTo>
                  <a:lnTo>
                    <a:pt x="0" y="158749"/>
                  </a:lnTo>
                  <a:lnTo>
                    <a:pt x="7620" y="158749"/>
                  </a:lnTo>
                  <a:lnTo>
                    <a:pt x="7620" y="154939"/>
                  </a:lnTo>
                  <a:close/>
                </a:path>
                <a:path w="7620" h="656589">
                  <a:moveTo>
                    <a:pt x="7620" y="158749"/>
                  </a:moveTo>
                  <a:lnTo>
                    <a:pt x="0" y="158749"/>
                  </a:lnTo>
                  <a:lnTo>
                    <a:pt x="0" y="161289"/>
                  </a:lnTo>
                  <a:lnTo>
                    <a:pt x="7620" y="161289"/>
                  </a:lnTo>
                  <a:lnTo>
                    <a:pt x="7620" y="158749"/>
                  </a:lnTo>
                  <a:close/>
                </a:path>
                <a:path w="7620" h="656589">
                  <a:moveTo>
                    <a:pt x="7620" y="161289"/>
                  </a:moveTo>
                  <a:lnTo>
                    <a:pt x="0" y="161289"/>
                  </a:lnTo>
                  <a:lnTo>
                    <a:pt x="0" y="165099"/>
                  </a:lnTo>
                  <a:lnTo>
                    <a:pt x="7620" y="165099"/>
                  </a:lnTo>
                  <a:lnTo>
                    <a:pt x="7620" y="161289"/>
                  </a:lnTo>
                  <a:close/>
                </a:path>
                <a:path w="7620" h="656589">
                  <a:moveTo>
                    <a:pt x="7620" y="165099"/>
                  </a:moveTo>
                  <a:lnTo>
                    <a:pt x="0" y="165099"/>
                  </a:lnTo>
                  <a:lnTo>
                    <a:pt x="0" y="167639"/>
                  </a:lnTo>
                  <a:lnTo>
                    <a:pt x="7620" y="167639"/>
                  </a:lnTo>
                  <a:lnTo>
                    <a:pt x="7620" y="165099"/>
                  </a:lnTo>
                  <a:close/>
                </a:path>
                <a:path w="7620" h="656589">
                  <a:moveTo>
                    <a:pt x="7620" y="167639"/>
                  </a:moveTo>
                  <a:lnTo>
                    <a:pt x="0" y="167639"/>
                  </a:lnTo>
                  <a:lnTo>
                    <a:pt x="0" y="173989"/>
                  </a:lnTo>
                  <a:lnTo>
                    <a:pt x="7620" y="173989"/>
                  </a:lnTo>
                  <a:lnTo>
                    <a:pt x="7620" y="167639"/>
                  </a:lnTo>
                  <a:close/>
                </a:path>
                <a:path w="7620" h="656589">
                  <a:moveTo>
                    <a:pt x="7620" y="173989"/>
                  </a:moveTo>
                  <a:lnTo>
                    <a:pt x="0" y="173989"/>
                  </a:lnTo>
                  <a:lnTo>
                    <a:pt x="0" y="177799"/>
                  </a:lnTo>
                  <a:lnTo>
                    <a:pt x="7620" y="177799"/>
                  </a:lnTo>
                  <a:lnTo>
                    <a:pt x="7620" y="173989"/>
                  </a:lnTo>
                  <a:close/>
                </a:path>
                <a:path w="7620" h="656589">
                  <a:moveTo>
                    <a:pt x="7620" y="177799"/>
                  </a:moveTo>
                  <a:lnTo>
                    <a:pt x="0" y="177799"/>
                  </a:lnTo>
                  <a:lnTo>
                    <a:pt x="0" y="180339"/>
                  </a:lnTo>
                  <a:lnTo>
                    <a:pt x="7620" y="180339"/>
                  </a:lnTo>
                  <a:lnTo>
                    <a:pt x="7620" y="177799"/>
                  </a:lnTo>
                  <a:close/>
                </a:path>
                <a:path w="7620" h="656589">
                  <a:moveTo>
                    <a:pt x="7620" y="180339"/>
                  </a:moveTo>
                  <a:lnTo>
                    <a:pt x="0" y="180339"/>
                  </a:lnTo>
                  <a:lnTo>
                    <a:pt x="0" y="184149"/>
                  </a:lnTo>
                  <a:lnTo>
                    <a:pt x="7620" y="184149"/>
                  </a:lnTo>
                  <a:lnTo>
                    <a:pt x="7620" y="180339"/>
                  </a:lnTo>
                  <a:close/>
                </a:path>
                <a:path w="7620" h="656589">
                  <a:moveTo>
                    <a:pt x="7620" y="184149"/>
                  </a:moveTo>
                  <a:lnTo>
                    <a:pt x="0" y="184149"/>
                  </a:lnTo>
                  <a:lnTo>
                    <a:pt x="0" y="186689"/>
                  </a:lnTo>
                  <a:lnTo>
                    <a:pt x="7620" y="186689"/>
                  </a:lnTo>
                  <a:lnTo>
                    <a:pt x="7620" y="184149"/>
                  </a:lnTo>
                  <a:close/>
                </a:path>
                <a:path w="7620" h="656589">
                  <a:moveTo>
                    <a:pt x="7620" y="186689"/>
                  </a:moveTo>
                  <a:lnTo>
                    <a:pt x="0" y="186689"/>
                  </a:lnTo>
                  <a:lnTo>
                    <a:pt x="0" y="196849"/>
                  </a:lnTo>
                  <a:lnTo>
                    <a:pt x="7620" y="196849"/>
                  </a:lnTo>
                  <a:lnTo>
                    <a:pt x="7620" y="186689"/>
                  </a:lnTo>
                  <a:close/>
                </a:path>
                <a:path w="7620" h="656589">
                  <a:moveTo>
                    <a:pt x="7620" y="196850"/>
                  </a:moveTo>
                  <a:lnTo>
                    <a:pt x="1270" y="196850"/>
                  </a:lnTo>
                  <a:lnTo>
                    <a:pt x="1270" y="199389"/>
                  </a:lnTo>
                  <a:lnTo>
                    <a:pt x="7620" y="199389"/>
                  </a:lnTo>
                  <a:lnTo>
                    <a:pt x="7620" y="196850"/>
                  </a:lnTo>
                  <a:close/>
                </a:path>
                <a:path w="7620" h="656589">
                  <a:moveTo>
                    <a:pt x="7620" y="199389"/>
                  </a:moveTo>
                  <a:lnTo>
                    <a:pt x="2540" y="199389"/>
                  </a:lnTo>
                  <a:lnTo>
                    <a:pt x="2540" y="201929"/>
                  </a:lnTo>
                  <a:lnTo>
                    <a:pt x="3810" y="201929"/>
                  </a:lnTo>
                  <a:lnTo>
                    <a:pt x="3810" y="203199"/>
                  </a:lnTo>
                  <a:lnTo>
                    <a:pt x="7620" y="203199"/>
                  </a:lnTo>
                  <a:lnTo>
                    <a:pt x="7620" y="199389"/>
                  </a:lnTo>
                  <a:close/>
                </a:path>
                <a:path w="7620" h="656589">
                  <a:moveTo>
                    <a:pt x="7620" y="203199"/>
                  </a:moveTo>
                  <a:lnTo>
                    <a:pt x="3810" y="203199"/>
                  </a:lnTo>
                  <a:lnTo>
                    <a:pt x="3810" y="204469"/>
                  </a:lnTo>
                  <a:lnTo>
                    <a:pt x="5079" y="204469"/>
                  </a:lnTo>
                  <a:lnTo>
                    <a:pt x="5079" y="205739"/>
                  </a:lnTo>
                  <a:lnTo>
                    <a:pt x="7620" y="205739"/>
                  </a:lnTo>
                  <a:lnTo>
                    <a:pt x="7620" y="203199"/>
                  </a:lnTo>
                  <a:close/>
                </a:path>
                <a:path w="7620" h="656589">
                  <a:moveTo>
                    <a:pt x="7620" y="205739"/>
                  </a:moveTo>
                  <a:lnTo>
                    <a:pt x="5079" y="205739"/>
                  </a:lnTo>
                  <a:lnTo>
                    <a:pt x="5079" y="208279"/>
                  </a:lnTo>
                  <a:lnTo>
                    <a:pt x="6350" y="208279"/>
                  </a:lnTo>
                  <a:lnTo>
                    <a:pt x="6350" y="209549"/>
                  </a:lnTo>
                  <a:lnTo>
                    <a:pt x="7620" y="209549"/>
                  </a:lnTo>
                  <a:lnTo>
                    <a:pt x="7620" y="205739"/>
                  </a:lnTo>
                  <a:close/>
                </a:path>
                <a:path w="7620" h="656589">
                  <a:moveTo>
                    <a:pt x="7620" y="209549"/>
                  </a:moveTo>
                  <a:lnTo>
                    <a:pt x="6350" y="209549"/>
                  </a:lnTo>
                  <a:lnTo>
                    <a:pt x="6350" y="210819"/>
                  </a:lnTo>
                  <a:lnTo>
                    <a:pt x="7620" y="210819"/>
                  </a:lnTo>
                  <a:lnTo>
                    <a:pt x="7620" y="209549"/>
                  </a:lnTo>
                  <a:close/>
                </a:path>
                <a:path w="7620" h="656589">
                  <a:moveTo>
                    <a:pt x="7620" y="485139"/>
                  </a:moveTo>
                  <a:lnTo>
                    <a:pt x="0" y="485139"/>
                  </a:lnTo>
                  <a:lnTo>
                    <a:pt x="0" y="486409"/>
                  </a:lnTo>
                  <a:lnTo>
                    <a:pt x="7620" y="486409"/>
                  </a:lnTo>
                  <a:lnTo>
                    <a:pt x="7620" y="485139"/>
                  </a:lnTo>
                  <a:close/>
                </a:path>
                <a:path w="7620" h="656589">
                  <a:moveTo>
                    <a:pt x="7620" y="478789"/>
                  </a:moveTo>
                  <a:lnTo>
                    <a:pt x="0" y="478789"/>
                  </a:lnTo>
                  <a:lnTo>
                    <a:pt x="0" y="483869"/>
                  </a:lnTo>
                  <a:lnTo>
                    <a:pt x="7620" y="483869"/>
                  </a:lnTo>
                  <a:lnTo>
                    <a:pt x="7620" y="478789"/>
                  </a:lnTo>
                  <a:close/>
                </a:path>
                <a:path w="7620" h="656589">
                  <a:moveTo>
                    <a:pt x="7620" y="471169"/>
                  </a:moveTo>
                  <a:lnTo>
                    <a:pt x="0" y="471169"/>
                  </a:lnTo>
                  <a:lnTo>
                    <a:pt x="0" y="477519"/>
                  </a:lnTo>
                  <a:lnTo>
                    <a:pt x="7620" y="477519"/>
                  </a:lnTo>
                  <a:lnTo>
                    <a:pt x="7620" y="471169"/>
                  </a:lnTo>
                  <a:close/>
                </a:path>
                <a:path w="7620" h="656589">
                  <a:moveTo>
                    <a:pt x="7620" y="486409"/>
                  </a:moveTo>
                  <a:lnTo>
                    <a:pt x="0" y="486409"/>
                  </a:lnTo>
                  <a:lnTo>
                    <a:pt x="0" y="499109"/>
                  </a:lnTo>
                  <a:lnTo>
                    <a:pt x="7620" y="499109"/>
                  </a:lnTo>
                  <a:lnTo>
                    <a:pt x="7620" y="486409"/>
                  </a:lnTo>
                  <a:close/>
                </a:path>
                <a:path w="7620" h="656589">
                  <a:moveTo>
                    <a:pt x="7620" y="650239"/>
                  </a:moveTo>
                  <a:lnTo>
                    <a:pt x="3810" y="650239"/>
                  </a:lnTo>
                  <a:lnTo>
                    <a:pt x="3810" y="651509"/>
                  </a:lnTo>
                  <a:lnTo>
                    <a:pt x="5079" y="651509"/>
                  </a:lnTo>
                  <a:lnTo>
                    <a:pt x="5079" y="652779"/>
                  </a:lnTo>
                  <a:lnTo>
                    <a:pt x="6350" y="652779"/>
                  </a:lnTo>
                  <a:lnTo>
                    <a:pt x="6350" y="656589"/>
                  </a:lnTo>
                  <a:lnTo>
                    <a:pt x="7620" y="656589"/>
                  </a:lnTo>
                  <a:lnTo>
                    <a:pt x="7620" y="650239"/>
                  </a:lnTo>
                  <a:close/>
                </a:path>
                <a:path w="7620" h="656589">
                  <a:moveTo>
                    <a:pt x="7620" y="643889"/>
                  </a:moveTo>
                  <a:lnTo>
                    <a:pt x="1270" y="643889"/>
                  </a:lnTo>
                  <a:lnTo>
                    <a:pt x="1270" y="646429"/>
                  </a:lnTo>
                  <a:lnTo>
                    <a:pt x="2540" y="646429"/>
                  </a:lnTo>
                  <a:lnTo>
                    <a:pt x="2540" y="650239"/>
                  </a:lnTo>
                  <a:lnTo>
                    <a:pt x="3810" y="650239"/>
                  </a:lnTo>
                  <a:lnTo>
                    <a:pt x="3810" y="648969"/>
                  </a:lnTo>
                  <a:lnTo>
                    <a:pt x="7620" y="648969"/>
                  </a:lnTo>
                  <a:lnTo>
                    <a:pt x="7620" y="643889"/>
                  </a:lnTo>
                  <a:close/>
                </a:path>
                <a:path w="7620" h="656589">
                  <a:moveTo>
                    <a:pt x="7620" y="637539"/>
                  </a:moveTo>
                  <a:lnTo>
                    <a:pt x="0" y="637539"/>
                  </a:lnTo>
                  <a:lnTo>
                    <a:pt x="0" y="642619"/>
                  </a:lnTo>
                  <a:lnTo>
                    <a:pt x="7620" y="642619"/>
                  </a:lnTo>
                  <a:lnTo>
                    <a:pt x="7620" y="637539"/>
                  </a:lnTo>
                  <a:close/>
                </a:path>
                <a:path w="7620" h="656589">
                  <a:moveTo>
                    <a:pt x="7620" y="631189"/>
                  </a:moveTo>
                  <a:lnTo>
                    <a:pt x="0" y="631189"/>
                  </a:lnTo>
                  <a:lnTo>
                    <a:pt x="0" y="636269"/>
                  </a:lnTo>
                  <a:lnTo>
                    <a:pt x="7620" y="636269"/>
                  </a:lnTo>
                  <a:lnTo>
                    <a:pt x="7620" y="631189"/>
                  </a:lnTo>
                  <a:close/>
                </a:path>
                <a:path w="7620" h="656589">
                  <a:moveTo>
                    <a:pt x="7620" y="624839"/>
                  </a:moveTo>
                  <a:lnTo>
                    <a:pt x="0" y="624839"/>
                  </a:lnTo>
                  <a:lnTo>
                    <a:pt x="0" y="629919"/>
                  </a:lnTo>
                  <a:lnTo>
                    <a:pt x="7620" y="629919"/>
                  </a:lnTo>
                  <a:lnTo>
                    <a:pt x="7620" y="624839"/>
                  </a:lnTo>
                  <a:close/>
                </a:path>
                <a:path w="7620" h="656589">
                  <a:moveTo>
                    <a:pt x="7620" y="618489"/>
                  </a:moveTo>
                  <a:lnTo>
                    <a:pt x="0" y="618489"/>
                  </a:lnTo>
                  <a:lnTo>
                    <a:pt x="0" y="623569"/>
                  </a:lnTo>
                  <a:lnTo>
                    <a:pt x="7620" y="623569"/>
                  </a:lnTo>
                  <a:lnTo>
                    <a:pt x="7620" y="618489"/>
                  </a:lnTo>
                  <a:close/>
                </a:path>
                <a:path w="7620" h="656589">
                  <a:moveTo>
                    <a:pt x="7620" y="612139"/>
                  </a:moveTo>
                  <a:lnTo>
                    <a:pt x="0" y="612139"/>
                  </a:lnTo>
                  <a:lnTo>
                    <a:pt x="0" y="617219"/>
                  </a:lnTo>
                  <a:lnTo>
                    <a:pt x="7620" y="617219"/>
                  </a:lnTo>
                  <a:lnTo>
                    <a:pt x="7620" y="612139"/>
                  </a:lnTo>
                  <a:close/>
                </a:path>
                <a:path w="7620" h="656589">
                  <a:moveTo>
                    <a:pt x="7620" y="605789"/>
                  </a:moveTo>
                  <a:lnTo>
                    <a:pt x="0" y="605789"/>
                  </a:lnTo>
                  <a:lnTo>
                    <a:pt x="0" y="610869"/>
                  </a:lnTo>
                  <a:lnTo>
                    <a:pt x="7620" y="610869"/>
                  </a:lnTo>
                  <a:lnTo>
                    <a:pt x="7620" y="605789"/>
                  </a:lnTo>
                  <a:close/>
                </a:path>
                <a:path w="7620" h="656589">
                  <a:moveTo>
                    <a:pt x="7620" y="599439"/>
                  </a:moveTo>
                  <a:lnTo>
                    <a:pt x="0" y="599439"/>
                  </a:lnTo>
                  <a:lnTo>
                    <a:pt x="0" y="604519"/>
                  </a:lnTo>
                  <a:lnTo>
                    <a:pt x="7620" y="604519"/>
                  </a:lnTo>
                  <a:lnTo>
                    <a:pt x="7620" y="599439"/>
                  </a:lnTo>
                  <a:close/>
                </a:path>
                <a:path w="7620" h="656589">
                  <a:moveTo>
                    <a:pt x="7620" y="593089"/>
                  </a:moveTo>
                  <a:lnTo>
                    <a:pt x="0" y="593089"/>
                  </a:lnTo>
                  <a:lnTo>
                    <a:pt x="0" y="598169"/>
                  </a:lnTo>
                  <a:lnTo>
                    <a:pt x="7620" y="598169"/>
                  </a:lnTo>
                  <a:lnTo>
                    <a:pt x="7620" y="593089"/>
                  </a:lnTo>
                  <a:close/>
                </a:path>
                <a:path w="7620" h="656589">
                  <a:moveTo>
                    <a:pt x="7620" y="586739"/>
                  </a:moveTo>
                  <a:lnTo>
                    <a:pt x="0" y="586739"/>
                  </a:lnTo>
                  <a:lnTo>
                    <a:pt x="0" y="591819"/>
                  </a:lnTo>
                  <a:lnTo>
                    <a:pt x="7620" y="591819"/>
                  </a:lnTo>
                  <a:lnTo>
                    <a:pt x="7620" y="586739"/>
                  </a:lnTo>
                  <a:close/>
                </a:path>
                <a:path w="7620" h="656589">
                  <a:moveTo>
                    <a:pt x="7620" y="580389"/>
                  </a:moveTo>
                  <a:lnTo>
                    <a:pt x="0" y="580389"/>
                  </a:lnTo>
                  <a:lnTo>
                    <a:pt x="0" y="585469"/>
                  </a:lnTo>
                  <a:lnTo>
                    <a:pt x="7620" y="585469"/>
                  </a:lnTo>
                  <a:lnTo>
                    <a:pt x="7620" y="580389"/>
                  </a:lnTo>
                  <a:close/>
                </a:path>
                <a:path w="7620" h="656589">
                  <a:moveTo>
                    <a:pt x="7620" y="574039"/>
                  </a:moveTo>
                  <a:lnTo>
                    <a:pt x="0" y="574039"/>
                  </a:lnTo>
                  <a:lnTo>
                    <a:pt x="0" y="579119"/>
                  </a:lnTo>
                  <a:lnTo>
                    <a:pt x="7620" y="579119"/>
                  </a:lnTo>
                  <a:lnTo>
                    <a:pt x="7620" y="574039"/>
                  </a:lnTo>
                  <a:close/>
                </a:path>
                <a:path w="7620" h="656589">
                  <a:moveTo>
                    <a:pt x="7620" y="567689"/>
                  </a:moveTo>
                  <a:lnTo>
                    <a:pt x="0" y="567689"/>
                  </a:lnTo>
                  <a:lnTo>
                    <a:pt x="0" y="572769"/>
                  </a:lnTo>
                  <a:lnTo>
                    <a:pt x="7620" y="572769"/>
                  </a:lnTo>
                  <a:lnTo>
                    <a:pt x="7620" y="567689"/>
                  </a:lnTo>
                  <a:close/>
                </a:path>
                <a:path w="7620" h="656589">
                  <a:moveTo>
                    <a:pt x="7620" y="561339"/>
                  </a:moveTo>
                  <a:lnTo>
                    <a:pt x="0" y="561339"/>
                  </a:lnTo>
                  <a:lnTo>
                    <a:pt x="0" y="566419"/>
                  </a:lnTo>
                  <a:lnTo>
                    <a:pt x="7620" y="566419"/>
                  </a:lnTo>
                  <a:lnTo>
                    <a:pt x="7620" y="561339"/>
                  </a:lnTo>
                  <a:close/>
                </a:path>
                <a:path w="7620" h="656589">
                  <a:moveTo>
                    <a:pt x="7620" y="553719"/>
                  </a:moveTo>
                  <a:lnTo>
                    <a:pt x="0" y="553719"/>
                  </a:lnTo>
                  <a:lnTo>
                    <a:pt x="0" y="560069"/>
                  </a:lnTo>
                  <a:lnTo>
                    <a:pt x="7620" y="560069"/>
                  </a:lnTo>
                  <a:lnTo>
                    <a:pt x="7620" y="553719"/>
                  </a:lnTo>
                  <a:close/>
                </a:path>
                <a:path w="7620" h="656589">
                  <a:moveTo>
                    <a:pt x="7620" y="548639"/>
                  </a:moveTo>
                  <a:lnTo>
                    <a:pt x="0" y="548639"/>
                  </a:lnTo>
                  <a:lnTo>
                    <a:pt x="0" y="552449"/>
                  </a:lnTo>
                  <a:lnTo>
                    <a:pt x="7620" y="552449"/>
                  </a:lnTo>
                  <a:lnTo>
                    <a:pt x="7620" y="548639"/>
                  </a:lnTo>
                  <a:close/>
                </a:path>
                <a:path w="7620" h="656589">
                  <a:moveTo>
                    <a:pt x="7620" y="541019"/>
                  </a:moveTo>
                  <a:lnTo>
                    <a:pt x="0" y="541019"/>
                  </a:lnTo>
                  <a:lnTo>
                    <a:pt x="0" y="547369"/>
                  </a:lnTo>
                  <a:lnTo>
                    <a:pt x="7620" y="547369"/>
                  </a:lnTo>
                  <a:lnTo>
                    <a:pt x="7620" y="541019"/>
                  </a:lnTo>
                  <a:close/>
                </a:path>
                <a:path w="7620" h="656589">
                  <a:moveTo>
                    <a:pt x="7620" y="535939"/>
                  </a:moveTo>
                  <a:lnTo>
                    <a:pt x="0" y="535939"/>
                  </a:lnTo>
                  <a:lnTo>
                    <a:pt x="0" y="539749"/>
                  </a:lnTo>
                  <a:lnTo>
                    <a:pt x="7620" y="539749"/>
                  </a:lnTo>
                  <a:lnTo>
                    <a:pt x="7620" y="535939"/>
                  </a:lnTo>
                  <a:close/>
                </a:path>
                <a:path w="7620" h="656589">
                  <a:moveTo>
                    <a:pt x="7620" y="515619"/>
                  </a:moveTo>
                  <a:lnTo>
                    <a:pt x="0" y="515619"/>
                  </a:lnTo>
                  <a:lnTo>
                    <a:pt x="0" y="534669"/>
                  </a:lnTo>
                  <a:lnTo>
                    <a:pt x="7620" y="534669"/>
                  </a:lnTo>
                  <a:lnTo>
                    <a:pt x="7620" y="515619"/>
                  </a:lnTo>
                  <a:close/>
                </a:path>
                <a:path w="7620" h="656589">
                  <a:moveTo>
                    <a:pt x="7620" y="510539"/>
                  </a:moveTo>
                  <a:lnTo>
                    <a:pt x="0" y="510539"/>
                  </a:lnTo>
                  <a:lnTo>
                    <a:pt x="0" y="514349"/>
                  </a:lnTo>
                  <a:lnTo>
                    <a:pt x="7620" y="514349"/>
                  </a:lnTo>
                  <a:lnTo>
                    <a:pt x="7620" y="510539"/>
                  </a:lnTo>
                  <a:close/>
                </a:path>
                <a:path w="7620" h="656589">
                  <a:moveTo>
                    <a:pt x="7620" y="504189"/>
                  </a:moveTo>
                  <a:lnTo>
                    <a:pt x="0" y="504189"/>
                  </a:lnTo>
                  <a:lnTo>
                    <a:pt x="0" y="509269"/>
                  </a:lnTo>
                  <a:lnTo>
                    <a:pt x="7620" y="509269"/>
                  </a:lnTo>
                  <a:lnTo>
                    <a:pt x="7620" y="504189"/>
                  </a:lnTo>
                  <a:close/>
                </a:path>
                <a:path w="7620" h="656589">
                  <a:moveTo>
                    <a:pt x="7620" y="500379"/>
                  </a:moveTo>
                  <a:lnTo>
                    <a:pt x="0" y="500379"/>
                  </a:lnTo>
                  <a:lnTo>
                    <a:pt x="0" y="502919"/>
                  </a:lnTo>
                  <a:lnTo>
                    <a:pt x="7620" y="502919"/>
                  </a:lnTo>
                  <a:lnTo>
                    <a:pt x="7620" y="500379"/>
                  </a:lnTo>
                  <a:close/>
                </a:path>
              </a:pathLst>
            </a:custGeom>
            <a:solidFill>
              <a:srgbClr val="0B00FC"/>
            </a:solidFill>
          </p:spPr>
          <p:txBody>
            <a:bodyPr bIns="0" lIns="0" rIns="0" rtlCol="0" tIns="0" wrap="square"/>
            <a:p/>
          </p:txBody>
        </p:sp>
        <p:sp>
          <p:nvSpPr>
            <p:cNvPr id="1050234" name="object 1537"/>
            <p:cNvSpPr/>
            <p:nvPr/>
          </p:nvSpPr>
          <p:spPr>
            <a:xfrm>
              <a:off x="499109" y="5723889"/>
              <a:ext cx="7620" cy="623570"/>
            </a:xfrm>
            <a:custGeom>
              <a:avLst/>
              <a:ahLst/>
              <a:rect l="l" t="t" r="r" b="b"/>
              <a:pathLst>
                <a:path w="7620" h="623570">
                  <a:moveTo>
                    <a:pt x="7620" y="0"/>
                  </a:moveTo>
                  <a:lnTo>
                    <a:pt x="6350" y="0"/>
                  </a:lnTo>
                  <a:lnTo>
                    <a:pt x="6350" y="1270"/>
                  </a:lnTo>
                  <a:lnTo>
                    <a:pt x="7620" y="1270"/>
                  </a:lnTo>
                  <a:lnTo>
                    <a:pt x="7620" y="0"/>
                  </a:lnTo>
                  <a:close/>
                </a:path>
                <a:path w="7620" h="623570">
                  <a:moveTo>
                    <a:pt x="7620" y="1270"/>
                  </a:moveTo>
                  <a:lnTo>
                    <a:pt x="6350" y="1270"/>
                  </a:lnTo>
                  <a:lnTo>
                    <a:pt x="6350" y="3810"/>
                  </a:lnTo>
                  <a:lnTo>
                    <a:pt x="5080" y="3810"/>
                  </a:lnTo>
                  <a:lnTo>
                    <a:pt x="5080" y="5080"/>
                  </a:lnTo>
                  <a:lnTo>
                    <a:pt x="7620" y="5080"/>
                  </a:lnTo>
                  <a:lnTo>
                    <a:pt x="7620" y="1270"/>
                  </a:lnTo>
                  <a:close/>
                </a:path>
                <a:path w="7620" h="623570">
                  <a:moveTo>
                    <a:pt x="7620" y="5080"/>
                  </a:moveTo>
                  <a:lnTo>
                    <a:pt x="5080" y="5080"/>
                  </a:lnTo>
                  <a:lnTo>
                    <a:pt x="5080" y="7620"/>
                  </a:lnTo>
                  <a:lnTo>
                    <a:pt x="7620" y="7620"/>
                  </a:lnTo>
                  <a:lnTo>
                    <a:pt x="7620" y="5080"/>
                  </a:lnTo>
                  <a:close/>
                </a:path>
                <a:path w="7620" h="623570">
                  <a:moveTo>
                    <a:pt x="7620" y="7620"/>
                  </a:moveTo>
                  <a:lnTo>
                    <a:pt x="3810" y="7620"/>
                  </a:lnTo>
                  <a:lnTo>
                    <a:pt x="3810" y="10160"/>
                  </a:lnTo>
                  <a:lnTo>
                    <a:pt x="2540" y="10160"/>
                  </a:lnTo>
                  <a:lnTo>
                    <a:pt x="2540" y="11430"/>
                  </a:lnTo>
                  <a:lnTo>
                    <a:pt x="7620" y="11430"/>
                  </a:lnTo>
                  <a:lnTo>
                    <a:pt x="7620" y="7620"/>
                  </a:lnTo>
                  <a:close/>
                </a:path>
                <a:path w="7620" h="623570">
                  <a:moveTo>
                    <a:pt x="7620" y="11430"/>
                  </a:moveTo>
                  <a:lnTo>
                    <a:pt x="2540" y="11430"/>
                  </a:lnTo>
                  <a:lnTo>
                    <a:pt x="2540" y="13970"/>
                  </a:lnTo>
                  <a:lnTo>
                    <a:pt x="7620" y="13970"/>
                  </a:lnTo>
                  <a:lnTo>
                    <a:pt x="7620" y="11430"/>
                  </a:lnTo>
                  <a:close/>
                </a:path>
                <a:path w="7620" h="623570">
                  <a:moveTo>
                    <a:pt x="7620" y="13970"/>
                  </a:moveTo>
                  <a:lnTo>
                    <a:pt x="1270" y="13970"/>
                  </a:lnTo>
                  <a:lnTo>
                    <a:pt x="1270" y="17780"/>
                  </a:lnTo>
                  <a:lnTo>
                    <a:pt x="7620" y="17780"/>
                  </a:lnTo>
                  <a:lnTo>
                    <a:pt x="7620" y="13970"/>
                  </a:lnTo>
                  <a:close/>
                </a:path>
                <a:path w="7620" h="623570">
                  <a:moveTo>
                    <a:pt x="7620" y="17780"/>
                  </a:moveTo>
                  <a:lnTo>
                    <a:pt x="1270" y="17780"/>
                  </a:lnTo>
                  <a:lnTo>
                    <a:pt x="1270" y="19050"/>
                  </a:lnTo>
                  <a:lnTo>
                    <a:pt x="0" y="19050"/>
                  </a:lnTo>
                  <a:lnTo>
                    <a:pt x="0" y="20320"/>
                  </a:lnTo>
                  <a:lnTo>
                    <a:pt x="7620" y="20320"/>
                  </a:lnTo>
                  <a:lnTo>
                    <a:pt x="7620" y="17780"/>
                  </a:lnTo>
                  <a:close/>
                </a:path>
                <a:path w="7620" h="623570">
                  <a:moveTo>
                    <a:pt x="7620" y="20320"/>
                  </a:moveTo>
                  <a:lnTo>
                    <a:pt x="0" y="20320"/>
                  </a:lnTo>
                  <a:lnTo>
                    <a:pt x="0" y="24130"/>
                  </a:lnTo>
                  <a:lnTo>
                    <a:pt x="7620" y="24130"/>
                  </a:lnTo>
                  <a:lnTo>
                    <a:pt x="7620" y="20320"/>
                  </a:lnTo>
                  <a:close/>
                </a:path>
                <a:path w="7620" h="623570">
                  <a:moveTo>
                    <a:pt x="7620" y="24130"/>
                  </a:moveTo>
                  <a:lnTo>
                    <a:pt x="0" y="24130"/>
                  </a:lnTo>
                  <a:lnTo>
                    <a:pt x="0" y="33020"/>
                  </a:lnTo>
                  <a:lnTo>
                    <a:pt x="7620" y="33020"/>
                  </a:lnTo>
                  <a:lnTo>
                    <a:pt x="7620" y="24130"/>
                  </a:lnTo>
                  <a:close/>
                </a:path>
                <a:path w="7620" h="623570">
                  <a:moveTo>
                    <a:pt x="7620" y="33020"/>
                  </a:moveTo>
                  <a:lnTo>
                    <a:pt x="0" y="33020"/>
                  </a:lnTo>
                  <a:lnTo>
                    <a:pt x="0" y="36830"/>
                  </a:lnTo>
                  <a:lnTo>
                    <a:pt x="7620" y="36830"/>
                  </a:lnTo>
                  <a:lnTo>
                    <a:pt x="7620" y="33020"/>
                  </a:lnTo>
                  <a:close/>
                </a:path>
                <a:path w="7620" h="623570">
                  <a:moveTo>
                    <a:pt x="7620" y="36830"/>
                  </a:moveTo>
                  <a:lnTo>
                    <a:pt x="0" y="36830"/>
                  </a:lnTo>
                  <a:lnTo>
                    <a:pt x="0" y="39370"/>
                  </a:lnTo>
                  <a:lnTo>
                    <a:pt x="7620" y="39370"/>
                  </a:lnTo>
                  <a:lnTo>
                    <a:pt x="7620" y="36830"/>
                  </a:lnTo>
                  <a:close/>
                </a:path>
                <a:path w="7620" h="623570">
                  <a:moveTo>
                    <a:pt x="7620" y="39370"/>
                  </a:moveTo>
                  <a:lnTo>
                    <a:pt x="0" y="39370"/>
                  </a:lnTo>
                  <a:lnTo>
                    <a:pt x="0" y="52070"/>
                  </a:lnTo>
                  <a:lnTo>
                    <a:pt x="7620" y="52070"/>
                  </a:lnTo>
                  <a:lnTo>
                    <a:pt x="7620" y="39370"/>
                  </a:lnTo>
                  <a:close/>
                </a:path>
                <a:path w="7620" h="623570">
                  <a:moveTo>
                    <a:pt x="7620" y="52070"/>
                  </a:moveTo>
                  <a:lnTo>
                    <a:pt x="0" y="52070"/>
                  </a:lnTo>
                  <a:lnTo>
                    <a:pt x="0" y="55880"/>
                  </a:lnTo>
                  <a:lnTo>
                    <a:pt x="7620" y="55880"/>
                  </a:lnTo>
                  <a:lnTo>
                    <a:pt x="7620" y="52070"/>
                  </a:lnTo>
                  <a:close/>
                </a:path>
                <a:path w="7620" h="623570">
                  <a:moveTo>
                    <a:pt x="7620" y="55880"/>
                  </a:moveTo>
                  <a:lnTo>
                    <a:pt x="0" y="55880"/>
                  </a:lnTo>
                  <a:lnTo>
                    <a:pt x="0" y="81280"/>
                  </a:lnTo>
                  <a:lnTo>
                    <a:pt x="7620" y="81280"/>
                  </a:lnTo>
                  <a:lnTo>
                    <a:pt x="7620" y="55880"/>
                  </a:lnTo>
                  <a:close/>
                </a:path>
                <a:path w="7620" h="623570">
                  <a:moveTo>
                    <a:pt x="7620" y="81280"/>
                  </a:moveTo>
                  <a:lnTo>
                    <a:pt x="0" y="81280"/>
                  </a:lnTo>
                  <a:lnTo>
                    <a:pt x="0" y="83820"/>
                  </a:lnTo>
                  <a:lnTo>
                    <a:pt x="7620" y="83820"/>
                  </a:lnTo>
                  <a:lnTo>
                    <a:pt x="7620" y="81280"/>
                  </a:lnTo>
                  <a:close/>
                </a:path>
                <a:path w="7620" h="623570">
                  <a:moveTo>
                    <a:pt x="7620" y="83820"/>
                  </a:moveTo>
                  <a:lnTo>
                    <a:pt x="0" y="83820"/>
                  </a:lnTo>
                  <a:lnTo>
                    <a:pt x="0" y="90170"/>
                  </a:lnTo>
                  <a:lnTo>
                    <a:pt x="7620" y="90170"/>
                  </a:lnTo>
                  <a:lnTo>
                    <a:pt x="7620" y="83820"/>
                  </a:lnTo>
                  <a:close/>
                </a:path>
                <a:path w="7620" h="623570">
                  <a:moveTo>
                    <a:pt x="7620" y="90170"/>
                  </a:moveTo>
                  <a:lnTo>
                    <a:pt x="0" y="90170"/>
                  </a:lnTo>
                  <a:lnTo>
                    <a:pt x="0" y="109220"/>
                  </a:lnTo>
                  <a:lnTo>
                    <a:pt x="7620" y="109220"/>
                  </a:lnTo>
                  <a:lnTo>
                    <a:pt x="7620" y="90170"/>
                  </a:lnTo>
                  <a:close/>
                </a:path>
                <a:path w="7620" h="623570">
                  <a:moveTo>
                    <a:pt x="7620" y="109220"/>
                  </a:moveTo>
                  <a:lnTo>
                    <a:pt x="0" y="109220"/>
                  </a:lnTo>
                  <a:lnTo>
                    <a:pt x="0" y="113030"/>
                  </a:lnTo>
                  <a:lnTo>
                    <a:pt x="7620" y="113030"/>
                  </a:lnTo>
                  <a:lnTo>
                    <a:pt x="7620" y="109220"/>
                  </a:lnTo>
                  <a:close/>
                </a:path>
                <a:path w="7620" h="623570">
                  <a:moveTo>
                    <a:pt x="7620" y="113030"/>
                  </a:moveTo>
                  <a:lnTo>
                    <a:pt x="0" y="113030"/>
                  </a:lnTo>
                  <a:lnTo>
                    <a:pt x="0" y="115570"/>
                  </a:lnTo>
                  <a:lnTo>
                    <a:pt x="7620" y="115570"/>
                  </a:lnTo>
                  <a:lnTo>
                    <a:pt x="7620" y="113030"/>
                  </a:lnTo>
                  <a:close/>
                </a:path>
                <a:path w="7620" h="623570">
                  <a:moveTo>
                    <a:pt x="7620" y="115570"/>
                  </a:moveTo>
                  <a:lnTo>
                    <a:pt x="0" y="115570"/>
                  </a:lnTo>
                  <a:lnTo>
                    <a:pt x="0" y="119380"/>
                  </a:lnTo>
                  <a:lnTo>
                    <a:pt x="7620" y="119380"/>
                  </a:lnTo>
                  <a:lnTo>
                    <a:pt x="7620" y="115570"/>
                  </a:lnTo>
                  <a:close/>
                </a:path>
                <a:path w="7620" h="623570">
                  <a:moveTo>
                    <a:pt x="7620" y="119380"/>
                  </a:moveTo>
                  <a:lnTo>
                    <a:pt x="0" y="119380"/>
                  </a:lnTo>
                  <a:lnTo>
                    <a:pt x="0" y="121920"/>
                  </a:lnTo>
                  <a:lnTo>
                    <a:pt x="7620" y="121920"/>
                  </a:lnTo>
                  <a:lnTo>
                    <a:pt x="7620" y="119380"/>
                  </a:lnTo>
                  <a:close/>
                </a:path>
                <a:path w="7620" h="623570">
                  <a:moveTo>
                    <a:pt x="7620" y="121920"/>
                  </a:moveTo>
                  <a:lnTo>
                    <a:pt x="0" y="121920"/>
                  </a:lnTo>
                  <a:lnTo>
                    <a:pt x="0" y="125730"/>
                  </a:lnTo>
                  <a:lnTo>
                    <a:pt x="7620" y="125730"/>
                  </a:lnTo>
                  <a:lnTo>
                    <a:pt x="7620" y="121920"/>
                  </a:lnTo>
                  <a:close/>
                </a:path>
                <a:path w="7620" h="623570">
                  <a:moveTo>
                    <a:pt x="7620" y="125730"/>
                  </a:moveTo>
                  <a:lnTo>
                    <a:pt x="0" y="125730"/>
                  </a:lnTo>
                  <a:lnTo>
                    <a:pt x="0" y="132080"/>
                  </a:lnTo>
                  <a:lnTo>
                    <a:pt x="7620" y="132080"/>
                  </a:lnTo>
                  <a:lnTo>
                    <a:pt x="7620" y="125730"/>
                  </a:lnTo>
                  <a:close/>
                </a:path>
                <a:path w="7620" h="623570">
                  <a:moveTo>
                    <a:pt x="7620" y="132080"/>
                  </a:moveTo>
                  <a:lnTo>
                    <a:pt x="0" y="132080"/>
                  </a:lnTo>
                  <a:lnTo>
                    <a:pt x="0" y="134620"/>
                  </a:lnTo>
                  <a:lnTo>
                    <a:pt x="7620" y="134620"/>
                  </a:lnTo>
                  <a:lnTo>
                    <a:pt x="7620" y="132080"/>
                  </a:lnTo>
                  <a:close/>
                </a:path>
                <a:path w="7620" h="623570">
                  <a:moveTo>
                    <a:pt x="7620" y="134620"/>
                  </a:moveTo>
                  <a:lnTo>
                    <a:pt x="0" y="134620"/>
                  </a:lnTo>
                  <a:lnTo>
                    <a:pt x="0" y="138430"/>
                  </a:lnTo>
                  <a:lnTo>
                    <a:pt x="7620" y="138430"/>
                  </a:lnTo>
                  <a:lnTo>
                    <a:pt x="7620" y="134620"/>
                  </a:lnTo>
                  <a:close/>
                </a:path>
                <a:path w="7620" h="623570">
                  <a:moveTo>
                    <a:pt x="7620" y="138430"/>
                  </a:moveTo>
                  <a:lnTo>
                    <a:pt x="0" y="138430"/>
                  </a:lnTo>
                  <a:lnTo>
                    <a:pt x="0" y="140970"/>
                  </a:lnTo>
                  <a:lnTo>
                    <a:pt x="7620" y="140970"/>
                  </a:lnTo>
                  <a:lnTo>
                    <a:pt x="7620" y="138430"/>
                  </a:lnTo>
                  <a:close/>
                </a:path>
                <a:path w="7620" h="623570">
                  <a:moveTo>
                    <a:pt x="7620" y="140970"/>
                  </a:moveTo>
                  <a:lnTo>
                    <a:pt x="0" y="140970"/>
                  </a:lnTo>
                  <a:lnTo>
                    <a:pt x="0" y="144780"/>
                  </a:lnTo>
                  <a:lnTo>
                    <a:pt x="7620" y="144780"/>
                  </a:lnTo>
                  <a:lnTo>
                    <a:pt x="7620" y="140970"/>
                  </a:lnTo>
                  <a:close/>
                </a:path>
                <a:path w="7620" h="623570">
                  <a:moveTo>
                    <a:pt x="7620" y="144780"/>
                  </a:moveTo>
                  <a:lnTo>
                    <a:pt x="0" y="144780"/>
                  </a:lnTo>
                  <a:lnTo>
                    <a:pt x="0" y="147320"/>
                  </a:lnTo>
                  <a:lnTo>
                    <a:pt x="7620" y="147320"/>
                  </a:lnTo>
                  <a:lnTo>
                    <a:pt x="7620" y="144780"/>
                  </a:lnTo>
                  <a:close/>
                </a:path>
                <a:path w="7620" h="623570">
                  <a:moveTo>
                    <a:pt x="7620" y="147320"/>
                  </a:moveTo>
                  <a:lnTo>
                    <a:pt x="0" y="147320"/>
                  </a:lnTo>
                  <a:lnTo>
                    <a:pt x="0" y="151130"/>
                  </a:lnTo>
                  <a:lnTo>
                    <a:pt x="7620" y="151130"/>
                  </a:lnTo>
                  <a:lnTo>
                    <a:pt x="7620" y="147320"/>
                  </a:lnTo>
                  <a:close/>
                </a:path>
                <a:path w="7620" h="623570">
                  <a:moveTo>
                    <a:pt x="7620" y="151130"/>
                  </a:moveTo>
                  <a:lnTo>
                    <a:pt x="1270" y="151130"/>
                  </a:lnTo>
                  <a:lnTo>
                    <a:pt x="1270" y="153670"/>
                  </a:lnTo>
                  <a:lnTo>
                    <a:pt x="7620" y="153670"/>
                  </a:lnTo>
                  <a:lnTo>
                    <a:pt x="7620" y="151130"/>
                  </a:lnTo>
                  <a:close/>
                </a:path>
                <a:path w="7620" h="623570">
                  <a:moveTo>
                    <a:pt x="7620" y="153670"/>
                  </a:moveTo>
                  <a:lnTo>
                    <a:pt x="1270" y="153670"/>
                  </a:lnTo>
                  <a:lnTo>
                    <a:pt x="1270" y="156210"/>
                  </a:lnTo>
                  <a:lnTo>
                    <a:pt x="2540" y="156210"/>
                  </a:lnTo>
                  <a:lnTo>
                    <a:pt x="2540" y="157480"/>
                  </a:lnTo>
                  <a:lnTo>
                    <a:pt x="7620" y="157480"/>
                  </a:lnTo>
                  <a:lnTo>
                    <a:pt x="7620" y="153670"/>
                  </a:lnTo>
                  <a:close/>
                </a:path>
                <a:path w="7620" h="623570">
                  <a:moveTo>
                    <a:pt x="7620" y="157480"/>
                  </a:moveTo>
                  <a:lnTo>
                    <a:pt x="2540" y="157480"/>
                  </a:lnTo>
                  <a:lnTo>
                    <a:pt x="2540" y="160020"/>
                  </a:lnTo>
                  <a:lnTo>
                    <a:pt x="7620" y="160020"/>
                  </a:lnTo>
                  <a:lnTo>
                    <a:pt x="7620" y="157480"/>
                  </a:lnTo>
                  <a:close/>
                </a:path>
                <a:path w="7620" h="623570">
                  <a:moveTo>
                    <a:pt x="7620" y="160020"/>
                  </a:moveTo>
                  <a:lnTo>
                    <a:pt x="3810" y="160020"/>
                  </a:lnTo>
                  <a:lnTo>
                    <a:pt x="3810" y="163830"/>
                  </a:lnTo>
                  <a:lnTo>
                    <a:pt x="7620" y="163830"/>
                  </a:lnTo>
                  <a:lnTo>
                    <a:pt x="7620" y="160020"/>
                  </a:lnTo>
                  <a:close/>
                </a:path>
                <a:path w="7620" h="623570">
                  <a:moveTo>
                    <a:pt x="7620" y="163830"/>
                  </a:moveTo>
                  <a:lnTo>
                    <a:pt x="5080" y="163830"/>
                  </a:lnTo>
                  <a:lnTo>
                    <a:pt x="5080" y="166370"/>
                  </a:lnTo>
                  <a:lnTo>
                    <a:pt x="7620" y="166370"/>
                  </a:lnTo>
                  <a:lnTo>
                    <a:pt x="7620" y="163830"/>
                  </a:lnTo>
                  <a:close/>
                </a:path>
                <a:path w="7620" h="623570">
                  <a:moveTo>
                    <a:pt x="7620" y="166370"/>
                  </a:moveTo>
                  <a:lnTo>
                    <a:pt x="5080" y="166370"/>
                  </a:lnTo>
                  <a:lnTo>
                    <a:pt x="5080" y="168910"/>
                  </a:lnTo>
                  <a:lnTo>
                    <a:pt x="6350" y="168910"/>
                  </a:lnTo>
                  <a:lnTo>
                    <a:pt x="6350" y="170180"/>
                  </a:lnTo>
                  <a:lnTo>
                    <a:pt x="7620" y="170180"/>
                  </a:lnTo>
                  <a:lnTo>
                    <a:pt x="7620" y="166370"/>
                  </a:lnTo>
                  <a:close/>
                </a:path>
                <a:path w="7620" h="623570">
                  <a:moveTo>
                    <a:pt x="7620" y="170180"/>
                  </a:moveTo>
                  <a:lnTo>
                    <a:pt x="6350" y="170180"/>
                  </a:lnTo>
                  <a:lnTo>
                    <a:pt x="6350" y="172720"/>
                  </a:lnTo>
                  <a:lnTo>
                    <a:pt x="7620" y="172720"/>
                  </a:lnTo>
                  <a:lnTo>
                    <a:pt x="7620" y="170180"/>
                  </a:lnTo>
                  <a:close/>
                </a:path>
                <a:path w="7620" h="623570">
                  <a:moveTo>
                    <a:pt x="7620" y="464820"/>
                  </a:moveTo>
                  <a:lnTo>
                    <a:pt x="0" y="464820"/>
                  </a:lnTo>
                  <a:lnTo>
                    <a:pt x="0" y="466090"/>
                  </a:lnTo>
                  <a:lnTo>
                    <a:pt x="7620" y="466090"/>
                  </a:lnTo>
                  <a:lnTo>
                    <a:pt x="7620" y="464820"/>
                  </a:lnTo>
                  <a:close/>
                </a:path>
                <a:path w="7620" h="623570">
                  <a:moveTo>
                    <a:pt x="7620" y="458470"/>
                  </a:moveTo>
                  <a:lnTo>
                    <a:pt x="0" y="458470"/>
                  </a:lnTo>
                  <a:lnTo>
                    <a:pt x="0" y="463550"/>
                  </a:lnTo>
                  <a:lnTo>
                    <a:pt x="7620" y="463550"/>
                  </a:lnTo>
                  <a:lnTo>
                    <a:pt x="7620" y="458470"/>
                  </a:lnTo>
                  <a:close/>
                </a:path>
                <a:path w="7620" h="623570">
                  <a:moveTo>
                    <a:pt x="7620" y="450850"/>
                  </a:moveTo>
                  <a:lnTo>
                    <a:pt x="0" y="450850"/>
                  </a:lnTo>
                  <a:lnTo>
                    <a:pt x="0" y="457200"/>
                  </a:lnTo>
                  <a:lnTo>
                    <a:pt x="7620" y="457200"/>
                  </a:lnTo>
                  <a:lnTo>
                    <a:pt x="7620" y="450850"/>
                  </a:lnTo>
                  <a:close/>
                </a:path>
                <a:path w="7620" h="623570">
                  <a:moveTo>
                    <a:pt x="7620" y="466090"/>
                  </a:moveTo>
                  <a:lnTo>
                    <a:pt x="0" y="466090"/>
                  </a:lnTo>
                  <a:lnTo>
                    <a:pt x="0" y="478790"/>
                  </a:lnTo>
                  <a:lnTo>
                    <a:pt x="7620" y="478790"/>
                  </a:lnTo>
                  <a:lnTo>
                    <a:pt x="7620" y="466090"/>
                  </a:lnTo>
                  <a:close/>
                </a:path>
                <a:path w="7620" h="623570">
                  <a:moveTo>
                    <a:pt x="7620" y="617220"/>
                  </a:moveTo>
                  <a:lnTo>
                    <a:pt x="5080" y="617220"/>
                  </a:lnTo>
                  <a:lnTo>
                    <a:pt x="5080" y="619760"/>
                  </a:lnTo>
                  <a:lnTo>
                    <a:pt x="6350" y="619760"/>
                  </a:lnTo>
                  <a:lnTo>
                    <a:pt x="6350" y="623570"/>
                  </a:lnTo>
                  <a:lnTo>
                    <a:pt x="7620" y="623570"/>
                  </a:lnTo>
                  <a:lnTo>
                    <a:pt x="7620" y="617220"/>
                  </a:lnTo>
                  <a:close/>
                </a:path>
                <a:path w="7620" h="623570">
                  <a:moveTo>
                    <a:pt x="7620" y="610870"/>
                  </a:moveTo>
                  <a:lnTo>
                    <a:pt x="1270" y="610870"/>
                  </a:lnTo>
                  <a:lnTo>
                    <a:pt x="1270" y="612140"/>
                  </a:lnTo>
                  <a:lnTo>
                    <a:pt x="2540" y="612140"/>
                  </a:lnTo>
                  <a:lnTo>
                    <a:pt x="2540" y="615950"/>
                  </a:lnTo>
                  <a:lnTo>
                    <a:pt x="7620" y="615950"/>
                  </a:lnTo>
                  <a:lnTo>
                    <a:pt x="7620" y="610870"/>
                  </a:lnTo>
                  <a:close/>
                </a:path>
                <a:path w="7620" h="623570">
                  <a:moveTo>
                    <a:pt x="7620" y="604520"/>
                  </a:moveTo>
                  <a:lnTo>
                    <a:pt x="0" y="604520"/>
                  </a:lnTo>
                  <a:lnTo>
                    <a:pt x="0" y="610870"/>
                  </a:lnTo>
                  <a:lnTo>
                    <a:pt x="1270" y="610870"/>
                  </a:lnTo>
                  <a:lnTo>
                    <a:pt x="1270" y="609600"/>
                  </a:lnTo>
                  <a:lnTo>
                    <a:pt x="7620" y="609600"/>
                  </a:lnTo>
                  <a:lnTo>
                    <a:pt x="7620" y="604520"/>
                  </a:lnTo>
                  <a:close/>
                </a:path>
                <a:path w="7620" h="623570">
                  <a:moveTo>
                    <a:pt x="7620" y="598170"/>
                  </a:moveTo>
                  <a:lnTo>
                    <a:pt x="0" y="598170"/>
                  </a:lnTo>
                  <a:lnTo>
                    <a:pt x="0" y="603250"/>
                  </a:lnTo>
                  <a:lnTo>
                    <a:pt x="7620" y="603250"/>
                  </a:lnTo>
                  <a:lnTo>
                    <a:pt x="7620" y="598170"/>
                  </a:lnTo>
                  <a:close/>
                </a:path>
                <a:path w="7620" h="623570">
                  <a:moveTo>
                    <a:pt x="7620" y="591820"/>
                  </a:moveTo>
                  <a:lnTo>
                    <a:pt x="0" y="591820"/>
                  </a:lnTo>
                  <a:lnTo>
                    <a:pt x="0" y="596900"/>
                  </a:lnTo>
                  <a:lnTo>
                    <a:pt x="7620" y="596900"/>
                  </a:lnTo>
                  <a:lnTo>
                    <a:pt x="7620" y="591820"/>
                  </a:lnTo>
                  <a:close/>
                </a:path>
                <a:path w="7620" h="623570">
                  <a:moveTo>
                    <a:pt x="7620" y="585470"/>
                  </a:moveTo>
                  <a:lnTo>
                    <a:pt x="0" y="585470"/>
                  </a:lnTo>
                  <a:lnTo>
                    <a:pt x="0" y="590550"/>
                  </a:lnTo>
                  <a:lnTo>
                    <a:pt x="7620" y="590550"/>
                  </a:lnTo>
                  <a:lnTo>
                    <a:pt x="7620" y="585470"/>
                  </a:lnTo>
                  <a:close/>
                </a:path>
                <a:path w="7620" h="623570">
                  <a:moveTo>
                    <a:pt x="7620" y="579120"/>
                  </a:moveTo>
                  <a:lnTo>
                    <a:pt x="0" y="579120"/>
                  </a:lnTo>
                  <a:lnTo>
                    <a:pt x="0" y="584200"/>
                  </a:lnTo>
                  <a:lnTo>
                    <a:pt x="7620" y="584200"/>
                  </a:lnTo>
                  <a:lnTo>
                    <a:pt x="7620" y="579120"/>
                  </a:lnTo>
                  <a:close/>
                </a:path>
                <a:path w="7620" h="623570">
                  <a:moveTo>
                    <a:pt x="7620" y="572770"/>
                  </a:moveTo>
                  <a:lnTo>
                    <a:pt x="0" y="572770"/>
                  </a:lnTo>
                  <a:lnTo>
                    <a:pt x="0" y="577850"/>
                  </a:lnTo>
                  <a:lnTo>
                    <a:pt x="7620" y="577850"/>
                  </a:lnTo>
                  <a:lnTo>
                    <a:pt x="7620" y="572770"/>
                  </a:lnTo>
                  <a:close/>
                </a:path>
                <a:path w="7620" h="623570">
                  <a:moveTo>
                    <a:pt x="7620" y="566420"/>
                  </a:moveTo>
                  <a:lnTo>
                    <a:pt x="0" y="566420"/>
                  </a:lnTo>
                  <a:lnTo>
                    <a:pt x="0" y="571500"/>
                  </a:lnTo>
                  <a:lnTo>
                    <a:pt x="7620" y="571500"/>
                  </a:lnTo>
                  <a:lnTo>
                    <a:pt x="7620" y="566420"/>
                  </a:lnTo>
                  <a:close/>
                </a:path>
                <a:path w="7620" h="623570">
                  <a:moveTo>
                    <a:pt x="7620" y="560070"/>
                  </a:moveTo>
                  <a:lnTo>
                    <a:pt x="0" y="560070"/>
                  </a:lnTo>
                  <a:lnTo>
                    <a:pt x="0" y="565150"/>
                  </a:lnTo>
                  <a:lnTo>
                    <a:pt x="7620" y="565150"/>
                  </a:lnTo>
                  <a:lnTo>
                    <a:pt x="7620" y="560070"/>
                  </a:lnTo>
                  <a:close/>
                </a:path>
                <a:path w="7620" h="623570">
                  <a:moveTo>
                    <a:pt x="7620" y="553720"/>
                  </a:moveTo>
                  <a:lnTo>
                    <a:pt x="0" y="553720"/>
                  </a:lnTo>
                  <a:lnTo>
                    <a:pt x="0" y="558800"/>
                  </a:lnTo>
                  <a:lnTo>
                    <a:pt x="7620" y="558800"/>
                  </a:lnTo>
                  <a:lnTo>
                    <a:pt x="7620" y="553720"/>
                  </a:lnTo>
                  <a:close/>
                </a:path>
                <a:path w="7620" h="623570">
                  <a:moveTo>
                    <a:pt x="7620" y="547370"/>
                  </a:moveTo>
                  <a:lnTo>
                    <a:pt x="0" y="547370"/>
                  </a:lnTo>
                  <a:lnTo>
                    <a:pt x="0" y="552450"/>
                  </a:lnTo>
                  <a:lnTo>
                    <a:pt x="7620" y="552450"/>
                  </a:lnTo>
                  <a:lnTo>
                    <a:pt x="7620" y="547370"/>
                  </a:lnTo>
                  <a:close/>
                </a:path>
                <a:path w="7620" h="623570">
                  <a:moveTo>
                    <a:pt x="7620" y="541020"/>
                  </a:moveTo>
                  <a:lnTo>
                    <a:pt x="0" y="541020"/>
                  </a:lnTo>
                  <a:lnTo>
                    <a:pt x="0" y="546100"/>
                  </a:lnTo>
                  <a:lnTo>
                    <a:pt x="7620" y="546100"/>
                  </a:lnTo>
                  <a:lnTo>
                    <a:pt x="7620" y="541020"/>
                  </a:lnTo>
                  <a:close/>
                </a:path>
                <a:path w="7620" h="623570">
                  <a:moveTo>
                    <a:pt x="7620" y="533400"/>
                  </a:moveTo>
                  <a:lnTo>
                    <a:pt x="0" y="533400"/>
                  </a:lnTo>
                  <a:lnTo>
                    <a:pt x="0" y="539750"/>
                  </a:lnTo>
                  <a:lnTo>
                    <a:pt x="7620" y="539750"/>
                  </a:lnTo>
                  <a:lnTo>
                    <a:pt x="7620" y="533400"/>
                  </a:lnTo>
                  <a:close/>
                </a:path>
                <a:path w="7620" h="623570">
                  <a:moveTo>
                    <a:pt x="7620" y="528320"/>
                  </a:moveTo>
                  <a:lnTo>
                    <a:pt x="0" y="528320"/>
                  </a:lnTo>
                  <a:lnTo>
                    <a:pt x="0" y="532130"/>
                  </a:lnTo>
                  <a:lnTo>
                    <a:pt x="7620" y="532130"/>
                  </a:lnTo>
                  <a:lnTo>
                    <a:pt x="7620" y="528320"/>
                  </a:lnTo>
                  <a:close/>
                </a:path>
                <a:path w="7620" h="623570">
                  <a:moveTo>
                    <a:pt x="7620" y="520700"/>
                  </a:moveTo>
                  <a:lnTo>
                    <a:pt x="0" y="520700"/>
                  </a:lnTo>
                  <a:lnTo>
                    <a:pt x="0" y="527050"/>
                  </a:lnTo>
                  <a:lnTo>
                    <a:pt x="7620" y="527050"/>
                  </a:lnTo>
                  <a:lnTo>
                    <a:pt x="7620" y="520700"/>
                  </a:lnTo>
                  <a:close/>
                </a:path>
                <a:path w="7620" h="623570">
                  <a:moveTo>
                    <a:pt x="7620" y="515620"/>
                  </a:moveTo>
                  <a:lnTo>
                    <a:pt x="0" y="515620"/>
                  </a:lnTo>
                  <a:lnTo>
                    <a:pt x="0" y="519430"/>
                  </a:lnTo>
                  <a:lnTo>
                    <a:pt x="7620" y="519430"/>
                  </a:lnTo>
                  <a:lnTo>
                    <a:pt x="7620" y="515620"/>
                  </a:lnTo>
                  <a:close/>
                </a:path>
                <a:path w="7620" h="623570">
                  <a:moveTo>
                    <a:pt x="7620" y="495300"/>
                  </a:moveTo>
                  <a:lnTo>
                    <a:pt x="0" y="495300"/>
                  </a:lnTo>
                  <a:lnTo>
                    <a:pt x="0" y="514350"/>
                  </a:lnTo>
                  <a:lnTo>
                    <a:pt x="7620" y="514350"/>
                  </a:lnTo>
                  <a:lnTo>
                    <a:pt x="7620" y="495300"/>
                  </a:lnTo>
                  <a:close/>
                </a:path>
                <a:path w="7620" h="623570">
                  <a:moveTo>
                    <a:pt x="7620" y="490220"/>
                  </a:moveTo>
                  <a:lnTo>
                    <a:pt x="0" y="490220"/>
                  </a:lnTo>
                  <a:lnTo>
                    <a:pt x="0" y="494030"/>
                  </a:lnTo>
                  <a:lnTo>
                    <a:pt x="7620" y="494030"/>
                  </a:lnTo>
                  <a:lnTo>
                    <a:pt x="7620" y="490220"/>
                  </a:lnTo>
                  <a:close/>
                </a:path>
                <a:path w="7620" h="623570">
                  <a:moveTo>
                    <a:pt x="7620" y="483870"/>
                  </a:moveTo>
                  <a:lnTo>
                    <a:pt x="0" y="483870"/>
                  </a:lnTo>
                  <a:lnTo>
                    <a:pt x="0" y="488950"/>
                  </a:lnTo>
                  <a:lnTo>
                    <a:pt x="7620" y="488950"/>
                  </a:lnTo>
                  <a:lnTo>
                    <a:pt x="7620" y="483870"/>
                  </a:lnTo>
                  <a:close/>
                </a:path>
                <a:path w="7620" h="623570">
                  <a:moveTo>
                    <a:pt x="7620" y="480060"/>
                  </a:moveTo>
                  <a:lnTo>
                    <a:pt x="0" y="480060"/>
                  </a:lnTo>
                  <a:lnTo>
                    <a:pt x="0" y="482600"/>
                  </a:lnTo>
                  <a:lnTo>
                    <a:pt x="7620" y="482600"/>
                  </a:lnTo>
                  <a:lnTo>
                    <a:pt x="7620" y="480060"/>
                  </a:lnTo>
                  <a:close/>
                </a:path>
              </a:pathLst>
            </a:custGeom>
            <a:solidFill>
              <a:srgbClr val="0A00FC"/>
            </a:solidFill>
          </p:spPr>
          <p:txBody>
            <a:bodyPr bIns="0" lIns="0" rIns="0" rtlCol="0" tIns="0" wrap="square"/>
            <a:p/>
          </p:txBody>
        </p:sp>
        <p:sp>
          <p:nvSpPr>
            <p:cNvPr id="1050235" name="object 1538"/>
            <p:cNvSpPr/>
            <p:nvPr/>
          </p:nvSpPr>
          <p:spPr>
            <a:xfrm>
              <a:off x="491489" y="5746749"/>
              <a:ext cx="7620" cy="584200"/>
            </a:xfrm>
            <a:custGeom>
              <a:avLst/>
              <a:ahLst/>
              <a:rect l="l" t="t" r="r" b="b"/>
              <a:pathLst>
                <a:path w="7620" h="584200">
                  <a:moveTo>
                    <a:pt x="7619" y="0"/>
                  </a:moveTo>
                  <a:lnTo>
                    <a:pt x="6350" y="0"/>
                  </a:lnTo>
                  <a:lnTo>
                    <a:pt x="6350" y="1269"/>
                  </a:lnTo>
                  <a:lnTo>
                    <a:pt x="7619" y="1269"/>
                  </a:lnTo>
                  <a:lnTo>
                    <a:pt x="7619" y="0"/>
                  </a:lnTo>
                  <a:close/>
                </a:path>
                <a:path w="7620" h="584200">
                  <a:moveTo>
                    <a:pt x="7619" y="1270"/>
                  </a:moveTo>
                  <a:lnTo>
                    <a:pt x="6350" y="1270"/>
                  </a:lnTo>
                  <a:lnTo>
                    <a:pt x="6350" y="5080"/>
                  </a:lnTo>
                  <a:lnTo>
                    <a:pt x="5079" y="5080"/>
                  </a:lnTo>
                  <a:lnTo>
                    <a:pt x="5079" y="10159"/>
                  </a:lnTo>
                  <a:lnTo>
                    <a:pt x="7619" y="10159"/>
                  </a:lnTo>
                  <a:lnTo>
                    <a:pt x="7619" y="1270"/>
                  </a:lnTo>
                  <a:close/>
                </a:path>
                <a:path w="7620" h="584200">
                  <a:moveTo>
                    <a:pt x="7619" y="10160"/>
                  </a:moveTo>
                  <a:lnTo>
                    <a:pt x="5079" y="10160"/>
                  </a:lnTo>
                  <a:lnTo>
                    <a:pt x="5079" y="11430"/>
                  </a:lnTo>
                  <a:lnTo>
                    <a:pt x="3809" y="11430"/>
                  </a:lnTo>
                  <a:lnTo>
                    <a:pt x="3809" y="13969"/>
                  </a:lnTo>
                  <a:lnTo>
                    <a:pt x="7619" y="13969"/>
                  </a:lnTo>
                  <a:lnTo>
                    <a:pt x="7619" y="10160"/>
                  </a:lnTo>
                  <a:close/>
                </a:path>
                <a:path w="7620" h="584200">
                  <a:moveTo>
                    <a:pt x="7619" y="13970"/>
                  </a:moveTo>
                  <a:lnTo>
                    <a:pt x="3809" y="13970"/>
                  </a:lnTo>
                  <a:lnTo>
                    <a:pt x="3809" y="16509"/>
                  </a:lnTo>
                  <a:lnTo>
                    <a:pt x="7619" y="16509"/>
                  </a:lnTo>
                  <a:lnTo>
                    <a:pt x="7619" y="13970"/>
                  </a:lnTo>
                  <a:close/>
                </a:path>
                <a:path w="7620" h="584200">
                  <a:moveTo>
                    <a:pt x="7619" y="16510"/>
                  </a:moveTo>
                  <a:lnTo>
                    <a:pt x="3809" y="16510"/>
                  </a:lnTo>
                  <a:lnTo>
                    <a:pt x="3809" y="20319"/>
                  </a:lnTo>
                  <a:lnTo>
                    <a:pt x="7619" y="20319"/>
                  </a:lnTo>
                  <a:lnTo>
                    <a:pt x="7619" y="16510"/>
                  </a:lnTo>
                  <a:close/>
                </a:path>
                <a:path w="7620" h="584200">
                  <a:moveTo>
                    <a:pt x="7619" y="20320"/>
                  </a:moveTo>
                  <a:lnTo>
                    <a:pt x="2539" y="20320"/>
                  </a:lnTo>
                  <a:lnTo>
                    <a:pt x="2539" y="29209"/>
                  </a:lnTo>
                  <a:lnTo>
                    <a:pt x="7619" y="29209"/>
                  </a:lnTo>
                  <a:lnTo>
                    <a:pt x="7619" y="20320"/>
                  </a:lnTo>
                  <a:close/>
                </a:path>
                <a:path w="7620" h="584200">
                  <a:moveTo>
                    <a:pt x="7619" y="29210"/>
                  </a:moveTo>
                  <a:lnTo>
                    <a:pt x="1269" y="29210"/>
                  </a:lnTo>
                  <a:lnTo>
                    <a:pt x="1269" y="33019"/>
                  </a:lnTo>
                  <a:lnTo>
                    <a:pt x="7619" y="33019"/>
                  </a:lnTo>
                  <a:lnTo>
                    <a:pt x="7619" y="29210"/>
                  </a:lnTo>
                  <a:close/>
                </a:path>
                <a:path w="7620" h="584200">
                  <a:moveTo>
                    <a:pt x="7619" y="33020"/>
                  </a:moveTo>
                  <a:lnTo>
                    <a:pt x="1269" y="33020"/>
                  </a:lnTo>
                  <a:lnTo>
                    <a:pt x="1269" y="38100"/>
                  </a:lnTo>
                  <a:lnTo>
                    <a:pt x="0" y="38100"/>
                  </a:lnTo>
                  <a:lnTo>
                    <a:pt x="0" y="58419"/>
                  </a:lnTo>
                  <a:lnTo>
                    <a:pt x="7619" y="58419"/>
                  </a:lnTo>
                  <a:lnTo>
                    <a:pt x="7619" y="33020"/>
                  </a:lnTo>
                  <a:close/>
                </a:path>
                <a:path w="7620" h="584200">
                  <a:moveTo>
                    <a:pt x="7619" y="58420"/>
                  </a:moveTo>
                  <a:lnTo>
                    <a:pt x="0" y="58420"/>
                  </a:lnTo>
                  <a:lnTo>
                    <a:pt x="0" y="60959"/>
                  </a:lnTo>
                  <a:lnTo>
                    <a:pt x="7619" y="60959"/>
                  </a:lnTo>
                  <a:lnTo>
                    <a:pt x="7619" y="58420"/>
                  </a:lnTo>
                  <a:close/>
                </a:path>
                <a:path w="7620" h="584200">
                  <a:moveTo>
                    <a:pt x="7619" y="60960"/>
                  </a:moveTo>
                  <a:lnTo>
                    <a:pt x="0" y="60960"/>
                  </a:lnTo>
                  <a:lnTo>
                    <a:pt x="0" y="67309"/>
                  </a:lnTo>
                  <a:lnTo>
                    <a:pt x="7619" y="67309"/>
                  </a:lnTo>
                  <a:lnTo>
                    <a:pt x="7619" y="60960"/>
                  </a:lnTo>
                  <a:close/>
                </a:path>
                <a:path w="7620" h="584200">
                  <a:moveTo>
                    <a:pt x="7619" y="67310"/>
                  </a:moveTo>
                  <a:lnTo>
                    <a:pt x="0" y="67310"/>
                  </a:lnTo>
                  <a:lnTo>
                    <a:pt x="0" y="74930"/>
                  </a:lnTo>
                  <a:lnTo>
                    <a:pt x="1269" y="74930"/>
                  </a:lnTo>
                  <a:lnTo>
                    <a:pt x="1269" y="77469"/>
                  </a:lnTo>
                  <a:lnTo>
                    <a:pt x="7619" y="77469"/>
                  </a:lnTo>
                  <a:lnTo>
                    <a:pt x="7619" y="67310"/>
                  </a:lnTo>
                  <a:close/>
                </a:path>
                <a:path w="7620" h="584200">
                  <a:moveTo>
                    <a:pt x="7619" y="77470"/>
                  </a:moveTo>
                  <a:lnTo>
                    <a:pt x="1269" y="77470"/>
                  </a:lnTo>
                  <a:lnTo>
                    <a:pt x="1269" y="80009"/>
                  </a:lnTo>
                  <a:lnTo>
                    <a:pt x="7619" y="80009"/>
                  </a:lnTo>
                  <a:lnTo>
                    <a:pt x="7619" y="77470"/>
                  </a:lnTo>
                  <a:close/>
                </a:path>
                <a:path w="7620" h="584200">
                  <a:moveTo>
                    <a:pt x="7619" y="80010"/>
                  </a:moveTo>
                  <a:lnTo>
                    <a:pt x="1269" y="80010"/>
                  </a:lnTo>
                  <a:lnTo>
                    <a:pt x="1269" y="83819"/>
                  </a:lnTo>
                  <a:lnTo>
                    <a:pt x="7619" y="83819"/>
                  </a:lnTo>
                  <a:lnTo>
                    <a:pt x="7619" y="80010"/>
                  </a:lnTo>
                  <a:close/>
                </a:path>
                <a:path w="7620" h="584200">
                  <a:moveTo>
                    <a:pt x="7619" y="83820"/>
                  </a:moveTo>
                  <a:lnTo>
                    <a:pt x="1269" y="83820"/>
                  </a:lnTo>
                  <a:lnTo>
                    <a:pt x="1269" y="86359"/>
                  </a:lnTo>
                  <a:lnTo>
                    <a:pt x="7619" y="86359"/>
                  </a:lnTo>
                  <a:lnTo>
                    <a:pt x="7619" y="83820"/>
                  </a:lnTo>
                  <a:close/>
                </a:path>
                <a:path w="7620" h="584200">
                  <a:moveTo>
                    <a:pt x="7619" y="86360"/>
                  </a:moveTo>
                  <a:lnTo>
                    <a:pt x="1269" y="86360"/>
                  </a:lnTo>
                  <a:lnTo>
                    <a:pt x="1269" y="90169"/>
                  </a:lnTo>
                  <a:lnTo>
                    <a:pt x="7619" y="90169"/>
                  </a:lnTo>
                  <a:lnTo>
                    <a:pt x="7619" y="86360"/>
                  </a:lnTo>
                  <a:close/>
                </a:path>
                <a:path w="7620" h="584200">
                  <a:moveTo>
                    <a:pt x="7619" y="90170"/>
                  </a:moveTo>
                  <a:lnTo>
                    <a:pt x="1269" y="90170"/>
                  </a:lnTo>
                  <a:lnTo>
                    <a:pt x="1269" y="92709"/>
                  </a:lnTo>
                  <a:lnTo>
                    <a:pt x="7619" y="92709"/>
                  </a:lnTo>
                  <a:lnTo>
                    <a:pt x="7619" y="90170"/>
                  </a:lnTo>
                  <a:close/>
                </a:path>
                <a:path w="7620" h="584200">
                  <a:moveTo>
                    <a:pt x="7619" y="92710"/>
                  </a:moveTo>
                  <a:lnTo>
                    <a:pt x="1269" y="92710"/>
                  </a:lnTo>
                  <a:lnTo>
                    <a:pt x="1269" y="95250"/>
                  </a:lnTo>
                  <a:lnTo>
                    <a:pt x="2539" y="95250"/>
                  </a:lnTo>
                  <a:lnTo>
                    <a:pt x="2539" y="96519"/>
                  </a:lnTo>
                  <a:lnTo>
                    <a:pt x="7619" y="96519"/>
                  </a:lnTo>
                  <a:lnTo>
                    <a:pt x="7619" y="92710"/>
                  </a:lnTo>
                  <a:close/>
                </a:path>
                <a:path w="7620" h="584200">
                  <a:moveTo>
                    <a:pt x="7619" y="96520"/>
                  </a:moveTo>
                  <a:lnTo>
                    <a:pt x="2539" y="96520"/>
                  </a:lnTo>
                  <a:lnTo>
                    <a:pt x="2539" y="99059"/>
                  </a:lnTo>
                  <a:lnTo>
                    <a:pt x="7619" y="99059"/>
                  </a:lnTo>
                  <a:lnTo>
                    <a:pt x="7619" y="96520"/>
                  </a:lnTo>
                  <a:close/>
                </a:path>
                <a:path w="7620" h="584200">
                  <a:moveTo>
                    <a:pt x="7619" y="99060"/>
                  </a:moveTo>
                  <a:lnTo>
                    <a:pt x="2539" y="99060"/>
                  </a:lnTo>
                  <a:lnTo>
                    <a:pt x="2539" y="102869"/>
                  </a:lnTo>
                  <a:lnTo>
                    <a:pt x="7619" y="102869"/>
                  </a:lnTo>
                  <a:lnTo>
                    <a:pt x="7619" y="99060"/>
                  </a:lnTo>
                  <a:close/>
                </a:path>
                <a:path w="7620" h="584200">
                  <a:moveTo>
                    <a:pt x="7619" y="102870"/>
                  </a:moveTo>
                  <a:lnTo>
                    <a:pt x="2539" y="102870"/>
                  </a:lnTo>
                  <a:lnTo>
                    <a:pt x="2539" y="104140"/>
                  </a:lnTo>
                  <a:lnTo>
                    <a:pt x="3809" y="104140"/>
                  </a:lnTo>
                  <a:lnTo>
                    <a:pt x="3809" y="105409"/>
                  </a:lnTo>
                  <a:lnTo>
                    <a:pt x="7619" y="105409"/>
                  </a:lnTo>
                  <a:lnTo>
                    <a:pt x="7619" y="102870"/>
                  </a:lnTo>
                  <a:close/>
                </a:path>
                <a:path w="7620" h="584200">
                  <a:moveTo>
                    <a:pt x="7619" y="105410"/>
                  </a:moveTo>
                  <a:lnTo>
                    <a:pt x="3809" y="105410"/>
                  </a:lnTo>
                  <a:lnTo>
                    <a:pt x="3809" y="109219"/>
                  </a:lnTo>
                  <a:lnTo>
                    <a:pt x="7619" y="109219"/>
                  </a:lnTo>
                  <a:lnTo>
                    <a:pt x="7619" y="105410"/>
                  </a:lnTo>
                  <a:close/>
                </a:path>
                <a:path w="7620" h="584200">
                  <a:moveTo>
                    <a:pt x="7619" y="109220"/>
                  </a:moveTo>
                  <a:lnTo>
                    <a:pt x="3809" y="109220"/>
                  </a:lnTo>
                  <a:lnTo>
                    <a:pt x="3809" y="111759"/>
                  </a:lnTo>
                  <a:lnTo>
                    <a:pt x="7619" y="111759"/>
                  </a:lnTo>
                  <a:lnTo>
                    <a:pt x="7619" y="109220"/>
                  </a:lnTo>
                  <a:close/>
                </a:path>
                <a:path w="7620" h="584200">
                  <a:moveTo>
                    <a:pt x="7619" y="111760"/>
                  </a:moveTo>
                  <a:lnTo>
                    <a:pt x="5079" y="111760"/>
                  </a:lnTo>
                  <a:lnTo>
                    <a:pt x="5079" y="115569"/>
                  </a:lnTo>
                  <a:lnTo>
                    <a:pt x="7619" y="115569"/>
                  </a:lnTo>
                  <a:lnTo>
                    <a:pt x="7619" y="111760"/>
                  </a:lnTo>
                  <a:close/>
                </a:path>
                <a:path w="7620" h="584200">
                  <a:moveTo>
                    <a:pt x="7619" y="115570"/>
                  </a:moveTo>
                  <a:lnTo>
                    <a:pt x="5079" y="115570"/>
                  </a:lnTo>
                  <a:lnTo>
                    <a:pt x="5079" y="118109"/>
                  </a:lnTo>
                  <a:lnTo>
                    <a:pt x="7619" y="118109"/>
                  </a:lnTo>
                  <a:lnTo>
                    <a:pt x="7619" y="115570"/>
                  </a:lnTo>
                  <a:close/>
                </a:path>
                <a:path w="7620" h="584200">
                  <a:moveTo>
                    <a:pt x="7619" y="118110"/>
                  </a:moveTo>
                  <a:lnTo>
                    <a:pt x="6350" y="118110"/>
                  </a:lnTo>
                  <a:lnTo>
                    <a:pt x="6350" y="121919"/>
                  </a:lnTo>
                  <a:lnTo>
                    <a:pt x="7619" y="121919"/>
                  </a:lnTo>
                  <a:lnTo>
                    <a:pt x="7619" y="118110"/>
                  </a:lnTo>
                  <a:close/>
                </a:path>
                <a:path w="7620" h="584200">
                  <a:moveTo>
                    <a:pt x="7619" y="121920"/>
                  </a:moveTo>
                  <a:lnTo>
                    <a:pt x="6350" y="121920"/>
                  </a:lnTo>
                  <a:lnTo>
                    <a:pt x="6350" y="123190"/>
                  </a:lnTo>
                  <a:lnTo>
                    <a:pt x="7619" y="123190"/>
                  </a:lnTo>
                  <a:lnTo>
                    <a:pt x="7619" y="121920"/>
                  </a:lnTo>
                  <a:close/>
                </a:path>
                <a:path w="7620" h="584200">
                  <a:moveTo>
                    <a:pt x="7619" y="441959"/>
                  </a:moveTo>
                  <a:lnTo>
                    <a:pt x="0" y="441959"/>
                  </a:lnTo>
                  <a:lnTo>
                    <a:pt x="0" y="443230"/>
                  </a:lnTo>
                  <a:lnTo>
                    <a:pt x="7619" y="443230"/>
                  </a:lnTo>
                  <a:lnTo>
                    <a:pt x="7619" y="441959"/>
                  </a:lnTo>
                  <a:close/>
                </a:path>
                <a:path w="7620" h="584200">
                  <a:moveTo>
                    <a:pt x="7619" y="435609"/>
                  </a:moveTo>
                  <a:lnTo>
                    <a:pt x="0" y="435609"/>
                  </a:lnTo>
                  <a:lnTo>
                    <a:pt x="0" y="440690"/>
                  </a:lnTo>
                  <a:lnTo>
                    <a:pt x="7619" y="440690"/>
                  </a:lnTo>
                  <a:lnTo>
                    <a:pt x="7619" y="435609"/>
                  </a:lnTo>
                  <a:close/>
                </a:path>
                <a:path w="7620" h="584200">
                  <a:moveTo>
                    <a:pt x="7619" y="427990"/>
                  </a:moveTo>
                  <a:lnTo>
                    <a:pt x="0" y="427990"/>
                  </a:lnTo>
                  <a:lnTo>
                    <a:pt x="0" y="434340"/>
                  </a:lnTo>
                  <a:lnTo>
                    <a:pt x="7619" y="434340"/>
                  </a:lnTo>
                  <a:lnTo>
                    <a:pt x="7619" y="427990"/>
                  </a:lnTo>
                  <a:close/>
                </a:path>
                <a:path w="7620" h="584200">
                  <a:moveTo>
                    <a:pt x="7619" y="443230"/>
                  </a:moveTo>
                  <a:lnTo>
                    <a:pt x="0" y="443230"/>
                  </a:lnTo>
                  <a:lnTo>
                    <a:pt x="0" y="455930"/>
                  </a:lnTo>
                  <a:lnTo>
                    <a:pt x="7619" y="455930"/>
                  </a:lnTo>
                  <a:lnTo>
                    <a:pt x="7619" y="443230"/>
                  </a:lnTo>
                  <a:close/>
                </a:path>
                <a:path w="7620" h="584200">
                  <a:moveTo>
                    <a:pt x="7619" y="581660"/>
                  </a:moveTo>
                  <a:lnTo>
                    <a:pt x="6350" y="581660"/>
                  </a:lnTo>
                  <a:lnTo>
                    <a:pt x="6350" y="584200"/>
                  </a:lnTo>
                  <a:lnTo>
                    <a:pt x="7619" y="584200"/>
                  </a:lnTo>
                  <a:lnTo>
                    <a:pt x="7619" y="581660"/>
                  </a:lnTo>
                  <a:close/>
                </a:path>
                <a:path w="7620" h="584200">
                  <a:moveTo>
                    <a:pt x="7619" y="575310"/>
                  </a:moveTo>
                  <a:lnTo>
                    <a:pt x="2539" y="575310"/>
                  </a:lnTo>
                  <a:lnTo>
                    <a:pt x="2539" y="576580"/>
                  </a:lnTo>
                  <a:lnTo>
                    <a:pt x="3809" y="576580"/>
                  </a:lnTo>
                  <a:lnTo>
                    <a:pt x="3809" y="580390"/>
                  </a:lnTo>
                  <a:lnTo>
                    <a:pt x="7619" y="580390"/>
                  </a:lnTo>
                  <a:lnTo>
                    <a:pt x="7619" y="575310"/>
                  </a:lnTo>
                  <a:close/>
                </a:path>
                <a:path w="7620" h="584200">
                  <a:moveTo>
                    <a:pt x="7619" y="568960"/>
                  </a:moveTo>
                  <a:lnTo>
                    <a:pt x="0" y="568960"/>
                  </a:lnTo>
                  <a:lnTo>
                    <a:pt x="0" y="571500"/>
                  </a:lnTo>
                  <a:lnTo>
                    <a:pt x="1269" y="571500"/>
                  </a:lnTo>
                  <a:lnTo>
                    <a:pt x="1269" y="575310"/>
                  </a:lnTo>
                  <a:lnTo>
                    <a:pt x="2539" y="575310"/>
                  </a:lnTo>
                  <a:lnTo>
                    <a:pt x="2539" y="574040"/>
                  </a:lnTo>
                  <a:lnTo>
                    <a:pt x="7619" y="574040"/>
                  </a:lnTo>
                  <a:lnTo>
                    <a:pt x="7619" y="568960"/>
                  </a:lnTo>
                  <a:close/>
                </a:path>
                <a:path w="7620" h="584200">
                  <a:moveTo>
                    <a:pt x="7619" y="562610"/>
                  </a:moveTo>
                  <a:lnTo>
                    <a:pt x="0" y="562610"/>
                  </a:lnTo>
                  <a:lnTo>
                    <a:pt x="0" y="567690"/>
                  </a:lnTo>
                  <a:lnTo>
                    <a:pt x="7619" y="567690"/>
                  </a:lnTo>
                  <a:lnTo>
                    <a:pt x="7619" y="562610"/>
                  </a:lnTo>
                  <a:close/>
                </a:path>
                <a:path w="7620" h="584200">
                  <a:moveTo>
                    <a:pt x="7619" y="556260"/>
                  </a:moveTo>
                  <a:lnTo>
                    <a:pt x="0" y="556260"/>
                  </a:lnTo>
                  <a:lnTo>
                    <a:pt x="0" y="561340"/>
                  </a:lnTo>
                  <a:lnTo>
                    <a:pt x="7619" y="561340"/>
                  </a:lnTo>
                  <a:lnTo>
                    <a:pt x="7619" y="556260"/>
                  </a:lnTo>
                  <a:close/>
                </a:path>
                <a:path w="7620" h="584200">
                  <a:moveTo>
                    <a:pt x="7619" y="549910"/>
                  </a:moveTo>
                  <a:lnTo>
                    <a:pt x="0" y="549910"/>
                  </a:lnTo>
                  <a:lnTo>
                    <a:pt x="0" y="554990"/>
                  </a:lnTo>
                  <a:lnTo>
                    <a:pt x="7619" y="554990"/>
                  </a:lnTo>
                  <a:lnTo>
                    <a:pt x="7619" y="549910"/>
                  </a:lnTo>
                  <a:close/>
                </a:path>
                <a:path w="7620" h="584200">
                  <a:moveTo>
                    <a:pt x="7619" y="543560"/>
                  </a:moveTo>
                  <a:lnTo>
                    <a:pt x="0" y="543560"/>
                  </a:lnTo>
                  <a:lnTo>
                    <a:pt x="0" y="548640"/>
                  </a:lnTo>
                  <a:lnTo>
                    <a:pt x="7619" y="548640"/>
                  </a:lnTo>
                  <a:lnTo>
                    <a:pt x="7619" y="543560"/>
                  </a:lnTo>
                  <a:close/>
                </a:path>
                <a:path w="7620" h="584200">
                  <a:moveTo>
                    <a:pt x="7619" y="537210"/>
                  </a:moveTo>
                  <a:lnTo>
                    <a:pt x="0" y="537210"/>
                  </a:lnTo>
                  <a:lnTo>
                    <a:pt x="0" y="542290"/>
                  </a:lnTo>
                  <a:lnTo>
                    <a:pt x="7619" y="542290"/>
                  </a:lnTo>
                  <a:lnTo>
                    <a:pt x="7619" y="537210"/>
                  </a:lnTo>
                  <a:close/>
                </a:path>
                <a:path w="7620" h="584200">
                  <a:moveTo>
                    <a:pt x="7619" y="530860"/>
                  </a:moveTo>
                  <a:lnTo>
                    <a:pt x="0" y="530860"/>
                  </a:lnTo>
                  <a:lnTo>
                    <a:pt x="0" y="535940"/>
                  </a:lnTo>
                  <a:lnTo>
                    <a:pt x="7619" y="535940"/>
                  </a:lnTo>
                  <a:lnTo>
                    <a:pt x="7619" y="530860"/>
                  </a:lnTo>
                  <a:close/>
                </a:path>
                <a:path w="7620" h="584200">
                  <a:moveTo>
                    <a:pt x="7619" y="524510"/>
                  </a:moveTo>
                  <a:lnTo>
                    <a:pt x="0" y="524510"/>
                  </a:lnTo>
                  <a:lnTo>
                    <a:pt x="0" y="529590"/>
                  </a:lnTo>
                  <a:lnTo>
                    <a:pt x="7619" y="529590"/>
                  </a:lnTo>
                  <a:lnTo>
                    <a:pt x="7619" y="524510"/>
                  </a:lnTo>
                  <a:close/>
                </a:path>
                <a:path w="7620" h="584200">
                  <a:moveTo>
                    <a:pt x="7619" y="518159"/>
                  </a:moveTo>
                  <a:lnTo>
                    <a:pt x="0" y="518159"/>
                  </a:lnTo>
                  <a:lnTo>
                    <a:pt x="0" y="523240"/>
                  </a:lnTo>
                  <a:lnTo>
                    <a:pt x="7619" y="523240"/>
                  </a:lnTo>
                  <a:lnTo>
                    <a:pt x="7619" y="518159"/>
                  </a:lnTo>
                  <a:close/>
                </a:path>
                <a:path w="7620" h="584200">
                  <a:moveTo>
                    <a:pt x="7619" y="510540"/>
                  </a:moveTo>
                  <a:lnTo>
                    <a:pt x="0" y="510540"/>
                  </a:lnTo>
                  <a:lnTo>
                    <a:pt x="0" y="516890"/>
                  </a:lnTo>
                  <a:lnTo>
                    <a:pt x="7619" y="516890"/>
                  </a:lnTo>
                  <a:lnTo>
                    <a:pt x="7619" y="510540"/>
                  </a:lnTo>
                  <a:close/>
                </a:path>
                <a:path w="7620" h="584200">
                  <a:moveTo>
                    <a:pt x="7619" y="505460"/>
                  </a:moveTo>
                  <a:lnTo>
                    <a:pt x="0" y="505460"/>
                  </a:lnTo>
                  <a:lnTo>
                    <a:pt x="0" y="509269"/>
                  </a:lnTo>
                  <a:lnTo>
                    <a:pt x="7619" y="509269"/>
                  </a:lnTo>
                  <a:lnTo>
                    <a:pt x="7619" y="505460"/>
                  </a:lnTo>
                  <a:close/>
                </a:path>
                <a:path w="7620" h="584200">
                  <a:moveTo>
                    <a:pt x="7619" y="497840"/>
                  </a:moveTo>
                  <a:lnTo>
                    <a:pt x="0" y="497840"/>
                  </a:lnTo>
                  <a:lnTo>
                    <a:pt x="0" y="504190"/>
                  </a:lnTo>
                  <a:lnTo>
                    <a:pt x="7619" y="504190"/>
                  </a:lnTo>
                  <a:lnTo>
                    <a:pt x="7619" y="497840"/>
                  </a:lnTo>
                  <a:close/>
                </a:path>
                <a:path w="7620" h="584200">
                  <a:moveTo>
                    <a:pt x="7619" y="492760"/>
                  </a:moveTo>
                  <a:lnTo>
                    <a:pt x="0" y="492760"/>
                  </a:lnTo>
                  <a:lnTo>
                    <a:pt x="0" y="496569"/>
                  </a:lnTo>
                  <a:lnTo>
                    <a:pt x="7619" y="496569"/>
                  </a:lnTo>
                  <a:lnTo>
                    <a:pt x="7619" y="492760"/>
                  </a:lnTo>
                  <a:close/>
                </a:path>
                <a:path w="7620" h="584200">
                  <a:moveTo>
                    <a:pt x="7619" y="472440"/>
                  </a:moveTo>
                  <a:lnTo>
                    <a:pt x="0" y="472440"/>
                  </a:lnTo>
                  <a:lnTo>
                    <a:pt x="0" y="491490"/>
                  </a:lnTo>
                  <a:lnTo>
                    <a:pt x="7619" y="491490"/>
                  </a:lnTo>
                  <a:lnTo>
                    <a:pt x="7619" y="472440"/>
                  </a:lnTo>
                  <a:close/>
                </a:path>
                <a:path w="7620" h="584200">
                  <a:moveTo>
                    <a:pt x="7619" y="467360"/>
                  </a:moveTo>
                  <a:lnTo>
                    <a:pt x="0" y="467360"/>
                  </a:lnTo>
                  <a:lnTo>
                    <a:pt x="0" y="471170"/>
                  </a:lnTo>
                  <a:lnTo>
                    <a:pt x="7619" y="471170"/>
                  </a:lnTo>
                  <a:lnTo>
                    <a:pt x="7619" y="467360"/>
                  </a:lnTo>
                  <a:close/>
                </a:path>
                <a:path w="7620" h="584200">
                  <a:moveTo>
                    <a:pt x="7619" y="461009"/>
                  </a:moveTo>
                  <a:lnTo>
                    <a:pt x="0" y="461009"/>
                  </a:lnTo>
                  <a:lnTo>
                    <a:pt x="0" y="466090"/>
                  </a:lnTo>
                  <a:lnTo>
                    <a:pt x="7619" y="466090"/>
                  </a:lnTo>
                  <a:lnTo>
                    <a:pt x="7619" y="461009"/>
                  </a:lnTo>
                  <a:close/>
                </a:path>
                <a:path w="7620" h="584200">
                  <a:moveTo>
                    <a:pt x="7619" y="457200"/>
                  </a:moveTo>
                  <a:lnTo>
                    <a:pt x="0" y="457200"/>
                  </a:lnTo>
                  <a:lnTo>
                    <a:pt x="0" y="459740"/>
                  </a:lnTo>
                  <a:lnTo>
                    <a:pt x="7619" y="459740"/>
                  </a:lnTo>
                  <a:lnTo>
                    <a:pt x="7619" y="457200"/>
                  </a:lnTo>
                  <a:close/>
                </a:path>
              </a:pathLst>
            </a:custGeom>
            <a:solidFill>
              <a:srgbClr val="0800FC"/>
            </a:solidFill>
          </p:spPr>
          <p:txBody>
            <a:bodyPr bIns="0" lIns="0" rIns="0" rtlCol="0" tIns="0" wrap="square"/>
            <a:p/>
          </p:txBody>
        </p:sp>
        <p:sp>
          <p:nvSpPr>
            <p:cNvPr id="1050236" name="object 1539"/>
            <p:cNvSpPr/>
            <p:nvPr/>
          </p:nvSpPr>
          <p:spPr>
            <a:xfrm>
              <a:off x="485140" y="6174739"/>
              <a:ext cx="6350" cy="139700"/>
            </a:xfrm>
            <a:custGeom>
              <a:avLst/>
              <a:ahLst/>
              <a:rect l="l" t="t" r="r" b="b"/>
              <a:pathLst>
                <a:path w="6350" h="139700">
                  <a:moveTo>
                    <a:pt x="6350" y="134620"/>
                  </a:moveTo>
                  <a:lnTo>
                    <a:pt x="3810" y="134620"/>
                  </a:lnTo>
                  <a:lnTo>
                    <a:pt x="3810" y="139700"/>
                  </a:lnTo>
                  <a:lnTo>
                    <a:pt x="6350" y="139700"/>
                  </a:lnTo>
                  <a:lnTo>
                    <a:pt x="6350" y="134620"/>
                  </a:lnTo>
                  <a:close/>
                </a:path>
                <a:path w="6350" h="139700">
                  <a:moveTo>
                    <a:pt x="6350" y="128270"/>
                  </a:moveTo>
                  <a:lnTo>
                    <a:pt x="1270" y="128270"/>
                  </a:lnTo>
                  <a:lnTo>
                    <a:pt x="1270" y="133350"/>
                  </a:lnTo>
                  <a:lnTo>
                    <a:pt x="6350" y="133350"/>
                  </a:lnTo>
                  <a:lnTo>
                    <a:pt x="6350" y="128270"/>
                  </a:lnTo>
                  <a:close/>
                </a:path>
                <a:path w="6350" h="139700">
                  <a:moveTo>
                    <a:pt x="6350" y="121932"/>
                  </a:moveTo>
                  <a:lnTo>
                    <a:pt x="0" y="121932"/>
                  </a:lnTo>
                  <a:lnTo>
                    <a:pt x="0" y="127000"/>
                  </a:lnTo>
                  <a:lnTo>
                    <a:pt x="6350" y="127000"/>
                  </a:lnTo>
                  <a:lnTo>
                    <a:pt x="6350" y="121932"/>
                  </a:lnTo>
                  <a:close/>
                </a:path>
                <a:path w="6350" h="139700">
                  <a:moveTo>
                    <a:pt x="6350" y="115570"/>
                  </a:moveTo>
                  <a:lnTo>
                    <a:pt x="0" y="115570"/>
                  </a:lnTo>
                  <a:lnTo>
                    <a:pt x="0" y="120650"/>
                  </a:lnTo>
                  <a:lnTo>
                    <a:pt x="6350" y="120650"/>
                  </a:lnTo>
                  <a:lnTo>
                    <a:pt x="6350" y="115570"/>
                  </a:lnTo>
                  <a:close/>
                </a:path>
                <a:path w="6350" h="139700">
                  <a:moveTo>
                    <a:pt x="6350" y="109220"/>
                  </a:moveTo>
                  <a:lnTo>
                    <a:pt x="0" y="109220"/>
                  </a:lnTo>
                  <a:lnTo>
                    <a:pt x="0" y="114300"/>
                  </a:lnTo>
                  <a:lnTo>
                    <a:pt x="6350" y="114300"/>
                  </a:lnTo>
                  <a:lnTo>
                    <a:pt x="6350" y="109220"/>
                  </a:lnTo>
                  <a:close/>
                </a:path>
                <a:path w="6350" h="139700">
                  <a:moveTo>
                    <a:pt x="6350" y="102870"/>
                  </a:moveTo>
                  <a:lnTo>
                    <a:pt x="0" y="102870"/>
                  </a:lnTo>
                  <a:lnTo>
                    <a:pt x="0" y="107950"/>
                  </a:lnTo>
                  <a:lnTo>
                    <a:pt x="6350" y="107950"/>
                  </a:lnTo>
                  <a:lnTo>
                    <a:pt x="6350" y="102870"/>
                  </a:lnTo>
                  <a:close/>
                </a:path>
                <a:path w="6350" h="139700">
                  <a:moveTo>
                    <a:pt x="6350" y="96532"/>
                  </a:moveTo>
                  <a:lnTo>
                    <a:pt x="0" y="96532"/>
                  </a:lnTo>
                  <a:lnTo>
                    <a:pt x="0" y="101600"/>
                  </a:lnTo>
                  <a:lnTo>
                    <a:pt x="6350" y="101600"/>
                  </a:lnTo>
                  <a:lnTo>
                    <a:pt x="6350" y="96532"/>
                  </a:lnTo>
                  <a:close/>
                </a:path>
                <a:path w="6350" h="139700">
                  <a:moveTo>
                    <a:pt x="6350" y="90170"/>
                  </a:moveTo>
                  <a:lnTo>
                    <a:pt x="0" y="90170"/>
                  </a:lnTo>
                  <a:lnTo>
                    <a:pt x="0" y="95250"/>
                  </a:lnTo>
                  <a:lnTo>
                    <a:pt x="6350" y="95250"/>
                  </a:lnTo>
                  <a:lnTo>
                    <a:pt x="6350" y="90170"/>
                  </a:lnTo>
                  <a:close/>
                </a:path>
                <a:path w="6350" h="139700">
                  <a:moveTo>
                    <a:pt x="6350" y="82550"/>
                  </a:moveTo>
                  <a:lnTo>
                    <a:pt x="0" y="82550"/>
                  </a:lnTo>
                  <a:lnTo>
                    <a:pt x="0" y="88900"/>
                  </a:lnTo>
                  <a:lnTo>
                    <a:pt x="6350" y="88900"/>
                  </a:lnTo>
                  <a:lnTo>
                    <a:pt x="6350" y="82550"/>
                  </a:lnTo>
                  <a:close/>
                </a:path>
                <a:path w="6350" h="139700">
                  <a:moveTo>
                    <a:pt x="6350" y="77482"/>
                  </a:moveTo>
                  <a:lnTo>
                    <a:pt x="0" y="77482"/>
                  </a:lnTo>
                  <a:lnTo>
                    <a:pt x="0" y="81280"/>
                  </a:lnTo>
                  <a:lnTo>
                    <a:pt x="6350" y="81280"/>
                  </a:lnTo>
                  <a:lnTo>
                    <a:pt x="6350" y="77482"/>
                  </a:lnTo>
                  <a:close/>
                </a:path>
                <a:path w="6350" h="139700">
                  <a:moveTo>
                    <a:pt x="6350" y="69850"/>
                  </a:moveTo>
                  <a:lnTo>
                    <a:pt x="0" y="69850"/>
                  </a:lnTo>
                  <a:lnTo>
                    <a:pt x="0" y="76200"/>
                  </a:lnTo>
                  <a:lnTo>
                    <a:pt x="6350" y="76200"/>
                  </a:lnTo>
                  <a:lnTo>
                    <a:pt x="6350" y="69850"/>
                  </a:lnTo>
                  <a:close/>
                </a:path>
                <a:path w="6350" h="139700">
                  <a:moveTo>
                    <a:pt x="6350" y="64782"/>
                  </a:moveTo>
                  <a:lnTo>
                    <a:pt x="0" y="64782"/>
                  </a:lnTo>
                  <a:lnTo>
                    <a:pt x="0" y="68580"/>
                  </a:lnTo>
                  <a:lnTo>
                    <a:pt x="6350" y="68580"/>
                  </a:lnTo>
                  <a:lnTo>
                    <a:pt x="6350" y="64782"/>
                  </a:lnTo>
                  <a:close/>
                </a:path>
                <a:path w="6350" h="139700">
                  <a:moveTo>
                    <a:pt x="6350" y="44450"/>
                  </a:moveTo>
                  <a:lnTo>
                    <a:pt x="0" y="44450"/>
                  </a:lnTo>
                  <a:lnTo>
                    <a:pt x="0" y="63500"/>
                  </a:lnTo>
                  <a:lnTo>
                    <a:pt x="6350" y="63500"/>
                  </a:lnTo>
                  <a:lnTo>
                    <a:pt x="6350" y="44450"/>
                  </a:lnTo>
                  <a:close/>
                </a:path>
                <a:path w="6350" h="139700">
                  <a:moveTo>
                    <a:pt x="6350" y="39382"/>
                  </a:moveTo>
                  <a:lnTo>
                    <a:pt x="0" y="39382"/>
                  </a:lnTo>
                  <a:lnTo>
                    <a:pt x="0" y="43180"/>
                  </a:lnTo>
                  <a:lnTo>
                    <a:pt x="6350" y="43180"/>
                  </a:lnTo>
                  <a:lnTo>
                    <a:pt x="6350" y="39382"/>
                  </a:lnTo>
                  <a:close/>
                </a:path>
                <a:path w="6350" h="139700">
                  <a:moveTo>
                    <a:pt x="6350" y="33020"/>
                  </a:moveTo>
                  <a:lnTo>
                    <a:pt x="0" y="33020"/>
                  </a:lnTo>
                  <a:lnTo>
                    <a:pt x="0" y="38100"/>
                  </a:lnTo>
                  <a:lnTo>
                    <a:pt x="6350" y="38100"/>
                  </a:lnTo>
                  <a:lnTo>
                    <a:pt x="6350" y="33020"/>
                  </a:lnTo>
                  <a:close/>
                </a:path>
                <a:path w="6350" h="139700">
                  <a:moveTo>
                    <a:pt x="6350" y="29210"/>
                  </a:moveTo>
                  <a:lnTo>
                    <a:pt x="0" y="29210"/>
                  </a:lnTo>
                  <a:lnTo>
                    <a:pt x="0" y="31750"/>
                  </a:lnTo>
                  <a:lnTo>
                    <a:pt x="6350" y="31750"/>
                  </a:lnTo>
                  <a:lnTo>
                    <a:pt x="6350" y="29210"/>
                  </a:lnTo>
                  <a:close/>
                </a:path>
                <a:path w="6350" h="139700">
                  <a:moveTo>
                    <a:pt x="6350" y="15252"/>
                  </a:moveTo>
                  <a:lnTo>
                    <a:pt x="0" y="15252"/>
                  </a:lnTo>
                  <a:lnTo>
                    <a:pt x="0" y="27940"/>
                  </a:lnTo>
                  <a:lnTo>
                    <a:pt x="6350" y="27940"/>
                  </a:lnTo>
                  <a:lnTo>
                    <a:pt x="6350" y="15252"/>
                  </a:lnTo>
                  <a:close/>
                </a:path>
                <a:path w="6350" h="139700">
                  <a:moveTo>
                    <a:pt x="6350" y="13970"/>
                  </a:moveTo>
                  <a:lnTo>
                    <a:pt x="0" y="13970"/>
                  </a:lnTo>
                  <a:lnTo>
                    <a:pt x="0" y="15240"/>
                  </a:lnTo>
                  <a:lnTo>
                    <a:pt x="6350" y="15240"/>
                  </a:lnTo>
                  <a:lnTo>
                    <a:pt x="6350" y="13970"/>
                  </a:lnTo>
                  <a:close/>
                </a:path>
                <a:path w="6350" h="139700">
                  <a:moveTo>
                    <a:pt x="6350" y="7620"/>
                  </a:moveTo>
                  <a:lnTo>
                    <a:pt x="0" y="7620"/>
                  </a:lnTo>
                  <a:lnTo>
                    <a:pt x="0" y="12700"/>
                  </a:lnTo>
                  <a:lnTo>
                    <a:pt x="6350" y="12700"/>
                  </a:lnTo>
                  <a:lnTo>
                    <a:pt x="6350" y="7620"/>
                  </a:lnTo>
                  <a:close/>
                </a:path>
                <a:path w="6350" h="139700">
                  <a:moveTo>
                    <a:pt x="6350" y="0"/>
                  </a:moveTo>
                  <a:lnTo>
                    <a:pt x="0" y="0"/>
                  </a:lnTo>
                  <a:lnTo>
                    <a:pt x="0" y="6350"/>
                  </a:lnTo>
                  <a:lnTo>
                    <a:pt x="6350" y="6350"/>
                  </a:lnTo>
                  <a:lnTo>
                    <a:pt x="6350" y="0"/>
                  </a:lnTo>
                  <a:close/>
                </a:path>
              </a:pathLst>
            </a:custGeom>
            <a:solidFill>
              <a:srgbClr val="0700FD"/>
            </a:solidFill>
          </p:spPr>
          <p:txBody>
            <a:bodyPr bIns="0" lIns="0" rIns="0" rtlCol="0" tIns="0" wrap="square"/>
            <a:p/>
          </p:txBody>
        </p:sp>
        <p:sp>
          <p:nvSpPr>
            <p:cNvPr id="1050237" name="object 1540"/>
            <p:cNvSpPr/>
            <p:nvPr/>
          </p:nvSpPr>
          <p:spPr>
            <a:xfrm>
              <a:off x="477520" y="6174739"/>
              <a:ext cx="7620" cy="127000"/>
            </a:xfrm>
            <a:custGeom>
              <a:avLst/>
              <a:ahLst/>
              <a:rect l="l" t="t" r="r" b="b"/>
              <a:pathLst>
                <a:path w="7620" h="127000">
                  <a:moveTo>
                    <a:pt x="7620" y="121932"/>
                  </a:moveTo>
                  <a:lnTo>
                    <a:pt x="6350" y="121932"/>
                  </a:lnTo>
                  <a:lnTo>
                    <a:pt x="6350" y="127000"/>
                  </a:lnTo>
                  <a:lnTo>
                    <a:pt x="7620" y="127000"/>
                  </a:lnTo>
                  <a:lnTo>
                    <a:pt x="7620" y="121932"/>
                  </a:lnTo>
                  <a:close/>
                </a:path>
                <a:path w="7620" h="127000">
                  <a:moveTo>
                    <a:pt x="7620" y="115570"/>
                  </a:moveTo>
                  <a:lnTo>
                    <a:pt x="3810" y="115570"/>
                  </a:lnTo>
                  <a:lnTo>
                    <a:pt x="3810" y="120650"/>
                  </a:lnTo>
                  <a:lnTo>
                    <a:pt x="7620" y="120650"/>
                  </a:lnTo>
                  <a:lnTo>
                    <a:pt x="7620" y="115570"/>
                  </a:lnTo>
                  <a:close/>
                </a:path>
                <a:path w="7620" h="127000">
                  <a:moveTo>
                    <a:pt x="7620" y="109220"/>
                  </a:moveTo>
                  <a:lnTo>
                    <a:pt x="1270" y="109220"/>
                  </a:lnTo>
                  <a:lnTo>
                    <a:pt x="1270" y="114300"/>
                  </a:lnTo>
                  <a:lnTo>
                    <a:pt x="7620" y="114300"/>
                  </a:lnTo>
                  <a:lnTo>
                    <a:pt x="7620" y="109220"/>
                  </a:lnTo>
                  <a:close/>
                </a:path>
                <a:path w="7620" h="127000">
                  <a:moveTo>
                    <a:pt x="7620" y="102870"/>
                  </a:moveTo>
                  <a:lnTo>
                    <a:pt x="0" y="102870"/>
                  </a:lnTo>
                  <a:lnTo>
                    <a:pt x="0" y="107950"/>
                  </a:lnTo>
                  <a:lnTo>
                    <a:pt x="7620" y="107950"/>
                  </a:lnTo>
                  <a:lnTo>
                    <a:pt x="7620" y="102870"/>
                  </a:lnTo>
                  <a:close/>
                </a:path>
                <a:path w="7620" h="127000">
                  <a:moveTo>
                    <a:pt x="7620" y="96532"/>
                  </a:moveTo>
                  <a:lnTo>
                    <a:pt x="0" y="96532"/>
                  </a:lnTo>
                  <a:lnTo>
                    <a:pt x="0" y="101600"/>
                  </a:lnTo>
                  <a:lnTo>
                    <a:pt x="7620" y="101600"/>
                  </a:lnTo>
                  <a:lnTo>
                    <a:pt x="7620" y="96532"/>
                  </a:lnTo>
                  <a:close/>
                </a:path>
                <a:path w="7620" h="127000">
                  <a:moveTo>
                    <a:pt x="7620" y="90170"/>
                  </a:moveTo>
                  <a:lnTo>
                    <a:pt x="0" y="90170"/>
                  </a:lnTo>
                  <a:lnTo>
                    <a:pt x="0" y="95250"/>
                  </a:lnTo>
                  <a:lnTo>
                    <a:pt x="7620" y="95250"/>
                  </a:lnTo>
                  <a:lnTo>
                    <a:pt x="7620" y="90170"/>
                  </a:lnTo>
                  <a:close/>
                </a:path>
                <a:path w="7620" h="127000">
                  <a:moveTo>
                    <a:pt x="7620" y="82550"/>
                  </a:moveTo>
                  <a:lnTo>
                    <a:pt x="0" y="82550"/>
                  </a:lnTo>
                  <a:lnTo>
                    <a:pt x="0" y="88900"/>
                  </a:lnTo>
                  <a:lnTo>
                    <a:pt x="7620" y="88900"/>
                  </a:lnTo>
                  <a:lnTo>
                    <a:pt x="7620" y="82550"/>
                  </a:lnTo>
                  <a:close/>
                </a:path>
                <a:path w="7620" h="127000">
                  <a:moveTo>
                    <a:pt x="7620" y="77482"/>
                  </a:moveTo>
                  <a:lnTo>
                    <a:pt x="0" y="77482"/>
                  </a:lnTo>
                  <a:lnTo>
                    <a:pt x="0" y="81280"/>
                  </a:lnTo>
                  <a:lnTo>
                    <a:pt x="7620" y="81280"/>
                  </a:lnTo>
                  <a:lnTo>
                    <a:pt x="7620" y="77482"/>
                  </a:lnTo>
                  <a:close/>
                </a:path>
                <a:path w="7620" h="127000">
                  <a:moveTo>
                    <a:pt x="7620" y="69850"/>
                  </a:moveTo>
                  <a:lnTo>
                    <a:pt x="0" y="69850"/>
                  </a:lnTo>
                  <a:lnTo>
                    <a:pt x="0" y="76200"/>
                  </a:lnTo>
                  <a:lnTo>
                    <a:pt x="7620" y="76200"/>
                  </a:lnTo>
                  <a:lnTo>
                    <a:pt x="7620" y="69850"/>
                  </a:lnTo>
                  <a:close/>
                </a:path>
                <a:path w="7620" h="127000">
                  <a:moveTo>
                    <a:pt x="7620" y="64782"/>
                  </a:moveTo>
                  <a:lnTo>
                    <a:pt x="0" y="64782"/>
                  </a:lnTo>
                  <a:lnTo>
                    <a:pt x="0" y="68580"/>
                  </a:lnTo>
                  <a:lnTo>
                    <a:pt x="7620" y="68580"/>
                  </a:lnTo>
                  <a:lnTo>
                    <a:pt x="7620" y="64782"/>
                  </a:lnTo>
                  <a:close/>
                </a:path>
                <a:path w="7620" h="127000">
                  <a:moveTo>
                    <a:pt x="7620" y="44450"/>
                  </a:moveTo>
                  <a:lnTo>
                    <a:pt x="0" y="44450"/>
                  </a:lnTo>
                  <a:lnTo>
                    <a:pt x="0" y="63500"/>
                  </a:lnTo>
                  <a:lnTo>
                    <a:pt x="7620" y="63500"/>
                  </a:lnTo>
                  <a:lnTo>
                    <a:pt x="7620" y="44450"/>
                  </a:lnTo>
                  <a:close/>
                </a:path>
                <a:path w="7620" h="127000">
                  <a:moveTo>
                    <a:pt x="7620" y="39382"/>
                  </a:moveTo>
                  <a:lnTo>
                    <a:pt x="0" y="39382"/>
                  </a:lnTo>
                  <a:lnTo>
                    <a:pt x="0" y="43180"/>
                  </a:lnTo>
                  <a:lnTo>
                    <a:pt x="7620" y="43180"/>
                  </a:lnTo>
                  <a:lnTo>
                    <a:pt x="7620" y="39382"/>
                  </a:lnTo>
                  <a:close/>
                </a:path>
                <a:path w="7620" h="127000">
                  <a:moveTo>
                    <a:pt x="7620" y="33020"/>
                  </a:moveTo>
                  <a:lnTo>
                    <a:pt x="0" y="33020"/>
                  </a:lnTo>
                  <a:lnTo>
                    <a:pt x="0" y="38100"/>
                  </a:lnTo>
                  <a:lnTo>
                    <a:pt x="7620" y="38100"/>
                  </a:lnTo>
                  <a:lnTo>
                    <a:pt x="7620" y="33020"/>
                  </a:lnTo>
                  <a:close/>
                </a:path>
                <a:path w="7620" h="127000">
                  <a:moveTo>
                    <a:pt x="7620" y="29210"/>
                  </a:moveTo>
                  <a:lnTo>
                    <a:pt x="0" y="29210"/>
                  </a:lnTo>
                  <a:lnTo>
                    <a:pt x="0" y="31750"/>
                  </a:lnTo>
                  <a:lnTo>
                    <a:pt x="7620" y="31750"/>
                  </a:lnTo>
                  <a:lnTo>
                    <a:pt x="7620" y="29210"/>
                  </a:lnTo>
                  <a:close/>
                </a:path>
                <a:path w="7620" h="127000">
                  <a:moveTo>
                    <a:pt x="7620" y="15252"/>
                  </a:moveTo>
                  <a:lnTo>
                    <a:pt x="0" y="15252"/>
                  </a:lnTo>
                  <a:lnTo>
                    <a:pt x="0" y="27940"/>
                  </a:lnTo>
                  <a:lnTo>
                    <a:pt x="7620" y="27940"/>
                  </a:lnTo>
                  <a:lnTo>
                    <a:pt x="7620" y="15252"/>
                  </a:lnTo>
                  <a:close/>
                </a:path>
                <a:path w="7620" h="127000">
                  <a:moveTo>
                    <a:pt x="7620" y="13970"/>
                  </a:moveTo>
                  <a:lnTo>
                    <a:pt x="0" y="13970"/>
                  </a:lnTo>
                  <a:lnTo>
                    <a:pt x="0" y="15240"/>
                  </a:lnTo>
                  <a:lnTo>
                    <a:pt x="7620" y="15240"/>
                  </a:lnTo>
                  <a:lnTo>
                    <a:pt x="7620" y="13970"/>
                  </a:lnTo>
                  <a:close/>
                </a:path>
                <a:path w="7620" h="127000">
                  <a:moveTo>
                    <a:pt x="7620" y="7620"/>
                  </a:moveTo>
                  <a:lnTo>
                    <a:pt x="0" y="7620"/>
                  </a:lnTo>
                  <a:lnTo>
                    <a:pt x="0" y="12700"/>
                  </a:lnTo>
                  <a:lnTo>
                    <a:pt x="7620" y="12700"/>
                  </a:lnTo>
                  <a:lnTo>
                    <a:pt x="7620" y="7620"/>
                  </a:lnTo>
                  <a:close/>
                </a:path>
                <a:path w="7620" h="127000">
                  <a:moveTo>
                    <a:pt x="7620" y="0"/>
                  </a:moveTo>
                  <a:lnTo>
                    <a:pt x="0" y="0"/>
                  </a:lnTo>
                  <a:lnTo>
                    <a:pt x="0" y="6350"/>
                  </a:lnTo>
                  <a:lnTo>
                    <a:pt x="7620" y="635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0600FD"/>
            </a:solidFill>
          </p:spPr>
          <p:txBody>
            <a:bodyPr bIns="0" lIns="0" rIns="0" rtlCol="0" tIns="0" wrap="square"/>
            <a:p/>
          </p:txBody>
        </p:sp>
        <p:sp>
          <p:nvSpPr>
            <p:cNvPr id="1050238" name="object 1541"/>
            <p:cNvSpPr/>
            <p:nvPr/>
          </p:nvSpPr>
          <p:spPr>
            <a:xfrm>
              <a:off x="469899" y="6174739"/>
              <a:ext cx="7620" cy="107950"/>
            </a:xfrm>
            <a:custGeom>
              <a:avLst/>
              <a:ahLst/>
              <a:rect l="l" t="t" r="r" b="b"/>
              <a:pathLst>
                <a:path w="7620" h="107950">
                  <a:moveTo>
                    <a:pt x="7620" y="13970"/>
                  </a:moveTo>
                  <a:lnTo>
                    <a:pt x="0" y="13970"/>
                  </a:lnTo>
                  <a:lnTo>
                    <a:pt x="0" y="15240"/>
                  </a:lnTo>
                  <a:lnTo>
                    <a:pt x="7620" y="15240"/>
                  </a:lnTo>
                  <a:lnTo>
                    <a:pt x="7620" y="13970"/>
                  </a:lnTo>
                  <a:close/>
                </a:path>
                <a:path w="7620" h="107950">
                  <a:moveTo>
                    <a:pt x="7620" y="7620"/>
                  </a:moveTo>
                  <a:lnTo>
                    <a:pt x="0" y="7620"/>
                  </a:lnTo>
                  <a:lnTo>
                    <a:pt x="0" y="12700"/>
                  </a:lnTo>
                  <a:lnTo>
                    <a:pt x="7620" y="12700"/>
                  </a:lnTo>
                  <a:lnTo>
                    <a:pt x="7620" y="7620"/>
                  </a:lnTo>
                  <a:close/>
                </a:path>
                <a:path w="7620" h="107950">
                  <a:moveTo>
                    <a:pt x="7620" y="0"/>
                  </a:moveTo>
                  <a:lnTo>
                    <a:pt x="0" y="0"/>
                  </a:lnTo>
                  <a:lnTo>
                    <a:pt x="0" y="6350"/>
                  </a:lnTo>
                  <a:lnTo>
                    <a:pt x="7620" y="6350"/>
                  </a:lnTo>
                  <a:lnTo>
                    <a:pt x="7620" y="0"/>
                  </a:lnTo>
                  <a:close/>
                </a:path>
                <a:path w="7620" h="107950">
                  <a:moveTo>
                    <a:pt x="7620" y="15240"/>
                  </a:moveTo>
                  <a:lnTo>
                    <a:pt x="0" y="15240"/>
                  </a:lnTo>
                  <a:lnTo>
                    <a:pt x="0" y="27940"/>
                  </a:lnTo>
                  <a:lnTo>
                    <a:pt x="7620" y="27940"/>
                  </a:lnTo>
                  <a:lnTo>
                    <a:pt x="7620" y="15240"/>
                  </a:lnTo>
                  <a:close/>
                </a:path>
                <a:path w="7620" h="107950">
                  <a:moveTo>
                    <a:pt x="7620" y="102870"/>
                  </a:moveTo>
                  <a:lnTo>
                    <a:pt x="6350" y="102870"/>
                  </a:lnTo>
                  <a:lnTo>
                    <a:pt x="6350" y="107950"/>
                  </a:lnTo>
                  <a:lnTo>
                    <a:pt x="7620" y="107950"/>
                  </a:lnTo>
                  <a:lnTo>
                    <a:pt x="7620" y="102870"/>
                  </a:lnTo>
                  <a:close/>
                </a:path>
                <a:path w="7620" h="107950">
                  <a:moveTo>
                    <a:pt x="7620" y="96520"/>
                  </a:moveTo>
                  <a:lnTo>
                    <a:pt x="3809" y="96520"/>
                  </a:lnTo>
                  <a:lnTo>
                    <a:pt x="3809" y="97790"/>
                  </a:lnTo>
                  <a:lnTo>
                    <a:pt x="5079" y="97790"/>
                  </a:lnTo>
                  <a:lnTo>
                    <a:pt x="5079" y="101600"/>
                  </a:lnTo>
                  <a:lnTo>
                    <a:pt x="7620" y="101600"/>
                  </a:lnTo>
                  <a:lnTo>
                    <a:pt x="7620" y="96520"/>
                  </a:lnTo>
                  <a:close/>
                </a:path>
                <a:path w="7620" h="107950">
                  <a:moveTo>
                    <a:pt x="7620" y="90170"/>
                  </a:moveTo>
                  <a:lnTo>
                    <a:pt x="2540" y="90170"/>
                  </a:lnTo>
                  <a:lnTo>
                    <a:pt x="2540" y="92710"/>
                  </a:lnTo>
                  <a:lnTo>
                    <a:pt x="3809" y="92710"/>
                  </a:lnTo>
                  <a:lnTo>
                    <a:pt x="3809" y="95250"/>
                  </a:lnTo>
                  <a:lnTo>
                    <a:pt x="7620" y="95250"/>
                  </a:lnTo>
                  <a:lnTo>
                    <a:pt x="7620" y="90170"/>
                  </a:lnTo>
                  <a:close/>
                </a:path>
                <a:path w="7620" h="107950">
                  <a:moveTo>
                    <a:pt x="7620" y="82550"/>
                  </a:moveTo>
                  <a:lnTo>
                    <a:pt x="0" y="82550"/>
                  </a:lnTo>
                  <a:lnTo>
                    <a:pt x="0" y="83820"/>
                  </a:lnTo>
                  <a:lnTo>
                    <a:pt x="1270" y="83820"/>
                  </a:lnTo>
                  <a:lnTo>
                    <a:pt x="1270" y="90170"/>
                  </a:lnTo>
                  <a:lnTo>
                    <a:pt x="2540" y="90170"/>
                  </a:lnTo>
                  <a:lnTo>
                    <a:pt x="2540" y="88900"/>
                  </a:lnTo>
                  <a:lnTo>
                    <a:pt x="7620" y="88900"/>
                  </a:lnTo>
                  <a:lnTo>
                    <a:pt x="7620" y="82550"/>
                  </a:lnTo>
                  <a:close/>
                </a:path>
                <a:path w="7620" h="107950">
                  <a:moveTo>
                    <a:pt x="7620" y="77470"/>
                  </a:moveTo>
                  <a:lnTo>
                    <a:pt x="0" y="77470"/>
                  </a:lnTo>
                  <a:lnTo>
                    <a:pt x="0" y="81280"/>
                  </a:lnTo>
                  <a:lnTo>
                    <a:pt x="7620" y="81280"/>
                  </a:lnTo>
                  <a:lnTo>
                    <a:pt x="7620" y="77470"/>
                  </a:lnTo>
                  <a:close/>
                </a:path>
                <a:path w="7620" h="107950">
                  <a:moveTo>
                    <a:pt x="7620" y="69850"/>
                  </a:moveTo>
                  <a:lnTo>
                    <a:pt x="0" y="69850"/>
                  </a:lnTo>
                  <a:lnTo>
                    <a:pt x="0" y="76200"/>
                  </a:lnTo>
                  <a:lnTo>
                    <a:pt x="7620" y="76200"/>
                  </a:lnTo>
                  <a:lnTo>
                    <a:pt x="7620" y="69850"/>
                  </a:lnTo>
                  <a:close/>
                </a:path>
                <a:path w="7620" h="107950">
                  <a:moveTo>
                    <a:pt x="7620" y="64770"/>
                  </a:moveTo>
                  <a:lnTo>
                    <a:pt x="0" y="64770"/>
                  </a:lnTo>
                  <a:lnTo>
                    <a:pt x="0" y="68580"/>
                  </a:lnTo>
                  <a:lnTo>
                    <a:pt x="7620" y="68580"/>
                  </a:lnTo>
                  <a:lnTo>
                    <a:pt x="7620" y="64770"/>
                  </a:lnTo>
                  <a:close/>
                </a:path>
                <a:path w="7620" h="107950">
                  <a:moveTo>
                    <a:pt x="7620" y="44450"/>
                  </a:moveTo>
                  <a:lnTo>
                    <a:pt x="0" y="44450"/>
                  </a:lnTo>
                  <a:lnTo>
                    <a:pt x="0" y="63500"/>
                  </a:lnTo>
                  <a:lnTo>
                    <a:pt x="7620" y="63500"/>
                  </a:lnTo>
                  <a:lnTo>
                    <a:pt x="7620" y="44450"/>
                  </a:lnTo>
                  <a:close/>
                </a:path>
                <a:path w="7620" h="107950">
                  <a:moveTo>
                    <a:pt x="7620" y="39370"/>
                  </a:moveTo>
                  <a:lnTo>
                    <a:pt x="0" y="39370"/>
                  </a:lnTo>
                  <a:lnTo>
                    <a:pt x="0" y="43180"/>
                  </a:lnTo>
                  <a:lnTo>
                    <a:pt x="7620" y="43180"/>
                  </a:lnTo>
                  <a:lnTo>
                    <a:pt x="7620" y="39370"/>
                  </a:lnTo>
                  <a:close/>
                </a:path>
                <a:path w="7620" h="107950">
                  <a:moveTo>
                    <a:pt x="7620" y="33020"/>
                  </a:moveTo>
                  <a:lnTo>
                    <a:pt x="0" y="33020"/>
                  </a:lnTo>
                  <a:lnTo>
                    <a:pt x="0" y="38100"/>
                  </a:lnTo>
                  <a:lnTo>
                    <a:pt x="7620" y="38100"/>
                  </a:lnTo>
                  <a:lnTo>
                    <a:pt x="7620" y="33020"/>
                  </a:lnTo>
                  <a:close/>
                </a:path>
                <a:path w="7620" h="107950">
                  <a:moveTo>
                    <a:pt x="7620" y="29210"/>
                  </a:moveTo>
                  <a:lnTo>
                    <a:pt x="0" y="29210"/>
                  </a:lnTo>
                  <a:lnTo>
                    <a:pt x="0" y="31750"/>
                  </a:lnTo>
                  <a:lnTo>
                    <a:pt x="7620" y="31750"/>
                  </a:lnTo>
                  <a:lnTo>
                    <a:pt x="7620" y="29210"/>
                  </a:lnTo>
                  <a:close/>
                </a:path>
              </a:pathLst>
            </a:custGeom>
            <a:solidFill>
              <a:srgbClr val="0500FD"/>
            </a:solidFill>
          </p:spPr>
          <p:txBody>
            <a:bodyPr bIns="0" lIns="0" rIns="0" rtlCol="0" tIns="0" wrap="square"/>
            <a:p/>
          </p:txBody>
        </p:sp>
        <p:sp>
          <p:nvSpPr>
            <p:cNvPr id="1050239" name="object 1542"/>
            <p:cNvSpPr/>
            <p:nvPr/>
          </p:nvSpPr>
          <p:spPr>
            <a:xfrm>
              <a:off x="463549" y="6174739"/>
              <a:ext cx="6350" cy="78740"/>
            </a:xfrm>
            <a:custGeom>
              <a:avLst/>
              <a:ahLst/>
              <a:rect l="l" t="t" r="r" b="b"/>
              <a:pathLst>
                <a:path w="6350" h="78739">
                  <a:moveTo>
                    <a:pt x="6350" y="13970"/>
                  </a:moveTo>
                  <a:lnTo>
                    <a:pt x="0" y="13970"/>
                  </a:lnTo>
                  <a:lnTo>
                    <a:pt x="0" y="15240"/>
                  </a:lnTo>
                  <a:lnTo>
                    <a:pt x="6350" y="15240"/>
                  </a:lnTo>
                  <a:lnTo>
                    <a:pt x="6350" y="13970"/>
                  </a:lnTo>
                  <a:close/>
                </a:path>
                <a:path w="6350" h="78739">
                  <a:moveTo>
                    <a:pt x="6350" y="7620"/>
                  </a:moveTo>
                  <a:lnTo>
                    <a:pt x="0" y="7620"/>
                  </a:lnTo>
                  <a:lnTo>
                    <a:pt x="0" y="12700"/>
                  </a:lnTo>
                  <a:lnTo>
                    <a:pt x="6350" y="12700"/>
                  </a:lnTo>
                  <a:lnTo>
                    <a:pt x="6350" y="7620"/>
                  </a:lnTo>
                  <a:close/>
                </a:path>
                <a:path w="6350" h="78739">
                  <a:moveTo>
                    <a:pt x="6350" y="0"/>
                  </a:moveTo>
                  <a:lnTo>
                    <a:pt x="0" y="0"/>
                  </a:lnTo>
                  <a:lnTo>
                    <a:pt x="0" y="6350"/>
                  </a:lnTo>
                  <a:lnTo>
                    <a:pt x="6350" y="6350"/>
                  </a:lnTo>
                  <a:lnTo>
                    <a:pt x="6350" y="0"/>
                  </a:lnTo>
                  <a:close/>
                </a:path>
                <a:path w="6350" h="78739">
                  <a:moveTo>
                    <a:pt x="6350" y="15240"/>
                  </a:moveTo>
                  <a:lnTo>
                    <a:pt x="0" y="15240"/>
                  </a:lnTo>
                  <a:lnTo>
                    <a:pt x="0" y="27940"/>
                  </a:lnTo>
                  <a:lnTo>
                    <a:pt x="6350" y="27940"/>
                  </a:lnTo>
                  <a:lnTo>
                    <a:pt x="6350" y="15240"/>
                  </a:lnTo>
                  <a:close/>
                </a:path>
                <a:path w="6350" h="78739">
                  <a:moveTo>
                    <a:pt x="6350" y="77470"/>
                  </a:moveTo>
                  <a:lnTo>
                    <a:pt x="5079" y="77470"/>
                  </a:lnTo>
                  <a:lnTo>
                    <a:pt x="5079" y="78740"/>
                  </a:lnTo>
                  <a:lnTo>
                    <a:pt x="6350" y="78740"/>
                  </a:lnTo>
                  <a:lnTo>
                    <a:pt x="6350" y="77470"/>
                  </a:lnTo>
                  <a:close/>
                </a:path>
                <a:path w="6350" h="78739">
                  <a:moveTo>
                    <a:pt x="6350" y="69850"/>
                  </a:moveTo>
                  <a:lnTo>
                    <a:pt x="3809" y="69850"/>
                  </a:lnTo>
                  <a:lnTo>
                    <a:pt x="3809" y="73660"/>
                  </a:lnTo>
                  <a:lnTo>
                    <a:pt x="5079" y="73660"/>
                  </a:lnTo>
                  <a:lnTo>
                    <a:pt x="5079" y="76200"/>
                  </a:lnTo>
                  <a:lnTo>
                    <a:pt x="6350" y="76200"/>
                  </a:lnTo>
                  <a:lnTo>
                    <a:pt x="6350" y="69850"/>
                  </a:lnTo>
                  <a:close/>
                </a:path>
                <a:path w="6350" h="78739">
                  <a:moveTo>
                    <a:pt x="6350" y="64770"/>
                  </a:moveTo>
                  <a:lnTo>
                    <a:pt x="2540" y="64770"/>
                  </a:lnTo>
                  <a:lnTo>
                    <a:pt x="2540" y="69850"/>
                  </a:lnTo>
                  <a:lnTo>
                    <a:pt x="3809" y="69850"/>
                  </a:lnTo>
                  <a:lnTo>
                    <a:pt x="3809" y="68580"/>
                  </a:lnTo>
                  <a:lnTo>
                    <a:pt x="6350" y="68580"/>
                  </a:lnTo>
                  <a:lnTo>
                    <a:pt x="6350" y="64770"/>
                  </a:lnTo>
                  <a:close/>
                </a:path>
                <a:path w="6350" h="78739">
                  <a:moveTo>
                    <a:pt x="6350" y="44450"/>
                  </a:moveTo>
                  <a:lnTo>
                    <a:pt x="0" y="44450"/>
                  </a:lnTo>
                  <a:lnTo>
                    <a:pt x="0" y="54610"/>
                  </a:lnTo>
                  <a:lnTo>
                    <a:pt x="1270" y="54610"/>
                  </a:lnTo>
                  <a:lnTo>
                    <a:pt x="1270" y="60960"/>
                  </a:lnTo>
                  <a:lnTo>
                    <a:pt x="2540" y="60960"/>
                  </a:lnTo>
                  <a:lnTo>
                    <a:pt x="2540" y="63500"/>
                  </a:lnTo>
                  <a:lnTo>
                    <a:pt x="6350" y="63500"/>
                  </a:lnTo>
                  <a:lnTo>
                    <a:pt x="6350" y="44450"/>
                  </a:lnTo>
                  <a:close/>
                </a:path>
                <a:path w="6350" h="78739">
                  <a:moveTo>
                    <a:pt x="6350" y="39370"/>
                  </a:moveTo>
                  <a:lnTo>
                    <a:pt x="0" y="39370"/>
                  </a:lnTo>
                  <a:lnTo>
                    <a:pt x="0" y="43180"/>
                  </a:lnTo>
                  <a:lnTo>
                    <a:pt x="6350" y="43180"/>
                  </a:lnTo>
                  <a:lnTo>
                    <a:pt x="6350" y="39370"/>
                  </a:lnTo>
                  <a:close/>
                </a:path>
                <a:path w="6350" h="78739">
                  <a:moveTo>
                    <a:pt x="6350" y="33020"/>
                  </a:moveTo>
                  <a:lnTo>
                    <a:pt x="0" y="33020"/>
                  </a:lnTo>
                  <a:lnTo>
                    <a:pt x="0" y="38100"/>
                  </a:lnTo>
                  <a:lnTo>
                    <a:pt x="6350" y="38100"/>
                  </a:lnTo>
                  <a:lnTo>
                    <a:pt x="6350" y="33020"/>
                  </a:lnTo>
                  <a:close/>
                </a:path>
                <a:path w="6350" h="78739">
                  <a:moveTo>
                    <a:pt x="6350" y="29210"/>
                  </a:moveTo>
                  <a:lnTo>
                    <a:pt x="0" y="29210"/>
                  </a:lnTo>
                  <a:lnTo>
                    <a:pt x="0" y="31750"/>
                  </a:lnTo>
                  <a:lnTo>
                    <a:pt x="6350" y="31750"/>
                  </a:lnTo>
                  <a:lnTo>
                    <a:pt x="6350" y="29210"/>
                  </a:lnTo>
                  <a:close/>
                </a:path>
              </a:pathLst>
            </a:custGeom>
            <a:solidFill>
              <a:srgbClr val="0300FD"/>
            </a:solidFill>
          </p:spPr>
          <p:txBody>
            <a:bodyPr bIns="0" lIns="0" rIns="0" rtlCol="0" tIns="0" wrap="square"/>
            <a:p/>
          </p:txBody>
        </p:sp>
        <p:sp>
          <p:nvSpPr>
            <p:cNvPr id="1050240" name="object 1543"/>
            <p:cNvSpPr/>
            <p:nvPr/>
          </p:nvSpPr>
          <p:spPr>
            <a:xfrm>
              <a:off x="457199" y="6174739"/>
              <a:ext cx="6350" cy="48260"/>
            </a:xfrm>
            <a:custGeom>
              <a:avLst/>
              <a:ahLst/>
              <a:rect l="l" t="t" r="r" b="b"/>
              <a:pathLst>
                <a:path w="6350" h="48260">
                  <a:moveTo>
                    <a:pt x="6350" y="13970"/>
                  </a:moveTo>
                  <a:lnTo>
                    <a:pt x="1270" y="13970"/>
                  </a:lnTo>
                  <a:lnTo>
                    <a:pt x="1270" y="15240"/>
                  </a:lnTo>
                  <a:lnTo>
                    <a:pt x="6350" y="15240"/>
                  </a:lnTo>
                  <a:lnTo>
                    <a:pt x="6350" y="13970"/>
                  </a:lnTo>
                  <a:close/>
                </a:path>
                <a:path w="6350" h="48260">
                  <a:moveTo>
                    <a:pt x="6350" y="7620"/>
                  </a:moveTo>
                  <a:lnTo>
                    <a:pt x="1270" y="7620"/>
                  </a:lnTo>
                  <a:lnTo>
                    <a:pt x="1270" y="12700"/>
                  </a:lnTo>
                  <a:lnTo>
                    <a:pt x="6350" y="12700"/>
                  </a:lnTo>
                  <a:lnTo>
                    <a:pt x="6350" y="7620"/>
                  </a:lnTo>
                  <a:close/>
                </a:path>
                <a:path w="6350" h="48260">
                  <a:moveTo>
                    <a:pt x="635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1270" y="7620"/>
                  </a:lnTo>
                  <a:lnTo>
                    <a:pt x="1270" y="6350"/>
                  </a:lnTo>
                  <a:lnTo>
                    <a:pt x="6350" y="6350"/>
                  </a:lnTo>
                  <a:lnTo>
                    <a:pt x="6350" y="0"/>
                  </a:lnTo>
                  <a:close/>
                </a:path>
                <a:path w="6350" h="48260">
                  <a:moveTo>
                    <a:pt x="6350" y="15240"/>
                  </a:moveTo>
                  <a:lnTo>
                    <a:pt x="1270" y="15240"/>
                  </a:lnTo>
                  <a:lnTo>
                    <a:pt x="1270" y="19050"/>
                  </a:lnTo>
                  <a:lnTo>
                    <a:pt x="2540" y="19050"/>
                  </a:lnTo>
                  <a:lnTo>
                    <a:pt x="2540" y="27940"/>
                  </a:lnTo>
                  <a:lnTo>
                    <a:pt x="6350" y="27940"/>
                  </a:lnTo>
                  <a:lnTo>
                    <a:pt x="6350" y="15240"/>
                  </a:lnTo>
                  <a:close/>
                </a:path>
                <a:path w="6350" h="48260">
                  <a:moveTo>
                    <a:pt x="6350" y="44450"/>
                  </a:moveTo>
                  <a:lnTo>
                    <a:pt x="5079" y="44450"/>
                  </a:lnTo>
                  <a:lnTo>
                    <a:pt x="5079" y="48260"/>
                  </a:lnTo>
                  <a:lnTo>
                    <a:pt x="6350" y="48260"/>
                  </a:lnTo>
                  <a:lnTo>
                    <a:pt x="6350" y="44450"/>
                  </a:lnTo>
                  <a:close/>
                </a:path>
                <a:path w="6350" h="48260">
                  <a:moveTo>
                    <a:pt x="6350" y="39370"/>
                  </a:moveTo>
                  <a:lnTo>
                    <a:pt x="3809" y="39370"/>
                  </a:lnTo>
                  <a:lnTo>
                    <a:pt x="3809" y="40640"/>
                  </a:lnTo>
                  <a:lnTo>
                    <a:pt x="5079" y="40640"/>
                  </a:lnTo>
                  <a:lnTo>
                    <a:pt x="5079" y="43180"/>
                  </a:lnTo>
                  <a:lnTo>
                    <a:pt x="6350" y="43180"/>
                  </a:lnTo>
                  <a:lnTo>
                    <a:pt x="6350" y="39370"/>
                  </a:lnTo>
                  <a:close/>
                </a:path>
                <a:path w="6350" h="48260">
                  <a:moveTo>
                    <a:pt x="6350" y="33020"/>
                  </a:moveTo>
                  <a:lnTo>
                    <a:pt x="3809" y="33020"/>
                  </a:lnTo>
                  <a:lnTo>
                    <a:pt x="3809" y="38100"/>
                  </a:lnTo>
                  <a:lnTo>
                    <a:pt x="6350" y="38100"/>
                  </a:lnTo>
                  <a:lnTo>
                    <a:pt x="6350" y="33020"/>
                  </a:lnTo>
                  <a:close/>
                </a:path>
                <a:path w="6350" h="48260">
                  <a:moveTo>
                    <a:pt x="6350" y="29210"/>
                  </a:moveTo>
                  <a:lnTo>
                    <a:pt x="2540" y="29210"/>
                  </a:lnTo>
                  <a:lnTo>
                    <a:pt x="2540" y="33020"/>
                  </a:lnTo>
                  <a:lnTo>
                    <a:pt x="3809" y="33020"/>
                  </a:lnTo>
                  <a:lnTo>
                    <a:pt x="3809" y="31750"/>
                  </a:lnTo>
                  <a:lnTo>
                    <a:pt x="6350" y="31750"/>
                  </a:lnTo>
                  <a:lnTo>
                    <a:pt x="6350" y="29210"/>
                  </a:lnTo>
                  <a:close/>
                </a:path>
              </a:pathLst>
            </a:custGeom>
            <a:solidFill>
              <a:srgbClr val="0200FD"/>
            </a:solidFill>
          </p:spPr>
          <p:txBody>
            <a:bodyPr bIns="0" lIns="0" rIns="0" rtlCol="0" tIns="0" wrap="square"/>
            <a:p/>
          </p:txBody>
        </p:sp>
        <p:sp>
          <p:nvSpPr>
            <p:cNvPr id="1050241" name="object 1544"/>
            <p:cNvSpPr/>
            <p:nvPr/>
          </p:nvSpPr>
          <p:spPr>
            <a:xfrm>
              <a:off x="457199" y="5527039"/>
              <a:ext cx="838200" cy="989330"/>
            </a:xfrm>
            <a:custGeom>
              <a:avLst/>
              <a:ahLst/>
              <a:rect l="l" t="t" r="r" b="b"/>
              <a:pathLst>
                <a:path w="838200" h="989329">
                  <a:moveTo>
                    <a:pt x="0" y="647700"/>
                  </a:moveTo>
                  <a:lnTo>
                    <a:pt x="271780" y="647700"/>
                  </a:lnTo>
                  <a:lnTo>
                    <a:pt x="274320" y="664210"/>
                  </a:lnTo>
                  <a:lnTo>
                    <a:pt x="276859" y="678180"/>
                  </a:lnTo>
                  <a:lnTo>
                    <a:pt x="289559" y="716280"/>
                  </a:lnTo>
                  <a:lnTo>
                    <a:pt x="313690" y="753110"/>
                  </a:lnTo>
                  <a:lnTo>
                    <a:pt x="318770" y="759460"/>
                  </a:lnTo>
                  <a:lnTo>
                    <a:pt x="325120" y="764540"/>
                  </a:lnTo>
                  <a:lnTo>
                    <a:pt x="331470" y="770890"/>
                  </a:lnTo>
                  <a:lnTo>
                    <a:pt x="339090" y="775970"/>
                  </a:lnTo>
                  <a:lnTo>
                    <a:pt x="345440" y="779780"/>
                  </a:lnTo>
                  <a:lnTo>
                    <a:pt x="353059" y="783590"/>
                  </a:lnTo>
                  <a:lnTo>
                    <a:pt x="360680" y="787400"/>
                  </a:lnTo>
                  <a:lnTo>
                    <a:pt x="414019" y="800100"/>
                  </a:lnTo>
                  <a:lnTo>
                    <a:pt x="434340" y="801370"/>
                  </a:lnTo>
                  <a:lnTo>
                    <a:pt x="448309" y="801370"/>
                  </a:lnTo>
                  <a:lnTo>
                    <a:pt x="487680" y="793750"/>
                  </a:lnTo>
                  <a:lnTo>
                    <a:pt x="509269" y="784860"/>
                  </a:lnTo>
                  <a:lnTo>
                    <a:pt x="514350" y="782320"/>
                  </a:lnTo>
                  <a:lnTo>
                    <a:pt x="519430" y="778510"/>
                  </a:lnTo>
                  <a:lnTo>
                    <a:pt x="523240" y="774700"/>
                  </a:lnTo>
                  <a:lnTo>
                    <a:pt x="528319" y="772160"/>
                  </a:lnTo>
                  <a:lnTo>
                    <a:pt x="535940" y="764540"/>
                  </a:lnTo>
                  <a:lnTo>
                    <a:pt x="542290" y="756920"/>
                  </a:lnTo>
                  <a:lnTo>
                    <a:pt x="547369" y="748030"/>
                  </a:lnTo>
                  <a:lnTo>
                    <a:pt x="549910" y="744220"/>
                  </a:lnTo>
                  <a:lnTo>
                    <a:pt x="552450" y="740410"/>
                  </a:lnTo>
                  <a:lnTo>
                    <a:pt x="554990" y="735330"/>
                  </a:lnTo>
                  <a:lnTo>
                    <a:pt x="556260" y="730250"/>
                  </a:lnTo>
                  <a:lnTo>
                    <a:pt x="557530" y="726440"/>
                  </a:lnTo>
                  <a:lnTo>
                    <a:pt x="558800" y="721360"/>
                  </a:lnTo>
                  <a:lnTo>
                    <a:pt x="560069" y="717550"/>
                  </a:lnTo>
                  <a:lnTo>
                    <a:pt x="561340" y="712470"/>
                  </a:lnTo>
                  <a:lnTo>
                    <a:pt x="561340" y="707390"/>
                  </a:lnTo>
                  <a:lnTo>
                    <a:pt x="561340" y="703580"/>
                  </a:lnTo>
                  <a:lnTo>
                    <a:pt x="561340" y="698500"/>
                  </a:lnTo>
                  <a:lnTo>
                    <a:pt x="561340" y="694690"/>
                  </a:lnTo>
                  <a:lnTo>
                    <a:pt x="560069" y="689610"/>
                  </a:lnTo>
                  <a:lnTo>
                    <a:pt x="560069" y="684530"/>
                  </a:lnTo>
                  <a:lnTo>
                    <a:pt x="558800" y="680720"/>
                  </a:lnTo>
                  <a:lnTo>
                    <a:pt x="557530" y="675640"/>
                  </a:lnTo>
                  <a:lnTo>
                    <a:pt x="554990" y="671830"/>
                  </a:lnTo>
                  <a:lnTo>
                    <a:pt x="552450" y="668020"/>
                  </a:lnTo>
                  <a:lnTo>
                    <a:pt x="551180" y="662940"/>
                  </a:lnTo>
                  <a:lnTo>
                    <a:pt x="548640" y="659130"/>
                  </a:lnTo>
                  <a:lnTo>
                    <a:pt x="520700" y="629920"/>
                  </a:lnTo>
                  <a:lnTo>
                    <a:pt x="514350" y="624840"/>
                  </a:lnTo>
                  <a:lnTo>
                    <a:pt x="508000" y="622300"/>
                  </a:lnTo>
                  <a:lnTo>
                    <a:pt x="494030" y="614680"/>
                  </a:lnTo>
                  <a:lnTo>
                    <a:pt x="477519" y="608330"/>
                  </a:lnTo>
                  <a:lnTo>
                    <a:pt x="457200" y="600710"/>
                  </a:lnTo>
                  <a:lnTo>
                    <a:pt x="435609" y="594360"/>
                  </a:lnTo>
                  <a:lnTo>
                    <a:pt x="383540" y="581660"/>
                  </a:lnTo>
                  <a:lnTo>
                    <a:pt x="337820" y="568960"/>
                  </a:lnTo>
                  <a:lnTo>
                    <a:pt x="295909" y="557530"/>
                  </a:lnTo>
                  <a:lnTo>
                    <a:pt x="256540" y="543560"/>
                  </a:lnTo>
                  <a:lnTo>
                    <a:pt x="190500" y="514350"/>
                  </a:lnTo>
                  <a:lnTo>
                    <a:pt x="137159" y="482600"/>
                  </a:lnTo>
                  <a:lnTo>
                    <a:pt x="95250" y="445770"/>
                  </a:lnTo>
                  <a:lnTo>
                    <a:pt x="87629" y="435610"/>
                  </a:lnTo>
                  <a:lnTo>
                    <a:pt x="80009" y="425450"/>
                  </a:lnTo>
                  <a:lnTo>
                    <a:pt x="54609" y="382270"/>
                  </a:lnTo>
                  <a:lnTo>
                    <a:pt x="45720" y="358140"/>
                  </a:lnTo>
                  <a:lnTo>
                    <a:pt x="41909" y="345440"/>
                  </a:lnTo>
                  <a:lnTo>
                    <a:pt x="39370" y="334010"/>
                  </a:lnTo>
                  <a:lnTo>
                    <a:pt x="36829" y="320040"/>
                  </a:lnTo>
                  <a:lnTo>
                    <a:pt x="35559" y="307340"/>
                  </a:lnTo>
                  <a:lnTo>
                    <a:pt x="34290" y="279400"/>
                  </a:lnTo>
                  <a:lnTo>
                    <a:pt x="34290" y="261620"/>
                  </a:lnTo>
                  <a:lnTo>
                    <a:pt x="36829" y="243840"/>
                  </a:lnTo>
                  <a:lnTo>
                    <a:pt x="39370" y="226060"/>
                  </a:lnTo>
                  <a:lnTo>
                    <a:pt x="44450" y="208280"/>
                  </a:lnTo>
                  <a:lnTo>
                    <a:pt x="50800" y="191770"/>
                  </a:lnTo>
                  <a:lnTo>
                    <a:pt x="57150" y="173990"/>
                  </a:lnTo>
                  <a:lnTo>
                    <a:pt x="66040" y="157480"/>
                  </a:lnTo>
                  <a:lnTo>
                    <a:pt x="76200" y="140970"/>
                  </a:lnTo>
                  <a:lnTo>
                    <a:pt x="86359" y="124460"/>
                  </a:lnTo>
                  <a:lnTo>
                    <a:pt x="111759" y="95250"/>
                  </a:lnTo>
                  <a:lnTo>
                    <a:pt x="143509" y="69850"/>
                  </a:lnTo>
                  <a:lnTo>
                    <a:pt x="179070" y="46990"/>
                  </a:lnTo>
                  <a:lnTo>
                    <a:pt x="220979" y="29210"/>
                  </a:lnTo>
                  <a:lnTo>
                    <a:pt x="270509" y="15240"/>
                  </a:lnTo>
                  <a:lnTo>
                    <a:pt x="327659" y="5080"/>
                  </a:lnTo>
                  <a:lnTo>
                    <a:pt x="392430" y="1270"/>
                  </a:lnTo>
                  <a:lnTo>
                    <a:pt x="426719" y="0"/>
                  </a:lnTo>
                  <a:lnTo>
                    <a:pt x="469900" y="1270"/>
                  </a:lnTo>
                  <a:lnTo>
                    <a:pt x="510540" y="5080"/>
                  </a:lnTo>
                  <a:lnTo>
                    <a:pt x="548640" y="10160"/>
                  </a:lnTo>
                  <a:lnTo>
                    <a:pt x="615950" y="27940"/>
                  </a:lnTo>
                  <a:lnTo>
                    <a:pt x="660400" y="46990"/>
                  </a:lnTo>
                  <a:lnTo>
                    <a:pt x="673100" y="53340"/>
                  </a:lnTo>
                  <a:lnTo>
                    <a:pt x="685800" y="62230"/>
                  </a:lnTo>
                  <a:lnTo>
                    <a:pt x="697230" y="69850"/>
                  </a:lnTo>
                  <a:lnTo>
                    <a:pt x="708660" y="78740"/>
                  </a:lnTo>
                  <a:lnTo>
                    <a:pt x="720090" y="88900"/>
                  </a:lnTo>
                  <a:lnTo>
                    <a:pt x="730250" y="99060"/>
                  </a:lnTo>
                  <a:lnTo>
                    <a:pt x="739140" y="110490"/>
                  </a:lnTo>
                  <a:lnTo>
                    <a:pt x="748030" y="121920"/>
                  </a:lnTo>
                  <a:lnTo>
                    <a:pt x="772160" y="161290"/>
                  </a:lnTo>
                  <a:lnTo>
                    <a:pt x="795019" y="222250"/>
                  </a:lnTo>
                  <a:lnTo>
                    <a:pt x="807719" y="293370"/>
                  </a:lnTo>
                  <a:lnTo>
                    <a:pt x="538480" y="293370"/>
                  </a:lnTo>
                  <a:lnTo>
                    <a:pt x="535940" y="279400"/>
                  </a:lnTo>
                  <a:lnTo>
                    <a:pt x="532130" y="265430"/>
                  </a:lnTo>
                  <a:lnTo>
                    <a:pt x="528319" y="252730"/>
                  </a:lnTo>
                  <a:lnTo>
                    <a:pt x="521969" y="241300"/>
                  </a:lnTo>
                  <a:lnTo>
                    <a:pt x="515619" y="231140"/>
                  </a:lnTo>
                  <a:lnTo>
                    <a:pt x="513080" y="226060"/>
                  </a:lnTo>
                  <a:lnTo>
                    <a:pt x="509269" y="220980"/>
                  </a:lnTo>
                  <a:lnTo>
                    <a:pt x="505459" y="217170"/>
                  </a:lnTo>
                  <a:lnTo>
                    <a:pt x="501650" y="213360"/>
                  </a:lnTo>
                  <a:lnTo>
                    <a:pt x="497840" y="209550"/>
                  </a:lnTo>
                  <a:lnTo>
                    <a:pt x="494030" y="205740"/>
                  </a:lnTo>
                  <a:lnTo>
                    <a:pt x="490219" y="201930"/>
                  </a:lnTo>
                  <a:lnTo>
                    <a:pt x="485140" y="199390"/>
                  </a:lnTo>
                  <a:lnTo>
                    <a:pt x="480059" y="196850"/>
                  </a:lnTo>
                  <a:lnTo>
                    <a:pt x="474980" y="194310"/>
                  </a:lnTo>
                  <a:lnTo>
                    <a:pt x="464819" y="189230"/>
                  </a:lnTo>
                  <a:lnTo>
                    <a:pt x="414019" y="179070"/>
                  </a:lnTo>
                  <a:lnTo>
                    <a:pt x="398780" y="177800"/>
                  </a:lnTo>
                  <a:lnTo>
                    <a:pt x="386080" y="179070"/>
                  </a:lnTo>
                  <a:lnTo>
                    <a:pt x="375919" y="179070"/>
                  </a:lnTo>
                  <a:lnTo>
                    <a:pt x="337820" y="190500"/>
                  </a:lnTo>
                  <a:lnTo>
                    <a:pt x="334009" y="193040"/>
                  </a:lnTo>
                  <a:lnTo>
                    <a:pt x="330200" y="194310"/>
                  </a:lnTo>
                  <a:lnTo>
                    <a:pt x="327659" y="196850"/>
                  </a:lnTo>
                  <a:lnTo>
                    <a:pt x="323850" y="200660"/>
                  </a:lnTo>
                  <a:lnTo>
                    <a:pt x="317500" y="205740"/>
                  </a:lnTo>
                  <a:lnTo>
                    <a:pt x="312420" y="212090"/>
                  </a:lnTo>
                  <a:lnTo>
                    <a:pt x="311150" y="214630"/>
                  </a:lnTo>
                  <a:lnTo>
                    <a:pt x="308609" y="218440"/>
                  </a:lnTo>
                  <a:lnTo>
                    <a:pt x="307340" y="220980"/>
                  </a:lnTo>
                  <a:lnTo>
                    <a:pt x="304800" y="224790"/>
                  </a:lnTo>
                  <a:lnTo>
                    <a:pt x="303530" y="227330"/>
                  </a:lnTo>
                  <a:lnTo>
                    <a:pt x="302259" y="231140"/>
                  </a:lnTo>
                  <a:lnTo>
                    <a:pt x="300990" y="234950"/>
                  </a:lnTo>
                  <a:lnTo>
                    <a:pt x="299720" y="237490"/>
                  </a:lnTo>
                  <a:lnTo>
                    <a:pt x="299720" y="242570"/>
                  </a:lnTo>
                  <a:lnTo>
                    <a:pt x="299720" y="245110"/>
                  </a:lnTo>
                  <a:lnTo>
                    <a:pt x="298450" y="248920"/>
                  </a:lnTo>
                  <a:lnTo>
                    <a:pt x="298450" y="252730"/>
                  </a:lnTo>
                  <a:lnTo>
                    <a:pt x="298450" y="256540"/>
                  </a:lnTo>
                  <a:lnTo>
                    <a:pt x="299720" y="259080"/>
                  </a:lnTo>
                  <a:lnTo>
                    <a:pt x="299720" y="261620"/>
                  </a:lnTo>
                  <a:lnTo>
                    <a:pt x="299720" y="264160"/>
                  </a:lnTo>
                  <a:lnTo>
                    <a:pt x="300990" y="266700"/>
                  </a:lnTo>
                  <a:lnTo>
                    <a:pt x="302259" y="269240"/>
                  </a:lnTo>
                  <a:lnTo>
                    <a:pt x="302259" y="271780"/>
                  </a:lnTo>
                  <a:lnTo>
                    <a:pt x="303530" y="275590"/>
                  </a:lnTo>
                  <a:lnTo>
                    <a:pt x="304800" y="278130"/>
                  </a:lnTo>
                  <a:lnTo>
                    <a:pt x="307340" y="280670"/>
                  </a:lnTo>
                  <a:lnTo>
                    <a:pt x="309880" y="285750"/>
                  </a:lnTo>
                  <a:lnTo>
                    <a:pt x="314959" y="289560"/>
                  </a:lnTo>
                  <a:lnTo>
                    <a:pt x="318770" y="294640"/>
                  </a:lnTo>
                  <a:lnTo>
                    <a:pt x="322580" y="297180"/>
                  </a:lnTo>
                  <a:lnTo>
                    <a:pt x="325120" y="299720"/>
                  </a:lnTo>
                  <a:lnTo>
                    <a:pt x="328930" y="300990"/>
                  </a:lnTo>
                  <a:lnTo>
                    <a:pt x="332740" y="303530"/>
                  </a:lnTo>
                  <a:lnTo>
                    <a:pt x="381000" y="321310"/>
                  </a:lnTo>
                  <a:lnTo>
                    <a:pt x="415290" y="328930"/>
                  </a:lnTo>
                  <a:lnTo>
                    <a:pt x="501650" y="350520"/>
                  </a:lnTo>
                  <a:lnTo>
                    <a:pt x="576580" y="372110"/>
                  </a:lnTo>
                  <a:lnTo>
                    <a:pt x="636269" y="392430"/>
                  </a:lnTo>
                  <a:lnTo>
                    <a:pt x="683260" y="414020"/>
                  </a:lnTo>
                  <a:lnTo>
                    <a:pt x="721360" y="436880"/>
                  </a:lnTo>
                  <a:lnTo>
                    <a:pt x="737869" y="449580"/>
                  </a:lnTo>
                  <a:lnTo>
                    <a:pt x="754380" y="462280"/>
                  </a:lnTo>
                  <a:lnTo>
                    <a:pt x="781050" y="490220"/>
                  </a:lnTo>
                  <a:lnTo>
                    <a:pt x="810260" y="535940"/>
                  </a:lnTo>
                  <a:lnTo>
                    <a:pt x="829310" y="588010"/>
                  </a:lnTo>
                  <a:lnTo>
                    <a:pt x="838200" y="642620"/>
                  </a:lnTo>
                  <a:lnTo>
                    <a:pt x="838200" y="661670"/>
                  </a:lnTo>
                  <a:lnTo>
                    <a:pt x="838200" y="684530"/>
                  </a:lnTo>
                  <a:lnTo>
                    <a:pt x="831850" y="728980"/>
                  </a:lnTo>
                  <a:lnTo>
                    <a:pt x="819150" y="770890"/>
                  </a:lnTo>
                  <a:lnTo>
                    <a:pt x="810260" y="791210"/>
                  </a:lnTo>
                  <a:lnTo>
                    <a:pt x="801369" y="811530"/>
                  </a:lnTo>
                  <a:lnTo>
                    <a:pt x="789940" y="831850"/>
                  </a:lnTo>
                  <a:lnTo>
                    <a:pt x="775969" y="849630"/>
                  </a:lnTo>
                  <a:lnTo>
                    <a:pt x="762000" y="867410"/>
                  </a:lnTo>
                  <a:lnTo>
                    <a:pt x="730250" y="899160"/>
                  </a:lnTo>
                  <a:lnTo>
                    <a:pt x="693419" y="927100"/>
                  </a:lnTo>
                  <a:lnTo>
                    <a:pt x="651510" y="948690"/>
                  </a:lnTo>
                  <a:lnTo>
                    <a:pt x="604519" y="966470"/>
                  </a:lnTo>
                  <a:lnTo>
                    <a:pt x="552450" y="979170"/>
                  </a:lnTo>
                  <a:lnTo>
                    <a:pt x="494030" y="986790"/>
                  </a:lnTo>
                  <a:lnTo>
                    <a:pt x="429259" y="989330"/>
                  </a:lnTo>
                  <a:lnTo>
                    <a:pt x="372109" y="988060"/>
                  </a:lnTo>
                  <a:lnTo>
                    <a:pt x="320040" y="982980"/>
                  </a:lnTo>
                  <a:lnTo>
                    <a:pt x="273050" y="976630"/>
                  </a:lnTo>
                  <a:lnTo>
                    <a:pt x="229870" y="965200"/>
                  </a:lnTo>
                  <a:lnTo>
                    <a:pt x="190500" y="952500"/>
                  </a:lnTo>
                  <a:lnTo>
                    <a:pt x="173990" y="943610"/>
                  </a:lnTo>
                  <a:lnTo>
                    <a:pt x="156209" y="934720"/>
                  </a:lnTo>
                  <a:lnTo>
                    <a:pt x="114300" y="904240"/>
                  </a:lnTo>
                  <a:lnTo>
                    <a:pt x="81279" y="868680"/>
                  </a:lnTo>
                  <a:lnTo>
                    <a:pt x="45720" y="812800"/>
                  </a:lnTo>
                  <a:lnTo>
                    <a:pt x="19050" y="751840"/>
                  </a:lnTo>
                  <a:lnTo>
                    <a:pt x="3809" y="684530"/>
                  </a:lnTo>
                  <a:lnTo>
                    <a:pt x="0" y="647700"/>
                  </a:lnTo>
                  <a:close/>
                </a:path>
              </a:pathLst>
            </a:custGeom>
            <a:ln w="12579">
              <a:solidFill>
                <a:srgbClr val="E9E9E9"/>
              </a:solidFill>
            </a:ln>
          </p:spPr>
          <p:txBody>
            <a:bodyPr bIns="0" lIns="0" rIns="0" rtlCol="0" tIns="0" wrap="square"/>
            <a:p/>
          </p:txBody>
        </p:sp>
      </p:grpSp>
      <p:grpSp>
        <p:nvGrpSpPr>
          <p:cNvPr id="71" name="object 1545"/>
          <p:cNvGrpSpPr/>
          <p:nvPr/>
        </p:nvGrpSpPr>
        <p:grpSpPr>
          <a:xfrm>
            <a:off x="1418589" y="5784850"/>
            <a:ext cx="744220" cy="979169"/>
            <a:chOff x="1418589" y="5784850"/>
            <a:chExt cx="744220" cy="979169"/>
          </a:xfrm>
        </p:grpSpPr>
        <p:sp>
          <p:nvSpPr>
            <p:cNvPr id="1050242" name="object 1546"/>
            <p:cNvSpPr/>
            <p:nvPr/>
          </p:nvSpPr>
          <p:spPr>
            <a:xfrm>
              <a:off x="2155190" y="6068059"/>
              <a:ext cx="7620" cy="185420"/>
            </a:xfrm>
            <a:custGeom>
              <a:avLst/>
              <a:ahLst/>
              <a:rect l="l" t="t" r="r" b="b"/>
              <a:pathLst>
                <a:path w="7619" h="185420">
                  <a:moveTo>
                    <a:pt x="1270" y="183007"/>
                  </a:moveTo>
                  <a:lnTo>
                    <a:pt x="0" y="183007"/>
                  </a:lnTo>
                  <a:lnTo>
                    <a:pt x="0" y="185420"/>
                  </a:lnTo>
                  <a:lnTo>
                    <a:pt x="1257" y="185420"/>
                  </a:lnTo>
                  <a:lnTo>
                    <a:pt x="1270" y="183007"/>
                  </a:lnTo>
                  <a:close/>
                </a:path>
                <a:path w="7619" h="185420">
                  <a:moveTo>
                    <a:pt x="2540" y="176657"/>
                  </a:moveTo>
                  <a:lnTo>
                    <a:pt x="0" y="176657"/>
                  </a:lnTo>
                  <a:lnTo>
                    <a:pt x="0" y="182880"/>
                  </a:lnTo>
                  <a:lnTo>
                    <a:pt x="1270" y="182880"/>
                  </a:lnTo>
                  <a:lnTo>
                    <a:pt x="1270" y="177800"/>
                  </a:lnTo>
                  <a:lnTo>
                    <a:pt x="2540" y="177800"/>
                  </a:lnTo>
                  <a:lnTo>
                    <a:pt x="2540" y="176657"/>
                  </a:lnTo>
                  <a:close/>
                </a:path>
                <a:path w="7619" h="185420">
                  <a:moveTo>
                    <a:pt x="2540" y="176530"/>
                  </a:moveTo>
                  <a:lnTo>
                    <a:pt x="2527" y="169049"/>
                  </a:lnTo>
                  <a:lnTo>
                    <a:pt x="0" y="169049"/>
                  </a:lnTo>
                  <a:lnTo>
                    <a:pt x="0" y="176530"/>
                  </a:lnTo>
                  <a:lnTo>
                    <a:pt x="2540" y="176530"/>
                  </a:lnTo>
                  <a:close/>
                </a:path>
                <a:path w="7619" h="185420">
                  <a:moveTo>
                    <a:pt x="3810" y="163957"/>
                  </a:moveTo>
                  <a:lnTo>
                    <a:pt x="0" y="163957"/>
                  </a:lnTo>
                  <a:lnTo>
                    <a:pt x="0" y="168922"/>
                  </a:lnTo>
                  <a:lnTo>
                    <a:pt x="2540" y="168922"/>
                  </a:lnTo>
                  <a:lnTo>
                    <a:pt x="2540" y="167767"/>
                  </a:lnTo>
                  <a:lnTo>
                    <a:pt x="3810" y="167767"/>
                  </a:lnTo>
                  <a:lnTo>
                    <a:pt x="3810" y="163957"/>
                  </a:lnTo>
                  <a:close/>
                </a:path>
                <a:path w="7619" h="185420">
                  <a:moveTo>
                    <a:pt x="3810" y="15240"/>
                  </a:moveTo>
                  <a:lnTo>
                    <a:pt x="2540" y="15240"/>
                  </a:lnTo>
                  <a:lnTo>
                    <a:pt x="2540" y="7620"/>
                  </a:lnTo>
                  <a:lnTo>
                    <a:pt x="1270" y="7620"/>
                  </a:lnTo>
                  <a:lnTo>
                    <a:pt x="1257" y="0"/>
                  </a:lnTo>
                  <a:lnTo>
                    <a:pt x="0" y="0"/>
                  </a:lnTo>
                  <a:lnTo>
                    <a:pt x="0" y="19050"/>
                  </a:lnTo>
                  <a:lnTo>
                    <a:pt x="3810" y="19050"/>
                  </a:lnTo>
                  <a:lnTo>
                    <a:pt x="3810" y="15240"/>
                  </a:lnTo>
                  <a:close/>
                </a:path>
                <a:path w="7619" h="185420">
                  <a:moveTo>
                    <a:pt x="5080" y="151257"/>
                  </a:moveTo>
                  <a:lnTo>
                    <a:pt x="0" y="151257"/>
                  </a:lnTo>
                  <a:lnTo>
                    <a:pt x="0" y="163830"/>
                  </a:lnTo>
                  <a:lnTo>
                    <a:pt x="3810" y="163830"/>
                  </a:lnTo>
                  <a:lnTo>
                    <a:pt x="3810" y="155067"/>
                  </a:lnTo>
                  <a:lnTo>
                    <a:pt x="5080" y="155067"/>
                  </a:lnTo>
                  <a:lnTo>
                    <a:pt x="5080" y="151257"/>
                  </a:lnTo>
                  <a:close/>
                </a:path>
                <a:path w="7619" h="185420">
                  <a:moveTo>
                    <a:pt x="5080" y="146177"/>
                  </a:moveTo>
                  <a:lnTo>
                    <a:pt x="0" y="146177"/>
                  </a:lnTo>
                  <a:lnTo>
                    <a:pt x="0" y="151142"/>
                  </a:lnTo>
                  <a:lnTo>
                    <a:pt x="5080" y="151142"/>
                  </a:lnTo>
                  <a:lnTo>
                    <a:pt x="5080" y="146177"/>
                  </a:lnTo>
                  <a:close/>
                </a:path>
                <a:path w="7619" h="185420">
                  <a:moveTo>
                    <a:pt x="5080" y="27940"/>
                  </a:moveTo>
                  <a:lnTo>
                    <a:pt x="3810" y="27940"/>
                  </a:lnTo>
                  <a:lnTo>
                    <a:pt x="3810" y="19062"/>
                  </a:lnTo>
                  <a:lnTo>
                    <a:pt x="0" y="19062"/>
                  </a:lnTo>
                  <a:lnTo>
                    <a:pt x="0" y="38100"/>
                  </a:lnTo>
                  <a:lnTo>
                    <a:pt x="5080" y="38100"/>
                  </a:lnTo>
                  <a:lnTo>
                    <a:pt x="5080" y="27940"/>
                  </a:lnTo>
                  <a:close/>
                </a:path>
                <a:path w="7619" h="185420">
                  <a:moveTo>
                    <a:pt x="7620" y="73672"/>
                  </a:moveTo>
                  <a:lnTo>
                    <a:pt x="6350" y="73672"/>
                  </a:lnTo>
                  <a:lnTo>
                    <a:pt x="6350" y="45720"/>
                  </a:lnTo>
                  <a:lnTo>
                    <a:pt x="5080" y="45720"/>
                  </a:lnTo>
                  <a:lnTo>
                    <a:pt x="5080" y="38112"/>
                  </a:lnTo>
                  <a:lnTo>
                    <a:pt x="0" y="38112"/>
                  </a:lnTo>
                  <a:lnTo>
                    <a:pt x="0" y="146050"/>
                  </a:lnTo>
                  <a:lnTo>
                    <a:pt x="5080" y="146050"/>
                  </a:lnTo>
                  <a:lnTo>
                    <a:pt x="5080" y="142240"/>
                  </a:lnTo>
                  <a:lnTo>
                    <a:pt x="6350" y="142240"/>
                  </a:lnTo>
                  <a:lnTo>
                    <a:pt x="6350" y="114300"/>
                  </a:lnTo>
                  <a:lnTo>
                    <a:pt x="7620" y="114300"/>
                  </a:lnTo>
                  <a:lnTo>
                    <a:pt x="7620" y="73672"/>
                  </a:lnTo>
                  <a:close/>
                </a:path>
              </a:pathLst>
            </a:custGeom>
            <a:solidFill>
              <a:srgbClr val="9300EC"/>
            </a:solidFill>
          </p:spPr>
          <p:txBody>
            <a:bodyPr bIns="0" lIns="0" rIns="0" rtlCol="0" tIns="0" wrap="square"/>
            <a:p/>
          </p:txBody>
        </p:sp>
        <p:sp>
          <p:nvSpPr>
            <p:cNvPr id="1050243" name="object 1547"/>
            <p:cNvSpPr/>
            <p:nvPr/>
          </p:nvSpPr>
          <p:spPr>
            <a:xfrm>
              <a:off x="2147569" y="6031229"/>
              <a:ext cx="7620" cy="260350"/>
            </a:xfrm>
            <a:custGeom>
              <a:avLst/>
              <a:ahLst/>
              <a:rect l="l" t="t" r="r" b="b"/>
              <a:pathLst>
                <a:path w="7619" h="260350">
                  <a:moveTo>
                    <a:pt x="1270" y="0"/>
                  </a:moveTo>
                  <a:lnTo>
                    <a:pt x="0" y="0"/>
                  </a:lnTo>
                  <a:lnTo>
                    <a:pt x="0" y="2540"/>
                  </a:lnTo>
                  <a:lnTo>
                    <a:pt x="1270" y="2540"/>
                  </a:lnTo>
                  <a:lnTo>
                    <a:pt x="1270" y="0"/>
                  </a:lnTo>
                  <a:close/>
                </a:path>
                <a:path w="7619" h="260350">
                  <a:moveTo>
                    <a:pt x="1270" y="2540"/>
                  </a:moveTo>
                  <a:lnTo>
                    <a:pt x="0" y="2540"/>
                  </a:lnTo>
                  <a:lnTo>
                    <a:pt x="0" y="5080"/>
                  </a:lnTo>
                  <a:lnTo>
                    <a:pt x="1269" y="5080"/>
                  </a:lnTo>
                  <a:lnTo>
                    <a:pt x="1270" y="2540"/>
                  </a:lnTo>
                  <a:close/>
                </a:path>
                <a:path w="7619" h="260350">
                  <a:moveTo>
                    <a:pt x="1269" y="5080"/>
                  </a:moveTo>
                  <a:lnTo>
                    <a:pt x="0" y="5080"/>
                  </a:lnTo>
                  <a:lnTo>
                    <a:pt x="0" y="55880"/>
                  </a:lnTo>
                  <a:lnTo>
                    <a:pt x="7619" y="55880"/>
                  </a:lnTo>
                  <a:lnTo>
                    <a:pt x="7619" y="30480"/>
                  </a:lnTo>
                  <a:lnTo>
                    <a:pt x="6350" y="30480"/>
                  </a:lnTo>
                  <a:lnTo>
                    <a:pt x="6350" y="22860"/>
                  </a:lnTo>
                  <a:lnTo>
                    <a:pt x="5080" y="22860"/>
                  </a:lnTo>
                  <a:lnTo>
                    <a:pt x="5080" y="16510"/>
                  </a:lnTo>
                  <a:lnTo>
                    <a:pt x="3810" y="16510"/>
                  </a:lnTo>
                  <a:lnTo>
                    <a:pt x="3810" y="11430"/>
                  </a:lnTo>
                  <a:lnTo>
                    <a:pt x="2540" y="11430"/>
                  </a:lnTo>
                  <a:lnTo>
                    <a:pt x="2539" y="6350"/>
                  </a:lnTo>
                  <a:lnTo>
                    <a:pt x="1269" y="6350"/>
                  </a:lnTo>
                  <a:lnTo>
                    <a:pt x="1269" y="5080"/>
                  </a:lnTo>
                  <a:close/>
                </a:path>
                <a:path w="7619" h="260350">
                  <a:moveTo>
                    <a:pt x="7619" y="55880"/>
                  </a:moveTo>
                  <a:lnTo>
                    <a:pt x="0" y="55880"/>
                  </a:lnTo>
                  <a:lnTo>
                    <a:pt x="0" y="74930"/>
                  </a:lnTo>
                  <a:lnTo>
                    <a:pt x="7619" y="74930"/>
                  </a:lnTo>
                  <a:lnTo>
                    <a:pt x="7619" y="55880"/>
                  </a:lnTo>
                  <a:close/>
                </a:path>
                <a:path w="7619" h="260350">
                  <a:moveTo>
                    <a:pt x="7619" y="74930"/>
                  </a:moveTo>
                  <a:lnTo>
                    <a:pt x="0" y="74930"/>
                  </a:lnTo>
                  <a:lnTo>
                    <a:pt x="0" y="182880"/>
                  </a:lnTo>
                  <a:lnTo>
                    <a:pt x="7619" y="182880"/>
                  </a:lnTo>
                  <a:lnTo>
                    <a:pt x="7619" y="74930"/>
                  </a:lnTo>
                  <a:close/>
                </a:path>
                <a:path w="7619" h="260350">
                  <a:moveTo>
                    <a:pt x="1269" y="257937"/>
                  </a:moveTo>
                  <a:lnTo>
                    <a:pt x="0" y="257937"/>
                  </a:lnTo>
                  <a:lnTo>
                    <a:pt x="0" y="260350"/>
                  </a:lnTo>
                  <a:lnTo>
                    <a:pt x="1270" y="260350"/>
                  </a:lnTo>
                  <a:lnTo>
                    <a:pt x="1269" y="257937"/>
                  </a:lnTo>
                  <a:close/>
                </a:path>
                <a:path w="7619" h="260350">
                  <a:moveTo>
                    <a:pt x="2540" y="251587"/>
                  </a:moveTo>
                  <a:lnTo>
                    <a:pt x="0" y="251587"/>
                  </a:lnTo>
                  <a:lnTo>
                    <a:pt x="0" y="257810"/>
                  </a:lnTo>
                  <a:lnTo>
                    <a:pt x="1269" y="257810"/>
                  </a:lnTo>
                  <a:lnTo>
                    <a:pt x="1269" y="255397"/>
                  </a:lnTo>
                  <a:lnTo>
                    <a:pt x="2539" y="255397"/>
                  </a:lnTo>
                  <a:lnTo>
                    <a:pt x="2540" y="251587"/>
                  </a:lnTo>
                  <a:close/>
                </a:path>
                <a:path w="7619" h="260350">
                  <a:moveTo>
                    <a:pt x="3810" y="245237"/>
                  </a:moveTo>
                  <a:lnTo>
                    <a:pt x="0" y="245237"/>
                  </a:lnTo>
                  <a:lnTo>
                    <a:pt x="0" y="251460"/>
                  </a:lnTo>
                  <a:lnTo>
                    <a:pt x="2540" y="251460"/>
                  </a:lnTo>
                  <a:lnTo>
                    <a:pt x="2540" y="250317"/>
                  </a:lnTo>
                  <a:lnTo>
                    <a:pt x="3810" y="250317"/>
                  </a:lnTo>
                  <a:lnTo>
                    <a:pt x="3810" y="245237"/>
                  </a:lnTo>
                  <a:close/>
                </a:path>
                <a:path w="7619" h="260350">
                  <a:moveTo>
                    <a:pt x="5080" y="238887"/>
                  </a:moveTo>
                  <a:lnTo>
                    <a:pt x="0" y="238887"/>
                  </a:lnTo>
                  <a:lnTo>
                    <a:pt x="0" y="245110"/>
                  </a:lnTo>
                  <a:lnTo>
                    <a:pt x="3810" y="245110"/>
                  </a:lnTo>
                  <a:lnTo>
                    <a:pt x="3810" y="245237"/>
                  </a:lnTo>
                  <a:lnTo>
                    <a:pt x="5080" y="245237"/>
                  </a:lnTo>
                  <a:lnTo>
                    <a:pt x="5080" y="238887"/>
                  </a:lnTo>
                  <a:close/>
                </a:path>
                <a:path w="7619" h="260350">
                  <a:moveTo>
                    <a:pt x="6350" y="232537"/>
                  </a:moveTo>
                  <a:lnTo>
                    <a:pt x="0" y="232537"/>
                  </a:lnTo>
                  <a:lnTo>
                    <a:pt x="0" y="238760"/>
                  </a:lnTo>
                  <a:lnTo>
                    <a:pt x="5080" y="238760"/>
                  </a:lnTo>
                  <a:lnTo>
                    <a:pt x="5080" y="237617"/>
                  </a:lnTo>
                  <a:lnTo>
                    <a:pt x="6350" y="237617"/>
                  </a:lnTo>
                  <a:lnTo>
                    <a:pt x="6350" y="232537"/>
                  </a:lnTo>
                  <a:close/>
                </a:path>
                <a:path w="7619" h="260350">
                  <a:moveTo>
                    <a:pt x="7619" y="224917"/>
                  </a:moveTo>
                  <a:lnTo>
                    <a:pt x="0" y="224917"/>
                  </a:lnTo>
                  <a:lnTo>
                    <a:pt x="0" y="232410"/>
                  </a:lnTo>
                  <a:lnTo>
                    <a:pt x="6350" y="232410"/>
                  </a:lnTo>
                  <a:lnTo>
                    <a:pt x="6350" y="229997"/>
                  </a:lnTo>
                  <a:lnTo>
                    <a:pt x="7619" y="229997"/>
                  </a:lnTo>
                  <a:lnTo>
                    <a:pt x="7619" y="224917"/>
                  </a:lnTo>
                  <a:close/>
                </a:path>
                <a:path w="7619" h="260350">
                  <a:moveTo>
                    <a:pt x="7619" y="219837"/>
                  </a:moveTo>
                  <a:lnTo>
                    <a:pt x="0" y="219837"/>
                  </a:lnTo>
                  <a:lnTo>
                    <a:pt x="0" y="224790"/>
                  </a:lnTo>
                  <a:lnTo>
                    <a:pt x="7619" y="224790"/>
                  </a:lnTo>
                  <a:lnTo>
                    <a:pt x="7619" y="219837"/>
                  </a:lnTo>
                  <a:close/>
                </a:path>
                <a:path w="7619" h="260350">
                  <a:moveTo>
                    <a:pt x="7619" y="213487"/>
                  </a:moveTo>
                  <a:lnTo>
                    <a:pt x="0" y="213487"/>
                  </a:lnTo>
                  <a:lnTo>
                    <a:pt x="0" y="219710"/>
                  </a:lnTo>
                  <a:lnTo>
                    <a:pt x="7619" y="219710"/>
                  </a:lnTo>
                  <a:lnTo>
                    <a:pt x="7619" y="213487"/>
                  </a:lnTo>
                  <a:close/>
                </a:path>
                <a:path w="7619" h="260350">
                  <a:moveTo>
                    <a:pt x="7619" y="205867"/>
                  </a:moveTo>
                  <a:lnTo>
                    <a:pt x="0" y="205867"/>
                  </a:lnTo>
                  <a:lnTo>
                    <a:pt x="0" y="213360"/>
                  </a:lnTo>
                  <a:lnTo>
                    <a:pt x="7619" y="213360"/>
                  </a:lnTo>
                  <a:lnTo>
                    <a:pt x="7619" y="205867"/>
                  </a:lnTo>
                  <a:close/>
                </a:path>
                <a:path w="7619" h="260350">
                  <a:moveTo>
                    <a:pt x="7619" y="200787"/>
                  </a:moveTo>
                  <a:lnTo>
                    <a:pt x="0" y="200787"/>
                  </a:lnTo>
                  <a:lnTo>
                    <a:pt x="0" y="205740"/>
                  </a:lnTo>
                  <a:lnTo>
                    <a:pt x="7619" y="205740"/>
                  </a:lnTo>
                  <a:lnTo>
                    <a:pt x="7619" y="200787"/>
                  </a:lnTo>
                  <a:close/>
                </a:path>
                <a:path w="7619" h="260350">
                  <a:moveTo>
                    <a:pt x="7619" y="188087"/>
                  </a:moveTo>
                  <a:lnTo>
                    <a:pt x="0" y="188087"/>
                  </a:lnTo>
                  <a:lnTo>
                    <a:pt x="0" y="200660"/>
                  </a:lnTo>
                  <a:lnTo>
                    <a:pt x="7619" y="200660"/>
                  </a:lnTo>
                  <a:lnTo>
                    <a:pt x="7619" y="188087"/>
                  </a:lnTo>
                  <a:close/>
                </a:path>
                <a:path w="7619" h="260350">
                  <a:moveTo>
                    <a:pt x="7619" y="183007"/>
                  </a:moveTo>
                  <a:lnTo>
                    <a:pt x="0" y="183007"/>
                  </a:lnTo>
                  <a:lnTo>
                    <a:pt x="0" y="187960"/>
                  </a:lnTo>
                  <a:lnTo>
                    <a:pt x="7619" y="187960"/>
                  </a:lnTo>
                  <a:lnTo>
                    <a:pt x="7619" y="183007"/>
                  </a:lnTo>
                  <a:close/>
                </a:path>
              </a:pathLst>
            </a:custGeom>
            <a:solidFill>
              <a:srgbClr val="9200EC"/>
            </a:solidFill>
          </p:spPr>
          <p:txBody>
            <a:bodyPr bIns="0" lIns="0" rIns="0" rtlCol="0" tIns="0" wrap="square"/>
            <a:p/>
          </p:txBody>
        </p:sp>
        <p:sp>
          <p:nvSpPr>
            <p:cNvPr id="1050244" name="object 1548"/>
            <p:cNvSpPr/>
            <p:nvPr/>
          </p:nvSpPr>
          <p:spPr>
            <a:xfrm>
              <a:off x="2141219" y="6007100"/>
              <a:ext cx="6350" cy="308610"/>
            </a:xfrm>
            <a:custGeom>
              <a:avLst/>
              <a:ahLst/>
              <a:rect l="l" t="t" r="r" b="b"/>
              <a:pathLst>
                <a:path w="6350" h="308610">
                  <a:moveTo>
                    <a:pt x="1269" y="0"/>
                  </a:moveTo>
                  <a:lnTo>
                    <a:pt x="0" y="0"/>
                  </a:lnTo>
                  <a:lnTo>
                    <a:pt x="0" y="1269"/>
                  </a:lnTo>
                  <a:lnTo>
                    <a:pt x="1269" y="1269"/>
                  </a:lnTo>
                  <a:lnTo>
                    <a:pt x="1269" y="0"/>
                  </a:lnTo>
                  <a:close/>
                </a:path>
                <a:path w="6350" h="308610">
                  <a:moveTo>
                    <a:pt x="1269" y="1270"/>
                  </a:moveTo>
                  <a:lnTo>
                    <a:pt x="0" y="1270"/>
                  </a:lnTo>
                  <a:lnTo>
                    <a:pt x="0" y="3809"/>
                  </a:lnTo>
                  <a:lnTo>
                    <a:pt x="1270" y="3809"/>
                  </a:lnTo>
                  <a:lnTo>
                    <a:pt x="1269" y="1270"/>
                  </a:lnTo>
                  <a:close/>
                </a:path>
                <a:path w="6350" h="308610">
                  <a:moveTo>
                    <a:pt x="1269" y="3810"/>
                  </a:moveTo>
                  <a:lnTo>
                    <a:pt x="0" y="3810"/>
                  </a:lnTo>
                  <a:lnTo>
                    <a:pt x="0" y="7619"/>
                  </a:lnTo>
                  <a:lnTo>
                    <a:pt x="2539" y="7619"/>
                  </a:lnTo>
                  <a:lnTo>
                    <a:pt x="2539" y="5080"/>
                  </a:lnTo>
                  <a:lnTo>
                    <a:pt x="1269" y="5080"/>
                  </a:lnTo>
                  <a:lnTo>
                    <a:pt x="1269" y="3810"/>
                  </a:lnTo>
                  <a:close/>
                </a:path>
                <a:path w="6350" h="308610">
                  <a:moveTo>
                    <a:pt x="2539" y="7620"/>
                  </a:moveTo>
                  <a:lnTo>
                    <a:pt x="0" y="7620"/>
                  </a:lnTo>
                  <a:lnTo>
                    <a:pt x="0" y="10159"/>
                  </a:lnTo>
                  <a:lnTo>
                    <a:pt x="3810" y="10159"/>
                  </a:lnTo>
                  <a:lnTo>
                    <a:pt x="3810" y="8890"/>
                  </a:lnTo>
                  <a:lnTo>
                    <a:pt x="2539" y="8890"/>
                  </a:lnTo>
                  <a:lnTo>
                    <a:pt x="2539" y="7620"/>
                  </a:lnTo>
                  <a:close/>
                </a:path>
                <a:path w="6350" h="308610">
                  <a:moveTo>
                    <a:pt x="3810" y="10160"/>
                  </a:moveTo>
                  <a:lnTo>
                    <a:pt x="0" y="10160"/>
                  </a:lnTo>
                  <a:lnTo>
                    <a:pt x="0" y="16509"/>
                  </a:lnTo>
                  <a:lnTo>
                    <a:pt x="5080" y="16509"/>
                  </a:lnTo>
                  <a:lnTo>
                    <a:pt x="5080" y="13969"/>
                  </a:lnTo>
                  <a:lnTo>
                    <a:pt x="3810" y="13969"/>
                  </a:lnTo>
                  <a:lnTo>
                    <a:pt x="3810" y="10160"/>
                  </a:lnTo>
                  <a:close/>
                </a:path>
                <a:path w="6350" h="308610">
                  <a:moveTo>
                    <a:pt x="5080" y="16510"/>
                  </a:moveTo>
                  <a:lnTo>
                    <a:pt x="0" y="16510"/>
                  </a:lnTo>
                  <a:lnTo>
                    <a:pt x="0" y="20319"/>
                  </a:lnTo>
                  <a:lnTo>
                    <a:pt x="6350" y="20319"/>
                  </a:lnTo>
                  <a:lnTo>
                    <a:pt x="6350" y="19050"/>
                  </a:lnTo>
                  <a:lnTo>
                    <a:pt x="5080" y="19050"/>
                  </a:lnTo>
                  <a:lnTo>
                    <a:pt x="5080" y="16510"/>
                  </a:lnTo>
                  <a:close/>
                </a:path>
                <a:path w="6350" h="308610">
                  <a:moveTo>
                    <a:pt x="6350" y="20320"/>
                  </a:moveTo>
                  <a:lnTo>
                    <a:pt x="0" y="20320"/>
                  </a:lnTo>
                  <a:lnTo>
                    <a:pt x="0" y="22859"/>
                  </a:lnTo>
                  <a:lnTo>
                    <a:pt x="6350" y="22859"/>
                  </a:lnTo>
                  <a:lnTo>
                    <a:pt x="6350" y="20320"/>
                  </a:lnTo>
                  <a:close/>
                </a:path>
                <a:path w="6350" h="308610">
                  <a:moveTo>
                    <a:pt x="6350" y="22860"/>
                  </a:moveTo>
                  <a:lnTo>
                    <a:pt x="0" y="22860"/>
                  </a:lnTo>
                  <a:lnTo>
                    <a:pt x="0" y="26669"/>
                  </a:lnTo>
                  <a:lnTo>
                    <a:pt x="6350" y="26669"/>
                  </a:lnTo>
                  <a:lnTo>
                    <a:pt x="6350" y="22860"/>
                  </a:lnTo>
                  <a:close/>
                </a:path>
                <a:path w="6350" h="308610">
                  <a:moveTo>
                    <a:pt x="6350" y="26670"/>
                  </a:moveTo>
                  <a:lnTo>
                    <a:pt x="0" y="26670"/>
                  </a:lnTo>
                  <a:lnTo>
                    <a:pt x="0" y="29209"/>
                  </a:lnTo>
                  <a:lnTo>
                    <a:pt x="6350" y="29209"/>
                  </a:lnTo>
                  <a:lnTo>
                    <a:pt x="6350" y="26670"/>
                  </a:lnTo>
                  <a:close/>
                </a:path>
                <a:path w="6350" h="308610">
                  <a:moveTo>
                    <a:pt x="6350" y="29210"/>
                  </a:moveTo>
                  <a:lnTo>
                    <a:pt x="0" y="29210"/>
                  </a:lnTo>
                  <a:lnTo>
                    <a:pt x="0" y="80009"/>
                  </a:lnTo>
                  <a:lnTo>
                    <a:pt x="6350" y="80009"/>
                  </a:lnTo>
                  <a:lnTo>
                    <a:pt x="6350" y="29210"/>
                  </a:lnTo>
                  <a:close/>
                </a:path>
                <a:path w="6350" h="308610">
                  <a:moveTo>
                    <a:pt x="6350" y="80010"/>
                  </a:moveTo>
                  <a:lnTo>
                    <a:pt x="0" y="80010"/>
                  </a:lnTo>
                  <a:lnTo>
                    <a:pt x="0" y="99059"/>
                  </a:lnTo>
                  <a:lnTo>
                    <a:pt x="6350" y="99059"/>
                  </a:lnTo>
                  <a:lnTo>
                    <a:pt x="6350" y="80010"/>
                  </a:lnTo>
                  <a:close/>
                </a:path>
                <a:path w="6350" h="308610">
                  <a:moveTo>
                    <a:pt x="6350" y="99060"/>
                  </a:moveTo>
                  <a:lnTo>
                    <a:pt x="0" y="99060"/>
                  </a:lnTo>
                  <a:lnTo>
                    <a:pt x="0" y="207009"/>
                  </a:lnTo>
                  <a:lnTo>
                    <a:pt x="6350" y="207009"/>
                  </a:lnTo>
                  <a:lnTo>
                    <a:pt x="6350" y="99060"/>
                  </a:lnTo>
                  <a:close/>
                </a:path>
                <a:path w="6350" h="308610">
                  <a:moveTo>
                    <a:pt x="1269" y="307467"/>
                  </a:moveTo>
                  <a:lnTo>
                    <a:pt x="0" y="307467"/>
                  </a:lnTo>
                  <a:lnTo>
                    <a:pt x="0" y="308609"/>
                  </a:lnTo>
                  <a:lnTo>
                    <a:pt x="1269" y="308609"/>
                  </a:lnTo>
                  <a:lnTo>
                    <a:pt x="1269" y="307467"/>
                  </a:lnTo>
                  <a:close/>
                </a:path>
                <a:path w="6350" h="308610">
                  <a:moveTo>
                    <a:pt x="2540" y="301117"/>
                  </a:moveTo>
                  <a:lnTo>
                    <a:pt x="0" y="301117"/>
                  </a:lnTo>
                  <a:lnTo>
                    <a:pt x="0" y="307339"/>
                  </a:lnTo>
                  <a:lnTo>
                    <a:pt x="1270" y="307339"/>
                  </a:lnTo>
                  <a:lnTo>
                    <a:pt x="1269" y="304927"/>
                  </a:lnTo>
                  <a:lnTo>
                    <a:pt x="2539" y="304927"/>
                  </a:lnTo>
                  <a:lnTo>
                    <a:pt x="2540" y="301117"/>
                  </a:lnTo>
                  <a:close/>
                </a:path>
                <a:path w="6350" h="308610">
                  <a:moveTo>
                    <a:pt x="3810" y="294767"/>
                  </a:moveTo>
                  <a:lnTo>
                    <a:pt x="0" y="294767"/>
                  </a:lnTo>
                  <a:lnTo>
                    <a:pt x="0" y="300989"/>
                  </a:lnTo>
                  <a:lnTo>
                    <a:pt x="2540" y="300989"/>
                  </a:lnTo>
                  <a:lnTo>
                    <a:pt x="2540" y="299847"/>
                  </a:lnTo>
                  <a:lnTo>
                    <a:pt x="3810" y="299847"/>
                  </a:lnTo>
                  <a:lnTo>
                    <a:pt x="3810" y="294767"/>
                  </a:lnTo>
                  <a:close/>
                </a:path>
                <a:path w="6350" h="308610">
                  <a:moveTo>
                    <a:pt x="6350" y="288417"/>
                  </a:moveTo>
                  <a:lnTo>
                    <a:pt x="0" y="288417"/>
                  </a:lnTo>
                  <a:lnTo>
                    <a:pt x="0" y="294640"/>
                  </a:lnTo>
                  <a:lnTo>
                    <a:pt x="3810" y="294640"/>
                  </a:lnTo>
                  <a:lnTo>
                    <a:pt x="5080" y="294767"/>
                  </a:lnTo>
                  <a:lnTo>
                    <a:pt x="5080" y="289559"/>
                  </a:lnTo>
                  <a:lnTo>
                    <a:pt x="6350" y="289559"/>
                  </a:lnTo>
                  <a:lnTo>
                    <a:pt x="6350" y="288417"/>
                  </a:lnTo>
                  <a:close/>
                </a:path>
                <a:path w="6350" h="308610">
                  <a:moveTo>
                    <a:pt x="6350" y="282067"/>
                  </a:moveTo>
                  <a:lnTo>
                    <a:pt x="0" y="282067"/>
                  </a:lnTo>
                  <a:lnTo>
                    <a:pt x="0" y="288289"/>
                  </a:lnTo>
                  <a:lnTo>
                    <a:pt x="6350" y="288289"/>
                  </a:lnTo>
                  <a:lnTo>
                    <a:pt x="6350" y="282067"/>
                  </a:lnTo>
                  <a:close/>
                </a:path>
                <a:path w="6350" h="308610">
                  <a:moveTo>
                    <a:pt x="6350" y="275717"/>
                  </a:moveTo>
                  <a:lnTo>
                    <a:pt x="0" y="275717"/>
                  </a:lnTo>
                  <a:lnTo>
                    <a:pt x="0" y="281939"/>
                  </a:lnTo>
                  <a:lnTo>
                    <a:pt x="6350" y="281939"/>
                  </a:lnTo>
                  <a:lnTo>
                    <a:pt x="6350" y="275717"/>
                  </a:lnTo>
                  <a:close/>
                </a:path>
                <a:path w="6350" h="308610">
                  <a:moveTo>
                    <a:pt x="6350" y="269367"/>
                  </a:moveTo>
                  <a:lnTo>
                    <a:pt x="0" y="269367"/>
                  </a:lnTo>
                  <a:lnTo>
                    <a:pt x="0" y="275589"/>
                  </a:lnTo>
                  <a:lnTo>
                    <a:pt x="6350" y="275589"/>
                  </a:lnTo>
                  <a:lnTo>
                    <a:pt x="6350" y="269367"/>
                  </a:lnTo>
                  <a:close/>
                </a:path>
                <a:path w="6350" h="308610">
                  <a:moveTo>
                    <a:pt x="6350" y="263017"/>
                  </a:moveTo>
                  <a:lnTo>
                    <a:pt x="0" y="263017"/>
                  </a:lnTo>
                  <a:lnTo>
                    <a:pt x="0" y="269239"/>
                  </a:lnTo>
                  <a:lnTo>
                    <a:pt x="6350" y="269239"/>
                  </a:lnTo>
                  <a:lnTo>
                    <a:pt x="6350" y="263017"/>
                  </a:lnTo>
                  <a:close/>
                </a:path>
                <a:path w="6350" h="308610">
                  <a:moveTo>
                    <a:pt x="6350" y="256667"/>
                  </a:moveTo>
                  <a:lnTo>
                    <a:pt x="0" y="256667"/>
                  </a:lnTo>
                  <a:lnTo>
                    <a:pt x="0" y="262889"/>
                  </a:lnTo>
                  <a:lnTo>
                    <a:pt x="6350" y="262889"/>
                  </a:lnTo>
                  <a:lnTo>
                    <a:pt x="6350" y="256667"/>
                  </a:lnTo>
                  <a:close/>
                </a:path>
                <a:path w="6350" h="308610">
                  <a:moveTo>
                    <a:pt x="6350" y="249047"/>
                  </a:moveTo>
                  <a:lnTo>
                    <a:pt x="0" y="249047"/>
                  </a:lnTo>
                  <a:lnTo>
                    <a:pt x="0" y="256540"/>
                  </a:lnTo>
                  <a:lnTo>
                    <a:pt x="6350" y="256540"/>
                  </a:lnTo>
                  <a:lnTo>
                    <a:pt x="6350" y="249047"/>
                  </a:lnTo>
                  <a:close/>
                </a:path>
                <a:path w="6350" h="308610">
                  <a:moveTo>
                    <a:pt x="6350" y="243967"/>
                  </a:moveTo>
                  <a:lnTo>
                    <a:pt x="0" y="243967"/>
                  </a:lnTo>
                  <a:lnTo>
                    <a:pt x="0" y="248920"/>
                  </a:lnTo>
                  <a:lnTo>
                    <a:pt x="6350" y="248920"/>
                  </a:lnTo>
                  <a:lnTo>
                    <a:pt x="6350" y="243967"/>
                  </a:lnTo>
                  <a:close/>
                </a:path>
                <a:path w="6350" h="308610">
                  <a:moveTo>
                    <a:pt x="6350" y="237617"/>
                  </a:moveTo>
                  <a:lnTo>
                    <a:pt x="0" y="237617"/>
                  </a:lnTo>
                  <a:lnTo>
                    <a:pt x="0" y="243839"/>
                  </a:lnTo>
                  <a:lnTo>
                    <a:pt x="6350" y="243839"/>
                  </a:lnTo>
                  <a:lnTo>
                    <a:pt x="6350" y="237617"/>
                  </a:lnTo>
                  <a:close/>
                </a:path>
                <a:path w="6350" h="308610">
                  <a:moveTo>
                    <a:pt x="6350" y="229997"/>
                  </a:moveTo>
                  <a:lnTo>
                    <a:pt x="0" y="229997"/>
                  </a:lnTo>
                  <a:lnTo>
                    <a:pt x="0" y="237489"/>
                  </a:lnTo>
                  <a:lnTo>
                    <a:pt x="6350" y="237489"/>
                  </a:lnTo>
                  <a:lnTo>
                    <a:pt x="6350" y="229997"/>
                  </a:lnTo>
                  <a:close/>
                </a:path>
                <a:path w="6350" h="308610">
                  <a:moveTo>
                    <a:pt x="6350" y="224917"/>
                  </a:moveTo>
                  <a:lnTo>
                    <a:pt x="0" y="224917"/>
                  </a:lnTo>
                  <a:lnTo>
                    <a:pt x="0" y="229870"/>
                  </a:lnTo>
                  <a:lnTo>
                    <a:pt x="6350" y="229870"/>
                  </a:lnTo>
                  <a:lnTo>
                    <a:pt x="6350" y="224917"/>
                  </a:lnTo>
                  <a:close/>
                </a:path>
                <a:path w="6350" h="308610">
                  <a:moveTo>
                    <a:pt x="6350" y="212217"/>
                  </a:moveTo>
                  <a:lnTo>
                    <a:pt x="0" y="212217"/>
                  </a:lnTo>
                  <a:lnTo>
                    <a:pt x="0" y="224789"/>
                  </a:lnTo>
                  <a:lnTo>
                    <a:pt x="6350" y="224789"/>
                  </a:lnTo>
                  <a:lnTo>
                    <a:pt x="6350" y="212217"/>
                  </a:lnTo>
                  <a:close/>
                </a:path>
                <a:path w="6350" h="308610">
                  <a:moveTo>
                    <a:pt x="6350" y="207137"/>
                  </a:moveTo>
                  <a:lnTo>
                    <a:pt x="0" y="207137"/>
                  </a:lnTo>
                  <a:lnTo>
                    <a:pt x="0" y="212090"/>
                  </a:lnTo>
                  <a:lnTo>
                    <a:pt x="6350" y="212090"/>
                  </a:lnTo>
                  <a:lnTo>
                    <a:pt x="6350" y="207137"/>
                  </a:lnTo>
                  <a:close/>
                </a:path>
              </a:pathLst>
            </a:custGeom>
            <a:solidFill>
              <a:srgbClr val="9100EC"/>
            </a:solidFill>
          </p:spPr>
          <p:txBody>
            <a:bodyPr bIns="0" lIns="0" rIns="0" rtlCol="0" tIns="0" wrap="square"/>
            <a:p/>
          </p:txBody>
        </p:sp>
        <p:sp>
          <p:nvSpPr>
            <p:cNvPr id="1050245" name="object 1549"/>
            <p:cNvSpPr/>
            <p:nvPr/>
          </p:nvSpPr>
          <p:spPr>
            <a:xfrm>
              <a:off x="2133599" y="5982970"/>
              <a:ext cx="7620" cy="356870"/>
            </a:xfrm>
            <a:custGeom>
              <a:avLst/>
              <a:ahLst/>
              <a:rect l="l" t="t" r="r" b="b"/>
              <a:pathLst>
                <a:path w="7619" h="356870">
                  <a:moveTo>
                    <a:pt x="1269" y="0"/>
                  </a:moveTo>
                  <a:lnTo>
                    <a:pt x="0" y="0"/>
                  </a:lnTo>
                  <a:lnTo>
                    <a:pt x="0" y="6349"/>
                  </a:lnTo>
                  <a:lnTo>
                    <a:pt x="2540" y="6349"/>
                  </a:lnTo>
                  <a:lnTo>
                    <a:pt x="2540" y="3809"/>
                  </a:lnTo>
                  <a:lnTo>
                    <a:pt x="1269" y="3809"/>
                  </a:lnTo>
                  <a:lnTo>
                    <a:pt x="1269" y="0"/>
                  </a:lnTo>
                  <a:close/>
                </a:path>
                <a:path w="7619" h="356870">
                  <a:moveTo>
                    <a:pt x="2539" y="6349"/>
                  </a:moveTo>
                  <a:lnTo>
                    <a:pt x="0" y="6349"/>
                  </a:lnTo>
                  <a:lnTo>
                    <a:pt x="0" y="12699"/>
                  </a:lnTo>
                  <a:lnTo>
                    <a:pt x="3810" y="12699"/>
                  </a:lnTo>
                  <a:lnTo>
                    <a:pt x="3809" y="7619"/>
                  </a:lnTo>
                  <a:lnTo>
                    <a:pt x="2539" y="7619"/>
                  </a:lnTo>
                  <a:lnTo>
                    <a:pt x="2539" y="6349"/>
                  </a:lnTo>
                  <a:close/>
                </a:path>
                <a:path w="7619" h="356870">
                  <a:moveTo>
                    <a:pt x="5080" y="12699"/>
                  </a:moveTo>
                  <a:lnTo>
                    <a:pt x="0" y="12699"/>
                  </a:lnTo>
                  <a:lnTo>
                    <a:pt x="0" y="19049"/>
                  </a:lnTo>
                  <a:lnTo>
                    <a:pt x="6350" y="19049"/>
                  </a:lnTo>
                  <a:lnTo>
                    <a:pt x="6350" y="16509"/>
                  </a:lnTo>
                  <a:lnTo>
                    <a:pt x="5080" y="16509"/>
                  </a:lnTo>
                  <a:lnTo>
                    <a:pt x="5080" y="12699"/>
                  </a:lnTo>
                  <a:close/>
                </a:path>
                <a:path w="7619" h="356870">
                  <a:moveTo>
                    <a:pt x="6350" y="19049"/>
                  </a:moveTo>
                  <a:lnTo>
                    <a:pt x="0" y="19049"/>
                  </a:lnTo>
                  <a:lnTo>
                    <a:pt x="0" y="25399"/>
                  </a:lnTo>
                  <a:lnTo>
                    <a:pt x="7619" y="25399"/>
                  </a:lnTo>
                  <a:lnTo>
                    <a:pt x="7619" y="20319"/>
                  </a:lnTo>
                  <a:lnTo>
                    <a:pt x="6350" y="20319"/>
                  </a:lnTo>
                  <a:lnTo>
                    <a:pt x="6350" y="19049"/>
                  </a:lnTo>
                  <a:close/>
                </a:path>
                <a:path w="7619" h="356870">
                  <a:moveTo>
                    <a:pt x="7619" y="25399"/>
                  </a:moveTo>
                  <a:lnTo>
                    <a:pt x="0" y="25399"/>
                  </a:lnTo>
                  <a:lnTo>
                    <a:pt x="0" y="27939"/>
                  </a:lnTo>
                  <a:lnTo>
                    <a:pt x="7619" y="27939"/>
                  </a:lnTo>
                  <a:lnTo>
                    <a:pt x="7619" y="25399"/>
                  </a:lnTo>
                  <a:close/>
                </a:path>
                <a:path w="7619" h="356870">
                  <a:moveTo>
                    <a:pt x="7619" y="27939"/>
                  </a:moveTo>
                  <a:lnTo>
                    <a:pt x="0" y="27939"/>
                  </a:lnTo>
                  <a:lnTo>
                    <a:pt x="0" y="31749"/>
                  </a:lnTo>
                  <a:lnTo>
                    <a:pt x="7619" y="31749"/>
                  </a:lnTo>
                  <a:lnTo>
                    <a:pt x="7619" y="27939"/>
                  </a:lnTo>
                  <a:close/>
                </a:path>
                <a:path w="7619" h="356870">
                  <a:moveTo>
                    <a:pt x="7619" y="31749"/>
                  </a:moveTo>
                  <a:lnTo>
                    <a:pt x="0" y="31749"/>
                  </a:lnTo>
                  <a:lnTo>
                    <a:pt x="0" y="34289"/>
                  </a:lnTo>
                  <a:lnTo>
                    <a:pt x="7619" y="34289"/>
                  </a:lnTo>
                  <a:lnTo>
                    <a:pt x="7619" y="31749"/>
                  </a:lnTo>
                  <a:close/>
                </a:path>
                <a:path w="7619" h="356870">
                  <a:moveTo>
                    <a:pt x="7619" y="34289"/>
                  </a:moveTo>
                  <a:lnTo>
                    <a:pt x="0" y="34289"/>
                  </a:lnTo>
                  <a:lnTo>
                    <a:pt x="0" y="40639"/>
                  </a:lnTo>
                  <a:lnTo>
                    <a:pt x="7619" y="40639"/>
                  </a:lnTo>
                  <a:lnTo>
                    <a:pt x="7619" y="34289"/>
                  </a:lnTo>
                  <a:close/>
                </a:path>
                <a:path w="7619" h="356870">
                  <a:moveTo>
                    <a:pt x="7619" y="40639"/>
                  </a:moveTo>
                  <a:lnTo>
                    <a:pt x="0" y="40639"/>
                  </a:lnTo>
                  <a:lnTo>
                    <a:pt x="0" y="44449"/>
                  </a:lnTo>
                  <a:lnTo>
                    <a:pt x="7619" y="44449"/>
                  </a:lnTo>
                  <a:lnTo>
                    <a:pt x="7619" y="40639"/>
                  </a:lnTo>
                  <a:close/>
                </a:path>
                <a:path w="7619" h="356870">
                  <a:moveTo>
                    <a:pt x="7619" y="44449"/>
                  </a:moveTo>
                  <a:lnTo>
                    <a:pt x="0" y="44449"/>
                  </a:lnTo>
                  <a:lnTo>
                    <a:pt x="0" y="46989"/>
                  </a:lnTo>
                  <a:lnTo>
                    <a:pt x="7619" y="46989"/>
                  </a:lnTo>
                  <a:lnTo>
                    <a:pt x="7619" y="44449"/>
                  </a:lnTo>
                  <a:close/>
                </a:path>
                <a:path w="7619" h="356870">
                  <a:moveTo>
                    <a:pt x="7619" y="46989"/>
                  </a:moveTo>
                  <a:lnTo>
                    <a:pt x="0" y="46989"/>
                  </a:lnTo>
                  <a:lnTo>
                    <a:pt x="0" y="50799"/>
                  </a:lnTo>
                  <a:lnTo>
                    <a:pt x="7619" y="50799"/>
                  </a:lnTo>
                  <a:lnTo>
                    <a:pt x="7619" y="46989"/>
                  </a:lnTo>
                  <a:close/>
                </a:path>
                <a:path w="7619" h="356870">
                  <a:moveTo>
                    <a:pt x="7619" y="50799"/>
                  </a:moveTo>
                  <a:lnTo>
                    <a:pt x="0" y="50799"/>
                  </a:lnTo>
                  <a:lnTo>
                    <a:pt x="0" y="53339"/>
                  </a:lnTo>
                  <a:lnTo>
                    <a:pt x="7619" y="53339"/>
                  </a:lnTo>
                  <a:lnTo>
                    <a:pt x="7619" y="50799"/>
                  </a:lnTo>
                  <a:close/>
                </a:path>
                <a:path w="7619" h="356870">
                  <a:moveTo>
                    <a:pt x="7619" y="53339"/>
                  </a:moveTo>
                  <a:lnTo>
                    <a:pt x="0" y="53339"/>
                  </a:lnTo>
                  <a:lnTo>
                    <a:pt x="0" y="104139"/>
                  </a:lnTo>
                  <a:lnTo>
                    <a:pt x="7619" y="104139"/>
                  </a:lnTo>
                  <a:lnTo>
                    <a:pt x="7619" y="53339"/>
                  </a:lnTo>
                  <a:close/>
                </a:path>
                <a:path w="7619" h="356870">
                  <a:moveTo>
                    <a:pt x="7619" y="104139"/>
                  </a:moveTo>
                  <a:lnTo>
                    <a:pt x="0" y="104139"/>
                  </a:lnTo>
                  <a:lnTo>
                    <a:pt x="0" y="123189"/>
                  </a:lnTo>
                  <a:lnTo>
                    <a:pt x="7619" y="123189"/>
                  </a:lnTo>
                  <a:lnTo>
                    <a:pt x="7619" y="104139"/>
                  </a:lnTo>
                  <a:close/>
                </a:path>
                <a:path w="7619" h="356870">
                  <a:moveTo>
                    <a:pt x="7619" y="123189"/>
                  </a:moveTo>
                  <a:lnTo>
                    <a:pt x="0" y="123189"/>
                  </a:lnTo>
                  <a:lnTo>
                    <a:pt x="0" y="231139"/>
                  </a:lnTo>
                  <a:lnTo>
                    <a:pt x="7619" y="231139"/>
                  </a:lnTo>
                  <a:lnTo>
                    <a:pt x="7619" y="123189"/>
                  </a:lnTo>
                  <a:close/>
                </a:path>
                <a:path w="7619" h="356870">
                  <a:moveTo>
                    <a:pt x="7619" y="331596"/>
                  </a:moveTo>
                  <a:lnTo>
                    <a:pt x="0" y="331596"/>
                  </a:lnTo>
                  <a:lnTo>
                    <a:pt x="0" y="356869"/>
                  </a:lnTo>
                  <a:lnTo>
                    <a:pt x="1269" y="356869"/>
                  </a:lnTo>
                  <a:lnTo>
                    <a:pt x="1269" y="353059"/>
                  </a:lnTo>
                  <a:lnTo>
                    <a:pt x="2539" y="353059"/>
                  </a:lnTo>
                  <a:lnTo>
                    <a:pt x="2539" y="349249"/>
                  </a:lnTo>
                  <a:lnTo>
                    <a:pt x="3810" y="349249"/>
                  </a:lnTo>
                  <a:lnTo>
                    <a:pt x="3810" y="344169"/>
                  </a:lnTo>
                  <a:lnTo>
                    <a:pt x="5079" y="344169"/>
                  </a:lnTo>
                  <a:lnTo>
                    <a:pt x="5079" y="340359"/>
                  </a:lnTo>
                  <a:lnTo>
                    <a:pt x="6350" y="340359"/>
                  </a:lnTo>
                  <a:lnTo>
                    <a:pt x="6350" y="336676"/>
                  </a:lnTo>
                  <a:lnTo>
                    <a:pt x="7619" y="336676"/>
                  </a:lnTo>
                  <a:lnTo>
                    <a:pt x="7619" y="331596"/>
                  </a:lnTo>
                  <a:close/>
                </a:path>
                <a:path w="7619" h="356870">
                  <a:moveTo>
                    <a:pt x="7619" y="325246"/>
                  </a:moveTo>
                  <a:lnTo>
                    <a:pt x="0" y="325246"/>
                  </a:lnTo>
                  <a:lnTo>
                    <a:pt x="0" y="331469"/>
                  </a:lnTo>
                  <a:lnTo>
                    <a:pt x="7619" y="331469"/>
                  </a:lnTo>
                  <a:lnTo>
                    <a:pt x="7619" y="325246"/>
                  </a:lnTo>
                  <a:close/>
                </a:path>
                <a:path w="7619" h="356870">
                  <a:moveTo>
                    <a:pt x="7619" y="318896"/>
                  </a:moveTo>
                  <a:lnTo>
                    <a:pt x="0" y="318896"/>
                  </a:lnTo>
                  <a:lnTo>
                    <a:pt x="0" y="325119"/>
                  </a:lnTo>
                  <a:lnTo>
                    <a:pt x="7619" y="325119"/>
                  </a:lnTo>
                  <a:lnTo>
                    <a:pt x="7619" y="318896"/>
                  </a:lnTo>
                  <a:close/>
                </a:path>
                <a:path w="7619" h="356870">
                  <a:moveTo>
                    <a:pt x="7619" y="312546"/>
                  </a:moveTo>
                  <a:lnTo>
                    <a:pt x="0" y="312546"/>
                  </a:lnTo>
                  <a:lnTo>
                    <a:pt x="0" y="318769"/>
                  </a:lnTo>
                  <a:lnTo>
                    <a:pt x="7619" y="318769"/>
                  </a:lnTo>
                  <a:lnTo>
                    <a:pt x="7619" y="312546"/>
                  </a:lnTo>
                  <a:close/>
                </a:path>
                <a:path w="7619" h="356870">
                  <a:moveTo>
                    <a:pt x="7619" y="306196"/>
                  </a:moveTo>
                  <a:lnTo>
                    <a:pt x="0" y="306196"/>
                  </a:lnTo>
                  <a:lnTo>
                    <a:pt x="0" y="312419"/>
                  </a:lnTo>
                  <a:lnTo>
                    <a:pt x="7619" y="312419"/>
                  </a:lnTo>
                  <a:lnTo>
                    <a:pt x="7619" y="306196"/>
                  </a:lnTo>
                  <a:close/>
                </a:path>
                <a:path w="7619" h="356870">
                  <a:moveTo>
                    <a:pt x="7619" y="299846"/>
                  </a:moveTo>
                  <a:lnTo>
                    <a:pt x="0" y="299846"/>
                  </a:lnTo>
                  <a:lnTo>
                    <a:pt x="0" y="306069"/>
                  </a:lnTo>
                  <a:lnTo>
                    <a:pt x="7619" y="306069"/>
                  </a:lnTo>
                  <a:lnTo>
                    <a:pt x="7619" y="299846"/>
                  </a:lnTo>
                  <a:close/>
                </a:path>
                <a:path w="7619" h="356870">
                  <a:moveTo>
                    <a:pt x="7619" y="293496"/>
                  </a:moveTo>
                  <a:lnTo>
                    <a:pt x="0" y="293496"/>
                  </a:lnTo>
                  <a:lnTo>
                    <a:pt x="0" y="299719"/>
                  </a:lnTo>
                  <a:lnTo>
                    <a:pt x="7619" y="299719"/>
                  </a:lnTo>
                  <a:lnTo>
                    <a:pt x="7619" y="293496"/>
                  </a:lnTo>
                  <a:close/>
                </a:path>
                <a:path w="7619" h="356870">
                  <a:moveTo>
                    <a:pt x="7619" y="287146"/>
                  </a:moveTo>
                  <a:lnTo>
                    <a:pt x="0" y="287146"/>
                  </a:lnTo>
                  <a:lnTo>
                    <a:pt x="0" y="293369"/>
                  </a:lnTo>
                  <a:lnTo>
                    <a:pt x="7619" y="293369"/>
                  </a:lnTo>
                  <a:lnTo>
                    <a:pt x="7619" y="287146"/>
                  </a:lnTo>
                  <a:close/>
                </a:path>
                <a:path w="7619" h="356870">
                  <a:moveTo>
                    <a:pt x="7619" y="280796"/>
                  </a:moveTo>
                  <a:lnTo>
                    <a:pt x="0" y="280796"/>
                  </a:lnTo>
                  <a:lnTo>
                    <a:pt x="0" y="287019"/>
                  </a:lnTo>
                  <a:lnTo>
                    <a:pt x="7619" y="287019"/>
                  </a:lnTo>
                  <a:lnTo>
                    <a:pt x="7619" y="280796"/>
                  </a:lnTo>
                  <a:close/>
                </a:path>
                <a:path w="7619" h="356870">
                  <a:moveTo>
                    <a:pt x="7619" y="273176"/>
                  </a:moveTo>
                  <a:lnTo>
                    <a:pt x="0" y="273176"/>
                  </a:lnTo>
                  <a:lnTo>
                    <a:pt x="0" y="280669"/>
                  </a:lnTo>
                  <a:lnTo>
                    <a:pt x="7619" y="280669"/>
                  </a:lnTo>
                  <a:lnTo>
                    <a:pt x="7619" y="273176"/>
                  </a:lnTo>
                  <a:close/>
                </a:path>
                <a:path w="7619" h="356870">
                  <a:moveTo>
                    <a:pt x="7619" y="268096"/>
                  </a:moveTo>
                  <a:lnTo>
                    <a:pt x="0" y="268096"/>
                  </a:lnTo>
                  <a:lnTo>
                    <a:pt x="0" y="273049"/>
                  </a:lnTo>
                  <a:lnTo>
                    <a:pt x="7619" y="273049"/>
                  </a:lnTo>
                  <a:lnTo>
                    <a:pt x="7619" y="268096"/>
                  </a:lnTo>
                  <a:close/>
                </a:path>
                <a:path w="7619" h="356870">
                  <a:moveTo>
                    <a:pt x="7619" y="261746"/>
                  </a:moveTo>
                  <a:lnTo>
                    <a:pt x="0" y="261746"/>
                  </a:lnTo>
                  <a:lnTo>
                    <a:pt x="0" y="267969"/>
                  </a:lnTo>
                  <a:lnTo>
                    <a:pt x="7619" y="267969"/>
                  </a:lnTo>
                  <a:lnTo>
                    <a:pt x="7619" y="261746"/>
                  </a:lnTo>
                  <a:close/>
                </a:path>
                <a:path w="7619" h="356870">
                  <a:moveTo>
                    <a:pt x="7619" y="254126"/>
                  </a:moveTo>
                  <a:lnTo>
                    <a:pt x="0" y="254126"/>
                  </a:lnTo>
                  <a:lnTo>
                    <a:pt x="0" y="261619"/>
                  </a:lnTo>
                  <a:lnTo>
                    <a:pt x="7619" y="261619"/>
                  </a:lnTo>
                  <a:lnTo>
                    <a:pt x="7619" y="254126"/>
                  </a:lnTo>
                  <a:close/>
                </a:path>
                <a:path w="7619" h="356870">
                  <a:moveTo>
                    <a:pt x="7619" y="249046"/>
                  </a:moveTo>
                  <a:lnTo>
                    <a:pt x="0" y="249046"/>
                  </a:lnTo>
                  <a:lnTo>
                    <a:pt x="0" y="253999"/>
                  </a:lnTo>
                  <a:lnTo>
                    <a:pt x="7619" y="253999"/>
                  </a:lnTo>
                  <a:lnTo>
                    <a:pt x="7619" y="249046"/>
                  </a:lnTo>
                  <a:close/>
                </a:path>
                <a:path w="7619" h="356870">
                  <a:moveTo>
                    <a:pt x="7619" y="236346"/>
                  </a:moveTo>
                  <a:lnTo>
                    <a:pt x="0" y="236346"/>
                  </a:lnTo>
                  <a:lnTo>
                    <a:pt x="0" y="248919"/>
                  </a:lnTo>
                  <a:lnTo>
                    <a:pt x="7619" y="248919"/>
                  </a:lnTo>
                  <a:lnTo>
                    <a:pt x="7619" y="236346"/>
                  </a:lnTo>
                  <a:close/>
                </a:path>
                <a:path w="7619" h="356870">
                  <a:moveTo>
                    <a:pt x="7619" y="231266"/>
                  </a:moveTo>
                  <a:lnTo>
                    <a:pt x="0" y="231266"/>
                  </a:lnTo>
                  <a:lnTo>
                    <a:pt x="0" y="236219"/>
                  </a:lnTo>
                  <a:lnTo>
                    <a:pt x="7619" y="236219"/>
                  </a:lnTo>
                  <a:lnTo>
                    <a:pt x="7619" y="231266"/>
                  </a:lnTo>
                  <a:close/>
                </a:path>
              </a:pathLst>
            </a:custGeom>
            <a:solidFill>
              <a:srgbClr val="8F00EC"/>
            </a:solidFill>
          </p:spPr>
          <p:txBody>
            <a:bodyPr bIns="0" lIns="0" rIns="0" rtlCol="0" tIns="0" wrap="square"/>
            <a:p/>
          </p:txBody>
        </p:sp>
        <p:sp>
          <p:nvSpPr>
            <p:cNvPr id="1050246" name="object 1550"/>
            <p:cNvSpPr/>
            <p:nvPr/>
          </p:nvSpPr>
          <p:spPr>
            <a:xfrm>
              <a:off x="2125979" y="5965189"/>
              <a:ext cx="7620" cy="391160"/>
            </a:xfrm>
            <a:custGeom>
              <a:avLst/>
              <a:ahLst/>
              <a:rect l="l" t="t" r="r" b="b"/>
              <a:pathLst>
                <a:path w="7619" h="391160">
                  <a:moveTo>
                    <a:pt x="1269" y="0"/>
                  </a:moveTo>
                  <a:lnTo>
                    <a:pt x="0" y="0"/>
                  </a:lnTo>
                  <a:lnTo>
                    <a:pt x="0" y="17780"/>
                  </a:lnTo>
                  <a:lnTo>
                    <a:pt x="7619" y="17780"/>
                  </a:lnTo>
                  <a:lnTo>
                    <a:pt x="7619" y="15240"/>
                  </a:lnTo>
                  <a:lnTo>
                    <a:pt x="6349" y="15240"/>
                  </a:lnTo>
                  <a:lnTo>
                    <a:pt x="6349" y="11430"/>
                  </a:lnTo>
                  <a:lnTo>
                    <a:pt x="5080" y="11430"/>
                  </a:lnTo>
                  <a:lnTo>
                    <a:pt x="5080" y="8890"/>
                  </a:lnTo>
                  <a:lnTo>
                    <a:pt x="3809" y="8890"/>
                  </a:lnTo>
                  <a:lnTo>
                    <a:pt x="3809" y="6350"/>
                  </a:lnTo>
                  <a:lnTo>
                    <a:pt x="2539" y="6350"/>
                  </a:lnTo>
                  <a:lnTo>
                    <a:pt x="2539" y="2540"/>
                  </a:lnTo>
                  <a:lnTo>
                    <a:pt x="1269" y="2540"/>
                  </a:lnTo>
                  <a:lnTo>
                    <a:pt x="1269" y="0"/>
                  </a:lnTo>
                  <a:close/>
                </a:path>
                <a:path w="7619" h="391160">
                  <a:moveTo>
                    <a:pt x="7619" y="17780"/>
                  </a:moveTo>
                  <a:lnTo>
                    <a:pt x="0" y="17780"/>
                  </a:lnTo>
                  <a:lnTo>
                    <a:pt x="0" y="24130"/>
                  </a:lnTo>
                  <a:lnTo>
                    <a:pt x="7619" y="24130"/>
                  </a:lnTo>
                  <a:lnTo>
                    <a:pt x="7619" y="17780"/>
                  </a:lnTo>
                  <a:close/>
                </a:path>
                <a:path w="7619" h="391160">
                  <a:moveTo>
                    <a:pt x="7619" y="24130"/>
                  </a:moveTo>
                  <a:lnTo>
                    <a:pt x="0" y="24130"/>
                  </a:lnTo>
                  <a:lnTo>
                    <a:pt x="0" y="30480"/>
                  </a:lnTo>
                  <a:lnTo>
                    <a:pt x="7619" y="30480"/>
                  </a:lnTo>
                  <a:lnTo>
                    <a:pt x="7619" y="24130"/>
                  </a:lnTo>
                  <a:close/>
                </a:path>
                <a:path w="7619" h="391160">
                  <a:moveTo>
                    <a:pt x="7619" y="30480"/>
                  </a:moveTo>
                  <a:lnTo>
                    <a:pt x="0" y="30480"/>
                  </a:lnTo>
                  <a:lnTo>
                    <a:pt x="0" y="36830"/>
                  </a:lnTo>
                  <a:lnTo>
                    <a:pt x="7619" y="36830"/>
                  </a:lnTo>
                  <a:lnTo>
                    <a:pt x="7619" y="30480"/>
                  </a:lnTo>
                  <a:close/>
                </a:path>
                <a:path w="7619" h="391160">
                  <a:moveTo>
                    <a:pt x="7619" y="36830"/>
                  </a:moveTo>
                  <a:lnTo>
                    <a:pt x="0" y="36830"/>
                  </a:lnTo>
                  <a:lnTo>
                    <a:pt x="0" y="43180"/>
                  </a:lnTo>
                  <a:lnTo>
                    <a:pt x="7619" y="43180"/>
                  </a:lnTo>
                  <a:lnTo>
                    <a:pt x="7619" y="36830"/>
                  </a:lnTo>
                  <a:close/>
                </a:path>
                <a:path w="7619" h="391160">
                  <a:moveTo>
                    <a:pt x="7619" y="43180"/>
                  </a:moveTo>
                  <a:lnTo>
                    <a:pt x="0" y="43180"/>
                  </a:lnTo>
                  <a:lnTo>
                    <a:pt x="0" y="45720"/>
                  </a:lnTo>
                  <a:lnTo>
                    <a:pt x="7619" y="45720"/>
                  </a:lnTo>
                  <a:lnTo>
                    <a:pt x="7619" y="43180"/>
                  </a:lnTo>
                  <a:close/>
                </a:path>
                <a:path w="7619" h="391160">
                  <a:moveTo>
                    <a:pt x="7619" y="45720"/>
                  </a:moveTo>
                  <a:lnTo>
                    <a:pt x="0" y="45720"/>
                  </a:lnTo>
                  <a:lnTo>
                    <a:pt x="0" y="49530"/>
                  </a:lnTo>
                  <a:lnTo>
                    <a:pt x="7619" y="49530"/>
                  </a:lnTo>
                  <a:lnTo>
                    <a:pt x="7619" y="45720"/>
                  </a:lnTo>
                  <a:close/>
                </a:path>
                <a:path w="7619" h="391160">
                  <a:moveTo>
                    <a:pt x="7619" y="49530"/>
                  </a:moveTo>
                  <a:lnTo>
                    <a:pt x="0" y="49530"/>
                  </a:lnTo>
                  <a:lnTo>
                    <a:pt x="0" y="52070"/>
                  </a:lnTo>
                  <a:lnTo>
                    <a:pt x="7619" y="52070"/>
                  </a:lnTo>
                  <a:lnTo>
                    <a:pt x="7619" y="49530"/>
                  </a:lnTo>
                  <a:close/>
                </a:path>
                <a:path w="7619" h="391160">
                  <a:moveTo>
                    <a:pt x="7619" y="52070"/>
                  </a:moveTo>
                  <a:lnTo>
                    <a:pt x="0" y="52070"/>
                  </a:lnTo>
                  <a:lnTo>
                    <a:pt x="0" y="58420"/>
                  </a:lnTo>
                  <a:lnTo>
                    <a:pt x="7619" y="58420"/>
                  </a:lnTo>
                  <a:lnTo>
                    <a:pt x="7619" y="52070"/>
                  </a:lnTo>
                  <a:close/>
                </a:path>
                <a:path w="7619" h="391160">
                  <a:moveTo>
                    <a:pt x="7619" y="58420"/>
                  </a:moveTo>
                  <a:lnTo>
                    <a:pt x="0" y="58420"/>
                  </a:lnTo>
                  <a:lnTo>
                    <a:pt x="0" y="62230"/>
                  </a:lnTo>
                  <a:lnTo>
                    <a:pt x="7619" y="62230"/>
                  </a:lnTo>
                  <a:lnTo>
                    <a:pt x="7619" y="58420"/>
                  </a:lnTo>
                  <a:close/>
                </a:path>
                <a:path w="7619" h="391160">
                  <a:moveTo>
                    <a:pt x="7619" y="62230"/>
                  </a:moveTo>
                  <a:lnTo>
                    <a:pt x="0" y="62230"/>
                  </a:lnTo>
                  <a:lnTo>
                    <a:pt x="0" y="64770"/>
                  </a:lnTo>
                  <a:lnTo>
                    <a:pt x="7619" y="64770"/>
                  </a:lnTo>
                  <a:lnTo>
                    <a:pt x="7619" y="62230"/>
                  </a:lnTo>
                  <a:close/>
                </a:path>
                <a:path w="7619" h="391160">
                  <a:moveTo>
                    <a:pt x="7619" y="64770"/>
                  </a:moveTo>
                  <a:lnTo>
                    <a:pt x="0" y="64770"/>
                  </a:lnTo>
                  <a:lnTo>
                    <a:pt x="0" y="68580"/>
                  </a:lnTo>
                  <a:lnTo>
                    <a:pt x="7619" y="68580"/>
                  </a:lnTo>
                  <a:lnTo>
                    <a:pt x="7619" y="64770"/>
                  </a:lnTo>
                  <a:close/>
                </a:path>
                <a:path w="7619" h="391160">
                  <a:moveTo>
                    <a:pt x="7619" y="68580"/>
                  </a:moveTo>
                  <a:lnTo>
                    <a:pt x="0" y="68580"/>
                  </a:lnTo>
                  <a:lnTo>
                    <a:pt x="0" y="71120"/>
                  </a:lnTo>
                  <a:lnTo>
                    <a:pt x="7619" y="71120"/>
                  </a:lnTo>
                  <a:lnTo>
                    <a:pt x="7619" y="68580"/>
                  </a:lnTo>
                  <a:close/>
                </a:path>
                <a:path w="7619" h="391160">
                  <a:moveTo>
                    <a:pt x="7619" y="71120"/>
                  </a:moveTo>
                  <a:lnTo>
                    <a:pt x="0" y="71120"/>
                  </a:lnTo>
                  <a:lnTo>
                    <a:pt x="0" y="121920"/>
                  </a:lnTo>
                  <a:lnTo>
                    <a:pt x="7619" y="121920"/>
                  </a:lnTo>
                  <a:lnTo>
                    <a:pt x="7619" y="71120"/>
                  </a:lnTo>
                  <a:close/>
                </a:path>
                <a:path w="7619" h="391160">
                  <a:moveTo>
                    <a:pt x="7619" y="121920"/>
                  </a:moveTo>
                  <a:lnTo>
                    <a:pt x="0" y="121920"/>
                  </a:lnTo>
                  <a:lnTo>
                    <a:pt x="0" y="140970"/>
                  </a:lnTo>
                  <a:lnTo>
                    <a:pt x="7619" y="140970"/>
                  </a:lnTo>
                  <a:lnTo>
                    <a:pt x="7619" y="121920"/>
                  </a:lnTo>
                  <a:close/>
                </a:path>
                <a:path w="7619" h="391160">
                  <a:moveTo>
                    <a:pt x="7619" y="140970"/>
                  </a:moveTo>
                  <a:lnTo>
                    <a:pt x="0" y="140970"/>
                  </a:lnTo>
                  <a:lnTo>
                    <a:pt x="0" y="248920"/>
                  </a:lnTo>
                  <a:lnTo>
                    <a:pt x="7619" y="248920"/>
                  </a:lnTo>
                  <a:lnTo>
                    <a:pt x="7619" y="140970"/>
                  </a:lnTo>
                  <a:close/>
                </a:path>
                <a:path w="7619" h="391160">
                  <a:moveTo>
                    <a:pt x="7619" y="349377"/>
                  </a:moveTo>
                  <a:lnTo>
                    <a:pt x="0" y="349377"/>
                  </a:lnTo>
                  <a:lnTo>
                    <a:pt x="0" y="391160"/>
                  </a:lnTo>
                  <a:lnTo>
                    <a:pt x="1269" y="391160"/>
                  </a:lnTo>
                  <a:lnTo>
                    <a:pt x="1269" y="388620"/>
                  </a:lnTo>
                  <a:lnTo>
                    <a:pt x="2539" y="388620"/>
                  </a:lnTo>
                  <a:lnTo>
                    <a:pt x="2539" y="386080"/>
                  </a:lnTo>
                  <a:lnTo>
                    <a:pt x="3809" y="386080"/>
                  </a:lnTo>
                  <a:lnTo>
                    <a:pt x="3809" y="383540"/>
                  </a:lnTo>
                  <a:lnTo>
                    <a:pt x="5080" y="383540"/>
                  </a:lnTo>
                  <a:lnTo>
                    <a:pt x="5080" y="381000"/>
                  </a:lnTo>
                  <a:lnTo>
                    <a:pt x="6349" y="381000"/>
                  </a:lnTo>
                  <a:lnTo>
                    <a:pt x="6349" y="378460"/>
                  </a:lnTo>
                  <a:lnTo>
                    <a:pt x="7619" y="378460"/>
                  </a:lnTo>
                  <a:lnTo>
                    <a:pt x="7619" y="349377"/>
                  </a:lnTo>
                  <a:close/>
                </a:path>
                <a:path w="7619" h="391160">
                  <a:moveTo>
                    <a:pt x="7619" y="343027"/>
                  </a:moveTo>
                  <a:lnTo>
                    <a:pt x="0" y="343027"/>
                  </a:lnTo>
                  <a:lnTo>
                    <a:pt x="0" y="349250"/>
                  </a:lnTo>
                  <a:lnTo>
                    <a:pt x="7619" y="349250"/>
                  </a:lnTo>
                  <a:lnTo>
                    <a:pt x="7619" y="343027"/>
                  </a:lnTo>
                  <a:close/>
                </a:path>
                <a:path w="7619" h="391160">
                  <a:moveTo>
                    <a:pt x="7619" y="336677"/>
                  </a:moveTo>
                  <a:lnTo>
                    <a:pt x="0" y="336677"/>
                  </a:lnTo>
                  <a:lnTo>
                    <a:pt x="0" y="342900"/>
                  </a:lnTo>
                  <a:lnTo>
                    <a:pt x="7619" y="342900"/>
                  </a:lnTo>
                  <a:lnTo>
                    <a:pt x="7619" y="336677"/>
                  </a:lnTo>
                  <a:close/>
                </a:path>
                <a:path w="7619" h="391160">
                  <a:moveTo>
                    <a:pt x="7619" y="330327"/>
                  </a:moveTo>
                  <a:lnTo>
                    <a:pt x="0" y="330327"/>
                  </a:lnTo>
                  <a:lnTo>
                    <a:pt x="0" y="336550"/>
                  </a:lnTo>
                  <a:lnTo>
                    <a:pt x="7619" y="336550"/>
                  </a:lnTo>
                  <a:lnTo>
                    <a:pt x="7619" y="330327"/>
                  </a:lnTo>
                  <a:close/>
                </a:path>
                <a:path w="7619" h="391160">
                  <a:moveTo>
                    <a:pt x="7619" y="323977"/>
                  </a:moveTo>
                  <a:lnTo>
                    <a:pt x="0" y="323977"/>
                  </a:lnTo>
                  <a:lnTo>
                    <a:pt x="0" y="330200"/>
                  </a:lnTo>
                  <a:lnTo>
                    <a:pt x="7619" y="330200"/>
                  </a:lnTo>
                  <a:lnTo>
                    <a:pt x="7619" y="323977"/>
                  </a:lnTo>
                  <a:close/>
                </a:path>
                <a:path w="7619" h="391160">
                  <a:moveTo>
                    <a:pt x="7619" y="317627"/>
                  </a:moveTo>
                  <a:lnTo>
                    <a:pt x="0" y="317627"/>
                  </a:lnTo>
                  <a:lnTo>
                    <a:pt x="0" y="323850"/>
                  </a:lnTo>
                  <a:lnTo>
                    <a:pt x="7619" y="323850"/>
                  </a:lnTo>
                  <a:lnTo>
                    <a:pt x="7619" y="317627"/>
                  </a:lnTo>
                  <a:close/>
                </a:path>
                <a:path w="7619" h="391160">
                  <a:moveTo>
                    <a:pt x="7619" y="311277"/>
                  </a:moveTo>
                  <a:lnTo>
                    <a:pt x="0" y="311277"/>
                  </a:lnTo>
                  <a:lnTo>
                    <a:pt x="0" y="317500"/>
                  </a:lnTo>
                  <a:lnTo>
                    <a:pt x="7619" y="317500"/>
                  </a:lnTo>
                  <a:lnTo>
                    <a:pt x="7619" y="311277"/>
                  </a:lnTo>
                  <a:close/>
                </a:path>
                <a:path w="7619" h="391160">
                  <a:moveTo>
                    <a:pt x="7619" y="304927"/>
                  </a:moveTo>
                  <a:lnTo>
                    <a:pt x="0" y="304927"/>
                  </a:lnTo>
                  <a:lnTo>
                    <a:pt x="0" y="311150"/>
                  </a:lnTo>
                  <a:lnTo>
                    <a:pt x="7619" y="311150"/>
                  </a:lnTo>
                  <a:lnTo>
                    <a:pt x="7619" y="304927"/>
                  </a:lnTo>
                  <a:close/>
                </a:path>
                <a:path w="7619" h="391160">
                  <a:moveTo>
                    <a:pt x="7619" y="298577"/>
                  </a:moveTo>
                  <a:lnTo>
                    <a:pt x="0" y="298577"/>
                  </a:lnTo>
                  <a:lnTo>
                    <a:pt x="0" y="304800"/>
                  </a:lnTo>
                  <a:lnTo>
                    <a:pt x="7619" y="304800"/>
                  </a:lnTo>
                  <a:lnTo>
                    <a:pt x="7619" y="298577"/>
                  </a:lnTo>
                  <a:close/>
                </a:path>
                <a:path w="7619" h="391160">
                  <a:moveTo>
                    <a:pt x="7619" y="290957"/>
                  </a:moveTo>
                  <a:lnTo>
                    <a:pt x="0" y="290957"/>
                  </a:lnTo>
                  <a:lnTo>
                    <a:pt x="0" y="298450"/>
                  </a:lnTo>
                  <a:lnTo>
                    <a:pt x="7619" y="298450"/>
                  </a:lnTo>
                  <a:lnTo>
                    <a:pt x="7619" y="290957"/>
                  </a:lnTo>
                  <a:close/>
                </a:path>
                <a:path w="7619" h="391160">
                  <a:moveTo>
                    <a:pt x="7619" y="285877"/>
                  </a:moveTo>
                  <a:lnTo>
                    <a:pt x="0" y="285877"/>
                  </a:lnTo>
                  <a:lnTo>
                    <a:pt x="0" y="290830"/>
                  </a:lnTo>
                  <a:lnTo>
                    <a:pt x="7619" y="290830"/>
                  </a:lnTo>
                  <a:lnTo>
                    <a:pt x="7619" y="285877"/>
                  </a:lnTo>
                  <a:close/>
                </a:path>
                <a:path w="7619" h="391160">
                  <a:moveTo>
                    <a:pt x="7619" y="279527"/>
                  </a:moveTo>
                  <a:lnTo>
                    <a:pt x="0" y="279527"/>
                  </a:lnTo>
                  <a:lnTo>
                    <a:pt x="0" y="285750"/>
                  </a:lnTo>
                  <a:lnTo>
                    <a:pt x="7619" y="285750"/>
                  </a:lnTo>
                  <a:lnTo>
                    <a:pt x="7619" y="279527"/>
                  </a:lnTo>
                  <a:close/>
                </a:path>
                <a:path w="7619" h="391160">
                  <a:moveTo>
                    <a:pt x="7619" y="271907"/>
                  </a:moveTo>
                  <a:lnTo>
                    <a:pt x="0" y="271907"/>
                  </a:lnTo>
                  <a:lnTo>
                    <a:pt x="0" y="279400"/>
                  </a:lnTo>
                  <a:lnTo>
                    <a:pt x="7619" y="279400"/>
                  </a:lnTo>
                  <a:lnTo>
                    <a:pt x="7619" y="271907"/>
                  </a:lnTo>
                  <a:close/>
                </a:path>
                <a:path w="7619" h="391160">
                  <a:moveTo>
                    <a:pt x="7619" y="266827"/>
                  </a:moveTo>
                  <a:lnTo>
                    <a:pt x="0" y="266827"/>
                  </a:lnTo>
                  <a:lnTo>
                    <a:pt x="0" y="271780"/>
                  </a:lnTo>
                  <a:lnTo>
                    <a:pt x="7619" y="271780"/>
                  </a:lnTo>
                  <a:lnTo>
                    <a:pt x="7619" y="266827"/>
                  </a:lnTo>
                  <a:close/>
                </a:path>
                <a:path w="7619" h="391160">
                  <a:moveTo>
                    <a:pt x="7619" y="254127"/>
                  </a:moveTo>
                  <a:lnTo>
                    <a:pt x="0" y="254127"/>
                  </a:lnTo>
                  <a:lnTo>
                    <a:pt x="0" y="266700"/>
                  </a:lnTo>
                  <a:lnTo>
                    <a:pt x="7619" y="266700"/>
                  </a:lnTo>
                  <a:lnTo>
                    <a:pt x="7619" y="254127"/>
                  </a:lnTo>
                  <a:close/>
                </a:path>
                <a:path w="7619" h="391160">
                  <a:moveTo>
                    <a:pt x="7619" y="249047"/>
                  </a:moveTo>
                  <a:lnTo>
                    <a:pt x="0" y="249047"/>
                  </a:lnTo>
                  <a:lnTo>
                    <a:pt x="0" y="254000"/>
                  </a:lnTo>
                  <a:lnTo>
                    <a:pt x="7619" y="254000"/>
                  </a:lnTo>
                  <a:lnTo>
                    <a:pt x="7619" y="249047"/>
                  </a:lnTo>
                  <a:close/>
                </a:path>
              </a:pathLst>
            </a:custGeom>
            <a:solidFill>
              <a:srgbClr val="8E00EC"/>
            </a:solidFill>
          </p:spPr>
          <p:txBody>
            <a:bodyPr bIns="0" lIns="0" rIns="0" rtlCol="0" tIns="0" wrap="square"/>
            <a:p/>
          </p:txBody>
        </p:sp>
        <p:sp>
          <p:nvSpPr>
            <p:cNvPr id="1050247" name="object 1551"/>
            <p:cNvSpPr/>
            <p:nvPr/>
          </p:nvSpPr>
          <p:spPr>
            <a:xfrm>
              <a:off x="2119629" y="5951220"/>
              <a:ext cx="6350" cy="417830"/>
            </a:xfrm>
            <a:custGeom>
              <a:avLst/>
              <a:ahLst/>
              <a:rect l="l" t="t" r="r" b="b"/>
              <a:pathLst>
                <a:path w="6350" h="417829">
                  <a:moveTo>
                    <a:pt x="1269" y="0"/>
                  </a:moveTo>
                  <a:lnTo>
                    <a:pt x="0" y="0"/>
                  </a:lnTo>
                  <a:lnTo>
                    <a:pt x="0" y="31749"/>
                  </a:lnTo>
                  <a:lnTo>
                    <a:pt x="6350" y="31749"/>
                  </a:lnTo>
                  <a:lnTo>
                    <a:pt x="6350" y="10159"/>
                  </a:lnTo>
                  <a:lnTo>
                    <a:pt x="5080" y="10159"/>
                  </a:lnTo>
                  <a:lnTo>
                    <a:pt x="5080" y="7619"/>
                  </a:lnTo>
                  <a:lnTo>
                    <a:pt x="3809" y="7619"/>
                  </a:lnTo>
                  <a:lnTo>
                    <a:pt x="3809" y="5079"/>
                  </a:lnTo>
                  <a:lnTo>
                    <a:pt x="2539" y="5079"/>
                  </a:lnTo>
                  <a:lnTo>
                    <a:pt x="2539" y="2539"/>
                  </a:lnTo>
                  <a:lnTo>
                    <a:pt x="1269" y="2539"/>
                  </a:lnTo>
                  <a:lnTo>
                    <a:pt x="1269" y="0"/>
                  </a:lnTo>
                  <a:close/>
                </a:path>
                <a:path w="6350" h="417829">
                  <a:moveTo>
                    <a:pt x="6350" y="31749"/>
                  </a:moveTo>
                  <a:lnTo>
                    <a:pt x="0" y="31749"/>
                  </a:lnTo>
                  <a:lnTo>
                    <a:pt x="0" y="38099"/>
                  </a:lnTo>
                  <a:lnTo>
                    <a:pt x="6350" y="38099"/>
                  </a:lnTo>
                  <a:lnTo>
                    <a:pt x="6350" y="31749"/>
                  </a:lnTo>
                  <a:close/>
                </a:path>
                <a:path w="6350" h="417829">
                  <a:moveTo>
                    <a:pt x="6350" y="38099"/>
                  </a:moveTo>
                  <a:lnTo>
                    <a:pt x="0" y="38099"/>
                  </a:lnTo>
                  <a:lnTo>
                    <a:pt x="0" y="44449"/>
                  </a:lnTo>
                  <a:lnTo>
                    <a:pt x="6350" y="44449"/>
                  </a:lnTo>
                  <a:lnTo>
                    <a:pt x="6350" y="38099"/>
                  </a:lnTo>
                  <a:close/>
                </a:path>
                <a:path w="6350" h="417829">
                  <a:moveTo>
                    <a:pt x="6350" y="44449"/>
                  </a:moveTo>
                  <a:lnTo>
                    <a:pt x="0" y="44449"/>
                  </a:lnTo>
                  <a:lnTo>
                    <a:pt x="0" y="50799"/>
                  </a:lnTo>
                  <a:lnTo>
                    <a:pt x="6350" y="50799"/>
                  </a:lnTo>
                  <a:lnTo>
                    <a:pt x="6350" y="44449"/>
                  </a:lnTo>
                  <a:close/>
                </a:path>
                <a:path w="6350" h="417829">
                  <a:moveTo>
                    <a:pt x="6350" y="50799"/>
                  </a:moveTo>
                  <a:lnTo>
                    <a:pt x="0" y="50799"/>
                  </a:lnTo>
                  <a:lnTo>
                    <a:pt x="0" y="57149"/>
                  </a:lnTo>
                  <a:lnTo>
                    <a:pt x="6350" y="57149"/>
                  </a:lnTo>
                  <a:lnTo>
                    <a:pt x="6350" y="50799"/>
                  </a:lnTo>
                  <a:close/>
                </a:path>
                <a:path w="6350" h="417829">
                  <a:moveTo>
                    <a:pt x="6350" y="57149"/>
                  </a:moveTo>
                  <a:lnTo>
                    <a:pt x="0" y="57149"/>
                  </a:lnTo>
                  <a:lnTo>
                    <a:pt x="0" y="59689"/>
                  </a:lnTo>
                  <a:lnTo>
                    <a:pt x="6350" y="59689"/>
                  </a:lnTo>
                  <a:lnTo>
                    <a:pt x="6350" y="57149"/>
                  </a:lnTo>
                  <a:close/>
                </a:path>
                <a:path w="6350" h="417829">
                  <a:moveTo>
                    <a:pt x="6350" y="59689"/>
                  </a:moveTo>
                  <a:lnTo>
                    <a:pt x="0" y="59689"/>
                  </a:lnTo>
                  <a:lnTo>
                    <a:pt x="0" y="63499"/>
                  </a:lnTo>
                  <a:lnTo>
                    <a:pt x="6350" y="63499"/>
                  </a:lnTo>
                  <a:lnTo>
                    <a:pt x="6350" y="59689"/>
                  </a:lnTo>
                  <a:close/>
                </a:path>
                <a:path w="6350" h="417829">
                  <a:moveTo>
                    <a:pt x="6350" y="63499"/>
                  </a:moveTo>
                  <a:lnTo>
                    <a:pt x="0" y="63499"/>
                  </a:lnTo>
                  <a:lnTo>
                    <a:pt x="0" y="66039"/>
                  </a:lnTo>
                  <a:lnTo>
                    <a:pt x="6350" y="66039"/>
                  </a:lnTo>
                  <a:lnTo>
                    <a:pt x="6350" y="63499"/>
                  </a:lnTo>
                  <a:close/>
                </a:path>
                <a:path w="6350" h="417829">
                  <a:moveTo>
                    <a:pt x="6350" y="66039"/>
                  </a:moveTo>
                  <a:lnTo>
                    <a:pt x="0" y="66039"/>
                  </a:lnTo>
                  <a:lnTo>
                    <a:pt x="0" y="72389"/>
                  </a:lnTo>
                  <a:lnTo>
                    <a:pt x="6350" y="72389"/>
                  </a:lnTo>
                  <a:lnTo>
                    <a:pt x="6350" y="66039"/>
                  </a:lnTo>
                  <a:close/>
                </a:path>
                <a:path w="6350" h="417829">
                  <a:moveTo>
                    <a:pt x="6350" y="72389"/>
                  </a:moveTo>
                  <a:lnTo>
                    <a:pt x="0" y="72389"/>
                  </a:lnTo>
                  <a:lnTo>
                    <a:pt x="0" y="76199"/>
                  </a:lnTo>
                  <a:lnTo>
                    <a:pt x="6350" y="76199"/>
                  </a:lnTo>
                  <a:lnTo>
                    <a:pt x="6350" y="72389"/>
                  </a:lnTo>
                  <a:close/>
                </a:path>
                <a:path w="6350" h="417829">
                  <a:moveTo>
                    <a:pt x="6350" y="76199"/>
                  </a:moveTo>
                  <a:lnTo>
                    <a:pt x="0" y="76199"/>
                  </a:lnTo>
                  <a:lnTo>
                    <a:pt x="0" y="78739"/>
                  </a:lnTo>
                  <a:lnTo>
                    <a:pt x="6350" y="78739"/>
                  </a:lnTo>
                  <a:lnTo>
                    <a:pt x="6350" y="76199"/>
                  </a:lnTo>
                  <a:close/>
                </a:path>
                <a:path w="6350" h="417829">
                  <a:moveTo>
                    <a:pt x="6350" y="78739"/>
                  </a:moveTo>
                  <a:lnTo>
                    <a:pt x="0" y="78739"/>
                  </a:lnTo>
                  <a:lnTo>
                    <a:pt x="0" y="82549"/>
                  </a:lnTo>
                  <a:lnTo>
                    <a:pt x="6350" y="82549"/>
                  </a:lnTo>
                  <a:lnTo>
                    <a:pt x="6350" y="78739"/>
                  </a:lnTo>
                  <a:close/>
                </a:path>
                <a:path w="6350" h="417829">
                  <a:moveTo>
                    <a:pt x="6350" y="82549"/>
                  </a:moveTo>
                  <a:lnTo>
                    <a:pt x="0" y="82549"/>
                  </a:lnTo>
                  <a:lnTo>
                    <a:pt x="0" y="85089"/>
                  </a:lnTo>
                  <a:lnTo>
                    <a:pt x="6350" y="85089"/>
                  </a:lnTo>
                  <a:lnTo>
                    <a:pt x="6350" y="82549"/>
                  </a:lnTo>
                  <a:close/>
                </a:path>
                <a:path w="6350" h="417829">
                  <a:moveTo>
                    <a:pt x="6350" y="85089"/>
                  </a:moveTo>
                  <a:lnTo>
                    <a:pt x="0" y="85089"/>
                  </a:lnTo>
                  <a:lnTo>
                    <a:pt x="0" y="135889"/>
                  </a:lnTo>
                  <a:lnTo>
                    <a:pt x="6350" y="135889"/>
                  </a:lnTo>
                  <a:lnTo>
                    <a:pt x="6350" y="85089"/>
                  </a:lnTo>
                  <a:close/>
                </a:path>
                <a:path w="6350" h="417829">
                  <a:moveTo>
                    <a:pt x="6350" y="135889"/>
                  </a:moveTo>
                  <a:lnTo>
                    <a:pt x="0" y="135889"/>
                  </a:lnTo>
                  <a:lnTo>
                    <a:pt x="0" y="154939"/>
                  </a:lnTo>
                  <a:lnTo>
                    <a:pt x="6350" y="154939"/>
                  </a:lnTo>
                  <a:lnTo>
                    <a:pt x="6350" y="135889"/>
                  </a:lnTo>
                  <a:close/>
                </a:path>
                <a:path w="6350" h="417829">
                  <a:moveTo>
                    <a:pt x="6350" y="154939"/>
                  </a:moveTo>
                  <a:lnTo>
                    <a:pt x="0" y="154939"/>
                  </a:lnTo>
                  <a:lnTo>
                    <a:pt x="0" y="262889"/>
                  </a:lnTo>
                  <a:lnTo>
                    <a:pt x="6350" y="262889"/>
                  </a:lnTo>
                  <a:lnTo>
                    <a:pt x="6350" y="154939"/>
                  </a:lnTo>
                  <a:close/>
                </a:path>
                <a:path w="6350" h="417829">
                  <a:moveTo>
                    <a:pt x="5080" y="408939"/>
                  </a:moveTo>
                  <a:lnTo>
                    <a:pt x="0" y="408939"/>
                  </a:lnTo>
                  <a:lnTo>
                    <a:pt x="0" y="417829"/>
                  </a:lnTo>
                  <a:lnTo>
                    <a:pt x="1269" y="417829"/>
                  </a:lnTo>
                  <a:lnTo>
                    <a:pt x="1269" y="415289"/>
                  </a:lnTo>
                  <a:lnTo>
                    <a:pt x="2539" y="415289"/>
                  </a:lnTo>
                  <a:lnTo>
                    <a:pt x="2539" y="412749"/>
                  </a:lnTo>
                  <a:lnTo>
                    <a:pt x="3809" y="412749"/>
                  </a:lnTo>
                  <a:lnTo>
                    <a:pt x="3809" y="410209"/>
                  </a:lnTo>
                  <a:lnTo>
                    <a:pt x="5080" y="410209"/>
                  </a:lnTo>
                  <a:lnTo>
                    <a:pt x="5080" y="408939"/>
                  </a:lnTo>
                  <a:close/>
                </a:path>
                <a:path w="6350" h="417829">
                  <a:moveTo>
                    <a:pt x="6350" y="363346"/>
                  </a:moveTo>
                  <a:lnTo>
                    <a:pt x="0" y="363346"/>
                  </a:lnTo>
                  <a:lnTo>
                    <a:pt x="0" y="407669"/>
                  </a:lnTo>
                  <a:lnTo>
                    <a:pt x="5080" y="407669"/>
                  </a:lnTo>
                  <a:lnTo>
                    <a:pt x="5080" y="408939"/>
                  </a:lnTo>
                  <a:lnTo>
                    <a:pt x="6350" y="408939"/>
                  </a:lnTo>
                  <a:lnTo>
                    <a:pt x="6350" y="363346"/>
                  </a:lnTo>
                  <a:close/>
                </a:path>
                <a:path w="6350" h="417829">
                  <a:moveTo>
                    <a:pt x="6350" y="356996"/>
                  </a:moveTo>
                  <a:lnTo>
                    <a:pt x="0" y="356996"/>
                  </a:lnTo>
                  <a:lnTo>
                    <a:pt x="0" y="363219"/>
                  </a:lnTo>
                  <a:lnTo>
                    <a:pt x="6350" y="363219"/>
                  </a:lnTo>
                  <a:lnTo>
                    <a:pt x="6350" y="356996"/>
                  </a:lnTo>
                  <a:close/>
                </a:path>
                <a:path w="6350" h="417829">
                  <a:moveTo>
                    <a:pt x="6350" y="350646"/>
                  </a:moveTo>
                  <a:lnTo>
                    <a:pt x="0" y="350646"/>
                  </a:lnTo>
                  <a:lnTo>
                    <a:pt x="0" y="356869"/>
                  </a:lnTo>
                  <a:lnTo>
                    <a:pt x="6350" y="356869"/>
                  </a:lnTo>
                  <a:lnTo>
                    <a:pt x="6350" y="350646"/>
                  </a:lnTo>
                  <a:close/>
                </a:path>
                <a:path w="6350" h="417829">
                  <a:moveTo>
                    <a:pt x="6350" y="344296"/>
                  </a:moveTo>
                  <a:lnTo>
                    <a:pt x="0" y="344296"/>
                  </a:lnTo>
                  <a:lnTo>
                    <a:pt x="0" y="350519"/>
                  </a:lnTo>
                  <a:lnTo>
                    <a:pt x="6350" y="350519"/>
                  </a:lnTo>
                  <a:lnTo>
                    <a:pt x="6350" y="344296"/>
                  </a:lnTo>
                  <a:close/>
                </a:path>
                <a:path w="6350" h="417829">
                  <a:moveTo>
                    <a:pt x="6350" y="337946"/>
                  </a:moveTo>
                  <a:lnTo>
                    <a:pt x="0" y="337946"/>
                  </a:lnTo>
                  <a:lnTo>
                    <a:pt x="0" y="344169"/>
                  </a:lnTo>
                  <a:lnTo>
                    <a:pt x="6350" y="344169"/>
                  </a:lnTo>
                  <a:lnTo>
                    <a:pt x="6350" y="337946"/>
                  </a:lnTo>
                  <a:close/>
                </a:path>
                <a:path w="6350" h="417829">
                  <a:moveTo>
                    <a:pt x="6350" y="331596"/>
                  </a:moveTo>
                  <a:lnTo>
                    <a:pt x="0" y="331596"/>
                  </a:lnTo>
                  <a:lnTo>
                    <a:pt x="0" y="337819"/>
                  </a:lnTo>
                  <a:lnTo>
                    <a:pt x="6350" y="337819"/>
                  </a:lnTo>
                  <a:lnTo>
                    <a:pt x="6350" y="331596"/>
                  </a:lnTo>
                  <a:close/>
                </a:path>
                <a:path w="6350" h="417829">
                  <a:moveTo>
                    <a:pt x="6350" y="325246"/>
                  </a:moveTo>
                  <a:lnTo>
                    <a:pt x="0" y="325246"/>
                  </a:lnTo>
                  <a:lnTo>
                    <a:pt x="0" y="331469"/>
                  </a:lnTo>
                  <a:lnTo>
                    <a:pt x="6350" y="331469"/>
                  </a:lnTo>
                  <a:lnTo>
                    <a:pt x="6350" y="325246"/>
                  </a:lnTo>
                  <a:close/>
                </a:path>
                <a:path w="6350" h="417829">
                  <a:moveTo>
                    <a:pt x="6350" y="318896"/>
                  </a:moveTo>
                  <a:lnTo>
                    <a:pt x="0" y="318896"/>
                  </a:lnTo>
                  <a:lnTo>
                    <a:pt x="0" y="325119"/>
                  </a:lnTo>
                  <a:lnTo>
                    <a:pt x="6350" y="325119"/>
                  </a:lnTo>
                  <a:lnTo>
                    <a:pt x="6350" y="318896"/>
                  </a:lnTo>
                  <a:close/>
                </a:path>
                <a:path w="6350" h="417829">
                  <a:moveTo>
                    <a:pt x="6350" y="312546"/>
                  </a:moveTo>
                  <a:lnTo>
                    <a:pt x="0" y="312546"/>
                  </a:lnTo>
                  <a:lnTo>
                    <a:pt x="0" y="318769"/>
                  </a:lnTo>
                  <a:lnTo>
                    <a:pt x="6350" y="318769"/>
                  </a:lnTo>
                  <a:lnTo>
                    <a:pt x="6350" y="312546"/>
                  </a:lnTo>
                  <a:close/>
                </a:path>
                <a:path w="6350" h="417829">
                  <a:moveTo>
                    <a:pt x="6350" y="304926"/>
                  </a:moveTo>
                  <a:lnTo>
                    <a:pt x="0" y="304926"/>
                  </a:lnTo>
                  <a:lnTo>
                    <a:pt x="0" y="312419"/>
                  </a:lnTo>
                  <a:lnTo>
                    <a:pt x="6350" y="312419"/>
                  </a:lnTo>
                  <a:lnTo>
                    <a:pt x="6350" y="304926"/>
                  </a:lnTo>
                  <a:close/>
                </a:path>
                <a:path w="6350" h="417829">
                  <a:moveTo>
                    <a:pt x="6350" y="299846"/>
                  </a:moveTo>
                  <a:lnTo>
                    <a:pt x="0" y="299846"/>
                  </a:lnTo>
                  <a:lnTo>
                    <a:pt x="0" y="304799"/>
                  </a:lnTo>
                  <a:lnTo>
                    <a:pt x="6350" y="304799"/>
                  </a:lnTo>
                  <a:lnTo>
                    <a:pt x="6350" y="299846"/>
                  </a:lnTo>
                  <a:close/>
                </a:path>
                <a:path w="6350" h="417829">
                  <a:moveTo>
                    <a:pt x="6350" y="293496"/>
                  </a:moveTo>
                  <a:lnTo>
                    <a:pt x="0" y="293496"/>
                  </a:lnTo>
                  <a:lnTo>
                    <a:pt x="0" y="299719"/>
                  </a:lnTo>
                  <a:lnTo>
                    <a:pt x="6350" y="299719"/>
                  </a:lnTo>
                  <a:lnTo>
                    <a:pt x="6350" y="293496"/>
                  </a:lnTo>
                  <a:close/>
                </a:path>
                <a:path w="6350" h="417829">
                  <a:moveTo>
                    <a:pt x="6350" y="285876"/>
                  </a:moveTo>
                  <a:lnTo>
                    <a:pt x="0" y="285876"/>
                  </a:lnTo>
                  <a:lnTo>
                    <a:pt x="0" y="293369"/>
                  </a:lnTo>
                  <a:lnTo>
                    <a:pt x="6350" y="293369"/>
                  </a:lnTo>
                  <a:lnTo>
                    <a:pt x="6350" y="285876"/>
                  </a:lnTo>
                  <a:close/>
                </a:path>
                <a:path w="6350" h="417829">
                  <a:moveTo>
                    <a:pt x="6350" y="280796"/>
                  </a:moveTo>
                  <a:lnTo>
                    <a:pt x="0" y="280796"/>
                  </a:lnTo>
                  <a:lnTo>
                    <a:pt x="0" y="285749"/>
                  </a:lnTo>
                  <a:lnTo>
                    <a:pt x="6350" y="285749"/>
                  </a:lnTo>
                  <a:lnTo>
                    <a:pt x="6350" y="280796"/>
                  </a:lnTo>
                  <a:close/>
                </a:path>
                <a:path w="6350" h="417829">
                  <a:moveTo>
                    <a:pt x="6350" y="268096"/>
                  </a:moveTo>
                  <a:lnTo>
                    <a:pt x="0" y="268096"/>
                  </a:lnTo>
                  <a:lnTo>
                    <a:pt x="0" y="280669"/>
                  </a:lnTo>
                  <a:lnTo>
                    <a:pt x="6350" y="280669"/>
                  </a:lnTo>
                  <a:lnTo>
                    <a:pt x="6350" y="268096"/>
                  </a:lnTo>
                  <a:close/>
                </a:path>
                <a:path w="6350" h="417829">
                  <a:moveTo>
                    <a:pt x="6350" y="263016"/>
                  </a:moveTo>
                  <a:lnTo>
                    <a:pt x="0" y="263016"/>
                  </a:lnTo>
                  <a:lnTo>
                    <a:pt x="0" y="267969"/>
                  </a:lnTo>
                  <a:lnTo>
                    <a:pt x="6350" y="267969"/>
                  </a:lnTo>
                  <a:lnTo>
                    <a:pt x="6350" y="263016"/>
                  </a:lnTo>
                  <a:close/>
                </a:path>
              </a:pathLst>
            </a:custGeom>
            <a:solidFill>
              <a:srgbClr val="8C00EC"/>
            </a:solidFill>
          </p:spPr>
          <p:txBody>
            <a:bodyPr bIns="0" lIns="0" rIns="0" rtlCol="0" tIns="0" wrap="square"/>
            <a:p/>
          </p:txBody>
        </p:sp>
        <p:sp>
          <p:nvSpPr>
            <p:cNvPr id="1050248" name="object 1552"/>
            <p:cNvSpPr/>
            <p:nvPr/>
          </p:nvSpPr>
          <p:spPr>
            <a:xfrm>
              <a:off x="2112009" y="5937250"/>
              <a:ext cx="7620" cy="448309"/>
            </a:xfrm>
            <a:custGeom>
              <a:avLst/>
              <a:ahLst/>
              <a:rect l="l" t="t" r="r" b="b"/>
              <a:pathLst>
                <a:path w="7619" h="448310">
                  <a:moveTo>
                    <a:pt x="1269" y="0"/>
                  </a:moveTo>
                  <a:lnTo>
                    <a:pt x="0" y="0"/>
                  </a:lnTo>
                  <a:lnTo>
                    <a:pt x="0" y="45719"/>
                  </a:lnTo>
                  <a:lnTo>
                    <a:pt x="7619" y="45719"/>
                  </a:lnTo>
                  <a:lnTo>
                    <a:pt x="7619" y="11430"/>
                  </a:lnTo>
                  <a:lnTo>
                    <a:pt x="6350" y="11430"/>
                  </a:lnTo>
                  <a:lnTo>
                    <a:pt x="6350" y="8890"/>
                  </a:lnTo>
                  <a:lnTo>
                    <a:pt x="5079" y="8890"/>
                  </a:lnTo>
                  <a:lnTo>
                    <a:pt x="5079" y="6350"/>
                  </a:lnTo>
                  <a:lnTo>
                    <a:pt x="3809" y="6350"/>
                  </a:lnTo>
                  <a:lnTo>
                    <a:pt x="3809" y="3809"/>
                  </a:lnTo>
                  <a:lnTo>
                    <a:pt x="2539" y="3809"/>
                  </a:lnTo>
                  <a:lnTo>
                    <a:pt x="2539" y="2540"/>
                  </a:lnTo>
                  <a:lnTo>
                    <a:pt x="1269" y="2540"/>
                  </a:lnTo>
                  <a:lnTo>
                    <a:pt x="1269" y="0"/>
                  </a:lnTo>
                  <a:close/>
                </a:path>
                <a:path w="7619" h="448310">
                  <a:moveTo>
                    <a:pt x="7619" y="45720"/>
                  </a:moveTo>
                  <a:lnTo>
                    <a:pt x="0" y="45720"/>
                  </a:lnTo>
                  <a:lnTo>
                    <a:pt x="0" y="52069"/>
                  </a:lnTo>
                  <a:lnTo>
                    <a:pt x="7619" y="52069"/>
                  </a:lnTo>
                  <a:lnTo>
                    <a:pt x="7619" y="45720"/>
                  </a:lnTo>
                  <a:close/>
                </a:path>
                <a:path w="7619" h="448310">
                  <a:moveTo>
                    <a:pt x="7619" y="52070"/>
                  </a:moveTo>
                  <a:lnTo>
                    <a:pt x="0" y="52070"/>
                  </a:lnTo>
                  <a:lnTo>
                    <a:pt x="0" y="58419"/>
                  </a:lnTo>
                  <a:lnTo>
                    <a:pt x="7619" y="58419"/>
                  </a:lnTo>
                  <a:lnTo>
                    <a:pt x="7619" y="52070"/>
                  </a:lnTo>
                  <a:close/>
                </a:path>
                <a:path w="7619" h="448310">
                  <a:moveTo>
                    <a:pt x="7619" y="58420"/>
                  </a:moveTo>
                  <a:lnTo>
                    <a:pt x="0" y="58420"/>
                  </a:lnTo>
                  <a:lnTo>
                    <a:pt x="0" y="64769"/>
                  </a:lnTo>
                  <a:lnTo>
                    <a:pt x="7619" y="64769"/>
                  </a:lnTo>
                  <a:lnTo>
                    <a:pt x="7619" y="58420"/>
                  </a:lnTo>
                  <a:close/>
                </a:path>
                <a:path w="7619" h="448310">
                  <a:moveTo>
                    <a:pt x="7619" y="64770"/>
                  </a:moveTo>
                  <a:lnTo>
                    <a:pt x="0" y="64770"/>
                  </a:lnTo>
                  <a:lnTo>
                    <a:pt x="0" y="71119"/>
                  </a:lnTo>
                  <a:lnTo>
                    <a:pt x="7619" y="71119"/>
                  </a:lnTo>
                  <a:lnTo>
                    <a:pt x="7619" y="64770"/>
                  </a:lnTo>
                  <a:close/>
                </a:path>
                <a:path w="7619" h="448310">
                  <a:moveTo>
                    <a:pt x="7619" y="71120"/>
                  </a:moveTo>
                  <a:lnTo>
                    <a:pt x="0" y="71120"/>
                  </a:lnTo>
                  <a:lnTo>
                    <a:pt x="0" y="73659"/>
                  </a:lnTo>
                  <a:lnTo>
                    <a:pt x="7619" y="73659"/>
                  </a:lnTo>
                  <a:lnTo>
                    <a:pt x="7619" y="71120"/>
                  </a:lnTo>
                  <a:close/>
                </a:path>
                <a:path w="7619" h="448310">
                  <a:moveTo>
                    <a:pt x="7619" y="73660"/>
                  </a:moveTo>
                  <a:lnTo>
                    <a:pt x="0" y="73660"/>
                  </a:lnTo>
                  <a:lnTo>
                    <a:pt x="0" y="77469"/>
                  </a:lnTo>
                  <a:lnTo>
                    <a:pt x="7619" y="77469"/>
                  </a:lnTo>
                  <a:lnTo>
                    <a:pt x="7619" y="73660"/>
                  </a:lnTo>
                  <a:close/>
                </a:path>
                <a:path w="7619" h="448310">
                  <a:moveTo>
                    <a:pt x="7619" y="77470"/>
                  </a:moveTo>
                  <a:lnTo>
                    <a:pt x="0" y="77470"/>
                  </a:lnTo>
                  <a:lnTo>
                    <a:pt x="0" y="80009"/>
                  </a:lnTo>
                  <a:lnTo>
                    <a:pt x="7619" y="80009"/>
                  </a:lnTo>
                  <a:lnTo>
                    <a:pt x="7619" y="77470"/>
                  </a:lnTo>
                  <a:close/>
                </a:path>
                <a:path w="7619" h="448310">
                  <a:moveTo>
                    <a:pt x="7619" y="80010"/>
                  </a:moveTo>
                  <a:lnTo>
                    <a:pt x="0" y="80010"/>
                  </a:lnTo>
                  <a:lnTo>
                    <a:pt x="0" y="86359"/>
                  </a:lnTo>
                  <a:lnTo>
                    <a:pt x="7619" y="86359"/>
                  </a:lnTo>
                  <a:lnTo>
                    <a:pt x="7619" y="80010"/>
                  </a:lnTo>
                  <a:close/>
                </a:path>
                <a:path w="7619" h="448310">
                  <a:moveTo>
                    <a:pt x="7619" y="86360"/>
                  </a:moveTo>
                  <a:lnTo>
                    <a:pt x="0" y="86360"/>
                  </a:lnTo>
                  <a:lnTo>
                    <a:pt x="0" y="90169"/>
                  </a:lnTo>
                  <a:lnTo>
                    <a:pt x="7619" y="90169"/>
                  </a:lnTo>
                  <a:lnTo>
                    <a:pt x="7619" y="86360"/>
                  </a:lnTo>
                  <a:close/>
                </a:path>
                <a:path w="7619" h="448310">
                  <a:moveTo>
                    <a:pt x="7619" y="90170"/>
                  </a:moveTo>
                  <a:lnTo>
                    <a:pt x="0" y="90170"/>
                  </a:lnTo>
                  <a:lnTo>
                    <a:pt x="0" y="92709"/>
                  </a:lnTo>
                  <a:lnTo>
                    <a:pt x="7619" y="92709"/>
                  </a:lnTo>
                  <a:lnTo>
                    <a:pt x="7619" y="90170"/>
                  </a:lnTo>
                  <a:close/>
                </a:path>
                <a:path w="7619" h="448310">
                  <a:moveTo>
                    <a:pt x="7619" y="92710"/>
                  </a:moveTo>
                  <a:lnTo>
                    <a:pt x="0" y="92710"/>
                  </a:lnTo>
                  <a:lnTo>
                    <a:pt x="0" y="96519"/>
                  </a:lnTo>
                  <a:lnTo>
                    <a:pt x="7619" y="96519"/>
                  </a:lnTo>
                  <a:lnTo>
                    <a:pt x="7619" y="92710"/>
                  </a:lnTo>
                  <a:close/>
                </a:path>
                <a:path w="7619" h="448310">
                  <a:moveTo>
                    <a:pt x="7619" y="96520"/>
                  </a:moveTo>
                  <a:lnTo>
                    <a:pt x="0" y="96520"/>
                  </a:lnTo>
                  <a:lnTo>
                    <a:pt x="0" y="99059"/>
                  </a:lnTo>
                  <a:lnTo>
                    <a:pt x="7619" y="99059"/>
                  </a:lnTo>
                  <a:lnTo>
                    <a:pt x="7619" y="96520"/>
                  </a:lnTo>
                  <a:close/>
                </a:path>
                <a:path w="7619" h="448310">
                  <a:moveTo>
                    <a:pt x="7619" y="99060"/>
                  </a:moveTo>
                  <a:lnTo>
                    <a:pt x="0" y="99060"/>
                  </a:lnTo>
                  <a:lnTo>
                    <a:pt x="0" y="149859"/>
                  </a:lnTo>
                  <a:lnTo>
                    <a:pt x="7619" y="149859"/>
                  </a:lnTo>
                  <a:lnTo>
                    <a:pt x="7619" y="99060"/>
                  </a:lnTo>
                  <a:close/>
                </a:path>
                <a:path w="7619" h="448310">
                  <a:moveTo>
                    <a:pt x="7619" y="149860"/>
                  </a:moveTo>
                  <a:lnTo>
                    <a:pt x="0" y="149860"/>
                  </a:lnTo>
                  <a:lnTo>
                    <a:pt x="0" y="168909"/>
                  </a:lnTo>
                  <a:lnTo>
                    <a:pt x="7619" y="168909"/>
                  </a:lnTo>
                  <a:lnTo>
                    <a:pt x="7619" y="149860"/>
                  </a:lnTo>
                  <a:close/>
                </a:path>
                <a:path w="7619" h="448310">
                  <a:moveTo>
                    <a:pt x="7619" y="168910"/>
                  </a:moveTo>
                  <a:lnTo>
                    <a:pt x="0" y="168910"/>
                  </a:lnTo>
                  <a:lnTo>
                    <a:pt x="0" y="276859"/>
                  </a:lnTo>
                  <a:lnTo>
                    <a:pt x="7619" y="276859"/>
                  </a:lnTo>
                  <a:lnTo>
                    <a:pt x="7619" y="168910"/>
                  </a:lnTo>
                  <a:close/>
                </a:path>
                <a:path w="7619" h="448310">
                  <a:moveTo>
                    <a:pt x="7619" y="377317"/>
                  </a:moveTo>
                  <a:lnTo>
                    <a:pt x="0" y="377317"/>
                  </a:lnTo>
                  <a:lnTo>
                    <a:pt x="0" y="421640"/>
                  </a:lnTo>
                  <a:lnTo>
                    <a:pt x="7619" y="421640"/>
                  </a:lnTo>
                  <a:lnTo>
                    <a:pt x="7619" y="377317"/>
                  </a:lnTo>
                  <a:close/>
                </a:path>
                <a:path w="7619" h="448310">
                  <a:moveTo>
                    <a:pt x="7619" y="370967"/>
                  </a:moveTo>
                  <a:lnTo>
                    <a:pt x="0" y="370967"/>
                  </a:lnTo>
                  <a:lnTo>
                    <a:pt x="0" y="377189"/>
                  </a:lnTo>
                  <a:lnTo>
                    <a:pt x="7619" y="377189"/>
                  </a:lnTo>
                  <a:lnTo>
                    <a:pt x="7619" y="370967"/>
                  </a:lnTo>
                  <a:close/>
                </a:path>
                <a:path w="7619" h="448310">
                  <a:moveTo>
                    <a:pt x="7619" y="364617"/>
                  </a:moveTo>
                  <a:lnTo>
                    <a:pt x="0" y="364617"/>
                  </a:lnTo>
                  <a:lnTo>
                    <a:pt x="0" y="370839"/>
                  </a:lnTo>
                  <a:lnTo>
                    <a:pt x="7619" y="370839"/>
                  </a:lnTo>
                  <a:lnTo>
                    <a:pt x="7619" y="364617"/>
                  </a:lnTo>
                  <a:close/>
                </a:path>
                <a:path w="7619" h="448310">
                  <a:moveTo>
                    <a:pt x="7619" y="358267"/>
                  </a:moveTo>
                  <a:lnTo>
                    <a:pt x="0" y="358267"/>
                  </a:lnTo>
                  <a:lnTo>
                    <a:pt x="0" y="364490"/>
                  </a:lnTo>
                  <a:lnTo>
                    <a:pt x="7619" y="364490"/>
                  </a:lnTo>
                  <a:lnTo>
                    <a:pt x="7619" y="358267"/>
                  </a:lnTo>
                  <a:close/>
                </a:path>
                <a:path w="7619" h="448310">
                  <a:moveTo>
                    <a:pt x="7619" y="351917"/>
                  </a:moveTo>
                  <a:lnTo>
                    <a:pt x="0" y="351917"/>
                  </a:lnTo>
                  <a:lnTo>
                    <a:pt x="0" y="358139"/>
                  </a:lnTo>
                  <a:lnTo>
                    <a:pt x="7619" y="358139"/>
                  </a:lnTo>
                  <a:lnTo>
                    <a:pt x="7619" y="351917"/>
                  </a:lnTo>
                  <a:close/>
                </a:path>
                <a:path w="7619" h="448310">
                  <a:moveTo>
                    <a:pt x="7619" y="345567"/>
                  </a:moveTo>
                  <a:lnTo>
                    <a:pt x="0" y="345567"/>
                  </a:lnTo>
                  <a:lnTo>
                    <a:pt x="0" y="351789"/>
                  </a:lnTo>
                  <a:lnTo>
                    <a:pt x="7619" y="351789"/>
                  </a:lnTo>
                  <a:lnTo>
                    <a:pt x="7619" y="345567"/>
                  </a:lnTo>
                  <a:close/>
                </a:path>
                <a:path w="7619" h="448310">
                  <a:moveTo>
                    <a:pt x="7619" y="339217"/>
                  </a:moveTo>
                  <a:lnTo>
                    <a:pt x="0" y="339217"/>
                  </a:lnTo>
                  <a:lnTo>
                    <a:pt x="0" y="345439"/>
                  </a:lnTo>
                  <a:lnTo>
                    <a:pt x="7619" y="345439"/>
                  </a:lnTo>
                  <a:lnTo>
                    <a:pt x="7619" y="339217"/>
                  </a:lnTo>
                  <a:close/>
                </a:path>
                <a:path w="7619" h="448310">
                  <a:moveTo>
                    <a:pt x="7619" y="332867"/>
                  </a:moveTo>
                  <a:lnTo>
                    <a:pt x="0" y="332867"/>
                  </a:lnTo>
                  <a:lnTo>
                    <a:pt x="0" y="339089"/>
                  </a:lnTo>
                  <a:lnTo>
                    <a:pt x="7619" y="339089"/>
                  </a:lnTo>
                  <a:lnTo>
                    <a:pt x="7619" y="332867"/>
                  </a:lnTo>
                  <a:close/>
                </a:path>
                <a:path w="7619" h="448310">
                  <a:moveTo>
                    <a:pt x="7619" y="326517"/>
                  </a:moveTo>
                  <a:lnTo>
                    <a:pt x="0" y="326517"/>
                  </a:lnTo>
                  <a:lnTo>
                    <a:pt x="0" y="332739"/>
                  </a:lnTo>
                  <a:lnTo>
                    <a:pt x="7619" y="332739"/>
                  </a:lnTo>
                  <a:lnTo>
                    <a:pt x="7619" y="326517"/>
                  </a:lnTo>
                  <a:close/>
                </a:path>
                <a:path w="7619" h="448310">
                  <a:moveTo>
                    <a:pt x="7619" y="318897"/>
                  </a:moveTo>
                  <a:lnTo>
                    <a:pt x="0" y="318897"/>
                  </a:lnTo>
                  <a:lnTo>
                    <a:pt x="0" y="326390"/>
                  </a:lnTo>
                  <a:lnTo>
                    <a:pt x="7619" y="326390"/>
                  </a:lnTo>
                  <a:lnTo>
                    <a:pt x="7619" y="318897"/>
                  </a:lnTo>
                  <a:close/>
                </a:path>
                <a:path w="7619" h="448310">
                  <a:moveTo>
                    <a:pt x="7619" y="313817"/>
                  </a:moveTo>
                  <a:lnTo>
                    <a:pt x="0" y="313817"/>
                  </a:lnTo>
                  <a:lnTo>
                    <a:pt x="0" y="318770"/>
                  </a:lnTo>
                  <a:lnTo>
                    <a:pt x="7619" y="318770"/>
                  </a:lnTo>
                  <a:lnTo>
                    <a:pt x="7619" y="313817"/>
                  </a:lnTo>
                  <a:close/>
                </a:path>
                <a:path w="7619" h="448310">
                  <a:moveTo>
                    <a:pt x="7619" y="307467"/>
                  </a:moveTo>
                  <a:lnTo>
                    <a:pt x="0" y="307467"/>
                  </a:lnTo>
                  <a:lnTo>
                    <a:pt x="0" y="313689"/>
                  </a:lnTo>
                  <a:lnTo>
                    <a:pt x="7619" y="313689"/>
                  </a:lnTo>
                  <a:lnTo>
                    <a:pt x="7619" y="307467"/>
                  </a:lnTo>
                  <a:close/>
                </a:path>
                <a:path w="7619" h="448310">
                  <a:moveTo>
                    <a:pt x="7619" y="299847"/>
                  </a:moveTo>
                  <a:lnTo>
                    <a:pt x="0" y="299847"/>
                  </a:lnTo>
                  <a:lnTo>
                    <a:pt x="0" y="307339"/>
                  </a:lnTo>
                  <a:lnTo>
                    <a:pt x="7619" y="307339"/>
                  </a:lnTo>
                  <a:lnTo>
                    <a:pt x="7619" y="299847"/>
                  </a:lnTo>
                  <a:close/>
                </a:path>
                <a:path w="7619" h="448310">
                  <a:moveTo>
                    <a:pt x="7619" y="294767"/>
                  </a:moveTo>
                  <a:lnTo>
                    <a:pt x="0" y="294767"/>
                  </a:lnTo>
                  <a:lnTo>
                    <a:pt x="0" y="299720"/>
                  </a:lnTo>
                  <a:lnTo>
                    <a:pt x="7619" y="299720"/>
                  </a:lnTo>
                  <a:lnTo>
                    <a:pt x="7619" y="294767"/>
                  </a:lnTo>
                  <a:close/>
                </a:path>
                <a:path w="7619" h="448310">
                  <a:moveTo>
                    <a:pt x="7619" y="282067"/>
                  </a:moveTo>
                  <a:lnTo>
                    <a:pt x="0" y="282067"/>
                  </a:lnTo>
                  <a:lnTo>
                    <a:pt x="0" y="294639"/>
                  </a:lnTo>
                  <a:lnTo>
                    <a:pt x="7619" y="294639"/>
                  </a:lnTo>
                  <a:lnTo>
                    <a:pt x="7619" y="282067"/>
                  </a:lnTo>
                  <a:close/>
                </a:path>
                <a:path w="7619" h="448310">
                  <a:moveTo>
                    <a:pt x="7619" y="276987"/>
                  </a:moveTo>
                  <a:lnTo>
                    <a:pt x="0" y="276987"/>
                  </a:lnTo>
                  <a:lnTo>
                    <a:pt x="0" y="281940"/>
                  </a:lnTo>
                  <a:lnTo>
                    <a:pt x="7619" y="281940"/>
                  </a:lnTo>
                  <a:lnTo>
                    <a:pt x="7619" y="276987"/>
                  </a:lnTo>
                  <a:close/>
                </a:path>
                <a:path w="7619" h="448310">
                  <a:moveTo>
                    <a:pt x="6350" y="435610"/>
                  </a:moveTo>
                  <a:lnTo>
                    <a:pt x="0" y="435610"/>
                  </a:lnTo>
                  <a:lnTo>
                    <a:pt x="0" y="448310"/>
                  </a:lnTo>
                  <a:lnTo>
                    <a:pt x="1269" y="448310"/>
                  </a:lnTo>
                  <a:lnTo>
                    <a:pt x="1269" y="444500"/>
                  </a:lnTo>
                  <a:lnTo>
                    <a:pt x="2539" y="444500"/>
                  </a:lnTo>
                  <a:lnTo>
                    <a:pt x="2539" y="441960"/>
                  </a:lnTo>
                  <a:lnTo>
                    <a:pt x="3809" y="441960"/>
                  </a:lnTo>
                  <a:lnTo>
                    <a:pt x="3809" y="439420"/>
                  </a:lnTo>
                  <a:lnTo>
                    <a:pt x="5079" y="439420"/>
                  </a:lnTo>
                  <a:lnTo>
                    <a:pt x="5079" y="436880"/>
                  </a:lnTo>
                  <a:lnTo>
                    <a:pt x="6350" y="436880"/>
                  </a:lnTo>
                  <a:lnTo>
                    <a:pt x="6350" y="435610"/>
                  </a:lnTo>
                  <a:close/>
                </a:path>
                <a:path w="7619" h="448310">
                  <a:moveTo>
                    <a:pt x="7619" y="422910"/>
                  </a:moveTo>
                  <a:lnTo>
                    <a:pt x="0" y="422910"/>
                  </a:lnTo>
                  <a:lnTo>
                    <a:pt x="0" y="434340"/>
                  </a:lnTo>
                  <a:lnTo>
                    <a:pt x="6350" y="434340"/>
                  </a:lnTo>
                  <a:lnTo>
                    <a:pt x="6350" y="435610"/>
                  </a:lnTo>
                  <a:lnTo>
                    <a:pt x="7619" y="435610"/>
                  </a:lnTo>
                  <a:lnTo>
                    <a:pt x="7619" y="422910"/>
                  </a:lnTo>
                  <a:close/>
                </a:path>
              </a:pathLst>
            </a:custGeom>
            <a:solidFill>
              <a:srgbClr val="8B00ED"/>
            </a:solidFill>
          </p:spPr>
          <p:txBody>
            <a:bodyPr bIns="0" lIns="0" rIns="0" rtlCol="0" tIns="0" wrap="square"/>
            <a:p/>
          </p:txBody>
        </p:sp>
        <p:sp>
          <p:nvSpPr>
            <p:cNvPr id="1050249" name="object 1553"/>
            <p:cNvSpPr/>
            <p:nvPr/>
          </p:nvSpPr>
          <p:spPr>
            <a:xfrm>
              <a:off x="2104389" y="5923279"/>
              <a:ext cx="7620" cy="474980"/>
            </a:xfrm>
            <a:custGeom>
              <a:avLst/>
              <a:ahLst/>
              <a:rect l="l" t="t" r="r" b="b"/>
              <a:pathLst>
                <a:path w="7619" h="474979">
                  <a:moveTo>
                    <a:pt x="1270" y="0"/>
                  </a:moveTo>
                  <a:lnTo>
                    <a:pt x="0" y="0"/>
                  </a:lnTo>
                  <a:lnTo>
                    <a:pt x="0" y="2540"/>
                  </a:lnTo>
                  <a:lnTo>
                    <a:pt x="1270" y="2540"/>
                  </a:lnTo>
                  <a:lnTo>
                    <a:pt x="1270" y="0"/>
                  </a:lnTo>
                  <a:close/>
                </a:path>
                <a:path w="7619" h="474979">
                  <a:moveTo>
                    <a:pt x="2539" y="2540"/>
                  </a:moveTo>
                  <a:lnTo>
                    <a:pt x="0" y="2540"/>
                  </a:lnTo>
                  <a:lnTo>
                    <a:pt x="0" y="59690"/>
                  </a:lnTo>
                  <a:lnTo>
                    <a:pt x="7620" y="59690"/>
                  </a:lnTo>
                  <a:lnTo>
                    <a:pt x="7620" y="11430"/>
                  </a:lnTo>
                  <a:lnTo>
                    <a:pt x="6350" y="11430"/>
                  </a:lnTo>
                  <a:lnTo>
                    <a:pt x="6350" y="8890"/>
                  </a:lnTo>
                  <a:lnTo>
                    <a:pt x="5080" y="8890"/>
                  </a:lnTo>
                  <a:lnTo>
                    <a:pt x="5080" y="6350"/>
                  </a:lnTo>
                  <a:lnTo>
                    <a:pt x="3810" y="6350"/>
                  </a:lnTo>
                  <a:lnTo>
                    <a:pt x="3810" y="3810"/>
                  </a:lnTo>
                  <a:lnTo>
                    <a:pt x="2539" y="3810"/>
                  </a:lnTo>
                  <a:lnTo>
                    <a:pt x="2539" y="2540"/>
                  </a:lnTo>
                  <a:close/>
                </a:path>
                <a:path w="7619" h="474979">
                  <a:moveTo>
                    <a:pt x="7620" y="59690"/>
                  </a:moveTo>
                  <a:lnTo>
                    <a:pt x="0" y="59690"/>
                  </a:lnTo>
                  <a:lnTo>
                    <a:pt x="0" y="66040"/>
                  </a:lnTo>
                  <a:lnTo>
                    <a:pt x="7620" y="66040"/>
                  </a:lnTo>
                  <a:lnTo>
                    <a:pt x="7620" y="59690"/>
                  </a:lnTo>
                  <a:close/>
                </a:path>
                <a:path w="7619" h="474979">
                  <a:moveTo>
                    <a:pt x="7620" y="66040"/>
                  </a:moveTo>
                  <a:lnTo>
                    <a:pt x="0" y="66040"/>
                  </a:lnTo>
                  <a:lnTo>
                    <a:pt x="0" y="72390"/>
                  </a:lnTo>
                  <a:lnTo>
                    <a:pt x="7620" y="72390"/>
                  </a:lnTo>
                  <a:lnTo>
                    <a:pt x="7620" y="66040"/>
                  </a:lnTo>
                  <a:close/>
                </a:path>
                <a:path w="7619" h="474979">
                  <a:moveTo>
                    <a:pt x="7620" y="72390"/>
                  </a:moveTo>
                  <a:lnTo>
                    <a:pt x="0" y="72390"/>
                  </a:lnTo>
                  <a:lnTo>
                    <a:pt x="0" y="78740"/>
                  </a:lnTo>
                  <a:lnTo>
                    <a:pt x="7620" y="78740"/>
                  </a:lnTo>
                  <a:lnTo>
                    <a:pt x="7620" y="72390"/>
                  </a:lnTo>
                  <a:close/>
                </a:path>
                <a:path w="7619" h="474979">
                  <a:moveTo>
                    <a:pt x="7620" y="78740"/>
                  </a:moveTo>
                  <a:lnTo>
                    <a:pt x="0" y="78740"/>
                  </a:lnTo>
                  <a:lnTo>
                    <a:pt x="0" y="85090"/>
                  </a:lnTo>
                  <a:lnTo>
                    <a:pt x="7620" y="85090"/>
                  </a:lnTo>
                  <a:lnTo>
                    <a:pt x="7620" y="78740"/>
                  </a:lnTo>
                  <a:close/>
                </a:path>
                <a:path w="7619" h="474979">
                  <a:moveTo>
                    <a:pt x="7620" y="85090"/>
                  </a:moveTo>
                  <a:lnTo>
                    <a:pt x="0" y="85090"/>
                  </a:lnTo>
                  <a:lnTo>
                    <a:pt x="0" y="87630"/>
                  </a:lnTo>
                  <a:lnTo>
                    <a:pt x="7620" y="87630"/>
                  </a:lnTo>
                  <a:lnTo>
                    <a:pt x="7620" y="85090"/>
                  </a:lnTo>
                  <a:close/>
                </a:path>
                <a:path w="7619" h="474979">
                  <a:moveTo>
                    <a:pt x="7620" y="87630"/>
                  </a:moveTo>
                  <a:lnTo>
                    <a:pt x="0" y="87630"/>
                  </a:lnTo>
                  <a:lnTo>
                    <a:pt x="0" y="91440"/>
                  </a:lnTo>
                  <a:lnTo>
                    <a:pt x="7620" y="91440"/>
                  </a:lnTo>
                  <a:lnTo>
                    <a:pt x="7620" y="87630"/>
                  </a:lnTo>
                  <a:close/>
                </a:path>
                <a:path w="7619" h="474979">
                  <a:moveTo>
                    <a:pt x="7620" y="91440"/>
                  </a:moveTo>
                  <a:lnTo>
                    <a:pt x="0" y="91440"/>
                  </a:lnTo>
                  <a:lnTo>
                    <a:pt x="0" y="93980"/>
                  </a:lnTo>
                  <a:lnTo>
                    <a:pt x="7620" y="93980"/>
                  </a:lnTo>
                  <a:lnTo>
                    <a:pt x="7620" y="91440"/>
                  </a:lnTo>
                  <a:close/>
                </a:path>
                <a:path w="7619" h="474979">
                  <a:moveTo>
                    <a:pt x="7620" y="93980"/>
                  </a:moveTo>
                  <a:lnTo>
                    <a:pt x="0" y="93980"/>
                  </a:lnTo>
                  <a:lnTo>
                    <a:pt x="0" y="100330"/>
                  </a:lnTo>
                  <a:lnTo>
                    <a:pt x="7620" y="100330"/>
                  </a:lnTo>
                  <a:lnTo>
                    <a:pt x="7620" y="93980"/>
                  </a:lnTo>
                  <a:close/>
                </a:path>
                <a:path w="7619" h="474979">
                  <a:moveTo>
                    <a:pt x="7620" y="100330"/>
                  </a:moveTo>
                  <a:lnTo>
                    <a:pt x="0" y="100330"/>
                  </a:lnTo>
                  <a:lnTo>
                    <a:pt x="0" y="104140"/>
                  </a:lnTo>
                  <a:lnTo>
                    <a:pt x="7620" y="104140"/>
                  </a:lnTo>
                  <a:lnTo>
                    <a:pt x="7620" y="100330"/>
                  </a:lnTo>
                  <a:close/>
                </a:path>
                <a:path w="7619" h="474979">
                  <a:moveTo>
                    <a:pt x="7620" y="104140"/>
                  </a:moveTo>
                  <a:lnTo>
                    <a:pt x="0" y="104140"/>
                  </a:lnTo>
                  <a:lnTo>
                    <a:pt x="0" y="106680"/>
                  </a:lnTo>
                  <a:lnTo>
                    <a:pt x="7620" y="106680"/>
                  </a:lnTo>
                  <a:lnTo>
                    <a:pt x="7620" y="104140"/>
                  </a:lnTo>
                  <a:close/>
                </a:path>
                <a:path w="7619" h="474979">
                  <a:moveTo>
                    <a:pt x="7620" y="106680"/>
                  </a:moveTo>
                  <a:lnTo>
                    <a:pt x="0" y="106680"/>
                  </a:lnTo>
                  <a:lnTo>
                    <a:pt x="0" y="110490"/>
                  </a:lnTo>
                  <a:lnTo>
                    <a:pt x="7620" y="110490"/>
                  </a:lnTo>
                  <a:lnTo>
                    <a:pt x="7620" y="106680"/>
                  </a:lnTo>
                  <a:close/>
                </a:path>
                <a:path w="7619" h="474979">
                  <a:moveTo>
                    <a:pt x="7620" y="110490"/>
                  </a:moveTo>
                  <a:lnTo>
                    <a:pt x="0" y="110490"/>
                  </a:lnTo>
                  <a:lnTo>
                    <a:pt x="0" y="113030"/>
                  </a:lnTo>
                  <a:lnTo>
                    <a:pt x="7620" y="113030"/>
                  </a:lnTo>
                  <a:lnTo>
                    <a:pt x="7620" y="110490"/>
                  </a:lnTo>
                  <a:close/>
                </a:path>
                <a:path w="7619" h="474979">
                  <a:moveTo>
                    <a:pt x="7620" y="113030"/>
                  </a:moveTo>
                  <a:lnTo>
                    <a:pt x="0" y="113030"/>
                  </a:lnTo>
                  <a:lnTo>
                    <a:pt x="0" y="163830"/>
                  </a:lnTo>
                  <a:lnTo>
                    <a:pt x="7620" y="163830"/>
                  </a:lnTo>
                  <a:lnTo>
                    <a:pt x="7620" y="113030"/>
                  </a:lnTo>
                  <a:close/>
                </a:path>
                <a:path w="7619" h="474979">
                  <a:moveTo>
                    <a:pt x="7620" y="163830"/>
                  </a:moveTo>
                  <a:lnTo>
                    <a:pt x="0" y="163830"/>
                  </a:lnTo>
                  <a:lnTo>
                    <a:pt x="0" y="182880"/>
                  </a:lnTo>
                  <a:lnTo>
                    <a:pt x="7620" y="182880"/>
                  </a:lnTo>
                  <a:lnTo>
                    <a:pt x="7620" y="163830"/>
                  </a:lnTo>
                  <a:close/>
                </a:path>
                <a:path w="7619" h="474979">
                  <a:moveTo>
                    <a:pt x="7620" y="182880"/>
                  </a:moveTo>
                  <a:lnTo>
                    <a:pt x="0" y="182880"/>
                  </a:lnTo>
                  <a:lnTo>
                    <a:pt x="0" y="290830"/>
                  </a:lnTo>
                  <a:lnTo>
                    <a:pt x="7620" y="290830"/>
                  </a:lnTo>
                  <a:lnTo>
                    <a:pt x="7620" y="182880"/>
                  </a:lnTo>
                  <a:close/>
                </a:path>
                <a:path w="7619" h="474979">
                  <a:moveTo>
                    <a:pt x="7620" y="391287"/>
                  </a:moveTo>
                  <a:lnTo>
                    <a:pt x="0" y="391287"/>
                  </a:lnTo>
                  <a:lnTo>
                    <a:pt x="0" y="435610"/>
                  </a:lnTo>
                  <a:lnTo>
                    <a:pt x="7620" y="435610"/>
                  </a:lnTo>
                  <a:lnTo>
                    <a:pt x="7620" y="391287"/>
                  </a:lnTo>
                  <a:close/>
                </a:path>
                <a:path w="7619" h="474979">
                  <a:moveTo>
                    <a:pt x="7620" y="384937"/>
                  </a:moveTo>
                  <a:lnTo>
                    <a:pt x="0" y="384937"/>
                  </a:lnTo>
                  <a:lnTo>
                    <a:pt x="0" y="391160"/>
                  </a:lnTo>
                  <a:lnTo>
                    <a:pt x="7620" y="391160"/>
                  </a:lnTo>
                  <a:lnTo>
                    <a:pt x="7620" y="384937"/>
                  </a:lnTo>
                  <a:close/>
                </a:path>
                <a:path w="7619" h="474979">
                  <a:moveTo>
                    <a:pt x="7620" y="378587"/>
                  </a:moveTo>
                  <a:lnTo>
                    <a:pt x="0" y="378587"/>
                  </a:lnTo>
                  <a:lnTo>
                    <a:pt x="0" y="384810"/>
                  </a:lnTo>
                  <a:lnTo>
                    <a:pt x="7620" y="384810"/>
                  </a:lnTo>
                  <a:lnTo>
                    <a:pt x="7620" y="378587"/>
                  </a:lnTo>
                  <a:close/>
                </a:path>
                <a:path w="7619" h="474979">
                  <a:moveTo>
                    <a:pt x="7620" y="372237"/>
                  </a:moveTo>
                  <a:lnTo>
                    <a:pt x="0" y="372237"/>
                  </a:lnTo>
                  <a:lnTo>
                    <a:pt x="0" y="378460"/>
                  </a:lnTo>
                  <a:lnTo>
                    <a:pt x="7620" y="378460"/>
                  </a:lnTo>
                  <a:lnTo>
                    <a:pt x="7620" y="372237"/>
                  </a:lnTo>
                  <a:close/>
                </a:path>
                <a:path w="7619" h="474979">
                  <a:moveTo>
                    <a:pt x="7620" y="365887"/>
                  </a:moveTo>
                  <a:lnTo>
                    <a:pt x="0" y="365887"/>
                  </a:lnTo>
                  <a:lnTo>
                    <a:pt x="0" y="372110"/>
                  </a:lnTo>
                  <a:lnTo>
                    <a:pt x="7620" y="372110"/>
                  </a:lnTo>
                  <a:lnTo>
                    <a:pt x="7620" y="365887"/>
                  </a:lnTo>
                  <a:close/>
                </a:path>
                <a:path w="7619" h="474979">
                  <a:moveTo>
                    <a:pt x="7620" y="359537"/>
                  </a:moveTo>
                  <a:lnTo>
                    <a:pt x="0" y="359537"/>
                  </a:lnTo>
                  <a:lnTo>
                    <a:pt x="0" y="365760"/>
                  </a:lnTo>
                  <a:lnTo>
                    <a:pt x="7620" y="365760"/>
                  </a:lnTo>
                  <a:lnTo>
                    <a:pt x="7620" y="359537"/>
                  </a:lnTo>
                  <a:close/>
                </a:path>
                <a:path w="7619" h="474979">
                  <a:moveTo>
                    <a:pt x="7620" y="353187"/>
                  </a:moveTo>
                  <a:lnTo>
                    <a:pt x="0" y="353187"/>
                  </a:lnTo>
                  <a:lnTo>
                    <a:pt x="0" y="359410"/>
                  </a:lnTo>
                  <a:lnTo>
                    <a:pt x="7620" y="359410"/>
                  </a:lnTo>
                  <a:lnTo>
                    <a:pt x="7620" y="353187"/>
                  </a:lnTo>
                  <a:close/>
                </a:path>
                <a:path w="7619" h="474979">
                  <a:moveTo>
                    <a:pt x="7620" y="346837"/>
                  </a:moveTo>
                  <a:lnTo>
                    <a:pt x="0" y="346837"/>
                  </a:lnTo>
                  <a:lnTo>
                    <a:pt x="0" y="353060"/>
                  </a:lnTo>
                  <a:lnTo>
                    <a:pt x="7620" y="353060"/>
                  </a:lnTo>
                  <a:lnTo>
                    <a:pt x="7620" y="346837"/>
                  </a:lnTo>
                  <a:close/>
                </a:path>
                <a:path w="7619" h="474979">
                  <a:moveTo>
                    <a:pt x="7620" y="340487"/>
                  </a:moveTo>
                  <a:lnTo>
                    <a:pt x="0" y="340487"/>
                  </a:lnTo>
                  <a:lnTo>
                    <a:pt x="0" y="346710"/>
                  </a:lnTo>
                  <a:lnTo>
                    <a:pt x="7620" y="346710"/>
                  </a:lnTo>
                  <a:lnTo>
                    <a:pt x="7620" y="340487"/>
                  </a:lnTo>
                  <a:close/>
                </a:path>
                <a:path w="7619" h="474979">
                  <a:moveTo>
                    <a:pt x="7620" y="332867"/>
                  </a:moveTo>
                  <a:lnTo>
                    <a:pt x="0" y="332867"/>
                  </a:lnTo>
                  <a:lnTo>
                    <a:pt x="0" y="340360"/>
                  </a:lnTo>
                  <a:lnTo>
                    <a:pt x="7620" y="340360"/>
                  </a:lnTo>
                  <a:lnTo>
                    <a:pt x="7620" y="332867"/>
                  </a:lnTo>
                  <a:close/>
                </a:path>
                <a:path w="7619" h="474979">
                  <a:moveTo>
                    <a:pt x="7620" y="327787"/>
                  </a:moveTo>
                  <a:lnTo>
                    <a:pt x="0" y="327787"/>
                  </a:lnTo>
                  <a:lnTo>
                    <a:pt x="0" y="332740"/>
                  </a:lnTo>
                  <a:lnTo>
                    <a:pt x="7620" y="332740"/>
                  </a:lnTo>
                  <a:lnTo>
                    <a:pt x="7620" y="327787"/>
                  </a:lnTo>
                  <a:close/>
                </a:path>
                <a:path w="7619" h="474979">
                  <a:moveTo>
                    <a:pt x="7620" y="321437"/>
                  </a:moveTo>
                  <a:lnTo>
                    <a:pt x="0" y="321437"/>
                  </a:lnTo>
                  <a:lnTo>
                    <a:pt x="0" y="327660"/>
                  </a:lnTo>
                  <a:lnTo>
                    <a:pt x="7620" y="327660"/>
                  </a:lnTo>
                  <a:lnTo>
                    <a:pt x="7620" y="321437"/>
                  </a:lnTo>
                  <a:close/>
                </a:path>
                <a:path w="7619" h="474979">
                  <a:moveTo>
                    <a:pt x="7620" y="313817"/>
                  </a:moveTo>
                  <a:lnTo>
                    <a:pt x="0" y="313817"/>
                  </a:lnTo>
                  <a:lnTo>
                    <a:pt x="0" y="321310"/>
                  </a:lnTo>
                  <a:lnTo>
                    <a:pt x="7620" y="321310"/>
                  </a:lnTo>
                  <a:lnTo>
                    <a:pt x="7620" y="313817"/>
                  </a:lnTo>
                  <a:close/>
                </a:path>
                <a:path w="7619" h="474979">
                  <a:moveTo>
                    <a:pt x="7620" y="308737"/>
                  </a:moveTo>
                  <a:lnTo>
                    <a:pt x="0" y="308737"/>
                  </a:lnTo>
                  <a:lnTo>
                    <a:pt x="0" y="313690"/>
                  </a:lnTo>
                  <a:lnTo>
                    <a:pt x="7620" y="313690"/>
                  </a:lnTo>
                  <a:lnTo>
                    <a:pt x="7620" y="308737"/>
                  </a:lnTo>
                  <a:close/>
                </a:path>
                <a:path w="7619" h="474979">
                  <a:moveTo>
                    <a:pt x="7620" y="296037"/>
                  </a:moveTo>
                  <a:lnTo>
                    <a:pt x="0" y="296037"/>
                  </a:lnTo>
                  <a:lnTo>
                    <a:pt x="0" y="308610"/>
                  </a:lnTo>
                  <a:lnTo>
                    <a:pt x="7620" y="308610"/>
                  </a:lnTo>
                  <a:lnTo>
                    <a:pt x="7620" y="296037"/>
                  </a:lnTo>
                  <a:close/>
                </a:path>
                <a:path w="7619" h="474979">
                  <a:moveTo>
                    <a:pt x="7620" y="290957"/>
                  </a:moveTo>
                  <a:lnTo>
                    <a:pt x="0" y="290957"/>
                  </a:lnTo>
                  <a:lnTo>
                    <a:pt x="0" y="295910"/>
                  </a:lnTo>
                  <a:lnTo>
                    <a:pt x="7620" y="295910"/>
                  </a:lnTo>
                  <a:lnTo>
                    <a:pt x="7620" y="290957"/>
                  </a:lnTo>
                  <a:close/>
                </a:path>
                <a:path w="7619" h="474979">
                  <a:moveTo>
                    <a:pt x="7620" y="462280"/>
                  </a:moveTo>
                  <a:lnTo>
                    <a:pt x="0" y="462280"/>
                  </a:lnTo>
                  <a:lnTo>
                    <a:pt x="0" y="474980"/>
                  </a:lnTo>
                  <a:lnTo>
                    <a:pt x="1270" y="474980"/>
                  </a:lnTo>
                  <a:lnTo>
                    <a:pt x="1270" y="471170"/>
                  </a:lnTo>
                  <a:lnTo>
                    <a:pt x="2539" y="471170"/>
                  </a:lnTo>
                  <a:lnTo>
                    <a:pt x="2539" y="469900"/>
                  </a:lnTo>
                  <a:lnTo>
                    <a:pt x="3810" y="469900"/>
                  </a:lnTo>
                  <a:lnTo>
                    <a:pt x="3810" y="468630"/>
                  </a:lnTo>
                  <a:lnTo>
                    <a:pt x="5080" y="468630"/>
                  </a:lnTo>
                  <a:lnTo>
                    <a:pt x="5080" y="466090"/>
                  </a:lnTo>
                  <a:lnTo>
                    <a:pt x="6350" y="466090"/>
                  </a:lnTo>
                  <a:lnTo>
                    <a:pt x="6350" y="463550"/>
                  </a:lnTo>
                  <a:lnTo>
                    <a:pt x="7620" y="463550"/>
                  </a:lnTo>
                  <a:lnTo>
                    <a:pt x="7620" y="462280"/>
                  </a:lnTo>
                  <a:close/>
                </a:path>
                <a:path w="7619" h="474979">
                  <a:moveTo>
                    <a:pt x="7620" y="449580"/>
                  </a:moveTo>
                  <a:lnTo>
                    <a:pt x="0" y="449580"/>
                  </a:lnTo>
                  <a:lnTo>
                    <a:pt x="0" y="461010"/>
                  </a:lnTo>
                  <a:lnTo>
                    <a:pt x="7620" y="461010"/>
                  </a:lnTo>
                  <a:lnTo>
                    <a:pt x="7620" y="449580"/>
                  </a:lnTo>
                  <a:close/>
                </a:path>
                <a:path w="7619" h="474979">
                  <a:moveTo>
                    <a:pt x="7620" y="436880"/>
                  </a:moveTo>
                  <a:lnTo>
                    <a:pt x="0" y="436880"/>
                  </a:lnTo>
                  <a:lnTo>
                    <a:pt x="0" y="448310"/>
                  </a:lnTo>
                  <a:lnTo>
                    <a:pt x="7620" y="448310"/>
                  </a:lnTo>
                  <a:lnTo>
                    <a:pt x="7620" y="436880"/>
                  </a:lnTo>
                  <a:close/>
                </a:path>
              </a:pathLst>
            </a:custGeom>
            <a:solidFill>
              <a:srgbClr val="8900ED"/>
            </a:solidFill>
          </p:spPr>
          <p:txBody>
            <a:bodyPr bIns="0" lIns="0" rIns="0" rtlCol="0" tIns="0" wrap="square"/>
            <a:p/>
          </p:txBody>
        </p:sp>
        <p:sp>
          <p:nvSpPr>
            <p:cNvPr id="1050250" name="object 1554"/>
            <p:cNvSpPr/>
            <p:nvPr/>
          </p:nvSpPr>
          <p:spPr>
            <a:xfrm>
              <a:off x="2096769" y="5911850"/>
              <a:ext cx="7620" cy="495300"/>
            </a:xfrm>
            <a:custGeom>
              <a:avLst/>
              <a:ahLst/>
              <a:rect l="l" t="t" r="r" b="b"/>
              <a:pathLst>
                <a:path w="7619" h="495300">
                  <a:moveTo>
                    <a:pt x="1269" y="0"/>
                  </a:moveTo>
                  <a:lnTo>
                    <a:pt x="0" y="0"/>
                  </a:lnTo>
                  <a:lnTo>
                    <a:pt x="0" y="3809"/>
                  </a:lnTo>
                  <a:lnTo>
                    <a:pt x="2540" y="3809"/>
                  </a:lnTo>
                  <a:lnTo>
                    <a:pt x="2540" y="1269"/>
                  </a:lnTo>
                  <a:lnTo>
                    <a:pt x="1269" y="1269"/>
                  </a:lnTo>
                  <a:lnTo>
                    <a:pt x="1269" y="0"/>
                  </a:lnTo>
                  <a:close/>
                </a:path>
                <a:path w="7619" h="495300">
                  <a:moveTo>
                    <a:pt x="3809" y="3810"/>
                  </a:moveTo>
                  <a:lnTo>
                    <a:pt x="0" y="3810"/>
                  </a:lnTo>
                  <a:lnTo>
                    <a:pt x="0" y="13969"/>
                  </a:lnTo>
                  <a:lnTo>
                    <a:pt x="7619" y="13969"/>
                  </a:lnTo>
                  <a:lnTo>
                    <a:pt x="7619" y="10160"/>
                  </a:lnTo>
                  <a:lnTo>
                    <a:pt x="6350" y="10160"/>
                  </a:lnTo>
                  <a:lnTo>
                    <a:pt x="6350" y="7619"/>
                  </a:lnTo>
                  <a:lnTo>
                    <a:pt x="5080" y="7619"/>
                  </a:lnTo>
                  <a:lnTo>
                    <a:pt x="5080" y="5080"/>
                  </a:lnTo>
                  <a:lnTo>
                    <a:pt x="3809" y="5080"/>
                  </a:lnTo>
                  <a:lnTo>
                    <a:pt x="3809" y="3810"/>
                  </a:lnTo>
                  <a:close/>
                </a:path>
                <a:path w="7619" h="495300">
                  <a:moveTo>
                    <a:pt x="7619" y="13970"/>
                  </a:moveTo>
                  <a:lnTo>
                    <a:pt x="0" y="13970"/>
                  </a:lnTo>
                  <a:lnTo>
                    <a:pt x="0" y="71119"/>
                  </a:lnTo>
                  <a:lnTo>
                    <a:pt x="7619" y="71119"/>
                  </a:lnTo>
                  <a:lnTo>
                    <a:pt x="7619" y="13970"/>
                  </a:lnTo>
                  <a:close/>
                </a:path>
                <a:path w="7619" h="495300">
                  <a:moveTo>
                    <a:pt x="7619" y="71120"/>
                  </a:moveTo>
                  <a:lnTo>
                    <a:pt x="0" y="71120"/>
                  </a:lnTo>
                  <a:lnTo>
                    <a:pt x="0" y="77469"/>
                  </a:lnTo>
                  <a:lnTo>
                    <a:pt x="7619" y="77469"/>
                  </a:lnTo>
                  <a:lnTo>
                    <a:pt x="7619" y="71120"/>
                  </a:lnTo>
                  <a:close/>
                </a:path>
                <a:path w="7619" h="495300">
                  <a:moveTo>
                    <a:pt x="7619" y="77470"/>
                  </a:moveTo>
                  <a:lnTo>
                    <a:pt x="0" y="77470"/>
                  </a:lnTo>
                  <a:lnTo>
                    <a:pt x="0" y="83819"/>
                  </a:lnTo>
                  <a:lnTo>
                    <a:pt x="7619" y="83819"/>
                  </a:lnTo>
                  <a:lnTo>
                    <a:pt x="7619" y="77470"/>
                  </a:lnTo>
                  <a:close/>
                </a:path>
                <a:path w="7619" h="495300">
                  <a:moveTo>
                    <a:pt x="7619" y="83820"/>
                  </a:moveTo>
                  <a:lnTo>
                    <a:pt x="0" y="83820"/>
                  </a:lnTo>
                  <a:lnTo>
                    <a:pt x="0" y="90169"/>
                  </a:lnTo>
                  <a:lnTo>
                    <a:pt x="7619" y="90169"/>
                  </a:lnTo>
                  <a:lnTo>
                    <a:pt x="7619" y="83820"/>
                  </a:lnTo>
                  <a:close/>
                </a:path>
                <a:path w="7619" h="495300">
                  <a:moveTo>
                    <a:pt x="7619" y="90170"/>
                  </a:moveTo>
                  <a:lnTo>
                    <a:pt x="0" y="90170"/>
                  </a:lnTo>
                  <a:lnTo>
                    <a:pt x="0" y="96519"/>
                  </a:lnTo>
                  <a:lnTo>
                    <a:pt x="7619" y="96519"/>
                  </a:lnTo>
                  <a:lnTo>
                    <a:pt x="7619" y="90170"/>
                  </a:lnTo>
                  <a:close/>
                </a:path>
                <a:path w="7619" h="495300">
                  <a:moveTo>
                    <a:pt x="7619" y="96520"/>
                  </a:moveTo>
                  <a:lnTo>
                    <a:pt x="0" y="96520"/>
                  </a:lnTo>
                  <a:lnTo>
                    <a:pt x="0" y="99059"/>
                  </a:lnTo>
                  <a:lnTo>
                    <a:pt x="7619" y="99059"/>
                  </a:lnTo>
                  <a:lnTo>
                    <a:pt x="7619" y="96520"/>
                  </a:lnTo>
                  <a:close/>
                </a:path>
                <a:path w="7619" h="495300">
                  <a:moveTo>
                    <a:pt x="7619" y="99060"/>
                  </a:moveTo>
                  <a:lnTo>
                    <a:pt x="0" y="99060"/>
                  </a:lnTo>
                  <a:lnTo>
                    <a:pt x="0" y="102869"/>
                  </a:lnTo>
                  <a:lnTo>
                    <a:pt x="7619" y="102869"/>
                  </a:lnTo>
                  <a:lnTo>
                    <a:pt x="7619" y="99060"/>
                  </a:lnTo>
                  <a:close/>
                </a:path>
                <a:path w="7619" h="495300">
                  <a:moveTo>
                    <a:pt x="7619" y="102870"/>
                  </a:moveTo>
                  <a:lnTo>
                    <a:pt x="0" y="102870"/>
                  </a:lnTo>
                  <a:lnTo>
                    <a:pt x="0" y="105409"/>
                  </a:lnTo>
                  <a:lnTo>
                    <a:pt x="7619" y="105409"/>
                  </a:lnTo>
                  <a:lnTo>
                    <a:pt x="7619" y="102870"/>
                  </a:lnTo>
                  <a:close/>
                </a:path>
                <a:path w="7619" h="495300">
                  <a:moveTo>
                    <a:pt x="7619" y="105410"/>
                  </a:moveTo>
                  <a:lnTo>
                    <a:pt x="0" y="105410"/>
                  </a:lnTo>
                  <a:lnTo>
                    <a:pt x="0" y="111759"/>
                  </a:lnTo>
                  <a:lnTo>
                    <a:pt x="7619" y="111759"/>
                  </a:lnTo>
                  <a:lnTo>
                    <a:pt x="7619" y="105410"/>
                  </a:lnTo>
                  <a:close/>
                </a:path>
                <a:path w="7619" h="495300">
                  <a:moveTo>
                    <a:pt x="7619" y="111760"/>
                  </a:moveTo>
                  <a:lnTo>
                    <a:pt x="0" y="111760"/>
                  </a:lnTo>
                  <a:lnTo>
                    <a:pt x="0" y="115569"/>
                  </a:lnTo>
                  <a:lnTo>
                    <a:pt x="7619" y="115569"/>
                  </a:lnTo>
                  <a:lnTo>
                    <a:pt x="7619" y="111760"/>
                  </a:lnTo>
                  <a:close/>
                </a:path>
                <a:path w="7619" h="495300">
                  <a:moveTo>
                    <a:pt x="7619" y="115570"/>
                  </a:moveTo>
                  <a:lnTo>
                    <a:pt x="0" y="115570"/>
                  </a:lnTo>
                  <a:lnTo>
                    <a:pt x="0" y="118109"/>
                  </a:lnTo>
                  <a:lnTo>
                    <a:pt x="7619" y="118109"/>
                  </a:lnTo>
                  <a:lnTo>
                    <a:pt x="7619" y="115570"/>
                  </a:lnTo>
                  <a:close/>
                </a:path>
                <a:path w="7619" h="495300">
                  <a:moveTo>
                    <a:pt x="7619" y="118110"/>
                  </a:moveTo>
                  <a:lnTo>
                    <a:pt x="0" y="118110"/>
                  </a:lnTo>
                  <a:lnTo>
                    <a:pt x="0" y="121919"/>
                  </a:lnTo>
                  <a:lnTo>
                    <a:pt x="7619" y="121919"/>
                  </a:lnTo>
                  <a:lnTo>
                    <a:pt x="7619" y="118110"/>
                  </a:lnTo>
                  <a:close/>
                </a:path>
                <a:path w="7619" h="495300">
                  <a:moveTo>
                    <a:pt x="7619" y="121920"/>
                  </a:moveTo>
                  <a:lnTo>
                    <a:pt x="0" y="121920"/>
                  </a:lnTo>
                  <a:lnTo>
                    <a:pt x="0" y="124459"/>
                  </a:lnTo>
                  <a:lnTo>
                    <a:pt x="7619" y="124459"/>
                  </a:lnTo>
                  <a:lnTo>
                    <a:pt x="7619" y="121920"/>
                  </a:lnTo>
                  <a:close/>
                </a:path>
                <a:path w="7619" h="495300">
                  <a:moveTo>
                    <a:pt x="7619" y="124460"/>
                  </a:moveTo>
                  <a:lnTo>
                    <a:pt x="0" y="124460"/>
                  </a:lnTo>
                  <a:lnTo>
                    <a:pt x="0" y="175259"/>
                  </a:lnTo>
                  <a:lnTo>
                    <a:pt x="7619" y="175259"/>
                  </a:lnTo>
                  <a:lnTo>
                    <a:pt x="7619" y="124460"/>
                  </a:lnTo>
                  <a:close/>
                </a:path>
                <a:path w="7619" h="495300">
                  <a:moveTo>
                    <a:pt x="7619" y="175260"/>
                  </a:moveTo>
                  <a:lnTo>
                    <a:pt x="0" y="175260"/>
                  </a:lnTo>
                  <a:lnTo>
                    <a:pt x="0" y="194309"/>
                  </a:lnTo>
                  <a:lnTo>
                    <a:pt x="7619" y="194309"/>
                  </a:lnTo>
                  <a:lnTo>
                    <a:pt x="7619" y="175260"/>
                  </a:lnTo>
                  <a:close/>
                </a:path>
                <a:path w="7619" h="495300">
                  <a:moveTo>
                    <a:pt x="7619" y="194310"/>
                  </a:moveTo>
                  <a:lnTo>
                    <a:pt x="0" y="194310"/>
                  </a:lnTo>
                  <a:lnTo>
                    <a:pt x="0" y="302259"/>
                  </a:lnTo>
                  <a:lnTo>
                    <a:pt x="7619" y="302259"/>
                  </a:lnTo>
                  <a:lnTo>
                    <a:pt x="7619" y="194310"/>
                  </a:lnTo>
                  <a:close/>
                </a:path>
                <a:path w="7619" h="495300">
                  <a:moveTo>
                    <a:pt x="7619" y="402717"/>
                  </a:moveTo>
                  <a:lnTo>
                    <a:pt x="0" y="402717"/>
                  </a:lnTo>
                  <a:lnTo>
                    <a:pt x="0" y="447040"/>
                  </a:lnTo>
                  <a:lnTo>
                    <a:pt x="7619" y="447040"/>
                  </a:lnTo>
                  <a:lnTo>
                    <a:pt x="7619" y="402717"/>
                  </a:lnTo>
                  <a:close/>
                </a:path>
                <a:path w="7619" h="495300">
                  <a:moveTo>
                    <a:pt x="7619" y="396367"/>
                  </a:moveTo>
                  <a:lnTo>
                    <a:pt x="0" y="396367"/>
                  </a:lnTo>
                  <a:lnTo>
                    <a:pt x="0" y="402589"/>
                  </a:lnTo>
                  <a:lnTo>
                    <a:pt x="7619" y="402589"/>
                  </a:lnTo>
                  <a:lnTo>
                    <a:pt x="7619" y="396367"/>
                  </a:lnTo>
                  <a:close/>
                </a:path>
                <a:path w="7619" h="495300">
                  <a:moveTo>
                    <a:pt x="7619" y="390017"/>
                  </a:moveTo>
                  <a:lnTo>
                    <a:pt x="0" y="390017"/>
                  </a:lnTo>
                  <a:lnTo>
                    <a:pt x="0" y="396239"/>
                  </a:lnTo>
                  <a:lnTo>
                    <a:pt x="7619" y="396239"/>
                  </a:lnTo>
                  <a:lnTo>
                    <a:pt x="7619" y="390017"/>
                  </a:lnTo>
                  <a:close/>
                </a:path>
                <a:path w="7619" h="495300">
                  <a:moveTo>
                    <a:pt x="7619" y="383667"/>
                  </a:moveTo>
                  <a:lnTo>
                    <a:pt x="0" y="383667"/>
                  </a:lnTo>
                  <a:lnTo>
                    <a:pt x="0" y="389890"/>
                  </a:lnTo>
                  <a:lnTo>
                    <a:pt x="7619" y="389890"/>
                  </a:lnTo>
                  <a:lnTo>
                    <a:pt x="7619" y="383667"/>
                  </a:lnTo>
                  <a:close/>
                </a:path>
                <a:path w="7619" h="495300">
                  <a:moveTo>
                    <a:pt x="7619" y="377317"/>
                  </a:moveTo>
                  <a:lnTo>
                    <a:pt x="0" y="377317"/>
                  </a:lnTo>
                  <a:lnTo>
                    <a:pt x="0" y="383539"/>
                  </a:lnTo>
                  <a:lnTo>
                    <a:pt x="7619" y="383539"/>
                  </a:lnTo>
                  <a:lnTo>
                    <a:pt x="7619" y="377317"/>
                  </a:lnTo>
                  <a:close/>
                </a:path>
                <a:path w="7619" h="495300">
                  <a:moveTo>
                    <a:pt x="7619" y="370967"/>
                  </a:moveTo>
                  <a:lnTo>
                    <a:pt x="0" y="370967"/>
                  </a:lnTo>
                  <a:lnTo>
                    <a:pt x="0" y="377189"/>
                  </a:lnTo>
                  <a:lnTo>
                    <a:pt x="7619" y="377189"/>
                  </a:lnTo>
                  <a:lnTo>
                    <a:pt x="7619" y="370967"/>
                  </a:lnTo>
                  <a:close/>
                </a:path>
                <a:path w="7619" h="495300">
                  <a:moveTo>
                    <a:pt x="7619" y="364617"/>
                  </a:moveTo>
                  <a:lnTo>
                    <a:pt x="0" y="364617"/>
                  </a:lnTo>
                  <a:lnTo>
                    <a:pt x="0" y="370839"/>
                  </a:lnTo>
                  <a:lnTo>
                    <a:pt x="7619" y="370839"/>
                  </a:lnTo>
                  <a:lnTo>
                    <a:pt x="7619" y="364617"/>
                  </a:lnTo>
                  <a:close/>
                </a:path>
                <a:path w="7619" h="495300">
                  <a:moveTo>
                    <a:pt x="7619" y="358267"/>
                  </a:moveTo>
                  <a:lnTo>
                    <a:pt x="0" y="358267"/>
                  </a:lnTo>
                  <a:lnTo>
                    <a:pt x="0" y="364489"/>
                  </a:lnTo>
                  <a:lnTo>
                    <a:pt x="7619" y="364489"/>
                  </a:lnTo>
                  <a:lnTo>
                    <a:pt x="7619" y="358267"/>
                  </a:lnTo>
                  <a:close/>
                </a:path>
                <a:path w="7619" h="495300">
                  <a:moveTo>
                    <a:pt x="7619" y="351917"/>
                  </a:moveTo>
                  <a:lnTo>
                    <a:pt x="0" y="351917"/>
                  </a:lnTo>
                  <a:lnTo>
                    <a:pt x="0" y="358139"/>
                  </a:lnTo>
                  <a:lnTo>
                    <a:pt x="7619" y="358139"/>
                  </a:lnTo>
                  <a:lnTo>
                    <a:pt x="7619" y="351917"/>
                  </a:lnTo>
                  <a:close/>
                </a:path>
                <a:path w="7619" h="495300">
                  <a:moveTo>
                    <a:pt x="7619" y="344297"/>
                  </a:moveTo>
                  <a:lnTo>
                    <a:pt x="0" y="344297"/>
                  </a:lnTo>
                  <a:lnTo>
                    <a:pt x="0" y="351790"/>
                  </a:lnTo>
                  <a:lnTo>
                    <a:pt x="7619" y="351790"/>
                  </a:lnTo>
                  <a:lnTo>
                    <a:pt x="7619" y="344297"/>
                  </a:lnTo>
                  <a:close/>
                </a:path>
                <a:path w="7619" h="495300">
                  <a:moveTo>
                    <a:pt x="7619" y="339217"/>
                  </a:moveTo>
                  <a:lnTo>
                    <a:pt x="0" y="339217"/>
                  </a:lnTo>
                  <a:lnTo>
                    <a:pt x="0" y="344170"/>
                  </a:lnTo>
                  <a:lnTo>
                    <a:pt x="7619" y="344170"/>
                  </a:lnTo>
                  <a:lnTo>
                    <a:pt x="7619" y="339217"/>
                  </a:lnTo>
                  <a:close/>
                </a:path>
                <a:path w="7619" h="495300">
                  <a:moveTo>
                    <a:pt x="7619" y="332867"/>
                  </a:moveTo>
                  <a:lnTo>
                    <a:pt x="0" y="332867"/>
                  </a:lnTo>
                  <a:lnTo>
                    <a:pt x="0" y="339089"/>
                  </a:lnTo>
                  <a:lnTo>
                    <a:pt x="7619" y="339089"/>
                  </a:lnTo>
                  <a:lnTo>
                    <a:pt x="7619" y="332867"/>
                  </a:lnTo>
                  <a:close/>
                </a:path>
                <a:path w="7619" h="495300">
                  <a:moveTo>
                    <a:pt x="7619" y="325247"/>
                  </a:moveTo>
                  <a:lnTo>
                    <a:pt x="0" y="325247"/>
                  </a:lnTo>
                  <a:lnTo>
                    <a:pt x="0" y="332739"/>
                  </a:lnTo>
                  <a:lnTo>
                    <a:pt x="7619" y="332739"/>
                  </a:lnTo>
                  <a:lnTo>
                    <a:pt x="7619" y="325247"/>
                  </a:lnTo>
                  <a:close/>
                </a:path>
                <a:path w="7619" h="495300">
                  <a:moveTo>
                    <a:pt x="7619" y="320167"/>
                  </a:moveTo>
                  <a:lnTo>
                    <a:pt x="0" y="320167"/>
                  </a:lnTo>
                  <a:lnTo>
                    <a:pt x="0" y="325120"/>
                  </a:lnTo>
                  <a:lnTo>
                    <a:pt x="7619" y="325120"/>
                  </a:lnTo>
                  <a:lnTo>
                    <a:pt x="7619" y="320167"/>
                  </a:lnTo>
                  <a:close/>
                </a:path>
                <a:path w="7619" h="495300">
                  <a:moveTo>
                    <a:pt x="7619" y="307467"/>
                  </a:moveTo>
                  <a:lnTo>
                    <a:pt x="0" y="307467"/>
                  </a:lnTo>
                  <a:lnTo>
                    <a:pt x="0" y="320039"/>
                  </a:lnTo>
                  <a:lnTo>
                    <a:pt x="7619" y="320039"/>
                  </a:lnTo>
                  <a:lnTo>
                    <a:pt x="7619" y="307467"/>
                  </a:lnTo>
                  <a:close/>
                </a:path>
                <a:path w="7619" h="495300">
                  <a:moveTo>
                    <a:pt x="7619" y="302387"/>
                  </a:moveTo>
                  <a:lnTo>
                    <a:pt x="0" y="302387"/>
                  </a:lnTo>
                  <a:lnTo>
                    <a:pt x="0" y="307340"/>
                  </a:lnTo>
                  <a:lnTo>
                    <a:pt x="7619" y="307340"/>
                  </a:lnTo>
                  <a:lnTo>
                    <a:pt x="7619" y="302387"/>
                  </a:lnTo>
                  <a:close/>
                </a:path>
                <a:path w="7619" h="495300">
                  <a:moveTo>
                    <a:pt x="6350" y="486410"/>
                  </a:moveTo>
                  <a:lnTo>
                    <a:pt x="0" y="486410"/>
                  </a:lnTo>
                  <a:lnTo>
                    <a:pt x="0" y="495300"/>
                  </a:lnTo>
                  <a:lnTo>
                    <a:pt x="1269" y="495300"/>
                  </a:lnTo>
                  <a:lnTo>
                    <a:pt x="1269" y="494030"/>
                  </a:lnTo>
                  <a:lnTo>
                    <a:pt x="2540" y="494030"/>
                  </a:lnTo>
                  <a:lnTo>
                    <a:pt x="2540" y="492760"/>
                  </a:lnTo>
                  <a:lnTo>
                    <a:pt x="3809" y="492760"/>
                  </a:lnTo>
                  <a:lnTo>
                    <a:pt x="3809" y="490220"/>
                  </a:lnTo>
                  <a:lnTo>
                    <a:pt x="5080" y="490220"/>
                  </a:lnTo>
                  <a:lnTo>
                    <a:pt x="5080" y="488950"/>
                  </a:lnTo>
                  <a:lnTo>
                    <a:pt x="6350" y="488950"/>
                  </a:lnTo>
                  <a:lnTo>
                    <a:pt x="6350" y="486410"/>
                  </a:lnTo>
                  <a:close/>
                </a:path>
                <a:path w="7619" h="495300">
                  <a:moveTo>
                    <a:pt x="7619" y="473710"/>
                  </a:moveTo>
                  <a:lnTo>
                    <a:pt x="0" y="473710"/>
                  </a:lnTo>
                  <a:lnTo>
                    <a:pt x="0" y="485140"/>
                  </a:lnTo>
                  <a:lnTo>
                    <a:pt x="7619" y="485140"/>
                  </a:lnTo>
                  <a:lnTo>
                    <a:pt x="7619" y="473710"/>
                  </a:lnTo>
                  <a:close/>
                </a:path>
                <a:path w="7619" h="495300">
                  <a:moveTo>
                    <a:pt x="7619" y="461010"/>
                  </a:moveTo>
                  <a:lnTo>
                    <a:pt x="0" y="461010"/>
                  </a:lnTo>
                  <a:lnTo>
                    <a:pt x="0" y="472440"/>
                  </a:lnTo>
                  <a:lnTo>
                    <a:pt x="7619" y="472440"/>
                  </a:lnTo>
                  <a:lnTo>
                    <a:pt x="7619" y="461010"/>
                  </a:lnTo>
                  <a:close/>
                </a:path>
                <a:path w="7619" h="495300">
                  <a:moveTo>
                    <a:pt x="7619" y="448310"/>
                  </a:moveTo>
                  <a:lnTo>
                    <a:pt x="0" y="448310"/>
                  </a:lnTo>
                  <a:lnTo>
                    <a:pt x="0" y="459740"/>
                  </a:lnTo>
                  <a:lnTo>
                    <a:pt x="7619" y="459740"/>
                  </a:lnTo>
                  <a:lnTo>
                    <a:pt x="7619" y="448310"/>
                  </a:lnTo>
                  <a:close/>
                </a:path>
              </a:pathLst>
            </a:custGeom>
            <a:solidFill>
              <a:srgbClr val="8800ED"/>
            </a:solidFill>
          </p:spPr>
          <p:txBody>
            <a:bodyPr bIns="0" lIns="0" rIns="0" rtlCol="0" tIns="0" wrap="square"/>
            <a:p/>
          </p:txBody>
        </p:sp>
        <p:sp>
          <p:nvSpPr>
            <p:cNvPr id="1050251" name="object 1555"/>
            <p:cNvSpPr/>
            <p:nvPr/>
          </p:nvSpPr>
          <p:spPr>
            <a:xfrm>
              <a:off x="2090419" y="5901689"/>
              <a:ext cx="6350" cy="515620"/>
            </a:xfrm>
            <a:custGeom>
              <a:avLst/>
              <a:ahLst/>
              <a:rect l="l" t="t" r="r" b="b"/>
              <a:pathLst>
                <a:path w="6350" h="515620">
                  <a:moveTo>
                    <a:pt x="1269" y="0"/>
                  </a:moveTo>
                  <a:lnTo>
                    <a:pt x="0" y="0"/>
                  </a:lnTo>
                  <a:lnTo>
                    <a:pt x="0" y="13970"/>
                  </a:lnTo>
                  <a:lnTo>
                    <a:pt x="6350" y="13970"/>
                  </a:lnTo>
                  <a:lnTo>
                    <a:pt x="6350" y="7620"/>
                  </a:lnTo>
                  <a:lnTo>
                    <a:pt x="5080" y="7620"/>
                  </a:lnTo>
                  <a:lnTo>
                    <a:pt x="5080" y="6350"/>
                  </a:lnTo>
                  <a:lnTo>
                    <a:pt x="3810" y="6350"/>
                  </a:lnTo>
                  <a:lnTo>
                    <a:pt x="3810" y="3810"/>
                  </a:lnTo>
                  <a:lnTo>
                    <a:pt x="2540" y="3810"/>
                  </a:lnTo>
                  <a:lnTo>
                    <a:pt x="2540" y="1270"/>
                  </a:lnTo>
                  <a:lnTo>
                    <a:pt x="1269" y="1270"/>
                  </a:lnTo>
                  <a:lnTo>
                    <a:pt x="1269" y="0"/>
                  </a:lnTo>
                  <a:close/>
                </a:path>
                <a:path w="6350" h="515620">
                  <a:moveTo>
                    <a:pt x="6350" y="13970"/>
                  </a:moveTo>
                  <a:lnTo>
                    <a:pt x="0" y="13970"/>
                  </a:lnTo>
                  <a:lnTo>
                    <a:pt x="0" y="24130"/>
                  </a:lnTo>
                  <a:lnTo>
                    <a:pt x="6350" y="24130"/>
                  </a:lnTo>
                  <a:lnTo>
                    <a:pt x="6350" y="13970"/>
                  </a:lnTo>
                  <a:close/>
                </a:path>
                <a:path w="6350" h="515620">
                  <a:moveTo>
                    <a:pt x="6350" y="24130"/>
                  </a:moveTo>
                  <a:lnTo>
                    <a:pt x="0" y="24130"/>
                  </a:lnTo>
                  <a:lnTo>
                    <a:pt x="0" y="81280"/>
                  </a:lnTo>
                  <a:lnTo>
                    <a:pt x="6350" y="81280"/>
                  </a:lnTo>
                  <a:lnTo>
                    <a:pt x="6350" y="24130"/>
                  </a:lnTo>
                  <a:close/>
                </a:path>
                <a:path w="6350" h="515620">
                  <a:moveTo>
                    <a:pt x="6350" y="81280"/>
                  </a:moveTo>
                  <a:lnTo>
                    <a:pt x="0" y="81280"/>
                  </a:lnTo>
                  <a:lnTo>
                    <a:pt x="0" y="87630"/>
                  </a:lnTo>
                  <a:lnTo>
                    <a:pt x="6350" y="87630"/>
                  </a:lnTo>
                  <a:lnTo>
                    <a:pt x="6350" y="81280"/>
                  </a:lnTo>
                  <a:close/>
                </a:path>
                <a:path w="6350" h="515620">
                  <a:moveTo>
                    <a:pt x="6350" y="87630"/>
                  </a:moveTo>
                  <a:lnTo>
                    <a:pt x="0" y="87630"/>
                  </a:lnTo>
                  <a:lnTo>
                    <a:pt x="0" y="93980"/>
                  </a:lnTo>
                  <a:lnTo>
                    <a:pt x="6350" y="93980"/>
                  </a:lnTo>
                  <a:lnTo>
                    <a:pt x="6350" y="87630"/>
                  </a:lnTo>
                  <a:close/>
                </a:path>
                <a:path w="6350" h="515620">
                  <a:moveTo>
                    <a:pt x="6350" y="93980"/>
                  </a:moveTo>
                  <a:lnTo>
                    <a:pt x="0" y="93980"/>
                  </a:lnTo>
                  <a:lnTo>
                    <a:pt x="0" y="100330"/>
                  </a:lnTo>
                  <a:lnTo>
                    <a:pt x="6350" y="100330"/>
                  </a:lnTo>
                  <a:lnTo>
                    <a:pt x="6350" y="93980"/>
                  </a:lnTo>
                  <a:close/>
                </a:path>
                <a:path w="6350" h="515620">
                  <a:moveTo>
                    <a:pt x="6350" y="100330"/>
                  </a:moveTo>
                  <a:lnTo>
                    <a:pt x="0" y="100330"/>
                  </a:lnTo>
                  <a:lnTo>
                    <a:pt x="0" y="106680"/>
                  </a:lnTo>
                  <a:lnTo>
                    <a:pt x="6350" y="106680"/>
                  </a:lnTo>
                  <a:lnTo>
                    <a:pt x="6350" y="100330"/>
                  </a:lnTo>
                  <a:close/>
                </a:path>
                <a:path w="6350" h="515620">
                  <a:moveTo>
                    <a:pt x="6350" y="106680"/>
                  </a:moveTo>
                  <a:lnTo>
                    <a:pt x="0" y="106680"/>
                  </a:lnTo>
                  <a:lnTo>
                    <a:pt x="0" y="109220"/>
                  </a:lnTo>
                  <a:lnTo>
                    <a:pt x="6350" y="109220"/>
                  </a:lnTo>
                  <a:lnTo>
                    <a:pt x="6350" y="106680"/>
                  </a:lnTo>
                  <a:close/>
                </a:path>
                <a:path w="6350" h="515620">
                  <a:moveTo>
                    <a:pt x="6350" y="109220"/>
                  </a:moveTo>
                  <a:lnTo>
                    <a:pt x="0" y="109220"/>
                  </a:lnTo>
                  <a:lnTo>
                    <a:pt x="0" y="113030"/>
                  </a:lnTo>
                  <a:lnTo>
                    <a:pt x="6350" y="113030"/>
                  </a:lnTo>
                  <a:lnTo>
                    <a:pt x="6350" y="109220"/>
                  </a:lnTo>
                  <a:close/>
                </a:path>
                <a:path w="6350" h="515620">
                  <a:moveTo>
                    <a:pt x="6350" y="113030"/>
                  </a:moveTo>
                  <a:lnTo>
                    <a:pt x="0" y="113030"/>
                  </a:lnTo>
                  <a:lnTo>
                    <a:pt x="0" y="115570"/>
                  </a:lnTo>
                  <a:lnTo>
                    <a:pt x="6350" y="115570"/>
                  </a:lnTo>
                  <a:lnTo>
                    <a:pt x="6350" y="113030"/>
                  </a:lnTo>
                  <a:close/>
                </a:path>
                <a:path w="6350" h="515620">
                  <a:moveTo>
                    <a:pt x="6350" y="115570"/>
                  </a:moveTo>
                  <a:lnTo>
                    <a:pt x="0" y="115570"/>
                  </a:lnTo>
                  <a:lnTo>
                    <a:pt x="0" y="121920"/>
                  </a:lnTo>
                  <a:lnTo>
                    <a:pt x="6350" y="121920"/>
                  </a:lnTo>
                  <a:lnTo>
                    <a:pt x="6350" y="115570"/>
                  </a:lnTo>
                  <a:close/>
                </a:path>
                <a:path w="6350" h="515620">
                  <a:moveTo>
                    <a:pt x="6350" y="121920"/>
                  </a:moveTo>
                  <a:lnTo>
                    <a:pt x="0" y="121920"/>
                  </a:lnTo>
                  <a:lnTo>
                    <a:pt x="0" y="125730"/>
                  </a:lnTo>
                  <a:lnTo>
                    <a:pt x="6350" y="125730"/>
                  </a:lnTo>
                  <a:lnTo>
                    <a:pt x="6350" y="121920"/>
                  </a:lnTo>
                  <a:close/>
                </a:path>
                <a:path w="6350" h="515620">
                  <a:moveTo>
                    <a:pt x="6350" y="125730"/>
                  </a:moveTo>
                  <a:lnTo>
                    <a:pt x="0" y="125730"/>
                  </a:lnTo>
                  <a:lnTo>
                    <a:pt x="0" y="128270"/>
                  </a:lnTo>
                  <a:lnTo>
                    <a:pt x="6350" y="128270"/>
                  </a:lnTo>
                  <a:lnTo>
                    <a:pt x="6350" y="125730"/>
                  </a:lnTo>
                  <a:close/>
                </a:path>
                <a:path w="6350" h="515620">
                  <a:moveTo>
                    <a:pt x="6350" y="128270"/>
                  </a:moveTo>
                  <a:lnTo>
                    <a:pt x="0" y="128270"/>
                  </a:lnTo>
                  <a:lnTo>
                    <a:pt x="0" y="132080"/>
                  </a:lnTo>
                  <a:lnTo>
                    <a:pt x="6350" y="132080"/>
                  </a:lnTo>
                  <a:lnTo>
                    <a:pt x="6350" y="128270"/>
                  </a:lnTo>
                  <a:close/>
                </a:path>
                <a:path w="6350" h="515620">
                  <a:moveTo>
                    <a:pt x="6350" y="132080"/>
                  </a:moveTo>
                  <a:lnTo>
                    <a:pt x="0" y="132080"/>
                  </a:lnTo>
                  <a:lnTo>
                    <a:pt x="0" y="134620"/>
                  </a:lnTo>
                  <a:lnTo>
                    <a:pt x="6350" y="134620"/>
                  </a:lnTo>
                  <a:lnTo>
                    <a:pt x="6350" y="132080"/>
                  </a:lnTo>
                  <a:close/>
                </a:path>
                <a:path w="6350" h="515620">
                  <a:moveTo>
                    <a:pt x="6350" y="134620"/>
                  </a:moveTo>
                  <a:lnTo>
                    <a:pt x="0" y="134620"/>
                  </a:lnTo>
                  <a:lnTo>
                    <a:pt x="0" y="185420"/>
                  </a:lnTo>
                  <a:lnTo>
                    <a:pt x="6350" y="185420"/>
                  </a:lnTo>
                  <a:lnTo>
                    <a:pt x="6350" y="134620"/>
                  </a:lnTo>
                  <a:close/>
                </a:path>
                <a:path w="6350" h="515620">
                  <a:moveTo>
                    <a:pt x="6350" y="185420"/>
                  </a:moveTo>
                  <a:lnTo>
                    <a:pt x="0" y="185420"/>
                  </a:lnTo>
                  <a:lnTo>
                    <a:pt x="0" y="204470"/>
                  </a:lnTo>
                  <a:lnTo>
                    <a:pt x="6350" y="204470"/>
                  </a:lnTo>
                  <a:lnTo>
                    <a:pt x="6350" y="185420"/>
                  </a:lnTo>
                  <a:close/>
                </a:path>
                <a:path w="6350" h="515620">
                  <a:moveTo>
                    <a:pt x="6350" y="204470"/>
                  </a:moveTo>
                  <a:lnTo>
                    <a:pt x="0" y="204470"/>
                  </a:lnTo>
                  <a:lnTo>
                    <a:pt x="0" y="312420"/>
                  </a:lnTo>
                  <a:lnTo>
                    <a:pt x="6350" y="312420"/>
                  </a:lnTo>
                  <a:lnTo>
                    <a:pt x="6350" y="204470"/>
                  </a:lnTo>
                  <a:close/>
                </a:path>
                <a:path w="6350" h="515620">
                  <a:moveTo>
                    <a:pt x="6350" y="412877"/>
                  </a:moveTo>
                  <a:lnTo>
                    <a:pt x="0" y="412877"/>
                  </a:lnTo>
                  <a:lnTo>
                    <a:pt x="0" y="457200"/>
                  </a:lnTo>
                  <a:lnTo>
                    <a:pt x="6350" y="457200"/>
                  </a:lnTo>
                  <a:lnTo>
                    <a:pt x="6350" y="412877"/>
                  </a:lnTo>
                  <a:close/>
                </a:path>
                <a:path w="6350" h="515620">
                  <a:moveTo>
                    <a:pt x="6350" y="406527"/>
                  </a:moveTo>
                  <a:lnTo>
                    <a:pt x="0" y="406527"/>
                  </a:lnTo>
                  <a:lnTo>
                    <a:pt x="0" y="412750"/>
                  </a:lnTo>
                  <a:lnTo>
                    <a:pt x="6350" y="412750"/>
                  </a:lnTo>
                  <a:lnTo>
                    <a:pt x="6350" y="406527"/>
                  </a:lnTo>
                  <a:close/>
                </a:path>
                <a:path w="6350" h="515620">
                  <a:moveTo>
                    <a:pt x="6350" y="400177"/>
                  </a:moveTo>
                  <a:lnTo>
                    <a:pt x="0" y="400177"/>
                  </a:lnTo>
                  <a:lnTo>
                    <a:pt x="0" y="406400"/>
                  </a:lnTo>
                  <a:lnTo>
                    <a:pt x="6350" y="406400"/>
                  </a:lnTo>
                  <a:lnTo>
                    <a:pt x="6350" y="400177"/>
                  </a:lnTo>
                  <a:close/>
                </a:path>
                <a:path w="6350" h="515620">
                  <a:moveTo>
                    <a:pt x="6350" y="393827"/>
                  </a:moveTo>
                  <a:lnTo>
                    <a:pt x="0" y="393827"/>
                  </a:lnTo>
                  <a:lnTo>
                    <a:pt x="0" y="400050"/>
                  </a:lnTo>
                  <a:lnTo>
                    <a:pt x="6350" y="400050"/>
                  </a:lnTo>
                  <a:lnTo>
                    <a:pt x="6350" y="393827"/>
                  </a:lnTo>
                  <a:close/>
                </a:path>
                <a:path w="6350" h="515620">
                  <a:moveTo>
                    <a:pt x="6350" y="387477"/>
                  </a:moveTo>
                  <a:lnTo>
                    <a:pt x="0" y="387477"/>
                  </a:lnTo>
                  <a:lnTo>
                    <a:pt x="0" y="393700"/>
                  </a:lnTo>
                  <a:lnTo>
                    <a:pt x="6350" y="393700"/>
                  </a:lnTo>
                  <a:lnTo>
                    <a:pt x="6350" y="387477"/>
                  </a:lnTo>
                  <a:close/>
                </a:path>
                <a:path w="6350" h="515620">
                  <a:moveTo>
                    <a:pt x="6350" y="381127"/>
                  </a:moveTo>
                  <a:lnTo>
                    <a:pt x="0" y="381127"/>
                  </a:lnTo>
                  <a:lnTo>
                    <a:pt x="0" y="387350"/>
                  </a:lnTo>
                  <a:lnTo>
                    <a:pt x="6350" y="387350"/>
                  </a:lnTo>
                  <a:lnTo>
                    <a:pt x="6350" y="381127"/>
                  </a:lnTo>
                  <a:close/>
                </a:path>
                <a:path w="6350" h="515620">
                  <a:moveTo>
                    <a:pt x="6350" y="374777"/>
                  </a:moveTo>
                  <a:lnTo>
                    <a:pt x="0" y="374777"/>
                  </a:lnTo>
                  <a:lnTo>
                    <a:pt x="0" y="381000"/>
                  </a:lnTo>
                  <a:lnTo>
                    <a:pt x="6350" y="381000"/>
                  </a:lnTo>
                  <a:lnTo>
                    <a:pt x="6350" y="374777"/>
                  </a:lnTo>
                  <a:close/>
                </a:path>
                <a:path w="6350" h="515620">
                  <a:moveTo>
                    <a:pt x="6350" y="368427"/>
                  </a:moveTo>
                  <a:lnTo>
                    <a:pt x="0" y="368427"/>
                  </a:lnTo>
                  <a:lnTo>
                    <a:pt x="0" y="374650"/>
                  </a:lnTo>
                  <a:lnTo>
                    <a:pt x="6350" y="374650"/>
                  </a:lnTo>
                  <a:lnTo>
                    <a:pt x="6350" y="368427"/>
                  </a:lnTo>
                  <a:close/>
                </a:path>
                <a:path w="6350" h="515620">
                  <a:moveTo>
                    <a:pt x="6350" y="362077"/>
                  </a:moveTo>
                  <a:lnTo>
                    <a:pt x="0" y="362077"/>
                  </a:lnTo>
                  <a:lnTo>
                    <a:pt x="0" y="368300"/>
                  </a:lnTo>
                  <a:lnTo>
                    <a:pt x="6350" y="368300"/>
                  </a:lnTo>
                  <a:lnTo>
                    <a:pt x="6350" y="362077"/>
                  </a:lnTo>
                  <a:close/>
                </a:path>
                <a:path w="6350" h="515620">
                  <a:moveTo>
                    <a:pt x="6350" y="354457"/>
                  </a:moveTo>
                  <a:lnTo>
                    <a:pt x="0" y="354457"/>
                  </a:lnTo>
                  <a:lnTo>
                    <a:pt x="0" y="361950"/>
                  </a:lnTo>
                  <a:lnTo>
                    <a:pt x="6350" y="361950"/>
                  </a:lnTo>
                  <a:lnTo>
                    <a:pt x="6350" y="354457"/>
                  </a:lnTo>
                  <a:close/>
                </a:path>
                <a:path w="6350" h="515620">
                  <a:moveTo>
                    <a:pt x="6350" y="349377"/>
                  </a:moveTo>
                  <a:lnTo>
                    <a:pt x="0" y="349377"/>
                  </a:lnTo>
                  <a:lnTo>
                    <a:pt x="0" y="354330"/>
                  </a:lnTo>
                  <a:lnTo>
                    <a:pt x="6350" y="354330"/>
                  </a:lnTo>
                  <a:lnTo>
                    <a:pt x="6350" y="349377"/>
                  </a:lnTo>
                  <a:close/>
                </a:path>
                <a:path w="6350" h="515620">
                  <a:moveTo>
                    <a:pt x="6350" y="343027"/>
                  </a:moveTo>
                  <a:lnTo>
                    <a:pt x="0" y="343027"/>
                  </a:lnTo>
                  <a:lnTo>
                    <a:pt x="0" y="349250"/>
                  </a:lnTo>
                  <a:lnTo>
                    <a:pt x="6350" y="349250"/>
                  </a:lnTo>
                  <a:lnTo>
                    <a:pt x="6350" y="343027"/>
                  </a:lnTo>
                  <a:close/>
                </a:path>
                <a:path w="6350" h="515620">
                  <a:moveTo>
                    <a:pt x="6350" y="335407"/>
                  </a:moveTo>
                  <a:lnTo>
                    <a:pt x="0" y="335407"/>
                  </a:lnTo>
                  <a:lnTo>
                    <a:pt x="0" y="342900"/>
                  </a:lnTo>
                  <a:lnTo>
                    <a:pt x="6350" y="342900"/>
                  </a:lnTo>
                  <a:lnTo>
                    <a:pt x="6350" y="335407"/>
                  </a:lnTo>
                  <a:close/>
                </a:path>
                <a:path w="6350" h="515620">
                  <a:moveTo>
                    <a:pt x="6350" y="330327"/>
                  </a:moveTo>
                  <a:lnTo>
                    <a:pt x="0" y="330327"/>
                  </a:lnTo>
                  <a:lnTo>
                    <a:pt x="0" y="335280"/>
                  </a:lnTo>
                  <a:lnTo>
                    <a:pt x="6350" y="335280"/>
                  </a:lnTo>
                  <a:lnTo>
                    <a:pt x="6350" y="330327"/>
                  </a:lnTo>
                  <a:close/>
                </a:path>
                <a:path w="6350" h="515620">
                  <a:moveTo>
                    <a:pt x="6350" y="317627"/>
                  </a:moveTo>
                  <a:lnTo>
                    <a:pt x="0" y="317627"/>
                  </a:lnTo>
                  <a:lnTo>
                    <a:pt x="0" y="330200"/>
                  </a:lnTo>
                  <a:lnTo>
                    <a:pt x="6350" y="330200"/>
                  </a:lnTo>
                  <a:lnTo>
                    <a:pt x="6350" y="317627"/>
                  </a:lnTo>
                  <a:close/>
                </a:path>
                <a:path w="6350" h="515620">
                  <a:moveTo>
                    <a:pt x="6350" y="312547"/>
                  </a:moveTo>
                  <a:lnTo>
                    <a:pt x="0" y="312547"/>
                  </a:lnTo>
                  <a:lnTo>
                    <a:pt x="0" y="317500"/>
                  </a:lnTo>
                  <a:lnTo>
                    <a:pt x="6350" y="317500"/>
                  </a:lnTo>
                  <a:lnTo>
                    <a:pt x="6350" y="312547"/>
                  </a:lnTo>
                  <a:close/>
                </a:path>
                <a:path w="6350" h="515620">
                  <a:moveTo>
                    <a:pt x="3809" y="509270"/>
                  </a:moveTo>
                  <a:lnTo>
                    <a:pt x="0" y="509270"/>
                  </a:lnTo>
                  <a:lnTo>
                    <a:pt x="0" y="515620"/>
                  </a:lnTo>
                  <a:lnTo>
                    <a:pt x="1269" y="515620"/>
                  </a:lnTo>
                  <a:lnTo>
                    <a:pt x="1269" y="513080"/>
                  </a:lnTo>
                  <a:lnTo>
                    <a:pt x="2540" y="513080"/>
                  </a:lnTo>
                  <a:lnTo>
                    <a:pt x="2540" y="511810"/>
                  </a:lnTo>
                  <a:lnTo>
                    <a:pt x="3809" y="511810"/>
                  </a:lnTo>
                  <a:lnTo>
                    <a:pt x="3809" y="509270"/>
                  </a:lnTo>
                  <a:close/>
                </a:path>
                <a:path w="6350" h="515620">
                  <a:moveTo>
                    <a:pt x="6350" y="496570"/>
                  </a:moveTo>
                  <a:lnTo>
                    <a:pt x="0" y="496570"/>
                  </a:lnTo>
                  <a:lnTo>
                    <a:pt x="0" y="508000"/>
                  </a:lnTo>
                  <a:lnTo>
                    <a:pt x="5080" y="508000"/>
                  </a:lnTo>
                  <a:lnTo>
                    <a:pt x="5080" y="509270"/>
                  </a:lnTo>
                  <a:lnTo>
                    <a:pt x="6350" y="509270"/>
                  </a:lnTo>
                  <a:lnTo>
                    <a:pt x="6350" y="496570"/>
                  </a:lnTo>
                  <a:close/>
                </a:path>
                <a:path w="6350" h="515620">
                  <a:moveTo>
                    <a:pt x="6350" y="483870"/>
                  </a:moveTo>
                  <a:lnTo>
                    <a:pt x="0" y="483870"/>
                  </a:lnTo>
                  <a:lnTo>
                    <a:pt x="0" y="495300"/>
                  </a:lnTo>
                  <a:lnTo>
                    <a:pt x="6350" y="495300"/>
                  </a:lnTo>
                  <a:lnTo>
                    <a:pt x="6350" y="483870"/>
                  </a:lnTo>
                  <a:close/>
                </a:path>
                <a:path w="6350" h="515620">
                  <a:moveTo>
                    <a:pt x="6350" y="471170"/>
                  </a:moveTo>
                  <a:lnTo>
                    <a:pt x="0" y="471170"/>
                  </a:lnTo>
                  <a:lnTo>
                    <a:pt x="0" y="482600"/>
                  </a:lnTo>
                  <a:lnTo>
                    <a:pt x="6350" y="482600"/>
                  </a:lnTo>
                  <a:lnTo>
                    <a:pt x="6350" y="471170"/>
                  </a:lnTo>
                  <a:close/>
                </a:path>
                <a:path w="6350" h="515620">
                  <a:moveTo>
                    <a:pt x="6350" y="458470"/>
                  </a:moveTo>
                  <a:lnTo>
                    <a:pt x="0" y="458470"/>
                  </a:lnTo>
                  <a:lnTo>
                    <a:pt x="0" y="469900"/>
                  </a:lnTo>
                  <a:lnTo>
                    <a:pt x="6350" y="469900"/>
                  </a:lnTo>
                  <a:lnTo>
                    <a:pt x="6350" y="458470"/>
                  </a:lnTo>
                  <a:close/>
                </a:path>
              </a:pathLst>
            </a:custGeom>
            <a:solidFill>
              <a:srgbClr val="8700ED"/>
            </a:solidFill>
          </p:spPr>
          <p:txBody>
            <a:bodyPr bIns="0" lIns="0" rIns="0" rtlCol="0" tIns="0" wrap="square"/>
            <a:p/>
          </p:txBody>
        </p:sp>
        <p:sp>
          <p:nvSpPr>
            <p:cNvPr id="1050252" name="object 1556"/>
            <p:cNvSpPr/>
            <p:nvPr/>
          </p:nvSpPr>
          <p:spPr>
            <a:xfrm>
              <a:off x="2082799" y="5890260"/>
              <a:ext cx="7620" cy="534670"/>
            </a:xfrm>
            <a:custGeom>
              <a:avLst/>
              <a:ahLst/>
              <a:rect l="l" t="t" r="r" b="b"/>
              <a:pathLst>
                <a:path w="7619" h="534670">
                  <a:moveTo>
                    <a:pt x="1270" y="0"/>
                  </a:moveTo>
                  <a:lnTo>
                    <a:pt x="0" y="0"/>
                  </a:lnTo>
                  <a:lnTo>
                    <a:pt x="0" y="3809"/>
                  </a:lnTo>
                  <a:lnTo>
                    <a:pt x="2539" y="3809"/>
                  </a:lnTo>
                  <a:lnTo>
                    <a:pt x="2539" y="1269"/>
                  </a:lnTo>
                  <a:lnTo>
                    <a:pt x="1270" y="1269"/>
                  </a:lnTo>
                  <a:lnTo>
                    <a:pt x="1270" y="0"/>
                  </a:lnTo>
                  <a:close/>
                </a:path>
                <a:path w="7619" h="534670">
                  <a:moveTo>
                    <a:pt x="3810" y="3810"/>
                  </a:moveTo>
                  <a:lnTo>
                    <a:pt x="0" y="3810"/>
                  </a:lnTo>
                  <a:lnTo>
                    <a:pt x="0" y="10159"/>
                  </a:lnTo>
                  <a:lnTo>
                    <a:pt x="7619" y="10159"/>
                  </a:lnTo>
                  <a:lnTo>
                    <a:pt x="7619" y="8889"/>
                  </a:lnTo>
                  <a:lnTo>
                    <a:pt x="6350" y="8889"/>
                  </a:lnTo>
                  <a:lnTo>
                    <a:pt x="6350" y="7620"/>
                  </a:lnTo>
                  <a:lnTo>
                    <a:pt x="5080" y="7620"/>
                  </a:lnTo>
                  <a:lnTo>
                    <a:pt x="5080" y="5080"/>
                  </a:lnTo>
                  <a:lnTo>
                    <a:pt x="3810" y="5080"/>
                  </a:lnTo>
                  <a:lnTo>
                    <a:pt x="3810" y="3810"/>
                  </a:lnTo>
                  <a:close/>
                </a:path>
                <a:path w="7619" h="534670">
                  <a:moveTo>
                    <a:pt x="7619" y="10159"/>
                  </a:moveTo>
                  <a:lnTo>
                    <a:pt x="0" y="10159"/>
                  </a:lnTo>
                  <a:lnTo>
                    <a:pt x="0" y="25399"/>
                  </a:lnTo>
                  <a:lnTo>
                    <a:pt x="7619" y="25399"/>
                  </a:lnTo>
                  <a:lnTo>
                    <a:pt x="7619" y="10159"/>
                  </a:lnTo>
                  <a:close/>
                </a:path>
                <a:path w="7619" h="534670">
                  <a:moveTo>
                    <a:pt x="7619" y="25400"/>
                  </a:moveTo>
                  <a:lnTo>
                    <a:pt x="0" y="25400"/>
                  </a:lnTo>
                  <a:lnTo>
                    <a:pt x="0" y="35559"/>
                  </a:lnTo>
                  <a:lnTo>
                    <a:pt x="7619" y="35559"/>
                  </a:lnTo>
                  <a:lnTo>
                    <a:pt x="7619" y="25400"/>
                  </a:lnTo>
                  <a:close/>
                </a:path>
                <a:path w="7619" h="534670">
                  <a:moveTo>
                    <a:pt x="7619" y="35559"/>
                  </a:moveTo>
                  <a:lnTo>
                    <a:pt x="0" y="35559"/>
                  </a:lnTo>
                  <a:lnTo>
                    <a:pt x="0" y="92709"/>
                  </a:lnTo>
                  <a:lnTo>
                    <a:pt x="7619" y="92709"/>
                  </a:lnTo>
                  <a:lnTo>
                    <a:pt x="7619" y="35559"/>
                  </a:lnTo>
                  <a:close/>
                </a:path>
                <a:path w="7619" h="534670">
                  <a:moveTo>
                    <a:pt x="7619" y="92709"/>
                  </a:moveTo>
                  <a:lnTo>
                    <a:pt x="0" y="92709"/>
                  </a:lnTo>
                  <a:lnTo>
                    <a:pt x="0" y="99059"/>
                  </a:lnTo>
                  <a:lnTo>
                    <a:pt x="7619" y="99059"/>
                  </a:lnTo>
                  <a:lnTo>
                    <a:pt x="7619" y="92709"/>
                  </a:lnTo>
                  <a:close/>
                </a:path>
                <a:path w="7619" h="534670">
                  <a:moveTo>
                    <a:pt x="7619" y="99059"/>
                  </a:moveTo>
                  <a:lnTo>
                    <a:pt x="0" y="99059"/>
                  </a:lnTo>
                  <a:lnTo>
                    <a:pt x="0" y="105409"/>
                  </a:lnTo>
                  <a:lnTo>
                    <a:pt x="7619" y="105409"/>
                  </a:lnTo>
                  <a:lnTo>
                    <a:pt x="7619" y="99059"/>
                  </a:lnTo>
                  <a:close/>
                </a:path>
                <a:path w="7619" h="534670">
                  <a:moveTo>
                    <a:pt x="7619" y="105409"/>
                  </a:moveTo>
                  <a:lnTo>
                    <a:pt x="0" y="105409"/>
                  </a:lnTo>
                  <a:lnTo>
                    <a:pt x="0" y="111759"/>
                  </a:lnTo>
                  <a:lnTo>
                    <a:pt x="7619" y="111759"/>
                  </a:lnTo>
                  <a:lnTo>
                    <a:pt x="7619" y="105409"/>
                  </a:lnTo>
                  <a:close/>
                </a:path>
                <a:path w="7619" h="534670">
                  <a:moveTo>
                    <a:pt x="7619" y="111759"/>
                  </a:moveTo>
                  <a:lnTo>
                    <a:pt x="0" y="111759"/>
                  </a:lnTo>
                  <a:lnTo>
                    <a:pt x="0" y="118109"/>
                  </a:lnTo>
                  <a:lnTo>
                    <a:pt x="7619" y="118109"/>
                  </a:lnTo>
                  <a:lnTo>
                    <a:pt x="7619" y="111759"/>
                  </a:lnTo>
                  <a:close/>
                </a:path>
                <a:path w="7619" h="534670">
                  <a:moveTo>
                    <a:pt x="7619" y="118109"/>
                  </a:moveTo>
                  <a:lnTo>
                    <a:pt x="0" y="118109"/>
                  </a:lnTo>
                  <a:lnTo>
                    <a:pt x="0" y="120649"/>
                  </a:lnTo>
                  <a:lnTo>
                    <a:pt x="7619" y="120649"/>
                  </a:lnTo>
                  <a:lnTo>
                    <a:pt x="7619" y="118109"/>
                  </a:lnTo>
                  <a:close/>
                </a:path>
                <a:path w="7619" h="534670">
                  <a:moveTo>
                    <a:pt x="7619" y="120650"/>
                  </a:moveTo>
                  <a:lnTo>
                    <a:pt x="0" y="120650"/>
                  </a:lnTo>
                  <a:lnTo>
                    <a:pt x="0" y="124459"/>
                  </a:lnTo>
                  <a:lnTo>
                    <a:pt x="7619" y="124459"/>
                  </a:lnTo>
                  <a:lnTo>
                    <a:pt x="7619" y="120650"/>
                  </a:lnTo>
                  <a:close/>
                </a:path>
                <a:path w="7619" h="534670">
                  <a:moveTo>
                    <a:pt x="7619" y="124459"/>
                  </a:moveTo>
                  <a:lnTo>
                    <a:pt x="0" y="124459"/>
                  </a:lnTo>
                  <a:lnTo>
                    <a:pt x="0" y="126999"/>
                  </a:lnTo>
                  <a:lnTo>
                    <a:pt x="7619" y="126999"/>
                  </a:lnTo>
                  <a:lnTo>
                    <a:pt x="7619" y="124459"/>
                  </a:lnTo>
                  <a:close/>
                </a:path>
                <a:path w="7619" h="534670">
                  <a:moveTo>
                    <a:pt x="7619" y="127000"/>
                  </a:moveTo>
                  <a:lnTo>
                    <a:pt x="0" y="127000"/>
                  </a:lnTo>
                  <a:lnTo>
                    <a:pt x="0" y="133349"/>
                  </a:lnTo>
                  <a:lnTo>
                    <a:pt x="7619" y="133349"/>
                  </a:lnTo>
                  <a:lnTo>
                    <a:pt x="7619" y="127000"/>
                  </a:lnTo>
                  <a:close/>
                </a:path>
                <a:path w="7619" h="534670">
                  <a:moveTo>
                    <a:pt x="7619" y="133350"/>
                  </a:moveTo>
                  <a:lnTo>
                    <a:pt x="0" y="133350"/>
                  </a:lnTo>
                  <a:lnTo>
                    <a:pt x="0" y="137159"/>
                  </a:lnTo>
                  <a:lnTo>
                    <a:pt x="7619" y="137159"/>
                  </a:lnTo>
                  <a:lnTo>
                    <a:pt x="7619" y="133350"/>
                  </a:lnTo>
                  <a:close/>
                </a:path>
                <a:path w="7619" h="534670">
                  <a:moveTo>
                    <a:pt x="7619" y="137159"/>
                  </a:moveTo>
                  <a:lnTo>
                    <a:pt x="0" y="137159"/>
                  </a:lnTo>
                  <a:lnTo>
                    <a:pt x="0" y="139699"/>
                  </a:lnTo>
                  <a:lnTo>
                    <a:pt x="7619" y="139699"/>
                  </a:lnTo>
                  <a:lnTo>
                    <a:pt x="7619" y="137159"/>
                  </a:lnTo>
                  <a:close/>
                </a:path>
                <a:path w="7619" h="534670">
                  <a:moveTo>
                    <a:pt x="7619" y="139700"/>
                  </a:moveTo>
                  <a:lnTo>
                    <a:pt x="0" y="139700"/>
                  </a:lnTo>
                  <a:lnTo>
                    <a:pt x="0" y="143509"/>
                  </a:lnTo>
                  <a:lnTo>
                    <a:pt x="7619" y="143509"/>
                  </a:lnTo>
                  <a:lnTo>
                    <a:pt x="7619" y="139700"/>
                  </a:lnTo>
                  <a:close/>
                </a:path>
                <a:path w="7619" h="534670">
                  <a:moveTo>
                    <a:pt x="7619" y="143509"/>
                  </a:moveTo>
                  <a:lnTo>
                    <a:pt x="0" y="143509"/>
                  </a:lnTo>
                  <a:lnTo>
                    <a:pt x="0" y="146049"/>
                  </a:lnTo>
                  <a:lnTo>
                    <a:pt x="7619" y="146049"/>
                  </a:lnTo>
                  <a:lnTo>
                    <a:pt x="7619" y="143509"/>
                  </a:lnTo>
                  <a:close/>
                </a:path>
                <a:path w="7619" h="534670">
                  <a:moveTo>
                    <a:pt x="7619" y="146050"/>
                  </a:moveTo>
                  <a:lnTo>
                    <a:pt x="0" y="146050"/>
                  </a:lnTo>
                  <a:lnTo>
                    <a:pt x="0" y="196849"/>
                  </a:lnTo>
                  <a:lnTo>
                    <a:pt x="7619" y="196849"/>
                  </a:lnTo>
                  <a:lnTo>
                    <a:pt x="7619" y="146050"/>
                  </a:lnTo>
                  <a:close/>
                </a:path>
                <a:path w="7619" h="534670">
                  <a:moveTo>
                    <a:pt x="7619" y="196849"/>
                  </a:moveTo>
                  <a:lnTo>
                    <a:pt x="0" y="196849"/>
                  </a:lnTo>
                  <a:lnTo>
                    <a:pt x="0" y="215899"/>
                  </a:lnTo>
                  <a:lnTo>
                    <a:pt x="7619" y="215899"/>
                  </a:lnTo>
                  <a:lnTo>
                    <a:pt x="7619" y="196849"/>
                  </a:lnTo>
                  <a:close/>
                </a:path>
                <a:path w="7619" h="534670">
                  <a:moveTo>
                    <a:pt x="7619" y="215899"/>
                  </a:moveTo>
                  <a:lnTo>
                    <a:pt x="0" y="215899"/>
                  </a:lnTo>
                  <a:lnTo>
                    <a:pt x="0" y="323849"/>
                  </a:lnTo>
                  <a:lnTo>
                    <a:pt x="7619" y="323849"/>
                  </a:lnTo>
                  <a:lnTo>
                    <a:pt x="7619" y="215899"/>
                  </a:lnTo>
                  <a:close/>
                </a:path>
                <a:path w="7619" h="534670">
                  <a:moveTo>
                    <a:pt x="7619" y="424306"/>
                  </a:moveTo>
                  <a:lnTo>
                    <a:pt x="0" y="424306"/>
                  </a:lnTo>
                  <a:lnTo>
                    <a:pt x="0" y="468630"/>
                  </a:lnTo>
                  <a:lnTo>
                    <a:pt x="7619" y="468630"/>
                  </a:lnTo>
                  <a:lnTo>
                    <a:pt x="7619" y="424306"/>
                  </a:lnTo>
                  <a:close/>
                </a:path>
                <a:path w="7619" h="534670">
                  <a:moveTo>
                    <a:pt x="7619" y="417956"/>
                  </a:moveTo>
                  <a:lnTo>
                    <a:pt x="0" y="417956"/>
                  </a:lnTo>
                  <a:lnTo>
                    <a:pt x="0" y="424179"/>
                  </a:lnTo>
                  <a:lnTo>
                    <a:pt x="7619" y="424179"/>
                  </a:lnTo>
                  <a:lnTo>
                    <a:pt x="7619" y="417956"/>
                  </a:lnTo>
                  <a:close/>
                </a:path>
                <a:path w="7619" h="534670">
                  <a:moveTo>
                    <a:pt x="7619" y="411606"/>
                  </a:moveTo>
                  <a:lnTo>
                    <a:pt x="0" y="411606"/>
                  </a:lnTo>
                  <a:lnTo>
                    <a:pt x="0" y="417829"/>
                  </a:lnTo>
                  <a:lnTo>
                    <a:pt x="7619" y="417829"/>
                  </a:lnTo>
                  <a:lnTo>
                    <a:pt x="7619" y="411606"/>
                  </a:lnTo>
                  <a:close/>
                </a:path>
                <a:path w="7619" h="534670">
                  <a:moveTo>
                    <a:pt x="7619" y="405256"/>
                  </a:moveTo>
                  <a:lnTo>
                    <a:pt x="0" y="405256"/>
                  </a:lnTo>
                  <a:lnTo>
                    <a:pt x="0" y="411479"/>
                  </a:lnTo>
                  <a:lnTo>
                    <a:pt x="7619" y="411479"/>
                  </a:lnTo>
                  <a:lnTo>
                    <a:pt x="7619" y="405256"/>
                  </a:lnTo>
                  <a:close/>
                </a:path>
                <a:path w="7619" h="534670">
                  <a:moveTo>
                    <a:pt x="7619" y="398906"/>
                  </a:moveTo>
                  <a:lnTo>
                    <a:pt x="0" y="398906"/>
                  </a:lnTo>
                  <a:lnTo>
                    <a:pt x="0" y="405129"/>
                  </a:lnTo>
                  <a:lnTo>
                    <a:pt x="7619" y="405129"/>
                  </a:lnTo>
                  <a:lnTo>
                    <a:pt x="7619" y="398906"/>
                  </a:lnTo>
                  <a:close/>
                </a:path>
                <a:path w="7619" h="534670">
                  <a:moveTo>
                    <a:pt x="7619" y="392556"/>
                  </a:moveTo>
                  <a:lnTo>
                    <a:pt x="0" y="392556"/>
                  </a:lnTo>
                  <a:lnTo>
                    <a:pt x="0" y="398779"/>
                  </a:lnTo>
                  <a:lnTo>
                    <a:pt x="7619" y="398779"/>
                  </a:lnTo>
                  <a:lnTo>
                    <a:pt x="7619" y="392556"/>
                  </a:lnTo>
                  <a:close/>
                </a:path>
                <a:path w="7619" h="534670">
                  <a:moveTo>
                    <a:pt x="7619" y="386206"/>
                  </a:moveTo>
                  <a:lnTo>
                    <a:pt x="0" y="386206"/>
                  </a:lnTo>
                  <a:lnTo>
                    <a:pt x="0" y="392429"/>
                  </a:lnTo>
                  <a:lnTo>
                    <a:pt x="7619" y="392429"/>
                  </a:lnTo>
                  <a:lnTo>
                    <a:pt x="7619" y="386206"/>
                  </a:lnTo>
                  <a:close/>
                </a:path>
                <a:path w="7619" h="534670">
                  <a:moveTo>
                    <a:pt x="7619" y="379856"/>
                  </a:moveTo>
                  <a:lnTo>
                    <a:pt x="0" y="379856"/>
                  </a:lnTo>
                  <a:lnTo>
                    <a:pt x="0" y="386079"/>
                  </a:lnTo>
                  <a:lnTo>
                    <a:pt x="7619" y="386079"/>
                  </a:lnTo>
                  <a:lnTo>
                    <a:pt x="7619" y="379856"/>
                  </a:lnTo>
                  <a:close/>
                </a:path>
                <a:path w="7619" h="534670">
                  <a:moveTo>
                    <a:pt x="7619" y="373506"/>
                  </a:moveTo>
                  <a:lnTo>
                    <a:pt x="0" y="373506"/>
                  </a:lnTo>
                  <a:lnTo>
                    <a:pt x="0" y="379729"/>
                  </a:lnTo>
                  <a:lnTo>
                    <a:pt x="7619" y="379729"/>
                  </a:lnTo>
                  <a:lnTo>
                    <a:pt x="7619" y="373506"/>
                  </a:lnTo>
                  <a:close/>
                </a:path>
                <a:path w="7619" h="534670">
                  <a:moveTo>
                    <a:pt x="7619" y="365886"/>
                  </a:moveTo>
                  <a:lnTo>
                    <a:pt x="0" y="365886"/>
                  </a:lnTo>
                  <a:lnTo>
                    <a:pt x="0" y="373379"/>
                  </a:lnTo>
                  <a:lnTo>
                    <a:pt x="7619" y="373379"/>
                  </a:lnTo>
                  <a:lnTo>
                    <a:pt x="7619" y="365886"/>
                  </a:lnTo>
                  <a:close/>
                </a:path>
                <a:path w="7619" h="534670">
                  <a:moveTo>
                    <a:pt x="7619" y="360806"/>
                  </a:moveTo>
                  <a:lnTo>
                    <a:pt x="0" y="360806"/>
                  </a:lnTo>
                  <a:lnTo>
                    <a:pt x="0" y="365759"/>
                  </a:lnTo>
                  <a:lnTo>
                    <a:pt x="7619" y="365759"/>
                  </a:lnTo>
                  <a:lnTo>
                    <a:pt x="7619" y="360806"/>
                  </a:lnTo>
                  <a:close/>
                </a:path>
                <a:path w="7619" h="534670">
                  <a:moveTo>
                    <a:pt x="7619" y="354456"/>
                  </a:moveTo>
                  <a:lnTo>
                    <a:pt x="0" y="354456"/>
                  </a:lnTo>
                  <a:lnTo>
                    <a:pt x="0" y="360679"/>
                  </a:lnTo>
                  <a:lnTo>
                    <a:pt x="7619" y="360679"/>
                  </a:lnTo>
                  <a:lnTo>
                    <a:pt x="7619" y="354456"/>
                  </a:lnTo>
                  <a:close/>
                </a:path>
                <a:path w="7619" h="534670">
                  <a:moveTo>
                    <a:pt x="7619" y="346836"/>
                  </a:moveTo>
                  <a:lnTo>
                    <a:pt x="0" y="346836"/>
                  </a:lnTo>
                  <a:lnTo>
                    <a:pt x="0" y="354329"/>
                  </a:lnTo>
                  <a:lnTo>
                    <a:pt x="7619" y="354329"/>
                  </a:lnTo>
                  <a:lnTo>
                    <a:pt x="7619" y="346836"/>
                  </a:lnTo>
                  <a:close/>
                </a:path>
                <a:path w="7619" h="534670">
                  <a:moveTo>
                    <a:pt x="7619" y="341756"/>
                  </a:moveTo>
                  <a:lnTo>
                    <a:pt x="0" y="341756"/>
                  </a:lnTo>
                  <a:lnTo>
                    <a:pt x="0" y="346709"/>
                  </a:lnTo>
                  <a:lnTo>
                    <a:pt x="7619" y="346709"/>
                  </a:lnTo>
                  <a:lnTo>
                    <a:pt x="7619" y="341756"/>
                  </a:lnTo>
                  <a:close/>
                </a:path>
                <a:path w="7619" h="534670">
                  <a:moveTo>
                    <a:pt x="7619" y="329056"/>
                  </a:moveTo>
                  <a:lnTo>
                    <a:pt x="0" y="329056"/>
                  </a:lnTo>
                  <a:lnTo>
                    <a:pt x="0" y="341629"/>
                  </a:lnTo>
                  <a:lnTo>
                    <a:pt x="7619" y="341629"/>
                  </a:lnTo>
                  <a:lnTo>
                    <a:pt x="7619" y="329056"/>
                  </a:lnTo>
                  <a:close/>
                </a:path>
                <a:path w="7619" h="534670">
                  <a:moveTo>
                    <a:pt x="7619" y="323976"/>
                  </a:moveTo>
                  <a:lnTo>
                    <a:pt x="0" y="323976"/>
                  </a:lnTo>
                  <a:lnTo>
                    <a:pt x="0" y="328930"/>
                  </a:lnTo>
                  <a:lnTo>
                    <a:pt x="7619" y="328930"/>
                  </a:lnTo>
                  <a:lnTo>
                    <a:pt x="7619" y="323976"/>
                  </a:lnTo>
                  <a:close/>
                </a:path>
                <a:path w="7619" h="534670">
                  <a:moveTo>
                    <a:pt x="1269" y="533399"/>
                  </a:moveTo>
                  <a:lnTo>
                    <a:pt x="0" y="533399"/>
                  </a:lnTo>
                  <a:lnTo>
                    <a:pt x="0" y="534669"/>
                  </a:lnTo>
                  <a:lnTo>
                    <a:pt x="1269" y="534669"/>
                  </a:lnTo>
                  <a:lnTo>
                    <a:pt x="1269" y="533399"/>
                  </a:lnTo>
                  <a:close/>
                </a:path>
                <a:path w="7619" h="534670">
                  <a:moveTo>
                    <a:pt x="6350" y="527049"/>
                  </a:moveTo>
                  <a:lnTo>
                    <a:pt x="0" y="527049"/>
                  </a:lnTo>
                  <a:lnTo>
                    <a:pt x="0" y="532129"/>
                  </a:lnTo>
                  <a:lnTo>
                    <a:pt x="2539" y="532129"/>
                  </a:lnTo>
                  <a:lnTo>
                    <a:pt x="2539" y="533399"/>
                  </a:lnTo>
                  <a:lnTo>
                    <a:pt x="3810" y="533399"/>
                  </a:lnTo>
                  <a:lnTo>
                    <a:pt x="3810" y="530859"/>
                  </a:lnTo>
                  <a:lnTo>
                    <a:pt x="5079" y="530859"/>
                  </a:lnTo>
                  <a:lnTo>
                    <a:pt x="5079" y="528319"/>
                  </a:lnTo>
                  <a:lnTo>
                    <a:pt x="6350" y="528319"/>
                  </a:lnTo>
                  <a:lnTo>
                    <a:pt x="6350" y="527049"/>
                  </a:lnTo>
                  <a:close/>
                </a:path>
                <a:path w="7619" h="534670">
                  <a:moveTo>
                    <a:pt x="7619" y="520700"/>
                  </a:moveTo>
                  <a:lnTo>
                    <a:pt x="0" y="520700"/>
                  </a:lnTo>
                  <a:lnTo>
                    <a:pt x="0" y="525779"/>
                  </a:lnTo>
                  <a:lnTo>
                    <a:pt x="7619" y="525779"/>
                  </a:lnTo>
                  <a:lnTo>
                    <a:pt x="7619" y="520700"/>
                  </a:lnTo>
                  <a:close/>
                </a:path>
                <a:path w="7619" h="534670">
                  <a:moveTo>
                    <a:pt x="7619" y="507999"/>
                  </a:moveTo>
                  <a:lnTo>
                    <a:pt x="0" y="507999"/>
                  </a:lnTo>
                  <a:lnTo>
                    <a:pt x="0" y="519429"/>
                  </a:lnTo>
                  <a:lnTo>
                    <a:pt x="7619" y="519429"/>
                  </a:lnTo>
                  <a:lnTo>
                    <a:pt x="7619" y="507999"/>
                  </a:lnTo>
                  <a:close/>
                </a:path>
                <a:path w="7619" h="534670">
                  <a:moveTo>
                    <a:pt x="7619" y="495299"/>
                  </a:moveTo>
                  <a:lnTo>
                    <a:pt x="0" y="495299"/>
                  </a:lnTo>
                  <a:lnTo>
                    <a:pt x="0" y="506729"/>
                  </a:lnTo>
                  <a:lnTo>
                    <a:pt x="7619" y="506729"/>
                  </a:lnTo>
                  <a:lnTo>
                    <a:pt x="7619" y="495299"/>
                  </a:lnTo>
                  <a:close/>
                </a:path>
                <a:path w="7619" h="534670">
                  <a:moveTo>
                    <a:pt x="7619" y="482599"/>
                  </a:moveTo>
                  <a:lnTo>
                    <a:pt x="0" y="482599"/>
                  </a:lnTo>
                  <a:lnTo>
                    <a:pt x="0" y="494029"/>
                  </a:lnTo>
                  <a:lnTo>
                    <a:pt x="7619" y="494029"/>
                  </a:lnTo>
                  <a:lnTo>
                    <a:pt x="7619" y="482599"/>
                  </a:lnTo>
                  <a:close/>
                </a:path>
                <a:path w="7619" h="534670">
                  <a:moveTo>
                    <a:pt x="7619" y="469900"/>
                  </a:moveTo>
                  <a:lnTo>
                    <a:pt x="0" y="469900"/>
                  </a:lnTo>
                  <a:lnTo>
                    <a:pt x="0" y="481329"/>
                  </a:lnTo>
                  <a:lnTo>
                    <a:pt x="7619" y="481329"/>
                  </a:lnTo>
                  <a:lnTo>
                    <a:pt x="7619" y="469900"/>
                  </a:lnTo>
                  <a:close/>
                </a:path>
              </a:pathLst>
            </a:custGeom>
            <a:solidFill>
              <a:srgbClr val="8500ED"/>
            </a:solidFill>
          </p:spPr>
          <p:txBody>
            <a:bodyPr bIns="0" lIns="0" rIns="0" rtlCol="0" tIns="0" wrap="square"/>
            <a:p/>
          </p:txBody>
        </p:sp>
        <p:sp>
          <p:nvSpPr>
            <p:cNvPr id="1050253" name="object 1557"/>
            <p:cNvSpPr/>
            <p:nvPr/>
          </p:nvSpPr>
          <p:spPr>
            <a:xfrm>
              <a:off x="2075179" y="5880100"/>
              <a:ext cx="7620" cy="552450"/>
            </a:xfrm>
            <a:custGeom>
              <a:avLst/>
              <a:ahLst/>
              <a:rect l="l" t="t" r="r" b="b"/>
              <a:pathLst>
                <a:path w="7619" h="552450">
                  <a:moveTo>
                    <a:pt x="1269" y="0"/>
                  </a:moveTo>
                  <a:lnTo>
                    <a:pt x="0" y="0"/>
                  </a:lnTo>
                  <a:lnTo>
                    <a:pt x="0" y="1269"/>
                  </a:lnTo>
                  <a:lnTo>
                    <a:pt x="1269" y="1269"/>
                  </a:lnTo>
                  <a:lnTo>
                    <a:pt x="1269" y="0"/>
                  </a:lnTo>
                  <a:close/>
                </a:path>
                <a:path w="7619" h="552450">
                  <a:moveTo>
                    <a:pt x="2539" y="1270"/>
                  </a:moveTo>
                  <a:lnTo>
                    <a:pt x="0" y="1270"/>
                  </a:lnTo>
                  <a:lnTo>
                    <a:pt x="0" y="13969"/>
                  </a:lnTo>
                  <a:lnTo>
                    <a:pt x="7619" y="13969"/>
                  </a:lnTo>
                  <a:lnTo>
                    <a:pt x="7619" y="8890"/>
                  </a:lnTo>
                  <a:lnTo>
                    <a:pt x="6350" y="8890"/>
                  </a:lnTo>
                  <a:lnTo>
                    <a:pt x="6350" y="6350"/>
                  </a:lnTo>
                  <a:lnTo>
                    <a:pt x="5079" y="6350"/>
                  </a:lnTo>
                  <a:lnTo>
                    <a:pt x="5079" y="5080"/>
                  </a:lnTo>
                  <a:lnTo>
                    <a:pt x="3809" y="5080"/>
                  </a:lnTo>
                  <a:lnTo>
                    <a:pt x="3809" y="3810"/>
                  </a:lnTo>
                  <a:lnTo>
                    <a:pt x="2540" y="3810"/>
                  </a:lnTo>
                  <a:lnTo>
                    <a:pt x="2539" y="1270"/>
                  </a:lnTo>
                  <a:close/>
                </a:path>
                <a:path w="7619" h="552450">
                  <a:moveTo>
                    <a:pt x="7619" y="13970"/>
                  </a:moveTo>
                  <a:lnTo>
                    <a:pt x="0" y="13970"/>
                  </a:lnTo>
                  <a:lnTo>
                    <a:pt x="0" y="20319"/>
                  </a:lnTo>
                  <a:lnTo>
                    <a:pt x="7619" y="20319"/>
                  </a:lnTo>
                  <a:lnTo>
                    <a:pt x="7619" y="13970"/>
                  </a:lnTo>
                  <a:close/>
                </a:path>
                <a:path w="7619" h="552450">
                  <a:moveTo>
                    <a:pt x="7619" y="20320"/>
                  </a:moveTo>
                  <a:lnTo>
                    <a:pt x="0" y="20320"/>
                  </a:lnTo>
                  <a:lnTo>
                    <a:pt x="0" y="35559"/>
                  </a:lnTo>
                  <a:lnTo>
                    <a:pt x="7619" y="35559"/>
                  </a:lnTo>
                  <a:lnTo>
                    <a:pt x="7619" y="20320"/>
                  </a:lnTo>
                  <a:close/>
                </a:path>
                <a:path w="7619" h="552450">
                  <a:moveTo>
                    <a:pt x="7619" y="35560"/>
                  </a:moveTo>
                  <a:lnTo>
                    <a:pt x="0" y="35560"/>
                  </a:lnTo>
                  <a:lnTo>
                    <a:pt x="0" y="45719"/>
                  </a:lnTo>
                  <a:lnTo>
                    <a:pt x="7619" y="45719"/>
                  </a:lnTo>
                  <a:lnTo>
                    <a:pt x="7619" y="35560"/>
                  </a:lnTo>
                  <a:close/>
                </a:path>
                <a:path w="7619" h="552450">
                  <a:moveTo>
                    <a:pt x="7619" y="45720"/>
                  </a:moveTo>
                  <a:lnTo>
                    <a:pt x="0" y="45720"/>
                  </a:lnTo>
                  <a:lnTo>
                    <a:pt x="0" y="102869"/>
                  </a:lnTo>
                  <a:lnTo>
                    <a:pt x="7619" y="102869"/>
                  </a:lnTo>
                  <a:lnTo>
                    <a:pt x="7619" y="45720"/>
                  </a:lnTo>
                  <a:close/>
                </a:path>
                <a:path w="7619" h="552450">
                  <a:moveTo>
                    <a:pt x="7619" y="102870"/>
                  </a:moveTo>
                  <a:lnTo>
                    <a:pt x="0" y="102870"/>
                  </a:lnTo>
                  <a:lnTo>
                    <a:pt x="0" y="109219"/>
                  </a:lnTo>
                  <a:lnTo>
                    <a:pt x="7619" y="109219"/>
                  </a:lnTo>
                  <a:lnTo>
                    <a:pt x="7619" y="102870"/>
                  </a:lnTo>
                  <a:close/>
                </a:path>
                <a:path w="7619" h="552450">
                  <a:moveTo>
                    <a:pt x="7619" y="109220"/>
                  </a:moveTo>
                  <a:lnTo>
                    <a:pt x="0" y="109220"/>
                  </a:lnTo>
                  <a:lnTo>
                    <a:pt x="0" y="115569"/>
                  </a:lnTo>
                  <a:lnTo>
                    <a:pt x="7619" y="115569"/>
                  </a:lnTo>
                  <a:lnTo>
                    <a:pt x="7619" y="109220"/>
                  </a:lnTo>
                  <a:close/>
                </a:path>
                <a:path w="7619" h="552450">
                  <a:moveTo>
                    <a:pt x="7619" y="115570"/>
                  </a:moveTo>
                  <a:lnTo>
                    <a:pt x="0" y="115570"/>
                  </a:lnTo>
                  <a:lnTo>
                    <a:pt x="0" y="121919"/>
                  </a:lnTo>
                  <a:lnTo>
                    <a:pt x="7619" y="121919"/>
                  </a:lnTo>
                  <a:lnTo>
                    <a:pt x="7619" y="115570"/>
                  </a:lnTo>
                  <a:close/>
                </a:path>
                <a:path w="7619" h="552450">
                  <a:moveTo>
                    <a:pt x="7619" y="121920"/>
                  </a:moveTo>
                  <a:lnTo>
                    <a:pt x="0" y="121920"/>
                  </a:lnTo>
                  <a:lnTo>
                    <a:pt x="0" y="128269"/>
                  </a:lnTo>
                  <a:lnTo>
                    <a:pt x="7619" y="128269"/>
                  </a:lnTo>
                  <a:lnTo>
                    <a:pt x="7619" y="121920"/>
                  </a:lnTo>
                  <a:close/>
                </a:path>
                <a:path w="7619" h="552450">
                  <a:moveTo>
                    <a:pt x="7619" y="128270"/>
                  </a:moveTo>
                  <a:lnTo>
                    <a:pt x="0" y="128270"/>
                  </a:lnTo>
                  <a:lnTo>
                    <a:pt x="0" y="130809"/>
                  </a:lnTo>
                  <a:lnTo>
                    <a:pt x="7619" y="130809"/>
                  </a:lnTo>
                  <a:lnTo>
                    <a:pt x="7619" y="128270"/>
                  </a:lnTo>
                  <a:close/>
                </a:path>
                <a:path w="7619" h="552450">
                  <a:moveTo>
                    <a:pt x="7619" y="130810"/>
                  </a:moveTo>
                  <a:lnTo>
                    <a:pt x="0" y="130810"/>
                  </a:lnTo>
                  <a:lnTo>
                    <a:pt x="0" y="134619"/>
                  </a:lnTo>
                  <a:lnTo>
                    <a:pt x="7619" y="134619"/>
                  </a:lnTo>
                  <a:lnTo>
                    <a:pt x="7619" y="130810"/>
                  </a:lnTo>
                  <a:close/>
                </a:path>
                <a:path w="7619" h="552450">
                  <a:moveTo>
                    <a:pt x="7619" y="134620"/>
                  </a:moveTo>
                  <a:lnTo>
                    <a:pt x="0" y="134620"/>
                  </a:lnTo>
                  <a:lnTo>
                    <a:pt x="0" y="137159"/>
                  </a:lnTo>
                  <a:lnTo>
                    <a:pt x="7619" y="137159"/>
                  </a:lnTo>
                  <a:lnTo>
                    <a:pt x="7619" y="134620"/>
                  </a:lnTo>
                  <a:close/>
                </a:path>
                <a:path w="7619" h="552450">
                  <a:moveTo>
                    <a:pt x="7619" y="137160"/>
                  </a:moveTo>
                  <a:lnTo>
                    <a:pt x="0" y="137160"/>
                  </a:lnTo>
                  <a:lnTo>
                    <a:pt x="0" y="143509"/>
                  </a:lnTo>
                  <a:lnTo>
                    <a:pt x="7619" y="143509"/>
                  </a:lnTo>
                  <a:lnTo>
                    <a:pt x="7619" y="137160"/>
                  </a:lnTo>
                  <a:close/>
                </a:path>
                <a:path w="7619" h="552450">
                  <a:moveTo>
                    <a:pt x="7619" y="143510"/>
                  </a:moveTo>
                  <a:lnTo>
                    <a:pt x="0" y="143510"/>
                  </a:lnTo>
                  <a:lnTo>
                    <a:pt x="0" y="147319"/>
                  </a:lnTo>
                  <a:lnTo>
                    <a:pt x="7619" y="147319"/>
                  </a:lnTo>
                  <a:lnTo>
                    <a:pt x="7619" y="143510"/>
                  </a:lnTo>
                  <a:close/>
                </a:path>
                <a:path w="7619" h="552450">
                  <a:moveTo>
                    <a:pt x="7619" y="147320"/>
                  </a:moveTo>
                  <a:lnTo>
                    <a:pt x="0" y="147320"/>
                  </a:lnTo>
                  <a:lnTo>
                    <a:pt x="0" y="149859"/>
                  </a:lnTo>
                  <a:lnTo>
                    <a:pt x="7619" y="149859"/>
                  </a:lnTo>
                  <a:lnTo>
                    <a:pt x="7619" y="147320"/>
                  </a:lnTo>
                  <a:close/>
                </a:path>
                <a:path w="7619" h="552450">
                  <a:moveTo>
                    <a:pt x="7619" y="149860"/>
                  </a:moveTo>
                  <a:lnTo>
                    <a:pt x="0" y="149860"/>
                  </a:lnTo>
                  <a:lnTo>
                    <a:pt x="0" y="153669"/>
                  </a:lnTo>
                  <a:lnTo>
                    <a:pt x="7619" y="153669"/>
                  </a:lnTo>
                  <a:lnTo>
                    <a:pt x="7619" y="149860"/>
                  </a:lnTo>
                  <a:close/>
                </a:path>
                <a:path w="7619" h="552450">
                  <a:moveTo>
                    <a:pt x="7619" y="153670"/>
                  </a:moveTo>
                  <a:lnTo>
                    <a:pt x="0" y="153670"/>
                  </a:lnTo>
                  <a:lnTo>
                    <a:pt x="0" y="156209"/>
                  </a:lnTo>
                  <a:lnTo>
                    <a:pt x="7619" y="156209"/>
                  </a:lnTo>
                  <a:lnTo>
                    <a:pt x="7619" y="153670"/>
                  </a:lnTo>
                  <a:close/>
                </a:path>
                <a:path w="7619" h="552450">
                  <a:moveTo>
                    <a:pt x="7619" y="156210"/>
                  </a:moveTo>
                  <a:lnTo>
                    <a:pt x="0" y="156210"/>
                  </a:lnTo>
                  <a:lnTo>
                    <a:pt x="0" y="207009"/>
                  </a:lnTo>
                  <a:lnTo>
                    <a:pt x="7619" y="207009"/>
                  </a:lnTo>
                  <a:lnTo>
                    <a:pt x="7619" y="156210"/>
                  </a:lnTo>
                  <a:close/>
                </a:path>
                <a:path w="7619" h="552450">
                  <a:moveTo>
                    <a:pt x="7619" y="207010"/>
                  </a:moveTo>
                  <a:lnTo>
                    <a:pt x="0" y="207010"/>
                  </a:lnTo>
                  <a:lnTo>
                    <a:pt x="0" y="226059"/>
                  </a:lnTo>
                  <a:lnTo>
                    <a:pt x="7619" y="226059"/>
                  </a:lnTo>
                  <a:lnTo>
                    <a:pt x="7619" y="207010"/>
                  </a:lnTo>
                  <a:close/>
                </a:path>
                <a:path w="7619" h="552450">
                  <a:moveTo>
                    <a:pt x="7619" y="226060"/>
                  </a:moveTo>
                  <a:lnTo>
                    <a:pt x="0" y="226060"/>
                  </a:lnTo>
                  <a:lnTo>
                    <a:pt x="0" y="334009"/>
                  </a:lnTo>
                  <a:lnTo>
                    <a:pt x="7619" y="334009"/>
                  </a:lnTo>
                  <a:lnTo>
                    <a:pt x="7619" y="226060"/>
                  </a:lnTo>
                  <a:close/>
                </a:path>
                <a:path w="7619" h="552450">
                  <a:moveTo>
                    <a:pt x="7619" y="434467"/>
                  </a:moveTo>
                  <a:lnTo>
                    <a:pt x="0" y="434467"/>
                  </a:lnTo>
                  <a:lnTo>
                    <a:pt x="0" y="478790"/>
                  </a:lnTo>
                  <a:lnTo>
                    <a:pt x="7619" y="478790"/>
                  </a:lnTo>
                  <a:lnTo>
                    <a:pt x="7619" y="434467"/>
                  </a:lnTo>
                  <a:close/>
                </a:path>
                <a:path w="7619" h="552450">
                  <a:moveTo>
                    <a:pt x="7619" y="428117"/>
                  </a:moveTo>
                  <a:lnTo>
                    <a:pt x="0" y="428117"/>
                  </a:lnTo>
                  <a:lnTo>
                    <a:pt x="0" y="434339"/>
                  </a:lnTo>
                  <a:lnTo>
                    <a:pt x="7619" y="434339"/>
                  </a:lnTo>
                  <a:lnTo>
                    <a:pt x="7619" y="428117"/>
                  </a:lnTo>
                  <a:close/>
                </a:path>
                <a:path w="7619" h="552450">
                  <a:moveTo>
                    <a:pt x="7619" y="421767"/>
                  </a:moveTo>
                  <a:lnTo>
                    <a:pt x="0" y="421767"/>
                  </a:lnTo>
                  <a:lnTo>
                    <a:pt x="0" y="427989"/>
                  </a:lnTo>
                  <a:lnTo>
                    <a:pt x="7619" y="427989"/>
                  </a:lnTo>
                  <a:lnTo>
                    <a:pt x="7619" y="421767"/>
                  </a:lnTo>
                  <a:close/>
                </a:path>
                <a:path w="7619" h="552450">
                  <a:moveTo>
                    <a:pt x="7619" y="415417"/>
                  </a:moveTo>
                  <a:lnTo>
                    <a:pt x="0" y="415417"/>
                  </a:lnTo>
                  <a:lnTo>
                    <a:pt x="0" y="421640"/>
                  </a:lnTo>
                  <a:lnTo>
                    <a:pt x="7619" y="421640"/>
                  </a:lnTo>
                  <a:lnTo>
                    <a:pt x="7619" y="415417"/>
                  </a:lnTo>
                  <a:close/>
                </a:path>
                <a:path w="7619" h="552450">
                  <a:moveTo>
                    <a:pt x="7619" y="409067"/>
                  </a:moveTo>
                  <a:lnTo>
                    <a:pt x="0" y="409067"/>
                  </a:lnTo>
                  <a:lnTo>
                    <a:pt x="0" y="415289"/>
                  </a:lnTo>
                  <a:lnTo>
                    <a:pt x="7619" y="415289"/>
                  </a:lnTo>
                  <a:lnTo>
                    <a:pt x="7619" y="409067"/>
                  </a:lnTo>
                  <a:close/>
                </a:path>
                <a:path w="7619" h="552450">
                  <a:moveTo>
                    <a:pt x="7619" y="402717"/>
                  </a:moveTo>
                  <a:lnTo>
                    <a:pt x="0" y="402717"/>
                  </a:lnTo>
                  <a:lnTo>
                    <a:pt x="0" y="408939"/>
                  </a:lnTo>
                  <a:lnTo>
                    <a:pt x="7619" y="408939"/>
                  </a:lnTo>
                  <a:lnTo>
                    <a:pt x="7619" y="402717"/>
                  </a:lnTo>
                  <a:close/>
                </a:path>
                <a:path w="7619" h="552450">
                  <a:moveTo>
                    <a:pt x="7619" y="396367"/>
                  </a:moveTo>
                  <a:lnTo>
                    <a:pt x="0" y="396367"/>
                  </a:lnTo>
                  <a:lnTo>
                    <a:pt x="0" y="402589"/>
                  </a:lnTo>
                  <a:lnTo>
                    <a:pt x="7619" y="402589"/>
                  </a:lnTo>
                  <a:lnTo>
                    <a:pt x="7619" y="396367"/>
                  </a:lnTo>
                  <a:close/>
                </a:path>
                <a:path w="7619" h="552450">
                  <a:moveTo>
                    <a:pt x="7619" y="390017"/>
                  </a:moveTo>
                  <a:lnTo>
                    <a:pt x="0" y="390017"/>
                  </a:lnTo>
                  <a:lnTo>
                    <a:pt x="0" y="396239"/>
                  </a:lnTo>
                  <a:lnTo>
                    <a:pt x="7619" y="396239"/>
                  </a:lnTo>
                  <a:lnTo>
                    <a:pt x="7619" y="390017"/>
                  </a:lnTo>
                  <a:close/>
                </a:path>
                <a:path w="7619" h="552450">
                  <a:moveTo>
                    <a:pt x="7619" y="383667"/>
                  </a:moveTo>
                  <a:lnTo>
                    <a:pt x="0" y="383667"/>
                  </a:lnTo>
                  <a:lnTo>
                    <a:pt x="0" y="389889"/>
                  </a:lnTo>
                  <a:lnTo>
                    <a:pt x="7619" y="389889"/>
                  </a:lnTo>
                  <a:lnTo>
                    <a:pt x="7619" y="383667"/>
                  </a:lnTo>
                  <a:close/>
                </a:path>
                <a:path w="7619" h="552450">
                  <a:moveTo>
                    <a:pt x="7619" y="376047"/>
                  </a:moveTo>
                  <a:lnTo>
                    <a:pt x="0" y="376047"/>
                  </a:lnTo>
                  <a:lnTo>
                    <a:pt x="0" y="383540"/>
                  </a:lnTo>
                  <a:lnTo>
                    <a:pt x="7619" y="383540"/>
                  </a:lnTo>
                  <a:lnTo>
                    <a:pt x="7619" y="376047"/>
                  </a:lnTo>
                  <a:close/>
                </a:path>
                <a:path w="7619" h="552450">
                  <a:moveTo>
                    <a:pt x="7619" y="370967"/>
                  </a:moveTo>
                  <a:lnTo>
                    <a:pt x="0" y="370967"/>
                  </a:lnTo>
                  <a:lnTo>
                    <a:pt x="0" y="375920"/>
                  </a:lnTo>
                  <a:lnTo>
                    <a:pt x="7619" y="375920"/>
                  </a:lnTo>
                  <a:lnTo>
                    <a:pt x="7619" y="370967"/>
                  </a:lnTo>
                  <a:close/>
                </a:path>
                <a:path w="7619" h="552450">
                  <a:moveTo>
                    <a:pt x="7619" y="364617"/>
                  </a:moveTo>
                  <a:lnTo>
                    <a:pt x="0" y="364617"/>
                  </a:lnTo>
                  <a:lnTo>
                    <a:pt x="0" y="370839"/>
                  </a:lnTo>
                  <a:lnTo>
                    <a:pt x="7619" y="370839"/>
                  </a:lnTo>
                  <a:lnTo>
                    <a:pt x="7619" y="364617"/>
                  </a:lnTo>
                  <a:close/>
                </a:path>
                <a:path w="7619" h="552450">
                  <a:moveTo>
                    <a:pt x="7619" y="356997"/>
                  </a:moveTo>
                  <a:lnTo>
                    <a:pt x="0" y="356997"/>
                  </a:lnTo>
                  <a:lnTo>
                    <a:pt x="0" y="364489"/>
                  </a:lnTo>
                  <a:lnTo>
                    <a:pt x="7619" y="364489"/>
                  </a:lnTo>
                  <a:lnTo>
                    <a:pt x="7619" y="356997"/>
                  </a:lnTo>
                  <a:close/>
                </a:path>
                <a:path w="7619" h="552450">
                  <a:moveTo>
                    <a:pt x="7619" y="351917"/>
                  </a:moveTo>
                  <a:lnTo>
                    <a:pt x="0" y="351917"/>
                  </a:lnTo>
                  <a:lnTo>
                    <a:pt x="0" y="356870"/>
                  </a:lnTo>
                  <a:lnTo>
                    <a:pt x="7619" y="356870"/>
                  </a:lnTo>
                  <a:lnTo>
                    <a:pt x="7619" y="351917"/>
                  </a:lnTo>
                  <a:close/>
                </a:path>
                <a:path w="7619" h="552450">
                  <a:moveTo>
                    <a:pt x="7619" y="339217"/>
                  </a:moveTo>
                  <a:lnTo>
                    <a:pt x="0" y="339217"/>
                  </a:lnTo>
                  <a:lnTo>
                    <a:pt x="0" y="351789"/>
                  </a:lnTo>
                  <a:lnTo>
                    <a:pt x="7619" y="351789"/>
                  </a:lnTo>
                  <a:lnTo>
                    <a:pt x="7619" y="339217"/>
                  </a:lnTo>
                  <a:close/>
                </a:path>
                <a:path w="7619" h="552450">
                  <a:moveTo>
                    <a:pt x="7619" y="334137"/>
                  </a:moveTo>
                  <a:lnTo>
                    <a:pt x="0" y="334137"/>
                  </a:lnTo>
                  <a:lnTo>
                    <a:pt x="0" y="339090"/>
                  </a:lnTo>
                  <a:lnTo>
                    <a:pt x="7619" y="339090"/>
                  </a:lnTo>
                  <a:lnTo>
                    <a:pt x="7619" y="334137"/>
                  </a:lnTo>
                  <a:close/>
                </a:path>
                <a:path w="7619" h="552450">
                  <a:moveTo>
                    <a:pt x="2539" y="549910"/>
                  </a:moveTo>
                  <a:lnTo>
                    <a:pt x="0" y="549910"/>
                  </a:lnTo>
                  <a:lnTo>
                    <a:pt x="0" y="552450"/>
                  </a:lnTo>
                  <a:lnTo>
                    <a:pt x="1269" y="552450"/>
                  </a:lnTo>
                  <a:lnTo>
                    <a:pt x="1269" y="551180"/>
                  </a:lnTo>
                  <a:lnTo>
                    <a:pt x="2539" y="551180"/>
                  </a:lnTo>
                  <a:lnTo>
                    <a:pt x="2539" y="549910"/>
                  </a:lnTo>
                  <a:close/>
                </a:path>
                <a:path w="7619" h="552450">
                  <a:moveTo>
                    <a:pt x="7619" y="543560"/>
                  </a:moveTo>
                  <a:lnTo>
                    <a:pt x="0" y="543560"/>
                  </a:lnTo>
                  <a:lnTo>
                    <a:pt x="0" y="548640"/>
                  </a:lnTo>
                  <a:lnTo>
                    <a:pt x="3809" y="548640"/>
                  </a:lnTo>
                  <a:lnTo>
                    <a:pt x="3809" y="549910"/>
                  </a:lnTo>
                  <a:lnTo>
                    <a:pt x="5080" y="549910"/>
                  </a:lnTo>
                  <a:lnTo>
                    <a:pt x="5080" y="547370"/>
                  </a:lnTo>
                  <a:lnTo>
                    <a:pt x="6349" y="547370"/>
                  </a:lnTo>
                  <a:lnTo>
                    <a:pt x="6349" y="546100"/>
                  </a:lnTo>
                  <a:lnTo>
                    <a:pt x="7619" y="546100"/>
                  </a:lnTo>
                  <a:lnTo>
                    <a:pt x="7619" y="543560"/>
                  </a:lnTo>
                  <a:close/>
                </a:path>
                <a:path w="7619" h="552450">
                  <a:moveTo>
                    <a:pt x="7619" y="537210"/>
                  </a:moveTo>
                  <a:lnTo>
                    <a:pt x="0" y="537210"/>
                  </a:lnTo>
                  <a:lnTo>
                    <a:pt x="0" y="542290"/>
                  </a:lnTo>
                  <a:lnTo>
                    <a:pt x="7619" y="542290"/>
                  </a:lnTo>
                  <a:lnTo>
                    <a:pt x="7619" y="537210"/>
                  </a:lnTo>
                  <a:close/>
                </a:path>
                <a:path w="7619" h="552450">
                  <a:moveTo>
                    <a:pt x="7619" y="530860"/>
                  </a:moveTo>
                  <a:lnTo>
                    <a:pt x="0" y="530860"/>
                  </a:lnTo>
                  <a:lnTo>
                    <a:pt x="0" y="535940"/>
                  </a:lnTo>
                  <a:lnTo>
                    <a:pt x="7619" y="535940"/>
                  </a:lnTo>
                  <a:lnTo>
                    <a:pt x="7619" y="530860"/>
                  </a:lnTo>
                  <a:close/>
                </a:path>
                <a:path w="7619" h="552450">
                  <a:moveTo>
                    <a:pt x="7619" y="518160"/>
                  </a:moveTo>
                  <a:lnTo>
                    <a:pt x="0" y="518160"/>
                  </a:lnTo>
                  <a:lnTo>
                    <a:pt x="0" y="529590"/>
                  </a:lnTo>
                  <a:lnTo>
                    <a:pt x="7619" y="529590"/>
                  </a:lnTo>
                  <a:lnTo>
                    <a:pt x="7619" y="518160"/>
                  </a:lnTo>
                  <a:close/>
                </a:path>
                <a:path w="7619" h="552450">
                  <a:moveTo>
                    <a:pt x="7619" y="505460"/>
                  </a:moveTo>
                  <a:lnTo>
                    <a:pt x="0" y="505460"/>
                  </a:lnTo>
                  <a:lnTo>
                    <a:pt x="0" y="516890"/>
                  </a:lnTo>
                  <a:lnTo>
                    <a:pt x="7619" y="516890"/>
                  </a:lnTo>
                  <a:lnTo>
                    <a:pt x="7619" y="505460"/>
                  </a:lnTo>
                  <a:close/>
                </a:path>
                <a:path w="7619" h="552450">
                  <a:moveTo>
                    <a:pt x="7619" y="492760"/>
                  </a:moveTo>
                  <a:lnTo>
                    <a:pt x="0" y="492760"/>
                  </a:lnTo>
                  <a:lnTo>
                    <a:pt x="0" y="504190"/>
                  </a:lnTo>
                  <a:lnTo>
                    <a:pt x="7619" y="504190"/>
                  </a:lnTo>
                  <a:lnTo>
                    <a:pt x="7619" y="492760"/>
                  </a:lnTo>
                  <a:close/>
                </a:path>
                <a:path w="7619" h="552450">
                  <a:moveTo>
                    <a:pt x="7619" y="480060"/>
                  </a:moveTo>
                  <a:lnTo>
                    <a:pt x="0" y="480060"/>
                  </a:lnTo>
                  <a:lnTo>
                    <a:pt x="0" y="491490"/>
                  </a:lnTo>
                  <a:lnTo>
                    <a:pt x="7619" y="491490"/>
                  </a:lnTo>
                  <a:lnTo>
                    <a:pt x="7619" y="480060"/>
                  </a:lnTo>
                  <a:close/>
                </a:path>
              </a:pathLst>
            </a:custGeom>
            <a:solidFill>
              <a:srgbClr val="8400ED"/>
            </a:solidFill>
          </p:spPr>
          <p:txBody>
            <a:bodyPr bIns="0" lIns="0" rIns="0" rtlCol="0" tIns="0" wrap="square"/>
            <a:p/>
          </p:txBody>
        </p:sp>
        <p:sp>
          <p:nvSpPr>
            <p:cNvPr id="1050254" name="object 1558"/>
            <p:cNvSpPr/>
            <p:nvPr/>
          </p:nvSpPr>
          <p:spPr>
            <a:xfrm>
              <a:off x="2068829" y="5872480"/>
              <a:ext cx="6350" cy="568960"/>
            </a:xfrm>
            <a:custGeom>
              <a:avLst/>
              <a:ahLst/>
              <a:rect l="l" t="t" r="r" b="b"/>
              <a:pathLst>
                <a:path w="6350" h="568960">
                  <a:moveTo>
                    <a:pt x="1269" y="0"/>
                  </a:moveTo>
                  <a:lnTo>
                    <a:pt x="0" y="0"/>
                  </a:lnTo>
                  <a:lnTo>
                    <a:pt x="0" y="2540"/>
                  </a:lnTo>
                  <a:lnTo>
                    <a:pt x="2539" y="2540"/>
                  </a:lnTo>
                  <a:lnTo>
                    <a:pt x="2539" y="1270"/>
                  </a:lnTo>
                  <a:lnTo>
                    <a:pt x="1269" y="1270"/>
                  </a:lnTo>
                  <a:lnTo>
                    <a:pt x="1269" y="0"/>
                  </a:lnTo>
                  <a:close/>
                </a:path>
                <a:path w="6350" h="568960">
                  <a:moveTo>
                    <a:pt x="3810" y="2540"/>
                  </a:moveTo>
                  <a:lnTo>
                    <a:pt x="0" y="2540"/>
                  </a:lnTo>
                  <a:lnTo>
                    <a:pt x="0" y="5080"/>
                  </a:lnTo>
                  <a:lnTo>
                    <a:pt x="3810" y="5080"/>
                  </a:lnTo>
                  <a:lnTo>
                    <a:pt x="3810" y="2540"/>
                  </a:lnTo>
                  <a:close/>
                </a:path>
                <a:path w="6350" h="568960">
                  <a:moveTo>
                    <a:pt x="5079" y="5080"/>
                  </a:moveTo>
                  <a:lnTo>
                    <a:pt x="0" y="5080"/>
                  </a:lnTo>
                  <a:lnTo>
                    <a:pt x="0" y="8890"/>
                  </a:lnTo>
                  <a:lnTo>
                    <a:pt x="6350" y="8890"/>
                  </a:lnTo>
                  <a:lnTo>
                    <a:pt x="6350" y="6350"/>
                  </a:lnTo>
                  <a:lnTo>
                    <a:pt x="5079" y="6350"/>
                  </a:lnTo>
                  <a:lnTo>
                    <a:pt x="5079" y="5080"/>
                  </a:lnTo>
                  <a:close/>
                </a:path>
                <a:path w="6350" h="568960">
                  <a:moveTo>
                    <a:pt x="6350" y="8890"/>
                  </a:moveTo>
                  <a:lnTo>
                    <a:pt x="0" y="8890"/>
                  </a:lnTo>
                  <a:lnTo>
                    <a:pt x="0" y="21590"/>
                  </a:lnTo>
                  <a:lnTo>
                    <a:pt x="6350" y="21590"/>
                  </a:lnTo>
                  <a:lnTo>
                    <a:pt x="6350" y="8890"/>
                  </a:lnTo>
                  <a:close/>
                </a:path>
                <a:path w="6350" h="568960">
                  <a:moveTo>
                    <a:pt x="6350" y="21590"/>
                  </a:moveTo>
                  <a:lnTo>
                    <a:pt x="0" y="21590"/>
                  </a:lnTo>
                  <a:lnTo>
                    <a:pt x="0" y="27940"/>
                  </a:lnTo>
                  <a:lnTo>
                    <a:pt x="6350" y="27940"/>
                  </a:lnTo>
                  <a:lnTo>
                    <a:pt x="6350" y="21590"/>
                  </a:lnTo>
                  <a:close/>
                </a:path>
                <a:path w="6350" h="568960">
                  <a:moveTo>
                    <a:pt x="6350" y="27940"/>
                  </a:moveTo>
                  <a:lnTo>
                    <a:pt x="0" y="27940"/>
                  </a:lnTo>
                  <a:lnTo>
                    <a:pt x="0" y="43180"/>
                  </a:lnTo>
                  <a:lnTo>
                    <a:pt x="6350" y="43180"/>
                  </a:lnTo>
                  <a:lnTo>
                    <a:pt x="6350" y="27940"/>
                  </a:lnTo>
                  <a:close/>
                </a:path>
                <a:path w="6350" h="568960">
                  <a:moveTo>
                    <a:pt x="6350" y="43180"/>
                  </a:moveTo>
                  <a:lnTo>
                    <a:pt x="0" y="43180"/>
                  </a:lnTo>
                  <a:lnTo>
                    <a:pt x="0" y="53340"/>
                  </a:lnTo>
                  <a:lnTo>
                    <a:pt x="6350" y="53340"/>
                  </a:lnTo>
                  <a:lnTo>
                    <a:pt x="6350" y="43180"/>
                  </a:lnTo>
                  <a:close/>
                </a:path>
                <a:path w="6350" h="568960">
                  <a:moveTo>
                    <a:pt x="6350" y="53340"/>
                  </a:moveTo>
                  <a:lnTo>
                    <a:pt x="0" y="53340"/>
                  </a:lnTo>
                  <a:lnTo>
                    <a:pt x="0" y="110490"/>
                  </a:lnTo>
                  <a:lnTo>
                    <a:pt x="6350" y="110490"/>
                  </a:lnTo>
                  <a:lnTo>
                    <a:pt x="6350" y="53340"/>
                  </a:lnTo>
                  <a:close/>
                </a:path>
                <a:path w="6350" h="568960">
                  <a:moveTo>
                    <a:pt x="6350" y="110490"/>
                  </a:moveTo>
                  <a:lnTo>
                    <a:pt x="0" y="110490"/>
                  </a:lnTo>
                  <a:lnTo>
                    <a:pt x="0" y="116840"/>
                  </a:lnTo>
                  <a:lnTo>
                    <a:pt x="6350" y="116840"/>
                  </a:lnTo>
                  <a:lnTo>
                    <a:pt x="6350" y="110490"/>
                  </a:lnTo>
                  <a:close/>
                </a:path>
                <a:path w="6350" h="568960">
                  <a:moveTo>
                    <a:pt x="6350" y="116840"/>
                  </a:moveTo>
                  <a:lnTo>
                    <a:pt x="0" y="116840"/>
                  </a:lnTo>
                  <a:lnTo>
                    <a:pt x="0" y="123190"/>
                  </a:lnTo>
                  <a:lnTo>
                    <a:pt x="6350" y="123190"/>
                  </a:lnTo>
                  <a:lnTo>
                    <a:pt x="6350" y="116840"/>
                  </a:lnTo>
                  <a:close/>
                </a:path>
                <a:path w="6350" h="568960">
                  <a:moveTo>
                    <a:pt x="6350" y="123190"/>
                  </a:moveTo>
                  <a:lnTo>
                    <a:pt x="0" y="123190"/>
                  </a:lnTo>
                  <a:lnTo>
                    <a:pt x="0" y="129540"/>
                  </a:lnTo>
                  <a:lnTo>
                    <a:pt x="6350" y="129540"/>
                  </a:lnTo>
                  <a:lnTo>
                    <a:pt x="6350" y="123190"/>
                  </a:lnTo>
                  <a:close/>
                </a:path>
                <a:path w="6350" h="568960">
                  <a:moveTo>
                    <a:pt x="6350" y="129540"/>
                  </a:moveTo>
                  <a:lnTo>
                    <a:pt x="0" y="129540"/>
                  </a:lnTo>
                  <a:lnTo>
                    <a:pt x="0" y="135890"/>
                  </a:lnTo>
                  <a:lnTo>
                    <a:pt x="6350" y="135890"/>
                  </a:lnTo>
                  <a:lnTo>
                    <a:pt x="6350" y="129540"/>
                  </a:lnTo>
                  <a:close/>
                </a:path>
                <a:path w="6350" h="568960">
                  <a:moveTo>
                    <a:pt x="6350" y="135890"/>
                  </a:moveTo>
                  <a:lnTo>
                    <a:pt x="0" y="135890"/>
                  </a:lnTo>
                  <a:lnTo>
                    <a:pt x="0" y="138430"/>
                  </a:lnTo>
                  <a:lnTo>
                    <a:pt x="6350" y="138430"/>
                  </a:lnTo>
                  <a:lnTo>
                    <a:pt x="6350" y="135890"/>
                  </a:lnTo>
                  <a:close/>
                </a:path>
                <a:path w="6350" h="568960">
                  <a:moveTo>
                    <a:pt x="6350" y="138430"/>
                  </a:moveTo>
                  <a:lnTo>
                    <a:pt x="0" y="138430"/>
                  </a:lnTo>
                  <a:lnTo>
                    <a:pt x="0" y="142240"/>
                  </a:lnTo>
                  <a:lnTo>
                    <a:pt x="6350" y="142240"/>
                  </a:lnTo>
                  <a:lnTo>
                    <a:pt x="6350" y="138430"/>
                  </a:lnTo>
                  <a:close/>
                </a:path>
                <a:path w="6350" h="568960">
                  <a:moveTo>
                    <a:pt x="6350" y="142240"/>
                  </a:moveTo>
                  <a:lnTo>
                    <a:pt x="0" y="142240"/>
                  </a:lnTo>
                  <a:lnTo>
                    <a:pt x="0" y="144780"/>
                  </a:lnTo>
                  <a:lnTo>
                    <a:pt x="6350" y="144780"/>
                  </a:lnTo>
                  <a:lnTo>
                    <a:pt x="6350" y="142240"/>
                  </a:lnTo>
                  <a:close/>
                </a:path>
                <a:path w="6350" h="568960">
                  <a:moveTo>
                    <a:pt x="6350" y="144780"/>
                  </a:moveTo>
                  <a:lnTo>
                    <a:pt x="0" y="144780"/>
                  </a:lnTo>
                  <a:lnTo>
                    <a:pt x="0" y="151130"/>
                  </a:lnTo>
                  <a:lnTo>
                    <a:pt x="6350" y="151130"/>
                  </a:lnTo>
                  <a:lnTo>
                    <a:pt x="6350" y="144780"/>
                  </a:lnTo>
                  <a:close/>
                </a:path>
                <a:path w="6350" h="568960">
                  <a:moveTo>
                    <a:pt x="6350" y="151130"/>
                  </a:moveTo>
                  <a:lnTo>
                    <a:pt x="0" y="151130"/>
                  </a:lnTo>
                  <a:lnTo>
                    <a:pt x="0" y="154940"/>
                  </a:lnTo>
                  <a:lnTo>
                    <a:pt x="6350" y="154940"/>
                  </a:lnTo>
                  <a:lnTo>
                    <a:pt x="6350" y="151130"/>
                  </a:lnTo>
                  <a:close/>
                </a:path>
                <a:path w="6350" h="568960">
                  <a:moveTo>
                    <a:pt x="6350" y="154940"/>
                  </a:moveTo>
                  <a:lnTo>
                    <a:pt x="0" y="154940"/>
                  </a:lnTo>
                  <a:lnTo>
                    <a:pt x="0" y="157480"/>
                  </a:lnTo>
                  <a:lnTo>
                    <a:pt x="6350" y="157480"/>
                  </a:lnTo>
                  <a:lnTo>
                    <a:pt x="6350" y="154940"/>
                  </a:lnTo>
                  <a:close/>
                </a:path>
                <a:path w="6350" h="568960">
                  <a:moveTo>
                    <a:pt x="6350" y="157480"/>
                  </a:moveTo>
                  <a:lnTo>
                    <a:pt x="0" y="157480"/>
                  </a:lnTo>
                  <a:lnTo>
                    <a:pt x="0" y="161290"/>
                  </a:lnTo>
                  <a:lnTo>
                    <a:pt x="6350" y="161290"/>
                  </a:lnTo>
                  <a:lnTo>
                    <a:pt x="6350" y="157480"/>
                  </a:lnTo>
                  <a:close/>
                </a:path>
                <a:path w="6350" h="568960">
                  <a:moveTo>
                    <a:pt x="6350" y="161290"/>
                  </a:moveTo>
                  <a:lnTo>
                    <a:pt x="0" y="161290"/>
                  </a:lnTo>
                  <a:lnTo>
                    <a:pt x="0" y="163830"/>
                  </a:lnTo>
                  <a:lnTo>
                    <a:pt x="6350" y="163830"/>
                  </a:lnTo>
                  <a:lnTo>
                    <a:pt x="6350" y="161290"/>
                  </a:lnTo>
                  <a:close/>
                </a:path>
                <a:path w="6350" h="568960">
                  <a:moveTo>
                    <a:pt x="6350" y="163830"/>
                  </a:moveTo>
                  <a:lnTo>
                    <a:pt x="0" y="163830"/>
                  </a:lnTo>
                  <a:lnTo>
                    <a:pt x="0" y="214630"/>
                  </a:lnTo>
                  <a:lnTo>
                    <a:pt x="6350" y="214630"/>
                  </a:lnTo>
                  <a:lnTo>
                    <a:pt x="6350" y="163830"/>
                  </a:lnTo>
                  <a:close/>
                </a:path>
                <a:path w="6350" h="568960">
                  <a:moveTo>
                    <a:pt x="6350" y="214630"/>
                  </a:moveTo>
                  <a:lnTo>
                    <a:pt x="0" y="214630"/>
                  </a:lnTo>
                  <a:lnTo>
                    <a:pt x="0" y="233680"/>
                  </a:lnTo>
                  <a:lnTo>
                    <a:pt x="6350" y="233680"/>
                  </a:lnTo>
                  <a:lnTo>
                    <a:pt x="6350" y="214630"/>
                  </a:lnTo>
                  <a:close/>
                </a:path>
                <a:path w="6350" h="568960">
                  <a:moveTo>
                    <a:pt x="6350" y="233680"/>
                  </a:moveTo>
                  <a:lnTo>
                    <a:pt x="0" y="233680"/>
                  </a:lnTo>
                  <a:lnTo>
                    <a:pt x="0" y="341630"/>
                  </a:lnTo>
                  <a:lnTo>
                    <a:pt x="6350" y="341630"/>
                  </a:lnTo>
                  <a:lnTo>
                    <a:pt x="6350" y="233680"/>
                  </a:lnTo>
                  <a:close/>
                </a:path>
                <a:path w="6350" h="568960">
                  <a:moveTo>
                    <a:pt x="6350" y="442087"/>
                  </a:moveTo>
                  <a:lnTo>
                    <a:pt x="0" y="442087"/>
                  </a:lnTo>
                  <a:lnTo>
                    <a:pt x="0" y="486410"/>
                  </a:lnTo>
                  <a:lnTo>
                    <a:pt x="6350" y="486410"/>
                  </a:lnTo>
                  <a:lnTo>
                    <a:pt x="6350" y="442087"/>
                  </a:lnTo>
                  <a:close/>
                </a:path>
                <a:path w="6350" h="568960">
                  <a:moveTo>
                    <a:pt x="6350" y="435737"/>
                  </a:moveTo>
                  <a:lnTo>
                    <a:pt x="0" y="435737"/>
                  </a:lnTo>
                  <a:lnTo>
                    <a:pt x="0" y="441960"/>
                  </a:lnTo>
                  <a:lnTo>
                    <a:pt x="6350" y="441960"/>
                  </a:lnTo>
                  <a:lnTo>
                    <a:pt x="6350" y="435737"/>
                  </a:lnTo>
                  <a:close/>
                </a:path>
                <a:path w="6350" h="568960">
                  <a:moveTo>
                    <a:pt x="6350" y="429387"/>
                  </a:moveTo>
                  <a:lnTo>
                    <a:pt x="0" y="429387"/>
                  </a:lnTo>
                  <a:lnTo>
                    <a:pt x="0" y="435610"/>
                  </a:lnTo>
                  <a:lnTo>
                    <a:pt x="6350" y="435610"/>
                  </a:lnTo>
                  <a:lnTo>
                    <a:pt x="6350" y="429387"/>
                  </a:lnTo>
                  <a:close/>
                </a:path>
                <a:path w="6350" h="568960">
                  <a:moveTo>
                    <a:pt x="6350" y="423037"/>
                  </a:moveTo>
                  <a:lnTo>
                    <a:pt x="0" y="423037"/>
                  </a:lnTo>
                  <a:lnTo>
                    <a:pt x="0" y="429260"/>
                  </a:lnTo>
                  <a:lnTo>
                    <a:pt x="6350" y="429260"/>
                  </a:lnTo>
                  <a:lnTo>
                    <a:pt x="6350" y="423037"/>
                  </a:lnTo>
                  <a:close/>
                </a:path>
                <a:path w="6350" h="568960">
                  <a:moveTo>
                    <a:pt x="6350" y="416687"/>
                  </a:moveTo>
                  <a:lnTo>
                    <a:pt x="0" y="416687"/>
                  </a:lnTo>
                  <a:lnTo>
                    <a:pt x="0" y="422910"/>
                  </a:lnTo>
                  <a:lnTo>
                    <a:pt x="6350" y="422910"/>
                  </a:lnTo>
                  <a:lnTo>
                    <a:pt x="6350" y="416687"/>
                  </a:lnTo>
                  <a:close/>
                </a:path>
                <a:path w="6350" h="568960">
                  <a:moveTo>
                    <a:pt x="6350" y="410337"/>
                  </a:moveTo>
                  <a:lnTo>
                    <a:pt x="0" y="410337"/>
                  </a:lnTo>
                  <a:lnTo>
                    <a:pt x="0" y="416560"/>
                  </a:lnTo>
                  <a:lnTo>
                    <a:pt x="6350" y="416560"/>
                  </a:lnTo>
                  <a:lnTo>
                    <a:pt x="6350" y="410337"/>
                  </a:lnTo>
                  <a:close/>
                </a:path>
                <a:path w="6350" h="568960">
                  <a:moveTo>
                    <a:pt x="6350" y="403987"/>
                  </a:moveTo>
                  <a:lnTo>
                    <a:pt x="0" y="403987"/>
                  </a:lnTo>
                  <a:lnTo>
                    <a:pt x="0" y="410210"/>
                  </a:lnTo>
                  <a:lnTo>
                    <a:pt x="6350" y="410210"/>
                  </a:lnTo>
                  <a:lnTo>
                    <a:pt x="6350" y="403987"/>
                  </a:lnTo>
                  <a:close/>
                </a:path>
                <a:path w="6350" h="568960">
                  <a:moveTo>
                    <a:pt x="6350" y="397637"/>
                  </a:moveTo>
                  <a:lnTo>
                    <a:pt x="0" y="397637"/>
                  </a:lnTo>
                  <a:lnTo>
                    <a:pt x="0" y="403860"/>
                  </a:lnTo>
                  <a:lnTo>
                    <a:pt x="6350" y="403860"/>
                  </a:lnTo>
                  <a:lnTo>
                    <a:pt x="6350" y="397637"/>
                  </a:lnTo>
                  <a:close/>
                </a:path>
                <a:path w="6350" h="568960">
                  <a:moveTo>
                    <a:pt x="6350" y="391287"/>
                  </a:moveTo>
                  <a:lnTo>
                    <a:pt x="0" y="391287"/>
                  </a:lnTo>
                  <a:lnTo>
                    <a:pt x="0" y="397510"/>
                  </a:lnTo>
                  <a:lnTo>
                    <a:pt x="6350" y="397510"/>
                  </a:lnTo>
                  <a:lnTo>
                    <a:pt x="6350" y="391287"/>
                  </a:lnTo>
                  <a:close/>
                </a:path>
                <a:path w="6350" h="568960">
                  <a:moveTo>
                    <a:pt x="6350" y="383667"/>
                  </a:moveTo>
                  <a:lnTo>
                    <a:pt x="0" y="383667"/>
                  </a:lnTo>
                  <a:lnTo>
                    <a:pt x="0" y="391160"/>
                  </a:lnTo>
                  <a:lnTo>
                    <a:pt x="6350" y="391160"/>
                  </a:lnTo>
                  <a:lnTo>
                    <a:pt x="6350" y="383667"/>
                  </a:lnTo>
                  <a:close/>
                </a:path>
                <a:path w="6350" h="568960">
                  <a:moveTo>
                    <a:pt x="6350" y="378587"/>
                  </a:moveTo>
                  <a:lnTo>
                    <a:pt x="0" y="378587"/>
                  </a:lnTo>
                  <a:lnTo>
                    <a:pt x="0" y="383540"/>
                  </a:lnTo>
                  <a:lnTo>
                    <a:pt x="6350" y="383540"/>
                  </a:lnTo>
                  <a:lnTo>
                    <a:pt x="6350" y="378587"/>
                  </a:lnTo>
                  <a:close/>
                </a:path>
                <a:path w="6350" h="568960">
                  <a:moveTo>
                    <a:pt x="6350" y="372237"/>
                  </a:moveTo>
                  <a:lnTo>
                    <a:pt x="0" y="372237"/>
                  </a:lnTo>
                  <a:lnTo>
                    <a:pt x="0" y="378460"/>
                  </a:lnTo>
                  <a:lnTo>
                    <a:pt x="6350" y="378460"/>
                  </a:lnTo>
                  <a:lnTo>
                    <a:pt x="6350" y="372237"/>
                  </a:lnTo>
                  <a:close/>
                </a:path>
                <a:path w="6350" h="568960">
                  <a:moveTo>
                    <a:pt x="6350" y="364617"/>
                  </a:moveTo>
                  <a:lnTo>
                    <a:pt x="0" y="364617"/>
                  </a:lnTo>
                  <a:lnTo>
                    <a:pt x="0" y="372110"/>
                  </a:lnTo>
                  <a:lnTo>
                    <a:pt x="6350" y="372110"/>
                  </a:lnTo>
                  <a:lnTo>
                    <a:pt x="6350" y="364617"/>
                  </a:lnTo>
                  <a:close/>
                </a:path>
                <a:path w="6350" h="568960">
                  <a:moveTo>
                    <a:pt x="6350" y="359537"/>
                  </a:moveTo>
                  <a:lnTo>
                    <a:pt x="0" y="359537"/>
                  </a:lnTo>
                  <a:lnTo>
                    <a:pt x="0" y="364490"/>
                  </a:lnTo>
                  <a:lnTo>
                    <a:pt x="6350" y="364490"/>
                  </a:lnTo>
                  <a:lnTo>
                    <a:pt x="6350" y="359537"/>
                  </a:lnTo>
                  <a:close/>
                </a:path>
                <a:path w="6350" h="568960">
                  <a:moveTo>
                    <a:pt x="6350" y="346837"/>
                  </a:moveTo>
                  <a:lnTo>
                    <a:pt x="0" y="346837"/>
                  </a:lnTo>
                  <a:lnTo>
                    <a:pt x="0" y="359410"/>
                  </a:lnTo>
                  <a:lnTo>
                    <a:pt x="6350" y="359410"/>
                  </a:lnTo>
                  <a:lnTo>
                    <a:pt x="6350" y="346837"/>
                  </a:lnTo>
                  <a:close/>
                </a:path>
                <a:path w="6350" h="568960">
                  <a:moveTo>
                    <a:pt x="6350" y="341757"/>
                  </a:moveTo>
                  <a:lnTo>
                    <a:pt x="0" y="341757"/>
                  </a:lnTo>
                  <a:lnTo>
                    <a:pt x="0" y="346710"/>
                  </a:lnTo>
                  <a:lnTo>
                    <a:pt x="6350" y="346710"/>
                  </a:lnTo>
                  <a:lnTo>
                    <a:pt x="6350" y="341757"/>
                  </a:lnTo>
                  <a:close/>
                </a:path>
                <a:path w="6350" h="568960">
                  <a:moveTo>
                    <a:pt x="3810" y="563880"/>
                  </a:moveTo>
                  <a:lnTo>
                    <a:pt x="0" y="563880"/>
                  </a:lnTo>
                  <a:lnTo>
                    <a:pt x="0" y="568960"/>
                  </a:lnTo>
                  <a:lnTo>
                    <a:pt x="1269" y="568960"/>
                  </a:lnTo>
                  <a:lnTo>
                    <a:pt x="1269" y="566420"/>
                  </a:lnTo>
                  <a:lnTo>
                    <a:pt x="2539" y="566420"/>
                  </a:lnTo>
                  <a:lnTo>
                    <a:pt x="2539" y="565150"/>
                  </a:lnTo>
                  <a:lnTo>
                    <a:pt x="3810" y="565150"/>
                  </a:lnTo>
                  <a:lnTo>
                    <a:pt x="3810" y="563880"/>
                  </a:lnTo>
                  <a:close/>
                </a:path>
                <a:path w="6350" h="568960">
                  <a:moveTo>
                    <a:pt x="6350" y="557530"/>
                  </a:moveTo>
                  <a:lnTo>
                    <a:pt x="0" y="557530"/>
                  </a:lnTo>
                  <a:lnTo>
                    <a:pt x="0" y="562610"/>
                  </a:lnTo>
                  <a:lnTo>
                    <a:pt x="3809" y="562610"/>
                  </a:lnTo>
                  <a:lnTo>
                    <a:pt x="3809" y="563880"/>
                  </a:lnTo>
                  <a:lnTo>
                    <a:pt x="5080" y="563880"/>
                  </a:lnTo>
                  <a:lnTo>
                    <a:pt x="5080" y="561340"/>
                  </a:lnTo>
                  <a:lnTo>
                    <a:pt x="6350" y="561340"/>
                  </a:lnTo>
                  <a:lnTo>
                    <a:pt x="6350" y="557530"/>
                  </a:lnTo>
                  <a:close/>
                </a:path>
                <a:path w="6350" h="568960">
                  <a:moveTo>
                    <a:pt x="6350" y="551180"/>
                  </a:moveTo>
                  <a:lnTo>
                    <a:pt x="0" y="551180"/>
                  </a:lnTo>
                  <a:lnTo>
                    <a:pt x="0" y="556260"/>
                  </a:lnTo>
                  <a:lnTo>
                    <a:pt x="6350" y="556260"/>
                  </a:lnTo>
                  <a:lnTo>
                    <a:pt x="6350" y="551180"/>
                  </a:lnTo>
                  <a:close/>
                </a:path>
                <a:path w="6350" h="568960">
                  <a:moveTo>
                    <a:pt x="6350" y="544830"/>
                  </a:moveTo>
                  <a:lnTo>
                    <a:pt x="0" y="544830"/>
                  </a:lnTo>
                  <a:lnTo>
                    <a:pt x="0" y="549910"/>
                  </a:lnTo>
                  <a:lnTo>
                    <a:pt x="6350" y="549910"/>
                  </a:lnTo>
                  <a:lnTo>
                    <a:pt x="6350" y="544830"/>
                  </a:lnTo>
                  <a:close/>
                </a:path>
                <a:path w="6350" h="568960">
                  <a:moveTo>
                    <a:pt x="6350" y="538480"/>
                  </a:moveTo>
                  <a:lnTo>
                    <a:pt x="0" y="538480"/>
                  </a:lnTo>
                  <a:lnTo>
                    <a:pt x="0" y="543560"/>
                  </a:lnTo>
                  <a:lnTo>
                    <a:pt x="6350" y="543560"/>
                  </a:lnTo>
                  <a:lnTo>
                    <a:pt x="6350" y="538480"/>
                  </a:lnTo>
                  <a:close/>
                </a:path>
                <a:path w="6350" h="568960">
                  <a:moveTo>
                    <a:pt x="6350" y="525780"/>
                  </a:moveTo>
                  <a:lnTo>
                    <a:pt x="0" y="525780"/>
                  </a:lnTo>
                  <a:lnTo>
                    <a:pt x="0" y="537210"/>
                  </a:lnTo>
                  <a:lnTo>
                    <a:pt x="6350" y="537210"/>
                  </a:lnTo>
                  <a:lnTo>
                    <a:pt x="6350" y="525780"/>
                  </a:lnTo>
                  <a:close/>
                </a:path>
                <a:path w="6350" h="568960">
                  <a:moveTo>
                    <a:pt x="6350" y="513080"/>
                  </a:moveTo>
                  <a:lnTo>
                    <a:pt x="0" y="513080"/>
                  </a:lnTo>
                  <a:lnTo>
                    <a:pt x="0" y="524510"/>
                  </a:lnTo>
                  <a:lnTo>
                    <a:pt x="6350" y="524510"/>
                  </a:lnTo>
                  <a:lnTo>
                    <a:pt x="6350" y="513080"/>
                  </a:lnTo>
                  <a:close/>
                </a:path>
                <a:path w="6350" h="568960">
                  <a:moveTo>
                    <a:pt x="6350" y="500380"/>
                  </a:moveTo>
                  <a:lnTo>
                    <a:pt x="0" y="500380"/>
                  </a:lnTo>
                  <a:lnTo>
                    <a:pt x="0" y="511810"/>
                  </a:lnTo>
                  <a:lnTo>
                    <a:pt x="6350" y="511810"/>
                  </a:lnTo>
                  <a:lnTo>
                    <a:pt x="6350" y="500380"/>
                  </a:lnTo>
                  <a:close/>
                </a:path>
                <a:path w="6350" h="568960">
                  <a:moveTo>
                    <a:pt x="6350" y="487680"/>
                  </a:moveTo>
                  <a:lnTo>
                    <a:pt x="0" y="487680"/>
                  </a:lnTo>
                  <a:lnTo>
                    <a:pt x="0" y="499110"/>
                  </a:lnTo>
                  <a:lnTo>
                    <a:pt x="6350" y="499110"/>
                  </a:lnTo>
                  <a:lnTo>
                    <a:pt x="6350" y="487680"/>
                  </a:lnTo>
                  <a:close/>
                </a:path>
              </a:pathLst>
            </a:custGeom>
            <a:solidFill>
              <a:srgbClr val="8200EE"/>
            </a:solidFill>
          </p:spPr>
          <p:txBody>
            <a:bodyPr bIns="0" lIns="0" rIns="0" rtlCol="0" tIns="0" wrap="square"/>
            <a:p/>
          </p:txBody>
        </p:sp>
        <p:sp>
          <p:nvSpPr>
            <p:cNvPr id="1050255" name="object 1559"/>
            <p:cNvSpPr/>
            <p:nvPr/>
          </p:nvSpPr>
          <p:spPr>
            <a:xfrm>
              <a:off x="2061209" y="5863589"/>
              <a:ext cx="7620" cy="585470"/>
            </a:xfrm>
            <a:custGeom>
              <a:avLst/>
              <a:ahLst/>
              <a:rect l="l" t="t" r="r" b="b"/>
              <a:pathLst>
                <a:path w="7619" h="585470">
                  <a:moveTo>
                    <a:pt x="1269" y="0"/>
                  </a:moveTo>
                  <a:lnTo>
                    <a:pt x="0" y="0"/>
                  </a:lnTo>
                  <a:lnTo>
                    <a:pt x="0" y="5080"/>
                  </a:lnTo>
                  <a:lnTo>
                    <a:pt x="3810" y="5080"/>
                  </a:lnTo>
                  <a:lnTo>
                    <a:pt x="3810" y="2540"/>
                  </a:lnTo>
                  <a:lnTo>
                    <a:pt x="2540" y="2540"/>
                  </a:lnTo>
                  <a:lnTo>
                    <a:pt x="2540" y="1270"/>
                  </a:lnTo>
                  <a:lnTo>
                    <a:pt x="1269" y="1270"/>
                  </a:lnTo>
                  <a:lnTo>
                    <a:pt x="1269" y="0"/>
                  </a:lnTo>
                  <a:close/>
                </a:path>
                <a:path w="7619" h="585470">
                  <a:moveTo>
                    <a:pt x="5080" y="5080"/>
                  </a:moveTo>
                  <a:lnTo>
                    <a:pt x="0" y="5080"/>
                  </a:lnTo>
                  <a:lnTo>
                    <a:pt x="0" y="11430"/>
                  </a:lnTo>
                  <a:lnTo>
                    <a:pt x="7620" y="11430"/>
                  </a:lnTo>
                  <a:lnTo>
                    <a:pt x="7620" y="7620"/>
                  </a:lnTo>
                  <a:lnTo>
                    <a:pt x="6350" y="7620"/>
                  </a:lnTo>
                  <a:lnTo>
                    <a:pt x="6350" y="6350"/>
                  </a:lnTo>
                  <a:lnTo>
                    <a:pt x="5080" y="6350"/>
                  </a:lnTo>
                  <a:lnTo>
                    <a:pt x="5080" y="5080"/>
                  </a:lnTo>
                  <a:close/>
                </a:path>
                <a:path w="7619" h="585470">
                  <a:moveTo>
                    <a:pt x="7620" y="11430"/>
                  </a:moveTo>
                  <a:lnTo>
                    <a:pt x="0" y="11430"/>
                  </a:lnTo>
                  <a:lnTo>
                    <a:pt x="0" y="13970"/>
                  </a:lnTo>
                  <a:lnTo>
                    <a:pt x="7620" y="13970"/>
                  </a:lnTo>
                  <a:lnTo>
                    <a:pt x="7620" y="11430"/>
                  </a:lnTo>
                  <a:close/>
                </a:path>
                <a:path w="7619" h="585470">
                  <a:moveTo>
                    <a:pt x="7620" y="13970"/>
                  </a:moveTo>
                  <a:lnTo>
                    <a:pt x="0" y="13970"/>
                  </a:lnTo>
                  <a:lnTo>
                    <a:pt x="0" y="17780"/>
                  </a:lnTo>
                  <a:lnTo>
                    <a:pt x="7620" y="17780"/>
                  </a:lnTo>
                  <a:lnTo>
                    <a:pt x="7620" y="13970"/>
                  </a:lnTo>
                  <a:close/>
                </a:path>
                <a:path w="7619" h="585470">
                  <a:moveTo>
                    <a:pt x="7620" y="17780"/>
                  </a:moveTo>
                  <a:lnTo>
                    <a:pt x="0" y="17780"/>
                  </a:lnTo>
                  <a:lnTo>
                    <a:pt x="0" y="30480"/>
                  </a:lnTo>
                  <a:lnTo>
                    <a:pt x="7620" y="30480"/>
                  </a:lnTo>
                  <a:lnTo>
                    <a:pt x="7620" y="17780"/>
                  </a:lnTo>
                  <a:close/>
                </a:path>
                <a:path w="7619" h="585470">
                  <a:moveTo>
                    <a:pt x="7620" y="30480"/>
                  </a:moveTo>
                  <a:lnTo>
                    <a:pt x="0" y="30480"/>
                  </a:lnTo>
                  <a:lnTo>
                    <a:pt x="0" y="36830"/>
                  </a:lnTo>
                  <a:lnTo>
                    <a:pt x="7620" y="36830"/>
                  </a:lnTo>
                  <a:lnTo>
                    <a:pt x="7620" y="30480"/>
                  </a:lnTo>
                  <a:close/>
                </a:path>
                <a:path w="7619" h="585470">
                  <a:moveTo>
                    <a:pt x="7620" y="36830"/>
                  </a:moveTo>
                  <a:lnTo>
                    <a:pt x="0" y="36830"/>
                  </a:lnTo>
                  <a:lnTo>
                    <a:pt x="0" y="52070"/>
                  </a:lnTo>
                  <a:lnTo>
                    <a:pt x="7620" y="52070"/>
                  </a:lnTo>
                  <a:lnTo>
                    <a:pt x="7620" y="36830"/>
                  </a:lnTo>
                  <a:close/>
                </a:path>
                <a:path w="7619" h="585470">
                  <a:moveTo>
                    <a:pt x="7620" y="52070"/>
                  </a:moveTo>
                  <a:lnTo>
                    <a:pt x="0" y="52070"/>
                  </a:lnTo>
                  <a:lnTo>
                    <a:pt x="0" y="62230"/>
                  </a:lnTo>
                  <a:lnTo>
                    <a:pt x="7620" y="62230"/>
                  </a:lnTo>
                  <a:lnTo>
                    <a:pt x="7620" y="52070"/>
                  </a:lnTo>
                  <a:close/>
                </a:path>
                <a:path w="7619" h="585470">
                  <a:moveTo>
                    <a:pt x="7620" y="62230"/>
                  </a:moveTo>
                  <a:lnTo>
                    <a:pt x="0" y="62230"/>
                  </a:lnTo>
                  <a:lnTo>
                    <a:pt x="0" y="119380"/>
                  </a:lnTo>
                  <a:lnTo>
                    <a:pt x="7620" y="119380"/>
                  </a:lnTo>
                  <a:lnTo>
                    <a:pt x="7620" y="62230"/>
                  </a:lnTo>
                  <a:close/>
                </a:path>
                <a:path w="7619" h="585470">
                  <a:moveTo>
                    <a:pt x="7620" y="119380"/>
                  </a:moveTo>
                  <a:lnTo>
                    <a:pt x="0" y="119380"/>
                  </a:lnTo>
                  <a:lnTo>
                    <a:pt x="0" y="125730"/>
                  </a:lnTo>
                  <a:lnTo>
                    <a:pt x="7620" y="125730"/>
                  </a:lnTo>
                  <a:lnTo>
                    <a:pt x="7620" y="119380"/>
                  </a:lnTo>
                  <a:close/>
                </a:path>
                <a:path w="7619" h="585470">
                  <a:moveTo>
                    <a:pt x="7620" y="125730"/>
                  </a:moveTo>
                  <a:lnTo>
                    <a:pt x="0" y="125730"/>
                  </a:lnTo>
                  <a:lnTo>
                    <a:pt x="0" y="132080"/>
                  </a:lnTo>
                  <a:lnTo>
                    <a:pt x="7620" y="132080"/>
                  </a:lnTo>
                  <a:lnTo>
                    <a:pt x="7620" y="125730"/>
                  </a:lnTo>
                  <a:close/>
                </a:path>
                <a:path w="7619" h="585470">
                  <a:moveTo>
                    <a:pt x="7620" y="132080"/>
                  </a:moveTo>
                  <a:lnTo>
                    <a:pt x="0" y="132080"/>
                  </a:lnTo>
                  <a:lnTo>
                    <a:pt x="0" y="138430"/>
                  </a:lnTo>
                  <a:lnTo>
                    <a:pt x="7620" y="138430"/>
                  </a:lnTo>
                  <a:lnTo>
                    <a:pt x="7620" y="132080"/>
                  </a:lnTo>
                  <a:close/>
                </a:path>
                <a:path w="7619" h="585470">
                  <a:moveTo>
                    <a:pt x="7620" y="138430"/>
                  </a:moveTo>
                  <a:lnTo>
                    <a:pt x="0" y="138430"/>
                  </a:lnTo>
                  <a:lnTo>
                    <a:pt x="0" y="144780"/>
                  </a:lnTo>
                  <a:lnTo>
                    <a:pt x="7620" y="144780"/>
                  </a:lnTo>
                  <a:lnTo>
                    <a:pt x="7620" y="138430"/>
                  </a:lnTo>
                  <a:close/>
                </a:path>
                <a:path w="7619" h="585470">
                  <a:moveTo>
                    <a:pt x="7620" y="144780"/>
                  </a:moveTo>
                  <a:lnTo>
                    <a:pt x="0" y="144780"/>
                  </a:lnTo>
                  <a:lnTo>
                    <a:pt x="0" y="147320"/>
                  </a:lnTo>
                  <a:lnTo>
                    <a:pt x="7620" y="147320"/>
                  </a:lnTo>
                  <a:lnTo>
                    <a:pt x="7620" y="144780"/>
                  </a:lnTo>
                  <a:close/>
                </a:path>
                <a:path w="7619" h="585470">
                  <a:moveTo>
                    <a:pt x="7620" y="147320"/>
                  </a:moveTo>
                  <a:lnTo>
                    <a:pt x="0" y="147320"/>
                  </a:lnTo>
                  <a:lnTo>
                    <a:pt x="0" y="151130"/>
                  </a:lnTo>
                  <a:lnTo>
                    <a:pt x="7620" y="151130"/>
                  </a:lnTo>
                  <a:lnTo>
                    <a:pt x="7620" y="147320"/>
                  </a:lnTo>
                  <a:close/>
                </a:path>
                <a:path w="7619" h="585470">
                  <a:moveTo>
                    <a:pt x="7620" y="151130"/>
                  </a:moveTo>
                  <a:lnTo>
                    <a:pt x="0" y="151130"/>
                  </a:lnTo>
                  <a:lnTo>
                    <a:pt x="0" y="153670"/>
                  </a:lnTo>
                  <a:lnTo>
                    <a:pt x="7620" y="153670"/>
                  </a:lnTo>
                  <a:lnTo>
                    <a:pt x="7620" y="151130"/>
                  </a:lnTo>
                  <a:close/>
                </a:path>
                <a:path w="7619" h="585470">
                  <a:moveTo>
                    <a:pt x="7620" y="153670"/>
                  </a:moveTo>
                  <a:lnTo>
                    <a:pt x="0" y="153670"/>
                  </a:lnTo>
                  <a:lnTo>
                    <a:pt x="0" y="160020"/>
                  </a:lnTo>
                  <a:lnTo>
                    <a:pt x="7620" y="160020"/>
                  </a:lnTo>
                  <a:lnTo>
                    <a:pt x="7620" y="153670"/>
                  </a:lnTo>
                  <a:close/>
                </a:path>
                <a:path w="7619" h="585470">
                  <a:moveTo>
                    <a:pt x="7620" y="160020"/>
                  </a:moveTo>
                  <a:lnTo>
                    <a:pt x="0" y="160020"/>
                  </a:lnTo>
                  <a:lnTo>
                    <a:pt x="0" y="163830"/>
                  </a:lnTo>
                  <a:lnTo>
                    <a:pt x="7620" y="163830"/>
                  </a:lnTo>
                  <a:lnTo>
                    <a:pt x="7620" y="160020"/>
                  </a:lnTo>
                  <a:close/>
                </a:path>
                <a:path w="7619" h="585470">
                  <a:moveTo>
                    <a:pt x="7620" y="163830"/>
                  </a:moveTo>
                  <a:lnTo>
                    <a:pt x="0" y="163830"/>
                  </a:lnTo>
                  <a:lnTo>
                    <a:pt x="0" y="166370"/>
                  </a:lnTo>
                  <a:lnTo>
                    <a:pt x="7620" y="166370"/>
                  </a:lnTo>
                  <a:lnTo>
                    <a:pt x="7620" y="163830"/>
                  </a:lnTo>
                  <a:close/>
                </a:path>
                <a:path w="7619" h="585470">
                  <a:moveTo>
                    <a:pt x="7620" y="166370"/>
                  </a:moveTo>
                  <a:lnTo>
                    <a:pt x="0" y="166370"/>
                  </a:lnTo>
                  <a:lnTo>
                    <a:pt x="0" y="170180"/>
                  </a:lnTo>
                  <a:lnTo>
                    <a:pt x="7620" y="170180"/>
                  </a:lnTo>
                  <a:lnTo>
                    <a:pt x="7620" y="166370"/>
                  </a:lnTo>
                  <a:close/>
                </a:path>
                <a:path w="7619" h="585470">
                  <a:moveTo>
                    <a:pt x="7620" y="170180"/>
                  </a:moveTo>
                  <a:lnTo>
                    <a:pt x="0" y="170180"/>
                  </a:lnTo>
                  <a:lnTo>
                    <a:pt x="0" y="172720"/>
                  </a:lnTo>
                  <a:lnTo>
                    <a:pt x="7620" y="172720"/>
                  </a:lnTo>
                  <a:lnTo>
                    <a:pt x="7620" y="170180"/>
                  </a:lnTo>
                  <a:close/>
                </a:path>
                <a:path w="7619" h="585470">
                  <a:moveTo>
                    <a:pt x="7620" y="172720"/>
                  </a:moveTo>
                  <a:lnTo>
                    <a:pt x="0" y="172720"/>
                  </a:lnTo>
                  <a:lnTo>
                    <a:pt x="0" y="223520"/>
                  </a:lnTo>
                  <a:lnTo>
                    <a:pt x="7620" y="223520"/>
                  </a:lnTo>
                  <a:lnTo>
                    <a:pt x="7620" y="172720"/>
                  </a:lnTo>
                  <a:close/>
                </a:path>
                <a:path w="7619" h="585470">
                  <a:moveTo>
                    <a:pt x="7620" y="223520"/>
                  </a:moveTo>
                  <a:lnTo>
                    <a:pt x="0" y="223520"/>
                  </a:lnTo>
                  <a:lnTo>
                    <a:pt x="0" y="242570"/>
                  </a:lnTo>
                  <a:lnTo>
                    <a:pt x="7620" y="242570"/>
                  </a:lnTo>
                  <a:lnTo>
                    <a:pt x="7620" y="223520"/>
                  </a:lnTo>
                  <a:close/>
                </a:path>
                <a:path w="7619" h="585470">
                  <a:moveTo>
                    <a:pt x="7620" y="242570"/>
                  </a:moveTo>
                  <a:lnTo>
                    <a:pt x="0" y="242570"/>
                  </a:lnTo>
                  <a:lnTo>
                    <a:pt x="0" y="350520"/>
                  </a:lnTo>
                  <a:lnTo>
                    <a:pt x="7620" y="350520"/>
                  </a:lnTo>
                  <a:lnTo>
                    <a:pt x="7620" y="242570"/>
                  </a:lnTo>
                  <a:close/>
                </a:path>
                <a:path w="7619" h="585470">
                  <a:moveTo>
                    <a:pt x="7620" y="450977"/>
                  </a:moveTo>
                  <a:lnTo>
                    <a:pt x="0" y="450977"/>
                  </a:lnTo>
                  <a:lnTo>
                    <a:pt x="0" y="495300"/>
                  </a:lnTo>
                  <a:lnTo>
                    <a:pt x="7620" y="495300"/>
                  </a:lnTo>
                  <a:lnTo>
                    <a:pt x="7620" y="450977"/>
                  </a:lnTo>
                  <a:close/>
                </a:path>
                <a:path w="7619" h="585470">
                  <a:moveTo>
                    <a:pt x="7620" y="444627"/>
                  </a:moveTo>
                  <a:lnTo>
                    <a:pt x="0" y="444627"/>
                  </a:lnTo>
                  <a:lnTo>
                    <a:pt x="0" y="450850"/>
                  </a:lnTo>
                  <a:lnTo>
                    <a:pt x="7620" y="450850"/>
                  </a:lnTo>
                  <a:lnTo>
                    <a:pt x="7620" y="444627"/>
                  </a:lnTo>
                  <a:close/>
                </a:path>
                <a:path w="7619" h="585470">
                  <a:moveTo>
                    <a:pt x="7620" y="438277"/>
                  </a:moveTo>
                  <a:lnTo>
                    <a:pt x="0" y="438277"/>
                  </a:lnTo>
                  <a:lnTo>
                    <a:pt x="0" y="444500"/>
                  </a:lnTo>
                  <a:lnTo>
                    <a:pt x="7620" y="444500"/>
                  </a:lnTo>
                  <a:lnTo>
                    <a:pt x="7620" y="438277"/>
                  </a:lnTo>
                  <a:close/>
                </a:path>
                <a:path w="7619" h="585470">
                  <a:moveTo>
                    <a:pt x="7620" y="431927"/>
                  </a:moveTo>
                  <a:lnTo>
                    <a:pt x="0" y="431927"/>
                  </a:lnTo>
                  <a:lnTo>
                    <a:pt x="0" y="438150"/>
                  </a:lnTo>
                  <a:lnTo>
                    <a:pt x="7620" y="438150"/>
                  </a:lnTo>
                  <a:lnTo>
                    <a:pt x="7620" y="431927"/>
                  </a:lnTo>
                  <a:close/>
                </a:path>
                <a:path w="7619" h="585470">
                  <a:moveTo>
                    <a:pt x="7620" y="425577"/>
                  </a:moveTo>
                  <a:lnTo>
                    <a:pt x="0" y="425577"/>
                  </a:lnTo>
                  <a:lnTo>
                    <a:pt x="0" y="431800"/>
                  </a:lnTo>
                  <a:lnTo>
                    <a:pt x="7620" y="431800"/>
                  </a:lnTo>
                  <a:lnTo>
                    <a:pt x="7620" y="425577"/>
                  </a:lnTo>
                  <a:close/>
                </a:path>
                <a:path w="7619" h="585470">
                  <a:moveTo>
                    <a:pt x="7620" y="419227"/>
                  </a:moveTo>
                  <a:lnTo>
                    <a:pt x="0" y="419227"/>
                  </a:lnTo>
                  <a:lnTo>
                    <a:pt x="0" y="425450"/>
                  </a:lnTo>
                  <a:lnTo>
                    <a:pt x="7620" y="425450"/>
                  </a:lnTo>
                  <a:lnTo>
                    <a:pt x="7620" y="419227"/>
                  </a:lnTo>
                  <a:close/>
                </a:path>
                <a:path w="7619" h="585470">
                  <a:moveTo>
                    <a:pt x="7620" y="412877"/>
                  </a:moveTo>
                  <a:lnTo>
                    <a:pt x="0" y="412877"/>
                  </a:lnTo>
                  <a:lnTo>
                    <a:pt x="0" y="419100"/>
                  </a:lnTo>
                  <a:lnTo>
                    <a:pt x="7620" y="419100"/>
                  </a:lnTo>
                  <a:lnTo>
                    <a:pt x="7620" y="412877"/>
                  </a:lnTo>
                  <a:close/>
                </a:path>
                <a:path w="7619" h="585470">
                  <a:moveTo>
                    <a:pt x="7620" y="406527"/>
                  </a:moveTo>
                  <a:lnTo>
                    <a:pt x="0" y="406527"/>
                  </a:lnTo>
                  <a:lnTo>
                    <a:pt x="0" y="412750"/>
                  </a:lnTo>
                  <a:lnTo>
                    <a:pt x="7620" y="412750"/>
                  </a:lnTo>
                  <a:lnTo>
                    <a:pt x="7620" y="406527"/>
                  </a:lnTo>
                  <a:close/>
                </a:path>
                <a:path w="7619" h="585470">
                  <a:moveTo>
                    <a:pt x="7620" y="400177"/>
                  </a:moveTo>
                  <a:lnTo>
                    <a:pt x="0" y="400177"/>
                  </a:lnTo>
                  <a:lnTo>
                    <a:pt x="0" y="406400"/>
                  </a:lnTo>
                  <a:lnTo>
                    <a:pt x="7620" y="406400"/>
                  </a:lnTo>
                  <a:lnTo>
                    <a:pt x="7620" y="400177"/>
                  </a:lnTo>
                  <a:close/>
                </a:path>
                <a:path w="7619" h="585470">
                  <a:moveTo>
                    <a:pt x="7620" y="392557"/>
                  </a:moveTo>
                  <a:lnTo>
                    <a:pt x="0" y="392557"/>
                  </a:lnTo>
                  <a:lnTo>
                    <a:pt x="0" y="400050"/>
                  </a:lnTo>
                  <a:lnTo>
                    <a:pt x="7620" y="400050"/>
                  </a:lnTo>
                  <a:lnTo>
                    <a:pt x="7620" y="392557"/>
                  </a:lnTo>
                  <a:close/>
                </a:path>
                <a:path w="7619" h="585470">
                  <a:moveTo>
                    <a:pt x="7620" y="387477"/>
                  </a:moveTo>
                  <a:lnTo>
                    <a:pt x="0" y="387477"/>
                  </a:lnTo>
                  <a:lnTo>
                    <a:pt x="0" y="392430"/>
                  </a:lnTo>
                  <a:lnTo>
                    <a:pt x="7620" y="392430"/>
                  </a:lnTo>
                  <a:lnTo>
                    <a:pt x="7620" y="387477"/>
                  </a:lnTo>
                  <a:close/>
                </a:path>
                <a:path w="7619" h="585470">
                  <a:moveTo>
                    <a:pt x="7620" y="381127"/>
                  </a:moveTo>
                  <a:lnTo>
                    <a:pt x="0" y="381127"/>
                  </a:lnTo>
                  <a:lnTo>
                    <a:pt x="0" y="387350"/>
                  </a:lnTo>
                  <a:lnTo>
                    <a:pt x="7620" y="387350"/>
                  </a:lnTo>
                  <a:lnTo>
                    <a:pt x="7620" y="381127"/>
                  </a:lnTo>
                  <a:close/>
                </a:path>
                <a:path w="7619" h="585470">
                  <a:moveTo>
                    <a:pt x="7620" y="373507"/>
                  </a:moveTo>
                  <a:lnTo>
                    <a:pt x="0" y="373507"/>
                  </a:lnTo>
                  <a:lnTo>
                    <a:pt x="0" y="381000"/>
                  </a:lnTo>
                  <a:lnTo>
                    <a:pt x="7620" y="381000"/>
                  </a:lnTo>
                  <a:lnTo>
                    <a:pt x="7620" y="373507"/>
                  </a:lnTo>
                  <a:close/>
                </a:path>
                <a:path w="7619" h="585470">
                  <a:moveTo>
                    <a:pt x="7620" y="368427"/>
                  </a:moveTo>
                  <a:lnTo>
                    <a:pt x="0" y="368427"/>
                  </a:lnTo>
                  <a:lnTo>
                    <a:pt x="0" y="373380"/>
                  </a:lnTo>
                  <a:lnTo>
                    <a:pt x="7620" y="373380"/>
                  </a:lnTo>
                  <a:lnTo>
                    <a:pt x="7620" y="368427"/>
                  </a:lnTo>
                  <a:close/>
                </a:path>
                <a:path w="7619" h="585470">
                  <a:moveTo>
                    <a:pt x="7620" y="355727"/>
                  </a:moveTo>
                  <a:lnTo>
                    <a:pt x="0" y="355727"/>
                  </a:lnTo>
                  <a:lnTo>
                    <a:pt x="0" y="368300"/>
                  </a:lnTo>
                  <a:lnTo>
                    <a:pt x="7620" y="368300"/>
                  </a:lnTo>
                  <a:lnTo>
                    <a:pt x="7620" y="355727"/>
                  </a:lnTo>
                  <a:close/>
                </a:path>
                <a:path w="7619" h="585470">
                  <a:moveTo>
                    <a:pt x="7620" y="350647"/>
                  </a:moveTo>
                  <a:lnTo>
                    <a:pt x="0" y="350647"/>
                  </a:lnTo>
                  <a:lnTo>
                    <a:pt x="0" y="355600"/>
                  </a:lnTo>
                  <a:lnTo>
                    <a:pt x="7620" y="355600"/>
                  </a:lnTo>
                  <a:lnTo>
                    <a:pt x="7620" y="350647"/>
                  </a:lnTo>
                  <a:close/>
                </a:path>
                <a:path w="7619" h="585470">
                  <a:moveTo>
                    <a:pt x="5080" y="579120"/>
                  </a:moveTo>
                  <a:lnTo>
                    <a:pt x="0" y="579120"/>
                  </a:lnTo>
                  <a:lnTo>
                    <a:pt x="0" y="585470"/>
                  </a:lnTo>
                  <a:lnTo>
                    <a:pt x="1270" y="585470"/>
                  </a:lnTo>
                  <a:lnTo>
                    <a:pt x="1270" y="584200"/>
                  </a:lnTo>
                  <a:lnTo>
                    <a:pt x="2540" y="584200"/>
                  </a:lnTo>
                  <a:lnTo>
                    <a:pt x="2540" y="581660"/>
                  </a:lnTo>
                  <a:lnTo>
                    <a:pt x="3810" y="581660"/>
                  </a:lnTo>
                  <a:lnTo>
                    <a:pt x="3810" y="580390"/>
                  </a:lnTo>
                  <a:lnTo>
                    <a:pt x="5080" y="580390"/>
                  </a:lnTo>
                  <a:lnTo>
                    <a:pt x="5080" y="579120"/>
                  </a:lnTo>
                  <a:close/>
                </a:path>
                <a:path w="7619" h="585470">
                  <a:moveTo>
                    <a:pt x="7620" y="572770"/>
                  </a:moveTo>
                  <a:lnTo>
                    <a:pt x="0" y="572770"/>
                  </a:lnTo>
                  <a:lnTo>
                    <a:pt x="0" y="577850"/>
                  </a:lnTo>
                  <a:lnTo>
                    <a:pt x="6350" y="577850"/>
                  </a:lnTo>
                  <a:lnTo>
                    <a:pt x="6350" y="579120"/>
                  </a:lnTo>
                  <a:lnTo>
                    <a:pt x="7620" y="579120"/>
                  </a:lnTo>
                  <a:lnTo>
                    <a:pt x="7620" y="572770"/>
                  </a:lnTo>
                  <a:close/>
                </a:path>
                <a:path w="7619" h="585470">
                  <a:moveTo>
                    <a:pt x="7620" y="566420"/>
                  </a:moveTo>
                  <a:lnTo>
                    <a:pt x="0" y="566420"/>
                  </a:lnTo>
                  <a:lnTo>
                    <a:pt x="0" y="571500"/>
                  </a:lnTo>
                  <a:lnTo>
                    <a:pt x="7620" y="571500"/>
                  </a:lnTo>
                  <a:lnTo>
                    <a:pt x="7620" y="566420"/>
                  </a:lnTo>
                  <a:close/>
                </a:path>
                <a:path w="7619" h="585470">
                  <a:moveTo>
                    <a:pt x="7620" y="560070"/>
                  </a:moveTo>
                  <a:lnTo>
                    <a:pt x="0" y="560070"/>
                  </a:lnTo>
                  <a:lnTo>
                    <a:pt x="0" y="565150"/>
                  </a:lnTo>
                  <a:lnTo>
                    <a:pt x="7620" y="565150"/>
                  </a:lnTo>
                  <a:lnTo>
                    <a:pt x="7620" y="560070"/>
                  </a:lnTo>
                  <a:close/>
                </a:path>
                <a:path w="7619" h="585470">
                  <a:moveTo>
                    <a:pt x="7620" y="553720"/>
                  </a:moveTo>
                  <a:lnTo>
                    <a:pt x="0" y="553720"/>
                  </a:lnTo>
                  <a:lnTo>
                    <a:pt x="0" y="558800"/>
                  </a:lnTo>
                  <a:lnTo>
                    <a:pt x="7620" y="558800"/>
                  </a:lnTo>
                  <a:lnTo>
                    <a:pt x="7620" y="553720"/>
                  </a:lnTo>
                  <a:close/>
                </a:path>
                <a:path w="7619" h="585470">
                  <a:moveTo>
                    <a:pt x="7620" y="547370"/>
                  </a:moveTo>
                  <a:lnTo>
                    <a:pt x="0" y="547370"/>
                  </a:lnTo>
                  <a:lnTo>
                    <a:pt x="0" y="552450"/>
                  </a:lnTo>
                  <a:lnTo>
                    <a:pt x="7620" y="552450"/>
                  </a:lnTo>
                  <a:lnTo>
                    <a:pt x="7620" y="547370"/>
                  </a:lnTo>
                  <a:close/>
                </a:path>
                <a:path w="7619" h="585470">
                  <a:moveTo>
                    <a:pt x="7620" y="534670"/>
                  </a:moveTo>
                  <a:lnTo>
                    <a:pt x="0" y="534670"/>
                  </a:lnTo>
                  <a:lnTo>
                    <a:pt x="0" y="546100"/>
                  </a:lnTo>
                  <a:lnTo>
                    <a:pt x="7620" y="546100"/>
                  </a:lnTo>
                  <a:lnTo>
                    <a:pt x="7620" y="534670"/>
                  </a:lnTo>
                  <a:close/>
                </a:path>
                <a:path w="7619" h="585470">
                  <a:moveTo>
                    <a:pt x="7620" y="521970"/>
                  </a:moveTo>
                  <a:lnTo>
                    <a:pt x="0" y="521970"/>
                  </a:lnTo>
                  <a:lnTo>
                    <a:pt x="0" y="533400"/>
                  </a:lnTo>
                  <a:lnTo>
                    <a:pt x="7620" y="533400"/>
                  </a:lnTo>
                  <a:lnTo>
                    <a:pt x="7620" y="521970"/>
                  </a:lnTo>
                  <a:close/>
                </a:path>
                <a:path w="7619" h="585470">
                  <a:moveTo>
                    <a:pt x="7620" y="509270"/>
                  </a:moveTo>
                  <a:lnTo>
                    <a:pt x="0" y="509270"/>
                  </a:lnTo>
                  <a:lnTo>
                    <a:pt x="0" y="520700"/>
                  </a:lnTo>
                  <a:lnTo>
                    <a:pt x="7620" y="520700"/>
                  </a:lnTo>
                  <a:lnTo>
                    <a:pt x="7620" y="509270"/>
                  </a:lnTo>
                  <a:close/>
                </a:path>
                <a:path w="7619" h="585470">
                  <a:moveTo>
                    <a:pt x="7620" y="496570"/>
                  </a:moveTo>
                  <a:lnTo>
                    <a:pt x="0" y="496570"/>
                  </a:lnTo>
                  <a:lnTo>
                    <a:pt x="0" y="508000"/>
                  </a:lnTo>
                  <a:lnTo>
                    <a:pt x="7620" y="508000"/>
                  </a:lnTo>
                  <a:lnTo>
                    <a:pt x="7620" y="496570"/>
                  </a:lnTo>
                  <a:close/>
                </a:path>
              </a:pathLst>
            </a:custGeom>
            <a:solidFill>
              <a:srgbClr val="8100EE"/>
            </a:solidFill>
          </p:spPr>
          <p:txBody>
            <a:bodyPr bIns="0" lIns="0" rIns="0" rtlCol="0" tIns="0" wrap="square"/>
            <a:p/>
          </p:txBody>
        </p:sp>
        <p:sp>
          <p:nvSpPr>
            <p:cNvPr id="1050256" name="object 1560"/>
            <p:cNvSpPr/>
            <p:nvPr/>
          </p:nvSpPr>
          <p:spPr>
            <a:xfrm>
              <a:off x="2053589" y="5857239"/>
              <a:ext cx="7620" cy="596900"/>
            </a:xfrm>
            <a:custGeom>
              <a:avLst/>
              <a:ahLst/>
              <a:rect l="l" t="t" r="r" b="b"/>
              <a:pathLst>
                <a:path w="7619" h="596900">
                  <a:moveTo>
                    <a:pt x="2539" y="0"/>
                  </a:moveTo>
                  <a:lnTo>
                    <a:pt x="0" y="0"/>
                  </a:lnTo>
                  <a:lnTo>
                    <a:pt x="0" y="1270"/>
                  </a:lnTo>
                  <a:lnTo>
                    <a:pt x="2539" y="1270"/>
                  </a:lnTo>
                  <a:lnTo>
                    <a:pt x="2539" y="0"/>
                  </a:lnTo>
                  <a:close/>
                </a:path>
                <a:path w="7619" h="596900">
                  <a:moveTo>
                    <a:pt x="3810" y="1270"/>
                  </a:moveTo>
                  <a:lnTo>
                    <a:pt x="0" y="1270"/>
                  </a:lnTo>
                  <a:lnTo>
                    <a:pt x="0" y="11430"/>
                  </a:lnTo>
                  <a:lnTo>
                    <a:pt x="7620" y="11430"/>
                  </a:lnTo>
                  <a:lnTo>
                    <a:pt x="7620" y="5080"/>
                  </a:lnTo>
                  <a:lnTo>
                    <a:pt x="6350" y="5080"/>
                  </a:lnTo>
                  <a:lnTo>
                    <a:pt x="6350" y="3810"/>
                  </a:lnTo>
                  <a:lnTo>
                    <a:pt x="5080" y="3810"/>
                  </a:lnTo>
                  <a:lnTo>
                    <a:pt x="5080" y="2540"/>
                  </a:lnTo>
                  <a:lnTo>
                    <a:pt x="3810" y="2540"/>
                  </a:lnTo>
                  <a:lnTo>
                    <a:pt x="3810" y="1270"/>
                  </a:lnTo>
                  <a:close/>
                </a:path>
                <a:path w="7619" h="596900">
                  <a:moveTo>
                    <a:pt x="7620" y="11430"/>
                  </a:moveTo>
                  <a:lnTo>
                    <a:pt x="0" y="11430"/>
                  </a:lnTo>
                  <a:lnTo>
                    <a:pt x="0" y="17780"/>
                  </a:lnTo>
                  <a:lnTo>
                    <a:pt x="7620" y="17780"/>
                  </a:lnTo>
                  <a:lnTo>
                    <a:pt x="7620" y="11430"/>
                  </a:lnTo>
                  <a:close/>
                </a:path>
                <a:path w="7619" h="596900">
                  <a:moveTo>
                    <a:pt x="7620" y="17780"/>
                  </a:moveTo>
                  <a:lnTo>
                    <a:pt x="0" y="17780"/>
                  </a:lnTo>
                  <a:lnTo>
                    <a:pt x="0" y="20320"/>
                  </a:lnTo>
                  <a:lnTo>
                    <a:pt x="7620" y="20320"/>
                  </a:lnTo>
                  <a:lnTo>
                    <a:pt x="7620" y="17780"/>
                  </a:lnTo>
                  <a:close/>
                </a:path>
                <a:path w="7619" h="596900">
                  <a:moveTo>
                    <a:pt x="7620" y="20320"/>
                  </a:moveTo>
                  <a:lnTo>
                    <a:pt x="0" y="20320"/>
                  </a:lnTo>
                  <a:lnTo>
                    <a:pt x="0" y="24130"/>
                  </a:lnTo>
                  <a:lnTo>
                    <a:pt x="7620" y="24130"/>
                  </a:lnTo>
                  <a:lnTo>
                    <a:pt x="7620" y="20320"/>
                  </a:lnTo>
                  <a:close/>
                </a:path>
                <a:path w="7619" h="596900">
                  <a:moveTo>
                    <a:pt x="7620" y="24130"/>
                  </a:moveTo>
                  <a:lnTo>
                    <a:pt x="0" y="24130"/>
                  </a:lnTo>
                  <a:lnTo>
                    <a:pt x="0" y="36830"/>
                  </a:lnTo>
                  <a:lnTo>
                    <a:pt x="7620" y="36830"/>
                  </a:lnTo>
                  <a:lnTo>
                    <a:pt x="7620" y="24130"/>
                  </a:lnTo>
                  <a:close/>
                </a:path>
                <a:path w="7619" h="596900">
                  <a:moveTo>
                    <a:pt x="7620" y="36830"/>
                  </a:moveTo>
                  <a:lnTo>
                    <a:pt x="0" y="36830"/>
                  </a:lnTo>
                  <a:lnTo>
                    <a:pt x="0" y="43180"/>
                  </a:lnTo>
                  <a:lnTo>
                    <a:pt x="7620" y="43180"/>
                  </a:lnTo>
                  <a:lnTo>
                    <a:pt x="7620" y="36830"/>
                  </a:lnTo>
                  <a:close/>
                </a:path>
                <a:path w="7619" h="596900">
                  <a:moveTo>
                    <a:pt x="7620" y="43180"/>
                  </a:moveTo>
                  <a:lnTo>
                    <a:pt x="0" y="43180"/>
                  </a:lnTo>
                  <a:lnTo>
                    <a:pt x="0" y="58420"/>
                  </a:lnTo>
                  <a:lnTo>
                    <a:pt x="7620" y="58420"/>
                  </a:lnTo>
                  <a:lnTo>
                    <a:pt x="7620" y="43180"/>
                  </a:lnTo>
                  <a:close/>
                </a:path>
                <a:path w="7619" h="596900">
                  <a:moveTo>
                    <a:pt x="7620" y="58420"/>
                  </a:moveTo>
                  <a:lnTo>
                    <a:pt x="0" y="58420"/>
                  </a:lnTo>
                  <a:lnTo>
                    <a:pt x="0" y="68580"/>
                  </a:lnTo>
                  <a:lnTo>
                    <a:pt x="7620" y="68580"/>
                  </a:lnTo>
                  <a:lnTo>
                    <a:pt x="7620" y="58420"/>
                  </a:lnTo>
                  <a:close/>
                </a:path>
                <a:path w="7619" h="596900">
                  <a:moveTo>
                    <a:pt x="7620" y="68580"/>
                  </a:moveTo>
                  <a:lnTo>
                    <a:pt x="0" y="68580"/>
                  </a:lnTo>
                  <a:lnTo>
                    <a:pt x="0" y="125730"/>
                  </a:lnTo>
                  <a:lnTo>
                    <a:pt x="7620" y="125730"/>
                  </a:lnTo>
                  <a:lnTo>
                    <a:pt x="7620" y="68580"/>
                  </a:lnTo>
                  <a:close/>
                </a:path>
                <a:path w="7619" h="596900">
                  <a:moveTo>
                    <a:pt x="7620" y="125730"/>
                  </a:moveTo>
                  <a:lnTo>
                    <a:pt x="0" y="125730"/>
                  </a:lnTo>
                  <a:lnTo>
                    <a:pt x="0" y="132080"/>
                  </a:lnTo>
                  <a:lnTo>
                    <a:pt x="7620" y="132080"/>
                  </a:lnTo>
                  <a:lnTo>
                    <a:pt x="7620" y="125730"/>
                  </a:lnTo>
                  <a:close/>
                </a:path>
                <a:path w="7619" h="596900">
                  <a:moveTo>
                    <a:pt x="7620" y="132080"/>
                  </a:moveTo>
                  <a:lnTo>
                    <a:pt x="0" y="132080"/>
                  </a:lnTo>
                  <a:lnTo>
                    <a:pt x="0" y="138430"/>
                  </a:lnTo>
                  <a:lnTo>
                    <a:pt x="7620" y="138430"/>
                  </a:lnTo>
                  <a:lnTo>
                    <a:pt x="7620" y="132080"/>
                  </a:lnTo>
                  <a:close/>
                </a:path>
                <a:path w="7619" h="596900">
                  <a:moveTo>
                    <a:pt x="7620" y="138430"/>
                  </a:moveTo>
                  <a:lnTo>
                    <a:pt x="0" y="138430"/>
                  </a:lnTo>
                  <a:lnTo>
                    <a:pt x="0" y="144780"/>
                  </a:lnTo>
                  <a:lnTo>
                    <a:pt x="7620" y="144780"/>
                  </a:lnTo>
                  <a:lnTo>
                    <a:pt x="7620" y="138430"/>
                  </a:lnTo>
                  <a:close/>
                </a:path>
                <a:path w="7619" h="596900">
                  <a:moveTo>
                    <a:pt x="7620" y="144780"/>
                  </a:moveTo>
                  <a:lnTo>
                    <a:pt x="0" y="144780"/>
                  </a:lnTo>
                  <a:lnTo>
                    <a:pt x="0" y="151130"/>
                  </a:lnTo>
                  <a:lnTo>
                    <a:pt x="7620" y="151130"/>
                  </a:lnTo>
                  <a:lnTo>
                    <a:pt x="7620" y="144780"/>
                  </a:lnTo>
                  <a:close/>
                </a:path>
                <a:path w="7619" h="596900">
                  <a:moveTo>
                    <a:pt x="7620" y="151130"/>
                  </a:moveTo>
                  <a:lnTo>
                    <a:pt x="0" y="151130"/>
                  </a:lnTo>
                  <a:lnTo>
                    <a:pt x="0" y="153670"/>
                  </a:lnTo>
                  <a:lnTo>
                    <a:pt x="7620" y="153670"/>
                  </a:lnTo>
                  <a:lnTo>
                    <a:pt x="7620" y="151130"/>
                  </a:lnTo>
                  <a:close/>
                </a:path>
                <a:path w="7619" h="596900">
                  <a:moveTo>
                    <a:pt x="7620" y="153670"/>
                  </a:moveTo>
                  <a:lnTo>
                    <a:pt x="0" y="153670"/>
                  </a:lnTo>
                  <a:lnTo>
                    <a:pt x="0" y="157480"/>
                  </a:lnTo>
                  <a:lnTo>
                    <a:pt x="7620" y="157480"/>
                  </a:lnTo>
                  <a:lnTo>
                    <a:pt x="7620" y="153670"/>
                  </a:lnTo>
                  <a:close/>
                </a:path>
                <a:path w="7619" h="596900">
                  <a:moveTo>
                    <a:pt x="7620" y="157480"/>
                  </a:moveTo>
                  <a:lnTo>
                    <a:pt x="0" y="157480"/>
                  </a:lnTo>
                  <a:lnTo>
                    <a:pt x="0" y="160020"/>
                  </a:lnTo>
                  <a:lnTo>
                    <a:pt x="7620" y="160020"/>
                  </a:lnTo>
                  <a:lnTo>
                    <a:pt x="7620" y="157480"/>
                  </a:lnTo>
                  <a:close/>
                </a:path>
                <a:path w="7619" h="596900">
                  <a:moveTo>
                    <a:pt x="7620" y="160020"/>
                  </a:moveTo>
                  <a:lnTo>
                    <a:pt x="0" y="160020"/>
                  </a:lnTo>
                  <a:lnTo>
                    <a:pt x="0" y="166370"/>
                  </a:lnTo>
                  <a:lnTo>
                    <a:pt x="7620" y="166370"/>
                  </a:lnTo>
                  <a:lnTo>
                    <a:pt x="7620" y="160020"/>
                  </a:lnTo>
                  <a:close/>
                </a:path>
                <a:path w="7619" h="596900">
                  <a:moveTo>
                    <a:pt x="7620" y="166370"/>
                  </a:moveTo>
                  <a:lnTo>
                    <a:pt x="0" y="166370"/>
                  </a:lnTo>
                  <a:lnTo>
                    <a:pt x="0" y="170180"/>
                  </a:lnTo>
                  <a:lnTo>
                    <a:pt x="7620" y="170180"/>
                  </a:lnTo>
                  <a:lnTo>
                    <a:pt x="7620" y="166370"/>
                  </a:lnTo>
                  <a:close/>
                </a:path>
                <a:path w="7619" h="596900">
                  <a:moveTo>
                    <a:pt x="7620" y="170180"/>
                  </a:moveTo>
                  <a:lnTo>
                    <a:pt x="0" y="170180"/>
                  </a:lnTo>
                  <a:lnTo>
                    <a:pt x="0" y="172720"/>
                  </a:lnTo>
                  <a:lnTo>
                    <a:pt x="7620" y="172720"/>
                  </a:lnTo>
                  <a:lnTo>
                    <a:pt x="7620" y="170180"/>
                  </a:lnTo>
                  <a:close/>
                </a:path>
                <a:path w="7619" h="596900">
                  <a:moveTo>
                    <a:pt x="7620" y="172720"/>
                  </a:moveTo>
                  <a:lnTo>
                    <a:pt x="0" y="172720"/>
                  </a:lnTo>
                  <a:lnTo>
                    <a:pt x="0" y="176530"/>
                  </a:lnTo>
                  <a:lnTo>
                    <a:pt x="7620" y="176530"/>
                  </a:lnTo>
                  <a:lnTo>
                    <a:pt x="7620" y="172720"/>
                  </a:lnTo>
                  <a:close/>
                </a:path>
                <a:path w="7619" h="596900">
                  <a:moveTo>
                    <a:pt x="7620" y="176530"/>
                  </a:moveTo>
                  <a:lnTo>
                    <a:pt x="0" y="176530"/>
                  </a:lnTo>
                  <a:lnTo>
                    <a:pt x="0" y="179070"/>
                  </a:lnTo>
                  <a:lnTo>
                    <a:pt x="7620" y="179070"/>
                  </a:lnTo>
                  <a:lnTo>
                    <a:pt x="7620" y="176530"/>
                  </a:lnTo>
                  <a:close/>
                </a:path>
                <a:path w="7619" h="596900">
                  <a:moveTo>
                    <a:pt x="7620" y="179070"/>
                  </a:moveTo>
                  <a:lnTo>
                    <a:pt x="0" y="179070"/>
                  </a:lnTo>
                  <a:lnTo>
                    <a:pt x="0" y="229870"/>
                  </a:lnTo>
                  <a:lnTo>
                    <a:pt x="7620" y="229870"/>
                  </a:lnTo>
                  <a:lnTo>
                    <a:pt x="7620" y="179070"/>
                  </a:lnTo>
                  <a:close/>
                </a:path>
                <a:path w="7619" h="596900">
                  <a:moveTo>
                    <a:pt x="7620" y="229870"/>
                  </a:moveTo>
                  <a:lnTo>
                    <a:pt x="0" y="229870"/>
                  </a:lnTo>
                  <a:lnTo>
                    <a:pt x="0" y="248920"/>
                  </a:lnTo>
                  <a:lnTo>
                    <a:pt x="7620" y="248920"/>
                  </a:lnTo>
                  <a:lnTo>
                    <a:pt x="7620" y="229870"/>
                  </a:lnTo>
                  <a:close/>
                </a:path>
                <a:path w="7619" h="596900">
                  <a:moveTo>
                    <a:pt x="7620" y="248920"/>
                  </a:moveTo>
                  <a:lnTo>
                    <a:pt x="0" y="248920"/>
                  </a:lnTo>
                  <a:lnTo>
                    <a:pt x="0" y="356870"/>
                  </a:lnTo>
                  <a:lnTo>
                    <a:pt x="7620" y="356870"/>
                  </a:lnTo>
                  <a:lnTo>
                    <a:pt x="7620" y="248920"/>
                  </a:lnTo>
                  <a:close/>
                </a:path>
                <a:path w="7619" h="596900">
                  <a:moveTo>
                    <a:pt x="7620" y="457327"/>
                  </a:moveTo>
                  <a:lnTo>
                    <a:pt x="0" y="457327"/>
                  </a:lnTo>
                  <a:lnTo>
                    <a:pt x="0" y="501650"/>
                  </a:lnTo>
                  <a:lnTo>
                    <a:pt x="7620" y="501650"/>
                  </a:lnTo>
                  <a:lnTo>
                    <a:pt x="7620" y="457327"/>
                  </a:lnTo>
                  <a:close/>
                </a:path>
                <a:path w="7619" h="596900">
                  <a:moveTo>
                    <a:pt x="7620" y="450977"/>
                  </a:moveTo>
                  <a:lnTo>
                    <a:pt x="0" y="450977"/>
                  </a:lnTo>
                  <a:lnTo>
                    <a:pt x="0" y="457200"/>
                  </a:lnTo>
                  <a:lnTo>
                    <a:pt x="7620" y="457200"/>
                  </a:lnTo>
                  <a:lnTo>
                    <a:pt x="7620" y="450977"/>
                  </a:lnTo>
                  <a:close/>
                </a:path>
                <a:path w="7619" h="596900">
                  <a:moveTo>
                    <a:pt x="7620" y="444627"/>
                  </a:moveTo>
                  <a:lnTo>
                    <a:pt x="0" y="444627"/>
                  </a:lnTo>
                  <a:lnTo>
                    <a:pt x="0" y="450850"/>
                  </a:lnTo>
                  <a:lnTo>
                    <a:pt x="7620" y="450850"/>
                  </a:lnTo>
                  <a:lnTo>
                    <a:pt x="7620" y="444627"/>
                  </a:lnTo>
                  <a:close/>
                </a:path>
                <a:path w="7619" h="596900">
                  <a:moveTo>
                    <a:pt x="7620" y="438277"/>
                  </a:moveTo>
                  <a:lnTo>
                    <a:pt x="0" y="438277"/>
                  </a:lnTo>
                  <a:lnTo>
                    <a:pt x="0" y="444500"/>
                  </a:lnTo>
                  <a:lnTo>
                    <a:pt x="7620" y="444500"/>
                  </a:lnTo>
                  <a:lnTo>
                    <a:pt x="7620" y="438277"/>
                  </a:lnTo>
                  <a:close/>
                </a:path>
                <a:path w="7619" h="596900">
                  <a:moveTo>
                    <a:pt x="7620" y="431927"/>
                  </a:moveTo>
                  <a:lnTo>
                    <a:pt x="0" y="431927"/>
                  </a:lnTo>
                  <a:lnTo>
                    <a:pt x="0" y="438150"/>
                  </a:lnTo>
                  <a:lnTo>
                    <a:pt x="7620" y="438150"/>
                  </a:lnTo>
                  <a:lnTo>
                    <a:pt x="7620" y="431927"/>
                  </a:lnTo>
                  <a:close/>
                </a:path>
                <a:path w="7619" h="596900">
                  <a:moveTo>
                    <a:pt x="7620" y="425577"/>
                  </a:moveTo>
                  <a:lnTo>
                    <a:pt x="0" y="425577"/>
                  </a:lnTo>
                  <a:lnTo>
                    <a:pt x="0" y="431800"/>
                  </a:lnTo>
                  <a:lnTo>
                    <a:pt x="7620" y="431800"/>
                  </a:lnTo>
                  <a:lnTo>
                    <a:pt x="7620" y="425577"/>
                  </a:lnTo>
                  <a:close/>
                </a:path>
                <a:path w="7619" h="596900">
                  <a:moveTo>
                    <a:pt x="7620" y="419227"/>
                  </a:moveTo>
                  <a:lnTo>
                    <a:pt x="0" y="419227"/>
                  </a:lnTo>
                  <a:lnTo>
                    <a:pt x="0" y="425450"/>
                  </a:lnTo>
                  <a:lnTo>
                    <a:pt x="7620" y="425450"/>
                  </a:lnTo>
                  <a:lnTo>
                    <a:pt x="7620" y="419227"/>
                  </a:lnTo>
                  <a:close/>
                </a:path>
                <a:path w="7619" h="596900">
                  <a:moveTo>
                    <a:pt x="7620" y="412877"/>
                  </a:moveTo>
                  <a:lnTo>
                    <a:pt x="0" y="412877"/>
                  </a:lnTo>
                  <a:lnTo>
                    <a:pt x="0" y="419100"/>
                  </a:lnTo>
                  <a:lnTo>
                    <a:pt x="7620" y="419100"/>
                  </a:lnTo>
                  <a:lnTo>
                    <a:pt x="7620" y="412877"/>
                  </a:lnTo>
                  <a:close/>
                </a:path>
                <a:path w="7619" h="596900">
                  <a:moveTo>
                    <a:pt x="7620" y="406527"/>
                  </a:moveTo>
                  <a:lnTo>
                    <a:pt x="0" y="406527"/>
                  </a:lnTo>
                  <a:lnTo>
                    <a:pt x="0" y="412750"/>
                  </a:lnTo>
                  <a:lnTo>
                    <a:pt x="7620" y="412750"/>
                  </a:lnTo>
                  <a:lnTo>
                    <a:pt x="7620" y="406527"/>
                  </a:lnTo>
                  <a:close/>
                </a:path>
                <a:path w="7619" h="596900">
                  <a:moveTo>
                    <a:pt x="7620" y="398907"/>
                  </a:moveTo>
                  <a:lnTo>
                    <a:pt x="0" y="398907"/>
                  </a:lnTo>
                  <a:lnTo>
                    <a:pt x="0" y="406400"/>
                  </a:lnTo>
                  <a:lnTo>
                    <a:pt x="7620" y="406400"/>
                  </a:lnTo>
                  <a:lnTo>
                    <a:pt x="7620" y="398907"/>
                  </a:lnTo>
                  <a:close/>
                </a:path>
                <a:path w="7619" h="596900">
                  <a:moveTo>
                    <a:pt x="7620" y="393827"/>
                  </a:moveTo>
                  <a:lnTo>
                    <a:pt x="0" y="393827"/>
                  </a:lnTo>
                  <a:lnTo>
                    <a:pt x="0" y="398780"/>
                  </a:lnTo>
                  <a:lnTo>
                    <a:pt x="7620" y="398780"/>
                  </a:lnTo>
                  <a:lnTo>
                    <a:pt x="7620" y="393827"/>
                  </a:lnTo>
                  <a:close/>
                </a:path>
                <a:path w="7619" h="596900">
                  <a:moveTo>
                    <a:pt x="7620" y="387477"/>
                  </a:moveTo>
                  <a:lnTo>
                    <a:pt x="0" y="387477"/>
                  </a:lnTo>
                  <a:lnTo>
                    <a:pt x="0" y="393700"/>
                  </a:lnTo>
                  <a:lnTo>
                    <a:pt x="7620" y="393700"/>
                  </a:lnTo>
                  <a:lnTo>
                    <a:pt x="7620" y="387477"/>
                  </a:lnTo>
                  <a:close/>
                </a:path>
                <a:path w="7619" h="596900">
                  <a:moveTo>
                    <a:pt x="7620" y="379857"/>
                  </a:moveTo>
                  <a:lnTo>
                    <a:pt x="0" y="379857"/>
                  </a:lnTo>
                  <a:lnTo>
                    <a:pt x="0" y="387350"/>
                  </a:lnTo>
                  <a:lnTo>
                    <a:pt x="7620" y="387350"/>
                  </a:lnTo>
                  <a:lnTo>
                    <a:pt x="7620" y="379857"/>
                  </a:lnTo>
                  <a:close/>
                </a:path>
                <a:path w="7619" h="596900">
                  <a:moveTo>
                    <a:pt x="7620" y="374777"/>
                  </a:moveTo>
                  <a:lnTo>
                    <a:pt x="0" y="374777"/>
                  </a:lnTo>
                  <a:lnTo>
                    <a:pt x="0" y="379730"/>
                  </a:lnTo>
                  <a:lnTo>
                    <a:pt x="7620" y="379730"/>
                  </a:lnTo>
                  <a:lnTo>
                    <a:pt x="7620" y="374777"/>
                  </a:lnTo>
                  <a:close/>
                </a:path>
                <a:path w="7619" h="596900">
                  <a:moveTo>
                    <a:pt x="7620" y="362077"/>
                  </a:moveTo>
                  <a:lnTo>
                    <a:pt x="0" y="362077"/>
                  </a:lnTo>
                  <a:lnTo>
                    <a:pt x="0" y="374650"/>
                  </a:lnTo>
                  <a:lnTo>
                    <a:pt x="7620" y="374650"/>
                  </a:lnTo>
                  <a:lnTo>
                    <a:pt x="7620" y="362077"/>
                  </a:lnTo>
                  <a:close/>
                </a:path>
                <a:path w="7619" h="596900">
                  <a:moveTo>
                    <a:pt x="7620" y="356997"/>
                  </a:moveTo>
                  <a:lnTo>
                    <a:pt x="0" y="356997"/>
                  </a:lnTo>
                  <a:lnTo>
                    <a:pt x="0" y="361950"/>
                  </a:lnTo>
                  <a:lnTo>
                    <a:pt x="7620" y="361950"/>
                  </a:lnTo>
                  <a:lnTo>
                    <a:pt x="7620" y="356997"/>
                  </a:lnTo>
                  <a:close/>
                </a:path>
                <a:path w="7619" h="596900">
                  <a:moveTo>
                    <a:pt x="6350" y="591820"/>
                  </a:moveTo>
                  <a:lnTo>
                    <a:pt x="0" y="591820"/>
                  </a:lnTo>
                  <a:lnTo>
                    <a:pt x="0" y="595630"/>
                  </a:lnTo>
                  <a:lnTo>
                    <a:pt x="1269" y="595630"/>
                  </a:lnTo>
                  <a:lnTo>
                    <a:pt x="1269" y="596900"/>
                  </a:lnTo>
                  <a:lnTo>
                    <a:pt x="2540" y="596900"/>
                  </a:lnTo>
                  <a:lnTo>
                    <a:pt x="2540" y="594360"/>
                  </a:lnTo>
                  <a:lnTo>
                    <a:pt x="3810" y="594360"/>
                  </a:lnTo>
                  <a:lnTo>
                    <a:pt x="3810" y="593090"/>
                  </a:lnTo>
                  <a:lnTo>
                    <a:pt x="6350" y="593090"/>
                  </a:lnTo>
                  <a:lnTo>
                    <a:pt x="6350" y="591820"/>
                  </a:lnTo>
                  <a:close/>
                </a:path>
                <a:path w="7619" h="596900">
                  <a:moveTo>
                    <a:pt x="7620" y="585470"/>
                  </a:moveTo>
                  <a:lnTo>
                    <a:pt x="0" y="585470"/>
                  </a:lnTo>
                  <a:lnTo>
                    <a:pt x="0" y="590550"/>
                  </a:lnTo>
                  <a:lnTo>
                    <a:pt x="7620" y="590550"/>
                  </a:lnTo>
                  <a:lnTo>
                    <a:pt x="7620" y="585470"/>
                  </a:lnTo>
                  <a:close/>
                </a:path>
                <a:path w="7619" h="596900">
                  <a:moveTo>
                    <a:pt x="7620" y="579120"/>
                  </a:moveTo>
                  <a:lnTo>
                    <a:pt x="0" y="579120"/>
                  </a:lnTo>
                  <a:lnTo>
                    <a:pt x="0" y="584200"/>
                  </a:lnTo>
                  <a:lnTo>
                    <a:pt x="7620" y="584200"/>
                  </a:lnTo>
                  <a:lnTo>
                    <a:pt x="7620" y="579120"/>
                  </a:lnTo>
                  <a:close/>
                </a:path>
                <a:path w="7619" h="596900">
                  <a:moveTo>
                    <a:pt x="7620" y="572770"/>
                  </a:moveTo>
                  <a:lnTo>
                    <a:pt x="0" y="572770"/>
                  </a:lnTo>
                  <a:lnTo>
                    <a:pt x="0" y="577850"/>
                  </a:lnTo>
                  <a:lnTo>
                    <a:pt x="7620" y="577850"/>
                  </a:lnTo>
                  <a:lnTo>
                    <a:pt x="7620" y="572770"/>
                  </a:lnTo>
                  <a:close/>
                </a:path>
                <a:path w="7619" h="596900">
                  <a:moveTo>
                    <a:pt x="7620" y="566420"/>
                  </a:moveTo>
                  <a:lnTo>
                    <a:pt x="0" y="566420"/>
                  </a:lnTo>
                  <a:lnTo>
                    <a:pt x="0" y="571500"/>
                  </a:lnTo>
                  <a:lnTo>
                    <a:pt x="7620" y="571500"/>
                  </a:lnTo>
                  <a:lnTo>
                    <a:pt x="7620" y="566420"/>
                  </a:lnTo>
                  <a:close/>
                </a:path>
                <a:path w="7619" h="596900">
                  <a:moveTo>
                    <a:pt x="7620" y="560070"/>
                  </a:moveTo>
                  <a:lnTo>
                    <a:pt x="0" y="560070"/>
                  </a:lnTo>
                  <a:lnTo>
                    <a:pt x="0" y="565150"/>
                  </a:lnTo>
                  <a:lnTo>
                    <a:pt x="7620" y="565150"/>
                  </a:lnTo>
                  <a:lnTo>
                    <a:pt x="7620" y="560070"/>
                  </a:lnTo>
                  <a:close/>
                </a:path>
                <a:path w="7619" h="596900">
                  <a:moveTo>
                    <a:pt x="7620" y="553720"/>
                  </a:moveTo>
                  <a:lnTo>
                    <a:pt x="0" y="553720"/>
                  </a:lnTo>
                  <a:lnTo>
                    <a:pt x="0" y="558800"/>
                  </a:lnTo>
                  <a:lnTo>
                    <a:pt x="7620" y="558800"/>
                  </a:lnTo>
                  <a:lnTo>
                    <a:pt x="7620" y="553720"/>
                  </a:lnTo>
                  <a:close/>
                </a:path>
                <a:path w="7619" h="596900">
                  <a:moveTo>
                    <a:pt x="7620" y="541020"/>
                  </a:moveTo>
                  <a:lnTo>
                    <a:pt x="0" y="541020"/>
                  </a:lnTo>
                  <a:lnTo>
                    <a:pt x="0" y="552450"/>
                  </a:lnTo>
                  <a:lnTo>
                    <a:pt x="7620" y="552450"/>
                  </a:lnTo>
                  <a:lnTo>
                    <a:pt x="7620" y="541020"/>
                  </a:lnTo>
                  <a:close/>
                </a:path>
                <a:path w="7619" h="596900">
                  <a:moveTo>
                    <a:pt x="7620" y="528320"/>
                  </a:moveTo>
                  <a:lnTo>
                    <a:pt x="0" y="528320"/>
                  </a:lnTo>
                  <a:lnTo>
                    <a:pt x="0" y="539750"/>
                  </a:lnTo>
                  <a:lnTo>
                    <a:pt x="7620" y="539750"/>
                  </a:lnTo>
                  <a:lnTo>
                    <a:pt x="7620" y="528320"/>
                  </a:lnTo>
                  <a:close/>
                </a:path>
                <a:path w="7619" h="596900">
                  <a:moveTo>
                    <a:pt x="7620" y="515620"/>
                  </a:moveTo>
                  <a:lnTo>
                    <a:pt x="0" y="515620"/>
                  </a:lnTo>
                  <a:lnTo>
                    <a:pt x="0" y="527050"/>
                  </a:lnTo>
                  <a:lnTo>
                    <a:pt x="7620" y="527050"/>
                  </a:lnTo>
                  <a:lnTo>
                    <a:pt x="7620" y="515620"/>
                  </a:lnTo>
                  <a:close/>
                </a:path>
                <a:path w="7619" h="596900">
                  <a:moveTo>
                    <a:pt x="7620" y="502920"/>
                  </a:moveTo>
                  <a:lnTo>
                    <a:pt x="0" y="502920"/>
                  </a:lnTo>
                  <a:lnTo>
                    <a:pt x="0" y="514350"/>
                  </a:lnTo>
                  <a:lnTo>
                    <a:pt x="7620" y="514350"/>
                  </a:lnTo>
                  <a:lnTo>
                    <a:pt x="7620" y="502920"/>
                  </a:lnTo>
                  <a:close/>
                </a:path>
              </a:pathLst>
            </a:custGeom>
            <a:solidFill>
              <a:srgbClr val="7F00EE"/>
            </a:solidFill>
          </p:spPr>
          <p:txBody>
            <a:bodyPr bIns="0" lIns="0" rIns="0" rtlCol="0" tIns="0" wrap="square"/>
            <a:p/>
          </p:txBody>
        </p:sp>
        <p:sp>
          <p:nvSpPr>
            <p:cNvPr id="1050257" name="object 1561"/>
            <p:cNvSpPr/>
            <p:nvPr/>
          </p:nvSpPr>
          <p:spPr>
            <a:xfrm>
              <a:off x="2045969" y="5849619"/>
              <a:ext cx="7620" cy="610870"/>
            </a:xfrm>
            <a:custGeom>
              <a:avLst/>
              <a:ahLst/>
              <a:rect l="l" t="t" r="r" b="b"/>
              <a:pathLst>
                <a:path w="7619" h="610870">
                  <a:moveTo>
                    <a:pt x="1270" y="0"/>
                  </a:moveTo>
                  <a:lnTo>
                    <a:pt x="0" y="0"/>
                  </a:lnTo>
                  <a:lnTo>
                    <a:pt x="0" y="2539"/>
                  </a:lnTo>
                  <a:lnTo>
                    <a:pt x="2539" y="2539"/>
                  </a:lnTo>
                  <a:lnTo>
                    <a:pt x="2539" y="1269"/>
                  </a:lnTo>
                  <a:lnTo>
                    <a:pt x="1270" y="1269"/>
                  </a:lnTo>
                  <a:lnTo>
                    <a:pt x="1270" y="0"/>
                  </a:lnTo>
                  <a:close/>
                </a:path>
                <a:path w="7619" h="610870">
                  <a:moveTo>
                    <a:pt x="3810" y="2539"/>
                  </a:moveTo>
                  <a:lnTo>
                    <a:pt x="0" y="2539"/>
                  </a:lnTo>
                  <a:lnTo>
                    <a:pt x="0" y="6349"/>
                  </a:lnTo>
                  <a:lnTo>
                    <a:pt x="6350" y="6349"/>
                  </a:lnTo>
                  <a:lnTo>
                    <a:pt x="6350" y="5079"/>
                  </a:lnTo>
                  <a:lnTo>
                    <a:pt x="5080" y="5079"/>
                  </a:lnTo>
                  <a:lnTo>
                    <a:pt x="5080" y="3809"/>
                  </a:lnTo>
                  <a:lnTo>
                    <a:pt x="3810" y="3809"/>
                  </a:lnTo>
                  <a:lnTo>
                    <a:pt x="3810" y="2539"/>
                  </a:lnTo>
                  <a:close/>
                </a:path>
                <a:path w="7619" h="610870">
                  <a:moveTo>
                    <a:pt x="7619" y="6349"/>
                  </a:moveTo>
                  <a:lnTo>
                    <a:pt x="0" y="6349"/>
                  </a:lnTo>
                  <a:lnTo>
                    <a:pt x="0" y="8889"/>
                  </a:lnTo>
                  <a:lnTo>
                    <a:pt x="7619" y="8889"/>
                  </a:lnTo>
                  <a:lnTo>
                    <a:pt x="7619" y="6349"/>
                  </a:lnTo>
                  <a:close/>
                </a:path>
                <a:path w="7619" h="610870">
                  <a:moveTo>
                    <a:pt x="7619" y="8889"/>
                  </a:moveTo>
                  <a:lnTo>
                    <a:pt x="0" y="8889"/>
                  </a:lnTo>
                  <a:lnTo>
                    <a:pt x="0" y="19049"/>
                  </a:lnTo>
                  <a:lnTo>
                    <a:pt x="7619" y="19049"/>
                  </a:lnTo>
                  <a:lnTo>
                    <a:pt x="7619" y="8889"/>
                  </a:lnTo>
                  <a:close/>
                </a:path>
                <a:path w="7619" h="610870">
                  <a:moveTo>
                    <a:pt x="7619" y="19049"/>
                  </a:moveTo>
                  <a:lnTo>
                    <a:pt x="0" y="19049"/>
                  </a:lnTo>
                  <a:lnTo>
                    <a:pt x="0" y="25399"/>
                  </a:lnTo>
                  <a:lnTo>
                    <a:pt x="7619" y="25399"/>
                  </a:lnTo>
                  <a:lnTo>
                    <a:pt x="7619" y="19049"/>
                  </a:lnTo>
                  <a:close/>
                </a:path>
                <a:path w="7619" h="610870">
                  <a:moveTo>
                    <a:pt x="7619" y="25399"/>
                  </a:moveTo>
                  <a:lnTo>
                    <a:pt x="0" y="25399"/>
                  </a:lnTo>
                  <a:lnTo>
                    <a:pt x="0" y="27939"/>
                  </a:lnTo>
                  <a:lnTo>
                    <a:pt x="7619" y="27939"/>
                  </a:lnTo>
                  <a:lnTo>
                    <a:pt x="7619" y="25399"/>
                  </a:lnTo>
                  <a:close/>
                </a:path>
                <a:path w="7619" h="610870">
                  <a:moveTo>
                    <a:pt x="7619" y="27939"/>
                  </a:moveTo>
                  <a:lnTo>
                    <a:pt x="0" y="27939"/>
                  </a:lnTo>
                  <a:lnTo>
                    <a:pt x="0" y="31749"/>
                  </a:lnTo>
                  <a:lnTo>
                    <a:pt x="7619" y="31749"/>
                  </a:lnTo>
                  <a:lnTo>
                    <a:pt x="7619" y="27939"/>
                  </a:lnTo>
                  <a:close/>
                </a:path>
                <a:path w="7619" h="610870">
                  <a:moveTo>
                    <a:pt x="7619" y="31749"/>
                  </a:moveTo>
                  <a:lnTo>
                    <a:pt x="0" y="31749"/>
                  </a:lnTo>
                  <a:lnTo>
                    <a:pt x="0" y="44449"/>
                  </a:lnTo>
                  <a:lnTo>
                    <a:pt x="7619" y="44449"/>
                  </a:lnTo>
                  <a:lnTo>
                    <a:pt x="7619" y="31749"/>
                  </a:lnTo>
                  <a:close/>
                </a:path>
                <a:path w="7619" h="610870">
                  <a:moveTo>
                    <a:pt x="7619" y="44450"/>
                  </a:moveTo>
                  <a:lnTo>
                    <a:pt x="0" y="44450"/>
                  </a:lnTo>
                  <a:lnTo>
                    <a:pt x="0" y="50799"/>
                  </a:lnTo>
                  <a:lnTo>
                    <a:pt x="7619" y="50799"/>
                  </a:lnTo>
                  <a:lnTo>
                    <a:pt x="7619" y="44450"/>
                  </a:lnTo>
                  <a:close/>
                </a:path>
                <a:path w="7619" h="610870">
                  <a:moveTo>
                    <a:pt x="7619" y="50799"/>
                  </a:moveTo>
                  <a:lnTo>
                    <a:pt x="0" y="50799"/>
                  </a:lnTo>
                  <a:lnTo>
                    <a:pt x="0" y="66039"/>
                  </a:lnTo>
                  <a:lnTo>
                    <a:pt x="7619" y="66039"/>
                  </a:lnTo>
                  <a:lnTo>
                    <a:pt x="7619" y="50799"/>
                  </a:lnTo>
                  <a:close/>
                </a:path>
                <a:path w="7619" h="610870">
                  <a:moveTo>
                    <a:pt x="7619" y="66039"/>
                  </a:moveTo>
                  <a:lnTo>
                    <a:pt x="0" y="66039"/>
                  </a:lnTo>
                  <a:lnTo>
                    <a:pt x="0" y="76199"/>
                  </a:lnTo>
                  <a:lnTo>
                    <a:pt x="7619" y="76199"/>
                  </a:lnTo>
                  <a:lnTo>
                    <a:pt x="7619" y="66039"/>
                  </a:lnTo>
                  <a:close/>
                </a:path>
                <a:path w="7619" h="610870">
                  <a:moveTo>
                    <a:pt x="7619" y="76199"/>
                  </a:moveTo>
                  <a:lnTo>
                    <a:pt x="0" y="76199"/>
                  </a:lnTo>
                  <a:lnTo>
                    <a:pt x="0" y="133349"/>
                  </a:lnTo>
                  <a:lnTo>
                    <a:pt x="7619" y="133349"/>
                  </a:lnTo>
                  <a:lnTo>
                    <a:pt x="7619" y="76199"/>
                  </a:lnTo>
                  <a:close/>
                </a:path>
                <a:path w="7619" h="610870">
                  <a:moveTo>
                    <a:pt x="7619" y="133349"/>
                  </a:moveTo>
                  <a:lnTo>
                    <a:pt x="0" y="133349"/>
                  </a:lnTo>
                  <a:lnTo>
                    <a:pt x="0" y="139699"/>
                  </a:lnTo>
                  <a:lnTo>
                    <a:pt x="7619" y="139699"/>
                  </a:lnTo>
                  <a:lnTo>
                    <a:pt x="7619" y="133349"/>
                  </a:lnTo>
                  <a:close/>
                </a:path>
                <a:path w="7619" h="610870">
                  <a:moveTo>
                    <a:pt x="7619" y="139699"/>
                  </a:moveTo>
                  <a:lnTo>
                    <a:pt x="0" y="139699"/>
                  </a:lnTo>
                  <a:lnTo>
                    <a:pt x="0" y="146049"/>
                  </a:lnTo>
                  <a:lnTo>
                    <a:pt x="7619" y="146049"/>
                  </a:lnTo>
                  <a:lnTo>
                    <a:pt x="7619" y="139699"/>
                  </a:lnTo>
                  <a:close/>
                </a:path>
                <a:path w="7619" h="610870">
                  <a:moveTo>
                    <a:pt x="7619" y="146049"/>
                  </a:moveTo>
                  <a:lnTo>
                    <a:pt x="0" y="146049"/>
                  </a:lnTo>
                  <a:lnTo>
                    <a:pt x="0" y="152399"/>
                  </a:lnTo>
                  <a:lnTo>
                    <a:pt x="7619" y="152399"/>
                  </a:lnTo>
                  <a:lnTo>
                    <a:pt x="7619" y="146049"/>
                  </a:lnTo>
                  <a:close/>
                </a:path>
                <a:path w="7619" h="610870">
                  <a:moveTo>
                    <a:pt x="7619" y="152399"/>
                  </a:moveTo>
                  <a:lnTo>
                    <a:pt x="0" y="152399"/>
                  </a:lnTo>
                  <a:lnTo>
                    <a:pt x="0" y="158749"/>
                  </a:lnTo>
                  <a:lnTo>
                    <a:pt x="7619" y="158749"/>
                  </a:lnTo>
                  <a:lnTo>
                    <a:pt x="7619" y="152399"/>
                  </a:lnTo>
                  <a:close/>
                </a:path>
                <a:path w="7619" h="610870">
                  <a:moveTo>
                    <a:pt x="7619" y="158749"/>
                  </a:moveTo>
                  <a:lnTo>
                    <a:pt x="0" y="158749"/>
                  </a:lnTo>
                  <a:lnTo>
                    <a:pt x="0" y="161289"/>
                  </a:lnTo>
                  <a:lnTo>
                    <a:pt x="7619" y="161289"/>
                  </a:lnTo>
                  <a:lnTo>
                    <a:pt x="7619" y="158749"/>
                  </a:lnTo>
                  <a:close/>
                </a:path>
                <a:path w="7619" h="610870">
                  <a:moveTo>
                    <a:pt x="7619" y="161289"/>
                  </a:moveTo>
                  <a:lnTo>
                    <a:pt x="0" y="161289"/>
                  </a:lnTo>
                  <a:lnTo>
                    <a:pt x="0" y="165099"/>
                  </a:lnTo>
                  <a:lnTo>
                    <a:pt x="7619" y="165099"/>
                  </a:lnTo>
                  <a:lnTo>
                    <a:pt x="7619" y="161289"/>
                  </a:lnTo>
                  <a:close/>
                </a:path>
                <a:path w="7619" h="610870">
                  <a:moveTo>
                    <a:pt x="7619" y="165099"/>
                  </a:moveTo>
                  <a:lnTo>
                    <a:pt x="0" y="165099"/>
                  </a:lnTo>
                  <a:lnTo>
                    <a:pt x="0" y="167639"/>
                  </a:lnTo>
                  <a:lnTo>
                    <a:pt x="7619" y="167639"/>
                  </a:lnTo>
                  <a:lnTo>
                    <a:pt x="7619" y="165099"/>
                  </a:lnTo>
                  <a:close/>
                </a:path>
                <a:path w="7619" h="610870">
                  <a:moveTo>
                    <a:pt x="7619" y="167639"/>
                  </a:moveTo>
                  <a:lnTo>
                    <a:pt x="0" y="167639"/>
                  </a:lnTo>
                  <a:lnTo>
                    <a:pt x="0" y="173989"/>
                  </a:lnTo>
                  <a:lnTo>
                    <a:pt x="7619" y="173989"/>
                  </a:lnTo>
                  <a:lnTo>
                    <a:pt x="7619" y="167639"/>
                  </a:lnTo>
                  <a:close/>
                </a:path>
                <a:path w="7619" h="610870">
                  <a:moveTo>
                    <a:pt x="7619" y="173989"/>
                  </a:moveTo>
                  <a:lnTo>
                    <a:pt x="0" y="173989"/>
                  </a:lnTo>
                  <a:lnTo>
                    <a:pt x="0" y="177799"/>
                  </a:lnTo>
                  <a:lnTo>
                    <a:pt x="7619" y="177799"/>
                  </a:lnTo>
                  <a:lnTo>
                    <a:pt x="7619" y="173989"/>
                  </a:lnTo>
                  <a:close/>
                </a:path>
                <a:path w="7619" h="610870">
                  <a:moveTo>
                    <a:pt x="7619" y="177799"/>
                  </a:moveTo>
                  <a:lnTo>
                    <a:pt x="0" y="177799"/>
                  </a:lnTo>
                  <a:lnTo>
                    <a:pt x="0" y="180339"/>
                  </a:lnTo>
                  <a:lnTo>
                    <a:pt x="7619" y="180339"/>
                  </a:lnTo>
                  <a:lnTo>
                    <a:pt x="7619" y="177799"/>
                  </a:lnTo>
                  <a:close/>
                </a:path>
                <a:path w="7619" h="610870">
                  <a:moveTo>
                    <a:pt x="7619" y="180339"/>
                  </a:moveTo>
                  <a:lnTo>
                    <a:pt x="0" y="180339"/>
                  </a:lnTo>
                  <a:lnTo>
                    <a:pt x="0" y="184149"/>
                  </a:lnTo>
                  <a:lnTo>
                    <a:pt x="7619" y="184149"/>
                  </a:lnTo>
                  <a:lnTo>
                    <a:pt x="7619" y="180339"/>
                  </a:lnTo>
                  <a:close/>
                </a:path>
                <a:path w="7619" h="610870">
                  <a:moveTo>
                    <a:pt x="7619" y="184149"/>
                  </a:moveTo>
                  <a:lnTo>
                    <a:pt x="0" y="184149"/>
                  </a:lnTo>
                  <a:lnTo>
                    <a:pt x="0" y="186689"/>
                  </a:lnTo>
                  <a:lnTo>
                    <a:pt x="7619" y="186689"/>
                  </a:lnTo>
                  <a:lnTo>
                    <a:pt x="7619" y="184149"/>
                  </a:lnTo>
                  <a:close/>
                </a:path>
                <a:path w="7619" h="610870">
                  <a:moveTo>
                    <a:pt x="7619" y="186689"/>
                  </a:moveTo>
                  <a:lnTo>
                    <a:pt x="0" y="186689"/>
                  </a:lnTo>
                  <a:lnTo>
                    <a:pt x="0" y="237489"/>
                  </a:lnTo>
                  <a:lnTo>
                    <a:pt x="7619" y="237489"/>
                  </a:lnTo>
                  <a:lnTo>
                    <a:pt x="7619" y="186689"/>
                  </a:lnTo>
                  <a:close/>
                </a:path>
                <a:path w="7619" h="610870">
                  <a:moveTo>
                    <a:pt x="7619" y="237489"/>
                  </a:moveTo>
                  <a:lnTo>
                    <a:pt x="0" y="237489"/>
                  </a:lnTo>
                  <a:lnTo>
                    <a:pt x="0" y="256539"/>
                  </a:lnTo>
                  <a:lnTo>
                    <a:pt x="7619" y="256539"/>
                  </a:lnTo>
                  <a:lnTo>
                    <a:pt x="7619" y="237489"/>
                  </a:lnTo>
                  <a:close/>
                </a:path>
                <a:path w="7619" h="610870">
                  <a:moveTo>
                    <a:pt x="7619" y="256539"/>
                  </a:moveTo>
                  <a:lnTo>
                    <a:pt x="0" y="256539"/>
                  </a:lnTo>
                  <a:lnTo>
                    <a:pt x="0" y="364489"/>
                  </a:lnTo>
                  <a:lnTo>
                    <a:pt x="7619" y="364489"/>
                  </a:lnTo>
                  <a:lnTo>
                    <a:pt x="7619" y="256539"/>
                  </a:lnTo>
                  <a:close/>
                </a:path>
                <a:path w="7619" h="610870">
                  <a:moveTo>
                    <a:pt x="7619" y="464946"/>
                  </a:moveTo>
                  <a:lnTo>
                    <a:pt x="0" y="464946"/>
                  </a:lnTo>
                  <a:lnTo>
                    <a:pt x="0" y="509269"/>
                  </a:lnTo>
                  <a:lnTo>
                    <a:pt x="7619" y="509269"/>
                  </a:lnTo>
                  <a:lnTo>
                    <a:pt x="7619" y="464946"/>
                  </a:lnTo>
                  <a:close/>
                </a:path>
                <a:path w="7619" h="610870">
                  <a:moveTo>
                    <a:pt x="7619" y="458596"/>
                  </a:moveTo>
                  <a:lnTo>
                    <a:pt x="0" y="458596"/>
                  </a:lnTo>
                  <a:lnTo>
                    <a:pt x="0" y="464819"/>
                  </a:lnTo>
                  <a:lnTo>
                    <a:pt x="7619" y="464819"/>
                  </a:lnTo>
                  <a:lnTo>
                    <a:pt x="7619" y="458596"/>
                  </a:lnTo>
                  <a:close/>
                </a:path>
                <a:path w="7619" h="610870">
                  <a:moveTo>
                    <a:pt x="7619" y="452246"/>
                  </a:moveTo>
                  <a:lnTo>
                    <a:pt x="0" y="452246"/>
                  </a:lnTo>
                  <a:lnTo>
                    <a:pt x="0" y="458469"/>
                  </a:lnTo>
                  <a:lnTo>
                    <a:pt x="7619" y="458469"/>
                  </a:lnTo>
                  <a:lnTo>
                    <a:pt x="7619" y="452246"/>
                  </a:lnTo>
                  <a:close/>
                </a:path>
                <a:path w="7619" h="610870">
                  <a:moveTo>
                    <a:pt x="7619" y="445896"/>
                  </a:moveTo>
                  <a:lnTo>
                    <a:pt x="0" y="445896"/>
                  </a:lnTo>
                  <a:lnTo>
                    <a:pt x="0" y="452119"/>
                  </a:lnTo>
                  <a:lnTo>
                    <a:pt x="7619" y="452119"/>
                  </a:lnTo>
                  <a:lnTo>
                    <a:pt x="7619" y="445896"/>
                  </a:lnTo>
                  <a:close/>
                </a:path>
                <a:path w="7619" h="610870">
                  <a:moveTo>
                    <a:pt x="7619" y="439546"/>
                  </a:moveTo>
                  <a:lnTo>
                    <a:pt x="0" y="439546"/>
                  </a:lnTo>
                  <a:lnTo>
                    <a:pt x="0" y="445769"/>
                  </a:lnTo>
                  <a:lnTo>
                    <a:pt x="7619" y="445769"/>
                  </a:lnTo>
                  <a:lnTo>
                    <a:pt x="7619" y="439546"/>
                  </a:lnTo>
                  <a:close/>
                </a:path>
                <a:path w="7619" h="610870">
                  <a:moveTo>
                    <a:pt x="7619" y="433196"/>
                  </a:moveTo>
                  <a:lnTo>
                    <a:pt x="0" y="433196"/>
                  </a:lnTo>
                  <a:lnTo>
                    <a:pt x="0" y="439419"/>
                  </a:lnTo>
                  <a:lnTo>
                    <a:pt x="7619" y="439419"/>
                  </a:lnTo>
                  <a:lnTo>
                    <a:pt x="7619" y="433196"/>
                  </a:lnTo>
                  <a:close/>
                </a:path>
                <a:path w="7619" h="610870">
                  <a:moveTo>
                    <a:pt x="7619" y="426846"/>
                  </a:moveTo>
                  <a:lnTo>
                    <a:pt x="0" y="426846"/>
                  </a:lnTo>
                  <a:lnTo>
                    <a:pt x="0" y="433069"/>
                  </a:lnTo>
                  <a:lnTo>
                    <a:pt x="7619" y="433069"/>
                  </a:lnTo>
                  <a:lnTo>
                    <a:pt x="7619" y="426846"/>
                  </a:lnTo>
                  <a:close/>
                </a:path>
                <a:path w="7619" h="610870">
                  <a:moveTo>
                    <a:pt x="7619" y="420496"/>
                  </a:moveTo>
                  <a:lnTo>
                    <a:pt x="0" y="420496"/>
                  </a:lnTo>
                  <a:lnTo>
                    <a:pt x="0" y="426719"/>
                  </a:lnTo>
                  <a:lnTo>
                    <a:pt x="7619" y="426719"/>
                  </a:lnTo>
                  <a:lnTo>
                    <a:pt x="7619" y="420496"/>
                  </a:lnTo>
                  <a:close/>
                </a:path>
                <a:path w="7619" h="610870">
                  <a:moveTo>
                    <a:pt x="7619" y="414146"/>
                  </a:moveTo>
                  <a:lnTo>
                    <a:pt x="0" y="414146"/>
                  </a:lnTo>
                  <a:lnTo>
                    <a:pt x="0" y="420369"/>
                  </a:lnTo>
                  <a:lnTo>
                    <a:pt x="7619" y="420369"/>
                  </a:lnTo>
                  <a:lnTo>
                    <a:pt x="7619" y="414146"/>
                  </a:lnTo>
                  <a:close/>
                </a:path>
                <a:path w="7619" h="610870">
                  <a:moveTo>
                    <a:pt x="7619" y="406526"/>
                  </a:moveTo>
                  <a:lnTo>
                    <a:pt x="0" y="406526"/>
                  </a:lnTo>
                  <a:lnTo>
                    <a:pt x="0" y="414019"/>
                  </a:lnTo>
                  <a:lnTo>
                    <a:pt x="7619" y="414019"/>
                  </a:lnTo>
                  <a:lnTo>
                    <a:pt x="7619" y="406526"/>
                  </a:lnTo>
                  <a:close/>
                </a:path>
                <a:path w="7619" h="610870">
                  <a:moveTo>
                    <a:pt x="7619" y="401446"/>
                  </a:moveTo>
                  <a:lnTo>
                    <a:pt x="0" y="401446"/>
                  </a:lnTo>
                  <a:lnTo>
                    <a:pt x="0" y="406399"/>
                  </a:lnTo>
                  <a:lnTo>
                    <a:pt x="7619" y="406399"/>
                  </a:lnTo>
                  <a:lnTo>
                    <a:pt x="7619" y="401446"/>
                  </a:lnTo>
                  <a:close/>
                </a:path>
                <a:path w="7619" h="610870">
                  <a:moveTo>
                    <a:pt x="7619" y="395096"/>
                  </a:moveTo>
                  <a:lnTo>
                    <a:pt x="0" y="395096"/>
                  </a:lnTo>
                  <a:lnTo>
                    <a:pt x="0" y="401319"/>
                  </a:lnTo>
                  <a:lnTo>
                    <a:pt x="7619" y="401319"/>
                  </a:lnTo>
                  <a:lnTo>
                    <a:pt x="7619" y="395096"/>
                  </a:lnTo>
                  <a:close/>
                </a:path>
                <a:path w="7619" h="610870">
                  <a:moveTo>
                    <a:pt x="7619" y="387476"/>
                  </a:moveTo>
                  <a:lnTo>
                    <a:pt x="0" y="387476"/>
                  </a:lnTo>
                  <a:lnTo>
                    <a:pt x="0" y="394969"/>
                  </a:lnTo>
                  <a:lnTo>
                    <a:pt x="7619" y="394969"/>
                  </a:lnTo>
                  <a:lnTo>
                    <a:pt x="7619" y="387476"/>
                  </a:lnTo>
                  <a:close/>
                </a:path>
                <a:path w="7619" h="610870">
                  <a:moveTo>
                    <a:pt x="7619" y="382396"/>
                  </a:moveTo>
                  <a:lnTo>
                    <a:pt x="0" y="382396"/>
                  </a:lnTo>
                  <a:lnTo>
                    <a:pt x="0" y="387349"/>
                  </a:lnTo>
                  <a:lnTo>
                    <a:pt x="7619" y="387349"/>
                  </a:lnTo>
                  <a:lnTo>
                    <a:pt x="7619" y="382396"/>
                  </a:lnTo>
                  <a:close/>
                </a:path>
                <a:path w="7619" h="610870">
                  <a:moveTo>
                    <a:pt x="7619" y="369696"/>
                  </a:moveTo>
                  <a:lnTo>
                    <a:pt x="0" y="369696"/>
                  </a:lnTo>
                  <a:lnTo>
                    <a:pt x="0" y="382269"/>
                  </a:lnTo>
                  <a:lnTo>
                    <a:pt x="7619" y="382269"/>
                  </a:lnTo>
                  <a:lnTo>
                    <a:pt x="7619" y="369696"/>
                  </a:lnTo>
                  <a:close/>
                </a:path>
                <a:path w="7619" h="610870">
                  <a:moveTo>
                    <a:pt x="7619" y="364616"/>
                  </a:moveTo>
                  <a:lnTo>
                    <a:pt x="0" y="364616"/>
                  </a:lnTo>
                  <a:lnTo>
                    <a:pt x="0" y="369569"/>
                  </a:lnTo>
                  <a:lnTo>
                    <a:pt x="7619" y="369569"/>
                  </a:lnTo>
                  <a:lnTo>
                    <a:pt x="7619" y="364616"/>
                  </a:lnTo>
                  <a:close/>
                </a:path>
                <a:path w="7619" h="610870">
                  <a:moveTo>
                    <a:pt x="6350" y="604519"/>
                  </a:moveTo>
                  <a:lnTo>
                    <a:pt x="0" y="604519"/>
                  </a:lnTo>
                  <a:lnTo>
                    <a:pt x="0" y="609599"/>
                  </a:lnTo>
                  <a:lnTo>
                    <a:pt x="1270" y="609599"/>
                  </a:lnTo>
                  <a:lnTo>
                    <a:pt x="1270" y="610869"/>
                  </a:lnTo>
                  <a:lnTo>
                    <a:pt x="2539" y="610869"/>
                  </a:lnTo>
                  <a:lnTo>
                    <a:pt x="2539" y="608329"/>
                  </a:lnTo>
                  <a:lnTo>
                    <a:pt x="3810" y="608329"/>
                  </a:lnTo>
                  <a:lnTo>
                    <a:pt x="3810" y="607059"/>
                  </a:lnTo>
                  <a:lnTo>
                    <a:pt x="5080" y="607059"/>
                  </a:lnTo>
                  <a:lnTo>
                    <a:pt x="5080" y="605789"/>
                  </a:lnTo>
                  <a:lnTo>
                    <a:pt x="6350" y="605789"/>
                  </a:lnTo>
                  <a:lnTo>
                    <a:pt x="6350" y="604519"/>
                  </a:lnTo>
                  <a:close/>
                </a:path>
                <a:path w="7619" h="610870">
                  <a:moveTo>
                    <a:pt x="7619" y="599439"/>
                  </a:moveTo>
                  <a:lnTo>
                    <a:pt x="0" y="599439"/>
                  </a:lnTo>
                  <a:lnTo>
                    <a:pt x="0" y="603249"/>
                  </a:lnTo>
                  <a:lnTo>
                    <a:pt x="7619" y="603249"/>
                  </a:lnTo>
                  <a:lnTo>
                    <a:pt x="7619" y="599439"/>
                  </a:lnTo>
                  <a:close/>
                </a:path>
                <a:path w="7619" h="610870">
                  <a:moveTo>
                    <a:pt x="7619" y="593089"/>
                  </a:moveTo>
                  <a:lnTo>
                    <a:pt x="0" y="593089"/>
                  </a:lnTo>
                  <a:lnTo>
                    <a:pt x="0" y="598169"/>
                  </a:lnTo>
                  <a:lnTo>
                    <a:pt x="7619" y="598169"/>
                  </a:lnTo>
                  <a:lnTo>
                    <a:pt x="7619" y="593089"/>
                  </a:lnTo>
                  <a:close/>
                </a:path>
                <a:path w="7619" h="610870">
                  <a:moveTo>
                    <a:pt x="7619" y="586739"/>
                  </a:moveTo>
                  <a:lnTo>
                    <a:pt x="0" y="586739"/>
                  </a:lnTo>
                  <a:lnTo>
                    <a:pt x="0" y="591819"/>
                  </a:lnTo>
                  <a:lnTo>
                    <a:pt x="7619" y="591819"/>
                  </a:lnTo>
                  <a:lnTo>
                    <a:pt x="7619" y="586739"/>
                  </a:lnTo>
                  <a:close/>
                </a:path>
                <a:path w="7619" h="610870">
                  <a:moveTo>
                    <a:pt x="7619" y="580389"/>
                  </a:moveTo>
                  <a:lnTo>
                    <a:pt x="0" y="580389"/>
                  </a:lnTo>
                  <a:lnTo>
                    <a:pt x="0" y="585469"/>
                  </a:lnTo>
                  <a:lnTo>
                    <a:pt x="7619" y="585469"/>
                  </a:lnTo>
                  <a:lnTo>
                    <a:pt x="7619" y="580389"/>
                  </a:lnTo>
                  <a:close/>
                </a:path>
                <a:path w="7619" h="610870">
                  <a:moveTo>
                    <a:pt x="7619" y="574039"/>
                  </a:moveTo>
                  <a:lnTo>
                    <a:pt x="0" y="574039"/>
                  </a:lnTo>
                  <a:lnTo>
                    <a:pt x="0" y="579119"/>
                  </a:lnTo>
                  <a:lnTo>
                    <a:pt x="7619" y="579119"/>
                  </a:lnTo>
                  <a:lnTo>
                    <a:pt x="7619" y="574039"/>
                  </a:lnTo>
                  <a:close/>
                </a:path>
                <a:path w="7619" h="610870">
                  <a:moveTo>
                    <a:pt x="7619" y="567689"/>
                  </a:moveTo>
                  <a:lnTo>
                    <a:pt x="0" y="567689"/>
                  </a:lnTo>
                  <a:lnTo>
                    <a:pt x="0" y="572769"/>
                  </a:lnTo>
                  <a:lnTo>
                    <a:pt x="7619" y="572769"/>
                  </a:lnTo>
                  <a:lnTo>
                    <a:pt x="7619" y="567689"/>
                  </a:lnTo>
                  <a:close/>
                </a:path>
                <a:path w="7619" h="610870">
                  <a:moveTo>
                    <a:pt x="7619" y="561339"/>
                  </a:moveTo>
                  <a:lnTo>
                    <a:pt x="0" y="561339"/>
                  </a:lnTo>
                  <a:lnTo>
                    <a:pt x="0" y="566419"/>
                  </a:lnTo>
                  <a:lnTo>
                    <a:pt x="7619" y="566419"/>
                  </a:lnTo>
                  <a:lnTo>
                    <a:pt x="7619" y="561339"/>
                  </a:lnTo>
                  <a:close/>
                </a:path>
                <a:path w="7619" h="610870">
                  <a:moveTo>
                    <a:pt x="7619" y="548639"/>
                  </a:moveTo>
                  <a:lnTo>
                    <a:pt x="0" y="548639"/>
                  </a:lnTo>
                  <a:lnTo>
                    <a:pt x="0" y="560069"/>
                  </a:lnTo>
                  <a:lnTo>
                    <a:pt x="7619" y="560069"/>
                  </a:lnTo>
                  <a:lnTo>
                    <a:pt x="7619" y="548639"/>
                  </a:lnTo>
                  <a:close/>
                </a:path>
                <a:path w="7619" h="610870">
                  <a:moveTo>
                    <a:pt x="7619" y="535939"/>
                  </a:moveTo>
                  <a:lnTo>
                    <a:pt x="0" y="535939"/>
                  </a:lnTo>
                  <a:lnTo>
                    <a:pt x="0" y="547369"/>
                  </a:lnTo>
                  <a:lnTo>
                    <a:pt x="7619" y="547369"/>
                  </a:lnTo>
                  <a:lnTo>
                    <a:pt x="7619" y="535939"/>
                  </a:lnTo>
                  <a:close/>
                </a:path>
                <a:path w="7619" h="610870">
                  <a:moveTo>
                    <a:pt x="7619" y="523239"/>
                  </a:moveTo>
                  <a:lnTo>
                    <a:pt x="0" y="523239"/>
                  </a:lnTo>
                  <a:lnTo>
                    <a:pt x="0" y="534669"/>
                  </a:lnTo>
                  <a:lnTo>
                    <a:pt x="7619" y="534669"/>
                  </a:lnTo>
                  <a:lnTo>
                    <a:pt x="7619" y="523239"/>
                  </a:lnTo>
                  <a:close/>
                </a:path>
                <a:path w="7619" h="610870">
                  <a:moveTo>
                    <a:pt x="7619" y="510539"/>
                  </a:moveTo>
                  <a:lnTo>
                    <a:pt x="0" y="510539"/>
                  </a:lnTo>
                  <a:lnTo>
                    <a:pt x="0" y="521969"/>
                  </a:lnTo>
                  <a:lnTo>
                    <a:pt x="7619" y="521969"/>
                  </a:lnTo>
                  <a:lnTo>
                    <a:pt x="7619" y="510539"/>
                  </a:lnTo>
                  <a:close/>
                </a:path>
              </a:pathLst>
            </a:custGeom>
            <a:solidFill>
              <a:srgbClr val="7E00EE"/>
            </a:solidFill>
          </p:spPr>
          <p:txBody>
            <a:bodyPr bIns="0" lIns="0" rIns="0" rtlCol="0" tIns="0" wrap="square"/>
            <a:p/>
          </p:txBody>
        </p:sp>
        <p:sp>
          <p:nvSpPr>
            <p:cNvPr id="1050258" name="object 1562"/>
            <p:cNvSpPr/>
            <p:nvPr/>
          </p:nvSpPr>
          <p:spPr>
            <a:xfrm>
              <a:off x="2039619" y="5845810"/>
              <a:ext cx="6350" cy="621030"/>
            </a:xfrm>
            <a:custGeom>
              <a:avLst/>
              <a:ahLst/>
              <a:rect l="l" t="t" r="r" b="b"/>
              <a:pathLst>
                <a:path w="6350" h="621029">
                  <a:moveTo>
                    <a:pt x="2539" y="0"/>
                  </a:moveTo>
                  <a:lnTo>
                    <a:pt x="0" y="0"/>
                  </a:lnTo>
                  <a:lnTo>
                    <a:pt x="0" y="3809"/>
                  </a:lnTo>
                  <a:lnTo>
                    <a:pt x="5080" y="3809"/>
                  </a:lnTo>
                  <a:lnTo>
                    <a:pt x="5080" y="2539"/>
                  </a:lnTo>
                  <a:lnTo>
                    <a:pt x="3810" y="2539"/>
                  </a:lnTo>
                  <a:lnTo>
                    <a:pt x="3810" y="1269"/>
                  </a:lnTo>
                  <a:lnTo>
                    <a:pt x="2539" y="1269"/>
                  </a:lnTo>
                  <a:lnTo>
                    <a:pt x="2539" y="0"/>
                  </a:lnTo>
                  <a:close/>
                </a:path>
                <a:path w="6350" h="621029">
                  <a:moveTo>
                    <a:pt x="6350" y="3809"/>
                  </a:moveTo>
                  <a:lnTo>
                    <a:pt x="0" y="3809"/>
                  </a:lnTo>
                  <a:lnTo>
                    <a:pt x="0" y="6349"/>
                  </a:lnTo>
                  <a:lnTo>
                    <a:pt x="6350" y="6349"/>
                  </a:lnTo>
                  <a:lnTo>
                    <a:pt x="6350" y="3809"/>
                  </a:lnTo>
                  <a:close/>
                </a:path>
                <a:path w="6350" h="621029">
                  <a:moveTo>
                    <a:pt x="6350" y="6350"/>
                  </a:moveTo>
                  <a:lnTo>
                    <a:pt x="0" y="6350"/>
                  </a:lnTo>
                  <a:lnTo>
                    <a:pt x="0" y="10159"/>
                  </a:lnTo>
                  <a:lnTo>
                    <a:pt x="6350" y="10159"/>
                  </a:lnTo>
                  <a:lnTo>
                    <a:pt x="6350" y="6350"/>
                  </a:lnTo>
                  <a:close/>
                </a:path>
                <a:path w="6350" h="621029">
                  <a:moveTo>
                    <a:pt x="6350" y="10159"/>
                  </a:moveTo>
                  <a:lnTo>
                    <a:pt x="0" y="10159"/>
                  </a:lnTo>
                  <a:lnTo>
                    <a:pt x="0" y="12699"/>
                  </a:lnTo>
                  <a:lnTo>
                    <a:pt x="6350" y="12699"/>
                  </a:lnTo>
                  <a:lnTo>
                    <a:pt x="6350" y="10159"/>
                  </a:lnTo>
                  <a:close/>
                </a:path>
                <a:path w="6350" h="621029">
                  <a:moveTo>
                    <a:pt x="6350" y="12700"/>
                  </a:moveTo>
                  <a:lnTo>
                    <a:pt x="0" y="12700"/>
                  </a:lnTo>
                  <a:lnTo>
                    <a:pt x="0" y="22859"/>
                  </a:lnTo>
                  <a:lnTo>
                    <a:pt x="6350" y="22859"/>
                  </a:lnTo>
                  <a:lnTo>
                    <a:pt x="6350" y="12700"/>
                  </a:lnTo>
                  <a:close/>
                </a:path>
                <a:path w="6350" h="621029">
                  <a:moveTo>
                    <a:pt x="6350" y="22859"/>
                  </a:moveTo>
                  <a:lnTo>
                    <a:pt x="0" y="22859"/>
                  </a:lnTo>
                  <a:lnTo>
                    <a:pt x="0" y="29209"/>
                  </a:lnTo>
                  <a:lnTo>
                    <a:pt x="6350" y="29209"/>
                  </a:lnTo>
                  <a:lnTo>
                    <a:pt x="6350" y="22859"/>
                  </a:lnTo>
                  <a:close/>
                </a:path>
                <a:path w="6350" h="621029">
                  <a:moveTo>
                    <a:pt x="6350" y="29209"/>
                  </a:moveTo>
                  <a:lnTo>
                    <a:pt x="0" y="29209"/>
                  </a:lnTo>
                  <a:lnTo>
                    <a:pt x="0" y="31749"/>
                  </a:lnTo>
                  <a:lnTo>
                    <a:pt x="6350" y="31749"/>
                  </a:lnTo>
                  <a:lnTo>
                    <a:pt x="6350" y="29209"/>
                  </a:lnTo>
                  <a:close/>
                </a:path>
                <a:path w="6350" h="621029">
                  <a:moveTo>
                    <a:pt x="6350" y="31750"/>
                  </a:moveTo>
                  <a:lnTo>
                    <a:pt x="0" y="31750"/>
                  </a:lnTo>
                  <a:lnTo>
                    <a:pt x="0" y="35559"/>
                  </a:lnTo>
                  <a:lnTo>
                    <a:pt x="6350" y="35559"/>
                  </a:lnTo>
                  <a:lnTo>
                    <a:pt x="6350" y="31750"/>
                  </a:lnTo>
                  <a:close/>
                </a:path>
                <a:path w="6350" h="621029">
                  <a:moveTo>
                    <a:pt x="6350" y="35559"/>
                  </a:moveTo>
                  <a:lnTo>
                    <a:pt x="0" y="35559"/>
                  </a:lnTo>
                  <a:lnTo>
                    <a:pt x="0" y="48259"/>
                  </a:lnTo>
                  <a:lnTo>
                    <a:pt x="6350" y="48259"/>
                  </a:lnTo>
                  <a:lnTo>
                    <a:pt x="6350" y="35559"/>
                  </a:lnTo>
                  <a:close/>
                </a:path>
                <a:path w="6350" h="621029">
                  <a:moveTo>
                    <a:pt x="6350" y="48260"/>
                  </a:moveTo>
                  <a:lnTo>
                    <a:pt x="0" y="48260"/>
                  </a:lnTo>
                  <a:lnTo>
                    <a:pt x="0" y="54609"/>
                  </a:lnTo>
                  <a:lnTo>
                    <a:pt x="6350" y="54609"/>
                  </a:lnTo>
                  <a:lnTo>
                    <a:pt x="6350" y="48260"/>
                  </a:lnTo>
                  <a:close/>
                </a:path>
                <a:path w="6350" h="621029">
                  <a:moveTo>
                    <a:pt x="6350" y="54609"/>
                  </a:moveTo>
                  <a:lnTo>
                    <a:pt x="0" y="54609"/>
                  </a:lnTo>
                  <a:lnTo>
                    <a:pt x="0" y="69849"/>
                  </a:lnTo>
                  <a:lnTo>
                    <a:pt x="6350" y="69849"/>
                  </a:lnTo>
                  <a:lnTo>
                    <a:pt x="6350" y="54609"/>
                  </a:lnTo>
                  <a:close/>
                </a:path>
                <a:path w="6350" h="621029">
                  <a:moveTo>
                    <a:pt x="6350" y="69850"/>
                  </a:moveTo>
                  <a:lnTo>
                    <a:pt x="0" y="69850"/>
                  </a:lnTo>
                  <a:lnTo>
                    <a:pt x="0" y="80009"/>
                  </a:lnTo>
                  <a:lnTo>
                    <a:pt x="6350" y="80009"/>
                  </a:lnTo>
                  <a:lnTo>
                    <a:pt x="6350" y="69850"/>
                  </a:lnTo>
                  <a:close/>
                </a:path>
                <a:path w="6350" h="621029">
                  <a:moveTo>
                    <a:pt x="6350" y="80009"/>
                  </a:moveTo>
                  <a:lnTo>
                    <a:pt x="0" y="80009"/>
                  </a:lnTo>
                  <a:lnTo>
                    <a:pt x="0" y="137159"/>
                  </a:lnTo>
                  <a:lnTo>
                    <a:pt x="6350" y="137159"/>
                  </a:lnTo>
                  <a:lnTo>
                    <a:pt x="6350" y="80009"/>
                  </a:lnTo>
                  <a:close/>
                </a:path>
                <a:path w="6350" h="621029">
                  <a:moveTo>
                    <a:pt x="6350" y="137159"/>
                  </a:moveTo>
                  <a:lnTo>
                    <a:pt x="0" y="137159"/>
                  </a:lnTo>
                  <a:lnTo>
                    <a:pt x="0" y="143509"/>
                  </a:lnTo>
                  <a:lnTo>
                    <a:pt x="6350" y="143509"/>
                  </a:lnTo>
                  <a:lnTo>
                    <a:pt x="6350" y="137159"/>
                  </a:lnTo>
                  <a:close/>
                </a:path>
                <a:path w="6350" h="621029">
                  <a:moveTo>
                    <a:pt x="6350" y="143509"/>
                  </a:moveTo>
                  <a:lnTo>
                    <a:pt x="0" y="143509"/>
                  </a:lnTo>
                  <a:lnTo>
                    <a:pt x="0" y="149859"/>
                  </a:lnTo>
                  <a:lnTo>
                    <a:pt x="6350" y="149859"/>
                  </a:lnTo>
                  <a:lnTo>
                    <a:pt x="6350" y="143509"/>
                  </a:lnTo>
                  <a:close/>
                </a:path>
                <a:path w="6350" h="621029">
                  <a:moveTo>
                    <a:pt x="6350" y="149859"/>
                  </a:moveTo>
                  <a:lnTo>
                    <a:pt x="0" y="149859"/>
                  </a:lnTo>
                  <a:lnTo>
                    <a:pt x="0" y="156209"/>
                  </a:lnTo>
                  <a:lnTo>
                    <a:pt x="6350" y="156209"/>
                  </a:lnTo>
                  <a:lnTo>
                    <a:pt x="6350" y="149859"/>
                  </a:lnTo>
                  <a:close/>
                </a:path>
                <a:path w="6350" h="621029">
                  <a:moveTo>
                    <a:pt x="6350" y="156209"/>
                  </a:moveTo>
                  <a:lnTo>
                    <a:pt x="0" y="156209"/>
                  </a:lnTo>
                  <a:lnTo>
                    <a:pt x="0" y="162559"/>
                  </a:lnTo>
                  <a:lnTo>
                    <a:pt x="6350" y="162559"/>
                  </a:lnTo>
                  <a:lnTo>
                    <a:pt x="6350" y="156209"/>
                  </a:lnTo>
                  <a:close/>
                </a:path>
                <a:path w="6350" h="621029">
                  <a:moveTo>
                    <a:pt x="6350" y="162559"/>
                  </a:moveTo>
                  <a:lnTo>
                    <a:pt x="0" y="162559"/>
                  </a:lnTo>
                  <a:lnTo>
                    <a:pt x="0" y="165099"/>
                  </a:lnTo>
                  <a:lnTo>
                    <a:pt x="6350" y="165099"/>
                  </a:lnTo>
                  <a:lnTo>
                    <a:pt x="6350" y="162559"/>
                  </a:lnTo>
                  <a:close/>
                </a:path>
                <a:path w="6350" h="621029">
                  <a:moveTo>
                    <a:pt x="6350" y="165100"/>
                  </a:moveTo>
                  <a:lnTo>
                    <a:pt x="0" y="165100"/>
                  </a:lnTo>
                  <a:lnTo>
                    <a:pt x="0" y="168909"/>
                  </a:lnTo>
                  <a:lnTo>
                    <a:pt x="6350" y="168909"/>
                  </a:lnTo>
                  <a:lnTo>
                    <a:pt x="6350" y="165100"/>
                  </a:lnTo>
                  <a:close/>
                </a:path>
                <a:path w="6350" h="621029">
                  <a:moveTo>
                    <a:pt x="6350" y="168909"/>
                  </a:moveTo>
                  <a:lnTo>
                    <a:pt x="0" y="168909"/>
                  </a:lnTo>
                  <a:lnTo>
                    <a:pt x="0" y="171449"/>
                  </a:lnTo>
                  <a:lnTo>
                    <a:pt x="6350" y="171449"/>
                  </a:lnTo>
                  <a:lnTo>
                    <a:pt x="6350" y="168909"/>
                  </a:lnTo>
                  <a:close/>
                </a:path>
                <a:path w="6350" h="621029">
                  <a:moveTo>
                    <a:pt x="6350" y="171450"/>
                  </a:moveTo>
                  <a:lnTo>
                    <a:pt x="0" y="171450"/>
                  </a:lnTo>
                  <a:lnTo>
                    <a:pt x="0" y="177799"/>
                  </a:lnTo>
                  <a:lnTo>
                    <a:pt x="6350" y="177799"/>
                  </a:lnTo>
                  <a:lnTo>
                    <a:pt x="6350" y="171450"/>
                  </a:lnTo>
                  <a:close/>
                </a:path>
                <a:path w="6350" h="621029">
                  <a:moveTo>
                    <a:pt x="6350" y="177800"/>
                  </a:moveTo>
                  <a:lnTo>
                    <a:pt x="0" y="177800"/>
                  </a:lnTo>
                  <a:lnTo>
                    <a:pt x="0" y="181609"/>
                  </a:lnTo>
                  <a:lnTo>
                    <a:pt x="6350" y="181609"/>
                  </a:lnTo>
                  <a:lnTo>
                    <a:pt x="6350" y="177800"/>
                  </a:lnTo>
                  <a:close/>
                </a:path>
                <a:path w="6350" h="621029">
                  <a:moveTo>
                    <a:pt x="6350" y="181609"/>
                  </a:moveTo>
                  <a:lnTo>
                    <a:pt x="0" y="181609"/>
                  </a:lnTo>
                  <a:lnTo>
                    <a:pt x="0" y="184149"/>
                  </a:lnTo>
                  <a:lnTo>
                    <a:pt x="6350" y="184149"/>
                  </a:lnTo>
                  <a:lnTo>
                    <a:pt x="6350" y="181609"/>
                  </a:lnTo>
                  <a:close/>
                </a:path>
                <a:path w="6350" h="621029">
                  <a:moveTo>
                    <a:pt x="6350" y="184150"/>
                  </a:moveTo>
                  <a:lnTo>
                    <a:pt x="0" y="184150"/>
                  </a:lnTo>
                  <a:lnTo>
                    <a:pt x="0" y="187959"/>
                  </a:lnTo>
                  <a:lnTo>
                    <a:pt x="6350" y="187959"/>
                  </a:lnTo>
                  <a:lnTo>
                    <a:pt x="6350" y="184150"/>
                  </a:lnTo>
                  <a:close/>
                </a:path>
                <a:path w="6350" h="621029">
                  <a:moveTo>
                    <a:pt x="6350" y="187959"/>
                  </a:moveTo>
                  <a:lnTo>
                    <a:pt x="0" y="187959"/>
                  </a:lnTo>
                  <a:lnTo>
                    <a:pt x="0" y="190499"/>
                  </a:lnTo>
                  <a:lnTo>
                    <a:pt x="6350" y="190499"/>
                  </a:lnTo>
                  <a:lnTo>
                    <a:pt x="6350" y="187959"/>
                  </a:lnTo>
                  <a:close/>
                </a:path>
                <a:path w="6350" h="621029">
                  <a:moveTo>
                    <a:pt x="6350" y="190500"/>
                  </a:moveTo>
                  <a:lnTo>
                    <a:pt x="0" y="190500"/>
                  </a:lnTo>
                  <a:lnTo>
                    <a:pt x="0" y="241299"/>
                  </a:lnTo>
                  <a:lnTo>
                    <a:pt x="6350" y="241299"/>
                  </a:lnTo>
                  <a:lnTo>
                    <a:pt x="6350" y="190500"/>
                  </a:lnTo>
                  <a:close/>
                </a:path>
                <a:path w="6350" h="621029">
                  <a:moveTo>
                    <a:pt x="6350" y="241299"/>
                  </a:moveTo>
                  <a:lnTo>
                    <a:pt x="0" y="241299"/>
                  </a:lnTo>
                  <a:lnTo>
                    <a:pt x="0" y="260349"/>
                  </a:lnTo>
                  <a:lnTo>
                    <a:pt x="6350" y="260349"/>
                  </a:lnTo>
                  <a:lnTo>
                    <a:pt x="6350" y="241299"/>
                  </a:lnTo>
                  <a:close/>
                </a:path>
                <a:path w="6350" h="621029">
                  <a:moveTo>
                    <a:pt x="6350" y="260349"/>
                  </a:moveTo>
                  <a:lnTo>
                    <a:pt x="0" y="260349"/>
                  </a:lnTo>
                  <a:lnTo>
                    <a:pt x="0" y="368299"/>
                  </a:lnTo>
                  <a:lnTo>
                    <a:pt x="6350" y="368299"/>
                  </a:lnTo>
                  <a:lnTo>
                    <a:pt x="6350" y="260349"/>
                  </a:lnTo>
                  <a:close/>
                </a:path>
                <a:path w="6350" h="621029">
                  <a:moveTo>
                    <a:pt x="6350" y="468756"/>
                  </a:moveTo>
                  <a:lnTo>
                    <a:pt x="0" y="468756"/>
                  </a:lnTo>
                  <a:lnTo>
                    <a:pt x="0" y="513080"/>
                  </a:lnTo>
                  <a:lnTo>
                    <a:pt x="6350" y="513080"/>
                  </a:lnTo>
                  <a:lnTo>
                    <a:pt x="6350" y="468756"/>
                  </a:lnTo>
                  <a:close/>
                </a:path>
                <a:path w="6350" h="621029">
                  <a:moveTo>
                    <a:pt x="6350" y="462406"/>
                  </a:moveTo>
                  <a:lnTo>
                    <a:pt x="0" y="462406"/>
                  </a:lnTo>
                  <a:lnTo>
                    <a:pt x="0" y="468629"/>
                  </a:lnTo>
                  <a:lnTo>
                    <a:pt x="6350" y="468629"/>
                  </a:lnTo>
                  <a:lnTo>
                    <a:pt x="6350" y="462406"/>
                  </a:lnTo>
                  <a:close/>
                </a:path>
                <a:path w="6350" h="621029">
                  <a:moveTo>
                    <a:pt x="6350" y="456056"/>
                  </a:moveTo>
                  <a:lnTo>
                    <a:pt x="0" y="456056"/>
                  </a:lnTo>
                  <a:lnTo>
                    <a:pt x="0" y="462279"/>
                  </a:lnTo>
                  <a:lnTo>
                    <a:pt x="6350" y="462279"/>
                  </a:lnTo>
                  <a:lnTo>
                    <a:pt x="6350" y="456056"/>
                  </a:lnTo>
                  <a:close/>
                </a:path>
                <a:path w="6350" h="621029">
                  <a:moveTo>
                    <a:pt x="6350" y="449706"/>
                  </a:moveTo>
                  <a:lnTo>
                    <a:pt x="0" y="449706"/>
                  </a:lnTo>
                  <a:lnTo>
                    <a:pt x="0" y="455929"/>
                  </a:lnTo>
                  <a:lnTo>
                    <a:pt x="6350" y="455929"/>
                  </a:lnTo>
                  <a:lnTo>
                    <a:pt x="6350" y="449706"/>
                  </a:lnTo>
                  <a:close/>
                </a:path>
                <a:path w="6350" h="621029">
                  <a:moveTo>
                    <a:pt x="6350" y="443356"/>
                  </a:moveTo>
                  <a:lnTo>
                    <a:pt x="0" y="443356"/>
                  </a:lnTo>
                  <a:lnTo>
                    <a:pt x="0" y="449579"/>
                  </a:lnTo>
                  <a:lnTo>
                    <a:pt x="6350" y="449579"/>
                  </a:lnTo>
                  <a:lnTo>
                    <a:pt x="6350" y="443356"/>
                  </a:lnTo>
                  <a:close/>
                </a:path>
                <a:path w="6350" h="621029">
                  <a:moveTo>
                    <a:pt x="6350" y="437006"/>
                  </a:moveTo>
                  <a:lnTo>
                    <a:pt x="0" y="437006"/>
                  </a:lnTo>
                  <a:lnTo>
                    <a:pt x="0" y="443229"/>
                  </a:lnTo>
                  <a:lnTo>
                    <a:pt x="6350" y="443229"/>
                  </a:lnTo>
                  <a:lnTo>
                    <a:pt x="6350" y="437006"/>
                  </a:lnTo>
                  <a:close/>
                </a:path>
                <a:path w="6350" h="621029">
                  <a:moveTo>
                    <a:pt x="6350" y="430656"/>
                  </a:moveTo>
                  <a:lnTo>
                    <a:pt x="0" y="430656"/>
                  </a:lnTo>
                  <a:lnTo>
                    <a:pt x="0" y="436879"/>
                  </a:lnTo>
                  <a:lnTo>
                    <a:pt x="6350" y="436879"/>
                  </a:lnTo>
                  <a:lnTo>
                    <a:pt x="6350" y="430656"/>
                  </a:lnTo>
                  <a:close/>
                </a:path>
                <a:path w="6350" h="621029">
                  <a:moveTo>
                    <a:pt x="6350" y="424306"/>
                  </a:moveTo>
                  <a:lnTo>
                    <a:pt x="0" y="424306"/>
                  </a:lnTo>
                  <a:lnTo>
                    <a:pt x="0" y="430529"/>
                  </a:lnTo>
                  <a:lnTo>
                    <a:pt x="6350" y="430529"/>
                  </a:lnTo>
                  <a:lnTo>
                    <a:pt x="6350" y="424306"/>
                  </a:lnTo>
                  <a:close/>
                </a:path>
                <a:path w="6350" h="621029">
                  <a:moveTo>
                    <a:pt x="6350" y="417956"/>
                  </a:moveTo>
                  <a:lnTo>
                    <a:pt x="0" y="417956"/>
                  </a:lnTo>
                  <a:lnTo>
                    <a:pt x="0" y="424179"/>
                  </a:lnTo>
                  <a:lnTo>
                    <a:pt x="6350" y="424179"/>
                  </a:lnTo>
                  <a:lnTo>
                    <a:pt x="6350" y="417956"/>
                  </a:lnTo>
                  <a:close/>
                </a:path>
                <a:path w="6350" h="621029">
                  <a:moveTo>
                    <a:pt x="6350" y="410336"/>
                  </a:moveTo>
                  <a:lnTo>
                    <a:pt x="0" y="410336"/>
                  </a:lnTo>
                  <a:lnTo>
                    <a:pt x="0" y="417829"/>
                  </a:lnTo>
                  <a:lnTo>
                    <a:pt x="6350" y="417829"/>
                  </a:lnTo>
                  <a:lnTo>
                    <a:pt x="6350" y="410336"/>
                  </a:lnTo>
                  <a:close/>
                </a:path>
                <a:path w="6350" h="621029">
                  <a:moveTo>
                    <a:pt x="6350" y="405256"/>
                  </a:moveTo>
                  <a:lnTo>
                    <a:pt x="0" y="405256"/>
                  </a:lnTo>
                  <a:lnTo>
                    <a:pt x="0" y="410209"/>
                  </a:lnTo>
                  <a:lnTo>
                    <a:pt x="6350" y="410209"/>
                  </a:lnTo>
                  <a:lnTo>
                    <a:pt x="6350" y="405256"/>
                  </a:lnTo>
                  <a:close/>
                </a:path>
                <a:path w="6350" h="621029">
                  <a:moveTo>
                    <a:pt x="6350" y="398906"/>
                  </a:moveTo>
                  <a:lnTo>
                    <a:pt x="0" y="398906"/>
                  </a:lnTo>
                  <a:lnTo>
                    <a:pt x="0" y="405129"/>
                  </a:lnTo>
                  <a:lnTo>
                    <a:pt x="6350" y="405129"/>
                  </a:lnTo>
                  <a:lnTo>
                    <a:pt x="6350" y="398906"/>
                  </a:lnTo>
                  <a:close/>
                </a:path>
                <a:path w="6350" h="621029">
                  <a:moveTo>
                    <a:pt x="6350" y="391286"/>
                  </a:moveTo>
                  <a:lnTo>
                    <a:pt x="0" y="391286"/>
                  </a:lnTo>
                  <a:lnTo>
                    <a:pt x="0" y="398779"/>
                  </a:lnTo>
                  <a:lnTo>
                    <a:pt x="6350" y="398779"/>
                  </a:lnTo>
                  <a:lnTo>
                    <a:pt x="6350" y="391286"/>
                  </a:lnTo>
                  <a:close/>
                </a:path>
                <a:path w="6350" h="621029">
                  <a:moveTo>
                    <a:pt x="6350" y="386206"/>
                  </a:moveTo>
                  <a:lnTo>
                    <a:pt x="0" y="386206"/>
                  </a:lnTo>
                  <a:lnTo>
                    <a:pt x="0" y="391159"/>
                  </a:lnTo>
                  <a:lnTo>
                    <a:pt x="6350" y="391159"/>
                  </a:lnTo>
                  <a:lnTo>
                    <a:pt x="6350" y="386206"/>
                  </a:lnTo>
                  <a:close/>
                </a:path>
                <a:path w="6350" h="621029">
                  <a:moveTo>
                    <a:pt x="6350" y="373506"/>
                  </a:moveTo>
                  <a:lnTo>
                    <a:pt x="0" y="373506"/>
                  </a:lnTo>
                  <a:lnTo>
                    <a:pt x="0" y="386079"/>
                  </a:lnTo>
                  <a:lnTo>
                    <a:pt x="6350" y="386079"/>
                  </a:lnTo>
                  <a:lnTo>
                    <a:pt x="6350" y="373506"/>
                  </a:lnTo>
                  <a:close/>
                </a:path>
                <a:path w="6350" h="621029">
                  <a:moveTo>
                    <a:pt x="6350" y="368426"/>
                  </a:moveTo>
                  <a:lnTo>
                    <a:pt x="0" y="368426"/>
                  </a:lnTo>
                  <a:lnTo>
                    <a:pt x="0" y="373380"/>
                  </a:lnTo>
                  <a:lnTo>
                    <a:pt x="6350" y="373380"/>
                  </a:lnTo>
                  <a:lnTo>
                    <a:pt x="6350" y="368426"/>
                  </a:lnTo>
                  <a:close/>
                </a:path>
                <a:path w="6350" h="621029">
                  <a:moveTo>
                    <a:pt x="6350" y="614680"/>
                  </a:moveTo>
                  <a:lnTo>
                    <a:pt x="0" y="614680"/>
                  </a:lnTo>
                  <a:lnTo>
                    <a:pt x="0" y="621029"/>
                  </a:lnTo>
                  <a:lnTo>
                    <a:pt x="1270" y="621029"/>
                  </a:lnTo>
                  <a:lnTo>
                    <a:pt x="1270" y="618489"/>
                  </a:lnTo>
                  <a:lnTo>
                    <a:pt x="2539" y="618489"/>
                  </a:lnTo>
                  <a:lnTo>
                    <a:pt x="2539" y="617219"/>
                  </a:lnTo>
                  <a:lnTo>
                    <a:pt x="3810" y="617219"/>
                  </a:lnTo>
                  <a:lnTo>
                    <a:pt x="3810" y="615949"/>
                  </a:lnTo>
                  <a:lnTo>
                    <a:pt x="6350" y="615949"/>
                  </a:lnTo>
                  <a:lnTo>
                    <a:pt x="6350" y="614680"/>
                  </a:lnTo>
                  <a:close/>
                </a:path>
                <a:path w="6350" h="621029">
                  <a:moveTo>
                    <a:pt x="6350" y="608330"/>
                  </a:moveTo>
                  <a:lnTo>
                    <a:pt x="0" y="608330"/>
                  </a:lnTo>
                  <a:lnTo>
                    <a:pt x="0" y="613409"/>
                  </a:lnTo>
                  <a:lnTo>
                    <a:pt x="6350" y="613409"/>
                  </a:lnTo>
                  <a:lnTo>
                    <a:pt x="6350" y="608330"/>
                  </a:lnTo>
                  <a:close/>
                </a:path>
                <a:path w="6350" h="621029">
                  <a:moveTo>
                    <a:pt x="6350" y="603250"/>
                  </a:moveTo>
                  <a:lnTo>
                    <a:pt x="0" y="603250"/>
                  </a:lnTo>
                  <a:lnTo>
                    <a:pt x="0" y="607059"/>
                  </a:lnTo>
                  <a:lnTo>
                    <a:pt x="6350" y="607059"/>
                  </a:lnTo>
                  <a:lnTo>
                    <a:pt x="6350" y="603250"/>
                  </a:lnTo>
                  <a:close/>
                </a:path>
                <a:path w="6350" h="621029">
                  <a:moveTo>
                    <a:pt x="6350" y="596899"/>
                  </a:moveTo>
                  <a:lnTo>
                    <a:pt x="0" y="596899"/>
                  </a:lnTo>
                  <a:lnTo>
                    <a:pt x="0" y="601980"/>
                  </a:lnTo>
                  <a:lnTo>
                    <a:pt x="6350" y="601980"/>
                  </a:lnTo>
                  <a:lnTo>
                    <a:pt x="6350" y="596899"/>
                  </a:lnTo>
                  <a:close/>
                </a:path>
                <a:path w="6350" h="621029">
                  <a:moveTo>
                    <a:pt x="6350" y="590549"/>
                  </a:moveTo>
                  <a:lnTo>
                    <a:pt x="0" y="590549"/>
                  </a:lnTo>
                  <a:lnTo>
                    <a:pt x="0" y="595629"/>
                  </a:lnTo>
                  <a:lnTo>
                    <a:pt x="6350" y="595629"/>
                  </a:lnTo>
                  <a:lnTo>
                    <a:pt x="6350" y="590549"/>
                  </a:lnTo>
                  <a:close/>
                </a:path>
                <a:path w="6350" h="621029">
                  <a:moveTo>
                    <a:pt x="6350" y="584199"/>
                  </a:moveTo>
                  <a:lnTo>
                    <a:pt x="0" y="584199"/>
                  </a:lnTo>
                  <a:lnTo>
                    <a:pt x="0" y="589280"/>
                  </a:lnTo>
                  <a:lnTo>
                    <a:pt x="6350" y="589280"/>
                  </a:lnTo>
                  <a:lnTo>
                    <a:pt x="6350" y="584199"/>
                  </a:lnTo>
                  <a:close/>
                </a:path>
                <a:path w="6350" h="621029">
                  <a:moveTo>
                    <a:pt x="6350" y="577849"/>
                  </a:moveTo>
                  <a:lnTo>
                    <a:pt x="0" y="577849"/>
                  </a:lnTo>
                  <a:lnTo>
                    <a:pt x="0" y="582929"/>
                  </a:lnTo>
                  <a:lnTo>
                    <a:pt x="6350" y="582929"/>
                  </a:lnTo>
                  <a:lnTo>
                    <a:pt x="6350" y="577849"/>
                  </a:lnTo>
                  <a:close/>
                </a:path>
                <a:path w="6350" h="621029">
                  <a:moveTo>
                    <a:pt x="6350" y="571500"/>
                  </a:moveTo>
                  <a:lnTo>
                    <a:pt x="0" y="571500"/>
                  </a:lnTo>
                  <a:lnTo>
                    <a:pt x="0" y="576579"/>
                  </a:lnTo>
                  <a:lnTo>
                    <a:pt x="6350" y="576579"/>
                  </a:lnTo>
                  <a:lnTo>
                    <a:pt x="6350" y="571500"/>
                  </a:lnTo>
                  <a:close/>
                </a:path>
                <a:path w="6350" h="621029">
                  <a:moveTo>
                    <a:pt x="6350" y="565150"/>
                  </a:moveTo>
                  <a:lnTo>
                    <a:pt x="0" y="565150"/>
                  </a:lnTo>
                  <a:lnTo>
                    <a:pt x="0" y="570229"/>
                  </a:lnTo>
                  <a:lnTo>
                    <a:pt x="6350" y="570229"/>
                  </a:lnTo>
                  <a:lnTo>
                    <a:pt x="6350" y="565150"/>
                  </a:lnTo>
                  <a:close/>
                </a:path>
                <a:path w="6350" h="621029">
                  <a:moveTo>
                    <a:pt x="6350" y="552449"/>
                  </a:moveTo>
                  <a:lnTo>
                    <a:pt x="0" y="552449"/>
                  </a:lnTo>
                  <a:lnTo>
                    <a:pt x="0" y="563879"/>
                  </a:lnTo>
                  <a:lnTo>
                    <a:pt x="6350" y="563879"/>
                  </a:lnTo>
                  <a:lnTo>
                    <a:pt x="6350" y="552449"/>
                  </a:lnTo>
                  <a:close/>
                </a:path>
                <a:path w="6350" h="621029">
                  <a:moveTo>
                    <a:pt x="6350" y="539749"/>
                  </a:moveTo>
                  <a:lnTo>
                    <a:pt x="0" y="539749"/>
                  </a:lnTo>
                  <a:lnTo>
                    <a:pt x="0" y="551179"/>
                  </a:lnTo>
                  <a:lnTo>
                    <a:pt x="6350" y="551179"/>
                  </a:lnTo>
                  <a:lnTo>
                    <a:pt x="6350" y="539749"/>
                  </a:lnTo>
                  <a:close/>
                </a:path>
                <a:path w="6350" h="621029">
                  <a:moveTo>
                    <a:pt x="6350" y="527049"/>
                  </a:moveTo>
                  <a:lnTo>
                    <a:pt x="0" y="527049"/>
                  </a:lnTo>
                  <a:lnTo>
                    <a:pt x="0" y="538479"/>
                  </a:lnTo>
                  <a:lnTo>
                    <a:pt x="6350" y="538479"/>
                  </a:lnTo>
                  <a:lnTo>
                    <a:pt x="6350" y="527049"/>
                  </a:lnTo>
                  <a:close/>
                </a:path>
                <a:path w="6350" h="621029">
                  <a:moveTo>
                    <a:pt x="6350" y="514350"/>
                  </a:moveTo>
                  <a:lnTo>
                    <a:pt x="0" y="514350"/>
                  </a:lnTo>
                  <a:lnTo>
                    <a:pt x="0" y="525779"/>
                  </a:lnTo>
                  <a:lnTo>
                    <a:pt x="6350" y="525779"/>
                  </a:lnTo>
                  <a:lnTo>
                    <a:pt x="6350" y="514350"/>
                  </a:lnTo>
                  <a:close/>
                </a:path>
              </a:pathLst>
            </a:custGeom>
            <a:solidFill>
              <a:srgbClr val="7D00EE"/>
            </a:solidFill>
          </p:spPr>
          <p:txBody>
            <a:bodyPr bIns="0" lIns="0" rIns="0" rtlCol="0" tIns="0" wrap="square"/>
            <a:p/>
          </p:txBody>
        </p:sp>
        <p:sp>
          <p:nvSpPr>
            <p:cNvPr id="1050259" name="object 1563"/>
            <p:cNvSpPr/>
            <p:nvPr/>
          </p:nvSpPr>
          <p:spPr>
            <a:xfrm>
              <a:off x="2031999" y="5839460"/>
              <a:ext cx="7620" cy="631190"/>
            </a:xfrm>
            <a:custGeom>
              <a:avLst/>
              <a:ahLst/>
              <a:rect l="l" t="t" r="r" b="b"/>
              <a:pathLst>
                <a:path w="7619" h="631189">
                  <a:moveTo>
                    <a:pt x="1270" y="0"/>
                  </a:moveTo>
                  <a:lnTo>
                    <a:pt x="0" y="0"/>
                  </a:lnTo>
                  <a:lnTo>
                    <a:pt x="0" y="3809"/>
                  </a:lnTo>
                  <a:lnTo>
                    <a:pt x="5080" y="3809"/>
                  </a:lnTo>
                  <a:lnTo>
                    <a:pt x="5080" y="2539"/>
                  </a:lnTo>
                  <a:lnTo>
                    <a:pt x="3809" y="2539"/>
                  </a:lnTo>
                  <a:lnTo>
                    <a:pt x="3809" y="1270"/>
                  </a:lnTo>
                  <a:lnTo>
                    <a:pt x="1270" y="1270"/>
                  </a:lnTo>
                  <a:lnTo>
                    <a:pt x="1270" y="0"/>
                  </a:lnTo>
                  <a:close/>
                </a:path>
                <a:path w="7619" h="631189">
                  <a:moveTo>
                    <a:pt x="6350" y="3809"/>
                  </a:moveTo>
                  <a:lnTo>
                    <a:pt x="0" y="3809"/>
                  </a:lnTo>
                  <a:lnTo>
                    <a:pt x="0" y="6349"/>
                  </a:lnTo>
                  <a:lnTo>
                    <a:pt x="7619" y="6349"/>
                  </a:lnTo>
                  <a:lnTo>
                    <a:pt x="7619" y="5079"/>
                  </a:lnTo>
                  <a:lnTo>
                    <a:pt x="6350" y="5079"/>
                  </a:lnTo>
                  <a:lnTo>
                    <a:pt x="6350" y="3809"/>
                  </a:lnTo>
                  <a:close/>
                </a:path>
                <a:path w="7619" h="631189">
                  <a:moveTo>
                    <a:pt x="7619" y="6350"/>
                  </a:moveTo>
                  <a:lnTo>
                    <a:pt x="0" y="6350"/>
                  </a:lnTo>
                  <a:lnTo>
                    <a:pt x="0" y="10159"/>
                  </a:lnTo>
                  <a:lnTo>
                    <a:pt x="7619" y="10159"/>
                  </a:lnTo>
                  <a:lnTo>
                    <a:pt x="7619" y="6350"/>
                  </a:lnTo>
                  <a:close/>
                </a:path>
                <a:path w="7619" h="631189">
                  <a:moveTo>
                    <a:pt x="7619" y="10159"/>
                  </a:moveTo>
                  <a:lnTo>
                    <a:pt x="0" y="10159"/>
                  </a:lnTo>
                  <a:lnTo>
                    <a:pt x="0" y="12699"/>
                  </a:lnTo>
                  <a:lnTo>
                    <a:pt x="7619" y="12699"/>
                  </a:lnTo>
                  <a:lnTo>
                    <a:pt x="7619" y="10159"/>
                  </a:lnTo>
                  <a:close/>
                </a:path>
                <a:path w="7619" h="631189">
                  <a:moveTo>
                    <a:pt x="7619" y="12700"/>
                  </a:moveTo>
                  <a:lnTo>
                    <a:pt x="0" y="12700"/>
                  </a:lnTo>
                  <a:lnTo>
                    <a:pt x="0" y="16509"/>
                  </a:lnTo>
                  <a:lnTo>
                    <a:pt x="7619" y="16509"/>
                  </a:lnTo>
                  <a:lnTo>
                    <a:pt x="7619" y="12700"/>
                  </a:lnTo>
                  <a:close/>
                </a:path>
                <a:path w="7619" h="631189">
                  <a:moveTo>
                    <a:pt x="7619" y="16509"/>
                  </a:moveTo>
                  <a:lnTo>
                    <a:pt x="0" y="16509"/>
                  </a:lnTo>
                  <a:lnTo>
                    <a:pt x="0" y="19049"/>
                  </a:lnTo>
                  <a:lnTo>
                    <a:pt x="7619" y="19049"/>
                  </a:lnTo>
                  <a:lnTo>
                    <a:pt x="7619" y="16509"/>
                  </a:lnTo>
                  <a:close/>
                </a:path>
                <a:path w="7619" h="631189">
                  <a:moveTo>
                    <a:pt x="7619" y="19050"/>
                  </a:moveTo>
                  <a:lnTo>
                    <a:pt x="0" y="19050"/>
                  </a:lnTo>
                  <a:lnTo>
                    <a:pt x="0" y="29209"/>
                  </a:lnTo>
                  <a:lnTo>
                    <a:pt x="7619" y="29209"/>
                  </a:lnTo>
                  <a:lnTo>
                    <a:pt x="7619" y="19050"/>
                  </a:lnTo>
                  <a:close/>
                </a:path>
                <a:path w="7619" h="631189">
                  <a:moveTo>
                    <a:pt x="7619" y="29209"/>
                  </a:moveTo>
                  <a:lnTo>
                    <a:pt x="0" y="29209"/>
                  </a:lnTo>
                  <a:lnTo>
                    <a:pt x="0" y="35559"/>
                  </a:lnTo>
                  <a:lnTo>
                    <a:pt x="7619" y="35559"/>
                  </a:lnTo>
                  <a:lnTo>
                    <a:pt x="7619" y="29209"/>
                  </a:lnTo>
                  <a:close/>
                </a:path>
                <a:path w="7619" h="631189">
                  <a:moveTo>
                    <a:pt x="7619" y="35559"/>
                  </a:moveTo>
                  <a:lnTo>
                    <a:pt x="0" y="35559"/>
                  </a:lnTo>
                  <a:lnTo>
                    <a:pt x="0" y="38099"/>
                  </a:lnTo>
                  <a:lnTo>
                    <a:pt x="7619" y="38099"/>
                  </a:lnTo>
                  <a:lnTo>
                    <a:pt x="7619" y="35559"/>
                  </a:lnTo>
                  <a:close/>
                </a:path>
                <a:path w="7619" h="631189">
                  <a:moveTo>
                    <a:pt x="7619" y="38100"/>
                  </a:moveTo>
                  <a:lnTo>
                    <a:pt x="0" y="38100"/>
                  </a:lnTo>
                  <a:lnTo>
                    <a:pt x="0" y="41909"/>
                  </a:lnTo>
                  <a:lnTo>
                    <a:pt x="7619" y="41909"/>
                  </a:lnTo>
                  <a:lnTo>
                    <a:pt x="7619" y="38100"/>
                  </a:lnTo>
                  <a:close/>
                </a:path>
                <a:path w="7619" h="631189">
                  <a:moveTo>
                    <a:pt x="7619" y="41909"/>
                  </a:moveTo>
                  <a:lnTo>
                    <a:pt x="0" y="41909"/>
                  </a:lnTo>
                  <a:lnTo>
                    <a:pt x="0" y="54609"/>
                  </a:lnTo>
                  <a:lnTo>
                    <a:pt x="7619" y="54609"/>
                  </a:lnTo>
                  <a:lnTo>
                    <a:pt x="7619" y="41909"/>
                  </a:lnTo>
                  <a:close/>
                </a:path>
                <a:path w="7619" h="631189">
                  <a:moveTo>
                    <a:pt x="7619" y="54610"/>
                  </a:moveTo>
                  <a:lnTo>
                    <a:pt x="0" y="54610"/>
                  </a:lnTo>
                  <a:lnTo>
                    <a:pt x="0" y="60959"/>
                  </a:lnTo>
                  <a:lnTo>
                    <a:pt x="7619" y="60959"/>
                  </a:lnTo>
                  <a:lnTo>
                    <a:pt x="7619" y="54610"/>
                  </a:lnTo>
                  <a:close/>
                </a:path>
                <a:path w="7619" h="631189">
                  <a:moveTo>
                    <a:pt x="7619" y="60959"/>
                  </a:moveTo>
                  <a:lnTo>
                    <a:pt x="0" y="60959"/>
                  </a:lnTo>
                  <a:lnTo>
                    <a:pt x="0" y="76199"/>
                  </a:lnTo>
                  <a:lnTo>
                    <a:pt x="7619" y="76199"/>
                  </a:lnTo>
                  <a:lnTo>
                    <a:pt x="7619" y="60959"/>
                  </a:lnTo>
                  <a:close/>
                </a:path>
                <a:path w="7619" h="631189">
                  <a:moveTo>
                    <a:pt x="7619" y="76200"/>
                  </a:moveTo>
                  <a:lnTo>
                    <a:pt x="0" y="76200"/>
                  </a:lnTo>
                  <a:lnTo>
                    <a:pt x="0" y="86359"/>
                  </a:lnTo>
                  <a:lnTo>
                    <a:pt x="7619" y="86359"/>
                  </a:lnTo>
                  <a:lnTo>
                    <a:pt x="7619" y="76200"/>
                  </a:lnTo>
                  <a:close/>
                </a:path>
                <a:path w="7619" h="631189">
                  <a:moveTo>
                    <a:pt x="7619" y="86359"/>
                  </a:moveTo>
                  <a:lnTo>
                    <a:pt x="0" y="86359"/>
                  </a:lnTo>
                  <a:lnTo>
                    <a:pt x="0" y="143509"/>
                  </a:lnTo>
                  <a:lnTo>
                    <a:pt x="7619" y="143509"/>
                  </a:lnTo>
                  <a:lnTo>
                    <a:pt x="7619" y="86359"/>
                  </a:lnTo>
                  <a:close/>
                </a:path>
                <a:path w="7619" h="631189">
                  <a:moveTo>
                    <a:pt x="7619" y="143509"/>
                  </a:moveTo>
                  <a:lnTo>
                    <a:pt x="0" y="143509"/>
                  </a:lnTo>
                  <a:lnTo>
                    <a:pt x="0" y="149859"/>
                  </a:lnTo>
                  <a:lnTo>
                    <a:pt x="7619" y="149859"/>
                  </a:lnTo>
                  <a:lnTo>
                    <a:pt x="7619" y="143509"/>
                  </a:lnTo>
                  <a:close/>
                </a:path>
                <a:path w="7619" h="631189">
                  <a:moveTo>
                    <a:pt x="7619" y="149859"/>
                  </a:moveTo>
                  <a:lnTo>
                    <a:pt x="0" y="149859"/>
                  </a:lnTo>
                  <a:lnTo>
                    <a:pt x="0" y="156209"/>
                  </a:lnTo>
                  <a:lnTo>
                    <a:pt x="7619" y="156209"/>
                  </a:lnTo>
                  <a:lnTo>
                    <a:pt x="7619" y="149859"/>
                  </a:lnTo>
                  <a:close/>
                </a:path>
                <a:path w="7619" h="631189">
                  <a:moveTo>
                    <a:pt x="7619" y="156209"/>
                  </a:moveTo>
                  <a:lnTo>
                    <a:pt x="0" y="156209"/>
                  </a:lnTo>
                  <a:lnTo>
                    <a:pt x="0" y="162559"/>
                  </a:lnTo>
                  <a:lnTo>
                    <a:pt x="7619" y="162559"/>
                  </a:lnTo>
                  <a:lnTo>
                    <a:pt x="7619" y="156209"/>
                  </a:lnTo>
                  <a:close/>
                </a:path>
                <a:path w="7619" h="631189">
                  <a:moveTo>
                    <a:pt x="7619" y="162559"/>
                  </a:moveTo>
                  <a:lnTo>
                    <a:pt x="0" y="162559"/>
                  </a:lnTo>
                  <a:lnTo>
                    <a:pt x="0" y="168909"/>
                  </a:lnTo>
                  <a:lnTo>
                    <a:pt x="7619" y="168909"/>
                  </a:lnTo>
                  <a:lnTo>
                    <a:pt x="7619" y="162559"/>
                  </a:lnTo>
                  <a:close/>
                </a:path>
                <a:path w="7619" h="631189">
                  <a:moveTo>
                    <a:pt x="7619" y="168909"/>
                  </a:moveTo>
                  <a:lnTo>
                    <a:pt x="0" y="168909"/>
                  </a:lnTo>
                  <a:lnTo>
                    <a:pt x="0" y="171449"/>
                  </a:lnTo>
                  <a:lnTo>
                    <a:pt x="7619" y="171449"/>
                  </a:lnTo>
                  <a:lnTo>
                    <a:pt x="7619" y="168909"/>
                  </a:lnTo>
                  <a:close/>
                </a:path>
                <a:path w="7619" h="631189">
                  <a:moveTo>
                    <a:pt x="7619" y="171450"/>
                  </a:moveTo>
                  <a:lnTo>
                    <a:pt x="0" y="171450"/>
                  </a:lnTo>
                  <a:lnTo>
                    <a:pt x="0" y="175259"/>
                  </a:lnTo>
                  <a:lnTo>
                    <a:pt x="7619" y="175259"/>
                  </a:lnTo>
                  <a:lnTo>
                    <a:pt x="7619" y="171450"/>
                  </a:lnTo>
                  <a:close/>
                </a:path>
                <a:path w="7619" h="631189">
                  <a:moveTo>
                    <a:pt x="7619" y="175259"/>
                  </a:moveTo>
                  <a:lnTo>
                    <a:pt x="0" y="175259"/>
                  </a:lnTo>
                  <a:lnTo>
                    <a:pt x="0" y="177799"/>
                  </a:lnTo>
                  <a:lnTo>
                    <a:pt x="7619" y="177799"/>
                  </a:lnTo>
                  <a:lnTo>
                    <a:pt x="7619" y="175259"/>
                  </a:lnTo>
                  <a:close/>
                </a:path>
                <a:path w="7619" h="631189">
                  <a:moveTo>
                    <a:pt x="7619" y="177800"/>
                  </a:moveTo>
                  <a:lnTo>
                    <a:pt x="0" y="177800"/>
                  </a:lnTo>
                  <a:lnTo>
                    <a:pt x="0" y="184149"/>
                  </a:lnTo>
                  <a:lnTo>
                    <a:pt x="7619" y="184149"/>
                  </a:lnTo>
                  <a:lnTo>
                    <a:pt x="7619" y="177800"/>
                  </a:lnTo>
                  <a:close/>
                </a:path>
                <a:path w="7619" h="631189">
                  <a:moveTo>
                    <a:pt x="7619" y="184150"/>
                  </a:moveTo>
                  <a:lnTo>
                    <a:pt x="0" y="184150"/>
                  </a:lnTo>
                  <a:lnTo>
                    <a:pt x="0" y="187959"/>
                  </a:lnTo>
                  <a:lnTo>
                    <a:pt x="7619" y="187959"/>
                  </a:lnTo>
                  <a:lnTo>
                    <a:pt x="7619" y="184150"/>
                  </a:lnTo>
                  <a:close/>
                </a:path>
                <a:path w="7619" h="631189">
                  <a:moveTo>
                    <a:pt x="7619" y="187959"/>
                  </a:moveTo>
                  <a:lnTo>
                    <a:pt x="0" y="187959"/>
                  </a:lnTo>
                  <a:lnTo>
                    <a:pt x="0" y="190499"/>
                  </a:lnTo>
                  <a:lnTo>
                    <a:pt x="7619" y="190499"/>
                  </a:lnTo>
                  <a:lnTo>
                    <a:pt x="7619" y="187959"/>
                  </a:lnTo>
                  <a:close/>
                </a:path>
                <a:path w="7619" h="631189">
                  <a:moveTo>
                    <a:pt x="7619" y="190500"/>
                  </a:moveTo>
                  <a:lnTo>
                    <a:pt x="0" y="190500"/>
                  </a:lnTo>
                  <a:lnTo>
                    <a:pt x="0" y="194309"/>
                  </a:lnTo>
                  <a:lnTo>
                    <a:pt x="7619" y="194309"/>
                  </a:lnTo>
                  <a:lnTo>
                    <a:pt x="7619" y="190500"/>
                  </a:lnTo>
                  <a:close/>
                </a:path>
                <a:path w="7619" h="631189">
                  <a:moveTo>
                    <a:pt x="7619" y="194309"/>
                  </a:moveTo>
                  <a:lnTo>
                    <a:pt x="0" y="194309"/>
                  </a:lnTo>
                  <a:lnTo>
                    <a:pt x="0" y="196849"/>
                  </a:lnTo>
                  <a:lnTo>
                    <a:pt x="7619" y="196849"/>
                  </a:lnTo>
                  <a:lnTo>
                    <a:pt x="7619" y="194309"/>
                  </a:lnTo>
                  <a:close/>
                </a:path>
                <a:path w="7619" h="631189">
                  <a:moveTo>
                    <a:pt x="7619" y="196850"/>
                  </a:moveTo>
                  <a:lnTo>
                    <a:pt x="0" y="196850"/>
                  </a:lnTo>
                  <a:lnTo>
                    <a:pt x="0" y="247649"/>
                  </a:lnTo>
                  <a:lnTo>
                    <a:pt x="7619" y="247649"/>
                  </a:lnTo>
                  <a:lnTo>
                    <a:pt x="7619" y="196850"/>
                  </a:lnTo>
                  <a:close/>
                </a:path>
                <a:path w="7619" h="631189">
                  <a:moveTo>
                    <a:pt x="7619" y="247649"/>
                  </a:moveTo>
                  <a:lnTo>
                    <a:pt x="0" y="247649"/>
                  </a:lnTo>
                  <a:lnTo>
                    <a:pt x="0" y="266699"/>
                  </a:lnTo>
                  <a:lnTo>
                    <a:pt x="7619" y="266699"/>
                  </a:lnTo>
                  <a:lnTo>
                    <a:pt x="7619" y="247649"/>
                  </a:lnTo>
                  <a:close/>
                </a:path>
                <a:path w="7619" h="631189">
                  <a:moveTo>
                    <a:pt x="7619" y="266699"/>
                  </a:moveTo>
                  <a:lnTo>
                    <a:pt x="0" y="266699"/>
                  </a:lnTo>
                  <a:lnTo>
                    <a:pt x="0" y="374649"/>
                  </a:lnTo>
                  <a:lnTo>
                    <a:pt x="7619" y="374649"/>
                  </a:lnTo>
                  <a:lnTo>
                    <a:pt x="7619" y="266699"/>
                  </a:lnTo>
                  <a:close/>
                </a:path>
                <a:path w="7619" h="631189">
                  <a:moveTo>
                    <a:pt x="7619" y="475106"/>
                  </a:moveTo>
                  <a:lnTo>
                    <a:pt x="0" y="475106"/>
                  </a:lnTo>
                  <a:lnTo>
                    <a:pt x="0" y="519430"/>
                  </a:lnTo>
                  <a:lnTo>
                    <a:pt x="7619" y="519430"/>
                  </a:lnTo>
                  <a:lnTo>
                    <a:pt x="7619" y="475106"/>
                  </a:lnTo>
                  <a:close/>
                </a:path>
                <a:path w="7619" h="631189">
                  <a:moveTo>
                    <a:pt x="7619" y="468756"/>
                  </a:moveTo>
                  <a:lnTo>
                    <a:pt x="0" y="468756"/>
                  </a:lnTo>
                  <a:lnTo>
                    <a:pt x="0" y="474979"/>
                  </a:lnTo>
                  <a:lnTo>
                    <a:pt x="7619" y="474979"/>
                  </a:lnTo>
                  <a:lnTo>
                    <a:pt x="7619" y="468756"/>
                  </a:lnTo>
                  <a:close/>
                </a:path>
                <a:path w="7619" h="631189">
                  <a:moveTo>
                    <a:pt x="7619" y="462406"/>
                  </a:moveTo>
                  <a:lnTo>
                    <a:pt x="0" y="462406"/>
                  </a:lnTo>
                  <a:lnTo>
                    <a:pt x="0" y="468629"/>
                  </a:lnTo>
                  <a:lnTo>
                    <a:pt x="7619" y="468629"/>
                  </a:lnTo>
                  <a:lnTo>
                    <a:pt x="7619" y="462406"/>
                  </a:lnTo>
                  <a:close/>
                </a:path>
                <a:path w="7619" h="631189">
                  <a:moveTo>
                    <a:pt x="7619" y="456056"/>
                  </a:moveTo>
                  <a:lnTo>
                    <a:pt x="0" y="456056"/>
                  </a:lnTo>
                  <a:lnTo>
                    <a:pt x="0" y="462279"/>
                  </a:lnTo>
                  <a:lnTo>
                    <a:pt x="7619" y="462279"/>
                  </a:lnTo>
                  <a:lnTo>
                    <a:pt x="7619" y="456056"/>
                  </a:lnTo>
                  <a:close/>
                </a:path>
                <a:path w="7619" h="631189">
                  <a:moveTo>
                    <a:pt x="7619" y="449706"/>
                  </a:moveTo>
                  <a:lnTo>
                    <a:pt x="0" y="449706"/>
                  </a:lnTo>
                  <a:lnTo>
                    <a:pt x="0" y="455929"/>
                  </a:lnTo>
                  <a:lnTo>
                    <a:pt x="7619" y="455929"/>
                  </a:lnTo>
                  <a:lnTo>
                    <a:pt x="7619" y="449706"/>
                  </a:lnTo>
                  <a:close/>
                </a:path>
                <a:path w="7619" h="631189">
                  <a:moveTo>
                    <a:pt x="7619" y="443356"/>
                  </a:moveTo>
                  <a:lnTo>
                    <a:pt x="0" y="443356"/>
                  </a:lnTo>
                  <a:lnTo>
                    <a:pt x="0" y="449579"/>
                  </a:lnTo>
                  <a:lnTo>
                    <a:pt x="7619" y="449579"/>
                  </a:lnTo>
                  <a:lnTo>
                    <a:pt x="7619" y="443356"/>
                  </a:lnTo>
                  <a:close/>
                </a:path>
                <a:path w="7619" h="631189">
                  <a:moveTo>
                    <a:pt x="7619" y="437006"/>
                  </a:moveTo>
                  <a:lnTo>
                    <a:pt x="0" y="437006"/>
                  </a:lnTo>
                  <a:lnTo>
                    <a:pt x="0" y="443229"/>
                  </a:lnTo>
                  <a:lnTo>
                    <a:pt x="7619" y="443229"/>
                  </a:lnTo>
                  <a:lnTo>
                    <a:pt x="7619" y="437006"/>
                  </a:lnTo>
                  <a:close/>
                </a:path>
                <a:path w="7619" h="631189">
                  <a:moveTo>
                    <a:pt x="7619" y="430656"/>
                  </a:moveTo>
                  <a:lnTo>
                    <a:pt x="0" y="430656"/>
                  </a:lnTo>
                  <a:lnTo>
                    <a:pt x="0" y="436879"/>
                  </a:lnTo>
                  <a:lnTo>
                    <a:pt x="7619" y="436879"/>
                  </a:lnTo>
                  <a:lnTo>
                    <a:pt x="7619" y="430656"/>
                  </a:lnTo>
                  <a:close/>
                </a:path>
                <a:path w="7619" h="631189">
                  <a:moveTo>
                    <a:pt x="7619" y="424306"/>
                  </a:moveTo>
                  <a:lnTo>
                    <a:pt x="0" y="424306"/>
                  </a:lnTo>
                  <a:lnTo>
                    <a:pt x="0" y="430529"/>
                  </a:lnTo>
                  <a:lnTo>
                    <a:pt x="7619" y="430529"/>
                  </a:lnTo>
                  <a:lnTo>
                    <a:pt x="7619" y="424306"/>
                  </a:lnTo>
                  <a:close/>
                </a:path>
                <a:path w="7619" h="631189">
                  <a:moveTo>
                    <a:pt x="7619" y="416686"/>
                  </a:moveTo>
                  <a:lnTo>
                    <a:pt x="0" y="416686"/>
                  </a:lnTo>
                  <a:lnTo>
                    <a:pt x="0" y="424179"/>
                  </a:lnTo>
                  <a:lnTo>
                    <a:pt x="7619" y="424179"/>
                  </a:lnTo>
                  <a:lnTo>
                    <a:pt x="7619" y="416686"/>
                  </a:lnTo>
                  <a:close/>
                </a:path>
                <a:path w="7619" h="631189">
                  <a:moveTo>
                    <a:pt x="7619" y="411606"/>
                  </a:moveTo>
                  <a:lnTo>
                    <a:pt x="0" y="411606"/>
                  </a:lnTo>
                  <a:lnTo>
                    <a:pt x="0" y="416559"/>
                  </a:lnTo>
                  <a:lnTo>
                    <a:pt x="7619" y="416559"/>
                  </a:lnTo>
                  <a:lnTo>
                    <a:pt x="7619" y="411606"/>
                  </a:lnTo>
                  <a:close/>
                </a:path>
                <a:path w="7619" h="631189">
                  <a:moveTo>
                    <a:pt x="7619" y="405256"/>
                  </a:moveTo>
                  <a:lnTo>
                    <a:pt x="0" y="405256"/>
                  </a:lnTo>
                  <a:lnTo>
                    <a:pt x="0" y="411479"/>
                  </a:lnTo>
                  <a:lnTo>
                    <a:pt x="7619" y="411479"/>
                  </a:lnTo>
                  <a:lnTo>
                    <a:pt x="7619" y="405256"/>
                  </a:lnTo>
                  <a:close/>
                </a:path>
                <a:path w="7619" h="631189">
                  <a:moveTo>
                    <a:pt x="7619" y="397636"/>
                  </a:moveTo>
                  <a:lnTo>
                    <a:pt x="0" y="397636"/>
                  </a:lnTo>
                  <a:lnTo>
                    <a:pt x="0" y="405129"/>
                  </a:lnTo>
                  <a:lnTo>
                    <a:pt x="7619" y="405129"/>
                  </a:lnTo>
                  <a:lnTo>
                    <a:pt x="7619" y="397636"/>
                  </a:lnTo>
                  <a:close/>
                </a:path>
                <a:path w="7619" h="631189">
                  <a:moveTo>
                    <a:pt x="7619" y="392556"/>
                  </a:moveTo>
                  <a:lnTo>
                    <a:pt x="0" y="392556"/>
                  </a:lnTo>
                  <a:lnTo>
                    <a:pt x="0" y="397509"/>
                  </a:lnTo>
                  <a:lnTo>
                    <a:pt x="7619" y="397509"/>
                  </a:lnTo>
                  <a:lnTo>
                    <a:pt x="7619" y="392556"/>
                  </a:lnTo>
                  <a:close/>
                </a:path>
                <a:path w="7619" h="631189">
                  <a:moveTo>
                    <a:pt x="7619" y="379856"/>
                  </a:moveTo>
                  <a:lnTo>
                    <a:pt x="0" y="379856"/>
                  </a:lnTo>
                  <a:lnTo>
                    <a:pt x="0" y="392429"/>
                  </a:lnTo>
                  <a:lnTo>
                    <a:pt x="7619" y="392429"/>
                  </a:lnTo>
                  <a:lnTo>
                    <a:pt x="7619" y="379856"/>
                  </a:lnTo>
                  <a:close/>
                </a:path>
                <a:path w="7619" h="631189">
                  <a:moveTo>
                    <a:pt x="7619" y="374776"/>
                  </a:moveTo>
                  <a:lnTo>
                    <a:pt x="0" y="374776"/>
                  </a:lnTo>
                  <a:lnTo>
                    <a:pt x="0" y="379730"/>
                  </a:lnTo>
                  <a:lnTo>
                    <a:pt x="7619" y="379730"/>
                  </a:lnTo>
                  <a:lnTo>
                    <a:pt x="7619" y="374776"/>
                  </a:lnTo>
                  <a:close/>
                </a:path>
                <a:path w="7619" h="631189">
                  <a:moveTo>
                    <a:pt x="5080" y="627379"/>
                  </a:moveTo>
                  <a:lnTo>
                    <a:pt x="0" y="627379"/>
                  </a:lnTo>
                  <a:lnTo>
                    <a:pt x="0" y="631189"/>
                  </a:lnTo>
                  <a:lnTo>
                    <a:pt x="1270" y="631189"/>
                  </a:lnTo>
                  <a:lnTo>
                    <a:pt x="1270" y="629919"/>
                  </a:lnTo>
                  <a:lnTo>
                    <a:pt x="2539" y="629919"/>
                  </a:lnTo>
                  <a:lnTo>
                    <a:pt x="2539" y="628649"/>
                  </a:lnTo>
                  <a:lnTo>
                    <a:pt x="5080" y="628649"/>
                  </a:lnTo>
                  <a:lnTo>
                    <a:pt x="5080" y="627379"/>
                  </a:lnTo>
                  <a:close/>
                </a:path>
                <a:path w="7619" h="631189">
                  <a:moveTo>
                    <a:pt x="7619" y="621030"/>
                  </a:moveTo>
                  <a:lnTo>
                    <a:pt x="0" y="621030"/>
                  </a:lnTo>
                  <a:lnTo>
                    <a:pt x="0" y="626109"/>
                  </a:lnTo>
                  <a:lnTo>
                    <a:pt x="7619" y="626109"/>
                  </a:lnTo>
                  <a:lnTo>
                    <a:pt x="7619" y="621030"/>
                  </a:lnTo>
                  <a:close/>
                </a:path>
                <a:path w="7619" h="631189">
                  <a:moveTo>
                    <a:pt x="7619" y="614680"/>
                  </a:moveTo>
                  <a:lnTo>
                    <a:pt x="0" y="614680"/>
                  </a:lnTo>
                  <a:lnTo>
                    <a:pt x="0" y="619759"/>
                  </a:lnTo>
                  <a:lnTo>
                    <a:pt x="7619" y="619759"/>
                  </a:lnTo>
                  <a:lnTo>
                    <a:pt x="7619" y="614680"/>
                  </a:lnTo>
                  <a:close/>
                </a:path>
                <a:path w="7619" h="631189">
                  <a:moveTo>
                    <a:pt x="7619" y="609600"/>
                  </a:moveTo>
                  <a:lnTo>
                    <a:pt x="0" y="609600"/>
                  </a:lnTo>
                  <a:lnTo>
                    <a:pt x="0" y="613409"/>
                  </a:lnTo>
                  <a:lnTo>
                    <a:pt x="7619" y="613409"/>
                  </a:lnTo>
                  <a:lnTo>
                    <a:pt x="7619" y="609600"/>
                  </a:lnTo>
                  <a:close/>
                </a:path>
                <a:path w="7619" h="631189">
                  <a:moveTo>
                    <a:pt x="7619" y="603249"/>
                  </a:moveTo>
                  <a:lnTo>
                    <a:pt x="0" y="603249"/>
                  </a:lnTo>
                  <a:lnTo>
                    <a:pt x="0" y="608330"/>
                  </a:lnTo>
                  <a:lnTo>
                    <a:pt x="7619" y="608330"/>
                  </a:lnTo>
                  <a:lnTo>
                    <a:pt x="7619" y="603249"/>
                  </a:lnTo>
                  <a:close/>
                </a:path>
                <a:path w="7619" h="631189">
                  <a:moveTo>
                    <a:pt x="7619" y="596899"/>
                  </a:moveTo>
                  <a:lnTo>
                    <a:pt x="0" y="596899"/>
                  </a:lnTo>
                  <a:lnTo>
                    <a:pt x="0" y="601979"/>
                  </a:lnTo>
                  <a:lnTo>
                    <a:pt x="7619" y="601979"/>
                  </a:lnTo>
                  <a:lnTo>
                    <a:pt x="7619" y="596899"/>
                  </a:lnTo>
                  <a:close/>
                </a:path>
                <a:path w="7619" h="631189">
                  <a:moveTo>
                    <a:pt x="7619" y="590549"/>
                  </a:moveTo>
                  <a:lnTo>
                    <a:pt x="0" y="590549"/>
                  </a:lnTo>
                  <a:lnTo>
                    <a:pt x="0" y="595630"/>
                  </a:lnTo>
                  <a:lnTo>
                    <a:pt x="7619" y="595630"/>
                  </a:lnTo>
                  <a:lnTo>
                    <a:pt x="7619" y="590549"/>
                  </a:lnTo>
                  <a:close/>
                </a:path>
                <a:path w="7619" h="631189">
                  <a:moveTo>
                    <a:pt x="7619" y="584199"/>
                  </a:moveTo>
                  <a:lnTo>
                    <a:pt x="0" y="584199"/>
                  </a:lnTo>
                  <a:lnTo>
                    <a:pt x="0" y="589279"/>
                  </a:lnTo>
                  <a:lnTo>
                    <a:pt x="7619" y="589279"/>
                  </a:lnTo>
                  <a:lnTo>
                    <a:pt x="7619" y="584199"/>
                  </a:lnTo>
                  <a:close/>
                </a:path>
                <a:path w="7619" h="631189">
                  <a:moveTo>
                    <a:pt x="7619" y="577850"/>
                  </a:moveTo>
                  <a:lnTo>
                    <a:pt x="0" y="577850"/>
                  </a:lnTo>
                  <a:lnTo>
                    <a:pt x="0" y="582929"/>
                  </a:lnTo>
                  <a:lnTo>
                    <a:pt x="7619" y="582929"/>
                  </a:lnTo>
                  <a:lnTo>
                    <a:pt x="7619" y="577850"/>
                  </a:lnTo>
                  <a:close/>
                </a:path>
                <a:path w="7619" h="631189">
                  <a:moveTo>
                    <a:pt x="7619" y="571500"/>
                  </a:moveTo>
                  <a:lnTo>
                    <a:pt x="0" y="571500"/>
                  </a:lnTo>
                  <a:lnTo>
                    <a:pt x="0" y="576579"/>
                  </a:lnTo>
                  <a:lnTo>
                    <a:pt x="7619" y="576579"/>
                  </a:lnTo>
                  <a:lnTo>
                    <a:pt x="7619" y="571500"/>
                  </a:lnTo>
                  <a:close/>
                </a:path>
                <a:path w="7619" h="631189">
                  <a:moveTo>
                    <a:pt x="7619" y="558799"/>
                  </a:moveTo>
                  <a:lnTo>
                    <a:pt x="0" y="558799"/>
                  </a:lnTo>
                  <a:lnTo>
                    <a:pt x="0" y="570229"/>
                  </a:lnTo>
                  <a:lnTo>
                    <a:pt x="7619" y="570229"/>
                  </a:lnTo>
                  <a:lnTo>
                    <a:pt x="7619" y="558799"/>
                  </a:lnTo>
                  <a:close/>
                </a:path>
                <a:path w="7619" h="631189">
                  <a:moveTo>
                    <a:pt x="7619" y="546099"/>
                  </a:moveTo>
                  <a:lnTo>
                    <a:pt x="0" y="546099"/>
                  </a:lnTo>
                  <a:lnTo>
                    <a:pt x="0" y="557529"/>
                  </a:lnTo>
                  <a:lnTo>
                    <a:pt x="7619" y="557529"/>
                  </a:lnTo>
                  <a:lnTo>
                    <a:pt x="7619" y="546099"/>
                  </a:lnTo>
                  <a:close/>
                </a:path>
                <a:path w="7619" h="631189">
                  <a:moveTo>
                    <a:pt x="7619" y="533399"/>
                  </a:moveTo>
                  <a:lnTo>
                    <a:pt x="0" y="533399"/>
                  </a:lnTo>
                  <a:lnTo>
                    <a:pt x="0" y="544829"/>
                  </a:lnTo>
                  <a:lnTo>
                    <a:pt x="7619" y="544829"/>
                  </a:lnTo>
                  <a:lnTo>
                    <a:pt x="7619" y="533399"/>
                  </a:lnTo>
                  <a:close/>
                </a:path>
                <a:path w="7619" h="631189">
                  <a:moveTo>
                    <a:pt x="7619" y="520700"/>
                  </a:moveTo>
                  <a:lnTo>
                    <a:pt x="0" y="520700"/>
                  </a:lnTo>
                  <a:lnTo>
                    <a:pt x="0" y="532129"/>
                  </a:lnTo>
                  <a:lnTo>
                    <a:pt x="7619" y="532129"/>
                  </a:lnTo>
                  <a:lnTo>
                    <a:pt x="7619" y="520700"/>
                  </a:lnTo>
                  <a:close/>
                </a:path>
              </a:pathLst>
            </a:custGeom>
            <a:solidFill>
              <a:srgbClr val="7B00EE"/>
            </a:solidFill>
          </p:spPr>
          <p:txBody>
            <a:bodyPr bIns="0" lIns="0" rIns="0" rtlCol="0" tIns="0" wrap="square"/>
            <a:p/>
          </p:txBody>
        </p:sp>
        <p:sp>
          <p:nvSpPr>
            <p:cNvPr id="1050260" name="object 1564"/>
            <p:cNvSpPr/>
            <p:nvPr/>
          </p:nvSpPr>
          <p:spPr>
            <a:xfrm>
              <a:off x="2024379" y="5833109"/>
              <a:ext cx="7620" cy="641350"/>
            </a:xfrm>
            <a:custGeom>
              <a:avLst/>
              <a:ahLst/>
              <a:rect l="l" t="t" r="r" b="b"/>
              <a:pathLst>
                <a:path w="7619" h="641350">
                  <a:moveTo>
                    <a:pt x="1269" y="0"/>
                  </a:moveTo>
                  <a:lnTo>
                    <a:pt x="0" y="0"/>
                  </a:lnTo>
                  <a:lnTo>
                    <a:pt x="0" y="6349"/>
                  </a:lnTo>
                  <a:lnTo>
                    <a:pt x="7619" y="6349"/>
                  </a:lnTo>
                  <a:lnTo>
                    <a:pt x="7619" y="5079"/>
                  </a:lnTo>
                  <a:lnTo>
                    <a:pt x="6350" y="5079"/>
                  </a:lnTo>
                  <a:lnTo>
                    <a:pt x="6350" y="3809"/>
                  </a:lnTo>
                  <a:lnTo>
                    <a:pt x="3809" y="3809"/>
                  </a:lnTo>
                  <a:lnTo>
                    <a:pt x="3809" y="2539"/>
                  </a:lnTo>
                  <a:lnTo>
                    <a:pt x="2540" y="2539"/>
                  </a:lnTo>
                  <a:lnTo>
                    <a:pt x="2540" y="1269"/>
                  </a:lnTo>
                  <a:lnTo>
                    <a:pt x="1269" y="1269"/>
                  </a:lnTo>
                  <a:lnTo>
                    <a:pt x="1269" y="0"/>
                  </a:lnTo>
                  <a:close/>
                </a:path>
                <a:path w="7619" h="641350">
                  <a:moveTo>
                    <a:pt x="7619" y="6350"/>
                  </a:moveTo>
                  <a:lnTo>
                    <a:pt x="0" y="6350"/>
                  </a:lnTo>
                  <a:lnTo>
                    <a:pt x="0" y="10159"/>
                  </a:lnTo>
                  <a:lnTo>
                    <a:pt x="7619" y="10159"/>
                  </a:lnTo>
                  <a:lnTo>
                    <a:pt x="7619" y="6350"/>
                  </a:lnTo>
                  <a:close/>
                </a:path>
                <a:path w="7619" h="641350">
                  <a:moveTo>
                    <a:pt x="7619" y="10159"/>
                  </a:moveTo>
                  <a:lnTo>
                    <a:pt x="0" y="10159"/>
                  </a:lnTo>
                  <a:lnTo>
                    <a:pt x="0" y="12699"/>
                  </a:lnTo>
                  <a:lnTo>
                    <a:pt x="7619" y="12699"/>
                  </a:lnTo>
                  <a:lnTo>
                    <a:pt x="7619" y="10159"/>
                  </a:lnTo>
                  <a:close/>
                </a:path>
                <a:path w="7619" h="641350">
                  <a:moveTo>
                    <a:pt x="7619" y="12700"/>
                  </a:moveTo>
                  <a:lnTo>
                    <a:pt x="0" y="12700"/>
                  </a:lnTo>
                  <a:lnTo>
                    <a:pt x="0" y="16509"/>
                  </a:lnTo>
                  <a:lnTo>
                    <a:pt x="7619" y="16509"/>
                  </a:lnTo>
                  <a:lnTo>
                    <a:pt x="7619" y="12700"/>
                  </a:lnTo>
                  <a:close/>
                </a:path>
                <a:path w="7619" h="641350">
                  <a:moveTo>
                    <a:pt x="7619" y="16509"/>
                  </a:moveTo>
                  <a:lnTo>
                    <a:pt x="0" y="16509"/>
                  </a:lnTo>
                  <a:lnTo>
                    <a:pt x="0" y="19049"/>
                  </a:lnTo>
                  <a:lnTo>
                    <a:pt x="7619" y="19049"/>
                  </a:lnTo>
                  <a:lnTo>
                    <a:pt x="7619" y="16509"/>
                  </a:lnTo>
                  <a:close/>
                </a:path>
                <a:path w="7619" h="641350">
                  <a:moveTo>
                    <a:pt x="7619" y="19050"/>
                  </a:moveTo>
                  <a:lnTo>
                    <a:pt x="0" y="19050"/>
                  </a:lnTo>
                  <a:lnTo>
                    <a:pt x="0" y="22859"/>
                  </a:lnTo>
                  <a:lnTo>
                    <a:pt x="7619" y="22859"/>
                  </a:lnTo>
                  <a:lnTo>
                    <a:pt x="7619" y="19050"/>
                  </a:lnTo>
                  <a:close/>
                </a:path>
                <a:path w="7619" h="641350">
                  <a:moveTo>
                    <a:pt x="7619" y="22859"/>
                  </a:moveTo>
                  <a:lnTo>
                    <a:pt x="0" y="22859"/>
                  </a:lnTo>
                  <a:lnTo>
                    <a:pt x="0" y="25399"/>
                  </a:lnTo>
                  <a:lnTo>
                    <a:pt x="7619" y="25399"/>
                  </a:lnTo>
                  <a:lnTo>
                    <a:pt x="7619" y="22859"/>
                  </a:lnTo>
                  <a:close/>
                </a:path>
                <a:path w="7619" h="641350">
                  <a:moveTo>
                    <a:pt x="7619" y="25400"/>
                  </a:moveTo>
                  <a:lnTo>
                    <a:pt x="0" y="25400"/>
                  </a:lnTo>
                  <a:lnTo>
                    <a:pt x="0" y="35559"/>
                  </a:lnTo>
                  <a:lnTo>
                    <a:pt x="7619" y="35559"/>
                  </a:lnTo>
                  <a:lnTo>
                    <a:pt x="7619" y="25400"/>
                  </a:lnTo>
                  <a:close/>
                </a:path>
                <a:path w="7619" h="641350">
                  <a:moveTo>
                    <a:pt x="7619" y="35559"/>
                  </a:moveTo>
                  <a:lnTo>
                    <a:pt x="0" y="35559"/>
                  </a:lnTo>
                  <a:lnTo>
                    <a:pt x="0" y="41909"/>
                  </a:lnTo>
                  <a:lnTo>
                    <a:pt x="7619" y="41909"/>
                  </a:lnTo>
                  <a:lnTo>
                    <a:pt x="7619" y="35559"/>
                  </a:lnTo>
                  <a:close/>
                </a:path>
                <a:path w="7619" h="641350">
                  <a:moveTo>
                    <a:pt x="7619" y="41909"/>
                  </a:moveTo>
                  <a:lnTo>
                    <a:pt x="0" y="41909"/>
                  </a:lnTo>
                  <a:lnTo>
                    <a:pt x="0" y="44449"/>
                  </a:lnTo>
                  <a:lnTo>
                    <a:pt x="7619" y="44449"/>
                  </a:lnTo>
                  <a:lnTo>
                    <a:pt x="7619" y="41909"/>
                  </a:lnTo>
                  <a:close/>
                </a:path>
                <a:path w="7619" h="641350">
                  <a:moveTo>
                    <a:pt x="7619" y="44450"/>
                  </a:moveTo>
                  <a:lnTo>
                    <a:pt x="0" y="44450"/>
                  </a:lnTo>
                  <a:lnTo>
                    <a:pt x="0" y="48259"/>
                  </a:lnTo>
                  <a:lnTo>
                    <a:pt x="7619" y="48259"/>
                  </a:lnTo>
                  <a:lnTo>
                    <a:pt x="7619" y="44450"/>
                  </a:lnTo>
                  <a:close/>
                </a:path>
                <a:path w="7619" h="641350">
                  <a:moveTo>
                    <a:pt x="7619" y="48259"/>
                  </a:moveTo>
                  <a:lnTo>
                    <a:pt x="0" y="48259"/>
                  </a:lnTo>
                  <a:lnTo>
                    <a:pt x="0" y="60959"/>
                  </a:lnTo>
                  <a:lnTo>
                    <a:pt x="7619" y="60959"/>
                  </a:lnTo>
                  <a:lnTo>
                    <a:pt x="7619" y="48259"/>
                  </a:lnTo>
                  <a:close/>
                </a:path>
                <a:path w="7619" h="641350">
                  <a:moveTo>
                    <a:pt x="7619" y="60960"/>
                  </a:moveTo>
                  <a:lnTo>
                    <a:pt x="0" y="60960"/>
                  </a:lnTo>
                  <a:lnTo>
                    <a:pt x="0" y="67309"/>
                  </a:lnTo>
                  <a:lnTo>
                    <a:pt x="7619" y="67309"/>
                  </a:lnTo>
                  <a:lnTo>
                    <a:pt x="7619" y="60960"/>
                  </a:lnTo>
                  <a:close/>
                </a:path>
                <a:path w="7619" h="641350">
                  <a:moveTo>
                    <a:pt x="7619" y="67309"/>
                  </a:moveTo>
                  <a:lnTo>
                    <a:pt x="0" y="67309"/>
                  </a:lnTo>
                  <a:lnTo>
                    <a:pt x="0" y="82549"/>
                  </a:lnTo>
                  <a:lnTo>
                    <a:pt x="7619" y="82549"/>
                  </a:lnTo>
                  <a:lnTo>
                    <a:pt x="7619" y="67309"/>
                  </a:lnTo>
                  <a:close/>
                </a:path>
                <a:path w="7619" h="641350">
                  <a:moveTo>
                    <a:pt x="7619" y="82550"/>
                  </a:moveTo>
                  <a:lnTo>
                    <a:pt x="0" y="82550"/>
                  </a:lnTo>
                  <a:lnTo>
                    <a:pt x="0" y="92709"/>
                  </a:lnTo>
                  <a:lnTo>
                    <a:pt x="7619" y="92709"/>
                  </a:lnTo>
                  <a:lnTo>
                    <a:pt x="7619" y="82550"/>
                  </a:lnTo>
                  <a:close/>
                </a:path>
                <a:path w="7619" h="641350">
                  <a:moveTo>
                    <a:pt x="7619" y="92709"/>
                  </a:moveTo>
                  <a:lnTo>
                    <a:pt x="0" y="92709"/>
                  </a:lnTo>
                  <a:lnTo>
                    <a:pt x="0" y="149859"/>
                  </a:lnTo>
                  <a:lnTo>
                    <a:pt x="7619" y="149859"/>
                  </a:lnTo>
                  <a:lnTo>
                    <a:pt x="7619" y="92709"/>
                  </a:lnTo>
                  <a:close/>
                </a:path>
                <a:path w="7619" h="641350">
                  <a:moveTo>
                    <a:pt x="7619" y="149859"/>
                  </a:moveTo>
                  <a:lnTo>
                    <a:pt x="0" y="149859"/>
                  </a:lnTo>
                  <a:lnTo>
                    <a:pt x="0" y="156209"/>
                  </a:lnTo>
                  <a:lnTo>
                    <a:pt x="7619" y="156209"/>
                  </a:lnTo>
                  <a:lnTo>
                    <a:pt x="7619" y="149859"/>
                  </a:lnTo>
                  <a:close/>
                </a:path>
                <a:path w="7619" h="641350">
                  <a:moveTo>
                    <a:pt x="7619" y="156209"/>
                  </a:moveTo>
                  <a:lnTo>
                    <a:pt x="0" y="156209"/>
                  </a:lnTo>
                  <a:lnTo>
                    <a:pt x="0" y="162559"/>
                  </a:lnTo>
                  <a:lnTo>
                    <a:pt x="7619" y="162559"/>
                  </a:lnTo>
                  <a:lnTo>
                    <a:pt x="7619" y="156209"/>
                  </a:lnTo>
                  <a:close/>
                </a:path>
                <a:path w="7619" h="641350">
                  <a:moveTo>
                    <a:pt x="7619" y="162559"/>
                  </a:moveTo>
                  <a:lnTo>
                    <a:pt x="0" y="162559"/>
                  </a:lnTo>
                  <a:lnTo>
                    <a:pt x="0" y="168909"/>
                  </a:lnTo>
                  <a:lnTo>
                    <a:pt x="7619" y="168909"/>
                  </a:lnTo>
                  <a:lnTo>
                    <a:pt x="7619" y="162559"/>
                  </a:lnTo>
                  <a:close/>
                </a:path>
                <a:path w="7619" h="641350">
                  <a:moveTo>
                    <a:pt x="7619" y="168909"/>
                  </a:moveTo>
                  <a:lnTo>
                    <a:pt x="0" y="168909"/>
                  </a:lnTo>
                  <a:lnTo>
                    <a:pt x="0" y="175259"/>
                  </a:lnTo>
                  <a:lnTo>
                    <a:pt x="7619" y="175259"/>
                  </a:lnTo>
                  <a:lnTo>
                    <a:pt x="7619" y="168909"/>
                  </a:lnTo>
                  <a:close/>
                </a:path>
                <a:path w="7619" h="641350">
                  <a:moveTo>
                    <a:pt x="7619" y="175259"/>
                  </a:moveTo>
                  <a:lnTo>
                    <a:pt x="0" y="175259"/>
                  </a:lnTo>
                  <a:lnTo>
                    <a:pt x="0" y="177799"/>
                  </a:lnTo>
                  <a:lnTo>
                    <a:pt x="7619" y="177799"/>
                  </a:lnTo>
                  <a:lnTo>
                    <a:pt x="7619" y="175259"/>
                  </a:lnTo>
                  <a:close/>
                </a:path>
                <a:path w="7619" h="641350">
                  <a:moveTo>
                    <a:pt x="7619" y="177800"/>
                  </a:moveTo>
                  <a:lnTo>
                    <a:pt x="0" y="177800"/>
                  </a:lnTo>
                  <a:lnTo>
                    <a:pt x="0" y="181609"/>
                  </a:lnTo>
                  <a:lnTo>
                    <a:pt x="7619" y="181609"/>
                  </a:lnTo>
                  <a:lnTo>
                    <a:pt x="7619" y="177800"/>
                  </a:lnTo>
                  <a:close/>
                </a:path>
                <a:path w="7619" h="641350">
                  <a:moveTo>
                    <a:pt x="7619" y="181609"/>
                  </a:moveTo>
                  <a:lnTo>
                    <a:pt x="0" y="181609"/>
                  </a:lnTo>
                  <a:lnTo>
                    <a:pt x="0" y="184149"/>
                  </a:lnTo>
                  <a:lnTo>
                    <a:pt x="7619" y="184149"/>
                  </a:lnTo>
                  <a:lnTo>
                    <a:pt x="7619" y="181609"/>
                  </a:lnTo>
                  <a:close/>
                </a:path>
                <a:path w="7619" h="641350">
                  <a:moveTo>
                    <a:pt x="7619" y="184150"/>
                  </a:moveTo>
                  <a:lnTo>
                    <a:pt x="0" y="184150"/>
                  </a:lnTo>
                  <a:lnTo>
                    <a:pt x="0" y="190499"/>
                  </a:lnTo>
                  <a:lnTo>
                    <a:pt x="7619" y="190499"/>
                  </a:lnTo>
                  <a:lnTo>
                    <a:pt x="7619" y="184150"/>
                  </a:lnTo>
                  <a:close/>
                </a:path>
                <a:path w="7619" h="641350">
                  <a:moveTo>
                    <a:pt x="7619" y="190500"/>
                  </a:moveTo>
                  <a:lnTo>
                    <a:pt x="0" y="190500"/>
                  </a:lnTo>
                  <a:lnTo>
                    <a:pt x="0" y="194309"/>
                  </a:lnTo>
                  <a:lnTo>
                    <a:pt x="7619" y="194309"/>
                  </a:lnTo>
                  <a:lnTo>
                    <a:pt x="7619" y="190500"/>
                  </a:lnTo>
                  <a:close/>
                </a:path>
                <a:path w="7619" h="641350">
                  <a:moveTo>
                    <a:pt x="7619" y="194309"/>
                  </a:moveTo>
                  <a:lnTo>
                    <a:pt x="0" y="194309"/>
                  </a:lnTo>
                  <a:lnTo>
                    <a:pt x="0" y="196849"/>
                  </a:lnTo>
                  <a:lnTo>
                    <a:pt x="7619" y="196849"/>
                  </a:lnTo>
                  <a:lnTo>
                    <a:pt x="7619" y="194309"/>
                  </a:lnTo>
                  <a:close/>
                </a:path>
                <a:path w="7619" h="641350">
                  <a:moveTo>
                    <a:pt x="7619" y="196850"/>
                  </a:moveTo>
                  <a:lnTo>
                    <a:pt x="0" y="196850"/>
                  </a:lnTo>
                  <a:lnTo>
                    <a:pt x="0" y="200659"/>
                  </a:lnTo>
                  <a:lnTo>
                    <a:pt x="7619" y="200659"/>
                  </a:lnTo>
                  <a:lnTo>
                    <a:pt x="7619" y="196850"/>
                  </a:lnTo>
                  <a:close/>
                </a:path>
                <a:path w="7619" h="641350">
                  <a:moveTo>
                    <a:pt x="7619" y="200659"/>
                  </a:moveTo>
                  <a:lnTo>
                    <a:pt x="0" y="200659"/>
                  </a:lnTo>
                  <a:lnTo>
                    <a:pt x="0" y="203199"/>
                  </a:lnTo>
                  <a:lnTo>
                    <a:pt x="7619" y="203199"/>
                  </a:lnTo>
                  <a:lnTo>
                    <a:pt x="7619" y="200659"/>
                  </a:lnTo>
                  <a:close/>
                </a:path>
                <a:path w="7619" h="641350">
                  <a:moveTo>
                    <a:pt x="7619" y="203200"/>
                  </a:moveTo>
                  <a:lnTo>
                    <a:pt x="0" y="203200"/>
                  </a:lnTo>
                  <a:lnTo>
                    <a:pt x="0" y="253999"/>
                  </a:lnTo>
                  <a:lnTo>
                    <a:pt x="7619" y="253999"/>
                  </a:lnTo>
                  <a:lnTo>
                    <a:pt x="7619" y="203200"/>
                  </a:lnTo>
                  <a:close/>
                </a:path>
                <a:path w="7619" h="641350">
                  <a:moveTo>
                    <a:pt x="7619" y="253999"/>
                  </a:moveTo>
                  <a:lnTo>
                    <a:pt x="0" y="253999"/>
                  </a:lnTo>
                  <a:lnTo>
                    <a:pt x="0" y="273049"/>
                  </a:lnTo>
                  <a:lnTo>
                    <a:pt x="7619" y="273049"/>
                  </a:lnTo>
                  <a:lnTo>
                    <a:pt x="7619" y="253999"/>
                  </a:lnTo>
                  <a:close/>
                </a:path>
                <a:path w="7619" h="641350">
                  <a:moveTo>
                    <a:pt x="7619" y="273049"/>
                  </a:moveTo>
                  <a:lnTo>
                    <a:pt x="0" y="273049"/>
                  </a:lnTo>
                  <a:lnTo>
                    <a:pt x="0" y="380999"/>
                  </a:lnTo>
                  <a:lnTo>
                    <a:pt x="7619" y="380999"/>
                  </a:lnTo>
                  <a:lnTo>
                    <a:pt x="7619" y="273049"/>
                  </a:lnTo>
                  <a:close/>
                </a:path>
                <a:path w="7619" h="641350">
                  <a:moveTo>
                    <a:pt x="7619" y="481456"/>
                  </a:moveTo>
                  <a:lnTo>
                    <a:pt x="0" y="481456"/>
                  </a:lnTo>
                  <a:lnTo>
                    <a:pt x="0" y="525780"/>
                  </a:lnTo>
                  <a:lnTo>
                    <a:pt x="7619" y="525780"/>
                  </a:lnTo>
                  <a:lnTo>
                    <a:pt x="7619" y="481456"/>
                  </a:lnTo>
                  <a:close/>
                </a:path>
                <a:path w="7619" h="641350">
                  <a:moveTo>
                    <a:pt x="7619" y="475106"/>
                  </a:moveTo>
                  <a:lnTo>
                    <a:pt x="0" y="475106"/>
                  </a:lnTo>
                  <a:lnTo>
                    <a:pt x="0" y="481329"/>
                  </a:lnTo>
                  <a:lnTo>
                    <a:pt x="7619" y="481329"/>
                  </a:lnTo>
                  <a:lnTo>
                    <a:pt x="7619" y="475106"/>
                  </a:lnTo>
                  <a:close/>
                </a:path>
                <a:path w="7619" h="641350">
                  <a:moveTo>
                    <a:pt x="7619" y="468756"/>
                  </a:moveTo>
                  <a:lnTo>
                    <a:pt x="0" y="468756"/>
                  </a:lnTo>
                  <a:lnTo>
                    <a:pt x="0" y="474979"/>
                  </a:lnTo>
                  <a:lnTo>
                    <a:pt x="7619" y="474979"/>
                  </a:lnTo>
                  <a:lnTo>
                    <a:pt x="7619" y="468756"/>
                  </a:lnTo>
                  <a:close/>
                </a:path>
                <a:path w="7619" h="641350">
                  <a:moveTo>
                    <a:pt x="7619" y="462406"/>
                  </a:moveTo>
                  <a:lnTo>
                    <a:pt x="0" y="462406"/>
                  </a:lnTo>
                  <a:lnTo>
                    <a:pt x="0" y="468629"/>
                  </a:lnTo>
                  <a:lnTo>
                    <a:pt x="7619" y="468629"/>
                  </a:lnTo>
                  <a:lnTo>
                    <a:pt x="7619" y="462406"/>
                  </a:lnTo>
                  <a:close/>
                </a:path>
                <a:path w="7619" h="641350">
                  <a:moveTo>
                    <a:pt x="7619" y="456056"/>
                  </a:moveTo>
                  <a:lnTo>
                    <a:pt x="0" y="456056"/>
                  </a:lnTo>
                  <a:lnTo>
                    <a:pt x="0" y="462279"/>
                  </a:lnTo>
                  <a:lnTo>
                    <a:pt x="7619" y="462279"/>
                  </a:lnTo>
                  <a:lnTo>
                    <a:pt x="7619" y="456056"/>
                  </a:lnTo>
                  <a:close/>
                </a:path>
                <a:path w="7619" h="641350">
                  <a:moveTo>
                    <a:pt x="7619" y="449706"/>
                  </a:moveTo>
                  <a:lnTo>
                    <a:pt x="0" y="449706"/>
                  </a:lnTo>
                  <a:lnTo>
                    <a:pt x="0" y="455929"/>
                  </a:lnTo>
                  <a:lnTo>
                    <a:pt x="7619" y="455929"/>
                  </a:lnTo>
                  <a:lnTo>
                    <a:pt x="7619" y="449706"/>
                  </a:lnTo>
                  <a:close/>
                </a:path>
                <a:path w="7619" h="641350">
                  <a:moveTo>
                    <a:pt x="7619" y="443356"/>
                  </a:moveTo>
                  <a:lnTo>
                    <a:pt x="0" y="443356"/>
                  </a:lnTo>
                  <a:lnTo>
                    <a:pt x="0" y="449579"/>
                  </a:lnTo>
                  <a:lnTo>
                    <a:pt x="7619" y="449579"/>
                  </a:lnTo>
                  <a:lnTo>
                    <a:pt x="7619" y="443356"/>
                  </a:lnTo>
                  <a:close/>
                </a:path>
                <a:path w="7619" h="641350">
                  <a:moveTo>
                    <a:pt x="7619" y="437006"/>
                  </a:moveTo>
                  <a:lnTo>
                    <a:pt x="0" y="437006"/>
                  </a:lnTo>
                  <a:lnTo>
                    <a:pt x="0" y="443229"/>
                  </a:lnTo>
                  <a:lnTo>
                    <a:pt x="7619" y="443229"/>
                  </a:lnTo>
                  <a:lnTo>
                    <a:pt x="7619" y="437006"/>
                  </a:lnTo>
                  <a:close/>
                </a:path>
                <a:path w="7619" h="641350">
                  <a:moveTo>
                    <a:pt x="7619" y="430656"/>
                  </a:moveTo>
                  <a:lnTo>
                    <a:pt x="0" y="430656"/>
                  </a:lnTo>
                  <a:lnTo>
                    <a:pt x="0" y="436879"/>
                  </a:lnTo>
                  <a:lnTo>
                    <a:pt x="7619" y="436879"/>
                  </a:lnTo>
                  <a:lnTo>
                    <a:pt x="7619" y="430656"/>
                  </a:lnTo>
                  <a:close/>
                </a:path>
                <a:path w="7619" h="641350">
                  <a:moveTo>
                    <a:pt x="7619" y="423036"/>
                  </a:moveTo>
                  <a:lnTo>
                    <a:pt x="0" y="423036"/>
                  </a:lnTo>
                  <a:lnTo>
                    <a:pt x="0" y="430529"/>
                  </a:lnTo>
                  <a:lnTo>
                    <a:pt x="7619" y="430529"/>
                  </a:lnTo>
                  <a:lnTo>
                    <a:pt x="7619" y="423036"/>
                  </a:lnTo>
                  <a:close/>
                </a:path>
                <a:path w="7619" h="641350">
                  <a:moveTo>
                    <a:pt x="7619" y="417956"/>
                  </a:moveTo>
                  <a:lnTo>
                    <a:pt x="0" y="417956"/>
                  </a:lnTo>
                  <a:lnTo>
                    <a:pt x="0" y="422909"/>
                  </a:lnTo>
                  <a:lnTo>
                    <a:pt x="7619" y="422909"/>
                  </a:lnTo>
                  <a:lnTo>
                    <a:pt x="7619" y="417956"/>
                  </a:lnTo>
                  <a:close/>
                </a:path>
                <a:path w="7619" h="641350">
                  <a:moveTo>
                    <a:pt x="7619" y="411606"/>
                  </a:moveTo>
                  <a:lnTo>
                    <a:pt x="0" y="411606"/>
                  </a:lnTo>
                  <a:lnTo>
                    <a:pt x="0" y="417829"/>
                  </a:lnTo>
                  <a:lnTo>
                    <a:pt x="7619" y="417829"/>
                  </a:lnTo>
                  <a:lnTo>
                    <a:pt x="7619" y="411606"/>
                  </a:lnTo>
                  <a:close/>
                </a:path>
                <a:path w="7619" h="641350">
                  <a:moveTo>
                    <a:pt x="7619" y="403986"/>
                  </a:moveTo>
                  <a:lnTo>
                    <a:pt x="0" y="403986"/>
                  </a:lnTo>
                  <a:lnTo>
                    <a:pt x="0" y="411479"/>
                  </a:lnTo>
                  <a:lnTo>
                    <a:pt x="7619" y="411479"/>
                  </a:lnTo>
                  <a:lnTo>
                    <a:pt x="7619" y="403986"/>
                  </a:lnTo>
                  <a:close/>
                </a:path>
                <a:path w="7619" h="641350">
                  <a:moveTo>
                    <a:pt x="7619" y="398906"/>
                  </a:moveTo>
                  <a:lnTo>
                    <a:pt x="0" y="398906"/>
                  </a:lnTo>
                  <a:lnTo>
                    <a:pt x="0" y="403859"/>
                  </a:lnTo>
                  <a:lnTo>
                    <a:pt x="7619" y="403859"/>
                  </a:lnTo>
                  <a:lnTo>
                    <a:pt x="7619" y="398906"/>
                  </a:lnTo>
                  <a:close/>
                </a:path>
                <a:path w="7619" h="641350">
                  <a:moveTo>
                    <a:pt x="7619" y="386206"/>
                  </a:moveTo>
                  <a:lnTo>
                    <a:pt x="0" y="386206"/>
                  </a:lnTo>
                  <a:lnTo>
                    <a:pt x="0" y="398779"/>
                  </a:lnTo>
                  <a:lnTo>
                    <a:pt x="7619" y="398779"/>
                  </a:lnTo>
                  <a:lnTo>
                    <a:pt x="7619" y="386206"/>
                  </a:lnTo>
                  <a:close/>
                </a:path>
                <a:path w="7619" h="641350">
                  <a:moveTo>
                    <a:pt x="7619" y="381126"/>
                  </a:moveTo>
                  <a:lnTo>
                    <a:pt x="0" y="381126"/>
                  </a:lnTo>
                  <a:lnTo>
                    <a:pt x="0" y="386080"/>
                  </a:lnTo>
                  <a:lnTo>
                    <a:pt x="7619" y="386080"/>
                  </a:lnTo>
                  <a:lnTo>
                    <a:pt x="7619" y="381126"/>
                  </a:lnTo>
                  <a:close/>
                </a:path>
                <a:path w="7619" h="641350">
                  <a:moveTo>
                    <a:pt x="2540" y="640079"/>
                  </a:moveTo>
                  <a:lnTo>
                    <a:pt x="0" y="640079"/>
                  </a:lnTo>
                  <a:lnTo>
                    <a:pt x="0" y="641349"/>
                  </a:lnTo>
                  <a:lnTo>
                    <a:pt x="2540" y="641349"/>
                  </a:lnTo>
                  <a:lnTo>
                    <a:pt x="2540" y="640079"/>
                  </a:lnTo>
                  <a:close/>
                </a:path>
                <a:path w="7619" h="641350">
                  <a:moveTo>
                    <a:pt x="7619" y="633729"/>
                  </a:moveTo>
                  <a:lnTo>
                    <a:pt x="0" y="633729"/>
                  </a:lnTo>
                  <a:lnTo>
                    <a:pt x="0" y="638809"/>
                  </a:lnTo>
                  <a:lnTo>
                    <a:pt x="3809" y="638809"/>
                  </a:lnTo>
                  <a:lnTo>
                    <a:pt x="3809" y="640079"/>
                  </a:lnTo>
                  <a:lnTo>
                    <a:pt x="6350" y="640079"/>
                  </a:lnTo>
                  <a:lnTo>
                    <a:pt x="6350" y="637539"/>
                  </a:lnTo>
                  <a:lnTo>
                    <a:pt x="7619" y="637539"/>
                  </a:lnTo>
                  <a:lnTo>
                    <a:pt x="7619" y="633729"/>
                  </a:lnTo>
                  <a:close/>
                </a:path>
                <a:path w="7619" h="641350">
                  <a:moveTo>
                    <a:pt x="7619" y="627380"/>
                  </a:moveTo>
                  <a:lnTo>
                    <a:pt x="0" y="627380"/>
                  </a:lnTo>
                  <a:lnTo>
                    <a:pt x="0" y="632459"/>
                  </a:lnTo>
                  <a:lnTo>
                    <a:pt x="7619" y="632459"/>
                  </a:lnTo>
                  <a:lnTo>
                    <a:pt x="7619" y="627380"/>
                  </a:lnTo>
                  <a:close/>
                </a:path>
                <a:path w="7619" h="641350">
                  <a:moveTo>
                    <a:pt x="7619" y="621030"/>
                  </a:moveTo>
                  <a:lnTo>
                    <a:pt x="0" y="621030"/>
                  </a:lnTo>
                  <a:lnTo>
                    <a:pt x="0" y="626109"/>
                  </a:lnTo>
                  <a:lnTo>
                    <a:pt x="7619" y="626109"/>
                  </a:lnTo>
                  <a:lnTo>
                    <a:pt x="7619" y="621030"/>
                  </a:lnTo>
                  <a:close/>
                </a:path>
                <a:path w="7619" h="641350">
                  <a:moveTo>
                    <a:pt x="7619" y="615950"/>
                  </a:moveTo>
                  <a:lnTo>
                    <a:pt x="0" y="615950"/>
                  </a:lnTo>
                  <a:lnTo>
                    <a:pt x="0" y="619759"/>
                  </a:lnTo>
                  <a:lnTo>
                    <a:pt x="7619" y="619759"/>
                  </a:lnTo>
                  <a:lnTo>
                    <a:pt x="7619" y="615950"/>
                  </a:lnTo>
                  <a:close/>
                </a:path>
                <a:path w="7619" h="641350">
                  <a:moveTo>
                    <a:pt x="7619" y="609599"/>
                  </a:moveTo>
                  <a:lnTo>
                    <a:pt x="0" y="609599"/>
                  </a:lnTo>
                  <a:lnTo>
                    <a:pt x="0" y="614680"/>
                  </a:lnTo>
                  <a:lnTo>
                    <a:pt x="7619" y="614680"/>
                  </a:lnTo>
                  <a:lnTo>
                    <a:pt x="7619" y="609599"/>
                  </a:lnTo>
                  <a:close/>
                </a:path>
                <a:path w="7619" h="641350">
                  <a:moveTo>
                    <a:pt x="7619" y="603249"/>
                  </a:moveTo>
                  <a:lnTo>
                    <a:pt x="0" y="603249"/>
                  </a:lnTo>
                  <a:lnTo>
                    <a:pt x="0" y="608329"/>
                  </a:lnTo>
                  <a:lnTo>
                    <a:pt x="7619" y="608329"/>
                  </a:lnTo>
                  <a:lnTo>
                    <a:pt x="7619" y="603249"/>
                  </a:lnTo>
                  <a:close/>
                </a:path>
                <a:path w="7619" h="641350">
                  <a:moveTo>
                    <a:pt x="7619" y="596899"/>
                  </a:moveTo>
                  <a:lnTo>
                    <a:pt x="0" y="596899"/>
                  </a:lnTo>
                  <a:lnTo>
                    <a:pt x="0" y="601980"/>
                  </a:lnTo>
                  <a:lnTo>
                    <a:pt x="7619" y="601980"/>
                  </a:lnTo>
                  <a:lnTo>
                    <a:pt x="7619" y="596899"/>
                  </a:lnTo>
                  <a:close/>
                </a:path>
                <a:path w="7619" h="641350">
                  <a:moveTo>
                    <a:pt x="7619" y="590549"/>
                  </a:moveTo>
                  <a:lnTo>
                    <a:pt x="0" y="590549"/>
                  </a:lnTo>
                  <a:lnTo>
                    <a:pt x="0" y="595629"/>
                  </a:lnTo>
                  <a:lnTo>
                    <a:pt x="7619" y="595629"/>
                  </a:lnTo>
                  <a:lnTo>
                    <a:pt x="7619" y="590549"/>
                  </a:lnTo>
                  <a:close/>
                </a:path>
                <a:path w="7619" h="641350">
                  <a:moveTo>
                    <a:pt x="7619" y="584200"/>
                  </a:moveTo>
                  <a:lnTo>
                    <a:pt x="0" y="584200"/>
                  </a:lnTo>
                  <a:lnTo>
                    <a:pt x="0" y="589279"/>
                  </a:lnTo>
                  <a:lnTo>
                    <a:pt x="7619" y="589279"/>
                  </a:lnTo>
                  <a:lnTo>
                    <a:pt x="7619" y="584200"/>
                  </a:lnTo>
                  <a:close/>
                </a:path>
                <a:path w="7619" h="641350">
                  <a:moveTo>
                    <a:pt x="7619" y="577850"/>
                  </a:moveTo>
                  <a:lnTo>
                    <a:pt x="0" y="577850"/>
                  </a:lnTo>
                  <a:lnTo>
                    <a:pt x="0" y="582929"/>
                  </a:lnTo>
                  <a:lnTo>
                    <a:pt x="7619" y="582929"/>
                  </a:lnTo>
                  <a:lnTo>
                    <a:pt x="7619" y="577850"/>
                  </a:lnTo>
                  <a:close/>
                </a:path>
                <a:path w="7619" h="641350">
                  <a:moveTo>
                    <a:pt x="7619" y="565149"/>
                  </a:moveTo>
                  <a:lnTo>
                    <a:pt x="0" y="565149"/>
                  </a:lnTo>
                  <a:lnTo>
                    <a:pt x="0" y="576579"/>
                  </a:lnTo>
                  <a:lnTo>
                    <a:pt x="7619" y="576579"/>
                  </a:lnTo>
                  <a:lnTo>
                    <a:pt x="7619" y="565149"/>
                  </a:lnTo>
                  <a:close/>
                </a:path>
                <a:path w="7619" h="641350">
                  <a:moveTo>
                    <a:pt x="7619" y="552449"/>
                  </a:moveTo>
                  <a:lnTo>
                    <a:pt x="0" y="552449"/>
                  </a:lnTo>
                  <a:lnTo>
                    <a:pt x="0" y="563879"/>
                  </a:lnTo>
                  <a:lnTo>
                    <a:pt x="7619" y="563879"/>
                  </a:lnTo>
                  <a:lnTo>
                    <a:pt x="7619" y="552449"/>
                  </a:lnTo>
                  <a:close/>
                </a:path>
                <a:path w="7619" h="641350">
                  <a:moveTo>
                    <a:pt x="7619" y="539749"/>
                  </a:moveTo>
                  <a:lnTo>
                    <a:pt x="0" y="539749"/>
                  </a:lnTo>
                  <a:lnTo>
                    <a:pt x="0" y="551179"/>
                  </a:lnTo>
                  <a:lnTo>
                    <a:pt x="7619" y="551179"/>
                  </a:lnTo>
                  <a:lnTo>
                    <a:pt x="7619" y="539749"/>
                  </a:lnTo>
                  <a:close/>
                </a:path>
                <a:path w="7619" h="641350">
                  <a:moveTo>
                    <a:pt x="7619" y="527050"/>
                  </a:moveTo>
                  <a:lnTo>
                    <a:pt x="0" y="527050"/>
                  </a:lnTo>
                  <a:lnTo>
                    <a:pt x="0" y="538479"/>
                  </a:lnTo>
                  <a:lnTo>
                    <a:pt x="7619" y="538479"/>
                  </a:lnTo>
                  <a:lnTo>
                    <a:pt x="7619" y="527050"/>
                  </a:lnTo>
                  <a:close/>
                </a:path>
              </a:pathLst>
            </a:custGeom>
            <a:solidFill>
              <a:srgbClr val="7A00EF"/>
            </a:solidFill>
          </p:spPr>
          <p:txBody>
            <a:bodyPr bIns="0" lIns="0" rIns="0" rtlCol="0" tIns="0" wrap="square"/>
            <a:p/>
          </p:txBody>
        </p:sp>
        <p:sp>
          <p:nvSpPr>
            <p:cNvPr id="1050261" name="object 1565"/>
            <p:cNvSpPr/>
            <p:nvPr/>
          </p:nvSpPr>
          <p:spPr>
            <a:xfrm>
              <a:off x="2018029" y="5829300"/>
              <a:ext cx="6350" cy="650240"/>
            </a:xfrm>
            <a:custGeom>
              <a:avLst/>
              <a:ahLst/>
              <a:rect l="l" t="t" r="r" b="b"/>
              <a:pathLst>
                <a:path w="6350" h="650239">
                  <a:moveTo>
                    <a:pt x="1269" y="0"/>
                  </a:moveTo>
                  <a:lnTo>
                    <a:pt x="0" y="0"/>
                  </a:lnTo>
                  <a:lnTo>
                    <a:pt x="0" y="3809"/>
                  </a:lnTo>
                  <a:lnTo>
                    <a:pt x="5080" y="3809"/>
                  </a:lnTo>
                  <a:lnTo>
                    <a:pt x="5080" y="2540"/>
                  </a:lnTo>
                  <a:lnTo>
                    <a:pt x="2539" y="2540"/>
                  </a:lnTo>
                  <a:lnTo>
                    <a:pt x="2539" y="1270"/>
                  </a:lnTo>
                  <a:lnTo>
                    <a:pt x="1269" y="1270"/>
                  </a:lnTo>
                  <a:lnTo>
                    <a:pt x="1269" y="0"/>
                  </a:lnTo>
                  <a:close/>
                </a:path>
                <a:path w="6350" h="650239">
                  <a:moveTo>
                    <a:pt x="6350" y="3810"/>
                  </a:moveTo>
                  <a:lnTo>
                    <a:pt x="0" y="3810"/>
                  </a:lnTo>
                  <a:lnTo>
                    <a:pt x="0" y="10159"/>
                  </a:lnTo>
                  <a:lnTo>
                    <a:pt x="6350" y="10159"/>
                  </a:lnTo>
                  <a:lnTo>
                    <a:pt x="6350" y="3810"/>
                  </a:lnTo>
                  <a:close/>
                </a:path>
                <a:path w="6350" h="650239">
                  <a:moveTo>
                    <a:pt x="6350" y="10160"/>
                  </a:moveTo>
                  <a:lnTo>
                    <a:pt x="0" y="10160"/>
                  </a:lnTo>
                  <a:lnTo>
                    <a:pt x="0" y="13969"/>
                  </a:lnTo>
                  <a:lnTo>
                    <a:pt x="6350" y="13969"/>
                  </a:lnTo>
                  <a:lnTo>
                    <a:pt x="6350" y="10160"/>
                  </a:lnTo>
                  <a:close/>
                </a:path>
                <a:path w="6350" h="650239">
                  <a:moveTo>
                    <a:pt x="6350" y="13970"/>
                  </a:moveTo>
                  <a:lnTo>
                    <a:pt x="0" y="13970"/>
                  </a:lnTo>
                  <a:lnTo>
                    <a:pt x="0" y="16509"/>
                  </a:lnTo>
                  <a:lnTo>
                    <a:pt x="6350" y="16509"/>
                  </a:lnTo>
                  <a:lnTo>
                    <a:pt x="6350" y="13970"/>
                  </a:lnTo>
                  <a:close/>
                </a:path>
                <a:path w="6350" h="650239">
                  <a:moveTo>
                    <a:pt x="6350" y="16510"/>
                  </a:moveTo>
                  <a:lnTo>
                    <a:pt x="0" y="16510"/>
                  </a:lnTo>
                  <a:lnTo>
                    <a:pt x="0" y="20319"/>
                  </a:lnTo>
                  <a:lnTo>
                    <a:pt x="6350" y="20319"/>
                  </a:lnTo>
                  <a:lnTo>
                    <a:pt x="6350" y="16510"/>
                  </a:lnTo>
                  <a:close/>
                </a:path>
                <a:path w="6350" h="650239">
                  <a:moveTo>
                    <a:pt x="6350" y="20320"/>
                  </a:moveTo>
                  <a:lnTo>
                    <a:pt x="0" y="20320"/>
                  </a:lnTo>
                  <a:lnTo>
                    <a:pt x="0" y="22859"/>
                  </a:lnTo>
                  <a:lnTo>
                    <a:pt x="6350" y="22859"/>
                  </a:lnTo>
                  <a:lnTo>
                    <a:pt x="6350" y="20320"/>
                  </a:lnTo>
                  <a:close/>
                </a:path>
                <a:path w="6350" h="650239">
                  <a:moveTo>
                    <a:pt x="6350" y="22860"/>
                  </a:moveTo>
                  <a:lnTo>
                    <a:pt x="0" y="22860"/>
                  </a:lnTo>
                  <a:lnTo>
                    <a:pt x="0" y="26669"/>
                  </a:lnTo>
                  <a:lnTo>
                    <a:pt x="6350" y="26669"/>
                  </a:lnTo>
                  <a:lnTo>
                    <a:pt x="6350" y="22860"/>
                  </a:lnTo>
                  <a:close/>
                </a:path>
                <a:path w="6350" h="650239">
                  <a:moveTo>
                    <a:pt x="6350" y="26670"/>
                  </a:moveTo>
                  <a:lnTo>
                    <a:pt x="0" y="26670"/>
                  </a:lnTo>
                  <a:lnTo>
                    <a:pt x="0" y="29209"/>
                  </a:lnTo>
                  <a:lnTo>
                    <a:pt x="6350" y="29209"/>
                  </a:lnTo>
                  <a:lnTo>
                    <a:pt x="6350" y="26670"/>
                  </a:lnTo>
                  <a:close/>
                </a:path>
                <a:path w="6350" h="650239">
                  <a:moveTo>
                    <a:pt x="6350" y="29210"/>
                  </a:moveTo>
                  <a:lnTo>
                    <a:pt x="0" y="29210"/>
                  </a:lnTo>
                  <a:lnTo>
                    <a:pt x="0" y="39369"/>
                  </a:lnTo>
                  <a:lnTo>
                    <a:pt x="6350" y="39369"/>
                  </a:lnTo>
                  <a:lnTo>
                    <a:pt x="6350" y="29210"/>
                  </a:lnTo>
                  <a:close/>
                </a:path>
                <a:path w="6350" h="650239">
                  <a:moveTo>
                    <a:pt x="6350" y="39370"/>
                  </a:moveTo>
                  <a:lnTo>
                    <a:pt x="0" y="39370"/>
                  </a:lnTo>
                  <a:lnTo>
                    <a:pt x="0" y="45719"/>
                  </a:lnTo>
                  <a:lnTo>
                    <a:pt x="6350" y="45719"/>
                  </a:lnTo>
                  <a:lnTo>
                    <a:pt x="6350" y="39370"/>
                  </a:lnTo>
                  <a:close/>
                </a:path>
                <a:path w="6350" h="650239">
                  <a:moveTo>
                    <a:pt x="6350" y="45720"/>
                  </a:moveTo>
                  <a:lnTo>
                    <a:pt x="0" y="45720"/>
                  </a:lnTo>
                  <a:lnTo>
                    <a:pt x="0" y="48259"/>
                  </a:lnTo>
                  <a:lnTo>
                    <a:pt x="6350" y="48259"/>
                  </a:lnTo>
                  <a:lnTo>
                    <a:pt x="6350" y="45720"/>
                  </a:lnTo>
                  <a:close/>
                </a:path>
                <a:path w="6350" h="650239">
                  <a:moveTo>
                    <a:pt x="6350" y="48260"/>
                  </a:moveTo>
                  <a:lnTo>
                    <a:pt x="0" y="48260"/>
                  </a:lnTo>
                  <a:lnTo>
                    <a:pt x="0" y="52069"/>
                  </a:lnTo>
                  <a:lnTo>
                    <a:pt x="6350" y="52069"/>
                  </a:lnTo>
                  <a:lnTo>
                    <a:pt x="6350" y="48260"/>
                  </a:lnTo>
                  <a:close/>
                </a:path>
                <a:path w="6350" h="650239">
                  <a:moveTo>
                    <a:pt x="6350" y="52070"/>
                  </a:moveTo>
                  <a:lnTo>
                    <a:pt x="0" y="52070"/>
                  </a:lnTo>
                  <a:lnTo>
                    <a:pt x="0" y="64769"/>
                  </a:lnTo>
                  <a:lnTo>
                    <a:pt x="6350" y="64769"/>
                  </a:lnTo>
                  <a:lnTo>
                    <a:pt x="6350" y="52070"/>
                  </a:lnTo>
                  <a:close/>
                </a:path>
                <a:path w="6350" h="650239">
                  <a:moveTo>
                    <a:pt x="6350" y="64770"/>
                  </a:moveTo>
                  <a:lnTo>
                    <a:pt x="0" y="64770"/>
                  </a:lnTo>
                  <a:lnTo>
                    <a:pt x="0" y="71119"/>
                  </a:lnTo>
                  <a:lnTo>
                    <a:pt x="6350" y="71119"/>
                  </a:lnTo>
                  <a:lnTo>
                    <a:pt x="6350" y="64770"/>
                  </a:lnTo>
                  <a:close/>
                </a:path>
                <a:path w="6350" h="650239">
                  <a:moveTo>
                    <a:pt x="6350" y="71120"/>
                  </a:moveTo>
                  <a:lnTo>
                    <a:pt x="0" y="71120"/>
                  </a:lnTo>
                  <a:lnTo>
                    <a:pt x="0" y="86359"/>
                  </a:lnTo>
                  <a:lnTo>
                    <a:pt x="6350" y="86359"/>
                  </a:lnTo>
                  <a:lnTo>
                    <a:pt x="6350" y="71120"/>
                  </a:lnTo>
                  <a:close/>
                </a:path>
                <a:path w="6350" h="650239">
                  <a:moveTo>
                    <a:pt x="6350" y="86360"/>
                  </a:moveTo>
                  <a:lnTo>
                    <a:pt x="0" y="86360"/>
                  </a:lnTo>
                  <a:lnTo>
                    <a:pt x="0" y="96519"/>
                  </a:lnTo>
                  <a:lnTo>
                    <a:pt x="6350" y="96519"/>
                  </a:lnTo>
                  <a:lnTo>
                    <a:pt x="6350" y="86360"/>
                  </a:lnTo>
                  <a:close/>
                </a:path>
                <a:path w="6350" h="650239">
                  <a:moveTo>
                    <a:pt x="6350" y="96520"/>
                  </a:moveTo>
                  <a:lnTo>
                    <a:pt x="0" y="96520"/>
                  </a:lnTo>
                  <a:lnTo>
                    <a:pt x="0" y="153669"/>
                  </a:lnTo>
                  <a:lnTo>
                    <a:pt x="6350" y="153669"/>
                  </a:lnTo>
                  <a:lnTo>
                    <a:pt x="6350" y="96520"/>
                  </a:lnTo>
                  <a:close/>
                </a:path>
                <a:path w="6350" h="650239">
                  <a:moveTo>
                    <a:pt x="6350" y="153670"/>
                  </a:moveTo>
                  <a:lnTo>
                    <a:pt x="0" y="153670"/>
                  </a:lnTo>
                  <a:lnTo>
                    <a:pt x="0" y="160019"/>
                  </a:lnTo>
                  <a:lnTo>
                    <a:pt x="6350" y="160019"/>
                  </a:lnTo>
                  <a:lnTo>
                    <a:pt x="6350" y="153670"/>
                  </a:lnTo>
                  <a:close/>
                </a:path>
                <a:path w="6350" h="650239">
                  <a:moveTo>
                    <a:pt x="6350" y="160020"/>
                  </a:moveTo>
                  <a:lnTo>
                    <a:pt x="0" y="160020"/>
                  </a:lnTo>
                  <a:lnTo>
                    <a:pt x="0" y="166369"/>
                  </a:lnTo>
                  <a:lnTo>
                    <a:pt x="6350" y="166369"/>
                  </a:lnTo>
                  <a:lnTo>
                    <a:pt x="6350" y="160020"/>
                  </a:lnTo>
                  <a:close/>
                </a:path>
                <a:path w="6350" h="650239">
                  <a:moveTo>
                    <a:pt x="6350" y="166370"/>
                  </a:moveTo>
                  <a:lnTo>
                    <a:pt x="0" y="166370"/>
                  </a:lnTo>
                  <a:lnTo>
                    <a:pt x="0" y="172719"/>
                  </a:lnTo>
                  <a:lnTo>
                    <a:pt x="6350" y="172719"/>
                  </a:lnTo>
                  <a:lnTo>
                    <a:pt x="6350" y="166370"/>
                  </a:lnTo>
                  <a:close/>
                </a:path>
                <a:path w="6350" h="650239">
                  <a:moveTo>
                    <a:pt x="6350" y="172720"/>
                  </a:moveTo>
                  <a:lnTo>
                    <a:pt x="0" y="172720"/>
                  </a:lnTo>
                  <a:lnTo>
                    <a:pt x="0" y="179069"/>
                  </a:lnTo>
                  <a:lnTo>
                    <a:pt x="6350" y="179069"/>
                  </a:lnTo>
                  <a:lnTo>
                    <a:pt x="6350" y="172720"/>
                  </a:lnTo>
                  <a:close/>
                </a:path>
                <a:path w="6350" h="650239">
                  <a:moveTo>
                    <a:pt x="6350" y="179070"/>
                  </a:moveTo>
                  <a:lnTo>
                    <a:pt x="0" y="179070"/>
                  </a:lnTo>
                  <a:lnTo>
                    <a:pt x="0" y="181609"/>
                  </a:lnTo>
                  <a:lnTo>
                    <a:pt x="6350" y="181609"/>
                  </a:lnTo>
                  <a:lnTo>
                    <a:pt x="6350" y="179070"/>
                  </a:lnTo>
                  <a:close/>
                </a:path>
                <a:path w="6350" h="650239">
                  <a:moveTo>
                    <a:pt x="6350" y="181610"/>
                  </a:moveTo>
                  <a:lnTo>
                    <a:pt x="0" y="181610"/>
                  </a:lnTo>
                  <a:lnTo>
                    <a:pt x="0" y="185419"/>
                  </a:lnTo>
                  <a:lnTo>
                    <a:pt x="6350" y="185419"/>
                  </a:lnTo>
                  <a:lnTo>
                    <a:pt x="6350" y="181610"/>
                  </a:lnTo>
                  <a:close/>
                </a:path>
                <a:path w="6350" h="650239">
                  <a:moveTo>
                    <a:pt x="6350" y="185420"/>
                  </a:moveTo>
                  <a:lnTo>
                    <a:pt x="0" y="185420"/>
                  </a:lnTo>
                  <a:lnTo>
                    <a:pt x="0" y="187959"/>
                  </a:lnTo>
                  <a:lnTo>
                    <a:pt x="6350" y="187959"/>
                  </a:lnTo>
                  <a:lnTo>
                    <a:pt x="6350" y="185420"/>
                  </a:lnTo>
                  <a:close/>
                </a:path>
                <a:path w="6350" h="650239">
                  <a:moveTo>
                    <a:pt x="6350" y="187960"/>
                  </a:moveTo>
                  <a:lnTo>
                    <a:pt x="0" y="187960"/>
                  </a:lnTo>
                  <a:lnTo>
                    <a:pt x="0" y="194309"/>
                  </a:lnTo>
                  <a:lnTo>
                    <a:pt x="6350" y="194309"/>
                  </a:lnTo>
                  <a:lnTo>
                    <a:pt x="6350" y="187960"/>
                  </a:lnTo>
                  <a:close/>
                </a:path>
                <a:path w="6350" h="650239">
                  <a:moveTo>
                    <a:pt x="6350" y="194310"/>
                  </a:moveTo>
                  <a:lnTo>
                    <a:pt x="0" y="194310"/>
                  </a:lnTo>
                  <a:lnTo>
                    <a:pt x="0" y="198119"/>
                  </a:lnTo>
                  <a:lnTo>
                    <a:pt x="6350" y="198119"/>
                  </a:lnTo>
                  <a:lnTo>
                    <a:pt x="6350" y="194310"/>
                  </a:lnTo>
                  <a:close/>
                </a:path>
                <a:path w="6350" h="650239">
                  <a:moveTo>
                    <a:pt x="6350" y="198120"/>
                  </a:moveTo>
                  <a:lnTo>
                    <a:pt x="0" y="198120"/>
                  </a:lnTo>
                  <a:lnTo>
                    <a:pt x="0" y="200659"/>
                  </a:lnTo>
                  <a:lnTo>
                    <a:pt x="6350" y="200659"/>
                  </a:lnTo>
                  <a:lnTo>
                    <a:pt x="6350" y="198120"/>
                  </a:lnTo>
                  <a:close/>
                </a:path>
                <a:path w="6350" h="650239">
                  <a:moveTo>
                    <a:pt x="6350" y="200660"/>
                  </a:moveTo>
                  <a:lnTo>
                    <a:pt x="0" y="200660"/>
                  </a:lnTo>
                  <a:lnTo>
                    <a:pt x="0" y="204469"/>
                  </a:lnTo>
                  <a:lnTo>
                    <a:pt x="6350" y="204469"/>
                  </a:lnTo>
                  <a:lnTo>
                    <a:pt x="6350" y="200660"/>
                  </a:lnTo>
                  <a:close/>
                </a:path>
                <a:path w="6350" h="650239">
                  <a:moveTo>
                    <a:pt x="6350" y="204470"/>
                  </a:moveTo>
                  <a:lnTo>
                    <a:pt x="0" y="204470"/>
                  </a:lnTo>
                  <a:lnTo>
                    <a:pt x="0" y="207009"/>
                  </a:lnTo>
                  <a:lnTo>
                    <a:pt x="6350" y="207009"/>
                  </a:lnTo>
                  <a:lnTo>
                    <a:pt x="6350" y="204470"/>
                  </a:lnTo>
                  <a:close/>
                </a:path>
                <a:path w="6350" h="650239">
                  <a:moveTo>
                    <a:pt x="6350" y="207010"/>
                  </a:moveTo>
                  <a:lnTo>
                    <a:pt x="0" y="207010"/>
                  </a:lnTo>
                  <a:lnTo>
                    <a:pt x="0" y="257809"/>
                  </a:lnTo>
                  <a:lnTo>
                    <a:pt x="6350" y="257809"/>
                  </a:lnTo>
                  <a:lnTo>
                    <a:pt x="6350" y="207010"/>
                  </a:lnTo>
                  <a:close/>
                </a:path>
                <a:path w="6350" h="650239">
                  <a:moveTo>
                    <a:pt x="6350" y="257810"/>
                  </a:moveTo>
                  <a:lnTo>
                    <a:pt x="0" y="257810"/>
                  </a:lnTo>
                  <a:lnTo>
                    <a:pt x="0" y="276859"/>
                  </a:lnTo>
                  <a:lnTo>
                    <a:pt x="6350" y="276859"/>
                  </a:lnTo>
                  <a:lnTo>
                    <a:pt x="6350" y="257810"/>
                  </a:lnTo>
                  <a:close/>
                </a:path>
                <a:path w="6350" h="650239">
                  <a:moveTo>
                    <a:pt x="6350" y="276860"/>
                  </a:moveTo>
                  <a:lnTo>
                    <a:pt x="0" y="276860"/>
                  </a:lnTo>
                  <a:lnTo>
                    <a:pt x="0" y="384809"/>
                  </a:lnTo>
                  <a:lnTo>
                    <a:pt x="6350" y="384809"/>
                  </a:lnTo>
                  <a:lnTo>
                    <a:pt x="6350" y="276860"/>
                  </a:lnTo>
                  <a:close/>
                </a:path>
                <a:path w="6350" h="650239">
                  <a:moveTo>
                    <a:pt x="6350" y="485267"/>
                  </a:moveTo>
                  <a:lnTo>
                    <a:pt x="0" y="485267"/>
                  </a:lnTo>
                  <a:lnTo>
                    <a:pt x="0" y="529590"/>
                  </a:lnTo>
                  <a:lnTo>
                    <a:pt x="6350" y="529590"/>
                  </a:lnTo>
                  <a:lnTo>
                    <a:pt x="6350" y="485267"/>
                  </a:lnTo>
                  <a:close/>
                </a:path>
                <a:path w="6350" h="650239">
                  <a:moveTo>
                    <a:pt x="6350" y="478917"/>
                  </a:moveTo>
                  <a:lnTo>
                    <a:pt x="0" y="478917"/>
                  </a:lnTo>
                  <a:lnTo>
                    <a:pt x="0" y="485139"/>
                  </a:lnTo>
                  <a:lnTo>
                    <a:pt x="6350" y="485139"/>
                  </a:lnTo>
                  <a:lnTo>
                    <a:pt x="6350" y="478917"/>
                  </a:lnTo>
                  <a:close/>
                </a:path>
                <a:path w="6350" h="650239">
                  <a:moveTo>
                    <a:pt x="6350" y="472567"/>
                  </a:moveTo>
                  <a:lnTo>
                    <a:pt x="0" y="472567"/>
                  </a:lnTo>
                  <a:lnTo>
                    <a:pt x="0" y="478789"/>
                  </a:lnTo>
                  <a:lnTo>
                    <a:pt x="6350" y="478789"/>
                  </a:lnTo>
                  <a:lnTo>
                    <a:pt x="6350" y="472567"/>
                  </a:lnTo>
                  <a:close/>
                </a:path>
                <a:path w="6350" h="650239">
                  <a:moveTo>
                    <a:pt x="6350" y="466217"/>
                  </a:moveTo>
                  <a:lnTo>
                    <a:pt x="0" y="466217"/>
                  </a:lnTo>
                  <a:lnTo>
                    <a:pt x="0" y="472440"/>
                  </a:lnTo>
                  <a:lnTo>
                    <a:pt x="6350" y="472440"/>
                  </a:lnTo>
                  <a:lnTo>
                    <a:pt x="6350" y="466217"/>
                  </a:lnTo>
                  <a:close/>
                </a:path>
                <a:path w="6350" h="650239">
                  <a:moveTo>
                    <a:pt x="6350" y="459867"/>
                  </a:moveTo>
                  <a:lnTo>
                    <a:pt x="0" y="459867"/>
                  </a:lnTo>
                  <a:lnTo>
                    <a:pt x="0" y="466089"/>
                  </a:lnTo>
                  <a:lnTo>
                    <a:pt x="6350" y="466089"/>
                  </a:lnTo>
                  <a:lnTo>
                    <a:pt x="6350" y="459867"/>
                  </a:lnTo>
                  <a:close/>
                </a:path>
                <a:path w="6350" h="650239">
                  <a:moveTo>
                    <a:pt x="6350" y="453517"/>
                  </a:moveTo>
                  <a:lnTo>
                    <a:pt x="0" y="453517"/>
                  </a:lnTo>
                  <a:lnTo>
                    <a:pt x="0" y="459739"/>
                  </a:lnTo>
                  <a:lnTo>
                    <a:pt x="6350" y="459739"/>
                  </a:lnTo>
                  <a:lnTo>
                    <a:pt x="6350" y="453517"/>
                  </a:lnTo>
                  <a:close/>
                </a:path>
                <a:path w="6350" h="650239">
                  <a:moveTo>
                    <a:pt x="6350" y="447167"/>
                  </a:moveTo>
                  <a:lnTo>
                    <a:pt x="0" y="447167"/>
                  </a:lnTo>
                  <a:lnTo>
                    <a:pt x="0" y="453389"/>
                  </a:lnTo>
                  <a:lnTo>
                    <a:pt x="6350" y="453389"/>
                  </a:lnTo>
                  <a:lnTo>
                    <a:pt x="6350" y="447167"/>
                  </a:lnTo>
                  <a:close/>
                </a:path>
                <a:path w="6350" h="650239">
                  <a:moveTo>
                    <a:pt x="6350" y="440817"/>
                  </a:moveTo>
                  <a:lnTo>
                    <a:pt x="0" y="440817"/>
                  </a:lnTo>
                  <a:lnTo>
                    <a:pt x="0" y="447039"/>
                  </a:lnTo>
                  <a:lnTo>
                    <a:pt x="6350" y="447039"/>
                  </a:lnTo>
                  <a:lnTo>
                    <a:pt x="6350" y="440817"/>
                  </a:lnTo>
                  <a:close/>
                </a:path>
                <a:path w="6350" h="650239">
                  <a:moveTo>
                    <a:pt x="6350" y="434467"/>
                  </a:moveTo>
                  <a:lnTo>
                    <a:pt x="0" y="434467"/>
                  </a:lnTo>
                  <a:lnTo>
                    <a:pt x="0" y="440689"/>
                  </a:lnTo>
                  <a:lnTo>
                    <a:pt x="6350" y="440689"/>
                  </a:lnTo>
                  <a:lnTo>
                    <a:pt x="6350" y="434467"/>
                  </a:lnTo>
                  <a:close/>
                </a:path>
                <a:path w="6350" h="650239">
                  <a:moveTo>
                    <a:pt x="6350" y="426847"/>
                  </a:moveTo>
                  <a:lnTo>
                    <a:pt x="0" y="426847"/>
                  </a:lnTo>
                  <a:lnTo>
                    <a:pt x="0" y="434340"/>
                  </a:lnTo>
                  <a:lnTo>
                    <a:pt x="6350" y="434340"/>
                  </a:lnTo>
                  <a:lnTo>
                    <a:pt x="6350" y="426847"/>
                  </a:lnTo>
                  <a:close/>
                </a:path>
                <a:path w="6350" h="650239">
                  <a:moveTo>
                    <a:pt x="6350" y="421767"/>
                  </a:moveTo>
                  <a:lnTo>
                    <a:pt x="0" y="421767"/>
                  </a:lnTo>
                  <a:lnTo>
                    <a:pt x="0" y="426720"/>
                  </a:lnTo>
                  <a:lnTo>
                    <a:pt x="6350" y="426720"/>
                  </a:lnTo>
                  <a:lnTo>
                    <a:pt x="6350" y="421767"/>
                  </a:lnTo>
                  <a:close/>
                </a:path>
                <a:path w="6350" h="650239">
                  <a:moveTo>
                    <a:pt x="6350" y="415417"/>
                  </a:moveTo>
                  <a:lnTo>
                    <a:pt x="0" y="415417"/>
                  </a:lnTo>
                  <a:lnTo>
                    <a:pt x="0" y="421639"/>
                  </a:lnTo>
                  <a:lnTo>
                    <a:pt x="6350" y="421639"/>
                  </a:lnTo>
                  <a:lnTo>
                    <a:pt x="6350" y="415417"/>
                  </a:lnTo>
                  <a:close/>
                </a:path>
                <a:path w="6350" h="650239">
                  <a:moveTo>
                    <a:pt x="6350" y="407797"/>
                  </a:moveTo>
                  <a:lnTo>
                    <a:pt x="0" y="407797"/>
                  </a:lnTo>
                  <a:lnTo>
                    <a:pt x="0" y="415289"/>
                  </a:lnTo>
                  <a:lnTo>
                    <a:pt x="6350" y="415289"/>
                  </a:lnTo>
                  <a:lnTo>
                    <a:pt x="6350" y="407797"/>
                  </a:lnTo>
                  <a:close/>
                </a:path>
                <a:path w="6350" h="650239">
                  <a:moveTo>
                    <a:pt x="6350" y="402717"/>
                  </a:moveTo>
                  <a:lnTo>
                    <a:pt x="0" y="402717"/>
                  </a:lnTo>
                  <a:lnTo>
                    <a:pt x="0" y="407670"/>
                  </a:lnTo>
                  <a:lnTo>
                    <a:pt x="6350" y="407670"/>
                  </a:lnTo>
                  <a:lnTo>
                    <a:pt x="6350" y="402717"/>
                  </a:lnTo>
                  <a:close/>
                </a:path>
                <a:path w="6350" h="650239">
                  <a:moveTo>
                    <a:pt x="6350" y="390017"/>
                  </a:moveTo>
                  <a:lnTo>
                    <a:pt x="0" y="390017"/>
                  </a:lnTo>
                  <a:lnTo>
                    <a:pt x="0" y="402589"/>
                  </a:lnTo>
                  <a:lnTo>
                    <a:pt x="6350" y="402589"/>
                  </a:lnTo>
                  <a:lnTo>
                    <a:pt x="6350" y="390017"/>
                  </a:lnTo>
                  <a:close/>
                </a:path>
                <a:path w="6350" h="650239">
                  <a:moveTo>
                    <a:pt x="6350" y="384937"/>
                  </a:moveTo>
                  <a:lnTo>
                    <a:pt x="0" y="384937"/>
                  </a:lnTo>
                  <a:lnTo>
                    <a:pt x="0" y="389890"/>
                  </a:lnTo>
                  <a:lnTo>
                    <a:pt x="6350" y="389890"/>
                  </a:lnTo>
                  <a:lnTo>
                    <a:pt x="6350" y="384937"/>
                  </a:lnTo>
                  <a:close/>
                </a:path>
                <a:path w="6350" h="650239">
                  <a:moveTo>
                    <a:pt x="6350" y="643890"/>
                  </a:moveTo>
                  <a:lnTo>
                    <a:pt x="0" y="643890"/>
                  </a:lnTo>
                  <a:lnTo>
                    <a:pt x="0" y="648970"/>
                  </a:lnTo>
                  <a:lnTo>
                    <a:pt x="1269" y="648970"/>
                  </a:lnTo>
                  <a:lnTo>
                    <a:pt x="1269" y="650240"/>
                  </a:lnTo>
                  <a:lnTo>
                    <a:pt x="2539" y="650240"/>
                  </a:lnTo>
                  <a:lnTo>
                    <a:pt x="2539" y="647700"/>
                  </a:lnTo>
                  <a:lnTo>
                    <a:pt x="5079" y="647700"/>
                  </a:lnTo>
                  <a:lnTo>
                    <a:pt x="5079" y="646430"/>
                  </a:lnTo>
                  <a:lnTo>
                    <a:pt x="6350" y="646430"/>
                  </a:lnTo>
                  <a:lnTo>
                    <a:pt x="6350" y="643890"/>
                  </a:lnTo>
                  <a:close/>
                </a:path>
                <a:path w="6350" h="650239">
                  <a:moveTo>
                    <a:pt x="6350" y="637540"/>
                  </a:moveTo>
                  <a:lnTo>
                    <a:pt x="0" y="637540"/>
                  </a:lnTo>
                  <a:lnTo>
                    <a:pt x="0" y="642619"/>
                  </a:lnTo>
                  <a:lnTo>
                    <a:pt x="6350" y="642619"/>
                  </a:lnTo>
                  <a:lnTo>
                    <a:pt x="6350" y="637540"/>
                  </a:lnTo>
                  <a:close/>
                </a:path>
                <a:path w="6350" h="650239">
                  <a:moveTo>
                    <a:pt x="6350" y="631190"/>
                  </a:moveTo>
                  <a:lnTo>
                    <a:pt x="0" y="631190"/>
                  </a:lnTo>
                  <a:lnTo>
                    <a:pt x="0" y="636270"/>
                  </a:lnTo>
                  <a:lnTo>
                    <a:pt x="6350" y="636270"/>
                  </a:lnTo>
                  <a:lnTo>
                    <a:pt x="6350" y="631190"/>
                  </a:lnTo>
                  <a:close/>
                </a:path>
                <a:path w="6350" h="650239">
                  <a:moveTo>
                    <a:pt x="6350" y="624840"/>
                  </a:moveTo>
                  <a:lnTo>
                    <a:pt x="0" y="624840"/>
                  </a:lnTo>
                  <a:lnTo>
                    <a:pt x="0" y="629920"/>
                  </a:lnTo>
                  <a:lnTo>
                    <a:pt x="6350" y="629920"/>
                  </a:lnTo>
                  <a:lnTo>
                    <a:pt x="6350" y="624840"/>
                  </a:lnTo>
                  <a:close/>
                </a:path>
                <a:path w="6350" h="650239">
                  <a:moveTo>
                    <a:pt x="6350" y="619760"/>
                  </a:moveTo>
                  <a:lnTo>
                    <a:pt x="0" y="619760"/>
                  </a:lnTo>
                  <a:lnTo>
                    <a:pt x="0" y="623570"/>
                  </a:lnTo>
                  <a:lnTo>
                    <a:pt x="6350" y="623570"/>
                  </a:lnTo>
                  <a:lnTo>
                    <a:pt x="6350" y="619760"/>
                  </a:lnTo>
                  <a:close/>
                </a:path>
                <a:path w="6350" h="650239">
                  <a:moveTo>
                    <a:pt x="6350" y="613410"/>
                  </a:moveTo>
                  <a:lnTo>
                    <a:pt x="0" y="613410"/>
                  </a:lnTo>
                  <a:lnTo>
                    <a:pt x="0" y="618490"/>
                  </a:lnTo>
                  <a:lnTo>
                    <a:pt x="6350" y="618490"/>
                  </a:lnTo>
                  <a:lnTo>
                    <a:pt x="6350" y="613410"/>
                  </a:lnTo>
                  <a:close/>
                </a:path>
                <a:path w="6350" h="650239">
                  <a:moveTo>
                    <a:pt x="6350" y="607060"/>
                  </a:moveTo>
                  <a:lnTo>
                    <a:pt x="0" y="607060"/>
                  </a:lnTo>
                  <a:lnTo>
                    <a:pt x="0" y="612140"/>
                  </a:lnTo>
                  <a:lnTo>
                    <a:pt x="6350" y="612140"/>
                  </a:lnTo>
                  <a:lnTo>
                    <a:pt x="6350" y="607060"/>
                  </a:lnTo>
                  <a:close/>
                </a:path>
                <a:path w="6350" h="650239">
                  <a:moveTo>
                    <a:pt x="6350" y="600710"/>
                  </a:moveTo>
                  <a:lnTo>
                    <a:pt x="0" y="600710"/>
                  </a:lnTo>
                  <a:lnTo>
                    <a:pt x="0" y="605790"/>
                  </a:lnTo>
                  <a:lnTo>
                    <a:pt x="6350" y="605790"/>
                  </a:lnTo>
                  <a:lnTo>
                    <a:pt x="6350" y="600710"/>
                  </a:lnTo>
                  <a:close/>
                </a:path>
                <a:path w="6350" h="650239">
                  <a:moveTo>
                    <a:pt x="6350" y="594360"/>
                  </a:moveTo>
                  <a:lnTo>
                    <a:pt x="0" y="594360"/>
                  </a:lnTo>
                  <a:lnTo>
                    <a:pt x="0" y="599440"/>
                  </a:lnTo>
                  <a:lnTo>
                    <a:pt x="6350" y="599440"/>
                  </a:lnTo>
                  <a:lnTo>
                    <a:pt x="6350" y="594360"/>
                  </a:lnTo>
                  <a:close/>
                </a:path>
                <a:path w="6350" h="650239">
                  <a:moveTo>
                    <a:pt x="6350" y="588010"/>
                  </a:moveTo>
                  <a:lnTo>
                    <a:pt x="0" y="588010"/>
                  </a:lnTo>
                  <a:lnTo>
                    <a:pt x="0" y="593090"/>
                  </a:lnTo>
                  <a:lnTo>
                    <a:pt x="6350" y="593090"/>
                  </a:lnTo>
                  <a:lnTo>
                    <a:pt x="6350" y="588010"/>
                  </a:lnTo>
                  <a:close/>
                </a:path>
                <a:path w="6350" h="650239">
                  <a:moveTo>
                    <a:pt x="6350" y="581660"/>
                  </a:moveTo>
                  <a:lnTo>
                    <a:pt x="0" y="581660"/>
                  </a:lnTo>
                  <a:lnTo>
                    <a:pt x="0" y="586740"/>
                  </a:lnTo>
                  <a:lnTo>
                    <a:pt x="6350" y="586740"/>
                  </a:lnTo>
                  <a:lnTo>
                    <a:pt x="6350" y="581660"/>
                  </a:lnTo>
                  <a:close/>
                </a:path>
                <a:path w="6350" h="650239">
                  <a:moveTo>
                    <a:pt x="6350" y="568960"/>
                  </a:moveTo>
                  <a:lnTo>
                    <a:pt x="0" y="568960"/>
                  </a:lnTo>
                  <a:lnTo>
                    <a:pt x="0" y="580390"/>
                  </a:lnTo>
                  <a:lnTo>
                    <a:pt x="6350" y="580390"/>
                  </a:lnTo>
                  <a:lnTo>
                    <a:pt x="6350" y="568960"/>
                  </a:lnTo>
                  <a:close/>
                </a:path>
                <a:path w="6350" h="650239">
                  <a:moveTo>
                    <a:pt x="6350" y="556260"/>
                  </a:moveTo>
                  <a:lnTo>
                    <a:pt x="0" y="556260"/>
                  </a:lnTo>
                  <a:lnTo>
                    <a:pt x="0" y="567690"/>
                  </a:lnTo>
                  <a:lnTo>
                    <a:pt x="6350" y="567690"/>
                  </a:lnTo>
                  <a:lnTo>
                    <a:pt x="6350" y="556260"/>
                  </a:lnTo>
                  <a:close/>
                </a:path>
                <a:path w="6350" h="650239">
                  <a:moveTo>
                    <a:pt x="6350" y="543560"/>
                  </a:moveTo>
                  <a:lnTo>
                    <a:pt x="0" y="543560"/>
                  </a:lnTo>
                  <a:lnTo>
                    <a:pt x="0" y="554990"/>
                  </a:lnTo>
                  <a:lnTo>
                    <a:pt x="6350" y="554990"/>
                  </a:lnTo>
                  <a:lnTo>
                    <a:pt x="6350" y="543560"/>
                  </a:lnTo>
                  <a:close/>
                </a:path>
                <a:path w="6350" h="650239">
                  <a:moveTo>
                    <a:pt x="6350" y="530860"/>
                  </a:moveTo>
                  <a:lnTo>
                    <a:pt x="0" y="530860"/>
                  </a:lnTo>
                  <a:lnTo>
                    <a:pt x="0" y="542290"/>
                  </a:lnTo>
                  <a:lnTo>
                    <a:pt x="6350" y="542290"/>
                  </a:lnTo>
                  <a:lnTo>
                    <a:pt x="6350" y="530860"/>
                  </a:lnTo>
                  <a:close/>
                </a:path>
              </a:pathLst>
            </a:custGeom>
            <a:solidFill>
              <a:srgbClr val="7800EF"/>
            </a:solidFill>
          </p:spPr>
          <p:txBody>
            <a:bodyPr bIns="0" lIns="0" rIns="0" rtlCol="0" tIns="0" wrap="square"/>
            <a:p/>
          </p:txBody>
        </p:sp>
        <p:sp>
          <p:nvSpPr>
            <p:cNvPr id="1050262" name="object 1566"/>
            <p:cNvSpPr/>
            <p:nvPr/>
          </p:nvSpPr>
          <p:spPr>
            <a:xfrm>
              <a:off x="2010409" y="5825490"/>
              <a:ext cx="7620" cy="657860"/>
            </a:xfrm>
            <a:custGeom>
              <a:avLst/>
              <a:ahLst/>
              <a:rect l="l" t="t" r="r" b="b"/>
              <a:pathLst>
                <a:path w="7619" h="657860">
                  <a:moveTo>
                    <a:pt x="2539" y="0"/>
                  </a:moveTo>
                  <a:lnTo>
                    <a:pt x="0" y="0"/>
                  </a:lnTo>
                  <a:lnTo>
                    <a:pt x="0" y="1270"/>
                  </a:lnTo>
                  <a:lnTo>
                    <a:pt x="2539" y="1270"/>
                  </a:lnTo>
                  <a:lnTo>
                    <a:pt x="2539" y="0"/>
                  </a:lnTo>
                  <a:close/>
                </a:path>
                <a:path w="7619" h="657860">
                  <a:moveTo>
                    <a:pt x="3809" y="1270"/>
                  </a:moveTo>
                  <a:lnTo>
                    <a:pt x="0" y="1270"/>
                  </a:lnTo>
                  <a:lnTo>
                    <a:pt x="0" y="7620"/>
                  </a:lnTo>
                  <a:lnTo>
                    <a:pt x="7619" y="7620"/>
                  </a:lnTo>
                  <a:lnTo>
                    <a:pt x="7619" y="3810"/>
                  </a:lnTo>
                  <a:lnTo>
                    <a:pt x="6350" y="3810"/>
                  </a:lnTo>
                  <a:lnTo>
                    <a:pt x="6350" y="2540"/>
                  </a:lnTo>
                  <a:lnTo>
                    <a:pt x="3809" y="2540"/>
                  </a:lnTo>
                  <a:lnTo>
                    <a:pt x="3809" y="1270"/>
                  </a:lnTo>
                  <a:close/>
                </a:path>
                <a:path w="7619" h="657860">
                  <a:moveTo>
                    <a:pt x="7619" y="7620"/>
                  </a:moveTo>
                  <a:lnTo>
                    <a:pt x="0" y="7620"/>
                  </a:lnTo>
                  <a:lnTo>
                    <a:pt x="0" y="13970"/>
                  </a:lnTo>
                  <a:lnTo>
                    <a:pt x="7619" y="13970"/>
                  </a:lnTo>
                  <a:lnTo>
                    <a:pt x="7619" y="7620"/>
                  </a:lnTo>
                  <a:close/>
                </a:path>
                <a:path w="7619" h="657860">
                  <a:moveTo>
                    <a:pt x="7619" y="13970"/>
                  </a:moveTo>
                  <a:lnTo>
                    <a:pt x="0" y="13970"/>
                  </a:lnTo>
                  <a:lnTo>
                    <a:pt x="0" y="17780"/>
                  </a:lnTo>
                  <a:lnTo>
                    <a:pt x="7619" y="17780"/>
                  </a:lnTo>
                  <a:lnTo>
                    <a:pt x="7619" y="13970"/>
                  </a:lnTo>
                  <a:close/>
                </a:path>
                <a:path w="7619" h="657860">
                  <a:moveTo>
                    <a:pt x="7619" y="17780"/>
                  </a:moveTo>
                  <a:lnTo>
                    <a:pt x="0" y="17780"/>
                  </a:lnTo>
                  <a:lnTo>
                    <a:pt x="0" y="20320"/>
                  </a:lnTo>
                  <a:lnTo>
                    <a:pt x="7619" y="20320"/>
                  </a:lnTo>
                  <a:lnTo>
                    <a:pt x="7619" y="17780"/>
                  </a:lnTo>
                  <a:close/>
                </a:path>
                <a:path w="7619" h="657860">
                  <a:moveTo>
                    <a:pt x="7619" y="20320"/>
                  </a:moveTo>
                  <a:lnTo>
                    <a:pt x="0" y="20320"/>
                  </a:lnTo>
                  <a:lnTo>
                    <a:pt x="0" y="24130"/>
                  </a:lnTo>
                  <a:lnTo>
                    <a:pt x="7619" y="24130"/>
                  </a:lnTo>
                  <a:lnTo>
                    <a:pt x="7619" y="20320"/>
                  </a:lnTo>
                  <a:close/>
                </a:path>
                <a:path w="7619" h="657860">
                  <a:moveTo>
                    <a:pt x="7619" y="24130"/>
                  </a:moveTo>
                  <a:lnTo>
                    <a:pt x="0" y="24130"/>
                  </a:lnTo>
                  <a:lnTo>
                    <a:pt x="0" y="26670"/>
                  </a:lnTo>
                  <a:lnTo>
                    <a:pt x="7619" y="26670"/>
                  </a:lnTo>
                  <a:lnTo>
                    <a:pt x="7619" y="24130"/>
                  </a:lnTo>
                  <a:close/>
                </a:path>
                <a:path w="7619" h="657860">
                  <a:moveTo>
                    <a:pt x="7619" y="26670"/>
                  </a:moveTo>
                  <a:lnTo>
                    <a:pt x="0" y="26670"/>
                  </a:lnTo>
                  <a:lnTo>
                    <a:pt x="0" y="30480"/>
                  </a:lnTo>
                  <a:lnTo>
                    <a:pt x="7619" y="30480"/>
                  </a:lnTo>
                  <a:lnTo>
                    <a:pt x="7619" y="26670"/>
                  </a:lnTo>
                  <a:close/>
                </a:path>
                <a:path w="7619" h="657860">
                  <a:moveTo>
                    <a:pt x="7619" y="30480"/>
                  </a:moveTo>
                  <a:lnTo>
                    <a:pt x="0" y="30480"/>
                  </a:lnTo>
                  <a:lnTo>
                    <a:pt x="0" y="33020"/>
                  </a:lnTo>
                  <a:lnTo>
                    <a:pt x="7619" y="33020"/>
                  </a:lnTo>
                  <a:lnTo>
                    <a:pt x="7619" y="30480"/>
                  </a:lnTo>
                  <a:close/>
                </a:path>
                <a:path w="7619" h="657860">
                  <a:moveTo>
                    <a:pt x="7619" y="33020"/>
                  </a:moveTo>
                  <a:lnTo>
                    <a:pt x="0" y="33020"/>
                  </a:lnTo>
                  <a:lnTo>
                    <a:pt x="0" y="43180"/>
                  </a:lnTo>
                  <a:lnTo>
                    <a:pt x="7619" y="43180"/>
                  </a:lnTo>
                  <a:lnTo>
                    <a:pt x="7619" y="33020"/>
                  </a:lnTo>
                  <a:close/>
                </a:path>
                <a:path w="7619" h="657860">
                  <a:moveTo>
                    <a:pt x="7619" y="43180"/>
                  </a:moveTo>
                  <a:lnTo>
                    <a:pt x="0" y="43180"/>
                  </a:lnTo>
                  <a:lnTo>
                    <a:pt x="0" y="49530"/>
                  </a:lnTo>
                  <a:lnTo>
                    <a:pt x="7619" y="49530"/>
                  </a:lnTo>
                  <a:lnTo>
                    <a:pt x="7619" y="43180"/>
                  </a:lnTo>
                  <a:close/>
                </a:path>
                <a:path w="7619" h="657860">
                  <a:moveTo>
                    <a:pt x="7619" y="49530"/>
                  </a:moveTo>
                  <a:lnTo>
                    <a:pt x="0" y="49530"/>
                  </a:lnTo>
                  <a:lnTo>
                    <a:pt x="0" y="52070"/>
                  </a:lnTo>
                  <a:lnTo>
                    <a:pt x="7619" y="52070"/>
                  </a:lnTo>
                  <a:lnTo>
                    <a:pt x="7619" y="49530"/>
                  </a:lnTo>
                  <a:close/>
                </a:path>
                <a:path w="7619" h="657860">
                  <a:moveTo>
                    <a:pt x="7619" y="52070"/>
                  </a:moveTo>
                  <a:lnTo>
                    <a:pt x="0" y="52070"/>
                  </a:lnTo>
                  <a:lnTo>
                    <a:pt x="0" y="55880"/>
                  </a:lnTo>
                  <a:lnTo>
                    <a:pt x="7619" y="55880"/>
                  </a:lnTo>
                  <a:lnTo>
                    <a:pt x="7619" y="52070"/>
                  </a:lnTo>
                  <a:close/>
                </a:path>
                <a:path w="7619" h="657860">
                  <a:moveTo>
                    <a:pt x="7619" y="55880"/>
                  </a:moveTo>
                  <a:lnTo>
                    <a:pt x="0" y="55880"/>
                  </a:lnTo>
                  <a:lnTo>
                    <a:pt x="0" y="68580"/>
                  </a:lnTo>
                  <a:lnTo>
                    <a:pt x="7619" y="68580"/>
                  </a:lnTo>
                  <a:lnTo>
                    <a:pt x="7619" y="55880"/>
                  </a:lnTo>
                  <a:close/>
                </a:path>
                <a:path w="7619" h="657860">
                  <a:moveTo>
                    <a:pt x="7619" y="68580"/>
                  </a:moveTo>
                  <a:lnTo>
                    <a:pt x="0" y="68580"/>
                  </a:lnTo>
                  <a:lnTo>
                    <a:pt x="0" y="74930"/>
                  </a:lnTo>
                  <a:lnTo>
                    <a:pt x="7619" y="74930"/>
                  </a:lnTo>
                  <a:lnTo>
                    <a:pt x="7619" y="68580"/>
                  </a:lnTo>
                  <a:close/>
                </a:path>
                <a:path w="7619" h="657860">
                  <a:moveTo>
                    <a:pt x="7619" y="74930"/>
                  </a:moveTo>
                  <a:lnTo>
                    <a:pt x="0" y="74930"/>
                  </a:lnTo>
                  <a:lnTo>
                    <a:pt x="0" y="90170"/>
                  </a:lnTo>
                  <a:lnTo>
                    <a:pt x="7619" y="90170"/>
                  </a:lnTo>
                  <a:lnTo>
                    <a:pt x="7619" y="74930"/>
                  </a:lnTo>
                  <a:close/>
                </a:path>
                <a:path w="7619" h="657860">
                  <a:moveTo>
                    <a:pt x="7619" y="90170"/>
                  </a:moveTo>
                  <a:lnTo>
                    <a:pt x="0" y="90170"/>
                  </a:lnTo>
                  <a:lnTo>
                    <a:pt x="0" y="100330"/>
                  </a:lnTo>
                  <a:lnTo>
                    <a:pt x="7619" y="100330"/>
                  </a:lnTo>
                  <a:lnTo>
                    <a:pt x="7619" y="90170"/>
                  </a:lnTo>
                  <a:close/>
                </a:path>
                <a:path w="7619" h="657860">
                  <a:moveTo>
                    <a:pt x="7619" y="100330"/>
                  </a:moveTo>
                  <a:lnTo>
                    <a:pt x="0" y="100330"/>
                  </a:lnTo>
                  <a:lnTo>
                    <a:pt x="0" y="157480"/>
                  </a:lnTo>
                  <a:lnTo>
                    <a:pt x="7619" y="157480"/>
                  </a:lnTo>
                  <a:lnTo>
                    <a:pt x="7619" y="100330"/>
                  </a:lnTo>
                  <a:close/>
                </a:path>
                <a:path w="7619" h="657860">
                  <a:moveTo>
                    <a:pt x="7619" y="157480"/>
                  </a:moveTo>
                  <a:lnTo>
                    <a:pt x="0" y="157480"/>
                  </a:lnTo>
                  <a:lnTo>
                    <a:pt x="0" y="163830"/>
                  </a:lnTo>
                  <a:lnTo>
                    <a:pt x="7619" y="163830"/>
                  </a:lnTo>
                  <a:lnTo>
                    <a:pt x="7619" y="157480"/>
                  </a:lnTo>
                  <a:close/>
                </a:path>
                <a:path w="7619" h="657860">
                  <a:moveTo>
                    <a:pt x="7619" y="163830"/>
                  </a:moveTo>
                  <a:lnTo>
                    <a:pt x="0" y="163830"/>
                  </a:lnTo>
                  <a:lnTo>
                    <a:pt x="0" y="170180"/>
                  </a:lnTo>
                  <a:lnTo>
                    <a:pt x="7619" y="170180"/>
                  </a:lnTo>
                  <a:lnTo>
                    <a:pt x="7619" y="163830"/>
                  </a:lnTo>
                  <a:close/>
                </a:path>
                <a:path w="7619" h="657860">
                  <a:moveTo>
                    <a:pt x="7619" y="170180"/>
                  </a:moveTo>
                  <a:lnTo>
                    <a:pt x="0" y="170180"/>
                  </a:lnTo>
                  <a:lnTo>
                    <a:pt x="0" y="176530"/>
                  </a:lnTo>
                  <a:lnTo>
                    <a:pt x="7619" y="176530"/>
                  </a:lnTo>
                  <a:lnTo>
                    <a:pt x="7619" y="170180"/>
                  </a:lnTo>
                  <a:close/>
                </a:path>
                <a:path w="7619" h="657860">
                  <a:moveTo>
                    <a:pt x="7619" y="176530"/>
                  </a:moveTo>
                  <a:lnTo>
                    <a:pt x="0" y="176530"/>
                  </a:lnTo>
                  <a:lnTo>
                    <a:pt x="0" y="182880"/>
                  </a:lnTo>
                  <a:lnTo>
                    <a:pt x="7619" y="182880"/>
                  </a:lnTo>
                  <a:lnTo>
                    <a:pt x="7619" y="176530"/>
                  </a:lnTo>
                  <a:close/>
                </a:path>
                <a:path w="7619" h="657860">
                  <a:moveTo>
                    <a:pt x="7619" y="182880"/>
                  </a:moveTo>
                  <a:lnTo>
                    <a:pt x="0" y="182880"/>
                  </a:lnTo>
                  <a:lnTo>
                    <a:pt x="0" y="185420"/>
                  </a:lnTo>
                  <a:lnTo>
                    <a:pt x="7619" y="185420"/>
                  </a:lnTo>
                  <a:lnTo>
                    <a:pt x="7619" y="182880"/>
                  </a:lnTo>
                  <a:close/>
                </a:path>
                <a:path w="7619" h="657860">
                  <a:moveTo>
                    <a:pt x="7619" y="185420"/>
                  </a:moveTo>
                  <a:lnTo>
                    <a:pt x="0" y="185420"/>
                  </a:lnTo>
                  <a:lnTo>
                    <a:pt x="0" y="189230"/>
                  </a:lnTo>
                  <a:lnTo>
                    <a:pt x="7619" y="189230"/>
                  </a:lnTo>
                  <a:lnTo>
                    <a:pt x="7619" y="185420"/>
                  </a:lnTo>
                  <a:close/>
                </a:path>
                <a:path w="7619" h="657860">
                  <a:moveTo>
                    <a:pt x="7619" y="189230"/>
                  </a:moveTo>
                  <a:lnTo>
                    <a:pt x="0" y="189230"/>
                  </a:lnTo>
                  <a:lnTo>
                    <a:pt x="0" y="191770"/>
                  </a:lnTo>
                  <a:lnTo>
                    <a:pt x="7619" y="191770"/>
                  </a:lnTo>
                  <a:lnTo>
                    <a:pt x="7619" y="189230"/>
                  </a:lnTo>
                  <a:close/>
                </a:path>
                <a:path w="7619" h="657860">
                  <a:moveTo>
                    <a:pt x="7619" y="191770"/>
                  </a:moveTo>
                  <a:lnTo>
                    <a:pt x="0" y="191770"/>
                  </a:lnTo>
                  <a:lnTo>
                    <a:pt x="0" y="198120"/>
                  </a:lnTo>
                  <a:lnTo>
                    <a:pt x="7619" y="198120"/>
                  </a:lnTo>
                  <a:lnTo>
                    <a:pt x="7619" y="191770"/>
                  </a:lnTo>
                  <a:close/>
                </a:path>
                <a:path w="7619" h="657860">
                  <a:moveTo>
                    <a:pt x="7619" y="198120"/>
                  </a:moveTo>
                  <a:lnTo>
                    <a:pt x="0" y="198120"/>
                  </a:lnTo>
                  <a:lnTo>
                    <a:pt x="0" y="201930"/>
                  </a:lnTo>
                  <a:lnTo>
                    <a:pt x="7619" y="201930"/>
                  </a:lnTo>
                  <a:lnTo>
                    <a:pt x="7619" y="198120"/>
                  </a:lnTo>
                  <a:close/>
                </a:path>
                <a:path w="7619" h="657860">
                  <a:moveTo>
                    <a:pt x="7619" y="201930"/>
                  </a:moveTo>
                  <a:lnTo>
                    <a:pt x="0" y="201930"/>
                  </a:lnTo>
                  <a:lnTo>
                    <a:pt x="0" y="204470"/>
                  </a:lnTo>
                  <a:lnTo>
                    <a:pt x="7619" y="204470"/>
                  </a:lnTo>
                  <a:lnTo>
                    <a:pt x="7619" y="201930"/>
                  </a:lnTo>
                  <a:close/>
                </a:path>
                <a:path w="7619" h="657860">
                  <a:moveTo>
                    <a:pt x="7619" y="204470"/>
                  </a:moveTo>
                  <a:lnTo>
                    <a:pt x="0" y="204470"/>
                  </a:lnTo>
                  <a:lnTo>
                    <a:pt x="0" y="208280"/>
                  </a:lnTo>
                  <a:lnTo>
                    <a:pt x="7619" y="208280"/>
                  </a:lnTo>
                  <a:lnTo>
                    <a:pt x="7619" y="204470"/>
                  </a:lnTo>
                  <a:close/>
                </a:path>
                <a:path w="7619" h="657860">
                  <a:moveTo>
                    <a:pt x="7619" y="208280"/>
                  </a:moveTo>
                  <a:lnTo>
                    <a:pt x="0" y="208280"/>
                  </a:lnTo>
                  <a:lnTo>
                    <a:pt x="0" y="210820"/>
                  </a:lnTo>
                  <a:lnTo>
                    <a:pt x="7619" y="210820"/>
                  </a:lnTo>
                  <a:lnTo>
                    <a:pt x="7619" y="208280"/>
                  </a:lnTo>
                  <a:close/>
                </a:path>
                <a:path w="7619" h="657860">
                  <a:moveTo>
                    <a:pt x="7619" y="210820"/>
                  </a:moveTo>
                  <a:lnTo>
                    <a:pt x="0" y="210820"/>
                  </a:lnTo>
                  <a:lnTo>
                    <a:pt x="0" y="261620"/>
                  </a:lnTo>
                  <a:lnTo>
                    <a:pt x="7619" y="261620"/>
                  </a:lnTo>
                  <a:lnTo>
                    <a:pt x="7619" y="210820"/>
                  </a:lnTo>
                  <a:close/>
                </a:path>
                <a:path w="7619" h="657860">
                  <a:moveTo>
                    <a:pt x="7619" y="261620"/>
                  </a:moveTo>
                  <a:lnTo>
                    <a:pt x="0" y="261620"/>
                  </a:lnTo>
                  <a:lnTo>
                    <a:pt x="0" y="280670"/>
                  </a:lnTo>
                  <a:lnTo>
                    <a:pt x="7619" y="280670"/>
                  </a:lnTo>
                  <a:lnTo>
                    <a:pt x="7619" y="261620"/>
                  </a:lnTo>
                  <a:close/>
                </a:path>
                <a:path w="7619" h="657860">
                  <a:moveTo>
                    <a:pt x="7619" y="280670"/>
                  </a:moveTo>
                  <a:lnTo>
                    <a:pt x="0" y="280670"/>
                  </a:lnTo>
                  <a:lnTo>
                    <a:pt x="0" y="388620"/>
                  </a:lnTo>
                  <a:lnTo>
                    <a:pt x="7619" y="388620"/>
                  </a:lnTo>
                  <a:lnTo>
                    <a:pt x="7619" y="280670"/>
                  </a:lnTo>
                  <a:close/>
                </a:path>
                <a:path w="7619" h="657860">
                  <a:moveTo>
                    <a:pt x="7619" y="489077"/>
                  </a:moveTo>
                  <a:lnTo>
                    <a:pt x="0" y="489077"/>
                  </a:lnTo>
                  <a:lnTo>
                    <a:pt x="0" y="533400"/>
                  </a:lnTo>
                  <a:lnTo>
                    <a:pt x="7619" y="533400"/>
                  </a:lnTo>
                  <a:lnTo>
                    <a:pt x="7619" y="489077"/>
                  </a:lnTo>
                  <a:close/>
                </a:path>
                <a:path w="7619" h="657860">
                  <a:moveTo>
                    <a:pt x="7619" y="482727"/>
                  </a:moveTo>
                  <a:lnTo>
                    <a:pt x="0" y="482727"/>
                  </a:lnTo>
                  <a:lnTo>
                    <a:pt x="0" y="488950"/>
                  </a:lnTo>
                  <a:lnTo>
                    <a:pt x="7619" y="488950"/>
                  </a:lnTo>
                  <a:lnTo>
                    <a:pt x="7619" y="482727"/>
                  </a:lnTo>
                  <a:close/>
                </a:path>
                <a:path w="7619" h="657860">
                  <a:moveTo>
                    <a:pt x="7619" y="476377"/>
                  </a:moveTo>
                  <a:lnTo>
                    <a:pt x="0" y="476377"/>
                  </a:lnTo>
                  <a:lnTo>
                    <a:pt x="0" y="482600"/>
                  </a:lnTo>
                  <a:lnTo>
                    <a:pt x="7619" y="482600"/>
                  </a:lnTo>
                  <a:lnTo>
                    <a:pt x="7619" y="476377"/>
                  </a:lnTo>
                  <a:close/>
                </a:path>
                <a:path w="7619" h="657860">
                  <a:moveTo>
                    <a:pt x="7619" y="470027"/>
                  </a:moveTo>
                  <a:lnTo>
                    <a:pt x="0" y="470027"/>
                  </a:lnTo>
                  <a:lnTo>
                    <a:pt x="0" y="476250"/>
                  </a:lnTo>
                  <a:lnTo>
                    <a:pt x="7619" y="476250"/>
                  </a:lnTo>
                  <a:lnTo>
                    <a:pt x="7619" y="470027"/>
                  </a:lnTo>
                  <a:close/>
                </a:path>
                <a:path w="7619" h="657860">
                  <a:moveTo>
                    <a:pt x="7619" y="463677"/>
                  </a:moveTo>
                  <a:lnTo>
                    <a:pt x="0" y="463677"/>
                  </a:lnTo>
                  <a:lnTo>
                    <a:pt x="0" y="469900"/>
                  </a:lnTo>
                  <a:lnTo>
                    <a:pt x="7619" y="469900"/>
                  </a:lnTo>
                  <a:lnTo>
                    <a:pt x="7619" y="463677"/>
                  </a:lnTo>
                  <a:close/>
                </a:path>
                <a:path w="7619" h="657860">
                  <a:moveTo>
                    <a:pt x="7619" y="457327"/>
                  </a:moveTo>
                  <a:lnTo>
                    <a:pt x="0" y="457327"/>
                  </a:lnTo>
                  <a:lnTo>
                    <a:pt x="0" y="463550"/>
                  </a:lnTo>
                  <a:lnTo>
                    <a:pt x="7619" y="463550"/>
                  </a:lnTo>
                  <a:lnTo>
                    <a:pt x="7619" y="457327"/>
                  </a:lnTo>
                  <a:close/>
                </a:path>
                <a:path w="7619" h="657860">
                  <a:moveTo>
                    <a:pt x="7619" y="450977"/>
                  </a:moveTo>
                  <a:lnTo>
                    <a:pt x="0" y="450977"/>
                  </a:lnTo>
                  <a:lnTo>
                    <a:pt x="0" y="457200"/>
                  </a:lnTo>
                  <a:lnTo>
                    <a:pt x="7619" y="457200"/>
                  </a:lnTo>
                  <a:lnTo>
                    <a:pt x="7619" y="450977"/>
                  </a:lnTo>
                  <a:close/>
                </a:path>
                <a:path w="7619" h="657860">
                  <a:moveTo>
                    <a:pt x="7619" y="444627"/>
                  </a:moveTo>
                  <a:lnTo>
                    <a:pt x="0" y="444627"/>
                  </a:lnTo>
                  <a:lnTo>
                    <a:pt x="0" y="450850"/>
                  </a:lnTo>
                  <a:lnTo>
                    <a:pt x="7619" y="450850"/>
                  </a:lnTo>
                  <a:lnTo>
                    <a:pt x="7619" y="444627"/>
                  </a:lnTo>
                  <a:close/>
                </a:path>
                <a:path w="7619" h="657860">
                  <a:moveTo>
                    <a:pt x="7619" y="438277"/>
                  </a:moveTo>
                  <a:lnTo>
                    <a:pt x="0" y="438277"/>
                  </a:lnTo>
                  <a:lnTo>
                    <a:pt x="0" y="444500"/>
                  </a:lnTo>
                  <a:lnTo>
                    <a:pt x="7619" y="444500"/>
                  </a:lnTo>
                  <a:lnTo>
                    <a:pt x="7619" y="438277"/>
                  </a:lnTo>
                  <a:close/>
                </a:path>
                <a:path w="7619" h="657860">
                  <a:moveTo>
                    <a:pt x="7619" y="430657"/>
                  </a:moveTo>
                  <a:lnTo>
                    <a:pt x="0" y="430657"/>
                  </a:lnTo>
                  <a:lnTo>
                    <a:pt x="0" y="438150"/>
                  </a:lnTo>
                  <a:lnTo>
                    <a:pt x="7619" y="438150"/>
                  </a:lnTo>
                  <a:lnTo>
                    <a:pt x="7619" y="430657"/>
                  </a:lnTo>
                  <a:close/>
                </a:path>
                <a:path w="7619" h="657860">
                  <a:moveTo>
                    <a:pt x="7619" y="425577"/>
                  </a:moveTo>
                  <a:lnTo>
                    <a:pt x="0" y="425577"/>
                  </a:lnTo>
                  <a:lnTo>
                    <a:pt x="0" y="430530"/>
                  </a:lnTo>
                  <a:lnTo>
                    <a:pt x="7619" y="430530"/>
                  </a:lnTo>
                  <a:lnTo>
                    <a:pt x="7619" y="425577"/>
                  </a:lnTo>
                  <a:close/>
                </a:path>
                <a:path w="7619" h="657860">
                  <a:moveTo>
                    <a:pt x="7619" y="419227"/>
                  </a:moveTo>
                  <a:lnTo>
                    <a:pt x="0" y="419227"/>
                  </a:lnTo>
                  <a:lnTo>
                    <a:pt x="0" y="425450"/>
                  </a:lnTo>
                  <a:lnTo>
                    <a:pt x="7619" y="425450"/>
                  </a:lnTo>
                  <a:lnTo>
                    <a:pt x="7619" y="419227"/>
                  </a:lnTo>
                  <a:close/>
                </a:path>
                <a:path w="7619" h="657860">
                  <a:moveTo>
                    <a:pt x="7619" y="411607"/>
                  </a:moveTo>
                  <a:lnTo>
                    <a:pt x="0" y="411607"/>
                  </a:lnTo>
                  <a:lnTo>
                    <a:pt x="0" y="419100"/>
                  </a:lnTo>
                  <a:lnTo>
                    <a:pt x="7619" y="419100"/>
                  </a:lnTo>
                  <a:lnTo>
                    <a:pt x="7619" y="411607"/>
                  </a:lnTo>
                  <a:close/>
                </a:path>
                <a:path w="7619" h="657860">
                  <a:moveTo>
                    <a:pt x="7619" y="406527"/>
                  </a:moveTo>
                  <a:lnTo>
                    <a:pt x="0" y="406527"/>
                  </a:lnTo>
                  <a:lnTo>
                    <a:pt x="0" y="411480"/>
                  </a:lnTo>
                  <a:lnTo>
                    <a:pt x="7619" y="411480"/>
                  </a:lnTo>
                  <a:lnTo>
                    <a:pt x="7619" y="406527"/>
                  </a:lnTo>
                  <a:close/>
                </a:path>
                <a:path w="7619" h="657860">
                  <a:moveTo>
                    <a:pt x="7619" y="393827"/>
                  </a:moveTo>
                  <a:lnTo>
                    <a:pt x="0" y="393827"/>
                  </a:lnTo>
                  <a:lnTo>
                    <a:pt x="0" y="406400"/>
                  </a:lnTo>
                  <a:lnTo>
                    <a:pt x="7619" y="406400"/>
                  </a:lnTo>
                  <a:lnTo>
                    <a:pt x="7619" y="393827"/>
                  </a:lnTo>
                  <a:close/>
                </a:path>
                <a:path w="7619" h="657860">
                  <a:moveTo>
                    <a:pt x="7619" y="388747"/>
                  </a:moveTo>
                  <a:lnTo>
                    <a:pt x="0" y="388747"/>
                  </a:lnTo>
                  <a:lnTo>
                    <a:pt x="0" y="393700"/>
                  </a:lnTo>
                  <a:lnTo>
                    <a:pt x="7619" y="393700"/>
                  </a:lnTo>
                  <a:lnTo>
                    <a:pt x="7619" y="388747"/>
                  </a:lnTo>
                  <a:close/>
                </a:path>
                <a:path w="7619" h="657860">
                  <a:moveTo>
                    <a:pt x="6349" y="654050"/>
                  </a:moveTo>
                  <a:lnTo>
                    <a:pt x="0" y="654050"/>
                  </a:lnTo>
                  <a:lnTo>
                    <a:pt x="0" y="657860"/>
                  </a:lnTo>
                  <a:lnTo>
                    <a:pt x="2539" y="657860"/>
                  </a:lnTo>
                  <a:lnTo>
                    <a:pt x="2539" y="656590"/>
                  </a:lnTo>
                  <a:lnTo>
                    <a:pt x="5080" y="656590"/>
                  </a:lnTo>
                  <a:lnTo>
                    <a:pt x="5080" y="655320"/>
                  </a:lnTo>
                  <a:lnTo>
                    <a:pt x="6349" y="655320"/>
                  </a:lnTo>
                  <a:lnTo>
                    <a:pt x="6349" y="654050"/>
                  </a:lnTo>
                  <a:close/>
                </a:path>
                <a:path w="7619" h="657860">
                  <a:moveTo>
                    <a:pt x="7619" y="647700"/>
                  </a:moveTo>
                  <a:lnTo>
                    <a:pt x="0" y="647700"/>
                  </a:lnTo>
                  <a:lnTo>
                    <a:pt x="0" y="652780"/>
                  </a:lnTo>
                  <a:lnTo>
                    <a:pt x="7619" y="652780"/>
                  </a:lnTo>
                  <a:lnTo>
                    <a:pt x="7619" y="647700"/>
                  </a:lnTo>
                  <a:close/>
                </a:path>
                <a:path w="7619" h="657860">
                  <a:moveTo>
                    <a:pt x="7619" y="641350"/>
                  </a:moveTo>
                  <a:lnTo>
                    <a:pt x="0" y="641350"/>
                  </a:lnTo>
                  <a:lnTo>
                    <a:pt x="0" y="646430"/>
                  </a:lnTo>
                  <a:lnTo>
                    <a:pt x="7619" y="646430"/>
                  </a:lnTo>
                  <a:lnTo>
                    <a:pt x="7619" y="641350"/>
                  </a:lnTo>
                  <a:close/>
                </a:path>
                <a:path w="7619" h="657860">
                  <a:moveTo>
                    <a:pt x="7619" y="635000"/>
                  </a:moveTo>
                  <a:lnTo>
                    <a:pt x="0" y="635000"/>
                  </a:lnTo>
                  <a:lnTo>
                    <a:pt x="0" y="640080"/>
                  </a:lnTo>
                  <a:lnTo>
                    <a:pt x="7619" y="640080"/>
                  </a:lnTo>
                  <a:lnTo>
                    <a:pt x="7619" y="635000"/>
                  </a:lnTo>
                  <a:close/>
                </a:path>
                <a:path w="7619" h="657860">
                  <a:moveTo>
                    <a:pt x="7619" y="628650"/>
                  </a:moveTo>
                  <a:lnTo>
                    <a:pt x="0" y="628650"/>
                  </a:lnTo>
                  <a:lnTo>
                    <a:pt x="0" y="633730"/>
                  </a:lnTo>
                  <a:lnTo>
                    <a:pt x="7619" y="633730"/>
                  </a:lnTo>
                  <a:lnTo>
                    <a:pt x="7619" y="628650"/>
                  </a:lnTo>
                  <a:close/>
                </a:path>
                <a:path w="7619" h="657860">
                  <a:moveTo>
                    <a:pt x="7619" y="623570"/>
                  </a:moveTo>
                  <a:lnTo>
                    <a:pt x="0" y="623570"/>
                  </a:lnTo>
                  <a:lnTo>
                    <a:pt x="0" y="627380"/>
                  </a:lnTo>
                  <a:lnTo>
                    <a:pt x="7619" y="627380"/>
                  </a:lnTo>
                  <a:lnTo>
                    <a:pt x="7619" y="623570"/>
                  </a:lnTo>
                  <a:close/>
                </a:path>
                <a:path w="7619" h="657860">
                  <a:moveTo>
                    <a:pt x="7619" y="617220"/>
                  </a:moveTo>
                  <a:lnTo>
                    <a:pt x="0" y="617220"/>
                  </a:lnTo>
                  <a:lnTo>
                    <a:pt x="0" y="622300"/>
                  </a:lnTo>
                  <a:lnTo>
                    <a:pt x="7619" y="622300"/>
                  </a:lnTo>
                  <a:lnTo>
                    <a:pt x="7619" y="617220"/>
                  </a:lnTo>
                  <a:close/>
                </a:path>
                <a:path w="7619" h="657860">
                  <a:moveTo>
                    <a:pt x="7619" y="610870"/>
                  </a:moveTo>
                  <a:lnTo>
                    <a:pt x="0" y="610870"/>
                  </a:lnTo>
                  <a:lnTo>
                    <a:pt x="0" y="615950"/>
                  </a:lnTo>
                  <a:lnTo>
                    <a:pt x="7619" y="615950"/>
                  </a:lnTo>
                  <a:lnTo>
                    <a:pt x="7619" y="610870"/>
                  </a:lnTo>
                  <a:close/>
                </a:path>
                <a:path w="7619" h="657860">
                  <a:moveTo>
                    <a:pt x="7619" y="604520"/>
                  </a:moveTo>
                  <a:lnTo>
                    <a:pt x="0" y="604520"/>
                  </a:lnTo>
                  <a:lnTo>
                    <a:pt x="0" y="609600"/>
                  </a:lnTo>
                  <a:lnTo>
                    <a:pt x="7619" y="609600"/>
                  </a:lnTo>
                  <a:lnTo>
                    <a:pt x="7619" y="604520"/>
                  </a:lnTo>
                  <a:close/>
                </a:path>
                <a:path w="7619" h="657860">
                  <a:moveTo>
                    <a:pt x="7619" y="598170"/>
                  </a:moveTo>
                  <a:lnTo>
                    <a:pt x="0" y="598170"/>
                  </a:lnTo>
                  <a:lnTo>
                    <a:pt x="0" y="603250"/>
                  </a:lnTo>
                  <a:lnTo>
                    <a:pt x="7619" y="603250"/>
                  </a:lnTo>
                  <a:lnTo>
                    <a:pt x="7619" y="598170"/>
                  </a:lnTo>
                  <a:close/>
                </a:path>
                <a:path w="7619" h="657860">
                  <a:moveTo>
                    <a:pt x="7619" y="591820"/>
                  </a:moveTo>
                  <a:lnTo>
                    <a:pt x="0" y="591820"/>
                  </a:lnTo>
                  <a:lnTo>
                    <a:pt x="0" y="596900"/>
                  </a:lnTo>
                  <a:lnTo>
                    <a:pt x="7619" y="596900"/>
                  </a:lnTo>
                  <a:lnTo>
                    <a:pt x="7619" y="591820"/>
                  </a:lnTo>
                  <a:close/>
                </a:path>
                <a:path w="7619" h="657860">
                  <a:moveTo>
                    <a:pt x="7619" y="585470"/>
                  </a:moveTo>
                  <a:lnTo>
                    <a:pt x="0" y="585470"/>
                  </a:lnTo>
                  <a:lnTo>
                    <a:pt x="0" y="590550"/>
                  </a:lnTo>
                  <a:lnTo>
                    <a:pt x="7619" y="590550"/>
                  </a:lnTo>
                  <a:lnTo>
                    <a:pt x="7619" y="585470"/>
                  </a:lnTo>
                  <a:close/>
                </a:path>
                <a:path w="7619" h="657860">
                  <a:moveTo>
                    <a:pt x="7619" y="572770"/>
                  </a:moveTo>
                  <a:lnTo>
                    <a:pt x="0" y="572770"/>
                  </a:lnTo>
                  <a:lnTo>
                    <a:pt x="0" y="584200"/>
                  </a:lnTo>
                  <a:lnTo>
                    <a:pt x="7619" y="584200"/>
                  </a:lnTo>
                  <a:lnTo>
                    <a:pt x="7619" y="572770"/>
                  </a:lnTo>
                  <a:close/>
                </a:path>
                <a:path w="7619" h="657860">
                  <a:moveTo>
                    <a:pt x="7619" y="560070"/>
                  </a:moveTo>
                  <a:lnTo>
                    <a:pt x="0" y="560070"/>
                  </a:lnTo>
                  <a:lnTo>
                    <a:pt x="0" y="571500"/>
                  </a:lnTo>
                  <a:lnTo>
                    <a:pt x="7619" y="571500"/>
                  </a:lnTo>
                  <a:lnTo>
                    <a:pt x="7619" y="560070"/>
                  </a:lnTo>
                  <a:close/>
                </a:path>
                <a:path w="7619" h="657860">
                  <a:moveTo>
                    <a:pt x="7619" y="547370"/>
                  </a:moveTo>
                  <a:lnTo>
                    <a:pt x="0" y="547370"/>
                  </a:lnTo>
                  <a:lnTo>
                    <a:pt x="0" y="558800"/>
                  </a:lnTo>
                  <a:lnTo>
                    <a:pt x="7619" y="558800"/>
                  </a:lnTo>
                  <a:lnTo>
                    <a:pt x="7619" y="547370"/>
                  </a:lnTo>
                  <a:close/>
                </a:path>
                <a:path w="7619" h="657860">
                  <a:moveTo>
                    <a:pt x="7619" y="534670"/>
                  </a:moveTo>
                  <a:lnTo>
                    <a:pt x="0" y="534670"/>
                  </a:lnTo>
                  <a:lnTo>
                    <a:pt x="0" y="546100"/>
                  </a:lnTo>
                  <a:lnTo>
                    <a:pt x="7619" y="546100"/>
                  </a:lnTo>
                  <a:lnTo>
                    <a:pt x="7619" y="534670"/>
                  </a:lnTo>
                  <a:close/>
                </a:path>
              </a:pathLst>
            </a:custGeom>
            <a:solidFill>
              <a:srgbClr val="7700EF"/>
            </a:solidFill>
          </p:spPr>
          <p:txBody>
            <a:bodyPr bIns="0" lIns="0" rIns="0" rtlCol="0" tIns="0" wrap="square"/>
            <a:p/>
          </p:txBody>
        </p:sp>
        <p:sp>
          <p:nvSpPr>
            <p:cNvPr id="1050263" name="object 1567"/>
            <p:cNvSpPr/>
            <p:nvPr/>
          </p:nvSpPr>
          <p:spPr>
            <a:xfrm>
              <a:off x="2002789" y="5820409"/>
              <a:ext cx="7620" cy="668020"/>
            </a:xfrm>
            <a:custGeom>
              <a:avLst/>
              <a:ahLst/>
              <a:rect l="l" t="t" r="r" b="b"/>
              <a:pathLst>
                <a:path w="7619" h="668020">
                  <a:moveTo>
                    <a:pt x="1270" y="0"/>
                  </a:moveTo>
                  <a:lnTo>
                    <a:pt x="0" y="0"/>
                  </a:lnTo>
                  <a:lnTo>
                    <a:pt x="0" y="3809"/>
                  </a:lnTo>
                  <a:lnTo>
                    <a:pt x="5080" y="3809"/>
                  </a:lnTo>
                  <a:lnTo>
                    <a:pt x="5080" y="2539"/>
                  </a:lnTo>
                  <a:lnTo>
                    <a:pt x="3810" y="2539"/>
                  </a:lnTo>
                  <a:lnTo>
                    <a:pt x="3810" y="1269"/>
                  </a:lnTo>
                  <a:lnTo>
                    <a:pt x="1270" y="1269"/>
                  </a:lnTo>
                  <a:lnTo>
                    <a:pt x="1270" y="0"/>
                  </a:lnTo>
                  <a:close/>
                </a:path>
                <a:path w="7619" h="668020">
                  <a:moveTo>
                    <a:pt x="7620" y="3809"/>
                  </a:moveTo>
                  <a:lnTo>
                    <a:pt x="0" y="3809"/>
                  </a:lnTo>
                  <a:lnTo>
                    <a:pt x="0" y="6349"/>
                  </a:lnTo>
                  <a:lnTo>
                    <a:pt x="7620" y="6349"/>
                  </a:lnTo>
                  <a:lnTo>
                    <a:pt x="7620" y="3809"/>
                  </a:lnTo>
                  <a:close/>
                </a:path>
                <a:path w="7619" h="668020">
                  <a:moveTo>
                    <a:pt x="7620" y="6350"/>
                  </a:moveTo>
                  <a:lnTo>
                    <a:pt x="0" y="6350"/>
                  </a:lnTo>
                  <a:lnTo>
                    <a:pt x="0" y="12699"/>
                  </a:lnTo>
                  <a:lnTo>
                    <a:pt x="7620" y="12699"/>
                  </a:lnTo>
                  <a:lnTo>
                    <a:pt x="7620" y="6350"/>
                  </a:lnTo>
                  <a:close/>
                </a:path>
                <a:path w="7619" h="668020">
                  <a:moveTo>
                    <a:pt x="7620" y="12700"/>
                  </a:moveTo>
                  <a:lnTo>
                    <a:pt x="0" y="12700"/>
                  </a:lnTo>
                  <a:lnTo>
                    <a:pt x="0" y="19049"/>
                  </a:lnTo>
                  <a:lnTo>
                    <a:pt x="7620" y="19049"/>
                  </a:lnTo>
                  <a:lnTo>
                    <a:pt x="7620" y="12700"/>
                  </a:lnTo>
                  <a:close/>
                </a:path>
                <a:path w="7619" h="668020">
                  <a:moveTo>
                    <a:pt x="7620" y="19050"/>
                  </a:moveTo>
                  <a:lnTo>
                    <a:pt x="0" y="19050"/>
                  </a:lnTo>
                  <a:lnTo>
                    <a:pt x="0" y="22859"/>
                  </a:lnTo>
                  <a:lnTo>
                    <a:pt x="7620" y="22859"/>
                  </a:lnTo>
                  <a:lnTo>
                    <a:pt x="7620" y="19050"/>
                  </a:lnTo>
                  <a:close/>
                </a:path>
                <a:path w="7619" h="668020">
                  <a:moveTo>
                    <a:pt x="7620" y="22859"/>
                  </a:moveTo>
                  <a:lnTo>
                    <a:pt x="0" y="22859"/>
                  </a:lnTo>
                  <a:lnTo>
                    <a:pt x="0" y="25399"/>
                  </a:lnTo>
                  <a:lnTo>
                    <a:pt x="7620" y="25399"/>
                  </a:lnTo>
                  <a:lnTo>
                    <a:pt x="7620" y="22859"/>
                  </a:lnTo>
                  <a:close/>
                </a:path>
                <a:path w="7619" h="668020">
                  <a:moveTo>
                    <a:pt x="7620" y="25400"/>
                  </a:moveTo>
                  <a:lnTo>
                    <a:pt x="0" y="25400"/>
                  </a:lnTo>
                  <a:lnTo>
                    <a:pt x="0" y="29209"/>
                  </a:lnTo>
                  <a:lnTo>
                    <a:pt x="7620" y="29209"/>
                  </a:lnTo>
                  <a:lnTo>
                    <a:pt x="7620" y="25400"/>
                  </a:lnTo>
                  <a:close/>
                </a:path>
                <a:path w="7619" h="668020">
                  <a:moveTo>
                    <a:pt x="7620" y="29209"/>
                  </a:moveTo>
                  <a:lnTo>
                    <a:pt x="0" y="29209"/>
                  </a:lnTo>
                  <a:lnTo>
                    <a:pt x="0" y="31749"/>
                  </a:lnTo>
                  <a:lnTo>
                    <a:pt x="7620" y="31749"/>
                  </a:lnTo>
                  <a:lnTo>
                    <a:pt x="7620" y="29209"/>
                  </a:lnTo>
                  <a:close/>
                </a:path>
                <a:path w="7619" h="668020">
                  <a:moveTo>
                    <a:pt x="7620" y="31750"/>
                  </a:moveTo>
                  <a:lnTo>
                    <a:pt x="0" y="31750"/>
                  </a:lnTo>
                  <a:lnTo>
                    <a:pt x="0" y="35559"/>
                  </a:lnTo>
                  <a:lnTo>
                    <a:pt x="7620" y="35559"/>
                  </a:lnTo>
                  <a:lnTo>
                    <a:pt x="7620" y="31750"/>
                  </a:lnTo>
                  <a:close/>
                </a:path>
                <a:path w="7619" h="668020">
                  <a:moveTo>
                    <a:pt x="7620" y="35559"/>
                  </a:moveTo>
                  <a:lnTo>
                    <a:pt x="0" y="35559"/>
                  </a:lnTo>
                  <a:lnTo>
                    <a:pt x="0" y="38099"/>
                  </a:lnTo>
                  <a:lnTo>
                    <a:pt x="7620" y="38099"/>
                  </a:lnTo>
                  <a:lnTo>
                    <a:pt x="7620" y="35559"/>
                  </a:lnTo>
                  <a:close/>
                </a:path>
                <a:path w="7619" h="668020">
                  <a:moveTo>
                    <a:pt x="7620" y="38100"/>
                  </a:moveTo>
                  <a:lnTo>
                    <a:pt x="0" y="38100"/>
                  </a:lnTo>
                  <a:lnTo>
                    <a:pt x="0" y="48259"/>
                  </a:lnTo>
                  <a:lnTo>
                    <a:pt x="7620" y="48259"/>
                  </a:lnTo>
                  <a:lnTo>
                    <a:pt x="7620" y="38100"/>
                  </a:lnTo>
                  <a:close/>
                </a:path>
                <a:path w="7619" h="668020">
                  <a:moveTo>
                    <a:pt x="7620" y="48259"/>
                  </a:moveTo>
                  <a:lnTo>
                    <a:pt x="0" y="48259"/>
                  </a:lnTo>
                  <a:lnTo>
                    <a:pt x="0" y="54609"/>
                  </a:lnTo>
                  <a:lnTo>
                    <a:pt x="7620" y="54609"/>
                  </a:lnTo>
                  <a:lnTo>
                    <a:pt x="7620" y="48259"/>
                  </a:lnTo>
                  <a:close/>
                </a:path>
                <a:path w="7619" h="668020">
                  <a:moveTo>
                    <a:pt x="7620" y="54609"/>
                  </a:moveTo>
                  <a:lnTo>
                    <a:pt x="0" y="54609"/>
                  </a:lnTo>
                  <a:lnTo>
                    <a:pt x="0" y="57149"/>
                  </a:lnTo>
                  <a:lnTo>
                    <a:pt x="7620" y="57149"/>
                  </a:lnTo>
                  <a:lnTo>
                    <a:pt x="7620" y="54609"/>
                  </a:lnTo>
                  <a:close/>
                </a:path>
                <a:path w="7619" h="668020">
                  <a:moveTo>
                    <a:pt x="7620" y="57150"/>
                  </a:moveTo>
                  <a:lnTo>
                    <a:pt x="0" y="57150"/>
                  </a:lnTo>
                  <a:lnTo>
                    <a:pt x="0" y="60959"/>
                  </a:lnTo>
                  <a:lnTo>
                    <a:pt x="7620" y="60959"/>
                  </a:lnTo>
                  <a:lnTo>
                    <a:pt x="7620" y="57150"/>
                  </a:lnTo>
                  <a:close/>
                </a:path>
                <a:path w="7619" h="668020">
                  <a:moveTo>
                    <a:pt x="7620" y="60959"/>
                  </a:moveTo>
                  <a:lnTo>
                    <a:pt x="0" y="60959"/>
                  </a:lnTo>
                  <a:lnTo>
                    <a:pt x="0" y="73659"/>
                  </a:lnTo>
                  <a:lnTo>
                    <a:pt x="7620" y="73659"/>
                  </a:lnTo>
                  <a:lnTo>
                    <a:pt x="7620" y="60959"/>
                  </a:lnTo>
                  <a:close/>
                </a:path>
                <a:path w="7619" h="668020">
                  <a:moveTo>
                    <a:pt x="7620" y="73660"/>
                  </a:moveTo>
                  <a:lnTo>
                    <a:pt x="0" y="73660"/>
                  </a:lnTo>
                  <a:lnTo>
                    <a:pt x="0" y="80009"/>
                  </a:lnTo>
                  <a:lnTo>
                    <a:pt x="7620" y="80009"/>
                  </a:lnTo>
                  <a:lnTo>
                    <a:pt x="7620" y="73660"/>
                  </a:lnTo>
                  <a:close/>
                </a:path>
                <a:path w="7619" h="668020">
                  <a:moveTo>
                    <a:pt x="7620" y="80009"/>
                  </a:moveTo>
                  <a:lnTo>
                    <a:pt x="0" y="80009"/>
                  </a:lnTo>
                  <a:lnTo>
                    <a:pt x="0" y="95249"/>
                  </a:lnTo>
                  <a:lnTo>
                    <a:pt x="7620" y="95249"/>
                  </a:lnTo>
                  <a:lnTo>
                    <a:pt x="7620" y="80009"/>
                  </a:lnTo>
                  <a:close/>
                </a:path>
                <a:path w="7619" h="668020">
                  <a:moveTo>
                    <a:pt x="7620" y="95250"/>
                  </a:moveTo>
                  <a:lnTo>
                    <a:pt x="0" y="95250"/>
                  </a:lnTo>
                  <a:lnTo>
                    <a:pt x="0" y="105409"/>
                  </a:lnTo>
                  <a:lnTo>
                    <a:pt x="7620" y="105409"/>
                  </a:lnTo>
                  <a:lnTo>
                    <a:pt x="7620" y="95250"/>
                  </a:lnTo>
                  <a:close/>
                </a:path>
                <a:path w="7619" h="668020">
                  <a:moveTo>
                    <a:pt x="7620" y="105409"/>
                  </a:moveTo>
                  <a:lnTo>
                    <a:pt x="0" y="105409"/>
                  </a:lnTo>
                  <a:lnTo>
                    <a:pt x="0" y="162559"/>
                  </a:lnTo>
                  <a:lnTo>
                    <a:pt x="7620" y="162559"/>
                  </a:lnTo>
                  <a:lnTo>
                    <a:pt x="7620" y="105409"/>
                  </a:lnTo>
                  <a:close/>
                </a:path>
                <a:path w="7619" h="668020">
                  <a:moveTo>
                    <a:pt x="7620" y="162559"/>
                  </a:moveTo>
                  <a:lnTo>
                    <a:pt x="0" y="162559"/>
                  </a:lnTo>
                  <a:lnTo>
                    <a:pt x="0" y="168909"/>
                  </a:lnTo>
                  <a:lnTo>
                    <a:pt x="7620" y="168909"/>
                  </a:lnTo>
                  <a:lnTo>
                    <a:pt x="7620" y="162559"/>
                  </a:lnTo>
                  <a:close/>
                </a:path>
                <a:path w="7619" h="668020">
                  <a:moveTo>
                    <a:pt x="7620" y="168909"/>
                  </a:moveTo>
                  <a:lnTo>
                    <a:pt x="0" y="168909"/>
                  </a:lnTo>
                  <a:lnTo>
                    <a:pt x="0" y="175259"/>
                  </a:lnTo>
                  <a:lnTo>
                    <a:pt x="7620" y="175259"/>
                  </a:lnTo>
                  <a:lnTo>
                    <a:pt x="7620" y="168909"/>
                  </a:lnTo>
                  <a:close/>
                </a:path>
                <a:path w="7619" h="668020">
                  <a:moveTo>
                    <a:pt x="7620" y="175259"/>
                  </a:moveTo>
                  <a:lnTo>
                    <a:pt x="0" y="175259"/>
                  </a:lnTo>
                  <a:lnTo>
                    <a:pt x="0" y="181609"/>
                  </a:lnTo>
                  <a:lnTo>
                    <a:pt x="7620" y="181609"/>
                  </a:lnTo>
                  <a:lnTo>
                    <a:pt x="7620" y="175259"/>
                  </a:lnTo>
                  <a:close/>
                </a:path>
                <a:path w="7619" h="668020">
                  <a:moveTo>
                    <a:pt x="7620" y="181609"/>
                  </a:moveTo>
                  <a:lnTo>
                    <a:pt x="0" y="181609"/>
                  </a:lnTo>
                  <a:lnTo>
                    <a:pt x="0" y="187959"/>
                  </a:lnTo>
                  <a:lnTo>
                    <a:pt x="7620" y="187959"/>
                  </a:lnTo>
                  <a:lnTo>
                    <a:pt x="7620" y="181609"/>
                  </a:lnTo>
                  <a:close/>
                </a:path>
                <a:path w="7619" h="668020">
                  <a:moveTo>
                    <a:pt x="7620" y="187959"/>
                  </a:moveTo>
                  <a:lnTo>
                    <a:pt x="0" y="187959"/>
                  </a:lnTo>
                  <a:lnTo>
                    <a:pt x="0" y="190499"/>
                  </a:lnTo>
                  <a:lnTo>
                    <a:pt x="7620" y="190499"/>
                  </a:lnTo>
                  <a:lnTo>
                    <a:pt x="7620" y="187959"/>
                  </a:lnTo>
                  <a:close/>
                </a:path>
                <a:path w="7619" h="668020">
                  <a:moveTo>
                    <a:pt x="7620" y="190500"/>
                  </a:moveTo>
                  <a:lnTo>
                    <a:pt x="0" y="190500"/>
                  </a:lnTo>
                  <a:lnTo>
                    <a:pt x="0" y="194309"/>
                  </a:lnTo>
                  <a:lnTo>
                    <a:pt x="7620" y="194309"/>
                  </a:lnTo>
                  <a:lnTo>
                    <a:pt x="7620" y="190500"/>
                  </a:lnTo>
                  <a:close/>
                </a:path>
                <a:path w="7619" h="668020">
                  <a:moveTo>
                    <a:pt x="7620" y="194309"/>
                  </a:moveTo>
                  <a:lnTo>
                    <a:pt x="0" y="194309"/>
                  </a:lnTo>
                  <a:lnTo>
                    <a:pt x="0" y="196849"/>
                  </a:lnTo>
                  <a:lnTo>
                    <a:pt x="7620" y="196849"/>
                  </a:lnTo>
                  <a:lnTo>
                    <a:pt x="7620" y="194309"/>
                  </a:lnTo>
                  <a:close/>
                </a:path>
                <a:path w="7619" h="668020">
                  <a:moveTo>
                    <a:pt x="7620" y="196850"/>
                  </a:moveTo>
                  <a:lnTo>
                    <a:pt x="0" y="196850"/>
                  </a:lnTo>
                  <a:lnTo>
                    <a:pt x="0" y="203199"/>
                  </a:lnTo>
                  <a:lnTo>
                    <a:pt x="7620" y="203199"/>
                  </a:lnTo>
                  <a:lnTo>
                    <a:pt x="7620" y="196850"/>
                  </a:lnTo>
                  <a:close/>
                </a:path>
                <a:path w="7619" h="668020">
                  <a:moveTo>
                    <a:pt x="7620" y="203200"/>
                  </a:moveTo>
                  <a:lnTo>
                    <a:pt x="0" y="203200"/>
                  </a:lnTo>
                  <a:lnTo>
                    <a:pt x="0" y="207009"/>
                  </a:lnTo>
                  <a:lnTo>
                    <a:pt x="7620" y="207009"/>
                  </a:lnTo>
                  <a:lnTo>
                    <a:pt x="7620" y="203200"/>
                  </a:lnTo>
                  <a:close/>
                </a:path>
                <a:path w="7619" h="668020">
                  <a:moveTo>
                    <a:pt x="7620" y="207009"/>
                  </a:moveTo>
                  <a:lnTo>
                    <a:pt x="0" y="207009"/>
                  </a:lnTo>
                  <a:lnTo>
                    <a:pt x="0" y="209549"/>
                  </a:lnTo>
                  <a:lnTo>
                    <a:pt x="7620" y="209549"/>
                  </a:lnTo>
                  <a:lnTo>
                    <a:pt x="7620" y="207009"/>
                  </a:lnTo>
                  <a:close/>
                </a:path>
                <a:path w="7619" h="668020">
                  <a:moveTo>
                    <a:pt x="7620" y="209550"/>
                  </a:moveTo>
                  <a:lnTo>
                    <a:pt x="0" y="209550"/>
                  </a:lnTo>
                  <a:lnTo>
                    <a:pt x="0" y="213359"/>
                  </a:lnTo>
                  <a:lnTo>
                    <a:pt x="7620" y="213359"/>
                  </a:lnTo>
                  <a:lnTo>
                    <a:pt x="7620" y="209550"/>
                  </a:lnTo>
                  <a:close/>
                </a:path>
                <a:path w="7619" h="668020">
                  <a:moveTo>
                    <a:pt x="7620" y="213359"/>
                  </a:moveTo>
                  <a:lnTo>
                    <a:pt x="0" y="213359"/>
                  </a:lnTo>
                  <a:lnTo>
                    <a:pt x="0" y="215899"/>
                  </a:lnTo>
                  <a:lnTo>
                    <a:pt x="7620" y="215899"/>
                  </a:lnTo>
                  <a:lnTo>
                    <a:pt x="7620" y="213359"/>
                  </a:lnTo>
                  <a:close/>
                </a:path>
                <a:path w="7619" h="668020">
                  <a:moveTo>
                    <a:pt x="7620" y="215900"/>
                  </a:moveTo>
                  <a:lnTo>
                    <a:pt x="0" y="215900"/>
                  </a:lnTo>
                  <a:lnTo>
                    <a:pt x="0" y="266699"/>
                  </a:lnTo>
                  <a:lnTo>
                    <a:pt x="7620" y="266699"/>
                  </a:lnTo>
                  <a:lnTo>
                    <a:pt x="7620" y="215900"/>
                  </a:lnTo>
                  <a:close/>
                </a:path>
                <a:path w="7619" h="668020">
                  <a:moveTo>
                    <a:pt x="7620" y="266699"/>
                  </a:moveTo>
                  <a:lnTo>
                    <a:pt x="0" y="266699"/>
                  </a:lnTo>
                  <a:lnTo>
                    <a:pt x="0" y="285749"/>
                  </a:lnTo>
                  <a:lnTo>
                    <a:pt x="7620" y="285749"/>
                  </a:lnTo>
                  <a:lnTo>
                    <a:pt x="7620" y="266699"/>
                  </a:lnTo>
                  <a:close/>
                </a:path>
                <a:path w="7619" h="668020">
                  <a:moveTo>
                    <a:pt x="7620" y="285749"/>
                  </a:moveTo>
                  <a:lnTo>
                    <a:pt x="0" y="285749"/>
                  </a:lnTo>
                  <a:lnTo>
                    <a:pt x="0" y="393699"/>
                  </a:lnTo>
                  <a:lnTo>
                    <a:pt x="7620" y="393699"/>
                  </a:lnTo>
                  <a:lnTo>
                    <a:pt x="7620" y="285749"/>
                  </a:lnTo>
                  <a:close/>
                </a:path>
                <a:path w="7619" h="668020">
                  <a:moveTo>
                    <a:pt x="7620" y="494156"/>
                  </a:moveTo>
                  <a:lnTo>
                    <a:pt x="0" y="494156"/>
                  </a:lnTo>
                  <a:lnTo>
                    <a:pt x="0" y="538480"/>
                  </a:lnTo>
                  <a:lnTo>
                    <a:pt x="7620" y="538480"/>
                  </a:lnTo>
                  <a:lnTo>
                    <a:pt x="7620" y="494156"/>
                  </a:lnTo>
                  <a:close/>
                </a:path>
                <a:path w="7619" h="668020">
                  <a:moveTo>
                    <a:pt x="7620" y="487806"/>
                  </a:moveTo>
                  <a:lnTo>
                    <a:pt x="0" y="487806"/>
                  </a:lnTo>
                  <a:lnTo>
                    <a:pt x="0" y="494029"/>
                  </a:lnTo>
                  <a:lnTo>
                    <a:pt x="7620" y="494029"/>
                  </a:lnTo>
                  <a:lnTo>
                    <a:pt x="7620" y="487806"/>
                  </a:lnTo>
                  <a:close/>
                </a:path>
                <a:path w="7619" h="668020">
                  <a:moveTo>
                    <a:pt x="7620" y="481456"/>
                  </a:moveTo>
                  <a:lnTo>
                    <a:pt x="0" y="481456"/>
                  </a:lnTo>
                  <a:lnTo>
                    <a:pt x="0" y="487679"/>
                  </a:lnTo>
                  <a:lnTo>
                    <a:pt x="7620" y="487679"/>
                  </a:lnTo>
                  <a:lnTo>
                    <a:pt x="7620" y="481456"/>
                  </a:lnTo>
                  <a:close/>
                </a:path>
                <a:path w="7619" h="668020">
                  <a:moveTo>
                    <a:pt x="7620" y="475106"/>
                  </a:moveTo>
                  <a:lnTo>
                    <a:pt x="0" y="475106"/>
                  </a:lnTo>
                  <a:lnTo>
                    <a:pt x="0" y="481329"/>
                  </a:lnTo>
                  <a:lnTo>
                    <a:pt x="7620" y="481329"/>
                  </a:lnTo>
                  <a:lnTo>
                    <a:pt x="7620" y="475106"/>
                  </a:lnTo>
                  <a:close/>
                </a:path>
                <a:path w="7619" h="668020">
                  <a:moveTo>
                    <a:pt x="7620" y="468756"/>
                  </a:moveTo>
                  <a:lnTo>
                    <a:pt x="0" y="468756"/>
                  </a:lnTo>
                  <a:lnTo>
                    <a:pt x="0" y="474979"/>
                  </a:lnTo>
                  <a:lnTo>
                    <a:pt x="7620" y="474979"/>
                  </a:lnTo>
                  <a:lnTo>
                    <a:pt x="7620" y="468756"/>
                  </a:lnTo>
                  <a:close/>
                </a:path>
                <a:path w="7619" h="668020">
                  <a:moveTo>
                    <a:pt x="7620" y="462406"/>
                  </a:moveTo>
                  <a:lnTo>
                    <a:pt x="0" y="462406"/>
                  </a:lnTo>
                  <a:lnTo>
                    <a:pt x="0" y="468629"/>
                  </a:lnTo>
                  <a:lnTo>
                    <a:pt x="7620" y="468629"/>
                  </a:lnTo>
                  <a:lnTo>
                    <a:pt x="7620" y="462406"/>
                  </a:lnTo>
                  <a:close/>
                </a:path>
                <a:path w="7619" h="668020">
                  <a:moveTo>
                    <a:pt x="7620" y="456056"/>
                  </a:moveTo>
                  <a:lnTo>
                    <a:pt x="0" y="456056"/>
                  </a:lnTo>
                  <a:lnTo>
                    <a:pt x="0" y="462279"/>
                  </a:lnTo>
                  <a:lnTo>
                    <a:pt x="7620" y="462279"/>
                  </a:lnTo>
                  <a:lnTo>
                    <a:pt x="7620" y="456056"/>
                  </a:lnTo>
                  <a:close/>
                </a:path>
                <a:path w="7619" h="668020">
                  <a:moveTo>
                    <a:pt x="7620" y="449706"/>
                  </a:moveTo>
                  <a:lnTo>
                    <a:pt x="0" y="449706"/>
                  </a:lnTo>
                  <a:lnTo>
                    <a:pt x="0" y="455929"/>
                  </a:lnTo>
                  <a:lnTo>
                    <a:pt x="7620" y="455929"/>
                  </a:lnTo>
                  <a:lnTo>
                    <a:pt x="7620" y="449706"/>
                  </a:lnTo>
                  <a:close/>
                </a:path>
                <a:path w="7619" h="668020">
                  <a:moveTo>
                    <a:pt x="7620" y="443356"/>
                  </a:moveTo>
                  <a:lnTo>
                    <a:pt x="0" y="443356"/>
                  </a:lnTo>
                  <a:lnTo>
                    <a:pt x="0" y="449579"/>
                  </a:lnTo>
                  <a:lnTo>
                    <a:pt x="7620" y="449579"/>
                  </a:lnTo>
                  <a:lnTo>
                    <a:pt x="7620" y="443356"/>
                  </a:lnTo>
                  <a:close/>
                </a:path>
                <a:path w="7619" h="668020">
                  <a:moveTo>
                    <a:pt x="7620" y="435736"/>
                  </a:moveTo>
                  <a:lnTo>
                    <a:pt x="0" y="435736"/>
                  </a:lnTo>
                  <a:lnTo>
                    <a:pt x="0" y="443229"/>
                  </a:lnTo>
                  <a:lnTo>
                    <a:pt x="7620" y="443229"/>
                  </a:lnTo>
                  <a:lnTo>
                    <a:pt x="7620" y="435736"/>
                  </a:lnTo>
                  <a:close/>
                </a:path>
                <a:path w="7619" h="668020">
                  <a:moveTo>
                    <a:pt x="7620" y="430656"/>
                  </a:moveTo>
                  <a:lnTo>
                    <a:pt x="0" y="430656"/>
                  </a:lnTo>
                  <a:lnTo>
                    <a:pt x="0" y="435609"/>
                  </a:lnTo>
                  <a:lnTo>
                    <a:pt x="7620" y="435609"/>
                  </a:lnTo>
                  <a:lnTo>
                    <a:pt x="7620" y="430656"/>
                  </a:lnTo>
                  <a:close/>
                </a:path>
                <a:path w="7619" h="668020">
                  <a:moveTo>
                    <a:pt x="7620" y="424306"/>
                  </a:moveTo>
                  <a:lnTo>
                    <a:pt x="0" y="424306"/>
                  </a:lnTo>
                  <a:lnTo>
                    <a:pt x="0" y="430529"/>
                  </a:lnTo>
                  <a:lnTo>
                    <a:pt x="7620" y="430529"/>
                  </a:lnTo>
                  <a:lnTo>
                    <a:pt x="7620" y="424306"/>
                  </a:lnTo>
                  <a:close/>
                </a:path>
                <a:path w="7619" h="668020">
                  <a:moveTo>
                    <a:pt x="7620" y="416686"/>
                  </a:moveTo>
                  <a:lnTo>
                    <a:pt x="0" y="416686"/>
                  </a:lnTo>
                  <a:lnTo>
                    <a:pt x="0" y="424179"/>
                  </a:lnTo>
                  <a:lnTo>
                    <a:pt x="7620" y="424179"/>
                  </a:lnTo>
                  <a:lnTo>
                    <a:pt x="7620" y="416686"/>
                  </a:lnTo>
                  <a:close/>
                </a:path>
                <a:path w="7619" h="668020">
                  <a:moveTo>
                    <a:pt x="7620" y="411606"/>
                  </a:moveTo>
                  <a:lnTo>
                    <a:pt x="0" y="411606"/>
                  </a:lnTo>
                  <a:lnTo>
                    <a:pt x="0" y="416559"/>
                  </a:lnTo>
                  <a:lnTo>
                    <a:pt x="7620" y="416559"/>
                  </a:lnTo>
                  <a:lnTo>
                    <a:pt x="7620" y="411606"/>
                  </a:lnTo>
                  <a:close/>
                </a:path>
                <a:path w="7619" h="668020">
                  <a:moveTo>
                    <a:pt x="7620" y="398906"/>
                  </a:moveTo>
                  <a:lnTo>
                    <a:pt x="0" y="398906"/>
                  </a:lnTo>
                  <a:lnTo>
                    <a:pt x="0" y="411479"/>
                  </a:lnTo>
                  <a:lnTo>
                    <a:pt x="7620" y="411479"/>
                  </a:lnTo>
                  <a:lnTo>
                    <a:pt x="7620" y="398906"/>
                  </a:lnTo>
                  <a:close/>
                </a:path>
                <a:path w="7619" h="668020">
                  <a:moveTo>
                    <a:pt x="7620" y="393826"/>
                  </a:moveTo>
                  <a:lnTo>
                    <a:pt x="0" y="393826"/>
                  </a:lnTo>
                  <a:lnTo>
                    <a:pt x="0" y="398780"/>
                  </a:lnTo>
                  <a:lnTo>
                    <a:pt x="7620" y="398780"/>
                  </a:lnTo>
                  <a:lnTo>
                    <a:pt x="7620" y="393826"/>
                  </a:lnTo>
                  <a:close/>
                </a:path>
                <a:path w="7619" h="668020">
                  <a:moveTo>
                    <a:pt x="3810" y="665479"/>
                  </a:moveTo>
                  <a:lnTo>
                    <a:pt x="0" y="665479"/>
                  </a:lnTo>
                  <a:lnTo>
                    <a:pt x="0" y="668019"/>
                  </a:lnTo>
                  <a:lnTo>
                    <a:pt x="1269" y="668019"/>
                  </a:lnTo>
                  <a:lnTo>
                    <a:pt x="1269" y="666749"/>
                  </a:lnTo>
                  <a:lnTo>
                    <a:pt x="3810" y="666749"/>
                  </a:lnTo>
                  <a:lnTo>
                    <a:pt x="3810" y="665479"/>
                  </a:lnTo>
                  <a:close/>
                </a:path>
                <a:path w="7619" h="668020">
                  <a:moveTo>
                    <a:pt x="7620" y="659129"/>
                  </a:moveTo>
                  <a:lnTo>
                    <a:pt x="0" y="659129"/>
                  </a:lnTo>
                  <a:lnTo>
                    <a:pt x="0" y="664209"/>
                  </a:lnTo>
                  <a:lnTo>
                    <a:pt x="7620" y="664209"/>
                  </a:lnTo>
                  <a:lnTo>
                    <a:pt x="7620" y="659129"/>
                  </a:lnTo>
                  <a:close/>
                </a:path>
                <a:path w="7619" h="668020">
                  <a:moveTo>
                    <a:pt x="7619" y="664209"/>
                  </a:moveTo>
                  <a:lnTo>
                    <a:pt x="6350" y="664209"/>
                  </a:lnTo>
                  <a:lnTo>
                    <a:pt x="6350" y="665479"/>
                  </a:lnTo>
                  <a:lnTo>
                    <a:pt x="7619" y="665479"/>
                  </a:lnTo>
                  <a:lnTo>
                    <a:pt x="7619" y="664209"/>
                  </a:lnTo>
                  <a:close/>
                </a:path>
                <a:path w="7619" h="668020">
                  <a:moveTo>
                    <a:pt x="7620" y="652779"/>
                  </a:moveTo>
                  <a:lnTo>
                    <a:pt x="0" y="652779"/>
                  </a:lnTo>
                  <a:lnTo>
                    <a:pt x="0" y="657859"/>
                  </a:lnTo>
                  <a:lnTo>
                    <a:pt x="7620" y="657859"/>
                  </a:lnTo>
                  <a:lnTo>
                    <a:pt x="7620" y="652779"/>
                  </a:lnTo>
                  <a:close/>
                </a:path>
                <a:path w="7619" h="668020">
                  <a:moveTo>
                    <a:pt x="7620" y="646429"/>
                  </a:moveTo>
                  <a:lnTo>
                    <a:pt x="0" y="646429"/>
                  </a:lnTo>
                  <a:lnTo>
                    <a:pt x="0" y="651509"/>
                  </a:lnTo>
                  <a:lnTo>
                    <a:pt x="7620" y="651509"/>
                  </a:lnTo>
                  <a:lnTo>
                    <a:pt x="7620" y="646429"/>
                  </a:lnTo>
                  <a:close/>
                </a:path>
                <a:path w="7619" h="668020">
                  <a:moveTo>
                    <a:pt x="7620" y="640080"/>
                  </a:moveTo>
                  <a:lnTo>
                    <a:pt x="0" y="640080"/>
                  </a:lnTo>
                  <a:lnTo>
                    <a:pt x="0" y="645159"/>
                  </a:lnTo>
                  <a:lnTo>
                    <a:pt x="7620" y="645159"/>
                  </a:lnTo>
                  <a:lnTo>
                    <a:pt x="7620" y="640080"/>
                  </a:lnTo>
                  <a:close/>
                </a:path>
                <a:path w="7619" h="668020">
                  <a:moveTo>
                    <a:pt x="7620" y="633730"/>
                  </a:moveTo>
                  <a:lnTo>
                    <a:pt x="0" y="633730"/>
                  </a:lnTo>
                  <a:lnTo>
                    <a:pt x="0" y="638809"/>
                  </a:lnTo>
                  <a:lnTo>
                    <a:pt x="7620" y="638809"/>
                  </a:lnTo>
                  <a:lnTo>
                    <a:pt x="7620" y="633730"/>
                  </a:lnTo>
                  <a:close/>
                </a:path>
                <a:path w="7619" h="668020">
                  <a:moveTo>
                    <a:pt x="7620" y="628650"/>
                  </a:moveTo>
                  <a:lnTo>
                    <a:pt x="0" y="628650"/>
                  </a:lnTo>
                  <a:lnTo>
                    <a:pt x="0" y="632459"/>
                  </a:lnTo>
                  <a:lnTo>
                    <a:pt x="7620" y="632459"/>
                  </a:lnTo>
                  <a:lnTo>
                    <a:pt x="7620" y="628650"/>
                  </a:lnTo>
                  <a:close/>
                </a:path>
                <a:path w="7619" h="668020">
                  <a:moveTo>
                    <a:pt x="7620" y="622299"/>
                  </a:moveTo>
                  <a:lnTo>
                    <a:pt x="0" y="622299"/>
                  </a:lnTo>
                  <a:lnTo>
                    <a:pt x="0" y="627380"/>
                  </a:lnTo>
                  <a:lnTo>
                    <a:pt x="7620" y="627380"/>
                  </a:lnTo>
                  <a:lnTo>
                    <a:pt x="7620" y="622299"/>
                  </a:lnTo>
                  <a:close/>
                </a:path>
                <a:path w="7619" h="668020">
                  <a:moveTo>
                    <a:pt x="7620" y="615949"/>
                  </a:moveTo>
                  <a:lnTo>
                    <a:pt x="0" y="615949"/>
                  </a:lnTo>
                  <a:lnTo>
                    <a:pt x="0" y="621029"/>
                  </a:lnTo>
                  <a:lnTo>
                    <a:pt x="7620" y="621029"/>
                  </a:lnTo>
                  <a:lnTo>
                    <a:pt x="7620" y="615949"/>
                  </a:lnTo>
                  <a:close/>
                </a:path>
                <a:path w="7619" h="668020">
                  <a:moveTo>
                    <a:pt x="7620" y="609599"/>
                  </a:moveTo>
                  <a:lnTo>
                    <a:pt x="0" y="609599"/>
                  </a:lnTo>
                  <a:lnTo>
                    <a:pt x="0" y="614680"/>
                  </a:lnTo>
                  <a:lnTo>
                    <a:pt x="7620" y="614680"/>
                  </a:lnTo>
                  <a:lnTo>
                    <a:pt x="7620" y="609599"/>
                  </a:lnTo>
                  <a:close/>
                </a:path>
                <a:path w="7619" h="668020">
                  <a:moveTo>
                    <a:pt x="7620" y="603249"/>
                  </a:moveTo>
                  <a:lnTo>
                    <a:pt x="0" y="603249"/>
                  </a:lnTo>
                  <a:lnTo>
                    <a:pt x="0" y="608329"/>
                  </a:lnTo>
                  <a:lnTo>
                    <a:pt x="7620" y="608329"/>
                  </a:lnTo>
                  <a:lnTo>
                    <a:pt x="7620" y="603249"/>
                  </a:lnTo>
                  <a:close/>
                </a:path>
                <a:path w="7619" h="668020">
                  <a:moveTo>
                    <a:pt x="7620" y="596900"/>
                  </a:moveTo>
                  <a:lnTo>
                    <a:pt x="0" y="596900"/>
                  </a:lnTo>
                  <a:lnTo>
                    <a:pt x="0" y="601979"/>
                  </a:lnTo>
                  <a:lnTo>
                    <a:pt x="7620" y="601979"/>
                  </a:lnTo>
                  <a:lnTo>
                    <a:pt x="7620" y="596900"/>
                  </a:lnTo>
                  <a:close/>
                </a:path>
                <a:path w="7619" h="668020">
                  <a:moveTo>
                    <a:pt x="7620" y="590550"/>
                  </a:moveTo>
                  <a:lnTo>
                    <a:pt x="0" y="590550"/>
                  </a:lnTo>
                  <a:lnTo>
                    <a:pt x="0" y="595629"/>
                  </a:lnTo>
                  <a:lnTo>
                    <a:pt x="7620" y="595629"/>
                  </a:lnTo>
                  <a:lnTo>
                    <a:pt x="7620" y="590550"/>
                  </a:lnTo>
                  <a:close/>
                </a:path>
                <a:path w="7619" h="668020">
                  <a:moveTo>
                    <a:pt x="7620" y="577849"/>
                  </a:moveTo>
                  <a:lnTo>
                    <a:pt x="0" y="577849"/>
                  </a:lnTo>
                  <a:lnTo>
                    <a:pt x="0" y="589279"/>
                  </a:lnTo>
                  <a:lnTo>
                    <a:pt x="7620" y="589279"/>
                  </a:lnTo>
                  <a:lnTo>
                    <a:pt x="7620" y="577849"/>
                  </a:lnTo>
                  <a:close/>
                </a:path>
                <a:path w="7619" h="668020">
                  <a:moveTo>
                    <a:pt x="7620" y="565149"/>
                  </a:moveTo>
                  <a:lnTo>
                    <a:pt x="0" y="565149"/>
                  </a:lnTo>
                  <a:lnTo>
                    <a:pt x="0" y="576579"/>
                  </a:lnTo>
                  <a:lnTo>
                    <a:pt x="7620" y="576579"/>
                  </a:lnTo>
                  <a:lnTo>
                    <a:pt x="7620" y="565149"/>
                  </a:lnTo>
                  <a:close/>
                </a:path>
                <a:path w="7619" h="668020">
                  <a:moveTo>
                    <a:pt x="7620" y="552449"/>
                  </a:moveTo>
                  <a:lnTo>
                    <a:pt x="0" y="552449"/>
                  </a:lnTo>
                  <a:lnTo>
                    <a:pt x="0" y="563879"/>
                  </a:lnTo>
                  <a:lnTo>
                    <a:pt x="7620" y="563879"/>
                  </a:lnTo>
                  <a:lnTo>
                    <a:pt x="7620" y="552449"/>
                  </a:lnTo>
                  <a:close/>
                </a:path>
                <a:path w="7619" h="668020">
                  <a:moveTo>
                    <a:pt x="7620" y="539750"/>
                  </a:moveTo>
                  <a:lnTo>
                    <a:pt x="0" y="539750"/>
                  </a:lnTo>
                  <a:lnTo>
                    <a:pt x="0" y="551179"/>
                  </a:lnTo>
                  <a:lnTo>
                    <a:pt x="7620" y="551179"/>
                  </a:lnTo>
                  <a:lnTo>
                    <a:pt x="7620" y="539750"/>
                  </a:lnTo>
                  <a:close/>
                </a:path>
              </a:pathLst>
            </a:custGeom>
            <a:solidFill>
              <a:srgbClr val="7500EF"/>
            </a:solidFill>
          </p:spPr>
          <p:txBody>
            <a:bodyPr bIns="0" lIns="0" rIns="0" rtlCol="0" tIns="0" wrap="square"/>
            <a:p/>
          </p:txBody>
        </p:sp>
        <p:sp>
          <p:nvSpPr>
            <p:cNvPr id="1050264" name="object 1568"/>
            <p:cNvSpPr/>
            <p:nvPr/>
          </p:nvSpPr>
          <p:spPr>
            <a:xfrm>
              <a:off x="1996439" y="5817869"/>
              <a:ext cx="6350" cy="674370"/>
            </a:xfrm>
            <a:custGeom>
              <a:avLst/>
              <a:ahLst/>
              <a:rect l="l" t="t" r="r" b="b"/>
              <a:pathLst>
                <a:path w="6350" h="674370">
                  <a:moveTo>
                    <a:pt x="3810" y="0"/>
                  </a:moveTo>
                  <a:lnTo>
                    <a:pt x="0" y="0"/>
                  </a:lnTo>
                  <a:lnTo>
                    <a:pt x="0" y="2539"/>
                  </a:lnTo>
                  <a:lnTo>
                    <a:pt x="5080" y="2539"/>
                  </a:lnTo>
                  <a:lnTo>
                    <a:pt x="5080" y="1269"/>
                  </a:lnTo>
                  <a:lnTo>
                    <a:pt x="3810" y="1269"/>
                  </a:lnTo>
                  <a:lnTo>
                    <a:pt x="3810" y="0"/>
                  </a:lnTo>
                  <a:close/>
                </a:path>
                <a:path w="6350" h="674370">
                  <a:moveTo>
                    <a:pt x="6350" y="2539"/>
                  </a:moveTo>
                  <a:lnTo>
                    <a:pt x="0" y="2539"/>
                  </a:lnTo>
                  <a:lnTo>
                    <a:pt x="0" y="6349"/>
                  </a:lnTo>
                  <a:lnTo>
                    <a:pt x="6350" y="6349"/>
                  </a:lnTo>
                  <a:lnTo>
                    <a:pt x="6350" y="2539"/>
                  </a:lnTo>
                  <a:close/>
                </a:path>
                <a:path w="6350" h="674370">
                  <a:moveTo>
                    <a:pt x="6350" y="6349"/>
                  </a:moveTo>
                  <a:lnTo>
                    <a:pt x="0" y="6349"/>
                  </a:lnTo>
                  <a:lnTo>
                    <a:pt x="0" y="8889"/>
                  </a:lnTo>
                  <a:lnTo>
                    <a:pt x="6350" y="8889"/>
                  </a:lnTo>
                  <a:lnTo>
                    <a:pt x="6350" y="6349"/>
                  </a:lnTo>
                  <a:close/>
                </a:path>
                <a:path w="6350" h="674370">
                  <a:moveTo>
                    <a:pt x="6350" y="8890"/>
                  </a:moveTo>
                  <a:lnTo>
                    <a:pt x="0" y="8890"/>
                  </a:lnTo>
                  <a:lnTo>
                    <a:pt x="0" y="15239"/>
                  </a:lnTo>
                  <a:lnTo>
                    <a:pt x="6350" y="15239"/>
                  </a:lnTo>
                  <a:lnTo>
                    <a:pt x="6350" y="8890"/>
                  </a:lnTo>
                  <a:close/>
                </a:path>
                <a:path w="6350" h="674370">
                  <a:moveTo>
                    <a:pt x="6350" y="15239"/>
                  </a:moveTo>
                  <a:lnTo>
                    <a:pt x="0" y="15239"/>
                  </a:lnTo>
                  <a:lnTo>
                    <a:pt x="0" y="21589"/>
                  </a:lnTo>
                  <a:lnTo>
                    <a:pt x="6350" y="21589"/>
                  </a:lnTo>
                  <a:lnTo>
                    <a:pt x="6350" y="15239"/>
                  </a:lnTo>
                  <a:close/>
                </a:path>
                <a:path w="6350" h="674370">
                  <a:moveTo>
                    <a:pt x="6350" y="21590"/>
                  </a:moveTo>
                  <a:lnTo>
                    <a:pt x="0" y="21590"/>
                  </a:lnTo>
                  <a:lnTo>
                    <a:pt x="0" y="25399"/>
                  </a:lnTo>
                  <a:lnTo>
                    <a:pt x="6350" y="25399"/>
                  </a:lnTo>
                  <a:lnTo>
                    <a:pt x="6350" y="21590"/>
                  </a:lnTo>
                  <a:close/>
                </a:path>
                <a:path w="6350" h="674370">
                  <a:moveTo>
                    <a:pt x="6350" y="25399"/>
                  </a:moveTo>
                  <a:lnTo>
                    <a:pt x="0" y="25399"/>
                  </a:lnTo>
                  <a:lnTo>
                    <a:pt x="0" y="27939"/>
                  </a:lnTo>
                  <a:lnTo>
                    <a:pt x="6350" y="27939"/>
                  </a:lnTo>
                  <a:lnTo>
                    <a:pt x="6350" y="25399"/>
                  </a:lnTo>
                  <a:close/>
                </a:path>
                <a:path w="6350" h="674370">
                  <a:moveTo>
                    <a:pt x="6350" y="27939"/>
                  </a:moveTo>
                  <a:lnTo>
                    <a:pt x="0" y="27939"/>
                  </a:lnTo>
                  <a:lnTo>
                    <a:pt x="0" y="31749"/>
                  </a:lnTo>
                  <a:lnTo>
                    <a:pt x="6350" y="31749"/>
                  </a:lnTo>
                  <a:lnTo>
                    <a:pt x="6350" y="27939"/>
                  </a:lnTo>
                  <a:close/>
                </a:path>
                <a:path w="6350" h="674370">
                  <a:moveTo>
                    <a:pt x="6350" y="31749"/>
                  </a:moveTo>
                  <a:lnTo>
                    <a:pt x="0" y="31749"/>
                  </a:lnTo>
                  <a:lnTo>
                    <a:pt x="0" y="34289"/>
                  </a:lnTo>
                  <a:lnTo>
                    <a:pt x="6350" y="34289"/>
                  </a:lnTo>
                  <a:lnTo>
                    <a:pt x="6350" y="31749"/>
                  </a:lnTo>
                  <a:close/>
                </a:path>
                <a:path w="6350" h="674370">
                  <a:moveTo>
                    <a:pt x="6350" y="34289"/>
                  </a:moveTo>
                  <a:lnTo>
                    <a:pt x="0" y="34289"/>
                  </a:lnTo>
                  <a:lnTo>
                    <a:pt x="0" y="38099"/>
                  </a:lnTo>
                  <a:lnTo>
                    <a:pt x="6350" y="38099"/>
                  </a:lnTo>
                  <a:lnTo>
                    <a:pt x="6350" y="34289"/>
                  </a:lnTo>
                  <a:close/>
                </a:path>
                <a:path w="6350" h="674370">
                  <a:moveTo>
                    <a:pt x="6350" y="38099"/>
                  </a:moveTo>
                  <a:lnTo>
                    <a:pt x="0" y="38099"/>
                  </a:lnTo>
                  <a:lnTo>
                    <a:pt x="0" y="40639"/>
                  </a:lnTo>
                  <a:lnTo>
                    <a:pt x="6350" y="40639"/>
                  </a:lnTo>
                  <a:lnTo>
                    <a:pt x="6350" y="38099"/>
                  </a:lnTo>
                  <a:close/>
                </a:path>
                <a:path w="6350" h="674370">
                  <a:moveTo>
                    <a:pt x="6350" y="40639"/>
                  </a:moveTo>
                  <a:lnTo>
                    <a:pt x="0" y="40639"/>
                  </a:lnTo>
                  <a:lnTo>
                    <a:pt x="0" y="50799"/>
                  </a:lnTo>
                  <a:lnTo>
                    <a:pt x="6350" y="50799"/>
                  </a:lnTo>
                  <a:lnTo>
                    <a:pt x="6350" y="40639"/>
                  </a:lnTo>
                  <a:close/>
                </a:path>
                <a:path w="6350" h="674370">
                  <a:moveTo>
                    <a:pt x="6350" y="50799"/>
                  </a:moveTo>
                  <a:lnTo>
                    <a:pt x="0" y="50799"/>
                  </a:lnTo>
                  <a:lnTo>
                    <a:pt x="0" y="57149"/>
                  </a:lnTo>
                  <a:lnTo>
                    <a:pt x="6350" y="57149"/>
                  </a:lnTo>
                  <a:lnTo>
                    <a:pt x="6350" y="50799"/>
                  </a:lnTo>
                  <a:close/>
                </a:path>
                <a:path w="6350" h="674370">
                  <a:moveTo>
                    <a:pt x="6350" y="57149"/>
                  </a:moveTo>
                  <a:lnTo>
                    <a:pt x="0" y="57149"/>
                  </a:lnTo>
                  <a:lnTo>
                    <a:pt x="0" y="59689"/>
                  </a:lnTo>
                  <a:lnTo>
                    <a:pt x="6350" y="59689"/>
                  </a:lnTo>
                  <a:lnTo>
                    <a:pt x="6350" y="57149"/>
                  </a:lnTo>
                  <a:close/>
                </a:path>
                <a:path w="6350" h="674370">
                  <a:moveTo>
                    <a:pt x="6350" y="59689"/>
                  </a:moveTo>
                  <a:lnTo>
                    <a:pt x="0" y="59689"/>
                  </a:lnTo>
                  <a:lnTo>
                    <a:pt x="0" y="63499"/>
                  </a:lnTo>
                  <a:lnTo>
                    <a:pt x="6350" y="63499"/>
                  </a:lnTo>
                  <a:lnTo>
                    <a:pt x="6350" y="59689"/>
                  </a:lnTo>
                  <a:close/>
                </a:path>
                <a:path w="6350" h="674370">
                  <a:moveTo>
                    <a:pt x="6350" y="63499"/>
                  </a:moveTo>
                  <a:lnTo>
                    <a:pt x="0" y="63499"/>
                  </a:lnTo>
                  <a:lnTo>
                    <a:pt x="0" y="76199"/>
                  </a:lnTo>
                  <a:lnTo>
                    <a:pt x="6350" y="76199"/>
                  </a:lnTo>
                  <a:lnTo>
                    <a:pt x="6350" y="63499"/>
                  </a:lnTo>
                  <a:close/>
                </a:path>
                <a:path w="6350" h="674370">
                  <a:moveTo>
                    <a:pt x="6350" y="76200"/>
                  </a:moveTo>
                  <a:lnTo>
                    <a:pt x="0" y="76200"/>
                  </a:lnTo>
                  <a:lnTo>
                    <a:pt x="0" y="82549"/>
                  </a:lnTo>
                  <a:lnTo>
                    <a:pt x="6350" y="82549"/>
                  </a:lnTo>
                  <a:lnTo>
                    <a:pt x="6350" y="76200"/>
                  </a:lnTo>
                  <a:close/>
                </a:path>
                <a:path w="6350" h="674370">
                  <a:moveTo>
                    <a:pt x="6350" y="82549"/>
                  </a:moveTo>
                  <a:lnTo>
                    <a:pt x="0" y="82549"/>
                  </a:lnTo>
                  <a:lnTo>
                    <a:pt x="0" y="97789"/>
                  </a:lnTo>
                  <a:lnTo>
                    <a:pt x="6350" y="97789"/>
                  </a:lnTo>
                  <a:lnTo>
                    <a:pt x="6350" y="82549"/>
                  </a:lnTo>
                  <a:close/>
                </a:path>
                <a:path w="6350" h="674370">
                  <a:moveTo>
                    <a:pt x="6350" y="97789"/>
                  </a:moveTo>
                  <a:lnTo>
                    <a:pt x="0" y="97789"/>
                  </a:lnTo>
                  <a:lnTo>
                    <a:pt x="0" y="107949"/>
                  </a:lnTo>
                  <a:lnTo>
                    <a:pt x="6350" y="107949"/>
                  </a:lnTo>
                  <a:lnTo>
                    <a:pt x="6350" y="97789"/>
                  </a:lnTo>
                  <a:close/>
                </a:path>
                <a:path w="6350" h="674370">
                  <a:moveTo>
                    <a:pt x="6350" y="107949"/>
                  </a:moveTo>
                  <a:lnTo>
                    <a:pt x="0" y="107949"/>
                  </a:lnTo>
                  <a:lnTo>
                    <a:pt x="0" y="165099"/>
                  </a:lnTo>
                  <a:lnTo>
                    <a:pt x="6350" y="165099"/>
                  </a:lnTo>
                  <a:lnTo>
                    <a:pt x="6350" y="107949"/>
                  </a:lnTo>
                  <a:close/>
                </a:path>
                <a:path w="6350" h="674370">
                  <a:moveTo>
                    <a:pt x="6350" y="165099"/>
                  </a:moveTo>
                  <a:lnTo>
                    <a:pt x="0" y="165099"/>
                  </a:lnTo>
                  <a:lnTo>
                    <a:pt x="0" y="171449"/>
                  </a:lnTo>
                  <a:lnTo>
                    <a:pt x="6350" y="171449"/>
                  </a:lnTo>
                  <a:lnTo>
                    <a:pt x="6350" y="165099"/>
                  </a:lnTo>
                  <a:close/>
                </a:path>
                <a:path w="6350" h="674370">
                  <a:moveTo>
                    <a:pt x="6350" y="171449"/>
                  </a:moveTo>
                  <a:lnTo>
                    <a:pt x="0" y="171449"/>
                  </a:lnTo>
                  <a:lnTo>
                    <a:pt x="0" y="177799"/>
                  </a:lnTo>
                  <a:lnTo>
                    <a:pt x="6350" y="177799"/>
                  </a:lnTo>
                  <a:lnTo>
                    <a:pt x="6350" y="171449"/>
                  </a:lnTo>
                  <a:close/>
                </a:path>
                <a:path w="6350" h="674370">
                  <a:moveTo>
                    <a:pt x="6350" y="177799"/>
                  </a:moveTo>
                  <a:lnTo>
                    <a:pt x="0" y="177799"/>
                  </a:lnTo>
                  <a:lnTo>
                    <a:pt x="0" y="184149"/>
                  </a:lnTo>
                  <a:lnTo>
                    <a:pt x="6350" y="184149"/>
                  </a:lnTo>
                  <a:lnTo>
                    <a:pt x="6350" y="177799"/>
                  </a:lnTo>
                  <a:close/>
                </a:path>
                <a:path w="6350" h="674370">
                  <a:moveTo>
                    <a:pt x="6350" y="184149"/>
                  </a:moveTo>
                  <a:lnTo>
                    <a:pt x="0" y="184149"/>
                  </a:lnTo>
                  <a:lnTo>
                    <a:pt x="0" y="190499"/>
                  </a:lnTo>
                  <a:lnTo>
                    <a:pt x="6350" y="190499"/>
                  </a:lnTo>
                  <a:lnTo>
                    <a:pt x="6350" y="184149"/>
                  </a:lnTo>
                  <a:close/>
                </a:path>
                <a:path w="6350" h="674370">
                  <a:moveTo>
                    <a:pt x="6350" y="190499"/>
                  </a:moveTo>
                  <a:lnTo>
                    <a:pt x="0" y="190499"/>
                  </a:lnTo>
                  <a:lnTo>
                    <a:pt x="0" y="193039"/>
                  </a:lnTo>
                  <a:lnTo>
                    <a:pt x="6350" y="193039"/>
                  </a:lnTo>
                  <a:lnTo>
                    <a:pt x="6350" y="190499"/>
                  </a:lnTo>
                  <a:close/>
                </a:path>
                <a:path w="6350" h="674370">
                  <a:moveTo>
                    <a:pt x="6350" y="193039"/>
                  </a:moveTo>
                  <a:lnTo>
                    <a:pt x="0" y="193039"/>
                  </a:lnTo>
                  <a:lnTo>
                    <a:pt x="0" y="196849"/>
                  </a:lnTo>
                  <a:lnTo>
                    <a:pt x="6350" y="196849"/>
                  </a:lnTo>
                  <a:lnTo>
                    <a:pt x="6350" y="193039"/>
                  </a:lnTo>
                  <a:close/>
                </a:path>
                <a:path w="6350" h="674370">
                  <a:moveTo>
                    <a:pt x="6350" y="196849"/>
                  </a:moveTo>
                  <a:lnTo>
                    <a:pt x="0" y="196849"/>
                  </a:lnTo>
                  <a:lnTo>
                    <a:pt x="0" y="199389"/>
                  </a:lnTo>
                  <a:lnTo>
                    <a:pt x="6350" y="199389"/>
                  </a:lnTo>
                  <a:lnTo>
                    <a:pt x="6350" y="196849"/>
                  </a:lnTo>
                  <a:close/>
                </a:path>
                <a:path w="6350" h="674370">
                  <a:moveTo>
                    <a:pt x="6350" y="199389"/>
                  </a:moveTo>
                  <a:lnTo>
                    <a:pt x="0" y="199389"/>
                  </a:lnTo>
                  <a:lnTo>
                    <a:pt x="0" y="205739"/>
                  </a:lnTo>
                  <a:lnTo>
                    <a:pt x="6350" y="205739"/>
                  </a:lnTo>
                  <a:lnTo>
                    <a:pt x="6350" y="199389"/>
                  </a:lnTo>
                  <a:close/>
                </a:path>
                <a:path w="6350" h="674370">
                  <a:moveTo>
                    <a:pt x="6350" y="205739"/>
                  </a:moveTo>
                  <a:lnTo>
                    <a:pt x="0" y="205739"/>
                  </a:lnTo>
                  <a:lnTo>
                    <a:pt x="0" y="209549"/>
                  </a:lnTo>
                  <a:lnTo>
                    <a:pt x="6350" y="209549"/>
                  </a:lnTo>
                  <a:lnTo>
                    <a:pt x="6350" y="205739"/>
                  </a:lnTo>
                  <a:close/>
                </a:path>
                <a:path w="6350" h="674370">
                  <a:moveTo>
                    <a:pt x="6350" y="209549"/>
                  </a:moveTo>
                  <a:lnTo>
                    <a:pt x="0" y="209549"/>
                  </a:lnTo>
                  <a:lnTo>
                    <a:pt x="0" y="212089"/>
                  </a:lnTo>
                  <a:lnTo>
                    <a:pt x="6350" y="212089"/>
                  </a:lnTo>
                  <a:lnTo>
                    <a:pt x="6350" y="209549"/>
                  </a:lnTo>
                  <a:close/>
                </a:path>
                <a:path w="6350" h="674370">
                  <a:moveTo>
                    <a:pt x="6350" y="212089"/>
                  </a:moveTo>
                  <a:lnTo>
                    <a:pt x="0" y="212089"/>
                  </a:lnTo>
                  <a:lnTo>
                    <a:pt x="0" y="215899"/>
                  </a:lnTo>
                  <a:lnTo>
                    <a:pt x="6350" y="215899"/>
                  </a:lnTo>
                  <a:lnTo>
                    <a:pt x="6350" y="212089"/>
                  </a:lnTo>
                  <a:close/>
                </a:path>
                <a:path w="6350" h="674370">
                  <a:moveTo>
                    <a:pt x="6350" y="215899"/>
                  </a:moveTo>
                  <a:lnTo>
                    <a:pt x="0" y="215899"/>
                  </a:lnTo>
                  <a:lnTo>
                    <a:pt x="0" y="218439"/>
                  </a:lnTo>
                  <a:lnTo>
                    <a:pt x="6350" y="218439"/>
                  </a:lnTo>
                  <a:lnTo>
                    <a:pt x="6350" y="215899"/>
                  </a:lnTo>
                  <a:close/>
                </a:path>
                <a:path w="6350" h="674370">
                  <a:moveTo>
                    <a:pt x="6350" y="218439"/>
                  </a:moveTo>
                  <a:lnTo>
                    <a:pt x="0" y="218439"/>
                  </a:lnTo>
                  <a:lnTo>
                    <a:pt x="0" y="269239"/>
                  </a:lnTo>
                  <a:lnTo>
                    <a:pt x="6350" y="269239"/>
                  </a:lnTo>
                  <a:lnTo>
                    <a:pt x="6350" y="218439"/>
                  </a:lnTo>
                  <a:close/>
                </a:path>
                <a:path w="6350" h="674370">
                  <a:moveTo>
                    <a:pt x="6350" y="269239"/>
                  </a:moveTo>
                  <a:lnTo>
                    <a:pt x="0" y="269239"/>
                  </a:lnTo>
                  <a:lnTo>
                    <a:pt x="0" y="288289"/>
                  </a:lnTo>
                  <a:lnTo>
                    <a:pt x="6350" y="288289"/>
                  </a:lnTo>
                  <a:lnTo>
                    <a:pt x="6350" y="269239"/>
                  </a:lnTo>
                  <a:close/>
                </a:path>
                <a:path w="6350" h="674370">
                  <a:moveTo>
                    <a:pt x="6350" y="288289"/>
                  </a:moveTo>
                  <a:lnTo>
                    <a:pt x="0" y="288289"/>
                  </a:lnTo>
                  <a:lnTo>
                    <a:pt x="0" y="396239"/>
                  </a:lnTo>
                  <a:lnTo>
                    <a:pt x="6350" y="396239"/>
                  </a:lnTo>
                  <a:lnTo>
                    <a:pt x="6350" y="288289"/>
                  </a:lnTo>
                  <a:close/>
                </a:path>
                <a:path w="6350" h="674370">
                  <a:moveTo>
                    <a:pt x="6350" y="496696"/>
                  </a:moveTo>
                  <a:lnTo>
                    <a:pt x="0" y="496696"/>
                  </a:lnTo>
                  <a:lnTo>
                    <a:pt x="0" y="541019"/>
                  </a:lnTo>
                  <a:lnTo>
                    <a:pt x="6350" y="541019"/>
                  </a:lnTo>
                  <a:lnTo>
                    <a:pt x="6350" y="496696"/>
                  </a:lnTo>
                  <a:close/>
                </a:path>
                <a:path w="6350" h="674370">
                  <a:moveTo>
                    <a:pt x="6350" y="490346"/>
                  </a:moveTo>
                  <a:lnTo>
                    <a:pt x="0" y="490346"/>
                  </a:lnTo>
                  <a:lnTo>
                    <a:pt x="0" y="496569"/>
                  </a:lnTo>
                  <a:lnTo>
                    <a:pt x="6350" y="496569"/>
                  </a:lnTo>
                  <a:lnTo>
                    <a:pt x="6350" y="490346"/>
                  </a:lnTo>
                  <a:close/>
                </a:path>
                <a:path w="6350" h="674370">
                  <a:moveTo>
                    <a:pt x="6350" y="483996"/>
                  </a:moveTo>
                  <a:lnTo>
                    <a:pt x="0" y="483996"/>
                  </a:lnTo>
                  <a:lnTo>
                    <a:pt x="0" y="490219"/>
                  </a:lnTo>
                  <a:lnTo>
                    <a:pt x="6350" y="490219"/>
                  </a:lnTo>
                  <a:lnTo>
                    <a:pt x="6350" y="483996"/>
                  </a:lnTo>
                  <a:close/>
                </a:path>
                <a:path w="6350" h="674370">
                  <a:moveTo>
                    <a:pt x="6350" y="477646"/>
                  </a:moveTo>
                  <a:lnTo>
                    <a:pt x="0" y="477646"/>
                  </a:lnTo>
                  <a:lnTo>
                    <a:pt x="0" y="483869"/>
                  </a:lnTo>
                  <a:lnTo>
                    <a:pt x="6350" y="483869"/>
                  </a:lnTo>
                  <a:lnTo>
                    <a:pt x="6350" y="477646"/>
                  </a:lnTo>
                  <a:close/>
                </a:path>
                <a:path w="6350" h="674370">
                  <a:moveTo>
                    <a:pt x="6350" y="471296"/>
                  </a:moveTo>
                  <a:lnTo>
                    <a:pt x="0" y="471296"/>
                  </a:lnTo>
                  <a:lnTo>
                    <a:pt x="0" y="477519"/>
                  </a:lnTo>
                  <a:lnTo>
                    <a:pt x="6350" y="477519"/>
                  </a:lnTo>
                  <a:lnTo>
                    <a:pt x="6350" y="471296"/>
                  </a:lnTo>
                  <a:close/>
                </a:path>
                <a:path w="6350" h="674370">
                  <a:moveTo>
                    <a:pt x="6350" y="464946"/>
                  </a:moveTo>
                  <a:lnTo>
                    <a:pt x="0" y="464946"/>
                  </a:lnTo>
                  <a:lnTo>
                    <a:pt x="0" y="471169"/>
                  </a:lnTo>
                  <a:lnTo>
                    <a:pt x="6350" y="471169"/>
                  </a:lnTo>
                  <a:lnTo>
                    <a:pt x="6350" y="464946"/>
                  </a:lnTo>
                  <a:close/>
                </a:path>
                <a:path w="6350" h="674370">
                  <a:moveTo>
                    <a:pt x="6350" y="458596"/>
                  </a:moveTo>
                  <a:lnTo>
                    <a:pt x="0" y="458596"/>
                  </a:lnTo>
                  <a:lnTo>
                    <a:pt x="0" y="464819"/>
                  </a:lnTo>
                  <a:lnTo>
                    <a:pt x="6350" y="464819"/>
                  </a:lnTo>
                  <a:lnTo>
                    <a:pt x="6350" y="458596"/>
                  </a:lnTo>
                  <a:close/>
                </a:path>
                <a:path w="6350" h="674370">
                  <a:moveTo>
                    <a:pt x="6350" y="452246"/>
                  </a:moveTo>
                  <a:lnTo>
                    <a:pt x="0" y="452246"/>
                  </a:lnTo>
                  <a:lnTo>
                    <a:pt x="0" y="458469"/>
                  </a:lnTo>
                  <a:lnTo>
                    <a:pt x="6350" y="458469"/>
                  </a:lnTo>
                  <a:lnTo>
                    <a:pt x="6350" y="452246"/>
                  </a:lnTo>
                  <a:close/>
                </a:path>
                <a:path w="6350" h="674370">
                  <a:moveTo>
                    <a:pt x="6350" y="445896"/>
                  </a:moveTo>
                  <a:lnTo>
                    <a:pt x="0" y="445896"/>
                  </a:lnTo>
                  <a:lnTo>
                    <a:pt x="0" y="452119"/>
                  </a:lnTo>
                  <a:lnTo>
                    <a:pt x="6350" y="452119"/>
                  </a:lnTo>
                  <a:lnTo>
                    <a:pt x="6350" y="445896"/>
                  </a:lnTo>
                  <a:close/>
                </a:path>
                <a:path w="6350" h="674370">
                  <a:moveTo>
                    <a:pt x="6350" y="438276"/>
                  </a:moveTo>
                  <a:lnTo>
                    <a:pt x="0" y="438276"/>
                  </a:lnTo>
                  <a:lnTo>
                    <a:pt x="0" y="445769"/>
                  </a:lnTo>
                  <a:lnTo>
                    <a:pt x="6350" y="445769"/>
                  </a:lnTo>
                  <a:lnTo>
                    <a:pt x="6350" y="438276"/>
                  </a:lnTo>
                  <a:close/>
                </a:path>
                <a:path w="6350" h="674370">
                  <a:moveTo>
                    <a:pt x="6350" y="433196"/>
                  </a:moveTo>
                  <a:lnTo>
                    <a:pt x="0" y="433196"/>
                  </a:lnTo>
                  <a:lnTo>
                    <a:pt x="0" y="438149"/>
                  </a:lnTo>
                  <a:lnTo>
                    <a:pt x="6350" y="438149"/>
                  </a:lnTo>
                  <a:lnTo>
                    <a:pt x="6350" y="433196"/>
                  </a:lnTo>
                  <a:close/>
                </a:path>
                <a:path w="6350" h="674370">
                  <a:moveTo>
                    <a:pt x="6350" y="426846"/>
                  </a:moveTo>
                  <a:lnTo>
                    <a:pt x="0" y="426846"/>
                  </a:lnTo>
                  <a:lnTo>
                    <a:pt x="0" y="433069"/>
                  </a:lnTo>
                  <a:lnTo>
                    <a:pt x="6350" y="433069"/>
                  </a:lnTo>
                  <a:lnTo>
                    <a:pt x="6350" y="426846"/>
                  </a:lnTo>
                  <a:close/>
                </a:path>
                <a:path w="6350" h="674370">
                  <a:moveTo>
                    <a:pt x="6350" y="419226"/>
                  </a:moveTo>
                  <a:lnTo>
                    <a:pt x="0" y="419226"/>
                  </a:lnTo>
                  <a:lnTo>
                    <a:pt x="0" y="426719"/>
                  </a:lnTo>
                  <a:lnTo>
                    <a:pt x="6350" y="426719"/>
                  </a:lnTo>
                  <a:lnTo>
                    <a:pt x="6350" y="419226"/>
                  </a:lnTo>
                  <a:close/>
                </a:path>
                <a:path w="6350" h="674370">
                  <a:moveTo>
                    <a:pt x="6350" y="414146"/>
                  </a:moveTo>
                  <a:lnTo>
                    <a:pt x="0" y="414146"/>
                  </a:lnTo>
                  <a:lnTo>
                    <a:pt x="0" y="419099"/>
                  </a:lnTo>
                  <a:lnTo>
                    <a:pt x="6350" y="419099"/>
                  </a:lnTo>
                  <a:lnTo>
                    <a:pt x="6350" y="414146"/>
                  </a:lnTo>
                  <a:close/>
                </a:path>
                <a:path w="6350" h="674370">
                  <a:moveTo>
                    <a:pt x="6350" y="401446"/>
                  </a:moveTo>
                  <a:lnTo>
                    <a:pt x="0" y="401446"/>
                  </a:lnTo>
                  <a:lnTo>
                    <a:pt x="0" y="414019"/>
                  </a:lnTo>
                  <a:lnTo>
                    <a:pt x="6350" y="414019"/>
                  </a:lnTo>
                  <a:lnTo>
                    <a:pt x="6350" y="401446"/>
                  </a:lnTo>
                  <a:close/>
                </a:path>
                <a:path w="6350" h="674370">
                  <a:moveTo>
                    <a:pt x="6350" y="396366"/>
                  </a:moveTo>
                  <a:lnTo>
                    <a:pt x="0" y="396366"/>
                  </a:lnTo>
                  <a:lnTo>
                    <a:pt x="0" y="401319"/>
                  </a:lnTo>
                  <a:lnTo>
                    <a:pt x="6350" y="401319"/>
                  </a:lnTo>
                  <a:lnTo>
                    <a:pt x="6350" y="396366"/>
                  </a:lnTo>
                  <a:close/>
                </a:path>
                <a:path w="6350" h="674370">
                  <a:moveTo>
                    <a:pt x="6350" y="668019"/>
                  </a:moveTo>
                  <a:lnTo>
                    <a:pt x="0" y="668019"/>
                  </a:lnTo>
                  <a:lnTo>
                    <a:pt x="0" y="674369"/>
                  </a:lnTo>
                  <a:lnTo>
                    <a:pt x="2540" y="674369"/>
                  </a:lnTo>
                  <a:lnTo>
                    <a:pt x="2540" y="671829"/>
                  </a:lnTo>
                  <a:lnTo>
                    <a:pt x="5080" y="671829"/>
                  </a:lnTo>
                  <a:lnTo>
                    <a:pt x="5080" y="670559"/>
                  </a:lnTo>
                  <a:lnTo>
                    <a:pt x="6350" y="670559"/>
                  </a:lnTo>
                  <a:lnTo>
                    <a:pt x="6350" y="668019"/>
                  </a:lnTo>
                  <a:close/>
                </a:path>
                <a:path w="6350" h="674370">
                  <a:moveTo>
                    <a:pt x="6350" y="661669"/>
                  </a:moveTo>
                  <a:lnTo>
                    <a:pt x="0" y="661669"/>
                  </a:lnTo>
                  <a:lnTo>
                    <a:pt x="0" y="666749"/>
                  </a:lnTo>
                  <a:lnTo>
                    <a:pt x="6350" y="666749"/>
                  </a:lnTo>
                  <a:lnTo>
                    <a:pt x="6350" y="661669"/>
                  </a:lnTo>
                  <a:close/>
                </a:path>
                <a:path w="6350" h="674370">
                  <a:moveTo>
                    <a:pt x="6350" y="655319"/>
                  </a:moveTo>
                  <a:lnTo>
                    <a:pt x="0" y="655319"/>
                  </a:lnTo>
                  <a:lnTo>
                    <a:pt x="0" y="660399"/>
                  </a:lnTo>
                  <a:lnTo>
                    <a:pt x="6350" y="660399"/>
                  </a:lnTo>
                  <a:lnTo>
                    <a:pt x="6350" y="655319"/>
                  </a:lnTo>
                  <a:close/>
                </a:path>
                <a:path w="6350" h="674370">
                  <a:moveTo>
                    <a:pt x="6350" y="648969"/>
                  </a:moveTo>
                  <a:lnTo>
                    <a:pt x="0" y="648969"/>
                  </a:lnTo>
                  <a:lnTo>
                    <a:pt x="0" y="654049"/>
                  </a:lnTo>
                  <a:lnTo>
                    <a:pt x="6350" y="654049"/>
                  </a:lnTo>
                  <a:lnTo>
                    <a:pt x="6350" y="648969"/>
                  </a:lnTo>
                  <a:close/>
                </a:path>
                <a:path w="6350" h="674370">
                  <a:moveTo>
                    <a:pt x="6350" y="642619"/>
                  </a:moveTo>
                  <a:lnTo>
                    <a:pt x="0" y="642619"/>
                  </a:lnTo>
                  <a:lnTo>
                    <a:pt x="0" y="647699"/>
                  </a:lnTo>
                  <a:lnTo>
                    <a:pt x="6350" y="647699"/>
                  </a:lnTo>
                  <a:lnTo>
                    <a:pt x="6350" y="642619"/>
                  </a:lnTo>
                  <a:close/>
                </a:path>
                <a:path w="6350" h="674370">
                  <a:moveTo>
                    <a:pt x="6350" y="636269"/>
                  </a:moveTo>
                  <a:lnTo>
                    <a:pt x="0" y="636269"/>
                  </a:lnTo>
                  <a:lnTo>
                    <a:pt x="0" y="641349"/>
                  </a:lnTo>
                  <a:lnTo>
                    <a:pt x="6350" y="641349"/>
                  </a:lnTo>
                  <a:lnTo>
                    <a:pt x="6350" y="636269"/>
                  </a:lnTo>
                  <a:close/>
                </a:path>
                <a:path w="6350" h="674370">
                  <a:moveTo>
                    <a:pt x="6350" y="631189"/>
                  </a:moveTo>
                  <a:lnTo>
                    <a:pt x="0" y="631189"/>
                  </a:lnTo>
                  <a:lnTo>
                    <a:pt x="0" y="634999"/>
                  </a:lnTo>
                  <a:lnTo>
                    <a:pt x="6350" y="634999"/>
                  </a:lnTo>
                  <a:lnTo>
                    <a:pt x="6350" y="631189"/>
                  </a:lnTo>
                  <a:close/>
                </a:path>
                <a:path w="6350" h="674370">
                  <a:moveTo>
                    <a:pt x="6350" y="624839"/>
                  </a:moveTo>
                  <a:lnTo>
                    <a:pt x="0" y="624839"/>
                  </a:lnTo>
                  <a:lnTo>
                    <a:pt x="0" y="629919"/>
                  </a:lnTo>
                  <a:lnTo>
                    <a:pt x="6350" y="629919"/>
                  </a:lnTo>
                  <a:lnTo>
                    <a:pt x="6350" y="624839"/>
                  </a:lnTo>
                  <a:close/>
                </a:path>
                <a:path w="6350" h="674370">
                  <a:moveTo>
                    <a:pt x="6350" y="618489"/>
                  </a:moveTo>
                  <a:lnTo>
                    <a:pt x="0" y="618489"/>
                  </a:lnTo>
                  <a:lnTo>
                    <a:pt x="0" y="623569"/>
                  </a:lnTo>
                  <a:lnTo>
                    <a:pt x="6350" y="623569"/>
                  </a:lnTo>
                  <a:lnTo>
                    <a:pt x="6350" y="618489"/>
                  </a:lnTo>
                  <a:close/>
                </a:path>
                <a:path w="6350" h="674370">
                  <a:moveTo>
                    <a:pt x="6350" y="612139"/>
                  </a:moveTo>
                  <a:lnTo>
                    <a:pt x="0" y="612139"/>
                  </a:lnTo>
                  <a:lnTo>
                    <a:pt x="0" y="617219"/>
                  </a:lnTo>
                  <a:lnTo>
                    <a:pt x="6350" y="617219"/>
                  </a:lnTo>
                  <a:lnTo>
                    <a:pt x="6350" y="612139"/>
                  </a:lnTo>
                  <a:close/>
                </a:path>
                <a:path w="6350" h="674370">
                  <a:moveTo>
                    <a:pt x="6350" y="605789"/>
                  </a:moveTo>
                  <a:lnTo>
                    <a:pt x="0" y="605789"/>
                  </a:lnTo>
                  <a:lnTo>
                    <a:pt x="0" y="610869"/>
                  </a:lnTo>
                  <a:lnTo>
                    <a:pt x="6350" y="610869"/>
                  </a:lnTo>
                  <a:lnTo>
                    <a:pt x="6350" y="605789"/>
                  </a:lnTo>
                  <a:close/>
                </a:path>
                <a:path w="6350" h="674370">
                  <a:moveTo>
                    <a:pt x="6350" y="599439"/>
                  </a:moveTo>
                  <a:lnTo>
                    <a:pt x="0" y="599439"/>
                  </a:lnTo>
                  <a:lnTo>
                    <a:pt x="0" y="604519"/>
                  </a:lnTo>
                  <a:lnTo>
                    <a:pt x="6350" y="604519"/>
                  </a:lnTo>
                  <a:lnTo>
                    <a:pt x="6350" y="599439"/>
                  </a:lnTo>
                  <a:close/>
                </a:path>
                <a:path w="6350" h="674370">
                  <a:moveTo>
                    <a:pt x="6350" y="593089"/>
                  </a:moveTo>
                  <a:lnTo>
                    <a:pt x="0" y="593089"/>
                  </a:lnTo>
                  <a:lnTo>
                    <a:pt x="0" y="598169"/>
                  </a:lnTo>
                  <a:lnTo>
                    <a:pt x="6350" y="598169"/>
                  </a:lnTo>
                  <a:lnTo>
                    <a:pt x="6350" y="593089"/>
                  </a:lnTo>
                  <a:close/>
                </a:path>
                <a:path w="6350" h="674370">
                  <a:moveTo>
                    <a:pt x="6350" y="580389"/>
                  </a:moveTo>
                  <a:lnTo>
                    <a:pt x="0" y="580389"/>
                  </a:lnTo>
                  <a:lnTo>
                    <a:pt x="0" y="591819"/>
                  </a:lnTo>
                  <a:lnTo>
                    <a:pt x="6350" y="591819"/>
                  </a:lnTo>
                  <a:lnTo>
                    <a:pt x="6350" y="580389"/>
                  </a:lnTo>
                  <a:close/>
                </a:path>
                <a:path w="6350" h="674370">
                  <a:moveTo>
                    <a:pt x="6350" y="567689"/>
                  </a:moveTo>
                  <a:lnTo>
                    <a:pt x="0" y="567689"/>
                  </a:lnTo>
                  <a:lnTo>
                    <a:pt x="0" y="579119"/>
                  </a:lnTo>
                  <a:lnTo>
                    <a:pt x="6350" y="579119"/>
                  </a:lnTo>
                  <a:lnTo>
                    <a:pt x="6350" y="567689"/>
                  </a:lnTo>
                  <a:close/>
                </a:path>
                <a:path w="6350" h="674370">
                  <a:moveTo>
                    <a:pt x="6350" y="554989"/>
                  </a:moveTo>
                  <a:lnTo>
                    <a:pt x="0" y="554989"/>
                  </a:lnTo>
                  <a:lnTo>
                    <a:pt x="0" y="566419"/>
                  </a:lnTo>
                  <a:lnTo>
                    <a:pt x="6350" y="566419"/>
                  </a:lnTo>
                  <a:lnTo>
                    <a:pt x="6350" y="554989"/>
                  </a:lnTo>
                  <a:close/>
                </a:path>
                <a:path w="6350" h="674370">
                  <a:moveTo>
                    <a:pt x="6350" y="542289"/>
                  </a:moveTo>
                  <a:lnTo>
                    <a:pt x="0" y="542289"/>
                  </a:lnTo>
                  <a:lnTo>
                    <a:pt x="0" y="553719"/>
                  </a:lnTo>
                  <a:lnTo>
                    <a:pt x="6350" y="553719"/>
                  </a:lnTo>
                  <a:lnTo>
                    <a:pt x="6350" y="542289"/>
                  </a:lnTo>
                  <a:close/>
                </a:path>
              </a:pathLst>
            </a:custGeom>
            <a:solidFill>
              <a:srgbClr val="7400EF"/>
            </a:solidFill>
          </p:spPr>
          <p:txBody>
            <a:bodyPr bIns="0" lIns="0" rIns="0" rtlCol="0" tIns="0" wrap="square"/>
            <a:p/>
          </p:txBody>
        </p:sp>
        <p:sp>
          <p:nvSpPr>
            <p:cNvPr id="1050265" name="object 1569"/>
            <p:cNvSpPr/>
            <p:nvPr/>
          </p:nvSpPr>
          <p:spPr>
            <a:xfrm>
              <a:off x="1988819" y="5814059"/>
              <a:ext cx="7620" cy="680720"/>
            </a:xfrm>
            <a:custGeom>
              <a:avLst/>
              <a:ahLst/>
              <a:rect l="l" t="t" r="r" b="b"/>
              <a:pathLst>
                <a:path w="7619" h="680720">
                  <a:moveTo>
                    <a:pt x="2539" y="0"/>
                  </a:moveTo>
                  <a:lnTo>
                    <a:pt x="0" y="0"/>
                  </a:lnTo>
                  <a:lnTo>
                    <a:pt x="0" y="6349"/>
                  </a:lnTo>
                  <a:lnTo>
                    <a:pt x="7619" y="6349"/>
                  </a:lnTo>
                  <a:lnTo>
                    <a:pt x="7619" y="2539"/>
                  </a:lnTo>
                  <a:lnTo>
                    <a:pt x="5080" y="2539"/>
                  </a:lnTo>
                  <a:lnTo>
                    <a:pt x="5080" y="1269"/>
                  </a:lnTo>
                  <a:lnTo>
                    <a:pt x="2539" y="1269"/>
                  </a:lnTo>
                  <a:lnTo>
                    <a:pt x="2539" y="0"/>
                  </a:lnTo>
                  <a:close/>
                </a:path>
                <a:path w="7619" h="680720">
                  <a:moveTo>
                    <a:pt x="7619" y="6350"/>
                  </a:moveTo>
                  <a:lnTo>
                    <a:pt x="0" y="6350"/>
                  </a:lnTo>
                  <a:lnTo>
                    <a:pt x="0" y="10159"/>
                  </a:lnTo>
                  <a:lnTo>
                    <a:pt x="7619" y="10159"/>
                  </a:lnTo>
                  <a:lnTo>
                    <a:pt x="7619" y="6350"/>
                  </a:lnTo>
                  <a:close/>
                </a:path>
                <a:path w="7619" h="680720">
                  <a:moveTo>
                    <a:pt x="7619" y="10159"/>
                  </a:moveTo>
                  <a:lnTo>
                    <a:pt x="0" y="10159"/>
                  </a:lnTo>
                  <a:lnTo>
                    <a:pt x="0" y="12699"/>
                  </a:lnTo>
                  <a:lnTo>
                    <a:pt x="7619" y="12699"/>
                  </a:lnTo>
                  <a:lnTo>
                    <a:pt x="7619" y="10159"/>
                  </a:lnTo>
                  <a:close/>
                </a:path>
                <a:path w="7619" h="680720">
                  <a:moveTo>
                    <a:pt x="7619" y="12700"/>
                  </a:moveTo>
                  <a:lnTo>
                    <a:pt x="0" y="12700"/>
                  </a:lnTo>
                  <a:lnTo>
                    <a:pt x="0" y="19049"/>
                  </a:lnTo>
                  <a:lnTo>
                    <a:pt x="7619" y="19049"/>
                  </a:lnTo>
                  <a:lnTo>
                    <a:pt x="7619" y="12700"/>
                  </a:lnTo>
                  <a:close/>
                </a:path>
                <a:path w="7619" h="680720">
                  <a:moveTo>
                    <a:pt x="7619" y="19050"/>
                  </a:moveTo>
                  <a:lnTo>
                    <a:pt x="0" y="19050"/>
                  </a:lnTo>
                  <a:lnTo>
                    <a:pt x="0" y="25399"/>
                  </a:lnTo>
                  <a:lnTo>
                    <a:pt x="7619" y="25399"/>
                  </a:lnTo>
                  <a:lnTo>
                    <a:pt x="7619" y="19050"/>
                  </a:lnTo>
                  <a:close/>
                </a:path>
                <a:path w="7619" h="680720">
                  <a:moveTo>
                    <a:pt x="7619" y="25400"/>
                  </a:moveTo>
                  <a:lnTo>
                    <a:pt x="0" y="25400"/>
                  </a:lnTo>
                  <a:lnTo>
                    <a:pt x="0" y="29209"/>
                  </a:lnTo>
                  <a:lnTo>
                    <a:pt x="7619" y="29209"/>
                  </a:lnTo>
                  <a:lnTo>
                    <a:pt x="7619" y="25400"/>
                  </a:lnTo>
                  <a:close/>
                </a:path>
                <a:path w="7619" h="680720">
                  <a:moveTo>
                    <a:pt x="7619" y="29209"/>
                  </a:moveTo>
                  <a:lnTo>
                    <a:pt x="0" y="29209"/>
                  </a:lnTo>
                  <a:lnTo>
                    <a:pt x="0" y="31749"/>
                  </a:lnTo>
                  <a:lnTo>
                    <a:pt x="7619" y="31749"/>
                  </a:lnTo>
                  <a:lnTo>
                    <a:pt x="7619" y="29209"/>
                  </a:lnTo>
                  <a:close/>
                </a:path>
                <a:path w="7619" h="680720">
                  <a:moveTo>
                    <a:pt x="7619" y="31750"/>
                  </a:moveTo>
                  <a:lnTo>
                    <a:pt x="0" y="31750"/>
                  </a:lnTo>
                  <a:lnTo>
                    <a:pt x="0" y="35559"/>
                  </a:lnTo>
                  <a:lnTo>
                    <a:pt x="7619" y="35559"/>
                  </a:lnTo>
                  <a:lnTo>
                    <a:pt x="7619" y="31750"/>
                  </a:lnTo>
                  <a:close/>
                </a:path>
                <a:path w="7619" h="680720">
                  <a:moveTo>
                    <a:pt x="7619" y="35559"/>
                  </a:moveTo>
                  <a:lnTo>
                    <a:pt x="0" y="35559"/>
                  </a:lnTo>
                  <a:lnTo>
                    <a:pt x="0" y="38099"/>
                  </a:lnTo>
                  <a:lnTo>
                    <a:pt x="7619" y="38099"/>
                  </a:lnTo>
                  <a:lnTo>
                    <a:pt x="7619" y="35559"/>
                  </a:lnTo>
                  <a:close/>
                </a:path>
                <a:path w="7619" h="680720">
                  <a:moveTo>
                    <a:pt x="7619" y="38100"/>
                  </a:moveTo>
                  <a:lnTo>
                    <a:pt x="0" y="38100"/>
                  </a:lnTo>
                  <a:lnTo>
                    <a:pt x="0" y="41909"/>
                  </a:lnTo>
                  <a:lnTo>
                    <a:pt x="7619" y="41909"/>
                  </a:lnTo>
                  <a:lnTo>
                    <a:pt x="7619" y="38100"/>
                  </a:lnTo>
                  <a:close/>
                </a:path>
                <a:path w="7619" h="680720">
                  <a:moveTo>
                    <a:pt x="7619" y="41909"/>
                  </a:moveTo>
                  <a:lnTo>
                    <a:pt x="0" y="41909"/>
                  </a:lnTo>
                  <a:lnTo>
                    <a:pt x="0" y="44449"/>
                  </a:lnTo>
                  <a:lnTo>
                    <a:pt x="7619" y="44449"/>
                  </a:lnTo>
                  <a:lnTo>
                    <a:pt x="7619" y="41909"/>
                  </a:lnTo>
                  <a:close/>
                </a:path>
                <a:path w="7619" h="680720">
                  <a:moveTo>
                    <a:pt x="7619" y="44450"/>
                  </a:moveTo>
                  <a:lnTo>
                    <a:pt x="0" y="44450"/>
                  </a:lnTo>
                  <a:lnTo>
                    <a:pt x="0" y="54609"/>
                  </a:lnTo>
                  <a:lnTo>
                    <a:pt x="7619" y="54609"/>
                  </a:lnTo>
                  <a:lnTo>
                    <a:pt x="7619" y="44450"/>
                  </a:lnTo>
                  <a:close/>
                </a:path>
                <a:path w="7619" h="680720">
                  <a:moveTo>
                    <a:pt x="7619" y="54609"/>
                  </a:moveTo>
                  <a:lnTo>
                    <a:pt x="0" y="54609"/>
                  </a:lnTo>
                  <a:lnTo>
                    <a:pt x="0" y="60959"/>
                  </a:lnTo>
                  <a:lnTo>
                    <a:pt x="7619" y="60959"/>
                  </a:lnTo>
                  <a:lnTo>
                    <a:pt x="7619" y="54609"/>
                  </a:lnTo>
                  <a:close/>
                </a:path>
                <a:path w="7619" h="680720">
                  <a:moveTo>
                    <a:pt x="7619" y="60959"/>
                  </a:moveTo>
                  <a:lnTo>
                    <a:pt x="0" y="60959"/>
                  </a:lnTo>
                  <a:lnTo>
                    <a:pt x="0" y="63499"/>
                  </a:lnTo>
                  <a:lnTo>
                    <a:pt x="7619" y="63499"/>
                  </a:lnTo>
                  <a:lnTo>
                    <a:pt x="7619" y="60959"/>
                  </a:lnTo>
                  <a:close/>
                </a:path>
                <a:path w="7619" h="680720">
                  <a:moveTo>
                    <a:pt x="7619" y="63500"/>
                  </a:moveTo>
                  <a:lnTo>
                    <a:pt x="0" y="63500"/>
                  </a:lnTo>
                  <a:lnTo>
                    <a:pt x="0" y="67309"/>
                  </a:lnTo>
                  <a:lnTo>
                    <a:pt x="7619" y="67309"/>
                  </a:lnTo>
                  <a:lnTo>
                    <a:pt x="7619" y="63500"/>
                  </a:lnTo>
                  <a:close/>
                </a:path>
                <a:path w="7619" h="680720">
                  <a:moveTo>
                    <a:pt x="7619" y="67309"/>
                  </a:moveTo>
                  <a:lnTo>
                    <a:pt x="0" y="67309"/>
                  </a:lnTo>
                  <a:lnTo>
                    <a:pt x="0" y="80009"/>
                  </a:lnTo>
                  <a:lnTo>
                    <a:pt x="7619" y="80009"/>
                  </a:lnTo>
                  <a:lnTo>
                    <a:pt x="7619" y="67309"/>
                  </a:lnTo>
                  <a:close/>
                </a:path>
                <a:path w="7619" h="680720">
                  <a:moveTo>
                    <a:pt x="7619" y="80010"/>
                  </a:moveTo>
                  <a:lnTo>
                    <a:pt x="0" y="80010"/>
                  </a:lnTo>
                  <a:lnTo>
                    <a:pt x="0" y="86359"/>
                  </a:lnTo>
                  <a:lnTo>
                    <a:pt x="7619" y="86359"/>
                  </a:lnTo>
                  <a:lnTo>
                    <a:pt x="7619" y="80010"/>
                  </a:lnTo>
                  <a:close/>
                </a:path>
                <a:path w="7619" h="680720">
                  <a:moveTo>
                    <a:pt x="7619" y="86359"/>
                  </a:moveTo>
                  <a:lnTo>
                    <a:pt x="0" y="86359"/>
                  </a:lnTo>
                  <a:lnTo>
                    <a:pt x="0" y="101599"/>
                  </a:lnTo>
                  <a:lnTo>
                    <a:pt x="7619" y="101599"/>
                  </a:lnTo>
                  <a:lnTo>
                    <a:pt x="7619" y="86359"/>
                  </a:lnTo>
                  <a:close/>
                </a:path>
                <a:path w="7619" h="680720">
                  <a:moveTo>
                    <a:pt x="7619" y="101600"/>
                  </a:moveTo>
                  <a:lnTo>
                    <a:pt x="0" y="101600"/>
                  </a:lnTo>
                  <a:lnTo>
                    <a:pt x="0" y="111759"/>
                  </a:lnTo>
                  <a:lnTo>
                    <a:pt x="7619" y="111759"/>
                  </a:lnTo>
                  <a:lnTo>
                    <a:pt x="7619" y="101600"/>
                  </a:lnTo>
                  <a:close/>
                </a:path>
                <a:path w="7619" h="680720">
                  <a:moveTo>
                    <a:pt x="7619" y="111759"/>
                  </a:moveTo>
                  <a:lnTo>
                    <a:pt x="0" y="111759"/>
                  </a:lnTo>
                  <a:lnTo>
                    <a:pt x="0" y="168909"/>
                  </a:lnTo>
                  <a:lnTo>
                    <a:pt x="7619" y="168909"/>
                  </a:lnTo>
                  <a:lnTo>
                    <a:pt x="7619" y="111759"/>
                  </a:lnTo>
                  <a:close/>
                </a:path>
                <a:path w="7619" h="680720">
                  <a:moveTo>
                    <a:pt x="7619" y="168909"/>
                  </a:moveTo>
                  <a:lnTo>
                    <a:pt x="0" y="168909"/>
                  </a:lnTo>
                  <a:lnTo>
                    <a:pt x="0" y="175259"/>
                  </a:lnTo>
                  <a:lnTo>
                    <a:pt x="7619" y="175259"/>
                  </a:lnTo>
                  <a:lnTo>
                    <a:pt x="7619" y="168909"/>
                  </a:lnTo>
                  <a:close/>
                </a:path>
                <a:path w="7619" h="680720">
                  <a:moveTo>
                    <a:pt x="7619" y="175259"/>
                  </a:moveTo>
                  <a:lnTo>
                    <a:pt x="0" y="175259"/>
                  </a:lnTo>
                  <a:lnTo>
                    <a:pt x="0" y="181609"/>
                  </a:lnTo>
                  <a:lnTo>
                    <a:pt x="7619" y="181609"/>
                  </a:lnTo>
                  <a:lnTo>
                    <a:pt x="7619" y="175259"/>
                  </a:lnTo>
                  <a:close/>
                </a:path>
                <a:path w="7619" h="680720">
                  <a:moveTo>
                    <a:pt x="7619" y="181609"/>
                  </a:moveTo>
                  <a:lnTo>
                    <a:pt x="0" y="181609"/>
                  </a:lnTo>
                  <a:lnTo>
                    <a:pt x="0" y="187959"/>
                  </a:lnTo>
                  <a:lnTo>
                    <a:pt x="7619" y="187959"/>
                  </a:lnTo>
                  <a:lnTo>
                    <a:pt x="7619" y="181609"/>
                  </a:lnTo>
                  <a:close/>
                </a:path>
                <a:path w="7619" h="680720">
                  <a:moveTo>
                    <a:pt x="7619" y="187959"/>
                  </a:moveTo>
                  <a:lnTo>
                    <a:pt x="0" y="187959"/>
                  </a:lnTo>
                  <a:lnTo>
                    <a:pt x="0" y="194309"/>
                  </a:lnTo>
                  <a:lnTo>
                    <a:pt x="7619" y="194309"/>
                  </a:lnTo>
                  <a:lnTo>
                    <a:pt x="7619" y="187959"/>
                  </a:lnTo>
                  <a:close/>
                </a:path>
                <a:path w="7619" h="680720">
                  <a:moveTo>
                    <a:pt x="7619" y="194309"/>
                  </a:moveTo>
                  <a:lnTo>
                    <a:pt x="0" y="194309"/>
                  </a:lnTo>
                  <a:lnTo>
                    <a:pt x="0" y="196849"/>
                  </a:lnTo>
                  <a:lnTo>
                    <a:pt x="7619" y="196849"/>
                  </a:lnTo>
                  <a:lnTo>
                    <a:pt x="7619" y="194309"/>
                  </a:lnTo>
                  <a:close/>
                </a:path>
                <a:path w="7619" h="680720">
                  <a:moveTo>
                    <a:pt x="7619" y="196850"/>
                  </a:moveTo>
                  <a:lnTo>
                    <a:pt x="0" y="196850"/>
                  </a:lnTo>
                  <a:lnTo>
                    <a:pt x="0" y="200659"/>
                  </a:lnTo>
                  <a:lnTo>
                    <a:pt x="7619" y="200659"/>
                  </a:lnTo>
                  <a:lnTo>
                    <a:pt x="7619" y="196850"/>
                  </a:lnTo>
                  <a:close/>
                </a:path>
                <a:path w="7619" h="680720">
                  <a:moveTo>
                    <a:pt x="7619" y="200659"/>
                  </a:moveTo>
                  <a:lnTo>
                    <a:pt x="0" y="200659"/>
                  </a:lnTo>
                  <a:lnTo>
                    <a:pt x="0" y="203199"/>
                  </a:lnTo>
                  <a:lnTo>
                    <a:pt x="7619" y="203199"/>
                  </a:lnTo>
                  <a:lnTo>
                    <a:pt x="7619" y="200659"/>
                  </a:lnTo>
                  <a:close/>
                </a:path>
                <a:path w="7619" h="680720">
                  <a:moveTo>
                    <a:pt x="7619" y="203200"/>
                  </a:moveTo>
                  <a:lnTo>
                    <a:pt x="0" y="203200"/>
                  </a:lnTo>
                  <a:lnTo>
                    <a:pt x="0" y="209549"/>
                  </a:lnTo>
                  <a:lnTo>
                    <a:pt x="7619" y="209549"/>
                  </a:lnTo>
                  <a:lnTo>
                    <a:pt x="7619" y="203200"/>
                  </a:lnTo>
                  <a:close/>
                </a:path>
                <a:path w="7619" h="680720">
                  <a:moveTo>
                    <a:pt x="7619" y="209550"/>
                  </a:moveTo>
                  <a:lnTo>
                    <a:pt x="0" y="209550"/>
                  </a:lnTo>
                  <a:lnTo>
                    <a:pt x="0" y="213359"/>
                  </a:lnTo>
                  <a:lnTo>
                    <a:pt x="7619" y="213359"/>
                  </a:lnTo>
                  <a:lnTo>
                    <a:pt x="7619" y="209550"/>
                  </a:lnTo>
                  <a:close/>
                </a:path>
                <a:path w="7619" h="680720">
                  <a:moveTo>
                    <a:pt x="7619" y="213359"/>
                  </a:moveTo>
                  <a:lnTo>
                    <a:pt x="0" y="213359"/>
                  </a:lnTo>
                  <a:lnTo>
                    <a:pt x="0" y="215899"/>
                  </a:lnTo>
                  <a:lnTo>
                    <a:pt x="7619" y="215899"/>
                  </a:lnTo>
                  <a:lnTo>
                    <a:pt x="7619" y="213359"/>
                  </a:lnTo>
                  <a:close/>
                </a:path>
                <a:path w="7619" h="680720">
                  <a:moveTo>
                    <a:pt x="7619" y="215900"/>
                  </a:moveTo>
                  <a:lnTo>
                    <a:pt x="0" y="215900"/>
                  </a:lnTo>
                  <a:lnTo>
                    <a:pt x="0" y="219709"/>
                  </a:lnTo>
                  <a:lnTo>
                    <a:pt x="7619" y="219709"/>
                  </a:lnTo>
                  <a:lnTo>
                    <a:pt x="7619" y="215900"/>
                  </a:lnTo>
                  <a:close/>
                </a:path>
                <a:path w="7619" h="680720">
                  <a:moveTo>
                    <a:pt x="7619" y="219709"/>
                  </a:moveTo>
                  <a:lnTo>
                    <a:pt x="0" y="219709"/>
                  </a:lnTo>
                  <a:lnTo>
                    <a:pt x="0" y="222249"/>
                  </a:lnTo>
                  <a:lnTo>
                    <a:pt x="7619" y="222249"/>
                  </a:lnTo>
                  <a:lnTo>
                    <a:pt x="7619" y="219709"/>
                  </a:lnTo>
                  <a:close/>
                </a:path>
                <a:path w="7619" h="680720">
                  <a:moveTo>
                    <a:pt x="7619" y="222250"/>
                  </a:moveTo>
                  <a:lnTo>
                    <a:pt x="0" y="222250"/>
                  </a:lnTo>
                  <a:lnTo>
                    <a:pt x="0" y="273049"/>
                  </a:lnTo>
                  <a:lnTo>
                    <a:pt x="7619" y="273049"/>
                  </a:lnTo>
                  <a:lnTo>
                    <a:pt x="7619" y="222250"/>
                  </a:lnTo>
                  <a:close/>
                </a:path>
                <a:path w="7619" h="680720">
                  <a:moveTo>
                    <a:pt x="7619" y="273049"/>
                  </a:moveTo>
                  <a:lnTo>
                    <a:pt x="0" y="273049"/>
                  </a:lnTo>
                  <a:lnTo>
                    <a:pt x="0" y="292099"/>
                  </a:lnTo>
                  <a:lnTo>
                    <a:pt x="7619" y="292099"/>
                  </a:lnTo>
                  <a:lnTo>
                    <a:pt x="7619" y="273049"/>
                  </a:lnTo>
                  <a:close/>
                </a:path>
                <a:path w="7619" h="680720">
                  <a:moveTo>
                    <a:pt x="7619" y="292099"/>
                  </a:moveTo>
                  <a:lnTo>
                    <a:pt x="0" y="292099"/>
                  </a:lnTo>
                  <a:lnTo>
                    <a:pt x="0" y="400049"/>
                  </a:lnTo>
                  <a:lnTo>
                    <a:pt x="7619" y="400049"/>
                  </a:lnTo>
                  <a:lnTo>
                    <a:pt x="7619" y="292099"/>
                  </a:lnTo>
                  <a:close/>
                </a:path>
                <a:path w="7619" h="680720">
                  <a:moveTo>
                    <a:pt x="7619" y="500506"/>
                  </a:moveTo>
                  <a:lnTo>
                    <a:pt x="0" y="500506"/>
                  </a:lnTo>
                  <a:lnTo>
                    <a:pt x="0" y="544830"/>
                  </a:lnTo>
                  <a:lnTo>
                    <a:pt x="7619" y="544830"/>
                  </a:lnTo>
                  <a:lnTo>
                    <a:pt x="7619" y="500506"/>
                  </a:lnTo>
                  <a:close/>
                </a:path>
                <a:path w="7619" h="680720">
                  <a:moveTo>
                    <a:pt x="7619" y="494156"/>
                  </a:moveTo>
                  <a:lnTo>
                    <a:pt x="0" y="494156"/>
                  </a:lnTo>
                  <a:lnTo>
                    <a:pt x="0" y="500379"/>
                  </a:lnTo>
                  <a:lnTo>
                    <a:pt x="7619" y="500379"/>
                  </a:lnTo>
                  <a:lnTo>
                    <a:pt x="7619" y="494156"/>
                  </a:lnTo>
                  <a:close/>
                </a:path>
                <a:path w="7619" h="680720">
                  <a:moveTo>
                    <a:pt x="7619" y="487806"/>
                  </a:moveTo>
                  <a:lnTo>
                    <a:pt x="0" y="487806"/>
                  </a:lnTo>
                  <a:lnTo>
                    <a:pt x="0" y="494029"/>
                  </a:lnTo>
                  <a:lnTo>
                    <a:pt x="7619" y="494029"/>
                  </a:lnTo>
                  <a:lnTo>
                    <a:pt x="7619" y="487806"/>
                  </a:lnTo>
                  <a:close/>
                </a:path>
                <a:path w="7619" h="680720">
                  <a:moveTo>
                    <a:pt x="7619" y="481456"/>
                  </a:moveTo>
                  <a:lnTo>
                    <a:pt x="0" y="481456"/>
                  </a:lnTo>
                  <a:lnTo>
                    <a:pt x="0" y="487679"/>
                  </a:lnTo>
                  <a:lnTo>
                    <a:pt x="7619" y="487679"/>
                  </a:lnTo>
                  <a:lnTo>
                    <a:pt x="7619" y="481456"/>
                  </a:lnTo>
                  <a:close/>
                </a:path>
                <a:path w="7619" h="680720">
                  <a:moveTo>
                    <a:pt x="7619" y="475106"/>
                  </a:moveTo>
                  <a:lnTo>
                    <a:pt x="0" y="475106"/>
                  </a:lnTo>
                  <a:lnTo>
                    <a:pt x="0" y="481329"/>
                  </a:lnTo>
                  <a:lnTo>
                    <a:pt x="7619" y="481329"/>
                  </a:lnTo>
                  <a:lnTo>
                    <a:pt x="7619" y="475106"/>
                  </a:lnTo>
                  <a:close/>
                </a:path>
                <a:path w="7619" h="680720">
                  <a:moveTo>
                    <a:pt x="7619" y="468756"/>
                  </a:moveTo>
                  <a:lnTo>
                    <a:pt x="0" y="468756"/>
                  </a:lnTo>
                  <a:lnTo>
                    <a:pt x="0" y="474979"/>
                  </a:lnTo>
                  <a:lnTo>
                    <a:pt x="7619" y="474979"/>
                  </a:lnTo>
                  <a:lnTo>
                    <a:pt x="7619" y="468756"/>
                  </a:lnTo>
                  <a:close/>
                </a:path>
                <a:path w="7619" h="680720">
                  <a:moveTo>
                    <a:pt x="7619" y="462406"/>
                  </a:moveTo>
                  <a:lnTo>
                    <a:pt x="0" y="462406"/>
                  </a:lnTo>
                  <a:lnTo>
                    <a:pt x="0" y="468629"/>
                  </a:lnTo>
                  <a:lnTo>
                    <a:pt x="7619" y="468629"/>
                  </a:lnTo>
                  <a:lnTo>
                    <a:pt x="7619" y="462406"/>
                  </a:lnTo>
                  <a:close/>
                </a:path>
                <a:path w="7619" h="680720">
                  <a:moveTo>
                    <a:pt x="7619" y="456056"/>
                  </a:moveTo>
                  <a:lnTo>
                    <a:pt x="0" y="456056"/>
                  </a:lnTo>
                  <a:lnTo>
                    <a:pt x="0" y="462279"/>
                  </a:lnTo>
                  <a:lnTo>
                    <a:pt x="7619" y="462279"/>
                  </a:lnTo>
                  <a:lnTo>
                    <a:pt x="7619" y="456056"/>
                  </a:lnTo>
                  <a:close/>
                </a:path>
                <a:path w="7619" h="680720">
                  <a:moveTo>
                    <a:pt x="7619" y="449706"/>
                  </a:moveTo>
                  <a:lnTo>
                    <a:pt x="0" y="449706"/>
                  </a:lnTo>
                  <a:lnTo>
                    <a:pt x="0" y="455929"/>
                  </a:lnTo>
                  <a:lnTo>
                    <a:pt x="7619" y="455929"/>
                  </a:lnTo>
                  <a:lnTo>
                    <a:pt x="7619" y="449706"/>
                  </a:lnTo>
                  <a:close/>
                </a:path>
                <a:path w="7619" h="680720">
                  <a:moveTo>
                    <a:pt x="7619" y="442086"/>
                  </a:moveTo>
                  <a:lnTo>
                    <a:pt x="0" y="442086"/>
                  </a:lnTo>
                  <a:lnTo>
                    <a:pt x="0" y="449579"/>
                  </a:lnTo>
                  <a:lnTo>
                    <a:pt x="7619" y="449579"/>
                  </a:lnTo>
                  <a:lnTo>
                    <a:pt x="7619" y="442086"/>
                  </a:lnTo>
                  <a:close/>
                </a:path>
                <a:path w="7619" h="680720">
                  <a:moveTo>
                    <a:pt x="7619" y="437006"/>
                  </a:moveTo>
                  <a:lnTo>
                    <a:pt x="0" y="437006"/>
                  </a:lnTo>
                  <a:lnTo>
                    <a:pt x="0" y="441959"/>
                  </a:lnTo>
                  <a:lnTo>
                    <a:pt x="7619" y="441959"/>
                  </a:lnTo>
                  <a:lnTo>
                    <a:pt x="7619" y="437006"/>
                  </a:lnTo>
                  <a:close/>
                </a:path>
                <a:path w="7619" h="680720">
                  <a:moveTo>
                    <a:pt x="7619" y="430656"/>
                  </a:moveTo>
                  <a:lnTo>
                    <a:pt x="0" y="430656"/>
                  </a:lnTo>
                  <a:lnTo>
                    <a:pt x="0" y="436879"/>
                  </a:lnTo>
                  <a:lnTo>
                    <a:pt x="7619" y="436879"/>
                  </a:lnTo>
                  <a:lnTo>
                    <a:pt x="7619" y="430656"/>
                  </a:lnTo>
                  <a:close/>
                </a:path>
                <a:path w="7619" h="680720">
                  <a:moveTo>
                    <a:pt x="7619" y="423036"/>
                  </a:moveTo>
                  <a:lnTo>
                    <a:pt x="0" y="423036"/>
                  </a:lnTo>
                  <a:lnTo>
                    <a:pt x="0" y="430529"/>
                  </a:lnTo>
                  <a:lnTo>
                    <a:pt x="7619" y="430529"/>
                  </a:lnTo>
                  <a:lnTo>
                    <a:pt x="7619" y="423036"/>
                  </a:lnTo>
                  <a:close/>
                </a:path>
                <a:path w="7619" h="680720">
                  <a:moveTo>
                    <a:pt x="7619" y="417956"/>
                  </a:moveTo>
                  <a:lnTo>
                    <a:pt x="0" y="417956"/>
                  </a:lnTo>
                  <a:lnTo>
                    <a:pt x="0" y="422909"/>
                  </a:lnTo>
                  <a:lnTo>
                    <a:pt x="7619" y="422909"/>
                  </a:lnTo>
                  <a:lnTo>
                    <a:pt x="7619" y="417956"/>
                  </a:lnTo>
                  <a:close/>
                </a:path>
                <a:path w="7619" h="680720">
                  <a:moveTo>
                    <a:pt x="7619" y="405256"/>
                  </a:moveTo>
                  <a:lnTo>
                    <a:pt x="0" y="405256"/>
                  </a:lnTo>
                  <a:lnTo>
                    <a:pt x="0" y="417829"/>
                  </a:lnTo>
                  <a:lnTo>
                    <a:pt x="7619" y="417829"/>
                  </a:lnTo>
                  <a:lnTo>
                    <a:pt x="7619" y="405256"/>
                  </a:lnTo>
                  <a:close/>
                </a:path>
                <a:path w="7619" h="680720">
                  <a:moveTo>
                    <a:pt x="7619" y="400176"/>
                  </a:moveTo>
                  <a:lnTo>
                    <a:pt x="0" y="400176"/>
                  </a:lnTo>
                  <a:lnTo>
                    <a:pt x="0" y="405130"/>
                  </a:lnTo>
                  <a:lnTo>
                    <a:pt x="7619" y="405130"/>
                  </a:lnTo>
                  <a:lnTo>
                    <a:pt x="7619" y="400176"/>
                  </a:lnTo>
                  <a:close/>
                </a:path>
                <a:path w="7619" h="680720">
                  <a:moveTo>
                    <a:pt x="3810" y="678179"/>
                  </a:moveTo>
                  <a:lnTo>
                    <a:pt x="0" y="678179"/>
                  </a:lnTo>
                  <a:lnTo>
                    <a:pt x="0" y="680719"/>
                  </a:lnTo>
                  <a:lnTo>
                    <a:pt x="2539" y="680719"/>
                  </a:lnTo>
                  <a:lnTo>
                    <a:pt x="2539" y="679449"/>
                  </a:lnTo>
                  <a:lnTo>
                    <a:pt x="3810" y="679449"/>
                  </a:lnTo>
                  <a:lnTo>
                    <a:pt x="3810" y="678179"/>
                  </a:lnTo>
                  <a:close/>
                </a:path>
                <a:path w="7619" h="680720">
                  <a:moveTo>
                    <a:pt x="7619" y="671829"/>
                  </a:moveTo>
                  <a:lnTo>
                    <a:pt x="0" y="671829"/>
                  </a:lnTo>
                  <a:lnTo>
                    <a:pt x="0" y="676909"/>
                  </a:lnTo>
                  <a:lnTo>
                    <a:pt x="7619" y="676909"/>
                  </a:lnTo>
                  <a:lnTo>
                    <a:pt x="7619" y="671829"/>
                  </a:lnTo>
                  <a:close/>
                </a:path>
                <a:path w="7619" h="680720">
                  <a:moveTo>
                    <a:pt x="7619" y="665479"/>
                  </a:moveTo>
                  <a:lnTo>
                    <a:pt x="0" y="665479"/>
                  </a:lnTo>
                  <a:lnTo>
                    <a:pt x="0" y="670559"/>
                  </a:lnTo>
                  <a:lnTo>
                    <a:pt x="7619" y="670559"/>
                  </a:lnTo>
                  <a:lnTo>
                    <a:pt x="7619" y="665479"/>
                  </a:lnTo>
                  <a:close/>
                </a:path>
                <a:path w="7619" h="680720">
                  <a:moveTo>
                    <a:pt x="7619" y="659129"/>
                  </a:moveTo>
                  <a:lnTo>
                    <a:pt x="0" y="659129"/>
                  </a:lnTo>
                  <a:lnTo>
                    <a:pt x="0" y="664209"/>
                  </a:lnTo>
                  <a:lnTo>
                    <a:pt x="7619" y="664209"/>
                  </a:lnTo>
                  <a:lnTo>
                    <a:pt x="7619" y="659129"/>
                  </a:lnTo>
                  <a:close/>
                </a:path>
                <a:path w="7619" h="680720">
                  <a:moveTo>
                    <a:pt x="7619" y="652779"/>
                  </a:moveTo>
                  <a:lnTo>
                    <a:pt x="0" y="652779"/>
                  </a:lnTo>
                  <a:lnTo>
                    <a:pt x="0" y="657859"/>
                  </a:lnTo>
                  <a:lnTo>
                    <a:pt x="7619" y="657859"/>
                  </a:lnTo>
                  <a:lnTo>
                    <a:pt x="7619" y="652779"/>
                  </a:lnTo>
                  <a:close/>
                </a:path>
                <a:path w="7619" h="680720">
                  <a:moveTo>
                    <a:pt x="7619" y="646430"/>
                  </a:moveTo>
                  <a:lnTo>
                    <a:pt x="0" y="646430"/>
                  </a:lnTo>
                  <a:lnTo>
                    <a:pt x="0" y="651509"/>
                  </a:lnTo>
                  <a:lnTo>
                    <a:pt x="7619" y="651509"/>
                  </a:lnTo>
                  <a:lnTo>
                    <a:pt x="7619" y="646430"/>
                  </a:lnTo>
                  <a:close/>
                </a:path>
                <a:path w="7619" h="680720">
                  <a:moveTo>
                    <a:pt x="7619" y="640080"/>
                  </a:moveTo>
                  <a:lnTo>
                    <a:pt x="0" y="640080"/>
                  </a:lnTo>
                  <a:lnTo>
                    <a:pt x="0" y="645159"/>
                  </a:lnTo>
                  <a:lnTo>
                    <a:pt x="7619" y="645159"/>
                  </a:lnTo>
                  <a:lnTo>
                    <a:pt x="7619" y="640080"/>
                  </a:lnTo>
                  <a:close/>
                </a:path>
                <a:path w="7619" h="680720">
                  <a:moveTo>
                    <a:pt x="7619" y="635000"/>
                  </a:moveTo>
                  <a:lnTo>
                    <a:pt x="0" y="635000"/>
                  </a:lnTo>
                  <a:lnTo>
                    <a:pt x="0" y="638809"/>
                  </a:lnTo>
                  <a:lnTo>
                    <a:pt x="7619" y="638809"/>
                  </a:lnTo>
                  <a:lnTo>
                    <a:pt x="7619" y="635000"/>
                  </a:lnTo>
                  <a:close/>
                </a:path>
                <a:path w="7619" h="680720">
                  <a:moveTo>
                    <a:pt x="7619" y="628649"/>
                  </a:moveTo>
                  <a:lnTo>
                    <a:pt x="0" y="628649"/>
                  </a:lnTo>
                  <a:lnTo>
                    <a:pt x="0" y="633730"/>
                  </a:lnTo>
                  <a:lnTo>
                    <a:pt x="7619" y="633730"/>
                  </a:lnTo>
                  <a:lnTo>
                    <a:pt x="7619" y="628649"/>
                  </a:lnTo>
                  <a:close/>
                </a:path>
                <a:path w="7619" h="680720">
                  <a:moveTo>
                    <a:pt x="7619" y="622299"/>
                  </a:moveTo>
                  <a:lnTo>
                    <a:pt x="0" y="622299"/>
                  </a:lnTo>
                  <a:lnTo>
                    <a:pt x="0" y="627379"/>
                  </a:lnTo>
                  <a:lnTo>
                    <a:pt x="7619" y="627379"/>
                  </a:lnTo>
                  <a:lnTo>
                    <a:pt x="7619" y="622299"/>
                  </a:lnTo>
                  <a:close/>
                </a:path>
                <a:path w="7619" h="680720">
                  <a:moveTo>
                    <a:pt x="7619" y="615949"/>
                  </a:moveTo>
                  <a:lnTo>
                    <a:pt x="0" y="615949"/>
                  </a:lnTo>
                  <a:lnTo>
                    <a:pt x="0" y="621030"/>
                  </a:lnTo>
                  <a:lnTo>
                    <a:pt x="7619" y="621030"/>
                  </a:lnTo>
                  <a:lnTo>
                    <a:pt x="7619" y="615949"/>
                  </a:lnTo>
                  <a:close/>
                </a:path>
                <a:path w="7619" h="680720">
                  <a:moveTo>
                    <a:pt x="7619" y="609599"/>
                  </a:moveTo>
                  <a:lnTo>
                    <a:pt x="0" y="609599"/>
                  </a:lnTo>
                  <a:lnTo>
                    <a:pt x="0" y="614679"/>
                  </a:lnTo>
                  <a:lnTo>
                    <a:pt x="7619" y="614679"/>
                  </a:lnTo>
                  <a:lnTo>
                    <a:pt x="7619" y="609599"/>
                  </a:lnTo>
                  <a:close/>
                </a:path>
                <a:path w="7619" h="680720">
                  <a:moveTo>
                    <a:pt x="7619" y="603250"/>
                  </a:moveTo>
                  <a:lnTo>
                    <a:pt x="0" y="603250"/>
                  </a:lnTo>
                  <a:lnTo>
                    <a:pt x="0" y="608329"/>
                  </a:lnTo>
                  <a:lnTo>
                    <a:pt x="7619" y="608329"/>
                  </a:lnTo>
                  <a:lnTo>
                    <a:pt x="7619" y="603250"/>
                  </a:lnTo>
                  <a:close/>
                </a:path>
                <a:path w="7619" h="680720">
                  <a:moveTo>
                    <a:pt x="7619" y="596900"/>
                  </a:moveTo>
                  <a:lnTo>
                    <a:pt x="0" y="596900"/>
                  </a:lnTo>
                  <a:lnTo>
                    <a:pt x="0" y="601979"/>
                  </a:lnTo>
                  <a:lnTo>
                    <a:pt x="7619" y="601979"/>
                  </a:lnTo>
                  <a:lnTo>
                    <a:pt x="7619" y="596900"/>
                  </a:lnTo>
                  <a:close/>
                </a:path>
                <a:path w="7619" h="680720">
                  <a:moveTo>
                    <a:pt x="7619" y="584199"/>
                  </a:moveTo>
                  <a:lnTo>
                    <a:pt x="0" y="584199"/>
                  </a:lnTo>
                  <a:lnTo>
                    <a:pt x="0" y="595629"/>
                  </a:lnTo>
                  <a:lnTo>
                    <a:pt x="7619" y="595629"/>
                  </a:lnTo>
                  <a:lnTo>
                    <a:pt x="7619" y="584199"/>
                  </a:lnTo>
                  <a:close/>
                </a:path>
                <a:path w="7619" h="680720">
                  <a:moveTo>
                    <a:pt x="7619" y="571499"/>
                  </a:moveTo>
                  <a:lnTo>
                    <a:pt x="0" y="571499"/>
                  </a:lnTo>
                  <a:lnTo>
                    <a:pt x="0" y="582929"/>
                  </a:lnTo>
                  <a:lnTo>
                    <a:pt x="7619" y="582929"/>
                  </a:lnTo>
                  <a:lnTo>
                    <a:pt x="7619" y="571499"/>
                  </a:lnTo>
                  <a:close/>
                </a:path>
                <a:path w="7619" h="680720">
                  <a:moveTo>
                    <a:pt x="7619" y="558799"/>
                  </a:moveTo>
                  <a:lnTo>
                    <a:pt x="0" y="558799"/>
                  </a:lnTo>
                  <a:lnTo>
                    <a:pt x="0" y="570229"/>
                  </a:lnTo>
                  <a:lnTo>
                    <a:pt x="7619" y="570229"/>
                  </a:lnTo>
                  <a:lnTo>
                    <a:pt x="7619" y="558799"/>
                  </a:lnTo>
                  <a:close/>
                </a:path>
                <a:path w="7619" h="680720">
                  <a:moveTo>
                    <a:pt x="7619" y="546100"/>
                  </a:moveTo>
                  <a:lnTo>
                    <a:pt x="0" y="546100"/>
                  </a:lnTo>
                  <a:lnTo>
                    <a:pt x="0" y="557529"/>
                  </a:lnTo>
                  <a:lnTo>
                    <a:pt x="7619" y="557529"/>
                  </a:lnTo>
                  <a:lnTo>
                    <a:pt x="7619" y="546100"/>
                  </a:lnTo>
                  <a:close/>
                </a:path>
              </a:pathLst>
            </a:custGeom>
            <a:solidFill>
              <a:srgbClr val="7200F0"/>
            </a:solidFill>
          </p:spPr>
          <p:txBody>
            <a:bodyPr bIns="0" lIns="0" rIns="0" rtlCol="0" tIns="0" wrap="square"/>
            <a:p/>
          </p:txBody>
        </p:sp>
        <p:sp>
          <p:nvSpPr>
            <p:cNvPr id="1050266" name="object 1570"/>
            <p:cNvSpPr/>
            <p:nvPr/>
          </p:nvSpPr>
          <p:spPr>
            <a:xfrm>
              <a:off x="1981199" y="5810250"/>
              <a:ext cx="7620" cy="688340"/>
            </a:xfrm>
            <a:custGeom>
              <a:avLst/>
              <a:ahLst/>
              <a:rect l="l" t="t" r="r" b="b"/>
              <a:pathLst>
                <a:path w="7619" h="688339">
                  <a:moveTo>
                    <a:pt x="1269" y="0"/>
                  </a:moveTo>
                  <a:lnTo>
                    <a:pt x="0" y="0"/>
                  </a:lnTo>
                  <a:lnTo>
                    <a:pt x="0" y="1269"/>
                  </a:lnTo>
                  <a:lnTo>
                    <a:pt x="1269" y="1269"/>
                  </a:lnTo>
                  <a:lnTo>
                    <a:pt x="1269" y="0"/>
                  </a:lnTo>
                  <a:close/>
                </a:path>
                <a:path w="7619" h="688339">
                  <a:moveTo>
                    <a:pt x="6350" y="1270"/>
                  </a:moveTo>
                  <a:lnTo>
                    <a:pt x="0" y="1270"/>
                  </a:lnTo>
                  <a:lnTo>
                    <a:pt x="0" y="3809"/>
                  </a:lnTo>
                  <a:lnTo>
                    <a:pt x="7619" y="3809"/>
                  </a:lnTo>
                  <a:lnTo>
                    <a:pt x="7619" y="2540"/>
                  </a:lnTo>
                  <a:lnTo>
                    <a:pt x="6350" y="2540"/>
                  </a:lnTo>
                  <a:lnTo>
                    <a:pt x="6350" y="1270"/>
                  </a:lnTo>
                  <a:close/>
                </a:path>
                <a:path w="7619" h="688339">
                  <a:moveTo>
                    <a:pt x="7619" y="3810"/>
                  </a:moveTo>
                  <a:lnTo>
                    <a:pt x="0" y="3810"/>
                  </a:lnTo>
                  <a:lnTo>
                    <a:pt x="0" y="10159"/>
                  </a:lnTo>
                  <a:lnTo>
                    <a:pt x="7619" y="10159"/>
                  </a:lnTo>
                  <a:lnTo>
                    <a:pt x="7619" y="3810"/>
                  </a:lnTo>
                  <a:close/>
                </a:path>
                <a:path w="7619" h="688339">
                  <a:moveTo>
                    <a:pt x="7619" y="10160"/>
                  </a:moveTo>
                  <a:lnTo>
                    <a:pt x="0" y="10160"/>
                  </a:lnTo>
                  <a:lnTo>
                    <a:pt x="0" y="13969"/>
                  </a:lnTo>
                  <a:lnTo>
                    <a:pt x="7619" y="13969"/>
                  </a:lnTo>
                  <a:lnTo>
                    <a:pt x="7619" y="10160"/>
                  </a:lnTo>
                  <a:close/>
                </a:path>
                <a:path w="7619" h="688339">
                  <a:moveTo>
                    <a:pt x="7619" y="13970"/>
                  </a:moveTo>
                  <a:lnTo>
                    <a:pt x="0" y="13970"/>
                  </a:lnTo>
                  <a:lnTo>
                    <a:pt x="0" y="16509"/>
                  </a:lnTo>
                  <a:lnTo>
                    <a:pt x="7619" y="16509"/>
                  </a:lnTo>
                  <a:lnTo>
                    <a:pt x="7619" y="13970"/>
                  </a:lnTo>
                  <a:close/>
                </a:path>
                <a:path w="7619" h="688339">
                  <a:moveTo>
                    <a:pt x="7619" y="16510"/>
                  </a:moveTo>
                  <a:lnTo>
                    <a:pt x="0" y="16510"/>
                  </a:lnTo>
                  <a:lnTo>
                    <a:pt x="0" y="22859"/>
                  </a:lnTo>
                  <a:lnTo>
                    <a:pt x="7619" y="22859"/>
                  </a:lnTo>
                  <a:lnTo>
                    <a:pt x="7619" y="16510"/>
                  </a:lnTo>
                  <a:close/>
                </a:path>
                <a:path w="7619" h="688339">
                  <a:moveTo>
                    <a:pt x="7619" y="22860"/>
                  </a:moveTo>
                  <a:lnTo>
                    <a:pt x="0" y="22860"/>
                  </a:lnTo>
                  <a:lnTo>
                    <a:pt x="0" y="29209"/>
                  </a:lnTo>
                  <a:lnTo>
                    <a:pt x="7619" y="29209"/>
                  </a:lnTo>
                  <a:lnTo>
                    <a:pt x="7619" y="22860"/>
                  </a:lnTo>
                  <a:close/>
                </a:path>
                <a:path w="7619" h="688339">
                  <a:moveTo>
                    <a:pt x="7619" y="29210"/>
                  </a:moveTo>
                  <a:lnTo>
                    <a:pt x="0" y="29210"/>
                  </a:lnTo>
                  <a:lnTo>
                    <a:pt x="0" y="33019"/>
                  </a:lnTo>
                  <a:lnTo>
                    <a:pt x="7619" y="33019"/>
                  </a:lnTo>
                  <a:lnTo>
                    <a:pt x="7619" y="29210"/>
                  </a:lnTo>
                  <a:close/>
                </a:path>
                <a:path w="7619" h="688339">
                  <a:moveTo>
                    <a:pt x="7619" y="33020"/>
                  </a:moveTo>
                  <a:lnTo>
                    <a:pt x="0" y="33020"/>
                  </a:lnTo>
                  <a:lnTo>
                    <a:pt x="0" y="35559"/>
                  </a:lnTo>
                  <a:lnTo>
                    <a:pt x="7619" y="35559"/>
                  </a:lnTo>
                  <a:lnTo>
                    <a:pt x="7619" y="33020"/>
                  </a:lnTo>
                  <a:close/>
                </a:path>
                <a:path w="7619" h="688339">
                  <a:moveTo>
                    <a:pt x="7619" y="35560"/>
                  </a:moveTo>
                  <a:lnTo>
                    <a:pt x="0" y="35560"/>
                  </a:lnTo>
                  <a:lnTo>
                    <a:pt x="0" y="39369"/>
                  </a:lnTo>
                  <a:lnTo>
                    <a:pt x="7619" y="39369"/>
                  </a:lnTo>
                  <a:lnTo>
                    <a:pt x="7619" y="35560"/>
                  </a:lnTo>
                  <a:close/>
                </a:path>
                <a:path w="7619" h="688339">
                  <a:moveTo>
                    <a:pt x="7619" y="39370"/>
                  </a:moveTo>
                  <a:lnTo>
                    <a:pt x="0" y="39370"/>
                  </a:lnTo>
                  <a:lnTo>
                    <a:pt x="0" y="41909"/>
                  </a:lnTo>
                  <a:lnTo>
                    <a:pt x="7619" y="41909"/>
                  </a:lnTo>
                  <a:lnTo>
                    <a:pt x="7619" y="39370"/>
                  </a:lnTo>
                  <a:close/>
                </a:path>
                <a:path w="7619" h="688339">
                  <a:moveTo>
                    <a:pt x="7619" y="41910"/>
                  </a:moveTo>
                  <a:lnTo>
                    <a:pt x="0" y="41910"/>
                  </a:lnTo>
                  <a:lnTo>
                    <a:pt x="0" y="45719"/>
                  </a:lnTo>
                  <a:lnTo>
                    <a:pt x="7619" y="45719"/>
                  </a:lnTo>
                  <a:lnTo>
                    <a:pt x="7619" y="41910"/>
                  </a:lnTo>
                  <a:close/>
                </a:path>
                <a:path w="7619" h="688339">
                  <a:moveTo>
                    <a:pt x="7619" y="45720"/>
                  </a:moveTo>
                  <a:lnTo>
                    <a:pt x="0" y="45720"/>
                  </a:lnTo>
                  <a:lnTo>
                    <a:pt x="0" y="48259"/>
                  </a:lnTo>
                  <a:lnTo>
                    <a:pt x="7619" y="48259"/>
                  </a:lnTo>
                  <a:lnTo>
                    <a:pt x="7619" y="45720"/>
                  </a:lnTo>
                  <a:close/>
                </a:path>
                <a:path w="7619" h="688339">
                  <a:moveTo>
                    <a:pt x="7619" y="48260"/>
                  </a:moveTo>
                  <a:lnTo>
                    <a:pt x="0" y="48260"/>
                  </a:lnTo>
                  <a:lnTo>
                    <a:pt x="0" y="58419"/>
                  </a:lnTo>
                  <a:lnTo>
                    <a:pt x="7619" y="58419"/>
                  </a:lnTo>
                  <a:lnTo>
                    <a:pt x="7619" y="48260"/>
                  </a:lnTo>
                  <a:close/>
                </a:path>
                <a:path w="7619" h="688339">
                  <a:moveTo>
                    <a:pt x="7619" y="58420"/>
                  </a:moveTo>
                  <a:lnTo>
                    <a:pt x="0" y="58420"/>
                  </a:lnTo>
                  <a:lnTo>
                    <a:pt x="0" y="64769"/>
                  </a:lnTo>
                  <a:lnTo>
                    <a:pt x="7619" y="64769"/>
                  </a:lnTo>
                  <a:lnTo>
                    <a:pt x="7619" y="58420"/>
                  </a:lnTo>
                  <a:close/>
                </a:path>
                <a:path w="7619" h="688339">
                  <a:moveTo>
                    <a:pt x="7619" y="64770"/>
                  </a:moveTo>
                  <a:lnTo>
                    <a:pt x="0" y="64770"/>
                  </a:lnTo>
                  <a:lnTo>
                    <a:pt x="0" y="67309"/>
                  </a:lnTo>
                  <a:lnTo>
                    <a:pt x="7619" y="67309"/>
                  </a:lnTo>
                  <a:lnTo>
                    <a:pt x="7619" y="64770"/>
                  </a:lnTo>
                  <a:close/>
                </a:path>
                <a:path w="7619" h="688339">
                  <a:moveTo>
                    <a:pt x="7619" y="67310"/>
                  </a:moveTo>
                  <a:lnTo>
                    <a:pt x="0" y="67310"/>
                  </a:lnTo>
                  <a:lnTo>
                    <a:pt x="0" y="71119"/>
                  </a:lnTo>
                  <a:lnTo>
                    <a:pt x="7619" y="71119"/>
                  </a:lnTo>
                  <a:lnTo>
                    <a:pt x="7619" y="67310"/>
                  </a:lnTo>
                  <a:close/>
                </a:path>
                <a:path w="7619" h="688339">
                  <a:moveTo>
                    <a:pt x="7619" y="71120"/>
                  </a:moveTo>
                  <a:lnTo>
                    <a:pt x="0" y="71120"/>
                  </a:lnTo>
                  <a:lnTo>
                    <a:pt x="0" y="83819"/>
                  </a:lnTo>
                  <a:lnTo>
                    <a:pt x="7619" y="83819"/>
                  </a:lnTo>
                  <a:lnTo>
                    <a:pt x="7619" y="71120"/>
                  </a:lnTo>
                  <a:close/>
                </a:path>
                <a:path w="7619" h="688339">
                  <a:moveTo>
                    <a:pt x="7619" y="83820"/>
                  </a:moveTo>
                  <a:lnTo>
                    <a:pt x="0" y="83820"/>
                  </a:lnTo>
                  <a:lnTo>
                    <a:pt x="0" y="90169"/>
                  </a:lnTo>
                  <a:lnTo>
                    <a:pt x="7619" y="90169"/>
                  </a:lnTo>
                  <a:lnTo>
                    <a:pt x="7619" y="83820"/>
                  </a:lnTo>
                  <a:close/>
                </a:path>
                <a:path w="7619" h="688339">
                  <a:moveTo>
                    <a:pt x="7619" y="90170"/>
                  </a:moveTo>
                  <a:lnTo>
                    <a:pt x="0" y="90170"/>
                  </a:lnTo>
                  <a:lnTo>
                    <a:pt x="0" y="105409"/>
                  </a:lnTo>
                  <a:lnTo>
                    <a:pt x="7619" y="105409"/>
                  </a:lnTo>
                  <a:lnTo>
                    <a:pt x="7619" y="90170"/>
                  </a:lnTo>
                  <a:close/>
                </a:path>
                <a:path w="7619" h="688339">
                  <a:moveTo>
                    <a:pt x="7619" y="105410"/>
                  </a:moveTo>
                  <a:lnTo>
                    <a:pt x="0" y="105410"/>
                  </a:lnTo>
                  <a:lnTo>
                    <a:pt x="0" y="115569"/>
                  </a:lnTo>
                  <a:lnTo>
                    <a:pt x="7619" y="115569"/>
                  </a:lnTo>
                  <a:lnTo>
                    <a:pt x="7619" y="105410"/>
                  </a:lnTo>
                  <a:close/>
                </a:path>
                <a:path w="7619" h="688339">
                  <a:moveTo>
                    <a:pt x="7619" y="115570"/>
                  </a:moveTo>
                  <a:lnTo>
                    <a:pt x="0" y="115570"/>
                  </a:lnTo>
                  <a:lnTo>
                    <a:pt x="0" y="172719"/>
                  </a:lnTo>
                  <a:lnTo>
                    <a:pt x="7619" y="172719"/>
                  </a:lnTo>
                  <a:lnTo>
                    <a:pt x="7619" y="115570"/>
                  </a:lnTo>
                  <a:close/>
                </a:path>
                <a:path w="7619" h="688339">
                  <a:moveTo>
                    <a:pt x="7619" y="172720"/>
                  </a:moveTo>
                  <a:lnTo>
                    <a:pt x="0" y="172720"/>
                  </a:lnTo>
                  <a:lnTo>
                    <a:pt x="0" y="179069"/>
                  </a:lnTo>
                  <a:lnTo>
                    <a:pt x="7619" y="179069"/>
                  </a:lnTo>
                  <a:lnTo>
                    <a:pt x="7619" y="172720"/>
                  </a:lnTo>
                  <a:close/>
                </a:path>
                <a:path w="7619" h="688339">
                  <a:moveTo>
                    <a:pt x="7619" y="179070"/>
                  </a:moveTo>
                  <a:lnTo>
                    <a:pt x="0" y="179070"/>
                  </a:lnTo>
                  <a:lnTo>
                    <a:pt x="0" y="185419"/>
                  </a:lnTo>
                  <a:lnTo>
                    <a:pt x="7619" y="185419"/>
                  </a:lnTo>
                  <a:lnTo>
                    <a:pt x="7619" y="179070"/>
                  </a:lnTo>
                  <a:close/>
                </a:path>
                <a:path w="7619" h="688339">
                  <a:moveTo>
                    <a:pt x="7619" y="185420"/>
                  </a:moveTo>
                  <a:lnTo>
                    <a:pt x="0" y="185420"/>
                  </a:lnTo>
                  <a:lnTo>
                    <a:pt x="0" y="191769"/>
                  </a:lnTo>
                  <a:lnTo>
                    <a:pt x="7619" y="191769"/>
                  </a:lnTo>
                  <a:lnTo>
                    <a:pt x="7619" y="185420"/>
                  </a:lnTo>
                  <a:close/>
                </a:path>
                <a:path w="7619" h="688339">
                  <a:moveTo>
                    <a:pt x="7619" y="191770"/>
                  </a:moveTo>
                  <a:lnTo>
                    <a:pt x="0" y="191770"/>
                  </a:lnTo>
                  <a:lnTo>
                    <a:pt x="0" y="198119"/>
                  </a:lnTo>
                  <a:lnTo>
                    <a:pt x="7619" y="198119"/>
                  </a:lnTo>
                  <a:lnTo>
                    <a:pt x="7619" y="191770"/>
                  </a:lnTo>
                  <a:close/>
                </a:path>
                <a:path w="7619" h="688339">
                  <a:moveTo>
                    <a:pt x="7619" y="198120"/>
                  </a:moveTo>
                  <a:lnTo>
                    <a:pt x="0" y="198120"/>
                  </a:lnTo>
                  <a:lnTo>
                    <a:pt x="0" y="200659"/>
                  </a:lnTo>
                  <a:lnTo>
                    <a:pt x="7619" y="200659"/>
                  </a:lnTo>
                  <a:lnTo>
                    <a:pt x="7619" y="198120"/>
                  </a:lnTo>
                  <a:close/>
                </a:path>
                <a:path w="7619" h="688339">
                  <a:moveTo>
                    <a:pt x="7619" y="200660"/>
                  </a:moveTo>
                  <a:lnTo>
                    <a:pt x="0" y="200660"/>
                  </a:lnTo>
                  <a:lnTo>
                    <a:pt x="0" y="204469"/>
                  </a:lnTo>
                  <a:lnTo>
                    <a:pt x="7619" y="204469"/>
                  </a:lnTo>
                  <a:lnTo>
                    <a:pt x="7619" y="200660"/>
                  </a:lnTo>
                  <a:close/>
                </a:path>
                <a:path w="7619" h="688339">
                  <a:moveTo>
                    <a:pt x="7619" y="204470"/>
                  </a:moveTo>
                  <a:lnTo>
                    <a:pt x="0" y="204470"/>
                  </a:lnTo>
                  <a:lnTo>
                    <a:pt x="0" y="207009"/>
                  </a:lnTo>
                  <a:lnTo>
                    <a:pt x="7619" y="207009"/>
                  </a:lnTo>
                  <a:lnTo>
                    <a:pt x="7619" y="204470"/>
                  </a:lnTo>
                  <a:close/>
                </a:path>
                <a:path w="7619" h="688339">
                  <a:moveTo>
                    <a:pt x="7619" y="207010"/>
                  </a:moveTo>
                  <a:lnTo>
                    <a:pt x="0" y="207010"/>
                  </a:lnTo>
                  <a:lnTo>
                    <a:pt x="0" y="213359"/>
                  </a:lnTo>
                  <a:lnTo>
                    <a:pt x="7619" y="213359"/>
                  </a:lnTo>
                  <a:lnTo>
                    <a:pt x="7619" y="207010"/>
                  </a:lnTo>
                  <a:close/>
                </a:path>
                <a:path w="7619" h="688339">
                  <a:moveTo>
                    <a:pt x="7619" y="213360"/>
                  </a:moveTo>
                  <a:lnTo>
                    <a:pt x="0" y="213360"/>
                  </a:lnTo>
                  <a:lnTo>
                    <a:pt x="0" y="217169"/>
                  </a:lnTo>
                  <a:lnTo>
                    <a:pt x="7619" y="217169"/>
                  </a:lnTo>
                  <a:lnTo>
                    <a:pt x="7619" y="213360"/>
                  </a:lnTo>
                  <a:close/>
                </a:path>
                <a:path w="7619" h="688339">
                  <a:moveTo>
                    <a:pt x="7619" y="217170"/>
                  </a:moveTo>
                  <a:lnTo>
                    <a:pt x="0" y="217170"/>
                  </a:lnTo>
                  <a:lnTo>
                    <a:pt x="0" y="219709"/>
                  </a:lnTo>
                  <a:lnTo>
                    <a:pt x="7619" y="219709"/>
                  </a:lnTo>
                  <a:lnTo>
                    <a:pt x="7619" y="217170"/>
                  </a:lnTo>
                  <a:close/>
                </a:path>
                <a:path w="7619" h="688339">
                  <a:moveTo>
                    <a:pt x="7619" y="219710"/>
                  </a:moveTo>
                  <a:lnTo>
                    <a:pt x="0" y="219710"/>
                  </a:lnTo>
                  <a:lnTo>
                    <a:pt x="0" y="223519"/>
                  </a:lnTo>
                  <a:lnTo>
                    <a:pt x="7619" y="223519"/>
                  </a:lnTo>
                  <a:lnTo>
                    <a:pt x="7619" y="219710"/>
                  </a:lnTo>
                  <a:close/>
                </a:path>
                <a:path w="7619" h="688339">
                  <a:moveTo>
                    <a:pt x="7619" y="223520"/>
                  </a:moveTo>
                  <a:lnTo>
                    <a:pt x="0" y="223520"/>
                  </a:lnTo>
                  <a:lnTo>
                    <a:pt x="0" y="226059"/>
                  </a:lnTo>
                  <a:lnTo>
                    <a:pt x="7619" y="226059"/>
                  </a:lnTo>
                  <a:lnTo>
                    <a:pt x="7619" y="223520"/>
                  </a:lnTo>
                  <a:close/>
                </a:path>
                <a:path w="7619" h="688339">
                  <a:moveTo>
                    <a:pt x="7619" y="226060"/>
                  </a:moveTo>
                  <a:lnTo>
                    <a:pt x="0" y="226060"/>
                  </a:lnTo>
                  <a:lnTo>
                    <a:pt x="0" y="276859"/>
                  </a:lnTo>
                  <a:lnTo>
                    <a:pt x="7619" y="276859"/>
                  </a:lnTo>
                  <a:lnTo>
                    <a:pt x="7619" y="226060"/>
                  </a:lnTo>
                  <a:close/>
                </a:path>
                <a:path w="7619" h="688339">
                  <a:moveTo>
                    <a:pt x="7619" y="276860"/>
                  </a:moveTo>
                  <a:lnTo>
                    <a:pt x="0" y="276860"/>
                  </a:lnTo>
                  <a:lnTo>
                    <a:pt x="0" y="295909"/>
                  </a:lnTo>
                  <a:lnTo>
                    <a:pt x="7619" y="295909"/>
                  </a:lnTo>
                  <a:lnTo>
                    <a:pt x="7619" y="276860"/>
                  </a:lnTo>
                  <a:close/>
                </a:path>
                <a:path w="7619" h="688339">
                  <a:moveTo>
                    <a:pt x="7619" y="295910"/>
                  </a:moveTo>
                  <a:lnTo>
                    <a:pt x="0" y="295910"/>
                  </a:lnTo>
                  <a:lnTo>
                    <a:pt x="0" y="403859"/>
                  </a:lnTo>
                  <a:lnTo>
                    <a:pt x="7619" y="403859"/>
                  </a:lnTo>
                  <a:lnTo>
                    <a:pt x="7619" y="295910"/>
                  </a:lnTo>
                  <a:close/>
                </a:path>
                <a:path w="7619" h="688339">
                  <a:moveTo>
                    <a:pt x="7619" y="504317"/>
                  </a:moveTo>
                  <a:lnTo>
                    <a:pt x="0" y="504317"/>
                  </a:lnTo>
                  <a:lnTo>
                    <a:pt x="0" y="548640"/>
                  </a:lnTo>
                  <a:lnTo>
                    <a:pt x="7619" y="548640"/>
                  </a:lnTo>
                  <a:lnTo>
                    <a:pt x="7619" y="504317"/>
                  </a:lnTo>
                  <a:close/>
                </a:path>
                <a:path w="7619" h="688339">
                  <a:moveTo>
                    <a:pt x="7619" y="497967"/>
                  </a:moveTo>
                  <a:lnTo>
                    <a:pt x="0" y="497967"/>
                  </a:lnTo>
                  <a:lnTo>
                    <a:pt x="0" y="504189"/>
                  </a:lnTo>
                  <a:lnTo>
                    <a:pt x="7619" y="504189"/>
                  </a:lnTo>
                  <a:lnTo>
                    <a:pt x="7619" y="497967"/>
                  </a:lnTo>
                  <a:close/>
                </a:path>
                <a:path w="7619" h="688339">
                  <a:moveTo>
                    <a:pt x="7619" y="491617"/>
                  </a:moveTo>
                  <a:lnTo>
                    <a:pt x="0" y="491617"/>
                  </a:lnTo>
                  <a:lnTo>
                    <a:pt x="0" y="497839"/>
                  </a:lnTo>
                  <a:lnTo>
                    <a:pt x="7619" y="497839"/>
                  </a:lnTo>
                  <a:lnTo>
                    <a:pt x="7619" y="491617"/>
                  </a:lnTo>
                  <a:close/>
                </a:path>
                <a:path w="7619" h="688339">
                  <a:moveTo>
                    <a:pt x="7619" y="485267"/>
                  </a:moveTo>
                  <a:lnTo>
                    <a:pt x="0" y="485267"/>
                  </a:lnTo>
                  <a:lnTo>
                    <a:pt x="0" y="491490"/>
                  </a:lnTo>
                  <a:lnTo>
                    <a:pt x="7619" y="491490"/>
                  </a:lnTo>
                  <a:lnTo>
                    <a:pt x="7619" y="485267"/>
                  </a:lnTo>
                  <a:close/>
                </a:path>
                <a:path w="7619" h="688339">
                  <a:moveTo>
                    <a:pt x="7619" y="478917"/>
                  </a:moveTo>
                  <a:lnTo>
                    <a:pt x="0" y="478917"/>
                  </a:lnTo>
                  <a:lnTo>
                    <a:pt x="0" y="485139"/>
                  </a:lnTo>
                  <a:lnTo>
                    <a:pt x="7619" y="485139"/>
                  </a:lnTo>
                  <a:lnTo>
                    <a:pt x="7619" y="478917"/>
                  </a:lnTo>
                  <a:close/>
                </a:path>
                <a:path w="7619" h="688339">
                  <a:moveTo>
                    <a:pt x="7619" y="472567"/>
                  </a:moveTo>
                  <a:lnTo>
                    <a:pt x="0" y="472567"/>
                  </a:lnTo>
                  <a:lnTo>
                    <a:pt x="0" y="478789"/>
                  </a:lnTo>
                  <a:lnTo>
                    <a:pt x="7619" y="478789"/>
                  </a:lnTo>
                  <a:lnTo>
                    <a:pt x="7619" y="472567"/>
                  </a:lnTo>
                  <a:close/>
                </a:path>
                <a:path w="7619" h="688339">
                  <a:moveTo>
                    <a:pt x="7619" y="466217"/>
                  </a:moveTo>
                  <a:lnTo>
                    <a:pt x="0" y="466217"/>
                  </a:lnTo>
                  <a:lnTo>
                    <a:pt x="0" y="472439"/>
                  </a:lnTo>
                  <a:lnTo>
                    <a:pt x="7619" y="472439"/>
                  </a:lnTo>
                  <a:lnTo>
                    <a:pt x="7619" y="466217"/>
                  </a:lnTo>
                  <a:close/>
                </a:path>
                <a:path w="7619" h="688339">
                  <a:moveTo>
                    <a:pt x="7619" y="459867"/>
                  </a:moveTo>
                  <a:lnTo>
                    <a:pt x="0" y="459867"/>
                  </a:lnTo>
                  <a:lnTo>
                    <a:pt x="0" y="466089"/>
                  </a:lnTo>
                  <a:lnTo>
                    <a:pt x="7619" y="466089"/>
                  </a:lnTo>
                  <a:lnTo>
                    <a:pt x="7619" y="459867"/>
                  </a:lnTo>
                  <a:close/>
                </a:path>
                <a:path w="7619" h="688339">
                  <a:moveTo>
                    <a:pt x="7619" y="453517"/>
                  </a:moveTo>
                  <a:lnTo>
                    <a:pt x="0" y="453517"/>
                  </a:lnTo>
                  <a:lnTo>
                    <a:pt x="0" y="459739"/>
                  </a:lnTo>
                  <a:lnTo>
                    <a:pt x="7619" y="459739"/>
                  </a:lnTo>
                  <a:lnTo>
                    <a:pt x="7619" y="453517"/>
                  </a:lnTo>
                  <a:close/>
                </a:path>
                <a:path w="7619" h="688339">
                  <a:moveTo>
                    <a:pt x="7619" y="445897"/>
                  </a:moveTo>
                  <a:lnTo>
                    <a:pt x="0" y="445897"/>
                  </a:lnTo>
                  <a:lnTo>
                    <a:pt x="0" y="453390"/>
                  </a:lnTo>
                  <a:lnTo>
                    <a:pt x="7619" y="453390"/>
                  </a:lnTo>
                  <a:lnTo>
                    <a:pt x="7619" y="445897"/>
                  </a:lnTo>
                  <a:close/>
                </a:path>
                <a:path w="7619" h="688339">
                  <a:moveTo>
                    <a:pt x="7619" y="440817"/>
                  </a:moveTo>
                  <a:lnTo>
                    <a:pt x="0" y="440817"/>
                  </a:lnTo>
                  <a:lnTo>
                    <a:pt x="0" y="445770"/>
                  </a:lnTo>
                  <a:lnTo>
                    <a:pt x="7619" y="445770"/>
                  </a:lnTo>
                  <a:lnTo>
                    <a:pt x="7619" y="440817"/>
                  </a:lnTo>
                  <a:close/>
                </a:path>
                <a:path w="7619" h="688339">
                  <a:moveTo>
                    <a:pt x="7619" y="434467"/>
                  </a:moveTo>
                  <a:lnTo>
                    <a:pt x="0" y="434467"/>
                  </a:lnTo>
                  <a:lnTo>
                    <a:pt x="0" y="440689"/>
                  </a:lnTo>
                  <a:lnTo>
                    <a:pt x="7619" y="440689"/>
                  </a:lnTo>
                  <a:lnTo>
                    <a:pt x="7619" y="434467"/>
                  </a:lnTo>
                  <a:close/>
                </a:path>
                <a:path w="7619" h="688339">
                  <a:moveTo>
                    <a:pt x="7619" y="426847"/>
                  </a:moveTo>
                  <a:lnTo>
                    <a:pt x="0" y="426847"/>
                  </a:lnTo>
                  <a:lnTo>
                    <a:pt x="0" y="434339"/>
                  </a:lnTo>
                  <a:lnTo>
                    <a:pt x="7619" y="434339"/>
                  </a:lnTo>
                  <a:lnTo>
                    <a:pt x="7619" y="426847"/>
                  </a:lnTo>
                  <a:close/>
                </a:path>
                <a:path w="7619" h="688339">
                  <a:moveTo>
                    <a:pt x="7619" y="421767"/>
                  </a:moveTo>
                  <a:lnTo>
                    <a:pt x="0" y="421767"/>
                  </a:lnTo>
                  <a:lnTo>
                    <a:pt x="0" y="426720"/>
                  </a:lnTo>
                  <a:lnTo>
                    <a:pt x="7619" y="426720"/>
                  </a:lnTo>
                  <a:lnTo>
                    <a:pt x="7619" y="421767"/>
                  </a:lnTo>
                  <a:close/>
                </a:path>
                <a:path w="7619" h="688339">
                  <a:moveTo>
                    <a:pt x="7619" y="409067"/>
                  </a:moveTo>
                  <a:lnTo>
                    <a:pt x="0" y="409067"/>
                  </a:lnTo>
                  <a:lnTo>
                    <a:pt x="0" y="421639"/>
                  </a:lnTo>
                  <a:lnTo>
                    <a:pt x="7619" y="421639"/>
                  </a:lnTo>
                  <a:lnTo>
                    <a:pt x="7619" y="409067"/>
                  </a:lnTo>
                  <a:close/>
                </a:path>
                <a:path w="7619" h="688339">
                  <a:moveTo>
                    <a:pt x="7619" y="403987"/>
                  </a:moveTo>
                  <a:lnTo>
                    <a:pt x="0" y="403987"/>
                  </a:lnTo>
                  <a:lnTo>
                    <a:pt x="0" y="408940"/>
                  </a:lnTo>
                  <a:lnTo>
                    <a:pt x="7619" y="408940"/>
                  </a:lnTo>
                  <a:lnTo>
                    <a:pt x="7619" y="403987"/>
                  </a:lnTo>
                  <a:close/>
                </a:path>
                <a:path w="7619" h="688339">
                  <a:moveTo>
                    <a:pt x="7619" y="681990"/>
                  </a:moveTo>
                  <a:lnTo>
                    <a:pt x="0" y="681990"/>
                  </a:lnTo>
                  <a:lnTo>
                    <a:pt x="0" y="687070"/>
                  </a:lnTo>
                  <a:lnTo>
                    <a:pt x="2539" y="687070"/>
                  </a:lnTo>
                  <a:lnTo>
                    <a:pt x="2539" y="688340"/>
                  </a:lnTo>
                  <a:lnTo>
                    <a:pt x="5079" y="688340"/>
                  </a:lnTo>
                  <a:lnTo>
                    <a:pt x="5079" y="685800"/>
                  </a:lnTo>
                  <a:lnTo>
                    <a:pt x="7619" y="685800"/>
                  </a:lnTo>
                  <a:lnTo>
                    <a:pt x="7619" y="681990"/>
                  </a:lnTo>
                  <a:close/>
                </a:path>
                <a:path w="7619" h="688339">
                  <a:moveTo>
                    <a:pt x="7619" y="675640"/>
                  </a:moveTo>
                  <a:lnTo>
                    <a:pt x="0" y="675640"/>
                  </a:lnTo>
                  <a:lnTo>
                    <a:pt x="0" y="680720"/>
                  </a:lnTo>
                  <a:lnTo>
                    <a:pt x="7619" y="680720"/>
                  </a:lnTo>
                  <a:lnTo>
                    <a:pt x="7619" y="675640"/>
                  </a:lnTo>
                  <a:close/>
                </a:path>
                <a:path w="7619" h="688339">
                  <a:moveTo>
                    <a:pt x="7619" y="669290"/>
                  </a:moveTo>
                  <a:lnTo>
                    <a:pt x="0" y="669290"/>
                  </a:lnTo>
                  <a:lnTo>
                    <a:pt x="0" y="674369"/>
                  </a:lnTo>
                  <a:lnTo>
                    <a:pt x="7619" y="674369"/>
                  </a:lnTo>
                  <a:lnTo>
                    <a:pt x="7619" y="669290"/>
                  </a:lnTo>
                  <a:close/>
                </a:path>
                <a:path w="7619" h="688339">
                  <a:moveTo>
                    <a:pt x="7619" y="662940"/>
                  </a:moveTo>
                  <a:lnTo>
                    <a:pt x="0" y="662940"/>
                  </a:lnTo>
                  <a:lnTo>
                    <a:pt x="0" y="668020"/>
                  </a:lnTo>
                  <a:lnTo>
                    <a:pt x="7619" y="668020"/>
                  </a:lnTo>
                  <a:lnTo>
                    <a:pt x="7619" y="662940"/>
                  </a:lnTo>
                  <a:close/>
                </a:path>
                <a:path w="7619" h="688339">
                  <a:moveTo>
                    <a:pt x="7619" y="656590"/>
                  </a:moveTo>
                  <a:lnTo>
                    <a:pt x="0" y="656590"/>
                  </a:lnTo>
                  <a:lnTo>
                    <a:pt x="0" y="661669"/>
                  </a:lnTo>
                  <a:lnTo>
                    <a:pt x="7619" y="661669"/>
                  </a:lnTo>
                  <a:lnTo>
                    <a:pt x="7619" y="656590"/>
                  </a:lnTo>
                  <a:close/>
                </a:path>
                <a:path w="7619" h="688339">
                  <a:moveTo>
                    <a:pt x="7619" y="650240"/>
                  </a:moveTo>
                  <a:lnTo>
                    <a:pt x="0" y="650240"/>
                  </a:lnTo>
                  <a:lnTo>
                    <a:pt x="0" y="655320"/>
                  </a:lnTo>
                  <a:lnTo>
                    <a:pt x="7619" y="655320"/>
                  </a:lnTo>
                  <a:lnTo>
                    <a:pt x="7619" y="650240"/>
                  </a:lnTo>
                  <a:close/>
                </a:path>
                <a:path w="7619" h="688339">
                  <a:moveTo>
                    <a:pt x="7619" y="643890"/>
                  </a:moveTo>
                  <a:lnTo>
                    <a:pt x="0" y="643890"/>
                  </a:lnTo>
                  <a:lnTo>
                    <a:pt x="0" y="648970"/>
                  </a:lnTo>
                  <a:lnTo>
                    <a:pt x="7619" y="648970"/>
                  </a:lnTo>
                  <a:lnTo>
                    <a:pt x="7619" y="643890"/>
                  </a:lnTo>
                  <a:close/>
                </a:path>
                <a:path w="7619" h="688339">
                  <a:moveTo>
                    <a:pt x="7619" y="638810"/>
                  </a:moveTo>
                  <a:lnTo>
                    <a:pt x="0" y="638810"/>
                  </a:lnTo>
                  <a:lnTo>
                    <a:pt x="0" y="642620"/>
                  </a:lnTo>
                  <a:lnTo>
                    <a:pt x="7619" y="642620"/>
                  </a:lnTo>
                  <a:lnTo>
                    <a:pt x="7619" y="638810"/>
                  </a:lnTo>
                  <a:close/>
                </a:path>
                <a:path w="7619" h="688339">
                  <a:moveTo>
                    <a:pt x="7619" y="632460"/>
                  </a:moveTo>
                  <a:lnTo>
                    <a:pt x="0" y="632460"/>
                  </a:lnTo>
                  <a:lnTo>
                    <a:pt x="0" y="637540"/>
                  </a:lnTo>
                  <a:lnTo>
                    <a:pt x="7619" y="637540"/>
                  </a:lnTo>
                  <a:lnTo>
                    <a:pt x="7619" y="632460"/>
                  </a:lnTo>
                  <a:close/>
                </a:path>
                <a:path w="7619" h="688339">
                  <a:moveTo>
                    <a:pt x="7619" y="626110"/>
                  </a:moveTo>
                  <a:lnTo>
                    <a:pt x="0" y="626110"/>
                  </a:lnTo>
                  <a:lnTo>
                    <a:pt x="0" y="631190"/>
                  </a:lnTo>
                  <a:lnTo>
                    <a:pt x="7619" y="631190"/>
                  </a:lnTo>
                  <a:lnTo>
                    <a:pt x="7619" y="626110"/>
                  </a:lnTo>
                  <a:close/>
                </a:path>
                <a:path w="7619" h="688339">
                  <a:moveTo>
                    <a:pt x="7619" y="619760"/>
                  </a:moveTo>
                  <a:lnTo>
                    <a:pt x="0" y="619760"/>
                  </a:lnTo>
                  <a:lnTo>
                    <a:pt x="0" y="624840"/>
                  </a:lnTo>
                  <a:lnTo>
                    <a:pt x="7619" y="624840"/>
                  </a:lnTo>
                  <a:lnTo>
                    <a:pt x="7619" y="619760"/>
                  </a:lnTo>
                  <a:close/>
                </a:path>
                <a:path w="7619" h="688339">
                  <a:moveTo>
                    <a:pt x="7619" y="613410"/>
                  </a:moveTo>
                  <a:lnTo>
                    <a:pt x="0" y="613410"/>
                  </a:lnTo>
                  <a:lnTo>
                    <a:pt x="0" y="618490"/>
                  </a:lnTo>
                  <a:lnTo>
                    <a:pt x="7619" y="618490"/>
                  </a:lnTo>
                  <a:lnTo>
                    <a:pt x="7619" y="613410"/>
                  </a:lnTo>
                  <a:close/>
                </a:path>
                <a:path w="7619" h="688339">
                  <a:moveTo>
                    <a:pt x="7619" y="607060"/>
                  </a:moveTo>
                  <a:lnTo>
                    <a:pt x="0" y="607060"/>
                  </a:lnTo>
                  <a:lnTo>
                    <a:pt x="0" y="612140"/>
                  </a:lnTo>
                  <a:lnTo>
                    <a:pt x="7619" y="612140"/>
                  </a:lnTo>
                  <a:lnTo>
                    <a:pt x="7619" y="607060"/>
                  </a:lnTo>
                  <a:close/>
                </a:path>
                <a:path w="7619" h="688339">
                  <a:moveTo>
                    <a:pt x="7619" y="600710"/>
                  </a:moveTo>
                  <a:lnTo>
                    <a:pt x="0" y="600710"/>
                  </a:lnTo>
                  <a:lnTo>
                    <a:pt x="0" y="605790"/>
                  </a:lnTo>
                  <a:lnTo>
                    <a:pt x="7619" y="605790"/>
                  </a:lnTo>
                  <a:lnTo>
                    <a:pt x="7619" y="600710"/>
                  </a:lnTo>
                  <a:close/>
                </a:path>
                <a:path w="7619" h="688339">
                  <a:moveTo>
                    <a:pt x="7619" y="588010"/>
                  </a:moveTo>
                  <a:lnTo>
                    <a:pt x="0" y="588010"/>
                  </a:lnTo>
                  <a:lnTo>
                    <a:pt x="0" y="599440"/>
                  </a:lnTo>
                  <a:lnTo>
                    <a:pt x="7619" y="599440"/>
                  </a:lnTo>
                  <a:lnTo>
                    <a:pt x="7619" y="588010"/>
                  </a:lnTo>
                  <a:close/>
                </a:path>
                <a:path w="7619" h="688339">
                  <a:moveTo>
                    <a:pt x="7619" y="575310"/>
                  </a:moveTo>
                  <a:lnTo>
                    <a:pt x="0" y="575310"/>
                  </a:lnTo>
                  <a:lnTo>
                    <a:pt x="0" y="586740"/>
                  </a:lnTo>
                  <a:lnTo>
                    <a:pt x="7619" y="586740"/>
                  </a:lnTo>
                  <a:lnTo>
                    <a:pt x="7619" y="575310"/>
                  </a:lnTo>
                  <a:close/>
                </a:path>
                <a:path w="7619" h="688339">
                  <a:moveTo>
                    <a:pt x="7619" y="562610"/>
                  </a:moveTo>
                  <a:lnTo>
                    <a:pt x="0" y="562610"/>
                  </a:lnTo>
                  <a:lnTo>
                    <a:pt x="0" y="574040"/>
                  </a:lnTo>
                  <a:lnTo>
                    <a:pt x="7619" y="574040"/>
                  </a:lnTo>
                  <a:lnTo>
                    <a:pt x="7619" y="562610"/>
                  </a:lnTo>
                  <a:close/>
                </a:path>
                <a:path w="7619" h="688339">
                  <a:moveTo>
                    <a:pt x="7619" y="549910"/>
                  </a:moveTo>
                  <a:lnTo>
                    <a:pt x="0" y="549910"/>
                  </a:lnTo>
                  <a:lnTo>
                    <a:pt x="0" y="561340"/>
                  </a:lnTo>
                  <a:lnTo>
                    <a:pt x="7619" y="561340"/>
                  </a:lnTo>
                  <a:lnTo>
                    <a:pt x="7619" y="549910"/>
                  </a:lnTo>
                  <a:close/>
                </a:path>
              </a:pathLst>
            </a:custGeom>
            <a:solidFill>
              <a:srgbClr val="7100F0"/>
            </a:solidFill>
          </p:spPr>
          <p:txBody>
            <a:bodyPr bIns="0" lIns="0" rIns="0" rtlCol="0" tIns="0" wrap="square"/>
            <a:p/>
          </p:txBody>
        </p:sp>
        <p:sp>
          <p:nvSpPr>
            <p:cNvPr id="1050267" name="object 1571"/>
            <p:cNvSpPr/>
            <p:nvPr/>
          </p:nvSpPr>
          <p:spPr>
            <a:xfrm>
              <a:off x="1973579" y="5807709"/>
              <a:ext cx="7620" cy="693420"/>
            </a:xfrm>
            <a:custGeom>
              <a:avLst/>
              <a:ahLst/>
              <a:rect l="l" t="t" r="r" b="b"/>
              <a:pathLst>
                <a:path w="7619" h="693420">
                  <a:moveTo>
                    <a:pt x="2539" y="0"/>
                  </a:moveTo>
                  <a:lnTo>
                    <a:pt x="0" y="0"/>
                  </a:lnTo>
                  <a:lnTo>
                    <a:pt x="0" y="3809"/>
                  </a:lnTo>
                  <a:lnTo>
                    <a:pt x="7619" y="3809"/>
                  </a:lnTo>
                  <a:lnTo>
                    <a:pt x="7619" y="2539"/>
                  </a:lnTo>
                  <a:lnTo>
                    <a:pt x="6350" y="2539"/>
                  </a:lnTo>
                  <a:lnTo>
                    <a:pt x="6350" y="1269"/>
                  </a:lnTo>
                  <a:lnTo>
                    <a:pt x="2539" y="1269"/>
                  </a:lnTo>
                  <a:lnTo>
                    <a:pt x="2539" y="0"/>
                  </a:lnTo>
                  <a:close/>
                </a:path>
                <a:path w="7619" h="693420">
                  <a:moveTo>
                    <a:pt x="7619" y="3809"/>
                  </a:moveTo>
                  <a:lnTo>
                    <a:pt x="0" y="3809"/>
                  </a:lnTo>
                  <a:lnTo>
                    <a:pt x="0" y="6349"/>
                  </a:lnTo>
                  <a:lnTo>
                    <a:pt x="7619" y="6349"/>
                  </a:lnTo>
                  <a:lnTo>
                    <a:pt x="7619" y="3809"/>
                  </a:lnTo>
                  <a:close/>
                </a:path>
                <a:path w="7619" h="693420">
                  <a:moveTo>
                    <a:pt x="7619" y="6350"/>
                  </a:moveTo>
                  <a:lnTo>
                    <a:pt x="0" y="6350"/>
                  </a:lnTo>
                  <a:lnTo>
                    <a:pt x="0" y="12699"/>
                  </a:lnTo>
                  <a:lnTo>
                    <a:pt x="7619" y="12699"/>
                  </a:lnTo>
                  <a:lnTo>
                    <a:pt x="7619" y="6350"/>
                  </a:lnTo>
                  <a:close/>
                </a:path>
                <a:path w="7619" h="693420">
                  <a:moveTo>
                    <a:pt x="7619" y="12700"/>
                  </a:moveTo>
                  <a:lnTo>
                    <a:pt x="0" y="12700"/>
                  </a:lnTo>
                  <a:lnTo>
                    <a:pt x="0" y="16509"/>
                  </a:lnTo>
                  <a:lnTo>
                    <a:pt x="7619" y="16509"/>
                  </a:lnTo>
                  <a:lnTo>
                    <a:pt x="7619" y="12700"/>
                  </a:lnTo>
                  <a:close/>
                </a:path>
                <a:path w="7619" h="693420">
                  <a:moveTo>
                    <a:pt x="7619" y="16509"/>
                  </a:moveTo>
                  <a:lnTo>
                    <a:pt x="0" y="16509"/>
                  </a:lnTo>
                  <a:lnTo>
                    <a:pt x="0" y="19049"/>
                  </a:lnTo>
                  <a:lnTo>
                    <a:pt x="7619" y="19049"/>
                  </a:lnTo>
                  <a:lnTo>
                    <a:pt x="7619" y="16509"/>
                  </a:lnTo>
                  <a:close/>
                </a:path>
                <a:path w="7619" h="693420">
                  <a:moveTo>
                    <a:pt x="7619" y="19050"/>
                  </a:moveTo>
                  <a:lnTo>
                    <a:pt x="0" y="19050"/>
                  </a:lnTo>
                  <a:lnTo>
                    <a:pt x="0" y="25399"/>
                  </a:lnTo>
                  <a:lnTo>
                    <a:pt x="7619" y="25399"/>
                  </a:lnTo>
                  <a:lnTo>
                    <a:pt x="7619" y="19050"/>
                  </a:lnTo>
                  <a:close/>
                </a:path>
                <a:path w="7619" h="693420">
                  <a:moveTo>
                    <a:pt x="7619" y="25400"/>
                  </a:moveTo>
                  <a:lnTo>
                    <a:pt x="0" y="25400"/>
                  </a:lnTo>
                  <a:lnTo>
                    <a:pt x="0" y="31749"/>
                  </a:lnTo>
                  <a:lnTo>
                    <a:pt x="7619" y="31749"/>
                  </a:lnTo>
                  <a:lnTo>
                    <a:pt x="7619" y="25400"/>
                  </a:lnTo>
                  <a:close/>
                </a:path>
                <a:path w="7619" h="693420">
                  <a:moveTo>
                    <a:pt x="7619" y="31750"/>
                  </a:moveTo>
                  <a:lnTo>
                    <a:pt x="0" y="31750"/>
                  </a:lnTo>
                  <a:lnTo>
                    <a:pt x="0" y="35559"/>
                  </a:lnTo>
                  <a:lnTo>
                    <a:pt x="7619" y="35559"/>
                  </a:lnTo>
                  <a:lnTo>
                    <a:pt x="7619" y="31750"/>
                  </a:lnTo>
                  <a:close/>
                </a:path>
                <a:path w="7619" h="693420">
                  <a:moveTo>
                    <a:pt x="7619" y="35559"/>
                  </a:moveTo>
                  <a:lnTo>
                    <a:pt x="0" y="35559"/>
                  </a:lnTo>
                  <a:lnTo>
                    <a:pt x="0" y="38099"/>
                  </a:lnTo>
                  <a:lnTo>
                    <a:pt x="7619" y="38099"/>
                  </a:lnTo>
                  <a:lnTo>
                    <a:pt x="7619" y="35559"/>
                  </a:lnTo>
                  <a:close/>
                </a:path>
                <a:path w="7619" h="693420">
                  <a:moveTo>
                    <a:pt x="7619" y="38100"/>
                  </a:moveTo>
                  <a:lnTo>
                    <a:pt x="0" y="38100"/>
                  </a:lnTo>
                  <a:lnTo>
                    <a:pt x="0" y="41909"/>
                  </a:lnTo>
                  <a:lnTo>
                    <a:pt x="7619" y="41909"/>
                  </a:lnTo>
                  <a:lnTo>
                    <a:pt x="7619" y="38100"/>
                  </a:lnTo>
                  <a:close/>
                </a:path>
                <a:path w="7619" h="693420">
                  <a:moveTo>
                    <a:pt x="7619" y="41909"/>
                  </a:moveTo>
                  <a:lnTo>
                    <a:pt x="0" y="41909"/>
                  </a:lnTo>
                  <a:lnTo>
                    <a:pt x="0" y="44449"/>
                  </a:lnTo>
                  <a:lnTo>
                    <a:pt x="7619" y="44449"/>
                  </a:lnTo>
                  <a:lnTo>
                    <a:pt x="7619" y="41909"/>
                  </a:lnTo>
                  <a:close/>
                </a:path>
                <a:path w="7619" h="693420">
                  <a:moveTo>
                    <a:pt x="7619" y="44450"/>
                  </a:moveTo>
                  <a:lnTo>
                    <a:pt x="0" y="44450"/>
                  </a:lnTo>
                  <a:lnTo>
                    <a:pt x="0" y="48259"/>
                  </a:lnTo>
                  <a:lnTo>
                    <a:pt x="7619" y="48259"/>
                  </a:lnTo>
                  <a:lnTo>
                    <a:pt x="7619" y="44450"/>
                  </a:lnTo>
                  <a:close/>
                </a:path>
                <a:path w="7619" h="693420">
                  <a:moveTo>
                    <a:pt x="7619" y="48259"/>
                  </a:moveTo>
                  <a:lnTo>
                    <a:pt x="0" y="48259"/>
                  </a:lnTo>
                  <a:lnTo>
                    <a:pt x="0" y="50799"/>
                  </a:lnTo>
                  <a:lnTo>
                    <a:pt x="7619" y="50799"/>
                  </a:lnTo>
                  <a:lnTo>
                    <a:pt x="7619" y="48259"/>
                  </a:lnTo>
                  <a:close/>
                </a:path>
                <a:path w="7619" h="693420">
                  <a:moveTo>
                    <a:pt x="7619" y="50800"/>
                  </a:moveTo>
                  <a:lnTo>
                    <a:pt x="0" y="50800"/>
                  </a:lnTo>
                  <a:lnTo>
                    <a:pt x="0" y="60959"/>
                  </a:lnTo>
                  <a:lnTo>
                    <a:pt x="7619" y="60959"/>
                  </a:lnTo>
                  <a:lnTo>
                    <a:pt x="7619" y="50800"/>
                  </a:lnTo>
                  <a:close/>
                </a:path>
                <a:path w="7619" h="693420">
                  <a:moveTo>
                    <a:pt x="7619" y="60959"/>
                  </a:moveTo>
                  <a:lnTo>
                    <a:pt x="0" y="60959"/>
                  </a:lnTo>
                  <a:lnTo>
                    <a:pt x="0" y="67309"/>
                  </a:lnTo>
                  <a:lnTo>
                    <a:pt x="7619" y="67309"/>
                  </a:lnTo>
                  <a:lnTo>
                    <a:pt x="7619" y="60959"/>
                  </a:lnTo>
                  <a:close/>
                </a:path>
                <a:path w="7619" h="693420">
                  <a:moveTo>
                    <a:pt x="7619" y="67309"/>
                  </a:moveTo>
                  <a:lnTo>
                    <a:pt x="0" y="67309"/>
                  </a:lnTo>
                  <a:lnTo>
                    <a:pt x="0" y="69849"/>
                  </a:lnTo>
                  <a:lnTo>
                    <a:pt x="7619" y="69849"/>
                  </a:lnTo>
                  <a:lnTo>
                    <a:pt x="7619" y="67309"/>
                  </a:lnTo>
                  <a:close/>
                </a:path>
                <a:path w="7619" h="693420">
                  <a:moveTo>
                    <a:pt x="7619" y="69850"/>
                  </a:moveTo>
                  <a:lnTo>
                    <a:pt x="0" y="69850"/>
                  </a:lnTo>
                  <a:lnTo>
                    <a:pt x="0" y="73659"/>
                  </a:lnTo>
                  <a:lnTo>
                    <a:pt x="7619" y="73659"/>
                  </a:lnTo>
                  <a:lnTo>
                    <a:pt x="7619" y="69850"/>
                  </a:lnTo>
                  <a:close/>
                </a:path>
                <a:path w="7619" h="693420">
                  <a:moveTo>
                    <a:pt x="7619" y="73659"/>
                  </a:moveTo>
                  <a:lnTo>
                    <a:pt x="0" y="73659"/>
                  </a:lnTo>
                  <a:lnTo>
                    <a:pt x="0" y="86359"/>
                  </a:lnTo>
                  <a:lnTo>
                    <a:pt x="7619" y="86359"/>
                  </a:lnTo>
                  <a:lnTo>
                    <a:pt x="7619" y="73659"/>
                  </a:lnTo>
                  <a:close/>
                </a:path>
                <a:path w="7619" h="693420">
                  <a:moveTo>
                    <a:pt x="7619" y="86360"/>
                  </a:moveTo>
                  <a:lnTo>
                    <a:pt x="0" y="86360"/>
                  </a:lnTo>
                  <a:lnTo>
                    <a:pt x="0" y="92709"/>
                  </a:lnTo>
                  <a:lnTo>
                    <a:pt x="7619" y="92709"/>
                  </a:lnTo>
                  <a:lnTo>
                    <a:pt x="7619" y="86360"/>
                  </a:lnTo>
                  <a:close/>
                </a:path>
                <a:path w="7619" h="693420">
                  <a:moveTo>
                    <a:pt x="7619" y="92709"/>
                  </a:moveTo>
                  <a:lnTo>
                    <a:pt x="0" y="92709"/>
                  </a:lnTo>
                  <a:lnTo>
                    <a:pt x="0" y="107949"/>
                  </a:lnTo>
                  <a:lnTo>
                    <a:pt x="7619" y="107949"/>
                  </a:lnTo>
                  <a:lnTo>
                    <a:pt x="7619" y="92709"/>
                  </a:lnTo>
                  <a:close/>
                </a:path>
                <a:path w="7619" h="693420">
                  <a:moveTo>
                    <a:pt x="7619" y="107950"/>
                  </a:moveTo>
                  <a:lnTo>
                    <a:pt x="0" y="107950"/>
                  </a:lnTo>
                  <a:lnTo>
                    <a:pt x="0" y="118109"/>
                  </a:lnTo>
                  <a:lnTo>
                    <a:pt x="7619" y="118109"/>
                  </a:lnTo>
                  <a:lnTo>
                    <a:pt x="7619" y="107950"/>
                  </a:lnTo>
                  <a:close/>
                </a:path>
                <a:path w="7619" h="693420">
                  <a:moveTo>
                    <a:pt x="7619" y="118109"/>
                  </a:moveTo>
                  <a:lnTo>
                    <a:pt x="0" y="118109"/>
                  </a:lnTo>
                  <a:lnTo>
                    <a:pt x="0" y="175259"/>
                  </a:lnTo>
                  <a:lnTo>
                    <a:pt x="7619" y="175259"/>
                  </a:lnTo>
                  <a:lnTo>
                    <a:pt x="7619" y="118109"/>
                  </a:lnTo>
                  <a:close/>
                </a:path>
                <a:path w="7619" h="693420">
                  <a:moveTo>
                    <a:pt x="7619" y="175259"/>
                  </a:moveTo>
                  <a:lnTo>
                    <a:pt x="0" y="175259"/>
                  </a:lnTo>
                  <a:lnTo>
                    <a:pt x="0" y="181609"/>
                  </a:lnTo>
                  <a:lnTo>
                    <a:pt x="7619" y="181609"/>
                  </a:lnTo>
                  <a:lnTo>
                    <a:pt x="7619" y="175259"/>
                  </a:lnTo>
                  <a:close/>
                </a:path>
                <a:path w="7619" h="693420">
                  <a:moveTo>
                    <a:pt x="7619" y="181609"/>
                  </a:moveTo>
                  <a:lnTo>
                    <a:pt x="0" y="181609"/>
                  </a:lnTo>
                  <a:lnTo>
                    <a:pt x="0" y="187959"/>
                  </a:lnTo>
                  <a:lnTo>
                    <a:pt x="7619" y="187959"/>
                  </a:lnTo>
                  <a:lnTo>
                    <a:pt x="7619" y="181609"/>
                  </a:lnTo>
                  <a:close/>
                </a:path>
                <a:path w="7619" h="693420">
                  <a:moveTo>
                    <a:pt x="7619" y="187959"/>
                  </a:moveTo>
                  <a:lnTo>
                    <a:pt x="0" y="187959"/>
                  </a:lnTo>
                  <a:lnTo>
                    <a:pt x="0" y="194309"/>
                  </a:lnTo>
                  <a:lnTo>
                    <a:pt x="7619" y="194309"/>
                  </a:lnTo>
                  <a:lnTo>
                    <a:pt x="7619" y="187959"/>
                  </a:lnTo>
                  <a:close/>
                </a:path>
                <a:path w="7619" h="693420">
                  <a:moveTo>
                    <a:pt x="7619" y="194309"/>
                  </a:moveTo>
                  <a:lnTo>
                    <a:pt x="0" y="194309"/>
                  </a:lnTo>
                  <a:lnTo>
                    <a:pt x="0" y="200659"/>
                  </a:lnTo>
                  <a:lnTo>
                    <a:pt x="7619" y="200659"/>
                  </a:lnTo>
                  <a:lnTo>
                    <a:pt x="7619" y="194309"/>
                  </a:lnTo>
                  <a:close/>
                </a:path>
                <a:path w="7619" h="693420">
                  <a:moveTo>
                    <a:pt x="7619" y="200659"/>
                  </a:moveTo>
                  <a:lnTo>
                    <a:pt x="0" y="200659"/>
                  </a:lnTo>
                  <a:lnTo>
                    <a:pt x="0" y="203199"/>
                  </a:lnTo>
                  <a:lnTo>
                    <a:pt x="7619" y="203199"/>
                  </a:lnTo>
                  <a:lnTo>
                    <a:pt x="7619" y="200659"/>
                  </a:lnTo>
                  <a:close/>
                </a:path>
                <a:path w="7619" h="693420">
                  <a:moveTo>
                    <a:pt x="7619" y="203200"/>
                  </a:moveTo>
                  <a:lnTo>
                    <a:pt x="0" y="203200"/>
                  </a:lnTo>
                  <a:lnTo>
                    <a:pt x="0" y="207009"/>
                  </a:lnTo>
                  <a:lnTo>
                    <a:pt x="7619" y="207009"/>
                  </a:lnTo>
                  <a:lnTo>
                    <a:pt x="7619" y="203200"/>
                  </a:lnTo>
                  <a:close/>
                </a:path>
                <a:path w="7619" h="693420">
                  <a:moveTo>
                    <a:pt x="7619" y="207009"/>
                  </a:moveTo>
                  <a:lnTo>
                    <a:pt x="0" y="207009"/>
                  </a:lnTo>
                  <a:lnTo>
                    <a:pt x="0" y="209549"/>
                  </a:lnTo>
                  <a:lnTo>
                    <a:pt x="7619" y="209549"/>
                  </a:lnTo>
                  <a:lnTo>
                    <a:pt x="7619" y="207009"/>
                  </a:lnTo>
                  <a:close/>
                </a:path>
                <a:path w="7619" h="693420">
                  <a:moveTo>
                    <a:pt x="7619" y="209550"/>
                  </a:moveTo>
                  <a:lnTo>
                    <a:pt x="0" y="209550"/>
                  </a:lnTo>
                  <a:lnTo>
                    <a:pt x="0" y="215899"/>
                  </a:lnTo>
                  <a:lnTo>
                    <a:pt x="7619" y="215899"/>
                  </a:lnTo>
                  <a:lnTo>
                    <a:pt x="7619" y="209550"/>
                  </a:lnTo>
                  <a:close/>
                </a:path>
                <a:path w="7619" h="693420">
                  <a:moveTo>
                    <a:pt x="7619" y="215900"/>
                  </a:moveTo>
                  <a:lnTo>
                    <a:pt x="0" y="215900"/>
                  </a:lnTo>
                  <a:lnTo>
                    <a:pt x="0" y="219709"/>
                  </a:lnTo>
                  <a:lnTo>
                    <a:pt x="7619" y="219709"/>
                  </a:lnTo>
                  <a:lnTo>
                    <a:pt x="7619" y="215900"/>
                  </a:lnTo>
                  <a:close/>
                </a:path>
                <a:path w="7619" h="693420">
                  <a:moveTo>
                    <a:pt x="7619" y="219709"/>
                  </a:moveTo>
                  <a:lnTo>
                    <a:pt x="0" y="219709"/>
                  </a:lnTo>
                  <a:lnTo>
                    <a:pt x="0" y="222249"/>
                  </a:lnTo>
                  <a:lnTo>
                    <a:pt x="7619" y="222249"/>
                  </a:lnTo>
                  <a:lnTo>
                    <a:pt x="7619" y="219709"/>
                  </a:lnTo>
                  <a:close/>
                </a:path>
                <a:path w="7619" h="693420">
                  <a:moveTo>
                    <a:pt x="7619" y="222250"/>
                  </a:moveTo>
                  <a:lnTo>
                    <a:pt x="0" y="222250"/>
                  </a:lnTo>
                  <a:lnTo>
                    <a:pt x="0" y="226059"/>
                  </a:lnTo>
                  <a:lnTo>
                    <a:pt x="7619" y="226059"/>
                  </a:lnTo>
                  <a:lnTo>
                    <a:pt x="7619" y="222250"/>
                  </a:lnTo>
                  <a:close/>
                </a:path>
                <a:path w="7619" h="693420">
                  <a:moveTo>
                    <a:pt x="7619" y="226059"/>
                  </a:moveTo>
                  <a:lnTo>
                    <a:pt x="0" y="226059"/>
                  </a:lnTo>
                  <a:lnTo>
                    <a:pt x="0" y="228599"/>
                  </a:lnTo>
                  <a:lnTo>
                    <a:pt x="7619" y="228599"/>
                  </a:lnTo>
                  <a:lnTo>
                    <a:pt x="7619" y="226059"/>
                  </a:lnTo>
                  <a:close/>
                </a:path>
                <a:path w="7619" h="693420">
                  <a:moveTo>
                    <a:pt x="7619" y="228600"/>
                  </a:moveTo>
                  <a:lnTo>
                    <a:pt x="0" y="228600"/>
                  </a:lnTo>
                  <a:lnTo>
                    <a:pt x="0" y="279399"/>
                  </a:lnTo>
                  <a:lnTo>
                    <a:pt x="7619" y="279399"/>
                  </a:lnTo>
                  <a:lnTo>
                    <a:pt x="7619" y="228600"/>
                  </a:lnTo>
                  <a:close/>
                </a:path>
                <a:path w="7619" h="693420">
                  <a:moveTo>
                    <a:pt x="7619" y="279399"/>
                  </a:moveTo>
                  <a:lnTo>
                    <a:pt x="0" y="279399"/>
                  </a:lnTo>
                  <a:lnTo>
                    <a:pt x="0" y="298449"/>
                  </a:lnTo>
                  <a:lnTo>
                    <a:pt x="7619" y="298449"/>
                  </a:lnTo>
                  <a:lnTo>
                    <a:pt x="7619" y="279399"/>
                  </a:lnTo>
                  <a:close/>
                </a:path>
                <a:path w="7619" h="693420">
                  <a:moveTo>
                    <a:pt x="7619" y="298449"/>
                  </a:moveTo>
                  <a:lnTo>
                    <a:pt x="0" y="298449"/>
                  </a:lnTo>
                  <a:lnTo>
                    <a:pt x="0" y="406399"/>
                  </a:lnTo>
                  <a:lnTo>
                    <a:pt x="7619" y="406399"/>
                  </a:lnTo>
                  <a:lnTo>
                    <a:pt x="7619" y="298449"/>
                  </a:lnTo>
                  <a:close/>
                </a:path>
                <a:path w="7619" h="693420">
                  <a:moveTo>
                    <a:pt x="7619" y="506856"/>
                  </a:moveTo>
                  <a:lnTo>
                    <a:pt x="0" y="506856"/>
                  </a:lnTo>
                  <a:lnTo>
                    <a:pt x="0" y="551180"/>
                  </a:lnTo>
                  <a:lnTo>
                    <a:pt x="7619" y="551180"/>
                  </a:lnTo>
                  <a:lnTo>
                    <a:pt x="7619" y="506856"/>
                  </a:lnTo>
                  <a:close/>
                </a:path>
                <a:path w="7619" h="693420">
                  <a:moveTo>
                    <a:pt x="7619" y="500506"/>
                  </a:moveTo>
                  <a:lnTo>
                    <a:pt x="0" y="500506"/>
                  </a:lnTo>
                  <a:lnTo>
                    <a:pt x="0" y="506729"/>
                  </a:lnTo>
                  <a:lnTo>
                    <a:pt x="7619" y="506729"/>
                  </a:lnTo>
                  <a:lnTo>
                    <a:pt x="7619" y="500506"/>
                  </a:lnTo>
                  <a:close/>
                </a:path>
                <a:path w="7619" h="693420">
                  <a:moveTo>
                    <a:pt x="7619" y="494156"/>
                  </a:moveTo>
                  <a:lnTo>
                    <a:pt x="0" y="494156"/>
                  </a:lnTo>
                  <a:lnTo>
                    <a:pt x="0" y="500379"/>
                  </a:lnTo>
                  <a:lnTo>
                    <a:pt x="7619" y="500379"/>
                  </a:lnTo>
                  <a:lnTo>
                    <a:pt x="7619" y="494156"/>
                  </a:lnTo>
                  <a:close/>
                </a:path>
                <a:path w="7619" h="693420">
                  <a:moveTo>
                    <a:pt x="7619" y="487806"/>
                  </a:moveTo>
                  <a:lnTo>
                    <a:pt x="0" y="487806"/>
                  </a:lnTo>
                  <a:lnTo>
                    <a:pt x="0" y="494029"/>
                  </a:lnTo>
                  <a:lnTo>
                    <a:pt x="7619" y="494029"/>
                  </a:lnTo>
                  <a:lnTo>
                    <a:pt x="7619" y="487806"/>
                  </a:lnTo>
                  <a:close/>
                </a:path>
                <a:path w="7619" h="693420">
                  <a:moveTo>
                    <a:pt x="7619" y="481456"/>
                  </a:moveTo>
                  <a:lnTo>
                    <a:pt x="0" y="481456"/>
                  </a:lnTo>
                  <a:lnTo>
                    <a:pt x="0" y="487679"/>
                  </a:lnTo>
                  <a:lnTo>
                    <a:pt x="7619" y="487679"/>
                  </a:lnTo>
                  <a:lnTo>
                    <a:pt x="7619" y="481456"/>
                  </a:lnTo>
                  <a:close/>
                </a:path>
                <a:path w="7619" h="693420">
                  <a:moveTo>
                    <a:pt x="7619" y="475106"/>
                  </a:moveTo>
                  <a:lnTo>
                    <a:pt x="0" y="475106"/>
                  </a:lnTo>
                  <a:lnTo>
                    <a:pt x="0" y="481329"/>
                  </a:lnTo>
                  <a:lnTo>
                    <a:pt x="7619" y="481329"/>
                  </a:lnTo>
                  <a:lnTo>
                    <a:pt x="7619" y="475106"/>
                  </a:lnTo>
                  <a:close/>
                </a:path>
                <a:path w="7619" h="693420">
                  <a:moveTo>
                    <a:pt x="7619" y="468756"/>
                  </a:moveTo>
                  <a:lnTo>
                    <a:pt x="0" y="468756"/>
                  </a:lnTo>
                  <a:lnTo>
                    <a:pt x="0" y="474979"/>
                  </a:lnTo>
                  <a:lnTo>
                    <a:pt x="7619" y="474979"/>
                  </a:lnTo>
                  <a:lnTo>
                    <a:pt x="7619" y="468756"/>
                  </a:lnTo>
                  <a:close/>
                </a:path>
                <a:path w="7619" h="693420">
                  <a:moveTo>
                    <a:pt x="7619" y="462406"/>
                  </a:moveTo>
                  <a:lnTo>
                    <a:pt x="0" y="462406"/>
                  </a:lnTo>
                  <a:lnTo>
                    <a:pt x="0" y="468629"/>
                  </a:lnTo>
                  <a:lnTo>
                    <a:pt x="7619" y="468629"/>
                  </a:lnTo>
                  <a:lnTo>
                    <a:pt x="7619" y="462406"/>
                  </a:lnTo>
                  <a:close/>
                </a:path>
                <a:path w="7619" h="693420">
                  <a:moveTo>
                    <a:pt x="7619" y="456056"/>
                  </a:moveTo>
                  <a:lnTo>
                    <a:pt x="0" y="456056"/>
                  </a:lnTo>
                  <a:lnTo>
                    <a:pt x="0" y="462279"/>
                  </a:lnTo>
                  <a:lnTo>
                    <a:pt x="7619" y="462279"/>
                  </a:lnTo>
                  <a:lnTo>
                    <a:pt x="7619" y="456056"/>
                  </a:lnTo>
                  <a:close/>
                </a:path>
                <a:path w="7619" h="693420">
                  <a:moveTo>
                    <a:pt x="7619" y="448436"/>
                  </a:moveTo>
                  <a:lnTo>
                    <a:pt x="0" y="448436"/>
                  </a:lnTo>
                  <a:lnTo>
                    <a:pt x="0" y="455929"/>
                  </a:lnTo>
                  <a:lnTo>
                    <a:pt x="7619" y="455929"/>
                  </a:lnTo>
                  <a:lnTo>
                    <a:pt x="7619" y="448436"/>
                  </a:lnTo>
                  <a:close/>
                </a:path>
                <a:path w="7619" h="693420">
                  <a:moveTo>
                    <a:pt x="7619" y="443356"/>
                  </a:moveTo>
                  <a:lnTo>
                    <a:pt x="0" y="443356"/>
                  </a:lnTo>
                  <a:lnTo>
                    <a:pt x="0" y="448309"/>
                  </a:lnTo>
                  <a:lnTo>
                    <a:pt x="7619" y="448309"/>
                  </a:lnTo>
                  <a:lnTo>
                    <a:pt x="7619" y="443356"/>
                  </a:lnTo>
                  <a:close/>
                </a:path>
                <a:path w="7619" h="693420">
                  <a:moveTo>
                    <a:pt x="7619" y="437006"/>
                  </a:moveTo>
                  <a:lnTo>
                    <a:pt x="0" y="437006"/>
                  </a:lnTo>
                  <a:lnTo>
                    <a:pt x="0" y="443229"/>
                  </a:lnTo>
                  <a:lnTo>
                    <a:pt x="7619" y="443229"/>
                  </a:lnTo>
                  <a:lnTo>
                    <a:pt x="7619" y="437006"/>
                  </a:lnTo>
                  <a:close/>
                </a:path>
                <a:path w="7619" h="693420">
                  <a:moveTo>
                    <a:pt x="7619" y="429386"/>
                  </a:moveTo>
                  <a:lnTo>
                    <a:pt x="0" y="429386"/>
                  </a:lnTo>
                  <a:lnTo>
                    <a:pt x="0" y="436879"/>
                  </a:lnTo>
                  <a:lnTo>
                    <a:pt x="7619" y="436879"/>
                  </a:lnTo>
                  <a:lnTo>
                    <a:pt x="7619" y="429386"/>
                  </a:lnTo>
                  <a:close/>
                </a:path>
                <a:path w="7619" h="693420">
                  <a:moveTo>
                    <a:pt x="7619" y="424306"/>
                  </a:moveTo>
                  <a:lnTo>
                    <a:pt x="0" y="424306"/>
                  </a:lnTo>
                  <a:lnTo>
                    <a:pt x="0" y="429259"/>
                  </a:lnTo>
                  <a:lnTo>
                    <a:pt x="7619" y="429259"/>
                  </a:lnTo>
                  <a:lnTo>
                    <a:pt x="7619" y="424306"/>
                  </a:lnTo>
                  <a:close/>
                </a:path>
                <a:path w="7619" h="693420">
                  <a:moveTo>
                    <a:pt x="7619" y="411606"/>
                  </a:moveTo>
                  <a:lnTo>
                    <a:pt x="0" y="411606"/>
                  </a:lnTo>
                  <a:lnTo>
                    <a:pt x="0" y="424179"/>
                  </a:lnTo>
                  <a:lnTo>
                    <a:pt x="7619" y="424179"/>
                  </a:lnTo>
                  <a:lnTo>
                    <a:pt x="7619" y="411606"/>
                  </a:lnTo>
                  <a:close/>
                </a:path>
                <a:path w="7619" h="693420">
                  <a:moveTo>
                    <a:pt x="7619" y="406526"/>
                  </a:moveTo>
                  <a:lnTo>
                    <a:pt x="0" y="406526"/>
                  </a:lnTo>
                  <a:lnTo>
                    <a:pt x="0" y="411480"/>
                  </a:lnTo>
                  <a:lnTo>
                    <a:pt x="7619" y="411480"/>
                  </a:lnTo>
                  <a:lnTo>
                    <a:pt x="7619" y="406526"/>
                  </a:lnTo>
                  <a:close/>
                </a:path>
                <a:path w="7619" h="693420">
                  <a:moveTo>
                    <a:pt x="6349" y="690879"/>
                  </a:moveTo>
                  <a:lnTo>
                    <a:pt x="0" y="690879"/>
                  </a:lnTo>
                  <a:lnTo>
                    <a:pt x="0" y="693419"/>
                  </a:lnTo>
                  <a:lnTo>
                    <a:pt x="3810" y="693419"/>
                  </a:lnTo>
                  <a:lnTo>
                    <a:pt x="3810" y="692149"/>
                  </a:lnTo>
                  <a:lnTo>
                    <a:pt x="6349" y="692149"/>
                  </a:lnTo>
                  <a:lnTo>
                    <a:pt x="6349" y="690879"/>
                  </a:lnTo>
                  <a:close/>
                </a:path>
                <a:path w="7619" h="693420">
                  <a:moveTo>
                    <a:pt x="7619" y="684530"/>
                  </a:moveTo>
                  <a:lnTo>
                    <a:pt x="0" y="684530"/>
                  </a:lnTo>
                  <a:lnTo>
                    <a:pt x="0" y="689609"/>
                  </a:lnTo>
                  <a:lnTo>
                    <a:pt x="7619" y="689609"/>
                  </a:lnTo>
                  <a:lnTo>
                    <a:pt x="7619" y="684530"/>
                  </a:lnTo>
                  <a:close/>
                </a:path>
                <a:path w="7619" h="693420">
                  <a:moveTo>
                    <a:pt x="7619" y="678179"/>
                  </a:moveTo>
                  <a:lnTo>
                    <a:pt x="0" y="678179"/>
                  </a:lnTo>
                  <a:lnTo>
                    <a:pt x="0" y="683259"/>
                  </a:lnTo>
                  <a:lnTo>
                    <a:pt x="7619" y="683259"/>
                  </a:lnTo>
                  <a:lnTo>
                    <a:pt x="7619" y="678179"/>
                  </a:lnTo>
                  <a:close/>
                </a:path>
                <a:path w="7619" h="693420">
                  <a:moveTo>
                    <a:pt x="7619" y="671829"/>
                  </a:moveTo>
                  <a:lnTo>
                    <a:pt x="0" y="671829"/>
                  </a:lnTo>
                  <a:lnTo>
                    <a:pt x="0" y="676909"/>
                  </a:lnTo>
                  <a:lnTo>
                    <a:pt x="7619" y="676909"/>
                  </a:lnTo>
                  <a:lnTo>
                    <a:pt x="7619" y="671829"/>
                  </a:lnTo>
                  <a:close/>
                </a:path>
                <a:path w="7619" h="693420">
                  <a:moveTo>
                    <a:pt x="7619" y="665479"/>
                  </a:moveTo>
                  <a:lnTo>
                    <a:pt x="0" y="665479"/>
                  </a:lnTo>
                  <a:lnTo>
                    <a:pt x="0" y="670559"/>
                  </a:lnTo>
                  <a:lnTo>
                    <a:pt x="7619" y="670559"/>
                  </a:lnTo>
                  <a:lnTo>
                    <a:pt x="7619" y="665479"/>
                  </a:lnTo>
                  <a:close/>
                </a:path>
                <a:path w="7619" h="693420">
                  <a:moveTo>
                    <a:pt x="7619" y="659129"/>
                  </a:moveTo>
                  <a:lnTo>
                    <a:pt x="0" y="659129"/>
                  </a:lnTo>
                  <a:lnTo>
                    <a:pt x="0" y="664209"/>
                  </a:lnTo>
                  <a:lnTo>
                    <a:pt x="7619" y="664209"/>
                  </a:lnTo>
                  <a:lnTo>
                    <a:pt x="7619" y="659129"/>
                  </a:lnTo>
                  <a:close/>
                </a:path>
                <a:path w="7619" h="693420">
                  <a:moveTo>
                    <a:pt x="7619" y="652780"/>
                  </a:moveTo>
                  <a:lnTo>
                    <a:pt x="0" y="652780"/>
                  </a:lnTo>
                  <a:lnTo>
                    <a:pt x="0" y="657859"/>
                  </a:lnTo>
                  <a:lnTo>
                    <a:pt x="7619" y="657859"/>
                  </a:lnTo>
                  <a:lnTo>
                    <a:pt x="7619" y="652780"/>
                  </a:lnTo>
                  <a:close/>
                </a:path>
                <a:path w="7619" h="693420">
                  <a:moveTo>
                    <a:pt x="7619" y="646430"/>
                  </a:moveTo>
                  <a:lnTo>
                    <a:pt x="0" y="646430"/>
                  </a:lnTo>
                  <a:lnTo>
                    <a:pt x="0" y="651509"/>
                  </a:lnTo>
                  <a:lnTo>
                    <a:pt x="7619" y="651509"/>
                  </a:lnTo>
                  <a:lnTo>
                    <a:pt x="7619" y="646430"/>
                  </a:lnTo>
                  <a:close/>
                </a:path>
                <a:path w="7619" h="693420">
                  <a:moveTo>
                    <a:pt x="7619" y="641350"/>
                  </a:moveTo>
                  <a:lnTo>
                    <a:pt x="0" y="641350"/>
                  </a:lnTo>
                  <a:lnTo>
                    <a:pt x="0" y="645159"/>
                  </a:lnTo>
                  <a:lnTo>
                    <a:pt x="7619" y="645159"/>
                  </a:lnTo>
                  <a:lnTo>
                    <a:pt x="7619" y="641350"/>
                  </a:lnTo>
                  <a:close/>
                </a:path>
                <a:path w="7619" h="693420">
                  <a:moveTo>
                    <a:pt x="7619" y="634999"/>
                  </a:moveTo>
                  <a:lnTo>
                    <a:pt x="0" y="634999"/>
                  </a:lnTo>
                  <a:lnTo>
                    <a:pt x="0" y="640080"/>
                  </a:lnTo>
                  <a:lnTo>
                    <a:pt x="7619" y="640080"/>
                  </a:lnTo>
                  <a:lnTo>
                    <a:pt x="7619" y="634999"/>
                  </a:lnTo>
                  <a:close/>
                </a:path>
                <a:path w="7619" h="693420">
                  <a:moveTo>
                    <a:pt x="7619" y="628649"/>
                  </a:moveTo>
                  <a:lnTo>
                    <a:pt x="0" y="628649"/>
                  </a:lnTo>
                  <a:lnTo>
                    <a:pt x="0" y="633729"/>
                  </a:lnTo>
                  <a:lnTo>
                    <a:pt x="7619" y="633729"/>
                  </a:lnTo>
                  <a:lnTo>
                    <a:pt x="7619" y="628649"/>
                  </a:lnTo>
                  <a:close/>
                </a:path>
                <a:path w="7619" h="693420">
                  <a:moveTo>
                    <a:pt x="7619" y="622299"/>
                  </a:moveTo>
                  <a:lnTo>
                    <a:pt x="0" y="622299"/>
                  </a:lnTo>
                  <a:lnTo>
                    <a:pt x="0" y="627380"/>
                  </a:lnTo>
                  <a:lnTo>
                    <a:pt x="7619" y="627380"/>
                  </a:lnTo>
                  <a:lnTo>
                    <a:pt x="7619" y="622299"/>
                  </a:lnTo>
                  <a:close/>
                </a:path>
                <a:path w="7619" h="693420">
                  <a:moveTo>
                    <a:pt x="7619" y="615949"/>
                  </a:moveTo>
                  <a:lnTo>
                    <a:pt x="0" y="615949"/>
                  </a:lnTo>
                  <a:lnTo>
                    <a:pt x="0" y="621029"/>
                  </a:lnTo>
                  <a:lnTo>
                    <a:pt x="7619" y="621029"/>
                  </a:lnTo>
                  <a:lnTo>
                    <a:pt x="7619" y="615949"/>
                  </a:lnTo>
                  <a:close/>
                </a:path>
                <a:path w="7619" h="693420">
                  <a:moveTo>
                    <a:pt x="7619" y="609600"/>
                  </a:moveTo>
                  <a:lnTo>
                    <a:pt x="0" y="609600"/>
                  </a:lnTo>
                  <a:lnTo>
                    <a:pt x="0" y="614679"/>
                  </a:lnTo>
                  <a:lnTo>
                    <a:pt x="7619" y="614679"/>
                  </a:lnTo>
                  <a:lnTo>
                    <a:pt x="7619" y="609600"/>
                  </a:lnTo>
                  <a:close/>
                </a:path>
                <a:path w="7619" h="693420">
                  <a:moveTo>
                    <a:pt x="7619" y="603250"/>
                  </a:moveTo>
                  <a:lnTo>
                    <a:pt x="0" y="603250"/>
                  </a:lnTo>
                  <a:lnTo>
                    <a:pt x="0" y="608329"/>
                  </a:lnTo>
                  <a:lnTo>
                    <a:pt x="7619" y="608329"/>
                  </a:lnTo>
                  <a:lnTo>
                    <a:pt x="7619" y="603250"/>
                  </a:lnTo>
                  <a:close/>
                </a:path>
                <a:path w="7619" h="693420">
                  <a:moveTo>
                    <a:pt x="7619" y="590549"/>
                  </a:moveTo>
                  <a:lnTo>
                    <a:pt x="0" y="590549"/>
                  </a:lnTo>
                  <a:lnTo>
                    <a:pt x="0" y="601979"/>
                  </a:lnTo>
                  <a:lnTo>
                    <a:pt x="7619" y="601979"/>
                  </a:lnTo>
                  <a:lnTo>
                    <a:pt x="7619" y="590549"/>
                  </a:lnTo>
                  <a:close/>
                </a:path>
                <a:path w="7619" h="693420">
                  <a:moveTo>
                    <a:pt x="7619" y="577849"/>
                  </a:moveTo>
                  <a:lnTo>
                    <a:pt x="0" y="577849"/>
                  </a:lnTo>
                  <a:lnTo>
                    <a:pt x="0" y="589279"/>
                  </a:lnTo>
                  <a:lnTo>
                    <a:pt x="7619" y="589279"/>
                  </a:lnTo>
                  <a:lnTo>
                    <a:pt x="7619" y="577849"/>
                  </a:lnTo>
                  <a:close/>
                </a:path>
                <a:path w="7619" h="693420">
                  <a:moveTo>
                    <a:pt x="7619" y="565149"/>
                  </a:moveTo>
                  <a:lnTo>
                    <a:pt x="0" y="565149"/>
                  </a:lnTo>
                  <a:lnTo>
                    <a:pt x="0" y="576579"/>
                  </a:lnTo>
                  <a:lnTo>
                    <a:pt x="7619" y="576579"/>
                  </a:lnTo>
                  <a:lnTo>
                    <a:pt x="7619" y="565149"/>
                  </a:lnTo>
                  <a:close/>
                </a:path>
                <a:path w="7619" h="693420">
                  <a:moveTo>
                    <a:pt x="7619" y="552450"/>
                  </a:moveTo>
                  <a:lnTo>
                    <a:pt x="0" y="552450"/>
                  </a:lnTo>
                  <a:lnTo>
                    <a:pt x="0" y="563879"/>
                  </a:lnTo>
                  <a:lnTo>
                    <a:pt x="7619" y="563879"/>
                  </a:lnTo>
                  <a:lnTo>
                    <a:pt x="7619" y="552450"/>
                  </a:lnTo>
                  <a:close/>
                </a:path>
              </a:pathLst>
            </a:custGeom>
            <a:solidFill>
              <a:srgbClr val="7000F0"/>
            </a:solidFill>
          </p:spPr>
          <p:txBody>
            <a:bodyPr bIns="0" lIns="0" rIns="0" rtlCol="0" tIns="0" wrap="square"/>
            <a:p/>
          </p:txBody>
        </p:sp>
        <p:sp>
          <p:nvSpPr>
            <p:cNvPr id="1050268" name="object 1572"/>
            <p:cNvSpPr/>
            <p:nvPr/>
          </p:nvSpPr>
          <p:spPr>
            <a:xfrm>
              <a:off x="1967229" y="5806440"/>
              <a:ext cx="6350" cy="698500"/>
            </a:xfrm>
            <a:custGeom>
              <a:avLst/>
              <a:ahLst/>
              <a:rect l="l" t="t" r="r" b="b"/>
              <a:pathLst>
                <a:path w="6350" h="698500">
                  <a:moveTo>
                    <a:pt x="6350" y="0"/>
                  </a:moveTo>
                  <a:lnTo>
                    <a:pt x="0" y="0"/>
                  </a:lnTo>
                  <a:lnTo>
                    <a:pt x="0" y="1269"/>
                  </a:lnTo>
                  <a:lnTo>
                    <a:pt x="6350" y="1269"/>
                  </a:lnTo>
                  <a:lnTo>
                    <a:pt x="6350" y="0"/>
                  </a:lnTo>
                  <a:close/>
                </a:path>
                <a:path w="6350" h="698500">
                  <a:moveTo>
                    <a:pt x="6350" y="1269"/>
                  </a:moveTo>
                  <a:lnTo>
                    <a:pt x="0" y="1269"/>
                  </a:lnTo>
                  <a:lnTo>
                    <a:pt x="0" y="5079"/>
                  </a:lnTo>
                  <a:lnTo>
                    <a:pt x="6350" y="5079"/>
                  </a:lnTo>
                  <a:lnTo>
                    <a:pt x="6350" y="1269"/>
                  </a:lnTo>
                  <a:close/>
                </a:path>
                <a:path w="6350" h="698500">
                  <a:moveTo>
                    <a:pt x="6350" y="5079"/>
                  </a:moveTo>
                  <a:lnTo>
                    <a:pt x="0" y="5079"/>
                  </a:lnTo>
                  <a:lnTo>
                    <a:pt x="0" y="7619"/>
                  </a:lnTo>
                  <a:lnTo>
                    <a:pt x="6350" y="7619"/>
                  </a:lnTo>
                  <a:lnTo>
                    <a:pt x="6350" y="5079"/>
                  </a:lnTo>
                  <a:close/>
                </a:path>
                <a:path w="6350" h="698500">
                  <a:moveTo>
                    <a:pt x="6350" y="7619"/>
                  </a:moveTo>
                  <a:lnTo>
                    <a:pt x="0" y="7619"/>
                  </a:lnTo>
                  <a:lnTo>
                    <a:pt x="0" y="13969"/>
                  </a:lnTo>
                  <a:lnTo>
                    <a:pt x="6350" y="13969"/>
                  </a:lnTo>
                  <a:lnTo>
                    <a:pt x="6350" y="7619"/>
                  </a:lnTo>
                  <a:close/>
                </a:path>
                <a:path w="6350" h="698500">
                  <a:moveTo>
                    <a:pt x="6350" y="13969"/>
                  </a:moveTo>
                  <a:lnTo>
                    <a:pt x="0" y="13969"/>
                  </a:lnTo>
                  <a:lnTo>
                    <a:pt x="0" y="17779"/>
                  </a:lnTo>
                  <a:lnTo>
                    <a:pt x="6350" y="17779"/>
                  </a:lnTo>
                  <a:lnTo>
                    <a:pt x="6350" y="13969"/>
                  </a:lnTo>
                  <a:close/>
                </a:path>
                <a:path w="6350" h="698500">
                  <a:moveTo>
                    <a:pt x="6350" y="17779"/>
                  </a:moveTo>
                  <a:lnTo>
                    <a:pt x="0" y="17779"/>
                  </a:lnTo>
                  <a:lnTo>
                    <a:pt x="0" y="20319"/>
                  </a:lnTo>
                  <a:lnTo>
                    <a:pt x="6350" y="20319"/>
                  </a:lnTo>
                  <a:lnTo>
                    <a:pt x="6350" y="17779"/>
                  </a:lnTo>
                  <a:close/>
                </a:path>
                <a:path w="6350" h="698500">
                  <a:moveTo>
                    <a:pt x="6350" y="20319"/>
                  </a:moveTo>
                  <a:lnTo>
                    <a:pt x="0" y="20319"/>
                  </a:lnTo>
                  <a:lnTo>
                    <a:pt x="0" y="26669"/>
                  </a:lnTo>
                  <a:lnTo>
                    <a:pt x="6350" y="26669"/>
                  </a:lnTo>
                  <a:lnTo>
                    <a:pt x="6350" y="20319"/>
                  </a:lnTo>
                  <a:close/>
                </a:path>
                <a:path w="6350" h="698500">
                  <a:moveTo>
                    <a:pt x="6350" y="26669"/>
                  </a:moveTo>
                  <a:lnTo>
                    <a:pt x="0" y="26669"/>
                  </a:lnTo>
                  <a:lnTo>
                    <a:pt x="0" y="33019"/>
                  </a:lnTo>
                  <a:lnTo>
                    <a:pt x="6350" y="33019"/>
                  </a:lnTo>
                  <a:lnTo>
                    <a:pt x="6350" y="26669"/>
                  </a:lnTo>
                  <a:close/>
                </a:path>
                <a:path w="6350" h="698500">
                  <a:moveTo>
                    <a:pt x="6350" y="33019"/>
                  </a:moveTo>
                  <a:lnTo>
                    <a:pt x="0" y="33019"/>
                  </a:lnTo>
                  <a:lnTo>
                    <a:pt x="0" y="36829"/>
                  </a:lnTo>
                  <a:lnTo>
                    <a:pt x="6350" y="36829"/>
                  </a:lnTo>
                  <a:lnTo>
                    <a:pt x="6350" y="33019"/>
                  </a:lnTo>
                  <a:close/>
                </a:path>
                <a:path w="6350" h="698500">
                  <a:moveTo>
                    <a:pt x="6350" y="36829"/>
                  </a:moveTo>
                  <a:lnTo>
                    <a:pt x="0" y="36829"/>
                  </a:lnTo>
                  <a:lnTo>
                    <a:pt x="0" y="39369"/>
                  </a:lnTo>
                  <a:lnTo>
                    <a:pt x="6350" y="39369"/>
                  </a:lnTo>
                  <a:lnTo>
                    <a:pt x="6350" y="36829"/>
                  </a:lnTo>
                  <a:close/>
                </a:path>
                <a:path w="6350" h="698500">
                  <a:moveTo>
                    <a:pt x="6350" y="39369"/>
                  </a:moveTo>
                  <a:lnTo>
                    <a:pt x="0" y="39369"/>
                  </a:lnTo>
                  <a:lnTo>
                    <a:pt x="0" y="43179"/>
                  </a:lnTo>
                  <a:lnTo>
                    <a:pt x="6350" y="43179"/>
                  </a:lnTo>
                  <a:lnTo>
                    <a:pt x="6350" y="39369"/>
                  </a:lnTo>
                  <a:close/>
                </a:path>
                <a:path w="6350" h="698500">
                  <a:moveTo>
                    <a:pt x="6350" y="43179"/>
                  </a:moveTo>
                  <a:lnTo>
                    <a:pt x="0" y="43179"/>
                  </a:lnTo>
                  <a:lnTo>
                    <a:pt x="0" y="45719"/>
                  </a:lnTo>
                  <a:lnTo>
                    <a:pt x="6350" y="45719"/>
                  </a:lnTo>
                  <a:lnTo>
                    <a:pt x="6350" y="43179"/>
                  </a:lnTo>
                  <a:close/>
                </a:path>
                <a:path w="6350" h="698500">
                  <a:moveTo>
                    <a:pt x="6350" y="45719"/>
                  </a:moveTo>
                  <a:lnTo>
                    <a:pt x="0" y="45719"/>
                  </a:lnTo>
                  <a:lnTo>
                    <a:pt x="0" y="49529"/>
                  </a:lnTo>
                  <a:lnTo>
                    <a:pt x="6350" y="49529"/>
                  </a:lnTo>
                  <a:lnTo>
                    <a:pt x="6350" y="45719"/>
                  </a:lnTo>
                  <a:close/>
                </a:path>
                <a:path w="6350" h="698500">
                  <a:moveTo>
                    <a:pt x="6350" y="49529"/>
                  </a:moveTo>
                  <a:lnTo>
                    <a:pt x="0" y="49529"/>
                  </a:lnTo>
                  <a:lnTo>
                    <a:pt x="0" y="52069"/>
                  </a:lnTo>
                  <a:lnTo>
                    <a:pt x="6350" y="52069"/>
                  </a:lnTo>
                  <a:lnTo>
                    <a:pt x="6350" y="49529"/>
                  </a:lnTo>
                  <a:close/>
                </a:path>
                <a:path w="6350" h="698500">
                  <a:moveTo>
                    <a:pt x="6350" y="52069"/>
                  </a:moveTo>
                  <a:lnTo>
                    <a:pt x="0" y="52069"/>
                  </a:lnTo>
                  <a:lnTo>
                    <a:pt x="0" y="62229"/>
                  </a:lnTo>
                  <a:lnTo>
                    <a:pt x="6350" y="62229"/>
                  </a:lnTo>
                  <a:lnTo>
                    <a:pt x="6350" y="52069"/>
                  </a:lnTo>
                  <a:close/>
                </a:path>
                <a:path w="6350" h="698500">
                  <a:moveTo>
                    <a:pt x="6350" y="62229"/>
                  </a:moveTo>
                  <a:lnTo>
                    <a:pt x="0" y="62229"/>
                  </a:lnTo>
                  <a:lnTo>
                    <a:pt x="0" y="68579"/>
                  </a:lnTo>
                  <a:lnTo>
                    <a:pt x="6350" y="68579"/>
                  </a:lnTo>
                  <a:lnTo>
                    <a:pt x="6350" y="62229"/>
                  </a:lnTo>
                  <a:close/>
                </a:path>
                <a:path w="6350" h="698500">
                  <a:moveTo>
                    <a:pt x="6350" y="68579"/>
                  </a:moveTo>
                  <a:lnTo>
                    <a:pt x="0" y="68579"/>
                  </a:lnTo>
                  <a:lnTo>
                    <a:pt x="0" y="71119"/>
                  </a:lnTo>
                  <a:lnTo>
                    <a:pt x="6350" y="71119"/>
                  </a:lnTo>
                  <a:lnTo>
                    <a:pt x="6350" y="68579"/>
                  </a:lnTo>
                  <a:close/>
                </a:path>
                <a:path w="6350" h="698500">
                  <a:moveTo>
                    <a:pt x="6350" y="71119"/>
                  </a:moveTo>
                  <a:lnTo>
                    <a:pt x="0" y="71119"/>
                  </a:lnTo>
                  <a:lnTo>
                    <a:pt x="0" y="74929"/>
                  </a:lnTo>
                  <a:lnTo>
                    <a:pt x="6350" y="74929"/>
                  </a:lnTo>
                  <a:lnTo>
                    <a:pt x="6350" y="71119"/>
                  </a:lnTo>
                  <a:close/>
                </a:path>
                <a:path w="6350" h="698500">
                  <a:moveTo>
                    <a:pt x="6350" y="74929"/>
                  </a:moveTo>
                  <a:lnTo>
                    <a:pt x="0" y="74929"/>
                  </a:lnTo>
                  <a:lnTo>
                    <a:pt x="0" y="87629"/>
                  </a:lnTo>
                  <a:lnTo>
                    <a:pt x="6350" y="87629"/>
                  </a:lnTo>
                  <a:lnTo>
                    <a:pt x="6350" y="74929"/>
                  </a:lnTo>
                  <a:close/>
                </a:path>
                <a:path w="6350" h="698500">
                  <a:moveTo>
                    <a:pt x="6350" y="87629"/>
                  </a:moveTo>
                  <a:lnTo>
                    <a:pt x="0" y="87629"/>
                  </a:lnTo>
                  <a:lnTo>
                    <a:pt x="0" y="93979"/>
                  </a:lnTo>
                  <a:lnTo>
                    <a:pt x="6350" y="93979"/>
                  </a:lnTo>
                  <a:lnTo>
                    <a:pt x="6350" y="87629"/>
                  </a:lnTo>
                  <a:close/>
                </a:path>
                <a:path w="6350" h="698500">
                  <a:moveTo>
                    <a:pt x="6350" y="93979"/>
                  </a:moveTo>
                  <a:lnTo>
                    <a:pt x="0" y="93979"/>
                  </a:lnTo>
                  <a:lnTo>
                    <a:pt x="0" y="109219"/>
                  </a:lnTo>
                  <a:lnTo>
                    <a:pt x="6350" y="109219"/>
                  </a:lnTo>
                  <a:lnTo>
                    <a:pt x="6350" y="93979"/>
                  </a:lnTo>
                  <a:close/>
                </a:path>
                <a:path w="6350" h="698500">
                  <a:moveTo>
                    <a:pt x="6350" y="109219"/>
                  </a:moveTo>
                  <a:lnTo>
                    <a:pt x="0" y="109219"/>
                  </a:lnTo>
                  <a:lnTo>
                    <a:pt x="0" y="119379"/>
                  </a:lnTo>
                  <a:lnTo>
                    <a:pt x="6350" y="119379"/>
                  </a:lnTo>
                  <a:lnTo>
                    <a:pt x="6350" y="109219"/>
                  </a:lnTo>
                  <a:close/>
                </a:path>
                <a:path w="6350" h="698500">
                  <a:moveTo>
                    <a:pt x="6350" y="119379"/>
                  </a:moveTo>
                  <a:lnTo>
                    <a:pt x="0" y="119379"/>
                  </a:lnTo>
                  <a:lnTo>
                    <a:pt x="0" y="176529"/>
                  </a:lnTo>
                  <a:lnTo>
                    <a:pt x="6350" y="176529"/>
                  </a:lnTo>
                  <a:lnTo>
                    <a:pt x="6350" y="119379"/>
                  </a:lnTo>
                  <a:close/>
                </a:path>
                <a:path w="6350" h="698500">
                  <a:moveTo>
                    <a:pt x="6350" y="176529"/>
                  </a:moveTo>
                  <a:lnTo>
                    <a:pt x="0" y="176529"/>
                  </a:lnTo>
                  <a:lnTo>
                    <a:pt x="0" y="182879"/>
                  </a:lnTo>
                  <a:lnTo>
                    <a:pt x="6350" y="182879"/>
                  </a:lnTo>
                  <a:lnTo>
                    <a:pt x="6350" y="176529"/>
                  </a:lnTo>
                  <a:close/>
                </a:path>
                <a:path w="6350" h="698500">
                  <a:moveTo>
                    <a:pt x="6350" y="182879"/>
                  </a:moveTo>
                  <a:lnTo>
                    <a:pt x="0" y="182879"/>
                  </a:lnTo>
                  <a:lnTo>
                    <a:pt x="0" y="189229"/>
                  </a:lnTo>
                  <a:lnTo>
                    <a:pt x="6350" y="189229"/>
                  </a:lnTo>
                  <a:lnTo>
                    <a:pt x="6350" y="182879"/>
                  </a:lnTo>
                  <a:close/>
                </a:path>
                <a:path w="6350" h="698500">
                  <a:moveTo>
                    <a:pt x="6350" y="189229"/>
                  </a:moveTo>
                  <a:lnTo>
                    <a:pt x="0" y="189229"/>
                  </a:lnTo>
                  <a:lnTo>
                    <a:pt x="0" y="195579"/>
                  </a:lnTo>
                  <a:lnTo>
                    <a:pt x="6350" y="195579"/>
                  </a:lnTo>
                  <a:lnTo>
                    <a:pt x="6350" y="189229"/>
                  </a:lnTo>
                  <a:close/>
                </a:path>
                <a:path w="6350" h="698500">
                  <a:moveTo>
                    <a:pt x="6350" y="195579"/>
                  </a:moveTo>
                  <a:lnTo>
                    <a:pt x="0" y="195579"/>
                  </a:lnTo>
                  <a:lnTo>
                    <a:pt x="0" y="201929"/>
                  </a:lnTo>
                  <a:lnTo>
                    <a:pt x="6350" y="201929"/>
                  </a:lnTo>
                  <a:lnTo>
                    <a:pt x="6350" y="195579"/>
                  </a:lnTo>
                  <a:close/>
                </a:path>
                <a:path w="6350" h="698500">
                  <a:moveTo>
                    <a:pt x="6350" y="201929"/>
                  </a:moveTo>
                  <a:lnTo>
                    <a:pt x="0" y="201929"/>
                  </a:lnTo>
                  <a:lnTo>
                    <a:pt x="0" y="204469"/>
                  </a:lnTo>
                  <a:lnTo>
                    <a:pt x="6350" y="204469"/>
                  </a:lnTo>
                  <a:lnTo>
                    <a:pt x="6350" y="201929"/>
                  </a:lnTo>
                  <a:close/>
                </a:path>
                <a:path w="6350" h="698500">
                  <a:moveTo>
                    <a:pt x="6350" y="204469"/>
                  </a:moveTo>
                  <a:lnTo>
                    <a:pt x="0" y="204469"/>
                  </a:lnTo>
                  <a:lnTo>
                    <a:pt x="0" y="208279"/>
                  </a:lnTo>
                  <a:lnTo>
                    <a:pt x="6350" y="208279"/>
                  </a:lnTo>
                  <a:lnTo>
                    <a:pt x="6350" y="204469"/>
                  </a:lnTo>
                  <a:close/>
                </a:path>
                <a:path w="6350" h="698500">
                  <a:moveTo>
                    <a:pt x="6350" y="208279"/>
                  </a:moveTo>
                  <a:lnTo>
                    <a:pt x="0" y="208279"/>
                  </a:lnTo>
                  <a:lnTo>
                    <a:pt x="0" y="210819"/>
                  </a:lnTo>
                  <a:lnTo>
                    <a:pt x="6350" y="210819"/>
                  </a:lnTo>
                  <a:lnTo>
                    <a:pt x="6350" y="208279"/>
                  </a:lnTo>
                  <a:close/>
                </a:path>
                <a:path w="6350" h="698500">
                  <a:moveTo>
                    <a:pt x="6350" y="210819"/>
                  </a:moveTo>
                  <a:lnTo>
                    <a:pt x="0" y="210819"/>
                  </a:lnTo>
                  <a:lnTo>
                    <a:pt x="0" y="217169"/>
                  </a:lnTo>
                  <a:lnTo>
                    <a:pt x="6350" y="217169"/>
                  </a:lnTo>
                  <a:lnTo>
                    <a:pt x="6350" y="210819"/>
                  </a:lnTo>
                  <a:close/>
                </a:path>
                <a:path w="6350" h="698500">
                  <a:moveTo>
                    <a:pt x="6350" y="217169"/>
                  </a:moveTo>
                  <a:lnTo>
                    <a:pt x="0" y="217169"/>
                  </a:lnTo>
                  <a:lnTo>
                    <a:pt x="0" y="220979"/>
                  </a:lnTo>
                  <a:lnTo>
                    <a:pt x="6350" y="220979"/>
                  </a:lnTo>
                  <a:lnTo>
                    <a:pt x="6350" y="217169"/>
                  </a:lnTo>
                  <a:close/>
                </a:path>
                <a:path w="6350" h="698500">
                  <a:moveTo>
                    <a:pt x="6350" y="220979"/>
                  </a:moveTo>
                  <a:lnTo>
                    <a:pt x="0" y="220979"/>
                  </a:lnTo>
                  <a:lnTo>
                    <a:pt x="0" y="223519"/>
                  </a:lnTo>
                  <a:lnTo>
                    <a:pt x="6350" y="223519"/>
                  </a:lnTo>
                  <a:lnTo>
                    <a:pt x="6350" y="220979"/>
                  </a:lnTo>
                  <a:close/>
                </a:path>
                <a:path w="6350" h="698500">
                  <a:moveTo>
                    <a:pt x="6350" y="223519"/>
                  </a:moveTo>
                  <a:lnTo>
                    <a:pt x="0" y="223519"/>
                  </a:lnTo>
                  <a:lnTo>
                    <a:pt x="0" y="227329"/>
                  </a:lnTo>
                  <a:lnTo>
                    <a:pt x="6350" y="227329"/>
                  </a:lnTo>
                  <a:lnTo>
                    <a:pt x="6350" y="223519"/>
                  </a:lnTo>
                  <a:close/>
                </a:path>
                <a:path w="6350" h="698500">
                  <a:moveTo>
                    <a:pt x="6350" y="227329"/>
                  </a:moveTo>
                  <a:lnTo>
                    <a:pt x="0" y="227329"/>
                  </a:lnTo>
                  <a:lnTo>
                    <a:pt x="0" y="229869"/>
                  </a:lnTo>
                  <a:lnTo>
                    <a:pt x="6350" y="229869"/>
                  </a:lnTo>
                  <a:lnTo>
                    <a:pt x="6350" y="227329"/>
                  </a:lnTo>
                  <a:close/>
                </a:path>
                <a:path w="6350" h="698500">
                  <a:moveTo>
                    <a:pt x="6350" y="229869"/>
                  </a:moveTo>
                  <a:lnTo>
                    <a:pt x="0" y="229869"/>
                  </a:lnTo>
                  <a:lnTo>
                    <a:pt x="0" y="280669"/>
                  </a:lnTo>
                  <a:lnTo>
                    <a:pt x="6350" y="280669"/>
                  </a:lnTo>
                  <a:lnTo>
                    <a:pt x="6350" y="229869"/>
                  </a:lnTo>
                  <a:close/>
                </a:path>
                <a:path w="6350" h="698500">
                  <a:moveTo>
                    <a:pt x="6350" y="280669"/>
                  </a:moveTo>
                  <a:lnTo>
                    <a:pt x="0" y="280669"/>
                  </a:lnTo>
                  <a:lnTo>
                    <a:pt x="0" y="299719"/>
                  </a:lnTo>
                  <a:lnTo>
                    <a:pt x="6350" y="299719"/>
                  </a:lnTo>
                  <a:lnTo>
                    <a:pt x="6350" y="280669"/>
                  </a:lnTo>
                  <a:close/>
                </a:path>
                <a:path w="6350" h="698500">
                  <a:moveTo>
                    <a:pt x="6350" y="299719"/>
                  </a:moveTo>
                  <a:lnTo>
                    <a:pt x="0" y="299719"/>
                  </a:lnTo>
                  <a:lnTo>
                    <a:pt x="0" y="407669"/>
                  </a:lnTo>
                  <a:lnTo>
                    <a:pt x="6350" y="407669"/>
                  </a:lnTo>
                  <a:lnTo>
                    <a:pt x="6350" y="299719"/>
                  </a:lnTo>
                  <a:close/>
                </a:path>
                <a:path w="6350" h="698500">
                  <a:moveTo>
                    <a:pt x="6350" y="508126"/>
                  </a:moveTo>
                  <a:lnTo>
                    <a:pt x="0" y="508126"/>
                  </a:lnTo>
                  <a:lnTo>
                    <a:pt x="0" y="552449"/>
                  </a:lnTo>
                  <a:lnTo>
                    <a:pt x="6350" y="552449"/>
                  </a:lnTo>
                  <a:lnTo>
                    <a:pt x="6350" y="508126"/>
                  </a:lnTo>
                  <a:close/>
                </a:path>
                <a:path w="6350" h="698500">
                  <a:moveTo>
                    <a:pt x="6350" y="501776"/>
                  </a:moveTo>
                  <a:lnTo>
                    <a:pt x="0" y="501776"/>
                  </a:lnTo>
                  <a:lnTo>
                    <a:pt x="0" y="507999"/>
                  </a:lnTo>
                  <a:lnTo>
                    <a:pt x="6350" y="507999"/>
                  </a:lnTo>
                  <a:lnTo>
                    <a:pt x="6350" y="501776"/>
                  </a:lnTo>
                  <a:close/>
                </a:path>
                <a:path w="6350" h="698500">
                  <a:moveTo>
                    <a:pt x="6350" y="495426"/>
                  </a:moveTo>
                  <a:lnTo>
                    <a:pt x="0" y="495426"/>
                  </a:lnTo>
                  <a:lnTo>
                    <a:pt x="0" y="501649"/>
                  </a:lnTo>
                  <a:lnTo>
                    <a:pt x="6350" y="501649"/>
                  </a:lnTo>
                  <a:lnTo>
                    <a:pt x="6350" y="495426"/>
                  </a:lnTo>
                  <a:close/>
                </a:path>
                <a:path w="6350" h="698500">
                  <a:moveTo>
                    <a:pt x="6350" y="489076"/>
                  </a:moveTo>
                  <a:lnTo>
                    <a:pt x="0" y="489076"/>
                  </a:lnTo>
                  <a:lnTo>
                    <a:pt x="0" y="495299"/>
                  </a:lnTo>
                  <a:lnTo>
                    <a:pt x="6350" y="495299"/>
                  </a:lnTo>
                  <a:lnTo>
                    <a:pt x="6350" y="489076"/>
                  </a:lnTo>
                  <a:close/>
                </a:path>
                <a:path w="6350" h="698500">
                  <a:moveTo>
                    <a:pt x="6350" y="482726"/>
                  </a:moveTo>
                  <a:lnTo>
                    <a:pt x="0" y="482726"/>
                  </a:lnTo>
                  <a:lnTo>
                    <a:pt x="0" y="488949"/>
                  </a:lnTo>
                  <a:lnTo>
                    <a:pt x="6350" y="488949"/>
                  </a:lnTo>
                  <a:lnTo>
                    <a:pt x="6350" y="482726"/>
                  </a:lnTo>
                  <a:close/>
                </a:path>
                <a:path w="6350" h="698500">
                  <a:moveTo>
                    <a:pt x="6350" y="476376"/>
                  </a:moveTo>
                  <a:lnTo>
                    <a:pt x="0" y="476376"/>
                  </a:lnTo>
                  <a:lnTo>
                    <a:pt x="0" y="482599"/>
                  </a:lnTo>
                  <a:lnTo>
                    <a:pt x="6350" y="482599"/>
                  </a:lnTo>
                  <a:lnTo>
                    <a:pt x="6350" y="476376"/>
                  </a:lnTo>
                  <a:close/>
                </a:path>
                <a:path w="6350" h="698500">
                  <a:moveTo>
                    <a:pt x="6350" y="470026"/>
                  </a:moveTo>
                  <a:lnTo>
                    <a:pt x="0" y="470026"/>
                  </a:lnTo>
                  <a:lnTo>
                    <a:pt x="0" y="476249"/>
                  </a:lnTo>
                  <a:lnTo>
                    <a:pt x="6350" y="476249"/>
                  </a:lnTo>
                  <a:lnTo>
                    <a:pt x="6350" y="470026"/>
                  </a:lnTo>
                  <a:close/>
                </a:path>
                <a:path w="6350" h="698500">
                  <a:moveTo>
                    <a:pt x="6350" y="463676"/>
                  </a:moveTo>
                  <a:lnTo>
                    <a:pt x="0" y="463676"/>
                  </a:lnTo>
                  <a:lnTo>
                    <a:pt x="0" y="469899"/>
                  </a:lnTo>
                  <a:lnTo>
                    <a:pt x="6350" y="469899"/>
                  </a:lnTo>
                  <a:lnTo>
                    <a:pt x="6350" y="463676"/>
                  </a:lnTo>
                  <a:close/>
                </a:path>
                <a:path w="6350" h="698500">
                  <a:moveTo>
                    <a:pt x="6350" y="457326"/>
                  </a:moveTo>
                  <a:lnTo>
                    <a:pt x="0" y="457326"/>
                  </a:lnTo>
                  <a:lnTo>
                    <a:pt x="0" y="463549"/>
                  </a:lnTo>
                  <a:lnTo>
                    <a:pt x="6350" y="463549"/>
                  </a:lnTo>
                  <a:lnTo>
                    <a:pt x="6350" y="457326"/>
                  </a:lnTo>
                  <a:close/>
                </a:path>
                <a:path w="6350" h="698500">
                  <a:moveTo>
                    <a:pt x="6350" y="449706"/>
                  </a:moveTo>
                  <a:lnTo>
                    <a:pt x="0" y="449706"/>
                  </a:lnTo>
                  <a:lnTo>
                    <a:pt x="0" y="457199"/>
                  </a:lnTo>
                  <a:lnTo>
                    <a:pt x="6350" y="457199"/>
                  </a:lnTo>
                  <a:lnTo>
                    <a:pt x="6350" y="449706"/>
                  </a:lnTo>
                  <a:close/>
                </a:path>
                <a:path w="6350" h="698500">
                  <a:moveTo>
                    <a:pt x="6350" y="444626"/>
                  </a:moveTo>
                  <a:lnTo>
                    <a:pt x="0" y="444626"/>
                  </a:lnTo>
                  <a:lnTo>
                    <a:pt x="0" y="449579"/>
                  </a:lnTo>
                  <a:lnTo>
                    <a:pt x="6350" y="449579"/>
                  </a:lnTo>
                  <a:lnTo>
                    <a:pt x="6350" y="444626"/>
                  </a:lnTo>
                  <a:close/>
                </a:path>
                <a:path w="6350" h="698500">
                  <a:moveTo>
                    <a:pt x="6350" y="438276"/>
                  </a:moveTo>
                  <a:lnTo>
                    <a:pt x="0" y="438276"/>
                  </a:lnTo>
                  <a:lnTo>
                    <a:pt x="0" y="444499"/>
                  </a:lnTo>
                  <a:lnTo>
                    <a:pt x="6350" y="444499"/>
                  </a:lnTo>
                  <a:lnTo>
                    <a:pt x="6350" y="438276"/>
                  </a:lnTo>
                  <a:close/>
                </a:path>
                <a:path w="6350" h="698500">
                  <a:moveTo>
                    <a:pt x="6350" y="430656"/>
                  </a:moveTo>
                  <a:lnTo>
                    <a:pt x="0" y="430656"/>
                  </a:lnTo>
                  <a:lnTo>
                    <a:pt x="0" y="438149"/>
                  </a:lnTo>
                  <a:lnTo>
                    <a:pt x="6350" y="438149"/>
                  </a:lnTo>
                  <a:lnTo>
                    <a:pt x="6350" y="430656"/>
                  </a:lnTo>
                  <a:close/>
                </a:path>
                <a:path w="6350" h="698500">
                  <a:moveTo>
                    <a:pt x="6350" y="425576"/>
                  </a:moveTo>
                  <a:lnTo>
                    <a:pt x="0" y="425576"/>
                  </a:lnTo>
                  <a:lnTo>
                    <a:pt x="0" y="430529"/>
                  </a:lnTo>
                  <a:lnTo>
                    <a:pt x="6350" y="430529"/>
                  </a:lnTo>
                  <a:lnTo>
                    <a:pt x="6350" y="425576"/>
                  </a:lnTo>
                  <a:close/>
                </a:path>
                <a:path w="6350" h="698500">
                  <a:moveTo>
                    <a:pt x="6350" y="412876"/>
                  </a:moveTo>
                  <a:lnTo>
                    <a:pt x="0" y="412876"/>
                  </a:lnTo>
                  <a:lnTo>
                    <a:pt x="0" y="425449"/>
                  </a:lnTo>
                  <a:lnTo>
                    <a:pt x="6350" y="425449"/>
                  </a:lnTo>
                  <a:lnTo>
                    <a:pt x="6350" y="412876"/>
                  </a:lnTo>
                  <a:close/>
                </a:path>
                <a:path w="6350" h="698500">
                  <a:moveTo>
                    <a:pt x="6350" y="407796"/>
                  </a:moveTo>
                  <a:lnTo>
                    <a:pt x="0" y="407796"/>
                  </a:lnTo>
                  <a:lnTo>
                    <a:pt x="0" y="412749"/>
                  </a:lnTo>
                  <a:lnTo>
                    <a:pt x="6350" y="412749"/>
                  </a:lnTo>
                  <a:lnTo>
                    <a:pt x="6350" y="407796"/>
                  </a:lnTo>
                  <a:close/>
                </a:path>
                <a:path w="6350" h="698500">
                  <a:moveTo>
                    <a:pt x="6350" y="692149"/>
                  </a:moveTo>
                  <a:lnTo>
                    <a:pt x="0" y="692149"/>
                  </a:lnTo>
                  <a:lnTo>
                    <a:pt x="0" y="698499"/>
                  </a:lnTo>
                  <a:lnTo>
                    <a:pt x="3809" y="698499"/>
                  </a:lnTo>
                  <a:lnTo>
                    <a:pt x="3809" y="695959"/>
                  </a:lnTo>
                  <a:lnTo>
                    <a:pt x="6350" y="695959"/>
                  </a:lnTo>
                  <a:lnTo>
                    <a:pt x="6350" y="692149"/>
                  </a:lnTo>
                  <a:close/>
                </a:path>
                <a:path w="6350" h="698500">
                  <a:moveTo>
                    <a:pt x="6350" y="685799"/>
                  </a:moveTo>
                  <a:lnTo>
                    <a:pt x="0" y="685799"/>
                  </a:lnTo>
                  <a:lnTo>
                    <a:pt x="0" y="690879"/>
                  </a:lnTo>
                  <a:lnTo>
                    <a:pt x="6350" y="690879"/>
                  </a:lnTo>
                  <a:lnTo>
                    <a:pt x="6350" y="685799"/>
                  </a:lnTo>
                  <a:close/>
                </a:path>
                <a:path w="6350" h="698500">
                  <a:moveTo>
                    <a:pt x="6350" y="679449"/>
                  </a:moveTo>
                  <a:lnTo>
                    <a:pt x="0" y="679449"/>
                  </a:lnTo>
                  <a:lnTo>
                    <a:pt x="0" y="684529"/>
                  </a:lnTo>
                  <a:lnTo>
                    <a:pt x="6350" y="684529"/>
                  </a:lnTo>
                  <a:lnTo>
                    <a:pt x="6350" y="679449"/>
                  </a:lnTo>
                  <a:close/>
                </a:path>
                <a:path w="6350" h="698500">
                  <a:moveTo>
                    <a:pt x="6350" y="673099"/>
                  </a:moveTo>
                  <a:lnTo>
                    <a:pt x="0" y="673099"/>
                  </a:lnTo>
                  <a:lnTo>
                    <a:pt x="0" y="678179"/>
                  </a:lnTo>
                  <a:lnTo>
                    <a:pt x="6350" y="678179"/>
                  </a:lnTo>
                  <a:lnTo>
                    <a:pt x="6350" y="673099"/>
                  </a:lnTo>
                  <a:close/>
                </a:path>
                <a:path w="6350" h="698500">
                  <a:moveTo>
                    <a:pt x="6350" y="666749"/>
                  </a:moveTo>
                  <a:lnTo>
                    <a:pt x="0" y="666749"/>
                  </a:lnTo>
                  <a:lnTo>
                    <a:pt x="0" y="671829"/>
                  </a:lnTo>
                  <a:lnTo>
                    <a:pt x="6350" y="671829"/>
                  </a:lnTo>
                  <a:lnTo>
                    <a:pt x="6350" y="666749"/>
                  </a:lnTo>
                  <a:close/>
                </a:path>
                <a:path w="6350" h="698500">
                  <a:moveTo>
                    <a:pt x="6350" y="660399"/>
                  </a:moveTo>
                  <a:lnTo>
                    <a:pt x="0" y="660399"/>
                  </a:lnTo>
                  <a:lnTo>
                    <a:pt x="0" y="665479"/>
                  </a:lnTo>
                  <a:lnTo>
                    <a:pt x="6350" y="665479"/>
                  </a:lnTo>
                  <a:lnTo>
                    <a:pt x="6350" y="660399"/>
                  </a:lnTo>
                  <a:close/>
                </a:path>
                <a:path w="6350" h="698500">
                  <a:moveTo>
                    <a:pt x="6350" y="654049"/>
                  </a:moveTo>
                  <a:lnTo>
                    <a:pt x="0" y="654049"/>
                  </a:lnTo>
                  <a:lnTo>
                    <a:pt x="0" y="659129"/>
                  </a:lnTo>
                  <a:lnTo>
                    <a:pt x="6350" y="659129"/>
                  </a:lnTo>
                  <a:lnTo>
                    <a:pt x="6350" y="654049"/>
                  </a:lnTo>
                  <a:close/>
                </a:path>
                <a:path w="6350" h="698500">
                  <a:moveTo>
                    <a:pt x="6350" y="647699"/>
                  </a:moveTo>
                  <a:lnTo>
                    <a:pt x="0" y="647699"/>
                  </a:lnTo>
                  <a:lnTo>
                    <a:pt x="0" y="652779"/>
                  </a:lnTo>
                  <a:lnTo>
                    <a:pt x="6350" y="652779"/>
                  </a:lnTo>
                  <a:lnTo>
                    <a:pt x="6350" y="647699"/>
                  </a:lnTo>
                  <a:close/>
                </a:path>
                <a:path w="6350" h="698500">
                  <a:moveTo>
                    <a:pt x="6350" y="642619"/>
                  </a:moveTo>
                  <a:lnTo>
                    <a:pt x="0" y="642619"/>
                  </a:lnTo>
                  <a:lnTo>
                    <a:pt x="0" y="646429"/>
                  </a:lnTo>
                  <a:lnTo>
                    <a:pt x="6350" y="646429"/>
                  </a:lnTo>
                  <a:lnTo>
                    <a:pt x="6350" y="642619"/>
                  </a:lnTo>
                  <a:close/>
                </a:path>
                <a:path w="6350" h="698500">
                  <a:moveTo>
                    <a:pt x="6350" y="636269"/>
                  </a:moveTo>
                  <a:lnTo>
                    <a:pt x="0" y="636269"/>
                  </a:lnTo>
                  <a:lnTo>
                    <a:pt x="0" y="641349"/>
                  </a:lnTo>
                  <a:lnTo>
                    <a:pt x="6350" y="641349"/>
                  </a:lnTo>
                  <a:lnTo>
                    <a:pt x="6350" y="636269"/>
                  </a:lnTo>
                  <a:close/>
                </a:path>
                <a:path w="6350" h="698500">
                  <a:moveTo>
                    <a:pt x="6350" y="629919"/>
                  </a:moveTo>
                  <a:lnTo>
                    <a:pt x="0" y="629919"/>
                  </a:lnTo>
                  <a:lnTo>
                    <a:pt x="0" y="634999"/>
                  </a:lnTo>
                  <a:lnTo>
                    <a:pt x="6350" y="634999"/>
                  </a:lnTo>
                  <a:lnTo>
                    <a:pt x="6350" y="629919"/>
                  </a:lnTo>
                  <a:close/>
                </a:path>
                <a:path w="6350" h="698500">
                  <a:moveTo>
                    <a:pt x="6350" y="623569"/>
                  </a:moveTo>
                  <a:lnTo>
                    <a:pt x="0" y="623569"/>
                  </a:lnTo>
                  <a:lnTo>
                    <a:pt x="0" y="628649"/>
                  </a:lnTo>
                  <a:lnTo>
                    <a:pt x="6350" y="628649"/>
                  </a:lnTo>
                  <a:lnTo>
                    <a:pt x="6350" y="623569"/>
                  </a:lnTo>
                  <a:close/>
                </a:path>
                <a:path w="6350" h="698500">
                  <a:moveTo>
                    <a:pt x="6350" y="617219"/>
                  </a:moveTo>
                  <a:lnTo>
                    <a:pt x="0" y="617219"/>
                  </a:lnTo>
                  <a:lnTo>
                    <a:pt x="0" y="622299"/>
                  </a:lnTo>
                  <a:lnTo>
                    <a:pt x="6350" y="622299"/>
                  </a:lnTo>
                  <a:lnTo>
                    <a:pt x="6350" y="617219"/>
                  </a:lnTo>
                  <a:close/>
                </a:path>
                <a:path w="6350" h="698500">
                  <a:moveTo>
                    <a:pt x="6350" y="610869"/>
                  </a:moveTo>
                  <a:lnTo>
                    <a:pt x="0" y="610869"/>
                  </a:lnTo>
                  <a:lnTo>
                    <a:pt x="0" y="615949"/>
                  </a:lnTo>
                  <a:lnTo>
                    <a:pt x="6350" y="615949"/>
                  </a:lnTo>
                  <a:lnTo>
                    <a:pt x="6350" y="610869"/>
                  </a:lnTo>
                  <a:close/>
                </a:path>
                <a:path w="6350" h="698500">
                  <a:moveTo>
                    <a:pt x="6350" y="604519"/>
                  </a:moveTo>
                  <a:lnTo>
                    <a:pt x="0" y="604519"/>
                  </a:lnTo>
                  <a:lnTo>
                    <a:pt x="0" y="609599"/>
                  </a:lnTo>
                  <a:lnTo>
                    <a:pt x="6350" y="609599"/>
                  </a:lnTo>
                  <a:lnTo>
                    <a:pt x="6350" y="604519"/>
                  </a:lnTo>
                  <a:close/>
                </a:path>
                <a:path w="6350" h="698500">
                  <a:moveTo>
                    <a:pt x="6350" y="591819"/>
                  </a:moveTo>
                  <a:lnTo>
                    <a:pt x="0" y="591819"/>
                  </a:lnTo>
                  <a:lnTo>
                    <a:pt x="0" y="603249"/>
                  </a:lnTo>
                  <a:lnTo>
                    <a:pt x="6350" y="603249"/>
                  </a:lnTo>
                  <a:lnTo>
                    <a:pt x="6350" y="591819"/>
                  </a:lnTo>
                  <a:close/>
                </a:path>
                <a:path w="6350" h="698500">
                  <a:moveTo>
                    <a:pt x="6350" y="579119"/>
                  </a:moveTo>
                  <a:lnTo>
                    <a:pt x="0" y="579119"/>
                  </a:lnTo>
                  <a:lnTo>
                    <a:pt x="0" y="590549"/>
                  </a:lnTo>
                  <a:lnTo>
                    <a:pt x="6350" y="590549"/>
                  </a:lnTo>
                  <a:lnTo>
                    <a:pt x="6350" y="579119"/>
                  </a:lnTo>
                  <a:close/>
                </a:path>
                <a:path w="6350" h="698500">
                  <a:moveTo>
                    <a:pt x="6350" y="566419"/>
                  </a:moveTo>
                  <a:lnTo>
                    <a:pt x="0" y="566419"/>
                  </a:lnTo>
                  <a:lnTo>
                    <a:pt x="0" y="577849"/>
                  </a:lnTo>
                  <a:lnTo>
                    <a:pt x="6350" y="577849"/>
                  </a:lnTo>
                  <a:lnTo>
                    <a:pt x="6350" y="566419"/>
                  </a:lnTo>
                  <a:close/>
                </a:path>
                <a:path w="6350" h="698500">
                  <a:moveTo>
                    <a:pt x="6350" y="553719"/>
                  </a:moveTo>
                  <a:lnTo>
                    <a:pt x="0" y="553719"/>
                  </a:lnTo>
                  <a:lnTo>
                    <a:pt x="0" y="565149"/>
                  </a:lnTo>
                  <a:lnTo>
                    <a:pt x="6350" y="565149"/>
                  </a:lnTo>
                  <a:lnTo>
                    <a:pt x="6350" y="553719"/>
                  </a:lnTo>
                  <a:close/>
                </a:path>
              </a:pathLst>
            </a:custGeom>
            <a:solidFill>
              <a:srgbClr val="6E00F0"/>
            </a:solidFill>
          </p:spPr>
          <p:txBody>
            <a:bodyPr bIns="0" lIns="0" rIns="0" rtlCol="0" tIns="0" wrap="square"/>
            <a:p/>
          </p:txBody>
        </p:sp>
        <p:sp>
          <p:nvSpPr>
            <p:cNvPr id="1050269" name="object 1573"/>
            <p:cNvSpPr/>
            <p:nvPr/>
          </p:nvSpPr>
          <p:spPr>
            <a:xfrm>
              <a:off x="1959609" y="5803900"/>
              <a:ext cx="7620" cy="702310"/>
            </a:xfrm>
            <a:custGeom>
              <a:avLst/>
              <a:ahLst/>
              <a:rect l="l" t="t" r="r" b="b"/>
              <a:pathLst>
                <a:path w="7619" h="702309">
                  <a:moveTo>
                    <a:pt x="2539" y="0"/>
                  </a:moveTo>
                  <a:lnTo>
                    <a:pt x="0" y="0"/>
                  </a:lnTo>
                  <a:lnTo>
                    <a:pt x="0" y="1269"/>
                  </a:lnTo>
                  <a:lnTo>
                    <a:pt x="2539" y="1269"/>
                  </a:lnTo>
                  <a:lnTo>
                    <a:pt x="2539" y="0"/>
                  </a:lnTo>
                  <a:close/>
                </a:path>
                <a:path w="7619" h="702309">
                  <a:moveTo>
                    <a:pt x="7619" y="1270"/>
                  </a:moveTo>
                  <a:lnTo>
                    <a:pt x="0" y="1270"/>
                  </a:lnTo>
                  <a:lnTo>
                    <a:pt x="0" y="3809"/>
                  </a:lnTo>
                  <a:lnTo>
                    <a:pt x="7619" y="3809"/>
                  </a:lnTo>
                  <a:lnTo>
                    <a:pt x="7619" y="1270"/>
                  </a:lnTo>
                  <a:close/>
                </a:path>
                <a:path w="7619" h="702309">
                  <a:moveTo>
                    <a:pt x="7619" y="3810"/>
                  </a:moveTo>
                  <a:lnTo>
                    <a:pt x="0" y="3810"/>
                  </a:lnTo>
                  <a:lnTo>
                    <a:pt x="0" y="7619"/>
                  </a:lnTo>
                  <a:lnTo>
                    <a:pt x="7619" y="7619"/>
                  </a:lnTo>
                  <a:lnTo>
                    <a:pt x="7619" y="3810"/>
                  </a:lnTo>
                  <a:close/>
                </a:path>
                <a:path w="7619" h="702309">
                  <a:moveTo>
                    <a:pt x="7619" y="7620"/>
                  </a:moveTo>
                  <a:lnTo>
                    <a:pt x="0" y="7620"/>
                  </a:lnTo>
                  <a:lnTo>
                    <a:pt x="0" y="10159"/>
                  </a:lnTo>
                  <a:lnTo>
                    <a:pt x="7619" y="10159"/>
                  </a:lnTo>
                  <a:lnTo>
                    <a:pt x="7619" y="7620"/>
                  </a:lnTo>
                  <a:close/>
                </a:path>
                <a:path w="7619" h="702309">
                  <a:moveTo>
                    <a:pt x="7619" y="10160"/>
                  </a:moveTo>
                  <a:lnTo>
                    <a:pt x="0" y="10160"/>
                  </a:lnTo>
                  <a:lnTo>
                    <a:pt x="0" y="16509"/>
                  </a:lnTo>
                  <a:lnTo>
                    <a:pt x="7619" y="16509"/>
                  </a:lnTo>
                  <a:lnTo>
                    <a:pt x="7619" y="10160"/>
                  </a:lnTo>
                  <a:close/>
                </a:path>
                <a:path w="7619" h="702309">
                  <a:moveTo>
                    <a:pt x="7619" y="16510"/>
                  </a:moveTo>
                  <a:lnTo>
                    <a:pt x="0" y="16510"/>
                  </a:lnTo>
                  <a:lnTo>
                    <a:pt x="0" y="20319"/>
                  </a:lnTo>
                  <a:lnTo>
                    <a:pt x="7619" y="20319"/>
                  </a:lnTo>
                  <a:lnTo>
                    <a:pt x="7619" y="16510"/>
                  </a:lnTo>
                  <a:close/>
                </a:path>
                <a:path w="7619" h="702309">
                  <a:moveTo>
                    <a:pt x="7619" y="20320"/>
                  </a:moveTo>
                  <a:lnTo>
                    <a:pt x="0" y="20320"/>
                  </a:lnTo>
                  <a:lnTo>
                    <a:pt x="0" y="22859"/>
                  </a:lnTo>
                  <a:lnTo>
                    <a:pt x="7619" y="22859"/>
                  </a:lnTo>
                  <a:lnTo>
                    <a:pt x="7619" y="20320"/>
                  </a:lnTo>
                  <a:close/>
                </a:path>
                <a:path w="7619" h="702309">
                  <a:moveTo>
                    <a:pt x="7619" y="22860"/>
                  </a:moveTo>
                  <a:lnTo>
                    <a:pt x="0" y="22860"/>
                  </a:lnTo>
                  <a:lnTo>
                    <a:pt x="0" y="29209"/>
                  </a:lnTo>
                  <a:lnTo>
                    <a:pt x="7619" y="29209"/>
                  </a:lnTo>
                  <a:lnTo>
                    <a:pt x="7619" y="22860"/>
                  </a:lnTo>
                  <a:close/>
                </a:path>
                <a:path w="7619" h="702309">
                  <a:moveTo>
                    <a:pt x="7619" y="29210"/>
                  </a:moveTo>
                  <a:lnTo>
                    <a:pt x="0" y="29210"/>
                  </a:lnTo>
                  <a:lnTo>
                    <a:pt x="0" y="35559"/>
                  </a:lnTo>
                  <a:lnTo>
                    <a:pt x="7619" y="35559"/>
                  </a:lnTo>
                  <a:lnTo>
                    <a:pt x="7619" y="29210"/>
                  </a:lnTo>
                  <a:close/>
                </a:path>
                <a:path w="7619" h="702309">
                  <a:moveTo>
                    <a:pt x="7619" y="35560"/>
                  </a:moveTo>
                  <a:lnTo>
                    <a:pt x="0" y="35560"/>
                  </a:lnTo>
                  <a:lnTo>
                    <a:pt x="0" y="39369"/>
                  </a:lnTo>
                  <a:lnTo>
                    <a:pt x="7619" y="39369"/>
                  </a:lnTo>
                  <a:lnTo>
                    <a:pt x="7619" y="35560"/>
                  </a:lnTo>
                  <a:close/>
                </a:path>
                <a:path w="7619" h="702309">
                  <a:moveTo>
                    <a:pt x="7619" y="39370"/>
                  </a:moveTo>
                  <a:lnTo>
                    <a:pt x="0" y="39370"/>
                  </a:lnTo>
                  <a:lnTo>
                    <a:pt x="0" y="41909"/>
                  </a:lnTo>
                  <a:lnTo>
                    <a:pt x="7619" y="41909"/>
                  </a:lnTo>
                  <a:lnTo>
                    <a:pt x="7619" y="39370"/>
                  </a:lnTo>
                  <a:close/>
                </a:path>
                <a:path w="7619" h="702309">
                  <a:moveTo>
                    <a:pt x="7619" y="41910"/>
                  </a:moveTo>
                  <a:lnTo>
                    <a:pt x="0" y="41910"/>
                  </a:lnTo>
                  <a:lnTo>
                    <a:pt x="0" y="45719"/>
                  </a:lnTo>
                  <a:lnTo>
                    <a:pt x="7619" y="45719"/>
                  </a:lnTo>
                  <a:lnTo>
                    <a:pt x="7619" y="41910"/>
                  </a:lnTo>
                  <a:close/>
                </a:path>
                <a:path w="7619" h="702309">
                  <a:moveTo>
                    <a:pt x="7619" y="45720"/>
                  </a:moveTo>
                  <a:lnTo>
                    <a:pt x="0" y="45720"/>
                  </a:lnTo>
                  <a:lnTo>
                    <a:pt x="0" y="48259"/>
                  </a:lnTo>
                  <a:lnTo>
                    <a:pt x="7619" y="48259"/>
                  </a:lnTo>
                  <a:lnTo>
                    <a:pt x="7619" y="45720"/>
                  </a:lnTo>
                  <a:close/>
                </a:path>
                <a:path w="7619" h="702309">
                  <a:moveTo>
                    <a:pt x="7619" y="48260"/>
                  </a:moveTo>
                  <a:lnTo>
                    <a:pt x="0" y="48260"/>
                  </a:lnTo>
                  <a:lnTo>
                    <a:pt x="0" y="52069"/>
                  </a:lnTo>
                  <a:lnTo>
                    <a:pt x="7619" y="52069"/>
                  </a:lnTo>
                  <a:lnTo>
                    <a:pt x="7619" y="48260"/>
                  </a:lnTo>
                  <a:close/>
                </a:path>
                <a:path w="7619" h="702309">
                  <a:moveTo>
                    <a:pt x="7619" y="52070"/>
                  </a:moveTo>
                  <a:lnTo>
                    <a:pt x="0" y="52070"/>
                  </a:lnTo>
                  <a:lnTo>
                    <a:pt x="0" y="54609"/>
                  </a:lnTo>
                  <a:lnTo>
                    <a:pt x="7619" y="54609"/>
                  </a:lnTo>
                  <a:lnTo>
                    <a:pt x="7619" y="52070"/>
                  </a:lnTo>
                  <a:close/>
                </a:path>
                <a:path w="7619" h="702309">
                  <a:moveTo>
                    <a:pt x="7619" y="54610"/>
                  </a:moveTo>
                  <a:lnTo>
                    <a:pt x="0" y="54610"/>
                  </a:lnTo>
                  <a:lnTo>
                    <a:pt x="0" y="64769"/>
                  </a:lnTo>
                  <a:lnTo>
                    <a:pt x="7619" y="64769"/>
                  </a:lnTo>
                  <a:lnTo>
                    <a:pt x="7619" y="54610"/>
                  </a:lnTo>
                  <a:close/>
                </a:path>
                <a:path w="7619" h="702309">
                  <a:moveTo>
                    <a:pt x="7619" y="64770"/>
                  </a:moveTo>
                  <a:lnTo>
                    <a:pt x="0" y="64770"/>
                  </a:lnTo>
                  <a:lnTo>
                    <a:pt x="0" y="71119"/>
                  </a:lnTo>
                  <a:lnTo>
                    <a:pt x="7619" y="71119"/>
                  </a:lnTo>
                  <a:lnTo>
                    <a:pt x="7619" y="64770"/>
                  </a:lnTo>
                  <a:close/>
                </a:path>
                <a:path w="7619" h="702309">
                  <a:moveTo>
                    <a:pt x="7619" y="71120"/>
                  </a:moveTo>
                  <a:lnTo>
                    <a:pt x="0" y="71120"/>
                  </a:lnTo>
                  <a:lnTo>
                    <a:pt x="0" y="73659"/>
                  </a:lnTo>
                  <a:lnTo>
                    <a:pt x="7619" y="73659"/>
                  </a:lnTo>
                  <a:lnTo>
                    <a:pt x="7619" y="71120"/>
                  </a:lnTo>
                  <a:close/>
                </a:path>
                <a:path w="7619" h="702309">
                  <a:moveTo>
                    <a:pt x="7619" y="73660"/>
                  </a:moveTo>
                  <a:lnTo>
                    <a:pt x="0" y="73660"/>
                  </a:lnTo>
                  <a:lnTo>
                    <a:pt x="0" y="77469"/>
                  </a:lnTo>
                  <a:lnTo>
                    <a:pt x="7619" y="77469"/>
                  </a:lnTo>
                  <a:lnTo>
                    <a:pt x="7619" y="73660"/>
                  </a:lnTo>
                  <a:close/>
                </a:path>
                <a:path w="7619" h="702309">
                  <a:moveTo>
                    <a:pt x="7619" y="77470"/>
                  </a:moveTo>
                  <a:lnTo>
                    <a:pt x="0" y="77470"/>
                  </a:lnTo>
                  <a:lnTo>
                    <a:pt x="0" y="90169"/>
                  </a:lnTo>
                  <a:lnTo>
                    <a:pt x="7619" y="90169"/>
                  </a:lnTo>
                  <a:lnTo>
                    <a:pt x="7619" y="77470"/>
                  </a:lnTo>
                  <a:close/>
                </a:path>
                <a:path w="7619" h="702309">
                  <a:moveTo>
                    <a:pt x="7619" y="90170"/>
                  </a:moveTo>
                  <a:lnTo>
                    <a:pt x="0" y="90170"/>
                  </a:lnTo>
                  <a:lnTo>
                    <a:pt x="0" y="96519"/>
                  </a:lnTo>
                  <a:lnTo>
                    <a:pt x="7619" y="96519"/>
                  </a:lnTo>
                  <a:lnTo>
                    <a:pt x="7619" y="90170"/>
                  </a:lnTo>
                  <a:close/>
                </a:path>
                <a:path w="7619" h="702309">
                  <a:moveTo>
                    <a:pt x="7619" y="96520"/>
                  </a:moveTo>
                  <a:lnTo>
                    <a:pt x="0" y="96520"/>
                  </a:lnTo>
                  <a:lnTo>
                    <a:pt x="0" y="111759"/>
                  </a:lnTo>
                  <a:lnTo>
                    <a:pt x="7619" y="111759"/>
                  </a:lnTo>
                  <a:lnTo>
                    <a:pt x="7619" y="96520"/>
                  </a:lnTo>
                  <a:close/>
                </a:path>
                <a:path w="7619" h="702309">
                  <a:moveTo>
                    <a:pt x="7619" y="111760"/>
                  </a:moveTo>
                  <a:lnTo>
                    <a:pt x="0" y="111760"/>
                  </a:lnTo>
                  <a:lnTo>
                    <a:pt x="0" y="121919"/>
                  </a:lnTo>
                  <a:lnTo>
                    <a:pt x="7619" y="121919"/>
                  </a:lnTo>
                  <a:lnTo>
                    <a:pt x="7619" y="111760"/>
                  </a:lnTo>
                  <a:close/>
                </a:path>
                <a:path w="7619" h="702309">
                  <a:moveTo>
                    <a:pt x="7619" y="121920"/>
                  </a:moveTo>
                  <a:lnTo>
                    <a:pt x="0" y="121920"/>
                  </a:lnTo>
                  <a:lnTo>
                    <a:pt x="0" y="179069"/>
                  </a:lnTo>
                  <a:lnTo>
                    <a:pt x="7619" y="179069"/>
                  </a:lnTo>
                  <a:lnTo>
                    <a:pt x="7619" y="121920"/>
                  </a:lnTo>
                  <a:close/>
                </a:path>
                <a:path w="7619" h="702309">
                  <a:moveTo>
                    <a:pt x="7619" y="179070"/>
                  </a:moveTo>
                  <a:lnTo>
                    <a:pt x="0" y="179070"/>
                  </a:lnTo>
                  <a:lnTo>
                    <a:pt x="0" y="185419"/>
                  </a:lnTo>
                  <a:lnTo>
                    <a:pt x="7619" y="185419"/>
                  </a:lnTo>
                  <a:lnTo>
                    <a:pt x="7619" y="179070"/>
                  </a:lnTo>
                  <a:close/>
                </a:path>
                <a:path w="7619" h="702309">
                  <a:moveTo>
                    <a:pt x="7619" y="185420"/>
                  </a:moveTo>
                  <a:lnTo>
                    <a:pt x="0" y="185420"/>
                  </a:lnTo>
                  <a:lnTo>
                    <a:pt x="0" y="191769"/>
                  </a:lnTo>
                  <a:lnTo>
                    <a:pt x="7619" y="191769"/>
                  </a:lnTo>
                  <a:lnTo>
                    <a:pt x="7619" y="185420"/>
                  </a:lnTo>
                  <a:close/>
                </a:path>
                <a:path w="7619" h="702309">
                  <a:moveTo>
                    <a:pt x="7619" y="191770"/>
                  </a:moveTo>
                  <a:lnTo>
                    <a:pt x="0" y="191770"/>
                  </a:lnTo>
                  <a:lnTo>
                    <a:pt x="0" y="198119"/>
                  </a:lnTo>
                  <a:lnTo>
                    <a:pt x="7619" y="198119"/>
                  </a:lnTo>
                  <a:lnTo>
                    <a:pt x="7619" y="191770"/>
                  </a:lnTo>
                  <a:close/>
                </a:path>
                <a:path w="7619" h="702309">
                  <a:moveTo>
                    <a:pt x="7619" y="198120"/>
                  </a:moveTo>
                  <a:lnTo>
                    <a:pt x="0" y="198120"/>
                  </a:lnTo>
                  <a:lnTo>
                    <a:pt x="0" y="204469"/>
                  </a:lnTo>
                  <a:lnTo>
                    <a:pt x="7619" y="204469"/>
                  </a:lnTo>
                  <a:lnTo>
                    <a:pt x="7619" y="198120"/>
                  </a:lnTo>
                  <a:close/>
                </a:path>
                <a:path w="7619" h="702309">
                  <a:moveTo>
                    <a:pt x="7619" y="204470"/>
                  </a:moveTo>
                  <a:lnTo>
                    <a:pt x="0" y="204470"/>
                  </a:lnTo>
                  <a:lnTo>
                    <a:pt x="0" y="207009"/>
                  </a:lnTo>
                  <a:lnTo>
                    <a:pt x="7619" y="207009"/>
                  </a:lnTo>
                  <a:lnTo>
                    <a:pt x="7619" y="204470"/>
                  </a:lnTo>
                  <a:close/>
                </a:path>
                <a:path w="7619" h="702309">
                  <a:moveTo>
                    <a:pt x="7619" y="207010"/>
                  </a:moveTo>
                  <a:lnTo>
                    <a:pt x="0" y="207010"/>
                  </a:lnTo>
                  <a:lnTo>
                    <a:pt x="0" y="210819"/>
                  </a:lnTo>
                  <a:lnTo>
                    <a:pt x="7619" y="210819"/>
                  </a:lnTo>
                  <a:lnTo>
                    <a:pt x="7619" y="207010"/>
                  </a:lnTo>
                  <a:close/>
                </a:path>
                <a:path w="7619" h="702309">
                  <a:moveTo>
                    <a:pt x="7619" y="210820"/>
                  </a:moveTo>
                  <a:lnTo>
                    <a:pt x="0" y="210820"/>
                  </a:lnTo>
                  <a:lnTo>
                    <a:pt x="0" y="213359"/>
                  </a:lnTo>
                  <a:lnTo>
                    <a:pt x="7619" y="213359"/>
                  </a:lnTo>
                  <a:lnTo>
                    <a:pt x="7619" y="210820"/>
                  </a:lnTo>
                  <a:close/>
                </a:path>
                <a:path w="7619" h="702309">
                  <a:moveTo>
                    <a:pt x="7619" y="213360"/>
                  </a:moveTo>
                  <a:lnTo>
                    <a:pt x="0" y="213360"/>
                  </a:lnTo>
                  <a:lnTo>
                    <a:pt x="0" y="219709"/>
                  </a:lnTo>
                  <a:lnTo>
                    <a:pt x="7619" y="219709"/>
                  </a:lnTo>
                  <a:lnTo>
                    <a:pt x="7619" y="213360"/>
                  </a:lnTo>
                  <a:close/>
                </a:path>
                <a:path w="7619" h="702309">
                  <a:moveTo>
                    <a:pt x="7619" y="219710"/>
                  </a:moveTo>
                  <a:lnTo>
                    <a:pt x="0" y="219710"/>
                  </a:lnTo>
                  <a:lnTo>
                    <a:pt x="0" y="223519"/>
                  </a:lnTo>
                  <a:lnTo>
                    <a:pt x="7619" y="223519"/>
                  </a:lnTo>
                  <a:lnTo>
                    <a:pt x="7619" y="219710"/>
                  </a:lnTo>
                  <a:close/>
                </a:path>
                <a:path w="7619" h="702309">
                  <a:moveTo>
                    <a:pt x="7619" y="223520"/>
                  </a:moveTo>
                  <a:lnTo>
                    <a:pt x="0" y="223520"/>
                  </a:lnTo>
                  <a:lnTo>
                    <a:pt x="0" y="226059"/>
                  </a:lnTo>
                  <a:lnTo>
                    <a:pt x="7619" y="226059"/>
                  </a:lnTo>
                  <a:lnTo>
                    <a:pt x="7619" y="223520"/>
                  </a:lnTo>
                  <a:close/>
                </a:path>
                <a:path w="7619" h="702309">
                  <a:moveTo>
                    <a:pt x="7619" y="226060"/>
                  </a:moveTo>
                  <a:lnTo>
                    <a:pt x="0" y="226060"/>
                  </a:lnTo>
                  <a:lnTo>
                    <a:pt x="0" y="229869"/>
                  </a:lnTo>
                  <a:lnTo>
                    <a:pt x="7619" y="229869"/>
                  </a:lnTo>
                  <a:lnTo>
                    <a:pt x="7619" y="226060"/>
                  </a:lnTo>
                  <a:close/>
                </a:path>
                <a:path w="7619" h="702309">
                  <a:moveTo>
                    <a:pt x="7619" y="229870"/>
                  </a:moveTo>
                  <a:lnTo>
                    <a:pt x="0" y="229870"/>
                  </a:lnTo>
                  <a:lnTo>
                    <a:pt x="0" y="232409"/>
                  </a:lnTo>
                  <a:lnTo>
                    <a:pt x="7619" y="232409"/>
                  </a:lnTo>
                  <a:lnTo>
                    <a:pt x="7619" y="229870"/>
                  </a:lnTo>
                  <a:close/>
                </a:path>
                <a:path w="7619" h="702309">
                  <a:moveTo>
                    <a:pt x="7619" y="232410"/>
                  </a:moveTo>
                  <a:lnTo>
                    <a:pt x="0" y="232410"/>
                  </a:lnTo>
                  <a:lnTo>
                    <a:pt x="0" y="283209"/>
                  </a:lnTo>
                  <a:lnTo>
                    <a:pt x="7619" y="283209"/>
                  </a:lnTo>
                  <a:lnTo>
                    <a:pt x="7619" y="232410"/>
                  </a:lnTo>
                  <a:close/>
                </a:path>
                <a:path w="7619" h="702309">
                  <a:moveTo>
                    <a:pt x="7619" y="283210"/>
                  </a:moveTo>
                  <a:lnTo>
                    <a:pt x="0" y="283210"/>
                  </a:lnTo>
                  <a:lnTo>
                    <a:pt x="0" y="302259"/>
                  </a:lnTo>
                  <a:lnTo>
                    <a:pt x="7619" y="302259"/>
                  </a:lnTo>
                  <a:lnTo>
                    <a:pt x="7619" y="283210"/>
                  </a:lnTo>
                  <a:close/>
                </a:path>
                <a:path w="7619" h="702309">
                  <a:moveTo>
                    <a:pt x="7619" y="302260"/>
                  </a:moveTo>
                  <a:lnTo>
                    <a:pt x="0" y="302260"/>
                  </a:lnTo>
                  <a:lnTo>
                    <a:pt x="0" y="410209"/>
                  </a:lnTo>
                  <a:lnTo>
                    <a:pt x="7619" y="410209"/>
                  </a:lnTo>
                  <a:lnTo>
                    <a:pt x="7619" y="302260"/>
                  </a:lnTo>
                  <a:close/>
                </a:path>
                <a:path w="7619" h="702309">
                  <a:moveTo>
                    <a:pt x="7619" y="510667"/>
                  </a:moveTo>
                  <a:lnTo>
                    <a:pt x="0" y="510667"/>
                  </a:lnTo>
                  <a:lnTo>
                    <a:pt x="0" y="554990"/>
                  </a:lnTo>
                  <a:lnTo>
                    <a:pt x="7619" y="554990"/>
                  </a:lnTo>
                  <a:lnTo>
                    <a:pt x="7619" y="510667"/>
                  </a:lnTo>
                  <a:close/>
                </a:path>
                <a:path w="7619" h="702309">
                  <a:moveTo>
                    <a:pt x="7619" y="504317"/>
                  </a:moveTo>
                  <a:lnTo>
                    <a:pt x="0" y="504317"/>
                  </a:lnTo>
                  <a:lnTo>
                    <a:pt x="0" y="510539"/>
                  </a:lnTo>
                  <a:lnTo>
                    <a:pt x="7619" y="510539"/>
                  </a:lnTo>
                  <a:lnTo>
                    <a:pt x="7619" y="504317"/>
                  </a:lnTo>
                  <a:close/>
                </a:path>
                <a:path w="7619" h="702309">
                  <a:moveTo>
                    <a:pt x="7619" y="497967"/>
                  </a:moveTo>
                  <a:lnTo>
                    <a:pt x="0" y="497967"/>
                  </a:lnTo>
                  <a:lnTo>
                    <a:pt x="0" y="504189"/>
                  </a:lnTo>
                  <a:lnTo>
                    <a:pt x="7619" y="504189"/>
                  </a:lnTo>
                  <a:lnTo>
                    <a:pt x="7619" y="497967"/>
                  </a:lnTo>
                  <a:close/>
                </a:path>
                <a:path w="7619" h="702309">
                  <a:moveTo>
                    <a:pt x="7619" y="491617"/>
                  </a:moveTo>
                  <a:lnTo>
                    <a:pt x="0" y="491617"/>
                  </a:lnTo>
                  <a:lnTo>
                    <a:pt x="0" y="497840"/>
                  </a:lnTo>
                  <a:lnTo>
                    <a:pt x="7619" y="497840"/>
                  </a:lnTo>
                  <a:lnTo>
                    <a:pt x="7619" y="491617"/>
                  </a:lnTo>
                  <a:close/>
                </a:path>
                <a:path w="7619" h="702309">
                  <a:moveTo>
                    <a:pt x="7619" y="485267"/>
                  </a:moveTo>
                  <a:lnTo>
                    <a:pt x="0" y="485267"/>
                  </a:lnTo>
                  <a:lnTo>
                    <a:pt x="0" y="491489"/>
                  </a:lnTo>
                  <a:lnTo>
                    <a:pt x="7619" y="491489"/>
                  </a:lnTo>
                  <a:lnTo>
                    <a:pt x="7619" y="485267"/>
                  </a:lnTo>
                  <a:close/>
                </a:path>
                <a:path w="7619" h="702309">
                  <a:moveTo>
                    <a:pt x="7619" y="478917"/>
                  </a:moveTo>
                  <a:lnTo>
                    <a:pt x="0" y="478917"/>
                  </a:lnTo>
                  <a:lnTo>
                    <a:pt x="0" y="485139"/>
                  </a:lnTo>
                  <a:lnTo>
                    <a:pt x="7619" y="485139"/>
                  </a:lnTo>
                  <a:lnTo>
                    <a:pt x="7619" y="478917"/>
                  </a:lnTo>
                  <a:close/>
                </a:path>
                <a:path w="7619" h="702309">
                  <a:moveTo>
                    <a:pt x="7619" y="472567"/>
                  </a:moveTo>
                  <a:lnTo>
                    <a:pt x="0" y="472567"/>
                  </a:lnTo>
                  <a:lnTo>
                    <a:pt x="0" y="478789"/>
                  </a:lnTo>
                  <a:lnTo>
                    <a:pt x="7619" y="478789"/>
                  </a:lnTo>
                  <a:lnTo>
                    <a:pt x="7619" y="472567"/>
                  </a:lnTo>
                  <a:close/>
                </a:path>
                <a:path w="7619" h="702309">
                  <a:moveTo>
                    <a:pt x="7619" y="466217"/>
                  </a:moveTo>
                  <a:lnTo>
                    <a:pt x="0" y="466217"/>
                  </a:lnTo>
                  <a:lnTo>
                    <a:pt x="0" y="472439"/>
                  </a:lnTo>
                  <a:lnTo>
                    <a:pt x="7619" y="472439"/>
                  </a:lnTo>
                  <a:lnTo>
                    <a:pt x="7619" y="466217"/>
                  </a:lnTo>
                  <a:close/>
                </a:path>
                <a:path w="7619" h="702309">
                  <a:moveTo>
                    <a:pt x="7619" y="459867"/>
                  </a:moveTo>
                  <a:lnTo>
                    <a:pt x="0" y="459867"/>
                  </a:lnTo>
                  <a:lnTo>
                    <a:pt x="0" y="466089"/>
                  </a:lnTo>
                  <a:lnTo>
                    <a:pt x="7619" y="466089"/>
                  </a:lnTo>
                  <a:lnTo>
                    <a:pt x="7619" y="459867"/>
                  </a:lnTo>
                  <a:close/>
                </a:path>
                <a:path w="7619" h="702309">
                  <a:moveTo>
                    <a:pt x="7619" y="452247"/>
                  </a:moveTo>
                  <a:lnTo>
                    <a:pt x="0" y="452247"/>
                  </a:lnTo>
                  <a:lnTo>
                    <a:pt x="0" y="459740"/>
                  </a:lnTo>
                  <a:lnTo>
                    <a:pt x="7619" y="459740"/>
                  </a:lnTo>
                  <a:lnTo>
                    <a:pt x="7619" y="452247"/>
                  </a:lnTo>
                  <a:close/>
                </a:path>
                <a:path w="7619" h="702309">
                  <a:moveTo>
                    <a:pt x="7619" y="447167"/>
                  </a:moveTo>
                  <a:lnTo>
                    <a:pt x="0" y="447167"/>
                  </a:lnTo>
                  <a:lnTo>
                    <a:pt x="0" y="452120"/>
                  </a:lnTo>
                  <a:lnTo>
                    <a:pt x="7619" y="452120"/>
                  </a:lnTo>
                  <a:lnTo>
                    <a:pt x="7619" y="447167"/>
                  </a:lnTo>
                  <a:close/>
                </a:path>
                <a:path w="7619" h="702309">
                  <a:moveTo>
                    <a:pt x="7619" y="440817"/>
                  </a:moveTo>
                  <a:lnTo>
                    <a:pt x="0" y="440817"/>
                  </a:lnTo>
                  <a:lnTo>
                    <a:pt x="0" y="447039"/>
                  </a:lnTo>
                  <a:lnTo>
                    <a:pt x="7619" y="447039"/>
                  </a:lnTo>
                  <a:lnTo>
                    <a:pt x="7619" y="440817"/>
                  </a:lnTo>
                  <a:close/>
                </a:path>
                <a:path w="7619" h="702309">
                  <a:moveTo>
                    <a:pt x="7619" y="433197"/>
                  </a:moveTo>
                  <a:lnTo>
                    <a:pt x="0" y="433197"/>
                  </a:lnTo>
                  <a:lnTo>
                    <a:pt x="0" y="440689"/>
                  </a:lnTo>
                  <a:lnTo>
                    <a:pt x="7619" y="440689"/>
                  </a:lnTo>
                  <a:lnTo>
                    <a:pt x="7619" y="433197"/>
                  </a:lnTo>
                  <a:close/>
                </a:path>
                <a:path w="7619" h="702309">
                  <a:moveTo>
                    <a:pt x="7619" y="428117"/>
                  </a:moveTo>
                  <a:lnTo>
                    <a:pt x="0" y="428117"/>
                  </a:lnTo>
                  <a:lnTo>
                    <a:pt x="0" y="433070"/>
                  </a:lnTo>
                  <a:lnTo>
                    <a:pt x="7619" y="433070"/>
                  </a:lnTo>
                  <a:lnTo>
                    <a:pt x="7619" y="428117"/>
                  </a:lnTo>
                  <a:close/>
                </a:path>
                <a:path w="7619" h="702309">
                  <a:moveTo>
                    <a:pt x="7619" y="415417"/>
                  </a:moveTo>
                  <a:lnTo>
                    <a:pt x="0" y="415417"/>
                  </a:lnTo>
                  <a:lnTo>
                    <a:pt x="0" y="427989"/>
                  </a:lnTo>
                  <a:lnTo>
                    <a:pt x="7619" y="427989"/>
                  </a:lnTo>
                  <a:lnTo>
                    <a:pt x="7619" y="415417"/>
                  </a:lnTo>
                  <a:close/>
                </a:path>
                <a:path w="7619" h="702309">
                  <a:moveTo>
                    <a:pt x="7619" y="410337"/>
                  </a:moveTo>
                  <a:lnTo>
                    <a:pt x="0" y="410337"/>
                  </a:lnTo>
                  <a:lnTo>
                    <a:pt x="0" y="415290"/>
                  </a:lnTo>
                  <a:lnTo>
                    <a:pt x="7619" y="415290"/>
                  </a:lnTo>
                  <a:lnTo>
                    <a:pt x="7619" y="410337"/>
                  </a:lnTo>
                  <a:close/>
                </a:path>
                <a:path w="7619" h="702309">
                  <a:moveTo>
                    <a:pt x="2539" y="701040"/>
                  </a:moveTo>
                  <a:lnTo>
                    <a:pt x="0" y="701040"/>
                  </a:lnTo>
                  <a:lnTo>
                    <a:pt x="0" y="702310"/>
                  </a:lnTo>
                  <a:lnTo>
                    <a:pt x="2539" y="702310"/>
                  </a:lnTo>
                  <a:lnTo>
                    <a:pt x="2539" y="701040"/>
                  </a:lnTo>
                  <a:close/>
                </a:path>
                <a:path w="7619" h="702309">
                  <a:moveTo>
                    <a:pt x="7619" y="694690"/>
                  </a:moveTo>
                  <a:lnTo>
                    <a:pt x="0" y="694690"/>
                  </a:lnTo>
                  <a:lnTo>
                    <a:pt x="0" y="699770"/>
                  </a:lnTo>
                  <a:lnTo>
                    <a:pt x="6350" y="699770"/>
                  </a:lnTo>
                  <a:lnTo>
                    <a:pt x="6350" y="701040"/>
                  </a:lnTo>
                  <a:lnTo>
                    <a:pt x="7619" y="701040"/>
                  </a:lnTo>
                  <a:lnTo>
                    <a:pt x="7619" y="694690"/>
                  </a:lnTo>
                  <a:close/>
                </a:path>
                <a:path w="7619" h="702309">
                  <a:moveTo>
                    <a:pt x="7619" y="688340"/>
                  </a:moveTo>
                  <a:lnTo>
                    <a:pt x="0" y="688340"/>
                  </a:lnTo>
                  <a:lnTo>
                    <a:pt x="0" y="693420"/>
                  </a:lnTo>
                  <a:lnTo>
                    <a:pt x="7619" y="693420"/>
                  </a:lnTo>
                  <a:lnTo>
                    <a:pt x="7619" y="688340"/>
                  </a:lnTo>
                  <a:close/>
                </a:path>
                <a:path w="7619" h="702309">
                  <a:moveTo>
                    <a:pt x="7619" y="681990"/>
                  </a:moveTo>
                  <a:lnTo>
                    <a:pt x="0" y="681990"/>
                  </a:lnTo>
                  <a:lnTo>
                    <a:pt x="0" y="687070"/>
                  </a:lnTo>
                  <a:lnTo>
                    <a:pt x="7619" y="687070"/>
                  </a:lnTo>
                  <a:lnTo>
                    <a:pt x="7619" y="681990"/>
                  </a:lnTo>
                  <a:close/>
                </a:path>
                <a:path w="7619" h="702309">
                  <a:moveTo>
                    <a:pt x="7619" y="675640"/>
                  </a:moveTo>
                  <a:lnTo>
                    <a:pt x="0" y="675640"/>
                  </a:lnTo>
                  <a:lnTo>
                    <a:pt x="0" y="680719"/>
                  </a:lnTo>
                  <a:lnTo>
                    <a:pt x="7619" y="680719"/>
                  </a:lnTo>
                  <a:lnTo>
                    <a:pt x="7619" y="675640"/>
                  </a:lnTo>
                  <a:close/>
                </a:path>
                <a:path w="7619" h="702309">
                  <a:moveTo>
                    <a:pt x="7619" y="669290"/>
                  </a:moveTo>
                  <a:lnTo>
                    <a:pt x="0" y="669290"/>
                  </a:lnTo>
                  <a:lnTo>
                    <a:pt x="0" y="674370"/>
                  </a:lnTo>
                  <a:lnTo>
                    <a:pt x="7619" y="674370"/>
                  </a:lnTo>
                  <a:lnTo>
                    <a:pt x="7619" y="669290"/>
                  </a:lnTo>
                  <a:close/>
                </a:path>
                <a:path w="7619" h="702309">
                  <a:moveTo>
                    <a:pt x="7619" y="662940"/>
                  </a:moveTo>
                  <a:lnTo>
                    <a:pt x="0" y="662940"/>
                  </a:lnTo>
                  <a:lnTo>
                    <a:pt x="0" y="668019"/>
                  </a:lnTo>
                  <a:lnTo>
                    <a:pt x="7619" y="668019"/>
                  </a:lnTo>
                  <a:lnTo>
                    <a:pt x="7619" y="662940"/>
                  </a:lnTo>
                  <a:close/>
                </a:path>
                <a:path w="7619" h="702309">
                  <a:moveTo>
                    <a:pt x="7619" y="656590"/>
                  </a:moveTo>
                  <a:lnTo>
                    <a:pt x="0" y="656590"/>
                  </a:lnTo>
                  <a:lnTo>
                    <a:pt x="0" y="661670"/>
                  </a:lnTo>
                  <a:lnTo>
                    <a:pt x="7619" y="661670"/>
                  </a:lnTo>
                  <a:lnTo>
                    <a:pt x="7619" y="656590"/>
                  </a:lnTo>
                  <a:close/>
                </a:path>
                <a:path w="7619" h="702309">
                  <a:moveTo>
                    <a:pt x="7619" y="650240"/>
                  </a:moveTo>
                  <a:lnTo>
                    <a:pt x="0" y="650240"/>
                  </a:lnTo>
                  <a:lnTo>
                    <a:pt x="0" y="655320"/>
                  </a:lnTo>
                  <a:lnTo>
                    <a:pt x="7619" y="655320"/>
                  </a:lnTo>
                  <a:lnTo>
                    <a:pt x="7619" y="650240"/>
                  </a:lnTo>
                  <a:close/>
                </a:path>
                <a:path w="7619" h="702309">
                  <a:moveTo>
                    <a:pt x="7619" y="645160"/>
                  </a:moveTo>
                  <a:lnTo>
                    <a:pt x="0" y="645160"/>
                  </a:lnTo>
                  <a:lnTo>
                    <a:pt x="0" y="648970"/>
                  </a:lnTo>
                  <a:lnTo>
                    <a:pt x="7619" y="648970"/>
                  </a:lnTo>
                  <a:lnTo>
                    <a:pt x="7619" y="645160"/>
                  </a:lnTo>
                  <a:close/>
                </a:path>
                <a:path w="7619" h="702309">
                  <a:moveTo>
                    <a:pt x="7619" y="638810"/>
                  </a:moveTo>
                  <a:lnTo>
                    <a:pt x="0" y="638810"/>
                  </a:lnTo>
                  <a:lnTo>
                    <a:pt x="0" y="643890"/>
                  </a:lnTo>
                  <a:lnTo>
                    <a:pt x="7619" y="643890"/>
                  </a:lnTo>
                  <a:lnTo>
                    <a:pt x="7619" y="638810"/>
                  </a:lnTo>
                  <a:close/>
                </a:path>
                <a:path w="7619" h="702309">
                  <a:moveTo>
                    <a:pt x="7619" y="632460"/>
                  </a:moveTo>
                  <a:lnTo>
                    <a:pt x="0" y="632460"/>
                  </a:lnTo>
                  <a:lnTo>
                    <a:pt x="0" y="637540"/>
                  </a:lnTo>
                  <a:lnTo>
                    <a:pt x="7619" y="637540"/>
                  </a:lnTo>
                  <a:lnTo>
                    <a:pt x="7619" y="632460"/>
                  </a:lnTo>
                  <a:close/>
                </a:path>
                <a:path w="7619" h="702309">
                  <a:moveTo>
                    <a:pt x="7619" y="626110"/>
                  </a:moveTo>
                  <a:lnTo>
                    <a:pt x="0" y="626110"/>
                  </a:lnTo>
                  <a:lnTo>
                    <a:pt x="0" y="631190"/>
                  </a:lnTo>
                  <a:lnTo>
                    <a:pt x="7619" y="631190"/>
                  </a:lnTo>
                  <a:lnTo>
                    <a:pt x="7619" y="626110"/>
                  </a:lnTo>
                  <a:close/>
                </a:path>
                <a:path w="7619" h="702309">
                  <a:moveTo>
                    <a:pt x="7619" y="619760"/>
                  </a:moveTo>
                  <a:lnTo>
                    <a:pt x="0" y="619760"/>
                  </a:lnTo>
                  <a:lnTo>
                    <a:pt x="0" y="624840"/>
                  </a:lnTo>
                  <a:lnTo>
                    <a:pt x="7619" y="624840"/>
                  </a:lnTo>
                  <a:lnTo>
                    <a:pt x="7619" y="619760"/>
                  </a:lnTo>
                  <a:close/>
                </a:path>
                <a:path w="7619" h="702309">
                  <a:moveTo>
                    <a:pt x="7619" y="613410"/>
                  </a:moveTo>
                  <a:lnTo>
                    <a:pt x="0" y="613410"/>
                  </a:lnTo>
                  <a:lnTo>
                    <a:pt x="0" y="618490"/>
                  </a:lnTo>
                  <a:lnTo>
                    <a:pt x="7619" y="618490"/>
                  </a:lnTo>
                  <a:lnTo>
                    <a:pt x="7619" y="613410"/>
                  </a:lnTo>
                  <a:close/>
                </a:path>
                <a:path w="7619" h="702309">
                  <a:moveTo>
                    <a:pt x="7619" y="607060"/>
                  </a:moveTo>
                  <a:lnTo>
                    <a:pt x="0" y="607060"/>
                  </a:lnTo>
                  <a:lnTo>
                    <a:pt x="0" y="612140"/>
                  </a:lnTo>
                  <a:lnTo>
                    <a:pt x="7619" y="612140"/>
                  </a:lnTo>
                  <a:lnTo>
                    <a:pt x="7619" y="607060"/>
                  </a:lnTo>
                  <a:close/>
                </a:path>
                <a:path w="7619" h="702309">
                  <a:moveTo>
                    <a:pt x="7619" y="594360"/>
                  </a:moveTo>
                  <a:lnTo>
                    <a:pt x="0" y="594360"/>
                  </a:lnTo>
                  <a:lnTo>
                    <a:pt x="0" y="605790"/>
                  </a:lnTo>
                  <a:lnTo>
                    <a:pt x="7619" y="605790"/>
                  </a:lnTo>
                  <a:lnTo>
                    <a:pt x="7619" y="594360"/>
                  </a:lnTo>
                  <a:close/>
                </a:path>
                <a:path w="7619" h="702309">
                  <a:moveTo>
                    <a:pt x="7619" y="581660"/>
                  </a:moveTo>
                  <a:lnTo>
                    <a:pt x="0" y="581660"/>
                  </a:lnTo>
                  <a:lnTo>
                    <a:pt x="0" y="593090"/>
                  </a:lnTo>
                  <a:lnTo>
                    <a:pt x="7619" y="593090"/>
                  </a:lnTo>
                  <a:lnTo>
                    <a:pt x="7619" y="581660"/>
                  </a:lnTo>
                  <a:close/>
                </a:path>
                <a:path w="7619" h="702309">
                  <a:moveTo>
                    <a:pt x="7619" y="568960"/>
                  </a:moveTo>
                  <a:lnTo>
                    <a:pt x="0" y="568960"/>
                  </a:lnTo>
                  <a:lnTo>
                    <a:pt x="0" y="580390"/>
                  </a:lnTo>
                  <a:lnTo>
                    <a:pt x="7619" y="580390"/>
                  </a:lnTo>
                  <a:lnTo>
                    <a:pt x="7619" y="568960"/>
                  </a:lnTo>
                  <a:close/>
                </a:path>
                <a:path w="7619" h="702309">
                  <a:moveTo>
                    <a:pt x="7619" y="556260"/>
                  </a:moveTo>
                  <a:lnTo>
                    <a:pt x="0" y="556260"/>
                  </a:lnTo>
                  <a:lnTo>
                    <a:pt x="0" y="567690"/>
                  </a:lnTo>
                  <a:lnTo>
                    <a:pt x="7619" y="567690"/>
                  </a:lnTo>
                  <a:lnTo>
                    <a:pt x="7619" y="556260"/>
                  </a:lnTo>
                  <a:close/>
                </a:path>
              </a:pathLst>
            </a:custGeom>
            <a:solidFill>
              <a:srgbClr val="6D00F0"/>
            </a:solidFill>
          </p:spPr>
          <p:txBody>
            <a:bodyPr bIns="0" lIns="0" rIns="0" rtlCol="0" tIns="0" wrap="square"/>
            <a:p/>
          </p:txBody>
        </p:sp>
        <p:sp>
          <p:nvSpPr>
            <p:cNvPr id="1050270" name="object 1574"/>
            <p:cNvSpPr/>
            <p:nvPr/>
          </p:nvSpPr>
          <p:spPr>
            <a:xfrm>
              <a:off x="1951989" y="5801359"/>
              <a:ext cx="7620" cy="704850"/>
            </a:xfrm>
            <a:custGeom>
              <a:avLst/>
              <a:ahLst/>
              <a:rect l="l" t="t" r="r" b="b"/>
              <a:pathLst>
                <a:path w="7619" h="704850">
                  <a:moveTo>
                    <a:pt x="2539" y="0"/>
                  </a:moveTo>
                  <a:lnTo>
                    <a:pt x="0" y="0"/>
                  </a:lnTo>
                  <a:lnTo>
                    <a:pt x="0" y="3809"/>
                  </a:lnTo>
                  <a:lnTo>
                    <a:pt x="7620" y="3809"/>
                  </a:lnTo>
                  <a:lnTo>
                    <a:pt x="7620" y="1269"/>
                  </a:lnTo>
                  <a:lnTo>
                    <a:pt x="2539" y="1269"/>
                  </a:lnTo>
                  <a:lnTo>
                    <a:pt x="2539" y="0"/>
                  </a:lnTo>
                  <a:close/>
                </a:path>
                <a:path w="7619" h="704850">
                  <a:moveTo>
                    <a:pt x="7620" y="3810"/>
                  </a:moveTo>
                  <a:lnTo>
                    <a:pt x="0" y="3810"/>
                  </a:lnTo>
                  <a:lnTo>
                    <a:pt x="0" y="6349"/>
                  </a:lnTo>
                  <a:lnTo>
                    <a:pt x="7620" y="6349"/>
                  </a:lnTo>
                  <a:lnTo>
                    <a:pt x="7620" y="3810"/>
                  </a:lnTo>
                  <a:close/>
                </a:path>
                <a:path w="7619" h="704850">
                  <a:moveTo>
                    <a:pt x="7620" y="6350"/>
                  </a:moveTo>
                  <a:lnTo>
                    <a:pt x="0" y="6350"/>
                  </a:lnTo>
                  <a:lnTo>
                    <a:pt x="0" y="10159"/>
                  </a:lnTo>
                  <a:lnTo>
                    <a:pt x="7620" y="10159"/>
                  </a:lnTo>
                  <a:lnTo>
                    <a:pt x="7620" y="6350"/>
                  </a:lnTo>
                  <a:close/>
                </a:path>
                <a:path w="7619" h="704850">
                  <a:moveTo>
                    <a:pt x="7620" y="10159"/>
                  </a:moveTo>
                  <a:lnTo>
                    <a:pt x="0" y="10159"/>
                  </a:lnTo>
                  <a:lnTo>
                    <a:pt x="0" y="12699"/>
                  </a:lnTo>
                  <a:lnTo>
                    <a:pt x="7620" y="12699"/>
                  </a:lnTo>
                  <a:lnTo>
                    <a:pt x="7620" y="10159"/>
                  </a:lnTo>
                  <a:close/>
                </a:path>
                <a:path w="7619" h="704850">
                  <a:moveTo>
                    <a:pt x="7620" y="12700"/>
                  </a:moveTo>
                  <a:lnTo>
                    <a:pt x="0" y="12700"/>
                  </a:lnTo>
                  <a:lnTo>
                    <a:pt x="0" y="19049"/>
                  </a:lnTo>
                  <a:lnTo>
                    <a:pt x="7620" y="19049"/>
                  </a:lnTo>
                  <a:lnTo>
                    <a:pt x="7620" y="12700"/>
                  </a:lnTo>
                  <a:close/>
                </a:path>
                <a:path w="7619" h="704850">
                  <a:moveTo>
                    <a:pt x="7620" y="19050"/>
                  </a:moveTo>
                  <a:lnTo>
                    <a:pt x="0" y="19050"/>
                  </a:lnTo>
                  <a:lnTo>
                    <a:pt x="0" y="22859"/>
                  </a:lnTo>
                  <a:lnTo>
                    <a:pt x="7620" y="22859"/>
                  </a:lnTo>
                  <a:lnTo>
                    <a:pt x="7620" y="19050"/>
                  </a:lnTo>
                  <a:close/>
                </a:path>
                <a:path w="7619" h="704850">
                  <a:moveTo>
                    <a:pt x="7620" y="22859"/>
                  </a:moveTo>
                  <a:lnTo>
                    <a:pt x="0" y="22859"/>
                  </a:lnTo>
                  <a:lnTo>
                    <a:pt x="0" y="25399"/>
                  </a:lnTo>
                  <a:lnTo>
                    <a:pt x="7620" y="25399"/>
                  </a:lnTo>
                  <a:lnTo>
                    <a:pt x="7620" y="22859"/>
                  </a:lnTo>
                  <a:close/>
                </a:path>
                <a:path w="7619" h="704850">
                  <a:moveTo>
                    <a:pt x="7620" y="25400"/>
                  </a:moveTo>
                  <a:lnTo>
                    <a:pt x="0" y="25400"/>
                  </a:lnTo>
                  <a:lnTo>
                    <a:pt x="0" y="31749"/>
                  </a:lnTo>
                  <a:lnTo>
                    <a:pt x="7620" y="31749"/>
                  </a:lnTo>
                  <a:lnTo>
                    <a:pt x="7620" y="25400"/>
                  </a:lnTo>
                  <a:close/>
                </a:path>
                <a:path w="7619" h="704850">
                  <a:moveTo>
                    <a:pt x="7620" y="31750"/>
                  </a:moveTo>
                  <a:lnTo>
                    <a:pt x="0" y="31750"/>
                  </a:lnTo>
                  <a:lnTo>
                    <a:pt x="0" y="38099"/>
                  </a:lnTo>
                  <a:lnTo>
                    <a:pt x="7620" y="38099"/>
                  </a:lnTo>
                  <a:lnTo>
                    <a:pt x="7620" y="31750"/>
                  </a:lnTo>
                  <a:close/>
                </a:path>
                <a:path w="7619" h="704850">
                  <a:moveTo>
                    <a:pt x="7620" y="38100"/>
                  </a:moveTo>
                  <a:lnTo>
                    <a:pt x="0" y="38100"/>
                  </a:lnTo>
                  <a:lnTo>
                    <a:pt x="0" y="41909"/>
                  </a:lnTo>
                  <a:lnTo>
                    <a:pt x="7620" y="41909"/>
                  </a:lnTo>
                  <a:lnTo>
                    <a:pt x="7620" y="38100"/>
                  </a:lnTo>
                  <a:close/>
                </a:path>
                <a:path w="7619" h="704850">
                  <a:moveTo>
                    <a:pt x="7620" y="41909"/>
                  </a:moveTo>
                  <a:lnTo>
                    <a:pt x="0" y="41909"/>
                  </a:lnTo>
                  <a:lnTo>
                    <a:pt x="0" y="44449"/>
                  </a:lnTo>
                  <a:lnTo>
                    <a:pt x="7620" y="44449"/>
                  </a:lnTo>
                  <a:lnTo>
                    <a:pt x="7620" y="41909"/>
                  </a:lnTo>
                  <a:close/>
                </a:path>
                <a:path w="7619" h="704850">
                  <a:moveTo>
                    <a:pt x="7620" y="44450"/>
                  </a:moveTo>
                  <a:lnTo>
                    <a:pt x="0" y="44450"/>
                  </a:lnTo>
                  <a:lnTo>
                    <a:pt x="0" y="48259"/>
                  </a:lnTo>
                  <a:lnTo>
                    <a:pt x="7620" y="48259"/>
                  </a:lnTo>
                  <a:lnTo>
                    <a:pt x="7620" y="44450"/>
                  </a:lnTo>
                  <a:close/>
                </a:path>
                <a:path w="7619" h="704850">
                  <a:moveTo>
                    <a:pt x="7620" y="48259"/>
                  </a:moveTo>
                  <a:lnTo>
                    <a:pt x="0" y="48259"/>
                  </a:lnTo>
                  <a:lnTo>
                    <a:pt x="0" y="50799"/>
                  </a:lnTo>
                  <a:lnTo>
                    <a:pt x="7620" y="50799"/>
                  </a:lnTo>
                  <a:lnTo>
                    <a:pt x="7620" y="48259"/>
                  </a:lnTo>
                  <a:close/>
                </a:path>
                <a:path w="7619" h="704850">
                  <a:moveTo>
                    <a:pt x="7620" y="50800"/>
                  </a:moveTo>
                  <a:lnTo>
                    <a:pt x="0" y="50800"/>
                  </a:lnTo>
                  <a:lnTo>
                    <a:pt x="0" y="54609"/>
                  </a:lnTo>
                  <a:lnTo>
                    <a:pt x="7620" y="54609"/>
                  </a:lnTo>
                  <a:lnTo>
                    <a:pt x="7620" y="50800"/>
                  </a:lnTo>
                  <a:close/>
                </a:path>
                <a:path w="7619" h="704850">
                  <a:moveTo>
                    <a:pt x="7620" y="54609"/>
                  </a:moveTo>
                  <a:lnTo>
                    <a:pt x="0" y="54609"/>
                  </a:lnTo>
                  <a:lnTo>
                    <a:pt x="0" y="57149"/>
                  </a:lnTo>
                  <a:lnTo>
                    <a:pt x="7620" y="57149"/>
                  </a:lnTo>
                  <a:lnTo>
                    <a:pt x="7620" y="54609"/>
                  </a:lnTo>
                  <a:close/>
                </a:path>
                <a:path w="7619" h="704850">
                  <a:moveTo>
                    <a:pt x="7620" y="57150"/>
                  </a:moveTo>
                  <a:lnTo>
                    <a:pt x="0" y="57150"/>
                  </a:lnTo>
                  <a:lnTo>
                    <a:pt x="0" y="67309"/>
                  </a:lnTo>
                  <a:lnTo>
                    <a:pt x="7620" y="67309"/>
                  </a:lnTo>
                  <a:lnTo>
                    <a:pt x="7620" y="57150"/>
                  </a:lnTo>
                  <a:close/>
                </a:path>
                <a:path w="7619" h="704850">
                  <a:moveTo>
                    <a:pt x="7620" y="67309"/>
                  </a:moveTo>
                  <a:lnTo>
                    <a:pt x="0" y="67309"/>
                  </a:lnTo>
                  <a:lnTo>
                    <a:pt x="0" y="73659"/>
                  </a:lnTo>
                  <a:lnTo>
                    <a:pt x="7620" y="73659"/>
                  </a:lnTo>
                  <a:lnTo>
                    <a:pt x="7620" y="67309"/>
                  </a:lnTo>
                  <a:close/>
                </a:path>
                <a:path w="7619" h="704850">
                  <a:moveTo>
                    <a:pt x="7620" y="73659"/>
                  </a:moveTo>
                  <a:lnTo>
                    <a:pt x="0" y="73659"/>
                  </a:lnTo>
                  <a:lnTo>
                    <a:pt x="0" y="76199"/>
                  </a:lnTo>
                  <a:lnTo>
                    <a:pt x="7620" y="76199"/>
                  </a:lnTo>
                  <a:lnTo>
                    <a:pt x="7620" y="73659"/>
                  </a:lnTo>
                  <a:close/>
                </a:path>
                <a:path w="7619" h="704850">
                  <a:moveTo>
                    <a:pt x="7620" y="76200"/>
                  </a:moveTo>
                  <a:lnTo>
                    <a:pt x="0" y="76200"/>
                  </a:lnTo>
                  <a:lnTo>
                    <a:pt x="0" y="80009"/>
                  </a:lnTo>
                  <a:lnTo>
                    <a:pt x="7620" y="80009"/>
                  </a:lnTo>
                  <a:lnTo>
                    <a:pt x="7620" y="76200"/>
                  </a:lnTo>
                  <a:close/>
                </a:path>
                <a:path w="7619" h="704850">
                  <a:moveTo>
                    <a:pt x="7620" y="80009"/>
                  </a:moveTo>
                  <a:lnTo>
                    <a:pt x="0" y="80009"/>
                  </a:lnTo>
                  <a:lnTo>
                    <a:pt x="0" y="92709"/>
                  </a:lnTo>
                  <a:lnTo>
                    <a:pt x="7620" y="92709"/>
                  </a:lnTo>
                  <a:lnTo>
                    <a:pt x="7620" y="80009"/>
                  </a:lnTo>
                  <a:close/>
                </a:path>
                <a:path w="7619" h="704850">
                  <a:moveTo>
                    <a:pt x="7620" y="92710"/>
                  </a:moveTo>
                  <a:lnTo>
                    <a:pt x="0" y="92710"/>
                  </a:lnTo>
                  <a:lnTo>
                    <a:pt x="0" y="99059"/>
                  </a:lnTo>
                  <a:lnTo>
                    <a:pt x="7620" y="99059"/>
                  </a:lnTo>
                  <a:lnTo>
                    <a:pt x="7620" y="92710"/>
                  </a:lnTo>
                  <a:close/>
                </a:path>
                <a:path w="7619" h="704850">
                  <a:moveTo>
                    <a:pt x="7620" y="99059"/>
                  </a:moveTo>
                  <a:lnTo>
                    <a:pt x="0" y="99059"/>
                  </a:lnTo>
                  <a:lnTo>
                    <a:pt x="0" y="114299"/>
                  </a:lnTo>
                  <a:lnTo>
                    <a:pt x="7620" y="114299"/>
                  </a:lnTo>
                  <a:lnTo>
                    <a:pt x="7620" y="99059"/>
                  </a:lnTo>
                  <a:close/>
                </a:path>
                <a:path w="7619" h="704850">
                  <a:moveTo>
                    <a:pt x="7620" y="114300"/>
                  </a:moveTo>
                  <a:lnTo>
                    <a:pt x="0" y="114300"/>
                  </a:lnTo>
                  <a:lnTo>
                    <a:pt x="0" y="124459"/>
                  </a:lnTo>
                  <a:lnTo>
                    <a:pt x="7620" y="124459"/>
                  </a:lnTo>
                  <a:lnTo>
                    <a:pt x="7620" y="114300"/>
                  </a:lnTo>
                  <a:close/>
                </a:path>
                <a:path w="7619" h="704850">
                  <a:moveTo>
                    <a:pt x="7620" y="124459"/>
                  </a:moveTo>
                  <a:lnTo>
                    <a:pt x="0" y="124459"/>
                  </a:lnTo>
                  <a:lnTo>
                    <a:pt x="0" y="181609"/>
                  </a:lnTo>
                  <a:lnTo>
                    <a:pt x="7620" y="181609"/>
                  </a:lnTo>
                  <a:lnTo>
                    <a:pt x="7620" y="124459"/>
                  </a:lnTo>
                  <a:close/>
                </a:path>
                <a:path w="7619" h="704850">
                  <a:moveTo>
                    <a:pt x="7620" y="181609"/>
                  </a:moveTo>
                  <a:lnTo>
                    <a:pt x="0" y="181609"/>
                  </a:lnTo>
                  <a:lnTo>
                    <a:pt x="0" y="187959"/>
                  </a:lnTo>
                  <a:lnTo>
                    <a:pt x="7620" y="187959"/>
                  </a:lnTo>
                  <a:lnTo>
                    <a:pt x="7620" y="181609"/>
                  </a:lnTo>
                  <a:close/>
                </a:path>
                <a:path w="7619" h="704850">
                  <a:moveTo>
                    <a:pt x="7620" y="187959"/>
                  </a:moveTo>
                  <a:lnTo>
                    <a:pt x="0" y="187959"/>
                  </a:lnTo>
                  <a:lnTo>
                    <a:pt x="0" y="194309"/>
                  </a:lnTo>
                  <a:lnTo>
                    <a:pt x="7620" y="194309"/>
                  </a:lnTo>
                  <a:lnTo>
                    <a:pt x="7620" y="187959"/>
                  </a:lnTo>
                  <a:close/>
                </a:path>
                <a:path w="7619" h="704850">
                  <a:moveTo>
                    <a:pt x="7620" y="194309"/>
                  </a:moveTo>
                  <a:lnTo>
                    <a:pt x="0" y="194309"/>
                  </a:lnTo>
                  <a:lnTo>
                    <a:pt x="0" y="200659"/>
                  </a:lnTo>
                  <a:lnTo>
                    <a:pt x="7620" y="200659"/>
                  </a:lnTo>
                  <a:lnTo>
                    <a:pt x="7620" y="194309"/>
                  </a:lnTo>
                  <a:close/>
                </a:path>
                <a:path w="7619" h="704850">
                  <a:moveTo>
                    <a:pt x="7620" y="200659"/>
                  </a:moveTo>
                  <a:lnTo>
                    <a:pt x="0" y="200659"/>
                  </a:lnTo>
                  <a:lnTo>
                    <a:pt x="0" y="207009"/>
                  </a:lnTo>
                  <a:lnTo>
                    <a:pt x="7620" y="207009"/>
                  </a:lnTo>
                  <a:lnTo>
                    <a:pt x="7620" y="200659"/>
                  </a:lnTo>
                  <a:close/>
                </a:path>
                <a:path w="7619" h="704850">
                  <a:moveTo>
                    <a:pt x="7620" y="207009"/>
                  </a:moveTo>
                  <a:lnTo>
                    <a:pt x="0" y="207009"/>
                  </a:lnTo>
                  <a:lnTo>
                    <a:pt x="0" y="209549"/>
                  </a:lnTo>
                  <a:lnTo>
                    <a:pt x="7620" y="209549"/>
                  </a:lnTo>
                  <a:lnTo>
                    <a:pt x="7620" y="207009"/>
                  </a:lnTo>
                  <a:close/>
                </a:path>
                <a:path w="7619" h="704850">
                  <a:moveTo>
                    <a:pt x="7620" y="209550"/>
                  </a:moveTo>
                  <a:lnTo>
                    <a:pt x="0" y="209550"/>
                  </a:lnTo>
                  <a:lnTo>
                    <a:pt x="0" y="213359"/>
                  </a:lnTo>
                  <a:lnTo>
                    <a:pt x="7620" y="213359"/>
                  </a:lnTo>
                  <a:lnTo>
                    <a:pt x="7620" y="209550"/>
                  </a:lnTo>
                  <a:close/>
                </a:path>
                <a:path w="7619" h="704850">
                  <a:moveTo>
                    <a:pt x="7620" y="213359"/>
                  </a:moveTo>
                  <a:lnTo>
                    <a:pt x="0" y="213359"/>
                  </a:lnTo>
                  <a:lnTo>
                    <a:pt x="0" y="215899"/>
                  </a:lnTo>
                  <a:lnTo>
                    <a:pt x="7620" y="215899"/>
                  </a:lnTo>
                  <a:lnTo>
                    <a:pt x="7620" y="213359"/>
                  </a:lnTo>
                  <a:close/>
                </a:path>
                <a:path w="7619" h="704850">
                  <a:moveTo>
                    <a:pt x="7620" y="215900"/>
                  </a:moveTo>
                  <a:lnTo>
                    <a:pt x="0" y="215900"/>
                  </a:lnTo>
                  <a:lnTo>
                    <a:pt x="0" y="222249"/>
                  </a:lnTo>
                  <a:lnTo>
                    <a:pt x="7620" y="222249"/>
                  </a:lnTo>
                  <a:lnTo>
                    <a:pt x="7620" y="215900"/>
                  </a:lnTo>
                  <a:close/>
                </a:path>
                <a:path w="7619" h="704850">
                  <a:moveTo>
                    <a:pt x="7620" y="222250"/>
                  </a:moveTo>
                  <a:lnTo>
                    <a:pt x="0" y="222250"/>
                  </a:lnTo>
                  <a:lnTo>
                    <a:pt x="0" y="226059"/>
                  </a:lnTo>
                  <a:lnTo>
                    <a:pt x="7620" y="226059"/>
                  </a:lnTo>
                  <a:lnTo>
                    <a:pt x="7620" y="222250"/>
                  </a:lnTo>
                  <a:close/>
                </a:path>
                <a:path w="7619" h="704850">
                  <a:moveTo>
                    <a:pt x="7620" y="226059"/>
                  </a:moveTo>
                  <a:lnTo>
                    <a:pt x="0" y="226059"/>
                  </a:lnTo>
                  <a:lnTo>
                    <a:pt x="0" y="228599"/>
                  </a:lnTo>
                  <a:lnTo>
                    <a:pt x="7620" y="228599"/>
                  </a:lnTo>
                  <a:lnTo>
                    <a:pt x="7620" y="226059"/>
                  </a:lnTo>
                  <a:close/>
                </a:path>
                <a:path w="7619" h="704850">
                  <a:moveTo>
                    <a:pt x="7620" y="228600"/>
                  </a:moveTo>
                  <a:lnTo>
                    <a:pt x="0" y="228600"/>
                  </a:lnTo>
                  <a:lnTo>
                    <a:pt x="0" y="232409"/>
                  </a:lnTo>
                  <a:lnTo>
                    <a:pt x="7620" y="232409"/>
                  </a:lnTo>
                  <a:lnTo>
                    <a:pt x="7620" y="228600"/>
                  </a:lnTo>
                  <a:close/>
                </a:path>
                <a:path w="7619" h="704850">
                  <a:moveTo>
                    <a:pt x="7620" y="232409"/>
                  </a:moveTo>
                  <a:lnTo>
                    <a:pt x="0" y="232409"/>
                  </a:lnTo>
                  <a:lnTo>
                    <a:pt x="0" y="234949"/>
                  </a:lnTo>
                  <a:lnTo>
                    <a:pt x="7620" y="234949"/>
                  </a:lnTo>
                  <a:lnTo>
                    <a:pt x="7620" y="232409"/>
                  </a:lnTo>
                  <a:close/>
                </a:path>
                <a:path w="7619" h="704850">
                  <a:moveTo>
                    <a:pt x="7620" y="234950"/>
                  </a:moveTo>
                  <a:lnTo>
                    <a:pt x="0" y="234950"/>
                  </a:lnTo>
                  <a:lnTo>
                    <a:pt x="0" y="285749"/>
                  </a:lnTo>
                  <a:lnTo>
                    <a:pt x="7620" y="285749"/>
                  </a:lnTo>
                  <a:lnTo>
                    <a:pt x="7620" y="234950"/>
                  </a:lnTo>
                  <a:close/>
                </a:path>
                <a:path w="7619" h="704850">
                  <a:moveTo>
                    <a:pt x="7620" y="285749"/>
                  </a:moveTo>
                  <a:lnTo>
                    <a:pt x="0" y="285749"/>
                  </a:lnTo>
                  <a:lnTo>
                    <a:pt x="0" y="304799"/>
                  </a:lnTo>
                  <a:lnTo>
                    <a:pt x="7620" y="304799"/>
                  </a:lnTo>
                  <a:lnTo>
                    <a:pt x="7620" y="285749"/>
                  </a:lnTo>
                  <a:close/>
                </a:path>
                <a:path w="7619" h="704850">
                  <a:moveTo>
                    <a:pt x="7620" y="304799"/>
                  </a:moveTo>
                  <a:lnTo>
                    <a:pt x="0" y="304799"/>
                  </a:lnTo>
                  <a:lnTo>
                    <a:pt x="0" y="412749"/>
                  </a:lnTo>
                  <a:lnTo>
                    <a:pt x="7620" y="412749"/>
                  </a:lnTo>
                  <a:lnTo>
                    <a:pt x="7620" y="304799"/>
                  </a:lnTo>
                  <a:close/>
                </a:path>
                <a:path w="7619" h="704850">
                  <a:moveTo>
                    <a:pt x="7620" y="513206"/>
                  </a:moveTo>
                  <a:lnTo>
                    <a:pt x="0" y="513206"/>
                  </a:lnTo>
                  <a:lnTo>
                    <a:pt x="0" y="557530"/>
                  </a:lnTo>
                  <a:lnTo>
                    <a:pt x="7620" y="557530"/>
                  </a:lnTo>
                  <a:lnTo>
                    <a:pt x="7620" y="513206"/>
                  </a:lnTo>
                  <a:close/>
                </a:path>
                <a:path w="7619" h="704850">
                  <a:moveTo>
                    <a:pt x="7620" y="506856"/>
                  </a:moveTo>
                  <a:lnTo>
                    <a:pt x="0" y="506856"/>
                  </a:lnTo>
                  <a:lnTo>
                    <a:pt x="0" y="513079"/>
                  </a:lnTo>
                  <a:lnTo>
                    <a:pt x="7620" y="513079"/>
                  </a:lnTo>
                  <a:lnTo>
                    <a:pt x="7620" y="506856"/>
                  </a:lnTo>
                  <a:close/>
                </a:path>
                <a:path w="7619" h="704850">
                  <a:moveTo>
                    <a:pt x="7620" y="500506"/>
                  </a:moveTo>
                  <a:lnTo>
                    <a:pt x="0" y="500506"/>
                  </a:lnTo>
                  <a:lnTo>
                    <a:pt x="0" y="506729"/>
                  </a:lnTo>
                  <a:lnTo>
                    <a:pt x="7620" y="506729"/>
                  </a:lnTo>
                  <a:lnTo>
                    <a:pt x="7620" y="500506"/>
                  </a:lnTo>
                  <a:close/>
                </a:path>
                <a:path w="7619" h="704850">
                  <a:moveTo>
                    <a:pt x="7620" y="494156"/>
                  </a:moveTo>
                  <a:lnTo>
                    <a:pt x="0" y="494156"/>
                  </a:lnTo>
                  <a:lnTo>
                    <a:pt x="0" y="500379"/>
                  </a:lnTo>
                  <a:lnTo>
                    <a:pt x="7620" y="500379"/>
                  </a:lnTo>
                  <a:lnTo>
                    <a:pt x="7620" y="494156"/>
                  </a:lnTo>
                  <a:close/>
                </a:path>
                <a:path w="7619" h="704850">
                  <a:moveTo>
                    <a:pt x="7620" y="487806"/>
                  </a:moveTo>
                  <a:lnTo>
                    <a:pt x="0" y="487806"/>
                  </a:lnTo>
                  <a:lnTo>
                    <a:pt x="0" y="494029"/>
                  </a:lnTo>
                  <a:lnTo>
                    <a:pt x="7620" y="494029"/>
                  </a:lnTo>
                  <a:lnTo>
                    <a:pt x="7620" y="487806"/>
                  </a:lnTo>
                  <a:close/>
                </a:path>
                <a:path w="7619" h="704850">
                  <a:moveTo>
                    <a:pt x="7620" y="481456"/>
                  </a:moveTo>
                  <a:lnTo>
                    <a:pt x="0" y="481456"/>
                  </a:lnTo>
                  <a:lnTo>
                    <a:pt x="0" y="487679"/>
                  </a:lnTo>
                  <a:lnTo>
                    <a:pt x="7620" y="487679"/>
                  </a:lnTo>
                  <a:lnTo>
                    <a:pt x="7620" y="481456"/>
                  </a:lnTo>
                  <a:close/>
                </a:path>
                <a:path w="7619" h="704850">
                  <a:moveTo>
                    <a:pt x="7620" y="475106"/>
                  </a:moveTo>
                  <a:lnTo>
                    <a:pt x="0" y="475106"/>
                  </a:lnTo>
                  <a:lnTo>
                    <a:pt x="0" y="481329"/>
                  </a:lnTo>
                  <a:lnTo>
                    <a:pt x="7620" y="481329"/>
                  </a:lnTo>
                  <a:lnTo>
                    <a:pt x="7620" y="475106"/>
                  </a:lnTo>
                  <a:close/>
                </a:path>
                <a:path w="7619" h="704850">
                  <a:moveTo>
                    <a:pt x="7620" y="468756"/>
                  </a:moveTo>
                  <a:lnTo>
                    <a:pt x="0" y="468756"/>
                  </a:lnTo>
                  <a:lnTo>
                    <a:pt x="0" y="474979"/>
                  </a:lnTo>
                  <a:lnTo>
                    <a:pt x="7620" y="474979"/>
                  </a:lnTo>
                  <a:lnTo>
                    <a:pt x="7620" y="468756"/>
                  </a:lnTo>
                  <a:close/>
                </a:path>
                <a:path w="7619" h="704850">
                  <a:moveTo>
                    <a:pt x="7620" y="462406"/>
                  </a:moveTo>
                  <a:lnTo>
                    <a:pt x="0" y="462406"/>
                  </a:lnTo>
                  <a:lnTo>
                    <a:pt x="0" y="468629"/>
                  </a:lnTo>
                  <a:lnTo>
                    <a:pt x="7620" y="468629"/>
                  </a:lnTo>
                  <a:lnTo>
                    <a:pt x="7620" y="462406"/>
                  </a:lnTo>
                  <a:close/>
                </a:path>
                <a:path w="7619" h="704850">
                  <a:moveTo>
                    <a:pt x="7620" y="454786"/>
                  </a:moveTo>
                  <a:lnTo>
                    <a:pt x="0" y="454786"/>
                  </a:lnTo>
                  <a:lnTo>
                    <a:pt x="0" y="462279"/>
                  </a:lnTo>
                  <a:lnTo>
                    <a:pt x="7620" y="462279"/>
                  </a:lnTo>
                  <a:lnTo>
                    <a:pt x="7620" y="454786"/>
                  </a:lnTo>
                  <a:close/>
                </a:path>
                <a:path w="7619" h="704850">
                  <a:moveTo>
                    <a:pt x="7620" y="449706"/>
                  </a:moveTo>
                  <a:lnTo>
                    <a:pt x="0" y="449706"/>
                  </a:lnTo>
                  <a:lnTo>
                    <a:pt x="0" y="454659"/>
                  </a:lnTo>
                  <a:lnTo>
                    <a:pt x="7620" y="454659"/>
                  </a:lnTo>
                  <a:lnTo>
                    <a:pt x="7620" y="449706"/>
                  </a:lnTo>
                  <a:close/>
                </a:path>
                <a:path w="7619" h="704850">
                  <a:moveTo>
                    <a:pt x="7620" y="443356"/>
                  </a:moveTo>
                  <a:lnTo>
                    <a:pt x="0" y="443356"/>
                  </a:lnTo>
                  <a:lnTo>
                    <a:pt x="0" y="449579"/>
                  </a:lnTo>
                  <a:lnTo>
                    <a:pt x="7620" y="449579"/>
                  </a:lnTo>
                  <a:lnTo>
                    <a:pt x="7620" y="443356"/>
                  </a:lnTo>
                  <a:close/>
                </a:path>
                <a:path w="7619" h="704850">
                  <a:moveTo>
                    <a:pt x="7620" y="435736"/>
                  </a:moveTo>
                  <a:lnTo>
                    <a:pt x="0" y="435736"/>
                  </a:lnTo>
                  <a:lnTo>
                    <a:pt x="0" y="443229"/>
                  </a:lnTo>
                  <a:lnTo>
                    <a:pt x="7620" y="443229"/>
                  </a:lnTo>
                  <a:lnTo>
                    <a:pt x="7620" y="435736"/>
                  </a:lnTo>
                  <a:close/>
                </a:path>
                <a:path w="7619" h="704850">
                  <a:moveTo>
                    <a:pt x="7620" y="430656"/>
                  </a:moveTo>
                  <a:lnTo>
                    <a:pt x="0" y="430656"/>
                  </a:lnTo>
                  <a:lnTo>
                    <a:pt x="0" y="435609"/>
                  </a:lnTo>
                  <a:lnTo>
                    <a:pt x="7620" y="435609"/>
                  </a:lnTo>
                  <a:lnTo>
                    <a:pt x="7620" y="430656"/>
                  </a:lnTo>
                  <a:close/>
                </a:path>
                <a:path w="7619" h="704850">
                  <a:moveTo>
                    <a:pt x="7620" y="417956"/>
                  </a:moveTo>
                  <a:lnTo>
                    <a:pt x="0" y="417956"/>
                  </a:lnTo>
                  <a:lnTo>
                    <a:pt x="0" y="430529"/>
                  </a:lnTo>
                  <a:lnTo>
                    <a:pt x="7620" y="430529"/>
                  </a:lnTo>
                  <a:lnTo>
                    <a:pt x="7620" y="417956"/>
                  </a:lnTo>
                  <a:close/>
                </a:path>
                <a:path w="7619" h="704850">
                  <a:moveTo>
                    <a:pt x="7620" y="412876"/>
                  </a:moveTo>
                  <a:lnTo>
                    <a:pt x="0" y="412876"/>
                  </a:lnTo>
                  <a:lnTo>
                    <a:pt x="0" y="417830"/>
                  </a:lnTo>
                  <a:lnTo>
                    <a:pt x="7620" y="417830"/>
                  </a:lnTo>
                  <a:lnTo>
                    <a:pt x="7620" y="412876"/>
                  </a:lnTo>
                  <a:close/>
                </a:path>
                <a:path w="7619" h="704850">
                  <a:moveTo>
                    <a:pt x="7620" y="703579"/>
                  </a:moveTo>
                  <a:lnTo>
                    <a:pt x="0" y="703579"/>
                  </a:lnTo>
                  <a:lnTo>
                    <a:pt x="0" y="704849"/>
                  </a:lnTo>
                  <a:lnTo>
                    <a:pt x="7620" y="704849"/>
                  </a:lnTo>
                  <a:lnTo>
                    <a:pt x="7620" y="703579"/>
                  </a:lnTo>
                  <a:close/>
                </a:path>
                <a:path w="7619" h="704850">
                  <a:moveTo>
                    <a:pt x="7620" y="697229"/>
                  </a:moveTo>
                  <a:lnTo>
                    <a:pt x="0" y="697229"/>
                  </a:lnTo>
                  <a:lnTo>
                    <a:pt x="0" y="702309"/>
                  </a:lnTo>
                  <a:lnTo>
                    <a:pt x="7620" y="702309"/>
                  </a:lnTo>
                  <a:lnTo>
                    <a:pt x="7620" y="697229"/>
                  </a:lnTo>
                  <a:close/>
                </a:path>
                <a:path w="7619" h="704850">
                  <a:moveTo>
                    <a:pt x="7620" y="690880"/>
                  </a:moveTo>
                  <a:lnTo>
                    <a:pt x="0" y="690880"/>
                  </a:lnTo>
                  <a:lnTo>
                    <a:pt x="0" y="695959"/>
                  </a:lnTo>
                  <a:lnTo>
                    <a:pt x="7620" y="695959"/>
                  </a:lnTo>
                  <a:lnTo>
                    <a:pt x="7620" y="690880"/>
                  </a:lnTo>
                  <a:close/>
                </a:path>
                <a:path w="7619" h="704850">
                  <a:moveTo>
                    <a:pt x="7620" y="684529"/>
                  </a:moveTo>
                  <a:lnTo>
                    <a:pt x="0" y="684529"/>
                  </a:lnTo>
                  <a:lnTo>
                    <a:pt x="0" y="689609"/>
                  </a:lnTo>
                  <a:lnTo>
                    <a:pt x="7620" y="689609"/>
                  </a:lnTo>
                  <a:lnTo>
                    <a:pt x="7620" y="684529"/>
                  </a:lnTo>
                  <a:close/>
                </a:path>
                <a:path w="7619" h="704850">
                  <a:moveTo>
                    <a:pt x="7620" y="678179"/>
                  </a:moveTo>
                  <a:lnTo>
                    <a:pt x="0" y="678179"/>
                  </a:lnTo>
                  <a:lnTo>
                    <a:pt x="0" y="683259"/>
                  </a:lnTo>
                  <a:lnTo>
                    <a:pt x="7620" y="683259"/>
                  </a:lnTo>
                  <a:lnTo>
                    <a:pt x="7620" y="678179"/>
                  </a:lnTo>
                  <a:close/>
                </a:path>
                <a:path w="7619" h="704850">
                  <a:moveTo>
                    <a:pt x="7620" y="671829"/>
                  </a:moveTo>
                  <a:lnTo>
                    <a:pt x="0" y="671829"/>
                  </a:lnTo>
                  <a:lnTo>
                    <a:pt x="0" y="676909"/>
                  </a:lnTo>
                  <a:lnTo>
                    <a:pt x="7620" y="676909"/>
                  </a:lnTo>
                  <a:lnTo>
                    <a:pt x="7620" y="671829"/>
                  </a:lnTo>
                  <a:close/>
                </a:path>
                <a:path w="7619" h="704850">
                  <a:moveTo>
                    <a:pt x="7620" y="665479"/>
                  </a:moveTo>
                  <a:lnTo>
                    <a:pt x="0" y="665479"/>
                  </a:lnTo>
                  <a:lnTo>
                    <a:pt x="0" y="670559"/>
                  </a:lnTo>
                  <a:lnTo>
                    <a:pt x="7620" y="670559"/>
                  </a:lnTo>
                  <a:lnTo>
                    <a:pt x="7620" y="665479"/>
                  </a:lnTo>
                  <a:close/>
                </a:path>
                <a:path w="7619" h="704850">
                  <a:moveTo>
                    <a:pt x="7620" y="659130"/>
                  </a:moveTo>
                  <a:lnTo>
                    <a:pt x="0" y="659130"/>
                  </a:lnTo>
                  <a:lnTo>
                    <a:pt x="0" y="664209"/>
                  </a:lnTo>
                  <a:lnTo>
                    <a:pt x="7620" y="664209"/>
                  </a:lnTo>
                  <a:lnTo>
                    <a:pt x="7620" y="659130"/>
                  </a:lnTo>
                  <a:close/>
                </a:path>
                <a:path w="7619" h="704850">
                  <a:moveTo>
                    <a:pt x="7620" y="652780"/>
                  </a:moveTo>
                  <a:lnTo>
                    <a:pt x="0" y="652780"/>
                  </a:lnTo>
                  <a:lnTo>
                    <a:pt x="0" y="657859"/>
                  </a:lnTo>
                  <a:lnTo>
                    <a:pt x="7620" y="657859"/>
                  </a:lnTo>
                  <a:lnTo>
                    <a:pt x="7620" y="652780"/>
                  </a:lnTo>
                  <a:close/>
                </a:path>
                <a:path w="7619" h="704850">
                  <a:moveTo>
                    <a:pt x="7620" y="647700"/>
                  </a:moveTo>
                  <a:lnTo>
                    <a:pt x="0" y="647700"/>
                  </a:lnTo>
                  <a:lnTo>
                    <a:pt x="0" y="651509"/>
                  </a:lnTo>
                  <a:lnTo>
                    <a:pt x="7620" y="651509"/>
                  </a:lnTo>
                  <a:lnTo>
                    <a:pt x="7620" y="647700"/>
                  </a:lnTo>
                  <a:close/>
                </a:path>
                <a:path w="7619" h="704850">
                  <a:moveTo>
                    <a:pt x="7620" y="641349"/>
                  </a:moveTo>
                  <a:lnTo>
                    <a:pt x="0" y="641349"/>
                  </a:lnTo>
                  <a:lnTo>
                    <a:pt x="0" y="646430"/>
                  </a:lnTo>
                  <a:lnTo>
                    <a:pt x="7620" y="646430"/>
                  </a:lnTo>
                  <a:lnTo>
                    <a:pt x="7620" y="641349"/>
                  </a:lnTo>
                  <a:close/>
                </a:path>
                <a:path w="7619" h="704850">
                  <a:moveTo>
                    <a:pt x="7620" y="634999"/>
                  </a:moveTo>
                  <a:lnTo>
                    <a:pt x="0" y="634999"/>
                  </a:lnTo>
                  <a:lnTo>
                    <a:pt x="0" y="640079"/>
                  </a:lnTo>
                  <a:lnTo>
                    <a:pt x="7620" y="640079"/>
                  </a:lnTo>
                  <a:lnTo>
                    <a:pt x="7620" y="634999"/>
                  </a:lnTo>
                  <a:close/>
                </a:path>
                <a:path w="7619" h="704850">
                  <a:moveTo>
                    <a:pt x="7620" y="628649"/>
                  </a:moveTo>
                  <a:lnTo>
                    <a:pt x="0" y="628649"/>
                  </a:lnTo>
                  <a:lnTo>
                    <a:pt x="0" y="633730"/>
                  </a:lnTo>
                  <a:lnTo>
                    <a:pt x="7620" y="633730"/>
                  </a:lnTo>
                  <a:lnTo>
                    <a:pt x="7620" y="628649"/>
                  </a:lnTo>
                  <a:close/>
                </a:path>
                <a:path w="7619" h="704850">
                  <a:moveTo>
                    <a:pt x="7620" y="622299"/>
                  </a:moveTo>
                  <a:lnTo>
                    <a:pt x="0" y="622299"/>
                  </a:lnTo>
                  <a:lnTo>
                    <a:pt x="0" y="627379"/>
                  </a:lnTo>
                  <a:lnTo>
                    <a:pt x="7620" y="627379"/>
                  </a:lnTo>
                  <a:lnTo>
                    <a:pt x="7620" y="622299"/>
                  </a:lnTo>
                  <a:close/>
                </a:path>
                <a:path w="7619" h="704850">
                  <a:moveTo>
                    <a:pt x="7620" y="615950"/>
                  </a:moveTo>
                  <a:lnTo>
                    <a:pt x="0" y="615950"/>
                  </a:lnTo>
                  <a:lnTo>
                    <a:pt x="0" y="621029"/>
                  </a:lnTo>
                  <a:lnTo>
                    <a:pt x="7620" y="621029"/>
                  </a:lnTo>
                  <a:lnTo>
                    <a:pt x="7620" y="615950"/>
                  </a:lnTo>
                  <a:close/>
                </a:path>
                <a:path w="7619" h="704850">
                  <a:moveTo>
                    <a:pt x="7620" y="609600"/>
                  </a:moveTo>
                  <a:lnTo>
                    <a:pt x="0" y="609600"/>
                  </a:lnTo>
                  <a:lnTo>
                    <a:pt x="0" y="614679"/>
                  </a:lnTo>
                  <a:lnTo>
                    <a:pt x="7620" y="614679"/>
                  </a:lnTo>
                  <a:lnTo>
                    <a:pt x="7620" y="609600"/>
                  </a:lnTo>
                  <a:close/>
                </a:path>
                <a:path w="7619" h="704850">
                  <a:moveTo>
                    <a:pt x="7620" y="596899"/>
                  </a:moveTo>
                  <a:lnTo>
                    <a:pt x="0" y="596899"/>
                  </a:lnTo>
                  <a:lnTo>
                    <a:pt x="0" y="608329"/>
                  </a:lnTo>
                  <a:lnTo>
                    <a:pt x="7620" y="608329"/>
                  </a:lnTo>
                  <a:lnTo>
                    <a:pt x="7620" y="596899"/>
                  </a:lnTo>
                  <a:close/>
                </a:path>
                <a:path w="7619" h="704850">
                  <a:moveTo>
                    <a:pt x="7620" y="584199"/>
                  </a:moveTo>
                  <a:lnTo>
                    <a:pt x="0" y="584199"/>
                  </a:lnTo>
                  <a:lnTo>
                    <a:pt x="0" y="595629"/>
                  </a:lnTo>
                  <a:lnTo>
                    <a:pt x="7620" y="595629"/>
                  </a:lnTo>
                  <a:lnTo>
                    <a:pt x="7620" y="584199"/>
                  </a:lnTo>
                  <a:close/>
                </a:path>
                <a:path w="7619" h="704850">
                  <a:moveTo>
                    <a:pt x="7620" y="571499"/>
                  </a:moveTo>
                  <a:lnTo>
                    <a:pt x="0" y="571499"/>
                  </a:lnTo>
                  <a:lnTo>
                    <a:pt x="0" y="582929"/>
                  </a:lnTo>
                  <a:lnTo>
                    <a:pt x="7620" y="582929"/>
                  </a:lnTo>
                  <a:lnTo>
                    <a:pt x="7620" y="571499"/>
                  </a:lnTo>
                  <a:close/>
                </a:path>
                <a:path w="7619" h="704850">
                  <a:moveTo>
                    <a:pt x="7620" y="558800"/>
                  </a:moveTo>
                  <a:lnTo>
                    <a:pt x="0" y="558800"/>
                  </a:lnTo>
                  <a:lnTo>
                    <a:pt x="0" y="570229"/>
                  </a:lnTo>
                  <a:lnTo>
                    <a:pt x="7620" y="570229"/>
                  </a:lnTo>
                  <a:lnTo>
                    <a:pt x="7620" y="558800"/>
                  </a:lnTo>
                  <a:close/>
                </a:path>
              </a:pathLst>
            </a:custGeom>
            <a:solidFill>
              <a:srgbClr val="6B00F0"/>
            </a:solidFill>
          </p:spPr>
          <p:txBody>
            <a:bodyPr bIns="0" lIns="0" rIns="0" rtlCol="0" tIns="0" wrap="square"/>
            <a:p/>
          </p:txBody>
        </p:sp>
        <p:sp>
          <p:nvSpPr>
            <p:cNvPr id="1050271" name="object 1575"/>
            <p:cNvSpPr/>
            <p:nvPr/>
          </p:nvSpPr>
          <p:spPr>
            <a:xfrm>
              <a:off x="1945639" y="5798820"/>
              <a:ext cx="6350" cy="709930"/>
            </a:xfrm>
            <a:custGeom>
              <a:avLst/>
              <a:ahLst/>
              <a:rect l="l" t="t" r="r" b="b"/>
              <a:pathLst>
                <a:path w="6350" h="709929">
                  <a:moveTo>
                    <a:pt x="1270" y="0"/>
                  </a:moveTo>
                  <a:lnTo>
                    <a:pt x="0" y="0"/>
                  </a:lnTo>
                  <a:lnTo>
                    <a:pt x="0" y="2539"/>
                  </a:lnTo>
                  <a:lnTo>
                    <a:pt x="5080" y="2539"/>
                  </a:lnTo>
                  <a:lnTo>
                    <a:pt x="5080" y="1269"/>
                  </a:lnTo>
                  <a:lnTo>
                    <a:pt x="1270" y="1269"/>
                  </a:lnTo>
                  <a:lnTo>
                    <a:pt x="1270" y="0"/>
                  </a:lnTo>
                  <a:close/>
                </a:path>
                <a:path w="6350" h="709929">
                  <a:moveTo>
                    <a:pt x="6350" y="2539"/>
                  </a:moveTo>
                  <a:lnTo>
                    <a:pt x="0" y="2539"/>
                  </a:lnTo>
                  <a:lnTo>
                    <a:pt x="0" y="6349"/>
                  </a:lnTo>
                  <a:lnTo>
                    <a:pt x="6350" y="6349"/>
                  </a:lnTo>
                  <a:lnTo>
                    <a:pt x="6350" y="2539"/>
                  </a:lnTo>
                  <a:close/>
                </a:path>
                <a:path w="6350" h="709929">
                  <a:moveTo>
                    <a:pt x="6350" y="6350"/>
                  </a:moveTo>
                  <a:lnTo>
                    <a:pt x="0" y="6350"/>
                  </a:lnTo>
                  <a:lnTo>
                    <a:pt x="0" y="8889"/>
                  </a:lnTo>
                  <a:lnTo>
                    <a:pt x="6350" y="8889"/>
                  </a:lnTo>
                  <a:lnTo>
                    <a:pt x="6350" y="6350"/>
                  </a:lnTo>
                  <a:close/>
                </a:path>
                <a:path w="6350" h="709929">
                  <a:moveTo>
                    <a:pt x="6350" y="8889"/>
                  </a:moveTo>
                  <a:lnTo>
                    <a:pt x="0" y="8889"/>
                  </a:lnTo>
                  <a:lnTo>
                    <a:pt x="0" y="12699"/>
                  </a:lnTo>
                  <a:lnTo>
                    <a:pt x="6350" y="12699"/>
                  </a:lnTo>
                  <a:lnTo>
                    <a:pt x="6350" y="8889"/>
                  </a:lnTo>
                  <a:close/>
                </a:path>
                <a:path w="6350" h="709929">
                  <a:moveTo>
                    <a:pt x="6350" y="12699"/>
                  </a:moveTo>
                  <a:lnTo>
                    <a:pt x="0" y="12699"/>
                  </a:lnTo>
                  <a:lnTo>
                    <a:pt x="0" y="15239"/>
                  </a:lnTo>
                  <a:lnTo>
                    <a:pt x="6350" y="15239"/>
                  </a:lnTo>
                  <a:lnTo>
                    <a:pt x="6350" y="12699"/>
                  </a:lnTo>
                  <a:close/>
                </a:path>
                <a:path w="6350" h="709929">
                  <a:moveTo>
                    <a:pt x="6350" y="15239"/>
                  </a:moveTo>
                  <a:lnTo>
                    <a:pt x="0" y="15239"/>
                  </a:lnTo>
                  <a:lnTo>
                    <a:pt x="0" y="21589"/>
                  </a:lnTo>
                  <a:lnTo>
                    <a:pt x="6350" y="21589"/>
                  </a:lnTo>
                  <a:lnTo>
                    <a:pt x="6350" y="15239"/>
                  </a:lnTo>
                  <a:close/>
                </a:path>
                <a:path w="6350" h="709929">
                  <a:moveTo>
                    <a:pt x="6350" y="21589"/>
                  </a:moveTo>
                  <a:lnTo>
                    <a:pt x="0" y="21589"/>
                  </a:lnTo>
                  <a:lnTo>
                    <a:pt x="0" y="25399"/>
                  </a:lnTo>
                  <a:lnTo>
                    <a:pt x="6350" y="25399"/>
                  </a:lnTo>
                  <a:lnTo>
                    <a:pt x="6350" y="21589"/>
                  </a:lnTo>
                  <a:close/>
                </a:path>
                <a:path w="6350" h="709929">
                  <a:moveTo>
                    <a:pt x="6350" y="25399"/>
                  </a:moveTo>
                  <a:lnTo>
                    <a:pt x="0" y="25399"/>
                  </a:lnTo>
                  <a:lnTo>
                    <a:pt x="0" y="27939"/>
                  </a:lnTo>
                  <a:lnTo>
                    <a:pt x="6350" y="27939"/>
                  </a:lnTo>
                  <a:lnTo>
                    <a:pt x="6350" y="25399"/>
                  </a:lnTo>
                  <a:close/>
                </a:path>
                <a:path w="6350" h="709929">
                  <a:moveTo>
                    <a:pt x="6350" y="27940"/>
                  </a:moveTo>
                  <a:lnTo>
                    <a:pt x="0" y="27940"/>
                  </a:lnTo>
                  <a:lnTo>
                    <a:pt x="0" y="34289"/>
                  </a:lnTo>
                  <a:lnTo>
                    <a:pt x="6350" y="34289"/>
                  </a:lnTo>
                  <a:lnTo>
                    <a:pt x="6350" y="27940"/>
                  </a:lnTo>
                  <a:close/>
                </a:path>
                <a:path w="6350" h="709929">
                  <a:moveTo>
                    <a:pt x="6350" y="34289"/>
                  </a:moveTo>
                  <a:lnTo>
                    <a:pt x="0" y="34289"/>
                  </a:lnTo>
                  <a:lnTo>
                    <a:pt x="0" y="40639"/>
                  </a:lnTo>
                  <a:lnTo>
                    <a:pt x="6350" y="40639"/>
                  </a:lnTo>
                  <a:lnTo>
                    <a:pt x="6350" y="34289"/>
                  </a:lnTo>
                  <a:close/>
                </a:path>
                <a:path w="6350" h="709929">
                  <a:moveTo>
                    <a:pt x="6350" y="40640"/>
                  </a:moveTo>
                  <a:lnTo>
                    <a:pt x="0" y="40640"/>
                  </a:lnTo>
                  <a:lnTo>
                    <a:pt x="0" y="44449"/>
                  </a:lnTo>
                  <a:lnTo>
                    <a:pt x="6350" y="44449"/>
                  </a:lnTo>
                  <a:lnTo>
                    <a:pt x="6350" y="40640"/>
                  </a:lnTo>
                  <a:close/>
                </a:path>
                <a:path w="6350" h="709929">
                  <a:moveTo>
                    <a:pt x="6350" y="44449"/>
                  </a:moveTo>
                  <a:lnTo>
                    <a:pt x="0" y="44449"/>
                  </a:lnTo>
                  <a:lnTo>
                    <a:pt x="0" y="46989"/>
                  </a:lnTo>
                  <a:lnTo>
                    <a:pt x="6350" y="46989"/>
                  </a:lnTo>
                  <a:lnTo>
                    <a:pt x="6350" y="44449"/>
                  </a:lnTo>
                  <a:close/>
                </a:path>
                <a:path w="6350" h="709929">
                  <a:moveTo>
                    <a:pt x="6350" y="46989"/>
                  </a:moveTo>
                  <a:lnTo>
                    <a:pt x="0" y="46989"/>
                  </a:lnTo>
                  <a:lnTo>
                    <a:pt x="0" y="50799"/>
                  </a:lnTo>
                  <a:lnTo>
                    <a:pt x="6350" y="50799"/>
                  </a:lnTo>
                  <a:lnTo>
                    <a:pt x="6350" y="46989"/>
                  </a:lnTo>
                  <a:close/>
                </a:path>
                <a:path w="6350" h="709929">
                  <a:moveTo>
                    <a:pt x="6350" y="50799"/>
                  </a:moveTo>
                  <a:lnTo>
                    <a:pt x="0" y="50799"/>
                  </a:lnTo>
                  <a:lnTo>
                    <a:pt x="0" y="53339"/>
                  </a:lnTo>
                  <a:lnTo>
                    <a:pt x="6350" y="53339"/>
                  </a:lnTo>
                  <a:lnTo>
                    <a:pt x="6350" y="50799"/>
                  </a:lnTo>
                  <a:close/>
                </a:path>
                <a:path w="6350" h="709929">
                  <a:moveTo>
                    <a:pt x="6350" y="53339"/>
                  </a:moveTo>
                  <a:lnTo>
                    <a:pt x="0" y="53339"/>
                  </a:lnTo>
                  <a:lnTo>
                    <a:pt x="0" y="57149"/>
                  </a:lnTo>
                  <a:lnTo>
                    <a:pt x="6350" y="57149"/>
                  </a:lnTo>
                  <a:lnTo>
                    <a:pt x="6350" y="53339"/>
                  </a:lnTo>
                  <a:close/>
                </a:path>
                <a:path w="6350" h="709929">
                  <a:moveTo>
                    <a:pt x="6350" y="57149"/>
                  </a:moveTo>
                  <a:lnTo>
                    <a:pt x="0" y="57149"/>
                  </a:lnTo>
                  <a:lnTo>
                    <a:pt x="0" y="59689"/>
                  </a:lnTo>
                  <a:lnTo>
                    <a:pt x="6350" y="59689"/>
                  </a:lnTo>
                  <a:lnTo>
                    <a:pt x="6350" y="57149"/>
                  </a:lnTo>
                  <a:close/>
                </a:path>
                <a:path w="6350" h="709929">
                  <a:moveTo>
                    <a:pt x="6350" y="59689"/>
                  </a:moveTo>
                  <a:lnTo>
                    <a:pt x="0" y="59689"/>
                  </a:lnTo>
                  <a:lnTo>
                    <a:pt x="0" y="69849"/>
                  </a:lnTo>
                  <a:lnTo>
                    <a:pt x="6350" y="69849"/>
                  </a:lnTo>
                  <a:lnTo>
                    <a:pt x="6350" y="59689"/>
                  </a:lnTo>
                  <a:close/>
                </a:path>
                <a:path w="6350" h="709929">
                  <a:moveTo>
                    <a:pt x="6350" y="69849"/>
                  </a:moveTo>
                  <a:lnTo>
                    <a:pt x="0" y="69849"/>
                  </a:lnTo>
                  <a:lnTo>
                    <a:pt x="0" y="76199"/>
                  </a:lnTo>
                  <a:lnTo>
                    <a:pt x="6350" y="76199"/>
                  </a:lnTo>
                  <a:lnTo>
                    <a:pt x="6350" y="69849"/>
                  </a:lnTo>
                  <a:close/>
                </a:path>
                <a:path w="6350" h="709929">
                  <a:moveTo>
                    <a:pt x="6350" y="76199"/>
                  </a:moveTo>
                  <a:lnTo>
                    <a:pt x="0" y="76199"/>
                  </a:lnTo>
                  <a:lnTo>
                    <a:pt x="0" y="78739"/>
                  </a:lnTo>
                  <a:lnTo>
                    <a:pt x="6350" y="78739"/>
                  </a:lnTo>
                  <a:lnTo>
                    <a:pt x="6350" y="76199"/>
                  </a:lnTo>
                  <a:close/>
                </a:path>
                <a:path w="6350" h="709929">
                  <a:moveTo>
                    <a:pt x="6350" y="78739"/>
                  </a:moveTo>
                  <a:lnTo>
                    <a:pt x="0" y="78739"/>
                  </a:lnTo>
                  <a:lnTo>
                    <a:pt x="0" y="82549"/>
                  </a:lnTo>
                  <a:lnTo>
                    <a:pt x="6350" y="82549"/>
                  </a:lnTo>
                  <a:lnTo>
                    <a:pt x="6350" y="78739"/>
                  </a:lnTo>
                  <a:close/>
                </a:path>
                <a:path w="6350" h="709929">
                  <a:moveTo>
                    <a:pt x="6350" y="82549"/>
                  </a:moveTo>
                  <a:lnTo>
                    <a:pt x="0" y="82549"/>
                  </a:lnTo>
                  <a:lnTo>
                    <a:pt x="0" y="95249"/>
                  </a:lnTo>
                  <a:lnTo>
                    <a:pt x="6350" y="95249"/>
                  </a:lnTo>
                  <a:lnTo>
                    <a:pt x="6350" y="82549"/>
                  </a:lnTo>
                  <a:close/>
                </a:path>
                <a:path w="6350" h="709929">
                  <a:moveTo>
                    <a:pt x="6350" y="95250"/>
                  </a:moveTo>
                  <a:lnTo>
                    <a:pt x="0" y="95250"/>
                  </a:lnTo>
                  <a:lnTo>
                    <a:pt x="0" y="101599"/>
                  </a:lnTo>
                  <a:lnTo>
                    <a:pt x="6350" y="101599"/>
                  </a:lnTo>
                  <a:lnTo>
                    <a:pt x="6350" y="95250"/>
                  </a:lnTo>
                  <a:close/>
                </a:path>
                <a:path w="6350" h="709929">
                  <a:moveTo>
                    <a:pt x="6350" y="101599"/>
                  </a:moveTo>
                  <a:lnTo>
                    <a:pt x="0" y="101599"/>
                  </a:lnTo>
                  <a:lnTo>
                    <a:pt x="0" y="116839"/>
                  </a:lnTo>
                  <a:lnTo>
                    <a:pt x="6350" y="116839"/>
                  </a:lnTo>
                  <a:lnTo>
                    <a:pt x="6350" y="101599"/>
                  </a:lnTo>
                  <a:close/>
                </a:path>
                <a:path w="6350" h="709929">
                  <a:moveTo>
                    <a:pt x="6350" y="116839"/>
                  </a:moveTo>
                  <a:lnTo>
                    <a:pt x="0" y="116839"/>
                  </a:lnTo>
                  <a:lnTo>
                    <a:pt x="0" y="126999"/>
                  </a:lnTo>
                  <a:lnTo>
                    <a:pt x="6350" y="126999"/>
                  </a:lnTo>
                  <a:lnTo>
                    <a:pt x="6350" y="116839"/>
                  </a:lnTo>
                  <a:close/>
                </a:path>
                <a:path w="6350" h="709929">
                  <a:moveTo>
                    <a:pt x="6350" y="126999"/>
                  </a:moveTo>
                  <a:lnTo>
                    <a:pt x="0" y="126999"/>
                  </a:lnTo>
                  <a:lnTo>
                    <a:pt x="0" y="184149"/>
                  </a:lnTo>
                  <a:lnTo>
                    <a:pt x="6350" y="184149"/>
                  </a:lnTo>
                  <a:lnTo>
                    <a:pt x="6350" y="126999"/>
                  </a:lnTo>
                  <a:close/>
                </a:path>
                <a:path w="6350" h="709929">
                  <a:moveTo>
                    <a:pt x="6350" y="184149"/>
                  </a:moveTo>
                  <a:lnTo>
                    <a:pt x="0" y="184149"/>
                  </a:lnTo>
                  <a:lnTo>
                    <a:pt x="0" y="190499"/>
                  </a:lnTo>
                  <a:lnTo>
                    <a:pt x="6350" y="190499"/>
                  </a:lnTo>
                  <a:lnTo>
                    <a:pt x="6350" y="184149"/>
                  </a:lnTo>
                  <a:close/>
                </a:path>
                <a:path w="6350" h="709929">
                  <a:moveTo>
                    <a:pt x="6350" y="190499"/>
                  </a:moveTo>
                  <a:lnTo>
                    <a:pt x="0" y="190499"/>
                  </a:lnTo>
                  <a:lnTo>
                    <a:pt x="0" y="196849"/>
                  </a:lnTo>
                  <a:lnTo>
                    <a:pt x="6350" y="196849"/>
                  </a:lnTo>
                  <a:lnTo>
                    <a:pt x="6350" y="190499"/>
                  </a:lnTo>
                  <a:close/>
                </a:path>
                <a:path w="6350" h="709929">
                  <a:moveTo>
                    <a:pt x="6350" y="196849"/>
                  </a:moveTo>
                  <a:lnTo>
                    <a:pt x="0" y="196849"/>
                  </a:lnTo>
                  <a:lnTo>
                    <a:pt x="0" y="203199"/>
                  </a:lnTo>
                  <a:lnTo>
                    <a:pt x="6350" y="203199"/>
                  </a:lnTo>
                  <a:lnTo>
                    <a:pt x="6350" y="196849"/>
                  </a:lnTo>
                  <a:close/>
                </a:path>
                <a:path w="6350" h="709929">
                  <a:moveTo>
                    <a:pt x="6350" y="203199"/>
                  </a:moveTo>
                  <a:lnTo>
                    <a:pt x="0" y="203199"/>
                  </a:lnTo>
                  <a:lnTo>
                    <a:pt x="0" y="209549"/>
                  </a:lnTo>
                  <a:lnTo>
                    <a:pt x="6350" y="209549"/>
                  </a:lnTo>
                  <a:lnTo>
                    <a:pt x="6350" y="203199"/>
                  </a:lnTo>
                  <a:close/>
                </a:path>
                <a:path w="6350" h="709929">
                  <a:moveTo>
                    <a:pt x="6350" y="209549"/>
                  </a:moveTo>
                  <a:lnTo>
                    <a:pt x="0" y="209549"/>
                  </a:lnTo>
                  <a:lnTo>
                    <a:pt x="0" y="212089"/>
                  </a:lnTo>
                  <a:lnTo>
                    <a:pt x="6350" y="212089"/>
                  </a:lnTo>
                  <a:lnTo>
                    <a:pt x="6350" y="209549"/>
                  </a:lnTo>
                  <a:close/>
                </a:path>
                <a:path w="6350" h="709929">
                  <a:moveTo>
                    <a:pt x="6350" y="212089"/>
                  </a:moveTo>
                  <a:lnTo>
                    <a:pt x="0" y="212089"/>
                  </a:lnTo>
                  <a:lnTo>
                    <a:pt x="0" y="215899"/>
                  </a:lnTo>
                  <a:lnTo>
                    <a:pt x="6350" y="215899"/>
                  </a:lnTo>
                  <a:lnTo>
                    <a:pt x="6350" y="212089"/>
                  </a:lnTo>
                  <a:close/>
                </a:path>
                <a:path w="6350" h="709929">
                  <a:moveTo>
                    <a:pt x="6350" y="215899"/>
                  </a:moveTo>
                  <a:lnTo>
                    <a:pt x="0" y="215899"/>
                  </a:lnTo>
                  <a:lnTo>
                    <a:pt x="0" y="218439"/>
                  </a:lnTo>
                  <a:lnTo>
                    <a:pt x="6350" y="218439"/>
                  </a:lnTo>
                  <a:lnTo>
                    <a:pt x="6350" y="215899"/>
                  </a:lnTo>
                  <a:close/>
                </a:path>
                <a:path w="6350" h="709929">
                  <a:moveTo>
                    <a:pt x="6350" y="218439"/>
                  </a:moveTo>
                  <a:lnTo>
                    <a:pt x="0" y="218439"/>
                  </a:lnTo>
                  <a:lnTo>
                    <a:pt x="0" y="224789"/>
                  </a:lnTo>
                  <a:lnTo>
                    <a:pt x="6350" y="224789"/>
                  </a:lnTo>
                  <a:lnTo>
                    <a:pt x="6350" y="218439"/>
                  </a:lnTo>
                  <a:close/>
                </a:path>
                <a:path w="6350" h="709929">
                  <a:moveTo>
                    <a:pt x="6350" y="224789"/>
                  </a:moveTo>
                  <a:lnTo>
                    <a:pt x="0" y="224789"/>
                  </a:lnTo>
                  <a:lnTo>
                    <a:pt x="0" y="228599"/>
                  </a:lnTo>
                  <a:lnTo>
                    <a:pt x="6350" y="228599"/>
                  </a:lnTo>
                  <a:lnTo>
                    <a:pt x="6350" y="224789"/>
                  </a:lnTo>
                  <a:close/>
                </a:path>
                <a:path w="6350" h="709929">
                  <a:moveTo>
                    <a:pt x="6350" y="228599"/>
                  </a:moveTo>
                  <a:lnTo>
                    <a:pt x="0" y="228599"/>
                  </a:lnTo>
                  <a:lnTo>
                    <a:pt x="0" y="231139"/>
                  </a:lnTo>
                  <a:lnTo>
                    <a:pt x="6350" y="231139"/>
                  </a:lnTo>
                  <a:lnTo>
                    <a:pt x="6350" y="228599"/>
                  </a:lnTo>
                  <a:close/>
                </a:path>
                <a:path w="6350" h="709929">
                  <a:moveTo>
                    <a:pt x="6350" y="231139"/>
                  </a:moveTo>
                  <a:lnTo>
                    <a:pt x="0" y="231139"/>
                  </a:lnTo>
                  <a:lnTo>
                    <a:pt x="0" y="234949"/>
                  </a:lnTo>
                  <a:lnTo>
                    <a:pt x="6350" y="234949"/>
                  </a:lnTo>
                  <a:lnTo>
                    <a:pt x="6350" y="231139"/>
                  </a:lnTo>
                  <a:close/>
                </a:path>
                <a:path w="6350" h="709929">
                  <a:moveTo>
                    <a:pt x="6350" y="234949"/>
                  </a:moveTo>
                  <a:lnTo>
                    <a:pt x="0" y="234949"/>
                  </a:lnTo>
                  <a:lnTo>
                    <a:pt x="0" y="237489"/>
                  </a:lnTo>
                  <a:lnTo>
                    <a:pt x="6350" y="237489"/>
                  </a:lnTo>
                  <a:lnTo>
                    <a:pt x="6350" y="234949"/>
                  </a:lnTo>
                  <a:close/>
                </a:path>
                <a:path w="6350" h="709929">
                  <a:moveTo>
                    <a:pt x="6350" y="237489"/>
                  </a:moveTo>
                  <a:lnTo>
                    <a:pt x="0" y="237489"/>
                  </a:lnTo>
                  <a:lnTo>
                    <a:pt x="0" y="288289"/>
                  </a:lnTo>
                  <a:lnTo>
                    <a:pt x="6350" y="288289"/>
                  </a:lnTo>
                  <a:lnTo>
                    <a:pt x="6350" y="237489"/>
                  </a:lnTo>
                  <a:close/>
                </a:path>
                <a:path w="6350" h="709929">
                  <a:moveTo>
                    <a:pt x="6350" y="288289"/>
                  </a:moveTo>
                  <a:lnTo>
                    <a:pt x="0" y="288289"/>
                  </a:lnTo>
                  <a:lnTo>
                    <a:pt x="0" y="307339"/>
                  </a:lnTo>
                  <a:lnTo>
                    <a:pt x="6350" y="307339"/>
                  </a:lnTo>
                  <a:lnTo>
                    <a:pt x="6350" y="288289"/>
                  </a:lnTo>
                  <a:close/>
                </a:path>
                <a:path w="6350" h="709929">
                  <a:moveTo>
                    <a:pt x="6350" y="307339"/>
                  </a:moveTo>
                  <a:lnTo>
                    <a:pt x="0" y="307339"/>
                  </a:lnTo>
                  <a:lnTo>
                    <a:pt x="0" y="415289"/>
                  </a:lnTo>
                  <a:lnTo>
                    <a:pt x="6350" y="415289"/>
                  </a:lnTo>
                  <a:lnTo>
                    <a:pt x="6350" y="307339"/>
                  </a:lnTo>
                  <a:close/>
                </a:path>
                <a:path w="6350" h="709929">
                  <a:moveTo>
                    <a:pt x="6350" y="515746"/>
                  </a:moveTo>
                  <a:lnTo>
                    <a:pt x="0" y="515746"/>
                  </a:lnTo>
                  <a:lnTo>
                    <a:pt x="0" y="560069"/>
                  </a:lnTo>
                  <a:lnTo>
                    <a:pt x="6350" y="560069"/>
                  </a:lnTo>
                  <a:lnTo>
                    <a:pt x="6350" y="515746"/>
                  </a:lnTo>
                  <a:close/>
                </a:path>
                <a:path w="6350" h="709929">
                  <a:moveTo>
                    <a:pt x="6350" y="509396"/>
                  </a:moveTo>
                  <a:lnTo>
                    <a:pt x="0" y="509396"/>
                  </a:lnTo>
                  <a:lnTo>
                    <a:pt x="0" y="515619"/>
                  </a:lnTo>
                  <a:lnTo>
                    <a:pt x="6350" y="515619"/>
                  </a:lnTo>
                  <a:lnTo>
                    <a:pt x="6350" y="509396"/>
                  </a:lnTo>
                  <a:close/>
                </a:path>
                <a:path w="6350" h="709929">
                  <a:moveTo>
                    <a:pt x="6350" y="503046"/>
                  </a:moveTo>
                  <a:lnTo>
                    <a:pt x="0" y="503046"/>
                  </a:lnTo>
                  <a:lnTo>
                    <a:pt x="0" y="509269"/>
                  </a:lnTo>
                  <a:lnTo>
                    <a:pt x="6350" y="509269"/>
                  </a:lnTo>
                  <a:lnTo>
                    <a:pt x="6350" y="503046"/>
                  </a:lnTo>
                  <a:close/>
                </a:path>
                <a:path w="6350" h="709929">
                  <a:moveTo>
                    <a:pt x="6350" y="496696"/>
                  </a:moveTo>
                  <a:lnTo>
                    <a:pt x="0" y="496696"/>
                  </a:lnTo>
                  <a:lnTo>
                    <a:pt x="0" y="502919"/>
                  </a:lnTo>
                  <a:lnTo>
                    <a:pt x="6350" y="502919"/>
                  </a:lnTo>
                  <a:lnTo>
                    <a:pt x="6350" y="496696"/>
                  </a:lnTo>
                  <a:close/>
                </a:path>
                <a:path w="6350" h="709929">
                  <a:moveTo>
                    <a:pt x="6350" y="490346"/>
                  </a:moveTo>
                  <a:lnTo>
                    <a:pt x="0" y="490346"/>
                  </a:lnTo>
                  <a:lnTo>
                    <a:pt x="0" y="496569"/>
                  </a:lnTo>
                  <a:lnTo>
                    <a:pt x="6350" y="496569"/>
                  </a:lnTo>
                  <a:lnTo>
                    <a:pt x="6350" y="490346"/>
                  </a:lnTo>
                  <a:close/>
                </a:path>
                <a:path w="6350" h="709929">
                  <a:moveTo>
                    <a:pt x="6350" y="483996"/>
                  </a:moveTo>
                  <a:lnTo>
                    <a:pt x="0" y="483996"/>
                  </a:lnTo>
                  <a:lnTo>
                    <a:pt x="0" y="490219"/>
                  </a:lnTo>
                  <a:lnTo>
                    <a:pt x="6350" y="490219"/>
                  </a:lnTo>
                  <a:lnTo>
                    <a:pt x="6350" y="483996"/>
                  </a:lnTo>
                  <a:close/>
                </a:path>
                <a:path w="6350" h="709929">
                  <a:moveTo>
                    <a:pt x="6350" y="477646"/>
                  </a:moveTo>
                  <a:lnTo>
                    <a:pt x="0" y="477646"/>
                  </a:lnTo>
                  <a:lnTo>
                    <a:pt x="0" y="483869"/>
                  </a:lnTo>
                  <a:lnTo>
                    <a:pt x="6350" y="483869"/>
                  </a:lnTo>
                  <a:lnTo>
                    <a:pt x="6350" y="477646"/>
                  </a:lnTo>
                  <a:close/>
                </a:path>
                <a:path w="6350" h="709929">
                  <a:moveTo>
                    <a:pt x="6350" y="471296"/>
                  </a:moveTo>
                  <a:lnTo>
                    <a:pt x="0" y="471296"/>
                  </a:lnTo>
                  <a:lnTo>
                    <a:pt x="0" y="477519"/>
                  </a:lnTo>
                  <a:lnTo>
                    <a:pt x="6350" y="477519"/>
                  </a:lnTo>
                  <a:lnTo>
                    <a:pt x="6350" y="471296"/>
                  </a:lnTo>
                  <a:close/>
                </a:path>
                <a:path w="6350" h="709929">
                  <a:moveTo>
                    <a:pt x="6350" y="464946"/>
                  </a:moveTo>
                  <a:lnTo>
                    <a:pt x="0" y="464946"/>
                  </a:lnTo>
                  <a:lnTo>
                    <a:pt x="0" y="471169"/>
                  </a:lnTo>
                  <a:lnTo>
                    <a:pt x="6350" y="471169"/>
                  </a:lnTo>
                  <a:lnTo>
                    <a:pt x="6350" y="464946"/>
                  </a:lnTo>
                  <a:close/>
                </a:path>
                <a:path w="6350" h="709929">
                  <a:moveTo>
                    <a:pt x="6350" y="457326"/>
                  </a:moveTo>
                  <a:lnTo>
                    <a:pt x="0" y="457326"/>
                  </a:lnTo>
                  <a:lnTo>
                    <a:pt x="0" y="464819"/>
                  </a:lnTo>
                  <a:lnTo>
                    <a:pt x="6350" y="464819"/>
                  </a:lnTo>
                  <a:lnTo>
                    <a:pt x="6350" y="457326"/>
                  </a:lnTo>
                  <a:close/>
                </a:path>
                <a:path w="6350" h="709929">
                  <a:moveTo>
                    <a:pt x="6350" y="452246"/>
                  </a:moveTo>
                  <a:lnTo>
                    <a:pt x="0" y="452246"/>
                  </a:lnTo>
                  <a:lnTo>
                    <a:pt x="0" y="457199"/>
                  </a:lnTo>
                  <a:lnTo>
                    <a:pt x="6350" y="457199"/>
                  </a:lnTo>
                  <a:lnTo>
                    <a:pt x="6350" y="452246"/>
                  </a:lnTo>
                  <a:close/>
                </a:path>
                <a:path w="6350" h="709929">
                  <a:moveTo>
                    <a:pt x="6350" y="445896"/>
                  </a:moveTo>
                  <a:lnTo>
                    <a:pt x="0" y="445896"/>
                  </a:lnTo>
                  <a:lnTo>
                    <a:pt x="0" y="452119"/>
                  </a:lnTo>
                  <a:lnTo>
                    <a:pt x="6350" y="452119"/>
                  </a:lnTo>
                  <a:lnTo>
                    <a:pt x="6350" y="445896"/>
                  </a:lnTo>
                  <a:close/>
                </a:path>
                <a:path w="6350" h="709929">
                  <a:moveTo>
                    <a:pt x="6350" y="438276"/>
                  </a:moveTo>
                  <a:lnTo>
                    <a:pt x="0" y="438276"/>
                  </a:lnTo>
                  <a:lnTo>
                    <a:pt x="0" y="445769"/>
                  </a:lnTo>
                  <a:lnTo>
                    <a:pt x="6350" y="445769"/>
                  </a:lnTo>
                  <a:lnTo>
                    <a:pt x="6350" y="438276"/>
                  </a:lnTo>
                  <a:close/>
                </a:path>
                <a:path w="6350" h="709929">
                  <a:moveTo>
                    <a:pt x="6350" y="433196"/>
                  </a:moveTo>
                  <a:lnTo>
                    <a:pt x="0" y="433196"/>
                  </a:lnTo>
                  <a:lnTo>
                    <a:pt x="0" y="438149"/>
                  </a:lnTo>
                  <a:lnTo>
                    <a:pt x="6350" y="438149"/>
                  </a:lnTo>
                  <a:lnTo>
                    <a:pt x="6350" y="433196"/>
                  </a:lnTo>
                  <a:close/>
                </a:path>
                <a:path w="6350" h="709929">
                  <a:moveTo>
                    <a:pt x="6350" y="420496"/>
                  </a:moveTo>
                  <a:lnTo>
                    <a:pt x="0" y="420496"/>
                  </a:lnTo>
                  <a:lnTo>
                    <a:pt x="0" y="433069"/>
                  </a:lnTo>
                  <a:lnTo>
                    <a:pt x="6350" y="433069"/>
                  </a:lnTo>
                  <a:lnTo>
                    <a:pt x="6350" y="420496"/>
                  </a:lnTo>
                  <a:close/>
                </a:path>
                <a:path w="6350" h="709929">
                  <a:moveTo>
                    <a:pt x="6350" y="415416"/>
                  </a:moveTo>
                  <a:lnTo>
                    <a:pt x="0" y="415416"/>
                  </a:lnTo>
                  <a:lnTo>
                    <a:pt x="0" y="420369"/>
                  </a:lnTo>
                  <a:lnTo>
                    <a:pt x="6350" y="420369"/>
                  </a:lnTo>
                  <a:lnTo>
                    <a:pt x="6350" y="415416"/>
                  </a:lnTo>
                  <a:close/>
                </a:path>
                <a:path w="6350" h="709929">
                  <a:moveTo>
                    <a:pt x="6350" y="706119"/>
                  </a:moveTo>
                  <a:lnTo>
                    <a:pt x="0" y="706119"/>
                  </a:lnTo>
                  <a:lnTo>
                    <a:pt x="0" y="709929"/>
                  </a:lnTo>
                  <a:lnTo>
                    <a:pt x="3810" y="709929"/>
                  </a:lnTo>
                  <a:lnTo>
                    <a:pt x="3810" y="708659"/>
                  </a:lnTo>
                  <a:lnTo>
                    <a:pt x="6350" y="708659"/>
                  </a:lnTo>
                  <a:lnTo>
                    <a:pt x="6350" y="706119"/>
                  </a:lnTo>
                  <a:close/>
                </a:path>
                <a:path w="6350" h="709929">
                  <a:moveTo>
                    <a:pt x="6350" y="699769"/>
                  </a:moveTo>
                  <a:lnTo>
                    <a:pt x="0" y="699769"/>
                  </a:lnTo>
                  <a:lnTo>
                    <a:pt x="0" y="704849"/>
                  </a:lnTo>
                  <a:lnTo>
                    <a:pt x="6350" y="704849"/>
                  </a:lnTo>
                  <a:lnTo>
                    <a:pt x="6350" y="699769"/>
                  </a:lnTo>
                  <a:close/>
                </a:path>
                <a:path w="6350" h="709929">
                  <a:moveTo>
                    <a:pt x="6350" y="693419"/>
                  </a:moveTo>
                  <a:lnTo>
                    <a:pt x="0" y="693419"/>
                  </a:lnTo>
                  <a:lnTo>
                    <a:pt x="0" y="698499"/>
                  </a:lnTo>
                  <a:lnTo>
                    <a:pt x="6350" y="698499"/>
                  </a:lnTo>
                  <a:lnTo>
                    <a:pt x="6350" y="693419"/>
                  </a:lnTo>
                  <a:close/>
                </a:path>
                <a:path w="6350" h="709929">
                  <a:moveTo>
                    <a:pt x="6350" y="687069"/>
                  </a:moveTo>
                  <a:lnTo>
                    <a:pt x="0" y="687069"/>
                  </a:lnTo>
                  <a:lnTo>
                    <a:pt x="0" y="692149"/>
                  </a:lnTo>
                  <a:lnTo>
                    <a:pt x="6350" y="692149"/>
                  </a:lnTo>
                  <a:lnTo>
                    <a:pt x="6350" y="687069"/>
                  </a:lnTo>
                  <a:close/>
                </a:path>
                <a:path w="6350" h="709929">
                  <a:moveTo>
                    <a:pt x="6350" y="680719"/>
                  </a:moveTo>
                  <a:lnTo>
                    <a:pt x="0" y="680719"/>
                  </a:lnTo>
                  <a:lnTo>
                    <a:pt x="0" y="685799"/>
                  </a:lnTo>
                  <a:lnTo>
                    <a:pt x="6350" y="685799"/>
                  </a:lnTo>
                  <a:lnTo>
                    <a:pt x="6350" y="680719"/>
                  </a:lnTo>
                  <a:close/>
                </a:path>
                <a:path w="6350" h="709929">
                  <a:moveTo>
                    <a:pt x="6350" y="674369"/>
                  </a:moveTo>
                  <a:lnTo>
                    <a:pt x="0" y="674369"/>
                  </a:lnTo>
                  <a:lnTo>
                    <a:pt x="0" y="679449"/>
                  </a:lnTo>
                  <a:lnTo>
                    <a:pt x="6350" y="679449"/>
                  </a:lnTo>
                  <a:lnTo>
                    <a:pt x="6350" y="674369"/>
                  </a:lnTo>
                  <a:close/>
                </a:path>
                <a:path w="6350" h="709929">
                  <a:moveTo>
                    <a:pt x="6350" y="668019"/>
                  </a:moveTo>
                  <a:lnTo>
                    <a:pt x="0" y="668019"/>
                  </a:lnTo>
                  <a:lnTo>
                    <a:pt x="0" y="673099"/>
                  </a:lnTo>
                  <a:lnTo>
                    <a:pt x="6350" y="673099"/>
                  </a:lnTo>
                  <a:lnTo>
                    <a:pt x="6350" y="668019"/>
                  </a:lnTo>
                  <a:close/>
                </a:path>
                <a:path w="6350" h="709929">
                  <a:moveTo>
                    <a:pt x="6350" y="661669"/>
                  </a:moveTo>
                  <a:lnTo>
                    <a:pt x="0" y="661669"/>
                  </a:lnTo>
                  <a:lnTo>
                    <a:pt x="0" y="666749"/>
                  </a:lnTo>
                  <a:lnTo>
                    <a:pt x="6350" y="666749"/>
                  </a:lnTo>
                  <a:lnTo>
                    <a:pt x="6350" y="661669"/>
                  </a:lnTo>
                  <a:close/>
                </a:path>
                <a:path w="6350" h="709929">
                  <a:moveTo>
                    <a:pt x="6350" y="655319"/>
                  </a:moveTo>
                  <a:lnTo>
                    <a:pt x="0" y="655319"/>
                  </a:lnTo>
                  <a:lnTo>
                    <a:pt x="0" y="660399"/>
                  </a:lnTo>
                  <a:lnTo>
                    <a:pt x="6350" y="660399"/>
                  </a:lnTo>
                  <a:lnTo>
                    <a:pt x="6350" y="655319"/>
                  </a:lnTo>
                  <a:close/>
                </a:path>
                <a:path w="6350" h="709929">
                  <a:moveTo>
                    <a:pt x="6350" y="650239"/>
                  </a:moveTo>
                  <a:lnTo>
                    <a:pt x="0" y="650239"/>
                  </a:lnTo>
                  <a:lnTo>
                    <a:pt x="0" y="654049"/>
                  </a:lnTo>
                  <a:lnTo>
                    <a:pt x="6350" y="654049"/>
                  </a:lnTo>
                  <a:lnTo>
                    <a:pt x="6350" y="650239"/>
                  </a:lnTo>
                  <a:close/>
                </a:path>
                <a:path w="6350" h="709929">
                  <a:moveTo>
                    <a:pt x="6350" y="643889"/>
                  </a:moveTo>
                  <a:lnTo>
                    <a:pt x="0" y="643889"/>
                  </a:lnTo>
                  <a:lnTo>
                    <a:pt x="0" y="648969"/>
                  </a:lnTo>
                  <a:lnTo>
                    <a:pt x="6350" y="648969"/>
                  </a:lnTo>
                  <a:lnTo>
                    <a:pt x="6350" y="643889"/>
                  </a:lnTo>
                  <a:close/>
                </a:path>
                <a:path w="6350" h="709929">
                  <a:moveTo>
                    <a:pt x="6350" y="637539"/>
                  </a:moveTo>
                  <a:lnTo>
                    <a:pt x="0" y="637539"/>
                  </a:lnTo>
                  <a:lnTo>
                    <a:pt x="0" y="642619"/>
                  </a:lnTo>
                  <a:lnTo>
                    <a:pt x="6350" y="642619"/>
                  </a:lnTo>
                  <a:lnTo>
                    <a:pt x="6350" y="637539"/>
                  </a:lnTo>
                  <a:close/>
                </a:path>
                <a:path w="6350" h="709929">
                  <a:moveTo>
                    <a:pt x="6350" y="631189"/>
                  </a:moveTo>
                  <a:lnTo>
                    <a:pt x="0" y="631189"/>
                  </a:lnTo>
                  <a:lnTo>
                    <a:pt x="0" y="636269"/>
                  </a:lnTo>
                  <a:lnTo>
                    <a:pt x="6350" y="636269"/>
                  </a:lnTo>
                  <a:lnTo>
                    <a:pt x="6350" y="631189"/>
                  </a:lnTo>
                  <a:close/>
                </a:path>
                <a:path w="6350" h="709929">
                  <a:moveTo>
                    <a:pt x="6350" y="624839"/>
                  </a:moveTo>
                  <a:lnTo>
                    <a:pt x="0" y="624839"/>
                  </a:lnTo>
                  <a:lnTo>
                    <a:pt x="0" y="629919"/>
                  </a:lnTo>
                  <a:lnTo>
                    <a:pt x="6350" y="629919"/>
                  </a:lnTo>
                  <a:lnTo>
                    <a:pt x="6350" y="624839"/>
                  </a:lnTo>
                  <a:close/>
                </a:path>
                <a:path w="6350" h="709929">
                  <a:moveTo>
                    <a:pt x="6350" y="618489"/>
                  </a:moveTo>
                  <a:lnTo>
                    <a:pt x="0" y="618489"/>
                  </a:lnTo>
                  <a:lnTo>
                    <a:pt x="0" y="623569"/>
                  </a:lnTo>
                  <a:lnTo>
                    <a:pt x="6350" y="623569"/>
                  </a:lnTo>
                  <a:lnTo>
                    <a:pt x="6350" y="618489"/>
                  </a:lnTo>
                  <a:close/>
                </a:path>
                <a:path w="6350" h="709929">
                  <a:moveTo>
                    <a:pt x="6350" y="612139"/>
                  </a:moveTo>
                  <a:lnTo>
                    <a:pt x="0" y="612139"/>
                  </a:lnTo>
                  <a:lnTo>
                    <a:pt x="0" y="617219"/>
                  </a:lnTo>
                  <a:lnTo>
                    <a:pt x="6350" y="617219"/>
                  </a:lnTo>
                  <a:lnTo>
                    <a:pt x="6350" y="612139"/>
                  </a:lnTo>
                  <a:close/>
                </a:path>
                <a:path w="6350" h="709929">
                  <a:moveTo>
                    <a:pt x="6350" y="599439"/>
                  </a:moveTo>
                  <a:lnTo>
                    <a:pt x="0" y="599439"/>
                  </a:lnTo>
                  <a:lnTo>
                    <a:pt x="0" y="610869"/>
                  </a:lnTo>
                  <a:lnTo>
                    <a:pt x="6350" y="610869"/>
                  </a:lnTo>
                  <a:lnTo>
                    <a:pt x="6350" y="599439"/>
                  </a:lnTo>
                  <a:close/>
                </a:path>
                <a:path w="6350" h="709929">
                  <a:moveTo>
                    <a:pt x="6350" y="586739"/>
                  </a:moveTo>
                  <a:lnTo>
                    <a:pt x="0" y="586739"/>
                  </a:lnTo>
                  <a:lnTo>
                    <a:pt x="0" y="598169"/>
                  </a:lnTo>
                  <a:lnTo>
                    <a:pt x="6350" y="598169"/>
                  </a:lnTo>
                  <a:lnTo>
                    <a:pt x="6350" y="586739"/>
                  </a:lnTo>
                  <a:close/>
                </a:path>
                <a:path w="6350" h="709929">
                  <a:moveTo>
                    <a:pt x="6350" y="574039"/>
                  </a:moveTo>
                  <a:lnTo>
                    <a:pt x="0" y="574039"/>
                  </a:lnTo>
                  <a:lnTo>
                    <a:pt x="0" y="585469"/>
                  </a:lnTo>
                  <a:lnTo>
                    <a:pt x="6350" y="585469"/>
                  </a:lnTo>
                  <a:lnTo>
                    <a:pt x="6350" y="574039"/>
                  </a:lnTo>
                  <a:close/>
                </a:path>
                <a:path w="6350" h="709929">
                  <a:moveTo>
                    <a:pt x="6350" y="561339"/>
                  </a:moveTo>
                  <a:lnTo>
                    <a:pt x="0" y="561339"/>
                  </a:lnTo>
                  <a:lnTo>
                    <a:pt x="0" y="572769"/>
                  </a:lnTo>
                  <a:lnTo>
                    <a:pt x="6350" y="572769"/>
                  </a:lnTo>
                  <a:lnTo>
                    <a:pt x="6350" y="561339"/>
                  </a:lnTo>
                  <a:close/>
                </a:path>
              </a:pathLst>
            </a:custGeom>
            <a:solidFill>
              <a:srgbClr val="6A00F1"/>
            </a:solidFill>
          </p:spPr>
          <p:txBody>
            <a:bodyPr bIns="0" lIns="0" rIns="0" rtlCol="0" tIns="0" wrap="square"/>
            <a:p/>
          </p:txBody>
        </p:sp>
        <p:sp>
          <p:nvSpPr>
            <p:cNvPr id="1050272" name="object 1576"/>
            <p:cNvSpPr/>
            <p:nvPr/>
          </p:nvSpPr>
          <p:spPr>
            <a:xfrm>
              <a:off x="1938019" y="5797550"/>
              <a:ext cx="7620" cy="713740"/>
            </a:xfrm>
            <a:custGeom>
              <a:avLst/>
              <a:ahLst/>
              <a:rect l="l" t="t" r="r" b="b"/>
              <a:pathLst>
                <a:path w="7619" h="713740">
                  <a:moveTo>
                    <a:pt x="6350" y="0"/>
                  </a:moveTo>
                  <a:lnTo>
                    <a:pt x="0" y="0"/>
                  </a:lnTo>
                  <a:lnTo>
                    <a:pt x="0" y="1269"/>
                  </a:lnTo>
                  <a:lnTo>
                    <a:pt x="6350" y="1269"/>
                  </a:lnTo>
                  <a:lnTo>
                    <a:pt x="6350" y="0"/>
                  </a:lnTo>
                  <a:close/>
                </a:path>
                <a:path w="7619" h="713740">
                  <a:moveTo>
                    <a:pt x="7619" y="1270"/>
                  </a:moveTo>
                  <a:lnTo>
                    <a:pt x="0" y="1270"/>
                  </a:lnTo>
                  <a:lnTo>
                    <a:pt x="0" y="3809"/>
                  </a:lnTo>
                  <a:lnTo>
                    <a:pt x="7619" y="3809"/>
                  </a:lnTo>
                  <a:lnTo>
                    <a:pt x="7619" y="1270"/>
                  </a:lnTo>
                  <a:close/>
                </a:path>
                <a:path w="7619" h="713740">
                  <a:moveTo>
                    <a:pt x="7619" y="3810"/>
                  </a:moveTo>
                  <a:lnTo>
                    <a:pt x="0" y="3810"/>
                  </a:lnTo>
                  <a:lnTo>
                    <a:pt x="0" y="7619"/>
                  </a:lnTo>
                  <a:lnTo>
                    <a:pt x="7619" y="7619"/>
                  </a:lnTo>
                  <a:lnTo>
                    <a:pt x="7619" y="3810"/>
                  </a:lnTo>
                  <a:close/>
                </a:path>
                <a:path w="7619" h="713740">
                  <a:moveTo>
                    <a:pt x="7619" y="7620"/>
                  </a:moveTo>
                  <a:lnTo>
                    <a:pt x="0" y="7620"/>
                  </a:lnTo>
                  <a:lnTo>
                    <a:pt x="0" y="10159"/>
                  </a:lnTo>
                  <a:lnTo>
                    <a:pt x="7619" y="10159"/>
                  </a:lnTo>
                  <a:lnTo>
                    <a:pt x="7619" y="7620"/>
                  </a:lnTo>
                  <a:close/>
                </a:path>
                <a:path w="7619" h="713740">
                  <a:moveTo>
                    <a:pt x="7619" y="10160"/>
                  </a:moveTo>
                  <a:lnTo>
                    <a:pt x="0" y="10160"/>
                  </a:lnTo>
                  <a:lnTo>
                    <a:pt x="0" y="13969"/>
                  </a:lnTo>
                  <a:lnTo>
                    <a:pt x="7619" y="13969"/>
                  </a:lnTo>
                  <a:lnTo>
                    <a:pt x="7619" y="10160"/>
                  </a:lnTo>
                  <a:close/>
                </a:path>
                <a:path w="7619" h="713740">
                  <a:moveTo>
                    <a:pt x="7619" y="13970"/>
                  </a:moveTo>
                  <a:lnTo>
                    <a:pt x="0" y="13970"/>
                  </a:lnTo>
                  <a:lnTo>
                    <a:pt x="0" y="16509"/>
                  </a:lnTo>
                  <a:lnTo>
                    <a:pt x="7619" y="16509"/>
                  </a:lnTo>
                  <a:lnTo>
                    <a:pt x="7619" y="13970"/>
                  </a:lnTo>
                  <a:close/>
                </a:path>
                <a:path w="7619" h="713740">
                  <a:moveTo>
                    <a:pt x="7619" y="16510"/>
                  </a:moveTo>
                  <a:lnTo>
                    <a:pt x="0" y="16510"/>
                  </a:lnTo>
                  <a:lnTo>
                    <a:pt x="0" y="22859"/>
                  </a:lnTo>
                  <a:lnTo>
                    <a:pt x="7619" y="22859"/>
                  </a:lnTo>
                  <a:lnTo>
                    <a:pt x="7619" y="16510"/>
                  </a:lnTo>
                  <a:close/>
                </a:path>
                <a:path w="7619" h="713740">
                  <a:moveTo>
                    <a:pt x="7619" y="22860"/>
                  </a:moveTo>
                  <a:lnTo>
                    <a:pt x="0" y="22860"/>
                  </a:lnTo>
                  <a:lnTo>
                    <a:pt x="0" y="26669"/>
                  </a:lnTo>
                  <a:lnTo>
                    <a:pt x="7619" y="26669"/>
                  </a:lnTo>
                  <a:lnTo>
                    <a:pt x="7619" y="22860"/>
                  </a:lnTo>
                  <a:close/>
                </a:path>
                <a:path w="7619" h="713740">
                  <a:moveTo>
                    <a:pt x="7619" y="26670"/>
                  </a:moveTo>
                  <a:lnTo>
                    <a:pt x="0" y="26670"/>
                  </a:lnTo>
                  <a:lnTo>
                    <a:pt x="0" y="29209"/>
                  </a:lnTo>
                  <a:lnTo>
                    <a:pt x="7619" y="29209"/>
                  </a:lnTo>
                  <a:lnTo>
                    <a:pt x="7619" y="26670"/>
                  </a:lnTo>
                  <a:close/>
                </a:path>
                <a:path w="7619" h="713740">
                  <a:moveTo>
                    <a:pt x="7619" y="29210"/>
                  </a:moveTo>
                  <a:lnTo>
                    <a:pt x="0" y="29210"/>
                  </a:lnTo>
                  <a:lnTo>
                    <a:pt x="0" y="35559"/>
                  </a:lnTo>
                  <a:lnTo>
                    <a:pt x="7619" y="35559"/>
                  </a:lnTo>
                  <a:lnTo>
                    <a:pt x="7619" y="29210"/>
                  </a:lnTo>
                  <a:close/>
                </a:path>
                <a:path w="7619" h="713740">
                  <a:moveTo>
                    <a:pt x="7619" y="35560"/>
                  </a:moveTo>
                  <a:lnTo>
                    <a:pt x="0" y="35560"/>
                  </a:lnTo>
                  <a:lnTo>
                    <a:pt x="0" y="41909"/>
                  </a:lnTo>
                  <a:lnTo>
                    <a:pt x="7619" y="41909"/>
                  </a:lnTo>
                  <a:lnTo>
                    <a:pt x="7619" y="35560"/>
                  </a:lnTo>
                  <a:close/>
                </a:path>
                <a:path w="7619" h="713740">
                  <a:moveTo>
                    <a:pt x="7619" y="41910"/>
                  </a:moveTo>
                  <a:lnTo>
                    <a:pt x="0" y="41910"/>
                  </a:lnTo>
                  <a:lnTo>
                    <a:pt x="0" y="45719"/>
                  </a:lnTo>
                  <a:lnTo>
                    <a:pt x="7619" y="45719"/>
                  </a:lnTo>
                  <a:lnTo>
                    <a:pt x="7619" y="41910"/>
                  </a:lnTo>
                  <a:close/>
                </a:path>
                <a:path w="7619" h="713740">
                  <a:moveTo>
                    <a:pt x="7619" y="45720"/>
                  </a:moveTo>
                  <a:lnTo>
                    <a:pt x="0" y="45720"/>
                  </a:lnTo>
                  <a:lnTo>
                    <a:pt x="0" y="48259"/>
                  </a:lnTo>
                  <a:lnTo>
                    <a:pt x="7619" y="48259"/>
                  </a:lnTo>
                  <a:lnTo>
                    <a:pt x="7619" y="45720"/>
                  </a:lnTo>
                  <a:close/>
                </a:path>
                <a:path w="7619" h="713740">
                  <a:moveTo>
                    <a:pt x="7619" y="48260"/>
                  </a:moveTo>
                  <a:lnTo>
                    <a:pt x="0" y="48260"/>
                  </a:lnTo>
                  <a:lnTo>
                    <a:pt x="0" y="52069"/>
                  </a:lnTo>
                  <a:lnTo>
                    <a:pt x="7619" y="52069"/>
                  </a:lnTo>
                  <a:lnTo>
                    <a:pt x="7619" y="48260"/>
                  </a:lnTo>
                  <a:close/>
                </a:path>
                <a:path w="7619" h="713740">
                  <a:moveTo>
                    <a:pt x="7619" y="52070"/>
                  </a:moveTo>
                  <a:lnTo>
                    <a:pt x="0" y="52070"/>
                  </a:lnTo>
                  <a:lnTo>
                    <a:pt x="0" y="54609"/>
                  </a:lnTo>
                  <a:lnTo>
                    <a:pt x="7619" y="54609"/>
                  </a:lnTo>
                  <a:lnTo>
                    <a:pt x="7619" y="52070"/>
                  </a:lnTo>
                  <a:close/>
                </a:path>
                <a:path w="7619" h="713740">
                  <a:moveTo>
                    <a:pt x="7619" y="54610"/>
                  </a:moveTo>
                  <a:lnTo>
                    <a:pt x="0" y="54610"/>
                  </a:lnTo>
                  <a:lnTo>
                    <a:pt x="0" y="58419"/>
                  </a:lnTo>
                  <a:lnTo>
                    <a:pt x="7619" y="58419"/>
                  </a:lnTo>
                  <a:lnTo>
                    <a:pt x="7619" y="54610"/>
                  </a:lnTo>
                  <a:close/>
                </a:path>
                <a:path w="7619" h="713740">
                  <a:moveTo>
                    <a:pt x="7619" y="58420"/>
                  </a:moveTo>
                  <a:lnTo>
                    <a:pt x="0" y="58420"/>
                  </a:lnTo>
                  <a:lnTo>
                    <a:pt x="0" y="60959"/>
                  </a:lnTo>
                  <a:lnTo>
                    <a:pt x="7619" y="60959"/>
                  </a:lnTo>
                  <a:lnTo>
                    <a:pt x="7619" y="58420"/>
                  </a:lnTo>
                  <a:close/>
                </a:path>
                <a:path w="7619" h="713740">
                  <a:moveTo>
                    <a:pt x="7619" y="60960"/>
                  </a:moveTo>
                  <a:lnTo>
                    <a:pt x="0" y="60960"/>
                  </a:lnTo>
                  <a:lnTo>
                    <a:pt x="0" y="71119"/>
                  </a:lnTo>
                  <a:lnTo>
                    <a:pt x="7619" y="71119"/>
                  </a:lnTo>
                  <a:lnTo>
                    <a:pt x="7619" y="60960"/>
                  </a:lnTo>
                  <a:close/>
                </a:path>
                <a:path w="7619" h="713740">
                  <a:moveTo>
                    <a:pt x="7619" y="71120"/>
                  </a:moveTo>
                  <a:lnTo>
                    <a:pt x="0" y="71120"/>
                  </a:lnTo>
                  <a:lnTo>
                    <a:pt x="0" y="77469"/>
                  </a:lnTo>
                  <a:lnTo>
                    <a:pt x="7619" y="77469"/>
                  </a:lnTo>
                  <a:lnTo>
                    <a:pt x="7619" y="71120"/>
                  </a:lnTo>
                  <a:close/>
                </a:path>
                <a:path w="7619" h="713740">
                  <a:moveTo>
                    <a:pt x="7619" y="77470"/>
                  </a:moveTo>
                  <a:lnTo>
                    <a:pt x="0" y="77470"/>
                  </a:lnTo>
                  <a:lnTo>
                    <a:pt x="0" y="80009"/>
                  </a:lnTo>
                  <a:lnTo>
                    <a:pt x="7619" y="80009"/>
                  </a:lnTo>
                  <a:lnTo>
                    <a:pt x="7619" y="77470"/>
                  </a:lnTo>
                  <a:close/>
                </a:path>
                <a:path w="7619" h="713740">
                  <a:moveTo>
                    <a:pt x="7619" y="80010"/>
                  </a:moveTo>
                  <a:lnTo>
                    <a:pt x="0" y="80010"/>
                  </a:lnTo>
                  <a:lnTo>
                    <a:pt x="0" y="83819"/>
                  </a:lnTo>
                  <a:lnTo>
                    <a:pt x="7619" y="83819"/>
                  </a:lnTo>
                  <a:lnTo>
                    <a:pt x="7619" y="80010"/>
                  </a:lnTo>
                  <a:close/>
                </a:path>
                <a:path w="7619" h="713740">
                  <a:moveTo>
                    <a:pt x="7619" y="83820"/>
                  </a:moveTo>
                  <a:lnTo>
                    <a:pt x="0" y="83820"/>
                  </a:lnTo>
                  <a:lnTo>
                    <a:pt x="0" y="96519"/>
                  </a:lnTo>
                  <a:lnTo>
                    <a:pt x="7619" y="96519"/>
                  </a:lnTo>
                  <a:lnTo>
                    <a:pt x="7619" y="83820"/>
                  </a:lnTo>
                  <a:close/>
                </a:path>
                <a:path w="7619" h="713740">
                  <a:moveTo>
                    <a:pt x="7619" y="96520"/>
                  </a:moveTo>
                  <a:lnTo>
                    <a:pt x="0" y="96520"/>
                  </a:lnTo>
                  <a:lnTo>
                    <a:pt x="0" y="102869"/>
                  </a:lnTo>
                  <a:lnTo>
                    <a:pt x="7619" y="102869"/>
                  </a:lnTo>
                  <a:lnTo>
                    <a:pt x="7619" y="96520"/>
                  </a:lnTo>
                  <a:close/>
                </a:path>
                <a:path w="7619" h="713740">
                  <a:moveTo>
                    <a:pt x="7619" y="102870"/>
                  </a:moveTo>
                  <a:lnTo>
                    <a:pt x="0" y="102870"/>
                  </a:lnTo>
                  <a:lnTo>
                    <a:pt x="0" y="118109"/>
                  </a:lnTo>
                  <a:lnTo>
                    <a:pt x="7619" y="118109"/>
                  </a:lnTo>
                  <a:lnTo>
                    <a:pt x="7619" y="102870"/>
                  </a:lnTo>
                  <a:close/>
                </a:path>
                <a:path w="7619" h="713740">
                  <a:moveTo>
                    <a:pt x="7619" y="118110"/>
                  </a:moveTo>
                  <a:lnTo>
                    <a:pt x="0" y="118110"/>
                  </a:lnTo>
                  <a:lnTo>
                    <a:pt x="0" y="128269"/>
                  </a:lnTo>
                  <a:lnTo>
                    <a:pt x="7619" y="128269"/>
                  </a:lnTo>
                  <a:lnTo>
                    <a:pt x="7619" y="118110"/>
                  </a:lnTo>
                  <a:close/>
                </a:path>
                <a:path w="7619" h="713740">
                  <a:moveTo>
                    <a:pt x="7619" y="128270"/>
                  </a:moveTo>
                  <a:lnTo>
                    <a:pt x="0" y="128270"/>
                  </a:lnTo>
                  <a:lnTo>
                    <a:pt x="0" y="185419"/>
                  </a:lnTo>
                  <a:lnTo>
                    <a:pt x="7619" y="185419"/>
                  </a:lnTo>
                  <a:lnTo>
                    <a:pt x="7619" y="128270"/>
                  </a:lnTo>
                  <a:close/>
                </a:path>
                <a:path w="7619" h="713740">
                  <a:moveTo>
                    <a:pt x="7619" y="185420"/>
                  </a:moveTo>
                  <a:lnTo>
                    <a:pt x="0" y="185420"/>
                  </a:lnTo>
                  <a:lnTo>
                    <a:pt x="0" y="191769"/>
                  </a:lnTo>
                  <a:lnTo>
                    <a:pt x="7619" y="191769"/>
                  </a:lnTo>
                  <a:lnTo>
                    <a:pt x="7619" y="185420"/>
                  </a:lnTo>
                  <a:close/>
                </a:path>
                <a:path w="7619" h="713740">
                  <a:moveTo>
                    <a:pt x="7619" y="191770"/>
                  </a:moveTo>
                  <a:lnTo>
                    <a:pt x="0" y="191770"/>
                  </a:lnTo>
                  <a:lnTo>
                    <a:pt x="0" y="198119"/>
                  </a:lnTo>
                  <a:lnTo>
                    <a:pt x="7619" y="198119"/>
                  </a:lnTo>
                  <a:lnTo>
                    <a:pt x="7619" y="191770"/>
                  </a:lnTo>
                  <a:close/>
                </a:path>
                <a:path w="7619" h="713740">
                  <a:moveTo>
                    <a:pt x="7619" y="198120"/>
                  </a:moveTo>
                  <a:lnTo>
                    <a:pt x="0" y="198120"/>
                  </a:lnTo>
                  <a:lnTo>
                    <a:pt x="0" y="204469"/>
                  </a:lnTo>
                  <a:lnTo>
                    <a:pt x="7619" y="204469"/>
                  </a:lnTo>
                  <a:lnTo>
                    <a:pt x="7619" y="198120"/>
                  </a:lnTo>
                  <a:close/>
                </a:path>
                <a:path w="7619" h="713740">
                  <a:moveTo>
                    <a:pt x="7619" y="204470"/>
                  </a:moveTo>
                  <a:lnTo>
                    <a:pt x="0" y="204470"/>
                  </a:lnTo>
                  <a:lnTo>
                    <a:pt x="0" y="210819"/>
                  </a:lnTo>
                  <a:lnTo>
                    <a:pt x="7619" y="210819"/>
                  </a:lnTo>
                  <a:lnTo>
                    <a:pt x="7619" y="204470"/>
                  </a:lnTo>
                  <a:close/>
                </a:path>
                <a:path w="7619" h="713740">
                  <a:moveTo>
                    <a:pt x="7619" y="210820"/>
                  </a:moveTo>
                  <a:lnTo>
                    <a:pt x="0" y="210820"/>
                  </a:lnTo>
                  <a:lnTo>
                    <a:pt x="0" y="213359"/>
                  </a:lnTo>
                  <a:lnTo>
                    <a:pt x="7619" y="213359"/>
                  </a:lnTo>
                  <a:lnTo>
                    <a:pt x="7619" y="210820"/>
                  </a:lnTo>
                  <a:close/>
                </a:path>
                <a:path w="7619" h="713740">
                  <a:moveTo>
                    <a:pt x="7619" y="213360"/>
                  </a:moveTo>
                  <a:lnTo>
                    <a:pt x="0" y="213360"/>
                  </a:lnTo>
                  <a:lnTo>
                    <a:pt x="0" y="217169"/>
                  </a:lnTo>
                  <a:lnTo>
                    <a:pt x="7619" y="217169"/>
                  </a:lnTo>
                  <a:lnTo>
                    <a:pt x="7619" y="213360"/>
                  </a:lnTo>
                  <a:close/>
                </a:path>
                <a:path w="7619" h="713740">
                  <a:moveTo>
                    <a:pt x="7619" y="217170"/>
                  </a:moveTo>
                  <a:lnTo>
                    <a:pt x="0" y="217170"/>
                  </a:lnTo>
                  <a:lnTo>
                    <a:pt x="0" y="219709"/>
                  </a:lnTo>
                  <a:lnTo>
                    <a:pt x="7619" y="219709"/>
                  </a:lnTo>
                  <a:lnTo>
                    <a:pt x="7619" y="217170"/>
                  </a:lnTo>
                  <a:close/>
                </a:path>
                <a:path w="7619" h="713740">
                  <a:moveTo>
                    <a:pt x="7619" y="219710"/>
                  </a:moveTo>
                  <a:lnTo>
                    <a:pt x="0" y="219710"/>
                  </a:lnTo>
                  <a:lnTo>
                    <a:pt x="0" y="226059"/>
                  </a:lnTo>
                  <a:lnTo>
                    <a:pt x="7619" y="226059"/>
                  </a:lnTo>
                  <a:lnTo>
                    <a:pt x="7619" y="219710"/>
                  </a:lnTo>
                  <a:close/>
                </a:path>
                <a:path w="7619" h="713740">
                  <a:moveTo>
                    <a:pt x="7619" y="226060"/>
                  </a:moveTo>
                  <a:lnTo>
                    <a:pt x="0" y="226060"/>
                  </a:lnTo>
                  <a:lnTo>
                    <a:pt x="0" y="229869"/>
                  </a:lnTo>
                  <a:lnTo>
                    <a:pt x="7619" y="229869"/>
                  </a:lnTo>
                  <a:lnTo>
                    <a:pt x="7619" y="226060"/>
                  </a:lnTo>
                  <a:close/>
                </a:path>
                <a:path w="7619" h="713740">
                  <a:moveTo>
                    <a:pt x="7619" y="229870"/>
                  </a:moveTo>
                  <a:lnTo>
                    <a:pt x="0" y="229870"/>
                  </a:lnTo>
                  <a:lnTo>
                    <a:pt x="0" y="232409"/>
                  </a:lnTo>
                  <a:lnTo>
                    <a:pt x="7619" y="232409"/>
                  </a:lnTo>
                  <a:lnTo>
                    <a:pt x="7619" y="229870"/>
                  </a:lnTo>
                  <a:close/>
                </a:path>
                <a:path w="7619" h="713740">
                  <a:moveTo>
                    <a:pt x="7619" y="232410"/>
                  </a:moveTo>
                  <a:lnTo>
                    <a:pt x="0" y="232410"/>
                  </a:lnTo>
                  <a:lnTo>
                    <a:pt x="0" y="236219"/>
                  </a:lnTo>
                  <a:lnTo>
                    <a:pt x="7619" y="236219"/>
                  </a:lnTo>
                  <a:lnTo>
                    <a:pt x="7619" y="232410"/>
                  </a:lnTo>
                  <a:close/>
                </a:path>
                <a:path w="7619" h="713740">
                  <a:moveTo>
                    <a:pt x="7619" y="236220"/>
                  </a:moveTo>
                  <a:lnTo>
                    <a:pt x="0" y="236220"/>
                  </a:lnTo>
                  <a:lnTo>
                    <a:pt x="0" y="238759"/>
                  </a:lnTo>
                  <a:lnTo>
                    <a:pt x="7619" y="238759"/>
                  </a:lnTo>
                  <a:lnTo>
                    <a:pt x="7619" y="236220"/>
                  </a:lnTo>
                  <a:close/>
                </a:path>
                <a:path w="7619" h="713740">
                  <a:moveTo>
                    <a:pt x="7619" y="238760"/>
                  </a:moveTo>
                  <a:lnTo>
                    <a:pt x="0" y="238760"/>
                  </a:lnTo>
                  <a:lnTo>
                    <a:pt x="0" y="289559"/>
                  </a:lnTo>
                  <a:lnTo>
                    <a:pt x="7619" y="289559"/>
                  </a:lnTo>
                  <a:lnTo>
                    <a:pt x="7619" y="238760"/>
                  </a:lnTo>
                  <a:close/>
                </a:path>
                <a:path w="7619" h="713740">
                  <a:moveTo>
                    <a:pt x="7619" y="289560"/>
                  </a:moveTo>
                  <a:lnTo>
                    <a:pt x="0" y="289560"/>
                  </a:lnTo>
                  <a:lnTo>
                    <a:pt x="0" y="308609"/>
                  </a:lnTo>
                  <a:lnTo>
                    <a:pt x="7619" y="308609"/>
                  </a:lnTo>
                  <a:lnTo>
                    <a:pt x="7619" y="289560"/>
                  </a:lnTo>
                  <a:close/>
                </a:path>
                <a:path w="7619" h="713740">
                  <a:moveTo>
                    <a:pt x="7619" y="308610"/>
                  </a:moveTo>
                  <a:lnTo>
                    <a:pt x="0" y="308610"/>
                  </a:lnTo>
                  <a:lnTo>
                    <a:pt x="0" y="416559"/>
                  </a:lnTo>
                  <a:lnTo>
                    <a:pt x="7619" y="416559"/>
                  </a:lnTo>
                  <a:lnTo>
                    <a:pt x="7619" y="308610"/>
                  </a:lnTo>
                  <a:close/>
                </a:path>
                <a:path w="7619" h="713740">
                  <a:moveTo>
                    <a:pt x="7619" y="517017"/>
                  </a:moveTo>
                  <a:lnTo>
                    <a:pt x="0" y="517017"/>
                  </a:lnTo>
                  <a:lnTo>
                    <a:pt x="0" y="561340"/>
                  </a:lnTo>
                  <a:lnTo>
                    <a:pt x="7619" y="561340"/>
                  </a:lnTo>
                  <a:lnTo>
                    <a:pt x="7619" y="517017"/>
                  </a:lnTo>
                  <a:close/>
                </a:path>
                <a:path w="7619" h="713740">
                  <a:moveTo>
                    <a:pt x="7619" y="510667"/>
                  </a:moveTo>
                  <a:lnTo>
                    <a:pt x="0" y="510667"/>
                  </a:lnTo>
                  <a:lnTo>
                    <a:pt x="0" y="516889"/>
                  </a:lnTo>
                  <a:lnTo>
                    <a:pt x="7619" y="516889"/>
                  </a:lnTo>
                  <a:lnTo>
                    <a:pt x="7619" y="510667"/>
                  </a:lnTo>
                  <a:close/>
                </a:path>
                <a:path w="7619" h="713740">
                  <a:moveTo>
                    <a:pt x="7619" y="504317"/>
                  </a:moveTo>
                  <a:lnTo>
                    <a:pt x="0" y="504317"/>
                  </a:lnTo>
                  <a:lnTo>
                    <a:pt x="0" y="510539"/>
                  </a:lnTo>
                  <a:lnTo>
                    <a:pt x="7619" y="510539"/>
                  </a:lnTo>
                  <a:lnTo>
                    <a:pt x="7619" y="504317"/>
                  </a:lnTo>
                  <a:close/>
                </a:path>
                <a:path w="7619" h="713740">
                  <a:moveTo>
                    <a:pt x="7619" y="497967"/>
                  </a:moveTo>
                  <a:lnTo>
                    <a:pt x="0" y="497967"/>
                  </a:lnTo>
                  <a:lnTo>
                    <a:pt x="0" y="504190"/>
                  </a:lnTo>
                  <a:lnTo>
                    <a:pt x="7619" y="504190"/>
                  </a:lnTo>
                  <a:lnTo>
                    <a:pt x="7619" y="497967"/>
                  </a:lnTo>
                  <a:close/>
                </a:path>
                <a:path w="7619" h="713740">
                  <a:moveTo>
                    <a:pt x="7619" y="491617"/>
                  </a:moveTo>
                  <a:lnTo>
                    <a:pt x="0" y="491617"/>
                  </a:lnTo>
                  <a:lnTo>
                    <a:pt x="0" y="497839"/>
                  </a:lnTo>
                  <a:lnTo>
                    <a:pt x="7619" y="497839"/>
                  </a:lnTo>
                  <a:lnTo>
                    <a:pt x="7619" y="491617"/>
                  </a:lnTo>
                  <a:close/>
                </a:path>
                <a:path w="7619" h="713740">
                  <a:moveTo>
                    <a:pt x="7619" y="485267"/>
                  </a:moveTo>
                  <a:lnTo>
                    <a:pt x="0" y="485267"/>
                  </a:lnTo>
                  <a:lnTo>
                    <a:pt x="0" y="491489"/>
                  </a:lnTo>
                  <a:lnTo>
                    <a:pt x="7619" y="491489"/>
                  </a:lnTo>
                  <a:lnTo>
                    <a:pt x="7619" y="485267"/>
                  </a:lnTo>
                  <a:close/>
                </a:path>
                <a:path w="7619" h="713740">
                  <a:moveTo>
                    <a:pt x="7619" y="478917"/>
                  </a:moveTo>
                  <a:lnTo>
                    <a:pt x="0" y="478917"/>
                  </a:lnTo>
                  <a:lnTo>
                    <a:pt x="0" y="485139"/>
                  </a:lnTo>
                  <a:lnTo>
                    <a:pt x="7619" y="485139"/>
                  </a:lnTo>
                  <a:lnTo>
                    <a:pt x="7619" y="478917"/>
                  </a:lnTo>
                  <a:close/>
                </a:path>
                <a:path w="7619" h="713740">
                  <a:moveTo>
                    <a:pt x="7619" y="472567"/>
                  </a:moveTo>
                  <a:lnTo>
                    <a:pt x="0" y="472567"/>
                  </a:lnTo>
                  <a:lnTo>
                    <a:pt x="0" y="478789"/>
                  </a:lnTo>
                  <a:lnTo>
                    <a:pt x="7619" y="478789"/>
                  </a:lnTo>
                  <a:lnTo>
                    <a:pt x="7619" y="472567"/>
                  </a:lnTo>
                  <a:close/>
                </a:path>
                <a:path w="7619" h="713740">
                  <a:moveTo>
                    <a:pt x="7619" y="466217"/>
                  </a:moveTo>
                  <a:lnTo>
                    <a:pt x="0" y="466217"/>
                  </a:lnTo>
                  <a:lnTo>
                    <a:pt x="0" y="472439"/>
                  </a:lnTo>
                  <a:lnTo>
                    <a:pt x="7619" y="472439"/>
                  </a:lnTo>
                  <a:lnTo>
                    <a:pt x="7619" y="466217"/>
                  </a:lnTo>
                  <a:close/>
                </a:path>
                <a:path w="7619" h="713740">
                  <a:moveTo>
                    <a:pt x="7619" y="458597"/>
                  </a:moveTo>
                  <a:lnTo>
                    <a:pt x="0" y="458597"/>
                  </a:lnTo>
                  <a:lnTo>
                    <a:pt x="0" y="466090"/>
                  </a:lnTo>
                  <a:lnTo>
                    <a:pt x="7619" y="466090"/>
                  </a:lnTo>
                  <a:lnTo>
                    <a:pt x="7619" y="458597"/>
                  </a:lnTo>
                  <a:close/>
                </a:path>
                <a:path w="7619" h="713740">
                  <a:moveTo>
                    <a:pt x="7619" y="453517"/>
                  </a:moveTo>
                  <a:lnTo>
                    <a:pt x="0" y="453517"/>
                  </a:lnTo>
                  <a:lnTo>
                    <a:pt x="0" y="458470"/>
                  </a:lnTo>
                  <a:lnTo>
                    <a:pt x="7619" y="458470"/>
                  </a:lnTo>
                  <a:lnTo>
                    <a:pt x="7619" y="453517"/>
                  </a:lnTo>
                  <a:close/>
                </a:path>
                <a:path w="7619" h="713740">
                  <a:moveTo>
                    <a:pt x="7619" y="447167"/>
                  </a:moveTo>
                  <a:lnTo>
                    <a:pt x="0" y="447167"/>
                  </a:lnTo>
                  <a:lnTo>
                    <a:pt x="0" y="453389"/>
                  </a:lnTo>
                  <a:lnTo>
                    <a:pt x="7619" y="453389"/>
                  </a:lnTo>
                  <a:lnTo>
                    <a:pt x="7619" y="447167"/>
                  </a:lnTo>
                  <a:close/>
                </a:path>
                <a:path w="7619" h="713740">
                  <a:moveTo>
                    <a:pt x="7619" y="439547"/>
                  </a:moveTo>
                  <a:lnTo>
                    <a:pt x="0" y="439547"/>
                  </a:lnTo>
                  <a:lnTo>
                    <a:pt x="0" y="447039"/>
                  </a:lnTo>
                  <a:lnTo>
                    <a:pt x="7619" y="447039"/>
                  </a:lnTo>
                  <a:lnTo>
                    <a:pt x="7619" y="439547"/>
                  </a:lnTo>
                  <a:close/>
                </a:path>
                <a:path w="7619" h="713740">
                  <a:moveTo>
                    <a:pt x="7619" y="434467"/>
                  </a:moveTo>
                  <a:lnTo>
                    <a:pt x="0" y="434467"/>
                  </a:lnTo>
                  <a:lnTo>
                    <a:pt x="0" y="439420"/>
                  </a:lnTo>
                  <a:lnTo>
                    <a:pt x="7619" y="439420"/>
                  </a:lnTo>
                  <a:lnTo>
                    <a:pt x="7619" y="434467"/>
                  </a:lnTo>
                  <a:close/>
                </a:path>
                <a:path w="7619" h="713740">
                  <a:moveTo>
                    <a:pt x="7619" y="421767"/>
                  </a:moveTo>
                  <a:lnTo>
                    <a:pt x="0" y="421767"/>
                  </a:lnTo>
                  <a:lnTo>
                    <a:pt x="0" y="434339"/>
                  </a:lnTo>
                  <a:lnTo>
                    <a:pt x="7619" y="434339"/>
                  </a:lnTo>
                  <a:lnTo>
                    <a:pt x="7619" y="421767"/>
                  </a:lnTo>
                  <a:close/>
                </a:path>
                <a:path w="7619" h="713740">
                  <a:moveTo>
                    <a:pt x="7619" y="416687"/>
                  </a:moveTo>
                  <a:lnTo>
                    <a:pt x="0" y="416687"/>
                  </a:lnTo>
                  <a:lnTo>
                    <a:pt x="0" y="421640"/>
                  </a:lnTo>
                  <a:lnTo>
                    <a:pt x="7619" y="421640"/>
                  </a:lnTo>
                  <a:lnTo>
                    <a:pt x="7619" y="416687"/>
                  </a:lnTo>
                  <a:close/>
                </a:path>
                <a:path w="7619" h="713740">
                  <a:moveTo>
                    <a:pt x="7619" y="707390"/>
                  </a:moveTo>
                  <a:lnTo>
                    <a:pt x="0" y="707390"/>
                  </a:lnTo>
                  <a:lnTo>
                    <a:pt x="0" y="712470"/>
                  </a:lnTo>
                  <a:lnTo>
                    <a:pt x="1269" y="712470"/>
                  </a:lnTo>
                  <a:lnTo>
                    <a:pt x="1269" y="713740"/>
                  </a:lnTo>
                  <a:lnTo>
                    <a:pt x="7619" y="713740"/>
                  </a:lnTo>
                  <a:lnTo>
                    <a:pt x="7619" y="707390"/>
                  </a:lnTo>
                  <a:close/>
                </a:path>
                <a:path w="7619" h="713740">
                  <a:moveTo>
                    <a:pt x="7619" y="701040"/>
                  </a:moveTo>
                  <a:lnTo>
                    <a:pt x="0" y="701040"/>
                  </a:lnTo>
                  <a:lnTo>
                    <a:pt x="0" y="706120"/>
                  </a:lnTo>
                  <a:lnTo>
                    <a:pt x="7619" y="706120"/>
                  </a:lnTo>
                  <a:lnTo>
                    <a:pt x="7619" y="701040"/>
                  </a:lnTo>
                  <a:close/>
                </a:path>
                <a:path w="7619" h="713740">
                  <a:moveTo>
                    <a:pt x="7619" y="694690"/>
                  </a:moveTo>
                  <a:lnTo>
                    <a:pt x="0" y="694690"/>
                  </a:lnTo>
                  <a:lnTo>
                    <a:pt x="0" y="699770"/>
                  </a:lnTo>
                  <a:lnTo>
                    <a:pt x="7619" y="699770"/>
                  </a:lnTo>
                  <a:lnTo>
                    <a:pt x="7619" y="694690"/>
                  </a:lnTo>
                  <a:close/>
                </a:path>
                <a:path w="7619" h="713740">
                  <a:moveTo>
                    <a:pt x="7619" y="688340"/>
                  </a:moveTo>
                  <a:lnTo>
                    <a:pt x="0" y="688340"/>
                  </a:lnTo>
                  <a:lnTo>
                    <a:pt x="0" y="693420"/>
                  </a:lnTo>
                  <a:lnTo>
                    <a:pt x="7619" y="693420"/>
                  </a:lnTo>
                  <a:lnTo>
                    <a:pt x="7619" y="688340"/>
                  </a:lnTo>
                  <a:close/>
                </a:path>
                <a:path w="7619" h="713740">
                  <a:moveTo>
                    <a:pt x="7619" y="681990"/>
                  </a:moveTo>
                  <a:lnTo>
                    <a:pt x="0" y="681990"/>
                  </a:lnTo>
                  <a:lnTo>
                    <a:pt x="0" y="687069"/>
                  </a:lnTo>
                  <a:lnTo>
                    <a:pt x="7619" y="687069"/>
                  </a:lnTo>
                  <a:lnTo>
                    <a:pt x="7619" y="681990"/>
                  </a:lnTo>
                  <a:close/>
                </a:path>
                <a:path w="7619" h="713740">
                  <a:moveTo>
                    <a:pt x="7619" y="675640"/>
                  </a:moveTo>
                  <a:lnTo>
                    <a:pt x="0" y="675640"/>
                  </a:lnTo>
                  <a:lnTo>
                    <a:pt x="0" y="680720"/>
                  </a:lnTo>
                  <a:lnTo>
                    <a:pt x="7619" y="680720"/>
                  </a:lnTo>
                  <a:lnTo>
                    <a:pt x="7619" y="675640"/>
                  </a:lnTo>
                  <a:close/>
                </a:path>
                <a:path w="7619" h="713740">
                  <a:moveTo>
                    <a:pt x="7619" y="669290"/>
                  </a:moveTo>
                  <a:lnTo>
                    <a:pt x="0" y="669290"/>
                  </a:lnTo>
                  <a:lnTo>
                    <a:pt x="0" y="674369"/>
                  </a:lnTo>
                  <a:lnTo>
                    <a:pt x="7619" y="674369"/>
                  </a:lnTo>
                  <a:lnTo>
                    <a:pt x="7619" y="669290"/>
                  </a:lnTo>
                  <a:close/>
                </a:path>
                <a:path w="7619" h="713740">
                  <a:moveTo>
                    <a:pt x="7619" y="662940"/>
                  </a:moveTo>
                  <a:lnTo>
                    <a:pt x="0" y="662940"/>
                  </a:lnTo>
                  <a:lnTo>
                    <a:pt x="0" y="668020"/>
                  </a:lnTo>
                  <a:lnTo>
                    <a:pt x="7619" y="668020"/>
                  </a:lnTo>
                  <a:lnTo>
                    <a:pt x="7619" y="662940"/>
                  </a:lnTo>
                  <a:close/>
                </a:path>
                <a:path w="7619" h="713740">
                  <a:moveTo>
                    <a:pt x="7619" y="656590"/>
                  </a:moveTo>
                  <a:lnTo>
                    <a:pt x="0" y="656590"/>
                  </a:lnTo>
                  <a:lnTo>
                    <a:pt x="0" y="661670"/>
                  </a:lnTo>
                  <a:lnTo>
                    <a:pt x="7619" y="661670"/>
                  </a:lnTo>
                  <a:lnTo>
                    <a:pt x="7619" y="656590"/>
                  </a:lnTo>
                  <a:close/>
                </a:path>
                <a:path w="7619" h="713740">
                  <a:moveTo>
                    <a:pt x="7619" y="651510"/>
                  </a:moveTo>
                  <a:lnTo>
                    <a:pt x="0" y="651510"/>
                  </a:lnTo>
                  <a:lnTo>
                    <a:pt x="0" y="655320"/>
                  </a:lnTo>
                  <a:lnTo>
                    <a:pt x="7619" y="655320"/>
                  </a:lnTo>
                  <a:lnTo>
                    <a:pt x="7619" y="651510"/>
                  </a:lnTo>
                  <a:close/>
                </a:path>
                <a:path w="7619" h="713740">
                  <a:moveTo>
                    <a:pt x="7619" y="645160"/>
                  </a:moveTo>
                  <a:lnTo>
                    <a:pt x="0" y="645160"/>
                  </a:lnTo>
                  <a:lnTo>
                    <a:pt x="0" y="650240"/>
                  </a:lnTo>
                  <a:lnTo>
                    <a:pt x="7619" y="650240"/>
                  </a:lnTo>
                  <a:lnTo>
                    <a:pt x="7619" y="645160"/>
                  </a:lnTo>
                  <a:close/>
                </a:path>
                <a:path w="7619" h="713740">
                  <a:moveTo>
                    <a:pt x="7619" y="638810"/>
                  </a:moveTo>
                  <a:lnTo>
                    <a:pt x="0" y="638810"/>
                  </a:lnTo>
                  <a:lnTo>
                    <a:pt x="0" y="643890"/>
                  </a:lnTo>
                  <a:lnTo>
                    <a:pt x="7619" y="643890"/>
                  </a:lnTo>
                  <a:lnTo>
                    <a:pt x="7619" y="638810"/>
                  </a:lnTo>
                  <a:close/>
                </a:path>
                <a:path w="7619" h="713740">
                  <a:moveTo>
                    <a:pt x="7619" y="632460"/>
                  </a:moveTo>
                  <a:lnTo>
                    <a:pt x="0" y="632460"/>
                  </a:lnTo>
                  <a:lnTo>
                    <a:pt x="0" y="637540"/>
                  </a:lnTo>
                  <a:lnTo>
                    <a:pt x="7619" y="637540"/>
                  </a:lnTo>
                  <a:lnTo>
                    <a:pt x="7619" y="632460"/>
                  </a:lnTo>
                  <a:close/>
                </a:path>
                <a:path w="7619" h="713740">
                  <a:moveTo>
                    <a:pt x="7619" y="626110"/>
                  </a:moveTo>
                  <a:lnTo>
                    <a:pt x="0" y="626110"/>
                  </a:lnTo>
                  <a:lnTo>
                    <a:pt x="0" y="631190"/>
                  </a:lnTo>
                  <a:lnTo>
                    <a:pt x="7619" y="631190"/>
                  </a:lnTo>
                  <a:lnTo>
                    <a:pt x="7619" y="626110"/>
                  </a:lnTo>
                  <a:close/>
                </a:path>
                <a:path w="7619" h="713740">
                  <a:moveTo>
                    <a:pt x="7619" y="619760"/>
                  </a:moveTo>
                  <a:lnTo>
                    <a:pt x="0" y="619760"/>
                  </a:lnTo>
                  <a:lnTo>
                    <a:pt x="0" y="624840"/>
                  </a:lnTo>
                  <a:lnTo>
                    <a:pt x="7619" y="624840"/>
                  </a:lnTo>
                  <a:lnTo>
                    <a:pt x="7619" y="619760"/>
                  </a:lnTo>
                  <a:close/>
                </a:path>
                <a:path w="7619" h="713740">
                  <a:moveTo>
                    <a:pt x="7619" y="613410"/>
                  </a:moveTo>
                  <a:lnTo>
                    <a:pt x="0" y="613410"/>
                  </a:lnTo>
                  <a:lnTo>
                    <a:pt x="0" y="618490"/>
                  </a:lnTo>
                  <a:lnTo>
                    <a:pt x="7619" y="618490"/>
                  </a:lnTo>
                  <a:lnTo>
                    <a:pt x="7619" y="613410"/>
                  </a:lnTo>
                  <a:close/>
                </a:path>
                <a:path w="7619" h="713740">
                  <a:moveTo>
                    <a:pt x="7619" y="600710"/>
                  </a:moveTo>
                  <a:lnTo>
                    <a:pt x="0" y="600710"/>
                  </a:lnTo>
                  <a:lnTo>
                    <a:pt x="0" y="612140"/>
                  </a:lnTo>
                  <a:lnTo>
                    <a:pt x="7619" y="612140"/>
                  </a:lnTo>
                  <a:lnTo>
                    <a:pt x="7619" y="600710"/>
                  </a:lnTo>
                  <a:close/>
                </a:path>
                <a:path w="7619" h="713740">
                  <a:moveTo>
                    <a:pt x="7619" y="588010"/>
                  </a:moveTo>
                  <a:lnTo>
                    <a:pt x="0" y="588010"/>
                  </a:lnTo>
                  <a:lnTo>
                    <a:pt x="0" y="599440"/>
                  </a:lnTo>
                  <a:lnTo>
                    <a:pt x="7619" y="599440"/>
                  </a:lnTo>
                  <a:lnTo>
                    <a:pt x="7619" y="588010"/>
                  </a:lnTo>
                  <a:close/>
                </a:path>
                <a:path w="7619" h="713740">
                  <a:moveTo>
                    <a:pt x="7619" y="575310"/>
                  </a:moveTo>
                  <a:lnTo>
                    <a:pt x="0" y="575310"/>
                  </a:lnTo>
                  <a:lnTo>
                    <a:pt x="0" y="586740"/>
                  </a:lnTo>
                  <a:lnTo>
                    <a:pt x="7619" y="586740"/>
                  </a:lnTo>
                  <a:lnTo>
                    <a:pt x="7619" y="575310"/>
                  </a:lnTo>
                  <a:close/>
                </a:path>
                <a:path w="7619" h="713740">
                  <a:moveTo>
                    <a:pt x="7619" y="562610"/>
                  </a:moveTo>
                  <a:lnTo>
                    <a:pt x="0" y="562610"/>
                  </a:lnTo>
                  <a:lnTo>
                    <a:pt x="0" y="574040"/>
                  </a:lnTo>
                  <a:lnTo>
                    <a:pt x="7619" y="574040"/>
                  </a:lnTo>
                  <a:lnTo>
                    <a:pt x="7619" y="562610"/>
                  </a:lnTo>
                  <a:close/>
                </a:path>
              </a:pathLst>
            </a:custGeom>
            <a:solidFill>
              <a:srgbClr val="6800F1"/>
            </a:solidFill>
          </p:spPr>
          <p:txBody>
            <a:bodyPr bIns="0" lIns="0" rIns="0" rtlCol="0" tIns="0" wrap="square"/>
            <a:p/>
          </p:txBody>
        </p:sp>
        <p:sp>
          <p:nvSpPr>
            <p:cNvPr id="1050273" name="object 1577"/>
            <p:cNvSpPr/>
            <p:nvPr/>
          </p:nvSpPr>
          <p:spPr>
            <a:xfrm>
              <a:off x="1930399" y="5796279"/>
              <a:ext cx="7620" cy="716280"/>
            </a:xfrm>
            <a:custGeom>
              <a:avLst/>
              <a:ahLst/>
              <a:rect l="l" t="t" r="r" b="b"/>
              <a:pathLst>
                <a:path w="7619" h="716279">
                  <a:moveTo>
                    <a:pt x="3809" y="0"/>
                  </a:moveTo>
                  <a:lnTo>
                    <a:pt x="0" y="0"/>
                  </a:lnTo>
                  <a:lnTo>
                    <a:pt x="0" y="2540"/>
                  </a:lnTo>
                  <a:lnTo>
                    <a:pt x="7619" y="2540"/>
                  </a:lnTo>
                  <a:lnTo>
                    <a:pt x="7619" y="1270"/>
                  </a:lnTo>
                  <a:lnTo>
                    <a:pt x="3809" y="1270"/>
                  </a:lnTo>
                  <a:lnTo>
                    <a:pt x="3809" y="0"/>
                  </a:lnTo>
                  <a:close/>
                </a:path>
                <a:path w="7619" h="716279">
                  <a:moveTo>
                    <a:pt x="7619" y="2540"/>
                  </a:moveTo>
                  <a:lnTo>
                    <a:pt x="0" y="2540"/>
                  </a:lnTo>
                  <a:lnTo>
                    <a:pt x="0" y="5080"/>
                  </a:lnTo>
                  <a:lnTo>
                    <a:pt x="7619" y="5080"/>
                  </a:lnTo>
                  <a:lnTo>
                    <a:pt x="7619" y="2540"/>
                  </a:lnTo>
                  <a:close/>
                </a:path>
                <a:path w="7619" h="716279">
                  <a:moveTo>
                    <a:pt x="7619" y="5080"/>
                  </a:moveTo>
                  <a:lnTo>
                    <a:pt x="0" y="5080"/>
                  </a:lnTo>
                  <a:lnTo>
                    <a:pt x="0" y="8890"/>
                  </a:lnTo>
                  <a:lnTo>
                    <a:pt x="7619" y="8890"/>
                  </a:lnTo>
                  <a:lnTo>
                    <a:pt x="7619" y="5080"/>
                  </a:lnTo>
                  <a:close/>
                </a:path>
                <a:path w="7619" h="716279">
                  <a:moveTo>
                    <a:pt x="7619" y="8890"/>
                  </a:moveTo>
                  <a:lnTo>
                    <a:pt x="0" y="8890"/>
                  </a:lnTo>
                  <a:lnTo>
                    <a:pt x="0" y="11430"/>
                  </a:lnTo>
                  <a:lnTo>
                    <a:pt x="7619" y="11430"/>
                  </a:lnTo>
                  <a:lnTo>
                    <a:pt x="7619" y="8890"/>
                  </a:lnTo>
                  <a:close/>
                </a:path>
                <a:path w="7619" h="716279">
                  <a:moveTo>
                    <a:pt x="7619" y="11430"/>
                  </a:moveTo>
                  <a:lnTo>
                    <a:pt x="0" y="11430"/>
                  </a:lnTo>
                  <a:lnTo>
                    <a:pt x="0" y="15240"/>
                  </a:lnTo>
                  <a:lnTo>
                    <a:pt x="7619" y="15240"/>
                  </a:lnTo>
                  <a:lnTo>
                    <a:pt x="7619" y="11430"/>
                  </a:lnTo>
                  <a:close/>
                </a:path>
                <a:path w="7619" h="716279">
                  <a:moveTo>
                    <a:pt x="7619" y="15240"/>
                  </a:moveTo>
                  <a:lnTo>
                    <a:pt x="0" y="15240"/>
                  </a:lnTo>
                  <a:lnTo>
                    <a:pt x="0" y="17780"/>
                  </a:lnTo>
                  <a:lnTo>
                    <a:pt x="7619" y="17780"/>
                  </a:lnTo>
                  <a:lnTo>
                    <a:pt x="7619" y="15240"/>
                  </a:lnTo>
                  <a:close/>
                </a:path>
                <a:path w="7619" h="716279">
                  <a:moveTo>
                    <a:pt x="7619" y="17780"/>
                  </a:moveTo>
                  <a:lnTo>
                    <a:pt x="0" y="17780"/>
                  </a:lnTo>
                  <a:lnTo>
                    <a:pt x="0" y="24130"/>
                  </a:lnTo>
                  <a:lnTo>
                    <a:pt x="7619" y="24130"/>
                  </a:lnTo>
                  <a:lnTo>
                    <a:pt x="7619" y="17780"/>
                  </a:lnTo>
                  <a:close/>
                </a:path>
                <a:path w="7619" h="716279">
                  <a:moveTo>
                    <a:pt x="7619" y="24130"/>
                  </a:moveTo>
                  <a:lnTo>
                    <a:pt x="0" y="24130"/>
                  </a:lnTo>
                  <a:lnTo>
                    <a:pt x="0" y="27940"/>
                  </a:lnTo>
                  <a:lnTo>
                    <a:pt x="7619" y="27940"/>
                  </a:lnTo>
                  <a:lnTo>
                    <a:pt x="7619" y="24130"/>
                  </a:lnTo>
                  <a:close/>
                </a:path>
                <a:path w="7619" h="716279">
                  <a:moveTo>
                    <a:pt x="7619" y="27940"/>
                  </a:moveTo>
                  <a:lnTo>
                    <a:pt x="0" y="27940"/>
                  </a:lnTo>
                  <a:lnTo>
                    <a:pt x="0" y="30480"/>
                  </a:lnTo>
                  <a:lnTo>
                    <a:pt x="7619" y="30480"/>
                  </a:lnTo>
                  <a:lnTo>
                    <a:pt x="7619" y="27940"/>
                  </a:lnTo>
                  <a:close/>
                </a:path>
                <a:path w="7619" h="716279">
                  <a:moveTo>
                    <a:pt x="7619" y="30480"/>
                  </a:moveTo>
                  <a:lnTo>
                    <a:pt x="0" y="30480"/>
                  </a:lnTo>
                  <a:lnTo>
                    <a:pt x="0" y="36830"/>
                  </a:lnTo>
                  <a:lnTo>
                    <a:pt x="7619" y="36830"/>
                  </a:lnTo>
                  <a:lnTo>
                    <a:pt x="7619" y="30480"/>
                  </a:lnTo>
                  <a:close/>
                </a:path>
                <a:path w="7619" h="716279">
                  <a:moveTo>
                    <a:pt x="7619" y="36830"/>
                  </a:moveTo>
                  <a:lnTo>
                    <a:pt x="0" y="36830"/>
                  </a:lnTo>
                  <a:lnTo>
                    <a:pt x="0" y="43180"/>
                  </a:lnTo>
                  <a:lnTo>
                    <a:pt x="7619" y="43180"/>
                  </a:lnTo>
                  <a:lnTo>
                    <a:pt x="7619" y="36830"/>
                  </a:lnTo>
                  <a:close/>
                </a:path>
                <a:path w="7619" h="716279">
                  <a:moveTo>
                    <a:pt x="7619" y="43180"/>
                  </a:moveTo>
                  <a:lnTo>
                    <a:pt x="0" y="43180"/>
                  </a:lnTo>
                  <a:lnTo>
                    <a:pt x="0" y="46990"/>
                  </a:lnTo>
                  <a:lnTo>
                    <a:pt x="7619" y="46990"/>
                  </a:lnTo>
                  <a:lnTo>
                    <a:pt x="7619" y="43180"/>
                  </a:lnTo>
                  <a:close/>
                </a:path>
                <a:path w="7619" h="716279">
                  <a:moveTo>
                    <a:pt x="7619" y="46990"/>
                  </a:moveTo>
                  <a:lnTo>
                    <a:pt x="0" y="46990"/>
                  </a:lnTo>
                  <a:lnTo>
                    <a:pt x="0" y="49530"/>
                  </a:lnTo>
                  <a:lnTo>
                    <a:pt x="7619" y="49530"/>
                  </a:lnTo>
                  <a:lnTo>
                    <a:pt x="7619" y="46990"/>
                  </a:lnTo>
                  <a:close/>
                </a:path>
                <a:path w="7619" h="716279">
                  <a:moveTo>
                    <a:pt x="7619" y="49530"/>
                  </a:moveTo>
                  <a:lnTo>
                    <a:pt x="0" y="49530"/>
                  </a:lnTo>
                  <a:lnTo>
                    <a:pt x="0" y="53340"/>
                  </a:lnTo>
                  <a:lnTo>
                    <a:pt x="7619" y="53340"/>
                  </a:lnTo>
                  <a:lnTo>
                    <a:pt x="7619" y="49530"/>
                  </a:lnTo>
                  <a:close/>
                </a:path>
                <a:path w="7619" h="716279">
                  <a:moveTo>
                    <a:pt x="7619" y="53340"/>
                  </a:moveTo>
                  <a:lnTo>
                    <a:pt x="0" y="53340"/>
                  </a:lnTo>
                  <a:lnTo>
                    <a:pt x="0" y="55880"/>
                  </a:lnTo>
                  <a:lnTo>
                    <a:pt x="7619" y="55880"/>
                  </a:lnTo>
                  <a:lnTo>
                    <a:pt x="7619" y="53340"/>
                  </a:lnTo>
                  <a:close/>
                </a:path>
                <a:path w="7619" h="716279">
                  <a:moveTo>
                    <a:pt x="7619" y="55880"/>
                  </a:moveTo>
                  <a:lnTo>
                    <a:pt x="0" y="55880"/>
                  </a:lnTo>
                  <a:lnTo>
                    <a:pt x="0" y="59690"/>
                  </a:lnTo>
                  <a:lnTo>
                    <a:pt x="7619" y="59690"/>
                  </a:lnTo>
                  <a:lnTo>
                    <a:pt x="7619" y="55880"/>
                  </a:lnTo>
                  <a:close/>
                </a:path>
                <a:path w="7619" h="716279">
                  <a:moveTo>
                    <a:pt x="7619" y="59690"/>
                  </a:moveTo>
                  <a:lnTo>
                    <a:pt x="0" y="59690"/>
                  </a:lnTo>
                  <a:lnTo>
                    <a:pt x="0" y="62230"/>
                  </a:lnTo>
                  <a:lnTo>
                    <a:pt x="7619" y="62230"/>
                  </a:lnTo>
                  <a:lnTo>
                    <a:pt x="7619" y="59690"/>
                  </a:lnTo>
                  <a:close/>
                </a:path>
                <a:path w="7619" h="716279">
                  <a:moveTo>
                    <a:pt x="7619" y="62230"/>
                  </a:moveTo>
                  <a:lnTo>
                    <a:pt x="0" y="62230"/>
                  </a:lnTo>
                  <a:lnTo>
                    <a:pt x="0" y="72390"/>
                  </a:lnTo>
                  <a:lnTo>
                    <a:pt x="7619" y="72390"/>
                  </a:lnTo>
                  <a:lnTo>
                    <a:pt x="7619" y="62230"/>
                  </a:lnTo>
                  <a:close/>
                </a:path>
                <a:path w="7619" h="716279">
                  <a:moveTo>
                    <a:pt x="7619" y="72390"/>
                  </a:moveTo>
                  <a:lnTo>
                    <a:pt x="0" y="72390"/>
                  </a:lnTo>
                  <a:lnTo>
                    <a:pt x="0" y="78740"/>
                  </a:lnTo>
                  <a:lnTo>
                    <a:pt x="7619" y="78740"/>
                  </a:lnTo>
                  <a:lnTo>
                    <a:pt x="7619" y="72390"/>
                  </a:lnTo>
                  <a:close/>
                </a:path>
                <a:path w="7619" h="716279">
                  <a:moveTo>
                    <a:pt x="7619" y="78740"/>
                  </a:moveTo>
                  <a:lnTo>
                    <a:pt x="0" y="78740"/>
                  </a:lnTo>
                  <a:lnTo>
                    <a:pt x="0" y="81280"/>
                  </a:lnTo>
                  <a:lnTo>
                    <a:pt x="7619" y="81280"/>
                  </a:lnTo>
                  <a:lnTo>
                    <a:pt x="7619" y="78740"/>
                  </a:lnTo>
                  <a:close/>
                </a:path>
                <a:path w="7619" h="716279">
                  <a:moveTo>
                    <a:pt x="7619" y="81280"/>
                  </a:moveTo>
                  <a:lnTo>
                    <a:pt x="0" y="81280"/>
                  </a:lnTo>
                  <a:lnTo>
                    <a:pt x="0" y="85090"/>
                  </a:lnTo>
                  <a:lnTo>
                    <a:pt x="7619" y="85090"/>
                  </a:lnTo>
                  <a:lnTo>
                    <a:pt x="7619" y="81280"/>
                  </a:lnTo>
                  <a:close/>
                </a:path>
                <a:path w="7619" h="716279">
                  <a:moveTo>
                    <a:pt x="7619" y="85090"/>
                  </a:moveTo>
                  <a:lnTo>
                    <a:pt x="0" y="85090"/>
                  </a:lnTo>
                  <a:lnTo>
                    <a:pt x="0" y="97790"/>
                  </a:lnTo>
                  <a:lnTo>
                    <a:pt x="7619" y="97790"/>
                  </a:lnTo>
                  <a:lnTo>
                    <a:pt x="7619" y="85090"/>
                  </a:lnTo>
                  <a:close/>
                </a:path>
                <a:path w="7619" h="716279">
                  <a:moveTo>
                    <a:pt x="7619" y="97790"/>
                  </a:moveTo>
                  <a:lnTo>
                    <a:pt x="0" y="97790"/>
                  </a:lnTo>
                  <a:lnTo>
                    <a:pt x="0" y="104140"/>
                  </a:lnTo>
                  <a:lnTo>
                    <a:pt x="7619" y="104140"/>
                  </a:lnTo>
                  <a:lnTo>
                    <a:pt x="7619" y="97790"/>
                  </a:lnTo>
                  <a:close/>
                </a:path>
                <a:path w="7619" h="716279">
                  <a:moveTo>
                    <a:pt x="7619" y="104140"/>
                  </a:moveTo>
                  <a:lnTo>
                    <a:pt x="0" y="104140"/>
                  </a:lnTo>
                  <a:lnTo>
                    <a:pt x="0" y="119380"/>
                  </a:lnTo>
                  <a:lnTo>
                    <a:pt x="7619" y="119380"/>
                  </a:lnTo>
                  <a:lnTo>
                    <a:pt x="7619" y="104140"/>
                  </a:lnTo>
                  <a:close/>
                </a:path>
                <a:path w="7619" h="716279">
                  <a:moveTo>
                    <a:pt x="7619" y="119380"/>
                  </a:moveTo>
                  <a:lnTo>
                    <a:pt x="0" y="119380"/>
                  </a:lnTo>
                  <a:lnTo>
                    <a:pt x="0" y="129540"/>
                  </a:lnTo>
                  <a:lnTo>
                    <a:pt x="7619" y="129540"/>
                  </a:lnTo>
                  <a:lnTo>
                    <a:pt x="7619" y="119380"/>
                  </a:lnTo>
                  <a:close/>
                </a:path>
                <a:path w="7619" h="716279">
                  <a:moveTo>
                    <a:pt x="7619" y="129540"/>
                  </a:moveTo>
                  <a:lnTo>
                    <a:pt x="0" y="129540"/>
                  </a:lnTo>
                  <a:lnTo>
                    <a:pt x="0" y="186690"/>
                  </a:lnTo>
                  <a:lnTo>
                    <a:pt x="7619" y="186690"/>
                  </a:lnTo>
                  <a:lnTo>
                    <a:pt x="7619" y="129540"/>
                  </a:lnTo>
                  <a:close/>
                </a:path>
                <a:path w="7619" h="716279">
                  <a:moveTo>
                    <a:pt x="7619" y="186690"/>
                  </a:moveTo>
                  <a:lnTo>
                    <a:pt x="0" y="186690"/>
                  </a:lnTo>
                  <a:lnTo>
                    <a:pt x="0" y="193040"/>
                  </a:lnTo>
                  <a:lnTo>
                    <a:pt x="7619" y="193040"/>
                  </a:lnTo>
                  <a:lnTo>
                    <a:pt x="7619" y="186690"/>
                  </a:lnTo>
                  <a:close/>
                </a:path>
                <a:path w="7619" h="716279">
                  <a:moveTo>
                    <a:pt x="7619" y="193040"/>
                  </a:moveTo>
                  <a:lnTo>
                    <a:pt x="0" y="193040"/>
                  </a:lnTo>
                  <a:lnTo>
                    <a:pt x="0" y="199390"/>
                  </a:lnTo>
                  <a:lnTo>
                    <a:pt x="7619" y="199390"/>
                  </a:lnTo>
                  <a:lnTo>
                    <a:pt x="7619" y="193040"/>
                  </a:lnTo>
                  <a:close/>
                </a:path>
                <a:path w="7619" h="716279">
                  <a:moveTo>
                    <a:pt x="7619" y="199390"/>
                  </a:moveTo>
                  <a:lnTo>
                    <a:pt x="0" y="199390"/>
                  </a:lnTo>
                  <a:lnTo>
                    <a:pt x="0" y="205740"/>
                  </a:lnTo>
                  <a:lnTo>
                    <a:pt x="7619" y="205740"/>
                  </a:lnTo>
                  <a:lnTo>
                    <a:pt x="7619" y="199390"/>
                  </a:lnTo>
                  <a:close/>
                </a:path>
                <a:path w="7619" h="716279">
                  <a:moveTo>
                    <a:pt x="7619" y="205740"/>
                  </a:moveTo>
                  <a:lnTo>
                    <a:pt x="0" y="205740"/>
                  </a:lnTo>
                  <a:lnTo>
                    <a:pt x="0" y="212090"/>
                  </a:lnTo>
                  <a:lnTo>
                    <a:pt x="7619" y="212090"/>
                  </a:lnTo>
                  <a:lnTo>
                    <a:pt x="7619" y="205740"/>
                  </a:lnTo>
                  <a:close/>
                </a:path>
                <a:path w="7619" h="716279">
                  <a:moveTo>
                    <a:pt x="7619" y="212090"/>
                  </a:moveTo>
                  <a:lnTo>
                    <a:pt x="0" y="212090"/>
                  </a:lnTo>
                  <a:lnTo>
                    <a:pt x="0" y="214630"/>
                  </a:lnTo>
                  <a:lnTo>
                    <a:pt x="7619" y="214630"/>
                  </a:lnTo>
                  <a:lnTo>
                    <a:pt x="7619" y="212090"/>
                  </a:lnTo>
                  <a:close/>
                </a:path>
                <a:path w="7619" h="716279">
                  <a:moveTo>
                    <a:pt x="7619" y="214630"/>
                  </a:moveTo>
                  <a:lnTo>
                    <a:pt x="0" y="214630"/>
                  </a:lnTo>
                  <a:lnTo>
                    <a:pt x="0" y="218440"/>
                  </a:lnTo>
                  <a:lnTo>
                    <a:pt x="7619" y="218440"/>
                  </a:lnTo>
                  <a:lnTo>
                    <a:pt x="7619" y="214630"/>
                  </a:lnTo>
                  <a:close/>
                </a:path>
                <a:path w="7619" h="716279">
                  <a:moveTo>
                    <a:pt x="7619" y="218440"/>
                  </a:moveTo>
                  <a:lnTo>
                    <a:pt x="0" y="218440"/>
                  </a:lnTo>
                  <a:lnTo>
                    <a:pt x="0" y="220980"/>
                  </a:lnTo>
                  <a:lnTo>
                    <a:pt x="7619" y="220980"/>
                  </a:lnTo>
                  <a:lnTo>
                    <a:pt x="7619" y="218440"/>
                  </a:lnTo>
                  <a:close/>
                </a:path>
                <a:path w="7619" h="716279">
                  <a:moveTo>
                    <a:pt x="7619" y="220980"/>
                  </a:moveTo>
                  <a:lnTo>
                    <a:pt x="0" y="220980"/>
                  </a:lnTo>
                  <a:lnTo>
                    <a:pt x="0" y="227330"/>
                  </a:lnTo>
                  <a:lnTo>
                    <a:pt x="7619" y="227330"/>
                  </a:lnTo>
                  <a:lnTo>
                    <a:pt x="7619" y="220980"/>
                  </a:lnTo>
                  <a:close/>
                </a:path>
                <a:path w="7619" h="716279">
                  <a:moveTo>
                    <a:pt x="7619" y="227330"/>
                  </a:moveTo>
                  <a:lnTo>
                    <a:pt x="0" y="227330"/>
                  </a:lnTo>
                  <a:lnTo>
                    <a:pt x="0" y="231140"/>
                  </a:lnTo>
                  <a:lnTo>
                    <a:pt x="7619" y="231140"/>
                  </a:lnTo>
                  <a:lnTo>
                    <a:pt x="7619" y="227330"/>
                  </a:lnTo>
                  <a:close/>
                </a:path>
                <a:path w="7619" h="716279">
                  <a:moveTo>
                    <a:pt x="7619" y="231140"/>
                  </a:moveTo>
                  <a:lnTo>
                    <a:pt x="0" y="231140"/>
                  </a:lnTo>
                  <a:lnTo>
                    <a:pt x="0" y="233680"/>
                  </a:lnTo>
                  <a:lnTo>
                    <a:pt x="7619" y="233680"/>
                  </a:lnTo>
                  <a:lnTo>
                    <a:pt x="7619" y="231140"/>
                  </a:lnTo>
                  <a:close/>
                </a:path>
                <a:path w="7619" h="716279">
                  <a:moveTo>
                    <a:pt x="7619" y="233680"/>
                  </a:moveTo>
                  <a:lnTo>
                    <a:pt x="0" y="233680"/>
                  </a:lnTo>
                  <a:lnTo>
                    <a:pt x="0" y="237490"/>
                  </a:lnTo>
                  <a:lnTo>
                    <a:pt x="7619" y="237490"/>
                  </a:lnTo>
                  <a:lnTo>
                    <a:pt x="7619" y="233680"/>
                  </a:lnTo>
                  <a:close/>
                </a:path>
                <a:path w="7619" h="716279">
                  <a:moveTo>
                    <a:pt x="7619" y="237490"/>
                  </a:moveTo>
                  <a:lnTo>
                    <a:pt x="0" y="237490"/>
                  </a:lnTo>
                  <a:lnTo>
                    <a:pt x="0" y="240030"/>
                  </a:lnTo>
                  <a:lnTo>
                    <a:pt x="7619" y="240030"/>
                  </a:lnTo>
                  <a:lnTo>
                    <a:pt x="7619" y="237490"/>
                  </a:lnTo>
                  <a:close/>
                </a:path>
                <a:path w="7619" h="716279">
                  <a:moveTo>
                    <a:pt x="7619" y="240030"/>
                  </a:moveTo>
                  <a:lnTo>
                    <a:pt x="0" y="240030"/>
                  </a:lnTo>
                  <a:lnTo>
                    <a:pt x="0" y="290830"/>
                  </a:lnTo>
                  <a:lnTo>
                    <a:pt x="7619" y="290830"/>
                  </a:lnTo>
                  <a:lnTo>
                    <a:pt x="7619" y="240030"/>
                  </a:lnTo>
                  <a:close/>
                </a:path>
                <a:path w="7619" h="716279">
                  <a:moveTo>
                    <a:pt x="7619" y="290830"/>
                  </a:moveTo>
                  <a:lnTo>
                    <a:pt x="0" y="290830"/>
                  </a:lnTo>
                  <a:lnTo>
                    <a:pt x="0" y="309880"/>
                  </a:lnTo>
                  <a:lnTo>
                    <a:pt x="7619" y="309880"/>
                  </a:lnTo>
                  <a:lnTo>
                    <a:pt x="7619" y="290830"/>
                  </a:lnTo>
                  <a:close/>
                </a:path>
                <a:path w="7619" h="716279">
                  <a:moveTo>
                    <a:pt x="7619" y="309880"/>
                  </a:moveTo>
                  <a:lnTo>
                    <a:pt x="0" y="309880"/>
                  </a:lnTo>
                  <a:lnTo>
                    <a:pt x="0" y="417830"/>
                  </a:lnTo>
                  <a:lnTo>
                    <a:pt x="7619" y="417830"/>
                  </a:lnTo>
                  <a:lnTo>
                    <a:pt x="7619" y="309880"/>
                  </a:lnTo>
                  <a:close/>
                </a:path>
                <a:path w="7619" h="716279">
                  <a:moveTo>
                    <a:pt x="7619" y="518287"/>
                  </a:moveTo>
                  <a:lnTo>
                    <a:pt x="0" y="518287"/>
                  </a:lnTo>
                  <a:lnTo>
                    <a:pt x="0" y="562610"/>
                  </a:lnTo>
                  <a:lnTo>
                    <a:pt x="7619" y="562610"/>
                  </a:lnTo>
                  <a:lnTo>
                    <a:pt x="7619" y="518287"/>
                  </a:lnTo>
                  <a:close/>
                </a:path>
                <a:path w="7619" h="716279">
                  <a:moveTo>
                    <a:pt x="7619" y="511937"/>
                  </a:moveTo>
                  <a:lnTo>
                    <a:pt x="0" y="511937"/>
                  </a:lnTo>
                  <a:lnTo>
                    <a:pt x="0" y="518160"/>
                  </a:lnTo>
                  <a:lnTo>
                    <a:pt x="7619" y="518160"/>
                  </a:lnTo>
                  <a:lnTo>
                    <a:pt x="7619" y="511937"/>
                  </a:lnTo>
                  <a:close/>
                </a:path>
                <a:path w="7619" h="716279">
                  <a:moveTo>
                    <a:pt x="7619" y="505587"/>
                  </a:moveTo>
                  <a:lnTo>
                    <a:pt x="0" y="505587"/>
                  </a:lnTo>
                  <a:lnTo>
                    <a:pt x="0" y="511810"/>
                  </a:lnTo>
                  <a:lnTo>
                    <a:pt x="7619" y="511810"/>
                  </a:lnTo>
                  <a:lnTo>
                    <a:pt x="7619" y="505587"/>
                  </a:lnTo>
                  <a:close/>
                </a:path>
                <a:path w="7619" h="716279">
                  <a:moveTo>
                    <a:pt x="7619" y="499237"/>
                  </a:moveTo>
                  <a:lnTo>
                    <a:pt x="0" y="499237"/>
                  </a:lnTo>
                  <a:lnTo>
                    <a:pt x="0" y="505460"/>
                  </a:lnTo>
                  <a:lnTo>
                    <a:pt x="7619" y="505460"/>
                  </a:lnTo>
                  <a:lnTo>
                    <a:pt x="7619" y="499237"/>
                  </a:lnTo>
                  <a:close/>
                </a:path>
                <a:path w="7619" h="716279">
                  <a:moveTo>
                    <a:pt x="7619" y="492887"/>
                  </a:moveTo>
                  <a:lnTo>
                    <a:pt x="0" y="492887"/>
                  </a:lnTo>
                  <a:lnTo>
                    <a:pt x="0" y="499110"/>
                  </a:lnTo>
                  <a:lnTo>
                    <a:pt x="7619" y="499110"/>
                  </a:lnTo>
                  <a:lnTo>
                    <a:pt x="7619" y="492887"/>
                  </a:lnTo>
                  <a:close/>
                </a:path>
                <a:path w="7619" h="716279">
                  <a:moveTo>
                    <a:pt x="7619" y="486537"/>
                  </a:moveTo>
                  <a:lnTo>
                    <a:pt x="0" y="486537"/>
                  </a:lnTo>
                  <a:lnTo>
                    <a:pt x="0" y="492760"/>
                  </a:lnTo>
                  <a:lnTo>
                    <a:pt x="7619" y="492760"/>
                  </a:lnTo>
                  <a:lnTo>
                    <a:pt x="7619" y="486537"/>
                  </a:lnTo>
                  <a:close/>
                </a:path>
                <a:path w="7619" h="716279">
                  <a:moveTo>
                    <a:pt x="7619" y="480187"/>
                  </a:moveTo>
                  <a:lnTo>
                    <a:pt x="0" y="480187"/>
                  </a:lnTo>
                  <a:lnTo>
                    <a:pt x="0" y="486410"/>
                  </a:lnTo>
                  <a:lnTo>
                    <a:pt x="7619" y="486410"/>
                  </a:lnTo>
                  <a:lnTo>
                    <a:pt x="7619" y="480187"/>
                  </a:lnTo>
                  <a:close/>
                </a:path>
                <a:path w="7619" h="716279">
                  <a:moveTo>
                    <a:pt x="7619" y="473837"/>
                  </a:moveTo>
                  <a:lnTo>
                    <a:pt x="0" y="473837"/>
                  </a:lnTo>
                  <a:lnTo>
                    <a:pt x="0" y="480060"/>
                  </a:lnTo>
                  <a:lnTo>
                    <a:pt x="7619" y="480060"/>
                  </a:lnTo>
                  <a:lnTo>
                    <a:pt x="7619" y="473837"/>
                  </a:lnTo>
                  <a:close/>
                </a:path>
                <a:path w="7619" h="716279">
                  <a:moveTo>
                    <a:pt x="7619" y="467487"/>
                  </a:moveTo>
                  <a:lnTo>
                    <a:pt x="0" y="467487"/>
                  </a:lnTo>
                  <a:lnTo>
                    <a:pt x="0" y="473710"/>
                  </a:lnTo>
                  <a:lnTo>
                    <a:pt x="7619" y="473710"/>
                  </a:lnTo>
                  <a:lnTo>
                    <a:pt x="7619" y="467487"/>
                  </a:lnTo>
                  <a:close/>
                </a:path>
                <a:path w="7619" h="716279">
                  <a:moveTo>
                    <a:pt x="7619" y="459867"/>
                  </a:moveTo>
                  <a:lnTo>
                    <a:pt x="0" y="459867"/>
                  </a:lnTo>
                  <a:lnTo>
                    <a:pt x="0" y="467360"/>
                  </a:lnTo>
                  <a:lnTo>
                    <a:pt x="7619" y="467360"/>
                  </a:lnTo>
                  <a:lnTo>
                    <a:pt x="7619" y="459867"/>
                  </a:lnTo>
                  <a:close/>
                </a:path>
                <a:path w="7619" h="716279">
                  <a:moveTo>
                    <a:pt x="7619" y="454787"/>
                  </a:moveTo>
                  <a:lnTo>
                    <a:pt x="0" y="454787"/>
                  </a:lnTo>
                  <a:lnTo>
                    <a:pt x="0" y="459740"/>
                  </a:lnTo>
                  <a:lnTo>
                    <a:pt x="7619" y="459740"/>
                  </a:lnTo>
                  <a:lnTo>
                    <a:pt x="7619" y="454787"/>
                  </a:lnTo>
                  <a:close/>
                </a:path>
                <a:path w="7619" h="716279">
                  <a:moveTo>
                    <a:pt x="7619" y="448437"/>
                  </a:moveTo>
                  <a:lnTo>
                    <a:pt x="0" y="448437"/>
                  </a:lnTo>
                  <a:lnTo>
                    <a:pt x="0" y="454660"/>
                  </a:lnTo>
                  <a:lnTo>
                    <a:pt x="7619" y="454660"/>
                  </a:lnTo>
                  <a:lnTo>
                    <a:pt x="7619" y="448437"/>
                  </a:lnTo>
                  <a:close/>
                </a:path>
                <a:path w="7619" h="716279">
                  <a:moveTo>
                    <a:pt x="7619" y="440817"/>
                  </a:moveTo>
                  <a:lnTo>
                    <a:pt x="0" y="440817"/>
                  </a:lnTo>
                  <a:lnTo>
                    <a:pt x="0" y="448310"/>
                  </a:lnTo>
                  <a:lnTo>
                    <a:pt x="7619" y="448310"/>
                  </a:lnTo>
                  <a:lnTo>
                    <a:pt x="7619" y="440817"/>
                  </a:lnTo>
                  <a:close/>
                </a:path>
                <a:path w="7619" h="716279">
                  <a:moveTo>
                    <a:pt x="7619" y="435737"/>
                  </a:moveTo>
                  <a:lnTo>
                    <a:pt x="0" y="435737"/>
                  </a:lnTo>
                  <a:lnTo>
                    <a:pt x="0" y="440690"/>
                  </a:lnTo>
                  <a:lnTo>
                    <a:pt x="7619" y="440690"/>
                  </a:lnTo>
                  <a:lnTo>
                    <a:pt x="7619" y="435737"/>
                  </a:lnTo>
                  <a:close/>
                </a:path>
                <a:path w="7619" h="716279">
                  <a:moveTo>
                    <a:pt x="7619" y="423037"/>
                  </a:moveTo>
                  <a:lnTo>
                    <a:pt x="0" y="423037"/>
                  </a:lnTo>
                  <a:lnTo>
                    <a:pt x="0" y="435610"/>
                  </a:lnTo>
                  <a:lnTo>
                    <a:pt x="7619" y="435610"/>
                  </a:lnTo>
                  <a:lnTo>
                    <a:pt x="7619" y="423037"/>
                  </a:lnTo>
                  <a:close/>
                </a:path>
                <a:path w="7619" h="716279">
                  <a:moveTo>
                    <a:pt x="7619" y="417957"/>
                  </a:moveTo>
                  <a:lnTo>
                    <a:pt x="0" y="417957"/>
                  </a:lnTo>
                  <a:lnTo>
                    <a:pt x="0" y="422910"/>
                  </a:lnTo>
                  <a:lnTo>
                    <a:pt x="7619" y="422910"/>
                  </a:lnTo>
                  <a:lnTo>
                    <a:pt x="7619" y="417957"/>
                  </a:lnTo>
                  <a:close/>
                </a:path>
                <a:path w="7619" h="716279">
                  <a:moveTo>
                    <a:pt x="5080" y="715010"/>
                  </a:moveTo>
                  <a:lnTo>
                    <a:pt x="0" y="715010"/>
                  </a:lnTo>
                  <a:lnTo>
                    <a:pt x="0" y="716280"/>
                  </a:lnTo>
                  <a:lnTo>
                    <a:pt x="5080" y="716280"/>
                  </a:lnTo>
                  <a:lnTo>
                    <a:pt x="5080" y="715010"/>
                  </a:lnTo>
                  <a:close/>
                </a:path>
                <a:path w="7619" h="716279">
                  <a:moveTo>
                    <a:pt x="7619" y="708660"/>
                  </a:moveTo>
                  <a:lnTo>
                    <a:pt x="0" y="708660"/>
                  </a:lnTo>
                  <a:lnTo>
                    <a:pt x="0" y="713740"/>
                  </a:lnTo>
                  <a:lnTo>
                    <a:pt x="7619" y="713740"/>
                  </a:lnTo>
                  <a:lnTo>
                    <a:pt x="7619" y="708660"/>
                  </a:lnTo>
                  <a:close/>
                </a:path>
                <a:path w="7619" h="716279">
                  <a:moveTo>
                    <a:pt x="7619" y="702310"/>
                  </a:moveTo>
                  <a:lnTo>
                    <a:pt x="0" y="702310"/>
                  </a:lnTo>
                  <a:lnTo>
                    <a:pt x="0" y="707390"/>
                  </a:lnTo>
                  <a:lnTo>
                    <a:pt x="7619" y="707390"/>
                  </a:lnTo>
                  <a:lnTo>
                    <a:pt x="7619" y="702310"/>
                  </a:lnTo>
                  <a:close/>
                </a:path>
                <a:path w="7619" h="716279">
                  <a:moveTo>
                    <a:pt x="7619" y="695960"/>
                  </a:moveTo>
                  <a:lnTo>
                    <a:pt x="0" y="695960"/>
                  </a:lnTo>
                  <a:lnTo>
                    <a:pt x="0" y="701040"/>
                  </a:lnTo>
                  <a:lnTo>
                    <a:pt x="7619" y="701040"/>
                  </a:lnTo>
                  <a:lnTo>
                    <a:pt x="7619" y="695960"/>
                  </a:lnTo>
                  <a:close/>
                </a:path>
                <a:path w="7619" h="716279">
                  <a:moveTo>
                    <a:pt x="7619" y="689610"/>
                  </a:moveTo>
                  <a:lnTo>
                    <a:pt x="0" y="689610"/>
                  </a:lnTo>
                  <a:lnTo>
                    <a:pt x="0" y="694690"/>
                  </a:lnTo>
                  <a:lnTo>
                    <a:pt x="7619" y="694690"/>
                  </a:lnTo>
                  <a:lnTo>
                    <a:pt x="7619" y="689610"/>
                  </a:lnTo>
                  <a:close/>
                </a:path>
                <a:path w="7619" h="716279">
                  <a:moveTo>
                    <a:pt x="7619" y="683260"/>
                  </a:moveTo>
                  <a:lnTo>
                    <a:pt x="0" y="683260"/>
                  </a:lnTo>
                  <a:lnTo>
                    <a:pt x="0" y="688340"/>
                  </a:lnTo>
                  <a:lnTo>
                    <a:pt x="7619" y="688340"/>
                  </a:lnTo>
                  <a:lnTo>
                    <a:pt x="7619" y="683260"/>
                  </a:lnTo>
                  <a:close/>
                </a:path>
                <a:path w="7619" h="716279">
                  <a:moveTo>
                    <a:pt x="7619" y="676910"/>
                  </a:moveTo>
                  <a:lnTo>
                    <a:pt x="0" y="676910"/>
                  </a:lnTo>
                  <a:lnTo>
                    <a:pt x="0" y="681990"/>
                  </a:lnTo>
                  <a:lnTo>
                    <a:pt x="7619" y="681990"/>
                  </a:lnTo>
                  <a:lnTo>
                    <a:pt x="7619" y="676910"/>
                  </a:lnTo>
                  <a:close/>
                </a:path>
                <a:path w="7619" h="716279">
                  <a:moveTo>
                    <a:pt x="7619" y="670560"/>
                  </a:moveTo>
                  <a:lnTo>
                    <a:pt x="0" y="670560"/>
                  </a:lnTo>
                  <a:lnTo>
                    <a:pt x="0" y="675640"/>
                  </a:lnTo>
                  <a:lnTo>
                    <a:pt x="7619" y="675640"/>
                  </a:lnTo>
                  <a:lnTo>
                    <a:pt x="7619" y="670560"/>
                  </a:lnTo>
                  <a:close/>
                </a:path>
                <a:path w="7619" h="716279">
                  <a:moveTo>
                    <a:pt x="7619" y="664210"/>
                  </a:moveTo>
                  <a:lnTo>
                    <a:pt x="0" y="664210"/>
                  </a:lnTo>
                  <a:lnTo>
                    <a:pt x="0" y="669290"/>
                  </a:lnTo>
                  <a:lnTo>
                    <a:pt x="7619" y="669290"/>
                  </a:lnTo>
                  <a:lnTo>
                    <a:pt x="7619" y="664210"/>
                  </a:lnTo>
                  <a:close/>
                </a:path>
                <a:path w="7619" h="716279">
                  <a:moveTo>
                    <a:pt x="7619" y="657860"/>
                  </a:moveTo>
                  <a:lnTo>
                    <a:pt x="0" y="657860"/>
                  </a:lnTo>
                  <a:lnTo>
                    <a:pt x="0" y="662940"/>
                  </a:lnTo>
                  <a:lnTo>
                    <a:pt x="7619" y="662940"/>
                  </a:lnTo>
                  <a:lnTo>
                    <a:pt x="7619" y="657860"/>
                  </a:lnTo>
                  <a:close/>
                </a:path>
                <a:path w="7619" h="716279">
                  <a:moveTo>
                    <a:pt x="7619" y="652780"/>
                  </a:moveTo>
                  <a:lnTo>
                    <a:pt x="0" y="652780"/>
                  </a:lnTo>
                  <a:lnTo>
                    <a:pt x="0" y="656590"/>
                  </a:lnTo>
                  <a:lnTo>
                    <a:pt x="7619" y="656590"/>
                  </a:lnTo>
                  <a:lnTo>
                    <a:pt x="7619" y="652780"/>
                  </a:lnTo>
                  <a:close/>
                </a:path>
                <a:path w="7619" h="716279">
                  <a:moveTo>
                    <a:pt x="7619" y="646430"/>
                  </a:moveTo>
                  <a:lnTo>
                    <a:pt x="0" y="646430"/>
                  </a:lnTo>
                  <a:lnTo>
                    <a:pt x="0" y="651510"/>
                  </a:lnTo>
                  <a:lnTo>
                    <a:pt x="7619" y="651510"/>
                  </a:lnTo>
                  <a:lnTo>
                    <a:pt x="7619" y="646430"/>
                  </a:lnTo>
                  <a:close/>
                </a:path>
                <a:path w="7619" h="716279">
                  <a:moveTo>
                    <a:pt x="7619" y="640080"/>
                  </a:moveTo>
                  <a:lnTo>
                    <a:pt x="0" y="640080"/>
                  </a:lnTo>
                  <a:lnTo>
                    <a:pt x="0" y="645160"/>
                  </a:lnTo>
                  <a:lnTo>
                    <a:pt x="7619" y="645160"/>
                  </a:lnTo>
                  <a:lnTo>
                    <a:pt x="7619" y="640080"/>
                  </a:lnTo>
                  <a:close/>
                </a:path>
                <a:path w="7619" h="716279">
                  <a:moveTo>
                    <a:pt x="7619" y="633730"/>
                  </a:moveTo>
                  <a:lnTo>
                    <a:pt x="0" y="633730"/>
                  </a:lnTo>
                  <a:lnTo>
                    <a:pt x="0" y="638810"/>
                  </a:lnTo>
                  <a:lnTo>
                    <a:pt x="7619" y="638810"/>
                  </a:lnTo>
                  <a:lnTo>
                    <a:pt x="7619" y="633730"/>
                  </a:lnTo>
                  <a:close/>
                </a:path>
                <a:path w="7619" h="716279">
                  <a:moveTo>
                    <a:pt x="7619" y="627380"/>
                  </a:moveTo>
                  <a:lnTo>
                    <a:pt x="0" y="627380"/>
                  </a:lnTo>
                  <a:lnTo>
                    <a:pt x="0" y="632460"/>
                  </a:lnTo>
                  <a:lnTo>
                    <a:pt x="7619" y="632460"/>
                  </a:lnTo>
                  <a:lnTo>
                    <a:pt x="7619" y="627380"/>
                  </a:lnTo>
                  <a:close/>
                </a:path>
                <a:path w="7619" h="716279">
                  <a:moveTo>
                    <a:pt x="7619" y="621030"/>
                  </a:moveTo>
                  <a:lnTo>
                    <a:pt x="0" y="621030"/>
                  </a:lnTo>
                  <a:lnTo>
                    <a:pt x="0" y="626110"/>
                  </a:lnTo>
                  <a:lnTo>
                    <a:pt x="7619" y="626110"/>
                  </a:lnTo>
                  <a:lnTo>
                    <a:pt x="7619" y="621030"/>
                  </a:lnTo>
                  <a:close/>
                </a:path>
                <a:path w="7619" h="716279">
                  <a:moveTo>
                    <a:pt x="7619" y="614680"/>
                  </a:moveTo>
                  <a:lnTo>
                    <a:pt x="0" y="614680"/>
                  </a:lnTo>
                  <a:lnTo>
                    <a:pt x="0" y="619760"/>
                  </a:lnTo>
                  <a:lnTo>
                    <a:pt x="7619" y="619760"/>
                  </a:lnTo>
                  <a:lnTo>
                    <a:pt x="7619" y="614680"/>
                  </a:lnTo>
                  <a:close/>
                </a:path>
                <a:path w="7619" h="716279">
                  <a:moveTo>
                    <a:pt x="7619" y="601980"/>
                  </a:moveTo>
                  <a:lnTo>
                    <a:pt x="0" y="601980"/>
                  </a:lnTo>
                  <a:lnTo>
                    <a:pt x="0" y="613410"/>
                  </a:lnTo>
                  <a:lnTo>
                    <a:pt x="7619" y="613410"/>
                  </a:lnTo>
                  <a:lnTo>
                    <a:pt x="7619" y="601980"/>
                  </a:lnTo>
                  <a:close/>
                </a:path>
                <a:path w="7619" h="716279">
                  <a:moveTo>
                    <a:pt x="7619" y="589280"/>
                  </a:moveTo>
                  <a:lnTo>
                    <a:pt x="0" y="589280"/>
                  </a:lnTo>
                  <a:lnTo>
                    <a:pt x="0" y="600710"/>
                  </a:lnTo>
                  <a:lnTo>
                    <a:pt x="7619" y="600710"/>
                  </a:lnTo>
                  <a:lnTo>
                    <a:pt x="7619" y="589280"/>
                  </a:lnTo>
                  <a:close/>
                </a:path>
                <a:path w="7619" h="716279">
                  <a:moveTo>
                    <a:pt x="7619" y="576580"/>
                  </a:moveTo>
                  <a:lnTo>
                    <a:pt x="0" y="576580"/>
                  </a:lnTo>
                  <a:lnTo>
                    <a:pt x="0" y="588010"/>
                  </a:lnTo>
                  <a:lnTo>
                    <a:pt x="7619" y="588010"/>
                  </a:lnTo>
                  <a:lnTo>
                    <a:pt x="7619" y="576580"/>
                  </a:lnTo>
                  <a:close/>
                </a:path>
                <a:path w="7619" h="716279">
                  <a:moveTo>
                    <a:pt x="7619" y="563880"/>
                  </a:moveTo>
                  <a:lnTo>
                    <a:pt x="0" y="563880"/>
                  </a:lnTo>
                  <a:lnTo>
                    <a:pt x="0" y="575310"/>
                  </a:lnTo>
                  <a:lnTo>
                    <a:pt x="7619" y="575310"/>
                  </a:lnTo>
                  <a:lnTo>
                    <a:pt x="7619" y="563880"/>
                  </a:lnTo>
                  <a:close/>
                </a:path>
              </a:pathLst>
            </a:custGeom>
            <a:solidFill>
              <a:srgbClr val="6700F1"/>
            </a:solidFill>
          </p:spPr>
          <p:txBody>
            <a:bodyPr bIns="0" lIns="0" rIns="0" rtlCol="0" tIns="0" wrap="square"/>
            <a:p/>
          </p:txBody>
        </p:sp>
        <p:sp>
          <p:nvSpPr>
            <p:cNvPr id="1050274" name="object 1578"/>
            <p:cNvSpPr/>
            <p:nvPr/>
          </p:nvSpPr>
          <p:spPr>
            <a:xfrm>
              <a:off x="1922779" y="5795010"/>
              <a:ext cx="7620" cy="718820"/>
            </a:xfrm>
            <a:custGeom>
              <a:avLst/>
              <a:ahLst/>
              <a:rect l="l" t="t" r="r" b="b"/>
              <a:pathLst>
                <a:path w="7619" h="718820">
                  <a:moveTo>
                    <a:pt x="7619" y="0"/>
                  </a:moveTo>
                  <a:lnTo>
                    <a:pt x="0" y="0"/>
                  </a:lnTo>
                  <a:lnTo>
                    <a:pt x="0" y="3809"/>
                  </a:lnTo>
                  <a:lnTo>
                    <a:pt x="7619" y="3809"/>
                  </a:lnTo>
                  <a:lnTo>
                    <a:pt x="7619" y="0"/>
                  </a:lnTo>
                  <a:close/>
                </a:path>
                <a:path w="7619" h="718820">
                  <a:moveTo>
                    <a:pt x="7619" y="3809"/>
                  </a:moveTo>
                  <a:lnTo>
                    <a:pt x="0" y="3809"/>
                  </a:lnTo>
                  <a:lnTo>
                    <a:pt x="0" y="6349"/>
                  </a:lnTo>
                  <a:lnTo>
                    <a:pt x="7619" y="6349"/>
                  </a:lnTo>
                  <a:lnTo>
                    <a:pt x="7619" y="3809"/>
                  </a:lnTo>
                  <a:close/>
                </a:path>
                <a:path w="7619" h="718820">
                  <a:moveTo>
                    <a:pt x="7619" y="6350"/>
                  </a:moveTo>
                  <a:lnTo>
                    <a:pt x="0" y="6350"/>
                  </a:lnTo>
                  <a:lnTo>
                    <a:pt x="0" y="10159"/>
                  </a:lnTo>
                  <a:lnTo>
                    <a:pt x="7619" y="10159"/>
                  </a:lnTo>
                  <a:lnTo>
                    <a:pt x="7619" y="6350"/>
                  </a:lnTo>
                  <a:close/>
                </a:path>
                <a:path w="7619" h="718820">
                  <a:moveTo>
                    <a:pt x="7619" y="10160"/>
                  </a:moveTo>
                  <a:lnTo>
                    <a:pt x="0" y="10160"/>
                  </a:lnTo>
                  <a:lnTo>
                    <a:pt x="0" y="12699"/>
                  </a:lnTo>
                  <a:lnTo>
                    <a:pt x="7619" y="12699"/>
                  </a:lnTo>
                  <a:lnTo>
                    <a:pt x="7619" y="10160"/>
                  </a:lnTo>
                  <a:close/>
                </a:path>
                <a:path w="7619" h="718820">
                  <a:moveTo>
                    <a:pt x="7619" y="12700"/>
                  </a:moveTo>
                  <a:lnTo>
                    <a:pt x="0" y="12700"/>
                  </a:lnTo>
                  <a:lnTo>
                    <a:pt x="0" y="16509"/>
                  </a:lnTo>
                  <a:lnTo>
                    <a:pt x="7619" y="16509"/>
                  </a:lnTo>
                  <a:lnTo>
                    <a:pt x="7619" y="12700"/>
                  </a:lnTo>
                  <a:close/>
                </a:path>
                <a:path w="7619" h="718820">
                  <a:moveTo>
                    <a:pt x="7619" y="16509"/>
                  </a:moveTo>
                  <a:lnTo>
                    <a:pt x="0" y="16509"/>
                  </a:lnTo>
                  <a:lnTo>
                    <a:pt x="0" y="19049"/>
                  </a:lnTo>
                  <a:lnTo>
                    <a:pt x="7619" y="19049"/>
                  </a:lnTo>
                  <a:lnTo>
                    <a:pt x="7619" y="16509"/>
                  </a:lnTo>
                  <a:close/>
                </a:path>
                <a:path w="7619" h="718820">
                  <a:moveTo>
                    <a:pt x="7619" y="19050"/>
                  </a:moveTo>
                  <a:lnTo>
                    <a:pt x="0" y="19050"/>
                  </a:lnTo>
                  <a:lnTo>
                    <a:pt x="0" y="25399"/>
                  </a:lnTo>
                  <a:lnTo>
                    <a:pt x="7619" y="25399"/>
                  </a:lnTo>
                  <a:lnTo>
                    <a:pt x="7619" y="19050"/>
                  </a:lnTo>
                  <a:close/>
                </a:path>
                <a:path w="7619" h="718820">
                  <a:moveTo>
                    <a:pt x="7619" y="25400"/>
                  </a:moveTo>
                  <a:lnTo>
                    <a:pt x="0" y="25400"/>
                  </a:lnTo>
                  <a:lnTo>
                    <a:pt x="0" y="29209"/>
                  </a:lnTo>
                  <a:lnTo>
                    <a:pt x="7619" y="29209"/>
                  </a:lnTo>
                  <a:lnTo>
                    <a:pt x="7619" y="25400"/>
                  </a:lnTo>
                  <a:close/>
                </a:path>
                <a:path w="7619" h="718820">
                  <a:moveTo>
                    <a:pt x="7619" y="29209"/>
                  </a:moveTo>
                  <a:lnTo>
                    <a:pt x="0" y="29209"/>
                  </a:lnTo>
                  <a:lnTo>
                    <a:pt x="0" y="31749"/>
                  </a:lnTo>
                  <a:lnTo>
                    <a:pt x="7619" y="31749"/>
                  </a:lnTo>
                  <a:lnTo>
                    <a:pt x="7619" y="29209"/>
                  </a:lnTo>
                  <a:close/>
                </a:path>
                <a:path w="7619" h="718820">
                  <a:moveTo>
                    <a:pt x="7619" y="31750"/>
                  </a:moveTo>
                  <a:lnTo>
                    <a:pt x="0" y="31750"/>
                  </a:lnTo>
                  <a:lnTo>
                    <a:pt x="0" y="38099"/>
                  </a:lnTo>
                  <a:lnTo>
                    <a:pt x="7619" y="38099"/>
                  </a:lnTo>
                  <a:lnTo>
                    <a:pt x="7619" y="31750"/>
                  </a:lnTo>
                  <a:close/>
                </a:path>
                <a:path w="7619" h="718820">
                  <a:moveTo>
                    <a:pt x="7619" y="38100"/>
                  </a:moveTo>
                  <a:lnTo>
                    <a:pt x="0" y="38100"/>
                  </a:lnTo>
                  <a:lnTo>
                    <a:pt x="0" y="44449"/>
                  </a:lnTo>
                  <a:lnTo>
                    <a:pt x="7619" y="44449"/>
                  </a:lnTo>
                  <a:lnTo>
                    <a:pt x="7619" y="38100"/>
                  </a:lnTo>
                  <a:close/>
                </a:path>
                <a:path w="7619" h="718820">
                  <a:moveTo>
                    <a:pt x="7619" y="44450"/>
                  </a:moveTo>
                  <a:lnTo>
                    <a:pt x="0" y="44450"/>
                  </a:lnTo>
                  <a:lnTo>
                    <a:pt x="0" y="48259"/>
                  </a:lnTo>
                  <a:lnTo>
                    <a:pt x="7619" y="48259"/>
                  </a:lnTo>
                  <a:lnTo>
                    <a:pt x="7619" y="44450"/>
                  </a:lnTo>
                  <a:close/>
                </a:path>
                <a:path w="7619" h="718820">
                  <a:moveTo>
                    <a:pt x="7619" y="48259"/>
                  </a:moveTo>
                  <a:lnTo>
                    <a:pt x="0" y="48259"/>
                  </a:lnTo>
                  <a:lnTo>
                    <a:pt x="0" y="50799"/>
                  </a:lnTo>
                  <a:lnTo>
                    <a:pt x="7619" y="50799"/>
                  </a:lnTo>
                  <a:lnTo>
                    <a:pt x="7619" y="48259"/>
                  </a:lnTo>
                  <a:close/>
                </a:path>
                <a:path w="7619" h="718820">
                  <a:moveTo>
                    <a:pt x="7619" y="50800"/>
                  </a:moveTo>
                  <a:lnTo>
                    <a:pt x="0" y="50800"/>
                  </a:lnTo>
                  <a:lnTo>
                    <a:pt x="0" y="54609"/>
                  </a:lnTo>
                  <a:lnTo>
                    <a:pt x="7619" y="54609"/>
                  </a:lnTo>
                  <a:lnTo>
                    <a:pt x="7619" y="50800"/>
                  </a:lnTo>
                  <a:close/>
                </a:path>
                <a:path w="7619" h="718820">
                  <a:moveTo>
                    <a:pt x="7619" y="54609"/>
                  </a:moveTo>
                  <a:lnTo>
                    <a:pt x="0" y="54609"/>
                  </a:lnTo>
                  <a:lnTo>
                    <a:pt x="0" y="57149"/>
                  </a:lnTo>
                  <a:lnTo>
                    <a:pt x="7619" y="57149"/>
                  </a:lnTo>
                  <a:lnTo>
                    <a:pt x="7619" y="54609"/>
                  </a:lnTo>
                  <a:close/>
                </a:path>
                <a:path w="7619" h="718820">
                  <a:moveTo>
                    <a:pt x="7619" y="57150"/>
                  </a:moveTo>
                  <a:lnTo>
                    <a:pt x="0" y="57150"/>
                  </a:lnTo>
                  <a:lnTo>
                    <a:pt x="0" y="60959"/>
                  </a:lnTo>
                  <a:lnTo>
                    <a:pt x="7619" y="60959"/>
                  </a:lnTo>
                  <a:lnTo>
                    <a:pt x="7619" y="57150"/>
                  </a:lnTo>
                  <a:close/>
                </a:path>
                <a:path w="7619" h="718820">
                  <a:moveTo>
                    <a:pt x="7619" y="60959"/>
                  </a:moveTo>
                  <a:lnTo>
                    <a:pt x="0" y="60959"/>
                  </a:lnTo>
                  <a:lnTo>
                    <a:pt x="0" y="63499"/>
                  </a:lnTo>
                  <a:lnTo>
                    <a:pt x="7619" y="63499"/>
                  </a:lnTo>
                  <a:lnTo>
                    <a:pt x="7619" y="60959"/>
                  </a:lnTo>
                  <a:close/>
                </a:path>
                <a:path w="7619" h="718820">
                  <a:moveTo>
                    <a:pt x="7619" y="63500"/>
                  </a:moveTo>
                  <a:lnTo>
                    <a:pt x="0" y="63500"/>
                  </a:lnTo>
                  <a:lnTo>
                    <a:pt x="0" y="73659"/>
                  </a:lnTo>
                  <a:lnTo>
                    <a:pt x="7619" y="73659"/>
                  </a:lnTo>
                  <a:lnTo>
                    <a:pt x="7619" y="63500"/>
                  </a:lnTo>
                  <a:close/>
                </a:path>
                <a:path w="7619" h="718820">
                  <a:moveTo>
                    <a:pt x="7619" y="73659"/>
                  </a:moveTo>
                  <a:lnTo>
                    <a:pt x="0" y="73659"/>
                  </a:lnTo>
                  <a:lnTo>
                    <a:pt x="0" y="80009"/>
                  </a:lnTo>
                  <a:lnTo>
                    <a:pt x="7619" y="80009"/>
                  </a:lnTo>
                  <a:lnTo>
                    <a:pt x="7619" y="73659"/>
                  </a:lnTo>
                  <a:close/>
                </a:path>
                <a:path w="7619" h="718820">
                  <a:moveTo>
                    <a:pt x="7619" y="80009"/>
                  </a:moveTo>
                  <a:lnTo>
                    <a:pt x="0" y="80009"/>
                  </a:lnTo>
                  <a:lnTo>
                    <a:pt x="0" y="82549"/>
                  </a:lnTo>
                  <a:lnTo>
                    <a:pt x="7619" y="82549"/>
                  </a:lnTo>
                  <a:lnTo>
                    <a:pt x="7619" y="80009"/>
                  </a:lnTo>
                  <a:close/>
                </a:path>
                <a:path w="7619" h="718820">
                  <a:moveTo>
                    <a:pt x="7619" y="82550"/>
                  </a:moveTo>
                  <a:lnTo>
                    <a:pt x="0" y="82550"/>
                  </a:lnTo>
                  <a:lnTo>
                    <a:pt x="0" y="86359"/>
                  </a:lnTo>
                  <a:lnTo>
                    <a:pt x="7619" y="86359"/>
                  </a:lnTo>
                  <a:lnTo>
                    <a:pt x="7619" y="82550"/>
                  </a:lnTo>
                  <a:close/>
                </a:path>
                <a:path w="7619" h="718820">
                  <a:moveTo>
                    <a:pt x="7619" y="86359"/>
                  </a:moveTo>
                  <a:lnTo>
                    <a:pt x="0" y="86359"/>
                  </a:lnTo>
                  <a:lnTo>
                    <a:pt x="0" y="99059"/>
                  </a:lnTo>
                  <a:lnTo>
                    <a:pt x="7619" y="99059"/>
                  </a:lnTo>
                  <a:lnTo>
                    <a:pt x="7619" y="86359"/>
                  </a:lnTo>
                  <a:close/>
                </a:path>
                <a:path w="7619" h="718820">
                  <a:moveTo>
                    <a:pt x="7619" y="99060"/>
                  </a:moveTo>
                  <a:lnTo>
                    <a:pt x="0" y="99060"/>
                  </a:lnTo>
                  <a:lnTo>
                    <a:pt x="0" y="105409"/>
                  </a:lnTo>
                  <a:lnTo>
                    <a:pt x="7619" y="105409"/>
                  </a:lnTo>
                  <a:lnTo>
                    <a:pt x="7619" y="99060"/>
                  </a:lnTo>
                  <a:close/>
                </a:path>
                <a:path w="7619" h="718820">
                  <a:moveTo>
                    <a:pt x="7619" y="105409"/>
                  </a:moveTo>
                  <a:lnTo>
                    <a:pt x="0" y="105409"/>
                  </a:lnTo>
                  <a:lnTo>
                    <a:pt x="0" y="120649"/>
                  </a:lnTo>
                  <a:lnTo>
                    <a:pt x="7619" y="120649"/>
                  </a:lnTo>
                  <a:lnTo>
                    <a:pt x="7619" y="105409"/>
                  </a:lnTo>
                  <a:close/>
                </a:path>
                <a:path w="7619" h="718820">
                  <a:moveTo>
                    <a:pt x="7619" y="120650"/>
                  </a:moveTo>
                  <a:lnTo>
                    <a:pt x="0" y="120650"/>
                  </a:lnTo>
                  <a:lnTo>
                    <a:pt x="0" y="130809"/>
                  </a:lnTo>
                  <a:lnTo>
                    <a:pt x="7619" y="130809"/>
                  </a:lnTo>
                  <a:lnTo>
                    <a:pt x="7619" y="120650"/>
                  </a:lnTo>
                  <a:close/>
                </a:path>
                <a:path w="7619" h="718820">
                  <a:moveTo>
                    <a:pt x="7619" y="130809"/>
                  </a:moveTo>
                  <a:lnTo>
                    <a:pt x="0" y="130809"/>
                  </a:lnTo>
                  <a:lnTo>
                    <a:pt x="0" y="187959"/>
                  </a:lnTo>
                  <a:lnTo>
                    <a:pt x="7619" y="187959"/>
                  </a:lnTo>
                  <a:lnTo>
                    <a:pt x="7619" y="130809"/>
                  </a:lnTo>
                  <a:close/>
                </a:path>
                <a:path w="7619" h="718820">
                  <a:moveTo>
                    <a:pt x="7619" y="187959"/>
                  </a:moveTo>
                  <a:lnTo>
                    <a:pt x="0" y="187959"/>
                  </a:lnTo>
                  <a:lnTo>
                    <a:pt x="0" y="194309"/>
                  </a:lnTo>
                  <a:lnTo>
                    <a:pt x="7619" y="194309"/>
                  </a:lnTo>
                  <a:lnTo>
                    <a:pt x="7619" y="187959"/>
                  </a:lnTo>
                  <a:close/>
                </a:path>
                <a:path w="7619" h="718820">
                  <a:moveTo>
                    <a:pt x="7619" y="194309"/>
                  </a:moveTo>
                  <a:lnTo>
                    <a:pt x="0" y="194309"/>
                  </a:lnTo>
                  <a:lnTo>
                    <a:pt x="0" y="200659"/>
                  </a:lnTo>
                  <a:lnTo>
                    <a:pt x="7619" y="200659"/>
                  </a:lnTo>
                  <a:lnTo>
                    <a:pt x="7619" y="194309"/>
                  </a:lnTo>
                  <a:close/>
                </a:path>
                <a:path w="7619" h="718820">
                  <a:moveTo>
                    <a:pt x="7619" y="200659"/>
                  </a:moveTo>
                  <a:lnTo>
                    <a:pt x="0" y="200659"/>
                  </a:lnTo>
                  <a:lnTo>
                    <a:pt x="0" y="207009"/>
                  </a:lnTo>
                  <a:lnTo>
                    <a:pt x="7619" y="207009"/>
                  </a:lnTo>
                  <a:lnTo>
                    <a:pt x="7619" y="200659"/>
                  </a:lnTo>
                  <a:close/>
                </a:path>
                <a:path w="7619" h="718820">
                  <a:moveTo>
                    <a:pt x="7619" y="207009"/>
                  </a:moveTo>
                  <a:lnTo>
                    <a:pt x="0" y="207009"/>
                  </a:lnTo>
                  <a:lnTo>
                    <a:pt x="0" y="213359"/>
                  </a:lnTo>
                  <a:lnTo>
                    <a:pt x="7619" y="213359"/>
                  </a:lnTo>
                  <a:lnTo>
                    <a:pt x="7619" y="207009"/>
                  </a:lnTo>
                  <a:close/>
                </a:path>
                <a:path w="7619" h="718820">
                  <a:moveTo>
                    <a:pt x="7619" y="213359"/>
                  </a:moveTo>
                  <a:lnTo>
                    <a:pt x="0" y="213359"/>
                  </a:lnTo>
                  <a:lnTo>
                    <a:pt x="0" y="215899"/>
                  </a:lnTo>
                  <a:lnTo>
                    <a:pt x="7619" y="215899"/>
                  </a:lnTo>
                  <a:lnTo>
                    <a:pt x="7619" y="213359"/>
                  </a:lnTo>
                  <a:close/>
                </a:path>
                <a:path w="7619" h="718820">
                  <a:moveTo>
                    <a:pt x="7619" y="215900"/>
                  </a:moveTo>
                  <a:lnTo>
                    <a:pt x="0" y="215900"/>
                  </a:lnTo>
                  <a:lnTo>
                    <a:pt x="0" y="219709"/>
                  </a:lnTo>
                  <a:lnTo>
                    <a:pt x="7619" y="219709"/>
                  </a:lnTo>
                  <a:lnTo>
                    <a:pt x="7619" y="215900"/>
                  </a:lnTo>
                  <a:close/>
                </a:path>
                <a:path w="7619" h="718820">
                  <a:moveTo>
                    <a:pt x="7619" y="219709"/>
                  </a:moveTo>
                  <a:lnTo>
                    <a:pt x="0" y="219709"/>
                  </a:lnTo>
                  <a:lnTo>
                    <a:pt x="0" y="222249"/>
                  </a:lnTo>
                  <a:lnTo>
                    <a:pt x="7619" y="222249"/>
                  </a:lnTo>
                  <a:lnTo>
                    <a:pt x="7619" y="219709"/>
                  </a:lnTo>
                  <a:close/>
                </a:path>
                <a:path w="7619" h="718820">
                  <a:moveTo>
                    <a:pt x="7619" y="222250"/>
                  </a:moveTo>
                  <a:lnTo>
                    <a:pt x="0" y="222250"/>
                  </a:lnTo>
                  <a:lnTo>
                    <a:pt x="0" y="228599"/>
                  </a:lnTo>
                  <a:lnTo>
                    <a:pt x="7619" y="228599"/>
                  </a:lnTo>
                  <a:lnTo>
                    <a:pt x="7619" y="222250"/>
                  </a:lnTo>
                  <a:close/>
                </a:path>
                <a:path w="7619" h="718820">
                  <a:moveTo>
                    <a:pt x="7619" y="228600"/>
                  </a:moveTo>
                  <a:lnTo>
                    <a:pt x="0" y="228600"/>
                  </a:lnTo>
                  <a:lnTo>
                    <a:pt x="0" y="232409"/>
                  </a:lnTo>
                  <a:lnTo>
                    <a:pt x="7619" y="232409"/>
                  </a:lnTo>
                  <a:lnTo>
                    <a:pt x="7619" y="228600"/>
                  </a:lnTo>
                  <a:close/>
                </a:path>
                <a:path w="7619" h="718820">
                  <a:moveTo>
                    <a:pt x="7619" y="232409"/>
                  </a:moveTo>
                  <a:lnTo>
                    <a:pt x="0" y="232409"/>
                  </a:lnTo>
                  <a:lnTo>
                    <a:pt x="0" y="234949"/>
                  </a:lnTo>
                  <a:lnTo>
                    <a:pt x="7619" y="234949"/>
                  </a:lnTo>
                  <a:lnTo>
                    <a:pt x="7619" y="232409"/>
                  </a:lnTo>
                  <a:close/>
                </a:path>
                <a:path w="7619" h="718820">
                  <a:moveTo>
                    <a:pt x="7619" y="234950"/>
                  </a:moveTo>
                  <a:lnTo>
                    <a:pt x="0" y="234950"/>
                  </a:lnTo>
                  <a:lnTo>
                    <a:pt x="0" y="238759"/>
                  </a:lnTo>
                  <a:lnTo>
                    <a:pt x="7619" y="238759"/>
                  </a:lnTo>
                  <a:lnTo>
                    <a:pt x="7619" y="234950"/>
                  </a:lnTo>
                  <a:close/>
                </a:path>
                <a:path w="7619" h="718820">
                  <a:moveTo>
                    <a:pt x="7619" y="238759"/>
                  </a:moveTo>
                  <a:lnTo>
                    <a:pt x="0" y="238759"/>
                  </a:lnTo>
                  <a:lnTo>
                    <a:pt x="0" y="241299"/>
                  </a:lnTo>
                  <a:lnTo>
                    <a:pt x="7619" y="241299"/>
                  </a:lnTo>
                  <a:lnTo>
                    <a:pt x="7619" y="238759"/>
                  </a:lnTo>
                  <a:close/>
                </a:path>
                <a:path w="7619" h="718820">
                  <a:moveTo>
                    <a:pt x="7619" y="241300"/>
                  </a:moveTo>
                  <a:lnTo>
                    <a:pt x="0" y="241300"/>
                  </a:lnTo>
                  <a:lnTo>
                    <a:pt x="0" y="292099"/>
                  </a:lnTo>
                  <a:lnTo>
                    <a:pt x="7619" y="292099"/>
                  </a:lnTo>
                  <a:lnTo>
                    <a:pt x="7619" y="241300"/>
                  </a:lnTo>
                  <a:close/>
                </a:path>
                <a:path w="7619" h="718820">
                  <a:moveTo>
                    <a:pt x="7619" y="292099"/>
                  </a:moveTo>
                  <a:lnTo>
                    <a:pt x="0" y="292099"/>
                  </a:lnTo>
                  <a:lnTo>
                    <a:pt x="0" y="311149"/>
                  </a:lnTo>
                  <a:lnTo>
                    <a:pt x="7619" y="311149"/>
                  </a:lnTo>
                  <a:lnTo>
                    <a:pt x="7619" y="292099"/>
                  </a:lnTo>
                  <a:close/>
                </a:path>
                <a:path w="7619" h="718820">
                  <a:moveTo>
                    <a:pt x="7619" y="311149"/>
                  </a:moveTo>
                  <a:lnTo>
                    <a:pt x="0" y="311149"/>
                  </a:lnTo>
                  <a:lnTo>
                    <a:pt x="0" y="419099"/>
                  </a:lnTo>
                  <a:lnTo>
                    <a:pt x="7619" y="419099"/>
                  </a:lnTo>
                  <a:lnTo>
                    <a:pt x="7619" y="311149"/>
                  </a:lnTo>
                  <a:close/>
                </a:path>
                <a:path w="7619" h="718820">
                  <a:moveTo>
                    <a:pt x="7619" y="519556"/>
                  </a:moveTo>
                  <a:lnTo>
                    <a:pt x="0" y="519556"/>
                  </a:lnTo>
                  <a:lnTo>
                    <a:pt x="0" y="563880"/>
                  </a:lnTo>
                  <a:lnTo>
                    <a:pt x="7619" y="563880"/>
                  </a:lnTo>
                  <a:lnTo>
                    <a:pt x="7619" y="519556"/>
                  </a:lnTo>
                  <a:close/>
                </a:path>
                <a:path w="7619" h="718820">
                  <a:moveTo>
                    <a:pt x="7619" y="513206"/>
                  </a:moveTo>
                  <a:lnTo>
                    <a:pt x="0" y="513206"/>
                  </a:lnTo>
                  <a:lnTo>
                    <a:pt x="0" y="519429"/>
                  </a:lnTo>
                  <a:lnTo>
                    <a:pt x="7619" y="519429"/>
                  </a:lnTo>
                  <a:lnTo>
                    <a:pt x="7619" y="513206"/>
                  </a:lnTo>
                  <a:close/>
                </a:path>
                <a:path w="7619" h="718820">
                  <a:moveTo>
                    <a:pt x="7619" y="506856"/>
                  </a:moveTo>
                  <a:lnTo>
                    <a:pt x="0" y="506856"/>
                  </a:lnTo>
                  <a:lnTo>
                    <a:pt x="0" y="513079"/>
                  </a:lnTo>
                  <a:lnTo>
                    <a:pt x="7619" y="513079"/>
                  </a:lnTo>
                  <a:lnTo>
                    <a:pt x="7619" y="506856"/>
                  </a:lnTo>
                  <a:close/>
                </a:path>
                <a:path w="7619" h="718820">
                  <a:moveTo>
                    <a:pt x="7619" y="500506"/>
                  </a:moveTo>
                  <a:lnTo>
                    <a:pt x="0" y="500506"/>
                  </a:lnTo>
                  <a:lnTo>
                    <a:pt x="0" y="506729"/>
                  </a:lnTo>
                  <a:lnTo>
                    <a:pt x="7619" y="506729"/>
                  </a:lnTo>
                  <a:lnTo>
                    <a:pt x="7619" y="500506"/>
                  </a:lnTo>
                  <a:close/>
                </a:path>
                <a:path w="7619" h="718820">
                  <a:moveTo>
                    <a:pt x="7619" y="494156"/>
                  </a:moveTo>
                  <a:lnTo>
                    <a:pt x="0" y="494156"/>
                  </a:lnTo>
                  <a:lnTo>
                    <a:pt x="0" y="500379"/>
                  </a:lnTo>
                  <a:lnTo>
                    <a:pt x="7619" y="500379"/>
                  </a:lnTo>
                  <a:lnTo>
                    <a:pt x="7619" y="494156"/>
                  </a:lnTo>
                  <a:close/>
                </a:path>
                <a:path w="7619" h="718820">
                  <a:moveTo>
                    <a:pt x="7619" y="487806"/>
                  </a:moveTo>
                  <a:lnTo>
                    <a:pt x="0" y="487806"/>
                  </a:lnTo>
                  <a:lnTo>
                    <a:pt x="0" y="494029"/>
                  </a:lnTo>
                  <a:lnTo>
                    <a:pt x="7619" y="494029"/>
                  </a:lnTo>
                  <a:lnTo>
                    <a:pt x="7619" y="487806"/>
                  </a:lnTo>
                  <a:close/>
                </a:path>
                <a:path w="7619" h="718820">
                  <a:moveTo>
                    <a:pt x="7619" y="481456"/>
                  </a:moveTo>
                  <a:lnTo>
                    <a:pt x="0" y="481456"/>
                  </a:lnTo>
                  <a:lnTo>
                    <a:pt x="0" y="487679"/>
                  </a:lnTo>
                  <a:lnTo>
                    <a:pt x="7619" y="487679"/>
                  </a:lnTo>
                  <a:lnTo>
                    <a:pt x="7619" y="481456"/>
                  </a:lnTo>
                  <a:close/>
                </a:path>
                <a:path w="7619" h="718820">
                  <a:moveTo>
                    <a:pt x="7619" y="475106"/>
                  </a:moveTo>
                  <a:lnTo>
                    <a:pt x="0" y="475106"/>
                  </a:lnTo>
                  <a:lnTo>
                    <a:pt x="0" y="481329"/>
                  </a:lnTo>
                  <a:lnTo>
                    <a:pt x="7619" y="481329"/>
                  </a:lnTo>
                  <a:lnTo>
                    <a:pt x="7619" y="475106"/>
                  </a:lnTo>
                  <a:close/>
                </a:path>
                <a:path w="7619" h="718820">
                  <a:moveTo>
                    <a:pt x="7619" y="468756"/>
                  </a:moveTo>
                  <a:lnTo>
                    <a:pt x="0" y="468756"/>
                  </a:lnTo>
                  <a:lnTo>
                    <a:pt x="0" y="474979"/>
                  </a:lnTo>
                  <a:lnTo>
                    <a:pt x="7619" y="474979"/>
                  </a:lnTo>
                  <a:lnTo>
                    <a:pt x="7619" y="468756"/>
                  </a:lnTo>
                  <a:close/>
                </a:path>
                <a:path w="7619" h="718820">
                  <a:moveTo>
                    <a:pt x="7619" y="461136"/>
                  </a:moveTo>
                  <a:lnTo>
                    <a:pt x="0" y="461136"/>
                  </a:lnTo>
                  <a:lnTo>
                    <a:pt x="0" y="468629"/>
                  </a:lnTo>
                  <a:lnTo>
                    <a:pt x="7619" y="468629"/>
                  </a:lnTo>
                  <a:lnTo>
                    <a:pt x="7619" y="461136"/>
                  </a:lnTo>
                  <a:close/>
                </a:path>
                <a:path w="7619" h="718820">
                  <a:moveTo>
                    <a:pt x="7619" y="456056"/>
                  </a:moveTo>
                  <a:lnTo>
                    <a:pt x="0" y="456056"/>
                  </a:lnTo>
                  <a:lnTo>
                    <a:pt x="0" y="461009"/>
                  </a:lnTo>
                  <a:lnTo>
                    <a:pt x="7619" y="461009"/>
                  </a:lnTo>
                  <a:lnTo>
                    <a:pt x="7619" y="456056"/>
                  </a:lnTo>
                  <a:close/>
                </a:path>
                <a:path w="7619" h="718820">
                  <a:moveTo>
                    <a:pt x="7619" y="449706"/>
                  </a:moveTo>
                  <a:lnTo>
                    <a:pt x="0" y="449706"/>
                  </a:lnTo>
                  <a:lnTo>
                    <a:pt x="0" y="455929"/>
                  </a:lnTo>
                  <a:lnTo>
                    <a:pt x="7619" y="455929"/>
                  </a:lnTo>
                  <a:lnTo>
                    <a:pt x="7619" y="449706"/>
                  </a:lnTo>
                  <a:close/>
                </a:path>
                <a:path w="7619" h="718820">
                  <a:moveTo>
                    <a:pt x="7619" y="442086"/>
                  </a:moveTo>
                  <a:lnTo>
                    <a:pt x="0" y="442086"/>
                  </a:lnTo>
                  <a:lnTo>
                    <a:pt x="0" y="449579"/>
                  </a:lnTo>
                  <a:lnTo>
                    <a:pt x="7619" y="449579"/>
                  </a:lnTo>
                  <a:lnTo>
                    <a:pt x="7619" y="442086"/>
                  </a:lnTo>
                  <a:close/>
                </a:path>
                <a:path w="7619" h="718820">
                  <a:moveTo>
                    <a:pt x="7619" y="437006"/>
                  </a:moveTo>
                  <a:lnTo>
                    <a:pt x="0" y="437006"/>
                  </a:lnTo>
                  <a:lnTo>
                    <a:pt x="0" y="441959"/>
                  </a:lnTo>
                  <a:lnTo>
                    <a:pt x="7619" y="441959"/>
                  </a:lnTo>
                  <a:lnTo>
                    <a:pt x="7619" y="437006"/>
                  </a:lnTo>
                  <a:close/>
                </a:path>
                <a:path w="7619" h="718820">
                  <a:moveTo>
                    <a:pt x="7619" y="424306"/>
                  </a:moveTo>
                  <a:lnTo>
                    <a:pt x="0" y="424306"/>
                  </a:lnTo>
                  <a:lnTo>
                    <a:pt x="0" y="436879"/>
                  </a:lnTo>
                  <a:lnTo>
                    <a:pt x="7619" y="436879"/>
                  </a:lnTo>
                  <a:lnTo>
                    <a:pt x="7619" y="424306"/>
                  </a:lnTo>
                  <a:close/>
                </a:path>
                <a:path w="7619" h="718820">
                  <a:moveTo>
                    <a:pt x="7619" y="419226"/>
                  </a:moveTo>
                  <a:lnTo>
                    <a:pt x="0" y="419226"/>
                  </a:lnTo>
                  <a:lnTo>
                    <a:pt x="0" y="424180"/>
                  </a:lnTo>
                  <a:lnTo>
                    <a:pt x="7619" y="424180"/>
                  </a:lnTo>
                  <a:lnTo>
                    <a:pt x="7619" y="419226"/>
                  </a:lnTo>
                  <a:close/>
                </a:path>
                <a:path w="7619" h="718820">
                  <a:moveTo>
                    <a:pt x="7619" y="716280"/>
                  </a:moveTo>
                  <a:lnTo>
                    <a:pt x="0" y="716280"/>
                  </a:lnTo>
                  <a:lnTo>
                    <a:pt x="0" y="718819"/>
                  </a:lnTo>
                  <a:lnTo>
                    <a:pt x="1269" y="718819"/>
                  </a:lnTo>
                  <a:lnTo>
                    <a:pt x="1269" y="717549"/>
                  </a:lnTo>
                  <a:lnTo>
                    <a:pt x="7619" y="717549"/>
                  </a:lnTo>
                  <a:lnTo>
                    <a:pt x="7619" y="716280"/>
                  </a:lnTo>
                  <a:close/>
                </a:path>
                <a:path w="7619" h="718820">
                  <a:moveTo>
                    <a:pt x="7619" y="709929"/>
                  </a:moveTo>
                  <a:lnTo>
                    <a:pt x="0" y="709929"/>
                  </a:lnTo>
                  <a:lnTo>
                    <a:pt x="0" y="715009"/>
                  </a:lnTo>
                  <a:lnTo>
                    <a:pt x="7619" y="715009"/>
                  </a:lnTo>
                  <a:lnTo>
                    <a:pt x="7619" y="709929"/>
                  </a:lnTo>
                  <a:close/>
                </a:path>
                <a:path w="7619" h="718820">
                  <a:moveTo>
                    <a:pt x="7619" y="703579"/>
                  </a:moveTo>
                  <a:lnTo>
                    <a:pt x="0" y="703579"/>
                  </a:lnTo>
                  <a:lnTo>
                    <a:pt x="0" y="708659"/>
                  </a:lnTo>
                  <a:lnTo>
                    <a:pt x="7619" y="708659"/>
                  </a:lnTo>
                  <a:lnTo>
                    <a:pt x="7619" y="703579"/>
                  </a:lnTo>
                  <a:close/>
                </a:path>
                <a:path w="7619" h="718820">
                  <a:moveTo>
                    <a:pt x="7619" y="697230"/>
                  </a:moveTo>
                  <a:lnTo>
                    <a:pt x="0" y="697230"/>
                  </a:lnTo>
                  <a:lnTo>
                    <a:pt x="0" y="702309"/>
                  </a:lnTo>
                  <a:lnTo>
                    <a:pt x="7619" y="702309"/>
                  </a:lnTo>
                  <a:lnTo>
                    <a:pt x="7619" y="697230"/>
                  </a:lnTo>
                  <a:close/>
                </a:path>
                <a:path w="7619" h="718820">
                  <a:moveTo>
                    <a:pt x="7619" y="690879"/>
                  </a:moveTo>
                  <a:lnTo>
                    <a:pt x="0" y="690879"/>
                  </a:lnTo>
                  <a:lnTo>
                    <a:pt x="0" y="695959"/>
                  </a:lnTo>
                  <a:lnTo>
                    <a:pt x="7619" y="695959"/>
                  </a:lnTo>
                  <a:lnTo>
                    <a:pt x="7619" y="690879"/>
                  </a:lnTo>
                  <a:close/>
                </a:path>
                <a:path w="7619" h="718820">
                  <a:moveTo>
                    <a:pt x="7619" y="684529"/>
                  </a:moveTo>
                  <a:lnTo>
                    <a:pt x="0" y="684529"/>
                  </a:lnTo>
                  <a:lnTo>
                    <a:pt x="0" y="689609"/>
                  </a:lnTo>
                  <a:lnTo>
                    <a:pt x="7619" y="689609"/>
                  </a:lnTo>
                  <a:lnTo>
                    <a:pt x="7619" y="684529"/>
                  </a:lnTo>
                  <a:close/>
                </a:path>
                <a:path w="7619" h="718820">
                  <a:moveTo>
                    <a:pt x="7619" y="678179"/>
                  </a:moveTo>
                  <a:lnTo>
                    <a:pt x="0" y="678179"/>
                  </a:lnTo>
                  <a:lnTo>
                    <a:pt x="0" y="683259"/>
                  </a:lnTo>
                  <a:lnTo>
                    <a:pt x="7619" y="683259"/>
                  </a:lnTo>
                  <a:lnTo>
                    <a:pt x="7619" y="678179"/>
                  </a:lnTo>
                  <a:close/>
                </a:path>
                <a:path w="7619" h="718820">
                  <a:moveTo>
                    <a:pt x="7619" y="671829"/>
                  </a:moveTo>
                  <a:lnTo>
                    <a:pt x="0" y="671829"/>
                  </a:lnTo>
                  <a:lnTo>
                    <a:pt x="0" y="676909"/>
                  </a:lnTo>
                  <a:lnTo>
                    <a:pt x="7619" y="676909"/>
                  </a:lnTo>
                  <a:lnTo>
                    <a:pt x="7619" y="671829"/>
                  </a:lnTo>
                  <a:close/>
                </a:path>
                <a:path w="7619" h="718820">
                  <a:moveTo>
                    <a:pt x="7619" y="665480"/>
                  </a:moveTo>
                  <a:lnTo>
                    <a:pt x="0" y="665480"/>
                  </a:lnTo>
                  <a:lnTo>
                    <a:pt x="0" y="670559"/>
                  </a:lnTo>
                  <a:lnTo>
                    <a:pt x="7619" y="670559"/>
                  </a:lnTo>
                  <a:lnTo>
                    <a:pt x="7619" y="665480"/>
                  </a:lnTo>
                  <a:close/>
                </a:path>
                <a:path w="7619" h="718820">
                  <a:moveTo>
                    <a:pt x="7619" y="659130"/>
                  </a:moveTo>
                  <a:lnTo>
                    <a:pt x="0" y="659130"/>
                  </a:lnTo>
                  <a:lnTo>
                    <a:pt x="0" y="664209"/>
                  </a:lnTo>
                  <a:lnTo>
                    <a:pt x="7619" y="664209"/>
                  </a:lnTo>
                  <a:lnTo>
                    <a:pt x="7619" y="659130"/>
                  </a:lnTo>
                  <a:close/>
                </a:path>
                <a:path w="7619" h="718820">
                  <a:moveTo>
                    <a:pt x="7619" y="654050"/>
                  </a:moveTo>
                  <a:lnTo>
                    <a:pt x="0" y="654050"/>
                  </a:lnTo>
                  <a:lnTo>
                    <a:pt x="0" y="657859"/>
                  </a:lnTo>
                  <a:lnTo>
                    <a:pt x="7619" y="657859"/>
                  </a:lnTo>
                  <a:lnTo>
                    <a:pt x="7619" y="654050"/>
                  </a:lnTo>
                  <a:close/>
                </a:path>
                <a:path w="7619" h="718820">
                  <a:moveTo>
                    <a:pt x="7619" y="647699"/>
                  </a:moveTo>
                  <a:lnTo>
                    <a:pt x="0" y="647699"/>
                  </a:lnTo>
                  <a:lnTo>
                    <a:pt x="0" y="652780"/>
                  </a:lnTo>
                  <a:lnTo>
                    <a:pt x="7619" y="652780"/>
                  </a:lnTo>
                  <a:lnTo>
                    <a:pt x="7619" y="647699"/>
                  </a:lnTo>
                  <a:close/>
                </a:path>
                <a:path w="7619" h="718820">
                  <a:moveTo>
                    <a:pt x="7619" y="641349"/>
                  </a:moveTo>
                  <a:lnTo>
                    <a:pt x="0" y="641349"/>
                  </a:lnTo>
                  <a:lnTo>
                    <a:pt x="0" y="646429"/>
                  </a:lnTo>
                  <a:lnTo>
                    <a:pt x="7619" y="646429"/>
                  </a:lnTo>
                  <a:lnTo>
                    <a:pt x="7619" y="641349"/>
                  </a:lnTo>
                  <a:close/>
                </a:path>
                <a:path w="7619" h="718820">
                  <a:moveTo>
                    <a:pt x="7619" y="634999"/>
                  </a:moveTo>
                  <a:lnTo>
                    <a:pt x="0" y="634999"/>
                  </a:lnTo>
                  <a:lnTo>
                    <a:pt x="0" y="640080"/>
                  </a:lnTo>
                  <a:lnTo>
                    <a:pt x="7619" y="640080"/>
                  </a:lnTo>
                  <a:lnTo>
                    <a:pt x="7619" y="634999"/>
                  </a:lnTo>
                  <a:close/>
                </a:path>
                <a:path w="7619" h="718820">
                  <a:moveTo>
                    <a:pt x="7619" y="628649"/>
                  </a:moveTo>
                  <a:lnTo>
                    <a:pt x="0" y="628649"/>
                  </a:lnTo>
                  <a:lnTo>
                    <a:pt x="0" y="633729"/>
                  </a:lnTo>
                  <a:lnTo>
                    <a:pt x="7619" y="633729"/>
                  </a:lnTo>
                  <a:lnTo>
                    <a:pt x="7619" y="628649"/>
                  </a:lnTo>
                  <a:close/>
                </a:path>
                <a:path w="7619" h="718820">
                  <a:moveTo>
                    <a:pt x="7619" y="622300"/>
                  </a:moveTo>
                  <a:lnTo>
                    <a:pt x="0" y="622300"/>
                  </a:lnTo>
                  <a:lnTo>
                    <a:pt x="0" y="627379"/>
                  </a:lnTo>
                  <a:lnTo>
                    <a:pt x="7619" y="627379"/>
                  </a:lnTo>
                  <a:lnTo>
                    <a:pt x="7619" y="622300"/>
                  </a:lnTo>
                  <a:close/>
                </a:path>
                <a:path w="7619" h="718820">
                  <a:moveTo>
                    <a:pt x="7619" y="615950"/>
                  </a:moveTo>
                  <a:lnTo>
                    <a:pt x="0" y="615950"/>
                  </a:lnTo>
                  <a:lnTo>
                    <a:pt x="0" y="621029"/>
                  </a:lnTo>
                  <a:lnTo>
                    <a:pt x="7619" y="621029"/>
                  </a:lnTo>
                  <a:lnTo>
                    <a:pt x="7619" y="615950"/>
                  </a:lnTo>
                  <a:close/>
                </a:path>
                <a:path w="7619" h="718820">
                  <a:moveTo>
                    <a:pt x="7619" y="603249"/>
                  </a:moveTo>
                  <a:lnTo>
                    <a:pt x="0" y="603249"/>
                  </a:lnTo>
                  <a:lnTo>
                    <a:pt x="0" y="614679"/>
                  </a:lnTo>
                  <a:lnTo>
                    <a:pt x="7619" y="614679"/>
                  </a:lnTo>
                  <a:lnTo>
                    <a:pt x="7619" y="603249"/>
                  </a:lnTo>
                  <a:close/>
                </a:path>
                <a:path w="7619" h="718820">
                  <a:moveTo>
                    <a:pt x="7619" y="590549"/>
                  </a:moveTo>
                  <a:lnTo>
                    <a:pt x="0" y="590549"/>
                  </a:lnTo>
                  <a:lnTo>
                    <a:pt x="0" y="601979"/>
                  </a:lnTo>
                  <a:lnTo>
                    <a:pt x="7619" y="601979"/>
                  </a:lnTo>
                  <a:lnTo>
                    <a:pt x="7619" y="590549"/>
                  </a:lnTo>
                  <a:close/>
                </a:path>
                <a:path w="7619" h="718820">
                  <a:moveTo>
                    <a:pt x="7619" y="577849"/>
                  </a:moveTo>
                  <a:lnTo>
                    <a:pt x="0" y="577849"/>
                  </a:lnTo>
                  <a:lnTo>
                    <a:pt x="0" y="589279"/>
                  </a:lnTo>
                  <a:lnTo>
                    <a:pt x="7619" y="589279"/>
                  </a:lnTo>
                  <a:lnTo>
                    <a:pt x="7619" y="577849"/>
                  </a:lnTo>
                  <a:close/>
                </a:path>
                <a:path w="7619" h="718820">
                  <a:moveTo>
                    <a:pt x="7619" y="565150"/>
                  </a:moveTo>
                  <a:lnTo>
                    <a:pt x="0" y="565150"/>
                  </a:lnTo>
                  <a:lnTo>
                    <a:pt x="0" y="576579"/>
                  </a:lnTo>
                  <a:lnTo>
                    <a:pt x="7619" y="576579"/>
                  </a:lnTo>
                  <a:lnTo>
                    <a:pt x="7619" y="565150"/>
                  </a:lnTo>
                  <a:close/>
                </a:path>
              </a:pathLst>
            </a:custGeom>
            <a:solidFill>
              <a:srgbClr val="6600F1"/>
            </a:solidFill>
          </p:spPr>
          <p:txBody>
            <a:bodyPr bIns="0" lIns="0" rIns="0" rtlCol="0" tIns="0" wrap="square"/>
            <a:p/>
          </p:txBody>
        </p:sp>
        <p:sp>
          <p:nvSpPr>
            <p:cNvPr id="1050275" name="object 1579"/>
            <p:cNvSpPr/>
            <p:nvPr/>
          </p:nvSpPr>
          <p:spPr>
            <a:xfrm>
              <a:off x="1919604" y="5795010"/>
              <a:ext cx="0" cy="311150"/>
            </a:xfrm>
            <a:custGeom>
              <a:avLst/>
              <a:ahLst/>
              <a:rect l="l" t="t" r="r" b="b"/>
              <a:pathLst>
                <a:path w="0" h="311150">
                  <a:moveTo>
                    <a:pt x="0" y="0"/>
                  </a:moveTo>
                  <a:lnTo>
                    <a:pt x="0" y="130809"/>
                  </a:lnTo>
                </a:path>
                <a:path w="0" h="311150">
                  <a:moveTo>
                    <a:pt x="0" y="130809"/>
                  </a:moveTo>
                  <a:lnTo>
                    <a:pt x="0" y="311149"/>
                  </a:lnTo>
                </a:path>
              </a:pathLst>
            </a:custGeom>
            <a:ln w="6350">
              <a:solidFill>
                <a:srgbClr val="6400F1"/>
              </a:solidFill>
            </a:ln>
          </p:spPr>
          <p:txBody>
            <a:bodyPr bIns="0" lIns="0" rIns="0" rtlCol="0" tIns="0" wrap="square"/>
            <a:p/>
          </p:txBody>
        </p:sp>
        <p:sp>
          <p:nvSpPr>
            <p:cNvPr id="1050276" name="object 1580"/>
            <p:cNvSpPr/>
            <p:nvPr/>
          </p:nvSpPr>
          <p:spPr>
            <a:xfrm>
              <a:off x="1916429" y="6106159"/>
              <a:ext cx="6350" cy="107950"/>
            </a:xfrm>
            <a:custGeom>
              <a:avLst/>
              <a:ahLst/>
              <a:rect l="l" t="t" r="r" b="b"/>
              <a:pathLst>
                <a:path w="6350" h="107950">
                  <a:moveTo>
                    <a:pt x="6350" y="0"/>
                  </a:moveTo>
                  <a:lnTo>
                    <a:pt x="0" y="0"/>
                  </a:lnTo>
                  <a:lnTo>
                    <a:pt x="0" y="107949"/>
                  </a:lnTo>
                  <a:lnTo>
                    <a:pt x="6350" y="107949"/>
                  </a:lnTo>
                  <a:lnTo>
                    <a:pt x="6350" y="0"/>
                  </a:lnTo>
                  <a:close/>
                </a:path>
              </a:pathLst>
            </a:custGeom>
            <a:solidFill>
              <a:srgbClr val="6400F1"/>
            </a:solidFill>
          </p:spPr>
          <p:txBody>
            <a:bodyPr bIns="0" lIns="0" rIns="0" rtlCol="0" tIns="0" wrap="square"/>
            <a:p/>
          </p:txBody>
        </p:sp>
        <p:sp>
          <p:nvSpPr>
            <p:cNvPr id="1050277" name="object 1581"/>
            <p:cNvSpPr/>
            <p:nvPr/>
          </p:nvSpPr>
          <p:spPr>
            <a:xfrm>
              <a:off x="1919604" y="6214237"/>
              <a:ext cx="0" cy="144780"/>
            </a:xfrm>
            <a:custGeom>
              <a:avLst/>
              <a:ahLst/>
              <a:rect l="l" t="t" r="r" b="b"/>
              <a:pathLst>
                <a:path w="0" h="144779">
                  <a:moveTo>
                    <a:pt x="0" y="0"/>
                  </a:moveTo>
                  <a:lnTo>
                    <a:pt x="0" y="144653"/>
                  </a:lnTo>
                </a:path>
              </a:pathLst>
            </a:custGeom>
            <a:ln w="6350">
              <a:solidFill>
                <a:srgbClr val="6400F1"/>
              </a:solidFill>
              <a:prstDash val="sysDot"/>
            </a:ln>
          </p:spPr>
          <p:txBody>
            <a:bodyPr bIns="0" lIns="0" rIns="0" rtlCol="0" tIns="0" wrap="square"/>
            <a:p/>
          </p:txBody>
        </p:sp>
        <p:sp>
          <p:nvSpPr>
            <p:cNvPr id="1050278" name="object 1582"/>
            <p:cNvSpPr/>
            <p:nvPr/>
          </p:nvSpPr>
          <p:spPr>
            <a:xfrm>
              <a:off x="1919604" y="6360159"/>
              <a:ext cx="0" cy="153670"/>
            </a:xfrm>
            <a:custGeom>
              <a:avLst/>
              <a:ahLst/>
              <a:rect l="l" t="t" r="r" b="b"/>
              <a:pathLst>
                <a:path w="0" h="153670">
                  <a:moveTo>
                    <a:pt x="0" y="0"/>
                  </a:moveTo>
                  <a:lnTo>
                    <a:pt x="0" y="153669"/>
                  </a:lnTo>
                </a:path>
              </a:pathLst>
            </a:custGeom>
            <a:ln w="6350">
              <a:solidFill>
                <a:srgbClr val="6400F1"/>
              </a:solidFill>
              <a:prstDash val="sysDot"/>
            </a:ln>
          </p:spPr>
          <p:txBody>
            <a:bodyPr bIns="0" lIns="0" rIns="0" rtlCol="0" tIns="0" wrap="square"/>
            <a:p/>
          </p:txBody>
        </p:sp>
        <p:sp>
          <p:nvSpPr>
            <p:cNvPr id="1050279" name="object 1583"/>
            <p:cNvSpPr/>
            <p:nvPr/>
          </p:nvSpPr>
          <p:spPr>
            <a:xfrm>
              <a:off x="1908809" y="5793739"/>
              <a:ext cx="7620" cy="721360"/>
            </a:xfrm>
            <a:custGeom>
              <a:avLst/>
              <a:ahLst/>
              <a:rect l="l" t="t" r="r" b="b"/>
              <a:pathLst>
                <a:path w="7619" h="721359">
                  <a:moveTo>
                    <a:pt x="5080" y="0"/>
                  </a:moveTo>
                  <a:lnTo>
                    <a:pt x="0" y="0"/>
                  </a:lnTo>
                  <a:lnTo>
                    <a:pt x="0" y="1270"/>
                  </a:lnTo>
                  <a:lnTo>
                    <a:pt x="5080" y="1270"/>
                  </a:lnTo>
                  <a:lnTo>
                    <a:pt x="5080" y="0"/>
                  </a:lnTo>
                  <a:close/>
                </a:path>
                <a:path w="7619" h="721359">
                  <a:moveTo>
                    <a:pt x="7619" y="1270"/>
                  </a:moveTo>
                  <a:lnTo>
                    <a:pt x="0" y="1270"/>
                  </a:lnTo>
                  <a:lnTo>
                    <a:pt x="0" y="5080"/>
                  </a:lnTo>
                  <a:lnTo>
                    <a:pt x="7619" y="5080"/>
                  </a:lnTo>
                  <a:lnTo>
                    <a:pt x="7619" y="1270"/>
                  </a:lnTo>
                  <a:close/>
                </a:path>
                <a:path w="7619" h="721359">
                  <a:moveTo>
                    <a:pt x="7619" y="5080"/>
                  </a:moveTo>
                  <a:lnTo>
                    <a:pt x="0" y="5080"/>
                  </a:lnTo>
                  <a:lnTo>
                    <a:pt x="0" y="7620"/>
                  </a:lnTo>
                  <a:lnTo>
                    <a:pt x="7619" y="7620"/>
                  </a:lnTo>
                  <a:lnTo>
                    <a:pt x="7619" y="5080"/>
                  </a:lnTo>
                  <a:close/>
                </a:path>
                <a:path w="7619" h="721359">
                  <a:moveTo>
                    <a:pt x="7619" y="7620"/>
                  </a:moveTo>
                  <a:lnTo>
                    <a:pt x="0" y="7620"/>
                  </a:lnTo>
                  <a:lnTo>
                    <a:pt x="0" y="11430"/>
                  </a:lnTo>
                  <a:lnTo>
                    <a:pt x="7619" y="11430"/>
                  </a:lnTo>
                  <a:lnTo>
                    <a:pt x="7619" y="7620"/>
                  </a:lnTo>
                  <a:close/>
                </a:path>
                <a:path w="7619" h="721359">
                  <a:moveTo>
                    <a:pt x="7619" y="11430"/>
                  </a:moveTo>
                  <a:lnTo>
                    <a:pt x="0" y="11430"/>
                  </a:lnTo>
                  <a:lnTo>
                    <a:pt x="0" y="13970"/>
                  </a:lnTo>
                  <a:lnTo>
                    <a:pt x="7619" y="13970"/>
                  </a:lnTo>
                  <a:lnTo>
                    <a:pt x="7619" y="11430"/>
                  </a:lnTo>
                  <a:close/>
                </a:path>
                <a:path w="7619" h="721359">
                  <a:moveTo>
                    <a:pt x="7619" y="13970"/>
                  </a:moveTo>
                  <a:lnTo>
                    <a:pt x="0" y="13970"/>
                  </a:lnTo>
                  <a:lnTo>
                    <a:pt x="0" y="17780"/>
                  </a:lnTo>
                  <a:lnTo>
                    <a:pt x="7619" y="17780"/>
                  </a:lnTo>
                  <a:lnTo>
                    <a:pt x="7619" y="13970"/>
                  </a:lnTo>
                  <a:close/>
                </a:path>
                <a:path w="7619" h="721359">
                  <a:moveTo>
                    <a:pt x="7619" y="17780"/>
                  </a:moveTo>
                  <a:lnTo>
                    <a:pt x="0" y="17780"/>
                  </a:lnTo>
                  <a:lnTo>
                    <a:pt x="0" y="20320"/>
                  </a:lnTo>
                  <a:lnTo>
                    <a:pt x="7619" y="20320"/>
                  </a:lnTo>
                  <a:lnTo>
                    <a:pt x="7619" y="17780"/>
                  </a:lnTo>
                  <a:close/>
                </a:path>
                <a:path w="7619" h="721359">
                  <a:moveTo>
                    <a:pt x="7619" y="20320"/>
                  </a:moveTo>
                  <a:lnTo>
                    <a:pt x="0" y="20320"/>
                  </a:lnTo>
                  <a:lnTo>
                    <a:pt x="0" y="26670"/>
                  </a:lnTo>
                  <a:lnTo>
                    <a:pt x="7619" y="26670"/>
                  </a:lnTo>
                  <a:lnTo>
                    <a:pt x="7619" y="20320"/>
                  </a:lnTo>
                  <a:close/>
                </a:path>
                <a:path w="7619" h="721359">
                  <a:moveTo>
                    <a:pt x="7619" y="26670"/>
                  </a:moveTo>
                  <a:lnTo>
                    <a:pt x="0" y="26670"/>
                  </a:lnTo>
                  <a:lnTo>
                    <a:pt x="0" y="30480"/>
                  </a:lnTo>
                  <a:lnTo>
                    <a:pt x="7619" y="30480"/>
                  </a:lnTo>
                  <a:lnTo>
                    <a:pt x="7619" y="26670"/>
                  </a:lnTo>
                  <a:close/>
                </a:path>
                <a:path w="7619" h="721359">
                  <a:moveTo>
                    <a:pt x="7619" y="30480"/>
                  </a:moveTo>
                  <a:lnTo>
                    <a:pt x="0" y="30480"/>
                  </a:lnTo>
                  <a:lnTo>
                    <a:pt x="0" y="33020"/>
                  </a:lnTo>
                  <a:lnTo>
                    <a:pt x="7619" y="33020"/>
                  </a:lnTo>
                  <a:lnTo>
                    <a:pt x="7619" y="30480"/>
                  </a:lnTo>
                  <a:close/>
                </a:path>
                <a:path w="7619" h="721359">
                  <a:moveTo>
                    <a:pt x="7619" y="33020"/>
                  </a:moveTo>
                  <a:lnTo>
                    <a:pt x="0" y="33020"/>
                  </a:lnTo>
                  <a:lnTo>
                    <a:pt x="0" y="39370"/>
                  </a:lnTo>
                  <a:lnTo>
                    <a:pt x="7619" y="39370"/>
                  </a:lnTo>
                  <a:lnTo>
                    <a:pt x="7619" y="33020"/>
                  </a:lnTo>
                  <a:close/>
                </a:path>
                <a:path w="7619" h="721359">
                  <a:moveTo>
                    <a:pt x="7619" y="39370"/>
                  </a:moveTo>
                  <a:lnTo>
                    <a:pt x="0" y="39370"/>
                  </a:lnTo>
                  <a:lnTo>
                    <a:pt x="0" y="45720"/>
                  </a:lnTo>
                  <a:lnTo>
                    <a:pt x="7619" y="45720"/>
                  </a:lnTo>
                  <a:lnTo>
                    <a:pt x="7619" y="39370"/>
                  </a:lnTo>
                  <a:close/>
                </a:path>
                <a:path w="7619" h="721359">
                  <a:moveTo>
                    <a:pt x="7619" y="45720"/>
                  </a:moveTo>
                  <a:lnTo>
                    <a:pt x="0" y="45720"/>
                  </a:lnTo>
                  <a:lnTo>
                    <a:pt x="0" y="49530"/>
                  </a:lnTo>
                  <a:lnTo>
                    <a:pt x="7619" y="49530"/>
                  </a:lnTo>
                  <a:lnTo>
                    <a:pt x="7619" y="45720"/>
                  </a:lnTo>
                  <a:close/>
                </a:path>
                <a:path w="7619" h="721359">
                  <a:moveTo>
                    <a:pt x="7619" y="49530"/>
                  </a:moveTo>
                  <a:lnTo>
                    <a:pt x="0" y="49530"/>
                  </a:lnTo>
                  <a:lnTo>
                    <a:pt x="0" y="52070"/>
                  </a:lnTo>
                  <a:lnTo>
                    <a:pt x="7619" y="52070"/>
                  </a:lnTo>
                  <a:lnTo>
                    <a:pt x="7619" y="49530"/>
                  </a:lnTo>
                  <a:close/>
                </a:path>
                <a:path w="7619" h="721359">
                  <a:moveTo>
                    <a:pt x="7619" y="52070"/>
                  </a:moveTo>
                  <a:lnTo>
                    <a:pt x="0" y="52070"/>
                  </a:lnTo>
                  <a:lnTo>
                    <a:pt x="0" y="55880"/>
                  </a:lnTo>
                  <a:lnTo>
                    <a:pt x="7619" y="55880"/>
                  </a:lnTo>
                  <a:lnTo>
                    <a:pt x="7619" y="52070"/>
                  </a:lnTo>
                  <a:close/>
                </a:path>
                <a:path w="7619" h="721359">
                  <a:moveTo>
                    <a:pt x="7619" y="55880"/>
                  </a:moveTo>
                  <a:lnTo>
                    <a:pt x="0" y="55880"/>
                  </a:lnTo>
                  <a:lnTo>
                    <a:pt x="0" y="58420"/>
                  </a:lnTo>
                  <a:lnTo>
                    <a:pt x="7619" y="58420"/>
                  </a:lnTo>
                  <a:lnTo>
                    <a:pt x="7619" y="55880"/>
                  </a:lnTo>
                  <a:close/>
                </a:path>
                <a:path w="7619" h="721359">
                  <a:moveTo>
                    <a:pt x="7619" y="58420"/>
                  </a:moveTo>
                  <a:lnTo>
                    <a:pt x="0" y="58420"/>
                  </a:lnTo>
                  <a:lnTo>
                    <a:pt x="0" y="62230"/>
                  </a:lnTo>
                  <a:lnTo>
                    <a:pt x="7619" y="62230"/>
                  </a:lnTo>
                  <a:lnTo>
                    <a:pt x="7619" y="58420"/>
                  </a:lnTo>
                  <a:close/>
                </a:path>
                <a:path w="7619" h="721359">
                  <a:moveTo>
                    <a:pt x="7619" y="62230"/>
                  </a:moveTo>
                  <a:lnTo>
                    <a:pt x="0" y="62230"/>
                  </a:lnTo>
                  <a:lnTo>
                    <a:pt x="0" y="64770"/>
                  </a:lnTo>
                  <a:lnTo>
                    <a:pt x="7619" y="64770"/>
                  </a:lnTo>
                  <a:lnTo>
                    <a:pt x="7619" y="62230"/>
                  </a:lnTo>
                  <a:close/>
                </a:path>
                <a:path w="7619" h="721359">
                  <a:moveTo>
                    <a:pt x="7619" y="64770"/>
                  </a:moveTo>
                  <a:lnTo>
                    <a:pt x="0" y="64770"/>
                  </a:lnTo>
                  <a:lnTo>
                    <a:pt x="0" y="74930"/>
                  </a:lnTo>
                  <a:lnTo>
                    <a:pt x="7619" y="74930"/>
                  </a:lnTo>
                  <a:lnTo>
                    <a:pt x="7619" y="64770"/>
                  </a:lnTo>
                  <a:close/>
                </a:path>
                <a:path w="7619" h="721359">
                  <a:moveTo>
                    <a:pt x="7619" y="74930"/>
                  </a:moveTo>
                  <a:lnTo>
                    <a:pt x="0" y="74930"/>
                  </a:lnTo>
                  <a:lnTo>
                    <a:pt x="0" y="81280"/>
                  </a:lnTo>
                  <a:lnTo>
                    <a:pt x="7619" y="81280"/>
                  </a:lnTo>
                  <a:lnTo>
                    <a:pt x="7619" y="74930"/>
                  </a:lnTo>
                  <a:close/>
                </a:path>
                <a:path w="7619" h="721359">
                  <a:moveTo>
                    <a:pt x="7619" y="81280"/>
                  </a:moveTo>
                  <a:lnTo>
                    <a:pt x="0" y="81280"/>
                  </a:lnTo>
                  <a:lnTo>
                    <a:pt x="0" y="83820"/>
                  </a:lnTo>
                  <a:lnTo>
                    <a:pt x="7619" y="83820"/>
                  </a:lnTo>
                  <a:lnTo>
                    <a:pt x="7619" y="81280"/>
                  </a:lnTo>
                  <a:close/>
                </a:path>
                <a:path w="7619" h="721359">
                  <a:moveTo>
                    <a:pt x="7619" y="83820"/>
                  </a:moveTo>
                  <a:lnTo>
                    <a:pt x="0" y="83820"/>
                  </a:lnTo>
                  <a:lnTo>
                    <a:pt x="0" y="87630"/>
                  </a:lnTo>
                  <a:lnTo>
                    <a:pt x="7619" y="87630"/>
                  </a:lnTo>
                  <a:lnTo>
                    <a:pt x="7619" y="83820"/>
                  </a:lnTo>
                  <a:close/>
                </a:path>
                <a:path w="7619" h="721359">
                  <a:moveTo>
                    <a:pt x="7619" y="87630"/>
                  </a:moveTo>
                  <a:lnTo>
                    <a:pt x="0" y="87630"/>
                  </a:lnTo>
                  <a:lnTo>
                    <a:pt x="0" y="100330"/>
                  </a:lnTo>
                  <a:lnTo>
                    <a:pt x="7619" y="100330"/>
                  </a:lnTo>
                  <a:lnTo>
                    <a:pt x="7619" y="87630"/>
                  </a:lnTo>
                  <a:close/>
                </a:path>
                <a:path w="7619" h="721359">
                  <a:moveTo>
                    <a:pt x="7619" y="100330"/>
                  </a:moveTo>
                  <a:lnTo>
                    <a:pt x="0" y="100330"/>
                  </a:lnTo>
                  <a:lnTo>
                    <a:pt x="0" y="106680"/>
                  </a:lnTo>
                  <a:lnTo>
                    <a:pt x="7619" y="106680"/>
                  </a:lnTo>
                  <a:lnTo>
                    <a:pt x="7619" y="100330"/>
                  </a:lnTo>
                  <a:close/>
                </a:path>
                <a:path w="7619" h="721359">
                  <a:moveTo>
                    <a:pt x="7619" y="106680"/>
                  </a:moveTo>
                  <a:lnTo>
                    <a:pt x="0" y="106680"/>
                  </a:lnTo>
                  <a:lnTo>
                    <a:pt x="0" y="121920"/>
                  </a:lnTo>
                  <a:lnTo>
                    <a:pt x="7619" y="121920"/>
                  </a:lnTo>
                  <a:lnTo>
                    <a:pt x="7619" y="106680"/>
                  </a:lnTo>
                  <a:close/>
                </a:path>
                <a:path w="7619" h="721359">
                  <a:moveTo>
                    <a:pt x="7619" y="121920"/>
                  </a:moveTo>
                  <a:lnTo>
                    <a:pt x="0" y="121920"/>
                  </a:lnTo>
                  <a:lnTo>
                    <a:pt x="0" y="132080"/>
                  </a:lnTo>
                  <a:lnTo>
                    <a:pt x="7619" y="132080"/>
                  </a:lnTo>
                  <a:lnTo>
                    <a:pt x="7619" y="121920"/>
                  </a:lnTo>
                  <a:close/>
                </a:path>
                <a:path w="7619" h="721359">
                  <a:moveTo>
                    <a:pt x="7619" y="132080"/>
                  </a:moveTo>
                  <a:lnTo>
                    <a:pt x="0" y="132080"/>
                  </a:lnTo>
                  <a:lnTo>
                    <a:pt x="0" y="189230"/>
                  </a:lnTo>
                  <a:lnTo>
                    <a:pt x="7619" y="189230"/>
                  </a:lnTo>
                  <a:lnTo>
                    <a:pt x="7619" y="132080"/>
                  </a:lnTo>
                  <a:close/>
                </a:path>
                <a:path w="7619" h="721359">
                  <a:moveTo>
                    <a:pt x="7619" y="189230"/>
                  </a:moveTo>
                  <a:lnTo>
                    <a:pt x="0" y="189230"/>
                  </a:lnTo>
                  <a:lnTo>
                    <a:pt x="0" y="195580"/>
                  </a:lnTo>
                  <a:lnTo>
                    <a:pt x="7619" y="195580"/>
                  </a:lnTo>
                  <a:lnTo>
                    <a:pt x="7619" y="189230"/>
                  </a:lnTo>
                  <a:close/>
                </a:path>
                <a:path w="7619" h="721359">
                  <a:moveTo>
                    <a:pt x="7619" y="195580"/>
                  </a:moveTo>
                  <a:lnTo>
                    <a:pt x="0" y="195580"/>
                  </a:lnTo>
                  <a:lnTo>
                    <a:pt x="0" y="201930"/>
                  </a:lnTo>
                  <a:lnTo>
                    <a:pt x="7619" y="201930"/>
                  </a:lnTo>
                  <a:lnTo>
                    <a:pt x="7619" y="195580"/>
                  </a:lnTo>
                  <a:close/>
                </a:path>
                <a:path w="7619" h="721359">
                  <a:moveTo>
                    <a:pt x="7619" y="201930"/>
                  </a:moveTo>
                  <a:lnTo>
                    <a:pt x="0" y="201930"/>
                  </a:lnTo>
                  <a:lnTo>
                    <a:pt x="0" y="208280"/>
                  </a:lnTo>
                  <a:lnTo>
                    <a:pt x="7619" y="208280"/>
                  </a:lnTo>
                  <a:lnTo>
                    <a:pt x="7619" y="201930"/>
                  </a:lnTo>
                  <a:close/>
                </a:path>
                <a:path w="7619" h="721359">
                  <a:moveTo>
                    <a:pt x="7619" y="208280"/>
                  </a:moveTo>
                  <a:lnTo>
                    <a:pt x="0" y="208280"/>
                  </a:lnTo>
                  <a:lnTo>
                    <a:pt x="0" y="214630"/>
                  </a:lnTo>
                  <a:lnTo>
                    <a:pt x="7619" y="214630"/>
                  </a:lnTo>
                  <a:lnTo>
                    <a:pt x="7619" y="208280"/>
                  </a:lnTo>
                  <a:close/>
                </a:path>
                <a:path w="7619" h="721359">
                  <a:moveTo>
                    <a:pt x="7619" y="214630"/>
                  </a:moveTo>
                  <a:lnTo>
                    <a:pt x="0" y="214630"/>
                  </a:lnTo>
                  <a:lnTo>
                    <a:pt x="0" y="217170"/>
                  </a:lnTo>
                  <a:lnTo>
                    <a:pt x="7619" y="217170"/>
                  </a:lnTo>
                  <a:lnTo>
                    <a:pt x="7619" y="214630"/>
                  </a:lnTo>
                  <a:close/>
                </a:path>
                <a:path w="7619" h="721359">
                  <a:moveTo>
                    <a:pt x="7619" y="217170"/>
                  </a:moveTo>
                  <a:lnTo>
                    <a:pt x="0" y="217170"/>
                  </a:lnTo>
                  <a:lnTo>
                    <a:pt x="0" y="220980"/>
                  </a:lnTo>
                  <a:lnTo>
                    <a:pt x="7619" y="220980"/>
                  </a:lnTo>
                  <a:lnTo>
                    <a:pt x="7619" y="217170"/>
                  </a:lnTo>
                  <a:close/>
                </a:path>
                <a:path w="7619" h="721359">
                  <a:moveTo>
                    <a:pt x="7619" y="220980"/>
                  </a:moveTo>
                  <a:lnTo>
                    <a:pt x="0" y="220980"/>
                  </a:lnTo>
                  <a:lnTo>
                    <a:pt x="0" y="223520"/>
                  </a:lnTo>
                  <a:lnTo>
                    <a:pt x="7619" y="223520"/>
                  </a:lnTo>
                  <a:lnTo>
                    <a:pt x="7619" y="220980"/>
                  </a:lnTo>
                  <a:close/>
                </a:path>
                <a:path w="7619" h="721359">
                  <a:moveTo>
                    <a:pt x="7619" y="223520"/>
                  </a:moveTo>
                  <a:lnTo>
                    <a:pt x="0" y="223520"/>
                  </a:lnTo>
                  <a:lnTo>
                    <a:pt x="0" y="229870"/>
                  </a:lnTo>
                  <a:lnTo>
                    <a:pt x="7619" y="229870"/>
                  </a:lnTo>
                  <a:lnTo>
                    <a:pt x="7619" y="223520"/>
                  </a:lnTo>
                  <a:close/>
                </a:path>
                <a:path w="7619" h="721359">
                  <a:moveTo>
                    <a:pt x="7619" y="229870"/>
                  </a:moveTo>
                  <a:lnTo>
                    <a:pt x="0" y="229870"/>
                  </a:lnTo>
                  <a:lnTo>
                    <a:pt x="0" y="233680"/>
                  </a:lnTo>
                  <a:lnTo>
                    <a:pt x="7619" y="233680"/>
                  </a:lnTo>
                  <a:lnTo>
                    <a:pt x="7619" y="229870"/>
                  </a:lnTo>
                  <a:close/>
                </a:path>
                <a:path w="7619" h="721359">
                  <a:moveTo>
                    <a:pt x="7619" y="233680"/>
                  </a:moveTo>
                  <a:lnTo>
                    <a:pt x="0" y="233680"/>
                  </a:lnTo>
                  <a:lnTo>
                    <a:pt x="0" y="236220"/>
                  </a:lnTo>
                  <a:lnTo>
                    <a:pt x="7619" y="236220"/>
                  </a:lnTo>
                  <a:lnTo>
                    <a:pt x="7619" y="233680"/>
                  </a:lnTo>
                  <a:close/>
                </a:path>
                <a:path w="7619" h="721359">
                  <a:moveTo>
                    <a:pt x="7619" y="236220"/>
                  </a:moveTo>
                  <a:lnTo>
                    <a:pt x="0" y="236220"/>
                  </a:lnTo>
                  <a:lnTo>
                    <a:pt x="0" y="240030"/>
                  </a:lnTo>
                  <a:lnTo>
                    <a:pt x="7619" y="240030"/>
                  </a:lnTo>
                  <a:lnTo>
                    <a:pt x="7619" y="236220"/>
                  </a:lnTo>
                  <a:close/>
                </a:path>
                <a:path w="7619" h="721359">
                  <a:moveTo>
                    <a:pt x="7619" y="240030"/>
                  </a:moveTo>
                  <a:lnTo>
                    <a:pt x="0" y="240030"/>
                  </a:lnTo>
                  <a:lnTo>
                    <a:pt x="0" y="242570"/>
                  </a:lnTo>
                  <a:lnTo>
                    <a:pt x="7619" y="242570"/>
                  </a:lnTo>
                  <a:lnTo>
                    <a:pt x="7619" y="240030"/>
                  </a:lnTo>
                  <a:close/>
                </a:path>
                <a:path w="7619" h="721359">
                  <a:moveTo>
                    <a:pt x="7619" y="242570"/>
                  </a:moveTo>
                  <a:lnTo>
                    <a:pt x="0" y="242570"/>
                  </a:lnTo>
                  <a:lnTo>
                    <a:pt x="0" y="293370"/>
                  </a:lnTo>
                  <a:lnTo>
                    <a:pt x="7619" y="293370"/>
                  </a:lnTo>
                  <a:lnTo>
                    <a:pt x="7619" y="242570"/>
                  </a:lnTo>
                  <a:close/>
                </a:path>
                <a:path w="7619" h="721359">
                  <a:moveTo>
                    <a:pt x="7619" y="293370"/>
                  </a:moveTo>
                  <a:lnTo>
                    <a:pt x="0" y="293370"/>
                  </a:lnTo>
                  <a:lnTo>
                    <a:pt x="0" y="312420"/>
                  </a:lnTo>
                  <a:lnTo>
                    <a:pt x="7619" y="312420"/>
                  </a:lnTo>
                  <a:lnTo>
                    <a:pt x="7619" y="293370"/>
                  </a:lnTo>
                  <a:close/>
                </a:path>
                <a:path w="7619" h="721359">
                  <a:moveTo>
                    <a:pt x="7619" y="312420"/>
                  </a:moveTo>
                  <a:lnTo>
                    <a:pt x="0" y="312420"/>
                  </a:lnTo>
                  <a:lnTo>
                    <a:pt x="0" y="420370"/>
                  </a:lnTo>
                  <a:lnTo>
                    <a:pt x="7619" y="420370"/>
                  </a:lnTo>
                  <a:lnTo>
                    <a:pt x="7619" y="312420"/>
                  </a:lnTo>
                  <a:close/>
                </a:path>
                <a:path w="7619" h="721359">
                  <a:moveTo>
                    <a:pt x="7619" y="520827"/>
                  </a:moveTo>
                  <a:lnTo>
                    <a:pt x="0" y="520827"/>
                  </a:lnTo>
                  <a:lnTo>
                    <a:pt x="0" y="565150"/>
                  </a:lnTo>
                  <a:lnTo>
                    <a:pt x="7619" y="565150"/>
                  </a:lnTo>
                  <a:lnTo>
                    <a:pt x="7619" y="520827"/>
                  </a:lnTo>
                  <a:close/>
                </a:path>
                <a:path w="7619" h="721359">
                  <a:moveTo>
                    <a:pt x="7619" y="514477"/>
                  </a:moveTo>
                  <a:lnTo>
                    <a:pt x="0" y="514477"/>
                  </a:lnTo>
                  <a:lnTo>
                    <a:pt x="0" y="520700"/>
                  </a:lnTo>
                  <a:lnTo>
                    <a:pt x="7619" y="520700"/>
                  </a:lnTo>
                  <a:lnTo>
                    <a:pt x="7619" y="514477"/>
                  </a:lnTo>
                  <a:close/>
                </a:path>
                <a:path w="7619" h="721359">
                  <a:moveTo>
                    <a:pt x="7619" y="508127"/>
                  </a:moveTo>
                  <a:lnTo>
                    <a:pt x="0" y="508127"/>
                  </a:lnTo>
                  <a:lnTo>
                    <a:pt x="0" y="514350"/>
                  </a:lnTo>
                  <a:lnTo>
                    <a:pt x="7619" y="514350"/>
                  </a:lnTo>
                  <a:lnTo>
                    <a:pt x="7619" y="508127"/>
                  </a:lnTo>
                  <a:close/>
                </a:path>
                <a:path w="7619" h="721359">
                  <a:moveTo>
                    <a:pt x="7619" y="501777"/>
                  </a:moveTo>
                  <a:lnTo>
                    <a:pt x="0" y="501777"/>
                  </a:lnTo>
                  <a:lnTo>
                    <a:pt x="0" y="508000"/>
                  </a:lnTo>
                  <a:lnTo>
                    <a:pt x="7619" y="508000"/>
                  </a:lnTo>
                  <a:lnTo>
                    <a:pt x="7619" y="501777"/>
                  </a:lnTo>
                  <a:close/>
                </a:path>
                <a:path w="7619" h="721359">
                  <a:moveTo>
                    <a:pt x="7619" y="495427"/>
                  </a:moveTo>
                  <a:lnTo>
                    <a:pt x="0" y="495427"/>
                  </a:lnTo>
                  <a:lnTo>
                    <a:pt x="0" y="501650"/>
                  </a:lnTo>
                  <a:lnTo>
                    <a:pt x="7619" y="501650"/>
                  </a:lnTo>
                  <a:lnTo>
                    <a:pt x="7619" y="495427"/>
                  </a:lnTo>
                  <a:close/>
                </a:path>
                <a:path w="7619" h="721359">
                  <a:moveTo>
                    <a:pt x="7619" y="489077"/>
                  </a:moveTo>
                  <a:lnTo>
                    <a:pt x="0" y="489077"/>
                  </a:lnTo>
                  <a:lnTo>
                    <a:pt x="0" y="495300"/>
                  </a:lnTo>
                  <a:lnTo>
                    <a:pt x="7619" y="495300"/>
                  </a:lnTo>
                  <a:lnTo>
                    <a:pt x="7619" y="489077"/>
                  </a:lnTo>
                  <a:close/>
                </a:path>
                <a:path w="7619" h="721359">
                  <a:moveTo>
                    <a:pt x="7619" y="482727"/>
                  </a:moveTo>
                  <a:lnTo>
                    <a:pt x="0" y="482727"/>
                  </a:lnTo>
                  <a:lnTo>
                    <a:pt x="0" y="488950"/>
                  </a:lnTo>
                  <a:lnTo>
                    <a:pt x="7619" y="488950"/>
                  </a:lnTo>
                  <a:lnTo>
                    <a:pt x="7619" y="482727"/>
                  </a:lnTo>
                  <a:close/>
                </a:path>
                <a:path w="7619" h="721359">
                  <a:moveTo>
                    <a:pt x="7619" y="476377"/>
                  </a:moveTo>
                  <a:lnTo>
                    <a:pt x="0" y="476377"/>
                  </a:lnTo>
                  <a:lnTo>
                    <a:pt x="0" y="482600"/>
                  </a:lnTo>
                  <a:lnTo>
                    <a:pt x="7619" y="482600"/>
                  </a:lnTo>
                  <a:lnTo>
                    <a:pt x="7619" y="476377"/>
                  </a:lnTo>
                  <a:close/>
                </a:path>
                <a:path w="7619" h="721359">
                  <a:moveTo>
                    <a:pt x="7619" y="470027"/>
                  </a:moveTo>
                  <a:lnTo>
                    <a:pt x="0" y="470027"/>
                  </a:lnTo>
                  <a:lnTo>
                    <a:pt x="0" y="476250"/>
                  </a:lnTo>
                  <a:lnTo>
                    <a:pt x="7619" y="476250"/>
                  </a:lnTo>
                  <a:lnTo>
                    <a:pt x="7619" y="470027"/>
                  </a:lnTo>
                  <a:close/>
                </a:path>
                <a:path w="7619" h="721359">
                  <a:moveTo>
                    <a:pt x="7619" y="462407"/>
                  </a:moveTo>
                  <a:lnTo>
                    <a:pt x="0" y="462407"/>
                  </a:lnTo>
                  <a:lnTo>
                    <a:pt x="0" y="469900"/>
                  </a:lnTo>
                  <a:lnTo>
                    <a:pt x="7619" y="469900"/>
                  </a:lnTo>
                  <a:lnTo>
                    <a:pt x="7619" y="462407"/>
                  </a:lnTo>
                  <a:close/>
                </a:path>
                <a:path w="7619" h="721359">
                  <a:moveTo>
                    <a:pt x="7619" y="457327"/>
                  </a:moveTo>
                  <a:lnTo>
                    <a:pt x="0" y="457327"/>
                  </a:lnTo>
                  <a:lnTo>
                    <a:pt x="0" y="462280"/>
                  </a:lnTo>
                  <a:lnTo>
                    <a:pt x="7619" y="462280"/>
                  </a:lnTo>
                  <a:lnTo>
                    <a:pt x="7619" y="457327"/>
                  </a:lnTo>
                  <a:close/>
                </a:path>
                <a:path w="7619" h="721359">
                  <a:moveTo>
                    <a:pt x="7619" y="450977"/>
                  </a:moveTo>
                  <a:lnTo>
                    <a:pt x="0" y="450977"/>
                  </a:lnTo>
                  <a:lnTo>
                    <a:pt x="0" y="457200"/>
                  </a:lnTo>
                  <a:lnTo>
                    <a:pt x="7619" y="457200"/>
                  </a:lnTo>
                  <a:lnTo>
                    <a:pt x="7619" y="450977"/>
                  </a:lnTo>
                  <a:close/>
                </a:path>
                <a:path w="7619" h="721359">
                  <a:moveTo>
                    <a:pt x="7619" y="443357"/>
                  </a:moveTo>
                  <a:lnTo>
                    <a:pt x="0" y="443357"/>
                  </a:lnTo>
                  <a:lnTo>
                    <a:pt x="0" y="450850"/>
                  </a:lnTo>
                  <a:lnTo>
                    <a:pt x="7619" y="450850"/>
                  </a:lnTo>
                  <a:lnTo>
                    <a:pt x="7619" y="443357"/>
                  </a:lnTo>
                  <a:close/>
                </a:path>
                <a:path w="7619" h="721359">
                  <a:moveTo>
                    <a:pt x="7619" y="438277"/>
                  </a:moveTo>
                  <a:lnTo>
                    <a:pt x="0" y="438277"/>
                  </a:lnTo>
                  <a:lnTo>
                    <a:pt x="0" y="443230"/>
                  </a:lnTo>
                  <a:lnTo>
                    <a:pt x="7619" y="443230"/>
                  </a:lnTo>
                  <a:lnTo>
                    <a:pt x="7619" y="438277"/>
                  </a:lnTo>
                  <a:close/>
                </a:path>
                <a:path w="7619" h="721359">
                  <a:moveTo>
                    <a:pt x="7619" y="425577"/>
                  </a:moveTo>
                  <a:lnTo>
                    <a:pt x="0" y="425577"/>
                  </a:lnTo>
                  <a:lnTo>
                    <a:pt x="0" y="438150"/>
                  </a:lnTo>
                  <a:lnTo>
                    <a:pt x="7619" y="438150"/>
                  </a:lnTo>
                  <a:lnTo>
                    <a:pt x="7619" y="425577"/>
                  </a:lnTo>
                  <a:close/>
                </a:path>
                <a:path w="7619" h="721359">
                  <a:moveTo>
                    <a:pt x="7619" y="420497"/>
                  </a:moveTo>
                  <a:lnTo>
                    <a:pt x="0" y="420497"/>
                  </a:lnTo>
                  <a:lnTo>
                    <a:pt x="0" y="425450"/>
                  </a:lnTo>
                  <a:lnTo>
                    <a:pt x="7619" y="425450"/>
                  </a:lnTo>
                  <a:lnTo>
                    <a:pt x="7619" y="420497"/>
                  </a:lnTo>
                  <a:close/>
                </a:path>
                <a:path w="7619" h="721359">
                  <a:moveTo>
                    <a:pt x="7619" y="717550"/>
                  </a:moveTo>
                  <a:lnTo>
                    <a:pt x="0" y="717550"/>
                  </a:lnTo>
                  <a:lnTo>
                    <a:pt x="0" y="721360"/>
                  </a:lnTo>
                  <a:lnTo>
                    <a:pt x="1269" y="721360"/>
                  </a:lnTo>
                  <a:lnTo>
                    <a:pt x="1269" y="720090"/>
                  </a:lnTo>
                  <a:lnTo>
                    <a:pt x="7619" y="720090"/>
                  </a:lnTo>
                  <a:lnTo>
                    <a:pt x="7619" y="717550"/>
                  </a:lnTo>
                  <a:close/>
                </a:path>
                <a:path w="7619" h="721359">
                  <a:moveTo>
                    <a:pt x="7619" y="711200"/>
                  </a:moveTo>
                  <a:lnTo>
                    <a:pt x="0" y="711200"/>
                  </a:lnTo>
                  <a:lnTo>
                    <a:pt x="0" y="716280"/>
                  </a:lnTo>
                  <a:lnTo>
                    <a:pt x="7619" y="716280"/>
                  </a:lnTo>
                  <a:lnTo>
                    <a:pt x="7619" y="711200"/>
                  </a:lnTo>
                  <a:close/>
                </a:path>
                <a:path w="7619" h="721359">
                  <a:moveTo>
                    <a:pt x="7619" y="704850"/>
                  </a:moveTo>
                  <a:lnTo>
                    <a:pt x="0" y="704850"/>
                  </a:lnTo>
                  <a:lnTo>
                    <a:pt x="0" y="709930"/>
                  </a:lnTo>
                  <a:lnTo>
                    <a:pt x="7619" y="709930"/>
                  </a:lnTo>
                  <a:lnTo>
                    <a:pt x="7619" y="704850"/>
                  </a:lnTo>
                  <a:close/>
                </a:path>
                <a:path w="7619" h="721359">
                  <a:moveTo>
                    <a:pt x="7619" y="698500"/>
                  </a:moveTo>
                  <a:lnTo>
                    <a:pt x="0" y="698500"/>
                  </a:lnTo>
                  <a:lnTo>
                    <a:pt x="0" y="703580"/>
                  </a:lnTo>
                  <a:lnTo>
                    <a:pt x="7619" y="703580"/>
                  </a:lnTo>
                  <a:lnTo>
                    <a:pt x="7619" y="698500"/>
                  </a:lnTo>
                  <a:close/>
                </a:path>
                <a:path w="7619" h="721359">
                  <a:moveTo>
                    <a:pt x="7619" y="692150"/>
                  </a:moveTo>
                  <a:lnTo>
                    <a:pt x="0" y="692150"/>
                  </a:lnTo>
                  <a:lnTo>
                    <a:pt x="0" y="697230"/>
                  </a:lnTo>
                  <a:lnTo>
                    <a:pt x="7619" y="697230"/>
                  </a:lnTo>
                  <a:lnTo>
                    <a:pt x="7619" y="692150"/>
                  </a:lnTo>
                  <a:close/>
                </a:path>
                <a:path w="7619" h="721359">
                  <a:moveTo>
                    <a:pt x="7619" y="685800"/>
                  </a:moveTo>
                  <a:lnTo>
                    <a:pt x="0" y="685800"/>
                  </a:lnTo>
                  <a:lnTo>
                    <a:pt x="0" y="690880"/>
                  </a:lnTo>
                  <a:lnTo>
                    <a:pt x="7619" y="690880"/>
                  </a:lnTo>
                  <a:lnTo>
                    <a:pt x="7619" y="685800"/>
                  </a:lnTo>
                  <a:close/>
                </a:path>
                <a:path w="7619" h="721359">
                  <a:moveTo>
                    <a:pt x="7619" y="679450"/>
                  </a:moveTo>
                  <a:lnTo>
                    <a:pt x="0" y="679450"/>
                  </a:lnTo>
                  <a:lnTo>
                    <a:pt x="0" y="684530"/>
                  </a:lnTo>
                  <a:lnTo>
                    <a:pt x="7619" y="684530"/>
                  </a:lnTo>
                  <a:lnTo>
                    <a:pt x="7619" y="679450"/>
                  </a:lnTo>
                  <a:close/>
                </a:path>
                <a:path w="7619" h="721359">
                  <a:moveTo>
                    <a:pt x="7619" y="673100"/>
                  </a:moveTo>
                  <a:lnTo>
                    <a:pt x="0" y="673100"/>
                  </a:lnTo>
                  <a:lnTo>
                    <a:pt x="0" y="678180"/>
                  </a:lnTo>
                  <a:lnTo>
                    <a:pt x="7619" y="678180"/>
                  </a:lnTo>
                  <a:lnTo>
                    <a:pt x="7619" y="673100"/>
                  </a:lnTo>
                  <a:close/>
                </a:path>
                <a:path w="7619" h="721359">
                  <a:moveTo>
                    <a:pt x="7619" y="666750"/>
                  </a:moveTo>
                  <a:lnTo>
                    <a:pt x="0" y="666750"/>
                  </a:lnTo>
                  <a:lnTo>
                    <a:pt x="0" y="671830"/>
                  </a:lnTo>
                  <a:lnTo>
                    <a:pt x="7619" y="671830"/>
                  </a:lnTo>
                  <a:lnTo>
                    <a:pt x="7619" y="666750"/>
                  </a:lnTo>
                  <a:close/>
                </a:path>
                <a:path w="7619" h="721359">
                  <a:moveTo>
                    <a:pt x="7619" y="660400"/>
                  </a:moveTo>
                  <a:lnTo>
                    <a:pt x="0" y="660400"/>
                  </a:lnTo>
                  <a:lnTo>
                    <a:pt x="0" y="665480"/>
                  </a:lnTo>
                  <a:lnTo>
                    <a:pt x="7619" y="665480"/>
                  </a:lnTo>
                  <a:lnTo>
                    <a:pt x="7619" y="660400"/>
                  </a:lnTo>
                  <a:close/>
                </a:path>
                <a:path w="7619" h="721359">
                  <a:moveTo>
                    <a:pt x="7619" y="655320"/>
                  </a:moveTo>
                  <a:lnTo>
                    <a:pt x="0" y="655320"/>
                  </a:lnTo>
                  <a:lnTo>
                    <a:pt x="0" y="659130"/>
                  </a:lnTo>
                  <a:lnTo>
                    <a:pt x="7619" y="659130"/>
                  </a:lnTo>
                  <a:lnTo>
                    <a:pt x="7619" y="655320"/>
                  </a:lnTo>
                  <a:close/>
                </a:path>
                <a:path w="7619" h="721359">
                  <a:moveTo>
                    <a:pt x="7619" y="648970"/>
                  </a:moveTo>
                  <a:lnTo>
                    <a:pt x="0" y="648970"/>
                  </a:lnTo>
                  <a:lnTo>
                    <a:pt x="0" y="654050"/>
                  </a:lnTo>
                  <a:lnTo>
                    <a:pt x="7619" y="654050"/>
                  </a:lnTo>
                  <a:lnTo>
                    <a:pt x="7619" y="648970"/>
                  </a:lnTo>
                  <a:close/>
                </a:path>
                <a:path w="7619" h="721359">
                  <a:moveTo>
                    <a:pt x="7619" y="642620"/>
                  </a:moveTo>
                  <a:lnTo>
                    <a:pt x="0" y="642620"/>
                  </a:lnTo>
                  <a:lnTo>
                    <a:pt x="0" y="647700"/>
                  </a:lnTo>
                  <a:lnTo>
                    <a:pt x="7619" y="647700"/>
                  </a:lnTo>
                  <a:lnTo>
                    <a:pt x="7619" y="642620"/>
                  </a:lnTo>
                  <a:close/>
                </a:path>
                <a:path w="7619" h="721359">
                  <a:moveTo>
                    <a:pt x="7619" y="636270"/>
                  </a:moveTo>
                  <a:lnTo>
                    <a:pt x="0" y="636270"/>
                  </a:lnTo>
                  <a:lnTo>
                    <a:pt x="0" y="641350"/>
                  </a:lnTo>
                  <a:lnTo>
                    <a:pt x="7619" y="641350"/>
                  </a:lnTo>
                  <a:lnTo>
                    <a:pt x="7619" y="636270"/>
                  </a:lnTo>
                  <a:close/>
                </a:path>
                <a:path w="7619" h="721359">
                  <a:moveTo>
                    <a:pt x="7619" y="629920"/>
                  </a:moveTo>
                  <a:lnTo>
                    <a:pt x="0" y="629920"/>
                  </a:lnTo>
                  <a:lnTo>
                    <a:pt x="0" y="635000"/>
                  </a:lnTo>
                  <a:lnTo>
                    <a:pt x="7619" y="635000"/>
                  </a:lnTo>
                  <a:lnTo>
                    <a:pt x="7619" y="629920"/>
                  </a:lnTo>
                  <a:close/>
                </a:path>
                <a:path w="7619" h="721359">
                  <a:moveTo>
                    <a:pt x="7619" y="623570"/>
                  </a:moveTo>
                  <a:lnTo>
                    <a:pt x="0" y="623570"/>
                  </a:lnTo>
                  <a:lnTo>
                    <a:pt x="0" y="628650"/>
                  </a:lnTo>
                  <a:lnTo>
                    <a:pt x="7619" y="628650"/>
                  </a:lnTo>
                  <a:lnTo>
                    <a:pt x="7619" y="623570"/>
                  </a:lnTo>
                  <a:close/>
                </a:path>
                <a:path w="7619" h="721359">
                  <a:moveTo>
                    <a:pt x="7619" y="617220"/>
                  </a:moveTo>
                  <a:lnTo>
                    <a:pt x="0" y="617220"/>
                  </a:lnTo>
                  <a:lnTo>
                    <a:pt x="0" y="622300"/>
                  </a:lnTo>
                  <a:lnTo>
                    <a:pt x="7619" y="622300"/>
                  </a:lnTo>
                  <a:lnTo>
                    <a:pt x="7619" y="617220"/>
                  </a:lnTo>
                  <a:close/>
                </a:path>
                <a:path w="7619" h="721359">
                  <a:moveTo>
                    <a:pt x="7619" y="604520"/>
                  </a:moveTo>
                  <a:lnTo>
                    <a:pt x="0" y="604520"/>
                  </a:lnTo>
                  <a:lnTo>
                    <a:pt x="0" y="615950"/>
                  </a:lnTo>
                  <a:lnTo>
                    <a:pt x="7619" y="615950"/>
                  </a:lnTo>
                  <a:lnTo>
                    <a:pt x="7619" y="604520"/>
                  </a:lnTo>
                  <a:close/>
                </a:path>
                <a:path w="7619" h="721359">
                  <a:moveTo>
                    <a:pt x="7619" y="591820"/>
                  </a:moveTo>
                  <a:lnTo>
                    <a:pt x="0" y="591820"/>
                  </a:lnTo>
                  <a:lnTo>
                    <a:pt x="0" y="603250"/>
                  </a:lnTo>
                  <a:lnTo>
                    <a:pt x="7619" y="603250"/>
                  </a:lnTo>
                  <a:lnTo>
                    <a:pt x="7619" y="591820"/>
                  </a:lnTo>
                  <a:close/>
                </a:path>
                <a:path w="7619" h="721359">
                  <a:moveTo>
                    <a:pt x="7619" y="579120"/>
                  </a:moveTo>
                  <a:lnTo>
                    <a:pt x="0" y="579120"/>
                  </a:lnTo>
                  <a:lnTo>
                    <a:pt x="0" y="590550"/>
                  </a:lnTo>
                  <a:lnTo>
                    <a:pt x="7619" y="590550"/>
                  </a:lnTo>
                  <a:lnTo>
                    <a:pt x="7619" y="579120"/>
                  </a:lnTo>
                  <a:close/>
                </a:path>
                <a:path w="7619" h="721359">
                  <a:moveTo>
                    <a:pt x="7619" y="566420"/>
                  </a:moveTo>
                  <a:lnTo>
                    <a:pt x="0" y="566420"/>
                  </a:lnTo>
                  <a:lnTo>
                    <a:pt x="0" y="577850"/>
                  </a:lnTo>
                  <a:lnTo>
                    <a:pt x="7619" y="577850"/>
                  </a:lnTo>
                  <a:lnTo>
                    <a:pt x="7619" y="566420"/>
                  </a:lnTo>
                  <a:close/>
                </a:path>
              </a:pathLst>
            </a:custGeom>
            <a:solidFill>
              <a:srgbClr val="6300F1"/>
            </a:solidFill>
          </p:spPr>
          <p:txBody>
            <a:bodyPr bIns="0" lIns="0" rIns="0" rtlCol="0" tIns="0" wrap="square"/>
            <a:p/>
          </p:txBody>
        </p:sp>
        <p:sp>
          <p:nvSpPr>
            <p:cNvPr id="1050280" name="object 1584"/>
            <p:cNvSpPr/>
            <p:nvPr/>
          </p:nvSpPr>
          <p:spPr>
            <a:xfrm>
              <a:off x="1901189" y="5793739"/>
              <a:ext cx="7620" cy="721360"/>
            </a:xfrm>
            <a:custGeom>
              <a:avLst/>
              <a:ahLst/>
              <a:rect l="l" t="t" r="r" b="b"/>
              <a:pathLst>
                <a:path w="7619" h="721359">
                  <a:moveTo>
                    <a:pt x="7620" y="0"/>
                  </a:moveTo>
                  <a:lnTo>
                    <a:pt x="0" y="0"/>
                  </a:lnTo>
                  <a:lnTo>
                    <a:pt x="0" y="1270"/>
                  </a:lnTo>
                  <a:lnTo>
                    <a:pt x="7620" y="1270"/>
                  </a:lnTo>
                  <a:lnTo>
                    <a:pt x="7620" y="0"/>
                  </a:lnTo>
                  <a:close/>
                </a:path>
                <a:path w="7619" h="721359">
                  <a:moveTo>
                    <a:pt x="7620" y="1270"/>
                  </a:moveTo>
                  <a:lnTo>
                    <a:pt x="0" y="1270"/>
                  </a:lnTo>
                  <a:lnTo>
                    <a:pt x="0" y="5080"/>
                  </a:lnTo>
                  <a:lnTo>
                    <a:pt x="7620" y="5080"/>
                  </a:lnTo>
                  <a:lnTo>
                    <a:pt x="7620" y="1270"/>
                  </a:lnTo>
                  <a:close/>
                </a:path>
                <a:path w="7619" h="721359">
                  <a:moveTo>
                    <a:pt x="7620" y="5080"/>
                  </a:moveTo>
                  <a:lnTo>
                    <a:pt x="0" y="5080"/>
                  </a:lnTo>
                  <a:lnTo>
                    <a:pt x="0" y="7620"/>
                  </a:lnTo>
                  <a:lnTo>
                    <a:pt x="7620" y="7620"/>
                  </a:lnTo>
                  <a:lnTo>
                    <a:pt x="7620" y="5080"/>
                  </a:lnTo>
                  <a:close/>
                </a:path>
                <a:path w="7619" h="721359">
                  <a:moveTo>
                    <a:pt x="7620" y="7620"/>
                  </a:moveTo>
                  <a:lnTo>
                    <a:pt x="0" y="7620"/>
                  </a:lnTo>
                  <a:lnTo>
                    <a:pt x="0" y="11430"/>
                  </a:lnTo>
                  <a:lnTo>
                    <a:pt x="7620" y="11430"/>
                  </a:lnTo>
                  <a:lnTo>
                    <a:pt x="7620" y="7620"/>
                  </a:lnTo>
                  <a:close/>
                </a:path>
                <a:path w="7619" h="721359">
                  <a:moveTo>
                    <a:pt x="7620" y="11430"/>
                  </a:moveTo>
                  <a:lnTo>
                    <a:pt x="0" y="11430"/>
                  </a:lnTo>
                  <a:lnTo>
                    <a:pt x="0" y="13970"/>
                  </a:lnTo>
                  <a:lnTo>
                    <a:pt x="7620" y="13970"/>
                  </a:lnTo>
                  <a:lnTo>
                    <a:pt x="7620" y="11430"/>
                  </a:lnTo>
                  <a:close/>
                </a:path>
                <a:path w="7619" h="721359">
                  <a:moveTo>
                    <a:pt x="7620" y="13970"/>
                  </a:moveTo>
                  <a:lnTo>
                    <a:pt x="0" y="13970"/>
                  </a:lnTo>
                  <a:lnTo>
                    <a:pt x="0" y="17780"/>
                  </a:lnTo>
                  <a:lnTo>
                    <a:pt x="7620" y="17780"/>
                  </a:lnTo>
                  <a:lnTo>
                    <a:pt x="7620" y="13970"/>
                  </a:lnTo>
                  <a:close/>
                </a:path>
                <a:path w="7619" h="721359">
                  <a:moveTo>
                    <a:pt x="7620" y="17780"/>
                  </a:moveTo>
                  <a:lnTo>
                    <a:pt x="0" y="17780"/>
                  </a:lnTo>
                  <a:lnTo>
                    <a:pt x="0" y="20320"/>
                  </a:lnTo>
                  <a:lnTo>
                    <a:pt x="7620" y="20320"/>
                  </a:lnTo>
                  <a:lnTo>
                    <a:pt x="7620" y="17780"/>
                  </a:lnTo>
                  <a:close/>
                </a:path>
                <a:path w="7619" h="721359">
                  <a:moveTo>
                    <a:pt x="7620" y="20320"/>
                  </a:moveTo>
                  <a:lnTo>
                    <a:pt x="0" y="20320"/>
                  </a:lnTo>
                  <a:lnTo>
                    <a:pt x="0" y="26670"/>
                  </a:lnTo>
                  <a:lnTo>
                    <a:pt x="7620" y="26670"/>
                  </a:lnTo>
                  <a:lnTo>
                    <a:pt x="7620" y="20320"/>
                  </a:lnTo>
                  <a:close/>
                </a:path>
                <a:path w="7619" h="721359">
                  <a:moveTo>
                    <a:pt x="7620" y="26670"/>
                  </a:moveTo>
                  <a:lnTo>
                    <a:pt x="0" y="26670"/>
                  </a:lnTo>
                  <a:lnTo>
                    <a:pt x="0" y="30480"/>
                  </a:lnTo>
                  <a:lnTo>
                    <a:pt x="7620" y="30480"/>
                  </a:lnTo>
                  <a:lnTo>
                    <a:pt x="7620" y="26670"/>
                  </a:lnTo>
                  <a:close/>
                </a:path>
                <a:path w="7619" h="721359">
                  <a:moveTo>
                    <a:pt x="7620" y="30480"/>
                  </a:moveTo>
                  <a:lnTo>
                    <a:pt x="0" y="30480"/>
                  </a:lnTo>
                  <a:lnTo>
                    <a:pt x="0" y="33020"/>
                  </a:lnTo>
                  <a:lnTo>
                    <a:pt x="7620" y="33020"/>
                  </a:lnTo>
                  <a:lnTo>
                    <a:pt x="7620" y="30480"/>
                  </a:lnTo>
                  <a:close/>
                </a:path>
                <a:path w="7619" h="721359">
                  <a:moveTo>
                    <a:pt x="7620" y="33020"/>
                  </a:moveTo>
                  <a:lnTo>
                    <a:pt x="0" y="33020"/>
                  </a:lnTo>
                  <a:lnTo>
                    <a:pt x="0" y="39370"/>
                  </a:lnTo>
                  <a:lnTo>
                    <a:pt x="7620" y="39370"/>
                  </a:lnTo>
                  <a:lnTo>
                    <a:pt x="7620" y="33020"/>
                  </a:lnTo>
                  <a:close/>
                </a:path>
                <a:path w="7619" h="721359">
                  <a:moveTo>
                    <a:pt x="7620" y="39370"/>
                  </a:moveTo>
                  <a:lnTo>
                    <a:pt x="0" y="39370"/>
                  </a:lnTo>
                  <a:lnTo>
                    <a:pt x="0" y="45720"/>
                  </a:lnTo>
                  <a:lnTo>
                    <a:pt x="7620" y="45720"/>
                  </a:lnTo>
                  <a:lnTo>
                    <a:pt x="7620" y="39370"/>
                  </a:lnTo>
                  <a:close/>
                </a:path>
                <a:path w="7619" h="721359">
                  <a:moveTo>
                    <a:pt x="7620" y="45720"/>
                  </a:moveTo>
                  <a:lnTo>
                    <a:pt x="0" y="45720"/>
                  </a:lnTo>
                  <a:lnTo>
                    <a:pt x="0" y="49530"/>
                  </a:lnTo>
                  <a:lnTo>
                    <a:pt x="7620" y="49530"/>
                  </a:lnTo>
                  <a:lnTo>
                    <a:pt x="7620" y="45720"/>
                  </a:lnTo>
                  <a:close/>
                </a:path>
                <a:path w="7619" h="721359">
                  <a:moveTo>
                    <a:pt x="7620" y="49530"/>
                  </a:moveTo>
                  <a:lnTo>
                    <a:pt x="0" y="49530"/>
                  </a:lnTo>
                  <a:lnTo>
                    <a:pt x="0" y="52070"/>
                  </a:lnTo>
                  <a:lnTo>
                    <a:pt x="7620" y="52070"/>
                  </a:lnTo>
                  <a:lnTo>
                    <a:pt x="7620" y="49530"/>
                  </a:lnTo>
                  <a:close/>
                </a:path>
                <a:path w="7619" h="721359">
                  <a:moveTo>
                    <a:pt x="7620" y="52070"/>
                  </a:moveTo>
                  <a:lnTo>
                    <a:pt x="0" y="52070"/>
                  </a:lnTo>
                  <a:lnTo>
                    <a:pt x="0" y="55880"/>
                  </a:lnTo>
                  <a:lnTo>
                    <a:pt x="7620" y="55880"/>
                  </a:lnTo>
                  <a:lnTo>
                    <a:pt x="7620" y="52070"/>
                  </a:lnTo>
                  <a:close/>
                </a:path>
                <a:path w="7619" h="721359">
                  <a:moveTo>
                    <a:pt x="7620" y="55880"/>
                  </a:moveTo>
                  <a:lnTo>
                    <a:pt x="0" y="55880"/>
                  </a:lnTo>
                  <a:lnTo>
                    <a:pt x="0" y="58420"/>
                  </a:lnTo>
                  <a:lnTo>
                    <a:pt x="7620" y="58420"/>
                  </a:lnTo>
                  <a:lnTo>
                    <a:pt x="7620" y="55880"/>
                  </a:lnTo>
                  <a:close/>
                </a:path>
                <a:path w="7619" h="721359">
                  <a:moveTo>
                    <a:pt x="7620" y="58420"/>
                  </a:moveTo>
                  <a:lnTo>
                    <a:pt x="0" y="58420"/>
                  </a:lnTo>
                  <a:lnTo>
                    <a:pt x="0" y="62230"/>
                  </a:lnTo>
                  <a:lnTo>
                    <a:pt x="7620" y="62230"/>
                  </a:lnTo>
                  <a:lnTo>
                    <a:pt x="7620" y="58420"/>
                  </a:lnTo>
                  <a:close/>
                </a:path>
                <a:path w="7619" h="721359">
                  <a:moveTo>
                    <a:pt x="7620" y="62230"/>
                  </a:moveTo>
                  <a:lnTo>
                    <a:pt x="0" y="62230"/>
                  </a:lnTo>
                  <a:lnTo>
                    <a:pt x="0" y="64770"/>
                  </a:lnTo>
                  <a:lnTo>
                    <a:pt x="7620" y="64770"/>
                  </a:lnTo>
                  <a:lnTo>
                    <a:pt x="7620" y="62230"/>
                  </a:lnTo>
                  <a:close/>
                </a:path>
                <a:path w="7619" h="721359">
                  <a:moveTo>
                    <a:pt x="7620" y="64770"/>
                  </a:moveTo>
                  <a:lnTo>
                    <a:pt x="0" y="64770"/>
                  </a:lnTo>
                  <a:lnTo>
                    <a:pt x="0" y="74930"/>
                  </a:lnTo>
                  <a:lnTo>
                    <a:pt x="7620" y="74930"/>
                  </a:lnTo>
                  <a:lnTo>
                    <a:pt x="7620" y="64770"/>
                  </a:lnTo>
                  <a:close/>
                </a:path>
                <a:path w="7619" h="721359">
                  <a:moveTo>
                    <a:pt x="7620" y="74930"/>
                  </a:moveTo>
                  <a:lnTo>
                    <a:pt x="0" y="74930"/>
                  </a:lnTo>
                  <a:lnTo>
                    <a:pt x="0" y="81280"/>
                  </a:lnTo>
                  <a:lnTo>
                    <a:pt x="7620" y="81280"/>
                  </a:lnTo>
                  <a:lnTo>
                    <a:pt x="7620" y="74930"/>
                  </a:lnTo>
                  <a:close/>
                </a:path>
                <a:path w="7619" h="721359">
                  <a:moveTo>
                    <a:pt x="7620" y="81280"/>
                  </a:moveTo>
                  <a:lnTo>
                    <a:pt x="0" y="81280"/>
                  </a:lnTo>
                  <a:lnTo>
                    <a:pt x="0" y="83820"/>
                  </a:lnTo>
                  <a:lnTo>
                    <a:pt x="7620" y="83820"/>
                  </a:lnTo>
                  <a:lnTo>
                    <a:pt x="7620" y="81280"/>
                  </a:lnTo>
                  <a:close/>
                </a:path>
                <a:path w="7619" h="721359">
                  <a:moveTo>
                    <a:pt x="7620" y="83820"/>
                  </a:moveTo>
                  <a:lnTo>
                    <a:pt x="0" y="83820"/>
                  </a:lnTo>
                  <a:lnTo>
                    <a:pt x="0" y="87630"/>
                  </a:lnTo>
                  <a:lnTo>
                    <a:pt x="7620" y="87630"/>
                  </a:lnTo>
                  <a:lnTo>
                    <a:pt x="7620" y="83820"/>
                  </a:lnTo>
                  <a:close/>
                </a:path>
                <a:path w="7619" h="721359">
                  <a:moveTo>
                    <a:pt x="7620" y="87630"/>
                  </a:moveTo>
                  <a:lnTo>
                    <a:pt x="0" y="87630"/>
                  </a:lnTo>
                  <a:lnTo>
                    <a:pt x="0" y="100330"/>
                  </a:lnTo>
                  <a:lnTo>
                    <a:pt x="7620" y="100330"/>
                  </a:lnTo>
                  <a:lnTo>
                    <a:pt x="7620" y="87630"/>
                  </a:lnTo>
                  <a:close/>
                </a:path>
                <a:path w="7619" h="721359">
                  <a:moveTo>
                    <a:pt x="7620" y="100330"/>
                  </a:moveTo>
                  <a:lnTo>
                    <a:pt x="0" y="100330"/>
                  </a:lnTo>
                  <a:lnTo>
                    <a:pt x="0" y="106680"/>
                  </a:lnTo>
                  <a:lnTo>
                    <a:pt x="7620" y="106680"/>
                  </a:lnTo>
                  <a:lnTo>
                    <a:pt x="7620" y="100330"/>
                  </a:lnTo>
                  <a:close/>
                </a:path>
                <a:path w="7619" h="721359">
                  <a:moveTo>
                    <a:pt x="7620" y="106680"/>
                  </a:moveTo>
                  <a:lnTo>
                    <a:pt x="0" y="106680"/>
                  </a:lnTo>
                  <a:lnTo>
                    <a:pt x="0" y="121920"/>
                  </a:lnTo>
                  <a:lnTo>
                    <a:pt x="7620" y="121920"/>
                  </a:lnTo>
                  <a:lnTo>
                    <a:pt x="7620" y="106680"/>
                  </a:lnTo>
                  <a:close/>
                </a:path>
                <a:path w="7619" h="721359">
                  <a:moveTo>
                    <a:pt x="7620" y="121920"/>
                  </a:moveTo>
                  <a:lnTo>
                    <a:pt x="0" y="121920"/>
                  </a:lnTo>
                  <a:lnTo>
                    <a:pt x="0" y="132080"/>
                  </a:lnTo>
                  <a:lnTo>
                    <a:pt x="7620" y="132080"/>
                  </a:lnTo>
                  <a:lnTo>
                    <a:pt x="7620" y="121920"/>
                  </a:lnTo>
                  <a:close/>
                </a:path>
                <a:path w="7619" h="721359">
                  <a:moveTo>
                    <a:pt x="7620" y="132080"/>
                  </a:moveTo>
                  <a:lnTo>
                    <a:pt x="0" y="132080"/>
                  </a:lnTo>
                  <a:lnTo>
                    <a:pt x="0" y="189230"/>
                  </a:lnTo>
                  <a:lnTo>
                    <a:pt x="7620" y="189230"/>
                  </a:lnTo>
                  <a:lnTo>
                    <a:pt x="7620" y="132080"/>
                  </a:lnTo>
                  <a:close/>
                </a:path>
                <a:path w="7619" h="721359">
                  <a:moveTo>
                    <a:pt x="7620" y="189230"/>
                  </a:moveTo>
                  <a:lnTo>
                    <a:pt x="0" y="189230"/>
                  </a:lnTo>
                  <a:lnTo>
                    <a:pt x="0" y="195580"/>
                  </a:lnTo>
                  <a:lnTo>
                    <a:pt x="7620" y="195580"/>
                  </a:lnTo>
                  <a:lnTo>
                    <a:pt x="7620" y="189230"/>
                  </a:lnTo>
                  <a:close/>
                </a:path>
                <a:path w="7619" h="721359">
                  <a:moveTo>
                    <a:pt x="7620" y="195580"/>
                  </a:moveTo>
                  <a:lnTo>
                    <a:pt x="0" y="195580"/>
                  </a:lnTo>
                  <a:lnTo>
                    <a:pt x="0" y="201930"/>
                  </a:lnTo>
                  <a:lnTo>
                    <a:pt x="7620" y="201930"/>
                  </a:lnTo>
                  <a:lnTo>
                    <a:pt x="7620" y="195580"/>
                  </a:lnTo>
                  <a:close/>
                </a:path>
                <a:path w="7619" h="721359">
                  <a:moveTo>
                    <a:pt x="7620" y="201930"/>
                  </a:moveTo>
                  <a:lnTo>
                    <a:pt x="0" y="201930"/>
                  </a:lnTo>
                  <a:lnTo>
                    <a:pt x="0" y="208280"/>
                  </a:lnTo>
                  <a:lnTo>
                    <a:pt x="7620" y="208280"/>
                  </a:lnTo>
                  <a:lnTo>
                    <a:pt x="7620" y="201930"/>
                  </a:lnTo>
                  <a:close/>
                </a:path>
                <a:path w="7619" h="721359">
                  <a:moveTo>
                    <a:pt x="7620" y="208280"/>
                  </a:moveTo>
                  <a:lnTo>
                    <a:pt x="0" y="208280"/>
                  </a:lnTo>
                  <a:lnTo>
                    <a:pt x="0" y="214630"/>
                  </a:lnTo>
                  <a:lnTo>
                    <a:pt x="7620" y="214630"/>
                  </a:lnTo>
                  <a:lnTo>
                    <a:pt x="7620" y="208280"/>
                  </a:lnTo>
                  <a:close/>
                </a:path>
                <a:path w="7619" h="721359">
                  <a:moveTo>
                    <a:pt x="7620" y="214630"/>
                  </a:moveTo>
                  <a:lnTo>
                    <a:pt x="0" y="214630"/>
                  </a:lnTo>
                  <a:lnTo>
                    <a:pt x="0" y="217170"/>
                  </a:lnTo>
                  <a:lnTo>
                    <a:pt x="7620" y="217170"/>
                  </a:lnTo>
                  <a:lnTo>
                    <a:pt x="7620" y="214630"/>
                  </a:lnTo>
                  <a:close/>
                </a:path>
                <a:path w="7619" h="721359">
                  <a:moveTo>
                    <a:pt x="7620" y="217170"/>
                  </a:moveTo>
                  <a:lnTo>
                    <a:pt x="0" y="217170"/>
                  </a:lnTo>
                  <a:lnTo>
                    <a:pt x="0" y="220980"/>
                  </a:lnTo>
                  <a:lnTo>
                    <a:pt x="7620" y="220980"/>
                  </a:lnTo>
                  <a:lnTo>
                    <a:pt x="7620" y="217170"/>
                  </a:lnTo>
                  <a:close/>
                </a:path>
                <a:path w="7619" h="721359">
                  <a:moveTo>
                    <a:pt x="7620" y="220980"/>
                  </a:moveTo>
                  <a:lnTo>
                    <a:pt x="0" y="220980"/>
                  </a:lnTo>
                  <a:lnTo>
                    <a:pt x="0" y="223520"/>
                  </a:lnTo>
                  <a:lnTo>
                    <a:pt x="7620" y="223520"/>
                  </a:lnTo>
                  <a:lnTo>
                    <a:pt x="7620" y="220980"/>
                  </a:lnTo>
                  <a:close/>
                </a:path>
                <a:path w="7619" h="721359">
                  <a:moveTo>
                    <a:pt x="7620" y="223520"/>
                  </a:moveTo>
                  <a:lnTo>
                    <a:pt x="0" y="223520"/>
                  </a:lnTo>
                  <a:lnTo>
                    <a:pt x="0" y="229870"/>
                  </a:lnTo>
                  <a:lnTo>
                    <a:pt x="7620" y="229870"/>
                  </a:lnTo>
                  <a:lnTo>
                    <a:pt x="7620" y="223520"/>
                  </a:lnTo>
                  <a:close/>
                </a:path>
                <a:path w="7619" h="721359">
                  <a:moveTo>
                    <a:pt x="7620" y="229870"/>
                  </a:moveTo>
                  <a:lnTo>
                    <a:pt x="0" y="229870"/>
                  </a:lnTo>
                  <a:lnTo>
                    <a:pt x="0" y="233680"/>
                  </a:lnTo>
                  <a:lnTo>
                    <a:pt x="7620" y="233680"/>
                  </a:lnTo>
                  <a:lnTo>
                    <a:pt x="7620" y="229870"/>
                  </a:lnTo>
                  <a:close/>
                </a:path>
                <a:path w="7619" h="721359">
                  <a:moveTo>
                    <a:pt x="7620" y="233680"/>
                  </a:moveTo>
                  <a:lnTo>
                    <a:pt x="0" y="233680"/>
                  </a:lnTo>
                  <a:lnTo>
                    <a:pt x="0" y="236220"/>
                  </a:lnTo>
                  <a:lnTo>
                    <a:pt x="7620" y="236220"/>
                  </a:lnTo>
                  <a:lnTo>
                    <a:pt x="7620" y="233680"/>
                  </a:lnTo>
                  <a:close/>
                </a:path>
                <a:path w="7619" h="721359">
                  <a:moveTo>
                    <a:pt x="7620" y="236220"/>
                  </a:moveTo>
                  <a:lnTo>
                    <a:pt x="0" y="236220"/>
                  </a:lnTo>
                  <a:lnTo>
                    <a:pt x="0" y="240030"/>
                  </a:lnTo>
                  <a:lnTo>
                    <a:pt x="7620" y="240030"/>
                  </a:lnTo>
                  <a:lnTo>
                    <a:pt x="7620" y="236220"/>
                  </a:lnTo>
                  <a:close/>
                </a:path>
                <a:path w="7619" h="721359">
                  <a:moveTo>
                    <a:pt x="7620" y="240030"/>
                  </a:moveTo>
                  <a:lnTo>
                    <a:pt x="0" y="240030"/>
                  </a:lnTo>
                  <a:lnTo>
                    <a:pt x="0" y="242570"/>
                  </a:lnTo>
                  <a:lnTo>
                    <a:pt x="7620" y="242570"/>
                  </a:lnTo>
                  <a:lnTo>
                    <a:pt x="7620" y="240030"/>
                  </a:lnTo>
                  <a:close/>
                </a:path>
                <a:path w="7619" h="721359">
                  <a:moveTo>
                    <a:pt x="7620" y="242570"/>
                  </a:moveTo>
                  <a:lnTo>
                    <a:pt x="0" y="242570"/>
                  </a:lnTo>
                  <a:lnTo>
                    <a:pt x="0" y="293370"/>
                  </a:lnTo>
                  <a:lnTo>
                    <a:pt x="7620" y="293370"/>
                  </a:lnTo>
                  <a:lnTo>
                    <a:pt x="7620" y="242570"/>
                  </a:lnTo>
                  <a:close/>
                </a:path>
                <a:path w="7619" h="721359">
                  <a:moveTo>
                    <a:pt x="7620" y="293370"/>
                  </a:moveTo>
                  <a:lnTo>
                    <a:pt x="0" y="293370"/>
                  </a:lnTo>
                  <a:lnTo>
                    <a:pt x="0" y="303530"/>
                  </a:lnTo>
                  <a:lnTo>
                    <a:pt x="1270" y="303530"/>
                  </a:lnTo>
                  <a:lnTo>
                    <a:pt x="1270" y="312420"/>
                  </a:lnTo>
                  <a:lnTo>
                    <a:pt x="7620" y="312420"/>
                  </a:lnTo>
                  <a:lnTo>
                    <a:pt x="7620" y="293370"/>
                  </a:lnTo>
                  <a:close/>
                </a:path>
                <a:path w="7619" h="721359">
                  <a:moveTo>
                    <a:pt x="7620" y="312420"/>
                  </a:moveTo>
                  <a:lnTo>
                    <a:pt x="2540" y="312420"/>
                  </a:lnTo>
                  <a:lnTo>
                    <a:pt x="2540" y="326390"/>
                  </a:lnTo>
                  <a:lnTo>
                    <a:pt x="3810" y="326390"/>
                  </a:lnTo>
                  <a:lnTo>
                    <a:pt x="3810" y="389890"/>
                  </a:lnTo>
                  <a:lnTo>
                    <a:pt x="2540" y="389890"/>
                  </a:lnTo>
                  <a:lnTo>
                    <a:pt x="2540" y="403860"/>
                  </a:lnTo>
                  <a:lnTo>
                    <a:pt x="1270" y="403860"/>
                  </a:lnTo>
                  <a:lnTo>
                    <a:pt x="1270" y="412750"/>
                  </a:lnTo>
                  <a:lnTo>
                    <a:pt x="0" y="412750"/>
                  </a:lnTo>
                  <a:lnTo>
                    <a:pt x="0" y="420370"/>
                  </a:lnTo>
                  <a:lnTo>
                    <a:pt x="7620" y="420370"/>
                  </a:lnTo>
                  <a:lnTo>
                    <a:pt x="7620" y="312420"/>
                  </a:lnTo>
                  <a:close/>
                </a:path>
                <a:path w="7619" h="721359">
                  <a:moveTo>
                    <a:pt x="7620" y="520827"/>
                  </a:moveTo>
                  <a:lnTo>
                    <a:pt x="0" y="520827"/>
                  </a:lnTo>
                  <a:lnTo>
                    <a:pt x="0" y="565150"/>
                  </a:lnTo>
                  <a:lnTo>
                    <a:pt x="7620" y="565150"/>
                  </a:lnTo>
                  <a:lnTo>
                    <a:pt x="7620" y="520827"/>
                  </a:lnTo>
                  <a:close/>
                </a:path>
                <a:path w="7619" h="721359">
                  <a:moveTo>
                    <a:pt x="7620" y="514477"/>
                  </a:moveTo>
                  <a:lnTo>
                    <a:pt x="0" y="514477"/>
                  </a:lnTo>
                  <a:lnTo>
                    <a:pt x="0" y="520700"/>
                  </a:lnTo>
                  <a:lnTo>
                    <a:pt x="7620" y="520700"/>
                  </a:lnTo>
                  <a:lnTo>
                    <a:pt x="7620" y="514477"/>
                  </a:lnTo>
                  <a:close/>
                </a:path>
                <a:path w="7619" h="721359">
                  <a:moveTo>
                    <a:pt x="7620" y="508127"/>
                  </a:moveTo>
                  <a:lnTo>
                    <a:pt x="0" y="508127"/>
                  </a:lnTo>
                  <a:lnTo>
                    <a:pt x="0" y="514350"/>
                  </a:lnTo>
                  <a:lnTo>
                    <a:pt x="7620" y="514350"/>
                  </a:lnTo>
                  <a:lnTo>
                    <a:pt x="7620" y="508127"/>
                  </a:lnTo>
                  <a:close/>
                </a:path>
                <a:path w="7619" h="721359">
                  <a:moveTo>
                    <a:pt x="7620" y="501777"/>
                  </a:moveTo>
                  <a:lnTo>
                    <a:pt x="0" y="501777"/>
                  </a:lnTo>
                  <a:lnTo>
                    <a:pt x="0" y="508000"/>
                  </a:lnTo>
                  <a:lnTo>
                    <a:pt x="7620" y="508000"/>
                  </a:lnTo>
                  <a:lnTo>
                    <a:pt x="7620" y="501777"/>
                  </a:lnTo>
                  <a:close/>
                </a:path>
                <a:path w="7619" h="721359">
                  <a:moveTo>
                    <a:pt x="7620" y="495427"/>
                  </a:moveTo>
                  <a:lnTo>
                    <a:pt x="0" y="495427"/>
                  </a:lnTo>
                  <a:lnTo>
                    <a:pt x="0" y="501650"/>
                  </a:lnTo>
                  <a:lnTo>
                    <a:pt x="7620" y="501650"/>
                  </a:lnTo>
                  <a:lnTo>
                    <a:pt x="7620" y="495427"/>
                  </a:lnTo>
                  <a:close/>
                </a:path>
                <a:path w="7619" h="721359">
                  <a:moveTo>
                    <a:pt x="7620" y="489077"/>
                  </a:moveTo>
                  <a:lnTo>
                    <a:pt x="0" y="489077"/>
                  </a:lnTo>
                  <a:lnTo>
                    <a:pt x="0" y="495300"/>
                  </a:lnTo>
                  <a:lnTo>
                    <a:pt x="7620" y="495300"/>
                  </a:lnTo>
                  <a:lnTo>
                    <a:pt x="7620" y="489077"/>
                  </a:lnTo>
                  <a:close/>
                </a:path>
                <a:path w="7619" h="721359">
                  <a:moveTo>
                    <a:pt x="7620" y="482727"/>
                  </a:moveTo>
                  <a:lnTo>
                    <a:pt x="0" y="482727"/>
                  </a:lnTo>
                  <a:lnTo>
                    <a:pt x="0" y="488950"/>
                  </a:lnTo>
                  <a:lnTo>
                    <a:pt x="7620" y="488950"/>
                  </a:lnTo>
                  <a:lnTo>
                    <a:pt x="7620" y="482727"/>
                  </a:lnTo>
                  <a:close/>
                </a:path>
                <a:path w="7619" h="721359">
                  <a:moveTo>
                    <a:pt x="7620" y="476377"/>
                  </a:moveTo>
                  <a:lnTo>
                    <a:pt x="0" y="476377"/>
                  </a:lnTo>
                  <a:lnTo>
                    <a:pt x="0" y="482600"/>
                  </a:lnTo>
                  <a:lnTo>
                    <a:pt x="7620" y="482600"/>
                  </a:lnTo>
                  <a:lnTo>
                    <a:pt x="7620" y="476377"/>
                  </a:lnTo>
                  <a:close/>
                </a:path>
                <a:path w="7619" h="721359">
                  <a:moveTo>
                    <a:pt x="7620" y="470027"/>
                  </a:moveTo>
                  <a:lnTo>
                    <a:pt x="0" y="470027"/>
                  </a:lnTo>
                  <a:lnTo>
                    <a:pt x="0" y="476250"/>
                  </a:lnTo>
                  <a:lnTo>
                    <a:pt x="7620" y="476250"/>
                  </a:lnTo>
                  <a:lnTo>
                    <a:pt x="7620" y="470027"/>
                  </a:lnTo>
                  <a:close/>
                </a:path>
                <a:path w="7619" h="721359">
                  <a:moveTo>
                    <a:pt x="7620" y="462407"/>
                  </a:moveTo>
                  <a:lnTo>
                    <a:pt x="0" y="462407"/>
                  </a:lnTo>
                  <a:lnTo>
                    <a:pt x="0" y="469900"/>
                  </a:lnTo>
                  <a:lnTo>
                    <a:pt x="7620" y="469900"/>
                  </a:lnTo>
                  <a:lnTo>
                    <a:pt x="7620" y="462407"/>
                  </a:lnTo>
                  <a:close/>
                </a:path>
                <a:path w="7619" h="721359">
                  <a:moveTo>
                    <a:pt x="7620" y="457327"/>
                  </a:moveTo>
                  <a:lnTo>
                    <a:pt x="0" y="457327"/>
                  </a:lnTo>
                  <a:lnTo>
                    <a:pt x="0" y="462280"/>
                  </a:lnTo>
                  <a:lnTo>
                    <a:pt x="7620" y="462280"/>
                  </a:lnTo>
                  <a:lnTo>
                    <a:pt x="7620" y="457327"/>
                  </a:lnTo>
                  <a:close/>
                </a:path>
                <a:path w="7619" h="721359">
                  <a:moveTo>
                    <a:pt x="7620" y="450977"/>
                  </a:moveTo>
                  <a:lnTo>
                    <a:pt x="0" y="450977"/>
                  </a:lnTo>
                  <a:lnTo>
                    <a:pt x="0" y="457200"/>
                  </a:lnTo>
                  <a:lnTo>
                    <a:pt x="7620" y="457200"/>
                  </a:lnTo>
                  <a:lnTo>
                    <a:pt x="7620" y="450977"/>
                  </a:lnTo>
                  <a:close/>
                </a:path>
                <a:path w="7619" h="721359">
                  <a:moveTo>
                    <a:pt x="7620" y="443357"/>
                  </a:moveTo>
                  <a:lnTo>
                    <a:pt x="0" y="443357"/>
                  </a:lnTo>
                  <a:lnTo>
                    <a:pt x="0" y="450850"/>
                  </a:lnTo>
                  <a:lnTo>
                    <a:pt x="7620" y="450850"/>
                  </a:lnTo>
                  <a:lnTo>
                    <a:pt x="7620" y="443357"/>
                  </a:lnTo>
                  <a:close/>
                </a:path>
                <a:path w="7619" h="721359">
                  <a:moveTo>
                    <a:pt x="7620" y="438277"/>
                  </a:moveTo>
                  <a:lnTo>
                    <a:pt x="0" y="438277"/>
                  </a:lnTo>
                  <a:lnTo>
                    <a:pt x="0" y="443230"/>
                  </a:lnTo>
                  <a:lnTo>
                    <a:pt x="7620" y="443230"/>
                  </a:lnTo>
                  <a:lnTo>
                    <a:pt x="7620" y="438277"/>
                  </a:lnTo>
                  <a:close/>
                </a:path>
                <a:path w="7619" h="721359">
                  <a:moveTo>
                    <a:pt x="7620" y="425577"/>
                  </a:moveTo>
                  <a:lnTo>
                    <a:pt x="0" y="425577"/>
                  </a:lnTo>
                  <a:lnTo>
                    <a:pt x="0" y="438150"/>
                  </a:lnTo>
                  <a:lnTo>
                    <a:pt x="7620" y="438150"/>
                  </a:lnTo>
                  <a:lnTo>
                    <a:pt x="7620" y="425577"/>
                  </a:lnTo>
                  <a:close/>
                </a:path>
                <a:path w="7619" h="721359">
                  <a:moveTo>
                    <a:pt x="7620" y="420497"/>
                  </a:moveTo>
                  <a:lnTo>
                    <a:pt x="0" y="420497"/>
                  </a:lnTo>
                  <a:lnTo>
                    <a:pt x="0" y="425450"/>
                  </a:lnTo>
                  <a:lnTo>
                    <a:pt x="7620" y="425450"/>
                  </a:lnTo>
                  <a:lnTo>
                    <a:pt x="7620" y="420497"/>
                  </a:lnTo>
                  <a:close/>
                </a:path>
                <a:path w="7619" h="721359">
                  <a:moveTo>
                    <a:pt x="7620" y="717550"/>
                  </a:moveTo>
                  <a:lnTo>
                    <a:pt x="0" y="717550"/>
                  </a:lnTo>
                  <a:lnTo>
                    <a:pt x="0" y="721360"/>
                  </a:lnTo>
                  <a:lnTo>
                    <a:pt x="7620" y="721360"/>
                  </a:lnTo>
                  <a:lnTo>
                    <a:pt x="7620" y="717550"/>
                  </a:lnTo>
                  <a:close/>
                </a:path>
                <a:path w="7619" h="721359">
                  <a:moveTo>
                    <a:pt x="7620" y="711200"/>
                  </a:moveTo>
                  <a:lnTo>
                    <a:pt x="0" y="711200"/>
                  </a:lnTo>
                  <a:lnTo>
                    <a:pt x="0" y="716280"/>
                  </a:lnTo>
                  <a:lnTo>
                    <a:pt x="7620" y="716280"/>
                  </a:lnTo>
                  <a:lnTo>
                    <a:pt x="7620" y="711200"/>
                  </a:lnTo>
                  <a:close/>
                </a:path>
                <a:path w="7619" h="721359">
                  <a:moveTo>
                    <a:pt x="7620" y="704850"/>
                  </a:moveTo>
                  <a:lnTo>
                    <a:pt x="0" y="704850"/>
                  </a:lnTo>
                  <a:lnTo>
                    <a:pt x="0" y="709930"/>
                  </a:lnTo>
                  <a:lnTo>
                    <a:pt x="7620" y="709930"/>
                  </a:lnTo>
                  <a:lnTo>
                    <a:pt x="7620" y="704850"/>
                  </a:lnTo>
                  <a:close/>
                </a:path>
                <a:path w="7619" h="721359">
                  <a:moveTo>
                    <a:pt x="7620" y="698500"/>
                  </a:moveTo>
                  <a:lnTo>
                    <a:pt x="0" y="698500"/>
                  </a:lnTo>
                  <a:lnTo>
                    <a:pt x="0" y="703580"/>
                  </a:lnTo>
                  <a:lnTo>
                    <a:pt x="7620" y="703580"/>
                  </a:lnTo>
                  <a:lnTo>
                    <a:pt x="7620" y="698500"/>
                  </a:lnTo>
                  <a:close/>
                </a:path>
                <a:path w="7619" h="721359">
                  <a:moveTo>
                    <a:pt x="7620" y="692150"/>
                  </a:moveTo>
                  <a:lnTo>
                    <a:pt x="0" y="692150"/>
                  </a:lnTo>
                  <a:lnTo>
                    <a:pt x="0" y="697230"/>
                  </a:lnTo>
                  <a:lnTo>
                    <a:pt x="7620" y="697230"/>
                  </a:lnTo>
                  <a:lnTo>
                    <a:pt x="7620" y="692150"/>
                  </a:lnTo>
                  <a:close/>
                </a:path>
                <a:path w="7619" h="721359">
                  <a:moveTo>
                    <a:pt x="7620" y="685800"/>
                  </a:moveTo>
                  <a:lnTo>
                    <a:pt x="0" y="685800"/>
                  </a:lnTo>
                  <a:lnTo>
                    <a:pt x="0" y="690880"/>
                  </a:lnTo>
                  <a:lnTo>
                    <a:pt x="7620" y="690880"/>
                  </a:lnTo>
                  <a:lnTo>
                    <a:pt x="7620" y="685800"/>
                  </a:lnTo>
                  <a:close/>
                </a:path>
                <a:path w="7619" h="721359">
                  <a:moveTo>
                    <a:pt x="7620" y="679450"/>
                  </a:moveTo>
                  <a:lnTo>
                    <a:pt x="0" y="679450"/>
                  </a:lnTo>
                  <a:lnTo>
                    <a:pt x="0" y="684530"/>
                  </a:lnTo>
                  <a:lnTo>
                    <a:pt x="7620" y="684530"/>
                  </a:lnTo>
                  <a:lnTo>
                    <a:pt x="7620" y="679450"/>
                  </a:lnTo>
                  <a:close/>
                </a:path>
                <a:path w="7619" h="721359">
                  <a:moveTo>
                    <a:pt x="7620" y="673100"/>
                  </a:moveTo>
                  <a:lnTo>
                    <a:pt x="0" y="673100"/>
                  </a:lnTo>
                  <a:lnTo>
                    <a:pt x="0" y="678180"/>
                  </a:lnTo>
                  <a:lnTo>
                    <a:pt x="7620" y="678180"/>
                  </a:lnTo>
                  <a:lnTo>
                    <a:pt x="7620" y="673100"/>
                  </a:lnTo>
                  <a:close/>
                </a:path>
                <a:path w="7619" h="721359">
                  <a:moveTo>
                    <a:pt x="7620" y="666750"/>
                  </a:moveTo>
                  <a:lnTo>
                    <a:pt x="0" y="666750"/>
                  </a:lnTo>
                  <a:lnTo>
                    <a:pt x="0" y="671830"/>
                  </a:lnTo>
                  <a:lnTo>
                    <a:pt x="7620" y="671830"/>
                  </a:lnTo>
                  <a:lnTo>
                    <a:pt x="7620" y="666750"/>
                  </a:lnTo>
                  <a:close/>
                </a:path>
                <a:path w="7619" h="721359">
                  <a:moveTo>
                    <a:pt x="7620" y="660400"/>
                  </a:moveTo>
                  <a:lnTo>
                    <a:pt x="0" y="660400"/>
                  </a:lnTo>
                  <a:lnTo>
                    <a:pt x="0" y="665480"/>
                  </a:lnTo>
                  <a:lnTo>
                    <a:pt x="7620" y="665480"/>
                  </a:lnTo>
                  <a:lnTo>
                    <a:pt x="7620" y="660400"/>
                  </a:lnTo>
                  <a:close/>
                </a:path>
                <a:path w="7619" h="721359">
                  <a:moveTo>
                    <a:pt x="7620" y="655320"/>
                  </a:moveTo>
                  <a:lnTo>
                    <a:pt x="0" y="655320"/>
                  </a:lnTo>
                  <a:lnTo>
                    <a:pt x="0" y="659130"/>
                  </a:lnTo>
                  <a:lnTo>
                    <a:pt x="7620" y="659130"/>
                  </a:lnTo>
                  <a:lnTo>
                    <a:pt x="7620" y="655320"/>
                  </a:lnTo>
                  <a:close/>
                </a:path>
                <a:path w="7619" h="721359">
                  <a:moveTo>
                    <a:pt x="7620" y="648970"/>
                  </a:moveTo>
                  <a:lnTo>
                    <a:pt x="0" y="648970"/>
                  </a:lnTo>
                  <a:lnTo>
                    <a:pt x="0" y="654050"/>
                  </a:lnTo>
                  <a:lnTo>
                    <a:pt x="7620" y="654050"/>
                  </a:lnTo>
                  <a:lnTo>
                    <a:pt x="7620" y="648970"/>
                  </a:lnTo>
                  <a:close/>
                </a:path>
                <a:path w="7619" h="721359">
                  <a:moveTo>
                    <a:pt x="7620" y="642620"/>
                  </a:moveTo>
                  <a:lnTo>
                    <a:pt x="0" y="642620"/>
                  </a:lnTo>
                  <a:lnTo>
                    <a:pt x="0" y="647700"/>
                  </a:lnTo>
                  <a:lnTo>
                    <a:pt x="7620" y="647700"/>
                  </a:lnTo>
                  <a:lnTo>
                    <a:pt x="7620" y="642620"/>
                  </a:lnTo>
                  <a:close/>
                </a:path>
                <a:path w="7619" h="721359">
                  <a:moveTo>
                    <a:pt x="7620" y="636270"/>
                  </a:moveTo>
                  <a:lnTo>
                    <a:pt x="0" y="636270"/>
                  </a:lnTo>
                  <a:lnTo>
                    <a:pt x="0" y="641350"/>
                  </a:lnTo>
                  <a:lnTo>
                    <a:pt x="7620" y="641350"/>
                  </a:lnTo>
                  <a:lnTo>
                    <a:pt x="7620" y="636270"/>
                  </a:lnTo>
                  <a:close/>
                </a:path>
                <a:path w="7619" h="721359">
                  <a:moveTo>
                    <a:pt x="7620" y="629920"/>
                  </a:moveTo>
                  <a:lnTo>
                    <a:pt x="0" y="629920"/>
                  </a:lnTo>
                  <a:lnTo>
                    <a:pt x="0" y="635000"/>
                  </a:lnTo>
                  <a:lnTo>
                    <a:pt x="7620" y="635000"/>
                  </a:lnTo>
                  <a:lnTo>
                    <a:pt x="7620" y="629920"/>
                  </a:lnTo>
                  <a:close/>
                </a:path>
                <a:path w="7619" h="721359">
                  <a:moveTo>
                    <a:pt x="7620" y="623570"/>
                  </a:moveTo>
                  <a:lnTo>
                    <a:pt x="0" y="623570"/>
                  </a:lnTo>
                  <a:lnTo>
                    <a:pt x="0" y="628650"/>
                  </a:lnTo>
                  <a:lnTo>
                    <a:pt x="7620" y="628650"/>
                  </a:lnTo>
                  <a:lnTo>
                    <a:pt x="7620" y="623570"/>
                  </a:lnTo>
                  <a:close/>
                </a:path>
                <a:path w="7619" h="721359">
                  <a:moveTo>
                    <a:pt x="7620" y="617220"/>
                  </a:moveTo>
                  <a:lnTo>
                    <a:pt x="0" y="617220"/>
                  </a:lnTo>
                  <a:lnTo>
                    <a:pt x="0" y="622300"/>
                  </a:lnTo>
                  <a:lnTo>
                    <a:pt x="7620" y="622300"/>
                  </a:lnTo>
                  <a:lnTo>
                    <a:pt x="7620" y="617220"/>
                  </a:lnTo>
                  <a:close/>
                </a:path>
                <a:path w="7619" h="721359">
                  <a:moveTo>
                    <a:pt x="7620" y="604520"/>
                  </a:moveTo>
                  <a:lnTo>
                    <a:pt x="0" y="604520"/>
                  </a:lnTo>
                  <a:lnTo>
                    <a:pt x="0" y="615950"/>
                  </a:lnTo>
                  <a:lnTo>
                    <a:pt x="7620" y="615950"/>
                  </a:lnTo>
                  <a:lnTo>
                    <a:pt x="7620" y="604520"/>
                  </a:lnTo>
                  <a:close/>
                </a:path>
                <a:path w="7619" h="721359">
                  <a:moveTo>
                    <a:pt x="7620" y="591820"/>
                  </a:moveTo>
                  <a:lnTo>
                    <a:pt x="0" y="591820"/>
                  </a:lnTo>
                  <a:lnTo>
                    <a:pt x="0" y="603250"/>
                  </a:lnTo>
                  <a:lnTo>
                    <a:pt x="7620" y="603250"/>
                  </a:lnTo>
                  <a:lnTo>
                    <a:pt x="7620" y="591820"/>
                  </a:lnTo>
                  <a:close/>
                </a:path>
                <a:path w="7619" h="721359">
                  <a:moveTo>
                    <a:pt x="7620" y="579120"/>
                  </a:moveTo>
                  <a:lnTo>
                    <a:pt x="0" y="579120"/>
                  </a:lnTo>
                  <a:lnTo>
                    <a:pt x="0" y="590550"/>
                  </a:lnTo>
                  <a:lnTo>
                    <a:pt x="7620" y="590550"/>
                  </a:lnTo>
                  <a:lnTo>
                    <a:pt x="7620" y="579120"/>
                  </a:lnTo>
                  <a:close/>
                </a:path>
                <a:path w="7619" h="721359">
                  <a:moveTo>
                    <a:pt x="7620" y="566420"/>
                  </a:moveTo>
                  <a:lnTo>
                    <a:pt x="0" y="566420"/>
                  </a:lnTo>
                  <a:lnTo>
                    <a:pt x="0" y="577850"/>
                  </a:lnTo>
                  <a:lnTo>
                    <a:pt x="7620" y="577850"/>
                  </a:lnTo>
                  <a:lnTo>
                    <a:pt x="7620" y="566420"/>
                  </a:lnTo>
                  <a:close/>
                </a:path>
              </a:pathLst>
            </a:custGeom>
            <a:solidFill>
              <a:srgbClr val="6100F2"/>
            </a:solidFill>
          </p:spPr>
          <p:txBody>
            <a:bodyPr bIns="0" lIns="0" rIns="0" rtlCol="0" tIns="0" wrap="square"/>
            <a:p/>
          </p:txBody>
        </p:sp>
        <p:sp>
          <p:nvSpPr>
            <p:cNvPr id="1050281" name="object 1585"/>
            <p:cNvSpPr/>
            <p:nvPr/>
          </p:nvSpPr>
          <p:spPr>
            <a:xfrm>
              <a:off x="1894839" y="5792470"/>
              <a:ext cx="6350" cy="722630"/>
            </a:xfrm>
            <a:custGeom>
              <a:avLst/>
              <a:ahLst/>
              <a:rect l="l" t="t" r="r" b="b"/>
              <a:pathLst>
                <a:path w="6350" h="722629">
                  <a:moveTo>
                    <a:pt x="3810" y="0"/>
                  </a:moveTo>
                  <a:lnTo>
                    <a:pt x="0" y="0"/>
                  </a:lnTo>
                  <a:lnTo>
                    <a:pt x="0" y="2539"/>
                  </a:lnTo>
                  <a:lnTo>
                    <a:pt x="6350" y="2539"/>
                  </a:lnTo>
                  <a:lnTo>
                    <a:pt x="6350" y="1269"/>
                  </a:lnTo>
                  <a:lnTo>
                    <a:pt x="3810" y="1269"/>
                  </a:lnTo>
                  <a:lnTo>
                    <a:pt x="3810" y="0"/>
                  </a:lnTo>
                  <a:close/>
                </a:path>
                <a:path w="6350" h="722629">
                  <a:moveTo>
                    <a:pt x="6350" y="2539"/>
                  </a:moveTo>
                  <a:lnTo>
                    <a:pt x="0" y="2539"/>
                  </a:lnTo>
                  <a:lnTo>
                    <a:pt x="0" y="6349"/>
                  </a:lnTo>
                  <a:lnTo>
                    <a:pt x="6350" y="6349"/>
                  </a:lnTo>
                  <a:lnTo>
                    <a:pt x="6350" y="2539"/>
                  </a:lnTo>
                  <a:close/>
                </a:path>
                <a:path w="6350" h="722629">
                  <a:moveTo>
                    <a:pt x="6350" y="6349"/>
                  </a:moveTo>
                  <a:lnTo>
                    <a:pt x="0" y="6349"/>
                  </a:lnTo>
                  <a:lnTo>
                    <a:pt x="0" y="8889"/>
                  </a:lnTo>
                  <a:lnTo>
                    <a:pt x="6350" y="8889"/>
                  </a:lnTo>
                  <a:lnTo>
                    <a:pt x="6350" y="6349"/>
                  </a:lnTo>
                  <a:close/>
                </a:path>
                <a:path w="6350" h="722629">
                  <a:moveTo>
                    <a:pt x="6350" y="8889"/>
                  </a:moveTo>
                  <a:lnTo>
                    <a:pt x="0" y="8889"/>
                  </a:lnTo>
                  <a:lnTo>
                    <a:pt x="0" y="12699"/>
                  </a:lnTo>
                  <a:lnTo>
                    <a:pt x="6350" y="12699"/>
                  </a:lnTo>
                  <a:lnTo>
                    <a:pt x="6350" y="8889"/>
                  </a:lnTo>
                  <a:close/>
                </a:path>
                <a:path w="6350" h="722629">
                  <a:moveTo>
                    <a:pt x="6350" y="12700"/>
                  </a:moveTo>
                  <a:lnTo>
                    <a:pt x="0" y="12700"/>
                  </a:lnTo>
                  <a:lnTo>
                    <a:pt x="0" y="15239"/>
                  </a:lnTo>
                  <a:lnTo>
                    <a:pt x="6350" y="15239"/>
                  </a:lnTo>
                  <a:lnTo>
                    <a:pt x="6350" y="12700"/>
                  </a:lnTo>
                  <a:close/>
                </a:path>
                <a:path w="6350" h="722629">
                  <a:moveTo>
                    <a:pt x="6350" y="15239"/>
                  </a:moveTo>
                  <a:lnTo>
                    <a:pt x="0" y="15239"/>
                  </a:lnTo>
                  <a:lnTo>
                    <a:pt x="0" y="19049"/>
                  </a:lnTo>
                  <a:lnTo>
                    <a:pt x="6350" y="19049"/>
                  </a:lnTo>
                  <a:lnTo>
                    <a:pt x="6350" y="15239"/>
                  </a:lnTo>
                  <a:close/>
                </a:path>
                <a:path w="6350" h="722629">
                  <a:moveTo>
                    <a:pt x="6350" y="19049"/>
                  </a:moveTo>
                  <a:lnTo>
                    <a:pt x="0" y="19049"/>
                  </a:lnTo>
                  <a:lnTo>
                    <a:pt x="0" y="21589"/>
                  </a:lnTo>
                  <a:lnTo>
                    <a:pt x="6350" y="21589"/>
                  </a:lnTo>
                  <a:lnTo>
                    <a:pt x="6350" y="19049"/>
                  </a:lnTo>
                  <a:close/>
                </a:path>
                <a:path w="6350" h="722629">
                  <a:moveTo>
                    <a:pt x="6350" y="21589"/>
                  </a:moveTo>
                  <a:lnTo>
                    <a:pt x="0" y="21589"/>
                  </a:lnTo>
                  <a:lnTo>
                    <a:pt x="0" y="27939"/>
                  </a:lnTo>
                  <a:lnTo>
                    <a:pt x="6350" y="27939"/>
                  </a:lnTo>
                  <a:lnTo>
                    <a:pt x="6350" y="21589"/>
                  </a:lnTo>
                  <a:close/>
                </a:path>
                <a:path w="6350" h="722629">
                  <a:moveTo>
                    <a:pt x="6350" y="27939"/>
                  </a:moveTo>
                  <a:lnTo>
                    <a:pt x="0" y="27939"/>
                  </a:lnTo>
                  <a:lnTo>
                    <a:pt x="0" y="31749"/>
                  </a:lnTo>
                  <a:lnTo>
                    <a:pt x="6350" y="31749"/>
                  </a:lnTo>
                  <a:lnTo>
                    <a:pt x="6350" y="27939"/>
                  </a:lnTo>
                  <a:close/>
                </a:path>
                <a:path w="6350" h="722629">
                  <a:moveTo>
                    <a:pt x="6350" y="31749"/>
                  </a:moveTo>
                  <a:lnTo>
                    <a:pt x="0" y="31749"/>
                  </a:lnTo>
                  <a:lnTo>
                    <a:pt x="0" y="34289"/>
                  </a:lnTo>
                  <a:lnTo>
                    <a:pt x="6350" y="34289"/>
                  </a:lnTo>
                  <a:lnTo>
                    <a:pt x="6350" y="31749"/>
                  </a:lnTo>
                  <a:close/>
                </a:path>
                <a:path w="6350" h="722629">
                  <a:moveTo>
                    <a:pt x="6350" y="34290"/>
                  </a:moveTo>
                  <a:lnTo>
                    <a:pt x="0" y="34290"/>
                  </a:lnTo>
                  <a:lnTo>
                    <a:pt x="0" y="40639"/>
                  </a:lnTo>
                  <a:lnTo>
                    <a:pt x="6350" y="40639"/>
                  </a:lnTo>
                  <a:lnTo>
                    <a:pt x="6350" y="34290"/>
                  </a:lnTo>
                  <a:close/>
                </a:path>
                <a:path w="6350" h="722629">
                  <a:moveTo>
                    <a:pt x="6350" y="40639"/>
                  </a:moveTo>
                  <a:lnTo>
                    <a:pt x="0" y="40639"/>
                  </a:lnTo>
                  <a:lnTo>
                    <a:pt x="0" y="46989"/>
                  </a:lnTo>
                  <a:lnTo>
                    <a:pt x="6350" y="46989"/>
                  </a:lnTo>
                  <a:lnTo>
                    <a:pt x="6350" y="40639"/>
                  </a:lnTo>
                  <a:close/>
                </a:path>
                <a:path w="6350" h="722629">
                  <a:moveTo>
                    <a:pt x="6350" y="46990"/>
                  </a:moveTo>
                  <a:lnTo>
                    <a:pt x="0" y="46990"/>
                  </a:lnTo>
                  <a:lnTo>
                    <a:pt x="0" y="50799"/>
                  </a:lnTo>
                  <a:lnTo>
                    <a:pt x="6350" y="50799"/>
                  </a:lnTo>
                  <a:lnTo>
                    <a:pt x="6350" y="46990"/>
                  </a:lnTo>
                  <a:close/>
                </a:path>
                <a:path w="6350" h="722629">
                  <a:moveTo>
                    <a:pt x="6350" y="50799"/>
                  </a:moveTo>
                  <a:lnTo>
                    <a:pt x="0" y="50799"/>
                  </a:lnTo>
                  <a:lnTo>
                    <a:pt x="0" y="53339"/>
                  </a:lnTo>
                  <a:lnTo>
                    <a:pt x="6350" y="53339"/>
                  </a:lnTo>
                  <a:lnTo>
                    <a:pt x="6350" y="50799"/>
                  </a:lnTo>
                  <a:close/>
                </a:path>
                <a:path w="6350" h="722629">
                  <a:moveTo>
                    <a:pt x="6350" y="53339"/>
                  </a:moveTo>
                  <a:lnTo>
                    <a:pt x="0" y="53339"/>
                  </a:lnTo>
                  <a:lnTo>
                    <a:pt x="0" y="57149"/>
                  </a:lnTo>
                  <a:lnTo>
                    <a:pt x="6350" y="57149"/>
                  </a:lnTo>
                  <a:lnTo>
                    <a:pt x="6350" y="53339"/>
                  </a:lnTo>
                  <a:close/>
                </a:path>
                <a:path w="6350" h="722629">
                  <a:moveTo>
                    <a:pt x="6350" y="57149"/>
                  </a:moveTo>
                  <a:lnTo>
                    <a:pt x="0" y="57149"/>
                  </a:lnTo>
                  <a:lnTo>
                    <a:pt x="0" y="59689"/>
                  </a:lnTo>
                  <a:lnTo>
                    <a:pt x="6350" y="59689"/>
                  </a:lnTo>
                  <a:lnTo>
                    <a:pt x="6350" y="57149"/>
                  </a:lnTo>
                  <a:close/>
                </a:path>
                <a:path w="6350" h="722629">
                  <a:moveTo>
                    <a:pt x="6350" y="59689"/>
                  </a:moveTo>
                  <a:lnTo>
                    <a:pt x="0" y="59689"/>
                  </a:lnTo>
                  <a:lnTo>
                    <a:pt x="0" y="63499"/>
                  </a:lnTo>
                  <a:lnTo>
                    <a:pt x="6350" y="63499"/>
                  </a:lnTo>
                  <a:lnTo>
                    <a:pt x="6350" y="59689"/>
                  </a:lnTo>
                  <a:close/>
                </a:path>
                <a:path w="6350" h="722629">
                  <a:moveTo>
                    <a:pt x="6350" y="63499"/>
                  </a:moveTo>
                  <a:lnTo>
                    <a:pt x="0" y="63499"/>
                  </a:lnTo>
                  <a:lnTo>
                    <a:pt x="0" y="66039"/>
                  </a:lnTo>
                  <a:lnTo>
                    <a:pt x="6350" y="66039"/>
                  </a:lnTo>
                  <a:lnTo>
                    <a:pt x="6350" y="63499"/>
                  </a:lnTo>
                  <a:close/>
                </a:path>
                <a:path w="6350" h="722629">
                  <a:moveTo>
                    <a:pt x="6350" y="66039"/>
                  </a:moveTo>
                  <a:lnTo>
                    <a:pt x="0" y="66039"/>
                  </a:lnTo>
                  <a:lnTo>
                    <a:pt x="0" y="76199"/>
                  </a:lnTo>
                  <a:lnTo>
                    <a:pt x="6350" y="76199"/>
                  </a:lnTo>
                  <a:lnTo>
                    <a:pt x="6350" y="66039"/>
                  </a:lnTo>
                  <a:close/>
                </a:path>
                <a:path w="6350" h="722629">
                  <a:moveTo>
                    <a:pt x="6350" y="76199"/>
                  </a:moveTo>
                  <a:lnTo>
                    <a:pt x="0" y="76199"/>
                  </a:lnTo>
                  <a:lnTo>
                    <a:pt x="0" y="82549"/>
                  </a:lnTo>
                  <a:lnTo>
                    <a:pt x="6350" y="82549"/>
                  </a:lnTo>
                  <a:lnTo>
                    <a:pt x="6350" y="76199"/>
                  </a:lnTo>
                  <a:close/>
                </a:path>
                <a:path w="6350" h="722629">
                  <a:moveTo>
                    <a:pt x="6350" y="82549"/>
                  </a:moveTo>
                  <a:lnTo>
                    <a:pt x="0" y="82549"/>
                  </a:lnTo>
                  <a:lnTo>
                    <a:pt x="0" y="85089"/>
                  </a:lnTo>
                  <a:lnTo>
                    <a:pt x="6350" y="85089"/>
                  </a:lnTo>
                  <a:lnTo>
                    <a:pt x="6350" y="82549"/>
                  </a:lnTo>
                  <a:close/>
                </a:path>
                <a:path w="6350" h="722629">
                  <a:moveTo>
                    <a:pt x="6350" y="85089"/>
                  </a:moveTo>
                  <a:lnTo>
                    <a:pt x="0" y="85089"/>
                  </a:lnTo>
                  <a:lnTo>
                    <a:pt x="0" y="88899"/>
                  </a:lnTo>
                  <a:lnTo>
                    <a:pt x="6350" y="88899"/>
                  </a:lnTo>
                  <a:lnTo>
                    <a:pt x="6350" y="85089"/>
                  </a:lnTo>
                  <a:close/>
                </a:path>
                <a:path w="6350" h="722629">
                  <a:moveTo>
                    <a:pt x="6350" y="88899"/>
                  </a:moveTo>
                  <a:lnTo>
                    <a:pt x="0" y="88899"/>
                  </a:lnTo>
                  <a:lnTo>
                    <a:pt x="0" y="101599"/>
                  </a:lnTo>
                  <a:lnTo>
                    <a:pt x="6350" y="101599"/>
                  </a:lnTo>
                  <a:lnTo>
                    <a:pt x="6350" y="88899"/>
                  </a:lnTo>
                  <a:close/>
                </a:path>
                <a:path w="6350" h="722629">
                  <a:moveTo>
                    <a:pt x="6350" y="101600"/>
                  </a:moveTo>
                  <a:lnTo>
                    <a:pt x="0" y="101600"/>
                  </a:lnTo>
                  <a:lnTo>
                    <a:pt x="0" y="107949"/>
                  </a:lnTo>
                  <a:lnTo>
                    <a:pt x="6350" y="107949"/>
                  </a:lnTo>
                  <a:lnTo>
                    <a:pt x="6350" y="101600"/>
                  </a:lnTo>
                  <a:close/>
                </a:path>
                <a:path w="6350" h="722629">
                  <a:moveTo>
                    <a:pt x="6350" y="107949"/>
                  </a:moveTo>
                  <a:lnTo>
                    <a:pt x="0" y="107949"/>
                  </a:lnTo>
                  <a:lnTo>
                    <a:pt x="0" y="123189"/>
                  </a:lnTo>
                  <a:lnTo>
                    <a:pt x="6350" y="123189"/>
                  </a:lnTo>
                  <a:lnTo>
                    <a:pt x="6350" y="107949"/>
                  </a:lnTo>
                  <a:close/>
                </a:path>
                <a:path w="6350" h="722629">
                  <a:moveTo>
                    <a:pt x="6350" y="123189"/>
                  </a:moveTo>
                  <a:lnTo>
                    <a:pt x="0" y="123189"/>
                  </a:lnTo>
                  <a:lnTo>
                    <a:pt x="0" y="133349"/>
                  </a:lnTo>
                  <a:lnTo>
                    <a:pt x="6350" y="133349"/>
                  </a:lnTo>
                  <a:lnTo>
                    <a:pt x="6350" y="123189"/>
                  </a:lnTo>
                  <a:close/>
                </a:path>
                <a:path w="6350" h="722629">
                  <a:moveTo>
                    <a:pt x="6350" y="133349"/>
                  </a:moveTo>
                  <a:lnTo>
                    <a:pt x="0" y="133349"/>
                  </a:lnTo>
                  <a:lnTo>
                    <a:pt x="0" y="190499"/>
                  </a:lnTo>
                  <a:lnTo>
                    <a:pt x="6350" y="190499"/>
                  </a:lnTo>
                  <a:lnTo>
                    <a:pt x="6350" y="133349"/>
                  </a:lnTo>
                  <a:close/>
                </a:path>
                <a:path w="6350" h="722629">
                  <a:moveTo>
                    <a:pt x="6350" y="190499"/>
                  </a:moveTo>
                  <a:lnTo>
                    <a:pt x="0" y="190499"/>
                  </a:lnTo>
                  <a:lnTo>
                    <a:pt x="0" y="196849"/>
                  </a:lnTo>
                  <a:lnTo>
                    <a:pt x="6350" y="196849"/>
                  </a:lnTo>
                  <a:lnTo>
                    <a:pt x="6350" y="190499"/>
                  </a:lnTo>
                  <a:close/>
                </a:path>
                <a:path w="6350" h="722629">
                  <a:moveTo>
                    <a:pt x="6350" y="196849"/>
                  </a:moveTo>
                  <a:lnTo>
                    <a:pt x="0" y="196849"/>
                  </a:lnTo>
                  <a:lnTo>
                    <a:pt x="0" y="203199"/>
                  </a:lnTo>
                  <a:lnTo>
                    <a:pt x="6350" y="203199"/>
                  </a:lnTo>
                  <a:lnTo>
                    <a:pt x="6350" y="196849"/>
                  </a:lnTo>
                  <a:close/>
                </a:path>
                <a:path w="6350" h="722629">
                  <a:moveTo>
                    <a:pt x="6350" y="203199"/>
                  </a:moveTo>
                  <a:lnTo>
                    <a:pt x="0" y="203199"/>
                  </a:lnTo>
                  <a:lnTo>
                    <a:pt x="0" y="209549"/>
                  </a:lnTo>
                  <a:lnTo>
                    <a:pt x="6350" y="209549"/>
                  </a:lnTo>
                  <a:lnTo>
                    <a:pt x="6350" y="203199"/>
                  </a:lnTo>
                  <a:close/>
                </a:path>
                <a:path w="6350" h="722629">
                  <a:moveTo>
                    <a:pt x="6350" y="209549"/>
                  </a:moveTo>
                  <a:lnTo>
                    <a:pt x="0" y="209549"/>
                  </a:lnTo>
                  <a:lnTo>
                    <a:pt x="0" y="215899"/>
                  </a:lnTo>
                  <a:lnTo>
                    <a:pt x="6350" y="215899"/>
                  </a:lnTo>
                  <a:lnTo>
                    <a:pt x="6350" y="209549"/>
                  </a:lnTo>
                  <a:close/>
                </a:path>
                <a:path w="6350" h="722629">
                  <a:moveTo>
                    <a:pt x="6350" y="215899"/>
                  </a:moveTo>
                  <a:lnTo>
                    <a:pt x="0" y="215899"/>
                  </a:lnTo>
                  <a:lnTo>
                    <a:pt x="0" y="218439"/>
                  </a:lnTo>
                  <a:lnTo>
                    <a:pt x="6350" y="218439"/>
                  </a:lnTo>
                  <a:lnTo>
                    <a:pt x="6350" y="215899"/>
                  </a:lnTo>
                  <a:close/>
                </a:path>
                <a:path w="6350" h="722629">
                  <a:moveTo>
                    <a:pt x="6350" y="218439"/>
                  </a:moveTo>
                  <a:lnTo>
                    <a:pt x="0" y="218439"/>
                  </a:lnTo>
                  <a:lnTo>
                    <a:pt x="0" y="222249"/>
                  </a:lnTo>
                  <a:lnTo>
                    <a:pt x="6350" y="222249"/>
                  </a:lnTo>
                  <a:lnTo>
                    <a:pt x="6350" y="218439"/>
                  </a:lnTo>
                  <a:close/>
                </a:path>
                <a:path w="6350" h="722629">
                  <a:moveTo>
                    <a:pt x="6350" y="222249"/>
                  </a:moveTo>
                  <a:lnTo>
                    <a:pt x="0" y="222249"/>
                  </a:lnTo>
                  <a:lnTo>
                    <a:pt x="0" y="224789"/>
                  </a:lnTo>
                  <a:lnTo>
                    <a:pt x="6350" y="224789"/>
                  </a:lnTo>
                  <a:lnTo>
                    <a:pt x="6350" y="222249"/>
                  </a:lnTo>
                  <a:close/>
                </a:path>
                <a:path w="6350" h="722629">
                  <a:moveTo>
                    <a:pt x="6350" y="224789"/>
                  </a:moveTo>
                  <a:lnTo>
                    <a:pt x="0" y="224789"/>
                  </a:lnTo>
                  <a:lnTo>
                    <a:pt x="0" y="231139"/>
                  </a:lnTo>
                  <a:lnTo>
                    <a:pt x="6350" y="231139"/>
                  </a:lnTo>
                  <a:lnTo>
                    <a:pt x="6350" y="224789"/>
                  </a:lnTo>
                  <a:close/>
                </a:path>
                <a:path w="6350" h="722629">
                  <a:moveTo>
                    <a:pt x="6350" y="231139"/>
                  </a:moveTo>
                  <a:lnTo>
                    <a:pt x="0" y="231139"/>
                  </a:lnTo>
                  <a:lnTo>
                    <a:pt x="0" y="234949"/>
                  </a:lnTo>
                  <a:lnTo>
                    <a:pt x="6350" y="234949"/>
                  </a:lnTo>
                  <a:lnTo>
                    <a:pt x="6350" y="231139"/>
                  </a:lnTo>
                  <a:close/>
                </a:path>
                <a:path w="6350" h="722629">
                  <a:moveTo>
                    <a:pt x="6350" y="234949"/>
                  </a:moveTo>
                  <a:lnTo>
                    <a:pt x="0" y="234949"/>
                  </a:lnTo>
                  <a:lnTo>
                    <a:pt x="0" y="237489"/>
                  </a:lnTo>
                  <a:lnTo>
                    <a:pt x="6350" y="237489"/>
                  </a:lnTo>
                  <a:lnTo>
                    <a:pt x="6350" y="234949"/>
                  </a:lnTo>
                  <a:close/>
                </a:path>
                <a:path w="6350" h="722629">
                  <a:moveTo>
                    <a:pt x="6350" y="237489"/>
                  </a:moveTo>
                  <a:lnTo>
                    <a:pt x="0" y="237489"/>
                  </a:lnTo>
                  <a:lnTo>
                    <a:pt x="0" y="241299"/>
                  </a:lnTo>
                  <a:lnTo>
                    <a:pt x="6350" y="241299"/>
                  </a:lnTo>
                  <a:lnTo>
                    <a:pt x="6350" y="237489"/>
                  </a:lnTo>
                  <a:close/>
                </a:path>
                <a:path w="6350" h="722629">
                  <a:moveTo>
                    <a:pt x="6350" y="241299"/>
                  </a:moveTo>
                  <a:lnTo>
                    <a:pt x="0" y="241299"/>
                  </a:lnTo>
                  <a:lnTo>
                    <a:pt x="0" y="243839"/>
                  </a:lnTo>
                  <a:lnTo>
                    <a:pt x="6350" y="243839"/>
                  </a:lnTo>
                  <a:lnTo>
                    <a:pt x="6350" y="241299"/>
                  </a:lnTo>
                  <a:close/>
                </a:path>
                <a:path w="6350" h="722629">
                  <a:moveTo>
                    <a:pt x="6350" y="243839"/>
                  </a:moveTo>
                  <a:lnTo>
                    <a:pt x="0" y="243839"/>
                  </a:lnTo>
                  <a:lnTo>
                    <a:pt x="0" y="279399"/>
                  </a:lnTo>
                  <a:lnTo>
                    <a:pt x="1270" y="279399"/>
                  </a:lnTo>
                  <a:lnTo>
                    <a:pt x="1270" y="283209"/>
                  </a:lnTo>
                  <a:lnTo>
                    <a:pt x="2540" y="283209"/>
                  </a:lnTo>
                  <a:lnTo>
                    <a:pt x="2540" y="288289"/>
                  </a:lnTo>
                  <a:lnTo>
                    <a:pt x="3810" y="288289"/>
                  </a:lnTo>
                  <a:lnTo>
                    <a:pt x="3810" y="293369"/>
                  </a:lnTo>
                  <a:lnTo>
                    <a:pt x="5080" y="293369"/>
                  </a:lnTo>
                  <a:lnTo>
                    <a:pt x="5080" y="294639"/>
                  </a:lnTo>
                  <a:lnTo>
                    <a:pt x="6350" y="294639"/>
                  </a:lnTo>
                  <a:lnTo>
                    <a:pt x="6350" y="243839"/>
                  </a:lnTo>
                  <a:close/>
                </a:path>
                <a:path w="6350" h="722629">
                  <a:moveTo>
                    <a:pt x="6350" y="294639"/>
                  </a:moveTo>
                  <a:lnTo>
                    <a:pt x="5080" y="294639"/>
                  </a:lnTo>
                  <a:lnTo>
                    <a:pt x="5080" y="298449"/>
                  </a:lnTo>
                  <a:lnTo>
                    <a:pt x="6350" y="298449"/>
                  </a:lnTo>
                  <a:lnTo>
                    <a:pt x="6350" y="294639"/>
                  </a:lnTo>
                  <a:close/>
                </a:path>
                <a:path w="6350" h="722629">
                  <a:moveTo>
                    <a:pt x="6350" y="522096"/>
                  </a:moveTo>
                  <a:lnTo>
                    <a:pt x="0" y="522096"/>
                  </a:lnTo>
                  <a:lnTo>
                    <a:pt x="0" y="566419"/>
                  </a:lnTo>
                  <a:lnTo>
                    <a:pt x="6350" y="566419"/>
                  </a:lnTo>
                  <a:lnTo>
                    <a:pt x="6350" y="522096"/>
                  </a:lnTo>
                  <a:close/>
                </a:path>
                <a:path w="6350" h="722629">
                  <a:moveTo>
                    <a:pt x="6350" y="515746"/>
                  </a:moveTo>
                  <a:lnTo>
                    <a:pt x="0" y="515746"/>
                  </a:lnTo>
                  <a:lnTo>
                    <a:pt x="0" y="521969"/>
                  </a:lnTo>
                  <a:lnTo>
                    <a:pt x="6350" y="521969"/>
                  </a:lnTo>
                  <a:lnTo>
                    <a:pt x="6350" y="515746"/>
                  </a:lnTo>
                  <a:close/>
                </a:path>
                <a:path w="6350" h="722629">
                  <a:moveTo>
                    <a:pt x="6350" y="509396"/>
                  </a:moveTo>
                  <a:lnTo>
                    <a:pt x="0" y="509396"/>
                  </a:lnTo>
                  <a:lnTo>
                    <a:pt x="0" y="515619"/>
                  </a:lnTo>
                  <a:lnTo>
                    <a:pt x="6350" y="515619"/>
                  </a:lnTo>
                  <a:lnTo>
                    <a:pt x="6350" y="509396"/>
                  </a:lnTo>
                  <a:close/>
                </a:path>
                <a:path w="6350" h="722629">
                  <a:moveTo>
                    <a:pt x="6350" y="503046"/>
                  </a:moveTo>
                  <a:lnTo>
                    <a:pt x="0" y="503046"/>
                  </a:lnTo>
                  <a:lnTo>
                    <a:pt x="0" y="509269"/>
                  </a:lnTo>
                  <a:lnTo>
                    <a:pt x="6350" y="509269"/>
                  </a:lnTo>
                  <a:lnTo>
                    <a:pt x="6350" y="503046"/>
                  </a:lnTo>
                  <a:close/>
                </a:path>
                <a:path w="6350" h="722629">
                  <a:moveTo>
                    <a:pt x="6350" y="496696"/>
                  </a:moveTo>
                  <a:lnTo>
                    <a:pt x="0" y="496696"/>
                  </a:lnTo>
                  <a:lnTo>
                    <a:pt x="0" y="502919"/>
                  </a:lnTo>
                  <a:lnTo>
                    <a:pt x="6350" y="502919"/>
                  </a:lnTo>
                  <a:lnTo>
                    <a:pt x="6350" y="496696"/>
                  </a:lnTo>
                  <a:close/>
                </a:path>
                <a:path w="6350" h="722629">
                  <a:moveTo>
                    <a:pt x="6350" y="490346"/>
                  </a:moveTo>
                  <a:lnTo>
                    <a:pt x="0" y="490346"/>
                  </a:lnTo>
                  <a:lnTo>
                    <a:pt x="0" y="496569"/>
                  </a:lnTo>
                  <a:lnTo>
                    <a:pt x="6350" y="496569"/>
                  </a:lnTo>
                  <a:lnTo>
                    <a:pt x="6350" y="490346"/>
                  </a:lnTo>
                  <a:close/>
                </a:path>
                <a:path w="6350" h="722629">
                  <a:moveTo>
                    <a:pt x="6350" y="483996"/>
                  </a:moveTo>
                  <a:lnTo>
                    <a:pt x="0" y="483996"/>
                  </a:lnTo>
                  <a:lnTo>
                    <a:pt x="0" y="490219"/>
                  </a:lnTo>
                  <a:lnTo>
                    <a:pt x="6350" y="490219"/>
                  </a:lnTo>
                  <a:lnTo>
                    <a:pt x="6350" y="483996"/>
                  </a:lnTo>
                  <a:close/>
                </a:path>
                <a:path w="6350" h="722629">
                  <a:moveTo>
                    <a:pt x="6350" y="477646"/>
                  </a:moveTo>
                  <a:lnTo>
                    <a:pt x="0" y="477646"/>
                  </a:lnTo>
                  <a:lnTo>
                    <a:pt x="0" y="483869"/>
                  </a:lnTo>
                  <a:lnTo>
                    <a:pt x="6350" y="483869"/>
                  </a:lnTo>
                  <a:lnTo>
                    <a:pt x="6350" y="477646"/>
                  </a:lnTo>
                  <a:close/>
                </a:path>
                <a:path w="6350" h="722629">
                  <a:moveTo>
                    <a:pt x="6350" y="471296"/>
                  </a:moveTo>
                  <a:lnTo>
                    <a:pt x="0" y="471296"/>
                  </a:lnTo>
                  <a:lnTo>
                    <a:pt x="0" y="477519"/>
                  </a:lnTo>
                  <a:lnTo>
                    <a:pt x="6350" y="477519"/>
                  </a:lnTo>
                  <a:lnTo>
                    <a:pt x="6350" y="471296"/>
                  </a:lnTo>
                  <a:close/>
                </a:path>
                <a:path w="6350" h="722629">
                  <a:moveTo>
                    <a:pt x="6350" y="463676"/>
                  </a:moveTo>
                  <a:lnTo>
                    <a:pt x="0" y="463676"/>
                  </a:lnTo>
                  <a:lnTo>
                    <a:pt x="0" y="471169"/>
                  </a:lnTo>
                  <a:lnTo>
                    <a:pt x="6350" y="471169"/>
                  </a:lnTo>
                  <a:lnTo>
                    <a:pt x="6350" y="463676"/>
                  </a:lnTo>
                  <a:close/>
                </a:path>
                <a:path w="6350" h="722629">
                  <a:moveTo>
                    <a:pt x="6350" y="458596"/>
                  </a:moveTo>
                  <a:lnTo>
                    <a:pt x="0" y="458596"/>
                  </a:lnTo>
                  <a:lnTo>
                    <a:pt x="0" y="463549"/>
                  </a:lnTo>
                  <a:lnTo>
                    <a:pt x="6350" y="463549"/>
                  </a:lnTo>
                  <a:lnTo>
                    <a:pt x="6350" y="458596"/>
                  </a:lnTo>
                  <a:close/>
                </a:path>
                <a:path w="6350" h="722629">
                  <a:moveTo>
                    <a:pt x="6350" y="452246"/>
                  </a:moveTo>
                  <a:lnTo>
                    <a:pt x="0" y="452246"/>
                  </a:lnTo>
                  <a:lnTo>
                    <a:pt x="0" y="458469"/>
                  </a:lnTo>
                  <a:lnTo>
                    <a:pt x="6350" y="458469"/>
                  </a:lnTo>
                  <a:lnTo>
                    <a:pt x="6350" y="452246"/>
                  </a:lnTo>
                  <a:close/>
                </a:path>
                <a:path w="6350" h="722629">
                  <a:moveTo>
                    <a:pt x="1270" y="444499"/>
                  </a:moveTo>
                  <a:lnTo>
                    <a:pt x="0" y="444499"/>
                  </a:lnTo>
                  <a:lnTo>
                    <a:pt x="0" y="452119"/>
                  </a:lnTo>
                  <a:lnTo>
                    <a:pt x="6350" y="452119"/>
                  </a:lnTo>
                  <a:lnTo>
                    <a:pt x="6350" y="444626"/>
                  </a:lnTo>
                  <a:lnTo>
                    <a:pt x="1270" y="444626"/>
                  </a:lnTo>
                  <a:close/>
                </a:path>
                <a:path w="6350" h="722629">
                  <a:moveTo>
                    <a:pt x="2540" y="439419"/>
                  </a:moveTo>
                  <a:lnTo>
                    <a:pt x="1270" y="439419"/>
                  </a:lnTo>
                  <a:lnTo>
                    <a:pt x="1270" y="444499"/>
                  </a:lnTo>
                  <a:lnTo>
                    <a:pt x="6350" y="444499"/>
                  </a:lnTo>
                  <a:lnTo>
                    <a:pt x="6350" y="439546"/>
                  </a:lnTo>
                  <a:lnTo>
                    <a:pt x="2540" y="439546"/>
                  </a:lnTo>
                  <a:lnTo>
                    <a:pt x="2540" y="439419"/>
                  </a:lnTo>
                  <a:close/>
                </a:path>
                <a:path w="6350" h="722629">
                  <a:moveTo>
                    <a:pt x="6350" y="426846"/>
                  </a:moveTo>
                  <a:lnTo>
                    <a:pt x="5080" y="426846"/>
                  </a:lnTo>
                  <a:lnTo>
                    <a:pt x="5080" y="427989"/>
                  </a:lnTo>
                  <a:lnTo>
                    <a:pt x="3810" y="427989"/>
                  </a:lnTo>
                  <a:lnTo>
                    <a:pt x="3810" y="433196"/>
                  </a:lnTo>
                  <a:lnTo>
                    <a:pt x="2540" y="433196"/>
                  </a:lnTo>
                  <a:lnTo>
                    <a:pt x="2540" y="439419"/>
                  </a:lnTo>
                  <a:lnTo>
                    <a:pt x="6350" y="439419"/>
                  </a:lnTo>
                  <a:lnTo>
                    <a:pt x="6350" y="426846"/>
                  </a:lnTo>
                  <a:close/>
                </a:path>
                <a:path w="6350" h="722629">
                  <a:moveTo>
                    <a:pt x="6350" y="421766"/>
                  </a:moveTo>
                  <a:lnTo>
                    <a:pt x="5080" y="421766"/>
                  </a:lnTo>
                  <a:lnTo>
                    <a:pt x="5080" y="426719"/>
                  </a:lnTo>
                  <a:lnTo>
                    <a:pt x="6350" y="426719"/>
                  </a:lnTo>
                  <a:lnTo>
                    <a:pt x="6350" y="421766"/>
                  </a:lnTo>
                  <a:close/>
                </a:path>
                <a:path w="6350" h="722629">
                  <a:moveTo>
                    <a:pt x="6350" y="718819"/>
                  </a:moveTo>
                  <a:lnTo>
                    <a:pt x="0" y="718819"/>
                  </a:lnTo>
                  <a:lnTo>
                    <a:pt x="0" y="722629"/>
                  </a:lnTo>
                  <a:lnTo>
                    <a:pt x="6350" y="722629"/>
                  </a:lnTo>
                  <a:lnTo>
                    <a:pt x="6350" y="718819"/>
                  </a:lnTo>
                  <a:close/>
                </a:path>
                <a:path w="6350" h="722629">
                  <a:moveTo>
                    <a:pt x="6350" y="712469"/>
                  </a:moveTo>
                  <a:lnTo>
                    <a:pt x="0" y="712469"/>
                  </a:lnTo>
                  <a:lnTo>
                    <a:pt x="0" y="717549"/>
                  </a:lnTo>
                  <a:lnTo>
                    <a:pt x="6350" y="717549"/>
                  </a:lnTo>
                  <a:lnTo>
                    <a:pt x="6350" y="712469"/>
                  </a:lnTo>
                  <a:close/>
                </a:path>
                <a:path w="6350" h="722629">
                  <a:moveTo>
                    <a:pt x="6350" y="706119"/>
                  </a:moveTo>
                  <a:lnTo>
                    <a:pt x="0" y="706119"/>
                  </a:lnTo>
                  <a:lnTo>
                    <a:pt x="0" y="711199"/>
                  </a:lnTo>
                  <a:lnTo>
                    <a:pt x="6350" y="711199"/>
                  </a:lnTo>
                  <a:lnTo>
                    <a:pt x="6350" y="706119"/>
                  </a:lnTo>
                  <a:close/>
                </a:path>
                <a:path w="6350" h="722629">
                  <a:moveTo>
                    <a:pt x="6350" y="699769"/>
                  </a:moveTo>
                  <a:lnTo>
                    <a:pt x="0" y="699769"/>
                  </a:lnTo>
                  <a:lnTo>
                    <a:pt x="0" y="704849"/>
                  </a:lnTo>
                  <a:lnTo>
                    <a:pt x="6350" y="704849"/>
                  </a:lnTo>
                  <a:lnTo>
                    <a:pt x="6350" y="699769"/>
                  </a:lnTo>
                  <a:close/>
                </a:path>
                <a:path w="6350" h="722629">
                  <a:moveTo>
                    <a:pt x="6350" y="693419"/>
                  </a:moveTo>
                  <a:lnTo>
                    <a:pt x="0" y="693419"/>
                  </a:lnTo>
                  <a:lnTo>
                    <a:pt x="0" y="698499"/>
                  </a:lnTo>
                  <a:lnTo>
                    <a:pt x="6350" y="698499"/>
                  </a:lnTo>
                  <a:lnTo>
                    <a:pt x="6350" y="693419"/>
                  </a:lnTo>
                  <a:close/>
                </a:path>
                <a:path w="6350" h="722629">
                  <a:moveTo>
                    <a:pt x="6350" y="687069"/>
                  </a:moveTo>
                  <a:lnTo>
                    <a:pt x="0" y="687069"/>
                  </a:lnTo>
                  <a:lnTo>
                    <a:pt x="0" y="692149"/>
                  </a:lnTo>
                  <a:lnTo>
                    <a:pt x="6350" y="692149"/>
                  </a:lnTo>
                  <a:lnTo>
                    <a:pt x="6350" y="687069"/>
                  </a:lnTo>
                  <a:close/>
                </a:path>
                <a:path w="6350" h="722629">
                  <a:moveTo>
                    <a:pt x="6350" y="680719"/>
                  </a:moveTo>
                  <a:lnTo>
                    <a:pt x="0" y="680719"/>
                  </a:lnTo>
                  <a:lnTo>
                    <a:pt x="0" y="685799"/>
                  </a:lnTo>
                  <a:lnTo>
                    <a:pt x="6350" y="685799"/>
                  </a:lnTo>
                  <a:lnTo>
                    <a:pt x="6350" y="680719"/>
                  </a:lnTo>
                  <a:close/>
                </a:path>
                <a:path w="6350" h="722629">
                  <a:moveTo>
                    <a:pt x="6350" y="674369"/>
                  </a:moveTo>
                  <a:lnTo>
                    <a:pt x="0" y="674369"/>
                  </a:lnTo>
                  <a:lnTo>
                    <a:pt x="0" y="679449"/>
                  </a:lnTo>
                  <a:lnTo>
                    <a:pt x="6350" y="679449"/>
                  </a:lnTo>
                  <a:lnTo>
                    <a:pt x="6350" y="674369"/>
                  </a:lnTo>
                  <a:close/>
                </a:path>
                <a:path w="6350" h="722629">
                  <a:moveTo>
                    <a:pt x="6350" y="668019"/>
                  </a:moveTo>
                  <a:lnTo>
                    <a:pt x="0" y="668019"/>
                  </a:lnTo>
                  <a:lnTo>
                    <a:pt x="0" y="673099"/>
                  </a:lnTo>
                  <a:lnTo>
                    <a:pt x="6350" y="673099"/>
                  </a:lnTo>
                  <a:lnTo>
                    <a:pt x="6350" y="668019"/>
                  </a:lnTo>
                  <a:close/>
                </a:path>
                <a:path w="6350" h="722629">
                  <a:moveTo>
                    <a:pt x="6350" y="661669"/>
                  </a:moveTo>
                  <a:lnTo>
                    <a:pt x="0" y="661669"/>
                  </a:lnTo>
                  <a:lnTo>
                    <a:pt x="0" y="666749"/>
                  </a:lnTo>
                  <a:lnTo>
                    <a:pt x="6350" y="666749"/>
                  </a:lnTo>
                  <a:lnTo>
                    <a:pt x="6350" y="661669"/>
                  </a:lnTo>
                  <a:close/>
                </a:path>
                <a:path w="6350" h="722629">
                  <a:moveTo>
                    <a:pt x="6350" y="656589"/>
                  </a:moveTo>
                  <a:lnTo>
                    <a:pt x="0" y="656589"/>
                  </a:lnTo>
                  <a:lnTo>
                    <a:pt x="0" y="660399"/>
                  </a:lnTo>
                  <a:lnTo>
                    <a:pt x="6350" y="660399"/>
                  </a:lnTo>
                  <a:lnTo>
                    <a:pt x="6350" y="656589"/>
                  </a:lnTo>
                  <a:close/>
                </a:path>
                <a:path w="6350" h="722629">
                  <a:moveTo>
                    <a:pt x="6350" y="650239"/>
                  </a:moveTo>
                  <a:lnTo>
                    <a:pt x="0" y="650239"/>
                  </a:lnTo>
                  <a:lnTo>
                    <a:pt x="0" y="655319"/>
                  </a:lnTo>
                  <a:lnTo>
                    <a:pt x="6350" y="655319"/>
                  </a:lnTo>
                  <a:lnTo>
                    <a:pt x="6350" y="650239"/>
                  </a:lnTo>
                  <a:close/>
                </a:path>
                <a:path w="6350" h="722629">
                  <a:moveTo>
                    <a:pt x="6350" y="643889"/>
                  </a:moveTo>
                  <a:lnTo>
                    <a:pt x="0" y="643889"/>
                  </a:lnTo>
                  <a:lnTo>
                    <a:pt x="0" y="648969"/>
                  </a:lnTo>
                  <a:lnTo>
                    <a:pt x="6350" y="648969"/>
                  </a:lnTo>
                  <a:lnTo>
                    <a:pt x="6350" y="643889"/>
                  </a:lnTo>
                  <a:close/>
                </a:path>
                <a:path w="6350" h="722629">
                  <a:moveTo>
                    <a:pt x="6350" y="637539"/>
                  </a:moveTo>
                  <a:lnTo>
                    <a:pt x="0" y="637539"/>
                  </a:lnTo>
                  <a:lnTo>
                    <a:pt x="0" y="642619"/>
                  </a:lnTo>
                  <a:lnTo>
                    <a:pt x="6350" y="642619"/>
                  </a:lnTo>
                  <a:lnTo>
                    <a:pt x="6350" y="637539"/>
                  </a:lnTo>
                  <a:close/>
                </a:path>
                <a:path w="6350" h="722629">
                  <a:moveTo>
                    <a:pt x="6350" y="631189"/>
                  </a:moveTo>
                  <a:lnTo>
                    <a:pt x="0" y="631189"/>
                  </a:lnTo>
                  <a:lnTo>
                    <a:pt x="0" y="636269"/>
                  </a:lnTo>
                  <a:lnTo>
                    <a:pt x="6350" y="636269"/>
                  </a:lnTo>
                  <a:lnTo>
                    <a:pt x="6350" y="631189"/>
                  </a:lnTo>
                  <a:close/>
                </a:path>
                <a:path w="6350" h="722629">
                  <a:moveTo>
                    <a:pt x="6350" y="624839"/>
                  </a:moveTo>
                  <a:lnTo>
                    <a:pt x="0" y="624839"/>
                  </a:lnTo>
                  <a:lnTo>
                    <a:pt x="0" y="629919"/>
                  </a:lnTo>
                  <a:lnTo>
                    <a:pt x="6350" y="629919"/>
                  </a:lnTo>
                  <a:lnTo>
                    <a:pt x="6350" y="624839"/>
                  </a:lnTo>
                  <a:close/>
                </a:path>
                <a:path w="6350" h="722629">
                  <a:moveTo>
                    <a:pt x="6350" y="618489"/>
                  </a:moveTo>
                  <a:lnTo>
                    <a:pt x="0" y="618489"/>
                  </a:lnTo>
                  <a:lnTo>
                    <a:pt x="0" y="623569"/>
                  </a:lnTo>
                  <a:lnTo>
                    <a:pt x="6350" y="623569"/>
                  </a:lnTo>
                  <a:lnTo>
                    <a:pt x="6350" y="618489"/>
                  </a:lnTo>
                  <a:close/>
                </a:path>
                <a:path w="6350" h="722629">
                  <a:moveTo>
                    <a:pt x="6350" y="605789"/>
                  </a:moveTo>
                  <a:lnTo>
                    <a:pt x="0" y="605789"/>
                  </a:lnTo>
                  <a:lnTo>
                    <a:pt x="0" y="617219"/>
                  </a:lnTo>
                  <a:lnTo>
                    <a:pt x="6350" y="617219"/>
                  </a:lnTo>
                  <a:lnTo>
                    <a:pt x="6350" y="605789"/>
                  </a:lnTo>
                  <a:close/>
                </a:path>
                <a:path w="6350" h="722629">
                  <a:moveTo>
                    <a:pt x="6350" y="593089"/>
                  </a:moveTo>
                  <a:lnTo>
                    <a:pt x="0" y="593089"/>
                  </a:lnTo>
                  <a:lnTo>
                    <a:pt x="0" y="604519"/>
                  </a:lnTo>
                  <a:lnTo>
                    <a:pt x="6350" y="604519"/>
                  </a:lnTo>
                  <a:lnTo>
                    <a:pt x="6350" y="593089"/>
                  </a:lnTo>
                  <a:close/>
                </a:path>
                <a:path w="6350" h="722629">
                  <a:moveTo>
                    <a:pt x="6350" y="580389"/>
                  </a:moveTo>
                  <a:lnTo>
                    <a:pt x="0" y="580389"/>
                  </a:lnTo>
                  <a:lnTo>
                    <a:pt x="0" y="591819"/>
                  </a:lnTo>
                  <a:lnTo>
                    <a:pt x="6350" y="591819"/>
                  </a:lnTo>
                  <a:lnTo>
                    <a:pt x="6350" y="580389"/>
                  </a:lnTo>
                  <a:close/>
                </a:path>
                <a:path w="6350" h="722629">
                  <a:moveTo>
                    <a:pt x="6350" y="567689"/>
                  </a:moveTo>
                  <a:lnTo>
                    <a:pt x="0" y="567689"/>
                  </a:lnTo>
                  <a:lnTo>
                    <a:pt x="0" y="579119"/>
                  </a:lnTo>
                  <a:lnTo>
                    <a:pt x="6350" y="579119"/>
                  </a:lnTo>
                  <a:lnTo>
                    <a:pt x="6350" y="567689"/>
                  </a:lnTo>
                  <a:close/>
                </a:path>
              </a:pathLst>
            </a:custGeom>
            <a:solidFill>
              <a:srgbClr val="6000F2"/>
            </a:solidFill>
          </p:spPr>
          <p:txBody>
            <a:bodyPr bIns="0" lIns="0" rIns="0" rtlCol="0" tIns="0" wrap="square"/>
            <a:p/>
          </p:txBody>
        </p:sp>
        <p:sp>
          <p:nvSpPr>
            <p:cNvPr id="1050282" name="object 1586"/>
            <p:cNvSpPr/>
            <p:nvPr/>
          </p:nvSpPr>
          <p:spPr>
            <a:xfrm>
              <a:off x="1887219" y="5792470"/>
              <a:ext cx="7620" cy="722630"/>
            </a:xfrm>
            <a:custGeom>
              <a:avLst/>
              <a:ahLst/>
              <a:rect l="l" t="t" r="r" b="b"/>
              <a:pathLst>
                <a:path w="7619" h="722629">
                  <a:moveTo>
                    <a:pt x="7619" y="0"/>
                  </a:moveTo>
                  <a:lnTo>
                    <a:pt x="0" y="0"/>
                  </a:lnTo>
                  <a:lnTo>
                    <a:pt x="0" y="2539"/>
                  </a:lnTo>
                  <a:lnTo>
                    <a:pt x="7619" y="2539"/>
                  </a:lnTo>
                  <a:lnTo>
                    <a:pt x="7619" y="0"/>
                  </a:lnTo>
                  <a:close/>
                </a:path>
                <a:path w="7619" h="722629">
                  <a:moveTo>
                    <a:pt x="7619" y="2539"/>
                  </a:moveTo>
                  <a:lnTo>
                    <a:pt x="0" y="2539"/>
                  </a:lnTo>
                  <a:lnTo>
                    <a:pt x="0" y="6349"/>
                  </a:lnTo>
                  <a:lnTo>
                    <a:pt x="7619" y="6349"/>
                  </a:lnTo>
                  <a:lnTo>
                    <a:pt x="7619" y="2539"/>
                  </a:lnTo>
                  <a:close/>
                </a:path>
                <a:path w="7619" h="722629">
                  <a:moveTo>
                    <a:pt x="7619" y="6349"/>
                  </a:moveTo>
                  <a:lnTo>
                    <a:pt x="0" y="6349"/>
                  </a:lnTo>
                  <a:lnTo>
                    <a:pt x="0" y="8889"/>
                  </a:lnTo>
                  <a:lnTo>
                    <a:pt x="7619" y="8889"/>
                  </a:lnTo>
                  <a:lnTo>
                    <a:pt x="7619" y="6349"/>
                  </a:lnTo>
                  <a:close/>
                </a:path>
                <a:path w="7619" h="722629">
                  <a:moveTo>
                    <a:pt x="7619" y="8889"/>
                  </a:moveTo>
                  <a:lnTo>
                    <a:pt x="0" y="8889"/>
                  </a:lnTo>
                  <a:lnTo>
                    <a:pt x="0" y="12699"/>
                  </a:lnTo>
                  <a:lnTo>
                    <a:pt x="7619" y="12699"/>
                  </a:lnTo>
                  <a:lnTo>
                    <a:pt x="7619" y="8889"/>
                  </a:lnTo>
                  <a:close/>
                </a:path>
                <a:path w="7619" h="722629">
                  <a:moveTo>
                    <a:pt x="7619" y="12700"/>
                  </a:moveTo>
                  <a:lnTo>
                    <a:pt x="0" y="12700"/>
                  </a:lnTo>
                  <a:lnTo>
                    <a:pt x="0" y="15239"/>
                  </a:lnTo>
                  <a:lnTo>
                    <a:pt x="7619" y="15239"/>
                  </a:lnTo>
                  <a:lnTo>
                    <a:pt x="7619" y="12700"/>
                  </a:lnTo>
                  <a:close/>
                </a:path>
                <a:path w="7619" h="722629">
                  <a:moveTo>
                    <a:pt x="7619" y="15239"/>
                  </a:moveTo>
                  <a:lnTo>
                    <a:pt x="0" y="15239"/>
                  </a:lnTo>
                  <a:lnTo>
                    <a:pt x="0" y="19049"/>
                  </a:lnTo>
                  <a:lnTo>
                    <a:pt x="7619" y="19049"/>
                  </a:lnTo>
                  <a:lnTo>
                    <a:pt x="7619" y="15239"/>
                  </a:lnTo>
                  <a:close/>
                </a:path>
                <a:path w="7619" h="722629">
                  <a:moveTo>
                    <a:pt x="7619" y="19049"/>
                  </a:moveTo>
                  <a:lnTo>
                    <a:pt x="0" y="19049"/>
                  </a:lnTo>
                  <a:lnTo>
                    <a:pt x="0" y="21589"/>
                  </a:lnTo>
                  <a:lnTo>
                    <a:pt x="7619" y="21589"/>
                  </a:lnTo>
                  <a:lnTo>
                    <a:pt x="7619" y="19049"/>
                  </a:lnTo>
                  <a:close/>
                </a:path>
                <a:path w="7619" h="722629">
                  <a:moveTo>
                    <a:pt x="7619" y="21589"/>
                  </a:moveTo>
                  <a:lnTo>
                    <a:pt x="0" y="21589"/>
                  </a:lnTo>
                  <a:lnTo>
                    <a:pt x="0" y="27939"/>
                  </a:lnTo>
                  <a:lnTo>
                    <a:pt x="7619" y="27939"/>
                  </a:lnTo>
                  <a:lnTo>
                    <a:pt x="7619" y="21589"/>
                  </a:lnTo>
                  <a:close/>
                </a:path>
                <a:path w="7619" h="722629">
                  <a:moveTo>
                    <a:pt x="7619" y="27939"/>
                  </a:moveTo>
                  <a:lnTo>
                    <a:pt x="0" y="27939"/>
                  </a:lnTo>
                  <a:lnTo>
                    <a:pt x="0" y="31749"/>
                  </a:lnTo>
                  <a:lnTo>
                    <a:pt x="7619" y="31749"/>
                  </a:lnTo>
                  <a:lnTo>
                    <a:pt x="7619" y="27939"/>
                  </a:lnTo>
                  <a:close/>
                </a:path>
                <a:path w="7619" h="722629">
                  <a:moveTo>
                    <a:pt x="7619" y="31749"/>
                  </a:moveTo>
                  <a:lnTo>
                    <a:pt x="0" y="31749"/>
                  </a:lnTo>
                  <a:lnTo>
                    <a:pt x="0" y="34289"/>
                  </a:lnTo>
                  <a:lnTo>
                    <a:pt x="7619" y="34289"/>
                  </a:lnTo>
                  <a:lnTo>
                    <a:pt x="7619" y="31749"/>
                  </a:lnTo>
                  <a:close/>
                </a:path>
                <a:path w="7619" h="722629">
                  <a:moveTo>
                    <a:pt x="7619" y="34290"/>
                  </a:moveTo>
                  <a:lnTo>
                    <a:pt x="0" y="34290"/>
                  </a:lnTo>
                  <a:lnTo>
                    <a:pt x="0" y="40639"/>
                  </a:lnTo>
                  <a:lnTo>
                    <a:pt x="7619" y="40639"/>
                  </a:lnTo>
                  <a:lnTo>
                    <a:pt x="7619" y="34290"/>
                  </a:lnTo>
                  <a:close/>
                </a:path>
                <a:path w="7619" h="722629">
                  <a:moveTo>
                    <a:pt x="7619" y="40639"/>
                  </a:moveTo>
                  <a:lnTo>
                    <a:pt x="0" y="40639"/>
                  </a:lnTo>
                  <a:lnTo>
                    <a:pt x="0" y="46989"/>
                  </a:lnTo>
                  <a:lnTo>
                    <a:pt x="7619" y="46989"/>
                  </a:lnTo>
                  <a:lnTo>
                    <a:pt x="7619" y="40639"/>
                  </a:lnTo>
                  <a:close/>
                </a:path>
                <a:path w="7619" h="722629">
                  <a:moveTo>
                    <a:pt x="7619" y="46990"/>
                  </a:moveTo>
                  <a:lnTo>
                    <a:pt x="0" y="46990"/>
                  </a:lnTo>
                  <a:lnTo>
                    <a:pt x="0" y="50799"/>
                  </a:lnTo>
                  <a:lnTo>
                    <a:pt x="7619" y="50799"/>
                  </a:lnTo>
                  <a:lnTo>
                    <a:pt x="7619" y="46990"/>
                  </a:lnTo>
                  <a:close/>
                </a:path>
                <a:path w="7619" h="722629">
                  <a:moveTo>
                    <a:pt x="7619" y="50799"/>
                  </a:moveTo>
                  <a:lnTo>
                    <a:pt x="0" y="50799"/>
                  </a:lnTo>
                  <a:lnTo>
                    <a:pt x="0" y="53339"/>
                  </a:lnTo>
                  <a:lnTo>
                    <a:pt x="7619" y="53339"/>
                  </a:lnTo>
                  <a:lnTo>
                    <a:pt x="7619" y="50799"/>
                  </a:lnTo>
                  <a:close/>
                </a:path>
                <a:path w="7619" h="722629">
                  <a:moveTo>
                    <a:pt x="7619" y="53339"/>
                  </a:moveTo>
                  <a:lnTo>
                    <a:pt x="0" y="53339"/>
                  </a:lnTo>
                  <a:lnTo>
                    <a:pt x="0" y="57149"/>
                  </a:lnTo>
                  <a:lnTo>
                    <a:pt x="7619" y="57149"/>
                  </a:lnTo>
                  <a:lnTo>
                    <a:pt x="7619" y="53339"/>
                  </a:lnTo>
                  <a:close/>
                </a:path>
                <a:path w="7619" h="722629">
                  <a:moveTo>
                    <a:pt x="7619" y="57149"/>
                  </a:moveTo>
                  <a:lnTo>
                    <a:pt x="0" y="57149"/>
                  </a:lnTo>
                  <a:lnTo>
                    <a:pt x="0" y="59689"/>
                  </a:lnTo>
                  <a:lnTo>
                    <a:pt x="7619" y="59689"/>
                  </a:lnTo>
                  <a:lnTo>
                    <a:pt x="7619" y="57149"/>
                  </a:lnTo>
                  <a:close/>
                </a:path>
                <a:path w="7619" h="722629">
                  <a:moveTo>
                    <a:pt x="7619" y="59689"/>
                  </a:moveTo>
                  <a:lnTo>
                    <a:pt x="0" y="59689"/>
                  </a:lnTo>
                  <a:lnTo>
                    <a:pt x="0" y="63499"/>
                  </a:lnTo>
                  <a:lnTo>
                    <a:pt x="7619" y="63499"/>
                  </a:lnTo>
                  <a:lnTo>
                    <a:pt x="7619" y="59689"/>
                  </a:lnTo>
                  <a:close/>
                </a:path>
                <a:path w="7619" h="722629">
                  <a:moveTo>
                    <a:pt x="7619" y="63499"/>
                  </a:moveTo>
                  <a:lnTo>
                    <a:pt x="0" y="63499"/>
                  </a:lnTo>
                  <a:lnTo>
                    <a:pt x="0" y="66039"/>
                  </a:lnTo>
                  <a:lnTo>
                    <a:pt x="7619" y="66039"/>
                  </a:lnTo>
                  <a:lnTo>
                    <a:pt x="7619" y="63499"/>
                  </a:lnTo>
                  <a:close/>
                </a:path>
                <a:path w="7619" h="722629">
                  <a:moveTo>
                    <a:pt x="7619" y="66039"/>
                  </a:moveTo>
                  <a:lnTo>
                    <a:pt x="0" y="66039"/>
                  </a:lnTo>
                  <a:lnTo>
                    <a:pt x="0" y="76199"/>
                  </a:lnTo>
                  <a:lnTo>
                    <a:pt x="7619" y="76199"/>
                  </a:lnTo>
                  <a:lnTo>
                    <a:pt x="7619" y="66039"/>
                  </a:lnTo>
                  <a:close/>
                </a:path>
                <a:path w="7619" h="722629">
                  <a:moveTo>
                    <a:pt x="7619" y="76199"/>
                  </a:moveTo>
                  <a:lnTo>
                    <a:pt x="0" y="76199"/>
                  </a:lnTo>
                  <a:lnTo>
                    <a:pt x="0" y="82549"/>
                  </a:lnTo>
                  <a:lnTo>
                    <a:pt x="7619" y="82549"/>
                  </a:lnTo>
                  <a:lnTo>
                    <a:pt x="7619" y="76199"/>
                  </a:lnTo>
                  <a:close/>
                </a:path>
                <a:path w="7619" h="722629">
                  <a:moveTo>
                    <a:pt x="7619" y="82549"/>
                  </a:moveTo>
                  <a:lnTo>
                    <a:pt x="0" y="82549"/>
                  </a:lnTo>
                  <a:lnTo>
                    <a:pt x="0" y="85089"/>
                  </a:lnTo>
                  <a:lnTo>
                    <a:pt x="7619" y="85089"/>
                  </a:lnTo>
                  <a:lnTo>
                    <a:pt x="7619" y="82549"/>
                  </a:lnTo>
                  <a:close/>
                </a:path>
                <a:path w="7619" h="722629">
                  <a:moveTo>
                    <a:pt x="7619" y="85089"/>
                  </a:moveTo>
                  <a:lnTo>
                    <a:pt x="0" y="85089"/>
                  </a:lnTo>
                  <a:lnTo>
                    <a:pt x="0" y="88899"/>
                  </a:lnTo>
                  <a:lnTo>
                    <a:pt x="7619" y="88899"/>
                  </a:lnTo>
                  <a:lnTo>
                    <a:pt x="7619" y="85089"/>
                  </a:lnTo>
                  <a:close/>
                </a:path>
                <a:path w="7619" h="722629">
                  <a:moveTo>
                    <a:pt x="7619" y="88899"/>
                  </a:moveTo>
                  <a:lnTo>
                    <a:pt x="0" y="88899"/>
                  </a:lnTo>
                  <a:lnTo>
                    <a:pt x="0" y="101599"/>
                  </a:lnTo>
                  <a:lnTo>
                    <a:pt x="7619" y="101599"/>
                  </a:lnTo>
                  <a:lnTo>
                    <a:pt x="7619" y="88899"/>
                  </a:lnTo>
                  <a:close/>
                </a:path>
                <a:path w="7619" h="722629">
                  <a:moveTo>
                    <a:pt x="7619" y="101600"/>
                  </a:moveTo>
                  <a:lnTo>
                    <a:pt x="0" y="101600"/>
                  </a:lnTo>
                  <a:lnTo>
                    <a:pt x="0" y="107949"/>
                  </a:lnTo>
                  <a:lnTo>
                    <a:pt x="7619" y="107949"/>
                  </a:lnTo>
                  <a:lnTo>
                    <a:pt x="7619" y="101600"/>
                  </a:lnTo>
                  <a:close/>
                </a:path>
                <a:path w="7619" h="722629">
                  <a:moveTo>
                    <a:pt x="7619" y="107949"/>
                  </a:moveTo>
                  <a:lnTo>
                    <a:pt x="0" y="107949"/>
                  </a:lnTo>
                  <a:lnTo>
                    <a:pt x="0" y="123189"/>
                  </a:lnTo>
                  <a:lnTo>
                    <a:pt x="7619" y="123189"/>
                  </a:lnTo>
                  <a:lnTo>
                    <a:pt x="7619" y="107949"/>
                  </a:lnTo>
                  <a:close/>
                </a:path>
                <a:path w="7619" h="722629">
                  <a:moveTo>
                    <a:pt x="7619" y="123189"/>
                  </a:moveTo>
                  <a:lnTo>
                    <a:pt x="0" y="123189"/>
                  </a:lnTo>
                  <a:lnTo>
                    <a:pt x="0" y="133349"/>
                  </a:lnTo>
                  <a:lnTo>
                    <a:pt x="7619" y="133349"/>
                  </a:lnTo>
                  <a:lnTo>
                    <a:pt x="7619" y="123189"/>
                  </a:lnTo>
                  <a:close/>
                </a:path>
                <a:path w="7619" h="722629">
                  <a:moveTo>
                    <a:pt x="7619" y="133349"/>
                  </a:moveTo>
                  <a:lnTo>
                    <a:pt x="0" y="133349"/>
                  </a:lnTo>
                  <a:lnTo>
                    <a:pt x="0" y="190499"/>
                  </a:lnTo>
                  <a:lnTo>
                    <a:pt x="7619" y="190499"/>
                  </a:lnTo>
                  <a:lnTo>
                    <a:pt x="7619" y="133349"/>
                  </a:lnTo>
                  <a:close/>
                </a:path>
                <a:path w="7619" h="722629">
                  <a:moveTo>
                    <a:pt x="7619" y="190499"/>
                  </a:moveTo>
                  <a:lnTo>
                    <a:pt x="0" y="190499"/>
                  </a:lnTo>
                  <a:lnTo>
                    <a:pt x="0" y="196849"/>
                  </a:lnTo>
                  <a:lnTo>
                    <a:pt x="7619" y="196849"/>
                  </a:lnTo>
                  <a:lnTo>
                    <a:pt x="7619" y="190499"/>
                  </a:lnTo>
                  <a:close/>
                </a:path>
                <a:path w="7619" h="722629">
                  <a:moveTo>
                    <a:pt x="7619" y="196849"/>
                  </a:moveTo>
                  <a:lnTo>
                    <a:pt x="0" y="196849"/>
                  </a:lnTo>
                  <a:lnTo>
                    <a:pt x="0" y="203199"/>
                  </a:lnTo>
                  <a:lnTo>
                    <a:pt x="7619" y="203199"/>
                  </a:lnTo>
                  <a:lnTo>
                    <a:pt x="7619" y="196849"/>
                  </a:lnTo>
                  <a:close/>
                </a:path>
                <a:path w="7619" h="722629">
                  <a:moveTo>
                    <a:pt x="7619" y="203199"/>
                  </a:moveTo>
                  <a:lnTo>
                    <a:pt x="0" y="203199"/>
                  </a:lnTo>
                  <a:lnTo>
                    <a:pt x="0" y="209549"/>
                  </a:lnTo>
                  <a:lnTo>
                    <a:pt x="7619" y="209549"/>
                  </a:lnTo>
                  <a:lnTo>
                    <a:pt x="7619" y="203199"/>
                  </a:lnTo>
                  <a:close/>
                </a:path>
                <a:path w="7619" h="722629">
                  <a:moveTo>
                    <a:pt x="7619" y="209549"/>
                  </a:moveTo>
                  <a:lnTo>
                    <a:pt x="0" y="209549"/>
                  </a:lnTo>
                  <a:lnTo>
                    <a:pt x="0" y="215899"/>
                  </a:lnTo>
                  <a:lnTo>
                    <a:pt x="7619" y="215899"/>
                  </a:lnTo>
                  <a:lnTo>
                    <a:pt x="7619" y="209549"/>
                  </a:lnTo>
                  <a:close/>
                </a:path>
                <a:path w="7619" h="722629">
                  <a:moveTo>
                    <a:pt x="7619" y="215899"/>
                  </a:moveTo>
                  <a:lnTo>
                    <a:pt x="0" y="215899"/>
                  </a:lnTo>
                  <a:lnTo>
                    <a:pt x="0" y="218439"/>
                  </a:lnTo>
                  <a:lnTo>
                    <a:pt x="7619" y="218439"/>
                  </a:lnTo>
                  <a:lnTo>
                    <a:pt x="7619" y="215899"/>
                  </a:lnTo>
                  <a:close/>
                </a:path>
                <a:path w="7619" h="722629">
                  <a:moveTo>
                    <a:pt x="7619" y="218439"/>
                  </a:moveTo>
                  <a:lnTo>
                    <a:pt x="0" y="218439"/>
                  </a:lnTo>
                  <a:lnTo>
                    <a:pt x="0" y="222249"/>
                  </a:lnTo>
                  <a:lnTo>
                    <a:pt x="7619" y="222249"/>
                  </a:lnTo>
                  <a:lnTo>
                    <a:pt x="7619" y="218439"/>
                  </a:lnTo>
                  <a:close/>
                </a:path>
                <a:path w="7619" h="722629">
                  <a:moveTo>
                    <a:pt x="7619" y="222249"/>
                  </a:moveTo>
                  <a:lnTo>
                    <a:pt x="0" y="222249"/>
                  </a:lnTo>
                  <a:lnTo>
                    <a:pt x="0" y="224789"/>
                  </a:lnTo>
                  <a:lnTo>
                    <a:pt x="7619" y="224789"/>
                  </a:lnTo>
                  <a:lnTo>
                    <a:pt x="7619" y="222249"/>
                  </a:lnTo>
                  <a:close/>
                </a:path>
                <a:path w="7619" h="722629">
                  <a:moveTo>
                    <a:pt x="7619" y="224789"/>
                  </a:moveTo>
                  <a:lnTo>
                    <a:pt x="0" y="224789"/>
                  </a:lnTo>
                  <a:lnTo>
                    <a:pt x="0" y="231139"/>
                  </a:lnTo>
                  <a:lnTo>
                    <a:pt x="7619" y="231139"/>
                  </a:lnTo>
                  <a:lnTo>
                    <a:pt x="7619" y="224789"/>
                  </a:lnTo>
                  <a:close/>
                </a:path>
                <a:path w="7619" h="722629">
                  <a:moveTo>
                    <a:pt x="7619" y="231139"/>
                  </a:moveTo>
                  <a:lnTo>
                    <a:pt x="0" y="231139"/>
                  </a:lnTo>
                  <a:lnTo>
                    <a:pt x="0" y="234949"/>
                  </a:lnTo>
                  <a:lnTo>
                    <a:pt x="7619" y="234949"/>
                  </a:lnTo>
                  <a:lnTo>
                    <a:pt x="7619" y="231139"/>
                  </a:lnTo>
                  <a:close/>
                </a:path>
                <a:path w="7619" h="722629">
                  <a:moveTo>
                    <a:pt x="7619" y="234949"/>
                  </a:moveTo>
                  <a:lnTo>
                    <a:pt x="0" y="234949"/>
                  </a:lnTo>
                  <a:lnTo>
                    <a:pt x="0" y="237489"/>
                  </a:lnTo>
                  <a:lnTo>
                    <a:pt x="7619" y="237489"/>
                  </a:lnTo>
                  <a:lnTo>
                    <a:pt x="7619" y="234949"/>
                  </a:lnTo>
                  <a:close/>
                </a:path>
                <a:path w="7619" h="722629">
                  <a:moveTo>
                    <a:pt x="7619" y="237489"/>
                  </a:moveTo>
                  <a:lnTo>
                    <a:pt x="0" y="237489"/>
                  </a:lnTo>
                  <a:lnTo>
                    <a:pt x="0" y="241299"/>
                  </a:lnTo>
                  <a:lnTo>
                    <a:pt x="7619" y="241299"/>
                  </a:lnTo>
                  <a:lnTo>
                    <a:pt x="7619" y="237489"/>
                  </a:lnTo>
                  <a:close/>
                </a:path>
                <a:path w="7619" h="722629">
                  <a:moveTo>
                    <a:pt x="7619" y="241299"/>
                  </a:moveTo>
                  <a:lnTo>
                    <a:pt x="0" y="241299"/>
                  </a:lnTo>
                  <a:lnTo>
                    <a:pt x="0" y="243839"/>
                  </a:lnTo>
                  <a:lnTo>
                    <a:pt x="7619" y="243839"/>
                  </a:lnTo>
                  <a:lnTo>
                    <a:pt x="7619" y="241299"/>
                  </a:lnTo>
                  <a:close/>
                </a:path>
                <a:path w="7619" h="722629">
                  <a:moveTo>
                    <a:pt x="7619" y="243839"/>
                  </a:moveTo>
                  <a:lnTo>
                    <a:pt x="0" y="243839"/>
                  </a:lnTo>
                  <a:lnTo>
                    <a:pt x="0" y="259079"/>
                  </a:lnTo>
                  <a:lnTo>
                    <a:pt x="1269" y="259079"/>
                  </a:lnTo>
                  <a:lnTo>
                    <a:pt x="1269" y="261619"/>
                  </a:lnTo>
                  <a:lnTo>
                    <a:pt x="2540" y="261619"/>
                  </a:lnTo>
                  <a:lnTo>
                    <a:pt x="2540" y="265429"/>
                  </a:lnTo>
                  <a:lnTo>
                    <a:pt x="3810" y="265429"/>
                  </a:lnTo>
                  <a:lnTo>
                    <a:pt x="3810" y="267969"/>
                  </a:lnTo>
                  <a:lnTo>
                    <a:pt x="5080" y="267969"/>
                  </a:lnTo>
                  <a:lnTo>
                    <a:pt x="5080" y="271779"/>
                  </a:lnTo>
                  <a:lnTo>
                    <a:pt x="6350" y="271779"/>
                  </a:lnTo>
                  <a:lnTo>
                    <a:pt x="6350" y="275589"/>
                  </a:lnTo>
                  <a:lnTo>
                    <a:pt x="7619" y="275589"/>
                  </a:lnTo>
                  <a:lnTo>
                    <a:pt x="7619" y="243839"/>
                  </a:lnTo>
                  <a:close/>
                </a:path>
                <a:path w="7619" h="722629">
                  <a:moveTo>
                    <a:pt x="7619" y="522096"/>
                  </a:moveTo>
                  <a:lnTo>
                    <a:pt x="0" y="522096"/>
                  </a:lnTo>
                  <a:lnTo>
                    <a:pt x="0" y="566419"/>
                  </a:lnTo>
                  <a:lnTo>
                    <a:pt x="7619" y="566419"/>
                  </a:lnTo>
                  <a:lnTo>
                    <a:pt x="7619" y="522096"/>
                  </a:lnTo>
                  <a:close/>
                </a:path>
                <a:path w="7619" h="722629">
                  <a:moveTo>
                    <a:pt x="7619" y="515746"/>
                  </a:moveTo>
                  <a:lnTo>
                    <a:pt x="0" y="515746"/>
                  </a:lnTo>
                  <a:lnTo>
                    <a:pt x="0" y="521969"/>
                  </a:lnTo>
                  <a:lnTo>
                    <a:pt x="7619" y="521969"/>
                  </a:lnTo>
                  <a:lnTo>
                    <a:pt x="7619" y="515746"/>
                  </a:lnTo>
                  <a:close/>
                </a:path>
                <a:path w="7619" h="722629">
                  <a:moveTo>
                    <a:pt x="7619" y="509396"/>
                  </a:moveTo>
                  <a:lnTo>
                    <a:pt x="0" y="509396"/>
                  </a:lnTo>
                  <a:lnTo>
                    <a:pt x="0" y="515619"/>
                  </a:lnTo>
                  <a:lnTo>
                    <a:pt x="7619" y="515619"/>
                  </a:lnTo>
                  <a:lnTo>
                    <a:pt x="7619" y="509396"/>
                  </a:lnTo>
                  <a:close/>
                </a:path>
                <a:path w="7619" h="722629">
                  <a:moveTo>
                    <a:pt x="7619" y="503046"/>
                  </a:moveTo>
                  <a:lnTo>
                    <a:pt x="0" y="503046"/>
                  </a:lnTo>
                  <a:lnTo>
                    <a:pt x="0" y="509269"/>
                  </a:lnTo>
                  <a:lnTo>
                    <a:pt x="7619" y="509269"/>
                  </a:lnTo>
                  <a:lnTo>
                    <a:pt x="7619" y="503046"/>
                  </a:lnTo>
                  <a:close/>
                </a:path>
                <a:path w="7619" h="722629">
                  <a:moveTo>
                    <a:pt x="7619" y="496696"/>
                  </a:moveTo>
                  <a:lnTo>
                    <a:pt x="0" y="496696"/>
                  </a:lnTo>
                  <a:lnTo>
                    <a:pt x="0" y="502919"/>
                  </a:lnTo>
                  <a:lnTo>
                    <a:pt x="7619" y="502919"/>
                  </a:lnTo>
                  <a:lnTo>
                    <a:pt x="7619" y="496696"/>
                  </a:lnTo>
                  <a:close/>
                </a:path>
                <a:path w="7619" h="722629">
                  <a:moveTo>
                    <a:pt x="7619" y="490346"/>
                  </a:moveTo>
                  <a:lnTo>
                    <a:pt x="0" y="490346"/>
                  </a:lnTo>
                  <a:lnTo>
                    <a:pt x="0" y="496569"/>
                  </a:lnTo>
                  <a:lnTo>
                    <a:pt x="7619" y="496569"/>
                  </a:lnTo>
                  <a:lnTo>
                    <a:pt x="7619" y="490346"/>
                  </a:lnTo>
                  <a:close/>
                </a:path>
                <a:path w="7619" h="722629">
                  <a:moveTo>
                    <a:pt x="7619" y="483996"/>
                  </a:moveTo>
                  <a:lnTo>
                    <a:pt x="0" y="483996"/>
                  </a:lnTo>
                  <a:lnTo>
                    <a:pt x="0" y="490219"/>
                  </a:lnTo>
                  <a:lnTo>
                    <a:pt x="7619" y="490219"/>
                  </a:lnTo>
                  <a:lnTo>
                    <a:pt x="7619" y="483996"/>
                  </a:lnTo>
                  <a:close/>
                </a:path>
                <a:path w="7619" h="722629">
                  <a:moveTo>
                    <a:pt x="7619" y="477646"/>
                  </a:moveTo>
                  <a:lnTo>
                    <a:pt x="0" y="477646"/>
                  </a:lnTo>
                  <a:lnTo>
                    <a:pt x="0" y="483869"/>
                  </a:lnTo>
                  <a:lnTo>
                    <a:pt x="7619" y="483869"/>
                  </a:lnTo>
                  <a:lnTo>
                    <a:pt x="7619" y="477646"/>
                  </a:lnTo>
                  <a:close/>
                </a:path>
                <a:path w="7619" h="722629">
                  <a:moveTo>
                    <a:pt x="7619" y="471296"/>
                  </a:moveTo>
                  <a:lnTo>
                    <a:pt x="0" y="471296"/>
                  </a:lnTo>
                  <a:lnTo>
                    <a:pt x="0" y="477519"/>
                  </a:lnTo>
                  <a:lnTo>
                    <a:pt x="7619" y="477519"/>
                  </a:lnTo>
                  <a:lnTo>
                    <a:pt x="7619" y="471296"/>
                  </a:lnTo>
                  <a:close/>
                </a:path>
                <a:path w="7619" h="722629">
                  <a:moveTo>
                    <a:pt x="1269" y="463549"/>
                  </a:moveTo>
                  <a:lnTo>
                    <a:pt x="0" y="463549"/>
                  </a:lnTo>
                  <a:lnTo>
                    <a:pt x="0" y="471169"/>
                  </a:lnTo>
                  <a:lnTo>
                    <a:pt x="7619" y="471169"/>
                  </a:lnTo>
                  <a:lnTo>
                    <a:pt x="7619" y="463676"/>
                  </a:lnTo>
                  <a:lnTo>
                    <a:pt x="1269" y="463676"/>
                  </a:lnTo>
                  <a:close/>
                </a:path>
                <a:path w="7619" h="722629">
                  <a:moveTo>
                    <a:pt x="7619" y="458596"/>
                  </a:moveTo>
                  <a:lnTo>
                    <a:pt x="2540" y="458596"/>
                  </a:lnTo>
                  <a:lnTo>
                    <a:pt x="2540" y="459739"/>
                  </a:lnTo>
                  <a:lnTo>
                    <a:pt x="1269" y="459739"/>
                  </a:lnTo>
                  <a:lnTo>
                    <a:pt x="1269" y="463549"/>
                  </a:lnTo>
                  <a:lnTo>
                    <a:pt x="7619" y="463549"/>
                  </a:lnTo>
                  <a:lnTo>
                    <a:pt x="7619" y="458596"/>
                  </a:lnTo>
                  <a:close/>
                </a:path>
                <a:path w="7619" h="722629">
                  <a:moveTo>
                    <a:pt x="6350" y="452119"/>
                  </a:moveTo>
                  <a:lnTo>
                    <a:pt x="5080" y="452119"/>
                  </a:lnTo>
                  <a:lnTo>
                    <a:pt x="5080" y="454659"/>
                  </a:lnTo>
                  <a:lnTo>
                    <a:pt x="3810" y="454659"/>
                  </a:lnTo>
                  <a:lnTo>
                    <a:pt x="3810" y="457326"/>
                  </a:lnTo>
                  <a:lnTo>
                    <a:pt x="2540" y="457326"/>
                  </a:lnTo>
                  <a:lnTo>
                    <a:pt x="2540" y="458469"/>
                  </a:lnTo>
                  <a:lnTo>
                    <a:pt x="7619" y="458469"/>
                  </a:lnTo>
                  <a:lnTo>
                    <a:pt x="7619" y="452246"/>
                  </a:lnTo>
                  <a:lnTo>
                    <a:pt x="6350" y="452246"/>
                  </a:lnTo>
                  <a:lnTo>
                    <a:pt x="6350" y="452119"/>
                  </a:lnTo>
                  <a:close/>
                </a:path>
                <a:path w="7619" h="722629">
                  <a:moveTo>
                    <a:pt x="7619" y="449706"/>
                  </a:moveTo>
                  <a:lnTo>
                    <a:pt x="6350" y="449706"/>
                  </a:lnTo>
                  <a:lnTo>
                    <a:pt x="6350" y="452119"/>
                  </a:lnTo>
                  <a:lnTo>
                    <a:pt x="7619" y="452119"/>
                  </a:lnTo>
                  <a:lnTo>
                    <a:pt x="7619" y="449706"/>
                  </a:lnTo>
                  <a:close/>
                </a:path>
                <a:path w="7619" h="722629">
                  <a:moveTo>
                    <a:pt x="7619" y="718819"/>
                  </a:moveTo>
                  <a:lnTo>
                    <a:pt x="0" y="718819"/>
                  </a:lnTo>
                  <a:lnTo>
                    <a:pt x="0" y="722629"/>
                  </a:lnTo>
                  <a:lnTo>
                    <a:pt x="7619" y="722629"/>
                  </a:lnTo>
                  <a:lnTo>
                    <a:pt x="7619" y="718819"/>
                  </a:lnTo>
                  <a:close/>
                </a:path>
                <a:path w="7619" h="722629">
                  <a:moveTo>
                    <a:pt x="7619" y="712469"/>
                  </a:moveTo>
                  <a:lnTo>
                    <a:pt x="0" y="712469"/>
                  </a:lnTo>
                  <a:lnTo>
                    <a:pt x="0" y="717549"/>
                  </a:lnTo>
                  <a:lnTo>
                    <a:pt x="7619" y="717549"/>
                  </a:lnTo>
                  <a:lnTo>
                    <a:pt x="7619" y="712469"/>
                  </a:lnTo>
                  <a:close/>
                </a:path>
                <a:path w="7619" h="722629">
                  <a:moveTo>
                    <a:pt x="7619" y="706119"/>
                  </a:moveTo>
                  <a:lnTo>
                    <a:pt x="0" y="706119"/>
                  </a:lnTo>
                  <a:lnTo>
                    <a:pt x="0" y="711199"/>
                  </a:lnTo>
                  <a:lnTo>
                    <a:pt x="7619" y="711199"/>
                  </a:lnTo>
                  <a:lnTo>
                    <a:pt x="7619" y="706119"/>
                  </a:lnTo>
                  <a:close/>
                </a:path>
                <a:path w="7619" h="722629">
                  <a:moveTo>
                    <a:pt x="7619" y="699769"/>
                  </a:moveTo>
                  <a:lnTo>
                    <a:pt x="0" y="699769"/>
                  </a:lnTo>
                  <a:lnTo>
                    <a:pt x="0" y="704849"/>
                  </a:lnTo>
                  <a:lnTo>
                    <a:pt x="7619" y="704849"/>
                  </a:lnTo>
                  <a:lnTo>
                    <a:pt x="7619" y="699769"/>
                  </a:lnTo>
                  <a:close/>
                </a:path>
                <a:path w="7619" h="722629">
                  <a:moveTo>
                    <a:pt x="7619" y="693419"/>
                  </a:moveTo>
                  <a:lnTo>
                    <a:pt x="0" y="693419"/>
                  </a:lnTo>
                  <a:lnTo>
                    <a:pt x="0" y="698499"/>
                  </a:lnTo>
                  <a:lnTo>
                    <a:pt x="7619" y="698499"/>
                  </a:lnTo>
                  <a:lnTo>
                    <a:pt x="7619" y="693419"/>
                  </a:lnTo>
                  <a:close/>
                </a:path>
                <a:path w="7619" h="722629">
                  <a:moveTo>
                    <a:pt x="7619" y="687069"/>
                  </a:moveTo>
                  <a:lnTo>
                    <a:pt x="0" y="687069"/>
                  </a:lnTo>
                  <a:lnTo>
                    <a:pt x="0" y="692149"/>
                  </a:lnTo>
                  <a:lnTo>
                    <a:pt x="7619" y="692149"/>
                  </a:lnTo>
                  <a:lnTo>
                    <a:pt x="7619" y="687069"/>
                  </a:lnTo>
                  <a:close/>
                </a:path>
                <a:path w="7619" h="722629">
                  <a:moveTo>
                    <a:pt x="7619" y="680719"/>
                  </a:moveTo>
                  <a:lnTo>
                    <a:pt x="0" y="680719"/>
                  </a:lnTo>
                  <a:lnTo>
                    <a:pt x="0" y="685799"/>
                  </a:lnTo>
                  <a:lnTo>
                    <a:pt x="7619" y="685799"/>
                  </a:lnTo>
                  <a:lnTo>
                    <a:pt x="7619" y="680719"/>
                  </a:lnTo>
                  <a:close/>
                </a:path>
                <a:path w="7619" h="722629">
                  <a:moveTo>
                    <a:pt x="7619" y="674369"/>
                  </a:moveTo>
                  <a:lnTo>
                    <a:pt x="0" y="674369"/>
                  </a:lnTo>
                  <a:lnTo>
                    <a:pt x="0" y="679449"/>
                  </a:lnTo>
                  <a:lnTo>
                    <a:pt x="7619" y="679449"/>
                  </a:lnTo>
                  <a:lnTo>
                    <a:pt x="7619" y="674369"/>
                  </a:lnTo>
                  <a:close/>
                </a:path>
                <a:path w="7619" h="722629">
                  <a:moveTo>
                    <a:pt x="7619" y="668019"/>
                  </a:moveTo>
                  <a:lnTo>
                    <a:pt x="0" y="668019"/>
                  </a:lnTo>
                  <a:lnTo>
                    <a:pt x="0" y="673099"/>
                  </a:lnTo>
                  <a:lnTo>
                    <a:pt x="7619" y="673099"/>
                  </a:lnTo>
                  <a:lnTo>
                    <a:pt x="7619" y="668019"/>
                  </a:lnTo>
                  <a:close/>
                </a:path>
                <a:path w="7619" h="722629">
                  <a:moveTo>
                    <a:pt x="7619" y="661669"/>
                  </a:moveTo>
                  <a:lnTo>
                    <a:pt x="0" y="661669"/>
                  </a:lnTo>
                  <a:lnTo>
                    <a:pt x="0" y="666749"/>
                  </a:lnTo>
                  <a:lnTo>
                    <a:pt x="7619" y="666749"/>
                  </a:lnTo>
                  <a:lnTo>
                    <a:pt x="7619" y="661669"/>
                  </a:lnTo>
                  <a:close/>
                </a:path>
                <a:path w="7619" h="722629">
                  <a:moveTo>
                    <a:pt x="7619" y="656589"/>
                  </a:moveTo>
                  <a:lnTo>
                    <a:pt x="0" y="656589"/>
                  </a:lnTo>
                  <a:lnTo>
                    <a:pt x="0" y="660399"/>
                  </a:lnTo>
                  <a:lnTo>
                    <a:pt x="7619" y="660399"/>
                  </a:lnTo>
                  <a:lnTo>
                    <a:pt x="7619" y="656589"/>
                  </a:lnTo>
                  <a:close/>
                </a:path>
                <a:path w="7619" h="722629">
                  <a:moveTo>
                    <a:pt x="7619" y="650239"/>
                  </a:moveTo>
                  <a:lnTo>
                    <a:pt x="0" y="650239"/>
                  </a:lnTo>
                  <a:lnTo>
                    <a:pt x="0" y="655319"/>
                  </a:lnTo>
                  <a:lnTo>
                    <a:pt x="7619" y="655319"/>
                  </a:lnTo>
                  <a:lnTo>
                    <a:pt x="7619" y="650239"/>
                  </a:lnTo>
                  <a:close/>
                </a:path>
                <a:path w="7619" h="722629">
                  <a:moveTo>
                    <a:pt x="7619" y="643889"/>
                  </a:moveTo>
                  <a:lnTo>
                    <a:pt x="0" y="643889"/>
                  </a:lnTo>
                  <a:lnTo>
                    <a:pt x="0" y="648969"/>
                  </a:lnTo>
                  <a:lnTo>
                    <a:pt x="7619" y="648969"/>
                  </a:lnTo>
                  <a:lnTo>
                    <a:pt x="7619" y="643889"/>
                  </a:lnTo>
                  <a:close/>
                </a:path>
                <a:path w="7619" h="722629">
                  <a:moveTo>
                    <a:pt x="7619" y="637539"/>
                  </a:moveTo>
                  <a:lnTo>
                    <a:pt x="0" y="637539"/>
                  </a:lnTo>
                  <a:lnTo>
                    <a:pt x="0" y="642619"/>
                  </a:lnTo>
                  <a:lnTo>
                    <a:pt x="7619" y="642619"/>
                  </a:lnTo>
                  <a:lnTo>
                    <a:pt x="7619" y="637539"/>
                  </a:lnTo>
                  <a:close/>
                </a:path>
                <a:path w="7619" h="722629">
                  <a:moveTo>
                    <a:pt x="7619" y="631189"/>
                  </a:moveTo>
                  <a:lnTo>
                    <a:pt x="0" y="631189"/>
                  </a:lnTo>
                  <a:lnTo>
                    <a:pt x="0" y="636269"/>
                  </a:lnTo>
                  <a:lnTo>
                    <a:pt x="7619" y="636269"/>
                  </a:lnTo>
                  <a:lnTo>
                    <a:pt x="7619" y="631189"/>
                  </a:lnTo>
                  <a:close/>
                </a:path>
                <a:path w="7619" h="722629">
                  <a:moveTo>
                    <a:pt x="7619" y="624839"/>
                  </a:moveTo>
                  <a:lnTo>
                    <a:pt x="0" y="624839"/>
                  </a:lnTo>
                  <a:lnTo>
                    <a:pt x="0" y="629919"/>
                  </a:lnTo>
                  <a:lnTo>
                    <a:pt x="7619" y="629919"/>
                  </a:lnTo>
                  <a:lnTo>
                    <a:pt x="7619" y="624839"/>
                  </a:lnTo>
                  <a:close/>
                </a:path>
                <a:path w="7619" h="722629">
                  <a:moveTo>
                    <a:pt x="7619" y="618489"/>
                  </a:moveTo>
                  <a:lnTo>
                    <a:pt x="0" y="618489"/>
                  </a:lnTo>
                  <a:lnTo>
                    <a:pt x="0" y="623569"/>
                  </a:lnTo>
                  <a:lnTo>
                    <a:pt x="7619" y="623569"/>
                  </a:lnTo>
                  <a:lnTo>
                    <a:pt x="7619" y="618489"/>
                  </a:lnTo>
                  <a:close/>
                </a:path>
                <a:path w="7619" h="722629">
                  <a:moveTo>
                    <a:pt x="7619" y="605789"/>
                  </a:moveTo>
                  <a:lnTo>
                    <a:pt x="0" y="605789"/>
                  </a:lnTo>
                  <a:lnTo>
                    <a:pt x="0" y="617219"/>
                  </a:lnTo>
                  <a:lnTo>
                    <a:pt x="7619" y="617219"/>
                  </a:lnTo>
                  <a:lnTo>
                    <a:pt x="7619" y="605789"/>
                  </a:lnTo>
                  <a:close/>
                </a:path>
                <a:path w="7619" h="722629">
                  <a:moveTo>
                    <a:pt x="7619" y="593089"/>
                  </a:moveTo>
                  <a:lnTo>
                    <a:pt x="0" y="593089"/>
                  </a:lnTo>
                  <a:lnTo>
                    <a:pt x="0" y="604519"/>
                  </a:lnTo>
                  <a:lnTo>
                    <a:pt x="7619" y="604519"/>
                  </a:lnTo>
                  <a:lnTo>
                    <a:pt x="7619" y="593089"/>
                  </a:lnTo>
                  <a:close/>
                </a:path>
                <a:path w="7619" h="722629">
                  <a:moveTo>
                    <a:pt x="7619" y="580389"/>
                  </a:moveTo>
                  <a:lnTo>
                    <a:pt x="0" y="580389"/>
                  </a:lnTo>
                  <a:lnTo>
                    <a:pt x="0" y="591819"/>
                  </a:lnTo>
                  <a:lnTo>
                    <a:pt x="7619" y="591819"/>
                  </a:lnTo>
                  <a:lnTo>
                    <a:pt x="7619" y="580389"/>
                  </a:lnTo>
                  <a:close/>
                </a:path>
                <a:path w="7619" h="722629">
                  <a:moveTo>
                    <a:pt x="7619" y="567689"/>
                  </a:moveTo>
                  <a:lnTo>
                    <a:pt x="0" y="567689"/>
                  </a:lnTo>
                  <a:lnTo>
                    <a:pt x="0" y="579119"/>
                  </a:lnTo>
                  <a:lnTo>
                    <a:pt x="7619" y="579119"/>
                  </a:lnTo>
                  <a:lnTo>
                    <a:pt x="7619" y="567689"/>
                  </a:lnTo>
                  <a:close/>
                </a:path>
              </a:pathLst>
            </a:custGeom>
            <a:solidFill>
              <a:srgbClr val="5E00F2"/>
            </a:solidFill>
          </p:spPr>
          <p:txBody>
            <a:bodyPr bIns="0" lIns="0" rIns="0" rtlCol="0" tIns="0" wrap="square"/>
            <a:p/>
          </p:txBody>
        </p:sp>
        <p:sp>
          <p:nvSpPr>
            <p:cNvPr id="1050283" name="object 1587"/>
            <p:cNvSpPr/>
            <p:nvPr/>
          </p:nvSpPr>
          <p:spPr>
            <a:xfrm>
              <a:off x="1879599" y="5791200"/>
              <a:ext cx="7620" cy="723900"/>
            </a:xfrm>
            <a:custGeom>
              <a:avLst/>
              <a:ahLst/>
              <a:rect l="l" t="t" r="r" b="b"/>
              <a:pathLst>
                <a:path w="7619" h="723900">
                  <a:moveTo>
                    <a:pt x="7619" y="1270"/>
                  </a:moveTo>
                  <a:lnTo>
                    <a:pt x="0" y="1270"/>
                  </a:lnTo>
                  <a:lnTo>
                    <a:pt x="0" y="3809"/>
                  </a:lnTo>
                  <a:lnTo>
                    <a:pt x="7619" y="3809"/>
                  </a:lnTo>
                  <a:lnTo>
                    <a:pt x="7619" y="1270"/>
                  </a:lnTo>
                  <a:close/>
                </a:path>
                <a:path w="7619" h="723900">
                  <a:moveTo>
                    <a:pt x="2539" y="0"/>
                  </a:moveTo>
                  <a:lnTo>
                    <a:pt x="1269" y="0"/>
                  </a:lnTo>
                  <a:lnTo>
                    <a:pt x="1269" y="1270"/>
                  </a:lnTo>
                  <a:lnTo>
                    <a:pt x="2539" y="1270"/>
                  </a:lnTo>
                  <a:lnTo>
                    <a:pt x="2539" y="0"/>
                  </a:lnTo>
                  <a:close/>
                </a:path>
                <a:path w="7619" h="723900">
                  <a:moveTo>
                    <a:pt x="7619" y="3810"/>
                  </a:moveTo>
                  <a:lnTo>
                    <a:pt x="0" y="3810"/>
                  </a:lnTo>
                  <a:lnTo>
                    <a:pt x="0" y="7619"/>
                  </a:lnTo>
                  <a:lnTo>
                    <a:pt x="7619" y="7619"/>
                  </a:lnTo>
                  <a:lnTo>
                    <a:pt x="7619" y="3810"/>
                  </a:lnTo>
                  <a:close/>
                </a:path>
                <a:path w="7619" h="723900">
                  <a:moveTo>
                    <a:pt x="7619" y="7620"/>
                  </a:moveTo>
                  <a:lnTo>
                    <a:pt x="0" y="7620"/>
                  </a:lnTo>
                  <a:lnTo>
                    <a:pt x="0" y="10159"/>
                  </a:lnTo>
                  <a:lnTo>
                    <a:pt x="7619" y="10159"/>
                  </a:lnTo>
                  <a:lnTo>
                    <a:pt x="7619" y="7620"/>
                  </a:lnTo>
                  <a:close/>
                </a:path>
                <a:path w="7619" h="723900">
                  <a:moveTo>
                    <a:pt x="7619" y="10160"/>
                  </a:moveTo>
                  <a:lnTo>
                    <a:pt x="0" y="10160"/>
                  </a:lnTo>
                  <a:lnTo>
                    <a:pt x="0" y="13969"/>
                  </a:lnTo>
                  <a:lnTo>
                    <a:pt x="7619" y="13969"/>
                  </a:lnTo>
                  <a:lnTo>
                    <a:pt x="7619" y="10160"/>
                  </a:lnTo>
                  <a:close/>
                </a:path>
                <a:path w="7619" h="723900">
                  <a:moveTo>
                    <a:pt x="7619" y="13970"/>
                  </a:moveTo>
                  <a:lnTo>
                    <a:pt x="0" y="13970"/>
                  </a:lnTo>
                  <a:lnTo>
                    <a:pt x="0" y="16509"/>
                  </a:lnTo>
                  <a:lnTo>
                    <a:pt x="7619" y="16509"/>
                  </a:lnTo>
                  <a:lnTo>
                    <a:pt x="7619" y="13970"/>
                  </a:lnTo>
                  <a:close/>
                </a:path>
                <a:path w="7619" h="723900">
                  <a:moveTo>
                    <a:pt x="7619" y="16510"/>
                  </a:moveTo>
                  <a:lnTo>
                    <a:pt x="0" y="16510"/>
                  </a:lnTo>
                  <a:lnTo>
                    <a:pt x="0" y="20319"/>
                  </a:lnTo>
                  <a:lnTo>
                    <a:pt x="7619" y="20319"/>
                  </a:lnTo>
                  <a:lnTo>
                    <a:pt x="7619" y="16510"/>
                  </a:lnTo>
                  <a:close/>
                </a:path>
                <a:path w="7619" h="723900">
                  <a:moveTo>
                    <a:pt x="7619" y="20320"/>
                  </a:moveTo>
                  <a:lnTo>
                    <a:pt x="0" y="20320"/>
                  </a:lnTo>
                  <a:lnTo>
                    <a:pt x="0" y="22859"/>
                  </a:lnTo>
                  <a:lnTo>
                    <a:pt x="7619" y="22859"/>
                  </a:lnTo>
                  <a:lnTo>
                    <a:pt x="7619" y="20320"/>
                  </a:lnTo>
                  <a:close/>
                </a:path>
                <a:path w="7619" h="723900">
                  <a:moveTo>
                    <a:pt x="7619" y="22860"/>
                  </a:moveTo>
                  <a:lnTo>
                    <a:pt x="0" y="22860"/>
                  </a:lnTo>
                  <a:lnTo>
                    <a:pt x="0" y="29209"/>
                  </a:lnTo>
                  <a:lnTo>
                    <a:pt x="7619" y="29209"/>
                  </a:lnTo>
                  <a:lnTo>
                    <a:pt x="7619" y="22860"/>
                  </a:lnTo>
                  <a:close/>
                </a:path>
                <a:path w="7619" h="723900">
                  <a:moveTo>
                    <a:pt x="7619" y="29210"/>
                  </a:moveTo>
                  <a:lnTo>
                    <a:pt x="0" y="29210"/>
                  </a:lnTo>
                  <a:lnTo>
                    <a:pt x="0" y="33019"/>
                  </a:lnTo>
                  <a:lnTo>
                    <a:pt x="7619" y="33019"/>
                  </a:lnTo>
                  <a:lnTo>
                    <a:pt x="7619" y="29210"/>
                  </a:lnTo>
                  <a:close/>
                </a:path>
                <a:path w="7619" h="723900">
                  <a:moveTo>
                    <a:pt x="7619" y="33020"/>
                  </a:moveTo>
                  <a:lnTo>
                    <a:pt x="0" y="33020"/>
                  </a:lnTo>
                  <a:lnTo>
                    <a:pt x="0" y="35559"/>
                  </a:lnTo>
                  <a:lnTo>
                    <a:pt x="7619" y="35559"/>
                  </a:lnTo>
                  <a:lnTo>
                    <a:pt x="7619" y="33020"/>
                  </a:lnTo>
                  <a:close/>
                </a:path>
                <a:path w="7619" h="723900">
                  <a:moveTo>
                    <a:pt x="7619" y="35560"/>
                  </a:moveTo>
                  <a:lnTo>
                    <a:pt x="0" y="35560"/>
                  </a:lnTo>
                  <a:lnTo>
                    <a:pt x="0" y="41909"/>
                  </a:lnTo>
                  <a:lnTo>
                    <a:pt x="7619" y="41909"/>
                  </a:lnTo>
                  <a:lnTo>
                    <a:pt x="7619" y="35560"/>
                  </a:lnTo>
                  <a:close/>
                </a:path>
                <a:path w="7619" h="723900">
                  <a:moveTo>
                    <a:pt x="7619" y="41910"/>
                  </a:moveTo>
                  <a:lnTo>
                    <a:pt x="0" y="41910"/>
                  </a:lnTo>
                  <a:lnTo>
                    <a:pt x="0" y="48259"/>
                  </a:lnTo>
                  <a:lnTo>
                    <a:pt x="7619" y="48259"/>
                  </a:lnTo>
                  <a:lnTo>
                    <a:pt x="7619" y="41910"/>
                  </a:lnTo>
                  <a:close/>
                </a:path>
                <a:path w="7619" h="723900">
                  <a:moveTo>
                    <a:pt x="7619" y="48260"/>
                  </a:moveTo>
                  <a:lnTo>
                    <a:pt x="0" y="48260"/>
                  </a:lnTo>
                  <a:lnTo>
                    <a:pt x="0" y="52069"/>
                  </a:lnTo>
                  <a:lnTo>
                    <a:pt x="7619" y="52069"/>
                  </a:lnTo>
                  <a:lnTo>
                    <a:pt x="7619" y="48260"/>
                  </a:lnTo>
                  <a:close/>
                </a:path>
                <a:path w="7619" h="723900">
                  <a:moveTo>
                    <a:pt x="7619" y="52070"/>
                  </a:moveTo>
                  <a:lnTo>
                    <a:pt x="0" y="52070"/>
                  </a:lnTo>
                  <a:lnTo>
                    <a:pt x="0" y="54609"/>
                  </a:lnTo>
                  <a:lnTo>
                    <a:pt x="7619" y="54609"/>
                  </a:lnTo>
                  <a:lnTo>
                    <a:pt x="7619" y="52070"/>
                  </a:lnTo>
                  <a:close/>
                </a:path>
                <a:path w="7619" h="723900">
                  <a:moveTo>
                    <a:pt x="7619" y="54610"/>
                  </a:moveTo>
                  <a:lnTo>
                    <a:pt x="0" y="54610"/>
                  </a:lnTo>
                  <a:lnTo>
                    <a:pt x="0" y="58419"/>
                  </a:lnTo>
                  <a:lnTo>
                    <a:pt x="7619" y="58419"/>
                  </a:lnTo>
                  <a:lnTo>
                    <a:pt x="7619" y="54610"/>
                  </a:lnTo>
                  <a:close/>
                </a:path>
                <a:path w="7619" h="723900">
                  <a:moveTo>
                    <a:pt x="7619" y="58420"/>
                  </a:moveTo>
                  <a:lnTo>
                    <a:pt x="0" y="58420"/>
                  </a:lnTo>
                  <a:lnTo>
                    <a:pt x="0" y="60959"/>
                  </a:lnTo>
                  <a:lnTo>
                    <a:pt x="7619" y="60959"/>
                  </a:lnTo>
                  <a:lnTo>
                    <a:pt x="7619" y="58420"/>
                  </a:lnTo>
                  <a:close/>
                </a:path>
                <a:path w="7619" h="723900">
                  <a:moveTo>
                    <a:pt x="7619" y="60960"/>
                  </a:moveTo>
                  <a:lnTo>
                    <a:pt x="0" y="60960"/>
                  </a:lnTo>
                  <a:lnTo>
                    <a:pt x="0" y="64769"/>
                  </a:lnTo>
                  <a:lnTo>
                    <a:pt x="7619" y="64769"/>
                  </a:lnTo>
                  <a:lnTo>
                    <a:pt x="7619" y="60960"/>
                  </a:lnTo>
                  <a:close/>
                </a:path>
                <a:path w="7619" h="723900">
                  <a:moveTo>
                    <a:pt x="7619" y="64770"/>
                  </a:moveTo>
                  <a:lnTo>
                    <a:pt x="0" y="64770"/>
                  </a:lnTo>
                  <a:lnTo>
                    <a:pt x="0" y="67309"/>
                  </a:lnTo>
                  <a:lnTo>
                    <a:pt x="7619" y="67309"/>
                  </a:lnTo>
                  <a:lnTo>
                    <a:pt x="7619" y="64770"/>
                  </a:lnTo>
                  <a:close/>
                </a:path>
                <a:path w="7619" h="723900">
                  <a:moveTo>
                    <a:pt x="7619" y="67310"/>
                  </a:moveTo>
                  <a:lnTo>
                    <a:pt x="0" y="67310"/>
                  </a:lnTo>
                  <a:lnTo>
                    <a:pt x="0" y="77469"/>
                  </a:lnTo>
                  <a:lnTo>
                    <a:pt x="7619" y="77469"/>
                  </a:lnTo>
                  <a:lnTo>
                    <a:pt x="7619" y="67310"/>
                  </a:lnTo>
                  <a:close/>
                </a:path>
                <a:path w="7619" h="723900">
                  <a:moveTo>
                    <a:pt x="7619" y="77470"/>
                  </a:moveTo>
                  <a:lnTo>
                    <a:pt x="0" y="77470"/>
                  </a:lnTo>
                  <a:lnTo>
                    <a:pt x="0" y="83819"/>
                  </a:lnTo>
                  <a:lnTo>
                    <a:pt x="7619" y="83819"/>
                  </a:lnTo>
                  <a:lnTo>
                    <a:pt x="7619" y="77470"/>
                  </a:lnTo>
                  <a:close/>
                </a:path>
                <a:path w="7619" h="723900">
                  <a:moveTo>
                    <a:pt x="7619" y="83820"/>
                  </a:moveTo>
                  <a:lnTo>
                    <a:pt x="0" y="83820"/>
                  </a:lnTo>
                  <a:lnTo>
                    <a:pt x="0" y="86359"/>
                  </a:lnTo>
                  <a:lnTo>
                    <a:pt x="7619" y="86359"/>
                  </a:lnTo>
                  <a:lnTo>
                    <a:pt x="7619" y="83820"/>
                  </a:lnTo>
                  <a:close/>
                </a:path>
                <a:path w="7619" h="723900">
                  <a:moveTo>
                    <a:pt x="7619" y="86360"/>
                  </a:moveTo>
                  <a:lnTo>
                    <a:pt x="0" y="86360"/>
                  </a:lnTo>
                  <a:lnTo>
                    <a:pt x="0" y="90169"/>
                  </a:lnTo>
                  <a:lnTo>
                    <a:pt x="7619" y="90169"/>
                  </a:lnTo>
                  <a:lnTo>
                    <a:pt x="7619" y="86360"/>
                  </a:lnTo>
                  <a:close/>
                </a:path>
                <a:path w="7619" h="723900">
                  <a:moveTo>
                    <a:pt x="7619" y="90170"/>
                  </a:moveTo>
                  <a:lnTo>
                    <a:pt x="0" y="90170"/>
                  </a:lnTo>
                  <a:lnTo>
                    <a:pt x="0" y="102869"/>
                  </a:lnTo>
                  <a:lnTo>
                    <a:pt x="7619" y="102869"/>
                  </a:lnTo>
                  <a:lnTo>
                    <a:pt x="7619" y="90170"/>
                  </a:lnTo>
                  <a:close/>
                </a:path>
                <a:path w="7619" h="723900">
                  <a:moveTo>
                    <a:pt x="7619" y="102870"/>
                  </a:moveTo>
                  <a:lnTo>
                    <a:pt x="0" y="102870"/>
                  </a:lnTo>
                  <a:lnTo>
                    <a:pt x="0" y="109219"/>
                  </a:lnTo>
                  <a:lnTo>
                    <a:pt x="7619" y="109219"/>
                  </a:lnTo>
                  <a:lnTo>
                    <a:pt x="7619" y="102870"/>
                  </a:lnTo>
                  <a:close/>
                </a:path>
                <a:path w="7619" h="723900">
                  <a:moveTo>
                    <a:pt x="7619" y="109220"/>
                  </a:moveTo>
                  <a:lnTo>
                    <a:pt x="0" y="109220"/>
                  </a:lnTo>
                  <a:lnTo>
                    <a:pt x="0" y="124459"/>
                  </a:lnTo>
                  <a:lnTo>
                    <a:pt x="7619" y="124459"/>
                  </a:lnTo>
                  <a:lnTo>
                    <a:pt x="7619" y="109220"/>
                  </a:lnTo>
                  <a:close/>
                </a:path>
                <a:path w="7619" h="723900">
                  <a:moveTo>
                    <a:pt x="7619" y="124460"/>
                  </a:moveTo>
                  <a:lnTo>
                    <a:pt x="0" y="124460"/>
                  </a:lnTo>
                  <a:lnTo>
                    <a:pt x="0" y="134619"/>
                  </a:lnTo>
                  <a:lnTo>
                    <a:pt x="7619" y="134619"/>
                  </a:lnTo>
                  <a:lnTo>
                    <a:pt x="7619" y="124460"/>
                  </a:lnTo>
                  <a:close/>
                </a:path>
                <a:path w="7619" h="723900">
                  <a:moveTo>
                    <a:pt x="7619" y="134620"/>
                  </a:moveTo>
                  <a:lnTo>
                    <a:pt x="0" y="134620"/>
                  </a:lnTo>
                  <a:lnTo>
                    <a:pt x="0" y="191769"/>
                  </a:lnTo>
                  <a:lnTo>
                    <a:pt x="7619" y="191769"/>
                  </a:lnTo>
                  <a:lnTo>
                    <a:pt x="7619" y="134620"/>
                  </a:lnTo>
                  <a:close/>
                </a:path>
                <a:path w="7619" h="723900">
                  <a:moveTo>
                    <a:pt x="7619" y="191770"/>
                  </a:moveTo>
                  <a:lnTo>
                    <a:pt x="0" y="191770"/>
                  </a:lnTo>
                  <a:lnTo>
                    <a:pt x="0" y="198119"/>
                  </a:lnTo>
                  <a:lnTo>
                    <a:pt x="7619" y="198119"/>
                  </a:lnTo>
                  <a:lnTo>
                    <a:pt x="7619" y="191770"/>
                  </a:lnTo>
                  <a:close/>
                </a:path>
                <a:path w="7619" h="723900">
                  <a:moveTo>
                    <a:pt x="7619" y="198120"/>
                  </a:moveTo>
                  <a:lnTo>
                    <a:pt x="0" y="198120"/>
                  </a:lnTo>
                  <a:lnTo>
                    <a:pt x="0" y="204469"/>
                  </a:lnTo>
                  <a:lnTo>
                    <a:pt x="7619" y="204469"/>
                  </a:lnTo>
                  <a:lnTo>
                    <a:pt x="7619" y="198120"/>
                  </a:lnTo>
                  <a:close/>
                </a:path>
                <a:path w="7619" h="723900">
                  <a:moveTo>
                    <a:pt x="7619" y="204470"/>
                  </a:moveTo>
                  <a:lnTo>
                    <a:pt x="0" y="204470"/>
                  </a:lnTo>
                  <a:lnTo>
                    <a:pt x="0" y="210819"/>
                  </a:lnTo>
                  <a:lnTo>
                    <a:pt x="7619" y="210819"/>
                  </a:lnTo>
                  <a:lnTo>
                    <a:pt x="7619" y="204470"/>
                  </a:lnTo>
                  <a:close/>
                </a:path>
                <a:path w="7619" h="723900">
                  <a:moveTo>
                    <a:pt x="7619" y="210820"/>
                  </a:moveTo>
                  <a:lnTo>
                    <a:pt x="0" y="210820"/>
                  </a:lnTo>
                  <a:lnTo>
                    <a:pt x="0" y="217169"/>
                  </a:lnTo>
                  <a:lnTo>
                    <a:pt x="7619" y="217169"/>
                  </a:lnTo>
                  <a:lnTo>
                    <a:pt x="7619" y="210820"/>
                  </a:lnTo>
                  <a:close/>
                </a:path>
                <a:path w="7619" h="723900">
                  <a:moveTo>
                    <a:pt x="7619" y="217170"/>
                  </a:moveTo>
                  <a:lnTo>
                    <a:pt x="0" y="217170"/>
                  </a:lnTo>
                  <a:lnTo>
                    <a:pt x="0" y="219709"/>
                  </a:lnTo>
                  <a:lnTo>
                    <a:pt x="7619" y="219709"/>
                  </a:lnTo>
                  <a:lnTo>
                    <a:pt x="7619" y="217170"/>
                  </a:lnTo>
                  <a:close/>
                </a:path>
                <a:path w="7619" h="723900">
                  <a:moveTo>
                    <a:pt x="7619" y="219710"/>
                  </a:moveTo>
                  <a:lnTo>
                    <a:pt x="0" y="219710"/>
                  </a:lnTo>
                  <a:lnTo>
                    <a:pt x="0" y="223519"/>
                  </a:lnTo>
                  <a:lnTo>
                    <a:pt x="7619" y="223519"/>
                  </a:lnTo>
                  <a:lnTo>
                    <a:pt x="7619" y="219710"/>
                  </a:lnTo>
                  <a:close/>
                </a:path>
                <a:path w="7619" h="723900">
                  <a:moveTo>
                    <a:pt x="7619" y="223520"/>
                  </a:moveTo>
                  <a:lnTo>
                    <a:pt x="0" y="223520"/>
                  </a:lnTo>
                  <a:lnTo>
                    <a:pt x="0" y="226059"/>
                  </a:lnTo>
                  <a:lnTo>
                    <a:pt x="7619" y="226059"/>
                  </a:lnTo>
                  <a:lnTo>
                    <a:pt x="7619" y="223520"/>
                  </a:lnTo>
                  <a:close/>
                </a:path>
                <a:path w="7619" h="723900">
                  <a:moveTo>
                    <a:pt x="7619" y="226060"/>
                  </a:moveTo>
                  <a:lnTo>
                    <a:pt x="0" y="226060"/>
                  </a:lnTo>
                  <a:lnTo>
                    <a:pt x="0" y="232409"/>
                  </a:lnTo>
                  <a:lnTo>
                    <a:pt x="7619" y="232409"/>
                  </a:lnTo>
                  <a:lnTo>
                    <a:pt x="7619" y="226060"/>
                  </a:lnTo>
                  <a:close/>
                </a:path>
                <a:path w="7619" h="723900">
                  <a:moveTo>
                    <a:pt x="7619" y="232410"/>
                  </a:moveTo>
                  <a:lnTo>
                    <a:pt x="0" y="232410"/>
                  </a:lnTo>
                  <a:lnTo>
                    <a:pt x="0" y="236219"/>
                  </a:lnTo>
                  <a:lnTo>
                    <a:pt x="7619" y="236219"/>
                  </a:lnTo>
                  <a:lnTo>
                    <a:pt x="7619" y="232410"/>
                  </a:lnTo>
                  <a:close/>
                </a:path>
                <a:path w="7619" h="723900">
                  <a:moveTo>
                    <a:pt x="7619" y="236220"/>
                  </a:moveTo>
                  <a:lnTo>
                    <a:pt x="0" y="236220"/>
                  </a:lnTo>
                  <a:lnTo>
                    <a:pt x="0" y="238759"/>
                  </a:lnTo>
                  <a:lnTo>
                    <a:pt x="7619" y="238759"/>
                  </a:lnTo>
                  <a:lnTo>
                    <a:pt x="7619" y="236220"/>
                  </a:lnTo>
                  <a:close/>
                </a:path>
                <a:path w="7619" h="723900">
                  <a:moveTo>
                    <a:pt x="7619" y="238760"/>
                  </a:moveTo>
                  <a:lnTo>
                    <a:pt x="0" y="238760"/>
                  </a:lnTo>
                  <a:lnTo>
                    <a:pt x="0" y="242569"/>
                  </a:lnTo>
                  <a:lnTo>
                    <a:pt x="7619" y="242569"/>
                  </a:lnTo>
                  <a:lnTo>
                    <a:pt x="7619" y="238760"/>
                  </a:lnTo>
                  <a:close/>
                </a:path>
                <a:path w="7619" h="723900">
                  <a:moveTo>
                    <a:pt x="7619" y="242570"/>
                  </a:moveTo>
                  <a:lnTo>
                    <a:pt x="0" y="242570"/>
                  </a:lnTo>
                  <a:lnTo>
                    <a:pt x="0" y="245109"/>
                  </a:lnTo>
                  <a:lnTo>
                    <a:pt x="7619" y="245109"/>
                  </a:lnTo>
                  <a:lnTo>
                    <a:pt x="7619" y="242570"/>
                  </a:lnTo>
                  <a:close/>
                </a:path>
                <a:path w="7619" h="723900">
                  <a:moveTo>
                    <a:pt x="7619" y="245110"/>
                  </a:moveTo>
                  <a:lnTo>
                    <a:pt x="1269" y="245110"/>
                  </a:lnTo>
                  <a:lnTo>
                    <a:pt x="1269" y="246380"/>
                  </a:lnTo>
                  <a:lnTo>
                    <a:pt x="2539" y="246380"/>
                  </a:lnTo>
                  <a:lnTo>
                    <a:pt x="2539" y="248919"/>
                  </a:lnTo>
                  <a:lnTo>
                    <a:pt x="3810" y="248919"/>
                  </a:lnTo>
                  <a:lnTo>
                    <a:pt x="3810" y="251459"/>
                  </a:lnTo>
                  <a:lnTo>
                    <a:pt x="5080" y="251459"/>
                  </a:lnTo>
                  <a:lnTo>
                    <a:pt x="5080" y="254000"/>
                  </a:lnTo>
                  <a:lnTo>
                    <a:pt x="6350" y="254000"/>
                  </a:lnTo>
                  <a:lnTo>
                    <a:pt x="6350" y="256540"/>
                  </a:lnTo>
                  <a:lnTo>
                    <a:pt x="7619" y="256540"/>
                  </a:lnTo>
                  <a:lnTo>
                    <a:pt x="7619" y="245110"/>
                  </a:lnTo>
                  <a:close/>
                </a:path>
                <a:path w="7619" h="723900">
                  <a:moveTo>
                    <a:pt x="7619" y="523367"/>
                  </a:moveTo>
                  <a:lnTo>
                    <a:pt x="0" y="523367"/>
                  </a:lnTo>
                  <a:lnTo>
                    <a:pt x="0" y="567690"/>
                  </a:lnTo>
                  <a:lnTo>
                    <a:pt x="7619" y="567690"/>
                  </a:lnTo>
                  <a:lnTo>
                    <a:pt x="7619" y="523367"/>
                  </a:lnTo>
                  <a:close/>
                </a:path>
                <a:path w="7619" h="723900">
                  <a:moveTo>
                    <a:pt x="7619" y="517017"/>
                  </a:moveTo>
                  <a:lnTo>
                    <a:pt x="0" y="517017"/>
                  </a:lnTo>
                  <a:lnTo>
                    <a:pt x="0" y="523239"/>
                  </a:lnTo>
                  <a:lnTo>
                    <a:pt x="7619" y="523239"/>
                  </a:lnTo>
                  <a:lnTo>
                    <a:pt x="7619" y="517017"/>
                  </a:lnTo>
                  <a:close/>
                </a:path>
                <a:path w="7619" h="723900">
                  <a:moveTo>
                    <a:pt x="7619" y="510667"/>
                  </a:moveTo>
                  <a:lnTo>
                    <a:pt x="0" y="510667"/>
                  </a:lnTo>
                  <a:lnTo>
                    <a:pt x="0" y="516889"/>
                  </a:lnTo>
                  <a:lnTo>
                    <a:pt x="7619" y="516889"/>
                  </a:lnTo>
                  <a:lnTo>
                    <a:pt x="7619" y="510667"/>
                  </a:lnTo>
                  <a:close/>
                </a:path>
                <a:path w="7619" h="723900">
                  <a:moveTo>
                    <a:pt x="7619" y="504317"/>
                  </a:moveTo>
                  <a:lnTo>
                    <a:pt x="0" y="504317"/>
                  </a:lnTo>
                  <a:lnTo>
                    <a:pt x="0" y="510540"/>
                  </a:lnTo>
                  <a:lnTo>
                    <a:pt x="7619" y="510540"/>
                  </a:lnTo>
                  <a:lnTo>
                    <a:pt x="7619" y="504317"/>
                  </a:lnTo>
                  <a:close/>
                </a:path>
                <a:path w="7619" h="723900">
                  <a:moveTo>
                    <a:pt x="7619" y="497967"/>
                  </a:moveTo>
                  <a:lnTo>
                    <a:pt x="0" y="497967"/>
                  </a:lnTo>
                  <a:lnTo>
                    <a:pt x="0" y="504189"/>
                  </a:lnTo>
                  <a:lnTo>
                    <a:pt x="7619" y="504189"/>
                  </a:lnTo>
                  <a:lnTo>
                    <a:pt x="7619" y="497967"/>
                  </a:lnTo>
                  <a:close/>
                </a:path>
                <a:path w="7619" h="723900">
                  <a:moveTo>
                    <a:pt x="7619" y="491617"/>
                  </a:moveTo>
                  <a:lnTo>
                    <a:pt x="0" y="491617"/>
                  </a:lnTo>
                  <a:lnTo>
                    <a:pt x="0" y="497839"/>
                  </a:lnTo>
                  <a:lnTo>
                    <a:pt x="7619" y="497839"/>
                  </a:lnTo>
                  <a:lnTo>
                    <a:pt x="7619" y="491617"/>
                  </a:lnTo>
                  <a:close/>
                </a:path>
                <a:path w="7619" h="723900">
                  <a:moveTo>
                    <a:pt x="7619" y="485267"/>
                  </a:moveTo>
                  <a:lnTo>
                    <a:pt x="0" y="485267"/>
                  </a:lnTo>
                  <a:lnTo>
                    <a:pt x="0" y="491489"/>
                  </a:lnTo>
                  <a:lnTo>
                    <a:pt x="7619" y="491489"/>
                  </a:lnTo>
                  <a:lnTo>
                    <a:pt x="7619" y="485267"/>
                  </a:lnTo>
                  <a:close/>
                </a:path>
                <a:path w="7619" h="723900">
                  <a:moveTo>
                    <a:pt x="2539" y="478789"/>
                  </a:moveTo>
                  <a:lnTo>
                    <a:pt x="1269" y="478789"/>
                  </a:lnTo>
                  <a:lnTo>
                    <a:pt x="1269" y="481330"/>
                  </a:lnTo>
                  <a:lnTo>
                    <a:pt x="0" y="481330"/>
                  </a:lnTo>
                  <a:lnTo>
                    <a:pt x="0" y="485139"/>
                  </a:lnTo>
                  <a:lnTo>
                    <a:pt x="7619" y="485139"/>
                  </a:lnTo>
                  <a:lnTo>
                    <a:pt x="7619" y="478917"/>
                  </a:lnTo>
                  <a:lnTo>
                    <a:pt x="2539" y="478917"/>
                  </a:lnTo>
                  <a:lnTo>
                    <a:pt x="2539" y="478789"/>
                  </a:lnTo>
                  <a:close/>
                </a:path>
                <a:path w="7619" h="723900">
                  <a:moveTo>
                    <a:pt x="7619" y="472567"/>
                  </a:moveTo>
                  <a:lnTo>
                    <a:pt x="5080" y="472567"/>
                  </a:lnTo>
                  <a:lnTo>
                    <a:pt x="5080" y="474980"/>
                  </a:lnTo>
                  <a:lnTo>
                    <a:pt x="3810" y="474980"/>
                  </a:lnTo>
                  <a:lnTo>
                    <a:pt x="3810" y="477647"/>
                  </a:lnTo>
                  <a:lnTo>
                    <a:pt x="2539" y="477647"/>
                  </a:lnTo>
                  <a:lnTo>
                    <a:pt x="2539" y="478789"/>
                  </a:lnTo>
                  <a:lnTo>
                    <a:pt x="7619" y="478789"/>
                  </a:lnTo>
                  <a:lnTo>
                    <a:pt x="7619" y="472567"/>
                  </a:lnTo>
                  <a:close/>
                </a:path>
                <a:path w="7619" h="723900">
                  <a:moveTo>
                    <a:pt x="7619" y="468630"/>
                  </a:moveTo>
                  <a:lnTo>
                    <a:pt x="6350" y="468630"/>
                  </a:lnTo>
                  <a:lnTo>
                    <a:pt x="6350" y="471297"/>
                  </a:lnTo>
                  <a:lnTo>
                    <a:pt x="5080" y="471297"/>
                  </a:lnTo>
                  <a:lnTo>
                    <a:pt x="5080" y="472440"/>
                  </a:lnTo>
                  <a:lnTo>
                    <a:pt x="7619" y="472440"/>
                  </a:lnTo>
                  <a:lnTo>
                    <a:pt x="7619" y="468630"/>
                  </a:lnTo>
                  <a:close/>
                </a:path>
                <a:path w="7619" h="723900">
                  <a:moveTo>
                    <a:pt x="7619" y="720090"/>
                  </a:moveTo>
                  <a:lnTo>
                    <a:pt x="0" y="720090"/>
                  </a:lnTo>
                  <a:lnTo>
                    <a:pt x="0" y="723900"/>
                  </a:lnTo>
                  <a:lnTo>
                    <a:pt x="7619" y="723900"/>
                  </a:lnTo>
                  <a:lnTo>
                    <a:pt x="7619" y="720090"/>
                  </a:lnTo>
                  <a:close/>
                </a:path>
                <a:path w="7619" h="723900">
                  <a:moveTo>
                    <a:pt x="7619" y="713740"/>
                  </a:moveTo>
                  <a:lnTo>
                    <a:pt x="0" y="713740"/>
                  </a:lnTo>
                  <a:lnTo>
                    <a:pt x="0" y="718820"/>
                  </a:lnTo>
                  <a:lnTo>
                    <a:pt x="7619" y="718820"/>
                  </a:lnTo>
                  <a:lnTo>
                    <a:pt x="7619" y="713740"/>
                  </a:lnTo>
                  <a:close/>
                </a:path>
                <a:path w="7619" h="723900">
                  <a:moveTo>
                    <a:pt x="7619" y="707390"/>
                  </a:moveTo>
                  <a:lnTo>
                    <a:pt x="0" y="707390"/>
                  </a:lnTo>
                  <a:lnTo>
                    <a:pt x="0" y="712470"/>
                  </a:lnTo>
                  <a:lnTo>
                    <a:pt x="7619" y="712470"/>
                  </a:lnTo>
                  <a:lnTo>
                    <a:pt x="7619" y="707390"/>
                  </a:lnTo>
                  <a:close/>
                </a:path>
                <a:path w="7619" h="723900">
                  <a:moveTo>
                    <a:pt x="7619" y="701040"/>
                  </a:moveTo>
                  <a:lnTo>
                    <a:pt x="0" y="701040"/>
                  </a:lnTo>
                  <a:lnTo>
                    <a:pt x="0" y="706120"/>
                  </a:lnTo>
                  <a:lnTo>
                    <a:pt x="7619" y="706120"/>
                  </a:lnTo>
                  <a:lnTo>
                    <a:pt x="7619" y="701040"/>
                  </a:lnTo>
                  <a:close/>
                </a:path>
                <a:path w="7619" h="723900">
                  <a:moveTo>
                    <a:pt x="7619" y="694690"/>
                  </a:moveTo>
                  <a:lnTo>
                    <a:pt x="0" y="694690"/>
                  </a:lnTo>
                  <a:lnTo>
                    <a:pt x="0" y="699770"/>
                  </a:lnTo>
                  <a:lnTo>
                    <a:pt x="7619" y="699770"/>
                  </a:lnTo>
                  <a:lnTo>
                    <a:pt x="7619" y="694690"/>
                  </a:lnTo>
                  <a:close/>
                </a:path>
                <a:path w="7619" h="723900">
                  <a:moveTo>
                    <a:pt x="7619" y="688340"/>
                  </a:moveTo>
                  <a:lnTo>
                    <a:pt x="0" y="688340"/>
                  </a:lnTo>
                  <a:lnTo>
                    <a:pt x="0" y="693419"/>
                  </a:lnTo>
                  <a:lnTo>
                    <a:pt x="7619" y="693419"/>
                  </a:lnTo>
                  <a:lnTo>
                    <a:pt x="7619" y="688340"/>
                  </a:lnTo>
                  <a:close/>
                </a:path>
                <a:path w="7619" h="723900">
                  <a:moveTo>
                    <a:pt x="7619" y="681990"/>
                  </a:moveTo>
                  <a:lnTo>
                    <a:pt x="0" y="681990"/>
                  </a:lnTo>
                  <a:lnTo>
                    <a:pt x="0" y="687070"/>
                  </a:lnTo>
                  <a:lnTo>
                    <a:pt x="7619" y="687070"/>
                  </a:lnTo>
                  <a:lnTo>
                    <a:pt x="7619" y="681990"/>
                  </a:lnTo>
                  <a:close/>
                </a:path>
                <a:path w="7619" h="723900">
                  <a:moveTo>
                    <a:pt x="7619" y="675640"/>
                  </a:moveTo>
                  <a:lnTo>
                    <a:pt x="0" y="675640"/>
                  </a:lnTo>
                  <a:lnTo>
                    <a:pt x="0" y="680719"/>
                  </a:lnTo>
                  <a:lnTo>
                    <a:pt x="7619" y="680719"/>
                  </a:lnTo>
                  <a:lnTo>
                    <a:pt x="7619" y="675640"/>
                  </a:lnTo>
                  <a:close/>
                </a:path>
                <a:path w="7619" h="723900">
                  <a:moveTo>
                    <a:pt x="7619" y="669290"/>
                  </a:moveTo>
                  <a:lnTo>
                    <a:pt x="0" y="669290"/>
                  </a:lnTo>
                  <a:lnTo>
                    <a:pt x="0" y="674370"/>
                  </a:lnTo>
                  <a:lnTo>
                    <a:pt x="7619" y="674370"/>
                  </a:lnTo>
                  <a:lnTo>
                    <a:pt x="7619" y="669290"/>
                  </a:lnTo>
                  <a:close/>
                </a:path>
                <a:path w="7619" h="723900">
                  <a:moveTo>
                    <a:pt x="7619" y="662940"/>
                  </a:moveTo>
                  <a:lnTo>
                    <a:pt x="0" y="662940"/>
                  </a:lnTo>
                  <a:lnTo>
                    <a:pt x="0" y="668020"/>
                  </a:lnTo>
                  <a:lnTo>
                    <a:pt x="7619" y="668020"/>
                  </a:lnTo>
                  <a:lnTo>
                    <a:pt x="7619" y="662940"/>
                  </a:lnTo>
                  <a:close/>
                </a:path>
                <a:path w="7619" h="723900">
                  <a:moveTo>
                    <a:pt x="7619" y="657860"/>
                  </a:moveTo>
                  <a:lnTo>
                    <a:pt x="0" y="657860"/>
                  </a:lnTo>
                  <a:lnTo>
                    <a:pt x="0" y="661670"/>
                  </a:lnTo>
                  <a:lnTo>
                    <a:pt x="7619" y="661670"/>
                  </a:lnTo>
                  <a:lnTo>
                    <a:pt x="7619" y="657860"/>
                  </a:lnTo>
                  <a:close/>
                </a:path>
                <a:path w="7619" h="723900">
                  <a:moveTo>
                    <a:pt x="7619" y="651510"/>
                  </a:moveTo>
                  <a:lnTo>
                    <a:pt x="0" y="651510"/>
                  </a:lnTo>
                  <a:lnTo>
                    <a:pt x="0" y="656590"/>
                  </a:lnTo>
                  <a:lnTo>
                    <a:pt x="7619" y="656590"/>
                  </a:lnTo>
                  <a:lnTo>
                    <a:pt x="7619" y="651510"/>
                  </a:lnTo>
                  <a:close/>
                </a:path>
                <a:path w="7619" h="723900">
                  <a:moveTo>
                    <a:pt x="7619" y="645160"/>
                  </a:moveTo>
                  <a:lnTo>
                    <a:pt x="0" y="645160"/>
                  </a:lnTo>
                  <a:lnTo>
                    <a:pt x="0" y="650240"/>
                  </a:lnTo>
                  <a:lnTo>
                    <a:pt x="7619" y="650240"/>
                  </a:lnTo>
                  <a:lnTo>
                    <a:pt x="7619" y="645160"/>
                  </a:lnTo>
                  <a:close/>
                </a:path>
                <a:path w="7619" h="723900">
                  <a:moveTo>
                    <a:pt x="7619" y="638810"/>
                  </a:moveTo>
                  <a:lnTo>
                    <a:pt x="0" y="638810"/>
                  </a:lnTo>
                  <a:lnTo>
                    <a:pt x="0" y="643890"/>
                  </a:lnTo>
                  <a:lnTo>
                    <a:pt x="7619" y="643890"/>
                  </a:lnTo>
                  <a:lnTo>
                    <a:pt x="7619" y="638810"/>
                  </a:lnTo>
                  <a:close/>
                </a:path>
                <a:path w="7619" h="723900">
                  <a:moveTo>
                    <a:pt x="7619" y="632460"/>
                  </a:moveTo>
                  <a:lnTo>
                    <a:pt x="0" y="632460"/>
                  </a:lnTo>
                  <a:lnTo>
                    <a:pt x="0" y="637540"/>
                  </a:lnTo>
                  <a:lnTo>
                    <a:pt x="7619" y="637540"/>
                  </a:lnTo>
                  <a:lnTo>
                    <a:pt x="7619" y="632460"/>
                  </a:lnTo>
                  <a:close/>
                </a:path>
                <a:path w="7619" h="723900">
                  <a:moveTo>
                    <a:pt x="7619" y="626110"/>
                  </a:moveTo>
                  <a:lnTo>
                    <a:pt x="0" y="626110"/>
                  </a:lnTo>
                  <a:lnTo>
                    <a:pt x="0" y="631190"/>
                  </a:lnTo>
                  <a:lnTo>
                    <a:pt x="7619" y="631190"/>
                  </a:lnTo>
                  <a:lnTo>
                    <a:pt x="7619" y="626110"/>
                  </a:lnTo>
                  <a:close/>
                </a:path>
                <a:path w="7619" h="723900">
                  <a:moveTo>
                    <a:pt x="7619" y="619760"/>
                  </a:moveTo>
                  <a:lnTo>
                    <a:pt x="0" y="619760"/>
                  </a:lnTo>
                  <a:lnTo>
                    <a:pt x="0" y="624840"/>
                  </a:lnTo>
                  <a:lnTo>
                    <a:pt x="7619" y="624840"/>
                  </a:lnTo>
                  <a:lnTo>
                    <a:pt x="7619" y="619760"/>
                  </a:lnTo>
                  <a:close/>
                </a:path>
                <a:path w="7619" h="723900">
                  <a:moveTo>
                    <a:pt x="7619" y="607060"/>
                  </a:moveTo>
                  <a:lnTo>
                    <a:pt x="0" y="607060"/>
                  </a:lnTo>
                  <a:lnTo>
                    <a:pt x="0" y="618490"/>
                  </a:lnTo>
                  <a:lnTo>
                    <a:pt x="7619" y="618490"/>
                  </a:lnTo>
                  <a:lnTo>
                    <a:pt x="7619" y="607060"/>
                  </a:lnTo>
                  <a:close/>
                </a:path>
                <a:path w="7619" h="723900">
                  <a:moveTo>
                    <a:pt x="7619" y="594360"/>
                  </a:moveTo>
                  <a:lnTo>
                    <a:pt x="0" y="594360"/>
                  </a:lnTo>
                  <a:lnTo>
                    <a:pt x="0" y="605790"/>
                  </a:lnTo>
                  <a:lnTo>
                    <a:pt x="7619" y="605790"/>
                  </a:lnTo>
                  <a:lnTo>
                    <a:pt x="7619" y="594360"/>
                  </a:lnTo>
                  <a:close/>
                </a:path>
                <a:path w="7619" h="723900">
                  <a:moveTo>
                    <a:pt x="7619" y="581660"/>
                  </a:moveTo>
                  <a:lnTo>
                    <a:pt x="0" y="581660"/>
                  </a:lnTo>
                  <a:lnTo>
                    <a:pt x="0" y="593090"/>
                  </a:lnTo>
                  <a:lnTo>
                    <a:pt x="7619" y="593090"/>
                  </a:lnTo>
                  <a:lnTo>
                    <a:pt x="7619" y="581660"/>
                  </a:lnTo>
                  <a:close/>
                </a:path>
                <a:path w="7619" h="723900">
                  <a:moveTo>
                    <a:pt x="7619" y="568960"/>
                  </a:moveTo>
                  <a:lnTo>
                    <a:pt x="0" y="568960"/>
                  </a:lnTo>
                  <a:lnTo>
                    <a:pt x="0" y="580390"/>
                  </a:lnTo>
                  <a:lnTo>
                    <a:pt x="7619" y="580390"/>
                  </a:lnTo>
                  <a:lnTo>
                    <a:pt x="7619" y="568960"/>
                  </a:lnTo>
                  <a:close/>
                </a:path>
              </a:pathLst>
            </a:custGeom>
            <a:solidFill>
              <a:srgbClr val="5D00F2"/>
            </a:solidFill>
          </p:spPr>
          <p:txBody>
            <a:bodyPr bIns="0" lIns="0" rIns="0" rtlCol="0" tIns="0" wrap="square"/>
            <a:p/>
          </p:txBody>
        </p:sp>
        <p:sp>
          <p:nvSpPr>
            <p:cNvPr id="1050284" name="object 1588"/>
            <p:cNvSpPr/>
            <p:nvPr/>
          </p:nvSpPr>
          <p:spPr>
            <a:xfrm>
              <a:off x="1871979" y="5792470"/>
              <a:ext cx="7620" cy="725170"/>
            </a:xfrm>
            <a:custGeom>
              <a:avLst/>
              <a:ahLst/>
              <a:rect l="l" t="t" r="r" b="b"/>
              <a:pathLst>
                <a:path w="7619" h="725170">
                  <a:moveTo>
                    <a:pt x="7619" y="0"/>
                  </a:moveTo>
                  <a:lnTo>
                    <a:pt x="0" y="0"/>
                  </a:lnTo>
                  <a:lnTo>
                    <a:pt x="0" y="2539"/>
                  </a:lnTo>
                  <a:lnTo>
                    <a:pt x="7619" y="2539"/>
                  </a:lnTo>
                  <a:lnTo>
                    <a:pt x="7619" y="0"/>
                  </a:lnTo>
                  <a:close/>
                </a:path>
                <a:path w="7619" h="725170">
                  <a:moveTo>
                    <a:pt x="7619" y="2539"/>
                  </a:moveTo>
                  <a:lnTo>
                    <a:pt x="0" y="2539"/>
                  </a:lnTo>
                  <a:lnTo>
                    <a:pt x="0" y="6349"/>
                  </a:lnTo>
                  <a:lnTo>
                    <a:pt x="7619" y="6349"/>
                  </a:lnTo>
                  <a:lnTo>
                    <a:pt x="7619" y="2539"/>
                  </a:lnTo>
                  <a:close/>
                </a:path>
                <a:path w="7619" h="725170">
                  <a:moveTo>
                    <a:pt x="7619" y="6349"/>
                  </a:moveTo>
                  <a:lnTo>
                    <a:pt x="0" y="6349"/>
                  </a:lnTo>
                  <a:lnTo>
                    <a:pt x="0" y="8889"/>
                  </a:lnTo>
                  <a:lnTo>
                    <a:pt x="7619" y="8889"/>
                  </a:lnTo>
                  <a:lnTo>
                    <a:pt x="7619" y="6349"/>
                  </a:lnTo>
                  <a:close/>
                </a:path>
                <a:path w="7619" h="725170">
                  <a:moveTo>
                    <a:pt x="7619" y="8889"/>
                  </a:moveTo>
                  <a:lnTo>
                    <a:pt x="0" y="8889"/>
                  </a:lnTo>
                  <a:lnTo>
                    <a:pt x="0" y="12699"/>
                  </a:lnTo>
                  <a:lnTo>
                    <a:pt x="7619" y="12699"/>
                  </a:lnTo>
                  <a:lnTo>
                    <a:pt x="7619" y="8889"/>
                  </a:lnTo>
                  <a:close/>
                </a:path>
                <a:path w="7619" h="725170">
                  <a:moveTo>
                    <a:pt x="7619" y="12700"/>
                  </a:moveTo>
                  <a:lnTo>
                    <a:pt x="0" y="12700"/>
                  </a:lnTo>
                  <a:lnTo>
                    <a:pt x="0" y="15239"/>
                  </a:lnTo>
                  <a:lnTo>
                    <a:pt x="7619" y="15239"/>
                  </a:lnTo>
                  <a:lnTo>
                    <a:pt x="7619" y="12700"/>
                  </a:lnTo>
                  <a:close/>
                </a:path>
                <a:path w="7619" h="725170">
                  <a:moveTo>
                    <a:pt x="7619" y="15239"/>
                  </a:moveTo>
                  <a:lnTo>
                    <a:pt x="0" y="15239"/>
                  </a:lnTo>
                  <a:lnTo>
                    <a:pt x="0" y="19049"/>
                  </a:lnTo>
                  <a:lnTo>
                    <a:pt x="7619" y="19049"/>
                  </a:lnTo>
                  <a:lnTo>
                    <a:pt x="7619" y="15239"/>
                  </a:lnTo>
                  <a:close/>
                </a:path>
                <a:path w="7619" h="725170">
                  <a:moveTo>
                    <a:pt x="7619" y="19049"/>
                  </a:moveTo>
                  <a:lnTo>
                    <a:pt x="0" y="19049"/>
                  </a:lnTo>
                  <a:lnTo>
                    <a:pt x="0" y="21589"/>
                  </a:lnTo>
                  <a:lnTo>
                    <a:pt x="7619" y="21589"/>
                  </a:lnTo>
                  <a:lnTo>
                    <a:pt x="7619" y="19049"/>
                  </a:lnTo>
                  <a:close/>
                </a:path>
                <a:path w="7619" h="725170">
                  <a:moveTo>
                    <a:pt x="7619" y="21589"/>
                  </a:moveTo>
                  <a:lnTo>
                    <a:pt x="0" y="21589"/>
                  </a:lnTo>
                  <a:lnTo>
                    <a:pt x="0" y="27939"/>
                  </a:lnTo>
                  <a:lnTo>
                    <a:pt x="7619" y="27939"/>
                  </a:lnTo>
                  <a:lnTo>
                    <a:pt x="7619" y="21589"/>
                  </a:lnTo>
                  <a:close/>
                </a:path>
                <a:path w="7619" h="725170">
                  <a:moveTo>
                    <a:pt x="7619" y="27939"/>
                  </a:moveTo>
                  <a:lnTo>
                    <a:pt x="0" y="27939"/>
                  </a:lnTo>
                  <a:lnTo>
                    <a:pt x="0" y="31749"/>
                  </a:lnTo>
                  <a:lnTo>
                    <a:pt x="7619" y="31749"/>
                  </a:lnTo>
                  <a:lnTo>
                    <a:pt x="7619" y="27939"/>
                  </a:lnTo>
                  <a:close/>
                </a:path>
                <a:path w="7619" h="725170">
                  <a:moveTo>
                    <a:pt x="7619" y="31749"/>
                  </a:moveTo>
                  <a:lnTo>
                    <a:pt x="0" y="31749"/>
                  </a:lnTo>
                  <a:lnTo>
                    <a:pt x="0" y="34289"/>
                  </a:lnTo>
                  <a:lnTo>
                    <a:pt x="7619" y="34289"/>
                  </a:lnTo>
                  <a:lnTo>
                    <a:pt x="7619" y="31749"/>
                  </a:lnTo>
                  <a:close/>
                </a:path>
                <a:path w="7619" h="725170">
                  <a:moveTo>
                    <a:pt x="7619" y="34290"/>
                  </a:moveTo>
                  <a:lnTo>
                    <a:pt x="0" y="34290"/>
                  </a:lnTo>
                  <a:lnTo>
                    <a:pt x="0" y="40639"/>
                  </a:lnTo>
                  <a:lnTo>
                    <a:pt x="7619" y="40639"/>
                  </a:lnTo>
                  <a:lnTo>
                    <a:pt x="7619" y="34290"/>
                  </a:lnTo>
                  <a:close/>
                </a:path>
                <a:path w="7619" h="725170">
                  <a:moveTo>
                    <a:pt x="7619" y="40639"/>
                  </a:moveTo>
                  <a:lnTo>
                    <a:pt x="0" y="40639"/>
                  </a:lnTo>
                  <a:lnTo>
                    <a:pt x="0" y="46989"/>
                  </a:lnTo>
                  <a:lnTo>
                    <a:pt x="7619" y="46989"/>
                  </a:lnTo>
                  <a:lnTo>
                    <a:pt x="7619" y="40639"/>
                  </a:lnTo>
                  <a:close/>
                </a:path>
                <a:path w="7619" h="725170">
                  <a:moveTo>
                    <a:pt x="7619" y="46990"/>
                  </a:moveTo>
                  <a:lnTo>
                    <a:pt x="0" y="46990"/>
                  </a:lnTo>
                  <a:lnTo>
                    <a:pt x="0" y="50799"/>
                  </a:lnTo>
                  <a:lnTo>
                    <a:pt x="7619" y="50799"/>
                  </a:lnTo>
                  <a:lnTo>
                    <a:pt x="7619" y="46990"/>
                  </a:lnTo>
                  <a:close/>
                </a:path>
                <a:path w="7619" h="725170">
                  <a:moveTo>
                    <a:pt x="7619" y="50799"/>
                  </a:moveTo>
                  <a:lnTo>
                    <a:pt x="0" y="50799"/>
                  </a:lnTo>
                  <a:lnTo>
                    <a:pt x="0" y="53339"/>
                  </a:lnTo>
                  <a:lnTo>
                    <a:pt x="7619" y="53339"/>
                  </a:lnTo>
                  <a:lnTo>
                    <a:pt x="7619" y="50799"/>
                  </a:lnTo>
                  <a:close/>
                </a:path>
                <a:path w="7619" h="725170">
                  <a:moveTo>
                    <a:pt x="7619" y="53339"/>
                  </a:moveTo>
                  <a:lnTo>
                    <a:pt x="0" y="53339"/>
                  </a:lnTo>
                  <a:lnTo>
                    <a:pt x="0" y="57149"/>
                  </a:lnTo>
                  <a:lnTo>
                    <a:pt x="7619" y="57149"/>
                  </a:lnTo>
                  <a:lnTo>
                    <a:pt x="7619" y="53339"/>
                  </a:lnTo>
                  <a:close/>
                </a:path>
                <a:path w="7619" h="725170">
                  <a:moveTo>
                    <a:pt x="7619" y="57149"/>
                  </a:moveTo>
                  <a:lnTo>
                    <a:pt x="0" y="57149"/>
                  </a:lnTo>
                  <a:lnTo>
                    <a:pt x="0" y="59689"/>
                  </a:lnTo>
                  <a:lnTo>
                    <a:pt x="7619" y="59689"/>
                  </a:lnTo>
                  <a:lnTo>
                    <a:pt x="7619" y="57149"/>
                  </a:lnTo>
                  <a:close/>
                </a:path>
                <a:path w="7619" h="725170">
                  <a:moveTo>
                    <a:pt x="7619" y="59689"/>
                  </a:moveTo>
                  <a:lnTo>
                    <a:pt x="0" y="59689"/>
                  </a:lnTo>
                  <a:lnTo>
                    <a:pt x="0" y="63499"/>
                  </a:lnTo>
                  <a:lnTo>
                    <a:pt x="7619" y="63499"/>
                  </a:lnTo>
                  <a:lnTo>
                    <a:pt x="7619" y="59689"/>
                  </a:lnTo>
                  <a:close/>
                </a:path>
                <a:path w="7619" h="725170">
                  <a:moveTo>
                    <a:pt x="7619" y="63499"/>
                  </a:moveTo>
                  <a:lnTo>
                    <a:pt x="0" y="63499"/>
                  </a:lnTo>
                  <a:lnTo>
                    <a:pt x="0" y="66039"/>
                  </a:lnTo>
                  <a:lnTo>
                    <a:pt x="7619" y="66039"/>
                  </a:lnTo>
                  <a:lnTo>
                    <a:pt x="7619" y="63499"/>
                  </a:lnTo>
                  <a:close/>
                </a:path>
                <a:path w="7619" h="725170">
                  <a:moveTo>
                    <a:pt x="7619" y="66039"/>
                  </a:moveTo>
                  <a:lnTo>
                    <a:pt x="0" y="66039"/>
                  </a:lnTo>
                  <a:lnTo>
                    <a:pt x="0" y="76199"/>
                  </a:lnTo>
                  <a:lnTo>
                    <a:pt x="7619" y="76199"/>
                  </a:lnTo>
                  <a:lnTo>
                    <a:pt x="7619" y="66039"/>
                  </a:lnTo>
                  <a:close/>
                </a:path>
                <a:path w="7619" h="725170">
                  <a:moveTo>
                    <a:pt x="7619" y="76199"/>
                  </a:moveTo>
                  <a:lnTo>
                    <a:pt x="0" y="76199"/>
                  </a:lnTo>
                  <a:lnTo>
                    <a:pt x="0" y="82549"/>
                  </a:lnTo>
                  <a:lnTo>
                    <a:pt x="7619" y="82549"/>
                  </a:lnTo>
                  <a:lnTo>
                    <a:pt x="7619" y="76199"/>
                  </a:lnTo>
                  <a:close/>
                </a:path>
                <a:path w="7619" h="725170">
                  <a:moveTo>
                    <a:pt x="7619" y="82549"/>
                  </a:moveTo>
                  <a:lnTo>
                    <a:pt x="0" y="82549"/>
                  </a:lnTo>
                  <a:lnTo>
                    <a:pt x="0" y="85089"/>
                  </a:lnTo>
                  <a:lnTo>
                    <a:pt x="7619" y="85089"/>
                  </a:lnTo>
                  <a:lnTo>
                    <a:pt x="7619" y="82549"/>
                  </a:lnTo>
                  <a:close/>
                </a:path>
                <a:path w="7619" h="725170">
                  <a:moveTo>
                    <a:pt x="7619" y="85089"/>
                  </a:moveTo>
                  <a:lnTo>
                    <a:pt x="0" y="85089"/>
                  </a:lnTo>
                  <a:lnTo>
                    <a:pt x="0" y="88899"/>
                  </a:lnTo>
                  <a:lnTo>
                    <a:pt x="7619" y="88899"/>
                  </a:lnTo>
                  <a:lnTo>
                    <a:pt x="7619" y="85089"/>
                  </a:lnTo>
                  <a:close/>
                </a:path>
                <a:path w="7619" h="725170">
                  <a:moveTo>
                    <a:pt x="7619" y="88899"/>
                  </a:moveTo>
                  <a:lnTo>
                    <a:pt x="0" y="88899"/>
                  </a:lnTo>
                  <a:lnTo>
                    <a:pt x="0" y="101599"/>
                  </a:lnTo>
                  <a:lnTo>
                    <a:pt x="7619" y="101599"/>
                  </a:lnTo>
                  <a:lnTo>
                    <a:pt x="7619" y="88899"/>
                  </a:lnTo>
                  <a:close/>
                </a:path>
                <a:path w="7619" h="725170">
                  <a:moveTo>
                    <a:pt x="7619" y="101600"/>
                  </a:moveTo>
                  <a:lnTo>
                    <a:pt x="0" y="101600"/>
                  </a:lnTo>
                  <a:lnTo>
                    <a:pt x="0" y="107949"/>
                  </a:lnTo>
                  <a:lnTo>
                    <a:pt x="7619" y="107949"/>
                  </a:lnTo>
                  <a:lnTo>
                    <a:pt x="7619" y="101600"/>
                  </a:lnTo>
                  <a:close/>
                </a:path>
                <a:path w="7619" h="725170">
                  <a:moveTo>
                    <a:pt x="7619" y="107949"/>
                  </a:moveTo>
                  <a:lnTo>
                    <a:pt x="0" y="107949"/>
                  </a:lnTo>
                  <a:lnTo>
                    <a:pt x="0" y="123189"/>
                  </a:lnTo>
                  <a:lnTo>
                    <a:pt x="7619" y="123189"/>
                  </a:lnTo>
                  <a:lnTo>
                    <a:pt x="7619" y="107949"/>
                  </a:lnTo>
                  <a:close/>
                </a:path>
                <a:path w="7619" h="725170">
                  <a:moveTo>
                    <a:pt x="7619" y="123189"/>
                  </a:moveTo>
                  <a:lnTo>
                    <a:pt x="0" y="123189"/>
                  </a:lnTo>
                  <a:lnTo>
                    <a:pt x="0" y="133349"/>
                  </a:lnTo>
                  <a:lnTo>
                    <a:pt x="7619" y="133349"/>
                  </a:lnTo>
                  <a:lnTo>
                    <a:pt x="7619" y="123189"/>
                  </a:lnTo>
                  <a:close/>
                </a:path>
                <a:path w="7619" h="725170">
                  <a:moveTo>
                    <a:pt x="7619" y="133349"/>
                  </a:moveTo>
                  <a:lnTo>
                    <a:pt x="0" y="133349"/>
                  </a:lnTo>
                  <a:lnTo>
                    <a:pt x="0" y="190499"/>
                  </a:lnTo>
                  <a:lnTo>
                    <a:pt x="7619" y="190499"/>
                  </a:lnTo>
                  <a:lnTo>
                    <a:pt x="7619" y="133349"/>
                  </a:lnTo>
                  <a:close/>
                </a:path>
                <a:path w="7619" h="725170">
                  <a:moveTo>
                    <a:pt x="7619" y="190499"/>
                  </a:moveTo>
                  <a:lnTo>
                    <a:pt x="0" y="190499"/>
                  </a:lnTo>
                  <a:lnTo>
                    <a:pt x="0" y="196849"/>
                  </a:lnTo>
                  <a:lnTo>
                    <a:pt x="7619" y="196849"/>
                  </a:lnTo>
                  <a:lnTo>
                    <a:pt x="7619" y="190499"/>
                  </a:lnTo>
                  <a:close/>
                </a:path>
                <a:path w="7619" h="725170">
                  <a:moveTo>
                    <a:pt x="7619" y="196849"/>
                  </a:moveTo>
                  <a:lnTo>
                    <a:pt x="0" y="196849"/>
                  </a:lnTo>
                  <a:lnTo>
                    <a:pt x="0" y="203199"/>
                  </a:lnTo>
                  <a:lnTo>
                    <a:pt x="7619" y="203199"/>
                  </a:lnTo>
                  <a:lnTo>
                    <a:pt x="7619" y="196849"/>
                  </a:lnTo>
                  <a:close/>
                </a:path>
                <a:path w="7619" h="725170">
                  <a:moveTo>
                    <a:pt x="7619" y="203199"/>
                  </a:moveTo>
                  <a:lnTo>
                    <a:pt x="0" y="203199"/>
                  </a:lnTo>
                  <a:lnTo>
                    <a:pt x="0" y="209549"/>
                  </a:lnTo>
                  <a:lnTo>
                    <a:pt x="7619" y="209549"/>
                  </a:lnTo>
                  <a:lnTo>
                    <a:pt x="7619" y="203199"/>
                  </a:lnTo>
                  <a:close/>
                </a:path>
                <a:path w="7619" h="725170">
                  <a:moveTo>
                    <a:pt x="7619" y="209549"/>
                  </a:moveTo>
                  <a:lnTo>
                    <a:pt x="0" y="209549"/>
                  </a:lnTo>
                  <a:lnTo>
                    <a:pt x="0" y="215899"/>
                  </a:lnTo>
                  <a:lnTo>
                    <a:pt x="7619" y="215899"/>
                  </a:lnTo>
                  <a:lnTo>
                    <a:pt x="7619" y="209549"/>
                  </a:lnTo>
                  <a:close/>
                </a:path>
                <a:path w="7619" h="725170">
                  <a:moveTo>
                    <a:pt x="7619" y="215899"/>
                  </a:moveTo>
                  <a:lnTo>
                    <a:pt x="0" y="215899"/>
                  </a:lnTo>
                  <a:lnTo>
                    <a:pt x="0" y="218439"/>
                  </a:lnTo>
                  <a:lnTo>
                    <a:pt x="7619" y="218439"/>
                  </a:lnTo>
                  <a:lnTo>
                    <a:pt x="7619" y="215899"/>
                  </a:lnTo>
                  <a:close/>
                </a:path>
                <a:path w="7619" h="725170">
                  <a:moveTo>
                    <a:pt x="7619" y="218439"/>
                  </a:moveTo>
                  <a:lnTo>
                    <a:pt x="0" y="218439"/>
                  </a:lnTo>
                  <a:lnTo>
                    <a:pt x="0" y="222249"/>
                  </a:lnTo>
                  <a:lnTo>
                    <a:pt x="7619" y="222249"/>
                  </a:lnTo>
                  <a:lnTo>
                    <a:pt x="7619" y="218439"/>
                  </a:lnTo>
                  <a:close/>
                </a:path>
                <a:path w="7619" h="725170">
                  <a:moveTo>
                    <a:pt x="7619" y="222249"/>
                  </a:moveTo>
                  <a:lnTo>
                    <a:pt x="0" y="222249"/>
                  </a:lnTo>
                  <a:lnTo>
                    <a:pt x="0" y="224789"/>
                  </a:lnTo>
                  <a:lnTo>
                    <a:pt x="7619" y="224789"/>
                  </a:lnTo>
                  <a:lnTo>
                    <a:pt x="7619" y="222249"/>
                  </a:lnTo>
                  <a:close/>
                </a:path>
                <a:path w="7619" h="725170">
                  <a:moveTo>
                    <a:pt x="7619" y="224789"/>
                  </a:moveTo>
                  <a:lnTo>
                    <a:pt x="0" y="224789"/>
                  </a:lnTo>
                  <a:lnTo>
                    <a:pt x="0" y="231139"/>
                  </a:lnTo>
                  <a:lnTo>
                    <a:pt x="7619" y="231139"/>
                  </a:lnTo>
                  <a:lnTo>
                    <a:pt x="7619" y="224789"/>
                  </a:lnTo>
                  <a:close/>
                </a:path>
                <a:path w="7619" h="725170">
                  <a:moveTo>
                    <a:pt x="7619" y="231139"/>
                  </a:moveTo>
                  <a:lnTo>
                    <a:pt x="0" y="231139"/>
                  </a:lnTo>
                  <a:lnTo>
                    <a:pt x="0" y="233679"/>
                  </a:lnTo>
                  <a:lnTo>
                    <a:pt x="1269" y="233679"/>
                  </a:lnTo>
                  <a:lnTo>
                    <a:pt x="1269" y="234949"/>
                  </a:lnTo>
                  <a:lnTo>
                    <a:pt x="7619" y="234949"/>
                  </a:lnTo>
                  <a:lnTo>
                    <a:pt x="7619" y="231139"/>
                  </a:lnTo>
                  <a:close/>
                </a:path>
                <a:path w="7619" h="725170">
                  <a:moveTo>
                    <a:pt x="7619" y="234949"/>
                  </a:moveTo>
                  <a:lnTo>
                    <a:pt x="2539" y="234949"/>
                  </a:lnTo>
                  <a:lnTo>
                    <a:pt x="2539" y="237489"/>
                  </a:lnTo>
                  <a:lnTo>
                    <a:pt x="7619" y="237489"/>
                  </a:lnTo>
                  <a:lnTo>
                    <a:pt x="7619" y="234949"/>
                  </a:lnTo>
                  <a:close/>
                </a:path>
                <a:path w="7619" h="725170">
                  <a:moveTo>
                    <a:pt x="7619" y="237489"/>
                  </a:moveTo>
                  <a:lnTo>
                    <a:pt x="3809" y="237489"/>
                  </a:lnTo>
                  <a:lnTo>
                    <a:pt x="3809" y="238759"/>
                  </a:lnTo>
                  <a:lnTo>
                    <a:pt x="5080" y="238759"/>
                  </a:lnTo>
                  <a:lnTo>
                    <a:pt x="5080" y="240029"/>
                  </a:lnTo>
                  <a:lnTo>
                    <a:pt x="6350" y="240029"/>
                  </a:lnTo>
                  <a:lnTo>
                    <a:pt x="6350" y="241299"/>
                  </a:lnTo>
                  <a:lnTo>
                    <a:pt x="7619" y="241299"/>
                  </a:lnTo>
                  <a:lnTo>
                    <a:pt x="7619" y="237489"/>
                  </a:lnTo>
                  <a:close/>
                </a:path>
                <a:path w="7619" h="725170">
                  <a:moveTo>
                    <a:pt x="7619" y="241299"/>
                  </a:moveTo>
                  <a:lnTo>
                    <a:pt x="6350" y="241299"/>
                  </a:lnTo>
                  <a:lnTo>
                    <a:pt x="6350" y="242569"/>
                  </a:lnTo>
                  <a:lnTo>
                    <a:pt x="7619" y="242569"/>
                  </a:lnTo>
                  <a:lnTo>
                    <a:pt x="7619" y="241299"/>
                  </a:lnTo>
                  <a:close/>
                </a:path>
                <a:path w="7619" h="725170">
                  <a:moveTo>
                    <a:pt x="7619" y="522096"/>
                  </a:moveTo>
                  <a:lnTo>
                    <a:pt x="0" y="522096"/>
                  </a:lnTo>
                  <a:lnTo>
                    <a:pt x="0" y="566419"/>
                  </a:lnTo>
                  <a:lnTo>
                    <a:pt x="7619" y="566419"/>
                  </a:lnTo>
                  <a:lnTo>
                    <a:pt x="7619" y="522096"/>
                  </a:lnTo>
                  <a:close/>
                </a:path>
                <a:path w="7619" h="725170">
                  <a:moveTo>
                    <a:pt x="7619" y="515746"/>
                  </a:moveTo>
                  <a:lnTo>
                    <a:pt x="0" y="515746"/>
                  </a:lnTo>
                  <a:lnTo>
                    <a:pt x="0" y="521969"/>
                  </a:lnTo>
                  <a:lnTo>
                    <a:pt x="7619" y="521969"/>
                  </a:lnTo>
                  <a:lnTo>
                    <a:pt x="7619" y="515746"/>
                  </a:lnTo>
                  <a:close/>
                </a:path>
                <a:path w="7619" h="725170">
                  <a:moveTo>
                    <a:pt x="7619" y="509396"/>
                  </a:moveTo>
                  <a:lnTo>
                    <a:pt x="0" y="509396"/>
                  </a:lnTo>
                  <a:lnTo>
                    <a:pt x="0" y="515619"/>
                  </a:lnTo>
                  <a:lnTo>
                    <a:pt x="7619" y="515619"/>
                  </a:lnTo>
                  <a:lnTo>
                    <a:pt x="7619" y="509396"/>
                  </a:lnTo>
                  <a:close/>
                </a:path>
                <a:path w="7619" h="725170">
                  <a:moveTo>
                    <a:pt x="7619" y="503046"/>
                  </a:moveTo>
                  <a:lnTo>
                    <a:pt x="0" y="503046"/>
                  </a:lnTo>
                  <a:lnTo>
                    <a:pt x="0" y="509269"/>
                  </a:lnTo>
                  <a:lnTo>
                    <a:pt x="7619" y="509269"/>
                  </a:lnTo>
                  <a:lnTo>
                    <a:pt x="7619" y="503046"/>
                  </a:lnTo>
                  <a:close/>
                </a:path>
                <a:path w="7619" h="725170">
                  <a:moveTo>
                    <a:pt x="7619" y="496696"/>
                  </a:moveTo>
                  <a:lnTo>
                    <a:pt x="0" y="496696"/>
                  </a:lnTo>
                  <a:lnTo>
                    <a:pt x="0" y="502919"/>
                  </a:lnTo>
                  <a:lnTo>
                    <a:pt x="7619" y="502919"/>
                  </a:lnTo>
                  <a:lnTo>
                    <a:pt x="7619" y="496696"/>
                  </a:lnTo>
                  <a:close/>
                </a:path>
                <a:path w="7619" h="725170">
                  <a:moveTo>
                    <a:pt x="1269" y="490219"/>
                  </a:moveTo>
                  <a:lnTo>
                    <a:pt x="0" y="490219"/>
                  </a:lnTo>
                  <a:lnTo>
                    <a:pt x="0" y="496569"/>
                  </a:lnTo>
                  <a:lnTo>
                    <a:pt x="7619" y="496569"/>
                  </a:lnTo>
                  <a:lnTo>
                    <a:pt x="7619" y="490346"/>
                  </a:lnTo>
                  <a:lnTo>
                    <a:pt x="1269" y="490346"/>
                  </a:lnTo>
                  <a:lnTo>
                    <a:pt x="1269" y="490219"/>
                  </a:lnTo>
                  <a:close/>
                </a:path>
                <a:path w="7619" h="725170">
                  <a:moveTo>
                    <a:pt x="6350" y="483869"/>
                  </a:moveTo>
                  <a:lnTo>
                    <a:pt x="5080" y="483869"/>
                  </a:lnTo>
                  <a:lnTo>
                    <a:pt x="5080" y="485139"/>
                  </a:lnTo>
                  <a:lnTo>
                    <a:pt x="3809" y="485139"/>
                  </a:lnTo>
                  <a:lnTo>
                    <a:pt x="3809" y="486409"/>
                  </a:lnTo>
                  <a:lnTo>
                    <a:pt x="2539" y="486409"/>
                  </a:lnTo>
                  <a:lnTo>
                    <a:pt x="2539" y="487806"/>
                  </a:lnTo>
                  <a:lnTo>
                    <a:pt x="1269" y="487806"/>
                  </a:lnTo>
                  <a:lnTo>
                    <a:pt x="1269" y="490219"/>
                  </a:lnTo>
                  <a:lnTo>
                    <a:pt x="7619" y="490219"/>
                  </a:lnTo>
                  <a:lnTo>
                    <a:pt x="7619" y="483996"/>
                  </a:lnTo>
                  <a:lnTo>
                    <a:pt x="6350" y="483996"/>
                  </a:lnTo>
                  <a:lnTo>
                    <a:pt x="6350" y="483869"/>
                  </a:lnTo>
                  <a:close/>
                </a:path>
                <a:path w="7619" h="725170">
                  <a:moveTo>
                    <a:pt x="7619" y="482726"/>
                  </a:moveTo>
                  <a:lnTo>
                    <a:pt x="6350" y="482726"/>
                  </a:lnTo>
                  <a:lnTo>
                    <a:pt x="6350" y="483869"/>
                  </a:lnTo>
                  <a:lnTo>
                    <a:pt x="7619" y="483869"/>
                  </a:lnTo>
                  <a:lnTo>
                    <a:pt x="7619" y="482726"/>
                  </a:lnTo>
                  <a:close/>
                </a:path>
                <a:path w="7619" h="725170">
                  <a:moveTo>
                    <a:pt x="7619" y="718819"/>
                  </a:moveTo>
                  <a:lnTo>
                    <a:pt x="0" y="718819"/>
                  </a:lnTo>
                  <a:lnTo>
                    <a:pt x="0" y="725169"/>
                  </a:lnTo>
                  <a:lnTo>
                    <a:pt x="7619" y="725169"/>
                  </a:lnTo>
                  <a:lnTo>
                    <a:pt x="7619" y="718819"/>
                  </a:lnTo>
                  <a:close/>
                </a:path>
                <a:path w="7619" h="725170">
                  <a:moveTo>
                    <a:pt x="7619" y="712469"/>
                  </a:moveTo>
                  <a:lnTo>
                    <a:pt x="0" y="712469"/>
                  </a:lnTo>
                  <a:lnTo>
                    <a:pt x="0" y="717549"/>
                  </a:lnTo>
                  <a:lnTo>
                    <a:pt x="7619" y="717549"/>
                  </a:lnTo>
                  <a:lnTo>
                    <a:pt x="7619" y="712469"/>
                  </a:lnTo>
                  <a:close/>
                </a:path>
                <a:path w="7619" h="725170">
                  <a:moveTo>
                    <a:pt x="7619" y="706119"/>
                  </a:moveTo>
                  <a:lnTo>
                    <a:pt x="0" y="706119"/>
                  </a:lnTo>
                  <a:lnTo>
                    <a:pt x="0" y="711199"/>
                  </a:lnTo>
                  <a:lnTo>
                    <a:pt x="7619" y="711199"/>
                  </a:lnTo>
                  <a:lnTo>
                    <a:pt x="7619" y="706119"/>
                  </a:lnTo>
                  <a:close/>
                </a:path>
                <a:path w="7619" h="725170">
                  <a:moveTo>
                    <a:pt x="7619" y="699769"/>
                  </a:moveTo>
                  <a:lnTo>
                    <a:pt x="0" y="699769"/>
                  </a:lnTo>
                  <a:lnTo>
                    <a:pt x="0" y="704849"/>
                  </a:lnTo>
                  <a:lnTo>
                    <a:pt x="7619" y="704849"/>
                  </a:lnTo>
                  <a:lnTo>
                    <a:pt x="7619" y="699769"/>
                  </a:lnTo>
                  <a:close/>
                </a:path>
                <a:path w="7619" h="725170">
                  <a:moveTo>
                    <a:pt x="7619" y="693419"/>
                  </a:moveTo>
                  <a:lnTo>
                    <a:pt x="0" y="693419"/>
                  </a:lnTo>
                  <a:lnTo>
                    <a:pt x="0" y="698499"/>
                  </a:lnTo>
                  <a:lnTo>
                    <a:pt x="7619" y="698499"/>
                  </a:lnTo>
                  <a:lnTo>
                    <a:pt x="7619" y="693419"/>
                  </a:lnTo>
                  <a:close/>
                </a:path>
                <a:path w="7619" h="725170">
                  <a:moveTo>
                    <a:pt x="7619" y="687069"/>
                  </a:moveTo>
                  <a:lnTo>
                    <a:pt x="0" y="687069"/>
                  </a:lnTo>
                  <a:lnTo>
                    <a:pt x="0" y="692149"/>
                  </a:lnTo>
                  <a:lnTo>
                    <a:pt x="7619" y="692149"/>
                  </a:lnTo>
                  <a:lnTo>
                    <a:pt x="7619" y="687069"/>
                  </a:lnTo>
                  <a:close/>
                </a:path>
                <a:path w="7619" h="725170">
                  <a:moveTo>
                    <a:pt x="7619" y="680719"/>
                  </a:moveTo>
                  <a:lnTo>
                    <a:pt x="0" y="680719"/>
                  </a:lnTo>
                  <a:lnTo>
                    <a:pt x="0" y="685799"/>
                  </a:lnTo>
                  <a:lnTo>
                    <a:pt x="7619" y="685799"/>
                  </a:lnTo>
                  <a:lnTo>
                    <a:pt x="7619" y="680719"/>
                  </a:lnTo>
                  <a:close/>
                </a:path>
                <a:path w="7619" h="725170">
                  <a:moveTo>
                    <a:pt x="7619" y="674369"/>
                  </a:moveTo>
                  <a:lnTo>
                    <a:pt x="0" y="674369"/>
                  </a:lnTo>
                  <a:lnTo>
                    <a:pt x="0" y="679449"/>
                  </a:lnTo>
                  <a:lnTo>
                    <a:pt x="7619" y="679449"/>
                  </a:lnTo>
                  <a:lnTo>
                    <a:pt x="7619" y="674369"/>
                  </a:lnTo>
                  <a:close/>
                </a:path>
                <a:path w="7619" h="725170">
                  <a:moveTo>
                    <a:pt x="7619" y="668019"/>
                  </a:moveTo>
                  <a:lnTo>
                    <a:pt x="0" y="668019"/>
                  </a:lnTo>
                  <a:lnTo>
                    <a:pt x="0" y="673099"/>
                  </a:lnTo>
                  <a:lnTo>
                    <a:pt x="7619" y="673099"/>
                  </a:lnTo>
                  <a:lnTo>
                    <a:pt x="7619" y="668019"/>
                  </a:lnTo>
                  <a:close/>
                </a:path>
                <a:path w="7619" h="725170">
                  <a:moveTo>
                    <a:pt x="7619" y="661669"/>
                  </a:moveTo>
                  <a:lnTo>
                    <a:pt x="0" y="661669"/>
                  </a:lnTo>
                  <a:lnTo>
                    <a:pt x="0" y="666749"/>
                  </a:lnTo>
                  <a:lnTo>
                    <a:pt x="7619" y="666749"/>
                  </a:lnTo>
                  <a:lnTo>
                    <a:pt x="7619" y="661669"/>
                  </a:lnTo>
                  <a:close/>
                </a:path>
                <a:path w="7619" h="725170">
                  <a:moveTo>
                    <a:pt x="7619" y="656589"/>
                  </a:moveTo>
                  <a:lnTo>
                    <a:pt x="0" y="656589"/>
                  </a:lnTo>
                  <a:lnTo>
                    <a:pt x="0" y="660399"/>
                  </a:lnTo>
                  <a:lnTo>
                    <a:pt x="7619" y="660399"/>
                  </a:lnTo>
                  <a:lnTo>
                    <a:pt x="7619" y="656589"/>
                  </a:lnTo>
                  <a:close/>
                </a:path>
                <a:path w="7619" h="725170">
                  <a:moveTo>
                    <a:pt x="7619" y="650239"/>
                  </a:moveTo>
                  <a:lnTo>
                    <a:pt x="0" y="650239"/>
                  </a:lnTo>
                  <a:lnTo>
                    <a:pt x="0" y="655319"/>
                  </a:lnTo>
                  <a:lnTo>
                    <a:pt x="7619" y="655319"/>
                  </a:lnTo>
                  <a:lnTo>
                    <a:pt x="7619" y="650239"/>
                  </a:lnTo>
                  <a:close/>
                </a:path>
                <a:path w="7619" h="725170">
                  <a:moveTo>
                    <a:pt x="7619" y="643889"/>
                  </a:moveTo>
                  <a:lnTo>
                    <a:pt x="0" y="643889"/>
                  </a:lnTo>
                  <a:lnTo>
                    <a:pt x="0" y="648969"/>
                  </a:lnTo>
                  <a:lnTo>
                    <a:pt x="7619" y="648969"/>
                  </a:lnTo>
                  <a:lnTo>
                    <a:pt x="7619" y="643889"/>
                  </a:lnTo>
                  <a:close/>
                </a:path>
                <a:path w="7619" h="725170">
                  <a:moveTo>
                    <a:pt x="7619" y="637539"/>
                  </a:moveTo>
                  <a:lnTo>
                    <a:pt x="0" y="637539"/>
                  </a:lnTo>
                  <a:lnTo>
                    <a:pt x="0" y="642619"/>
                  </a:lnTo>
                  <a:lnTo>
                    <a:pt x="7619" y="642619"/>
                  </a:lnTo>
                  <a:lnTo>
                    <a:pt x="7619" y="637539"/>
                  </a:lnTo>
                  <a:close/>
                </a:path>
                <a:path w="7619" h="725170">
                  <a:moveTo>
                    <a:pt x="7619" y="631189"/>
                  </a:moveTo>
                  <a:lnTo>
                    <a:pt x="0" y="631189"/>
                  </a:lnTo>
                  <a:lnTo>
                    <a:pt x="0" y="636269"/>
                  </a:lnTo>
                  <a:lnTo>
                    <a:pt x="7619" y="636269"/>
                  </a:lnTo>
                  <a:lnTo>
                    <a:pt x="7619" y="631189"/>
                  </a:lnTo>
                  <a:close/>
                </a:path>
                <a:path w="7619" h="725170">
                  <a:moveTo>
                    <a:pt x="7619" y="624839"/>
                  </a:moveTo>
                  <a:lnTo>
                    <a:pt x="0" y="624839"/>
                  </a:lnTo>
                  <a:lnTo>
                    <a:pt x="0" y="629919"/>
                  </a:lnTo>
                  <a:lnTo>
                    <a:pt x="7619" y="629919"/>
                  </a:lnTo>
                  <a:lnTo>
                    <a:pt x="7619" y="624839"/>
                  </a:lnTo>
                  <a:close/>
                </a:path>
                <a:path w="7619" h="725170">
                  <a:moveTo>
                    <a:pt x="7619" y="618489"/>
                  </a:moveTo>
                  <a:lnTo>
                    <a:pt x="0" y="618489"/>
                  </a:lnTo>
                  <a:lnTo>
                    <a:pt x="0" y="623569"/>
                  </a:lnTo>
                  <a:lnTo>
                    <a:pt x="7619" y="623569"/>
                  </a:lnTo>
                  <a:lnTo>
                    <a:pt x="7619" y="618489"/>
                  </a:lnTo>
                  <a:close/>
                </a:path>
                <a:path w="7619" h="725170">
                  <a:moveTo>
                    <a:pt x="7619" y="605789"/>
                  </a:moveTo>
                  <a:lnTo>
                    <a:pt x="0" y="605789"/>
                  </a:lnTo>
                  <a:lnTo>
                    <a:pt x="0" y="617219"/>
                  </a:lnTo>
                  <a:lnTo>
                    <a:pt x="7619" y="617219"/>
                  </a:lnTo>
                  <a:lnTo>
                    <a:pt x="7619" y="605789"/>
                  </a:lnTo>
                  <a:close/>
                </a:path>
                <a:path w="7619" h="725170">
                  <a:moveTo>
                    <a:pt x="7619" y="593089"/>
                  </a:moveTo>
                  <a:lnTo>
                    <a:pt x="0" y="593089"/>
                  </a:lnTo>
                  <a:lnTo>
                    <a:pt x="0" y="604519"/>
                  </a:lnTo>
                  <a:lnTo>
                    <a:pt x="7619" y="604519"/>
                  </a:lnTo>
                  <a:lnTo>
                    <a:pt x="7619" y="593089"/>
                  </a:lnTo>
                  <a:close/>
                </a:path>
                <a:path w="7619" h="725170">
                  <a:moveTo>
                    <a:pt x="7619" y="580389"/>
                  </a:moveTo>
                  <a:lnTo>
                    <a:pt x="0" y="580389"/>
                  </a:lnTo>
                  <a:lnTo>
                    <a:pt x="0" y="591819"/>
                  </a:lnTo>
                  <a:lnTo>
                    <a:pt x="7619" y="591819"/>
                  </a:lnTo>
                  <a:lnTo>
                    <a:pt x="7619" y="580389"/>
                  </a:lnTo>
                  <a:close/>
                </a:path>
                <a:path w="7619" h="725170">
                  <a:moveTo>
                    <a:pt x="7619" y="567689"/>
                  </a:moveTo>
                  <a:lnTo>
                    <a:pt x="0" y="567689"/>
                  </a:lnTo>
                  <a:lnTo>
                    <a:pt x="0" y="579119"/>
                  </a:lnTo>
                  <a:lnTo>
                    <a:pt x="7619" y="579119"/>
                  </a:lnTo>
                  <a:lnTo>
                    <a:pt x="7619" y="567689"/>
                  </a:lnTo>
                  <a:close/>
                </a:path>
              </a:pathLst>
            </a:custGeom>
            <a:solidFill>
              <a:srgbClr val="5B00F2"/>
            </a:solidFill>
          </p:spPr>
          <p:txBody>
            <a:bodyPr bIns="0" lIns="0" rIns="0" rtlCol="0" tIns="0" wrap="square"/>
            <a:p/>
          </p:txBody>
        </p:sp>
        <p:sp>
          <p:nvSpPr>
            <p:cNvPr id="1050285" name="object 1589"/>
            <p:cNvSpPr/>
            <p:nvPr/>
          </p:nvSpPr>
          <p:spPr>
            <a:xfrm>
              <a:off x="1865629" y="5792470"/>
              <a:ext cx="6350" cy="725170"/>
            </a:xfrm>
            <a:custGeom>
              <a:avLst/>
              <a:ahLst/>
              <a:rect l="l" t="t" r="r" b="b"/>
              <a:pathLst>
                <a:path w="6350" h="725170">
                  <a:moveTo>
                    <a:pt x="6350" y="0"/>
                  </a:moveTo>
                  <a:lnTo>
                    <a:pt x="0" y="0"/>
                  </a:lnTo>
                  <a:lnTo>
                    <a:pt x="0" y="2539"/>
                  </a:lnTo>
                  <a:lnTo>
                    <a:pt x="6350" y="2539"/>
                  </a:lnTo>
                  <a:lnTo>
                    <a:pt x="6350" y="0"/>
                  </a:lnTo>
                  <a:close/>
                </a:path>
                <a:path w="6350" h="725170">
                  <a:moveTo>
                    <a:pt x="6350" y="2539"/>
                  </a:moveTo>
                  <a:lnTo>
                    <a:pt x="0" y="2539"/>
                  </a:lnTo>
                  <a:lnTo>
                    <a:pt x="0" y="6349"/>
                  </a:lnTo>
                  <a:lnTo>
                    <a:pt x="6350" y="6349"/>
                  </a:lnTo>
                  <a:lnTo>
                    <a:pt x="6350" y="2539"/>
                  </a:lnTo>
                  <a:close/>
                </a:path>
                <a:path w="6350" h="725170">
                  <a:moveTo>
                    <a:pt x="6350" y="6349"/>
                  </a:moveTo>
                  <a:lnTo>
                    <a:pt x="0" y="6349"/>
                  </a:lnTo>
                  <a:lnTo>
                    <a:pt x="0" y="8889"/>
                  </a:lnTo>
                  <a:lnTo>
                    <a:pt x="6350" y="8889"/>
                  </a:lnTo>
                  <a:lnTo>
                    <a:pt x="6350" y="6349"/>
                  </a:lnTo>
                  <a:close/>
                </a:path>
                <a:path w="6350" h="725170">
                  <a:moveTo>
                    <a:pt x="6350" y="8889"/>
                  </a:moveTo>
                  <a:lnTo>
                    <a:pt x="0" y="8889"/>
                  </a:lnTo>
                  <a:lnTo>
                    <a:pt x="0" y="12699"/>
                  </a:lnTo>
                  <a:lnTo>
                    <a:pt x="6350" y="12699"/>
                  </a:lnTo>
                  <a:lnTo>
                    <a:pt x="6350" y="8889"/>
                  </a:lnTo>
                  <a:close/>
                </a:path>
                <a:path w="6350" h="725170">
                  <a:moveTo>
                    <a:pt x="6350" y="12700"/>
                  </a:moveTo>
                  <a:lnTo>
                    <a:pt x="0" y="12700"/>
                  </a:lnTo>
                  <a:lnTo>
                    <a:pt x="0" y="15239"/>
                  </a:lnTo>
                  <a:lnTo>
                    <a:pt x="6350" y="15239"/>
                  </a:lnTo>
                  <a:lnTo>
                    <a:pt x="6350" y="12700"/>
                  </a:lnTo>
                  <a:close/>
                </a:path>
                <a:path w="6350" h="725170">
                  <a:moveTo>
                    <a:pt x="6350" y="15239"/>
                  </a:moveTo>
                  <a:lnTo>
                    <a:pt x="0" y="15239"/>
                  </a:lnTo>
                  <a:lnTo>
                    <a:pt x="0" y="19049"/>
                  </a:lnTo>
                  <a:lnTo>
                    <a:pt x="6350" y="19049"/>
                  </a:lnTo>
                  <a:lnTo>
                    <a:pt x="6350" y="15239"/>
                  </a:lnTo>
                  <a:close/>
                </a:path>
                <a:path w="6350" h="725170">
                  <a:moveTo>
                    <a:pt x="6350" y="19049"/>
                  </a:moveTo>
                  <a:lnTo>
                    <a:pt x="0" y="19049"/>
                  </a:lnTo>
                  <a:lnTo>
                    <a:pt x="0" y="21589"/>
                  </a:lnTo>
                  <a:lnTo>
                    <a:pt x="6350" y="21589"/>
                  </a:lnTo>
                  <a:lnTo>
                    <a:pt x="6350" y="19049"/>
                  </a:lnTo>
                  <a:close/>
                </a:path>
                <a:path w="6350" h="725170">
                  <a:moveTo>
                    <a:pt x="6350" y="21589"/>
                  </a:moveTo>
                  <a:lnTo>
                    <a:pt x="0" y="21589"/>
                  </a:lnTo>
                  <a:lnTo>
                    <a:pt x="0" y="27939"/>
                  </a:lnTo>
                  <a:lnTo>
                    <a:pt x="6350" y="27939"/>
                  </a:lnTo>
                  <a:lnTo>
                    <a:pt x="6350" y="21589"/>
                  </a:lnTo>
                  <a:close/>
                </a:path>
                <a:path w="6350" h="725170">
                  <a:moveTo>
                    <a:pt x="6350" y="27939"/>
                  </a:moveTo>
                  <a:lnTo>
                    <a:pt x="0" y="27939"/>
                  </a:lnTo>
                  <a:lnTo>
                    <a:pt x="0" y="31749"/>
                  </a:lnTo>
                  <a:lnTo>
                    <a:pt x="6350" y="31749"/>
                  </a:lnTo>
                  <a:lnTo>
                    <a:pt x="6350" y="27939"/>
                  </a:lnTo>
                  <a:close/>
                </a:path>
                <a:path w="6350" h="725170">
                  <a:moveTo>
                    <a:pt x="6350" y="31749"/>
                  </a:moveTo>
                  <a:lnTo>
                    <a:pt x="0" y="31749"/>
                  </a:lnTo>
                  <a:lnTo>
                    <a:pt x="0" y="34289"/>
                  </a:lnTo>
                  <a:lnTo>
                    <a:pt x="6350" y="34289"/>
                  </a:lnTo>
                  <a:lnTo>
                    <a:pt x="6350" y="31749"/>
                  </a:lnTo>
                  <a:close/>
                </a:path>
                <a:path w="6350" h="725170">
                  <a:moveTo>
                    <a:pt x="6350" y="34290"/>
                  </a:moveTo>
                  <a:lnTo>
                    <a:pt x="0" y="34290"/>
                  </a:lnTo>
                  <a:lnTo>
                    <a:pt x="0" y="40639"/>
                  </a:lnTo>
                  <a:lnTo>
                    <a:pt x="6350" y="40639"/>
                  </a:lnTo>
                  <a:lnTo>
                    <a:pt x="6350" y="34290"/>
                  </a:lnTo>
                  <a:close/>
                </a:path>
                <a:path w="6350" h="725170">
                  <a:moveTo>
                    <a:pt x="6350" y="40639"/>
                  </a:moveTo>
                  <a:lnTo>
                    <a:pt x="0" y="40639"/>
                  </a:lnTo>
                  <a:lnTo>
                    <a:pt x="0" y="46989"/>
                  </a:lnTo>
                  <a:lnTo>
                    <a:pt x="6350" y="46989"/>
                  </a:lnTo>
                  <a:lnTo>
                    <a:pt x="6350" y="40639"/>
                  </a:lnTo>
                  <a:close/>
                </a:path>
                <a:path w="6350" h="725170">
                  <a:moveTo>
                    <a:pt x="6350" y="46990"/>
                  </a:moveTo>
                  <a:lnTo>
                    <a:pt x="0" y="46990"/>
                  </a:lnTo>
                  <a:lnTo>
                    <a:pt x="0" y="50799"/>
                  </a:lnTo>
                  <a:lnTo>
                    <a:pt x="6350" y="50799"/>
                  </a:lnTo>
                  <a:lnTo>
                    <a:pt x="6350" y="46990"/>
                  </a:lnTo>
                  <a:close/>
                </a:path>
                <a:path w="6350" h="725170">
                  <a:moveTo>
                    <a:pt x="6350" y="50799"/>
                  </a:moveTo>
                  <a:lnTo>
                    <a:pt x="0" y="50799"/>
                  </a:lnTo>
                  <a:lnTo>
                    <a:pt x="0" y="53339"/>
                  </a:lnTo>
                  <a:lnTo>
                    <a:pt x="6350" y="53339"/>
                  </a:lnTo>
                  <a:lnTo>
                    <a:pt x="6350" y="50799"/>
                  </a:lnTo>
                  <a:close/>
                </a:path>
                <a:path w="6350" h="725170">
                  <a:moveTo>
                    <a:pt x="6350" y="53339"/>
                  </a:moveTo>
                  <a:lnTo>
                    <a:pt x="0" y="53339"/>
                  </a:lnTo>
                  <a:lnTo>
                    <a:pt x="0" y="57149"/>
                  </a:lnTo>
                  <a:lnTo>
                    <a:pt x="6350" y="57149"/>
                  </a:lnTo>
                  <a:lnTo>
                    <a:pt x="6350" y="53339"/>
                  </a:lnTo>
                  <a:close/>
                </a:path>
                <a:path w="6350" h="725170">
                  <a:moveTo>
                    <a:pt x="6350" y="57149"/>
                  </a:moveTo>
                  <a:lnTo>
                    <a:pt x="0" y="57149"/>
                  </a:lnTo>
                  <a:lnTo>
                    <a:pt x="0" y="59689"/>
                  </a:lnTo>
                  <a:lnTo>
                    <a:pt x="6350" y="59689"/>
                  </a:lnTo>
                  <a:lnTo>
                    <a:pt x="6350" y="57149"/>
                  </a:lnTo>
                  <a:close/>
                </a:path>
                <a:path w="6350" h="725170">
                  <a:moveTo>
                    <a:pt x="6350" y="59689"/>
                  </a:moveTo>
                  <a:lnTo>
                    <a:pt x="0" y="59689"/>
                  </a:lnTo>
                  <a:lnTo>
                    <a:pt x="0" y="63499"/>
                  </a:lnTo>
                  <a:lnTo>
                    <a:pt x="6350" y="63499"/>
                  </a:lnTo>
                  <a:lnTo>
                    <a:pt x="6350" y="59689"/>
                  </a:lnTo>
                  <a:close/>
                </a:path>
                <a:path w="6350" h="725170">
                  <a:moveTo>
                    <a:pt x="6350" y="63499"/>
                  </a:moveTo>
                  <a:lnTo>
                    <a:pt x="0" y="63499"/>
                  </a:lnTo>
                  <a:lnTo>
                    <a:pt x="0" y="66039"/>
                  </a:lnTo>
                  <a:lnTo>
                    <a:pt x="6350" y="66039"/>
                  </a:lnTo>
                  <a:lnTo>
                    <a:pt x="6350" y="63499"/>
                  </a:lnTo>
                  <a:close/>
                </a:path>
                <a:path w="6350" h="725170">
                  <a:moveTo>
                    <a:pt x="6350" y="66039"/>
                  </a:moveTo>
                  <a:lnTo>
                    <a:pt x="0" y="66039"/>
                  </a:lnTo>
                  <a:lnTo>
                    <a:pt x="0" y="76199"/>
                  </a:lnTo>
                  <a:lnTo>
                    <a:pt x="6350" y="76199"/>
                  </a:lnTo>
                  <a:lnTo>
                    <a:pt x="6350" y="66039"/>
                  </a:lnTo>
                  <a:close/>
                </a:path>
                <a:path w="6350" h="725170">
                  <a:moveTo>
                    <a:pt x="6350" y="76199"/>
                  </a:moveTo>
                  <a:lnTo>
                    <a:pt x="0" y="76199"/>
                  </a:lnTo>
                  <a:lnTo>
                    <a:pt x="0" y="82549"/>
                  </a:lnTo>
                  <a:lnTo>
                    <a:pt x="6350" y="82549"/>
                  </a:lnTo>
                  <a:lnTo>
                    <a:pt x="6350" y="76199"/>
                  </a:lnTo>
                  <a:close/>
                </a:path>
                <a:path w="6350" h="725170">
                  <a:moveTo>
                    <a:pt x="6350" y="82549"/>
                  </a:moveTo>
                  <a:lnTo>
                    <a:pt x="0" y="82549"/>
                  </a:lnTo>
                  <a:lnTo>
                    <a:pt x="0" y="85089"/>
                  </a:lnTo>
                  <a:lnTo>
                    <a:pt x="6350" y="85089"/>
                  </a:lnTo>
                  <a:lnTo>
                    <a:pt x="6350" y="82549"/>
                  </a:lnTo>
                  <a:close/>
                </a:path>
                <a:path w="6350" h="725170">
                  <a:moveTo>
                    <a:pt x="6350" y="85089"/>
                  </a:moveTo>
                  <a:lnTo>
                    <a:pt x="0" y="85089"/>
                  </a:lnTo>
                  <a:lnTo>
                    <a:pt x="0" y="88899"/>
                  </a:lnTo>
                  <a:lnTo>
                    <a:pt x="6350" y="88899"/>
                  </a:lnTo>
                  <a:lnTo>
                    <a:pt x="6350" y="85089"/>
                  </a:lnTo>
                  <a:close/>
                </a:path>
                <a:path w="6350" h="725170">
                  <a:moveTo>
                    <a:pt x="6350" y="88899"/>
                  </a:moveTo>
                  <a:lnTo>
                    <a:pt x="0" y="88899"/>
                  </a:lnTo>
                  <a:lnTo>
                    <a:pt x="0" y="101599"/>
                  </a:lnTo>
                  <a:lnTo>
                    <a:pt x="6350" y="101599"/>
                  </a:lnTo>
                  <a:lnTo>
                    <a:pt x="6350" y="88899"/>
                  </a:lnTo>
                  <a:close/>
                </a:path>
                <a:path w="6350" h="725170">
                  <a:moveTo>
                    <a:pt x="6350" y="101600"/>
                  </a:moveTo>
                  <a:lnTo>
                    <a:pt x="0" y="101600"/>
                  </a:lnTo>
                  <a:lnTo>
                    <a:pt x="0" y="107949"/>
                  </a:lnTo>
                  <a:lnTo>
                    <a:pt x="6350" y="107949"/>
                  </a:lnTo>
                  <a:lnTo>
                    <a:pt x="6350" y="101600"/>
                  </a:lnTo>
                  <a:close/>
                </a:path>
                <a:path w="6350" h="725170">
                  <a:moveTo>
                    <a:pt x="6350" y="107949"/>
                  </a:moveTo>
                  <a:lnTo>
                    <a:pt x="0" y="107949"/>
                  </a:lnTo>
                  <a:lnTo>
                    <a:pt x="0" y="123189"/>
                  </a:lnTo>
                  <a:lnTo>
                    <a:pt x="6350" y="123189"/>
                  </a:lnTo>
                  <a:lnTo>
                    <a:pt x="6350" y="107949"/>
                  </a:lnTo>
                  <a:close/>
                </a:path>
                <a:path w="6350" h="725170">
                  <a:moveTo>
                    <a:pt x="6350" y="123189"/>
                  </a:moveTo>
                  <a:lnTo>
                    <a:pt x="0" y="123189"/>
                  </a:lnTo>
                  <a:lnTo>
                    <a:pt x="0" y="133349"/>
                  </a:lnTo>
                  <a:lnTo>
                    <a:pt x="6350" y="133349"/>
                  </a:lnTo>
                  <a:lnTo>
                    <a:pt x="6350" y="123189"/>
                  </a:lnTo>
                  <a:close/>
                </a:path>
                <a:path w="6350" h="725170">
                  <a:moveTo>
                    <a:pt x="6350" y="133349"/>
                  </a:moveTo>
                  <a:lnTo>
                    <a:pt x="0" y="133349"/>
                  </a:lnTo>
                  <a:lnTo>
                    <a:pt x="0" y="190499"/>
                  </a:lnTo>
                  <a:lnTo>
                    <a:pt x="6350" y="190499"/>
                  </a:lnTo>
                  <a:lnTo>
                    <a:pt x="6350" y="133349"/>
                  </a:lnTo>
                  <a:close/>
                </a:path>
                <a:path w="6350" h="725170">
                  <a:moveTo>
                    <a:pt x="6350" y="190499"/>
                  </a:moveTo>
                  <a:lnTo>
                    <a:pt x="0" y="190499"/>
                  </a:lnTo>
                  <a:lnTo>
                    <a:pt x="0" y="196849"/>
                  </a:lnTo>
                  <a:lnTo>
                    <a:pt x="6350" y="196849"/>
                  </a:lnTo>
                  <a:lnTo>
                    <a:pt x="6350" y="190499"/>
                  </a:lnTo>
                  <a:close/>
                </a:path>
                <a:path w="6350" h="725170">
                  <a:moveTo>
                    <a:pt x="6350" y="196849"/>
                  </a:moveTo>
                  <a:lnTo>
                    <a:pt x="0" y="196849"/>
                  </a:lnTo>
                  <a:lnTo>
                    <a:pt x="0" y="203199"/>
                  </a:lnTo>
                  <a:lnTo>
                    <a:pt x="6350" y="203199"/>
                  </a:lnTo>
                  <a:lnTo>
                    <a:pt x="6350" y="196849"/>
                  </a:lnTo>
                  <a:close/>
                </a:path>
                <a:path w="6350" h="725170">
                  <a:moveTo>
                    <a:pt x="6350" y="203199"/>
                  </a:moveTo>
                  <a:lnTo>
                    <a:pt x="0" y="203199"/>
                  </a:lnTo>
                  <a:lnTo>
                    <a:pt x="0" y="209549"/>
                  </a:lnTo>
                  <a:lnTo>
                    <a:pt x="6350" y="209549"/>
                  </a:lnTo>
                  <a:lnTo>
                    <a:pt x="6350" y="203199"/>
                  </a:lnTo>
                  <a:close/>
                </a:path>
                <a:path w="6350" h="725170">
                  <a:moveTo>
                    <a:pt x="6350" y="209549"/>
                  </a:moveTo>
                  <a:lnTo>
                    <a:pt x="0" y="209549"/>
                  </a:lnTo>
                  <a:lnTo>
                    <a:pt x="0" y="215899"/>
                  </a:lnTo>
                  <a:lnTo>
                    <a:pt x="6350" y="215899"/>
                  </a:lnTo>
                  <a:lnTo>
                    <a:pt x="6350" y="209549"/>
                  </a:lnTo>
                  <a:close/>
                </a:path>
                <a:path w="6350" h="725170">
                  <a:moveTo>
                    <a:pt x="6350" y="215899"/>
                  </a:moveTo>
                  <a:lnTo>
                    <a:pt x="0" y="215899"/>
                  </a:lnTo>
                  <a:lnTo>
                    <a:pt x="0" y="218439"/>
                  </a:lnTo>
                  <a:lnTo>
                    <a:pt x="6350" y="218439"/>
                  </a:lnTo>
                  <a:lnTo>
                    <a:pt x="6350" y="215899"/>
                  </a:lnTo>
                  <a:close/>
                </a:path>
                <a:path w="6350" h="725170">
                  <a:moveTo>
                    <a:pt x="6350" y="218439"/>
                  </a:moveTo>
                  <a:lnTo>
                    <a:pt x="0" y="218439"/>
                  </a:lnTo>
                  <a:lnTo>
                    <a:pt x="0" y="222249"/>
                  </a:lnTo>
                  <a:lnTo>
                    <a:pt x="6350" y="222249"/>
                  </a:lnTo>
                  <a:lnTo>
                    <a:pt x="6350" y="218439"/>
                  </a:lnTo>
                  <a:close/>
                </a:path>
                <a:path w="6350" h="725170">
                  <a:moveTo>
                    <a:pt x="6350" y="222249"/>
                  </a:moveTo>
                  <a:lnTo>
                    <a:pt x="0" y="222249"/>
                  </a:lnTo>
                  <a:lnTo>
                    <a:pt x="0" y="224789"/>
                  </a:lnTo>
                  <a:lnTo>
                    <a:pt x="6350" y="224789"/>
                  </a:lnTo>
                  <a:lnTo>
                    <a:pt x="6350" y="222249"/>
                  </a:lnTo>
                  <a:close/>
                </a:path>
                <a:path w="6350" h="725170">
                  <a:moveTo>
                    <a:pt x="6350" y="224789"/>
                  </a:moveTo>
                  <a:lnTo>
                    <a:pt x="0" y="224789"/>
                  </a:lnTo>
                  <a:lnTo>
                    <a:pt x="0" y="226059"/>
                  </a:lnTo>
                  <a:lnTo>
                    <a:pt x="1269" y="226059"/>
                  </a:lnTo>
                  <a:lnTo>
                    <a:pt x="1269" y="227329"/>
                  </a:lnTo>
                  <a:lnTo>
                    <a:pt x="2539" y="227329"/>
                  </a:lnTo>
                  <a:lnTo>
                    <a:pt x="2539" y="228599"/>
                  </a:lnTo>
                  <a:lnTo>
                    <a:pt x="3809" y="228599"/>
                  </a:lnTo>
                  <a:lnTo>
                    <a:pt x="3809" y="231139"/>
                  </a:lnTo>
                  <a:lnTo>
                    <a:pt x="6350" y="231139"/>
                  </a:lnTo>
                  <a:lnTo>
                    <a:pt x="6350" y="224789"/>
                  </a:lnTo>
                  <a:close/>
                </a:path>
                <a:path w="6350" h="725170">
                  <a:moveTo>
                    <a:pt x="6350" y="231139"/>
                  </a:moveTo>
                  <a:lnTo>
                    <a:pt x="5080" y="231139"/>
                  </a:lnTo>
                  <a:lnTo>
                    <a:pt x="5080" y="232409"/>
                  </a:lnTo>
                  <a:lnTo>
                    <a:pt x="6350" y="232409"/>
                  </a:lnTo>
                  <a:lnTo>
                    <a:pt x="6350" y="231139"/>
                  </a:lnTo>
                  <a:close/>
                </a:path>
                <a:path w="6350" h="725170">
                  <a:moveTo>
                    <a:pt x="6350" y="522096"/>
                  </a:moveTo>
                  <a:lnTo>
                    <a:pt x="0" y="522096"/>
                  </a:lnTo>
                  <a:lnTo>
                    <a:pt x="0" y="566419"/>
                  </a:lnTo>
                  <a:lnTo>
                    <a:pt x="6350" y="566419"/>
                  </a:lnTo>
                  <a:lnTo>
                    <a:pt x="6350" y="522096"/>
                  </a:lnTo>
                  <a:close/>
                </a:path>
                <a:path w="6350" h="725170">
                  <a:moveTo>
                    <a:pt x="6350" y="515746"/>
                  </a:moveTo>
                  <a:lnTo>
                    <a:pt x="0" y="515746"/>
                  </a:lnTo>
                  <a:lnTo>
                    <a:pt x="0" y="521969"/>
                  </a:lnTo>
                  <a:lnTo>
                    <a:pt x="6350" y="521969"/>
                  </a:lnTo>
                  <a:lnTo>
                    <a:pt x="6350" y="515746"/>
                  </a:lnTo>
                  <a:close/>
                </a:path>
                <a:path w="6350" h="725170">
                  <a:moveTo>
                    <a:pt x="6350" y="509396"/>
                  </a:moveTo>
                  <a:lnTo>
                    <a:pt x="0" y="509396"/>
                  </a:lnTo>
                  <a:lnTo>
                    <a:pt x="0" y="515619"/>
                  </a:lnTo>
                  <a:lnTo>
                    <a:pt x="6350" y="515619"/>
                  </a:lnTo>
                  <a:lnTo>
                    <a:pt x="6350" y="509396"/>
                  </a:lnTo>
                  <a:close/>
                </a:path>
                <a:path w="6350" h="725170">
                  <a:moveTo>
                    <a:pt x="6350" y="503046"/>
                  </a:moveTo>
                  <a:lnTo>
                    <a:pt x="0" y="503046"/>
                  </a:lnTo>
                  <a:lnTo>
                    <a:pt x="0" y="509269"/>
                  </a:lnTo>
                  <a:lnTo>
                    <a:pt x="6350" y="509269"/>
                  </a:lnTo>
                  <a:lnTo>
                    <a:pt x="6350" y="503046"/>
                  </a:lnTo>
                  <a:close/>
                </a:path>
                <a:path w="6350" h="725170">
                  <a:moveTo>
                    <a:pt x="2539" y="496569"/>
                  </a:moveTo>
                  <a:lnTo>
                    <a:pt x="1269" y="496569"/>
                  </a:lnTo>
                  <a:lnTo>
                    <a:pt x="1269" y="497839"/>
                  </a:lnTo>
                  <a:lnTo>
                    <a:pt x="0" y="497839"/>
                  </a:lnTo>
                  <a:lnTo>
                    <a:pt x="0" y="502919"/>
                  </a:lnTo>
                  <a:lnTo>
                    <a:pt x="6350" y="502919"/>
                  </a:lnTo>
                  <a:lnTo>
                    <a:pt x="6350" y="496696"/>
                  </a:lnTo>
                  <a:lnTo>
                    <a:pt x="2539" y="496696"/>
                  </a:lnTo>
                  <a:lnTo>
                    <a:pt x="2539" y="496569"/>
                  </a:lnTo>
                  <a:close/>
                </a:path>
                <a:path w="6350" h="725170">
                  <a:moveTo>
                    <a:pt x="6350" y="491489"/>
                  </a:moveTo>
                  <a:lnTo>
                    <a:pt x="5080" y="491489"/>
                  </a:lnTo>
                  <a:lnTo>
                    <a:pt x="5080" y="492759"/>
                  </a:lnTo>
                  <a:lnTo>
                    <a:pt x="3809" y="492759"/>
                  </a:lnTo>
                  <a:lnTo>
                    <a:pt x="3809" y="495426"/>
                  </a:lnTo>
                  <a:lnTo>
                    <a:pt x="2539" y="495426"/>
                  </a:lnTo>
                  <a:lnTo>
                    <a:pt x="2539" y="496569"/>
                  </a:lnTo>
                  <a:lnTo>
                    <a:pt x="6350" y="496569"/>
                  </a:lnTo>
                  <a:lnTo>
                    <a:pt x="6350" y="491489"/>
                  </a:lnTo>
                  <a:close/>
                </a:path>
                <a:path w="6350" h="725170">
                  <a:moveTo>
                    <a:pt x="6350" y="718819"/>
                  </a:moveTo>
                  <a:lnTo>
                    <a:pt x="0" y="718819"/>
                  </a:lnTo>
                  <a:lnTo>
                    <a:pt x="0" y="725169"/>
                  </a:lnTo>
                  <a:lnTo>
                    <a:pt x="6350" y="725169"/>
                  </a:lnTo>
                  <a:lnTo>
                    <a:pt x="6350" y="718819"/>
                  </a:lnTo>
                  <a:close/>
                </a:path>
                <a:path w="6350" h="725170">
                  <a:moveTo>
                    <a:pt x="6350" y="712469"/>
                  </a:moveTo>
                  <a:lnTo>
                    <a:pt x="0" y="712469"/>
                  </a:lnTo>
                  <a:lnTo>
                    <a:pt x="0" y="717549"/>
                  </a:lnTo>
                  <a:lnTo>
                    <a:pt x="6350" y="717549"/>
                  </a:lnTo>
                  <a:lnTo>
                    <a:pt x="6350" y="712469"/>
                  </a:lnTo>
                  <a:close/>
                </a:path>
                <a:path w="6350" h="725170">
                  <a:moveTo>
                    <a:pt x="6350" y="706119"/>
                  </a:moveTo>
                  <a:lnTo>
                    <a:pt x="0" y="706119"/>
                  </a:lnTo>
                  <a:lnTo>
                    <a:pt x="0" y="711199"/>
                  </a:lnTo>
                  <a:lnTo>
                    <a:pt x="6350" y="711199"/>
                  </a:lnTo>
                  <a:lnTo>
                    <a:pt x="6350" y="706119"/>
                  </a:lnTo>
                  <a:close/>
                </a:path>
                <a:path w="6350" h="725170">
                  <a:moveTo>
                    <a:pt x="6350" y="699769"/>
                  </a:moveTo>
                  <a:lnTo>
                    <a:pt x="0" y="699769"/>
                  </a:lnTo>
                  <a:lnTo>
                    <a:pt x="0" y="704849"/>
                  </a:lnTo>
                  <a:lnTo>
                    <a:pt x="6350" y="704849"/>
                  </a:lnTo>
                  <a:lnTo>
                    <a:pt x="6350" y="699769"/>
                  </a:lnTo>
                  <a:close/>
                </a:path>
                <a:path w="6350" h="725170">
                  <a:moveTo>
                    <a:pt x="6350" y="693419"/>
                  </a:moveTo>
                  <a:lnTo>
                    <a:pt x="0" y="693419"/>
                  </a:lnTo>
                  <a:lnTo>
                    <a:pt x="0" y="698499"/>
                  </a:lnTo>
                  <a:lnTo>
                    <a:pt x="6350" y="698499"/>
                  </a:lnTo>
                  <a:lnTo>
                    <a:pt x="6350" y="693419"/>
                  </a:lnTo>
                  <a:close/>
                </a:path>
                <a:path w="6350" h="725170">
                  <a:moveTo>
                    <a:pt x="6350" y="687069"/>
                  </a:moveTo>
                  <a:lnTo>
                    <a:pt x="0" y="687069"/>
                  </a:lnTo>
                  <a:lnTo>
                    <a:pt x="0" y="692149"/>
                  </a:lnTo>
                  <a:lnTo>
                    <a:pt x="6350" y="692149"/>
                  </a:lnTo>
                  <a:lnTo>
                    <a:pt x="6350" y="687069"/>
                  </a:lnTo>
                  <a:close/>
                </a:path>
                <a:path w="6350" h="725170">
                  <a:moveTo>
                    <a:pt x="6350" y="680719"/>
                  </a:moveTo>
                  <a:lnTo>
                    <a:pt x="0" y="680719"/>
                  </a:lnTo>
                  <a:lnTo>
                    <a:pt x="0" y="685799"/>
                  </a:lnTo>
                  <a:lnTo>
                    <a:pt x="6350" y="685799"/>
                  </a:lnTo>
                  <a:lnTo>
                    <a:pt x="6350" y="680719"/>
                  </a:lnTo>
                  <a:close/>
                </a:path>
                <a:path w="6350" h="725170">
                  <a:moveTo>
                    <a:pt x="6350" y="674369"/>
                  </a:moveTo>
                  <a:lnTo>
                    <a:pt x="0" y="674369"/>
                  </a:lnTo>
                  <a:lnTo>
                    <a:pt x="0" y="679449"/>
                  </a:lnTo>
                  <a:lnTo>
                    <a:pt x="6350" y="679449"/>
                  </a:lnTo>
                  <a:lnTo>
                    <a:pt x="6350" y="674369"/>
                  </a:lnTo>
                  <a:close/>
                </a:path>
                <a:path w="6350" h="725170">
                  <a:moveTo>
                    <a:pt x="6350" y="668019"/>
                  </a:moveTo>
                  <a:lnTo>
                    <a:pt x="0" y="668019"/>
                  </a:lnTo>
                  <a:lnTo>
                    <a:pt x="0" y="673099"/>
                  </a:lnTo>
                  <a:lnTo>
                    <a:pt x="6350" y="673099"/>
                  </a:lnTo>
                  <a:lnTo>
                    <a:pt x="6350" y="668019"/>
                  </a:lnTo>
                  <a:close/>
                </a:path>
                <a:path w="6350" h="725170">
                  <a:moveTo>
                    <a:pt x="6350" y="661669"/>
                  </a:moveTo>
                  <a:lnTo>
                    <a:pt x="0" y="661669"/>
                  </a:lnTo>
                  <a:lnTo>
                    <a:pt x="0" y="666749"/>
                  </a:lnTo>
                  <a:lnTo>
                    <a:pt x="6350" y="666749"/>
                  </a:lnTo>
                  <a:lnTo>
                    <a:pt x="6350" y="661669"/>
                  </a:lnTo>
                  <a:close/>
                </a:path>
                <a:path w="6350" h="725170">
                  <a:moveTo>
                    <a:pt x="6350" y="656589"/>
                  </a:moveTo>
                  <a:lnTo>
                    <a:pt x="0" y="656589"/>
                  </a:lnTo>
                  <a:lnTo>
                    <a:pt x="0" y="660399"/>
                  </a:lnTo>
                  <a:lnTo>
                    <a:pt x="6350" y="660399"/>
                  </a:lnTo>
                  <a:lnTo>
                    <a:pt x="6350" y="656589"/>
                  </a:lnTo>
                  <a:close/>
                </a:path>
                <a:path w="6350" h="725170">
                  <a:moveTo>
                    <a:pt x="6350" y="650239"/>
                  </a:moveTo>
                  <a:lnTo>
                    <a:pt x="0" y="650239"/>
                  </a:lnTo>
                  <a:lnTo>
                    <a:pt x="0" y="655319"/>
                  </a:lnTo>
                  <a:lnTo>
                    <a:pt x="6350" y="655319"/>
                  </a:lnTo>
                  <a:lnTo>
                    <a:pt x="6350" y="650239"/>
                  </a:lnTo>
                  <a:close/>
                </a:path>
                <a:path w="6350" h="725170">
                  <a:moveTo>
                    <a:pt x="6350" y="643889"/>
                  </a:moveTo>
                  <a:lnTo>
                    <a:pt x="0" y="643889"/>
                  </a:lnTo>
                  <a:lnTo>
                    <a:pt x="0" y="648969"/>
                  </a:lnTo>
                  <a:lnTo>
                    <a:pt x="6350" y="648969"/>
                  </a:lnTo>
                  <a:lnTo>
                    <a:pt x="6350" y="643889"/>
                  </a:lnTo>
                  <a:close/>
                </a:path>
                <a:path w="6350" h="725170">
                  <a:moveTo>
                    <a:pt x="6350" y="637539"/>
                  </a:moveTo>
                  <a:lnTo>
                    <a:pt x="0" y="637539"/>
                  </a:lnTo>
                  <a:lnTo>
                    <a:pt x="0" y="642619"/>
                  </a:lnTo>
                  <a:lnTo>
                    <a:pt x="6350" y="642619"/>
                  </a:lnTo>
                  <a:lnTo>
                    <a:pt x="6350" y="637539"/>
                  </a:lnTo>
                  <a:close/>
                </a:path>
                <a:path w="6350" h="725170">
                  <a:moveTo>
                    <a:pt x="6350" y="631189"/>
                  </a:moveTo>
                  <a:lnTo>
                    <a:pt x="0" y="631189"/>
                  </a:lnTo>
                  <a:lnTo>
                    <a:pt x="0" y="636269"/>
                  </a:lnTo>
                  <a:lnTo>
                    <a:pt x="6350" y="636269"/>
                  </a:lnTo>
                  <a:lnTo>
                    <a:pt x="6350" y="631189"/>
                  </a:lnTo>
                  <a:close/>
                </a:path>
                <a:path w="6350" h="725170">
                  <a:moveTo>
                    <a:pt x="6350" y="624839"/>
                  </a:moveTo>
                  <a:lnTo>
                    <a:pt x="0" y="624839"/>
                  </a:lnTo>
                  <a:lnTo>
                    <a:pt x="0" y="629919"/>
                  </a:lnTo>
                  <a:lnTo>
                    <a:pt x="6350" y="629919"/>
                  </a:lnTo>
                  <a:lnTo>
                    <a:pt x="6350" y="624839"/>
                  </a:lnTo>
                  <a:close/>
                </a:path>
                <a:path w="6350" h="725170">
                  <a:moveTo>
                    <a:pt x="6350" y="618489"/>
                  </a:moveTo>
                  <a:lnTo>
                    <a:pt x="0" y="618489"/>
                  </a:lnTo>
                  <a:lnTo>
                    <a:pt x="0" y="623569"/>
                  </a:lnTo>
                  <a:lnTo>
                    <a:pt x="6350" y="623569"/>
                  </a:lnTo>
                  <a:lnTo>
                    <a:pt x="6350" y="618489"/>
                  </a:lnTo>
                  <a:close/>
                </a:path>
                <a:path w="6350" h="725170">
                  <a:moveTo>
                    <a:pt x="6350" y="605789"/>
                  </a:moveTo>
                  <a:lnTo>
                    <a:pt x="0" y="605789"/>
                  </a:lnTo>
                  <a:lnTo>
                    <a:pt x="0" y="617219"/>
                  </a:lnTo>
                  <a:lnTo>
                    <a:pt x="6350" y="617219"/>
                  </a:lnTo>
                  <a:lnTo>
                    <a:pt x="6350" y="605789"/>
                  </a:lnTo>
                  <a:close/>
                </a:path>
                <a:path w="6350" h="725170">
                  <a:moveTo>
                    <a:pt x="6350" y="593089"/>
                  </a:moveTo>
                  <a:lnTo>
                    <a:pt x="0" y="593089"/>
                  </a:lnTo>
                  <a:lnTo>
                    <a:pt x="0" y="604519"/>
                  </a:lnTo>
                  <a:lnTo>
                    <a:pt x="6350" y="604519"/>
                  </a:lnTo>
                  <a:lnTo>
                    <a:pt x="6350" y="593089"/>
                  </a:lnTo>
                  <a:close/>
                </a:path>
                <a:path w="6350" h="725170">
                  <a:moveTo>
                    <a:pt x="6350" y="580389"/>
                  </a:moveTo>
                  <a:lnTo>
                    <a:pt x="0" y="580389"/>
                  </a:lnTo>
                  <a:lnTo>
                    <a:pt x="0" y="591819"/>
                  </a:lnTo>
                  <a:lnTo>
                    <a:pt x="6350" y="591819"/>
                  </a:lnTo>
                  <a:lnTo>
                    <a:pt x="6350" y="580389"/>
                  </a:lnTo>
                  <a:close/>
                </a:path>
                <a:path w="6350" h="725170">
                  <a:moveTo>
                    <a:pt x="6350" y="567689"/>
                  </a:moveTo>
                  <a:lnTo>
                    <a:pt x="0" y="567689"/>
                  </a:lnTo>
                  <a:lnTo>
                    <a:pt x="0" y="579119"/>
                  </a:lnTo>
                  <a:lnTo>
                    <a:pt x="6350" y="579119"/>
                  </a:lnTo>
                  <a:lnTo>
                    <a:pt x="6350" y="567689"/>
                  </a:lnTo>
                  <a:close/>
                </a:path>
              </a:pathLst>
            </a:custGeom>
            <a:solidFill>
              <a:srgbClr val="5A00F2"/>
            </a:solidFill>
          </p:spPr>
          <p:txBody>
            <a:bodyPr bIns="0" lIns="0" rIns="0" rtlCol="0" tIns="0" wrap="square"/>
            <a:p/>
          </p:txBody>
        </p:sp>
        <p:sp>
          <p:nvSpPr>
            <p:cNvPr id="1050286" name="object 1590"/>
            <p:cNvSpPr/>
            <p:nvPr/>
          </p:nvSpPr>
          <p:spPr>
            <a:xfrm>
              <a:off x="1858009" y="5792470"/>
              <a:ext cx="7620" cy="725170"/>
            </a:xfrm>
            <a:custGeom>
              <a:avLst/>
              <a:ahLst/>
              <a:rect l="l" t="t" r="r" b="b"/>
              <a:pathLst>
                <a:path w="7619" h="725170">
                  <a:moveTo>
                    <a:pt x="7619" y="0"/>
                  </a:moveTo>
                  <a:lnTo>
                    <a:pt x="5079" y="0"/>
                  </a:lnTo>
                  <a:lnTo>
                    <a:pt x="5079" y="1269"/>
                  </a:lnTo>
                  <a:lnTo>
                    <a:pt x="0" y="1269"/>
                  </a:lnTo>
                  <a:lnTo>
                    <a:pt x="0" y="2539"/>
                  </a:lnTo>
                  <a:lnTo>
                    <a:pt x="7619" y="2539"/>
                  </a:lnTo>
                  <a:lnTo>
                    <a:pt x="7619" y="0"/>
                  </a:lnTo>
                  <a:close/>
                </a:path>
                <a:path w="7619" h="725170">
                  <a:moveTo>
                    <a:pt x="7619" y="2539"/>
                  </a:moveTo>
                  <a:lnTo>
                    <a:pt x="0" y="2539"/>
                  </a:lnTo>
                  <a:lnTo>
                    <a:pt x="0" y="6349"/>
                  </a:lnTo>
                  <a:lnTo>
                    <a:pt x="7619" y="6349"/>
                  </a:lnTo>
                  <a:lnTo>
                    <a:pt x="7619" y="2539"/>
                  </a:lnTo>
                  <a:close/>
                </a:path>
                <a:path w="7619" h="725170">
                  <a:moveTo>
                    <a:pt x="7619" y="6349"/>
                  </a:moveTo>
                  <a:lnTo>
                    <a:pt x="0" y="6349"/>
                  </a:lnTo>
                  <a:lnTo>
                    <a:pt x="0" y="8889"/>
                  </a:lnTo>
                  <a:lnTo>
                    <a:pt x="7619" y="8889"/>
                  </a:lnTo>
                  <a:lnTo>
                    <a:pt x="7619" y="6349"/>
                  </a:lnTo>
                  <a:close/>
                </a:path>
                <a:path w="7619" h="725170">
                  <a:moveTo>
                    <a:pt x="7619" y="8889"/>
                  </a:moveTo>
                  <a:lnTo>
                    <a:pt x="0" y="8889"/>
                  </a:lnTo>
                  <a:lnTo>
                    <a:pt x="0" y="12699"/>
                  </a:lnTo>
                  <a:lnTo>
                    <a:pt x="7619" y="12699"/>
                  </a:lnTo>
                  <a:lnTo>
                    <a:pt x="7619" y="8889"/>
                  </a:lnTo>
                  <a:close/>
                </a:path>
                <a:path w="7619" h="725170">
                  <a:moveTo>
                    <a:pt x="7619" y="12700"/>
                  </a:moveTo>
                  <a:lnTo>
                    <a:pt x="0" y="12700"/>
                  </a:lnTo>
                  <a:lnTo>
                    <a:pt x="0" y="15239"/>
                  </a:lnTo>
                  <a:lnTo>
                    <a:pt x="7619" y="15239"/>
                  </a:lnTo>
                  <a:lnTo>
                    <a:pt x="7619" y="12700"/>
                  </a:lnTo>
                  <a:close/>
                </a:path>
                <a:path w="7619" h="725170">
                  <a:moveTo>
                    <a:pt x="7619" y="15239"/>
                  </a:moveTo>
                  <a:lnTo>
                    <a:pt x="0" y="15239"/>
                  </a:lnTo>
                  <a:lnTo>
                    <a:pt x="0" y="19049"/>
                  </a:lnTo>
                  <a:lnTo>
                    <a:pt x="7619" y="19049"/>
                  </a:lnTo>
                  <a:lnTo>
                    <a:pt x="7619" y="15239"/>
                  </a:lnTo>
                  <a:close/>
                </a:path>
                <a:path w="7619" h="725170">
                  <a:moveTo>
                    <a:pt x="7619" y="19049"/>
                  </a:moveTo>
                  <a:lnTo>
                    <a:pt x="0" y="19049"/>
                  </a:lnTo>
                  <a:lnTo>
                    <a:pt x="0" y="21589"/>
                  </a:lnTo>
                  <a:lnTo>
                    <a:pt x="7619" y="21589"/>
                  </a:lnTo>
                  <a:lnTo>
                    <a:pt x="7619" y="19049"/>
                  </a:lnTo>
                  <a:close/>
                </a:path>
                <a:path w="7619" h="725170">
                  <a:moveTo>
                    <a:pt x="7619" y="21589"/>
                  </a:moveTo>
                  <a:lnTo>
                    <a:pt x="0" y="21589"/>
                  </a:lnTo>
                  <a:lnTo>
                    <a:pt x="0" y="27939"/>
                  </a:lnTo>
                  <a:lnTo>
                    <a:pt x="7619" y="27939"/>
                  </a:lnTo>
                  <a:lnTo>
                    <a:pt x="7619" y="21589"/>
                  </a:lnTo>
                  <a:close/>
                </a:path>
                <a:path w="7619" h="725170">
                  <a:moveTo>
                    <a:pt x="7619" y="27939"/>
                  </a:moveTo>
                  <a:lnTo>
                    <a:pt x="0" y="27939"/>
                  </a:lnTo>
                  <a:lnTo>
                    <a:pt x="0" y="31749"/>
                  </a:lnTo>
                  <a:lnTo>
                    <a:pt x="7619" y="31749"/>
                  </a:lnTo>
                  <a:lnTo>
                    <a:pt x="7619" y="27939"/>
                  </a:lnTo>
                  <a:close/>
                </a:path>
                <a:path w="7619" h="725170">
                  <a:moveTo>
                    <a:pt x="7619" y="31749"/>
                  </a:moveTo>
                  <a:lnTo>
                    <a:pt x="0" y="31749"/>
                  </a:lnTo>
                  <a:lnTo>
                    <a:pt x="0" y="34289"/>
                  </a:lnTo>
                  <a:lnTo>
                    <a:pt x="7619" y="34289"/>
                  </a:lnTo>
                  <a:lnTo>
                    <a:pt x="7619" y="31749"/>
                  </a:lnTo>
                  <a:close/>
                </a:path>
                <a:path w="7619" h="725170">
                  <a:moveTo>
                    <a:pt x="7619" y="34290"/>
                  </a:moveTo>
                  <a:lnTo>
                    <a:pt x="0" y="34290"/>
                  </a:lnTo>
                  <a:lnTo>
                    <a:pt x="0" y="40639"/>
                  </a:lnTo>
                  <a:lnTo>
                    <a:pt x="7619" y="40639"/>
                  </a:lnTo>
                  <a:lnTo>
                    <a:pt x="7619" y="34290"/>
                  </a:lnTo>
                  <a:close/>
                </a:path>
                <a:path w="7619" h="725170">
                  <a:moveTo>
                    <a:pt x="7619" y="40639"/>
                  </a:moveTo>
                  <a:lnTo>
                    <a:pt x="0" y="40639"/>
                  </a:lnTo>
                  <a:lnTo>
                    <a:pt x="0" y="46989"/>
                  </a:lnTo>
                  <a:lnTo>
                    <a:pt x="7619" y="46989"/>
                  </a:lnTo>
                  <a:lnTo>
                    <a:pt x="7619" y="40639"/>
                  </a:lnTo>
                  <a:close/>
                </a:path>
                <a:path w="7619" h="725170">
                  <a:moveTo>
                    <a:pt x="7619" y="46990"/>
                  </a:moveTo>
                  <a:lnTo>
                    <a:pt x="0" y="46990"/>
                  </a:lnTo>
                  <a:lnTo>
                    <a:pt x="0" y="50799"/>
                  </a:lnTo>
                  <a:lnTo>
                    <a:pt x="7619" y="50799"/>
                  </a:lnTo>
                  <a:lnTo>
                    <a:pt x="7619" y="46990"/>
                  </a:lnTo>
                  <a:close/>
                </a:path>
                <a:path w="7619" h="725170">
                  <a:moveTo>
                    <a:pt x="7619" y="50799"/>
                  </a:moveTo>
                  <a:lnTo>
                    <a:pt x="0" y="50799"/>
                  </a:lnTo>
                  <a:lnTo>
                    <a:pt x="0" y="53339"/>
                  </a:lnTo>
                  <a:lnTo>
                    <a:pt x="7619" y="53339"/>
                  </a:lnTo>
                  <a:lnTo>
                    <a:pt x="7619" y="50799"/>
                  </a:lnTo>
                  <a:close/>
                </a:path>
                <a:path w="7619" h="725170">
                  <a:moveTo>
                    <a:pt x="7619" y="53339"/>
                  </a:moveTo>
                  <a:lnTo>
                    <a:pt x="0" y="53339"/>
                  </a:lnTo>
                  <a:lnTo>
                    <a:pt x="0" y="57149"/>
                  </a:lnTo>
                  <a:lnTo>
                    <a:pt x="7619" y="57149"/>
                  </a:lnTo>
                  <a:lnTo>
                    <a:pt x="7619" y="53339"/>
                  </a:lnTo>
                  <a:close/>
                </a:path>
                <a:path w="7619" h="725170">
                  <a:moveTo>
                    <a:pt x="7619" y="57149"/>
                  </a:moveTo>
                  <a:lnTo>
                    <a:pt x="0" y="57149"/>
                  </a:lnTo>
                  <a:lnTo>
                    <a:pt x="0" y="59689"/>
                  </a:lnTo>
                  <a:lnTo>
                    <a:pt x="7619" y="59689"/>
                  </a:lnTo>
                  <a:lnTo>
                    <a:pt x="7619" y="57149"/>
                  </a:lnTo>
                  <a:close/>
                </a:path>
                <a:path w="7619" h="725170">
                  <a:moveTo>
                    <a:pt x="7619" y="59689"/>
                  </a:moveTo>
                  <a:lnTo>
                    <a:pt x="0" y="59689"/>
                  </a:lnTo>
                  <a:lnTo>
                    <a:pt x="0" y="63499"/>
                  </a:lnTo>
                  <a:lnTo>
                    <a:pt x="7619" y="63499"/>
                  </a:lnTo>
                  <a:lnTo>
                    <a:pt x="7619" y="59689"/>
                  </a:lnTo>
                  <a:close/>
                </a:path>
                <a:path w="7619" h="725170">
                  <a:moveTo>
                    <a:pt x="7619" y="63499"/>
                  </a:moveTo>
                  <a:lnTo>
                    <a:pt x="0" y="63499"/>
                  </a:lnTo>
                  <a:lnTo>
                    <a:pt x="0" y="66039"/>
                  </a:lnTo>
                  <a:lnTo>
                    <a:pt x="7619" y="66039"/>
                  </a:lnTo>
                  <a:lnTo>
                    <a:pt x="7619" y="63499"/>
                  </a:lnTo>
                  <a:close/>
                </a:path>
                <a:path w="7619" h="725170">
                  <a:moveTo>
                    <a:pt x="7619" y="66039"/>
                  </a:moveTo>
                  <a:lnTo>
                    <a:pt x="0" y="66039"/>
                  </a:lnTo>
                  <a:lnTo>
                    <a:pt x="0" y="76199"/>
                  </a:lnTo>
                  <a:lnTo>
                    <a:pt x="7619" y="76199"/>
                  </a:lnTo>
                  <a:lnTo>
                    <a:pt x="7619" y="66039"/>
                  </a:lnTo>
                  <a:close/>
                </a:path>
                <a:path w="7619" h="725170">
                  <a:moveTo>
                    <a:pt x="7619" y="76199"/>
                  </a:moveTo>
                  <a:lnTo>
                    <a:pt x="0" y="76199"/>
                  </a:lnTo>
                  <a:lnTo>
                    <a:pt x="0" y="82549"/>
                  </a:lnTo>
                  <a:lnTo>
                    <a:pt x="7619" y="82549"/>
                  </a:lnTo>
                  <a:lnTo>
                    <a:pt x="7619" y="76199"/>
                  </a:lnTo>
                  <a:close/>
                </a:path>
                <a:path w="7619" h="725170">
                  <a:moveTo>
                    <a:pt x="7619" y="82549"/>
                  </a:moveTo>
                  <a:lnTo>
                    <a:pt x="0" y="82549"/>
                  </a:lnTo>
                  <a:lnTo>
                    <a:pt x="0" y="85089"/>
                  </a:lnTo>
                  <a:lnTo>
                    <a:pt x="7619" y="85089"/>
                  </a:lnTo>
                  <a:lnTo>
                    <a:pt x="7619" y="82549"/>
                  </a:lnTo>
                  <a:close/>
                </a:path>
                <a:path w="7619" h="725170">
                  <a:moveTo>
                    <a:pt x="7619" y="85089"/>
                  </a:moveTo>
                  <a:lnTo>
                    <a:pt x="0" y="85089"/>
                  </a:lnTo>
                  <a:lnTo>
                    <a:pt x="0" y="88899"/>
                  </a:lnTo>
                  <a:lnTo>
                    <a:pt x="7619" y="88899"/>
                  </a:lnTo>
                  <a:lnTo>
                    <a:pt x="7619" y="85089"/>
                  </a:lnTo>
                  <a:close/>
                </a:path>
                <a:path w="7619" h="725170">
                  <a:moveTo>
                    <a:pt x="7619" y="88899"/>
                  </a:moveTo>
                  <a:lnTo>
                    <a:pt x="0" y="88899"/>
                  </a:lnTo>
                  <a:lnTo>
                    <a:pt x="0" y="101599"/>
                  </a:lnTo>
                  <a:lnTo>
                    <a:pt x="7619" y="101599"/>
                  </a:lnTo>
                  <a:lnTo>
                    <a:pt x="7619" y="88899"/>
                  </a:lnTo>
                  <a:close/>
                </a:path>
                <a:path w="7619" h="725170">
                  <a:moveTo>
                    <a:pt x="7619" y="101600"/>
                  </a:moveTo>
                  <a:lnTo>
                    <a:pt x="0" y="101600"/>
                  </a:lnTo>
                  <a:lnTo>
                    <a:pt x="0" y="107949"/>
                  </a:lnTo>
                  <a:lnTo>
                    <a:pt x="7619" y="107949"/>
                  </a:lnTo>
                  <a:lnTo>
                    <a:pt x="7619" y="101600"/>
                  </a:lnTo>
                  <a:close/>
                </a:path>
                <a:path w="7619" h="725170">
                  <a:moveTo>
                    <a:pt x="7619" y="107949"/>
                  </a:moveTo>
                  <a:lnTo>
                    <a:pt x="0" y="107949"/>
                  </a:lnTo>
                  <a:lnTo>
                    <a:pt x="0" y="123189"/>
                  </a:lnTo>
                  <a:lnTo>
                    <a:pt x="7619" y="123189"/>
                  </a:lnTo>
                  <a:lnTo>
                    <a:pt x="7619" y="107949"/>
                  </a:lnTo>
                  <a:close/>
                </a:path>
                <a:path w="7619" h="725170">
                  <a:moveTo>
                    <a:pt x="7619" y="123189"/>
                  </a:moveTo>
                  <a:lnTo>
                    <a:pt x="0" y="123189"/>
                  </a:lnTo>
                  <a:lnTo>
                    <a:pt x="0" y="133349"/>
                  </a:lnTo>
                  <a:lnTo>
                    <a:pt x="7619" y="133349"/>
                  </a:lnTo>
                  <a:lnTo>
                    <a:pt x="7619" y="123189"/>
                  </a:lnTo>
                  <a:close/>
                </a:path>
                <a:path w="7619" h="725170">
                  <a:moveTo>
                    <a:pt x="7619" y="133349"/>
                  </a:moveTo>
                  <a:lnTo>
                    <a:pt x="0" y="133349"/>
                  </a:lnTo>
                  <a:lnTo>
                    <a:pt x="0" y="190499"/>
                  </a:lnTo>
                  <a:lnTo>
                    <a:pt x="7619" y="190499"/>
                  </a:lnTo>
                  <a:lnTo>
                    <a:pt x="7619" y="133349"/>
                  </a:lnTo>
                  <a:close/>
                </a:path>
                <a:path w="7619" h="725170">
                  <a:moveTo>
                    <a:pt x="7619" y="190499"/>
                  </a:moveTo>
                  <a:lnTo>
                    <a:pt x="0" y="190499"/>
                  </a:lnTo>
                  <a:lnTo>
                    <a:pt x="0" y="196849"/>
                  </a:lnTo>
                  <a:lnTo>
                    <a:pt x="7619" y="196849"/>
                  </a:lnTo>
                  <a:lnTo>
                    <a:pt x="7619" y="190499"/>
                  </a:lnTo>
                  <a:close/>
                </a:path>
                <a:path w="7619" h="725170">
                  <a:moveTo>
                    <a:pt x="7619" y="196849"/>
                  </a:moveTo>
                  <a:lnTo>
                    <a:pt x="0" y="196849"/>
                  </a:lnTo>
                  <a:lnTo>
                    <a:pt x="0" y="203199"/>
                  </a:lnTo>
                  <a:lnTo>
                    <a:pt x="7619" y="203199"/>
                  </a:lnTo>
                  <a:lnTo>
                    <a:pt x="7619" y="196849"/>
                  </a:lnTo>
                  <a:close/>
                </a:path>
                <a:path w="7619" h="725170">
                  <a:moveTo>
                    <a:pt x="7619" y="203199"/>
                  </a:moveTo>
                  <a:lnTo>
                    <a:pt x="0" y="203199"/>
                  </a:lnTo>
                  <a:lnTo>
                    <a:pt x="0" y="209549"/>
                  </a:lnTo>
                  <a:lnTo>
                    <a:pt x="7619" y="209549"/>
                  </a:lnTo>
                  <a:lnTo>
                    <a:pt x="7619" y="203199"/>
                  </a:lnTo>
                  <a:close/>
                </a:path>
                <a:path w="7619" h="725170">
                  <a:moveTo>
                    <a:pt x="7619" y="209549"/>
                  </a:moveTo>
                  <a:lnTo>
                    <a:pt x="0" y="209549"/>
                  </a:lnTo>
                  <a:lnTo>
                    <a:pt x="0" y="215899"/>
                  </a:lnTo>
                  <a:lnTo>
                    <a:pt x="7619" y="215899"/>
                  </a:lnTo>
                  <a:lnTo>
                    <a:pt x="7619" y="209549"/>
                  </a:lnTo>
                  <a:close/>
                </a:path>
                <a:path w="7619" h="725170">
                  <a:moveTo>
                    <a:pt x="7619" y="215899"/>
                  </a:moveTo>
                  <a:lnTo>
                    <a:pt x="0" y="215899"/>
                  </a:lnTo>
                  <a:lnTo>
                    <a:pt x="0" y="217169"/>
                  </a:lnTo>
                  <a:lnTo>
                    <a:pt x="1269" y="217169"/>
                  </a:lnTo>
                  <a:lnTo>
                    <a:pt x="1269" y="218439"/>
                  </a:lnTo>
                  <a:lnTo>
                    <a:pt x="7619" y="218439"/>
                  </a:lnTo>
                  <a:lnTo>
                    <a:pt x="7619" y="215899"/>
                  </a:lnTo>
                  <a:close/>
                </a:path>
                <a:path w="7619" h="725170">
                  <a:moveTo>
                    <a:pt x="7619" y="218439"/>
                  </a:moveTo>
                  <a:lnTo>
                    <a:pt x="2539" y="218439"/>
                  </a:lnTo>
                  <a:lnTo>
                    <a:pt x="2539" y="219709"/>
                  </a:lnTo>
                  <a:lnTo>
                    <a:pt x="3809" y="219709"/>
                  </a:lnTo>
                  <a:lnTo>
                    <a:pt x="3809" y="220979"/>
                  </a:lnTo>
                  <a:lnTo>
                    <a:pt x="5079" y="220979"/>
                  </a:lnTo>
                  <a:lnTo>
                    <a:pt x="5079" y="222249"/>
                  </a:lnTo>
                  <a:lnTo>
                    <a:pt x="7619" y="222249"/>
                  </a:lnTo>
                  <a:lnTo>
                    <a:pt x="7619" y="218439"/>
                  </a:lnTo>
                  <a:close/>
                </a:path>
                <a:path w="7619" h="725170">
                  <a:moveTo>
                    <a:pt x="7619" y="222249"/>
                  </a:moveTo>
                  <a:lnTo>
                    <a:pt x="5079" y="222249"/>
                  </a:lnTo>
                  <a:lnTo>
                    <a:pt x="5079" y="223519"/>
                  </a:lnTo>
                  <a:lnTo>
                    <a:pt x="6350" y="223519"/>
                  </a:lnTo>
                  <a:lnTo>
                    <a:pt x="6350" y="224789"/>
                  </a:lnTo>
                  <a:lnTo>
                    <a:pt x="7619" y="224789"/>
                  </a:lnTo>
                  <a:lnTo>
                    <a:pt x="7619" y="222249"/>
                  </a:lnTo>
                  <a:close/>
                </a:path>
                <a:path w="7619" h="725170">
                  <a:moveTo>
                    <a:pt x="7619" y="522096"/>
                  </a:moveTo>
                  <a:lnTo>
                    <a:pt x="0" y="522096"/>
                  </a:lnTo>
                  <a:lnTo>
                    <a:pt x="0" y="566419"/>
                  </a:lnTo>
                  <a:lnTo>
                    <a:pt x="7619" y="566419"/>
                  </a:lnTo>
                  <a:lnTo>
                    <a:pt x="7619" y="522096"/>
                  </a:lnTo>
                  <a:close/>
                </a:path>
                <a:path w="7619" h="725170">
                  <a:moveTo>
                    <a:pt x="7619" y="515746"/>
                  </a:moveTo>
                  <a:lnTo>
                    <a:pt x="0" y="515746"/>
                  </a:lnTo>
                  <a:lnTo>
                    <a:pt x="0" y="521969"/>
                  </a:lnTo>
                  <a:lnTo>
                    <a:pt x="7619" y="521969"/>
                  </a:lnTo>
                  <a:lnTo>
                    <a:pt x="7619" y="515746"/>
                  </a:lnTo>
                  <a:close/>
                </a:path>
                <a:path w="7619" h="725170">
                  <a:moveTo>
                    <a:pt x="7619" y="509396"/>
                  </a:moveTo>
                  <a:lnTo>
                    <a:pt x="0" y="509396"/>
                  </a:lnTo>
                  <a:lnTo>
                    <a:pt x="0" y="515619"/>
                  </a:lnTo>
                  <a:lnTo>
                    <a:pt x="7619" y="515619"/>
                  </a:lnTo>
                  <a:lnTo>
                    <a:pt x="7619" y="509396"/>
                  </a:lnTo>
                  <a:close/>
                </a:path>
                <a:path w="7619" h="725170">
                  <a:moveTo>
                    <a:pt x="2539" y="502919"/>
                  </a:moveTo>
                  <a:lnTo>
                    <a:pt x="1269" y="502919"/>
                  </a:lnTo>
                  <a:lnTo>
                    <a:pt x="1269" y="504189"/>
                  </a:lnTo>
                  <a:lnTo>
                    <a:pt x="0" y="504189"/>
                  </a:lnTo>
                  <a:lnTo>
                    <a:pt x="0" y="509269"/>
                  </a:lnTo>
                  <a:lnTo>
                    <a:pt x="7619" y="509269"/>
                  </a:lnTo>
                  <a:lnTo>
                    <a:pt x="7619" y="503046"/>
                  </a:lnTo>
                  <a:lnTo>
                    <a:pt x="2539" y="503046"/>
                  </a:lnTo>
                  <a:lnTo>
                    <a:pt x="2539" y="502919"/>
                  </a:lnTo>
                  <a:close/>
                </a:path>
                <a:path w="7619" h="725170">
                  <a:moveTo>
                    <a:pt x="7619" y="497839"/>
                  </a:moveTo>
                  <a:lnTo>
                    <a:pt x="6350" y="497839"/>
                  </a:lnTo>
                  <a:lnTo>
                    <a:pt x="6350" y="499109"/>
                  </a:lnTo>
                  <a:lnTo>
                    <a:pt x="5079" y="499109"/>
                  </a:lnTo>
                  <a:lnTo>
                    <a:pt x="5079" y="500506"/>
                  </a:lnTo>
                  <a:lnTo>
                    <a:pt x="3809" y="500506"/>
                  </a:lnTo>
                  <a:lnTo>
                    <a:pt x="3809" y="501776"/>
                  </a:lnTo>
                  <a:lnTo>
                    <a:pt x="2539" y="501776"/>
                  </a:lnTo>
                  <a:lnTo>
                    <a:pt x="2539" y="502919"/>
                  </a:lnTo>
                  <a:lnTo>
                    <a:pt x="7619" y="502919"/>
                  </a:lnTo>
                  <a:lnTo>
                    <a:pt x="7619" y="497839"/>
                  </a:lnTo>
                  <a:close/>
                </a:path>
                <a:path w="7619" h="725170">
                  <a:moveTo>
                    <a:pt x="7619" y="718819"/>
                  </a:moveTo>
                  <a:lnTo>
                    <a:pt x="0" y="718819"/>
                  </a:lnTo>
                  <a:lnTo>
                    <a:pt x="0" y="725169"/>
                  </a:lnTo>
                  <a:lnTo>
                    <a:pt x="7619" y="725169"/>
                  </a:lnTo>
                  <a:lnTo>
                    <a:pt x="7619" y="718819"/>
                  </a:lnTo>
                  <a:close/>
                </a:path>
                <a:path w="7619" h="725170">
                  <a:moveTo>
                    <a:pt x="7619" y="712469"/>
                  </a:moveTo>
                  <a:lnTo>
                    <a:pt x="0" y="712469"/>
                  </a:lnTo>
                  <a:lnTo>
                    <a:pt x="0" y="717549"/>
                  </a:lnTo>
                  <a:lnTo>
                    <a:pt x="7619" y="717549"/>
                  </a:lnTo>
                  <a:lnTo>
                    <a:pt x="7619" y="712469"/>
                  </a:lnTo>
                  <a:close/>
                </a:path>
                <a:path w="7619" h="725170">
                  <a:moveTo>
                    <a:pt x="7619" y="706119"/>
                  </a:moveTo>
                  <a:lnTo>
                    <a:pt x="0" y="706119"/>
                  </a:lnTo>
                  <a:lnTo>
                    <a:pt x="0" y="711199"/>
                  </a:lnTo>
                  <a:lnTo>
                    <a:pt x="7619" y="711199"/>
                  </a:lnTo>
                  <a:lnTo>
                    <a:pt x="7619" y="706119"/>
                  </a:lnTo>
                  <a:close/>
                </a:path>
                <a:path w="7619" h="725170">
                  <a:moveTo>
                    <a:pt x="7619" y="699769"/>
                  </a:moveTo>
                  <a:lnTo>
                    <a:pt x="0" y="699769"/>
                  </a:lnTo>
                  <a:lnTo>
                    <a:pt x="0" y="704849"/>
                  </a:lnTo>
                  <a:lnTo>
                    <a:pt x="7619" y="704849"/>
                  </a:lnTo>
                  <a:lnTo>
                    <a:pt x="7619" y="699769"/>
                  </a:lnTo>
                  <a:close/>
                </a:path>
                <a:path w="7619" h="725170">
                  <a:moveTo>
                    <a:pt x="7619" y="693419"/>
                  </a:moveTo>
                  <a:lnTo>
                    <a:pt x="0" y="693419"/>
                  </a:lnTo>
                  <a:lnTo>
                    <a:pt x="0" y="698499"/>
                  </a:lnTo>
                  <a:lnTo>
                    <a:pt x="7619" y="698499"/>
                  </a:lnTo>
                  <a:lnTo>
                    <a:pt x="7619" y="693419"/>
                  </a:lnTo>
                  <a:close/>
                </a:path>
                <a:path w="7619" h="725170">
                  <a:moveTo>
                    <a:pt x="7619" y="687069"/>
                  </a:moveTo>
                  <a:lnTo>
                    <a:pt x="0" y="687069"/>
                  </a:lnTo>
                  <a:lnTo>
                    <a:pt x="0" y="692149"/>
                  </a:lnTo>
                  <a:lnTo>
                    <a:pt x="7619" y="692149"/>
                  </a:lnTo>
                  <a:lnTo>
                    <a:pt x="7619" y="687069"/>
                  </a:lnTo>
                  <a:close/>
                </a:path>
                <a:path w="7619" h="725170">
                  <a:moveTo>
                    <a:pt x="7619" y="680719"/>
                  </a:moveTo>
                  <a:lnTo>
                    <a:pt x="0" y="680719"/>
                  </a:lnTo>
                  <a:lnTo>
                    <a:pt x="0" y="685799"/>
                  </a:lnTo>
                  <a:lnTo>
                    <a:pt x="7619" y="685799"/>
                  </a:lnTo>
                  <a:lnTo>
                    <a:pt x="7619" y="680719"/>
                  </a:lnTo>
                  <a:close/>
                </a:path>
                <a:path w="7619" h="725170">
                  <a:moveTo>
                    <a:pt x="7619" y="674369"/>
                  </a:moveTo>
                  <a:lnTo>
                    <a:pt x="0" y="674369"/>
                  </a:lnTo>
                  <a:lnTo>
                    <a:pt x="0" y="679449"/>
                  </a:lnTo>
                  <a:lnTo>
                    <a:pt x="7619" y="679449"/>
                  </a:lnTo>
                  <a:lnTo>
                    <a:pt x="7619" y="674369"/>
                  </a:lnTo>
                  <a:close/>
                </a:path>
                <a:path w="7619" h="725170">
                  <a:moveTo>
                    <a:pt x="7619" y="668019"/>
                  </a:moveTo>
                  <a:lnTo>
                    <a:pt x="0" y="668019"/>
                  </a:lnTo>
                  <a:lnTo>
                    <a:pt x="0" y="673099"/>
                  </a:lnTo>
                  <a:lnTo>
                    <a:pt x="7619" y="673099"/>
                  </a:lnTo>
                  <a:lnTo>
                    <a:pt x="7619" y="668019"/>
                  </a:lnTo>
                  <a:close/>
                </a:path>
                <a:path w="7619" h="725170">
                  <a:moveTo>
                    <a:pt x="7619" y="661669"/>
                  </a:moveTo>
                  <a:lnTo>
                    <a:pt x="0" y="661669"/>
                  </a:lnTo>
                  <a:lnTo>
                    <a:pt x="0" y="666749"/>
                  </a:lnTo>
                  <a:lnTo>
                    <a:pt x="7619" y="666749"/>
                  </a:lnTo>
                  <a:lnTo>
                    <a:pt x="7619" y="661669"/>
                  </a:lnTo>
                  <a:close/>
                </a:path>
                <a:path w="7619" h="725170">
                  <a:moveTo>
                    <a:pt x="7619" y="656589"/>
                  </a:moveTo>
                  <a:lnTo>
                    <a:pt x="0" y="656589"/>
                  </a:lnTo>
                  <a:lnTo>
                    <a:pt x="0" y="660399"/>
                  </a:lnTo>
                  <a:lnTo>
                    <a:pt x="7619" y="660399"/>
                  </a:lnTo>
                  <a:lnTo>
                    <a:pt x="7619" y="656589"/>
                  </a:lnTo>
                  <a:close/>
                </a:path>
                <a:path w="7619" h="725170">
                  <a:moveTo>
                    <a:pt x="7619" y="650239"/>
                  </a:moveTo>
                  <a:lnTo>
                    <a:pt x="0" y="650239"/>
                  </a:lnTo>
                  <a:lnTo>
                    <a:pt x="0" y="655319"/>
                  </a:lnTo>
                  <a:lnTo>
                    <a:pt x="7619" y="655319"/>
                  </a:lnTo>
                  <a:lnTo>
                    <a:pt x="7619" y="650239"/>
                  </a:lnTo>
                  <a:close/>
                </a:path>
                <a:path w="7619" h="725170">
                  <a:moveTo>
                    <a:pt x="7619" y="643889"/>
                  </a:moveTo>
                  <a:lnTo>
                    <a:pt x="0" y="643889"/>
                  </a:lnTo>
                  <a:lnTo>
                    <a:pt x="0" y="648969"/>
                  </a:lnTo>
                  <a:lnTo>
                    <a:pt x="7619" y="648969"/>
                  </a:lnTo>
                  <a:lnTo>
                    <a:pt x="7619" y="643889"/>
                  </a:lnTo>
                  <a:close/>
                </a:path>
                <a:path w="7619" h="725170">
                  <a:moveTo>
                    <a:pt x="7619" y="637539"/>
                  </a:moveTo>
                  <a:lnTo>
                    <a:pt x="0" y="637539"/>
                  </a:lnTo>
                  <a:lnTo>
                    <a:pt x="0" y="642619"/>
                  </a:lnTo>
                  <a:lnTo>
                    <a:pt x="7619" y="642619"/>
                  </a:lnTo>
                  <a:lnTo>
                    <a:pt x="7619" y="637539"/>
                  </a:lnTo>
                  <a:close/>
                </a:path>
                <a:path w="7619" h="725170">
                  <a:moveTo>
                    <a:pt x="7619" y="631189"/>
                  </a:moveTo>
                  <a:lnTo>
                    <a:pt x="0" y="631189"/>
                  </a:lnTo>
                  <a:lnTo>
                    <a:pt x="0" y="636269"/>
                  </a:lnTo>
                  <a:lnTo>
                    <a:pt x="7619" y="636269"/>
                  </a:lnTo>
                  <a:lnTo>
                    <a:pt x="7619" y="631189"/>
                  </a:lnTo>
                  <a:close/>
                </a:path>
                <a:path w="7619" h="725170">
                  <a:moveTo>
                    <a:pt x="7619" y="624839"/>
                  </a:moveTo>
                  <a:lnTo>
                    <a:pt x="0" y="624839"/>
                  </a:lnTo>
                  <a:lnTo>
                    <a:pt x="0" y="629919"/>
                  </a:lnTo>
                  <a:lnTo>
                    <a:pt x="7619" y="629919"/>
                  </a:lnTo>
                  <a:lnTo>
                    <a:pt x="7619" y="624839"/>
                  </a:lnTo>
                  <a:close/>
                </a:path>
                <a:path w="7619" h="725170">
                  <a:moveTo>
                    <a:pt x="7619" y="618489"/>
                  </a:moveTo>
                  <a:lnTo>
                    <a:pt x="0" y="618489"/>
                  </a:lnTo>
                  <a:lnTo>
                    <a:pt x="0" y="623569"/>
                  </a:lnTo>
                  <a:lnTo>
                    <a:pt x="7619" y="623569"/>
                  </a:lnTo>
                  <a:lnTo>
                    <a:pt x="7619" y="618489"/>
                  </a:lnTo>
                  <a:close/>
                </a:path>
                <a:path w="7619" h="725170">
                  <a:moveTo>
                    <a:pt x="7619" y="605789"/>
                  </a:moveTo>
                  <a:lnTo>
                    <a:pt x="0" y="605789"/>
                  </a:lnTo>
                  <a:lnTo>
                    <a:pt x="0" y="617219"/>
                  </a:lnTo>
                  <a:lnTo>
                    <a:pt x="7619" y="617219"/>
                  </a:lnTo>
                  <a:lnTo>
                    <a:pt x="7619" y="605789"/>
                  </a:lnTo>
                  <a:close/>
                </a:path>
                <a:path w="7619" h="725170">
                  <a:moveTo>
                    <a:pt x="7619" y="593089"/>
                  </a:moveTo>
                  <a:lnTo>
                    <a:pt x="0" y="593089"/>
                  </a:lnTo>
                  <a:lnTo>
                    <a:pt x="0" y="604519"/>
                  </a:lnTo>
                  <a:lnTo>
                    <a:pt x="7619" y="604519"/>
                  </a:lnTo>
                  <a:lnTo>
                    <a:pt x="7619" y="593089"/>
                  </a:lnTo>
                  <a:close/>
                </a:path>
                <a:path w="7619" h="725170">
                  <a:moveTo>
                    <a:pt x="7619" y="580389"/>
                  </a:moveTo>
                  <a:lnTo>
                    <a:pt x="0" y="580389"/>
                  </a:lnTo>
                  <a:lnTo>
                    <a:pt x="0" y="591819"/>
                  </a:lnTo>
                  <a:lnTo>
                    <a:pt x="7619" y="591819"/>
                  </a:lnTo>
                  <a:lnTo>
                    <a:pt x="7619" y="580389"/>
                  </a:lnTo>
                  <a:close/>
                </a:path>
                <a:path w="7619" h="725170">
                  <a:moveTo>
                    <a:pt x="7619" y="567689"/>
                  </a:moveTo>
                  <a:lnTo>
                    <a:pt x="0" y="567689"/>
                  </a:lnTo>
                  <a:lnTo>
                    <a:pt x="0" y="579119"/>
                  </a:lnTo>
                  <a:lnTo>
                    <a:pt x="7619" y="579119"/>
                  </a:lnTo>
                  <a:lnTo>
                    <a:pt x="7619" y="567689"/>
                  </a:lnTo>
                  <a:close/>
                </a:path>
              </a:pathLst>
            </a:custGeom>
            <a:solidFill>
              <a:srgbClr val="5900F3"/>
            </a:solidFill>
          </p:spPr>
          <p:txBody>
            <a:bodyPr bIns="0" lIns="0" rIns="0" rtlCol="0" tIns="0" wrap="square"/>
            <a:p/>
          </p:txBody>
        </p:sp>
        <p:sp>
          <p:nvSpPr>
            <p:cNvPr id="1050287" name="object 1591"/>
            <p:cNvSpPr/>
            <p:nvPr/>
          </p:nvSpPr>
          <p:spPr>
            <a:xfrm>
              <a:off x="1850389" y="5793739"/>
              <a:ext cx="7620" cy="723900"/>
            </a:xfrm>
            <a:custGeom>
              <a:avLst/>
              <a:ahLst/>
              <a:rect l="l" t="t" r="r" b="b"/>
              <a:pathLst>
                <a:path w="7619" h="723900">
                  <a:moveTo>
                    <a:pt x="7620" y="0"/>
                  </a:moveTo>
                  <a:lnTo>
                    <a:pt x="0" y="0"/>
                  </a:lnTo>
                  <a:lnTo>
                    <a:pt x="0" y="1270"/>
                  </a:lnTo>
                  <a:lnTo>
                    <a:pt x="7620" y="1270"/>
                  </a:lnTo>
                  <a:lnTo>
                    <a:pt x="7620" y="0"/>
                  </a:lnTo>
                  <a:close/>
                </a:path>
                <a:path w="7619" h="723900">
                  <a:moveTo>
                    <a:pt x="7620" y="1270"/>
                  </a:moveTo>
                  <a:lnTo>
                    <a:pt x="0" y="1270"/>
                  </a:lnTo>
                  <a:lnTo>
                    <a:pt x="0" y="5080"/>
                  </a:lnTo>
                  <a:lnTo>
                    <a:pt x="7620" y="5080"/>
                  </a:lnTo>
                  <a:lnTo>
                    <a:pt x="7620" y="1270"/>
                  </a:lnTo>
                  <a:close/>
                </a:path>
                <a:path w="7619" h="723900">
                  <a:moveTo>
                    <a:pt x="7620" y="5080"/>
                  </a:moveTo>
                  <a:lnTo>
                    <a:pt x="0" y="5080"/>
                  </a:lnTo>
                  <a:lnTo>
                    <a:pt x="0" y="7620"/>
                  </a:lnTo>
                  <a:lnTo>
                    <a:pt x="7620" y="7620"/>
                  </a:lnTo>
                  <a:lnTo>
                    <a:pt x="7620" y="5080"/>
                  </a:lnTo>
                  <a:close/>
                </a:path>
                <a:path w="7619" h="723900">
                  <a:moveTo>
                    <a:pt x="7620" y="7620"/>
                  </a:moveTo>
                  <a:lnTo>
                    <a:pt x="0" y="7620"/>
                  </a:lnTo>
                  <a:lnTo>
                    <a:pt x="0" y="11430"/>
                  </a:lnTo>
                  <a:lnTo>
                    <a:pt x="7620" y="11430"/>
                  </a:lnTo>
                  <a:lnTo>
                    <a:pt x="7620" y="7620"/>
                  </a:lnTo>
                  <a:close/>
                </a:path>
                <a:path w="7619" h="723900">
                  <a:moveTo>
                    <a:pt x="7620" y="11430"/>
                  </a:moveTo>
                  <a:lnTo>
                    <a:pt x="0" y="11430"/>
                  </a:lnTo>
                  <a:lnTo>
                    <a:pt x="0" y="13970"/>
                  </a:lnTo>
                  <a:lnTo>
                    <a:pt x="7620" y="13970"/>
                  </a:lnTo>
                  <a:lnTo>
                    <a:pt x="7620" y="11430"/>
                  </a:lnTo>
                  <a:close/>
                </a:path>
                <a:path w="7619" h="723900">
                  <a:moveTo>
                    <a:pt x="7620" y="13970"/>
                  </a:moveTo>
                  <a:lnTo>
                    <a:pt x="0" y="13970"/>
                  </a:lnTo>
                  <a:lnTo>
                    <a:pt x="0" y="17780"/>
                  </a:lnTo>
                  <a:lnTo>
                    <a:pt x="7620" y="17780"/>
                  </a:lnTo>
                  <a:lnTo>
                    <a:pt x="7620" y="13970"/>
                  </a:lnTo>
                  <a:close/>
                </a:path>
                <a:path w="7619" h="723900">
                  <a:moveTo>
                    <a:pt x="7620" y="17780"/>
                  </a:moveTo>
                  <a:lnTo>
                    <a:pt x="0" y="17780"/>
                  </a:lnTo>
                  <a:lnTo>
                    <a:pt x="0" y="20320"/>
                  </a:lnTo>
                  <a:lnTo>
                    <a:pt x="7620" y="20320"/>
                  </a:lnTo>
                  <a:lnTo>
                    <a:pt x="7620" y="17780"/>
                  </a:lnTo>
                  <a:close/>
                </a:path>
                <a:path w="7619" h="723900">
                  <a:moveTo>
                    <a:pt x="7620" y="20320"/>
                  </a:moveTo>
                  <a:lnTo>
                    <a:pt x="0" y="20320"/>
                  </a:lnTo>
                  <a:lnTo>
                    <a:pt x="0" y="26670"/>
                  </a:lnTo>
                  <a:lnTo>
                    <a:pt x="7620" y="26670"/>
                  </a:lnTo>
                  <a:lnTo>
                    <a:pt x="7620" y="20320"/>
                  </a:lnTo>
                  <a:close/>
                </a:path>
                <a:path w="7619" h="723900">
                  <a:moveTo>
                    <a:pt x="7620" y="26670"/>
                  </a:moveTo>
                  <a:lnTo>
                    <a:pt x="0" y="26670"/>
                  </a:lnTo>
                  <a:lnTo>
                    <a:pt x="0" y="30480"/>
                  </a:lnTo>
                  <a:lnTo>
                    <a:pt x="7620" y="30480"/>
                  </a:lnTo>
                  <a:lnTo>
                    <a:pt x="7620" y="26670"/>
                  </a:lnTo>
                  <a:close/>
                </a:path>
                <a:path w="7619" h="723900">
                  <a:moveTo>
                    <a:pt x="7620" y="30480"/>
                  </a:moveTo>
                  <a:lnTo>
                    <a:pt x="0" y="30480"/>
                  </a:lnTo>
                  <a:lnTo>
                    <a:pt x="0" y="33020"/>
                  </a:lnTo>
                  <a:lnTo>
                    <a:pt x="7620" y="33020"/>
                  </a:lnTo>
                  <a:lnTo>
                    <a:pt x="7620" y="30480"/>
                  </a:lnTo>
                  <a:close/>
                </a:path>
                <a:path w="7619" h="723900">
                  <a:moveTo>
                    <a:pt x="7620" y="33020"/>
                  </a:moveTo>
                  <a:lnTo>
                    <a:pt x="0" y="33020"/>
                  </a:lnTo>
                  <a:lnTo>
                    <a:pt x="0" y="39370"/>
                  </a:lnTo>
                  <a:lnTo>
                    <a:pt x="7620" y="39370"/>
                  </a:lnTo>
                  <a:lnTo>
                    <a:pt x="7620" y="33020"/>
                  </a:lnTo>
                  <a:close/>
                </a:path>
                <a:path w="7619" h="723900">
                  <a:moveTo>
                    <a:pt x="7620" y="39370"/>
                  </a:moveTo>
                  <a:lnTo>
                    <a:pt x="0" y="39370"/>
                  </a:lnTo>
                  <a:lnTo>
                    <a:pt x="0" y="45720"/>
                  </a:lnTo>
                  <a:lnTo>
                    <a:pt x="7620" y="45720"/>
                  </a:lnTo>
                  <a:lnTo>
                    <a:pt x="7620" y="39370"/>
                  </a:lnTo>
                  <a:close/>
                </a:path>
                <a:path w="7619" h="723900">
                  <a:moveTo>
                    <a:pt x="7620" y="45720"/>
                  </a:moveTo>
                  <a:lnTo>
                    <a:pt x="0" y="45720"/>
                  </a:lnTo>
                  <a:lnTo>
                    <a:pt x="0" y="49530"/>
                  </a:lnTo>
                  <a:lnTo>
                    <a:pt x="7620" y="49530"/>
                  </a:lnTo>
                  <a:lnTo>
                    <a:pt x="7620" y="45720"/>
                  </a:lnTo>
                  <a:close/>
                </a:path>
                <a:path w="7619" h="723900">
                  <a:moveTo>
                    <a:pt x="7620" y="49530"/>
                  </a:moveTo>
                  <a:lnTo>
                    <a:pt x="0" y="49530"/>
                  </a:lnTo>
                  <a:lnTo>
                    <a:pt x="0" y="52070"/>
                  </a:lnTo>
                  <a:lnTo>
                    <a:pt x="7620" y="52070"/>
                  </a:lnTo>
                  <a:lnTo>
                    <a:pt x="7620" y="49530"/>
                  </a:lnTo>
                  <a:close/>
                </a:path>
                <a:path w="7619" h="723900">
                  <a:moveTo>
                    <a:pt x="7620" y="52070"/>
                  </a:moveTo>
                  <a:lnTo>
                    <a:pt x="0" y="52070"/>
                  </a:lnTo>
                  <a:lnTo>
                    <a:pt x="0" y="55880"/>
                  </a:lnTo>
                  <a:lnTo>
                    <a:pt x="7620" y="55880"/>
                  </a:lnTo>
                  <a:lnTo>
                    <a:pt x="7620" y="52070"/>
                  </a:lnTo>
                  <a:close/>
                </a:path>
                <a:path w="7619" h="723900">
                  <a:moveTo>
                    <a:pt x="7620" y="55880"/>
                  </a:moveTo>
                  <a:lnTo>
                    <a:pt x="0" y="55880"/>
                  </a:lnTo>
                  <a:lnTo>
                    <a:pt x="0" y="58420"/>
                  </a:lnTo>
                  <a:lnTo>
                    <a:pt x="7620" y="58420"/>
                  </a:lnTo>
                  <a:lnTo>
                    <a:pt x="7620" y="55880"/>
                  </a:lnTo>
                  <a:close/>
                </a:path>
                <a:path w="7619" h="723900">
                  <a:moveTo>
                    <a:pt x="7620" y="58420"/>
                  </a:moveTo>
                  <a:lnTo>
                    <a:pt x="0" y="58420"/>
                  </a:lnTo>
                  <a:lnTo>
                    <a:pt x="0" y="62230"/>
                  </a:lnTo>
                  <a:lnTo>
                    <a:pt x="7620" y="62230"/>
                  </a:lnTo>
                  <a:lnTo>
                    <a:pt x="7620" y="58420"/>
                  </a:lnTo>
                  <a:close/>
                </a:path>
                <a:path w="7619" h="723900">
                  <a:moveTo>
                    <a:pt x="7620" y="62230"/>
                  </a:moveTo>
                  <a:lnTo>
                    <a:pt x="0" y="62230"/>
                  </a:lnTo>
                  <a:lnTo>
                    <a:pt x="0" y="64770"/>
                  </a:lnTo>
                  <a:lnTo>
                    <a:pt x="7620" y="64770"/>
                  </a:lnTo>
                  <a:lnTo>
                    <a:pt x="7620" y="62230"/>
                  </a:lnTo>
                  <a:close/>
                </a:path>
                <a:path w="7619" h="723900">
                  <a:moveTo>
                    <a:pt x="7620" y="64770"/>
                  </a:moveTo>
                  <a:lnTo>
                    <a:pt x="0" y="64770"/>
                  </a:lnTo>
                  <a:lnTo>
                    <a:pt x="0" y="74930"/>
                  </a:lnTo>
                  <a:lnTo>
                    <a:pt x="7620" y="74930"/>
                  </a:lnTo>
                  <a:lnTo>
                    <a:pt x="7620" y="64770"/>
                  </a:lnTo>
                  <a:close/>
                </a:path>
                <a:path w="7619" h="723900">
                  <a:moveTo>
                    <a:pt x="7620" y="74930"/>
                  </a:moveTo>
                  <a:lnTo>
                    <a:pt x="0" y="74930"/>
                  </a:lnTo>
                  <a:lnTo>
                    <a:pt x="0" y="81280"/>
                  </a:lnTo>
                  <a:lnTo>
                    <a:pt x="7620" y="81280"/>
                  </a:lnTo>
                  <a:lnTo>
                    <a:pt x="7620" y="74930"/>
                  </a:lnTo>
                  <a:close/>
                </a:path>
                <a:path w="7619" h="723900">
                  <a:moveTo>
                    <a:pt x="7620" y="81280"/>
                  </a:moveTo>
                  <a:lnTo>
                    <a:pt x="0" y="81280"/>
                  </a:lnTo>
                  <a:lnTo>
                    <a:pt x="0" y="83820"/>
                  </a:lnTo>
                  <a:lnTo>
                    <a:pt x="7620" y="83820"/>
                  </a:lnTo>
                  <a:lnTo>
                    <a:pt x="7620" y="81280"/>
                  </a:lnTo>
                  <a:close/>
                </a:path>
                <a:path w="7619" h="723900">
                  <a:moveTo>
                    <a:pt x="7620" y="83820"/>
                  </a:moveTo>
                  <a:lnTo>
                    <a:pt x="0" y="83820"/>
                  </a:lnTo>
                  <a:lnTo>
                    <a:pt x="0" y="87630"/>
                  </a:lnTo>
                  <a:lnTo>
                    <a:pt x="7620" y="87630"/>
                  </a:lnTo>
                  <a:lnTo>
                    <a:pt x="7620" y="83820"/>
                  </a:lnTo>
                  <a:close/>
                </a:path>
                <a:path w="7619" h="723900">
                  <a:moveTo>
                    <a:pt x="7620" y="87630"/>
                  </a:moveTo>
                  <a:lnTo>
                    <a:pt x="0" y="87630"/>
                  </a:lnTo>
                  <a:lnTo>
                    <a:pt x="0" y="100330"/>
                  </a:lnTo>
                  <a:lnTo>
                    <a:pt x="7620" y="100330"/>
                  </a:lnTo>
                  <a:lnTo>
                    <a:pt x="7620" y="87630"/>
                  </a:lnTo>
                  <a:close/>
                </a:path>
                <a:path w="7619" h="723900">
                  <a:moveTo>
                    <a:pt x="7620" y="100330"/>
                  </a:moveTo>
                  <a:lnTo>
                    <a:pt x="0" y="100330"/>
                  </a:lnTo>
                  <a:lnTo>
                    <a:pt x="0" y="106680"/>
                  </a:lnTo>
                  <a:lnTo>
                    <a:pt x="7620" y="106680"/>
                  </a:lnTo>
                  <a:lnTo>
                    <a:pt x="7620" y="100330"/>
                  </a:lnTo>
                  <a:close/>
                </a:path>
                <a:path w="7619" h="723900">
                  <a:moveTo>
                    <a:pt x="7620" y="106680"/>
                  </a:moveTo>
                  <a:lnTo>
                    <a:pt x="0" y="106680"/>
                  </a:lnTo>
                  <a:lnTo>
                    <a:pt x="0" y="121920"/>
                  </a:lnTo>
                  <a:lnTo>
                    <a:pt x="7620" y="121920"/>
                  </a:lnTo>
                  <a:lnTo>
                    <a:pt x="7620" y="106680"/>
                  </a:lnTo>
                  <a:close/>
                </a:path>
                <a:path w="7619" h="723900">
                  <a:moveTo>
                    <a:pt x="7620" y="121920"/>
                  </a:moveTo>
                  <a:lnTo>
                    <a:pt x="0" y="121920"/>
                  </a:lnTo>
                  <a:lnTo>
                    <a:pt x="0" y="132080"/>
                  </a:lnTo>
                  <a:lnTo>
                    <a:pt x="7620" y="132080"/>
                  </a:lnTo>
                  <a:lnTo>
                    <a:pt x="7620" y="121920"/>
                  </a:lnTo>
                  <a:close/>
                </a:path>
                <a:path w="7619" h="723900">
                  <a:moveTo>
                    <a:pt x="7620" y="132080"/>
                  </a:moveTo>
                  <a:lnTo>
                    <a:pt x="0" y="132080"/>
                  </a:lnTo>
                  <a:lnTo>
                    <a:pt x="0" y="189230"/>
                  </a:lnTo>
                  <a:lnTo>
                    <a:pt x="7620" y="189230"/>
                  </a:lnTo>
                  <a:lnTo>
                    <a:pt x="7620" y="132080"/>
                  </a:lnTo>
                  <a:close/>
                </a:path>
                <a:path w="7619" h="723900">
                  <a:moveTo>
                    <a:pt x="7620" y="189230"/>
                  </a:moveTo>
                  <a:lnTo>
                    <a:pt x="0" y="189230"/>
                  </a:lnTo>
                  <a:lnTo>
                    <a:pt x="0" y="195580"/>
                  </a:lnTo>
                  <a:lnTo>
                    <a:pt x="7620" y="195580"/>
                  </a:lnTo>
                  <a:lnTo>
                    <a:pt x="7620" y="189230"/>
                  </a:lnTo>
                  <a:close/>
                </a:path>
                <a:path w="7619" h="723900">
                  <a:moveTo>
                    <a:pt x="7620" y="195580"/>
                  </a:moveTo>
                  <a:lnTo>
                    <a:pt x="0" y="195580"/>
                  </a:lnTo>
                  <a:lnTo>
                    <a:pt x="0" y="201930"/>
                  </a:lnTo>
                  <a:lnTo>
                    <a:pt x="7620" y="201930"/>
                  </a:lnTo>
                  <a:lnTo>
                    <a:pt x="7620" y="195580"/>
                  </a:lnTo>
                  <a:close/>
                </a:path>
                <a:path w="7619" h="723900">
                  <a:moveTo>
                    <a:pt x="7620" y="201930"/>
                  </a:moveTo>
                  <a:lnTo>
                    <a:pt x="0" y="201930"/>
                  </a:lnTo>
                  <a:lnTo>
                    <a:pt x="0" y="208280"/>
                  </a:lnTo>
                  <a:lnTo>
                    <a:pt x="7620" y="208280"/>
                  </a:lnTo>
                  <a:lnTo>
                    <a:pt x="7620" y="201930"/>
                  </a:lnTo>
                  <a:close/>
                </a:path>
                <a:path w="7619" h="723900">
                  <a:moveTo>
                    <a:pt x="7620" y="208280"/>
                  </a:moveTo>
                  <a:lnTo>
                    <a:pt x="0" y="208280"/>
                  </a:lnTo>
                  <a:lnTo>
                    <a:pt x="0" y="210820"/>
                  </a:lnTo>
                  <a:lnTo>
                    <a:pt x="7620" y="210820"/>
                  </a:lnTo>
                  <a:lnTo>
                    <a:pt x="7620" y="208280"/>
                  </a:lnTo>
                  <a:close/>
                </a:path>
                <a:path w="7619" h="723900">
                  <a:moveTo>
                    <a:pt x="7620" y="210820"/>
                  </a:moveTo>
                  <a:lnTo>
                    <a:pt x="1270" y="210820"/>
                  </a:lnTo>
                  <a:lnTo>
                    <a:pt x="1270" y="212090"/>
                  </a:lnTo>
                  <a:lnTo>
                    <a:pt x="3810" y="212090"/>
                  </a:lnTo>
                  <a:lnTo>
                    <a:pt x="3810" y="213360"/>
                  </a:lnTo>
                  <a:lnTo>
                    <a:pt x="5080" y="213360"/>
                  </a:lnTo>
                  <a:lnTo>
                    <a:pt x="5080" y="214630"/>
                  </a:lnTo>
                  <a:lnTo>
                    <a:pt x="7620" y="214630"/>
                  </a:lnTo>
                  <a:lnTo>
                    <a:pt x="7620" y="210820"/>
                  </a:lnTo>
                  <a:close/>
                </a:path>
                <a:path w="7619" h="723900">
                  <a:moveTo>
                    <a:pt x="7620" y="214630"/>
                  </a:moveTo>
                  <a:lnTo>
                    <a:pt x="6350" y="214630"/>
                  </a:lnTo>
                  <a:lnTo>
                    <a:pt x="6350" y="215900"/>
                  </a:lnTo>
                  <a:lnTo>
                    <a:pt x="7620" y="215900"/>
                  </a:lnTo>
                  <a:lnTo>
                    <a:pt x="7620" y="214630"/>
                  </a:lnTo>
                  <a:close/>
                </a:path>
                <a:path w="7619" h="723900">
                  <a:moveTo>
                    <a:pt x="7620" y="520827"/>
                  </a:moveTo>
                  <a:lnTo>
                    <a:pt x="0" y="520827"/>
                  </a:lnTo>
                  <a:lnTo>
                    <a:pt x="0" y="565150"/>
                  </a:lnTo>
                  <a:lnTo>
                    <a:pt x="7620" y="565150"/>
                  </a:lnTo>
                  <a:lnTo>
                    <a:pt x="7620" y="520827"/>
                  </a:lnTo>
                  <a:close/>
                </a:path>
                <a:path w="7619" h="723900">
                  <a:moveTo>
                    <a:pt x="7620" y="514477"/>
                  </a:moveTo>
                  <a:lnTo>
                    <a:pt x="0" y="514477"/>
                  </a:lnTo>
                  <a:lnTo>
                    <a:pt x="0" y="520700"/>
                  </a:lnTo>
                  <a:lnTo>
                    <a:pt x="7620" y="520700"/>
                  </a:lnTo>
                  <a:lnTo>
                    <a:pt x="7620" y="514477"/>
                  </a:lnTo>
                  <a:close/>
                </a:path>
                <a:path w="7619" h="723900">
                  <a:moveTo>
                    <a:pt x="7620" y="508127"/>
                  </a:moveTo>
                  <a:lnTo>
                    <a:pt x="0" y="508127"/>
                  </a:lnTo>
                  <a:lnTo>
                    <a:pt x="0" y="514350"/>
                  </a:lnTo>
                  <a:lnTo>
                    <a:pt x="7620" y="514350"/>
                  </a:lnTo>
                  <a:lnTo>
                    <a:pt x="7620" y="508127"/>
                  </a:lnTo>
                  <a:close/>
                </a:path>
                <a:path w="7619" h="723900">
                  <a:moveTo>
                    <a:pt x="7620" y="504190"/>
                  </a:moveTo>
                  <a:lnTo>
                    <a:pt x="5080" y="504190"/>
                  </a:lnTo>
                  <a:lnTo>
                    <a:pt x="5080" y="505587"/>
                  </a:lnTo>
                  <a:lnTo>
                    <a:pt x="3810" y="505587"/>
                  </a:lnTo>
                  <a:lnTo>
                    <a:pt x="3810" y="506857"/>
                  </a:lnTo>
                  <a:lnTo>
                    <a:pt x="0" y="506857"/>
                  </a:lnTo>
                  <a:lnTo>
                    <a:pt x="0" y="508000"/>
                  </a:lnTo>
                  <a:lnTo>
                    <a:pt x="7620" y="508000"/>
                  </a:lnTo>
                  <a:lnTo>
                    <a:pt x="7620" y="504190"/>
                  </a:lnTo>
                  <a:close/>
                </a:path>
                <a:path w="7619" h="723900">
                  <a:moveTo>
                    <a:pt x="7620" y="717550"/>
                  </a:moveTo>
                  <a:lnTo>
                    <a:pt x="0" y="717550"/>
                  </a:lnTo>
                  <a:lnTo>
                    <a:pt x="0" y="723900"/>
                  </a:lnTo>
                  <a:lnTo>
                    <a:pt x="7620" y="723900"/>
                  </a:lnTo>
                  <a:lnTo>
                    <a:pt x="7620" y="717550"/>
                  </a:lnTo>
                  <a:close/>
                </a:path>
                <a:path w="7619" h="723900">
                  <a:moveTo>
                    <a:pt x="7620" y="711200"/>
                  </a:moveTo>
                  <a:lnTo>
                    <a:pt x="0" y="711200"/>
                  </a:lnTo>
                  <a:lnTo>
                    <a:pt x="0" y="716280"/>
                  </a:lnTo>
                  <a:lnTo>
                    <a:pt x="7620" y="716280"/>
                  </a:lnTo>
                  <a:lnTo>
                    <a:pt x="7620" y="711200"/>
                  </a:lnTo>
                  <a:close/>
                </a:path>
                <a:path w="7619" h="723900">
                  <a:moveTo>
                    <a:pt x="7620" y="704850"/>
                  </a:moveTo>
                  <a:lnTo>
                    <a:pt x="0" y="704850"/>
                  </a:lnTo>
                  <a:lnTo>
                    <a:pt x="0" y="709930"/>
                  </a:lnTo>
                  <a:lnTo>
                    <a:pt x="7620" y="709930"/>
                  </a:lnTo>
                  <a:lnTo>
                    <a:pt x="7620" y="704850"/>
                  </a:lnTo>
                  <a:close/>
                </a:path>
                <a:path w="7619" h="723900">
                  <a:moveTo>
                    <a:pt x="7620" y="698500"/>
                  </a:moveTo>
                  <a:lnTo>
                    <a:pt x="0" y="698500"/>
                  </a:lnTo>
                  <a:lnTo>
                    <a:pt x="0" y="703580"/>
                  </a:lnTo>
                  <a:lnTo>
                    <a:pt x="7620" y="703580"/>
                  </a:lnTo>
                  <a:lnTo>
                    <a:pt x="7620" y="698500"/>
                  </a:lnTo>
                  <a:close/>
                </a:path>
                <a:path w="7619" h="723900">
                  <a:moveTo>
                    <a:pt x="7620" y="692150"/>
                  </a:moveTo>
                  <a:lnTo>
                    <a:pt x="0" y="692150"/>
                  </a:lnTo>
                  <a:lnTo>
                    <a:pt x="0" y="697230"/>
                  </a:lnTo>
                  <a:lnTo>
                    <a:pt x="7620" y="697230"/>
                  </a:lnTo>
                  <a:lnTo>
                    <a:pt x="7620" y="692150"/>
                  </a:lnTo>
                  <a:close/>
                </a:path>
                <a:path w="7619" h="723900">
                  <a:moveTo>
                    <a:pt x="7620" y="685800"/>
                  </a:moveTo>
                  <a:lnTo>
                    <a:pt x="0" y="685800"/>
                  </a:lnTo>
                  <a:lnTo>
                    <a:pt x="0" y="690880"/>
                  </a:lnTo>
                  <a:lnTo>
                    <a:pt x="7620" y="690880"/>
                  </a:lnTo>
                  <a:lnTo>
                    <a:pt x="7620" y="685800"/>
                  </a:lnTo>
                  <a:close/>
                </a:path>
                <a:path w="7619" h="723900">
                  <a:moveTo>
                    <a:pt x="7620" y="679450"/>
                  </a:moveTo>
                  <a:lnTo>
                    <a:pt x="0" y="679450"/>
                  </a:lnTo>
                  <a:lnTo>
                    <a:pt x="0" y="684530"/>
                  </a:lnTo>
                  <a:lnTo>
                    <a:pt x="7620" y="684530"/>
                  </a:lnTo>
                  <a:lnTo>
                    <a:pt x="7620" y="679450"/>
                  </a:lnTo>
                  <a:close/>
                </a:path>
                <a:path w="7619" h="723900">
                  <a:moveTo>
                    <a:pt x="7620" y="673100"/>
                  </a:moveTo>
                  <a:lnTo>
                    <a:pt x="0" y="673100"/>
                  </a:lnTo>
                  <a:lnTo>
                    <a:pt x="0" y="678180"/>
                  </a:lnTo>
                  <a:lnTo>
                    <a:pt x="7620" y="678180"/>
                  </a:lnTo>
                  <a:lnTo>
                    <a:pt x="7620" y="673100"/>
                  </a:lnTo>
                  <a:close/>
                </a:path>
                <a:path w="7619" h="723900">
                  <a:moveTo>
                    <a:pt x="7620" y="666750"/>
                  </a:moveTo>
                  <a:lnTo>
                    <a:pt x="0" y="666750"/>
                  </a:lnTo>
                  <a:lnTo>
                    <a:pt x="0" y="671830"/>
                  </a:lnTo>
                  <a:lnTo>
                    <a:pt x="7620" y="671830"/>
                  </a:lnTo>
                  <a:lnTo>
                    <a:pt x="7620" y="666750"/>
                  </a:lnTo>
                  <a:close/>
                </a:path>
                <a:path w="7619" h="723900">
                  <a:moveTo>
                    <a:pt x="7620" y="660400"/>
                  </a:moveTo>
                  <a:lnTo>
                    <a:pt x="0" y="660400"/>
                  </a:lnTo>
                  <a:lnTo>
                    <a:pt x="0" y="665480"/>
                  </a:lnTo>
                  <a:lnTo>
                    <a:pt x="7620" y="665480"/>
                  </a:lnTo>
                  <a:lnTo>
                    <a:pt x="7620" y="660400"/>
                  </a:lnTo>
                  <a:close/>
                </a:path>
                <a:path w="7619" h="723900">
                  <a:moveTo>
                    <a:pt x="7620" y="655320"/>
                  </a:moveTo>
                  <a:lnTo>
                    <a:pt x="0" y="655320"/>
                  </a:lnTo>
                  <a:lnTo>
                    <a:pt x="0" y="659130"/>
                  </a:lnTo>
                  <a:lnTo>
                    <a:pt x="7620" y="659130"/>
                  </a:lnTo>
                  <a:lnTo>
                    <a:pt x="7620" y="655320"/>
                  </a:lnTo>
                  <a:close/>
                </a:path>
                <a:path w="7619" h="723900">
                  <a:moveTo>
                    <a:pt x="7620" y="648970"/>
                  </a:moveTo>
                  <a:lnTo>
                    <a:pt x="0" y="648970"/>
                  </a:lnTo>
                  <a:lnTo>
                    <a:pt x="0" y="654050"/>
                  </a:lnTo>
                  <a:lnTo>
                    <a:pt x="7620" y="654050"/>
                  </a:lnTo>
                  <a:lnTo>
                    <a:pt x="7620" y="648970"/>
                  </a:lnTo>
                  <a:close/>
                </a:path>
                <a:path w="7619" h="723900">
                  <a:moveTo>
                    <a:pt x="7620" y="642620"/>
                  </a:moveTo>
                  <a:lnTo>
                    <a:pt x="0" y="642620"/>
                  </a:lnTo>
                  <a:lnTo>
                    <a:pt x="0" y="647700"/>
                  </a:lnTo>
                  <a:lnTo>
                    <a:pt x="7620" y="647700"/>
                  </a:lnTo>
                  <a:lnTo>
                    <a:pt x="7620" y="642620"/>
                  </a:lnTo>
                  <a:close/>
                </a:path>
                <a:path w="7619" h="723900">
                  <a:moveTo>
                    <a:pt x="7620" y="636270"/>
                  </a:moveTo>
                  <a:lnTo>
                    <a:pt x="0" y="636270"/>
                  </a:lnTo>
                  <a:lnTo>
                    <a:pt x="0" y="641350"/>
                  </a:lnTo>
                  <a:lnTo>
                    <a:pt x="7620" y="641350"/>
                  </a:lnTo>
                  <a:lnTo>
                    <a:pt x="7620" y="636270"/>
                  </a:lnTo>
                  <a:close/>
                </a:path>
                <a:path w="7619" h="723900">
                  <a:moveTo>
                    <a:pt x="7620" y="629920"/>
                  </a:moveTo>
                  <a:lnTo>
                    <a:pt x="0" y="629920"/>
                  </a:lnTo>
                  <a:lnTo>
                    <a:pt x="0" y="635000"/>
                  </a:lnTo>
                  <a:lnTo>
                    <a:pt x="7620" y="635000"/>
                  </a:lnTo>
                  <a:lnTo>
                    <a:pt x="7620" y="629920"/>
                  </a:lnTo>
                  <a:close/>
                </a:path>
                <a:path w="7619" h="723900">
                  <a:moveTo>
                    <a:pt x="7620" y="623570"/>
                  </a:moveTo>
                  <a:lnTo>
                    <a:pt x="0" y="623570"/>
                  </a:lnTo>
                  <a:lnTo>
                    <a:pt x="0" y="628650"/>
                  </a:lnTo>
                  <a:lnTo>
                    <a:pt x="7620" y="628650"/>
                  </a:lnTo>
                  <a:lnTo>
                    <a:pt x="7620" y="623570"/>
                  </a:lnTo>
                  <a:close/>
                </a:path>
                <a:path w="7619" h="723900">
                  <a:moveTo>
                    <a:pt x="7620" y="617220"/>
                  </a:moveTo>
                  <a:lnTo>
                    <a:pt x="0" y="617220"/>
                  </a:lnTo>
                  <a:lnTo>
                    <a:pt x="0" y="622300"/>
                  </a:lnTo>
                  <a:lnTo>
                    <a:pt x="7620" y="622300"/>
                  </a:lnTo>
                  <a:lnTo>
                    <a:pt x="7620" y="617220"/>
                  </a:lnTo>
                  <a:close/>
                </a:path>
                <a:path w="7619" h="723900">
                  <a:moveTo>
                    <a:pt x="7620" y="604520"/>
                  </a:moveTo>
                  <a:lnTo>
                    <a:pt x="0" y="604520"/>
                  </a:lnTo>
                  <a:lnTo>
                    <a:pt x="0" y="615950"/>
                  </a:lnTo>
                  <a:lnTo>
                    <a:pt x="7620" y="615950"/>
                  </a:lnTo>
                  <a:lnTo>
                    <a:pt x="7620" y="604520"/>
                  </a:lnTo>
                  <a:close/>
                </a:path>
                <a:path w="7619" h="723900">
                  <a:moveTo>
                    <a:pt x="7620" y="591820"/>
                  </a:moveTo>
                  <a:lnTo>
                    <a:pt x="0" y="591820"/>
                  </a:lnTo>
                  <a:lnTo>
                    <a:pt x="0" y="603250"/>
                  </a:lnTo>
                  <a:lnTo>
                    <a:pt x="7620" y="603250"/>
                  </a:lnTo>
                  <a:lnTo>
                    <a:pt x="7620" y="591820"/>
                  </a:lnTo>
                  <a:close/>
                </a:path>
                <a:path w="7619" h="723900">
                  <a:moveTo>
                    <a:pt x="7620" y="579120"/>
                  </a:moveTo>
                  <a:lnTo>
                    <a:pt x="0" y="579120"/>
                  </a:lnTo>
                  <a:lnTo>
                    <a:pt x="0" y="590550"/>
                  </a:lnTo>
                  <a:lnTo>
                    <a:pt x="7620" y="590550"/>
                  </a:lnTo>
                  <a:lnTo>
                    <a:pt x="7620" y="579120"/>
                  </a:lnTo>
                  <a:close/>
                </a:path>
                <a:path w="7619" h="723900">
                  <a:moveTo>
                    <a:pt x="7620" y="566420"/>
                  </a:moveTo>
                  <a:lnTo>
                    <a:pt x="0" y="566420"/>
                  </a:lnTo>
                  <a:lnTo>
                    <a:pt x="0" y="577850"/>
                  </a:lnTo>
                  <a:lnTo>
                    <a:pt x="7620" y="577850"/>
                  </a:lnTo>
                  <a:lnTo>
                    <a:pt x="7620" y="566420"/>
                  </a:lnTo>
                  <a:close/>
                </a:path>
              </a:pathLst>
            </a:custGeom>
            <a:solidFill>
              <a:srgbClr val="5700F3"/>
            </a:solidFill>
          </p:spPr>
          <p:txBody>
            <a:bodyPr bIns="0" lIns="0" rIns="0" rtlCol="0" tIns="0" wrap="square"/>
            <a:p/>
          </p:txBody>
        </p:sp>
        <p:sp>
          <p:nvSpPr>
            <p:cNvPr id="1050288" name="object 1592"/>
            <p:cNvSpPr/>
            <p:nvPr/>
          </p:nvSpPr>
          <p:spPr>
            <a:xfrm>
              <a:off x="1844039" y="5793739"/>
              <a:ext cx="6350" cy="721360"/>
            </a:xfrm>
            <a:custGeom>
              <a:avLst/>
              <a:ahLst/>
              <a:rect l="l" t="t" r="r" b="b"/>
              <a:pathLst>
                <a:path w="6350" h="721359">
                  <a:moveTo>
                    <a:pt x="6350" y="0"/>
                  </a:moveTo>
                  <a:lnTo>
                    <a:pt x="2540" y="0"/>
                  </a:lnTo>
                  <a:lnTo>
                    <a:pt x="2540" y="1270"/>
                  </a:lnTo>
                  <a:lnTo>
                    <a:pt x="6350" y="1270"/>
                  </a:lnTo>
                  <a:lnTo>
                    <a:pt x="6350" y="0"/>
                  </a:lnTo>
                  <a:close/>
                </a:path>
                <a:path w="6350" h="721359">
                  <a:moveTo>
                    <a:pt x="6350" y="1270"/>
                  </a:moveTo>
                  <a:lnTo>
                    <a:pt x="0" y="1270"/>
                  </a:lnTo>
                  <a:lnTo>
                    <a:pt x="0" y="5080"/>
                  </a:lnTo>
                  <a:lnTo>
                    <a:pt x="6350" y="5080"/>
                  </a:lnTo>
                  <a:lnTo>
                    <a:pt x="6350" y="1270"/>
                  </a:lnTo>
                  <a:close/>
                </a:path>
                <a:path w="6350" h="721359">
                  <a:moveTo>
                    <a:pt x="6350" y="5080"/>
                  </a:moveTo>
                  <a:lnTo>
                    <a:pt x="0" y="5080"/>
                  </a:lnTo>
                  <a:lnTo>
                    <a:pt x="0" y="7620"/>
                  </a:lnTo>
                  <a:lnTo>
                    <a:pt x="6350" y="7620"/>
                  </a:lnTo>
                  <a:lnTo>
                    <a:pt x="6350" y="5080"/>
                  </a:lnTo>
                  <a:close/>
                </a:path>
                <a:path w="6350" h="721359">
                  <a:moveTo>
                    <a:pt x="6350" y="7620"/>
                  </a:moveTo>
                  <a:lnTo>
                    <a:pt x="0" y="7620"/>
                  </a:lnTo>
                  <a:lnTo>
                    <a:pt x="0" y="11430"/>
                  </a:lnTo>
                  <a:lnTo>
                    <a:pt x="6350" y="11430"/>
                  </a:lnTo>
                  <a:lnTo>
                    <a:pt x="6350" y="7620"/>
                  </a:lnTo>
                  <a:close/>
                </a:path>
                <a:path w="6350" h="721359">
                  <a:moveTo>
                    <a:pt x="6350" y="11430"/>
                  </a:moveTo>
                  <a:lnTo>
                    <a:pt x="0" y="11430"/>
                  </a:lnTo>
                  <a:lnTo>
                    <a:pt x="0" y="13970"/>
                  </a:lnTo>
                  <a:lnTo>
                    <a:pt x="6350" y="13970"/>
                  </a:lnTo>
                  <a:lnTo>
                    <a:pt x="6350" y="11430"/>
                  </a:lnTo>
                  <a:close/>
                </a:path>
                <a:path w="6350" h="721359">
                  <a:moveTo>
                    <a:pt x="6350" y="13970"/>
                  </a:moveTo>
                  <a:lnTo>
                    <a:pt x="0" y="13970"/>
                  </a:lnTo>
                  <a:lnTo>
                    <a:pt x="0" y="17780"/>
                  </a:lnTo>
                  <a:lnTo>
                    <a:pt x="6350" y="17780"/>
                  </a:lnTo>
                  <a:lnTo>
                    <a:pt x="6350" y="13970"/>
                  </a:lnTo>
                  <a:close/>
                </a:path>
                <a:path w="6350" h="721359">
                  <a:moveTo>
                    <a:pt x="6350" y="17780"/>
                  </a:moveTo>
                  <a:lnTo>
                    <a:pt x="0" y="17780"/>
                  </a:lnTo>
                  <a:lnTo>
                    <a:pt x="0" y="20320"/>
                  </a:lnTo>
                  <a:lnTo>
                    <a:pt x="6350" y="20320"/>
                  </a:lnTo>
                  <a:lnTo>
                    <a:pt x="6350" y="17780"/>
                  </a:lnTo>
                  <a:close/>
                </a:path>
                <a:path w="6350" h="721359">
                  <a:moveTo>
                    <a:pt x="6350" y="20320"/>
                  </a:moveTo>
                  <a:lnTo>
                    <a:pt x="0" y="20320"/>
                  </a:lnTo>
                  <a:lnTo>
                    <a:pt x="0" y="26670"/>
                  </a:lnTo>
                  <a:lnTo>
                    <a:pt x="6350" y="26670"/>
                  </a:lnTo>
                  <a:lnTo>
                    <a:pt x="6350" y="20320"/>
                  </a:lnTo>
                  <a:close/>
                </a:path>
                <a:path w="6350" h="721359">
                  <a:moveTo>
                    <a:pt x="6350" y="26670"/>
                  </a:moveTo>
                  <a:lnTo>
                    <a:pt x="0" y="26670"/>
                  </a:lnTo>
                  <a:lnTo>
                    <a:pt x="0" y="30480"/>
                  </a:lnTo>
                  <a:lnTo>
                    <a:pt x="6350" y="30480"/>
                  </a:lnTo>
                  <a:lnTo>
                    <a:pt x="6350" y="26670"/>
                  </a:lnTo>
                  <a:close/>
                </a:path>
                <a:path w="6350" h="721359">
                  <a:moveTo>
                    <a:pt x="6350" y="30480"/>
                  </a:moveTo>
                  <a:lnTo>
                    <a:pt x="0" y="30480"/>
                  </a:lnTo>
                  <a:lnTo>
                    <a:pt x="0" y="33020"/>
                  </a:lnTo>
                  <a:lnTo>
                    <a:pt x="6350" y="33020"/>
                  </a:lnTo>
                  <a:lnTo>
                    <a:pt x="6350" y="30480"/>
                  </a:lnTo>
                  <a:close/>
                </a:path>
                <a:path w="6350" h="721359">
                  <a:moveTo>
                    <a:pt x="6350" y="33020"/>
                  </a:moveTo>
                  <a:lnTo>
                    <a:pt x="0" y="33020"/>
                  </a:lnTo>
                  <a:lnTo>
                    <a:pt x="0" y="39370"/>
                  </a:lnTo>
                  <a:lnTo>
                    <a:pt x="6350" y="39370"/>
                  </a:lnTo>
                  <a:lnTo>
                    <a:pt x="6350" y="33020"/>
                  </a:lnTo>
                  <a:close/>
                </a:path>
                <a:path w="6350" h="721359">
                  <a:moveTo>
                    <a:pt x="6350" y="39370"/>
                  </a:moveTo>
                  <a:lnTo>
                    <a:pt x="0" y="39370"/>
                  </a:lnTo>
                  <a:lnTo>
                    <a:pt x="0" y="45720"/>
                  </a:lnTo>
                  <a:lnTo>
                    <a:pt x="6350" y="45720"/>
                  </a:lnTo>
                  <a:lnTo>
                    <a:pt x="6350" y="39370"/>
                  </a:lnTo>
                  <a:close/>
                </a:path>
                <a:path w="6350" h="721359">
                  <a:moveTo>
                    <a:pt x="6350" y="45720"/>
                  </a:moveTo>
                  <a:lnTo>
                    <a:pt x="0" y="45720"/>
                  </a:lnTo>
                  <a:lnTo>
                    <a:pt x="0" y="49530"/>
                  </a:lnTo>
                  <a:lnTo>
                    <a:pt x="6350" y="49530"/>
                  </a:lnTo>
                  <a:lnTo>
                    <a:pt x="6350" y="45720"/>
                  </a:lnTo>
                  <a:close/>
                </a:path>
                <a:path w="6350" h="721359">
                  <a:moveTo>
                    <a:pt x="6350" y="49530"/>
                  </a:moveTo>
                  <a:lnTo>
                    <a:pt x="0" y="49530"/>
                  </a:lnTo>
                  <a:lnTo>
                    <a:pt x="0" y="52070"/>
                  </a:lnTo>
                  <a:lnTo>
                    <a:pt x="6350" y="52070"/>
                  </a:lnTo>
                  <a:lnTo>
                    <a:pt x="6350" y="49530"/>
                  </a:lnTo>
                  <a:close/>
                </a:path>
                <a:path w="6350" h="721359">
                  <a:moveTo>
                    <a:pt x="6350" y="52070"/>
                  </a:moveTo>
                  <a:lnTo>
                    <a:pt x="0" y="52070"/>
                  </a:lnTo>
                  <a:lnTo>
                    <a:pt x="0" y="55880"/>
                  </a:lnTo>
                  <a:lnTo>
                    <a:pt x="6350" y="55880"/>
                  </a:lnTo>
                  <a:lnTo>
                    <a:pt x="6350" y="52070"/>
                  </a:lnTo>
                  <a:close/>
                </a:path>
                <a:path w="6350" h="721359">
                  <a:moveTo>
                    <a:pt x="6350" y="55880"/>
                  </a:moveTo>
                  <a:lnTo>
                    <a:pt x="0" y="55880"/>
                  </a:lnTo>
                  <a:lnTo>
                    <a:pt x="0" y="58420"/>
                  </a:lnTo>
                  <a:lnTo>
                    <a:pt x="6350" y="58420"/>
                  </a:lnTo>
                  <a:lnTo>
                    <a:pt x="6350" y="55880"/>
                  </a:lnTo>
                  <a:close/>
                </a:path>
                <a:path w="6350" h="721359">
                  <a:moveTo>
                    <a:pt x="6350" y="58420"/>
                  </a:moveTo>
                  <a:lnTo>
                    <a:pt x="0" y="58420"/>
                  </a:lnTo>
                  <a:lnTo>
                    <a:pt x="0" y="62230"/>
                  </a:lnTo>
                  <a:lnTo>
                    <a:pt x="6350" y="62230"/>
                  </a:lnTo>
                  <a:lnTo>
                    <a:pt x="6350" y="58420"/>
                  </a:lnTo>
                  <a:close/>
                </a:path>
                <a:path w="6350" h="721359">
                  <a:moveTo>
                    <a:pt x="6350" y="62230"/>
                  </a:moveTo>
                  <a:lnTo>
                    <a:pt x="0" y="62230"/>
                  </a:lnTo>
                  <a:lnTo>
                    <a:pt x="0" y="64770"/>
                  </a:lnTo>
                  <a:lnTo>
                    <a:pt x="6350" y="64770"/>
                  </a:lnTo>
                  <a:lnTo>
                    <a:pt x="6350" y="62230"/>
                  </a:lnTo>
                  <a:close/>
                </a:path>
                <a:path w="6350" h="721359">
                  <a:moveTo>
                    <a:pt x="6350" y="64770"/>
                  </a:moveTo>
                  <a:lnTo>
                    <a:pt x="0" y="64770"/>
                  </a:lnTo>
                  <a:lnTo>
                    <a:pt x="0" y="74930"/>
                  </a:lnTo>
                  <a:lnTo>
                    <a:pt x="6350" y="74930"/>
                  </a:lnTo>
                  <a:lnTo>
                    <a:pt x="6350" y="64770"/>
                  </a:lnTo>
                  <a:close/>
                </a:path>
                <a:path w="6350" h="721359">
                  <a:moveTo>
                    <a:pt x="6350" y="74930"/>
                  </a:moveTo>
                  <a:lnTo>
                    <a:pt x="0" y="74930"/>
                  </a:lnTo>
                  <a:lnTo>
                    <a:pt x="0" y="81280"/>
                  </a:lnTo>
                  <a:lnTo>
                    <a:pt x="6350" y="81280"/>
                  </a:lnTo>
                  <a:lnTo>
                    <a:pt x="6350" y="74930"/>
                  </a:lnTo>
                  <a:close/>
                </a:path>
                <a:path w="6350" h="721359">
                  <a:moveTo>
                    <a:pt x="6350" y="81280"/>
                  </a:moveTo>
                  <a:lnTo>
                    <a:pt x="0" y="81280"/>
                  </a:lnTo>
                  <a:lnTo>
                    <a:pt x="0" y="83820"/>
                  </a:lnTo>
                  <a:lnTo>
                    <a:pt x="6350" y="83820"/>
                  </a:lnTo>
                  <a:lnTo>
                    <a:pt x="6350" y="81280"/>
                  </a:lnTo>
                  <a:close/>
                </a:path>
                <a:path w="6350" h="721359">
                  <a:moveTo>
                    <a:pt x="6350" y="83820"/>
                  </a:moveTo>
                  <a:lnTo>
                    <a:pt x="0" y="83820"/>
                  </a:lnTo>
                  <a:lnTo>
                    <a:pt x="0" y="87630"/>
                  </a:lnTo>
                  <a:lnTo>
                    <a:pt x="6350" y="87630"/>
                  </a:lnTo>
                  <a:lnTo>
                    <a:pt x="6350" y="83820"/>
                  </a:lnTo>
                  <a:close/>
                </a:path>
                <a:path w="6350" h="721359">
                  <a:moveTo>
                    <a:pt x="6350" y="87630"/>
                  </a:moveTo>
                  <a:lnTo>
                    <a:pt x="0" y="87630"/>
                  </a:lnTo>
                  <a:lnTo>
                    <a:pt x="0" y="100330"/>
                  </a:lnTo>
                  <a:lnTo>
                    <a:pt x="6350" y="100330"/>
                  </a:lnTo>
                  <a:lnTo>
                    <a:pt x="6350" y="87630"/>
                  </a:lnTo>
                  <a:close/>
                </a:path>
                <a:path w="6350" h="721359">
                  <a:moveTo>
                    <a:pt x="6350" y="100330"/>
                  </a:moveTo>
                  <a:lnTo>
                    <a:pt x="0" y="100330"/>
                  </a:lnTo>
                  <a:lnTo>
                    <a:pt x="0" y="106680"/>
                  </a:lnTo>
                  <a:lnTo>
                    <a:pt x="6350" y="106680"/>
                  </a:lnTo>
                  <a:lnTo>
                    <a:pt x="6350" y="100330"/>
                  </a:lnTo>
                  <a:close/>
                </a:path>
                <a:path w="6350" h="721359">
                  <a:moveTo>
                    <a:pt x="6350" y="106680"/>
                  </a:moveTo>
                  <a:lnTo>
                    <a:pt x="0" y="106680"/>
                  </a:lnTo>
                  <a:lnTo>
                    <a:pt x="0" y="121920"/>
                  </a:lnTo>
                  <a:lnTo>
                    <a:pt x="6350" y="121920"/>
                  </a:lnTo>
                  <a:lnTo>
                    <a:pt x="6350" y="106680"/>
                  </a:lnTo>
                  <a:close/>
                </a:path>
                <a:path w="6350" h="721359">
                  <a:moveTo>
                    <a:pt x="6350" y="121920"/>
                  </a:moveTo>
                  <a:lnTo>
                    <a:pt x="0" y="121920"/>
                  </a:lnTo>
                  <a:lnTo>
                    <a:pt x="0" y="132080"/>
                  </a:lnTo>
                  <a:lnTo>
                    <a:pt x="6350" y="132080"/>
                  </a:lnTo>
                  <a:lnTo>
                    <a:pt x="6350" y="121920"/>
                  </a:lnTo>
                  <a:close/>
                </a:path>
                <a:path w="6350" h="721359">
                  <a:moveTo>
                    <a:pt x="6350" y="132080"/>
                  </a:moveTo>
                  <a:lnTo>
                    <a:pt x="0" y="132080"/>
                  </a:lnTo>
                  <a:lnTo>
                    <a:pt x="0" y="189230"/>
                  </a:lnTo>
                  <a:lnTo>
                    <a:pt x="6350" y="189230"/>
                  </a:lnTo>
                  <a:lnTo>
                    <a:pt x="6350" y="132080"/>
                  </a:lnTo>
                  <a:close/>
                </a:path>
                <a:path w="6350" h="721359">
                  <a:moveTo>
                    <a:pt x="6350" y="189230"/>
                  </a:moveTo>
                  <a:lnTo>
                    <a:pt x="0" y="189230"/>
                  </a:lnTo>
                  <a:lnTo>
                    <a:pt x="0" y="195580"/>
                  </a:lnTo>
                  <a:lnTo>
                    <a:pt x="6350" y="195580"/>
                  </a:lnTo>
                  <a:lnTo>
                    <a:pt x="6350" y="189230"/>
                  </a:lnTo>
                  <a:close/>
                </a:path>
                <a:path w="6350" h="721359">
                  <a:moveTo>
                    <a:pt x="6350" y="195580"/>
                  </a:moveTo>
                  <a:lnTo>
                    <a:pt x="0" y="195580"/>
                  </a:lnTo>
                  <a:lnTo>
                    <a:pt x="0" y="201930"/>
                  </a:lnTo>
                  <a:lnTo>
                    <a:pt x="6350" y="201930"/>
                  </a:lnTo>
                  <a:lnTo>
                    <a:pt x="6350" y="195580"/>
                  </a:lnTo>
                  <a:close/>
                </a:path>
                <a:path w="6350" h="721359">
                  <a:moveTo>
                    <a:pt x="6350" y="201930"/>
                  </a:moveTo>
                  <a:lnTo>
                    <a:pt x="0" y="201930"/>
                  </a:lnTo>
                  <a:lnTo>
                    <a:pt x="0" y="207010"/>
                  </a:lnTo>
                  <a:lnTo>
                    <a:pt x="2540" y="207010"/>
                  </a:lnTo>
                  <a:lnTo>
                    <a:pt x="2540" y="208280"/>
                  </a:lnTo>
                  <a:lnTo>
                    <a:pt x="6350" y="208280"/>
                  </a:lnTo>
                  <a:lnTo>
                    <a:pt x="6350" y="201930"/>
                  </a:lnTo>
                  <a:close/>
                </a:path>
                <a:path w="6350" h="721359">
                  <a:moveTo>
                    <a:pt x="6350" y="208280"/>
                  </a:moveTo>
                  <a:lnTo>
                    <a:pt x="3810" y="208280"/>
                  </a:lnTo>
                  <a:lnTo>
                    <a:pt x="3810" y="209550"/>
                  </a:lnTo>
                  <a:lnTo>
                    <a:pt x="6350" y="209550"/>
                  </a:lnTo>
                  <a:lnTo>
                    <a:pt x="6350" y="208280"/>
                  </a:lnTo>
                  <a:close/>
                </a:path>
                <a:path w="6350" h="721359">
                  <a:moveTo>
                    <a:pt x="6350" y="520827"/>
                  </a:moveTo>
                  <a:lnTo>
                    <a:pt x="0" y="520827"/>
                  </a:lnTo>
                  <a:lnTo>
                    <a:pt x="0" y="565150"/>
                  </a:lnTo>
                  <a:lnTo>
                    <a:pt x="6350" y="565150"/>
                  </a:lnTo>
                  <a:lnTo>
                    <a:pt x="6350" y="520827"/>
                  </a:lnTo>
                  <a:close/>
                </a:path>
                <a:path w="6350" h="721359">
                  <a:moveTo>
                    <a:pt x="6350" y="514477"/>
                  </a:moveTo>
                  <a:lnTo>
                    <a:pt x="0" y="514477"/>
                  </a:lnTo>
                  <a:lnTo>
                    <a:pt x="0" y="520700"/>
                  </a:lnTo>
                  <a:lnTo>
                    <a:pt x="6350" y="520700"/>
                  </a:lnTo>
                  <a:lnTo>
                    <a:pt x="6350" y="514477"/>
                  </a:lnTo>
                  <a:close/>
                </a:path>
                <a:path w="6350" h="721359">
                  <a:moveTo>
                    <a:pt x="6350" y="508000"/>
                  </a:moveTo>
                  <a:lnTo>
                    <a:pt x="5080" y="508000"/>
                  </a:lnTo>
                  <a:lnTo>
                    <a:pt x="5080" y="509270"/>
                  </a:lnTo>
                  <a:lnTo>
                    <a:pt x="3810" y="509270"/>
                  </a:lnTo>
                  <a:lnTo>
                    <a:pt x="3810" y="510540"/>
                  </a:lnTo>
                  <a:lnTo>
                    <a:pt x="2540" y="510540"/>
                  </a:lnTo>
                  <a:lnTo>
                    <a:pt x="2540" y="511937"/>
                  </a:lnTo>
                  <a:lnTo>
                    <a:pt x="1270" y="511937"/>
                  </a:lnTo>
                  <a:lnTo>
                    <a:pt x="1270" y="513207"/>
                  </a:lnTo>
                  <a:lnTo>
                    <a:pt x="0" y="513207"/>
                  </a:lnTo>
                  <a:lnTo>
                    <a:pt x="0" y="514350"/>
                  </a:lnTo>
                  <a:lnTo>
                    <a:pt x="6350" y="514350"/>
                  </a:lnTo>
                  <a:lnTo>
                    <a:pt x="6350" y="508000"/>
                  </a:lnTo>
                  <a:close/>
                </a:path>
                <a:path w="6350" h="721359">
                  <a:moveTo>
                    <a:pt x="6350" y="717550"/>
                  </a:moveTo>
                  <a:lnTo>
                    <a:pt x="0" y="717550"/>
                  </a:lnTo>
                  <a:lnTo>
                    <a:pt x="0" y="720090"/>
                  </a:lnTo>
                  <a:lnTo>
                    <a:pt x="2540" y="720090"/>
                  </a:lnTo>
                  <a:lnTo>
                    <a:pt x="2540" y="721360"/>
                  </a:lnTo>
                  <a:lnTo>
                    <a:pt x="6350" y="721360"/>
                  </a:lnTo>
                  <a:lnTo>
                    <a:pt x="6350" y="717550"/>
                  </a:lnTo>
                  <a:close/>
                </a:path>
                <a:path w="6350" h="721359">
                  <a:moveTo>
                    <a:pt x="6350" y="711200"/>
                  </a:moveTo>
                  <a:lnTo>
                    <a:pt x="0" y="711200"/>
                  </a:lnTo>
                  <a:lnTo>
                    <a:pt x="0" y="716280"/>
                  </a:lnTo>
                  <a:lnTo>
                    <a:pt x="6350" y="716280"/>
                  </a:lnTo>
                  <a:lnTo>
                    <a:pt x="6350" y="711200"/>
                  </a:lnTo>
                  <a:close/>
                </a:path>
                <a:path w="6350" h="721359">
                  <a:moveTo>
                    <a:pt x="6350" y="704850"/>
                  </a:moveTo>
                  <a:lnTo>
                    <a:pt x="0" y="704850"/>
                  </a:lnTo>
                  <a:lnTo>
                    <a:pt x="0" y="709930"/>
                  </a:lnTo>
                  <a:lnTo>
                    <a:pt x="6350" y="709930"/>
                  </a:lnTo>
                  <a:lnTo>
                    <a:pt x="6350" y="704850"/>
                  </a:lnTo>
                  <a:close/>
                </a:path>
                <a:path w="6350" h="721359">
                  <a:moveTo>
                    <a:pt x="6350" y="698500"/>
                  </a:moveTo>
                  <a:lnTo>
                    <a:pt x="0" y="698500"/>
                  </a:lnTo>
                  <a:lnTo>
                    <a:pt x="0" y="703580"/>
                  </a:lnTo>
                  <a:lnTo>
                    <a:pt x="6350" y="703580"/>
                  </a:lnTo>
                  <a:lnTo>
                    <a:pt x="6350" y="698500"/>
                  </a:lnTo>
                  <a:close/>
                </a:path>
                <a:path w="6350" h="721359">
                  <a:moveTo>
                    <a:pt x="6350" y="692150"/>
                  </a:moveTo>
                  <a:lnTo>
                    <a:pt x="0" y="692150"/>
                  </a:lnTo>
                  <a:lnTo>
                    <a:pt x="0" y="697230"/>
                  </a:lnTo>
                  <a:lnTo>
                    <a:pt x="6350" y="697230"/>
                  </a:lnTo>
                  <a:lnTo>
                    <a:pt x="6350" y="692150"/>
                  </a:lnTo>
                  <a:close/>
                </a:path>
                <a:path w="6350" h="721359">
                  <a:moveTo>
                    <a:pt x="6350" y="685800"/>
                  </a:moveTo>
                  <a:lnTo>
                    <a:pt x="0" y="685800"/>
                  </a:lnTo>
                  <a:lnTo>
                    <a:pt x="0" y="690880"/>
                  </a:lnTo>
                  <a:lnTo>
                    <a:pt x="6350" y="690880"/>
                  </a:lnTo>
                  <a:lnTo>
                    <a:pt x="6350" y="685800"/>
                  </a:lnTo>
                  <a:close/>
                </a:path>
                <a:path w="6350" h="721359">
                  <a:moveTo>
                    <a:pt x="6350" y="679450"/>
                  </a:moveTo>
                  <a:lnTo>
                    <a:pt x="0" y="679450"/>
                  </a:lnTo>
                  <a:lnTo>
                    <a:pt x="0" y="684530"/>
                  </a:lnTo>
                  <a:lnTo>
                    <a:pt x="6350" y="684530"/>
                  </a:lnTo>
                  <a:lnTo>
                    <a:pt x="6350" y="679450"/>
                  </a:lnTo>
                  <a:close/>
                </a:path>
                <a:path w="6350" h="721359">
                  <a:moveTo>
                    <a:pt x="6350" y="673100"/>
                  </a:moveTo>
                  <a:lnTo>
                    <a:pt x="0" y="673100"/>
                  </a:lnTo>
                  <a:lnTo>
                    <a:pt x="0" y="678180"/>
                  </a:lnTo>
                  <a:lnTo>
                    <a:pt x="6350" y="678180"/>
                  </a:lnTo>
                  <a:lnTo>
                    <a:pt x="6350" y="673100"/>
                  </a:lnTo>
                  <a:close/>
                </a:path>
                <a:path w="6350" h="721359">
                  <a:moveTo>
                    <a:pt x="6350" y="666750"/>
                  </a:moveTo>
                  <a:lnTo>
                    <a:pt x="0" y="666750"/>
                  </a:lnTo>
                  <a:lnTo>
                    <a:pt x="0" y="671830"/>
                  </a:lnTo>
                  <a:lnTo>
                    <a:pt x="6350" y="671830"/>
                  </a:lnTo>
                  <a:lnTo>
                    <a:pt x="6350" y="666750"/>
                  </a:lnTo>
                  <a:close/>
                </a:path>
                <a:path w="6350" h="721359">
                  <a:moveTo>
                    <a:pt x="6350" y="660400"/>
                  </a:moveTo>
                  <a:lnTo>
                    <a:pt x="0" y="660400"/>
                  </a:lnTo>
                  <a:lnTo>
                    <a:pt x="0" y="665480"/>
                  </a:lnTo>
                  <a:lnTo>
                    <a:pt x="6350" y="665480"/>
                  </a:lnTo>
                  <a:lnTo>
                    <a:pt x="6350" y="660400"/>
                  </a:lnTo>
                  <a:close/>
                </a:path>
                <a:path w="6350" h="721359">
                  <a:moveTo>
                    <a:pt x="6350" y="655320"/>
                  </a:moveTo>
                  <a:lnTo>
                    <a:pt x="0" y="655320"/>
                  </a:lnTo>
                  <a:lnTo>
                    <a:pt x="0" y="659130"/>
                  </a:lnTo>
                  <a:lnTo>
                    <a:pt x="6350" y="659130"/>
                  </a:lnTo>
                  <a:lnTo>
                    <a:pt x="6350" y="655320"/>
                  </a:lnTo>
                  <a:close/>
                </a:path>
                <a:path w="6350" h="721359">
                  <a:moveTo>
                    <a:pt x="6350" y="648970"/>
                  </a:moveTo>
                  <a:lnTo>
                    <a:pt x="0" y="648970"/>
                  </a:lnTo>
                  <a:lnTo>
                    <a:pt x="0" y="654050"/>
                  </a:lnTo>
                  <a:lnTo>
                    <a:pt x="6350" y="654050"/>
                  </a:lnTo>
                  <a:lnTo>
                    <a:pt x="6350" y="648970"/>
                  </a:lnTo>
                  <a:close/>
                </a:path>
                <a:path w="6350" h="721359">
                  <a:moveTo>
                    <a:pt x="6350" y="642620"/>
                  </a:moveTo>
                  <a:lnTo>
                    <a:pt x="0" y="642620"/>
                  </a:lnTo>
                  <a:lnTo>
                    <a:pt x="0" y="647700"/>
                  </a:lnTo>
                  <a:lnTo>
                    <a:pt x="6350" y="647700"/>
                  </a:lnTo>
                  <a:lnTo>
                    <a:pt x="6350" y="642620"/>
                  </a:lnTo>
                  <a:close/>
                </a:path>
                <a:path w="6350" h="721359">
                  <a:moveTo>
                    <a:pt x="6350" y="636270"/>
                  </a:moveTo>
                  <a:lnTo>
                    <a:pt x="0" y="636270"/>
                  </a:lnTo>
                  <a:lnTo>
                    <a:pt x="0" y="641350"/>
                  </a:lnTo>
                  <a:lnTo>
                    <a:pt x="6350" y="641350"/>
                  </a:lnTo>
                  <a:lnTo>
                    <a:pt x="6350" y="636270"/>
                  </a:lnTo>
                  <a:close/>
                </a:path>
                <a:path w="6350" h="721359">
                  <a:moveTo>
                    <a:pt x="6350" y="629920"/>
                  </a:moveTo>
                  <a:lnTo>
                    <a:pt x="0" y="629920"/>
                  </a:lnTo>
                  <a:lnTo>
                    <a:pt x="0" y="635000"/>
                  </a:lnTo>
                  <a:lnTo>
                    <a:pt x="6350" y="635000"/>
                  </a:lnTo>
                  <a:lnTo>
                    <a:pt x="6350" y="629920"/>
                  </a:lnTo>
                  <a:close/>
                </a:path>
                <a:path w="6350" h="721359">
                  <a:moveTo>
                    <a:pt x="6350" y="623570"/>
                  </a:moveTo>
                  <a:lnTo>
                    <a:pt x="0" y="623570"/>
                  </a:lnTo>
                  <a:lnTo>
                    <a:pt x="0" y="628650"/>
                  </a:lnTo>
                  <a:lnTo>
                    <a:pt x="6350" y="628650"/>
                  </a:lnTo>
                  <a:lnTo>
                    <a:pt x="6350" y="623570"/>
                  </a:lnTo>
                  <a:close/>
                </a:path>
                <a:path w="6350" h="721359">
                  <a:moveTo>
                    <a:pt x="6350" y="617220"/>
                  </a:moveTo>
                  <a:lnTo>
                    <a:pt x="0" y="617220"/>
                  </a:lnTo>
                  <a:lnTo>
                    <a:pt x="0" y="622300"/>
                  </a:lnTo>
                  <a:lnTo>
                    <a:pt x="6350" y="622300"/>
                  </a:lnTo>
                  <a:lnTo>
                    <a:pt x="6350" y="617220"/>
                  </a:lnTo>
                  <a:close/>
                </a:path>
                <a:path w="6350" h="721359">
                  <a:moveTo>
                    <a:pt x="6350" y="604520"/>
                  </a:moveTo>
                  <a:lnTo>
                    <a:pt x="0" y="604520"/>
                  </a:lnTo>
                  <a:lnTo>
                    <a:pt x="0" y="615950"/>
                  </a:lnTo>
                  <a:lnTo>
                    <a:pt x="6350" y="615950"/>
                  </a:lnTo>
                  <a:lnTo>
                    <a:pt x="6350" y="604520"/>
                  </a:lnTo>
                  <a:close/>
                </a:path>
                <a:path w="6350" h="721359">
                  <a:moveTo>
                    <a:pt x="6350" y="591820"/>
                  </a:moveTo>
                  <a:lnTo>
                    <a:pt x="0" y="591820"/>
                  </a:lnTo>
                  <a:lnTo>
                    <a:pt x="0" y="603250"/>
                  </a:lnTo>
                  <a:lnTo>
                    <a:pt x="6350" y="603250"/>
                  </a:lnTo>
                  <a:lnTo>
                    <a:pt x="6350" y="591820"/>
                  </a:lnTo>
                  <a:close/>
                </a:path>
                <a:path w="6350" h="721359">
                  <a:moveTo>
                    <a:pt x="6350" y="579120"/>
                  </a:moveTo>
                  <a:lnTo>
                    <a:pt x="0" y="579120"/>
                  </a:lnTo>
                  <a:lnTo>
                    <a:pt x="0" y="590550"/>
                  </a:lnTo>
                  <a:lnTo>
                    <a:pt x="6350" y="590550"/>
                  </a:lnTo>
                  <a:lnTo>
                    <a:pt x="6350" y="579120"/>
                  </a:lnTo>
                  <a:close/>
                </a:path>
                <a:path w="6350" h="721359">
                  <a:moveTo>
                    <a:pt x="6350" y="566420"/>
                  </a:moveTo>
                  <a:lnTo>
                    <a:pt x="0" y="566420"/>
                  </a:lnTo>
                  <a:lnTo>
                    <a:pt x="0" y="577850"/>
                  </a:lnTo>
                  <a:lnTo>
                    <a:pt x="6350" y="577850"/>
                  </a:lnTo>
                  <a:lnTo>
                    <a:pt x="6350" y="566420"/>
                  </a:lnTo>
                  <a:close/>
                </a:path>
              </a:pathLst>
            </a:custGeom>
            <a:solidFill>
              <a:srgbClr val="5600F3"/>
            </a:solidFill>
          </p:spPr>
          <p:txBody>
            <a:bodyPr bIns="0" lIns="0" rIns="0" rtlCol="0" tIns="0" wrap="square"/>
            <a:p/>
          </p:txBody>
        </p:sp>
        <p:sp>
          <p:nvSpPr>
            <p:cNvPr id="1050289" name="object 1593"/>
            <p:cNvSpPr/>
            <p:nvPr/>
          </p:nvSpPr>
          <p:spPr>
            <a:xfrm>
              <a:off x="1836419" y="5795010"/>
              <a:ext cx="7620" cy="718820"/>
            </a:xfrm>
            <a:custGeom>
              <a:avLst/>
              <a:ahLst/>
              <a:rect l="l" t="t" r="r" b="b"/>
              <a:pathLst>
                <a:path w="7619" h="718820">
                  <a:moveTo>
                    <a:pt x="7619" y="0"/>
                  </a:moveTo>
                  <a:lnTo>
                    <a:pt x="0" y="0"/>
                  </a:lnTo>
                  <a:lnTo>
                    <a:pt x="0" y="3809"/>
                  </a:lnTo>
                  <a:lnTo>
                    <a:pt x="7619" y="3809"/>
                  </a:lnTo>
                  <a:lnTo>
                    <a:pt x="7619" y="0"/>
                  </a:lnTo>
                  <a:close/>
                </a:path>
                <a:path w="7619" h="718820">
                  <a:moveTo>
                    <a:pt x="7619" y="3809"/>
                  </a:moveTo>
                  <a:lnTo>
                    <a:pt x="0" y="3809"/>
                  </a:lnTo>
                  <a:lnTo>
                    <a:pt x="0" y="6349"/>
                  </a:lnTo>
                  <a:lnTo>
                    <a:pt x="7619" y="6349"/>
                  </a:lnTo>
                  <a:lnTo>
                    <a:pt x="7619" y="3809"/>
                  </a:lnTo>
                  <a:close/>
                </a:path>
                <a:path w="7619" h="718820">
                  <a:moveTo>
                    <a:pt x="7619" y="6350"/>
                  </a:moveTo>
                  <a:lnTo>
                    <a:pt x="0" y="6350"/>
                  </a:lnTo>
                  <a:lnTo>
                    <a:pt x="0" y="10159"/>
                  </a:lnTo>
                  <a:lnTo>
                    <a:pt x="7619" y="10159"/>
                  </a:lnTo>
                  <a:lnTo>
                    <a:pt x="7619" y="6350"/>
                  </a:lnTo>
                  <a:close/>
                </a:path>
                <a:path w="7619" h="718820">
                  <a:moveTo>
                    <a:pt x="7619" y="10160"/>
                  </a:moveTo>
                  <a:lnTo>
                    <a:pt x="0" y="10160"/>
                  </a:lnTo>
                  <a:lnTo>
                    <a:pt x="0" y="12699"/>
                  </a:lnTo>
                  <a:lnTo>
                    <a:pt x="7619" y="12699"/>
                  </a:lnTo>
                  <a:lnTo>
                    <a:pt x="7619" y="10160"/>
                  </a:lnTo>
                  <a:close/>
                </a:path>
                <a:path w="7619" h="718820">
                  <a:moveTo>
                    <a:pt x="7619" y="12700"/>
                  </a:moveTo>
                  <a:lnTo>
                    <a:pt x="0" y="12700"/>
                  </a:lnTo>
                  <a:lnTo>
                    <a:pt x="0" y="16509"/>
                  </a:lnTo>
                  <a:lnTo>
                    <a:pt x="7619" y="16509"/>
                  </a:lnTo>
                  <a:lnTo>
                    <a:pt x="7619" y="12700"/>
                  </a:lnTo>
                  <a:close/>
                </a:path>
                <a:path w="7619" h="718820">
                  <a:moveTo>
                    <a:pt x="7619" y="16509"/>
                  </a:moveTo>
                  <a:lnTo>
                    <a:pt x="0" y="16509"/>
                  </a:lnTo>
                  <a:lnTo>
                    <a:pt x="0" y="19049"/>
                  </a:lnTo>
                  <a:lnTo>
                    <a:pt x="7619" y="19049"/>
                  </a:lnTo>
                  <a:lnTo>
                    <a:pt x="7619" y="16509"/>
                  </a:lnTo>
                  <a:close/>
                </a:path>
                <a:path w="7619" h="718820">
                  <a:moveTo>
                    <a:pt x="7619" y="19050"/>
                  </a:moveTo>
                  <a:lnTo>
                    <a:pt x="0" y="19050"/>
                  </a:lnTo>
                  <a:lnTo>
                    <a:pt x="0" y="25399"/>
                  </a:lnTo>
                  <a:lnTo>
                    <a:pt x="7619" y="25399"/>
                  </a:lnTo>
                  <a:lnTo>
                    <a:pt x="7619" y="19050"/>
                  </a:lnTo>
                  <a:close/>
                </a:path>
                <a:path w="7619" h="718820">
                  <a:moveTo>
                    <a:pt x="7619" y="25400"/>
                  </a:moveTo>
                  <a:lnTo>
                    <a:pt x="0" y="25400"/>
                  </a:lnTo>
                  <a:lnTo>
                    <a:pt x="0" y="29209"/>
                  </a:lnTo>
                  <a:lnTo>
                    <a:pt x="7619" y="29209"/>
                  </a:lnTo>
                  <a:lnTo>
                    <a:pt x="7619" y="25400"/>
                  </a:lnTo>
                  <a:close/>
                </a:path>
                <a:path w="7619" h="718820">
                  <a:moveTo>
                    <a:pt x="7619" y="29209"/>
                  </a:moveTo>
                  <a:lnTo>
                    <a:pt x="0" y="29209"/>
                  </a:lnTo>
                  <a:lnTo>
                    <a:pt x="0" y="31749"/>
                  </a:lnTo>
                  <a:lnTo>
                    <a:pt x="7619" y="31749"/>
                  </a:lnTo>
                  <a:lnTo>
                    <a:pt x="7619" y="29209"/>
                  </a:lnTo>
                  <a:close/>
                </a:path>
                <a:path w="7619" h="718820">
                  <a:moveTo>
                    <a:pt x="7619" y="31750"/>
                  </a:moveTo>
                  <a:lnTo>
                    <a:pt x="0" y="31750"/>
                  </a:lnTo>
                  <a:lnTo>
                    <a:pt x="0" y="38099"/>
                  </a:lnTo>
                  <a:lnTo>
                    <a:pt x="7619" y="38099"/>
                  </a:lnTo>
                  <a:lnTo>
                    <a:pt x="7619" y="31750"/>
                  </a:lnTo>
                  <a:close/>
                </a:path>
                <a:path w="7619" h="718820">
                  <a:moveTo>
                    <a:pt x="7619" y="38100"/>
                  </a:moveTo>
                  <a:lnTo>
                    <a:pt x="0" y="38100"/>
                  </a:lnTo>
                  <a:lnTo>
                    <a:pt x="0" y="44449"/>
                  </a:lnTo>
                  <a:lnTo>
                    <a:pt x="7619" y="44449"/>
                  </a:lnTo>
                  <a:lnTo>
                    <a:pt x="7619" y="38100"/>
                  </a:lnTo>
                  <a:close/>
                </a:path>
                <a:path w="7619" h="718820">
                  <a:moveTo>
                    <a:pt x="7619" y="44450"/>
                  </a:moveTo>
                  <a:lnTo>
                    <a:pt x="0" y="44450"/>
                  </a:lnTo>
                  <a:lnTo>
                    <a:pt x="0" y="48259"/>
                  </a:lnTo>
                  <a:lnTo>
                    <a:pt x="7619" y="48259"/>
                  </a:lnTo>
                  <a:lnTo>
                    <a:pt x="7619" y="44450"/>
                  </a:lnTo>
                  <a:close/>
                </a:path>
                <a:path w="7619" h="718820">
                  <a:moveTo>
                    <a:pt x="7619" y="48259"/>
                  </a:moveTo>
                  <a:lnTo>
                    <a:pt x="0" y="48259"/>
                  </a:lnTo>
                  <a:lnTo>
                    <a:pt x="0" y="50799"/>
                  </a:lnTo>
                  <a:lnTo>
                    <a:pt x="7619" y="50799"/>
                  </a:lnTo>
                  <a:lnTo>
                    <a:pt x="7619" y="48259"/>
                  </a:lnTo>
                  <a:close/>
                </a:path>
                <a:path w="7619" h="718820">
                  <a:moveTo>
                    <a:pt x="7619" y="50800"/>
                  </a:moveTo>
                  <a:lnTo>
                    <a:pt x="0" y="50800"/>
                  </a:lnTo>
                  <a:lnTo>
                    <a:pt x="0" y="54609"/>
                  </a:lnTo>
                  <a:lnTo>
                    <a:pt x="7619" y="54609"/>
                  </a:lnTo>
                  <a:lnTo>
                    <a:pt x="7619" y="50800"/>
                  </a:lnTo>
                  <a:close/>
                </a:path>
                <a:path w="7619" h="718820">
                  <a:moveTo>
                    <a:pt x="7619" y="54609"/>
                  </a:moveTo>
                  <a:lnTo>
                    <a:pt x="0" y="54609"/>
                  </a:lnTo>
                  <a:lnTo>
                    <a:pt x="0" y="57149"/>
                  </a:lnTo>
                  <a:lnTo>
                    <a:pt x="7619" y="57149"/>
                  </a:lnTo>
                  <a:lnTo>
                    <a:pt x="7619" y="54609"/>
                  </a:lnTo>
                  <a:close/>
                </a:path>
                <a:path w="7619" h="718820">
                  <a:moveTo>
                    <a:pt x="7619" y="57150"/>
                  </a:moveTo>
                  <a:lnTo>
                    <a:pt x="0" y="57150"/>
                  </a:lnTo>
                  <a:lnTo>
                    <a:pt x="0" y="60959"/>
                  </a:lnTo>
                  <a:lnTo>
                    <a:pt x="7619" y="60959"/>
                  </a:lnTo>
                  <a:lnTo>
                    <a:pt x="7619" y="57150"/>
                  </a:lnTo>
                  <a:close/>
                </a:path>
                <a:path w="7619" h="718820">
                  <a:moveTo>
                    <a:pt x="7619" y="60959"/>
                  </a:moveTo>
                  <a:lnTo>
                    <a:pt x="0" y="60959"/>
                  </a:lnTo>
                  <a:lnTo>
                    <a:pt x="0" y="63499"/>
                  </a:lnTo>
                  <a:lnTo>
                    <a:pt x="7619" y="63499"/>
                  </a:lnTo>
                  <a:lnTo>
                    <a:pt x="7619" y="60959"/>
                  </a:lnTo>
                  <a:close/>
                </a:path>
                <a:path w="7619" h="718820">
                  <a:moveTo>
                    <a:pt x="7619" y="63500"/>
                  </a:moveTo>
                  <a:lnTo>
                    <a:pt x="0" y="63500"/>
                  </a:lnTo>
                  <a:lnTo>
                    <a:pt x="0" y="73659"/>
                  </a:lnTo>
                  <a:lnTo>
                    <a:pt x="7619" y="73659"/>
                  </a:lnTo>
                  <a:lnTo>
                    <a:pt x="7619" y="63500"/>
                  </a:lnTo>
                  <a:close/>
                </a:path>
                <a:path w="7619" h="718820">
                  <a:moveTo>
                    <a:pt x="7619" y="73659"/>
                  </a:moveTo>
                  <a:lnTo>
                    <a:pt x="0" y="73659"/>
                  </a:lnTo>
                  <a:lnTo>
                    <a:pt x="0" y="80009"/>
                  </a:lnTo>
                  <a:lnTo>
                    <a:pt x="7619" y="80009"/>
                  </a:lnTo>
                  <a:lnTo>
                    <a:pt x="7619" y="73659"/>
                  </a:lnTo>
                  <a:close/>
                </a:path>
                <a:path w="7619" h="718820">
                  <a:moveTo>
                    <a:pt x="7619" y="80009"/>
                  </a:moveTo>
                  <a:lnTo>
                    <a:pt x="0" y="80009"/>
                  </a:lnTo>
                  <a:lnTo>
                    <a:pt x="0" y="82549"/>
                  </a:lnTo>
                  <a:lnTo>
                    <a:pt x="7619" y="82549"/>
                  </a:lnTo>
                  <a:lnTo>
                    <a:pt x="7619" y="80009"/>
                  </a:lnTo>
                  <a:close/>
                </a:path>
                <a:path w="7619" h="718820">
                  <a:moveTo>
                    <a:pt x="7619" y="82550"/>
                  </a:moveTo>
                  <a:lnTo>
                    <a:pt x="0" y="82550"/>
                  </a:lnTo>
                  <a:lnTo>
                    <a:pt x="0" y="86359"/>
                  </a:lnTo>
                  <a:lnTo>
                    <a:pt x="7619" y="86359"/>
                  </a:lnTo>
                  <a:lnTo>
                    <a:pt x="7619" y="82550"/>
                  </a:lnTo>
                  <a:close/>
                </a:path>
                <a:path w="7619" h="718820">
                  <a:moveTo>
                    <a:pt x="7619" y="86359"/>
                  </a:moveTo>
                  <a:lnTo>
                    <a:pt x="0" y="86359"/>
                  </a:lnTo>
                  <a:lnTo>
                    <a:pt x="0" y="99059"/>
                  </a:lnTo>
                  <a:lnTo>
                    <a:pt x="7619" y="99059"/>
                  </a:lnTo>
                  <a:lnTo>
                    <a:pt x="7619" y="86359"/>
                  </a:lnTo>
                  <a:close/>
                </a:path>
                <a:path w="7619" h="718820">
                  <a:moveTo>
                    <a:pt x="7619" y="99060"/>
                  </a:moveTo>
                  <a:lnTo>
                    <a:pt x="0" y="99060"/>
                  </a:lnTo>
                  <a:lnTo>
                    <a:pt x="0" y="105409"/>
                  </a:lnTo>
                  <a:lnTo>
                    <a:pt x="7619" y="105409"/>
                  </a:lnTo>
                  <a:lnTo>
                    <a:pt x="7619" y="99060"/>
                  </a:lnTo>
                  <a:close/>
                </a:path>
                <a:path w="7619" h="718820">
                  <a:moveTo>
                    <a:pt x="7619" y="105409"/>
                  </a:moveTo>
                  <a:lnTo>
                    <a:pt x="0" y="105409"/>
                  </a:lnTo>
                  <a:lnTo>
                    <a:pt x="0" y="120649"/>
                  </a:lnTo>
                  <a:lnTo>
                    <a:pt x="7619" y="120649"/>
                  </a:lnTo>
                  <a:lnTo>
                    <a:pt x="7619" y="105409"/>
                  </a:lnTo>
                  <a:close/>
                </a:path>
                <a:path w="7619" h="718820">
                  <a:moveTo>
                    <a:pt x="7619" y="120650"/>
                  </a:moveTo>
                  <a:lnTo>
                    <a:pt x="0" y="120650"/>
                  </a:lnTo>
                  <a:lnTo>
                    <a:pt x="0" y="130809"/>
                  </a:lnTo>
                  <a:lnTo>
                    <a:pt x="7619" y="130809"/>
                  </a:lnTo>
                  <a:lnTo>
                    <a:pt x="7619" y="120650"/>
                  </a:lnTo>
                  <a:close/>
                </a:path>
                <a:path w="7619" h="718820">
                  <a:moveTo>
                    <a:pt x="7619" y="130809"/>
                  </a:moveTo>
                  <a:lnTo>
                    <a:pt x="0" y="130809"/>
                  </a:lnTo>
                  <a:lnTo>
                    <a:pt x="0" y="187959"/>
                  </a:lnTo>
                  <a:lnTo>
                    <a:pt x="7619" y="187959"/>
                  </a:lnTo>
                  <a:lnTo>
                    <a:pt x="7619" y="130809"/>
                  </a:lnTo>
                  <a:close/>
                </a:path>
                <a:path w="7619" h="718820">
                  <a:moveTo>
                    <a:pt x="7619" y="187959"/>
                  </a:moveTo>
                  <a:lnTo>
                    <a:pt x="0" y="187959"/>
                  </a:lnTo>
                  <a:lnTo>
                    <a:pt x="0" y="194309"/>
                  </a:lnTo>
                  <a:lnTo>
                    <a:pt x="7619" y="194309"/>
                  </a:lnTo>
                  <a:lnTo>
                    <a:pt x="7619" y="187959"/>
                  </a:lnTo>
                  <a:close/>
                </a:path>
                <a:path w="7619" h="718820">
                  <a:moveTo>
                    <a:pt x="7619" y="194309"/>
                  </a:moveTo>
                  <a:lnTo>
                    <a:pt x="0" y="194309"/>
                  </a:lnTo>
                  <a:lnTo>
                    <a:pt x="0" y="200659"/>
                  </a:lnTo>
                  <a:lnTo>
                    <a:pt x="7619" y="200659"/>
                  </a:lnTo>
                  <a:lnTo>
                    <a:pt x="7619" y="194309"/>
                  </a:lnTo>
                  <a:close/>
                </a:path>
                <a:path w="7619" h="718820">
                  <a:moveTo>
                    <a:pt x="7619" y="200659"/>
                  </a:moveTo>
                  <a:lnTo>
                    <a:pt x="2540" y="200659"/>
                  </a:lnTo>
                  <a:lnTo>
                    <a:pt x="2540" y="201929"/>
                  </a:lnTo>
                  <a:lnTo>
                    <a:pt x="3810" y="201929"/>
                  </a:lnTo>
                  <a:lnTo>
                    <a:pt x="3810" y="203199"/>
                  </a:lnTo>
                  <a:lnTo>
                    <a:pt x="7619" y="203199"/>
                  </a:lnTo>
                  <a:lnTo>
                    <a:pt x="7619" y="200659"/>
                  </a:lnTo>
                  <a:close/>
                </a:path>
                <a:path w="7619" h="718820">
                  <a:moveTo>
                    <a:pt x="7619" y="203200"/>
                  </a:moveTo>
                  <a:lnTo>
                    <a:pt x="5080" y="203200"/>
                  </a:lnTo>
                  <a:lnTo>
                    <a:pt x="5080" y="204469"/>
                  </a:lnTo>
                  <a:lnTo>
                    <a:pt x="6350" y="204469"/>
                  </a:lnTo>
                  <a:lnTo>
                    <a:pt x="6350" y="205739"/>
                  </a:lnTo>
                  <a:lnTo>
                    <a:pt x="7619" y="205739"/>
                  </a:lnTo>
                  <a:lnTo>
                    <a:pt x="7619" y="203200"/>
                  </a:lnTo>
                  <a:close/>
                </a:path>
                <a:path w="7619" h="718820">
                  <a:moveTo>
                    <a:pt x="7619" y="519556"/>
                  </a:moveTo>
                  <a:lnTo>
                    <a:pt x="0" y="519556"/>
                  </a:lnTo>
                  <a:lnTo>
                    <a:pt x="0" y="563880"/>
                  </a:lnTo>
                  <a:lnTo>
                    <a:pt x="7619" y="563880"/>
                  </a:lnTo>
                  <a:lnTo>
                    <a:pt x="7619" y="519556"/>
                  </a:lnTo>
                  <a:close/>
                </a:path>
                <a:path w="7619" h="718820">
                  <a:moveTo>
                    <a:pt x="5080" y="513079"/>
                  </a:moveTo>
                  <a:lnTo>
                    <a:pt x="3810" y="513079"/>
                  </a:lnTo>
                  <a:lnTo>
                    <a:pt x="3810" y="514349"/>
                  </a:lnTo>
                  <a:lnTo>
                    <a:pt x="1269" y="514349"/>
                  </a:lnTo>
                  <a:lnTo>
                    <a:pt x="1269" y="515619"/>
                  </a:lnTo>
                  <a:lnTo>
                    <a:pt x="0" y="515619"/>
                  </a:lnTo>
                  <a:lnTo>
                    <a:pt x="0" y="519429"/>
                  </a:lnTo>
                  <a:lnTo>
                    <a:pt x="7619" y="519429"/>
                  </a:lnTo>
                  <a:lnTo>
                    <a:pt x="7619" y="513206"/>
                  </a:lnTo>
                  <a:lnTo>
                    <a:pt x="5080" y="513206"/>
                  </a:lnTo>
                  <a:lnTo>
                    <a:pt x="5080" y="513079"/>
                  </a:lnTo>
                  <a:close/>
                </a:path>
                <a:path w="7619" h="718820">
                  <a:moveTo>
                    <a:pt x="7619" y="511936"/>
                  </a:moveTo>
                  <a:lnTo>
                    <a:pt x="5080" y="511936"/>
                  </a:lnTo>
                  <a:lnTo>
                    <a:pt x="5080" y="513079"/>
                  </a:lnTo>
                  <a:lnTo>
                    <a:pt x="7619" y="513079"/>
                  </a:lnTo>
                  <a:lnTo>
                    <a:pt x="7619" y="511936"/>
                  </a:lnTo>
                  <a:close/>
                </a:path>
                <a:path w="7619" h="718820">
                  <a:moveTo>
                    <a:pt x="7619" y="716280"/>
                  </a:moveTo>
                  <a:lnTo>
                    <a:pt x="0" y="716280"/>
                  </a:lnTo>
                  <a:lnTo>
                    <a:pt x="0" y="718819"/>
                  </a:lnTo>
                  <a:lnTo>
                    <a:pt x="7619" y="718819"/>
                  </a:lnTo>
                  <a:lnTo>
                    <a:pt x="7619" y="716280"/>
                  </a:lnTo>
                  <a:close/>
                </a:path>
                <a:path w="7619" h="718820">
                  <a:moveTo>
                    <a:pt x="7619" y="709929"/>
                  </a:moveTo>
                  <a:lnTo>
                    <a:pt x="0" y="709929"/>
                  </a:lnTo>
                  <a:lnTo>
                    <a:pt x="0" y="715009"/>
                  </a:lnTo>
                  <a:lnTo>
                    <a:pt x="7619" y="715009"/>
                  </a:lnTo>
                  <a:lnTo>
                    <a:pt x="7619" y="709929"/>
                  </a:lnTo>
                  <a:close/>
                </a:path>
                <a:path w="7619" h="718820">
                  <a:moveTo>
                    <a:pt x="7619" y="703579"/>
                  </a:moveTo>
                  <a:lnTo>
                    <a:pt x="0" y="703579"/>
                  </a:lnTo>
                  <a:lnTo>
                    <a:pt x="0" y="708659"/>
                  </a:lnTo>
                  <a:lnTo>
                    <a:pt x="7619" y="708659"/>
                  </a:lnTo>
                  <a:lnTo>
                    <a:pt x="7619" y="703579"/>
                  </a:lnTo>
                  <a:close/>
                </a:path>
                <a:path w="7619" h="718820">
                  <a:moveTo>
                    <a:pt x="7619" y="697230"/>
                  </a:moveTo>
                  <a:lnTo>
                    <a:pt x="0" y="697230"/>
                  </a:lnTo>
                  <a:lnTo>
                    <a:pt x="0" y="702309"/>
                  </a:lnTo>
                  <a:lnTo>
                    <a:pt x="7619" y="702309"/>
                  </a:lnTo>
                  <a:lnTo>
                    <a:pt x="7619" y="697230"/>
                  </a:lnTo>
                  <a:close/>
                </a:path>
                <a:path w="7619" h="718820">
                  <a:moveTo>
                    <a:pt x="7619" y="690879"/>
                  </a:moveTo>
                  <a:lnTo>
                    <a:pt x="0" y="690879"/>
                  </a:lnTo>
                  <a:lnTo>
                    <a:pt x="0" y="695959"/>
                  </a:lnTo>
                  <a:lnTo>
                    <a:pt x="7619" y="695959"/>
                  </a:lnTo>
                  <a:lnTo>
                    <a:pt x="7619" y="690879"/>
                  </a:lnTo>
                  <a:close/>
                </a:path>
                <a:path w="7619" h="718820">
                  <a:moveTo>
                    <a:pt x="7619" y="684529"/>
                  </a:moveTo>
                  <a:lnTo>
                    <a:pt x="0" y="684529"/>
                  </a:lnTo>
                  <a:lnTo>
                    <a:pt x="0" y="689609"/>
                  </a:lnTo>
                  <a:lnTo>
                    <a:pt x="7619" y="689609"/>
                  </a:lnTo>
                  <a:lnTo>
                    <a:pt x="7619" y="684529"/>
                  </a:lnTo>
                  <a:close/>
                </a:path>
                <a:path w="7619" h="718820">
                  <a:moveTo>
                    <a:pt x="7619" y="678179"/>
                  </a:moveTo>
                  <a:lnTo>
                    <a:pt x="0" y="678179"/>
                  </a:lnTo>
                  <a:lnTo>
                    <a:pt x="0" y="683259"/>
                  </a:lnTo>
                  <a:lnTo>
                    <a:pt x="7619" y="683259"/>
                  </a:lnTo>
                  <a:lnTo>
                    <a:pt x="7619" y="678179"/>
                  </a:lnTo>
                  <a:close/>
                </a:path>
                <a:path w="7619" h="718820">
                  <a:moveTo>
                    <a:pt x="7619" y="671829"/>
                  </a:moveTo>
                  <a:lnTo>
                    <a:pt x="0" y="671829"/>
                  </a:lnTo>
                  <a:lnTo>
                    <a:pt x="0" y="676909"/>
                  </a:lnTo>
                  <a:lnTo>
                    <a:pt x="7619" y="676909"/>
                  </a:lnTo>
                  <a:lnTo>
                    <a:pt x="7619" y="671829"/>
                  </a:lnTo>
                  <a:close/>
                </a:path>
                <a:path w="7619" h="718820">
                  <a:moveTo>
                    <a:pt x="7619" y="665480"/>
                  </a:moveTo>
                  <a:lnTo>
                    <a:pt x="0" y="665480"/>
                  </a:lnTo>
                  <a:lnTo>
                    <a:pt x="0" y="670559"/>
                  </a:lnTo>
                  <a:lnTo>
                    <a:pt x="7619" y="670559"/>
                  </a:lnTo>
                  <a:lnTo>
                    <a:pt x="7619" y="665480"/>
                  </a:lnTo>
                  <a:close/>
                </a:path>
                <a:path w="7619" h="718820">
                  <a:moveTo>
                    <a:pt x="7619" y="659130"/>
                  </a:moveTo>
                  <a:lnTo>
                    <a:pt x="0" y="659130"/>
                  </a:lnTo>
                  <a:lnTo>
                    <a:pt x="0" y="664209"/>
                  </a:lnTo>
                  <a:lnTo>
                    <a:pt x="7619" y="664209"/>
                  </a:lnTo>
                  <a:lnTo>
                    <a:pt x="7619" y="659130"/>
                  </a:lnTo>
                  <a:close/>
                </a:path>
                <a:path w="7619" h="718820">
                  <a:moveTo>
                    <a:pt x="7619" y="654050"/>
                  </a:moveTo>
                  <a:lnTo>
                    <a:pt x="0" y="654050"/>
                  </a:lnTo>
                  <a:lnTo>
                    <a:pt x="0" y="657859"/>
                  </a:lnTo>
                  <a:lnTo>
                    <a:pt x="7619" y="657859"/>
                  </a:lnTo>
                  <a:lnTo>
                    <a:pt x="7619" y="654050"/>
                  </a:lnTo>
                  <a:close/>
                </a:path>
                <a:path w="7619" h="718820">
                  <a:moveTo>
                    <a:pt x="7619" y="647699"/>
                  </a:moveTo>
                  <a:lnTo>
                    <a:pt x="0" y="647699"/>
                  </a:lnTo>
                  <a:lnTo>
                    <a:pt x="0" y="652780"/>
                  </a:lnTo>
                  <a:lnTo>
                    <a:pt x="7619" y="652780"/>
                  </a:lnTo>
                  <a:lnTo>
                    <a:pt x="7619" y="647699"/>
                  </a:lnTo>
                  <a:close/>
                </a:path>
                <a:path w="7619" h="718820">
                  <a:moveTo>
                    <a:pt x="7619" y="641349"/>
                  </a:moveTo>
                  <a:lnTo>
                    <a:pt x="0" y="641349"/>
                  </a:lnTo>
                  <a:lnTo>
                    <a:pt x="0" y="646429"/>
                  </a:lnTo>
                  <a:lnTo>
                    <a:pt x="7619" y="646429"/>
                  </a:lnTo>
                  <a:lnTo>
                    <a:pt x="7619" y="641349"/>
                  </a:lnTo>
                  <a:close/>
                </a:path>
                <a:path w="7619" h="718820">
                  <a:moveTo>
                    <a:pt x="7619" y="634999"/>
                  </a:moveTo>
                  <a:lnTo>
                    <a:pt x="0" y="634999"/>
                  </a:lnTo>
                  <a:lnTo>
                    <a:pt x="0" y="640080"/>
                  </a:lnTo>
                  <a:lnTo>
                    <a:pt x="7619" y="640080"/>
                  </a:lnTo>
                  <a:lnTo>
                    <a:pt x="7619" y="634999"/>
                  </a:lnTo>
                  <a:close/>
                </a:path>
                <a:path w="7619" h="718820">
                  <a:moveTo>
                    <a:pt x="7619" y="628649"/>
                  </a:moveTo>
                  <a:lnTo>
                    <a:pt x="0" y="628649"/>
                  </a:lnTo>
                  <a:lnTo>
                    <a:pt x="0" y="633729"/>
                  </a:lnTo>
                  <a:lnTo>
                    <a:pt x="7619" y="633729"/>
                  </a:lnTo>
                  <a:lnTo>
                    <a:pt x="7619" y="628649"/>
                  </a:lnTo>
                  <a:close/>
                </a:path>
                <a:path w="7619" h="718820">
                  <a:moveTo>
                    <a:pt x="7619" y="622300"/>
                  </a:moveTo>
                  <a:lnTo>
                    <a:pt x="0" y="622300"/>
                  </a:lnTo>
                  <a:lnTo>
                    <a:pt x="0" y="627379"/>
                  </a:lnTo>
                  <a:lnTo>
                    <a:pt x="7619" y="627379"/>
                  </a:lnTo>
                  <a:lnTo>
                    <a:pt x="7619" y="622300"/>
                  </a:lnTo>
                  <a:close/>
                </a:path>
                <a:path w="7619" h="718820">
                  <a:moveTo>
                    <a:pt x="7619" y="615950"/>
                  </a:moveTo>
                  <a:lnTo>
                    <a:pt x="0" y="615950"/>
                  </a:lnTo>
                  <a:lnTo>
                    <a:pt x="0" y="621029"/>
                  </a:lnTo>
                  <a:lnTo>
                    <a:pt x="7619" y="621029"/>
                  </a:lnTo>
                  <a:lnTo>
                    <a:pt x="7619" y="615950"/>
                  </a:lnTo>
                  <a:close/>
                </a:path>
                <a:path w="7619" h="718820">
                  <a:moveTo>
                    <a:pt x="7619" y="603249"/>
                  </a:moveTo>
                  <a:lnTo>
                    <a:pt x="0" y="603249"/>
                  </a:lnTo>
                  <a:lnTo>
                    <a:pt x="0" y="614679"/>
                  </a:lnTo>
                  <a:lnTo>
                    <a:pt x="7619" y="614679"/>
                  </a:lnTo>
                  <a:lnTo>
                    <a:pt x="7619" y="603249"/>
                  </a:lnTo>
                  <a:close/>
                </a:path>
                <a:path w="7619" h="718820">
                  <a:moveTo>
                    <a:pt x="7619" y="590549"/>
                  </a:moveTo>
                  <a:lnTo>
                    <a:pt x="0" y="590549"/>
                  </a:lnTo>
                  <a:lnTo>
                    <a:pt x="0" y="601979"/>
                  </a:lnTo>
                  <a:lnTo>
                    <a:pt x="7619" y="601979"/>
                  </a:lnTo>
                  <a:lnTo>
                    <a:pt x="7619" y="590549"/>
                  </a:lnTo>
                  <a:close/>
                </a:path>
                <a:path w="7619" h="718820">
                  <a:moveTo>
                    <a:pt x="7619" y="577849"/>
                  </a:moveTo>
                  <a:lnTo>
                    <a:pt x="0" y="577849"/>
                  </a:lnTo>
                  <a:lnTo>
                    <a:pt x="0" y="589279"/>
                  </a:lnTo>
                  <a:lnTo>
                    <a:pt x="7619" y="589279"/>
                  </a:lnTo>
                  <a:lnTo>
                    <a:pt x="7619" y="577849"/>
                  </a:lnTo>
                  <a:close/>
                </a:path>
                <a:path w="7619" h="718820">
                  <a:moveTo>
                    <a:pt x="7619" y="565150"/>
                  </a:moveTo>
                  <a:lnTo>
                    <a:pt x="0" y="565150"/>
                  </a:lnTo>
                  <a:lnTo>
                    <a:pt x="0" y="576579"/>
                  </a:lnTo>
                  <a:lnTo>
                    <a:pt x="7619" y="576579"/>
                  </a:lnTo>
                  <a:lnTo>
                    <a:pt x="7619" y="565150"/>
                  </a:lnTo>
                  <a:close/>
                </a:path>
              </a:pathLst>
            </a:custGeom>
            <a:solidFill>
              <a:srgbClr val="5400F3"/>
            </a:solidFill>
          </p:spPr>
          <p:txBody>
            <a:bodyPr bIns="0" lIns="0" rIns="0" rtlCol="0" tIns="0" wrap="square"/>
            <a:p/>
          </p:txBody>
        </p:sp>
        <p:sp>
          <p:nvSpPr>
            <p:cNvPr id="1050290" name="object 1594"/>
            <p:cNvSpPr/>
            <p:nvPr/>
          </p:nvSpPr>
          <p:spPr>
            <a:xfrm>
              <a:off x="1828799" y="5795010"/>
              <a:ext cx="7620" cy="717550"/>
            </a:xfrm>
            <a:custGeom>
              <a:avLst/>
              <a:ahLst/>
              <a:rect l="l" t="t" r="r" b="b"/>
              <a:pathLst>
                <a:path w="7619" h="717550">
                  <a:moveTo>
                    <a:pt x="7619" y="0"/>
                  </a:moveTo>
                  <a:lnTo>
                    <a:pt x="2539" y="0"/>
                  </a:lnTo>
                  <a:lnTo>
                    <a:pt x="2539" y="1269"/>
                  </a:lnTo>
                  <a:lnTo>
                    <a:pt x="0" y="1269"/>
                  </a:lnTo>
                  <a:lnTo>
                    <a:pt x="0" y="3809"/>
                  </a:lnTo>
                  <a:lnTo>
                    <a:pt x="7619" y="3809"/>
                  </a:lnTo>
                  <a:lnTo>
                    <a:pt x="7619" y="0"/>
                  </a:lnTo>
                  <a:close/>
                </a:path>
                <a:path w="7619" h="717550">
                  <a:moveTo>
                    <a:pt x="7619" y="3809"/>
                  </a:moveTo>
                  <a:lnTo>
                    <a:pt x="0" y="3809"/>
                  </a:lnTo>
                  <a:lnTo>
                    <a:pt x="0" y="6349"/>
                  </a:lnTo>
                  <a:lnTo>
                    <a:pt x="7619" y="6349"/>
                  </a:lnTo>
                  <a:lnTo>
                    <a:pt x="7619" y="3809"/>
                  </a:lnTo>
                  <a:close/>
                </a:path>
                <a:path w="7619" h="717550">
                  <a:moveTo>
                    <a:pt x="7619" y="6350"/>
                  </a:moveTo>
                  <a:lnTo>
                    <a:pt x="0" y="6350"/>
                  </a:lnTo>
                  <a:lnTo>
                    <a:pt x="0" y="10159"/>
                  </a:lnTo>
                  <a:lnTo>
                    <a:pt x="7619" y="10159"/>
                  </a:lnTo>
                  <a:lnTo>
                    <a:pt x="7619" y="6350"/>
                  </a:lnTo>
                  <a:close/>
                </a:path>
                <a:path w="7619" h="717550">
                  <a:moveTo>
                    <a:pt x="7619" y="10160"/>
                  </a:moveTo>
                  <a:lnTo>
                    <a:pt x="0" y="10160"/>
                  </a:lnTo>
                  <a:lnTo>
                    <a:pt x="0" y="12699"/>
                  </a:lnTo>
                  <a:lnTo>
                    <a:pt x="7619" y="12699"/>
                  </a:lnTo>
                  <a:lnTo>
                    <a:pt x="7619" y="10160"/>
                  </a:lnTo>
                  <a:close/>
                </a:path>
                <a:path w="7619" h="717550">
                  <a:moveTo>
                    <a:pt x="7619" y="12700"/>
                  </a:moveTo>
                  <a:lnTo>
                    <a:pt x="0" y="12700"/>
                  </a:lnTo>
                  <a:lnTo>
                    <a:pt x="0" y="16509"/>
                  </a:lnTo>
                  <a:lnTo>
                    <a:pt x="7619" y="16509"/>
                  </a:lnTo>
                  <a:lnTo>
                    <a:pt x="7619" y="12700"/>
                  </a:lnTo>
                  <a:close/>
                </a:path>
                <a:path w="7619" h="717550">
                  <a:moveTo>
                    <a:pt x="7619" y="16509"/>
                  </a:moveTo>
                  <a:lnTo>
                    <a:pt x="0" y="16509"/>
                  </a:lnTo>
                  <a:lnTo>
                    <a:pt x="0" y="19049"/>
                  </a:lnTo>
                  <a:lnTo>
                    <a:pt x="7619" y="19049"/>
                  </a:lnTo>
                  <a:lnTo>
                    <a:pt x="7619" y="16509"/>
                  </a:lnTo>
                  <a:close/>
                </a:path>
                <a:path w="7619" h="717550">
                  <a:moveTo>
                    <a:pt x="7619" y="19050"/>
                  </a:moveTo>
                  <a:lnTo>
                    <a:pt x="0" y="19050"/>
                  </a:lnTo>
                  <a:lnTo>
                    <a:pt x="0" y="25399"/>
                  </a:lnTo>
                  <a:lnTo>
                    <a:pt x="7619" y="25399"/>
                  </a:lnTo>
                  <a:lnTo>
                    <a:pt x="7619" y="19050"/>
                  </a:lnTo>
                  <a:close/>
                </a:path>
                <a:path w="7619" h="717550">
                  <a:moveTo>
                    <a:pt x="7619" y="25400"/>
                  </a:moveTo>
                  <a:lnTo>
                    <a:pt x="0" y="25400"/>
                  </a:lnTo>
                  <a:lnTo>
                    <a:pt x="0" y="29209"/>
                  </a:lnTo>
                  <a:lnTo>
                    <a:pt x="7619" y="29209"/>
                  </a:lnTo>
                  <a:lnTo>
                    <a:pt x="7619" y="25400"/>
                  </a:lnTo>
                  <a:close/>
                </a:path>
                <a:path w="7619" h="717550">
                  <a:moveTo>
                    <a:pt x="7619" y="29209"/>
                  </a:moveTo>
                  <a:lnTo>
                    <a:pt x="0" y="29209"/>
                  </a:lnTo>
                  <a:lnTo>
                    <a:pt x="0" y="31749"/>
                  </a:lnTo>
                  <a:lnTo>
                    <a:pt x="7619" y="31749"/>
                  </a:lnTo>
                  <a:lnTo>
                    <a:pt x="7619" y="29209"/>
                  </a:lnTo>
                  <a:close/>
                </a:path>
                <a:path w="7619" h="717550">
                  <a:moveTo>
                    <a:pt x="7619" y="31750"/>
                  </a:moveTo>
                  <a:lnTo>
                    <a:pt x="0" y="31750"/>
                  </a:lnTo>
                  <a:lnTo>
                    <a:pt x="0" y="38099"/>
                  </a:lnTo>
                  <a:lnTo>
                    <a:pt x="7619" y="38099"/>
                  </a:lnTo>
                  <a:lnTo>
                    <a:pt x="7619" y="31750"/>
                  </a:lnTo>
                  <a:close/>
                </a:path>
                <a:path w="7619" h="717550">
                  <a:moveTo>
                    <a:pt x="7619" y="38100"/>
                  </a:moveTo>
                  <a:lnTo>
                    <a:pt x="0" y="38100"/>
                  </a:lnTo>
                  <a:lnTo>
                    <a:pt x="0" y="44449"/>
                  </a:lnTo>
                  <a:lnTo>
                    <a:pt x="7619" y="44449"/>
                  </a:lnTo>
                  <a:lnTo>
                    <a:pt x="7619" y="38100"/>
                  </a:lnTo>
                  <a:close/>
                </a:path>
                <a:path w="7619" h="717550">
                  <a:moveTo>
                    <a:pt x="7619" y="44450"/>
                  </a:moveTo>
                  <a:lnTo>
                    <a:pt x="0" y="44450"/>
                  </a:lnTo>
                  <a:lnTo>
                    <a:pt x="0" y="48259"/>
                  </a:lnTo>
                  <a:lnTo>
                    <a:pt x="7619" y="48259"/>
                  </a:lnTo>
                  <a:lnTo>
                    <a:pt x="7619" y="44450"/>
                  </a:lnTo>
                  <a:close/>
                </a:path>
                <a:path w="7619" h="717550">
                  <a:moveTo>
                    <a:pt x="7619" y="48259"/>
                  </a:moveTo>
                  <a:lnTo>
                    <a:pt x="0" y="48259"/>
                  </a:lnTo>
                  <a:lnTo>
                    <a:pt x="0" y="50799"/>
                  </a:lnTo>
                  <a:lnTo>
                    <a:pt x="7619" y="50799"/>
                  </a:lnTo>
                  <a:lnTo>
                    <a:pt x="7619" y="48259"/>
                  </a:lnTo>
                  <a:close/>
                </a:path>
                <a:path w="7619" h="717550">
                  <a:moveTo>
                    <a:pt x="7619" y="50800"/>
                  </a:moveTo>
                  <a:lnTo>
                    <a:pt x="0" y="50800"/>
                  </a:lnTo>
                  <a:lnTo>
                    <a:pt x="0" y="54609"/>
                  </a:lnTo>
                  <a:lnTo>
                    <a:pt x="7619" y="54609"/>
                  </a:lnTo>
                  <a:lnTo>
                    <a:pt x="7619" y="50800"/>
                  </a:lnTo>
                  <a:close/>
                </a:path>
                <a:path w="7619" h="717550">
                  <a:moveTo>
                    <a:pt x="7619" y="54609"/>
                  </a:moveTo>
                  <a:lnTo>
                    <a:pt x="0" y="54609"/>
                  </a:lnTo>
                  <a:lnTo>
                    <a:pt x="0" y="57149"/>
                  </a:lnTo>
                  <a:lnTo>
                    <a:pt x="7619" y="57149"/>
                  </a:lnTo>
                  <a:lnTo>
                    <a:pt x="7619" y="54609"/>
                  </a:lnTo>
                  <a:close/>
                </a:path>
                <a:path w="7619" h="717550">
                  <a:moveTo>
                    <a:pt x="7619" y="57150"/>
                  </a:moveTo>
                  <a:lnTo>
                    <a:pt x="0" y="57150"/>
                  </a:lnTo>
                  <a:lnTo>
                    <a:pt x="0" y="60959"/>
                  </a:lnTo>
                  <a:lnTo>
                    <a:pt x="7619" y="60959"/>
                  </a:lnTo>
                  <a:lnTo>
                    <a:pt x="7619" y="57150"/>
                  </a:lnTo>
                  <a:close/>
                </a:path>
                <a:path w="7619" h="717550">
                  <a:moveTo>
                    <a:pt x="7619" y="60959"/>
                  </a:moveTo>
                  <a:lnTo>
                    <a:pt x="0" y="60959"/>
                  </a:lnTo>
                  <a:lnTo>
                    <a:pt x="0" y="63499"/>
                  </a:lnTo>
                  <a:lnTo>
                    <a:pt x="7619" y="63499"/>
                  </a:lnTo>
                  <a:lnTo>
                    <a:pt x="7619" y="60959"/>
                  </a:lnTo>
                  <a:close/>
                </a:path>
                <a:path w="7619" h="717550">
                  <a:moveTo>
                    <a:pt x="7619" y="63500"/>
                  </a:moveTo>
                  <a:lnTo>
                    <a:pt x="0" y="63500"/>
                  </a:lnTo>
                  <a:lnTo>
                    <a:pt x="0" y="73659"/>
                  </a:lnTo>
                  <a:lnTo>
                    <a:pt x="7619" y="73659"/>
                  </a:lnTo>
                  <a:lnTo>
                    <a:pt x="7619" y="63500"/>
                  </a:lnTo>
                  <a:close/>
                </a:path>
                <a:path w="7619" h="717550">
                  <a:moveTo>
                    <a:pt x="7619" y="73659"/>
                  </a:moveTo>
                  <a:lnTo>
                    <a:pt x="0" y="73659"/>
                  </a:lnTo>
                  <a:lnTo>
                    <a:pt x="0" y="80009"/>
                  </a:lnTo>
                  <a:lnTo>
                    <a:pt x="7619" y="80009"/>
                  </a:lnTo>
                  <a:lnTo>
                    <a:pt x="7619" y="73659"/>
                  </a:lnTo>
                  <a:close/>
                </a:path>
                <a:path w="7619" h="717550">
                  <a:moveTo>
                    <a:pt x="7619" y="80009"/>
                  </a:moveTo>
                  <a:lnTo>
                    <a:pt x="0" y="80009"/>
                  </a:lnTo>
                  <a:lnTo>
                    <a:pt x="0" y="82549"/>
                  </a:lnTo>
                  <a:lnTo>
                    <a:pt x="7619" y="82549"/>
                  </a:lnTo>
                  <a:lnTo>
                    <a:pt x="7619" y="80009"/>
                  </a:lnTo>
                  <a:close/>
                </a:path>
                <a:path w="7619" h="717550">
                  <a:moveTo>
                    <a:pt x="7619" y="82550"/>
                  </a:moveTo>
                  <a:lnTo>
                    <a:pt x="0" y="82550"/>
                  </a:lnTo>
                  <a:lnTo>
                    <a:pt x="0" y="86359"/>
                  </a:lnTo>
                  <a:lnTo>
                    <a:pt x="7619" y="86359"/>
                  </a:lnTo>
                  <a:lnTo>
                    <a:pt x="7619" y="82550"/>
                  </a:lnTo>
                  <a:close/>
                </a:path>
                <a:path w="7619" h="717550">
                  <a:moveTo>
                    <a:pt x="7619" y="86359"/>
                  </a:moveTo>
                  <a:lnTo>
                    <a:pt x="0" y="86359"/>
                  </a:lnTo>
                  <a:lnTo>
                    <a:pt x="0" y="99059"/>
                  </a:lnTo>
                  <a:lnTo>
                    <a:pt x="7619" y="99059"/>
                  </a:lnTo>
                  <a:lnTo>
                    <a:pt x="7619" y="86359"/>
                  </a:lnTo>
                  <a:close/>
                </a:path>
                <a:path w="7619" h="717550">
                  <a:moveTo>
                    <a:pt x="7619" y="99060"/>
                  </a:moveTo>
                  <a:lnTo>
                    <a:pt x="0" y="99060"/>
                  </a:lnTo>
                  <a:lnTo>
                    <a:pt x="0" y="105409"/>
                  </a:lnTo>
                  <a:lnTo>
                    <a:pt x="7619" y="105409"/>
                  </a:lnTo>
                  <a:lnTo>
                    <a:pt x="7619" y="99060"/>
                  </a:lnTo>
                  <a:close/>
                </a:path>
                <a:path w="7619" h="717550">
                  <a:moveTo>
                    <a:pt x="7619" y="105409"/>
                  </a:moveTo>
                  <a:lnTo>
                    <a:pt x="0" y="105409"/>
                  </a:lnTo>
                  <a:lnTo>
                    <a:pt x="0" y="120649"/>
                  </a:lnTo>
                  <a:lnTo>
                    <a:pt x="7619" y="120649"/>
                  </a:lnTo>
                  <a:lnTo>
                    <a:pt x="7619" y="105409"/>
                  </a:lnTo>
                  <a:close/>
                </a:path>
                <a:path w="7619" h="717550">
                  <a:moveTo>
                    <a:pt x="7619" y="120650"/>
                  </a:moveTo>
                  <a:lnTo>
                    <a:pt x="0" y="120650"/>
                  </a:lnTo>
                  <a:lnTo>
                    <a:pt x="0" y="130809"/>
                  </a:lnTo>
                  <a:lnTo>
                    <a:pt x="7619" y="130809"/>
                  </a:lnTo>
                  <a:lnTo>
                    <a:pt x="7619" y="120650"/>
                  </a:lnTo>
                  <a:close/>
                </a:path>
                <a:path w="7619" h="717550">
                  <a:moveTo>
                    <a:pt x="7619" y="130809"/>
                  </a:moveTo>
                  <a:lnTo>
                    <a:pt x="0" y="130809"/>
                  </a:lnTo>
                  <a:lnTo>
                    <a:pt x="0" y="187959"/>
                  </a:lnTo>
                  <a:lnTo>
                    <a:pt x="7619" y="187959"/>
                  </a:lnTo>
                  <a:lnTo>
                    <a:pt x="7619" y="130809"/>
                  </a:lnTo>
                  <a:close/>
                </a:path>
                <a:path w="7619" h="717550">
                  <a:moveTo>
                    <a:pt x="7619" y="187959"/>
                  </a:moveTo>
                  <a:lnTo>
                    <a:pt x="0" y="187959"/>
                  </a:lnTo>
                  <a:lnTo>
                    <a:pt x="0" y="194309"/>
                  </a:lnTo>
                  <a:lnTo>
                    <a:pt x="7619" y="194309"/>
                  </a:lnTo>
                  <a:lnTo>
                    <a:pt x="7619" y="187959"/>
                  </a:lnTo>
                  <a:close/>
                </a:path>
                <a:path w="7619" h="717550">
                  <a:moveTo>
                    <a:pt x="7619" y="194309"/>
                  </a:moveTo>
                  <a:lnTo>
                    <a:pt x="0" y="194309"/>
                  </a:lnTo>
                  <a:lnTo>
                    <a:pt x="0" y="198119"/>
                  </a:lnTo>
                  <a:lnTo>
                    <a:pt x="3810" y="198119"/>
                  </a:lnTo>
                  <a:lnTo>
                    <a:pt x="3810" y="199389"/>
                  </a:lnTo>
                  <a:lnTo>
                    <a:pt x="5080" y="199389"/>
                  </a:lnTo>
                  <a:lnTo>
                    <a:pt x="5080" y="200659"/>
                  </a:lnTo>
                  <a:lnTo>
                    <a:pt x="7619" y="200659"/>
                  </a:lnTo>
                  <a:lnTo>
                    <a:pt x="7619" y="194309"/>
                  </a:lnTo>
                  <a:close/>
                </a:path>
                <a:path w="7619" h="717550">
                  <a:moveTo>
                    <a:pt x="7619" y="519556"/>
                  </a:moveTo>
                  <a:lnTo>
                    <a:pt x="0" y="519556"/>
                  </a:lnTo>
                  <a:lnTo>
                    <a:pt x="0" y="563880"/>
                  </a:lnTo>
                  <a:lnTo>
                    <a:pt x="7619" y="563880"/>
                  </a:lnTo>
                  <a:lnTo>
                    <a:pt x="7619" y="519556"/>
                  </a:lnTo>
                  <a:close/>
                </a:path>
                <a:path w="7619" h="717550">
                  <a:moveTo>
                    <a:pt x="7619" y="517016"/>
                  </a:moveTo>
                  <a:lnTo>
                    <a:pt x="2539" y="517016"/>
                  </a:lnTo>
                  <a:lnTo>
                    <a:pt x="2539" y="518286"/>
                  </a:lnTo>
                  <a:lnTo>
                    <a:pt x="0" y="518286"/>
                  </a:lnTo>
                  <a:lnTo>
                    <a:pt x="0" y="519429"/>
                  </a:lnTo>
                  <a:lnTo>
                    <a:pt x="7619" y="519429"/>
                  </a:lnTo>
                  <a:lnTo>
                    <a:pt x="7619" y="517016"/>
                  </a:lnTo>
                  <a:close/>
                </a:path>
                <a:path w="7619" h="717550">
                  <a:moveTo>
                    <a:pt x="7619" y="716280"/>
                  </a:moveTo>
                  <a:lnTo>
                    <a:pt x="3810" y="716280"/>
                  </a:lnTo>
                  <a:lnTo>
                    <a:pt x="3810" y="717549"/>
                  </a:lnTo>
                  <a:lnTo>
                    <a:pt x="7619" y="717549"/>
                  </a:lnTo>
                  <a:lnTo>
                    <a:pt x="7619" y="716280"/>
                  </a:lnTo>
                  <a:close/>
                </a:path>
                <a:path w="7619" h="717550">
                  <a:moveTo>
                    <a:pt x="7619" y="709929"/>
                  </a:moveTo>
                  <a:lnTo>
                    <a:pt x="0" y="709929"/>
                  </a:lnTo>
                  <a:lnTo>
                    <a:pt x="0" y="715009"/>
                  </a:lnTo>
                  <a:lnTo>
                    <a:pt x="7619" y="715009"/>
                  </a:lnTo>
                  <a:lnTo>
                    <a:pt x="7619" y="709929"/>
                  </a:lnTo>
                  <a:close/>
                </a:path>
                <a:path w="7619" h="717550">
                  <a:moveTo>
                    <a:pt x="7619" y="703579"/>
                  </a:moveTo>
                  <a:lnTo>
                    <a:pt x="0" y="703579"/>
                  </a:lnTo>
                  <a:lnTo>
                    <a:pt x="0" y="708659"/>
                  </a:lnTo>
                  <a:lnTo>
                    <a:pt x="7619" y="708659"/>
                  </a:lnTo>
                  <a:lnTo>
                    <a:pt x="7619" y="703579"/>
                  </a:lnTo>
                  <a:close/>
                </a:path>
                <a:path w="7619" h="717550">
                  <a:moveTo>
                    <a:pt x="7619" y="697230"/>
                  </a:moveTo>
                  <a:lnTo>
                    <a:pt x="0" y="697230"/>
                  </a:lnTo>
                  <a:lnTo>
                    <a:pt x="0" y="702309"/>
                  </a:lnTo>
                  <a:lnTo>
                    <a:pt x="7619" y="702309"/>
                  </a:lnTo>
                  <a:lnTo>
                    <a:pt x="7619" y="697230"/>
                  </a:lnTo>
                  <a:close/>
                </a:path>
                <a:path w="7619" h="717550">
                  <a:moveTo>
                    <a:pt x="7619" y="690879"/>
                  </a:moveTo>
                  <a:lnTo>
                    <a:pt x="0" y="690879"/>
                  </a:lnTo>
                  <a:lnTo>
                    <a:pt x="0" y="695959"/>
                  </a:lnTo>
                  <a:lnTo>
                    <a:pt x="7619" y="695959"/>
                  </a:lnTo>
                  <a:lnTo>
                    <a:pt x="7619" y="690879"/>
                  </a:lnTo>
                  <a:close/>
                </a:path>
                <a:path w="7619" h="717550">
                  <a:moveTo>
                    <a:pt x="7619" y="684529"/>
                  </a:moveTo>
                  <a:lnTo>
                    <a:pt x="0" y="684529"/>
                  </a:lnTo>
                  <a:lnTo>
                    <a:pt x="0" y="689609"/>
                  </a:lnTo>
                  <a:lnTo>
                    <a:pt x="7619" y="689609"/>
                  </a:lnTo>
                  <a:lnTo>
                    <a:pt x="7619" y="684529"/>
                  </a:lnTo>
                  <a:close/>
                </a:path>
                <a:path w="7619" h="717550">
                  <a:moveTo>
                    <a:pt x="7619" y="678179"/>
                  </a:moveTo>
                  <a:lnTo>
                    <a:pt x="0" y="678179"/>
                  </a:lnTo>
                  <a:lnTo>
                    <a:pt x="0" y="683259"/>
                  </a:lnTo>
                  <a:lnTo>
                    <a:pt x="7619" y="683259"/>
                  </a:lnTo>
                  <a:lnTo>
                    <a:pt x="7619" y="678179"/>
                  </a:lnTo>
                  <a:close/>
                </a:path>
                <a:path w="7619" h="717550">
                  <a:moveTo>
                    <a:pt x="7619" y="671829"/>
                  </a:moveTo>
                  <a:lnTo>
                    <a:pt x="0" y="671829"/>
                  </a:lnTo>
                  <a:lnTo>
                    <a:pt x="0" y="676909"/>
                  </a:lnTo>
                  <a:lnTo>
                    <a:pt x="7619" y="676909"/>
                  </a:lnTo>
                  <a:lnTo>
                    <a:pt x="7619" y="671829"/>
                  </a:lnTo>
                  <a:close/>
                </a:path>
                <a:path w="7619" h="717550">
                  <a:moveTo>
                    <a:pt x="7619" y="665480"/>
                  </a:moveTo>
                  <a:lnTo>
                    <a:pt x="0" y="665480"/>
                  </a:lnTo>
                  <a:lnTo>
                    <a:pt x="0" y="670559"/>
                  </a:lnTo>
                  <a:lnTo>
                    <a:pt x="7619" y="670559"/>
                  </a:lnTo>
                  <a:lnTo>
                    <a:pt x="7619" y="665480"/>
                  </a:lnTo>
                  <a:close/>
                </a:path>
                <a:path w="7619" h="717550">
                  <a:moveTo>
                    <a:pt x="7619" y="659130"/>
                  </a:moveTo>
                  <a:lnTo>
                    <a:pt x="0" y="659130"/>
                  </a:lnTo>
                  <a:lnTo>
                    <a:pt x="0" y="664209"/>
                  </a:lnTo>
                  <a:lnTo>
                    <a:pt x="7619" y="664209"/>
                  </a:lnTo>
                  <a:lnTo>
                    <a:pt x="7619" y="659130"/>
                  </a:lnTo>
                  <a:close/>
                </a:path>
                <a:path w="7619" h="717550">
                  <a:moveTo>
                    <a:pt x="7619" y="654050"/>
                  </a:moveTo>
                  <a:lnTo>
                    <a:pt x="0" y="654050"/>
                  </a:lnTo>
                  <a:lnTo>
                    <a:pt x="0" y="657859"/>
                  </a:lnTo>
                  <a:lnTo>
                    <a:pt x="7619" y="657859"/>
                  </a:lnTo>
                  <a:lnTo>
                    <a:pt x="7619" y="654050"/>
                  </a:lnTo>
                  <a:close/>
                </a:path>
                <a:path w="7619" h="717550">
                  <a:moveTo>
                    <a:pt x="7619" y="647699"/>
                  </a:moveTo>
                  <a:lnTo>
                    <a:pt x="0" y="647699"/>
                  </a:lnTo>
                  <a:lnTo>
                    <a:pt x="0" y="652780"/>
                  </a:lnTo>
                  <a:lnTo>
                    <a:pt x="7619" y="652780"/>
                  </a:lnTo>
                  <a:lnTo>
                    <a:pt x="7619" y="647699"/>
                  </a:lnTo>
                  <a:close/>
                </a:path>
                <a:path w="7619" h="717550">
                  <a:moveTo>
                    <a:pt x="7619" y="641349"/>
                  </a:moveTo>
                  <a:lnTo>
                    <a:pt x="0" y="641349"/>
                  </a:lnTo>
                  <a:lnTo>
                    <a:pt x="0" y="646429"/>
                  </a:lnTo>
                  <a:lnTo>
                    <a:pt x="7619" y="646429"/>
                  </a:lnTo>
                  <a:lnTo>
                    <a:pt x="7619" y="641349"/>
                  </a:lnTo>
                  <a:close/>
                </a:path>
                <a:path w="7619" h="717550">
                  <a:moveTo>
                    <a:pt x="7619" y="634999"/>
                  </a:moveTo>
                  <a:lnTo>
                    <a:pt x="0" y="634999"/>
                  </a:lnTo>
                  <a:lnTo>
                    <a:pt x="0" y="640080"/>
                  </a:lnTo>
                  <a:lnTo>
                    <a:pt x="7619" y="640080"/>
                  </a:lnTo>
                  <a:lnTo>
                    <a:pt x="7619" y="634999"/>
                  </a:lnTo>
                  <a:close/>
                </a:path>
                <a:path w="7619" h="717550">
                  <a:moveTo>
                    <a:pt x="7619" y="628649"/>
                  </a:moveTo>
                  <a:lnTo>
                    <a:pt x="0" y="628649"/>
                  </a:lnTo>
                  <a:lnTo>
                    <a:pt x="0" y="633729"/>
                  </a:lnTo>
                  <a:lnTo>
                    <a:pt x="7619" y="633729"/>
                  </a:lnTo>
                  <a:lnTo>
                    <a:pt x="7619" y="628649"/>
                  </a:lnTo>
                  <a:close/>
                </a:path>
                <a:path w="7619" h="717550">
                  <a:moveTo>
                    <a:pt x="7619" y="622300"/>
                  </a:moveTo>
                  <a:lnTo>
                    <a:pt x="0" y="622300"/>
                  </a:lnTo>
                  <a:lnTo>
                    <a:pt x="0" y="627379"/>
                  </a:lnTo>
                  <a:lnTo>
                    <a:pt x="7619" y="627379"/>
                  </a:lnTo>
                  <a:lnTo>
                    <a:pt x="7619" y="622300"/>
                  </a:lnTo>
                  <a:close/>
                </a:path>
                <a:path w="7619" h="717550">
                  <a:moveTo>
                    <a:pt x="7619" y="615950"/>
                  </a:moveTo>
                  <a:lnTo>
                    <a:pt x="0" y="615950"/>
                  </a:lnTo>
                  <a:lnTo>
                    <a:pt x="0" y="621029"/>
                  </a:lnTo>
                  <a:lnTo>
                    <a:pt x="7619" y="621029"/>
                  </a:lnTo>
                  <a:lnTo>
                    <a:pt x="7619" y="615950"/>
                  </a:lnTo>
                  <a:close/>
                </a:path>
                <a:path w="7619" h="717550">
                  <a:moveTo>
                    <a:pt x="7619" y="603249"/>
                  </a:moveTo>
                  <a:lnTo>
                    <a:pt x="0" y="603249"/>
                  </a:lnTo>
                  <a:lnTo>
                    <a:pt x="0" y="614679"/>
                  </a:lnTo>
                  <a:lnTo>
                    <a:pt x="7619" y="614679"/>
                  </a:lnTo>
                  <a:lnTo>
                    <a:pt x="7619" y="603249"/>
                  </a:lnTo>
                  <a:close/>
                </a:path>
                <a:path w="7619" h="717550">
                  <a:moveTo>
                    <a:pt x="7619" y="590549"/>
                  </a:moveTo>
                  <a:lnTo>
                    <a:pt x="0" y="590549"/>
                  </a:lnTo>
                  <a:lnTo>
                    <a:pt x="0" y="601979"/>
                  </a:lnTo>
                  <a:lnTo>
                    <a:pt x="7619" y="601979"/>
                  </a:lnTo>
                  <a:lnTo>
                    <a:pt x="7619" y="590549"/>
                  </a:lnTo>
                  <a:close/>
                </a:path>
                <a:path w="7619" h="717550">
                  <a:moveTo>
                    <a:pt x="7619" y="577849"/>
                  </a:moveTo>
                  <a:lnTo>
                    <a:pt x="0" y="577849"/>
                  </a:lnTo>
                  <a:lnTo>
                    <a:pt x="0" y="589279"/>
                  </a:lnTo>
                  <a:lnTo>
                    <a:pt x="7619" y="589279"/>
                  </a:lnTo>
                  <a:lnTo>
                    <a:pt x="7619" y="577849"/>
                  </a:lnTo>
                  <a:close/>
                </a:path>
                <a:path w="7619" h="717550">
                  <a:moveTo>
                    <a:pt x="7619" y="565150"/>
                  </a:moveTo>
                  <a:lnTo>
                    <a:pt x="0" y="565150"/>
                  </a:lnTo>
                  <a:lnTo>
                    <a:pt x="0" y="576579"/>
                  </a:lnTo>
                  <a:lnTo>
                    <a:pt x="7619" y="576579"/>
                  </a:lnTo>
                  <a:lnTo>
                    <a:pt x="7619" y="565150"/>
                  </a:lnTo>
                  <a:close/>
                </a:path>
              </a:pathLst>
            </a:custGeom>
            <a:solidFill>
              <a:srgbClr val="5300F3"/>
            </a:solidFill>
          </p:spPr>
          <p:txBody>
            <a:bodyPr bIns="0" lIns="0" rIns="0" rtlCol="0" tIns="0" wrap="square"/>
            <a:p/>
          </p:txBody>
        </p:sp>
        <p:sp>
          <p:nvSpPr>
            <p:cNvPr id="1050291" name="object 1595"/>
            <p:cNvSpPr/>
            <p:nvPr/>
          </p:nvSpPr>
          <p:spPr>
            <a:xfrm>
              <a:off x="1821179" y="5796279"/>
              <a:ext cx="7620" cy="715010"/>
            </a:xfrm>
            <a:custGeom>
              <a:avLst/>
              <a:ahLst/>
              <a:rect l="l" t="t" r="r" b="b"/>
              <a:pathLst>
                <a:path w="7619" h="715009">
                  <a:moveTo>
                    <a:pt x="7619" y="0"/>
                  </a:moveTo>
                  <a:lnTo>
                    <a:pt x="2539" y="0"/>
                  </a:lnTo>
                  <a:lnTo>
                    <a:pt x="2539" y="1270"/>
                  </a:lnTo>
                  <a:lnTo>
                    <a:pt x="0" y="1270"/>
                  </a:lnTo>
                  <a:lnTo>
                    <a:pt x="0" y="2540"/>
                  </a:lnTo>
                  <a:lnTo>
                    <a:pt x="7619" y="2540"/>
                  </a:lnTo>
                  <a:lnTo>
                    <a:pt x="7619" y="0"/>
                  </a:lnTo>
                  <a:close/>
                </a:path>
                <a:path w="7619" h="715009">
                  <a:moveTo>
                    <a:pt x="7619" y="2540"/>
                  </a:moveTo>
                  <a:lnTo>
                    <a:pt x="0" y="2540"/>
                  </a:lnTo>
                  <a:lnTo>
                    <a:pt x="0" y="5080"/>
                  </a:lnTo>
                  <a:lnTo>
                    <a:pt x="7619" y="5080"/>
                  </a:lnTo>
                  <a:lnTo>
                    <a:pt x="7619" y="2540"/>
                  </a:lnTo>
                  <a:close/>
                </a:path>
                <a:path w="7619" h="715009">
                  <a:moveTo>
                    <a:pt x="7619" y="5080"/>
                  </a:moveTo>
                  <a:lnTo>
                    <a:pt x="0" y="5080"/>
                  </a:lnTo>
                  <a:lnTo>
                    <a:pt x="0" y="8890"/>
                  </a:lnTo>
                  <a:lnTo>
                    <a:pt x="7619" y="8890"/>
                  </a:lnTo>
                  <a:lnTo>
                    <a:pt x="7619" y="5080"/>
                  </a:lnTo>
                  <a:close/>
                </a:path>
                <a:path w="7619" h="715009">
                  <a:moveTo>
                    <a:pt x="7619" y="8890"/>
                  </a:moveTo>
                  <a:lnTo>
                    <a:pt x="0" y="8890"/>
                  </a:lnTo>
                  <a:lnTo>
                    <a:pt x="0" y="11430"/>
                  </a:lnTo>
                  <a:lnTo>
                    <a:pt x="7619" y="11430"/>
                  </a:lnTo>
                  <a:lnTo>
                    <a:pt x="7619" y="8890"/>
                  </a:lnTo>
                  <a:close/>
                </a:path>
                <a:path w="7619" h="715009">
                  <a:moveTo>
                    <a:pt x="7619" y="11430"/>
                  </a:moveTo>
                  <a:lnTo>
                    <a:pt x="0" y="11430"/>
                  </a:lnTo>
                  <a:lnTo>
                    <a:pt x="0" y="15240"/>
                  </a:lnTo>
                  <a:lnTo>
                    <a:pt x="7619" y="15240"/>
                  </a:lnTo>
                  <a:lnTo>
                    <a:pt x="7619" y="11430"/>
                  </a:lnTo>
                  <a:close/>
                </a:path>
                <a:path w="7619" h="715009">
                  <a:moveTo>
                    <a:pt x="7619" y="15240"/>
                  </a:moveTo>
                  <a:lnTo>
                    <a:pt x="0" y="15240"/>
                  </a:lnTo>
                  <a:lnTo>
                    <a:pt x="0" y="17780"/>
                  </a:lnTo>
                  <a:lnTo>
                    <a:pt x="7619" y="17780"/>
                  </a:lnTo>
                  <a:lnTo>
                    <a:pt x="7619" y="15240"/>
                  </a:lnTo>
                  <a:close/>
                </a:path>
                <a:path w="7619" h="715009">
                  <a:moveTo>
                    <a:pt x="7619" y="17780"/>
                  </a:moveTo>
                  <a:lnTo>
                    <a:pt x="0" y="17780"/>
                  </a:lnTo>
                  <a:lnTo>
                    <a:pt x="0" y="24130"/>
                  </a:lnTo>
                  <a:lnTo>
                    <a:pt x="7619" y="24130"/>
                  </a:lnTo>
                  <a:lnTo>
                    <a:pt x="7619" y="17780"/>
                  </a:lnTo>
                  <a:close/>
                </a:path>
                <a:path w="7619" h="715009">
                  <a:moveTo>
                    <a:pt x="7619" y="24130"/>
                  </a:moveTo>
                  <a:lnTo>
                    <a:pt x="0" y="24130"/>
                  </a:lnTo>
                  <a:lnTo>
                    <a:pt x="0" y="27940"/>
                  </a:lnTo>
                  <a:lnTo>
                    <a:pt x="7619" y="27940"/>
                  </a:lnTo>
                  <a:lnTo>
                    <a:pt x="7619" y="24130"/>
                  </a:lnTo>
                  <a:close/>
                </a:path>
                <a:path w="7619" h="715009">
                  <a:moveTo>
                    <a:pt x="7619" y="27940"/>
                  </a:moveTo>
                  <a:lnTo>
                    <a:pt x="0" y="27940"/>
                  </a:lnTo>
                  <a:lnTo>
                    <a:pt x="0" y="30480"/>
                  </a:lnTo>
                  <a:lnTo>
                    <a:pt x="7619" y="30480"/>
                  </a:lnTo>
                  <a:lnTo>
                    <a:pt x="7619" y="27940"/>
                  </a:lnTo>
                  <a:close/>
                </a:path>
                <a:path w="7619" h="715009">
                  <a:moveTo>
                    <a:pt x="7619" y="30480"/>
                  </a:moveTo>
                  <a:lnTo>
                    <a:pt x="0" y="30480"/>
                  </a:lnTo>
                  <a:lnTo>
                    <a:pt x="0" y="36830"/>
                  </a:lnTo>
                  <a:lnTo>
                    <a:pt x="7619" y="36830"/>
                  </a:lnTo>
                  <a:lnTo>
                    <a:pt x="7619" y="30480"/>
                  </a:lnTo>
                  <a:close/>
                </a:path>
                <a:path w="7619" h="715009">
                  <a:moveTo>
                    <a:pt x="7619" y="36830"/>
                  </a:moveTo>
                  <a:lnTo>
                    <a:pt x="0" y="36830"/>
                  </a:lnTo>
                  <a:lnTo>
                    <a:pt x="0" y="43180"/>
                  </a:lnTo>
                  <a:lnTo>
                    <a:pt x="7619" y="43180"/>
                  </a:lnTo>
                  <a:lnTo>
                    <a:pt x="7619" y="36830"/>
                  </a:lnTo>
                  <a:close/>
                </a:path>
                <a:path w="7619" h="715009">
                  <a:moveTo>
                    <a:pt x="7619" y="43180"/>
                  </a:moveTo>
                  <a:lnTo>
                    <a:pt x="0" y="43180"/>
                  </a:lnTo>
                  <a:lnTo>
                    <a:pt x="0" y="46990"/>
                  </a:lnTo>
                  <a:lnTo>
                    <a:pt x="7619" y="46990"/>
                  </a:lnTo>
                  <a:lnTo>
                    <a:pt x="7619" y="43180"/>
                  </a:lnTo>
                  <a:close/>
                </a:path>
                <a:path w="7619" h="715009">
                  <a:moveTo>
                    <a:pt x="7619" y="46990"/>
                  </a:moveTo>
                  <a:lnTo>
                    <a:pt x="0" y="46990"/>
                  </a:lnTo>
                  <a:lnTo>
                    <a:pt x="0" y="49530"/>
                  </a:lnTo>
                  <a:lnTo>
                    <a:pt x="7619" y="49530"/>
                  </a:lnTo>
                  <a:lnTo>
                    <a:pt x="7619" y="46990"/>
                  </a:lnTo>
                  <a:close/>
                </a:path>
                <a:path w="7619" h="715009">
                  <a:moveTo>
                    <a:pt x="7619" y="49530"/>
                  </a:moveTo>
                  <a:lnTo>
                    <a:pt x="0" y="49530"/>
                  </a:lnTo>
                  <a:lnTo>
                    <a:pt x="0" y="53340"/>
                  </a:lnTo>
                  <a:lnTo>
                    <a:pt x="7619" y="53340"/>
                  </a:lnTo>
                  <a:lnTo>
                    <a:pt x="7619" y="49530"/>
                  </a:lnTo>
                  <a:close/>
                </a:path>
                <a:path w="7619" h="715009">
                  <a:moveTo>
                    <a:pt x="7619" y="53340"/>
                  </a:moveTo>
                  <a:lnTo>
                    <a:pt x="0" y="53340"/>
                  </a:lnTo>
                  <a:lnTo>
                    <a:pt x="0" y="55880"/>
                  </a:lnTo>
                  <a:lnTo>
                    <a:pt x="7619" y="55880"/>
                  </a:lnTo>
                  <a:lnTo>
                    <a:pt x="7619" y="53340"/>
                  </a:lnTo>
                  <a:close/>
                </a:path>
                <a:path w="7619" h="715009">
                  <a:moveTo>
                    <a:pt x="7619" y="55880"/>
                  </a:moveTo>
                  <a:lnTo>
                    <a:pt x="0" y="55880"/>
                  </a:lnTo>
                  <a:lnTo>
                    <a:pt x="0" y="59690"/>
                  </a:lnTo>
                  <a:lnTo>
                    <a:pt x="7619" y="59690"/>
                  </a:lnTo>
                  <a:lnTo>
                    <a:pt x="7619" y="55880"/>
                  </a:lnTo>
                  <a:close/>
                </a:path>
                <a:path w="7619" h="715009">
                  <a:moveTo>
                    <a:pt x="7619" y="59690"/>
                  </a:moveTo>
                  <a:lnTo>
                    <a:pt x="0" y="59690"/>
                  </a:lnTo>
                  <a:lnTo>
                    <a:pt x="0" y="62230"/>
                  </a:lnTo>
                  <a:lnTo>
                    <a:pt x="7619" y="62230"/>
                  </a:lnTo>
                  <a:lnTo>
                    <a:pt x="7619" y="59690"/>
                  </a:lnTo>
                  <a:close/>
                </a:path>
                <a:path w="7619" h="715009">
                  <a:moveTo>
                    <a:pt x="7619" y="62230"/>
                  </a:moveTo>
                  <a:lnTo>
                    <a:pt x="0" y="62230"/>
                  </a:lnTo>
                  <a:lnTo>
                    <a:pt x="0" y="72390"/>
                  </a:lnTo>
                  <a:lnTo>
                    <a:pt x="7619" y="72390"/>
                  </a:lnTo>
                  <a:lnTo>
                    <a:pt x="7619" y="62230"/>
                  </a:lnTo>
                  <a:close/>
                </a:path>
                <a:path w="7619" h="715009">
                  <a:moveTo>
                    <a:pt x="7619" y="72390"/>
                  </a:moveTo>
                  <a:lnTo>
                    <a:pt x="0" y="72390"/>
                  </a:lnTo>
                  <a:lnTo>
                    <a:pt x="0" y="78740"/>
                  </a:lnTo>
                  <a:lnTo>
                    <a:pt x="7619" y="78740"/>
                  </a:lnTo>
                  <a:lnTo>
                    <a:pt x="7619" y="72390"/>
                  </a:lnTo>
                  <a:close/>
                </a:path>
                <a:path w="7619" h="715009">
                  <a:moveTo>
                    <a:pt x="7619" y="78740"/>
                  </a:moveTo>
                  <a:lnTo>
                    <a:pt x="0" y="78740"/>
                  </a:lnTo>
                  <a:lnTo>
                    <a:pt x="0" y="81280"/>
                  </a:lnTo>
                  <a:lnTo>
                    <a:pt x="7619" y="81280"/>
                  </a:lnTo>
                  <a:lnTo>
                    <a:pt x="7619" y="78740"/>
                  </a:lnTo>
                  <a:close/>
                </a:path>
                <a:path w="7619" h="715009">
                  <a:moveTo>
                    <a:pt x="7619" y="81280"/>
                  </a:moveTo>
                  <a:lnTo>
                    <a:pt x="0" y="81280"/>
                  </a:lnTo>
                  <a:lnTo>
                    <a:pt x="0" y="85090"/>
                  </a:lnTo>
                  <a:lnTo>
                    <a:pt x="7619" y="85090"/>
                  </a:lnTo>
                  <a:lnTo>
                    <a:pt x="7619" y="81280"/>
                  </a:lnTo>
                  <a:close/>
                </a:path>
                <a:path w="7619" h="715009">
                  <a:moveTo>
                    <a:pt x="7619" y="85090"/>
                  </a:moveTo>
                  <a:lnTo>
                    <a:pt x="0" y="85090"/>
                  </a:lnTo>
                  <a:lnTo>
                    <a:pt x="0" y="97790"/>
                  </a:lnTo>
                  <a:lnTo>
                    <a:pt x="7619" y="97790"/>
                  </a:lnTo>
                  <a:lnTo>
                    <a:pt x="7619" y="85090"/>
                  </a:lnTo>
                  <a:close/>
                </a:path>
                <a:path w="7619" h="715009">
                  <a:moveTo>
                    <a:pt x="7619" y="97790"/>
                  </a:moveTo>
                  <a:lnTo>
                    <a:pt x="0" y="97790"/>
                  </a:lnTo>
                  <a:lnTo>
                    <a:pt x="0" y="104140"/>
                  </a:lnTo>
                  <a:lnTo>
                    <a:pt x="7619" y="104140"/>
                  </a:lnTo>
                  <a:lnTo>
                    <a:pt x="7619" y="97790"/>
                  </a:lnTo>
                  <a:close/>
                </a:path>
                <a:path w="7619" h="715009">
                  <a:moveTo>
                    <a:pt x="7619" y="104140"/>
                  </a:moveTo>
                  <a:lnTo>
                    <a:pt x="0" y="104140"/>
                  </a:lnTo>
                  <a:lnTo>
                    <a:pt x="0" y="119380"/>
                  </a:lnTo>
                  <a:lnTo>
                    <a:pt x="7619" y="119380"/>
                  </a:lnTo>
                  <a:lnTo>
                    <a:pt x="7619" y="104140"/>
                  </a:lnTo>
                  <a:close/>
                </a:path>
                <a:path w="7619" h="715009">
                  <a:moveTo>
                    <a:pt x="7619" y="119380"/>
                  </a:moveTo>
                  <a:lnTo>
                    <a:pt x="0" y="119380"/>
                  </a:lnTo>
                  <a:lnTo>
                    <a:pt x="0" y="129540"/>
                  </a:lnTo>
                  <a:lnTo>
                    <a:pt x="7619" y="129540"/>
                  </a:lnTo>
                  <a:lnTo>
                    <a:pt x="7619" y="119380"/>
                  </a:lnTo>
                  <a:close/>
                </a:path>
                <a:path w="7619" h="715009">
                  <a:moveTo>
                    <a:pt x="7619" y="129540"/>
                  </a:moveTo>
                  <a:lnTo>
                    <a:pt x="0" y="129540"/>
                  </a:lnTo>
                  <a:lnTo>
                    <a:pt x="0" y="186690"/>
                  </a:lnTo>
                  <a:lnTo>
                    <a:pt x="7619" y="186690"/>
                  </a:lnTo>
                  <a:lnTo>
                    <a:pt x="7619" y="129540"/>
                  </a:lnTo>
                  <a:close/>
                </a:path>
                <a:path w="7619" h="715009">
                  <a:moveTo>
                    <a:pt x="7619" y="186690"/>
                  </a:moveTo>
                  <a:lnTo>
                    <a:pt x="0" y="186690"/>
                  </a:lnTo>
                  <a:lnTo>
                    <a:pt x="0" y="193040"/>
                  </a:lnTo>
                  <a:lnTo>
                    <a:pt x="7619" y="193040"/>
                  </a:lnTo>
                  <a:lnTo>
                    <a:pt x="7619" y="186690"/>
                  </a:lnTo>
                  <a:close/>
                </a:path>
                <a:path w="7619" h="715009">
                  <a:moveTo>
                    <a:pt x="7619" y="193040"/>
                  </a:moveTo>
                  <a:lnTo>
                    <a:pt x="0" y="193040"/>
                  </a:lnTo>
                  <a:lnTo>
                    <a:pt x="0" y="194310"/>
                  </a:lnTo>
                  <a:lnTo>
                    <a:pt x="2539" y="194310"/>
                  </a:lnTo>
                  <a:lnTo>
                    <a:pt x="2539" y="195580"/>
                  </a:lnTo>
                  <a:lnTo>
                    <a:pt x="7619" y="195580"/>
                  </a:lnTo>
                  <a:lnTo>
                    <a:pt x="7619" y="193040"/>
                  </a:lnTo>
                  <a:close/>
                </a:path>
                <a:path w="7619" h="715009">
                  <a:moveTo>
                    <a:pt x="5080" y="518160"/>
                  </a:moveTo>
                  <a:lnTo>
                    <a:pt x="1269" y="518160"/>
                  </a:lnTo>
                  <a:lnTo>
                    <a:pt x="1269" y="519430"/>
                  </a:lnTo>
                  <a:lnTo>
                    <a:pt x="0" y="519430"/>
                  </a:lnTo>
                  <a:lnTo>
                    <a:pt x="0" y="562610"/>
                  </a:lnTo>
                  <a:lnTo>
                    <a:pt x="7619" y="562610"/>
                  </a:lnTo>
                  <a:lnTo>
                    <a:pt x="7619" y="518287"/>
                  </a:lnTo>
                  <a:lnTo>
                    <a:pt x="5080" y="518287"/>
                  </a:lnTo>
                  <a:lnTo>
                    <a:pt x="5080" y="518160"/>
                  </a:lnTo>
                  <a:close/>
                </a:path>
                <a:path w="7619" h="715009">
                  <a:moveTo>
                    <a:pt x="7619" y="517017"/>
                  </a:moveTo>
                  <a:lnTo>
                    <a:pt x="5080" y="517017"/>
                  </a:lnTo>
                  <a:lnTo>
                    <a:pt x="5080" y="518160"/>
                  </a:lnTo>
                  <a:lnTo>
                    <a:pt x="7619" y="518160"/>
                  </a:lnTo>
                  <a:lnTo>
                    <a:pt x="7619" y="517017"/>
                  </a:lnTo>
                  <a:close/>
                </a:path>
                <a:path w="7619" h="715009">
                  <a:moveTo>
                    <a:pt x="7619" y="708660"/>
                  </a:moveTo>
                  <a:lnTo>
                    <a:pt x="0" y="708660"/>
                  </a:lnTo>
                  <a:lnTo>
                    <a:pt x="0" y="715010"/>
                  </a:lnTo>
                  <a:lnTo>
                    <a:pt x="1269" y="715010"/>
                  </a:lnTo>
                  <a:lnTo>
                    <a:pt x="1269" y="713740"/>
                  </a:lnTo>
                  <a:lnTo>
                    <a:pt x="7619" y="713740"/>
                  </a:lnTo>
                  <a:lnTo>
                    <a:pt x="7619" y="708660"/>
                  </a:lnTo>
                  <a:close/>
                </a:path>
                <a:path w="7619" h="715009">
                  <a:moveTo>
                    <a:pt x="7619" y="702310"/>
                  </a:moveTo>
                  <a:lnTo>
                    <a:pt x="0" y="702310"/>
                  </a:lnTo>
                  <a:lnTo>
                    <a:pt x="0" y="707390"/>
                  </a:lnTo>
                  <a:lnTo>
                    <a:pt x="7619" y="707390"/>
                  </a:lnTo>
                  <a:lnTo>
                    <a:pt x="7619" y="702310"/>
                  </a:lnTo>
                  <a:close/>
                </a:path>
                <a:path w="7619" h="715009">
                  <a:moveTo>
                    <a:pt x="7619" y="695960"/>
                  </a:moveTo>
                  <a:lnTo>
                    <a:pt x="0" y="695960"/>
                  </a:lnTo>
                  <a:lnTo>
                    <a:pt x="0" y="701040"/>
                  </a:lnTo>
                  <a:lnTo>
                    <a:pt x="7619" y="701040"/>
                  </a:lnTo>
                  <a:lnTo>
                    <a:pt x="7619" y="695960"/>
                  </a:lnTo>
                  <a:close/>
                </a:path>
                <a:path w="7619" h="715009">
                  <a:moveTo>
                    <a:pt x="7619" y="689610"/>
                  </a:moveTo>
                  <a:lnTo>
                    <a:pt x="0" y="689610"/>
                  </a:lnTo>
                  <a:lnTo>
                    <a:pt x="0" y="694690"/>
                  </a:lnTo>
                  <a:lnTo>
                    <a:pt x="7619" y="694690"/>
                  </a:lnTo>
                  <a:lnTo>
                    <a:pt x="7619" y="689610"/>
                  </a:lnTo>
                  <a:close/>
                </a:path>
                <a:path w="7619" h="715009">
                  <a:moveTo>
                    <a:pt x="7619" y="683260"/>
                  </a:moveTo>
                  <a:lnTo>
                    <a:pt x="0" y="683260"/>
                  </a:lnTo>
                  <a:lnTo>
                    <a:pt x="0" y="688340"/>
                  </a:lnTo>
                  <a:lnTo>
                    <a:pt x="7619" y="688340"/>
                  </a:lnTo>
                  <a:lnTo>
                    <a:pt x="7619" y="683260"/>
                  </a:lnTo>
                  <a:close/>
                </a:path>
                <a:path w="7619" h="715009">
                  <a:moveTo>
                    <a:pt x="7619" y="676910"/>
                  </a:moveTo>
                  <a:lnTo>
                    <a:pt x="0" y="676910"/>
                  </a:lnTo>
                  <a:lnTo>
                    <a:pt x="0" y="681990"/>
                  </a:lnTo>
                  <a:lnTo>
                    <a:pt x="7619" y="681990"/>
                  </a:lnTo>
                  <a:lnTo>
                    <a:pt x="7619" y="676910"/>
                  </a:lnTo>
                  <a:close/>
                </a:path>
                <a:path w="7619" h="715009">
                  <a:moveTo>
                    <a:pt x="7619" y="670560"/>
                  </a:moveTo>
                  <a:lnTo>
                    <a:pt x="0" y="670560"/>
                  </a:lnTo>
                  <a:lnTo>
                    <a:pt x="0" y="675640"/>
                  </a:lnTo>
                  <a:lnTo>
                    <a:pt x="7619" y="675640"/>
                  </a:lnTo>
                  <a:lnTo>
                    <a:pt x="7619" y="670560"/>
                  </a:lnTo>
                  <a:close/>
                </a:path>
                <a:path w="7619" h="715009">
                  <a:moveTo>
                    <a:pt x="7619" y="664210"/>
                  </a:moveTo>
                  <a:lnTo>
                    <a:pt x="0" y="664210"/>
                  </a:lnTo>
                  <a:lnTo>
                    <a:pt x="0" y="669290"/>
                  </a:lnTo>
                  <a:lnTo>
                    <a:pt x="7619" y="669290"/>
                  </a:lnTo>
                  <a:lnTo>
                    <a:pt x="7619" y="664210"/>
                  </a:lnTo>
                  <a:close/>
                </a:path>
                <a:path w="7619" h="715009">
                  <a:moveTo>
                    <a:pt x="7619" y="657860"/>
                  </a:moveTo>
                  <a:lnTo>
                    <a:pt x="0" y="657860"/>
                  </a:lnTo>
                  <a:lnTo>
                    <a:pt x="0" y="662940"/>
                  </a:lnTo>
                  <a:lnTo>
                    <a:pt x="7619" y="662940"/>
                  </a:lnTo>
                  <a:lnTo>
                    <a:pt x="7619" y="657860"/>
                  </a:lnTo>
                  <a:close/>
                </a:path>
                <a:path w="7619" h="715009">
                  <a:moveTo>
                    <a:pt x="7619" y="652780"/>
                  </a:moveTo>
                  <a:lnTo>
                    <a:pt x="0" y="652780"/>
                  </a:lnTo>
                  <a:lnTo>
                    <a:pt x="0" y="656590"/>
                  </a:lnTo>
                  <a:lnTo>
                    <a:pt x="7619" y="656590"/>
                  </a:lnTo>
                  <a:lnTo>
                    <a:pt x="7619" y="652780"/>
                  </a:lnTo>
                  <a:close/>
                </a:path>
                <a:path w="7619" h="715009">
                  <a:moveTo>
                    <a:pt x="7619" y="646430"/>
                  </a:moveTo>
                  <a:lnTo>
                    <a:pt x="0" y="646430"/>
                  </a:lnTo>
                  <a:lnTo>
                    <a:pt x="0" y="651510"/>
                  </a:lnTo>
                  <a:lnTo>
                    <a:pt x="7619" y="651510"/>
                  </a:lnTo>
                  <a:lnTo>
                    <a:pt x="7619" y="646430"/>
                  </a:lnTo>
                  <a:close/>
                </a:path>
                <a:path w="7619" h="715009">
                  <a:moveTo>
                    <a:pt x="7619" y="640080"/>
                  </a:moveTo>
                  <a:lnTo>
                    <a:pt x="0" y="640080"/>
                  </a:lnTo>
                  <a:lnTo>
                    <a:pt x="0" y="645160"/>
                  </a:lnTo>
                  <a:lnTo>
                    <a:pt x="7619" y="645160"/>
                  </a:lnTo>
                  <a:lnTo>
                    <a:pt x="7619" y="640080"/>
                  </a:lnTo>
                  <a:close/>
                </a:path>
                <a:path w="7619" h="715009">
                  <a:moveTo>
                    <a:pt x="7619" y="633730"/>
                  </a:moveTo>
                  <a:lnTo>
                    <a:pt x="0" y="633730"/>
                  </a:lnTo>
                  <a:lnTo>
                    <a:pt x="0" y="638810"/>
                  </a:lnTo>
                  <a:lnTo>
                    <a:pt x="7619" y="638810"/>
                  </a:lnTo>
                  <a:lnTo>
                    <a:pt x="7619" y="633730"/>
                  </a:lnTo>
                  <a:close/>
                </a:path>
                <a:path w="7619" h="715009">
                  <a:moveTo>
                    <a:pt x="7619" y="627380"/>
                  </a:moveTo>
                  <a:lnTo>
                    <a:pt x="0" y="627380"/>
                  </a:lnTo>
                  <a:lnTo>
                    <a:pt x="0" y="632460"/>
                  </a:lnTo>
                  <a:lnTo>
                    <a:pt x="7619" y="632460"/>
                  </a:lnTo>
                  <a:lnTo>
                    <a:pt x="7619" y="627380"/>
                  </a:lnTo>
                  <a:close/>
                </a:path>
                <a:path w="7619" h="715009">
                  <a:moveTo>
                    <a:pt x="7619" y="621030"/>
                  </a:moveTo>
                  <a:lnTo>
                    <a:pt x="0" y="621030"/>
                  </a:lnTo>
                  <a:lnTo>
                    <a:pt x="0" y="626110"/>
                  </a:lnTo>
                  <a:lnTo>
                    <a:pt x="7619" y="626110"/>
                  </a:lnTo>
                  <a:lnTo>
                    <a:pt x="7619" y="621030"/>
                  </a:lnTo>
                  <a:close/>
                </a:path>
                <a:path w="7619" h="715009">
                  <a:moveTo>
                    <a:pt x="7619" y="614680"/>
                  </a:moveTo>
                  <a:lnTo>
                    <a:pt x="0" y="614680"/>
                  </a:lnTo>
                  <a:lnTo>
                    <a:pt x="0" y="619760"/>
                  </a:lnTo>
                  <a:lnTo>
                    <a:pt x="7619" y="619760"/>
                  </a:lnTo>
                  <a:lnTo>
                    <a:pt x="7619" y="614680"/>
                  </a:lnTo>
                  <a:close/>
                </a:path>
                <a:path w="7619" h="715009">
                  <a:moveTo>
                    <a:pt x="7619" y="601980"/>
                  </a:moveTo>
                  <a:lnTo>
                    <a:pt x="0" y="601980"/>
                  </a:lnTo>
                  <a:lnTo>
                    <a:pt x="0" y="613410"/>
                  </a:lnTo>
                  <a:lnTo>
                    <a:pt x="7619" y="613410"/>
                  </a:lnTo>
                  <a:lnTo>
                    <a:pt x="7619" y="601980"/>
                  </a:lnTo>
                  <a:close/>
                </a:path>
                <a:path w="7619" h="715009">
                  <a:moveTo>
                    <a:pt x="7619" y="589280"/>
                  </a:moveTo>
                  <a:lnTo>
                    <a:pt x="0" y="589280"/>
                  </a:lnTo>
                  <a:lnTo>
                    <a:pt x="0" y="600710"/>
                  </a:lnTo>
                  <a:lnTo>
                    <a:pt x="7619" y="600710"/>
                  </a:lnTo>
                  <a:lnTo>
                    <a:pt x="7619" y="589280"/>
                  </a:lnTo>
                  <a:close/>
                </a:path>
                <a:path w="7619" h="715009">
                  <a:moveTo>
                    <a:pt x="7619" y="576580"/>
                  </a:moveTo>
                  <a:lnTo>
                    <a:pt x="0" y="576580"/>
                  </a:lnTo>
                  <a:lnTo>
                    <a:pt x="0" y="588010"/>
                  </a:lnTo>
                  <a:lnTo>
                    <a:pt x="7619" y="588010"/>
                  </a:lnTo>
                  <a:lnTo>
                    <a:pt x="7619" y="576580"/>
                  </a:lnTo>
                  <a:close/>
                </a:path>
                <a:path w="7619" h="715009">
                  <a:moveTo>
                    <a:pt x="7619" y="563880"/>
                  </a:moveTo>
                  <a:lnTo>
                    <a:pt x="0" y="563880"/>
                  </a:lnTo>
                  <a:lnTo>
                    <a:pt x="0" y="575310"/>
                  </a:lnTo>
                  <a:lnTo>
                    <a:pt x="7619" y="575310"/>
                  </a:lnTo>
                  <a:lnTo>
                    <a:pt x="7619" y="563880"/>
                  </a:lnTo>
                  <a:close/>
                </a:path>
              </a:pathLst>
            </a:custGeom>
            <a:solidFill>
              <a:srgbClr val="5100F4"/>
            </a:solidFill>
          </p:spPr>
          <p:txBody>
            <a:bodyPr bIns="0" lIns="0" rIns="0" rtlCol="0" tIns="0" wrap="square"/>
            <a:p/>
          </p:txBody>
        </p:sp>
        <p:sp>
          <p:nvSpPr>
            <p:cNvPr id="1050292" name="object 1596"/>
            <p:cNvSpPr/>
            <p:nvPr/>
          </p:nvSpPr>
          <p:spPr>
            <a:xfrm>
              <a:off x="1814829" y="5797550"/>
              <a:ext cx="6350" cy="713740"/>
            </a:xfrm>
            <a:custGeom>
              <a:avLst/>
              <a:ahLst/>
              <a:rect l="l" t="t" r="r" b="b"/>
              <a:pathLst>
                <a:path w="6350" h="713740">
                  <a:moveTo>
                    <a:pt x="6350" y="0"/>
                  </a:moveTo>
                  <a:lnTo>
                    <a:pt x="3809" y="0"/>
                  </a:lnTo>
                  <a:lnTo>
                    <a:pt x="3809" y="1269"/>
                  </a:lnTo>
                  <a:lnTo>
                    <a:pt x="6350" y="1269"/>
                  </a:lnTo>
                  <a:lnTo>
                    <a:pt x="6350" y="0"/>
                  </a:lnTo>
                  <a:close/>
                </a:path>
                <a:path w="6350" h="713740">
                  <a:moveTo>
                    <a:pt x="6350" y="1270"/>
                  </a:moveTo>
                  <a:lnTo>
                    <a:pt x="0" y="1270"/>
                  </a:lnTo>
                  <a:lnTo>
                    <a:pt x="0" y="3809"/>
                  </a:lnTo>
                  <a:lnTo>
                    <a:pt x="6350" y="3809"/>
                  </a:lnTo>
                  <a:lnTo>
                    <a:pt x="6350" y="1270"/>
                  </a:lnTo>
                  <a:close/>
                </a:path>
                <a:path w="6350" h="713740">
                  <a:moveTo>
                    <a:pt x="6350" y="3810"/>
                  </a:moveTo>
                  <a:lnTo>
                    <a:pt x="0" y="3810"/>
                  </a:lnTo>
                  <a:lnTo>
                    <a:pt x="0" y="7619"/>
                  </a:lnTo>
                  <a:lnTo>
                    <a:pt x="6350" y="7619"/>
                  </a:lnTo>
                  <a:lnTo>
                    <a:pt x="6350" y="3810"/>
                  </a:lnTo>
                  <a:close/>
                </a:path>
                <a:path w="6350" h="713740">
                  <a:moveTo>
                    <a:pt x="6350" y="7620"/>
                  </a:moveTo>
                  <a:lnTo>
                    <a:pt x="0" y="7620"/>
                  </a:lnTo>
                  <a:lnTo>
                    <a:pt x="0" y="10159"/>
                  </a:lnTo>
                  <a:lnTo>
                    <a:pt x="6350" y="10159"/>
                  </a:lnTo>
                  <a:lnTo>
                    <a:pt x="6350" y="7620"/>
                  </a:lnTo>
                  <a:close/>
                </a:path>
                <a:path w="6350" h="713740">
                  <a:moveTo>
                    <a:pt x="6350" y="10160"/>
                  </a:moveTo>
                  <a:lnTo>
                    <a:pt x="0" y="10160"/>
                  </a:lnTo>
                  <a:lnTo>
                    <a:pt x="0" y="13969"/>
                  </a:lnTo>
                  <a:lnTo>
                    <a:pt x="6350" y="13969"/>
                  </a:lnTo>
                  <a:lnTo>
                    <a:pt x="6350" y="10160"/>
                  </a:lnTo>
                  <a:close/>
                </a:path>
                <a:path w="6350" h="713740">
                  <a:moveTo>
                    <a:pt x="6350" y="13970"/>
                  </a:moveTo>
                  <a:lnTo>
                    <a:pt x="0" y="13970"/>
                  </a:lnTo>
                  <a:lnTo>
                    <a:pt x="0" y="16509"/>
                  </a:lnTo>
                  <a:lnTo>
                    <a:pt x="6350" y="16509"/>
                  </a:lnTo>
                  <a:lnTo>
                    <a:pt x="6350" y="13970"/>
                  </a:lnTo>
                  <a:close/>
                </a:path>
                <a:path w="6350" h="713740">
                  <a:moveTo>
                    <a:pt x="6350" y="16510"/>
                  </a:moveTo>
                  <a:lnTo>
                    <a:pt x="0" y="16510"/>
                  </a:lnTo>
                  <a:lnTo>
                    <a:pt x="0" y="22859"/>
                  </a:lnTo>
                  <a:lnTo>
                    <a:pt x="6350" y="22859"/>
                  </a:lnTo>
                  <a:lnTo>
                    <a:pt x="6350" y="16510"/>
                  </a:lnTo>
                  <a:close/>
                </a:path>
                <a:path w="6350" h="713740">
                  <a:moveTo>
                    <a:pt x="6350" y="22860"/>
                  </a:moveTo>
                  <a:lnTo>
                    <a:pt x="0" y="22860"/>
                  </a:lnTo>
                  <a:lnTo>
                    <a:pt x="0" y="26669"/>
                  </a:lnTo>
                  <a:lnTo>
                    <a:pt x="6350" y="26669"/>
                  </a:lnTo>
                  <a:lnTo>
                    <a:pt x="6350" y="22860"/>
                  </a:lnTo>
                  <a:close/>
                </a:path>
                <a:path w="6350" h="713740">
                  <a:moveTo>
                    <a:pt x="6350" y="26670"/>
                  </a:moveTo>
                  <a:lnTo>
                    <a:pt x="0" y="26670"/>
                  </a:lnTo>
                  <a:lnTo>
                    <a:pt x="0" y="29209"/>
                  </a:lnTo>
                  <a:lnTo>
                    <a:pt x="6350" y="29209"/>
                  </a:lnTo>
                  <a:lnTo>
                    <a:pt x="6350" y="26670"/>
                  </a:lnTo>
                  <a:close/>
                </a:path>
                <a:path w="6350" h="713740">
                  <a:moveTo>
                    <a:pt x="6350" y="29210"/>
                  </a:moveTo>
                  <a:lnTo>
                    <a:pt x="0" y="29210"/>
                  </a:lnTo>
                  <a:lnTo>
                    <a:pt x="0" y="35559"/>
                  </a:lnTo>
                  <a:lnTo>
                    <a:pt x="6350" y="35559"/>
                  </a:lnTo>
                  <a:lnTo>
                    <a:pt x="6350" y="29210"/>
                  </a:lnTo>
                  <a:close/>
                </a:path>
                <a:path w="6350" h="713740">
                  <a:moveTo>
                    <a:pt x="6350" y="35560"/>
                  </a:moveTo>
                  <a:lnTo>
                    <a:pt x="0" y="35560"/>
                  </a:lnTo>
                  <a:lnTo>
                    <a:pt x="0" y="41909"/>
                  </a:lnTo>
                  <a:lnTo>
                    <a:pt x="6350" y="41909"/>
                  </a:lnTo>
                  <a:lnTo>
                    <a:pt x="6350" y="35560"/>
                  </a:lnTo>
                  <a:close/>
                </a:path>
                <a:path w="6350" h="713740">
                  <a:moveTo>
                    <a:pt x="6350" y="41910"/>
                  </a:moveTo>
                  <a:lnTo>
                    <a:pt x="0" y="41910"/>
                  </a:lnTo>
                  <a:lnTo>
                    <a:pt x="0" y="45719"/>
                  </a:lnTo>
                  <a:lnTo>
                    <a:pt x="6350" y="45719"/>
                  </a:lnTo>
                  <a:lnTo>
                    <a:pt x="6350" y="41910"/>
                  </a:lnTo>
                  <a:close/>
                </a:path>
                <a:path w="6350" h="713740">
                  <a:moveTo>
                    <a:pt x="6350" y="45720"/>
                  </a:moveTo>
                  <a:lnTo>
                    <a:pt x="0" y="45720"/>
                  </a:lnTo>
                  <a:lnTo>
                    <a:pt x="0" y="48259"/>
                  </a:lnTo>
                  <a:lnTo>
                    <a:pt x="6350" y="48259"/>
                  </a:lnTo>
                  <a:lnTo>
                    <a:pt x="6350" y="45720"/>
                  </a:lnTo>
                  <a:close/>
                </a:path>
                <a:path w="6350" h="713740">
                  <a:moveTo>
                    <a:pt x="6350" y="48260"/>
                  </a:moveTo>
                  <a:lnTo>
                    <a:pt x="0" y="48260"/>
                  </a:lnTo>
                  <a:lnTo>
                    <a:pt x="0" y="52069"/>
                  </a:lnTo>
                  <a:lnTo>
                    <a:pt x="6350" y="52069"/>
                  </a:lnTo>
                  <a:lnTo>
                    <a:pt x="6350" y="48260"/>
                  </a:lnTo>
                  <a:close/>
                </a:path>
                <a:path w="6350" h="713740">
                  <a:moveTo>
                    <a:pt x="6350" y="52070"/>
                  </a:moveTo>
                  <a:lnTo>
                    <a:pt x="0" y="52070"/>
                  </a:lnTo>
                  <a:lnTo>
                    <a:pt x="0" y="54609"/>
                  </a:lnTo>
                  <a:lnTo>
                    <a:pt x="6350" y="54609"/>
                  </a:lnTo>
                  <a:lnTo>
                    <a:pt x="6350" y="52070"/>
                  </a:lnTo>
                  <a:close/>
                </a:path>
                <a:path w="6350" h="713740">
                  <a:moveTo>
                    <a:pt x="6350" y="54610"/>
                  </a:moveTo>
                  <a:lnTo>
                    <a:pt x="0" y="54610"/>
                  </a:lnTo>
                  <a:lnTo>
                    <a:pt x="0" y="58419"/>
                  </a:lnTo>
                  <a:lnTo>
                    <a:pt x="6350" y="58419"/>
                  </a:lnTo>
                  <a:lnTo>
                    <a:pt x="6350" y="54610"/>
                  </a:lnTo>
                  <a:close/>
                </a:path>
                <a:path w="6350" h="713740">
                  <a:moveTo>
                    <a:pt x="6350" y="58420"/>
                  </a:moveTo>
                  <a:lnTo>
                    <a:pt x="0" y="58420"/>
                  </a:lnTo>
                  <a:lnTo>
                    <a:pt x="0" y="60959"/>
                  </a:lnTo>
                  <a:lnTo>
                    <a:pt x="6350" y="60959"/>
                  </a:lnTo>
                  <a:lnTo>
                    <a:pt x="6350" y="58420"/>
                  </a:lnTo>
                  <a:close/>
                </a:path>
                <a:path w="6350" h="713740">
                  <a:moveTo>
                    <a:pt x="6350" y="60960"/>
                  </a:moveTo>
                  <a:lnTo>
                    <a:pt x="0" y="60960"/>
                  </a:lnTo>
                  <a:lnTo>
                    <a:pt x="0" y="71119"/>
                  </a:lnTo>
                  <a:lnTo>
                    <a:pt x="6350" y="71119"/>
                  </a:lnTo>
                  <a:lnTo>
                    <a:pt x="6350" y="60960"/>
                  </a:lnTo>
                  <a:close/>
                </a:path>
                <a:path w="6350" h="713740">
                  <a:moveTo>
                    <a:pt x="6350" y="71120"/>
                  </a:moveTo>
                  <a:lnTo>
                    <a:pt x="0" y="71120"/>
                  </a:lnTo>
                  <a:lnTo>
                    <a:pt x="0" y="77469"/>
                  </a:lnTo>
                  <a:lnTo>
                    <a:pt x="6350" y="77469"/>
                  </a:lnTo>
                  <a:lnTo>
                    <a:pt x="6350" y="71120"/>
                  </a:lnTo>
                  <a:close/>
                </a:path>
                <a:path w="6350" h="713740">
                  <a:moveTo>
                    <a:pt x="6350" y="77470"/>
                  </a:moveTo>
                  <a:lnTo>
                    <a:pt x="0" y="77470"/>
                  </a:lnTo>
                  <a:lnTo>
                    <a:pt x="0" y="80009"/>
                  </a:lnTo>
                  <a:lnTo>
                    <a:pt x="6350" y="80009"/>
                  </a:lnTo>
                  <a:lnTo>
                    <a:pt x="6350" y="77470"/>
                  </a:lnTo>
                  <a:close/>
                </a:path>
                <a:path w="6350" h="713740">
                  <a:moveTo>
                    <a:pt x="6350" y="80010"/>
                  </a:moveTo>
                  <a:lnTo>
                    <a:pt x="0" y="80010"/>
                  </a:lnTo>
                  <a:lnTo>
                    <a:pt x="0" y="83819"/>
                  </a:lnTo>
                  <a:lnTo>
                    <a:pt x="6350" y="83819"/>
                  </a:lnTo>
                  <a:lnTo>
                    <a:pt x="6350" y="80010"/>
                  </a:lnTo>
                  <a:close/>
                </a:path>
                <a:path w="6350" h="713740">
                  <a:moveTo>
                    <a:pt x="6350" y="83820"/>
                  </a:moveTo>
                  <a:lnTo>
                    <a:pt x="0" y="83820"/>
                  </a:lnTo>
                  <a:lnTo>
                    <a:pt x="0" y="96519"/>
                  </a:lnTo>
                  <a:lnTo>
                    <a:pt x="6350" y="96519"/>
                  </a:lnTo>
                  <a:lnTo>
                    <a:pt x="6350" y="83820"/>
                  </a:lnTo>
                  <a:close/>
                </a:path>
                <a:path w="6350" h="713740">
                  <a:moveTo>
                    <a:pt x="6350" y="96520"/>
                  </a:moveTo>
                  <a:lnTo>
                    <a:pt x="0" y="96520"/>
                  </a:lnTo>
                  <a:lnTo>
                    <a:pt x="0" y="102869"/>
                  </a:lnTo>
                  <a:lnTo>
                    <a:pt x="6350" y="102869"/>
                  </a:lnTo>
                  <a:lnTo>
                    <a:pt x="6350" y="96520"/>
                  </a:lnTo>
                  <a:close/>
                </a:path>
                <a:path w="6350" h="713740">
                  <a:moveTo>
                    <a:pt x="6350" y="102870"/>
                  </a:moveTo>
                  <a:lnTo>
                    <a:pt x="0" y="102870"/>
                  </a:lnTo>
                  <a:lnTo>
                    <a:pt x="0" y="118109"/>
                  </a:lnTo>
                  <a:lnTo>
                    <a:pt x="6350" y="118109"/>
                  </a:lnTo>
                  <a:lnTo>
                    <a:pt x="6350" y="102870"/>
                  </a:lnTo>
                  <a:close/>
                </a:path>
                <a:path w="6350" h="713740">
                  <a:moveTo>
                    <a:pt x="6350" y="118110"/>
                  </a:moveTo>
                  <a:lnTo>
                    <a:pt x="0" y="118110"/>
                  </a:lnTo>
                  <a:lnTo>
                    <a:pt x="0" y="128269"/>
                  </a:lnTo>
                  <a:lnTo>
                    <a:pt x="6350" y="128269"/>
                  </a:lnTo>
                  <a:lnTo>
                    <a:pt x="6350" y="118110"/>
                  </a:lnTo>
                  <a:close/>
                </a:path>
                <a:path w="6350" h="713740">
                  <a:moveTo>
                    <a:pt x="6350" y="128270"/>
                  </a:moveTo>
                  <a:lnTo>
                    <a:pt x="0" y="128270"/>
                  </a:lnTo>
                  <a:lnTo>
                    <a:pt x="0" y="185419"/>
                  </a:lnTo>
                  <a:lnTo>
                    <a:pt x="6350" y="185419"/>
                  </a:lnTo>
                  <a:lnTo>
                    <a:pt x="6350" y="128270"/>
                  </a:lnTo>
                  <a:close/>
                </a:path>
                <a:path w="6350" h="713740">
                  <a:moveTo>
                    <a:pt x="6350" y="185420"/>
                  </a:moveTo>
                  <a:lnTo>
                    <a:pt x="0" y="185420"/>
                  </a:lnTo>
                  <a:lnTo>
                    <a:pt x="0" y="191769"/>
                  </a:lnTo>
                  <a:lnTo>
                    <a:pt x="6350" y="191769"/>
                  </a:lnTo>
                  <a:lnTo>
                    <a:pt x="6350" y="185420"/>
                  </a:lnTo>
                  <a:close/>
                </a:path>
                <a:path w="6350" h="713740">
                  <a:moveTo>
                    <a:pt x="6350" y="191770"/>
                  </a:moveTo>
                  <a:lnTo>
                    <a:pt x="2539" y="191770"/>
                  </a:lnTo>
                  <a:lnTo>
                    <a:pt x="2539" y="193040"/>
                  </a:lnTo>
                  <a:lnTo>
                    <a:pt x="6350" y="193040"/>
                  </a:lnTo>
                  <a:lnTo>
                    <a:pt x="6350" y="191770"/>
                  </a:lnTo>
                  <a:close/>
                </a:path>
                <a:path w="6350" h="713740">
                  <a:moveTo>
                    <a:pt x="6350" y="518160"/>
                  </a:moveTo>
                  <a:lnTo>
                    <a:pt x="1269" y="518160"/>
                  </a:lnTo>
                  <a:lnTo>
                    <a:pt x="1269" y="519430"/>
                  </a:lnTo>
                  <a:lnTo>
                    <a:pt x="0" y="519430"/>
                  </a:lnTo>
                  <a:lnTo>
                    <a:pt x="0" y="561340"/>
                  </a:lnTo>
                  <a:lnTo>
                    <a:pt x="6350" y="561340"/>
                  </a:lnTo>
                  <a:lnTo>
                    <a:pt x="6350" y="518160"/>
                  </a:lnTo>
                  <a:close/>
                </a:path>
                <a:path w="6350" h="713740">
                  <a:moveTo>
                    <a:pt x="6350" y="707390"/>
                  </a:moveTo>
                  <a:lnTo>
                    <a:pt x="0" y="707390"/>
                  </a:lnTo>
                  <a:lnTo>
                    <a:pt x="0" y="711200"/>
                  </a:lnTo>
                  <a:lnTo>
                    <a:pt x="3809" y="711200"/>
                  </a:lnTo>
                  <a:lnTo>
                    <a:pt x="3809" y="713740"/>
                  </a:lnTo>
                  <a:lnTo>
                    <a:pt x="6350" y="713740"/>
                  </a:lnTo>
                  <a:lnTo>
                    <a:pt x="6350" y="707390"/>
                  </a:lnTo>
                  <a:close/>
                </a:path>
                <a:path w="6350" h="713740">
                  <a:moveTo>
                    <a:pt x="6350" y="701040"/>
                  </a:moveTo>
                  <a:lnTo>
                    <a:pt x="0" y="701040"/>
                  </a:lnTo>
                  <a:lnTo>
                    <a:pt x="0" y="706120"/>
                  </a:lnTo>
                  <a:lnTo>
                    <a:pt x="6350" y="706120"/>
                  </a:lnTo>
                  <a:lnTo>
                    <a:pt x="6350" y="701040"/>
                  </a:lnTo>
                  <a:close/>
                </a:path>
                <a:path w="6350" h="713740">
                  <a:moveTo>
                    <a:pt x="6350" y="694690"/>
                  </a:moveTo>
                  <a:lnTo>
                    <a:pt x="0" y="694690"/>
                  </a:lnTo>
                  <a:lnTo>
                    <a:pt x="0" y="699770"/>
                  </a:lnTo>
                  <a:lnTo>
                    <a:pt x="6350" y="699770"/>
                  </a:lnTo>
                  <a:lnTo>
                    <a:pt x="6350" y="694690"/>
                  </a:lnTo>
                  <a:close/>
                </a:path>
                <a:path w="6350" h="713740">
                  <a:moveTo>
                    <a:pt x="6350" y="688340"/>
                  </a:moveTo>
                  <a:lnTo>
                    <a:pt x="0" y="688340"/>
                  </a:lnTo>
                  <a:lnTo>
                    <a:pt x="0" y="693420"/>
                  </a:lnTo>
                  <a:lnTo>
                    <a:pt x="6350" y="693420"/>
                  </a:lnTo>
                  <a:lnTo>
                    <a:pt x="6350" y="688340"/>
                  </a:lnTo>
                  <a:close/>
                </a:path>
                <a:path w="6350" h="713740">
                  <a:moveTo>
                    <a:pt x="6350" y="681990"/>
                  </a:moveTo>
                  <a:lnTo>
                    <a:pt x="0" y="681990"/>
                  </a:lnTo>
                  <a:lnTo>
                    <a:pt x="0" y="687069"/>
                  </a:lnTo>
                  <a:lnTo>
                    <a:pt x="6350" y="687069"/>
                  </a:lnTo>
                  <a:lnTo>
                    <a:pt x="6350" y="681990"/>
                  </a:lnTo>
                  <a:close/>
                </a:path>
                <a:path w="6350" h="713740">
                  <a:moveTo>
                    <a:pt x="6350" y="675640"/>
                  </a:moveTo>
                  <a:lnTo>
                    <a:pt x="0" y="675640"/>
                  </a:lnTo>
                  <a:lnTo>
                    <a:pt x="0" y="680720"/>
                  </a:lnTo>
                  <a:lnTo>
                    <a:pt x="6350" y="680720"/>
                  </a:lnTo>
                  <a:lnTo>
                    <a:pt x="6350" y="675640"/>
                  </a:lnTo>
                  <a:close/>
                </a:path>
                <a:path w="6350" h="713740">
                  <a:moveTo>
                    <a:pt x="6350" y="669290"/>
                  </a:moveTo>
                  <a:lnTo>
                    <a:pt x="0" y="669290"/>
                  </a:lnTo>
                  <a:lnTo>
                    <a:pt x="0" y="674369"/>
                  </a:lnTo>
                  <a:lnTo>
                    <a:pt x="6350" y="674369"/>
                  </a:lnTo>
                  <a:lnTo>
                    <a:pt x="6350" y="669290"/>
                  </a:lnTo>
                  <a:close/>
                </a:path>
                <a:path w="6350" h="713740">
                  <a:moveTo>
                    <a:pt x="6350" y="662940"/>
                  </a:moveTo>
                  <a:lnTo>
                    <a:pt x="0" y="662940"/>
                  </a:lnTo>
                  <a:lnTo>
                    <a:pt x="0" y="668020"/>
                  </a:lnTo>
                  <a:lnTo>
                    <a:pt x="6350" y="668020"/>
                  </a:lnTo>
                  <a:lnTo>
                    <a:pt x="6350" y="662940"/>
                  </a:lnTo>
                  <a:close/>
                </a:path>
                <a:path w="6350" h="713740">
                  <a:moveTo>
                    <a:pt x="6350" y="656590"/>
                  </a:moveTo>
                  <a:lnTo>
                    <a:pt x="0" y="656590"/>
                  </a:lnTo>
                  <a:lnTo>
                    <a:pt x="0" y="661670"/>
                  </a:lnTo>
                  <a:lnTo>
                    <a:pt x="6350" y="661670"/>
                  </a:lnTo>
                  <a:lnTo>
                    <a:pt x="6350" y="656590"/>
                  </a:lnTo>
                  <a:close/>
                </a:path>
                <a:path w="6350" h="713740">
                  <a:moveTo>
                    <a:pt x="6350" y="651510"/>
                  </a:moveTo>
                  <a:lnTo>
                    <a:pt x="0" y="651510"/>
                  </a:lnTo>
                  <a:lnTo>
                    <a:pt x="0" y="655320"/>
                  </a:lnTo>
                  <a:lnTo>
                    <a:pt x="6350" y="655320"/>
                  </a:lnTo>
                  <a:lnTo>
                    <a:pt x="6350" y="651510"/>
                  </a:lnTo>
                  <a:close/>
                </a:path>
                <a:path w="6350" h="713740">
                  <a:moveTo>
                    <a:pt x="6350" y="645160"/>
                  </a:moveTo>
                  <a:lnTo>
                    <a:pt x="0" y="645160"/>
                  </a:lnTo>
                  <a:lnTo>
                    <a:pt x="0" y="650240"/>
                  </a:lnTo>
                  <a:lnTo>
                    <a:pt x="6350" y="650240"/>
                  </a:lnTo>
                  <a:lnTo>
                    <a:pt x="6350" y="645160"/>
                  </a:lnTo>
                  <a:close/>
                </a:path>
                <a:path w="6350" h="713740">
                  <a:moveTo>
                    <a:pt x="6350" y="638810"/>
                  </a:moveTo>
                  <a:lnTo>
                    <a:pt x="0" y="638810"/>
                  </a:lnTo>
                  <a:lnTo>
                    <a:pt x="0" y="643890"/>
                  </a:lnTo>
                  <a:lnTo>
                    <a:pt x="6350" y="643890"/>
                  </a:lnTo>
                  <a:lnTo>
                    <a:pt x="6350" y="638810"/>
                  </a:lnTo>
                  <a:close/>
                </a:path>
                <a:path w="6350" h="713740">
                  <a:moveTo>
                    <a:pt x="6350" y="632460"/>
                  </a:moveTo>
                  <a:lnTo>
                    <a:pt x="0" y="632460"/>
                  </a:lnTo>
                  <a:lnTo>
                    <a:pt x="0" y="637540"/>
                  </a:lnTo>
                  <a:lnTo>
                    <a:pt x="6350" y="637540"/>
                  </a:lnTo>
                  <a:lnTo>
                    <a:pt x="6350" y="632460"/>
                  </a:lnTo>
                  <a:close/>
                </a:path>
                <a:path w="6350" h="713740">
                  <a:moveTo>
                    <a:pt x="6350" y="626110"/>
                  </a:moveTo>
                  <a:lnTo>
                    <a:pt x="0" y="626110"/>
                  </a:lnTo>
                  <a:lnTo>
                    <a:pt x="0" y="631190"/>
                  </a:lnTo>
                  <a:lnTo>
                    <a:pt x="6350" y="631190"/>
                  </a:lnTo>
                  <a:lnTo>
                    <a:pt x="6350" y="626110"/>
                  </a:lnTo>
                  <a:close/>
                </a:path>
                <a:path w="6350" h="713740">
                  <a:moveTo>
                    <a:pt x="6350" y="619760"/>
                  </a:moveTo>
                  <a:lnTo>
                    <a:pt x="0" y="619760"/>
                  </a:lnTo>
                  <a:lnTo>
                    <a:pt x="0" y="624840"/>
                  </a:lnTo>
                  <a:lnTo>
                    <a:pt x="6350" y="624840"/>
                  </a:lnTo>
                  <a:lnTo>
                    <a:pt x="6350" y="619760"/>
                  </a:lnTo>
                  <a:close/>
                </a:path>
                <a:path w="6350" h="713740">
                  <a:moveTo>
                    <a:pt x="6350" y="613410"/>
                  </a:moveTo>
                  <a:lnTo>
                    <a:pt x="0" y="613410"/>
                  </a:lnTo>
                  <a:lnTo>
                    <a:pt x="0" y="618490"/>
                  </a:lnTo>
                  <a:lnTo>
                    <a:pt x="6350" y="618490"/>
                  </a:lnTo>
                  <a:lnTo>
                    <a:pt x="6350" y="613410"/>
                  </a:lnTo>
                  <a:close/>
                </a:path>
                <a:path w="6350" h="713740">
                  <a:moveTo>
                    <a:pt x="6350" y="600710"/>
                  </a:moveTo>
                  <a:lnTo>
                    <a:pt x="0" y="600710"/>
                  </a:lnTo>
                  <a:lnTo>
                    <a:pt x="0" y="612140"/>
                  </a:lnTo>
                  <a:lnTo>
                    <a:pt x="6350" y="612140"/>
                  </a:lnTo>
                  <a:lnTo>
                    <a:pt x="6350" y="600710"/>
                  </a:lnTo>
                  <a:close/>
                </a:path>
                <a:path w="6350" h="713740">
                  <a:moveTo>
                    <a:pt x="6350" y="588010"/>
                  </a:moveTo>
                  <a:lnTo>
                    <a:pt x="0" y="588010"/>
                  </a:lnTo>
                  <a:lnTo>
                    <a:pt x="0" y="599440"/>
                  </a:lnTo>
                  <a:lnTo>
                    <a:pt x="6350" y="599440"/>
                  </a:lnTo>
                  <a:lnTo>
                    <a:pt x="6350" y="588010"/>
                  </a:lnTo>
                  <a:close/>
                </a:path>
                <a:path w="6350" h="713740">
                  <a:moveTo>
                    <a:pt x="6350" y="575310"/>
                  </a:moveTo>
                  <a:lnTo>
                    <a:pt x="0" y="575310"/>
                  </a:lnTo>
                  <a:lnTo>
                    <a:pt x="0" y="586740"/>
                  </a:lnTo>
                  <a:lnTo>
                    <a:pt x="6350" y="586740"/>
                  </a:lnTo>
                  <a:lnTo>
                    <a:pt x="6350" y="575310"/>
                  </a:lnTo>
                  <a:close/>
                </a:path>
                <a:path w="6350" h="713740">
                  <a:moveTo>
                    <a:pt x="6350" y="562610"/>
                  </a:moveTo>
                  <a:lnTo>
                    <a:pt x="0" y="562610"/>
                  </a:lnTo>
                  <a:lnTo>
                    <a:pt x="0" y="574040"/>
                  </a:lnTo>
                  <a:lnTo>
                    <a:pt x="6350" y="574040"/>
                  </a:lnTo>
                  <a:lnTo>
                    <a:pt x="6350" y="562610"/>
                  </a:lnTo>
                  <a:close/>
                </a:path>
              </a:pathLst>
            </a:custGeom>
            <a:solidFill>
              <a:srgbClr val="5000F4"/>
            </a:solidFill>
          </p:spPr>
          <p:txBody>
            <a:bodyPr bIns="0" lIns="0" rIns="0" rtlCol="0" tIns="0" wrap="square"/>
            <a:p/>
          </p:txBody>
        </p:sp>
        <p:sp>
          <p:nvSpPr>
            <p:cNvPr id="1050293" name="object 1597"/>
            <p:cNvSpPr/>
            <p:nvPr/>
          </p:nvSpPr>
          <p:spPr>
            <a:xfrm>
              <a:off x="1807209" y="5800090"/>
              <a:ext cx="7620" cy="708660"/>
            </a:xfrm>
            <a:custGeom>
              <a:avLst/>
              <a:ahLst/>
              <a:rect l="l" t="t" r="r" b="b"/>
              <a:pathLst>
                <a:path w="7619" h="708659">
                  <a:moveTo>
                    <a:pt x="7619" y="0"/>
                  </a:moveTo>
                  <a:lnTo>
                    <a:pt x="2539" y="0"/>
                  </a:lnTo>
                  <a:lnTo>
                    <a:pt x="2539" y="1270"/>
                  </a:lnTo>
                  <a:lnTo>
                    <a:pt x="7619" y="1270"/>
                  </a:lnTo>
                  <a:lnTo>
                    <a:pt x="7619" y="0"/>
                  </a:lnTo>
                  <a:close/>
                </a:path>
                <a:path w="7619" h="708659">
                  <a:moveTo>
                    <a:pt x="7619" y="1270"/>
                  </a:moveTo>
                  <a:lnTo>
                    <a:pt x="0" y="1270"/>
                  </a:lnTo>
                  <a:lnTo>
                    <a:pt x="0" y="5080"/>
                  </a:lnTo>
                  <a:lnTo>
                    <a:pt x="7619" y="5080"/>
                  </a:lnTo>
                  <a:lnTo>
                    <a:pt x="7619" y="1270"/>
                  </a:lnTo>
                  <a:close/>
                </a:path>
                <a:path w="7619" h="708659">
                  <a:moveTo>
                    <a:pt x="7619" y="5080"/>
                  </a:moveTo>
                  <a:lnTo>
                    <a:pt x="0" y="5080"/>
                  </a:lnTo>
                  <a:lnTo>
                    <a:pt x="0" y="7620"/>
                  </a:lnTo>
                  <a:lnTo>
                    <a:pt x="7619" y="7620"/>
                  </a:lnTo>
                  <a:lnTo>
                    <a:pt x="7619" y="5080"/>
                  </a:lnTo>
                  <a:close/>
                </a:path>
                <a:path w="7619" h="708659">
                  <a:moveTo>
                    <a:pt x="7619" y="7620"/>
                  </a:moveTo>
                  <a:lnTo>
                    <a:pt x="0" y="7620"/>
                  </a:lnTo>
                  <a:lnTo>
                    <a:pt x="0" y="11430"/>
                  </a:lnTo>
                  <a:lnTo>
                    <a:pt x="7619" y="11430"/>
                  </a:lnTo>
                  <a:lnTo>
                    <a:pt x="7619" y="7620"/>
                  </a:lnTo>
                  <a:close/>
                </a:path>
                <a:path w="7619" h="708659">
                  <a:moveTo>
                    <a:pt x="7619" y="11430"/>
                  </a:moveTo>
                  <a:lnTo>
                    <a:pt x="0" y="11430"/>
                  </a:lnTo>
                  <a:lnTo>
                    <a:pt x="0" y="13970"/>
                  </a:lnTo>
                  <a:lnTo>
                    <a:pt x="7619" y="13970"/>
                  </a:lnTo>
                  <a:lnTo>
                    <a:pt x="7619" y="11430"/>
                  </a:lnTo>
                  <a:close/>
                </a:path>
                <a:path w="7619" h="708659">
                  <a:moveTo>
                    <a:pt x="7619" y="13970"/>
                  </a:moveTo>
                  <a:lnTo>
                    <a:pt x="0" y="13970"/>
                  </a:lnTo>
                  <a:lnTo>
                    <a:pt x="0" y="20320"/>
                  </a:lnTo>
                  <a:lnTo>
                    <a:pt x="7619" y="20320"/>
                  </a:lnTo>
                  <a:lnTo>
                    <a:pt x="7619" y="13970"/>
                  </a:lnTo>
                  <a:close/>
                </a:path>
                <a:path w="7619" h="708659">
                  <a:moveTo>
                    <a:pt x="7619" y="20320"/>
                  </a:moveTo>
                  <a:lnTo>
                    <a:pt x="0" y="20320"/>
                  </a:lnTo>
                  <a:lnTo>
                    <a:pt x="0" y="24130"/>
                  </a:lnTo>
                  <a:lnTo>
                    <a:pt x="7619" y="24130"/>
                  </a:lnTo>
                  <a:lnTo>
                    <a:pt x="7619" y="20320"/>
                  </a:lnTo>
                  <a:close/>
                </a:path>
                <a:path w="7619" h="708659">
                  <a:moveTo>
                    <a:pt x="7619" y="24130"/>
                  </a:moveTo>
                  <a:lnTo>
                    <a:pt x="0" y="24130"/>
                  </a:lnTo>
                  <a:lnTo>
                    <a:pt x="0" y="26670"/>
                  </a:lnTo>
                  <a:lnTo>
                    <a:pt x="7619" y="26670"/>
                  </a:lnTo>
                  <a:lnTo>
                    <a:pt x="7619" y="24130"/>
                  </a:lnTo>
                  <a:close/>
                </a:path>
                <a:path w="7619" h="708659">
                  <a:moveTo>
                    <a:pt x="7619" y="26670"/>
                  </a:moveTo>
                  <a:lnTo>
                    <a:pt x="0" y="26670"/>
                  </a:lnTo>
                  <a:lnTo>
                    <a:pt x="0" y="33020"/>
                  </a:lnTo>
                  <a:lnTo>
                    <a:pt x="7619" y="33020"/>
                  </a:lnTo>
                  <a:lnTo>
                    <a:pt x="7619" y="26670"/>
                  </a:lnTo>
                  <a:close/>
                </a:path>
                <a:path w="7619" h="708659">
                  <a:moveTo>
                    <a:pt x="7619" y="33020"/>
                  </a:moveTo>
                  <a:lnTo>
                    <a:pt x="0" y="33020"/>
                  </a:lnTo>
                  <a:lnTo>
                    <a:pt x="0" y="39370"/>
                  </a:lnTo>
                  <a:lnTo>
                    <a:pt x="7619" y="39370"/>
                  </a:lnTo>
                  <a:lnTo>
                    <a:pt x="7619" y="33020"/>
                  </a:lnTo>
                  <a:close/>
                </a:path>
                <a:path w="7619" h="708659">
                  <a:moveTo>
                    <a:pt x="7619" y="39370"/>
                  </a:moveTo>
                  <a:lnTo>
                    <a:pt x="0" y="39370"/>
                  </a:lnTo>
                  <a:lnTo>
                    <a:pt x="0" y="43180"/>
                  </a:lnTo>
                  <a:lnTo>
                    <a:pt x="7619" y="43180"/>
                  </a:lnTo>
                  <a:lnTo>
                    <a:pt x="7619" y="39370"/>
                  </a:lnTo>
                  <a:close/>
                </a:path>
                <a:path w="7619" h="708659">
                  <a:moveTo>
                    <a:pt x="7619" y="43180"/>
                  </a:moveTo>
                  <a:lnTo>
                    <a:pt x="0" y="43180"/>
                  </a:lnTo>
                  <a:lnTo>
                    <a:pt x="0" y="45720"/>
                  </a:lnTo>
                  <a:lnTo>
                    <a:pt x="7619" y="45720"/>
                  </a:lnTo>
                  <a:lnTo>
                    <a:pt x="7619" y="43180"/>
                  </a:lnTo>
                  <a:close/>
                </a:path>
                <a:path w="7619" h="708659">
                  <a:moveTo>
                    <a:pt x="7619" y="45720"/>
                  </a:moveTo>
                  <a:lnTo>
                    <a:pt x="0" y="45720"/>
                  </a:lnTo>
                  <a:lnTo>
                    <a:pt x="0" y="49530"/>
                  </a:lnTo>
                  <a:lnTo>
                    <a:pt x="7619" y="49530"/>
                  </a:lnTo>
                  <a:lnTo>
                    <a:pt x="7619" y="45720"/>
                  </a:lnTo>
                  <a:close/>
                </a:path>
                <a:path w="7619" h="708659">
                  <a:moveTo>
                    <a:pt x="7619" y="49530"/>
                  </a:moveTo>
                  <a:lnTo>
                    <a:pt x="0" y="49530"/>
                  </a:lnTo>
                  <a:lnTo>
                    <a:pt x="0" y="52070"/>
                  </a:lnTo>
                  <a:lnTo>
                    <a:pt x="7619" y="52070"/>
                  </a:lnTo>
                  <a:lnTo>
                    <a:pt x="7619" y="49530"/>
                  </a:lnTo>
                  <a:close/>
                </a:path>
                <a:path w="7619" h="708659">
                  <a:moveTo>
                    <a:pt x="7619" y="52070"/>
                  </a:moveTo>
                  <a:lnTo>
                    <a:pt x="0" y="52070"/>
                  </a:lnTo>
                  <a:lnTo>
                    <a:pt x="0" y="55880"/>
                  </a:lnTo>
                  <a:lnTo>
                    <a:pt x="7619" y="55880"/>
                  </a:lnTo>
                  <a:lnTo>
                    <a:pt x="7619" y="52070"/>
                  </a:lnTo>
                  <a:close/>
                </a:path>
                <a:path w="7619" h="708659">
                  <a:moveTo>
                    <a:pt x="7619" y="55880"/>
                  </a:moveTo>
                  <a:lnTo>
                    <a:pt x="0" y="55880"/>
                  </a:lnTo>
                  <a:lnTo>
                    <a:pt x="0" y="58420"/>
                  </a:lnTo>
                  <a:lnTo>
                    <a:pt x="7619" y="58420"/>
                  </a:lnTo>
                  <a:lnTo>
                    <a:pt x="7619" y="55880"/>
                  </a:lnTo>
                  <a:close/>
                </a:path>
                <a:path w="7619" h="708659">
                  <a:moveTo>
                    <a:pt x="7619" y="58420"/>
                  </a:moveTo>
                  <a:lnTo>
                    <a:pt x="0" y="58420"/>
                  </a:lnTo>
                  <a:lnTo>
                    <a:pt x="0" y="68580"/>
                  </a:lnTo>
                  <a:lnTo>
                    <a:pt x="7619" y="68580"/>
                  </a:lnTo>
                  <a:lnTo>
                    <a:pt x="7619" y="58420"/>
                  </a:lnTo>
                  <a:close/>
                </a:path>
                <a:path w="7619" h="708659">
                  <a:moveTo>
                    <a:pt x="7619" y="68580"/>
                  </a:moveTo>
                  <a:lnTo>
                    <a:pt x="0" y="68580"/>
                  </a:lnTo>
                  <a:lnTo>
                    <a:pt x="0" y="74930"/>
                  </a:lnTo>
                  <a:lnTo>
                    <a:pt x="7619" y="74930"/>
                  </a:lnTo>
                  <a:lnTo>
                    <a:pt x="7619" y="68580"/>
                  </a:lnTo>
                  <a:close/>
                </a:path>
                <a:path w="7619" h="708659">
                  <a:moveTo>
                    <a:pt x="7619" y="74930"/>
                  </a:moveTo>
                  <a:lnTo>
                    <a:pt x="0" y="74930"/>
                  </a:lnTo>
                  <a:lnTo>
                    <a:pt x="0" y="77470"/>
                  </a:lnTo>
                  <a:lnTo>
                    <a:pt x="7619" y="77470"/>
                  </a:lnTo>
                  <a:lnTo>
                    <a:pt x="7619" y="74930"/>
                  </a:lnTo>
                  <a:close/>
                </a:path>
                <a:path w="7619" h="708659">
                  <a:moveTo>
                    <a:pt x="7619" y="77470"/>
                  </a:moveTo>
                  <a:lnTo>
                    <a:pt x="0" y="77470"/>
                  </a:lnTo>
                  <a:lnTo>
                    <a:pt x="0" y="81280"/>
                  </a:lnTo>
                  <a:lnTo>
                    <a:pt x="7619" y="81280"/>
                  </a:lnTo>
                  <a:lnTo>
                    <a:pt x="7619" y="77470"/>
                  </a:lnTo>
                  <a:close/>
                </a:path>
                <a:path w="7619" h="708659">
                  <a:moveTo>
                    <a:pt x="7619" y="81280"/>
                  </a:moveTo>
                  <a:lnTo>
                    <a:pt x="0" y="81280"/>
                  </a:lnTo>
                  <a:lnTo>
                    <a:pt x="0" y="93980"/>
                  </a:lnTo>
                  <a:lnTo>
                    <a:pt x="7619" y="93980"/>
                  </a:lnTo>
                  <a:lnTo>
                    <a:pt x="7619" y="81280"/>
                  </a:lnTo>
                  <a:close/>
                </a:path>
                <a:path w="7619" h="708659">
                  <a:moveTo>
                    <a:pt x="7619" y="93980"/>
                  </a:moveTo>
                  <a:lnTo>
                    <a:pt x="0" y="93980"/>
                  </a:lnTo>
                  <a:lnTo>
                    <a:pt x="0" y="100330"/>
                  </a:lnTo>
                  <a:lnTo>
                    <a:pt x="7619" y="100330"/>
                  </a:lnTo>
                  <a:lnTo>
                    <a:pt x="7619" y="93980"/>
                  </a:lnTo>
                  <a:close/>
                </a:path>
                <a:path w="7619" h="708659">
                  <a:moveTo>
                    <a:pt x="7619" y="100330"/>
                  </a:moveTo>
                  <a:lnTo>
                    <a:pt x="0" y="100330"/>
                  </a:lnTo>
                  <a:lnTo>
                    <a:pt x="0" y="115570"/>
                  </a:lnTo>
                  <a:lnTo>
                    <a:pt x="7619" y="115570"/>
                  </a:lnTo>
                  <a:lnTo>
                    <a:pt x="7619" y="100330"/>
                  </a:lnTo>
                  <a:close/>
                </a:path>
                <a:path w="7619" h="708659">
                  <a:moveTo>
                    <a:pt x="7619" y="115570"/>
                  </a:moveTo>
                  <a:lnTo>
                    <a:pt x="0" y="115570"/>
                  </a:lnTo>
                  <a:lnTo>
                    <a:pt x="0" y="125730"/>
                  </a:lnTo>
                  <a:lnTo>
                    <a:pt x="7619" y="125730"/>
                  </a:lnTo>
                  <a:lnTo>
                    <a:pt x="7619" y="115570"/>
                  </a:lnTo>
                  <a:close/>
                </a:path>
                <a:path w="7619" h="708659">
                  <a:moveTo>
                    <a:pt x="7619" y="125730"/>
                  </a:moveTo>
                  <a:lnTo>
                    <a:pt x="0" y="125730"/>
                  </a:lnTo>
                  <a:lnTo>
                    <a:pt x="0" y="182880"/>
                  </a:lnTo>
                  <a:lnTo>
                    <a:pt x="7619" y="182880"/>
                  </a:lnTo>
                  <a:lnTo>
                    <a:pt x="7619" y="125730"/>
                  </a:lnTo>
                  <a:close/>
                </a:path>
                <a:path w="7619" h="708659">
                  <a:moveTo>
                    <a:pt x="7619" y="182880"/>
                  </a:moveTo>
                  <a:lnTo>
                    <a:pt x="0" y="182880"/>
                  </a:lnTo>
                  <a:lnTo>
                    <a:pt x="0" y="187960"/>
                  </a:lnTo>
                  <a:lnTo>
                    <a:pt x="6350" y="187960"/>
                  </a:lnTo>
                  <a:lnTo>
                    <a:pt x="6350" y="189230"/>
                  </a:lnTo>
                  <a:lnTo>
                    <a:pt x="7619" y="189230"/>
                  </a:lnTo>
                  <a:lnTo>
                    <a:pt x="7619" y="182880"/>
                  </a:lnTo>
                  <a:close/>
                </a:path>
                <a:path w="7619" h="708659">
                  <a:moveTo>
                    <a:pt x="7619" y="516890"/>
                  </a:moveTo>
                  <a:lnTo>
                    <a:pt x="3809" y="516890"/>
                  </a:lnTo>
                  <a:lnTo>
                    <a:pt x="3809" y="518287"/>
                  </a:lnTo>
                  <a:lnTo>
                    <a:pt x="0" y="518287"/>
                  </a:lnTo>
                  <a:lnTo>
                    <a:pt x="0" y="558800"/>
                  </a:lnTo>
                  <a:lnTo>
                    <a:pt x="7619" y="558800"/>
                  </a:lnTo>
                  <a:lnTo>
                    <a:pt x="7619" y="516890"/>
                  </a:lnTo>
                  <a:close/>
                </a:path>
                <a:path w="7619" h="708659">
                  <a:moveTo>
                    <a:pt x="7619" y="704850"/>
                  </a:moveTo>
                  <a:lnTo>
                    <a:pt x="0" y="704850"/>
                  </a:lnTo>
                  <a:lnTo>
                    <a:pt x="0" y="707390"/>
                  </a:lnTo>
                  <a:lnTo>
                    <a:pt x="1269" y="707390"/>
                  </a:lnTo>
                  <a:lnTo>
                    <a:pt x="1269" y="708660"/>
                  </a:lnTo>
                  <a:lnTo>
                    <a:pt x="7619" y="708660"/>
                  </a:lnTo>
                  <a:lnTo>
                    <a:pt x="7619" y="704850"/>
                  </a:lnTo>
                  <a:close/>
                </a:path>
                <a:path w="7619" h="708659">
                  <a:moveTo>
                    <a:pt x="7619" y="698500"/>
                  </a:moveTo>
                  <a:lnTo>
                    <a:pt x="0" y="698500"/>
                  </a:lnTo>
                  <a:lnTo>
                    <a:pt x="0" y="703580"/>
                  </a:lnTo>
                  <a:lnTo>
                    <a:pt x="7619" y="703580"/>
                  </a:lnTo>
                  <a:lnTo>
                    <a:pt x="7619" y="698500"/>
                  </a:lnTo>
                  <a:close/>
                </a:path>
                <a:path w="7619" h="708659">
                  <a:moveTo>
                    <a:pt x="7619" y="692150"/>
                  </a:moveTo>
                  <a:lnTo>
                    <a:pt x="0" y="692150"/>
                  </a:lnTo>
                  <a:lnTo>
                    <a:pt x="0" y="697230"/>
                  </a:lnTo>
                  <a:lnTo>
                    <a:pt x="7619" y="697230"/>
                  </a:lnTo>
                  <a:lnTo>
                    <a:pt x="7619" y="692150"/>
                  </a:lnTo>
                  <a:close/>
                </a:path>
                <a:path w="7619" h="708659">
                  <a:moveTo>
                    <a:pt x="7619" y="685800"/>
                  </a:moveTo>
                  <a:lnTo>
                    <a:pt x="0" y="685800"/>
                  </a:lnTo>
                  <a:lnTo>
                    <a:pt x="0" y="690880"/>
                  </a:lnTo>
                  <a:lnTo>
                    <a:pt x="7619" y="690880"/>
                  </a:lnTo>
                  <a:lnTo>
                    <a:pt x="7619" y="685800"/>
                  </a:lnTo>
                  <a:close/>
                </a:path>
                <a:path w="7619" h="708659">
                  <a:moveTo>
                    <a:pt x="7619" y="679450"/>
                  </a:moveTo>
                  <a:lnTo>
                    <a:pt x="0" y="679450"/>
                  </a:lnTo>
                  <a:lnTo>
                    <a:pt x="0" y="684530"/>
                  </a:lnTo>
                  <a:lnTo>
                    <a:pt x="7619" y="684530"/>
                  </a:lnTo>
                  <a:lnTo>
                    <a:pt x="7619" y="679450"/>
                  </a:lnTo>
                  <a:close/>
                </a:path>
                <a:path w="7619" h="708659">
                  <a:moveTo>
                    <a:pt x="7619" y="673100"/>
                  </a:moveTo>
                  <a:lnTo>
                    <a:pt x="0" y="673100"/>
                  </a:lnTo>
                  <a:lnTo>
                    <a:pt x="0" y="678180"/>
                  </a:lnTo>
                  <a:lnTo>
                    <a:pt x="7619" y="678180"/>
                  </a:lnTo>
                  <a:lnTo>
                    <a:pt x="7619" y="673100"/>
                  </a:lnTo>
                  <a:close/>
                </a:path>
                <a:path w="7619" h="708659">
                  <a:moveTo>
                    <a:pt x="7619" y="666750"/>
                  </a:moveTo>
                  <a:lnTo>
                    <a:pt x="0" y="666750"/>
                  </a:lnTo>
                  <a:lnTo>
                    <a:pt x="0" y="671830"/>
                  </a:lnTo>
                  <a:lnTo>
                    <a:pt x="7619" y="671830"/>
                  </a:lnTo>
                  <a:lnTo>
                    <a:pt x="7619" y="666750"/>
                  </a:lnTo>
                  <a:close/>
                </a:path>
                <a:path w="7619" h="708659">
                  <a:moveTo>
                    <a:pt x="7619" y="660400"/>
                  </a:moveTo>
                  <a:lnTo>
                    <a:pt x="0" y="660400"/>
                  </a:lnTo>
                  <a:lnTo>
                    <a:pt x="0" y="665480"/>
                  </a:lnTo>
                  <a:lnTo>
                    <a:pt x="7619" y="665480"/>
                  </a:lnTo>
                  <a:lnTo>
                    <a:pt x="7619" y="660400"/>
                  </a:lnTo>
                  <a:close/>
                </a:path>
                <a:path w="7619" h="708659">
                  <a:moveTo>
                    <a:pt x="7619" y="654050"/>
                  </a:moveTo>
                  <a:lnTo>
                    <a:pt x="0" y="654050"/>
                  </a:lnTo>
                  <a:lnTo>
                    <a:pt x="0" y="659130"/>
                  </a:lnTo>
                  <a:lnTo>
                    <a:pt x="7619" y="659130"/>
                  </a:lnTo>
                  <a:lnTo>
                    <a:pt x="7619" y="654050"/>
                  </a:lnTo>
                  <a:close/>
                </a:path>
                <a:path w="7619" h="708659">
                  <a:moveTo>
                    <a:pt x="7619" y="648970"/>
                  </a:moveTo>
                  <a:lnTo>
                    <a:pt x="0" y="648970"/>
                  </a:lnTo>
                  <a:lnTo>
                    <a:pt x="0" y="652780"/>
                  </a:lnTo>
                  <a:lnTo>
                    <a:pt x="7619" y="652780"/>
                  </a:lnTo>
                  <a:lnTo>
                    <a:pt x="7619" y="648970"/>
                  </a:lnTo>
                  <a:close/>
                </a:path>
                <a:path w="7619" h="708659">
                  <a:moveTo>
                    <a:pt x="7619" y="642620"/>
                  </a:moveTo>
                  <a:lnTo>
                    <a:pt x="0" y="642620"/>
                  </a:lnTo>
                  <a:lnTo>
                    <a:pt x="0" y="647700"/>
                  </a:lnTo>
                  <a:lnTo>
                    <a:pt x="7619" y="647700"/>
                  </a:lnTo>
                  <a:lnTo>
                    <a:pt x="7619" y="642620"/>
                  </a:lnTo>
                  <a:close/>
                </a:path>
                <a:path w="7619" h="708659">
                  <a:moveTo>
                    <a:pt x="7619" y="636270"/>
                  </a:moveTo>
                  <a:lnTo>
                    <a:pt x="0" y="636270"/>
                  </a:lnTo>
                  <a:lnTo>
                    <a:pt x="0" y="641350"/>
                  </a:lnTo>
                  <a:lnTo>
                    <a:pt x="7619" y="641350"/>
                  </a:lnTo>
                  <a:lnTo>
                    <a:pt x="7619" y="636270"/>
                  </a:lnTo>
                  <a:close/>
                </a:path>
                <a:path w="7619" h="708659">
                  <a:moveTo>
                    <a:pt x="7619" y="629920"/>
                  </a:moveTo>
                  <a:lnTo>
                    <a:pt x="0" y="629920"/>
                  </a:lnTo>
                  <a:lnTo>
                    <a:pt x="0" y="635000"/>
                  </a:lnTo>
                  <a:lnTo>
                    <a:pt x="7619" y="635000"/>
                  </a:lnTo>
                  <a:lnTo>
                    <a:pt x="7619" y="629920"/>
                  </a:lnTo>
                  <a:close/>
                </a:path>
                <a:path w="7619" h="708659">
                  <a:moveTo>
                    <a:pt x="7619" y="623570"/>
                  </a:moveTo>
                  <a:lnTo>
                    <a:pt x="0" y="623570"/>
                  </a:lnTo>
                  <a:lnTo>
                    <a:pt x="0" y="628650"/>
                  </a:lnTo>
                  <a:lnTo>
                    <a:pt x="7619" y="628650"/>
                  </a:lnTo>
                  <a:lnTo>
                    <a:pt x="7619" y="623570"/>
                  </a:lnTo>
                  <a:close/>
                </a:path>
                <a:path w="7619" h="708659">
                  <a:moveTo>
                    <a:pt x="7619" y="617220"/>
                  </a:moveTo>
                  <a:lnTo>
                    <a:pt x="0" y="617220"/>
                  </a:lnTo>
                  <a:lnTo>
                    <a:pt x="0" y="622300"/>
                  </a:lnTo>
                  <a:lnTo>
                    <a:pt x="7619" y="622300"/>
                  </a:lnTo>
                  <a:lnTo>
                    <a:pt x="7619" y="617220"/>
                  </a:lnTo>
                  <a:close/>
                </a:path>
                <a:path w="7619" h="708659">
                  <a:moveTo>
                    <a:pt x="7619" y="610870"/>
                  </a:moveTo>
                  <a:lnTo>
                    <a:pt x="0" y="610870"/>
                  </a:lnTo>
                  <a:lnTo>
                    <a:pt x="0" y="615950"/>
                  </a:lnTo>
                  <a:lnTo>
                    <a:pt x="7619" y="615950"/>
                  </a:lnTo>
                  <a:lnTo>
                    <a:pt x="7619" y="610870"/>
                  </a:lnTo>
                  <a:close/>
                </a:path>
                <a:path w="7619" h="708659">
                  <a:moveTo>
                    <a:pt x="7619" y="598170"/>
                  </a:moveTo>
                  <a:lnTo>
                    <a:pt x="0" y="598170"/>
                  </a:lnTo>
                  <a:lnTo>
                    <a:pt x="0" y="609600"/>
                  </a:lnTo>
                  <a:lnTo>
                    <a:pt x="7619" y="609600"/>
                  </a:lnTo>
                  <a:lnTo>
                    <a:pt x="7619" y="598170"/>
                  </a:lnTo>
                  <a:close/>
                </a:path>
                <a:path w="7619" h="708659">
                  <a:moveTo>
                    <a:pt x="7619" y="585470"/>
                  </a:moveTo>
                  <a:lnTo>
                    <a:pt x="0" y="585470"/>
                  </a:lnTo>
                  <a:lnTo>
                    <a:pt x="0" y="596900"/>
                  </a:lnTo>
                  <a:lnTo>
                    <a:pt x="7619" y="596900"/>
                  </a:lnTo>
                  <a:lnTo>
                    <a:pt x="7619" y="585470"/>
                  </a:lnTo>
                  <a:close/>
                </a:path>
                <a:path w="7619" h="708659">
                  <a:moveTo>
                    <a:pt x="7619" y="572770"/>
                  </a:moveTo>
                  <a:lnTo>
                    <a:pt x="0" y="572770"/>
                  </a:lnTo>
                  <a:lnTo>
                    <a:pt x="0" y="584200"/>
                  </a:lnTo>
                  <a:lnTo>
                    <a:pt x="7619" y="584200"/>
                  </a:lnTo>
                  <a:lnTo>
                    <a:pt x="7619" y="572770"/>
                  </a:lnTo>
                  <a:close/>
                </a:path>
                <a:path w="7619" h="708659">
                  <a:moveTo>
                    <a:pt x="7619" y="560070"/>
                  </a:moveTo>
                  <a:lnTo>
                    <a:pt x="0" y="560070"/>
                  </a:lnTo>
                  <a:lnTo>
                    <a:pt x="0" y="571500"/>
                  </a:lnTo>
                  <a:lnTo>
                    <a:pt x="7619" y="571500"/>
                  </a:lnTo>
                  <a:lnTo>
                    <a:pt x="7619" y="560070"/>
                  </a:lnTo>
                  <a:close/>
                </a:path>
              </a:pathLst>
            </a:custGeom>
            <a:solidFill>
              <a:srgbClr val="4F00F4"/>
            </a:solidFill>
          </p:spPr>
          <p:txBody>
            <a:bodyPr bIns="0" lIns="0" rIns="0" rtlCol="0" tIns="0" wrap="square"/>
            <a:p/>
          </p:txBody>
        </p:sp>
        <p:sp>
          <p:nvSpPr>
            <p:cNvPr id="1050294" name="object 1598"/>
            <p:cNvSpPr/>
            <p:nvPr/>
          </p:nvSpPr>
          <p:spPr>
            <a:xfrm>
              <a:off x="1799589" y="5801359"/>
              <a:ext cx="7620" cy="706120"/>
            </a:xfrm>
            <a:custGeom>
              <a:avLst/>
              <a:ahLst/>
              <a:rect l="l" t="t" r="r" b="b"/>
              <a:pathLst>
                <a:path w="7619" h="706120">
                  <a:moveTo>
                    <a:pt x="7620" y="0"/>
                  </a:moveTo>
                  <a:lnTo>
                    <a:pt x="6350" y="0"/>
                  </a:lnTo>
                  <a:lnTo>
                    <a:pt x="6350" y="1269"/>
                  </a:lnTo>
                  <a:lnTo>
                    <a:pt x="2540" y="1269"/>
                  </a:lnTo>
                  <a:lnTo>
                    <a:pt x="2540" y="2539"/>
                  </a:lnTo>
                  <a:lnTo>
                    <a:pt x="0" y="2539"/>
                  </a:lnTo>
                  <a:lnTo>
                    <a:pt x="0" y="3809"/>
                  </a:lnTo>
                  <a:lnTo>
                    <a:pt x="7620" y="3809"/>
                  </a:lnTo>
                  <a:lnTo>
                    <a:pt x="7620" y="0"/>
                  </a:lnTo>
                  <a:close/>
                </a:path>
                <a:path w="7619" h="706120">
                  <a:moveTo>
                    <a:pt x="7620" y="3810"/>
                  </a:moveTo>
                  <a:lnTo>
                    <a:pt x="0" y="3810"/>
                  </a:lnTo>
                  <a:lnTo>
                    <a:pt x="0" y="6349"/>
                  </a:lnTo>
                  <a:lnTo>
                    <a:pt x="7620" y="6349"/>
                  </a:lnTo>
                  <a:lnTo>
                    <a:pt x="7620" y="3810"/>
                  </a:lnTo>
                  <a:close/>
                </a:path>
                <a:path w="7619" h="706120">
                  <a:moveTo>
                    <a:pt x="7620" y="6350"/>
                  </a:moveTo>
                  <a:lnTo>
                    <a:pt x="0" y="6350"/>
                  </a:lnTo>
                  <a:lnTo>
                    <a:pt x="0" y="10159"/>
                  </a:lnTo>
                  <a:lnTo>
                    <a:pt x="7620" y="10159"/>
                  </a:lnTo>
                  <a:lnTo>
                    <a:pt x="7620" y="6350"/>
                  </a:lnTo>
                  <a:close/>
                </a:path>
                <a:path w="7619" h="706120">
                  <a:moveTo>
                    <a:pt x="7620" y="10159"/>
                  </a:moveTo>
                  <a:lnTo>
                    <a:pt x="0" y="10159"/>
                  </a:lnTo>
                  <a:lnTo>
                    <a:pt x="0" y="12699"/>
                  </a:lnTo>
                  <a:lnTo>
                    <a:pt x="7620" y="12699"/>
                  </a:lnTo>
                  <a:lnTo>
                    <a:pt x="7620" y="10159"/>
                  </a:lnTo>
                  <a:close/>
                </a:path>
                <a:path w="7619" h="706120">
                  <a:moveTo>
                    <a:pt x="7620" y="12700"/>
                  </a:moveTo>
                  <a:lnTo>
                    <a:pt x="0" y="12700"/>
                  </a:lnTo>
                  <a:lnTo>
                    <a:pt x="0" y="19049"/>
                  </a:lnTo>
                  <a:lnTo>
                    <a:pt x="7620" y="19049"/>
                  </a:lnTo>
                  <a:lnTo>
                    <a:pt x="7620" y="12700"/>
                  </a:lnTo>
                  <a:close/>
                </a:path>
                <a:path w="7619" h="706120">
                  <a:moveTo>
                    <a:pt x="7620" y="19050"/>
                  </a:moveTo>
                  <a:lnTo>
                    <a:pt x="0" y="19050"/>
                  </a:lnTo>
                  <a:lnTo>
                    <a:pt x="0" y="22859"/>
                  </a:lnTo>
                  <a:lnTo>
                    <a:pt x="7620" y="22859"/>
                  </a:lnTo>
                  <a:lnTo>
                    <a:pt x="7620" y="19050"/>
                  </a:lnTo>
                  <a:close/>
                </a:path>
                <a:path w="7619" h="706120">
                  <a:moveTo>
                    <a:pt x="7620" y="22859"/>
                  </a:moveTo>
                  <a:lnTo>
                    <a:pt x="0" y="22859"/>
                  </a:lnTo>
                  <a:lnTo>
                    <a:pt x="0" y="25399"/>
                  </a:lnTo>
                  <a:lnTo>
                    <a:pt x="7620" y="25399"/>
                  </a:lnTo>
                  <a:lnTo>
                    <a:pt x="7620" y="22859"/>
                  </a:lnTo>
                  <a:close/>
                </a:path>
                <a:path w="7619" h="706120">
                  <a:moveTo>
                    <a:pt x="7620" y="25400"/>
                  </a:moveTo>
                  <a:lnTo>
                    <a:pt x="0" y="25400"/>
                  </a:lnTo>
                  <a:lnTo>
                    <a:pt x="0" y="31749"/>
                  </a:lnTo>
                  <a:lnTo>
                    <a:pt x="7620" y="31749"/>
                  </a:lnTo>
                  <a:lnTo>
                    <a:pt x="7620" y="25400"/>
                  </a:lnTo>
                  <a:close/>
                </a:path>
                <a:path w="7619" h="706120">
                  <a:moveTo>
                    <a:pt x="7620" y="31750"/>
                  </a:moveTo>
                  <a:lnTo>
                    <a:pt x="0" y="31750"/>
                  </a:lnTo>
                  <a:lnTo>
                    <a:pt x="0" y="38099"/>
                  </a:lnTo>
                  <a:lnTo>
                    <a:pt x="7620" y="38099"/>
                  </a:lnTo>
                  <a:lnTo>
                    <a:pt x="7620" y="31750"/>
                  </a:lnTo>
                  <a:close/>
                </a:path>
                <a:path w="7619" h="706120">
                  <a:moveTo>
                    <a:pt x="7620" y="38100"/>
                  </a:moveTo>
                  <a:lnTo>
                    <a:pt x="0" y="38100"/>
                  </a:lnTo>
                  <a:lnTo>
                    <a:pt x="0" y="41909"/>
                  </a:lnTo>
                  <a:lnTo>
                    <a:pt x="7620" y="41909"/>
                  </a:lnTo>
                  <a:lnTo>
                    <a:pt x="7620" y="38100"/>
                  </a:lnTo>
                  <a:close/>
                </a:path>
                <a:path w="7619" h="706120">
                  <a:moveTo>
                    <a:pt x="7620" y="41909"/>
                  </a:moveTo>
                  <a:lnTo>
                    <a:pt x="0" y="41909"/>
                  </a:lnTo>
                  <a:lnTo>
                    <a:pt x="0" y="44449"/>
                  </a:lnTo>
                  <a:lnTo>
                    <a:pt x="7620" y="44449"/>
                  </a:lnTo>
                  <a:lnTo>
                    <a:pt x="7620" y="41909"/>
                  </a:lnTo>
                  <a:close/>
                </a:path>
                <a:path w="7619" h="706120">
                  <a:moveTo>
                    <a:pt x="7620" y="44450"/>
                  </a:moveTo>
                  <a:lnTo>
                    <a:pt x="0" y="44450"/>
                  </a:lnTo>
                  <a:lnTo>
                    <a:pt x="0" y="48259"/>
                  </a:lnTo>
                  <a:lnTo>
                    <a:pt x="7620" y="48259"/>
                  </a:lnTo>
                  <a:lnTo>
                    <a:pt x="7620" y="44450"/>
                  </a:lnTo>
                  <a:close/>
                </a:path>
                <a:path w="7619" h="706120">
                  <a:moveTo>
                    <a:pt x="7620" y="48259"/>
                  </a:moveTo>
                  <a:lnTo>
                    <a:pt x="0" y="48259"/>
                  </a:lnTo>
                  <a:lnTo>
                    <a:pt x="0" y="50799"/>
                  </a:lnTo>
                  <a:lnTo>
                    <a:pt x="7620" y="50799"/>
                  </a:lnTo>
                  <a:lnTo>
                    <a:pt x="7620" y="48259"/>
                  </a:lnTo>
                  <a:close/>
                </a:path>
                <a:path w="7619" h="706120">
                  <a:moveTo>
                    <a:pt x="7620" y="50800"/>
                  </a:moveTo>
                  <a:lnTo>
                    <a:pt x="0" y="50800"/>
                  </a:lnTo>
                  <a:lnTo>
                    <a:pt x="0" y="54609"/>
                  </a:lnTo>
                  <a:lnTo>
                    <a:pt x="7620" y="54609"/>
                  </a:lnTo>
                  <a:lnTo>
                    <a:pt x="7620" y="50800"/>
                  </a:lnTo>
                  <a:close/>
                </a:path>
                <a:path w="7619" h="706120">
                  <a:moveTo>
                    <a:pt x="7620" y="54609"/>
                  </a:moveTo>
                  <a:lnTo>
                    <a:pt x="0" y="54609"/>
                  </a:lnTo>
                  <a:lnTo>
                    <a:pt x="0" y="57149"/>
                  </a:lnTo>
                  <a:lnTo>
                    <a:pt x="7620" y="57149"/>
                  </a:lnTo>
                  <a:lnTo>
                    <a:pt x="7620" y="54609"/>
                  </a:lnTo>
                  <a:close/>
                </a:path>
                <a:path w="7619" h="706120">
                  <a:moveTo>
                    <a:pt x="7620" y="57150"/>
                  </a:moveTo>
                  <a:lnTo>
                    <a:pt x="0" y="57150"/>
                  </a:lnTo>
                  <a:lnTo>
                    <a:pt x="0" y="67309"/>
                  </a:lnTo>
                  <a:lnTo>
                    <a:pt x="7620" y="67309"/>
                  </a:lnTo>
                  <a:lnTo>
                    <a:pt x="7620" y="57150"/>
                  </a:lnTo>
                  <a:close/>
                </a:path>
                <a:path w="7619" h="706120">
                  <a:moveTo>
                    <a:pt x="7620" y="67309"/>
                  </a:moveTo>
                  <a:lnTo>
                    <a:pt x="0" y="67309"/>
                  </a:lnTo>
                  <a:lnTo>
                    <a:pt x="0" y="73659"/>
                  </a:lnTo>
                  <a:lnTo>
                    <a:pt x="7620" y="73659"/>
                  </a:lnTo>
                  <a:lnTo>
                    <a:pt x="7620" y="67309"/>
                  </a:lnTo>
                  <a:close/>
                </a:path>
                <a:path w="7619" h="706120">
                  <a:moveTo>
                    <a:pt x="7620" y="73659"/>
                  </a:moveTo>
                  <a:lnTo>
                    <a:pt x="0" y="73659"/>
                  </a:lnTo>
                  <a:lnTo>
                    <a:pt x="0" y="76199"/>
                  </a:lnTo>
                  <a:lnTo>
                    <a:pt x="7620" y="76199"/>
                  </a:lnTo>
                  <a:lnTo>
                    <a:pt x="7620" y="73659"/>
                  </a:lnTo>
                  <a:close/>
                </a:path>
                <a:path w="7619" h="706120">
                  <a:moveTo>
                    <a:pt x="7620" y="76200"/>
                  </a:moveTo>
                  <a:lnTo>
                    <a:pt x="0" y="76200"/>
                  </a:lnTo>
                  <a:lnTo>
                    <a:pt x="0" y="80009"/>
                  </a:lnTo>
                  <a:lnTo>
                    <a:pt x="7620" y="80009"/>
                  </a:lnTo>
                  <a:lnTo>
                    <a:pt x="7620" y="76200"/>
                  </a:lnTo>
                  <a:close/>
                </a:path>
                <a:path w="7619" h="706120">
                  <a:moveTo>
                    <a:pt x="7620" y="80009"/>
                  </a:moveTo>
                  <a:lnTo>
                    <a:pt x="0" y="80009"/>
                  </a:lnTo>
                  <a:lnTo>
                    <a:pt x="0" y="92709"/>
                  </a:lnTo>
                  <a:lnTo>
                    <a:pt x="7620" y="92709"/>
                  </a:lnTo>
                  <a:lnTo>
                    <a:pt x="7620" y="80009"/>
                  </a:lnTo>
                  <a:close/>
                </a:path>
                <a:path w="7619" h="706120">
                  <a:moveTo>
                    <a:pt x="7620" y="92710"/>
                  </a:moveTo>
                  <a:lnTo>
                    <a:pt x="0" y="92710"/>
                  </a:lnTo>
                  <a:lnTo>
                    <a:pt x="0" y="99059"/>
                  </a:lnTo>
                  <a:lnTo>
                    <a:pt x="7620" y="99059"/>
                  </a:lnTo>
                  <a:lnTo>
                    <a:pt x="7620" y="92710"/>
                  </a:lnTo>
                  <a:close/>
                </a:path>
                <a:path w="7619" h="706120">
                  <a:moveTo>
                    <a:pt x="7620" y="99059"/>
                  </a:moveTo>
                  <a:lnTo>
                    <a:pt x="0" y="99059"/>
                  </a:lnTo>
                  <a:lnTo>
                    <a:pt x="0" y="114299"/>
                  </a:lnTo>
                  <a:lnTo>
                    <a:pt x="7620" y="114299"/>
                  </a:lnTo>
                  <a:lnTo>
                    <a:pt x="7620" y="99059"/>
                  </a:lnTo>
                  <a:close/>
                </a:path>
                <a:path w="7619" h="706120">
                  <a:moveTo>
                    <a:pt x="7620" y="114300"/>
                  </a:moveTo>
                  <a:lnTo>
                    <a:pt x="0" y="114300"/>
                  </a:lnTo>
                  <a:lnTo>
                    <a:pt x="0" y="124459"/>
                  </a:lnTo>
                  <a:lnTo>
                    <a:pt x="7620" y="124459"/>
                  </a:lnTo>
                  <a:lnTo>
                    <a:pt x="7620" y="114300"/>
                  </a:lnTo>
                  <a:close/>
                </a:path>
                <a:path w="7619" h="706120">
                  <a:moveTo>
                    <a:pt x="7620" y="124459"/>
                  </a:moveTo>
                  <a:lnTo>
                    <a:pt x="0" y="124459"/>
                  </a:lnTo>
                  <a:lnTo>
                    <a:pt x="0" y="181609"/>
                  </a:lnTo>
                  <a:lnTo>
                    <a:pt x="7620" y="181609"/>
                  </a:lnTo>
                  <a:lnTo>
                    <a:pt x="7620" y="124459"/>
                  </a:lnTo>
                  <a:close/>
                </a:path>
                <a:path w="7619" h="706120">
                  <a:moveTo>
                    <a:pt x="7620" y="181609"/>
                  </a:moveTo>
                  <a:lnTo>
                    <a:pt x="0" y="181609"/>
                  </a:lnTo>
                  <a:lnTo>
                    <a:pt x="0" y="185419"/>
                  </a:lnTo>
                  <a:lnTo>
                    <a:pt x="7620" y="185419"/>
                  </a:lnTo>
                  <a:lnTo>
                    <a:pt x="7620" y="181609"/>
                  </a:lnTo>
                  <a:close/>
                </a:path>
                <a:path w="7619" h="706120">
                  <a:moveTo>
                    <a:pt x="7620" y="517016"/>
                  </a:moveTo>
                  <a:lnTo>
                    <a:pt x="0" y="517016"/>
                  </a:lnTo>
                  <a:lnTo>
                    <a:pt x="0" y="557530"/>
                  </a:lnTo>
                  <a:lnTo>
                    <a:pt x="7620" y="557530"/>
                  </a:lnTo>
                  <a:lnTo>
                    <a:pt x="7620" y="517016"/>
                  </a:lnTo>
                  <a:close/>
                </a:path>
                <a:path w="7619" h="706120">
                  <a:moveTo>
                    <a:pt x="7620" y="703579"/>
                  </a:moveTo>
                  <a:lnTo>
                    <a:pt x="2540" y="703579"/>
                  </a:lnTo>
                  <a:lnTo>
                    <a:pt x="2540" y="704849"/>
                  </a:lnTo>
                  <a:lnTo>
                    <a:pt x="6350" y="704849"/>
                  </a:lnTo>
                  <a:lnTo>
                    <a:pt x="6350" y="706119"/>
                  </a:lnTo>
                  <a:lnTo>
                    <a:pt x="7620" y="706119"/>
                  </a:lnTo>
                  <a:lnTo>
                    <a:pt x="7620" y="703579"/>
                  </a:lnTo>
                  <a:close/>
                </a:path>
                <a:path w="7619" h="706120">
                  <a:moveTo>
                    <a:pt x="7620" y="697229"/>
                  </a:moveTo>
                  <a:lnTo>
                    <a:pt x="0" y="697229"/>
                  </a:lnTo>
                  <a:lnTo>
                    <a:pt x="0" y="702309"/>
                  </a:lnTo>
                  <a:lnTo>
                    <a:pt x="7620" y="702309"/>
                  </a:lnTo>
                  <a:lnTo>
                    <a:pt x="7620" y="697229"/>
                  </a:lnTo>
                  <a:close/>
                </a:path>
                <a:path w="7619" h="706120">
                  <a:moveTo>
                    <a:pt x="7620" y="690880"/>
                  </a:moveTo>
                  <a:lnTo>
                    <a:pt x="0" y="690880"/>
                  </a:lnTo>
                  <a:lnTo>
                    <a:pt x="0" y="695959"/>
                  </a:lnTo>
                  <a:lnTo>
                    <a:pt x="7620" y="695959"/>
                  </a:lnTo>
                  <a:lnTo>
                    <a:pt x="7620" y="690880"/>
                  </a:lnTo>
                  <a:close/>
                </a:path>
                <a:path w="7619" h="706120">
                  <a:moveTo>
                    <a:pt x="7620" y="684529"/>
                  </a:moveTo>
                  <a:lnTo>
                    <a:pt x="0" y="684529"/>
                  </a:lnTo>
                  <a:lnTo>
                    <a:pt x="0" y="689609"/>
                  </a:lnTo>
                  <a:lnTo>
                    <a:pt x="7620" y="689609"/>
                  </a:lnTo>
                  <a:lnTo>
                    <a:pt x="7620" y="684529"/>
                  </a:lnTo>
                  <a:close/>
                </a:path>
                <a:path w="7619" h="706120">
                  <a:moveTo>
                    <a:pt x="7620" y="678179"/>
                  </a:moveTo>
                  <a:lnTo>
                    <a:pt x="0" y="678179"/>
                  </a:lnTo>
                  <a:lnTo>
                    <a:pt x="0" y="683259"/>
                  </a:lnTo>
                  <a:lnTo>
                    <a:pt x="7620" y="683259"/>
                  </a:lnTo>
                  <a:lnTo>
                    <a:pt x="7620" y="678179"/>
                  </a:lnTo>
                  <a:close/>
                </a:path>
                <a:path w="7619" h="706120">
                  <a:moveTo>
                    <a:pt x="7620" y="671829"/>
                  </a:moveTo>
                  <a:lnTo>
                    <a:pt x="0" y="671829"/>
                  </a:lnTo>
                  <a:lnTo>
                    <a:pt x="0" y="676909"/>
                  </a:lnTo>
                  <a:lnTo>
                    <a:pt x="7620" y="676909"/>
                  </a:lnTo>
                  <a:lnTo>
                    <a:pt x="7620" y="671829"/>
                  </a:lnTo>
                  <a:close/>
                </a:path>
                <a:path w="7619" h="706120">
                  <a:moveTo>
                    <a:pt x="7620" y="665479"/>
                  </a:moveTo>
                  <a:lnTo>
                    <a:pt x="0" y="665479"/>
                  </a:lnTo>
                  <a:lnTo>
                    <a:pt x="0" y="670559"/>
                  </a:lnTo>
                  <a:lnTo>
                    <a:pt x="7620" y="670559"/>
                  </a:lnTo>
                  <a:lnTo>
                    <a:pt x="7620" y="665479"/>
                  </a:lnTo>
                  <a:close/>
                </a:path>
                <a:path w="7619" h="706120">
                  <a:moveTo>
                    <a:pt x="7620" y="659130"/>
                  </a:moveTo>
                  <a:lnTo>
                    <a:pt x="0" y="659130"/>
                  </a:lnTo>
                  <a:lnTo>
                    <a:pt x="0" y="664209"/>
                  </a:lnTo>
                  <a:lnTo>
                    <a:pt x="7620" y="664209"/>
                  </a:lnTo>
                  <a:lnTo>
                    <a:pt x="7620" y="659130"/>
                  </a:lnTo>
                  <a:close/>
                </a:path>
                <a:path w="7619" h="706120">
                  <a:moveTo>
                    <a:pt x="7620" y="652780"/>
                  </a:moveTo>
                  <a:lnTo>
                    <a:pt x="0" y="652780"/>
                  </a:lnTo>
                  <a:lnTo>
                    <a:pt x="0" y="657859"/>
                  </a:lnTo>
                  <a:lnTo>
                    <a:pt x="7620" y="657859"/>
                  </a:lnTo>
                  <a:lnTo>
                    <a:pt x="7620" y="652780"/>
                  </a:lnTo>
                  <a:close/>
                </a:path>
                <a:path w="7619" h="706120">
                  <a:moveTo>
                    <a:pt x="7620" y="647700"/>
                  </a:moveTo>
                  <a:lnTo>
                    <a:pt x="0" y="647700"/>
                  </a:lnTo>
                  <a:lnTo>
                    <a:pt x="0" y="651509"/>
                  </a:lnTo>
                  <a:lnTo>
                    <a:pt x="7620" y="651509"/>
                  </a:lnTo>
                  <a:lnTo>
                    <a:pt x="7620" y="647700"/>
                  </a:lnTo>
                  <a:close/>
                </a:path>
                <a:path w="7619" h="706120">
                  <a:moveTo>
                    <a:pt x="7620" y="641349"/>
                  </a:moveTo>
                  <a:lnTo>
                    <a:pt x="0" y="641349"/>
                  </a:lnTo>
                  <a:lnTo>
                    <a:pt x="0" y="646430"/>
                  </a:lnTo>
                  <a:lnTo>
                    <a:pt x="7620" y="646430"/>
                  </a:lnTo>
                  <a:lnTo>
                    <a:pt x="7620" y="641349"/>
                  </a:lnTo>
                  <a:close/>
                </a:path>
                <a:path w="7619" h="706120">
                  <a:moveTo>
                    <a:pt x="7620" y="634999"/>
                  </a:moveTo>
                  <a:lnTo>
                    <a:pt x="0" y="634999"/>
                  </a:lnTo>
                  <a:lnTo>
                    <a:pt x="0" y="640079"/>
                  </a:lnTo>
                  <a:lnTo>
                    <a:pt x="7620" y="640079"/>
                  </a:lnTo>
                  <a:lnTo>
                    <a:pt x="7620" y="634999"/>
                  </a:lnTo>
                  <a:close/>
                </a:path>
                <a:path w="7619" h="706120">
                  <a:moveTo>
                    <a:pt x="7620" y="628649"/>
                  </a:moveTo>
                  <a:lnTo>
                    <a:pt x="0" y="628649"/>
                  </a:lnTo>
                  <a:lnTo>
                    <a:pt x="0" y="633730"/>
                  </a:lnTo>
                  <a:lnTo>
                    <a:pt x="7620" y="633730"/>
                  </a:lnTo>
                  <a:lnTo>
                    <a:pt x="7620" y="628649"/>
                  </a:lnTo>
                  <a:close/>
                </a:path>
                <a:path w="7619" h="706120">
                  <a:moveTo>
                    <a:pt x="7620" y="622299"/>
                  </a:moveTo>
                  <a:lnTo>
                    <a:pt x="0" y="622299"/>
                  </a:lnTo>
                  <a:lnTo>
                    <a:pt x="0" y="627379"/>
                  </a:lnTo>
                  <a:lnTo>
                    <a:pt x="7620" y="627379"/>
                  </a:lnTo>
                  <a:lnTo>
                    <a:pt x="7620" y="622299"/>
                  </a:lnTo>
                  <a:close/>
                </a:path>
                <a:path w="7619" h="706120">
                  <a:moveTo>
                    <a:pt x="7620" y="615950"/>
                  </a:moveTo>
                  <a:lnTo>
                    <a:pt x="0" y="615950"/>
                  </a:lnTo>
                  <a:lnTo>
                    <a:pt x="0" y="621029"/>
                  </a:lnTo>
                  <a:lnTo>
                    <a:pt x="7620" y="621029"/>
                  </a:lnTo>
                  <a:lnTo>
                    <a:pt x="7620" y="615950"/>
                  </a:lnTo>
                  <a:close/>
                </a:path>
                <a:path w="7619" h="706120">
                  <a:moveTo>
                    <a:pt x="7620" y="609600"/>
                  </a:moveTo>
                  <a:lnTo>
                    <a:pt x="0" y="609600"/>
                  </a:lnTo>
                  <a:lnTo>
                    <a:pt x="0" y="614679"/>
                  </a:lnTo>
                  <a:lnTo>
                    <a:pt x="7620" y="614679"/>
                  </a:lnTo>
                  <a:lnTo>
                    <a:pt x="7620" y="609600"/>
                  </a:lnTo>
                  <a:close/>
                </a:path>
                <a:path w="7619" h="706120">
                  <a:moveTo>
                    <a:pt x="7620" y="596899"/>
                  </a:moveTo>
                  <a:lnTo>
                    <a:pt x="0" y="596899"/>
                  </a:lnTo>
                  <a:lnTo>
                    <a:pt x="0" y="608329"/>
                  </a:lnTo>
                  <a:lnTo>
                    <a:pt x="7620" y="608329"/>
                  </a:lnTo>
                  <a:lnTo>
                    <a:pt x="7620" y="596899"/>
                  </a:lnTo>
                  <a:close/>
                </a:path>
                <a:path w="7619" h="706120">
                  <a:moveTo>
                    <a:pt x="7620" y="584199"/>
                  </a:moveTo>
                  <a:lnTo>
                    <a:pt x="0" y="584199"/>
                  </a:lnTo>
                  <a:lnTo>
                    <a:pt x="0" y="595629"/>
                  </a:lnTo>
                  <a:lnTo>
                    <a:pt x="7620" y="595629"/>
                  </a:lnTo>
                  <a:lnTo>
                    <a:pt x="7620" y="584199"/>
                  </a:lnTo>
                  <a:close/>
                </a:path>
                <a:path w="7619" h="706120">
                  <a:moveTo>
                    <a:pt x="7620" y="571499"/>
                  </a:moveTo>
                  <a:lnTo>
                    <a:pt x="0" y="571499"/>
                  </a:lnTo>
                  <a:lnTo>
                    <a:pt x="0" y="582929"/>
                  </a:lnTo>
                  <a:lnTo>
                    <a:pt x="7620" y="582929"/>
                  </a:lnTo>
                  <a:lnTo>
                    <a:pt x="7620" y="571499"/>
                  </a:lnTo>
                  <a:close/>
                </a:path>
                <a:path w="7619" h="706120">
                  <a:moveTo>
                    <a:pt x="7620" y="558800"/>
                  </a:moveTo>
                  <a:lnTo>
                    <a:pt x="0" y="558800"/>
                  </a:lnTo>
                  <a:lnTo>
                    <a:pt x="0" y="570229"/>
                  </a:lnTo>
                  <a:lnTo>
                    <a:pt x="7620" y="570229"/>
                  </a:lnTo>
                  <a:lnTo>
                    <a:pt x="7620" y="558800"/>
                  </a:lnTo>
                  <a:close/>
                </a:path>
              </a:pathLst>
            </a:custGeom>
            <a:solidFill>
              <a:srgbClr val="4D00F4"/>
            </a:solidFill>
          </p:spPr>
          <p:txBody>
            <a:bodyPr bIns="0" lIns="0" rIns="0" rtlCol="0" tIns="0" wrap="square"/>
            <a:p/>
          </p:txBody>
        </p:sp>
        <p:sp>
          <p:nvSpPr>
            <p:cNvPr id="1050295" name="object 1599"/>
            <p:cNvSpPr/>
            <p:nvPr/>
          </p:nvSpPr>
          <p:spPr>
            <a:xfrm>
              <a:off x="1793239" y="5805170"/>
              <a:ext cx="6350" cy="699770"/>
            </a:xfrm>
            <a:custGeom>
              <a:avLst/>
              <a:ahLst/>
              <a:rect l="l" t="t" r="r" b="b"/>
              <a:pathLst>
                <a:path w="6350" h="699770">
                  <a:moveTo>
                    <a:pt x="6350" y="0"/>
                  </a:moveTo>
                  <a:lnTo>
                    <a:pt x="1270" y="0"/>
                  </a:lnTo>
                  <a:lnTo>
                    <a:pt x="1270" y="1269"/>
                  </a:lnTo>
                  <a:lnTo>
                    <a:pt x="0" y="1269"/>
                  </a:lnTo>
                  <a:lnTo>
                    <a:pt x="0" y="2539"/>
                  </a:lnTo>
                  <a:lnTo>
                    <a:pt x="6350" y="2539"/>
                  </a:lnTo>
                  <a:lnTo>
                    <a:pt x="6350" y="0"/>
                  </a:lnTo>
                  <a:close/>
                </a:path>
                <a:path w="6350" h="699770">
                  <a:moveTo>
                    <a:pt x="6350" y="2539"/>
                  </a:moveTo>
                  <a:lnTo>
                    <a:pt x="0" y="2539"/>
                  </a:lnTo>
                  <a:lnTo>
                    <a:pt x="0" y="6349"/>
                  </a:lnTo>
                  <a:lnTo>
                    <a:pt x="6350" y="6349"/>
                  </a:lnTo>
                  <a:lnTo>
                    <a:pt x="6350" y="2539"/>
                  </a:lnTo>
                  <a:close/>
                </a:path>
                <a:path w="6350" h="699770">
                  <a:moveTo>
                    <a:pt x="6350" y="6349"/>
                  </a:moveTo>
                  <a:lnTo>
                    <a:pt x="0" y="6349"/>
                  </a:lnTo>
                  <a:lnTo>
                    <a:pt x="0" y="8889"/>
                  </a:lnTo>
                  <a:lnTo>
                    <a:pt x="6350" y="8889"/>
                  </a:lnTo>
                  <a:lnTo>
                    <a:pt x="6350" y="6349"/>
                  </a:lnTo>
                  <a:close/>
                </a:path>
                <a:path w="6350" h="699770">
                  <a:moveTo>
                    <a:pt x="6350" y="8889"/>
                  </a:moveTo>
                  <a:lnTo>
                    <a:pt x="0" y="8889"/>
                  </a:lnTo>
                  <a:lnTo>
                    <a:pt x="0" y="15239"/>
                  </a:lnTo>
                  <a:lnTo>
                    <a:pt x="6350" y="15239"/>
                  </a:lnTo>
                  <a:lnTo>
                    <a:pt x="6350" y="8889"/>
                  </a:lnTo>
                  <a:close/>
                </a:path>
                <a:path w="6350" h="699770">
                  <a:moveTo>
                    <a:pt x="6350" y="15239"/>
                  </a:moveTo>
                  <a:lnTo>
                    <a:pt x="0" y="15239"/>
                  </a:lnTo>
                  <a:lnTo>
                    <a:pt x="0" y="19049"/>
                  </a:lnTo>
                  <a:lnTo>
                    <a:pt x="6350" y="19049"/>
                  </a:lnTo>
                  <a:lnTo>
                    <a:pt x="6350" y="15239"/>
                  </a:lnTo>
                  <a:close/>
                </a:path>
                <a:path w="6350" h="699770">
                  <a:moveTo>
                    <a:pt x="6350" y="19049"/>
                  </a:moveTo>
                  <a:lnTo>
                    <a:pt x="0" y="19049"/>
                  </a:lnTo>
                  <a:lnTo>
                    <a:pt x="0" y="21589"/>
                  </a:lnTo>
                  <a:lnTo>
                    <a:pt x="6350" y="21589"/>
                  </a:lnTo>
                  <a:lnTo>
                    <a:pt x="6350" y="19049"/>
                  </a:lnTo>
                  <a:close/>
                </a:path>
                <a:path w="6350" h="699770">
                  <a:moveTo>
                    <a:pt x="6350" y="21590"/>
                  </a:moveTo>
                  <a:lnTo>
                    <a:pt x="0" y="21590"/>
                  </a:lnTo>
                  <a:lnTo>
                    <a:pt x="0" y="27939"/>
                  </a:lnTo>
                  <a:lnTo>
                    <a:pt x="6350" y="27939"/>
                  </a:lnTo>
                  <a:lnTo>
                    <a:pt x="6350" y="21590"/>
                  </a:lnTo>
                  <a:close/>
                </a:path>
                <a:path w="6350" h="699770">
                  <a:moveTo>
                    <a:pt x="6350" y="27939"/>
                  </a:moveTo>
                  <a:lnTo>
                    <a:pt x="0" y="27939"/>
                  </a:lnTo>
                  <a:lnTo>
                    <a:pt x="0" y="34289"/>
                  </a:lnTo>
                  <a:lnTo>
                    <a:pt x="6350" y="34289"/>
                  </a:lnTo>
                  <a:lnTo>
                    <a:pt x="6350" y="27939"/>
                  </a:lnTo>
                  <a:close/>
                </a:path>
                <a:path w="6350" h="699770">
                  <a:moveTo>
                    <a:pt x="6350" y="34290"/>
                  </a:moveTo>
                  <a:lnTo>
                    <a:pt x="0" y="34290"/>
                  </a:lnTo>
                  <a:lnTo>
                    <a:pt x="0" y="38099"/>
                  </a:lnTo>
                  <a:lnTo>
                    <a:pt x="6350" y="38099"/>
                  </a:lnTo>
                  <a:lnTo>
                    <a:pt x="6350" y="34290"/>
                  </a:lnTo>
                  <a:close/>
                </a:path>
                <a:path w="6350" h="699770">
                  <a:moveTo>
                    <a:pt x="6350" y="38099"/>
                  </a:moveTo>
                  <a:lnTo>
                    <a:pt x="0" y="38099"/>
                  </a:lnTo>
                  <a:lnTo>
                    <a:pt x="0" y="40639"/>
                  </a:lnTo>
                  <a:lnTo>
                    <a:pt x="6350" y="40639"/>
                  </a:lnTo>
                  <a:lnTo>
                    <a:pt x="6350" y="38099"/>
                  </a:lnTo>
                  <a:close/>
                </a:path>
                <a:path w="6350" h="699770">
                  <a:moveTo>
                    <a:pt x="6350" y="40639"/>
                  </a:moveTo>
                  <a:lnTo>
                    <a:pt x="0" y="40639"/>
                  </a:lnTo>
                  <a:lnTo>
                    <a:pt x="0" y="44449"/>
                  </a:lnTo>
                  <a:lnTo>
                    <a:pt x="6350" y="44449"/>
                  </a:lnTo>
                  <a:lnTo>
                    <a:pt x="6350" y="40639"/>
                  </a:lnTo>
                  <a:close/>
                </a:path>
                <a:path w="6350" h="699770">
                  <a:moveTo>
                    <a:pt x="6350" y="44449"/>
                  </a:moveTo>
                  <a:lnTo>
                    <a:pt x="0" y="44449"/>
                  </a:lnTo>
                  <a:lnTo>
                    <a:pt x="0" y="46989"/>
                  </a:lnTo>
                  <a:lnTo>
                    <a:pt x="6350" y="46989"/>
                  </a:lnTo>
                  <a:lnTo>
                    <a:pt x="6350" y="44449"/>
                  </a:lnTo>
                  <a:close/>
                </a:path>
                <a:path w="6350" h="699770">
                  <a:moveTo>
                    <a:pt x="6350" y="46989"/>
                  </a:moveTo>
                  <a:lnTo>
                    <a:pt x="0" y="46989"/>
                  </a:lnTo>
                  <a:lnTo>
                    <a:pt x="0" y="50799"/>
                  </a:lnTo>
                  <a:lnTo>
                    <a:pt x="6350" y="50799"/>
                  </a:lnTo>
                  <a:lnTo>
                    <a:pt x="6350" y="46989"/>
                  </a:lnTo>
                  <a:close/>
                </a:path>
                <a:path w="6350" h="699770">
                  <a:moveTo>
                    <a:pt x="6350" y="50799"/>
                  </a:moveTo>
                  <a:lnTo>
                    <a:pt x="0" y="50799"/>
                  </a:lnTo>
                  <a:lnTo>
                    <a:pt x="0" y="53339"/>
                  </a:lnTo>
                  <a:lnTo>
                    <a:pt x="6350" y="53339"/>
                  </a:lnTo>
                  <a:lnTo>
                    <a:pt x="6350" y="50799"/>
                  </a:lnTo>
                  <a:close/>
                </a:path>
                <a:path w="6350" h="699770">
                  <a:moveTo>
                    <a:pt x="6350" y="53339"/>
                  </a:moveTo>
                  <a:lnTo>
                    <a:pt x="0" y="53339"/>
                  </a:lnTo>
                  <a:lnTo>
                    <a:pt x="0" y="63499"/>
                  </a:lnTo>
                  <a:lnTo>
                    <a:pt x="6350" y="63499"/>
                  </a:lnTo>
                  <a:lnTo>
                    <a:pt x="6350" y="53339"/>
                  </a:lnTo>
                  <a:close/>
                </a:path>
                <a:path w="6350" h="699770">
                  <a:moveTo>
                    <a:pt x="6350" y="63499"/>
                  </a:moveTo>
                  <a:lnTo>
                    <a:pt x="0" y="63499"/>
                  </a:lnTo>
                  <a:lnTo>
                    <a:pt x="0" y="69849"/>
                  </a:lnTo>
                  <a:lnTo>
                    <a:pt x="6350" y="69849"/>
                  </a:lnTo>
                  <a:lnTo>
                    <a:pt x="6350" y="63499"/>
                  </a:lnTo>
                  <a:close/>
                </a:path>
                <a:path w="6350" h="699770">
                  <a:moveTo>
                    <a:pt x="6350" y="69849"/>
                  </a:moveTo>
                  <a:lnTo>
                    <a:pt x="0" y="69849"/>
                  </a:lnTo>
                  <a:lnTo>
                    <a:pt x="0" y="72389"/>
                  </a:lnTo>
                  <a:lnTo>
                    <a:pt x="6350" y="72389"/>
                  </a:lnTo>
                  <a:lnTo>
                    <a:pt x="6350" y="69849"/>
                  </a:lnTo>
                  <a:close/>
                </a:path>
                <a:path w="6350" h="699770">
                  <a:moveTo>
                    <a:pt x="6350" y="72389"/>
                  </a:moveTo>
                  <a:lnTo>
                    <a:pt x="0" y="72389"/>
                  </a:lnTo>
                  <a:lnTo>
                    <a:pt x="0" y="76199"/>
                  </a:lnTo>
                  <a:lnTo>
                    <a:pt x="6350" y="76199"/>
                  </a:lnTo>
                  <a:lnTo>
                    <a:pt x="6350" y="72389"/>
                  </a:lnTo>
                  <a:close/>
                </a:path>
                <a:path w="6350" h="699770">
                  <a:moveTo>
                    <a:pt x="6350" y="76199"/>
                  </a:moveTo>
                  <a:lnTo>
                    <a:pt x="0" y="76199"/>
                  </a:lnTo>
                  <a:lnTo>
                    <a:pt x="0" y="88899"/>
                  </a:lnTo>
                  <a:lnTo>
                    <a:pt x="6350" y="88899"/>
                  </a:lnTo>
                  <a:lnTo>
                    <a:pt x="6350" y="76199"/>
                  </a:lnTo>
                  <a:close/>
                </a:path>
                <a:path w="6350" h="699770">
                  <a:moveTo>
                    <a:pt x="6350" y="88900"/>
                  </a:moveTo>
                  <a:lnTo>
                    <a:pt x="0" y="88900"/>
                  </a:lnTo>
                  <a:lnTo>
                    <a:pt x="0" y="95249"/>
                  </a:lnTo>
                  <a:lnTo>
                    <a:pt x="6350" y="95249"/>
                  </a:lnTo>
                  <a:lnTo>
                    <a:pt x="6350" y="88900"/>
                  </a:lnTo>
                  <a:close/>
                </a:path>
                <a:path w="6350" h="699770">
                  <a:moveTo>
                    <a:pt x="6350" y="95249"/>
                  </a:moveTo>
                  <a:lnTo>
                    <a:pt x="0" y="95249"/>
                  </a:lnTo>
                  <a:lnTo>
                    <a:pt x="0" y="110489"/>
                  </a:lnTo>
                  <a:lnTo>
                    <a:pt x="6350" y="110489"/>
                  </a:lnTo>
                  <a:lnTo>
                    <a:pt x="6350" y="95249"/>
                  </a:lnTo>
                  <a:close/>
                </a:path>
                <a:path w="6350" h="699770">
                  <a:moveTo>
                    <a:pt x="6350" y="110489"/>
                  </a:moveTo>
                  <a:lnTo>
                    <a:pt x="0" y="110489"/>
                  </a:lnTo>
                  <a:lnTo>
                    <a:pt x="0" y="120649"/>
                  </a:lnTo>
                  <a:lnTo>
                    <a:pt x="6350" y="120649"/>
                  </a:lnTo>
                  <a:lnTo>
                    <a:pt x="6350" y="110489"/>
                  </a:lnTo>
                  <a:close/>
                </a:path>
                <a:path w="6350" h="699770">
                  <a:moveTo>
                    <a:pt x="6350" y="120649"/>
                  </a:moveTo>
                  <a:lnTo>
                    <a:pt x="0" y="120649"/>
                  </a:lnTo>
                  <a:lnTo>
                    <a:pt x="0" y="177799"/>
                  </a:lnTo>
                  <a:lnTo>
                    <a:pt x="6350" y="177799"/>
                  </a:lnTo>
                  <a:lnTo>
                    <a:pt x="6350" y="120649"/>
                  </a:lnTo>
                  <a:close/>
                </a:path>
                <a:path w="6350" h="699770">
                  <a:moveTo>
                    <a:pt x="6350" y="177799"/>
                  </a:moveTo>
                  <a:lnTo>
                    <a:pt x="0" y="177799"/>
                  </a:lnTo>
                  <a:lnTo>
                    <a:pt x="0" y="181609"/>
                  </a:lnTo>
                  <a:lnTo>
                    <a:pt x="6350" y="181609"/>
                  </a:lnTo>
                  <a:lnTo>
                    <a:pt x="6350" y="177799"/>
                  </a:lnTo>
                  <a:close/>
                </a:path>
                <a:path w="6350" h="699770">
                  <a:moveTo>
                    <a:pt x="6350" y="513206"/>
                  </a:moveTo>
                  <a:lnTo>
                    <a:pt x="0" y="513206"/>
                  </a:lnTo>
                  <a:lnTo>
                    <a:pt x="0" y="553719"/>
                  </a:lnTo>
                  <a:lnTo>
                    <a:pt x="6350" y="553719"/>
                  </a:lnTo>
                  <a:lnTo>
                    <a:pt x="6350" y="513206"/>
                  </a:lnTo>
                  <a:close/>
                </a:path>
                <a:path w="6350" h="699770">
                  <a:moveTo>
                    <a:pt x="6350" y="693419"/>
                  </a:moveTo>
                  <a:lnTo>
                    <a:pt x="0" y="693419"/>
                  </a:lnTo>
                  <a:lnTo>
                    <a:pt x="0" y="699769"/>
                  </a:lnTo>
                  <a:lnTo>
                    <a:pt x="2540" y="699769"/>
                  </a:lnTo>
                  <a:lnTo>
                    <a:pt x="2540" y="698499"/>
                  </a:lnTo>
                  <a:lnTo>
                    <a:pt x="6350" y="698499"/>
                  </a:lnTo>
                  <a:lnTo>
                    <a:pt x="6350" y="693419"/>
                  </a:lnTo>
                  <a:close/>
                </a:path>
                <a:path w="6350" h="699770">
                  <a:moveTo>
                    <a:pt x="6350" y="687069"/>
                  </a:moveTo>
                  <a:lnTo>
                    <a:pt x="0" y="687069"/>
                  </a:lnTo>
                  <a:lnTo>
                    <a:pt x="0" y="692149"/>
                  </a:lnTo>
                  <a:lnTo>
                    <a:pt x="6350" y="692149"/>
                  </a:lnTo>
                  <a:lnTo>
                    <a:pt x="6350" y="687069"/>
                  </a:lnTo>
                  <a:close/>
                </a:path>
                <a:path w="6350" h="699770">
                  <a:moveTo>
                    <a:pt x="6350" y="680719"/>
                  </a:moveTo>
                  <a:lnTo>
                    <a:pt x="0" y="680719"/>
                  </a:lnTo>
                  <a:lnTo>
                    <a:pt x="0" y="685799"/>
                  </a:lnTo>
                  <a:lnTo>
                    <a:pt x="6350" y="685799"/>
                  </a:lnTo>
                  <a:lnTo>
                    <a:pt x="6350" y="680719"/>
                  </a:lnTo>
                  <a:close/>
                </a:path>
                <a:path w="6350" h="699770">
                  <a:moveTo>
                    <a:pt x="6350" y="674369"/>
                  </a:moveTo>
                  <a:lnTo>
                    <a:pt x="0" y="674369"/>
                  </a:lnTo>
                  <a:lnTo>
                    <a:pt x="0" y="679449"/>
                  </a:lnTo>
                  <a:lnTo>
                    <a:pt x="6350" y="679449"/>
                  </a:lnTo>
                  <a:lnTo>
                    <a:pt x="6350" y="674369"/>
                  </a:lnTo>
                  <a:close/>
                </a:path>
                <a:path w="6350" h="699770">
                  <a:moveTo>
                    <a:pt x="6350" y="668019"/>
                  </a:moveTo>
                  <a:lnTo>
                    <a:pt x="0" y="668019"/>
                  </a:lnTo>
                  <a:lnTo>
                    <a:pt x="0" y="673099"/>
                  </a:lnTo>
                  <a:lnTo>
                    <a:pt x="6350" y="673099"/>
                  </a:lnTo>
                  <a:lnTo>
                    <a:pt x="6350" y="668019"/>
                  </a:lnTo>
                  <a:close/>
                </a:path>
                <a:path w="6350" h="699770">
                  <a:moveTo>
                    <a:pt x="6350" y="661669"/>
                  </a:moveTo>
                  <a:lnTo>
                    <a:pt x="0" y="661669"/>
                  </a:lnTo>
                  <a:lnTo>
                    <a:pt x="0" y="666749"/>
                  </a:lnTo>
                  <a:lnTo>
                    <a:pt x="6350" y="666749"/>
                  </a:lnTo>
                  <a:lnTo>
                    <a:pt x="6350" y="661669"/>
                  </a:lnTo>
                  <a:close/>
                </a:path>
                <a:path w="6350" h="699770">
                  <a:moveTo>
                    <a:pt x="6350" y="655319"/>
                  </a:moveTo>
                  <a:lnTo>
                    <a:pt x="0" y="655319"/>
                  </a:lnTo>
                  <a:lnTo>
                    <a:pt x="0" y="660399"/>
                  </a:lnTo>
                  <a:lnTo>
                    <a:pt x="6350" y="660399"/>
                  </a:lnTo>
                  <a:lnTo>
                    <a:pt x="6350" y="655319"/>
                  </a:lnTo>
                  <a:close/>
                </a:path>
                <a:path w="6350" h="699770">
                  <a:moveTo>
                    <a:pt x="6350" y="648969"/>
                  </a:moveTo>
                  <a:lnTo>
                    <a:pt x="0" y="648969"/>
                  </a:lnTo>
                  <a:lnTo>
                    <a:pt x="0" y="654049"/>
                  </a:lnTo>
                  <a:lnTo>
                    <a:pt x="6350" y="654049"/>
                  </a:lnTo>
                  <a:lnTo>
                    <a:pt x="6350" y="648969"/>
                  </a:lnTo>
                  <a:close/>
                </a:path>
                <a:path w="6350" h="699770">
                  <a:moveTo>
                    <a:pt x="6350" y="643889"/>
                  </a:moveTo>
                  <a:lnTo>
                    <a:pt x="0" y="643889"/>
                  </a:lnTo>
                  <a:lnTo>
                    <a:pt x="0" y="647699"/>
                  </a:lnTo>
                  <a:lnTo>
                    <a:pt x="6350" y="647699"/>
                  </a:lnTo>
                  <a:lnTo>
                    <a:pt x="6350" y="643889"/>
                  </a:lnTo>
                  <a:close/>
                </a:path>
                <a:path w="6350" h="699770">
                  <a:moveTo>
                    <a:pt x="6350" y="637539"/>
                  </a:moveTo>
                  <a:lnTo>
                    <a:pt x="0" y="637539"/>
                  </a:lnTo>
                  <a:lnTo>
                    <a:pt x="0" y="642619"/>
                  </a:lnTo>
                  <a:lnTo>
                    <a:pt x="6350" y="642619"/>
                  </a:lnTo>
                  <a:lnTo>
                    <a:pt x="6350" y="637539"/>
                  </a:lnTo>
                  <a:close/>
                </a:path>
                <a:path w="6350" h="699770">
                  <a:moveTo>
                    <a:pt x="6350" y="631189"/>
                  </a:moveTo>
                  <a:lnTo>
                    <a:pt x="0" y="631189"/>
                  </a:lnTo>
                  <a:lnTo>
                    <a:pt x="0" y="636269"/>
                  </a:lnTo>
                  <a:lnTo>
                    <a:pt x="6350" y="636269"/>
                  </a:lnTo>
                  <a:lnTo>
                    <a:pt x="6350" y="631189"/>
                  </a:lnTo>
                  <a:close/>
                </a:path>
                <a:path w="6350" h="699770">
                  <a:moveTo>
                    <a:pt x="6350" y="624839"/>
                  </a:moveTo>
                  <a:lnTo>
                    <a:pt x="0" y="624839"/>
                  </a:lnTo>
                  <a:lnTo>
                    <a:pt x="0" y="629919"/>
                  </a:lnTo>
                  <a:lnTo>
                    <a:pt x="6350" y="629919"/>
                  </a:lnTo>
                  <a:lnTo>
                    <a:pt x="6350" y="624839"/>
                  </a:lnTo>
                  <a:close/>
                </a:path>
                <a:path w="6350" h="699770">
                  <a:moveTo>
                    <a:pt x="6350" y="618489"/>
                  </a:moveTo>
                  <a:lnTo>
                    <a:pt x="0" y="618489"/>
                  </a:lnTo>
                  <a:lnTo>
                    <a:pt x="0" y="623569"/>
                  </a:lnTo>
                  <a:lnTo>
                    <a:pt x="6350" y="623569"/>
                  </a:lnTo>
                  <a:lnTo>
                    <a:pt x="6350" y="618489"/>
                  </a:lnTo>
                  <a:close/>
                </a:path>
                <a:path w="6350" h="699770">
                  <a:moveTo>
                    <a:pt x="6350" y="612139"/>
                  </a:moveTo>
                  <a:lnTo>
                    <a:pt x="0" y="612139"/>
                  </a:lnTo>
                  <a:lnTo>
                    <a:pt x="0" y="617219"/>
                  </a:lnTo>
                  <a:lnTo>
                    <a:pt x="6350" y="617219"/>
                  </a:lnTo>
                  <a:lnTo>
                    <a:pt x="6350" y="612139"/>
                  </a:lnTo>
                  <a:close/>
                </a:path>
                <a:path w="6350" h="699770">
                  <a:moveTo>
                    <a:pt x="6350" y="605789"/>
                  </a:moveTo>
                  <a:lnTo>
                    <a:pt x="0" y="605789"/>
                  </a:lnTo>
                  <a:lnTo>
                    <a:pt x="0" y="610869"/>
                  </a:lnTo>
                  <a:lnTo>
                    <a:pt x="6350" y="610869"/>
                  </a:lnTo>
                  <a:lnTo>
                    <a:pt x="6350" y="605789"/>
                  </a:lnTo>
                  <a:close/>
                </a:path>
                <a:path w="6350" h="699770">
                  <a:moveTo>
                    <a:pt x="6350" y="593089"/>
                  </a:moveTo>
                  <a:lnTo>
                    <a:pt x="0" y="593089"/>
                  </a:lnTo>
                  <a:lnTo>
                    <a:pt x="0" y="604519"/>
                  </a:lnTo>
                  <a:lnTo>
                    <a:pt x="6350" y="604519"/>
                  </a:lnTo>
                  <a:lnTo>
                    <a:pt x="6350" y="593089"/>
                  </a:lnTo>
                  <a:close/>
                </a:path>
                <a:path w="6350" h="699770">
                  <a:moveTo>
                    <a:pt x="6350" y="580389"/>
                  </a:moveTo>
                  <a:lnTo>
                    <a:pt x="0" y="580389"/>
                  </a:lnTo>
                  <a:lnTo>
                    <a:pt x="0" y="591819"/>
                  </a:lnTo>
                  <a:lnTo>
                    <a:pt x="6350" y="591819"/>
                  </a:lnTo>
                  <a:lnTo>
                    <a:pt x="6350" y="580389"/>
                  </a:lnTo>
                  <a:close/>
                </a:path>
                <a:path w="6350" h="699770">
                  <a:moveTo>
                    <a:pt x="6350" y="567689"/>
                  </a:moveTo>
                  <a:lnTo>
                    <a:pt x="0" y="567689"/>
                  </a:lnTo>
                  <a:lnTo>
                    <a:pt x="0" y="579119"/>
                  </a:lnTo>
                  <a:lnTo>
                    <a:pt x="6350" y="579119"/>
                  </a:lnTo>
                  <a:lnTo>
                    <a:pt x="6350" y="567689"/>
                  </a:lnTo>
                  <a:close/>
                </a:path>
                <a:path w="6350" h="699770">
                  <a:moveTo>
                    <a:pt x="6350" y="554989"/>
                  </a:moveTo>
                  <a:lnTo>
                    <a:pt x="0" y="554989"/>
                  </a:lnTo>
                  <a:lnTo>
                    <a:pt x="0" y="566419"/>
                  </a:lnTo>
                  <a:lnTo>
                    <a:pt x="6350" y="566419"/>
                  </a:lnTo>
                  <a:lnTo>
                    <a:pt x="6350" y="554989"/>
                  </a:lnTo>
                  <a:close/>
                </a:path>
              </a:pathLst>
            </a:custGeom>
            <a:solidFill>
              <a:srgbClr val="4C00F4"/>
            </a:solidFill>
          </p:spPr>
          <p:txBody>
            <a:bodyPr bIns="0" lIns="0" rIns="0" rtlCol="0" tIns="0" wrap="square"/>
            <a:p/>
          </p:txBody>
        </p:sp>
        <p:sp>
          <p:nvSpPr>
            <p:cNvPr id="1050296" name="object 1600"/>
            <p:cNvSpPr/>
            <p:nvPr/>
          </p:nvSpPr>
          <p:spPr>
            <a:xfrm>
              <a:off x="1785619" y="5806440"/>
              <a:ext cx="7620" cy="695960"/>
            </a:xfrm>
            <a:custGeom>
              <a:avLst/>
              <a:ahLst/>
              <a:rect l="l" t="t" r="r" b="b"/>
              <a:pathLst>
                <a:path w="7619" h="695959">
                  <a:moveTo>
                    <a:pt x="7619" y="0"/>
                  </a:moveTo>
                  <a:lnTo>
                    <a:pt x="5080" y="0"/>
                  </a:lnTo>
                  <a:lnTo>
                    <a:pt x="5080" y="1270"/>
                  </a:lnTo>
                  <a:lnTo>
                    <a:pt x="7619" y="1270"/>
                  </a:lnTo>
                  <a:lnTo>
                    <a:pt x="7619" y="0"/>
                  </a:lnTo>
                  <a:close/>
                </a:path>
                <a:path w="7619" h="695959">
                  <a:moveTo>
                    <a:pt x="7619" y="1270"/>
                  </a:moveTo>
                  <a:lnTo>
                    <a:pt x="1269" y="1270"/>
                  </a:lnTo>
                  <a:lnTo>
                    <a:pt x="1269" y="2540"/>
                  </a:lnTo>
                  <a:lnTo>
                    <a:pt x="0" y="2540"/>
                  </a:lnTo>
                  <a:lnTo>
                    <a:pt x="0" y="5080"/>
                  </a:lnTo>
                  <a:lnTo>
                    <a:pt x="7619" y="5080"/>
                  </a:lnTo>
                  <a:lnTo>
                    <a:pt x="7619" y="1270"/>
                  </a:lnTo>
                  <a:close/>
                </a:path>
                <a:path w="7619" h="695959">
                  <a:moveTo>
                    <a:pt x="7619" y="5080"/>
                  </a:moveTo>
                  <a:lnTo>
                    <a:pt x="0" y="5080"/>
                  </a:lnTo>
                  <a:lnTo>
                    <a:pt x="0" y="7620"/>
                  </a:lnTo>
                  <a:lnTo>
                    <a:pt x="7619" y="7620"/>
                  </a:lnTo>
                  <a:lnTo>
                    <a:pt x="7619" y="5080"/>
                  </a:lnTo>
                  <a:close/>
                </a:path>
                <a:path w="7619" h="695959">
                  <a:moveTo>
                    <a:pt x="7619" y="7620"/>
                  </a:moveTo>
                  <a:lnTo>
                    <a:pt x="0" y="7620"/>
                  </a:lnTo>
                  <a:lnTo>
                    <a:pt x="0" y="13970"/>
                  </a:lnTo>
                  <a:lnTo>
                    <a:pt x="7619" y="13970"/>
                  </a:lnTo>
                  <a:lnTo>
                    <a:pt x="7619" y="7620"/>
                  </a:lnTo>
                  <a:close/>
                </a:path>
                <a:path w="7619" h="695959">
                  <a:moveTo>
                    <a:pt x="7619" y="13970"/>
                  </a:moveTo>
                  <a:lnTo>
                    <a:pt x="0" y="13970"/>
                  </a:lnTo>
                  <a:lnTo>
                    <a:pt x="0" y="17780"/>
                  </a:lnTo>
                  <a:lnTo>
                    <a:pt x="7619" y="17780"/>
                  </a:lnTo>
                  <a:lnTo>
                    <a:pt x="7619" y="13970"/>
                  </a:lnTo>
                  <a:close/>
                </a:path>
                <a:path w="7619" h="695959">
                  <a:moveTo>
                    <a:pt x="7619" y="17780"/>
                  </a:moveTo>
                  <a:lnTo>
                    <a:pt x="0" y="17780"/>
                  </a:lnTo>
                  <a:lnTo>
                    <a:pt x="0" y="20320"/>
                  </a:lnTo>
                  <a:lnTo>
                    <a:pt x="7619" y="20320"/>
                  </a:lnTo>
                  <a:lnTo>
                    <a:pt x="7619" y="17780"/>
                  </a:lnTo>
                  <a:close/>
                </a:path>
                <a:path w="7619" h="695959">
                  <a:moveTo>
                    <a:pt x="7619" y="20320"/>
                  </a:moveTo>
                  <a:lnTo>
                    <a:pt x="0" y="20320"/>
                  </a:lnTo>
                  <a:lnTo>
                    <a:pt x="0" y="26670"/>
                  </a:lnTo>
                  <a:lnTo>
                    <a:pt x="7619" y="26670"/>
                  </a:lnTo>
                  <a:lnTo>
                    <a:pt x="7619" y="20320"/>
                  </a:lnTo>
                  <a:close/>
                </a:path>
                <a:path w="7619" h="695959">
                  <a:moveTo>
                    <a:pt x="7619" y="26670"/>
                  </a:moveTo>
                  <a:lnTo>
                    <a:pt x="0" y="26670"/>
                  </a:lnTo>
                  <a:lnTo>
                    <a:pt x="0" y="33020"/>
                  </a:lnTo>
                  <a:lnTo>
                    <a:pt x="7619" y="33020"/>
                  </a:lnTo>
                  <a:lnTo>
                    <a:pt x="7619" y="26670"/>
                  </a:lnTo>
                  <a:close/>
                </a:path>
                <a:path w="7619" h="695959">
                  <a:moveTo>
                    <a:pt x="7619" y="33020"/>
                  </a:moveTo>
                  <a:lnTo>
                    <a:pt x="0" y="33020"/>
                  </a:lnTo>
                  <a:lnTo>
                    <a:pt x="0" y="36830"/>
                  </a:lnTo>
                  <a:lnTo>
                    <a:pt x="7619" y="36830"/>
                  </a:lnTo>
                  <a:lnTo>
                    <a:pt x="7619" y="33020"/>
                  </a:lnTo>
                  <a:close/>
                </a:path>
                <a:path w="7619" h="695959">
                  <a:moveTo>
                    <a:pt x="7619" y="36830"/>
                  </a:moveTo>
                  <a:lnTo>
                    <a:pt x="0" y="36830"/>
                  </a:lnTo>
                  <a:lnTo>
                    <a:pt x="0" y="39370"/>
                  </a:lnTo>
                  <a:lnTo>
                    <a:pt x="7619" y="39370"/>
                  </a:lnTo>
                  <a:lnTo>
                    <a:pt x="7619" y="36830"/>
                  </a:lnTo>
                  <a:close/>
                </a:path>
                <a:path w="7619" h="695959">
                  <a:moveTo>
                    <a:pt x="7619" y="39370"/>
                  </a:moveTo>
                  <a:lnTo>
                    <a:pt x="0" y="39370"/>
                  </a:lnTo>
                  <a:lnTo>
                    <a:pt x="0" y="43180"/>
                  </a:lnTo>
                  <a:lnTo>
                    <a:pt x="7619" y="43180"/>
                  </a:lnTo>
                  <a:lnTo>
                    <a:pt x="7619" y="39370"/>
                  </a:lnTo>
                  <a:close/>
                </a:path>
                <a:path w="7619" h="695959">
                  <a:moveTo>
                    <a:pt x="7619" y="43180"/>
                  </a:moveTo>
                  <a:lnTo>
                    <a:pt x="0" y="43180"/>
                  </a:lnTo>
                  <a:lnTo>
                    <a:pt x="0" y="45720"/>
                  </a:lnTo>
                  <a:lnTo>
                    <a:pt x="7619" y="45720"/>
                  </a:lnTo>
                  <a:lnTo>
                    <a:pt x="7619" y="43180"/>
                  </a:lnTo>
                  <a:close/>
                </a:path>
                <a:path w="7619" h="695959">
                  <a:moveTo>
                    <a:pt x="7619" y="45720"/>
                  </a:moveTo>
                  <a:lnTo>
                    <a:pt x="0" y="45720"/>
                  </a:lnTo>
                  <a:lnTo>
                    <a:pt x="0" y="49530"/>
                  </a:lnTo>
                  <a:lnTo>
                    <a:pt x="7619" y="49530"/>
                  </a:lnTo>
                  <a:lnTo>
                    <a:pt x="7619" y="45720"/>
                  </a:lnTo>
                  <a:close/>
                </a:path>
                <a:path w="7619" h="695959">
                  <a:moveTo>
                    <a:pt x="7619" y="49530"/>
                  </a:moveTo>
                  <a:lnTo>
                    <a:pt x="0" y="49530"/>
                  </a:lnTo>
                  <a:lnTo>
                    <a:pt x="0" y="52070"/>
                  </a:lnTo>
                  <a:lnTo>
                    <a:pt x="7619" y="52070"/>
                  </a:lnTo>
                  <a:lnTo>
                    <a:pt x="7619" y="49530"/>
                  </a:lnTo>
                  <a:close/>
                </a:path>
                <a:path w="7619" h="695959">
                  <a:moveTo>
                    <a:pt x="7619" y="52070"/>
                  </a:moveTo>
                  <a:lnTo>
                    <a:pt x="0" y="52070"/>
                  </a:lnTo>
                  <a:lnTo>
                    <a:pt x="0" y="62230"/>
                  </a:lnTo>
                  <a:lnTo>
                    <a:pt x="7619" y="62230"/>
                  </a:lnTo>
                  <a:lnTo>
                    <a:pt x="7619" y="52070"/>
                  </a:lnTo>
                  <a:close/>
                </a:path>
                <a:path w="7619" h="695959">
                  <a:moveTo>
                    <a:pt x="7619" y="62230"/>
                  </a:moveTo>
                  <a:lnTo>
                    <a:pt x="0" y="62230"/>
                  </a:lnTo>
                  <a:lnTo>
                    <a:pt x="0" y="68580"/>
                  </a:lnTo>
                  <a:lnTo>
                    <a:pt x="7619" y="68580"/>
                  </a:lnTo>
                  <a:lnTo>
                    <a:pt x="7619" y="62230"/>
                  </a:lnTo>
                  <a:close/>
                </a:path>
                <a:path w="7619" h="695959">
                  <a:moveTo>
                    <a:pt x="7619" y="68580"/>
                  </a:moveTo>
                  <a:lnTo>
                    <a:pt x="0" y="68580"/>
                  </a:lnTo>
                  <a:lnTo>
                    <a:pt x="0" y="71120"/>
                  </a:lnTo>
                  <a:lnTo>
                    <a:pt x="7619" y="71120"/>
                  </a:lnTo>
                  <a:lnTo>
                    <a:pt x="7619" y="68580"/>
                  </a:lnTo>
                  <a:close/>
                </a:path>
                <a:path w="7619" h="695959">
                  <a:moveTo>
                    <a:pt x="7619" y="71120"/>
                  </a:moveTo>
                  <a:lnTo>
                    <a:pt x="0" y="71120"/>
                  </a:lnTo>
                  <a:lnTo>
                    <a:pt x="0" y="74930"/>
                  </a:lnTo>
                  <a:lnTo>
                    <a:pt x="7619" y="74930"/>
                  </a:lnTo>
                  <a:lnTo>
                    <a:pt x="7619" y="71120"/>
                  </a:lnTo>
                  <a:close/>
                </a:path>
                <a:path w="7619" h="695959">
                  <a:moveTo>
                    <a:pt x="7619" y="74930"/>
                  </a:moveTo>
                  <a:lnTo>
                    <a:pt x="0" y="74930"/>
                  </a:lnTo>
                  <a:lnTo>
                    <a:pt x="0" y="87630"/>
                  </a:lnTo>
                  <a:lnTo>
                    <a:pt x="7619" y="87630"/>
                  </a:lnTo>
                  <a:lnTo>
                    <a:pt x="7619" y="74930"/>
                  </a:lnTo>
                  <a:close/>
                </a:path>
                <a:path w="7619" h="695959">
                  <a:moveTo>
                    <a:pt x="7619" y="87630"/>
                  </a:moveTo>
                  <a:lnTo>
                    <a:pt x="0" y="87630"/>
                  </a:lnTo>
                  <a:lnTo>
                    <a:pt x="0" y="93980"/>
                  </a:lnTo>
                  <a:lnTo>
                    <a:pt x="7619" y="93980"/>
                  </a:lnTo>
                  <a:lnTo>
                    <a:pt x="7619" y="87630"/>
                  </a:lnTo>
                  <a:close/>
                </a:path>
                <a:path w="7619" h="695959">
                  <a:moveTo>
                    <a:pt x="7619" y="93980"/>
                  </a:moveTo>
                  <a:lnTo>
                    <a:pt x="0" y="93980"/>
                  </a:lnTo>
                  <a:lnTo>
                    <a:pt x="0" y="109220"/>
                  </a:lnTo>
                  <a:lnTo>
                    <a:pt x="7619" y="109220"/>
                  </a:lnTo>
                  <a:lnTo>
                    <a:pt x="7619" y="93980"/>
                  </a:lnTo>
                  <a:close/>
                </a:path>
                <a:path w="7619" h="695959">
                  <a:moveTo>
                    <a:pt x="7619" y="109220"/>
                  </a:moveTo>
                  <a:lnTo>
                    <a:pt x="0" y="109220"/>
                  </a:lnTo>
                  <a:lnTo>
                    <a:pt x="0" y="119380"/>
                  </a:lnTo>
                  <a:lnTo>
                    <a:pt x="7619" y="119380"/>
                  </a:lnTo>
                  <a:lnTo>
                    <a:pt x="7619" y="109220"/>
                  </a:lnTo>
                  <a:close/>
                </a:path>
                <a:path w="7619" h="695959">
                  <a:moveTo>
                    <a:pt x="7619" y="119380"/>
                  </a:moveTo>
                  <a:lnTo>
                    <a:pt x="0" y="119380"/>
                  </a:lnTo>
                  <a:lnTo>
                    <a:pt x="0" y="176530"/>
                  </a:lnTo>
                  <a:lnTo>
                    <a:pt x="7619" y="176530"/>
                  </a:lnTo>
                  <a:lnTo>
                    <a:pt x="7619" y="119380"/>
                  </a:lnTo>
                  <a:close/>
                </a:path>
                <a:path w="7619" h="695959">
                  <a:moveTo>
                    <a:pt x="7619" y="176530"/>
                  </a:moveTo>
                  <a:lnTo>
                    <a:pt x="0" y="176530"/>
                  </a:lnTo>
                  <a:lnTo>
                    <a:pt x="0" y="180340"/>
                  </a:lnTo>
                  <a:lnTo>
                    <a:pt x="7619" y="180340"/>
                  </a:lnTo>
                  <a:lnTo>
                    <a:pt x="7619" y="176530"/>
                  </a:lnTo>
                  <a:close/>
                </a:path>
                <a:path w="7619" h="695959">
                  <a:moveTo>
                    <a:pt x="2539" y="510540"/>
                  </a:moveTo>
                  <a:lnTo>
                    <a:pt x="0" y="510540"/>
                  </a:lnTo>
                  <a:lnTo>
                    <a:pt x="0" y="552450"/>
                  </a:lnTo>
                  <a:lnTo>
                    <a:pt x="7619" y="552450"/>
                  </a:lnTo>
                  <a:lnTo>
                    <a:pt x="7619" y="511937"/>
                  </a:lnTo>
                  <a:lnTo>
                    <a:pt x="2539" y="511937"/>
                  </a:lnTo>
                  <a:lnTo>
                    <a:pt x="2539" y="510540"/>
                  </a:lnTo>
                  <a:close/>
                </a:path>
                <a:path w="7619" h="695959">
                  <a:moveTo>
                    <a:pt x="7619" y="692150"/>
                  </a:moveTo>
                  <a:lnTo>
                    <a:pt x="0" y="692150"/>
                  </a:lnTo>
                  <a:lnTo>
                    <a:pt x="0" y="694690"/>
                  </a:lnTo>
                  <a:lnTo>
                    <a:pt x="3810" y="694690"/>
                  </a:lnTo>
                  <a:lnTo>
                    <a:pt x="3810" y="695960"/>
                  </a:lnTo>
                  <a:lnTo>
                    <a:pt x="7619" y="695960"/>
                  </a:lnTo>
                  <a:lnTo>
                    <a:pt x="7619" y="692150"/>
                  </a:lnTo>
                  <a:close/>
                </a:path>
                <a:path w="7619" h="695959">
                  <a:moveTo>
                    <a:pt x="7619" y="685800"/>
                  </a:moveTo>
                  <a:lnTo>
                    <a:pt x="0" y="685800"/>
                  </a:lnTo>
                  <a:lnTo>
                    <a:pt x="0" y="690880"/>
                  </a:lnTo>
                  <a:lnTo>
                    <a:pt x="7619" y="690880"/>
                  </a:lnTo>
                  <a:lnTo>
                    <a:pt x="7619" y="685800"/>
                  </a:lnTo>
                  <a:close/>
                </a:path>
                <a:path w="7619" h="695959">
                  <a:moveTo>
                    <a:pt x="7619" y="679450"/>
                  </a:moveTo>
                  <a:lnTo>
                    <a:pt x="0" y="679450"/>
                  </a:lnTo>
                  <a:lnTo>
                    <a:pt x="0" y="684530"/>
                  </a:lnTo>
                  <a:lnTo>
                    <a:pt x="7619" y="684530"/>
                  </a:lnTo>
                  <a:lnTo>
                    <a:pt x="7619" y="679450"/>
                  </a:lnTo>
                  <a:close/>
                </a:path>
                <a:path w="7619" h="695959">
                  <a:moveTo>
                    <a:pt x="7619" y="673100"/>
                  </a:moveTo>
                  <a:lnTo>
                    <a:pt x="0" y="673100"/>
                  </a:lnTo>
                  <a:lnTo>
                    <a:pt x="0" y="678180"/>
                  </a:lnTo>
                  <a:lnTo>
                    <a:pt x="7619" y="678180"/>
                  </a:lnTo>
                  <a:lnTo>
                    <a:pt x="7619" y="673100"/>
                  </a:lnTo>
                  <a:close/>
                </a:path>
                <a:path w="7619" h="695959">
                  <a:moveTo>
                    <a:pt x="7619" y="666750"/>
                  </a:moveTo>
                  <a:lnTo>
                    <a:pt x="0" y="666750"/>
                  </a:lnTo>
                  <a:lnTo>
                    <a:pt x="0" y="671830"/>
                  </a:lnTo>
                  <a:lnTo>
                    <a:pt x="7619" y="671830"/>
                  </a:lnTo>
                  <a:lnTo>
                    <a:pt x="7619" y="666750"/>
                  </a:lnTo>
                  <a:close/>
                </a:path>
                <a:path w="7619" h="695959">
                  <a:moveTo>
                    <a:pt x="7619" y="660400"/>
                  </a:moveTo>
                  <a:lnTo>
                    <a:pt x="0" y="660400"/>
                  </a:lnTo>
                  <a:lnTo>
                    <a:pt x="0" y="665480"/>
                  </a:lnTo>
                  <a:lnTo>
                    <a:pt x="7619" y="665480"/>
                  </a:lnTo>
                  <a:lnTo>
                    <a:pt x="7619" y="660400"/>
                  </a:lnTo>
                  <a:close/>
                </a:path>
                <a:path w="7619" h="695959">
                  <a:moveTo>
                    <a:pt x="7619" y="654050"/>
                  </a:moveTo>
                  <a:lnTo>
                    <a:pt x="0" y="654050"/>
                  </a:lnTo>
                  <a:lnTo>
                    <a:pt x="0" y="659130"/>
                  </a:lnTo>
                  <a:lnTo>
                    <a:pt x="7619" y="659130"/>
                  </a:lnTo>
                  <a:lnTo>
                    <a:pt x="7619" y="654050"/>
                  </a:lnTo>
                  <a:close/>
                </a:path>
                <a:path w="7619" h="695959">
                  <a:moveTo>
                    <a:pt x="7619" y="647700"/>
                  </a:moveTo>
                  <a:lnTo>
                    <a:pt x="0" y="647700"/>
                  </a:lnTo>
                  <a:lnTo>
                    <a:pt x="0" y="652780"/>
                  </a:lnTo>
                  <a:lnTo>
                    <a:pt x="7619" y="652780"/>
                  </a:lnTo>
                  <a:lnTo>
                    <a:pt x="7619" y="647700"/>
                  </a:lnTo>
                  <a:close/>
                </a:path>
                <a:path w="7619" h="695959">
                  <a:moveTo>
                    <a:pt x="7619" y="642620"/>
                  </a:moveTo>
                  <a:lnTo>
                    <a:pt x="0" y="642620"/>
                  </a:lnTo>
                  <a:lnTo>
                    <a:pt x="0" y="646430"/>
                  </a:lnTo>
                  <a:lnTo>
                    <a:pt x="7619" y="646430"/>
                  </a:lnTo>
                  <a:lnTo>
                    <a:pt x="7619" y="642620"/>
                  </a:lnTo>
                  <a:close/>
                </a:path>
                <a:path w="7619" h="695959">
                  <a:moveTo>
                    <a:pt x="7619" y="636270"/>
                  </a:moveTo>
                  <a:lnTo>
                    <a:pt x="0" y="636270"/>
                  </a:lnTo>
                  <a:lnTo>
                    <a:pt x="0" y="641350"/>
                  </a:lnTo>
                  <a:lnTo>
                    <a:pt x="7619" y="641350"/>
                  </a:lnTo>
                  <a:lnTo>
                    <a:pt x="7619" y="636270"/>
                  </a:lnTo>
                  <a:close/>
                </a:path>
                <a:path w="7619" h="695959">
                  <a:moveTo>
                    <a:pt x="7619" y="629920"/>
                  </a:moveTo>
                  <a:lnTo>
                    <a:pt x="0" y="629920"/>
                  </a:lnTo>
                  <a:lnTo>
                    <a:pt x="0" y="635000"/>
                  </a:lnTo>
                  <a:lnTo>
                    <a:pt x="7619" y="635000"/>
                  </a:lnTo>
                  <a:lnTo>
                    <a:pt x="7619" y="629920"/>
                  </a:lnTo>
                  <a:close/>
                </a:path>
                <a:path w="7619" h="695959">
                  <a:moveTo>
                    <a:pt x="7619" y="623570"/>
                  </a:moveTo>
                  <a:lnTo>
                    <a:pt x="0" y="623570"/>
                  </a:lnTo>
                  <a:lnTo>
                    <a:pt x="0" y="628650"/>
                  </a:lnTo>
                  <a:lnTo>
                    <a:pt x="7619" y="628650"/>
                  </a:lnTo>
                  <a:lnTo>
                    <a:pt x="7619" y="623570"/>
                  </a:lnTo>
                  <a:close/>
                </a:path>
                <a:path w="7619" h="695959">
                  <a:moveTo>
                    <a:pt x="7619" y="617220"/>
                  </a:moveTo>
                  <a:lnTo>
                    <a:pt x="0" y="617220"/>
                  </a:lnTo>
                  <a:lnTo>
                    <a:pt x="0" y="622300"/>
                  </a:lnTo>
                  <a:lnTo>
                    <a:pt x="7619" y="622300"/>
                  </a:lnTo>
                  <a:lnTo>
                    <a:pt x="7619" y="617220"/>
                  </a:lnTo>
                  <a:close/>
                </a:path>
                <a:path w="7619" h="695959">
                  <a:moveTo>
                    <a:pt x="7619" y="610870"/>
                  </a:moveTo>
                  <a:lnTo>
                    <a:pt x="0" y="610870"/>
                  </a:lnTo>
                  <a:lnTo>
                    <a:pt x="0" y="615950"/>
                  </a:lnTo>
                  <a:lnTo>
                    <a:pt x="7619" y="615950"/>
                  </a:lnTo>
                  <a:lnTo>
                    <a:pt x="7619" y="610870"/>
                  </a:lnTo>
                  <a:close/>
                </a:path>
                <a:path w="7619" h="695959">
                  <a:moveTo>
                    <a:pt x="7619" y="604520"/>
                  </a:moveTo>
                  <a:lnTo>
                    <a:pt x="0" y="604520"/>
                  </a:lnTo>
                  <a:lnTo>
                    <a:pt x="0" y="609600"/>
                  </a:lnTo>
                  <a:lnTo>
                    <a:pt x="7619" y="609600"/>
                  </a:lnTo>
                  <a:lnTo>
                    <a:pt x="7619" y="604520"/>
                  </a:lnTo>
                  <a:close/>
                </a:path>
                <a:path w="7619" h="695959">
                  <a:moveTo>
                    <a:pt x="7619" y="591820"/>
                  </a:moveTo>
                  <a:lnTo>
                    <a:pt x="0" y="591820"/>
                  </a:lnTo>
                  <a:lnTo>
                    <a:pt x="0" y="603250"/>
                  </a:lnTo>
                  <a:lnTo>
                    <a:pt x="7619" y="603250"/>
                  </a:lnTo>
                  <a:lnTo>
                    <a:pt x="7619" y="591820"/>
                  </a:lnTo>
                  <a:close/>
                </a:path>
                <a:path w="7619" h="695959">
                  <a:moveTo>
                    <a:pt x="7619" y="579120"/>
                  </a:moveTo>
                  <a:lnTo>
                    <a:pt x="0" y="579120"/>
                  </a:lnTo>
                  <a:lnTo>
                    <a:pt x="0" y="590550"/>
                  </a:lnTo>
                  <a:lnTo>
                    <a:pt x="7619" y="590550"/>
                  </a:lnTo>
                  <a:lnTo>
                    <a:pt x="7619" y="579120"/>
                  </a:lnTo>
                  <a:close/>
                </a:path>
                <a:path w="7619" h="695959">
                  <a:moveTo>
                    <a:pt x="7619" y="566420"/>
                  </a:moveTo>
                  <a:lnTo>
                    <a:pt x="0" y="566420"/>
                  </a:lnTo>
                  <a:lnTo>
                    <a:pt x="0" y="577850"/>
                  </a:lnTo>
                  <a:lnTo>
                    <a:pt x="7619" y="577850"/>
                  </a:lnTo>
                  <a:lnTo>
                    <a:pt x="7619" y="566420"/>
                  </a:lnTo>
                  <a:close/>
                </a:path>
                <a:path w="7619" h="695959">
                  <a:moveTo>
                    <a:pt x="7619" y="553720"/>
                  </a:moveTo>
                  <a:lnTo>
                    <a:pt x="0" y="553720"/>
                  </a:lnTo>
                  <a:lnTo>
                    <a:pt x="0" y="565150"/>
                  </a:lnTo>
                  <a:lnTo>
                    <a:pt x="7619" y="565150"/>
                  </a:lnTo>
                  <a:lnTo>
                    <a:pt x="7619" y="553720"/>
                  </a:lnTo>
                  <a:close/>
                </a:path>
              </a:pathLst>
            </a:custGeom>
            <a:solidFill>
              <a:srgbClr val="4A00F4"/>
            </a:solidFill>
          </p:spPr>
          <p:txBody>
            <a:bodyPr bIns="0" lIns="0" rIns="0" rtlCol="0" tIns="0" wrap="square"/>
            <a:p/>
          </p:txBody>
        </p:sp>
        <p:sp>
          <p:nvSpPr>
            <p:cNvPr id="1050297" name="object 1601"/>
            <p:cNvSpPr/>
            <p:nvPr/>
          </p:nvSpPr>
          <p:spPr>
            <a:xfrm>
              <a:off x="1777999" y="5808979"/>
              <a:ext cx="7620" cy="692150"/>
            </a:xfrm>
            <a:custGeom>
              <a:avLst/>
              <a:ahLst/>
              <a:rect l="l" t="t" r="r" b="b"/>
              <a:pathLst>
                <a:path w="7619" h="692150">
                  <a:moveTo>
                    <a:pt x="7619" y="0"/>
                  </a:moveTo>
                  <a:lnTo>
                    <a:pt x="6350" y="0"/>
                  </a:lnTo>
                  <a:lnTo>
                    <a:pt x="6350" y="1270"/>
                  </a:lnTo>
                  <a:lnTo>
                    <a:pt x="2539" y="1270"/>
                  </a:lnTo>
                  <a:lnTo>
                    <a:pt x="2539" y="2540"/>
                  </a:lnTo>
                  <a:lnTo>
                    <a:pt x="7619" y="2540"/>
                  </a:lnTo>
                  <a:lnTo>
                    <a:pt x="7619" y="0"/>
                  </a:lnTo>
                  <a:close/>
                </a:path>
                <a:path w="7619" h="692150">
                  <a:moveTo>
                    <a:pt x="7619" y="2540"/>
                  </a:moveTo>
                  <a:lnTo>
                    <a:pt x="0" y="2540"/>
                  </a:lnTo>
                  <a:lnTo>
                    <a:pt x="0" y="5080"/>
                  </a:lnTo>
                  <a:lnTo>
                    <a:pt x="7619" y="5080"/>
                  </a:lnTo>
                  <a:lnTo>
                    <a:pt x="7619" y="2540"/>
                  </a:lnTo>
                  <a:close/>
                </a:path>
                <a:path w="7619" h="692150">
                  <a:moveTo>
                    <a:pt x="7619" y="5080"/>
                  </a:moveTo>
                  <a:lnTo>
                    <a:pt x="0" y="5080"/>
                  </a:lnTo>
                  <a:lnTo>
                    <a:pt x="0" y="11430"/>
                  </a:lnTo>
                  <a:lnTo>
                    <a:pt x="7619" y="11430"/>
                  </a:lnTo>
                  <a:lnTo>
                    <a:pt x="7619" y="5080"/>
                  </a:lnTo>
                  <a:close/>
                </a:path>
                <a:path w="7619" h="692150">
                  <a:moveTo>
                    <a:pt x="7619" y="11430"/>
                  </a:moveTo>
                  <a:lnTo>
                    <a:pt x="0" y="11430"/>
                  </a:lnTo>
                  <a:lnTo>
                    <a:pt x="0" y="15240"/>
                  </a:lnTo>
                  <a:lnTo>
                    <a:pt x="7619" y="15240"/>
                  </a:lnTo>
                  <a:lnTo>
                    <a:pt x="7619" y="11430"/>
                  </a:lnTo>
                  <a:close/>
                </a:path>
                <a:path w="7619" h="692150">
                  <a:moveTo>
                    <a:pt x="7619" y="15240"/>
                  </a:moveTo>
                  <a:lnTo>
                    <a:pt x="0" y="15240"/>
                  </a:lnTo>
                  <a:lnTo>
                    <a:pt x="0" y="17780"/>
                  </a:lnTo>
                  <a:lnTo>
                    <a:pt x="7619" y="17780"/>
                  </a:lnTo>
                  <a:lnTo>
                    <a:pt x="7619" y="15240"/>
                  </a:lnTo>
                  <a:close/>
                </a:path>
                <a:path w="7619" h="692150">
                  <a:moveTo>
                    <a:pt x="7619" y="17780"/>
                  </a:moveTo>
                  <a:lnTo>
                    <a:pt x="0" y="17780"/>
                  </a:lnTo>
                  <a:lnTo>
                    <a:pt x="0" y="24130"/>
                  </a:lnTo>
                  <a:lnTo>
                    <a:pt x="7619" y="24130"/>
                  </a:lnTo>
                  <a:lnTo>
                    <a:pt x="7619" y="17780"/>
                  </a:lnTo>
                  <a:close/>
                </a:path>
                <a:path w="7619" h="692150">
                  <a:moveTo>
                    <a:pt x="7619" y="24130"/>
                  </a:moveTo>
                  <a:lnTo>
                    <a:pt x="0" y="24130"/>
                  </a:lnTo>
                  <a:lnTo>
                    <a:pt x="0" y="30480"/>
                  </a:lnTo>
                  <a:lnTo>
                    <a:pt x="7619" y="30480"/>
                  </a:lnTo>
                  <a:lnTo>
                    <a:pt x="7619" y="24130"/>
                  </a:lnTo>
                  <a:close/>
                </a:path>
                <a:path w="7619" h="692150">
                  <a:moveTo>
                    <a:pt x="7619" y="30480"/>
                  </a:moveTo>
                  <a:lnTo>
                    <a:pt x="0" y="30480"/>
                  </a:lnTo>
                  <a:lnTo>
                    <a:pt x="0" y="34290"/>
                  </a:lnTo>
                  <a:lnTo>
                    <a:pt x="7619" y="34290"/>
                  </a:lnTo>
                  <a:lnTo>
                    <a:pt x="7619" y="30480"/>
                  </a:lnTo>
                  <a:close/>
                </a:path>
                <a:path w="7619" h="692150">
                  <a:moveTo>
                    <a:pt x="7619" y="34290"/>
                  </a:moveTo>
                  <a:lnTo>
                    <a:pt x="0" y="34290"/>
                  </a:lnTo>
                  <a:lnTo>
                    <a:pt x="0" y="36830"/>
                  </a:lnTo>
                  <a:lnTo>
                    <a:pt x="7619" y="36830"/>
                  </a:lnTo>
                  <a:lnTo>
                    <a:pt x="7619" y="34290"/>
                  </a:lnTo>
                  <a:close/>
                </a:path>
                <a:path w="7619" h="692150">
                  <a:moveTo>
                    <a:pt x="7619" y="36830"/>
                  </a:moveTo>
                  <a:lnTo>
                    <a:pt x="0" y="36830"/>
                  </a:lnTo>
                  <a:lnTo>
                    <a:pt x="0" y="40640"/>
                  </a:lnTo>
                  <a:lnTo>
                    <a:pt x="7619" y="40640"/>
                  </a:lnTo>
                  <a:lnTo>
                    <a:pt x="7619" y="36830"/>
                  </a:lnTo>
                  <a:close/>
                </a:path>
                <a:path w="7619" h="692150">
                  <a:moveTo>
                    <a:pt x="7619" y="40640"/>
                  </a:moveTo>
                  <a:lnTo>
                    <a:pt x="0" y="40640"/>
                  </a:lnTo>
                  <a:lnTo>
                    <a:pt x="0" y="43180"/>
                  </a:lnTo>
                  <a:lnTo>
                    <a:pt x="7619" y="43180"/>
                  </a:lnTo>
                  <a:lnTo>
                    <a:pt x="7619" y="40640"/>
                  </a:lnTo>
                  <a:close/>
                </a:path>
                <a:path w="7619" h="692150">
                  <a:moveTo>
                    <a:pt x="7619" y="43180"/>
                  </a:moveTo>
                  <a:lnTo>
                    <a:pt x="0" y="43180"/>
                  </a:lnTo>
                  <a:lnTo>
                    <a:pt x="0" y="46990"/>
                  </a:lnTo>
                  <a:lnTo>
                    <a:pt x="7619" y="46990"/>
                  </a:lnTo>
                  <a:lnTo>
                    <a:pt x="7619" y="43180"/>
                  </a:lnTo>
                  <a:close/>
                </a:path>
                <a:path w="7619" h="692150">
                  <a:moveTo>
                    <a:pt x="7619" y="46990"/>
                  </a:moveTo>
                  <a:lnTo>
                    <a:pt x="0" y="46990"/>
                  </a:lnTo>
                  <a:lnTo>
                    <a:pt x="0" y="49530"/>
                  </a:lnTo>
                  <a:lnTo>
                    <a:pt x="7619" y="49530"/>
                  </a:lnTo>
                  <a:lnTo>
                    <a:pt x="7619" y="46990"/>
                  </a:lnTo>
                  <a:close/>
                </a:path>
                <a:path w="7619" h="692150">
                  <a:moveTo>
                    <a:pt x="7619" y="49530"/>
                  </a:moveTo>
                  <a:lnTo>
                    <a:pt x="0" y="49530"/>
                  </a:lnTo>
                  <a:lnTo>
                    <a:pt x="0" y="59690"/>
                  </a:lnTo>
                  <a:lnTo>
                    <a:pt x="7619" y="59690"/>
                  </a:lnTo>
                  <a:lnTo>
                    <a:pt x="7619" y="49530"/>
                  </a:lnTo>
                  <a:close/>
                </a:path>
                <a:path w="7619" h="692150">
                  <a:moveTo>
                    <a:pt x="7619" y="59690"/>
                  </a:moveTo>
                  <a:lnTo>
                    <a:pt x="0" y="59690"/>
                  </a:lnTo>
                  <a:lnTo>
                    <a:pt x="0" y="66040"/>
                  </a:lnTo>
                  <a:lnTo>
                    <a:pt x="7619" y="66040"/>
                  </a:lnTo>
                  <a:lnTo>
                    <a:pt x="7619" y="59690"/>
                  </a:lnTo>
                  <a:close/>
                </a:path>
                <a:path w="7619" h="692150">
                  <a:moveTo>
                    <a:pt x="7619" y="66040"/>
                  </a:moveTo>
                  <a:lnTo>
                    <a:pt x="0" y="66040"/>
                  </a:lnTo>
                  <a:lnTo>
                    <a:pt x="0" y="68580"/>
                  </a:lnTo>
                  <a:lnTo>
                    <a:pt x="7619" y="68580"/>
                  </a:lnTo>
                  <a:lnTo>
                    <a:pt x="7619" y="66040"/>
                  </a:lnTo>
                  <a:close/>
                </a:path>
                <a:path w="7619" h="692150">
                  <a:moveTo>
                    <a:pt x="7619" y="68580"/>
                  </a:moveTo>
                  <a:lnTo>
                    <a:pt x="0" y="68580"/>
                  </a:lnTo>
                  <a:lnTo>
                    <a:pt x="0" y="72390"/>
                  </a:lnTo>
                  <a:lnTo>
                    <a:pt x="7619" y="72390"/>
                  </a:lnTo>
                  <a:lnTo>
                    <a:pt x="7619" y="68580"/>
                  </a:lnTo>
                  <a:close/>
                </a:path>
                <a:path w="7619" h="692150">
                  <a:moveTo>
                    <a:pt x="7619" y="72390"/>
                  </a:moveTo>
                  <a:lnTo>
                    <a:pt x="0" y="72390"/>
                  </a:lnTo>
                  <a:lnTo>
                    <a:pt x="0" y="85090"/>
                  </a:lnTo>
                  <a:lnTo>
                    <a:pt x="7619" y="85090"/>
                  </a:lnTo>
                  <a:lnTo>
                    <a:pt x="7619" y="72390"/>
                  </a:lnTo>
                  <a:close/>
                </a:path>
                <a:path w="7619" h="692150">
                  <a:moveTo>
                    <a:pt x="7619" y="85090"/>
                  </a:moveTo>
                  <a:lnTo>
                    <a:pt x="0" y="85090"/>
                  </a:lnTo>
                  <a:lnTo>
                    <a:pt x="0" y="91440"/>
                  </a:lnTo>
                  <a:lnTo>
                    <a:pt x="7619" y="91440"/>
                  </a:lnTo>
                  <a:lnTo>
                    <a:pt x="7619" y="85090"/>
                  </a:lnTo>
                  <a:close/>
                </a:path>
                <a:path w="7619" h="692150">
                  <a:moveTo>
                    <a:pt x="7619" y="91440"/>
                  </a:moveTo>
                  <a:lnTo>
                    <a:pt x="0" y="91440"/>
                  </a:lnTo>
                  <a:lnTo>
                    <a:pt x="0" y="106680"/>
                  </a:lnTo>
                  <a:lnTo>
                    <a:pt x="7619" y="106680"/>
                  </a:lnTo>
                  <a:lnTo>
                    <a:pt x="7619" y="91440"/>
                  </a:lnTo>
                  <a:close/>
                </a:path>
                <a:path w="7619" h="692150">
                  <a:moveTo>
                    <a:pt x="7619" y="106680"/>
                  </a:moveTo>
                  <a:lnTo>
                    <a:pt x="0" y="106680"/>
                  </a:lnTo>
                  <a:lnTo>
                    <a:pt x="0" y="116840"/>
                  </a:lnTo>
                  <a:lnTo>
                    <a:pt x="7619" y="116840"/>
                  </a:lnTo>
                  <a:lnTo>
                    <a:pt x="7619" y="106680"/>
                  </a:lnTo>
                  <a:close/>
                </a:path>
                <a:path w="7619" h="692150">
                  <a:moveTo>
                    <a:pt x="7619" y="116840"/>
                  </a:moveTo>
                  <a:lnTo>
                    <a:pt x="0" y="116840"/>
                  </a:lnTo>
                  <a:lnTo>
                    <a:pt x="0" y="173990"/>
                  </a:lnTo>
                  <a:lnTo>
                    <a:pt x="7619" y="173990"/>
                  </a:lnTo>
                  <a:lnTo>
                    <a:pt x="7619" y="116840"/>
                  </a:lnTo>
                  <a:close/>
                </a:path>
                <a:path w="7619" h="692150">
                  <a:moveTo>
                    <a:pt x="7619" y="173990"/>
                  </a:moveTo>
                  <a:lnTo>
                    <a:pt x="0" y="173990"/>
                  </a:lnTo>
                  <a:lnTo>
                    <a:pt x="0" y="180340"/>
                  </a:lnTo>
                  <a:lnTo>
                    <a:pt x="1269" y="180340"/>
                  </a:lnTo>
                  <a:lnTo>
                    <a:pt x="1269" y="179070"/>
                  </a:lnTo>
                  <a:lnTo>
                    <a:pt x="7619" y="179070"/>
                  </a:lnTo>
                  <a:lnTo>
                    <a:pt x="7619" y="173990"/>
                  </a:lnTo>
                  <a:close/>
                </a:path>
                <a:path w="7619" h="692150">
                  <a:moveTo>
                    <a:pt x="3809" y="506730"/>
                  </a:moveTo>
                  <a:lnTo>
                    <a:pt x="0" y="506730"/>
                  </a:lnTo>
                  <a:lnTo>
                    <a:pt x="0" y="549910"/>
                  </a:lnTo>
                  <a:lnTo>
                    <a:pt x="7619" y="549910"/>
                  </a:lnTo>
                  <a:lnTo>
                    <a:pt x="7619" y="508000"/>
                  </a:lnTo>
                  <a:lnTo>
                    <a:pt x="3809" y="508000"/>
                  </a:lnTo>
                  <a:lnTo>
                    <a:pt x="3809" y="506730"/>
                  </a:lnTo>
                  <a:close/>
                </a:path>
                <a:path w="7619" h="692150">
                  <a:moveTo>
                    <a:pt x="7619" y="689610"/>
                  </a:moveTo>
                  <a:lnTo>
                    <a:pt x="2539" y="689610"/>
                  </a:lnTo>
                  <a:lnTo>
                    <a:pt x="2539" y="690880"/>
                  </a:lnTo>
                  <a:lnTo>
                    <a:pt x="5080" y="690880"/>
                  </a:lnTo>
                  <a:lnTo>
                    <a:pt x="5080" y="692150"/>
                  </a:lnTo>
                  <a:lnTo>
                    <a:pt x="7619" y="692150"/>
                  </a:lnTo>
                  <a:lnTo>
                    <a:pt x="7619" y="689610"/>
                  </a:lnTo>
                  <a:close/>
                </a:path>
                <a:path w="7619" h="692150">
                  <a:moveTo>
                    <a:pt x="7619" y="683260"/>
                  </a:moveTo>
                  <a:lnTo>
                    <a:pt x="0" y="683260"/>
                  </a:lnTo>
                  <a:lnTo>
                    <a:pt x="0" y="688340"/>
                  </a:lnTo>
                  <a:lnTo>
                    <a:pt x="7619" y="688340"/>
                  </a:lnTo>
                  <a:lnTo>
                    <a:pt x="7619" y="683260"/>
                  </a:lnTo>
                  <a:close/>
                </a:path>
                <a:path w="7619" h="692150">
                  <a:moveTo>
                    <a:pt x="7619" y="676910"/>
                  </a:moveTo>
                  <a:lnTo>
                    <a:pt x="0" y="676910"/>
                  </a:lnTo>
                  <a:lnTo>
                    <a:pt x="0" y="681990"/>
                  </a:lnTo>
                  <a:lnTo>
                    <a:pt x="7619" y="681990"/>
                  </a:lnTo>
                  <a:lnTo>
                    <a:pt x="7619" y="676910"/>
                  </a:lnTo>
                  <a:close/>
                </a:path>
                <a:path w="7619" h="692150">
                  <a:moveTo>
                    <a:pt x="7619" y="670560"/>
                  </a:moveTo>
                  <a:lnTo>
                    <a:pt x="0" y="670560"/>
                  </a:lnTo>
                  <a:lnTo>
                    <a:pt x="0" y="675640"/>
                  </a:lnTo>
                  <a:lnTo>
                    <a:pt x="7619" y="675640"/>
                  </a:lnTo>
                  <a:lnTo>
                    <a:pt x="7619" y="670560"/>
                  </a:lnTo>
                  <a:close/>
                </a:path>
                <a:path w="7619" h="692150">
                  <a:moveTo>
                    <a:pt x="7619" y="664210"/>
                  </a:moveTo>
                  <a:lnTo>
                    <a:pt x="0" y="664210"/>
                  </a:lnTo>
                  <a:lnTo>
                    <a:pt x="0" y="669290"/>
                  </a:lnTo>
                  <a:lnTo>
                    <a:pt x="7619" y="669290"/>
                  </a:lnTo>
                  <a:lnTo>
                    <a:pt x="7619" y="664210"/>
                  </a:lnTo>
                  <a:close/>
                </a:path>
                <a:path w="7619" h="692150">
                  <a:moveTo>
                    <a:pt x="7619" y="657860"/>
                  </a:moveTo>
                  <a:lnTo>
                    <a:pt x="0" y="657860"/>
                  </a:lnTo>
                  <a:lnTo>
                    <a:pt x="0" y="662940"/>
                  </a:lnTo>
                  <a:lnTo>
                    <a:pt x="7619" y="662940"/>
                  </a:lnTo>
                  <a:lnTo>
                    <a:pt x="7619" y="657860"/>
                  </a:lnTo>
                  <a:close/>
                </a:path>
                <a:path w="7619" h="692150">
                  <a:moveTo>
                    <a:pt x="7619" y="651510"/>
                  </a:moveTo>
                  <a:lnTo>
                    <a:pt x="0" y="651510"/>
                  </a:lnTo>
                  <a:lnTo>
                    <a:pt x="0" y="656590"/>
                  </a:lnTo>
                  <a:lnTo>
                    <a:pt x="7619" y="656590"/>
                  </a:lnTo>
                  <a:lnTo>
                    <a:pt x="7619" y="651510"/>
                  </a:lnTo>
                  <a:close/>
                </a:path>
                <a:path w="7619" h="692150">
                  <a:moveTo>
                    <a:pt x="7619" y="645160"/>
                  </a:moveTo>
                  <a:lnTo>
                    <a:pt x="0" y="645160"/>
                  </a:lnTo>
                  <a:lnTo>
                    <a:pt x="0" y="650240"/>
                  </a:lnTo>
                  <a:lnTo>
                    <a:pt x="7619" y="650240"/>
                  </a:lnTo>
                  <a:lnTo>
                    <a:pt x="7619" y="645160"/>
                  </a:lnTo>
                  <a:close/>
                </a:path>
                <a:path w="7619" h="692150">
                  <a:moveTo>
                    <a:pt x="7619" y="640080"/>
                  </a:moveTo>
                  <a:lnTo>
                    <a:pt x="0" y="640080"/>
                  </a:lnTo>
                  <a:lnTo>
                    <a:pt x="0" y="643890"/>
                  </a:lnTo>
                  <a:lnTo>
                    <a:pt x="7619" y="643890"/>
                  </a:lnTo>
                  <a:lnTo>
                    <a:pt x="7619" y="640080"/>
                  </a:lnTo>
                  <a:close/>
                </a:path>
                <a:path w="7619" h="692150">
                  <a:moveTo>
                    <a:pt x="7619" y="633730"/>
                  </a:moveTo>
                  <a:lnTo>
                    <a:pt x="0" y="633730"/>
                  </a:lnTo>
                  <a:lnTo>
                    <a:pt x="0" y="638810"/>
                  </a:lnTo>
                  <a:lnTo>
                    <a:pt x="7619" y="638810"/>
                  </a:lnTo>
                  <a:lnTo>
                    <a:pt x="7619" y="633730"/>
                  </a:lnTo>
                  <a:close/>
                </a:path>
                <a:path w="7619" h="692150">
                  <a:moveTo>
                    <a:pt x="7619" y="627380"/>
                  </a:moveTo>
                  <a:lnTo>
                    <a:pt x="0" y="627380"/>
                  </a:lnTo>
                  <a:lnTo>
                    <a:pt x="0" y="632460"/>
                  </a:lnTo>
                  <a:lnTo>
                    <a:pt x="7619" y="632460"/>
                  </a:lnTo>
                  <a:lnTo>
                    <a:pt x="7619" y="627380"/>
                  </a:lnTo>
                  <a:close/>
                </a:path>
                <a:path w="7619" h="692150">
                  <a:moveTo>
                    <a:pt x="7619" y="621030"/>
                  </a:moveTo>
                  <a:lnTo>
                    <a:pt x="0" y="621030"/>
                  </a:lnTo>
                  <a:lnTo>
                    <a:pt x="0" y="626110"/>
                  </a:lnTo>
                  <a:lnTo>
                    <a:pt x="7619" y="626110"/>
                  </a:lnTo>
                  <a:lnTo>
                    <a:pt x="7619" y="621030"/>
                  </a:lnTo>
                  <a:close/>
                </a:path>
                <a:path w="7619" h="692150">
                  <a:moveTo>
                    <a:pt x="7619" y="614680"/>
                  </a:moveTo>
                  <a:lnTo>
                    <a:pt x="0" y="614680"/>
                  </a:lnTo>
                  <a:lnTo>
                    <a:pt x="0" y="619760"/>
                  </a:lnTo>
                  <a:lnTo>
                    <a:pt x="7619" y="619760"/>
                  </a:lnTo>
                  <a:lnTo>
                    <a:pt x="7619" y="614680"/>
                  </a:lnTo>
                  <a:close/>
                </a:path>
                <a:path w="7619" h="692150">
                  <a:moveTo>
                    <a:pt x="7619" y="608330"/>
                  </a:moveTo>
                  <a:lnTo>
                    <a:pt x="0" y="608330"/>
                  </a:lnTo>
                  <a:lnTo>
                    <a:pt x="0" y="613410"/>
                  </a:lnTo>
                  <a:lnTo>
                    <a:pt x="7619" y="613410"/>
                  </a:lnTo>
                  <a:lnTo>
                    <a:pt x="7619" y="608330"/>
                  </a:lnTo>
                  <a:close/>
                </a:path>
                <a:path w="7619" h="692150">
                  <a:moveTo>
                    <a:pt x="7619" y="601980"/>
                  </a:moveTo>
                  <a:lnTo>
                    <a:pt x="0" y="601980"/>
                  </a:lnTo>
                  <a:lnTo>
                    <a:pt x="0" y="607060"/>
                  </a:lnTo>
                  <a:lnTo>
                    <a:pt x="7619" y="607060"/>
                  </a:lnTo>
                  <a:lnTo>
                    <a:pt x="7619" y="601980"/>
                  </a:lnTo>
                  <a:close/>
                </a:path>
                <a:path w="7619" h="692150">
                  <a:moveTo>
                    <a:pt x="7619" y="589280"/>
                  </a:moveTo>
                  <a:lnTo>
                    <a:pt x="0" y="589280"/>
                  </a:lnTo>
                  <a:lnTo>
                    <a:pt x="0" y="600710"/>
                  </a:lnTo>
                  <a:lnTo>
                    <a:pt x="7619" y="600710"/>
                  </a:lnTo>
                  <a:lnTo>
                    <a:pt x="7619" y="589280"/>
                  </a:lnTo>
                  <a:close/>
                </a:path>
                <a:path w="7619" h="692150">
                  <a:moveTo>
                    <a:pt x="7619" y="576580"/>
                  </a:moveTo>
                  <a:lnTo>
                    <a:pt x="0" y="576580"/>
                  </a:lnTo>
                  <a:lnTo>
                    <a:pt x="0" y="588010"/>
                  </a:lnTo>
                  <a:lnTo>
                    <a:pt x="7619" y="588010"/>
                  </a:lnTo>
                  <a:lnTo>
                    <a:pt x="7619" y="576580"/>
                  </a:lnTo>
                  <a:close/>
                </a:path>
                <a:path w="7619" h="692150">
                  <a:moveTo>
                    <a:pt x="7619" y="563880"/>
                  </a:moveTo>
                  <a:lnTo>
                    <a:pt x="0" y="563880"/>
                  </a:lnTo>
                  <a:lnTo>
                    <a:pt x="0" y="575310"/>
                  </a:lnTo>
                  <a:lnTo>
                    <a:pt x="7619" y="575310"/>
                  </a:lnTo>
                  <a:lnTo>
                    <a:pt x="7619" y="563880"/>
                  </a:lnTo>
                  <a:close/>
                </a:path>
                <a:path w="7619" h="692150">
                  <a:moveTo>
                    <a:pt x="7619" y="551180"/>
                  </a:moveTo>
                  <a:lnTo>
                    <a:pt x="0" y="551180"/>
                  </a:lnTo>
                  <a:lnTo>
                    <a:pt x="0" y="562610"/>
                  </a:lnTo>
                  <a:lnTo>
                    <a:pt x="7619" y="562610"/>
                  </a:lnTo>
                  <a:lnTo>
                    <a:pt x="7619" y="551180"/>
                  </a:lnTo>
                  <a:close/>
                </a:path>
              </a:pathLst>
            </a:custGeom>
            <a:solidFill>
              <a:srgbClr val="4900F5"/>
            </a:solidFill>
          </p:spPr>
          <p:txBody>
            <a:bodyPr bIns="0" lIns="0" rIns="0" rtlCol="0" tIns="0" wrap="square"/>
            <a:p/>
          </p:txBody>
        </p:sp>
        <p:sp>
          <p:nvSpPr>
            <p:cNvPr id="1050298" name="object 1602"/>
            <p:cNvSpPr/>
            <p:nvPr/>
          </p:nvSpPr>
          <p:spPr>
            <a:xfrm>
              <a:off x="1770379" y="5812790"/>
              <a:ext cx="7620" cy="685800"/>
            </a:xfrm>
            <a:custGeom>
              <a:avLst/>
              <a:ahLst/>
              <a:rect l="l" t="t" r="r" b="b"/>
              <a:pathLst>
                <a:path w="7619" h="685800">
                  <a:moveTo>
                    <a:pt x="7619" y="0"/>
                  </a:moveTo>
                  <a:lnTo>
                    <a:pt x="5080" y="0"/>
                  </a:lnTo>
                  <a:lnTo>
                    <a:pt x="5080" y="1270"/>
                  </a:lnTo>
                  <a:lnTo>
                    <a:pt x="7619" y="1270"/>
                  </a:lnTo>
                  <a:lnTo>
                    <a:pt x="7619" y="0"/>
                  </a:lnTo>
                  <a:close/>
                </a:path>
                <a:path w="7619" h="685800">
                  <a:moveTo>
                    <a:pt x="7619" y="1270"/>
                  </a:moveTo>
                  <a:lnTo>
                    <a:pt x="2539" y="1270"/>
                  </a:lnTo>
                  <a:lnTo>
                    <a:pt x="2539" y="2540"/>
                  </a:lnTo>
                  <a:lnTo>
                    <a:pt x="0" y="2540"/>
                  </a:lnTo>
                  <a:lnTo>
                    <a:pt x="0" y="7620"/>
                  </a:lnTo>
                  <a:lnTo>
                    <a:pt x="7619" y="7620"/>
                  </a:lnTo>
                  <a:lnTo>
                    <a:pt x="7619" y="1270"/>
                  </a:lnTo>
                  <a:close/>
                </a:path>
                <a:path w="7619" h="685800">
                  <a:moveTo>
                    <a:pt x="7619" y="7620"/>
                  </a:moveTo>
                  <a:lnTo>
                    <a:pt x="0" y="7620"/>
                  </a:lnTo>
                  <a:lnTo>
                    <a:pt x="0" y="11430"/>
                  </a:lnTo>
                  <a:lnTo>
                    <a:pt x="7619" y="11430"/>
                  </a:lnTo>
                  <a:lnTo>
                    <a:pt x="7619" y="7620"/>
                  </a:lnTo>
                  <a:close/>
                </a:path>
                <a:path w="7619" h="685800">
                  <a:moveTo>
                    <a:pt x="7619" y="11430"/>
                  </a:moveTo>
                  <a:lnTo>
                    <a:pt x="0" y="11430"/>
                  </a:lnTo>
                  <a:lnTo>
                    <a:pt x="0" y="13970"/>
                  </a:lnTo>
                  <a:lnTo>
                    <a:pt x="7619" y="13970"/>
                  </a:lnTo>
                  <a:lnTo>
                    <a:pt x="7619" y="11430"/>
                  </a:lnTo>
                  <a:close/>
                </a:path>
                <a:path w="7619" h="685800">
                  <a:moveTo>
                    <a:pt x="7619" y="13970"/>
                  </a:moveTo>
                  <a:lnTo>
                    <a:pt x="0" y="13970"/>
                  </a:lnTo>
                  <a:lnTo>
                    <a:pt x="0" y="20320"/>
                  </a:lnTo>
                  <a:lnTo>
                    <a:pt x="7619" y="20320"/>
                  </a:lnTo>
                  <a:lnTo>
                    <a:pt x="7619" y="13970"/>
                  </a:lnTo>
                  <a:close/>
                </a:path>
                <a:path w="7619" h="685800">
                  <a:moveTo>
                    <a:pt x="7619" y="20320"/>
                  </a:moveTo>
                  <a:lnTo>
                    <a:pt x="0" y="20320"/>
                  </a:lnTo>
                  <a:lnTo>
                    <a:pt x="0" y="26670"/>
                  </a:lnTo>
                  <a:lnTo>
                    <a:pt x="7619" y="26670"/>
                  </a:lnTo>
                  <a:lnTo>
                    <a:pt x="7619" y="20320"/>
                  </a:lnTo>
                  <a:close/>
                </a:path>
                <a:path w="7619" h="685800">
                  <a:moveTo>
                    <a:pt x="7619" y="26670"/>
                  </a:moveTo>
                  <a:lnTo>
                    <a:pt x="0" y="26670"/>
                  </a:lnTo>
                  <a:lnTo>
                    <a:pt x="0" y="30480"/>
                  </a:lnTo>
                  <a:lnTo>
                    <a:pt x="7619" y="30480"/>
                  </a:lnTo>
                  <a:lnTo>
                    <a:pt x="7619" y="26670"/>
                  </a:lnTo>
                  <a:close/>
                </a:path>
                <a:path w="7619" h="685800">
                  <a:moveTo>
                    <a:pt x="7619" y="30480"/>
                  </a:moveTo>
                  <a:lnTo>
                    <a:pt x="0" y="30480"/>
                  </a:lnTo>
                  <a:lnTo>
                    <a:pt x="0" y="33020"/>
                  </a:lnTo>
                  <a:lnTo>
                    <a:pt x="7619" y="33020"/>
                  </a:lnTo>
                  <a:lnTo>
                    <a:pt x="7619" y="30480"/>
                  </a:lnTo>
                  <a:close/>
                </a:path>
                <a:path w="7619" h="685800">
                  <a:moveTo>
                    <a:pt x="7619" y="33020"/>
                  </a:moveTo>
                  <a:lnTo>
                    <a:pt x="0" y="33020"/>
                  </a:lnTo>
                  <a:lnTo>
                    <a:pt x="0" y="36830"/>
                  </a:lnTo>
                  <a:lnTo>
                    <a:pt x="7619" y="36830"/>
                  </a:lnTo>
                  <a:lnTo>
                    <a:pt x="7619" y="33020"/>
                  </a:lnTo>
                  <a:close/>
                </a:path>
                <a:path w="7619" h="685800">
                  <a:moveTo>
                    <a:pt x="7619" y="36830"/>
                  </a:moveTo>
                  <a:lnTo>
                    <a:pt x="0" y="36830"/>
                  </a:lnTo>
                  <a:lnTo>
                    <a:pt x="0" y="39370"/>
                  </a:lnTo>
                  <a:lnTo>
                    <a:pt x="7619" y="39370"/>
                  </a:lnTo>
                  <a:lnTo>
                    <a:pt x="7619" y="36830"/>
                  </a:lnTo>
                  <a:close/>
                </a:path>
                <a:path w="7619" h="685800">
                  <a:moveTo>
                    <a:pt x="7619" y="39370"/>
                  </a:moveTo>
                  <a:lnTo>
                    <a:pt x="0" y="39370"/>
                  </a:lnTo>
                  <a:lnTo>
                    <a:pt x="0" y="43180"/>
                  </a:lnTo>
                  <a:lnTo>
                    <a:pt x="7619" y="43180"/>
                  </a:lnTo>
                  <a:lnTo>
                    <a:pt x="7619" y="39370"/>
                  </a:lnTo>
                  <a:close/>
                </a:path>
                <a:path w="7619" h="685800">
                  <a:moveTo>
                    <a:pt x="7619" y="43180"/>
                  </a:moveTo>
                  <a:lnTo>
                    <a:pt x="0" y="43180"/>
                  </a:lnTo>
                  <a:lnTo>
                    <a:pt x="0" y="45720"/>
                  </a:lnTo>
                  <a:lnTo>
                    <a:pt x="7619" y="45720"/>
                  </a:lnTo>
                  <a:lnTo>
                    <a:pt x="7619" y="43180"/>
                  </a:lnTo>
                  <a:close/>
                </a:path>
                <a:path w="7619" h="685800">
                  <a:moveTo>
                    <a:pt x="7619" y="45720"/>
                  </a:moveTo>
                  <a:lnTo>
                    <a:pt x="0" y="45720"/>
                  </a:lnTo>
                  <a:lnTo>
                    <a:pt x="0" y="55880"/>
                  </a:lnTo>
                  <a:lnTo>
                    <a:pt x="7619" y="55880"/>
                  </a:lnTo>
                  <a:lnTo>
                    <a:pt x="7619" y="45720"/>
                  </a:lnTo>
                  <a:close/>
                </a:path>
                <a:path w="7619" h="685800">
                  <a:moveTo>
                    <a:pt x="7619" y="55880"/>
                  </a:moveTo>
                  <a:lnTo>
                    <a:pt x="0" y="55880"/>
                  </a:lnTo>
                  <a:lnTo>
                    <a:pt x="0" y="62230"/>
                  </a:lnTo>
                  <a:lnTo>
                    <a:pt x="7619" y="62230"/>
                  </a:lnTo>
                  <a:lnTo>
                    <a:pt x="7619" y="55880"/>
                  </a:lnTo>
                  <a:close/>
                </a:path>
                <a:path w="7619" h="685800">
                  <a:moveTo>
                    <a:pt x="7619" y="62230"/>
                  </a:moveTo>
                  <a:lnTo>
                    <a:pt x="0" y="62230"/>
                  </a:lnTo>
                  <a:lnTo>
                    <a:pt x="0" y="64770"/>
                  </a:lnTo>
                  <a:lnTo>
                    <a:pt x="7619" y="64770"/>
                  </a:lnTo>
                  <a:lnTo>
                    <a:pt x="7619" y="62230"/>
                  </a:lnTo>
                  <a:close/>
                </a:path>
                <a:path w="7619" h="685800">
                  <a:moveTo>
                    <a:pt x="7619" y="64770"/>
                  </a:moveTo>
                  <a:lnTo>
                    <a:pt x="0" y="64770"/>
                  </a:lnTo>
                  <a:lnTo>
                    <a:pt x="0" y="68580"/>
                  </a:lnTo>
                  <a:lnTo>
                    <a:pt x="7619" y="68580"/>
                  </a:lnTo>
                  <a:lnTo>
                    <a:pt x="7619" y="64770"/>
                  </a:lnTo>
                  <a:close/>
                </a:path>
                <a:path w="7619" h="685800">
                  <a:moveTo>
                    <a:pt x="7619" y="68580"/>
                  </a:moveTo>
                  <a:lnTo>
                    <a:pt x="0" y="68580"/>
                  </a:lnTo>
                  <a:lnTo>
                    <a:pt x="0" y="81280"/>
                  </a:lnTo>
                  <a:lnTo>
                    <a:pt x="7619" y="81280"/>
                  </a:lnTo>
                  <a:lnTo>
                    <a:pt x="7619" y="68580"/>
                  </a:lnTo>
                  <a:close/>
                </a:path>
                <a:path w="7619" h="685800">
                  <a:moveTo>
                    <a:pt x="7619" y="81280"/>
                  </a:moveTo>
                  <a:lnTo>
                    <a:pt x="0" y="81280"/>
                  </a:lnTo>
                  <a:lnTo>
                    <a:pt x="0" y="87630"/>
                  </a:lnTo>
                  <a:lnTo>
                    <a:pt x="7619" y="87630"/>
                  </a:lnTo>
                  <a:lnTo>
                    <a:pt x="7619" y="81280"/>
                  </a:lnTo>
                  <a:close/>
                </a:path>
                <a:path w="7619" h="685800">
                  <a:moveTo>
                    <a:pt x="7619" y="87630"/>
                  </a:moveTo>
                  <a:lnTo>
                    <a:pt x="0" y="87630"/>
                  </a:lnTo>
                  <a:lnTo>
                    <a:pt x="0" y="102870"/>
                  </a:lnTo>
                  <a:lnTo>
                    <a:pt x="7619" y="102870"/>
                  </a:lnTo>
                  <a:lnTo>
                    <a:pt x="7619" y="87630"/>
                  </a:lnTo>
                  <a:close/>
                </a:path>
                <a:path w="7619" h="685800">
                  <a:moveTo>
                    <a:pt x="7619" y="102870"/>
                  </a:moveTo>
                  <a:lnTo>
                    <a:pt x="0" y="102870"/>
                  </a:lnTo>
                  <a:lnTo>
                    <a:pt x="0" y="113030"/>
                  </a:lnTo>
                  <a:lnTo>
                    <a:pt x="7619" y="113030"/>
                  </a:lnTo>
                  <a:lnTo>
                    <a:pt x="7619" y="102870"/>
                  </a:lnTo>
                  <a:close/>
                </a:path>
                <a:path w="7619" h="685800">
                  <a:moveTo>
                    <a:pt x="7619" y="113030"/>
                  </a:moveTo>
                  <a:lnTo>
                    <a:pt x="0" y="113030"/>
                  </a:lnTo>
                  <a:lnTo>
                    <a:pt x="0" y="170180"/>
                  </a:lnTo>
                  <a:lnTo>
                    <a:pt x="7619" y="170180"/>
                  </a:lnTo>
                  <a:lnTo>
                    <a:pt x="7619" y="113030"/>
                  </a:lnTo>
                  <a:close/>
                </a:path>
                <a:path w="7619" h="685800">
                  <a:moveTo>
                    <a:pt x="7619" y="170180"/>
                  </a:moveTo>
                  <a:lnTo>
                    <a:pt x="0" y="170180"/>
                  </a:lnTo>
                  <a:lnTo>
                    <a:pt x="0" y="176530"/>
                  </a:lnTo>
                  <a:lnTo>
                    <a:pt x="7619" y="176530"/>
                  </a:lnTo>
                  <a:lnTo>
                    <a:pt x="7619" y="170180"/>
                  </a:lnTo>
                  <a:close/>
                </a:path>
                <a:path w="7619" h="685800">
                  <a:moveTo>
                    <a:pt x="3809" y="176530"/>
                  </a:moveTo>
                  <a:lnTo>
                    <a:pt x="0" y="176530"/>
                  </a:lnTo>
                  <a:lnTo>
                    <a:pt x="0" y="177800"/>
                  </a:lnTo>
                  <a:lnTo>
                    <a:pt x="3809" y="177800"/>
                  </a:lnTo>
                  <a:lnTo>
                    <a:pt x="3809" y="176530"/>
                  </a:lnTo>
                  <a:close/>
                </a:path>
                <a:path w="7619" h="685800">
                  <a:moveTo>
                    <a:pt x="6350" y="501650"/>
                  </a:moveTo>
                  <a:lnTo>
                    <a:pt x="0" y="501650"/>
                  </a:lnTo>
                  <a:lnTo>
                    <a:pt x="0" y="546100"/>
                  </a:lnTo>
                  <a:lnTo>
                    <a:pt x="7619" y="546100"/>
                  </a:lnTo>
                  <a:lnTo>
                    <a:pt x="7619" y="502920"/>
                  </a:lnTo>
                  <a:lnTo>
                    <a:pt x="6350" y="502920"/>
                  </a:lnTo>
                  <a:lnTo>
                    <a:pt x="6350" y="501650"/>
                  </a:lnTo>
                  <a:close/>
                </a:path>
                <a:path w="7619" h="685800">
                  <a:moveTo>
                    <a:pt x="7619" y="679450"/>
                  </a:moveTo>
                  <a:lnTo>
                    <a:pt x="0" y="679450"/>
                  </a:lnTo>
                  <a:lnTo>
                    <a:pt x="0" y="683260"/>
                  </a:lnTo>
                  <a:lnTo>
                    <a:pt x="3809" y="683260"/>
                  </a:lnTo>
                  <a:lnTo>
                    <a:pt x="3809" y="685800"/>
                  </a:lnTo>
                  <a:lnTo>
                    <a:pt x="7619" y="685800"/>
                  </a:lnTo>
                  <a:lnTo>
                    <a:pt x="7619" y="679450"/>
                  </a:lnTo>
                  <a:close/>
                </a:path>
                <a:path w="7619" h="685800">
                  <a:moveTo>
                    <a:pt x="7619" y="673100"/>
                  </a:moveTo>
                  <a:lnTo>
                    <a:pt x="0" y="673100"/>
                  </a:lnTo>
                  <a:lnTo>
                    <a:pt x="0" y="678180"/>
                  </a:lnTo>
                  <a:lnTo>
                    <a:pt x="7619" y="678180"/>
                  </a:lnTo>
                  <a:lnTo>
                    <a:pt x="7619" y="673100"/>
                  </a:lnTo>
                  <a:close/>
                </a:path>
                <a:path w="7619" h="685800">
                  <a:moveTo>
                    <a:pt x="7619" y="666750"/>
                  </a:moveTo>
                  <a:lnTo>
                    <a:pt x="0" y="666750"/>
                  </a:lnTo>
                  <a:lnTo>
                    <a:pt x="0" y="671830"/>
                  </a:lnTo>
                  <a:lnTo>
                    <a:pt x="7619" y="671830"/>
                  </a:lnTo>
                  <a:lnTo>
                    <a:pt x="7619" y="666750"/>
                  </a:lnTo>
                  <a:close/>
                </a:path>
                <a:path w="7619" h="685800">
                  <a:moveTo>
                    <a:pt x="7619" y="660400"/>
                  </a:moveTo>
                  <a:lnTo>
                    <a:pt x="0" y="660400"/>
                  </a:lnTo>
                  <a:lnTo>
                    <a:pt x="0" y="665480"/>
                  </a:lnTo>
                  <a:lnTo>
                    <a:pt x="7619" y="665480"/>
                  </a:lnTo>
                  <a:lnTo>
                    <a:pt x="7619" y="660400"/>
                  </a:lnTo>
                  <a:close/>
                </a:path>
                <a:path w="7619" h="685800">
                  <a:moveTo>
                    <a:pt x="7619" y="654050"/>
                  </a:moveTo>
                  <a:lnTo>
                    <a:pt x="0" y="654050"/>
                  </a:lnTo>
                  <a:lnTo>
                    <a:pt x="0" y="659130"/>
                  </a:lnTo>
                  <a:lnTo>
                    <a:pt x="7619" y="659130"/>
                  </a:lnTo>
                  <a:lnTo>
                    <a:pt x="7619" y="654050"/>
                  </a:lnTo>
                  <a:close/>
                </a:path>
                <a:path w="7619" h="685800">
                  <a:moveTo>
                    <a:pt x="7619" y="647700"/>
                  </a:moveTo>
                  <a:lnTo>
                    <a:pt x="0" y="647700"/>
                  </a:lnTo>
                  <a:lnTo>
                    <a:pt x="0" y="652780"/>
                  </a:lnTo>
                  <a:lnTo>
                    <a:pt x="7619" y="652780"/>
                  </a:lnTo>
                  <a:lnTo>
                    <a:pt x="7619" y="647700"/>
                  </a:lnTo>
                  <a:close/>
                </a:path>
                <a:path w="7619" h="685800">
                  <a:moveTo>
                    <a:pt x="7619" y="641350"/>
                  </a:moveTo>
                  <a:lnTo>
                    <a:pt x="0" y="641350"/>
                  </a:lnTo>
                  <a:lnTo>
                    <a:pt x="0" y="646430"/>
                  </a:lnTo>
                  <a:lnTo>
                    <a:pt x="7619" y="646430"/>
                  </a:lnTo>
                  <a:lnTo>
                    <a:pt x="7619" y="641350"/>
                  </a:lnTo>
                  <a:close/>
                </a:path>
                <a:path w="7619" h="685800">
                  <a:moveTo>
                    <a:pt x="7619" y="636270"/>
                  </a:moveTo>
                  <a:lnTo>
                    <a:pt x="0" y="636270"/>
                  </a:lnTo>
                  <a:lnTo>
                    <a:pt x="0" y="640080"/>
                  </a:lnTo>
                  <a:lnTo>
                    <a:pt x="7619" y="640080"/>
                  </a:lnTo>
                  <a:lnTo>
                    <a:pt x="7619" y="636270"/>
                  </a:lnTo>
                  <a:close/>
                </a:path>
                <a:path w="7619" h="685800">
                  <a:moveTo>
                    <a:pt x="7619" y="629920"/>
                  </a:moveTo>
                  <a:lnTo>
                    <a:pt x="0" y="629920"/>
                  </a:lnTo>
                  <a:lnTo>
                    <a:pt x="0" y="635000"/>
                  </a:lnTo>
                  <a:lnTo>
                    <a:pt x="7619" y="635000"/>
                  </a:lnTo>
                  <a:lnTo>
                    <a:pt x="7619" y="629920"/>
                  </a:lnTo>
                  <a:close/>
                </a:path>
                <a:path w="7619" h="685800">
                  <a:moveTo>
                    <a:pt x="7619" y="623570"/>
                  </a:moveTo>
                  <a:lnTo>
                    <a:pt x="0" y="623570"/>
                  </a:lnTo>
                  <a:lnTo>
                    <a:pt x="0" y="628650"/>
                  </a:lnTo>
                  <a:lnTo>
                    <a:pt x="7619" y="628650"/>
                  </a:lnTo>
                  <a:lnTo>
                    <a:pt x="7619" y="623570"/>
                  </a:lnTo>
                  <a:close/>
                </a:path>
                <a:path w="7619" h="685800">
                  <a:moveTo>
                    <a:pt x="7619" y="617220"/>
                  </a:moveTo>
                  <a:lnTo>
                    <a:pt x="0" y="617220"/>
                  </a:lnTo>
                  <a:lnTo>
                    <a:pt x="0" y="622300"/>
                  </a:lnTo>
                  <a:lnTo>
                    <a:pt x="7619" y="622300"/>
                  </a:lnTo>
                  <a:lnTo>
                    <a:pt x="7619" y="617220"/>
                  </a:lnTo>
                  <a:close/>
                </a:path>
                <a:path w="7619" h="685800">
                  <a:moveTo>
                    <a:pt x="7619" y="610870"/>
                  </a:moveTo>
                  <a:lnTo>
                    <a:pt x="0" y="610870"/>
                  </a:lnTo>
                  <a:lnTo>
                    <a:pt x="0" y="615950"/>
                  </a:lnTo>
                  <a:lnTo>
                    <a:pt x="7619" y="615950"/>
                  </a:lnTo>
                  <a:lnTo>
                    <a:pt x="7619" y="610870"/>
                  </a:lnTo>
                  <a:close/>
                </a:path>
                <a:path w="7619" h="685800">
                  <a:moveTo>
                    <a:pt x="7619" y="604520"/>
                  </a:moveTo>
                  <a:lnTo>
                    <a:pt x="0" y="604520"/>
                  </a:lnTo>
                  <a:lnTo>
                    <a:pt x="0" y="609600"/>
                  </a:lnTo>
                  <a:lnTo>
                    <a:pt x="7619" y="609600"/>
                  </a:lnTo>
                  <a:lnTo>
                    <a:pt x="7619" y="604520"/>
                  </a:lnTo>
                  <a:close/>
                </a:path>
                <a:path w="7619" h="685800">
                  <a:moveTo>
                    <a:pt x="7619" y="598170"/>
                  </a:moveTo>
                  <a:lnTo>
                    <a:pt x="0" y="598170"/>
                  </a:lnTo>
                  <a:lnTo>
                    <a:pt x="0" y="603250"/>
                  </a:lnTo>
                  <a:lnTo>
                    <a:pt x="7619" y="603250"/>
                  </a:lnTo>
                  <a:lnTo>
                    <a:pt x="7619" y="598170"/>
                  </a:lnTo>
                  <a:close/>
                </a:path>
                <a:path w="7619" h="685800">
                  <a:moveTo>
                    <a:pt x="7619" y="585470"/>
                  </a:moveTo>
                  <a:lnTo>
                    <a:pt x="0" y="585470"/>
                  </a:lnTo>
                  <a:lnTo>
                    <a:pt x="0" y="596900"/>
                  </a:lnTo>
                  <a:lnTo>
                    <a:pt x="7619" y="596900"/>
                  </a:lnTo>
                  <a:lnTo>
                    <a:pt x="7619" y="585470"/>
                  </a:lnTo>
                  <a:close/>
                </a:path>
                <a:path w="7619" h="685800">
                  <a:moveTo>
                    <a:pt x="7619" y="572770"/>
                  </a:moveTo>
                  <a:lnTo>
                    <a:pt x="0" y="572770"/>
                  </a:lnTo>
                  <a:lnTo>
                    <a:pt x="0" y="584200"/>
                  </a:lnTo>
                  <a:lnTo>
                    <a:pt x="7619" y="584200"/>
                  </a:lnTo>
                  <a:lnTo>
                    <a:pt x="7619" y="572770"/>
                  </a:lnTo>
                  <a:close/>
                </a:path>
                <a:path w="7619" h="685800">
                  <a:moveTo>
                    <a:pt x="7619" y="560070"/>
                  </a:moveTo>
                  <a:lnTo>
                    <a:pt x="0" y="560070"/>
                  </a:lnTo>
                  <a:lnTo>
                    <a:pt x="0" y="571500"/>
                  </a:lnTo>
                  <a:lnTo>
                    <a:pt x="7619" y="571500"/>
                  </a:lnTo>
                  <a:lnTo>
                    <a:pt x="7619" y="560070"/>
                  </a:lnTo>
                  <a:close/>
                </a:path>
                <a:path w="7619" h="685800">
                  <a:moveTo>
                    <a:pt x="7619" y="547370"/>
                  </a:moveTo>
                  <a:lnTo>
                    <a:pt x="0" y="547370"/>
                  </a:lnTo>
                  <a:lnTo>
                    <a:pt x="0" y="558800"/>
                  </a:lnTo>
                  <a:lnTo>
                    <a:pt x="7619" y="558800"/>
                  </a:lnTo>
                  <a:lnTo>
                    <a:pt x="7619" y="547370"/>
                  </a:lnTo>
                  <a:close/>
                </a:path>
              </a:pathLst>
            </a:custGeom>
            <a:solidFill>
              <a:srgbClr val="4700F5"/>
            </a:solidFill>
          </p:spPr>
          <p:txBody>
            <a:bodyPr bIns="0" lIns="0" rIns="0" rtlCol="0" tIns="0" wrap="square"/>
            <a:p/>
          </p:txBody>
        </p:sp>
        <p:sp>
          <p:nvSpPr>
            <p:cNvPr id="1050299" name="object 1603"/>
            <p:cNvSpPr/>
            <p:nvPr/>
          </p:nvSpPr>
          <p:spPr>
            <a:xfrm>
              <a:off x="1764029" y="5816600"/>
              <a:ext cx="6350" cy="678180"/>
            </a:xfrm>
            <a:custGeom>
              <a:avLst/>
              <a:ahLst/>
              <a:rect l="l" t="t" r="r" b="b"/>
              <a:pathLst>
                <a:path w="6350" h="678179">
                  <a:moveTo>
                    <a:pt x="6350" y="0"/>
                  </a:moveTo>
                  <a:lnTo>
                    <a:pt x="2539" y="0"/>
                  </a:lnTo>
                  <a:lnTo>
                    <a:pt x="2539" y="1270"/>
                  </a:lnTo>
                  <a:lnTo>
                    <a:pt x="0" y="1270"/>
                  </a:lnTo>
                  <a:lnTo>
                    <a:pt x="0" y="3809"/>
                  </a:lnTo>
                  <a:lnTo>
                    <a:pt x="6350" y="3809"/>
                  </a:lnTo>
                  <a:lnTo>
                    <a:pt x="6350" y="0"/>
                  </a:lnTo>
                  <a:close/>
                </a:path>
                <a:path w="6350" h="678179">
                  <a:moveTo>
                    <a:pt x="6350" y="3810"/>
                  </a:moveTo>
                  <a:lnTo>
                    <a:pt x="0" y="3810"/>
                  </a:lnTo>
                  <a:lnTo>
                    <a:pt x="0" y="7619"/>
                  </a:lnTo>
                  <a:lnTo>
                    <a:pt x="6350" y="7619"/>
                  </a:lnTo>
                  <a:lnTo>
                    <a:pt x="6350" y="3810"/>
                  </a:lnTo>
                  <a:close/>
                </a:path>
                <a:path w="6350" h="678179">
                  <a:moveTo>
                    <a:pt x="6350" y="7620"/>
                  </a:moveTo>
                  <a:lnTo>
                    <a:pt x="0" y="7620"/>
                  </a:lnTo>
                  <a:lnTo>
                    <a:pt x="0" y="10159"/>
                  </a:lnTo>
                  <a:lnTo>
                    <a:pt x="6350" y="10159"/>
                  </a:lnTo>
                  <a:lnTo>
                    <a:pt x="6350" y="7620"/>
                  </a:lnTo>
                  <a:close/>
                </a:path>
                <a:path w="6350" h="678179">
                  <a:moveTo>
                    <a:pt x="6350" y="10160"/>
                  </a:moveTo>
                  <a:lnTo>
                    <a:pt x="0" y="10160"/>
                  </a:lnTo>
                  <a:lnTo>
                    <a:pt x="0" y="16509"/>
                  </a:lnTo>
                  <a:lnTo>
                    <a:pt x="6350" y="16509"/>
                  </a:lnTo>
                  <a:lnTo>
                    <a:pt x="6350" y="10160"/>
                  </a:lnTo>
                  <a:close/>
                </a:path>
                <a:path w="6350" h="678179">
                  <a:moveTo>
                    <a:pt x="6350" y="16510"/>
                  </a:moveTo>
                  <a:lnTo>
                    <a:pt x="0" y="16510"/>
                  </a:lnTo>
                  <a:lnTo>
                    <a:pt x="0" y="22859"/>
                  </a:lnTo>
                  <a:lnTo>
                    <a:pt x="6350" y="22859"/>
                  </a:lnTo>
                  <a:lnTo>
                    <a:pt x="6350" y="16510"/>
                  </a:lnTo>
                  <a:close/>
                </a:path>
                <a:path w="6350" h="678179">
                  <a:moveTo>
                    <a:pt x="6350" y="22860"/>
                  </a:moveTo>
                  <a:lnTo>
                    <a:pt x="0" y="22860"/>
                  </a:lnTo>
                  <a:lnTo>
                    <a:pt x="0" y="26669"/>
                  </a:lnTo>
                  <a:lnTo>
                    <a:pt x="6350" y="26669"/>
                  </a:lnTo>
                  <a:lnTo>
                    <a:pt x="6350" y="22860"/>
                  </a:lnTo>
                  <a:close/>
                </a:path>
                <a:path w="6350" h="678179">
                  <a:moveTo>
                    <a:pt x="6350" y="26670"/>
                  </a:moveTo>
                  <a:lnTo>
                    <a:pt x="0" y="26670"/>
                  </a:lnTo>
                  <a:lnTo>
                    <a:pt x="0" y="29209"/>
                  </a:lnTo>
                  <a:lnTo>
                    <a:pt x="6350" y="29209"/>
                  </a:lnTo>
                  <a:lnTo>
                    <a:pt x="6350" y="26670"/>
                  </a:lnTo>
                  <a:close/>
                </a:path>
                <a:path w="6350" h="678179">
                  <a:moveTo>
                    <a:pt x="6350" y="29210"/>
                  </a:moveTo>
                  <a:lnTo>
                    <a:pt x="0" y="29210"/>
                  </a:lnTo>
                  <a:lnTo>
                    <a:pt x="0" y="33019"/>
                  </a:lnTo>
                  <a:lnTo>
                    <a:pt x="6350" y="33019"/>
                  </a:lnTo>
                  <a:lnTo>
                    <a:pt x="6350" y="29210"/>
                  </a:lnTo>
                  <a:close/>
                </a:path>
                <a:path w="6350" h="678179">
                  <a:moveTo>
                    <a:pt x="6350" y="33020"/>
                  </a:moveTo>
                  <a:lnTo>
                    <a:pt x="0" y="33020"/>
                  </a:lnTo>
                  <a:lnTo>
                    <a:pt x="0" y="35559"/>
                  </a:lnTo>
                  <a:lnTo>
                    <a:pt x="6350" y="35559"/>
                  </a:lnTo>
                  <a:lnTo>
                    <a:pt x="6350" y="33020"/>
                  </a:lnTo>
                  <a:close/>
                </a:path>
                <a:path w="6350" h="678179">
                  <a:moveTo>
                    <a:pt x="6350" y="35560"/>
                  </a:moveTo>
                  <a:lnTo>
                    <a:pt x="0" y="35560"/>
                  </a:lnTo>
                  <a:lnTo>
                    <a:pt x="0" y="39369"/>
                  </a:lnTo>
                  <a:lnTo>
                    <a:pt x="6350" y="39369"/>
                  </a:lnTo>
                  <a:lnTo>
                    <a:pt x="6350" y="35560"/>
                  </a:lnTo>
                  <a:close/>
                </a:path>
                <a:path w="6350" h="678179">
                  <a:moveTo>
                    <a:pt x="6350" y="39370"/>
                  </a:moveTo>
                  <a:lnTo>
                    <a:pt x="0" y="39370"/>
                  </a:lnTo>
                  <a:lnTo>
                    <a:pt x="0" y="41909"/>
                  </a:lnTo>
                  <a:lnTo>
                    <a:pt x="6350" y="41909"/>
                  </a:lnTo>
                  <a:lnTo>
                    <a:pt x="6350" y="39370"/>
                  </a:lnTo>
                  <a:close/>
                </a:path>
                <a:path w="6350" h="678179">
                  <a:moveTo>
                    <a:pt x="6350" y="41910"/>
                  </a:moveTo>
                  <a:lnTo>
                    <a:pt x="0" y="41910"/>
                  </a:lnTo>
                  <a:lnTo>
                    <a:pt x="0" y="52069"/>
                  </a:lnTo>
                  <a:lnTo>
                    <a:pt x="6350" y="52069"/>
                  </a:lnTo>
                  <a:lnTo>
                    <a:pt x="6350" y="41910"/>
                  </a:lnTo>
                  <a:close/>
                </a:path>
                <a:path w="6350" h="678179">
                  <a:moveTo>
                    <a:pt x="6350" y="52070"/>
                  </a:moveTo>
                  <a:lnTo>
                    <a:pt x="0" y="52070"/>
                  </a:lnTo>
                  <a:lnTo>
                    <a:pt x="0" y="58419"/>
                  </a:lnTo>
                  <a:lnTo>
                    <a:pt x="6350" y="58419"/>
                  </a:lnTo>
                  <a:lnTo>
                    <a:pt x="6350" y="52070"/>
                  </a:lnTo>
                  <a:close/>
                </a:path>
                <a:path w="6350" h="678179">
                  <a:moveTo>
                    <a:pt x="6350" y="58420"/>
                  </a:moveTo>
                  <a:lnTo>
                    <a:pt x="0" y="58420"/>
                  </a:lnTo>
                  <a:lnTo>
                    <a:pt x="0" y="60959"/>
                  </a:lnTo>
                  <a:lnTo>
                    <a:pt x="6350" y="60959"/>
                  </a:lnTo>
                  <a:lnTo>
                    <a:pt x="6350" y="58420"/>
                  </a:lnTo>
                  <a:close/>
                </a:path>
                <a:path w="6350" h="678179">
                  <a:moveTo>
                    <a:pt x="6350" y="60960"/>
                  </a:moveTo>
                  <a:lnTo>
                    <a:pt x="0" y="60960"/>
                  </a:lnTo>
                  <a:lnTo>
                    <a:pt x="0" y="64769"/>
                  </a:lnTo>
                  <a:lnTo>
                    <a:pt x="6350" y="64769"/>
                  </a:lnTo>
                  <a:lnTo>
                    <a:pt x="6350" y="60960"/>
                  </a:lnTo>
                  <a:close/>
                </a:path>
                <a:path w="6350" h="678179">
                  <a:moveTo>
                    <a:pt x="6350" y="64770"/>
                  </a:moveTo>
                  <a:lnTo>
                    <a:pt x="0" y="64770"/>
                  </a:lnTo>
                  <a:lnTo>
                    <a:pt x="0" y="77469"/>
                  </a:lnTo>
                  <a:lnTo>
                    <a:pt x="6350" y="77469"/>
                  </a:lnTo>
                  <a:lnTo>
                    <a:pt x="6350" y="64770"/>
                  </a:lnTo>
                  <a:close/>
                </a:path>
                <a:path w="6350" h="678179">
                  <a:moveTo>
                    <a:pt x="6350" y="77470"/>
                  </a:moveTo>
                  <a:lnTo>
                    <a:pt x="0" y="77470"/>
                  </a:lnTo>
                  <a:lnTo>
                    <a:pt x="0" y="83819"/>
                  </a:lnTo>
                  <a:lnTo>
                    <a:pt x="6350" y="83819"/>
                  </a:lnTo>
                  <a:lnTo>
                    <a:pt x="6350" y="77470"/>
                  </a:lnTo>
                  <a:close/>
                </a:path>
                <a:path w="6350" h="678179">
                  <a:moveTo>
                    <a:pt x="6350" y="83820"/>
                  </a:moveTo>
                  <a:lnTo>
                    <a:pt x="0" y="83820"/>
                  </a:lnTo>
                  <a:lnTo>
                    <a:pt x="0" y="99059"/>
                  </a:lnTo>
                  <a:lnTo>
                    <a:pt x="6350" y="99059"/>
                  </a:lnTo>
                  <a:lnTo>
                    <a:pt x="6350" y="83820"/>
                  </a:lnTo>
                  <a:close/>
                </a:path>
                <a:path w="6350" h="678179">
                  <a:moveTo>
                    <a:pt x="6350" y="99060"/>
                  </a:moveTo>
                  <a:lnTo>
                    <a:pt x="0" y="99060"/>
                  </a:lnTo>
                  <a:lnTo>
                    <a:pt x="0" y="109219"/>
                  </a:lnTo>
                  <a:lnTo>
                    <a:pt x="6350" y="109219"/>
                  </a:lnTo>
                  <a:lnTo>
                    <a:pt x="6350" y="99060"/>
                  </a:lnTo>
                  <a:close/>
                </a:path>
                <a:path w="6350" h="678179">
                  <a:moveTo>
                    <a:pt x="6350" y="109220"/>
                  </a:moveTo>
                  <a:lnTo>
                    <a:pt x="0" y="109220"/>
                  </a:lnTo>
                  <a:lnTo>
                    <a:pt x="0" y="166369"/>
                  </a:lnTo>
                  <a:lnTo>
                    <a:pt x="6350" y="166369"/>
                  </a:lnTo>
                  <a:lnTo>
                    <a:pt x="6350" y="109220"/>
                  </a:lnTo>
                  <a:close/>
                </a:path>
                <a:path w="6350" h="678179">
                  <a:moveTo>
                    <a:pt x="6350" y="166370"/>
                  </a:moveTo>
                  <a:lnTo>
                    <a:pt x="0" y="166370"/>
                  </a:lnTo>
                  <a:lnTo>
                    <a:pt x="0" y="172719"/>
                  </a:lnTo>
                  <a:lnTo>
                    <a:pt x="6350" y="172719"/>
                  </a:lnTo>
                  <a:lnTo>
                    <a:pt x="6350" y="166370"/>
                  </a:lnTo>
                  <a:close/>
                </a:path>
                <a:path w="6350" h="678179">
                  <a:moveTo>
                    <a:pt x="6350" y="172720"/>
                  </a:moveTo>
                  <a:lnTo>
                    <a:pt x="0" y="172720"/>
                  </a:lnTo>
                  <a:lnTo>
                    <a:pt x="0" y="175259"/>
                  </a:lnTo>
                  <a:lnTo>
                    <a:pt x="5079" y="175259"/>
                  </a:lnTo>
                  <a:lnTo>
                    <a:pt x="5079" y="173990"/>
                  </a:lnTo>
                  <a:lnTo>
                    <a:pt x="6350" y="173990"/>
                  </a:lnTo>
                  <a:lnTo>
                    <a:pt x="6350" y="172720"/>
                  </a:lnTo>
                  <a:close/>
                </a:path>
                <a:path w="6350" h="678179">
                  <a:moveTo>
                    <a:pt x="6350" y="497967"/>
                  </a:moveTo>
                  <a:lnTo>
                    <a:pt x="0" y="497967"/>
                  </a:lnTo>
                  <a:lnTo>
                    <a:pt x="0" y="542290"/>
                  </a:lnTo>
                  <a:lnTo>
                    <a:pt x="6350" y="542290"/>
                  </a:lnTo>
                  <a:lnTo>
                    <a:pt x="6350" y="497967"/>
                  </a:lnTo>
                  <a:close/>
                </a:path>
                <a:path w="6350" h="678179">
                  <a:moveTo>
                    <a:pt x="1269" y="495427"/>
                  </a:moveTo>
                  <a:lnTo>
                    <a:pt x="0" y="495427"/>
                  </a:lnTo>
                  <a:lnTo>
                    <a:pt x="0" y="497839"/>
                  </a:lnTo>
                  <a:lnTo>
                    <a:pt x="6350" y="497839"/>
                  </a:lnTo>
                  <a:lnTo>
                    <a:pt x="6350" y="496697"/>
                  </a:lnTo>
                  <a:lnTo>
                    <a:pt x="1269" y="496697"/>
                  </a:lnTo>
                  <a:lnTo>
                    <a:pt x="1269" y="495427"/>
                  </a:lnTo>
                  <a:close/>
                </a:path>
                <a:path w="6350" h="678179">
                  <a:moveTo>
                    <a:pt x="6350" y="675640"/>
                  </a:moveTo>
                  <a:lnTo>
                    <a:pt x="1269" y="675640"/>
                  </a:lnTo>
                  <a:lnTo>
                    <a:pt x="1269" y="676910"/>
                  </a:lnTo>
                  <a:lnTo>
                    <a:pt x="3809" y="676910"/>
                  </a:lnTo>
                  <a:lnTo>
                    <a:pt x="3809" y="678180"/>
                  </a:lnTo>
                  <a:lnTo>
                    <a:pt x="6350" y="678180"/>
                  </a:lnTo>
                  <a:lnTo>
                    <a:pt x="6350" y="675640"/>
                  </a:lnTo>
                  <a:close/>
                </a:path>
                <a:path w="6350" h="678179">
                  <a:moveTo>
                    <a:pt x="6350" y="669290"/>
                  </a:moveTo>
                  <a:lnTo>
                    <a:pt x="0" y="669290"/>
                  </a:lnTo>
                  <a:lnTo>
                    <a:pt x="0" y="674370"/>
                  </a:lnTo>
                  <a:lnTo>
                    <a:pt x="6350" y="674370"/>
                  </a:lnTo>
                  <a:lnTo>
                    <a:pt x="6350" y="669290"/>
                  </a:lnTo>
                  <a:close/>
                </a:path>
                <a:path w="6350" h="678179">
                  <a:moveTo>
                    <a:pt x="6350" y="662940"/>
                  </a:moveTo>
                  <a:lnTo>
                    <a:pt x="0" y="662940"/>
                  </a:lnTo>
                  <a:lnTo>
                    <a:pt x="0" y="668019"/>
                  </a:lnTo>
                  <a:lnTo>
                    <a:pt x="6350" y="668019"/>
                  </a:lnTo>
                  <a:lnTo>
                    <a:pt x="6350" y="662940"/>
                  </a:lnTo>
                  <a:close/>
                </a:path>
                <a:path w="6350" h="678179">
                  <a:moveTo>
                    <a:pt x="6350" y="656590"/>
                  </a:moveTo>
                  <a:lnTo>
                    <a:pt x="0" y="656590"/>
                  </a:lnTo>
                  <a:lnTo>
                    <a:pt x="0" y="661670"/>
                  </a:lnTo>
                  <a:lnTo>
                    <a:pt x="6350" y="661670"/>
                  </a:lnTo>
                  <a:lnTo>
                    <a:pt x="6350" y="656590"/>
                  </a:lnTo>
                  <a:close/>
                </a:path>
                <a:path w="6350" h="678179">
                  <a:moveTo>
                    <a:pt x="6350" y="650240"/>
                  </a:moveTo>
                  <a:lnTo>
                    <a:pt x="0" y="650240"/>
                  </a:lnTo>
                  <a:lnTo>
                    <a:pt x="0" y="655319"/>
                  </a:lnTo>
                  <a:lnTo>
                    <a:pt x="6350" y="655319"/>
                  </a:lnTo>
                  <a:lnTo>
                    <a:pt x="6350" y="650240"/>
                  </a:lnTo>
                  <a:close/>
                </a:path>
                <a:path w="6350" h="678179">
                  <a:moveTo>
                    <a:pt x="6350" y="643890"/>
                  </a:moveTo>
                  <a:lnTo>
                    <a:pt x="0" y="643890"/>
                  </a:lnTo>
                  <a:lnTo>
                    <a:pt x="0" y="648970"/>
                  </a:lnTo>
                  <a:lnTo>
                    <a:pt x="6350" y="648970"/>
                  </a:lnTo>
                  <a:lnTo>
                    <a:pt x="6350" y="643890"/>
                  </a:lnTo>
                  <a:close/>
                </a:path>
                <a:path w="6350" h="678179">
                  <a:moveTo>
                    <a:pt x="6350" y="637540"/>
                  </a:moveTo>
                  <a:lnTo>
                    <a:pt x="0" y="637540"/>
                  </a:lnTo>
                  <a:lnTo>
                    <a:pt x="0" y="642620"/>
                  </a:lnTo>
                  <a:lnTo>
                    <a:pt x="6350" y="642620"/>
                  </a:lnTo>
                  <a:lnTo>
                    <a:pt x="6350" y="637540"/>
                  </a:lnTo>
                  <a:close/>
                </a:path>
                <a:path w="6350" h="678179">
                  <a:moveTo>
                    <a:pt x="6350" y="632460"/>
                  </a:moveTo>
                  <a:lnTo>
                    <a:pt x="0" y="632460"/>
                  </a:lnTo>
                  <a:lnTo>
                    <a:pt x="0" y="636270"/>
                  </a:lnTo>
                  <a:lnTo>
                    <a:pt x="6350" y="636270"/>
                  </a:lnTo>
                  <a:lnTo>
                    <a:pt x="6350" y="632460"/>
                  </a:lnTo>
                  <a:close/>
                </a:path>
                <a:path w="6350" h="678179">
                  <a:moveTo>
                    <a:pt x="6350" y="626110"/>
                  </a:moveTo>
                  <a:lnTo>
                    <a:pt x="0" y="626110"/>
                  </a:lnTo>
                  <a:lnTo>
                    <a:pt x="0" y="631190"/>
                  </a:lnTo>
                  <a:lnTo>
                    <a:pt x="6350" y="631190"/>
                  </a:lnTo>
                  <a:lnTo>
                    <a:pt x="6350" y="626110"/>
                  </a:lnTo>
                  <a:close/>
                </a:path>
                <a:path w="6350" h="678179">
                  <a:moveTo>
                    <a:pt x="6350" y="619760"/>
                  </a:moveTo>
                  <a:lnTo>
                    <a:pt x="0" y="619760"/>
                  </a:lnTo>
                  <a:lnTo>
                    <a:pt x="0" y="624840"/>
                  </a:lnTo>
                  <a:lnTo>
                    <a:pt x="6350" y="624840"/>
                  </a:lnTo>
                  <a:lnTo>
                    <a:pt x="6350" y="619760"/>
                  </a:lnTo>
                  <a:close/>
                </a:path>
                <a:path w="6350" h="678179">
                  <a:moveTo>
                    <a:pt x="6350" y="613410"/>
                  </a:moveTo>
                  <a:lnTo>
                    <a:pt x="0" y="613410"/>
                  </a:lnTo>
                  <a:lnTo>
                    <a:pt x="0" y="618490"/>
                  </a:lnTo>
                  <a:lnTo>
                    <a:pt x="6350" y="618490"/>
                  </a:lnTo>
                  <a:lnTo>
                    <a:pt x="6350" y="613410"/>
                  </a:lnTo>
                  <a:close/>
                </a:path>
                <a:path w="6350" h="678179">
                  <a:moveTo>
                    <a:pt x="6350" y="607060"/>
                  </a:moveTo>
                  <a:lnTo>
                    <a:pt x="0" y="607060"/>
                  </a:lnTo>
                  <a:lnTo>
                    <a:pt x="0" y="612140"/>
                  </a:lnTo>
                  <a:lnTo>
                    <a:pt x="6350" y="612140"/>
                  </a:lnTo>
                  <a:lnTo>
                    <a:pt x="6350" y="607060"/>
                  </a:lnTo>
                  <a:close/>
                </a:path>
                <a:path w="6350" h="678179">
                  <a:moveTo>
                    <a:pt x="6350" y="600710"/>
                  </a:moveTo>
                  <a:lnTo>
                    <a:pt x="0" y="600710"/>
                  </a:lnTo>
                  <a:lnTo>
                    <a:pt x="0" y="605790"/>
                  </a:lnTo>
                  <a:lnTo>
                    <a:pt x="6350" y="605790"/>
                  </a:lnTo>
                  <a:lnTo>
                    <a:pt x="6350" y="600710"/>
                  </a:lnTo>
                  <a:close/>
                </a:path>
                <a:path w="6350" h="678179">
                  <a:moveTo>
                    <a:pt x="6350" y="594360"/>
                  </a:moveTo>
                  <a:lnTo>
                    <a:pt x="0" y="594360"/>
                  </a:lnTo>
                  <a:lnTo>
                    <a:pt x="0" y="599440"/>
                  </a:lnTo>
                  <a:lnTo>
                    <a:pt x="6350" y="599440"/>
                  </a:lnTo>
                  <a:lnTo>
                    <a:pt x="6350" y="594360"/>
                  </a:lnTo>
                  <a:close/>
                </a:path>
                <a:path w="6350" h="678179">
                  <a:moveTo>
                    <a:pt x="6350" y="581660"/>
                  </a:moveTo>
                  <a:lnTo>
                    <a:pt x="0" y="581660"/>
                  </a:lnTo>
                  <a:lnTo>
                    <a:pt x="0" y="593090"/>
                  </a:lnTo>
                  <a:lnTo>
                    <a:pt x="6350" y="593090"/>
                  </a:lnTo>
                  <a:lnTo>
                    <a:pt x="6350" y="581660"/>
                  </a:lnTo>
                  <a:close/>
                </a:path>
                <a:path w="6350" h="678179">
                  <a:moveTo>
                    <a:pt x="6350" y="568960"/>
                  </a:moveTo>
                  <a:lnTo>
                    <a:pt x="0" y="568960"/>
                  </a:lnTo>
                  <a:lnTo>
                    <a:pt x="0" y="580390"/>
                  </a:lnTo>
                  <a:lnTo>
                    <a:pt x="6350" y="580390"/>
                  </a:lnTo>
                  <a:lnTo>
                    <a:pt x="6350" y="568960"/>
                  </a:lnTo>
                  <a:close/>
                </a:path>
                <a:path w="6350" h="678179">
                  <a:moveTo>
                    <a:pt x="6350" y="556260"/>
                  </a:moveTo>
                  <a:lnTo>
                    <a:pt x="0" y="556260"/>
                  </a:lnTo>
                  <a:lnTo>
                    <a:pt x="0" y="567690"/>
                  </a:lnTo>
                  <a:lnTo>
                    <a:pt x="6350" y="567690"/>
                  </a:lnTo>
                  <a:lnTo>
                    <a:pt x="6350" y="556260"/>
                  </a:lnTo>
                  <a:close/>
                </a:path>
                <a:path w="6350" h="678179">
                  <a:moveTo>
                    <a:pt x="6350" y="543560"/>
                  </a:moveTo>
                  <a:lnTo>
                    <a:pt x="0" y="543560"/>
                  </a:lnTo>
                  <a:lnTo>
                    <a:pt x="0" y="554990"/>
                  </a:lnTo>
                  <a:lnTo>
                    <a:pt x="6350" y="554990"/>
                  </a:lnTo>
                  <a:lnTo>
                    <a:pt x="6350" y="543560"/>
                  </a:lnTo>
                  <a:close/>
                </a:path>
              </a:pathLst>
            </a:custGeom>
            <a:solidFill>
              <a:srgbClr val="4600F5"/>
            </a:solidFill>
          </p:spPr>
          <p:txBody>
            <a:bodyPr bIns="0" lIns="0" rIns="0" rtlCol="0" tIns="0" wrap="square"/>
            <a:p/>
          </p:txBody>
        </p:sp>
        <p:sp>
          <p:nvSpPr>
            <p:cNvPr id="1050300" name="object 1604"/>
            <p:cNvSpPr/>
            <p:nvPr/>
          </p:nvSpPr>
          <p:spPr>
            <a:xfrm>
              <a:off x="1756409" y="5817869"/>
              <a:ext cx="7620" cy="674370"/>
            </a:xfrm>
            <a:custGeom>
              <a:avLst/>
              <a:ahLst/>
              <a:rect l="l" t="t" r="r" b="b"/>
              <a:pathLst>
                <a:path w="7619" h="674370">
                  <a:moveTo>
                    <a:pt x="7619" y="0"/>
                  </a:moveTo>
                  <a:lnTo>
                    <a:pt x="6350" y="0"/>
                  </a:lnTo>
                  <a:lnTo>
                    <a:pt x="6350" y="1269"/>
                  </a:lnTo>
                  <a:lnTo>
                    <a:pt x="3809" y="1269"/>
                  </a:lnTo>
                  <a:lnTo>
                    <a:pt x="3809" y="2539"/>
                  </a:lnTo>
                  <a:lnTo>
                    <a:pt x="7619" y="2539"/>
                  </a:lnTo>
                  <a:lnTo>
                    <a:pt x="7619" y="0"/>
                  </a:lnTo>
                  <a:close/>
                </a:path>
                <a:path w="7619" h="674370">
                  <a:moveTo>
                    <a:pt x="7619" y="2539"/>
                  </a:moveTo>
                  <a:lnTo>
                    <a:pt x="1269" y="2539"/>
                  </a:lnTo>
                  <a:lnTo>
                    <a:pt x="1269" y="3809"/>
                  </a:lnTo>
                  <a:lnTo>
                    <a:pt x="0" y="3809"/>
                  </a:lnTo>
                  <a:lnTo>
                    <a:pt x="0" y="6349"/>
                  </a:lnTo>
                  <a:lnTo>
                    <a:pt x="7619" y="6349"/>
                  </a:lnTo>
                  <a:lnTo>
                    <a:pt x="7619" y="2539"/>
                  </a:lnTo>
                  <a:close/>
                </a:path>
                <a:path w="7619" h="674370">
                  <a:moveTo>
                    <a:pt x="7619" y="6349"/>
                  </a:moveTo>
                  <a:lnTo>
                    <a:pt x="0" y="6349"/>
                  </a:lnTo>
                  <a:lnTo>
                    <a:pt x="0" y="8889"/>
                  </a:lnTo>
                  <a:lnTo>
                    <a:pt x="7619" y="8889"/>
                  </a:lnTo>
                  <a:lnTo>
                    <a:pt x="7619" y="6349"/>
                  </a:lnTo>
                  <a:close/>
                </a:path>
                <a:path w="7619" h="674370">
                  <a:moveTo>
                    <a:pt x="7619" y="8890"/>
                  </a:moveTo>
                  <a:lnTo>
                    <a:pt x="0" y="8890"/>
                  </a:lnTo>
                  <a:lnTo>
                    <a:pt x="0" y="15239"/>
                  </a:lnTo>
                  <a:lnTo>
                    <a:pt x="7619" y="15239"/>
                  </a:lnTo>
                  <a:lnTo>
                    <a:pt x="7619" y="8890"/>
                  </a:lnTo>
                  <a:close/>
                </a:path>
                <a:path w="7619" h="674370">
                  <a:moveTo>
                    <a:pt x="7619" y="15239"/>
                  </a:moveTo>
                  <a:lnTo>
                    <a:pt x="0" y="15239"/>
                  </a:lnTo>
                  <a:lnTo>
                    <a:pt x="0" y="21589"/>
                  </a:lnTo>
                  <a:lnTo>
                    <a:pt x="7619" y="21589"/>
                  </a:lnTo>
                  <a:lnTo>
                    <a:pt x="7619" y="15239"/>
                  </a:lnTo>
                  <a:close/>
                </a:path>
                <a:path w="7619" h="674370">
                  <a:moveTo>
                    <a:pt x="7619" y="21590"/>
                  </a:moveTo>
                  <a:lnTo>
                    <a:pt x="0" y="21590"/>
                  </a:lnTo>
                  <a:lnTo>
                    <a:pt x="0" y="25399"/>
                  </a:lnTo>
                  <a:lnTo>
                    <a:pt x="7619" y="25399"/>
                  </a:lnTo>
                  <a:lnTo>
                    <a:pt x="7619" y="21590"/>
                  </a:lnTo>
                  <a:close/>
                </a:path>
                <a:path w="7619" h="674370">
                  <a:moveTo>
                    <a:pt x="7619" y="25399"/>
                  </a:moveTo>
                  <a:lnTo>
                    <a:pt x="0" y="25399"/>
                  </a:lnTo>
                  <a:lnTo>
                    <a:pt x="0" y="27939"/>
                  </a:lnTo>
                  <a:lnTo>
                    <a:pt x="7619" y="27939"/>
                  </a:lnTo>
                  <a:lnTo>
                    <a:pt x="7619" y="25399"/>
                  </a:lnTo>
                  <a:close/>
                </a:path>
                <a:path w="7619" h="674370">
                  <a:moveTo>
                    <a:pt x="7619" y="27939"/>
                  </a:moveTo>
                  <a:lnTo>
                    <a:pt x="0" y="27939"/>
                  </a:lnTo>
                  <a:lnTo>
                    <a:pt x="0" y="31749"/>
                  </a:lnTo>
                  <a:lnTo>
                    <a:pt x="7619" y="31749"/>
                  </a:lnTo>
                  <a:lnTo>
                    <a:pt x="7619" y="27939"/>
                  </a:lnTo>
                  <a:close/>
                </a:path>
                <a:path w="7619" h="674370">
                  <a:moveTo>
                    <a:pt x="7619" y="31749"/>
                  </a:moveTo>
                  <a:lnTo>
                    <a:pt x="0" y="31749"/>
                  </a:lnTo>
                  <a:lnTo>
                    <a:pt x="0" y="34289"/>
                  </a:lnTo>
                  <a:lnTo>
                    <a:pt x="7619" y="34289"/>
                  </a:lnTo>
                  <a:lnTo>
                    <a:pt x="7619" y="31749"/>
                  </a:lnTo>
                  <a:close/>
                </a:path>
                <a:path w="7619" h="674370">
                  <a:moveTo>
                    <a:pt x="7619" y="34289"/>
                  </a:moveTo>
                  <a:lnTo>
                    <a:pt x="0" y="34289"/>
                  </a:lnTo>
                  <a:lnTo>
                    <a:pt x="0" y="38099"/>
                  </a:lnTo>
                  <a:lnTo>
                    <a:pt x="7619" y="38099"/>
                  </a:lnTo>
                  <a:lnTo>
                    <a:pt x="7619" y="34289"/>
                  </a:lnTo>
                  <a:close/>
                </a:path>
                <a:path w="7619" h="674370">
                  <a:moveTo>
                    <a:pt x="7619" y="38099"/>
                  </a:moveTo>
                  <a:lnTo>
                    <a:pt x="0" y="38099"/>
                  </a:lnTo>
                  <a:lnTo>
                    <a:pt x="0" y="40639"/>
                  </a:lnTo>
                  <a:lnTo>
                    <a:pt x="7619" y="40639"/>
                  </a:lnTo>
                  <a:lnTo>
                    <a:pt x="7619" y="38099"/>
                  </a:lnTo>
                  <a:close/>
                </a:path>
                <a:path w="7619" h="674370">
                  <a:moveTo>
                    <a:pt x="7619" y="40639"/>
                  </a:moveTo>
                  <a:lnTo>
                    <a:pt x="0" y="40639"/>
                  </a:lnTo>
                  <a:lnTo>
                    <a:pt x="0" y="50799"/>
                  </a:lnTo>
                  <a:lnTo>
                    <a:pt x="7619" y="50799"/>
                  </a:lnTo>
                  <a:lnTo>
                    <a:pt x="7619" y="40639"/>
                  </a:lnTo>
                  <a:close/>
                </a:path>
                <a:path w="7619" h="674370">
                  <a:moveTo>
                    <a:pt x="7619" y="50799"/>
                  </a:moveTo>
                  <a:lnTo>
                    <a:pt x="0" y="50799"/>
                  </a:lnTo>
                  <a:lnTo>
                    <a:pt x="0" y="57149"/>
                  </a:lnTo>
                  <a:lnTo>
                    <a:pt x="7619" y="57149"/>
                  </a:lnTo>
                  <a:lnTo>
                    <a:pt x="7619" y="50799"/>
                  </a:lnTo>
                  <a:close/>
                </a:path>
                <a:path w="7619" h="674370">
                  <a:moveTo>
                    <a:pt x="7619" y="57149"/>
                  </a:moveTo>
                  <a:lnTo>
                    <a:pt x="0" y="57149"/>
                  </a:lnTo>
                  <a:lnTo>
                    <a:pt x="0" y="59689"/>
                  </a:lnTo>
                  <a:lnTo>
                    <a:pt x="7619" y="59689"/>
                  </a:lnTo>
                  <a:lnTo>
                    <a:pt x="7619" y="57149"/>
                  </a:lnTo>
                  <a:close/>
                </a:path>
                <a:path w="7619" h="674370">
                  <a:moveTo>
                    <a:pt x="7619" y="59689"/>
                  </a:moveTo>
                  <a:lnTo>
                    <a:pt x="0" y="59689"/>
                  </a:lnTo>
                  <a:lnTo>
                    <a:pt x="0" y="63499"/>
                  </a:lnTo>
                  <a:lnTo>
                    <a:pt x="7619" y="63499"/>
                  </a:lnTo>
                  <a:lnTo>
                    <a:pt x="7619" y="59689"/>
                  </a:lnTo>
                  <a:close/>
                </a:path>
                <a:path w="7619" h="674370">
                  <a:moveTo>
                    <a:pt x="7619" y="63499"/>
                  </a:moveTo>
                  <a:lnTo>
                    <a:pt x="0" y="63499"/>
                  </a:lnTo>
                  <a:lnTo>
                    <a:pt x="0" y="76199"/>
                  </a:lnTo>
                  <a:lnTo>
                    <a:pt x="7619" y="76199"/>
                  </a:lnTo>
                  <a:lnTo>
                    <a:pt x="7619" y="63499"/>
                  </a:lnTo>
                  <a:close/>
                </a:path>
                <a:path w="7619" h="674370">
                  <a:moveTo>
                    <a:pt x="7619" y="76200"/>
                  </a:moveTo>
                  <a:lnTo>
                    <a:pt x="0" y="76200"/>
                  </a:lnTo>
                  <a:lnTo>
                    <a:pt x="0" y="82549"/>
                  </a:lnTo>
                  <a:lnTo>
                    <a:pt x="7619" y="82549"/>
                  </a:lnTo>
                  <a:lnTo>
                    <a:pt x="7619" y="76200"/>
                  </a:lnTo>
                  <a:close/>
                </a:path>
                <a:path w="7619" h="674370">
                  <a:moveTo>
                    <a:pt x="7619" y="82549"/>
                  </a:moveTo>
                  <a:lnTo>
                    <a:pt x="0" y="82549"/>
                  </a:lnTo>
                  <a:lnTo>
                    <a:pt x="0" y="97789"/>
                  </a:lnTo>
                  <a:lnTo>
                    <a:pt x="7619" y="97789"/>
                  </a:lnTo>
                  <a:lnTo>
                    <a:pt x="7619" y="82549"/>
                  </a:lnTo>
                  <a:close/>
                </a:path>
                <a:path w="7619" h="674370">
                  <a:moveTo>
                    <a:pt x="7619" y="97789"/>
                  </a:moveTo>
                  <a:lnTo>
                    <a:pt x="0" y="97789"/>
                  </a:lnTo>
                  <a:lnTo>
                    <a:pt x="0" y="107949"/>
                  </a:lnTo>
                  <a:lnTo>
                    <a:pt x="7619" y="107949"/>
                  </a:lnTo>
                  <a:lnTo>
                    <a:pt x="7619" y="97789"/>
                  </a:lnTo>
                  <a:close/>
                </a:path>
                <a:path w="7619" h="674370">
                  <a:moveTo>
                    <a:pt x="7619" y="107949"/>
                  </a:moveTo>
                  <a:lnTo>
                    <a:pt x="0" y="107949"/>
                  </a:lnTo>
                  <a:lnTo>
                    <a:pt x="0" y="165099"/>
                  </a:lnTo>
                  <a:lnTo>
                    <a:pt x="7619" y="165099"/>
                  </a:lnTo>
                  <a:lnTo>
                    <a:pt x="7619" y="107949"/>
                  </a:lnTo>
                  <a:close/>
                </a:path>
                <a:path w="7619" h="674370">
                  <a:moveTo>
                    <a:pt x="7619" y="165099"/>
                  </a:moveTo>
                  <a:lnTo>
                    <a:pt x="0" y="165099"/>
                  </a:lnTo>
                  <a:lnTo>
                    <a:pt x="0" y="171449"/>
                  </a:lnTo>
                  <a:lnTo>
                    <a:pt x="7619" y="171449"/>
                  </a:lnTo>
                  <a:lnTo>
                    <a:pt x="7619" y="165099"/>
                  </a:lnTo>
                  <a:close/>
                </a:path>
                <a:path w="7619" h="674370">
                  <a:moveTo>
                    <a:pt x="7619" y="171449"/>
                  </a:moveTo>
                  <a:lnTo>
                    <a:pt x="0" y="171449"/>
                  </a:lnTo>
                  <a:lnTo>
                    <a:pt x="0" y="173989"/>
                  </a:lnTo>
                  <a:lnTo>
                    <a:pt x="7619" y="173989"/>
                  </a:lnTo>
                  <a:lnTo>
                    <a:pt x="7619" y="171449"/>
                  </a:lnTo>
                  <a:close/>
                </a:path>
                <a:path w="7619" h="674370">
                  <a:moveTo>
                    <a:pt x="6349" y="173989"/>
                  </a:moveTo>
                  <a:lnTo>
                    <a:pt x="0" y="173989"/>
                  </a:lnTo>
                  <a:lnTo>
                    <a:pt x="0" y="177799"/>
                  </a:lnTo>
                  <a:lnTo>
                    <a:pt x="1269" y="177799"/>
                  </a:lnTo>
                  <a:lnTo>
                    <a:pt x="1269" y="176529"/>
                  </a:lnTo>
                  <a:lnTo>
                    <a:pt x="5079" y="176529"/>
                  </a:lnTo>
                  <a:lnTo>
                    <a:pt x="5079" y="175259"/>
                  </a:lnTo>
                  <a:lnTo>
                    <a:pt x="6349" y="175259"/>
                  </a:lnTo>
                  <a:lnTo>
                    <a:pt x="6349" y="173989"/>
                  </a:lnTo>
                  <a:close/>
                </a:path>
                <a:path w="7619" h="674370">
                  <a:moveTo>
                    <a:pt x="7619" y="496696"/>
                  </a:moveTo>
                  <a:lnTo>
                    <a:pt x="0" y="496696"/>
                  </a:lnTo>
                  <a:lnTo>
                    <a:pt x="0" y="541019"/>
                  </a:lnTo>
                  <a:lnTo>
                    <a:pt x="7619" y="541019"/>
                  </a:lnTo>
                  <a:lnTo>
                    <a:pt x="7619" y="496696"/>
                  </a:lnTo>
                  <a:close/>
                </a:path>
                <a:path w="7619" h="674370">
                  <a:moveTo>
                    <a:pt x="2539" y="491489"/>
                  </a:moveTo>
                  <a:lnTo>
                    <a:pt x="0" y="491489"/>
                  </a:lnTo>
                  <a:lnTo>
                    <a:pt x="0" y="496569"/>
                  </a:lnTo>
                  <a:lnTo>
                    <a:pt x="7619" y="496569"/>
                  </a:lnTo>
                  <a:lnTo>
                    <a:pt x="7619" y="494156"/>
                  </a:lnTo>
                  <a:lnTo>
                    <a:pt x="5079" y="494156"/>
                  </a:lnTo>
                  <a:lnTo>
                    <a:pt x="5079" y="492759"/>
                  </a:lnTo>
                  <a:lnTo>
                    <a:pt x="2539" y="492759"/>
                  </a:lnTo>
                  <a:lnTo>
                    <a:pt x="2539" y="491489"/>
                  </a:lnTo>
                  <a:close/>
                </a:path>
                <a:path w="7619" h="674370">
                  <a:moveTo>
                    <a:pt x="7619" y="668019"/>
                  </a:moveTo>
                  <a:lnTo>
                    <a:pt x="0" y="668019"/>
                  </a:lnTo>
                  <a:lnTo>
                    <a:pt x="0" y="670559"/>
                  </a:lnTo>
                  <a:lnTo>
                    <a:pt x="1269" y="670559"/>
                  </a:lnTo>
                  <a:lnTo>
                    <a:pt x="1269" y="671829"/>
                  </a:lnTo>
                  <a:lnTo>
                    <a:pt x="2539" y="671829"/>
                  </a:lnTo>
                  <a:lnTo>
                    <a:pt x="2539" y="674369"/>
                  </a:lnTo>
                  <a:lnTo>
                    <a:pt x="6350" y="674369"/>
                  </a:lnTo>
                  <a:lnTo>
                    <a:pt x="6350" y="673099"/>
                  </a:lnTo>
                  <a:lnTo>
                    <a:pt x="7619" y="673099"/>
                  </a:lnTo>
                  <a:lnTo>
                    <a:pt x="7619" y="668019"/>
                  </a:lnTo>
                  <a:close/>
                </a:path>
                <a:path w="7619" h="674370">
                  <a:moveTo>
                    <a:pt x="7619" y="661669"/>
                  </a:moveTo>
                  <a:lnTo>
                    <a:pt x="0" y="661669"/>
                  </a:lnTo>
                  <a:lnTo>
                    <a:pt x="0" y="666749"/>
                  </a:lnTo>
                  <a:lnTo>
                    <a:pt x="7619" y="666749"/>
                  </a:lnTo>
                  <a:lnTo>
                    <a:pt x="7619" y="661669"/>
                  </a:lnTo>
                  <a:close/>
                </a:path>
                <a:path w="7619" h="674370">
                  <a:moveTo>
                    <a:pt x="7619" y="655319"/>
                  </a:moveTo>
                  <a:lnTo>
                    <a:pt x="0" y="655319"/>
                  </a:lnTo>
                  <a:lnTo>
                    <a:pt x="0" y="660399"/>
                  </a:lnTo>
                  <a:lnTo>
                    <a:pt x="7619" y="660399"/>
                  </a:lnTo>
                  <a:lnTo>
                    <a:pt x="7619" y="655319"/>
                  </a:lnTo>
                  <a:close/>
                </a:path>
                <a:path w="7619" h="674370">
                  <a:moveTo>
                    <a:pt x="7619" y="648969"/>
                  </a:moveTo>
                  <a:lnTo>
                    <a:pt x="0" y="648969"/>
                  </a:lnTo>
                  <a:lnTo>
                    <a:pt x="0" y="654049"/>
                  </a:lnTo>
                  <a:lnTo>
                    <a:pt x="7619" y="654049"/>
                  </a:lnTo>
                  <a:lnTo>
                    <a:pt x="7619" y="648969"/>
                  </a:lnTo>
                  <a:close/>
                </a:path>
                <a:path w="7619" h="674370">
                  <a:moveTo>
                    <a:pt x="7619" y="642619"/>
                  </a:moveTo>
                  <a:lnTo>
                    <a:pt x="0" y="642619"/>
                  </a:lnTo>
                  <a:lnTo>
                    <a:pt x="0" y="647699"/>
                  </a:lnTo>
                  <a:lnTo>
                    <a:pt x="7619" y="647699"/>
                  </a:lnTo>
                  <a:lnTo>
                    <a:pt x="7619" y="642619"/>
                  </a:lnTo>
                  <a:close/>
                </a:path>
                <a:path w="7619" h="674370">
                  <a:moveTo>
                    <a:pt x="7619" y="636269"/>
                  </a:moveTo>
                  <a:lnTo>
                    <a:pt x="0" y="636269"/>
                  </a:lnTo>
                  <a:lnTo>
                    <a:pt x="0" y="641349"/>
                  </a:lnTo>
                  <a:lnTo>
                    <a:pt x="7619" y="641349"/>
                  </a:lnTo>
                  <a:lnTo>
                    <a:pt x="7619" y="636269"/>
                  </a:lnTo>
                  <a:close/>
                </a:path>
                <a:path w="7619" h="674370">
                  <a:moveTo>
                    <a:pt x="7619" y="631189"/>
                  </a:moveTo>
                  <a:lnTo>
                    <a:pt x="0" y="631189"/>
                  </a:lnTo>
                  <a:lnTo>
                    <a:pt x="0" y="634999"/>
                  </a:lnTo>
                  <a:lnTo>
                    <a:pt x="7619" y="634999"/>
                  </a:lnTo>
                  <a:lnTo>
                    <a:pt x="7619" y="631189"/>
                  </a:lnTo>
                  <a:close/>
                </a:path>
                <a:path w="7619" h="674370">
                  <a:moveTo>
                    <a:pt x="7619" y="624839"/>
                  </a:moveTo>
                  <a:lnTo>
                    <a:pt x="0" y="624839"/>
                  </a:lnTo>
                  <a:lnTo>
                    <a:pt x="0" y="629919"/>
                  </a:lnTo>
                  <a:lnTo>
                    <a:pt x="7619" y="629919"/>
                  </a:lnTo>
                  <a:lnTo>
                    <a:pt x="7619" y="624839"/>
                  </a:lnTo>
                  <a:close/>
                </a:path>
                <a:path w="7619" h="674370">
                  <a:moveTo>
                    <a:pt x="7619" y="618489"/>
                  </a:moveTo>
                  <a:lnTo>
                    <a:pt x="0" y="618489"/>
                  </a:lnTo>
                  <a:lnTo>
                    <a:pt x="0" y="623569"/>
                  </a:lnTo>
                  <a:lnTo>
                    <a:pt x="7619" y="623569"/>
                  </a:lnTo>
                  <a:lnTo>
                    <a:pt x="7619" y="618489"/>
                  </a:lnTo>
                  <a:close/>
                </a:path>
                <a:path w="7619" h="674370">
                  <a:moveTo>
                    <a:pt x="7619" y="612139"/>
                  </a:moveTo>
                  <a:lnTo>
                    <a:pt x="0" y="612139"/>
                  </a:lnTo>
                  <a:lnTo>
                    <a:pt x="0" y="617219"/>
                  </a:lnTo>
                  <a:lnTo>
                    <a:pt x="7619" y="617219"/>
                  </a:lnTo>
                  <a:lnTo>
                    <a:pt x="7619" y="612139"/>
                  </a:lnTo>
                  <a:close/>
                </a:path>
                <a:path w="7619" h="674370">
                  <a:moveTo>
                    <a:pt x="7619" y="605789"/>
                  </a:moveTo>
                  <a:lnTo>
                    <a:pt x="0" y="605789"/>
                  </a:lnTo>
                  <a:lnTo>
                    <a:pt x="0" y="610869"/>
                  </a:lnTo>
                  <a:lnTo>
                    <a:pt x="7619" y="610869"/>
                  </a:lnTo>
                  <a:lnTo>
                    <a:pt x="7619" y="605789"/>
                  </a:lnTo>
                  <a:close/>
                </a:path>
                <a:path w="7619" h="674370">
                  <a:moveTo>
                    <a:pt x="7619" y="599439"/>
                  </a:moveTo>
                  <a:lnTo>
                    <a:pt x="0" y="599439"/>
                  </a:lnTo>
                  <a:lnTo>
                    <a:pt x="0" y="604519"/>
                  </a:lnTo>
                  <a:lnTo>
                    <a:pt x="7619" y="604519"/>
                  </a:lnTo>
                  <a:lnTo>
                    <a:pt x="7619" y="599439"/>
                  </a:lnTo>
                  <a:close/>
                </a:path>
                <a:path w="7619" h="674370">
                  <a:moveTo>
                    <a:pt x="7619" y="593089"/>
                  </a:moveTo>
                  <a:lnTo>
                    <a:pt x="0" y="593089"/>
                  </a:lnTo>
                  <a:lnTo>
                    <a:pt x="0" y="598169"/>
                  </a:lnTo>
                  <a:lnTo>
                    <a:pt x="7619" y="598169"/>
                  </a:lnTo>
                  <a:lnTo>
                    <a:pt x="7619" y="593089"/>
                  </a:lnTo>
                  <a:close/>
                </a:path>
                <a:path w="7619" h="674370">
                  <a:moveTo>
                    <a:pt x="7619" y="580389"/>
                  </a:moveTo>
                  <a:lnTo>
                    <a:pt x="0" y="580389"/>
                  </a:lnTo>
                  <a:lnTo>
                    <a:pt x="0" y="591819"/>
                  </a:lnTo>
                  <a:lnTo>
                    <a:pt x="7619" y="591819"/>
                  </a:lnTo>
                  <a:lnTo>
                    <a:pt x="7619" y="580389"/>
                  </a:lnTo>
                  <a:close/>
                </a:path>
                <a:path w="7619" h="674370">
                  <a:moveTo>
                    <a:pt x="7619" y="567689"/>
                  </a:moveTo>
                  <a:lnTo>
                    <a:pt x="0" y="567689"/>
                  </a:lnTo>
                  <a:lnTo>
                    <a:pt x="0" y="579119"/>
                  </a:lnTo>
                  <a:lnTo>
                    <a:pt x="7619" y="579119"/>
                  </a:lnTo>
                  <a:lnTo>
                    <a:pt x="7619" y="567689"/>
                  </a:lnTo>
                  <a:close/>
                </a:path>
                <a:path w="7619" h="674370">
                  <a:moveTo>
                    <a:pt x="7619" y="554989"/>
                  </a:moveTo>
                  <a:lnTo>
                    <a:pt x="0" y="554989"/>
                  </a:lnTo>
                  <a:lnTo>
                    <a:pt x="0" y="566419"/>
                  </a:lnTo>
                  <a:lnTo>
                    <a:pt x="7619" y="566419"/>
                  </a:lnTo>
                  <a:lnTo>
                    <a:pt x="7619" y="554989"/>
                  </a:lnTo>
                  <a:close/>
                </a:path>
                <a:path w="7619" h="674370">
                  <a:moveTo>
                    <a:pt x="7619" y="542289"/>
                  </a:moveTo>
                  <a:lnTo>
                    <a:pt x="0" y="542289"/>
                  </a:lnTo>
                  <a:lnTo>
                    <a:pt x="0" y="553719"/>
                  </a:lnTo>
                  <a:lnTo>
                    <a:pt x="7619" y="553719"/>
                  </a:lnTo>
                  <a:lnTo>
                    <a:pt x="7619" y="542289"/>
                  </a:lnTo>
                  <a:close/>
                </a:path>
              </a:pathLst>
            </a:custGeom>
            <a:solidFill>
              <a:srgbClr val="4400F5"/>
            </a:solidFill>
          </p:spPr>
          <p:txBody>
            <a:bodyPr bIns="0" lIns="0" rIns="0" rtlCol="0" tIns="0" wrap="square"/>
            <a:p/>
          </p:txBody>
        </p:sp>
        <p:sp>
          <p:nvSpPr>
            <p:cNvPr id="1050301" name="object 1605"/>
            <p:cNvSpPr/>
            <p:nvPr/>
          </p:nvSpPr>
          <p:spPr>
            <a:xfrm>
              <a:off x="1748789" y="5821680"/>
              <a:ext cx="7620" cy="666750"/>
            </a:xfrm>
            <a:custGeom>
              <a:avLst/>
              <a:ahLst/>
              <a:rect l="l" t="t" r="r" b="b"/>
              <a:pathLst>
                <a:path w="7619" h="666750">
                  <a:moveTo>
                    <a:pt x="7620" y="0"/>
                  </a:moveTo>
                  <a:lnTo>
                    <a:pt x="6350" y="0"/>
                  </a:lnTo>
                  <a:lnTo>
                    <a:pt x="6350" y="1270"/>
                  </a:lnTo>
                  <a:lnTo>
                    <a:pt x="3810" y="1270"/>
                  </a:lnTo>
                  <a:lnTo>
                    <a:pt x="3810" y="2540"/>
                  </a:lnTo>
                  <a:lnTo>
                    <a:pt x="7620" y="2540"/>
                  </a:lnTo>
                  <a:lnTo>
                    <a:pt x="7620" y="0"/>
                  </a:lnTo>
                  <a:close/>
                </a:path>
                <a:path w="7619" h="666750">
                  <a:moveTo>
                    <a:pt x="7620" y="2540"/>
                  </a:moveTo>
                  <a:lnTo>
                    <a:pt x="1270" y="2540"/>
                  </a:lnTo>
                  <a:lnTo>
                    <a:pt x="1270" y="3810"/>
                  </a:lnTo>
                  <a:lnTo>
                    <a:pt x="0" y="3810"/>
                  </a:lnTo>
                  <a:lnTo>
                    <a:pt x="0" y="5080"/>
                  </a:lnTo>
                  <a:lnTo>
                    <a:pt x="7620" y="5080"/>
                  </a:lnTo>
                  <a:lnTo>
                    <a:pt x="7620" y="2540"/>
                  </a:lnTo>
                  <a:close/>
                </a:path>
                <a:path w="7619" h="666750">
                  <a:moveTo>
                    <a:pt x="7620" y="5080"/>
                  </a:moveTo>
                  <a:lnTo>
                    <a:pt x="0" y="5080"/>
                  </a:lnTo>
                  <a:lnTo>
                    <a:pt x="0" y="11430"/>
                  </a:lnTo>
                  <a:lnTo>
                    <a:pt x="7620" y="11430"/>
                  </a:lnTo>
                  <a:lnTo>
                    <a:pt x="7620" y="5080"/>
                  </a:lnTo>
                  <a:close/>
                </a:path>
                <a:path w="7619" h="666750">
                  <a:moveTo>
                    <a:pt x="7620" y="11430"/>
                  </a:moveTo>
                  <a:lnTo>
                    <a:pt x="0" y="11430"/>
                  </a:lnTo>
                  <a:lnTo>
                    <a:pt x="0" y="17780"/>
                  </a:lnTo>
                  <a:lnTo>
                    <a:pt x="7620" y="17780"/>
                  </a:lnTo>
                  <a:lnTo>
                    <a:pt x="7620" y="11430"/>
                  </a:lnTo>
                  <a:close/>
                </a:path>
                <a:path w="7619" h="666750">
                  <a:moveTo>
                    <a:pt x="7620" y="17780"/>
                  </a:moveTo>
                  <a:lnTo>
                    <a:pt x="0" y="17780"/>
                  </a:lnTo>
                  <a:lnTo>
                    <a:pt x="0" y="21590"/>
                  </a:lnTo>
                  <a:lnTo>
                    <a:pt x="7620" y="21590"/>
                  </a:lnTo>
                  <a:lnTo>
                    <a:pt x="7620" y="17780"/>
                  </a:lnTo>
                  <a:close/>
                </a:path>
                <a:path w="7619" h="666750">
                  <a:moveTo>
                    <a:pt x="7620" y="21590"/>
                  </a:moveTo>
                  <a:lnTo>
                    <a:pt x="0" y="21590"/>
                  </a:lnTo>
                  <a:lnTo>
                    <a:pt x="0" y="24130"/>
                  </a:lnTo>
                  <a:lnTo>
                    <a:pt x="7620" y="24130"/>
                  </a:lnTo>
                  <a:lnTo>
                    <a:pt x="7620" y="21590"/>
                  </a:lnTo>
                  <a:close/>
                </a:path>
                <a:path w="7619" h="666750">
                  <a:moveTo>
                    <a:pt x="7620" y="24130"/>
                  </a:moveTo>
                  <a:lnTo>
                    <a:pt x="0" y="24130"/>
                  </a:lnTo>
                  <a:lnTo>
                    <a:pt x="0" y="27940"/>
                  </a:lnTo>
                  <a:lnTo>
                    <a:pt x="7620" y="27940"/>
                  </a:lnTo>
                  <a:lnTo>
                    <a:pt x="7620" y="24130"/>
                  </a:lnTo>
                  <a:close/>
                </a:path>
                <a:path w="7619" h="666750">
                  <a:moveTo>
                    <a:pt x="7620" y="27940"/>
                  </a:moveTo>
                  <a:lnTo>
                    <a:pt x="0" y="27940"/>
                  </a:lnTo>
                  <a:lnTo>
                    <a:pt x="0" y="30480"/>
                  </a:lnTo>
                  <a:lnTo>
                    <a:pt x="7620" y="30480"/>
                  </a:lnTo>
                  <a:lnTo>
                    <a:pt x="7620" y="27940"/>
                  </a:lnTo>
                  <a:close/>
                </a:path>
                <a:path w="7619" h="666750">
                  <a:moveTo>
                    <a:pt x="7620" y="30480"/>
                  </a:moveTo>
                  <a:lnTo>
                    <a:pt x="0" y="30480"/>
                  </a:lnTo>
                  <a:lnTo>
                    <a:pt x="0" y="34290"/>
                  </a:lnTo>
                  <a:lnTo>
                    <a:pt x="7620" y="34290"/>
                  </a:lnTo>
                  <a:lnTo>
                    <a:pt x="7620" y="30480"/>
                  </a:lnTo>
                  <a:close/>
                </a:path>
                <a:path w="7619" h="666750">
                  <a:moveTo>
                    <a:pt x="7620" y="34290"/>
                  </a:moveTo>
                  <a:lnTo>
                    <a:pt x="0" y="34290"/>
                  </a:lnTo>
                  <a:lnTo>
                    <a:pt x="0" y="36830"/>
                  </a:lnTo>
                  <a:lnTo>
                    <a:pt x="7620" y="36830"/>
                  </a:lnTo>
                  <a:lnTo>
                    <a:pt x="7620" y="34290"/>
                  </a:lnTo>
                  <a:close/>
                </a:path>
                <a:path w="7619" h="666750">
                  <a:moveTo>
                    <a:pt x="7620" y="36830"/>
                  </a:moveTo>
                  <a:lnTo>
                    <a:pt x="0" y="36830"/>
                  </a:lnTo>
                  <a:lnTo>
                    <a:pt x="0" y="46990"/>
                  </a:lnTo>
                  <a:lnTo>
                    <a:pt x="7620" y="46990"/>
                  </a:lnTo>
                  <a:lnTo>
                    <a:pt x="7620" y="36830"/>
                  </a:lnTo>
                  <a:close/>
                </a:path>
                <a:path w="7619" h="666750">
                  <a:moveTo>
                    <a:pt x="7620" y="46990"/>
                  </a:moveTo>
                  <a:lnTo>
                    <a:pt x="0" y="46990"/>
                  </a:lnTo>
                  <a:lnTo>
                    <a:pt x="0" y="53340"/>
                  </a:lnTo>
                  <a:lnTo>
                    <a:pt x="7620" y="53340"/>
                  </a:lnTo>
                  <a:lnTo>
                    <a:pt x="7620" y="46990"/>
                  </a:lnTo>
                  <a:close/>
                </a:path>
                <a:path w="7619" h="666750">
                  <a:moveTo>
                    <a:pt x="7620" y="53340"/>
                  </a:moveTo>
                  <a:lnTo>
                    <a:pt x="0" y="53340"/>
                  </a:lnTo>
                  <a:lnTo>
                    <a:pt x="0" y="55880"/>
                  </a:lnTo>
                  <a:lnTo>
                    <a:pt x="7620" y="55880"/>
                  </a:lnTo>
                  <a:lnTo>
                    <a:pt x="7620" y="53340"/>
                  </a:lnTo>
                  <a:close/>
                </a:path>
                <a:path w="7619" h="666750">
                  <a:moveTo>
                    <a:pt x="7620" y="55880"/>
                  </a:moveTo>
                  <a:lnTo>
                    <a:pt x="0" y="55880"/>
                  </a:lnTo>
                  <a:lnTo>
                    <a:pt x="0" y="59690"/>
                  </a:lnTo>
                  <a:lnTo>
                    <a:pt x="7620" y="59690"/>
                  </a:lnTo>
                  <a:lnTo>
                    <a:pt x="7620" y="55880"/>
                  </a:lnTo>
                  <a:close/>
                </a:path>
                <a:path w="7619" h="666750">
                  <a:moveTo>
                    <a:pt x="7620" y="59690"/>
                  </a:moveTo>
                  <a:lnTo>
                    <a:pt x="0" y="59690"/>
                  </a:lnTo>
                  <a:lnTo>
                    <a:pt x="0" y="72390"/>
                  </a:lnTo>
                  <a:lnTo>
                    <a:pt x="7620" y="72390"/>
                  </a:lnTo>
                  <a:lnTo>
                    <a:pt x="7620" y="59690"/>
                  </a:lnTo>
                  <a:close/>
                </a:path>
                <a:path w="7619" h="666750">
                  <a:moveTo>
                    <a:pt x="7620" y="72390"/>
                  </a:moveTo>
                  <a:lnTo>
                    <a:pt x="0" y="72390"/>
                  </a:lnTo>
                  <a:lnTo>
                    <a:pt x="0" y="78740"/>
                  </a:lnTo>
                  <a:lnTo>
                    <a:pt x="7620" y="78740"/>
                  </a:lnTo>
                  <a:lnTo>
                    <a:pt x="7620" y="72390"/>
                  </a:lnTo>
                  <a:close/>
                </a:path>
                <a:path w="7619" h="666750">
                  <a:moveTo>
                    <a:pt x="7620" y="78740"/>
                  </a:moveTo>
                  <a:lnTo>
                    <a:pt x="0" y="78740"/>
                  </a:lnTo>
                  <a:lnTo>
                    <a:pt x="0" y="93980"/>
                  </a:lnTo>
                  <a:lnTo>
                    <a:pt x="7620" y="93980"/>
                  </a:lnTo>
                  <a:lnTo>
                    <a:pt x="7620" y="78740"/>
                  </a:lnTo>
                  <a:close/>
                </a:path>
                <a:path w="7619" h="666750">
                  <a:moveTo>
                    <a:pt x="7620" y="93980"/>
                  </a:moveTo>
                  <a:lnTo>
                    <a:pt x="0" y="93980"/>
                  </a:lnTo>
                  <a:lnTo>
                    <a:pt x="0" y="104140"/>
                  </a:lnTo>
                  <a:lnTo>
                    <a:pt x="7620" y="104140"/>
                  </a:lnTo>
                  <a:lnTo>
                    <a:pt x="7620" y="93980"/>
                  </a:lnTo>
                  <a:close/>
                </a:path>
                <a:path w="7619" h="666750">
                  <a:moveTo>
                    <a:pt x="7620" y="104140"/>
                  </a:moveTo>
                  <a:lnTo>
                    <a:pt x="0" y="104140"/>
                  </a:lnTo>
                  <a:lnTo>
                    <a:pt x="0" y="161290"/>
                  </a:lnTo>
                  <a:lnTo>
                    <a:pt x="7620" y="161290"/>
                  </a:lnTo>
                  <a:lnTo>
                    <a:pt x="7620" y="104140"/>
                  </a:lnTo>
                  <a:close/>
                </a:path>
                <a:path w="7619" h="666750">
                  <a:moveTo>
                    <a:pt x="7620" y="161290"/>
                  </a:moveTo>
                  <a:lnTo>
                    <a:pt x="0" y="161290"/>
                  </a:lnTo>
                  <a:lnTo>
                    <a:pt x="0" y="167640"/>
                  </a:lnTo>
                  <a:lnTo>
                    <a:pt x="7620" y="167640"/>
                  </a:lnTo>
                  <a:lnTo>
                    <a:pt x="7620" y="161290"/>
                  </a:lnTo>
                  <a:close/>
                </a:path>
                <a:path w="7619" h="666750">
                  <a:moveTo>
                    <a:pt x="7620" y="167640"/>
                  </a:moveTo>
                  <a:lnTo>
                    <a:pt x="0" y="167640"/>
                  </a:lnTo>
                  <a:lnTo>
                    <a:pt x="0" y="170180"/>
                  </a:lnTo>
                  <a:lnTo>
                    <a:pt x="7620" y="170180"/>
                  </a:lnTo>
                  <a:lnTo>
                    <a:pt x="7620" y="167640"/>
                  </a:lnTo>
                  <a:close/>
                </a:path>
                <a:path w="7619" h="666750">
                  <a:moveTo>
                    <a:pt x="7620" y="170180"/>
                  </a:moveTo>
                  <a:lnTo>
                    <a:pt x="0" y="170180"/>
                  </a:lnTo>
                  <a:lnTo>
                    <a:pt x="0" y="173990"/>
                  </a:lnTo>
                  <a:lnTo>
                    <a:pt x="7620" y="173990"/>
                  </a:lnTo>
                  <a:lnTo>
                    <a:pt x="7620" y="170180"/>
                  </a:lnTo>
                  <a:close/>
                </a:path>
                <a:path w="7619" h="666750">
                  <a:moveTo>
                    <a:pt x="3810" y="173990"/>
                  </a:moveTo>
                  <a:lnTo>
                    <a:pt x="0" y="173990"/>
                  </a:lnTo>
                  <a:lnTo>
                    <a:pt x="0" y="177800"/>
                  </a:lnTo>
                  <a:lnTo>
                    <a:pt x="1269" y="177800"/>
                  </a:lnTo>
                  <a:lnTo>
                    <a:pt x="1269" y="176530"/>
                  </a:lnTo>
                  <a:lnTo>
                    <a:pt x="2540" y="176530"/>
                  </a:lnTo>
                  <a:lnTo>
                    <a:pt x="2540" y="175260"/>
                  </a:lnTo>
                  <a:lnTo>
                    <a:pt x="3810" y="175260"/>
                  </a:lnTo>
                  <a:lnTo>
                    <a:pt x="3810" y="173990"/>
                  </a:lnTo>
                  <a:close/>
                </a:path>
                <a:path w="7619" h="666750">
                  <a:moveTo>
                    <a:pt x="7620" y="492887"/>
                  </a:moveTo>
                  <a:lnTo>
                    <a:pt x="0" y="492887"/>
                  </a:lnTo>
                  <a:lnTo>
                    <a:pt x="0" y="537210"/>
                  </a:lnTo>
                  <a:lnTo>
                    <a:pt x="7620" y="537210"/>
                  </a:lnTo>
                  <a:lnTo>
                    <a:pt x="7620" y="492887"/>
                  </a:lnTo>
                  <a:close/>
                </a:path>
                <a:path w="7619" h="666750">
                  <a:moveTo>
                    <a:pt x="5080" y="486410"/>
                  </a:moveTo>
                  <a:lnTo>
                    <a:pt x="1269" y="486410"/>
                  </a:lnTo>
                  <a:lnTo>
                    <a:pt x="1269" y="486537"/>
                  </a:lnTo>
                  <a:lnTo>
                    <a:pt x="0" y="486537"/>
                  </a:lnTo>
                  <a:lnTo>
                    <a:pt x="0" y="492760"/>
                  </a:lnTo>
                  <a:lnTo>
                    <a:pt x="7620" y="492760"/>
                  </a:lnTo>
                  <a:lnTo>
                    <a:pt x="7620" y="487680"/>
                  </a:lnTo>
                  <a:lnTo>
                    <a:pt x="5080" y="487680"/>
                  </a:lnTo>
                  <a:lnTo>
                    <a:pt x="5080" y="486410"/>
                  </a:lnTo>
                  <a:close/>
                </a:path>
                <a:path w="7619" h="666750">
                  <a:moveTo>
                    <a:pt x="1269" y="485267"/>
                  </a:moveTo>
                  <a:lnTo>
                    <a:pt x="0" y="485267"/>
                  </a:lnTo>
                  <a:lnTo>
                    <a:pt x="0" y="486410"/>
                  </a:lnTo>
                  <a:lnTo>
                    <a:pt x="1269" y="486410"/>
                  </a:lnTo>
                  <a:lnTo>
                    <a:pt x="1269" y="485267"/>
                  </a:lnTo>
                  <a:close/>
                </a:path>
                <a:path w="7619" h="666750">
                  <a:moveTo>
                    <a:pt x="7620" y="664210"/>
                  </a:moveTo>
                  <a:lnTo>
                    <a:pt x="3810" y="664210"/>
                  </a:lnTo>
                  <a:lnTo>
                    <a:pt x="3810" y="665480"/>
                  </a:lnTo>
                  <a:lnTo>
                    <a:pt x="6350" y="665480"/>
                  </a:lnTo>
                  <a:lnTo>
                    <a:pt x="6350" y="666750"/>
                  </a:lnTo>
                  <a:lnTo>
                    <a:pt x="7620" y="666750"/>
                  </a:lnTo>
                  <a:lnTo>
                    <a:pt x="7620" y="664210"/>
                  </a:lnTo>
                  <a:close/>
                </a:path>
                <a:path w="7619" h="666750">
                  <a:moveTo>
                    <a:pt x="7620" y="657860"/>
                  </a:moveTo>
                  <a:lnTo>
                    <a:pt x="0" y="657860"/>
                  </a:lnTo>
                  <a:lnTo>
                    <a:pt x="0" y="664210"/>
                  </a:lnTo>
                  <a:lnTo>
                    <a:pt x="1270" y="664210"/>
                  </a:lnTo>
                  <a:lnTo>
                    <a:pt x="1270" y="662940"/>
                  </a:lnTo>
                  <a:lnTo>
                    <a:pt x="7620" y="662940"/>
                  </a:lnTo>
                  <a:lnTo>
                    <a:pt x="7620" y="657860"/>
                  </a:lnTo>
                  <a:close/>
                </a:path>
                <a:path w="7619" h="666750">
                  <a:moveTo>
                    <a:pt x="7620" y="651510"/>
                  </a:moveTo>
                  <a:lnTo>
                    <a:pt x="0" y="651510"/>
                  </a:lnTo>
                  <a:lnTo>
                    <a:pt x="0" y="656590"/>
                  </a:lnTo>
                  <a:lnTo>
                    <a:pt x="7620" y="656590"/>
                  </a:lnTo>
                  <a:lnTo>
                    <a:pt x="7620" y="651510"/>
                  </a:lnTo>
                  <a:close/>
                </a:path>
                <a:path w="7619" h="666750">
                  <a:moveTo>
                    <a:pt x="7620" y="645160"/>
                  </a:moveTo>
                  <a:lnTo>
                    <a:pt x="0" y="645160"/>
                  </a:lnTo>
                  <a:lnTo>
                    <a:pt x="0" y="650240"/>
                  </a:lnTo>
                  <a:lnTo>
                    <a:pt x="7620" y="650240"/>
                  </a:lnTo>
                  <a:lnTo>
                    <a:pt x="7620" y="645160"/>
                  </a:lnTo>
                  <a:close/>
                </a:path>
                <a:path w="7619" h="666750">
                  <a:moveTo>
                    <a:pt x="7620" y="638810"/>
                  </a:moveTo>
                  <a:lnTo>
                    <a:pt x="0" y="638810"/>
                  </a:lnTo>
                  <a:lnTo>
                    <a:pt x="0" y="643890"/>
                  </a:lnTo>
                  <a:lnTo>
                    <a:pt x="7620" y="643890"/>
                  </a:lnTo>
                  <a:lnTo>
                    <a:pt x="7620" y="638810"/>
                  </a:lnTo>
                  <a:close/>
                </a:path>
                <a:path w="7619" h="666750">
                  <a:moveTo>
                    <a:pt x="7620" y="632460"/>
                  </a:moveTo>
                  <a:lnTo>
                    <a:pt x="0" y="632460"/>
                  </a:lnTo>
                  <a:lnTo>
                    <a:pt x="0" y="637540"/>
                  </a:lnTo>
                  <a:lnTo>
                    <a:pt x="7620" y="637540"/>
                  </a:lnTo>
                  <a:lnTo>
                    <a:pt x="7620" y="632460"/>
                  </a:lnTo>
                  <a:close/>
                </a:path>
                <a:path w="7619" h="666750">
                  <a:moveTo>
                    <a:pt x="7620" y="627380"/>
                  </a:moveTo>
                  <a:lnTo>
                    <a:pt x="0" y="627380"/>
                  </a:lnTo>
                  <a:lnTo>
                    <a:pt x="0" y="631190"/>
                  </a:lnTo>
                  <a:lnTo>
                    <a:pt x="7620" y="631190"/>
                  </a:lnTo>
                  <a:lnTo>
                    <a:pt x="7620" y="627380"/>
                  </a:lnTo>
                  <a:close/>
                </a:path>
                <a:path w="7619" h="666750">
                  <a:moveTo>
                    <a:pt x="7620" y="621030"/>
                  </a:moveTo>
                  <a:lnTo>
                    <a:pt x="0" y="621030"/>
                  </a:lnTo>
                  <a:lnTo>
                    <a:pt x="0" y="626110"/>
                  </a:lnTo>
                  <a:lnTo>
                    <a:pt x="7620" y="626110"/>
                  </a:lnTo>
                  <a:lnTo>
                    <a:pt x="7620" y="621030"/>
                  </a:lnTo>
                  <a:close/>
                </a:path>
                <a:path w="7619" h="666750">
                  <a:moveTo>
                    <a:pt x="7620" y="614680"/>
                  </a:moveTo>
                  <a:lnTo>
                    <a:pt x="0" y="614680"/>
                  </a:lnTo>
                  <a:lnTo>
                    <a:pt x="0" y="619760"/>
                  </a:lnTo>
                  <a:lnTo>
                    <a:pt x="7620" y="619760"/>
                  </a:lnTo>
                  <a:lnTo>
                    <a:pt x="7620" y="614680"/>
                  </a:lnTo>
                  <a:close/>
                </a:path>
                <a:path w="7619" h="666750">
                  <a:moveTo>
                    <a:pt x="7620" y="608330"/>
                  </a:moveTo>
                  <a:lnTo>
                    <a:pt x="0" y="608330"/>
                  </a:lnTo>
                  <a:lnTo>
                    <a:pt x="0" y="613410"/>
                  </a:lnTo>
                  <a:lnTo>
                    <a:pt x="7620" y="613410"/>
                  </a:lnTo>
                  <a:lnTo>
                    <a:pt x="7620" y="608330"/>
                  </a:lnTo>
                  <a:close/>
                </a:path>
                <a:path w="7619" h="666750">
                  <a:moveTo>
                    <a:pt x="7620" y="601980"/>
                  </a:moveTo>
                  <a:lnTo>
                    <a:pt x="0" y="601980"/>
                  </a:lnTo>
                  <a:lnTo>
                    <a:pt x="0" y="607060"/>
                  </a:lnTo>
                  <a:lnTo>
                    <a:pt x="7620" y="607060"/>
                  </a:lnTo>
                  <a:lnTo>
                    <a:pt x="7620" y="601980"/>
                  </a:lnTo>
                  <a:close/>
                </a:path>
                <a:path w="7619" h="666750">
                  <a:moveTo>
                    <a:pt x="7620" y="595630"/>
                  </a:moveTo>
                  <a:lnTo>
                    <a:pt x="0" y="595630"/>
                  </a:lnTo>
                  <a:lnTo>
                    <a:pt x="0" y="600710"/>
                  </a:lnTo>
                  <a:lnTo>
                    <a:pt x="7620" y="600710"/>
                  </a:lnTo>
                  <a:lnTo>
                    <a:pt x="7620" y="595630"/>
                  </a:lnTo>
                  <a:close/>
                </a:path>
                <a:path w="7619" h="666750">
                  <a:moveTo>
                    <a:pt x="7620" y="589280"/>
                  </a:moveTo>
                  <a:lnTo>
                    <a:pt x="0" y="589280"/>
                  </a:lnTo>
                  <a:lnTo>
                    <a:pt x="0" y="594360"/>
                  </a:lnTo>
                  <a:lnTo>
                    <a:pt x="7620" y="594360"/>
                  </a:lnTo>
                  <a:lnTo>
                    <a:pt x="7620" y="589280"/>
                  </a:lnTo>
                  <a:close/>
                </a:path>
                <a:path w="7619" h="666750">
                  <a:moveTo>
                    <a:pt x="7620" y="576580"/>
                  </a:moveTo>
                  <a:lnTo>
                    <a:pt x="0" y="576580"/>
                  </a:lnTo>
                  <a:lnTo>
                    <a:pt x="0" y="588010"/>
                  </a:lnTo>
                  <a:lnTo>
                    <a:pt x="7620" y="588010"/>
                  </a:lnTo>
                  <a:lnTo>
                    <a:pt x="7620" y="576580"/>
                  </a:lnTo>
                  <a:close/>
                </a:path>
                <a:path w="7619" h="666750">
                  <a:moveTo>
                    <a:pt x="7620" y="563880"/>
                  </a:moveTo>
                  <a:lnTo>
                    <a:pt x="0" y="563880"/>
                  </a:lnTo>
                  <a:lnTo>
                    <a:pt x="0" y="575310"/>
                  </a:lnTo>
                  <a:lnTo>
                    <a:pt x="7620" y="575310"/>
                  </a:lnTo>
                  <a:lnTo>
                    <a:pt x="7620" y="563880"/>
                  </a:lnTo>
                  <a:close/>
                </a:path>
                <a:path w="7619" h="666750">
                  <a:moveTo>
                    <a:pt x="7620" y="551180"/>
                  </a:moveTo>
                  <a:lnTo>
                    <a:pt x="0" y="551180"/>
                  </a:lnTo>
                  <a:lnTo>
                    <a:pt x="0" y="562610"/>
                  </a:lnTo>
                  <a:lnTo>
                    <a:pt x="7620" y="562610"/>
                  </a:lnTo>
                  <a:lnTo>
                    <a:pt x="7620" y="551180"/>
                  </a:lnTo>
                  <a:close/>
                </a:path>
                <a:path w="7619" h="666750">
                  <a:moveTo>
                    <a:pt x="7620" y="538480"/>
                  </a:moveTo>
                  <a:lnTo>
                    <a:pt x="0" y="538480"/>
                  </a:lnTo>
                  <a:lnTo>
                    <a:pt x="0" y="549910"/>
                  </a:lnTo>
                  <a:lnTo>
                    <a:pt x="7620" y="549910"/>
                  </a:lnTo>
                  <a:lnTo>
                    <a:pt x="7620" y="538480"/>
                  </a:lnTo>
                  <a:close/>
                </a:path>
              </a:pathLst>
            </a:custGeom>
            <a:solidFill>
              <a:srgbClr val="4300F5"/>
            </a:solidFill>
          </p:spPr>
          <p:txBody>
            <a:bodyPr bIns="0" lIns="0" rIns="0" rtlCol="0" tIns="0" wrap="square"/>
            <a:p/>
          </p:txBody>
        </p:sp>
        <p:sp>
          <p:nvSpPr>
            <p:cNvPr id="1050302" name="object 1606"/>
            <p:cNvSpPr/>
            <p:nvPr/>
          </p:nvSpPr>
          <p:spPr>
            <a:xfrm>
              <a:off x="1741169" y="5826759"/>
              <a:ext cx="7620" cy="659130"/>
            </a:xfrm>
            <a:custGeom>
              <a:avLst/>
              <a:ahLst/>
              <a:rect l="l" t="t" r="r" b="b"/>
              <a:pathLst>
                <a:path w="7619" h="659129">
                  <a:moveTo>
                    <a:pt x="7619" y="0"/>
                  </a:moveTo>
                  <a:lnTo>
                    <a:pt x="5080" y="0"/>
                  </a:lnTo>
                  <a:lnTo>
                    <a:pt x="5080" y="1269"/>
                  </a:lnTo>
                  <a:lnTo>
                    <a:pt x="3810" y="1269"/>
                  </a:lnTo>
                  <a:lnTo>
                    <a:pt x="3810" y="2539"/>
                  </a:lnTo>
                  <a:lnTo>
                    <a:pt x="2540" y="2539"/>
                  </a:lnTo>
                  <a:lnTo>
                    <a:pt x="2540" y="3809"/>
                  </a:lnTo>
                  <a:lnTo>
                    <a:pt x="7619" y="3809"/>
                  </a:lnTo>
                  <a:lnTo>
                    <a:pt x="7619" y="0"/>
                  </a:lnTo>
                  <a:close/>
                </a:path>
                <a:path w="7619" h="659129">
                  <a:moveTo>
                    <a:pt x="7619" y="3809"/>
                  </a:moveTo>
                  <a:lnTo>
                    <a:pt x="1269" y="3809"/>
                  </a:lnTo>
                  <a:lnTo>
                    <a:pt x="1269" y="5079"/>
                  </a:lnTo>
                  <a:lnTo>
                    <a:pt x="0" y="5079"/>
                  </a:lnTo>
                  <a:lnTo>
                    <a:pt x="0" y="6349"/>
                  </a:lnTo>
                  <a:lnTo>
                    <a:pt x="7619" y="6349"/>
                  </a:lnTo>
                  <a:lnTo>
                    <a:pt x="7619" y="3809"/>
                  </a:lnTo>
                  <a:close/>
                </a:path>
                <a:path w="7619" h="659129">
                  <a:moveTo>
                    <a:pt x="7619" y="6350"/>
                  </a:moveTo>
                  <a:lnTo>
                    <a:pt x="0" y="6350"/>
                  </a:lnTo>
                  <a:lnTo>
                    <a:pt x="0" y="12699"/>
                  </a:lnTo>
                  <a:lnTo>
                    <a:pt x="7619" y="12699"/>
                  </a:lnTo>
                  <a:lnTo>
                    <a:pt x="7619" y="6350"/>
                  </a:lnTo>
                  <a:close/>
                </a:path>
                <a:path w="7619" h="659129">
                  <a:moveTo>
                    <a:pt x="7619" y="12700"/>
                  </a:moveTo>
                  <a:lnTo>
                    <a:pt x="0" y="12700"/>
                  </a:lnTo>
                  <a:lnTo>
                    <a:pt x="0" y="16509"/>
                  </a:lnTo>
                  <a:lnTo>
                    <a:pt x="7619" y="16509"/>
                  </a:lnTo>
                  <a:lnTo>
                    <a:pt x="7619" y="12700"/>
                  </a:lnTo>
                  <a:close/>
                </a:path>
                <a:path w="7619" h="659129">
                  <a:moveTo>
                    <a:pt x="7619" y="16509"/>
                  </a:moveTo>
                  <a:lnTo>
                    <a:pt x="0" y="16509"/>
                  </a:lnTo>
                  <a:lnTo>
                    <a:pt x="0" y="19049"/>
                  </a:lnTo>
                  <a:lnTo>
                    <a:pt x="7619" y="19049"/>
                  </a:lnTo>
                  <a:lnTo>
                    <a:pt x="7619" y="16509"/>
                  </a:lnTo>
                  <a:close/>
                </a:path>
                <a:path w="7619" h="659129">
                  <a:moveTo>
                    <a:pt x="7619" y="19050"/>
                  </a:moveTo>
                  <a:lnTo>
                    <a:pt x="0" y="19050"/>
                  </a:lnTo>
                  <a:lnTo>
                    <a:pt x="0" y="22859"/>
                  </a:lnTo>
                  <a:lnTo>
                    <a:pt x="7619" y="22859"/>
                  </a:lnTo>
                  <a:lnTo>
                    <a:pt x="7619" y="19050"/>
                  </a:lnTo>
                  <a:close/>
                </a:path>
                <a:path w="7619" h="659129">
                  <a:moveTo>
                    <a:pt x="7619" y="22859"/>
                  </a:moveTo>
                  <a:lnTo>
                    <a:pt x="0" y="22859"/>
                  </a:lnTo>
                  <a:lnTo>
                    <a:pt x="0" y="25399"/>
                  </a:lnTo>
                  <a:lnTo>
                    <a:pt x="7619" y="25399"/>
                  </a:lnTo>
                  <a:lnTo>
                    <a:pt x="7619" y="22859"/>
                  </a:lnTo>
                  <a:close/>
                </a:path>
                <a:path w="7619" h="659129">
                  <a:moveTo>
                    <a:pt x="7619" y="25400"/>
                  </a:moveTo>
                  <a:lnTo>
                    <a:pt x="0" y="25400"/>
                  </a:lnTo>
                  <a:lnTo>
                    <a:pt x="0" y="29209"/>
                  </a:lnTo>
                  <a:lnTo>
                    <a:pt x="7619" y="29209"/>
                  </a:lnTo>
                  <a:lnTo>
                    <a:pt x="7619" y="25400"/>
                  </a:lnTo>
                  <a:close/>
                </a:path>
                <a:path w="7619" h="659129">
                  <a:moveTo>
                    <a:pt x="7619" y="29209"/>
                  </a:moveTo>
                  <a:lnTo>
                    <a:pt x="0" y="29209"/>
                  </a:lnTo>
                  <a:lnTo>
                    <a:pt x="0" y="31749"/>
                  </a:lnTo>
                  <a:lnTo>
                    <a:pt x="7619" y="31749"/>
                  </a:lnTo>
                  <a:lnTo>
                    <a:pt x="7619" y="29209"/>
                  </a:lnTo>
                  <a:close/>
                </a:path>
                <a:path w="7619" h="659129">
                  <a:moveTo>
                    <a:pt x="7619" y="31750"/>
                  </a:moveTo>
                  <a:lnTo>
                    <a:pt x="0" y="31750"/>
                  </a:lnTo>
                  <a:lnTo>
                    <a:pt x="0" y="41909"/>
                  </a:lnTo>
                  <a:lnTo>
                    <a:pt x="7619" y="41909"/>
                  </a:lnTo>
                  <a:lnTo>
                    <a:pt x="7619" y="31750"/>
                  </a:lnTo>
                  <a:close/>
                </a:path>
                <a:path w="7619" h="659129">
                  <a:moveTo>
                    <a:pt x="7619" y="41909"/>
                  </a:moveTo>
                  <a:lnTo>
                    <a:pt x="0" y="41909"/>
                  </a:lnTo>
                  <a:lnTo>
                    <a:pt x="0" y="48259"/>
                  </a:lnTo>
                  <a:lnTo>
                    <a:pt x="7619" y="48259"/>
                  </a:lnTo>
                  <a:lnTo>
                    <a:pt x="7619" y="41909"/>
                  </a:lnTo>
                  <a:close/>
                </a:path>
                <a:path w="7619" h="659129">
                  <a:moveTo>
                    <a:pt x="7619" y="48259"/>
                  </a:moveTo>
                  <a:lnTo>
                    <a:pt x="0" y="48259"/>
                  </a:lnTo>
                  <a:lnTo>
                    <a:pt x="0" y="50799"/>
                  </a:lnTo>
                  <a:lnTo>
                    <a:pt x="7619" y="50799"/>
                  </a:lnTo>
                  <a:lnTo>
                    <a:pt x="7619" y="48259"/>
                  </a:lnTo>
                  <a:close/>
                </a:path>
                <a:path w="7619" h="659129">
                  <a:moveTo>
                    <a:pt x="7619" y="50800"/>
                  </a:moveTo>
                  <a:lnTo>
                    <a:pt x="0" y="50800"/>
                  </a:lnTo>
                  <a:lnTo>
                    <a:pt x="0" y="54609"/>
                  </a:lnTo>
                  <a:lnTo>
                    <a:pt x="7619" y="54609"/>
                  </a:lnTo>
                  <a:lnTo>
                    <a:pt x="7619" y="50800"/>
                  </a:lnTo>
                  <a:close/>
                </a:path>
                <a:path w="7619" h="659129">
                  <a:moveTo>
                    <a:pt x="7619" y="54609"/>
                  </a:moveTo>
                  <a:lnTo>
                    <a:pt x="0" y="54609"/>
                  </a:lnTo>
                  <a:lnTo>
                    <a:pt x="0" y="67309"/>
                  </a:lnTo>
                  <a:lnTo>
                    <a:pt x="7619" y="67309"/>
                  </a:lnTo>
                  <a:lnTo>
                    <a:pt x="7619" y="54609"/>
                  </a:lnTo>
                  <a:close/>
                </a:path>
                <a:path w="7619" h="659129">
                  <a:moveTo>
                    <a:pt x="7619" y="67310"/>
                  </a:moveTo>
                  <a:lnTo>
                    <a:pt x="0" y="67310"/>
                  </a:lnTo>
                  <a:lnTo>
                    <a:pt x="0" y="73659"/>
                  </a:lnTo>
                  <a:lnTo>
                    <a:pt x="7619" y="73659"/>
                  </a:lnTo>
                  <a:lnTo>
                    <a:pt x="7619" y="67310"/>
                  </a:lnTo>
                  <a:close/>
                </a:path>
                <a:path w="7619" h="659129">
                  <a:moveTo>
                    <a:pt x="7619" y="73659"/>
                  </a:moveTo>
                  <a:lnTo>
                    <a:pt x="0" y="73659"/>
                  </a:lnTo>
                  <a:lnTo>
                    <a:pt x="0" y="88899"/>
                  </a:lnTo>
                  <a:lnTo>
                    <a:pt x="7619" y="88899"/>
                  </a:lnTo>
                  <a:lnTo>
                    <a:pt x="7619" y="73659"/>
                  </a:lnTo>
                  <a:close/>
                </a:path>
                <a:path w="7619" h="659129">
                  <a:moveTo>
                    <a:pt x="7619" y="88900"/>
                  </a:moveTo>
                  <a:lnTo>
                    <a:pt x="0" y="88900"/>
                  </a:lnTo>
                  <a:lnTo>
                    <a:pt x="0" y="99059"/>
                  </a:lnTo>
                  <a:lnTo>
                    <a:pt x="7619" y="99059"/>
                  </a:lnTo>
                  <a:lnTo>
                    <a:pt x="7619" y="88900"/>
                  </a:lnTo>
                  <a:close/>
                </a:path>
                <a:path w="7619" h="659129">
                  <a:moveTo>
                    <a:pt x="7619" y="99059"/>
                  </a:moveTo>
                  <a:lnTo>
                    <a:pt x="0" y="99059"/>
                  </a:lnTo>
                  <a:lnTo>
                    <a:pt x="0" y="156209"/>
                  </a:lnTo>
                  <a:lnTo>
                    <a:pt x="7619" y="156209"/>
                  </a:lnTo>
                  <a:lnTo>
                    <a:pt x="7619" y="99059"/>
                  </a:lnTo>
                  <a:close/>
                </a:path>
                <a:path w="7619" h="659129">
                  <a:moveTo>
                    <a:pt x="7619" y="156209"/>
                  </a:moveTo>
                  <a:lnTo>
                    <a:pt x="0" y="156209"/>
                  </a:lnTo>
                  <a:lnTo>
                    <a:pt x="0" y="162559"/>
                  </a:lnTo>
                  <a:lnTo>
                    <a:pt x="7619" y="162559"/>
                  </a:lnTo>
                  <a:lnTo>
                    <a:pt x="7619" y="156209"/>
                  </a:lnTo>
                  <a:close/>
                </a:path>
                <a:path w="7619" h="659129">
                  <a:moveTo>
                    <a:pt x="7619" y="162559"/>
                  </a:moveTo>
                  <a:lnTo>
                    <a:pt x="0" y="162559"/>
                  </a:lnTo>
                  <a:lnTo>
                    <a:pt x="0" y="165099"/>
                  </a:lnTo>
                  <a:lnTo>
                    <a:pt x="7619" y="165099"/>
                  </a:lnTo>
                  <a:lnTo>
                    <a:pt x="7619" y="162559"/>
                  </a:lnTo>
                  <a:close/>
                </a:path>
                <a:path w="7619" h="659129">
                  <a:moveTo>
                    <a:pt x="7619" y="165100"/>
                  </a:moveTo>
                  <a:lnTo>
                    <a:pt x="0" y="165100"/>
                  </a:lnTo>
                  <a:lnTo>
                    <a:pt x="0" y="168909"/>
                  </a:lnTo>
                  <a:lnTo>
                    <a:pt x="7619" y="168909"/>
                  </a:lnTo>
                  <a:lnTo>
                    <a:pt x="7619" y="165100"/>
                  </a:lnTo>
                  <a:close/>
                </a:path>
                <a:path w="7619" h="659129">
                  <a:moveTo>
                    <a:pt x="7619" y="168909"/>
                  </a:moveTo>
                  <a:lnTo>
                    <a:pt x="0" y="168909"/>
                  </a:lnTo>
                  <a:lnTo>
                    <a:pt x="0" y="176529"/>
                  </a:lnTo>
                  <a:lnTo>
                    <a:pt x="1269" y="176529"/>
                  </a:lnTo>
                  <a:lnTo>
                    <a:pt x="1269" y="175259"/>
                  </a:lnTo>
                  <a:lnTo>
                    <a:pt x="5080" y="175259"/>
                  </a:lnTo>
                  <a:lnTo>
                    <a:pt x="5080" y="173989"/>
                  </a:lnTo>
                  <a:lnTo>
                    <a:pt x="6350" y="173989"/>
                  </a:lnTo>
                  <a:lnTo>
                    <a:pt x="6350" y="172719"/>
                  </a:lnTo>
                  <a:lnTo>
                    <a:pt x="7619" y="172719"/>
                  </a:lnTo>
                  <a:lnTo>
                    <a:pt x="7619" y="168909"/>
                  </a:lnTo>
                  <a:close/>
                </a:path>
                <a:path w="7619" h="659129">
                  <a:moveTo>
                    <a:pt x="7619" y="487806"/>
                  </a:moveTo>
                  <a:lnTo>
                    <a:pt x="0" y="487806"/>
                  </a:lnTo>
                  <a:lnTo>
                    <a:pt x="0" y="532130"/>
                  </a:lnTo>
                  <a:lnTo>
                    <a:pt x="7619" y="532130"/>
                  </a:lnTo>
                  <a:lnTo>
                    <a:pt x="7619" y="487806"/>
                  </a:lnTo>
                  <a:close/>
                </a:path>
                <a:path w="7619" h="659129">
                  <a:moveTo>
                    <a:pt x="7619" y="481456"/>
                  </a:moveTo>
                  <a:lnTo>
                    <a:pt x="0" y="481456"/>
                  </a:lnTo>
                  <a:lnTo>
                    <a:pt x="0" y="487679"/>
                  </a:lnTo>
                  <a:lnTo>
                    <a:pt x="7619" y="487679"/>
                  </a:lnTo>
                  <a:lnTo>
                    <a:pt x="7619" y="481456"/>
                  </a:lnTo>
                  <a:close/>
                </a:path>
                <a:path w="7619" h="659129">
                  <a:moveTo>
                    <a:pt x="2539" y="474979"/>
                  </a:moveTo>
                  <a:lnTo>
                    <a:pt x="0" y="474979"/>
                  </a:lnTo>
                  <a:lnTo>
                    <a:pt x="0" y="481329"/>
                  </a:lnTo>
                  <a:lnTo>
                    <a:pt x="7619" y="481329"/>
                  </a:lnTo>
                  <a:lnTo>
                    <a:pt x="7619" y="478916"/>
                  </a:lnTo>
                  <a:lnTo>
                    <a:pt x="5080" y="478916"/>
                  </a:lnTo>
                  <a:lnTo>
                    <a:pt x="5080" y="477519"/>
                  </a:lnTo>
                  <a:lnTo>
                    <a:pt x="3810" y="477519"/>
                  </a:lnTo>
                  <a:lnTo>
                    <a:pt x="3810" y="476249"/>
                  </a:lnTo>
                  <a:lnTo>
                    <a:pt x="2539" y="476249"/>
                  </a:lnTo>
                  <a:lnTo>
                    <a:pt x="2539" y="474979"/>
                  </a:lnTo>
                  <a:close/>
                </a:path>
                <a:path w="7619" h="659129">
                  <a:moveTo>
                    <a:pt x="7619" y="652779"/>
                  </a:moveTo>
                  <a:lnTo>
                    <a:pt x="0" y="652779"/>
                  </a:lnTo>
                  <a:lnTo>
                    <a:pt x="0" y="654049"/>
                  </a:lnTo>
                  <a:lnTo>
                    <a:pt x="2540" y="654049"/>
                  </a:lnTo>
                  <a:lnTo>
                    <a:pt x="2540" y="655319"/>
                  </a:lnTo>
                  <a:lnTo>
                    <a:pt x="5080" y="655319"/>
                  </a:lnTo>
                  <a:lnTo>
                    <a:pt x="5080" y="656589"/>
                  </a:lnTo>
                  <a:lnTo>
                    <a:pt x="6350" y="656589"/>
                  </a:lnTo>
                  <a:lnTo>
                    <a:pt x="6350" y="659129"/>
                  </a:lnTo>
                  <a:lnTo>
                    <a:pt x="7619" y="659129"/>
                  </a:lnTo>
                  <a:lnTo>
                    <a:pt x="7619" y="652779"/>
                  </a:lnTo>
                  <a:close/>
                </a:path>
                <a:path w="7619" h="659129">
                  <a:moveTo>
                    <a:pt x="7619" y="646429"/>
                  </a:moveTo>
                  <a:lnTo>
                    <a:pt x="0" y="646429"/>
                  </a:lnTo>
                  <a:lnTo>
                    <a:pt x="0" y="651509"/>
                  </a:lnTo>
                  <a:lnTo>
                    <a:pt x="7619" y="651509"/>
                  </a:lnTo>
                  <a:lnTo>
                    <a:pt x="7619" y="646429"/>
                  </a:lnTo>
                  <a:close/>
                </a:path>
                <a:path w="7619" h="659129">
                  <a:moveTo>
                    <a:pt x="7619" y="640079"/>
                  </a:moveTo>
                  <a:lnTo>
                    <a:pt x="0" y="640079"/>
                  </a:lnTo>
                  <a:lnTo>
                    <a:pt x="0" y="645159"/>
                  </a:lnTo>
                  <a:lnTo>
                    <a:pt x="7619" y="645159"/>
                  </a:lnTo>
                  <a:lnTo>
                    <a:pt x="7619" y="640079"/>
                  </a:lnTo>
                  <a:close/>
                </a:path>
                <a:path w="7619" h="659129">
                  <a:moveTo>
                    <a:pt x="7619" y="633730"/>
                  </a:moveTo>
                  <a:lnTo>
                    <a:pt x="0" y="633730"/>
                  </a:lnTo>
                  <a:lnTo>
                    <a:pt x="0" y="638809"/>
                  </a:lnTo>
                  <a:lnTo>
                    <a:pt x="7619" y="638809"/>
                  </a:lnTo>
                  <a:lnTo>
                    <a:pt x="7619" y="633730"/>
                  </a:lnTo>
                  <a:close/>
                </a:path>
                <a:path w="7619" h="659129">
                  <a:moveTo>
                    <a:pt x="7619" y="627380"/>
                  </a:moveTo>
                  <a:lnTo>
                    <a:pt x="0" y="627380"/>
                  </a:lnTo>
                  <a:lnTo>
                    <a:pt x="0" y="632459"/>
                  </a:lnTo>
                  <a:lnTo>
                    <a:pt x="7619" y="632459"/>
                  </a:lnTo>
                  <a:lnTo>
                    <a:pt x="7619" y="627380"/>
                  </a:lnTo>
                  <a:close/>
                </a:path>
                <a:path w="7619" h="659129">
                  <a:moveTo>
                    <a:pt x="7619" y="622300"/>
                  </a:moveTo>
                  <a:lnTo>
                    <a:pt x="0" y="622300"/>
                  </a:lnTo>
                  <a:lnTo>
                    <a:pt x="0" y="626109"/>
                  </a:lnTo>
                  <a:lnTo>
                    <a:pt x="7619" y="626109"/>
                  </a:lnTo>
                  <a:lnTo>
                    <a:pt x="7619" y="622300"/>
                  </a:lnTo>
                  <a:close/>
                </a:path>
                <a:path w="7619" h="659129">
                  <a:moveTo>
                    <a:pt x="7619" y="615949"/>
                  </a:moveTo>
                  <a:lnTo>
                    <a:pt x="0" y="615949"/>
                  </a:lnTo>
                  <a:lnTo>
                    <a:pt x="0" y="621030"/>
                  </a:lnTo>
                  <a:lnTo>
                    <a:pt x="7619" y="621030"/>
                  </a:lnTo>
                  <a:lnTo>
                    <a:pt x="7619" y="615949"/>
                  </a:lnTo>
                  <a:close/>
                </a:path>
                <a:path w="7619" h="659129">
                  <a:moveTo>
                    <a:pt x="7619" y="609599"/>
                  </a:moveTo>
                  <a:lnTo>
                    <a:pt x="0" y="609599"/>
                  </a:lnTo>
                  <a:lnTo>
                    <a:pt x="0" y="614679"/>
                  </a:lnTo>
                  <a:lnTo>
                    <a:pt x="7619" y="614679"/>
                  </a:lnTo>
                  <a:lnTo>
                    <a:pt x="7619" y="609599"/>
                  </a:lnTo>
                  <a:close/>
                </a:path>
                <a:path w="7619" h="659129">
                  <a:moveTo>
                    <a:pt x="7619" y="603249"/>
                  </a:moveTo>
                  <a:lnTo>
                    <a:pt x="0" y="603249"/>
                  </a:lnTo>
                  <a:lnTo>
                    <a:pt x="0" y="608330"/>
                  </a:lnTo>
                  <a:lnTo>
                    <a:pt x="7619" y="608330"/>
                  </a:lnTo>
                  <a:lnTo>
                    <a:pt x="7619" y="603249"/>
                  </a:lnTo>
                  <a:close/>
                </a:path>
                <a:path w="7619" h="659129">
                  <a:moveTo>
                    <a:pt x="7619" y="596899"/>
                  </a:moveTo>
                  <a:lnTo>
                    <a:pt x="0" y="596899"/>
                  </a:lnTo>
                  <a:lnTo>
                    <a:pt x="0" y="601979"/>
                  </a:lnTo>
                  <a:lnTo>
                    <a:pt x="7619" y="601979"/>
                  </a:lnTo>
                  <a:lnTo>
                    <a:pt x="7619" y="596899"/>
                  </a:lnTo>
                  <a:close/>
                </a:path>
                <a:path w="7619" h="659129">
                  <a:moveTo>
                    <a:pt x="7619" y="590550"/>
                  </a:moveTo>
                  <a:lnTo>
                    <a:pt x="0" y="590550"/>
                  </a:lnTo>
                  <a:lnTo>
                    <a:pt x="0" y="595629"/>
                  </a:lnTo>
                  <a:lnTo>
                    <a:pt x="7619" y="595629"/>
                  </a:lnTo>
                  <a:lnTo>
                    <a:pt x="7619" y="590550"/>
                  </a:lnTo>
                  <a:close/>
                </a:path>
                <a:path w="7619" h="659129">
                  <a:moveTo>
                    <a:pt x="7619" y="584200"/>
                  </a:moveTo>
                  <a:lnTo>
                    <a:pt x="0" y="584200"/>
                  </a:lnTo>
                  <a:lnTo>
                    <a:pt x="0" y="589279"/>
                  </a:lnTo>
                  <a:lnTo>
                    <a:pt x="7619" y="589279"/>
                  </a:lnTo>
                  <a:lnTo>
                    <a:pt x="7619" y="584200"/>
                  </a:lnTo>
                  <a:close/>
                </a:path>
                <a:path w="7619" h="659129">
                  <a:moveTo>
                    <a:pt x="7619" y="571499"/>
                  </a:moveTo>
                  <a:lnTo>
                    <a:pt x="0" y="571499"/>
                  </a:lnTo>
                  <a:lnTo>
                    <a:pt x="0" y="582929"/>
                  </a:lnTo>
                  <a:lnTo>
                    <a:pt x="7619" y="582929"/>
                  </a:lnTo>
                  <a:lnTo>
                    <a:pt x="7619" y="571499"/>
                  </a:lnTo>
                  <a:close/>
                </a:path>
                <a:path w="7619" h="659129">
                  <a:moveTo>
                    <a:pt x="7619" y="558799"/>
                  </a:moveTo>
                  <a:lnTo>
                    <a:pt x="0" y="558799"/>
                  </a:lnTo>
                  <a:lnTo>
                    <a:pt x="0" y="570229"/>
                  </a:lnTo>
                  <a:lnTo>
                    <a:pt x="7619" y="570229"/>
                  </a:lnTo>
                  <a:lnTo>
                    <a:pt x="7619" y="558799"/>
                  </a:lnTo>
                  <a:close/>
                </a:path>
                <a:path w="7619" h="659129">
                  <a:moveTo>
                    <a:pt x="7619" y="546099"/>
                  </a:moveTo>
                  <a:lnTo>
                    <a:pt x="0" y="546099"/>
                  </a:lnTo>
                  <a:lnTo>
                    <a:pt x="0" y="557529"/>
                  </a:lnTo>
                  <a:lnTo>
                    <a:pt x="7619" y="557529"/>
                  </a:lnTo>
                  <a:lnTo>
                    <a:pt x="7619" y="546099"/>
                  </a:lnTo>
                  <a:close/>
                </a:path>
                <a:path w="7619" h="659129">
                  <a:moveTo>
                    <a:pt x="7619" y="533400"/>
                  </a:moveTo>
                  <a:lnTo>
                    <a:pt x="0" y="533400"/>
                  </a:lnTo>
                  <a:lnTo>
                    <a:pt x="0" y="544829"/>
                  </a:lnTo>
                  <a:lnTo>
                    <a:pt x="7619" y="544829"/>
                  </a:lnTo>
                  <a:lnTo>
                    <a:pt x="7619" y="533400"/>
                  </a:lnTo>
                  <a:close/>
                </a:path>
              </a:pathLst>
            </a:custGeom>
            <a:solidFill>
              <a:srgbClr val="4200F5"/>
            </a:solidFill>
          </p:spPr>
          <p:txBody>
            <a:bodyPr bIns="0" lIns="0" rIns="0" rtlCol="0" tIns="0" wrap="square"/>
            <a:p/>
          </p:txBody>
        </p:sp>
        <p:sp>
          <p:nvSpPr>
            <p:cNvPr id="1050303" name="object 1607"/>
            <p:cNvSpPr/>
            <p:nvPr/>
          </p:nvSpPr>
          <p:spPr>
            <a:xfrm>
              <a:off x="1734819" y="5831840"/>
              <a:ext cx="6350" cy="647700"/>
            </a:xfrm>
            <a:custGeom>
              <a:avLst/>
              <a:ahLst/>
              <a:rect l="l" t="t" r="r" b="b"/>
              <a:pathLst>
                <a:path w="6350" h="647700">
                  <a:moveTo>
                    <a:pt x="6350" y="0"/>
                  </a:moveTo>
                  <a:lnTo>
                    <a:pt x="5080" y="0"/>
                  </a:lnTo>
                  <a:lnTo>
                    <a:pt x="5080" y="1270"/>
                  </a:lnTo>
                  <a:lnTo>
                    <a:pt x="6350" y="1270"/>
                  </a:lnTo>
                  <a:lnTo>
                    <a:pt x="6350" y="0"/>
                  </a:lnTo>
                  <a:close/>
                </a:path>
                <a:path w="6350" h="647700">
                  <a:moveTo>
                    <a:pt x="6350" y="1270"/>
                  </a:moveTo>
                  <a:lnTo>
                    <a:pt x="3810" y="1270"/>
                  </a:lnTo>
                  <a:lnTo>
                    <a:pt x="3810" y="2540"/>
                  </a:lnTo>
                  <a:lnTo>
                    <a:pt x="2540" y="2540"/>
                  </a:lnTo>
                  <a:lnTo>
                    <a:pt x="2540" y="3810"/>
                  </a:lnTo>
                  <a:lnTo>
                    <a:pt x="1269" y="3810"/>
                  </a:lnTo>
                  <a:lnTo>
                    <a:pt x="1269" y="5080"/>
                  </a:lnTo>
                  <a:lnTo>
                    <a:pt x="0" y="5080"/>
                  </a:lnTo>
                  <a:lnTo>
                    <a:pt x="0" y="7620"/>
                  </a:lnTo>
                  <a:lnTo>
                    <a:pt x="6350" y="7620"/>
                  </a:lnTo>
                  <a:lnTo>
                    <a:pt x="6350" y="1270"/>
                  </a:lnTo>
                  <a:close/>
                </a:path>
                <a:path w="6350" h="647700">
                  <a:moveTo>
                    <a:pt x="6350" y="7620"/>
                  </a:moveTo>
                  <a:lnTo>
                    <a:pt x="0" y="7620"/>
                  </a:lnTo>
                  <a:lnTo>
                    <a:pt x="0" y="11430"/>
                  </a:lnTo>
                  <a:lnTo>
                    <a:pt x="6350" y="11430"/>
                  </a:lnTo>
                  <a:lnTo>
                    <a:pt x="6350" y="7620"/>
                  </a:lnTo>
                  <a:close/>
                </a:path>
                <a:path w="6350" h="647700">
                  <a:moveTo>
                    <a:pt x="6350" y="11430"/>
                  </a:moveTo>
                  <a:lnTo>
                    <a:pt x="0" y="11430"/>
                  </a:lnTo>
                  <a:lnTo>
                    <a:pt x="0" y="13970"/>
                  </a:lnTo>
                  <a:lnTo>
                    <a:pt x="6350" y="13970"/>
                  </a:lnTo>
                  <a:lnTo>
                    <a:pt x="6350" y="11430"/>
                  </a:lnTo>
                  <a:close/>
                </a:path>
                <a:path w="6350" h="647700">
                  <a:moveTo>
                    <a:pt x="6350" y="13970"/>
                  </a:moveTo>
                  <a:lnTo>
                    <a:pt x="0" y="13970"/>
                  </a:lnTo>
                  <a:lnTo>
                    <a:pt x="0" y="17780"/>
                  </a:lnTo>
                  <a:lnTo>
                    <a:pt x="6350" y="17780"/>
                  </a:lnTo>
                  <a:lnTo>
                    <a:pt x="6350" y="13970"/>
                  </a:lnTo>
                  <a:close/>
                </a:path>
                <a:path w="6350" h="647700">
                  <a:moveTo>
                    <a:pt x="6350" y="17780"/>
                  </a:moveTo>
                  <a:lnTo>
                    <a:pt x="0" y="17780"/>
                  </a:lnTo>
                  <a:lnTo>
                    <a:pt x="0" y="20320"/>
                  </a:lnTo>
                  <a:lnTo>
                    <a:pt x="6350" y="20320"/>
                  </a:lnTo>
                  <a:lnTo>
                    <a:pt x="6350" y="17780"/>
                  </a:lnTo>
                  <a:close/>
                </a:path>
                <a:path w="6350" h="647700">
                  <a:moveTo>
                    <a:pt x="6350" y="20320"/>
                  </a:moveTo>
                  <a:lnTo>
                    <a:pt x="0" y="20320"/>
                  </a:lnTo>
                  <a:lnTo>
                    <a:pt x="0" y="24130"/>
                  </a:lnTo>
                  <a:lnTo>
                    <a:pt x="6350" y="24130"/>
                  </a:lnTo>
                  <a:lnTo>
                    <a:pt x="6350" y="20320"/>
                  </a:lnTo>
                  <a:close/>
                </a:path>
                <a:path w="6350" h="647700">
                  <a:moveTo>
                    <a:pt x="6350" y="24130"/>
                  </a:moveTo>
                  <a:lnTo>
                    <a:pt x="0" y="24130"/>
                  </a:lnTo>
                  <a:lnTo>
                    <a:pt x="0" y="26670"/>
                  </a:lnTo>
                  <a:lnTo>
                    <a:pt x="6350" y="26670"/>
                  </a:lnTo>
                  <a:lnTo>
                    <a:pt x="6350" y="24130"/>
                  </a:lnTo>
                  <a:close/>
                </a:path>
                <a:path w="6350" h="647700">
                  <a:moveTo>
                    <a:pt x="6350" y="26670"/>
                  </a:moveTo>
                  <a:lnTo>
                    <a:pt x="0" y="26670"/>
                  </a:lnTo>
                  <a:lnTo>
                    <a:pt x="0" y="36830"/>
                  </a:lnTo>
                  <a:lnTo>
                    <a:pt x="6350" y="36830"/>
                  </a:lnTo>
                  <a:lnTo>
                    <a:pt x="6350" y="26670"/>
                  </a:lnTo>
                  <a:close/>
                </a:path>
                <a:path w="6350" h="647700">
                  <a:moveTo>
                    <a:pt x="6350" y="36830"/>
                  </a:moveTo>
                  <a:lnTo>
                    <a:pt x="0" y="36830"/>
                  </a:lnTo>
                  <a:lnTo>
                    <a:pt x="0" y="43180"/>
                  </a:lnTo>
                  <a:lnTo>
                    <a:pt x="6350" y="43180"/>
                  </a:lnTo>
                  <a:lnTo>
                    <a:pt x="6350" y="36830"/>
                  </a:lnTo>
                  <a:close/>
                </a:path>
                <a:path w="6350" h="647700">
                  <a:moveTo>
                    <a:pt x="6350" y="43180"/>
                  </a:moveTo>
                  <a:lnTo>
                    <a:pt x="0" y="43180"/>
                  </a:lnTo>
                  <a:lnTo>
                    <a:pt x="0" y="45720"/>
                  </a:lnTo>
                  <a:lnTo>
                    <a:pt x="6350" y="45720"/>
                  </a:lnTo>
                  <a:lnTo>
                    <a:pt x="6350" y="43180"/>
                  </a:lnTo>
                  <a:close/>
                </a:path>
                <a:path w="6350" h="647700">
                  <a:moveTo>
                    <a:pt x="6350" y="45720"/>
                  </a:moveTo>
                  <a:lnTo>
                    <a:pt x="0" y="45720"/>
                  </a:lnTo>
                  <a:lnTo>
                    <a:pt x="0" y="49530"/>
                  </a:lnTo>
                  <a:lnTo>
                    <a:pt x="6350" y="49530"/>
                  </a:lnTo>
                  <a:lnTo>
                    <a:pt x="6350" y="45720"/>
                  </a:lnTo>
                  <a:close/>
                </a:path>
                <a:path w="6350" h="647700">
                  <a:moveTo>
                    <a:pt x="6350" y="49530"/>
                  </a:moveTo>
                  <a:lnTo>
                    <a:pt x="0" y="49530"/>
                  </a:lnTo>
                  <a:lnTo>
                    <a:pt x="0" y="62230"/>
                  </a:lnTo>
                  <a:lnTo>
                    <a:pt x="6350" y="62230"/>
                  </a:lnTo>
                  <a:lnTo>
                    <a:pt x="6350" y="49530"/>
                  </a:lnTo>
                  <a:close/>
                </a:path>
                <a:path w="6350" h="647700">
                  <a:moveTo>
                    <a:pt x="6350" y="62230"/>
                  </a:moveTo>
                  <a:lnTo>
                    <a:pt x="0" y="62230"/>
                  </a:lnTo>
                  <a:lnTo>
                    <a:pt x="0" y="68580"/>
                  </a:lnTo>
                  <a:lnTo>
                    <a:pt x="6350" y="68580"/>
                  </a:lnTo>
                  <a:lnTo>
                    <a:pt x="6350" y="62230"/>
                  </a:lnTo>
                  <a:close/>
                </a:path>
                <a:path w="6350" h="647700">
                  <a:moveTo>
                    <a:pt x="6350" y="68580"/>
                  </a:moveTo>
                  <a:lnTo>
                    <a:pt x="0" y="68580"/>
                  </a:lnTo>
                  <a:lnTo>
                    <a:pt x="0" y="83820"/>
                  </a:lnTo>
                  <a:lnTo>
                    <a:pt x="6350" y="83820"/>
                  </a:lnTo>
                  <a:lnTo>
                    <a:pt x="6350" y="68580"/>
                  </a:lnTo>
                  <a:close/>
                </a:path>
                <a:path w="6350" h="647700">
                  <a:moveTo>
                    <a:pt x="6350" y="83820"/>
                  </a:moveTo>
                  <a:lnTo>
                    <a:pt x="0" y="83820"/>
                  </a:lnTo>
                  <a:lnTo>
                    <a:pt x="0" y="93980"/>
                  </a:lnTo>
                  <a:lnTo>
                    <a:pt x="6350" y="93980"/>
                  </a:lnTo>
                  <a:lnTo>
                    <a:pt x="6350" y="83820"/>
                  </a:lnTo>
                  <a:close/>
                </a:path>
                <a:path w="6350" h="647700">
                  <a:moveTo>
                    <a:pt x="6350" y="93980"/>
                  </a:moveTo>
                  <a:lnTo>
                    <a:pt x="0" y="93980"/>
                  </a:lnTo>
                  <a:lnTo>
                    <a:pt x="0" y="151130"/>
                  </a:lnTo>
                  <a:lnTo>
                    <a:pt x="6350" y="151130"/>
                  </a:lnTo>
                  <a:lnTo>
                    <a:pt x="6350" y="93980"/>
                  </a:lnTo>
                  <a:close/>
                </a:path>
                <a:path w="6350" h="647700">
                  <a:moveTo>
                    <a:pt x="6350" y="151130"/>
                  </a:moveTo>
                  <a:lnTo>
                    <a:pt x="0" y="151130"/>
                  </a:lnTo>
                  <a:lnTo>
                    <a:pt x="0" y="157480"/>
                  </a:lnTo>
                  <a:lnTo>
                    <a:pt x="6350" y="157480"/>
                  </a:lnTo>
                  <a:lnTo>
                    <a:pt x="6350" y="151130"/>
                  </a:lnTo>
                  <a:close/>
                </a:path>
                <a:path w="6350" h="647700">
                  <a:moveTo>
                    <a:pt x="6350" y="157480"/>
                  </a:moveTo>
                  <a:lnTo>
                    <a:pt x="0" y="157480"/>
                  </a:lnTo>
                  <a:lnTo>
                    <a:pt x="0" y="160020"/>
                  </a:lnTo>
                  <a:lnTo>
                    <a:pt x="6350" y="160020"/>
                  </a:lnTo>
                  <a:lnTo>
                    <a:pt x="6350" y="157480"/>
                  </a:lnTo>
                  <a:close/>
                </a:path>
                <a:path w="6350" h="647700">
                  <a:moveTo>
                    <a:pt x="6350" y="160020"/>
                  </a:moveTo>
                  <a:lnTo>
                    <a:pt x="0" y="160020"/>
                  </a:lnTo>
                  <a:lnTo>
                    <a:pt x="0" y="163830"/>
                  </a:lnTo>
                  <a:lnTo>
                    <a:pt x="6350" y="163830"/>
                  </a:lnTo>
                  <a:lnTo>
                    <a:pt x="6350" y="160020"/>
                  </a:lnTo>
                  <a:close/>
                </a:path>
                <a:path w="6350" h="647700">
                  <a:moveTo>
                    <a:pt x="6350" y="163830"/>
                  </a:moveTo>
                  <a:lnTo>
                    <a:pt x="0" y="163830"/>
                  </a:lnTo>
                  <a:lnTo>
                    <a:pt x="0" y="172720"/>
                  </a:lnTo>
                  <a:lnTo>
                    <a:pt x="6350" y="172720"/>
                  </a:lnTo>
                  <a:lnTo>
                    <a:pt x="6350" y="163830"/>
                  </a:lnTo>
                  <a:close/>
                </a:path>
                <a:path w="6350" h="647700">
                  <a:moveTo>
                    <a:pt x="2539" y="172720"/>
                  </a:moveTo>
                  <a:lnTo>
                    <a:pt x="0" y="172720"/>
                  </a:lnTo>
                  <a:lnTo>
                    <a:pt x="0" y="175260"/>
                  </a:lnTo>
                  <a:lnTo>
                    <a:pt x="1269" y="175260"/>
                  </a:lnTo>
                  <a:lnTo>
                    <a:pt x="1269" y="173990"/>
                  </a:lnTo>
                  <a:lnTo>
                    <a:pt x="2539" y="173990"/>
                  </a:lnTo>
                  <a:lnTo>
                    <a:pt x="2539" y="172720"/>
                  </a:lnTo>
                  <a:close/>
                </a:path>
                <a:path w="6350" h="647700">
                  <a:moveTo>
                    <a:pt x="6350" y="482727"/>
                  </a:moveTo>
                  <a:lnTo>
                    <a:pt x="0" y="482727"/>
                  </a:lnTo>
                  <a:lnTo>
                    <a:pt x="0" y="527050"/>
                  </a:lnTo>
                  <a:lnTo>
                    <a:pt x="6350" y="527050"/>
                  </a:lnTo>
                  <a:lnTo>
                    <a:pt x="6350" y="482727"/>
                  </a:lnTo>
                  <a:close/>
                </a:path>
                <a:path w="6350" h="647700">
                  <a:moveTo>
                    <a:pt x="6350" y="476377"/>
                  </a:moveTo>
                  <a:lnTo>
                    <a:pt x="0" y="476377"/>
                  </a:lnTo>
                  <a:lnTo>
                    <a:pt x="0" y="482600"/>
                  </a:lnTo>
                  <a:lnTo>
                    <a:pt x="6350" y="482600"/>
                  </a:lnTo>
                  <a:lnTo>
                    <a:pt x="6350" y="476377"/>
                  </a:lnTo>
                  <a:close/>
                </a:path>
                <a:path w="6350" h="647700">
                  <a:moveTo>
                    <a:pt x="6350" y="470027"/>
                  </a:moveTo>
                  <a:lnTo>
                    <a:pt x="0" y="470027"/>
                  </a:lnTo>
                  <a:lnTo>
                    <a:pt x="0" y="476250"/>
                  </a:lnTo>
                  <a:lnTo>
                    <a:pt x="6350" y="476250"/>
                  </a:lnTo>
                  <a:lnTo>
                    <a:pt x="6350" y="470027"/>
                  </a:lnTo>
                  <a:close/>
                </a:path>
                <a:path w="6350" h="647700">
                  <a:moveTo>
                    <a:pt x="1269" y="464820"/>
                  </a:moveTo>
                  <a:lnTo>
                    <a:pt x="0" y="464820"/>
                  </a:lnTo>
                  <a:lnTo>
                    <a:pt x="0" y="469900"/>
                  </a:lnTo>
                  <a:lnTo>
                    <a:pt x="6350" y="469900"/>
                  </a:lnTo>
                  <a:lnTo>
                    <a:pt x="6350" y="468757"/>
                  </a:lnTo>
                  <a:lnTo>
                    <a:pt x="5080" y="468757"/>
                  </a:lnTo>
                  <a:lnTo>
                    <a:pt x="5080" y="467487"/>
                  </a:lnTo>
                  <a:lnTo>
                    <a:pt x="3810" y="467487"/>
                  </a:lnTo>
                  <a:lnTo>
                    <a:pt x="3810" y="466090"/>
                  </a:lnTo>
                  <a:lnTo>
                    <a:pt x="1269" y="466090"/>
                  </a:lnTo>
                  <a:lnTo>
                    <a:pt x="1269" y="464820"/>
                  </a:lnTo>
                  <a:close/>
                </a:path>
                <a:path w="6350" h="647700">
                  <a:moveTo>
                    <a:pt x="6350" y="641350"/>
                  </a:moveTo>
                  <a:lnTo>
                    <a:pt x="0" y="641350"/>
                  </a:lnTo>
                  <a:lnTo>
                    <a:pt x="0" y="645160"/>
                  </a:lnTo>
                  <a:lnTo>
                    <a:pt x="1269" y="645160"/>
                  </a:lnTo>
                  <a:lnTo>
                    <a:pt x="1269" y="647700"/>
                  </a:lnTo>
                  <a:lnTo>
                    <a:pt x="3810" y="647700"/>
                  </a:lnTo>
                  <a:lnTo>
                    <a:pt x="3810" y="646430"/>
                  </a:lnTo>
                  <a:lnTo>
                    <a:pt x="6350" y="646430"/>
                  </a:lnTo>
                  <a:lnTo>
                    <a:pt x="6350" y="641350"/>
                  </a:lnTo>
                  <a:close/>
                </a:path>
                <a:path w="6350" h="647700">
                  <a:moveTo>
                    <a:pt x="6350" y="635000"/>
                  </a:moveTo>
                  <a:lnTo>
                    <a:pt x="0" y="635000"/>
                  </a:lnTo>
                  <a:lnTo>
                    <a:pt x="0" y="640080"/>
                  </a:lnTo>
                  <a:lnTo>
                    <a:pt x="6350" y="640080"/>
                  </a:lnTo>
                  <a:lnTo>
                    <a:pt x="6350" y="635000"/>
                  </a:lnTo>
                  <a:close/>
                </a:path>
                <a:path w="6350" h="647700">
                  <a:moveTo>
                    <a:pt x="6350" y="628650"/>
                  </a:moveTo>
                  <a:lnTo>
                    <a:pt x="0" y="628650"/>
                  </a:lnTo>
                  <a:lnTo>
                    <a:pt x="0" y="633730"/>
                  </a:lnTo>
                  <a:lnTo>
                    <a:pt x="6350" y="633730"/>
                  </a:lnTo>
                  <a:lnTo>
                    <a:pt x="6350" y="628650"/>
                  </a:lnTo>
                  <a:close/>
                </a:path>
                <a:path w="6350" h="647700">
                  <a:moveTo>
                    <a:pt x="6350" y="622300"/>
                  </a:moveTo>
                  <a:lnTo>
                    <a:pt x="0" y="622300"/>
                  </a:lnTo>
                  <a:lnTo>
                    <a:pt x="0" y="627380"/>
                  </a:lnTo>
                  <a:lnTo>
                    <a:pt x="6350" y="627380"/>
                  </a:lnTo>
                  <a:lnTo>
                    <a:pt x="6350" y="622300"/>
                  </a:lnTo>
                  <a:close/>
                </a:path>
                <a:path w="6350" h="647700">
                  <a:moveTo>
                    <a:pt x="6350" y="617220"/>
                  </a:moveTo>
                  <a:lnTo>
                    <a:pt x="0" y="617220"/>
                  </a:lnTo>
                  <a:lnTo>
                    <a:pt x="0" y="621030"/>
                  </a:lnTo>
                  <a:lnTo>
                    <a:pt x="6350" y="621030"/>
                  </a:lnTo>
                  <a:lnTo>
                    <a:pt x="6350" y="617220"/>
                  </a:lnTo>
                  <a:close/>
                </a:path>
                <a:path w="6350" h="647700">
                  <a:moveTo>
                    <a:pt x="6350" y="610870"/>
                  </a:moveTo>
                  <a:lnTo>
                    <a:pt x="0" y="610870"/>
                  </a:lnTo>
                  <a:lnTo>
                    <a:pt x="0" y="615950"/>
                  </a:lnTo>
                  <a:lnTo>
                    <a:pt x="6350" y="615950"/>
                  </a:lnTo>
                  <a:lnTo>
                    <a:pt x="6350" y="610870"/>
                  </a:lnTo>
                  <a:close/>
                </a:path>
                <a:path w="6350" h="647700">
                  <a:moveTo>
                    <a:pt x="6350" y="604520"/>
                  </a:moveTo>
                  <a:lnTo>
                    <a:pt x="0" y="604520"/>
                  </a:lnTo>
                  <a:lnTo>
                    <a:pt x="0" y="609600"/>
                  </a:lnTo>
                  <a:lnTo>
                    <a:pt x="6350" y="609600"/>
                  </a:lnTo>
                  <a:lnTo>
                    <a:pt x="6350" y="604520"/>
                  </a:lnTo>
                  <a:close/>
                </a:path>
                <a:path w="6350" h="647700">
                  <a:moveTo>
                    <a:pt x="6350" y="598170"/>
                  </a:moveTo>
                  <a:lnTo>
                    <a:pt x="0" y="598170"/>
                  </a:lnTo>
                  <a:lnTo>
                    <a:pt x="0" y="603250"/>
                  </a:lnTo>
                  <a:lnTo>
                    <a:pt x="6350" y="603250"/>
                  </a:lnTo>
                  <a:lnTo>
                    <a:pt x="6350" y="598170"/>
                  </a:lnTo>
                  <a:close/>
                </a:path>
                <a:path w="6350" h="647700">
                  <a:moveTo>
                    <a:pt x="6350" y="591820"/>
                  </a:moveTo>
                  <a:lnTo>
                    <a:pt x="0" y="591820"/>
                  </a:lnTo>
                  <a:lnTo>
                    <a:pt x="0" y="596900"/>
                  </a:lnTo>
                  <a:lnTo>
                    <a:pt x="6350" y="596900"/>
                  </a:lnTo>
                  <a:lnTo>
                    <a:pt x="6350" y="591820"/>
                  </a:lnTo>
                  <a:close/>
                </a:path>
                <a:path w="6350" h="647700">
                  <a:moveTo>
                    <a:pt x="6350" y="585470"/>
                  </a:moveTo>
                  <a:lnTo>
                    <a:pt x="0" y="585470"/>
                  </a:lnTo>
                  <a:lnTo>
                    <a:pt x="0" y="590550"/>
                  </a:lnTo>
                  <a:lnTo>
                    <a:pt x="6350" y="590550"/>
                  </a:lnTo>
                  <a:lnTo>
                    <a:pt x="6350" y="585470"/>
                  </a:lnTo>
                  <a:close/>
                </a:path>
                <a:path w="6350" h="647700">
                  <a:moveTo>
                    <a:pt x="6350" y="579120"/>
                  </a:moveTo>
                  <a:lnTo>
                    <a:pt x="0" y="579120"/>
                  </a:lnTo>
                  <a:lnTo>
                    <a:pt x="0" y="584200"/>
                  </a:lnTo>
                  <a:lnTo>
                    <a:pt x="6350" y="584200"/>
                  </a:lnTo>
                  <a:lnTo>
                    <a:pt x="6350" y="579120"/>
                  </a:lnTo>
                  <a:close/>
                </a:path>
                <a:path w="6350" h="647700">
                  <a:moveTo>
                    <a:pt x="6350" y="566420"/>
                  </a:moveTo>
                  <a:lnTo>
                    <a:pt x="0" y="566420"/>
                  </a:lnTo>
                  <a:lnTo>
                    <a:pt x="0" y="577850"/>
                  </a:lnTo>
                  <a:lnTo>
                    <a:pt x="6350" y="577850"/>
                  </a:lnTo>
                  <a:lnTo>
                    <a:pt x="6350" y="566420"/>
                  </a:lnTo>
                  <a:close/>
                </a:path>
                <a:path w="6350" h="647700">
                  <a:moveTo>
                    <a:pt x="6350" y="553720"/>
                  </a:moveTo>
                  <a:lnTo>
                    <a:pt x="0" y="553720"/>
                  </a:lnTo>
                  <a:lnTo>
                    <a:pt x="0" y="565150"/>
                  </a:lnTo>
                  <a:lnTo>
                    <a:pt x="6350" y="565150"/>
                  </a:lnTo>
                  <a:lnTo>
                    <a:pt x="6350" y="553720"/>
                  </a:lnTo>
                  <a:close/>
                </a:path>
                <a:path w="6350" h="647700">
                  <a:moveTo>
                    <a:pt x="6350" y="541020"/>
                  </a:moveTo>
                  <a:lnTo>
                    <a:pt x="0" y="541020"/>
                  </a:lnTo>
                  <a:lnTo>
                    <a:pt x="0" y="552450"/>
                  </a:lnTo>
                  <a:lnTo>
                    <a:pt x="6350" y="552450"/>
                  </a:lnTo>
                  <a:lnTo>
                    <a:pt x="6350" y="541020"/>
                  </a:lnTo>
                  <a:close/>
                </a:path>
                <a:path w="6350" h="647700">
                  <a:moveTo>
                    <a:pt x="6350" y="528320"/>
                  </a:moveTo>
                  <a:lnTo>
                    <a:pt x="0" y="528320"/>
                  </a:lnTo>
                  <a:lnTo>
                    <a:pt x="0" y="539750"/>
                  </a:lnTo>
                  <a:lnTo>
                    <a:pt x="6350" y="539750"/>
                  </a:lnTo>
                  <a:lnTo>
                    <a:pt x="6350" y="528320"/>
                  </a:lnTo>
                  <a:close/>
                </a:path>
              </a:pathLst>
            </a:custGeom>
            <a:solidFill>
              <a:srgbClr val="4000F6"/>
            </a:solidFill>
          </p:spPr>
          <p:txBody>
            <a:bodyPr bIns="0" lIns="0" rIns="0" rtlCol="0" tIns="0" wrap="square"/>
            <a:p/>
          </p:txBody>
        </p:sp>
        <p:sp>
          <p:nvSpPr>
            <p:cNvPr id="1050304" name="object 1608"/>
            <p:cNvSpPr/>
            <p:nvPr/>
          </p:nvSpPr>
          <p:spPr>
            <a:xfrm>
              <a:off x="1727199" y="5838189"/>
              <a:ext cx="7620" cy="637540"/>
            </a:xfrm>
            <a:custGeom>
              <a:avLst/>
              <a:ahLst/>
              <a:rect l="l" t="t" r="r" b="b"/>
              <a:pathLst>
                <a:path w="7619" h="637539">
                  <a:moveTo>
                    <a:pt x="7619" y="0"/>
                  </a:moveTo>
                  <a:lnTo>
                    <a:pt x="5080" y="0"/>
                  </a:lnTo>
                  <a:lnTo>
                    <a:pt x="5080" y="1270"/>
                  </a:lnTo>
                  <a:lnTo>
                    <a:pt x="7619" y="1270"/>
                  </a:lnTo>
                  <a:lnTo>
                    <a:pt x="7619" y="0"/>
                  </a:lnTo>
                  <a:close/>
                </a:path>
                <a:path w="7619" h="637539">
                  <a:moveTo>
                    <a:pt x="7619" y="1270"/>
                  </a:moveTo>
                  <a:lnTo>
                    <a:pt x="3810" y="1270"/>
                  </a:lnTo>
                  <a:lnTo>
                    <a:pt x="3810" y="2540"/>
                  </a:lnTo>
                  <a:lnTo>
                    <a:pt x="1269" y="2540"/>
                  </a:lnTo>
                  <a:lnTo>
                    <a:pt x="1269" y="3810"/>
                  </a:lnTo>
                  <a:lnTo>
                    <a:pt x="0" y="3810"/>
                  </a:lnTo>
                  <a:lnTo>
                    <a:pt x="0" y="5080"/>
                  </a:lnTo>
                  <a:lnTo>
                    <a:pt x="7619" y="5080"/>
                  </a:lnTo>
                  <a:lnTo>
                    <a:pt x="7619" y="1270"/>
                  </a:lnTo>
                  <a:close/>
                </a:path>
                <a:path w="7619" h="637539">
                  <a:moveTo>
                    <a:pt x="7619" y="5080"/>
                  </a:moveTo>
                  <a:lnTo>
                    <a:pt x="0" y="5080"/>
                  </a:lnTo>
                  <a:lnTo>
                    <a:pt x="0" y="7620"/>
                  </a:lnTo>
                  <a:lnTo>
                    <a:pt x="7619" y="7620"/>
                  </a:lnTo>
                  <a:lnTo>
                    <a:pt x="7619" y="5080"/>
                  </a:lnTo>
                  <a:close/>
                </a:path>
                <a:path w="7619" h="637539">
                  <a:moveTo>
                    <a:pt x="7619" y="7620"/>
                  </a:moveTo>
                  <a:lnTo>
                    <a:pt x="0" y="7620"/>
                  </a:lnTo>
                  <a:lnTo>
                    <a:pt x="0" y="11430"/>
                  </a:lnTo>
                  <a:lnTo>
                    <a:pt x="7619" y="11430"/>
                  </a:lnTo>
                  <a:lnTo>
                    <a:pt x="7619" y="7620"/>
                  </a:lnTo>
                  <a:close/>
                </a:path>
                <a:path w="7619" h="637539">
                  <a:moveTo>
                    <a:pt x="7619" y="11430"/>
                  </a:moveTo>
                  <a:lnTo>
                    <a:pt x="0" y="11430"/>
                  </a:lnTo>
                  <a:lnTo>
                    <a:pt x="0" y="13970"/>
                  </a:lnTo>
                  <a:lnTo>
                    <a:pt x="7619" y="13970"/>
                  </a:lnTo>
                  <a:lnTo>
                    <a:pt x="7619" y="11430"/>
                  </a:lnTo>
                  <a:close/>
                </a:path>
                <a:path w="7619" h="637539">
                  <a:moveTo>
                    <a:pt x="7619" y="13970"/>
                  </a:moveTo>
                  <a:lnTo>
                    <a:pt x="0" y="13970"/>
                  </a:lnTo>
                  <a:lnTo>
                    <a:pt x="0" y="17780"/>
                  </a:lnTo>
                  <a:lnTo>
                    <a:pt x="7619" y="17780"/>
                  </a:lnTo>
                  <a:lnTo>
                    <a:pt x="7619" y="13970"/>
                  </a:lnTo>
                  <a:close/>
                </a:path>
                <a:path w="7619" h="637539">
                  <a:moveTo>
                    <a:pt x="7619" y="17780"/>
                  </a:moveTo>
                  <a:lnTo>
                    <a:pt x="0" y="17780"/>
                  </a:lnTo>
                  <a:lnTo>
                    <a:pt x="0" y="20320"/>
                  </a:lnTo>
                  <a:lnTo>
                    <a:pt x="7619" y="20320"/>
                  </a:lnTo>
                  <a:lnTo>
                    <a:pt x="7619" y="17780"/>
                  </a:lnTo>
                  <a:close/>
                </a:path>
                <a:path w="7619" h="637539">
                  <a:moveTo>
                    <a:pt x="7619" y="20320"/>
                  </a:moveTo>
                  <a:lnTo>
                    <a:pt x="0" y="20320"/>
                  </a:lnTo>
                  <a:lnTo>
                    <a:pt x="0" y="30480"/>
                  </a:lnTo>
                  <a:lnTo>
                    <a:pt x="7619" y="30480"/>
                  </a:lnTo>
                  <a:lnTo>
                    <a:pt x="7619" y="20320"/>
                  </a:lnTo>
                  <a:close/>
                </a:path>
                <a:path w="7619" h="637539">
                  <a:moveTo>
                    <a:pt x="7619" y="30480"/>
                  </a:moveTo>
                  <a:lnTo>
                    <a:pt x="0" y="30480"/>
                  </a:lnTo>
                  <a:lnTo>
                    <a:pt x="0" y="36830"/>
                  </a:lnTo>
                  <a:lnTo>
                    <a:pt x="7619" y="36830"/>
                  </a:lnTo>
                  <a:lnTo>
                    <a:pt x="7619" y="30480"/>
                  </a:lnTo>
                  <a:close/>
                </a:path>
                <a:path w="7619" h="637539">
                  <a:moveTo>
                    <a:pt x="7619" y="36830"/>
                  </a:moveTo>
                  <a:lnTo>
                    <a:pt x="0" y="36830"/>
                  </a:lnTo>
                  <a:lnTo>
                    <a:pt x="0" y="39370"/>
                  </a:lnTo>
                  <a:lnTo>
                    <a:pt x="7619" y="39370"/>
                  </a:lnTo>
                  <a:lnTo>
                    <a:pt x="7619" y="36830"/>
                  </a:lnTo>
                  <a:close/>
                </a:path>
                <a:path w="7619" h="637539">
                  <a:moveTo>
                    <a:pt x="7619" y="39370"/>
                  </a:moveTo>
                  <a:lnTo>
                    <a:pt x="0" y="39370"/>
                  </a:lnTo>
                  <a:lnTo>
                    <a:pt x="0" y="43180"/>
                  </a:lnTo>
                  <a:lnTo>
                    <a:pt x="7619" y="43180"/>
                  </a:lnTo>
                  <a:lnTo>
                    <a:pt x="7619" y="39370"/>
                  </a:lnTo>
                  <a:close/>
                </a:path>
                <a:path w="7619" h="637539">
                  <a:moveTo>
                    <a:pt x="7619" y="43180"/>
                  </a:moveTo>
                  <a:lnTo>
                    <a:pt x="0" y="43180"/>
                  </a:lnTo>
                  <a:lnTo>
                    <a:pt x="0" y="55880"/>
                  </a:lnTo>
                  <a:lnTo>
                    <a:pt x="7619" y="55880"/>
                  </a:lnTo>
                  <a:lnTo>
                    <a:pt x="7619" y="43180"/>
                  </a:lnTo>
                  <a:close/>
                </a:path>
                <a:path w="7619" h="637539">
                  <a:moveTo>
                    <a:pt x="7619" y="55880"/>
                  </a:moveTo>
                  <a:lnTo>
                    <a:pt x="0" y="55880"/>
                  </a:lnTo>
                  <a:lnTo>
                    <a:pt x="0" y="62230"/>
                  </a:lnTo>
                  <a:lnTo>
                    <a:pt x="7619" y="62230"/>
                  </a:lnTo>
                  <a:lnTo>
                    <a:pt x="7619" y="55880"/>
                  </a:lnTo>
                  <a:close/>
                </a:path>
                <a:path w="7619" h="637539">
                  <a:moveTo>
                    <a:pt x="7619" y="62230"/>
                  </a:moveTo>
                  <a:lnTo>
                    <a:pt x="0" y="62230"/>
                  </a:lnTo>
                  <a:lnTo>
                    <a:pt x="0" y="77470"/>
                  </a:lnTo>
                  <a:lnTo>
                    <a:pt x="7619" y="77470"/>
                  </a:lnTo>
                  <a:lnTo>
                    <a:pt x="7619" y="62230"/>
                  </a:lnTo>
                  <a:close/>
                </a:path>
                <a:path w="7619" h="637539">
                  <a:moveTo>
                    <a:pt x="7619" y="77470"/>
                  </a:moveTo>
                  <a:lnTo>
                    <a:pt x="0" y="77470"/>
                  </a:lnTo>
                  <a:lnTo>
                    <a:pt x="0" y="87630"/>
                  </a:lnTo>
                  <a:lnTo>
                    <a:pt x="7619" y="87630"/>
                  </a:lnTo>
                  <a:lnTo>
                    <a:pt x="7619" y="77470"/>
                  </a:lnTo>
                  <a:close/>
                </a:path>
                <a:path w="7619" h="637539">
                  <a:moveTo>
                    <a:pt x="7619" y="87630"/>
                  </a:moveTo>
                  <a:lnTo>
                    <a:pt x="0" y="87630"/>
                  </a:lnTo>
                  <a:lnTo>
                    <a:pt x="0" y="144780"/>
                  </a:lnTo>
                  <a:lnTo>
                    <a:pt x="7619" y="144780"/>
                  </a:lnTo>
                  <a:lnTo>
                    <a:pt x="7619" y="87630"/>
                  </a:lnTo>
                  <a:close/>
                </a:path>
                <a:path w="7619" h="637539">
                  <a:moveTo>
                    <a:pt x="7619" y="144780"/>
                  </a:moveTo>
                  <a:lnTo>
                    <a:pt x="0" y="144780"/>
                  </a:lnTo>
                  <a:lnTo>
                    <a:pt x="0" y="151130"/>
                  </a:lnTo>
                  <a:lnTo>
                    <a:pt x="7619" y="151130"/>
                  </a:lnTo>
                  <a:lnTo>
                    <a:pt x="7619" y="144780"/>
                  </a:lnTo>
                  <a:close/>
                </a:path>
                <a:path w="7619" h="637539">
                  <a:moveTo>
                    <a:pt x="7619" y="151130"/>
                  </a:moveTo>
                  <a:lnTo>
                    <a:pt x="0" y="151130"/>
                  </a:lnTo>
                  <a:lnTo>
                    <a:pt x="0" y="153670"/>
                  </a:lnTo>
                  <a:lnTo>
                    <a:pt x="7619" y="153670"/>
                  </a:lnTo>
                  <a:lnTo>
                    <a:pt x="7619" y="151130"/>
                  </a:lnTo>
                  <a:close/>
                </a:path>
                <a:path w="7619" h="637539">
                  <a:moveTo>
                    <a:pt x="7619" y="153670"/>
                  </a:moveTo>
                  <a:lnTo>
                    <a:pt x="0" y="153670"/>
                  </a:lnTo>
                  <a:lnTo>
                    <a:pt x="0" y="157480"/>
                  </a:lnTo>
                  <a:lnTo>
                    <a:pt x="7619" y="157480"/>
                  </a:lnTo>
                  <a:lnTo>
                    <a:pt x="7619" y="153670"/>
                  </a:lnTo>
                  <a:close/>
                </a:path>
                <a:path w="7619" h="637539">
                  <a:moveTo>
                    <a:pt x="7619" y="157480"/>
                  </a:moveTo>
                  <a:lnTo>
                    <a:pt x="0" y="157480"/>
                  </a:lnTo>
                  <a:lnTo>
                    <a:pt x="0" y="166370"/>
                  </a:lnTo>
                  <a:lnTo>
                    <a:pt x="7619" y="166370"/>
                  </a:lnTo>
                  <a:lnTo>
                    <a:pt x="7619" y="157480"/>
                  </a:lnTo>
                  <a:close/>
                </a:path>
                <a:path w="7619" h="637539">
                  <a:moveTo>
                    <a:pt x="7619" y="166370"/>
                  </a:moveTo>
                  <a:lnTo>
                    <a:pt x="0" y="166370"/>
                  </a:lnTo>
                  <a:lnTo>
                    <a:pt x="0" y="172720"/>
                  </a:lnTo>
                  <a:lnTo>
                    <a:pt x="5080" y="172720"/>
                  </a:lnTo>
                  <a:lnTo>
                    <a:pt x="5080" y="171450"/>
                  </a:lnTo>
                  <a:lnTo>
                    <a:pt x="6350" y="171450"/>
                  </a:lnTo>
                  <a:lnTo>
                    <a:pt x="6350" y="170180"/>
                  </a:lnTo>
                  <a:lnTo>
                    <a:pt x="7619" y="170180"/>
                  </a:lnTo>
                  <a:lnTo>
                    <a:pt x="7619" y="166370"/>
                  </a:lnTo>
                  <a:close/>
                </a:path>
                <a:path w="7619" h="637539">
                  <a:moveTo>
                    <a:pt x="3809" y="172720"/>
                  </a:moveTo>
                  <a:lnTo>
                    <a:pt x="0" y="172720"/>
                  </a:lnTo>
                  <a:lnTo>
                    <a:pt x="0" y="175260"/>
                  </a:lnTo>
                  <a:lnTo>
                    <a:pt x="1269" y="175260"/>
                  </a:lnTo>
                  <a:lnTo>
                    <a:pt x="1269" y="173990"/>
                  </a:lnTo>
                  <a:lnTo>
                    <a:pt x="3809" y="173990"/>
                  </a:lnTo>
                  <a:lnTo>
                    <a:pt x="3809" y="172720"/>
                  </a:lnTo>
                  <a:close/>
                </a:path>
                <a:path w="7619" h="637539">
                  <a:moveTo>
                    <a:pt x="7619" y="476377"/>
                  </a:moveTo>
                  <a:lnTo>
                    <a:pt x="0" y="476377"/>
                  </a:lnTo>
                  <a:lnTo>
                    <a:pt x="0" y="520700"/>
                  </a:lnTo>
                  <a:lnTo>
                    <a:pt x="7619" y="520700"/>
                  </a:lnTo>
                  <a:lnTo>
                    <a:pt x="7619" y="476377"/>
                  </a:lnTo>
                  <a:close/>
                </a:path>
                <a:path w="7619" h="637539">
                  <a:moveTo>
                    <a:pt x="7619" y="470027"/>
                  </a:moveTo>
                  <a:lnTo>
                    <a:pt x="0" y="470027"/>
                  </a:lnTo>
                  <a:lnTo>
                    <a:pt x="0" y="476250"/>
                  </a:lnTo>
                  <a:lnTo>
                    <a:pt x="7619" y="476250"/>
                  </a:lnTo>
                  <a:lnTo>
                    <a:pt x="7619" y="470027"/>
                  </a:lnTo>
                  <a:close/>
                </a:path>
                <a:path w="7619" h="637539">
                  <a:moveTo>
                    <a:pt x="7619" y="463677"/>
                  </a:moveTo>
                  <a:lnTo>
                    <a:pt x="0" y="463677"/>
                  </a:lnTo>
                  <a:lnTo>
                    <a:pt x="0" y="469900"/>
                  </a:lnTo>
                  <a:lnTo>
                    <a:pt x="7619" y="469900"/>
                  </a:lnTo>
                  <a:lnTo>
                    <a:pt x="7619" y="463677"/>
                  </a:lnTo>
                  <a:close/>
                </a:path>
                <a:path w="7619" h="637539">
                  <a:moveTo>
                    <a:pt x="7619" y="457200"/>
                  </a:moveTo>
                  <a:lnTo>
                    <a:pt x="5080" y="457200"/>
                  </a:lnTo>
                  <a:lnTo>
                    <a:pt x="5080" y="457327"/>
                  </a:lnTo>
                  <a:lnTo>
                    <a:pt x="0" y="457327"/>
                  </a:lnTo>
                  <a:lnTo>
                    <a:pt x="0" y="463550"/>
                  </a:lnTo>
                  <a:lnTo>
                    <a:pt x="7619" y="463550"/>
                  </a:lnTo>
                  <a:lnTo>
                    <a:pt x="7619" y="457200"/>
                  </a:lnTo>
                  <a:close/>
                </a:path>
                <a:path w="7619" h="637539">
                  <a:moveTo>
                    <a:pt x="1269" y="452120"/>
                  </a:moveTo>
                  <a:lnTo>
                    <a:pt x="0" y="452120"/>
                  </a:lnTo>
                  <a:lnTo>
                    <a:pt x="0" y="457200"/>
                  </a:lnTo>
                  <a:lnTo>
                    <a:pt x="5080" y="457200"/>
                  </a:lnTo>
                  <a:lnTo>
                    <a:pt x="5080" y="456057"/>
                  </a:lnTo>
                  <a:lnTo>
                    <a:pt x="3809" y="456057"/>
                  </a:lnTo>
                  <a:lnTo>
                    <a:pt x="3809" y="454787"/>
                  </a:lnTo>
                  <a:lnTo>
                    <a:pt x="2539" y="454787"/>
                  </a:lnTo>
                  <a:lnTo>
                    <a:pt x="2539" y="453390"/>
                  </a:lnTo>
                  <a:lnTo>
                    <a:pt x="1269" y="453390"/>
                  </a:lnTo>
                  <a:lnTo>
                    <a:pt x="1269" y="452120"/>
                  </a:lnTo>
                  <a:close/>
                </a:path>
                <a:path w="7619" h="637539">
                  <a:moveTo>
                    <a:pt x="7619" y="635000"/>
                  </a:moveTo>
                  <a:lnTo>
                    <a:pt x="3810" y="635000"/>
                  </a:lnTo>
                  <a:lnTo>
                    <a:pt x="3810" y="636270"/>
                  </a:lnTo>
                  <a:lnTo>
                    <a:pt x="5080" y="636270"/>
                  </a:lnTo>
                  <a:lnTo>
                    <a:pt x="5080" y="637540"/>
                  </a:lnTo>
                  <a:lnTo>
                    <a:pt x="7619" y="637540"/>
                  </a:lnTo>
                  <a:lnTo>
                    <a:pt x="7619" y="635000"/>
                  </a:lnTo>
                  <a:close/>
                </a:path>
                <a:path w="7619" h="637539">
                  <a:moveTo>
                    <a:pt x="7619" y="628650"/>
                  </a:moveTo>
                  <a:lnTo>
                    <a:pt x="0" y="628650"/>
                  </a:lnTo>
                  <a:lnTo>
                    <a:pt x="0" y="635000"/>
                  </a:lnTo>
                  <a:lnTo>
                    <a:pt x="1269" y="635000"/>
                  </a:lnTo>
                  <a:lnTo>
                    <a:pt x="1269" y="633730"/>
                  </a:lnTo>
                  <a:lnTo>
                    <a:pt x="7619" y="633730"/>
                  </a:lnTo>
                  <a:lnTo>
                    <a:pt x="7619" y="628650"/>
                  </a:lnTo>
                  <a:close/>
                </a:path>
                <a:path w="7619" h="637539">
                  <a:moveTo>
                    <a:pt x="7619" y="622300"/>
                  </a:moveTo>
                  <a:lnTo>
                    <a:pt x="0" y="622300"/>
                  </a:lnTo>
                  <a:lnTo>
                    <a:pt x="0" y="627380"/>
                  </a:lnTo>
                  <a:lnTo>
                    <a:pt x="7619" y="627380"/>
                  </a:lnTo>
                  <a:lnTo>
                    <a:pt x="7619" y="622300"/>
                  </a:lnTo>
                  <a:close/>
                </a:path>
                <a:path w="7619" h="637539">
                  <a:moveTo>
                    <a:pt x="7619" y="615950"/>
                  </a:moveTo>
                  <a:lnTo>
                    <a:pt x="0" y="615950"/>
                  </a:lnTo>
                  <a:lnTo>
                    <a:pt x="0" y="621030"/>
                  </a:lnTo>
                  <a:lnTo>
                    <a:pt x="7619" y="621030"/>
                  </a:lnTo>
                  <a:lnTo>
                    <a:pt x="7619" y="615950"/>
                  </a:lnTo>
                  <a:close/>
                </a:path>
                <a:path w="7619" h="637539">
                  <a:moveTo>
                    <a:pt x="7619" y="610870"/>
                  </a:moveTo>
                  <a:lnTo>
                    <a:pt x="0" y="610870"/>
                  </a:lnTo>
                  <a:lnTo>
                    <a:pt x="0" y="614680"/>
                  </a:lnTo>
                  <a:lnTo>
                    <a:pt x="7619" y="614680"/>
                  </a:lnTo>
                  <a:lnTo>
                    <a:pt x="7619" y="610870"/>
                  </a:lnTo>
                  <a:close/>
                </a:path>
                <a:path w="7619" h="637539">
                  <a:moveTo>
                    <a:pt x="7619" y="604520"/>
                  </a:moveTo>
                  <a:lnTo>
                    <a:pt x="0" y="604520"/>
                  </a:lnTo>
                  <a:lnTo>
                    <a:pt x="0" y="609600"/>
                  </a:lnTo>
                  <a:lnTo>
                    <a:pt x="7619" y="609600"/>
                  </a:lnTo>
                  <a:lnTo>
                    <a:pt x="7619" y="604520"/>
                  </a:lnTo>
                  <a:close/>
                </a:path>
                <a:path w="7619" h="637539">
                  <a:moveTo>
                    <a:pt x="7619" y="598170"/>
                  </a:moveTo>
                  <a:lnTo>
                    <a:pt x="0" y="598170"/>
                  </a:lnTo>
                  <a:lnTo>
                    <a:pt x="0" y="603250"/>
                  </a:lnTo>
                  <a:lnTo>
                    <a:pt x="7619" y="603250"/>
                  </a:lnTo>
                  <a:lnTo>
                    <a:pt x="7619" y="598170"/>
                  </a:lnTo>
                  <a:close/>
                </a:path>
                <a:path w="7619" h="637539">
                  <a:moveTo>
                    <a:pt x="7619" y="591820"/>
                  </a:moveTo>
                  <a:lnTo>
                    <a:pt x="0" y="591820"/>
                  </a:lnTo>
                  <a:lnTo>
                    <a:pt x="0" y="596900"/>
                  </a:lnTo>
                  <a:lnTo>
                    <a:pt x="7619" y="596900"/>
                  </a:lnTo>
                  <a:lnTo>
                    <a:pt x="7619" y="591820"/>
                  </a:lnTo>
                  <a:close/>
                </a:path>
                <a:path w="7619" h="637539">
                  <a:moveTo>
                    <a:pt x="7619" y="585470"/>
                  </a:moveTo>
                  <a:lnTo>
                    <a:pt x="0" y="585470"/>
                  </a:lnTo>
                  <a:lnTo>
                    <a:pt x="0" y="590550"/>
                  </a:lnTo>
                  <a:lnTo>
                    <a:pt x="7619" y="590550"/>
                  </a:lnTo>
                  <a:lnTo>
                    <a:pt x="7619" y="585470"/>
                  </a:lnTo>
                  <a:close/>
                </a:path>
                <a:path w="7619" h="637539">
                  <a:moveTo>
                    <a:pt x="7619" y="579120"/>
                  </a:moveTo>
                  <a:lnTo>
                    <a:pt x="0" y="579120"/>
                  </a:lnTo>
                  <a:lnTo>
                    <a:pt x="0" y="584200"/>
                  </a:lnTo>
                  <a:lnTo>
                    <a:pt x="7619" y="584200"/>
                  </a:lnTo>
                  <a:lnTo>
                    <a:pt x="7619" y="579120"/>
                  </a:lnTo>
                  <a:close/>
                </a:path>
                <a:path w="7619" h="637539">
                  <a:moveTo>
                    <a:pt x="7619" y="572770"/>
                  </a:moveTo>
                  <a:lnTo>
                    <a:pt x="0" y="572770"/>
                  </a:lnTo>
                  <a:lnTo>
                    <a:pt x="0" y="577850"/>
                  </a:lnTo>
                  <a:lnTo>
                    <a:pt x="7619" y="577850"/>
                  </a:lnTo>
                  <a:lnTo>
                    <a:pt x="7619" y="572770"/>
                  </a:lnTo>
                  <a:close/>
                </a:path>
                <a:path w="7619" h="637539">
                  <a:moveTo>
                    <a:pt x="7619" y="560070"/>
                  </a:moveTo>
                  <a:lnTo>
                    <a:pt x="0" y="560070"/>
                  </a:lnTo>
                  <a:lnTo>
                    <a:pt x="0" y="571500"/>
                  </a:lnTo>
                  <a:lnTo>
                    <a:pt x="7619" y="571500"/>
                  </a:lnTo>
                  <a:lnTo>
                    <a:pt x="7619" y="560070"/>
                  </a:lnTo>
                  <a:close/>
                </a:path>
                <a:path w="7619" h="637539">
                  <a:moveTo>
                    <a:pt x="7619" y="547370"/>
                  </a:moveTo>
                  <a:lnTo>
                    <a:pt x="0" y="547370"/>
                  </a:lnTo>
                  <a:lnTo>
                    <a:pt x="0" y="558800"/>
                  </a:lnTo>
                  <a:lnTo>
                    <a:pt x="7619" y="558800"/>
                  </a:lnTo>
                  <a:lnTo>
                    <a:pt x="7619" y="547370"/>
                  </a:lnTo>
                  <a:close/>
                </a:path>
                <a:path w="7619" h="637539">
                  <a:moveTo>
                    <a:pt x="7619" y="534670"/>
                  </a:moveTo>
                  <a:lnTo>
                    <a:pt x="0" y="534670"/>
                  </a:lnTo>
                  <a:lnTo>
                    <a:pt x="0" y="546100"/>
                  </a:lnTo>
                  <a:lnTo>
                    <a:pt x="7619" y="546100"/>
                  </a:lnTo>
                  <a:lnTo>
                    <a:pt x="7619" y="534670"/>
                  </a:lnTo>
                  <a:close/>
                </a:path>
                <a:path w="7619" h="637539">
                  <a:moveTo>
                    <a:pt x="7619" y="521970"/>
                  </a:moveTo>
                  <a:lnTo>
                    <a:pt x="0" y="521970"/>
                  </a:lnTo>
                  <a:lnTo>
                    <a:pt x="0" y="533400"/>
                  </a:lnTo>
                  <a:lnTo>
                    <a:pt x="7619" y="533400"/>
                  </a:lnTo>
                  <a:lnTo>
                    <a:pt x="7619" y="521970"/>
                  </a:lnTo>
                  <a:close/>
                </a:path>
              </a:pathLst>
            </a:custGeom>
            <a:solidFill>
              <a:srgbClr val="3F00F6"/>
            </a:solidFill>
          </p:spPr>
          <p:txBody>
            <a:bodyPr bIns="0" lIns="0" rIns="0" rtlCol="0" tIns="0" wrap="square"/>
            <a:p/>
          </p:txBody>
        </p:sp>
        <p:sp>
          <p:nvSpPr>
            <p:cNvPr id="1050305" name="object 1609"/>
            <p:cNvSpPr/>
            <p:nvPr/>
          </p:nvSpPr>
          <p:spPr>
            <a:xfrm>
              <a:off x="1719579" y="5843269"/>
              <a:ext cx="7620" cy="627380"/>
            </a:xfrm>
            <a:custGeom>
              <a:avLst/>
              <a:ahLst/>
              <a:rect l="l" t="t" r="r" b="b"/>
              <a:pathLst>
                <a:path w="7619" h="627379">
                  <a:moveTo>
                    <a:pt x="7619" y="0"/>
                  </a:moveTo>
                  <a:lnTo>
                    <a:pt x="5080" y="0"/>
                  </a:lnTo>
                  <a:lnTo>
                    <a:pt x="5080" y="1269"/>
                  </a:lnTo>
                  <a:lnTo>
                    <a:pt x="3809" y="1269"/>
                  </a:lnTo>
                  <a:lnTo>
                    <a:pt x="3809" y="2539"/>
                  </a:lnTo>
                  <a:lnTo>
                    <a:pt x="7619" y="2539"/>
                  </a:lnTo>
                  <a:lnTo>
                    <a:pt x="7619" y="0"/>
                  </a:lnTo>
                  <a:close/>
                </a:path>
                <a:path w="7619" h="627379">
                  <a:moveTo>
                    <a:pt x="7619" y="2539"/>
                  </a:moveTo>
                  <a:lnTo>
                    <a:pt x="2539" y="2539"/>
                  </a:lnTo>
                  <a:lnTo>
                    <a:pt x="2539" y="3809"/>
                  </a:lnTo>
                  <a:lnTo>
                    <a:pt x="1269" y="3809"/>
                  </a:lnTo>
                  <a:lnTo>
                    <a:pt x="1269" y="5079"/>
                  </a:lnTo>
                  <a:lnTo>
                    <a:pt x="0" y="5079"/>
                  </a:lnTo>
                  <a:lnTo>
                    <a:pt x="0" y="6349"/>
                  </a:lnTo>
                  <a:lnTo>
                    <a:pt x="7619" y="6349"/>
                  </a:lnTo>
                  <a:lnTo>
                    <a:pt x="7619" y="2539"/>
                  </a:lnTo>
                  <a:close/>
                </a:path>
                <a:path w="7619" h="627379">
                  <a:moveTo>
                    <a:pt x="7619" y="6349"/>
                  </a:moveTo>
                  <a:lnTo>
                    <a:pt x="0" y="6349"/>
                  </a:lnTo>
                  <a:lnTo>
                    <a:pt x="0" y="8889"/>
                  </a:lnTo>
                  <a:lnTo>
                    <a:pt x="7619" y="8889"/>
                  </a:lnTo>
                  <a:lnTo>
                    <a:pt x="7619" y="6349"/>
                  </a:lnTo>
                  <a:close/>
                </a:path>
                <a:path w="7619" h="627379">
                  <a:moveTo>
                    <a:pt x="7619" y="8889"/>
                  </a:moveTo>
                  <a:lnTo>
                    <a:pt x="0" y="8889"/>
                  </a:lnTo>
                  <a:lnTo>
                    <a:pt x="0" y="12699"/>
                  </a:lnTo>
                  <a:lnTo>
                    <a:pt x="7619" y="12699"/>
                  </a:lnTo>
                  <a:lnTo>
                    <a:pt x="7619" y="8889"/>
                  </a:lnTo>
                  <a:close/>
                </a:path>
                <a:path w="7619" h="627379">
                  <a:moveTo>
                    <a:pt x="7619" y="12699"/>
                  </a:moveTo>
                  <a:lnTo>
                    <a:pt x="0" y="12699"/>
                  </a:lnTo>
                  <a:lnTo>
                    <a:pt x="0" y="15239"/>
                  </a:lnTo>
                  <a:lnTo>
                    <a:pt x="7619" y="15239"/>
                  </a:lnTo>
                  <a:lnTo>
                    <a:pt x="7619" y="12699"/>
                  </a:lnTo>
                  <a:close/>
                </a:path>
                <a:path w="7619" h="627379">
                  <a:moveTo>
                    <a:pt x="7619" y="15239"/>
                  </a:moveTo>
                  <a:lnTo>
                    <a:pt x="0" y="15239"/>
                  </a:lnTo>
                  <a:lnTo>
                    <a:pt x="0" y="25399"/>
                  </a:lnTo>
                  <a:lnTo>
                    <a:pt x="7619" y="25399"/>
                  </a:lnTo>
                  <a:lnTo>
                    <a:pt x="7619" y="15239"/>
                  </a:lnTo>
                  <a:close/>
                </a:path>
                <a:path w="7619" h="627379">
                  <a:moveTo>
                    <a:pt x="7619" y="25399"/>
                  </a:moveTo>
                  <a:lnTo>
                    <a:pt x="0" y="25399"/>
                  </a:lnTo>
                  <a:lnTo>
                    <a:pt x="0" y="31749"/>
                  </a:lnTo>
                  <a:lnTo>
                    <a:pt x="7619" y="31749"/>
                  </a:lnTo>
                  <a:lnTo>
                    <a:pt x="7619" y="25399"/>
                  </a:lnTo>
                  <a:close/>
                </a:path>
                <a:path w="7619" h="627379">
                  <a:moveTo>
                    <a:pt x="7619" y="31749"/>
                  </a:moveTo>
                  <a:lnTo>
                    <a:pt x="0" y="31749"/>
                  </a:lnTo>
                  <a:lnTo>
                    <a:pt x="0" y="34289"/>
                  </a:lnTo>
                  <a:lnTo>
                    <a:pt x="7619" y="34289"/>
                  </a:lnTo>
                  <a:lnTo>
                    <a:pt x="7619" y="31749"/>
                  </a:lnTo>
                  <a:close/>
                </a:path>
                <a:path w="7619" h="627379">
                  <a:moveTo>
                    <a:pt x="7619" y="34289"/>
                  </a:moveTo>
                  <a:lnTo>
                    <a:pt x="0" y="34289"/>
                  </a:lnTo>
                  <a:lnTo>
                    <a:pt x="0" y="38099"/>
                  </a:lnTo>
                  <a:lnTo>
                    <a:pt x="7619" y="38099"/>
                  </a:lnTo>
                  <a:lnTo>
                    <a:pt x="7619" y="34289"/>
                  </a:lnTo>
                  <a:close/>
                </a:path>
                <a:path w="7619" h="627379">
                  <a:moveTo>
                    <a:pt x="7619" y="38099"/>
                  </a:moveTo>
                  <a:lnTo>
                    <a:pt x="0" y="38099"/>
                  </a:lnTo>
                  <a:lnTo>
                    <a:pt x="0" y="50799"/>
                  </a:lnTo>
                  <a:lnTo>
                    <a:pt x="7619" y="50799"/>
                  </a:lnTo>
                  <a:lnTo>
                    <a:pt x="7619" y="38099"/>
                  </a:lnTo>
                  <a:close/>
                </a:path>
                <a:path w="7619" h="627379">
                  <a:moveTo>
                    <a:pt x="7619" y="50800"/>
                  </a:moveTo>
                  <a:lnTo>
                    <a:pt x="0" y="50800"/>
                  </a:lnTo>
                  <a:lnTo>
                    <a:pt x="0" y="57149"/>
                  </a:lnTo>
                  <a:lnTo>
                    <a:pt x="7619" y="57149"/>
                  </a:lnTo>
                  <a:lnTo>
                    <a:pt x="7619" y="50800"/>
                  </a:lnTo>
                  <a:close/>
                </a:path>
                <a:path w="7619" h="627379">
                  <a:moveTo>
                    <a:pt x="7619" y="57149"/>
                  </a:moveTo>
                  <a:lnTo>
                    <a:pt x="0" y="57149"/>
                  </a:lnTo>
                  <a:lnTo>
                    <a:pt x="0" y="72389"/>
                  </a:lnTo>
                  <a:lnTo>
                    <a:pt x="7619" y="72389"/>
                  </a:lnTo>
                  <a:lnTo>
                    <a:pt x="7619" y="57149"/>
                  </a:lnTo>
                  <a:close/>
                </a:path>
                <a:path w="7619" h="627379">
                  <a:moveTo>
                    <a:pt x="7619" y="72389"/>
                  </a:moveTo>
                  <a:lnTo>
                    <a:pt x="0" y="72389"/>
                  </a:lnTo>
                  <a:lnTo>
                    <a:pt x="0" y="82549"/>
                  </a:lnTo>
                  <a:lnTo>
                    <a:pt x="7619" y="82549"/>
                  </a:lnTo>
                  <a:lnTo>
                    <a:pt x="7619" y="72389"/>
                  </a:lnTo>
                  <a:close/>
                </a:path>
                <a:path w="7619" h="627379">
                  <a:moveTo>
                    <a:pt x="7619" y="82549"/>
                  </a:moveTo>
                  <a:lnTo>
                    <a:pt x="0" y="82549"/>
                  </a:lnTo>
                  <a:lnTo>
                    <a:pt x="0" y="139699"/>
                  </a:lnTo>
                  <a:lnTo>
                    <a:pt x="7619" y="139699"/>
                  </a:lnTo>
                  <a:lnTo>
                    <a:pt x="7619" y="82549"/>
                  </a:lnTo>
                  <a:close/>
                </a:path>
                <a:path w="7619" h="627379">
                  <a:moveTo>
                    <a:pt x="7619" y="139699"/>
                  </a:moveTo>
                  <a:lnTo>
                    <a:pt x="0" y="139699"/>
                  </a:lnTo>
                  <a:lnTo>
                    <a:pt x="0" y="146049"/>
                  </a:lnTo>
                  <a:lnTo>
                    <a:pt x="7619" y="146049"/>
                  </a:lnTo>
                  <a:lnTo>
                    <a:pt x="7619" y="139699"/>
                  </a:lnTo>
                  <a:close/>
                </a:path>
                <a:path w="7619" h="627379">
                  <a:moveTo>
                    <a:pt x="7619" y="146049"/>
                  </a:moveTo>
                  <a:lnTo>
                    <a:pt x="0" y="146049"/>
                  </a:lnTo>
                  <a:lnTo>
                    <a:pt x="0" y="148589"/>
                  </a:lnTo>
                  <a:lnTo>
                    <a:pt x="7619" y="148589"/>
                  </a:lnTo>
                  <a:lnTo>
                    <a:pt x="7619" y="146049"/>
                  </a:lnTo>
                  <a:close/>
                </a:path>
                <a:path w="7619" h="627379">
                  <a:moveTo>
                    <a:pt x="7619" y="148589"/>
                  </a:moveTo>
                  <a:lnTo>
                    <a:pt x="0" y="148589"/>
                  </a:lnTo>
                  <a:lnTo>
                    <a:pt x="0" y="152399"/>
                  </a:lnTo>
                  <a:lnTo>
                    <a:pt x="7619" y="152399"/>
                  </a:lnTo>
                  <a:lnTo>
                    <a:pt x="7619" y="148589"/>
                  </a:lnTo>
                  <a:close/>
                </a:path>
                <a:path w="7619" h="627379">
                  <a:moveTo>
                    <a:pt x="7619" y="152399"/>
                  </a:moveTo>
                  <a:lnTo>
                    <a:pt x="0" y="152399"/>
                  </a:lnTo>
                  <a:lnTo>
                    <a:pt x="0" y="161289"/>
                  </a:lnTo>
                  <a:lnTo>
                    <a:pt x="7619" y="161289"/>
                  </a:lnTo>
                  <a:lnTo>
                    <a:pt x="7619" y="152399"/>
                  </a:lnTo>
                  <a:close/>
                </a:path>
                <a:path w="7619" h="627379">
                  <a:moveTo>
                    <a:pt x="7619" y="161289"/>
                  </a:moveTo>
                  <a:lnTo>
                    <a:pt x="0" y="161289"/>
                  </a:lnTo>
                  <a:lnTo>
                    <a:pt x="0" y="167639"/>
                  </a:lnTo>
                  <a:lnTo>
                    <a:pt x="7619" y="167639"/>
                  </a:lnTo>
                  <a:lnTo>
                    <a:pt x="7619" y="161289"/>
                  </a:lnTo>
                  <a:close/>
                </a:path>
                <a:path w="7619" h="627379">
                  <a:moveTo>
                    <a:pt x="7619" y="167639"/>
                  </a:moveTo>
                  <a:lnTo>
                    <a:pt x="0" y="167639"/>
                  </a:lnTo>
                  <a:lnTo>
                    <a:pt x="0" y="171449"/>
                  </a:lnTo>
                  <a:lnTo>
                    <a:pt x="7619" y="171449"/>
                  </a:lnTo>
                  <a:lnTo>
                    <a:pt x="7619" y="167639"/>
                  </a:lnTo>
                  <a:close/>
                </a:path>
                <a:path w="7619" h="627379">
                  <a:moveTo>
                    <a:pt x="6350" y="171449"/>
                  </a:moveTo>
                  <a:lnTo>
                    <a:pt x="0" y="171449"/>
                  </a:lnTo>
                  <a:lnTo>
                    <a:pt x="0" y="173989"/>
                  </a:lnTo>
                  <a:lnTo>
                    <a:pt x="5079" y="173989"/>
                  </a:lnTo>
                  <a:lnTo>
                    <a:pt x="5079" y="172719"/>
                  </a:lnTo>
                  <a:lnTo>
                    <a:pt x="6350" y="172719"/>
                  </a:lnTo>
                  <a:lnTo>
                    <a:pt x="6350" y="171449"/>
                  </a:lnTo>
                  <a:close/>
                </a:path>
                <a:path w="7619" h="627379">
                  <a:moveTo>
                    <a:pt x="3809" y="173989"/>
                  </a:moveTo>
                  <a:lnTo>
                    <a:pt x="0" y="173989"/>
                  </a:lnTo>
                  <a:lnTo>
                    <a:pt x="0" y="177799"/>
                  </a:lnTo>
                  <a:lnTo>
                    <a:pt x="1269" y="177799"/>
                  </a:lnTo>
                  <a:lnTo>
                    <a:pt x="1269" y="176529"/>
                  </a:lnTo>
                  <a:lnTo>
                    <a:pt x="2539" y="176529"/>
                  </a:lnTo>
                  <a:lnTo>
                    <a:pt x="2539" y="175259"/>
                  </a:lnTo>
                  <a:lnTo>
                    <a:pt x="3809" y="175259"/>
                  </a:lnTo>
                  <a:lnTo>
                    <a:pt x="3809" y="173989"/>
                  </a:lnTo>
                  <a:close/>
                </a:path>
                <a:path w="7619" h="627379">
                  <a:moveTo>
                    <a:pt x="7619" y="471296"/>
                  </a:moveTo>
                  <a:lnTo>
                    <a:pt x="0" y="471296"/>
                  </a:lnTo>
                  <a:lnTo>
                    <a:pt x="0" y="515619"/>
                  </a:lnTo>
                  <a:lnTo>
                    <a:pt x="7619" y="515619"/>
                  </a:lnTo>
                  <a:lnTo>
                    <a:pt x="7619" y="471296"/>
                  </a:lnTo>
                  <a:close/>
                </a:path>
                <a:path w="7619" h="627379">
                  <a:moveTo>
                    <a:pt x="7619" y="464946"/>
                  </a:moveTo>
                  <a:lnTo>
                    <a:pt x="0" y="464946"/>
                  </a:lnTo>
                  <a:lnTo>
                    <a:pt x="0" y="471169"/>
                  </a:lnTo>
                  <a:lnTo>
                    <a:pt x="7619" y="471169"/>
                  </a:lnTo>
                  <a:lnTo>
                    <a:pt x="7619" y="464946"/>
                  </a:lnTo>
                  <a:close/>
                </a:path>
                <a:path w="7619" h="627379">
                  <a:moveTo>
                    <a:pt x="7619" y="458596"/>
                  </a:moveTo>
                  <a:lnTo>
                    <a:pt x="0" y="458596"/>
                  </a:lnTo>
                  <a:lnTo>
                    <a:pt x="0" y="464819"/>
                  </a:lnTo>
                  <a:lnTo>
                    <a:pt x="7619" y="464819"/>
                  </a:lnTo>
                  <a:lnTo>
                    <a:pt x="7619" y="458596"/>
                  </a:lnTo>
                  <a:close/>
                </a:path>
                <a:path w="7619" h="627379">
                  <a:moveTo>
                    <a:pt x="7619" y="452246"/>
                  </a:moveTo>
                  <a:lnTo>
                    <a:pt x="0" y="452246"/>
                  </a:lnTo>
                  <a:lnTo>
                    <a:pt x="0" y="458469"/>
                  </a:lnTo>
                  <a:lnTo>
                    <a:pt x="7619" y="458469"/>
                  </a:lnTo>
                  <a:lnTo>
                    <a:pt x="7619" y="452246"/>
                  </a:lnTo>
                  <a:close/>
                </a:path>
                <a:path w="7619" h="627379">
                  <a:moveTo>
                    <a:pt x="7619" y="445769"/>
                  </a:moveTo>
                  <a:lnTo>
                    <a:pt x="6350" y="445769"/>
                  </a:lnTo>
                  <a:lnTo>
                    <a:pt x="6350" y="445896"/>
                  </a:lnTo>
                  <a:lnTo>
                    <a:pt x="0" y="445896"/>
                  </a:lnTo>
                  <a:lnTo>
                    <a:pt x="0" y="452119"/>
                  </a:lnTo>
                  <a:lnTo>
                    <a:pt x="7619" y="452119"/>
                  </a:lnTo>
                  <a:lnTo>
                    <a:pt x="7619" y="445769"/>
                  </a:lnTo>
                  <a:close/>
                </a:path>
                <a:path w="7619" h="627379">
                  <a:moveTo>
                    <a:pt x="1269" y="439419"/>
                  </a:moveTo>
                  <a:lnTo>
                    <a:pt x="0" y="439419"/>
                  </a:lnTo>
                  <a:lnTo>
                    <a:pt x="0" y="445769"/>
                  </a:lnTo>
                  <a:lnTo>
                    <a:pt x="6350" y="445769"/>
                  </a:lnTo>
                  <a:lnTo>
                    <a:pt x="6350" y="444626"/>
                  </a:lnTo>
                  <a:lnTo>
                    <a:pt x="5079" y="444626"/>
                  </a:lnTo>
                  <a:lnTo>
                    <a:pt x="5079" y="443356"/>
                  </a:lnTo>
                  <a:lnTo>
                    <a:pt x="3809" y="443356"/>
                  </a:lnTo>
                  <a:lnTo>
                    <a:pt x="3809" y="441959"/>
                  </a:lnTo>
                  <a:lnTo>
                    <a:pt x="2539" y="441959"/>
                  </a:lnTo>
                  <a:lnTo>
                    <a:pt x="2539" y="440689"/>
                  </a:lnTo>
                  <a:lnTo>
                    <a:pt x="1269" y="440689"/>
                  </a:lnTo>
                  <a:lnTo>
                    <a:pt x="1269" y="439419"/>
                  </a:lnTo>
                  <a:close/>
                </a:path>
                <a:path w="7619" h="627379">
                  <a:moveTo>
                    <a:pt x="7619" y="623569"/>
                  </a:moveTo>
                  <a:lnTo>
                    <a:pt x="2539" y="623569"/>
                  </a:lnTo>
                  <a:lnTo>
                    <a:pt x="2539" y="624839"/>
                  </a:lnTo>
                  <a:lnTo>
                    <a:pt x="3809" y="624839"/>
                  </a:lnTo>
                  <a:lnTo>
                    <a:pt x="3809" y="626109"/>
                  </a:lnTo>
                  <a:lnTo>
                    <a:pt x="5080" y="626109"/>
                  </a:lnTo>
                  <a:lnTo>
                    <a:pt x="5080" y="627379"/>
                  </a:lnTo>
                  <a:lnTo>
                    <a:pt x="7619" y="627379"/>
                  </a:lnTo>
                  <a:lnTo>
                    <a:pt x="7619" y="623569"/>
                  </a:lnTo>
                  <a:close/>
                </a:path>
                <a:path w="7619" h="627379">
                  <a:moveTo>
                    <a:pt x="7619" y="617219"/>
                  </a:moveTo>
                  <a:lnTo>
                    <a:pt x="0" y="617219"/>
                  </a:lnTo>
                  <a:lnTo>
                    <a:pt x="0" y="622299"/>
                  </a:lnTo>
                  <a:lnTo>
                    <a:pt x="7619" y="622299"/>
                  </a:lnTo>
                  <a:lnTo>
                    <a:pt x="7619" y="617219"/>
                  </a:lnTo>
                  <a:close/>
                </a:path>
                <a:path w="7619" h="627379">
                  <a:moveTo>
                    <a:pt x="7619" y="610869"/>
                  </a:moveTo>
                  <a:lnTo>
                    <a:pt x="0" y="610869"/>
                  </a:lnTo>
                  <a:lnTo>
                    <a:pt x="0" y="615949"/>
                  </a:lnTo>
                  <a:lnTo>
                    <a:pt x="7619" y="615949"/>
                  </a:lnTo>
                  <a:lnTo>
                    <a:pt x="7619" y="610869"/>
                  </a:lnTo>
                  <a:close/>
                </a:path>
                <a:path w="7619" h="627379">
                  <a:moveTo>
                    <a:pt x="7619" y="605789"/>
                  </a:moveTo>
                  <a:lnTo>
                    <a:pt x="0" y="605789"/>
                  </a:lnTo>
                  <a:lnTo>
                    <a:pt x="0" y="609599"/>
                  </a:lnTo>
                  <a:lnTo>
                    <a:pt x="7619" y="609599"/>
                  </a:lnTo>
                  <a:lnTo>
                    <a:pt x="7619" y="605789"/>
                  </a:lnTo>
                  <a:close/>
                </a:path>
                <a:path w="7619" h="627379">
                  <a:moveTo>
                    <a:pt x="7619" y="599439"/>
                  </a:moveTo>
                  <a:lnTo>
                    <a:pt x="0" y="599439"/>
                  </a:lnTo>
                  <a:lnTo>
                    <a:pt x="0" y="604519"/>
                  </a:lnTo>
                  <a:lnTo>
                    <a:pt x="7619" y="604519"/>
                  </a:lnTo>
                  <a:lnTo>
                    <a:pt x="7619" y="599439"/>
                  </a:lnTo>
                  <a:close/>
                </a:path>
                <a:path w="7619" h="627379">
                  <a:moveTo>
                    <a:pt x="7619" y="593089"/>
                  </a:moveTo>
                  <a:lnTo>
                    <a:pt x="0" y="593089"/>
                  </a:lnTo>
                  <a:lnTo>
                    <a:pt x="0" y="598169"/>
                  </a:lnTo>
                  <a:lnTo>
                    <a:pt x="7619" y="598169"/>
                  </a:lnTo>
                  <a:lnTo>
                    <a:pt x="7619" y="593089"/>
                  </a:lnTo>
                  <a:close/>
                </a:path>
                <a:path w="7619" h="627379">
                  <a:moveTo>
                    <a:pt x="7619" y="586739"/>
                  </a:moveTo>
                  <a:lnTo>
                    <a:pt x="0" y="586739"/>
                  </a:lnTo>
                  <a:lnTo>
                    <a:pt x="0" y="591819"/>
                  </a:lnTo>
                  <a:lnTo>
                    <a:pt x="7619" y="591819"/>
                  </a:lnTo>
                  <a:lnTo>
                    <a:pt x="7619" y="586739"/>
                  </a:lnTo>
                  <a:close/>
                </a:path>
                <a:path w="7619" h="627379">
                  <a:moveTo>
                    <a:pt x="7619" y="580389"/>
                  </a:moveTo>
                  <a:lnTo>
                    <a:pt x="0" y="580389"/>
                  </a:lnTo>
                  <a:lnTo>
                    <a:pt x="0" y="585469"/>
                  </a:lnTo>
                  <a:lnTo>
                    <a:pt x="7619" y="585469"/>
                  </a:lnTo>
                  <a:lnTo>
                    <a:pt x="7619" y="580389"/>
                  </a:lnTo>
                  <a:close/>
                </a:path>
                <a:path w="7619" h="627379">
                  <a:moveTo>
                    <a:pt x="7619" y="574039"/>
                  </a:moveTo>
                  <a:lnTo>
                    <a:pt x="0" y="574039"/>
                  </a:lnTo>
                  <a:lnTo>
                    <a:pt x="0" y="579119"/>
                  </a:lnTo>
                  <a:lnTo>
                    <a:pt x="7619" y="579119"/>
                  </a:lnTo>
                  <a:lnTo>
                    <a:pt x="7619" y="574039"/>
                  </a:lnTo>
                  <a:close/>
                </a:path>
                <a:path w="7619" h="627379">
                  <a:moveTo>
                    <a:pt x="7619" y="567689"/>
                  </a:moveTo>
                  <a:lnTo>
                    <a:pt x="0" y="567689"/>
                  </a:lnTo>
                  <a:lnTo>
                    <a:pt x="0" y="572769"/>
                  </a:lnTo>
                  <a:lnTo>
                    <a:pt x="7619" y="572769"/>
                  </a:lnTo>
                  <a:lnTo>
                    <a:pt x="7619" y="567689"/>
                  </a:lnTo>
                  <a:close/>
                </a:path>
                <a:path w="7619" h="627379">
                  <a:moveTo>
                    <a:pt x="7619" y="554989"/>
                  </a:moveTo>
                  <a:lnTo>
                    <a:pt x="0" y="554989"/>
                  </a:lnTo>
                  <a:lnTo>
                    <a:pt x="0" y="566419"/>
                  </a:lnTo>
                  <a:lnTo>
                    <a:pt x="7619" y="566419"/>
                  </a:lnTo>
                  <a:lnTo>
                    <a:pt x="7619" y="554989"/>
                  </a:lnTo>
                  <a:close/>
                </a:path>
                <a:path w="7619" h="627379">
                  <a:moveTo>
                    <a:pt x="7619" y="542289"/>
                  </a:moveTo>
                  <a:lnTo>
                    <a:pt x="0" y="542289"/>
                  </a:lnTo>
                  <a:lnTo>
                    <a:pt x="0" y="553719"/>
                  </a:lnTo>
                  <a:lnTo>
                    <a:pt x="7619" y="553719"/>
                  </a:lnTo>
                  <a:lnTo>
                    <a:pt x="7619" y="542289"/>
                  </a:lnTo>
                  <a:close/>
                </a:path>
                <a:path w="7619" h="627379">
                  <a:moveTo>
                    <a:pt x="7619" y="529589"/>
                  </a:moveTo>
                  <a:lnTo>
                    <a:pt x="0" y="529589"/>
                  </a:lnTo>
                  <a:lnTo>
                    <a:pt x="0" y="541019"/>
                  </a:lnTo>
                  <a:lnTo>
                    <a:pt x="7619" y="541019"/>
                  </a:lnTo>
                  <a:lnTo>
                    <a:pt x="7619" y="529589"/>
                  </a:lnTo>
                  <a:close/>
                </a:path>
                <a:path w="7619" h="627379">
                  <a:moveTo>
                    <a:pt x="7619" y="516889"/>
                  </a:moveTo>
                  <a:lnTo>
                    <a:pt x="0" y="516889"/>
                  </a:lnTo>
                  <a:lnTo>
                    <a:pt x="0" y="528319"/>
                  </a:lnTo>
                  <a:lnTo>
                    <a:pt x="7619" y="528319"/>
                  </a:lnTo>
                  <a:lnTo>
                    <a:pt x="7619" y="516889"/>
                  </a:lnTo>
                  <a:close/>
                </a:path>
              </a:pathLst>
            </a:custGeom>
            <a:solidFill>
              <a:srgbClr val="3D00F6"/>
            </a:solidFill>
          </p:spPr>
          <p:txBody>
            <a:bodyPr bIns="0" lIns="0" rIns="0" rtlCol="0" tIns="0" wrap="square"/>
            <a:p/>
          </p:txBody>
        </p:sp>
        <p:sp>
          <p:nvSpPr>
            <p:cNvPr id="1050306" name="object 1610"/>
            <p:cNvSpPr/>
            <p:nvPr/>
          </p:nvSpPr>
          <p:spPr>
            <a:xfrm>
              <a:off x="1713229" y="5849619"/>
              <a:ext cx="6350" cy="617220"/>
            </a:xfrm>
            <a:custGeom>
              <a:avLst/>
              <a:ahLst/>
              <a:rect l="l" t="t" r="r" b="b"/>
              <a:pathLst>
                <a:path w="6350" h="617220">
                  <a:moveTo>
                    <a:pt x="6350" y="0"/>
                  </a:moveTo>
                  <a:lnTo>
                    <a:pt x="5080" y="0"/>
                  </a:lnTo>
                  <a:lnTo>
                    <a:pt x="5080" y="1269"/>
                  </a:lnTo>
                  <a:lnTo>
                    <a:pt x="3809" y="1269"/>
                  </a:lnTo>
                  <a:lnTo>
                    <a:pt x="3809" y="2539"/>
                  </a:lnTo>
                  <a:lnTo>
                    <a:pt x="6350" y="2539"/>
                  </a:lnTo>
                  <a:lnTo>
                    <a:pt x="6350" y="0"/>
                  </a:lnTo>
                  <a:close/>
                </a:path>
                <a:path w="6350" h="617220">
                  <a:moveTo>
                    <a:pt x="6350" y="2539"/>
                  </a:moveTo>
                  <a:lnTo>
                    <a:pt x="2539" y="2539"/>
                  </a:lnTo>
                  <a:lnTo>
                    <a:pt x="2539" y="3809"/>
                  </a:lnTo>
                  <a:lnTo>
                    <a:pt x="1269" y="3809"/>
                  </a:lnTo>
                  <a:lnTo>
                    <a:pt x="1269" y="5079"/>
                  </a:lnTo>
                  <a:lnTo>
                    <a:pt x="0" y="5079"/>
                  </a:lnTo>
                  <a:lnTo>
                    <a:pt x="0" y="6349"/>
                  </a:lnTo>
                  <a:lnTo>
                    <a:pt x="6350" y="6349"/>
                  </a:lnTo>
                  <a:lnTo>
                    <a:pt x="6350" y="2539"/>
                  </a:lnTo>
                  <a:close/>
                </a:path>
                <a:path w="6350" h="617220">
                  <a:moveTo>
                    <a:pt x="6350" y="6349"/>
                  </a:moveTo>
                  <a:lnTo>
                    <a:pt x="0" y="6349"/>
                  </a:lnTo>
                  <a:lnTo>
                    <a:pt x="0" y="8889"/>
                  </a:lnTo>
                  <a:lnTo>
                    <a:pt x="6350" y="8889"/>
                  </a:lnTo>
                  <a:lnTo>
                    <a:pt x="6350" y="6349"/>
                  </a:lnTo>
                  <a:close/>
                </a:path>
                <a:path w="6350" h="617220">
                  <a:moveTo>
                    <a:pt x="6350" y="8889"/>
                  </a:moveTo>
                  <a:lnTo>
                    <a:pt x="0" y="8889"/>
                  </a:lnTo>
                  <a:lnTo>
                    <a:pt x="0" y="19049"/>
                  </a:lnTo>
                  <a:lnTo>
                    <a:pt x="6350" y="19049"/>
                  </a:lnTo>
                  <a:lnTo>
                    <a:pt x="6350" y="8889"/>
                  </a:lnTo>
                  <a:close/>
                </a:path>
                <a:path w="6350" h="617220">
                  <a:moveTo>
                    <a:pt x="6350" y="19049"/>
                  </a:moveTo>
                  <a:lnTo>
                    <a:pt x="0" y="19049"/>
                  </a:lnTo>
                  <a:lnTo>
                    <a:pt x="0" y="25399"/>
                  </a:lnTo>
                  <a:lnTo>
                    <a:pt x="6350" y="25399"/>
                  </a:lnTo>
                  <a:lnTo>
                    <a:pt x="6350" y="19049"/>
                  </a:lnTo>
                  <a:close/>
                </a:path>
                <a:path w="6350" h="617220">
                  <a:moveTo>
                    <a:pt x="6350" y="25399"/>
                  </a:moveTo>
                  <a:lnTo>
                    <a:pt x="0" y="25399"/>
                  </a:lnTo>
                  <a:lnTo>
                    <a:pt x="0" y="27939"/>
                  </a:lnTo>
                  <a:lnTo>
                    <a:pt x="6350" y="27939"/>
                  </a:lnTo>
                  <a:lnTo>
                    <a:pt x="6350" y="25399"/>
                  </a:lnTo>
                  <a:close/>
                </a:path>
                <a:path w="6350" h="617220">
                  <a:moveTo>
                    <a:pt x="6350" y="27939"/>
                  </a:moveTo>
                  <a:lnTo>
                    <a:pt x="0" y="27939"/>
                  </a:lnTo>
                  <a:lnTo>
                    <a:pt x="0" y="31749"/>
                  </a:lnTo>
                  <a:lnTo>
                    <a:pt x="6350" y="31749"/>
                  </a:lnTo>
                  <a:lnTo>
                    <a:pt x="6350" y="27939"/>
                  </a:lnTo>
                  <a:close/>
                </a:path>
                <a:path w="6350" h="617220">
                  <a:moveTo>
                    <a:pt x="6350" y="31749"/>
                  </a:moveTo>
                  <a:lnTo>
                    <a:pt x="0" y="31749"/>
                  </a:lnTo>
                  <a:lnTo>
                    <a:pt x="0" y="44449"/>
                  </a:lnTo>
                  <a:lnTo>
                    <a:pt x="6350" y="44449"/>
                  </a:lnTo>
                  <a:lnTo>
                    <a:pt x="6350" y="31749"/>
                  </a:lnTo>
                  <a:close/>
                </a:path>
                <a:path w="6350" h="617220">
                  <a:moveTo>
                    <a:pt x="6350" y="44450"/>
                  </a:moveTo>
                  <a:lnTo>
                    <a:pt x="0" y="44450"/>
                  </a:lnTo>
                  <a:lnTo>
                    <a:pt x="0" y="50799"/>
                  </a:lnTo>
                  <a:lnTo>
                    <a:pt x="6350" y="50799"/>
                  </a:lnTo>
                  <a:lnTo>
                    <a:pt x="6350" y="44450"/>
                  </a:lnTo>
                  <a:close/>
                </a:path>
                <a:path w="6350" h="617220">
                  <a:moveTo>
                    <a:pt x="6350" y="50799"/>
                  </a:moveTo>
                  <a:lnTo>
                    <a:pt x="0" y="50799"/>
                  </a:lnTo>
                  <a:lnTo>
                    <a:pt x="0" y="66039"/>
                  </a:lnTo>
                  <a:lnTo>
                    <a:pt x="6350" y="66039"/>
                  </a:lnTo>
                  <a:lnTo>
                    <a:pt x="6350" y="50799"/>
                  </a:lnTo>
                  <a:close/>
                </a:path>
                <a:path w="6350" h="617220">
                  <a:moveTo>
                    <a:pt x="6350" y="66039"/>
                  </a:moveTo>
                  <a:lnTo>
                    <a:pt x="0" y="66039"/>
                  </a:lnTo>
                  <a:lnTo>
                    <a:pt x="0" y="76199"/>
                  </a:lnTo>
                  <a:lnTo>
                    <a:pt x="6350" y="76199"/>
                  </a:lnTo>
                  <a:lnTo>
                    <a:pt x="6350" y="66039"/>
                  </a:lnTo>
                  <a:close/>
                </a:path>
                <a:path w="6350" h="617220">
                  <a:moveTo>
                    <a:pt x="6350" y="76199"/>
                  </a:moveTo>
                  <a:lnTo>
                    <a:pt x="0" y="76199"/>
                  </a:lnTo>
                  <a:lnTo>
                    <a:pt x="0" y="133349"/>
                  </a:lnTo>
                  <a:lnTo>
                    <a:pt x="6350" y="133349"/>
                  </a:lnTo>
                  <a:lnTo>
                    <a:pt x="6350" y="76199"/>
                  </a:lnTo>
                  <a:close/>
                </a:path>
                <a:path w="6350" h="617220">
                  <a:moveTo>
                    <a:pt x="6350" y="133349"/>
                  </a:moveTo>
                  <a:lnTo>
                    <a:pt x="0" y="133349"/>
                  </a:lnTo>
                  <a:lnTo>
                    <a:pt x="0" y="139699"/>
                  </a:lnTo>
                  <a:lnTo>
                    <a:pt x="6350" y="139699"/>
                  </a:lnTo>
                  <a:lnTo>
                    <a:pt x="6350" y="133349"/>
                  </a:lnTo>
                  <a:close/>
                </a:path>
                <a:path w="6350" h="617220">
                  <a:moveTo>
                    <a:pt x="6350" y="139699"/>
                  </a:moveTo>
                  <a:lnTo>
                    <a:pt x="0" y="139699"/>
                  </a:lnTo>
                  <a:lnTo>
                    <a:pt x="0" y="142239"/>
                  </a:lnTo>
                  <a:lnTo>
                    <a:pt x="6350" y="142239"/>
                  </a:lnTo>
                  <a:lnTo>
                    <a:pt x="6350" y="139699"/>
                  </a:lnTo>
                  <a:close/>
                </a:path>
                <a:path w="6350" h="617220">
                  <a:moveTo>
                    <a:pt x="6350" y="142239"/>
                  </a:moveTo>
                  <a:lnTo>
                    <a:pt x="0" y="142239"/>
                  </a:lnTo>
                  <a:lnTo>
                    <a:pt x="0" y="146049"/>
                  </a:lnTo>
                  <a:lnTo>
                    <a:pt x="6350" y="146049"/>
                  </a:lnTo>
                  <a:lnTo>
                    <a:pt x="6350" y="142239"/>
                  </a:lnTo>
                  <a:close/>
                </a:path>
                <a:path w="6350" h="617220">
                  <a:moveTo>
                    <a:pt x="6350" y="146049"/>
                  </a:moveTo>
                  <a:lnTo>
                    <a:pt x="0" y="146049"/>
                  </a:lnTo>
                  <a:lnTo>
                    <a:pt x="0" y="154939"/>
                  </a:lnTo>
                  <a:lnTo>
                    <a:pt x="6350" y="154939"/>
                  </a:lnTo>
                  <a:lnTo>
                    <a:pt x="6350" y="146049"/>
                  </a:lnTo>
                  <a:close/>
                </a:path>
                <a:path w="6350" h="617220">
                  <a:moveTo>
                    <a:pt x="6350" y="154939"/>
                  </a:moveTo>
                  <a:lnTo>
                    <a:pt x="0" y="154939"/>
                  </a:lnTo>
                  <a:lnTo>
                    <a:pt x="0" y="161289"/>
                  </a:lnTo>
                  <a:lnTo>
                    <a:pt x="6350" y="161289"/>
                  </a:lnTo>
                  <a:lnTo>
                    <a:pt x="6350" y="154939"/>
                  </a:lnTo>
                  <a:close/>
                </a:path>
                <a:path w="6350" h="617220">
                  <a:moveTo>
                    <a:pt x="6350" y="161289"/>
                  </a:moveTo>
                  <a:lnTo>
                    <a:pt x="0" y="161289"/>
                  </a:lnTo>
                  <a:lnTo>
                    <a:pt x="0" y="165099"/>
                  </a:lnTo>
                  <a:lnTo>
                    <a:pt x="6350" y="165099"/>
                  </a:lnTo>
                  <a:lnTo>
                    <a:pt x="6350" y="161289"/>
                  </a:lnTo>
                  <a:close/>
                </a:path>
                <a:path w="6350" h="617220">
                  <a:moveTo>
                    <a:pt x="6350" y="165099"/>
                  </a:moveTo>
                  <a:lnTo>
                    <a:pt x="0" y="165099"/>
                  </a:lnTo>
                  <a:lnTo>
                    <a:pt x="0" y="167639"/>
                  </a:lnTo>
                  <a:lnTo>
                    <a:pt x="6350" y="167639"/>
                  </a:lnTo>
                  <a:lnTo>
                    <a:pt x="6350" y="165099"/>
                  </a:lnTo>
                  <a:close/>
                </a:path>
                <a:path w="6350" h="617220">
                  <a:moveTo>
                    <a:pt x="6350" y="167639"/>
                  </a:moveTo>
                  <a:lnTo>
                    <a:pt x="0" y="167639"/>
                  </a:lnTo>
                  <a:lnTo>
                    <a:pt x="0" y="173989"/>
                  </a:lnTo>
                  <a:lnTo>
                    <a:pt x="6350" y="173989"/>
                  </a:lnTo>
                  <a:lnTo>
                    <a:pt x="6350" y="167639"/>
                  </a:lnTo>
                  <a:close/>
                </a:path>
                <a:path w="6350" h="617220">
                  <a:moveTo>
                    <a:pt x="5079" y="173989"/>
                  </a:moveTo>
                  <a:lnTo>
                    <a:pt x="0" y="173989"/>
                  </a:lnTo>
                  <a:lnTo>
                    <a:pt x="0" y="177799"/>
                  </a:lnTo>
                  <a:lnTo>
                    <a:pt x="2539" y="177799"/>
                  </a:lnTo>
                  <a:lnTo>
                    <a:pt x="2539" y="176529"/>
                  </a:lnTo>
                  <a:lnTo>
                    <a:pt x="3809" y="176529"/>
                  </a:lnTo>
                  <a:lnTo>
                    <a:pt x="3809" y="175259"/>
                  </a:lnTo>
                  <a:lnTo>
                    <a:pt x="5079" y="175259"/>
                  </a:lnTo>
                  <a:lnTo>
                    <a:pt x="5079" y="173989"/>
                  </a:lnTo>
                  <a:close/>
                </a:path>
                <a:path w="6350" h="617220">
                  <a:moveTo>
                    <a:pt x="1269" y="177799"/>
                  </a:moveTo>
                  <a:lnTo>
                    <a:pt x="0" y="177799"/>
                  </a:lnTo>
                  <a:lnTo>
                    <a:pt x="0" y="179069"/>
                  </a:lnTo>
                  <a:lnTo>
                    <a:pt x="1269" y="179069"/>
                  </a:lnTo>
                  <a:lnTo>
                    <a:pt x="1269" y="177799"/>
                  </a:lnTo>
                  <a:close/>
                </a:path>
                <a:path w="6350" h="617220">
                  <a:moveTo>
                    <a:pt x="6350" y="464946"/>
                  </a:moveTo>
                  <a:lnTo>
                    <a:pt x="0" y="464946"/>
                  </a:lnTo>
                  <a:lnTo>
                    <a:pt x="0" y="509269"/>
                  </a:lnTo>
                  <a:lnTo>
                    <a:pt x="6350" y="509269"/>
                  </a:lnTo>
                  <a:lnTo>
                    <a:pt x="6350" y="464946"/>
                  </a:lnTo>
                  <a:close/>
                </a:path>
                <a:path w="6350" h="617220">
                  <a:moveTo>
                    <a:pt x="6350" y="458596"/>
                  </a:moveTo>
                  <a:lnTo>
                    <a:pt x="0" y="458596"/>
                  </a:lnTo>
                  <a:lnTo>
                    <a:pt x="0" y="464819"/>
                  </a:lnTo>
                  <a:lnTo>
                    <a:pt x="6350" y="464819"/>
                  </a:lnTo>
                  <a:lnTo>
                    <a:pt x="6350" y="458596"/>
                  </a:lnTo>
                  <a:close/>
                </a:path>
                <a:path w="6350" h="617220">
                  <a:moveTo>
                    <a:pt x="6350" y="452246"/>
                  </a:moveTo>
                  <a:lnTo>
                    <a:pt x="0" y="452246"/>
                  </a:lnTo>
                  <a:lnTo>
                    <a:pt x="0" y="458469"/>
                  </a:lnTo>
                  <a:lnTo>
                    <a:pt x="6350" y="458469"/>
                  </a:lnTo>
                  <a:lnTo>
                    <a:pt x="6350" y="452246"/>
                  </a:lnTo>
                  <a:close/>
                </a:path>
                <a:path w="6350" h="617220">
                  <a:moveTo>
                    <a:pt x="6350" y="445896"/>
                  </a:moveTo>
                  <a:lnTo>
                    <a:pt x="0" y="445896"/>
                  </a:lnTo>
                  <a:lnTo>
                    <a:pt x="0" y="452119"/>
                  </a:lnTo>
                  <a:lnTo>
                    <a:pt x="6350" y="452119"/>
                  </a:lnTo>
                  <a:lnTo>
                    <a:pt x="6350" y="445896"/>
                  </a:lnTo>
                  <a:close/>
                </a:path>
                <a:path w="6350" h="617220">
                  <a:moveTo>
                    <a:pt x="6350" y="439546"/>
                  </a:moveTo>
                  <a:lnTo>
                    <a:pt x="0" y="439546"/>
                  </a:lnTo>
                  <a:lnTo>
                    <a:pt x="0" y="445769"/>
                  </a:lnTo>
                  <a:lnTo>
                    <a:pt x="6350" y="445769"/>
                  </a:lnTo>
                  <a:lnTo>
                    <a:pt x="6350" y="439546"/>
                  </a:lnTo>
                  <a:close/>
                </a:path>
                <a:path w="6350" h="617220">
                  <a:moveTo>
                    <a:pt x="6350" y="433196"/>
                  </a:moveTo>
                  <a:lnTo>
                    <a:pt x="0" y="433196"/>
                  </a:lnTo>
                  <a:lnTo>
                    <a:pt x="0" y="439419"/>
                  </a:lnTo>
                  <a:lnTo>
                    <a:pt x="6350" y="439419"/>
                  </a:lnTo>
                  <a:lnTo>
                    <a:pt x="6350" y="433196"/>
                  </a:lnTo>
                  <a:close/>
                </a:path>
                <a:path w="6350" h="617220">
                  <a:moveTo>
                    <a:pt x="1269" y="426846"/>
                  </a:moveTo>
                  <a:lnTo>
                    <a:pt x="0" y="426846"/>
                  </a:lnTo>
                  <a:lnTo>
                    <a:pt x="0" y="433069"/>
                  </a:lnTo>
                  <a:lnTo>
                    <a:pt x="6350" y="433069"/>
                  </a:lnTo>
                  <a:lnTo>
                    <a:pt x="6350" y="431926"/>
                  </a:lnTo>
                  <a:lnTo>
                    <a:pt x="5079" y="431926"/>
                  </a:lnTo>
                  <a:lnTo>
                    <a:pt x="5079" y="430656"/>
                  </a:lnTo>
                  <a:lnTo>
                    <a:pt x="3809" y="430656"/>
                  </a:lnTo>
                  <a:lnTo>
                    <a:pt x="3809" y="429259"/>
                  </a:lnTo>
                  <a:lnTo>
                    <a:pt x="2539" y="429259"/>
                  </a:lnTo>
                  <a:lnTo>
                    <a:pt x="2539" y="427989"/>
                  </a:lnTo>
                  <a:lnTo>
                    <a:pt x="1269" y="427989"/>
                  </a:lnTo>
                  <a:lnTo>
                    <a:pt x="1269" y="426846"/>
                  </a:lnTo>
                  <a:close/>
                </a:path>
                <a:path w="6350" h="617220">
                  <a:moveTo>
                    <a:pt x="1269" y="425576"/>
                  </a:moveTo>
                  <a:lnTo>
                    <a:pt x="0" y="425576"/>
                  </a:lnTo>
                  <a:lnTo>
                    <a:pt x="0" y="426719"/>
                  </a:lnTo>
                  <a:lnTo>
                    <a:pt x="1269" y="426719"/>
                  </a:lnTo>
                  <a:lnTo>
                    <a:pt x="1269" y="425576"/>
                  </a:lnTo>
                  <a:close/>
                </a:path>
                <a:path w="6350" h="617220">
                  <a:moveTo>
                    <a:pt x="6350" y="610869"/>
                  </a:moveTo>
                  <a:lnTo>
                    <a:pt x="0" y="610869"/>
                  </a:lnTo>
                  <a:lnTo>
                    <a:pt x="0" y="612139"/>
                  </a:lnTo>
                  <a:lnTo>
                    <a:pt x="1269" y="612139"/>
                  </a:lnTo>
                  <a:lnTo>
                    <a:pt x="1269" y="613409"/>
                  </a:lnTo>
                  <a:lnTo>
                    <a:pt x="3809" y="613409"/>
                  </a:lnTo>
                  <a:lnTo>
                    <a:pt x="3809" y="614679"/>
                  </a:lnTo>
                  <a:lnTo>
                    <a:pt x="5080" y="614679"/>
                  </a:lnTo>
                  <a:lnTo>
                    <a:pt x="5080" y="617219"/>
                  </a:lnTo>
                  <a:lnTo>
                    <a:pt x="6350" y="617219"/>
                  </a:lnTo>
                  <a:lnTo>
                    <a:pt x="6350" y="610869"/>
                  </a:lnTo>
                  <a:close/>
                </a:path>
                <a:path w="6350" h="617220">
                  <a:moveTo>
                    <a:pt x="6350" y="604519"/>
                  </a:moveTo>
                  <a:lnTo>
                    <a:pt x="0" y="604519"/>
                  </a:lnTo>
                  <a:lnTo>
                    <a:pt x="0" y="609599"/>
                  </a:lnTo>
                  <a:lnTo>
                    <a:pt x="6350" y="609599"/>
                  </a:lnTo>
                  <a:lnTo>
                    <a:pt x="6350" y="604519"/>
                  </a:lnTo>
                  <a:close/>
                </a:path>
                <a:path w="6350" h="617220">
                  <a:moveTo>
                    <a:pt x="6350" y="599439"/>
                  </a:moveTo>
                  <a:lnTo>
                    <a:pt x="0" y="599439"/>
                  </a:lnTo>
                  <a:lnTo>
                    <a:pt x="0" y="603249"/>
                  </a:lnTo>
                  <a:lnTo>
                    <a:pt x="6350" y="603249"/>
                  </a:lnTo>
                  <a:lnTo>
                    <a:pt x="6350" y="599439"/>
                  </a:lnTo>
                  <a:close/>
                </a:path>
                <a:path w="6350" h="617220">
                  <a:moveTo>
                    <a:pt x="6350" y="593089"/>
                  </a:moveTo>
                  <a:lnTo>
                    <a:pt x="0" y="593089"/>
                  </a:lnTo>
                  <a:lnTo>
                    <a:pt x="0" y="598169"/>
                  </a:lnTo>
                  <a:lnTo>
                    <a:pt x="6350" y="598169"/>
                  </a:lnTo>
                  <a:lnTo>
                    <a:pt x="6350" y="593089"/>
                  </a:lnTo>
                  <a:close/>
                </a:path>
                <a:path w="6350" h="617220">
                  <a:moveTo>
                    <a:pt x="6350" y="586739"/>
                  </a:moveTo>
                  <a:lnTo>
                    <a:pt x="0" y="586739"/>
                  </a:lnTo>
                  <a:lnTo>
                    <a:pt x="0" y="591819"/>
                  </a:lnTo>
                  <a:lnTo>
                    <a:pt x="6350" y="591819"/>
                  </a:lnTo>
                  <a:lnTo>
                    <a:pt x="6350" y="586739"/>
                  </a:lnTo>
                  <a:close/>
                </a:path>
                <a:path w="6350" h="617220">
                  <a:moveTo>
                    <a:pt x="6350" y="580389"/>
                  </a:moveTo>
                  <a:lnTo>
                    <a:pt x="0" y="580389"/>
                  </a:lnTo>
                  <a:lnTo>
                    <a:pt x="0" y="585469"/>
                  </a:lnTo>
                  <a:lnTo>
                    <a:pt x="6350" y="585469"/>
                  </a:lnTo>
                  <a:lnTo>
                    <a:pt x="6350" y="580389"/>
                  </a:lnTo>
                  <a:close/>
                </a:path>
                <a:path w="6350" h="617220">
                  <a:moveTo>
                    <a:pt x="6350" y="574039"/>
                  </a:moveTo>
                  <a:lnTo>
                    <a:pt x="0" y="574039"/>
                  </a:lnTo>
                  <a:lnTo>
                    <a:pt x="0" y="579119"/>
                  </a:lnTo>
                  <a:lnTo>
                    <a:pt x="6350" y="579119"/>
                  </a:lnTo>
                  <a:lnTo>
                    <a:pt x="6350" y="574039"/>
                  </a:lnTo>
                  <a:close/>
                </a:path>
                <a:path w="6350" h="617220">
                  <a:moveTo>
                    <a:pt x="6350" y="567689"/>
                  </a:moveTo>
                  <a:lnTo>
                    <a:pt x="0" y="567689"/>
                  </a:lnTo>
                  <a:lnTo>
                    <a:pt x="0" y="572769"/>
                  </a:lnTo>
                  <a:lnTo>
                    <a:pt x="6350" y="572769"/>
                  </a:lnTo>
                  <a:lnTo>
                    <a:pt x="6350" y="567689"/>
                  </a:lnTo>
                  <a:close/>
                </a:path>
                <a:path w="6350" h="617220">
                  <a:moveTo>
                    <a:pt x="6350" y="561339"/>
                  </a:moveTo>
                  <a:lnTo>
                    <a:pt x="0" y="561339"/>
                  </a:lnTo>
                  <a:lnTo>
                    <a:pt x="0" y="566419"/>
                  </a:lnTo>
                  <a:lnTo>
                    <a:pt x="6350" y="566419"/>
                  </a:lnTo>
                  <a:lnTo>
                    <a:pt x="6350" y="561339"/>
                  </a:lnTo>
                  <a:close/>
                </a:path>
                <a:path w="6350" h="617220">
                  <a:moveTo>
                    <a:pt x="6350" y="548639"/>
                  </a:moveTo>
                  <a:lnTo>
                    <a:pt x="0" y="548639"/>
                  </a:lnTo>
                  <a:lnTo>
                    <a:pt x="0" y="560069"/>
                  </a:lnTo>
                  <a:lnTo>
                    <a:pt x="6350" y="560069"/>
                  </a:lnTo>
                  <a:lnTo>
                    <a:pt x="6350" y="548639"/>
                  </a:lnTo>
                  <a:close/>
                </a:path>
                <a:path w="6350" h="617220">
                  <a:moveTo>
                    <a:pt x="6350" y="535939"/>
                  </a:moveTo>
                  <a:lnTo>
                    <a:pt x="0" y="535939"/>
                  </a:lnTo>
                  <a:lnTo>
                    <a:pt x="0" y="547369"/>
                  </a:lnTo>
                  <a:lnTo>
                    <a:pt x="6350" y="547369"/>
                  </a:lnTo>
                  <a:lnTo>
                    <a:pt x="6350" y="535939"/>
                  </a:lnTo>
                  <a:close/>
                </a:path>
                <a:path w="6350" h="617220">
                  <a:moveTo>
                    <a:pt x="6350" y="523239"/>
                  </a:moveTo>
                  <a:lnTo>
                    <a:pt x="0" y="523239"/>
                  </a:lnTo>
                  <a:lnTo>
                    <a:pt x="0" y="534669"/>
                  </a:lnTo>
                  <a:lnTo>
                    <a:pt x="6350" y="534669"/>
                  </a:lnTo>
                  <a:lnTo>
                    <a:pt x="6350" y="523239"/>
                  </a:lnTo>
                  <a:close/>
                </a:path>
                <a:path w="6350" h="617220">
                  <a:moveTo>
                    <a:pt x="6350" y="510539"/>
                  </a:moveTo>
                  <a:lnTo>
                    <a:pt x="0" y="510539"/>
                  </a:lnTo>
                  <a:lnTo>
                    <a:pt x="0" y="521969"/>
                  </a:lnTo>
                  <a:lnTo>
                    <a:pt x="6350" y="521969"/>
                  </a:lnTo>
                  <a:lnTo>
                    <a:pt x="6350" y="510539"/>
                  </a:lnTo>
                  <a:close/>
                </a:path>
              </a:pathLst>
            </a:custGeom>
            <a:solidFill>
              <a:srgbClr val="3C00F6"/>
            </a:solidFill>
          </p:spPr>
          <p:txBody>
            <a:bodyPr bIns="0" lIns="0" rIns="0" rtlCol="0" tIns="0" wrap="square"/>
            <a:p/>
          </p:txBody>
        </p:sp>
        <p:sp>
          <p:nvSpPr>
            <p:cNvPr id="1050307" name="object 1611"/>
            <p:cNvSpPr/>
            <p:nvPr/>
          </p:nvSpPr>
          <p:spPr>
            <a:xfrm>
              <a:off x="1705609" y="5855969"/>
              <a:ext cx="7620" cy="604520"/>
            </a:xfrm>
            <a:custGeom>
              <a:avLst/>
              <a:ahLst/>
              <a:rect l="l" t="t" r="r" b="b"/>
              <a:pathLst>
                <a:path w="7619" h="604520">
                  <a:moveTo>
                    <a:pt x="7619" y="0"/>
                  </a:moveTo>
                  <a:lnTo>
                    <a:pt x="6350" y="0"/>
                  </a:lnTo>
                  <a:lnTo>
                    <a:pt x="6350" y="1269"/>
                  </a:lnTo>
                  <a:lnTo>
                    <a:pt x="5079" y="1269"/>
                  </a:lnTo>
                  <a:lnTo>
                    <a:pt x="5079" y="2539"/>
                  </a:lnTo>
                  <a:lnTo>
                    <a:pt x="7619" y="2539"/>
                  </a:lnTo>
                  <a:lnTo>
                    <a:pt x="7619" y="0"/>
                  </a:lnTo>
                  <a:close/>
                </a:path>
                <a:path w="7619" h="604520">
                  <a:moveTo>
                    <a:pt x="7619" y="2539"/>
                  </a:moveTo>
                  <a:lnTo>
                    <a:pt x="3809" y="2539"/>
                  </a:lnTo>
                  <a:lnTo>
                    <a:pt x="3809" y="3809"/>
                  </a:lnTo>
                  <a:lnTo>
                    <a:pt x="2539" y="3809"/>
                  </a:lnTo>
                  <a:lnTo>
                    <a:pt x="2539" y="5079"/>
                  </a:lnTo>
                  <a:lnTo>
                    <a:pt x="1269" y="5079"/>
                  </a:lnTo>
                  <a:lnTo>
                    <a:pt x="1269" y="6349"/>
                  </a:lnTo>
                  <a:lnTo>
                    <a:pt x="7619" y="6349"/>
                  </a:lnTo>
                  <a:lnTo>
                    <a:pt x="7619" y="2539"/>
                  </a:lnTo>
                  <a:close/>
                </a:path>
                <a:path w="7619" h="604520">
                  <a:moveTo>
                    <a:pt x="7619" y="6349"/>
                  </a:moveTo>
                  <a:lnTo>
                    <a:pt x="0" y="6349"/>
                  </a:lnTo>
                  <a:lnTo>
                    <a:pt x="0" y="12699"/>
                  </a:lnTo>
                  <a:lnTo>
                    <a:pt x="7619" y="12699"/>
                  </a:lnTo>
                  <a:lnTo>
                    <a:pt x="7619" y="6349"/>
                  </a:lnTo>
                  <a:close/>
                </a:path>
                <a:path w="7619" h="604520">
                  <a:moveTo>
                    <a:pt x="7619" y="12699"/>
                  </a:moveTo>
                  <a:lnTo>
                    <a:pt x="0" y="12699"/>
                  </a:lnTo>
                  <a:lnTo>
                    <a:pt x="0" y="19049"/>
                  </a:lnTo>
                  <a:lnTo>
                    <a:pt x="7619" y="19049"/>
                  </a:lnTo>
                  <a:lnTo>
                    <a:pt x="7619" y="12699"/>
                  </a:lnTo>
                  <a:close/>
                </a:path>
                <a:path w="7619" h="604520">
                  <a:moveTo>
                    <a:pt x="7619" y="19049"/>
                  </a:moveTo>
                  <a:lnTo>
                    <a:pt x="0" y="19049"/>
                  </a:lnTo>
                  <a:lnTo>
                    <a:pt x="0" y="21589"/>
                  </a:lnTo>
                  <a:lnTo>
                    <a:pt x="7619" y="21589"/>
                  </a:lnTo>
                  <a:lnTo>
                    <a:pt x="7619" y="19049"/>
                  </a:lnTo>
                  <a:close/>
                </a:path>
                <a:path w="7619" h="604520">
                  <a:moveTo>
                    <a:pt x="7619" y="21589"/>
                  </a:moveTo>
                  <a:lnTo>
                    <a:pt x="0" y="21589"/>
                  </a:lnTo>
                  <a:lnTo>
                    <a:pt x="0" y="25399"/>
                  </a:lnTo>
                  <a:lnTo>
                    <a:pt x="7619" y="25399"/>
                  </a:lnTo>
                  <a:lnTo>
                    <a:pt x="7619" y="21589"/>
                  </a:lnTo>
                  <a:close/>
                </a:path>
                <a:path w="7619" h="604520">
                  <a:moveTo>
                    <a:pt x="7619" y="25399"/>
                  </a:moveTo>
                  <a:lnTo>
                    <a:pt x="0" y="25399"/>
                  </a:lnTo>
                  <a:lnTo>
                    <a:pt x="0" y="38099"/>
                  </a:lnTo>
                  <a:lnTo>
                    <a:pt x="7619" y="38099"/>
                  </a:lnTo>
                  <a:lnTo>
                    <a:pt x="7619" y="25399"/>
                  </a:lnTo>
                  <a:close/>
                </a:path>
                <a:path w="7619" h="604520">
                  <a:moveTo>
                    <a:pt x="7619" y="38100"/>
                  </a:moveTo>
                  <a:lnTo>
                    <a:pt x="0" y="38100"/>
                  </a:lnTo>
                  <a:lnTo>
                    <a:pt x="0" y="44449"/>
                  </a:lnTo>
                  <a:lnTo>
                    <a:pt x="7619" y="44449"/>
                  </a:lnTo>
                  <a:lnTo>
                    <a:pt x="7619" y="38100"/>
                  </a:lnTo>
                  <a:close/>
                </a:path>
                <a:path w="7619" h="604520">
                  <a:moveTo>
                    <a:pt x="7619" y="44449"/>
                  </a:moveTo>
                  <a:lnTo>
                    <a:pt x="0" y="44449"/>
                  </a:lnTo>
                  <a:lnTo>
                    <a:pt x="0" y="59689"/>
                  </a:lnTo>
                  <a:lnTo>
                    <a:pt x="7619" y="59689"/>
                  </a:lnTo>
                  <a:lnTo>
                    <a:pt x="7619" y="44449"/>
                  </a:lnTo>
                  <a:close/>
                </a:path>
                <a:path w="7619" h="604520">
                  <a:moveTo>
                    <a:pt x="7619" y="59689"/>
                  </a:moveTo>
                  <a:lnTo>
                    <a:pt x="0" y="59689"/>
                  </a:lnTo>
                  <a:lnTo>
                    <a:pt x="0" y="69849"/>
                  </a:lnTo>
                  <a:lnTo>
                    <a:pt x="7619" y="69849"/>
                  </a:lnTo>
                  <a:lnTo>
                    <a:pt x="7619" y="59689"/>
                  </a:lnTo>
                  <a:close/>
                </a:path>
                <a:path w="7619" h="604520">
                  <a:moveTo>
                    <a:pt x="7619" y="69849"/>
                  </a:moveTo>
                  <a:lnTo>
                    <a:pt x="0" y="69849"/>
                  </a:lnTo>
                  <a:lnTo>
                    <a:pt x="0" y="126999"/>
                  </a:lnTo>
                  <a:lnTo>
                    <a:pt x="7619" y="126999"/>
                  </a:lnTo>
                  <a:lnTo>
                    <a:pt x="7619" y="69849"/>
                  </a:lnTo>
                  <a:close/>
                </a:path>
                <a:path w="7619" h="604520">
                  <a:moveTo>
                    <a:pt x="7619" y="126999"/>
                  </a:moveTo>
                  <a:lnTo>
                    <a:pt x="0" y="126999"/>
                  </a:lnTo>
                  <a:lnTo>
                    <a:pt x="0" y="133349"/>
                  </a:lnTo>
                  <a:lnTo>
                    <a:pt x="7619" y="133349"/>
                  </a:lnTo>
                  <a:lnTo>
                    <a:pt x="7619" y="126999"/>
                  </a:lnTo>
                  <a:close/>
                </a:path>
                <a:path w="7619" h="604520">
                  <a:moveTo>
                    <a:pt x="7619" y="133349"/>
                  </a:moveTo>
                  <a:lnTo>
                    <a:pt x="0" y="133349"/>
                  </a:lnTo>
                  <a:lnTo>
                    <a:pt x="0" y="135889"/>
                  </a:lnTo>
                  <a:lnTo>
                    <a:pt x="7619" y="135889"/>
                  </a:lnTo>
                  <a:lnTo>
                    <a:pt x="7619" y="133349"/>
                  </a:lnTo>
                  <a:close/>
                </a:path>
                <a:path w="7619" h="604520">
                  <a:moveTo>
                    <a:pt x="7619" y="135889"/>
                  </a:moveTo>
                  <a:lnTo>
                    <a:pt x="0" y="135889"/>
                  </a:lnTo>
                  <a:lnTo>
                    <a:pt x="0" y="139699"/>
                  </a:lnTo>
                  <a:lnTo>
                    <a:pt x="7619" y="139699"/>
                  </a:lnTo>
                  <a:lnTo>
                    <a:pt x="7619" y="135889"/>
                  </a:lnTo>
                  <a:close/>
                </a:path>
                <a:path w="7619" h="604520">
                  <a:moveTo>
                    <a:pt x="7619" y="139699"/>
                  </a:moveTo>
                  <a:lnTo>
                    <a:pt x="0" y="139699"/>
                  </a:lnTo>
                  <a:lnTo>
                    <a:pt x="0" y="148589"/>
                  </a:lnTo>
                  <a:lnTo>
                    <a:pt x="7619" y="148589"/>
                  </a:lnTo>
                  <a:lnTo>
                    <a:pt x="7619" y="139699"/>
                  </a:lnTo>
                  <a:close/>
                </a:path>
                <a:path w="7619" h="604520">
                  <a:moveTo>
                    <a:pt x="7619" y="148589"/>
                  </a:moveTo>
                  <a:lnTo>
                    <a:pt x="0" y="148589"/>
                  </a:lnTo>
                  <a:lnTo>
                    <a:pt x="0" y="154939"/>
                  </a:lnTo>
                  <a:lnTo>
                    <a:pt x="7619" y="154939"/>
                  </a:lnTo>
                  <a:lnTo>
                    <a:pt x="7619" y="148589"/>
                  </a:lnTo>
                  <a:close/>
                </a:path>
                <a:path w="7619" h="604520">
                  <a:moveTo>
                    <a:pt x="7619" y="154939"/>
                  </a:moveTo>
                  <a:lnTo>
                    <a:pt x="0" y="154939"/>
                  </a:lnTo>
                  <a:lnTo>
                    <a:pt x="0" y="158749"/>
                  </a:lnTo>
                  <a:lnTo>
                    <a:pt x="7619" y="158749"/>
                  </a:lnTo>
                  <a:lnTo>
                    <a:pt x="7619" y="154939"/>
                  </a:lnTo>
                  <a:close/>
                </a:path>
                <a:path w="7619" h="604520">
                  <a:moveTo>
                    <a:pt x="7619" y="158749"/>
                  </a:moveTo>
                  <a:lnTo>
                    <a:pt x="0" y="158749"/>
                  </a:lnTo>
                  <a:lnTo>
                    <a:pt x="0" y="161289"/>
                  </a:lnTo>
                  <a:lnTo>
                    <a:pt x="7619" y="161289"/>
                  </a:lnTo>
                  <a:lnTo>
                    <a:pt x="7619" y="158749"/>
                  </a:lnTo>
                  <a:close/>
                </a:path>
                <a:path w="7619" h="604520">
                  <a:moveTo>
                    <a:pt x="7619" y="161289"/>
                  </a:moveTo>
                  <a:lnTo>
                    <a:pt x="0" y="161289"/>
                  </a:lnTo>
                  <a:lnTo>
                    <a:pt x="0" y="167639"/>
                  </a:lnTo>
                  <a:lnTo>
                    <a:pt x="7619" y="167639"/>
                  </a:lnTo>
                  <a:lnTo>
                    <a:pt x="7619" y="161289"/>
                  </a:lnTo>
                  <a:close/>
                </a:path>
                <a:path w="7619" h="604520">
                  <a:moveTo>
                    <a:pt x="7619" y="167639"/>
                  </a:moveTo>
                  <a:lnTo>
                    <a:pt x="0" y="167639"/>
                  </a:lnTo>
                  <a:lnTo>
                    <a:pt x="0" y="171449"/>
                  </a:lnTo>
                  <a:lnTo>
                    <a:pt x="7619" y="171449"/>
                  </a:lnTo>
                  <a:lnTo>
                    <a:pt x="7619" y="167639"/>
                  </a:lnTo>
                  <a:close/>
                </a:path>
                <a:path w="7619" h="604520">
                  <a:moveTo>
                    <a:pt x="7619" y="171449"/>
                  </a:moveTo>
                  <a:lnTo>
                    <a:pt x="0" y="171449"/>
                  </a:lnTo>
                  <a:lnTo>
                    <a:pt x="0" y="173989"/>
                  </a:lnTo>
                  <a:lnTo>
                    <a:pt x="7619" y="173989"/>
                  </a:lnTo>
                  <a:lnTo>
                    <a:pt x="7619" y="171449"/>
                  </a:lnTo>
                  <a:close/>
                </a:path>
                <a:path w="7619" h="604520">
                  <a:moveTo>
                    <a:pt x="7619" y="173989"/>
                  </a:moveTo>
                  <a:lnTo>
                    <a:pt x="0" y="173989"/>
                  </a:lnTo>
                  <a:lnTo>
                    <a:pt x="0" y="177799"/>
                  </a:lnTo>
                  <a:lnTo>
                    <a:pt x="5079" y="177799"/>
                  </a:lnTo>
                  <a:lnTo>
                    <a:pt x="5079" y="176529"/>
                  </a:lnTo>
                  <a:lnTo>
                    <a:pt x="6349" y="176529"/>
                  </a:lnTo>
                  <a:lnTo>
                    <a:pt x="6349" y="175259"/>
                  </a:lnTo>
                  <a:lnTo>
                    <a:pt x="7619" y="175259"/>
                  </a:lnTo>
                  <a:lnTo>
                    <a:pt x="7619" y="173989"/>
                  </a:lnTo>
                  <a:close/>
                </a:path>
                <a:path w="7619" h="604520">
                  <a:moveTo>
                    <a:pt x="3809" y="177799"/>
                  </a:moveTo>
                  <a:lnTo>
                    <a:pt x="0" y="177799"/>
                  </a:lnTo>
                  <a:lnTo>
                    <a:pt x="0" y="180339"/>
                  </a:lnTo>
                  <a:lnTo>
                    <a:pt x="3809" y="180339"/>
                  </a:lnTo>
                  <a:lnTo>
                    <a:pt x="3809" y="177799"/>
                  </a:lnTo>
                  <a:close/>
                </a:path>
                <a:path w="7619" h="604520">
                  <a:moveTo>
                    <a:pt x="2539" y="180339"/>
                  </a:moveTo>
                  <a:lnTo>
                    <a:pt x="0" y="180339"/>
                  </a:lnTo>
                  <a:lnTo>
                    <a:pt x="0" y="184149"/>
                  </a:lnTo>
                  <a:lnTo>
                    <a:pt x="1269" y="184149"/>
                  </a:lnTo>
                  <a:lnTo>
                    <a:pt x="1269" y="181609"/>
                  </a:lnTo>
                  <a:lnTo>
                    <a:pt x="2539" y="181609"/>
                  </a:lnTo>
                  <a:lnTo>
                    <a:pt x="2539" y="180339"/>
                  </a:lnTo>
                  <a:close/>
                </a:path>
                <a:path w="7619" h="604520">
                  <a:moveTo>
                    <a:pt x="7619" y="458596"/>
                  </a:moveTo>
                  <a:lnTo>
                    <a:pt x="0" y="458596"/>
                  </a:lnTo>
                  <a:lnTo>
                    <a:pt x="0" y="502919"/>
                  </a:lnTo>
                  <a:lnTo>
                    <a:pt x="7619" y="502919"/>
                  </a:lnTo>
                  <a:lnTo>
                    <a:pt x="7619" y="458596"/>
                  </a:lnTo>
                  <a:close/>
                </a:path>
                <a:path w="7619" h="604520">
                  <a:moveTo>
                    <a:pt x="7619" y="452246"/>
                  </a:moveTo>
                  <a:lnTo>
                    <a:pt x="0" y="452246"/>
                  </a:lnTo>
                  <a:lnTo>
                    <a:pt x="0" y="458469"/>
                  </a:lnTo>
                  <a:lnTo>
                    <a:pt x="7619" y="458469"/>
                  </a:lnTo>
                  <a:lnTo>
                    <a:pt x="7619" y="452246"/>
                  </a:lnTo>
                  <a:close/>
                </a:path>
                <a:path w="7619" h="604520">
                  <a:moveTo>
                    <a:pt x="7619" y="445896"/>
                  </a:moveTo>
                  <a:lnTo>
                    <a:pt x="0" y="445896"/>
                  </a:lnTo>
                  <a:lnTo>
                    <a:pt x="0" y="452119"/>
                  </a:lnTo>
                  <a:lnTo>
                    <a:pt x="7619" y="452119"/>
                  </a:lnTo>
                  <a:lnTo>
                    <a:pt x="7619" y="445896"/>
                  </a:lnTo>
                  <a:close/>
                </a:path>
                <a:path w="7619" h="604520">
                  <a:moveTo>
                    <a:pt x="7619" y="439546"/>
                  </a:moveTo>
                  <a:lnTo>
                    <a:pt x="0" y="439546"/>
                  </a:lnTo>
                  <a:lnTo>
                    <a:pt x="0" y="445769"/>
                  </a:lnTo>
                  <a:lnTo>
                    <a:pt x="7619" y="445769"/>
                  </a:lnTo>
                  <a:lnTo>
                    <a:pt x="7619" y="439546"/>
                  </a:lnTo>
                  <a:close/>
                </a:path>
                <a:path w="7619" h="604520">
                  <a:moveTo>
                    <a:pt x="7619" y="433196"/>
                  </a:moveTo>
                  <a:lnTo>
                    <a:pt x="0" y="433196"/>
                  </a:lnTo>
                  <a:lnTo>
                    <a:pt x="0" y="439419"/>
                  </a:lnTo>
                  <a:lnTo>
                    <a:pt x="7619" y="439419"/>
                  </a:lnTo>
                  <a:lnTo>
                    <a:pt x="7619" y="433196"/>
                  </a:lnTo>
                  <a:close/>
                </a:path>
                <a:path w="7619" h="604520">
                  <a:moveTo>
                    <a:pt x="7619" y="426846"/>
                  </a:moveTo>
                  <a:lnTo>
                    <a:pt x="0" y="426846"/>
                  </a:lnTo>
                  <a:lnTo>
                    <a:pt x="0" y="433069"/>
                  </a:lnTo>
                  <a:lnTo>
                    <a:pt x="7619" y="433069"/>
                  </a:lnTo>
                  <a:lnTo>
                    <a:pt x="7619" y="426846"/>
                  </a:lnTo>
                  <a:close/>
                </a:path>
                <a:path w="7619" h="604520">
                  <a:moveTo>
                    <a:pt x="7619" y="420496"/>
                  </a:moveTo>
                  <a:lnTo>
                    <a:pt x="0" y="420496"/>
                  </a:lnTo>
                  <a:lnTo>
                    <a:pt x="0" y="426719"/>
                  </a:lnTo>
                  <a:lnTo>
                    <a:pt x="7619" y="426719"/>
                  </a:lnTo>
                  <a:lnTo>
                    <a:pt x="7619" y="420496"/>
                  </a:lnTo>
                  <a:close/>
                </a:path>
                <a:path w="7619" h="604520">
                  <a:moveTo>
                    <a:pt x="5079" y="414019"/>
                  </a:moveTo>
                  <a:lnTo>
                    <a:pt x="3809" y="414019"/>
                  </a:lnTo>
                  <a:lnTo>
                    <a:pt x="3809" y="414146"/>
                  </a:lnTo>
                  <a:lnTo>
                    <a:pt x="0" y="414146"/>
                  </a:lnTo>
                  <a:lnTo>
                    <a:pt x="0" y="420369"/>
                  </a:lnTo>
                  <a:lnTo>
                    <a:pt x="7619" y="420369"/>
                  </a:lnTo>
                  <a:lnTo>
                    <a:pt x="7619" y="417956"/>
                  </a:lnTo>
                  <a:lnTo>
                    <a:pt x="6349" y="417956"/>
                  </a:lnTo>
                  <a:lnTo>
                    <a:pt x="6349" y="416559"/>
                  </a:lnTo>
                  <a:lnTo>
                    <a:pt x="5079" y="416559"/>
                  </a:lnTo>
                  <a:lnTo>
                    <a:pt x="5079" y="414019"/>
                  </a:lnTo>
                  <a:close/>
                </a:path>
                <a:path w="7619" h="604520">
                  <a:moveTo>
                    <a:pt x="1269" y="407669"/>
                  </a:moveTo>
                  <a:lnTo>
                    <a:pt x="0" y="407669"/>
                  </a:lnTo>
                  <a:lnTo>
                    <a:pt x="0" y="414019"/>
                  </a:lnTo>
                  <a:lnTo>
                    <a:pt x="3809" y="414019"/>
                  </a:lnTo>
                  <a:lnTo>
                    <a:pt x="3809" y="412876"/>
                  </a:lnTo>
                  <a:lnTo>
                    <a:pt x="2539" y="412876"/>
                  </a:lnTo>
                  <a:lnTo>
                    <a:pt x="2539" y="410209"/>
                  </a:lnTo>
                  <a:lnTo>
                    <a:pt x="1269" y="410209"/>
                  </a:lnTo>
                  <a:lnTo>
                    <a:pt x="1269" y="407669"/>
                  </a:lnTo>
                  <a:close/>
                </a:path>
                <a:path w="7619" h="604520">
                  <a:moveTo>
                    <a:pt x="7619" y="598169"/>
                  </a:moveTo>
                  <a:lnTo>
                    <a:pt x="0" y="598169"/>
                  </a:lnTo>
                  <a:lnTo>
                    <a:pt x="0" y="599439"/>
                  </a:lnTo>
                  <a:lnTo>
                    <a:pt x="1269" y="599439"/>
                  </a:lnTo>
                  <a:lnTo>
                    <a:pt x="1269" y="600709"/>
                  </a:lnTo>
                  <a:lnTo>
                    <a:pt x="2539" y="600709"/>
                  </a:lnTo>
                  <a:lnTo>
                    <a:pt x="2539" y="601979"/>
                  </a:lnTo>
                  <a:lnTo>
                    <a:pt x="3809" y="601979"/>
                  </a:lnTo>
                  <a:lnTo>
                    <a:pt x="3809" y="604519"/>
                  </a:lnTo>
                  <a:lnTo>
                    <a:pt x="6350" y="604519"/>
                  </a:lnTo>
                  <a:lnTo>
                    <a:pt x="6350" y="603249"/>
                  </a:lnTo>
                  <a:lnTo>
                    <a:pt x="7619" y="603249"/>
                  </a:lnTo>
                  <a:lnTo>
                    <a:pt x="7619" y="598169"/>
                  </a:lnTo>
                  <a:close/>
                </a:path>
                <a:path w="7619" h="604520">
                  <a:moveTo>
                    <a:pt x="7619" y="593089"/>
                  </a:moveTo>
                  <a:lnTo>
                    <a:pt x="0" y="593089"/>
                  </a:lnTo>
                  <a:lnTo>
                    <a:pt x="0" y="596899"/>
                  </a:lnTo>
                  <a:lnTo>
                    <a:pt x="7619" y="596899"/>
                  </a:lnTo>
                  <a:lnTo>
                    <a:pt x="7619" y="593089"/>
                  </a:lnTo>
                  <a:close/>
                </a:path>
                <a:path w="7619" h="604520">
                  <a:moveTo>
                    <a:pt x="7619" y="586739"/>
                  </a:moveTo>
                  <a:lnTo>
                    <a:pt x="0" y="586739"/>
                  </a:lnTo>
                  <a:lnTo>
                    <a:pt x="0" y="591819"/>
                  </a:lnTo>
                  <a:lnTo>
                    <a:pt x="7619" y="591819"/>
                  </a:lnTo>
                  <a:lnTo>
                    <a:pt x="7619" y="586739"/>
                  </a:lnTo>
                  <a:close/>
                </a:path>
                <a:path w="7619" h="604520">
                  <a:moveTo>
                    <a:pt x="7619" y="580389"/>
                  </a:moveTo>
                  <a:lnTo>
                    <a:pt x="0" y="580389"/>
                  </a:lnTo>
                  <a:lnTo>
                    <a:pt x="0" y="585469"/>
                  </a:lnTo>
                  <a:lnTo>
                    <a:pt x="7619" y="585469"/>
                  </a:lnTo>
                  <a:lnTo>
                    <a:pt x="7619" y="580389"/>
                  </a:lnTo>
                  <a:close/>
                </a:path>
                <a:path w="7619" h="604520">
                  <a:moveTo>
                    <a:pt x="7619" y="574039"/>
                  </a:moveTo>
                  <a:lnTo>
                    <a:pt x="0" y="574039"/>
                  </a:lnTo>
                  <a:lnTo>
                    <a:pt x="0" y="579119"/>
                  </a:lnTo>
                  <a:lnTo>
                    <a:pt x="7619" y="579119"/>
                  </a:lnTo>
                  <a:lnTo>
                    <a:pt x="7619" y="574039"/>
                  </a:lnTo>
                  <a:close/>
                </a:path>
                <a:path w="7619" h="604520">
                  <a:moveTo>
                    <a:pt x="7619" y="567689"/>
                  </a:moveTo>
                  <a:lnTo>
                    <a:pt x="0" y="567689"/>
                  </a:lnTo>
                  <a:lnTo>
                    <a:pt x="0" y="572769"/>
                  </a:lnTo>
                  <a:lnTo>
                    <a:pt x="7619" y="572769"/>
                  </a:lnTo>
                  <a:lnTo>
                    <a:pt x="7619" y="567689"/>
                  </a:lnTo>
                  <a:close/>
                </a:path>
                <a:path w="7619" h="604520">
                  <a:moveTo>
                    <a:pt x="7619" y="561339"/>
                  </a:moveTo>
                  <a:lnTo>
                    <a:pt x="0" y="561339"/>
                  </a:lnTo>
                  <a:lnTo>
                    <a:pt x="0" y="566419"/>
                  </a:lnTo>
                  <a:lnTo>
                    <a:pt x="7619" y="566419"/>
                  </a:lnTo>
                  <a:lnTo>
                    <a:pt x="7619" y="561339"/>
                  </a:lnTo>
                  <a:close/>
                </a:path>
                <a:path w="7619" h="604520">
                  <a:moveTo>
                    <a:pt x="7619" y="554989"/>
                  </a:moveTo>
                  <a:lnTo>
                    <a:pt x="0" y="554989"/>
                  </a:lnTo>
                  <a:lnTo>
                    <a:pt x="0" y="560069"/>
                  </a:lnTo>
                  <a:lnTo>
                    <a:pt x="7619" y="560069"/>
                  </a:lnTo>
                  <a:lnTo>
                    <a:pt x="7619" y="554989"/>
                  </a:lnTo>
                  <a:close/>
                </a:path>
                <a:path w="7619" h="604520">
                  <a:moveTo>
                    <a:pt x="7619" y="542289"/>
                  </a:moveTo>
                  <a:lnTo>
                    <a:pt x="0" y="542289"/>
                  </a:lnTo>
                  <a:lnTo>
                    <a:pt x="0" y="553719"/>
                  </a:lnTo>
                  <a:lnTo>
                    <a:pt x="7619" y="553719"/>
                  </a:lnTo>
                  <a:lnTo>
                    <a:pt x="7619" y="542289"/>
                  </a:lnTo>
                  <a:close/>
                </a:path>
                <a:path w="7619" h="604520">
                  <a:moveTo>
                    <a:pt x="7619" y="529589"/>
                  </a:moveTo>
                  <a:lnTo>
                    <a:pt x="0" y="529589"/>
                  </a:lnTo>
                  <a:lnTo>
                    <a:pt x="0" y="541019"/>
                  </a:lnTo>
                  <a:lnTo>
                    <a:pt x="7619" y="541019"/>
                  </a:lnTo>
                  <a:lnTo>
                    <a:pt x="7619" y="529589"/>
                  </a:lnTo>
                  <a:close/>
                </a:path>
                <a:path w="7619" h="604520">
                  <a:moveTo>
                    <a:pt x="7619" y="516889"/>
                  </a:moveTo>
                  <a:lnTo>
                    <a:pt x="0" y="516889"/>
                  </a:lnTo>
                  <a:lnTo>
                    <a:pt x="0" y="528319"/>
                  </a:lnTo>
                  <a:lnTo>
                    <a:pt x="7619" y="528319"/>
                  </a:lnTo>
                  <a:lnTo>
                    <a:pt x="7619" y="516889"/>
                  </a:lnTo>
                  <a:close/>
                </a:path>
                <a:path w="7619" h="604520">
                  <a:moveTo>
                    <a:pt x="7619" y="504189"/>
                  </a:moveTo>
                  <a:lnTo>
                    <a:pt x="0" y="504189"/>
                  </a:lnTo>
                  <a:lnTo>
                    <a:pt x="0" y="515619"/>
                  </a:lnTo>
                  <a:lnTo>
                    <a:pt x="7619" y="515619"/>
                  </a:lnTo>
                  <a:lnTo>
                    <a:pt x="7619" y="504189"/>
                  </a:lnTo>
                  <a:close/>
                </a:path>
              </a:pathLst>
            </a:custGeom>
            <a:solidFill>
              <a:srgbClr val="3A00F6"/>
            </a:solidFill>
          </p:spPr>
          <p:txBody>
            <a:bodyPr bIns="0" lIns="0" rIns="0" rtlCol="0" tIns="0" wrap="square"/>
            <a:p/>
          </p:txBody>
        </p:sp>
        <p:sp>
          <p:nvSpPr>
            <p:cNvPr id="1050308" name="object 1612"/>
            <p:cNvSpPr/>
            <p:nvPr/>
          </p:nvSpPr>
          <p:spPr>
            <a:xfrm>
              <a:off x="1697989" y="5863589"/>
              <a:ext cx="7620" cy="591820"/>
            </a:xfrm>
            <a:custGeom>
              <a:avLst/>
              <a:ahLst/>
              <a:rect l="l" t="t" r="r" b="b"/>
              <a:pathLst>
                <a:path w="7619" h="591820">
                  <a:moveTo>
                    <a:pt x="7620" y="0"/>
                  </a:moveTo>
                  <a:lnTo>
                    <a:pt x="6350" y="0"/>
                  </a:lnTo>
                  <a:lnTo>
                    <a:pt x="6350" y="1270"/>
                  </a:lnTo>
                  <a:lnTo>
                    <a:pt x="7620" y="1270"/>
                  </a:lnTo>
                  <a:lnTo>
                    <a:pt x="7620" y="0"/>
                  </a:lnTo>
                  <a:close/>
                </a:path>
                <a:path w="7619" h="591820">
                  <a:moveTo>
                    <a:pt x="7620" y="1270"/>
                  </a:moveTo>
                  <a:lnTo>
                    <a:pt x="5080" y="1270"/>
                  </a:lnTo>
                  <a:lnTo>
                    <a:pt x="5080" y="2540"/>
                  </a:lnTo>
                  <a:lnTo>
                    <a:pt x="3810" y="2540"/>
                  </a:lnTo>
                  <a:lnTo>
                    <a:pt x="3810" y="3810"/>
                  </a:lnTo>
                  <a:lnTo>
                    <a:pt x="2540" y="3810"/>
                  </a:lnTo>
                  <a:lnTo>
                    <a:pt x="2540" y="5080"/>
                  </a:lnTo>
                  <a:lnTo>
                    <a:pt x="7620" y="5080"/>
                  </a:lnTo>
                  <a:lnTo>
                    <a:pt x="7620" y="1270"/>
                  </a:lnTo>
                  <a:close/>
                </a:path>
                <a:path w="7619" h="591820">
                  <a:moveTo>
                    <a:pt x="7620" y="5080"/>
                  </a:moveTo>
                  <a:lnTo>
                    <a:pt x="1270" y="5080"/>
                  </a:lnTo>
                  <a:lnTo>
                    <a:pt x="1270" y="6350"/>
                  </a:lnTo>
                  <a:lnTo>
                    <a:pt x="0" y="6350"/>
                  </a:lnTo>
                  <a:lnTo>
                    <a:pt x="0" y="11430"/>
                  </a:lnTo>
                  <a:lnTo>
                    <a:pt x="7620" y="11430"/>
                  </a:lnTo>
                  <a:lnTo>
                    <a:pt x="7620" y="5080"/>
                  </a:lnTo>
                  <a:close/>
                </a:path>
                <a:path w="7619" h="591820">
                  <a:moveTo>
                    <a:pt x="7620" y="11430"/>
                  </a:moveTo>
                  <a:lnTo>
                    <a:pt x="0" y="11430"/>
                  </a:lnTo>
                  <a:lnTo>
                    <a:pt x="0" y="13970"/>
                  </a:lnTo>
                  <a:lnTo>
                    <a:pt x="7620" y="13970"/>
                  </a:lnTo>
                  <a:lnTo>
                    <a:pt x="7620" y="11430"/>
                  </a:lnTo>
                  <a:close/>
                </a:path>
                <a:path w="7619" h="591820">
                  <a:moveTo>
                    <a:pt x="7620" y="13970"/>
                  </a:moveTo>
                  <a:lnTo>
                    <a:pt x="0" y="13970"/>
                  </a:lnTo>
                  <a:lnTo>
                    <a:pt x="0" y="17780"/>
                  </a:lnTo>
                  <a:lnTo>
                    <a:pt x="7620" y="17780"/>
                  </a:lnTo>
                  <a:lnTo>
                    <a:pt x="7620" y="13970"/>
                  </a:lnTo>
                  <a:close/>
                </a:path>
                <a:path w="7619" h="591820">
                  <a:moveTo>
                    <a:pt x="7620" y="17780"/>
                  </a:moveTo>
                  <a:lnTo>
                    <a:pt x="0" y="17780"/>
                  </a:lnTo>
                  <a:lnTo>
                    <a:pt x="0" y="30480"/>
                  </a:lnTo>
                  <a:lnTo>
                    <a:pt x="7620" y="30480"/>
                  </a:lnTo>
                  <a:lnTo>
                    <a:pt x="7620" y="17780"/>
                  </a:lnTo>
                  <a:close/>
                </a:path>
                <a:path w="7619" h="591820">
                  <a:moveTo>
                    <a:pt x="7620" y="30480"/>
                  </a:moveTo>
                  <a:lnTo>
                    <a:pt x="0" y="30480"/>
                  </a:lnTo>
                  <a:lnTo>
                    <a:pt x="0" y="36830"/>
                  </a:lnTo>
                  <a:lnTo>
                    <a:pt x="7620" y="36830"/>
                  </a:lnTo>
                  <a:lnTo>
                    <a:pt x="7620" y="30480"/>
                  </a:lnTo>
                  <a:close/>
                </a:path>
                <a:path w="7619" h="591820">
                  <a:moveTo>
                    <a:pt x="7620" y="36830"/>
                  </a:moveTo>
                  <a:lnTo>
                    <a:pt x="0" y="36830"/>
                  </a:lnTo>
                  <a:lnTo>
                    <a:pt x="0" y="52070"/>
                  </a:lnTo>
                  <a:lnTo>
                    <a:pt x="7620" y="52070"/>
                  </a:lnTo>
                  <a:lnTo>
                    <a:pt x="7620" y="36830"/>
                  </a:lnTo>
                  <a:close/>
                </a:path>
                <a:path w="7619" h="591820">
                  <a:moveTo>
                    <a:pt x="7620" y="52070"/>
                  </a:moveTo>
                  <a:lnTo>
                    <a:pt x="0" y="52070"/>
                  </a:lnTo>
                  <a:lnTo>
                    <a:pt x="0" y="62230"/>
                  </a:lnTo>
                  <a:lnTo>
                    <a:pt x="7620" y="62230"/>
                  </a:lnTo>
                  <a:lnTo>
                    <a:pt x="7620" y="52070"/>
                  </a:lnTo>
                  <a:close/>
                </a:path>
                <a:path w="7619" h="591820">
                  <a:moveTo>
                    <a:pt x="7620" y="62230"/>
                  </a:moveTo>
                  <a:lnTo>
                    <a:pt x="0" y="62230"/>
                  </a:lnTo>
                  <a:lnTo>
                    <a:pt x="0" y="119380"/>
                  </a:lnTo>
                  <a:lnTo>
                    <a:pt x="7620" y="119380"/>
                  </a:lnTo>
                  <a:lnTo>
                    <a:pt x="7620" y="62230"/>
                  </a:lnTo>
                  <a:close/>
                </a:path>
                <a:path w="7619" h="591820">
                  <a:moveTo>
                    <a:pt x="7620" y="119380"/>
                  </a:moveTo>
                  <a:lnTo>
                    <a:pt x="0" y="119380"/>
                  </a:lnTo>
                  <a:lnTo>
                    <a:pt x="0" y="125730"/>
                  </a:lnTo>
                  <a:lnTo>
                    <a:pt x="7620" y="125730"/>
                  </a:lnTo>
                  <a:lnTo>
                    <a:pt x="7620" y="119380"/>
                  </a:lnTo>
                  <a:close/>
                </a:path>
                <a:path w="7619" h="591820">
                  <a:moveTo>
                    <a:pt x="7620" y="125730"/>
                  </a:moveTo>
                  <a:lnTo>
                    <a:pt x="0" y="125730"/>
                  </a:lnTo>
                  <a:lnTo>
                    <a:pt x="0" y="128270"/>
                  </a:lnTo>
                  <a:lnTo>
                    <a:pt x="7620" y="128270"/>
                  </a:lnTo>
                  <a:lnTo>
                    <a:pt x="7620" y="125730"/>
                  </a:lnTo>
                  <a:close/>
                </a:path>
                <a:path w="7619" h="591820">
                  <a:moveTo>
                    <a:pt x="7620" y="128270"/>
                  </a:moveTo>
                  <a:lnTo>
                    <a:pt x="0" y="128270"/>
                  </a:lnTo>
                  <a:lnTo>
                    <a:pt x="0" y="132080"/>
                  </a:lnTo>
                  <a:lnTo>
                    <a:pt x="7620" y="132080"/>
                  </a:lnTo>
                  <a:lnTo>
                    <a:pt x="7620" y="128270"/>
                  </a:lnTo>
                  <a:close/>
                </a:path>
                <a:path w="7619" h="591820">
                  <a:moveTo>
                    <a:pt x="7620" y="132080"/>
                  </a:moveTo>
                  <a:lnTo>
                    <a:pt x="0" y="132080"/>
                  </a:lnTo>
                  <a:lnTo>
                    <a:pt x="0" y="140970"/>
                  </a:lnTo>
                  <a:lnTo>
                    <a:pt x="7620" y="140970"/>
                  </a:lnTo>
                  <a:lnTo>
                    <a:pt x="7620" y="132080"/>
                  </a:lnTo>
                  <a:close/>
                </a:path>
                <a:path w="7619" h="591820">
                  <a:moveTo>
                    <a:pt x="7620" y="140970"/>
                  </a:moveTo>
                  <a:lnTo>
                    <a:pt x="0" y="140970"/>
                  </a:lnTo>
                  <a:lnTo>
                    <a:pt x="0" y="147320"/>
                  </a:lnTo>
                  <a:lnTo>
                    <a:pt x="7620" y="147320"/>
                  </a:lnTo>
                  <a:lnTo>
                    <a:pt x="7620" y="140970"/>
                  </a:lnTo>
                  <a:close/>
                </a:path>
                <a:path w="7619" h="591820">
                  <a:moveTo>
                    <a:pt x="7620" y="147320"/>
                  </a:moveTo>
                  <a:lnTo>
                    <a:pt x="0" y="147320"/>
                  </a:lnTo>
                  <a:lnTo>
                    <a:pt x="0" y="151130"/>
                  </a:lnTo>
                  <a:lnTo>
                    <a:pt x="7620" y="151130"/>
                  </a:lnTo>
                  <a:lnTo>
                    <a:pt x="7620" y="147320"/>
                  </a:lnTo>
                  <a:close/>
                </a:path>
                <a:path w="7619" h="591820">
                  <a:moveTo>
                    <a:pt x="7620" y="151130"/>
                  </a:moveTo>
                  <a:lnTo>
                    <a:pt x="0" y="151130"/>
                  </a:lnTo>
                  <a:lnTo>
                    <a:pt x="0" y="153670"/>
                  </a:lnTo>
                  <a:lnTo>
                    <a:pt x="7620" y="153670"/>
                  </a:lnTo>
                  <a:lnTo>
                    <a:pt x="7620" y="151130"/>
                  </a:lnTo>
                  <a:close/>
                </a:path>
                <a:path w="7619" h="591820">
                  <a:moveTo>
                    <a:pt x="7620" y="153670"/>
                  </a:moveTo>
                  <a:lnTo>
                    <a:pt x="0" y="153670"/>
                  </a:lnTo>
                  <a:lnTo>
                    <a:pt x="0" y="160020"/>
                  </a:lnTo>
                  <a:lnTo>
                    <a:pt x="7620" y="160020"/>
                  </a:lnTo>
                  <a:lnTo>
                    <a:pt x="7620" y="153670"/>
                  </a:lnTo>
                  <a:close/>
                </a:path>
                <a:path w="7619" h="591820">
                  <a:moveTo>
                    <a:pt x="7620" y="160020"/>
                  </a:moveTo>
                  <a:lnTo>
                    <a:pt x="0" y="160020"/>
                  </a:lnTo>
                  <a:lnTo>
                    <a:pt x="0" y="163830"/>
                  </a:lnTo>
                  <a:lnTo>
                    <a:pt x="7620" y="163830"/>
                  </a:lnTo>
                  <a:lnTo>
                    <a:pt x="7620" y="160020"/>
                  </a:lnTo>
                  <a:close/>
                </a:path>
                <a:path w="7619" h="591820">
                  <a:moveTo>
                    <a:pt x="7620" y="163830"/>
                  </a:moveTo>
                  <a:lnTo>
                    <a:pt x="0" y="163830"/>
                  </a:lnTo>
                  <a:lnTo>
                    <a:pt x="0" y="166370"/>
                  </a:lnTo>
                  <a:lnTo>
                    <a:pt x="7620" y="166370"/>
                  </a:lnTo>
                  <a:lnTo>
                    <a:pt x="7620" y="163830"/>
                  </a:lnTo>
                  <a:close/>
                </a:path>
                <a:path w="7619" h="591820">
                  <a:moveTo>
                    <a:pt x="7620" y="166370"/>
                  </a:moveTo>
                  <a:lnTo>
                    <a:pt x="0" y="166370"/>
                  </a:lnTo>
                  <a:lnTo>
                    <a:pt x="0" y="170180"/>
                  </a:lnTo>
                  <a:lnTo>
                    <a:pt x="7620" y="170180"/>
                  </a:lnTo>
                  <a:lnTo>
                    <a:pt x="7620" y="166370"/>
                  </a:lnTo>
                  <a:close/>
                </a:path>
                <a:path w="7619" h="591820">
                  <a:moveTo>
                    <a:pt x="7620" y="170180"/>
                  </a:moveTo>
                  <a:lnTo>
                    <a:pt x="0" y="170180"/>
                  </a:lnTo>
                  <a:lnTo>
                    <a:pt x="0" y="172720"/>
                  </a:lnTo>
                  <a:lnTo>
                    <a:pt x="7620" y="172720"/>
                  </a:lnTo>
                  <a:lnTo>
                    <a:pt x="7620" y="170180"/>
                  </a:lnTo>
                  <a:close/>
                </a:path>
                <a:path w="7619" h="591820">
                  <a:moveTo>
                    <a:pt x="7620" y="172720"/>
                  </a:moveTo>
                  <a:lnTo>
                    <a:pt x="0" y="172720"/>
                  </a:lnTo>
                  <a:lnTo>
                    <a:pt x="0" y="194310"/>
                  </a:lnTo>
                  <a:lnTo>
                    <a:pt x="1269" y="194310"/>
                  </a:lnTo>
                  <a:lnTo>
                    <a:pt x="1269" y="191770"/>
                  </a:lnTo>
                  <a:lnTo>
                    <a:pt x="2540" y="191770"/>
                  </a:lnTo>
                  <a:lnTo>
                    <a:pt x="2540" y="187960"/>
                  </a:lnTo>
                  <a:lnTo>
                    <a:pt x="3810" y="187960"/>
                  </a:lnTo>
                  <a:lnTo>
                    <a:pt x="3810" y="184150"/>
                  </a:lnTo>
                  <a:lnTo>
                    <a:pt x="5080" y="184150"/>
                  </a:lnTo>
                  <a:lnTo>
                    <a:pt x="5080" y="181610"/>
                  </a:lnTo>
                  <a:lnTo>
                    <a:pt x="6350" y="181610"/>
                  </a:lnTo>
                  <a:lnTo>
                    <a:pt x="6350" y="179070"/>
                  </a:lnTo>
                  <a:lnTo>
                    <a:pt x="7620" y="179070"/>
                  </a:lnTo>
                  <a:lnTo>
                    <a:pt x="7620" y="172720"/>
                  </a:lnTo>
                  <a:close/>
                </a:path>
                <a:path w="7619" h="591820">
                  <a:moveTo>
                    <a:pt x="7620" y="450977"/>
                  </a:moveTo>
                  <a:lnTo>
                    <a:pt x="0" y="450977"/>
                  </a:lnTo>
                  <a:lnTo>
                    <a:pt x="0" y="495300"/>
                  </a:lnTo>
                  <a:lnTo>
                    <a:pt x="7620" y="495300"/>
                  </a:lnTo>
                  <a:lnTo>
                    <a:pt x="7620" y="450977"/>
                  </a:lnTo>
                  <a:close/>
                </a:path>
                <a:path w="7619" h="591820">
                  <a:moveTo>
                    <a:pt x="7620" y="444627"/>
                  </a:moveTo>
                  <a:lnTo>
                    <a:pt x="0" y="444627"/>
                  </a:lnTo>
                  <a:lnTo>
                    <a:pt x="0" y="450850"/>
                  </a:lnTo>
                  <a:lnTo>
                    <a:pt x="7620" y="450850"/>
                  </a:lnTo>
                  <a:lnTo>
                    <a:pt x="7620" y="444627"/>
                  </a:lnTo>
                  <a:close/>
                </a:path>
                <a:path w="7619" h="591820">
                  <a:moveTo>
                    <a:pt x="7620" y="438277"/>
                  </a:moveTo>
                  <a:lnTo>
                    <a:pt x="0" y="438277"/>
                  </a:lnTo>
                  <a:lnTo>
                    <a:pt x="0" y="444500"/>
                  </a:lnTo>
                  <a:lnTo>
                    <a:pt x="7620" y="444500"/>
                  </a:lnTo>
                  <a:lnTo>
                    <a:pt x="7620" y="438277"/>
                  </a:lnTo>
                  <a:close/>
                </a:path>
                <a:path w="7619" h="591820">
                  <a:moveTo>
                    <a:pt x="7620" y="431927"/>
                  </a:moveTo>
                  <a:lnTo>
                    <a:pt x="0" y="431927"/>
                  </a:lnTo>
                  <a:lnTo>
                    <a:pt x="0" y="438150"/>
                  </a:lnTo>
                  <a:lnTo>
                    <a:pt x="7620" y="438150"/>
                  </a:lnTo>
                  <a:lnTo>
                    <a:pt x="7620" y="431927"/>
                  </a:lnTo>
                  <a:close/>
                </a:path>
                <a:path w="7619" h="591820">
                  <a:moveTo>
                    <a:pt x="7620" y="425577"/>
                  </a:moveTo>
                  <a:lnTo>
                    <a:pt x="0" y="425577"/>
                  </a:lnTo>
                  <a:lnTo>
                    <a:pt x="0" y="431800"/>
                  </a:lnTo>
                  <a:lnTo>
                    <a:pt x="7620" y="431800"/>
                  </a:lnTo>
                  <a:lnTo>
                    <a:pt x="7620" y="425577"/>
                  </a:lnTo>
                  <a:close/>
                </a:path>
                <a:path w="7619" h="591820">
                  <a:moveTo>
                    <a:pt x="7620" y="419227"/>
                  </a:moveTo>
                  <a:lnTo>
                    <a:pt x="0" y="419227"/>
                  </a:lnTo>
                  <a:lnTo>
                    <a:pt x="0" y="425450"/>
                  </a:lnTo>
                  <a:lnTo>
                    <a:pt x="7620" y="425450"/>
                  </a:lnTo>
                  <a:lnTo>
                    <a:pt x="7620" y="419227"/>
                  </a:lnTo>
                  <a:close/>
                </a:path>
                <a:path w="7619" h="591820">
                  <a:moveTo>
                    <a:pt x="7620" y="412877"/>
                  </a:moveTo>
                  <a:lnTo>
                    <a:pt x="0" y="412877"/>
                  </a:lnTo>
                  <a:lnTo>
                    <a:pt x="0" y="419100"/>
                  </a:lnTo>
                  <a:lnTo>
                    <a:pt x="7620" y="419100"/>
                  </a:lnTo>
                  <a:lnTo>
                    <a:pt x="7620" y="412877"/>
                  </a:lnTo>
                  <a:close/>
                </a:path>
                <a:path w="7619" h="591820">
                  <a:moveTo>
                    <a:pt x="7620" y="406527"/>
                  </a:moveTo>
                  <a:lnTo>
                    <a:pt x="0" y="406527"/>
                  </a:lnTo>
                  <a:lnTo>
                    <a:pt x="0" y="412750"/>
                  </a:lnTo>
                  <a:lnTo>
                    <a:pt x="7620" y="412750"/>
                  </a:lnTo>
                  <a:lnTo>
                    <a:pt x="7620" y="406527"/>
                  </a:lnTo>
                  <a:close/>
                </a:path>
                <a:path w="7619" h="591820">
                  <a:moveTo>
                    <a:pt x="7620" y="400177"/>
                  </a:moveTo>
                  <a:lnTo>
                    <a:pt x="0" y="400177"/>
                  </a:lnTo>
                  <a:lnTo>
                    <a:pt x="0" y="406400"/>
                  </a:lnTo>
                  <a:lnTo>
                    <a:pt x="7620" y="406400"/>
                  </a:lnTo>
                  <a:lnTo>
                    <a:pt x="7620" y="400177"/>
                  </a:lnTo>
                  <a:close/>
                </a:path>
                <a:path w="7619" h="591820">
                  <a:moveTo>
                    <a:pt x="5080" y="392430"/>
                  </a:moveTo>
                  <a:lnTo>
                    <a:pt x="3810" y="392430"/>
                  </a:lnTo>
                  <a:lnTo>
                    <a:pt x="0" y="392557"/>
                  </a:lnTo>
                  <a:lnTo>
                    <a:pt x="0" y="400050"/>
                  </a:lnTo>
                  <a:lnTo>
                    <a:pt x="7620" y="400050"/>
                  </a:lnTo>
                  <a:lnTo>
                    <a:pt x="7620" y="397637"/>
                  </a:lnTo>
                  <a:lnTo>
                    <a:pt x="6350" y="397637"/>
                  </a:lnTo>
                  <a:lnTo>
                    <a:pt x="6350" y="394970"/>
                  </a:lnTo>
                  <a:lnTo>
                    <a:pt x="5080" y="394970"/>
                  </a:lnTo>
                  <a:lnTo>
                    <a:pt x="5080" y="392430"/>
                  </a:lnTo>
                  <a:close/>
                </a:path>
                <a:path w="7619" h="591820">
                  <a:moveTo>
                    <a:pt x="2540" y="387350"/>
                  </a:moveTo>
                  <a:lnTo>
                    <a:pt x="1269" y="387350"/>
                  </a:lnTo>
                  <a:lnTo>
                    <a:pt x="1269" y="387477"/>
                  </a:lnTo>
                  <a:lnTo>
                    <a:pt x="0" y="387477"/>
                  </a:lnTo>
                  <a:lnTo>
                    <a:pt x="0" y="392430"/>
                  </a:lnTo>
                  <a:lnTo>
                    <a:pt x="3810" y="392430"/>
                  </a:lnTo>
                  <a:lnTo>
                    <a:pt x="3810" y="389890"/>
                  </a:lnTo>
                  <a:lnTo>
                    <a:pt x="2540" y="389890"/>
                  </a:lnTo>
                  <a:lnTo>
                    <a:pt x="2540" y="387350"/>
                  </a:lnTo>
                  <a:close/>
                </a:path>
                <a:path w="7619" h="591820">
                  <a:moveTo>
                    <a:pt x="1269" y="384937"/>
                  </a:moveTo>
                  <a:lnTo>
                    <a:pt x="0" y="384937"/>
                  </a:lnTo>
                  <a:lnTo>
                    <a:pt x="0" y="387350"/>
                  </a:lnTo>
                  <a:lnTo>
                    <a:pt x="1269" y="387350"/>
                  </a:lnTo>
                  <a:lnTo>
                    <a:pt x="1269" y="384937"/>
                  </a:lnTo>
                  <a:close/>
                </a:path>
                <a:path w="7619" h="591820">
                  <a:moveTo>
                    <a:pt x="7620" y="590550"/>
                  </a:moveTo>
                  <a:lnTo>
                    <a:pt x="6350" y="590550"/>
                  </a:lnTo>
                  <a:lnTo>
                    <a:pt x="6350" y="591820"/>
                  </a:lnTo>
                  <a:lnTo>
                    <a:pt x="7620" y="591820"/>
                  </a:lnTo>
                  <a:lnTo>
                    <a:pt x="7620" y="590550"/>
                  </a:lnTo>
                  <a:close/>
                </a:path>
                <a:path w="7619" h="591820">
                  <a:moveTo>
                    <a:pt x="7620" y="585470"/>
                  </a:moveTo>
                  <a:lnTo>
                    <a:pt x="1270" y="585470"/>
                  </a:lnTo>
                  <a:lnTo>
                    <a:pt x="1270" y="586740"/>
                  </a:lnTo>
                  <a:lnTo>
                    <a:pt x="2540" y="586740"/>
                  </a:lnTo>
                  <a:lnTo>
                    <a:pt x="2540" y="588010"/>
                  </a:lnTo>
                  <a:lnTo>
                    <a:pt x="3810" y="588010"/>
                  </a:lnTo>
                  <a:lnTo>
                    <a:pt x="3810" y="590550"/>
                  </a:lnTo>
                  <a:lnTo>
                    <a:pt x="5080" y="590550"/>
                  </a:lnTo>
                  <a:lnTo>
                    <a:pt x="5080" y="589280"/>
                  </a:lnTo>
                  <a:lnTo>
                    <a:pt x="7620" y="589280"/>
                  </a:lnTo>
                  <a:lnTo>
                    <a:pt x="7620" y="585470"/>
                  </a:lnTo>
                  <a:close/>
                </a:path>
                <a:path w="7619" h="591820">
                  <a:moveTo>
                    <a:pt x="7620" y="579120"/>
                  </a:moveTo>
                  <a:lnTo>
                    <a:pt x="0" y="579120"/>
                  </a:lnTo>
                  <a:lnTo>
                    <a:pt x="0" y="584200"/>
                  </a:lnTo>
                  <a:lnTo>
                    <a:pt x="7620" y="584200"/>
                  </a:lnTo>
                  <a:lnTo>
                    <a:pt x="7620" y="579120"/>
                  </a:lnTo>
                  <a:close/>
                </a:path>
                <a:path w="7619" h="591820">
                  <a:moveTo>
                    <a:pt x="7620" y="572770"/>
                  </a:moveTo>
                  <a:lnTo>
                    <a:pt x="0" y="572770"/>
                  </a:lnTo>
                  <a:lnTo>
                    <a:pt x="0" y="577850"/>
                  </a:lnTo>
                  <a:lnTo>
                    <a:pt x="7620" y="577850"/>
                  </a:lnTo>
                  <a:lnTo>
                    <a:pt x="7620" y="572770"/>
                  </a:lnTo>
                  <a:close/>
                </a:path>
                <a:path w="7619" h="591820">
                  <a:moveTo>
                    <a:pt x="7620" y="566420"/>
                  </a:moveTo>
                  <a:lnTo>
                    <a:pt x="0" y="566420"/>
                  </a:lnTo>
                  <a:lnTo>
                    <a:pt x="0" y="571500"/>
                  </a:lnTo>
                  <a:lnTo>
                    <a:pt x="7620" y="571500"/>
                  </a:lnTo>
                  <a:lnTo>
                    <a:pt x="7620" y="566420"/>
                  </a:lnTo>
                  <a:close/>
                </a:path>
                <a:path w="7619" h="591820">
                  <a:moveTo>
                    <a:pt x="7620" y="560070"/>
                  </a:moveTo>
                  <a:lnTo>
                    <a:pt x="0" y="560070"/>
                  </a:lnTo>
                  <a:lnTo>
                    <a:pt x="0" y="565150"/>
                  </a:lnTo>
                  <a:lnTo>
                    <a:pt x="7620" y="565150"/>
                  </a:lnTo>
                  <a:lnTo>
                    <a:pt x="7620" y="560070"/>
                  </a:lnTo>
                  <a:close/>
                </a:path>
                <a:path w="7619" h="591820">
                  <a:moveTo>
                    <a:pt x="7620" y="553720"/>
                  </a:moveTo>
                  <a:lnTo>
                    <a:pt x="0" y="553720"/>
                  </a:lnTo>
                  <a:lnTo>
                    <a:pt x="0" y="558800"/>
                  </a:lnTo>
                  <a:lnTo>
                    <a:pt x="7620" y="558800"/>
                  </a:lnTo>
                  <a:lnTo>
                    <a:pt x="7620" y="553720"/>
                  </a:lnTo>
                  <a:close/>
                </a:path>
                <a:path w="7619" h="591820">
                  <a:moveTo>
                    <a:pt x="7620" y="547370"/>
                  </a:moveTo>
                  <a:lnTo>
                    <a:pt x="0" y="547370"/>
                  </a:lnTo>
                  <a:lnTo>
                    <a:pt x="0" y="552450"/>
                  </a:lnTo>
                  <a:lnTo>
                    <a:pt x="7620" y="552450"/>
                  </a:lnTo>
                  <a:lnTo>
                    <a:pt x="7620" y="547370"/>
                  </a:lnTo>
                  <a:close/>
                </a:path>
                <a:path w="7619" h="591820">
                  <a:moveTo>
                    <a:pt x="7620" y="534670"/>
                  </a:moveTo>
                  <a:lnTo>
                    <a:pt x="0" y="534670"/>
                  </a:lnTo>
                  <a:lnTo>
                    <a:pt x="0" y="546100"/>
                  </a:lnTo>
                  <a:lnTo>
                    <a:pt x="7620" y="546100"/>
                  </a:lnTo>
                  <a:lnTo>
                    <a:pt x="7620" y="534670"/>
                  </a:lnTo>
                  <a:close/>
                </a:path>
                <a:path w="7619" h="591820">
                  <a:moveTo>
                    <a:pt x="7620" y="521970"/>
                  </a:moveTo>
                  <a:lnTo>
                    <a:pt x="0" y="521970"/>
                  </a:lnTo>
                  <a:lnTo>
                    <a:pt x="0" y="533400"/>
                  </a:lnTo>
                  <a:lnTo>
                    <a:pt x="7620" y="533400"/>
                  </a:lnTo>
                  <a:lnTo>
                    <a:pt x="7620" y="521970"/>
                  </a:lnTo>
                  <a:close/>
                </a:path>
                <a:path w="7619" h="591820">
                  <a:moveTo>
                    <a:pt x="7620" y="509270"/>
                  </a:moveTo>
                  <a:lnTo>
                    <a:pt x="0" y="509270"/>
                  </a:lnTo>
                  <a:lnTo>
                    <a:pt x="0" y="520700"/>
                  </a:lnTo>
                  <a:lnTo>
                    <a:pt x="7620" y="520700"/>
                  </a:lnTo>
                  <a:lnTo>
                    <a:pt x="7620" y="509270"/>
                  </a:lnTo>
                  <a:close/>
                </a:path>
                <a:path w="7619" h="591820">
                  <a:moveTo>
                    <a:pt x="7620" y="496570"/>
                  </a:moveTo>
                  <a:lnTo>
                    <a:pt x="0" y="496570"/>
                  </a:lnTo>
                  <a:lnTo>
                    <a:pt x="0" y="508000"/>
                  </a:lnTo>
                  <a:lnTo>
                    <a:pt x="7620" y="508000"/>
                  </a:lnTo>
                  <a:lnTo>
                    <a:pt x="7620" y="496570"/>
                  </a:lnTo>
                  <a:close/>
                </a:path>
              </a:pathLst>
            </a:custGeom>
            <a:solidFill>
              <a:srgbClr val="3900F7"/>
            </a:solidFill>
          </p:spPr>
          <p:txBody>
            <a:bodyPr bIns="0" lIns="0" rIns="0" rtlCol="0" tIns="0" wrap="square"/>
            <a:p/>
          </p:txBody>
        </p:sp>
        <p:sp>
          <p:nvSpPr>
            <p:cNvPr id="1050309" name="object 1613"/>
            <p:cNvSpPr/>
            <p:nvPr/>
          </p:nvSpPr>
          <p:spPr>
            <a:xfrm>
              <a:off x="1690369" y="5871210"/>
              <a:ext cx="7620" cy="577850"/>
            </a:xfrm>
            <a:custGeom>
              <a:avLst/>
              <a:ahLst/>
              <a:rect l="l" t="t" r="r" b="b"/>
              <a:pathLst>
                <a:path w="7619" h="577850">
                  <a:moveTo>
                    <a:pt x="7619" y="0"/>
                  </a:moveTo>
                  <a:lnTo>
                    <a:pt x="6350" y="0"/>
                  </a:lnTo>
                  <a:lnTo>
                    <a:pt x="6350" y="1269"/>
                  </a:lnTo>
                  <a:lnTo>
                    <a:pt x="5080" y="1269"/>
                  </a:lnTo>
                  <a:lnTo>
                    <a:pt x="5080" y="3809"/>
                  </a:lnTo>
                  <a:lnTo>
                    <a:pt x="7619" y="3809"/>
                  </a:lnTo>
                  <a:lnTo>
                    <a:pt x="7619" y="0"/>
                  </a:lnTo>
                  <a:close/>
                </a:path>
                <a:path w="7619" h="577850">
                  <a:moveTo>
                    <a:pt x="7619" y="3809"/>
                  </a:moveTo>
                  <a:lnTo>
                    <a:pt x="3810" y="3809"/>
                  </a:lnTo>
                  <a:lnTo>
                    <a:pt x="3810" y="5079"/>
                  </a:lnTo>
                  <a:lnTo>
                    <a:pt x="2540" y="5079"/>
                  </a:lnTo>
                  <a:lnTo>
                    <a:pt x="2540" y="6349"/>
                  </a:lnTo>
                  <a:lnTo>
                    <a:pt x="7619" y="6349"/>
                  </a:lnTo>
                  <a:lnTo>
                    <a:pt x="7619" y="3809"/>
                  </a:lnTo>
                  <a:close/>
                </a:path>
                <a:path w="7619" h="577850">
                  <a:moveTo>
                    <a:pt x="7619" y="6350"/>
                  </a:moveTo>
                  <a:lnTo>
                    <a:pt x="1269" y="6350"/>
                  </a:lnTo>
                  <a:lnTo>
                    <a:pt x="1269" y="7619"/>
                  </a:lnTo>
                  <a:lnTo>
                    <a:pt x="0" y="7619"/>
                  </a:lnTo>
                  <a:lnTo>
                    <a:pt x="0" y="10159"/>
                  </a:lnTo>
                  <a:lnTo>
                    <a:pt x="7619" y="10159"/>
                  </a:lnTo>
                  <a:lnTo>
                    <a:pt x="7619" y="6350"/>
                  </a:lnTo>
                  <a:close/>
                </a:path>
                <a:path w="7619" h="577850">
                  <a:moveTo>
                    <a:pt x="7619" y="10159"/>
                  </a:moveTo>
                  <a:lnTo>
                    <a:pt x="0" y="10159"/>
                  </a:lnTo>
                  <a:lnTo>
                    <a:pt x="0" y="22859"/>
                  </a:lnTo>
                  <a:lnTo>
                    <a:pt x="7619" y="22859"/>
                  </a:lnTo>
                  <a:lnTo>
                    <a:pt x="7619" y="10159"/>
                  </a:lnTo>
                  <a:close/>
                </a:path>
                <a:path w="7619" h="577850">
                  <a:moveTo>
                    <a:pt x="7619" y="22860"/>
                  </a:moveTo>
                  <a:lnTo>
                    <a:pt x="0" y="22860"/>
                  </a:lnTo>
                  <a:lnTo>
                    <a:pt x="0" y="29209"/>
                  </a:lnTo>
                  <a:lnTo>
                    <a:pt x="7619" y="29209"/>
                  </a:lnTo>
                  <a:lnTo>
                    <a:pt x="7619" y="22860"/>
                  </a:lnTo>
                  <a:close/>
                </a:path>
                <a:path w="7619" h="577850">
                  <a:moveTo>
                    <a:pt x="7619" y="29209"/>
                  </a:moveTo>
                  <a:lnTo>
                    <a:pt x="0" y="29209"/>
                  </a:lnTo>
                  <a:lnTo>
                    <a:pt x="0" y="44449"/>
                  </a:lnTo>
                  <a:lnTo>
                    <a:pt x="7619" y="44449"/>
                  </a:lnTo>
                  <a:lnTo>
                    <a:pt x="7619" y="29209"/>
                  </a:lnTo>
                  <a:close/>
                </a:path>
                <a:path w="7619" h="577850">
                  <a:moveTo>
                    <a:pt x="7619" y="44450"/>
                  </a:moveTo>
                  <a:lnTo>
                    <a:pt x="0" y="44450"/>
                  </a:lnTo>
                  <a:lnTo>
                    <a:pt x="0" y="54609"/>
                  </a:lnTo>
                  <a:lnTo>
                    <a:pt x="7619" y="54609"/>
                  </a:lnTo>
                  <a:lnTo>
                    <a:pt x="7619" y="44450"/>
                  </a:lnTo>
                  <a:close/>
                </a:path>
                <a:path w="7619" h="577850">
                  <a:moveTo>
                    <a:pt x="7619" y="54609"/>
                  </a:moveTo>
                  <a:lnTo>
                    <a:pt x="0" y="54609"/>
                  </a:lnTo>
                  <a:lnTo>
                    <a:pt x="0" y="111759"/>
                  </a:lnTo>
                  <a:lnTo>
                    <a:pt x="7619" y="111759"/>
                  </a:lnTo>
                  <a:lnTo>
                    <a:pt x="7619" y="54609"/>
                  </a:lnTo>
                  <a:close/>
                </a:path>
                <a:path w="7619" h="577850">
                  <a:moveTo>
                    <a:pt x="7619" y="111759"/>
                  </a:moveTo>
                  <a:lnTo>
                    <a:pt x="0" y="111759"/>
                  </a:lnTo>
                  <a:lnTo>
                    <a:pt x="0" y="118109"/>
                  </a:lnTo>
                  <a:lnTo>
                    <a:pt x="7619" y="118109"/>
                  </a:lnTo>
                  <a:lnTo>
                    <a:pt x="7619" y="111759"/>
                  </a:lnTo>
                  <a:close/>
                </a:path>
                <a:path w="7619" h="577850">
                  <a:moveTo>
                    <a:pt x="7619" y="118109"/>
                  </a:moveTo>
                  <a:lnTo>
                    <a:pt x="0" y="118109"/>
                  </a:lnTo>
                  <a:lnTo>
                    <a:pt x="0" y="120649"/>
                  </a:lnTo>
                  <a:lnTo>
                    <a:pt x="7619" y="120649"/>
                  </a:lnTo>
                  <a:lnTo>
                    <a:pt x="7619" y="118109"/>
                  </a:lnTo>
                  <a:close/>
                </a:path>
                <a:path w="7619" h="577850">
                  <a:moveTo>
                    <a:pt x="7619" y="120650"/>
                  </a:moveTo>
                  <a:lnTo>
                    <a:pt x="0" y="120650"/>
                  </a:lnTo>
                  <a:lnTo>
                    <a:pt x="0" y="124459"/>
                  </a:lnTo>
                  <a:lnTo>
                    <a:pt x="7619" y="124459"/>
                  </a:lnTo>
                  <a:lnTo>
                    <a:pt x="7619" y="120650"/>
                  </a:lnTo>
                  <a:close/>
                </a:path>
                <a:path w="7619" h="577850">
                  <a:moveTo>
                    <a:pt x="7619" y="124459"/>
                  </a:moveTo>
                  <a:lnTo>
                    <a:pt x="0" y="124459"/>
                  </a:lnTo>
                  <a:lnTo>
                    <a:pt x="0" y="133349"/>
                  </a:lnTo>
                  <a:lnTo>
                    <a:pt x="7619" y="133349"/>
                  </a:lnTo>
                  <a:lnTo>
                    <a:pt x="7619" y="124459"/>
                  </a:lnTo>
                  <a:close/>
                </a:path>
                <a:path w="7619" h="577850">
                  <a:moveTo>
                    <a:pt x="7619" y="133350"/>
                  </a:moveTo>
                  <a:lnTo>
                    <a:pt x="0" y="133350"/>
                  </a:lnTo>
                  <a:lnTo>
                    <a:pt x="0" y="139699"/>
                  </a:lnTo>
                  <a:lnTo>
                    <a:pt x="7619" y="139699"/>
                  </a:lnTo>
                  <a:lnTo>
                    <a:pt x="7619" y="133350"/>
                  </a:lnTo>
                  <a:close/>
                </a:path>
                <a:path w="7619" h="577850">
                  <a:moveTo>
                    <a:pt x="7619" y="139700"/>
                  </a:moveTo>
                  <a:lnTo>
                    <a:pt x="0" y="139700"/>
                  </a:lnTo>
                  <a:lnTo>
                    <a:pt x="0" y="143509"/>
                  </a:lnTo>
                  <a:lnTo>
                    <a:pt x="7619" y="143509"/>
                  </a:lnTo>
                  <a:lnTo>
                    <a:pt x="7619" y="139700"/>
                  </a:lnTo>
                  <a:close/>
                </a:path>
                <a:path w="7619" h="577850">
                  <a:moveTo>
                    <a:pt x="7619" y="143509"/>
                  </a:moveTo>
                  <a:lnTo>
                    <a:pt x="0" y="143509"/>
                  </a:lnTo>
                  <a:lnTo>
                    <a:pt x="0" y="146049"/>
                  </a:lnTo>
                  <a:lnTo>
                    <a:pt x="7619" y="146049"/>
                  </a:lnTo>
                  <a:lnTo>
                    <a:pt x="7619" y="143509"/>
                  </a:lnTo>
                  <a:close/>
                </a:path>
                <a:path w="7619" h="577850">
                  <a:moveTo>
                    <a:pt x="7619" y="146050"/>
                  </a:moveTo>
                  <a:lnTo>
                    <a:pt x="0" y="146050"/>
                  </a:lnTo>
                  <a:lnTo>
                    <a:pt x="0" y="152399"/>
                  </a:lnTo>
                  <a:lnTo>
                    <a:pt x="7619" y="152399"/>
                  </a:lnTo>
                  <a:lnTo>
                    <a:pt x="7619" y="146050"/>
                  </a:lnTo>
                  <a:close/>
                </a:path>
                <a:path w="7619" h="577850">
                  <a:moveTo>
                    <a:pt x="7619" y="152400"/>
                  </a:moveTo>
                  <a:lnTo>
                    <a:pt x="0" y="152400"/>
                  </a:lnTo>
                  <a:lnTo>
                    <a:pt x="0" y="156209"/>
                  </a:lnTo>
                  <a:lnTo>
                    <a:pt x="7619" y="156209"/>
                  </a:lnTo>
                  <a:lnTo>
                    <a:pt x="7619" y="152400"/>
                  </a:lnTo>
                  <a:close/>
                </a:path>
                <a:path w="7619" h="577850">
                  <a:moveTo>
                    <a:pt x="7619" y="156209"/>
                  </a:moveTo>
                  <a:lnTo>
                    <a:pt x="0" y="156209"/>
                  </a:lnTo>
                  <a:lnTo>
                    <a:pt x="0" y="158749"/>
                  </a:lnTo>
                  <a:lnTo>
                    <a:pt x="7619" y="158749"/>
                  </a:lnTo>
                  <a:lnTo>
                    <a:pt x="7619" y="156209"/>
                  </a:lnTo>
                  <a:close/>
                </a:path>
                <a:path w="7619" h="577850">
                  <a:moveTo>
                    <a:pt x="7619" y="158750"/>
                  </a:moveTo>
                  <a:lnTo>
                    <a:pt x="0" y="158750"/>
                  </a:lnTo>
                  <a:lnTo>
                    <a:pt x="0" y="162559"/>
                  </a:lnTo>
                  <a:lnTo>
                    <a:pt x="7619" y="162559"/>
                  </a:lnTo>
                  <a:lnTo>
                    <a:pt x="7619" y="158750"/>
                  </a:lnTo>
                  <a:close/>
                </a:path>
                <a:path w="7619" h="577850">
                  <a:moveTo>
                    <a:pt x="7619" y="162559"/>
                  </a:moveTo>
                  <a:lnTo>
                    <a:pt x="0" y="162559"/>
                  </a:lnTo>
                  <a:lnTo>
                    <a:pt x="0" y="165099"/>
                  </a:lnTo>
                  <a:lnTo>
                    <a:pt x="7619" y="165099"/>
                  </a:lnTo>
                  <a:lnTo>
                    <a:pt x="7619" y="162559"/>
                  </a:lnTo>
                  <a:close/>
                </a:path>
                <a:path w="7619" h="577850">
                  <a:moveTo>
                    <a:pt x="7619" y="165100"/>
                  </a:moveTo>
                  <a:lnTo>
                    <a:pt x="0" y="165100"/>
                  </a:lnTo>
                  <a:lnTo>
                    <a:pt x="0" y="210819"/>
                  </a:lnTo>
                  <a:lnTo>
                    <a:pt x="1269" y="210819"/>
                  </a:lnTo>
                  <a:lnTo>
                    <a:pt x="1269" y="204469"/>
                  </a:lnTo>
                  <a:lnTo>
                    <a:pt x="2539" y="204469"/>
                  </a:lnTo>
                  <a:lnTo>
                    <a:pt x="2539" y="199389"/>
                  </a:lnTo>
                  <a:lnTo>
                    <a:pt x="3810" y="199389"/>
                  </a:lnTo>
                  <a:lnTo>
                    <a:pt x="3810" y="194309"/>
                  </a:lnTo>
                  <a:lnTo>
                    <a:pt x="5080" y="194309"/>
                  </a:lnTo>
                  <a:lnTo>
                    <a:pt x="5080" y="191769"/>
                  </a:lnTo>
                  <a:lnTo>
                    <a:pt x="6350" y="191769"/>
                  </a:lnTo>
                  <a:lnTo>
                    <a:pt x="6350" y="189229"/>
                  </a:lnTo>
                  <a:lnTo>
                    <a:pt x="7619" y="189229"/>
                  </a:lnTo>
                  <a:lnTo>
                    <a:pt x="7619" y="165100"/>
                  </a:lnTo>
                  <a:close/>
                </a:path>
                <a:path w="7619" h="577850">
                  <a:moveTo>
                    <a:pt x="7619" y="443356"/>
                  </a:moveTo>
                  <a:lnTo>
                    <a:pt x="0" y="443356"/>
                  </a:lnTo>
                  <a:lnTo>
                    <a:pt x="0" y="487680"/>
                  </a:lnTo>
                  <a:lnTo>
                    <a:pt x="7619" y="487680"/>
                  </a:lnTo>
                  <a:lnTo>
                    <a:pt x="7619" y="443356"/>
                  </a:lnTo>
                  <a:close/>
                </a:path>
                <a:path w="7619" h="577850">
                  <a:moveTo>
                    <a:pt x="7619" y="437006"/>
                  </a:moveTo>
                  <a:lnTo>
                    <a:pt x="0" y="437006"/>
                  </a:lnTo>
                  <a:lnTo>
                    <a:pt x="0" y="443229"/>
                  </a:lnTo>
                  <a:lnTo>
                    <a:pt x="7619" y="443229"/>
                  </a:lnTo>
                  <a:lnTo>
                    <a:pt x="7619" y="437006"/>
                  </a:lnTo>
                  <a:close/>
                </a:path>
                <a:path w="7619" h="577850">
                  <a:moveTo>
                    <a:pt x="7619" y="430656"/>
                  </a:moveTo>
                  <a:lnTo>
                    <a:pt x="0" y="430656"/>
                  </a:lnTo>
                  <a:lnTo>
                    <a:pt x="0" y="436879"/>
                  </a:lnTo>
                  <a:lnTo>
                    <a:pt x="7619" y="436879"/>
                  </a:lnTo>
                  <a:lnTo>
                    <a:pt x="7619" y="430656"/>
                  </a:lnTo>
                  <a:close/>
                </a:path>
                <a:path w="7619" h="577850">
                  <a:moveTo>
                    <a:pt x="7619" y="424306"/>
                  </a:moveTo>
                  <a:lnTo>
                    <a:pt x="0" y="424306"/>
                  </a:lnTo>
                  <a:lnTo>
                    <a:pt x="0" y="430529"/>
                  </a:lnTo>
                  <a:lnTo>
                    <a:pt x="7619" y="430529"/>
                  </a:lnTo>
                  <a:lnTo>
                    <a:pt x="7619" y="424306"/>
                  </a:lnTo>
                  <a:close/>
                </a:path>
                <a:path w="7619" h="577850">
                  <a:moveTo>
                    <a:pt x="7619" y="417956"/>
                  </a:moveTo>
                  <a:lnTo>
                    <a:pt x="0" y="417956"/>
                  </a:lnTo>
                  <a:lnTo>
                    <a:pt x="0" y="424179"/>
                  </a:lnTo>
                  <a:lnTo>
                    <a:pt x="7619" y="424179"/>
                  </a:lnTo>
                  <a:lnTo>
                    <a:pt x="7619" y="417956"/>
                  </a:lnTo>
                  <a:close/>
                </a:path>
                <a:path w="7619" h="577850">
                  <a:moveTo>
                    <a:pt x="7619" y="411606"/>
                  </a:moveTo>
                  <a:lnTo>
                    <a:pt x="0" y="411606"/>
                  </a:lnTo>
                  <a:lnTo>
                    <a:pt x="0" y="417829"/>
                  </a:lnTo>
                  <a:lnTo>
                    <a:pt x="7619" y="417829"/>
                  </a:lnTo>
                  <a:lnTo>
                    <a:pt x="7619" y="411606"/>
                  </a:lnTo>
                  <a:close/>
                </a:path>
                <a:path w="7619" h="577850">
                  <a:moveTo>
                    <a:pt x="7619" y="405256"/>
                  </a:moveTo>
                  <a:lnTo>
                    <a:pt x="0" y="405256"/>
                  </a:lnTo>
                  <a:lnTo>
                    <a:pt x="0" y="411479"/>
                  </a:lnTo>
                  <a:lnTo>
                    <a:pt x="7619" y="411479"/>
                  </a:lnTo>
                  <a:lnTo>
                    <a:pt x="7619" y="405256"/>
                  </a:lnTo>
                  <a:close/>
                </a:path>
                <a:path w="7619" h="577850">
                  <a:moveTo>
                    <a:pt x="7619" y="398906"/>
                  </a:moveTo>
                  <a:lnTo>
                    <a:pt x="0" y="398906"/>
                  </a:lnTo>
                  <a:lnTo>
                    <a:pt x="0" y="405129"/>
                  </a:lnTo>
                  <a:lnTo>
                    <a:pt x="7619" y="405129"/>
                  </a:lnTo>
                  <a:lnTo>
                    <a:pt x="7619" y="398906"/>
                  </a:lnTo>
                  <a:close/>
                </a:path>
                <a:path w="7619" h="577850">
                  <a:moveTo>
                    <a:pt x="7619" y="392556"/>
                  </a:moveTo>
                  <a:lnTo>
                    <a:pt x="0" y="392556"/>
                  </a:lnTo>
                  <a:lnTo>
                    <a:pt x="0" y="398779"/>
                  </a:lnTo>
                  <a:lnTo>
                    <a:pt x="7619" y="398779"/>
                  </a:lnTo>
                  <a:lnTo>
                    <a:pt x="7619" y="392556"/>
                  </a:lnTo>
                  <a:close/>
                </a:path>
                <a:path w="7619" h="577850">
                  <a:moveTo>
                    <a:pt x="7619" y="384936"/>
                  </a:moveTo>
                  <a:lnTo>
                    <a:pt x="0" y="384936"/>
                  </a:lnTo>
                  <a:lnTo>
                    <a:pt x="0" y="392429"/>
                  </a:lnTo>
                  <a:lnTo>
                    <a:pt x="7619" y="392429"/>
                  </a:lnTo>
                  <a:lnTo>
                    <a:pt x="7619" y="384936"/>
                  </a:lnTo>
                  <a:close/>
                </a:path>
                <a:path w="7619" h="577850">
                  <a:moveTo>
                    <a:pt x="7619" y="379856"/>
                  </a:moveTo>
                  <a:lnTo>
                    <a:pt x="0" y="379856"/>
                  </a:lnTo>
                  <a:lnTo>
                    <a:pt x="0" y="384809"/>
                  </a:lnTo>
                  <a:lnTo>
                    <a:pt x="7619" y="384809"/>
                  </a:lnTo>
                  <a:lnTo>
                    <a:pt x="7619" y="379856"/>
                  </a:lnTo>
                  <a:close/>
                </a:path>
                <a:path w="7619" h="577850">
                  <a:moveTo>
                    <a:pt x="6350" y="373506"/>
                  </a:moveTo>
                  <a:lnTo>
                    <a:pt x="0" y="373506"/>
                  </a:lnTo>
                  <a:lnTo>
                    <a:pt x="0" y="379729"/>
                  </a:lnTo>
                  <a:lnTo>
                    <a:pt x="7619" y="379729"/>
                  </a:lnTo>
                  <a:lnTo>
                    <a:pt x="7619" y="374649"/>
                  </a:lnTo>
                  <a:lnTo>
                    <a:pt x="6350" y="374649"/>
                  </a:lnTo>
                  <a:lnTo>
                    <a:pt x="6350" y="373506"/>
                  </a:lnTo>
                  <a:close/>
                </a:path>
                <a:path w="7619" h="577850">
                  <a:moveTo>
                    <a:pt x="3810" y="365886"/>
                  </a:moveTo>
                  <a:lnTo>
                    <a:pt x="0" y="365886"/>
                  </a:lnTo>
                  <a:lnTo>
                    <a:pt x="0" y="373379"/>
                  </a:lnTo>
                  <a:lnTo>
                    <a:pt x="6350" y="373379"/>
                  </a:lnTo>
                  <a:lnTo>
                    <a:pt x="6350" y="372236"/>
                  </a:lnTo>
                  <a:lnTo>
                    <a:pt x="5080" y="372236"/>
                  </a:lnTo>
                  <a:lnTo>
                    <a:pt x="5080" y="368299"/>
                  </a:lnTo>
                  <a:lnTo>
                    <a:pt x="3810" y="368299"/>
                  </a:lnTo>
                  <a:lnTo>
                    <a:pt x="3810" y="365886"/>
                  </a:lnTo>
                  <a:close/>
                </a:path>
                <a:path w="7619" h="577850">
                  <a:moveTo>
                    <a:pt x="2539" y="360806"/>
                  </a:moveTo>
                  <a:lnTo>
                    <a:pt x="0" y="360806"/>
                  </a:lnTo>
                  <a:lnTo>
                    <a:pt x="0" y="365760"/>
                  </a:lnTo>
                  <a:lnTo>
                    <a:pt x="3810" y="365760"/>
                  </a:lnTo>
                  <a:lnTo>
                    <a:pt x="3810" y="363219"/>
                  </a:lnTo>
                  <a:lnTo>
                    <a:pt x="2539" y="363219"/>
                  </a:lnTo>
                  <a:lnTo>
                    <a:pt x="2539" y="360806"/>
                  </a:lnTo>
                  <a:close/>
                </a:path>
                <a:path w="7619" h="577850">
                  <a:moveTo>
                    <a:pt x="1269" y="353186"/>
                  </a:moveTo>
                  <a:lnTo>
                    <a:pt x="0" y="353186"/>
                  </a:lnTo>
                  <a:lnTo>
                    <a:pt x="0" y="360679"/>
                  </a:lnTo>
                  <a:lnTo>
                    <a:pt x="2539" y="360679"/>
                  </a:lnTo>
                  <a:lnTo>
                    <a:pt x="2539" y="358266"/>
                  </a:lnTo>
                  <a:lnTo>
                    <a:pt x="1269" y="358266"/>
                  </a:lnTo>
                  <a:lnTo>
                    <a:pt x="1269" y="353186"/>
                  </a:lnTo>
                  <a:close/>
                </a:path>
                <a:path w="7619" h="577850">
                  <a:moveTo>
                    <a:pt x="7619" y="571499"/>
                  </a:moveTo>
                  <a:lnTo>
                    <a:pt x="2540" y="571499"/>
                  </a:lnTo>
                  <a:lnTo>
                    <a:pt x="2540" y="572769"/>
                  </a:lnTo>
                  <a:lnTo>
                    <a:pt x="3810" y="572769"/>
                  </a:lnTo>
                  <a:lnTo>
                    <a:pt x="3810" y="574039"/>
                  </a:lnTo>
                  <a:lnTo>
                    <a:pt x="5080" y="574039"/>
                  </a:lnTo>
                  <a:lnTo>
                    <a:pt x="5080" y="576580"/>
                  </a:lnTo>
                  <a:lnTo>
                    <a:pt x="6350" y="576580"/>
                  </a:lnTo>
                  <a:lnTo>
                    <a:pt x="6350" y="577849"/>
                  </a:lnTo>
                  <a:lnTo>
                    <a:pt x="7619" y="577849"/>
                  </a:lnTo>
                  <a:lnTo>
                    <a:pt x="7619" y="571499"/>
                  </a:lnTo>
                  <a:close/>
                </a:path>
                <a:path w="7619" h="577850">
                  <a:moveTo>
                    <a:pt x="7619" y="565149"/>
                  </a:moveTo>
                  <a:lnTo>
                    <a:pt x="0" y="565149"/>
                  </a:lnTo>
                  <a:lnTo>
                    <a:pt x="0" y="571499"/>
                  </a:lnTo>
                  <a:lnTo>
                    <a:pt x="1269" y="571499"/>
                  </a:lnTo>
                  <a:lnTo>
                    <a:pt x="1269" y="570229"/>
                  </a:lnTo>
                  <a:lnTo>
                    <a:pt x="7619" y="570229"/>
                  </a:lnTo>
                  <a:lnTo>
                    <a:pt x="7619" y="565149"/>
                  </a:lnTo>
                  <a:close/>
                </a:path>
                <a:path w="7619" h="577850">
                  <a:moveTo>
                    <a:pt x="7619" y="558799"/>
                  </a:moveTo>
                  <a:lnTo>
                    <a:pt x="0" y="558799"/>
                  </a:lnTo>
                  <a:lnTo>
                    <a:pt x="0" y="563880"/>
                  </a:lnTo>
                  <a:lnTo>
                    <a:pt x="7619" y="563880"/>
                  </a:lnTo>
                  <a:lnTo>
                    <a:pt x="7619" y="558799"/>
                  </a:lnTo>
                  <a:close/>
                </a:path>
                <a:path w="7619" h="577850">
                  <a:moveTo>
                    <a:pt x="7619" y="552449"/>
                  </a:moveTo>
                  <a:lnTo>
                    <a:pt x="0" y="552449"/>
                  </a:lnTo>
                  <a:lnTo>
                    <a:pt x="0" y="557529"/>
                  </a:lnTo>
                  <a:lnTo>
                    <a:pt x="7619" y="557529"/>
                  </a:lnTo>
                  <a:lnTo>
                    <a:pt x="7619" y="552449"/>
                  </a:lnTo>
                  <a:close/>
                </a:path>
                <a:path w="7619" h="577850">
                  <a:moveTo>
                    <a:pt x="7619" y="546100"/>
                  </a:moveTo>
                  <a:lnTo>
                    <a:pt x="0" y="546100"/>
                  </a:lnTo>
                  <a:lnTo>
                    <a:pt x="0" y="551179"/>
                  </a:lnTo>
                  <a:lnTo>
                    <a:pt x="7619" y="551179"/>
                  </a:lnTo>
                  <a:lnTo>
                    <a:pt x="7619" y="546100"/>
                  </a:lnTo>
                  <a:close/>
                </a:path>
                <a:path w="7619" h="577850">
                  <a:moveTo>
                    <a:pt x="7619" y="539750"/>
                  </a:moveTo>
                  <a:lnTo>
                    <a:pt x="0" y="539750"/>
                  </a:lnTo>
                  <a:lnTo>
                    <a:pt x="0" y="544829"/>
                  </a:lnTo>
                  <a:lnTo>
                    <a:pt x="7619" y="544829"/>
                  </a:lnTo>
                  <a:lnTo>
                    <a:pt x="7619" y="539750"/>
                  </a:lnTo>
                  <a:close/>
                </a:path>
                <a:path w="7619" h="577850">
                  <a:moveTo>
                    <a:pt x="7619" y="527049"/>
                  </a:moveTo>
                  <a:lnTo>
                    <a:pt x="0" y="527049"/>
                  </a:lnTo>
                  <a:lnTo>
                    <a:pt x="0" y="538479"/>
                  </a:lnTo>
                  <a:lnTo>
                    <a:pt x="7619" y="538479"/>
                  </a:lnTo>
                  <a:lnTo>
                    <a:pt x="7619" y="527049"/>
                  </a:lnTo>
                  <a:close/>
                </a:path>
                <a:path w="7619" h="577850">
                  <a:moveTo>
                    <a:pt x="7619" y="514349"/>
                  </a:moveTo>
                  <a:lnTo>
                    <a:pt x="0" y="514349"/>
                  </a:lnTo>
                  <a:lnTo>
                    <a:pt x="0" y="525779"/>
                  </a:lnTo>
                  <a:lnTo>
                    <a:pt x="7619" y="525779"/>
                  </a:lnTo>
                  <a:lnTo>
                    <a:pt x="7619" y="514349"/>
                  </a:lnTo>
                  <a:close/>
                </a:path>
                <a:path w="7619" h="577850">
                  <a:moveTo>
                    <a:pt x="7619" y="501649"/>
                  </a:moveTo>
                  <a:lnTo>
                    <a:pt x="0" y="501649"/>
                  </a:lnTo>
                  <a:lnTo>
                    <a:pt x="0" y="513079"/>
                  </a:lnTo>
                  <a:lnTo>
                    <a:pt x="7619" y="513079"/>
                  </a:lnTo>
                  <a:lnTo>
                    <a:pt x="7619" y="501649"/>
                  </a:lnTo>
                  <a:close/>
                </a:path>
                <a:path w="7619" h="577850">
                  <a:moveTo>
                    <a:pt x="7619" y="488950"/>
                  </a:moveTo>
                  <a:lnTo>
                    <a:pt x="0" y="488950"/>
                  </a:lnTo>
                  <a:lnTo>
                    <a:pt x="0" y="500379"/>
                  </a:lnTo>
                  <a:lnTo>
                    <a:pt x="7619" y="500379"/>
                  </a:lnTo>
                  <a:lnTo>
                    <a:pt x="7619" y="488950"/>
                  </a:lnTo>
                  <a:close/>
                </a:path>
              </a:pathLst>
            </a:custGeom>
            <a:solidFill>
              <a:srgbClr val="3800F7"/>
            </a:solidFill>
          </p:spPr>
          <p:txBody>
            <a:bodyPr bIns="0" lIns="0" rIns="0" rtlCol="0" tIns="0" wrap="square"/>
            <a:p/>
          </p:txBody>
        </p:sp>
        <p:sp>
          <p:nvSpPr>
            <p:cNvPr id="1050310" name="object 1614"/>
            <p:cNvSpPr/>
            <p:nvPr/>
          </p:nvSpPr>
          <p:spPr>
            <a:xfrm>
              <a:off x="1684019" y="5880100"/>
              <a:ext cx="6350" cy="561340"/>
            </a:xfrm>
            <a:custGeom>
              <a:avLst/>
              <a:ahLst/>
              <a:rect l="l" t="t" r="r" b="b"/>
              <a:pathLst>
                <a:path w="6350" h="561339">
                  <a:moveTo>
                    <a:pt x="6350" y="0"/>
                  </a:moveTo>
                  <a:lnTo>
                    <a:pt x="5080" y="0"/>
                  </a:lnTo>
                  <a:lnTo>
                    <a:pt x="5080" y="1269"/>
                  </a:lnTo>
                  <a:lnTo>
                    <a:pt x="6350" y="1269"/>
                  </a:lnTo>
                  <a:lnTo>
                    <a:pt x="6350" y="0"/>
                  </a:lnTo>
                  <a:close/>
                </a:path>
                <a:path w="6350" h="561339">
                  <a:moveTo>
                    <a:pt x="6350" y="1270"/>
                  </a:moveTo>
                  <a:lnTo>
                    <a:pt x="3810" y="1270"/>
                  </a:lnTo>
                  <a:lnTo>
                    <a:pt x="3810" y="2540"/>
                  </a:lnTo>
                  <a:lnTo>
                    <a:pt x="2540" y="2540"/>
                  </a:lnTo>
                  <a:lnTo>
                    <a:pt x="2540" y="3809"/>
                  </a:lnTo>
                  <a:lnTo>
                    <a:pt x="6350" y="3809"/>
                  </a:lnTo>
                  <a:lnTo>
                    <a:pt x="6350" y="1270"/>
                  </a:lnTo>
                  <a:close/>
                </a:path>
                <a:path w="6350" h="561339">
                  <a:moveTo>
                    <a:pt x="6350" y="3810"/>
                  </a:moveTo>
                  <a:lnTo>
                    <a:pt x="1269" y="3810"/>
                  </a:lnTo>
                  <a:lnTo>
                    <a:pt x="1269" y="5080"/>
                  </a:lnTo>
                  <a:lnTo>
                    <a:pt x="0" y="5080"/>
                  </a:lnTo>
                  <a:lnTo>
                    <a:pt x="0" y="13969"/>
                  </a:lnTo>
                  <a:lnTo>
                    <a:pt x="6350" y="13969"/>
                  </a:lnTo>
                  <a:lnTo>
                    <a:pt x="6350" y="3810"/>
                  </a:lnTo>
                  <a:close/>
                </a:path>
                <a:path w="6350" h="561339">
                  <a:moveTo>
                    <a:pt x="6350" y="13970"/>
                  </a:moveTo>
                  <a:lnTo>
                    <a:pt x="0" y="13970"/>
                  </a:lnTo>
                  <a:lnTo>
                    <a:pt x="0" y="20319"/>
                  </a:lnTo>
                  <a:lnTo>
                    <a:pt x="6350" y="20319"/>
                  </a:lnTo>
                  <a:lnTo>
                    <a:pt x="6350" y="13970"/>
                  </a:lnTo>
                  <a:close/>
                </a:path>
                <a:path w="6350" h="561339">
                  <a:moveTo>
                    <a:pt x="6350" y="20320"/>
                  </a:moveTo>
                  <a:lnTo>
                    <a:pt x="0" y="20320"/>
                  </a:lnTo>
                  <a:lnTo>
                    <a:pt x="0" y="35559"/>
                  </a:lnTo>
                  <a:lnTo>
                    <a:pt x="6350" y="35559"/>
                  </a:lnTo>
                  <a:lnTo>
                    <a:pt x="6350" y="20320"/>
                  </a:lnTo>
                  <a:close/>
                </a:path>
                <a:path w="6350" h="561339">
                  <a:moveTo>
                    <a:pt x="6350" y="35560"/>
                  </a:moveTo>
                  <a:lnTo>
                    <a:pt x="0" y="35560"/>
                  </a:lnTo>
                  <a:lnTo>
                    <a:pt x="0" y="45719"/>
                  </a:lnTo>
                  <a:lnTo>
                    <a:pt x="6350" y="45719"/>
                  </a:lnTo>
                  <a:lnTo>
                    <a:pt x="6350" y="35560"/>
                  </a:lnTo>
                  <a:close/>
                </a:path>
                <a:path w="6350" h="561339">
                  <a:moveTo>
                    <a:pt x="6350" y="45720"/>
                  </a:moveTo>
                  <a:lnTo>
                    <a:pt x="0" y="45720"/>
                  </a:lnTo>
                  <a:lnTo>
                    <a:pt x="0" y="102869"/>
                  </a:lnTo>
                  <a:lnTo>
                    <a:pt x="6350" y="102869"/>
                  </a:lnTo>
                  <a:lnTo>
                    <a:pt x="6350" y="45720"/>
                  </a:lnTo>
                  <a:close/>
                </a:path>
                <a:path w="6350" h="561339">
                  <a:moveTo>
                    <a:pt x="6350" y="102870"/>
                  </a:moveTo>
                  <a:lnTo>
                    <a:pt x="0" y="102870"/>
                  </a:lnTo>
                  <a:lnTo>
                    <a:pt x="0" y="109219"/>
                  </a:lnTo>
                  <a:lnTo>
                    <a:pt x="6350" y="109219"/>
                  </a:lnTo>
                  <a:lnTo>
                    <a:pt x="6350" y="102870"/>
                  </a:lnTo>
                  <a:close/>
                </a:path>
                <a:path w="6350" h="561339">
                  <a:moveTo>
                    <a:pt x="6350" y="109220"/>
                  </a:moveTo>
                  <a:lnTo>
                    <a:pt x="0" y="109220"/>
                  </a:lnTo>
                  <a:lnTo>
                    <a:pt x="0" y="111759"/>
                  </a:lnTo>
                  <a:lnTo>
                    <a:pt x="6350" y="111759"/>
                  </a:lnTo>
                  <a:lnTo>
                    <a:pt x="6350" y="109220"/>
                  </a:lnTo>
                  <a:close/>
                </a:path>
                <a:path w="6350" h="561339">
                  <a:moveTo>
                    <a:pt x="6350" y="111760"/>
                  </a:moveTo>
                  <a:lnTo>
                    <a:pt x="0" y="111760"/>
                  </a:lnTo>
                  <a:lnTo>
                    <a:pt x="0" y="115569"/>
                  </a:lnTo>
                  <a:lnTo>
                    <a:pt x="6350" y="115569"/>
                  </a:lnTo>
                  <a:lnTo>
                    <a:pt x="6350" y="111760"/>
                  </a:lnTo>
                  <a:close/>
                </a:path>
                <a:path w="6350" h="561339">
                  <a:moveTo>
                    <a:pt x="6350" y="115570"/>
                  </a:moveTo>
                  <a:lnTo>
                    <a:pt x="0" y="115570"/>
                  </a:lnTo>
                  <a:lnTo>
                    <a:pt x="0" y="124459"/>
                  </a:lnTo>
                  <a:lnTo>
                    <a:pt x="6350" y="124459"/>
                  </a:lnTo>
                  <a:lnTo>
                    <a:pt x="6350" y="115570"/>
                  </a:lnTo>
                  <a:close/>
                </a:path>
                <a:path w="6350" h="561339">
                  <a:moveTo>
                    <a:pt x="6350" y="124460"/>
                  </a:moveTo>
                  <a:lnTo>
                    <a:pt x="0" y="124460"/>
                  </a:lnTo>
                  <a:lnTo>
                    <a:pt x="0" y="130809"/>
                  </a:lnTo>
                  <a:lnTo>
                    <a:pt x="6350" y="130809"/>
                  </a:lnTo>
                  <a:lnTo>
                    <a:pt x="6350" y="124460"/>
                  </a:lnTo>
                  <a:close/>
                </a:path>
                <a:path w="6350" h="561339">
                  <a:moveTo>
                    <a:pt x="6350" y="130810"/>
                  </a:moveTo>
                  <a:lnTo>
                    <a:pt x="0" y="130810"/>
                  </a:lnTo>
                  <a:lnTo>
                    <a:pt x="0" y="134619"/>
                  </a:lnTo>
                  <a:lnTo>
                    <a:pt x="6350" y="134619"/>
                  </a:lnTo>
                  <a:lnTo>
                    <a:pt x="6350" y="130810"/>
                  </a:lnTo>
                  <a:close/>
                </a:path>
                <a:path w="6350" h="561339">
                  <a:moveTo>
                    <a:pt x="6350" y="134620"/>
                  </a:moveTo>
                  <a:lnTo>
                    <a:pt x="0" y="134620"/>
                  </a:lnTo>
                  <a:lnTo>
                    <a:pt x="0" y="137159"/>
                  </a:lnTo>
                  <a:lnTo>
                    <a:pt x="6350" y="137159"/>
                  </a:lnTo>
                  <a:lnTo>
                    <a:pt x="6350" y="134620"/>
                  </a:lnTo>
                  <a:close/>
                </a:path>
                <a:path w="6350" h="561339">
                  <a:moveTo>
                    <a:pt x="6350" y="137160"/>
                  </a:moveTo>
                  <a:lnTo>
                    <a:pt x="0" y="137160"/>
                  </a:lnTo>
                  <a:lnTo>
                    <a:pt x="0" y="143509"/>
                  </a:lnTo>
                  <a:lnTo>
                    <a:pt x="6350" y="143509"/>
                  </a:lnTo>
                  <a:lnTo>
                    <a:pt x="6350" y="137160"/>
                  </a:lnTo>
                  <a:close/>
                </a:path>
                <a:path w="6350" h="561339">
                  <a:moveTo>
                    <a:pt x="6350" y="143510"/>
                  </a:moveTo>
                  <a:lnTo>
                    <a:pt x="0" y="143510"/>
                  </a:lnTo>
                  <a:lnTo>
                    <a:pt x="0" y="147319"/>
                  </a:lnTo>
                  <a:lnTo>
                    <a:pt x="6350" y="147319"/>
                  </a:lnTo>
                  <a:lnTo>
                    <a:pt x="6350" y="143510"/>
                  </a:lnTo>
                  <a:close/>
                </a:path>
                <a:path w="6350" h="561339">
                  <a:moveTo>
                    <a:pt x="6350" y="147320"/>
                  </a:moveTo>
                  <a:lnTo>
                    <a:pt x="0" y="147320"/>
                  </a:lnTo>
                  <a:lnTo>
                    <a:pt x="0" y="149859"/>
                  </a:lnTo>
                  <a:lnTo>
                    <a:pt x="6350" y="149859"/>
                  </a:lnTo>
                  <a:lnTo>
                    <a:pt x="6350" y="147320"/>
                  </a:lnTo>
                  <a:close/>
                </a:path>
                <a:path w="6350" h="561339">
                  <a:moveTo>
                    <a:pt x="6350" y="149860"/>
                  </a:moveTo>
                  <a:lnTo>
                    <a:pt x="0" y="149860"/>
                  </a:lnTo>
                  <a:lnTo>
                    <a:pt x="0" y="153669"/>
                  </a:lnTo>
                  <a:lnTo>
                    <a:pt x="6350" y="153669"/>
                  </a:lnTo>
                  <a:lnTo>
                    <a:pt x="6350" y="149860"/>
                  </a:lnTo>
                  <a:close/>
                </a:path>
                <a:path w="6350" h="561339">
                  <a:moveTo>
                    <a:pt x="6350" y="153670"/>
                  </a:moveTo>
                  <a:lnTo>
                    <a:pt x="0" y="153670"/>
                  </a:lnTo>
                  <a:lnTo>
                    <a:pt x="0" y="156209"/>
                  </a:lnTo>
                  <a:lnTo>
                    <a:pt x="6350" y="156209"/>
                  </a:lnTo>
                  <a:lnTo>
                    <a:pt x="6350" y="153670"/>
                  </a:lnTo>
                  <a:close/>
                </a:path>
                <a:path w="6350" h="561339">
                  <a:moveTo>
                    <a:pt x="6350" y="156210"/>
                  </a:moveTo>
                  <a:lnTo>
                    <a:pt x="0" y="156210"/>
                  </a:lnTo>
                  <a:lnTo>
                    <a:pt x="0" y="226059"/>
                  </a:lnTo>
                  <a:lnTo>
                    <a:pt x="2539" y="226059"/>
                  </a:lnTo>
                  <a:lnTo>
                    <a:pt x="2539" y="219709"/>
                  </a:lnTo>
                  <a:lnTo>
                    <a:pt x="3810" y="219709"/>
                  </a:lnTo>
                  <a:lnTo>
                    <a:pt x="3810" y="212090"/>
                  </a:lnTo>
                  <a:lnTo>
                    <a:pt x="5080" y="212090"/>
                  </a:lnTo>
                  <a:lnTo>
                    <a:pt x="5080" y="207010"/>
                  </a:lnTo>
                  <a:lnTo>
                    <a:pt x="6350" y="207010"/>
                  </a:lnTo>
                  <a:lnTo>
                    <a:pt x="6350" y="156210"/>
                  </a:lnTo>
                  <a:close/>
                </a:path>
                <a:path w="6350" h="561339">
                  <a:moveTo>
                    <a:pt x="1269" y="309880"/>
                  </a:moveTo>
                  <a:lnTo>
                    <a:pt x="0" y="309880"/>
                  </a:lnTo>
                  <a:lnTo>
                    <a:pt x="0" y="334009"/>
                  </a:lnTo>
                  <a:lnTo>
                    <a:pt x="3810" y="334009"/>
                  </a:lnTo>
                  <a:lnTo>
                    <a:pt x="3810" y="327659"/>
                  </a:lnTo>
                  <a:lnTo>
                    <a:pt x="2539" y="327659"/>
                  </a:lnTo>
                  <a:lnTo>
                    <a:pt x="2539" y="318770"/>
                  </a:lnTo>
                  <a:lnTo>
                    <a:pt x="1269" y="318770"/>
                  </a:lnTo>
                  <a:lnTo>
                    <a:pt x="1269" y="309880"/>
                  </a:lnTo>
                  <a:close/>
                </a:path>
                <a:path w="6350" h="561339">
                  <a:moveTo>
                    <a:pt x="2539" y="226060"/>
                  </a:moveTo>
                  <a:lnTo>
                    <a:pt x="0" y="226060"/>
                  </a:lnTo>
                  <a:lnTo>
                    <a:pt x="0" y="238759"/>
                  </a:lnTo>
                  <a:lnTo>
                    <a:pt x="1269" y="238759"/>
                  </a:lnTo>
                  <a:lnTo>
                    <a:pt x="1269" y="229870"/>
                  </a:lnTo>
                  <a:lnTo>
                    <a:pt x="2539" y="229870"/>
                  </a:lnTo>
                  <a:lnTo>
                    <a:pt x="2539" y="226060"/>
                  </a:lnTo>
                  <a:close/>
                </a:path>
                <a:path w="6350" h="561339">
                  <a:moveTo>
                    <a:pt x="6350" y="434467"/>
                  </a:moveTo>
                  <a:lnTo>
                    <a:pt x="0" y="434467"/>
                  </a:lnTo>
                  <a:lnTo>
                    <a:pt x="0" y="478790"/>
                  </a:lnTo>
                  <a:lnTo>
                    <a:pt x="6350" y="478790"/>
                  </a:lnTo>
                  <a:lnTo>
                    <a:pt x="6350" y="434467"/>
                  </a:lnTo>
                  <a:close/>
                </a:path>
                <a:path w="6350" h="561339">
                  <a:moveTo>
                    <a:pt x="6350" y="428117"/>
                  </a:moveTo>
                  <a:lnTo>
                    <a:pt x="0" y="428117"/>
                  </a:lnTo>
                  <a:lnTo>
                    <a:pt x="0" y="434339"/>
                  </a:lnTo>
                  <a:lnTo>
                    <a:pt x="6350" y="434339"/>
                  </a:lnTo>
                  <a:lnTo>
                    <a:pt x="6350" y="428117"/>
                  </a:lnTo>
                  <a:close/>
                </a:path>
                <a:path w="6350" h="561339">
                  <a:moveTo>
                    <a:pt x="6350" y="421767"/>
                  </a:moveTo>
                  <a:lnTo>
                    <a:pt x="0" y="421767"/>
                  </a:lnTo>
                  <a:lnTo>
                    <a:pt x="0" y="427989"/>
                  </a:lnTo>
                  <a:lnTo>
                    <a:pt x="6350" y="427989"/>
                  </a:lnTo>
                  <a:lnTo>
                    <a:pt x="6350" y="421767"/>
                  </a:lnTo>
                  <a:close/>
                </a:path>
                <a:path w="6350" h="561339">
                  <a:moveTo>
                    <a:pt x="6350" y="415417"/>
                  </a:moveTo>
                  <a:lnTo>
                    <a:pt x="0" y="415417"/>
                  </a:lnTo>
                  <a:lnTo>
                    <a:pt x="0" y="421639"/>
                  </a:lnTo>
                  <a:lnTo>
                    <a:pt x="6350" y="421639"/>
                  </a:lnTo>
                  <a:lnTo>
                    <a:pt x="6350" y="415417"/>
                  </a:lnTo>
                  <a:close/>
                </a:path>
                <a:path w="6350" h="561339">
                  <a:moveTo>
                    <a:pt x="6350" y="409067"/>
                  </a:moveTo>
                  <a:lnTo>
                    <a:pt x="0" y="409067"/>
                  </a:lnTo>
                  <a:lnTo>
                    <a:pt x="0" y="415289"/>
                  </a:lnTo>
                  <a:lnTo>
                    <a:pt x="6350" y="415289"/>
                  </a:lnTo>
                  <a:lnTo>
                    <a:pt x="6350" y="409067"/>
                  </a:lnTo>
                  <a:close/>
                </a:path>
                <a:path w="6350" h="561339">
                  <a:moveTo>
                    <a:pt x="6350" y="402717"/>
                  </a:moveTo>
                  <a:lnTo>
                    <a:pt x="0" y="402717"/>
                  </a:lnTo>
                  <a:lnTo>
                    <a:pt x="0" y="408939"/>
                  </a:lnTo>
                  <a:lnTo>
                    <a:pt x="6350" y="408939"/>
                  </a:lnTo>
                  <a:lnTo>
                    <a:pt x="6350" y="402717"/>
                  </a:lnTo>
                  <a:close/>
                </a:path>
                <a:path w="6350" h="561339">
                  <a:moveTo>
                    <a:pt x="6350" y="396367"/>
                  </a:moveTo>
                  <a:lnTo>
                    <a:pt x="0" y="396367"/>
                  </a:lnTo>
                  <a:lnTo>
                    <a:pt x="0" y="402589"/>
                  </a:lnTo>
                  <a:lnTo>
                    <a:pt x="6350" y="402589"/>
                  </a:lnTo>
                  <a:lnTo>
                    <a:pt x="6350" y="396367"/>
                  </a:lnTo>
                  <a:close/>
                </a:path>
                <a:path w="6350" h="561339">
                  <a:moveTo>
                    <a:pt x="6350" y="390017"/>
                  </a:moveTo>
                  <a:lnTo>
                    <a:pt x="0" y="390017"/>
                  </a:lnTo>
                  <a:lnTo>
                    <a:pt x="0" y="396240"/>
                  </a:lnTo>
                  <a:lnTo>
                    <a:pt x="6350" y="396240"/>
                  </a:lnTo>
                  <a:lnTo>
                    <a:pt x="6350" y="390017"/>
                  </a:lnTo>
                  <a:close/>
                </a:path>
                <a:path w="6350" h="561339">
                  <a:moveTo>
                    <a:pt x="6350" y="383667"/>
                  </a:moveTo>
                  <a:lnTo>
                    <a:pt x="0" y="383667"/>
                  </a:lnTo>
                  <a:lnTo>
                    <a:pt x="0" y="389889"/>
                  </a:lnTo>
                  <a:lnTo>
                    <a:pt x="6350" y="389889"/>
                  </a:lnTo>
                  <a:lnTo>
                    <a:pt x="6350" y="383667"/>
                  </a:lnTo>
                  <a:close/>
                </a:path>
                <a:path w="6350" h="561339">
                  <a:moveTo>
                    <a:pt x="6350" y="376047"/>
                  </a:moveTo>
                  <a:lnTo>
                    <a:pt x="0" y="376047"/>
                  </a:lnTo>
                  <a:lnTo>
                    <a:pt x="0" y="383539"/>
                  </a:lnTo>
                  <a:lnTo>
                    <a:pt x="6350" y="383539"/>
                  </a:lnTo>
                  <a:lnTo>
                    <a:pt x="6350" y="376047"/>
                  </a:lnTo>
                  <a:close/>
                </a:path>
                <a:path w="6350" h="561339">
                  <a:moveTo>
                    <a:pt x="6350" y="370967"/>
                  </a:moveTo>
                  <a:lnTo>
                    <a:pt x="0" y="370967"/>
                  </a:lnTo>
                  <a:lnTo>
                    <a:pt x="0" y="375920"/>
                  </a:lnTo>
                  <a:lnTo>
                    <a:pt x="6350" y="375920"/>
                  </a:lnTo>
                  <a:lnTo>
                    <a:pt x="6350" y="370967"/>
                  </a:lnTo>
                  <a:close/>
                </a:path>
                <a:path w="6350" h="561339">
                  <a:moveTo>
                    <a:pt x="6350" y="364617"/>
                  </a:moveTo>
                  <a:lnTo>
                    <a:pt x="0" y="364617"/>
                  </a:lnTo>
                  <a:lnTo>
                    <a:pt x="0" y="370839"/>
                  </a:lnTo>
                  <a:lnTo>
                    <a:pt x="6350" y="370839"/>
                  </a:lnTo>
                  <a:lnTo>
                    <a:pt x="6350" y="364617"/>
                  </a:lnTo>
                  <a:close/>
                </a:path>
                <a:path w="6350" h="561339">
                  <a:moveTo>
                    <a:pt x="6350" y="356997"/>
                  </a:moveTo>
                  <a:lnTo>
                    <a:pt x="0" y="356997"/>
                  </a:lnTo>
                  <a:lnTo>
                    <a:pt x="0" y="364489"/>
                  </a:lnTo>
                  <a:lnTo>
                    <a:pt x="6350" y="364489"/>
                  </a:lnTo>
                  <a:lnTo>
                    <a:pt x="6350" y="356997"/>
                  </a:lnTo>
                  <a:close/>
                </a:path>
                <a:path w="6350" h="561339">
                  <a:moveTo>
                    <a:pt x="6350" y="351917"/>
                  </a:moveTo>
                  <a:lnTo>
                    <a:pt x="0" y="351917"/>
                  </a:lnTo>
                  <a:lnTo>
                    <a:pt x="0" y="356870"/>
                  </a:lnTo>
                  <a:lnTo>
                    <a:pt x="6350" y="356870"/>
                  </a:lnTo>
                  <a:lnTo>
                    <a:pt x="6350" y="351917"/>
                  </a:lnTo>
                  <a:close/>
                </a:path>
                <a:path w="6350" h="561339">
                  <a:moveTo>
                    <a:pt x="6350" y="339090"/>
                  </a:moveTo>
                  <a:lnTo>
                    <a:pt x="5080" y="339090"/>
                  </a:lnTo>
                  <a:lnTo>
                    <a:pt x="0" y="339217"/>
                  </a:lnTo>
                  <a:lnTo>
                    <a:pt x="0" y="351789"/>
                  </a:lnTo>
                  <a:lnTo>
                    <a:pt x="6350" y="351789"/>
                  </a:lnTo>
                  <a:lnTo>
                    <a:pt x="6350" y="339090"/>
                  </a:lnTo>
                  <a:close/>
                </a:path>
                <a:path w="6350" h="561339">
                  <a:moveTo>
                    <a:pt x="5080" y="334137"/>
                  </a:moveTo>
                  <a:lnTo>
                    <a:pt x="0" y="334137"/>
                  </a:lnTo>
                  <a:lnTo>
                    <a:pt x="0" y="339090"/>
                  </a:lnTo>
                  <a:lnTo>
                    <a:pt x="5080" y="339090"/>
                  </a:lnTo>
                  <a:lnTo>
                    <a:pt x="5080" y="334137"/>
                  </a:lnTo>
                  <a:close/>
                </a:path>
                <a:path w="6350" h="561339">
                  <a:moveTo>
                    <a:pt x="6350" y="556260"/>
                  </a:moveTo>
                  <a:lnTo>
                    <a:pt x="2540" y="556260"/>
                  </a:lnTo>
                  <a:lnTo>
                    <a:pt x="2540" y="557530"/>
                  </a:lnTo>
                  <a:lnTo>
                    <a:pt x="3810" y="557530"/>
                  </a:lnTo>
                  <a:lnTo>
                    <a:pt x="3810" y="558800"/>
                  </a:lnTo>
                  <a:lnTo>
                    <a:pt x="5080" y="558800"/>
                  </a:lnTo>
                  <a:lnTo>
                    <a:pt x="5080" y="561340"/>
                  </a:lnTo>
                  <a:lnTo>
                    <a:pt x="6350" y="561340"/>
                  </a:lnTo>
                  <a:lnTo>
                    <a:pt x="6350" y="556260"/>
                  </a:lnTo>
                  <a:close/>
                </a:path>
                <a:path w="6350" h="561339">
                  <a:moveTo>
                    <a:pt x="6350" y="549910"/>
                  </a:moveTo>
                  <a:lnTo>
                    <a:pt x="0" y="549910"/>
                  </a:lnTo>
                  <a:lnTo>
                    <a:pt x="0" y="556260"/>
                  </a:lnTo>
                  <a:lnTo>
                    <a:pt x="1269" y="556260"/>
                  </a:lnTo>
                  <a:lnTo>
                    <a:pt x="1269" y="554990"/>
                  </a:lnTo>
                  <a:lnTo>
                    <a:pt x="6350" y="554990"/>
                  </a:lnTo>
                  <a:lnTo>
                    <a:pt x="6350" y="549910"/>
                  </a:lnTo>
                  <a:close/>
                </a:path>
                <a:path w="6350" h="561339">
                  <a:moveTo>
                    <a:pt x="6350" y="543560"/>
                  </a:moveTo>
                  <a:lnTo>
                    <a:pt x="0" y="543560"/>
                  </a:lnTo>
                  <a:lnTo>
                    <a:pt x="0" y="548640"/>
                  </a:lnTo>
                  <a:lnTo>
                    <a:pt x="6350" y="548640"/>
                  </a:lnTo>
                  <a:lnTo>
                    <a:pt x="6350" y="543560"/>
                  </a:lnTo>
                  <a:close/>
                </a:path>
                <a:path w="6350" h="561339">
                  <a:moveTo>
                    <a:pt x="6350" y="537210"/>
                  </a:moveTo>
                  <a:lnTo>
                    <a:pt x="0" y="537210"/>
                  </a:lnTo>
                  <a:lnTo>
                    <a:pt x="0" y="542290"/>
                  </a:lnTo>
                  <a:lnTo>
                    <a:pt x="6350" y="542290"/>
                  </a:lnTo>
                  <a:lnTo>
                    <a:pt x="6350" y="537210"/>
                  </a:lnTo>
                  <a:close/>
                </a:path>
                <a:path w="6350" h="561339">
                  <a:moveTo>
                    <a:pt x="6350" y="530860"/>
                  </a:moveTo>
                  <a:lnTo>
                    <a:pt x="0" y="530860"/>
                  </a:lnTo>
                  <a:lnTo>
                    <a:pt x="0" y="535940"/>
                  </a:lnTo>
                  <a:lnTo>
                    <a:pt x="6350" y="535940"/>
                  </a:lnTo>
                  <a:lnTo>
                    <a:pt x="6350" y="530860"/>
                  </a:lnTo>
                  <a:close/>
                </a:path>
                <a:path w="6350" h="561339">
                  <a:moveTo>
                    <a:pt x="6350" y="518160"/>
                  </a:moveTo>
                  <a:lnTo>
                    <a:pt x="0" y="518160"/>
                  </a:lnTo>
                  <a:lnTo>
                    <a:pt x="0" y="529590"/>
                  </a:lnTo>
                  <a:lnTo>
                    <a:pt x="6350" y="529590"/>
                  </a:lnTo>
                  <a:lnTo>
                    <a:pt x="6350" y="518160"/>
                  </a:lnTo>
                  <a:close/>
                </a:path>
                <a:path w="6350" h="561339">
                  <a:moveTo>
                    <a:pt x="6350" y="505460"/>
                  </a:moveTo>
                  <a:lnTo>
                    <a:pt x="0" y="505460"/>
                  </a:lnTo>
                  <a:lnTo>
                    <a:pt x="0" y="516890"/>
                  </a:lnTo>
                  <a:lnTo>
                    <a:pt x="6350" y="516890"/>
                  </a:lnTo>
                  <a:lnTo>
                    <a:pt x="6350" y="505460"/>
                  </a:lnTo>
                  <a:close/>
                </a:path>
                <a:path w="6350" h="561339">
                  <a:moveTo>
                    <a:pt x="6350" y="492760"/>
                  </a:moveTo>
                  <a:lnTo>
                    <a:pt x="0" y="492760"/>
                  </a:lnTo>
                  <a:lnTo>
                    <a:pt x="0" y="504190"/>
                  </a:lnTo>
                  <a:lnTo>
                    <a:pt x="6350" y="504190"/>
                  </a:lnTo>
                  <a:lnTo>
                    <a:pt x="6350" y="492760"/>
                  </a:lnTo>
                  <a:close/>
                </a:path>
                <a:path w="6350" h="561339">
                  <a:moveTo>
                    <a:pt x="6350" y="480060"/>
                  </a:moveTo>
                  <a:lnTo>
                    <a:pt x="0" y="480060"/>
                  </a:lnTo>
                  <a:lnTo>
                    <a:pt x="0" y="491490"/>
                  </a:lnTo>
                  <a:lnTo>
                    <a:pt x="6350" y="491490"/>
                  </a:lnTo>
                  <a:lnTo>
                    <a:pt x="6350" y="480060"/>
                  </a:lnTo>
                  <a:close/>
                </a:path>
              </a:pathLst>
            </a:custGeom>
            <a:solidFill>
              <a:srgbClr val="3600F7"/>
            </a:solidFill>
          </p:spPr>
          <p:txBody>
            <a:bodyPr bIns="0" lIns="0" rIns="0" rtlCol="0" tIns="0" wrap="square"/>
            <a:p/>
          </p:txBody>
        </p:sp>
        <p:sp>
          <p:nvSpPr>
            <p:cNvPr id="1050311" name="object 1615"/>
            <p:cNvSpPr/>
            <p:nvPr/>
          </p:nvSpPr>
          <p:spPr>
            <a:xfrm>
              <a:off x="1676399" y="5886450"/>
              <a:ext cx="7620" cy="877569"/>
            </a:xfrm>
            <a:custGeom>
              <a:avLst/>
              <a:ahLst/>
              <a:rect l="l" t="t" r="r" b="b"/>
              <a:pathLst>
                <a:path w="7619" h="877570">
                  <a:moveTo>
                    <a:pt x="7619" y="0"/>
                  </a:moveTo>
                  <a:lnTo>
                    <a:pt x="6350" y="0"/>
                  </a:lnTo>
                  <a:lnTo>
                    <a:pt x="6350" y="2540"/>
                  </a:lnTo>
                  <a:lnTo>
                    <a:pt x="5080" y="2540"/>
                  </a:lnTo>
                  <a:lnTo>
                    <a:pt x="5080" y="3809"/>
                  </a:lnTo>
                  <a:lnTo>
                    <a:pt x="7619" y="3809"/>
                  </a:lnTo>
                  <a:lnTo>
                    <a:pt x="7619" y="0"/>
                  </a:lnTo>
                  <a:close/>
                </a:path>
                <a:path w="7619" h="877570">
                  <a:moveTo>
                    <a:pt x="7619" y="3810"/>
                  </a:moveTo>
                  <a:lnTo>
                    <a:pt x="3810" y="3810"/>
                  </a:lnTo>
                  <a:lnTo>
                    <a:pt x="3810" y="5080"/>
                  </a:lnTo>
                  <a:lnTo>
                    <a:pt x="2539" y="5080"/>
                  </a:lnTo>
                  <a:lnTo>
                    <a:pt x="2539" y="6350"/>
                  </a:lnTo>
                  <a:lnTo>
                    <a:pt x="1269" y="6350"/>
                  </a:lnTo>
                  <a:lnTo>
                    <a:pt x="1269" y="7619"/>
                  </a:lnTo>
                  <a:lnTo>
                    <a:pt x="7619" y="7619"/>
                  </a:lnTo>
                  <a:lnTo>
                    <a:pt x="7619" y="3810"/>
                  </a:lnTo>
                  <a:close/>
                </a:path>
                <a:path w="7619" h="877570">
                  <a:moveTo>
                    <a:pt x="7619" y="7620"/>
                  </a:moveTo>
                  <a:lnTo>
                    <a:pt x="0" y="7620"/>
                  </a:lnTo>
                  <a:lnTo>
                    <a:pt x="0" y="13969"/>
                  </a:lnTo>
                  <a:lnTo>
                    <a:pt x="7619" y="13969"/>
                  </a:lnTo>
                  <a:lnTo>
                    <a:pt x="7619" y="7620"/>
                  </a:lnTo>
                  <a:close/>
                </a:path>
                <a:path w="7619" h="877570">
                  <a:moveTo>
                    <a:pt x="7619" y="13970"/>
                  </a:moveTo>
                  <a:lnTo>
                    <a:pt x="0" y="13970"/>
                  </a:lnTo>
                  <a:lnTo>
                    <a:pt x="0" y="29209"/>
                  </a:lnTo>
                  <a:lnTo>
                    <a:pt x="7619" y="29209"/>
                  </a:lnTo>
                  <a:lnTo>
                    <a:pt x="7619" y="13970"/>
                  </a:lnTo>
                  <a:close/>
                </a:path>
                <a:path w="7619" h="877570">
                  <a:moveTo>
                    <a:pt x="7619" y="29210"/>
                  </a:moveTo>
                  <a:lnTo>
                    <a:pt x="0" y="29210"/>
                  </a:lnTo>
                  <a:lnTo>
                    <a:pt x="0" y="39369"/>
                  </a:lnTo>
                  <a:lnTo>
                    <a:pt x="7619" y="39369"/>
                  </a:lnTo>
                  <a:lnTo>
                    <a:pt x="7619" y="29210"/>
                  </a:lnTo>
                  <a:close/>
                </a:path>
                <a:path w="7619" h="877570">
                  <a:moveTo>
                    <a:pt x="7619" y="39370"/>
                  </a:moveTo>
                  <a:lnTo>
                    <a:pt x="0" y="39370"/>
                  </a:lnTo>
                  <a:lnTo>
                    <a:pt x="0" y="96519"/>
                  </a:lnTo>
                  <a:lnTo>
                    <a:pt x="7619" y="96519"/>
                  </a:lnTo>
                  <a:lnTo>
                    <a:pt x="7619" y="39370"/>
                  </a:lnTo>
                  <a:close/>
                </a:path>
                <a:path w="7619" h="877570">
                  <a:moveTo>
                    <a:pt x="7619" y="96520"/>
                  </a:moveTo>
                  <a:lnTo>
                    <a:pt x="0" y="96520"/>
                  </a:lnTo>
                  <a:lnTo>
                    <a:pt x="0" y="102869"/>
                  </a:lnTo>
                  <a:lnTo>
                    <a:pt x="7619" y="102869"/>
                  </a:lnTo>
                  <a:lnTo>
                    <a:pt x="7619" y="96520"/>
                  </a:lnTo>
                  <a:close/>
                </a:path>
                <a:path w="7619" h="877570">
                  <a:moveTo>
                    <a:pt x="7619" y="102870"/>
                  </a:moveTo>
                  <a:lnTo>
                    <a:pt x="0" y="102870"/>
                  </a:lnTo>
                  <a:lnTo>
                    <a:pt x="0" y="105409"/>
                  </a:lnTo>
                  <a:lnTo>
                    <a:pt x="7619" y="105409"/>
                  </a:lnTo>
                  <a:lnTo>
                    <a:pt x="7619" y="102870"/>
                  </a:lnTo>
                  <a:close/>
                </a:path>
                <a:path w="7619" h="877570">
                  <a:moveTo>
                    <a:pt x="7619" y="105410"/>
                  </a:moveTo>
                  <a:lnTo>
                    <a:pt x="0" y="105410"/>
                  </a:lnTo>
                  <a:lnTo>
                    <a:pt x="0" y="109219"/>
                  </a:lnTo>
                  <a:lnTo>
                    <a:pt x="7619" y="109219"/>
                  </a:lnTo>
                  <a:lnTo>
                    <a:pt x="7619" y="105410"/>
                  </a:lnTo>
                  <a:close/>
                </a:path>
                <a:path w="7619" h="877570">
                  <a:moveTo>
                    <a:pt x="7619" y="109220"/>
                  </a:moveTo>
                  <a:lnTo>
                    <a:pt x="0" y="109220"/>
                  </a:lnTo>
                  <a:lnTo>
                    <a:pt x="0" y="118109"/>
                  </a:lnTo>
                  <a:lnTo>
                    <a:pt x="7619" y="118109"/>
                  </a:lnTo>
                  <a:lnTo>
                    <a:pt x="7619" y="109220"/>
                  </a:lnTo>
                  <a:close/>
                </a:path>
                <a:path w="7619" h="877570">
                  <a:moveTo>
                    <a:pt x="7619" y="118110"/>
                  </a:moveTo>
                  <a:lnTo>
                    <a:pt x="0" y="118110"/>
                  </a:lnTo>
                  <a:lnTo>
                    <a:pt x="0" y="124459"/>
                  </a:lnTo>
                  <a:lnTo>
                    <a:pt x="7619" y="124459"/>
                  </a:lnTo>
                  <a:lnTo>
                    <a:pt x="7619" y="118110"/>
                  </a:lnTo>
                  <a:close/>
                </a:path>
                <a:path w="7619" h="877570">
                  <a:moveTo>
                    <a:pt x="7619" y="124460"/>
                  </a:moveTo>
                  <a:lnTo>
                    <a:pt x="0" y="124460"/>
                  </a:lnTo>
                  <a:lnTo>
                    <a:pt x="0" y="128269"/>
                  </a:lnTo>
                  <a:lnTo>
                    <a:pt x="7619" y="128269"/>
                  </a:lnTo>
                  <a:lnTo>
                    <a:pt x="7619" y="124460"/>
                  </a:lnTo>
                  <a:close/>
                </a:path>
                <a:path w="7619" h="877570">
                  <a:moveTo>
                    <a:pt x="7619" y="128270"/>
                  </a:moveTo>
                  <a:lnTo>
                    <a:pt x="0" y="128270"/>
                  </a:lnTo>
                  <a:lnTo>
                    <a:pt x="0" y="130809"/>
                  </a:lnTo>
                  <a:lnTo>
                    <a:pt x="7619" y="130809"/>
                  </a:lnTo>
                  <a:lnTo>
                    <a:pt x="7619" y="128270"/>
                  </a:lnTo>
                  <a:close/>
                </a:path>
                <a:path w="7619" h="877570">
                  <a:moveTo>
                    <a:pt x="7619" y="130810"/>
                  </a:moveTo>
                  <a:lnTo>
                    <a:pt x="0" y="130810"/>
                  </a:lnTo>
                  <a:lnTo>
                    <a:pt x="0" y="137159"/>
                  </a:lnTo>
                  <a:lnTo>
                    <a:pt x="7619" y="137159"/>
                  </a:lnTo>
                  <a:lnTo>
                    <a:pt x="7619" y="130810"/>
                  </a:lnTo>
                  <a:close/>
                </a:path>
                <a:path w="7619" h="877570">
                  <a:moveTo>
                    <a:pt x="7619" y="137160"/>
                  </a:moveTo>
                  <a:lnTo>
                    <a:pt x="0" y="137160"/>
                  </a:lnTo>
                  <a:lnTo>
                    <a:pt x="0" y="140969"/>
                  </a:lnTo>
                  <a:lnTo>
                    <a:pt x="7619" y="140969"/>
                  </a:lnTo>
                  <a:lnTo>
                    <a:pt x="7619" y="137160"/>
                  </a:lnTo>
                  <a:close/>
                </a:path>
                <a:path w="7619" h="877570">
                  <a:moveTo>
                    <a:pt x="7619" y="140970"/>
                  </a:moveTo>
                  <a:lnTo>
                    <a:pt x="0" y="140970"/>
                  </a:lnTo>
                  <a:lnTo>
                    <a:pt x="0" y="143509"/>
                  </a:lnTo>
                  <a:lnTo>
                    <a:pt x="7619" y="143509"/>
                  </a:lnTo>
                  <a:lnTo>
                    <a:pt x="7619" y="140970"/>
                  </a:lnTo>
                  <a:close/>
                </a:path>
                <a:path w="7619" h="877570">
                  <a:moveTo>
                    <a:pt x="7619" y="143510"/>
                  </a:moveTo>
                  <a:lnTo>
                    <a:pt x="0" y="143510"/>
                  </a:lnTo>
                  <a:lnTo>
                    <a:pt x="0" y="147319"/>
                  </a:lnTo>
                  <a:lnTo>
                    <a:pt x="7619" y="147319"/>
                  </a:lnTo>
                  <a:lnTo>
                    <a:pt x="7619" y="143510"/>
                  </a:lnTo>
                  <a:close/>
                </a:path>
                <a:path w="7619" h="877570">
                  <a:moveTo>
                    <a:pt x="7619" y="147320"/>
                  </a:moveTo>
                  <a:lnTo>
                    <a:pt x="0" y="147320"/>
                  </a:lnTo>
                  <a:lnTo>
                    <a:pt x="0" y="149859"/>
                  </a:lnTo>
                  <a:lnTo>
                    <a:pt x="7619" y="149859"/>
                  </a:lnTo>
                  <a:lnTo>
                    <a:pt x="7619" y="147320"/>
                  </a:lnTo>
                  <a:close/>
                </a:path>
                <a:path w="7619" h="877570">
                  <a:moveTo>
                    <a:pt x="7619" y="149860"/>
                  </a:moveTo>
                  <a:lnTo>
                    <a:pt x="0" y="149860"/>
                  </a:lnTo>
                  <a:lnTo>
                    <a:pt x="0" y="219709"/>
                  </a:lnTo>
                  <a:lnTo>
                    <a:pt x="7619" y="219709"/>
                  </a:lnTo>
                  <a:lnTo>
                    <a:pt x="7619" y="149860"/>
                  </a:lnTo>
                  <a:close/>
                </a:path>
                <a:path w="7619" h="877570">
                  <a:moveTo>
                    <a:pt x="7619" y="219710"/>
                  </a:moveTo>
                  <a:lnTo>
                    <a:pt x="0" y="219710"/>
                  </a:lnTo>
                  <a:lnTo>
                    <a:pt x="0" y="327659"/>
                  </a:lnTo>
                  <a:lnTo>
                    <a:pt x="7619" y="327659"/>
                  </a:lnTo>
                  <a:lnTo>
                    <a:pt x="7619" y="294640"/>
                  </a:lnTo>
                  <a:lnTo>
                    <a:pt x="6350" y="294640"/>
                  </a:lnTo>
                  <a:lnTo>
                    <a:pt x="6350" y="242570"/>
                  </a:lnTo>
                  <a:lnTo>
                    <a:pt x="7619" y="242570"/>
                  </a:lnTo>
                  <a:lnTo>
                    <a:pt x="7619" y="219710"/>
                  </a:lnTo>
                  <a:close/>
                </a:path>
                <a:path w="7619" h="877570">
                  <a:moveTo>
                    <a:pt x="7619" y="428117"/>
                  </a:moveTo>
                  <a:lnTo>
                    <a:pt x="0" y="428117"/>
                  </a:lnTo>
                  <a:lnTo>
                    <a:pt x="0" y="472440"/>
                  </a:lnTo>
                  <a:lnTo>
                    <a:pt x="7619" y="472440"/>
                  </a:lnTo>
                  <a:lnTo>
                    <a:pt x="7619" y="428117"/>
                  </a:lnTo>
                  <a:close/>
                </a:path>
                <a:path w="7619" h="877570">
                  <a:moveTo>
                    <a:pt x="7619" y="421767"/>
                  </a:moveTo>
                  <a:lnTo>
                    <a:pt x="0" y="421767"/>
                  </a:lnTo>
                  <a:lnTo>
                    <a:pt x="0" y="427989"/>
                  </a:lnTo>
                  <a:lnTo>
                    <a:pt x="7619" y="427989"/>
                  </a:lnTo>
                  <a:lnTo>
                    <a:pt x="7619" y="421767"/>
                  </a:lnTo>
                  <a:close/>
                </a:path>
                <a:path w="7619" h="877570">
                  <a:moveTo>
                    <a:pt x="7619" y="415417"/>
                  </a:moveTo>
                  <a:lnTo>
                    <a:pt x="0" y="415417"/>
                  </a:lnTo>
                  <a:lnTo>
                    <a:pt x="0" y="421639"/>
                  </a:lnTo>
                  <a:lnTo>
                    <a:pt x="7619" y="421639"/>
                  </a:lnTo>
                  <a:lnTo>
                    <a:pt x="7619" y="415417"/>
                  </a:lnTo>
                  <a:close/>
                </a:path>
                <a:path w="7619" h="877570">
                  <a:moveTo>
                    <a:pt x="7619" y="409067"/>
                  </a:moveTo>
                  <a:lnTo>
                    <a:pt x="0" y="409067"/>
                  </a:lnTo>
                  <a:lnTo>
                    <a:pt x="0" y="415289"/>
                  </a:lnTo>
                  <a:lnTo>
                    <a:pt x="7619" y="415289"/>
                  </a:lnTo>
                  <a:lnTo>
                    <a:pt x="7619" y="409067"/>
                  </a:lnTo>
                  <a:close/>
                </a:path>
                <a:path w="7619" h="877570">
                  <a:moveTo>
                    <a:pt x="7619" y="402717"/>
                  </a:moveTo>
                  <a:lnTo>
                    <a:pt x="0" y="402717"/>
                  </a:lnTo>
                  <a:lnTo>
                    <a:pt x="0" y="408939"/>
                  </a:lnTo>
                  <a:lnTo>
                    <a:pt x="7619" y="408939"/>
                  </a:lnTo>
                  <a:lnTo>
                    <a:pt x="7619" y="402717"/>
                  </a:lnTo>
                  <a:close/>
                </a:path>
                <a:path w="7619" h="877570">
                  <a:moveTo>
                    <a:pt x="7619" y="396367"/>
                  </a:moveTo>
                  <a:lnTo>
                    <a:pt x="0" y="396367"/>
                  </a:lnTo>
                  <a:lnTo>
                    <a:pt x="0" y="402589"/>
                  </a:lnTo>
                  <a:lnTo>
                    <a:pt x="7619" y="402589"/>
                  </a:lnTo>
                  <a:lnTo>
                    <a:pt x="7619" y="396367"/>
                  </a:lnTo>
                  <a:close/>
                </a:path>
                <a:path w="7619" h="877570">
                  <a:moveTo>
                    <a:pt x="7619" y="390017"/>
                  </a:moveTo>
                  <a:lnTo>
                    <a:pt x="0" y="390017"/>
                  </a:lnTo>
                  <a:lnTo>
                    <a:pt x="0" y="396239"/>
                  </a:lnTo>
                  <a:lnTo>
                    <a:pt x="7619" y="396239"/>
                  </a:lnTo>
                  <a:lnTo>
                    <a:pt x="7619" y="390017"/>
                  </a:lnTo>
                  <a:close/>
                </a:path>
                <a:path w="7619" h="877570">
                  <a:moveTo>
                    <a:pt x="7619" y="383667"/>
                  </a:moveTo>
                  <a:lnTo>
                    <a:pt x="0" y="383667"/>
                  </a:lnTo>
                  <a:lnTo>
                    <a:pt x="0" y="389890"/>
                  </a:lnTo>
                  <a:lnTo>
                    <a:pt x="7619" y="389890"/>
                  </a:lnTo>
                  <a:lnTo>
                    <a:pt x="7619" y="383667"/>
                  </a:lnTo>
                  <a:close/>
                </a:path>
                <a:path w="7619" h="877570">
                  <a:moveTo>
                    <a:pt x="7619" y="377317"/>
                  </a:moveTo>
                  <a:lnTo>
                    <a:pt x="0" y="377317"/>
                  </a:lnTo>
                  <a:lnTo>
                    <a:pt x="0" y="383539"/>
                  </a:lnTo>
                  <a:lnTo>
                    <a:pt x="7619" y="383539"/>
                  </a:lnTo>
                  <a:lnTo>
                    <a:pt x="7619" y="377317"/>
                  </a:lnTo>
                  <a:close/>
                </a:path>
                <a:path w="7619" h="877570">
                  <a:moveTo>
                    <a:pt x="7619" y="369697"/>
                  </a:moveTo>
                  <a:lnTo>
                    <a:pt x="0" y="369697"/>
                  </a:lnTo>
                  <a:lnTo>
                    <a:pt x="0" y="377189"/>
                  </a:lnTo>
                  <a:lnTo>
                    <a:pt x="7619" y="377189"/>
                  </a:lnTo>
                  <a:lnTo>
                    <a:pt x="7619" y="369697"/>
                  </a:lnTo>
                  <a:close/>
                </a:path>
                <a:path w="7619" h="877570">
                  <a:moveTo>
                    <a:pt x="7619" y="364617"/>
                  </a:moveTo>
                  <a:lnTo>
                    <a:pt x="0" y="364617"/>
                  </a:lnTo>
                  <a:lnTo>
                    <a:pt x="0" y="369570"/>
                  </a:lnTo>
                  <a:lnTo>
                    <a:pt x="7619" y="369570"/>
                  </a:lnTo>
                  <a:lnTo>
                    <a:pt x="7619" y="364617"/>
                  </a:lnTo>
                  <a:close/>
                </a:path>
                <a:path w="7619" h="877570">
                  <a:moveTo>
                    <a:pt x="7619" y="358267"/>
                  </a:moveTo>
                  <a:lnTo>
                    <a:pt x="0" y="358267"/>
                  </a:lnTo>
                  <a:lnTo>
                    <a:pt x="0" y="364489"/>
                  </a:lnTo>
                  <a:lnTo>
                    <a:pt x="7619" y="364489"/>
                  </a:lnTo>
                  <a:lnTo>
                    <a:pt x="7619" y="358267"/>
                  </a:lnTo>
                  <a:close/>
                </a:path>
                <a:path w="7619" h="877570">
                  <a:moveTo>
                    <a:pt x="7619" y="350647"/>
                  </a:moveTo>
                  <a:lnTo>
                    <a:pt x="0" y="350647"/>
                  </a:lnTo>
                  <a:lnTo>
                    <a:pt x="0" y="358139"/>
                  </a:lnTo>
                  <a:lnTo>
                    <a:pt x="7619" y="358139"/>
                  </a:lnTo>
                  <a:lnTo>
                    <a:pt x="7619" y="350647"/>
                  </a:lnTo>
                  <a:close/>
                </a:path>
                <a:path w="7619" h="877570">
                  <a:moveTo>
                    <a:pt x="7619" y="345567"/>
                  </a:moveTo>
                  <a:lnTo>
                    <a:pt x="0" y="345567"/>
                  </a:lnTo>
                  <a:lnTo>
                    <a:pt x="0" y="350520"/>
                  </a:lnTo>
                  <a:lnTo>
                    <a:pt x="7619" y="350520"/>
                  </a:lnTo>
                  <a:lnTo>
                    <a:pt x="7619" y="345567"/>
                  </a:lnTo>
                  <a:close/>
                </a:path>
                <a:path w="7619" h="877570">
                  <a:moveTo>
                    <a:pt x="7619" y="332867"/>
                  </a:moveTo>
                  <a:lnTo>
                    <a:pt x="0" y="332867"/>
                  </a:lnTo>
                  <a:lnTo>
                    <a:pt x="0" y="345439"/>
                  </a:lnTo>
                  <a:lnTo>
                    <a:pt x="7619" y="345439"/>
                  </a:lnTo>
                  <a:lnTo>
                    <a:pt x="7619" y="332867"/>
                  </a:lnTo>
                  <a:close/>
                </a:path>
                <a:path w="7619" h="877570">
                  <a:moveTo>
                    <a:pt x="7619" y="327787"/>
                  </a:moveTo>
                  <a:lnTo>
                    <a:pt x="0" y="327787"/>
                  </a:lnTo>
                  <a:lnTo>
                    <a:pt x="0" y="332740"/>
                  </a:lnTo>
                  <a:lnTo>
                    <a:pt x="7619" y="332740"/>
                  </a:lnTo>
                  <a:lnTo>
                    <a:pt x="7619" y="327787"/>
                  </a:lnTo>
                  <a:close/>
                </a:path>
                <a:path w="7619" h="877570">
                  <a:moveTo>
                    <a:pt x="7619" y="631190"/>
                  </a:moveTo>
                  <a:lnTo>
                    <a:pt x="0" y="631190"/>
                  </a:lnTo>
                  <a:lnTo>
                    <a:pt x="0" y="877569"/>
                  </a:lnTo>
                  <a:lnTo>
                    <a:pt x="7619" y="877569"/>
                  </a:lnTo>
                  <a:lnTo>
                    <a:pt x="7619" y="631190"/>
                  </a:lnTo>
                  <a:close/>
                </a:path>
                <a:path w="7619" h="877570">
                  <a:moveTo>
                    <a:pt x="7619" y="624840"/>
                  </a:moveTo>
                  <a:lnTo>
                    <a:pt x="0" y="624840"/>
                  </a:lnTo>
                  <a:lnTo>
                    <a:pt x="0" y="629920"/>
                  </a:lnTo>
                  <a:lnTo>
                    <a:pt x="7619" y="629920"/>
                  </a:lnTo>
                  <a:lnTo>
                    <a:pt x="7619" y="624840"/>
                  </a:lnTo>
                  <a:close/>
                </a:path>
                <a:path w="7619" h="877570">
                  <a:moveTo>
                    <a:pt x="7619" y="618490"/>
                  </a:moveTo>
                  <a:lnTo>
                    <a:pt x="0" y="618490"/>
                  </a:lnTo>
                  <a:lnTo>
                    <a:pt x="0" y="623570"/>
                  </a:lnTo>
                  <a:lnTo>
                    <a:pt x="7619" y="623570"/>
                  </a:lnTo>
                  <a:lnTo>
                    <a:pt x="7619" y="618490"/>
                  </a:lnTo>
                  <a:close/>
                </a:path>
                <a:path w="7619" h="877570">
                  <a:moveTo>
                    <a:pt x="7619" y="612140"/>
                  </a:moveTo>
                  <a:lnTo>
                    <a:pt x="0" y="612140"/>
                  </a:lnTo>
                  <a:lnTo>
                    <a:pt x="0" y="617220"/>
                  </a:lnTo>
                  <a:lnTo>
                    <a:pt x="7619" y="617220"/>
                  </a:lnTo>
                  <a:lnTo>
                    <a:pt x="7619" y="612140"/>
                  </a:lnTo>
                  <a:close/>
                </a:path>
                <a:path w="7619" h="877570">
                  <a:moveTo>
                    <a:pt x="7619" y="605790"/>
                  </a:moveTo>
                  <a:lnTo>
                    <a:pt x="0" y="605790"/>
                  </a:lnTo>
                  <a:lnTo>
                    <a:pt x="0" y="610870"/>
                  </a:lnTo>
                  <a:lnTo>
                    <a:pt x="7619" y="610870"/>
                  </a:lnTo>
                  <a:lnTo>
                    <a:pt x="7619" y="605790"/>
                  </a:lnTo>
                  <a:close/>
                </a:path>
                <a:path w="7619" h="877570">
                  <a:moveTo>
                    <a:pt x="7619" y="599440"/>
                  </a:moveTo>
                  <a:lnTo>
                    <a:pt x="0" y="599440"/>
                  </a:lnTo>
                  <a:lnTo>
                    <a:pt x="0" y="604520"/>
                  </a:lnTo>
                  <a:lnTo>
                    <a:pt x="7619" y="604520"/>
                  </a:lnTo>
                  <a:lnTo>
                    <a:pt x="7619" y="599440"/>
                  </a:lnTo>
                  <a:close/>
                </a:path>
                <a:path w="7619" h="877570">
                  <a:moveTo>
                    <a:pt x="7619" y="593090"/>
                  </a:moveTo>
                  <a:lnTo>
                    <a:pt x="0" y="593090"/>
                  </a:lnTo>
                  <a:lnTo>
                    <a:pt x="0" y="598170"/>
                  </a:lnTo>
                  <a:lnTo>
                    <a:pt x="7619" y="598170"/>
                  </a:lnTo>
                  <a:lnTo>
                    <a:pt x="7619" y="593090"/>
                  </a:lnTo>
                  <a:close/>
                </a:path>
                <a:path w="7619" h="877570">
                  <a:moveTo>
                    <a:pt x="7619" y="586740"/>
                  </a:moveTo>
                  <a:lnTo>
                    <a:pt x="0" y="586740"/>
                  </a:lnTo>
                  <a:lnTo>
                    <a:pt x="0" y="591820"/>
                  </a:lnTo>
                  <a:lnTo>
                    <a:pt x="7619" y="591820"/>
                  </a:lnTo>
                  <a:lnTo>
                    <a:pt x="7619" y="586740"/>
                  </a:lnTo>
                  <a:close/>
                </a:path>
                <a:path w="7619" h="877570">
                  <a:moveTo>
                    <a:pt x="7619" y="580390"/>
                  </a:moveTo>
                  <a:lnTo>
                    <a:pt x="0" y="580390"/>
                  </a:lnTo>
                  <a:lnTo>
                    <a:pt x="0" y="585470"/>
                  </a:lnTo>
                  <a:lnTo>
                    <a:pt x="7619" y="585470"/>
                  </a:lnTo>
                  <a:lnTo>
                    <a:pt x="7619" y="580390"/>
                  </a:lnTo>
                  <a:close/>
                </a:path>
                <a:path w="7619" h="877570">
                  <a:moveTo>
                    <a:pt x="7619" y="574040"/>
                  </a:moveTo>
                  <a:lnTo>
                    <a:pt x="0" y="574040"/>
                  </a:lnTo>
                  <a:lnTo>
                    <a:pt x="0" y="579120"/>
                  </a:lnTo>
                  <a:lnTo>
                    <a:pt x="7619" y="579120"/>
                  </a:lnTo>
                  <a:lnTo>
                    <a:pt x="7619" y="574040"/>
                  </a:lnTo>
                  <a:close/>
                </a:path>
                <a:path w="7619" h="877570">
                  <a:moveTo>
                    <a:pt x="7619" y="567690"/>
                  </a:moveTo>
                  <a:lnTo>
                    <a:pt x="0" y="567690"/>
                  </a:lnTo>
                  <a:lnTo>
                    <a:pt x="0" y="572770"/>
                  </a:lnTo>
                  <a:lnTo>
                    <a:pt x="7619" y="572770"/>
                  </a:lnTo>
                  <a:lnTo>
                    <a:pt x="7619" y="567690"/>
                  </a:lnTo>
                  <a:close/>
                </a:path>
                <a:path w="7619" h="877570">
                  <a:moveTo>
                    <a:pt x="7619" y="562610"/>
                  </a:moveTo>
                  <a:lnTo>
                    <a:pt x="0" y="562610"/>
                  </a:lnTo>
                  <a:lnTo>
                    <a:pt x="0" y="566420"/>
                  </a:lnTo>
                  <a:lnTo>
                    <a:pt x="7619" y="566420"/>
                  </a:lnTo>
                  <a:lnTo>
                    <a:pt x="7619" y="562610"/>
                  </a:lnTo>
                  <a:close/>
                </a:path>
                <a:path w="7619" h="877570">
                  <a:moveTo>
                    <a:pt x="7619" y="556260"/>
                  </a:moveTo>
                  <a:lnTo>
                    <a:pt x="0" y="556260"/>
                  </a:lnTo>
                  <a:lnTo>
                    <a:pt x="0" y="561340"/>
                  </a:lnTo>
                  <a:lnTo>
                    <a:pt x="7619" y="561340"/>
                  </a:lnTo>
                  <a:lnTo>
                    <a:pt x="7619" y="556260"/>
                  </a:lnTo>
                  <a:close/>
                </a:path>
                <a:path w="7619" h="877570">
                  <a:moveTo>
                    <a:pt x="7619" y="549910"/>
                  </a:moveTo>
                  <a:lnTo>
                    <a:pt x="0" y="549910"/>
                  </a:lnTo>
                  <a:lnTo>
                    <a:pt x="0" y="554990"/>
                  </a:lnTo>
                  <a:lnTo>
                    <a:pt x="7619" y="554990"/>
                  </a:lnTo>
                  <a:lnTo>
                    <a:pt x="7619" y="549910"/>
                  </a:lnTo>
                  <a:close/>
                </a:path>
                <a:path w="7619" h="877570">
                  <a:moveTo>
                    <a:pt x="7619" y="543560"/>
                  </a:moveTo>
                  <a:lnTo>
                    <a:pt x="0" y="543560"/>
                  </a:lnTo>
                  <a:lnTo>
                    <a:pt x="0" y="548640"/>
                  </a:lnTo>
                  <a:lnTo>
                    <a:pt x="7619" y="548640"/>
                  </a:lnTo>
                  <a:lnTo>
                    <a:pt x="7619" y="543560"/>
                  </a:lnTo>
                  <a:close/>
                </a:path>
                <a:path w="7619" h="877570">
                  <a:moveTo>
                    <a:pt x="7619" y="537210"/>
                  </a:moveTo>
                  <a:lnTo>
                    <a:pt x="0" y="537210"/>
                  </a:lnTo>
                  <a:lnTo>
                    <a:pt x="0" y="542290"/>
                  </a:lnTo>
                  <a:lnTo>
                    <a:pt x="7619" y="542290"/>
                  </a:lnTo>
                  <a:lnTo>
                    <a:pt x="7619" y="537210"/>
                  </a:lnTo>
                  <a:close/>
                </a:path>
                <a:path w="7619" h="877570">
                  <a:moveTo>
                    <a:pt x="7619" y="530860"/>
                  </a:moveTo>
                  <a:lnTo>
                    <a:pt x="0" y="530860"/>
                  </a:lnTo>
                  <a:lnTo>
                    <a:pt x="0" y="535940"/>
                  </a:lnTo>
                  <a:lnTo>
                    <a:pt x="7619" y="535940"/>
                  </a:lnTo>
                  <a:lnTo>
                    <a:pt x="7619" y="530860"/>
                  </a:lnTo>
                  <a:close/>
                </a:path>
                <a:path w="7619" h="877570">
                  <a:moveTo>
                    <a:pt x="7619" y="524510"/>
                  </a:moveTo>
                  <a:lnTo>
                    <a:pt x="0" y="524510"/>
                  </a:lnTo>
                  <a:lnTo>
                    <a:pt x="0" y="529590"/>
                  </a:lnTo>
                  <a:lnTo>
                    <a:pt x="7619" y="529590"/>
                  </a:lnTo>
                  <a:lnTo>
                    <a:pt x="7619" y="524510"/>
                  </a:lnTo>
                  <a:close/>
                </a:path>
                <a:path w="7619" h="877570">
                  <a:moveTo>
                    <a:pt x="7619" y="511810"/>
                  </a:moveTo>
                  <a:lnTo>
                    <a:pt x="0" y="511810"/>
                  </a:lnTo>
                  <a:lnTo>
                    <a:pt x="0" y="523240"/>
                  </a:lnTo>
                  <a:lnTo>
                    <a:pt x="7619" y="523240"/>
                  </a:lnTo>
                  <a:lnTo>
                    <a:pt x="7619" y="511810"/>
                  </a:lnTo>
                  <a:close/>
                </a:path>
                <a:path w="7619" h="877570">
                  <a:moveTo>
                    <a:pt x="7619" y="499110"/>
                  </a:moveTo>
                  <a:lnTo>
                    <a:pt x="0" y="499110"/>
                  </a:lnTo>
                  <a:lnTo>
                    <a:pt x="0" y="510540"/>
                  </a:lnTo>
                  <a:lnTo>
                    <a:pt x="7619" y="510540"/>
                  </a:lnTo>
                  <a:lnTo>
                    <a:pt x="7619" y="499110"/>
                  </a:lnTo>
                  <a:close/>
                </a:path>
                <a:path w="7619" h="877570">
                  <a:moveTo>
                    <a:pt x="7619" y="486410"/>
                  </a:moveTo>
                  <a:lnTo>
                    <a:pt x="0" y="486410"/>
                  </a:lnTo>
                  <a:lnTo>
                    <a:pt x="0" y="497840"/>
                  </a:lnTo>
                  <a:lnTo>
                    <a:pt x="7619" y="497840"/>
                  </a:lnTo>
                  <a:lnTo>
                    <a:pt x="7619" y="486410"/>
                  </a:lnTo>
                  <a:close/>
                </a:path>
                <a:path w="7619" h="877570">
                  <a:moveTo>
                    <a:pt x="7619" y="473710"/>
                  </a:moveTo>
                  <a:lnTo>
                    <a:pt x="0" y="473710"/>
                  </a:lnTo>
                  <a:lnTo>
                    <a:pt x="0" y="485140"/>
                  </a:lnTo>
                  <a:lnTo>
                    <a:pt x="7619" y="485140"/>
                  </a:lnTo>
                  <a:lnTo>
                    <a:pt x="7619" y="473710"/>
                  </a:lnTo>
                  <a:close/>
                </a:path>
              </a:pathLst>
            </a:custGeom>
            <a:solidFill>
              <a:srgbClr val="3500F7"/>
            </a:solidFill>
          </p:spPr>
          <p:txBody>
            <a:bodyPr bIns="0" lIns="0" rIns="0" rtlCol="0" tIns="0" wrap="square"/>
            <a:p/>
          </p:txBody>
        </p:sp>
        <p:sp>
          <p:nvSpPr>
            <p:cNvPr id="1050312" name="object 1616"/>
            <p:cNvSpPr/>
            <p:nvPr/>
          </p:nvSpPr>
          <p:spPr>
            <a:xfrm>
              <a:off x="1662430" y="5806439"/>
              <a:ext cx="13970" cy="958215"/>
            </a:xfrm>
            <a:custGeom>
              <a:avLst/>
              <a:ahLst/>
              <a:rect l="l" t="t" r="r" b="b"/>
              <a:pathLst>
                <a:path w="13969" h="958215">
                  <a:moveTo>
                    <a:pt x="3810" y="93992"/>
                  </a:moveTo>
                  <a:lnTo>
                    <a:pt x="0" y="93992"/>
                  </a:lnTo>
                  <a:lnTo>
                    <a:pt x="0" y="96520"/>
                  </a:lnTo>
                  <a:lnTo>
                    <a:pt x="3810" y="96520"/>
                  </a:lnTo>
                  <a:lnTo>
                    <a:pt x="3810" y="93992"/>
                  </a:lnTo>
                  <a:close/>
                </a:path>
                <a:path w="13969" h="958215">
                  <a:moveTo>
                    <a:pt x="3810" y="87642"/>
                  </a:moveTo>
                  <a:lnTo>
                    <a:pt x="0" y="87642"/>
                  </a:lnTo>
                  <a:lnTo>
                    <a:pt x="0" y="93980"/>
                  </a:lnTo>
                  <a:lnTo>
                    <a:pt x="3810" y="93980"/>
                  </a:lnTo>
                  <a:lnTo>
                    <a:pt x="3810" y="87642"/>
                  </a:lnTo>
                  <a:close/>
                </a:path>
                <a:path w="13969" h="958215">
                  <a:moveTo>
                    <a:pt x="3810" y="77482"/>
                  </a:moveTo>
                  <a:lnTo>
                    <a:pt x="0" y="77482"/>
                  </a:lnTo>
                  <a:lnTo>
                    <a:pt x="0" y="87630"/>
                  </a:lnTo>
                  <a:lnTo>
                    <a:pt x="3810" y="87630"/>
                  </a:lnTo>
                  <a:lnTo>
                    <a:pt x="3810" y="77482"/>
                  </a:lnTo>
                  <a:close/>
                </a:path>
                <a:path w="13969" h="958215">
                  <a:moveTo>
                    <a:pt x="3810" y="74942"/>
                  </a:moveTo>
                  <a:lnTo>
                    <a:pt x="0" y="74942"/>
                  </a:lnTo>
                  <a:lnTo>
                    <a:pt x="0" y="77470"/>
                  </a:lnTo>
                  <a:lnTo>
                    <a:pt x="3810" y="77470"/>
                  </a:lnTo>
                  <a:lnTo>
                    <a:pt x="3810" y="74942"/>
                  </a:lnTo>
                  <a:close/>
                </a:path>
                <a:path w="13969" h="958215">
                  <a:moveTo>
                    <a:pt x="3810" y="71132"/>
                  </a:moveTo>
                  <a:lnTo>
                    <a:pt x="0" y="71132"/>
                  </a:lnTo>
                  <a:lnTo>
                    <a:pt x="0" y="74930"/>
                  </a:lnTo>
                  <a:lnTo>
                    <a:pt x="3810" y="74930"/>
                  </a:lnTo>
                  <a:lnTo>
                    <a:pt x="3810" y="71132"/>
                  </a:lnTo>
                  <a:close/>
                </a:path>
                <a:path w="13969" h="958215">
                  <a:moveTo>
                    <a:pt x="3810" y="68592"/>
                  </a:moveTo>
                  <a:lnTo>
                    <a:pt x="0" y="68592"/>
                  </a:lnTo>
                  <a:lnTo>
                    <a:pt x="0" y="71120"/>
                  </a:lnTo>
                  <a:lnTo>
                    <a:pt x="3810" y="71120"/>
                  </a:lnTo>
                  <a:lnTo>
                    <a:pt x="3810" y="68592"/>
                  </a:lnTo>
                  <a:close/>
                </a:path>
                <a:path w="13969" h="958215">
                  <a:moveTo>
                    <a:pt x="3810" y="64782"/>
                  </a:moveTo>
                  <a:lnTo>
                    <a:pt x="0" y="64782"/>
                  </a:lnTo>
                  <a:lnTo>
                    <a:pt x="0" y="68580"/>
                  </a:lnTo>
                  <a:lnTo>
                    <a:pt x="3810" y="68580"/>
                  </a:lnTo>
                  <a:lnTo>
                    <a:pt x="3810" y="64782"/>
                  </a:lnTo>
                  <a:close/>
                </a:path>
                <a:path w="13969" h="958215">
                  <a:moveTo>
                    <a:pt x="3810" y="62242"/>
                  </a:moveTo>
                  <a:lnTo>
                    <a:pt x="0" y="62242"/>
                  </a:lnTo>
                  <a:lnTo>
                    <a:pt x="0" y="64770"/>
                  </a:lnTo>
                  <a:lnTo>
                    <a:pt x="3810" y="64770"/>
                  </a:lnTo>
                  <a:lnTo>
                    <a:pt x="3810" y="62242"/>
                  </a:lnTo>
                  <a:close/>
                </a:path>
                <a:path w="13969" h="958215">
                  <a:moveTo>
                    <a:pt x="3810" y="58432"/>
                  </a:moveTo>
                  <a:lnTo>
                    <a:pt x="0" y="58432"/>
                  </a:lnTo>
                  <a:lnTo>
                    <a:pt x="0" y="62230"/>
                  </a:lnTo>
                  <a:lnTo>
                    <a:pt x="3810" y="62230"/>
                  </a:lnTo>
                  <a:lnTo>
                    <a:pt x="3810" y="58432"/>
                  </a:lnTo>
                  <a:close/>
                </a:path>
                <a:path w="13969" h="958215">
                  <a:moveTo>
                    <a:pt x="3810" y="55892"/>
                  </a:moveTo>
                  <a:lnTo>
                    <a:pt x="0" y="55892"/>
                  </a:lnTo>
                  <a:lnTo>
                    <a:pt x="0" y="58420"/>
                  </a:lnTo>
                  <a:lnTo>
                    <a:pt x="3810" y="58420"/>
                  </a:lnTo>
                  <a:lnTo>
                    <a:pt x="3810" y="55892"/>
                  </a:lnTo>
                  <a:close/>
                </a:path>
                <a:path w="13969" h="958215">
                  <a:moveTo>
                    <a:pt x="3810" y="49542"/>
                  </a:moveTo>
                  <a:lnTo>
                    <a:pt x="0" y="49542"/>
                  </a:lnTo>
                  <a:lnTo>
                    <a:pt x="0" y="55880"/>
                  </a:lnTo>
                  <a:lnTo>
                    <a:pt x="3810" y="55880"/>
                  </a:lnTo>
                  <a:lnTo>
                    <a:pt x="3810" y="49542"/>
                  </a:lnTo>
                  <a:close/>
                </a:path>
                <a:path w="13969" h="958215">
                  <a:moveTo>
                    <a:pt x="3810" y="43192"/>
                  </a:moveTo>
                  <a:lnTo>
                    <a:pt x="0" y="43192"/>
                  </a:lnTo>
                  <a:lnTo>
                    <a:pt x="0" y="49530"/>
                  </a:lnTo>
                  <a:lnTo>
                    <a:pt x="3810" y="49530"/>
                  </a:lnTo>
                  <a:lnTo>
                    <a:pt x="3810" y="43192"/>
                  </a:lnTo>
                  <a:close/>
                </a:path>
                <a:path w="13969" h="958215">
                  <a:moveTo>
                    <a:pt x="3810" y="39382"/>
                  </a:moveTo>
                  <a:lnTo>
                    <a:pt x="0" y="39382"/>
                  </a:lnTo>
                  <a:lnTo>
                    <a:pt x="0" y="43180"/>
                  </a:lnTo>
                  <a:lnTo>
                    <a:pt x="3810" y="43180"/>
                  </a:lnTo>
                  <a:lnTo>
                    <a:pt x="3810" y="39382"/>
                  </a:lnTo>
                  <a:close/>
                </a:path>
                <a:path w="13969" h="958215">
                  <a:moveTo>
                    <a:pt x="3810" y="36842"/>
                  </a:moveTo>
                  <a:lnTo>
                    <a:pt x="0" y="36842"/>
                  </a:lnTo>
                  <a:lnTo>
                    <a:pt x="0" y="39370"/>
                  </a:lnTo>
                  <a:lnTo>
                    <a:pt x="3810" y="39370"/>
                  </a:lnTo>
                  <a:lnTo>
                    <a:pt x="3810" y="36842"/>
                  </a:lnTo>
                  <a:close/>
                </a:path>
                <a:path w="13969" h="958215">
                  <a:moveTo>
                    <a:pt x="3810" y="33032"/>
                  </a:moveTo>
                  <a:lnTo>
                    <a:pt x="0" y="33032"/>
                  </a:lnTo>
                  <a:lnTo>
                    <a:pt x="0" y="36830"/>
                  </a:lnTo>
                  <a:lnTo>
                    <a:pt x="3810" y="36830"/>
                  </a:lnTo>
                  <a:lnTo>
                    <a:pt x="3810" y="33032"/>
                  </a:lnTo>
                  <a:close/>
                </a:path>
                <a:path w="13969" h="958215">
                  <a:moveTo>
                    <a:pt x="3810" y="30492"/>
                  </a:moveTo>
                  <a:lnTo>
                    <a:pt x="0" y="30492"/>
                  </a:lnTo>
                  <a:lnTo>
                    <a:pt x="0" y="33020"/>
                  </a:lnTo>
                  <a:lnTo>
                    <a:pt x="3810" y="33020"/>
                  </a:lnTo>
                  <a:lnTo>
                    <a:pt x="3810" y="30492"/>
                  </a:lnTo>
                  <a:close/>
                </a:path>
                <a:path w="13969" h="958215">
                  <a:moveTo>
                    <a:pt x="3810" y="26682"/>
                  </a:moveTo>
                  <a:lnTo>
                    <a:pt x="0" y="26682"/>
                  </a:lnTo>
                  <a:lnTo>
                    <a:pt x="0" y="30480"/>
                  </a:lnTo>
                  <a:lnTo>
                    <a:pt x="3810" y="30480"/>
                  </a:lnTo>
                  <a:lnTo>
                    <a:pt x="3810" y="26682"/>
                  </a:lnTo>
                  <a:close/>
                </a:path>
                <a:path w="13969" h="958215">
                  <a:moveTo>
                    <a:pt x="3810" y="24142"/>
                  </a:moveTo>
                  <a:lnTo>
                    <a:pt x="0" y="24142"/>
                  </a:lnTo>
                  <a:lnTo>
                    <a:pt x="0" y="26670"/>
                  </a:lnTo>
                  <a:lnTo>
                    <a:pt x="3810" y="26670"/>
                  </a:lnTo>
                  <a:lnTo>
                    <a:pt x="3810" y="24142"/>
                  </a:lnTo>
                  <a:close/>
                </a:path>
                <a:path w="13969" h="958215">
                  <a:moveTo>
                    <a:pt x="3810" y="17792"/>
                  </a:moveTo>
                  <a:lnTo>
                    <a:pt x="0" y="17792"/>
                  </a:lnTo>
                  <a:lnTo>
                    <a:pt x="0" y="24130"/>
                  </a:lnTo>
                  <a:lnTo>
                    <a:pt x="3810" y="24130"/>
                  </a:lnTo>
                  <a:lnTo>
                    <a:pt x="3810" y="17792"/>
                  </a:lnTo>
                  <a:close/>
                </a:path>
                <a:path w="13969" h="958215">
                  <a:moveTo>
                    <a:pt x="3810" y="11442"/>
                  </a:moveTo>
                  <a:lnTo>
                    <a:pt x="0" y="11442"/>
                  </a:lnTo>
                  <a:lnTo>
                    <a:pt x="0" y="17780"/>
                  </a:lnTo>
                  <a:lnTo>
                    <a:pt x="3810" y="17780"/>
                  </a:lnTo>
                  <a:lnTo>
                    <a:pt x="3810" y="11442"/>
                  </a:lnTo>
                  <a:close/>
                </a:path>
                <a:path w="13969" h="958215">
                  <a:moveTo>
                    <a:pt x="3810" y="7632"/>
                  </a:moveTo>
                  <a:lnTo>
                    <a:pt x="0" y="7632"/>
                  </a:lnTo>
                  <a:lnTo>
                    <a:pt x="0" y="11430"/>
                  </a:lnTo>
                  <a:lnTo>
                    <a:pt x="3810" y="11430"/>
                  </a:lnTo>
                  <a:lnTo>
                    <a:pt x="3810" y="7632"/>
                  </a:lnTo>
                  <a:close/>
                </a:path>
                <a:path w="13969" h="958215">
                  <a:moveTo>
                    <a:pt x="3810" y="5092"/>
                  </a:moveTo>
                  <a:lnTo>
                    <a:pt x="0" y="5092"/>
                  </a:lnTo>
                  <a:lnTo>
                    <a:pt x="0" y="7620"/>
                  </a:lnTo>
                  <a:lnTo>
                    <a:pt x="3810" y="7620"/>
                  </a:lnTo>
                  <a:lnTo>
                    <a:pt x="3810" y="5092"/>
                  </a:lnTo>
                  <a:close/>
                </a:path>
                <a:path w="13969" h="958215">
                  <a:moveTo>
                    <a:pt x="3810" y="1282"/>
                  </a:moveTo>
                  <a:lnTo>
                    <a:pt x="0" y="1282"/>
                  </a:lnTo>
                  <a:lnTo>
                    <a:pt x="0" y="5080"/>
                  </a:lnTo>
                  <a:lnTo>
                    <a:pt x="3810" y="5080"/>
                  </a:lnTo>
                  <a:lnTo>
                    <a:pt x="3810" y="1282"/>
                  </a:lnTo>
                  <a:close/>
                </a:path>
                <a:path w="13969" h="958215">
                  <a:moveTo>
                    <a:pt x="3810" y="0"/>
                  </a:moveTo>
                  <a:lnTo>
                    <a:pt x="0" y="0"/>
                  </a:lnTo>
                  <a:lnTo>
                    <a:pt x="0" y="1270"/>
                  </a:lnTo>
                  <a:lnTo>
                    <a:pt x="3810" y="1270"/>
                  </a:lnTo>
                  <a:lnTo>
                    <a:pt x="3810" y="0"/>
                  </a:lnTo>
                  <a:close/>
                </a:path>
                <a:path w="13969" h="958215">
                  <a:moveTo>
                    <a:pt x="13970" y="711212"/>
                  </a:moveTo>
                  <a:lnTo>
                    <a:pt x="6350" y="711212"/>
                  </a:lnTo>
                  <a:lnTo>
                    <a:pt x="0" y="711212"/>
                  </a:lnTo>
                  <a:lnTo>
                    <a:pt x="0" y="957580"/>
                  </a:lnTo>
                  <a:lnTo>
                    <a:pt x="6350" y="957592"/>
                  </a:lnTo>
                  <a:lnTo>
                    <a:pt x="13970" y="957592"/>
                  </a:lnTo>
                  <a:lnTo>
                    <a:pt x="13970" y="711212"/>
                  </a:lnTo>
                  <a:close/>
                </a:path>
                <a:path w="13969" h="958215">
                  <a:moveTo>
                    <a:pt x="13970" y="704862"/>
                  </a:moveTo>
                  <a:lnTo>
                    <a:pt x="6350" y="704862"/>
                  </a:lnTo>
                  <a:lnTo>
                    <a:pt x="0" y="704862"/>
                  </a:lnTo>
                  <a:lnTo>
                    <a:pt x="0" y="709930"/>
                  </a:lnTo>
                  <a:lnTo>
                    <a:pt x="6350" y="709930"/>
                  </a:lnTo>
                  <a:lnTo>
                    <a:pt x="13970" y="709930"/>
                  </a:lnTo>
                  <a:lnTo>
                    <a:pt x="13970" y="704862"/>
                  </a:lnTo>
                  <a:close/>
                </a:path>
                <a:path w="13969" h="958215">
                  <a:moveTo>
                    <a:pt x="13970" y="698512"/>
                  </a:moveTo>
                  <a:lnTo>
                    <a:pt x="6350" y="698512"/>
                  </a:lnTo>
                  <a:lnTo>
                    <a:pt x="0" y="698512"/>
                  </a:lnTo>
                  <a:lnTo>
                    <a:pt x="0" y="703580"/>
                  </a:lnTo>
                  <a:lnTo>
                    <a:pt x="6350" y="703580"/>
                  </a:lnTo>
                  <a:lnTo>
                    <a:pt x="13970" y="703580"/>
                  </a:lnTo>
                  <a:lnTo>
                    <a:pt x="13970" y="698512"/>
                  </a:lnTo>
                  <a:close/>
                </a:path>
                <a:path w="13969" h="958215">
                  <a:moveTo>
                    <a:pt x="13970" y="692162"/>
                  </a:moveTo>
                  <a:lnTo>
                    <a:pt x="6350" y="692162"/>
                  </a:lnTo>
                  <a:lnTo>
                    <a:pt x="0" y="692162"/>
                  </a:lnTo>
                  <a:lnTo>
                    <a:pt x="0" y="697230"/>
                  </a:lnTo>
                  <a:lnTo>
                    <a:pt x="6350" y="697230"/>
                  </a:lnTo>
                  <a:lnTo>
                    <a:pt x="13970" y="697230"/>
                  </a:lnTo>
                  <a:lnTo>
                    <a:pt x="13970" y="692162"/>
                  </a:lnTo>
                  <a:close/>
                </a:path>
                <a:path w="13969" h="958215">
                  <a:moveTo>
                    <a:pt x="13970" y="685812"/>
                  </a:moveTo>
                  <a:lnTo>
                    <a:pt x="6350" y="685812"/>
                  </a:lnTo>
                  <a:lnTo>
                    <a:pt x="0" y="685812"/>
                  </a:lnTo>
                  <a:lnTo>
                    <a:pt x="0" y="690880"/>
                  </a:lnTo>
                  <a:lnTo>
                    <a:pt x="6350" y="690880"/>
                  </a:lnTo>
                  <a:lnTo>
                    <a:pt x="13970" y="690880"/>
                  </a:lnTo>
                  <a:lnTo>
                    <a:pt x="13970" y="685812"/>
                  </a:lnTo>
                  <a:close/>
                </a:path>
                <a:path w="13969" h="958215">
                  <a:moveTo>
                    <a:pt x="13970" y="679462"/>
                  </a:moveTo>
                  <a:lnTo>
                    <a:pt x="6350" y="679462"/>
                  </a:lnTo>
                  <a:lnTo>
                    <a:pt x="0" y="679462"/>
                  </a:lnTo>
                  <a:lnTo>
                    <a:pt x="0" y="684530"/>
                  </a:lnTo>
                  <a:lnTo>
                    <a:pt x="6350" y="684530"/>
                  </a:lnTo>
                  <a:lnTo>
                    <a:pt x="13970" y="684530"/>
                  </a:lnTo>
                  <a:lnTo>
                    <a:pt x="13970" y="679462"/>
                  </a:lnTo>
                  <a:close/>
                </a:path>
                <a:path w="13969" h="958215">
                  <a:moveTo>
                    <a:pt x="13970" y="673112"/>
                  </a:moveTo>
                  <a:lnTo>
                    <a:pt x="6350" y="673112"/>
                  </a:lnTo>
                  <a:lnTo>
                    <a:pt x="0" y="673112"/>
                  </a:lnTo>
                  <a:lnTo>
                    <a:pt x="0" y="678180"/>
                  </a:lnTo>
                  <a:lnTo>
                    <a:pt x="6350" y="678180"/>
                  </a:lnTo>
                  <a:lnTo>
                    <a:pt x="13970" y="678180"/>
                  </a:lnTo>
                  <a:lnTo>
                    <a:pt x="13970" y="673112"/>
                  </a:lnTo>
                  <a:close/>
                </a:path>
                <a:path w="13969" h="958215">
                  <a:moveTo>
                    <a:pt x="13970" y="666762"/>
                  </a:moveTo>
                  <a:lnTo>
                    <a:pt x="6350" y="666762"/>
                  </a:lnTo>
                  <a:lnTo>
                    <a:pt x="0" y="666762"/>
                  </a:lnTo>
                  <a:lnTo>
                    <a:pt x="0" y="671830"/>
                  </a:lnTo>
                  <a:lnTo>
                    <a:pt x="6350" y="671830"/>
                  </a:lnTo>
                  <a:lnTo>
                    <a:pt x="13970" y="671830"/>
                  </a:lnTo>
                  <a:lnTo>
                    <a:pt x="13970" y="666762"/>
                  </a:lnTo>
                  <a:close/>
                </a:path>
                <a:path w="13969" h="958215">
                  <a:moveTo>
                    <a:pt x="13970" y="660412"/>
                  </a:moveTo>
                  <a:lnTo>
                    <a:pt x="6350" y="660412"/>
                  </a:lnTo>
                  <a:lnTo>
                    <a:pt x="0" y="660412"/>
                  </a:lnTo>
                  <a:lnTo>
                    <a:pt x="0" y="665480"/>
                  </a:lnTo>
                  <a:lnTo>
                    <a:pt x="6350" y="665480"/>
                  </a:lnTo>
                  <a:lnTo>
                    <a:pt x="13970" y="665480"/>
                  </a:lnTo>
                  <a:lnTo>
                    <a:pt x="13970" y="660412"/>
                  </a:lnTo>
                  <a:close/>
                </a:path>
                <a:path w="13969" h="958215">
                  <a:moveTo>
                    <a:pt x="13970" y="654062"/>
                  </a:moveTo>
                  <a:lnTo>
                    <a:pt x="6350" y="654062"/>
                  </a:lnTo>
                  <a:lnTo>
                    <a:pt x="0" y="654062"/>
                  </a:lnTo>
                  <a:lnTo>
                    <a:pt x="0" y="659130"/>
                  </a:lnTo>
                  <a:lnTo>
                    <a:pt x="6350" y="659130"/>
                  </a:lnTo>
                  <a:lnTo>
                    <a:pt x="13970" y="659130"/>
                  </a:lnTo>
                  <a:lnTo>
                    <a:pt x="13970" y="654062"/>
                  </a:lnTo>
                  <a:close/>
                </a:path>
                <a:path w="13969" h="958215">
                  <a:moveTo>
                    <a:pt x="13970" y="647712"/>
                  </a:moveTo>
                  <a:lnTo>
                    <a:pt x="6350" y="647712"/>
                  </a:lnTo>
                  <a:lnTo>
                    <a:pt x="0" y="647712"/>
                  </a:lnTo>
                  <a:lnTo>
                    <a:pt x="0" y="652780"/>
                  </a:lnTo>
                  <a:lnTo>
                    <a:pt x="6350" y="652780"/>
                  </a:lnTo>
                  <a:lnTo>
                    <a:pt x="13970" y="652780"/>
                  </a:lnTo>
                  <a:lnTo>
                    <a:pt x="13970" y="647712"/>
                  </a:lnTo>
                  <a:close/>
                </a:path>
                <a:path w="13969" h="958215">
                  <a:moveTo>
                    <a:pt x="13970" y="642632"/>
                  </a:moveTo>
                  <a:lnTo>
                    <a:pt x="6350" y="642632"/>
                  </a:lnTo>
                  <a:lnTo>
                    <a:pt x="0" y="642632"/>
                  </a:lnTo>
                  <a:lnTo>
                    <a:pt x="0" y="646430"/>
                  </a:lnTo>
                  <a:lnTo>
                    <a:pt x="6350" y="646430"/>
                  </a:lnTo>
                  <a:lnTo>
                    <a:pt x="13970" y="646430"/>
                  </a:lnTo>
                  <a:lnTo>
                    <a:pt x="13970" y="642632"/>
                  </a:lnTo>
                  <a:close/>
                </a:path>
                <a:path w="13969" h="958215">
                  <a:moveTo>
                    <a:pt x="13970" y="636282"/>
                  </a:moveTo>
                  <a:lnTo>
                    <a:pt x="6350" y="636282"/>
                  </a:lnTo>
                  <a:lnTo>
                    <a:pt x="0" y="636282"/>
                  </a:lnTo>
                  <a:lnTo>
                    <a:pt x="0" y="641362"/>
                  </a:lnTo>
                  <a:lnTo>
                    <a:pt x="6350" y="641362"/>
                  </a:lnTo>
                  <a:lnTo>
                    <a:pt x="13970" y="641362"/>
                  </a:lnTo>
                  <a:lnTo>
                    <a:pt x="13970" y="636282"/>
                  </a:lnTo>
                  <a:close/>
                </a:path>
                <a:path w="13969" h="958215">
                  <a:moveTo>
                    <a:pt x="13970" y="629932"/>
                  </a:moveTo>
                  <a:lnTo>
                    <a:pt x="6350" y="629932"/>
                  </a:lnTo>
                  <a:lnTo>
                    <a:pt x="0" y="629932"/>
                  </a:lnTo>
                  <a:lnTo>
                    <a:pt x="0" y="635000"/>
                  </a:lnTo>
                  <a:lnTo>
                    <a:pt x="6350" y="635000"/>
                  </a:lnTo>
                  <a:lnTo>
                    <a:pt x="13970" y="635000"/>
                  </a:lnTo>
                  <a:lnTo>
                    <a:pt x="13970" y="629932"/>
                  </a:lnTo>
                  <a:close/>
                </a:path>
                <a:path w="13969" h="958215">
                  <a:moveTo>
                    <a:pt x="13970" y="623582"/>
                  </a:moveTo>
                  <a:lnTo>
                    <a:pt x="6350" y="623582"/>
                  </a:lnTo>
                  <a:lnTo>
                    <a:pt x="0" y="623582"/>
                  </a:lnTo>
                  <a:lnTo>
                    <a:pt x="0" y="628662"/>
                  </a:lnTo>
                  <a:lnTo>
                    <a:pt x="6350" y="628662"/>
                  </a:lnTo>
                  <a:lnTo>
                    <a:pt x="13970" y="628662"/>
                  </a:lnTo>
                  <a:lnTo>
                    <a:pt x="13970" y="623582"/>
                  </a:lnTo>
                  <a:close/>
                </a:path>
                <a:path w="13969" h="958215">
                  <a:moveTo>
                    <a:pt x="13970" y="617232"/>
                  </a:moveTo>
                  <a:lnTo>
                    <a:pt x="6350" y="617232"/>
                  </a:lnTo>
                  <a:lnTo>
                    <a:pt x="0" y="617232"/>
                  </a:lnTo>
                  <a:lnTo>
                    <a:pt x="0" y="622300"/>
                  </a:lnTo>
                  <a:lnTo>
                    <a:pt x="6350" y="622300"/>
                  </a:lnTo>
                  <a:lnTo>
                    <a:pt x="13970" y="622300"/>
                  </a:lnTo>
                  <a:lnTo>
                    <a:pt x="13970" y="617232"/>
                  </a:lnTo>
                  <a:close/>
                </a:path>
                <a:path w="13969" h="958215">
                  <a:moveTo>
                    <a:pt x="13970" y="610882"/>
                  </a:moveTo>
                  <a:lnTo>
                    <a:pt x="6350" y="610882"/>
                  </a:lnTo>
                  <a:lnTo>
                    <a:pt x="0" y="610882"/>
                  </a:lnTo>
                  <a:lnTo>
                    <a:pt x="0" y="615950"/>
                  </a:lnTo>
                  <a:lnTo>
                    <a:pt x="6350" y="615950"/>
                  </a:lnTo>
                  <a:lnTo>
                    <a:pt x="13970" y="615950"/>
                  </a:lnTo>
                  <a:lnTo>
                    <a:pt x="13970" y="610882"/>
                  </a:lnTo>
                  <a:close/>
                </a:path>
                <a:path w="13969" h="958215">
                  <a:moveTo>
                    <a:pt x="13970" y="604532"/>
                  </a:moveTo>
                  <a:lnTo>
                    <a:pt x="6350" y="604532"/>
                  </a:lnTo>
                  <a:lnTo>
                    <a:pt x="0" y="604532"/>
                  </a:lnTo>
                  <a:lnTo>
                    <a:pt x="0" y="609600"/>
                  </a:lnTo>
                  <a:lnTo>
                    <a:pt x="6350" y="609600"/>
                  </a:lnTo>
                  <a:lnTo>
                    <a:pt x="13970" y="609600"/>
                  </a:lnTo>
                  <a:lnTo>
                    <a:pt x="13970" y="604532"/>
                  </a:lnTo>
                  <a:close/>
                </a:path>
                <a:path w="13969" h="958215">
                  <a:moveTo>
                    <a:pt x="13970" y="591832"/>
                  </a:moveTo>
                  <a:lnTo>
                    <a:pt x="6350" y="591832"/>
                  </a:lnTo>
                  <a:lnTo>
                    <a:pt x="0" y="591832"/>
                  </a:lnTo>
                  <a:lnTo>
                    <a:pt x="0" y="603250"/>
                  </a:lnTo>
                  <a:lnTo>
                    <a:pt x="6350" y="603250"/>
                  </a:lnTo>
                  <a:lnTo>
                    <a:pt x="13970" y="603250"/>
                  </a:lnTo>
                  <a:lnTo>
                    <a:pt x="13970" y="591832"/>
                  </a:lnTo>
                  <a:close/>
                </a:path>
                <a:path w="13969" h="958215">
                  <a:moveTo>
                    <a:pt x="13970" y="579132"/>
                  </a:moveTo>
                  <a:lnTo>
                    <a:pt x="6350" y="579132"/>
                  </a:lnTo>
                  <a:lnTo>
                    <a:pt x="0" y="579132"/>
                  </a:lnTo>
                  <a:lnTo>
                    <a:pt x="0" y="590550"/>
                  </a:lnTo>
                  <a:lnTo>
                    <a:pt x="6350" y="590550"/>
                  </a:lnTo>
                  <a:lnTo>
                    <a:pt x="13970" y="590550"/>
                  </a:lnTo>
                  <a:lnTo>
                    <a:pt x="13970" y="579132"/>
                  </a:lnTo>
                  <a:close/>
                </a:path>
                <a:path w="13969" h="958215">
                  <a:moveTo>
                    <a:pt x="13970" y="566432"/>
                  </a:moveTo>
                  <a:lnTo>
                    <a:pt x="6350" y="566432"/>
                  </a:lnTo>
                  <a:lnTo>
                    <a:pt x="0" y="566432"/>
                  </a:lnTo>
                  <a:lnTo>
                    <a:pt x="0" y="577850"/>
                  </a:lnTo>
                  <a:lnTo>
                    <a:pt x="6350" y="577850"/>
                  </a:lnTo>
                  <a:lnTo>
                    <a:pt x="13970" y="577850"/>
                  </a:lnTo>
                  <a:lnTo>
                    <a:pt x="13970" y="566432"/>
                  </a:lnTo>
                  <a:close/>
                </a:path>
                <a:path w="13969" h="958215">
                  <a:moveTo>
                    <a:pt x="13970" y="553732"/>
                  </a:moveTo>
                  <a:lnTo>
                    <a:pt x="6350" y="553732"/>
                  </a:lnTo>
                  <a:lnTo>
                    <a:pt x="0" y="553732"/>
                  </a:lnTo>
                  <a:lnTo>
                    <a:pt x="0" y="565150"/>
                  </a:lnTo>
                  <a:lnTo>
                    <a:pt x="6350" y="565150"/>
                  </a:lnTo>
                  <a:lnTo>
                    <a:pt x="13970" y="565150"/>
                  </a:lnTo>
                  <a:lnTo>
                    <a:pt x="13970" y="553732"/>
                  </a:lnTo>
                  <a:close/>
                </a:path>
                <a:path w="13969" h="958215">
                  <a:moveTo>
                    <a:pt x="13970" y="508139"/>
                  </a:moveTo>
                  <a:lnTo>
                    <a:pt x="6350" y="508139"/>
                  </a:lnTo>
                  <a:lnTo>
                    <a:pt x="0" y="508139"/>
                  </a:lnTo>
                  <a:lnTo>
                    <a:pt x="0" y="552462"/>
                  </a:lnTo>
                  <a:lnTo>
                    <a:pt x="6350" y="552462"/>
                  </a:lnTo>
                  <a:lnTo>
                    <a:pt x="13970" y="552462"/>
                  </a:lnTo>
                  <a:lnTo>
                    <a:pt x="13970" y="508139"/>
                  </a:lnTo>
                  <a:close/>
                </a:path>
                <a:path w="13969" h="958215">
                  <a:moveTo>
                    <a:pt x="13970" y="501777"/>
                  </a:moveTo>
                  <a:lnTo>
                    <a:pt x="6350" y="501777"/>
                  </a:lnTo>
                  <a:lnTo>
                    <a:pt x="0" y="501777"/>
                  </a:lnTo>
                  <a:lnTo>
                    <a:pt x="0" y="508000"/>
                  </a:lnTo>
                  <a:lnTo>
                    <a:pt x="6350" y="508000"/>
                  </a:lnTo>
                  <a:lnTo>
                    <a:pt x="13970" y="508000"/>
                  </a:lnTo>
                  <a:lnTo>
                    <a:pt x="13970" y="501777"/>
                  </a:lnTo>
                  <a:close/>
                </a:path>
                <a:path w="13969" h="958215">
                  <a:moveTo>
                    <a:pt x="13970" y="495427"/>
                  </a:moveTo>
                  <a:lnTo>
                    <a:pt x="6350" y="495427"/>
                  </a:lnTo>
                  <a:lnTo>
                    <a:pt x="0" y="495427"/>
                  </a:lnTo>
                  <a:lnTo>
                    <a:pt x="0" y="501650"/>
                  </a:lnTo>
                  <a:lnTo>
                    <a:pt x="6350" y="501650"/>
                  </a:lnTo>
                  <a:lnTo>
                    <a:pt x="13970" y="501650"/>
                  </a:lnTo>
                  <a:lnTo>
                    <a:pt x="13970" y="495427"/>
                  </a:lnTo>
                  <a:close/>
                </a:path>
                <a:path w="13969" h="958215">
                  <a:moveTo>
                    <a:pt x="13970" y="489077"/>
                  </a:moveTo>
                  <a:lnTo>
                    <a:pt x="6350" y="489077"/>
                  </a:lnTo>
                  <a:lnTo>
                    <a:pt x="0" y="489077"/>
                  </a:lnTo>
                  <a:lnTo>
                    <a:pt x="0" y="495300"/>
                  </a:lnTo>
                  <a:lnTo>
                    <a:pt x="6350" y="495300"/>
                  </a:lnTo>
                  <a:lnTo>
                    <a:pt x="13970" y="495300"/>
                  </a:lnTo>
                  <a:lnTo>
                    <a:pt x="13970" y="489077"/>
                  </a:lnTo>
                  <a:close/>
                </a:path>
                <a:path w="13969" h="958215">
                  <a:moveTo>
                    <a:pt x="13970" y="482739"/>
                  </a:moveTo>
                  <a:lnTo>
                    <a:pt x="6350" y="482739"/>
                  </a:lnTo>
                  <a:lnTo>
                    <a:pt x="0" y="482739"/>
                  </a:lnTo>
                  <a:lnTo>
                    <a:pt x="0" y="488950"/>
                  </a:lnTo>
                  <a:lnTo>
                    <a:pt x="6350" y="488950"/>
                  </a:lnTo>
                  <a:lnTo>
                    <a:pt x="13970" y="488950"/>
                  </a:lnTo>
                  <a:lnTo>
                    <a:pt x="13970" y="482739"/>
                  </a:lnTo>
                  <a:close/>
                </a:path>
                <a:path w="13969" h="958215">
                  <a:moveTo>
                    <a:pt x="13970" y="476377"/>
                  </a:moveTo>
                  <a:lnTo>
                    <a:pt x="6350" y="476377"/>
                  </a:lnTo>
                  <a:lnTo>
                    <a:pt x="0" y="476377"/>
                  </a:lnTo>
                  <a:lnTo>
                    <a:pt x="0" y="482600"/>
                  </a:lnTo>
                  <a:lnTo>
                    <a:pt x="6350" y="482600"/>
                  </a:lnTo>
                  <a:lnTo>
                    <a:pt x="13970" y="482600"/>
                  </a:lnTo>
                  <a:lnTo>
                    <a:pt x="13970" y="476377"/>
                  </a:lnTo>
                  <a:close/>
                </a:path>
                <a:path w="13969" h="958215">
                  <a:moveTo>
                    <a:pt x="13970" y="470027"/>
                  </a:moveTo>
                  <a:lnTo>
                    <a:pt x="6350" y="470027"/>
                  </a:lnTo>
                  <a:lnTo>
                    <a:pt x="0" y="470027"/>
                  </a:lnTo>
                  <a:lnTo>
                    <a:pt x="0" y="476250"/>
                  </a:lnTo>
                  <a:lnTo>
                    <a:pt x="6350" y="476250"/>
                  </a:lnTo>
                  <a:lnTo>
                    <a:pt x="13970" y="476250"/>
                  </a:lnTo>
                  <a:lnTo>
                    <a:pt x="13970" y="470027"/>
                  </a:lnTo>
                  <a:close/>
                </a:path>
                <a:path w="13969" h="958215">
                  <a:moveTo>
                    <a:pt x="13970" y="463677"/>
                  </a:moveTo>
                  <a:lnTo>
                    <a:pt x="6350" y="463677"/>
                  </a:lnTo>
                  <a:lnTo>
                    <a:pt x="0" y="463677"/>
                  </a:lnTo>
                  <a:lnTo>
                    <a:pt x="0" y="469900"/>
                  </a:lnTo>
                  <a:lnTo>
                    <a:pt x="6350" y="469900"/>
                  </a:lnTo>
                  <a:lnTo>
                    <a:pt x="13970" y="469900"/>
                  </a:lnTo>
                  <a:lnTo>
                    <a:pt x="13970" y="463677"/>
                  </a:lnTo>
                  <a:close/>
                </a:path>
                <a:path w="13969" h="958215">
                  <a:moveTo>
                    <a:pt x="13970" y="457327"/>
                  </a:moveTo>
                  <a:lnTo>
                    <a:pt x="6350" y="457327"/>
                  </a:lnTo>
                  <a:lnTo>
                    <a:pt x="0" y="457327"/>
                  </a:lnTo>
                  <a:lnTo>
                    <a:pt x="0" y="463550"/>
                  </a:lnTo>
                  <a:lnTo>
                    <a:pt x="6350" y="463550"/>
                  </a:lnTo>
                  <a:lnTo>
                    <a:pt x="13970" y="463550"/>
                  </a:lnTo>
                  <a:lnTo>
                    <a:pt x="13970" y="457327"/>
                  </a:lnTo>
                  <a:close/>
                </a:path>
                <a:path w="13969" h="958215">
                  <a:moveTo>
                    <a:pt x="13970" y="449707"/>
                  </a:moveTo>
                  <a:lnTo>
                    <a:pt x="6350" y="449707"/>
                  </a:lnTo>
                  <a:lnTo>
                    <a:pt x="0" y="449707"/>
                  </a:lnTo>
                  <a:lnTo>
                    <a:pt x="0" y="457200"/>
                  </a:lnTo>
                  <a:lnTo>
                    <a:pt x="6350" y="457200"/>
                  </a:lnTo>
                  <a:lnTo>
                    <a:pt x="13970" y="457200"/>
                  </a:lnTo>
                  <a:lnTo>
                    <a:pt x="13970" y="449707"/>
                  </a:lnTo>
                  <a:close/>
                </a:path>
                <a:path w="13969" h="958215">
                  <a:moveTo>
                    <a:pt x="13970" y="444639"/>
                  </a:moveTo>
                  <a:lnTo>
                    <a:pt x="6350" y="444639"/>
                  </a:lnTo>
                  <a:lnTo>
                    <a:pt x="0" y="444639"/>
                  </a:lnTo>
                  <a:lnTo>
                    <a:pt x="0" y="449580"/>
                  </a:lnTo>
                  <a:lnTo>
                    <a:pt x="6350" y="449580"/>
                  </a:lnTo>
                  <a:lnTo>
                    <a:pt x="13970" y="449580"/>
                  </a:lnTo>
                  <a:lnTo>
                    <a:pt x="13970" y="444639"/>
                  </a:lnTo>
                  <a:close/>
                </a:path>
                <a:path w="13969" h="958215">
                  <a:moveTo>
                    <a:pt x="13970" y="438277"/>
                  </a:moveTo>
                  <a:lnTo>
                    <a:pt x="6350" y="438277"/>
                  </a:lnTo>
                  <a:lnTo>
                    <a:pt x="0" y="438277"/>
                  </a:lnTo>
                  <a:lnTo>
                    <a:pt x="0" y="444500"/>
                  </a:lnTo>
                  <a:lnTo>
                    <a:pt x="6350" y="444500"/>
                  </a:lnTo>
                  <a:lnTo>
                    <a:pt x="13970" y="444500"/>
                  </a:lnTo>
                  <a:lnTo>
                    <a:pt x="13970" y="438277"/>
                  </a:lnTo>
                  <a:close/>
                </a:path>
                <a:path w="13969" h="958215">
                  <a:moveTo>
                    <a:pt x="13970" y="430657"/>
                  </a:moveTo>
                  <a:lnTo>
                    <a:pt x="6350" y="430657"/>
                  </a:lnTo>
                  <a:lnTo>
                    <a:pt x="0" y="430657"/>
                  </a:lnTo>
                  <a:lnTo>
                    <a:pt x="0" y="438150"/>
                  </a:lnTo>
                  <a:lnTo>
                    <a:pt x="6350" y="438150"/>
                  </a:lnTo>
                  <a:lnTo>
                    <a:pt x="13970" y="438150"/>
                  </a:lnTo>
                  <a:lnTo>
                    <a:pt x="13970" y="430657"/>
                  </a:lnTo>
                  <a:close/>
                </a:path>
                <a:path w="13969" h="958215">
                  <a:moveTo>
                    <a:pt x="13970" y="425577"/>
                  </a:moveTo>
                  <a:lnTo>
                    <a:pt x="6350" y="425577"/>
                  </a:lnTo>
                  <a:lnTo>
                    <a:pt x="0" y="425577"/>
                  </a:lnTo>
                  <a:lnTo>
                    <a:pt x="0" y="430542"/>
                  </a:lnTo>
                  <a:lnTo>
                    <a:pt x="6350" y="430542"/>
                  </a:lnTo>
                  <a:lnTo>
                    <a:pt x="13970" y="430542"/>
                  </a:lnTo>
                  <a:lnTo>
                    <a:pt x="13970" y="425577"/>
                  </a:lnTo>
                  <a:close/>
                </a:path>
                <a:path w="13969" h="958215">
                  <a:moveTo>
                    <a:pt x="13970" y="412877"/>
                  </a:moveTo>
                  <a:lnTo>
                    <a:pt x="6350" y="412877"/>
                  </a:lnTo>
                  <a:lnTo>
                    <a:pt x="0" y="412877"/>
                  </a:lnTo>
                  <a:lnTo>
                    <a:pt x="0" y="425450"/>
                  </a:lnTo>
                  <a:lnTo>
                    <a:pt x="6350" y="425450"/>
                  </a:lnTo>
                  <a:lnTo>
                    <a:pt x="13970" y="425450"/>
                  </a:lnTo>
                  <a:lnTo>
                    <a:pt x="13970" y="412877"/>
                  </a:lnTo>
                  <a:close/>
                </a:path>
                <a:path w="13969" h="958215">
                  <a:moveTo>
                    <a:pt x="13970" y="407797"/>
                  </a:moveTo>
                  <a:lnTo>
                    <a:pt x="6350" y="407797"/>
                  </a:lnTo>
                  <a:lnTo>
                    <a:pt x="0" y="407797"/>
                  </a:lnTo>
                  <a:lnTo>
                    <a:pt x="0" y="412750"/>
                  </a:lnTo>
                  <a:lnTo>
                    <a:pt x="6350" y="412750"/>
                  </a:lnTo>
                  <a:lnTo>
                    <a:pt x="13970" y="412750"/>
                  </a:lnTo>
                  <a:lnTo>
                    <a:pt x="13970" y="407797"/>
                  </a:lnTo>
                  <a:close/>
                </a:path>
                <a:path w="13969" h="958215">
                  <a:moveTo>
                    <a:pt x="13970" y="299732"/>
                  </a:moveTo>
                  <a:lnTo>
                    <a:pt x="6350" y="299732"/>
                  </a:lnTo>
                  <a:lnTo>
                    <a:pt x="0" y="299732"/>
                  </a:lnTo>
                  <a:lnTo>
                    <a:pt x="0" y="407670"/>
                  </a:lnTo>
                  <a:lnTo>
                    <a:pt x="6350" y="407670"/>
                  </a:lnTo>
                  <a:lnTo>
                    <a:pt x="13970" y="407670"/>
                  </a:lnTo>
                  <a:lnTo>
                    <a:pt x="13970" y="299732"/>
                  </a:lnTo>
                  <a:close/>
                </a:path>
                <a:path w="13969" h="958215">
                  <a:moveTo>
                    <a:pt x="13970" y="229882"/>
                  </a:moveTo>
                  <a:lnTo>
                    <a:pt x="6350" y="229882"/>
                  </a:lnTo>
                  <a:lnTo>
                    <a:pt x="0" y="229882"/>
                  </a:lnTo>
                  <a:lnTo>
                    <a:pt x="0" y="299720"/>
                  </a:lnTo>
                  <a:lnTo>
                    <a:pt x="6350" y="299720"/>
                  </a:lnTo>
                  <a:lnTo>
                    <a:pt x="13970" y="299720"/>
                  </a:lnTo>
                  <a:lnTo>
                    <a:pt x="13970" y="229882"/>
                  </a:lnTo>
                  <a:close/>
                </a:path>
                <a:path w="13969" h="958215">
                  <a:moveTo>
                    <a:pt x="13970" y="227342"/>
                  </a:moveTo>
                  <a:lnTo>
                    <a:pt x="6350" y="227342"/>
                  </a:lnTo>
                  <a:lnTo>
                    <a:pt x="0" y="227342"/>
                  </a:lnTo>
                  <a:lnTo>
                    <a:pt x="0" y="229870"/>
                  </a:lnTo>
                  <a:lnTo>
                    <a:pt x="6350" y="229870"/>
                  </a:lnTo>
                  <a:lnTo>
                    <a:pt x="13970" y="229870"/>
                  </a:lnTo>
                  <a:lnTo>
                    <a:pt x="13970" y="227342"/>
                  </a:lnTo>
                  <a:close/>
                </a:path>
                <a:path w="13969" h="958215">
                  <a:moveTo>
                    <a:pt x="13970" y="223532"/>
                  </a:moveTo>
                  <a:lnTo>
                    <a:pt x="6350" y="223532"/>
                  </a:lnTo>
                  <a:lnTo>
                    <a:pt x="0" y="223532"/>
                  </a:lnTo>
                  <a:lnTo>
                    <a:pt x="0" y="227330"/>
                  </a:lnTo>
                  <a:lnTo>
                    <a:pt x="6350" y="227330"/>
                  </a:lnTo>
                  <a:lnTo>
                    <a:pt x="13970" y="227330"/>
                  </a:lnTo>
                  <a:lnTo>
                    <a:pt x="13970" y="223532"/>
                  </a:lnTo>
                  <a:close/>
                </a:path>
                <a:path w="13969" h="958215">
                  <a:moveTo>
                    <a:pt x="13970" y="220992"/>
                  </a:moveTo>
                  <a:lnTo>
                    <a:pt x="6350" y="220992"/>
                  </a:lnTo>
                  <a:lnTo>
                    <a:pt x="0" y="220992"/>
                  </a:lnTo>
                  <a:lnTo>
                    <a:pt x="0" y="223520"/>
                  </a:lnTo>
                  <a:lnTo>
                    <a:pt x="6350" y="223520"/>
                  </a:lnTo>
                  <a:lnTo>
                    <a:pt x="13970" y="223520"/>
                  </a:lnTo>
                  <a:lnTo>
                    <a:pt x="13970" y="220992"/>
                  </a:lnTo>
                  <a:close/>
                </a:path>
                <a:path w="13969" h="958215">
                  <a:moveTo>
                    <a:pt x="13970" y="217182"/>
                  </a:moveTo>
                  <a:lnTo>
                    <a:pt x="6350" y="217182"/>
                  </a:lnTo>
                  <a:lnTo>
                    <a:pt x="0" y="217182"/>
                  </a:lnTo>
                  <a:lnTo>
                    <a:pt x="0" y="220980"/>
                  </a:lnTo>
                  <a:lnTo>
                    <a:pt x="6350" y="220980"/>
                  </a:lnTo>
                  <a:lnTo>
                    <a:pt x="13970" y="220980"/>
                  </a:lnTo>
                  <a:lnTo>
                    <a:pt x="13970" y="217182"/>
                  </a:lnTo>
                  <a:close/>
                </a:path>
                <a:path w="13969" h="958215">
                  <a:moveTo>
                    <a:pt x="13970" y="210832"/>
                  </a:moveTo>
                  <a:lnTo>
                    <a:pt x="6350" y="210832"/>
                  </a:lnTo>
                  <a:lnTo>
                    <a:pt x="0" y="210832"/>
                  </a:lnTo>
                  <a:lnTo>
                    <a:pt x="0" y="217170"/>
                  </a:lnTo>
                  <a:lnTo>
                    <a:pt x="6350" y="217170"/>
                  </a:lnTo>
                  <a:lnTo>
                    <a:pt x="13970" y="217170"/>
                  </a:lnTo>
                  <a:lnTo>
                    <a:pt x="13970" y="210832"/>
                  </a:lnTo>
                  <a:close/>
                </a:path>
                <a:path w="13969" h="958215">
                  <a:moveTo>
                    <a:pt x="13970" y="208292"/>
                  </a:moveTo>
                  <a:lnTo>
                    <a:pt x="6350" y="208292"/>
                  </a:lnTo>
                  <a:lnTo>
                    <a:pt x="0" y="208292"/>
                  </a:lnTo>
                  <a:lnTo>
                    <a:pt x="0" y="210820"/>
                  </a:lnTo>
                  <a:lnTo>
                    <a:pt x="6350" y="210820"/>
                  </a:lnTo>
                  <a:lnTo>
                    <a:pt x="13970" y="210820"/>
                  </a:lnTo>
                  <a:lnTo>
                    <a:pt x="13970" y="208292"/>
                  </a:lnTo>
                  <a:close/>
                </a:path>
                <a:path w="13969" h="958215">
                  <a:moveTo>
                    <a:pt x="13970" y="204482"/>
                  </a:moveTo>
                  <a:lnTo>
                    <a:pt x="6350" y="204482"/>
                  </a:lnTo>
                  <a:lnTo>
                    <a:pt x="0" y="204482"/>
                  </a:lnTo>
                  <a:lnTo>
                    <a:pt x="0" y="208280"/>
                  </a:lnTo>
                  <a:lnTo>
                    <a:pt x="6350" y="208280"/>
                  </a:lnTo>
                  <a:lnTo>
                    <a:pt x="13970" y="208280"/>
                  </a:lnTo>
                  <a:lnTo>
                    <a:pt x="13970" y="204482"/>
                  </a:lnTo>
                  <a:close/>
                </a:path>
                <a:path w="13969" h="958215">
                  <a:moveTo>
                    <a:pt x="13970" y="198132"/>
                  </a:moveTo>
                  <a:lnTo>
                    <a:pt x="6350" y="198132"/>
                  </a:lnTo>
                  <a:lnTo>
                    <a:pt x="0" y="198132"/>
                  </a:lnTo>
                  <a:lnTo>
                    <a:pt x="0" y="204470"/>
                  </a:lnTo>
                  <a:lnTo>
                    <a:pt x="6350" y="204470"/>
                  </a:lnTo>
                  <a:lnTo>
                    <a:pt x="13970" y="204470"/>
                  </a:lnTo>
                  <a:lnTo>
                    <a:pt x="13970" y="198132"/>
                  </a:lnTo>
                  <a:close/>
                </a:path>
                <a:path w="13969" h="958215">
                  <a:moveTo>
                    <a:pt x="13970" y="189242"/>
                  </a:moveTo>
                  <a:lnTo>
                    <a:pt x="6350" y="189242"/>
                  </a:lnTo>
                  <a:lnTo>
                    <a:pt x="0" y="189242"/>
                  </a:lnTo>
                  <a:lnTo>
                    <a:pt x="0" y="198120"/>
                  </a:lnTo>
                  <a:lnTo>
                    <a:pt x="6350" y="198120"/>
                  </a:lnTo>
                  <a:lnTo>
                    <a:pt x="13970" y="198120"/>
                  </a:lnTo>
                  <a:lnTo>
                    <a:pt x="13970" y="189242"/>
                  </a:lnTo>
                  <a:close/>
                </a:path>
                <a:path w="13969" h="958215">
                  <a:moveTo>
                    <a:pt x="13970" y="185432"/>
                  </a:moveTo>
                  <a:lnTo>
                    <a:pt x="6350" y="185432"/>
                  </a:lnTo>
                  <a:lnTo>
                    <a:pt x="0" y="185432"/>
                  </a:lnTo>
                  <a:lnTo>
                    <a:pt x="0" y="189230"/>
                  </a:lnTo>
                  <a:lnTo>
                    <a:pt x="6350" y="189230"/>
                  </a:lnTo>
                  <a:lnTo>
                    <a:pt x="13970" y="189230"/>
                  </a:lnTo>
                  <a:lnTo>
                    <a:pt x="13970" y="185432"/>
                  </a:lnTo>
                  <a:close/>
                </a:path>
                <a:path w="13969" h="958215">
                  <a:moveTo>
                    <a:pt x="13970" y="182892"/>
                  </a:moveTo>
                  <a:lnTo>
                    <a:pt x="6350" y="182892"/>
                  </a:lnTo>
                  <a:lnTo>
                    <a:pt x="0" y="182892"/>
                  </a:lnTo>
                  <a:lnTo>
                    <a:pt x="0" y="185420"/>
                  </a:lnTo>
                  <a:lnTo>
                    <a:pt x="6350" y="185420"/>
                  </a:lnTo>
                  <a:lnTo>
                    <a:pt x="13970" y="185420"/>
                  </a:lnTo>
                  <a:lnTo>
                    <a:pt x="13970" y="182892"/>
                  </a:lnTo>
                  <a:close/>
                </a:path>
                <a:path w="13969" h="958215">
                  <a:moveTo>
                    <a:pt x="13970" y="176542"/>
                  </a:moveTo>
                  <a:lnTo>
                    <a:pt x="6350" y="176542"/>
                  </a:lnTo>
                  <a:lnTo>
                    <a:pt x="0" y="176542"/>
                  </a:lnTo>
                  <a:lnTo>
                    <a:pt x="0" y="182880"/>
                  </a:lnTo>
                  <a:lnTo>
                    <a:pt x="6350" y="182880"/>
                  </a:lnTo>
                  <a:lnTo>
                    <a:pt x="13970" y="182880"/>
                  </a:lnTo>
                  <a:lnTo>
                    <a:pt x="13970" y="176542"/>
                  </a:lnTo>
                  <a:close/>
                </a:path>
                <a:path w="13969" h="958215">
                  <a:moveTo>
                    <a:pt x="13970" y="119392"/>
                  </a:moveTo>
                  <a:lnTo>
                    <a:pt x="6350" y="119392"/>
                  </a:lnTo>
                  <a:lnTo>
                    <a:pt x="0" y="119392"/>
                  </a:lnTo>
                  <a:lnTo>
                    <a:pt x="0" y="176530"/>
                  </a:lnTo>
                  <a:lnTo>
                    <a:pt x="6350" y="176530"/>
                  </a:lnTo>
                  <a:lnTo>
                    <a:pt x="13970" y="176530"/>
                  </a:lnTo>
                  <a:lnTo>
                    <a:pt x="13970" y="119392"/>
                  </a:lnTo>
                  <a:close/>
                </a:path>
                <a:path w="13969" h="958215">
                  <a:moveTo>
                    <a:pt x="13970" y="109232"/>
                  </a:moveTo>
                  <a:lnTo>
                    <a:pt x="6350" y="109232"/>
                  </a:lnTo>
                  <a:lnTo>
                    <a:pt x="0" y="109232"/>
                  </a:lnTo>
                  <a:lnTo>
                    <a:pt x="0" y="119380"/>
                  </a:lnTo>
                  <a:lnTo>
                    <a:pt x="6350" y="119380"/>
                  </a:lnTo>
                  <a:lnTo>
                    <a:pt x="13970" y="119380"/>
                  </a:lnTo>
                  <a:lnTo>
                    <a:pt x="13970" y="109232"/>
                  </a:lnTo>
                  <a:close/>
                </a:path>
                <a:path w="13969" h="958215">
                  <a:moveTo>
                    <a:pt x="13970" y="96532"/>
                  </a:moveTo>
                  <a:lnTo>
                    <a:pt x="7620" y="96532"/>
                  </a:lnTo>
                  <a:lnTo>
                    <a:pt x="7620" y="97790"/>
                  </a:lnTo>
                  <a:lnTo>
                    <a:pt x="6350" y="97790"/>
                  </a:lnTo>
                  <a:lnTo>
                    <a:pt x="6350" y="99060"/>
                  </a:lnTo>
                  <a:lnTo>
                    <a:pt x="5080" y="99060"/>
                  </a:lnTo>
                  <a:lnTo>
                    <a:pt x="5080" y="101600"/>
                  </a:lnTo>
                  <a:lnTo>
                    <a:pt x="3810" y="101600"/>
                  </a:lnTo>
                  <a:lnTo>
                    <a:pt x="3810" y="96532"/>
                  </a:lnTo>
                  <a:lnTo>
                    <a:pt x="0" y="96532"/>
                  </a:lnTo>
                  <a:lnTo>
                    <a:pt x="0" y="109220"/>
                  </a:lnTo>
                  <a:lnTo>
                    <a:pt x="6350" y="109220"/>
                  </a:lnTo>
                  <a:lnTo>
                    <a:pt x="13970" y="109220"/>
                  </a:lnTo>
                  <a:lnTo>
                    <a:pt x="13970" y="96532"/>
                  </a:lnTo>
                  <a:close/>
                </a:path>
                <a:path w="13969" h="958215">
                  <a:moveTo>
                    <a:pt x="13970" y="93992"/>
                  </a:moveTo>
                  <a:lnTo>
                    <a:pt x="8890" y="93992"/>
                  </a:lnTo>
                  <a:lnTo>
                    <a:pt x="8890" y="96520"/>
                  </a:lnTo>
                  <a:lnTo>
                    <a:pt x="13970" y="96520"/>
                  </a:lnTo>
                  <a:lnTo>
                    <a:pt x="13970" y="93992"/>
                  </a:lnTo>
                  <a:close/>
                </a:path>
                <a:path w="13969" h="958215">
                  <a:moveTo>
                    <a:pt x="13970" y="88900"/>
                  </a:moveTo>
                  <a:lnTo>
                    <a:pt x="12700" y="88900"/>
                  </a:lnTo>
                  <a:lnTo>
                    <a:pt x="12700" y="91440"/>
                  </a:lnTo>
                  <a:lnTo>
                    <a:pt x="11430" y="91440"/>
                  </a:lnTo>
                  <a:lnTo>
                    <a:pt x="11430" y="92710"/>
                  </a:lnTo>
                  <a:lnTo>
                    <a:pt x="10160" y="92710"/>
                  </a:lnTo>
                  <a:lnTo>
                    <a:pt x="10160" y="93980"/>
                  </a:lnTo>
                  <a:lnTo>
                    <a:pt x="13970" y="93980"/>
                  </a:lnTo>
                  <a:lnTo>
                    <a:pt x="13970" y="88900"/>
                  </a:lnTo>
                  <a:close/>
                </a:path>
              </a:pathLst>
            </a:custGeom>
            <a:solidFill>
              <a:srgbClr val="3300F7"/>
            </a:solidFill>
          </p:spPr>
          <p:txBody>
            <a:bodyPr bIns="0" lIns="0" rIns="0" rtlCol="0" tIns="0" wrap="square"/>
            <a:p/>
          </p:txBody>
        </p:sp>
        <p:sp>
          <p:nvSpPr>
            <p:cNvPr id="1050313" name="object 1617"/>
            <p:cNvSpPr/>
            <p:nvPr/>
          </p:nvSpPr>
          <p:spPr>
            <a:xfrm>
              <a:off x="1654810" y="5806439"/>
              <a:ext cx="7620" cy="407670"/>
            </a:xfrm>
            <a:custGeom>
              <a:avLst/>
              <a:ahLst/>
              <a:rect l="l" t="t" r="r" b="b"/>
              <a:pathLst>
                <a:path w="7619" h="407670">
                  <a:moveTo>
                    <a:pt x="7620" y="299732"/>
                  </a:moveTo>
                  <a:lnTo>
                    <a:pt x="0" y="299732"/>
                  </a:lnTo>
                  <a:lnTo>
                    <a:pt x="0" y="407670"/>
                  </a:lnTo>
                  <a:lnTo>
                    <a:pt x="7620" y="407670"/>
                  </a:lnTo>
                  <a:lnTo>
                    <a:pt x="7620" y="299732"/>
                  </a:lnTo>
                  <a:close/>
                </a:path>
                <a:path w="7619" h="407670">
                  <a:moveTo>
                    <a:pt x="7620" y="229882"/>
                  </a:moveTo>
                  <a:lnTo>
                    <a:pt x="0" y="229882"/>
                  </a:lnTo>
                  <a:lnTo>
                    <a:pt x="0" y="299720"/>
                  </a:lnTo>
                  <a:lnTo>
                    <a:pt x="7620" y="299720"/>
                  </a:lnTo>
                  <a:lnTo>
                    <a:pt x="7620" y="229882"/>
                  </a:lnTo>
                  <a:close/>
                </a:path>
                <a:path w="7619" h="407670">
                  <a:moveTo>
                    <a:pt x="7620" y="227342"/>
                  </a:moveTo>
                  <a:lnTo>
                    <a:pt x="0" y="227342"/>
                  </a:lnTo>
                  <a:lnTo>
                    <a:pt x="0" y="229870"/>
                  </a:lnTo>
                  <a:lnTo>
                    <a:pt x="7620" y="229870"/>
                  </a:lnTo>
                  <a:lnTo>
                    <a:pt x="7620" y="227342"/>
                  </a:lnTo>
                  <a:close/>
                </a:path>
                <a:path w="7619" h="407670">
                  <a:moveTo>
                    <a:pt x="7620" y="223532"/>
                  </a:moveTo>
                  <a:lnTo>
                    <a:pt x="0" y="223532"/>
                  </a:lnTo>
                  <a:lnTo>
                    <a:pt x="0" y="227330"/>
                  </a:lnTo>
                  <a:lnTo>
                    <a:pt x="7620" y="227330"/>
                  </a:lnTo>
                  <a:lnTo>
                    <a:pt x="7620" y="223532"/>
                  </a:lnTo>
                  <a:close/>
                </a:path>
                <a:path w="7619" h="407670">
                  <a:moveTo>
                    <a:pt x="7620" y="220992"/>
                  </a:moveTo>
                  <a:lnTo>
                    <a:pt x="0" y="220992"/>
                  </a:lnTo>
                  <a:lnTo>
                    <a:pt x="0" y="223520"/>
                  </a:lnTo>
                  <a:lnTo>
                    <a:pt x="7620" y="223520"/>
                  </a:lnTo>
                  <a:lnTo>
                    <a:pt x="7620" y="220992"/>
                  </a:lnTo>
                  <a:close/>
                </a:path>
                <a:path w="7619" h="407670">
                  <a:moveTo>
                    <a:pt x="7620" y="217182"/>
                  </a:moveTo>
                  <a:lnTo>
                    <a:pt x="0" y="217182"/>
                  </a:lnTo>
                  <a:lnTo>
                    <a:pt x="0" y="220980"/>
                  </a:lnTo>
                  <a:lnTo>
                    <a:pt x="7620" y="220980"/>
                  </a:lnTo>
                  <a:lnTo>
                    <a:pt x="7620" y="217182"/>
                  </a:lnTo>
                  <a:close/>
                </a:path>
                <a:path w="7619" h="407670">
                  <a:moveTo>
                    <a:pt x="7620" y="210832"/>
                  </a:moveTo>
                  <a:lnTo>
                    <a:pt x="0" y="210832"/>
                  </a:lnTo>
                  <a:lnTo>
                    <a:pt x="0" y="217170"/>
                  </a:lnTo>
                  <a:lnTo>
                    <a:pt x="7620" y="217170"/>
                  </a:lnTo>
                  <a:lnTo>
                    <a:pt x="7620" y="210832"/>
                  </a:lnTo>
                  <a:close/>
                </a:path>
                <a:path w="7619" h="407670">
                  <a:moveTo>
                    <a:pt x="7620" y="208292"/>
                  </a:moveTo>
                  <a:lnTo>
                    <a:pt x="0" y="208292"/>
                  </a:lnTo>
                  <a:lnTo>
                    <a:pt x="0" y="210820"/>
                  </a:lnTo>
                  <a:lnTo>
                    <a:pt x="7620" y="210820"/>
                  </a:lnTo>
                  <a:lnTo>
                    <a:pt x="7620" y="208292"/>
                  </a:lnTo>
                  <a:close/>
                </a:path>
                <a:path w="7619" h="407670">
                  <a:moveTo>
                    <a:pt x="7620" y="204482"/>
                  </a:moveTo>
                  <a:lnTo>
                    <a:pt x="0" y="204482"/>
                  </a:lnTo>
                  <a:lnTo>
                    <a:pt x="0" y="208280"/>
                  </a:lnTo>
                  <a:lnTo>
                    <a:pt x="7620" y="208280"/>
                  </a:lnTo>
                  <a:lnTo>
                    <a:pt x="7620" y="204482"/>
                  </a:lnTo>
                  <a:close/>
                </a:path>
                <a:path w="7619" h="407670">
                  <a:moveTo>
                    <a:pt x="7620" y="198132"/>
                  </a:moveTo>
                  <a:lnTo>
                    <a:pt x="0" y="198132"/>
                  </a:lnTo>
                  <a:lnTo>
                    <a:pt x="0" y="204470"/>
                  </a:lnTo>
                  <a:lnTo>
                    <a:pt x="7620" y="204470"/>
                  </a:lnTo>
                  <a:lnTo>
                    <a:pt x="7620" y="198132"/>
                  </a:lnTo>
                  <a:close/>
                </a:path>
                <a:path w="7619" h="407670">
                  <a:moveTo>
                    <a:pt x="7620" y="189242"/>
                  </a:moveTo>
                  <a:lnTo>
                    <a:pt x="0" y="189242"/>
                  </a:lnTo>
                  <a:lnTo>
                    <a:pt x="0" y="198120"/>
                  </a:lnTo>
                  <a:lnTo>
                    <a:pt x="7620" y="198120"/>
                  </a:lnTo>
                  <a:lnTo>
                    <a:pt x="7620" y="189242"/>
                  </a:lnTo>
                  <a:close/>
                </a:path>
                <a:path w="7619" h="407670">
                  <a:moveTo>
                    <a:pt x="7620" y="185432"/>
                  </a:moveTo>
                  <a:lnTo>
                    <a:pt x="0" y="185432"/>
                  </a:lnTo>
                  <a:lnTo>
                    <a:pt x="0" y="189230"/>
                  </a:lnTo>
                  <a:lnTo>
                    <a:pt x="7620" y="189230"/>
                  </a:lnTo>
                  <a:lnTo>
                    <a:pt x="7620" y="185432"/>
                  </a:lnTo>
                  <a:close/>
                </a:path>
                <a:path w="7619" h="407670">
                  <a:moveTo>
                    <a:pt x="7620" y="182892"/>
                  </a:moveTo>
                  <a:lnTo>
                    <a:pt x="0" y="182892"/>
                  </a:lnTo>
                  <a:lnTo>
                    <a:pt x="0" y="185420"/>
                  </a:lnTo>
                  <a:lnTo>
                    <a:pt x="7620" y="185420"/>
                  </a:lnTo>
                  <a:lnTo>
                    <a:pt x="7620" y="182892"/>
                  </a:lnTo>
                  <a:close/>
                </a:path>
                <a:path w="7619" h="407670">
                  <a:moveTo>
                    <a:pt x="7620" y="176542"/>
                  </a:moveTo>
                  <a:lnTo>
                    <a:pt x="0" y="176542"/>
                  </a:lnTo>
                  <a:lnTo>
                    <a:pt x="0" y="182880"/>
                  </a:lnTo>
                  <a:lnTo>
                    <a:pt x="7620" y="182880"/>
                  </a:lnTo>
                  <a:lnTo>
                    <a:pt x="7620" y="176542"/>
                  </a:lnTo>
                  <a:close/>
                </a:path>
                <a:path w="7619" h="407670">
                  <a:moveTo>
                    <a:pt x="7620" y="119392"/>
                  </a:moveTo>
                  <a:lnTo>
                    <a:pt x="0" y="119392"/>
                  </a:lnTo>
                  <a:lnTo>
                    <a:pt x="0" y="176530"/>
                  </a:lnTo>
                  <a:lnTo>
                    <a:pt x="7620" y="176530"/>
                  </a:lnTo>
                  <a:lnTo>
                    <a:pt x="7620" y="119392"/>
                  </a:lnTo>
                  <a:close/>
                </a:path>
                <a:path w="7619" h="407670">
                  <a:moveTo>
                    <a:pt x="7620" y="109232"/>
                  </a:moveTo>
                  <a:lnTo>
                    <a:pt x="0" y="109232"/>
                  </a:lnTo>
                  <a:lnTo>
                    <a:pt x="0" y="119380"/>
                  </a:lnTo>
                  <a:lnTo>
                    <a:pt x="7620" y="119380"/>
                  </a:lnTo>
                  <a:lnTo>
                    <a:pt x="7620" y="109232"/>
                  </a:lnTo>
                  <a:close/>
                </a:path>
                <a:path w="7619" h="407670">
                  <a:moveTo>
                    <a:pt x="7620" y="96532"/>
                  </a:moveTo>
                  <a:lnTo>
                    <a:pt x="0" y="96532"/>
                  </a:lnTo>
                  <a:lnTo>
                    <a:pt x="0" y="109220"/>
                  </a:lnTo>
                  <a:lnTo>
                    <a:pt x="7620" y="109220"/>
                  </a:lnTo>
                  <a:lnTo>
                    <a:pt x="7620" y="96532"/>
                  </a:lnTo>
                  <a:close/>
                </a:path>
                <a:path w="7619" h="407670">
                  <a:moveTo>
                    <a:pt x="7620" y="93992"/>
                  </a:moveTo>
                  <a:lnTo>
                    <a:pt x="0" y="93992"/>
                  </a:lnTo>
                  <a:lnTo>
                    <a:pt x="0" y="96520"/>
                  </a:lnTo>
                  <a:lnTo>
                    <a:pt x="7620" y="96520"/>
                  </a:lnTo>
                  <a:lnTo>
                    <a:pt x="7620" y="93992"/>
                  </a:lnTo>
                  <a:close/>
                </a:path>
                <a:path w="7619" h="407670">
                  <a:moveTo>
                    <a:pt x="7620" y="87642"/>
                  </a:moveTo>
                  <a:lnTo>
                    <a:pt x="0" y="87642"/>
                  </a:lnTo>
                  <a:lnTo>
                    <a:pt x="0" y="93980"/>
                  </a:lnTo>
                  <a:lnTo>
                    <a:pt x="7620" y="93980"/>
                  </a:lnTo>
                  <a:lnTo>
                    <a:pt x="7620" y="87642"/>
                  </a:lnTo>
                  <a:close/>
                </a:path>
                <a:path w="7619" h="407670">
                  <a:moveTo>
                    <a:pt x="7620" y="77482"/>
                  </a:moveTo>
                  <a:lnTo>
                    <a:pt x="0" y="77482"/>
                  </a:lnTo>
                  <a:lnTo>
                    <a:pt x="0" y="87630"/>
                  </a:lnTo>
                  <a:lnTo>
                    <a:pt x="7620" y="87630"/>
                  </a:lnTo>
                  <a:lnTo>
                    <a:pt x="7620" y="77482"/>
                  </a:lnTo>
                  <a:close/>
                </a:path>
                <a:path w="7619" h="407670">
                  <a:moveTo>
                    <a:pt x="7620" y="74942"/>
                  </a:moveTo>
                  <a:lnTo>
                    <a:pt x="0" y="74942"/>
                  </a:lnTo>
                  <a:lnTo>
                    <a:pt x="0" y="77470"/>
                  </a:lnTo>
                  <a:lnTo>
                    <a:pt x="7620" y="77470"/>
                  </a:lnTo>
                  <a:lnTo>
                    <a:pt x="7620" y="74942"/>
                  </a:lnTo>
                  <a:close/>
                </a:path>
                <a:path w="7619" h="407670">
                  <a:moveTo>
                    <a:pt x="7620" y="71132"/>
                  </a:moveTo>
                  <a:lnTo>
                    <a:pt x="0" y="71132"/>
                  </a:lnTo>
                  <a:lnTo>
                    <a:pt x="0" y="74930"/>
                  </a:lnTo>
                  <a:lnTo>
                    <a:pt x="7620" y="74930"/>
                  </a:lnTo>
                  <a:lnTo>
                    <a:pt x="7620" y="71132"/>
                  </a:lnTo>
                  <a:close/>
                </a:path>
                <a:path w="7619" h="407670">
                  <a:moveTo>
                    <a:pt x="7620" y="68592"/>
                  </a:moveTo>
                  <a:lnTo>
                    <a:pt x="0" y="68592"/>
                  </a:lnTo>
                  <a:lnTo>
                    <a:pt x="0" y="71120"/>
                  </a:lnTo>
                  <a:lnTo>
                    <a:pt x="7620" y="71120"/>
                  </a:lnTo>
                  <a:lnTo>
                    <a:pt x="7620" y="68592"/>
                  </a:lnTo>
                  <a:close/>
                </a:path>
                <a:path w="7619" h="407670">
                  <a:moveTo>
                    <a:pt x="7620" y="64782"/>
                  </a:moveTo>
                  <a:lnTo>
                    <a:pt x="0" y="64782"/>
                  </a:lnTo>
                  <a:lnTo>
                    <a:pt x="0" y="68580"/>
                  </a:lnTo>
                  <a:lnTo>
                    <a:pt x="7620" y="68580"/>
                  </a:lnTo>
                  <a:lnTo>
                    <a:pt x="7620" y="64782"/>
                  </a:lnTo>
                  <a:close/>
                </a:path>
                <a:path w="7619" h="407670">
                  <a:moveTo>
                    <a:pt x="7620" y="62242"/>
                  </a:moveTo>
                  <a:lnTo>
                    <a:pt x="0" y="62242"/>
                  </a:lnTo>
                  <a:lnTo>
                    <a:pt x="0" y="64770"/>
                  </a:lnTo>
                  <a:lnTo>
                    <a:pt x="7620" y="64770"/>
                  </a:lnTo>
                  <a:lnTo>
                    <a:pt x="7620" y="62242"/>
                  </a:lnTo>
                  <a:close/>
                </a:path>
                <a:path w="7619" h="407670">
                  <a:moveTo>
                    <a:pt x="7620" y="58432"/>
                  </a:moveTo>
                  <a:lnTo>
                    <a:pt x="0" y="58432"/>
                  </a:lnTo>
                  <a:lnTo>
                    <a:pt x="0" y="62230"/>
                  </a:lnTo>
                  <a:lnTo>
                    <a:pt x="7620" y="62230"/>
                  </a:lnTo>
                  <a:lnTo>
                    <a:pt x="7620" y="58432"/>
                  </a:lnTo>
                  <a:close/>
                </a:path>
                <a:path w="7619" h="407670">
                  <a:moveTo>
                    <a:pt x="7620" y="55892"/>
                  </a:moveTo>
                  <a:lnTo>
                    <a:pt x="0" y="55892"/>
                  </a:lnTo>
                  <a:lnTo>
                    <a:pt x="0" y="58420"/>
                  </a:lnTo>
                  <a:lnTo>
                    <a:pt x="7620" y="58420"/>
                  </a:lnTo>
                  <a:lnTo>
                    <a:pt x="7620" y="55892"/>
                  </a:lnTo>
                  <a:close/>
                </a:path>
                <a:path w="7619" h="407670">
                  <a:moveTo>
                    <a:pt x="7620" y="49542"/>
                  </a:moveTo>
                  <a:lnTo>
                    <a:pt x="0" y="49542"/>
                  </a:lnTo>
                  <a:lnTo>
                    <a:pt x="0" y="55880"/>
                  </a:lnTo>
                  <a:lnTo>
                    <a:pt x="7620" y="55880"/>
                  </a:lnTo>
                  <a:lnTo>
                    <a:pt x="7620" y="49542"/>
                  </a:lnTo>
                  <a:close/>
                </a:path>
                <a:path w="7619" h="407670">
                  <a:moveTo>
                    <a:pt x="7620" y="43192"/>
                  </a:moveTo>
                  <a:lnTo>
                    <a:pt x="0" y="43192"/>
                  </a:lnTo>
                  <a:lnTo>
                    <a:pt x="0" y="49530"/>
                  </a:lnTo>
                  <a:lnTo>
                    <a:pt x="7620" y="49530"/>
                  </a:lnTo>
                  <a:lnTo>
                    <a:pt x="7620" y="43192"/>
                  </a:lnTo>
                  <a:close/>
                </a:path>
                <a:path w="7619" h="407670">
                  <a:moveTo>
                    <a:pt x="7620" y="39382"/>
                  </a:moveTo>
                  <a:lnTo>
                    <a:pt x="0" y="39382"/>
                  </a:lnTo>
                  <a:lnTo>
                    <a:pt x="0" y="43180"/>
                  </a:lnTo>
                  <a:lnTo>
                    <a:pt x="7620" y="43180"/>
                  </a:lnTo>
                  <a:lnTo>
                    <a:pt x="7620" y="39382"/>
                  </a:lnTo>
                  <a:close/>
                </a:path>
                <a:path w="7619" h="407670">
                  <a:moveTo>
                    <a:pt x="7620" y="36842"/>
                  </a:moveTo>
                  <a:lnTo>
                    <a:pt x="0" y="36842"/>
                  </a:lnTo>
                  <a:lnTo>
                    <a:pt x="0" y="39370"/>
                  </a:lnTo>
                  <a:lnTo>
                    <a:pt x="7620" y="39370"/>
                  </a:lnTo>
                  <a:lnTo>
                    <a:pt x="7620" y="36842"/>
                  </a:lnTo>
                  <a:close/>
                </a:path>
                <a:path w="7619" h="407670">
                  <a:moveTo>
                    <a:pt x="7620" y="33032"/>
                  </a:moveTo>
                  <a:lnTo>
                    <a:pt x="0" y="33032"/>
                  </a:lnTo>
                  <a:lnTo>
                    <a:pt x="0" y="36830"/>
                  </a:lnTo>
                  <a:lnTo>
                    <a:pt x="7620" y="36830"/>
                  </a:lnTo>
                  <a:lnTo>
                    <a:pt x="7620" y="33032"/>
                  </a:lnTo>
                  <a:close/>
                </a:path>
                <a:path w="7619" h="407670">
                  <a:moveTo>
                    <a:pt x="7620" y="30492"/>
                  </a:moveTo>
                  <a:lnTo>
                    <a:pt x="0" y="30492"/>
                  </a:lnTo>
                  <a:lnTo>
                    <a:pt x="0" y="33020"/>
                  </a:lnTo>
                  <a:lnTo>
                    <a:pt x="7620" y="33020"/>
                  </a:lnTo>
                  <a:lnTo>
                    <a:pt x="7620" y="30492"/>
                  </a:lnTo>
                  <a:close/>
                </a:path>
                <a:path w="7619" h="407670">
                  <a:moveTo>
                    <a:pt x="7620" y="26682"/>
                  </a:moveTo>
                  <a:lnTo>
                    <a:pt x="0" y="26682"/>
                  </a:lnTo>
                  <a:lnTo>
                    <a:pt x="0" y="30480"/>
                  </a:lnTo>
                  <a:lnTo>
                    <a:pt x="7620" y="30480"/>
                  </a:lnTo>
                  <a:lnTo>
                    <a:pt x="7620" y="26682"/>
                  </a:lnTo>
                  <a:close/>
                </a:path>
                <a:path w="7619" h="407670">
                  <a:moveTo>
                    <a:pt x="7620" y="24142"/>
                  </a:moveTo>
                  <a:lnTo>
                    <a:pt x="0" y="24142"/>
                  </a:lnTo>
                  <a:lnTo>
                    <a:pt x="0" y="26670"/>
                  </a:lnTo>
                  <a:lnTo>
                    <a:pt x="7620" y="26670"/>
                  </a:lnTo>
                  <a:lnTo>
                    <a:pt x="7620" y="24142"/>
                  </a:lnTo>
                  <a:close/>
                </a:path>
                <a:path w="7619" h="407670">
                  <a:moveTo>
                    <a:pt x="7620" y="17792"/>
                  </a:moveTo>
                  <a:lnTo>
                    <a:pt x="0" y="17792"/>
                  </a:lnTo>
                  <a:lnTo>
                    <a:pt x="0" y="24130"/>
                  </a:lnTo>
                  <a:lnTo>
                    <a:pt x="7620" y="24130"/>
                  </a:lnTo>
                  <a:lnTo>
                    <a:pt x="7620" y="17792"/>
                  </a:lnTo>
                  <a:close/>
                </a:path>
                <a:path w="7619" h="407670">
                  <a:moveTo>
                    <a:pt x="7620" y="11442"/>
                  </a:moveTo>
                  <a:lnTo>
                    <a:pt x="0" y="11442"/>
                  </a:lnTo>
                  <a:lnTo>
                    <a:pt x="0" y="17780"/>
                  </a:lnTo>
                  <a:lnTo>
                    <a:pt x="7620" y="17780"/>
                  </a:lnTo>
                  <a:lnTo>
                    <a:pt x="7620" y="11442"/>
                  </a:lnTo>
                  <a:close/>
                </a:path>
                <a:path w="7619" h="407670">
                  <a:moveTo>
                    <a:pt x="7620" y="7632"/>
                  </a:moveTo>
                  <a:lnTo>
                    <a:pt x="0" y="7632"/>
                  </a:lnTo>
                  <a:lnTo>
                    <a:pt x="0" y="11430"/>
                  </a:lnTo>
                  <a:lnTo>
                    <a:pt x="7620" y="11430"/>
                  </a:lnTo>
                  <a:lnTo>
                    <a:pt x="7620" y="7632"/>
                  </a:lnTo>
                  <a:close/>
                </a:path>
                <a:path w="7619" h="407670">
                  <a:moveTo>
                    <a:pt x="7620" y="5092"/>
                  </a:moveTo>
                  <a:lnTo>
                    <a:pt x="0" y="5092"/>
                  </a:lnTo>
                  <a:lnTo>
                    <a:pt x="0" y="7620"/>
                  </a:lnTo>
                  <a:lnTo>
                    <a:pt x="7620" y="7620"/>
                  </a:lnTo>
                  <a:lnTo>
                    <a:pt x="7620" y="5092"/>
                  </a:lnTo>
                  <a:close/>
                </a:path>
                <a:path w="7619" h="407670">
                  <a:moveTo>
                    <a:pt x="7620" y="1282"/>
                  </a:moveTo>
                  <a:lnTo>
                    <a:pt x="0" y="1282"/>
                  </a:lnTo>
                  <a:lnTo>
                    <a:pt x="0" y="5080"/>
                  </a:lnTo>
                  <a:lnTo>
                    <a:pt x="7620" y="5080"/>
                  </a:lnTo>
                  <a:lnTo>
                    <a:pt x="7620" y="1282"/>
                  </a:lnTo>
                  <a:close/>
                </a:path>
                <a:path w="7619" h="407670">
                  <a:moveTo>
                    <a:pt x="7620" y="0"/>
                  </a:moveTo>
                  <a:lnTo>
                    <a:pt x="0" y="0"/>
                  </a:lnTo>
                  <a:lnTo>
                    <a:pt x="0" y="1270"/>
                  </a:lnTo>
                  <a:lnTo>
                    <a:pt x="7620" y="127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3000F8"/>
            </a:solidFill>
          </p:spPr>
          <p:txBody>
            <a:bodyPr bIns="0" lIns="0" rIns="0" rtlCol="0" tIns="0" wrap="square"/>
            <a:p/>
          </p:txBody>
        </p:sp>
        <p:sp>
          <p:nvSpPr>
            <p:cNvPr id="1050314" name="object 1618"/>
            <p:cNvSpPr/>
            <p:nvPr/>
          </p:nvSpPr>
          <p:spPr>
            <a:xfrm>
              <a:off x="1658619" y="6214237"/>
              <a:ext cx="0" cy="144780"/>
            </a:xfrm>
            <a:custGeom>
              <a:avLst/>
              <a:ahLst/>
              <a:rect l="l" t="t" r="r" b="b"/>
              <a:pathLst>
                <a:path w="0" h="144779">
                  <a:moveTo>
                    <a:pt x="0" y="0"/>
                  </a:moveTo>
                  <a:lnTo>
                    <a:pt x="0" y="144653"/>
                  </a:lnTo>
                </a:path>
              </a:pathLst>
            </a:custGeom>
            <a:ln w="7619">
              <a:solidFill>
                <a:srgbClr val="3000F8"/>
              </a:solidFill>
              <a:prstDash val="sysDot"/>
            </a:ln>
          </p:spPr>
          <p:txBody>
            <a:bodyPr bIns="0" lIns="0" rIns="0" rtlCol="0" tIns="0" wrap="square"/>
            <a:p/>
          </p:txBody>
        </p:sp>
        <p:sp>
          <p:nvSpPr>
            <p:cNvPr id="1050315" name="object 1619"/>
            <p:cNvSpPr/>
            <p:nvPr/>
          </p:nvSpPr>
          <p:spPr>
            <a:xfrm>
              <a:off x="1654810" y="6360172"/>
              <a:ext cx="7620" cy="403860"/>
            </a:xfrm>
            <a:custGeom>
              <a:avLst/>
              <a:ahLst/>
              <a:rect l="l" t="t" r="r" b="b"/>
              <a:pathLst>
                <a:path w="7619" h="403859">
                  <a:moveTo>
                    <a:pt x="7620" y="157480"/>
                  </a:moveTo>
                  <a:lnTo>
                    <a:pt x="0" y="157480"/>
                  </a:lnTo>
                  <a:lnTo>
                    <a:pt x="0" y="403847"/>
                  </a:lnTo>
                  <a:lnTo>
                    <a:pt x="7620" y="403860"/>
                  </a:lnTo>
                  <a:lnTo>
                    <a:pt x="7620" y="157480"/>
                  </a:lnTo>
                  <a:close/>
                </a:path>
                <a:path w="7619" h="403859">
                  <a:moveTo>
                    <a:pt x="7620" y="151130"/>
                  </a:moveTo>
                  <a:lnTo>
                    <a:pt x="0" y="151130"/>
                  </a:lnTo>
                  <a:lnTo>
                    <a:pt x="0" y="156197"/>
                  </a:lnTo>
                  <a:lnTo>
                    <a:pt x="7620" y="156197"/>
                  </a:lnTo>
                  <a:lnTo>
                    <a:pt x="7620" y="151130"/>
                  </a:lnTo>
                  <a:close/>
                </a:path>
                <a:path w="7619" h="403859">
                  <a:moveTo>
                    <a:pt x="7620" y="144780"/>
                  </a:moveTo>
                  <a:lnTo>
                    <a:pt x="0" y="144780"/>
                  </a:lnTo>
                  <a:lnTo>
                    <a:pt x="0" y="149847"/>
                  </a:lnTo>
                  <a:lnTo>
                    <a:pt x="7620" y="149847"/>
                  </a:lnTo>
                  <a:lnTo>
                    <a:pt x="7620" y="144780"/>
                  </a:lnTo>
                  <a:close/>
                </a:path>
                <a:path w="7619" h="403859">
                  <a:moveTo>
                    <a:pt x="7620" y="138430"/>
                  </a:moveTo>
                  <a:lnTo>
                    <a:pt x="0" y="138430"/>
                  </a:lnTo>
                  <a:lnTo>
                    <a:pt x="0" y="143497"/>
                  </a:lnTo>
                  <a:lnTo>
                    <a:pt x="7620" y="143497"/>
                  </a:lnTo>
                  <a:lnTo>
                    <a:pt x="7620" y="138430"/>
                  </a:lnTo>
                  <a:close/>
                </a:path>
                <a:path w="7619" h="403859">
                  <a:moveTo>
                    <a:pt x="7620" y="132080"/>
                  </a:moveTo>
                  <a:lnTo>
                    <a:pt x="0" y="132080"/>
                  </a:lnTo>
                  <a:lnTo>
                    <a:pt x="0" y="137147"/>
                  </a:lnTo>
                  <a:lnTo>
                    <a:pt x="7620" y="137147"/>
                  </a:lnTo>
                  <a:lnTo>
                    <a:pt x="7620" y="132080"/>
                  </a:lnTo>
                  <a:close/>
                </a:path>
                <a:path w="7619" h="403859">
                  <a:moveTo>
                    <a:pt x="7620" y="125730"/>
                  </a:moveTo>
                  <a:lnTo>
                    <a:pt x="0" y="125730"/>
                  </a:lnTo>
                  <a:lnTo>
                    <a:pt x="0" y="130797"/>
                  </a:lnTo>
                  <a:lnTo>
                    <a:pt x="7620" y="130797"/>
                  </a:lnTo>
                  <a:lnTo>
                    <a:pt x="7620" y="125730"/>
                  </a:lnTo>
                  <a:close/>
                </a:path>
                <a:path w="7619" h="403859">
                  <a:moveTo>
                    <a:pt x="7620" y="119380"/>
                  </a:moveTo>
                  <a:lnTo>
                    <a:pt x="0" y="119380"/>
                  </a:lnTo>
                  <a:lnTo>
                    <a:pt x="0" y="124447"/>
                  </a:lnTo>
                  <a:lnTo>
                    <a:pt x="7620" y="124447"/>
                  </a:lnTo>
                  <a:lnTo>
                    <a:pt x="7620" y="119380"/>
                  </a:lnTo>
                  <a:close/>
                </a:path>
                <a:path w="7619" h="403859">
                  <a:moveTo>
                    <a:pt x="7620" y="113030"/>
                  </a:moveTo>
                  <a:lnTo>
                    <a:pt x="0" y="113030"/>
                  </a:lnTo>
                  <a:lnTo>
                    <a:pt x="0" y="118097"/>
                  </a:lnTo>
                  <a:lnTo>
                    <a:pt x="7620" y="118097"/>
                  </a:lnTo>
                  <a:lnTo>
                    <a:pt x="7620" y="113030"/>
                  </a:lnTo>
                  <a:close/>
                </a:path>
                <a:path w="7619" h="403859">
                  <a:moveTo>
                    <a:pt x="7620" y="106680"/>
                  </a:moveTo>
                  <a:lnTo>
                    <a:pt x="0" y="106680"/>
                  </a:lnTo>
                  <a:lnTo>
                    <a:pt x="0" y="111747"/>
                  </a:lnTo>
                  <a:lnTo>
                    <a:pt x="7620" y="111747"/>
                  </a:lnTo>
                  <a:lnTo>
                    <a:pt x="7620" y="106680"/>
                  </a:lnTo>
                  <a:close/>
                </a:path>
                <a:path w="7619" h="403859">
                  <a:moveTo>
                    <a:pt x="7620" y="100330"/>
                  </a:moveTo>
                  <a:lnTo>
                    <a:pt x="0" y="100330"/>
                  </a:lnTo>
                  <a:lnTo>
                    <a:pt x="0" y="105397"/>
                  </a:lnTo>
                  <a:lnTo>
                    <a:pt x="7620" y="105397"/>
                  </a:lnTo>
                  <a:lnTo>
                    <a:pt x="7620" y="100330"/>
                  </a:lnTo>
                  <a:close/>
                </a:path>
                <a:path w="7619" h="403859">
                  <a:moveTo>
                    <a:pt x="7620" y="93980"/>
                  </a:moveTo>
                  <a:lnTo>
                    <a:pt x="0" y="93980"/>
                  </a:lnTo>
                  <a:lnTo>
                    <a:pt x="0" y="99047"/>
                  </a:lnTo>
                  <a:lnTo>
                    <a:pt x="7620" y="99047"/>
                  </a:lnTo>
                  <a:lnTo>
                    <a:pt x="7620" y="93980"/>
                  </a:lnTo>
                  <a:close/>
                </a:path>
                <a:path w="7619" h="403859">
                  <a:moveTo>
                    <a:pt x="7620" y="88900"/>
                  </a:moveTo>
                  <a:lnTo>
                    <a:pt x="0" y="88900"/>
                  </a:lnTo>
                  <a:lnTo>
                    <a:pt x="0" y="92697"/>
                  </a:lnTo>
                  <a:lnTo>
                    <a:pt x="7620" y="92697"/>
                  </a:lnTo>
                  <a:lnTo>
                    <a:pt x="7620" y="88900"/>
                  </a:lnTo>
                  <a:close/>
                </a:path>
                <a:path w="7619" h="403859">
                  <a:moveTo>
                    <a:pt x="7620" y="82550"/>
                  </a:moveTo>
                  <a:lnTo>
                    <a:pt x="0" y="82550"/>
                  </a:lnTo>
                  <a:lnTo>
                    <a:pt x="0" y="87630"/>
                  </a:lnTo>
                  <a:lnTo>
                    <a:pt x="7620" y="87630"/>
                  </a:lnTo>
                  <a:lnTo>
                    <a:pt x="7620" y="82550"/>
                  </a:lnTo>
                  <a:close/>
                </a:path>
                <a:path w="7619" h="403859">
                  <a:moveTo>
                    <a:pt x="7620" y="76200"/>
                  </a:moveTo>
                  <a:lnTo>
                    <a:pt x="0" y="76200"/>
                  </a:lnTo>
                  <a:lnTo>
                    <a:pt x="0" y="81267"/>
                  </a:lnTo>
                  <a:lnTo>
                    <a:pt x="7620" y="81267"/>
                  </a:lnTo>
                  <a:lnTo>
                    <a:pt x="7620" y="76200"/>
                  </a:lnTo>
                  <a:close/>
                </a:path>
                <a:path w="7619" h="403859">
                  <a:moveTo>
                    <a:pt x="7620" y="69850"/>
                  </a:moveTo>
                  <a:lnTo>
                    <a:pt x="0" y="69850"/>
                  </a:lnTo>
                  <a:lnTo>
                    <a:pt x="0" y="74930"/>
                  </a:lnTo>
                  <a:lnTo>
                    <a:pt x="7620" y="74930"/>
                  </a:lnTo>
                  <a:lnTo>
                    <a:pt x="7620" y="69850"/>
                  </a:lnTo>
                  <a:close/>
                </a:path>
                <a:path w="7619" h="403859">
                  <a:moveTo>
                    <a:pt x="7620" y="63500"/>
                  </a:moveTo>
                  <a:lnTo>
                    <a:pt x="0" y="63500"/>
                  </a:lnTo>
                  <a:lnTo>
                    <a:pt x="0" y="68567"/>
                  </a:lnTo>
                  <a:lnTo>
                    <a:pt x="7620" y="68567"/>
                  </a:lnTo>
                  <a:lnTo>
                    <a:pt x="7620" y="63500"/>
                  </a:lnTo>
                  <a:close/>
                </a:path>
                <a:path w="7619" h="403859">
                  <a:moveTo>
                    <a:pt x="7620" y="57150"/>
                  </a:moveTo>
                  <a:lnTo>
                    <a:pt x="0" y="57150"/>
                  </a:lnTo>
                  <a:lnTo>
                    <a:pt x="0" y="62217"/>
                  </a:lnTo>
                  <a:lnTo>
                    <a:pt x="7620" y="62217"/>
                  </a:lnTo>
                  <a:lnTo>
                    <a:pt x="7620" y="57150"/>
                  </a:lnTo>
                  <a:close/>
                </a:path>
                <a:path w="7619" h="403859">
                  <a:moveTo>
                    <a:pt x="7620" y="50800"/>
                  </a:moveTo>
                  <a:lnTo>
                    <a:pt x="0" y="50800"/>
                  </a:lnTo>
                  <a:lnTo>
                    <a:pt x="0" y="55867"/>
                  </a:lnTo>
                  <a:lnTo>
                    <a:pt x="7620" y="55867"/>
                  </a:lnTo>
                  <a:lnTo>
                    <a:pt x="7620" y="50800"/>
                  </a:lnTo>
                  <a:close/>
                </a:path>
                <a:path w="7619" h="403859">
                  <a:moveTo>
                    <a:pt x="7620" y="38100"/>
                  </a:moveTo>
                  <a:lnTo>
                    <a:pt x="0" y="38100"/>
                  </a:lnTo>
                  <a:lnTo>
                    <a:pt x="0" y="49517"/>
                  </a:lnTo>
                  <a:lnTo>
                    <a:pt x="7620" y="49517"/>
                  </a:lnTo>
                  <a:lnTo>
                    <a:pt x="7620" y="38100"/>
                  </a:lnTo>
                  <a:close/>
                </a:path>
                <a:path w="7619" h="403859">
                  <a:moveTo>
                    <a:pt x="7620" y="25400"/>
                  </a:moveTo>
                  <a:lnTo>
                    <a:pt x="0" y="25400"/>
                  </a:lnTo>
                  <a:lnTo>
                    <a:pt x="0" y="36817"/>
                  </a:lnTo>
                  <a:lnTo>
                    <a:pt x="7620" y="36817"/>
                  </a:lnTo>
                  <a:lnTo>
                    <a:pt x="7620" y="25400"/>
                  </a:lnTo>
                  <a:close/>
                </a:path>
                <a:path w="7619" h="403859">
                  <a:moveTo>
                    <a:pt x="7620" y="12700"/>
                  </a:moveTo>
                  <a:lnTo>
                    <a:pt x="0" y="12700"/>
                  </a:lnTo>
                  <a:lnTo>
                    <a:pt x="0" y="24117"/>
                  </a:lnTo>
                  <a:lnTo>
                    <a:pt x="7620" y="24117"/>
                  </a:lnTo>
                  <a:lnTo>
                    <a:pt x="7620" y="12700"/>
                  </a:lnTo>
                  <a:close/>
                </a:path>
                <a:path w="7619" h="403859">
                  <a:moveTo>
                    <a:pt x="7620" y="0"/>
                  </a:moveTo>
                  <a:lnTo>
                    <a:pt x="0" y="0"/>
                  </a:lnTo>
                  <a:lnTo>
                    <a:pt x="0" y="11417"/>
                  </a:lnTo>
                  <a:lnTo>
                    <a:pt x="7620" y="11417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3000F8"/>
            </a:solidFill>
          </p:spPr>
          <p:txBody>
            <a:bodyPr bIns="0" lIns="0" rIns="0" rtlCol="0" tIns="0" wrap="square"/>
            <a:p/>
          </p:txBody>
        </p:sp>
        <p:sp>
          <p:nvSpPr>
            <p:cNvPr id="1050316" name="object 1620"/>
            <p:cNvSpPr/>
            <p:nvPr/>
          </p:nvSpPr>
          <p:spPr>
            <a:xfrm>
              <a:off x="1647177" y="5806439"/>
              <a:ext cx="8255" cy="407670"/>
            </a:xfrm>
            <a:custGeom>
              <a:avLst/>
              <a:ahLst/>
              <a:rect l="l" t="t" r="r" b="b"/>
              <a:pathLst>
                <a:path w="8255" h="407670">
                  <a:moveTo>
                    <a:pt x="7632" y="299732"/>
                  </a:moveTo>
                  <a:lnTo>
                    <a:pt x="0" y="299732"/>
                  </a:lnTo>
                  <a:lnTo>
                    <a:pt x="0" y="407670"/>
                  </a:lnTo>
                  <a:lnTo>
                    <a:pt x="7632" y="407670"/>
                  </a:lnTo>
                  <a:lnTo>
                    <a:pt x="7632" y="299732"/>
                  </a:lnTo>
                  <a:close/>
                </a:path>
                <a:path w="8255" h="407670">
                  <a:moveTo>
                    <a:pt x="7632" y="229882"/>
                  </a:moveTo>
                  <a:lnTo>
                    <a:pt x="0" y="229882"/>
                  </a:lnTo>
                  <a:lnTo>
                    <a:pt x="0" y="299720"/>
                  </a:lnTo>
                  <a:lnTo>
                    <a:pt x="7632" y="299720"/>
                  </a:lnTo>
                  <a:lnTo>
                    <a:pt x="7632" y="229882"/>
                  </a:lnTo>
                  <a:close/>
                </a:path>
                <a:path w="8255" h="407670">
                  <a:moveTo>
                    <a:pt x="7632" y="227342"/>
                  </a:moveTo>
                  <a:lnTo>
                    <a:pt x="0" y="227342"/>
                  </a:lnTo>
                  <a:lnTo>
                    <a:pt x="0" y="229870"/>
                  </a:lnTo>
                  <a:lnTo>
                    <a:pt x="7632" y="229870"/>
                  </a:lnTo>
                  <a:lnTo>
                    <a:pt x="7632" y="227342"/>
                  </a:lnTo>
                  <a:close/>
                </a:path>
                <a:path w="8255" h="407670">
                  <a:moveTo>
                    <a:pt x="7632" y="223532"/>
                  </a:moveTo>
                  <a:lnTo>
                    <a:pt x="0" y="223532"/>
                  </a:lnTo>
                  <a:lnTo>
                    <a:pt x="0" y="227330"/>
                  </a:lnTo>
                  <a:lnTo>
                    <a:pt x="7632" y="227330"/>
                  </a:lnTo>
                  <a:lnTo>
                    <a:pt x="7632" y="223532"/>
                  </a:lnTo>
                  <a:close/>
                </a:path>
                <a:path w="8255" h="407670">
                  <a:moveTo>
                    <a:pt x="7632" y="220992"/>
                  </a:moveTo>
                  <a:lnTo>
                    <a:pt x="0" y="220992"/>
                  </a:lnTo>
                  <a:lnTo>
                    <a:pt x="0" y="223520"/>
                  </a:lnTo>
                  <a:lnTo>
                    <a:pt x="7632" y="223520"/>
                  </a:lnTo>
                  <a:lnTo>
                    <a:pt x="7632" y="220992"/>
                  </a:lnTo>
                  <a:close/>
                </a:path>
                <a:path w="8255" h="407670">
                  <a:moveTo>
                    <a:pt x="7632" y="217182"/>
                  </a:moveTo>
                  <a:lnTo>
                    <a:pt x="0" y="217182"/>
                  </a:lnTo>
                  <a:lnTo>
                    <a:pt x="0" y="220980"/>
                  </a:lnTo>
                  <a:lnTo>
                    <a:pt x="7632" y="220980"/>
                  </a:lnTo>
                  <a:lnTo>
                    <a:pt x="7632" y="217182"/>
                  </a:lnTo>
                  <a:close/>
                </a:path>
                <a:path w="8255" h="407670">
                  <a:moveTo>
                    <a:pt x="7632" y="210832"/>
                  </a:moveTo>
                  <a:lnTo>
                    <a:pt x="0" y="210832"/>
                  </a:lnTo>
                  <a:lnTo>
                    <a:pt x="0" y="217170"/>
                  </a:lnTo>
                  <a:lnTo>
                    <a:pt x="7632" y="217170"/>
                  </a:lnTo>
                  <a:lnTo>
                    <a:pt x="7632" y="210832"/>
                  </a:lnTo>
                  <a:close/>
                </a:path>
                <a:path w="8255" h="407670">
                  <a:moveTo>
                    <a:pt x="7632" y="208292"/>
                  </a:moveTo>
                  <a:lnTo>
                    <a:pt x="0" y="208292"/>
                  </a:lnTo>
                  <a:lnTo>
                    <a:pt x="0" y="210820"/>
                  </a:lnTo>
                  <a:lnTo>
                    <a:pt x="7632" y="210820"/>
                  </a:lnTo>
                  <a:lnTo>
                    <a:pt x="7632" y="208292"/>
                  </a:lnTo>
                  <a:close/>
                </a:path>
                <a:path w="8255" h="407670">
                  <a:moveTo>
                    <a:pt x="7632" y="204482"/>
                  </a:moveTo>
                  <a:lnTo>
                    <a:pt x="0" y="204482"/>
                  </a:lnTo>
                  <a:lnTo>
                    <a:pt x="0" y="208280"/>
                  </a:lnTo>
                  <a:lnTo>
                    <a:pt x="7632" y="208280"/>
                  </a:lnTo>
                  <a:lnTo>
                    <a:pt x="7632" y="204482"/>
                  </a:lnTo>
                  <a:close/>
                </a:path>
                <a:path w="8255" h="407670">
                  <a:moveTo>
                    <a:pt x="7632" y="198132"/>
                  </a:moveTo>
                  <a:lnTo>
                    <a:pt x="0" y="198132"/>
                  </a:lnTo>
                  <a:lnTo>
                    <a:pt x="0" y="204470"/>
                  </a:lnTo>
                  <a:lnTo>
                    <a:pt x="7632" y="204470"/>
                  </a:lnTo>
                  <a:lnTo>
                    <a:pt x="7632" y="198132"/>
                  </a:lnTo>
                  <a:close/>
                </a:path>
                <a:path w="8255" h="407670">
                  <a:moveTo>
                    <a:pt x="7632" y="189242"/>
                  </a:moveTo>
                  <a:lnTo>
                    <a:pt x="0" y="189242"/>
                  </a:lnTo>
                  <a:lnTo>
                    <a:pt x="0" y="198120"/>
                  </a:lnTo>
                  <a:lnTo>
                    <a:pt x="7632" y="198120"/>
                  </a:lnTo>
                  <a:lnTo>
                    <a:pt x="7632" y="189242"/>
                  </a:lnTo>
                  <a:close/>
                </a:path>
                <a:path w="8255" h="407670">
                  <a:moveTo>
                    <a:pt x="7632" y="185432"/>
                  </a:moveTo>
                  <a:lnTo>
                    <a:pt x="0" y="185432"/>
                  </a:lnTo>
                  <a:lnTo>
                    <a:pt x="0" y="189230"/>
                  </a:lnTo>
                  <a:lnTo>
                    <a:pt x="7632" y="189230"/>
                  </a:lnTo>
                  <a:lnTo>
                    <a:pt x="7632" y="185432"/>
                  </a:lnTo>
                  <a:close/>
                </a:path>
                <a:path w="8255" h="407670">
                  <a:moveTo>
                    <a:pt x="7632" y="182892"/>
                  </a:moveTo>
                  <a:lnTo>
                    <a:pt x="0" y="182892"/>
                  </a:lnTo>
                  <a:lnTo>
                    <a:pt x="0" y="185420"/>
                  </a:lnTo>
                  <a:lnTo>
                    <a:pt x="7632" y="185420"/>
                  </a:lnTo>
                  <a:lnTo>
                    <a:pt x="7632" y="182892"/>
                  </a:lnTo>
                  <a:close/>
                </a:path>
                <a:path w="8255" h="407670">
                  <a:moveTo>
                    <a:pt x="7632" y="176542"/>
                  </a:moveTo>
                  <a:lnTo>
                    <a:pt x="0" y="176542"/>
                  </a:lnTo>
                  <a:lnTo>
                    <a:pt x="0" y="182880"/>
                  </a:lnTo>
                  <a:lnTo>
                    <a:pt x="7632" y="182880"/>
                  </a:lnTo>
                  <a:lnTo>
                    <a:pt x="7632" y="176542"/>
                  </a:lnTo>
                  <a:close/>
                </a:path>
                <a:path w="8255" h="407670">
                  <a:moveTo>
                    <a:pt x="7632" y="119392"/>
                  </a:moveTo>
                  <a:lnTo>
                    <a:pt x="0" y="119392"/>
                  </a:lnTo>
                  <a:lnTo>
                    <a:pt x="0" y="176530"/>
                  </a:lnTo>
                  <a:lnTo>
                    <a:pt x="7632" y="176530"/>
                  </a:lnTo>
                  <a:lnTo>
                    <a:pt x="7632" y="119392"/>
                  </a:lnTo>
                  <a:close/>
                </a:path>
                <a:path w="8255" h="407670">
                  <a:moveTo>
                    <a:pt x="7632" y="109232"/>
                  </a:moveTo>
                  <a:lnTo>
                    <a:pt x="0" y="109232"/>
                  </a:lnTo>
                  <a:lnTo>
                    <a:pt x="0" y="119380"/>
                  </a:lnTo>
                  <a:lnTo>
                    <a:pt x="7632" y="119380"/>
                  </a:lnTo>
                  <a:lnTo>
                    <a:pt x="7632" y="109232"/>
                  </a:lnTo>
                  <a:close/>
                </a:path>
                <a:path w="8255" h="407670">
                  <a:moveTo>
                    <a:pt x="7632" y="96532"/>
                  </a:moveTo>
                  <a:lnTo>
                    <a:pt x="0" y="96532"/>
                  </a:lnTo>
                  <a:lnTo>
                    <a:pt x="0" y="109220"/>
                  </a:lnTo>
                  <a:lnTo>
                    <a:pt x="7632" y="109220"/>
                  </a:lnTo>
                  <a:lnTo>
                    <a:pt x="7632" y="96532"/>
                  </a:lnTo>
                  <a:close/>
                </a:path>
                <a:path w="8255" h="407670">
                  <a:moveTo>
                    <a:pt x="7632" y="93992"/>
                  </a:moveTo>
                  <a:lnTo>
                    <a:pt x="0" y="93992"/>
                  </a:lnTo>
                  <a:lnTo>
                    <a:pt x="0" y="96520"/>
                  </a:lnTo>
                  <a:lnTo>
                    <a:pt x="7632" y="96520"/>
                  </a:lnTo>
                  <a:lnTo>
                    <a:pt x="7632" y="93992"/>
                  </a:lnTo>
                  <a:close/>
                </a:path>
                <a:path w="8255" h="407670">
                  <a:moveTo>
                    <a:pt x="7632" y="87642"/>
                  </a:moveTo>
                  <a:lnTo>
                    <a:pt x="0" y="87642"/>
                  </a:lnTo>
                  <a:lnTo>
                    <a:pt x="0" y="93980"/>
                  </a:lnTo>
                  <a:lnTo>
                    <a:pt x="7632" y="93980"/>
                  </a:lnTo>
                  <a:lnTo>
                    <a:pt x="7632" y="87642"/>
                  </a:lnTo>
                  <a:close/>
                </a:path>
                <a:path w="8255" h="407670">
                  <a:moveTo>
                    <a:pt x="7632" y="77482"/>
                  </a:moveTo>
                  <a:lnTo>
                    <a:pt x="0" y="77482"/>
                  </a:lnTo>
                  <a:lnTo>
                    <a:pt x="0" y="87630"/>
                  </a:lnTo>
                  <a:lnTo>
                    <a:pt x="7632" y="87630"/>
                  </a:lnTo>
                  <a:lnTo>
                    <a:pt x="7632" y="77482"/>
                  </a:lnTo>
                  <a:close/>
                </a:path>
                <a:path w="8255" h="407670">
                  <a:moveTo>
                    <a:pt x="7632" y="74942"/>
                  </a:moveTo>
                  <a:lnTo>
                    <a:pt x="0" y="74942"/>
                  </a:lnTo>
                  <a:lnTo>
                    <a:pt x="0" y="77470"/>
                  </a:lnTo>
                  <a:lnTo>
                    <a:pt x="7632" y="77470"/>
                  </a:lnTo>
                  <a:lnTo>
                    <a:pt x="7632" y="74942"/>
                  </a:lnTo>
                  <a:close/>
                </a:path>
                <a:path w="8255" h="407670">
                  <a:moveTo>
                    <a:pt x="7632" y="71132"/>
                  </a:moveTo>
                  <a:lnTo>
                    <a:pt x="0" y="71132"/>
                  </a:lnTo>
                  <a:lnTo>
                    <a:pt x="0" y="74930"/>
                  </a:lnTo>
                  <a:lnTo>
                    <a:pt x="7632" y="74930"/>
                  </a:lnTo>
                  <a:lnTo>
                    <a:pt x="7632" y="71132"/>
                  </a:lnTo>
                  <a:close/>
                </a:path>
                <a:path w="8255" h="407670">
                  <a:moveTo>
                    <a:pt x="7632" y="68592"/>
                  </a:moveTo>
                  <a:lnTo>
                    <a:pt x="0" y="68592"/>
                  </a:lnTo>
                  <a:lnTo>
                    <a:pt x="0" y="71120"/>
                  </a:lnTo>
                  <a:lnTo>
                    <a:pt x="7632" y="71120"/>
                  </a:lnTo>
                  <a:lnTo>
                    <a:pt x="7632" y="68592"/>
                  </a:lnTo>
                  <a:close/>
                </a:path>
                <a:path w="8255" h="407670">
                  <a:moveTo>
                    <a:pt x="7632" y="64782"/>
                  </a:moveTo>
                  <a:lnTo>
                    <a:pt x="0" y="64782"/>
                  </a:lnTo>
                  <a:lnTo>
                    <a:pt x="0" y="68580"/>
                  </a:lnTo>
                  <a:lnTo>
                    <a:pt x="7632" y="68580"/>
                  </a:lnTo>
                  <a:lnTo>
                    <a:pt x="7632" y="64782"/>
                  </a:lnTo>
                  <a:close/>
                </a:path>
                <a:path w="8255" h="407670">
                  <a:moveTo>
                    <a:pt x="7632" y="62242"/>
                  </a:moveTo>
                  <a:lnTo>
                    <a:pt x="0" y="62242"/>
                  </a:lnTo>
                  <a:lnTo>
                    <a:pt x="0" y="64770"/>
                  </a:lnTo>
                  <a:lnTo>
                    <a:pt x="7632" y="64770"/>
                  </a:lnTo>
                  <a:lnTo>
                    <a:pt x="7632" y="62242"/>
                  </a:lnTo>
                  <a:close/>
                </a:path>
                <a:path w="8255" h="407670">
                  <a:moveTo>
                    <a:pt x="7632" y="58432"/>
                  </a:moveTo>
                  <a:lnTo>
                    <a:pt x="0" y="58432"/>
                  </a:lnTo>
                  <a:lnTo>
                    <a:pt x="0" y="62230"/>
                  </a:lnTo>
                  <a:lnTo>
                    <a:pt x="7632" y="62230"/>
                  </a:lnTo>
                  <a:lnTo>
                    <a:pt x="7632" y="58432"/>
                  </a:lnTo>
                  <a:close/>
                </a:path>
                <a:path w="8255" h="407670">
                  <a:moveTo>
                    <a:pt x="7632" y="55892"/>
                  </a:moveTo>
                  <a:lnTo>
                    <a:pt x="0" y="55892"/>
                  </a:lnTo>
                  <a:lnTo>
                    <a:pt x="0" y="58420"/>
                  </a:lnTo>
                  <a:lnTo>
                    <a:pt x="7632" y="58420"/>
                  </a:lnTo>
                  <a:lnTo>
                    <a:pt x="7632" y="55892"/>
                  </a:lnTo>
                  <a:close/>
                </a:path>
                <a:path w="8255" h="407670">
                  <a:moveTo>
                    <a:pt x="7632" y="49542"/>
                  </a:moveTo>
                  <a:lnTo>
                    <a:pt x="0" y="49542"/>
                  </a:lnTo>
                  <a:lnTo>
                    <a:pt x="0" y="55880"/>
                  </a:lnTo>
                  <a:lnTo>
                    <a:pt x="7632" y="55880"/>
                  </a:lnTo>
                  <a:lnTo>
                    <a:pt x="7632" y="49542"/>
                  </a:lnTo>
                  <a:close/>
                </a:path>
                <a:path w="8255" h="407670">
                  <a:moveTo>
                    <a:pt x="7632" y="43192"/>
                  </a:moveTo>
                  <a:lnTo>
                    <a:pt x="0" y="43192"/>
                  </a:lnTo>
                  <a:lnTo>
                    <a:pt x="0" y="49530"/>
                  </a:lnTo>
                  <a:lnTo>
                    <a:pt x="7632" y="49530"/>
                  </a:lnTo>
                  <a:lnTo>
                    <a:pt x="7632" y="43192"/>
                  </a:lnTo>
                  <a:close/>
                </a:path>
                <a:path w="8255" h="407670">
                  <a:moveTo>
                    <a:pt x="7632" y="39382"/>
                  </a:moveTo>
                  <a:lnTo>
                    <a:pt x="0" y="39382"/>
                  </a:lnTo>
                  <a:lnTo>
                    <a:pt x="0" y="43180"/>
                  </a:lnTo>
                  <a:lnTo>
                    <a:pt x="7632" y="43180"/>
                  </a:lnTo>
                  <a:lnTo>
                    <a:pt x="7632" y="39382"/>
                  </a:lnTo>
                  <a:close/>
                </a:path>
                <a:path w="8255" h="407670">
                  <a:moveTo>
                    <a:pt x="7632" y="36842"/>
                  </a:moveTo>
                  <a:lnTo>
                    <a:pt x="0" y="36842"/>
                  </a:lnTo>
                  <a:lnTo>
                    <a:pt x="0" y="39370"/>
                  </a:lnTo>
                  <a:lnTo>
                    <a:pt x="7632" y="39370"/>
                  </a:lnTo>
                  <a:lnTo>
                    <a:pt x="7632" y="36842"/>
                  </a:lnTo>
                  <a:close/>
                </a:path>
                <a:path w="8255" h="407670">
                  <a:moveTo>
                    <a:pt x="7632" y="33032"/>
                  </a:moveTo>
                  <a:lnTo>
                    <a:pt x="0" y="33032"/>
                  </a:lnTo>
                  <a:lnTo>
                    <a:pt x="0" y="36830"/>
                  </a:lnTo>
                  <a:lnTo>
                    <a:pt x="7632" y="36830"/>
                  </a:lnTo>
                  <a:lnTo>
                    <a:pt x="7632" y="33032"/>
                  </a:lnTo>
                  <a:close/>
                </a:path>
                <a:path w="8255" h="407670">
                  <a:moveTo>
                    <a:pt x="7632" y="30492"/>
                  </a:moveTo>
                  <a:lnTo>
                    <a:pt x="0" y="30492"/>
                  </a:lnTo>
                  <a:lnTo>
                    <a:pt x="0" y="33020"/>
                  </a:lnTo>
                  <a:lnTo>
                    <a:pt x="7632" y="33020"/>
                  </a:lnTo>
                  <a:lnTo>
                    <a:pt x="7632" y="30492"/>
                  </a:lnTo>
                  <a:close/>
                </a:path>
                <a:path w="8255" h="407670">
                  <a:moveTo>
                    <a:pt x="7632" y="26682"/>
                  </a:moveTo>
                  <a:lnTo>
                    <a:pt x="0" y="26682"/>
                  </a:lnTo>
                  <a:lnTo>
                    <a:pt x="0" y="30480"/>
                  </a:lnTo>
                  <a:lnTo>
                    <a:pt x="7632" y="30480"/>
                  </a:lnTo>
                  <a:lnTo>
                    <a:pt x="7632" y="26682"/>
                  </a:lnTo>
                  <a:close/>
                </a:path>
                <a:path w="8255" h="407670">
                  <a:moveTo>
                    <a:pt x="7632" y="24142"/>
                  </a:moveTo>
                  <a:lnTo>
                    <a:pt x="0" y="24142"/>
                  </a:lnTo>
                  <a:lnTo>
                    <a:pt x="0" y="26670"/>
                  </a:lnTo>
                  <a:lnTo>
                    <a:pt x="7632" y="26670"/>
                  </a:lnTo>
                  <a:lnTo>
                    <a:pt x="7632" y="24142"/>
                  </a:lnTo>
                  <a:close/>
                </a:path>
                <a:path w="8255" h="407670">
                  <a:moveTo>
                    <a:pt x="7632" y="17792"/>
                  </a:moveTo>
                  <a:lnTo>
                    <a:pt x="0" y="17792"/>
                  </a:lnTo>
                  <a:lnTo>
                    <a:pt x="0" y="24130"/>
                  </a:lnTo>
                  <a:lnTo>
                    <a:pt x="7632" y="24130"/>
                  </a:lnTo>
                  <a:lnTo>
                    <a:pt x="7632" y="17792"/>
                  </a:lnTo>
                  <a:close/>
                </a:path>
                <a:path w="8255" h="407670">
                  <a:moveTo>
                    <a:pt x="7632" y="11442"/>
                  </a:moveTo>
                  <a:lnTo>
                    <a:pt x="0" y="11442"/>
                  </a:lnTo>
                  <a:lnTo>
                    <a:pt x="0" y="17780"/>
                  </a:lnTo>
                  <a:lnTo>
                    <a:pt x="7632" y="17780"/>
                  </a:lnTo>
                  <a:lnTo>
                    <a:pt x="7632" y="11442"/>
                  </a:lnTo>
                  <a:close/>
                </a:path>
                <a:path w="8255" h="407670">
                  <a:moveTo>
                    <a:pt x="7632" y="7632"/>
                  </a:moveTo>
                  <a:lnTo>
                    <a:pt x="0" y="7632"/>
                  </a:lnTo>
                  <a:lnTo>
                    <a:pt x="0" y="11430"/>
                  </a:lnTo>
                  <a:lnTo>
                    <a:pt x="7632" y="11430"/>
                  </a:lnTo>
                  <a:lnTo>
                    <a:pt x="7632" y="7632"/>
                  </a:lnTo>
                  <a:close/>
                </a:path>
                <a:path w="8255" h="407670">
                  <a:moveTo>
                    <a:pt x="7632" y="5092"/>
                  </a:moveTo>
                  <a:lnTo>
                    <a:pt x="0" y="5092"/>
                  </a:lnTo>
                  <a:lnTo>
                    <a:pt x="0" y="7620"/>
                  </a:lnTo>
                  <a:lnTo>
                    <a:pt x="7632" y="7620"/>
                  </a:lnTo>
                  <a:lnTo>
                    <a:pt x="7632" y="5092"/>
                  </a:lnTo>
                  <a:close/>
                </a:path>
                <a:path w="8255" h="407670">
                  <a:moveTo>
                    <a:pt x="7632" y="1282"/>
                  </a:moveTo>
                  <a:lnTo>
                    <a:pt x="0" y="1282"/>
                  </a:lnTo>
                  <a:lnTo>
                    <a:pt x="0" y="5080"/>
                  </a:lnTo>
                  <a:lnTo>
                    <a:pt x="7632" y="5080"/>
                  </a:lnTo>
                  <a:lnTo>
                    <a:pt x="7632" y="1282"/>
                  </a:lnTo>
                  <a:close/>
                </a:path>
                <a:path w="8255" h="407670">
                  <a:moveTo>
                    <a:pt x="7632" y="0"/>
                  </a:moveTo>
                  <a:lnTo>
                    <a:pt x="0" y="0"/>
                  </a:lnTo>
                  <a:lnTo>
                    <a:pt x="0" y="1270"/>
                  </a:lnTo>
                  <a:lnTo>
                    <a:pt x="7632" y="1270"/>
                  </a:lnTo>
                  <a:lnTo>
                    <a:pt x="7632" y="0"/>
                  </a:lnTo>
                  <a:close/>
                </a:path>
              </a:pathLst>
            </a:custGeom>
            <a:solidFill>
              <a:srgbClr val="2F00F8"/>
            </a:solidFill>
          </p:spPr>
          <p:txBody>
            <a:bodyPr bIns="0" lIns="0" rIns="0" rtlCol="0" tIns="0" wrap="square"/>
            <a:p/>
          </p:txBody>
        </p:sp>
        <p:sp>
          <p:nvSpPr>
            <p:cNvPr id="1050317" name="object 1621"/>
            <p:cNvSpPr/>
            <p:nvPr/>
          </p:nvSpPr>
          <p:spPr>
            <a:xfrm>
              <a:off x="1650999" y="6214237"/>
              <a:ext cx="0" cy="144780"/>
            </a:xfrm>
            <a:custGeom>
              <a:avLst/>
              <a:ahLst/>
              <a:rect l="l" t="t" r="r" b="b"/>
              <a:pathLst>
                <a:path w="0" h="144779">
                  <a:moveTo>
                    <a:pt x="0" y="0"/>
                  </a:moveTo>
                  <a:lnTo>
                    <a:pt x="0" y="144653"/>
                  </a:lnTo>
                </a:path>
              </a:pathLst>
            </a:custGeom>
            <a:ln w="7620">
              <a:solidFill>
                <a:srgbClr val="2F00F8"/>
              </a:solidFill>
              <a:prstDash val="sysDot"/>
            </a:ln>
          </p:spPr>
          <p:txBody>
            <a:bodyPr bIns="0" lIns="0" rIns="0" rtlCol="0" tIns="0" wrap="square"/>
            <a:p/>
          </p:txBody>
        </p:sp>
        <p:sp>
          <p:nvSpPr>
            <p:cNvPr id="1050318" name="object 1622"/>
            <p:cNvSpPr/>
            <p:nvPr/>
          </p:nvSpPr>
          <p:spPr>
            <a:xfrm>
              <a:off x="1647177" y="6360172"/>
              <a:ext cx="8255" cy="403860"/>
            </a:xfrm>
            <a:custGeom>
              <a:avLst/>
              <a:ahLst/>
              <a:rect l="l" t="t" r="r" b="b"/>
              <a:pathLst>
                <a:path w="8255" h="403859">
                  <a:moveTo>
                    <a:pt x="7632" y="157480"/>
                  </a:moveTo>
                  <a:lnTo>
                    <a:pt x="0" y="157480"/>
                  </a:lnTo>
                  <a:lnTo>
                    <a:pt x="0" y="403847"/>
                  </a:lnTo>
                  <a:lnTo>
                    <a:pt x="7632" y="403860"/>
                  </a:lnTo>
                  <a:lnTo>
                    <a:pt x="7632" y="157480"/>
                  </a:lnTo>
                  <a:close/>
                </a:path>
                <a:path w="8255" h="403859">
                  <a:moveTo>
                    <a:pt x="7632" y="151130"/>
                  </a:moveTo>
                  <a:lnTo>
                    <a:pt x="0" y="151130"/>
                  </a:lnTo>
                  <a:lnTo>
                    <a:pt x="0" y="156197"/>
                  </a:lnTo>
                  <a:lnTo>
                    <a:pt x="7632" y="156197"/>
                  </a:lnTo>
                  <a:lnTo>
                    <a:pt x="7632" y="151130"/>
                  </a:lnTo>
                  <a:close/>
                </a:path>
                <a:path w="8255" h="403859">
                  <a:moveTo>
                    <a:pt x="7632" y="144780"/>
                  </a:moveTo>
                  <a:lnTo>
                    <a:pt x="0" y="144780"/>
                  </a:lnTo>
                  <a:lnTo>
                    <a:pt x="0" y="149847"/>
                  </a:lnTo>
                  <a:lnTo>
                    <a:pt x="7632" y="149847"/>
                  </a:lnTo>
                  <a:lnTo>
                    <a:pt x="7632" y="144780"/>
                  </a:lnTo>
                  <a:close/>
                </a:path>
                <a:path w="8255" h="403859">
                  <a:moveTo>
                    <a:pt x="7632" y="138430"/>
                  </a:moveTo>
                  <a:lnTo>
                    <a:pt x="0" y="138430"/>
                  </a:lnTo>
                  <a:lnTo>
                    <a:pt x="0" y="143497"/>
                  </a:lnTo>
                  <a:lnTo>
                    <a:pt x="7632" y="143497"/>
                  </a:lnTo>
                  <a:lnTo>
                    <a:pt x="7632" y="138430"/>
                  </a:lnTo>
                  <a:close/>
                </a:path>
                <a:path w="8255" h="403859">
                  <a:moveTo>
                    <a:pt x="7632" y="132080"/>
                  </a:moveTo>
                  <a:lnTo>
                    <a:pt x="0" y="132080"/>
                  </a:lnTo>
                  <a:lnTo>
                    <a:pt x="0" y="137147"/>
                  </a:lnTo>
                  <a:lnTo>
                    <a:pt x="7632" y="137147"/>
                  </a:lnTo>
                  <a:lnTo>
                    <a:pt x="7632" y="132080"/>
                  </a:lnTo>
                  <a:close/>
                </a:path>
                <a:path w="8255" h="403859">
                  <a:moveTo>
                    <a:pt x="7632" y="125730"/>
                  </a:moveTo>
                  <a:lnTo>
                    <a:pt x="0" y="125730"/>
                  </a:lnTo>
                  <a:lnTo>
                    <a:pt x="0" y="130797"/>
                  </a:lnTo>
                  <a:lnTo>
                    <a:pt x="7632" y="130797"/>
                  </a:lnTo>
                  <a:lnTo>
                    <a:pt x="7632" y="125730"/>
                  </a:lnTo>
                  <a:close/>
                </a:path>
                <a:path w="8255" h="403859">
                  <a:moveTo>
                    <a:pt x="7632" y="119380"/>
                  </a:moveTo>
                  <a:lnTo>
                    <a:pt x="0" y="119380"/>
                  </a:lnTo>
                  <a:lnTo>
                    <a:pt x="0" y="124447"/>
                  </a:lnTo>
                  <a:lnTo>
                    <a:pt x="7632" y="124447"/>
                  </a:lnTo>
                  <a:lnTo>
                    <a:pt x="7632" y="119380"/>
                  </a:lnTo>
                  <a:close/>
                </a:path>
                <a:path w="8255" h="403859">
                  <a:moveTo>
                    <a:pt x="7632" y="113030"/>
                  </a:moveTo>
                  <a:lnTo>
                    <a:pt x="0" y="113030"/>
                  </a:lnTo>
                  <a:lnTo>
                    <a:pt x="0" y="118097"/>
                  </a:lnTo>
                  <a:lnTo>
                    <a:pt x="7632" y="118097"/>
                  </a:lnTo>
                  <a:lnTo>
                    <a:pt x="7632" y="113030"/>
                  </a:lnTo>
                  <a:close/>
                </a:path>
                <a:path w="8255" h="403859">
                  <a:moveTo>
                    <a:pt x="7632" y="106680"/>
                  </a:moveTo>
                  <a:lnTo>
                    <a:pt x="0" y="106680"/>
                  </a:lnTo>
                  <a:lnTo>
                    <a:pt x="0" y="111747"/>
                  </a:lnTo>
                  <a:lnTo>
                    <a:pt x="7632" y="111747"/>
                  </a:lnTo>
                  <a:lnTo>
                    <a:pt x="7632" y="106680"/>
                  </a:lnTo>
                  <a:close/>
                </a:path>
                <a:path w="8255" h="403859">
                  <a:moveTo>
                    <a:pt x="7632" y="100330"/>
                  </a:moveTo>
                  <a:lnTo>
                    <a:pt x="0" y="100330"/>
                  </a:lnTo>
                  <a:lnTo>
                    <a:pt x="0" y="105397"/>
                  </a:lnTo>
                  <a:lnTo>
                    <a:pt x="7632" y="105397"/>
                  </a:lnTo>
                  <a:lnTo>
                    <a:pt x="7632" y="100330"/>
                  </a:lnTo>
                  <a:close/>
                </a:path>
                <a:path w="8255" h="403859">
                  <a:moveTo>
                    <a:pt x="7632" y="93980"/>
                  </a:moveTo>
                  <a:lnTo>
                    <a:pt x="0" y="93980"/>
                  </a:lnTo>
                  <a:lnTo>
                    <a:pt x="0" y="99047"/>
                  </a:lnTo>
                  <a:lnTo>
                    <a:pt x="7632" y="99047"/>
                  </a:lnTo>
                  <a:lnTo>
                    <a:pt x="7632" y="93980"/>
                  </a:lnTo>
                  <a:close/>
                </a:path>
                <a:path w="8255" h="403859">
                  <a:moveTo>
                    <a:pt x="7632" y="88900"/>
                  </a:moveTo>
                  <a:lnTo>
                    <a:pt x="0" y="88900"/>
                  </a:lnTo>
                  <a:lnTo>
                    <a:pt x="0" y="92697"/>
                  </a:lnTo>
                  <a:lnTo>
                    <a:pt x="7632" y="92697"/>
                  </a:lnTo>
                  <a:lnTo>
                    <a:pt x="7632" y="88900"/>
                  </a:lnTo>
                  <a:close/>
                </a:path>
                <a:path w="8255" h="403859">
                  <a:moveTo>
                    <a:pt x="7632" y="82550"/>
                  </a:moveTo>
                  <a:lnTo>
                    <a:pt x="0" y="82550"/>
                  </a:lnTo>
                  <a:lnTo>
                    <a:pt x="0" y="87630"/>
                  </a:lnTo>
                  <a:lnTo>
                    <a:pt x="7632" y="87630"/>
                  </a:lnTo>
                  <a:lnTo>
                    <a:pt x="7632" y="82550"/>
                  </a:lnTo>
                  <a:close/>
                </a:path>
                <a:path w="8255" h="403859">
                  <a:moveTo>
                    <a:pt x="7632" y="76200"/>
                  </a:moveTo>
                  <a:lnTo>
                    <a:pt x="0" y="76200"/>
                  </a:lnTo>
                  <a:lnTo>
                    <a:pt x="0" y="81267"/>
                  </a:lnTo>
                  <a:lnTo>
                    <a:pt x="7632" y="81267"/>
                  </a:lnTo>
                  <a:lnTo>
                    <a:pt x="7632" y="76200"/>
                  </a:lnTo>
                  <a:close/>
                </a:path>
                <a:path w="8255" h="403859">
                  <a:moveTo>
                    <a:pt x="7632" y="69850"/>
                  </a:moveTo>
                  <a:lnTo>
                    <a:pt x="0" y="69850"/>
                  </a:lnTo>
                  <a:lnTo>
                    <a:pt x="0" y="74930"/>
                  </a:lnTo>
                  <a:lnTo>
                    <a:pt x="7632" y="74930"/>
                  </a:lnTo>
                  <a:lnTo>
                    <a:pt x="7632" y="69850"/>
                  </a:lnTo>
                  <a:close/>
                </a:path>
                <a:path w="8255" h="403859">
                  <a:moveTo>
                    <a:pt x="7632" y="63500"/>
                  </a:moveTo>
                  <a:lnTo>
                    <a:pt x="0" y="63500"/>
                  </a:lnTo>
                  <a:lnTo>
                    <a:pt x="0" y="68567"/>
                  </a:lnTo>
                  <a:lnTo>
                    <a:pt x="7632" y="68567"/>
                  </a:lnTo>
                  <a:lnTo>
                    <a:pt x="7632" y="63500"/>
                  </a:lnTo>
                  <a:close/>
                </a:path>
                <a:path w="8255" h="403859">
                  <a:moveTo>
                    <a:pt x="7632" y="57150"/>
                  </a:moveTo>
                  <a:lnTo>
                    <a:pt x="0" y="57150"/>
                  </a:lnTo>
                  <a:lnTo>
                    <a:pt x="0" y="62217"/>
                  </a:lnTo>
                  <a:lnTo>
                    <a:pt x="7632" y="62217"/>
                  </a:lnTo>
                  <a:lnTo>
                    <a:pt x="7632" y="57150"/>
                  </a:lnTo>
                  <a:close/>
                </a:path>
                <a:path w="8255" h="403859">
                  <a:moveTo>
                    <a:pt x="7632" y="50800"/>
                  </a:moveTo>
                  <a:lnTo>
                    <a:pt x="0" y="50800"/>
                  </a:lnTo>
                  <a:lnTo>
                    <a:pt x="0" y="55867"/>
                  </a:lnTo>
                  <a:lnTo>
                    <a:pt x="7632" y="55867"/>
                  </a:lnTo>
                  <a:lnTo>
                    <a:pt x="7632" y="50800"/>
                  </a:lnTo>
                  <a:close/>
                </a:path>
                <a:path w="8255" h="403859">
                  <a:moveTo>
                    <a:pt x="7632" y="38100"/>
                  </a:moveTo>
                  <a:lnTo>
                    <a:pt x="0" y="38100"/>
                  </a:lnTo>
                  <a:lnTo>
                    <a:pt x="0" y="49517"/>
                  </a:lnTo>
                  <a:lnTo>
                    <a:pt x="7632" y="49517"/>
                  </a:lnTo>
                  <a:lnTo>
                    <a:pt x="7632" y="38100"/>
                  </a:lnTo>
                  <a:close/>
                </a:path>
                <a:path w="8255" h="403859">
                  <a:moveTo>
                    <a:pt x="7632" y="25400"/>
                  </a:moveTo>
                  <a:lnTo>
                    <a:pt x="0" y="25400"/>
                  </a:lnTo>
                  <a:lnTo>
                    <a:pt x="0" y="36817"/>
                  </a:lnTo>
                  <a:lnTo>
                    <a:pt x="7632" y="36817"/>
                  </a:lnTo>
                  <a:lnTo>
                    <a:pt x="7632" y="25400"/>
                  </a:lnTo>
                  <a:close/>
                </a:path>
                <a:path w="8255" h="403859">
                  <a:moveTo>
                    <a:pt x="7632" y="12700"/>
                  </a:moveTo>
                  <a:lnTo>
                    <a:pt x="0" y="12700"/>
                  </a:lnTo>
                  <a:lnTo>
                    <a:pt x="0" y="24117"/>
                  </a:lnTo>
                  <a:lnTo>
                    <a:pt x="7632" y="24117"/>
                  </a:lnTo>
                  <a:lnTo>
                    <a:pt x="7632" y="12700"/>
                  </a:lnTo>
                  <a:close/>
                </a:path>
                <a:path w="8255" h="403859">
                  <a:moveTo>
                    <a:pt x="7632" y="0"/>
                  </a:moveTo>
                  <a:lnTo>
                    <a:pt x="0" y="0"/>
                  </a:lnTo>
                  <a:lnTo>
                    <a:pt x="0" y="11417"/>
                  </a:lnTo>
                  <a:lnTo>
                    <a:pt x="7632" y="11417"/>
                  </a:lnTo>
                  <a:lnTo>
                    <a:pt x="7632" y="0"/>
                  </a:lnTo>
                  <a:close/>
                </a:path>
              </a:pathLst>
            </a:custGeom>
            <a:solidFill>
              <a:srgbClr val="2F00F8"/>
            </a:solidFill>
          </p:spPr>
          <p:txBody>
            <a:bodyPr bIns="0" lIns="0" rIns="0" rtlCol="0" tIns="0" wrap="square"/>
            <a:p/>
          </p:txBody>
        </p:sp>
        <p:sp>
          <p:nvSpPr>
            <p:cNvPr id="1050319" name="object 1623"/>
            <p:cNvSpPr/>
            <p:nvPr/>
          </p:nvSpPr>
          <p:spPr>
            <a:xfrm>
              <a:off x="1639570" y="5806439"/>
              <a:ext cx="7620" cy="407670"/>
            </a:xfrm>
            <a:custGeom>
              <a:avLst/>
              <a:ahLst/>
              <a:rect l="l" t="t" r="r" b="b"/>
              <a:pathLst>
                <a:path w="7619" h="407670">
                  <a:moveTo>
                    <a:pt x="7607" y="299732"/>
                  </a:moveTo>
                  <a:lnTo>
                    <a:pt x="0" y="299732"/>
                  </a:lnTo>
                  <a:lnTo>
                    <a:pt x="0" y="407670"/>
                  </a:lnTo>
                  <a:lnTo>
                    <a:pt x="7607" y="407670"/>
                  </a:lnTo>
                  <a:lnTo>
                    <a:pt x="7607" y="299732"/>
                  </a:lnTo>
                  <a:close/>
                </a:path>
                <a:path w="7619" h="407670">
                  <a:moveTo>
                    <a:pt x="7607" y="229882"/>
                  </a:moveTo>
                  <a:lnTo>
                    <a:pt x="0" y="229882"/>
                  </a:lnTo>
                  <a:lnTo>
                    <a:pt x="0" y="299720"/>
                  </a:lnTo>
                  <a:lnTo>
                    <a:pt x="7607" y="299720"/>
                  </a:lnTo>
                  <a:lnTo>
                    <a:pt x="7607" y="229882"/>
                  </a:lnTo>
                  <a:close/>
                </a:path>
                <a:path w="7619" h="407670">
                  <a:moveTo>
                    <a:pt x="7607" y="227342"/>
                  </a:moveTo>
                  <a:lnTo>
                    <a:pt x="0" y="227342"/>
                  </a:lnTo>
                  <a:lnTo>
                    <a:pt x="0" y="229870"/>
                  </a:lnTo>
                  <a:lnTo>
                    <a:pt x="7607" y="229870"/>
                  </a:lnTo>
                  <a:lnTo>
                    <a:pt x="7607" y="227342"/>
                  </a:lnTo>
                  <a:close/>
                </a:path>
                <a:path w="7619" h="407670">
                  <a:moveTo>
                    <a:pt x="7607" y="223532"/>
                  </a:moveTo>
                  <a:lnTo>
                    <a:pt x="0" y="223532"/>
                  </a:lnTo>
                  <a:lnTo>
                    <a:pt x="0" y="227330"/>
                  </a:lnTo>
                  <a:lnTo>
                    <a:pt x="7607" y="227330"/>
                  </a:lnTo>
                  <a:lnTo>
                    <a:pt x="7607" y="223532"/>
                  </a:lnTo>
                  <a:close/>
                </a:path>
                <a:path w="7619" h="407670">
                  <a:moveTo>
                    <a:pt x="7607" y="220992"/>
                  </a:moveTo>
                  <a:lnTo>
                    <a:pt x="0" y="220992"/>
                  </a:lnTo>
                  <a:lnTo>
                    <a:pt x="0" y="223520"/>
                  </a:lnTo>
                  <a:lnTo>
                    <a:pt x="7607" y="223520"/>
                  </a:lnTo>
                  <a:lnTo>
                    <a:pt x="7607" y="220992"/>
                  </a:lnTo>
                  <a:close/>
                </a:path>
                <a:path w="7619" h="407670">
                  <a:moveTo>
                    <a:pt x="7607" y="217182"/>
                  </a:moveTo>
                  <a:lnTo>
                    <a:pt x="0" y="217182"/>
                  </a:lnTo>
                  <a:lnTo>
                    <a:pt x="0" y="220980"/>
                  </a:lnTo>
                  <a:lnTo>
                    <a:pt x="7607" y="220980"/>
                  </a:lnTo>
                  <a:lnTo>
                    <a:pt x="7607" y="217182"/>
                  </a:lnTo>
                  <a:close/>
                </a:path>
                <a:path w="7619" h="407670">
                  <a:moveTo>
                    <a:pt x="7607" y="210832"/>
                  </a:moveTo>
                  <a:lnTo>
                    <a:pt x="0" y="210832"/>
                  </a:lnTo>
                  <a:lnTo>
                    <a:pt x="0" y="217170"/>
                  </a:lnTo>
                  <a:lnTo>
                    <a:pt x="7607" y="217170"/>
                  </a:lnTo>
                  <a:lnTo>
                    <a:pt x="7607" y="210832"/>
                  </a:lnTo>
                  <a:close/>
                </a:path>
                <a:path w="7619" h="407670">
                  <a:moveTo>
                    <a:pt x="7607" y="208292"/>
                  </a:moveTo>
                  <a:lnTo>
                    <a:pt x="0" y="208292"/>
                  </a:lnTo>
                  <a:lnTo>
                    <a:pt x="0" y="210820"/>
                  </a:lnTo>
                  <a:lnTo>
                    <a:pt x="7607" y="210820"/>
                  </a:lnTo>
                  <a:lnTo>
                    <a:pt x="7607" y="208292"/>
                  </a:lnTo>
                  <a:close/>
                </a:path>
                <a:path w="7619" h="407670">
                  <a:moveTo>
                    <a:pt x="7607" y="204482"/>
                  </a:moveTo>
                  <a:lnTo>
                    <a:pt x="0" y="204482"/>
                  </a:lnTo>
                  <a:lnTo>
                    <a:pt x="0" y="208280"/>
                  </a:lnTo>
                  <a:lnTo>
                    <a:pt x="7607" y="208280"/>
                  </a:lnTo>
                  <a:lnTo>
                    <a:pt x="7607" y="204482"/>
                  </a:lnTo>
                  <a:close/>
                </a:path>
                <a:path w="7619" h="407670">
                  <a:moveTo>
                    <a:pt x="7607" y="198132"/>
                  </a:moveTo>
                  <a:lnTo>
                    <a:pt x="0" y="198132"/>
                  </a:lnTo>
                  <a:lnTo>
                    <a:pt x="0" y="204470"/>
                  </a:lnTo>
                  <a:lnTo>
                    <a:pt x="7607" y="204470"/>
                  </a:lnTo>
                  <a:lnTo>
                    <a:pt x="7607" y="198132"/>
                  </a:lnTo>
                  <a:close/>
                </a:path>
                <a:path w="7619" h="407670">
                  <a:moveTo>
                    <a:pt x="7607" y="189242"/>
                  </a:moveTo>
                  <a:lnTo>
                    <a:pt x="0" y="189242"/>
                  </a:lnTo>
                  <a:lnTo>
                    <a:pt x="0" y="198120"/>
                  </a:lnTo>
                  <a:lnTo>
                    <a:pt x="7607" y="198120"/>
                  </a:lnTo>
                  <a:lnTo>
                    <a:pt x="7607" y="189242"/>
                  </a:lnTo>
                  <a:close/>
                </a:path>
                <a:path w="7619" h="407670">
                  <a:moveTo>
                    <a:pt x="7607" y="185432"/>
                  </a:moveTo>
                  <a:lnTo>
                    <a:pt x="0" y="185432"/>
                  </a:lnTo>
                  <a:lnTo>
                    <a:pt x="0" y="189230"/>
                  </a:lnTo>
                  <a:lnTo>
                    <a:pt x="7607" y="189230"/>
                  </a:lnTo>
                  <a:lnTo>
                    <a:pt x="7607" y="185432"/>
                  </a:lnTo>
                  <a:close/>
                </a:path>
                <a:path w="7619" h="407670">
                  <a:moveTo>
                    <a:pt x="7607" y="182892"/>
                  </a:moveTo>
                  <a:lnTo>
                    <a:pt x="0" y="182892"/>
                  </a:lnTo>
                  <a:lnTo>
                    <a:pt x="0" y="185420"/>
                  </a:lnTo>
                  <a:lnTo>
                    <a:pt x="7607" y="185420"/>
                  </a:lnTo>
                  <a:lnTo>
                    <a:pt x="7607" y="182892"/>
                  </a:lnTo>
                  <a:close/>
                </a:path>
                <a:path w="7619" h="407670">
                  <a:moveTo>
                    <a:pt x="7607" y="176542"/>
                  </a:moveTo>
                  <a:lnTo>
                    <a:pt x="0" y="176542"/>
                  </a:lnTo>
                  <a:lnTo>
                    <a:pt x="0" y="182880"/>
                  </a:lnTo>
                  <a:lnTo>
                    <a:pt x="7607" y="182880"/>
                  </a:lnTo>
                  <a:lnTo>
                    <a:pt x="7607" y="176542"/>
                  </a:lnTo>
                  <a:close/>
                </a:path>
                <a:path w="7619" h="407670">
                  <a:moveTo>
                    <a:pt x="7607" y="119392"/>
                  </a:moveTo>
                  <a:lnTo>
                    <a:pt x="0" y="119392"/>
                  </a:lnTo>
                  <a:lnTo>
                    <a:pt x="0" y="176530"/>
                  </a:lnTo>
                  <a:lnTo>
                    <a:pt x="7607" y="176530"/>
                  </a:lnTo>
                  <a:lnTo>
                    <a:pt x="7607" y="119392"/>
                  </a:lnTo>
                  <a:close/>
                </a:path>
                <a:path w="7619" h="407670">
                  <a:moveTo>
                    <a:pt x="7607" y="109232"/>
                  </a:moveTo>
                  <a:lnTo>
                    <a:pt x="0" y="109232"/>
                  </a:lnTo>
                  <a:lnTo>
                    <a:pt x="0" y="119380"/>
                  </a:lnTo>
                  <a:lnTo>
                    <a:pt x="7607" y="119380"/>
                  </a:lnTo>
                  <a:lnTo>
                    <a:pt x="7607" y="109232"/>
                  </a:lnTo>
                  <a:close/>
                </a:path>
                <a:path w="7619" h="407670">
                  <a:moveTo>
                    <a:pt x="7607" y="96532"/>
                  </a:moveTo>
                  <a:lnTo>
                    <a:pt x="0" y="96532"/>
                  </a:lnTo>
                  <a:lnTo>
                    <a:pt x="0" y="109220"/>
                  </a:lnTo>
                  <a:lnTo>
                    <a:pt x="7607" y="109220"/>
                  </a:lnTo>
                  <a:lnTo>
                    <a:pt x="7607" y="96532"/>
                  </a:lnTo>
                  <a:close/>
                </a:path>
                <a:path w="7619" h="407670">
                  <a:moveTo>
                    <a:pt x="7607" y="93992"/>
                  </a:moveTo>
                  <a:lnTo>
                    <a:pt x="0" y="93992"/>
                  </a:lnTo>
                  <a:lnTo>
                    <a:pt x="0" y="96520"/>
                  </a:lnTo>
                  <a:lnTo>
                    <a:pt x="7607" y="96520"/>
                  </a:lnTo>
                  <a:lnTo>
                    <a:pt x="7607" y="93992"/>
                  </a:lnTo>
                  <a:close/>
                </a:path>
                <a:path w="7619" h="407670">
                  <a:moveTo>
                    <a:pt x="7607" y="87642"/>
                  </a:moveTo>
                  <a:lnTo>
                    <a:pt x="0" y="87642"/>
                  </a:lnTo>
                  <a:lnTo>
                    <a:pt x="0" y="93980"/>
                  </a:lnTo>
                  <a:lnTo>
                    <a:pt x="7607" y="93980"/>
                  </a:lnTo>
                  <a:lnTo>
                    <a:pt x="7607" y="87642"/>
                  </a:lnTo>
                  <a:close/>
                </a:path>
                <a:path w="7619" h="407670">
                  <a:moveTo>
                    <a:pt x="7607" y="77482"/>
                  </a:moveTo>
                  <a:lnTo>
                    <a:pt x="0" y="77482"/>
                  </a:lnTo>
                  <a:lnTo>
                    <a:pt x="0" y="87630"/>
                  </a:lnTo>
                  <a:lnTo>
                    <a:pt x="7607" y="87630"/>
                  </a:lnTo>
                  <a:lnTo>
                    <a:pt x="7607" y="77482"/>
                  </a:lnTo>
                  <a:close/>
                </a:path>
                <a:path w="7619" h="407670">
                  <a:moveTo>
                    <a:pt x="7607" y="74942"/>
                  </a:moveTo>
                  <a:lnTo>
                    <a:pt x="0" y="74942"/>
                  </a:lnTo>
                  <a:lnTo>
                    <a:pt x="0" y="77470"/>
                  </a:lnTo>
                  <a:lnTo>
                    <a:pt x="7607" y="77470"/>
                  </a:lnTo>
                  <a:lnTo>
                    <a:pt x="7607" y="74942"/>
                  </a:lnTo>
                  <a:close/>
                </a:path>
                <a:path w="7619" h="407670">
                  <a:moveTo>
                    <a:pt x="7607" y="71132"/>
                  </a:moveTo>
                  <a:lnTo>
                    <a:pt x="0" y="71132"/>
                  </a:lnTo>
                  <a:lnTo>
                    <a:pt x="0" y="74930"/>
                  </a:lnTo>
                  <a:lnTo>
                    <a:pt x="7607" y="74930"/>
                  </a:lnTo>
                  <a:lnTo>
                    <a:pt x="7607" y="71132"/>
                  </a:lnTo>
                  <a:close/>
                </a:path>
                <a:path w="7619" h="407670">
                  <a:moveTo>
                    <a:pt x="7607" y="68592"/>
                  </a:moveTo>
                  <a:lnTo>
                    <a:pt x="0" y="68592"/>
                  </a:lnTo>
                  <a:lnTo>
                    <a:pt x="0" y="71120"/>
                  </a:lnTo>
                  <a:lnTo>
                    <a:pt x="7607" y="71120"/>
                  </a:lnTo>
                  <a:lnTo>
                    <a:pt x="7607" y="68592"/>
                  </a:lnTo>
                  <a:close/>
                </a:path>
                <a:path w="7619" h="407670">
                  <a:moveTo>
                    <a:pt x="7607" y="64782"/>
                  </a:moveTo>
                  <a:lnTo>
                    <a:pt x="0" y="64782"/>
                  </a:lnTo>
                  <a:lnTo>
                    <a:pt x="0" y="68580"/>
                  </a:lnTo>
                  <a:lnTo>
                    <a:pt x="7607" y="68580"/>
                  </a:lnTo>
                  <a:lnTo>
                    <a:pt x="7607" y="64782"/>
                  </a:lnTo>
                  <a:close/>
                </a:path>
                <a:path w="7619" h="407670">
                  <a:moveTo>
                    <a:pt x="7607" y="62242"/>
                  </a:moveTo>
                  <a:lnTo>
                    <a:pt x="0" y="62242"/>
                  </a:lnTo>
                  <a:lnTo>
                    <a:pt x="0" y="64770"/>
                  </a:lnTo>
                  <a:lnTo>
                    <a:pt x="7607" y="64770"/>
                  </a:lnTo>
                  <a:lnTo>
                    <a:pt x="7607" y="62242"/>
                  </a:lnTo>
                  <a:close/>
                </a:path>
                <a:path w="7619" h="407670">
                  <a:moveTo>
                    <a:pt x="7607" y="58432"/>
                  </a:moveTo>
                  <a:lnTo>
                    <a:pt x="0" y="58432"/>
                  </a:lnTo>
                  <a:lnTo>
                    <a:pt x="0" y="62230"/>
                  </a:lnTo>
                  <a:lnTo>
                    <a:pt x="7607" y="62230"/>
                  </a:lnTo>
                  <a:lnTo>
                    <a:pt x="7607" y="58432"/>
                  </a:lnTo>
                  <a:close/>
                </a:path>
                <a:path w="7619" h="407670">
                  <a:moveTo>
                    <a:pt x="7607" y="55892"/>
                  </a:moveTo>
                  <a:lnTo>
                    <a:pt x="0" y="55892"/>
                  </a:lnTo>
                  <a:lnTo>
                    <a:pt x="0" y="58420"/>
                  </a:lnTo>
                  <a:lnTo>
                    <a:pt x="7607" y="58420"/>
                  </a:lnTo>
                  <a:lnTo>
                    <a:pt x="7607" y="55892"/>
                  </a:lnTo>
                  <a:close/>
                </a:path>
                <a:path w="7619" h="407670">
                  <a:moveTo>
                    <a:pt x="7607" y="49542"/>
                  </a:moveTo>
                  <a:lnTo>
                    <a:pt x="0" y="49542"/>
                  </a:lnTo>
                  <a:lnTo>
                    <a:pt x="0" y="55880"/>
                  </a:lnTo>
                  <a:lnTo>
                    <a:pt x="7607" y="55880"/>
                  </a:lnTo>
                  <a:lnTo>
                    <a:pt x="7607" y="49542"/>
                  </a:lnTo>
                  <a:close/>
                </a:path>
                <a:path w="7619" h="407670">
                  <a:moveTo>
                    <a:pt x="7607" y="43192"/>
                  </a:moveTo>
                  <a:lnTo>
                    <a:pt x="0" y="43192"/>
                  </a:lnTo>
                  <a:lnTo>
                    <a:pt x="0" y="49530"/>
                  </a:lnTo>
                  <a:lnTo>
                    <a:pt x="7607" y="49530"/>
                  </a:lnTo>
                  <a:lnTo>
                    <a:pt x="7607" y="43192"/>
                  </a:lnTo>
                  <a:close/>
                </a:path>
                <a:path w="7619" h="407670">
                  <a:moveTo>
                    <a:pt x="7607" y="39382"/>
                  </a:moveTo>
                  <a:lnTo>
                    <a:pt x="0" y="39382"/>
                  </a:lnTo>
                  <a:lnTo>
                    <a:pt x="0" y="43180"/>
                  </a:lnTo>
                  <a:lnTo>
                    <a:pt x="7607" y="43180"/>
                  </a:lnTo>
                  <a:lnTo>
                    <a:pt x="7607" y="39382"/>
                  </a:lnTo>
                  <a:close/>
                </a:path>
                <a:path w="7619" h="407670">
                  <a:moveTo>
                    <a:pt x="7607" y="36842"/>
                  </a:moveTo>
                  <a:lnTo>
                    <a:pt x="0" y="36842"/>
                  </a:lnTo>
                  <a:lnTo>
                    <a:pt x="0" y="39370"/>
                  </a:lnTo>
                  <a:lnTo>
                    <a:pt x="7607" y="39370"/>
                  </a:lnTo>
                  <a:lnTo>
                    <a:pt x="7607" y="36842"/>
                  </a:lnTo>
                  <a:close/>
                </a:path>
                <a:path w="7619" h="407670">
                  <a:moveTo>
                    <a:pt x="7607" y="33032"/>
                  </a:moveTo>
                  <a:lnTo>
                    <a:pt x="0" y="33032"/>
                  </a:lnTo>
                  <a:lnTo>
                    <a:pt x="0" y="36830"/>
                  </a:lnTo>
                  <a:lnTo>
                    <a:pt x="7607" y="36830"/>
                  </a:lnTo>
                  <a:lnTo>
                    <a:pt x="7607" y="33032"/>
                  </a:lnTo>
                  <a:close/>
                </a:path>
                <a:path w="7619" h="407670">
                  <a:moveTo>
                    <a:pt x="7607" y="30492"/>
                  </a:moveTo>
                  <a:lnTo>
                    <a:pt x="0" y="30492"/>
                  </a:lnTo>
                  <a:lnTo>
                    <a:pt x="0" y="33020"/>
                  </a:lnTo>
                  <a:lnTo>
                    <a:pt x="7607" y="33020"/>
                  </a:lnTo>
                  <a:lnTo>
                    <a:pt x="7607" y="30492"/>
                  </a:lnTo>
                  <a:close/>
                </a:path>
                <a:path w="7619" h="407670">
                  <a:moveTo>
                    <a:pt x="7607" y="26682"/>
                  </a:moveTo>
                  <a:lnTo>
                    <a:pt x="0" y="26682"/>
                  </a:lnTo>
                  <a:lnTo>
                    <a:pt x="0" y="30480"/>
                  </a:lnTo>
                  <a:lnTo>
                    <a:pt x="7607" y="30480"/>
                  </a:lnTo>
                  <a:lnTo>
                    <a:pt x="7607" y="26682"/>
                  </a:lnTo>
                  <a:close/>
                </a:path>
                <a:path w="7619" h="407670">
                  <a:moveTo>
                    <a:pt x="7607" y="24142"/>
                  </a:moveTo>
                  <a:lnTo>
                    <a:pt x="0" y="24142"/>
                  </a:lnTo>
                  <a:lnTo>
                    <a:pt x="0" y="26670"/>
                  </a:lnTo>
                  <a:lnTo>
                    <a:pt x="7607" y="26670"/>
                  </a:lnTo>
                  <a:lnTo>
                    <a:pt x="7607" y="24142"/>
                  </a:lnTo>
                  <a:close/>
                </a:path>
                <a:path w="7619" h="407670">
                  <a:moveTo>
                    <a:pt x="7607" y="17792"/>
                  </a:moveTo>
                  <a:lnTo>
                    <a:pt x="0" y="17792"/>
                  </a:lnTo>
                  <a:lnTo>
                    <a:pt x="0" y="24130"/>
                  </a:lnTo>
                  <a:lnTo>
                    <a:pt x="7607" y="24130"/>
                  </a:lnTo>
                  <a:lnTo>
                    <a:pt x="7607" y="17792"/>
                  </a:lnTo>
                  <a:close/>
                </a:path>
                <a:path w="7619" h="407670">
                  <a:moveTo>
                    <a:pt x="7607" y="11442"/>
                  </a:moveTo>
                  <a:lnTo>
                    <a:pt x="0" y="11442"/>
                  </a:lnTo>
                  <a:lnTo>
                    <a:pt x="0" y="17780"/>
                  </a:lnTo>
                  <a:lnTo>
                    <a:pt x="7607" y="17780"/>
                  </a:lnTo>
                  <a:lnTo>
                    <a:pt x="7607" y="11442"/>
                  </a:lnTo>
                  <a:close/>
                </a:path>
                <a:path w="7619" h="407670">
                  <a:moveTo>
                    <a:pt x="7607" y="7632"/>
                  </a:moveTo>
                  <a:lnTo>
                    <a:pt x="0" y="7632"/>
                  </a:lnTo>
                  <a:lnTo>
                    <a:pt x="0" y="11430"/>
                  </a:lnTo>
                  <a:lnTo>
                    <a:pt x="7607" y="11430"/>
                  </a:lnTo>
                  <a:lnTo>
                    <a:pt x="7607" y="7632"/>
                  </a:lnTo>
                  <a:close/>
                </a:path>
                <a:path w="7619" h="407670">
                  <a:moveTo>
                    <a:pt x="7607" y="5092"/>
                  </a:moveTo>
                  <a:lnTo>
                    <a:pt x="0" y="5092"/>
                  </a:lnTo>
                  <a:lnTo>
                    <a:pt x="0" y="7620"/>
                  </a:lnTo>
                  <a:lnTo>
                    <a:pt x="7607" y="7620"/>
                  </a:lnTo>
                  <a:lnTo>
                    <a:pt x="7607" y="5092"/>
                  </a:lnTo>
                  <a:close/>
                </a:path>
                <a:path w="7619" h="407670">
                  <a:moveTo>
                    <a:pt x="7607" y="1282"/>
                  </a:moveTo>
                  <a:lnTo>
                    <a:pt x="0" y="1282"/>
                  </a:lnTo>
                  <a:lnTo>
                    <a:pt x="0" y="5080"/>
                  </a:lnTo>
                  <a:lnTo>
                    <a:pt x="7607" y="5080"/>
                  </a:lnTo>
                  <a:lnTo>
                    <a:pt x="7607" y="1282"/>
                  </a:lnTo>
                  <a:close/>
                </a:path>
                <a:path w="7619" h="407670">
                  <a:moveTo>
                    <a:pt x="7607" y="0"/>
                  </a:moveTo>
                  <a:lnTo>
                    <a:pt x="0" y="0"/>
                  </a:lnTo>
                  <a:lnTo>
                    <a:pt x="0" y="1270"/>
                  </a:lnTo>
                  <a:lnTo>
                    <a:pt x="7607" y="1270"/>
                  </a:lnTo>
                  <a:lnTo>
                    <a:pt x="7607" y="0"/>
                  </a:lnTo>
                  <a:close/>
                </a:path>
              </a:pathLst>
            </a:custGeom>
            <a:solidFill>
              <a:srgbClr val="2D00F8"/>
            </a:solidFill>
          </p:spPr>
          <p:txBody>
            <a:bodyPr bIns="0" lIns="0" rIns="0" rtlCol="0" tIns="0" wrap="square"/>
            <a:p/>
          </p:txBody>
        </p:sp>
        <p:sp>
          <p:nvSpPr>
            <p:cNvPr id="1050320" name="object 1624"/>
            <p:cNvSpPr/>
            <p:nvPr/>
          </p:nvSpPr>
          <p:spPr>
            <a:xfrm>
              <a:off x="1643379" y="6214237"/>
              <a:ext cx="0" cy="144780"/>
            </a:xfrm>
            <a:custGeom>
              <a:avLst/>
              <a:ahLst/>
              <a:rect l="l" t="t" r="r" b="b"/>
              <a:pathLst>
                <a:path w="0" h="144779">
                  <a:moveTo>
                    <a:pt x="0" y="0"/>
                  </a:moveTo>
                  <a:lnTo>
                    <a:pt x="0" y="144653"/>
                  </a:lnTo>
                </a:path>
              </a:pathLst>
            </a:custGeom>
            <a:ln w="7619">
              <a:solidFill>
                <a:srgbClr val="2D00F8"/>
              </a:solidFill>
              <a:prstDash val="sysDot"/>
            </a:ln>
          </p:spPr>
          <p:txBody>
            <a:bodyPr bIns="0" lIns="0" rIns="0" rtlCol="0" tIns="0" wrap="square"/>
            <a:p/>
          </p:txBody>
        </p:sp>
        <p:sp>
          <p:nvSpPr>
            <p:cNvPr id="1050321" name="object 1625"/>
            <p:cNvSpPr/>
            <p:nvPr/>
          </p:nvSpPr>
          <p:spPr>
            <a:xfrm>
              <a:off x="1639570" y="6360172"/>
              <a:ext cx="7620" cy="403860"/>
            </a:xfrm>
            <a:custGeom>
              <a:avLst/>
              <a:ahLst/>
              <a:rect l="l" t="t" r="r" b="b"/>
              <a:pathLst>
                <a:path w="7619" h="403859">
                  <a:moveTo>
                    <a:pt x="7607" y="157480"/>
                  </a:moveTo>
                  <a:lnTo>
                    <a:pt x="0" y="157480"/>
                  </a:lnTo>
                  <a:lnTo>
                    <a:pt x="0" y="403847"/>
                  </a:lnTo>
                  <a:lnTo>
                    <a:pt x="7607" y="403860"/>
                  </a:lnTo>
                  <a:lnTo>
                    <a:pt x="7607" y="157480"/>
                  </a:lnTo>
                  <a:close/>
                </a:path>
                <a:path w="7619" h="403859">
                  <a:moveTo>
                    <a:pt x="7607" y="151130"/>
                  </a:moveTo>
                  <a:lnTo>
                    <a:pt x="0" y="151130"/>
                  </a:lnTo>
                  <a:lnTo>
                    <a:pt x="0" y="156197"/>
                  </a:lnTo>
                  <a:lnTo>
                    <a:pt x="7607" y="156197"/>
                  </a:lnTo>
                  <a:lnTo>
                    <a:pt x="7607" y="151130"/>
                  </a:lnTo>
                  <a:close/>
                </a:path>
                <a:path w="7619" h="403859">
                  <a:moveTo>
                    <a:pt x="7607" y="144780"/>
                  </a:moveTo>
                  <a:lnTo>
                    <a:pt x="0" y="144780"/>
                  </a:lnTo>
                  <a:lnTo>
                    <a:pt x="0" y="149847"/>
                  </a:lnTo>
                  <a:lnTo>
                    <a:pt x="7607" y="149847"/>
                  </a:lnTo>
                  <a:lnTo>
                    <a:pt x="7607" y="144780"/>
                  </a:lnTo>
                  <a:close/>
                </a:path>
                <a:path w="7619" h="403859">
                  <a:moveTo>
                    <a:pt x="7607" y="138430"/>
                  </a:moveTo>
                  <a:lnTo>
                    <a:pt x="0" y="138430"/>
                  </a:lnTo>
                  <a:lnTo>
                    <a:pt x="0" y="143497"/>
                  </a:lnTo>
                  <a:lnTo>
                    <a:pt x="7607" y="143497"/>
                  </a:lnTo>
                  <a:lnTo>
                    <a:pt x="7607" y="138430"/>
                  </a:lnTo>
                  <a:close/>
                </a:path>
                <a:path w="7619" h="403859">
                  <a:moveTo>
                    <a:pt x="7607" y="132080"/>
                  </a:moveTo>
                  <a:lnTo>
                    <a:pt x="0" y="132080"/>
                  </a:lnTo>
                  <a:lnTo>
                    <a:pt x="0" y="137147"/>
                  </a:lnTo>
                  <a:lnTo>
                    <a:pt x="7607" y="137147"/>
                  </a:lnTo>
                  <a:lnTo>
                    <a:pt x="7607" y="132080"/>
                  </a:lnTo>
                  <a:close/>
                </a:path>
                <a:path w="7619" h="403859">
                  <a:moveTo>
                    <a:pt x="7607" y="125730"/>
                  </a:moveTo>
                  <a:lnTo>
                    <a:pt x="0" y="125730"/>
                  </a:lnTo>
                  <a:lnTo>
                    <a:pt x="0" y="130797"/>
                  </a:lnTo>
                  <a:lnTo>
                    <a:pt x="7607" y="130797"/>
                  </a:lnTo>
                  <a:lnTo>
                    <a:pt x="7607" y="125730"/>
                  </a:lnTo>
                  <a:close/>
                </a:path>
                <a:path w="7619" h="403859">
                  <a:moveTo>
                    <a:pt x="7607" y="119380"/>
                  </a:moveTo>
                  <a:lnTo>
                    <a:pt x="0" y="119380"/>
                  </a:lnTo>
                  <a:lnTo>
                    <a:pt x="0" y="124447"/>
                  </a:lnTo>
                  <a:lnTo>
                    <a:pt x="7607" y="124447"/>
                  </a:lnTo>
                  <a:lnTo>
                    <a:pt x="7607" y="119380"/>
                  </a:lnTo>
                  <a:close/>
                </a:path>
                <a:path w="7619" h="403859">
                  <a:moveTo>
                    <a:pt x="7607" y="113030"/>
                  </a:moveTo>
                  <a:lnTo>
                    <a:pt x="0" y="113030"/>
                  </a:lnTo>
                  <a:lnTo>
                    <a:pt x="0" y="118097"/>
                  </a:lnTo>
                  <a:lnTo>
                    <a:pt x="7607" y="118097"/>
                  </a:lnTo>
                  <a:lnTo>
                    <a:pt x="7607" y="113030"/>
                  </a:lnTo>
                  <a:close/>
                </a:path>
                <a:path w="7619" h="403859">
                  <a:moveTo>
                    <a:pt x="7607" y="106680"/>
                  </a:moveTo>
                  <a:lnTo>
                    <a:pt x="0" y="106680"/>
                  </a:lnTo>
                  <a:lnTo>
                    <a:pt x="0" y="111747"/>
                  </a:lnTo>
                  <a:lnTo>
                    <a:pt x="7607" y="111747"/>
                  </a:lnTo>
                  <a:lnTo>
                    <a:pt x="7607" y="106680"/>
                  </a:lnTo>
                  <a:close/>
                </a:path>
                <a:path w="7619" h="403859">
                  <a:moveTo>
                    <a:pt x="7607" y="100330"/>
                  </a:moveTo>
                  <a:lnTo>
                    <a:pt x="0" y="100330"/>
                  </a:lnTo>
                  <a:lnTo>
                    <a:pt x="0" y="105397"/>
                  </a:lnTo>
                  <a:lnTo>
                    <a:pt x="7607" y="105397"/>
                  </a:lnTo>
                  <a:lnTo>
                    <a:pt x="7607" y="100330"/>
                  </a:lnTo>
                  <a:close/>
                </a:path>
                <a:path w="7619" h="403859">
                  <a:moveTo>
                    <a:pt x="7607" y="93980"/>
                  </a:moveTo>
                  <a:lnTo>
                    <a:pt x="0" y="93980"/>
                  </a:lnTo>
                  <a:lnTo>
                    <a:pt x="0" y="99047"/>
                  </a:lnTo>
                  <a:lnTo>
                    <a:pt x="7607" y="99047"/>
                  </a:lnTo>
                  <a:lnTo>
                    <a:pt x="7607" y="93980"/>
                  </a:lnTo>
                  <a:close/>
                </a:path>
                <a:path w="7619" h="403859">
                  <a:moveTo>
                    <a:pt x="7607" y="88900"/>
                  </a:moveTo>
                  <a:lnTo>
                    <a:pt x="0" y="88900"/>
                  </a:lnTo>
                  <a:lnTo>
                    <a:pt x="0" y="92697"/>
                  </a:lnTo>
                  <a:lnTo>
                    <a:pt x="7607" y="92697"/>
                  </a:lnTo>
                  <a:lnTo>
                    <a:pt x="7607" y="88900"/>
                  </a:lnTo>
                  <a:close/>
                </a:path>
                <a:path w="7619" h="403859">
                  <a:moveTo>
                    <a:pt x="7607" y="82550"/>
                  </a:moveTo>
                  <a:lnTo>
                    <a:pt x="0" y="82550"/>
                  </a:lnTo>
                  <a:lnTo>
                    <a:pt x="0" y="87630"/>
                  </a:lnTo>
                  <a:lnTo>
                    <a:pt x="7607" y="87630"/>
                  </a:lnTo>
                  <a:lnTo>
                    <a:pt x="7607" y="82550"/>
                  </a:lnTo>
                  <a:close/>
                </a:path>
                <a:path w="7619" h="403859">
                  <a:moveTo>
                    <a:pt x="7607" y="76200"/>
                  </a:moveTo>
                  <a:lnTo>
                    <a:pt x="0" y="76200"/>
                  </a:lnTo>
                  <a:lnTo>
                    <a:pt x="0" y="81267"/>
                  </a:lnTo>
                  <a:lnTo>
                    <a:pt x="7607" y="81267"/>
                  </a:lnTo>
                  <a:lnTo>
                    <a:pt x="7607" y="76200"/>
                  </a:lnTo>
                  <a:close/>
                </a:path>
                <a:path w="7619" h="403859">
                  <a:moveTo>
                    <a:pt x="7607" y="69850"/>
                  </a:moveTo>
                  <a:lnTo>
                    <a:pt x="0" y="69850"/>
                  </a:lnTo>
                  <a:lnTo>
                    <a:pt x="0" y="74930"/>
                  </a:lnTo>
                  <a:lnTo>
                    <a:pt x="7607" y="74930"/>
                  </a:lnTo>
                  <a:lnTo>
                    <a:pt x="7607" y="69850"/>
                  </a:lnTo>
                  <a:close/>
                </a:path>
                <a:path w="7619" h="403859">
                  <a:moveTo>
                    <a:pt x="7607" y="63500"/>
                  </a:moveTo>
                  <a:lnTo>
                    <a:pt x="0" y="63500"/>
                  </a:lnTo>
                  <a:lnTo>
                    <a:pt x="0" y="68567"/>
                  </a:lnTo>
                  <a:lnTo>
                    <a:pt x="7607" y="68567"/>
                  </a:lnTo>
                  <a:lnTo>
                    <a:pt x="7607" y="63500"/>
                  </a:lnTo>
                  <a:close/>
                </a:path>
                <a:path w="7619" h="403859">
                  <a:moveTo>
                    <a:pt x="7607" y="57150"/>
                  </a:moveTo>
                  <a:lnTo>
                    <a:pt x="0" y="57150"/>
                  </a:lnTo>
                  <a:lnTo>
                    <a:pt x="0" y="62217"/>
                  </a:lnTo>
                  <a:lnTo>
                    <a:pt x="7607" y="62217"/>
                  </a:lnTo>
                  <a:lnTo>
                    <a:pt x="7607" y="57150"/>
                  </a:lnTo>
                  <a:close/>
                </a:path>
                <a:path w="7619" h="403859">
                  <a:moveTo>
                    <a:pt x="7607" y="50800"/>
                  </a:moveTo>
                  <a:lnTo>
                    <a:pt x="0" y="50800"/>
                  </a:lnTo>
                  <a:lnTo>
                    <a:pt x="0" y="55867"/>
                  </a:lnTo>
                  <a:lnTo>
                    <a:pt x="7607" y="55867"/>
                  </a:lnTo>
                  <a:lnTo>
                    <a:pt x="7607" y="50800"/>
                  </a:lnTo>
                  <a:close/>
                </a:path>
                <a:path w="7619" h="403859">
                  <a:moveTo>
                    <a:pt x="7607" y="38100"/>
                  </a:moveTo>
                  <a:lnTo>
                    <a:pt x="0" y="38100"/>
                  </a:lnTo>
                  <a:lnTo>
                    <a:pt x="0" y="49517"/>
                  </a:lnTo>
                  <a:lnTo>
                    <a:pt x="7607" y="49517"/>
                  </a:lnTo>
                  <a:lnTo>
                    <a:pt x="7607" y="38100"/>
                  </a:lnTo>
                  <a:close/>
                </a:path>
                <a:path w="7619" h="403859">
                  <a:moveTo>
                    <a:pt x="7607" y="25400"/>
                  </a:moveTo>
                  <a:lnTo>
                    <a:pt x="0" y="25400"/>
                  </a:lnTo>
                  <a:lnTo>
                    <a:pt x="0" y="36817"/>
                  </a:lnTo>
                  <a:lnTo>
                    <a:pt x="7607" y="36817"/>
                  </a:lnTo>
                  <a:lnTo>
                    <a:pt x="7607" y="25400"/>
                  </a:lnTo>
                  <a:close/>
                </a:path>
                <a:path w="7619" h="403859">
                  <a:moveTo>
                    <a:pt x="7607" y="12700"/>
                  </a:moveTo>
                  <a:lnTo>
                    <a:pt x="0" y="12700"/>
                  </a:lnTo>
                  <a:lnTo>
                    <a:pt x="0" y="24117"/>
                  </a:lnTo>
                  <a:lnTo>
                    <a:pt x="7607" y="24117"/>
                  </a:lnTo>
                  <a:lnTo>
                    <a:pt x="7607" y="12700"/>
                  </a:lnTo>
                  <a:close/>
                </a:path>
                <a:path w="7619" h="403859">
                  <a:moveTo>
                    <a:pt x="7607" y="0"/>
                  </a:moveTo>
                  <a:lnTo>
                    <a:pt x="0" y="0"/>
                  </a:lnTo>
                  <a:lnTo>
                    <a:pt x="0" y="11417"/>
                  </a:lnTo>
                  <a:lnTo>
                    <a:pt x="7607" y="11417"/>
                  </a:lnTo>
                  <a:lnTo>
                    <a:pt x="7607" y="0"/>
                  </a:lnTo>
                  <a:close/>
                </a:path>
              </a:pathLst>
            </a:custGeom>
            <a:solidFill>
              <a:srgbClr val="2D00F8"/>
            </a:solidFill>
          </p:spPr>
          <p:txBody>
            <a:bodyPr bIns="0" lIns="0" rIns="0" rtlCol="0" tIns="0" wrap="square"/>
            <a:p/>
          </p:txBody>
        </p:sp>
        <p:sp>
          <p:nvSpPr>
            <p:cNvPr id="1050322" name="object 1626"/>
            <p:cNvSpPr/>
            <p:nvPr/>
          </p:nvSpPr>
          <p:spPr>
            <a:xfrm>
              <a:off x="1633220" y="5806439"/>
              <a:ext cx="6350" cy="119380"/>
            </a:xfrm>
            <a:custGeom>
              <a:avLst/>
              <a:ahLst/>
              <a:rect l="l" t="t" r="r" b="b"/>
              <a:pathLst>
                <a:path w="6350" h="119379">
                  <a:moveTo>
                    <a:pt x="6350" y="109232"/>
                  </a:moveTo>
                  <a:lnTo>
                    <a:pt x="0" y="109232"/>
                  </a:lnTo>
                  <a:lnTo>
                    <a:pt x="0" y="119380"/>
                  </a:lnTo>
                  <a:lnTo>
                    <a:pt x="6350" y="119380"/>
                  </a:lnTo>
                  <a:lnTo>
                    <a:pt x="6350" y="109232"/>
                  </a:lnTo>
                  <a:close/>
                </a:path>
                <a:path w="6350" h="119379">
                  <a:moveTo>
                    <a:pt x="6350" y="96532"/>
                  </a:moveTo>
                  <a:lnTo>
                    <a:pt x="0" y="96532"/>
                  </a:lnTo>
                  <a:lnTo>
                    <a:pt x="0" y="109220"/>
                  </a:lnTo>
                  <a:lnTo>
                    <a:pt x="6350" y="109220"/>
                  </a:lnTo>
                  <a:lnTo>
                    <a:pt x="6350" y="96532"/>
                  </a:lnTo>
                  <a:close/>
                </a:path>
                <a:path w="6350" h="119379">
                  <a:moveTo>
                    <a:pt x="6350" y="93992"/>
                  </a:moveTo>
                  <a:lnTo>
                    <a:pt x="0" y="93992"/>
                  </a:lnTo>
                  <a:lnTo>
                    <a:pt x="0" y="96520"/>
                  </a:lnTo>
                  <a:lnTo>
                    <a:pt x="6350" y="96520"/>
                  </a:lnTo>
                  <a:lnTo>
                    <a:pt x="6350" y="93992"/>
                  </a:lnTo>
                  <a:close/>
                </a:path>
                <a:path w="6350" h="119379">
                  <a:moveTo>
                    <a:pt x="6350" y="87642"/>
                  </a:moveTo>
                  <a:lnTo>
                    <a:pt x="0" y="87642"/>
                  </a:lnTo>
                  <a:lnTo>
                    <a:pt x="0" y="93980"/>
                  </a:lnTo>
                  <a:lnTo>
                    <a:pt x="6350" y="93980"/>
                  </a:lnTo>
                  <a:lnTo>
                    <a:pt x="6350" y="87642"/>
                  </a:lnTo>
                  <a:close/>
                </a:path>
                <a:path w="6350" h="119379">
                  <a:moveTo>
                    <a:pt x="6350" y="77482"/>
                  </a:moveTo>
                  <a:lnTo>
                    <a:pt x="0" y="77482"/>
                  </a:lnTo>
                  <a:lnTo>
                    <a:pt x="0" y="87630"/>
                  </a:lnTo>
                  <a:lnTo>
                    <a:pt x="6350" y="87630"/>
                  </a:lnTo>
                  <a:lnTo>
                    <a:pt x="6350" y="77482"/>
                  </a:lnTo>
                  <a:close/>
                </a:path>
                <a:path w="6350" h="119379">
                  <a:moveTo>
                    <a:pt x="6350" y="74942"/>
                  </a:moveTo>
                  <a:lnTo>
                    <a:pt x="0" y="74942"/>
                  </a:lnTo>
                  <a:lnTo>
                    <a:pt x="0" y="77470"/>
                  </a:lnTo>
                  <a:lnTo>
                    <a:pt x="6350" y="77470"/>
                  </a:lnTo>
                  <a:lnTo>
                    <a:pt x="6350" y="74942"/>
                  </a:lnTo>
                  <a:close/>
                </a:path>
                <a:path w="6350" h="119379">
                  <a:moveTo>
                    <a:pt x="6350" y="71132"/>
                  </a:moveTo>
                  <a:lnTo>
                    <a:pt x="0" y="71132"/>
                  </a:lnTo>
                  <a:lnTo>
                    <a:pt x="0" y="74930"/>
                  </a:lnTo>
                  <a:lnTo>
                    <a:pt x="6350" y="74930"/>
                  </a:lnTo>
                  <a:lnTo>
                    <a:pt x="6350" y="71132"/>
                  </a:lnTo>
                  <a:close/>
                </a:path>
                <a:path w="6350" h="119379">
                  <a:moveTo>
                    <a:pt x="6350" y="68592"/>
                  </a:moveTo>
                  <a:lnTo>
                    <a:pt x="0" y="68592"/>
                  </a:lnTo>
                  <a:lnTo>
                    <a:pt x="0" y="71120"/>
                  </a:lnTo>
                  <a:lnTo>
                    <a:pt x="6350" y="71120"/>
                  </a:lnTo>
                  <a:lnTo>
                    <a:pt x="6350" y="68592"/>
                  </a:lnTo>
                  <a:close/>
                </a:path>
                <a:path w="6350" h="119379">
                  <a:moveTo>
                    <a:pt x="6350" y="64782"/>
                  </a:moveTo>
                  <a:lnTo>
                    <a:pt x="0" y="64782"/>
                  </a:lnTo>
                  <a:lnTo>
                    <a:pt x="0" y="68580"/>
                  </a:lnTo>
                  <a:lnTo>
                    <a:pt x="6350" y="68580"/>
                  </a:lnTo>
                  <a:lnTo>
                    <a:pt x="6350" y="64782"/>
                  </a:lnTo>
                  <a:close/>
                </a:path>
                <a:path w="6350" h="119379">
                  <a:moveTo>
                    <a:pt x="6350" y="62242"/>
                  </a:moveTo>
                  <a:lnTo>
                    <a:pt x="0" y="62242"/>
                  </a:lnTo>
                  <a:lnTo>
                    <a:pt x="0" y="64770"/>
                  </a:lnTo>
                  <a:lnTo>
                    <a:pt x="6350" y="64770"/>
                  </a:lnTo>
                  <a:lnTo>
                    <a:pt x="6350" y="62242"/>
                  </a:lnTo>
                  <a:close/>
                </a:path>
                <a:path w="6350" h="119379">
                  <a:moveTo>
                    <a:pt x="6350" y="58432"/>
                  </a:moveTo>
                  <a:lnTo>
                    <a:pt x="0" y="58432"/>
                  </a:lnTo>
                  <a:lnTo>
                    <a:pt x="0" y="62230"/>
                  </a:lnTo>
                  <a:lnTo>
                    <a:pt x="6350" y="62230"/>
                  </a:lnTo>
                  <a:lnTo>
                    <a:pt x="6350" y="58432"/>
                  </a:lnTo>
                  <a:close/>
                </a:path>
                <a:path w="6350" h="119379">
                  <a:moveTo>
                    <a:pt x="6350" y="55892"/>
                  </a:moveTo>
                  <a:lnTo>
                    <a:pt x="0" y="55892"/>
                  </a:lnTo>
                  <a:lnTo>
                    <a:pt x="0" y="58420"/>
                  </a:lnTo>
                  <a:lnTo>
                    <a:pt x="6350" y="58420"/>
                  </a:lnTo>
                  <a:lnTo>
                    <a:pt x="6350" y="55892"/>
                  </a:lnTo>
                  <a:close/>
                </a:path>
                <a:path w="6350" h="119379">
                  <a:moveTo>
                    <a:pt x="6350" y="49542"/>
                  </a:moveTo>
                  <a:lnTo>
                    <a:pt x="0" y="49542"/>
                  </a:lnTo>
                  <a:lnTo>
                    <a:pt x="0" y="55880"/>
                  </a:lnTo>
                  <a:lnTo>
                    <a:pt x="6350" y="55880"/>
                  </a:lnTo>
                  <a:lnTo>
                    <a:pt x="6350" y="49542"/>
                  </a:lnTo>
                  <a:close/>
                </a:path>
                <a:path w="6350" h="119379">
                  <a:moveTo>
                    <a:pt x="6350" y="43192"/>
                  </a:moveTo>
                  <a:lnTo>
                    <a:pt x="0" y="43192"/>
                  </a:lnTo>
                  <a:lnTo>
                    <a:pt x="0" y="49530"/>
                  </a:lnTo>
                  <a:lnTo>
                    <a:pt x="6350" y="49530"/>
                  </a:lnTo>
                  <a:lnTo>
                    <a:pt x="6350" y="43192"/>
                  </a:lnTo>
                  <a:close/>
                </a:path>
                <a:path w="6350" h="119379">
                  <a:moveTo>
                    <a:pt x="6350" y="39382"/>
                  </a:moveTo>
                  <a:lnTo>
                    <a:pt x="0" y="39382"/>
                  </a:lnTo>
                  <a:lnTo>
                    <a:pt x="0" y="43180"/>
                  </a:lnTo>
                  <a:lnTo>
                    <a:pt x="6350" y="43180"/>
                  </a:lnTo>
                  <a:lnTo>
                    <a:pt x="6350" y="39382"/>
                  </a:lnTo>
                  <a:close/>
                </a:path>
                <a:path w="6350" h="119379">
                  <a:moveTo>
                    <a:pt x="6350" y="36842"/>
                  </a:moveTo>
                  <a:lnTo>
                    <a:pt x="0" y="36842"/>
                  </a:lnTo>
                  <a:lnTo>
                    <a:pt x="0" y="39370"/>
                  </a:lnTo>
                  <a:lnTo>
                    <a:pt x="6350" y="39370"/>
                  </a:lnTo>
                  <a:lnTo>
                    <a:pt x="6350" y="36842"/>
                  </a:lnTo>
                  <a:close/>
                </a:path>
                <a:path w="6350" h="119379">
                  <a:moveTo>
                    <a:pt x="6350" y="33032"/>
                  </a:moveTo>
                  <a:lnTo>
                    <a:pt x="0" y="33032"/>
                  </a:lnTo>
                  <a:lnTo>
                    <a:pt x="0" y="36830"/>
                  </a:lnTo>
                  <a:lnTo>
                    <a:pt x="6350" y="36830"/>
                  </a:lnTo>
                  <a:lnTo>
                    <a:pt x="6350" y="33032"/>
                  </a:lnTo>
                  <a:close/>
                </a:path>
                <a:path w="6350" h="119379">
                  <a:moveTo>
                    <a:pt x="6350" y="30492"/>
                  </a:moveTo>
                  <a:lnTo>
                    <a:pt x="0" y="30492"/>
                  </a:lnTo>
                  <a:lnTo>
                    <a:pt x="0" y="33020"/>
                  </a:lnTo>
                  <a:lnTo>
                    <a:pt x="6350" y="33020"/>
                  </a:lnTo>
                  <a:lnTo>
                    <a:pt x="6350" y="30492"/>
                  </a:lnTo>
                  <a:close/>
                </a:path>
                <a:path w="6350" h="119379">
                  <a:moveTo>
                    <a:pt x="6350" y="26682"/>
                  </a:moveTo>
                  <a:lnTo>
                    <a:pt x="0" y="26682"/>
                  </a:lnTo>
                  <a:lnTo>
                    <a:pt x="0" y="30480"/>
                  </a:lnTo>
                  <a:lnTo>
                    <a:pt x="6350" y="30480"/>
                  </a:lnTo>
                  <a:lnTo>
                    <a:pt x="6350" y="26682"/>
                  </a:lnTo>
                  <a:close/>
                </a:path>
                <a:path w="6350" h="119379">
                  <a:moveTo>
                    <a:pt x="6350" y="24142"/>
                  </a:moveTo>
                  <a:lnTo>
                    <a:pt x="0" y="24142"/>
                  </a:lnTo>
                  <a:lnTo>
                    <a:pt x="0" y="26670"/>
                  </a:lnTo>
                  <a:lnTo>
                    <a:pt x="6350" y="26670"/>
                  </a:lnTo>
                  <a:lnTo>
                    <a:pt x="6350" y="24142"/>
                  </a:lnTo>
                  <a:close/>
                </a:path>
                <a:path w="6350" h="119379">
                  <a:moveTo>
                    <a:pt x="6350" y="17792"/>
                  </a:moveTo>
                  <a:lnTo>
                    <a:pt x="0" y="17792"/>
                  </a:lnTo>
                  <a:lnTo>
                    <a:pt x="0" y="24130"/>
                  </a:lnTo>
                  <a:lnTo>
                    <a:pt x="6350" y="24130"/>
                  </a:lnTo>
                  <a:lnTo>
                    <a:pt x="6350" y="17792"/>
                  </a:lnTo>
                  <a:close/>
                </a:path>
                <a:path w="6350" h="119379">
                  <a:moveTo>
                    <a:pt x="6350" y="11442"/>
                  </a:moveTo>
                  <a:lnTo>
                    <a:pt x="0" y="11442"/>
                  </a:lnTo>
                  <a:lnTo>
                    <a:pt x="0" y="17780"/>
                  </a:lnTo>
                  <a:lnTo>
                    <a:pt x="6350" y="17780"/>
                  </a:lnTo>
                  <a:lnTo>
                    <a:pt x="6350" y="11442"/>
                  </a:lnTo>
                  <a:close/>
                </a:path>
                <a:path w="6350" h="119379">
                  <a:moveTo>
                    <a:pt x="6350" y="7632"/>
                  </a:moveTo>
                  <a:lnTo>
                    <a:pt x="0" y="7632"/>
                  </a:lnTo>
                  <a:lnTo>
                    <a:pt x="0" y="11430"/>
                  </a:lnTo>
                  <a:lnTo>
                    <a:pt x="6350" y="11430"/>
                  </a:lnTo>
                  <a:lnTo>
                    <a:pt x="6350" y="7632"/>
                  </a:lnTo>
                  <a:close/>
                </a:path>
                <a:path w="6350" h="119379">
                  <a:moveTo>
                    <a:pt x="6350" y="5092"/>
                  </a:moveTo>
                  <a:lnTo>
                    <a:pt x="0" y="5092"/>
                  </a:lnTo>
                  <a:lnTo>
                    <a:pt x="0" y="7620"/>
                  </a:lnTo>
                  <a:lnTo>
                    <a:pt x="6350" y="7620"/>
                  </a:lnTo>
                  <a:lnTo>
                    <a:pt x="6350" y="5092"/>
                  </a:lnTo>
                  <a:close/>
                </a:path>
                <a:path w="6350" h="119379">
                  <a:moveTo>
                    <a:pt x="6350" y="1282"/>
                  </a:moveTo>
                  <a:lnTo>
                    <a:pt x="0" y="1282"/>
                  </a:lnTo>
                  <a:lnTo>
                    <a:pt x="0" y="5080"/>
                  </a:lnTo>
                  <a:lnTo>
                    <a:pt x="6350" y="5080"/>
                  </a:lnTo>
                  <a:lnTo>
                    <a:pt x="6350" y="1282"/>
                  </a:lnTo>
                  <a:close/>
                </a:path>
                <a:path w="6350" h="119379">
                  <a:moveTo>
                    <a:pt x="6350" y="0"/>
                  </a:moveTo>
                  <a:lnTo>
                    <a:pt x="0" y="0"/>
                  </a:lnTo>
                  <a:lnTo>
                    <a:pt x="0" y="1270"/>
                  </a:lnTo>
                  <a:lnTo>
                    <a:pt x="6350" y="1270"/>
                  </a:lnTo>
                  <a:lnTo>
                    <a:pt x="6350" y="0"/>
                  </a:lnTo>
                  <a:close/>
                </a:path>
              </a:pathLst>
            </a:custGeom>
            <a:solidFill>
              <a:srgbClr val="2C00F8"/>
            </a:solidFill>
          </p:spPr>
          <p:txBody>
            <a:bodyPr bIns="0" lIns="0" rIns="0" rtlCol="0" tIns="0" wrap="square"/>
            <a:p/>
          </p:txBody>
        </p:sp>
        <p:sp>
          <p:nvSpPr>
            <p:cNvPr id="1050323" name="object 1627"/>
            <p:cNvSpPr/>
            <p:nvPr/>
          </p:nvSpPr>
          <p:spPr>
            <a:xfrm>
              <a:off x="1636394" y="5925820"/>
              <a:ext cx="0" cy="180340"/>
            </a:xfrm>
            <a:custGeom>
              <a:avLst/>
              <a:ahLst/>
              <a:rect l="l" t="t" r="r" b="b"/>
              <a:pathLst>
                <a:path w="0" h="180339">
                  <a:moveTo>
                    <a:pt x="0" y="0"/>
                  </a:moveTo>
                  <a:lnTo>
                    <a:pt x="0" y="180339"/>
                  </a:lnTo>
                </a:path>
              </a:pathLst>
            </a:custGeom>
            <a:ln w="6350">
              <a:solidFill>
                <a:srgbClr val="2C00F8"/>
              </a:solidFill>
            </a:ln>
          </p:spPr>
          <p:txBody>
            <a:bodyPr bIns="0" lIns="0" rIns="0" rtlCol="0" tIns="0" wrap="square"/>
            <a:p/>
          </p:txBody>
        </p:sp>
        <p:sp>
          <p:nvSpPr>
            <p:cNvPr id="1050324" name="object 1628"/>
            <p:cNvSpPr/>
            <p:nvPr/>
          </p:nvSpPr>
          <p:spPr>
            <a:xfrm>
              <a:off x="1633219" y="6106159"/>
              <a:ext cx="6350" cy="107950"/>
            </a:xfrm>
            <a:custGeom>
              <a:avLst/>
              <a:ahLst/>
              <a:rect l="l" t="t" r="r" b="b"/>
              <a:pathLst>
                <a:path w="6350" h="107950">
                  <a:moveTo>
                    <a:pt x="6350" y="0"/>
                  </a:moveTo>
                  <a:lnTo>
                    <a:pt x="0" y="0"/>
                  </a:lnTo>
                  <a:lnTo>
                    <a:pt x="0" y="107949"/>
                  </a:lnTo>
                  <a:lnTo>
                    <a:pt x="6350" y="107949"/>
                  </a:lnTo>
                  <a:lnTo>
                    <a:pt x="6350" y="0"/>
                  </a:lnTo>
                  <a:close/>
                </a:path>
              </a:pathLst>
            </a:custGeom>
            <a:solidFill>
              <a:srgbClr val="2C00F8"/>
            </a:solidFill>
          </p:spPr>
          <p:txBody>
            <a:bodyPr bIns="0" lIns="0" rIns="0" rtlCol="0" tIns="0" wrap="square"/>
            <a:p/>
          </p:txBody>
        </p:sp>
        <p:sp>
          <p:nvSpPr>
            <p:cNvPr id="1050325" name="object 1629"/>
            <p:cNvSpPr/>
            <p:nvPr/>
          </p:nvSpPr>
          <p:spPr>
            <a:xfrm>
              <a:off x="1636394" y="6214237"/>
              <a:ext cx="0" cy="144780"/>
            </a:xfrm>
            <a:custGeom>
              <a:avLst/>
              <a:ahLst/>
              <a:rect l="l" t="t" r="r" b="b"/>
              <a:pathLst>
                <a:path w="0" h="144779">
                  <a:moveTo>
                    <a:pt x="0" y="0"/>
                  </a:moveTo>
                  <a:lnTo>
                    <a:pt x="0" y="144653"/>
                  </a:lnTo>
                </a:path>
              </a:pathLst>
            </a:custGeom>
            <a:ln w="6350">
              <a:solidFill>
                <a:srgbClr val="2C00F8"/>
              </a:solidFill>
              <a:prstDash val="sysDot"/>
            </a:ln>
          </p:spPr>
          <p:txBody>
            <a:bodyPr bIns="0" lIns="0" rIns="0" rtlCol="0" tIns="0" wrap="square"/>
            <a:p/>
          </p:txBody>
        </p:sp>
        <p:sp>
          <p:nvSpPr>
            <p:cNvPr id="1050326" name="object 1630"/>
            <p:cNvSpPr/>
            <p:nvPr/>
          </p:nvSpPr>
          <p:spPr>
            <a:xfrm>
              <a:off x="1633220" y="6360172"/>
              <a:ext cx="6350" cy="403860"/>
            </a:xfrm>
            <a:custGeom>
              <a:avLst/>
              <a:ahLst/>
              <a:rect l="l" t="t" r="r" b="b"/>
              <a:pathLst>
                <a:path w="6350" h="403859">
                  <a:moveTo>
                    <a:pt x="6350" y="157480"/>
                  </a:moveTo>
                  <a:lnTo>
                    <a:pt x="0" y="157480"/>
                  </a:lnTo>
                  <a:lnTo>
                    <a:pt x="0" y="403847"/>
                  </a:lnTo>
                  <a:lnTo>
                    <a:pt x="6350" y="403860"/>
                  </a:lnTo>
                  <a:lnTo>
                    <a:pt x="6350" y="157480"/>
                  </a:lnTo>
                  <a:close/>
                </a:path>
                <a:path w="6350" h="403859">
                  <a:moveTo>
                    <a:pt x="6350" y="151130"/>
                  </a:moveTo>
                  <a:lnTo>
                    <a:pt x="0" y="151130"/>
                  </a:lnTo>
                  <a:lnTo>
                    <a:pt x="0" y="156197"/>
                  </a:lnTo>
                  <a:lnTo>
                    <a:pt x="6350" y="156197"/>
                  </a:lnTo>
                  <a:lnTo>
                    <a:pt x="6350" y="151130"/>
                  </a:lnTo>
                  <a:close/>
                </a:path>
                <a:path w="6350" h="403859">
                  <a:moveTo>
                    <a:pt x="6350" y="144780"/>
                  </a:moveTo>
                  <a:lnTo>
                    <a:pt x="0" y="144780"/>
                  </a:lnTo>
                  <a:lnTo>
                    <a:pt x="0" y="149847"/>
                  </a:lnTo>
                  <a:lnTo>
                    <a:pt x="6350" y="149847"/>
                  </a:lnTo>
                  <a:lnTo>
                    <a:pt x="6350" y="144780"/>
                  </a:lnTo>
                  <a:close/>
                </a:path>
                <a:path w="6350" h="403859">
                  <a:moveTo>
                    <a:pt x="6350" y="138430"/>
                  </a:moveTo>
                  <a:lnTo>
                    <a:pt x="0" y="138430"/>
                  </a:lnTo>
                  <a:lnTo>
                    <a:pt x="0" y="143497"/>
                  </a:lnTo>
                  <a:lnTo>
                    <a:pt x="6350" y="143497"/>
                  </a:lnTo>
                  <a:lnTo>
                    <a:pt x="6350" y="138430"/>
                  </a:lnTo>
                  <a:close/>
                </a:path>
                <a:path w="6350" h="403859">
                  <a:moveTo>
                    <a:pt x="6350" y="132080"/>
                  </a:moveTo>
                  <a:lnTo>
                    <a:pt x="0" y="132080"/>
                  </a:lnTo>
                  <a:lnTo>
                    <a:pt x="0" y="137147"/>
                  </a:lnTo>
                  <a:lnTo>
                    <a:pt x="6350" y="137147"/>
                  </a:lnTo>
                  <a:lnTo>
                    <a:pt x="6350" y="132080"/>
                  </a:lnTo>
                  <a:close/>
                </a:path>
                <a:path w="6350" h="403859">
                  <a:moveTo>
                    <a:pt x="6350" y="125730"/>
                  </a:moveTo>
                  <a:lnTo>
                    <a:pt x="0" y="125730"/>
                  </a:lnTo>
                  <a:lnTo>
                    <a:pt x="0" y="130797"/>
                  </a:lnTo>
                  <a:lnTo>
                    <a:pt x="6350" y="130797"/>
                  </a:lnTo>
                  <a:lnTo>
                    <a:pt x="6350" y="125730"/>
                  </a:lnTo>
                  <a:close/>
                </a:path>
                <a:path w="6350" h="403859">
                  <a:moveTo>
                    <a:pt x="6350" y="119380"/>
                  </a:moveTo>
                  <a:lnTo>
                    <a:pt x="0" y="119380"/>
                  </a:lnTo>
                  <a:lnTo>
                    <a:pt x="0" y="124447"/>
                  </a:lnTo>
                  <a:lnTo>
                    <a:pt x="6350" y="124447"/>
                  </a:lnTo>
                  <a:lnTo>
                    <a:pt x="6350" y="119380"/>
                  </a:lnTo>
                  <a:close/>
                </a:path>
                <a:path w="6350" h="403859">
                  <a:moveTo>
                    <a:pt x="6350" y="113030"/>
                  </a:moveTo>
                  <a:lnTo>
                    <a:pt x="0" y="113030"/>
                  </a:lnTo>
                  <a:lnTo>
                    <a:pt x="0" y="118097"/>
                  </a:lnTo>
                  <a:lnTo>
                    <a:pt x="6350" y="118097"/>
                  </a:lnTo>
                  <a:lnTo>
                    <a:pt x="6350" y="113030"/>
                  </a:lnTo>
                  <a:close/>
                </a:path>
                <a:path w="6350" h="403859">
                  <a:moveTo>
                    <a:pt x="6350" y="106680"/>
                  </a:moveTo>
                  <a:lnTo>
                    <a:pt x="0" y="106680"/>
                  </a:lnTo>
                  <a:lnTo>
                    <a:pt x="0" y="111747"/>
                  </a:lnTo>
                  <a:lnTo>
                    <a:pt x="6350" y="111747"/>
                  </a:lnTo>
                  <a:lnTo>
                    <a:pt x="6350" y="106680"/>
                  </a:lnTo>
                  <a:close/>
                </a:path>
                <a:path w="6350" h="403859">
                  <a:moveTo>
                    <a:pt x="6350" y="100330"/>
                  </a:moveTo>
                  <a:lnTo>
                    <a:pt x="0" y="100330"/>
                  </a:lnTo>
                  <a:lnTo>
                    <a:pt x="0" y="105397"/>
                  </a:lnTo>
                  <a:lnTo>
                    <a:pt x="6350" y="105397"/>
                  </a:lnTo>
                  <a:lnTo>
                    <a:pt x="6350" y="100330"/>
                  </a:lnTo>
                  <a:close/>
                </a:path>
                <a:path w="6350" h="403859">
                  <a:moveTo>
                    <a:pt x="6350" y="93980"/>
                  </a:moveTo>
                  <a:lnTo>
                    <a:pt x="0" y="93980"/>
                  </a:lnTo>
                  <a:lnTo>
                    <a:pt x="0" y="99047"/>
                  </a:lnTo>
                  <a:lnTo>
                    <a:pt x="6350" y="99047"/>
                  </a:lnTo>
                  <a:lnTo>
                    <a:pt x="6350" y="93980"/>
                  </a:lnTo>
                  <a:close/>
                </a:path>
                <a:path w="6350" h="403859">
                  <a:moveTo>
                    <a:pt x="6350" y="88900"/>
                  </a:moveTo>
                  <a:lnTo>
                    <a:pt x="0" y="88900"/>
                  </a:lnTo>
                  <a:lnTo>
                    <a:pt x="0" y="92697"/>
                  </a:lnTo>
                  <a:lnTo>
                    <a:pt x="6350" y="92697"/>
                  </a:lnTo>
                  <a:lnTo>
                    <a:pt x="6350" y="88900"/>
                  </a:lnTo>
                  <a:close/>
                </a:path>
                <a:path w="6350" h="403859">
                  <a:moveTo>
                    <a:pt x="6350" y="82550"/>
                  </a:moveTo>
                  <a:lnTo>
                    <a:pt x="0" y="82550"/>
                  </a:lnTo>
                  <a:lnTo>
                    <a:pt x="0" y="87630"/>
                  </a:lnTo>
                  <a:lnTo>
                    <a:pt x="6350" y="87630"/>
                  </a:lnTo>
                  <a:lnTo>
                    <a:pt x="6350" y="82550"/>
                  </a:lnTo>
                  <a:close/>
                </a:path>
                <a:path w="6350" h="403859">
                  <a:moveTo>
                    <a:pt x="6350" y="76200"/>
                  </a:moveTo>
                  <a:lnTo>
                    <a:pt x="0" y="76200"/>
                  </a:lnTo>
                  <a:lnTo>
                    <a:pt x="0" y="81267"/>
                  </a:lnTo>
                  <a:lnTo>
                    <a:pt x="6350" y="81267"/>
                  </a:lnTo>
                  <a:lnTo>
                    <a:pt x="6350" y="76200"/>
                  </a:lnTo>
                  <a:close/>
                </a:path>
                <a:path w="6350" h="403859">
                  <a:moveTo>
                    <a:pt x="6350" y="69850"/>
                  </a:moveTo>
                  <a:lnTo>
                    <a:pt x="0" y="69850"/>
                  </a:lnTo>
                  <a:lnTo>
                    <a:pt x="0" y="74930"/>
                  </a:lnTo>
                  <a:lnTo>
                    <a:pt x="6350" y="74930"/>
                  </a:lnTo>
                  <a:lnTo>
                    <a:pt x="6350" y="69850"/>
                  </a:lnTo>
                  <a:close/>
                </a:path>
                <a:path w="6350" h="403859">
                  <a:moveTo>
                    <a:pt x="6350" y="63500"/>
                  </a:moveTo>
                  <a:lnTo>
                    <a:pt x="0" y="63500"/>
                  </a:lnTo>
                  <a:lnTo>
                    <a:pt x="0" y="68567"/>
                  </a:lnTo>
                  <a:lnTo>
                    <a:pt x="6350" y="68567"/>
                  </a:lnTo>
                  <a:lnTo>
                    <a:pt x="6350" y="63500"/>
                  </a:lnTo>
                  <a:close/>
                </a:path>
                <a:path w="6350" h="403859">
                  <a:moveTo>
                    <a:pt x="6350" y="57150"/>
                  </a:moveTo>
                  <a:lnTo>
                    <a:pt x="0" y="57150"/>
                  </a:lnTo>
                  <a:lnTo>
                    <a:pt x="0" y="62217"/>
                  </a:lnTo>
                  <a:lnTo>
                    <a:pt x="6350" y="62217"/>
                  </a:lnTo>
                  <a:lnTo>
                    <a:pt x="6350" y="57150"/>
                  </a:lnTo>
                  <a:close/>
                </a:path>
                <a:path w="6350" h="403859">
                  <a:moveTo>
                    <a:pt x="6350" y="50800"/>
                  </a:moveTo>
                  <a:lnTo>
                    <a:pt x="0" y="50800"/>
                  </a:lnTo>
                  <a:lnTo>
                    <a:pt x="0" y="55867"/>
                  </a:lnTo>
                  <a:lnTo>
                    <a:pt x="6350" y="55867"/>
                  </a:lnTo>
                  <a:lnTo>
                    <a:pt x="6350" y="50800"/>
                  </a:lnTo>
                  <a:close/>
                </a:path>
                <a:path w="6350" h="403859">
                  <a:moveTo>
                    <a:pt x="6350" y="38100"/>
                  </a:moveTo>
                  <a:lnTo>
                    <a:pt x="0" y="38100"/>
                  </a:lnTo>
                  <a:lnTo>
                    <a:pt x="0" y="49517"/>
                  </a:lnTo>
                  <a:lnTo>
                    <a:pt x="6350" y="49517"/>
                  </a:lnTo>
                  <a:lnTo>
                    <a:pt x="6350" y="38100"/>
                  </a:lnTo>
                  <a:close/>
                </a:path>
                <a:path w="6350" h="403859">
                  <a:moveTo>
                    <a:pt x="6350" y="25400"/>
                  </a:moveTo>
                  <a:lnTo>
                    <a:pt x="0" y="25400"/>
                  </a:lnTo>
                  <a:lnTo>
                    <a:pt x="0" y="36817"/>
                  </a:lnTo>
                  <a:lnTo>
                    <a:pt x="6350" y="36817"/>
                  </a:lnTo>
                  <a:lnTo>
                    <a:pt x="6350" y="25400"/>
                  </a:lnTo>
                  <a:close/>
                </a:path>
                <a:path w="6350" h="403859">
                  <a:moveTo>
                    <a:pt x="6350" y="12700"/>
                  </a:moveTo>
                  <a:lnTo>
                    <a:pt x="0" y="12700"/>
                  </a:lnTo>
                  <a:lnTo>
                    <a:pt x="0" y="24117"/>
                  </a:lnTo>
                  <a:lnTo>
                    <a:pt x="6350" y="24117"/>
                  </a:lnTo>
                  <a:lnTo>
                    <a:pt x="6350" y="12700"/>
                  </a:lnTo>
                  <a:close/>
                </a:path>
                <a:path w="6350" h="403859">
                  <a:moveTo>
                    <a:pt x="6350" y="0"/>
                  </a:moveTo>
                  <a:lnTo>
                    <a:pt x="0" y="0"/>
                  </a:lnTo>
                  <a:lnTo>
                    <a:pt x="0" y="11417"/>
                  </a:lnTo>
                  <a:lnTo>
                    <a:pt x="6350" y="11417"/>
                  </a:lnTo>
                  <a:lnTo>
                    <a:pt x="6350" y="0"/>
                  </a:lnTo>
                  <a:close/>
                </a:path>
              </a:pathLst>
            </a:custGeom>
            <a:solidFill>
              <a:srgbClr val="2C00F8"/>
            </a:solidFill>
          </p:spPr>
          <p:txBody>
            <a:bodyPr bIns="0" lIns="0" rIns="0" rtlCol="0" tIns="0" wrap="square"/>
            <a:p/>
          </p:txBody>
        </p:sp>
        <p:sp>
          <p:nvSpPr>
            <p:cNvPr id="1050327" name="object 1631"/>
            <p:cNvSpPr/>
            <p:nvPr/>
          </p:nvSpPr>
          <p:spPr>
            <a:xfrm>
              <a:off x="1625600" y="5806439"/>
              <a:ext cx="7620" cy="407670"/>
            </a:xfrm>
            <a:custGeom>
              <a:avLst/>
              <a:ahLst/>
              <a:rect l="l" t="t" r="r" b="b"/>
              <a:pathLst>
                <a:path w="7619" h="407670">
                  <a:moveTo>
                    <a:pt x="7620" y="299732"/>
                  </a:moveTo>
                  <a:lnTo>
                    <a:pt x="0" y="299732"/>
                  </a:lnTo>
                  <a:lnTo>
                    <a:pt x="0" y="407670"/>
                  </a:lnTo>
                  <a:lnTo>
                    <a:pt x="7620" y="407670"/>
                  </a:lnTo>
                  <a:lnTo>
                    <a:pt x="7620" y="299732"/>
                  </a:lnTo>
                  <a:close/>
                </a:path>
                <a:path w="7619" h="407670">
                  <a:moveTo>
                    <a:pt x="7620" y="229882"/>
                  </a:moveTo>
                  <a:lnTo>
                    <a:pt x="0" y="229882"/>
                  </a:lnTo>
                  <a:lnTo>
                    <a:pt x="0" y="299720"/>
                  </a:lnTo>
                  <a:lnTo>
                    <a:pt x="7620" y="299720"/>
                  </a:lnTo>
                  <a:lnTo>
                    <a:pt x="7620" y="229882"/>
                  </a:lnTo>
                  <a:close/>
                </a:path>
                <a:path w="7619" h="407670">
                  <a:moveTo>
                    <a:pt x="7620" y="227342"/>
                  </a:moveTo>
                  <a:lnTo>
                    <a:pt x="0" y="227342"/>
                  </a:lnTo>
                  <a:lnTo>
                    <a:pt x="0" y="229870"/>
                  </a:lnTo>
                  <a:lnTo>
                    <a:pt x="7620" y="229870"/>
                  </a:lnTo>
                  <a:lnTo>
                    <a:pt x="7620" y="227342"/>
                  </a:lnTo>
                  <a:close/>
                </a:path>
                <a:path w="7619" h="407670">
                  <a:moveTo>
                    <a:pt x="7620" y="223532"/>
                  </a:moveTo>
                  <a:lnTo>
                    <a:pt x="0" y="223532"/>
                  </a:lnTo>
                  <a:lnTo>
                    <a:pt x="0" y="227330"/>
                  </a:lnTo>
                  <a:lnTo>
                    <a:pt x="7620" y="227330"/>
                  </a:lnTo>
                  <a:lnTo>
                    <a:pt x="7620" y="223532"/>
                  </a:lnTo>
                  <a:close/>
                </a:path>
                <a:path w="7619" h="407670">
                  <a:moveTo>
                    <a:pt x="7620" y="220992"/>
                  </a:moveTo>
                  <a:lnTo>
                    <a:pt x="0" y="220992"/>
                  </a:lnTo>
                  <a:lnTo>
                    <a:pt x="0" y="223520"/>
                  </a:lnTo>
                  <a:lnTo>
                    <a:pt x="7620" y="223520"/>
                  </a:lnTo>
                  <a:lnTo>
                    <a:pt x="7620" y="220992"/>
                  </a:lnTo>
                  <a:close/>
                </a:path>
                <a:path w="7619" h="407670">
                  <a:moveTo>
                    <a:pt x="7620" y="217182"/>
                  </a:moveTo>
                  <a:lnTo>
                    <a:pt x="0" y="217182"/>
                  </a:lnTo>
                  <a:lnTo>
                    <a:pt x="0" y="220980"/>
                  </a:lnTo>
                  <a:lnTo>
                    <a:pt x="7620" y="220980"/>
                  </a:lnTo>
                  <a:lnTo>
                    <a:pt x="7620" y="217182"/>
                  </a:lnTo>
                  <a:close/>
                </a:path>
                <a:path w="7619" h="407670">
                  <a:moveTo>
                    <a:pt x="7620" y="210832"/>
                  </a:moveTo>
                  <a:lnTo>
                    <a:pt x="0" y="210832"/>
                  </a:lnTo>
                  <a:lnTo>
                    <a:pt x="0" y="217170"/>
                  </a:lnTo>
                  <a:lnTo>
                    <a:pt x="7620" y="217170"/>
                  </a:lnTo>
                  <a:lnTo>
                    <a:pt x="7620" y="210832"/>
                  </a:lnTo>
                  <a:close/>
                </a:path>
                <a:path w="7619" h="407670">
                  <a:moveTo>
                    <a:pt x="7620" y="208292"/>
                  </a:moveTo>
                  <a:lnTo>
                    <a:pt x="0" y="208292"/>
                  </a:lnTo>
                  <a:lnTo>
                    <a:pt x="0" y="210820"/>
                  </a:lnTo>
                  <a:lnTo>
                    <a:pt x="7620" y="210820"/>
                  </a:lnTo>
                  <a:lnTo>
                    <a:pt x="7620" y="208292"/>
                  </a:lnTo>
                  <a:close/>
                </a:path>
                <a:path w="7619" h="407670">
                  <a:moveTo>
                    <a:pt x="7620" y="204482"/>
                  </a:moveTo>
                  <a:lnTo>
                    <a:pt x="0" y="204482"/>
                  </a:lnTo>
                  <a:lnTo>
                    <a:pt x="0" y="208280"/>
                  </a:lnTo>
                  <a:lnTo>
                    <a:pt x="7620" y="208280"/>
                  </a:lnTo>
                  <a:lnTo>
                    <a:pt x="7620" y="204482"/>
                  </a:lnTo>
                  <a:close/>
                </a:path>
                <a:path w="7619" h="407670">
                  <a:moveTo>
                    <a:pt x="7620" y="198132"/>
                  </a:moveTo>
                  <a:lnTo>
                    <a:pt x="0" y="198132"/>
                  </a:lnTo>
                  <a:lnTo>
                    <a:pt x="0" y="204470"/>
                  </a:lnTo>
                  <a:lnTo>
                    <a:pt x="7620" y="204470"/>
                  </a:lnTo>
                  <a:lnTo>
                    <a:pt x="7620" y="198132"/>
                  </a:lnTo>
                  <a:close/>
                </a:path>
                <a:path w="7619" h="407670">
                  <a:moveTo>
                    <a:pt x="7620" y="189242"/>
                  </a:moveTo>
                  <a:lnTo>
                    <a:pt x="0" y="189242"/>
                  </a:lnTo>
                  <a:lnTo>
                    <a:pt x="0" y="198120"/>
                  </a:lnTo>
                  <a:lnTo>
                    <a:pt x="7620" y="198120"/>
                  </a:lnTo>
                  <a:lnTo>
                    <a:pt x="7620" y="189242"/>
                  </a:lnTo>
                  <a:close/>
                </a:path>
                <a:path w="7619" h="407670">
                  <a:moveTo>
                    <a:pt x="7620" y="185432"/>
                  </a:moveTo>
                  <a:lnTo>
                    <a:pt x="0" y="185432"/>
                  </a:lnTo>
                  <a:lnTo>
                    <a:pt x="0" y="189230"/>
                  </a:lnTo>
                  <a:lnTo>
                    <a:pt x="7620" y="189230"/>
                  </a:lnTo>
                  <a:lnTo>
                    <a:pt x="7620" y="185432"/>
                  </a:lnTo>
                  <a:close/>
                </a:path>
                <a:path w="7619" h="407670">
                  <a:moveTo>
                    <a:pt x="7620" y="182892"/>
                  </a:moveTo>
                  <a:lnTo>
                    <a:pt x="0" y="182892"/>
                  </a:lnTo>
                  <a:lnTo>
                    <a:pt x="0" y="185420"/>
                  </a:lnTo>
                  <a:lnTo>
                    <a:pt x="7620" y="185420"/>
                  </a:lnTo>
                  <a:lnTo>
                    <a:pt x="7620" y="182892"/>
                  </a:lnTo>
                  <a:close/>
                </a:path>
                <a:path w="7619" h="407670">
                  <a:moveTo>
                    <a:pt x="7620" y="176542"/>
                  </a:moveTo>
                  <a:lnTo>
                    <a:pt x="0" y="176542"/>
                  </a:lnTo>
                  <a:lnTo>
                    <a:pt x="0" y="182880"/>
                  </a:lnTo>
                  <a:lnTo>
                    <a:pt x="7620" y="182880"/>
                  </a:lnTo>
                  <a:lnTo>
                    <a:pt x="7620" y="176542"/>
                  </a:lnTo>
                  <a:close/>
                </a:path>
                <a:path w="7619" h="407670">
                  <a:moveTo>
                    <a:pt x="7620" y="119392"/>
                  </a:moveTo>
                  <a:lnTo>
                    <a:pt x="0" y="119392"/>
                  </a:lnTo>
                  <a:lnTo>
                    <a:pt x="0" y="176530"/>
                  </a:lnTo>
                  <a:lnTo>
                    <a:pt x="7620" y="176530"/>
                  </a:lnTo>
                  <a:lnTo>
                    <a:pt x="7620" y="119392"/>
                  </a:lnTo>
                  <a:close/>
                </a:path>
                <a:path w="7619" h="407670">
                  <a:moveTo>
                    <a:pt x="7620" y="109232"/>
                  </a:moveTo>
                  <a:lnTo>
                    <a:pt x="0" y="109232"/>
                  </a:lnTo>
                  <a:lnTo>
                    <a:pt x="0" y="119380"/>
                  </a:lnTo>
                  <a:lnTo>
                    <a:pt x="7620" y="119380"/>
                  </a:lnTo>
                  <a:lnTo>
                    <a:pt x="7620" y="109232"/>
                  </a:lnTo>
                  <a:close/>
                </a:path>
                <a:path w="7619" h="407670">
                  <a:moveTo>
                    <a:pt x="7620" y="96532"/>
                  </a:moveTo>
                  <a:lnTo>
                    <a:pt x="0" y="96532"/>
                  </a:lnTo>
                  <a:lnTo>
                    <a:pt x="0" y="109220"/>
                  </a:lnTo>
                  <a:lnTo>
                    <a:pt x="7620" y="109220"/>
                  </a:lnTo>
                  <a:lnTo>
                    <a:pt x="7620" y="96532"/>
                  </a:lnTo>
                  <a:close/>
                </a:path>
                <a:path w="7619" h="407670">
                  <a:moveTo>
                    <a:pt x="7620" y="93992"/>
                  </a:moveTo>
                  <a:lnTo>
                    <a:pt x="0" y="93992"/>
                  </a:lnTo>
                  <a:lnTo>
                    <a:pt x="0" y="96520"/>
                  </a:lnTo>
                  <a:lnTo>
                    <a:pt x="7620" y="96520"/>
                  </a:lnTo>
                  <a:lnTo>
                    <a:pt x="7620" y="93992"/>
                  </a:lnTo>
                  <a:close/>
                </a:path>
                <a:path w="7619" h="407670">
                  <a:moveTo>
                    <a:pt x="7620" y="87642"/>
                  </a:moveTo>
                  <a:lnTo>
                    <a:pt x="0" y="87642"/>
                  </a:lnTo>
                  <a:lnTo>
                    <a:pt x="0" y="93980"/>
                  </a:lnTo>
                  <a:lnTo>
                    <a:pt x="7620" y="93980"/>
                  </a:lnTo>
                  <a:lnTo>
                    <a:pt x="7620" y="87642"/>
                  </a:lnTo>
                  <a:close/>
                </a:path>
                <a:path w="7619" h="407670">
                  <a:moveTo>
                    <a:pt x="7620" y="77482"/>
                  </a:moveTo>
                  <a:lnTo>
                    <a:pt x="0" y="77482"/>
                  </a:lnTo>
                  <a:lnTo>
                    <a:pt x="0" y="87630"/>
                  </a:lnTo>
                  <a:lnTo>
                    <a:pt x="7620" y="87630"/>
                  </a:lnTo>
                  <a:lnTo>
                    <a:pt x="7620" y="77482"/>
                  </a:lnTo>
                  <a:close/>
                </a:path>
                <a:path w="7619" h="407670">
                  <a:moveTo>
                    <a:pt x="7620" y="74942"/>
                  </a:moveTo>
                  <a:lnTo>
                    <a:pt x="0" y="74942"/>
                  </a:lnTo>
                  <a:lnTo>
                    <a:pt x="0" y="77470"/>
                  </a:lnTo>
                  <a:lnTo>
                    <a:pt x="7620" y="77470"/>
                  </a:lnTo>
                  <a:lnTo>
                    <a:pt x="7620" y="74942"/>
                  </a:lnTo>
                  <a:close/>
                </a:path>
                <a:path w="7619" h="407670">
                  <a:moveTo>
                    <a:pt x="7620" y="71132"/>
                  </a:moveTo>
                  <a:lnTo>
                    <a:pt x="0" y="71132"/>
                  </a:lnTo>
                  <a:lnTo>
                    <a:pt x="0" y="74930"/>
                  </a:lnTo>
                  <a:lnTo>
                    <a:pt x="7620" y="74930"/>
                  </a:lnTo>
                  <a:lnTo>
                    <a:pt x="7620" y="71132"/>
                  </a:lnTo>
                  <a:close/>
                </a:path>
                <a:path w="7619" h="407670">
                  <a:moveTo>
                    <a:pt x="7620" y="68592"/>
                  </a:moveTo>
                  <a:lnTo>
                    <a:pt x="0" y="68592"/>
                  </a:lnTo>
                  <a:lnTo>
                    <a:pt x="0" y="71120"/>
                  </a:lnTo>
                  <a:lnTo>
                    <a:pt x="7620" y="71120"/>
                  </a:lnTo>
                  <a:lnTo>
                    <a:pt x="7620" y="68592"/>
                  </a:lnTo>
                  <a:close/>
                </a:path>
                <a:path w="7619" h="407670">
                  <a:moveTo>
                    <a:pt x="7620" y="64782"/>
                  </a:moveTo>
                  <a:lnTo>
                    <a:pt x="0" y="64782"/>
                  </a:lnTo>
                  <a:lnTo>
                    <a:pt x="0" y="68580"/>
                  </a:lnTo>
                  <a:lnTo>
                    <a:pt x="7620" y="68580"/>
                  </a:lnTo>
                  <a:lnTo>
                    <a:pt x="7620" y="64782"/>
                  </a:lnTo>
                  <a:close/>
                </a:path>
                <a:path w="7619" h="407670">
                  <a:moveTo>
                    <a:pt x="7620" y="62242"/>
                  </a:moveTo>
                  <a:lnTo>
                    <a:pt x="0" y="62242"/>
                  </a:lnTo>
                  <a:lnTo>
                    <a:pt x="0" y="64770"/>
                  </a:lnTo>
                  <a:lnTo>
                    <a:pt x="7620" y="64770"/>
                  </a:lnTo>
                  <a:lnTo>
                    <a:pt x="7620" y="62242"/>
                  </a:lnTo>
                  <a:close/>
                </a:path>
                <a:path w="7619" h="407670">
                  <a:moveTo>
                    <a:pt x="7620" y="58432"/>
                  </a:moveTo>
                  <a:lnTo>
                    <a:pt x="0" y="58432"/>
                  </a:lnTo>
                  <a:lnTo>
                    <a:pt x="0" y="62230"/>
                  </a:lnTo>
                  <a:lnTo>
                    <a:pt x="7620" y="62230"/>
                  </a:lnTo>
                  <a:lnTo>
                    <a:pt x="7620" y="58432"/>
                  </a:lnTo>
                  <a:close/>
                </a:path>
                <a:path w="7619" h="407670">
                  <a:moveTo>
                    <a:pt x="7620" y="55892"/>
                  </a:moveTo>
                  <a:lnTo>
                    <a:pt x="0" y="55892"/>
                  </a:lnTo>
                  <a:lnTo>
                    <a:pt x="0" y="58420"/>
                  </a:lnTo>
                  <a:lnTo>
                    <a:pt x="7620" y="58420"/>
                  </a:lnTo>
                  <a:lnTo>
                    <a:pt x="7620" y="55892"/>
                  </a:lnTo>
                  <a:close/>
                </a:path>
                <a:path w="7619" h="407670">
                  <a:moveTo>
                    <a:pt x="7620" y="49542"/>
                  </a:moveTo>
                  <a:lnTo>
                    <a:pt x="0" y="49542"/>
                  </a:lnTo>
                  <a:lnTo>
                    <a:pt x="0" y="55880"/>
                  </a:lnTo>
                  <a:lnTo>
                    <a:pt x="7620" y="55880"/>
                  </a:lnTo>
                  <a:lnTo>
                    <a:pt x="7620" y="49542"/>
                  </a:lnTo>
                  <a:close/>
                </a:path>
                <a:path w="7619" h="407670">
                  <a:moveTo>
                    <a:pt x="7620" y="43192"/>
                  </a:moveTo>
                  <a:lnTo>
                    <a:pt x="0" y="43192"/>
                  </a:lnTo>
                  <a:lnTo>
                    <a:pt x="0" y="49530"/>
                  </a:lnTo>
                  <a:lnTo>
                    <a:pt x="7620" y="49530"/>
                  </a:lnTo>
                  <a:lnTo>
                    <a:pt x="7620" y="43192"/>
                  </a:lnTo>
                  <a:close/>
                </a:path>
                <a:path w="7619" h="407670">
                  <a:moveTo>
                    <a:pt x="7620" y="39382"/>
                  </a:moveTo>
                  <a:lnTo>
                    <a:pt x="0" y="39382"/>
                  </a:lnTo>
                  <a:lnTo>
                    <a:pt x="0" y="43180"/>
                  </a:lnTo>
                  <a:lnTo>
                    <a:pt x="7620" y="43180"/>
                  </a:lnTo>
                  <a:lnTo>
                    <a:pt x="7620" y="39382"/>
                  </a:lnTo>
                  <a:close/>
                </a:path>
                <a:path w="7619" h="407670">
                  <a:moveTo>
                    <a:pt x="7620" y="36842"/>
                  </a:moveTo>
                  <a:lnTo>
                    <a:pt x="0" y="36842"/>
                  </a:lnTo>
                  <a:lnTo>
                    <a:pt x="0" y="39370"/>
                  </a:lnTo>
                  <a:lnTo>
                    <a:pt x="7620" y="39370"/>
                  </a:lnTo>
                  <a:lnTo>
                    <a:pt x="7620" y="36842"/>
                  </a:lnTo>
                  <a:close/>
                </a:path>
                <a:path w="7619" h="407670">
                  <a:moveTo>
                    <a:pt x="7620" y="33032"/>
                  </a:moveTo>
                  <a:lnTo>
                    <a:pt x="0" y="33032"/>
                  </a:lnTo>
                  <a:lnTo>
                    <a:pt x="0" y="36830"/>
                  </a:lnTo>
                  <a:lnTo>
                    <a:pt x="7620" y="36830"/>
                  </a:lnTo>
                  <a:lnTo>
                    <a:pt x="7620" y="33032"/>
                  </a:lnTo>
                  <a:close/>
                </a:path>
                <a:path w="7619" h="407670">
                  <a:moveTo>
                    <a:pt x="7620" y="30492"/>
                  </a:moveTo>
                  <a:lnTo>
                    <a:pt x="0" y="30492"/>
                  </a:lnTo>
                  <a:lnTo>
                    <a:pt x="0" y="33020"/>
                  </a:lnTo>
                  <a:lnTo>
                    <a:pt x="7620" y="33020"/>
                  </a:lnTo>
                  <a:lnTo>
                    <a:pt x="7620" y="30492"/>
                  </a:lnTo>
                  <a:close/>
                </a:path>
                <a:path w="7619" h="407670">
                  <a:moveTo>
                    <a:pt x="7620" y="26682"/>
                  </a:moveTo>
                  <a:lnTo>
                    <a:pt x="0" y="26682"/>
                  </a:lnTo>
                  <a:lnTo>
                    <a:pt x="0" y="30480"/>
                  </a:lnTo>
                  <a:lnTo>
                    <a:pt x="7620" y="30480"/>
                  </a:lnTo>
                  <a:lnTo>
                    <a:pt x="7620" y="26682"/>
                  </a:lnTo>
                  <a:close/>
                </a:path>
                <a:path w="7619" h="407670">
                  <a:moveTo>
                    <a:pt x="7620" y="24142"/>
                  </a:moveTo>
                  <a:lnTo>
                    <a:pt x="0" y="24142"/>
                  </a:lnTo>
                  <a:lnTo>
                    <a:pt x="0" y="26670"/>
                  </a:lnTo>
                  <a:lnTo>
                    <a:pt x="7620" y="26670"/>
                  </a:lnTo>
                  <a:lnTo>
                    <a:pt x="7620" y="24142"/>
                  </a:lnTo>
                  <a:close/>
                </a:path>
                <a:path w="7619" h="407670">
                  <a:moveTo>
                    <a:pt x="7620" y="17792"/>
                  </a:moveTo>
                  <a:lnTo>
                    <a:pt x="0" y="17792"/>
                  </a:lnTo>
                  <a:lnTo>
                    <a:pt x="0" y="24130"/>
                  </a:lnTo>
                  <a:lnTo>
                    <a:pt x="7620" y="24130"/>
                  </a:lnTo>
                  <a:lnTo>
                    <a:pt x="7620" y="17792"/>
                  </a:lnTo>
                  <a:close/>
                </a:path>
                <a:path w="7619" h="407670">
                  <a:moveTo>
                    <a:pt x="7620" y="11442"/>
                  </a:moveTo>
                  <a:lnTo>
                    <a:pt x="0" y="11442"/>
                  </a:lnTo>
                  <a:lnTo>
                    <a:pt x="0" y="17780"/>
                  </a:lnTo>
                  <a:lnTo>
                    <a:pt x="7620" y="17780"/>
                  </a:lnTo>
                  <a:lnTo>
                    <a:pt x="7620" y="11442"/>
                  </a:lnTo>
                  <a:close/>
                </a:path>
                <a:path w="7619" h="407670">
                  <a:moveTo>
                    <a:pt x="7620" y="7632"/>
                  </a:moveTo>
                  <a:lnTo>
                    <a:pt x="0" y="7632"/>
                  </a:lnTo>
                  <a:lnTo>
                    <a:pt x="0" y="11430"/>
                  </a:lnTo>
                  <a:lnTo>
                    <a:pt x="7620" y="11430"/>
                  </a:lnTo>
                  <a:lnTo>
                    <a:pt x="7620" y="7632"/>
                  </a:lnTo>
                  <a:close/>
                </a:path>
                <a:path w="7619" h="407670">
                  <a:moveTo>
                    <a:pt x="7620" y="5092"/>
                  </a:moveTo>
                  <a:lnTo>
                    <a:pt x="0" y="5092"/>
                  </a:lnTo>
                  <a:lnTo>
                    <a:pt x="0" y="7620"/>
                  </a:lnTo>
                  <a:lnTo>
                    <a:pt x="7620" y="7620"/>
                  </a:lnTo>
                  <a:lnTo>
                    <a:pt x="7620" y="5092"/>
                  </a:lnTo>
                  <a:close/>
                </a:path>
                <a:path w="7619" h="407670">
                  <a:moveTo>
                    <a:pt x="7620" y="1282"/>
                  </a:moveTo>
                  <a:lnTo>
                    <a:pt x="0" y="1282"/>
                  </a:lnTo>
                  <a:lnTo>
                    <a:pt x="0" y="5080"/>
                  </a:lnTo>
                  <a:lnTo>
                    <a:pt x="7620" y="5080"/>
                  </a:lnTo>
                  <a:lnTo>
                    <a:pt x="7620" y="1282"/>
                  </a:lnTo>
                  <a:close/>
                </a:path>
                <a:path w="7619" h="407670">
                  <a:moveTo>
                    <a:pt x="7620" y="0"/>
                  </a:moveTo>
                  <a:lnTo>
                    <a:pt x="0" y="0"/>
                  </a:lnTo>
                  <a:lnTo>
                    <a:pt x="0" y="1270"/>
                  </a:lnTo>
                  <a:lnTo>
                    <a:pt x="7620" y="127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2B00F8"/>
            </a:solidFill>
          </p:spPr>
          <p:txBody>
            <a:bodyPr bIns="0" lIns="0" rIns="0" rtlCol="0" tIns="0" wrap="square"/>
            <a:p/>
          </p:txBody>
        </p:sp>
        <p:sp>
          <p:nvSpPr>
            <p:cNvPr id="1050328" name="object 1632"/>
            <p:cNvSpPr/>
            <p:nvPr/>
          </p:nvSpPr>
          <p:spPr>
            <a:xfrm>
              <a:off x="1629409" y="6214237"/>
              <a:ext cx="0" cy="144780"/>
            </a:xfrm>
            <a:custGeom>
              <a:avLst/>
              <a:ahLst/>
              <a:rect l="l" t="t" r="r" b="b"/>
              <a:pathLst>
                <a:path w="0" h="144779">
                  <a:moveTo>
                    <a:pt x="0" y="0"/>
                  </a:moveTo>
                  <a:lnTo>
                    <a:pt x="0" y="144653"/>
                  </a:lnTo>
                </a:path>
              </a:pathLst>
            </a:custGeom>
            <a:ln w="7619">
              <a:solidFill>
                <a:srgbClr val="2B00F8"/>
              </a:solidFill>
              <a:prstDash val="sysDot"/>
            </a:ln>
          </p:spPr>
          <p:txBody>
            <a:bodyPr bIns="0" lIns="0" rIns="0" rtlCol="0" tIns="0" wrap="square"/>
            <a:p/>
          </p:txBody>
        </p:sp>
        <p:sp>
          <p:nvSpPr>
            <p:cNvPr id="1050329" name="object 1633"/>
            <p:cNvSpPr/>
            <p:nvPr/>
          </p:nvSpPr>
          <p:spPr>
            <a:xfrm>
              <a:off x="1625600" y="6360172"/>
              <a:ext cx="7620" cy="403860"/>
            </a:xfrm>
            <a:custGeom>
              <a:avLst/>
              <a:ahLst/>
              <a:rect l="l" t="t" r="r" b="b"/>
              <a:pathLst>
                <a:path w="7619" h="403859">
                  <a:moveTo>
                    <a:pt x="7620" y="157480"/>
                  </a:moveTo>
                  <a:lnTo>
                    <a:pt x="0" y="157480"/>
                  </a:lnTo>
                  <a:lnTo>
                    <a:pt x="0" y="403847"/>
                  </a:lnTo>
                  <a:lnTo>
                    <a:pt x="7620" y="403860"/>
                  </a:lnTo>
                  <a:lnTo>
                    <a:pt x="7620" y="157480"/>
                  </a:lnTo>
                  <a:close/>
                </a:path>
                <a:path w="7619" h="403859">
                  <a:moveTo>
                    <a:pt x="7620" y="151130"/>
                  </a:moveTo>
                  <a:lnTo>
                    <a:pt x="0" y="151130"/>
                  </a:lnTo>
                  <a:lnTo>
                    <a:pt x="0" y="156197"/>
                  </a:lnTo>
                  <a:lnTo>
                    <a:pt x="7620" y="156197"/>
                  </a:lnTo>
                  <a:lnTo>
                    <a:pt x="7620" y="151130"/>
                  </a:lnTo>
                  <a:close/>
                </a:path>
                <a:path w="7619" h="403859">
                  <a:moveTo>
                    <a:pt x="7620" y="144780"/>
                  </a:moveTo>
                  <a:lnTo>
                    <a:pt x="0" y="144780"/>
                  </a:lnTo>
                  <a:lnTo>
                    <a:pt x="0" y="149847"/>
                  </a:lnTo>
                  <a:lnTo>
                    <a:pt x="7620" y="149847"/>
                  </a:lnTo>
                  <a:lnTo>
                    <a:pt x="7620" y="144780"/>
                  </a:lnTo>
                  <a:close/>
                </a:path>
                <a:path w="7619" h="403859">
                  <a:moveTo>
                    <a:pt x="7620" y="138430"/>
                  </a:moveTo>
                  <a:lnTo>
                    <a:pt x="0" y="138430"/>
                  </a:lnTo>
                  <a:lnTo>
                    <a:pt x="0" y="143497"/>
                  </a:lnTo>
                  <a:lnTo>
                    <a:pt x="7620" y="143497"/>
                  </a:lnTo>
                  <a:lnTo>
                    <a:pt x="7620" y="138430"/>
                  </a:lnTo>
                  <a:close/>
                </a:path>
                <a:path w="7619" h="403859">
                  <a:moveTo>
                    <a:pt x="7620" y="132080"/>
                  </a:moveTo>
                  <a:lnTo>
                    <a:pt x="0" y="132080"/>
                  </a:lnTo>
                  <a:lnTo>
                    <a:pt x="0" y="137147"/>
                  </a:lnTo>
                  <a:lnTo>
                    <a:pt x="7620" y="137147"/>
                  </a:lnTo>
                  <a:lnTo>
                    <a:pt x="7620" y="132080"/>
                  </a:lnTo>
                  <a:close/>
                </a:path>
                <a:path w="7619" h="403859">
                  <a:moveTo>
                    <a:pt x="7620" y="125730"/>
                  </a:moveTo>
                  <a:lnTo>
                    <a:pt x="0" y="125730"/>
                  </a:lnTo>
                  <a:lnTo>
                    <a:pt x="0" y="130797"/>
                  </a:lnTo>
                  <a:lnTo>
                    <a:pt x="7620" y="130797"/>
                  </a:lnTo>
                  <a:lnTo>
                    <a:pt x="7620" y="125730"/>
                  </a:lnTo>
                  <a:close/>
                </a:path>
                <a:path w="7619" h="403859">
                  <a:moveTo>
                    <a:pt x="7620" y="119380"/>
                  </a:moveTo>
                  <a:lnTo>
                    <a:pt x="0" y="119380"/>
                  </a:lnTo>
                  <a:lnTo>
                    <a:pt x="0" y="124447"/>
                  </a:lnTo>
                  <a:lnTo>
                    <a:pt x="7620" y="124447"/>
                  </a:lnTo>
                  <a:lnTo>
                    <a:pt x="7620" y="119380"/>
                  </a:lnTo>
                  <a:close/>
                </a:path>
                <a:path w="7619" h="403859">
                  <a:moveTo>
                    <a:pt x="7620" y="113030"/>
                  </a:moveTo>
                  <a:lnTo>
                    <a:pt x="0" y="113030"/>
                  </a:lnTo>
                  <a:lnTo>
                    <a:pt x="0" y="118097"/>
                  </a:lnTo>
                  <a:lnTo>
                    <a:pt x="7620" y="118097"/>
                  </a:lnTo>
                  <a:lnTo>
                    <a:pt x="7620" y="113030"/>
                  </a:lnTo>
                  <a:close/>
                </a:path>
                <a:path w="7619" h="403859">
                  <a:moveTo>
                    <a:pt x="7620" y="106680"/>
                  </a:moveTo>
                  <a:lnTo>
                    <a:pt x="0" y="106680"/>
                  </a:lnTo>
                  <a:lnTo>
                    <a:pt x="0" y="111747"/>
                  </a:lnTo>
                  <a:lnTo>
                    <a:pt x="7620" y="111747"/>
                  </a:lnTo>
                  <a:lnTo>
                    <a:pt x="7620" y="106680"/>
                  </a:lnTo>
                  <a:close/>
                </a:path>
                <a:path w="7619" h="403859">
                  <a:moveTo>
                    <a:pt x="7620" y="100330"/>
                  </a:moveTo>
                  <a:lnTo>
                    <a:pt x="0" y="100330"/>
                  </a:lnTo>
                  <a:lnTo>
                    <a:pt x="0" y="105397"/>
                  </a:lnTo>
                  <a:lnTo>
                    <a:pt x="7620" y="105397"/>
                  </a:lnTo>
                  <a:lnTo>
                    <a:pt x="7620" y="100330"/>
                  </a:lnTo>
                  <a:close/>
                </a:path>
                <a:path w="7619" h="403859">
                  <a:moveTo>
                    <a:pt x="7620" y="93980"/>
                  </a:moveTo>
                  <a:lnTo>
                    <a:pt x="0" y="93980"/>
                  </a:lnTo>
                  <a:lnTo>
                    <a:pt x="0" y="99047"/>
                  </a:lnTo>
                  <a:lnTo>
                    <a:pt x="7620" y="99047"/>
                  </a:lnTo>
                  <a:lnTo>
                    <a:pt x="7620" y="93980"/>
                  </a:lnTo>
                  <a:close/>
                </a:path>
                <a:path w="7619" h="403859">
                  <a:moveTo>
                    <a:pt x="7620" y="88900"/>
                  </a:moveTo>
                  <a:lnTo>
                    <a:pt x="0" y="88900"/>
                  </a:lnTo>
                  <a:lnTo>
                    <a:pt x="0" y="92697"/>
                  </a:lnTo>
                  <a:lnTo>
                    <a:pt x="7620" y="92697"/>
                  </a:lnTo>
                  <a:lnTo>
                    <a:pt x="7620" y="88900"/>
                  </a:lnTo>
                  <a:close/>
                </a:path>
                <a:path w="7619" h="403859">
                  <a:moveTo>
                    <a:pt x="7620" y="82550"/>
                  </a:moveTo>
                  <a:lnTo>
                    <a:pt x="0" y="82550"/>
                  </a:lnTo>
                  <a:lnTo>
                    <a:pt x="0" y="87630"/>
                  </a:lnTo>
                  <a:lnTo>
                    <a:pt x="7620" y="87630"/>
                  </a:lnTo>
                  <a:lnTo>
                    <a:pt x="7620" y="82550"/>
                  </a:lnTo>
                  <a:close/>
                </a:path>
                <a:path w="7619" h="403859">
                  <a:moveTo>
                    <a:pt x="7620" y="76200"/>
                  </a:moveTo>
                  <a:lnTo>
                    <a:pt x="0" y="76200"/>
                  </a:lnTo>
                  <a:lnTo>
                    <a:pt x="0" y="81267"/>
                  </a:lnTo>
                  <a:lnTo>
                    <a:pt x="7620" y="81267"/>
                  </a:lnTo>
                  <a:lnTo>
                    <a:pt x="7620" y="76200"/>
                  </a:lnTo>
                  <a:close/>
                </a:path>
                <a:path w="7619" h="403859">
                  <a:moveTo>
                    <a:pt x="7620" y="69850"/>
                  </a:moveTo>
                  <a:lnTo>
                    <a:pt x="0" y="69850"/>
                  </a:lnTo>
                  <a:lnTo>
                    <a:pt x="0" y="74930"/>
                  </a:lnTo>
                  <a:lnTo>
                    <a:pt x="7620" y="74930"/>
                  </a:lnTo>
                  <a:lnTo>
                    <a:pt x="7620" y="69850"/>
                  </a:lnTo>
                  <a:close/>
                </a:path>
                <a:path w="7619" h="403859">
                  <a:moveTo>
                    <a:pt x="7620" y="63500"/>
                  </a:moveTo>
                  <a:lnTo>
                    <a:pt x="0" y="63500"/>
                  </a:lnTo>
                  <a:lnTo>
                    <a:pt x="0" y="68567"/>
                  </a:lnTo>
                  <a:lnTo>
                    <a:pt x="7620" y="68567"/>
                  </a:lnTo>
                  <a:lnTo>
                    <a:pt x="7620" y="63500"/>
                  </a:lnTo>
                  <a:close/>
                </a:path>
                <a:path w="7619" h="403859">
                  <a:moveTo>
                    <a:pt x="7620" y="57150"/>
                  </a:moveTo>
                  <a:lnTo>
                    <a:pt x="0" y="57150"/>
                  </a:lnTo>
                  <a:lnTo>
                    <a:pt x="0" y="62217"/>
                  </a:lnTo>
                  <a:lnTo>
                    <a:pt x="7620" y="62217"/>
                  </a:lnTo>
                  <a:lnTo>
                    <a:pt x="7620" y="57150"/>
                  </a:lnTo>
                  <a:close/>
                </a:path>
                <a:path w="7619" h="403859">
                  <a:moveTo>
                    <a:pt x="7620" y="50800"/>
                  </a:moveTo>
                  <a:lnTo>
                    <a:pt x="0" y="50800"/>
                  </a:lnTo>
                  <a:lnTo>
                    <a:pt x="0" y="55867"/>
                  </a:lnTo>
                  <a:lnTo>
                    <a:pt x="7620" y="55867"/>
                  </a:lnTo>
                  <a:lnTo>
                    <a:pt x="7620" y="50800"/>
                  </a:lnTo>
                  <a:close/>
                </a:path>
                <a:path w="7619" h="403859">
                  <a:moveTo>
                    <a:pt x="7620" y="38100"/>
                  </a:moveTo>
                  <a:lnTo>
                    <a:pt x="0" y="38100"/>
                  </a:lnTo>
                  <a:lnTo>
                    <a:pt x="0" y="49517"/>
                  </a:lnTo>
                  <a:lnTo>
                    <a:pt x="7620" y="49517"/>
                  </a:lnTo>
                  <a:lnTo>
                    <a:pt x="7620" y="38100"/>
                  </a:lnTo>
                  <a:close/>
                </a:path>
                <a:path w="7619" h="403859">
                  <a:moveTo>
                    <a:pt x="7620" y="25400"/>
                  </a:moveTo>
                  <a:lnTo>
                    <a:pt x="0" y="25400"/>
                  </a:lnTo>
                  <a:lnTo>
                    <a:pt x="0" y="36817"/>
                  </a:lnTo>
                  <a:lnTo>
                    <a:pt x="7620" y="36817"/>
                  </a:lnTo>
                  <a:lnTo>
                    <a:pt x="7620" y="25400"/>
                  </a:lnTo>
                  <a:close/>
                </a:path>
                <a:path w="7619" h="403859">
                  <a:moveTo>
                    <a:pt x="7620" y="12700"/>
                  </a:moveTo>
                  <a:lnTo>
                    <a:pt x="0" y="12700"/>
                  </a:lnTo>
                  <a:lnTo>
                    <a:pt x="0" y="24117"/>
                  </a:lnTo>
                  <a:lnTo>
                    <a:pt x="7620" y="24117"/>
                  </a:lnTo>
                  <a:lnTo>
                    <a:pt x="7620" y="12700"/>
                  </a:lnTo>
                  <a:close/>
                </a:path>
                <a:path w="7619" h="403859">
                  <a:moveTo>
                    <a:pt x="7620" y="0"/>
                  </a:moveTo>
                  <a:lnTo>
                    <a:pt x="0" y="0"/>
                  </a:lnTo>
                  <a:lnTo>
                    <a:pt x="0" y="11417"/>
                  </a:lnTo>
                  <a:lnTo>
                    <a:pt x="7620" y="11417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2B00F8"/>
            </a:solidFill>
          </p:spPr>
          <p:txBody>
            <a:bodyPr bIns="0" lIns="0" rIns="0" rtlCol="0" tIns="0" wrap="square"/>
            <a:p/>
          </p:txBody>
        </p:sp>
        <p:sp>
          <p:nvSpPr>
            <p:cNvPr id="1050330" name="object 1634"/>
            <p:cNvSpPr/>
            <p:nvPr/>
          </p:nvSpPr>
          <p:spPr>
            <a:xfrm>
              <a:off x="1617980" y="5806439"/>
              <a:ext cx="7620" cy="407670"/>
            </a:xfrm>
            <a:custGeom>
              <a:avLst/>
              <a:ahLst/>
              <a:rect l="l" t="t" r="r" b="b"/>
              <a:pathLst>
                <a:path w="7619" h="407670">
                  <a:moveTo>
                    <a:pt x="7620" y="299732"/>
                  </a:moveTo>
                  <a:lnTo>
                    <a:pt x="0" y="299732"/>
                  </a:lnTo>
                  <a:lnTo>
                    <a:pt x="0" y="407670"/>
                  </a:lnTo>
                  <a:lnTo>
                    <a:pt x="7620" y="407670"/>
                  </a:lnTo>
                  <a:lnTo>
                    <a:pt x="7620" y="299732"/>
                  </a:lnTo>
                  <a:close/>
                </a:path>
                <a:path w="7619" h="407670">
                  <a:moveTo>
                    <a:pt x="7620" y="229882"/>
                  </a:moveTo>
                  <a:lnTo>
                    <a:pt x="0" y="229882"/>
                  </a:lnTo>
                  <a:lnTo>
                    <a:pt x="0" y="299720"/>
                  </a:lnTo>
                  <a:lnTo>
                    <a:pt x="7620" y="299720"/>
                  </a:lnTo>
                  <a:lnTo>
                    <a:pt x="7620" y="229882"/>
                  </a:lnTo>
                  <a:close/>
                </a:path>
                <a:path w="7619" h="407670">
                  <a:moveTo>
                    <a:pt x="7620" y="227342"/>
                  </a:moveTo>
                  <a:lnTo>
                    <a:pt x="0" y="227342"/>
                  </a:lnTo>
                  <a:lnTo>
                    <a:pt x="0" y="229870"/>
                  </a:lnTo>
                  <a:lnTo>
                    <a:pt x="7620" y="229870"/>
                  </a:lnTo>
                  <a:lnTo>
                    <a:pt x="7620" y="227342"/>
                  </a:lnTo>
                  <a:close/>
                </a:path>
                <a:path w="7619" h="407670">
                  <a:moveTo>
                    <a:pt x="7620" y="223532"/>
                  </a:moveTo>
                  <a:lnTo>
                    <a:pt x="0" y="223532"/>
                  </a:lnTo>
                  <a:lnTo>
                    <a:pt x="0" y="227330"/>
                  </a:lnTo>
                  <a:lnTo>
                    <a:pt x="7620" y="227330"/>
                  </a:lnTo>
                  <a:lnTo>
                    <a:pt x="7620" y="223532"/>
                  </a:lnTo>
                  <a:close/>
                </a:path>
                <a:path w="7619" h="407670">
                  <a:moveTo>
                    <a:pt x="7620" y="220992"/>
                  </a:moveTo>
                  <a:lnTo>
                    <a:pt x="0" y="220992"/>
                  </a:lnTo>
                  <a:lnTo>
                    <a:pt x="0" y="223520"/>
                  </a:lnTo>
                  <a:lnTo>
                    <a:pt x="7620" y="223520"/>
                  </a:lnTo>
                  <a:lnTo>
                    <a:pt x="7620" y="220992"/>
                  </a:lnTo>
                  <a:close/>
                </a:path>
                <a:path w="7619" h="407670">
                  <a:moveTo>
                    <a:pt x="7620" y="217182"/>
                  </a:moveTo>
                  <a:lnTo>
                    <a:pt x="0" y="217182"/>
                  </a:lnTo>
                  <a:lnTo>
                    <a:pt x="0" y="220980"/>
                  </a:lnTo>
                  <a:lnTo>
                    <a:pt x="7620" y="220980"/>
                  </a:lnTo>
                  <a:lnTo>
                    <a:pt x="7620" y="217182"/>
                  </a:lnTo>
                  <a:close/>
                </a:path>
                <a:path w="7619" h="407670">
                  <a:moveTo>
                    <a:pt x="7620" y="210832"/>
                  </a:moveTo>
                  <a:lnTo>
                    <a:pt x="0" y="210832"/>
                  </a:lnTo>
                  <a:lnTo>
                    <a:pt x="0" y="217170"/>
                  </a:lnTo>
                  <a:lnTo>
                    <a:pt x="7620" y="217170"/>
                  </a:lnTo>
                  <a:lnTo>
                    <a:pt x="7620" y="210832"/>
                  </a:lnTo>
                  <a:close/>
                </a:path>
                <a:path w="7619" h="407670">
                  <a:moveTo>
                    <a:pt x="7620" y="208292"/>
                  </a:moveTo>
                  <a:lnTo>
                    <a:pt x="0" y="208292"/>
                  </a:lnTo>
                  <a:lnTo>
                    <a:pt x="0" y="210820"/>
                  </a:lnTo>
                  <a:lnTo>
                    <a:pt x="7620" y="210820"/>
                  </a:lnTo>
                  <a:lnTo>
                    <a:pt x="7620" y="208292"/>
                  </a:lnTo>
                  <a:close/>
                </a:path>
                <a:path w="7619" h="407670">
                  <a:moveTo>
                    <a:pt x="7620" y="204482"/>
                  </a:moveTo>
                  <a:lnTo>
                    <a:pt x="0" y="204482"/>
                  </a:lnTo>
                  <a:lnTo>
                    <a:pt x="0" y="208280"/>
                  </a:lnTo>
                  <a:lnTo>
                    <a:pt x="7620" y="208280"/>
                  </a:lnTo>
                  <a:lnTo>
                    <a:pt x="7620" y="204482"/>
                  </a:lnTo>
                  <a:close/>
                </a:path>
                <a:path w="7619" h="407670">
                  <a:moveTo>
                    <a:pt x="7620" y="198132"/>
                  </a:moveTo>
                  <a:lnTo>
                    <a:pt x="0" y="198132"/>
                  </a:lnTo>
                  <a:lnTo>
                    <a:pt x="0" y="204470"/>
                  </a:lnTo>
                  <a:lnTo>
                    <a:pt x="7620" y="204470"/>
                  </a:lnTo>
                  <a:lnTo>
                    <a:pt x="7620" y="198132"/>
                  </a:lnTo>
                  <a:close/>
                </a:path>
                <a:path w="7619" h="407670">
                  <a:moveTo>
                    <a:pt x="7620" y="189242"/>
                  </a:moveTo>
                  <a:lnTo>
                    <a:pt x="0" y="189242"/>
                  </a:lnTo>
                  <a:lnTo>
                    <a:pt x="0" y="198120"/>
                  </a:lnTo>
                  <a:lnTo>
                    <a:pt x="7620" y="198120"/>
                  </a:lnTo>
                  <a:lnTo>
                    <a:pt x="7620" y="189242"/>
                  </a:lnTo>
                  <a:close/>
                </a:path>
                <a:path w="7619" h="407670">
                  <a:moveTo>
                    <a:pt x="7620" y="185432"/>
                  </a:moveTo>
                  <a:lnTo>
                    <a:pt x="0" y="185432"/>
                  </a:lnTo>
                  <a:lnTo>
                    <a:pt x="0" y="189230"/>
                  </a:lnTo>
                  <a:lnTo>
                    <a:pt x="7620" y="189230"/>
                  </a:lnTo>
                  <a:lnTo>
                    <a:pt x="7620" y="185432"/>
                  </a:lnTo>
                  <a:close/>
                </a:path>
                <a:path w="7619" h="407670">
                  <a:moveTo>
                    <a:pt x="7620" y="182892"/>
                  </a:moveTo>
                  <a:lnTo>
                    <a:pt x="0" y="182892"/>
                  </a:lnTo>
                  <a:lnTo>
                    <a:pt x="0" y="185420"/>
                  </a:lnTo>
                  <a:lnTo>
                    <a:pt x="7620" y="185420"/>
                  </a:lnTo>
                  <a:lnTo>
                    <a:pt x="7620" y="182892"/>
                  </a:lnTo>
                  <a:close/>
                </a:path>
                <a:path w="7619" h="407670">
                  <a:moveTo>
                    <a:pt x="7620" y="176542"/>
                  </a:moveTo>
                  <a:lnTo>
                    <a:pt x="0" y="176542"/>
                  </a:lnTo>
                  <a:lnTo>
                    <a:pt x="0" y="182880"/>
                  </a:lnTo>
                  <a:lnTo>
                    <a:pt x="7620" y="182880"/>
                  </a:lnTo>
                  <a:lnTo>
                    <a:pt x="7620" y="176542"/>
                  </a:lnTo>
                  <a:close/>
                </a:path>
                <a:path w="7619" h="407670">
                  <a:moveTo>
                    <a:pt x="7620" y="119392"/>
                  </a:moveTo>
                  <a:lnTo>
                    <a:pt x="0" y="119392"/>
                  </a:lnTo>
                  <a:lnTo>
                    <a:pt x="0" y="176530"/>
                  </a:lnTo>
                  <a:lnTo>
                    <a:pt x="7620" y="176530"/>
                  </a:lnTo>
                  <a:lnTo>
                    <a:pt x="7620" y="119392"/>
                  </a:lnTo>
                  <a:close/>
                </a:path>
                <a:path w="7619" h="407670">
                  <a:moveTo>
                    <a:pt x="7620" y="109232"/>
                  </a:moveTo>
                  <a:lnTo>
                    <a:pt x="0" y="109232"/>
                  </a:lnTo>
                  <a:lnTo>
                    <a:pt x="0" y="119380"/>
                  </a:lnTo>
                  <a:lnTo>
                    <a:pt x="7620" y="119380"/>
                  </a:lnTo>
                  <a:lnTo>
                    <a:pt x="7620" y="109232"/>
                  </a:lnTo>
                  <a:close/>
                </a:path>
                <a:path w="7619" h="407670">
                  <a:moveTo>
                    <a:pt x="7620" y="96532"/>
                  </a:moveTo>
                  <a:lnTo>
                    <a:pt x="0" y="96532"/>
                  </a:lnTo>
                  <a:lnTo>
                    <a:pt x="0" y="109220"/>
                  </a:lnTo>
                  <a:lnTo>
                    <a:pt x="7620" y="109220"/>
                  </a:lnTo>
                  <a:lnTo>
                    <a:pt x="7620" y="96532"/>
                  </a:lnTo>
                  <a:close/>
                </a:path>
                <a:path w="7619" h="407670">
                  <a:moveTo>
                    <a:pt x="7620" y="93992"/>
                  </a:moveTo>
                  <a:lnTo>
                    <a:pt x="0" y="93992"/>
                  </a:lnTo>
                  <a:lnTo>
                    <a:pt x="0" y="96520"/>
                  </a:lnTo>
                  <a:lnTo>
                    <a:pt x="7620" y="96520"/>
                  </a:lnTo>
                  <a:lnTo>
                    <a:pt x="7620" y="93992"/>
                  </a:lnTo>
                  <a:close/>
                </a:path>
                <a:path w="7619" h="407670">
                  <a:moveTo>
                    <a:pt x="7620" y="87642"/>
                  </a:moveTo>
                  <a:lnTo>
                    <a:pt x="0" y="87642"/>
                  </a:lnTo>
                  <a:lnTo>
                    <a:pt x="0" y="93980"/>
                  </a:lnTo>
                  <a:lnTo>
                    <a:pt x="7620" y="93980"/>
                  </a:lnTo>
                  <a:lnTo>
                    <a:pt x="7620" y="87642"/>
                  </a:lnTo>
                  <a:close/>
                </a:path>
                <a:path w="7619" h="407670">
                  <a:moveTo>
                    <a:pt x="7620" y="77482"/>
                  </a:moveTo>
                  <a:lnTo>
                    <a:pt x="0" y="77482"/>
                  </a:lnTo>
                  <a:lnTo>
                    <a:pt x="0" y="87630"/>
                  </a:lnTo>
                  <a:lnTo>
                    <a:pt x="7620" y="87630"/>
                  </a:lnTo>
                  <a:lnTo>
                    <a:pt x="7620" y="77482"/>
                  </a:lnTo>
                  <a:close/>
                </a:path>
                <a:path w="7619" h="407670">
                  <a:moveTo>
                    <a:pt x="7620" y="74942"/>
                  </a:moveTo>
                  <a:lnTo>
                    <a:pt x="0" y="74942"/>
                  </a:lnTo>
                  <a:lnTo>
                    <a:pt x="0" y="77470"/>
                  </a:lnTo>
                  <a:lnTo>
                    <a:pt x="7620" y="77470"/>
                  </a:lnTo>
                  <a:lnTo>
                    <a:pt x="7620" y="74942"/>
                  </a:lnTo>
                  <a:close/>
                </a:path>
                <a:path w="7619" h="407670">
                  <a:moveTo>
                    <a:pt x="7620" y="71132"/>
                  </a:moveTo>
                  <a:lnTo>
                    <a:pt x="0" y="71132"/>
                  </a:lnTo>
                  <a:lnTo>
                    <a:pt x="0" y="74930"/>
                  </a:lnTo>
                  <a:lnTo>
                    <a:pt x="7620" y="74930"/>
                  </a:lnTo>
                  <a:lnTo>
                    <a:pt x="7620" y="71132"/>
                  </a:lnTo>
                  <a:close/>
                </a:path>
                <a:path w="7619" h="407670">
                  <a:moveTo>
                    <a:pt x="7620" y="68592"/>
                  </a:moveTo>
                  <a:lnTo>
                    <a:pt x="0" y="68592"/>
                  </a:lnTo>
                  <a:lnTo>
                    <a:pt x="0" y="71120"/>
                  </a:lnTo>
                  <a:lnTo>
                    <a:pt x="7620" y="71120"/>
                  </a:lnTo>
                  <a:lnTo>
                    <a:pt x="7620" y="68592"/>
                  </a:lnTo>
                  <a:close/>
                </a:path>
                <a:path w="7619" h="407670">
                  <a:moveTo>
                    <a:pt x="7620" y="64782"/>
                  </a:moveTo>
                  <a:lnTo>
                    <a:pt x="0" y="64782"/>
                  </a:lnTo>
                  <a:lnTo>
                    <a:pt x="0" y="68580"/>
                  </a:lnTo>
                  <a:lnTo>
                    <a:pt x="7620" y="68580"/>
                  </a:lnTo>
                  <a:lnTo>
                    <a:pt x="7620" y="64782"/>
                  </a:lnTo>
                  <a:close/>
                </a:path>
                <a:path w="7619" h="407670">
                  <a:moveTo>
                    <a:pt x="7620" y="62242"/>
                  </a:moveTo>
                  <a:lnTo>
                    <a:pt x="0" y="62242"/>
                  </a:lnTo>
                  <a:lnTo>
                    <a:pt x="0" y="64770"/>
                  </a:lnTo>
                  <a:lnTo>
                    <a:pt x="7620" y="64770"/>
                  </a:lnTo>
                  <a:lnTo>
                    <a:pt x="7620" y="62242"/>
                  </a:lnTo>
                  <a:close/>
                </a:path>
                <a:path w="7619" h="407670">
                  <a:moveTo>
                    <a:pt x="7620" y="58432"/>
                  </a:moveTo>
                  <a:lnTo>
                    <a:pt x="0" y="58432"/>
                  </a:lnTo>
                  <a:lnTo>
                    <a:pt x="0" y="62230"/>
                  </a:lnTo>
                  <a:lnTo>
                    <a:pt x="7620" y="62230"/>
                  </a:lnTo>
                  <a:lnTo>
                    <a:pt x="7620" y="58432"/>
                  </a:lnTo>
                  <a:close/>
                </a:path>
                <a:path w="7619" h="407670">
                  <a:moveTo>
                    <a:pt x="7620" y="55892"/>
                  </a:moveTo>
                  <a:lnTo>
                    <a:pt x="0" y="55892"/>
                  </a:lnTo>
                  <a:lnTo>
                    <a:pt x="0" y="58420"/>
                  </a:lnTo>
                  <a:lnTo>
                    <a:pt x="7620" y="58420"/>
                  </a:lnTo>
                  <a:lnTo>
                    <a:pt x="7620" y="55892"/>
                  </a:lnTo>
                  <a:close/>
                </a:path>
                <a:path w="7619" h="407670">
                  <a:moveTo>
                    <a:pt x="7620" y="49542"/>
                  </a:moveTo>
                  <a:lnTo>
                    <a:pt x="0" y="49542"/>
                  </a:lnTo>
                  <a:lnTo>
                    <a:pt x="0" y="55880"/>
                  </a:lnTo>
                  <a:lnTo>
                    <a:pt x="7620" y="55880"/>
                  </a:lnTo>
                  <a:lnTo>
                    <a:pt x="7620" y="49542"/>
                  </a:lnTo>
                  <a:close/>
                </a:path>
                <a:path w="7619" h="407670">
                  <a:moveTo>
                    <a:pt x="7620" y="43192"/>
                  </a:moveTo>
                  <a:lnTo>
                    <a:pt x="0" y="43192"/>
                  </a:lnTo>
                  <a:lnTo>
                    <a:pt x="0" y="49530"/>
                  </a:lnTo>
                  <a:lnTo>
                    <a:pt x="7620" y="49530"/>
                  </a:lnTo>
                  <a:lnTo>
                    <a:pt x="7620" y="43192"/>
                  </a:lnTo>
                  <a:close/>
                </a:path>
                <a:path w="7619" h="407670">
                  <a:moveTo>
                    <a:pt x="7620" y="39382"/>
                  </a:moveTo>
                  <a:lnTo>
                    <a:pt x="0" y="39382"/>
                  </a:lnTo>
                  <a:lnTo>
                    <a:pt x="0" y="43180"/>
                  </a:lnTo>
                  <a:lnTo>
                    <a:pt x="7620" y="43180"/>
                  </a:lnTo>
                  <a:lnTo>
                    <a:pt x="7620" y="39382"/>
                  </a:lnTo>
                  <a:close/>
                </a:path>
                <a:path w="7619" h="407670">
                  <a:moveTo>
                    <a:pt x="7620" y="36842"/>
                  </a:moveTo>
                  <a:lnTo>
                    <a:pt x="0" y="36842"/>
                  </a:lnTo>
                  <a:lnTo>
                    <a:pt x="0" y="39370"/>
                  </a:lnTo>
                  <a:lnTo>
                    <a:pt x="7620" y="39370"/>
                  </a:lnTo>
                  <a:lnTo>
                    <a:pt x="7620" y="36842"/>
                  </a:lnTo>
                  <a:close/>
                </a:path>
                <a:path w="7619" h="407670">
                  <a:moveTo>
                    <a:pt x="7620" y="33032"/>
                  </a:moveTo>
                  <a:lnTo>
                    <a:pt x="0" y="33032"/>
                  </a:lnTo>
                  <a:lnTo>
                    <a:pt x="0" y="36830"/>
                  </a:lnTo>
                  <a:lnTo>
                    <a:pt x="7620" y="36830"/>
                  </a:lnTo>
                  <a:lnTo>
                    <a:pt x="7620" y="33032"/>
                  </a:lnTo>
                  <a:close/>
                </a:path>
                <a:path w="7619" h="407670">
                  <a:moveTo>
                    <a:pt x="7620" y="30492"/>
                  </a:moveTo>
                  <a:lnTo>
                    <a:pt x="0" y="30492"/>
                  </a:lnTo>
                  <a:lnTo>
                    <a:pt x="0" y="33020"/>
                  </a:lnTo>
                  <a:lnTo>
                    <a:pt x="7620" y="33020"/>
                  </a:lnTo>
                  <a:lnTo>
                    <a:pt x="7620" y="30492"/>
                  </a:lnTo>
                  <a:close/>
                </a:path>
                <a:path w="7619" h="407670">
                  <a:moveTo>
                    <a:pt x="7620" y="26682"/>
                  </a:moveTo>
                  <a:lnTo>
                    <a:pt x="0" y="26682"/>
                  </a:lnTo>
                  <a:lnTo>
                    <a:pt x="0" y="30480"/>
                  </a:lnTo>
                  <a:lnTo>
                    <a:pt x="7620" y="30480"/>
                  </a:lnTo>
                  <a:lnTo>
                    <a:pt x="7620" y="26682"/>
                  </a:lnTo>
                  <a:close/>
                </a:path>
                <a:path w="7619" h="407670">
                  <a:moveTo>
                    <a:pt x="7620" y="24142"/>
                  </a:moveTo>
                  <a:lnTo>
                    <a:pt x="0" y="24142"/>
                  </a:lnTo>
                  <a:lnTo>
                    <a:pt x="0" y="26670"/>
                  </a:lnTo>
                  <a:lnTo>
                    <a:pt x="7620" y="26670"/>
                  </a:lnTo>
                  <a:lnTo>
                    <a:pt x="7620" y="24142"/>
                  </a:lnTo>
                  <a:close/>
                </a:path>
                <a:path w="7619" h="407670">
                  <a:moveTo>
                    <a:pt x="7620" y="17792"/>
                  </a:moveTo>
                  <a:lnTo>
                    <a:pt x="0" y="17792"/>
                  </a:lnTo>
                  <a:lnTo>
                    <a:pt x="0" y="24130"/>
                  </a:lnTo>
                  <a:lnTo>
                    <a:pt x="7620" y="24130"/>
                  </a:lnTo>
                  <a:lnTo>
                    <a:pt x="7620" y="17792"/>
                  </a:lnTo>
                  <a:close/>
                </a:path>
                <a:path w="7619" h="407670">
                  <a:moveTo>
                    <a:pt x="7620" y="11442"/>
                  </a:moveTo>
                  <a:lnTo>
                    <a:pt x="0" y="11442"/>
                  </a:lnTo>
                  <a:lnTo>
                    <a:pt x="0" y="17780"/>
                  </a:lnTo>
                  <a:lnTo>
                    <a:pt x="7620" y="17780"/>
                  </a:lnTo>
                  <a:lnTo>
                    <a:pt x="7620" y="11442"/>
                  </a:lnTo>
                  <a:close/>
                </a:path>
                <a:path w="7619" h="407670">
                  <a:moveTo>
                    <a:pt x="7620" y="7632"/>
                  </a:moveTo>
                  <a:lnTo>
                    <a:pt x="0" y="7632"/>
                  </a:lnTo>
                  <a:lnTo>
                    <a:pt x="0" y="11430"/>
                  </a:lnTo>
                  <a:lnTo>
                    <a:pt x="7620" y="11430"/>
                  </a:lnTo>
                  <a:lnTo>
                    <a:pt x="7620" y="7632"/>
                  </a:lnTo>
                  <a:close/>
                </a:path>
                <a:path w="7619" h="407670">
                  <a:moveTo>
                    <a:pt x="7620" y="5092"/>
                  </a:moveTo>
                  <a:lnTo>
                    <a:pt x="0" y="5092"/>
                  </a:lnTo>
                  <a:lnTo>
                    <a:pt x="0" y="7620"/>
                  </a:lnTo>
                  <a:lnTo>
                    <a:pt x="7620" y="7620"/>
                  </a:lnTo>
                  <a:lnTo>
                    <a:pt x="7620" y="5092"/>
                  </a:lnTo>
                  <a:close/>
                </a:path>
                <a:path w="7619" h="407670">
                  <a:moveTo>
                    <a:pt x="7620" y="1282"/>
                  </a:moveTo>
                  <a:lnTo>
                    <a:pt x="0" y="1282"/>
                  </a:lnTo>
                  <a:lnTo>
                    <a:pt x="0" y="5080"/>
                  </a:lnTo>
                  <a:lnTo>
                    <a:pt x="7620" y="5080"/>
                  </a:lnTo>
                  <a:lnTo>
                    <a:pt x="7620" y="1282"/>
                  </a:lnTo>
                  <a:close/>
                </a:path>
                <a:path w="7619" h="407670">
                  <a:moveTo>
                    <a:pt x="7620" y="0"/>
                  </a:moveTo>
                  <a:lnTo>
                    <a:pt x="0" y="0"/>
                  </a:lnTo>
                  <a:lnTo>
                    <a:pt x="0" y="1270"/>
                  </a:lnTo>
                  <a:lnTo>
                    <a:pt x="7620" y="127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2900F8"/>
            </a:solidFill>
          </p:spPr>
          <p:txBody>
            <a:bodyPr bIns="0" lIns="0" rIns="0" rtlCol="0" tIns="0" wrap="square"/>
            <a:p/>
          </p:txBody>
        </p:sp>
        <p:sp>
          <p:nvSpPr>
            <p:cNvPr id="1050331" name="object 1635"/>
            <p:cNvSpPr/>
            <p:nvPr/>
          </p:nvSpPr>
          <p:spPr>
            <a:xfrm>
              <a:off x="1621789" y="6214237"/>
              <a:ext cx="0" cy="144780"/>
            </a:xfrm>
            <a:custGeom>
              <a:avLst/>
              <a:ahLst/>
              <a:rect l="l" t="t" r="r" b="b"/>
              <a:pathLst>
                <a:path w="0" h="144779">
                  <a:moveTo>
                    <a:pt x="0" y="0"/>
                  </a:moveTo>
                  <a:lnTo>
                    <a:pt x="0" y="144653"/>
                  </a:lnTo>
                </a:path>
              </a:pathLst>
            </a:custGeom>
            <a:ln w="7619">
              <a:solidFill>
                <a:srgbClr val="2900F8"/>
              </a:solidFill>
              <a:prstDash val="sysDot"/>
            </a:ln>
          </p:spPr>
          <p:txBody>
            <a:bodyPr bIns="0" lIns="0" rIns="0" rtlCol="0" tIns="0" wrap="square"/>
            <a:p/>
          </p:txBody>
        </p:sp>
        <p:sp>
          <p:nvSpPr>
            <p:cNvPr id="1050332" name="object 1636"/>
            <p:cNvSpPr/>
            <p:nvPr/>
          </p:nvSpPr>
          <p:spPr>
            <a:xfrm>
              <a:off x="1617980" y="6360172"/>
              <a:ext cx="7620" cy="403860"/>
            </a:xfrm>
            <a:custGeom>
              <a:avLst/>
              <a:ahLst/>
              <a:rect l="l" t="t" r="r" b="b"/>
              <a:pathLst>
                <a:path w="7619" h="403859">
                  <a:moveTo>
                    <a:pt x="7620" y="157480"/>
                  </a:moveTo>
                  <a:lnTo>
                    <a:pt x="0" y="157480"/>
                  </a:lnTo>
                  <a:lnTo>
                    <a:pt x="0" y="403847"/>
                  </a:lnTo>
                  <a:lnTo>
                    <a:pt x="7620" y="403860"/>
                  </a:lnTo>
                  <a:lnTo>
                    <a:pt x="7620" y="157480"/>
                  </a:lnTo>
                  <a:close/>
                </a:path>
                <a:path w="7619" h="403859">
                  <a:moveTo>
                    <a:pt x="7620" y="151130"/>
                  </a:moveTo>
                  <a:lnTo>
                    <a:pt x="0" y="151130"/>
                  </a:lnTo>
                  <a:lnTo>
                    <a:pt x="0" y="156197"/>
                  </a:lnTo>
                  <a:lnTo>
                    <a:pt x="7620" y="156197"/>
                  </a:lnTo>
                  <a:lnTo>
                    <a:pt x="7620" y="151130"/>
                  </a:lnTo>
                  <a:close/>
                </a:path>
                <a:path w="7619" h="403859">
                  <a:moveTo>
                    <a:pt x="7620" y="144780"/>
                  </a:moveTo>
                  <a:lnTo>
                    <a:pt x="0" y="144780"/>
                  </a:lnTo>
                  <a:lnTo>
                    <a:pt x="0" y="149847"/>
                  </a:lnTo>
                  <a:lnTo>
                    <a:pt x="7620" y="149847"/>
                  </a:lnTo>
                  <a:lnTo>
                    <a:pt x="7620" y="144780"/>
                  </a:lnTo>
                  <a:close/>
                </a:path>
                <a:path w="7619" h="403859">
                  <a:moveTo>
                    <a:pt x="7620" y="138430"/>
                  </a:moveTo>
                  <a:lnTo>
                    <a:pt x="0" y="138430"/>
                  </a:lnTo>
                  <a:lnTo>
                    <a:pt x="0" y="143497"/>
                  </a:lnTo>
                  <a:lnTo>
                    <a:pt x="7620" y="143497"/>
                  </a:lnTo>
                  <a:lnTo>
                    <a:pt x="7620" y="138430"/>
                  </a:lnTo>
                  <a:close/>
                </a:path>
                <a:path w="7619" h="403859">
                  <a:moveTo>
                    <a:pt x="7620" y="132080"/>
                  </a:moveTo>
                  <a:lnTo>
                    <a:pt x="0" y="132080"/>
                  </a:lnTo>
                  <a:lnTo>
                    <a:pt x="0" y="137147"/>
                  </a:lnTo>
                  <a:lnTo>
                    <a:pt x="7620" y="137147"/>
                  </a:lnTo>
                  <a:lnTo>
                    <a:pt x="7620" y="132080"/>
                  </a:lnTo>
                  <a:close/>
                </a:path>
                <a:path w="7619" h="403859">
                  <a:moveTo>
                    <a:pt x="7620" y="125730"/>
                  </a:moveTo>
                  <a:lnTo>
                    <a:pt x="0" y="125730"/>
                  </a:lnTo>
                  <a:lnTo>
                    <a:pt x="0" y="130797"/>
                  </a:lnTo>
                  <a:lnTo>
                    <a:pt x="7620" y="130797"/>
                  </a:lnTo>
                  <a:lnTo>
                    <a:pt x="7620" y="125730"/>
                  </a:lnTo>
                  <a:close/>
                </a:path>
                <a:path w="7619" h="403859">
                  <a:moveTo>
                    <a:pt x="7620" y="119380"/>
                  </a:moveTo>
                  <a:lnTo>
                    <a:pt x="0" y="119380"/>
                  </a:lnTo>
                  <a:lnTo>
                    <a:pt x="0" y="124447"/>
                  </a:lnTo>
                  <a:lnTo>
                    <a:pt x="7620" y="124447"/>
                  </a:lnTo>
                  <a:lnTo>
                    <a:pt x="7620" y="119380"/>
                  </a:lnTo>
                  <a:close/>
                </a:path>
                <a:path w="7619" h="403859">
                  <a:moveTo>
                    <a:pt x="7620" y="113030"/>
                  </a:moveTo>
                  <a:lnTo>
                    <a:pt x="0" y="113030"/>
                  </a:lnTo>
                  <a:lnTo>
                    <a:pt x="0" y="118097"/>
                  </a:lnTo>
                  <a:lnTo>
                    <a:pt x="7620" y="118097"/>
                  </a:lnTo>
                  <a:lnTo>
                    <a:pt x="7620" y="113030"/>
                  </a:lnTo>
                  <a:close/>
                </a:path>
                <a:path w="7619" h="403859">
                  <a:moveTo>
                    <a:pt x="7620" y="106680"/>
                  </a:moveTo>
                  <a:lnTo>
                    <a:pt x="0" y="106680"/>
                  </a:lnTo>
                  <a:lnTo>
                    <a:pt x="0" y="111747"/>
                  </a:lnTo>
                  <a:lnTo>
                    <a:pt x="7620" y="111747"/>
                  </a:lnTo>
                  <a:lnTo>
                    <a:pt x="7620" y="106680"/>
                  </a:lnTo>
                  <a:close/>
                </a:path>
                <a:path w="7619" h="403859">
                  <a:moveTo>
                    <a:pt x="7620" y="100330"/>
                  </a:moveTo>
                  <a:lnTo>
                    <a:pt x="0" y="100330"/>
                  </a:lnTo>
                  <a:lnTo>
                    <a:pt x="0" y="105397"/>
                  </a:lnTo>
                  <a:lnTo>
                    <a:pt x="7620" y="105397"/>
                  </a:lnTo>
                  <a:lnTo>
                    <a:pt x="7620" y="100330"/>
                  </a:lnTo>
                  <a:close/>
                </a:path>
                <a:path w="7619" h="403859">
                  <a:moveTo>
                    <a:pt x="7620" y="93980"/>
                  </a:moveTo>
                  <a:lnTo>
                    <a:pt x="0" y="93980"/>
                  </a:lnTo>
                  <a:lnTo>
                    <a:pt x="0" y="99047"/>
                  </a:lnTo>
                  <a:lnTo>
                    <a:pt x="7620" y="99047"/>
                  </a:lnTo>
                  <a:lnTo>
                    <a:pt x="7620" y="93980"/>
                  </a:lnTo>
                  <a:close/>
                </a:path>
                <a:path w="7619" h="403859">
                  <a:moveTo>
                    <a:pt x="7620" y="88900"/>
                  </a:moveTo>
                  <a:lnTo>
                    <a:pt x="0" y="88900"/>
                  </a:lnTo>
                  <a:lnTo>
                    <a:pt x="0" y="92697"/>
                  </a:lnTo>
                  <a:lnTo>
                    <a:pt x="7620" y="92697"/>
                  </a:lnTo>
                  <a:lnTo>
                    <a:pt x="7620" y="88900"/>
                  </a:lnTo>
                  <a:close/>
                </a:path>
                <a:path w="7619" h="403859">
                  <a:moveTo>
                    <a:pt x="7620" y="82550"/>
                  </a:moveTo>
                  <a:lnTo>
                    <a:pt x="0" y="82550"/>
                  </a:lnTo>
                  <a:lnTo>
                    <a:pt x="0" y="87630"/>
                  </a:lnTo>
                  <a:lnTo>
                    <a:pt x="7620" y="87630"/>
                  </a:lnTo>
                  <a:lnTo>
                    <a:pt x="7620" y="82550"/>
                  </a:lnTo>
                  <a:close/>
                </a:path>
                <a:path w="7619" h="403859">
                  <a:moveTo>
                    <a:pt x="7620" y="76200"/>
                  </a:moveTo>
                  <a:lnTo>
                    <a:pt x="0" y="76200"/>
                  </a:lnTo>
                  <a:lnTo>
                    <a:pt x="0" y="81267"/>
                  </a:lnTo>
                  <a:lnTo>
                    <a:pt x="7620" y="81267"/>
                  </a:lnTo>
                  <a:lnTo>
                    <a:pt x="7620" y="76200"/>
                  </a:lnTo>
                  <a:close/>
                </a:path>
                <a:path w="7619" h="403859">
                  <a:moveTo>
                    <a:pt x="7620" y="69850"/>
                  </a:moveTo>
                  <a:lnTo>
                    <a:pt x="0" y="69850"/>
                  </a:lnTo>
                  <a:lnTo>
                    <a:pt x="0" y="74930"/>
                  </a:lnTo>
                  <a:lnTo>
                    <a:pt x="7620" y="74930"/>
                  </a:lnTo>
                  <a:lnTo>
                    <a:pt x="7620" y="69850"/>
                  </a:lnTo>
                  <a:close/>
                </a:path>
                <a:path w="7619" h="403859">
                  <a:moveTo>
                    <a:pt x="7620" y="63500"/>
                  </a:moveTo>
                  <a:lnTo>
                    <a:pt x="0" y="63500"/>
                  </a:lnTo>
                  <a:lnTo>
                    <a:pt x="0" y="68567"/>
                  </a:lnTo>
                  <a:lnTo>
                    <a:pt x="7620" y="68567"/>
                  </a:lnTo>
                  <a:lnTo>
                    <a:pt x="7620" y="63500"/>
                  </a:lnTo>
                  <a:close/>
                </a:path>
                <a:path w="7619" h="403859">
                  <a:moveTo>
                    <a:pt x="7620" y="57150"/>
                  </a:moveTo>
                  <a:lnTo>
                    <a:pt x="0" y="57150"/>
                  </a:lnTo>
                  <a:lnTo>
                    <a:pt x="0" y="62217"/>
                  </a:lnTo>
                  <a:lnTo>
                    <a:pt x="7620" y="62217"/>
                  </a:lnTo>
                  <a:lnTo>
                    <a:pt x="7620" y="57150"/>
                  </a:lnTo>
                  <a:close/>
                </a:path>
                <a:path w="7619" h="403859">
                  <a:moveTo>
                    <a:pt x="7620" y="50800"/>
                  </a:moveTo>
                  <a:lnTo>
                    <a:pt x="0" y="50800"/>
                  </a:lnTo>
                  <a:lnTo>
                    <a:pt x="0" y="55867"/>
                  </a:lnTo>
                  <a:lnTo>
                    <a:pt x="7620" y="55867"/>
                  </a:lnTo>
                  <a:lnTo>
                    <a:pt x="7620" y="50800"/>
                  </a:lnTo>
                  <a:close/>
                </a:path>
                <a:path w="7619" h="403859">
                  <a:moveTo>
                    <a:pt x="7620" y="38100"/>
                  </a:moveTo>
                  <a:lnTo>
                    <a:pt x="0" y="38100"/>
                  </a:lnTo>
                  <a:lnTo>
                    <a:pt x="0" y="49517"/>
                  </a:lnTo>
                  <a:lnTo>
                    <a:pt x="7620" y="49517"/>
                  </a:lnTo>
                  <a:lnTo>
                    <a:pt x="7620" y="38100"/>
                  </a:lnTo>
                  <a:close/>
                </a:path>
                <a:path w="7619" h="403859">
                  <a:moveTo>
                    <a:pt x="7620" y="25400"/>
                  </a:moveTo>
                  <a:lnTo>
                    <a:pt x="0" y="25400"/>
                  </a:lnTo>
                  <a:lnTo>
                    <a:pt x="0" y="36817"/>
                  </a:lnTo>
                  <a:lnTo>
                    <a:pt x="7620" y="36817"/>
                  </a:lnTo>
                  <a:lnTo>
                    <a:pt x="7620" y="25400"/>
                  </a:lnTo>
                  <a:close/>
                </a:path>
                <a:path w="7619" h="403859">
                  <a:moveTo>
                    <a:pt x="7620" y="12700"/>
                  </a:moveTo>
                  <a:lnTo>
                    <a:pt x="0" y="12700"/>
                  </a:lnTo>
                  <a:lnTo>
                    <a:pt x="0" y="24117"/>
                  </a:lnTo>
                  <a:lnTo>
                    <a:pt x="7620" y="24117"/>
                  </a:lnTo>
                  <a:lnTo>
                    <a:pt x="7620" y="12700"/>
                  </a:lnTo>
                  <a:close/>
                </a:path>
                <a:path w="7619" h="403859">
                  <a:moveTo>
                    <a:pt x="7620" y="0"/>
                  </a:moveTo>
                  <a:lnTo>
                    <a:pt x="0" y="0"/>
                  </a:lnTo>
                  <a:lnTo>
                    <a:pt x="0" y="11417"/>
                  </a:lnTo>
                  <a:lnTo>
                    <a:pt x="7620" y="11417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2900F8"/>
            </a:solidFill>
          </p:spPr>
          <p:txBody>
            <a:bodyPr bIns="0" lIns="0" rIns="0" rtlCol="0" tIns="0" wrap="square"/>
            <a:p/>
          </p:txBody>
        </p:sp>
        <p:sp>
          <p:nvSpPr>
            <p:cNvPr id="1050333" name="object 1637"/>
            <p:cNvSpPr/>
            <p:nvPr/>
          </p:nvSpPr>
          <p:spPr>
            <a:xfrm>
              <a:off x="1611630" y="5806439"/>
              <a:ext cx="6350" cy="119380"/>
            </a:xfrm>
            <a:custGeom>
              <a:avLst/>
              <a:ahLst/>
              <a:rect l="l" t="t" r="r" b="b"/>
              <a:pathLst>
                <a:path w="6350" h="119379">
                  <a:moveTo>
                    <a:pt x="6350" y="109232"/>
                  </a:moveTo>
                  <a:lnTo>
                    <a:pt x="0" y="109232"/>
                  </a:lnTo>
                  <a:lnTo>
                    <a:pt x="0" y="119380"/>
                  </a:lnTo>
                  <a:lnTo>
                    <a:pt x="6350" y="119380"/>
                  </a:lnTo>
                  <a:lnTo>
                    <a:pt x="6350" y="109232"/>
                  </a:lnTo>
                  <a:close/>
                </a:path>
                <a:path w="6350" h="119379">
                  <a:moveTo>
                    <a:pt x="6350" y="96532"/>
                  </a:moveTo>
                  <a:lnTo>
                    <a:pt x="0" y="96532"/>
                  </a:lnTo>
                  <a:lnTo>
                    <a:pt x="0" y="109220"/>
                  </a:lnTo>
                  <a:lnTo>
                    <a:pt x="6350" y="109220"/>
                  </a:lnTo>
                  <a:lnTo>
                    <a:pt x="6350" y="96532"/>
                  </a:lnTo>
                  <a:close/>
                </a:path>
                <a:path w="6350" h="119379">
                  <a:moveTo>
                    <a:pt x="6350" y="93992"/>
                  </a:moveTo>
                  <a:lnTo>
                    <a:pt x="0" y="93992"/>
                  </a:lnTo>
                  <a:lnTo>
                    <a:pt x="0" y="96520"/>
                  </a:lnTo>
                  <a:lnTo>
                    <a:pt x="6350" y="96520"/>
                  </a:lnTo>
                  <a:lnTo>
                    <a:pt x="6350" y="93992"/>
                  </a:lnTo>
                  <a:close/>
                </a:path>
                <a:path w="6350" h="119379">
                  <a:moveTo>
                    <a:pt x="6350" y="87642"/>
                  </a:moveTo>
                  <a:lnTo>
                    <a:pt x="0" y="87642"/>
                  </a:lnTo>
                  <a:lnTo>
                    <a:pt x="0" y="93980"/>
                  </a:lnTo>
                  <a:lnTo>
                    <a:pt x="6350" y="93980"/>
                  </a:lnTo>
                  <a:lnTo>
                    <a:pt x="6350" y="87642"/>
                  </a:lnTo>
                  <a:close/>
                </a:path>
                <a:path w="6350" h="119379">
                  <a:moveTo>
                    <a:pt x="6350" y="77482"/>
                  </a:moveTo>
                  <a:lnTo>
                    <a:pt x="0" y="77482"/>
                  </a:lnTo>
                  <a:lnTo>
                    <a:pt x="0" y="87630"/>
                  </a:lnTo>
                  <a:lnTo>
                    <a:pt x="6350" y="87630"/>
                  </a:lnTo>
                  <a:lnTo>
                    <a:pt x="6350" y="77482"/>
                  </a:lnTo>
                  <a:close/>
                </a:path>
                <a:path w="6350" h="119379">
                  <a:moveTo>
                    <a:pt x="6350" y="74942"/>
                  </a:moveTo>
                  <a:lnTo>
                    <a:pt x="0" y="74942"/>
                  </a:lnTo>
                  <a:lnTo>
                    <a:pt x="0" y="77470"/>
                  </a:lnTo>
                  <a:lnTo>
                    <a:pt x="6350" y="77470"/>
                  </a:lnTo>
                  <a:lnTo>
                    <a:pt x="6350" y="74942"/>
                  </a:lnTo>
                  <a:close/>
                </a:path>
                <a:path w="6350" h="119379">
                  <a:moveTo>
                    <a:pt x="6350" y="71132"/>
                  </a:moveTo>
                  <a:lnTo>
                    <a:pt x="0" y="71132"/>
                  </a:lnTo>
                  <a:lnTo>
                    <a:pt x="0" y="74930"/>
                  </a:lnTo>
                  <a:lnTo>
                    <a:pt x="6350" y="74930"/>
                  </a:lnTo>
                  <a:lnTo>
                    <a:pt x="6350" y="71132"/>
                  </a:lnTo>
                  <a:close/>
                </a:path>
                <a:path w="6350" h="119379">
                  <a:moveTo>
                    <a:pt x="6350" y="68592"/>
                  </a:moveTo>
                  <a:lnTo>
                    <a:pt x="0" y="68592"/>
                  </a:lnTo>
                  <a:lnTo>
                    <a:pt x="0" y="71120"/>
                  </a:lnTo>
                  <a:lnTo>
                    <a:pt x="6350" y="71120"/>
                  </a:lnTo>
                  <a:lnTo>
                    <a:pt x="6350" y="68592"/>
                  </a:lnTo>
                  <a:close/>
                </a:path>
                <a:path w="6350" h="119379">
                  <a:moveTo>
                    <a:pt x="6350" y="64782"/>
                  </a:moveTo>
                  <a:lnTo>
                    <a:pt x="0" y="64782"/>
                  </a:lnTo>
                  <a:lnTo>
                    <a:pt x="0" y="68580"/>
                  </a:lnTo>
                  <a:lnTo>
                    <a:pt x="6350" y="68580"/>
                  </a:lnTo>
                  <a:lnTo>
                    <a:pt x="6350" y="64782"/>
                  </a:lnTo>
                  <a:close/>
                </a:path>
                <a:path w="6350" h="119379">
                  <a:moveTo>
                    <a:pt x="6350" y="62242"/>
                  </a:moveTo>
                  <a:lnTo>
                    <a:pt x="0" y="62242"/>
                  </a:lnTo>
                  <a:lnTo>
                    <a:pt x="0" y="64770"/>
                  </a:lnTo>
                  <a:lnTo>
                    <a:pt x="6350" y="64770"/>
                  </a:lnTo>
                  <a:lnTo>
                    <a:pt x="6350" y="62242"/>
                  </a:lnTo>
                  <a:close/>
                </a:path>
                <a:path w="6350" h="119379">
                  <a:moveTo>
                    <a:pt x="6350" y="58432"/>
                  </a:moveTo>
                  <a:lnTo>
                    <a:pt x="0" y="58432"/>
                  </a:lnTo>
                  <a:lnTo>
                    <a:pt x="0" y="62230"/>
                  </a:lnTo>
                  <a:lnTo>
                    <a:pt x="6350" y="62230"/>
                  </a:lnTo>
                  <a:lnTo>
                    <a:pt x="6350" y="58432"/>
                  </a:lnTo>
                  <a:close/>
                </a:path>
                <a:path w="6350" h="119379">
                  <a:moveTo>
                    <a:pt x="6350" y="55892"/>
                  </a:moveTo>
                  <a:lnTo>
                    <a:pt x="0" y="55892"/>
                  </a:lnTo>
                  <a:lnTo>
                    <a:pt x="0" y="58420"/>
                  </a:lnTo>
                  <a:lnTo>
                    <a:pt x="6350" y="58420"/>
                  </a:lnTo>
                  <a:lnTo>
                    <a:pt x="6350" y="55892"/>
                  </a:lnTo>
                  <a:close/>
                </a:path>
                <a:path w="6350" h="119379">
                  <a:moveTo>
                    <a:pt x="6350" y="49542"/>
                  </a:moveTo>
                  <a:lnTo>
                    <a:pt x="0" y="49542"/>
                  </a:lnTo>
                  <a:lnTo>
                    <a:pt x="0" y="55880"/>
                  </a:lnTo>
                  <a:lnTo>
                    <a:pt x="6350" y="55880"/>
                  </a:lnTo>
                  <a:lnTo>
                    <a:pt x="6350" y="49542"/>
                  </a:lnTo>
                  <a:close/>
                </a:path>
                <a:path w="6350" h="119379">
                  <a:moveTo>
                    <a:pt x="6350" y="43192"/>
                  </a:moveTo>
                  <a:lnTo>
                    <a:pt x="0" y="43192"/>
                  </a:lnTo>
                  <a:lnTo>
                    <a:pt x="0" y="49530"/>
                  </a:lnTo>
                  <a:lnTo>
                    <a:pt x="6350" y="49530"/>
                  </a:lnTo>
                  <a:lnTo>
                    <a:pt x="6350" y="43192"/>
                  </a:lnTo>
                  <a:close/>
                </a:path>
                <a:path w="6350" h="119379">
                  <a:moveTo>
                    <a:pt x="6350" y="39382"/>
                  </a:moveTo>
                  <a:lnTo>
                    <a:pt x="0" y="39382"/>
                  </a:lnTo>
                  <a:lnTo>
                    <a:pt x="0" y="43180"/>
                  </a:lnTo>
                  <a:lnTo>
                    <a:pt x="6350" y="43180"/>
                  </a:lnTo>
                  <a:lnTo>
                    <a:pt x="6350" y="39382"/>
                  </a:lnTo>
                  <a:close/>
                </a:path>
                <a:path w="6350" h="119379">
                  <a:moveTo>
                    <a:pt x="6350" y="36842"/>
                  </a:moveTo>
                  <a:lnTo>
                    <a:pt x="0" y="36842"/>
                  </a:lnTo>
                  <a:lnTo>
                    <a:pt x="0" y="39370"/>
                  </a:lnTo>
                  <a:lnTo>
                    <a:pt x="6350" y="39370"/>
                  </a:lnTo>
                  <a:lnTo>
                    <a:pt x="6350" y="36842"/>
                  </a:lnTo>
                  <a:close/>
                </a:path>
                <a:path w="6350" h="119379">
                  <a:moveTo>
                    <a:pt x="6350" y="33032"/>
                  </a:moveTo>
                  <a:lnTo>
                    <a:pt x="0" y="33032"/>
                  </a:lnTo>
                  <a:lnTo>
                    <a:pt x="0" y="36830"/>
                  </a:lnTo>
                  <a:lnTo>
                    <a:pt x="6350" y="36830"/>
                  </a:lnTo>
                  <a:lnTo>
                    <a:pt x="6350" y="33032"/>
                  </a:lnTo>
                  <a:close/>
                </a:path>
                <a:path w="6350" h="119379">
                  <a:moveTo>
                    <a:pt x="6350" y="30492"/>
                  </a:moveTo>
                  <a:lnTo>
                    <a:pt x="0" y="30492"/>
                  </a:lnTo>
                  <a:lnTo>
                    <a:pt x="0" y="33020"/>
                  </a:lnTo>
                  <a:lnTo>
                    <a:pt x="6350" y="33020"/>
                  </a:lnTo>
                  <a:lnTo>
                    <a:pt x="6350" y="30492"/>
                  </a:lnTo>
                  <a:close/>
                </a:path>
                <a:path w="6350" h="119379">
                  <a:moveTo>
                    <a:pt x="6350" y="26682"/>
                  </a:moveTo>
                  <a:lnTo>
                    <a:pt x="0" y="26682"/>
                  </a:lnTo>
                  <a:lnTo>
                    <a:pt x="0" y="30480"/>
                  </a:lnTo>
                  <a:lnTo>
                    <a:pt x="6350" y="30480"/>
                  </a:lnTo>
                  <a:lnTo>
                    <a:pt x="6350" y="26682"/>
                  </a:lnTo>
                  <a:close/>
                </a:path>
                <a:path w="6350" h="119379">
                  <a:moveTo>
                    <a:pt x="6350" y="24142"/>
                  </a:moveTo>
                  <a:lnTo>
                    <a:pt x="0" y="24142"/>
                  </a:lnTo>
                  <a:lnTo>
                    <a:pt x="0" y="26670"/>
                  </a:lnTo>
                  <a:lnTo>
                    <a:pt x="6350" y="26670"/>
                  </a:lnTo>
                  <a:lnTo>
                    <a:pt x="6350" y="24142"/>
                  </a:lnTo>
                  <a:close/>
                </a:path>
                <a:path w="6350" h="119379">
                  <a:moveTo>
                    <a:pt x="6350" y="17792"/>
                  </a:moveTo>
                  <a:lnTo>
                    <a:pt x="0" y="17792"/>
                  </a:lnTo>
                  <a:lnTo>
                    <a:pt x="0" y="24130"/>
                  </a:lnTo>
                  <a:lnTo>
                    <a:pt x="6350" y="24130"/>
                  </a:lnTo>
                  <a:lnTo>
                    <a:pt x="6350" y="17792"/>
                  </a:lnTo>
                  <a:close/>
                </a:path>
                <a:path w="6350" h="119379">
                  <a:moveTo>
                    <a:pt x="6350" y="11442"/>
                  </a:moveTo>
                  <a:lnTo>
                    <a:pt x="0" y="11442"/>
                  </a:lnTo>
                  <a:lnTo>
                    <a:pt x="0" y="17780"/>
                  </a:lnTo>
                  <a:lnTo>
                    <a:pt x="6350" y="17780"/>
                  </a:lnTo>
                  <a:lnTo>
                    <a:pt x="6350" y="11442"/>
                  </a:lnTo>
                  <a:close/>
                </a:path>
                <a:path w="6350" h="119379">
                  <a:moveTo>
                    <a:pt x="6350" y="7632"/>
                  </a:moveTo>
                  <a:lnTo>
                    <a:pt x="0" y="7632"/>
                  </a:lnTo>
                  <a:lnTo>
                    <a:pt x="0" y="11430"/>
                  </a:lnTo>
                  <a:lnTo>
                    <a:pt x="6350" y="11430"/>
                  </a:lnTo>
                  <a:lnTo>
                    <a:pt x="6350" y="7632"/>
                  </a:lnTo>
                  <a:close/>
                </a:path>
                <a:path w="6350" h="119379">
                  <a:moveTo>
                    <a:pt x="6350" y="5092"/>
                  </a:moveTo>
                  <a:lnTo>
                    <a:pt x="0" y="5092"/>
                  </a:lnTo>
                  <a:lnTo>
                    <a:pt x="0" y="7620"/>
                  </a:lnTo>
                  <a:lnTo>
                    <a:pt x="6350" y="7620"/>
                  </a:lnTo>
                  <a:lnTo>
                    <a:pt x="6350" y="5092"/>
                  </a:lnTo>
                  <a:close/>
                </a:path>
                <a:path w="6350" h="119379">
                  <a:moveTo>
                    <a:pt x="6350" y="1282"/>
                  </a:moveTo>
                  <a:lnTo>
                    <a:pt x="0" y="1282"/>
                  </a:lnTo>
                  <a:lnTo>
                    <a:pt x="0" y="5080"/>
                  </a:lnTo>
                  <a:lnTo>
                    <a:pt x="6350" y="5080"/>
                  </a:lnTo>
                  <a:lnTo>
                    <a:pt x="6350" y="1282"/>
                  </a:lnTo>
                  <a:close/>
                </a:path>
                <a:path w="6350" h="119379">
                  <a:moveTo>
                    <a:pt x="6350" y="0"/>
                  </a:moveTo>
                  <a:lnTo>
                    <a:pt x="0" y="0"/>
                  </a:lnTo>
                  <a:lnTo>
                    <a:pt x="0" y="1270"/>
                  </a:lnTo>
                  <a:lnTo>
                    <a:pt x="6350" y="1270"/>
                  </a:lnTo>
                  <a:lnTo>
                    <a:pt x="6350" y="0"/>
                  </a:lnTo>
                  <a:close/>
                </a:path>
              </a:pathLst>
            </a:custGeom>
            <a:solidFill>
              <a:srgbClr val="2800F9"/>
            </a:solidFill>
          </p:spPr>
          <p:txBody>
            <a:bodyPr bIns="0" lIns="0" rIns="0" rtlCol="0" tIns="0" wrap="square"/>
            <a:p/>
          </p:txBody>
        </p:sp>
        <p:sp>
          <p:nvSpPr>
            <p:cNvPr id="1050334" name="object 1638"/>
            <p:cNvSpPr/>
            <p:nvPr/>
          </p:nvSpPr>
          <p:spPr>
            <a:xfrm>
              <a:off x="1614804" y="5925820"/>
              <a:ext cx="0" cy="180340"/>
            </a:xfrm>
            <a:custGeom>
              <a:avLst/>
              <a:ahLst/>
              <a:rect l="l" t="t" r="r" b="b"/>
              <a:pathLst>
                <a:path w="0" h="180339">
                  <a:moveTo>
                    <a:pt x="0" y="0"/>
                  </a:moveTo>
                  <a:lnTo>
                    <a:pt x="0" y="180339"/>
                  </a:lnTo>
                </a:path>
              </a:pathLst>
            </a:custGeom>
            <a:ln w="6350">
              <a:solidFill>
                <a:srgbClr val="2800F9"/>
              </a:solidFill>
            </a:ln>
          </p:spPr>
          <p:txBody>
            <a:bodyPr bIns="0" lIns="0" rIns="0" rtlCol="0" tIns="0" wrap="square"/>
            <a:p/>
          </p:txBody>
        </p:sp>
        <p:sp>
          <p:nvSpPr>
            <p:cNvPr id="1050335" name="object 1639"/>
            <p:cNvSpPr/>
            <p:nvPr/>
          </p:nvSpPr>
          <p:spPr>
            <a:xfrm>
              <a:off x="1611629" y="6106159"/>
              <a:ext cx="6350" cy="107950"/>
            </a:xfrm>
            <a:custGeom>
              <a:avLst/>
              <a:ahLst/>
              <a:rect l="l" t="t" r="r" b="b"/>
              <a:pathLst>
                <a:path w="6350" h="107950">
                  <a:moveTo>
                    <a:pt x="6350" y="0"/>
                  </a:moveTo>
                  <a:lnTo>
                    <a:pt x="0" y="0"/>
                  </a:lnTo>
                  <a:lnTo>
                    <a:pt x="0" y="107949"/>
                  </a:lnTo>
                  <a:lnTo>
                    <a:pt x="6350" y="107949"/>
                  </a:lnTo>
                  <a:lnTo>
                    <a:pt x="6350" y="0"/>
                  </a:lnTo>
                  <a:close/>
                </a:path>
              </a:pathLst>
            </a:custGeom>
            <a:solidFill>
              <a:srgbClr val="2800F9"/>
            </a:solidFill>
          </p:spPr>
          <p:txBody>
            <a:bodyPr bIns="0" lIns="0" rIns="0" rtlCol="0" tIns="0" wrap="square"/>
            <a:p/>
          </p:txBody>
        </p:sp>
        <p:sp>
          <p:nvSpPr>
            <p:cNvPr id="1050336" name="object 1640"/>
            <p:cNvSpPr/>
            <p:nvPr/>
          </p:nvSpPr>
          <p:spPr>
            <a:xfrm>
              <a:off x="1614804" y="6214237"/>
              <a:ext cx="0" cy="144780"/>
            </a:xfrm>
            <a:custGeom>
              <a:avLst/>
              <a:ahLst/>
              <a:rect l="l" t="t" r="r" b="b"/>
              <a:pathLst>
                <a:path w="0" h="144779">
                  <a:moveTo>
                    <a:pt x="0" y="0"/>
                  </a:moveTo>
                  <a:lnTo>
                    <a:pt x="0" y="144653"/>
                  </a:lnTo>
                </a:path>
              </a:pathLst>
            </a:custGeom>
            <a:ln w="6350">
              <a:solidFill>
                <a:srgbClr val="2800F9"/>
              </a:solidFill>
              <a:prstDash val="sysDot"/>
            </a:ln>
          </p:spPr>
          <p:txBody>
            <a:bodyPr bIns="0" lIns="0" rIns="0" rtlCol="0" tIns="0" wrap="square"/>
            <a:p/>
          </p:txBody>
        </p:sp>
        <p:sp>
          <p:nvSpPr>
            <p:cNvPr id="1050337" name="object 1641"/>
            <p:cNvSpPr/>
            <p:nvPr/>
          </p:nvSpPr>
          <p:spPr>
            <a:xfrm>
              <a:off x="1611630" y="6360172"/>
              <a:ext cx="6350" cy="403860"/>
            </a:xfrm>
            <a:custGeom>
              <a:avLst/>
              <a:ahLst/>
              <a:rect l="l" t="t" r="r" b="b"/>
              <a:pathLst>
                <a:path w="6350" h="403859">
                  <a:moveTo>
                    <a:pt x="6350" y="157480"/>
                  </a:moveTo>
                  <a:lnTo>
                    <a:pt x="0" y="157480"/>
                  </a:lnTo>
                  <a:lnTo>
                    <a:pt x="0" y="403847"/>
                  </a:lnTo>
                  <a:lnTo>
                    <a:pt x="6350" y="403860"/>
                  </a:lnTo>
                  <a:lnTo>
                    <a:pt x="6350" y="157480"/>
                  </a:lnTo>
                  <a:close/>
                </a:path>
                <a:path w="6350" h="403859">
                  <a:moveTo>
                    <a:pt x="6350" y="151130"/>
                  </a:moveTo>
                  <a:lnTo>
                    <a:pt x="0" y="151130"/>
                  </a:lnTo>
                  <a:lnTo>
                    <a:pt x="0" y="156197"/>
                  </a:lnTo>
                  <a:lnTo>
                    <a:pt x="6350" y="156197"/>
                  </a:lnTo>
                  <a:lnTo>
                    <a:pt x="6350" y="151130"/>
                  </a:lnTo>
                  <a:close/>
                </a:path>
                <a:path w="6350" h="403859">
                  <a:moveTo>
                    <a:pt x="6350" y="144780"/>
                  </a:moveTo>
                  <a:lnTo>
                    <a:pt x="0" y="144780"/>
                  </a:lnTo>
                  <a:lnTo>
                    <a:pt x="0" y="149847"/>
                  </a:lnTo>
                  <a:lnTo>
                    <a:pt x="6350" y="149847"/>
                  </a:lnTo>
                  <a:lnTo>
                    <a:pt x="6350" y="144780"/>
                  </a:lnTo>
                  <a:close/>
                </a:path>
                <a:path w="6350" h="403859">
                  <a:moveTo>
                    <a:pt x="6350" y="138430"/>
                  </a:moveTo>
                  <a:lnTo>
                    <a:pt x="0" y="138430"/>
                  </a:lnTo>
                  <a:lnTo>
                    <a:pt x="0" y="143497"/>
                  </a:lnTo>
                  <a:lnTo>
                    <a:pt x="6350" y="143497"/>
                  </a:lnTo>
                  <a:lnTo>
                    <a:pt x="6350" y="138430"/>
                  </a:lnTo>
                  <a:close/>
                </a:path>
                <a:path w="6350" h="403859">
                  <a:moveTo>
                    <a:pt x="6350" y="132080"/>
                  </a:moveTo>
                  <a:lnTo>
                    <a:pt x="0" y="132080"/>
                  </a:lnTo>
                  <a:lnTo>
                    <a:pt x="0" y="137147"/>
                  </a:lnTo>
                  <a:lnTo>
                    <a:pt x="6350" y="137147"/>
                  </a:lnTo>
                  <a:lnTo>
                    <a:pt x="6350" y="132080"/>
                  </a:lnTo>
                  <a:close/>
                </a:path>
                <a:path w="6350" h="403859">
                  <a:moveTo>
                    <a:pt x="6350" y="125730"/>
                  </a:moveTo>
                  <a:lnTo>
                    <a:pt x="0" y="125730"/>
                  </a:lnTo>
                  <a:lnTo>
                    <a:pt x="0" y="130797"/>
                  </a:lnTo>
                  <a:lnTo>
                    <a:pt x="6350" y="130797"/>
                  </a:lnTo>
                  <a:lnTo>
                    <a:pt x="6350" y="125730"/>
                  </a:lnTo>
                  <a:close/>
                </a:path>
                <a:path w="6350" h="403859">
                  <a:moveTo>
                    <a:pt x="6350" y="119380"/>
                  </a:moveTo>
                  <a:lnTo>
                    <a:pt x="0" y="119380"/>
                  </a:lnTo>
                  <a:lnTo>
                    <a:pt x="0" y="124447"/>
                  </a:lnTo>
                  <a:lnTo>
                    <a:pt x="6350" y="124447"/>
                  </a:lnTo>
                  <a:lnTo>
                    <a:pt x="6350" y="119380"/>
                  </a:lnTo>
                  <a:close/>
                </a:path>
                <a:path w="6350" h="403859">
                  <a:moveTo>
                    <a:pt x="6350" y="113030"/>
                  </a:moveTo>
                  <a:lnTo>
                    <a:pt x="0" y="113030"/>
                  </a:lnTo>
                  <a:lnTo>
                    <a:pt x="0" y="118097"/>
                  </a:lnTo>
                  <a:lnTo>
                    <a:pt x="6350" y="118097"/>
                  </a:lnTo>
                  <a:lnTo>
                    <a:pt x="6350" y="113030"/>
                  </a:lnTo>
                  <a:close/>
                </a:path>
                <a:path w="6350" h="403859">
                  <a:moveTo>
                    <a:pt x="6350" y="106680"/>
                  </a:moveTo>
                  <a:lnTo>
                    <a:pt x="0" y="106680"/>
                  </a:lnTo>
                  <a:lnTo>
                    <a:pt x="0" y="111747"/>
                  </a:lnTo>
                  <a:lnTo>
                    <a:pt x="6350" y="111747"/>
                  </a:lnTo>
                  <a:lnTo>
                    <a:pt x="6350" y="106680"/>
                  </a:lnTo>
                  <a:close/>
                </a:path>
                <a:path w="6350" h="403859">
                  <a:moveTo>
                    <a:pt x="6350" y="100330"/>
                  </a:moveTo>
                  <a:lnTo>
                    <a:pt x="0" y="100330"/>
                  </a:lnTo>
                  <a:lnTo>
                    <a:pt x="0" y="105397"/>
                  </a:lnTo>
                  <a:lnTo>
                    <a:pt x="6350" y="105397"/>
                  </a:lnTo>
                  <a:lnTo>
                    <a:pt x="6350" y="100330"/>
                  </a:lnTo>
                  <a:close/>
                </a:path>
                <a:path w="6350" h="403859">
                  <a:moveTo>
                    <a:pt x="6350" y="93980"/>
                  </a:moveTo>
                  <a:lnTo>
                    <a:pt x="0" y="93980"/>
                  </a:lnTo>
                  <a:lnTo>
                    <a:pt x="0" y="99047"/>
                  </a:lnTo>
                  <a:lnTo>
                    <a:pt x="6350" y="99047"/>
                  </a:lnTo>
                  <a:lnTo>
                    <a:pt x="6350" y="93980"/>
                  </a:lnTo>
                  <a:close/>
                </a:path>
                <a:path w="6350" h="403859">
                  <a:moveTo>
                    <a:pt x="6350" y="88900"/>
                  </a:moveTo>
                  <a:lnTo>
                    <a:pt x="0" y="88900"/>
                  </a:lnTo>
                  <a:lnTo>
                    <a:pt x="0" y="92697"/>
                  </a:lnTo>
                  <a:lnTo>
                    <a:pt x="6350" y="92697"/>
                  </a:lnTo>
                  <a:lnTo>
                    <a:pt x="6350" y="88900"/>
                  </a:lnTo>
                  <a:close/>
                </a:path>
                <a:path w="6350" h="403859">
                  <a:moveTo>
                    <a:pt x="6350" y="82550"/>
                  </a:moveTo>
                  <a:lnTo>
                    <a:pt x="0" y="82550"/>
                  </a:lnTo>
                  <a:lnTo>
                    <a:pt x="0" y="87630"/>
                  </a:lnTo>
                  <a:lnTo>
                    <a:pt x="6350" y="87630"/>
                  </a:lnTo>
                  <a:lnTo>
                    <a:pt x="6350" y="82550"/>
                  </a:lnTo>
                  <a:close/>
                </a:path>
                <a:path w="6350" h="403859">
                  <a:moveTo>
                    <a:pt x="6350" y="76200"/>
                  </a:moveTo>
                  <a:lnTo>
                    <a:pt x="0" y="76200"/>
                  </a:lnTo>
                  <a:lnTo>
                    <a:pt x="0" y="81267"/>
                  </a:lnTo>
                  <a:lnTo>
                    <a:pt x="6350" y="81267"/>
                  </a:lnTo>
                  <a:lnTo>
                    <a:pt x="6350" y="76200"/>
                  </a:lnTo>
                  <a:close/>
                </a:path>
                <a:path w="6350" h="403859">
                  <a:moveTo>
                    <a:pt x="6350" y="69850"/>
                  </a:moveTo>
                  <a:lnTo>
                    <a:pt x="0" y="69850"/>
                  </a:lnTo>
                  <a:lnTo>
                    <a:pt x="0" y="74930"/>
                  </a:lnTo>
                  <a:lnTo>
                    <a:pt x="6350" y="74930"/>
                  </a:lnTo>
                  <a:lnTo>
                    <a:pt x="6350" y="69850"/>
                  </a:lnTo>
                  <a:close/>
                </a:path>
                <a:path w="6350" h="403859">
                  <a:moveTo>
                    <a:pt x="6350" y="63500"/>
                  </a:moveTo>
                  <a:lnTo>
                    <a:pt x="0" y="63500"/>
                  </a:lnTo>
                  <a:lnTo>
                    <a:pt x="0" y="68567"/>
                  </a:lnTo>
                  <a:lnTo>
                    <a:pt x="6350" y="68567"/>
                  </a:lnTo>
                  <a:lnTo>
                    <a:pt x="6350" y="63500"/>
                  </a:lnTo>
                  <a:close/>
                </a:path>
                <a:path w="6350" h="403859">
                  <a:moveTo>
                    <a:pt x="6350" y="57150"/>
                  </a:moveTo>
                  <a:lnTo>
                    <a:pt x="0" y="57150"/>
                  </a:lnTo>
                  <a:lnTo>
                    <a:pt x="0" y="62217"/>
                  </a:lnTo>
                  <a:lnTo>
                    <a:pt x="6350" y="62217"/>
                  </a:lnTo>
                  <a:lnTo>
                    <a:pt x="6350" y="57150"/>
                  </a:lnTo>
                  <a:close/>
                </a:path>
                <a:path w="6350" h="403859">
                  <a:moveTo>
                    <a:pt x="6350" y="50800"/>
                  </a:moveTo>
                  <a:lnTo>
                    <a:pt x="0" y="50800"/>
                  </a:lnTo>
                  <a:lnTo>
                    <a:pt x="0" y="55867"/>
                  </a:lnTo>
                  <a:lnTo>
                    <a:pt x="6350" y="55867"/>
                  </a:lnTo>
                  <a:lnTo>
                    <a:pt x="6350" y="50800"/>
                  </a:lnTo>
                  <a:close/>
                </a:path>
                <a:path w="6350" h="403859">
                  <a:moveTo>
                    <a:pt x="6350" y="38100"/>
                  </a:moveTo>
                  <a:lnTo>
                    <a:pt x="0" y="38100"/>
                  </a:lnTo>
                  <a:lnTo>
                    <a:pt x="0" y="49517"/>
                  </a:lnTo>
                  <a:lnTo>
                    <a:pt x="6350" y="49517"/>
                  </a:lnTo>
                  <a:lnTo>
                    <a:pt x="6350" y="38100"/>
                  </a:lnTo>
                  <a:close/>
                </a:path>
                <a:path w="6350" h="403859">
                  <a:moveTo>
                    <a:pt x="6350" y="25400"/>
                  </a:moveTo>
                  <a:lnTo>
                    <a:pt x="0" y="25400"/>
                  </a:lnTo>
                  <a:lnTo>
                    <a:pt x="0" y="36817"/>
                  </a:lnTo>
                  <a:lnTo>
                    <a:pt x="6350" y="36817"/>
                  </a:lnTo>
                  <a:lnTo>
                    <a:pt x="6350" y="25400"/>
                  </a:lnTo>
                  <a:close/>
                </a:path>
                <a:path w="6350" h="403859">
                  <a:moveTo>
                    <a:pt x="6350" y="12700"/>
                  </a:moveTo>
                  <a:lnTo>
                    <a:pt x="0" y="12700"/>
                  </a:lnTo>
                  <a:lnTo>
                    <a:pt x="0" y="24117"/>
                  </a:lnTo>
                  <a:lnTo>
                    <a:pt x="6350" y="24117"/>
                  </a:lnTo>
                  <a:lnTo>
                    <a:pt x="6350" y="12700"/>
                  </a:lnTo>
                  <a:close/>
                </a:path>
                <a:path w="6350" h="403859">
                  <a:moveTo>
                    <a:pt x="6350" y="0"/>
                  </a:moveTo>
                  <a:lnTo>
                    <a:pt x="0" y="0"/>
                  </a:lnTo>
                  <a:lnTo>
                    <a:pt x="0" y="11417"/>
                  </a:lnTo>
                  <a:lnTo>
                    <a:pt x="6350" y="11417"/>
                  </a:lnTo>
                  <a:lnTo>
                    <a:pt x="6350" y="0"/>
                  </a:lnTo>
                  <a:close/>
                </a:path>
              </a:pathLst>
            </a:custGeom>
            <a:solidFill>
              <a:srgbClr val="2800F9"/>
            </a:solidFill>
          </p:spPr>
          <p:txBody>
            <a:bodyPr bIns="0" lIns="0" rIns="0" rtlCol="0" tIns="0" wrap="square"/>
            <a:p/>
          </p:txBody>
        </p:sp>
        <p:sp>
          <p:nvSpPr>
            <p:cNvPr id="1050338" name="object 1642"/>
            <p:cNvSpPr/>
            <p:nvPr/>
          </p:nvSpPr>
          <p:spPr>
            <a:xfrm>
              <a:off x="1604010" y="5806439"/>
              <a:ext cx="7620" cy="407670"/>
            </a:xfrm>
            <a:custGeom>
              <a:avLst/>
              <a:ahLst/>
              <a:rect l="l" t="t" r="r" b="b"/>
              <a:pathLst>
                <a:path w="7619" h="407670">
                  <a:moveTo>
                    <a:pt x="7620" y="299732"/>
                  </a:moveTo>
                  <a:lnTo>
                    <a:pt x="0" y="299732"/>
                  </a:lnTo>
                  <a:lnTo>
                    <a:pt x="0" y="407670"/>
                  </a:lnTo>
                  <a:lnTo>
                    <a:pt x="7620" y="407670"/>
                  </a:lnTo>
                  <a:lnTo>
                    <a:pt x="7620" y="299732"/>
                  </a:lnTo>
                  <a:close/>
                </a:path>
                <a:path w="7619" h="407670">
                  <a:moveTo>
                    <a:pt x="7620" y="229882"/>
                  </a:moveTo>
                  <a:lnTo>
                    <a:pt x="0" y="229882"/>
                  </a:lnTo>
                  <a:lnTo>
                    <a:pt x="0" y="299720"/>
                  </a:lnTo>
                  <a:lnTo>
                    <a:pt x="7620" y="299720"/>
                  </a:lnTo>
                  <a:lnTo>
                    <a:pt x="7620" y="229882"/>
                  </a:lnTo>
                  <a:close/>
                </a:path>
                <a:path w="7619" h="407670">
                  <a:moveTo>
                    <a:pt x="7620" y="227342"/>
                  </a:moveTo>
                  <a:lnTo>
                    <a:pt x="0" y="227342"/>
                  </a:lnTo>
                  <a:lnTo>
                    <a:pt x="0" y="229870"/>
                  </a:lnTo>
                  <a:lnTo>
                    <a:pt x="7620" y="229870"/>
                  </a:lnTo>
                  <a:lnTo>
                    <a:pt x="7620" y="227342"/>
                  </a:lnTo>
                  <a:close/>
                </a:path>
                <a:path w="7619" h="407670">
                  <a:moveTo>
                    <a:pt x="7620" y="223532"/>
                  </a:moveTo>
                  <a:lnTo>
                    <a:pt x="0" y="223532"/>
                  </a:lnTo>
                  <a:lnTo>
                    <a:pt x="0" y="227330"/>
                  </a:lnTo>
                  <a:lnTo>
                    <a:pt x="7620" y="227330"/>
                  </a:lnTo>
                  <a:lnTo>
                    <a:pt x="7620" y="223532"/>
                  </a:lnTo>
                  <a:close/>
                </a:path>
                <a:path w="7619" h="407670">
                  <a:moveTo>
                    <a:pt x="7620" y="220992"/>
                  </a:moveTo>
                  <a:lnTo>
                    <a:pt x="0" y="220992"/>
                  </a:lnTo>
                  <a:lnTo>
                    <a:pt x="0" y="223520"/>
                  </a:lnTo>
                  <a:lnTo>
                    <a:pt x="7620" y="223520"/>
                  </a:lnTo>
                  <a:lnTo>
                    <a:pt x="7620" y="220992"/>
                  </a:lnTo>
                  <a:close/>
                </a:path>
                <a:path w="7619" h="407670">
                  <a:moveTo>
                    <a:pt x="7620" y="217182"/>
                  </a:moveTo>
                  <a:lnTo>
                    <a:pt x="0" y="217182"/>
                  </a:lnTo>
                  <a:lnTo>
                    <a:pt x="0" y="220980"/>
                  </a:lnTo>
                  <a:lnTo>
                    <a:pt x="7620" y="220980"/>
                  </a:lnTo>
                  <a:lnTo>
                    <a:pt x="7620" y="217182"/>
                  </a:lnTo>
                  <a:close/>
                </a:path>
                <a:path w="7619" h="407670">
                  <a:moveTo>
                    <a:pt x="7620" y="210832"/>
                  </a:moveTo>
                  <a:lnTo>
                    <a:pt x="0" y="210832"/>
                  </a:lnTo>
                  <a:lnTo>
                    <a:pt x="0" y="217170"/>
                  </a:lnTo>
                  <a:lnTo>
                    <a:pt x="7620" y="217170"/>
                  </a:lnTo>
                  <a:lnTo>
                    <a:pt x="7620" y="210832"/>
                  </a:lnTo>
                  <a:close/>
                </a:path>
                <a:path w="7619" h="407670">
                  <a:moveTo>
                    <a:pt x="7620" y="208292"/>
                  </a:moveTo>
                  <a:lnTo>
                    <a:pt x="0" y="208292"/>
                  </a:lnTo>
                  <a:lnTo>
                    <a:pt x="0" y="210820"/>
                  </a:lnTo>
                  <a:lnTo>
                    <a:pt x="7620" y="210820"/>
                  </a:lnTo>
                  <a:lnTo>
                    <a:pt x="7620" y="208292"/>
                  </a:lnTo>
                  <a:close/>
                </a:path>
                <a:path w="7619" h="407670">
                  <a:moveTo>
                    <a:pt x="7620" y="204482"/>
                  </a:moveTo>
                  <a:lnTo>
                    <a:pt x="0" y="204482"/>
                  </a:lnTo>
                  <a:lnTo>
                    <a:pt x="0" y="208280"/>
                  </a:lnTo>
                  <a:lnTo>
                    <a:pt x="7620" y="208280"/>
                  </a:lnTo>
                  <a:lnTo>
                    <a:pt x="7620" y="204482"/>
                  </a:lnTo>
                  <a:close/>
                </a:path>
                <a:path w="7619" h="407670">
                  <a:moveTo>
                    <a:pt x="7620" y="198132"/>
                  </a:moveTo>
                  <a:lnTo>
                    <a:pt x="0" y="198132"/>
                  </a:lnTo>
                  <a:lnTo>
                    <a:pt x="0" y="204470"/>
                  </a:lnTo>
                  <a:lnTo>
                    <a:pt x="7620" y="204470"/>
                  </a:lnTo>
                  <a:lnTo>
                    <a:pt x="7620" y="198132"/>
                  </a:lnTo>
                  <a:close/>
                </a:path>
                <a:path w="7619" h="407670">
                  <a:moveTo>
                    <a:pt x="7620" y="189242"/>
                  </a:moveTo>
                  <a:lnTo>
                    <a:pt x="0" y="189242"/>
                  </a:lnTo>
                  <a:lnTo>
                    <a:pt x="0" y="198120"/>
                  </a:lnTo>
                  <a:lnTo>
                    <a:pt x="7620" y="198120"/>
                  </a:lnTo>
                  <a:lnTo>
                    <a:pt x="7620" y="189242"/>
                  </a:lnTo>
                  <a:close/>
                </a:path>
                <a:path w="7619" h="407670">
                  <a:moveTo>
                    <a:pt x="7620" y="185432"/>
                  </a:moveTo>
                  <a:lnTo>
                    <a:pt x="0" y="185432"/>
                  </a:lnTo>
                  <a:lnTo>
                    <a:pt x="0" y="189230"/>
                  </a:lnTo>
                  <a:lnTo>
                    <a:pt x="7620" y="189230"/>
                  </a:lnTo>
                  <a:lnTo>
                    <a:pt x="7620" y="185432"/>
                  </a:lnTo>
                  <a:close/>
                </a:path>
                <a:path w="7619" h="407670">
                  <a:moveTo>
                    <a:pt x="7620" y="182892"/>
                  </a:moveTo>
                  <a:lnTo>
                    <a:pt x="0" y="182892"/>
                  </a:lnTo>
                  <a:lnTo>
                    <a:pt x="0" y="185420"/>
                  </a:lnTo>
                  <a:lnTo>
                    <a:pt x="7620" y="185420"/>
                  </a:lnTo>
                  <a:lnTo>
                    <a:pt x="7620" y="182892"/>
                  </a:lnTo>
                  <a:close/>
                </a:path>
                <a:path w="7619" h="407670">
                  <a:moveTo>
                    <a:pt x="7620" y="176542"/>
                  </a:moveTo>
                  <a:lnTo>
                    <a:pt x="0" y="176542"/>
                  </a:lnTo>
                  <a:lnTo>
                    <a:pt x="0" y="182880"/>
                  </a:lnTo>
                  <a:lnTo>
                    <a:pt x="7620" y="182880"/>
                  </a:lnTo>
                  <a:lnTo>
                    <a:pt x="7620" y="176542"/>
                  </a:lnTo>
                  <a:close/>
                </a:path>
                <a:path w="7619" h="407670">
                  <a:moveTo>
                    <a:pt x="7620" y="119392"/>
                  </a:moveTo>
                  <a:lnTo>
                    <a:pt x="0" y="119392"/>
                  </a:lnTo>
                  <a:lnTo>
                    <a:pt x="0" y="176530"/>
                  </a:lnTo>
                  <a:lnTo>
                    <a:pt x="7620" y="176530"/>
                  </a:lnTo>
                  <a:lnTo>
                    <a:pt x="7620" y="119392"/>
                  </a:lnTo>
                  <a:close/>
                </a:path>
                <a:path w="7619" h="407670">
                  <a:moveTo>
                    <a:pt x="7620" y="109232"/>
                  </a:moveTo>
                  <a:lnTo>
                    <a:pt x="0" y="109232"/>
                  </a:lnTo>
                  <a:lnTo>
                    <a:pt x="0" y="119380"/>
                  </a:lnTo>
                  <a:lnTo>
                    <a:pt x="7620" y="119380"/>
                  </a:lnTo>
                  <a:lnTo>
                    <a:pt x="7620" y="109232"/>
                  </a:lnTo>
                  <a:close/>
                </a:path>
                <a:path w="7619" h="407670">
                  <a:moveTo>
                    <a:pt x="7620" y="96532"/>
                  </a:moveTo>
                  <a:lnTo>
                    <a:pt x="0" y="96532"/>
                  </a:lnTo>
                  <a:lnTo>
                    <a:pt x="0" y="109220"/>
                  </a:lnTo>
                  <a:lnTo>
                    <a:pt x="7620" y="109220"/>
                  </a:lnTo>
                  <a:lnTo>
                    <a:pt x="7620" y="96532"/>
                  </a:lnTo>
                  <a:close/>
                </a:path>
                <a:path w="7619" h="407670">
                  <a:moveTo>
                    <a:pt x="7620" y="93992"/>
                  </a:moveTo>
                  <a:lnTo>
                    <a:pt x="0" y="93992"/>
                  </a:lnTo>
                  <a:lnTo>
                    <a:pt x="0" y="96520"/>
                  </a:lnTo>
                  <a:lnTo>
                    <a:pt x="7620" y="96520"/>
                  </a:lnTo>
                  <a:lnTo>
                    <a:pt x="7620" y="93992"/>
                  </a:lnTo>
                  <a:close/>
                </a:path>
                <a:path w="7619" h="407670">
                  <a:moveTo>
                    <a:pt x="7620" y="87642"/>
                  </a:moveTo>
                  <a:lnTo>
                    <a:pt x="0" y="87642"/>
                  </a:lnTo>
                  <a:lnTo>
                    <a:pt x="0" y="93980"/>
                  </a:lnTo>
                  <a:lnTo>
                    <a:pt x="7620" y="93980"/>
                  </a:lnTo>
                  <a:lnTo>
                    <a:pt x="7620" y="87642"/>
                  </a:lnTo>
                  <a:close/>
                </a:path>
                <a:path w="7619" h="407670">
                  <a:moveTo>
                    <a:pt x="7620" y="77482"/>
                  </a:moveTo>
                  <a:lnTo>
                    <a:pt x="0" y="77482"/>
                  </a:lnTo>
                  <a:lnTo>
                    <a:pt x="0" y="87630"/>
                  </a:lnTo>
                  <a:lnTo>
                    <a:pt x="7620" y="87630"/>
                  </a:lnTo>
                  <a:lnTo>
                    <a:pt x="7620" y="77482"/>
                  </a:lnTo>
                  <a:close/>
                </a:path>
                <a:path w="7619" h="407670">
                  <a:moveTo>
                    <a:pt x="7620" y="74942"/>
                  </a:moveTo>
                  <a:lnTo>
                    <a:pt x="0" y="74942"/>
                  </a:lnTo>
                  <a:lnTo>
                    <a:pt x="0" y="77470"/>
                  </a:lnTo>
                  <a:lnTo>
                    <a:pt x="7620" y="77470"/>
                  </a:lnTo>
                  <a:lnTo>
                    <a:pt x="7620" y="74942"/>
                  </a:lnTo>
                  <a:close/>
                </a:path>
                <a:path w="7619" h="407670">
                  <a:moveTo>
                    <a:pt x="7620" y="71132"/>
                  </a:moveTo>
                  <a:lnTo>
                    <a:pt x="0" y="71132"/>
                  </a:lnTo>
                  <a:lnTo>
                    <a:pt x="0" y="74930"/>
                  </a:lnTo>
                  <a:lnTo>
                    <a:pt x="7620" y="74930"/>
                  </a:lnTo>
                  <a:lnTo>
                    <a:pt x="7620" y="71132"/>
                  </a:lnTo>
                  <a:close/>
                </a:path>
                <a:path w="7619" h="407670">
                  <a:moveTo>
                    <a:pt x="7620" y="68592"/>
                  </a:moveTo>
                  <a:lnTo>
                    <a:pt x="0" y="68592"/>
                  </a:lnTo>
                  <a:lnTo>
                    <a:pt x="0" y="71120"/>
                  </a:lnTo>
                  <a:lnTo>
                    <a:pt x="7620" y="71120"/>
                  </a:lnTo>
                  <a:lnTo>
                    <a:pt x="7620" y="68592"/>
                  </a:lnTo>
                  <a:close/>
                </a:path>
                <a:path w="7619" h="407670">
                  <a:moveTo>
                    <a:pt x="7620" y="64782"/>
                  </a:moveTo>
                  <a:lnTo>
                    <a:pt x="0" y="64782"/>
                  </a:lnTo>
                  <a:lnTo>
                    <a:pt x="0" y="68580"/>
                  </a:lnTo>
                  <a:lnTo>
                    <a:pt x="7620" y="68580"/>
                  </a:lnTo>
                  <a:lnTo>
                    <a:pt x="7620" y="64782"/>
                  </a:lnTo>
                  <a:close/>
                </a:path>
                <a:path w="7619" h="407670">
                  <a:moveTo>
                    <a:pt x="7620" y="62242"/>
                  </a:moveTo>
                  <a:lnTo>
                    <a:pt x="0" y="62242"/>
                  </a:lnTo>
                  <a:lnTo>
                    <a:pt x="0" y="64770"/>
                  </a:lnTo>
                  <a:lnTo>
                    <a:pt x="7620" y="64770"/>
                  </a:lnTo>
                  <a:lnTo>
                    <a:pt x="7620" y="62242"/>
                  </a:lnTo>
                  <a:close/>
                </a:path>
                <a:path w="7619" h="407670">
                  <a:moveTo>
                    <a:pt x="7620" y="58432"/>
                  </a:moveTo>
                  <a:lnTo>
                    <a:pt x="0" y="58432"/>
                  </a:lnTo>
                  <a:lnTo>
                    <a:pt x="0" y="62230"/>
                  </a:lnTo>
                  <a:lnTo>
                    <a:pt x="7620" y="62230"/>
                  </a:lnTo>
                  <a:lnTo>
                    <a:pt x="7620" y="58432"/>
                  </a:lnTo>
                  <a:close/>
                </a:path>
                <a:path w="7619" h="407670">
                  <a:moveTo>
                    <a:pt x="7620" y="55892"/>
                  </a:moveTo>
                  <a:lnTo>
                    <a:pt x="0" y="55892"/>
                  </a:lnTo>
                  <a:lnTo>
                    <a:pt x="0" y="58420"/>
                  </a:lnTo>
                  <a:lnTo>
                    <a:pt x="7620" y="58420"/>
                  </a:lnTo>
                  <a:lnTo>
                    <a:pt x="7620" y="55892"/>
                  </a:lnTo>
                  <a:close/>
                </a:path>
                <a:path w="7619" h="407670">
                  <a:moveTo>
                    <a:pt x="7620" y="49542"/>
                  </a:moveTo>
                  <a:lnTo>
                    <a:pt x="0" y="49542"/>
                  </a:lnTo>
                  <a:lnTo>
                    <a:pt x="0" y="55880"/>
                  </a:lnTo>
                  <a:lnTo>
                    <a:pt x="7620" y="55880"/>
                  </a:lnTo>
                  <a:lnTo>
                    <a:pt x="7620" y="49542"/>
                  </a:lnTo>
                  <a:close/>
                </a:path>
                <a:path w="7619" h="407670">
                  <a:moveTo>
                    <a:pt x="7620" y="43192"/>
                  </a:moveTo>
                  <a:lnTo>
                    <a:pt x="0" y="43192"/>
                  </a:lnTo>
                  <a:lnTo>
                    <a:pt x="0" y="49530"/>
                  </a:lnTo>
                  <a:lnTo>
                    <a:pt x="7620" y="49530"/>
                  </a:lnTo>
                  <a:lnTo>
                    <a:pt x="7620" y="43192"/>
                  </a:lnTo>
                  <a:close/>
                </a:path>
                <a:path w="7619" h="407670">
                  <a:moveTo>
                    <a:pt x="7620" y="39382"/>
                  </a:moveTo>
                  <a:lnTo>
                    <a:pt x="0" y="39382"/>
                  </a:lnTo>
                  <a:lnTo>
                    <a:pt x="0" y="43180"/>
                  </a:lnTo>
                  <a:lnTo>
                    <a:pt x="7620" y="43180"/>
                  </a:lnTo>
                  <a:lnTo>
                    <a:pt x="7620" y="39382"/>
                  </a:lnTo>
                  <a:close/>
                </a:path>
                <a:path w="7619" h="407670">
                  <a:moveTo>
                    <a:pt x="7620" y="36842"/>
                  </a:moveTo>
                  <a:lnTo>
                    <a:pt x="0" y="36842"/>
                  </a:lnTo>
                  <a:lnTo>
                    <a:pt x="0" y="39370"/>
                  </a:lnTo>
                  <a:lnTo>
                    <a:pt x="7620" y="39370"/>
                  </a:lnTo>
                  <a:lnTo>
                    <a:pt x="7620" y="36842"/>
                  </a:lnTo>
                  <a:close/>
                </a:path>
                <a:path w="7619" h="407670">
                  <a:moveTo>
                    <a:pt x="7620" y="33032"/>
                  </a:moveTo>
                  <a:lnTo>
                    <a:pt x="0" y="33032"/>
                  </a:lnTo>
                  <a:lnTo>
                    <a:pt x="0" y="36830"/>
                  </a:lnTo>
                  <a:lnTo>
                    <a:pt x="7620" y="36830"/>
                  </a:lnTo>
                  <a:lnTo>
                    <a:pt x="7620" y="33032"/>
                  </a:lnTo>
                  <a:close/>
                </a:path>
                <a:path w="7619" h="407670">
                  <a:moveTo>
                    <a:pt x="7620" y="30492"/>
                  </a:moveTo>
                  <a:lnTo>
                    <a:pt x="0" y="30492"/>
                  </a:lnTo>
                  <a:lnTo>
                    <a:pt x="0" y="33020"/>
                  </a:lnTo>
                  <a:lnTo>
                    <a:pt x="7620" y="33020"/>
                  </a:lnTo>
                  <a:lnTo>
                    <a:pt x="7620" y="30492"/>
                  </a:lnTo>
                  <a:close/>
                </a:path>
                <a:path w="7619" h="407670">
                  <a:moveTo>
                    <a:pt x="7620" y="26682"/>
                  </a:moveTo>
                  <a:lnTo>
                    <a:pt x="0" y="26682"/>
                  </a:lnTo>
                  <a:lnTo>
                    <a:pt x="0" y="30480"/>
                  </a:lnTo>
                  <a:lnTo>
                    <a:pt x="7620" y="30480"/>
                  </a:lnTo>
                  <a:lnTo>
                    <a:pt x="7620" y="26682"/>
                  </a:lnTo>
                  <a:close/>
                </a:path>
                <a:path w="7619" h="407670">
                  <a:moveTo>
                    <a:pt x="7620" y="24142"/>
                  </a:moveTo>
                  <a:lnTo>
                    <a:pt x="0" y="24142"/>
                  </a:lnTo>
                  <a:lnTo>
                    <a:pt x="0" y="26670"/>
                  </a:lnTo>
                  <a:lnTo>
                    <a:pt x="7620" y="26670"/>
                  </a:lnTo>
                  <a:lnTo>
                    <a:pt x="7620" y="24142"/>
                  </a:lnTo>
                  <a:close/>
                </a:path>
                <a:path w="7619" h="407670">
                  <a:moveTo>
                    <a:pt x="7620" y="17792"/>
                  </a:moveTo>
                  <a:lnTo>
                    <a:pt x="0" y="17792"/>
                  </a:lnTo>
                  <a:lnTo>
                    <a:pt x="0" y="24130"/>
                  </a:lnTo>
                  <a:lnTo>
                    <a:pt x="7620" y="24130"/>
                  </a:lnTo>
                  <a:lnTo>
                    <a:pt x="7620" y="17792"/>
                  </a:lnTo>
                  <a:close/>
                </a:path>
                <a:path w="7619" h="407670">
                  <a:moveTo>
                    <a:pt x="7620" y="11442"/>
                  </a:moveTo>
                  <a:lnTo>
                    <a:pt x="0" y="11442"/>
                  </a:lnTo>
                  <a:lnTo>
                    <a:pt x="0" y="17780"/>
                  </a:lnTo>
                  <a:lnTo>
                    <a:pt x="7620" y="17780"/>
                  </a:lnTo>
                  <a:lnTo>
                    <a:pt x="7620" y="11442"/>
                  </a:lnTo>
                  <a:close/>
                </a:path>
                <a:path w="7619" h="407670">
                  <a:moveTo>
                    <a:pt x="7620" y="7632"/>
                  </a:moveTo>
                  <a:lnTo>
                    <a:pt x="0" y="7632"/>
                  </a:lnTo>
                  <a:lnTo>
                    <a:pt x="0" y="11430"/>
                  </a:lnTo>
                  <a:lnTo>
                    <a:pt x="7620" y="11430"/>
                  </a:lnTo>
                  <a:lnTo>
                    <a:pt x="7620" y="7632"/>
                  </a:lnTo>
                  <a:close/>
                </a:path>
                <a:path w="7619" h="407670">
                  <a:moveTo>
                    <a:pt x="7620" y="5092"/>
                  </a:moveTo>
                  <a:lnTo>
                    <a:pt x="0" y="5092"/>
                  </a:lnTo>
                  <a:lnTo>
                    <a:pt x="0" y="7620"/>
                  </a:lnTo>
                  <a:lnTo>
                    <a:pt x="7620" y="7620"/>
                  </a:lnTo>
                  <a:lnTo>
                    <a:pt x="7620" y="5092"/>
                  </a:lnTo>
                  <a:close/>
                </a:path>
                <a:path w="7619" h="407670">
                  <a:moveTo>
                    <a:pt x="7620" y="1282"/>
                  </a:moveTo>
                  <a:lnTo>
                    <a:pt x="0" y="1282"/>
                  </a:lnTo>
                  <a:lnTo>
                    <a:pt x="0" y="5080"/>
                  </a:lnTo>
                  <a:lnTo>
                    <a:pt x="7620" y="5080"/>
                  </a:lnTo>
                  <a:lnTo>
                    <a:pt x="7620" y="1282"/>
                  </a:lnTo>
                  <a:close/>
                </a:path>
                <a:path w="7619" h="407670">
                  <a:moveTo>
                    <a:pt x="7620" y="0"/>
                  </a:moveTo>
                  <a:lnTo>
                    <a:pt x="0" y="0"/>
                  </a:lnTo>
                  <a:lnTo>
                    <a:pt x="0" y="1270"/>
                  </a:lnTo>
                  <a:lnTo>
                    <a:pt x="7620" y="127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2600F9"/>
            </a:solidFill>
          </p:spPr>
          <p:txBody>
            <a:bodyPr bIns="0" lIns="0" rIns="0" rtlCol="0" tIns="0" wrap="square"/>
            <a:p/>
          </p:txBody>
        </p:sp>
        <p:sp>
          <p:nvSpPr>
            <p:cNvPr id="1050339" name="object 1643"/>
            <p:cNvSpPr/>
            <p:nvPr/>
          </p:nvSpPr>
          <p:spPr>
            <a:xfrm>
              <a:off x="1607819" y="6214237"/>
              <a:ext cx="0" cy="144780"/>
            </a:xfrm>
            <a:custGeom>
              <a:avLst/>
              <a:ahLst/>
              <a:rect l="l" t="t" r="r" b="b"/>
              <a:pathLst>
                <a:path w="0" h="144779">
                  <a:moveTo>
                    <a:pt x="0" y="0"/>
                  </a:moveTo>
                  <a:lnTo>
                    <a:pt x="0" y="144653"/>
                  </a:lnTo>
                </a:path>
              </a:pathLst>
            </a:custGeom>
            <a:ln w="7620">
              <a:solidFill>
                <a:srgbClr val="2600F9"/>
              </a:solidFill>
              <a:prstDash val="sysDot"/>
            </a:ln>
          </p:spPr>
          <p:txBody>
            <a:bodyPr bIns="0" lIns="0" rIns="0" rtlCol="0" tIns="0" wrap="square"/>
            <a:p/>
          </p:txBody>
        </p:sp>
        <p:sp>
          <p:nvSpPr>
            <p:cNvPr id="1050340" name="object 1644"/>
            <p:cNvSpPr/>
            <p:nvPr/>
          </p:nvSpPr>
          <p:spPr>
            <a:xfrm>
              <a:off x="1604010" y="6360172"/>
              <a:ext cx="7620" cy="403860"/>
            </a:xfrm>
            <a:custGeom>
              <a:avLst/>
              <a:ahLst/>
              <a:rect l="l" t="t" r="r" b="b"/>
              <a:pathLst>
                <a:path w="7619" h="403859">
                  <a:moveTo>
                    <a:pt x="7620" y="157480"/>
                  </a:moveTo>
                  <a:lnTo>
                    <a:pt x="0" y="157480"/>
                  </a:lnTo>
                  <a:lnTo>
                    <a:pt x="0" y="403847"/>
                  </a:lnTo>
                  <a:lnTo>
                    <a:pt x="7620" y="403860"/>
                  </a:lnTo>
                  <a:lnTo>
                    <a:pt x="7620" y="157480"/>
                  </a:lnTo>
                  <a:close/>
                </a:path>
                <a:path w="7619" h="403859">
                  <a:moveTo>
                    <a:pt x="7620" y="151130"/>
                  </a:moveTo>
                  <a:lnTo>
                    <a:pt x="0" y="151130"/>
                  </a:lnTo>
                  <a:lnTo>
                    <a:pt x="0" y="156197"/>
                  </a:lnTo>
                  <a:lnTo>
                    <a:pt x="7620" y="156197"/>
                  </a:lnTo>
                  <a:lnTo>
                    <a:pt x="7620" y="151130"/>
                  </a:lnTo>
                  <a:close/>
                </a:path>
                <a:path w="7619" h="403859">
                  <a:moveTo>
                    <a:pt x="7620" y="144780"/>
                  </a:moveTo>
                  <a:lnTo>
                    <a:pt x="0" y="144780"/>
                  </a:lnTo>
                  <a:lnTo>
                    <a:pt x="0" y="149847"/>
                  </a:lnTo>
                  <a:lnTo>
                    <a:pt x="7620" y="149847"/>
                  </a:lnTo>
                  <a:lnTo>
                    <a:pt x="7620" y="144780"/>
                  </a:lnTo>
                  <a:close/>
                </a:path>
                <a:path w="7619" h="403859">
                  <a:moveTo>
                    <a:pt x="7620" y="138430"/>
                  </a:moveTo>
                  <a:lnTo>
                    <a:pt x="0" y="138430"/>
                  </a:lnTo>
                  <a:lnTo>
                    <a:pt x="0" y="143497"/>
                  </a:lnTo>
                  <a:lnTo>
                    <a:pt x="7620" y="143497"/>
                  </a:lnTo>
                  <a:lnTo>
                    <a:pt x="7620" y="138430"/>
                  </a:lnTo>
                  <a:close/>
                </a:path>
                <a:path w="7619" h="403859">
                  <a:moveTo>
                    <a:pt x="7620" y="132080"/>
                  </a:moveTo>
                  <a:lnTo>
                    <a:pt x="0" y="132080"/>
                  </a:lnTo>
                  <a:lnTo>
                    <a:pt x="0" y="137147"/>
                  </a:lnTo>
                  <a:lnTo>
                    <a:pt x="7620" y="137147"/>
                  </a:lnTo>
                  <a:lnTo>
                    <a:pt x="7620" y="132080"/>
                  </a:lnTo>
                  <a:close/>
                </a:path>
                <a:path w="7619" h="403859">
                  <a:moveTo>
                    <a:pt x="7620" y="125730"/>
                  </a:moveTo>
                  <a:lnTo>
                    <a:pt x="0" y="125730"/>
                  </a:lnTo>
                  <a:lnTo>
                    <a:pt x="0" y="130797"/>
                  </a:lnTo>
                  <a:lnTo>
                    <a:pt x="7620" y="130797"/>
                  </a:lnTo>
                  <a:lnTo>
                    <a:pt x="7620" y="125730"/>
                  </a:lnTo>
                  <a:close/>
                </a:path>
                <a:path w="7619" h="403859">
                  <a:moveTo>
                    <a:pt x="7620" y="119380"/>
                  </a:moveTo>
                  <a:lnTo>
                    <a:pt x="0" y="119380"/>
                  </a:lnTo>
                  <a:lnTo>
                    <a:pt x="0" y="124447"/>
                  </a:lnTo>
                  <a:lnTo>
                    <a:pt x="7620" y="124447"/>
                  </a:lnTo>
                  <a:lnTo>
                    <a:pt x="7620" y="119380"/>
                  </a:lnTo>
                  <a:close/>
                </a:path>
                <a:path w="7619" h="403859">
                  <a:moveTo>
                    <a:pt x="7620" y="113030"/>
                  </a:moveTo>
                  <a:lnTo>
                    <a:pt x="0" y="113030"/>
                  </a:lnTo>
                  <a:lnTo>
                    <a:pt x="0" y="118097"/>
                  </a:lnTo>
                  <a:lnTo>
                    <a:pt x="7620" y="118097"/>
                  </a:lnTo>
                  <a:lnTo>
                    <a:pt x="7620" y="113030"/>
                  </a:lnTo>
                  <a:close/>
                </a:path>
                <a:path w="7619" h="403859">
                  <a:moveTo>
                    <a:pt x="7620" y="106680"/>
                  </a:moveTo>
                  <a:lnTo>
                    <a:pt x="0" y="106680"/>
                  </a:lnTo>
                  <a:lnTo>
                    <a:pt x="0" y="111747"/>
                  </a:lnTo>
                  <a:lnTo>
                    <a:pt x="7620" y="111747"/>
                  </a:lnTo>
                  <a:lnTo>
                    <a:pt x="7620" y="106680"/>
                  </a:lnTo>
                  <a:close/>
                </a:path>
                <a:path w="7619" h="403859">
                  <a:moveTo>
                    <a:pt x="7620" y="100330"/>
                  </a:moveTo>
                  <a:lnTo>
                    <a:pt x="0" y="100330"/>
                  </a:lnTo>
                  <a:lnTo>
                    <a:pt x="0" y="105397"/>
                  </a:lnTo>
                  <a:lnTo>
                    <a:pt x="7620" y="105397"/>
                  </a:lnTo>
                  <a:lnTo>
                    <a:pt x="7620" y="100330"/>
                  </a:lnTo>
                  <a:close/>
                </a:path>
                <a:path w="7619" h="403859">
                  <a:moveTo>
                    <a:pt x="7620" y="93980"/>
                  </a:moveTo>
                  <a:lnTo>
                    <a:pt x="0" y="93980"/>
                  </a:lnTo>
                  <a:lnTo>
                    <a:pt x="0" y="99047"/>
                  </a:lnTo>
                  <a:lnTo>
                    <a:pt x="7620" y="99047"/>
                  </a:lnTo>
                  <a:lnTo>
                    <a:pt x="7620" y="93980"/>
                  </a:lnTo>
                  <a:close/>
                </a:path>
                <a:path w="7619" h="403859">
                  <a:moveTo>
                    <a:pt x="7620" y="88900"/>
                  </a:moveTo>
                  <a:lnTo>
                    <a:pt x="0" y="88900"/>
                  </a:lnTo>
                  <a:lnTo>
                    <a:pt x="0" y="92697"/>
                  </a:lnTo>
                  <a:lnTo>
                    <a:pt x="7620" y="92697"/>
                  </a:lnTo>
                  <a:lnTo>
                    <a:pt x="7620" y="88900"/>
                  </a:lnTo>
                  <a:close/>
                </a:path>
                <a:path w="7619" h="403859">
                  <a:moveTo>
                    <a:pt x="7620" y="82550"/>
                  </a:moveTo>
                  <a:lnTo>
                    <a:pt x="0" y="82550"/>
                  </a:lnTo>
                  <a:lnTo>
                    <a:pt x="0" y="87630"/>
                  </a:lnTo>
                  <a:lnTo>
                    <a:pt x="7620" y="87630"/>
                  </a:lnTo>
                  <a:lnTo>
                    <a:pt x="7620" y="82550"/>
                  </a:lnTo>
                  <a:close/>
                </a:path>
                <a:path w="7619" h="403859">
                  <a:moveTo>
                    <a:pt x="7620" y="76200"/>
                  </a:moveTo>
                  <a:lnTo>
                    <a:pt x="0" y="76200"/>
                  </a:lnTo>
                  <a:lnTo>
                    <a:pt x="0" y="81267"/>
                  </a:lnTo>
                  <a:lnTo>
                    <a:pt x="7620" y="81267"/>
                  </a:lnTo>
                  <a:lnTo>
                    <a:pt x="7620" y="76200"/>
                  </a:lnTo>
                  <a:close/>
                </a:path>
                <a:path w="7619" h="403859">
                  <a:moveTo>
                    <a:pt x="7620" y="69850"/>
                  </a:moveTo>
                  <a:lnTo>
                    <a:pt x="0" y="69850"/>
                  </a:lnTo>
                  <a:lnTo>
                    <a:pt x="0" y="74930"/>
                  </a:lnTo>
                  <a:lnTo>
                    <a:pt x="7620" y="74930"/>
                  </a:lnTo>
                  <a:lnTo>
                    <a:pt x="7620" y="69850"/>
                  </a:lnTo>
                  <a:close/>
                </a:path>
                <a:path w="7619" h="403859">
                  <a:moveTo>
                    <a:pt x="7620" y="63500"/>
                  </a:moveTo>
                  <a:lnTo>
                    <a:pt x="0" y="63500"/>
                  </a:lnTo>
                  <a:lnTo>
                    <a:pt x="0" y="68567"/>
                  </a:lnTo>
                  <a:lnTo>
                    <a:pt x="7620" y="68567"/>
                  </a:lnTo>
                  <a:lnTo>
                    <a:pt x="7620" y="63500"/>
                  </a:lnTo>
                  <a:close/>
                </a:path>
                <a:path w="7619" h="403859">
                  <a:moveTo>
                    <a:pt x="7620" y="57150"/>
                  </a:moveTo>
                  <a:lnTo>
                    <a:pt x="0" y="57150"/>
                  </a:lnTo>
                  <a:lnTo>
                    <a:pt x="0" y="62217"/>
                  </a:lnTo>
                  <a:lnTo>
                    <a:pt x="7620" y="62217"/>
                  </a:lnTo>
                  <a:lnTo>
                    <a:pt x="7620" y="57150"/>
                  </a:lnTo>
                  <a:close/>
                </a:path>
                <a:path w="7619" h="403859">
                  <a:moveTo>
                    <a:pt x="7620" y="50800"/>
                  </a:moveTo>
                  <a:lnTo>
                    <a:pt x="0" y="50800"/>
                  </a:lnTo>
                  <a:lnTo>
                    <a:pt x="0" y="55867"/>
                  </a:lnTo>
                  <a:lnTo>
                    <a:pt x="7620" y="55867"/>
                  </a:lnTo>
                  <a:lnTo>
                    <a:pt x="7620" y="50800"/>
                  </a:lnTo>
                  <a:close/>
                </a:path>
                <a:path w="7619" h="403859">
                  <a:moveTo>
                    <a:pt x="7620" y="38100"/>
                  </a:moveTo>
                  <a:lnTo>
                    <a:pt x="0" y="38100"/>
                  </a:lnTo>
                  <a:lnTo>
                    <a:pt x="0" y="49517"/>
                  </a:lnTo>
                  <a:lnTo>
                    <a:pt x="7620" y="49517"/>
                  </a:lnTo>
                  <a:lnTo>
                    <a:pt x="7620" y="38100"/>
                  </a:lnTo>
                  <a:close/>
                </a:path>
                <a:path w="7619" h="403859">
                  <a:moveTo>
                    <a:pt x="7620" y="25400"/>
                  </a:moveTo>
                  <a:lnTo>
                    <a:pt x="0" y="25400"/>
                  </a:lnTo>
                  <a:lnTo>
                    <a:pt x="0" y="36817"/>
                  </a:lnTo>
                  <a:lnTo>
                    <a:pt x="7620" y="36817"/>
                  </a:lnTo>
                  <a:lnTo>
                    <a:pt x="7620" y="25400"/>
                  </a:lnTo>
                  <a:close/>
                </a:path>
                <a:path w="7619" h="403859">
                  <a:moveTo>
                    <a:pt x="7620" y="12700"/>
                  </a:moveTo>
                  <a:lnTo>
                    <a:pt x="0" y="12700"/>
                  </a:lnTo>
                  <a:lnTo>
                    <a:pt x="0" y="24117"/>
                  </a:lnTo>
                  <a:lnTo>
                    <a:pt x="7620" y="24117"/>
                  </a:lnTo>
                  <a:lnTo>
                    <a:pt x="7620" y="12700"/>
                  </a:lnTo>
                  <a:close/>
                </a:path>
                <a:path w="7619" h="403859">
                  <a:moveTo>
                    <a:pt x="7620" y="0"/>
                  </a:moveTo>
                  <a:lnTo>
                    <a:pt x="0" y="0"/>
                  </a:lnTo>
                  <a:lnTo>
                    <a:pt x="0" y="11417"/>
                  </a:lnTo>
                  <a:lnTo>
                    <a:pt x="7620" y="11417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2600F9"/>
            </a:solidFill>
          </p:spPr>
          <p:txBody>
            <a:bodyPr bIns="0" lIns="0" rIns="0" rtlCol="0" tIns="0" wrap="square"/>
            <a:p/>
          </p:txBody>
        </p:sp>
        <p:sp>
          <p:nvSpPr>
            <p:cNvPr id="1050341" name="object 1645"/>
            <p:cNvSpPr/>
            <p:nvPr/>
          </p:nvSpPr>
          <p:spPr>
            <a:xfrm>
              <a:off x="1596390" y="5806439"/>
              <a:ext cx="7620" cy="407670"/>
            </a:xfrm>
            <a:custGeom>
              <a:avLst/>
              <a:ahLst/>
              <a:rect l="l" t="t" r="r" b="b"/>
              <a:pathLst>
                <a:path w="7619" h="407670">
                  <a:moveTo>
                    <a:pt x="7620" y="299732"/>
                  </a:moveTo>
                  <a:lnTo>
                    <a:pt x="0" y="299732"/>
                  </a:lnTo>
                  <a:lnTo>
                    <a:pt x="0" y="407670"/>
                  </a:lnTo>
                  <a:lnTo>
                    <a:pt x="7620" y="407670"/>
                  </a:lnTo>
                  <a:lnTo>
                    <a:pt x="7620" y="299732"/>
                  </a:lnTo>
                  <a:close/>
                </a:path>
                <a:path w="7619" h="407670">
                  <a:moveTo>
                    <a:pt x="7620" y="229882"/>
                  </a:moveTo>
                  <a:lnTo>
                    <a:pt x="0" y="229882"/>
                  </a:lnTo>
                  <a:lnTo>
                    <a:pt x="0" y="299720"/>
                  </a:lnTo>
                  <a:lnTo>
                    <a:pt x="7620" y="299720"/>
                  </a:lnTo>
                  <a:lnTo>
                    <a:pt x="7620" y="229882"/>
                  </a:lnTo>
                  <a:close/>
                </a:path>
                <a:path w="7619" h="407670">
                  <a:moveTo>
                    <a:pt x="7620" y="227342"/>
                  </a:moveTo>
                  <a:lnTo>
                    <a:pt x="0" y="227342"/>
                  </a:lnTo>
                  <a:lnTo>
                    <a:pt x="0" y="229870"/>
                  </a:lnTo>
                  <a:lnTo>
                    <a:pt x="7620" y="229870"/>
                  </a:lnTo>
                  <a:lnTo>
                    <a:pt x="7620" y="227342"/>
                  </a:lnTo>
                  <a:close/>
                </a:path>
                <a:path w="7619" h="407670">
                  <a:moveTo>
                    <a:pt x="7620" y="223532"/>
                  </a:moveTo>
                  <a:lnTo>
                    <a:pt x="0" y="223532"/>
                  </a:lnTo>
                  <a:lnTo>
                    <a:pt x="0" y="227330"/>
                  </a:lnTo>
                  <a:lnTo>
                    <a:pt x="7620" y="227330"/>
                  </a:lnTo>
                  <a:lnTo>
                    <a:pt x="7620" y="223532"/>
                  </a:lnTo>
                  <a:close/>
                </a:path>
                <a:path w="7619" h="407670">
                  <a:moveTo>
                    <a:pt x="7620" y="220992"/>
                  </a:moveTo>
                  <a:lnTo>
                    <a:pt x="0" y="220992"/>
                  </a:lnTo>
                  <a:lnTo>
                    <a:pt x="0" y="223520"/>
                  </a:lnTo>
                  <a:lnTo>
                    <a:pt x="7620" y="223520"/>
                  </a:lnTo>
                  <a:lnTo>
                    <a:pt x="7620" y="220992"/>
                  </a:lnTo>
                  <a:close/>
                </a:path>
                <a:path w="7619" h="407670">
                  <a:moveTo>
                    <a:pt x="7620" y="217182"/>
                  </a:moveTo>
                  <a:lnTo>
                    <a:pt x="0" y="217182"/>
                  </a:lnTo>
                  <a:lnTo>
                    <a:pt x="0" y="220980"/>
                  </a:lnTo>
                  <a:lnTo>
                    <a:pt x="7620" y="220980"/>
                  </a:lnTo>
                  <a:lnTo>
                    <a:pt x="7620" y="217182"/>
                  </a:lnTo>
                  <a:close/>
                </a:path>
                <a:path w="7619" h="407670">
                  <a:moveTo>
                    <a:pt x="7620" y="210832"/>
                  </a:moveTo>
                  <a:lnTo>
                    <a:pt x="0" y="210832"/>
                  </a:lnTo>
                  <a:lnTo>
                    <a:pt x="0" y="217170"/>
                  </a:lnTo>
                  <a:lnTo>
                    <a:pt x="7620" y="217170"/>
                  </a:lnTo>
                  <a:lnTo>
                    <a:pt x="7620" y="210832"/>
                  </a:lnTo>
                  <a:close/>
                </a:path>
                <a:path w="7619" h="407670">
                  <a:moveTo>
                    <a:pt x="7620" y="208292"/>
                  </a:moveTo>
                  <a:lnTo>
                    <a:pt x="0" y="208292"/>
                  </a:lnTo>
                  <a:lnTo>
                    <a:pt x="0" y="210820"/>
                  </a:lnTo>
                  <a:lnTo>
                    <a:pt x="7620" y="210820"/>
                  </a:lnTo>
                  <a:lnTo>
                    <a:pt x="7620" y="208292"/>
                  </a:lnTo>
                  <a:close/>
                </a:path>
                <a:path w="7619" h="407670">
                  <a:moveTo>
                    <a:pt x="7620" y="204482"/>
                  </a:moveTo>
                  <a:lnTo>
                    <a:pt x="0" y="204482"/>
                  </a:lnTo>
                  <a:lnTo>
                    <a:pt x="0" y="208280"/>
                  </a:lnTo>
                  <a:lnTo>
                    <a:pt x="7620" y="208280"/>
                  </a:lnTo>
                  <a:lnTo>
                    <a:pt x="7620" y="204482"/>
                  </a:lnTo>
                  <a:close/>
                </a:path>
                <a:path w="7619" h="407670">
                  <a:moveTo>
                    <a:pt x="7620" y="198132"/>
                  </a:moveTo>
                  <a:lnTo>
                    <a:pt x="0" y="198132"/>
                  </a:lnTo>
                  <a:lnTo>
                    <a:pt x="0" y="204470"/>
                  </a:lnTo>
                  <a:lnTo>
                    <a:pt x="7620" y="204470"/>
                  </a:lnTo>
                  <a:lnTo>
                    <a:pt x="7620" y="198132"/>
                  </a:lnTo>
                  <a:close/>
                </a:path>
                <a:path w="7619" h="407670">
                  <a:moveTo>
                    <a:pt x="7620" y="189242"/>
                  </a:moveTo>
                  <a:lnTo>
                    <a:pt x="0" y="189242"/>
                  </a:lnTo>
                  <a:lnTo>
                    <a:pt x="0" y="198120"/>
                  </a:lnTo>
                  <a:lnTo>
                    <a:pt x="7620" y="198120"/>
                  </a:lnTo>
                  <a:lnTo>
                    <a:pt x="7620" y="189242"/>
                  </a:lnTo>
                  <a:close/>
                </a:path>
                <a:path w="7619" h="407670">
                  <a:moveTo>
                    <a:pt x="7620" y="185432"/>
                  </a:moveTo>
                  <a:lnTo>
                    <a:pt x="0" y="185432"/>
                  </a:lnTo>
                  <a:lnTo>
                    <a:pt x="0" y="189230"/>
                  </a:lnTo>
                  <a:lnTo>
                    <a:pt x="7620" y="189230"/>
                  </a:lnTo>
                  <a:lnTo>
                    <a:pt x="7620" y="185432"/>
                  </a:lnTo>
                  <a:close/>
                </a:path>
                <a:path w="7619" h="407670">
                  <a:moveTo>
                    <a:pt x="7620" y="182892"/>
                  </a:moveTo>
                  <a:lnTo>
                    <a:pt x="0" y="182892"/>
                  </a:lnTo>
                  <a:lnTo>
                    <a:pt x="0" y="185420"/>
                  </a:lnTo>
                  <a:lnTo>
                    <a:pt x="7620" y="185420"/>
                  </a:lnTo>
                  <a:lnTo>
                    <a:pt x="7620" y="182892"/>
                  </a:lnTo>
                  <a:close/>
                </a:path>
                <a:path w="7619" h="407670">
                  <a:moveTo>
                    <a:pt x="7620" y="176542"/>
                  </a:moveTo>
                  <a:lnTo>
                    <a:pt x="0" y="176542"/>
                  </a:lnTo>
                  <a:lnTo>
                    <a:pt x="0" y="182880"/>
                  </a:lnTo>
                  <a:lnTo>
                    <a:pt x="7620" y="182880"/>
                  </a:lnTo>
                  <a:lnTo>
                    <a:pt x="7620" y="176542"/>
                  </a:lnTo>
                  <a:close/>
                </a:path>
                <a:path w="7619" h="407670">
                  <a:moveTo>
                    <a:pt x="7620" y="119392"/>
                  </a:moveTo>
                  <a:lnTo>
                    <a:pt x="0" y="119392"/>
                  </a:lnTo>
                  <a:lnTo>
                    <a:pt x="0" y="176530"/>
                  </a:lnTo>
                  <a:lnTo>
                    <a:pt x="7620" y="176530"/>
                  </a:lnTo>
                  <a:lnTo>
                    <a:pt x="7620" y="119392"/>
                  </a:lnTo>
                  <a:close/>
                </a:path>
                <a:path w="7619" h="407670">
                  <a:moveTo>
                    <a:pt x="7620" y="109232"/>
                  </a:moveTo>
                  <a:lnTo>
                    <a:pt x="0" y="109232"/>
                  </a:lnTo>
                  <a:lnTo>
                    <a:pt x="0" y="119380"/>
                  </a:lnTo>
                  <a:lnTo>
                    <a:pt x="7620" y="119380"/>
                  </a:lnTo>
                  <a:lnTo>
                    <a:pt x="7620" y="109232"/>
                  </a:lnTo>
                  <a:close/>
                </a:path>
                <a:path w="7619" h="407670">
                  <a:moveTo>
                    <a:pt x="7620" y="96532"/>
                  </a:moveTo>
                  <a:lnTo>
                    <a:pt x="0" y="96532"/>
                  </a:lnTo>
                  <a:lnTo>
                    <a:pt x="0" y="109220"/>
                  </a:lnTo>
                  <a:lnTo>
                    <a:pt x="7620" y="109220"/>
                  </a:lnTo>
                  <a:lnTo>
                    <a:pt x="7620" y="96532"/>
                  </a:lnTo>
                  <a:close/>
                </a:path>
                <a:path w="7619" h="407670">
                  <a:moveTo>
                    <a:pt x="7620" y="93992"/>
                  </a:moveTo>
                  <a:lnTo>
                    <a:pt x="0" y="93992"/>
                  </a:lnTo>
                  <a:lnTo>
                    <a:pt x="0" y="96520"/>
                  </a:lnTo>
                  <a:lnTo>
                    <a:pt x="7620" y="96520"/>
                  </a:lnTo>
                  <a:lnTo>
                    <a:pt x="7620" y="93992"/>
                  </a:lnTo>
                  <a:close/>
                </a:path>
                <a:path w="7619" h="407670">
                  <a:moveTo>
                    <a:pt x="7620" y="87642"/>
                  </a:moveTo>
                  <a:lnTo>
                    <a:pt x="0" y="87642"/>
                  </a:lnTo>
                  <a:lnTo>
                    <a:pt x="0" y="93980"/>
                  </a:lnTo>
                  <a:lnTo>
                    <a:pt x="7620" y="93980"/>
                  </a:lnTo>
                  <a:lnTo>
                    <a:pt x="7620" y="87642"/>
                  </a:lnTo>
                  <a:close/>
                </a:path>
                <a:path w="7619" h="407670">
                  <a:moveTo>
                    <a:pt x="7620" y="77482"/>
                  </a:moveTo>
                  <a:lnTo>
                    <a:pt x="0" y="77482"/>
                  </a:lnTo>
                  <a:lnTo>
                    <a:pt x="0" y="87630"/>
                  </a:lnTo>
                  <a:lnTo>
                    <a:pt x="7620" y="87630"/>
                  </a:lnTo>
                  <a:lnTo>
                    <a:pt x="7620" y="77482"/>
                  </a:lnTo>
                  <a:close/>
                </a:path>
                <a:path w="7619" h="407670">
                  <a:moveTo>
                    <a:pt x="7620" y="74942"/>
                  </a:moveTo>
                  <a:lnTo>
                    <a:pt x="0" y="74942"/>
                  </a:lnTo>
                  <a:lnTo>
                    <a:pt x="0" y="77470"/>
                  </a:lnTo>
                  <a:lnTo>
                    <a:pt x="7620" y="77470"/>
                  </a:lnTo>
                  <a:lnTo>
                    <a:pt x="7620" y="74942"/>
                  </a:lnTo>
                  <a:close/>
                </a:path>
                <a:path w="7619" h="407670">
                  <a:moveTo>
                    <a:pt x="7620" y="71132"/>
                  </a:moveTo>
                  <a:lnTo>
                    <a:pt x="0" y="71132"/>
                  </a:lnTo>
                  <a:lnTo>
                    <a:pt x="0" y="74930"/>
                  </a:lnTo>
                  <a:lnTo>
                    <a:pt x="7620" y="74930"/>
                  </a:lnTo>
                  <a:lnTo>
                    <a:pt x="7620" y="71132"/>
                  </a:lnTo>
                  <a:close/>
                </a:path>
                <a:path w="7619" h="407670">
                  <a:moveTo>
                    <a:pt x="7620" y="68592"/>
                  </a:moveTo>
                  <a:lnTo>
                    <a:pt x="0" y="68592"/>
                  </a:lnTo>
                  <a:lnTo>
                    <a:pt x="0" y="71120"/>
                  </a:lnTo>
                  <a:lnTo>
                    <a:pt x="7620" y="71120"/>
                  </a:lnTo>
                  <a:lnTo>
                    <a:pt x="7620" y="68592"/>
                  </a:lnTo>
                  <a:close/>
                </a:path>
                <a:path w="7619" h="407670">
                  <a:moveTo>
                    <a:pt x="7620" y="64782"/>
                  </a:moveTo>
                  <a:lnTo>
                    <a:pt x="0" y="64782"/>
                  </a:lnTo>
                  <a:lnTo>
                    <a:pt x="0" y="68580"/>
                  </a:lnTo>
                  <a:lnTo>
                    <a:pt x="7620" y="68580"/>
                  </a:lnTo>
                  <a:lnTo>
                    <a:pt x="7620" y="64782"/>
                  </a:lnTo>
                  <a:close/>
                </a:path>
                <a:path w="7619" h="407670">
                  <a:moveTo>
                    <a:pt x="7620" y="62242"/>
                  </a:moveTo>
                  <a:lnTo>
                    <a:pt x="0" y="62242"/>
                  </a:lnTo>
                  <a:lnTo>
                    <a:pt x="0" y="64770"/>
                  </a:lnTo>
                  <a:lnTo>
                    <a:pt x="7620" y="64770"/>
                  </a:lnTo>
                  <a:lnTo>
                    <a:pt x="7620" y="62242"/>
                  </a:lnTo>
                  <a:close/>
                </a:path>
                <a:path w="7619" h="407670">
                  <a:moveTo>
                    <a:pt x="7620" y="58432"/>
                  </a:moveTo>
                  <a:lnTo>
                    <a:pt x="0" y="58432"/>
                  </a:lnTo>
                  <a:lnTo>
                    <a:pt x="0" y="62230"/>
                  </a:lnTo>
                  <a:lnTo>
                    <a:pt x="7620" y="62230"/>
                  </a:lnTo>
                  <a:lnTo>
                    <a:pt x="7620" y="58432"/>
                  </a:lnTo>
                  <a:close/>
                </a:path>
                <a:path w="7619" h="407670">
                  <a:moveTo>
                    <a:pt x="7620" y="55892"/>
                  </a:moveTo>
                  <a:lnTo>
                    <a:pt x="0" y="55892"/>
                  </a:lnTo>
                  <a:lnTo>
                    <a:pt x="0" y="58420"/>
                  </a:lnTo>
                  <a:lnTo>
                    <a:pt x="7620" y="58420"/>
                  </a:lnTo>
                  <a:lnTo>
                    <a:pt x="7620" y="55892"/>
                  </a:lnTo>
                  <a:close/>
                </a:path>
                <a:path w="7619" h="407670">
                  <a:moveTo>
                    <a:pt x="7620" y="49542"/>
                  </a:moveTo>
                  <a:lnTo>
                    <a:pt x="0" y="49542"/>
                  </a:lnTo>
                  <a:lnTo>
                    <a:pt x="0" y="55880"/>
                  </a:lnTo>
                  <a:lnTo>
                    <a:pt x="7620" y="55880"/>
                  </a:lnTo>
                  <a:lnTo>
                    <a:pt x="7620" y="49542"/>
                  </a:lnTo>
                  <a:close/>
                </a:path>
                <a:path w="7619" h="407670">
                  <a:moveTo>
                    <a:pt x="7620" y="43192"/>
                  </a:moveTo>
                  <a:lnTo>
                    <a:pt x="0" y="43192"/>
                  </a:lnTo>
                  <a:lnTo>
                    <a:pt x="0" y="49530"/>
                  </a:lnTo>
                  <a:lnTo>
                    <a:pt x="7620" y="49530"/>
                  </a:lnTo>
                  <a:lnTo>
                    <a:pt x="7620" y="43192"/>
                  </a:lnTo>
                  <a:close/>
                </a:path>
                <a:path w="7619" h="407670">
                  <a:moveTo>
                    <a:pt x="7620" y="39382"/>
                  </a:moveTo>
                  <a:lnTo>
                    <a:pt x="0" y="39382"/>
                  </a:lnTo>
                  <a:lnTo>
                    <a:pt x="0" y="43180"/>
                  </a:lnTo>
                  <a:lnTo>
                    <a:pt x="7620" y="43180"/>
                  </a:lnTo>
                  <a:lnTo>
                    <a:pt x="7620" y="39382"/>
                  </a:lnTo>
                  <a:close/>
                </a:path>
                <a:path w="7619" h="407670">
                  <a:moveTo>
                    <a:pt x="7620" y="36842"/>
                  </a:moveTo>
                  <a:lnTo>
                    <a:pt x="0" y="36842"/>
                  </a:lnTo>
                  <a:lnTo>
                    <a:pt x="0" y="39370"/>
                  </a:lnTo>
                  <a:lnTo>
                    <a:pt x="7620" y="39370"/>
                  </a:lnTo>
                  <a:lnTo>
                    <a:pt x="7620" y="36842"/>
                  </a:lnTo>
                  <a:close/>
                </a:path>
                <a:path w="7619" h="407670">
                  <a:moveTo>
                    <a:pt x="7620" y="33032"/>
                  </a:moveTo>
                  <a:lnTo>
                    <a:pt x="0" y="33032"/>
                  </a:lnTo>
                  <a:lnTo>
                    <a:pt x="0" y="36830"/>
                  </a:lnTo>
                  <a:lnTo>
                    <a:pt x="7620" y="36830"/>
                  </a:lnTo>
                  <a:lnTo>
                    <a:pt x="7620" y="33032"/>
                  </a:lnTo>
                  <a:close/>
                </a:path>
                <a:path w="7619" h="407670">
                  <a:moveTo>
                    <a:pt x="7620" y="30492"/>
                  </a:moveTo>
                  <a:lnTo>
                    <a:pt x="0" y="30492"/>
                  </a:lnTo>
                  <a:lnTo>
                    <a:pt x="0" y="33020"/>
                  </a:lnTo>
                  <a:lnTo>
                    <a:pt x="7620" y="33020"/>
                  </a:lnTo>
                  <a:lnTo>
                    <a:pt x="7620" y="30492"/>
                  </a:lnTo>
                  <a:close/>
                </a:path>
                <a:path w="7619" h="407670">
                  <a:moveTo>
                    <a:pt x="7620" y="26682"/>
                  </a:moveTo>
                  <a:lnTo>
                    <a:pt x="0" y="26682"/>
                  </a:lnTo>
                  <a:lnTo>
                    <a:pt x="0" y="30480"/>
                  </a:lnTo>
                  <a:lnTo>
                    <a:pt x="7620" y="30480"/>
                  </a:lnTo>
                  <a:lnTo>
                    <a:pt x="7620" y="26682"/>
                  </a:lnTo>
                  <a:close/>
                </a:path>
                <a:path w="7619" h="407670">
                  <a:moveTo>
                    <a:pt x="7620" y="24142"/>
                  </a:moveTo>
                  <a:lnTo>
                    <a:pt x="0" y="24142"/>
                  </a:lnTo>
                  <a:lnTo>
                    <a:pt x="0" y="26670"/>
                  </a:lnTo>
                  <a:lnTo>
                    <a:pt x="7620" y="26670"/>
                  </a:lnTo>
                  <a:lnTo>
                    <a:pt x="7620" y="24142"/>
                  </a:lnTo>
                  <a:close/>
                </a:path>
                <a:path w="7619" h="407670">
                  <a:moveTo>
                    <a:pt x="7620" y="17792"/>
                  </a:moveTo>
                  <a:lnTo>
                    <a:pt x="0" y="17792"/>
                  </a:lnTo>
                  <a:lnTo>
                    <a:pt x="0" y="24130"/>
                  </a:lnTo>
                  <a:lnTo>
                    <a:pt x="7620" y="24130"/>
                  </a:lnTo>
                  <a:lnTo>
                    <a:pt x="7620" y="17792"/>
                  </a:lnTo>
                  <a:close/>
                </a:path>
                <a:path w="7619" h="407670">
                  <a:moveTo>
                    <a:pt x="7620" y="11442"/>
                  </a:moveTo>
                  <a:lnTo>
                    <a:pt x="0" y="11442"/>
                  </a:lnTo>
                  <a:lnTo>
                    <a:pt x="0" y="17780"/>
                  </a:lnTo>
                  <a:lnTo>
                    <a:pt x="7620" y="17780"/>
                  </a:lnTo>
                  <a:lnTo>
                    <a:pt x="7620" y="11442"/>
                  </a:lnTo>
                  <a:close/>
                </a:path>
                <a:path w="7619" h="407670">
                  <a:moveTo>
                    <a:pt x="7620" y="7632"/>
                  </a:moveTo>
                  <a:lnTo>
                    <a:pt x="0" y="7632"/>
                  </a:lnTo>
                  <a:lnTo>
                    <a:pt x="0" y="11430"/>
                  </a:lnTo>
                  <a:lnTo>
                    <a:pt x="7620" y="11430"/>
                  </a:lnTo>
                  <a:lnTo>
                    <a:pt x="7620" y="7632"/>
                  </a:lnTo>
                  <a:close/>
                </a:path>
                <a:path w="7619" h="407670">
                  <a:moveTo>
                    <a:pt x="7620" y="5092"/>
                  </a:moveTo>
                  <a:lnTo>
                    <a:pt x="0" y="5092"/>
                  </a:lnTo>
                  <a:lnTo>
                    <a:pt x="0" y="7620"/>
                  </a:lnTo>
                  <a:lnTo>
                    <a:pt x="7620" y="7620"/>
                  </a:lnTo>
                  <a:lnTo>
                    <a:pt x="7620" y="5092"/>
                  </a:lnTo>
                  <a:close/>
                </a:path>
                <a:path w="7619" h="407670">
                  <a:moveTo>
                    <a:pt x="7620" y="1282"/>
                  </a:moveTo>
                  <a:lnTo>
                    <a:pt x="0" y="1282"/>
                  </a:lnTo>
                  <a:lnTo>
                    <a:pt x="0" y="5080"/>
                  </a:lnTo>
                  <a:lnTo>
                    <a:pt x="7620" y="5080"/>
                  </a:lnTo>
                  <a:lnTo>
                    <a:pt x="7620" y="1282"/>
                  </a:lnTo>
                  <a:close/>
                </a:path>
                <a:path w="7619" h="407670">
                  <a:moveTo>
                    <a:pt x="7620" y="0"/>
                  </a:moveTo>
                  <a:lnTo>
                    <a:pt x="0" y="0"/>
                  </a:lnTo>
                  <a:lnTo>
                    <a:pt x="0" y="1270"/>
                  </a:lnTo>
                  <a:lnTo>
                    <a:pt x="7620" y="127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2500F9"/>
            </a:solidFill>
          </p:spPr>
          <p:txBody>
            <a:bodyPr bIns="0" lIns="0" rIns="0" rtlCol="0" tIns="0" wrap="square"/>
            <a:p/>
          </p:txBody>
        </p:sp>
        <p:sp>
          <p:nvSpPr>
            <p:cNvPr id="1050342" name="object 1646"/>
            <p:cNvSpPr/>
            <p:nvPr/>
          </p:nvSpPr>
          <p:spPr>
            <a:xfrm>
              <a:off x="1600199" y="6214237"/>
              <a:ext cx="0" cy="144780"/>
            </a:xfrm>
            <a:custGeom>
              <a:avLst/>
              <a:ahLst/>
              <a:rect l="l" t="t" r="r" b="b"/>
              <a:pathLst>
                <a:path w="0" h="144779">
                  <a:moveTo>
                    <a:pt x="0" y="0"/>
                  </a:moveTo>
                  <a:lnTo>
                    <a:pt x="0" y="144653"/>
                  </a:lnTo>
                </a:path>
              </a:pathLst>
            </a:custGeom>
            <a:ln w="7619">
              <a:solidFill>
                <a:srgbClr val="2500F9"/>
              </a:solidFill>
              <a:prstDash val="sysDot"/>
            </a:ln>
          </p:spPr>
          <p:txBody>
            <a:bodyPr bIns="0" lIns="0" rIns="0" rtlCol="0" tIns="0" wrap="square"/>
            <a:p/>
          </p:txBody>
        </p:sp>
        <p:sp>
          <p:nvSpPr>
            <p:cNvPr id="1050343" name="object 1647"/>
            <p:cNvSpPr/>
            <p:nvPr/>
          </p:nvSpPr>
          <p:spPr>
            <a:xfrm>
              <a:off x="1596390" y="6360172"/>
              <a:ext cx="7620" cy="403860"/>
            </a:xfrm>
            <a:custGeom>
              <a:avLst/>
              <a:ahLst/>
              <a:rect l="l" t="t" r="r" b="b"/>
              <a:pathLst>
                <a:path w="7619" h="403859">
                  <a:moveTo>
                    <a:pt x="7620" y="157480"/>
                  </a:moveTo>
                  <a:lnTo>
                    <a:pt x="0" y="157480"/>
                  </a:lnTo>
                  <a:lnTo>
                    <a:pt x="0" y="403847"/>
                  </a:lnTo>
                  <a:lnTo>
                    <a:pt x="7620" y="403860"/>
                  </a:lnTo>
                  <a:lnTo>
                    <a:pt x="7620" y="157480"/>
                  </a:lnTo>
                  <a:close/>
                </a:path>
                <a:path w="7619" h="403859">
                  <a:moveTo>
                    <a:pt x="7620" y="151130"/>
                  </a:moveTo>
                  <a:lnTo>
                    <a:pt x="0" y="151130"/>
                  </a:lnTo>
                  <a:lnTo>
                    <a:pt x="0" y="156197"/>
                  </a:lnTo>
                  <a:lnTo>
                    <a:pt x="7620" y="156197"/>
                  </a:lnTo>
                  <a:lnTo>
                    <a:pt x="7620" y="151130"/>
                  </a:lnTo>
                  <a:close/>
                </a:path>
                <a:path w="7619" h="403859">
                  <a:moveTo>
                    <a:pt x="7620" y="144780"/>
                  </a:moveTo>
                  <a:lnTo>
                    <a:pt x="0" y="144780"/>
                  </a:lnTo>
                  <a:lnTo>
                    <a:pt x="0" y="149847"/>
                  </a:lnTo>
                  <a:lnTo>
                    <a:pt x="7620" y="149847"/>
                  </a:lnTo>
                  <a:lnTo>
                    <a:pt x="7620" y="144780"/>
                  </a:lnTo>
                  <a:close/>
                </a:path>
                <a:path w="7619" h="403859">
                  <a:moveTo>
                    <a:pt x="7620" y="138430"/>
                  </a:moveTo>
                  <a:lnTo>
                    <a:pt x="0" y="138430"/>
                  </a:lnTo>
                  <a:lnTo>
                    <a:pt x="0" y="143497"/>
                  </a:lnTo>
                  <a:lnTo>
                    <a:pt x="7620" y="143497"/>
                  </a:lnTo>
                  <a:lnTo>
                    <a:pt x="7620" y="138430"/>
                  </a:lnTo>
                  <a:close/>
                </a:path>
                <a:path w="7619" h="403859">
                  <a:moveTo>
                    <a:pt x="7620" y="132080"/>
                  </a:moveTo>
                  <a:lnTo>
                    <a:pt x="0" y="132080"/>
                  </a:lnTo>
                  <a:lnTo>
                    <a:pt x="0" y="137147"/>
                  </a:lnTo>
                  <a:lnTo>
                    <a:pt x="7620" y="137147"/>
                  </a:lnTo>
                  <a:lnTo>
                    <a:pt x="7620" y="132080"/>
                  </a:lnTo>
                  <a:close/>
                </a:path>
                <a:path w="7619" h="403859">
                  <a:moveTo>
                    <a:pt x="7620" y="125730"/>
                  </a:moveTo>
                  <a:lnTo>
                    <a:pt x="0" y="125730"/>
                  </a:lnTo>
                  <a:lnTo>
                    <a:pt x="0" y="130797"/>
                  </a:lnTo>
                  <a:lnTo>
                    <a:pt x="7620" y="130797"/>
                  </a:lnTo>
                  <a:lnTo>
                    <a:pt x="7620" y="125730"/>
                  </a:lnTo>
                  <a:close/>
                </a:path>
                <a:path w="7619" h="403859">
                  <a:moveTo>
                    <a:pt x="7620" y="119380"/>
                  </a:moveTo>
                  <a:lnTo>
                    <a:pt x="0" y="119380"/>
                  </a:lnTo>
                  <a:lnTo>
                    <a:pt x="0" y="124447"/>
                  </a:lnTo>
                  <a:lnTo>
                    <a:pt x="7620" y="124447"/>
                  </a:lnTo>
                  <a:lnTo>
                    <a:pt x="7620" y="119380"/>
                  </a:lnTo>
                  <a:close/>
                </a:path>
                <a:path w="7619" h="403859">
                  <a:moveTo>
                    <a:pt x="7620" y="113030"/>
                  </a:moveTo>
                  <a:lnTo>
                    <a:pt x="0" y="113030"/>
                  </a:lnTo>
                  <a:lnTo>
                    <a:pt x="0" y="118097"/>
                  </a:lnTo>
                  <a:lnTo>
                    <a:pt x="7620" y="118097"/>
                  </a:lnTo>
                  <a:lnTo>
                    <a:pt x="7620" y="113030"/>
                  </a:lnTo>
                  <a:close/>
                </a:path>
                <a:path w="7619" h="403859">
                  <a:moveTo>
                    <a:pt x="7620" y="106680"/>
                  </a:moveTo>
                  <a:lnTo>
                    <a:pt x="0" y="106680"/>
                  </a:lnTo>
                  <a:lnTo>
                    <a:pt x="0" y="111747"/>
                  </a:lnTo>
                  <a:lnTo>
                    <a:pt x="7620" y="111747"/>
                  </a:lnTo>
                  <a:lnTo>
                    <a:pt x="7620" y="106680"/>
                  </a:lnTo>
                  <a:close/>
                </a:path>
                <a:path w="7619" h="403859">
                  <a:moveTo>
                    <a:pt x="7620" y="100330"/>
                  </a:moveTo>
                  <a:lnTo>
                    <a:pt x="0" y="100330"/>
                  </a:lnTo>
                  <a:lnTo>
                    <a:pt x="0" y="105397"/>
                  </a:lnTo>
                  <a:lnTo>
                    <a:pt x="7620" y="105397"/>
                  </a:lnTo>
                  <a:lnTo>
                    <a:pt x="7620" y="100330"/>
                  </a:lnTo>
                  <a:close/>
                </a:path>
                <a:path w="7619" h="403859">
                  <a:moveTo>
                    <a:pt x="7620" y="93980"/>
                  </a:moveTo>
                  <a:lnTo>
                    <a:pt x="0" y="93980"/>
                  </a:lnTo>
                  <a:lnTo>
                    <a:pt x="0" y="99047"/>
                  </a:lnTo>
                  <a:lnTo>
                    <a:pt x="7620" y="99047"/>
                  </a:lnTo>
                  <a:lnTo>
                    <a:pt x="7620" y="93980"/>
                  </a:lnTo>
                  <a:close/>
                </a:path>
                <a:path w="7619" h="403859">
                  <a:moveTo>
                    <a:pt x="7620" y="88900"/>
                  </a:moveTo>
                  <a:lnTo>
                    <a:pt x="0" y="88900"/>
                  </a:lnTo>
                  <a:lnTo>
                    <a:pt x="0" y="92697"/>
                  </a:lnTo>
                  <a:lnTo>
                    <a:pt x="7620" y="92697"/>
                  </a:lnTo>
                  <a:lnTo>
                    <a:pt x="7620" y="88900"/>
                  </a:lnTo>
                  <a:close/>
                </a:path>
                <a:path w="7619" h="403859">
                  <a:moveTo>
                    <a:pt x="7620" y="82550"/>
                  </a:moveTo>
                  <a:lnTo>
                    <a:pt x="0" y="82550"/>
                  </a:lnTo>
                  <a:lnTo>
                    <a:pt x="0" y="87630"/>
                  </a:lnTo>
                  <a:lnTo>
                    <a:pt x="7620" y="87630"/>
                  </a:lnTo>
                  <a:lnTo>
                    <a:pt x="7620" y="82550"/>
                  </a:lnTo>
                  <a:close/>
                </a:path>
                <a:path w="7619" h="403859">
                  <a:moveTo>
                    <a:pt x="7620" y="76200"/>
                  </a:moveTo>
                  <a:lnTo>
                    <a:pt x="0" y="76200"/>
                  </a:lnTo>
                  <a:lnTo>
                    <a:pt x="0" y="81267"/>
                  </a:lnTo>
                  <a:lnTo>
                    <a:pt x="7620" y="81267"/>
                  </a:lnTo>
                  <a:lnTo>
                    <a:pt x="7620" y="76200"/>
                  </a:lnTo>
                  <a:close/>
                </a:path>
                <a:path w="7619" h="403859">
                  <a:moveTo>
                    <a:pt x="7620" y="69850"/>
                  </a:moveTo>
                  <a:lnTo>
                    <a:pt x="0" y="69850"/>
                  </a:lnTo>
                  <a:lnTo>
                    <a:pt x="0" y="74930"/>
                  </a:lnTo>
                  <a:lnTo>
                    <a:pt x="7620" y="74930"/>
                  </a:lnTo>
                  <a:lnTo>
                    <a:pt x="7620" y="69850"/>
                  </a:lnTo>
                  <a:close/>
                </a:path>
                <a:path w="7619" h="403859">
                  <a:moveTo>
                    <a:pt x="7620" y="63500"/>
                  </a:moveTo>
                  <a:lnTo>
                    <a:pt x="0" y="63500"/>
                  </a:lnTo>
                  <a:lnTo>
                    <a:pt x="0" y="68567"/>
                  </a:lnTo>
                  <a:lnTo>
                    <a:pt x="7620" y="68567"/>
                  </a:lnTo>
                  <a:lnTo>
                    <a:pt x="7620" y="63500"/>
                  </a:lnTo>
                  <a:close/>
                </a:path>
                <a:path w="7619" h="403859">
                  <a:moveTo>
                    <a:pt x="7620" y="57150"/>
                  </a:moveTo>
                  <a:lnTo>
                    <a:pt x="0" y="57150"/>
                  </a:lnTo>
                  <a:lnTo>
                    <a:pt x="0" y="62217"/>
                  </a:lnTo>
                  <a:lnTo>
                    <a:pt x="7620" y="62217"/>
                  </a:lnTo>
                  <a:lnTo>
                    <a:pt x="7620" y="57150"/>
                  </a:lnTo>
                  <a:close/>
                </a:path>
                <a:path w="7619" h="403859">
                  <a:moveTo>
                    <a:pt x="7620" y="50800"/>
                  </a:moveTo>
                  <a:lnTo>
                    <a:pt x="0" y="50800"/>
                  </a:lnTo>
                  <a:lnTo>
                    <a:pt x="0" y="55867"/>
                  </a:lnTo>
                  <a:lnTo>
                    <a:pt x="7620" y="55867"/>
                  </a:lnTo>
                  <a:lnTo>
                    <a:pt x="7620" y="50800"/>
                  </a:lnTo>
                  <a:close/>
                </a:path>
                <a:path w="7619" h="403859">
                  <a:moveTo>
                    <a:pt x="7620" y="38100"/>
                  </a:moveTo>
                  <a:lnTo>
                    <a:pt x="0" y="38100"/>
                  </a:lnTo>
                  <a:lnTo>
                    <a:pt x="0" y="49517"/>
                  </a:lnTo>
                  <a:lnTo>
                    <a:pt x="7620" y="49517"/>
                  </a:lnTo>
                  <a:lnTo>
                    <a:pt x="7620" y="38100"/>
                  </a:lnTo>
                  <a:close/>
                </a:path>
                <a:path w="7619" h="403859">
                  <a:moveTo>
                    <a:pt x="7620" y="25400"/>
                  </a:moveTo>
                  <a:lnTo>
                    <a:pt x="0" y="25400"/>
                  </a:lnTo>
                  <a:lnTo>
                    <a:pt x="0" y="36817"/>
                  </a:lnTo>
                  <a:lnTo>
                    <a:pt x="7620" y="36817"/>
                  </a:lnTo>
                  <a:lnTo>
                    <a:pt x="7620" y="25400"/>
                  </a:lnTo>
                  <a:close/>
                </a:path>
                <a:path w="7619" h="403859">
                  <a:moveTo>
                    <a:pt x="7620" y="12700"/>
                  </a:moveTo>
                  <a:lnTo>
                    <a:pt x="0" y="12700"/>
                  </a:lnTo>
                  <a:lnTo>
                    <a:pt x="0" y="24117"/>
                  </a:lnTo>
                  <a:lnTo>
                    <a:pt x="7620" y="24117"/>
                  </a:lnTo>
                  <a:lnTo>
                    <a:pt x="7620" y="12700"/>
                  </a:lnTo>
                  <a:close/>
                </a:path>
                <a:path w="7619" h="403859">
                  <a:moveTo>
                    <a:pt x="7620" y="0"/>
                  </a:moveTo>
                  <a:lnTo>
                    <a:pt x="0" y="0"/>
                  </a:lnTo>
                  <a:lnTo>
                    <a:pt x="0" y="11417"/>
                  </a:lnTo>
                  <a:lnTo>
                    <a:pt x="7620" y="11417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2500F9"/>
            </a:solidFill>
          </p:spPr>
          <p:txBody>
            <a:bodyPr bIns="0" lIns="0" rIns="0" rtlCol="0" tIns="0" wrap="square"/>
            <a:p/>
          </p:txBody>
        </p:sp>
        <p:sp>
          <p:nvSpPr>
            <p:cNvPr id="1050344" name="object 1648"/>
            <p:cNvSpPr/>
            <p:nvPr/>
          </p:nvSpPr>
          <p:spPr>
            <a:xfrm>
              <a:off x="1588770" y="5806439"/>
              <a:ext cx="7620" cy="407670"/>
            </a:xfrm>
            <a:custGeom>
              <a:avLst/>
              <a:ahLst/>
              <a:rect l="l" t="t" r="r" b="b"/>
              <a:pathLst>
                <a:path w="7619" h="407670">
                  <a:moveTo>
                    <a:pt x="7620" y="299732"/>
                  </a:moveTo>
                  <a:lnTo>
                    <a:pt x="0" y="299732"/>
                  </a:lnTo>
                  <a:lnTo>
                    <a:pt x="0" y="407670"/>
                  </a:lnTo>
                  <a:lnTo>
                    <a:pt x="7620" y="407670"/>
                  </a:lnTo>
                  <a:lnTo>
                    <a:pt x="7620" y="299732"/>
                  </a:lnTo>
                  <a:close/>
                </a:path>
                <a:path w="7619" h="407670">
                  <a:moveTo>
                    <a:pt x="7620" y="229882"/>
                  </a:moveTo>
                  <a:lnTo>
                    <a:pt x="0" y="229882"/>
                  </a:lnTo>
                  <a:lnTo>
                    <a:pt x="0" y="299720"/>
                  </a:lnTo>
                  <a:lnTo>
                    <a:pt x="7620" y="299720"/>
                  </a:lnTo>
                  <a:lnTo>
                    <a:pt x="7620" y="229882"/>
                  </a:lnTo>
                  <a:close/>
                </a:path>
                <a:path w="7619" h="407670">
                  <a:moveTo>
                    <a:pt x="7620" y="227342"/>
                  </a:moveTo>
                  <a:lnTo>
                    <a:pt x="0" y="227342"/>
                  </a:lnTo>
                  <a:lnTo>
                    <a:pt x="0" y="229870"/>
                  </a:lnTo>
                  <a:lnTo>
                    <a:pt x="7620" y="229870"/>
                  </a:lnTo>
                  <a:lnTo>
                    <a:pt x="7620" y="227342"/>
                  </a:lnTo>
                  <a:close/>
                </a:path>
                <a:path w="7619" h="407670">
                  <a:moveTo>
                    <a:pt x="7620" y="223532"/>
                  </a:moveTo>
                  <a:lnTo>
                    <a:pt x="0" y="223532"/>
                  </a:lnTo>
                  <a:lnTo>
                    <a:pt x="0" y="227330"/>
                  </a:lnTo>
                  <a:lnTo>
                    <a:pt x="7620" y="227330"/>
                  </a:lnTo>
                  <a:lnTo>
                    <a:pt x="7620" y="223532"/>
                  </a:lnTo>
                  <a:close/>
                </a:path>
                <a:path w="7619" h="407670">
                  <a:moveTo>
                    <a:pt x="7620" y="220992"/>
                  </a:moveTo>
                  <a:lnTo>
                    <a:pt x="0" y="220992"/>
                  </a:lnTo>
                  <a:lnTo>
                    <a:pt x="0" y="223520"/>
                  </a:lnTo>
                  <a:lnTo>
                    <a:pt x="7620" y="223520"/>
                  </a:lnTo>
                  <a:lnTo>
                    <a:pt x="7620" y="220992"/>
                  </a:lnTo>
                  <a:close/>
                </a:path>
                <a:path w="7619" h="407670">
                  <a:moveTo>
                    <a:pt x="7620" y="217182"/>
                  </a:moveTo>
                  <a:lnTo>
                    <a:pt x="0" y="217182"/>
                  </a:lnTo>
                  <a:lnTo>
                    <a:pt x="0" y="220980"/>
                  </a:lnTo>
                  <a:lnTo>
                    <a:pt x="7620" y="220980"/>
                  </a:lnTo>
                  <a:lnTo>
                    <a:pt x="7620" y="217182"/>
                  </a:lnTo>
                  <a:close/>
                </a:path>
                <a:path w="7619" h="407670">
                  <a:moveTo>
                    <a:pt x="7620" y="210832"/>
                  </a:moveTo>
                  <a:lnTo>
                    <a:pt x="0" y="210832"/>
                  </a:lnTo>
                  <a:lnTo>
                    <a:pt x="0" y="217170"/>
                  </a:lnTo>
                  <a:lnTo>
                    <a:pt x="7620" y="217170"/>
                  </a:lnTo>
                  <a:lnTo>
                    <a:pt x="7620" y="210832"/>
                  </a:lnTo>
                  <a:close/>
                </a:path>
                <a:path w="7619" h="407670">
                  <a:moveTo>
                    <a:pt x="7620" y="208292"/>
                  </a:moveTo>
                  <a:lnTo>
                    <a:pt x="0" y="208292"/>
                  </a:lnTo>
                  <a:lnTo>
                    <a:pt x="0" y="210820"/>
                  </a:lnTo>
                  <a:lnTo>
                    <a:pt x="7620" y="210820"/>
                  </a:lnTo>
                  <a:lnTo>
                    <a:pt x="7620" y="208292"/>
                  </a:lnTo>
                  <a:close/>
                </a:path>
                <a:path w="7619" h="407670">
                  <a:moveTo>
                    <a:pt x="7620" y="204482"/>
                  </a:moveTo>
                  <a:lnTo>
                    <a:pt x="0" y="204482"/>
                  </a:lnTo>
                  <a:lnTo>
                    <a:pt x="0" y="208280"/>
                  </a:lnTo>
                  <a:lnTo>
                    <a:pt x="7620" y="208280"/>
                  </a:lnTo>
                  <a:lnTo>
                    <a:pt x="7620" y="204482"/>
                  </a:lnTo>
                  <a:close/>
                </a:path>
                <a:path w="7619" h="407670">
                  <a:moveTo>
                    <a:pt x="7620" y="198132"/>
                  </a:moveTo>
                  <a:lnTo>
                    <a:pt x="0" y="198132"/>
                  </a:lnTo>
                  <a:lnTo>
                    <a:pt x="0" y="204470"/>
                  </a:lnTo>
                  <a:lnTo>
                    <a:pt x="7620" y="204470"/>
                  </a:lnTo>
                  <a:lnTo>
                    <a:pt x="7620" y="198132"/>
                  </a:lnTo>
                  <a:close/>
                </a:path>
                <a:path w="7619" h="407670">
                  <a:moveTo>
                    <a:pt x="7620" y="189242"/>
                  </a:moveTo>
                  <a:lnTo>
                    <a:pt x="0" y="189242"/>
                  </a:lnTo>
                  <a:lnTo>
                    <a:pt x="0" y="198120"/>
                  </a:lnTo>
                  <a:lnTo>
                    <a:pt x="7620" y="198120"/>
                  </a:lnTo>
                  <a:lnTo>
                    <a:pt x="7620" y="189242"/>
                  </a:lnTo>
                  <a:close/>
                </a:path>
                <a:path w="7619" h="407670">
                  <a:moveTo>
                    <a:pt x="7620" y="185432"/>
                  </a:moveTo>
                  <a:lnTo>
                    <a:pt x="0" y="185432"/>
                  </a:lnTo>
                  <a:lnTo>
                    <a:pt x="0" y="189230"/>
                  </a:lnTo>
                  <a:lnTo>
                    <a:pt x="7620" y="189230"/>
                  </a:lnTo>
                  <a:lnTo>
                    <a:pt x="7620" y="185432"/>
                  </a:lnTo>
                  <a:close/>
                </a:path>
                <a:path w="7619" h="407670">
                  <a:moveTo>
                    <a:pt x="7620" y="182892"/>
                  </a:moveTo>
                  <a:lnTo>
                    <a:pt x="0" y="182892"/>
                  </a:lnTo>
                  <a:lnTo>
                    <a:pt x="0" y="185420"/>
                  </a:lnTo>
                  <a:lnTo>
                    <a:pt x="7620" y="185420"/>
                  </a:lnTo>
                  <a:lnTo>
                    <a:pt x="7620" y="182892"/>
                  </a:lnTo>
                  <a:close/>
                </a:path>
                <a:path w="7619" h="407670">
                  <a:moveTo>
                    <a:pt x="7620" y="176542"/>
                  </a:moveTo>
                  <a:lnTo>
                    <a:pt x="0" y="176542"/>
                  </a:lnTo>
                  <a:lnTo>
                    <a:pt x="0" y="182880"/>
                  </a:lnTo>
                  <a:lnTo>
                    <a:pt x="7620" y="182880"/>
                  </a:lnTo>
                  <a:lnTo>
                    <a:pt x="7620" y="176542"/>
                  </a:lnTo>
                  <a:close/>
                </a:path>
                <a:path w="7619" h="407670">
                  <a:moveTo>
                    <a:pt x="7620" y="119392"/>
                  </a:moveTo>
                  <a:lnTo>
                    <a:pt x="0" y="119392"/>
                  </a:lnTo>
                  <a:lnTo>
                    <a:pt x="0" y="176530"/>
                  </a:lnTo>
                  <a:lnTo>
                    <a:pt x="7620" y="176530"/>
                  </a:lnTo>
                  <a:lnTo>
                    <a:pt x="7620" y="119392"/>
                  </a:lnTo>
                  <a:close/>
                </a:path>
                <a:path w="7619" h="407670">
                  <a:moveTo>
                    <a:pt x="7620" y="109232"/>
                  </a:moveTo>
                  <a:lnTo>
                    <a:pt x="0" y="109232"/>
                  </a:lnTo>
                  <a:lnTo>
                    <a:pt x="0" y="119380"/>
                  </a:lnTo>
                  <a:lnTo>
                    <a:pt x="7620" y="119380"/>
                  </a:lnTo>
                  <a:lnTo>
                    <a:pt x="7620" y="109232"/>
                  </a:lnTo>
                  <a:close/>
                </a:path>
                <a:path w="7619" h="407670">
                  <a:moveTo>
                    <a:pt x="7620" y="96532"/>
                  </a:moveTo>
                  <a:lnTo>
                    <a:pt x="0" y="96532"/>
                  </a:lnTo>
                  <a:lnTo>
                    <a:pt x="0" y="109220"/>
                  </a:lnTo>
                  <a:lnTo>
                    <a:pt x="7620" y="109220"/>
                  </a:lnTo>
                  <a:lnTo>
                    <a:pt x="7620" y="96532"/>
                  </a:lnTo>
                  <a:close/>
                </a:path>
                <a:path w="7619" h="407670">
                  <a:moveTo>
                    <a:pt x="7620" y="93992"/>
                  </a:moveTo>
                  <a:lnTo>
                    <a:pt x="0" y="93992"/>
                  </a:lnTo>
                  <a:lnTo>
                    <a:pt x="0" y="96520"/>
                  </a:lnTo>
                  <a:lnTo>
                    <a:pt x="7620" y="96520"/>
                  </a:lnTo>
                  <a:lnTo>
                    <a:pt x="7620" y="93992"/>
                  </a:lnTo>
                  <a:close/>
                </a:path>
                <a:path w="7619" h="407670">
                  <a:moveTo>
                    <a:pt x="7620" y="87642"/>
                  </a:moveTo>
                  <a:lnTo>
                    <a:pt x="0" y="87642"/>
                  </a:lnTo>
                  <a:lnTo>
                    <a:pt x="0" y="93980"/>
                  </a:lnTo>
                  <a:lnTo>
                    <a:pt x="7620" y="93980"/>
                  </a:lnTo>
                  <a:lnTo>
                    <a:pt x="7620" y="87642"/>
                  </a:lnTo>
                  <a:close/>
                </a:path>
                <a:path w="7619" h="407670">
                  <a:moveTo>
                    <a:pt x="7620" y="77482"/>
                  </a:moveTo>
                  <a:lnTo>
                    <a:pt x="0" y="77482"/>
                  </a:lnTo>
                  <a:lnTo>
                    <a:pt x="0" y="87630"/>
                  </a:lnTo>
                  <a:lnTo>
                    <a:pt x="7620" y="87630"/>
                  </a:lnTo>
                  <a:lnTo>
                    <a:pt x="7620" y="77482"/>
                  </a:lnTo>
                  <a:close/>
                </a:path>
                <a:path w="7619" h="407670">
                  <a:moveTo>
                    <a:pt x="7620" y="74942"/>
                  </a:moveTo>
                  <a:lnTo>
                    <a:pt x="0" y="74942"/>
                  </a:lnTo>
                  <a:lnTo>
                    <a:pt x="0" y="77470"/>
                  </a:lnTo>
                  <a:lnTo>
                    <a:pt x="7620" y="77470"/>
                  </a:lnTo>
                  <a:lnTo>
                    <a:pt x="7620" y="74942"/>
                  </a:lnTo>
                  <a:close/>
                </a:path>
                <a:path w="7619" h="407670">
                  <a:moveTo>
                    <a:pt x="7620" y="71132"/>
                  </a:moveTo>
                  <a:lnTo>
                    <a:pt x="0" y="71132"/>
                  </a:lnTo>
                  <a:lnTo>
                    <a:pt x="0" y="74930"/>
                  </a:lnTo>
                  <a:lnTo>
                    <a:pt x="7620" y="74930"/>
                  </a:lnTo>
                  <a:lnTo>
                    <a:pt x="7620" y="71132"/>
                  </a:lnTo>
                  <a:close/>
                </a:path>
                <a:path w="7619" h="407670">
                  <a:moveTo>
                    <a:pt x="7620" y="68592"/>
                  </a:moveTo>
                  <a:lnTo>
                    <a:pt x="0" y="68592"/>
                  </a:lnTo>
                  <a:lnTo>
                    <a:pt x="0" y="71120"/>
                  </a:lnTo>
                  <a:lnTo>
                    <a:pt x="7620" y="71120"/>
                  </a:lnTo>
                  <a:lnTo>
                    <a:pt x="7620" y="68592"/>
                  </a:lnTo>
                  <a:close/>
                </a:path>
                <a:path w="7619" h="407670">
                  <a:moveTo>
                    <a:pt x="7620" y="64782"/>
                  </a:moveTo>
                  <a:lnTo>
                    <a:pt x="0" y="64782"/>
                  </a:lnTo>
                  <a:lnTo>
                    <a:pt x="0" y="68580"/>
                  </a:lnTo>
                  <a:lnTo>
                    <a:pt x="7620" y="68580"/>
                  </a:lnTo>
                  <a:lnTo>
                    <a:pt x="7620" y="64782"/>
                  </a:lnTo>
                  <a:close/>
                </a:path>
                <a:path w="7619" h="407670">
                  <a:moveTo>
                    <a:pt x="7620" y="62242"/>
                  </a:moveTo>
                  <a:lnTo>
                    <a:pt x="0" y="62242"/>
                  </a:lnTo>
                  <a:lnTo>
                    <a:pt x="0" y="64770"/>
                  </a:lnTo>
                  <a:lnTo>
                    <a:pt x="7620" y="64770"/>
                  </a:lnTo>
                  <a:lnTo>
                    <a:pt x="7620" y="62242"/>
                  </a:lnTo>
                  <a:close/>
                </a:path>
                <a:path w="7619" h="407670">
                  <a:moveTo>
                    <a:pt x="7620" y="58432"/>
                  </a:moveTo>
                  <a:lnTo>
                    <a:pt x="0" y="58432"/>
                  </a:lnTo>
                  <a:lnTo>
                    <a:pt x="0" y="62230"/>
                  </a:lnTo>
                  <a:lnTo>
                    <a:pt x="7620" y="62230"/>
                  </a:lnTo>
                  <a:lnTo>
                    <a:pt x="7620" y="58432"/>
                  </a:lnTo>
                  <a:close/>
                </a:path>
                <a:path w="7619" h="407670">
                  <a:moveTo>
                    <a:pt x="7620" y="55892"/>
                  </a:moveTo>
                  <a:lnTo>
                    <a:pt x="0" y="55892"/>
                  </a:lnTo>
                  <a:lnTo>
                    <a:pt x="0" y="58420"/>
                  </a:lnTo>
                  <a:lnTo>
                    <a:pt x="7620" y="58420"/>
                  </a:lnTo>
                  <a:lnTo>
                    <a:pt x="7620" y="55892"/>
                  </a:lnTo>
                  <a:close/>
                </a:path>
                <a:path w="7619" h="407670">
                  <a:moveTo>
                    <a:pt x="7620" y="49542"/>
                  </a:moveTo>
                  <a:lnTo>
                    <a:pt x="0" y="49542"/>
                  </a:lnTo>
                  <a:lnTo>
                    <a:pt x="0" y="55880"/>
                  </a:lnTo>
                  <a:lnTo>
                    <a:pt x="7620" y="55880"/>
                  </a:lnTo>
                  <a:lnTo>
                    <a:pt x="7620" y="49542"/>
                  </a:lnTo>
                  <a:close/>
                </a:path>
                <a:path w="7619" h="407670">
                  <a:moveTo>
                    <a:pt x="7620" y="43192"/>
                  </a:moveTo>
                  <a:lnTo>
                    <a:pt x="0" y="43192"/>
                  </a:lnTo>
                  <a:lnTo>
                    <a:pt x="0" y="49530"/>
                  </a:lnTo>
                  <a:lnTo>
                    <a:pt x="7620" y="49530"/>
                  </a:lnTo>
                  <a:lnTo>
                    <a:pt x="7620" y="43192"/>
                  </a:lnTo>
                  <a:close/>
                </a:path>
                <a:path w="7619" h="407670">
                  <a:moveTo>
                    <a:pt x="7620" y="39382"/>
                  </a:moveTo>
                  <a:lnTo>
                    <a:pt x="0" y="39382"/>
                  </a:lnTo>
                  <a:lnTo>
                    <a:pt x="0" y="43180"/>
                  </a:lnTo>
                  <a:lnTo>
                    <a:pt x="7620" y="43180"/>
                  </a:lnTo>
                  <a:lnTo>
                    <a:pt x="7620" y="39382"/>
                  </a:lnTo>
                  <a:close/>
                </a:path>
                <a:path w="7619" h="407670">
                  <a:moveTo>
                    <a:pt x="7620" y="36842"/>
                  </a:moveTo>
                  <a:lnTo>
                    <a:pt x="0" y="36842"/>
                  </a:lnTo>
                  <a:lnTo>
                    <a:pt x="0" y="39370"/>
                  </a:lnTo>
                  <a:lnTo>
                    <a:pt x="7620" y="39370"/>
                  </a:lnTo>
                  <a:lnTo>
                    <a:pt x="7620" y="36842"/>
                  </a:lnTo>
                  <a:close/>
                </a:path>
                <a:path w="7619" h="407670">
                  <a:moveTo>
                    <a:pt x="7620" y="33032"/>
                  </a:moveTo>
                  <a:lnTo>
                    <a:pt x="0" y="33032"/>
                  </a:lnTo>
                  <a:lnTo>
                    <a:pt x="0" y="36830"/>
                  </a:lnTo>
                  <a:lnTo>
                    <a:pt x="7620" y="36830"/>
                  </a:lnTo>
                  <a:lnTo>
                    <a:pt x="7620" y="33032"/>
                  </a:lnTo>
                  <a:close/>
                </a:path>
                <a:path w="7619" h="407670">
                  <a:moveTo>
                    <a:pt x="7620" y="30492"/>
                  </a:moveTo>
                  <a:lnTo>
                    <a:pt x="0" y="30492"/>
                  </a:lnTo>
                  <a:lnTo>
                    <a:pt x="0" y="33020"/>
                  </a:lnTo>
                  <a:lnTo>
                    <a:pt x="7620" y="33020"/>
                  </a:lnTo>
                  <a:lnTo>
                    <a:pt x="7620" y="30492"/>
                  </a:lnTo>
                  <a:close/>
                </a:path>
                <a:path w="7619" h="407670">
                  <a:moveTo>
                    <a:pt x="7620" y="26682"/>
                  </a:moveTo>
                  <a:lnTo>
                    <a:pt x="0" y="26682"/>
                  </a:lnTo>
                  <a:lnTo>
                    <a:pt x="0" y="30480"/>
                  </a:lnTo>
                  <a:lnTo>
                    <a:pt x="7620" y="30480"/>
                  </a:lnTo>
                  <a:lnTo>
                    <a:pt x="7620" y="26682"/>
                  </a:lnTo>
                  <a:close/>
                </a:path>
                <a:path w="7619" h="407670">
                  <a:moveTo>
                    <a:pt x="7620" y="24142"/>
                  </a:moveTo>
                  <a:lnTo>
                    <a:pt x="0" y="24142"/>
                  </a:lnTo>
                  <a:lnTo>
                    <a:pt x="0" y="26670"/>
                  </a:lnTo>
                  <a:lnTo>
                    <a:pt x="7620" y="26670"/>
                  </a:lnTo>
                  <a:lnTo>
                    <a:pt x="7620" y="24142"/>
                  </a:lnTo>
                  <a:close/>
                </a:path>
                <a:path w="7619" h="407670">
                  <a:moveTo>
                    <a:pt x="7620" y="17792"/>
                  </a:moveTo>
                  <a:lnTo>
                    <a:pt x="0" y="17792"/>
                  </a:lnTo>
                  <a:lnTo>
                    <a:pt x="0" y="24130"/>
                  </a:lnTo>
                  <a:lnTo>
                    <a:pt x="7620" y="24130"/>
                  </a:lnTo>
                  <a:lnTo>
                    <a:pt x="7620" y="17792"/>
                  </a:lnTo>
                  <a:close/>
                </a:path>
                <a:path w="7619" h="407670">
                  <a:moveTo>
                    <a:pt x="7620" y="11442"/>
                  </a:moveTo>
                  <a:lnTo>
                    <a:pt x="0" y="11442"/>
                  </a:lnTo>
                  <a:lnTo>
                    <a:pt x="0" y="17780"/>
                  </a:lnTo>
                  <a:lnTo>
                    <a:pt x="7620" y="17780"/>
                  </a:lnTo>
                  <a:lnTo>
                    <a:pt x="7620" y="11442"/>
                  </a:lnTo>
                  <a:close/>
                </a:path>
                <a:path w="7619" h="407670">
                  <a:moveTo>
                    <a:pt x="7620" y="7632"/>
                  </a:moveTo>
                  <a:lnTo>
                    <a:pt x="0" y="7632"/>
                  </a:lnTo>
                  <a:lnTo>
                    <a:pt x="0" y="11430"/>
                  </a:lnTo>
                  <a:lnTo>
                    <a:pt x="7620" y="11430"/>
                  </a:lnTo>
                  <a:lnTo>
                    <a:pt x="7620" y="7632"/>
                  </a:lnTo>
                  <a:close/>
                </a:path>
                <a:path w="7619" h="407670">
                  <a:moveTo>
                    <a:pt x="7620" y="5092"/>
                  </a:moveTo>
                  <a:lnTo>
                    <a:pt x="0" y="5092"/>
                  </a:lnTo>
                  <a:lnTo>
                    <a:pt x="0" y="7620"/>
                  </a:lnTo>
                  <a:lnTo>
                    <a:pt x="7620" y="7620"/>
                  </a:lnTo>
                  <a:lnTo>
                    <a:pt x="7620" y="5092"/>
                  </a:lnTo>
                  <a:close/>
                </a:path>
                <a:path w="7619" h="407670">
                  <a:moveTo>
                    <a:pt x="7620" y="1282"/>
                  </a:moveTo>
                  <a:lnTo>
                    <a:pt x="0" y="1282"/>
                  </a:lnTo>
                  <a:lnTo>
                    <a:pt x="0" y="5080"/>
                  </a:lnTo>
                  <a:lnTo>
                    <a:pt x="7620" y="5080"/>
                  </a:lnTo>
                  <a:lnTo>
                    <a:pt x="7620" y="1282"/>
                  </a:lnTo>
                  <a:close/>
                </a:path>
                <a:path w="7619" h="407670">
                  <a:moveTo>
                    <a:pt x="7620" y="0"/>
                  </a:moveTo>
                  <a:lnTo>
                    <a:pt x="0" y="0"/>
                  </a:lnTo>
                  <a:lnTo>
                    <a:pt x="0" y="1270"/>
                  </a:lnTo>
                  <a:lnTo>
                    <a:pt x="7620" y="127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2300F9"/>
            </a:solidFill>
          </p:spPr>
          <p:txBody>
            <a:bodyPr bIns="0" lIns="0" rIns="0" rtlCol="0" tIns="0" wrap="square"/>
            <a:p/>
          </p:txBody>
        </p:sp>
        <p:sp>
          <p:nvSpPr>
            <p:cNvPr id="1050345" name="object 1649"/>
            <p:cNvSpPr/>
            <p:nvPr/>
          </p:nvSpPr>
          <p:spPr>
            <a:xfrm>
              <a:off x="1592579" y="6214237"/>
              <a:ext cx="0" cy="144780"/>
            </a:xfrm>
            <a:custGeom>
              <a:avLst/>
              <a:ahLst/>
              <a:rect l="l" t="t" r="r" b="b"/>
              <a:pathLst>
                <a:path w="0" h="144779">
                  <a:moveTo>
                    <a:pt x="0" y="0"/>
                  </a:moveTo>
                  <a:lnTo>
                    <a:pt x="0" y="144653"/>
                  </a:lnTo>
                </a:path>
              </a:pathLst>
            </a:custGeom>
            <a:ln w="7620">
              <a:solidFill>
                <a:srgbClr val="2300F9"/>
              </a:solidFill>
              <a:prstDash val="sysDot"/>
            </a:ln>
          </p:spPr>
          <p:txBody>
            <a:bodyPr bIns="0" lIns="0" rIns="0" rtlCol="0" tIns="0" wrap="square"/>
            <a:p/>
          </p:txBody>
        </p:sp>
        <p:sp>
          <p:nvSpPr>
            <p:cNvPr id="1050346" name="object 1650"/>
            <p:cNvSpPr/>
            <p:nvPr/>
          </p:nvSpPr>
          <p:spPr>
            <a:xfrm>
              <a:off x="1588770" y="6360172"/>
              <a:ext cx="7620" cy="403860"/>
            </a:xfrm>
            <a:custGeom>
              <a:avLst/>
              <a:ahLst/>
              <a:rect l="l" t="t" r="r" b="b"/>
              <a:pathLst>
                <a:path w="7619" h="403859">
                  <a:moveTo>
                    <a:pt x="7620" y="157480"/>
                  </a:moveTo>
                  <a:lnTo>
                    <a:pt x="0" y="157480"/>
                  </a:lnTo>
                  <a:lnTo>
                    <a:pt x="0" y="403847"/>
                  </a:lnTo>
                  <a:lnTo>
                    <a:pt x="7620" y="403860"/>
                  </a:lnTo>
                  <a:lnTo>
                    <a:pt x="7620" y="157480"/>
                  </a:lnTo>
                  <a:close/>
                </a:path>
                <a:path w="7619" h="403859">
                  <a:moveTo>
                    <a:pt x="7620" y="151130"/>
                  </a:moveTo>
                  <a:lnTo>
                    <a:pt x="0" y="151130"/>
                  </a:lnTo>
                  <a:lnTo>
                    <a:pt x="0" y="156197"/>
                  </a:lnTo>
                  <a:lnTo>
                    <a:pt x="7620" y="156197"/>
                  </a:lnTo>
                  <a:lnTo>
                    <a:pt x="7620" y="151130"/>
                  </a:lnTo>
                  <a:close/>
                </a:path>
                <a:path w="7619" h="403859">
                  <a:moveTo>
                    <a:pt x="7620" y="144780"/>
                  </a:moveTo>
                  <a:lnTo>
                    <a:pt x="0" y="144780"/>
                  </a:lnTo>
                  <a:lnTo>
                    <a:pt x="0" y="149847"/>
                  </a:lnTo>
                  <a:lnTo>
                    <a:pt x="7620" y="149847"/>
                  </a:lnTo>
                  <a:lnTo>
                    <a:pt x="7620" y="144780"/>
                  </a:lnTo>
                  <a:close/>
                </a:path>
                <a:path w="7619" h="403859">
                  <a:moveTo>
                    <a:pt x="7620" y="138430"/>
                  </a:moveTo>
                  <a:lnTo>
                    <a:pt x="0" y="138430"/>
                  </a:lnTo>
                  <a:lnTo>
                    <a:pt x="0" y="143497"/>
                  </a:lnTo>
                  <a:lnTo>
                    <a:pt x="7620" y="143497"/>
                  </a:lnTo>
                  <a:lnTo>
                    <a:pt x="7620" y="138430"/>
                  </a:lnTo>
                  <a:close/>
                </a:path>
                <a:path w="7619" h="403859">
                  <a:moveTo>
                    <a:pt x="7620" y="132080"/>
                  </a:moveTo>
                  <a:lnTo>
                    <a:pt x="0" y="132080"/>
                  </a:lnTo>
                  <a:lnTo>
                    <a:pt x="0" y="137147"/>
                  </a:lnTo>
                  <a:lnTo>
                    <a:pt x="7620" y="137147"/>
                  </a:lnTo>
                  <a:lnTo>
                    <a:pt x="7620" y="132080"/>
                  </a:lnTo>
                  <a:close/>
                </a:path>
                <a:path w="7619" h="403859">
                  <a:moveTo>
                    <a:pt x="7620" y="125730"/>
                  </a:moveTo>
                  <a:lnTo>
                    <a:pt x="0" y="125730"/>
                  </a:lnTo>
                  <a:lnTo>
                    <a:pt x="0" y="130797"/>
                  </a:lnTo>
                  <a:lnTo>
                    <a:pt x="7620" y="130797"/>
                  </a:lnTo>
                  <a:lnTo>
                    <a:pt x="7620" y="125730"/>
                  </a:lnTo>
                  <a:close/>
                </a:path>
                <a:path w="7619" h="403859">
                  <a:moveTo>
                    <a:pt x="7620" y="119380"/>
                  </a:moveTo>
                  <a:lnTo>
                    <a:pt x="0" y="119380"/>
                  </a:lnTo>
                  <a:lnTo>
                    <a:pt x="0" y="124447"/>
                  </a:lnTo>
                  <a:lnTo>
                    <a:pt x="7620" y="124447"/>
                  </a:lnTo>
                  <a:lnTo>
                    <a:pt x="7620" y="119380"/>
                  </a:lnTo>
                  <a:close/>
                </a:path>
                <a:path w="7619" h="403859">
                  <a:moveTo>
                    <a:pt x="7620" y="113030"/>
                  </a:moveTo>
                  <a:lnTo>
                    <a:pt x="0" y="113030"/>
                  </a:lnTo>
                  <a:lnTo>
                    <a:pt x="0" y="118097"/>
                  </a:lnTo>
                  <a:lnTo>
                    <a:pt x="7620" y="118097"/>
                  </a:lnTo>
                  <a:lnTo>
                    <a:pt x="7620" y="113030"/>
                  </a:lnTo>
                  <a:close/>
                </a:path>
                <a:path w="7619" h="403859">
                  <a:moveTo>
                    <a:pt x="7620" y="106680"/>
                  </a:moveTo>
                  <a:lnTo>
                    <a:pt x="0" y="106680"/>
                  </a:lnTo>
                  <a:lnTo>
                    <a:pt x="0" y="111747"/>
                  </a:lnTo>
                  <a:lnTo>
                    <a:pt x="7620" y="111747"/>
                  </a:lnTo>
                  <a:lnTo>
                    <a:pt x="7620" y="106680"/>
                  </a:lnTo>
                  <a:close/>
                </a:path>
                <a:path w="7619" h="403859">
                  <a:moveTo>
                    <a:pt x="7620" y="100330"/>
                  </a:moveTo>
                  <a:lnTo>
                    <a:pt x="0" y="100330"/>
                  </a:lnTo>
                  <a:lnTo>
                    <a:pt x="0" y="105397"/>
                  </a:lnTo>
                  <a:lnTo>
                    <a:pt x="7620" y="105397"/>
                  </a:lnTo>
                  <a:lnTo>
                    <a:pt x="7620" y="100330"/>
                  </a:lnTo>
                  <a:close/>
                </a:path>
                <a:path w="7619" h="403859">
                  <a:moveTo>
                    <a:pt x="7620" y="93980"/>
                  </a:moveTo>
                  <a:lnTo>
                    <a:pt x="0" y="93980"/>
                  </a:lnTo>
                  <a:lnTo>
                    <a:pt x="0" y="99047"/>
                  </a:lnTo>
                  <a:lnTo>
                    <a:pt x="7620" y="99047"/>
                  </a:lnTo>
                  <a:lnTo>
                    <a:pt x="7620" y="93980"/>
                  </a:lnTo>
                  <a:close/>
                </a:path>
                <a:path w="7619" h="403859">
                  <a:moveTo>
                    <a:pt x="7620" y="88900"/>
                  </a:moveTo>
                  <a:lnTo>
                    <a:pt x="0" y="88900"/>
                  </a:lnTo>
                  <a:lnTo>
                    <a:pt x="0" y="92697"/>
                  </a:lnTo>
                  <a:lnTo>
                    <a:pt x="7620" y="92697"/>
                  </a:lnTo>
                  <a:lnTo>
                    <a:pt x="7620" y="88900"/>
                  </a:lnTo>
                  <a:close/>
                </a:path>
                <a:path w="7619" h="403859">
                  <a:moveTo>
                    <a:pt x="7620" y="82550"/>
                  </a:moveTo>
                  <a:lnTo>
                    <a:pt x="0" y="82550"/>
                  </a:lnTo>
                  <a:lnTo>
                    <a:pt x="0" y="87630"/>
                  </a:lnTo>
                  <a:lnTo>
                    <a:pt x="7620" y="87630"/>
                  </a:lnTo>
                  <a:lnTo>
                    <a:pt x="7620" y="82550"/>
                  </a:lnTo>
                  <a:close/>
                </a:path>
                <a:path w="7619" h="403859">
                  <a:moveTo>
                    <a:pt x="7620" y="76200"/>
                  </a:moveTo>
                  <a:lnTo>
                    <a:pt x="0" y="76200"/>
                  </a:lnTo>
                  <a:lnTo>
                    <a:pt x="0" y="81267"/>
                  </a:lnTo>
                  <a:lnTo>
                    <a:pt x="7620" y="81267"/>
                  </a:lnTo>
                  <a:lnTo>
                    <a:pt x="7620" y="76200"/>
                  </a:lnTo>
                  <a:close/>
                </a:path>
                <a:path w="7619" h="403859">
                  <a:moveTo>
                    <a:pt x="7620" y="69850"/>
                  </a:moveTo>
                  <a:lnTo>
                    <a:pt x="0" y="69850"/>
                  </a:lnTo>
                  <a:lnTo>
                    <a:pt x="0" y="74930"/>
                  </a:lnTo>
                  <a:lnTo>
                    <a:pt x="7620" y="74930"/>
                  </a:lnTo>
                  <a:lnTo>
                    <a:pt x="7620" y="69850"/>
                  </a:lnTo>
                  <a:close/>
                </a:path>
                <a:path w="7619" h="403859">
                  <a:moveTo>
                    <a:pt x="7620" y="63500"/>
                  </a:moveTo>
                  <a:lnTo>
                    <a:pt x="0" y="63500"/>
                  </a:lnTo>
                  <a:lnTo>
                    <a:pt x="0" y="68567"/>
                  </a:lnTo>
                  <a:lnTo>
                    <a:pt x="7620" y="68567"/>
                  </a:lnTo>
                  <a:lnTo>
                    <a:pt x="7620" y="63500"/>
                  </a:lnTo>
                  <a:close/>
                </a:path>
                <a:path w="7619" h="403859">
                  <a:moveTo>
                    <a:pt x="7620" y="57150"/>
                  </a:moveTo>
                  <a:lnTo>
                    <a:pt x="0" y="57150"/>
                  </a:lnTo>
                  <a:lnTo>
                    <a:pt x="0" y="62217"/>
                  </a:lnTo>
                  <a:lnTo>
                    <a:pt x="7620" y="62217"/>
                  </a:lnTo>
                  <a:lnTo>
                    <a:pt x="7620" y="57150"/>
                  </a:lnTo>
                  <a:close/>
                </a:path>
                <a:path w="7619" h="403859">
                  <a:moveTo>
                    <a:pt x="7620" y="50800"/>
                  </a:moveTo>
                  <a:lnTo>
                    <a:pt x="0" y="50800"/>
                  </a:lnTo>
                  <a:lnTo>
                    <a:pt x="0" y="55867"/>
                  </a:lnTo>
                  <a:lnTo>
                    <a:pt x="7620" y="55867"/>
                  </a:lnTo>
                  <a:lnTo>
                    <a:pt x="7620" y="50800"/>
                  </a:lnTo>
                  <a:close/>
                </a:path>
                <a:path w="7619" h="403859">
                  <a:moveTo>
                    <a:pt x="7620" y="38100"/>
                  </a:moveTo>
                  <a:lnTo>
                    <a:pt x="0" y="38100"/>
                  </a:lnTo>
                  <a:lnTo>
                    <a:pt x="0" y="49517"/>
                  </a:lnTo>
                  <a:lnTo>
                    <a:pt x="7620" y="49517"/>
                  </a:lnTo>
                  <a:lnTo>
                    <a:pt x="7620" y="38100"/>
                  </a:lnTo>
                  <a:close/>
                </a:path>
                <a:path w="7619" h="403859">
                  <a:moveTo>
                    <a:pt x="7620" y="25400"/>
                  </a:moveTo>
                  <a:lnTo>
                    <a:pt x="0" y="25400"/>
                  </a:lnTo>
                  <a:lnTo>
                    <a:pt x="0" y="36817"/>
                  </a:lnTo>
                  <a:lnTo>
                    <a:pt x="7620" y="36817"/>
                  </a:lnTo>
                  <a:lnTo>
                    <a:pt x="7620" y="25400"/>
                  </a:lnTo>
                  <a:close/>
                </a:path>
                <a:path w="7619" h="403859">
                  <a:moveTo>
                    <a:pt x="7620" y="12700"/>
                  </a:moveTo>
                  <a:lnTo>
                    <a:pt x="0" y="12700"/>
                  </a:lnTo>
                  <a:lnTo>
                    <a:pt x="0" y="24117"/>
                  </a:lnTo>
                  <a:lnTo>
                    <a:pt x="7620" y="24117"/>
                  </a:lnTo>
                  <a:lnTo>
                    <a:pt x="7620" y="12700"/>
                  </a:lnTo>
                  <a:close/>
                </a:path>
                <a:path w="7619" h="403859">
                  <a:moveTo>
                    <a:pt x="7620" y="0"/>
                  </a:moveTo>
                  <a:lnTo>
                    <a:pt x="0" y="0"/>
                  </a:lnTo>
                  <a:lnTo>
                    <a:pt x="0" y="11417"/>
                  </a:lnTo>
                  <a:lnTo>
                    <a:pt x="7620" y="11417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2300F9"/>
            </a:solidFill>
          </p:spPr>
          <p:txBody>
            <a:bodyPr bIns="0" lIns="0" rIns="0" rtlCol="0" tIns="0" wrap="square"/>
            <a:p/>
          </p:txBody>
        </p:sp>
        <p:sp>
          <p:nvSpPr>
            <p:cNvPr id="1050347" name="object 1651"/>
            <p:cNvSpPr/>
            <p:nvPr/>
          </p:nvSpPr>
          <p:spPr>
            <a:xfrm>
              <a:off x="1582420" y="5806439"/>
              <a:ext cx="6350" cy="119380"/>
            </a:xfrm>
            <a:custGeom>
              <a:avLst/>
              <a:ahLst/>
              <a:rect l="l" t="t" r="r" b="b"/>
              <a:pathLst>
                <a:path w="6350" h="119379">
                  <a:moveTo>
                    <a:pt x="6350" y="109232"/>
                  </a:moveTo>
                  <a:lnTo>
                    <a:pt x="0" y="109232"/>
                  </a:lnTo>
                  <a:lnTo>
                    <a:pt x="0" y="119380"/>
                  </a:lnTo>
                  <a:lnTo>
                    <a:pt x="6350" y="119380"/>
                  </a:lnTo>
                  <a:lnTo>
                    <a:pt x="6350" y="109232"/>
                  </a:lnTo>
                  <a:close/>
                </a:path>
                <a:path w="6350" h="119379">
                  <a:moveTo>
                    <a:pt x="6350" y="96532"/>
                  </a:moveTo>
                  <a:lnTo>
                    <a:pt x="0" y="96532"/>
                  </a:lnTo>
                  <a:lnTo>
                    <a:pt x="0" y="109220"/>
                  </a:lnTo>
                  <a:lnTo>
                    <a:pt x="6350" y="109220"/>
                  </a:lnTo>
                  <a:lnTo>
                    <a:pt x="6350" y="96532"/>
                  </a:lnTo>
                  <a:close/>
                </a:path>
                <a:path w="6350" h="119379">
                  <a:moveTo>
                    <a:pt x="6350" y="93992"/>
                  </a:moveTo>
                  <a:lnTo>
                    <a:pt x="0" y="93992"/>
                  </a:lnTo>
                  <a:lnTo>
                    <a:pt x="0" y="96520"/>
                  </a:lnTo>
                  <a:lnTo>
                    <a:pt x="6350" y="96520"/>
                  </a:lnTo>
                  <a:lnTo>
                    <a:pt x="6350" y="93992"/>
                  </a:lnTo>
                  <a:close/>
                </a:path>
                <a:path w="6350" h="119379">
                  <a:moveTo>
                    <a:pt x="6350" y="87642"/>
                  </a:moveTo>
                  <a:lnTo>
                    <a:pt x="0" y="87642"/>
                  </a:lnTo>
                  <a:lnTo>
                    <a:pt x="0" y="93980"/>
                  </a:lnTo>
                  <a:lnTo>
                    <a:pt x="6350" y="93980"/>
                  </a:lnTo>
                  <a:lnTo>
                    <a:pt x="6350" y="87642"/>
                  </a:lnTo>
                  <a:close/>
                </a:path>
                <a:path w="6350" h="119379">
                  <a:moveTo>
                    <a:pt x="6350" y="77482"/>
                  </a:moveTo>
                  <a:lnTo>
                    <a:pt x="0" y="77482"/>
                  </a:lnTo>
                  <a:lnTo>
                    <a:pt x="0" y="87630"/>
                  </a:lnTo>
                  <a:lnTo>
                    <a:pt x="6350" y="87630"/>
                  </a:lnTo>
                  <a:lnTo>
                    <a:pt x="6350" y="77482"/>
                  </a:lnTo>
                  <a:close/>
                </a:path>
                <a:path w="6350" h="119379">
                  <a:moveTo>
                    <a:pt x="6350" y="74942"/>
                  </a:moveTo>
                  <a:lnTo>
                    <a:pt x="0" y="74942"/>
                  </a:lnTo>
                  <a:lnTo>
                    <a:pt x="0" y="77470"/>
                  </a:lnTo>
                  <a:lnTo>
                    <a:pt x="6350" y="77470"/>
                  </a:lnTo>
                  <a:lnTo>
                    <a:pt x="6350" y="74942"/>
                  </a:lnTo>
                  <a:close/>
                </a:path>
                <a:path w="6350" h="119379">
                  <a:moveTo>
                    <a:pt x="6350" y="71132"/>
                  </a:moveTo>
                  <a:lnTo>
                    <a:pt x="0" y="71132"/>
                  </a:lnTo>
                  <a:lnTo>
                    <a:pt x="0" y="74930"/>
                  </a:lnTo>
                  <a:lnTo>
                    <a:pt x="6350" y="74930"/>
                  </a:lnTo>
                  <a:lnTo>
                    <a:pt x="6350" y="71132"/>
                  </a:lnTo>
                  <a:close/>
                </a:path>
                <a:path w="6350" h="119379">
                  <a:moveTo>
                    <a:pt x="6350" y="68592"/>
                  </a:moveTo>
                  <a:lnTo>
                    <a:pt x="0" y="68592"/>
                  </a:lnTo>
                  <a:lnTo>
                    <a:pt x="0" y="71120"/>
                  </a:lnTo>
                  <a:lnTo>
                    <a:pt x="6350" y="71120"/>
                  </a:lnTo>
                  <a:lnTo>
                    <a:pt x="6350" y="68592"/>
                  </a:lnTo>
                  <a:close/>
                </a:path>
                <a:path w="6350" h="119379">
                  <a:moveTo>
                    <a:pt x="6350" y="64782"/>
                  </a:moveTo>
                  <a:lnTo>
                    <a:pt x="0" y="64782"/>
                  </a:lnTo>
                  <a:lnTo>
                    <a:pt x="0" y="68580"/>
                  </a:lnTo>
                  <a:lnTo>
                    <a:pt x="6350" y="68580"/>
                  </a:lnTo>
                  <a:lnTo>
                    <a:pt x="6350" y="64782"/>
                  </a:lnTo>
                  <a:close/>
                </a:path>
                <a:path w="6350" h="119379">
                  <a:moveTo>
                    <a:pt x="6350" y="62242"/>
                  </a:moveTo>
                  <a:lnTo>
                    <a:pt x="0" y="62242"/>
                  </a:lnTo>
                  <a:lnTo>
                    <a:pt x="0" y="64770"/>
                  </a:lnTo>
                  <a:lnTo>
                    <a:pt x="6350" y="64770"/>
                  </a:lnTo>
                  <a:lnTo>
                    <a:pt x="6350" y="62242"/>
                  </a:lnTo>
                  <a:close/>
                </a:path>
                <a:path w="6350" h="119379">
                  <a:moveTo>
                    <a:pt x="6350" y="58432"/>
                  </a:moveTo>
                  <a:lnTo>
                    <a:pt x="0" y="58432"/>
                  </a:lnTo>
                  <a:lnTo>
                    <a:pt x="0" y="62230"/>
                  </a:lnTo>
                  <a:lnTo>
                    <a:pt x="6350" y="62230"/>
                  </a:lnTo>
                  <a:lnTo>
                    <a:pt x="6350" y="58432"/>
                  </a:lnTo>
                  <a:close/>
                </a:path>
                <a:path w="6350" h="119379">
                  <a:moveTo>
                    <a:pt x="6350" y="55892"/>
                  </a:moveTo>
                  <a:lnTo>
                    <a:pt x="0" y="55892"/>
                  </a:lnTo>
                  <a:lnTo>
                    <a:pt x="0" y="58420"/>
                  </a:lnTo>
                  <a:lnTo>
                    <a:pt x="6350" y="58420"/>
                  </a:lnTo>
                  <a:lnTo>
                    <a:pt x="6350" y="55892"/>
                  </a:lnTo>
                  <a:close/>
                </a:path>
                <a:path w="6350" h="119379">
                  <a:moveTo>
                    <a:pt x="6350" y="49542"/>
                  </a:moveTo>
                  <a:lnTo>
                    <a:pt x="0" y="49542"/>
                  </a:lnTo>
                  <a:lnTo>
                    <a:pt x="0" y="55880"/>
                  </a:lnTo>
                  <a:lnTo>
                    <a:pt x="6350" y="55880"/>
                  </a:lnTo>
                  <a:lnTo>
                    <a:pt x="6350" y="49542"/>
                  </a:lnTo>
                  <a:close/>
                </a:path>
                <a:path w="6350" h="119379">
                  <a:moveTo>
                    <a:pt x="6350" y="43192"/>
                  </a:moveTo>
                  <a:lnTo>
                    <a:pt x="0" y="43192"/>
                  </a:lnTo>
                  <a:lnTo>
                    <a:pt x="0" y="49530"/>
                  </a:lnTo>
                  <a:lnTo>
                    <a:pt x="6350" y="49530"/>
                  </a:lnTo>
                  <a:lnTo>
                    <a:pt x="6350" y="43192"/>
                  </a:lnTo>
                  <a:close/>
                </a:path>
                <a:path w="6350" h="119379">
                  <a:moveTo>
                    <a:pt x="6350" y="39382"/>
                  </a:moveTo>
                  <a:lnTo>
                    <a:pt x="0" y="39382"/>
                  </a:lnTo>
                  <a:lnTo>
                    <a:pt x="0" y="43180"/>
                  </a:lnTo>
                  <a:lnTo>
                    <a:pt x="6350" y="43180"/>
                  </a:lnTo>
                  <a:lnTo>
                    <a:pt x="6350" y="39382"/>
                  </a:lnTo>
                  <a:close/>
                </a:path>
                <a:path w="6350" h="119379">
                  <a:moveTo>
                    <a:pt x="6350" y="36842"/>
                  </a:moveTo>
                  <a:lnTo>
                    <a:pt x="0" y="36842"/>
                  </a:lnTo>
                  <a:lnTo>
                    <a:pt x="0" y="39370"/>
                  </a:lnTo>
                  <a:lnTo>
                    <a:pt x="6350" y="39370"/>
                  </a:lnTo>
                  <a:lnTo>
                    <a:pt x="6350" y="36842"/>
                  </a:lnTo>
                  <a:close/>
                </a:path>
                <a:path w="6350" h="119379">
                  <a:moveTo>
                    <a:pt x="6350" y="33032"/>
                  </a:moveTo>
                  <a:lnTo>
                    <a:pt x="0" y="33032"/>
                  </a:lnTo>
                  <a:lnTo>
                    <a:pt x="0" y="36830"/>
                  </a:lnTo>
                  <a:lnTo>
                    <a:pt x="6350" y="36830"/>
                  </a:lnTo>
                  <a:lnTo>
                    <a:pt x="6350" y="33032"/>
                  </a:lnTo>
                  <a:close/>
                </a:path>
                <a:path w="6350" h="119379">
                  <a:moveTo>
                    <a:pt x="6350" y="30492"/>
                  </a:moveTo>
                  <a:lnTo>
                    <a:pt x="0" y="30492"/>
                  </a:lnTo>
                  <a:lnTo>
                    <a:pt x="0" y="33020"/>
                  </a:lnTo>
                  <a:lnTo>
                    <a:pt x="6350" y="33020"/>
                  </a:lnTo>
                  <a:lnTo>
                    <a:pt x="6350" y="30492"/>
                  </a:lnTo>
                  <a:close/>
                </a:path>
                <a:path w="6350" h="119379">
                  <a:moveTo>
                    <a:pt x="6350" y="26682"/>
                  </a:moveTo>
                  <a:lnTo>
                    <a:pt x="0" y="26682"/>
                  </a:lnTo>
                  <a:lnTo>
                    <a:pt x="0" y="30480"/>
                  </a:lnTo>
                  <a:lnTo>
                    <a:pt x="6350" y="30480"/>
                  </a:lnTo>
                  <a:lnTo>
                    <a:pt x="6350" y="26682"/>
                  </a:lnTo>
                  <a:close/>
                </a:path>
                <a:path w="6350" h="119379">
                  <a:moveTo>
                    <a:pt x="6350" y="24142"/>
                  </a:moveTo>
                  <a:lnTo>
                    <a:pt x="0" y="24142"/>
                  </a:lnTo>
                  <a:lnTo>
                    <a:pt x="0" y="26670"/>
                  </a:lnTo>
                  <a:lnTo>
                    <a:pt x="6350" y="26670"/>
                  </a:lnTo>
                  <a:lnTo>
                    <a:pt x="6350" y="24142"/>
                  </a:lnTo>
                  <a:close/>
                </a:path>
                <a:path w="6350" h="119379">
                  <a:moveTo>
                    <a:pt x="6350" y="17792"/>
                  </a:moveTo>
                  <a:lnTo>
                    <a:pt x="0" y="17792"/>
                  </a:lnTo>
                  <a:lnTo>
                    <a:pt x="0" y="24130"/>
                  </a:lnTo>
                  <a:lnTo>
                    <a:pt x="6350" y="24130"/>
                  </a:lnTo>
                  <a:lnTo>
                    <a:pt x="6350" y="17792"/>
                  </a:lnTo>
                  <a:close/>
                </a:path>
                <a:path w="6350" h="119379">
                  <a:moveTo>
                    <a:pt x="6350" y="11442"/>
                  </a:moveTo>
                  <a:lnTo>
                    <a:pt x="0" y="11442"/>
                  </a:lnTo>
                  <a:lnTo>
                    <a:pt x="0" y="17780"/>
                  </a:lnTo>
                  <a:lnTo>
                    <a:pt x="6350" y="17780"/>
                  </a:lnTo>
                  <a:lnTo>
                    <a:pt x="6350" y="11442"/>
                  </a:lnTo>
                  <a:close/>
                </a:path>
                <a:path w="6350" h="119379">
                  <a:moveTo>
                    <a:pt x="6350" y="7632"/>
                  </a:moveTo>
                  <a:lnTo>
                    <a:pt x="0" y="7632"/>
                  </a:lnTo>
                  <a:lnTo>
                    <a:pt x="0" y="11430"/>
                  </a:lnTo>
                  <a:lnTo>
                    <a:pt x="6350" y="11430"/>
                  </a:lnTo>
                  <a:lnTo>
                    <a:pt x="6350" y="7632"/>
                  </a:lnTo>
                  <a:close/>
                </a:path>
                <a:path w="6350" h="119379">
                  <a:moveTo>
                    <a:pt x="6350" y="5092"/>
                  </a:moveTo>
                  <a:lnTo>
                    <a:pt x="0" y="5092"/>
                  </a:lnTo>
                  <a:lnTo>
                    <a:pt x="0" y="7620"/>
                  </a:lnTo>
                  <a:lnTo>
                    <a:pt x="6350" y="7620"/>
                  </a:lnTo>
                  <a:lnTo>
                    <a:pt x="6350" y="5092"/>
                  </a:lnTo>
                  <a:close/>
                </a:path>
                <a:path w="6350" h="119379">
                  <a:moveTo>
                    <a:pt x="6350" y="1282"/>
                  </a:moveTo>
                  <a:lnTo>
                    <a:pt x="0" y="1282"/>
                  </a:lnTo>
                  <a:lnTo>
                    <a:pt x="0" y="5080"/>
                  </a:lnTo>
                  <a:lnTo>
                    <a:pt x="6350" y="5080"/>
                  </a:lnTo>
                  <a:lnTo>
                    <a:pt x="6350" y="1282"/>
                  </a:lnTo>
                  <a:close/>
                </a:path>
                <a:path w="6350" h="119379">
                  <a:moveTo>
                    <a:pt x="6350" y="0"/>
                  </a:moveTo>
                  <a:lnTo>
                    <a:pt x="0" y="0"/>
                  </a:lnTo>
                  <a:lnTo>
                    <a:pt x="0" y="1270"/>
                  </a:lnTo>
                  <a:lnTo>
                    <a:pt x="6350" y="1270"/>
                  </a:lnTo>
                  <a:lnTo>
                    <a:pt x="6350" y="0"/>
                  </a:lnTo>
                  <a:close/>
                </a:path>
              </a:pathLst>
            </a:custGeom>
            <a:solidFill>
              <a:srgbClr val="2200F9"/>
            </a:solidFill>
          </p:spPr>
          <p:txBody>
            <a:bodyPr bIns="0" lIns="0" rIns="0" rtlCol="0" tIns="0" wrap="square"/>
            <a:p/>
          </p:txBody>
        </p:sp>
        <p:sp>
          <p:nvSpPr>
            <p:cNvPr id="1050348" name="object 1652"/>
            <p:cNvSpPr/>
            <p:nvPr/>
          </p:nvSpPr>
          <p:spPr>
            <a:xfrm>
              <a:off x="1585594" y="5925820"/>
              <a:ext cx="0" cy="180340"/>
            </a:xfrm>
            <a:custGeom>
              <a:avLst/>
              <a:ahLst/>
              <a:rect l="l" t="t" r="r" b="b"/>
              <a:pathLst>
                <a:path w="0" h="180339">
                  <a:moveTo>
                    <a:pt x="0" y="0"/>
                  </a:moveTo>
                  <a:lnTo>
                    <a:pt x="0" y="180339"/>
                  </a:lnTo>
                </a:path>
              </a:pathLst>
            </a:custGeom>
            <a:ln w="6350">
              <a:solidFill>
                <a:srgbClr val="2200F9"/>
              </a:solidFill>
            </a:ln>
          </p:spPr>
          <p:txBody>
            <a:bodyPr bIns="0" lIns="0" rIns="0" rtlCol="0" tIns="0" wrap="square"/>
            <a:p/>
          </p:txBody>
        </p:sp>
        <p:sp>
          <p:nvSpPr>
            <p:cNvPr id="1050349" name="object 1653"/>
            <p:cNvSpPr/>
            <p:nvPr/>
          </p:nvSpPr>
          <p:spPr>
            <a:xfrm>
              <a:off x="1582419" y="6106159"/>
              <a:ext cx="6350" cy="107950"/>
            </a:xfrm>
            <a:custGeom>
              <a:avLst/>
              <a:ahLst/>
              <a:rect l="l" t="t" r="r" b="b"/>
              <a:pathLst>
                <a:path w="6350" h="107950">
                  <a:moveTo>
                    <a:pt x="6350" y="0"/>
                  </a:moveTo>
                  <a:lnTo>
                    <a:pt x="0" y="0"/>
                  </a:lnTo>
                  <a:lnTo>
                    <a:pt x="0" y="107949"/>
                  </a:lnTo>
                  <a:lnTo>
                    <a:pt x="6350" y="107949"/>
                  </a:lnTo>
                  <a:lnTo>
                    <a:pt x="6350" y="0"/>
                  </a:lnTo>
                  <a:close/>
                </a:path>
              </a:pathLst>
            </a:custGeom>
            <a:solidFill>
              <a:srgbClr val="2200F9"/>
            </a:solidFill>
          </p:spPr>
          <p:txBody>
            <a:bodyPr bIns="0" lIns="0" rIns="0" rtlCol="0" tIns="0" wrap="square"/>
            <a:p/>
          </p:txBody>
        </p:sp>
        <p:sp>
          <p:nvSpPr>
            <p:cNvPr id="1050350" name="object 1654"/>
            <p:cNvSpPr/>
            <p:nvPr/>
          </p:nvSpPr>
          <p:spPr>
            <a:xfrm>
              <a:off x="1585594" y="6214237"/>
              <a:ext cx="0" cy="144780"/>
            </a:xfrm>
            <a:custGeom>
              <a:avLst/>
              <a:ahLst/>
              <a:rect l="l" t="t" r="r" b="b"/>
              <a:pathLst>
                <a:path w="0" h="144779">
                  <a:moveTo>
                    <a:pt x="0" y="0"/>
                  </a:moveTo>
                  <a:lnTo>
                    <a:pt x="0" y="144653"/>
                  </a:lnTo>
                </a:path>
              </a:pathLst>
            </a:custGeom>
            <a:ln w="6350">
              <a:solidFill>
                <a:srgbClr val="2200F9"/>
              </a:solidFill>
              <a:prstDash val="sysDot"/>
            </a:ln>
          </p:spPr>
          <p:txBody>
            <a:bodyPr bIns="0" lIns="0" rIns="0" rtlCol="0" tIns="0" wrap="square"/>
            <a:p/>
          </p:txBody>
        </p:sp>
        <p:sp>
          <p:nvSpPr>
            <p:cNvPr id="1050351" name="object 1655"/>
            <p:cNvSpPr/>
            <p:nvPr/>
          </p:nvSpPr>
          <p:spPr>
            <a:xfrm>
              <a:off x="1582420" y="6360172"/>
              <a:ext cx="6350" cy="403860"/>
            </a:xfrm>
            <a:custGeom>
              <a:avLst/>
              <a:ahLst/>
              <a:rect l="l" t="t" r="r" b="b"/>
              <a:pathLst>
                <a:path w="6350" h="403859">
                  <a:moveTo>
                    <a:pt x="6350" y="157480"/>
                  </a:moveTo>
                  <a:lnTo>
                    <a:pt x="0" y="157480"/>
                  </a:lnTo>
                  <a:lnTo>
                    <a:pt x="0" y="403847"/>
                  </a:lnTo>
                  <a:lnTo>
                    <a:pt x="6350" y="403860"/>
                  </a:lnTo>
                  <a:lnTo>
                    <a:pt x="6350" y="157480"/>
                  </a:lnTo>
                  <a:close/>
                </a:path>
                <a:path w="6350" h="403859">
                  <a:moveTo>
                    <a:pt x="6350" y="151130"/>
                  </a:moveTo>
                  <a:lnTo>
                    <a:pt x="0" y="151130"/>
                  </a:lnTo>
                  <a:lnTo>
                    <a:pt x="0" y="156197"/>
                  </a:lnTo>
                  <a:lnTo>
                    <a:pt x="6350" y="156197"/>
                  </a:lnTo>
                  <a:lnTo>
                    <a:pt x="6350" y="151130"/>
                  </a:lnTo>
                  <a:close/>
                </a:path>
                <a:path w="6350" h="403859">
                  <a:moveTo>
                    <a:pt x="6350" y="144780"/>
                  </a:moveTo>
                  <a:lnTo>
                    <a:pt x="0" y="144780"/>
                  </a:lnTo>
                  <a:lnTo>
                    <a:pt x="0" y="149847"/>
                  </a:lnTo>
                  <a:lnTo>
                    <a:pt x="6350" y="149847"/>
                  </a:lnTo>
                  <a:lnTo>
                    <a:pt x="6350" y="144780"/>
                  </a:lnTo>
                  <a:close/>
                </a:path>
                <a:path w="6350" h="403859">
                  <a:moveTo>
                    <a:pt x="6350" y="138430"/>
                  </a:moveTo>
                  <a:lnTo>
                    <a:pt x="0" y="138430"/>
                  </a:lnTo>
                  <a:lnTo>
                    <a:pt x="0" y="143497"/>
                  </a:lnTo>
                  <a:lnTo>
                    <a:pt x="6350" y="143497"/>
                  </a:lnTo>
                  <a:lnTo>
                    <a:pt x="6350" y="138430"/>
                  </a:lnTo>
                  <a:close/>
                </a:path>
                <a:path w="6350" h="403859">
                  <a:moveTo>
                    <a:pt x="6350" y="132080"/>
                  </a:moveTo>
                  <a:lnTo>
                    <a:pt x="0" y="132080"/>
                  </a:lnTo>
                  <a:lnTo>
                    <a:pt x="0" y="137147"/>
                  </a:lnTo>
                  <a:lnTo>
                    <a:pt x="6350" y="137147"/>
                  </a:lnTo>
                  <a:lnTo>
                    <a:pt x="6350" y="132080"/>
                  </a:lnTo>
                  <a:close/>
                </a:path>
                <a:path w="6350" h="403859">
                  <a:moveTo>
                    <a:pt x="6350" y="125730"/>
                  </a:moveTo>
                  <a:lnTo>
                    <a:pt x="0" y="125730"/>
                  </a:lnTo>
                  <a:lnTo>
                    <a:pt x="0" y="130797"/>
                  </a:lnTo>
                  <a:lnTo>
                    <a:pt x="6350" y="130797"/>
                  </a:lnTo>
                  <a:lnTo>
                    <a:pt x="6350" y="125730"/>
                  </a:lnTo>
                  <a:close/>
                </a:path>
                <a:path w="6350" h="403859">
                  <a:moveTo>
                    <a:pt x="6350" y="119380"/>
                  </a:moveTo>
                  <a:lnTo>
                    <a:pt x="0" y="119380"/>
                  </a:lnTo>
                  <a:lnTo>
                    <a:pt x="0" y="124447"/>
                  </a:lnTo>
                  <a:lnTo>
                    <a:pt x="6350" y="124447"/>
                  </a:lnTo>
                  <a:lnTo>
                    <a:pt x="6350" y="119380"/>
                  </a:lnTo>
                  <a:close/>
                </a:path>
                <a:path w="6350" h="403859">
                  <a:moveTo>
                    <a:pt x="6350" y="113030"/>
                  </a:moveTo>
                  <a:lnTo>
                    <a:pt x="0" y="113030"/>
                  </a:lnTo>
                  <a:lnTo>
                    <a:pt x="0" y="118097"/>
                  </a:lnTo>
                  <a:lnTo>
                    <a:pt x="6350" y="118097"/>
                  </a:lnTo>
                  <a:lnTo>
                    <a:pt x="6350" y="113030"/>
                  </a:lnTo>
                  <a:close/>
                </a:path>
                <a:path w="6350" h="403859">
                  <a:moveTo>
                    <a:pt x="6350" y="106680"/>
                  </a:moveTo>
                  <a:lnTo>
                    <a:pt x="0" y="106680"/>
                  </a:lnTo>
                  <a:lnTo>
                    <a:pt x="0" y="111747"/>
                  </a:lnTo>
                  <a:lnTo>
                    <a:pt x="6350" y="111747"/>
                  </a:lnTo>
                  <a:lnTo>
                    <a:pt x="6350" y="106680"/>
                  </a:lnTo>
                  <a:close/>
                </a:path>
                <a:path w="6350" h="403859">
                  <a:moveTo>
                    <a:pt x="6350" y="100330"/>
                  </a:moveTo>
                  <a:lnTo>
                    <a:pt x="0" y="100330"/>
                  </a:lnTo>
                  <a:lnTo>
                    <a:pt x="0" y="105397"/>
                  </a:lnTo>
                  <a:lnTo>
                    <a:pt x="6350" y="105397"/>
                  </a:lnTo>
                  <a:lnTo>
                    <a:pt x="6350" y="100330"/>
                  </a:lnTo>
                  <a:close/>
                </a:path>
                <a:path w="6350" h="403859">
                  <a:moveTo>
                    <a:pt x="6350" y="93980"/>
                  </a:moveTo>
                  <a:lnTo>
                    <a:pt x="0" y="93980"/>
                  </a:lnTo>
                  <a:lnTo>
                    <a:pt x="0" y="99047"/>
                  </a:lnTo>
                  <a:lnTo>
                    <a:pt x="6350" y="99047"/>
                  </a:lnTo>
                  <a:lnTo>
                    <a:pt x="6350" y="93980"/>
                  </a:lnTo>
                  <a:close/>
                </a:path>
                <a:path w="6350" h="403859">
                  <a:moveTo>
                    <a:pt x="6350" y="88900"/>
                  </a:moveTo>
                  <a:lnTo>
                    <a:pt x="0" y="88900"/>
                  </a:lnTo>
                  <a:lnTo>
                    <a:pt x="0" y="92697"/>
                  </a:lnTo>
                  <a:lnTo>
                    <a:pt x="6350" y="92697"/>
                  </a:lnTo>
                  <a:lnTo>
                    <a:pt x="6350" y="88900"/>
                  </a:lnTo>
                  <a:close/>
                </a:path>
                <a:path w="6350" h="403859">
                  <a:moveTo>
                    <a:pt x="6350" y="82550"/>
                  </a:moveTo>
                  <a:lnTo>
                    <a:pt x="0" y="82550"/>
                  </a:lnTo>
                  <a:lnTo>
                    <a:pt x="0" y="87630"/>
                  </a:lnTo>
                  <a:lnTo>
                    <a:pt x="6350" y="87630"/>
                  </a:lnTo>
                  <a:lnTo>
                    <a:pt x="6350" y="82550"/>
                  </a:lnTo>
                  <a:close/>
                </a:path>
                <a:path w="6350" h="403859">
                  <a:moveTo>
                    <a:pt x="6350" y="76200"/>
                  </a:moveTo>
                  <a:lnTo>
                    <a:pt x="0" y="76200"/>
                  </a:lnTo>
                  <a:lnTo>
                    <a:pt x="0" y="81267"/>
                  </a:lnTo>
                  <a:lnTo>
                    <a:pt x="6350" y="81267"/>
                  </a:lnTo>
                  <a:lnTo>
                    <a:pt x="6350" y="76200"/>
                  </a:lnTo>
                  <a:close/>
                </a:path>
                <a:path w="6350" h="403859">
                  <a:moveTo>
                    <a:pt x="6350" y="69850"/>
                  </a:moveTo>
                  <a:lnTo>
                    <a:pt x="0" y="69850"/>
                  </a:lnTo>
                  <a:lnTo>
                    <a:pt x="0" y="74930"/>
                  </a:lnTo>
                  <a:lnTo>
                    <a:pt x="6350" y="74930"/>
                  </a:lnTo>
                  <a:lnTo>
                    <a:pt x="6350" y="69850"/>
                  </a:lnTo>
                  <a:close/>
                </a:path>
                <a:path w="6350" h="403859">
                  <a:moveTo>
                    <a:pt x="6350" y="63500"/>
                  </a:moveTo>
                  <a:lnTo>
                    <a:pt x="0" y="63500"/>
                  </a:lnTo>
                  <a:lnTo>
                    <a:pt x="0" y="68567"/>
                  </a:lnTo>
                  <a:lnTo>
                    <a:pt x="6350" y="68567"/>
                  </a:lnTo>
                  <a:lnTo>
                    <a:pt x="6350" y="63500"/>
                  </a:lnTo>
                  <a:close/>
                </a:path>
                <a:path w="6350" h="403859">
                  <a:moveTo>
                    <a:pt x="6350" y="57150"/>
                  </a:moveTo>
                  <a:lnTo>
                    <a:pt x="0" y="57150"/>
                  </a:lnTo>
                  <a:lnTo>
                    <a:pt x="0" y="62217"/>
                  </a:lnTo>
                  <a:lnTo>
                    <a:pt x="6350" y="62217"/>
                  </a:lnTo>
                  <a:lnTo>
                    <a:pt x="6350" y="57150"/>
                  </a:lnTo>
                  <a:close/>
                </a:path>
                <a:path w="6350" h="403859">
                  <a:moveTo>
                    <a:pt x="6350" y="50800"/>
                  </a:moveTo>
                  <a:lnTo>
                    <a:pt x="0" y="50800"/>
                  </a:lnTo>
                  <a:lnTo>
                    <a:pt x="0" y="55867"/>
                  </a:lnTo>
                  <a:lnTo>
                    <a:pt x="6350" y="55867"/>
                  </a:lnTo>
                  <a:lnTo>
                    <a:pt x="6350" y="50800"/>
                  </a:lnTo>
                  <a:close/>
                </a:path>
                <a:path w="6350" h="403859">
                  <a:moveTo>
                    <a:pt x="6350" y="38100"/>
                  </a:moveTo>
                  <a:lnTo>
                    <a:pt x="0" y="38100"/>
                  </a:lnTo>
                  <a:lnTo>
                    <a:pt x="0" y="49517"/>
                  </a:lnTo>
                  <a:lnTo>
                    <a:pt x="6350" y="49517"/>
                  </a:lnTo>
                  <a:lnTo>
                    <a:pt x="6350" y="38100"/>
                  </a:lnTo>
                  <a:close/>
                </a:path>
                <a:path w="6350" h="403859">
                  <a:moveTo>
                    <a:pt x="6350" y="25400"/>
                  </a:moveTo>
                  <a:lnTo>
                    <a:pt x="0" y="25400"/>
                  </a:lnTo>
                  <a:lnTo>
                    <a:pt x="0" y="36817"/>
                  </a:lnTo>
                  <a:lnTo>
                    <a:pt x="6350" y="36817"/>
                  </a:lnTo>
                  <a:lnTo>
                    <a:pt x="6350" y="25400"/>
                  </a:lnTo>
                  <a:close/>
                </a:path>
                <a:path w="6350" h="403859">
                  <a:moveTo>
                    <a:pt x="6350" y="12700"/>
                  </a:moveTo>
                  <a:lnTo>
                    <a:pt x="0" y="12700"/>
                  </a:lnTo>
                  <a:lnTo>
                    <a:pt x="0" y="24117"/>
                  </a:lnTo>
                  <a:lnTo>
                    <a:pt x="6350" y="24117"/>
                  </a:lnTo>
                  <a:lnTo>
                    <a:pt x="6350" y="12700"/>
                  </a:lnTo>
                  <a:close/>
                </a:path>
                <a:path w="6350" h="403859">
                  <a:moveTo>
                    <a:pt x="6350" y="0"/>
                  </a:moveTo>
                  <a:lnTo>
                    <a:pt x="0" y="0"/>
                  </a:lnTo>
                  <a:lnTo>
                    <a:pt x="0" y="11417"/>
                  </a:lnTo>
                  <a:lnTo>
                    <a:pt x="6350" y="11417"/>
                  </a:lnTo>
                  <a:lnTo>
                    <a:pt x="6350" y="0"/>
                  </a:lnTo>
                  <a:close/>
                </a:path>
              </a:pathLst>
            </a:custGeom>
            <a:solidFill>
              <a:srgbClr val="2200F9"/>
            </a:solidFill>
          </p:spPr>
          <p:txBody>
            <a:bodyPr bIns="0" lIns="0" rIns="0" rtlCol="0" tIns="0" wrap="square"/>
            <a:p/>
          </p:txBody>
        </p:sp>
        <p:sp>
          <p:nvSpPr>
            <p:cNvPr id="1050352" name="object 1656"/>
            <p:cNvSpPr/>
            <p:nvPr/>
          </p:nvSpPr>
          <p:spPr>
            <a:xfrm>
              <a:off x="1574800" y="5806439"/>
              <a:ext cx="7620" cy="407670"/>
            </a:xfrm>
            <a:custGeom>
              <a:avLst/>
              <a:ahLst/>
              <a:rect l="l" t="t" r="r" b="b"/>
              <a:pathLst>
                <a:path w="7619" h="407670">
                  <a:moveTo>
                    <a:pt x="7620" y="299732"/>
                  </a:moveTo>
                  <a:lnTo>
                    <a:pt x="0" y="299732"/>
                  </a:lnTo>
                  <a:lnTo>
                    <a:pt x="0" y="407670"/>
                  </a:lnTo>
                  <a:lnTo>
                    <a:pt x="7620" y="407670"/>
                  </a:lnTo>
                  <a:lnTo>
                    <a:pt x="7620" y="299732"/>
                  </a:lnTo>
                  <a:close/>
                </a:path>
                <a:path w="7619" h="407670">
                  <a:moveTo>
                    <a:pt x="7620" y="229882"/>
                  </a:moveTo>
                  <a:lnTo>
                    <a:pt x="0" y="229882"/>
                  </a:lnTo>
                  <a:lnTo>
                    <a:pt x="0" y="299720"/>
                  </a:lnTo>
                  <a:lnTo>
                    <a:pt x="7620" y="299720"/>
                  </a:lnTo>
                  <a:lnTo>
                    <a:pt x="7620" y="229882"/>
                  </a:lnTo>
                  <a:close/>
                </a:path>
                <a:path w="7619" h="407670">
                  <a:moveTo>
                    <a:pt x="7620" y="227342"/>
                  </a:moveTo>
                  <a:lnTo>
                    <a:pt x="0" y="227342"/>
                  </a:lnTo>
                  <a:lnTo>
                    <a:pt x="0" y="229870"/>
                  </a:lnTo>
                  <a:lnTo>
                    <a:pt x="7620" y="229870"/>
                  </a:lnTo>
                  <a:lnTo>
                    <a:pt x="7620" y="227342"/>
                  </a:lnTo>
                  <a:close/>
                </a:path>
                <a:path w="7619" h="407670">
                  <a:moveTo>
                    <a:pt x="7620" y="223532"/>
                  </a:moveTo>
                  <a:lnTo>
                    <a:pt x="0" y="223532"/>
                  </a:lnTo>
                  <a:lnTo>
                    <a:pt x="0" y="227330"/>
                  </a:lnTo>
                  <a:lnTo>
                    <a:pt x="7620" y="227330"/>
                  </a:lnTo>
                  <a:lnTo>
                    <a:pt x="7620" y="223532"/>
                  </a:lnTo>
                  <a:close/>
                </a:path>
                <a:path w="7619" h="407670">
                  <a:moveTo>
                    <a:pt x="7620" y="220992"/>
                  </a:moveTo>
                  <a:lnTo>
                    <a:pt x="0" y="220992"/>
                  </a:lnTo>
                  <a:lnTo>
                    <a:pt x="0" y="223520"/>
                  </a:lnTo>
                  <a:lnTo>
                    <a:pt x="7620" y="223520"/>
                  </a:lnTo>
                  <a:lnTo>
                    <a:pt x="7620" y="220992"/>
                  </a:lnTo>
                  <a:close/>
                </a:path>
                <a:path w="7619" h="407670">
                  <a:moveTo>
                    <a:pt x="7620" y="217182"/>
                  </a:moveTo>
                  <a:lnTo>
                    <a:pt x="0" y="217182"/>
                  </a:lnTo>
                  <a:lnTo>
                    <a:pt x="0" y="220980"/>
                  </a:lnTo>
                  <a:lnTo>
                    <a:pt x="7620" y="220980"/>
                  </a:lnTo>
                  <a:lnTo>
                    <a:pt x="7620" y="217182"/>
                  </a:lnTo>
                  <a:close/>
                </a:path>
                <a:path w="7619" h="407670">
                  <a:moveTo>
                    <a:pt x="7620" y="210832"/>
                  </a:moveTo>
                  <a:lnTo>
                    <a:pt x="0" y="210832"/>
                  </a:lnTo>
                  <a:lnTo>
                    <a:pt x="0" y="217170"/>
                  </a:lnTo>
                  <a:lnTo>
                    <a:pt x="7620" y="217170"/>
                  </a:lnTo>
                  <a:lnTo>
                    <a:pt x="7620" y="210832"/>
                  </a:lnTo>
                  <a:close/>
                </a:path>
                <a:path w="7619" h="407670">
                  <a:moveTo>
                    <a:pt x="7620" y="208292"/>
                  </a:moveTo>
                  <a:lnTo>
                    <a:pt x="0" y="208292"/>
                  </a:lnTo>
                  <a:lnTo>
                    <a:pt x="0" y="210820"/>
                  </a:lnTo>
                  <a:lnTo>
                    <a:pt x="7620" y="210820"/>
                  </a:lnTo>
                  <a:lnTo>
                    <a:pt x="7620" y="208292"/>
                  </a:lnTo>
                  <a:close/>
                </a:path>
                <a:path w="7619" h="407670">
                  <a:moveTo>
                    <a:pt x="7620" y="204482"/>
                  </a:moveTo>
                  <a:lnTo>
                    <a:pt x="0" y="204482"/>
                  </a:lnTo>
                  <a:lnTo>
                    <a:pt x="0" y="208280"/>
                  </a:lnTo>
                  <a:lnTo>
                    <a:pt x="7620" y="208280"/>
                  </a:lnTo>
                  <a:lnTo>
                    <a:pt x="7620" y="204482"/>
                  </a:lnTo>
                  <a:close/>
                </a:path>
                <a:path w="7619" h="407670">
                  <a:moveTo>
                    <a:pt x="7620" y="198132"/>
                  </a:moveTo>
                  <a:lnTo>
                    <a:pt x="0" y="198132"/>
                  </a:lnTo>
                  <a:lnTo>
                    <a:pt x="0" y="204470"/>
                  </a:lnTo>
                  <a:lnTo>
                    <a:pt x="7620" y="204470"/>
                  </a:lnTo>
                  <a:lnTo>
                    <a:pt x="7620" y="198132"/>
                  </a:lnTo>
                  <a:close/>
                </a:path>
                <a:path w="7619" h="407670">
                  <a:moveTo>
                    <a:pt x="7620" y="189242"/>
                  </a:moveTo>
                  <a:lnTo>
                    <a:pt x="0" y="189242"/>
                  </a:lnTo>
                  <a:lnTo>
                    <a:pt x="0" y="198120"/>
                  </a:lnTo>
                  <a:lnTo>
                    <a:pt x="7620" y="198120"/>
                  </a:lnTo>
                  <a:lnTo>
                    <a:pt x="7620" y="189242"/>
                  </a:lnTo>
                  <a:close/>
                </a:path>
                <a:path w="7619" h="407670">
                  <a:moveTo>
                    <a:pt x="7620" y="185432"/>
                  </a:moveTo>
                  <a:lnTo>
                    <a:pt x="0" y="185432"/>
                  </a:lnTo>
                  <a:lnTo>
                    <a:pt x="0" y="189230"/>
                  </a:lnTo>
                  <a:lnTo>
                    <a:pt x="7620" y="189230"/>
                  </a:lnTo>
                  <a:lnTo>
                    <a:pt x="7620" y="185432"/>
                  </a:lnTo>
                  <a:close/>
                </a:path>
                <a:path w="7619" h="407670">
                  <a:moveTo>
                    <a:pt x="7620" y="182892"/>
                  </a:moveTo>
                  <a:lnTo>
                    <a:pt x="0" y="182892"/>
                  </a:lnTo>
                  <a:lnTo>
                    <a:pt x="0" y="185420"/>
                  </a:lnTo>
                  <a:lnTo>
                    <a:pt x="7620" y="185420"/>
                  </a:lnTo>
                  <a:lnTo>
                    <a:pt x="7620" y="182892"/>
                  </a:lnTo>
                  <a:close/>
                </a:path>
                <a:path w="7619" h="407670">
                  <a:moveTo>
                    <a:pt x="7620" y="176542"/>
                  </a:moveTo>
                  <a:lnTo>
                    <a:pt x="0" y="176542"/>
                  </a:lnTo>
                  <a:lnTo>
                    <a:pt x="0" y="182880"/>
                  </a:lnTo>
                  <a:lnTo>
                    <a:pt x="7620" y="182880"/>
                  </a:lnTo>
                  <a:lnTo>
                    <a:pt x="7620" y="176542"/>
                  </a:lnTo>
                  <a:close/>
                </a:path>
                <a:path w="7619" h="407670">
                  <a:moveTo>
                    <a:pt x="7620" y="119392"/>
                  </a:moveTo>
                  <a:lnTo>
                    <a:pt x="0" y="119392"/>
                  </a:lnTo>
                  <a:lnTo>
                    <a:pt x="0" y="176530"/>
                  </a:lnTo>
                  <a:lnTo>
                    <a:pt x="7620" y="176530"/>
                  </a:lnTo>
                  <a:lnTo>
                    <a:pt x="7620" y="119392"/>
                  </a:lnTo>
                  <a:close/>
                </a:path>
                <a:path w="7619" h="407670">
                  <a:moveTo>
                    <a:pt x="7620" y="109232"/>
                  </a:moveTo>
                  <a:lnTo>
                    <a:pt x="0" y="109232"/>
                  </a:lnTo>
                  <a:lnTo>
                    <a:pt x="0" y="119380"/>
                  </a:lnTo>
                  <a:lnTo>
                    <a:pt x="7620" y="119380"/>
                  </a:lnTo>
                  <a:lnTo>
                    <a:pt x="7620" y="109232"/>
                  </a:lnTo>
                  <a:close/>
                </a:path>
                <a:path w="7619" h="407670">
                  <a:moveTo>
                    <a:pt x="7620" y="96532"/>
                  </a:moveTo>
                  <a:lnTo>
                    <a:pt x="0" y="96532"/>
                  </a:lnTo>
                  <a:lnTo>
                    <a:pt x="0" y="109220"/>
                  </a:lnTo>
                  <a:lnTo>
                    <a:pt x="7620" y="109220"/>
                  </a:lnTo>
                  <a:lnTo>
                    <a:pt x="7620" y="96532"/>
                  </a:lnTo>
                  <a:close/>
                </a:path>
                <a:path w="7619" h="407670">
                  <a:moveTo>
                    <a:pt x="7620" y="93992"/>
                  </a:moveTo>
                  <a:lnTo>
                    <a:pt x="0" y="93992"/>
                  </a:lnTo>
                  <a:lnTo>
                    <a:pt x="0" y="96520"/>
                  </a:lnTo>
                  <a:lnTo>
                    <a:pt x="7620" y="96520"/>
                  </a:lnTo>
                  <a:lnTo>
                    <a:pt x="7620" y="93992"/>
                  </a:lnTo>
                  <a:close/>
                </a:path>
                <a:path w="7619" h="407670">
                  <a:moveTo>
                    <a:pt x="7620" y="87642"/>
                  </a:moveTo>
                  <a:lnTo>
                    <a:pt x="0" y="87642"/>
                  </a:lnTo>
                  <a:lnTo>
                    <a:pt x="0" y="93980"/>
                  </a:lnTo>
                  <a:lnTo>
                    <a:pt x="7620" y="93980"/>
                  </a:lnTo>
                  <a:lnTo>
                    <a:pt x="7620" y="87642"/>
                  </a:lnTo>
                  <a:close/>
                </a:path>
                <a:path w="7619" h="407670">
                  <a:moveTo>
                    <a:pt x="7620" y="77482"/>
                  </a:moveTo>
                  <a:lnTo>
                    <a:pt x="0" y="77482"/>
                  </a:lnTo>
                  <a:lnTo>
                    <a:pt x="0" y="87630"/>
                  </a:lnTo>
                  <a:lnTo>
                    <a:pt x="7620" y="87630"/>
                  </a:lnTo>
                  <a:lnTo>
                    <a:pt x="7620" y="77482"/>
                  </a:lnTo>
                  <a:close/>
                </a:path>
                <a:path w="7619" h="407670">
                  <a:moveTo>
                    <a:pt x="7620" y="74942"/>
                  </a:moveTo>
                  <a:lnTo>
                    <a:pt x="0" y="74942"/>
                  </a:lnTo>
                  <a:lnTo>
                    <a:pt x="0" y="77470"/>
                  </a:lnTo>
                  <a:lnTo>
                    <a:pt x="7620" y="77470"/>
                  </a:lnTo>
                  <a:lnTo>
                    <a:pt x="7620" y="74942"/>
                  </a:lnTo>
                  <a:close/>
                </a:path>
                <a:path w="7619" h="407670">
                  <a:moveTo>
                    <a:pt x="7620" y="71132"/>
                  </a:moveTo>
                  <a:lnTo>
                    <a:pt x="0" y="71132"/>
                  </a:lnTo>
                  <a:lnTo>
                    <a:pt x="0" y="74930"/>
                  </a:lnTo>
                  <a:lnTo>
                    <a:pt x="7620" y="74930"/>
                  </a:lnTo>
                  <a:lnTo>
                    <a:pt x="7620" y="71132"/>
                  </a:lnTo>
                  <a:close/>
                </a:path>
                <a:path w="7619" h="407670">
                  <a:moveTo>
                    <a:pt x="7620" y="68592"/>
                  </a:moveTo>
                  <a:lnTo>
                    <a:pt x="0" y="68592"/>
                  </a:lnTo>
                  <a:lnTo>
                    <a:pt x="0" y="71120"/>
                  </a:lnTo>
                  <a:lnTo>
                    <a:pt x="7620" y="71120"/>
                  </a:lnTo>
                  <a:lnTo>
                    <a:pt x="7620" y="68592"/>
                  </a:lnTo>
                  <a:close/>
                </a:path>
                <a:path w="7619" h="407670">
                  <a:moveTo>
                    <a:pt x="7620" y="64782"/>
                  </a:moveTo>
                  <a:lnTo>
                    <a:pt x="0" y="64782"/>
                  </a:lnTo>
                  <a:lnTo>
                    <a:pt x="0" y="68580"/>
                  </a:lnTo>
                  <a:lnTo>
                    <a:pt x="7620" y="68580"/>
                  </a:lnTo>
                  <a:lnTo>
                    <a:pt x="7620" y="64782"/>
                  </a:lnTo>
                  <a:close/>
                </a:path>
                <a:path w="7619" h="407670">
                  <a:moveTo>
                    <a:pt x="7620" y="62242"/>
                  </a:moveTo>
                  <a:lnTo>
                    <a:pt x="0" y="62242"/>
                  </a:lnTo>
                  <a:lnTo>
                    <a:pt x="0" y="64770"/>
                  </a:lnTo>
                  <a:lnTo>
                    <a:pt x="7620" y="64770"/>
                  </a:lnTo>
                  <a:lnTo>
                    <a:pt x="7620" y="62242"/>
                  </a:lnTo>
                  <a:close/>
                </a:path>
                <a:path w="7619" h="407670">
                  <a:moveTo>
                    <a:pt x="7620" y="58432"/>
                  </a:moveTo>
                  <a:lnTo>
                    <a:pt x="0" y="58432"/>
                  </a:lnTo>
                  <a:lnTo>
                    <a:pt x="0" y="62230"/>
                  </a:lnTo>
                  <a:lnTo>
                    <a:pt x="7620" y="62230"/>
                  </a:lnTo>
                  <a:lnTo>
                    <a:pt x="7620" y="58432"/>
                  </a:lnTo>
                  <a:close/>
                </a:path>
                <a:path w="7619" h="407670">
                  <a:moveTo>
                    <a:pt x="7620" y="55892"/>
                  </a:moveTo>
                  <a:lnTo>
                    <a:pt x="0" y="55892"/>
                  </a:lnTo>
                  <a:lnTo>
                    <a:pt x="0" y="58420"/>
                  </a:lnTo>
                  <a:lnTo>
                    <a:pt x="7620" y="58420"/>
                  </a:lnTo>
                  <a:lnTo>
                    <a:pt x="7620" y="55892"/>
                  </a:lnTo>
                  <a:close/>
                </a:path>
                <a:path w="7619" h="407670">
                  <a:moveTo>
                    <a:pt x="7620" y="49542"/>
                  </a:moveTo>
                  <a:lnTo>
                    <a:pt x="0" y="49542"/>
                  </a:lnTo>
                  <a:lnTo>
                    <a:pt x="0" y="55880"/>
                  </a:lnTo>
                  <a:lnTo>
                    <a:pt x="7620" y="55880"/>
                  </a:lnTo>
                  <a:lnTo>
                    <a:pt x="7620" y="49542"/>
                  </a:lnTo>
                  <a:close/>
                </a:path>
                <a:path w="7619" h="407670">
                  <a:moveTo>
                    <a:pt x="7620" y="43192"/>
                  </a:moveTo>
                  <a:lnTo>
                    <a:pt x="0" y="43192"/>
                  </a:lnTo>
                  <a:lnTo>
                    <a:pt x="0" y="49530"/>
                  </a:lnTo>
                  <a:lnTo>
                    <a:pt x="7620" y="49530"/>
                  </a:lnTo>
                  <a:lnTo>
                    <a:pt x="7620" y="43192"/>
                  </a:lnTo>
                  <a:close/>
                </a:path>
                <a:path w="7619" h="407670">
                  <a:moveTo>
                    <a:pt x="7620" y="39382"/>
                  </a:moveTo>
                  <a:lnTo>
                    <a:pt x="0" y="39382"/>
                  </a:lnTo>
                  <a:lnTo>
                    <a:pt x="0" y="43180"/>
                  </a:lnTo>
                  <a:lnTo>
                    <a:pt x="7620" y="43180"/>
                  </a:lnTo>
                  <a:lnTo>
                    <a:pt x="7620" y="39382"/>
                  </a:lnTo>
                  <a:close/>
                </a:path>
                <a:path w="7619" h="407670">
                  <a:moveTo>
                    <a:pt x="7620" y="36842"/>
                  </a:moveTo>
                  <a:lnTo>
                    <a:pt x="0" y="36842"/>
                  </a:lnTo>
                  <a:lnTo>
                    <a:pt x="0" y="39370"/>
                  </a:lnTo>
                  <a:lnTo>
                    <a:pt x="7620" y="39370"/>
                  </a:lnTo>
                  <a:lnTo>
                    <a:pt x="7620" y="36842"/>
                  </a:lnTo>
                  <a:close/>
                </a:path>
                <a:path w="7619" h="407670">
                  <a:moveTo>
                    <a:pt x="7620" y="33032"/>
                  </a:moveTo>
                  <a:lnTo>
                    <a:pt x="0" y="33032"/>
                  </a:lnTo>
                  <a:lnTo>
                    <a:pt x="0" y="36830"/>
                  </a:lnTo>
                  <a:lnTo>
                    <a:pt x="7620" y="36830"/>
                  </a:lnTo>
                  <a:lnTo>
                    <a:pt x="7620" y="33032"/>
                  </a:lnTo>
                  <a:close/>
                </a:path>
                <a:path w="7619" h="407670">
                  <a:moveTo>
                    <a:pt x="7620" y="30492"/>
                  </a:moveTo>
                  <a:lnTo>
                    <a:pt x="0" y="30492"/>
                  </a:lnTo>
                  <a:lnTo>
                    <a:pt x="0" y="33020"/>
                  </a:lnTo>
                  <a:lnTo>
                    <a:pt x="7620" y="33020"/>
                  </a:lnTo>
                  <a:lnTo>
                    <a:pt x="7620" y="30492"/>
                  </a:lnTo>
                  <a:close/>
                </a:path>
                <a:path w="7619" h="407670">
                  <a:moveTo>
                    <a:pt x="7620" y="26682"/>
                  </a:moveTo>
                  <a:lnTo>
                    <a:pt x="0" y="26682"/>
                  </a:lnTo>
                  <a:lnTo>
                    <a:pt x="0" y="30480"/>
                  </a:lnTo>
                  <a:lnTo>
                    <a:pt x="7620" y="30480"/>
                  </a:lnTo>
                  <a:lnTo>
                    <a:pt x="7620" y="26682"/>
                  </a:lnTo>
                  <a:close/>
                </a:path>
                <a:path w="7619" h="407670">
                  <a:moveTo>
                    <a:pt x="7620" y="24142"/>
                  </a:moveTo>
                  <a:lnTo>
                    <a:pt x="0" y="24142"/>
                  </a:lnTo>
                  <a:lnTo>
                    <a:pt x="0" y="26670"/>
                  </a:lnTo>
                  <a:lnTo>
                    <a:pt x="7620" y="26670"/>
                  </a:lnTo>
                  <a:lnTo>
                    <a:pt x="7620" y="24142"/>
                  </a:lnTo>
                  <a:close/>
                </a:path>
                <a:path w="7619" h="407670">
                  <a:moveTo>
                    <a:pt x="7620" y="17792"/>
                  </a:moveTo>
                  <a:lnTo>
                    <a:pt x="0" y="17792"/>
                  </a:lnTo>
                  <a:lnTo>
                    <a:pt x="0" y="24130"/>
                  </a:lnTo>
                  <a:lnTo>
                    <a:pt x="7620" y="24130"/>
                  </a:lnTo>
                  <a:lnTo>
                    <a:pt x="7620" y="17792"/>
                  </a:lnTo>
                  <a:close/>
                </a:path>
                <a:path w="7619" h="407670">
                  <a:moveTo>
                    <a:pt x="7620" y="11442"/>
                  </a:moveTo>
                  <a:lnTo>
                    <a:pt x="0" y="11442"/>
                  </a:lnTo>
                  <a:lnTo>
                    <a:pt x="0" y="17780"/>
                  </a:lnTo>
                  <a:lnTo>
                    <a:pt x="7620" y="17780"/>
                  </a:lnTo>
                  <a:lnTo>
                    <a:pt x="7620" y="11442"/>
                  </a:lnTo>
                  <a:close/>
                </a:path>
                <a:path w="7619" h="407670">
                  <a:moveTo>
                    <a:pt x="7620" y="7632"/>
                  </a:moveTo>
                  <a:lnTo>
                    <a:pt x="0" y="7632"/>
                  </a:lnTo>
                  <a:lnTo>
                    <a:pt x="0" y="11430"/>
                  </a:lnTo>
                  <a:lnTo>
                    <a:pt x="7620" y="11430"/>
                  </a:lnTo>
                  <a:lnTo>
                    <a:pt x="7620" y="7632"/>
                  </a:lnTo>
                  <a:close/>
                </a:path>
                <a:path w="7619" h="407670">
                  <a:moveTo>
                    <a:pt x="7620" y="5092"/>
                  </a:moveTo>
                  <a:lnTo>
                    <a:pt x="0" y="5092"/>
                  </a:lnTo>
                  <a:lnTo>
                    <a:pt x="0" y="7620"/>
                  </a:lnTo>
                  <a:lnTo>
                    <a:pt x="7620" y="7620"/>
                  </a:lnTo>
                  <a:lnTo>
                    <a:pt x="7620" y="5092"/>
                  </a:lnTo>
                  <a:close/>
                </a:path>
                <a:path w="7619" h="407670">
                  <a:moveTo>
                    <a:pt x="7620" y="1282"/>
                  </a:moveTo>
                  <a:lnTo>
                    <a:pt x="0" y="1282"/>
                  </a:lnTo>
                  <a:lnTo>
                    <a:pt x="0" y="5080"/>
                  </a:lnTo>
                  <a:lnTo>
                    <a:pt x="7620" y="5080"/>
                  </a:lnTo>
                  <a:lnTo>
                    <a:pt x="7620" y="1282"/>
                  </a:lnTo>
                  <a:close/>
                </a:path>
                <a:path w="7619" h="407670">
                  <a:moveTo>
                    <a:pt x="7620" y="0"/>
                  </a:moveTo>
                  <a:lnTo>
                    <a:pt x="0" y="0"/>
                  </a:lnTo>
                  <a:lnTo>
                    <a:pt x="0" y="1270"/>
                  </a:lnTo>
                  <a:lnTo>
                    <a:pt x="7620" y="127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2100F9"/>
            </a:solidFill>
          </p:spPr>
          <p:txBody>
            <a:bodyPr bIns="0" lIns="0" rIns="0" rtlCol="0" tIns="0" wrap="square"/>
            <a:p/>
          </p:txBody>
        </p:sp>
        <p:sp>
          <p:nvSpPr>
            <p:cNvPr id="1050353" name="object 1657"/>
            <p:cNvSpPr/>
            <p:nvPr/>
          </p:nvSpPr>
          <p:spPr>
            <a:xfrm>
              <a:off x="1578609" y="6214237"/>
              <a:ext cx="0" cy="144780"/>
            </a:xfrm>
            <a:custGeom>
              <a:avLst/>
              <a:ahLst/>
              <a:rect l="l" t="t" r="r" b="b"/>
              <a:pathLst>
                <a:path w="0" h="144779">
                  <a:moveTo>
                    <a:pt x="0" y="0"/>
                  </a:moveTo>
                  <a:lnTo>
                    <a:pt x="0" y="144653"/>
                  </a:lnTo>
                </a:path>
              </a:pathLst>
            </a:custGeom>
            <a:ln w="7619">
              <a:solidFill>
                <a:srgbClr val="2100F9"/>
              </a:solidFill>
              <a:prstDash val="sysDot"/>
            </a:ln>
          </p:spPr>
          <p:txBody>
            <a:bodyPr bIns="0" lIns="0" rIns="0" rtlCol="0" tIns="0" wrap="square"/>
            <a:p/>
          </p:txBody>
        </p:sp>
        <p:sp>
          <p:nvSpPr>
            <p:cNvPr id="1050354" name="object 1658"/>
            <p:cNvSpPr/>
            <p:nvPr/>
          </p:nvSpPr>
          <p:spPr>
            <a:xfrm>
              <a:off x="1574800" y="6360172"/>
              <a:ext cx="7620" cy="403860"/>
            </a:xfrm>
            <a:custGeom>
              <a:avLst/>
              <a:ahLst/>
              <a:rect l="l" t="t" r="r" b="b"/>
              <a:pathLst>
                <a:path w="7619" h="403859">
                  <a:moveTo>
                    <a:pt x="7620" y="157480"/>
                  </a:moveTo>
                  <a:lnTo>
                    <a:pt x="0" y="157480"/>
                  </a:lnTo>
                  <a:lnTo>
                    <a:pt x="0" y="403847"/>
                  </a:lnTo>
                  <a:lnTo>
                    <a:pt x="7620" y="403860"/>
                  </a:lnTo>
                  <a:lnTo>
                    <a:pt x="7620" y="157480"/>
                  </a:lnTo>
                  <a:close/>
                </a:path>
                <a:path w="7619" h="403859">
                  <a:moveTo>
                    <a:pt x="7620" y="151130"/>
                  </a:moveTo>
                  <a:lnTo>
                    <a:pt x="0" y="151130"/>
                  </a:lnTo>
                  <a:lnTo>
                    <a:pt x="0" y="156197"/>
                  </a:lnTo>
                  <a:lnTo>
                    <a:pt x="7620" y="156197"/>
                  </a:lnTo>
                  <a:lnTo>
                    <a:pt x="7620" y="151130"/>
                  </a:lnTo>
                  <a:close/>
                </a:path>
                <a:path w="7619" h="403859">
                  <a:moveTo>
                    <a:pt x="7620" y="144780"/>
                  </a:moveTo>
                  <a:lnTo>
                    <a:pt x="0" y="144780"/>
                  </a:lnTo>
                  <a:lnTo>
                    <a:pt x="0" y="149847"/>
                  </a:lnTo>
                  <a:lnTo>
                    <a:pt x="7620" y="149847"/>
                  </a:lnTo>
                  <a:lnTo>
                    <a:pt x="7620" y="144780"/>
                  </a:lnTo>
                  <a:close/>
                </a:path>
                <a:path w="7619" h="403859">
                  <a:moveTo>
                    <a:pt x="7620" y="138430"/>
                  </a:moveTo>
                  <a:lnTo>
                    <a:pt x="0" y="138430"/>
                  </a:lnTo>
                  <a:lnTo>
                    <a:pt x="0" y="143497"/>
                  </a:lnTo>
                  <a:lnTo>
                    <a:pt x="7620" y="143497"/>
                  </a:lnTo>
                  <a:lnTo>
                    <a:pt x="7620" y="138430"/>
                  </a:lnTo>
                  <a:close/>
                </a:path>
                <a:path w="7619" h="403859">
                  <a:moveTo>
                    <a:pt x="7620" y="132080"/>
                  </a:moveTo>
                  <a:lnTo>
                    <a:pt x="0" y="132080"/>
                  </a:lnTo>
                  <a:lnTo>
                    <a:pt x="0" y="137147"/>
                  </a:lnTo>
                  <a:lnTo>
                    <a:pt x="7620" y="137147"/>
                  </a:lnTo>
                  <a:lnTo>
                    <a:pt x="7620" y="132080"/>
                  </a:lnTo>
                  <a:close/>
                </a:path>
                <a:path w="7619" h="403859">
                  <a:moveTo>
                    <a:pt x="7620" y="125730"/>
                  </a:moveTo>
                  <a:lnTo>
                    <a:pt x="0" y="125730"/>
                  </a:lnTo>
                  <a:lnTo>
                    <a:pt x="0" y="130797"/>
                  </a:lnTo>
                  <a:lnTo>
                    <a:pt x="7620" y="130797"/>
                  </a:lnTo>
                  <a:lnTo>
                    <a:pt x="7620" y="125730"/>
                  </a:lnTo>
                  <a:close/>
                </a:path>
                <a:path w="7619" h="403859">
                  <a:moveTo>
                    <a:pt x="7620" y="119380"/>
                  </a:moveTo>
                  <a:lnTo>
                    <a:pt x="0" y="119380"/>
                  </a:lnTo>
                  <a:lnTo>
                    <a:pt x="0" y="124447"/>
                  </a:lnTo>
                  <a:lnTo>
                    <a:pt x="7620" y="124447"/>
                  </a:lnTo>
                  <a:lnTo>
                    <a:pt x="7620" y="119380"/>
                  </a:lnTo>
                  <a:close/>
                </a:path>
                <a:path w="7619" h="403859">
                  <a:moveTo>
                    <a:pt x="7620" y="113030"/>
                  </a:moveTo>
                  <a:lnTo>
                    <a:pt x="0" y="113030"/>
                  </a:lnTo>
                  <a:lnTo>
                    <a:pt x="0" y="118097"/>
                  </a:lnTo>
                  <a:lnTo>
                    <a:pt x="7620" y="118097"/>
                  </a:lnTo>
                  <a:lnTo>
                    <a:pt x="7620" y="113030"/>
                  </a:lnTo>
                  <a:close/>
                </a:path>
                <a:path w="7619" h="403859">
                  <a:moveTo>
                    <a:pt x="7620" y="106680"/>
                  </a:moveTo>
                  <a:lnTo>
                    <a:pt x="0" y="106680"/>
                  </a:lnTo>
                  <a:lnTo>
                    <a:pt x="0" y="111747"/>
                  </a:lnTo>
                  <a:lnTo>
                    <a:pt x="7620" y="111747"/>
                  </a:lnTo>
                  <a:lnTo>
                    <a:pt x="7620" y="106680"/>
                  </a:lnTo>
                  <a:close/>
                </a:path>
                <a:path w="7619" h="403859">
                  <a:moveTo>
                    <a:pt x="7620" y="100330"/>
                  </a:moveTo>
                  <a:lnTo>
                    <a:pt x="0" y="100330"/>
                  </a:lnTo>
                  <a:lnTo>
                    <a:pt x="0" y="105397"/>
                  </a:lnTo>
                  <a:lnTo>
                    <a:pt x="7620" y="105397"/>
                  </a:lnTo>
                  <a:lnTo>
                    <a:pt x="7620" y="100330"/>
                  </a:lnTo>
                  <a:close/>
                </a:path>
                <a:path w="7619" h="403859">
                  <a:moveTo>
                    <a:pt x="7620" y="93980"/>
                  </a:moveTo>
                  <a:lnTo>
                    <a:pt x="0" y="93980"/>
                  </a:lnTo>
                  <a:lnTo>
                    <a:pt x="0" y="99047"/>
                  </a:lnTo>
                  <a:lnTo>
                    <a:pt x="7620" y="99047"/>
                  </a:lnTo>
                  <a:lnTo>
                    <a:pt x="7620" y="93980"/>
                  </a:lnTo>
                  <a:close/>
                </a:path>
                <a:path w="7619" h="403859">
                  <a:moveTo>
                    <a:pt x="7620" y="88900"/>
                  </a:moveTo>
                  <a:lnTo>
                    <a:pt x="0" y="88900"/>
                  </a:lnTo>
                  <a:lnTo>
                    <a:pt x="0" y="92697"/>
                  </a:lnTo>
                  <a:lnTo>
                    <a:pt x="7620" y="92697"/>
                  </a:lnTo>
                  <a:lnTo>
                    <a:pt x="7620" y="88900"/>
                  </a:lnTo>
                  <a:close/>
                </a:path>
                <a:path w="7619" h="403859">
                  <a:moveTo>
                    <a:pt x="7620" y="82550"/>
                  </a:moveTo>
                  <a:lnTo>
                    <a:pt x="0" y="82550"/>
                  </a:lnTo>
                  <a:lnTo>
                    <a:pt x="0" y="87630"/>
                  </a:lnTo>
                  <a:lnTo>
                    <a:pt x="7620" y="87630"/>
                  </a:lnTo>
                  <a:lnTo>
                    <a:pt x="7620" y="82550"/>
                  </a:lnTo>
                  <a:close/>
                </a:path>
                <a:path w="7619" h="403859">
                  <a:moveTo>
                    <a:pt x="7620" y="76200"/>
                  </a:moveTo>
                  <a:lnTo>
                    <a:pt x="0" y="76200"/>
                  </a:lnTo>
                  <a:lnTo>
                    <a:pt x="0" y="81267"/>
                  </a:lnTo>
                  <a:lnTo>
                    <a:pt x="7620" y="81267"/>
                  </a:lnTo>
                  <a:lnTo>
                    <a:pt x="7620" y="76200"/>
                  </a:lnTo>
                  <a:close/>
                </a:path>
                <a:path w="7619" h="403859">
                  <a:moveTo>
                    <a:pt x="7620" y="69850"/>
                  </a:moveTo>
                  <a:lnTo>
                    <a:pt x="0" y="69850"/>
                  </a:lnTo>
                  <a:lnTo>
                    <a:pt x="0" y="74930"/>
                  </a:lnTo>
                  <a:lnTo>
                    <a:pt x="7620" y="74930"/>
                  </a:lnTo>
                  <a:lnTo>
                    <a:pt x="7620" y="69850"/>
                  </a:lnTo>
                  <a:close/>
                </a:path>
                <a:path w="7619" h="403859">
                  <a:moveTo>
                    <a:pt x="7620" y="63500"/>
                  </a:moveTo>
                  <a:lnTo>
                    <a:pt x="0" y="63500"/>
                  </a:lnTo>
                  <a:lnTo>
                    <a:pt x="0" y="68567"/>
                  </a:lnTo>
                  <a:lnTo>
                    <a:pt x="7620" y="68567"/>
                  </a:lnTo>
                  <a:lnTo>
                    <a:pt x="7620" y="63500"/>
                  </a:lnTo>
                  <a:close/>
                </a:path>
                <a:path w="7619" h="403859">
                  <a:moveTo>
                    <a:pt x="7620" y="57150"/>
                  </a:moveTo>
                  <a:lnTo>
                    <a:pt x="0" y="57150"/>
                  </a:lnTo>
                  <a:lnTo>
                    <a:pt x="0" y="62217"/>
                  </a:lnTo>
                  <a:lnTo>
                    <a:pt x="7620" y="62217"/>
                  </a:lnTo>
                  <a:lnTo>
                    <a:pt x="7620" y="57150"/>
                  </a:lnTo>
                  <a:close/>
                </a:path>
                <a:path w="7619" h="403859">
                  <a:moveTo>
                    <a:pt x="7620" y="50800"/>
                  </a:moveTo>
                  <a:lnTo>
                    <a:pt x="0" y="50800"/>
                  </a:lnTo>
                  <a:lnTo>
                    <a:pt x="0" y="55867"/>
                  </a:lnTo>
                  <a:lnTo>
                    <a:pt x="7620" y="55867"/>
                  </a:lnTo>
                  <a:lnTo>
                    <a:pt x="7620" y="50800"/>
                  </a:lnTo>
                  <a:close/>
                </a:path>
                <a:path w="7619" h="403859">
                  <a:moveTo>
                    <a:pt x="7620" y="38100"/>
                  </a:moveTo>
                  <a:lnTo>
                    <a:pt x="0" y="38100"/>
                  </a:lnTo>
                  <a:lnTo>
                    <a:pt x="0" y="49517"/>
                  </a:lnTo>
                  <a:lnTo>
                    <a:pt x="7620" y="49517"/>
                  </a:lnTo>
                  <a:lnTo>
                    <a:pt x="7620" y="38100"/>
                  </a:lnTo>
                  <a:close/>
                </a:path>
                <a:path w="7619" h="403859">
                  <a:moveTo>
                    <a:pt x="7620" y="25400"/>
                  </a:moveTo>
                  <a:lnTo>
                    <a:pt x="0" y="25400"/>
                  </a:lnTo>
                  <a:lnTo>
                    <a:pt x="0" y="36817"/>
                  </a:lnTo>
                  <a:lnTo>
                    <a:pt x="7620" y="36817"/>
                  </a:lnTo>
                  <a:lnTo>
                    <a:pt x="7620" y="25400"/>
                  </a:lnTo>
                  <a:close/>
                </a:path>
                <a:path w="7619" h="403859">
                  <a:moveTo>
                    <a:pt x="7620" y="12700"/>
                  </a:moveTo>
                  <a:lnTo>
                    <a:pt x="0" y="12700"/>
                  </a:lnTo>
                  <a:lnTo>
                    <a:pt x="0" y="24117"/>
                  </a:lnTo>
                  <a:lnTo>
                    <a:pt x="7620" y="24117"/>
                  </a:lnTo>
                  <a:lnTo>
                    <a:pt x="7620" y="12700"/>
                  </a:lnTo>
                  <a:close/>
                </a:path>
                <a:path w="7619" h="403859">
                  <a:moveTo>
                    <a:pt x="7620" y="0"/>
                  </a:moveTo>
                  <a:lnTo>
                    <a:pt x="0" y="0"/>
                  </a:lnTo>
                  <a:lnTo>
                    <a:pt x="0" y="11417"/>
                  </a:lnTo>
                  <a:lnTo>
                    <a:pt x="7620" y="11417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2100F9"/>
            </a:solidFill>
          </p:spPr>
          <p:txBody>
            <a:bodyPr bIns="0" lIns="0" rIns="0" rtlCol="0" tIns="0" wrap="square"/>
            <a:p/>
          </p:txBody>
        </p:sp>
        <p:sp>
          <p:nvSpPr>
            <p:cNvPr id="1050355" name="object 1659"/>
            <p:cNvSpPr/>
            <p:nvPr/>
          </p:nvSpPr>
          <p:spPr>
            <a:xfrm>
              <a:off x="1567180" y="5806439"/>
              <a:ext cx="7620" cy="407670"/>
            </a:xfrm>
            <a:custGeom>
              <a:avLst/>
              <a:ahLst/>
              <a:rect l="l" t="t" r="r" b="b"/>
              <a:pathLst>
                <a:path w="7619" h="407670">
                  <a:moveTo>
                    <a:pt x="7620" y="299732"/>
                  </a:moveTo>
                  <a:lnTo>
                    <a:pt x="0" y="299732"/>
                  </a:lnTo>
                  <a:lnTo>
                    <a:pt x="0" y="407670"/>
                  </a:lnTo>
                  <a:lnTo>
                    <a:pt x="7620" y="407670"/>
                  </a:lnTo>
                  <a:lnTo>
                    <a:pt x="7620" y="299732"/>
                  </a:lnTo>
                  <a:close/>
                </a:path>
                <a:path w="7619" h="407670">
                  <a:moveTo>
                    <a:pt x="7620" y="229882"/>
                  </a:moveTo>
                  <a:lnTo>
                    <a:pt x="0" y="229882"/>
                  </a:lnTo>
                  <a:lnTo>
                    <a:pt x="0" y="299720"/>
                  </a:lnTo>
                  <a:lnTo>
                    <a:pt x="7620" y="299720"/>
                  </a:lnTo>
                  <a:lnTo>
                    <a:pt x="7620" y="229882"/>
                  </a:lnTo>
                  <a:close/>
                </a:path>
                <a:path w="7619" h="407670">
                  <a:moveTo>
                    <a:pt x="7620" y="227342"/>
                  </a:moveTo>
                  <a:lnTo>
                    <a:pt x="0" y="227342"/>
                  </a:lnTo>
                  <a:lnTo>
                    <a:pt x="0" y="229870"/>
                  </a:lnTo>
                  <a:lnTo>
                    <a:pt x="7620" y="229870"/>
                  </a:lnTo>
                  <a:lnTo>
                    <a:pt x="7620" y="227342"/>
                  </a:lnTo>
                  <a:close/>
                </a:path>
                <a:path w="7619" h="407670">
                  <a:moveTo>
                    <a:pt x="7620" y="223532"/>
                  </a:moveTo>
                  <a:lnTo>
                    <a:pt x="0" y="223532"/>
                  </a:lnTo>
                  <a:lnTo>
                    <a:pt x="0" y="227330"/>
                  </a:lnTo>
                  <a:lnTo>
                    <a:pt x="7620" y="227330"/>
                  </a:lnTo>
                  <a:lnTo>
                    <a:pt x="7620" y="223532"/>
                  </a:lnTo>
                  <a:close/>
                </a:path>
                <a:path w="7619" h="407670">
                  <a:moveTo>
                    <a:pt x="7620" y="220992"/>
                  </a:moveTo>
                  <a:lnTo>
                    <a:pt x="0" y="220992"/>
                  </a:lnTo>
                  <a:lnTo>
                    <a:pt x="0" y="223520"/>
                  </a:lnTo>
                  <a:lnTo>
                    <a:pt x="7620" y="223520"/>
                  </a:lnTo>
                  <a:lnTo>
                    <a:pt x="7620" y="220992"/>
                  </a:lnTo>
                  <a:close/>
                </a:path>
                <a:path w="7619" h="407670">
                  <a:moveTo>
                    <a:pt x="7620" y="217182"/>
                  </a:moveTo>
                  <a:lnTo>
                    <a:pt x="0" y="217182"/>
                  </a:lnTo>
                  <a:lnTo>
                    <a:pt x="0" y="220980"/>
                  </a:lnTo>
                  <a:lnTo>
                    <a:pt x="7620" y="220980"/>
                  </a:lnTo>
                  <a:lnTo>
                    <a:pt x="7620" y="217182"/>
                  </a:lnTo>
                  <a:close/>
                </a:path>
                <a:path w="7619" h="407670">
                  <a:moveTo>
                    <a:pt x="7620" y="210832"/>
                  </a:moveTo>
                  <a:lnTo>
                    <a:pt x="0" y="210832"/>
                  </a:lnTo>
                  <a:lnTo>
                    <a:pt x="0" y="217170"/>
                  </a:lnTo>
                  <a:lnTo>
                    <a:pt x="7620" y="217170"/>
                  </a:lnTo>
                  <a:lnTo>
                    <a:pt x="7620" y="210832"/>
                  </a:lnTo>
                  <a:close/>
                </a:path>
                <a:path w="7619" h="407670">
                  <a:moveTo>
                    <a:pt x="7620" y="208292"/>
                  </a:moveTo>
                  <a:lnTo>
                    <a:pt x="0" y="208292"/>
                  </a:lnTo>
                  <a:lnTo>
                    <a:pt x="0" y="210820"/>
                  </a:lnTo>
                  <a:lnTo>
                    <a:pt x="7620" y="210820"/>
                  </a:lnTo>
                  <a:lnTo>
                    <a:pt x="7620" y="208292"/>
                  </a:lnTo>
                  <a:close/>
                </a:path>
                <a:path w="7619" h="407670">
                  <a:moveTo>
                    <a:pt x="7620" y="204482"/>
                  </a:moveTo>
                  <a:lnTo>
                    <a:pt x="0" y="204482"/>
                  </a:lnTo>
                  <a:lnTo>
                    <a:pt x="0" y="208280"/>
                  </a:lnTo>
                  <a:lnTo>
                    <a:pt x="7620" y="208280"/>
                  </a:lnTo>
                  <a:lnTo>
                    <a:pt x="7620" y="204482"/>
                  </a:lnTo>
                  <a:close/>
                </a:path>
                <a:path w="7619" h="407670">
                  <a:moveTo>
                    <a:pt x="7620" y="198132"/>
                  </a:moveTo>
                  <a:lnTo>
                    <a:pt x="0" y="198132"/>
                  </a:lnTo>
                  <a:lnTo>
                    <a:pt x="0" y="204470"/>
                  </a:lnTo>
                  <a:lnTo>
                    <a:pt x="7620" y="204470"/>
                  </a:lnTo>
                  <a:lnTo>
                    <a:pt x="7620" y="198132"/>
                  </a:lnTo>
                  <a:close/>
                </a:path>
                <a:path w="7619" h="407670">
                  <a:moveTo>
                    <a:pt x="7620" y="189242"/>
                  </a:moveTo>
                  <a:lnTo>
                    <a:pt x="0" y="189242"/>
                  </a:lnTo>
                  <a:lnTo>
                    <a:pt x="0" y="198120"/>
                  </a:lnTo>
                  <a:lnTo>
                    <a:pt x="7620" y="198120"/>
                  </a:lnTo>
                  <a:lnTo>
                    <a:pt x="7620" y="189242"/>
                  </a:lnTo>
                  <a:close/>
                </a:path>
                <a:path w="7619" h="407670">
                  <a:moveTo>
                    <a:pt x="7620" y="185432"/>
                  </a:moveTo>
                  <a:lnTo>
                    <a:pt x="0" y="185432"/>
                  </a:lnTo>
                  <a:lnTo>
                    <a:pt x="0" y="189230"/>
                  </a:lnTo>
                  <a:lnTo>
                    <a:pt x="7620" y="189230"/>
                  </a:lnTo>
                  <a:lnTo>
                    <a:pt x="7620" y="185432"/>
                  </a:lnTo>
                  <a:close/>
                </a:path>
                <a:path w="7619" h="407670">
                  <a:moveTo>
                    <a:pt x="7620" y="182892"/>
                  </a:moveTo>
                  <a:lnTo>
                    <a:pt x="0" y="182892"/>
                  </a:lnTo>
                  <a:lnTo>
                    <a:pt x="0" y="185420"/>
                  </a:lnTo>
                  <a:lnTo>
                    <a:pt x="7620" y="185420"/>
                  </a:lnTo>
                  <a:lnTo>
                    <a:pt x="7620" y="182892"/>
                  </a:lnTo>
                  <a:close/>
                </a:path>
                <a:path w="7619" h="407670">
                  <a:moveTo>
                    <a:pt x="7620" y="176542"/>
                  </a:moveTo>
                  <a:lnTo>
                    <a:pt x="0" y="176542"/>
                  </a:lnTo>
                  <a:lnTo>
                    <a:pt x="0" y="182880"/>
                  </a:lnTo>
                  <a:lnTo>
                    <a:pt x="7620" y="182880"/>
                  </a:lnTo>
                  <a:lnTo>
                    <a:pt x="7620" y="176542"/>
                  </a:lnTo>
                  <a:close/>
                </a:path>
                <a:path w="7619" h="407670">
                  <a:moveTo>
                    <a:pt x="7620" y="119392"/>
                  </a:moveTo>
                  <a:lnTo>
                    <a:pt x="0" y="119392"/>
                  </a:lnTo>
                  <a:lnTo>
                    <a:pt x="0" y="176530"/>
                  </a:lnTo>
                  <a:lnTo>
                    <a:pt x="7620" y="176530"/>
                  </a:lnTo>
                  <a:lnTo>
                    <a:pt x="7620" y="119392"/>
                  </a:lnTo>
                  <a:close/>
                </a:path>
                <a:path w="7619" h="407670">
                  <a:moveTo>
                    <a:pt x="7620" y="109232"/>
                  </a:moveTo>
                  <a:lnTo>
                    <a:pt x="0" y="109232"/>
                  </a:lnTo>
                  <a:lnTo>
                    <a:pt x="0" y="119380"/>
                  </a:lnTo>
                  <a:lnTo>
                    <a:pt x="7620" y="119380"/>
                  </a:lnTo>
                  <a:lnTo>
                    <a:pt x="7620" y="109232"/>
                  </a:lnTo>
                  <a:close/>
                </a:path>
                <a:path w="7619" h="407670">
                  <a:moveTo>
                    <a:pt x="7620" y="96532"/>
                  </a:moveTo>
                  <a:lnTo>
                    <a:pt x="0" y="96532"/>
                  </a:lnTo>
                  <a:lnTo>
                    <a:pt x="0" y="109220"/>
                  </a:lnTo>
                  <a:lnTo>
                    <a:pt x="7620" y="109220"/>
                  </a:lnTo>
                  <a:lnTo>
                    <a:pt x="7620" y="96532"/>
                  </a:lnTo>
                  <a:close/>
                </a:path>
                <a:path w="7619" h="407670">
                  <a:moveTo>
                    <a:pt x="7620" y="93992"/>
                  </a:moveTo>
                  <a:lnTo>
                    <a:pt x="0" y="93992"/>
                  </a:lnTo>
                  <a:lnTo>
                    <a:pt x="0" y="96520"/>
                  </a:lnTo>
                  <a:lnTo>
                    <a:pt x="7620" y="96520"/>
                  </a:lnTo>
                  <a:lnTo>
                    <a:pt x="7620" y="93992"/>
                  </a:lnTo>
                  <a:close/>
                </a:path>
                <a:path w="7619" h="407670">
                  <a:moveTo>
                    <a:pt x="7620" y="87642"/>
                  </a:moveTo>
                  <a:lnTo>
                    <a:pt x="0" y="87642"/>
                  </a:lnTo>
                  <a:lnTo>
                    <a:pt x="0" y="93980"/>
                  </a:lnTo>
                  <a:lnTo>
                    <a:pt x="7620" y="93980"/>
                  </a:lnTo>
                  <a:lnTo>
                    <a:pt x="7620" y="87642"/>
                  </a:lnTo>
                  <a:close/>
                </a:path>
                <a:path w="7619" h="407670">
                  <a:moveTo>
                    <a:pt x="7620" y="77482"/>
                  </a:moveTo>
                  <a:lnTo>
                    <a:pt x="0" y="77482"/>
                  </a:lnTo>
                  <a:lnTo>
                    <a:pt x="0" y="87630"/>
                  </a:lnTo>
                  <a:lnTo>
                    <a:pt x="7620" y="87630"/>
                  </a:lnTo>
                  <a:lnTo>
                    <a:pt x="7620" y="77482"/>
                  </a:lnTo>
                  <a:close/>
                </a:path>
                <a:path w="7619" h="407670">
                  <a:moveTo>
                    <a:pt x="7620" y="74942"/>
                  </a:moveTo>
                  <a:lnTo>
                    <a:pt x="0" y="74942"/>
                  </a:lnTo>
                  <a:lnTo>
                    <a:pt x="0" y="77470"/>
                  </a:lnTo>
                  <a:lnTo>
                    <a:pt x="7620" y="77470"/>
                  </a:lnTo>
                  <a:lnTo>
                    <a:pt x="7620" y="74942"/>
                  </a:lnTo>
                  <a:close/>
                </a:path>
                <a:path w="7619" h="407670">
                  <a:moveTo>
                    <a:pt x="7620" y="71132"/>
                  </a:moveTo>
                  <a:lnTo>
                    <a:pt x="0" y="71132"/>
                  </a:lnTo>
                  <a:lnTo>
                    <a:pt x="0" y="74930"/>
                  </a:lnTo>
                  <a:lnTo>
                    <a:pt x="7620" y="74930"/>
                  </a:lnTo>
                  <a:lnTo>
                    <a:pt x="7620" y="71132"/>
                  </a:lnTo>
                  <a:close/>
                </a:path>
                <a:path w="7619" h="407670">
                  <a:moveTo>
                    <a:pt x="7620" y="68592"/>
                  </a:moveTo>
                  <a:lnTo>
                    <a:pt x="0" y="68592"/>
                  </a:lnTo>
                  <a:lnTo>
                    <a:pt x="0" y="71120"/>
                  </a:lnTo>
                  <a:lnTo>
                    <a:pt x="7620" y="71120"/>
                  </a:lnTo>
                  <a:lnTo>
                    <a:pt x="7620" y="68592"/>
                  </a:lnTo>
                  <a:close/>
                </a:path>
                <a:path w="7619" h="407670">
                  <a:moveTo>
                    <a:pt x="7620" y="64782"/>
                  </a:moveTo>
                  <a:lnTo>
                    <a:pt x="0" y="64782"/>
                  </a:lnTo>
                  <a:lnTo>
                    <a:pt x="0" y="68580"/>
                  </a:lnTo>
                  <a:lnTo>
                    <a:pt x="7620" y="68580"/>
                  </a:lnTo>
                  <a:lnTo>
                    <a:pt x="7620" y="64782"/>
                  </a:lnTo>
                  <a:close/>
                </a:path>
                <a:path w="7619" h="407670">
                  <a:moveTo>
                    <a:pt x="7620" y="62242"/>
                  </a:moveTo>
                  <a:lnTo>
                    <a:pt x="0" y="62242"/>
                  </a:lnTo>
                  <a:lnTo>
                    <a:pt x="0" y="64770"/>
                  </a:lnTo>
                  <a:lnTo>
                    <a:pt x="7620" y="64770"/>
                  </a:lnTo>
                  <a:lnTo>
                    <a:pt x="7620" y="62242"/>
                  </a:lnTo>
                  <a:close/>
                </a:path>
                <a:path w="7619" h="407670">
                  <a:moveTo>
                    <a:pt x="7620" y="58432"/>
                  </a:moveTo>
                  <a:lnTo>
                    <a:pt x="0" y="58432"/>
                  </a:lnTo>
                  <a:lnTo>
                    <a:pt x="0" y="62230"/>
                  </a:lnTo>
                  <a:lnTo>
                    <a:pt x="7620" y="62230"/>
                  </a:lnTo>
                  <a:lnTo>
                    <a:pt x="7620" y="58432"/>
                  </a:lnTo>
                  <a:close/>
                </a:path>
                <a:path w="7619" h="407670">
                  <a:moveTo>
                    <a:pt x="7620" y="55892"/>
                  </a:moveTo>
                  <a:lnTo>
                    <a:pt x="0" y="55892"/>
                  </a:lnTo>
                  <a:lnTo>
                    <a:pt x="0" y="58420"/>
                  </a:lnTo>
                  <a:lnTo>
                    <a:pt x="7620" y="58420"/>
                  </a:lnTo>
                  <a:lnTo>
                    <a:pt x="7620" y="55892"/>
                  </a:lnTo>
                  <a:close/>
                </a:path>
                <a:path w="7619" h="407670">
                  <a:moveTo>
                    <a:pt x="7620" y="49542"/>
                  </a:moveTo>
                  <a:lnTo>
                    <a:pt x="0" y="49542"/>
                  </a:lnTo>
                  <a:lnTo>
                    <a:pt x="0" y="55880"/>
                  </a:lnTo>
                  <a:lnTo>
                    <a:pt x="7620" y="55880"/>
                  </a:lnTo>
                  <a:lnTo>
                    <a:pt x="7620" y="49542"/>
                  </a:lnTo>
                  <a:close/>
                </a:path>
                <a:path w="7619" h="407670">
                  <a:moveTo>
                    <a:pt x="7620" y="43192"/>
                  </a:moveTo>
                  <a:lnTo>
                    <a:pt x="0" y="43192"/>
                  </a:lnTo>
                  <a:lnTo>
                    <a:pt x="0" y="49530"/>
                  </a:lnTo>
                  <a:lnTo>
                    <a:pt x="7620" y="49530"/>
                  </a:lnTo>
                  <a:lnTo>
                    <a:pt x="7620" y="43192"/>
                  </a:lnTo>
                  <a:close/>
                </a:path>
                <a:path w="7619" h="407670">
                  <a:moveTo>
                    <a:pt x="7620" y="39382"/>
                  </a:moveTo>
                  <a:lnTo>
                    <a:pt x="0" y="39382"/>
                  </a:lnTo>
                  <a:lnTo>
                    <a:pt x="0" y="43180"/>
                  </a:lnTo>
                  <a:lnTo>
                    <a:pt x="7620" y="43180"/>
                  </a:lnTo>
                  <a:lnTo>
                    <a:pt x="7620" y="39382"/>
                  </a:lnTo>
                  <a:close/>
                </a:path>
                <a:path w="7619" h="407670">
                  <a:moveTo>
                    <a:pt x="7620" y="36842"/>
                  </a:moveTo>
                  <a:lnTo>
                    <a:pt x="0" y="36842"/>
                  </a:lnTo>
                  <a:lnTo>
                    <a:pt x="0" y="39370"/>
                  </a:lnTo>
                  <a:lnTo>
                    <a:pt x="7620" y="39370"/>
                  </a:lnTo>
                  <a:lnTo>
                    <a:pt x="7620" y="36842"/>
                  </a:lnTo>
                  <a:close/>
                </a:path>
                <a:path w="7619" h="407670">
                  <a:moveTo>
                    <a:pt x="7620" y="33032"/>
                  </a:moveTo>
                  <a:lnTo>
                    <a:pt x="0" y="33032"/>
                  </a:lnTo>
                  <a:lnTo>
                    <a:pt x="0" y="36830"/>
                  </a:lnTo>
                  <a:lnTo>
                    <a:pt x="7620" y="36830"/>
                  </a:lnTo>
                  <a:lnTo>
                    <a:pt x="7620" y="33032"/>
                  </a:lnTo>
                  <a:close/>
                </a:path>
                <a:path w="7619" h="407670">
                  <a:moveTo>
                    <a:pt x="7620" y="30492"/>
                  </a:moveTo>
                  <a:lnTo>
                    <a:pt x="0" y="30492"/>
                  </a:lnTo>
                  <a:lnTo>
                    <a:pt x="0" y="33020"/>
                  </a:lnTo>
                  <a:lnTo>
                    <a:pt x="7620" y="33020"/>
                  </a:lnTo>
                  <a:lnTo>
                    <a:pt x="7620" y="30492"/>
                  </a:lnTo>
                  <a:close/>
                </a:path>
                <a:path w="7619" h="407670">
                  <a:moveTo>
                    <a:pt x="7620" y="26682"/>
                  </a:moveTo>
                  <a:lnTo>
                    <a:pt x="0" y="26682"/>
                  </a:lnTo>
                  <a:lnTo>
                    <a:pt x="0" y="30480"/>
                  </a:lnTo>
                  <a:lnTo>
                    <a:pt x="7620" y="30480"/>
                  </a:lnTo>
                  <a:lnTo>
                    <a:pt x="7620" y="26682"/>
                  </a:lnTo>
                  <a:close/>
                </a:path>
                <a:path w="7619" h="407670">
                  <a:moveTo>
                    <a:pt x="7620" y="24142"/>
                  </a:moveTo>
                  <a:lnTo>
                    <a:pt x="0" y="24142"/>
                  </a:lnTo>
                  <a:lnTo>
                    <a:pt x="0" y="26670"/>
                  </a:lnTo>
                  <a:lnTo>
                    <a:pt x="7620" y="26670"/>
                  </a:lnTo>
                  <a:lnTo>
                    <a:pt x="7620" y="24142"/>
                  </a:lnTo>
                  <a:close/>
                </a:path>
                <a:path w="7619" h="407670">
                  <a:moveTo>
                    <a:pt x="7620" y="17792"/>
                  </a:moveTo>
                  <a:lnTo>
                    <a:pt x="0" y="17792"/>
                  </a:lnTo>
                  <a:lnTo>
                    <a:pt x="0" y="24130"/>
                  </a:lnTo>
                  <a:lnTo>
                    <a:pt x="7620" y="24130"/>
                  </a:lnTo>
                  <a:lnTo>
                    <a:pt x="7620" y="17792"/>
                  </a:lnTo>
                  <a:close/>
                </a:path>
                <a:path w="7619" h="407670">
                  <a:moveTo>
                    <a:pt x="7620" y="11442"/>
                  </a:moveTo>
                  <a:lnTo>
                    <a:pt x="0" y="11442"/>
                  </a:lnTo>
                  <a:lnTo>
                    <a:pt x="0" y="17780"/>
                  </a:lnTo>
                  <a:lnTo>
                    <a:pt x="7620" y="17780"/>
                  </a:lnTo>
                  <a:lnTo>
                    <a:pt x="7620" y="11442"/>
                  </a:lnTo>
                  <a:close/>
                </a:path>
                <a:path w="7619" h="407670">
                  <a:moveTo>
                    <a:pt x="7620" y="7632"/>
                  </a:moveTo>
                  <a:lnTo>
                    <a:pt x="0" y="7632"/>
                  </a:lnTo>
                  <a:lnTo>
                    <a:pt x="0" y="11430"/>
                  </a:lnTo>
                  <a:lnTo>
                    <a:pt x="7620" y="11430"/>
                  </a:lnTo>
                  <a:lnTo>
                    <a:pt x="7620" y="7632"/>
                  </a:lnTo>
                  <a:close/>
                </a:path>
                <a:path w="7619" h="407670">
                  <a:moveTo>
                    <a:pt x="7620" y="5092"/>
                  </a:moveTo>
                  <a:lnTo>
                    <a:pt x="0" y="5092"/>
                  </a:lnTo>
                  <a:lnTo>
                    <a:pt x="0" y="7620"/>
                  </a:lnTo>
                  <a:lnTo>
                    <a:pt x="7620" y="7620"/>
                  </a:lnTo>
                  <a:lnTo>
                    <a:pt x="7620" y="5092"/>
                  </a:lnTo>
                  <a:close/>
                </a:path>
                <a:path w="7619" h="407670">
                  <a:moveTo>
                    <a:pt x="7620" y="1282"/>
                  </a:moveTo>
                  <a:lnTo>
                    <a:pt x="0" y="1282"/>
                  </a:lnTo>
                  <a:lnTo>
                    <a:pt x="0" y="5080"/>
                  </a:lnTo>
                  <a:lnTo>
                    <a:pt x="7620" y="5080"/>
                  </a:lnTo>
                  <a:lnTo>
                    <a:pt x="7620" y="1282"/>
                  </a:lnTo>
                  <a:close/>
                </a:path>
                <a:path w="7619" h="407670">
                  <a:moveTo>
                    <a:pt x="7620" y="0"/>
                  </a:moveTo>
                  <a:lnTo>
                    <a:pt x="0" y="0"/>
                  </a:lnTo>
                  <a:lnTo>
                    <a:pt x="0" y="1270"/>
                  </a:lnTo>
                  <a:lnTo>
                    <a:pt x="7620" y="127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1F00FA"/>
            </a:solidFill>
          </p:spPr>
          <p:txBody>
            <a:bodyPr bIns="0" lIns="0" rIns="0" rtlCol="0" tIns="0" wrap="square"/>
            <a:p/>
          </p:txBody>
        </p:sp>
        <p:sp>
          <p:nvSpPr>
            <p:cNvPr id="1050356" name="object 1660"/>
            <p:cNvSpPr/>
            <p:nvPr/>
          </p:nvSpPr>
          <p:spPr>
            <a:xfrm>
              <a:off x="1570989" y="6214237"/>
              <a:ext cx="0" cy="144780"/>
            </a:xfrm>
            <a:custGeom>
              <a:avLst/>
              <a:ahLst/>
              <a:rect l="l" t="t" r="r" b="b"/>
              <a:pathLst>
                <a:path w="0" h="144779">
                  <a:moveTo>
                    <a:pt x="0" y="0"/>
                  </a:moveTo>
                  <a:lnTo>
                    <a:pt x="0" y="144653"/>
                  </a:lnTo>
                </a:path>
              </a:pathLst>
            </a:custGeom>
            <a:ln w="7619">
              <a:solidFill>
                <a:srgbClr val="1F00FA"/>
              </a:solidFill>
              <a:prstDash val="sysDot"/>
            </a:ln>
          </p:spPr>
          <p:txBody>
            <a:bodyPr bIns="0" lIns="0" rIns="0" rtlCol="0" tIns="0" wrap="square"/>
            <a:p/>
          </p:txBody>
        </p:sp>
        <p:sp>
          <p:nvSpPr>
            <p:cNvPr id="1050357" name="object 1661"/>
            <p:cNvSpPr/>
            <p:nvPr/>
          </p:nvSpPr>
          <p:spPr>
            <a:xfrm>
              <a:off x="1567180" y="6360172"/>
              <a:ext cx="7620" cy="403860"/>
            </a:xfrm>
            <a:custGeom>
              <a:avLst/>
              <a:ahLst/>
              <a:rect l="l" t="t" r="r" b="b"/>
              <a:pathLst>
                <a:path w="7619" h="403859">
                  <a:moveTo>
                    <a:pt x="7620" y="157480"/>
                  </a:moveTo>
                  <a:lnTo>
                    <a:pt x="0" y="157480"/>
                  </a:lnTo>
                  <a:lnTo>
                    <a:pt x="0" y="403847"/>
                  </a:lnTo>
                  <a:lnTo>
                    <a:pt x="7620" y="403860"/>
                  </a:lnTo>
                  <a:lnTo>
                    <a:pt x="7620" y="157480"/>
                  </a:lnTo>
                  <a:close/>
                </a:path>
                <a:path w="7619" h="403859">
                  <a:moveTo>
                    <a:pt x="7620" y="151130"/>
                  </a:moveTo>
                  <a:lnTo>
                    <a:pt x="0" y="151130"/>
                  </a:lnTo>
                  <a:lnTo>
                    <a:pt x="0" y="156197"/>
                  </a:lnTo>
                  <a:lnTo>
                    <a:pt x="7620" y="156197"/>
                  </a:lnTo>
                  <a:lnTo>
                    <a:pt x="7620" y="151130"/>
                  </a:lnTo>
                  <a:close/>
                </a:path>
                <a:path w="7619" h="403859">
                  <a:moveTo>
                    <a:pt x="7620" y="144780"/>
                  </a:moveTo>
                  <a:lnTo>
                    <a:pt x="0" y="144780"/>
                  </a:lnTo>
                  <a:lnTo>
                    <a:pt x="0" y="149847"/>
                  </a:lnTo>
                  <a:lnTo>
                    <a:pt x="7620" y="149847"/>
                  </a:lnTo>
                  <a:lnTo>
                    <a:pt x="7620" y="144780"/>
                  </a:lnTo>
                  <a:close/>
                </a:path>
                <a:path w="7619" h="403859">
                  <a:moveTo>
                    <a:pt x="7620" y="138430"/>
                  </a:moveTo>
                  <a:lnTo>
                    <a:pt x="0" y="138430"/>
                  </a:lnTo>
                  <a:lnTo>
                    <a:pt x="0" y="143497"/>
                  </a:lnTo>
                  <a:lnTo>
                    <a:pt x="7620" y="143497"/>
                  </a:lnTo>
                  <a:lnTo>
                    <a:pt x="7620" y="138430"/>
                  </a:lnTo>
                  <a:close/>
                </a:path>
                <a:path w="7619" h="403859">
                  <a:moveTo>
                    <a:pt x="7620" y="132080"/>
                  </a:moveTo>
                  <a:lnTo>
                    <a:pt x="0" y="132080"/>
                  </a:lnTo>
                  <a:lnTo>
                    <a:pt x="0" y="137147"/>
                  </a:lnTo>
                  <a:lnTo>
                    <a:pt x="7620" y="137147"/>
                  </a:lnTo>
                  <a:lnTo>
                    <a:pt x="7620" y="132080"/>
                  </a:lnTo>
                  <a:close/>
                </a:path>
                <a:path w="7619" h="403859">
                  <a:moveTo>
                    <a:pt x="7620" y="125730"/>
                  </a:moveTo>
                  <a:lnTo>
                    <a:pt x="0" y="125730"/>
                  </a:lnTo>
                  <a:lnTo>
                    <a:pt x="0" y="130797"/>
                  </a:lnTo>
                  <a:lnTo>
                    <a:pt x="7620" y="130797"/>
                  </a:lnTo>
                  <a:lnTo>
                    <a:pt x="7620" y="125730"/>
                  </a:lnTo>
                  <a:close/>
                </a:path>
                <a:path w="7619" h="403859">
                  <a:moveTo>
                    <a:pt x="7620" y="119380"/>
                  </a:moveTo>
                  <a:lnTo>
                    <a:pt x="0" y="119380"/>
                  </a:lnTo>
                  <a:lnTo>
                    <a:pt x="0" y="124447"/>
                  </a:lnTo>
                  <a:lnTo>
                    <a:pt x="7620" y="124447"/>
                  </a:lnTo>
                  <a:lnTo>
                    <a:pt x="7620" y="119380"/>
                  </a:lnTo>
                  <a:close/>
                </a:path>
                <a:path w="7619" h="403859">
                  <a:moveTo>
                    <a:pt x="7620" y="113030"/>
                  </a:moveTo>
                  <a:lnTo>
                    <a:pt x="0" y="113030"/>
                  </a:lnTo>
                  <a:lnTo>
                    <a:pt x="0" y="118097"/>
                  </a:lnTo>
                  <a:lnTo>
                    <a:pt x="7620" y="118097"/>
                  </a:lnTo>
                  <a:lnTo>
                    <a:pt x="7620" y="113030"/>
                  </a:lnTo>
                  <a:close/>
                </a:path>
                <a:path w="7619" h="403859">
                  <a:moveTo>
                    <a:pt x="7620" y="106680"/>
                  </a:moveTo>
                  <a:lnTo>
                    <a:pt x="0" y="106680"/>
                  </a:lnTo>
                  <a:lnTo>
                    <a:pt x="0" y="111747"/>
                  </a:lnTo>
                  <a:lnTo>
                    <a:pt x="7620" y="111747"/>
                  </a:lnTo>
                  <a:lnTo>
                    <a:pt x="7620" y="106680"/>
                  </a:lnTo>
                  <a:close/>
                </a:path>
                <a:path w="7619" h="403859">
                  <a:moveTo>
                    <a:pt x="7620" y="100330"/>
                  </a:moveTo>
                  <a:lnTo>
                    <a:pt x="0" y="100330"/>
                  </a:lnTo>
                  <a:lnTo>
                    <a:pt x="0" y="105397"/>
                  </a:lnTo>
                  <a:lnTo>
                    <a:pt x="7620" y="105397"/>
                  </a:lnTo>
                  <a:lnTo>
                    <a:pt x="7620" y="100330"/>
                  </a:lnTo>
                  <a:close/>
                </a:path>
                <a:path w="7619" h="403859">
                  <a:moveTo>
                    <a:pt x="7620" y="93980"/>
                  </a:moveTo>
                  <a:lnTo>
                    <a:pt x="0" y="93980"/>
                  </a:lnTo>
                  <a:lnTo>
                    <a:pt x="0" y="99047"/>
                  </a:lnTo>
                  <a:lnTo>
                    <a:pt x="7620" y="99047"/>
                  </a:lnTo>
                  <a:lnTo>
                    <a:pt x="7620" y="93980"/>
                  </a:lnTo>
                  <a:close/>
                </a:path>
                <a:path w="7619" h="403859">
                  <a:moveTo>
                    <a:pt x="7620" y="88900"/>
                  </a:moveTo>
                  <a:lnTo>
                    <a:pt x="0" y="88900"/>
                  </a:lnTo>
                  <a:lnTo>
                    <a:pt x="0" y="92697"/>
                  </a:lnTo>
                  <a:lnTo>
                    <a:pt x="7620" y="92697"/>
                  </a:lnTo>
                  <a:lnTo>
                    <a:pt x="7620" y="88900"/>
                  </a:lnTo>
                  <a:close/>
                </a:path>
                <a:path w="7619" h="403859">
                  <a:moveTo>
                    <a:pt x="7620" y="82550"/>
                  </a:moveTo>
                  <a:lnTo>
                    <a:pt x="0" y="82550"/>
                  </a:lnTo>
                  <a:lnTo>
                    <a:pt x="0" y="87630"/>
                  </a:lnTo>
                  <a:lnTo>
                    <a:pt x="7620" y="87630"/>
                  </a:lnTo>
                  <a:lnTo>
                    <a:pt x="7620" y="82550"/>
                  </a:lnTo>
                  <a:close/>
                </a:path>
                <a:path w="7619" h="403859">
                  <a:moveTo>
                    <a:pt x="7620" y="76200"/>
                  </a:moveTo>
                  <a:lnTo>
                    <a:pt x="0" y="76200"/>
                  </a:lnTo>
                  <a:lnTo>
                    <a:pt x="0" y="81267"/>
                  </a:lnTo>
                  <a:lnTo>
                    <a:pt x="7620" y="81267"/>
                  </a:lnTo>
                  <a:lnTo>
                    <a:pt x="7620" y="76200"/>
                  </a:lnTo>
                  <a:close/>
                </a:path>
                <a:path w="7619" h="403859">
                  <a:moveTo>
                    <a:pt x="7620" y="69850"/>
                  </a:moveTo>
                  <a:lnTo>
                    <a:pt x="0" y="69850"/>
                  </a:lnTo>
                  <a:lnTo>
                    <a:pt x="0" y="74930"/>
                  </a:lnTo>
                  <a:lnTo>
                    <a:pt x="7620" y="74930"/>
                  </a:lnTo>
                  <a:lnTo>
                    <a:pt x="7620" y="69850"/>
                  </a:lnTo>
                  <a:close/>
                </a:path>
                <a:path w="7619" h="403859">
                  <a:moveTo>
                    <a:pt x="7620" y="63500"/>
                  </a:moveTo>
                  <a:lnTo>
                    <a:pt x="0" y="63500"/>
                  </a:lnTo>
                  <a:lnTo>
                    <a:pt x="0" y="68567"/>
                  </a:lnTo>
                  <a:lnTo>
                    <a:pt x="7620" y="68567"/>
                  </a:lnTo>
                  <a:lnTo>
                    <a:pt x="7620" y="63500"/>
                  </a:lnTo>
                  <a:close/>
                </a:path>
                <a:path w="7619" h="403859">
                  <a:moveTo>
                    <a:pt x="7620" y="57150"/>
                  </a:moveTo>
                  <a:lnTo>
                    <a:pt x="0" y="57150"/>
                  </a:lnTo>
                  <a:lnTo>
                    <a:pt x="0" y="62217"/>
                  </a:lnTo>
                  <a:lnTo>
                    <a:pt x="7620" y="62217"/>
                  </a:lnTo>
                  <a:lnTo>
                    <a:pt x="7620" y="57150"/>
                  </a:lnTo>
                  <a:close/>
                </a:path>
                <a:path w="7619" h="403859">
                  <a:moveTo>
                    <a:pt x="7620" y="50800"/>
                  </a:moveTo>
                  <a:lnTo>
                    <a:pt x="0" y="50800"/>
                  </a:lnTo>
                  <a:lnTo>
                    <a:pt x="0" y="55867"/>
                  </a:lnTo>
                  <a:lnTo>
                    <a:pt x="7620" y="55867"/>
                  </a:lnTo>
                  <a:lnTo>
                    <a:pt x="7620" y="50800"/>
                  </a:lnTo>
                  <a:close/>
                </a:path>
                <a:path w="7619" h="403859">
                  <a:moveTo>
                    <a:pt x="7620" y="38100"/>
                  </a:moveTo>
                  <a:lnTo>
                    <a:pt x="0" y="38100"/>
                  </a:lnTo>
                  <a:lnTo>
                    <a:pt x="0" y="49517"/>
                  </a:lnTo>
                  <a:lnTo>
                    <a:pt x="7620" y="49517"/>
                  </a:lnTo>
                  <a:lnTo>
                    <a:pt x="7620" y="38100"/>
                  </a:lnTo>
                  <a:close/>
                </a:path>
                <a:path w="7619" h="403859">
                  <a:moveTo>
                    <a:pt x="7620" y="25400"/>
                  </a:moveTo>
                  <a:lnTo>
                    <a:pt x="0" y="25400"/>
                  </a:lnTo>
                  <a:lnTo>
                    <a:pt x="0" y="36817"/>
                  </a:lnTo>
                  <a:lnTo>
                    <a:pt x="7620" y="36817"/>
                  </a:lnTo>
                  <a:lnTo>
                    <a:pt x="7620" y="25400"/>
                  </a:lnTo>
                  <a:close/>
                </a:path>
                <a:path w="7619" h="403859">
                  <a:moveTo>
                    <a:pt x="7620" y="12700"/>
                  </a:moveTo>
                  <a:lnTo>
                    <a:pt x="0" y="12700"/>
                  </a:lnTo>
                  <a:lnTo>
                    <a:pt x="0" y="24117"/>
                  </a:lnTo>
                  <a:lnTo>
                    <a:pt x="7620" y="24117"/>
                  </a:lnTo>
                  <a:lnTo>
                    <a:pt x="7620" y="12700"/>
                  </a:lnTo>
                  <a:close/>
                </a:path>
                <a:path w="7619" h="403859">
                  <a:moveTo>
                    <a:pt x="7620" y="0"/>
                  </a:moveTo>
                  <a:lnTo>
                    <a:pt x="0" y="0"/>
                  </a:lnTo>
                  <a:lnTo>
                    <a:pt x="0" y="11417"/>
                  </a:lnTo>
                  <a:lnTo>
                    <a:pt x="7620" y="11417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1F00FA"/>
            </a:solidFill>
          </p:spPr>
          <p:txBody>
            <a:bodyPr bIns="0" lIns="0" rIns="0" rtlCol="0" tIns="0" wrap="square"/>
            <a:p/>
          </p:txBody>
        </p:sp>
        <p:sp>
          <p:nvSpPr>
            <p:cNvPr id="1050358" name="object 1662"/>
            <p:cNvSpPr/>
            <p:nvPr/>
          </p:nvSpPr>
          <p:spPr>
            <a:xfrm>
              <a:off x="1560830" y="5806439"/>
              <a:ext cx="6350" cy="119380"/>
            </a:xfrm>
            <a:custGeom>
              <a:avLst/>
              <a:ahLst/>
              <a:rect l="l" t="t" r="r" b="b"/>
              <a:pathLst>
                <a:path w="6350" h="119379">
                  <a:moveTo>
                    <a:pt x="6350" y="109232"/>
                  </a:moveTo>
                  <a:lnTo>
                    <a:pt x="0" y="109232"/>
                  </a:lnTo>
                  <a:lnTo>
                    <a:pt x="0" y="119380"/>
                  </a:lnTo>
                  <a:lnTo>
                    <a:pt x="6350" y="119380"/>
                  </a:lnTo>
                  <a:lnTo>
                    <a:pt x="6350" y="109232"/>
                  </a:lnTo>
                  <a:close/>
                </a:path>
                <a:path w="6350" h="119379">
                  <a:moveTo>
                    <a:pt x="6350" y="96532"/>
                  </a:moveTo>
                  <a:lnTo>
                    <a:pt x="0" y="96532"/>
                  </a:lnTo>
                  <a:lnTo>
                    <a:pt x="0" y="109220"/>
                  </a:lnTo>
                  <a:lnTo>
                    <a:pt x="6350" y="109220"/>
                  </a:lnTo>
                  <a:lnTo>
                    <a:pt x="6350" y="96532"/>
                  </a:lnTo>
                  <a:close/>
                </a:path>
                <a:path w="6350" h="119379">
                  <a:moveTo>
                    <a:pt x="6350" y="93992"/>
                  </a:moveTo>
                  <a:lnTo>
                    <a:pt x="0" y="93992"/>
                  </a:lnTo>
                  <a:lnTo>
                    <a:pt x="0" y="96520"/>
                  </a:lnTo>
                  <a:lnTo>
                    <a:pt x="6350" y="96520"/>
                  </a:lnTo>
                  <a:lnTo>
                    <a:pt x="6350" y="93992"/>
                  </a:lnTo>
                  <a:close/>
                </a:path>
                <a:path w="6350" h="119379">
                  <a:moveTo>
                    <a:pt x="6350" y="87642"/>
                  </a:moveTo>
                  <a:lnTo>
                    <a:pt x="0" y="87642"/>
                  </a:lnTo>
                  <a:lnTo>
                    <a:pt x="0" y="93980"/>
                  </a:lnTo>
                  <a:lnTo>
                    <a:pt x="6350" y="93980"/>
                  </a:lnTo>
                  <a:lnTo>
                    <a:pt x="6350" y="87642"/>
                  </a:lnTo>
                  <a:close/>
                </a:path>
                <a:path w="6350" h="119379">
                  <a:moveTo>
                    <a:pt x="6350" y="77482"/>
                  </a:moveTo>
                  <a:lnTo>
                    <a:pt x="0" y="77482"/>
                  </a:lnTo>
                  <a:lnTo>
                    <a:pt x="0" y="87630"/>
                  </a:lnTo>
                  <a:lnTo>
                    <a:pt x="6350" y="87630"/>
                  </a:lnTo>
                  <a:lnTo>
                    <a:pt x="6350" y="77482"/>
                  </a:lnTo>
                  <a:close/>
                </a:path>
                <a:path w="6350" h="119379">
                  <a:moveTo>
                    <a:pt x="6350" y="74942"/>
                  </a:moveTo>
                  <a:lnTo>
                    <a:pt x="0" y="74942"/>
                  </a:lnTo>
                  <a:lnTo>
                    <a:pt x="0" y="77470"/>
                  </a:lnTo>
                  <a:lnTo>
                    <a:pt x="6350" y="77470"/>
                  </a:lnTo>
                  <a:lnTo>
                    <a:pt x="6350" y="74942"/>
                  </a:lnTo>
                  <a:close/>
                </a:path>
                <a:path w="6350" h="119379">
                  <a:moveTo>
                    <a:pt x="6350" y="71132"/>
                  </a:moveTo>
                  <a:lnTo>
                    <a:pt x="0" y="71132"/>
                  </a:lnTo>
                  <a:lnTo>
                    <a:pt x="0" y="74930"/>
                  </a:lnTo>
                  <a:lnTo>
                    <a:pt x="6350" y="74930"/>
                  </a:lnTo>
                  <a:lnTo>
                    <a:pt x="6350" y="71132"/>
                  </a:lnTo>
                  <a:close/>
                </a:path>
                <a:path w="6350" h="119379">
                  <a:moveTo>
                    <a:pt x="6350" y="68592"/>
                  </a:moveTo>
                  <a:lnTo>
                    <a:pt x="0" y="68592"/>
                  </a:lnTo>
                  <a:lnTo>
                    <a:pt x="0" y="71120"/>
                  </a:lnTo>
                  <a:lnTo>
                    <a:pt x="6350" y="71120"/>
                  </a:lnTo>
                  <a:lnTo>
                    <a:pt x="6350" y="68592"/>
                  </a:lnTo>
                  <a:close/>
                </a:path>
                <a:path w="6350" h="119379">
                  <a:moveTo>
                    <a:pt x="6350" y="64782"/>
                  </a:moveTo>
                  <a:lnTo>
                    <a:pt x="0" y="64782"/>
                  </a:lnTo>
                  <a:lnTo>
                    <a:pt x="0" y="68580"/>
                  </a:lnTo>
                  <a:lnTo>
                    <a:pt x="6350" y="68580"/>
                  </a:lnTo>
                  <a:lnTo>
                    <a:pt x="6350" y="64782"/>
                  </a:lnTo>
                  <a:close/>
                </a:path>
                <a:path w="6350" h="119379">
                  <a:moveTo>
                    <a:pt x="6350" y="62242"/>
                  </a:moveTo>
                  <a:lnTo>
                    <a:pt x="0" y="62242"/>
                  </a:lnTo>
                  <a:lnTo>
                    <a:pt x="0" y="64770"/>
                  </a:lnTo>
                  <a:lnTo>
                    <a:pt x="6350" y="64770"/>
                  </a:lnTo>
                  <a:lnTo>
                    <a:pt x="6350" y="62242"/>
                  </a:lnTo>
                  <a:close/>
                </a:path>
                <a:path w="6350" h="119379">
                  <a:moveTo>
                    <a:pt x="6350" y="58432"/>
                  </a:moveTo>
                  <a:lnTo>
                    <a:pt x="0" y="58432"/>
                  </a:lnTo>
                  <a:lnTo>
                    <a:pt x="0" y="62230"/>
                  </a:lnTo>
                  <a:lnTo>
                    <a:pt x="6350" y="62230"/>
                  </a:lnTo>
                  <a:lnTo>
                    <a:pt x="6350" y="58432"/>
                  </a:lnTo>
                  <a:close/>
                </a:path>
                <a:path w="6350" h="119379">
                  <a:moveTo>
                    <a:pt x="6350" y="55892"/>
                  </a:moveTo>
                  <a:lnTo>
                    <a:pt x="0" y="55892"/>
                  </a:lnTo>
                  <a:lnTo>
                    <a:pt x="0" y="58420"/>
                  </a:lnTo>
                  <a:lnTo>
                    <a:pt x="6350" y="58420"/>
                  </a:lnTo>
                  <a:lnTo>
                    <a:pt x="6350" y="55892"/>
                  </a:lnTo>
                  <a:close/>
                </a:path>
                <a:path w="6350" h="119379">
                  <a:moveTo>
                    <a:pt x="6350" y="49542"/>
                  </a:moveTo>
                  <a:lnTo>
                    <a:pt x="0" y="49542"/>
                  </a:lnTo>
                  <a:lnTo>
                    <a:pt x="0" y="55880"/>
                  </a:lnTo>
                  <a:lnTo>
                    <a:pt x="6350" y="55880"/>
                  </a:lnTo>
                  <a:lnTo>
                    <a:pt x="6350" y="49542"/>
                  </a:lnTo>
                  <a:close/>
                </a:path>
                <a:path w="6350" h="119379">
                  <a:moveTo>
                    <a:pt x="6350" y="43192"/>
                  </a:moveTo>
                  <a:lnTo>
                    <a:pt x="0" y="43192"/>
                  </a:lnTo>
                  <a:lnTo>
                    <a:pt x="0" y="49530"/>
                  </a:lnTo>
                  <a:lnTo>
                    <a:pt x="6350" y="49530"/>
                  </a:lnTo>
                  <a:lnTo>
                    <a:pt x="6350" y="43192"/>
                  </a:lnTo>
                  <a:close/>
                </a:path>
                <a:path w="6350" h="119379">
                  <a:moveTo>
                    <a:pt x="6350" y="39382"/>
                  </a:moveTo>
                  <a:lnTo>
                    <a:pt x="0" y="39382"/>
                  </a:lnTo>
                  <a:lnTo>
                    <a:pt x="0" y="43180"/>
                  </a:lnTo>
                  <a:lnTo>
                    <a:pt x="6350" y="43180"/>
                  </a:lnTo>
                  <a:lnTo>
                    <a:pt x="6350" y="39382"/>
                  </a:lnTo>
                  <a:close/>
                </a:path>
                <a:path w="6350" h="119379">
                  <a:moveTo>
                    <a:pt x="6350" y="36842"/>
                  </a:moveTo>
                  <a:lnTo>
                    <a:pt x="0" y="36842"/>
                  </a:lnTo>
                  <a:lnTo>
                    <a:pt x="0" y="39370"/>
                  </a:lnTo>
                  <a:lnTo>
                    <a:pt x="6350" y="39370"/>
                  </a:lnTo>
                  <a:lnTo>
                    <a:pt x="6350" y="36842"/>
                  </a:lnTo>
                  <a:close/>
                </a:path>
                <a:path w="6350" h="119379">
                  <a:moveTo>
                    <a:pt x="6350" y="33032"/>
                  </a:moveTo>
                  <a:lnTo>
                    <a:pt x="0" y="33032"/>
                  </a:lnTo>
                  <a:lnTo>
                    <a:pt x="0" y="36830"/>
                  </a:lnTo>
                  <a:lnTo>
                    <a:pt x="6350" y="36830"/>
                  </a:lnTo>
                  <a:lnTo>
                    <a:pt x="6350" y="33032"/>
                  </a:lnTo>
                  <a:close/>
                </a:path>
                <a:path w="6350" h="119379">
                  <a:moveTo>
                    <a:pt x="6350" y="30492"/>
                  </a:moveTo>
                  <a:lnTo>
                    <a:pt x="0" y="30492"/>
                  </a:lnTo>
                  <a:lnTo>
                    <a:pt x="0" y="33020"/>
                  </a:lnTo>
                  <a:lnTo>
                    <a:pt x="6350" y="33020"/>
                  </a:lnTo>
                  <a:lnTo>
                    <a:pt x="6350" y="30492"/>
                  </a:lnTo>
                  <a:close/>
                </a:path>
                <a:path w="6350" h="119379">
                  <a:moveTo>
                    <a:pt x="6350" y="26682"/>
                  </a:moveTo>
                  <a:lnTo>
                    <a:pt x="0" y="26682"/>
                  </a:lnTo>
                  <a:lnTo>
                    <a:pt x="0" y="30480"/>
                  </a:lnTo>
                  <a:lnTo>
                    <a:pt x="6350" y="30480"/>
                  </a:lnTo>
                  <a:lnTo>
                    <a:pt x="6350" y="26682"/>
                  </a:lnTo>
                  <a:close/>
                </a:path>
                <a:path w="6350" h="119379">
                  <a:moveTo>
                    <a:pt x="6350" y="24142"/>
                  </a:moveTo>
                  <a:lnTo>
                    <a:pt x="0" y="24142"/>
                  </a:lnTo>
                  <a:lnTo>
                    <a:pt x="0" y="26670"/>
                  </a:lnTo>
                  <a:lnTo>
                    <a:pt x="6350" y="26670"/>
                  </a:lnTo>
                  <a:lnTo>
                    <a:pt x="6350" y="24142"/>
                  </a:lnTo>
                  <a:close/>
                </a:path>
                <a:path w="6350" h="119379">
                  <a:moveTo>
                    <a:pt x="6350" y="17792"/>
                  </a:moveTo>
                  <a:lnTo>
                    <a:pt x="0" y="17792"/>
                  </a:lnTo>
                  <a:lnTo>
                    <a:pt x="0" y="24130"/>
                  </a:lnTo>
                  <a:lnTo>
                    <a:pt x="6350" y="24130"/>
                  </a:lnTo>
                  <a:lnTo>
                    <a:pt x="6350" y="17792"/>
                  </a:lnTo>
                  <a:close/>
                </a:path>
                <a:path w="6350" h="119379">
                  <a:moveTo>
                    <a:pt x="6350" y="11442"/>
                  </a:moveTo>
                  <a:lnTo>
                    <a:pt x="0" y="11442"/>
                  </a:lnTo>
                  <a:lnTo>
                    <a:pt x="0" y="17780"/>
                  </a:lnTo>
                  <a:lnTo>
                    <a:pt x="6350" y="17780"/>
                  </a:lnTo>
                  <a:lnTo>
                    <a:pt x="6350" y="11442"/>
                  </a:lnTo>
                  <a:close/>
                </a:path>
                <a:path w="6350" h="119379">
                  <a:moveTo>
                    <a:pt x="6350" y="7632"/>
                  </a:moveTo>
                  <a:lnTo>
                    <a:pt x="0" y="7632"/>
                  </a:lnTo>
                  <a:lnTo>
                    <a:pt x="0" y="11430"/>
                  </a:lnTo>
                  <a:lnTo>
                    <a:pt x="6350" y="11430"/>
                  </a:lnTo>
                  <a:lnTo>
                    <a:pt x="6350" y="7632"/>
                  </a:lnTo>
                  <a:close/>
                </a:path>
                <a:path w="6350" h="119379">
                  <a:moveTo>
                    <a:pt x="6350" y="5092"/>
                  </a:moveTo>
                  <a:lnTo>
                    <a:pt x="0" y="5092"/>
                  </a:lnTo>
                  <a:lnTo>
                    <a:pt x="0" y="7620"/>
                  </a:lnTo>
                  <a:lnTo>
                    <a:pt x="6350" y="7620"/>
                  </a:lnTo>
                  <a:lnTo>
                    <a:pt x="6350" y="5092"/>
                  </a:lnTo>
                  <a:close/>
                </a:path>
                <a:path w="6350" h="119379">
                  <a:moveTo>
                    <a:pt x="6350" y="1282"/>
                  </a:moveTo>
                  <a:lnTo>
                    <a:pt x="0" y="1282"/>
                  </a:lnTo>
                  <a:lnTo>
                    <a:pt x="0" y="5080"/>
                  </a:lnTo>
                  <a:lnTo>
                    <a:pt x="6350" y="5080"/>
                  </a:lnTo>
                  <a:lnTo>
                    <a:pt x="6350" y="1282"/>
                  </a:lnTo>
                  <a:close/>
                </a:path>
                <a:path w="6350" h="119379">
                  <a:moveTo>
                    <a:pt x="6350" y="0"/>
                  </a:moveTo>
                  <a:lnTo>
                    <a:pt x="0" y="0"/>
                  </a:lnTo>
                  <a:lnTo>
                    <a:pt x="0" y="1270"/>
                  </a:lnTo>
                  <a:lnTo>
                    <a:pt x="6350" y="1270"/>
                  </a:lnTo>
                  <a:lnTo>
                    <a:pt x="6350" y="0"/>
                  </a:lnTo>
                  <a:close/>
                </a:path>
              </a:pathLst>
            </a:custGeom>
            <a:solidFill>
              <a:srgbClr val="1E00FA"/>
            </a:solidFill>
          </p:spPr>
          <p:txBody>
            <a:bodyPr bIns="0" lIns="0" rIns="0" rtlCol="0" tIns="0" wrap="square"/>
            <a:p/>
          </p:txBody>
        </p:sp>
        <p:sp>
          <p:nvSpPr>
            <p:cNvPr id="1050359" name="object 1663"/>
            <p:cNvSpPr/>
            <p:nvPr/>
          </p:nvSpPr>
          <p:spPr>
            <a:xfrm>
              <a:off x="1564004" y="5925820"/>
              <a:ext cx="0" cy="180340"/>
            </a:xfrm>
            <a:custGeom>
              <a:avLst/>
              <a:ahLst/>
              <a:rect l="l" t="t" r="r" b="b"/>
              <a:pathLst>
                <a:path w="0" h="180339">
                  <a:moveTo>
                    <a:pt x="0" y="0"/>
                  </a:moveTo>
                  <a:lnTo>
                    <a:pt x="0" y="180339"/>
                  </a:lnTo>
                </a:path>
              </a:pathLst>
            </a:custGeom>
            <a:ln w="6350">
              <a:solidFill>
                <a:srgbClr val="1E00FA"/>
              </a:solidFill>
            </a:ln>
          </p:spPr>
          <p:txBody>
            <a:bodyPr bIns="0" lIns="0" rIns="0" rtlCol="0" tIns="0" wrap="square"/>
            <a:p/>
          </p:txBody>
        </p:sp>
        <p:sp>
          <p:nvSpPr>
            <p:cNvPr id="1050360" name="object 1664"/>
            <p:cNvSpPr/>
            <p:nvPr/>
          </p:nvSpPr>
          <p:spPr>
            <a:xfrm>
              <a:off x="1560829" y="6106159"/>
              <a:ext cx="6350" cy="107950"/>
            </a:xfrm>
            <a:custGeom>
              <a:avLst/>
              <a:ahLst/>
              <a:rect l="l" t="t" r="r" b="b"/>
              <a:pathLst>
                <a:path w="6350" h="107950">
                  <a:moveTo>
                    <a:pt x="6350" y="0"/>
                  </a:moveTo>
                  <a:lnTo>
                    <a:pt x="0" y="0"/>
                  </a:lnTo>
                  <a:lnTo>
                    <a:pt x="0" y="107949"/>
                  </a:lnTo>
                  <a:lnTo>
                    <a:pt x="6350" y="107949"/>
                  </a:lnTo>
                  <a:lnTo>
                    <a:pt x="6350" y="0"/>
                  </a:lnTo>
                  <a:close/>
                </a:path>
              </a:pathLst>
            </a:custGeom>
            <a:solidFill>
              <a:srgbClr val="1E00FA"/>
            </a:solidFill>
          </p:spPr>
          <p:txBody>
            <a:bodyPr bIns="0" lIns="0" rIns="0" rtlCol="0" tIns="0" wrap="square"/>
            <a:p/>
          </p:txBody>
        </p:sp>
        <p:sp>
          <p:nvSpPr>
            <p:cNvPr id="1050361" name="object 1665"/>
            <p:cNvSpPr/>
            <p:nvPr/>
          </p:nvSpPr>
          <p:spPr>
            <a:xfrm>
              <a:off x="1564004" y="6214237"/>
              <a:ext cx="0" cy="144780"/>
            </a:xfrm>
            <a:custGeom>
              <a:avLst/>
              <a:ahLst/>
              <a:rect l="l" t="t" r="r" b="b"/>
              <a:pathLst>
                <a:path w="0" h="144779">
                  <a:moveTo>
                    <a:pt x="0" y="0"/>
                  </a:moveTo>
                  <a:lnTo>
                    <a:pt x="0" y="144653"/>
                  </a:lnTo>
                </a:path>
              </a:pathLst>
            </a:custGeom>
            <a:ln w="6350">
              <a:solidFill>
                <a:srgbClr val="1E00FA"/>
              </a:solidFill>
              <a:prstDash val="sysDot"/>
            </a:ln>
          </p:spPr>
          <p:txBody>
            <a:bodyPr bIns="0" lIns="0" rIns="0" rtlCol="0" tIns="0" wrap="square"/>
            <a:p/>
          </p:txBody>
        </p:sp>
        <p:sp>
          <p:nvSpPr>
            <p:cNvPr id="1050362" name="object 1666"/>
            <p:cNvSpPr/>
            <p:nvPr/>
          </p:nvSpPr>
          <p:spPr>
            <a:xfrm>
              <a:off x="1560830" y="6360172"/>
              <a:ext cx="6350" cy="403860"/>
            </a:xfrm>
            <a:custGeom>
              <a:avLst/>
              <a:ahLst/>
              <a:rect l="l" t="t" r="r" b="b"/>
              <a:pathLst>
                <a:path w="6350" h="403859">
                  <a:moveTo>
                    <a:pt x="6350" y="157480"/>
                  </a:moveTo>
                  <a:lnTo>
                    <a:pt x="0" y="157480"/>
                  </a:lnTo>
                  <a:lnTo>
                    <a:pt x="0" y="403847"/>
                  </a:lnTo>
                  <a:lnTo>
                    <a:pt x="6350" y="403860"/>
                  </a:lnTo>
                  <a:lnTo>
                    <a:pt x="6350" y="157480"/>
                  </a:lnTo>
                  <a:close/>
                </a:path>
                <a:path w="6350" h="403859">
                  <a:moveTo>
                    <a:pt x="6350" y="151130"/>
                  </a:moveTo>
                  <a:lnTo>
                    <a:pt x="0" y="151130"/>
                  </a:lnTo>
                  <a:lnTo>
                    <a:pt x="0" y="156197"/>
                  </a:lnTo>
                  <a:lnTo>
                    <a:pt x="6350" y="156197"/>
                  </a:lnTo>
                  <a:lnTo>
                    <a:pt x="6350" y="151130"/>
                  </a:lnTo>
                  <a:close/>
                </a:path>
                <a:path w="6350" h="403859">
                  <a:moveTo>
                    <a:pt x="6350" y="144780"/>
                  </a:moveTo>
                  <a:lnTo>
                    <a:pt x="0" y="144780"/>
                  </a:lnTo>
                  <a:lnTo>
                    <a:pt x="0" y="149847"/>
                  </a:lnTo>
                  <a:lnTo>
                    <a:pt x="6350" y="149847"/>
                  </a:lnTo>
                  <a:lnTo>
                    <a:pt x="6350" y="144780"/>
                  </a:lnTo>
                  <a:close/>
                </a:path>
                <a:path w="6350" h="403859">
                  <a:moveTo>
                    <a:pt x="6350" y="138430"/>
                  </a:moveTo>
                  <a:lnTo>
                    <a:pt x="0" y="138430"/>
                  </a:lnTo>
                  <a:lnTo>
                    <a:pt x="0" y="143497"/>
                  </a:lnTo>
                  <a:lnTo>
                    <a:pt x="6350" y="143497"/>
                  </a:lnTo>
                  <a:lnTo>
                    <a:pt x="6350" y="138430"/>
                  </a:lnTo>
                  <a:close/>
                </a:path>
                <a:path w="6350" h="403859">
                  <a:moveTo>
                    <a:pt x="6350" y="132080"/>
                  </a:moveTo>
                  <a:lnTo>
                    <a:pt x="0" y="132080"/>
                  </a:lnTo>
                  <a:lnTo>
                    <a:pt x="0" y="137147"/>
                  </a:lnTo>
                  <a:lnTo>
                    <a:pt x="6350" y="137147"/>
                  </a:lnTo>
                  <a:lnTo>
                    <a:pt x="6350" y="132080"/>
                  </a:lnTo>
                  <a:close/>
                </a:path>
                <a:path w="6350" h="403859">
                  <a:moveTo>
                    <a:pt x="6350" y="125730"/>
                  </a:moveTo>
                  <a:lnTo>
                    <a:pt x="0" y="125730"/>
                  </a:lnTo>
                  <a:lnTo>
                    <a:pt x="0" y="130797"/>
                  </a:lnTo>
                  <a:lnTo>
                    <a:pt x="6350" y="130797"/>
                  </a:lnTo>
                  <a:lnTo>
                    <a:pt x="6350" y="125730"/>
                  </a:lnTo>
                  <a:close/>
                </a:path>
                <a:path w="6350" h="403859">
                  <a:moveTo>
                    <a:pt x="6350" y="119380"/>
                  </a:moveTo>
                  <a:lnTo>
                    <a:pt x="0" y="119380"/>
                  </a:lnTo>
                  <a:lnTo>
                    <a:pt x="0" y="124447"/>
                  </a:lnTo>
                  <a:lnTo>
                    <a:pt x="6350" y="124447"/>
                  </a:lnTo>
                  <a:lnTo>
                    <a:pt x="6350" y="119380"/>
                  </a:lnTo>
                  <a:close/>
                </a:path>
                <a:path w="6350" h="403859">
                  <a:moveTo>
                    <a:pt x="6350" y="113030"/>
                  </a:moveTo>
                  <a:lnTo>
                    <a:pt x="0" y="113030"/>
                  </a:lnTo>
                  <a:lnTo>
                    <a:pt x="0" y="118097"/>
                  </a:lnTo>
                  <a:lnTo>
                    <a:pt x="6350" y="118097"/>
                  </a:lnTo>
                  <a:lnTo>
                    <a:pt x="6350" y="113030"/>
                  </a:lnTo>
                  <a:close/>
                </a:path>
                <a:path w="6350" h="403859">
                  <a:moveTo>
                    <a:pt x="6350" y="106680"/>
                  </a:moveTo>
                  <a:lnTo>
                    <a:pt x="0" y="106680"/>
                  </a:lnTo>
                  <a:lnTo>
                    <a:pt x="0" y="111747"/>
                  </a:lnTo>
                  <a:lnTo>
                    <a:pt x="6350" y="111747"/>
                  </a:lnTo>
                  <a:lnTo>
                    <a:pt x="6350" y="106680"/>
                  </a:lnTo>
                  <a:close/>
                </a:path>
                <a:path w="6350" h="403859">
                  <a:moveTo>
                    <a:pt x="6350" y="100330"/>
                  </a:moveTo>
                  <a:lnTo>
                    <a:pt x="0" y="100330"/>
                  </a:lnTo>
                  <a:lnTo>
                    <a:pt x="0" y="105397"/>
                  </a:lnTo>
                  <a:lnTo>
                    <a:pt x="6350" y="105397"/>
                  </a:lnTo>
                  <a:lnTo>
                    <a:pt x="6350" y="100330"/>
                  </a:lnTo>
                  <a:close/>
                </a:path>
                <a:path w="6350" h="403859">
                  <a:moveTo>
                    <a:pt x="6350" y="93980"/>
                  </a:moveTo>
                  <a:lnTo>
                    <a:pt x="0" y="93980"/>
                  </a:lnTo>
                  <a:lnTo>
                    <a:pt x="0" y="99047"/>
                  </a:lnTo>
                  <a:lnTo>
                    <a:pt x="6350" y="99047"/>
                  </a:lnTo>
                  <a:lnTo>
                    <a:pt x="6350" y="93980"/>
                  </a:lnTo>
                  <a:close/>
                </a:path>
                <a:path w="6350" h="403859">
                  <a:moveTo>
                    <a:pt x="6350" y="88900"/>
                  </a:moveTo>
                  <a:lnTo>
                    <a:pt x="0" y="88900"/>
                  </a:lnTo>
                  <a:lnTo>
                    <a:pt x="0" y="92697"/>
                  </a:lnTo>
                  <a:lnTo>
                    <a:pt x="6350" y="92697"/>
                  </a:lnTo>
                  <a:lnTo>
                    <a:pt x="6350" y="88900"/>
                  </a:lnTo>
                  <a:close/>
                </a:path>
                <a:path w="6350" h="403859">
                  <a:moveTo>
                    <a:pt x="6350" y="82550"/>
                  </a:moveTo>
                  <a:lnTo>
                    <a:pt x="0" y="82550"/>
                  </a:lnTo>
                  <a:lnTo>
                    <a:pt x="0" y="87630"/>
                  </a:lnTo>
                  <a:lnTo>
                    <a:pt x="6350" y="87630"/>
                  </a:lnTo>
                  <a:lnTo>
                    <a:pt x="6350" y="82550"/>
                  </a:lnTo>
                  <a:close/>
                </a:path>
                <a:path w="6350" h="403859">
                  <a:moveTo>
                    <a:pt x="6350" y="76200"/>
                  </a:moveTo>
                  <a:lnTo>
                    <a:pt x="0" y="76200"/>
                  </a:lnTo>
                  <a:lnTo>
                    <a:pt x="0" y="81267"/>
                  </a:lnTo>
                  <a:lnTo>
                    <a:pt x="6350" y="81267"/>
                  </a:lnTo>
                  <a:lnTo>
                    <a:pt x="6350" y="76200"/>
                  </a:lnTo>
                  <a:close/>
                </a:path>
                <a:path w="6350" h="403859">
                  <a:moveTo>
                    <a:pt x="6350" y="69850"/>
                  </a:moveTo>
                  <a:lnTo>
                    <a:pt x="0" y="69850"/>
                  </a:lnTo>
                  <a:lnTo>
                    <a:pt x="0" y="74930"/>
                  </a:lnTo>
                  <a:lnTo>
                    <a:pt x="6350" y="74930"/>
                  </a:lnTo>
                  <a:lnTo>
                    <a:pt x="6350" y="69850"/>
                  </a:lnTo>
                  <a:close/>
                </a:path>
                <a:path w="6350" h="403859">
                  <a:moveTo>
                    <a:pt x="6350" y="63500"/>
                  </a:moveTo>
                  <a:lnTo>
                    <a:pt x="0" y="63500"/>
                  </a:lnTo>
                  <a:lnTo>
                    <a:pt x="0" y="68567"/>
                  </a:lnTo>
                  <a:lnTo>
                    <a:pt x="6350" y="68567"/>
                  </a:lnTo>
                  <a:lnTo>
                    <a:pt x="6350" y="63500"/>
                  </a:lnTo>
                  <a:close/>
                </a:path>
                <a:path w="6350" h="403859">
                  <a:moveTo>
                    <a:pt x="6350" y="57150"/>
                  </a:moveTo>
                  <a:lnTo>
                    <a:pt x="0" y="57150"/>
                  </a:lnTo>
                  <a:lnTo>
                    <a:pt x="0" y="62217"/>
                  </a:lnTo>
                  <a:lnTo>
                    <a:pt x="6350" y="62217"/>
                  </a:lnTo>
                  <a:lnTo>
                    <a:pt x="6350" y="57150"/>
                  </a:lnTo>
                  <a:close/>
                </a:path>
                <a:path w="6350" h="403859">
                  <a:moveTo>
                    <a:pt x="6350" y="50800"/>
                  </a:moveTo>
                  <a:lnTo>
                    <a:pt x="0" y="50800"/>
                  </a:lnTo>
                  <a:lnTo>
                    <a:pt x="0" y="55867"/>
                  </a:lnTo>
                  <a:lnTo>
                    <a:pt x="6350" y="55867"/>
                  </a:lnTo>
                  <a:lnTo>
                    <a:pt x="6350" y="50800"/>
                  </a:lnTo>
                  <a:close/>
                </a:path>
                <a:path w="6350" h="403859">
                  <a:moveTo>
                    <a:pt x="6350" y="38100"/>
                  </a:moveTo>
                  <a:lnTo>
                    <a:pt x="0" y="38100"/>
                  </a:lnTo>
                  <a:lnTo>
                    <a:pt x="0" y="49517"/>
                  </a:lnTo>
                  <a:lnTo>
                    <a:pt x="6350" y="49517"/>
                  </a:lnTo>
                  <a:lnTo>
                    <a:pt x="6350" y="38100"/>
                  </a:lnTo>
                  <a:close/>
                </a:path>
                <a:path w="6350" h="403859">
                  <a:moveTo>
                    <a:pt x="6350" y="25400"/>
                  </a:moveTo>
                  <a:lnTo>
                    <a:pt x="0" y="25400"/>
                  </a:lnTo>
                  <a:lnTo>
                    <a:pt x="0" y="36817"/>
                  </a:lnTo>
                  <a:lnTo>
                    <a:pt x="6350" y="36817"/>
                  </a:lnTo>
                  <a:lnTo>
                    <a:pt x="6350" y="25400"/>
                  </a:lnTo>
                  <a:close/>
                </a:path>
                <a:path w="6350" h="403859">
                  <a:moveTo>
                    <a:pt x="6350" y="12700"/>
                  </a:moveTo>
                  <a:lnTo>
                    <a:pt x="0" y="12700"/>
                  </a:lnTo>
                  <a:lnTo>
                    <a:pt x="0" y="24117"/>
                  </a:lnTo>
                  <a:lnTo>
                    <a:pt x="6350" y="24117"/>
                  </a:lnTo>
                  <a:lnTo>
                    <a:pt x="6350" y="12700"/>
                  </a:lnTo>
                  <a:close/>
                </a:path>
                <a:path w="6350" h="403859">
                  <a:moveTo>
                    <a:pt x="6350" y="0"/>
                  </a:moveTo>
                  <a:lnTo>
                    <a:pt x="0" y="0"/>
                  </a:lnTo>
                  <a:lnTo>
                    <a:pt x="0" y="11417"/>
                  </a:lnTo>
                  <a:lnTo>
                    <a:pt x="6350" y="11417"/>
                  </a:lnTo>
                  <a:lnTo>
                    <a:pt x="6350" y="0"/>
                  </a:lnTo>
                  <a:close/>
                </a:path>
              </a:pathLst>
            </a:custGeom>
            <a:solidFill>
              <a:srgbClr val="1E00FA"/>
            </a:solidFill>
          </p:spPr>
          <p:txBody>
            <a:bodyPr bIns="0" lIns="0" rIns="0" rtlCol="0" tIns="0" wrap="square"/>
            <a:p/>
          </p:txBody>
        </p:sp>
        <p:sp>
          <p:nvSpPr>
            <p:cNvPr id="1050363" name="object 1667"/>
            <p:cNvSpPr/>
            <p:nvPr/>
          </p:nvSpPr>
          <p:spPr>
            <a:xfrm>
              <a:off x="1553210" y="5806439"/>
              <a:ext cx="7620" cy="407670"/>
            </a:xfrm>
            <a:custGeom>
              <a:avLst/>
              <a:ahLst/>
              <a:rect l="l" t="t" r="r" b="b"/>
              <a:pathLst>
                <a:path w="7619" h="407670">
                  <a:moveTo>
                    <a:pt x="7620" y="299732"/>
                  </a:moveTo>
                  <a:lnTo>
                    <a:pt x="0" y="299732"/>
                  </a:lnTo>
                  <a:lnTo>
                    <a:pt x="0" y="407670"/>
                  </a:lnTo>
                  <a:lnTo>
                    <a:pt x="7620" y="407670"/>
                  </a:lnTo>
                  <a:lnTo>
                    <a:pt x="7620" y="299732"/>
                  </a:lnTo>
                  <a:close/>
                </a:path>
                <a:path w="7619" h="407670">
                  <a:moveTo>
                    <a:pt x="7620" y="229882"/>
                  </a:moveTo>
                  <a:lnTo>
                    <a:pt x="0" y="229882"/>
                  </a:lnTo>
                  <a:lnTo>
                    <a:pt x="0" y="299720"/>
                  </a:lnTo>
                  <a:lnTo>
                    <a:pt x="7620" y="299720"/>
                  </a:lnTo>
                  <a:lnTo>
                    <a:pt x="7620" y="229882"/>
                  </a:lnTo>
                  <a:close/>
                </a:path>
                <a:path w="7619" h="407670">
                  <a:moveTo>
                    <a:pt x="7620" y="227342"/>
                  </a:moveTo>
                  <a:lnTo>
                    <a:pt x="0" y="227342"/>
                  </a:lnTo>
                  <a:lnTo>
                    <a:pt x="0" y="229870"/>
                  </a:lnTo>
                  <a:lnTo>
                    <a:pt x="7620" y="229870"/>
                  </a:lnTo>
                  <a:lnTo>
                    <a:pt x="7620" y="227342"/>
                  </a:lnTo>
                  <a:close/>
                </a:path>
                <a:path w="7619" h="407670">
                  <a:moveTo>
                    <a:pt x="7620" y="223532"/>
                  </a:moveTo>
                  <a:lnTo>
                    <a:pt x="0" y="223532"/>
                  </a:lnTo>
                  <a:lnTo>
                    <a:pt x="0" y="227330"/>
                  </a:lnTo>
                  <a:lnTo>
                    <a:pt x="7620" y="227330"/>
                  </a:lnTo>
                  <a:lnTo>
                    <a:pt x="7620" y="223532"/>
                  </a:lnTo>
                  <a:close/>
                </a:path>
                <a:path w="7619" h="407670">
                  <a:moveTo>
                    <a:pt x="7620" y="220992"/>
                  </a:moveTo>
                  <a:lnTo>
                    <a:pt x="0" y="220992"/>
                  </a:lnTo>
                  <a:lnTo>
                    <a:pt x="0" y="223520"/>
                  </a:lnTo>
                  <a:lnTo>
                    <a:pt x="7620" y="223520"/>
                  </a:lnTo>
                  <a:lnTo>
                    <a:pt x="7620" y="220992"/>
                  </a:lnTo>
                  <a:close/>
                </a:path>
                <a:path w="7619" h="407670">
                  <a:moveTo>
                    <a:pt x="7620" y="217182"/>
                  </a:moveTo>
                  <a:lnTo>
                    <a:pt x="0" y="217182"/>
                  </a:lnTo>
                  <a:lnTo>
                    <a:pt x="0" y="220980"/>
                  </a:lnTo>
                  <a:lnTo>
                    <a:pt x="7620" y="220980"/>
                  </a:lnTo>
                  <a:lnTo>
                    <a:pt x="7620" y="217182"/>
                  </a:lnTo>
                  <a:close/>
                </a:path>
                <a:path w="7619" h="407670">
                  <a:moveTo>
                    <a:pt x="7620" y="210832"/>
                  </a:moveTo>
                  <a:lnTo>
                    <a:pt x="0" y="210832"/>
                  </a:lnTo>
                  <a:lnTo>
                    <a:pt x="0" y="217170"/>
                  </a:lnTo>
                  <a:lnTo>
                    <a:pt x="7620" y="217170"/>
                  </a:lnTo>
                  <a:lnTo>
                    <a:pt x="7620" y="210832"/>
                  </a:lnTo>
                  <a:close/>
                </a:path>
                <a:path w="7619" h="407670">
                  <a:moveTo>
                    <a:pt x="7620" y="208292"/>
                  </a:moveTo>
                  <a:lnTo>
                    <a:pt x="0" y="208292"/>
                  </a:lnTo>
                  <a:lnTo>
                    <a:pt x="0" y="210820"/>
                  </a:lnTo>
                  <a:lnTo>
                    <a:pt x="7620" y="210820"/>
                  </a:lnTo>
                  <a:lnTo>
                    <a:pt x="7620" y="208292"/>
                  </a:lnTo>
                  <a:close/>
                </a:path>
                <a:path w="7619" h="407670">
                  <a:moveTo>
                    <a:pt x="7620" y="204482"/>
                  </a:moveTo>
                  <a:lnTo>
                    <a:pt x="0" y="204482"/>
                  </a:lnTo>
                  <a:lnTo>
                    <a:pt x="0" y="208280"/>
                  </a:lnTo>
                  <a:lnTo>
                    <a:pt x="7620" y="208280"/>
                  </a:lnTo>
                  <a:lnTo>
                    <a:pt x="7620" y="204482"/>
                  </a:lnTo>
                  <a:close/>
                </a:path>
                <a:path w="7619" h="407670">
                  <a:moveTo>
                    <a:pt x="7620" y="198132"/>
                  </a:moveTo>
                  <a:lnTo>
                    <a:pt x="0" y="198132"/>
                  </a:lnTo>
                  <a:lnTo>
                    <a:pt x="0" y="204470"/>
                  </a:lnTo>
                  <a:lnTo>
                    <a:pt x="7620" y="204470"/>
                  </a:lnTo>
                  <a:lnTo>
                    <a:pt x="7620" y="198132"/>
                  </a:lnTo>
                  <a:close/>
                </a:path>
                <a:path w="7619" h="407670">
                  <a:moveTo>
                    <a:pt x="7620" y="189242"/>
                  </a:moveTo>
                  <a:lnTo>
                    <a:pt x="0" y="189242"/>
                  </a:lnTo>
                  <a:lnTo>
                    <a:pt x="0" y="198120"/>
                  </a:lnTo>
                  <a:lnTo>
                    <a:pt x="7620" y="198120"/>
                  </a:lnTo>
                  <a:lnTo>
                    <a:pt x="7620" y="189242"/>
                  </a:lnTo>
                  <a:close/>
                </a:path>
                <a:path w="7619" h="407670">
                  <a:moveTo>
                    <a:pt x="7620" y="185432"/>
                  </a:moveTo>
                  <a:lnTo>
                    <a:pt x="0" y="185432"/>
                  </a:lnTo>
                  <a:lnTo>
                    <a:pt x="0" y="189230"/>
                  </a:lnTo>
                  <a:lnTo>
                    <a:pt x="7620" y="189230"/>
                  </a:lnTo>
                  <a:lnTo>
                    <a:pt x="7620" y="185432"/>
                  </a:lnTo>
                  <a:close/>
                </a:path>
                <a:path w="7619" h="407670">
                  <a:moveTo>
                    <a:pt x="7620" y="182892"/>
                  </a:moveTo>
                  <a:lnTo>
                    <a:pt x="0" y="182892"/>
                  </a:lnTo>
                  <a:lnTo>
                    <a:pt x="0" y="185420"/>
                  </a:lnTo>
                  <a:lnTo>
                    <a:pt x="7620" y="185420"/>
                  </a:lnTo>
                  <a:lnTo>
                    <a:pt x="7620" y="182892"/>
                  </a:lnTo>
                  <a:close/>
                </a:path>
                <a:path w="7619" h="407670">
                  <a:moveTo>
                    <a:pt x="7620" y="176542"/>
                  </a:moveTo>
                  <a:lnTo>
                    <a:pt x="0" y="176542"/>
                  </a:lnTo>
                  <a:lnTo>
                    <a:pt x="0" y="182880"/>
                  </a:lnTo>
                  <a:lnTo>
                    <a:pt x="7620" y="182880"/>
                  </a:lnTo>
                  <a:lnTo>
                    <a:pt x="7620" y="176542"/>
                  </a:lnTo>
                  <a:close/>
                </a:path>
                <a:path w="7619" h="407670">
                  <a:moveTo>
                    <a:pt x="7620" y="119392"/>
                  </a:moveTo>
                  <a:lnTo>
                    <a:pt x="0" y="119392"/>
                  </a:lnTo>
                  <a:lnTo>
                    <a:pt x="0" y="176530"/>
                  </a:lnTo>
                  <a:lnTo>
                    <a:pt x="7620" y="176530"/>
                  </a:lnTo>
                  <a:lnTo>
                    <a:pt x="7620" y="119392"/>
                  </a:lnTo>
                  <a:close/>
                </a:path>
                <a:path w="7619" h="407670">
                  <a:moveTo>
                    <a:pt x="7620" y="109232"/>
                  </a:moveTo>
                  <a:lnTo>
                    <a:pt x="0" y="109232"/>
                  </a:lnTo>
                  <a:lnTo>
                    <a:pt x="0" y="119380"/>
                  </a:lnTo>
                  <a:lnTo>
                    <a:pt x="7620" y="119380"/>
                  </a:lnTo>
                  <a:lnTo>
                    <a:pt x="7620" y="109232"/>
                  </a:lnTo>
                  <a:close/>
                </a:path>
                <a:path w="7619" h="407670">
                  <a:moveTo>
                    <a:pt x="7620" y="96532"/>
                  </a:moveTo>
                  <a:lnTo>
                    <a:pt x="0" y="96532"/>
                  </a:lnTo>
                  <a:lnTo>
                    <a:pt x="0" y="109220"/>
                  </a:lnTo>
                  <a:lnTo>
                    <a:pt x="7620" y="109220"/>
                  </a:lnTo>
                  <a:lnTo>
                    <a:pt x="7620" y="96532"/>
                  </a:lnTo>
                  <a:close/>
                </a:path>
                <a:path w="7619" h="407670">
                  <a:moveTo>
                    <a:pt x="7620" y="93992"/>
                  </a:moveTo>
                  <a:lnTo>
                    <a:pt x="0" y="93992"/>
                  </a:lnTo>
                  <a:lnTo>
                    <a:pt x="0" y="96520"/>
                  </a:lnTo>
                  <a:lnTo>
                    <a:pt x="7620" y="96520"/>
                  </a:lnTo>
                  <a:lnTo>
                    <a:pt x="7620" y="93992"/>
                  </a:lnTo>
                  <a:close/>
                </a:path>
                <a:path w="7619" h="407670">
                  <a:moveTo>
                    <a:pt x="7620" y="87642"/>
                  </a:moveTo>
                  <a:lnTo>
                    <a:pt x="0" y="87642"/>
                  </a:lnTo>
                  <a:lnTo>
                    <a:pt x="0" y="93980"/>
                  </a:lnTo>
                  <a:lnTo>
                    <a:pt x="7620" y="93980"/>
                  </a:lnTo>
                  <a:lnTo>
                    <a:pt x="7620" y="87642"/>
                  </a:lnTo>
                  <a:close/>
                </a:path>
                <a:path w="7619" h="407670">
                  <a:moveTo>
                    <a:pt x="7620" y="77482"/>
                  </a:moveTo>
                  <a:lnTo>
                    <a:pt x="0" y="77482"/>
                  </a:lnTo>
                  <a:lnTo>
                    <a:pt x="0" y="87630"/>
                  </a:lnTo>
                  <a:lnTo>
                    <a:pt x="7620" y="87630"/>
                  </a:lnTo>
                  <a:lnTo>
                    <a:pt x="7620" y="77482"/>
                  </a:lnTo>
                  <a:close/>
                </a:path>
                <a:path w="7619" h="407670">
                  <a:moveTo>
                    <a:pt x="7620" y="74942"/>
                  </a:moveTo>
                  <a:lnTo>
                    <a:pt x="0" y="74942"/>
                  </a:lnTo>
                  <a:lnTo>
                    <a:pt x="0" y="77470"/>
                  </a:lnTo>
                  <a:lnTo>
                    <a:pt x="7620" y="77470"/>
                  </a:lnTo>
                  <a:lnTo>
                    <a:pt x="7620" y="74942"/>
                  </a:lnTo>
                  <a:close/>
                </a:path>
                <a:path w="7619" h="407670">
                  <a:moveTo>
                    <a:pt x="7620" y="71132"/>
                  </a:moveTo>
                  <a:lnTo>
                    <a:pt x="0" y="71132"/>
                  </a:lnTo>
                  <a:lnTo>
                    <a:pt x="0" y="74930"/>
                  </a:lnTo>
                  <a:lnTo>
                    <a:pt x="7620" y="74930"/>
                  </a:lnTo>
                  <a:lnTo>
                    <a:pt x="7620" y="71132"/>
                  </a:lnTo>
                  <a:close/>
                </a:path>
                <a:path w="7619" h="407670">
                  <a:moveTo>
                    <a:pt x="7620" y="68592"/>
                  </a:moveTo>
                  <a:lnTo>
                    <a:pt x="0" y="68592"/>
                  </a:lnTo>
                  <a:lnTo>
                    <a:pt x="0" y="71120"/>
                  </a:lnTo>
                  <a:lnTo>
                    <a:pt x="7620" y="71120"/>
                  </a:lnTo>
                  <a:lnTo>
                    <a:pt x="7620" y="68592"/>
                  </a:lnTo>
                  <a:close/>
                </a:path>
                <a:path w="7619" h="407670">
                  <a:moveTo>
                    <a:pt x="7620" y="64782"/>
                  </a:moveTo>
                  <a:lnTo>
                    <a:pt x="0" y="64782"/>
                  </a:lnTo>
                  <a:lnTo>
                    <a:pt x="0" y="68580"/>
                  </a:lnTo>
                  <a:lnTo>
                    <a:pt x="7620" y="68580"/>
                  </a:lnTo>
                  <a:lnTo>
                    <a:pt x="7620" y="64782"/>
                  </a:lnTo>
                  <a:close/>
                </a:path>
                <a:path w="7619" h="407670">
                  <a:moveTo>
                    <a:pt x="7620" y="62242"/>
                  </a:moveTo>
                  <a:lnTo>
                    <a:pt x="0" y="62242"/>
                  </a:lnTo>
                  <a:lnTo>
                    <a:pt x="0" y="64770"/>
                  </a:lnTo>
                  <a:lnTo>
                    <a:pt x="7620" y="64770"/>
                  </a:lnTo>
                  <a:lnTo>
                    <a:pt x="7620" y="62242"/>
                  </a:lnTo>
                  <a:close/>
                </a:path>
                <a:path w="7619" h="407670">
                  <a:moveTo>
                    <a:pt x="7620" y="58432"/>
                  </a:moveTo>
                  <a:lnTo>
                    <a:pt x="0" y="58432"/>
                  </a:lnTo>
                  <a:lnTo>
                    <a:pt x="0" y="62230"/>
                  </a:lnTo>
                  <a:lnTo>
                    <a:pt x="7620" y="62230"/>
                  </a:lnTo>
                  <a:lnTo>
                    <a:pt x="7620" y="58432"/>
                  </a:lnTo>
                  <a:close/>
                </a:path>
                <a:path w="7619" h="407670">
                  <a:moveTo>
                    <a:pt x="7620" y="55892"/>
                  </a:moveTo>
                  <a:lnTo>
                    <a:pt x="0" y="55892"/>
                  </a:lnTo>
                  <a:lnTo>
                    <a:pt x="0" y="58420"/>
                  </a:lnTo>
                  <a:lnTo>
                    <a:pt x="7620" y="58420"/>
                  </a:lnTo>
                  <a:lnTo>
                    <a:pt x="7620" y="55892"/>
                  </a:lnTo>
                  <a:close/>
                </a:path>
                <a:path w="7619" h="407670">
                  <a:moveTo>
                    <a:pt x="7620" y="49542"/>
                  </a:moveTo>
                  <a:lnTo>
                    <a:pt x="0" y="49542"/>
                  </a:lnTo>
                  <a:lnTo>
                    <a:pt x="0" y="55880"/>
                  </a:lnTo>
                  <a:lnTo>
                    <a:pt x="7620" y="55880"/>
                  </a:lnTo>
                  <a:lnTo>
                    <a:pt x="7620" y="49542"/>
                  </a:lnTo>
                  <a:close/>
                </a:path>
                <a:path w="7619" h="407670">
                  <a:moveTo>
                    <a:pt x="7620" y="43192"/>
                  </a:moveTo>
                  <a:lnTo>
                    <a:pt x="0" y="43192"/>
                  </a:lnTo>
                  <a:lnTo>
                    <a:pt x="0" y="49530"/>
                  </a:lnTo>
                  <a:lnTo>
                    <a:pt x="7620" y="49530"/>
                  </a:lnTo>
                  <a:lnTo>
                    <a:pt x="7620" y="43192"/>
                  </a:lnTo>
                  <a:close/>
                </a:path>
                <a:path w="7619" h="407670">
                  <a:moveTo>
                    <a:pt x="7620" y="39382"/>
                  </a:moveTo>
                  <a:lnTo>
                    <a:pt x="0" y="39382"/>
                  </a:lnTo>
                  <a:lnTo>
                    <a:pt x="0" y="43180"/>
                  </a:lnTo>
                  <a:lnTo>
                    <a:pt x="7620" y="43180"/>
                  </a:lnTo>
                  <a:lnTo>
                    <a:pt x="7620" y="39382"/>
                  </a:lnTo>
                  <a:close/>
                </a:path>
                <a:path w="7619" h="407670">
                  <a:moveTo>
                    <a:pt x="7620" y="36842"/>
                  </a:moveTo>
                  <a:lnTo>
                    <a:pt x="0" y="36842"/>
                  </a:lnTo>
                  <a:lnTo>
                    <a:pt x="0" y="39370"/>
                  </a:lnTo>
                  <a:lnTo>
                    <a:pt x="7620" y="39370"/>
                  </a:lnTo>
                  <a:lnTo>
                    <a:pt x="7620" y="36842"/>
                  </a:lnTo>
                  <a:close/>
                </a:path>
                <a:path w="7619" h="407670">
                  <a:moveTo>
                    <a:pt x="7620" y="33032"/>
                  </a:moveTo>
                  <a:lnTo>
                    <a:pt x="0" y="33032"/>
                  </a:lnTo>
                  <a:lnTo>
                    <a:pt x="0" y="36830"/>
                  </a:lnTo>
                  <a:lnTo>
                    <a:pt x="7620" y="36830"/>
                  </a:lnTo>
                  <a:lnTo>
                    <a:pt x="7620" y="33032"/>
                  </a:lnTo>
                  <a:close/>
                </a:path>
                <a:path w="7619" h="407670">
                  <a:moveTo>
                    <a:pt x="7620" y="30492"/>
                  </a:moveTo>
                  <a:lnTo>
                    <a:pt x="0" y="30492"/>
                  </a:lnTo>
                  <a:lnTo>
                    <a:pt x="0" y="33020"/>
                  </a:lnTo>
                  <a:lnTo>
                    <a:pt x="7620" y="33020"/>
                  </a:lnTo>
                  <a:lnTo>
                    <a:pt x="7620" y="30492"/>
                  </a:lnTo>
                  <a:close/>
                </a:path>
                <a:path w="7619" h="407670">
                  <a:moveTo>
                    <a:pt x="7620" y="26682"/>
                  </a:moveTo>
                  <a:lnTo>
                    <a:pt x="0" y="26682"/>
                  </a:lnTo>
                  <a:lnTo>
                    <a:pt x="0" y="30480"/>
                  </a:lnTo>
                  <a:lnTo>
                    <a:pt x="7620" y="30480"/>
                  </a:lnTo>
                  <a:lnTo>
                    <a:pt x="7620" y="26682"/>
                  </a:lnTo>
                  <a:close/>
                </a:path>
                <a:path w="7619" h="407670">
                  <a:moveTo>
                    <a:pt x="7620" y="24142"/>
                  </a:moveTo>
                  <a:lnTo>
                    <a:pt x="0" y="24142"/>
                  </a:lnTo>
                  <a:lnTo>
                    <a:pt x="0" y="26670"/>
                  </a:lnTo>
                  <a:lnTo>
                    <a:pt x="7620" y="26670"/>
                  </a:lnTo>
                  <a:lnTo>
                    <a:pt x="7620" y="24142"/>
                  </a:lnTo>
                  <a:close/>
                </a:path>
                <a:path w="7619" h="407670">
                  <a:moveTo>
                    <a:pt x="7620" y="17792"/>
                  </a:moveTo>
                  <a:lnTo>
                    <a:pt x="0" y="17792"/>
                  </a:lnTo>
                  <a:lnTo>
                    <a:pt x="0" y="24130"/>
                  </a:lnTo>
                  <a:lnTo>
                    <a:pt x="7620" y="24130"/>
                  </a:lnTo>
                  <a:lnTo>
                    <a:pt x="7620" y="17792"/>
                  </a:lnTo>
                  <a:close/>
                </a:path>
                <a:path w="7619" h="407670">
                  <a:moveTo>
                    <a:pt x="7620" y="11442"/>
                  </a:moveTo>
                  <a:lnTo>
                    <a:pt x="0" y="11442"/>
                  </a:lnTo>
                  <a:lnTo>
                    <a:pt x="0" y="17780"/>
                  </a:lnTo>
                  <a:lnTo>
                    <a:pt x="7620" y="17780"/>
                  </a:lnTo>
                  <a:lnTo>
                    <a:pt x="7620" y="11442"/>
                  </a:lnTo>
                  <a:close/>
                </a:path>
                <a:path w="7619" h="407670">
                  <a:moveTo>
                    <a:pt x="7620" y="7632"/>
                  </a:moveTo>
                  <a:lnTo>
                    <a:pt x="0" y="7632"/>
                  </a:lnTo>
                  <a:lnTo>
                    <a:pt x="0" y="11430"/>
                  </a:lnTo>
                  <a:lnTo>
                    <a:pt x="7620" y="11430"/>
                  </a:lnTo>
                  <a:lnTo>
                    <a:pt x="7620" y="7632"/>
                  </a:lnTo>
                  <a:close/>
                </a:path>
                <a:path w="7619" h="407670">
                  <a:moveTo>
                    <a:pt x="7620" y="5092"/>
                  </a:moveTo>
                  <a:lnTo>
                    <a:pt x="0" y="5092"/>
                  </a:lnTo>
                  <a:lnTo>
                    <a:pt x="0" y="7620"/>
                  </a:lnTo>
                  <a:lnTo>
                    <a:pt x="7620" y="7620"/>
                  </a:lnTo>
                  <a:lnTo>
                    <a:pt x="7620" y="5092"/>
                  </a:lnTo>
                  <a:close/>
                </a:path>
                <a:path w="7619" h="407670">
                  <a:moveTo>
                    <a:pt x="7620" y="1282"/>
                  </a:moveTo>
                  <a:lnTo>
                    <a:pt x="0" y="1282"/>
                  </a:lnTo>
                  <a:lnTo>
                    <a:pt x="0" y="5080"/>
                  </a:lnTo>
                  <a:lnTo>
                    <a:pt x="7620" y="5080"/>
                  </a:lnTo>
                  <a:lnTo>
                    <a:pt x="7620" y="1282"/>
                  </a:lnTo>
                  <a:close/>
                </a:path>
                <a:path w="7619" h="407670">
                  <a:moveTo>
                    <a:pt x="7620" y="0"/>
                  </a:moveTo>
                  <a:lnTo>
                    <a:pt x="0" y="0"/>
                  </a:lnTo>
                  <a:lnTo>
                    <a:pt x="0" y="1270"/>
                  </a:lnTo>
                  <a:lnTo>
                    <a:pt x="7620" y="127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1C00FA"/>
            </a:solidFill>
          </p:spPr>
          <p:txBody>
            <a:bodyPr bIns="0" lIns="0" rIns="0" rtlCol="0" tIns="0" wrap="square"/>
            <a:p/>
          </p:txBody>
        </p:sp>
        <p:sp>
          <p:nvSpPr>
            <p:cNvPr id="1050364" name="object 1668"/>
            <p:cNvSpPr/>
            <p:nvPr/>
          </p:nvSpPr>
          <p:spPr>
            <a:xfrm>
              <a:off x="1557019" y="6214237"/>
              <a:ext cx="0" cy="144780"/>
            </a:xfrm>
            <a:custGeom>
              <a:avLst/>
              <a:ahLst/>
              <a:rect l="l" t="t" r="r" b="b"/>
              <a:pathLst>
                <a:path w="0" h="144779">
                  <a:moveTo>
                    <a:pt x="0" y="0"/>
                  </a:moveTo>
                  <a:lnTo>
                    <a:pt x="0" y="144653"/>
                  </a:lnTo>
                </a:path>
              </a:pathLst>
            </a:custGeom>
            <a:ln w="7620">
              <a:solidFill>
                <a:srgbClr val="1C00FA"/>
              </a:solidFill>
              <a:prstDash val="sysDot"/>
            </a:ln>
          </p:spPr>
          <p:txBody>
            <a:bodyPr bIns="0" lIns="0" rIns="0" rtlCol="0" tIns="0" wrap="square"/>
            <a:p/>
          </p:txBody>
        </p:sp>
        <p:sp>
          <p:nvSpPr>
            <p:cNvPr id="1050365" name="object 1669"/>
            <p:cNvSpPr/>
            <p:nvPr/>
          </p:nvSpPr>
          <p:spPr>
            <a:xfrm>
              <a:off x="1553210" y="6360172"/>
              <a:ext cx="7620" cy="403860"/>
            </a:xfrm>
            <a:custGeom>
              <a:avLst/>
              <a:ahLst/>
              <a:rect l="l" t="t" r="r" b="b"/>
              <a:pathLst>
                <a:path w="7619" h="403859">
                  <a:moveTo>
                    <a:pt x="7620" y="157480"/>
                  </a:moveTo>
                  <a:lnTo>
                    <a:pt x="0" y="157480"/>
                  </a:lnTo>
                  <a:lnTo>
                    <a:pt x="0" y="403847"/>
                  </a:lnTo>
                  <a:lnTo>
                    <a:pt x="7620" y="403860"/>
                  </a:lnTo>
                  <a:lnTo>
                    <a:pt x="7620" y="157480"/>
                  </a:lnTo>
                  <a:close/>
                </a:path>
                <a:path w="7619" h="403859">
                  <a:moveTo>
                    <a:pt x="7620" y="151130"/>
                  </a:moveTo>
                  <a:lnTo>
                    <a:pt x="0" y="151130"/>
                  </a:lnTo>
                  <a:lnTo>
                    <a:pt x="0" y="156197"/>
                  </a:lnTo>
                  <a:lnTo>
                    <a:pt x="7620" y="156197"/>
                  </a:lnTo>
                  <a:lnTo>
                    <a:pt x="7620" y="151130"/>
                  </a:lnTo>
                  <a:close/>
                </a:path>
                <a:path w="7619" h="403859">
                  <a:moveTo>
                    <a:pt x="7620" y="144780"/>
                  </a:moveTo>
                  <a:lnTo>
                    <a:pt x="0" y="144780"/>
                  </a:lnTo>
                  <a:lnTo>
                    <a:pt x="0" y="149847"/>
                  </a:lnTo>
                  <a:lnTo>
                    <a:pt x="7620" y="149847"/>
                  </a:lnTo>
                  <a:lnTo>
                    <a:pt x="7620" y="144780"/>
                  </a:lnTo>
                  <a:close/>
                </a:path>
                <a:path w="7619" h="403859">
                  <a:moveTo>
                    <a:pt x="7620" y="138430"/>
                  </a:moveTo>
                  <a:lnTo>
                    <a:pt x="0" y="138430"/>
                  </a:lnTo>
                  <a:lnTo>
                    <a:pt x="0" y="143497"/>
                  </a:lnTo>
                  <a:lnTo>
                    <a:pt x="7620" y="143497"/>
                  </a:lnTo>
                  <a:lnTo>
                    <a:pt x="7620" y="138430"/>
                  </a:lnTo>
                  <a:close/>
                </a:path>
                <a:path w="7619" h="403859">
                  <a:moveTo>
                    <a:pt x="7620" y="132080"/>
                  </a:moveTo>
                  <a:lnTo>
                    <a:pt x="0" y="132080"/>
                  </a:lnTo>
                  <a:lnTo>
                    <a:pt x="0" y="137147"/>
                  </a:lnTo>
                  <a:lnTo>
                    <a:pt x="7620" y="137147"/>
                  </a:lnTo>
                  <a:lnTo>
                    <a:pt x="7620" y="132080"/>
                  </a:lnTo>
                  <a:close/>
                </a:path>
                <a:path w="7619" h="403859">
                  <a:moveTo>
                    <a:pt x="7620" y="125730"/>
                  </a:moveTo>
                  <a:lnTo>
                    <a:pt x="0" y="125730"/>
                  </a:lnTo>
                  <a:lnTo>
                    <a:pt x="0" y="130797"/>
                  </a:lnTo>
                  <a:lnTo>
                    <a:pt x="7620" y="130797"/>
                  </a:lnTo>
                  <a:lnTo>
                    <a:pt x="7620" y="125730"/>
                  </a:lnTo>
                  <a:close/>
                </a:path>
                <a:path w="7619" h="403859">
                  <a:moveTo>
                    <a:pt x="7620" y="119380"/>
                  </a:moveTo>
                  <a:lnTo>
                    <a:pt x="0" y="119380"/>
                  </a:lnTo>
                  <a:lnTo>
                    <a:pt x="0" y="124447"/>
                  </a:lnTo>
                  <a:lnTo>
                    <a:pt x="7620" y="124447"/>
                  </a:lnTo>
                  <a:lnTo>
                    <a:pt x="7620" y="119380"/>
                  </a:lnTo>
                  <a:close/>
                </a:path>
                <a:path w="7619" h="403859">
                  <a:moveTo>
                    <a:pt x="7620" y="113030"/>
                  </a:moveTo>
                  <a:lnTo>
                    <a:pt x="0" y="113030"/>
                  </a:lnTo>
                  <a:lnTo>
                    <a:pt x="0" y="118097"/>
                  </a:lnTo>
                  <a:lnTo>
                    <a:pt x="7620" y="118097"/>
                  </a:lnTo>
                  <a:lnTo>
                    <a:pt x="7620" y="113030"/>
                  </a:lnTo>
                  <a:close/>
                </a:path>
                <a:path w="7619" h="403859">
                  <a:moveTo>
                    <a:pt x="7620" y="106680"/>
                  </a:moveTo>
                  <a:lnTo>
                    <a:pt x="0" y="106680"/>
                  </a:lnTo>
                  <a:lnTo>
                    <a:pt x="0" y="111747"/>
                  </a:lnTo>
                  <a:lnTo>
                    <a:pt x="7620" y="111747"/>
                  </a:lnTo>
                  <a:lnTo>
                    <a:pt x="7620" y="106680"/>
                  </a:lnTo>
                  <a:close/>
                </a:path>
                <a:path w="7619" h="403859">
                  <a:moveTo>
                    <a:pt x="7620" y="100330"/>
                  </a:moveTo>
                  <a:lnTo>
                    <a:pt x="0" y="100330"/>
                  </a:lnTo>
                  <a:lnTo>
                    <a:pt x="0" y="105397"/>
                  </a:lnTo>
                  <a:lnTo>
                    <a:pt x="7620" y="105397"/>
                  </a:lnTo>
                  <a:lnTo>
                    <a:pt x="7620" y="100330"/>
                  </a:lnTo>
                  <a:close/>
                </a:path>
                <a:path w="7619" h="403859">
                  <a:moveTo>
                    <a:pt x="7620" y="93980"/>
                  </a:moveTo>
                  <a:lnTo>
                    <a:pt x="0" y="93980"/>
                  </a:lnTo>
                  <a:lnTo>
                    <a:pt x="0" y="99047"/>
                  </a:lnTo>
                  <a:lnTo>
                    <a:pt x="7620" y="99047"/>
                  </a:lnTo>
                  <a:lnTo>
                    <a:pt x="7620" y="93980"/>
                  </a:lnTo>
                  <a:close/>
                </a:path>
                <a:path w="7619" h="403859">
                  <a:moveTo>
                    <a:pt x="7620" y="88900"/>
                  </a:moveTo>
                  <a:lnTo>
                    <a:pt x="0" y="88900"/>
                  </a:lnTo>
                  <a:lnTo>
                    <a:pt x="0" y="92697"/>
                  </a:lnTo>
                  <a:lnTo>
                    <a:pt x="7620" y="92697"/>
                  </a:lnTo>
                  <a:lnTo>
                    <a:pt x="7620" y="88900"/>
                  </a:lnTo>
                  <a:close/>
                </a:path>
                <a:path w="7619" h="403859">
                  <a:moveTo>
                    <a:pt x="7620" y="82550"/>
                  </a:moveTo>
                  <a:lnTo>
                    <a:pt x="0" y="82550"/>
                  </a:lnTo>
                  <a:lnTo>
                    <a:pt x="0" y="87630"/>
                  </a:lnTo>
                  <a:lnTo>
                    <a:pt x="7620" y="87630"/>
                  </a:lnTo>
                  <a:lnTo>
                    <a:pt x="7620" y="82550"/>
                  </a:lnTo>
                  <a:close/>
                </a:path>
                <a:path w="7619" h="403859">
                  <a:moveTo>
                    <a:pt x="7620" y="76200"/>
                  </a:moveTo>
                  <a:lnTo>
                    <a:pt x="0" y="76200"/>
                  </a:lnTo>
                  <a:lnTo>
                    <a:pt x="0" y="81267"/>
                  </a:lnTo>
                  <a:lnTo>
                    <a:pt x="7620" y="81267"/>
                  </a:lnTo>
                  <a:lnTo>
                    <a:pt x="7620" y="76200"/>
                  </a:lnTo>
                  <a:close/>
                </a:path>
                <a:path w="7619" h="403859">
                  <a:moveTo>
                    <a:pt x="7620" y="69850"/>
                  </a:moveTo>
                  <a:lnTo>
                    <a:pt x="0" y="69850"/>
                  </a:lnTo>
                  <a:lnTo>
                    <a:pt x="0" y="74930"/>
                  </a:lnTo>
                  <a:lnTo>
                    <a:pt x="7620" y="74930"/>
                  </a:lnTo>
                  <a:lnTo>
                    <a:pt x="7620" y="69850"/>
                  </a:lnTo>
                  <a:close/>
                </a:path>
                <a:path w="7619" h="403859">
                  <a:moveTo>
                    <a:pt x="7620" y="63500"/>
                  </a:moveTo>
                  <a:lnTo>
                    <a:pt x="0" y="63500"/>
                  </a:lnTo>
                  <a:lnTo>
                    <a:pt x="0" y="68567"/>
                  </a:lnTo>
                  <a:lnTo>
                    <a:pt x="7620" y="68567"/>
                  </a:lnTo>
                  <a:lnTo>
                    <a:pt x="7620" y="63500"/>
                  </a:lnTo>
                  <a:close/>
                </a:path>
                <a:path w="7619" h="403859">
                  <a:moveTo>
                    <a:pt x="7620" y="57150"/>
                  </a:moveTo>
                  <a:lnTo>
                    <a:pt x="0" y="57150"/>
                  </a:lnTo>
                  <a:lnTo>
                    <a:pt x="0" y="62217"/>
                  </a:lnTo>
                  <a:lnTo>
                    <a:pt x="7620" y="62217"/>
                  </a:lnTo>
                  <a:lnTo>
                    <a:pt x="7620" y="57150"/>
                  </a:lnTo>
                  <a:close/>
                </a:path>
                <a:path w="7619" h="403859">
                  <a:moveTo>
                    <a:pt x="7620" y="50800"/>
                  </a:moveTo>
                  <a:lnTo>
                    <a:pt x="0" y="50800"/>
                  </a:lnTo>
                  <a:lnTo>
                    <a:pt x="0" y="55867"/>
                  </a:lnTo>
                  <a:lnTo>
                    <a:pt x="7620" y="55867"/>
                  </a:lnTo>
                  <a:lnTo>
                    <a:pt x="7620" y="50800"/>
                  </a:lnTo>
                  <a:close/>
                </a:path>
                <a:path w="7619" h="403859">
                  <a:moveTo>
                    <a:pt x="7620" y="38100"/>
                  </a:moveTo>
                  <a:lnTo>
                    <a:pt x="0" y="38100"/>
                  </a:lnTo>
                  <a:lnTo>
                    <a:pt x="0" y="49517"/>
                  </a:lnTo>
                  <a:lnTo>
                    <a:pt x="7620" y="49517"/>
                  </a:lnTo>
                  <a:lnTo>
                    <a:pt x="7620" y="38100"/>
                  </a:lnTo>
                  <a:close/>
                </a:path>
                <a:path w="7619" h="403859">
                  <a:moveTo>
                    <a:pt x="7620" y="25400"/>
                  </a:moveTo>
                  <a:lnTo>
                    <a:pt x="0" y="25400"/>
                  </a:lnTo>
                  <a:lnTo>
                    <a:pt x="0" y="36817"/>
                  </a:lnTo>
                  <a:lnTo>
                    <a:pt x="7620" y="36817"/>
                  </a:lnTo>
                  <a:lnTo>
                    <a:pt x="7620" y="25400"/>
                  </a:lnTo>
                  <a:close/>
                </a:path>
                <a:path w="7619" h="403859">
                  <a:moveTo>
                    <a:pt x="7620" y="12700"/>
                  </a:moveTo>
                  <a:lnTo>
                    <a:pt x="0" y="12700"/>
                  </a:lnTo>
                  <a:lnTo>
                    <a:pt x="0" y="24117"/>
                  </a:lnTo>
                  <a:lnTo>
                    <a:pt x="7620" y="24117"/>
                  </a:lnTo>
                  <a:lnTo>
                    <a:pt x="7620" y="12700"/>
                  </a:lnTo>
                  <a:close/>
                </a:path>
                <a:path w="7619" h="403859">
                  <a:moveTo>
                    <a:pt x="7620" y="0"/>
                  </a:moveTo>
                  <a:lnTo>
                    <a:pt x="0" y="0"/>
                  </a:lnTo>
                  <a:lnTo>
                    <a:pt x="0" y="11417"/>
                  </a:lnTo>
                  <a:lnTo>
                    <a:pt x="7620" y="11417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1C00FA"/>
            </a:solidFill>
          </p:spPr>
          <p:txBody>
            <a:bodyPr bIns="0" lIns="0" rIns="0" rtlCol="0" tIns="0" wrap="square"/>
            <a:p/>
          </p:txBody>
        </p:sp>
        <p:sp>
          <p:nvSpPr>
            <p:cNvPr id="1050366" name="object 1670"/>
            <p:cNvSpPr/>
            <p:nvPr/>
          </p:nvSpPr>
          <p:spPr>
            <a:xfrm>
              <a:off x="1545590" y="5806439"/>
              <a:ext cx="7620" cy="407670"/>
            </a:xfrm>
            <a:custGeom>
              <a:avLst/>
              <a:ahLst/>
              <a:rect l="l" t="t" r="r" b="b"/>
              <a:pathLst>
                <a:path w="7619" h="407670">
                  <a:moveTo>
                    <a:pt x="7620" y="299732"/>
                  </a:moveTo>
                  <a:lnTo>
                    <a:pt x="0" y="299732"/>
                  </a:lnTo>
                  <a:lnTo>
                    <a:pt x="0" y="407670"/>
                  </a:lnTo>
                  <a:lnTo>
                    <a:pt x="7620" y="407670"/>
                  </a:lnTo>
                  <a:lnTo>
                    <a:pt x="7620" y="299732"/>
                  </a:lnTo>
                  <a:close/>
                </a:path>
                <a:path w="7619" h="407670">
                  <a:moveTo>
                    <a:pt x="7620" y="229882"/>
                  </a:moveTo>
                  <a:lnTo>
                    <a:pt x="0" y="229882"/>
                  </a:lnTo>
                  <a:lnTo>
                    <a:pt x="0" y="299720"/>
                  </a:lnTo>
                  <a:lnTo>
                    <a:pt x="7620" y="299720"/>
                  </a:lnTo>
                  <a:lnTo>
                    <a:pt x="7620" y="229882"/>
                  </a:lnTo>
                  <a:close/>
                </a:path>
                <a:path w="7619" h="407670">
                  <a:moveTo>
                    <a:pt x="7620" y="227342"/>
                  </a:moveTo>
                  <a:lnTo>
                    <a:pt x="0" y="227342"/>
                  </a:lnTo>
                  <a:lnTo>
                    <a:pt x="0" y="229870"/>
                  </a:lnTo>
                  <a:lnTo>
                    <a:pt x="7620" y="229870"/>
                  </a:lnTo>
                  <a:lnTo>
                    <a:pt x="7620" y="227342"/>
                  </a:lnTo>
                  <a:close/>
                </a:path>
                <a:path w="7619" h="407670">
                  <a:moveTo>
                    <a:pt x="7620" y="223532"/>
                  </a:moveTo>
                  <a:lnTo>
                    <a:pt x="0" y="223532"/>
                  </a:lnTo>
                  <a:lnTo>
                    <a:pt x="0" y="227330"/>
                  </a:lnTo>
                  <a:lnTo>
                    <a:pt x="7620" y="227330"/>
                  </a:lnTo>
                  <a:lnTo>
                    <a:pt x="7620" y="223532"/>
                  </a:lnTo>
                  <a:close/>
                </a:path>
                <a:path w="7619" h="407670">
                  <a:moveTo>
                    <a:pt x="7620" y="220992"/>
                  </a:moveTo>
                  <a:lnTo>
                    <a:pt x="0" y="220992"/>
                  </a:lnTo>
                  <a:lnTo>
                    <a:pt x="0" y="223520"/>
                  </a:lnTo>
                  <a:lnTo>
                    <a:pt x="7620" y="223520"/>
                  </a:lnTo>
                  <a:lnTo>
                    <a:pt x="7620" y="220992"/>
                  </a:lnTo>
                  <a:close/>
                </a:path>
                <a:path w="7619" h="407670">
                  <a:moveTo>
                    <a:pt x="7620" y="217182"/>
                  </a:moveTo>
                  <a:lnTo>
                    <a:pt x="0" y="217182"/>
                  </a:lnTo>
                  <a:lnTo>
                    <a:pt x="0" y="220980"/>
                  </a:lnTo>
                  <a:lnTo>
                    <a:pt x="7620" y="220980"/>
                  </a:lnTo>
                  <a:lnTo>
                    <a:pt x="7620" y="217182"/>
                  </a:lnTo>
                  <a:close/>
                </a:path>
                <a:path w="7619" h="407670">
                  <a:moveTo>
                    <a:pt x="7620" y="210832"/>
                  </a:moveTo>
                  <a:lnTo>
                    <a:pt x="0" y="210832"/>
                  </a:lnTo>
                  <a:lnTo>
                    <a:pt x="0" y="217170"/>
                  </a:lnTo>
                  <a:lnTo>
                    <a:pt x="7620" y="217170"/>
                  </a:lnTo>
                  <a:lnTo>
                    <a:pt x="7620" y="210832"/>
                  </a:lnTo>
                  <a:close/>
                </a:path>
                <a:path w="7619" h="407670">
                  <a:moveTo>
                    <a:pt x="7620" y="208292"/>
                  </a:moveTo>
                  <a:lnTo>
                    <a:pt x="0" y="208292"/>
                  </a:lnTo>
                  <a:lnTo>
                    <a:pt x="0" y="210820"/>
                  </a:lnTo>
                  <a:lnTo>
                    <a:pt x="7620" y="210820"/>
                  </a:lnTo>
                  <a:lnTo>
                    <a:pt x="7620" y="208292"/>
                  </a:lnTo>
                  <a:close/>
                </a:path>
                <a:path w="7619" h="407670">
                  <a:moveTo>
                    <a:pt x="7620" y="204482"/>
                  </a:moveTo>
                  <a:lnTo>
                    <a:pt x="0" y="204482"/>
                  </a:lnTo>
                  <a:lnTo>
                    <a:pt x="0" y="208280"/>
                  </a:lnTo>
                  <a:lnTo>
                    <a:pt x="7620" y="208280"/>
                  </a:lnTo>
                  <a:lnTo>
                    <a:pt x="7620" y="204482"/>
                  </a:lnTo>
                  <a:close/>
                </a:path>
                <a:path w="7619" h="407670">
                  <a:moveTo>
                    <a:pt x="7620" y="198132"/>
                  </a:moveTo>
                  <a:lnTo>
                    <a:pt x="0" y="198132"/>
                  </a:lnTo>
                  <a:lnTo>
                    <a:pt x="0" y="204470"/>
                  </a:lnTo>
                  <a:lnTo>
                    <a:pt x="7620" y="204470"/>
                  </a:lnTo>
                  <a:lnTo>
                    <a:pt x="7620" y="198132"/>
                  </a:lnTo>
                  <a:close/>
                </a:path>
                <a:path w="7619" h="407670">
                  <a:moveTo>
                    <a:pt x="7620" y="189242"/>
                  </a:moveTo>
                  <a:lnTo>
                    <a:pt x="0" y="189242"/>
                  </a:lnTo>
                  <a:lnTo>
                    <a:pt x="0" y="198120"/>
                  </a:lnTo>
                  <a:lnTo>
                    <a:pt x="7620" y="198120"/>
                  </a:lnTo>
                  <a:lnTo>
                    <a:pt x="7620" y="189242"/>
                  </a:lnTo>
                  <a:close/>
                </a:path>
                <a:path w="7619" h="407670">
                  <a:moveTo>
                    <a:pt x="7620" y="185432"/>
                  </a:moveTo>
                  <a:lnTo>
                    <a:pt x="0" y="185432"/>
                  </a:lnTo>
                  <a:lnTo>
                    <a:pt x="0" y="189230"/>
                  </a:lnTo>
                  <a:lnTo>
                    <a:pt x="7620" y="189230"/>
                  </a:lnTo>
                  <a:lnTo>
                    <a:pt x="7620" y="185432"/>
                  </a:lnTo>
                  <a:close/>
                </a:path>
                <a:path w="7619" h="407670">
                  <a:moveTo>
                    <a:pt x="7620" y="182892"/>
                  </a:moveTo>
                  <a:lnTo>
                    <a:pt x="0" y="182892"/>
                  </a:lnTo>
                  <a:lnTo>
                    <a:pt x="0" y="185420"/>
                  </a:lnTo>
                  <a:lnTo>
                    <a:pt x="7620" y="185420"/>
                  </a:lnTo>
                  <a:lnTo>
                    <a:pt x="7620" y="182892"/>
                  </a:lnTo>
                  <a:close/>
                </a:path>
                <a:path w="7619" h="407670">
                  <a:moveTo>
                    <a:pt x="7620" y="176542"/>
                  </a:moveTo>
                  <a:lnTo>
                    <a:pt x="0" y="176542"/>
                  </a:lnTo>
                  <a:lnTo>
                    <a:pt x="0" y="182880"/>
                  </a:lnTo>
                  <a:lnTo>
                    <a:pt x="7620" y="182880"/>
                  </a:lnTo>
                  <a:lnTo>
                    <a:pt x="7620" y="176542"/>
                  </a:lnTo>
                  <a:close/>
                </a:path>
                <a:path w="7619" h="407670">
                  <a:moveTo>
                    <a:pt x="7620" y="119392"/>
                  </a:moveTo>
                  <a:lnTo>
                    <a:pt x="0" y="119392"/>
                  </a:lnTo>
                  <a:lnTo>
                    <a:pt x="0" y="176530"/>
                  </a:lnTo>
                  <a:lnTo>
                    <a:pt x="7620" y="176530"/>
                  </a:lnTo>
                  <a:lnTo>
                    <a:pt x="7620" y="119392"/>
                  </a:lnTo>
                  <a:close/>
                </a:path>
                <a:path w="7619" h="407670">
                  <a:moveTo>
                    <a:pt x="7620" y="109232"/>
                  </a:moveTo>
                  <a:lnTo>
                    <a:pt x="0" y="109232"/>
                  </a:lnTo>
                  <a:lnTo>
                    <a:pt x="0" y="119380"/>
                  </a:lnTo>
                  <a:lnTo>
                    <a:pt x="7620" y="119380"/>
                  </a:lnTo>
                  <a:lnTo>
                    <a:pt x="7620" y="109232"/>
                  </a:lnTo>
                  <a:close/>
                </a:path>
                <a:path w="7619" h="407670">
                  <a:moveTo>
                    <a:pt x="7620" y="96532"/>
                  </a:moveTo>
                  <a:lnTo>
                    <a:pt x="0" y="96532"/>
                  </a:lnTo>
                  <a:lnTo>
                    <a:pt x="0" y="109220"/>
                  </a:lnTo>
                  <a:lnTo>
                    <a:pt x="7620" y="109220"/>
                  </a:lnTo>
                  <a:lnTo>
                    <a:pt x="7620" y="96532"/>
                  </a:lnTo>
                  <a:close/>
                </a:path>
                <a:path w="7619" h="407670">
                  <a:moveTo>
                    <a:pt x="7620" y="93992"/>
                  </a:moveTo>
                  <a:lnTo>
                    <a:pt x="0" y="93992"/>
                  </a:lnTo>
                  <a:lnTo>
                    <a:pt x="0" y="96520"/>
                  </a:lnTo>
                  <a:lnTo>
                    <a:pt x="7620" y="96520"/>
                  </a:lnTo>
                  <a:lnTo>
                    <a:pt x="7620" y="93992"/>
                  </a:lnTo>
                  <a:close/>
                </a:path>
                <a:path w="7619" h="407670">
                  <a:moveTo>
                    <a:pt x="7620" y="87642"/>
                  </a:moveTo>
                  <a:lnTo>
                    <a:pt x="0" y="87642"/>
                  </a:lnTo>
                  <a:lnTo>
                    <a:pt x="0" y="93980"/>
                  </a:lnTo>
                  <a:lnTo>
                    <a:pt x="7620" y="93980"/>
                  </a:lnTo>
                  <a:lnTo>
                    <a:pt x="7620" y="87642"/>
                  </a:lnTo>
                  <a:close/>
                </a:path>
                <a:path w="7619" h="407670">
                  <a:moveTo>
                    <a:pt x="7620" y="77482"/>
                  </a:moveTo>
                  <a:lnTo>
                    <a:pt x="0" y="77482"/>
                  </a:lnTo>
                  <a:lnTo>
                    <a:pt x="0" y="87630"/>
                  </a:lnTo>
                  <a:lnTo>
                    <a:pt x="7620" y="87630"/>
                  </a:lnTo>
                  <a:lnTo>
                    <a:pt x="7620" y="77482"/>
                  </a:lnTo>
                  <a:close/>
                </a:path>
                <a:path w="7619" h="407670">
                  <a:moveTo>
                    <a:pt x="7620" y="74942"/>
                  </a:moveTo>
                  <a:lnTo>
                    <a:pt x="0" y="74942"/>
                  </a:lnTo>
                  <a:lnTo>
                    <a:pt x="0" y="77470"/>
                  </a:lnTo>
                  <a:lnTo>
                    <a:pt x="7620" y="77470"/>
                  </a:lnTo>
                  <a:lnTo>
                    <a:pt x="7620" y="74942"/>
                  </a:lnTo>
                  <a:close/>
                </a:path>
                <a:path w="7619" h="407670">
                  <a:moveTo>
                    <a:pt x="7620" y="71132"/>
                  </a:moveTo>
                  <a:lnTo>
                    <a:pt x="0" y="71132"/>
                  </a:lnTo>
                  <a:lnTo>
                    <a:pt x="0" y="74930"/>
                  </a:lnTo>
                  <a:lnTo>
                    <a:pt x="7620" y="74930"/>
                  </a:lnTo>
                  <a:lnTo>
                    <a:pt x="7620" y="71132"/>
                  </a:lnTo>
                  <a:close/>
                </a:path>
                <a:path w="7619" h="407670">
                  <a:moveTo>
                    <a:pt x="7620" y="68592"/>
                  </a:moveTo>
                  <a:lnTo>
                    <a:pt x="0" y="68592"/>
                  </a:lnTo>
                  <a:lnTo>
                    <a:pt x="0" y="71120"/>
                  </a:lnTo>
                  <a:lnTo>
                    <a:pt x="7620" y="71120"/>
                  </a:lnTo>
                  <a:lnTo>
                    <a:pt x="7620" y="68592"/>
                  </a:lnTo>
                  <a:close/>
                </a:path>
                <a:path w="7619" h="407670">
                  <a:moveTo>
                    <a:pt x="7620" y="64782"/>
                  </a:moveTo>
                  <a:lnTo>
                    <a:pt x="0" y="64782"/>
                  </a:lnTo>
                  <a:lnTo>
                    <a:pt x="0" y="68580"/>
                  </a:lnTo>
                  <a:lnTo>
                    <a:pt x="7620" y="68580"/>
                  </a:lnTo>
                  <a:lnTo>
                    <a:pt x="7620" y="64782"/>
                  </a:lnTo>
                  <a:close/>
                </a:path>
                <a:path w="7619" h="407670">
                  <a:moveTo>
                    <a:pt x="7620" y="62242"/>
                  </a:moveTo>
                  <a:lnTo>
                    <a:pt x="0" y="62242"/>
                  </a:lnTo>
                  <a:lnTo>
                    <a:pt x="0" y="64770"/>
                  </a:lnTo>
                  <a:lnTo>
                    <a:pt x="7620" y="64770"/>
                  </a:lnTo>
                  <a:lnTo>
                    <a:pt x="7620" y="62242"/>
                  </a:lnTo>
                  <a:close/>
                </a:path>
                <a:path w="7619" h="407670">
                  <a:moveTo>
                    <a:pt x="7620" y="58432"/>
                  </a:moveTo>
                  <a:lnTo>
                    <a:pt x="0" y="58432"/>
                  </a:lnTo>
                  <a:lnTo>
                    <a:pt x="0" y="62230"/>
                  </a:lnTo>
                  <a:lnTo>
                    <a:pt x="7620" y="62230"/>
                  </a:lnTo>
                  <a:lnTo>
                    <a:pt x="7620" y="58432"/>
                  </a:lnTo>
                  <a:close/>
                </a:path>
                <a:path w="7619" h="407670">
                  <a:moveTo>
                    <a:pt x="7620" y="55892"/>
                  </a:moveTo>
                  <a:lnTo>
                    <a:pt x="0" y="55892"/>
                  </a:lnTo>
                  <a:lnTo>
                    <a:pt x="0" y="58420"/>
                  </a:lnTo>
                  <a:lnTo>
                    <a:pt x="7620" y="58420"/>
                  </a:lnTo>
                  <a:lnTo>
                    <a:pt x="7620" y="55892"/>
                  </a:lnTo>
                  <a:close/>
                </a:path>
                <a:path w="7619" h="407670">
                  <a:moveTo>
                    <a:pt x="7620" y="49542"/>
                  </a:moveTo>
                  <a:lnTo>
                    <a:pt x="0" y="49542"/>
                  </a:lnTo>
                  <a:lnTo>
                    <a:pt x="0" y="55880"/>
                  </a:lnTo>
                  <a:lnTo>
                    <a:pt x="7620" y="55880"/>
                  </a:lnTo>
                  <a:lnTo>
                    <a:pt x="7620" y="49542"/>
                  </a:lnTo>
                  <a:close/>
                </a:path>
                <a:path w="7619" h="407670">
                  <a:moveTo>
                    <a:pt x="7620" y="43192"/>
                  </a:moveTo>
                  <a:lnTo>
                    <a:pt x="0" y="43192"/>
                  </a:lnTo>
                  <a:lnTo>
                    <a:pt x="0" y="49530"/>
                  </a:lnTo>
                  <a:lnTo>
                    <a:pt x="7620" y="49530"/>
                  </a:lnTo>
                  <a:lnTo>
                    <a:pt x="7620" y="43192"/>
                  </a:lnTo>
                  <a:close/>
                </a:path>
                <a:path w="7619" h="407670">
                  <a:moveTo>
                    <a:pt x="7620" y="39382"/>
                  </a:moveTo>
                  <a:lnTo>
                    <a:pt x="0" y="39382"/>
                  </a:lnTo>
                  <a:lnTo>
                    <a:pt x="0" y="43180"/>
                  </a:lnTo>
                  <a:lnTo>
                    <a:pt x="7620" y="43180"/>
                  </a:lnTo>
                  <a:lnTo>
                    <a:pt x="7620" y="39382"/>
                  </a:lnTo>
                  <a:close/>
                </a:path>
                <a:path w="7619" h="407670">
                  <a:moveTo>
                    <a:pt x="7620" y="36842"/>
                  </a:moveTo>
                  <a:lnTo>
                    <a:pt x="0" y="36842"/>
                  </a:lnTo>
                  <a:lnTo>
                    <a:pt x="0" y="39370"/>
                  </a:lnTo>
                  <a:lnTo>
                    <a:pt x="7620" y="39370"/>
                  </a:lnTo>
                  <a:lnTo>
                    <a:pt x="7620" y="36842"/>
                  </a:lnTo>
                  <a:close/>
                </a:path>
                <a:path w="7619" h="407670">
                  <a:moveTo>
                    <a:pt x="7620" y="33032"/>
                  </a:moveTo>
                  <a:lnTo>
                    <a:pt x="0" y="33032"/>
                  </a:lnTo>
                  <a:lnTo>
                    <a:pt x="0" y="36830"/>
                  </a:lnTo>
                  <a:lnTo>
                    <a:pt x="7620" y="36830"/>
                  </a:lnTo>
                  <a:lnTo>
                    <a:pt x="7620" y="33032"/>
                  </a:lnTo>
                  <a:close/>
                </a:path>
                <a:path w="7619" h="407670">
                  <a:moveTo>
                    <a:pt x="7620" y="30492"/>
                  </a:moveTo>
                  <a:lnTo>
                    <a:pt x="0" y="30492"/>
                  </a:lnTo>
                  <a:lnTo>
                    <a:pt x="0" y="33020"/>
                  </a:lnTo>
                  <a:lnTo>
                    <a:pt x="7620" y="33020"/>
                  </a:lnTo>
                  <a:lnTo>
                    <a:pt x="7620" y="30492"/>
                  </a:lnTo>
                  <a:close/>
                </a:path>
                <a:path w="7619" h="407670">
                  <a:moveTo>
                    <a:pt x="7620" y="26682"/>
                  </a:moveTo>
                  <a:lnTo>
                    <a:pt x="0" y="26682"/>
                  </a:lnTo>
                  <a:lnTo>
                    <a:pt x="0" y="30480"/>
                  </a:lnTo>
                  <a:lnTo>
                    <a:pt x="7620" y="30480"/>
                  </a:lnTo>
                  <a:lnTo>
                    <a:pt x="7620" y="26682"/>
                  </a:lnTo>
                  <a:close/>
                </a:path>
                <a:path w="7619" h="407670">
                  <a:moveTo>
                    <a:pt x="7620" y="24142"/>
                  </a:moveTo>
                  <a:lnTo>
                    <a:pt x="0" y="24142"/>
                  </a:lnTo>
                  <a:lnTo>
                    <a:pt x="0" y="26670"/>
                  </a:lnTo>
                  <a:lnTo>
                    <a:pt x="7620" y="26670"/>
                  </a:lnTo>
                  <a:lnTo>
                    <a:pt x="7620" y="24142"/>
                  </a:lnTo>
                  <a:close/>
                </a:path>
                <a:path w="7619" h="407670">
                  <a:moveTo>
                    <a:pt x="7620" y="17792"/>
                  </a:moveTo>
                  <a:lnTo>
                    <a:pt x="0" y="17792"/>
                  </a:lnTo>
                  <a:lnTo>
                    <a:pt x="0" y="24130"/>
                  </a:lnTo>
                  <a:lnTo>
                    <a:pt x="7620" y="24130"/>
                  </a:lnTo>
                  <a:lnTo>
                    <a:pt x="7620" y="17792"/>
                  </a:lnTo>
                  <a:close/>
                </a:path>
                <a:path w="7619" h="407670">
                  <a:moveTo>
                    <a:pt x="7620" y="11442"/>
                  </a:moveTo>
                  <a:lnTo>
                    <a:pt x="0" y="11442"/>
                  </a:lnTo>
                  <a:lnTo>
                    <a:pt x="0" y="17780"/>
                  </a:lnTo>
                  <a:lnTo>
                    <a:pt x="7620" y="17780"/>
                  </a:lnTo>
                  <a:lnTo>
                    <a:pt x="7620" y="11442"/>
                  </a:lnTo>
                  <a:close/>
                </a:path>
                <a:path w="7619" h="407670">
                  <a:moveTo>
                    <a:pt x="7620" y="7632"/>
                  </a:moveTo>
                  <a:lnTo>
                    <a:pt x="0" y="7632"/>
                  </a:lnTo>
                  <a:lnTo>
                    <a:pt x="0" y="11430"/>
                  </a:lnTo>
                  <a:lnTo>
                    <a:pt x="7620" y="11430"/>
                  </a:lnTo>
                  <a:lnTo>
                    <a:pt x="7620" y="7632"/>
                  </a:lnTo>
                  <a:close/>
                </a:path>
                <a:path w="7619" h="407670">
                  <a:moveTo>
                    <a:pt x="7620" y="5092"/>
                  </a:moveTo>
                  <a:lnTo>
                    <a:pt x="0" y="5092"/>
                  </a:lnTo>
                  <a:lnTo>
                    <a:pt x="0" y="7620"/>
                  </a:lnTo>
                  <a:lnTo>
                    <a:pt x="7620" y="7620"/>
                  </a:lnTo>
                  <a:lnTo>
                    <a:pt x="7620" y="5092"/>
                  </a:lnTo>
                  <a:close/>
                </a:path>
                <a:path w="7619" h="407670">
                  <a:moveTo>
                    <a:pt x="7620" y="1282"/>
                  </a:moveTo>
                  <a:lnTo>
                    <a:pt x="0" y="1282"/>
                  </a:lnTo>
                  <a:lnTo>
                    <a:pt x="0" y="5080"/>
                  </a:lnTo>
                  <a:lnTo>
                    <a:pt x="7620" y="5080"/>
                  </a:lnTo>
                  <a:lnTo>
                    <a:pt x="7620" y="1282"/>
                  </a:lnTo>
                  <a:close/>
                </a:path>
                <a:path w="7619" h="407670">
                  <a:moveTo>
                    <a:pt x="7620" y="0"/>
                  </a:moveTo>
                  <a:lnTo>
                    <a:pt x="0" y="0"/>
                  </a:lnTo>
                  <a:lnTo>
                    <a:pt x="0" y="1270"/>
                  </a:lnTo>
                  <a:lnTo>
                    <a:pt x="7620" y="127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1B00FA"/>
            </a:solidFill>
          </p:spPr>
          <p:txBody>
            <a:bodyPr bIns="0" lIns="0" rIns="0" rtlCol="0" tIns="0" wrap="square"/>
            <a:p/>
          </p:txBody>
        </p:sp>
        <p:sp>
          <p:nvSpPr>
            <p:cNvPr id="1050367" name="object 1671"/>
            <p:cNvSpPr/>
            <p:nvPr/>
          </p:nvSpPr>
          <p:spPr>
            <a:xfrm>
              <a:off x="1549399" y="6214237"/>
              <a:ext cx="0" cy="144780"/>
            </a:xfrm>
            <a:custGeom>
              <a:avLst/>
              <a:ahLst/>
              <a:rect l="l" t="t" r="r" b="b"/>
              <a:pathLst>
                <a:path w="0" h="144779">
                  <a:moveTo>
                    <a:pt x="0" y="0"/>
                  </a:moveTo>
                  <a:lnTo>
                    <a:pt x="0" y="144653"/>
                  </a:lnTo>
                </a:path>
              </a:pathLst>
            </a:custGeom>
            <a:ln w="7619">
              <a:solidFill>
                <a:srgbClr val="1B00FA"/>
              </a:solidFill>
              <a:prstDash val="sysDot"/>
            </a:ln>
          </p:spPr>
          <p:txBody>
            <a:bodyPr bIns="0" lIns="0" rIns="0" rtlCol="0" tIns="0" wrap="square"/>
            <a:p/>
          </p:txBody>
        </p:sp>
        <p:sp>
          <p:nvSpPr>
            <p:cNvPr id="1050368" name="object 1672"/>
            <p:cNvSpPr/>
            <p:nvPr/>
          </p:nvSpPr>
          <p:spPr>
            <a:xfrm>
              <a:off x="1545590" y="6360172"/>
              <a:ext cx="7620" cy="403860"/>
            </a:xfrm>
            <a:custGeom>
              <a:avLst/>
              <a:ahLst/>
              <a:rect l="l" t="t" r="r" b="b"/>
              <a:pathLst>
                <a:path w="7619" h="403859">
                  <a:moveTo>
                    <a:pt x="7620" y="157480"/>
                  </a:moveTo>
                  <a:lnTo>
                    <a:pt x="0" y="157480"/>
                  </a:lnTo>
                  <a:lnTo>
                    <a:pt x="0" y="403847"/>
                  </a:lnTo>
                  <a:lnTo>
                    <a:pt x="7620" y="403860"/>
                  </a:lnTo>
                  <a:lnTo>
                    <a:pt x="7620" y="157480"/>
                  </a:lnTo>
                  <a:close/>
                </a:path>
                <a:path w="7619" h="403859">
                  <a:moveTo>
                    <a:pt x="7620" y="151130"/>
                  </a:moveTo>
                  <a:lnTo>
                    <a:pt x="0" y="151130"/>
                  </a:lnTo>
                  <a:lnTo>
                    <a:pt x="0" y="156197"/>
                  </a:lnTo>
                  <a:lnTo>
                    <a:pt x="7620" y="156197"/>
                  </a:lnTo>
                  <a:lnTo>
                    <a:pt x="7620" y="151130"/>
                  </a:lnTo>
                  <a:close/>
                </a:path>
                <a:path w="7619" h="403859">
                  <a:moveTo>
                    <a:pt x="7620" y="144780"/>
                  </a:moveTo>
                  <a:lnTo>
                    <a:pt x="0" y="144780"/>
                  </a:lnTo>
                  <a:lnTo>
                    <a:pt x="0" y="149847"/>
                  </a:lnTo>
                  <a:lnTo>
                    <a:pt x="7620" y="149847"/>
                  </a:lnTo>
                  <a:lnTo>
                    <a:pt x="7620" y="144780"/>
                  </a:lnTo>
                  <a:close/>
                </a:path>
                <a:path w="7619" h="403859">
                  <a:moveTo>
                    <a:pt x="7620" y="138430"/>
                  </a:moveTo>
                  <a:lnTo>
                    <a:pt x="0" y="138430"/>
                  </a:lnTo>
                  <a:lnTo>
                    <a:pt x="0" y="143497"/>
                  </a:lnTo>
                  <a:lnTo>
                    <a:pt x="7620" y="143497"/>
                  </a:lnTo>
                  <a:lnTo>
                    <a:pt x="7620" y="138430"/>
                  </a:lnTo>
                  <a:close/>
                </a:path>
                <a:path w="7619" h="403859">
                  <a:moveTo>
                    <a:pt x="7620" y="132080"/>
                  </a:moveTo>
                  <a:lnTo>
                    <a:pt x="0" y="132080"/>
                  </a:lnTo>
                  <a:lnTo>
                    <a:pt x="0" y="137147"/>
                  </a:lnTo>
                  <a:lnTo>
                    <a:pt x="7620" y="137147"/>
                  </a:lnTo>
                  <a:lnTo>
                    <a:pt x="7620" y="132080"/>
                  </a:lnTo>
                  <a:close/>
                </a:path>
                <a:path w="7619" h="403859">
                  <a:moveTo>
                    <a:pt x="7620" y="125730"/>
                  </a:moveTo>
                  <a:lnTo>
                    <a:pt x="0" y="125730"/>
                  </a:lnTo>
                  <a:lnTo>
                    <a:pt x="0" y="130797"/>
                  </a:lnTo>
                  <a:lnTo>
                    <a:pt x="7620" y="130797"/>
                  </a:lnTo>
                  <a:lnTo>
                    <a:pt x="7620" y="125730"/>
                  </a:lnTo>
                  <a:close/>
                </a:path>
                <a:path w="7619" h="403859">
                  <a:moveTo>
                    <a:pt x="7620" y="119380"/>
                  </a:moveTo>
                  <a:lnTo>
                    <a:pt x="0" y="119380"/>
                  </a:lnTo>
                  <a:lnTo>
                    <a:pt x="0" y="124447"/>
                  </a:lnTo>
                  <a:lnTo>
                    <a:pt x="7620" y="124447"/>
                  </a:lnTo>
                  <a:lnTo>
                    <a:pt x="7620" y="119380"/>
                  </a:lnTo>
                  <a:close/>
                </a:path>
                <a:path w="7619" h="403859">
                  <a:moveTo>
                    <a:pt x="7620" y="113030"/>
                  </a:moveTo>
                  <a:lnTo>
                    <a:pt x="0" y="113030"/>
                  </a:lnTo>
                  <a:lnTo>
                    <a:pt x="0" y="118097"/>
                  </a:lnTo>
                  <a:lnTo>
                    <a:pt x="7620" y="118097"/>
                  </a:lnTo>
                  <a:lnTo>
                    <a:pt x="7620" y="113030"/>
                  </a:lnTo>
                  <a:close/>
                </a:path>
                <a:path w="7619" h="403859">
                  <a:moveTo>
                    <a:pt x="7620" y="106680"/>
                  </a:moveTo>
                  <a:lnTo>
                    <a:pt x="0" y="106680"/>
                  </a:lnTo>
                  <a:lnTo>
                    <a:pt x="0" y="111747"/>
                  </a:lnTo>
                  <a:lnTo>
                    <a:pt x="7620" y="111747"/>
                  </a:lnTo>
                  <a:lnTo>
                    <a:pt x="7620" y="106680"/>
                  </a:lnTo>
                  <a:close/>
                </a:path>
                <a:path w="7619" h="403859">
                  <a:moveTo>
                    <a:pt x="7620" y="100330"/>
                  </a:moveTo>
                  <a:lnTo>
                    <a:pt x="0" y="100330"/>
                  </a:lnTo>
                  <a:lnTo>
                    <a:pt x="0" y="105397"/>
                  </a:lnTo>
                  <a:lnTo>
                    <a:pt x="7620" y="105397"/>
                  </a:lnTo>
                  <a:lnTo>
                    <a:pt x="7620" y="100330"/>
                  </a:lnTo>
                  <a:close/>
                </a:path>
                <a:path w="7619" h="403859">
                  <a:moveTo>
                    <a:pt x="7620" y="93980"/>
                  </a:moveTo>
                  <a:lnTo>
                    <a:pt x="0" y="93980"/>
                  </a:lnTo>
                  <a:lnTo>
                    <a:pt x="0" y="99047"/>
                  </a:lnTo>
                  <a:lnTo>
                    <a:pt x="7620" y="99047"/>
                  </a:lnTo>
                  <a:lnTo>
                    <a:pt x="7620" y="93980"/>
                  </a:lnTo>
                  <a:close/>
                </a:path>
                <a:path w="7619" h="403859">
                  <a:moveTo>
                    <a:pt x="7620" y="88900"/>
                  </a:moveTo>
                  <a:lnTo>
                    <a:pt x="0" y="88900"/>
                  </a:lnTo>
                  <a:lnTo>
                    <a:pt x="0" y="92697"/>
                  </a:lnTo>
                  <a:lnTo>
                    <a:pt x="7620" y="92697"/>
                  </a:lnTo>
                  <a:lnTo>
                    <a:pt x="7620" y="88900"/>
                  </a:lnTo>
                  <a:close/>
                </a:path>
                <a:path w="7619" h="403859">
                  <a:moveTo>
                    <a:pt x="7620" y="82550"/>
                  </a:moveTo>
                  <a:lnTo>
                    <a:pt x="0" y="82550"/>
                  </a:lnTo>
                  <a:lnTo>
                    <a:pt x="0" y="87630"/>
                  </a:lnTo>
                  <a:lnTo>
                    <a:pt x="7620" y="87630"/>
                  </a:lnTo>
                  <a:lnTo>
                    <a:pt x="7620" y="82550"/>
                  </a:lnTo>
                  <a:close/>
                </a:path>
                <a:path w="7619" h="403859">
                  <a:moveTo>
                    <a:pt x="7620" y="76200"/>
                  </a:moveTo>
                  <a:lnTo>
                    <a:pt x="0" y="76200"/>
                  </a:lnTo>
                  <a:lnTo>
                    <a:pt x="0" y="81267"/>
                  </a:lnTo>
                  <a:lnTo>
                    <a:pt x="7620" y="81267"/>
                  </a:lnTo>
                  <a:lnTo>
                    <a:pt x="7620" y="76200"/>
                  </a:lnTo>
                  <a:close/>
                </a:path>
                <a:path w="7619" h="403859">
                  <a:moveTo>
                    <a:pt x="7620" y="69850"/>
                  </a:moveTo>
                  <a:lnTo>
                    <a:pt x="0" y="69850"/>
                  </a:lnTo>
                  <a:lnTo>
                    <a:pt x="0" y="74930"/>
                  </a:lnTo>
                  <a:lnTo>
                    <a:pt x="7620" y="74930"/>
                  </a:lnTo>
                  <a:lnTo>
                    <a:pt x="7620" y="69850"/>
                  </a:lnTo>
                  <a:close/>
                </a:path>
                <a:path w="7619" h="403859">
                  <a:moveTo>
                    <a:pt x="7620" y="63500"/>
                  </a:moveTo>
                  <a:lnTo>
                    <a:pt x="0" y="63500"/>
                  </a:lnTo>
                  <a:lnTo>
                    <a:pt x="0" y="68567"/>
                  </a:lnTo>
                  <a:lnTo>
                    <a:pt x="7620" y="68567"/>
                  </a:lnTo>
                  <a:lnTo>
                    <a:pt x="7620" y="63500"/>
                  </a:lnTo>
                  <a:close/>
                </a:path>
                <a:path w="7619" h="403859">
                  <a:moveTo>
                    <a:pt x="7620" y="57150"/>
                  </a:moveTo>
                  <a:lnTo>
                    <a:pt x="0" y="57150"/>
                  </a:lnTo>
                  <a:lnTo>
                    <a:pt x="0" y="62217"/>
                  </a:lnTo>
                  <a:lnTo>
                    <a:pt x="7620" y="62217"/>
                  </a:lnTo>
                  <a:lnTo>
                    <a:pt x="7620" y="57150"/>
                  </a:lnTo>
                  <a:close/>
                </a:path>
                <a:path w="7619" h="403859">
                  <a:moveTo>
                    <a:pt x="7620" y="50800"/>
                  </a:moveTo>
                  <a:lnTo>
                    <a:pt x="0" y="50800"/>
                  </a:lnTo>
                  <a:lnTo>
                    <a:pt x="0" y="55867"/>
                  </a:lnTo>
                  <a:lnTo>
                    <a:pt x="7620" y="55867"/>
                  </a:lnTo>
                  <a:lnTo>
                    <a:pt x="7620" y="50800"/>
                  </a:lnTo>
                  <a:close/>
                </a:path>
                <a:path w="7619" h="403859">
                  <a:moveTo>
                    <a:pt x="7620" y="38100"/>
                  </a:moveTo>
                  <a:lnTo>
                    <a:pt x="0" y="38100"/>
                  </a:lnTo>
                  <a:lnTo>
                    <a:pt x="0" y="49517"/>
                  </a:lnTo>
                  <a:lnTo>
                    <a:pt x="7620" y="49517"/>
                  </a:lnTo>
                  <a:lnTo>
                    <a:pt x="7620" y="38100"/>
                  </a:lnTo>
                  <a:close/>
                </a:path>
                <a:path w="7619" h="403859">
                  <a:moveTo>
                    <a:pt x="7620" y="25400"/>
                  </a:moveTo>
                  <a:lnTo>
                    <a:pt x="0" y="25400"/>
                  </a:lnTo>
                  <a:lnTo>
                    <a:pt x="0" y="36817"/>
                  </a:lnTo>
                  <a:lnTo>
                    <a:pt x="7620" y="36817"/>
                  </a:lnTo>
                  <a:lnTo>
                    <a:pt x="7620" y="25400"/>
                  </a:lnTo>
                  <a:close/>
                </a:path>
                <a:path w="7619" h="403859">
                  <a:moveTo>
                    <a:pt x="7620" y="12700"/>
                  </a:moveTo>
                  <a:lnTo>
                    <a:pt x="0" y="12700"/>
                  </a:lnTo>
                  <a:lnTo>
                    <a:pt x="0" y="24117"/>
                  </a:lnTo>
                  <a:lnTo>
                    <a:pt x="7620" y="24117"/>
                  </a:lnTo>
                  <a:lnTo>
                    <a:pt x="7620" y="12700"/>
                  </a:lnTo>
                  <a:close/>
                </a:path>
                <a:path w="7619" h="403859">
                  <a:moveTo>
                    <a:pt x="7620" y="0"/>
                  </a:moveTo>
                  <a:lnTo>
                    <a:pt x="0" y="0"/>
                  </a:lnTo>
                  <a:lnTo>
                    <a:pt x="0" y="11417"/>
                  </a:lnTo>
                  <a:lnTo>
                    <a:pt x="7620" y="11417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1B00FA"/>
            </a:solidFill>
          </p:spPr>
          <p:txBody>
            <a:bodyPr bIns="0" lIns="0" rIns="0" rtlCol="0" tIns="0" wrap="square"/>
            <a:p/>
          </p:txBody>
        </p:sp>
        <p:sp>
          <p:nvSpPr>
            <p:cNvPr id="1050369" name="object 1673"/>
            <p:cNvSpPr/>
            <p:nvPr/>
          </p:nvSpPr>
          <p:spPr>
            <a:xfrm>
              <a:off x="1539240" y="5806439"/>
              <a:ext cx="6350" cy="119380"/>
            </a:xfrm>
            <a:custGeom>
              <a:avLst/>
              <a:ahLst/>
              <a:rect l="l" t="t" r="r" b="b"/>
              <a:pathLst>
                <a:path w="6350" h="119379">
                  <a:moveTo>
                    <a:pt x="6350" y="109232"/>
                  </a:moveTo>
                  <a:lnTo>
                    <a:pt x="0" y="109232"/>
                  </a:lnTo>
                  <a:lnTo>
                    <a:pt x="0" y="119380"/>
                  </a:lnTo>
                  <a:lnTo>
                    <a:pt x="6350" y="119380"/>
                  </a:lnTo>
                  <a:lnTo>
                    <a:pt x="6350" y="109232"/>
                  </a:lnTo>
                  <a:close/>
                </a:path>
                <a:path w="6350" h="119379">
                  <a:moveTo>
                    <a:pt x="6350" y="96532"/>
                  </a:moveTo>
                  <a:lnTo>
                    <a:pt x="0" y="96532"/>
                  </a:lnTo>
                  <a:lnTo>
                    <a:pt x="0" y="109220"/>
                  </a:lnTo>
                  <a:lnTo>
                    <a:pt x="6350" y="109220"/>
                  </a:lnTo>
                  <a:lnTo>
                    <a:pt x="6350" y="96532"/>
                  </a:lnTo>
                  <a:close/>
                </a:path>
                <a:path w="6350" h="119379">
                  <a:moveTo>
                    <a:pt x="6350" y="93992"/>
                  </a:moveTo>
                  <a:lnTo>
                    <a:pt x="0" y="93992"/>
                  </a:lnTo>
                  <a:lnTo>
                    <a:pt x="0" y="96520"/>
                  </a:lnTo>
                  <a:lnTo>
                    <a:pt x="6350" y="96520"/>
                  </a:lnTo>
                  <a:lnTo>
                    <a:pt x="6350" y="93992"/>
                  </a:lnTo>
                  <a:close/>
                </a:path>
                <a:path w="6350" h="119379">
                  <a:moveTo>
                    <a:pt x="6350" y="87642"/>
                  </a:moveTo>
                  <a:lnTo>
                    <a:pt x="0" y="87642"/>
                  </a:lnTo>
                  <a:lnTo>
                    <a:pt x="0" y="93980"/>
                  </a:lnTo>
                  <a:lnTo>
                    <a:pt x="6350" y="93980"/>
                  </a:lnTo>
                  <a:lnTo>
                    <a:pt x="6350" y="87642"/>
                  </a:lnTo>
                  <a:close/>
                </a:path>
                <a:path w="6350" h="119379">
                  <a:moveTo>
                    <a:pt x="6350" y="77482"/>
                  </a:moveTo>
                  <a:lnTo>
                    <a:pt x="0" y="77482"/>
                  </a:lnTo>
                  <a:lnTo>
                    <a:pt x="0" y="87630"/>
                  </a:lnTo>
                  <a:lnTo>
                    <a:pt x="6350" y="87630"/>
                  </a:lnTo>
                  <a:lnTo>
                    <a:pt x="6350" y="77482"/>
                  </a:lnTo>
                  <a:close/>
                </a:path>
                <a:path w="6350" h="119379">
                  <a:moveTo>
                    <a:pt x="6350" y="74942"/>
                  </a:moveTo>
                  <a:lnTo>
                    <a:pt x="0" y="74942"/>
                  </a:lnTo>
                  <a:lnTo>
                    <a:pt x="0" y="77470"/>
                  </a:lnTo>
                  <a:lnTo>
                    <a:pt x="6350" y="77470"/>
                  </a:lnTo>
                  <a:lnTo>
                    <a:pt x="6350" y="74942"/>
                  </a:lnTo>
                  <a:close/>
                </a:path>
                <a:path w="6350" h="119379">
                  <a:moveTo>
                    <a:pt x="6350" y="71132"/>
                  </a:moveTo>
                  <a:lnTo>
                    <a:pt x="0" y="71132"/>
                  </a:lnTo>
                  <a:lnTo>
                    <a:pt x="0" y="74930"/>
                  </a:lnTo>
                  <a:lnTo>
                    <a:pt x="6350" y="74930"/>
                  </a:lnTo>
                  <a:lnTo>
                    <a:pt x="6350" y="71132"/>
                  </a:lnTo>
                  <a:close/>
                </a:path>
                <a:path w="6350" h="119379">
                  <a:moveTo>
                    <a:pt x="6350" y="68592"/>
                  </a:moveTo>
                  <a:lnTo>
                    <a:pt x="0" y="68592"/>
                  </a:lnTo>
                  <a:lnTo>
                    <a:pt x="0" y="71120"/>
                  </a:lnTo>
                  <a:lnTo>
                    <a:pt x="6350" y="71120"/>
                  </a:lnTo>
                  <a:lnTo>
                    <a:pt x="6350" y="68592"/>
                  </a:lnTo>
                  <a:close/>
                </a:path>
                <a:path w="6350" h="119379">
                  <a:moveTo>
                    <a:pt x="6350" y="64782"/>
                  </a:moveTo>
                  <a:lnTo>
                    <a:pt x="0" y="64782"/>
                  </a:lnTo>
                  <a:lnTo>
                    <a:pt x="0" y="68580"/>
                  </a:lnTo>
                  <a:lnTo>
                    <a:pt x="6350" y="68580"/>
                  </a:lnTo>
                  <a:lnTo>
                    <a:pt x="6350" y="64782"/>
                  </a:lnTo>
                  <a:close/>
                </a:path>
                <a:path w="6350" h="119379">
                  <a:moveTo>
                    <a:pt x="6350" y="62242"/>
                  </a:moveTo>
                  <a:lnTo>
                    <a:pt x="0" y="62242"/>
                  </a:lnTo>
                  <a:lnTo>
                    <a:pt x="0" y="64770"/>
                  </a:lnTo>
                  <a:lnTo>
                    <a:pt x="6350" y="64770"/>
                  </a:lnTo>
                  <a:lnTo>
                    <a:pt x="6350" y="62242"/>
                  </a:lnTo>
                  <a:close/>
                </a:path>
                <a:path w="6350" h="119379">
                  <a:moveTo>
                    <a:pt x="6350" y="58432"/>
                  </a:moveTo>
                  <a:lnTo>
                    <a:pt x="0" y="58432"/>
                  </a:lnTo>
                  <a:lnTo>
                    <a:pt x="0" y="62230"/>
                  </a:lnTo>
                  <a:lnTo>
                    <a:pt x="6350" y="62230"/>
                  </a:lnTo>
                  <a:lnTo>
                    <a:pt x="6350" y="58432"/>
                  </a:lnTo>
                  <a:close/>
                </a:path>
                <a:path w="6350" h="119379">
                  <a:moveTo>
                    <a:pt x="6350" y="55892"/>
                  </a:moveTo>
                  <a:lnTo>
                    <a:pt x="0" y="55892"/>
                  </a:lnTo>
                  <a:lnTo>
                    <a:pt x="0" y="58420"/>
                  </a:lnTo>
                  <a:lnTo>
                    <a:pt x="6350" y="58420"/>
                  </a:lnTo>
                  <a:lnTo>
                    <a:pt x="6350" y="55892"/>
                  </a:lnTo>
                  <a:close/>
                </a:path>
                <a:path w="6350" h="119379">
                  <a:moveTo>
                    <a:pt x="6350" y="49542"/>
                  </a:moveTo>
                  <a:lnTo>
                    <a:pt x="0" y="49542"/>
                  </a:lnTo>
                  <a:lnTo>
                    <a:pt x="0" y="55880"/>
                  </a:lnTo>
                  <a:lnTo>
                    <a:pt x="6350" y="55880"/>
                  </a:lnTo>
                  <a:lnTo>
                    <a:pt x="6350" y="49542"/>
                  </a:lnTo>
                  <a:close/>
                </a:path>
                <a:path w="6350" h="119379">
                  <a:moveTo>
                    <a:pt x="6350" y="43192"/>
                  </a:moveTo>
                  <a:lnTo>
                    <a:pt x="0" y="43192"/>
                  </a:lnTo>
                  <a:lnTo>
                    <a:pt x="0" y="49530"/>
                  </a:lnTo>
                  <a:lnTo>
                    <a:pt x="6350" y="49530"/>
                  </a:lnTo>
                  <a:lnTo>
                    <a:pt x="6350" y="43192"/>
                  </a:lnTo>
                  <a:close/>
                </a:path>
                <a:path w="6350" h="119379">
                  <a:moveTo>
                    <a:pt x="6350" y="39382"/>
                  </a:moveTo>
                  <a:lnTo>
                    <a:pt x="0" y="39382"/>
                  </a:lnTo>
                  <a:lnTo>
                    <a:pt x="0" y="43180"/>
                  </a:lnTo>
                  <a:lnTo>
                    <a:pt x="6350" y="43180"/>
                  </a:lnTo>
                  <a:lnTo>
                    <a:pt x="6350" y="39382"/>
                  </a:lnTo>
                  <a:close/>
                </a:path>
                <a:path w="6350" h="119379">
                  <a:moveTo>
                    <a:pt x="6350" y="36842"/>
                  </a:moveTo>
                  <a:lnTo>
                    <a:pt x="0" y="36842"/>
                  </a:lnTo>
                  <a:lnTo>
                    <a:pt x="0" y="39370"/>
                  </a:lnTo>
                  <a:lnTo>
                    <a:pt x="6350" y="39370"/>
                  </a:lnTo>
                  <a:lnTo>
                    <a:pt x="6350" y="36842"/>
                  </a:lnTo>
                  <a:close/>
                </a:path>
                <a:path w="6350" h="119379">
                  <a:moveTo>
                    <a:pt x="6350" y="33032"/>
                  </a:moveTo>
                  <a:lnTo>
                    <a:pt x="0" y="33032"/>
                  </a:lnTo>
                  <a:lnTo>
                    <a:pt x="0" y="36830"/>
                  </a:lnTo>
                  <a:lnTo>
                    <a:pt x="6350" y="36830"/>
                  </a:lnTo>
                  <a:lnTo>
                    <a:pt x="6350" y="33032"/>
                  </a:lnTo>
                  <a:close/>
                </a:path>
                <a:path w="6350" h="119379">
                  <a:moveTo>
                    <a:pt x="6350" y="30492"/>
                  </a:moveTo>
                  <a:lnTo>
                    <a:pt x="0" y="30492"/>
                  </a:lnTo>
                  <a:lnTo>
                    <a:pt x="0" y="33020"/>
                  </a:lnTo>
                  <a:lnTo>
                    <a:pt x="6350" y="33020"/>
                  </a:lnTo>
                  <a:lnTo>
                    <a:pt x="6350" y="30492"/>
                  </a:lnTo>
                  <a:close/>
                </a:path>
                <a:path w="6350" h="119379">
                  <a:moveTo>
                    <a:pt x="6350" y="26682"/>
                  </a:moveTo>
                  <a:lnTo>
                    <a:pt x="0" y="26682"/>
                  </a:lnTo>
                  <a:lnTo>
                    <a:pt x="0" y="30480"/>
                  </a:lnTo>
                  <a:lnTo>
                    <a:pt x="6350" y="30480"/>
                  </a:lnTo>
                  <a:lnTo>
                    <a:pt x="6350" y="26682"/>
                  </a:lnTo>
                  <a:close/>
                </a:path>
                <a:path w="6350" h="119379">
                  <a:moveTo>
                    <a:pt x="6350" y="24142"/>
                  </a:moveTo>
                  <a:lnTo>
                    <a:pt x="0" y="24142"/>
                  </a:lnTo>
                  <a:lnTo>
                    <a:pt x="0" y="26670"/>
                  </a:lnTo>
                  <a:lnTo>
                    <a:pt x="6350" y="26670"/>
                  </a:lnTo>
                  <a:lnTo>
                    <a:pt x="6350" y="24142"/>
                  </a:lnTo>
                  <a:close/>
                </a:path>
                <a:path w="6350" h="119379">
                  <a:moveTo>
                    <a:pt x="6350" y="17792"/>
                  </a:moveTo>
                  <a:lnTo>
                    <a:pt x="0" y="17792"/>
                  </a:lnTo>
                  <a:lnTo>
                    <a:pt x="0" y="24130"/>
                  </a:lnTo>
                  <a:lnTo>
                    <a:pt x="6350" y="24130"/>
                  </a:lnTo>
                  <a:lnTo>
                    <a:pt x="6350" y="17792"/>
                  </a:lnTo>
                  <a:close/>
                </a:path>
                <a:path w="6350" h="119379">
                  <a:moveTo>
                    <a:pt x="6350" y="11442"/>
                  </a:moveTo>
                  <a:lnTo>
                    <a:pt x="0" y="11442"/>
                  </a:lnTo>
                  <a:lnTo>
                    <a:pt x="0" y="17780"/>
                  </a:lnTo>
                  <a:lnTo>
                    <a:pt x="6350" y="17780"/>
                  </a:lnTo>
                  <a:lnTo>
                    <a:pt x="6350" y="11442"/>
                  </a:lnTo>
                  <a:close/>
                </a:path>
                <a:path w="6350" h="119379">
                  <a:moveTo>
                    <a:pt x="6350" y="7632"/>
                  </a:moveTo>
                  <a:lnTo>
                    <a:pt x="0" y="7632"/>
                  </a:lnTo>
                  <a:lnTo>
                    <a:pt x="0" y="11430"/>
                  </a:lnTo>
                  <a:lnTo>
                    <a:pt x="6350" y="11430"/>
                  </a:lnTo>
                  <a:lnTo>
                    <a:pt x="6350" y="7632"/>
                  </a:lnTo>
                  <a:close/>
                </a:path>
                <a:path w="6350" h="119379">
                  <a:moveTo>
                    <a:pt x="6350" y="5092"/>
                  </a:moveTo>
                  <a:lnTo>
                    <a:pt x="0" y="5092"/>
                  </a:lnTo>
                  <a:lnTo>
                    <a:pt x="0" y="7620"/>
                  </a:lnTo>
                  <a:lnTo>
                    <a:pt x="6350" y="7620"/>
                  </a:lnTo>
                  <a:lnTo>
                    <a:pt x="6350" y="5092"/>
                  </a:lnTo>
                  <a:close/>
                </a:path>
                <a:path w="6350" h="119379">
                  <a:moveTo>
                    <a:pt x="6350" y="1282"/>
                  </a:moveTo>
                  <a:lnTo>
                    <a:pt x="0" y="1282"/>
                  </a:lnTo>
                  <a:lnTo>
                    <a:pt x="0" y="5080"/>
                  </a:lnTo>
                  <a:lnTo>
                    <a:pt x="6350" y="5080"/>
                  </a:lnTo>
                  <a:lnTo>
                    <a:pt x="6350" y="1282"/>
                  </a:lnTo>
                  <a:close/>
                </a:path>
                <a:path w="6350" h="119379">
                  <a:moveTo>
                    <a:pt x="6350" y="0"/>
                  </a:moveTo>
                  <a:lnTo>
                    <a:pt x="0" y="0"/>
                  </a:lnTo>
                  <a:lnTo>
                    <a:pt x="0" y="1270"/>
                  </a:lnTo>
                  <a:lnTo>
                    <a:pt x="6350" y="1270"/>
                  </a:lnTo>
                  <a:lnTo>
                    <a:pt x="6350" y="0"/>
                  </a:lnTo>
                  <a:close/>
                </a:path>
              </a:pathLst>
            </a:custGeom>
            <a:solidFill>
              <a:srgbClr val="1900FA"/>
            </a:solidFill>
          </p:spPr>
          <p:txBody>
            <a:bodyPr bIns="0" lIns="0" rIns="0" rtlCol="0" tIns="0" wrap="square"/>
            <a:p/>
          </p:txBody>
        </p:sp>
        <p:sp>
          <p:nvSpPr>
            <p:cNvPr id="1050370" name="object 1674"/>
            <p:cNvSpPr/>
            <p:nvPr/>
          </p:nvSpPr>
          <p:spPr>
            <a:xfrm>
              <a:off x="1542414" y="5925820"/>
              <a:ext cx="0" cy="180340"/>
            </a:xfrm>
            <a:custGeom>
              <a:avLst/>
              <a:ahLst/>
              <a:rect l="l" t="t" r="r" b="b"/>
              <a:pathLst>
                <a:path w="0" h="180339">
                  <a:moveTo>
                    <a:pt x="0" y="0"/>
                  </a:moveTo>
                  <a:lnTo>
                    <a:pt x="0" y="180339"/>
                  </a:lnTo>
                </a:path>
              </a:pathLst>
            </a:custGeom>
            <a:ln w="6350">
              <a:solidFill>
                <a:srgbClr val="1900FA"/>
              </a:solidFill>
            </a:ln>
          </p:spPr>
          <p:txBody>
            <a:bodyPr bIns="0" lIns="0" rIns="0" rtlCol="0" tIns="0" wrap="square"/>
            <a:p/>
          </p:txBody>
        </p:sp>
        <p:sp>
          <p:nvSpPr>
            <p:cNvPr id="1050371" name="object 1675"/>
            <p:cNvSpPr/>
            <p:nvPr/>
          </p:nvSpPr>
          <p:spPr>
            <a:xfrm>
              <a:off x="1539239" y="6106159"/>
              <a:ext cx="6350" cy="107950"/>
            </a:xfrm>
            <a:custGeom>
              <a:avLst/>
              <a:ahLst/>
              <a:rect l="l" t="t" r="r" b="b"/>
              <a:pathLst>
                <a:path w="6350" h="107950">
                  <a:moveTo>
                    <a:pt x="6350" y="0"/>
                  </a:moveTo>
                  <a:lnTo>
                    <a:pt x="0" y="0"/>
                  </a:lnTo>
                  <a:lnTo>
                    <a:pt x="0" y="107949"/>
                  </a:lnTo>
                  <a:lnTo>
                    <a:pt x="6350" y="107949"/>
                  </a:lnTo>
                  <a:lnTo>
                    <a:pt x="6350" y="0"/>
                  </a:lnTo>
                  <a:close/>
                </a:path>
              </a:pathLst>
            </a:custGeom>
            <a:solidFill>
              <a:srgbClr val="1900FA"/>
            </a:solidFill>
          </p:spPr>
          <p:txBody>
            <a:bodyPr bIns="0" lIns="0" rIns="0" rtlCol="0" tIns="0" wrap="square"/>
            <a:p/>
          </p:txBody>
        </p:sp>
        <p:sp>
          <p:nvSpPr>
            <p:cNvPr id="1050372" name="object 1676"/>
            <p:cNvSpPr/>
            <p:nvPr/>
          </p:nvSpPr>
          <p:spPr>
            <a:xfrm>
              <a:off x="1542414" y="6214237"/>
              <a:ext cx="0" cy="144780"/>
            </a:xfrm>
            <a:custGeom>
              <a:avLst/>
              <a:ahLst/>
              <a:rect l="l" t="t" r="r" b="b"/>
              <a:pathLst>
                <a:path w="0" h="144779">
                  <a:moveTo>
                    <a:pt x="0" y="0"/>
                  </a:moveTo>
                  <a:lnTo>
                    <a:pt x="0" y="144653"/>
                  </a:lnTo>
                </a:path>
              </a:pathLst>
            </a:custGeom>
            <a:ln w="6350">
              <a:solidFill>
                <a:srgbClr val="1900FA"/>
              </a:solidFill>
              <a:prstDash val="sysDot"/>
            </a:ln>
          </p:spPr>
          <p:txBody>
            <a:bodyPr bIns="0" lIns="0" rIns="0" rtlCol="0" tIns="0" wrap="square"/>
            <a:p/>
          </p:txBody>
        </p:sp>
        <p:sp>
          <p:nvSpPr>
            <p:cNvPr id="1050373" name="object 1677"/>
            <p:cNvSpPr/>
            <p:nvPr/>
          </p:nvSpPr>
          <p:spPr>
            <a:xfrm>
              <a:off x="1539240" y="6360172"/>
              <a:ext cx="6350" cy="403860"/>
            </a:xfrm>
            <a:custGeom>
              <a:avLst/>
              <a:ahLst/>
              <a:rect l="l" t="t" r="r" b="b"/>
              <a:pathLst>
                <a:path w="6350" h="403859">
                  <a:moveTo>
                    <a:pt x="6350" y="157480"/>
                  </a:moveTo>
                  <a:lnTo>
                    <a:pt x="0" y="157480"/>
                  </a:lnTo>
                  <a:lnTo>
                    <a:pt x="0" y="403847"/>
                  </a:lnTo>
                  <a:lnTo>
                    <a:pt x="6350" y="403860"/>
                  </a:lnTo>
                  <a:lnTo>
                    <a:pt x="6350" y="157480"/>
                  </a:lnTo>
                  <a:close/>
                </a:path>
                <a:path w="6350" h="403859">
                  <a:moveTo>
                    <a:pt x="6350" y="151130"/>
                  </a:moveTo>
                  <a:lnTo>
                    <a:pt x="0" y="151130"/>
                  </a:lnTo>
                  <a:lnTo>
                    <a:pt x="0" y="156197"/>
                  </a:lnTo>
                  <a:lnTo>
                    <a:pt x="6350" y="156197"/>
                  </a:lnTo>
                  <a:lnTo>
                    <a:pt x="6350" y="151130"/>
                  </a:lnTo>
                  <a:close/>
                </a:path>
                <a:path w="6350" h="403859">
                  <a:moveTo>
                    <a:pt x="6350" y="144780"/>
                  </a:moveTo>
                  <a:lnTo>
                    <a:pt x="0" y="144780"/>
                  </a:lnTo>
                  <a:lnTo>
                    <a:pt x="0" y="149847"/>
                  </a:lnTo>
                  <a:lnTo>
                    <a:pt x="6350" y="149847"/>
                  </a:lnTo>
                  <a:lnTo>
                    <a:pt x="6350" y="144780"/>
                  </a:lnTo>
                  <a:close/>
                </a:path>
                <a:path w="6350" h="403859">
                  <a:moveTo>
                    <a:pt x="6350" y="138430"/>
                  </a:moveTo>
                  <a:lnTo>
                    <a:pt x="0" y="138430"/>
                  </a:lnTo>
                  <a:lnTo>
                    <a:pt x="0" y="143497"/>
                  </a:lnTo>
                  <a:lnTo>
                    <a:pt x="6350" y="143497"/>
                  </a:lnTo>
                  <a:lnTo>
                    <a:pt x="6350" y="138430"/>
                  </a:lnTo>
                  <a:close/>
                </a:path>
                <a:path w="6350" h="403859">
                  <a:moveTo>
                    <a:pt x="6350" y="132080"/>
                  </a:moveTo>
                  <a:lnTo>
                    <a:pt x="0" y="132080"/>
                  </a:lnTo>
                  <a:lnTo>
                    <a:pt x="0" y="137147"/>
                  </a:lnTo>
                  <a:lnTo>
                    <a:pt x="6350" y="137147"/>
                  </a:lnTo>
                  <a:lnTo>
                    <a:pt x="6350" y="132080"/>
                  </a:lnTo>
                  <a:close/>
                </a:path>
                <a:path w="6350" h="403859">
                  <a:moveTo>
                    <a:pt x="6350" y="125730"/>
                  </a:moveTo>
                  <a:lnTo>
                    <a:pt x="0" y="125730"/>
                  </a:lnTo>
                  <a:lnTo>
                    <a:pt x="0" y="130797"/>
                  </a:lnTo>
                  <a:lnTo>
                    <a:pt x="6350" y="130797"/>
                  </a:lnTo>
                  <a:lnTo>
                    <a:pt x="6350" y="125730"/>
                  </a:lnTo>
                  <a:close/>
                </a:path>
                <a:path w="6350" h="403859">
                  <a:moveTo>
                    <a:pt x="6350" y="119380"/>
                  </a:moveTo>
                  <a:lnTo>
                    <a:pt x="0" y="119380"/>
                  </a:lnTo>
                  <a:lnTo>
                    <a:pt x="0" y="124447"/>
                  </a:lnTo>
                  <a:lnTo>
                    <a:pt x="6350" y="124447"/>
                  </a:lnTo>
                  <a:lnTo>
                    <a:pt x="6350" y="119380"/>
                  </a:lnTo>
                  <a:close/>
                </a:path>
                <a:path w="6350" h="403859">
                  <a:moveTo>
                    <a:pt x="6350" y="113030"/>
                  </a:moveTo>
                  <a:lnTo>
                    <a:pt x="0" y="113030"/>
                  </a:lnTo>
                  <a:lnTo>
                    <a:pt x="0" y="118097"/>
                  </a:lnTo>
                  <a:lnTo>
                    <a:pt x="6350" y="118097"/>
                  </a:lnTo>
                  <a:lnTo>
                    <a:pt x="6350" y="113030"/>
                  </a:lnTo>
                  <a:close/>
                </a:path>
                <a:path w="6350" h="403859">
                  <a:moveTo>
                    <a:pt x="6350" y="106680"/>
                  </a:moveTo>
                  <a:lnTo>
                    <a:pt x="0" y="106680"/>
                  </a:lnTo>
                  <a:lnTo>
                    <a:pt x="0" y="111747"/>
                  </a:lnTo>
                  <a:lnTo>
                    <a:pt x="6350" y="111747"/>
                  </a:lnTo>
                  <a:lnTo>
                    <a:pt x="6350" y="106680"/>
                  </a:lnTo>
                  <a:close/>
                </a:path>
                <a:path w="6350" h="403859">
                  <a:moveTo>
                    <a:pt x="6350" y="100330"/>
                  </a:moveTo>
                  <a:lnTo>
                    <a:pt x="0" y="100330"/>
                  </a:lnTo>
                  <a:lnTo>
                    <a:pt x="0" y="105397"/>
                  </a:lnTo>
                  <a:lnTo>
                    <a:pt x="6350" y="105397"/>
                  </a:lnTo>
                  <a:lnTo>
                    <a:pt x="6350" y="100330"/>
                  </a:lnTo>
                  <a:close/>
                </a:path>
                <a:path w="6350" h="403859">
                  <a:moveTo>
                    <a:pt x="6350" y="93980"/>
                  </a:moveTo>
                  <a:lnTo>
                    <a:pt x="0" y="93980"/>
                  </a:lnTo>
                  <a:lnTo>
                    <a:pt x="0" y="99047"/>
                  </a:lnTo>
                  <a:lnTo>
                    <a:pt x="6350" y="99047"/>
                  </a:lnTo>
                  <a:lnTo>
                    <a:pt x="6350" y="93980"/>
                  </a:lnTo>
                  <a:close/>
                </a:path>
                <a:path w="6350" h="403859">
                  <a:moveTo>
                    <a:pt x="6350" y="88900"/>
                  </a:moveTo>
                  <a:lnTo>
                    <a:pt x="0" y="88900"/>
                  </a:lnTo>
                  <a:lnTo>
                    <a:pt x="0" y="92697"/>
                  </a:lnTo>
                  <a:lnTo>
                    <a:pt x="6350" y="92697"/>
                  </a:lnTo>
                  <a:lnTo>
                    <a:pt x="6350" y="88900"/>
                  </a:lnTo>
                  <a:close/>
                </a:path>
                <a:path w="6350" h="403859">
                  <a:moveTo>
                    <a:pt x="6350" y="82550"/>
                  </a:moveTo>
                  <a:lnTo>
                    <a:pt x="0" y="82550"/>
                  </a:lnTo>
                  <a:lnTo>
                    <a:pt x="0" y="87630"/>
                  </a:lnTo>
                  <a:lnTo>
                    <a:pt x="6350" y="87630"/>
                  </a:lnTo>
                  <a:lnTo>
                    <a:pt x="6350" y="82550"/>
                  </a:lnTo>
                  <a:close/>
                </a:path>
                <a:path w="6350" h="403859">
                  <a:moveTo>
                    <a:pt x="6350" y="76200"/>
                  </a:moveTo>
                  <a:lnTo>
                    <a:pt x="0" y="76200"/>
                  </a:lnTo>
                  <a:lnTo>
                    <a:pt x="0" y="81267"/>
                  </a:lnTo>
                  <a:lnTo>
                    <a:pt x="6350" y="81267"/>
                  </a:lnTo>
                  <a:lnTo>
                    <a:pt x="6350" y="76200"/>
                  </a:lnTo>
                  <a:close/>
                </a:path>
                <a:path w="6350" h="403859">
                  <a:moveTo>
                    <a:pt x="6350" y="69850"/>
                  </a:moveTo>
                  <a:lnTo>
                    <a:pt x="0" y="69850"/>
                  </a:lnTo>
                  <a:lnTo>
                    <a:pt x="0" y="74930"/>
                  </a:lnTo>
                  <a:lnTo>
                    <a:pt x="6350" y="74930"/>
                  </a:lnTo>
                  <a:lnTo>
                    <a:pt x="6350" y="69850"/>
                  </a:lnTo>
                  <a:close/>
                </a:path>
                <a:path w="6350" h="403859">
                  <a:moveTo>
                    <a:pt x="6350" y="63500"/>
                  </a:moveTo>
                  <a:lnTo>
                    <a:pt x="0" y="63500"/>
                  </a:lnTo>
                  <a:lnTo>
                    <a:pt x="0" y="68567"/>
                  </a:lnTo>
                  <a:lnTo>
                    <a:pt x="6350" y="68567"/>
                  </a:lnTo>
                  <a:lnTo>
                    <a:pt x="6350" y="63500"/>
                  </a:lnTo>
                  <a:close/>
                </a:path>
                <a:path w="6350" h="403859">
                  <a:moveTo>
                    <a:pt x="6350" y="57150"/>
                  </a:moveTo>
                  <a:lnTo>
                    <a:pt x="0" y="57150"/>
                  </a:lnTo>
                  <a:lnTo>
                    <a:pt x="0" y="62217"/>
                  </a:lnTo>
                  <a:lnTo>
                    <a:pt x="6350" y="62217"/>
                  </a:lnTo>
                  <a:lnTo>
                    <a:pt x="6350" y="57150"/>
                  </a:lnTo>
                  <a:close/>
                </a:path>
                <a:path w="6350" h="403859">
                  <a:moveTo>
                    <a:pt x="6350" y="50800"/>
                  </a:moveTo>
                  <a:lnTo>
                    <a:pt x="0" y="50800"/>
                  </a:lnTo>
                  <a:lnTo>
                    <a:pt x="0" y="55867"/>
                  </a:lnTo>
                  <a:lnTo>
                    <a:pt x="6350" y="55867"/>
                  </a:lnTo>
                  <a:lnTo>
                    <a:pt x="6350" y="50800"/>
                  </a:lnTo>
                  <a:close/>
                </a:path>
                <a:path w="6350" h="403859">
                  <a:moveTo>
                    <a:pt x="6350" y="38100"/>
                  </a:moveTo>
                  <a:lnTo>
                    <a:pt x="0" y="38100"/>
                  </a:lnTo>
                  <a:lnTo>
                    <a:pt x="0" y="49517"/>
                  </a:lnTo>
                  <a:lnTo>
                    <a:pt x="6350" y="49517"/>
                  </a:lnTo>
                  <a:lnTo>
                    <a:pt x="6350" y="38100"/>
                  </a:lnTo>
                  <a:close/>
                </a:path>
                <a:path w="6350" h="403859">
                  <a:moveTo>
                    <a:pt x="6350" y="25400"/>
                  </a:moveTo>
                  <a:lnTo>
                    <a:pt x="0" y="25400"/>
                  </a:lnTo>
                  <a:lnTo>
                    <a:pt x="0" y="36817"/>
                  </a:lnTo>
                  <a:lnTo>
                    <a:pt x="6350" y="36817"/>
                  </a:lnTo>
                  <a:lnTo>
                    <a:pt x="6350" y="25400"/>
                  </a:lnTo>
                  <a:close/>
                </a:path>
                <a:path w="6350" h="403859">
                  <a:moveTo>
                    <a:pt x="6350" y="12700"/>
                  </a:moveTo>
                  <a:lnTo>
                    <a:pt x="0" y="12700"/>
                  </a:lnTo>
                  <a:lnTo>
                    <a:pt x="0" y="24117"/>
                  </a:lnTo>
                  <a:lnTo>
                    <a:pt x="6350" y="24117"/>
                  </a:lnTo>
                  <a:lnTo>
                    <a:pt x="6350" y="12700"/>
                  </a:lnTo>
                  <a:close/>
                </a:path>
                <a:path w="6350" h="403859">
                  <a:moveTo>
                    <a:pt x="6350" y="0"/>
                  </a:moveTo>
                  <a:lnTo>
                    <a:pt x="0" y="0"/>
                  </a:lnTo>
                  <a:lnTo>
                    <a:pt x="0" y="11417"/>
                  </a:lnTo>
                  <a:lnTo>
                    <a:pt x="6350" y="11417"/>
                  </a:lnTo>
                  <a:lnTo>
                    <a:pt x="6350" y="0"/>
                  </a:lnTo>
                  <a:close/>
                </a:path>
              </a:pathLst>
            </a:custGeom>
            <a:solidFill>
              <a:srgbClr val="1900FA"/>
            </a:solidFill>
          </p:spPr>
          <p:txBody>
            <a:bodyPr bIns="0" lIns="0" rIns="0" rtlCol="0" tIns="0" wrap="square"/>
            <a:p/>
          </p:txBody>
        </p:sp>
        <p:sp>
          <p:nvSpPr>
            <p:cNvPr id="1050374" name="object 1678"/>
            <p:cNvSpPr/>
            <p:nvPr/>
          </p:nvSpPr>
          <p:spPr>
            <a:xfrm>
              <a:off x="1531620" y="5806439"/>
              <a:ext cx="7620" cy="407670"/>
            </a:xfrm>
            <a:custGeom>
              <a:avLst/>
              <a:ahLst/>
              <a:rect l="l" t="t" r="r" b="b"/>
              <a:pathLst>
                <a:path w="7619" h="407670">
                  <a:moveTo>
                    <a:pt x="7620" y="299732"/>
                  </a:moveTo>
                  <a:lnTo>
                    <a:pt x="0" y="299732"/>
                  </a:lnTo>
                  <a:lnTo>
                    <a:pt x="0" y="407670"/>
                  </a:lnTo>
                  <a:lnTo>
                    <a:pt x="7620" y="407670"/>
                  </a:lnTo>
                  <a:lnTo>
                    <a:pt x="7620" y="299732"/>
                  </a:lnTo>
                  <a:close/>
                </a:path>
                <a:path w="7619" h="407670">
                  <a:moveTo>
                    <a:pt x="7620" y="229882"/>
                  </a:moveTo>
                  <a:lnTo>
                    <a:pt x="0" y="229882"/>
                  </a:lnTo>
                  <a:lnTo>
                    <a:pt x="0" y="299720"/>
                  </a:lnTo>
                  <a:lnTo>
                    <a:pt x="7620" y="299720"/>
                  </a:lnTo>
                  <a:lnTo>
                    <a:pt x="7620" y="229882"/>
                  </a:lnTo>
                  <a:close/>
                </a:path>
                <a:path w="7619" h="407670">
                  <a:moveTo>
                    <a:pt x="7620" y="227342"/>
                  </a:moveTo>
                  <a:lnTo>
                    <a:pt x="0" y="227342"/>
                  </a:lnTo>
                  <a:lnTo>
                    <a:pt x="0" y="229870"/>
                  </a:lnTo>
                  <a:lnTo>
                    <a:pt x="7620" y="229870"/>
                  </a:lnTo>
                  <a:lnTo>
                    <a:pt x="7620" y="227342"/>
                  </a:lnTo>
                  <a:close/>
                </a:path>
                <a:path w="7619" h="407670">
                  <a:moveTo>
                    <a:pt x="7620" y="223532"/>
                  </a:moveTo>
                  <a:lnTo>
                    <a:pt x="0" y="223532"/>
                  </a:lnTo>
                  <a:lnTo>
                    <a:pt x="0" y="227330"/>
                  </a:lnTo>
                  <a:lnTo>
                    <a:pt x="7620" y="227330"/>
                  </a:lnTo>
                  <a:lnTo>
                    <a:pt x="7620" y="223532"/>
                  </a:lnTo>
                  <a:close/>
                </a:path>
                <a:path w="7619" h="407670">
                  <a:moveTo>
                    <a:pt x="7620" y="220992"/>
                  </a:moveTo>
                  <a:lnTo>
                    <a:pt x="0" y="220992"/>
                  </a:lnTo>
                  <a:lnTo>
                    <a:pt x="0" y="223520"/>
                  </a:lnTo>
                  <a:lnTo>
                    <a:pt x="7620" y="223520"/>
                  </a:lnTo>
                  <a:lnTo>
                    <a:pt x="7620" y="220992"/>
                  </a:lnTo>
                  <a:close/>
                </a:path>
                <a:path w="7619" h="407670">
                  <a:moveTo>
                    <a:pt x="7620" y="217182"/>
                  </a:moveTo>
                  <a:lnTo>
                    <a:pt x="0" y="217182"/>
                  </a:lnTo>
                  <a:lnTo>
                    <a:pt x="0" y="220980"/>
                  </a:lnTo>
                  <a:lnTo>
                    <a:pt x="7620" y="220980"/>
                  </a:lnTo>
                  <a:lnTo>
                    <a:pt x="7620" y="217182"/>
                  </a:lnTo>
                  <a:close/>
                </a:path>
                <a:path w="7619" h="407670">
                  <a:moveTo>
                    <a:pt x="7620" y="210832"/>
                  </a:moveTo>
                  <a:lnTo>
                    <a:pt x="0" y="210832"/>
                  </a:lnTo>
                  <a:lnTo>
                    <a:pt x="0" y="217170"/>
                  </a:lnTo>
                  <a:lnTo>
                    <a:pt x="7620" y="217170"/>
                  </a:lnTo>
                  <a:lnTo>
                    <a:pt x="7620" y="210832"/>
                  </a:lnTo>
                  <a:close/>
                </a:path>
                <a:path w="7619" h="407670">
                  <a:moveTo>
                    <a:pt x="7620" y="208292"/>
                  </a:moveTo>
                  <a:lnTo>
                    <a:pt x="0" y="208292"/>
                  </a:lnTo>
                  <a:lnTo>
                    <a:pt x="0" y="210820"/>
                  </a:lnTo>
                  <a:lnTo>
                    <a:pt x="7620" y="210820"/>
                  </a:lnTo>
                  <a:lnTo>
                    <a:pt x="7620" y="208292"/>
                  </a:lnTo>
                  <a:close/>
                </a:path>
                <a:path w="7619" h="407670">
                  <a:moveTo>
                    <a:pt x="7620" y="204482"/>
                  </a:moveTo>
                  <a:lnTo>
                    <a:pt x="0" y="204482"/>
                  </a:lnTo>
                  <a:lnTo>
                    <a:pt x="0" y="208280"/>
                  </a:lnTo>
                  <a:lnTo>
                    <a:pt x="7620" y="208280"/>
                  </a:lnTo>
                  <a:lnTo>
                    <a:pt x="7620" y="204482"/>
                  </a:lnTo>
                  <a:close/>
                </a:path>
                <a:path w="7619" h="407670">
                  <a:moveTo>
                    <a:pt x="7620" y="198132"/>
                  </a:moveTo>
                  <a:lnTo>
                    <a:pt x="0" y="198132"/>
                  </a:lnTo>
                  <a:lnTo>
                    <a:pt x="0" y="204470"/>
                  </a:lnTo>
                  <a:lnTo>
                    <a:pt x="7620" y="204470"/>
                  </a:lnTo>
                  <a:lnTo>
                    <a:pt x="7620" y="198132"/>
                  </a:lnTo>
                  <a:close/>
                </a:path>
                <a:path w="7619" h="407670">
                  <a:moveTo>
                    <a:pt x="7620" y="189242"/>
                  </a:moveTo>
                  <a:lnTo>
                    <a:pt x="0" y="189242"/>
                  </a:lnTo>
                  <a:lnTo>
                    <a:pt x="0" y="198120"/>
                  </a:lnTo>
                  <a:lnTo>
                    <a:pt x="7620" y="198120"/>
                  </a:lnTo>
                  <a:lnTo>
                    <a:pt x="7620" y="189242"/>
                  </a:lnTo>
                  <a:close/>
                </a:path>
                <a:path w="7619" h="407670">
                  <a:moveTo>
                    <a:pt x="7620" y="185432"/>
                  </a:moveTo>
                  <a:lnTo>
                    <a:pt x="0" y="185432"/>
                  </a:lnTo>
                  <a:lnTo>
                    <a:pt x="0" y="189230"/>
                  </a:lnTo>
                  <a:lnTo>
                    <a:pt x="7620" y="189230"/>
                  </a:lnTo>
                  <a:lnTo>
                    <a:pt x="7620" y="185432"/>
                  </a:lnTo>
                  <a:close/>
                </a:path>
                <a:path w="7619" h="407670">
                  <a:moveTo>
                    <a:pt x="7620" y="182892"/>
                  </a:moveTo>
                  <a:lnTo>
                    <a:pt x="0" y="182892"/>
                  </a:lnTo>
                  <a:lnTo>
                    <a:pt x="0" y="185420"/>
                  </a:lnTo>
                  <a:lnTo>
                    <a:pt x="7620" y="185420"/>
                  </a:lnTo>
                  <a:lnTo>
                    <a:pt x="7620" y="182892"/>
                  </a:lnTo>
                  <a:close/>
                </a:path>
                <a:path w="7619" h="407670">
                  <a:moveTo>
                    <a:pt x="7620" y="176542"/>
                  </a:moveTo>
                  <a:lnTo>
                    <a:pt x="0" y="176542"/>
                  </a:lnTo>
                  <a:lnTo>
                    <a:pt x="0" y="182880"/>
                  </a:lnTo>
                  <a:lnTo>
                    <a:pt x="7620" y="182880"/>
                  </a:lnTo>
                  <a:lnTo>
                    <a:pt x="7620" y="176542"/>
                  </a:lnTo>
                  <a:close/>
                </a:path>
                <a:path w="7619" h="407670">
                  <a:moveTo>
                    <a:pt x="7620" y="119392"/>
                  </a:moveTo>
                  <a:lnTo>
                    <a:pt x="0" y="119392"/>
                  </a:lnTo>
                  <a:lnTo>
                    <a:pt x="0" y="176530"/>
                  </a:lnTo>
                  <a:lnTo>
                    <a:pt x="7620" y="176530"/>
                  </a:lnTo>
                  <a:lnTo>
                    <a:pt x="7620" y="119392"/>
                  </a:lnTo>
                  <a:close/>
                </a:path>
                <a:path w="7619" h="407670">
                  <a:moveTo>
                    <a:pt x="7620" y="109232"/>
                  </a:moveTo>
                  <a:lnTo>
                    <a:pt x="0" y="109232"/>
                  </a:lnTo>
                  <a:lnTo>
                    <a:pt x="0" y="119380"/>
                  </a:lnTo>
                  <a:lnTo>
                    <a:pt x="7620" y="119380"/>
                  </a:lnTo>
                  <a:lnTo>
                    <a:pt x="7620" y="109232"/>
                  </a:lnTo>
                  <a:close/>
                </a:path>
                <a:path w="7619" h="407670">
                  <a:moveTo>
                    <a:pt x="7620" y="96532"/>
                  </a:moveTo>
                  <a:lnTo>
                    <a:pt x="0" y="96532"/>
                  </a:lnTo>
                  <a:lnTo>
                    <a:pt x="0" y="109220"/>
                  </a:lnTo>
                  <a:lnTo>
                    <a:pt x="7620" y="109220"/>
                  </a:lnTo>
                  <a:lnTo>
                    <a:pt x="7620" y="96532"/>
                  </a:lnTo>
                  <a:close/>
                </a:path>
                <a:path w="7619" h="407670">
                  <a:moveTo>
                    <a:pt x="7620" y="93992"/>
                  </a:moveTo>
                  <a:lnTo>
                    <a:pt x="0" y="93992"/>
                  </a:lnTo>
                  <a:lnTo>
                    <a:pt x="0" y="96520"/>
                  </a:lnTo>
                  <a:lnTo>
                    <a:pt x="7620" y="96520"/>
                  </a:lnTo>
                  <a:lnTo>
                    <a:pt x="7620" y="93992"/>
                  </a:lnTo>
                  <a:close/>
                </a:path>
                <a:path w="7619" h="407670">
                  <a:moveTo>
                    <a:pt x="7620" y="87642"/>
                  </a:moveTo>
                  <a:lnTo>
                    <a:pt x="0" y="87642"/>
                  </a:lnTo>
                  <a:lnTo>
                    <a:pt x="0" y="93980"/>
                  </a:lnTo>
                  <a:lnTo>
                    <a:pt x="7620" y="93980"/>
                  </a:lnTo>
                  <a:lnTo>
                    <a:pt x="7620" y="87642"/>
                  </a:lnTo>
                  <a:close/>
                </a:path>
                <a:path w="7619" h="407670">
                  <a:moveTo>
                    <a:pt x="7620" y="77482"/>
                  </a:moveTo>
                  <a:lnTo>
                    <a:pt x="0" y="77482"/>
                  </a:lnTo>
                  <a:lnTo>
                    <a:pt x="0" y="87630"/>
                  </a:lnTo>
                  <a:lnTo>
                    <a:pt x="7620" y="87630"/>
                  </a:lnTo>
                  <a:lnTo>
                    <a:pt x="7620" y="77482"/>
                  </a:lnTo>
                  <a:close/>
                </a:path>
                <a:path w="7619" h="407670">
                  <a:moveTo>
                    <a:pt x="7620" y="74942"/>
                  </a:moveTo>
                  <a:lnTo>
                    <a:pt x="0" y="74942"/>
                  </a:lnTo>
                  <a:lnTo>
                    <a:pt x="0" y="77470"/>
                  </a:lnTo>
                  <a:lnTo>
                    <a:pt x="7620" y="77470"/>
                  </a:lnTo>
                  <a:lnTo>
                    <a:pt x="7620" y="74942"/>
                  </a:lnTo>
                  <a:close/>
                </a:path>
                <a:path w="7619" h="407670">
                  <a:moveTo>
                    <a:pt x="7620" y="71132"/>
                  </a:moveTo>
                  <a:lnTo>
                    <a:pt x="0" y="71132"/>
                  </a:lnTo>
                  <a:lnTo>
                    <a:pt x="0" y="74930"/>
                  </a:lnTo>
                  <a:lnTo>
                    <a:pt x="7620" y="74930"/>
                  </a:lnTo>
                  <a:lnTo>
                    <a:pt x="7620" y="71132"/>
                  </a:lnTo>
                  <a:close/>
                </a:path>
                <a:path w="7619" h="407670">
                  <a:moveTo>
                    <a:pt x="7620" y="68592"/>
                  </a:moveTo>
                  <a:lnTo>
                    <a:pt x="0" y="68592"/>
                  </a:lnTo>
                  <a:lnTo>
                    <a:pt x="0" y="71120"/>
                  </a:lnTo>
                  <a:lnTo>
                    <a:pt x="7620" y="71120"/>
                  </a:lnTo>
                  <a:lnTo>
                    <a:pt x="7620" y="68592"/>
                  </a:lnTo>
                  <a:close/>
                </a:path>
                <a:path w="7619" h="407670">
                  <a:moveTo>
                    <a:pt x="7620" y="64782"/>
                  </a:moveTo>
                  <a:lnTo>
                    <a:pt x="0" y="64782"/>
                  </a:lnTo>
                  <a:lnTo>
                    <a:pt x="0" y="68580"/>
                  </a:lnTo>
                  <a:lnTo>
                    <a:pt x="7620" y="68580"/>
                  </a:lnTo>
                  <a:lnTo>
                    <a:pt x="7620" y="64782"/>
                  </a:lnTo>
                  <a:close/>
                </a:path>
                <a:path w="7619" h="407670">
                  <a:moveTo>
                    <a:pt x="7620" y="62242"/>
                  </a:moveTo>
                  <a:lnTo>
                    <a:pt x="0" y="62242"/>
                  </a:lnTo>
                  <a:lnTo>
                    <a:pt x="0" y="64770"/>
                  </a:lnTo>
                  <a:lnTo>
                    <a:pt x="7620" y="64770"/>
                  </a:lnTo>
                  <a:lnTo>
                    <a:pt x="7620" y="62242"/>
                  </a:lnTo>
                  <a:close/>
                </a:path>
                <a:path w="7619" h="407670">
                  <a:moveTo>
                    <a:pt x="7620" y="58432"/>
                  </a:moveTo>
                  <a:lnTo>
                    <a:pt x="0" y="58432"/>
                  </a:lnTo>
                  <a:lnTo>
                    <a:pt x="0" y="62230"/>
                  </a:lnTo>
                  <a:lnTo>
                    <a:pt x="7620" y="62230"/>
                  </a:lnTo>
                  <a:lnTo>
                    <a:pt x="7620" y="58432"/>
                  </a:lnTo>
                  <a:close/>
                </a:path>
                <a:path w="7619" h="407670">
                  <a:moveTo>
                    <a:pt x="7620" y="55892"/>
                  </a:moveTo>
                  <a:lnTo>
                    <a:pt x="0" y="55892"/>
                  </a:lnTo>
                  <a:lnTo>
                    <a:pt x="0" y="58420"/>
                  </a:lnTo>
                  <a:lnTo>
                    <a:pt x="7620" y="58420"/>
                  </a:lnTo>
                  <a:lnTo>
                    <a:pt x="7620" y="55892"/>
                  </a:lnTo>
                  <a:close/>
                </a:path>
                <a:path w="7619" h="407670">
                  <a:moveTo>
                    <a:pt x="7620" y="49542"/>
                  </a:moveTo>
                  <a:lnTo>
                    <a:pt x="0" y="49542"/>
                  </a:lnTo>
                  <a:lnTo>
                    <a:pt x="0" y="55880"/>
                  </a:lnTo>
                  <a:lnTo>
                    <a:pt x="7620" y="55880"/>
                  </a:lnTo>
                  <a:lnTo>
                    <a:pt x="7620" y="49542"/>
                  </a:lnTo>
                  <a:close/>
                </a:path>
                <a:path w="7619" h="407670">
                  <a:moveTo>
                    <a:pt x="7620" y="43192"/>
                  </a:moveTo>
                  <a:lnTo>
                    <a:pt x="0" y="43192"/>
                  </a:lnTo>
                  <a:lnTo>
                    <a:pt x="0" y="49530"/>
                  </a:lnTo>
                  <a:lnTo>
                    <a:pt x="7620" y="49530"/>
                  </a:lnTo>
                  <a:lnTo>
                    <a:pt x="7620" y="43192"/>
                  </a:lnTo>
                  <a:close/>
                </a:path>
                <a:path w="7619" h="407670">
                  <a:moveTo>
                    <a:pt x="7620" y="39382"/>
                  </a:moveTo>
                  <a:lnTo>
                    <a:pt x="0" y="39382"/>
                  </a:lnTo>
                  <a:lnTo>
                    <a:pt x="0" y="43180"/>
                  </a:lnTo>
                  <a:lnTo>
                    <a:pt x="7620" y="43180"/>
                  </a:lnTo>
                  <a:lnTo>
                    <a:pt x="7620" y="39382"/>
                  </a:lnTo>
                  <a:close/>
                </a:path>
                <a:path w="7619" h="407670">
                  <a:moveTo>
                    <a:pt x="7620" y="36842"/>
                  </a:moveTo>
                  <a:lnTo>
                    <a:pt x="0" y="36842"/>
                  </a:lnTo>
                  <a:lnTo>
                    <a:pt x="0" y="39370"/>
                  </a:lnTo>
                  <a:lnTo>
                    <a:pt x="7620" y="39370"/>
                  </a:lnTo>
                  <a:lnTo>
                    <a:pt x="7620" y="36842"/>
                  </a:lnTo>
                  <a:close/>
                </a:path>
                <a:path w="7619" h="407670">
                  <a:moveTo>
                    <a:pt x="7620" y="33032"/>
                  </a:moveTo>
                  <a:lnTo>
                    <a:pt x="0" y="33032"/>
                  </a:lnTo>
                  <a:lnTo>
                    <a:pt x="0" y="36830"/>
                  </a:lnTo>
                  <a:lnTo>
                    <a:pt x="7620" y="36830"/>
                  </a:lnTo>
                  <a:lnTo>
                    <a:pt x="7620" y="33032"/>
                  </a:lnTo>
                  <a:close/>
                </a:path>
                <a:path w="7619" h="407670">
                  <a:moveTo>
                    <a:pt x="7620" y="30492"/>
                  </a:moveTo>
                  <a:lnTo>
                    <a:pt x="0" y="30492"/>
                  </a:lnTo>
                  <a:lnTo>
                    <a:pt x="0" y="33020"/>
                  </a:lnTo>
                  <a:lnTo>
                    <a:pt x="7620" y="33020"/>
                  </a:lnTo>
                  <a:lnTo>
                    <a:pt x="7620" y="30492"/>
                  </a:lnTo>
                  <a:close/>
                </a:path>
                <a:path w="7619" h="407670">
                  <a:moveTo>
                    <a:pt x="7620" y="26682"/>
                  </a:moveTo>
                  <a:lnTo>
                    <a:pt x="0" y="26682"/>
                  </a:lnTo>
                  <a:lnTo>
                    <a:pt x="0" y="30480"/>
                  </a:lnTo>
                  <a:lnTo>
                    <a:pt x="7620" y="30480"/>
                  </a:lnTo>
                  <a:lnTo>
                    <a:pt x="7620" y="26682"/>
                  </a:lnTo>
                  <a:close/>
                </a:path>
                <a:path w="7619" h="407670">
                  <a:moveTo>
                    <a:pt x="7620" y="24142"/>
                  </a:moveTo>
                  <a:lnTo>
                    <a:pt x="0" y="24142"/>
                  </a:lnTo>
                  <a:lnTo>
                    <a:pt x="0" y="26670"/>
                  </a:lnTo>
                  <a:lnTo>
                    <a:pt x="7620" y="26670"/>
                  </a:lnTo>
                  <a:lnTo>
                    <a:pt x="7620" y="24142"/>
                  </a:lnTo>
                  <a:close/>
                </a:path>
                <a:path w="7619" h="407670">
                  <a:moveTo>
                    <a:pt x="7620" y="17792"/>
                  </a:moveTo>
                  <a:lnTo>
                    <a:pt x="0" y="17792"/>
                  </a:lnTo>
                  <a:lnTo>
                    <a:pt x="0" y="24130"/>
                  </a:lnTo>
                  <a:lnTo>
                    <a:pt x="7620" y="24130"/>
                  </a:lnTo>
                  <a:lnTo>
                    <a:pt x="7620" y="17792"/>
                  </a:lnTo>
                  <a:close/>
                </a:path>
                <a:path w="7619" h="407670">
                  <a:moveTo>
                    <a:pt x="7620" y="11442"/>
                  </a:moveTo>
                  <a:lnTo>
                    <a:pt x="0" y="11442"/>
                  </a:lnTo>
                  <a:lnTo>
                    <a:pt x="0" y="17780"/>
                  </a:lnTo>
                  <a:lnTo>
                    <a:pt x="7620" y="17780"/>
                  </a:lnTo>
                  <a:lnTo>
                    <a:pt x="7620" y="11442"/>
                  </a:lnTo>
                  <a:close/>
                </a:path>
                <a:path w="7619" h="407670">
                  <a:moveTo>
                    <a:pt x="7620" y="7632"/>
                  </a:moveTo>
                  <a:lnTo>
                    <a:pt x="0" y="7632"/>
                  </a:lnTo>
                  <a:lnTo>
                    <a:pt x="0" y="11430"/>
                  </a:lnTo>
                  <a:lnTo>
                    <a:pt x="7620" y="11430"/>
                  </a:lnTo>
                  <a:lnTo>
                    <a:pt x="7620" y="7632"/>
                  </a:lnTo>
                  <a:close/>
                </a:path>
                <a:path w="7619" h="407670">
                  <a:moveTo>
                    <a:pt x="7620" y="5092"/>
                  </a:moveTo>
                  <a:lnTo>
                    <a:pt x="0" y="5092"/>
                  </a:lnTo>
                  <a:lnTo>
                    <a:pt x="0" y="7620"/>
                  </a:lnTo>
                  <a:lnTo>
                    <a:pt x="7620" y="7620"/>
                  </a:lnTo>
                  <a:lnTo>
                    <a:pt x="7620" y="5092"/>
                  </a:lnTo>
                  <a:close/>
                </a:path>
                <a:path w="7619" h="407670">
                  <a:moveTo>
                    <a:pt x="7620" y="1282"/>
                  </a:moveTo>
                  <a:lnTo>
                    <a:pt x="0" y="1282"/>
                  </a:lnTo>
                  <a:lnTo>
                    <a:pt x="0" y="5080"/>
                  </a:lnTo>
                  <a:lnTo>
                    <a:pt x="7620" y="5080"/>
                  </a:lnTo>
                  <a:lnTo>
                    <a:pt x="7620" y="1282"/>
                  </a:lnTo>
                  <a:close/>
                </a:path>
                <a:path w="7619" h="407670">
                  <a:moveTo>
                    <a:pt x="7620" y="0"/>
                  </a:moveTo>
                  <a:lnTo>
                    <a:pt x="0" y="0"/>
                  </a:lnTo>
                  <a:lnTo>
                    <a:pt x="0" y="1270"/>
                  </a:lnTo>
                  <a:lnTo>
                    <a:pt x="7620" y="127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1800FB"/>
            </a:solidFill>
          </p:spPr>
          <p:txBody>
            <a:bodyPr bIns="0" lIns="0" rIns="0" rtlCol="0" tIns="0" wrap="square"/>
            <a:p/>
          </p:txBody>
        </p:sp>
        <p:sp>
          <p:nvSpPr>
            <p:cNvPr id="1050375" name="object 1679"/>
            <p:cNvSpPr/>
            <p:nvPr/>
          </p:nvSpPr>
          <p:spPr>
            <a:xfrm>
              <a:off x="1535429" y="6214237"/>
              <a:ext cx="0" cy="144780"/>
            </a:xfrm>
            <a:custGeom>
              <a:avLst/>
              <a:ahLst/>
              <a:rect l="l" t="t" r="r" b="b"/>
              <a:pathLst>
                <a:path w="0" h="144779">
                  <a:moveTo>
                    <a:pt x="0" y="0"/>
                  </a:moveTo>
                  <a:lnTo>
                    <a:pt x="0" y="144653"/>
                  </a:lnTo>
                </a:path>
              </a:pathLst>
            </a:custGeom>
            <a:ln w="7620">
              <a:solidFill>
                <a:srgbClr val="1800FB"/>
              </a:solidFill>
              <a:prstDash val="sysDot"/>
            </a:ln>
          </p:spPr>
          <p:txBody>
            <a:bodyPr bIns="0" lIns="0" rIns="0" rtlCol="0" tIns="0" wrap="square"/>
            <a:p/>
          </p:txBody>
        </p:sp>
        <p:sp>
          <p:nvSpPr>
            <p:cNvPr id="1050376" name="object 1680"/>
            <p:cNvSpPr/>
            <p:nvPr/>
          </p:nvSpPr>
          <p:spPr>
            <a:xfrm>
              <a:off x="1531620" y="6360172"/>
              <a:ext cx="7620" cy="403860"/>
            </a:xfrm>
            <a:custGeom>
              <a:avLst/>
              <a:ahLst/>
              <a:rect l="l" t="t" r="r" b="b"/>
              <a:pathLst>
                <a:path w="7619" h="403859">
                  <a:moveTo>
                    <a:pt x="7620" y="157480"/>
                  </a:moveTo>
                  <a:lnTo>
                    <a:pt x="0" y="157480"/>
                  </a:lnTo>
                  <a:lnTo>
                    <a:pt x="0" y="403847"/>
                  </a:lnTo>
                  <a:lnTo>
                    <a:pt x="7620" y="403860"/>
                  </a:lnTo>
                  <a:lnTo>
                    <a:pt x="7620" y="157480"/>
                  </a:lnTo>
                  <a:close/>
                </a:path>
                <a:path w="7619" h="403859">
                  <a:moveTo>
                    <a:pt x="7620" y="151130"/>
                  </a:moveTo>
                  <a:lnTo>
                    <a:pt x="0" y="151130"/>
                  </a:lnTo>
                  <a:lnTo>
                    <a:pt x="0" y="156197"/>
                  </a:lnTo>
                  <a:lnTo>
                    <a:pt x="7620" y="156197"/>
                  </a:lnTo>
                  <a:lnTo>
                    <a:pt x="7620" y="151130"/>
                  </a:lnTo>
                  <a:close/>
                </a:path>
                <a:path w="7619" h="403859">
                  <a:moveTo>
                    <a:pt x="7620" y="144780"/>
                  </a:moveTo>
                  <a:lnTo>
                    <a:pt x="0" y="144780"/>
                  </a:lnTo>
                  <a:lnTo>
                    <a:pt x="0" y="149847"/>
                  </a:lnTo>
                  <a:lnTo>
                    <a:pt x="7620" y="149847"/>
                  </a:lnTo>
                  <a:lnTo>
                    <a:pt x="7620" y="144780"/>
                  </a:lnTo>
                  <a:close/>
                </a:path>
                <a:path w="7619" h="403859">
                  <a:moveTo>
                    <a:pt x="7620" y="138430"/>
                  </a:moveTo>
                  <a:lnTo>
                    <a:pt x="0" y="138430"/>
                  </a:lnTo>
                  <a:lnTo>
                    <a:pt x="0" y="143497"/>
                  </a:lnTo>
                  <a:lnTo>
                    <a:pt x="7620" y="143497"/>
                  </a:lnTo>
                  <a:lnTo>
                    <a:pt x="7620" y="138430"/>
                  </a:lnTo>
                  <a:close/>
                </a:path>
                <a:path w="7619" h="403859">
                  <a:moveTo>
                    <a:pt x="7620" y="132080"/>
                  </a:moveTo>
                  <a:lnTo>
                    <a:pt x="0" y="132080"/>
                  </a:lnTo>
                  <a:lnTo>
                    <a:pt x="0" y="137147"/>
                  </a:lnTo>
                  <a:lnTo>
                    <a:pt x="7620" y="137147"/>
                  </a:lnTo>
                  <a:lnTo>
                    <a:pt x="7620" y="132080"/>
                  </a:lnTo>
                  <a:close/>
                </a:path>
                <a:path w="7619" h="403859">
                  <a:moveTo>
                    <a:pt x="7620" y="125730"/>
                  </a:moveTo>
                  <a:lnTo>
                    <a:pt x="0" y="125730"/>
                  </a:lnTo>
                  <a:lnTo>
                    <a:pt x="0" y="130797"/>
                  </a:lnTo>
                  <a:lnTo>
                    <a:pt x="7620" y="130797"/>
                  </a:lnTo>
                  <a:lnTo>
                    <a:pt x="7620" y="125730"/>
                  </a:lnTo>
                  <a:close/>
                </a:path>
                <a:path w="7619" h="403859">
                  <a:moveTo>
                    <a:pt x="7620" y="119380"/>
                  </a:moveTo>
                  <a:lnTo>
                    <a:pt x="0" y="119380"/>
                  </a:lnTo>
                  <a:lnTo>
                    <a:pt x="0" y="124447"/>
                  </a:lnTo>
                  <a:lnTo>
                    <a:pt x="7620" y="124447"/>
                  </a:lnTo>
                  <a:lnTo>
                    <a:pt x="7620" y="119380"/>
                  </a:lnTo>
                  <a:close/>
                </a:path>
                <a:path w="7619" h="403859">
                  <a:moveTo>
                    <a:pt x="7620" y="113030"/>
                  </a:moveTo>
                  <a:lnTo>
                    <a:pt x="0" y="113030"/>
                  </a:lnTo>
                  <a:lnTo>
                    <a:pt x="0" y="118097"/>
                  </a:lnTo>
                  <a:lnTo>
                    <a:pt x="7620" y="118097"/>
                  </a:lnTo>
                  <a:lnTo>
                    <a:pt x="7620" y="113030"/>
                  </a:lnTo>
                  <a:close/>
                </a:path>
                <a:path w="7619" h="403859">
                  <a:moveTo>
                    <a:pt x="7620" y="106680"/>
                  </a:moveTo>
                  <a:lnTo>
                    <a:pt x="0" y="106680"/>
                  </a:lnTo>
                  <a:lnTo>
                    <a:pt x="0" y="111747"/>
                  </a:lnTo>
                  <a:lnTo>
                    <a:pt x="7620" y="111747"/>
                  </a:lnTo>
                  <a:lnTo>
                    <a:pt x="7620" y="106680"/>
                  </a:lnTo>
                  <a:close/>
                </a:path>
                <a:path w="7619" h="403859">
                  <a:moveTo>
                    <a:pt x="7620" y="100330"/>
                  </a:moveTo>
                  <a:lnTo>
                    <a:pt x="0" y="100330"/>
                  </a:lnTo>
                  <a:lnTo>
                    <a:pt x="0" y="105397"/>
                  </a:lnTo>
                  <a:lnTo>
                    <a:pt x="7620" y="105397"/>
                  </a:lnTo>
                  <a:lnTo>
                    <a:pt x="7620" y="100330"/>
                  </a:lnTo>
                  <a:close/>
                </a:path>
                <a:path w="7619" h="403859">
                  <a:moveTo>
                    <a:pt x="7620" y="93980"/>
                  </a:moveTo>
                  <a:lnTo>
                    <a:pt x="0" y="93980"/>
                  </a:lnTo>
                  <a:lnTo>
                    <a:pt x="0" y="99047"/>
                  </a:lnTo>
                  <a:lnTo>
                    <a:pt x="7620" y="99047"/>
                  </a:lnTo>
                  <a:lnTo>
                    <a:pt x="7620" y="93980"/>
                  </a:lnTo>
                  <a:close/>
                </a:path>
                <a:path w="7619" h="403859">
                  <a:moveTo>
                    <a:pt x="7620" y="88900"/>
                  </a:moveTo>
                  <a:lnTo>
                    <a:pt x="0" y="88900"/>
                  </a:lnTo>
                  <a:lnTo>
                    <a:pt x="0" y="92697"/>
                  </a:lnTo>
                  <a:lnTo>
                    <a:pt x="7620" y="92697"/>
                  </a:lnTo>
                  <a:lnTo>
                    <a:pt x="7620" y="88900"/>
                  </a:lnTo>
                  <a:close/>
                </a:path>
                <a:path w="7619" h="403859">
                  <a:moveTo>
                    <a:pt x="7620" y="82550"/>
                  </a:moveTo>
                  <a:lnTo>
                    <a:pt x="0" y="82550"/>
                  </a:lnTo>
                  <a:lnTo>
                    <a:pt x="0" y="87630"/>
                  </a:lnTo>
                  <a:lnTo>
                    <a:pt x="7620" y="87630"/>
                  </a:lnTo>
                  <a:lnTo>
                    <a:pt x="7620" y="82550"/>
                  </a:lnTo>
                  <a:close/>
                </a:path>
                <a:path w="7619" h="403859">
                  <a:moveTo>
                    <a:pt x="7620" y="76200"/>
                  </a:moveTo>
                  <a:lnTo>
                    <a:pt x="0" y="76200"/>
                  </a:lnTo>
                  <a:lnTo>
                    <a:pt x="0" y="81267"/>
                  </a:lnTo>
                  <a:lnTo>
                    <a:pt x="7620" y="81267"/>
                  </a:lnTo>
                  <a:lnTo>
                    <a:pt x="7620" y="76200"/>
                  </a:lnTo>
                  <a:close/>
                </a:path>
                <a:path w="7619" h="403859">
                  <a:moveTo>
                    <a:pt x="7620" y="69850"/>
                  </a:moveTo>
                  <a:lnTo>
                    <a:pt x="0" y="69850"/>
                  </a:lnTo>
                  <a:lnTo>
                    <a:pt x="0" y="74930"/>
                  </a:lnTo>
                  <a:lnTo>
                    <a:pt x="7620" y="74930"/>
                  </a:lnTo>
                  <a:lnTo>
                    <a:pt x="7620" y="69850"/>
                  </a:lnTo>
                  <a:close/>
                </a:path>
                <a:path w="7619" h="403859">
                  <a:moveTo>
                    <a:pt x="7620" y="63500"/>
                  </a:moveTo>
                  <a:lnTo>
                    <a:pt x="0" y="63500"/>
                  </a:lnTo>
                  <a:lnTo>
                    <a:pt x="0" y="68567"/>
                  </a:lnTo>
                  <a:lnTo>
                    <a:pt x="7620" y="68567"/>
                  </a:lnTo>
                  <a:lnTo>
                    <a:pt x="7620" y="63500"/>
                  </a:lnTo>
                  <a:close/>
                </a:path>
                <a:path w="7619" h="403859">
                  <a:moveTo>
                    <a:pt x="7620" y="57150"/>
                  </a:moveTo>
                  <a:lnTo>
                    <a:pt x="0" y="57150"/>
                  </a:lnTo>
                  <a:lnTo>
                    <a:pt x="0" y="62217"/>
                  </a:lnTo>
                  <a:lnTo>
                    <a:pt x="7620" y="62217"/>
                  </a:lnTo>
                  <a:lnTo>
                    <a:pt x="7620" y="57150"/>
                  </a:lnTo>
                  <a:close/>
                </a:path>
                <a:path w="7619" h="403859">
                  <a:moveTo>
                    <a:pt x="7620" y="50800"/>
                  </a:moveTo>
                  <a:lnTo>
                    <a:pt x="0" y="50800"/>
                  </a:lnTo>
                  <a:lnTo>
                    <a:pt x="0" y="55867"/>
                  </a:lnTo>
                  <a:lnTo>
                    <a:pt x="7620" y="55867"/>
                  </a:lnTo>
                  <a:lnTo>
                    <a:pt x="7620" y="50800"/>
                  </a:lnTo>
                  <a:close/>
                </a:path>
                <a:path w="7619" h="403859">
                  <a:moveTo>
                    <a:pt x="7620" y="38100"/>
                  </a:moveTo>
                  <a:lnTo>
                    <a:pt x="0" y="38100"/>
                  </a:lnTo>
                  <a:lnTo>
                    <a:pt x="0" y="49517"/>
                  </a:lnTo>
                  <a:lnTo>
                    <a:pt x="7620" y="49517"/>
                  </a:lnTo>
                  <a:lnTo>
                    <a:pt x="7620" y="38100"/>
                  </a:lnTo>
                  <a:close/>
                </a:path>
                <a:path w="7619" h="403859">
                  <a:moveTo>
                    <a:pt x="7620" y="25400"/>
                  </a:moveTo>
                  <a:lnTo>
                    <a:pt x="0" y="25400"/>
                  </a:lnTo>
                  <a:lnTo>
                    <a:pt x="0" y="36817"/>
                  </a:lnTo>
                  <a:lnTo>
                    <a:pt x="7620" y="36817"/>
                  </a:lnTo>
                  <a:lnTo>
                    <a:pt x="7620" y="25400"/>
                  </a:lnTo>
                  <a:close/>
                </a:path>
                <a:path w="7619" h="403859">
                  <a:moveTo>
                    <a:pt x="7620" y="12700"/>
                  </a:moveTo>
                  <a:lnTo>
                    <a:pt x="0" y="12700"/>
                  </a:lnTo>
                  <a:lnTo>
                    <a:pt x="0" y="24117"/>
                  </a:lnTo>
                  <a:lnTo>
                    <a:pt x="7620" y="24117"/>
                  </a:lnTo>
                  <a:lnTo>
                    <a:pt x="7620" y="12700"/>
                  </a:lnTo>
                  <a:close/>
                </a:path>
                <a:path w="7619" h="403859">
                  <a:moveTo>
                    <a:pt x="7620" y="0"/>
                  </a:moveTo>
                  <a:lnTo>
                    <a:pt x="0" y="0"/>
                  </a:lnTo>
                  <a:lnTo>
                    <a:pt x="0" y="11417"/>
                  </a:lnTo>
                  <a:lnTo>
                    <a:pt x="7620" y="11417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1800FB"/>
            </a:solidFill>
          </p:spPr>
          <p:txBody>
            <a:bodyPr bIns="0" lIns="0" rIns="0" rtlCol="0" tIns="0" wrap="square"/>
            <a:p/>
          </p:txBody>
        </p:sp>
        <p:sp>
          <p:nvSpPr>
            <p:cNvPr id="1050377" name="object 1681"/>
            <p:cNvSpPr/>
            <p:nvPr/>
          </p:nvSpPr>
          <p:spPr>
            <a:xfrm>
              <a:off x="1524000" y="5806439"/>
              <a:ext cx="7620" cy="407670"/>
            </a:xfrm>
            <a:custGeom>
              <a:avLst/>
              <a:ahLst/>
              <a:rect l="l" t="t" r="r" b="b"/>
              <a:pathLst>
                <a:path w="7619" h="407670">
                  <a:moveTo>
                    <a:pt x="7620" y="299732"/>
                  </a:moveTo>
                  <a:lnTo>
                    <a:pt x="0" y="299732"/>
                  </a:lnTo>
                  <a:lnTo>
                    <a:pt x="0" y="407670"/>
                  </a:lnTo>
                  <a:lnTo>
                    <a:pt x="7620" y="407670"/>
                  </a:lnTo>
                  <a:lnTo>
                    <a:pt x="7620" y="299732"/>
                  </a:lnTo>
                  <a:close/>
                </a:path>
                <a:path w="7619" h="407670">
                  <a:moveTo>
                    <a:pt x="7620" y="229882"/>
                  </a:moveTo>
                  <a:lnTo>
                    <a:pt x="0" y="229882"/>
                  </a:lnTo>
                  <a:lnTo>
                    <a:pt x="0" y="299720"/>
                  </a:lnTo>
                  <a:lnTo>
                    <a:pt x="7620" y="299720"/>
                  </a:lnTo>
                  <a:lnTo>
                    <a:pt x="7620" y="229882"/>
                  </a:lnTo>
                  <a:close/>
                </a:path>
                <a:path w="7619" h="407670">
                  <a:moveTo>
                    <a:pt x="7620" y="227342"/>
                  </a:moveTo>
                  <a:lnTo>
                    <a:pt x="0" y="227342"/>
                  </a:lnTo>
                  <a:lnTo>
                    <a:pt x="0" y="229870"/>
                  </a:lnTo>
                  <a:lnTo>
                    <a:pt x="7620" y="229870"/>
                  </a:lnTo>
                  <a:lnTo>
                    <a:pt x="7620" y="227342"/>
                  </a:lnTo>
                  <a:close/>
                </a:path>
                <a:path w="7619" h="407670">
                  <a:moveTo>
                    <a:pt x="7620" y="223532"/>
                  </a:moveTo>
                  <a:lnTo>
                    <a:pt x="0" y="223532"/>
                  </a:lnTo>
                  <a:lnTo>
                    <a:pt x="0" y="227330"/>
                  </a:lnTo>
                  <a:lnTo>
                    <a:pt x="7620" y="227330"/>
                  </a:lnTo>
                  <a:lnTo>
                    <a:pt x="7620" y="223532"/>
                  </a:lnTo>
                  <a:close/>
                </a:path>
                <a:path w="7619" h="407670">
                  <a:moveTo>
                    <a:pt x="7620" y="220992"/>
                  </a:moveTo>
                  <a:lnTo>
                    <a:pt x="0" y="220992"/>
                  </a:lnTo>
                  <a:lnTo>
                    <a:pt x="0" y="223520"/>
                  </a:lnTo>
                  <a:lnTo>
                    <a:pt x="7620" y="223520"/>
                  </a:lnTo>
                  <a:lnTo>
                    <a:pt x="7620" y="220992"/>
                  </a:lnTo>
                  <a:close/>
                </a:path>
                <a:path w="7619" h="407670">
                  <a:moveTo>
                    <a:pt x="7620" y="217182"/>
                  </a:moveTo>
                  <a:lnTo>
                    <a:pt x="0" y="217182"/>
                  </a:lnTo>
                  <a:lnTo>
                    <a:pt x="0" y="220980"/>
                  </a:lnTo>
                  <a:lnTo>
                    <a:pt x="7620" y="220980"/>
                  </a:lnTo>
                  <a:lnTo>
                    <a:pt x="7620" y="217182"/>
                  </a:lnTo>
                  <a:close/>
                </a:path>
                <a:path w="7619" h="407670">
                  <a:moveTo>
                    <a:pt x="7620" y="210832"/>
                  </a:moveTo>
                  <a:lnTo>
                    <a:pt x="0" y="210832"/>
                  </a:lnTo>
                  <a:lnTo>
                    <a:pt x="0" y="217170"/>
                  </a:lnTo>
                  <a:lnTo>
                    <a:pt x="7620" y="217170"/>
                  </a:lnTo>
                  <a:lnTo>
                    <a:pt x="7620" y="210832"/>
                  </a:lnTo>
                  <a:close/>
                </a:path>
                <a:path w="7619" h="407670">
                  <a:moveTo>
                    <a:pt x="7620" y="208292"/>
                  </a:moveTo>
                  <a:lnTo>
                    <a:pt x="0" y="208292"/>
                  </a:lnTo>
                  <a:lnTo>
                    <a:pt x="0" y="210820"/>
                  </a:lnTo>
                  <a:lnTo>
                    <a:pt x="7620" y="210820"/>
                  </a:lnTo>
                  <a:lnTo>
                    <a:pt x="7620" y="208292"/>
                  </a:lnTo>
                  <a:close/>
                </a:path>
                <a:path w="7619" h="407670">
                  <a:moveTo>
                    <a:pt x="7620" y="204482"/>
                  </a:moveTo>
                  <a:lnTo>
                    <a:pt x="0" y="204482"/>
                  </a:lnTo>
                  <a:lnTo>
                    <a:pt x="0" y="208280"/>
                  </a:lnTo>
                  <a:lnTo>
                    <a:pt x="7620" y="208280"/>
                  </a:lnTo>
                  <a:lnTo>
                    <a:pt x="7620" y="204482"/>
                  </a:lnTo>
                  <a:close/>
                </a:path>
                <a:path w="7619" h="407670">
                  <a:moveTo>
                    <a:pt x="7620" y="198132"/>
                  </a:moveTo>
                  <a:lnTo>
                    <a:pt x="0" y="198132"/>
                  </a:lnTo>
                  <a:lnTo>
                    <a:pt x="0" y="204470"/>
                  </a:lnTo>
                  <a:lnTo>
                    <a:pt x="7620" y="204470"/>
                  </a:lnTo>
                  <a:lnTo>
                    <a:pt x="7620" y="198132"/>
                  </a:lnTo>
                  <a:close/>
                </a:path>
                <a:path w="7619" h="407670">
                  <a:moveTo>
                    <a:pt x="7620" y="189242"/>
                  </a:moveTo>
                  <a:lnTo>
                    <a:pt x="0" y="189242"/>
                  </a:lnTo>
                  <a:lnTo>
                    <a:pt x="0" y="198120"/>
                  </a:lnTo>
                  <a:lnTo>
                    <a:pt x="7620" y="198120"/>
                  </a:lnTo>
                  <a:lnTo>
                    <a:pt x="7620" y="189242"/>
                  </a:lnTo>
                  <a:close/>
                </a:path>
                <a:path w="7619" h="407670">
                  <a:moveTo>
                    <a:pt x="7620" y="185432"/>
                  </a:moveTo>
                  <a:lnTo>
                    <a:pt x="0" y="185432"/>
                  </a:lnTo>
                  <a:lnTo>
                    <a:pt x="0" y="189230"/>
                  </a:lnTo>
                  <a:lnTo>
                    <a:pt x="7620" y="189230"/>
                  </a:lnTo>
                  <a:lnTo>
                    <a:pt x="7620" y="185432"/>
                  </a:lnTo>
                  <a:close/>
                </a:path>
                <a:path w="7619" h="407670">
                  <a:moveTo>
                    <a:pt x="7620" y="182892"/>
                  </a:moveTo>
                  <a:lnTo>
                    <a:pt x="0" y="182892"/>
                  </a:lnTo>
                  <a:lnTo>
                    <a:pt x="0" y="185420"/>
                  </a:lnTo>
                  <a:lnTo>
                    <a:pt x="7620" y="185420"/>
                  </a:lnTo>
                  <a:lnTo>
                    <a:pt x="7620" y="182892"/>
                  </a:lnTo>
                  <a:close/>
                </a:path>
                <a:path w="7619" h="407670">
                  <a:moveTo>
                    <a:pt x="7620" y="176542"/>
                  </a:moveTo>
                  <a:lnTo>
                    <a:pt x="0" y="176542"/>
                  </a:lnTo>
                  <a:lnTo>
                    <a:pt x="0" y="182880"/>
                  </a:lnTo>
                  <a:lnTo>
                    <a:pt x="7620" y="182880"/>
                  </a:lnTo>
                  <a:lnTo>
                    <a:pt x="7620" y="176542"/>
                  </a:lnTo>
                  <a:close/>
                </a:path>
                <a:path w="7619" h="407670">
                  <a:moveTo>
                    <a:pt x="7620" y="119392"/>
                  </a:moveTo>
                  <a:lnTo>
                    <a:pt x="0" y="119392"/>
                  </a:lnTo>
                  <a:lnTo>
                    <a:pt x="0" y="176530"/>
                  </a:lnTo>
                  <a:lnTo>
                    <a:pt x="7620" y="176530"/>
                  </a:lnTo>
                  <a:lnTo>
                    <a:pt x="7620" y="119392"/>
                  </a:lnTo>
                  <a:close/>
                </a:path>
                <a:path w="7619" h="407670">
                  <a:moveTo>
                    <a:pt x="7620" y="109232"/>
                  </a:moveTo>
                  <a:lnTo>
                    <a:pt x="0" y="109232"/>
                  </a:lnTo>
                  <a:lnTo>
                    <a:pt x="0" y="119380"/>
                  </a:lnTo>
                  <a:lnTo>
                    <a:pt x="7620" y="119380"/>
                  </a:lnTo>
                  <a:lnTo>
                    <a:pt x="7620" y="109232"/>
                  </a:lnTo>
                  <a:close/>
                </a:path>
                <a:path w="7619" h="407670">
                  <a:moveTo>
                    <a:pt x="7620" y="96532"/>
                  </a:moveTo>
                  <a:lnTo>
                    <a:pt x="0" y="96532"/>
                  </a:lnTo>
                  <a:lnTo>
                    <a:pt x="0" y="109220"/>
                  </a:lnTo>
                  <a:lnTo>
                    <a:pt x="7620" y="109220"/>
                  </a:lnTo>
                  <a:lnTo>
                    <a:pt x="7620" y="96532"/>
                  </a:lnTo>
                  <a:close/>
                </a:path>
                <a:path w="7619" h="407670">
                  <a:moveTo>
                    <a:pt x="7620" y="93992"/>
                  </a:moveTo>
                  <a:lnTo>
                    <a:pt x="0" y="93992"/>
                  </a:lnTo>
                  <a:lnTo>
                    <a:pt x="0" y="96520"/>
                  </a:lnTo>
                  <a:lnTo>
                    <a:pt x="7620" y="96520"/>
                  </a:lnTo>
                  <a:lnTo>
                    <a:pt x="7620" y="93992"/>
                  </a:lnTo>
                  <a:close/>
                </a:path>
                <a:path w="7619" h="407670">
                  <a:moveTo>
                    <a:pt x="7620" y="87642"/>
                  </a:moveTo>
                  <a:lnTo>
                    <a:pt x="0" y="87642"/>
                  </a:lnTo>
                  <a:lnTo>
                    <a:pt x="0" y="93980"/>
                  </a:lnTo>
                  <a:lnTo>
                    <a:pt x="7620" y="93980"/>
                  </a:lnTo>
                  <a:lnTo>
                    <a:pt x="7620" y="87642"/>
                  </a:lnTo>
                  <a:close/>
                </a:path>
                <a:path w="7619" h="407670">
                  <a:moveTo>
                    <a:pt x="7620" y="77482"/>
                  </a:moveTo>
                  <a:lnTo>
                    <a:pt x="0" y="77482"/>
                  </a:lnTo>
                  <a:lnTo>
                    <a:pt x="0" y="87630"/>
                  </a:lnTo>
                  <a:lnTo>
                    <a:pt x="7620" y="87630"/>
                  </a:lnTo>
                  <a:lnTo>
                    <a:pt x="7620" y="77482"/>
                  </a:lnTo>
                  <a:close/>
                </a:path>
                <a:path w="7619" h="407670">
                  <a:moveTo>
                    <a:pt x="7620" y="74942"/>
                  </a:moveTo>
                  <a:lnTo>
                    <a:pt x="0" y="74942"/>
                  </a:lnTo>
                  <a:lnTo>
                    <a:pt x="0" y="77470"/>
                  </a:lnTo>
                  <a:lnTo>
                    <a:pt x="7620" y="77470"/>
                  </a:lnTo>
                  <a:lnTo>
                    <a:pt x="7620" y="74942"/>
                  </a:lnTo>
                  <a:close/>
                </a:path>
                <a:path w="7619" h="407670">
                  <a:moveTo>
                    <a:pt x="7620" y="71132"/>
                  </a:moveTo>
                  <a:lnTo>
                    <a:pt x="0" y="71132"/>
                  </a:lnTo>
                  <a:lnTo>
                    <a:pt x="0" y="74930"/>
                  </a:lnTo>
                  <a:lnTo>
                    <a:pt x="7620" y="74930"/>
                  </a:lnTo>
                  <a:lnTo>
                    <a:pt x="7620" y="71132"/>
                  </a:lnTo>
                  <a:close/>
                </a:path>
                <a:path w="7619" h="407670">
                  <a:moveTo>
                    <a:pt x="7620" y="68592"/>
                  </a:moveTo>
                  <a:lnTo>
                    <a:pt x="0" y="68592"/>
                  </a:lnTo>
                  <a:lnTo>
                    <a:pt x="0" y="71120"/>
                  </a:lnTo>
                  <a:lnTo>
                    <a:pt x="7620" y="71120"/>
                  </a:lnTo>
                  <a:lnTo>
                    <a:pt x="7620" y="68592"/>
                  </a:lnTo>
                  <a:close/>
                </a:path>
                <a:path w="7619" h="407670">
                  <a:moveTo>
                    <a:pt x="7620" y="64782"/>
                  </a:moveTo>
                  <a:lnTo>
                    <a:pt x="0" y="64782"/>
                  </a:lnTo>
                  <a:lnTo>
                    <a:pt x="0" y="68580"/>
                  </a:lnTo>
                  <a:lnTo>
                    <a:pt x="7620" y="68580"/>
                  </a:lnTo>
                  <a:lnTo>
                    <a:pt x="7620" y="64782"/>
                  </a:lnTo>
                  <a:close/>
                </a:path>
                <a:path w="7619" h="407670">
                  <a:moveTo>
                    <a:pt x="7620" y="62242"/>
                  </a:moveTo>
                  <a:lnTo>
                    <a:pt x="0" y="62242"/>
                  </a:lnTo>
                  <a:lnTo>
                    <a:pt x="0" y="64770"/>
                  </a:lnTo>
                  <a:lnTo>
                    <a:pt x="7620" y="64770"/>
                  </a:lnTo>
                  <a:lnTo>
                    <a:pt x="7620" y="62242"/>
                  </a:lnTo>
                  <a:close/>
                </a:path>
                <a:path w="7619" h="407670">
                  <a:moveTo>
                    <a:pt x="7620" y="58432"/>
                  </a:moveTo>
                  <a:lnTo>
                    <a:pt x="0" y="58432"/>
                  </a:lnTo>
                  <a:lnTo>
                    <a:pt x="0" y="62230"/>
                  </a:lnTo>
                  <a:lnTo>
                    <a:pt x="7620" y="62230"/>
                  </a:lnTo>
                  <a:lnTo>
                    <a:pt x="7620" y="58432"/>
                  </a:lnTo>
                  <a:close/>
                </a:path>
                <a:path w="7619" h="407670">
                  <a:moveTo>
                    <a:pt x="7620" y="55892"/>
                  </a:moveTo>
                  <a:lnTo>
                    <a:pt x="0" y="55892"/>
                  </a:lnTo>
                  <a:lnTo>
                    <a:pt x="0" y="58420"/>
                  </a:lnTo>
                  <a:lnTo>
                    <a:pt x="7620" y="58420"/>
                  </a:lnTo>
                  <a:lnTo>
                    <a:pt x="7620" y="55892"/>
                  </a:lnTo>
                  <a:close/>
                </a:path>
                <a:path w="7619" h="407670">
                  <a:moveTo>
                    <a:pt x="7620" y="49542"/>
                  </a:moveTo>
                  <a:lnTo>
                    <a:pt x="0" y="49542"/>
                  </a:lnTo>
                  <a:lnTo>
                    <a:pt x="0" y="55880"/>
                  </a:lnTo>
                  <a:lnTo>
                    <a:pt x="7620" y="55880"/>
                  </a:lnTo>
                  <a:lnTo>
                    <a:pt x="7620" y="49542"/>
                  </a:lnTo>
                  <a:close/>
                </a:path>
                <a:path w="7619" h="407670">
                  <a:moveTo>
                    <a:pt x="7620" y="43192"/>
                  </a:moveTo>
                  <a:lnTo>
                    <a:pt x="0" y="43192"/>
                  </a:lnTo>
                  <a:lnTo>
                    <a:pt x="0" y="49530"/>
                  </a:lnTo>
                  <a:lnTo>
                    <a:pt x="7620" y="49530"/>
                  </a:lnTo>
                  <a:lnTo>
                    <a:pt x="7620" y="43192"/>
                  </a:lnTo>
                  <a:close/>
                </a:path>
                <a:path w="7619" h="407670">
                  <a:moveTo>
                    <a:pt x="7620" y="39382"/>
                  </a:moveTo>
                  <a:lnTo>
                    <a:pt x="0" y="39382"/>
                  </a:lnTo>
                  <a:lnTo>
                    <a:pt x="0" y="43180"/>
                  </a:lnTo>
                  <a:lnTo>
                    <a:pt x="7620" y="43180"/>
                  </a:lnTo>
                  <a:lnTo>
                    <a:pt x="7620" y="39382"/>
                  </a:lnTo>
                  <a:close/>
                </a:path>
                <a:path w="7619" h="407670">
                  <a:moveTo>
                    <a:pt x="7620" y="36842"/>
                  </a:moveTo>
                  <a:lnTo>
                    <a:pt x="0" y="36842"/>
                  </a:lnTo>
                  <a:lnTo>
                    <a:pt x="0" y="39370"/>
                  </a:lnTo>
                  <a:lnTo>
                    <a:pt x="7620" y="39370"/>
                  </a:lnTo>
                  <a:lnTo>
                    <a:pt x="7620" y="36842"/>
                  </a:lnTo>
                  <a:close/>
                </a:path>
                <a:path w="7619" h="407670">
                  <a:moveTo>
                    <a:pt x="7620" y="33032"/>
                  </a:moveTo>
                  <a:lnTo>
                    <a:pt x="0" y="33032"/>
                  </a:lnTo>
                  <a:lnTo>
                    <a:pt x="0" y="36830"/>
                  </a:lnTo>
                  <a:lnTo>
                    <a:pt x="7620" y="36830"/>
                  </a:lnTo>
                  <a:lnTo>
                    <a:pt x="7620" y="33032"/>
                  </a:lnTo>
                  <a:close/>
                </a:path>
                <a:path w="7619" h="407670">
                  <a:moveTo>
                    <a:pt x="7620" y="30492"/>
                  </a:moveTo>
                  <a:lnTo>
                    <a:pt x="0" y="30492"/>
                  </a:lnTo>
                  <a:lnTo>
                    <a:pt x="0" y="33020"/>
                  </a:lnTo>
                  <a:lnTo>
                    <a:pt x="7620" y="33020"/>
                  </a:lnTo>
                  <a:lnTo>
                    <a:pt x="7620" y="30492"/>
                  </a:lnTo>
                  <a:close/>
                </a:path>
                <a:path w="7619" h="407670">
                  <a:moveTo>
                    <a:pt x="7620" y="26682"/>
                  </a:moveTo>
                  <a:lnTo>
                    <a:pt x="0" y="26682"/>
                  </a:lnTo>
                  <a:lnTo>
                    <a:pt x="0" y="30480"/>
                  </a:lnTo>
                  <a:lnTo>
                    <a:pt x="7620" y="30480"/>
                  </a:lnTo>
                  <a:lnTo>
                    <a:pt x="7620" y="26682"/>
                  </a:lnTo>
                  <a:close/>
                </a:path>
                <a:path w="7619" h="407670">
                  <a:moveTo>
                    <a:pt x="7620" y="24142"/>
                  </a:moveTo>
                  <a:lnTo>
                    <a:pt x="0" y="24142"/>
                  </a:lnTo>
                  <a:lnTo>
                    <a:pt x="0" y="26670"/>
                  </a:lnTo>
                  <a:lnTo>
                    <a:pt x="7620" y="26670"/>
                  </a:lnTo>
                  <a:lnTo>
                    <a:pt x="7620" y="24142"/>
                  </a:lnTo>
                  <a:close/>
                </a:path>
                <a:path w="7619" h="407670">
                  <a:moveTo>
                    <a:pt x="7620" y="17792"/>
                  </a:moveTo>
                  <a:lnTo>
                    <a:pt x="0" y="17792"/>
                  </a:lnTo>
                  <a:lnTo>
                    <a:pt x="0" y="24130"/>
                  </a:lnTo>
                  <a:lnTo>
                    <a:pt x="7620" y="24130"/>
                  </a:lnTo>
                  <a:lnTo>
                    <a:pt x="7620" y="17792"/>
                  </a:lnTo>
                  <a:close/>
                </a:path>
                <a:path w="7619" h="407670">
                  <a:moveTo>
                    <a:pt x="7620" y="11442"/>
                  </a:moveTo>
                  <a:lnTo>
                    <a:pt x="0" y="11442"/>
                  </a:lnTo>
                  <a:lnTo>
                    <a:pt x="0" y="17780"/>
                  </a:lnTo>
                  <a:lnTo>
                    <a:pt x="7620" y="17780"/>
                  </a:lnTo>
                  <a:lnTo>
                    <a:pt x="7620" y="11442"/>
                  </a:lnTo>
                  <a:close/>
                </a:path>
                <a:path w="7619" h="407670">
                  <a:moveTo>
                    <a:pt x="7620" y="7632"/>
                  </a:moveTo>
                  <a:lnTo>
                    <a:pt x="0" y="7632"/>
                  </a:lnTo>
                  <a:lnTo>
                    <a:pt x="0" y="11430"/>
                  </a:lnTo>
                  <a:lnTo>
                    <a:pt x="7620" y="11430"/>
                  </a:lnTo>
                  <a:lnTo>
                    <a:pt x="7620" y="7632"/>
                  </a:lnTo>
                  <a:close/>
                </a:path>
                <a:path w="7619" h="407670">
                  <a:moveTo>
                    <a:pt x="7620" y="5092"/>
                  </a:moveTo>
                  <a:lnTo>
                    <a:pt x="0" y="5092"/>
                  </a:lnTo>
                  <a:lnTo>
                    <a:pt x="0" y="7620"/>
                  </a:lnTo>
                  <a:lnTo>
                    <a:pt x="7620" y="7620"/>
                  </a:lnTo>
                  <a:lnTo>
                    <a:pt x="7620" y="5092"/>
                  </a:lnTo>
                  <a:close/>
                </a:path>
                <a:path w="7619" h="407670">
                  <a:moveTo>
                    <a:pt x="7620" y="1282"/>
                  </a:moveTo>
                  <a:lnTo>
                    <a:pt x="0" y="1282"/>
                  </a:lnTo>
                  <a:lnTo>
                    <a:pt x="0" y="5080"/>
                  </a:lnTo>
                  <a:lnTo>
                    <a:pt x="7620" y="5080"/>
                  </a:lnTo>
                  <a:lnTo>
                    <a:pt x="7620" y="1282"/>
                  </a:lnTo>
                  <a:close/>
                </a:path>
                <a:path w="7619" h="407670">
                  <a:moveTo>
                    <a:pt x="7620" y="0"/>
                  </a:moveTo>
                  <a:lnTo>
                    <a:pt x="0" y="0"/>
                  </a:lnTo>
                  <a:lnTo>
                    <a:pt x="0" y="1270"/>
                  </a:lnTo>
                  <a:lnTo>
                    <a:pt x="7620" y="127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1600FB"/>
            </a:solidFill>
          </p:spPr>
          <p:txBody>
            <a:bodyPr bIns="0" lIns="0" rIns="0" rtlCol="0" tIns="0" wrap="square"/>
            <a:p/>
          </p:txBody>
        </p:sp>
        <p:sp>
          <p:nvSpPr>
            <p:cNvPr id="1050378" name="object 1682"/>
            <p:cNvSpPr/>
            <p:nvPr/>
          </p:nvSpPr>
          <p:spPr>
            <a:xfrm>
              <a:off x="1527809" y="6214237"/>
              <a:ext cx="0" cy="144780"/>
            </a:xfrm>
            <a:custGeom>
              <a:avLst/>
              <a:ahLst/>
              <a:rect l="l" t="t" r="r" b="b"/>
              <a:pathLst>
                <a:path w="0" h="144779">
                  <a:moveTo>
                    <a:pt x="0" y="0"/>
                  </a:moveTo>
                  <a:lnTo>
                    <a:pt x="0" y="144653"/>
                  </a:lnTo>
                </a:path>
              </a:pathLst>
            </a:custGeom>
            <a:ln w="7619">
              <a:solidFill>
                <a:srgbClr val="1600FB"/>
              </a:solidFill>
              <a:prstDash val="sysDot"/>
            </a:ln>
          </p:spPr>
          <p:txBody>
            <a:bodyPr bIns="0" lIns="0" rIns="0" rtlCol="0" tIns="0" wrap="square"/>
            <a:p/>
          </p:txBody>
        </p:sp>
        <p:sp>
          <p:nvSpPr>
            <p:cNvPr id="1050379" name="object 1683"/>
            <p:cNvSpPr/>
            <p:nvPr/>
          </p:nvSpPr>
          <p:spPr>
            <a:xfrm>
              <a:off x="1524000" y="6360172"/>
              <a:ext cx="7620" cy="403860"/>
            </a:xfrm>
            <a:custGeom>
              <a:avLst/>
              <a:ahLst/>
              <a:rect l="l" t="t" r="r" b="b"/>
              <a:pathLst>
                <a:path w="7619" h="403859">
                  <a:moveTo>
                    <a:pt x="7620" y="157480"/>
                  </a:moveTo>
                  <a:lnTo>
                    <a:pt x="0" y="157480"/>
                  </a:lnTo>
                  <a:lnTo>
                    <a:pt x="0" y="403847"/>
                  </a:lnTo>
                  <a:lnTo>
                    <a:pt x="7620" y="403860"/>
                  </a:lnTo>
                  <a:lnTo>
                    <a:pt x="7620" y="157480"/>
                  </a:lnTo>
                  <a:close/>
                </a:path>
                <a:path w="7619" h="403859">
                  <a:moveTo>
                    <a:pt x="7620" y="151130"/>
                  </a:moveTo>
                  <a:lnTo>
                    <a:pt x="0" y="151130"/>
                  </a:lnTo>
                  <a:lnTo>
                    <a:pt x="0" y="156197"/>
                  </a:lnTo>
                  <a:lnTo>
                    <a:pt x="7620" y="156197"/>
                  </a:lnTo>
                  <a:lnTo>
                    <a:pt x="7620" y="151130"/>
                  </a:lnTo>
                  <a:close/>
                </a:path>
                <a:path w="7619" h="403859">
                  <a:moveTo>
                    <a:pt x="7620" y="144780"/>
                  </a:moveTo>
                  <a:lnTo>
                    <a:pt x="0" y="144780"/>
                  </a:lnTo>
                  <a:lnTo>
                    <a:pt x="0" y="149847"/>
                  </a:lnTo>
                  <a:lnTo>
                    <a:pt x="7620" y="149847"/>
                  </a:lnTo>
                  <a:lnTo>
                    <a:pt x="7620" y="144780"/>
                  </a:lnTo>
                  <a:close/>
                </a:path>
                <a:path w="7619" h="403859">
                  <a:moveTo>
                    <a:pt x="7620" y="138430"/>
                  </a:moveTo>
                  <a:lnTo>
                    <a:pt x="0" y="138430"/>
                  </a:lnTo>
                  <a:lnTo>
                    <a:pt x="0" y="143497"/>
                  </a:lnTo>
                  <a:lnTo>
                    <a:pt x="7620" y="143497"/>
                  </a:lnTo>
                  <a:lnTo>
                    <a:pt x="7620" y="138430"/>
                  </a:lnTo>
                  <a:close/>
                </a:path>
                <a:path w="7619" h="403859">
                  <a:moveTo>
                    <a:pt x="7620" y="132080"/>
                  </a:moveTo>
                  <a:lnTo>
                    <a:pt x="0" y="132080"/>
                  </a:lnTo>
                  <a:lnTo>
                    <a:pt x="0" y="137147"/>
                  </a:lnTo>
                  <a:lnTo>
                    <a:pt x="7620" y="137147"/>
                  </a:lnTo>
                  <a:lnTo>
                    <a:pt x="7620" y="132080"/>
                  </a:lnTo>
                  <a:close/>
                </a:path>
                <a:path w="7619" h="403859">
                  <a:moveTo>
                    <a:pt x="7620" y="125730"/>
                  </a:moveTo>
                  <a:lnTo>
                    <a:pt x="0" y="125730"/>
                  </a:lnTo>
                  <a:lnTo>
                    <a:pt x="0" y="130797"/>
                  </a:lnTo>
                  <a:lnTo>
                    <a:pt x="7620" y="130797"/>
                  </a:lnTo>
                  <a:lnTo>
                    <a:pt x="7620" y="125730"/>
                  </a:lnTo>
                  <a:close/>
                </a:path>
                <a:path w="7619" h="403859">
                  <a:moveTo>
                    <a:pt x="7620" y="119380"/>
                  </a:moveTo>
                  <a:lnTo>
                    <a:pt x="0" y="119380"/>
                  </a:lnTo>
                  <a:lnTo>
                    <a:pt x="0" y="124447"/>
                  </a:lnTo>
                  <a:lnTo>
                    <a:pt x="7620" y="124447"/>
                  </a:lnTo>
                  <a:lnTo>
                    <a:pt x="7620" y="119380"/>
                  </a:lnTo>
                  <a:close/>
                </a:path>
                <a:path w="7619" h="403859">
                  <a:moveTo>
                    <a:pt x="7620" y="113030"/>
                  </a:moveTo>
                  <a:lnTo>
                    <a:pt x="0" y="113030"/>
                  </a:lnTo>
                  <a:lnTo>
                    <a:pt x="0" y="118097"/>
                  </a:lnTo>
                  <a:lnTo>
                    <a:pt x="7620" y="118097"/>
                  </a:lnTo>
                  <a:lnTo>
                    <a:pt x="7620" y="113030"/>
                  </a:lnTo>
                  <a:close/>
                </a:path>
                <a:path w="7619" h="403859">
                  <a:moveTo>
                    <a:pt x="7620" y="106680"/>
                  </a:moveTo>
                  <a:lnTo>
                    <a:pt x="0" y="106680"/>
                  </a:lnTo>
                  <a:lnTo>
                    <a:pt x="0" y="111747"/>
                  </a:lnTo>
                  <a:lnTo>
                    <a:pt x="7620" y="111747"/>
                  </a:lnTo>
                  <a:lnTo>
                    <a:pt x="7620" y="106680"/>
                  </a:lnTo>
                  <a:close/>
                </a:path>
                <a:path w="7619" h="403859">
                  <a:moveTo>
                    <a:pt x="7620" y="100330"/>
                  </a:moveTo>
                  <a:lnTo>
                    <a:pt x="0" y="100330"/>
                  </a:lnTo>
                  <a:lnTo>
                    <a:pt x="0" y="105397"/>
                  </a:lnTo>
                  <a:lnTo>
                    <a:pt x="7620" y="105397"/>
                  </a:lnTo>
                  <a:lnTo>
                    <a:pt x="7620" y="100330"/>
                  </a:lnTo>
                  <a:close/>
                </a:path>
                <a:path w="7619" h="403859">
                  <a:moveTo>
                    <a:pt x="7620" y="93980"/>
                  </a:moveTo>
                  <a:lnTo>
                    <a:pt x="0" y="93980"/>
                  </a:lnTo>
                  <a:lnTo>
                    <a:pt x="0" y="99047"/>
                  </a:lnTo>
                  <a:lnTo>
                    <a:pt x="7620" y="99047"/>
                  </a:lnTo>
                  <a:lnTo>
                    <a:pt x="7620" y="93980"/>
                  </a:lnTo>
                  <a:close/>
                </a:path>
                <a:path w="7619" h="403859">
                  <a:moveTo>
                    <a:pt x="7620" y="88900"/>
                  </a:moveTo>
                  <a:lnTo>
                    <a:pt x="0" y="88900"/>
                  </a:lnTo>
                  <a:lnTo>
                    <a:pt x="0" y="92697"/>
                  </a:lnTo>
                  <a:lnTo>
                    <a:pt x="7620" y="92697"/>
                  </a:lnTo>
                  <a:lnTo>
                    <a:pt x="7620" y="88900"/>
                  </a:lnTo>
                  <a:close/>
                </a:path>
                <a:path w="7619" h="403859">
                  <a:moveTo>
                    <a:pt x="7620" y="82550"/>
                  </a:moveTo>
                  <a:lnTo>
                    <a:pt x="0" y="82550"/>
                  </a:lnTo>
                  <a:lnTo>
                    <a:pt x="0" y="87630"/>
                  </a:lnTo>
                  <a:lnTo>
                    <a:pt x="7620" y="87630"/>
                  </a:lnTo>
                  <a:lnTo>
                    <a:pt x="7620" y="82550"/>
                  </a:lnTo>
                  <a:close/>
                </a:path>
                <a:path w="7619" h="403859">
                  <a:moveTo>
                    <a:pt x="7620" y="76200"/>
                  </a:moveTo>
                  <a:lnTo>
                    <a:pt x="0" y="76200"/>
                  </a:lnTo>
                  <a:lnTo>
                    <a:pt x="0" y="81267"/>
                  </a:lnTo>
                  <a:lnTo>
                    <a:pt x="7620" y="81267"/>
                  </a:lnTo>
                  <a:lnTo>
                    <a:pt x="7620" y="76200"/>
                  </a:lnTo>
                  <a:close/>
                </a:path>
                <a:path w="7619" h="403859">
                  <a:moveTo>
                    <a:pt x="7620" y="69850"/>
                  </a:moveTo>
                  <a:lnTo>
                    <a:pt x="0" y="69850"/>
                  </a:lnTo>
                  <a:lnTo>
                    <a:pt x="0" y="74930"/>
                  </a:lnTo>
                  <a:lnTo>
                    <a:pt x="7620" y="74930"/>
                  </a:lnTo>
                  <a:lnTo>
                    <a:pt x="7620" y="69850"/>
                  </a:lnTo>
                  <a:close/>
                </a:path>
                <a:path w="7619" h="403859">
                  <a:moveTo>
                    <a:pt x="7620" y="63500"/>
                  </a:moveTo>
                  <a:lnTo>
                    <a:pt x="0" y="63500"/>
                  </a:lnTo>
                  <a:lnTo>
                    <a:pt x="0" y="68567"/>
                  </a:lnTo>
                  <a:lnTo>
                    <a:pt x="7620" y="68567"/>
                  </a:lnTo>
                  <a:lnTo>
                    <a:pt x="7620" y="63500"/>
                  </a:lnTo>
                  <a:close/>
                </a:path>
                <a:path w="7619" h="403859">
                  <a:moveTo>
                    <a:pt x="7620" y="57150"/>
                  </a:moveTo>
                  <a:lnTo>
                    <a:pt x="0" y="57150"/>
                  </a:lnTo>
                  <a:lnTo>
                    <a:pt x="0" y="62217"/>
                  </a:lnTo>
                  <a:lnTo>
                    <a:pt x="7620" y="62217"/>
                  </a:lnTo>
                  <a:lnTo>
                    <a:pt x="7620" y="57150"/>
                  </a:lnTo>
                  <a:close/>
                </a:path>
                <a:path w="7619" h="403859">
                  <a:moveTo>
                    <a:pt x="7620" y="50800"/>
                  </a:moveTo>
                  <a:lnTo>
                    <a:pt x="0" y="50800"/>
                  </a:lnTo>
                  <a:lnTo>
                    <a:pt x="0" y="55867"/>
                  </a:lnTo>
                  <a:lnTo>
                    <a:pt x="7620" y="55867"/>
                  </a:lnTo>
                  <a:lnTo>
                    <a:pt x="7620" y="50800"/>
                  </a:lnTo>
                  <a:close/>
                </a:path>
                <a:path w="7619" h="403859">
                  <a:moveTo>
                    <a:pt x="7620" y="38100"/>
                  </a:moveTo>
                  <a:lnTo>
                    <a:pt x="0" y="38100"/>
                  </a:lnTo>
                  <a:lnTo>
                    <a:pt x="0" y="49517"/>
                  </a:lnTo>
                  <a:lnTo>
                    <a:pt x="7620" y="49517"/>
                  </a:lnTo>
                  <a:lnTo>
                    <a:pt x="7620" y="38100"/>
                  </a:lnTo>
                  <a:close/>
                </a:path>
                <a:path w="7619" h="403859">
                  <a:moveTo>
                    <a:pt x="7620" y="25400"/>
                  </a:moveTo>
                  <a:lnTo>
                    <a:pt x="0" y="25400"/>
                  </a:lnTo>
                  <a:lnTo>
                    <a:pt x="0" y="36817"/>
                  </a:lnTo>
                  <a:lnTo>
                    <a:pt x="7620" y="36817"/>
                  </a:lnTo>
                  <a:lnTo>
                    <a:pt x="7620" y="25400"/>
                  </a:lnTo>
                  <a:close/>
                </a:path>
                <a:path w="7619" h="403859">
                  <a:moveTo>
                    <a:pt x="7620" y="12700"/>
                  </a:moveTo>
                  <a:lnTo>
                    <a:pt x="0" y="12700"/>
                  </a:lnTo>
                  <a:lnTo>
                    <a:pt x="0" y="24117"/>
                  </a:lnTo>
                  <a:lnTo>
                    <a:pt x="7620" y="24117"/>
                  </a:lnTo>
                  <a:lnTo>
                    <a:pt x="7620" y="12700"/>
                  </a:lnTo>
                  <a:close/>
                </a:path>
                <a:path w="7619" h="403859">
                  <a:moveTo>
                    <a:pt x="7620" y="0"/>
                  </a:moveTo>
                  <a:lnTo>
                    <a:pt x="0" y="0"/>
                  </a:lnTo>
                  <a:lnTo>
                    <a:pt x="0" y="11417"/>
                  </a:lnTo>
                  <a:lnTo>
                    <a:pt x="7620" y="11417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1600FB"/>
            </a:solidFill>
          </p:spPr>
          <p:txBody>
            <a:bodyPr bIns="0" lIns="0" rIns="0" rtlCol="0" tIns="0" wrap="square"/>
            <a:p/>
          </p:txBody>
        </p:sp>
        <p:sp>
          <p:nvSpPr>
            <p:cNvPr id="1050380" name="object 1684"/>
            <p:cNvSpPr/>
            <p:nvPr/>
          </p:nvSpPr>
          <p:spPr>
            <a:xfrm>
              <a:off x="1517650" y="5806439"/>
              <a:ext cx="6350" cy="119380"/>
            </a:xfrm>
            <a:custGeom>
              <a:avLst/>
              <a:ahLst/>
              <a:rect l="l" t="t" r="r" b="b"/>
              <a:pathLst>
                <a:path w="6350" h="119379">
                  <a:moveTo>
                    <a:pt x="6350" y="109232"/>
                  </a:moveTo>
                  <a:lnTo>
                    <a:pt x="0" y="109232"/>
                  </a:lnTo>
                  <a:lnTo>
                    <a:pt x="0" y="119380"/>
                  </a:lnTo>
                  <a:lnTo>
                    <a:pt x="6350" y="119380"/>
                  </a:lnTo>
                  <a:lnTo>
                    <a:pt x="6350" y="109232"/>
                  </a:lnTo>
                  <a:close/>
                </a:path>
                <a:path w="6350" h="119379">
                  <a:moveTo>
                    <a:pt x="6350" y="96532"/>
                  </a:moveTo>
                  <a:lnTo>
                    <a:pt x="0" y="96532"/>
                  </a:lnTo>
                  <a:lnTo>
                    <a:pt x="0" y="109220"/>
                  </a:lnTo>
                  <a:lnTo>
                    <a:pt x="6350" y="109220"/>
                  </a:lnTo>
                  <a:lnTo>
                    <a:pt x="6350" y="96532"/>
                  </a:lnTo>
                  <a:close/>
                </a:path>
                <a:path w="6350" h="119379">
                  <a:moveTo>
                    <a:pt x="6350" y="93992"/>
                  </a:moveTo>
                  <a:lnTo>
                    <a:pt x="0" y="93992"/>
                  </a:lnTo>
                  <a:lnTo>
                    <a:pt x="0" y="96520"/>
                  </a:lnTo>
                  <a:lnTo>
                    <a:pt x="6350" y="96520"/>
                  </a:lnTo>
                  <a:lnTo>
                    <a:pt x="6350" y="93992"/>
                  </a:lnTo>
                  <a:close/>
                </a:path>
                <a:path w="6350" h="119379">
                  <a:moveTo>
                    <a:pt x="6350" y="87642"/>
                  </a:moveTo>
                  <a:lnTo>
                    <a:pt x="0" y="87642"/>
                  </a:lnTo>
                  <a:lnTo>
                    <a:pt x="0" y="93980"/>
                  </a:lnTo>
                  <a:lnTo>
                    <a:pt x="6350" y="93980"/>
                  </a:lnTo>
                  <a:lnTo>
                    <a:pt x="6350" y="87642"/>
                  </a:lnTo>
                  <a:close/>
                </a:path>
                <a:path w="6350" h="119379">
                  <a:moveTo>
                    <a:pt x="6350" y="77482"/>
                  </a:moveTo>
                  <a:lnTo>
                    <a:pt x="0" y="77482"/>
                  </a:lnTo>
                  <a:lnTo>
                    <a:pt x="0" y="87630"/>
                  </a:lnTo>
                  <a:lnTo>
                    <a:pt x="6350" y="87630"/>
                  </a:lnTo>
                  <a:lnTo>
                    <a:pt x="6350" y="77482"/>
                  </a:lnTo>
                  <a:close/>
                </a:path>
                <a:path w="6350" h="119379">
                  <a:moveTo>
                    <a:pt x="6350" y="74942"/>
                  </a:moveTo>
                  <a:lnTo>
                    <a:pt x="0" y="74942"/>
                  </a:lnTo>
                  <a:lnTo>
                    <a:pt x="0" y="77470"/>
                  </a:lnTo>
                  <a:lnTo>
                    <a:pt x="6350" y="77470"/>
                  </a:lnTo>
                  <a:lnTo>
                    <a:pt x="6350" y="74942"/>
                  </a:lnTo>
                  <a:close/>
                </a:path>
                <a:path w="6350" h="119379">
                  <a:moveTo>
                    <a:pt x="6350" y="71132"/>
                  </a:moveTo>
                  <a:lnTo>
                    <a:pt x="0" y="71132"/>
                  </a:lnTo>
                  <a:lnTo>
                    <a:pt x="0" y="74930"/>
                  </a:lnTo>
                  <a:lnTo>
                    <a:pt x="6350" y="74930"/>
                  </a:lnTo>
                  <a:lnTo>
                    <a:pt x="6350" y="71132"/>
                  </a:lnTo>
                  <a:close/>
                </a:path>
                <a:path w="6350" h="119379">
                  <a:moveTo>
                    <a:pt x="6350" y="68592"/>
                  </a:moveTo>
                  <a:lnTo>
                    <a:pt x="0" y="68592"/>
                  </a:lnTo>
                  <a:lnTo>
                    <a:pt x="0" y="71120"/>
                  </a:lnTo>
                  <a:lnTo>
                    <a:pt x="6350" y="71120"/>
                  </a:lnTo>
                  <a:lnTo>
                    <a:pt x="6350" y="68592"/>
                  </a:lnTo>
                  <a:close/>
                </a:path>
                <a:path w="6350" h="119379">
                  <a:moveTo>
                    <a:pt x="6350" y="64782"/>
                  </a:moveTo>
                  <a:lnTo>
                    <a:pt x="0" y="64782"/>
                  </a:lnTo>
                  <a:lnTo>
                    <a:pt x="0" y="68580"/>
                  </a:lnTo>
                  <a:lnTo>
                    <a:pt x="6350" y="68580"/>
                  </a:lnTo>
                  <a:lnTo>
                    <a:pt x="6350" y="64782"/>
                  </a:lnTo>
                  <a:close/>
                </a:path>
                <a:path w="6350" h="119379">
                  <a:moveTo>
                    <a:pt x="6350" y="62242"/>
                  </a:moveTo>
                  <a:lnTo>
                    <a:pt x="0" y="62242"/>
                  </a:lnTo>
                  <a:lnTo>
                    <a:pt x="0" y="64770"/>
                  </a:lnTo>
                  <a:lnTo>
                    <a:pt x="6350" y="64770"/>
                  </a:lnTo>
                  <a:lnTo>
                    <a:pt x="6350" y="62242"/>
                  </a:lnTo>
                  <a:close/>
                </a:path>
                <a:path w="6350" h="119379">
                  <a:moveTo>
                    <a:pt x="6350" y="58432"/>
                  </a:moveTo>
                  <a:lnTo>
                    <a:pt x="0" y="58432"/>
                  </a:lnTo>
                  <a:lnTo>
                    <a:pt x="0" y="62230"/>
                  </a:lnTo>
                  <a:lnTo>
                    <a:pt x="6350" y="62230"/>
                  </a:lnTo>
                  <a:lnTo>
                    <a:pt x="6350" y="58432"/>
                  </a:lnTo>
                  <a:close/>
                </a:path>
                <a:path w="6350" h="119379">
                  <a:moveTo>
                    <a:pt x="6350" y="55892"/>
                  </a:moveTo>
                  <a:lnTo>
                    <a:pt x="0" y="55892"/>
                  </a:lnTo>
                  <a:lnTo>
                    <a:pt x="0" y="58420"/>
                  </a:lnTo>
                  <a:lnTo>
                    <a:pt x="6350" y="58420"/>
                  </a:lnTo>
                  <a:lnTo>
                    <a:pt x="6350" y="55892"/>
                  </a:lnTo>
                  <a:close/>
                </a:path>
                <a:path w="6350" h="119379">
                  <a:moveTo>
                    <a:pt x="6350" y="49542"/>
                  </a:moveTo>
                  <a:lnTo>
                    <a:pt x="0" y="49542"/>
                  </a:lnTo>
                  <a:lnTo>
                    <a:pt x="0" y="55880"/>
                  </a:lnTo>
                  <a:lnTo>
                    <a:pt x="6350" y="55880"/>
                  </a:lnTo>
                  <a:lnTo>
                    <a:pt x="6350" y="49542"/>
                  </a:lnTo>
                  <a:close/>
                </a:path>
                <a:path w="6350" h="119379">
                  <a:moveTo>
                    <a:pt x="6350" y="43192"/>
                  </a:moveTo>
                  <a:lnTo>
                    <a:pt x="0" y="43192"/>
                  </a:lnTo>
                  <a:lnTo>
                    <a:pt x="0" y="49530"/>
                  </a:lnTo>
                  <a:lnTo>
                    <a:pt x="6350" y="49530"/>
                  </a:lnTo>
                  <a:lnTo>
                    <a:pt x="6350" y="43192"/>
                  </a:lnTo>
                  <a:close/>
                </a:path>
                <a:path w="6350" h="119379">
                  <a:moveTo>
                    <a:pt x="6350" y="39382"/>
                  </a:moveTo>
                  <a:lnTo>
                    <a:pt x="0" y="39382"/>
                  </a:lnTo>
                  <a:lnTo>
                    <a:pt x="0" y="43180"/>
                  </a:lnTo>
                  <a:lnTo>
                    <a:pt x="6350" y="43180"/>
                  </a:lnTo>
                  <a:lnTo>
                    <a:pt x="6350" y="39382"/>
                  </a:lnTo>
                  <a:close/>
                </a:path>
                <a:path w="6350" h="119379">
                  <a:moveTo>
                    <a:pt x="6350" y="36842"/>
                  </a:moveTo>
                  <a:lnTo>
                    <a:pt x="0" y="36842"/>
                  </a:lnTo>
                  <a:lnTo>
                    <a:pt x="0" y="39370"/>
                  </a:lnTo>
                  <a:lnTo>
                    <a:pt x="6350" y="39370"/>
                  </a:lnTo>
                  <a:lnTo>
                    <a:pt x="6350" y="36842"/>
                  </a:lnTo>
                  <a:close/>
                </a:path>
                <a:path w="6350" h="119379">
                  <a:moveTo>
                    <a:pt x="6350" y="33032"/>
                  </a:moveTo>
                  <a:lnTo>
                    <a:pt x="0" y="33032"/>
                  </a:lnTo>
                  <a:lnTo>
                    <a:pt x="0" y="36830"/>
                  </a:lnTo>
                  <a:lnTo>
                    <a:pt x="6350" y="36830"/>
                  </a:lnTo>
                  <a:lnTo>
                    <a:pt x="6350" y="33032"/>
                  </a:lnTo>
                  <a:close/>
                </a:path>
                <a:path w="6350" h="119379">
                  <a:moveTo>
                    <a:pt x="6350" y="30492"/>
                  </a:moveTo>
                  <a:lnTo>
                    <a:pt x="0" y="30492"/>
                  </a:lnTo>
                  <a:lnTo>
                    <a:pt x="0" y="33020"/>
                  </a:lnTo>
                  <a:lnTo>
                    <a:pt x="6350" y="33020"/>
                  </a:lnTo>
                  <a:lnTo>
                    <a:pt x="6350" y="30492"/>
                  </a:lnTo>
                  <a:close/>
                </a:path>
                <a:path w="6350" h="119379">
                  <a:moveTo>
                    <a:pt x="6350" y="26682"/>
                  </a:moveTo>
                  <a:lnTo>
                    <a:pt x="0" y="26682"/>
                  </a:lnTo>
                  <a:lnTo>
                    <a:pt x="0" y="30480"/>
                  </a:lnTo>
                  <a:lnTo>
                    <a:pt x="6350" y="30480"/>
                  </a:lnTo>
                  <a:lnTo>
                    <a:pt x="6350" y="26682"/>
                  </a:lnTo>
                  <a:close/>
                </a:path>
                <a:path w="6350" h="119379">
                  <a:moveTo>
                    <a:pt x="6350" y="24142"/>
                  </a:moveTo>
                  <a:lnTo>
                    <a:pt x="0" y="24142"/>
                  </a:lnTo>
                  <a:lnTo>
                    <a:pt x="0" y="26670"/>
                  </a:lnTo>
                  <a:lnTo>
                    <a:pt x="6350" y="26670"/>
                  </a:lnTo>
                  <a:lnTo>
                    <a:pt x="6350" y="24142"/>
                  </a:lnTo>
                  <a:close/>
                </a:path>
                <a:path w="6350" h="119379">
                  <a:moveTo>
                    <a:pt x="6350" y="17792"/>
                  </a:moveTo>
                  <a:lnTo>
                    <a:pt x="0" y="17792"/>
                  </a:lnTo>
                  <a:lnTo>
                    <a:pt x="0" y="24130"/>
                  </a:lnTo>
                  <a:lnTo>
                    <a:pt x="6350" y="24130"/>
                  </a:lnTo>
                  <a:lnTo>
                    <a:pt x="6350" y="17792"/>
                  </a:lnTo>
                  <a:close/>
                </a:path>
                <a:path w="6350" h="119379">
                  <a:moveTo>
                    <a:pt x="6350" y="11442"/>
                  </a:moveTo>
                  <a:lnTo>
                    <a:pt x="0" y="11442"/>
                  </a:lnTo>
                  <a:lnTo>
                    <a:pt x="0" y="17780"/>
                  </a:lnTo>
                  <a:lnTo>
                    <a:pt x="6350" y="17780"/>
                  </a:lnTo>
                  <a:lnTo>
                    <a:pt x="6350" y="11442"/>
                  </a:lnTo>
                  <a:close/>
                </a:path>
                <a:path w="6350" h="119379">
                  <a:moveTo>
                    <a:pt x="6350" y="7632"/>
                  </a:moveTo>
                  <a:lnTo>
                    <a:pt x="0" y="7632"/>
                  </a:lnTo>
                  <a:lnTo>
                    <a:pt x="0" y="11430"/>
                  </a:lnTo>
                  <a:lnTo>
                    <a:pt x="6350" y="11430"/>
                  </a:lnTo>
                  <a:lnTo>
                    <a:pt x="6350" y="7632"/>
                  </a:lnTo>
                  <a:close/>
                </a:path>
                <a:path w="6350" h="119379">
                  <a:moveTo>
                    <a:pt x="6350" y="5092"/>
                  </a:moveTo>
                  <a:lnTo>
                    <a:pt x="0" y="5092"/>
                  </a:lnTo>
                  <a:lnTo>
                    <a:pt x="0" y="7620"/>
                  </a:lnTo>
                  <a:lnTo>
                    <a:pt x="6350" y="7620"/>
                  </a:lnTo>
                  <a:lnTo>
                    <a:pt x="6350" y="5092"/>
                  </a:lnTo>
                  <a:close/>
                </a:path>
                <a:path w="6350" h="119379">
                  <a:moveTo>
                    <a:pt x="6350" y="1282"/>
                  </a:moveTo>
                  <a:lnTo>
                    <a:pt x="0" y="1282"/>
                  </a:lnTo>
                  <a:lnTo>
                    <a:pt x="0" y="5080"/>
                  </a:lnTo>
                  <a:lnTo>
                    <a:pt x="6350" y="5080"/>
                  </a:lnTo>
                  <a:lnTo>
                    <a:pt x="6350" y="1282"/>
                  </a:lnTo>
                  <a:close/>
                </a:path>
                <a:path w="6350" h="119379">
                  <a:moveTo>
                    <a:pt x="6350" y="0"/>
                  </a:moveTo>
                  <a:lnTo>
                    <a:pt x="0" y="0"/>
                  </a:lnTo>
                  <a:lnTo>
                    <a:pt x="0" y="1270"/>
                  </a:lnTo>
                  <a:lnTo>
                    <a:pt x="6350" y="1270"/>
                  </a:lnTo>
                  <a:lnTo>
                    <a:pt x="6350" y="0"/>
                  </a:lnTo>
                  <a:close/>
                </a:path>
              </a:pathLst>
            </a:custGeom>
            <a:solidFill>
              <a:srgbClr val="1500FB"/>
            </a:solidFill>
          </p:spPr>
          <p:txBody>
            <a:bodyPr bIns="0" lIns="0" rIns="0" rtlCol="0" tIns="0" wrap="square"/>
            <a:p/>
          </p:txBody>
        </p:sp>
        <p:sp>
          <p:nvSpPr>
            <p:cNvPr id="1050381" name="object 1685"/>
            <p:cNvSpPr/>
            <p:nvPr/>
          </p:nvSpPr>
          <p:spPr>
            <a:xfrm>
              <a:off x="1520824" y="5925820"/>
              <a:ext cx="0" cy="180340"/>
            </a:xfrm>
            <a:custGeom>
              <a:avLst/>
              <a:ahLst/>
              <a:rect l="l" t="t" r="r" b="b"/>
              <a:pathLst>
                <a:path w="0" h="180339">
                  <a:moveTo>
                    <a:pt x="0" y="0"/>
                  </a:moveTo>
                  <a:lnTo>
                    <a:pt x="0" y="180339"/>
                  </a:lnTo>
                </a:path>
              </a:pathLst>
            </a:custGeom>
            <a:ln w="6350">
              <a:solidFill>
                <a:srgbClr val="1500FB"/>
              </a:solidFill>
            </a:ln>
          </p:spPr>
          <p:txBody>
            <a:bodyPr bIns="0" lIns="0" rIns="0" rtlCol="0" tIns="0" wrap="square"/>
            <a:p/>
          </p:txBody>
        </p:sp>
        <p:sp>
          <p:nvSpPr>
            <p:cNvPr id="1050382" name="object 1686"/>
            <p:cNvSpPr/>
            <p:nvPr/>
          </p:nvSpPr>
          <p:spPr>
            <a:xfrm>
              <a:off x="1517649" y="6106159"/>
              <a:ext cx="6350" cy="107950"/>
            </a:xfrm>
            <a:custGeom>
              <a:avLst/>
              <a:ahLst/>
              <a:rect l="l" t="t" r="r" b="b"/>
              <a:pathLst>
                <a:path w="6350" h="107950">
                  <a:moveTo>
                    <a:pt x="6350" y="0"/>
                  </a:moveTo>
                  <a:lnTo>
                    <a:pt x="0" y="0"/>
                  </a:lnTo>
                  <a:lnTo>
                    <a:pt x="0" y="107949"/>
                  </a:lnTo>
                  <a:lnTo>
                    <a:pt x="6350" y="107949"/>
                  </a:lnTo>
                  <a:lnTo>
                    <a:pt x="6350" y="0"/>
                  </a:lnTo>
                  <a:close/>
                </a:path>
              </a:pathLst>
            </a:custGeom>
            <a:solidFill>
              <a:srgbClr val="1500FB"/>
            </a:solidFill>
          </p:spPr>
          <p:txBody>
            <a:bodyPr bIns="0" lIns="0" rIns="0" rtlCol="0" tIns="0" wrap="square"/>
            <a:p/>
          </p:txBody>
        </p:sp>
        <p:sp>
          <p:nvSpPr>
            <p:cNvPr id="1050383" name="object 1687"/>
            <p:cNvSpPr/>
            <p:nvPr/>
          </p:nvSpPr>
          <p:spPr>
            <a:xfrm>
              <a:off x="1520824" y="6214237"/>
              <a:ext cx="0" cy="144780"/>
            </a:xfrm>
            <a:custGeom>
              <a:avLst/>
              <a:ahLst/>
              <a:rect l="l" t="t" r="r" b="b"/>
              <a:pathLst>
                <a:path w="0" h="144779">
                  <a:moveTo>
                    <a:pt x="0" y="0"/>
                  </a:moveTo>
                  <a:lnTo>
                    <a:pt x="0" y="144653"/>
                  </a:lnTo>
                </a:path>
              </a:pathLst>
            </a:custGeom>
            <a:ln w="6350">
              <a:solidFill>
                <a:srgbClr val="1500FB"/>
              </a:solidFill>
              <a:prstDash val="sysDot"/>
            </a:ln>
          </p:spPr>
          <p:txBody>
            <a:bodyPr bIns="0" lIns="0" rIns="0" rtlCol="0" tIns="0" wrap="square"/>
            <a:p/>
          </p:txBody>
        </p:sp>
        <p:sp>
          <p:nvSpPr>
            <p:cNvPr id="1050384" name="object 1688"/>
            <p:cNvSpPr/>
            <p:nvPr/>
          </p:nvSpPr>
          <p:spPr>
            <a:xfrm>
              <a:off x="1517650" y="6360172"/>
              <a:ext cx="6350" cy="403860"/>
            </a:xfrm>
            <a:custGeom>
              <a:avLst/>
              <a:ahLst/>
              <a:rect l="l" t="t" r="r" b="b"/>
              <a:pathLst>
                <a:path w="6350" h="403859">
                  <a:moveTo>
                    <a:pt x="6350" y="157480"/>
                  </a:moveTo>
                  <a:lnTo>
                    <a:pt x="0" y="157480"/>
                  </a:lnTo>
                  <a:lnTo>
                    <a:pt x="0" y="403847"/>
                  </a:lnTo>
                  <a:lnTo>
                    <a:pt x="6350" y="403860"/>
                  </a:lnTo>
                  <a:lnTo>
                    <a:pt x="6350" y="157480"/>
                  </a:lnTo>
                  <a:close/>
                </a:path>
                <a:path w="6350" h="403859">
                  <a:moveTo>
                    <a:pt x="6350" y="151130"/>
                  </a:moveTo>
                  <a:lnTo>
                    <a:pt x="0" y="151130"/>
                  </a:lnTo>
                  <a:lnTo>
                    <a:pt x="0" y="156197"/>
                  </a:lnTo>
                  <a:lnTo>
                    <a:pt x="6350" y="156197"/>
                  </a:lnTo>
                  <a:lnTo>
                    <a:pt x="6350" y="151130"/>
                  </a:lnTo>
                  <a:close/>
                </a:path>
                <a:path w="6350" h="403859">
                  <a:moveTo>
                    <a:pt x="6350" y="144780"/>
                  </a:moveTo>
                  <a:lnTo>
                    <a:pt x="0" y="144780"/>
                  </a:lnTo>
                  <a:lnTo>
                    <a:pt x="0" y="149847"/>
                  </a:lnTo>
                  <a:lnTo>
                    <a:pt x="6350" y="149847"/>
                  </a:lnTo>
                  <a:lnTo>
                    <a:pt x="6350" y="144780"/>
                  </a:lnTo>
                  <a:close/>
                </a:path>
                <a:path w="6350" h="403859">
                  <a:moveTo>
                    <a:pt x="6350" y="138430"/>
                  </a:moveTo>
                  <a:lnTo>
                    <a:pt x="0" y="138430"/>
                  </a:lnTo>
                  <a:lnTo>
                    <a:pt x="0" y="143497"/>
                  </a:lnTo>
                  <a:lnTo>
                    <a:pt x="6350" y="143497"/>
                  </a:lnTo>
                  <a:lnTo>
                    <a:pt x="6350" y="138430"/>
                  </a:lnTo>
                  <a:close/>
                </a:path>
                <a:path w="6350" h="403859">
                  <a:moveTo>
                    <a:pt x="6350" y="132080"/>
                  </a:moveTo>
                  <a:lnTo>
                    <a:pt x="0" y="132080"/>
                  </a:lnTo>
                  <a:lnTo>
                    <a:pt x="0" y="137147"/>
                  </a:lnTo>
                  <a:lnTo>
                    <a:pt x="6350" y="137147"/>
                  </a:lnTo>
                  <a:lnTo>
                    <a:pt x="6350" y="132080"/>
                  </a:lnTo>
                  <a:close/>
                </a:path>
                <a:path w="6350" h="403859">
                  <a:moveTo>
                    <a:pt x="6350" y="125730"/>
                  </a:moveTo>
                  <a:lnTo>
                    <a:pt x="0" y="125730"/>
                  </a:lnTo>
                  <a:lnTo>
                    <a:pt x="0" y="130797"/>
                  </a:lnTo>
                  <a:lnTo>
                    <a:pt x="6350" y="130797"/>
                  </a:lnTo>
                  <a:lnTo>
                    <a:pt x="6350" y="125730"/>
                  </a:lnTo>
                  <a:close/>
                </a:path>
                <a:path w="6350" h="403859">
                  <a:moveTo>
                    <a:pt x="6350" y="119380"/>
                  </a:moveTo>
                  <a:lnTo>
                    <a:pt x="0" y="119380"/>
                  </a:lnTo>
                  <a:lnTo>
                    <a:pt x="0" y="124447"/>
                  </a:lnTo>
                  <a:lnTo>
                    <a:pt x="6350" y="124447"/>
                  </a:lnTo>
                  <a:lnTo>
                    <a:pt x="6350" y="119380"/>
                  </a:lnTo>
                  <a:close/>
                </a:path>
                <a:path w="6350" h="403859">
                  <a:moveTo>
                    <a:pt x="6350" y="113030"/>
                  </a:moveTo>
                  <a:lnTo>
                    <a:pt x="0" y="113030"/>
                  </a:lnTo>
                  <a:lnTo>
                    <a:pt x="0" y="118097"/>
                  </a:lnTo>
                  <a:lnTo>
                    <a:pt x="6350" y="118097"/>
                  </a:lnTo>
                  <a:lnTo>
                    <a:pt x="6350" y="113030"/>
                  </a:lnTo>
                  <a:close/>
                </a:path>
                <a:path w="6350" h="403859">
                  <a:moveTo>
                    <a:pt x="6350" y="106680"/>
                  </a:moveTo>
                  <a:lnTo>
                    <a:pt x="0" y="106680"/>
                  </a:lnTo>
                  <a:lnTo>
                    <a:pt x="0" y="111747"/>
                  </a:lnTo>
                  <a:lnTo>
                    <a:pt x="6350" y="111747"/>
                  </a:lnTo>
                  <a:lnTo>
                    <a:pt x="6350" y="106680"/>
                  </a:lnTo>
                  <a:close/>
                </a:path>
                <a:path w="6350" h="403859">
                  <a:moveTo>
                    <a:pt x="6350" y="100330"/>
                  </a:moveTo>
                  <a:lnTo>
                    <a:pt x="0" y="100330"/>
                  </a:lnTo>
                  <a:lnTo>
                    <a:pt x="0" y="105397"/>
                  </a:lnTo>
                  <a:lnTo>
                    <a:pt x="6350" y="105397"/>
                  </a:lnTo>
                  <a:lnTo>
                    <a:pt x="6350" y="100330"/>
                  </a:lnTo>
                  <a:close/>
                </a:path>
                <a:path w="6350" h="403859">
                  <a:moveTo>
                    <a:pt x="6350" y="93980"/>
                  </a:moveTo>
                  <a:lnTo>
                    <a:pt x="0" y="93980"/>
                  </a:lnTo>
                  <a:lnTo>
                    <a:pt x="0" y="99047"/>
                  </a:lnTo>
                  <a:lnTo>
                    <a:pt x="6350" y="99047"/>
                  </a:lnTo>
                  <a:lnTo>
                    <a:pt x="6350" y="93980"/>
                  </a:lnTo>
                  <a:close/>
                </a:path>
                <a:path w="6350" h="403859">
                  <a:moveTo>
                    <a:pt x="6350" y="88900"/>
                  </a:moveTo>
                  <a:lnTo>
                    <a:pt x="0" y="88900"/>
                  </a:lnTo>
                  <a:lnTo>
                    <a:pt x="0" y="92697"/>
                  </a:lnTo>
                  <a:lnTo>
                    <a:pt x="6350" y="92697"/>
                  </a:lnTo>
                  <a:lnTo>
                    <a:pt x="6350" y="88900"/>
                  </a:lnTo>
                  <a:close/>
                </a:path>
                <a:path w="6350" h="403859">
                  <a:moveTo>
                    <a:pt x="6350" y="82550"/>
                  </a:moveTo>
                  <a:lnTo>
                    <a:pt x="0" y="82550"/>
                  </a:lnTo>
                  <a:lnTo>
                    <a:pt x="0" y="87630"/>
                  </a:lnTo>
                  <a:lnTo>
                    <a:pt x="6350" y="87630"/>
                  </a:lnTo>
                  <a:lnTo>
                    <a:pt x="6350" y="82550"/>
                  </a:lnTo>
                  <a:close/>
                </a:path>
                <a:path w="6350" h="403859">
                  <a:moveTo>
                    <a:pt x="6350" y="76200"/>
                  </a:moveTo>
                  <a:lnTo>
                    <a:pt x="0" y="76200"/>
                  </a:lnTo>
                  <a:lnTo>
                    <a:pt x="0" y="81267"/>
                  </a:lnTo>
                  <a:lnTo>
                    <a:pt x="6350" y="81267"/>
                  </a:lnTo>
                  <a:lnTo>
                    <a:pt x="6350" y="76200"/>
                  </a:lnTo>
                  <a:close/>
                </a:path>
                <a:path w="6350" h="403859">
                  <a:moveTo>
                    <a:pt x="6350" y="69850"/>
                  </a:moveTo>
                  <a:lnTo>
                    <a:pt x="0" y="69850"/>
                  </a:lnTo>
                  <a:lnTo>
                    <a:pt x="0" y="74930"/>
                  </a:lnTo>
                  <a:lnTo>
                    <a:pt x="6350" y="74930"/>
                  </a:lnTo>
                  <a:lnTo>
                    <a:pt x="6350" y="69850"/>
                  </a:lnTo>
                  <a:close/>
                </a:path>
                <a:path w="6350" h="403859">
                  <a:moveTo>
                    <a:pt x="6350" y="63500"/>
                  </a:moveTo>
                  <a:lnTo>
                    <a:pt x="0" y="63500"/>
                  </a:lnTo>
                  <a:lnTo>
                    <a:pt x="0" y="68567"/>
                  </a:lnTo>
                  <a:lnTo>
                    <a:pt x="6350" y="68567"/>
                  </a:lnTo>
                  <a:lnTo>
                    <a:pt x="6350" y="63500"/>
                  </a:lnTo>
                  <a:close/>
                </a:path>
                <a:path w="6350" h="403859">
                  <a:moveTo>
                    <a:pt x="6350" y="57150"/>
                  </a:moveTo>
                  <a:lnTo>
                    <a:pt x="0" y="57150"/>
                  </a:lnTo>
                  <a:lnTo>
                    <a:pt x="0" y="62217"/>
                  </a:lnTo>
                  <a:lnTo>
                    <a:pt x="6350" y="62217"/>
                  </a:lnTo>
                  <a:lnTo>
                    <a:pt x="6350" y="57150"/>
                  </a:lnTo>
                  <a:close/>
                </a:path>
                <a:path w="6350" h="403859">
                  <a:moveTo>
                    <a:pt x="6350" y="50800"/>
                  </a:moveTo>
                  <a:lnTo>
                    <a:pt x="0" y="50800"/>
                  </a:lnTo>
                  <a:lnTo>
                    <a:pt x="0" y="55867"/>
                  </a:lnTo>
                  <a:lnTo>
                    <a:pt x="6350" y="55867"/>
                  </a:lnTo>
                  <a:lnTo>
                    <a:pt x="6350" y="50800"/>
                  </a:lnTo>
                  <a:close/>
                </a:path>
                <a:path w="6350" h="403859">
                  <a:moveTo>
                    <a:pt x="6350" y="38100"/>
                  </a:moveTo>
                  <a:lnTo>
                    <a:pt x="0" y="38100"/>
                  </a:lnTo>
                  <a:lnTo>
                    <a:pt x="0" y="49517"/>
                  </a:lnTo>
                  <a:lnTo>
                    <a:pt x="6350" y="49517"/>
                  </a:lnTo>
                  <a:lnTo>
                    <a:pt x="6350" y="38100"/>
                  </a:lnTo>
                  <a:close/>
                </a:path>
                <a:path w="6350" h="403859">
                  <a:moveTo>
                    <a:pt x="6350" y="25400"/>
                  </a:moveTo>
                  <a:lnTo>
                    <a:pt x="0" y="25400"/>
                  </a:lnTo>
                  <a:lnTo>
                    <a:pt x="0" y="36817"/>
                  </a:lnTo>
                  <a:lnTo>
                    <a:pt x="6350" y="36817"/>
                  </a:lnTo>
                  <a:lnTo>
                    <a:pt x="6350" y="25400"/>
                  </a:lnTo>
                  <a:close/>
                </a:path>
                <a:path w="6350" h="403859">
                  <a:moveTo>
                    <a:pt x="6350" y="12700"/>
                  </a:moveTo>
                  <a:lnTo>
                    <a:pt x="0" y="12700"/>
                  </a:lnTo>
                  <a:lnTo>
                    <a:pt x="0" y="24117"/>
                  </a:lnTo>
                  <a:lnTo>
                    <a:pt x="6350" y="24117"/>
                  </a:lnTo>
                  <a:lnTo>
                    <a:pt x="6350" y="12700"/>
                  </a:lnTo>
                  <a:close/>
                </a:path>
                <a:path w="6350" h="403859">
                  <a:moveTo>
                    <a:pt x="6350" y="0"/>
                  </a:moveTo>
                  <a:lnTo>
                    <a:pt x="0" y="0"/>
                  </a:lnTo>
                  <a:lnTo>
                    <a:pt x="0" y="11417"/>
                  </a:lnTo>
                  <a:lnTo>
                    <a:pt x="6350" y="11417"/>
                  </a:lnTo>
                  <a:lnTo>
                    <a:pt x="6350" y="0"/>
                  </a:lnTo>
                  <a:close/>
                </a:path>
              </a:pathLst>
            </a:custGeom>
            <a:solidFill>
              <a:srgbClr val="1500FB"/>
            </a:solidFill>
          </p:spPr>
          <p:txBody>
            <a:bodyPr bIns="0" lIns="0" rIns="0" rtlCol="0" tIns="0" wrap="square"/>
            <a:p/>
          </p:txBody>
        </p:sp>
        <p:sp>
          <p:nvSpPr>
            <p:cNvPr id="1050385" name="object 1689"/>
            <p:cNvSpPr/>
            <p:nvPr/>
          </p:nvSpPr>
          <p:spPr>
            <a:xfrm>
              <a:off x="1510030" y="5806439"/>
              <a:ext cx="7620" cy="407670"/>
            </a:xfrm>
            <a:custGeom>
              <a:avLst/>
              <a:ahLst/>
              <a:rect l="l" t="t" r="r" b="b"/>
              <a:pathLst>
                <a:path w="7619" h="407670">
                  <a:moveTo>
                    <a:pt x="7620" y="299732"/>
                  </a:moveTo>
                  <a:lnTo>
                    <a:pt x="0" y="299732"/>
                  </a:lnTo>
                  <a:lnTo>
                    <a:pt x="0" y="407670"/>
                  </a:lnTo>
                  <a:lnTo>
                    <a:pt x="7620" y="407670"/>
                  </a:lnTo>
                  <a:lnTo>
                    <a:pt x="7620" y="299732"/>
                  </a:lnTo>
                  <a:close/>
                </a:path>
                <a:path w="7619" h="407670">
                  <a:moveTo>
                    <a:pt x="7620" y="229882"/>
                  </a:moveTo>
                  <a:lnTo>
                    <a:pt x="0" y="229882"/>
                  </a:lnTo>
                  <a:lnTo>
                    <a:pt x="0" y="299720"/>
                  </a:lnTo>
                  <a:lnTo>
                    <a:pt x="7620" y="299720"/>
                  </a:lnTo>
                  <a:lnTo>
                    <a:pt x="7620" y="229882"/>
                  </a:lnTo>
                  <a:close/>
                </a:path>
                <a:path w="7619" h="407670">
                  <a:moveTo>
                    <a:pt x="7620" y="227342"/>
                  </a:moveTo>
                  <a:lnTo>
                    <a:pt x="0" y="227342"/>
                  </a:lnTo>
                  <a:lnTo>
                    <a:pt x="0" y="229870"/>
                  </a:lnTo>
                  <a:lnTo>
                    <a:pt x="7620" y="229870"/>
                  </a:lnTo>
                  <a:lnTo>
                    <a:pt x="7620" y="227342"/>
                  </a:lnTo>
                  <a:close/>
                </a:path>
                <a:path w="7619" h="407670">
                  <a:moveTo>
                    <a:pt x="7620" y="223532"/>
                  </a:moveTo>
                  <a:lnTo>
                    <a:pt x="0" y="223532"/>
                  </a:lnTo>
                  <a:lnTo>
                    <a:pt x="0" y="227330"/>
                  </a:lnTo>
                  <a:lnTo>
                    <a:pt x="7620" y="227330"/>
                  </a:lnTo>
                  <a:lnTo>
                    <a:pt x="7620" y="223532"/>
                  </a:lnTo>
                  <a:close/>
                </a:path>
                <a:path w="7619" h="407670">
                  <a:moveTo>
                    <a:pt x="7620" y="220992"/>
                  </a:moveTo>
                  <a:lnTo>
                    <a:pt x="0" y="220992"/>
                  </a:lnTo>
                  <a:lnTo>
                    <a:pt x="0" y="223520"/>
                  </a:lnTo>
                  <a:lnTo>
                    <a:pt x="7620" y="223520"/>
                  </a:lnTo>
                  <a:lnTo>
                    <a:pt x="7620" y="220992"/>
                  </a:lnTo>
                  <a:close/>
                </a:path>
                <a:path w="7619" h="407670">
                  <a:moveTo>
                    <a:pt x="7620" y="217182"/>
                  </a:moveTo>
                  <a:lnTo>
                    <a:pt x="0" y="217182"/>
                  </a:lnTo>
                  <a:lnTo>
                    <a:pt x="0" y="220980"/>
                  </a:lnTo>
                  <a:lnTo>
                    <a:pt x="7620" y="220980"/>
                  </a:lnTo>
                  <a:lnTo>
                    <a:pt x="7620" y="217182"/>
                  </a:lnTo>
                  <a:close/>
                </a:path>
                <a:path w="7619" h="407670">
                  <a:moveTo>
                    <a:pt x="7620" y="210832"/>
                  </a:moveTo>
                  <a:lnTo>
                    <a:pt x="0" y="210832"/>
                  </a:lnTo>
                  <a:lnTo>
                    <a:pt x="0" y="217170"/>
                  </a:lnTo>
                  <a:lnTo>
                    <a:pt x="7620" y="217170"/>
                  </a:lnTo>
                  <a:lnTo>
                    <a:pt x="7620" y="210832"/>
                  </a:lnTo>
                  <a:close/>
                </a:path>
                <a:path w="7619" h="407670">
                  <a:moveTo>
                    <a:pt x="7620" y="208292"/>
                  </a:moveTo>
                  <a:lnTo>
                    <a:pt x="0" y="208292"/>
                  </a:lnTo>
                  <a:lnTo>
                    <a:pt x="0" y="210820"/>
                  </a:lnTo>
                  <a:lnTo>
                    <a:pt x="7620" y="210820"/>
                  </a:lnTo>
                  <a:lnTo>
                    <a:pt x="7620" y="208292"/>
                  </a:lnTo>
                  <a:close/>
                </a:path>
                <a:path w="7619" h="407670">
                  <a:moveTo>
                    <a:pt x="7620" y="204482"/>
                  </a:moveTo>
                  <a:lnTo>
                    <a:pt x="0" y="204482"/>
                  </a:lnTo>
                  <a:lnTo>
                    <a:pt x="0" y="208280"/>
                  </a:lnTo>
                  <a:lnTo>
                    <a:pt x="7620" y="208280"/>
                  </a:lnTo>
                  <a:lnTo>
                    <a:pt x="7620" y="204482"/>
                  </a:lnTo>
                  <a:close/>
                </a:path>
                <a:path w="7619" h="407670">
                  <a:moveTo>
                    <a:pt x="7620" y="198132"/>
                  </a:moveTo>
                  <a:lnTo>
                    <a:pt x="0" y="198132"/>
                  </a:lnTo>
                  <a:lnTo>
                    <a:pt x="0" y="204470"/>
                  </a:lnTo>
                  <a:lnTo>
                    <a:pt x="7620" y="204470"/>
                  </a:lnTo>
                  <a:lnTo>
                    <a:pt x="7620" y="198132"/>
                  </a:lnTo>
                  <a:close/>
                </a:path>
                <a:path w="7619" h="407670">
                  <a:moveTo>
                    <a:pt x="7620" y="189242"/>
                  </a:moveTo>
                  <a:lnTo>
                    <a:pt x="0" y="189242"/>
                  </a:lnTo>
                  <a:lnTo>
                    <a:pt x="0" y="198120"/>
                  </a:lnTo>
                  <a:lnTo>
                    <a:pt x="7620" y="198120"/>
                  </a:lnTo>
                  <a:lnTo>
                    <a:pt x="7620" y="189242"/>
                  </a:lnTo>
                  <a:close/>
                </a:path>
                <a:path w="7619" h="407670">
                  <a:moveTo>
                    <a:pt x="7620" y="185432"/>
                  </a:moveTo>
                  <a:lnTo>
                    <a:pt x="0" y="185432"/>
                  </a:lnTo>
                  <a:lnTo>
                    <a:pt x="0" y="189230"/>
                  </a:lnTo>
                  <a:lnTo>
                    <a:pt x="7620" y="189230"/>
                  </a:lnTo>
                  <a:lnTo>
                    <a:pt x="7620" y="185432"/>
                  </a:lnTo>
                  <a:close/>
                </a:path>
                <a:path w="7619" h="407670">
                  <a:moveTo>
                    <a:pt x="7620" y="182892"/>
                  </a:moveTo>
                  <a:lnTo>
                    <a:pt x="0" y="182892"/>
                  </a:lnTo>
                  <a:lnTo>
                    <a:pt x="0" y="185420"/>
                  </a:lnTo>
                  <a:lnTo>
                    <a:pt x="7620" y="185420"/>
                  </a:lnTo>
                  <a:lnTo>
                    <a:pt x="7620" y="182892"/>
                  </a:lnTo>
                  <a:close/>
                </a:path>
                <a:path w="7619" h="407670">
                  <a:moveTo>
                    <a:pt x="7620" y="176542"/>
                  </a:moveTo>
                  <a:lnTo>
                    <a:pt x="0" y="176542"/>
                  </a:lnTo>
                  <a:lnTo>
                    <a:pt x="0" y="182880"/>
                  </a:lnTo>
                  <a:lnTo>
                    <a:pt x="7620" y="182880"/>
                  </a:lnTo>
                  <a:lnTo>
                    <a:pt x="7620" y="176542"/>
                  </a:lnTo>
                  <a:close/>
                </a:path>
                <a:path w="7619" h="407670">
                  <a:moveTo>
                    <a:pt x="7620" y="119392"/>
                  </a:moveTo>
                  <a:lnTo>
                    <a:pt x="0" y="119392"/>
                  </a:lnTo>
                  <a:lnTo>
                    <a:pt x="0" y="176530"/>
                  </a:lnTo>
                  <a:lnTo>
                    <a:pt x="7620" y="176530"/>
                  </a:lnTo>
                  <a:lnTo>
                    <a:pt x="7620" y="119392"/>
                  </a:lnTo>
                  <a:close/>
                </a:path>
                <a:path w="7619" h="407670">
                  <a:moveTo>
                    <a:pt x="7620" y="109232"/>
                  </a:moveTo>
                  <a:lnTo>
                    <a:pt x="0" y="109232"/>
                  </a:lnTo>
                  <a:lnTo>
                    <a:pt x="0" y="119380"/>
                  </a:lnTo>
                  <a:lnTo>
                    <a:pt x="7620" y="119380"/>
                  </a:lnTo>
                  <a:lnTo>
                    <a:pt x="7620" y="109232"/>
                  </a:lnTo>
                  <a:close/>
                </a:path>
                <a:path w="7619" h="407670">
                  <a:moveTo>
                    <a:pt x="7620" y="96532"/>
                  </a:moveTo>
                  <a:lnTo>
                    <a:pt x="0" y="96532"/>
                  </a:lnTo>
                  <a:lnTo>
                    <a:pt x="0" y="109220"/>
                  </a:lnTo>
                  <a:lnTo>
                    <a:pt x="7620" y="109220"/>
                  </a:lnTo>
                  <a:lnTo>
                    <a:pt x="7620" y="96532"/>
                  </a:lnTo>
                  <a:close/>
                </a:path>
                <a:path w="7619" h="407670">
                  <a:moveTo>
                    <a:pt x="7620" y="93992"/>
                  </a:moveTo>
                  <a:lnTo>
                    <a:pt x="0" y="93992"/>
                  </a:lnTo>
                  <a:lnTo>
                    <a:pt x="0" y="96520"/>
                  </a:lnTo>
                  <a:lnTo>
                    <a:pt x="7620" y="96520"/>
                  </a:lnTo>
                  <a:lnTo>
                    <a:pt x="7620" y="93992"/>
                  </a:lnTo>
                  <a:close/>
                </a:path>
                <a:path w="7619" h="407670">
                  <a:moveTo>
                    <a:pt x="7620" y="87642"/>
                  </a:moveTo>
                  <a:lnTo>
                    <a:pt x="0" y="87642"/>
                  </a:lnTo>
                  <a:lnTo>
                    <a:pt x="0" y="93980"/>
                  </a:lnTo>
                  <a:lnTo>
                    <a:pt x="7620" y="93980"/>
                  </a:lnTo>
                  <a:lnTo>
                    <a:pt x="7620" y="87642"/>
                  </a:lnTo>
                  <a:close/>
                </a:path>
                <a:path w="7619" h="407670">
                  <a:moveTo>
                    <a:pt x="7620" y="77482"/>
                  </a:moveTo>
                  <a:lnTo>
                    <a:pt x="0" y="77482"/>
                  </a:lnTo>
                  <a:lnTo>
                    <a:pt x="0" y="87630"/>
                  </a:lnTo>
                  <a:lnTo>
                    <a:pt x="7620" y="87630"/>
                  </a:lnTo>
                  <a:lnTo>
                    <a:pt x="7620" y="77482"/>
                  </a:lnTo>
                  <a:close/>
                </a:path>
                <a:path w="7619" h="407670">
                  <a:moveTo>
                    <a:pt x="7620" y="74942"/>
                  </a:moveTo>
                  <a:lnTo>
                    <a:pt x="0" y="74942"/>
                  </a:lnTo>
                  <a:lnTo>
                    <a:pt x="0" y="77470"/>
                  </a:lnTo>
                  <a:lnTo>
                    <a:pt x="7620" y="77470"/>
                  </a:lnTo>
                  <a:lnTo>
                    <a:pt x="7620" y="74942"/>
                  </a:lnTo>
                  <a:close/>
                </a:path>
                <a:path w="7619" h="407670">
                  <a:moveTo>
                    <a:pt x="7620" y="71132"/>
                  </a:moveTo>
                  <a:lnTo>
                    <a:pt x="0" y="71132"/>
                  </a:lnTo>
                  <a:lnTo>
                    <a:pt x="0" y="74930"/>
                  </a:lnTo>
                  <a:lnTo>
                    <a:pt x="7620" y="74930"/>
                  </a:lnTo>
                  <a:lnTo>
                    <a:pt x="7620" y="71132"/>
                  </a:lnTo>
                  <a:close/>
                </a:path>
                <a:path w="7619" h="407670">
                  <a:moveTo>
                    <a:pt x="7620" y="68592"/>
                  </a:moveTo>
                  <a:lnTo>
                    <a:pt x="0" y="68592"/>
                  </a:lnTo>
                  <a:lnTo>
                    <a:pt x="0" y="71120"/>
                  </a:lnTo>
                  <a:lnTo>
                    <a:pt x="7620" y="71120"/>
                  </a:lnTo>
                  <a:lnTo>
                    <a:pt x="7620" y="68592"/>
                  </a:lnTo>
                  <a:close/>
                </a:path>
                <a:path w="7619" h="407670">
                  <a:moveTo>
                    <a:pt x="7620" y="64782"/>
                  </a:moveTo>
                  <a:lnTo>
                    <a:pt x="0" y="64782"/>
                  </a:lnTo>
                  <a:lnTo>
                    <a:pt x="0" y="68580"/>
                  </a:lnTo>
                  <a:lnTo>
                    <a:pt x="7620" y="68580"/>
                  </a:lnTo>
                  <a:lnTo>
                    <a:pt x="7620" y="64782"/>
                  </a:lnTo>
                  <a:close/>
                </a:path>
                <a:path w="7619" h="407670">
                  <a:moveTo>
                    <a:pt x="7620" y="62242"/>
                  </a:moveTo>
                  <a:lnTo>
                    <a:pt x="0" y="62242"/>
                  </a:lnTo>
                  <a:lnTo>
                    <a:pt x="0" y="64770"/>
                  </a:lnTo>
                  <a:lnTo>
                    <a:pt x="7620" y="64770"/>
                  </a:lnTo>
                  <a:lnTo>
                    <a:pt x="7620" y="62242"/>
                  </a:lnTo>
                  <a:close/>
                </a:path>
                <a:path w="7619" h="407670">
                  <a:moveTo>
                    <a:pt x="7620" y="58432"/>
                  </a:moveTo>
                  <a:lnTo>
                    <a:pt x="0" y="58432"/>
                  </a:lnTo>
                  <a:lnTo>
                    <a:pt x="0" y="62230"/>
                  </a:lnTo>
                  <a:lnTo>
                    <a:pt x="7620" y="62230"/>
                  </a:lnTo>
                  <a:lnTo>
                    <a:pt x="7620" y="58432"/>
                  </a:lnTo>
                  <a:close/>
                </a:path>
                <a:path w="7619" h="407670">
                  <a:moveTo>
                    <a:pt x="7620" y="55892"/>
                  </a:moveTo>
                  <a:lnTo>
                    <a:pt x="0" y="55892"/>
                  </a:lnTo>
                  <a:lnTo>
                    <a:pt x="0" y="58420"/>
                  </a:lnTo>
                  <a:lnTo>
                    <a:pt x="7620" y="58420"/>
                  </a:lnTo>
                  <a:lnTo>
                    <a:pt x="7620" y="55892"/>
                  </a:lnTo>
                  <a:close/>
                </a:path>
                <a:path w="7619" h="407670">
                  <a:moveTo>
                    <a:pt x="7620" y="49542"/>
                  </a:moveTo>
                  <a:lnTo>
                    <a:pt x="0" y="49542"/>
                  </a:lnTo>
                  <a:lnTo>
                    <a:pt x="0" y="55880"/>
                  </a:lnTo>
                  <a:lnTo>
                    <a:pt x="7620" y="55880"/>
                  </a:lnTo>
                  <a:lnTo>
                    <a:pt x="7620" y="49542"/>
                  </a:lnTo>
                  <a:close/>
                </a:path>
                <a:path w="7619" h="407670">
                  <a:moveTo>
                    <a:pt x="7620" y="43192"/>
                  </a:moveTo>
                  <a:lnTo>
                    <a:pt x="0" y="43192"/>
                  </a:lnTo>
                  <a:lnTo>
                    <a:pt x="0" y="49530"/>
                  </a:lnTo>
                  <a:lnTo>
                    <a:pt x="7620" y="49530"/>
                  </a:lnTo>
                  <a:lnTo>
                    <a:pt x="7620" y="43192"/>
                  </a:lnTo>
                  <a:close/>
                </a:path>
                <a:path w="7619" h="407670">
                  <a:moveTo>
                    <a:pt x="7620" y="39382"/>
                  </a:moveTo>
                  <a:lnTo>
                    <a:pt x="0" y="39382"/>
                  </a:lnTo>
                  <a:lnTo>
                    <a:pt x="0" y="43180"/>
                  </a:lnTo>
                  <a:lnTo>
                    <a:pt x="7620" y="43180"/>
                  </a:lnTo>
                  <a:lnTo>
                    <a:pt x="7620" y="39382"/>
                  </a:lnTo>
                  <a:close/>
                </a:path>
                <a:path w="7619" h="407670">
                  <a:moveTo>
                    <a:pt x="7620" y="36842"/>
                  </a:moveTo>
                  <a:lnTo>
                    <a:pt x="0" y="36842"/>
                  </a:lnTo>
                  <a:lnTo>
                    <a:pt x="0" y="39370"/>
                  </a:lnTo>
                  <a:lnTo>
                    <a:pt x="7620" y="39370"/>
                  </a:lnTo>
                  <a:lnTo>
                    <a:pt x="7620" y="36842"/>
                  </a:lnTo>
                  <a:close/>
                </a:path>
                <a:path w="7619" h="407670">
                  <a:moveTo>
                    <a:pt x="7620" y="33032"/>
                  </a:moveTo>
                  <a:lnTo>
                    <a:pt x="0" y="33032"/>
                  </a:lnTo>
                  <a:lnTo>
                    <a:pt x="0" y="36830"/>
                  </a:lnTo>
                  <a:lnTo>
                    <a:pt x="7620" y="36830"/>
                  </a:lnTo>
                  <a:lnTo>
                    <a:pt x="7620" y="33032"/>
                  </a:lnTo>
                  <a:close/>
                </a:path>
                <a:path w="7619" h="407670">
                  <a:moveTo>
                    <a:pt x="7620" y="30492"/>
                  </a:moveTo>
                  <a:lnTo>
                    <a:pt x="0" y="30492"/>
                  </a:lnTo>
                  <a:lnTo>
                    <a:pt x="0" y="33020"/>
                  </a:lnTo>
                  <a:lnTo>
                    <a:pt x="7620" y="33020"/>
                  </a:lnTo>
                  <a:lnTo>
                    <a:pt x="7620" y="30492"/>
                  </a:lnTo>
                  <a:close/>
                </a:path>
                <a:path w="7619" h="407670">
                  <a:moveTo>
                    <a:pt x="7620" y="26682"/>
                  </a:moveTo>
                  <a:lnTo>
                    <a:pt x="0" y="26682"/>
                  </a:lnTo>
                  <a:lnTo>
                    <a:pt x="0" y="30480"/>
                  </a:lnTo>
                  <a:lnTo>
                    <a:pt x="7620" y="30480"/>
                  </a:lnTo>
                  <a:lnTo>
                    <a:pt x="7620" y="26682"/>
                  </a:lnTo>
                  <a:close/>
                </a:path>
                <a:path w="7619" h="407670">
                  <a:moveTo>
                    <a:pt x="7620" y="24142"/>
                  </a:moveTo>
                  <a:lnTo>
                    <a:pt x="0" y="24142"/>
                  </a:lnTo>
                  <a:lnTo>
                    <a:pt x="0" y="26670"/>
                  </a:lnTo>
                  <a:lnTo>
                    <a:pt x="7620" y="26670"/>
                  </a:lnTo>
                  <a:lnTo>
                    <a:pt x="7620" y="24142"/>
                  </a:lnTo>
                  <a:close/>
                </a:path>
                <a:path w="7619" h="407670">
                  <a:moveTo>
                    <a:pt x="7620" y="17792"/>
                  </a:moveTo>
                  <a:lnTo>
                    <a:pt x="0" y="17792"/>
                  </a:lnTo>
                  <a:lnTo>
                    <a:pt x="0" y="24130"/>
                  </a:lnTo>
                  <a:lnTo>
                    <a:pt x="7620" y="24130"/>
                  </a:lnTo>
                  <a:lnTo>
                    <a:pt x="7620" y="17792"/>
                  </a:lnTo>
                  <a:close/>
                </a:path>
                <a:path w="7619" h="407670">
                  <a:moveTo>
                    <a:pt x="7620" y="11442"/>
                  </a:moveTo>
                  <a:lnTo>
                    <a:pt x="0" y="11442"/>
                  </a:lnTo>
                  <a:lnTo>
                    <a:pt x="0" y="17780"/>
                  </a:lnTo>
                  <a:lnTo>
                    <a:pt x="7620" y="17780"/>
                  </a:lnTo>
                  <a:lnTo>
                    <a:pt x="7620" y="11442"/>
                  </a:lnTo>
                  <a:close/>
                </a:path>
                <a:path w="7619" h="407670">
                  <a:moveTo>
                    <a:pt x="7620" y="7632"/>
                  </a:moveTo>
                  <a:lnTo>
                    <a:pt x="0" y="7632"/>
                  </a:lnTo>
                  <a:lnTo>
                    <a:pt x="0" y="11430"/>
                  </a:lnTo>
                  <a:lnTo>
                    <a:pt x="7620" y="11430"/>
                  </a:lnTo>
                  <a:lnTo>
                    <a:pt x="7620" y="7632"/>
                  </a:lnTo>
                  <a:close/>
                </a:path>
                <a:path w="7619" h="407670">
                  <a:moveTo>
                    <a:pt x="7620" y="5092"/>
                  </a:moveTo>
                  <a:lnTo>
                    <a:pt x="0" y="5092"/>
                  </a:lnTo>
                  <a:lnTo>
                    <a:pt x="0" y="7620"/>
                  </a:lnTo>
                  <a:lnTo>
                    <a:pt x="7620" y="7620"/>
                  </a:lnTo>
                  <a:lnTo>
                    <a:pt x="7620" y="5092"/>
                  </a:lnTo>
                  <a:close/>
                </a:path>
                <a:path w="7619" h="407670">
                  <a:moveTo>
                    <a:pt x="7620" y="1282"/>
                  </a:moveTo>
                  <a:lnTo>
                    <a:pt x="0" y="1282"/>
                  </a:lnTo>
                  <a:lnTo>
                    <a:pt x="0" y="5080"/>
                  </a:lnTo>
                  <a:lnTo>
                    <a:pt x="7620" y="5080"/>
                  </a:lnTo>
                  <a:lnTo>
                    <a:pt x="7620" y="1282"/>
                  </a:lnTo>
                  <a:close/>
                </a:path>
                <a:path w="7619" h="407670">
                  <a:moveTo>
                    <a:pt x="7620" y="0"/>
                  </a:moveTo>
                  <a:lnTo>
                    <a:pt x="0" y="0"/>
                  </a:lnTo>
                  <a:lnTo>
                    <a:pt x="0" y="1270"/>
                  </a:lnTo>
                  <a:lnTo>
                    <a:pt x="7620" y="127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1400FB"/>
            </a:solidFill>
          </p:spPr>
          <p:txBody>
            <a:bodyPr bIns="0" lIns="0" rIns="0" rtlCol="0" tIns="0" wrap="square"/>
            <a:p/>
          </p:txBody>
        </p:sp>
        <p:sp>
          <p:nvSpPr>
            <p:cNvPr id="1050386" name="object 1690"/>
            <p:cNvSpPr/>
            <p:nvPr/>
          </p:nvSpPr>
          <p:spPr>
            <a:xfrm>
              <a:off x="1513839" y="6214237"/>
              <a:ext cx="0" cy="144780"/>
            </a:xfrm>
            <a:custGeom>
              <a:avLst/>
              <a:ahLst/>
              <a:rect l="l" t="t" r="r" b="b"/>
              <a:pathLst>
                <a:path w="0" h="144779">
                  <a:moveTo>
                    <a:pt x="0" y="0"/>
                  </a:moveTo>
                  <a:lnTo>
                    <a:pt x="0" y="144653"/>
                  </a:lnTo>
                </a:path>
              </a:pathLst>
            </a:custGeom>
            <a:ln w="7619">
              <a:solidFill>
                <a:srgbClr val="1400FB"/>
              </a:solidFill>
              <a:prstDash val="sysDot"/>
            </a:ln>
          </p:spPr>
          <p:txBody>
            <a:bodyPr bIns="0" lIns="0" rIns="0" rtlCol="0" tIns="0" wrap="square"/>
            <a:p/>
          </p:txBody>
        </p:sp>
        <p:sp>
          <p:nvSpPr>
            <p:cNvPr id="1050387" name="object 1691"/>
            <p:cNvSpPr/>
            <p:nvPr/>
          </p:nvSpPr>
          <p:spPr>
            <a:xfrm>
              <a:off x="1510030" y="6360172"/>
              <a:ext cx="7620" cy="403860"/>
            </a:xfrm>
            <a:custGeom>
              <a:avLst/>
              <a:ahLst/>
              <a:rect l="l" t="t" r="r" b="b"/>
              <a:pathLst>
                <a:path w="7619" h="403859">
                  <a:moveTo>
                    <a:pt x="7620" y="157480"/>
                  </a:moveTo>
                  <a:lnTo>
                    <a:pt x="0" y="157480"/>
                  </a:lnTo>
                  <a:lnTo>
                    <a:pt x="0" y="403847"/>
                  </a:lnTo>
                  <a:lnTo>
                    <a:pt x="7620" y="403860"/>
                  </a:lnTo>
                  <a:lnTo>
                    <a:pt x="7620" y="157480"/>
                  </a:lnTo>
                  <a:close/>
                </a:path>
                <a:path w="7619" h="403859">
                  <a:moveTo>
                    <a:pt x="7620" y="151130"/>
                  </a:moveTo>
                  <a:lnTo>
                    <a:pt x="0" y="151130"/>
                  </a:lnTo>
                  <a:lnTo>
                    <a:pt x="0" y="156197"/>
                  </a:lnTo>
                  <a:lnTo>
                    <a:pt x="7620" y="156197"/>
                  </a:lnTo>
                  <a:lnTo>
                    <a:pt x="7620" y="151130"/>
                  </a:lnTo>
                  <a:close/>
                </a:path>
                <a:path w="7619" h="403859">
                  <a:moveTo>
                    <a:pt x="7620" y="144780"/>
                  </a:moveTo>
                  <a:lnTo>
                    <a:pt x="0" y="144780"/>
                  </a:lnTo>
                  <a:lnTo>
                    <a:pt x="0" y="149847"/>
                  </a:lnTo>
                  <a:lnTo>
                    <a:pt x="7620" y="149847"/>
                  </a:lnTo>
                  <a:lnTo>
                    <a:pt x="7620" y="144780"/>
                  </a:lnTo>
                  <a:close/>
                </a:path>
                <a:path w="7619" h="403859">
                  <a:moveTo>
                    <a:pt x="7620" y="138430"/>
                  </a:moveTo>
                  <a:lnTo>
                    <a:pt x="0" y="138430"/>
                  </a:lnTo>
                  <a:lnTo>
                    <a:pt x="0" y="143497"/>
                  </a:lnTo>
                  <a:lnTo>
                    <a:pt x="7620" y="143497"/>
                  </a:lnTo>
                  <a:lnTo>
                    <a:pt x="7620" y="138430"/>
                  </a:lnTo>
                  <a:close/>
                </a:path>
                <a:path w="7619" h="403859">
                  <a:moveTo>
                    <a:pt x="7620" y="132080"/>
                  </a:moveTo>
                  <a:lnTo>
                    <a:pt x="0" y="132080"/>
                  </a:lnTo>
                  <a:lnTo>
                    <a:pt x="0" y="137147"/>
                  </a:lnTo>
                  <a:lnTo>
                    <a:pt x="7620" y="137147"/>
                  </a:lnTo>
                  <a:lnTo>
                    <a:pt x="7620" y="132080"/>
                  </a:lnTo>
                  <a:close/>
                </a:path>
                <a:path w="7619" h="403859">
                  <a:moveTo>
                    <a:pt x="7620" y="125730"/>
                  </a:moveTo>
                  <a:lnTo>
                    <a:pt x="0" y="125730"/>
                  </a:lnTo>
                  <a:lnTo>
                    <a:pt x="0" y="130797"/>
                  </a:lnTo>
                  <a:lnTo>
                    <a:pt x="7620" y="130797"/>
                  </a:lnTo>
                  <a:lnTo>
                    <a:pt x="7620" y="125730"/>
                  </a:lnTo>
                  <a:close/>
                </a:path>
                <a:path w="7619" h="403859">
                  <a:moveTo>
                    <a:pt x="7620" y="119380"/>
                  </a:moveTo>
                  <a:lnTo>
                    <a:pt x="0" y="119380"/>
                  </a:lnTo>
                  <a:lnTo>
                    <a:pt x="0" y="124447"/>
                  </a:lnTo>
                  <a:lnTo>
                    <a:pt x="7620" y="124447"/>
                  </a:lnTo>
                  <a:lnTo>
                    <a:pt x="7620" y="119380"/>
                  </a:lnTo>
                  <a:close/>
                </a:path>
                <a:path w="7619" h="403859">
                  <a:moveTo>
                    <a:pt x="7620" y="113030"/>
                  </a:moveTo>
                  <a:lnTo>
                    <a:pt x="0" y="113030"/>
                  </a:lnTo>
                  <a:lnTo>
                    <a:pt x="0" y="118097"/>
                  </a:lnTo>
                  <a:lnTo>
                    <a:pt x="7620" y="118097"/>
                  </a:lnTo>
                  <a:lnTo>
                    <a:pt x="7620" y="113030"/>
                  </a:lnTo>
                  <a:close/>
                </a:path>
                <a:path w="7619" h="403859">
                  <a:moveTo>
                    <a:pt x="7620" y="106680"/>
                  </a:moveTo>
                  <a:lnTo>
                    <a:pt x="0" y="106680"/>
                  </a:lnTo>
                  <a:lnTo>
                    <a:pt x="0" y="111747"/>
                  </a:lnTo>
                  <a:lnTo>
                    <a:pt x="7620" y="111747"/>
                  </a:lnTo>
                  <a:lnTo>
                    <a:pt x="7620" y="106680"/>
                  </a:lnTo>
                  <a:close/>
                </a:path>
                <a:path w="7619" h="403859">
                  <a:moveTo>
                    <a:pt x="7620" y="100330"/>
                  </a:moveTo>
                  <a:lnTo>
                    <a:pt x="0" y="100330"/>
                  </a:lnTo>
                  <a:lnTo>
                    <a:pt x="0" y="105397"/>
                  </a:lnTo>
                  <a:lnTo>
                    <a:pt x="7620" y="105397"/>
                  </a:lnTo>
                  <a:lnTo>
                    <a:pt x="7620" y="100330"/>
                  </a:lnTo>
                  <a:close/>
                </a:path>
                <a:path w="7619" h="403859">
                  <a:moveTo>
                    <a:pt x="7620" y="93980"/>
                  </a:moveTo>
                  <a:lnTo>
                    <a:pt x="0" y="93980"/>
                  </a:lnTo>
                  <a:lnTo>
                    <a:pt x="0" y="99047"/>
                  </a:lnTo>
                  <a:lnTo>
                    <a:pt x="7620" y="99047"/>
                  </a:lnTo>
                  <a:lnTo>
                    <a:pt x="7620" y="93980"/>
                  </a:lnTo>
                  <a:close/>
                </a:path>
                <a:path w="7619" h="403859">
                  <a:moveTo>
                    <a:pt x="7620" y="88900"/>
                  </a:moveTo>
                  <a:lnTo>
                    <a:pt x="0" y="88900"/>
                  </a:lnTo>
                  <a:lnTo>
                    <a:pt x="0" y="92697"/>
                  </a:lnTo>
                  <a:lnTo>
                    <a:pt x="7620" y="92697"/>
                  </a:lnTo>
                  <a:lnTo>
                    <a:pt x="7620" y="88900"/>
                  </a:lnTo>
                  <a:close/>
                </a:path>
                <a:path w="7619" h="403859">
                  <a:moveTo>
                    <a:pt x="7620" y="82550"/>
                  </a:moveTo>
                  <a:lnTo>
                    <a:pt x="0" y="82550"/>
                  </a:lnTo>
                  <a:lnTo>
                    <a:pt x="0" y="87630"/>
                  </a:lnTo>
                  <a:lnTo>
                    <a:pt x="7620" y="87630"/>
                  </a:lnTo>
                  <a:lnTo>
                    <a:pt x="7620" y="82550"/>
                  </a:lnTo>
                  <a:close/>
                </a:path>
                <a:path w="7619" h="403859">
                  <a:moveTo>
                    <a:pt x="7620" y="76200"/>
                  </a:moveTo>
                  <a:lnTo>
                    <a:pt x="0" y="76200"/>
                  </a:lnTo>
                  <a:lnTo>
                    <a:pt x="0" y="81267"/>
                  </a:lnTo>
                  <a:lnTo>
                    <a:pt x="7620" y="81267"/>
                  </a:lnTo>
                  <a:lnTo>
                    <a:pt x="7620" y="76200"/>
                  </a:lnTo>
                  <a:close/>
                </a:path>
                <a:path w="7619" h="403859">
                  <a:moveTo>
                    <a:pt x="7620" y="69850"/>
                  </a:moveTo>
                  <a:lnTo>
                    <a:pt x="0" y="69850"/>
                  </a:lnTo>
                  <a:lnTo>
                    <a:pt x="0" y="74930"/>
                  </a:lnTo>
                  <a:lnTo>
                    <a:pt x="7620" y="74930"/>
                  </a:lnTo>
                  <a:lnTo>
                    <a:pt x="7620" y="69850"/>
                  </a:lnTo>
                  <a:close/>
                </a:path>
                <a:path w="7619" h="403859">
                  <a:moveTo>
                    <a:pt x="7620" y="63500"/>
                  </a:moveTo>
                  <a:lnTo>
                    <a:pt x="0" y="63500"/>
                  </a:lnTo>
                  <a:lnTo>
                    <a:pt x="0" y="68567"/>
                  </a:lnTo>
                  <a:lnTo>
                    <a:pt x="7620" y="68567"/>
                  </a:lnTo>
                  <a:lnTo>
                    <a:pt x="7620" y="63500"/>
                  </a:lnTo>
                  <a:close/>
                </a:path>
                <a:path w="7619" h="403859">
                  <a:moveTo>
                    <a:pt x="7620" y="57150"/>
                  </a:moveTo>
                  <a:lnTo>
                    <a:pt x="0" y="57150"/>
                  </a:lnTo>
                  <a:lnTo>
                    <a:pt x="0" y="62217"/>
                  </a:lnTo>
                  <a:lnTo>
                    <a:pt x="7620" y="62217"/>
                  </a:lnTo>
                  <a:lnTo>
                    <a:pt x="7620" y="57150"/>
                  </a:lnTo>
                  <a:close/>
                </a:path>
                <a:path w="7619" h="403859">
                  <a:moveTo>
                    <a:pt x="7620" y="50800"/>
                  </a:moveTo>
                  <a:lnTo>
                    <a:pt x="0" y="50800"/>
                  </a:lnTo>
                  <a:lnTo>
                    <a:pt x="0" y="55867"/>
                  </a:lnTo>
                  <a:lnTo>
                    <a:pt x="7620" y="55867"/>
                  </a:lnTo>
                  <a:lnTo>
                    <a:pt x="7620" y="50800"/>
                  </a:lnTo>
                  <a:close/>
                </a:path>
                <a:path w="7619" h="403859">
                  <a:moveTo>
                    <a:pt x="7620" y="38100"/>
                  </a:moveTo>
                  <a:lnTo>
                    <a:pt x="0" y="38100"/>
                  </a:lnTo>
                  <a:lnTo>
                    <a:pt x="0" y="49517"/>
                  </a:lnTo>
                  <a:lnTo>
                    <a:pt x="7620" y="49517"/>
                  </a:lnTo>
                  <a:lnTo>
                    <a:pt x="7620" y="38100"/>
                  </a:lnTo>
                  <a:close/>
                </a:path>
                <a:path w="7619" h="403859">
                  <a:moveTo>
                    <a:pt x="7620" y="25400"/>
                  </a:moveTo>
                  <a:lnTo>
                    <a:pt x="0" y="25400"/>
                  </a:lnTo>
                  <a:lnTo>
                    <a:pt x="0" y="36817"/>
                  </a:lnTo>
                  <a:lnTo>
                    <a:pt x="7620" y="36817"/>
                  </a:lnTo>
                  <a:lnTo>
                    <a:pt x="7620" y="25400"/>
                  </a:lnTo>
                  <a:close/>
                </a:path>
                <a:path w="7619" h="403859">
                  <a:moveTo>
                    <a:pt x="7620" y="12700"/>
                  </a:moveTo>
                  <a:lnTo>
                    <a:pt x="0" y="12700"/>
                  </a:lnTo>
                  <a:lnTo>
                    <a:pt x="0" y="24117"/>
                  </a:lnTo>
                  <a:lnTo>
                    <a:pt x="7620" y="24117"/>
                  </a:lnTo>
                  <a:lnTo>
                    <a:pt x="7620" y="12700"/>
                  </a:lnTo>
                  <a:close/>
                </a:path>
                <a:path w="7619" h="403859">
                  <a:moveTo>
                    <a:pt x="7620" y="0"/>
                  </a:moveTo>
                  <a:lnTo>
                    <a:pt x="0" y="0"/>
                  </a:lnTo>
                  <a:lnTo>
                    <a:pt x="0" y="11417"/>
                  </a:lnTo>
                  <a:lnTo>
                    <a:pt x="7620" y="11417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1400FB"/>
            </a:solidFill>
          </p:spPr>
          <p:txBody>
            <a:bodyPr bIns="0" lIns="0" rIns="0" rtlCol="0" tIns="0" wrap="square"/>
            <a:p/>
          </p:txBody>
        </p:sp>
        <p:sp>
          <p:nvSpPr>
            <p:cNvPr id="1050388" name="object 1692"/>
            <p:cNvSpPr/>
            <p:nvPr/>
          </p:nvSpPr>
          <p:spPr>
            <a:xfrm>
              <a:off x="1502410" y="5806439"/>
              <a:ext cx="7620" cy="407670"/>
            </a:xfrm>
            <a:custGeom>
              <a:avLst/>
              <a:ahLst/>
              <a:rect l="l" t="t" r="r" b="b"/>
              <a:pathLst>
                <a:path w="7619" h="407670">
                  <a:moveTo>
                    <a:pt x="7620" y="299732"/>
                  </a:moveTo>
                  <a:lnTo>
                    <a:pt x="0" y="299732"/>
                  </a:lnTo>
                  <a:lnTo>
                    <a:pt x="0" y="407670"/>
                  </a:lnTo>
                  <a:lnTo>
                    <a:pt x="7620" y="407670"/>
                  </a:lnTo>
                  <a:lnTo>
                    <a:pt x="7620" y="299732"/>
                  </a:lnTo>
                  <a:close/>
                </a:path>
                <a:path w="7619" h="407670">
                  <a:moveTo>
                    <a:pt x="7620" y="229882"/>
                  </a:moveTo>
                  <a:lnTo>
                    <a:pt x="0" y="229882"/>
                  </a:lnTo>
                  <a:lnTo>
                    <a:pt x="0" y="299720"/>
                  </a:lnTo>
                  <a:lnTo>
                    <a:pt x="7620" y="299720"/>
                  </a:lnTo>
                  <a:lnTo>
                    <a:pt x="7620" y="229882"/>
                  </a:lnTo>
                  <a:close/>
                </a:path>
                <a:path w="7619" h="407670">
                  <a:moveTo>
                    <a:pt x="7620" y="227342"/>
                  </a:moveTo>
                  <a:lnTo>
                    <a:pt x="0" y="227342"/>
                  </a:lnTo>
                  <a:lnTo>
                    <a:pt x="0" y="229870"/>
                  </a:lnTo>
                  <a:lnTo>
                    <a:pt x="7620" y="229870"/>
                  </a:lnTo>
                  <a:lnTo>
                    <a:pt x="7620" y="227342"/>
                  </a:lnTo>
                  <a:close/>
                </a:path>
                <a:path w="7619" h="407670">
                  <a:moveTo>
                    <a:pt x="7620" y="223532"/>
                  </a:moveTo>
                  <a:lnTo>
                    <a:pt x="0" y="223532"/>
                  </a:lnTo>
                  <a:lnTo>
                    <a:pt x="0" y="227330"/>
                  </a:lnTo>
                  <a:lnTo>
                    <a:pt x="7620" y="227330"/>
                  </a:lnTo>
                  <a:lnTo>
                    <a:pt x="7620" y="223532"/>
                  </a:lnTo>
                  <a:close/>
                </a:path>
                <a:path w="7619" h="407670">
                  <a:moveTo>
                    <a:pt x="7620" y="220992"/>
                  </a:moveTo>
                  <a:lnTo>
                    <a:pt x="0" y="220992"/>
                  </a:lnTo>
                  <a:lnTo>
                    <a:pt x="0" y="223520"/>
                  </a:lnTo>
                  <a:lnTo>
                    <a:pt x="7620" y="223520"/>
                  </a:lnTo>
                  <a:lnTo>
                    <a:pt x="7620" y="220992"/>
                  </a:lnTo>
                  <a:close/>
                </a:path>
                <a:path w="7619" h="407670">
                  <a:moveTo>
                    <a:pt x="7620" y="217182"/>
                  </a:moveTo>
                  <a:lnTo>
                    <a:pt x="0" y="217182"/>
                  </a:lnTo>
                  <a:lnTo>
                    <a:pt x="0" y="220980"/>
                  </a:lnTo>
                  <a:lnTo>
                    <a:pt x="7620" y="220980"/>
                  </a:lnTo>
                  <a:lnTo>
                    <a:pt x="7620" y="217182"/>
                  </a:lnTo>
                  <a:close/>
                </a:path>
                <a:path w="7619" h="407670">
                  <a:moveTo>
                    <a:pt x="7620" y="210832"/>
                  </a:moveTo>
                  <a:lnTo>
                    <a:pt x="0" y="210832"/>
                  </a:lnTo>
                  <a:lnTo>
                    <a:pt x="0" y="217170"/>
                  </a:lnTo>
                  <a:lnTo>
                    <a:pt x="7620" y="217170"/>
                  </a:lnTo>
                  <a:lnTo>
                    <a:pt x="7620" y="210832"/>
                  </a:lnTo>
                  <a:close/>
                </a:path>
                <a:path w="7619" h="407670">
                  <a:moveTo>
                    <a:pt x="7620" y="208292"/>
                  </a:moveTo>
                  <a:lnTo>
                    <a:pt x="0" y="208292"/>
                  </a:lnTo>
                  <a:lnTo>
                    <a:pt x="0" y="210820"/>
                  </a:lnTo>
                  <a:lnTo>
                    <a:pt x="7620" y="210820"/>
                  </a:lnTo>
                  <a:lnTo>
                    <a:pt x="7620" y="208292"/>
                  </a:lnTo>
                  <a:close/>
                </a:path>
                <a:path w="7619" h="407670">
                  <a:moveTo>
                    <a:pt x="7620" y="204482"/>
                  </a:moveTo>
                  <a:lnTo>
                    <a:pt x="0" y="204482"/>
                  </a:lnTo>
                  <a:lnTo>
                    <a:pt x="0" y="208280"/>
                  </a:lnTo>
                  <a:lnTo>
                    <a:pt x="7620" y="208280"/>
                  </a:lnTo>
                  <a:lnTo>
                    <a:pt x="7620" y="204482"/>
                  </a:lnTo>
                  <a:close/>
                </a:path>
                <a:path w="7619" h="407670">
                  <a:moveTo>
                    <a:pt x="7620" y="198132"/>
                  </a:moveTo>
                  <a:lnTo>
                    <a:pt x="0" y="198132"/>
                  </a:lnTo>
                  <a:lnTo>
                    <a:pt x="0" y="204470"/>
                  </a:lnTo>
                  <a:lnTo>
                    <a:pt x="7620" y="204470"/>
                  </a:lnTo>
                  <a:lnTo>
                    <a:pt x="7620" y="198132"/>
                  </a:lnTo>
                  <a:close/>
                </a:path>
                <a:path w="7619" h="407670">
                  <a:moveTo>
                    <a:pt x="7620" y="189242"/>
                  </a:moveTo>
                  <a:lnTo>
                    <a:pt x="0" y="189242"/>
                  </a:lnTo>
                  <a:lnTo>
                    <a:pt x="0" y="198120"/>
                  </a:lnTo>
                  <a:lnTo>
                    <a:pt x="7620" y="198120"/>
                  </a:lnTo>
                  <a:lnTo>
                    <a:pt x="7620" y="189242"/>
                  </a:lnTo>
                  <a:close/>
                </a:path>
                <a:path w="7619" h="407670">
                  <a:moveTo>
                    <a:pt x="7620" y="185432"/>
                  </a:moveTo>
                  <a:lnTo>
                    <a:pt x="0" y="185432"/>
                  </a:lnTo>
                  <a:lnTo>
                    <a:pt x="0" y="189230"/>
                  </a:lnTo>
                  <a:lnTo>
                    <a:pt x="7620" y="189230"/>
                  </a:lnTo>
                  <a:lnTo>
                    <a:pt x="7620" y="185432"/>
                  </a:lnTo>
                  <a:close/>
                </a:path>
                <a:path w="7619" h="407670">
                  <a:moveTo>
                    <a:pt x="7620" y="182892"/>
                  </a:moveTo>
                  <a:lnTo>
                    <a:pt x="0" y="182892"/>
                  </a:lnTo>
                  <a:lnTo>
                    <a:pt x="0" y="185420"/>
                  </a:lnTo>
                  <a:lnTo>
                    <a:pt x="7620" y="185420"/>
                  </a:lnTo>
                  <a:lnTo>
                    <a:pt x="7620" y="182892"/>
                  </a:lnTo>
                  <a:close/>
                </a:path>
                <a:path w="7619" h="407670">
                  <a:moveTo>
                    <a:pt x="7620" y="176542"/>
                  </a:moveTo>
                  <a:lnTo>
                    <a:pt x="0" y="176542"/>
                  </a:lnTo>
                  <a:lnTo>
                    <a:pt x="0" y="182880"/>
                  </a:lnTo>
                  <a:lnTo>
                    <a:pt x="7620" y="182880"/>
                  </a:lnTo>
                  <a:lnTo>
                    <a:pt x="7620" y="176542"/>
                  </a:lnTo>
                  <a:close/>
                </a:path>
                <a:path w="7619" h="407670">
                  <a:moveTo>
                    <a:pt x="7620" y="119392"/>
                  </a:moveTo>
                  <a:lnTo>
                    <a:pt x="0" y="119392"/>
                  </a:lnTo>
                  <a:lnTo>
                    <a:pt x="0" y="176530"/>
                  </a:lnTo>
                  <a:lnTo>
                    <a:pt x="7620" y="176530"/>
                  </a:lnTo>
                  <a:lnTo>
                    <a:pt x="7620" y="119392"/>
                  </a:lnTo>
                  <a:close/>
                </a:path>
                <a:path w="7619" h="407670">
                  <a:moveTo>
                    <a:pt x="7620" y="109232"/>
                  </a:moveTo>
                  <a:lnTo>
                    <a:pt x="0" y="109232"/>
                  </a:lnTo>
                  <a:lnTo>
                    <a:pt x="0" y="119380"/>
                  </a:lnTo>
                  <a:lnTo>
                    <a:pt x="7620" y="119380"/>
                  </a:lnTo>
                  <a:lnTo>
                    <a:pt x="7620" y="109232"/>
                  </a:lnTo>
                  <a:close/>
                </a:path>
                <a:path w="7619" h="407670">
                  <a:moveTo>
                    <a:pt x="7620" y="96532"/>
                  </a:moveTo>
                  <a:lnTo>
                    <a:pt x="0" y="96532"/>
                  </a:lnTo>
                  <a:lnTo>
                    <a:pt x="0" y="109220"/>
                  </a:lnTo>
                  <a:lnTo>
                    <a:pt x="7620" y="109220"/>
                  </a:lnTo>
                  <a:lnTo>
                    <a:pt x="7620" y="96532"/>
                  </a:lnTo>
                  <a:close/>
                </a:path>
                <a:path w="7619" h="407670">
                  <a:moveTo>
                    <a:pt x="7620" y="93992"/>
                  </a:moveTo>
                  <a:lnTo>
                    <a:pt x="0" y="93992"/>
                  </a:lnTo>
                  <a:lnTo>
                    <a:pt x="0" y="96520"/>
                  </a:lnTo>
                  <a:lnTo>
                    <a:pt x="7620" y="96520"/>
                  </a:lnTo>
                  <a:lnTo>
                    <a:pt x="7620" y="93992"/>
                  </a:lnTo>
                  <a:close/>
                </a:path>
                <a:path w="7619" h="407670">
                  <a:moveTo>
                    <a:pt x="7620" y="87642"/>
                  </a:moveTo>
                  <a:lnTo>
                    <a:pt x="0" y="87642"/>
                  </a:lnTo>
                  <a:lnTo>
                    <a:pt x="0" y="93980"/>
                  </a:lnTo>
                  <a:lnTo>
                    <a:pt x="7620" y="93980"/>
                  </a:lnTo>
                  <a:lnTo>
                    <a:pt x="7620" y="87642"/>
                  </a:lnTo>
                  <a:close/>
                </a:path>
                <a:path w="7619" h="407670">
                  <a:moveTo>
                    <a:pt x="7620" y="77482"/>
                  </a:moveTo>
                  <a:lnTo>
                    <a:pt x="0" y="77482"/>
                  </a:lnTo>
                  <a:lnTo>
                    <a:pt x="0" y="87630"/>
                  </a:lnTo>
                  <a:lnTo>
                    <a:pt x="7620" y="87630"/>
                  </a:lnTo>
                  <a:lnTo>
                    <a:pt x="7620" y="77482"/>
                  </a:lnTo>
                  <a:close/>
                </a:path>
                <a:path w="7619" h="407670">
                  <a:moveTo>
                    <a:pt x="7620" y="74942"/>
                  </a:moveTo>
                  <a:lnTo>
                    <a:pt x="0" y="74942"/>
                  </a:lnTo>
                  <a:lnTo>
                    <a:pt x="0" y="77470"/>
                  </a:lnTo>
                  <a:lnTo>
                    <a:pt x="7620" y="77470"/>
                  </a:lnTo>
                  <a:lnTo>
                    <a:pt x="7620" y="74942"/>
                  </a:lnTo>
                  <a:close/>
                </a:path>
                <a:path w="7619" h="407670">
                  <a:moveTo>
                    <a:pt x="7620" y="71132"/>
                  </a:moveTo>
                  <a:lnTo>
                    <a:pt x="0" y="71132"/>
                  </a:lnTo>
                  <a:lnTo>
                    <a:pt x="0" y="74930"/>
                  </a:lnTo>
                  <a:lnTo>
                    <a:pt x="7620" y="74930"/>
                  </a:lnTo>
                  <a:lnTo>
                    <a:pt x="7620" y="71132"/>
                  </a:lnTo>
                  <a:close/>
                </a:path>
                <a:path w="7619" h="407670">
                  <a:moveTo>
                    <a:pt x="7620" y="68592"/>
                  </a:moveTo>
                  <a:lnTo>
                    <a:pt x="0" y="68592"/>
                  </a:lnTo>
                  <a:lnTo>
                    <a:pt x="0" y="71120"/>
                  </a:lnTo>
                  <a:lnTo>
                    <a:pt x="7620" y="71120"/>
                  </a:lnTo>
                  <a:lnTo>
                    <a:pt x="7620" y="68592"/>
                  </a:lnTo>
                  <a:close/>
                </a:path>
                <a:path w="7619" h="407670">
                  <a:moveTo>
                    <a:pt x="7620" y="64782"/>
                  </a:moveTo>
                  <a:lnTo>
                    <a:pt x="0" y="64782"/>
                  </a:lnTo>
                  <a:lnTo>
                    <a:pt x="0" y="68580"/>
                  </a:lnTo>
                  <a:lnTo>
                    <a:pt x="7620" y="68580"/>
                  </a:lnTo>
                  <a:lnTo>
                    <a:pt x="7620" y="64782"/>
                  </a:lnTo>
                  <a:close/>
                </a:path>
                <a:path w="7619" h="407670">
                  <a:moveTo>
                    <a:pt x="7620" y="62242"/>
                  </a:moveTo>
                  <a:lnTo>
                    <a:pt x="0" y="62242"/>
                  </a:lnTo>
                  <a:lnTo>
                    <a:pt x="0" y="64770"/>
                  </a:lnTo>
                  <a:lnTo>
                    <a:pt x="7620" y="64770"/>
                  </a:lnTo>
                  <a:lnTo>
                    <a:pt x="7620" y="62242"/>
                  </a:lnTo>
                  <a:close/>
                </a:path>
                <a:path w="7619" h="407670">
                  <a:moveTo>
                    <a:pt x="7620" y="58432"/>
                  </a:moveTo>
                  <a:lnTo>
                    <a:pt x="0" y="58432"/>
                  </a:lnTo>
                  <a:lnTo>
                    <a:pt x="0" y="62230"/>
                  </a:lnTo>
                  <a:lnTo>
                    <a:pt x="7620" y="62230"/>
                  </a:lnTo>
                  <a:lnTo>
                    <a:pt x="7620" y="58432"/>
                  </a:lnTo>
                  <a:close/>
                </a:path>
                <a:path w="7619" h="407670">
                  <a:moveTo>
                    <a:pt x="7620" y="55892"/>
                  </a:moveTo>
                  <a:lnTo>
                    <a:pt x="0" y="55892"/>
                  </a:lnTo>
                  <a:lnTo>
                    <a:pt x="0" y="58420"/>
                  </a:lnTo>
                  <a:lnTo>
                    <a:pt x="7620" y="58420"/>
                  </a:lnTo>
                  <a:lnTo>
                    <a:pt x="7620" y="55892"/>
                  </a:lnTo>
                  <a:close/>
                </a:path>
                <a:path w="7619" h="407670">
                  <a:moveTo>
                    <a:pt x="7620" y="49542"/>
                  </a:moveTo>
                  <a:lnTo>
                    <a:pt x="0" y="49542"/>
                  </a:lnTo>
                  <a:lnTo>
                    <a:pt x="0" y="55880"/>
                  </a:lnTo>
                  <a:lnTo>
                    <a:pt x="7620" y="55880"/>
                  </a:lnTo>
                  <a:lnTo>
                    <a:pt x="7620" y="49542"/>
                  </a:lnTo>
                  <a:close/>
                </a:path>
                <a:path w="7619" h="407670">
                  <a:moveTo>
                    <a:pt x="7620" y="43192"/>
                  </a:moveTo>
                  <a:lnTo>
                    <a:pt x="0" y="43192"/>
                  </a:lnTo>
                  <a:lnTo>
                    <a:pt x="0" y="49530"/>
                  </a:lnTo>
                  <a:lnTo>
                    <a:pt x="7620" y="49530"/>
                  </a:lnTo>
                  <a:lnTo>
                    <a:pt x="7620" y="43192"/>
                  </a:lnTo>
                  <a:close/>
                </a:path>
                <a:path w="7619" h="407670">
                  <a:moveTo>
                    <a:pt x="7620" y="39382"/>
                  </a:moveTo>
                  <a:lnTo>
                    <a:pt x="0" y="39382"/>
                  </a:lnTo>
                  <a:lnTo>
                    <a:pt x="0" y="43180"/>
                  </a:lnTo>
                  <a:lnTo>
                    <a:pt x="7620" y="43180"/>
                  </a:lnTo>
                  <a:lnTo>
                    <a:pt x="7620" y="39382"/>
                  </a:lnTo>
                  <a:close/>
                </a:path>
                <a:path w="7619" h="407670">
                  <a:moveTo>
                    <a:pt x="7620" y="36842"/>
                  </a:moveTo>
                  <a:lnTo>
                    <a:pt x="0" y="36842"/>
                  </a:lnTo>
                  <a:lnTo>
                    <a:pt x="0" y="39370"/>
                  </a:lnTo>
                  <a:lnTo>
                    <a:pt x="7620" y="39370"/>
                  </a:lnTo>
                  <a:lnTo>
                    <a:pt x="7620" y="36842"/>
                  </a:lnTo>
                  <a:close/>
                </a:path>
                <a:path w="7619" h="407670">
                  <a:moveTo>
                    <a:pt x="7620" y="33032"/>
                  </a:moveTo>
                  <a:lnTo>
                    <a:pt x="0" y="33032"/>
                  </a:lnTo>
                  <a:lnTo>
                    <a:pt x="0" y="36830"/>
                  </a:lnTo>
                  <a:lnTo>
                    <a:pt x="7620" y="36830"/>
                  </a:lnTo>
                  <a:lnTo>
                    <a:pt x="7620" y="33032"/>
                  </a:lnTo>
                  <a:close/>
                </a:path>
                <a:path w="7619" h="407670">
                  <a:moveTo>
                    <a:pt x="7620" y="30492"/>
                  </a:moveTo>
                  <a:lnTo>
                    <a:pt x="0" y="30492"/>
                  </a:lnTo>
                  <a:lnTo>
                    <a:pt x="0" y="33020"/>
                  </a:lnTo>
                  <a:lnTo>
                    <a:pt x="7620" y="33020"/>
                  </a:lnTo>
                  <a:lnTo>
                    <a:pt x="7620" y="30492"/>
                  </a:lnTo>
                  <a:close/>
                </a:path>
                <a:path w="7619" h="407670">
                  <a:moveTo>
                    <a:pt x="7620" y="26682"/>
                  </a:moveTo>
                  <a:lnTo>
                    <a:pt x="0" y="26682"/>
                  </a:lnTo>
                  <a:lnTo>
                    <a:pt x="0" y="30480"/>
                  </a:lnTo>
                  <a:lnTo>
                    <a:pt x="7620" y="30480"/>
                  </a:lnTo>
                  <a:lnTo>
                    <a:pt x="7620" y="26682"/>
                  </a:lnTo>
                  <a:close/>
                </a:path>
                <a:path w="7619" h="407670">
                  <a:moveTo>
                    <a:pt x="7620" y="24142"/>
                  </a:moveTo>
                  <a:lnTo>
                    <a:pt x="0" y="24142"/>
                  </a:lnTo>
                  <a:lnTo>
                    <a:pt x="0" y="26670"/>
                  </a:lnTo>
                  <a:lnTo>
                    <a:pt x="7620" y="26670"/>
                  </a:lnTo>
                  <a:lnTo>
                    <a:pt x="7620" y="24142"/>
                  </a:lnTo>
                  <a:close/>
                </a:path>
                <a:path w="7619" h="407670">
                  <a:moveTo>
                    <a:pt x="7620" y="17792"/>
                  </a:moveTo>
                  <a:lnTo>
                    <a:pt x="0" y="17792"/>
                  </a:lnTo>
                  <a:lnTo>
                    <a:pt x="0" y="24130"/>
                  </a:lnTo>
                  <a:lnTo>
                    <a:pt x="7620" y="24130"/>
                  </a:lnTo>
                  <a:lnTo>
                    <a:pt x="7620" y="17792"/>
                  </a:lnTo>
                  <a:close/>
                </a:path>
                <a:path w="7619" h="407670">
                  <a:moveTo>
                    <a:pt x="7620" y="11442"/>
                  </a:moveTo>
                  <a:lnTo>
                    <a:pt x="0" y="11442"/>
                  </a:lnTo>
                  <a:lnTo>
                    <a:pt x="0" y="17780"/>
                  </a:lnTo>
                  <a:lnTo>
                    <a:pt x="7620" y="17780"/>
                  </a:lnTo>
                  <a:lnTo>
                    <a:pt x="7620" y="11442"/>
                  </a:lnTo>
                  <a:close/>
                </a:path>
                <a:path w="7619" h="407670">
                  <a:moveTo>
                    <a:pt x="7620" y="7632"/>
                  </a:moveTo>
                  <a:lnTo>
                    <a:pt x="0" y="7632"/>
                  </a:lnTo>
                  <a:lnTo>
                    <a:pt x="0" y="11430"/>
                  </a:lnTo>
                  <a:lnTo>
                    <a:pt x="7620" y="11430"/>
                  </a:lnTo>
                  <a:lnTo>
                    <a:pt x="7620" y="7632"/>
                  </a:lnTo>
                  <a:close/>
                </a:path>
                <a:path w="7619" h="407670">
                  <a:moveTo>
                    <a:pt x="7620" y="5092"/>
                  </a:moveTo>
                  <a:lnTo>
                    <a:pt x="0" y="5092"/>
                  </a:lnTo>
                  <a:lnTo>
                    <a:pt x="0" y="7620"/>
                  </a:lnTo>
                  <a:lnTo>
                    <a:pt x="7620" y="7620"/>
                  </a:lnTo>
                  <a:lnTo>
                    <a:pt x="7620" y="5092"/>
                  </a:lnTo>
                  <a:close/>
                </a:path>
                <a:path w="7619" h="407670">
                  <a:moveTo>
                    <a:pt x="7620" y="1282"/>
                  </a:moveTo>
                  <a:lnTo>
                    <a:pt x="0" y="1282"/>
                  </a:lnTo>
                  <a:lnTo>
                    <a:pt x="0" y="5080"/>
                  </a:lnTo>
                  <a:lnTo>
                    <a:pt x="7620" y="5080"/>
                  </a:lnTo>
                  <a:lnTo>
                    <a:pt x="7620" y="1282"/>
                  </a:lnTo>
                  <a:close/>
                </a:path>
                <a:path w="7619" h="407670">
                  <a:moveTo>
                    <a:pt x="7620" y="0"/>
                  </a:moveTo>
                  <a:lnTo>
                    <a:pt x="0" y="0"/>
                  </a:lnTo>
                  <a:lnTo>
                    <a:pt x="0" y="1270"/>
                  </a:lnTo>
                  <a:lnTo>
                    <a:pt x="7620" y="127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1200FB"/>
            </a:solidFill>
          </p:spPr>
          <p:txBody>
            <a:bodyPr bIns="0" lIns="0" rIns="0" rtlCol="0" tIns="0" wrap="square"/>
            <a:p/>
          </p:txBody>
        </p:sp>
        <p:sp>
          <p:nvSpPr>
            <p:cNvPr id="1050389" name="object 1693"/>
            <p:cNvSpPr/>
            <p:nvPr/>
          </p:nvSpPr>
          <p:spPr>
            <a:xfrm>
              <a:off x="1506219" y="6214237"/>
              <a:ext cx="0" cy="144780"/>
            </a:xfrm>
            <a:custGeom>
              <a:avLst/>
              <a:ahLst/>
              <a:rect l="l" t="t" r="r" b="b"/>
              <a:pathLst>
                <a:path w="0" h="144779">
                  <a:moveTo>
                    <a:pt x="0" y="0"/>
                  </a:moveTo>
                  <a:lnTo>
                    <a:pt x="0" y="144653"/>
                  </a:lnTo>
                </a:path>
              </a:pathLst>
            </a:custGeom>
            <a:ln w="7620">
              <a:solidFill>
                <a:srgbClr val="1200FB"/>
              </a:solidFill>
              <a:prstDash val="sysDot"/>
            </a:ln>
          </p:spPr>
          <p:txBody>
            <a:bodyPr bIns="0" lIns="0" rIns="0" rtlCol="0" tIns="0" wrap="square"/>
            <a:p/>
          </p:txBody>
        </p:sp>
        <p:sp>
          <p:nvSpPr>
            <p:cNvPr id="1050390" name="object 1694"/>
            <p:cNvSpPr/>
            <p:nvPr/>
          </p:nvSpPr>
          <p:spPr>
            <a:xfrm>
              <a:off x="1502410" y="6360172"/>
              <a:ext cx="7620" cy="403860"/>
            </a:xfrm>
            <a:custGeom>
              <a:avLst/>
              <a:ahLst/>
              <a:rect l="l" t="t" r="r" b="b"/>
              <a:pathLst>
                <a:path w="7619" h="403859">
                  <a:moveTo>
                    <a:pt x="7620" y="157480"/>
                  </a:moveTo>
                  <a:lnTo>
                    <a:pt x="0" y="157480"/>
                  </a:lnTo>
                  <a:lnTo>
                    <a:pt x="0" y="403847"/>
                  </a:lnTo>
                  <a:lnTo>
                    <a:pt x="7620" y="403860"/>
                  </a:lnTo>
                  <a:lnTo>
                    <a:pt x="7620" y="157480"/>
                  </a:lnTo>
                  <a:close/>
                </a:path>
                <a:path w="7619" h="403859">
                  <a:moveTo>
                    <a:pt x="7620" y="151130"/>
                  </a:moveTo>
                  <a:lnTo>
                    <a:pt x="0" y="151130"/>
                  </a:lnTo>
                  <a:lnTo>
                    <a:pt x="0" y="156197"/>
                  </a:lnTo>
                  <a:lnTo>
                    <a:pt x="7620" y="156197"/>
                  </a:lnTo>
                  <a:lnTo>
                    <a:pt x="7620" y="151130"/>
                  </a:lnTo>
                  <a:close/>
                </a:path>
                <a:path w="7619" h="403859">
                  <a:moveTo>
                    <a:pt x="7620" y="144780"/>
                  </a:moveTo>
                  <a:lnTo>
                    <a:pt x="0" y="144780"/>
                  </a:lnTo>
                  <a:lnTo>
                    <a:pt x="0" y="149847"/>
                  </a:lnTo>
                  <a:lnTo>
                    <a:pt x="7620" y="149847"/>
                  </a:lnTo>
                  <a:lnTo>
                    <a:pt x="7620" y="144780"/>
                  </a:lnTo>
                  <a:close/>
                </a:path>
                <a:path w="7619" h="403859">
                  <a:moveTo>
                    <a:pt x="7620" y="138430"/>
                  </a:moveTo>
                  <a:lnTo>
                    <a:pt x="0" y="138430"/>
                  </a:lnTo>
                  <a:lnTo>
                    <a:pt x="0" y="143497"/>
                  </a:lnTo>
                  <a:lnTo>
                    <a:pt x="7620" y="143497"/>
                  </a:lnTo>
                  <a:lnTo>
                    <a:pt x="7620" y="138430"/>
                  </a:lnTo>
                  <a:close/>
                </a:path>
                <a:path w="7619" h="403859">
                  <a:moveTo>
                    <a:pt x="7620" y="132080"/>
                  </a:moveTo>
                  <a:lnTo>
                    <a:pt x="0" y="132080"/>
                  </a:lnTo>
                  <a:lnTo>
                    <a:pt x="0" y="137147"/>
                  </a:lnTo>
                  <a:lnTo>
                    <a:pt x="7620" y="137147"/>
                  </a:lnTo>
                  <a:lnTo>
                    <a:pt x="7620" y="132080"/>
                  </a:lnTo>
                  <a:close/>
                </a:path>
                <a:path w="7619" h="403859">
                  <a:moveTo>
                    <a:pt x="7620" y="125730"/>
                  </a:moveTo>
                  <a:lnTo>
                    <a:pt x="0" y="125730"/>
                  </a:lnTo>
                  <a:lnTo>
                    <a:pt x="0" y="130797"/>
                  </a:lnTo>
                  <a:lnTo>
                    <a:pt x="7620" y="130797"/>
                  </a:lnTo>
                  <a:lnTo>
                    <a:pt x="7620" y="125730"/>
                  </a:lnTo>
                  <a:close/>
                </a:path>
                <a:path w="7619" h="403859">
                  <a:moveTo>
                    <a:pt x="7620" y="119380"/>
                  </a:moveTo>
                  <a:lnTo>
                    <a:pt x="0" y="119380"/>
                  </a:lnTo>
                  <a:lnTo>
                    <a:pt x="0" y="124447"/>
                  </a:lnTo>
                  <a:lnTo>
                    <a:pt x="7620" y="124447"/>
                  </a:lnTo>
                  <a:lnTo>
                    <a:pt x="7620" y="119380"/>
                  </a:lnTo>
                  <a:close/>
                </a:path>
                <a:path w="7619" h="403859">
                  <a:moveTo>
                    <a:pt x="7620" y="113030"/>
                  </a:moveTo>
                  <a:lnTo>
                    <a:pt x="0" y="113030"/>
                  </a:lnTo>
                  <a:lnTo>
                    <a:pt x="0" y="118097"/>
                  </a:lnTo>
                  <a:lnTo>
                    <a:pt x="7620" y="118097"/>
                  </a:lnTo>
                  <a:lnTo>
                    <a:pt x="7620" y="113030"/>
                  </a:lnTo>
                  <a:close/>
                </a:path>
                <a:path w="7619" h="403859">
                  <a:moveTo>
                    <a:pt x="7620" y="106680"/>
                  </a:moveTo>
                  <a:lnTo>
                    <a:pt x="0" y="106680"/>
                  </a:lnTo>
                  <a:lnTo>
                    <a:pt x="0" y="111747"/>
                  </a:lnTo>
                  <a:lnTo>
                    <a:pt x="7620" y="111747"/>
                  </a:lnTo>
                  <a:lnTo>
                    <a:pt x="7620" y="106680"/>
                  </a:lnTo>
                  <a:close/>
                </a:path>
                <a:path w="7619" h="403859">
                  <a:moveTo>
                    <a:pt x="7620" y="100330"/>
                  </a:moveTo>
                  <a:lnTo>
                    <a:pt x="0" y="100330"/>
                  </a:lnTo>
                  <a:lnTo>
                    <a:pt x="0" y="105397"/>
                  </a:lnTo>
                  <a:lnTo>
                    <a:pt x="7620" y="105397"/>
                  </a:lnTo>
                  <a:lnTo>
                    <a:pt x="7620" y="100330"/>
                  </a:lnTo>
                  <a:close/>
                </a:path>
                <a:path w="7619" h="403859">
                  <a:moveTo>
                    <a:pt x="7620" y="93980"/>
                  </a:moveTo>
                  <a:lnTo>
                    <a:pt x="0" y="93980"/>
                  </a:lnTo>
                  <a:lnTo>
                    <a:pt x="0" y="99047"/>
                  </a:lnTo>
                  <a:lnTo>
                    <a:pt x="7620" y="99047"/>
                  </a:lnTo>
                  <a:lnTo>
                    <a:pt x="7620" y="93980"/>
                  </a:lnTo>
                  <a:close/>
                </a:path>
                <a:path w="7619" h="403859">
                  <a:moveTo>
                    <a:pt x="7620" y="88900"/>
                  </a:moveTo>
                  <a:lnTo>
                    <a:pt x="0" y="88900"/>
                  </a:lnTo>
                  <a:lnTo>
                    <a:pt x="0" y="92697"/>
                  </a:lnTo>
                  <a:lnTo>
                    <a:pt x="7620" y="92697"/>
                  </a:lnTo>
                  <a:lnTo>
                    <a:pt x="7620" y="88900"/>
                  </a:lnTo>
                  <a:close/>
                </a:path>
                <a:path w="7619" h="403859">
                  <a:moveTo>
                    <a:pt x="7620" y="82550"/>
                  </a:moveTo>
                  <a:lnTo>
                    <a:pt x="0" y="82550"/>
                  </a:lnTo>
                  <a:lnTo>
                    <a:pt x="0" y="87630"/>
                  </a:lnTo>
                  <a:lnTo>
                    <a:pt x="7620" y="87630"/>
                  </a:lnTo>
                  <a:lnTo>
                    <a:pt x="7620" y="82550"/>
                  </a:lnTo>
                  <a:close/>
                </a:path>
                <a:path w="7619" h="403859">
                  <a:moveTo>
                    <a:pt x="7620" y="76200"/>
                  </a:moveTo>
                  <a:lnTo>
                    <a:pt x="0" y="76200"/>
                  </a:lnTo>
                  <a:lnTo>
                    <a:pt x="0" y="81267"/>
                  </a:lnTo>
                  <a:lnTo>
                    <a:pt x="7620" y="81267"/>
                  </a:lnTo>
                  <a:lnTo>
                    <a:pt x="7620" y="76200"/>
                  </a:lnTo>
                  <a:close/>
                </a:path>
                <a:path w="7619" h="403859">
                  <a:moveTo>
                    <a:pt x="7620" y="69850"/>
                  </a:moveTo>
                  <a:lnTo>
                    <a:pt x="0" y="69850"/>
                  </a:lnTo>
                  <a:lnTo>
                    <a:pt x="0" y="74930"/>
                  </a:lnTo>
                  <a:lnTo>
                    <a:pt x="7620" y="74930"/>
                  </a:lnTo>
                  <a:lnTo>
                    <a:pt x="7620" y="69850"/>
                  </a:lnTo>
                  <a:close/>
                </a:path>
                <a:path w="7619" h="403859">
                  <a:moveTo>
                    <a:pt x="7620" y="63500"/>
                  </a:moveTo>
                  <a:lnTo>
                    <a:pt x="0" y="63500"/>
                  </a:lnTo>
                  <a:lnTo>
                    <a:pt x="0" y="68567"/>
                  </a:lnTo>
                  <a:lnTo>
                    <a:pt x="7620" y="68567"/>
                  </a:lnTo>
                  <a:lnTo>
                    <a:pt x="7620" y="63500"/>
                  </a:lnTo>
                  <a:close/>
                </a:path>
                <a:path w="7619" h="403859">
                  <a:moveTo>
                    <a:pt x="7620" y="57150"/>
                  </a:moveTo>
                  <a:lnTo>
                    <a:pt x="0" y="57150"/>
                  </a:lnTo>
                  <a:lnTo>
                    <a:pt x="0" y="62217"/>
                  </a:lnTo>
                  <a:lnTo>
                    <a:pt x="7620" y="62217"/>
                  </a:lnTo>
                  <a:lnTo>
                    <a:pt x="7620" y="57150"/>
                  </a:lnTo>
                  <a:close/>
                </a:path>
                <a:path w="7619" h="403859">
                  <a:moveTo>
                    <a:pt x="7620" y="50800"/>
                  </a:moveTo>
                  <a:lnTo>
                    <a:pt x="0" y="50800"/>
                  </a:lnTo>
                  <a:lnTo>
                    <a:pt x="0" y="55867"/>
                  </a:lnTo>
                  <a:lnTo>
                    <a:pt x="7620" y="55867"/>
                  </a:lnTo>
                  <a:lnTo>
                    <a:pt x="7620" y="50800"/>
                  </a:lnTo>
                  <a:close/>
                </a:path>
                <a:path w="7619" h="403859">
                  <a:moveTo>
                    <a:pt x="7620" y="38100"/>
                  </a:moveTo>
                  <a:lnTo>
                    <a:pt x="0" y="38100"/>
                  </a:lnTo>
                  <a:lnTo>
                    <a:pt x="0" y="49517"/>
                  </a:lnTo>
                  <a:lnTo>
                    <a:pt x="7620" y="49517"/>
                  </a:lnTo>
                  <a:lnTo>
                    <a:pt x="7620" y="38100"/>
                  </a:lnTo>
                  <a:close/>
                </a:path>
                <a:path w="7619" h="403859">
                  <a:moveTo>
                    <a:pt x="7620" y="25400"/>
                  </a:moveTo>
                  <a:lnTo>
                    <a:pt x="0" y="25400"/>
                  </a:lnTo>
                  <a:lnTo>
                    <a:pt x="0" y="36817"/>
                  </a:lnTo>
                  <a:lnTo>
                    <a:pt x="7620" y="36817"/>
                  </a:lnTo>
                  <a:lnTo>
                    <a:pt x="7620" y="25400"/>
                  </a:lnTo>
                  <a:close/>
                </a:path>
                <a:path w="7619" h="403859">
                  <a:moveTo>
                    <a:pt x="7620" y="12700"/>
                  </a:moveTo>
                  <a:lnTo>
                    <a:pt x="0" y="12700"/>
                  </a:lnTo>
                  <a:lnTo>
                    <a:pt x="0" y="24117"/>
                  </a:lnTo>
                  <a:lnTo>
                    <a:pt x="7620" y="24117"/>
                  </a:lnTo>
                  <a:lnTo>
                    <a:pt x="7620" y="12700"/>
                  </a:lnTo>
                  <a:close/>
                </a:path>
                <a:path w="7619" h="403859">
                  <a:moveTo>
                    <a:pt x="7620" y="0"/>
                  </a:moveTo>
                  <a:lnTo>
                    <a:pt x="0" y="0"/>
                  </a:lnTo>
                  <a:lnTo>
                    <a:pt x="0" y="11417"/>
                  </a:lnTo>
                  <a:lnTo>
                    <a:pt x="7620" y="11417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1200FB"/>
            </a:solidFill>
          </p:spPr>
          <p:txBody>
            <a:bodyPr bIns="0" lIns="0" rIns="0" rtlCol="0" tIns="0" wrap="square"/>
            <a:p/>
          </p:txBody>
        </p:sp>
        <p:sp>
          <p:nvSpPr>
            <p:cNvPr id="1050391" name="object 1695"/>
            <p:cNvSpPr/>
            <p:nvPr/>
          </p:nvSpPr>
          <p:spPr>
            <a:xfrm>
              <a:off x="1494790" y="5806439"/>
              <a:ext cx="7620" cy="407670"/>
            </a:xfrm>
            <a:custGeom>
              <a:avLst/>
              <a:ahLst/>
              <a:rect l="l" t="t" r="r" b="b"/>
              <a:pathLst>
                <a:path w="7619" h="407670">
                  <a:moveTo>
                    <a:pt x="7620" y="299732"/>
                  </a:moveTo>
                  <a:lnTo>
                    <a:pt x="0" y="299732"/>
                  </a:lnTo>
                  <a:lnTo>
                    <a:pt x="0" y="407670"/>
                  </a:lnTo>
                  <a:lnTo>
                    <a:pt x="7620" y="407670"/>
                  </a:lnTo>
                  <a:lnTo>
                    <a:pt x="7620" y="299732"/>
                  </a:lnTo>
                  <a:close/>
                </a:path>
                <a:path w="7619" h="407670">
                  <a:moveTo>
                    <a:pt x="7620" y="229882"/>
                  </a:moveTo>
                  <a:lnTo>
                    <a:pt x="0" y="229882"/>
                  </a:lnTo>
                  <a:lnTo>
                    <a:pt x="0" y="299720"/>
                  </a:lnTo>
                  <a:lnTo>
                    <a:pt x="7620" y="299720"/>
                  </a:lnTo>
                  <a:lnTo>
                    <a:pt x="7620" y="229882"/>
                  </a:lnTo>
                  <a:close/>
                </a:path>
                <a:path w="7619" h="407670">
                  <a:moveTo>
                    <a:pt x="7620" y="227342"/>
                  </a:moveTo>
                  <a:lnTo>
                    <a:pt x="0" y="227342"/>
                  </a:lnTo>
                  <a:lnTo>
                    <a:pt x="0" y="229870"/>
                  </a:lnTo>
                  <a:lnTo>
                    <a:pt x="7620" y="229870"/>
                  </a:lnTo>
                  <a:lnTo>
                    <a:pt x="7620" y="227342"/>
                  </a:lnTo>
                  <a:close/>
                </a:path>
                <a:path w="7619" h="407670">
                  <a:moveTo>
                    <a:pt x="7620" y="223532"/>
                  </a:moveTo>
                  <a:lnTo>
                    <a:pt x="0" y="223532"/>
                  </a:lnTo>
                  <a:lnTo>
                    <a:pt x="0" y="227330"/>
                  </a:lnTo>
                  <a:lnTo>
                    <a:pt x="7620" y="227330"/>
                  </a:lnTo>
                  <a:lnTo>
                    <a:pt x="7620" y="223532"/>
                  </a:lnTo>
                  <a:close/>
                </a:path>
                <a:path w="7619" h="407670">
                  <a:moveTo>
                    <a:pt x="7620" y="220992"/>
                  </a:moveTo>
                  <a:lnTo>
                    <a:pt x="0" y="220992"/>
                  </a:lnTo>
                  <a:lnTo>
                    <a:pt x="0" y="223520"/>
                  </a:lnTo>
                  <a:lnTo>
                    <a:pt x="7620" y="223520"/>
                  </a:lnTo>
                  <a:lnTo>
                    <a:pt x="7620" y="220992"/>
                  </a:lnTo>
                  <a:close/>
                </a:path>
                <a:path w="7619" h="407670">
                  <a:moveTo>
                    <a:pt x="7620" y="217182"/>
                  </a:moveTo>
                  <a:lnTo>
                    <a:pt x="0" y="217182"/>
                  </a:lnTo>
                  <a:lnTo>
                    <a:pt x="0" y="220980"/>
                  </a:lnTo>
                  <a:lnTo>
                    <a:pt x="7620" y="220980"/>
                  </a:lnTo>
                  <a:lnTo>
                    <a:pt x="7620" y="217182"/>
                  </a:lnTo>
                  <a:close/>
                </a:path>
                <a:path w="7619" h="407670">
                  <a:moveTo>
                    <a:pt x="7620" y="210832"/>
                  </a:moveTo>
                  <a:lnTo>
                    <a:pt x="0" y="210832"/>
                  </a:lnTo>
                  <a:lnTo>
                    <a:pt x="0" y="217170"/>
                  </a:lnTo>
                  <a:lnTo>
                    <a:pt x="7620" y="217170"/>
                  </a:lnTo>
                  <a:lnTo>
                    <a:pt x="7620" y="210832"/>
                  </a:lnTo>
                  <a:close/>
                </a:path>
                <a:path w="7619" h="407670">
                  <a:moveTo>
                    <a:pt x="7620" y="208292"/>
                  </a:moveTo>
                  <a:lnTo>
                    <a:pt x="0" y="208292"/>
                  </a:lnTo>
                  <a:lnTo>
                    <a:pt x="0" y="210820"/>
                  </a:lnTo>
                  <a:lnTo>
                    <a:pt x="7620" y="210820"/>
                  </a:lnTo>
                  <a:lnTo>
                    <a:pt x="7620" y="208292"/>
                  </a:lnTo>
                  <a:close/>
                </a:path>
                <a:path w="7619" h="407670">
                  <a:moveTo>
                    <a:pt x="7620" y="204482"/>
                  </a:moveTo>
                  <a:lnTo>
                    <a:pt x="0" y="204482"/>
                  </a:lnTo>
                  <a:lnTo>
                    <a:pt x="0" y="208280"/>
                  </a:lnTo>
                  <a:lnTo>
                    <a:pt x="7620" y="208280"/>
                  </a:lnTo>
                  <a:lnTo>
                    <a:pt x="7620" y="204482"/>
                  </a:lnTo>
                  <a:close/>
                </a:path>
                <a:path w="7619" h="407670">
                  <a:moveTo>
                    <a:pt x="7620" y="198132"/>
                  </a:moveTo>
                  <a:lnTo>
                    <a:pt x="0" y="198132"/>
                  </a:lnTo>
                  <a:lnTo>
                    <a:pt x="0" y="204470"/>
                  </a:lnTo>
                  <a:lnTo>
                    <a:pt x="7620" y="204470"/>
                  </a:lnTo>
                  <a:lnTo>
                    <a:pt x="7620" y="198132"/>
                  </a:lnTo>
                  <a:close/>
                </a:path>
                <a:path w="7619" h="407670">
                  <a:moveTo>
                    <a:pt x="7620" y="189242"/>
                  </a:moveTo>
                  <a:lnTo>
                    <a:pt x="0" y="189242"/>
                  </a:lnTo>
                  <a:lnTo>
                    <a:pt x="0" y="198120"/>
                  </a:lnTo>
                  <a:lnTo>
                    <a:pt x="7620" y="198120"/>
                  </a:lnTo>
                  <a:lnTo>
                    <a:pt x="7620" y="189242"/>
                  </a:lnTo>
                  <a:close/>
                </a:path>
                <a:path w="7619" h="407670">
                  <a:moveTo>
                    <a:pt x="7620" y="185432"/>
                  </a:moveTo>
                  <a:lnTo>
                    <a:pt x="0" y="185432"/>
                  </a:lnTo>
                  <a:lnTo>
                    <a:pt x="0" y="189230"/>
                  </a:lnTo>
                  <a:lnTo>
                    <a:pt x="7620" y="189230"/>
                  </a:lnTo>
                  <a:lnTo>
                    <a:pt x="7620" y="185432"/>
                  </a:lnTo>
                  <a:close/>
                </a:path>
                <a:path w="7619" h="407670">
                  <a:moveTo>
                    <a:pt x="7620" y="182892"/>
                  </a:moveTo>
                  <a:lnTo>
                    <a:pt x="0" y="182892"/>
                  </a:lnTo>
                  <a:lnTo>
                    <a:pt x="0" y="185420"/>
                  </a:lnTo>
                  <a:lnTo>
                    <a:pt x="7620" y="185420"/>
                  </a:lnTo>
                  <a:lnTo>
                    <a:pt x="7620" y="182892"/>
                  </a:lnTo>
                  <a:close/>
                </a:path>
                <a:path w="7619" h="407670">
                  <a:moveTo>
                    <a:pt x="7620" y="176542"/>
                  </a:moveTo>
                  <a:lnTo>
                    <a:pt x="0" y="176542"/>
                  </a:lnTo>
                  <a:lnTo>
                    <a:pt x="0" y="182880"/>
                  </a:lnTo>
                  <a:lnTo>
                    <a:pt x="7620" y="182880"/>
                  </a:lnTo>
                  <a:lnTo>
                    <a:pt x="7620" y="176542"/>
                  </a:lnTo>
                  <a:close/>
                </a:path>
                <a:path w="7619" h="407670">
                  <a:moveTo>
                    <a:pt x="7620" y="119392"/>
                  </a:moveTo>
                  <a:lnTo>
                    <a:pt x="0" y="119392"/>
                  </a:lnTo>
                  <a:lnTo>
                    <a:pt x="0" y="176530"/>
                  </a:lnTo>
                  <a:lnTo>
                    <a:pt x="7620" y="176530"/>
                  </a:lnTo>
                  <a:lnTo>
                    <a:pt x="7620" y="119392"/>
                  </a:lnTo>
                  <a:close/>
                </a:path>
                <a:path w="7619" h="407670">
                  <a:moveTo>
                    <a:pt x="7620" y="109232"/>
                  </a:moveTo>
                  <a:lnTo>
                    <a:pt x="0" y="109232"/>
                  </a:lnTo>
                  <a:lnTo>
                    <a:pt x="0" y="119380"/>
                  </a:lnTo>
                  <a:lnTo>
                    <a:pt x="7620" y="119380"/>
                  </a:lnTo>
                  <a:lnTo>
                    <a:pt x="7620" y="109232"/>
                  </a:lnTo>
                  <a:close/>
                </a:path>
                <a:path w="7619" h="407670">
                  <a:moveTo>
                    <a:pt x="7620" y="96532"/>
                  </a:moveTo>
                  <a:lnTo>
                    <a:pt x="0" y="96532"/>
                  </a:lnTo>
                  <a:lnTo>
                    <a:pt x="0" y="109220"/>
                  </a:lnTo>
                  <a:lnTo>
                    <a:pt x="7620" y="109220"/>
                  </a:lnTo>
                  <a:lnTo>
                    <a:pt x="7620" y="96532"/>
                  </a:lnTo>
                  <a:close/>
                </a:path>
                <a:path w="7619" h="407670">
                  <a:moveTo>
                    <a:pt x="7620" y="93992"/>
                  </a:moveTo>
                  <a:lnTo>
                    <a:pt x="0" y="93992"/>
                  </a:lnTo>
                  <a:lnTo>
                    <a:pt x="0" y="96520"/>
                  </a:lnTo>
                  <a:lnTo>
                    <a:pt x="7620" y="96520"/>
                  </a:lnTo>
                  <a:lnTo>
                    <a:pt x="7620" y="93992"/>
                  </a:lnTo>
                  <a:close/>
                </a:path>
                <a:path w="7619" h="407670">
                  <a:moveTo>
                    <a:pt x="7620" y="87642"/>
                  </a:moveTo>
                  <a:lnTo>
                    <a:pt x="0" y="87642"/>
                  </a:lnTo>
                  <a:lnTo>
                    <a:pt x="0" y="93980"/>
                  </a:lnTo>
                  <a:lnTo>
                    <a:pt x="7620" y="93980"/>
                  </a:lnTo>
                  <a:lnTo>
                    <a:pt x="7620" y="87642"/>
                  </a:lnTo>
                  <a:close/>
                </a:path>
                <a:path w="7619" h="407670">
                  <a:moveTo>
                    <a:pt x="7620" y="77482"/>
                  </a:moveTo>
                  <a:lnTo>
                    <a:pt x="0" y="77482"/>
                  </a:lnTo>
                  <a:lnTo>
                    <a:pt x="0" y="87630"/>
                  </a:lnTo>
                  <a:lnTo>
                    <a:pt x="7620" y="87630"/>
                  </a:lnTo>
                  <a:lnTo>
                    <a:pt x="7620" y="77482"/>
                  </a:lnTo>
                  <a:close/>
                </a:path>
                <a:path w="7619" h="407670">
                  <a:moveTo>
                    <a:pt x="7620" y="74942"/>
                  </a:moveTo>
                  <a:lnTo>
                    <a:pt x="0" y="74942"/>
                  </a:lnTo>
                  <a:lnTo>
                    <a:pt x="0" y="77470"/>
                  </a:lnTo>
                  <a:lnTo>
                    <a:pt x="7620" y="77470"/>
                  </a:lnTo>
                  <a:lnTo>
                    <a:pt x="7620" y="74942"/>
                  </a:lnTo>
                  <a:close/>
                </a:path>
                <a:path w="7619" h="407670">
                  <a:moveTo>
                    <a:pt x="7620" y="71132"/>
                  </a:moveTo>
                  <a:lnTo>
                    <a:pt x="0" y="71132"/>
                  </a:lnTo>
                  <a:lnTo>
                    <a:pt x="0" y="74930"/>
                  </a:lnTo>
                  <a:lnTo>
                    <a:pt x="7620" y="74930"/>
                  </a:lnTo>
                  <a:lnTo>
                    <a:pt x="7620" y="71132"/>
                  </a:lnTo>
                  <a:close/>
                </a:path>
                <a:path w="7619" h="407670">
                  <a:moveTo>
                    <a:pt x="7620" y="68592"/>
                  </a:moveTo>
                  <a:lnTo>
                    <a:pt x="0" y="68592"/>
                  </a:lnTo>
                  <a:lnTo>
                    <a:pt x="0" y="71120"/>
                  </a:lnTo>
                  <a:lnTo>
                    <a:pt x="7620" y="71120"/>
                  </a:lnTo>
                  <a:lnTo>
                    <a:pt x="7620" y="68592"/>
                  </a:lnTo>
                  <a:close/>
                </a:path>
                <a:path w="7619" h="407670">
                  <a:moveTo>
                    <a:pt x="7620" y="64782"/>
                  </a:moveTo>
                  <a:lnTo>
                    <a:pt x="0" y="64782"/>
                  </a:lnTo>
                  <a:lnTo>
                    <a:pt x="0" y="68580"/>
                  </a:lnTo>
                  <a:lnTo>
                    <a:pt x="7620" y="68580"/>
                  </a:lnTo>
                  <a:lnTo>
                    <a:pt x="7620" y="64782"/>
                  </a:lnTo>
                  <a:close/>
                </a:path>
                <a:path w="7619" h="407670">
                  <a:moveTo>
                    <a:pt x="7620" y="62242"/>
                  </a:moveTo>
                  <a:lnTo>
                    <a:pt x="0" y="62242"/>
                  </a:lnTo>
                  <a:lnTo>
                    <a:pt x="0" y="64770"/>
                  </a:lnTo>
                  <a:lnTo>
                    <a:pt x="7620" y="64770"/>
                  </a:lnTo>
                  <a:lnTo>
                    <a:pt x="7620" y="62242"/>
                  </a:lnTo>
                  <a:close/>
                </a:path>
                <a:path w="7619" h="407670">
                  <a:moveTo>
                    <a:pt x="7620" y="58432"/>
                  </a:moveTo>
                  <a:lnTo>
                    <a:pt x="0" y="58432"/>
                  </a:lnTo>
                  <a:lnTo>
                    <a:pt x="0" y="62230"/>
                  </a:lnTo>
                  <a:lnTo>
                    <a:pt x="7620" y="62230"/>
                  </a:lnTo>
                  <a:lnTo>
                    <a:pt x="7620" y="58432"/>
                  </a:lnTo>
                  <a:close/>
                </a:path>
                <a:path w="7619" h="407670">
                  <a:moveTo>
                    <a:pt x="7620" y="55892"/>
                  </a:moveTo>
                  <a:lnTo>
                    <a:pt x="0" y="55892"/>
                  </a:lnTo>
                  <a:lnTo>
                    <a:pt x="0" y="58420"/>
                  </a:lnTo>
                  <a:lnTo>
                    <a:pt x="7620" y="58420"/>
                  </a:lnTo>
                  <a:lnTo>
                    <a:pt x="7620" y="55892"/>
                  </a:lnTo>
                  <a:close/>
                </a:path>
                <a:path w="7619" h="407670">
                  <a:moveTo>
                    <a:pt x="7620" y="49542"/>
                  </a:moveTo>
                  <a:lnTo>
                    <a:pt x="0" y="49542"/>
                  </a:lnTo>
                  <a:lnTo>
                    <a:pt x="0" y="55880"/>
                  </a:lnTo>
                  <a:lnTo>
                    <a:pt x="7620" y="55880"/>
                  </a:lnTo>
                  <a:lnTo>
                    <a:pt x="7620" y="49542"/>
                  </a:lnTo>
                  <a:close/>
                </a:path>
                <a:path w="7619" h="407670">
                  <a:moveTo>
                    <a:pt x="7620" y="43192"/>
                  </a:moveTo>
                  <a:lnTo>
                    <a:pt x="0" y="43192"/>
                  </a:lnTo>
                  <a:lnTo>
                    <a:pt x="0" y="49530"/>
                  </a:lnTo>
                  <a:lnTo>
                    <a:pt x="7620" y="49530"/>
                  </a:lnTo>
                  <a:lnTo>
                    <a:pt x="7620" y="43192"/>
                  </a:lnTo>
                  <a:close/>
                </a:path>
                <a:path w="7619" h="407670">
                  <a:moveTo>
                    <a:pt x="7620" y="39382"/>
                  </a:moveTo>
                  <a:lnTo>
                    <a:pt x="0" y="39382"/>
                  </a:lnTo>
                  <a:lnTo>
                    <a:pt x="0" y="43180"/>
                  </a:lnTo>
                  <a:lnTo>
                    <a:pt x="7620" y="43180"/>
                  </a:lnTo>
                  <a:lnTo>
                    <a:pt x="7620" y="39382"/>
                  </a:lnTo>
                  <a:close/>
                </a:path>
                <a:path w="7619" h="407670">
                  <a:moveTo>
                    <a:pt x="7620" y="36842"/>
                  </a:moveTo>
                  <a:lnTo>
                    <a:pt x="0" y="36842"/>
                  </a:lnTo>
                  <a:lnTo>
                    <a:pt x="0" y="39370"/>
                  </a:lnTo>
                  <a:lnTo>
                    <a:pt x="7620" y="39370"/>
                  </a:lnTo>
                  <a:lnTo>
                    <a:pt x="7620" y="36842"/>
                  </a:lnTo>
                  <a:close/>
                </a:path>
                <a:path w="7619" h="407670">
                  <a:moveTo>
                    <a:pt x="7620" y="33032"/>
                  </a:moveTo>
                  <a:lnTo>
                    <a:pt x="0" y="33032"/>
                  </a:lnTo>
                  <a:lnTo>
                    <a:pt x="0" y="36830"/>
                  </a:lnTo>
                  <a:lnTo>
                    <a:pt x="7620" y="36830"/>
                  </a:lnTo>
                  <a:lnTo>
                    <a:pt x="7620" y="33032"/>
                  </a:lnTo>
                  <a:close/>
                </a:path>
                <a:path w="7619" h="407670">
                  <a:moveTo>
                    <a:pt x="7620" y="30492"/>
                  </a:moveTo>
                  <a:lnTo>
                    <a:pt x="0" y="30492"/>
                  </a:lnTo>
                  <a:lnTo>
                    <a:pt x="0" y="33020"/>
                  </a:lnTo>
                  <a:lnTo>
                    <a:pt x="7620" y="33020"/>
                  </a:lnTo>
                  <a:lnTo>
                    <a:pt x="7620" y="30492"/>
                  </a:lnTo>
                  <a:close/>
                </a:path>
                <a:path w="7619" h="407670">
                  <a:moveTo>
                    <a:pt x="7620" y="26682"/>
                  </a:moveTo>
                  <a:lnTo>
                    <a:pt x="0" y="26682"/>
                  </a:lnTo>
                  <a:lnTo>
                    <a:pt x="0" y="30480"/>
                  </a:lnTo>
                  <a:lnTo>
                    <a:pt x="7620" y="30480"/>
                  </a:lnTo>
                  <a:lnTo>
                    <a:pt x="7620" y="26682"/>
                  </a:lnTo>
                  <a:close/>
                </a:path>
                <a:path w="7619" h="407670">
                  <a:moveTo>
                    <a:pt x="7620" y="24142"/>
                  </a:moveTo>
                  <a:lnTo>
                    <a:pt x="0" y="24142"/>
                  </a:lnTo>
                  <a:lnTo>
                    <a:pt x="0" y="26670"/>
                  </a:lnTo>
                  <a:lnTo>
                    <a:pt x="7620" y="26670"/>
                  </a:lnTo>
                  <a:lnTo>
                    <a:pt x="7620" y="24142"/>
                  </a:lnTo>
                  <a:close/>
                </a:path>
                <a:path w="7619" h="407670">
                  <a:moveTo>
                    <a:pt x="7620" y="17792"/>
                  </a:moveTo>
                  <a:lnTo>
                    <a:pt x="0" y="17792"/>
                  </a:lnTo>
                  <a:lnTo>
                    <a:pt x="0" y="24130"/>
                  </a:lnTo>
                  <a:lnTo>
                    <a:pt x="7620" y="24130"/>
                  </a:lnTo>
                  <a:lnTo>
                    <a:pt x="7620" y="17792"/>
                  </a:lnTo>
                  <a:close/>
                </a:path>
                <a:path w="7619" h="407670">
                  <a:moveTo>
                    <a:pt x="7620" y="11442"/>
                  </a:moveTo>
                  <a:lnTo>
                    <a:pt x="0" y="11442"/>
                  </a:lnTo>
                  <a:lnTo>
                    <a:pt x="0" y="17780"/>
                  </a:lnTo>
                  <a:lnTo>
                    <a:pt x="7620" y="17780"/>
                  </a:lnTo>
                  <a:lnTo>
                    <a:pt x="7620" y="11442"/>
                  </a:lnTo>
                  <a:close/>
                </a:path>
                <a:path w="7619" h="407670">
                  <a:moveTo>
                    <a:pt x="7620" y="7632"/>
                  </a:moveTo>
                  <a:lnTo>
                    <a:pt x="0" y="7632"/>
                  </a:lnTo>
                  <a:lnTo>
                    <a:pt x="0" y="11430"/>
                  </a:lnTo>
                  <a:lnTo>
                    <a:pt x="7620" y="11430"/>
                  </a:lnTo>
                  <a:lnTo>
                    <a:pt x="7620" y="7632"/>
                  </a:lnTo>
                  <a:close/>
                </a:path>
                <a:path w="7619" h="407670">
                  <a:moveTo>
                    <a:pt x="7620" y="5092"/>
                  </a:moveTo>
                  <a:lnTo>
                    <a:pt x="0" y="5092"/>
                  </a:lnTo>
                  <a:lnTo>
                    <a:pt x="0" y="7620"/>
                  </a:lnTo>
                  <a:lnTo>
                    <a:pt x="7620" y="7620"/>
                  </a:lnTo>
                  <a:lnTo>
                    <a:pt x="7620" y="5092"/>
                  </a:lnTo>
                  <a:close/>
                </a:path>
                <a:path w="7619" h="407670">
                  <a:moveTo>
                    <a:pt x="7620" y="1282"/>
                  </a:moveTo>
                  <a:lnTo>
                    <a:pt x="0" y="1282"/>
                  </a:lnTo>
                  <a:lnTo>
                    <a:pt x="0" y="5080"/>
                  </a:lnTo>
                  <a:lnTo>
                    <a:pt x="7620" y="5080"/>
                  </a:lnTo>
                  <a:lnTo>
                    <a:pt x="7620" y="1282"/>
                  </a:lnTo>
                  <a:close/>
                </a:path>
                <a:path w="7619" h="407670">
                  <a:moveTo>
                    <a:pt x="7620" y="0"/>
                  </a:moveTo>
                  <a:lnTo>
                    <a:pt x="0" y="0"/>
                  </a:lnTo>
                  <a:lnTo>
                    <a:pt x="0" y="1270"/>
                  </a:lnTo>
                  <a:lnTo>
                    <a:pt x="7620" y="127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1100FB"/>
            </a:solidFill>
          </p:spPr>
          <p:txBody>
            <a:bodyPr bIns="0" lIns="0" rIns="0" rtlCol="0" tIns="0" wrap="square"/>
            <a:p/>
          </p:txBody>
        </p:sp>
        <p:sp>
          <p:nvSpPr>
            <p:cNvPr id="1050392" name="object 1696"/>
            <p:cNvSpPr/>
            <p:nvPr/>
          </p:nvSpPr>
          <p:spPr>
            <a:xfrm>
              <a:off x="1498599" y="6214237"/>
              <a:ext cx="0" cy="144780"/>
            </a:xfrm>
            <a:custGeom>
              <a:avLst/>
              <a:ahLst/>
              <a:rect l="l" t="t" r="r" b="b"/>
              <a:pathLst>
                <a:path w="0" h="144779">
                  <a:moveTo>
                    <a:pt x="0" y="0"/>
                  </a:moveTo>
                  <a:lnTo>
                    <a:pt x="0" y="144653"/>
                  </a:lnTo>
                </a:path>
              </a:pathLst>
            </a:custGeom>
            <a:ln w="7619">
              <a:solidFill>
                <a:srgbClr val="1100FB"/>
              </a:solidFill>
              <a:prstDash val="sysDot"/>
            </a:ln>
          </p:spPr>
          <p:txBody>
            <a:bodyPr bIns="0" lIns="0" rIns="0" rtlCol="0" tIns="0" wrap="square"/>
            <a:p/>
          </p:txBody>
        </p:sp>
        <p:sp>
          <p:nvSpPr>
            <p:cNvPr id="1050393" name="object 1697"/>
            <p:cNvSpPr/>
            <p:nvPr/>
          </p:nvSpPr>
          <p:spPr>
            <a:xfrm>
              <a:off x="1494790" y="6360172"/>
              <a:ext cx="7620" cy="403860"/>
            </a:xfrm>
            <a:custGeom>
              <a:avLst/>
              <a:ahLst/>
              <a:rect l="l" t="t" r="r" b="b"/>
              <a:pathLst>
                <a:path w="7619" h="403859">
                  <a:moveTo>
                    <a:pt x="7620" y="157480"/>
                  </a:moveTo>
                  <a:lnTo>
                    <a:pt x="0" y="157480"/>
                  </a:lnTo>
                  <a:lnTo>
                    <a:pt x="0" y="403847"/>
                  </a:lnTo>
                  <a:lnTo>
                    <a:pt x="7620" y="403860"/>
                  </a:lnTo>
                  <a:lnTo>
                    <a:pt x="7620" y="157480"/>
                  </a:lnTo>
                  <a:close/>
                </a:path>
                <a:path w="7619" h="403859">
                  <a:moveTo>
                    <a:pt x="7620" y="151130"/>
                  </a:moveTo>
                  <a:lnTo>
                    <a:pt x="0" y="151130"/>
                  </a:lnTo>
                  <a:lnTo>
                    <a:pt x="0" y="156197"/>
                  </a:lnTo>
                  <a:lnTo>
                    <a:pt x="7620" y="156197"/>
                  </a:lnTo>
                  <a:lnTo>
                    <a:pt x="7620" y="151130"/>
                  </a:lnTo>
                  <a:close/>
                </a:path>
                <a:path w="7619" h="403859">
                  <a:moveTo>
                    <a:pt x="7620" y="144780"/>
                  </a:moveTo>
                  <a:lnTo>
                    <a:pt x="0" y="144780"/>
                  </a:lnTo>
                  <a:lnTo>
                    <a:pt x="0" y="149847"/>
                  </a:lnTo>
                  <a:lnTo>
                    <a:pt x="7620" y="149847"/>
                  </a:lnTo>
                  <a:lnTo>
                    <a:pt x="7620" y="144780"/>
                  </a:lnTo>
                  <a:close/>
                </a:path>
                <a:path w="7619" h="403859">
                  <a:moveTo>
                    <a:pt x="7620" y="138430"/>
                  </a:moveTo>
                  <a:lnTo>
                    <a:pt x="0" y="138430"/>
                  </a:lnTo>
                  <a:lnTo>
                    <a:pt x="0" y="143497"/>
                  </a:lnTo>
                  <a:lnTo>
                    <a:pt x="7620" y="143497"/>
                  </a:lnTo>
                  <a:lnTo>
                    <a:pt x="7620" y="138430"/>
                  </a:lnTo>
                  <a:close/>
                </a:path>
                <a:path w="7619" h="403859">
                  <a:moveTo>
                    <a:pt x="7620" y="132080"/>
                  </a:moveTo>
                  <a:lnTo>
                    <a:pt x="0" y="132080"/>
                  </a:lnTo>
                  <a:lnTo>
                    <a:pt x="0" y="137147"/>
                  </a:lnTo>
                  <a:lnTo>
                    <a:pt x="7620" y="137147"/>
                  </a:lnTo>
                  <a:lnTo>
                    <a:pt x="7620" y="132080"/>
                  </a:lnTo>
                  <a:close/>
                </a:path>
                <a:path w="7619" h="403859">
                  <a:moveTo>
                    <a:pt x="7620" y="125730"/>
                  </a:moveTo>
                  <a:lnTo>
                    <a:pt x="0" y="125730"/>
                  </a:lnTo>
                  <a:lnTo>
                    <a:pt x="0" y="130797"/>
                  </a:lnTo>
                  <a:lnTo>
                    <a:pt x="7620" y="130797"/>
                  </a:lnTo>
                  <a:lnTo>
                    <a:pt x="7620" y="125730"/>
                  </a:lnTo>
                  <a:close/>
                </a:path>
                <a:path w="7619" h="403859">
                  <a:moveTo>
                    <a:pt x="7620" y="119380"/>
                  </a:moveTo>
                  <a:lnTo>
                    <a:pt x="0" y="119380"/>
                  </a:lnTo>
                  <a:lnTo>
                    <a:pt x="0" y="124447"/>
                  </a:lnTo>
                  <a:lnTo>
                    <a:pt x="7620" y="124447"/>
                  </a:lnTo>
                  <a:lnTo>
                    <a:pt x="7620" y="119380"/>
                  </a:lnTo>
                  <a:close/>
                </a:path>
                <a:path w="7619" h="403859">
                  <a:moveTo>
                    <a:pt x="7620" y="113030"/>
                  </a:moveTo>
                  <a:lnTo>
                    <a:pt x="0" y="113030"/>
                  </a:lnTo>
                  <a:lnTo>
                    <a:pt x="0" y="118097"/>
                  </a:lnTo>
                  <a:lnTo>
                    <a:pt x="7620" y="118097"/>
                  </a:lnTo>
                  <a:lnTo>
                    <a:pt x="7620" y="113030"/>
                  </a:lnTo>
                  <a:close/>
                </a:path>
                <a:path w="7619" h="403859">
                  <a:moveTo>
                    <a:pt x="7620" y="106680"/>
                  </a:moveTo>
                  <a:lnTo>
                    <a:pt x="0" y="106680"/>
                  </a:lnTo>
                  <a:lnTo>
                    <a:pt x="0" y="111747"/>
                  </a:lnTo>
                  <a:lnTo>
                    <a:pt x="7620" y="111747"/>
                  </a:lnTo>
                  <a:lnTo>
                    <a:pt x="7620" y="106680"/>
                  </a:lnTo>
                  <a:close/>
                </a:path>
                <a:path w="7619" h="403859">
                  <a:moveTo>
                    <a:pt x="7620" y="100330"/>
                  </a:moveTo>
                  <a:lnTo>
                    <a:pt x="0" y="100330"/>
                  </a:lnTo>
                  <a:lnTo>
                    <a:pt x="0" y="105397"/>
                  </a:lnTo>
                  <a:lnTo>
                    <a:pt x="7620" y="105397"/>
                  </a:lnTo>
                  <a:lnTo>
                    <a:pt x="7620" y="100330"/>
                  </a:lnTo>
                  <a:close/>
                </a:path>
                <a:path w="7619" h="403859">
                  <a:moveTo>
                    <a:pt x="7620" y="93980"/>
                  </a:moveTo>
                  <a:lnTo>
                    <a:pt x="0" y="93980"/>
                  </a:lnTo>
                  <a:lnTo>
                    <a:pt x="0" y="99047"/>
                  </a:lnTo>
                  <a:lnTo>
                    <a:pt x="7620" y="99047"/>
                  </a:lnTo>
                  <a:lnTo>
                    <a:pt x="7620" y="93980"/>
                  </a:lnTo>
                  <a:close/>
                </a:path>
                <a:path w="7619" h="403859">
                  <a:moveTo>
                    <a:pt x="7620" y="88900"/>
                  </a:moveTo>
                  <a:lnTo>
                    <a:pt x="0" y="88900"/>
                  </a:lnTo>
                  <a:lnTo>
                    <a:pt x="0" y="92697"/>
                  </a:lnTo>
                  <a:lnTo>
                    <a:pt x="7620" y="92697"/>
                  </a:lnTo>
                  <a:lnTo>
                    <a:pt x="7620" y="88900"/>
                  </a:lnTo>
                  <a:close/>
                </a:path>
                <a:path w="7619" h="403859">
                  <a:moveTo>
                    <a:pt x="7620" y="82550"/>
                  </a:moveTo>
                  <a:lnTo>
                    <a:pt x="0" y="82550"/>
                  </a:lnTo>
                  <a:lnTo>
                    <a:pt x="0" y="87630"/>
                  </a:lnTo>
                  <a:lnTo>
                    <a:pt x="7620" y="87630"/>
                  </a:lnTo>
                  <a:lnTo>
                    <a:pt x="7620" y="82550"/>
                  </a:lnTo>
                  <a:close/>
                </a:path>
                <a:path w="7619" h="403859">
                  <a:moveTo>
                    <a:pt x="7620" y="76200"/>
                  </a:moveTo>
                  <a:lnTo>
                    <a:pt x="0" y="76200"/>
                  </a:lnTo>
                  <a:lnTo>
                    <a:pt x="0" y="81267"/>
                  </a:lnTo>
                  <a:lnTo>
                    <a:pt x="7620" y="81267"/>
                  </a:lnTo>
                  <a:lnTo>
                    <a:pt x="7620" y="76200"/>
                  </a:lnTo>
                  <a:close/>
                </a:path>
                <a:path w="7619" h="403859">
                  <a:moveTo>
                    <a:pt x="7620" y="69850"/>
                  </a:moveTo>
                  <a:lnTo>
                    <a:pt x="0" y="69850"/>
                  </a:lnTo>
                  <a:lnTo>
                    <a:pt x="0" y="74930"/>
                  </a:lnTo>
                  <a:lnTo>
                    <a:pt x="7620" y="74930"/>
                  </a:lnTo>
                  <a:lnTo>
                    <a:pt x="7620" y="69850"/>
                  </a:lnTo>
                  <a:close/>
                </a:path>
                <a:path w="7619" h="403859">
                  <a:moveTo>
                    <a:pt x="7620" y="63500"/>
                  </a:moveTo>
                  <a:lnTo>
                    <a:pt x="0" y="63500"/>
                  </a:lnTo>
                  <a:lnTo>
                    <a:pt x="0" y="68567"/>
                  </a:lnTo>
                  <a:lnTo>
                    <a:pt x="7620" y="68567"/>
                  </a:lnTo>
                  <a:lnTo>
                    <a:pt x="7620" y="63500"/>
                  </a:lnTo>
                  <a:close/>
                </a:path>
                <a:path w="7619" h="403859">
                  <a:moveTo>
                    <a:pt x="7620" y="57150"/>
                  </a:moveTo>
                  <a:lnTo>
                    <a:pt x="0" y="57150"/>
                  </a:lnTo>
                  <a:lnTo>
                    <a:pt x="0" y="62217"/>
                  </a:lnTo>
                  <a:lnTo>
                    <a:pt x="7620" y="62217"/>
                  </a:lnTo>
                  <a:lnTo>
                    <a:pt x="7620" y="57150"/>
                  </a:lnTo>
                  <a:close/>
                </a:path>
                <a:path w="7619" h="403859">
                  <a:moveTo>
                    <a:pt x="7620" y="50800"/>
                  </a:moveTo>
                  <a:lnTo>
                    <a:pt x="0" y="50800"/>
                  </a:lnTo>
                  <a:lnTo>
                    <a:pt x="0" y="55867"/>
                  </a:lnTo>
                  <a:lnTo>
                    <a:pt x="7620" y="55867"/>
                  </a:lnTo>
                  <a:lnTo>
                    <a:pt x="7620" y="50800"/>
                  </a:lnTo>
                  <a:close/>
                </a:path>
                <a:path w="7619" h="403859">
                  <a:moveTo>
                    <a:pt x="7620" y="38100"/>
                  </a:moveTo>
                  <a:lnTo>
                    <a:pt x="0" y="38100"/>
                  </a:lnTo>
                  <a:lnTo>
                    <a:pt x="0" y="49517"/>
                  </a:lnTo>
                  <a:lnTo>
                    <a:pt x="7620" y="49517"/>
                  </a:lnTo>
                  <a:lnTo>
                    <a:pt x="7620" y="38100"/>
                  </a:lnTo>
                  <a:close/>
                </a:path>
                <a:path w="7619" h="403859">
                  <a:moveTo>
                    <a:pt x="7620" y="25400"/>
                  </a:moveTo>
                  <a:lnTo>
                    <a:pt x="0" y="25400"/>
                  </a:lnTo>
                  <a:lnTo>
                    <a:pt x="0" y="36817"/>
                  </a:lnTo>
                  <a:lnTo>
                    <a:pt x="7620" y="36817"/>
                  </a:lnTo>
                  <a:lnTo>
                    <a:pt x="7620" y="25400"/>
                  </a:lnTo>
                  <a:close/>
                </a:path>
                <a:path w="7619" h="403859">
                  <a:moveTo>
                    <a:pt x="7620" y="12700"/>
                  </a:moveTo>
                  <a:lnTo>
                    <a:pt x="0" y="12700"/>
                  </a:lnTo>
                  <a:lnTo>
                    <a:pt x="0" y="24117"/>
                  </a:lnTo>
                  <a:lnTo>
                    <a:pt x="7620" y="24117"/>
                  </a:lnTo>
                  <a:lnTo>
                    <a:pt x="7620" y="12700"/>
                  </a:lnTo>
                  <a:close/>
                </a:path>
                <a:path w="7619" h="403859">
                  <a:moveTo>
                    <a:pt x="7620" y="0"/>
                  </a:moveTo>
                  <a:lnTo>
                    <a:pt x="0" y="0"/>
                  </a:lnTo>
                  <a:lnTo>
                    <a:pt x="0" y="11417"/>
                  </a:lnTo>
                  <a:lnTo>
                    <a:pt x="7620" y="11417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1100FB"/>
            </a:solidFill>
          </p:spPr>
          <p:txBody>
            <a:bodyPr bIns="0" lIns="0" rIns="0" rtlCol="0" tIns="0" wrap="square"/>
            <a:p/>
          </p:txBody>
        </p:sp>
        <p:sp>
          <p:nvSpPr>
            <p:cNvPr id="1050394" name="object 1698"/>
            <p:cNvSpPr/>
            <p:nvPr/>
          </p:nvSpPr>
          <p:spPr>
            <a:xfrm>
              <a:off x="1488440" y="5806439"/>
              <a:ext cx="6350" cy="119380"/>
            </a:xfrm>
            <a:custGeom>
              <a:avLst/>
              <a:ahLst/>
              <a:rect l="l" t="t" r="r" b="b"/>
              <a:pathLst>
                <a:path w="6350" h="119379">
                  <a:moveTo>
                    <a:pt x="6350" y="109232"/>
                  </a:moveTo>
                  <a:lnTo>
                    <a:pt x="0" y="109232"/>
                  </a:lnTo>
                  <a:lnTo>
                    <a:pt x="0" y="119380"/>
                  </a:lnTo>
                  <a:lnTo>
                    <a:pt x="6350" y="119380"/>
                  </a:lnTo>
                  <a:lnTo>
                    <a:pt x="6350" y="109232"/>
                  </a:lnTo>
                  <a:close/>
                </a:path>
                <a:path w="6350" h="119379">
                  <a:moveTo>
                    <a:pt x="6350" y="96532"/>
                  </a:moveTo>
                  <a:lnTo>
                    <a:pt x="0" y="96532"/>
                  </a:lnTo>
                  <a:lnTo>
                    <a:pt x="0" y="109220"/>
                  </a:lnTo>
                  <a:lnTo>
                    <a:pt x="6350" y="109220"/>
                  </a:lnTo>
                  <a:lnTo>
                    <a:pt x="6350" y="96532"/>
                  </a:lnTo>
                  <a:close/>
                </a:path>
                <a:path w="6350" h="119379">
                  <a:moveTo>
                    <a:pt x="6350" y="93992"/>
                  </a:moveTo>
                  <a:lnTo>
                    <a:pt x="0" y="93992"/>
                  </a:lnTo>
                  <a:lnTo>
                    <a:pt x="0" y="96520"/>
                  </a:lnTo>
                  <a:lnTo>
                    <a:pt x="6350" y="96520"/>
                  </a:lnTo>
                  <a:lnTo>
                    <a:pt x="6350" y="93992"/>
                  </a:lnTo>
                  <a:close/>
                </a:path>
                <a:path w="6350" h="119379">
                  <a:moveTo>
                    <a:pt x="6350" y="87642"/>
                  </a:moveTo>
                  <a:lnTo>
                    <a:pt x="0" y="87642"/>
                  </a:lnTo>
                  <a:lnTo>
                    <a:pt x="0" y="93980"/>
                  </a:lnTo>
                  <a:lnTo>
                    <a:pt x="6350" y="93980"/>
                  </a:lnTo>
                  <a:lnTo>
                    <a:pt x="6350" y="87642"/>
                  </a:lnTo>
                  <a:close/>
                </a:path>
                <a:path w="6350" h="119379">
                  <a:moveTo>
                    <a:pt x="6350" y="77482"/>
                  </a:moveTo>
                  <a:lnTo>
                    <a:pt x="0" y="77482"/>
                  </a:lnTo>
                  <a:lnTo>
                    <a:pt x="0" y="87630"/>
                  </a:lnTo>
                  <a:lnTo>
                    <a:pt x="6350" y="87630"/>
                  </a:lnTo>
                  <a:lnTo>
                    <a:pt x="6350" y="77482"/>
                  </a:lnTo>
                  <a:close/>
                </a:path>
                <a:path w="6350" h="119379">
                  <a:moveTo>
                    <a:pt x="6350" y="74942"/>
                  </a:moveTo>
                  <a:lnTo>
                    <a:pt x="0" y="74942"/>
                  </a:lnTo>
                  <a:lnTo>
                    <a:pt x="0" y="77470"/>
                  </a:lnTo>
                  <a:lnTo>
                    <a:pt x="6350" y="77470"/>
                  </a:lnTo>
                  <a:lnTo>
                    <a:pt x="6350" y="74942"/>
                  </a:lnTo>
                  <a:close/>
                </a:path>
                <a:path w="6350" h="119379">
                  <a:moveTo>
                    <a:pt x="6350" y="71132"/>
                  </a:moveTo>
                  <a:lnTo>
                    <a:pt x="0" y="71132"/>
                  </a:lnTo>
                  <a:lnTo>
                    <a:pt x="0" y="74930"/>
                  </a:lnTo>
                  <a:lnTo>
                    <a:pt x="6350" y="74930"/>
                  </a:lnTo>
                  <a:lnTo>
                    <a:pt x="6350" y="71132"/>
                  </a:lnTo>
                  <a:close/>
                </a:path>
                <a:path w="6350" h="119379">
                  <a:moveTo>
                    <a:pt x="6350" y="68592"/>
                  </a:moveTo>
                  <a:lnTo>
                    <a:pt x="0" y="68592"/>
                  </a:lnTo>
                  <a:lnTo>
                    <a:pt x="0" y="71120"/>
                  </a:lnTo>
                  <a:lnTo>
                    <a:pt x="6350" y="71120"/>
                  </a:lnTo>
                  <a:lnTo>
                    <a:pt x="6350" y="68592"/>
                  </a:lnTo>
                  <a:close/>
                </a:path>
                <a:path w="6350" h="119379">
                  <a:moveTo>
                    <a:pt x="6350" y="64782"/>
                  </a:moveTo>
                  <a:lnTo>
                    <a:pt x="0" y="64782"/>
                  </a:lnTo>
                  <a:lnTo>
                    <a:pt x="0" y="68580"/>
                  </a:lnTo>
                  <a:lnTo>
                    <a:pt x="6350" y="68580"/>
                  </a:lnTo>
                  <a:lnTo>
                    <a:pt x="6350" y="64782"/>
                  </a:lnTo>
                  <a:close/>
                </a:path>
                <a:path w="6350" h="119379">
                  <a:moveTo>
                    <a:pt x="6350" y="62242"/>
                  </a:moveTo>
                  <a:lnTo>
                    <a:pt x="0" y="62242"/>
                  </a:lnTo>
                  <a:lnTo>
                    <a:pt x="0" y="64770"/>
                  </a:lnTo>
                  <a:lnTo>
                    <a:pt x="6350" y="64770"/>
                  </a:lnTo>
                  <a:lnTo>
                    <a:pt x="6350" y="62242"/>
                  </a:lnTo>
                  <a:close/>
                </a:path>
                <a:path w="6350" h="119379">
                  <a:moveTo>
                    <a:pt x="6350" y="58432"/>
                  </a:moveTo>
                  <a:lnTo>
                    <a:pt x="0" y="58432"/>
                  </a:lnTo>
                  <a:lnTo>
                    <a:pt x="0" y="62230"/>
                  </a:lnTo>
                  <a:lnTo>
                    <a:pt x="6350" y="62230"/>
                  </a:lnTo>
                  <a:lnTo>
                    <a:pt x="6350" y="58432"/>
                  </a:lnTo>
                  <a:close/>
                </a:path>
                <a:path w="6350" h="119379">
                  <a:moveTo>
                    <a:pt x="6350" y="55892"/>
                  </a:moveTo>
                  <a:lnTo>
                    <a:pt x="0" y="55892"/>
                  </a:lnTo>
                  <a:lnTo>
                    <a:pt x="0" y="58420"/>
                  </a:lnTo>
                  <a:lnTo>
                    <a:pt x="6350" y="58420"/>
                  </a:lnTo>
                  <a:lnTo>
                    <a:pt x="6350" y="55892"/>
                  </a:lnTo>
                  <a:close/>
                </a:path>
                <a:path w="6350" h="119379">
                  <a:moveTo>
                    <a:pt x="6350" y="49542"/>
                  </a:moveTo>
                  <a:lnTo>
                    <a:pt x="0" y="49542"/>
                  </a:lnTo>
                  <a:lnTo>
                    <a:pt x="0" y="55880"/>
                  </a:lnTo>
                  <a:lnTo>
                    <a:pt x="6350" y="55880"/>
                  </a:lnTo>
                  <a:lnTo>
                    <a:pt x="6350" y="49542"/>
                  </a:lnTo>
                  <a:close/>
                </a:path>
                <a:path w="6350" h="119379">
                  <a:moveTo>
                    <a:pt x="6350" y="43192"/>
                  </a:moveTo>
                  <a:lnTo>
                    <a:pt x="0" y="43192"/>
                  </a:lnTo>
                  <a:lnTo>
                    <a:pt x="0" y="49530"/>
                  </a:lnTo>
                  <a:lnTo>
                    <a:pt x="6350" y="49530"/>
                  </a:lnTo>
                  <a:lnTo>
                    <a:pt x="6350" y="43192"/>
                  </a:lnTo>
                  <a:close/>
                </a:path>
                <a:path w="6350" h="119379">
                  <a:moveTo>
                    <a:pt x="6350" y="39382"/>
                  </a:moveTo>
                  <a:lnTo>
                    <a:pt x="0" y="39382"/>
                  </a:lnTo>
                  <a:lnTo>
                    <a:pt x="0" y="43180"/>
                  </a:lnTo>
                  <a:lnTo>
                    <a:pt x="6350" y="43180"/>
                  </a:lnTo>
                  <a:lnTo>
                    <a:pt x="6350" y="39382"/>
                  </a:lnTo>
                  <a:close/>
                </a:path>
                <a:path w="6350" h="119379">
                  <a:moveTo>
                    <a:pt x="6350" y="36842"/>
                  </a:moveTo>
                  <a:lnTo>
                    <a:pt x="0" y="36842"/>
                  </a:lnTo>
                  <a:lnTo>
                    <a:pt x="0" y="39370"/>
                  </a:lnTo>
                  <a:lnTo>
                    <a:pt x="6350" y="39370"/>
                  </a:lnTo>
                  <a:lnTo>
                    <a:pt x="6350" y="36842"/>
                  </a:lnTo>
                  <a:close/>
                </a:path>
                <a:path w="6350" h="119379">
                  <a:moveTo>
                    <a:pt x="6350" y="33032"/>
                  </a:moveTo>
                  <a:lnTo>
                    <a:pt x="0" y="33032"/>
                  </a:lnTo>
                  <a:lnTo>
                    <a:pt x="0" y="36830"/>
                  </a:lnTo>
                  <a:lnTo>
                    <a:pt x="6350" y="36830"/>
                  </a:lnTo>
                  <a:lnTo>
                    <a:pt x="6350" y="33032"/>
                  </a:lnTo>
                  <a:close/>
                </a:path>
                <a:path w="6350" h="119379">
                  <a:moveTo>
                    <a:pt x="6350" y="30492"/>
                  </a:moveTo>
                  <a:lnTo>
                    <a:pt x="0" y="30492"/>
                  </a:lnTo>
                  <a:lnTo>
                    <a:pt x="0" y="33020"/>
                  </a:lnTo>
                  <a:lnTo>
                    <a:pt x="6350" y="33020"/>
                  </a:lnTo>
                  <a:lnTo>
                    <a:pt x="6350" y="30492"/>
                  </a:lnTo>
                  <a:close/>
                </a:path>
                <a:path w="6350" h="119379">
                  <a:moveTo>
                    <a:pt x="6350" y="26682"/>
                  </a:moveTo>
                  <a:lnTo>
                    <a:pt x="0" y="26682"/>
                  </a:lnTo>
                  <a:lnTo>
                    <a:pt x="0" y="30480"/>
                  </a:lnTo>
                  <a:lnTo>
                    <a:pt x="6350" y="30480"/>
                  </a:lnTo>
                  <a:lnTo>
                    <a:pt x="6350" y="26682"/>
                  </a:lnTo>
                  <a:close/>
                </a:path>
                <a:path w="6350" h="119379">
                  <a:moveTo>
                    <a:pt x="6350" y="24142"/>
                  </a:moveTo>
                  <a:lnTo>
                    <a:pt x="0" y="24142"/>
                  </a:lnTo>
                  <a:lnTo>
                    <a:pt x="0" y="26670"/>
                  </a:lnTo>
                  <a:lnTo>
                    <a:pt x="6350" y="26670"/>
                  </a:lnTo>
                  <a:lnTo>
                    <a:pt x="6350" y="24142"/>
                  </a:lnTo>
                  <a:close/>
                </a:path>
                <a:path w="6350" h="119379">
                  <a:moveTo>
                    <a:pt x="6350" y="17792"/>
                  </a:moveTo>
                  <a:lnTo>
                    <a:pt x="0" y="17792"/>
                  </a:lnTo>
                  <a:lnTo>
                    <a:pt x="0" y="24130"/>
                  </a:lnTo>
                  <a:lnTo>
                    <a:pt x="6350" y="24130"/>
                  </a:lnTo>
                  <a:lnTo>
                    <a:pt x="6350" y="17792"/>
                  </a:lnTo>
                  <a:close/>
                </a:path>
                <a:path w="6350" h="119379">
                  <a:moveTo>
                    <a:pt x="6350" y="11442"/>
                  </a:moveTo>
                  <a:lnTo>
                    <a:pt x="0" y="11442"/>
                  </a:lnTo>
                  <a:lnTo>
                    <a:pt x="0" y="17780"/>
                  </a:lnTo>
                  <a:lnTo>
                    <a:pt x="6350" y="17780"/>
                  </a:lnTo>
                  <a:lnTo>
                    <a:pt x="6350" y="11442"/>
                  </a:lnTo>
                  <a:close/>
                </a:path>
                <a:path w="6350" h="119379">
                  <a:moveTo>
                    <a:pt x="6350" y="7632"/>
                  </a:moveTo>
                  <a:lnTo>
                    <a:pt x="0" y="7632"/>
                  </a:lnTo>
                  <a:lnTo>
                    <a:pt x="0" y="11430"/>
                  </a:lnTo>
                  <a:lnTo>
                    <a:pt x="6350" y="11430"/>
                  </a:lnTo>
                  <a:lnTo>
                    <a:pt x="6350" y="7632"/>
                  </a:lnTo>
                  <a:close/>
                </a:path>
                <a:path w="6350" h="119379">
                  <a:moveTo>
                    <a:pt x="6350" y="5092"/>
                  </a:moveTo>
                  <a:lnTo>
                    <a:pt x="0" y="5092"/>
                  </a:lnTo>
                  <a:lnTo>
                    <a:pt x="0" y="7620"/>
                  </a:lnTo>
                  <a:lnTo>
                    <a:pt x="6350" y="7620"/>
                  </a:lnTo>
                  <a:lnTo>
                    <a:pt x="6350" y="5092"/>
                  </a:lnTo>
                  <a:close/>
                </a:path>
                <a:path w="6350" h="119379">
                  <a:moveTo>
                    <a:pt x="6350" y="1282"/>
                  </a:moveTo>
                  <a:lnTo>
                    <a:pt x="0" y="1282"/>
                  </a:lnTo>
                  <a:lnTo>
                    <a:pt x="0" y="5080"/>
                  </a:lnTo>
                  <a:lnTo>
                    <a:pt x="6350" y="5080"/>
                  </a:lnTo>
                  <a:lnTo>
                    <a:pt x="6350" y="1282"/>
                  </a:lnTo>
                  <a:close/>
                </a:path>
                <a:path w="6350" h="119379">
                  <a:moveTo>
                    <a:pt x="6350" y="0"/>
                  </a:moveTo>
                  <a:lnTo>
                    <a:pt x="0" y="0"/>
                  </a:lnTo>
                  <a:lnTo>
                    <a:pt x="0" y="1270"/>
                  </a:lnTo>
                  <a:lnTo>
                    <a:pt x="6350" y="1270"/>
                  </a:lnTo>
                  <a:lnTo>
                    <a:pt x="6350" y="0"/>
                  </a:lnTo>
                  <a:close/>
                </a:path>
              </a:pathLst>
            </a:custGeom>
            <a:solidFill>
              <a:srgbClr val="0F00FC"/>
            </a:solidFill>
          </p:spPr>
          <p:txBody>
            <a:bodyPr bIns="0" lIns="0" rIns="0" rtlCol="0" tIns="0" wrap="square"/>
            <a:p/>
          </p:txBody>
        </p:sp>
        <p:sp>
          <p:nvSpPr>
            <p:cNvPr id="1050395" name="object 1699"/>
            <p:cNvSpPr/>
            <p:nvPr/>
          </p:nvSpPr>
          <p:spPr>
            <a:xfrm>
              <a:off x="1491614" y="5925820"/>
              <a:ext cx="0" cy="180340"/>
            </a:xfrm>
            <a:custGeom>
              <a:avLst/>
              <a:ahLst/>
              <a:rect l="l" t="t" r="r" b="b"/>
              <a:pathLst>
                <a:path w="0" h="180339">
                  <a:moveTo>
                    <a:pt x="0" y="0"/>
                  </a:moveTo>
                  <a:lnTo>
                    <a:pt x="0" y="180339"/>
                  </a:lnTo>
                </a:path>
              </a:pathLst>
            </a:custGeom>
            <a:ln w="6350">
              <a:solidFill>
                <a:srgbClr val="0F00FC"/>
              </a:solidFill>
            </a:ln>
          </p:spPr>
          <p:txBody>
            <a:bodyPr bIns="0" lIns="0" rIns="0" rtlCol="0" tIns="0" wrap="square"/>
            <a:p/>
          </p:txBody>
        </p:sp>
        <p:sp>
          <p:nvSpPr>
            <p:cNvPr id="1050396" name="object 1700"/>
            <p:cNvSpPr/>
            <p:nvPr/>
          </p:nvSpPr>
          <p:spPr>
            <a:xfrm>
              <a:off x="1488439" y="6106159"/>
              <a:ext cx="6350" cy="107950"/>
            </a:xfrm>
            <a:custGeom>
              <a:avLst/>
              <a:ahLst/>
              <a:rect l="l" t="t" r="r" b="b"/>
              <a:pathLst>
                <a:path w="6350" h="107950">
                  <a:moveTo>
                    <a:pt x="6350" y="0"/>
                  </a:moveTo>
                  <a:lnTo>
                    <a:pt x="0" y="0"/>
                  </a:lnTo>
                  <a:lnTo>
                    <a:pt x="0" y="107949"/>
                  </a:lnTo>
                  <a:lnTo>
                    <a:pt x="6350" y="107949"/>
                  </a:lnTo>
                  <a:lnTo>
                    <a:pt x="6350" y="0"/>
                  </a:lnTo>
                  <a:close/>
                </a:path>
              </a:pathLst>
            </a:custGeom>
            <a:solidFill>
              <a:srgbClr val="0F00FC"/>
            </a:solidFill>
          </p:spPr>
          <p:txBody>
            <a:bodyPr bIns="0" lIns="0" rIns="0" rtlCol="0" tIns="0" wrap="square"/>
            <a:p/>
          </p:txBody>
        </p:sp>
        <p:sp>
          <p:nvSpPr>
            <p:cNvPr id="1050397" name="object 1701"/>
            <p:cNvSpPr/>
            <p:nvPr/>
          </p:nvSpPr>
          <p:spPr>
            <a:xfrm>
              <a:off x="1491614" y="6214237"/>
              <a:ext cx="0" cy="144780"/>
            </a:xfrm>
            <a:custGeom>
              <a:avLst/>
              <a:ahLst/>
              <a:rect l="l" t="t" r="r" b="b"/>
              <a:pathLst>
                <a:path w="0" h="144779">
                  <a:moveTo>
                    <a:pt x="0" y="0"/>
                  </a:moveTo>
                  <a:lnTo>
                    <a:pt x="0" y="144653"/>
                  </a:lnTo>
                </a:path>
              </a:pathLst>
            </a:custGeom>
            <a:ln w="6350">
              <a:solidFill>
                <a:srgbClr val="0F00FC"/>
              </a:solidFill>
              <a:prstDash val="sysDot"/>
            </a:ln>
          </p:spPr>
          <p:txBody>
            <a:bodyPr bIns="0" lIns="0" rIns="0" rtlCol="0" tIns="0" wrap="square"/>
            <a:p/>
          </p:txBody>
        </p:sp>
        <p:sp>
          <p:nvSpPr>
            <p:cNvPr id="1050398" name="object 1702"/>
            <p:cNvSpPr/>
            <p:nvPr/>
          </p:nvSpPr>
          <p:spPr>
            <a:xfrm>
              <a:off x="1488440" y="6360172"/>
              <a:ext cx="6350" cy="403860"/>
            </a:xfrm>
            <a:custGeom>
              <a:avLst/>
              <a:ahLst/>
              <a:rect l="l" t="t" r="r" b="b"/>
              <a:pathLst>
                <a:path w="6350" h="403859">
                  <a:moveTo>
                    <a:pt x="6350" y="157480"/>
                  </a:moveTo>
                  <a:lnTo>
                    <a:pt x="0" y="157480"/>
                  </a:lnTo>
                  <a:lnTo>
                    <a:pt x="0" y="403847"/>
                  </a:lnTo>
                  <a:lnTo>
                    <a:pt x="6350" y="403860"/>
                  </a:lnTo>
                  <a:lnTo>
                    <a:pt x="6350" y="157480"/>
                  </a:lnTo>
                  <a:close/>
                </a:path>
                <a:path w="6350" h="403859">
                  <a:moveTo>
                    <a:pt x="6350" y="151130"/>
                  </a:moveTo>
                  <a:lnTo>
                    <a:pt x="0" y="151130"/>
                  </a:lnTo>
                  <a:lnTo>
                    <a:pt x="0" y="156197"/>
                  </a:lnTo>
                  <a:lnTo>
                    <a:pt x="6350" y="156197"/>
                  </a:lnTo>
                  <a:lnTo>
                    <a:pt x="6350" y="151130"/>
                  </a:lnTo>
                  <a:close/>
                </a:path>
                <a:path w="6350" h="403859">
                  <a:moveTo>
                    <a:pt x="6350" y="144780"/>
                  </a:moveTo>
                  <a:lnTo>
                    <a:pt x="0" y="144780"/>
                  </a:lnTo>
                  <a:lnTo>
                    <a:pt x="0" y="149847"/>
                  </a:lnTo>
                  <a:lnTo>
                    <a:pt x="6350" y="149847"/>
                  </a:lnTo>
                  <a:lnTo>
                    <a:pt x="6350" y="144780"/>
                  </a:lnTo>
                  <a:close/>
                </a:path>
                <a:path w="6350" h="403859">
                  <a:moveTo>
                    <a:pt x="6350" y="138430"/>
                  </a:moveTo>
                  <a:lnTo>
                    <a:pt x="0" y="138430"/>
                  </a:lnTo>
                  <a:lnTo>
                    <a:pt x="0" y="143497"/>
                  </a:lnTo>
                  <a:lnTo>
                    <a:pt x="6350" y="143497"/>
                  </a:lnTo>
                  <a:lnTo>
                    <a:pt x="6350" y="138430"/>
                  </a:lnTo>
                  <a:close/>
                </a:path>
                <a:path w="6350" h="403859">
                  <a:moveTo>
                    <a:pt x="6350" y="132080"/>
                  </a:moveTo>
                  <a:lnTo>
                    <a:pt x="0" y="132080"/>
                  </a:lnTo>
                  <a:lnTo>
                    <a:pt x="0" y="137147"/>
                  </a:lnTo>
                  <a:lnTo>
                    <a:pt x="6350" y="137147"/>
                  </a:lnTo>
                  <a:lnTo>
                    <a:pt x="6350" y="132080"/>
                  </a:lnTo>
                  <a:close/>
                </a:path>
                <a:path w="6350" h="403859">
                  <a:moveTo>
                    <a:pt x="6350" y="125730"/>
                  </a:moveTo>
                  <a:lnTo>
                    <a:pt x="0" y="125730"/>
                  </a:lnTo>
                  <a:lnTo>
                    <a:pt x="0" y="130797"/>
                  </a:lnTo>
                  <a:lnTo>
                    <a:pt x="6350" y="130797"/>
                  </a:lnTo>
                  <a:lnTo>
                    <a:pt x="6350" y="125730"/>
                  </a:lnTo>
                  <a:close/>
                </a:path>
                <a:path w="6350" h="403859">
                  <a:moveTo>
                    <a:pt x="6350" y="119380"/>
                  </a:moveTo>
                  <a:lnTo>
                    <a:pt x="0" y="119380"/>
                  </a:lnTo>
                  <a:lnTo>
                    <a:pt x="0" y="124447"/>
                  </a:lnTo>
                  <a:lnTo>
                    <a:pt x="6350" y="124447"/>
                  </a:lnTo>
                  <a:lnTo>
                    <a:pt x="6350" y="119380"/>
                  </a:lnTo>
                  <a:close/>
                </a:path>
                <a:path w="6350" h="403859">
                  <a:moveTo>
                    <a:pt x="6350" y="113030"/>
                  </a:moveTo>
                  <a:lnTo>
                    <a:pt x="0" y="113030"/>
                  </a:lnTo>
                  <a:lnTo>
                    <a:pt x="0" y="118097"/>
                  </a:lnTo>
                  <a:lnTo>
                    <a:pt x="6350" y="118097"/>
                  </a:lnTo>
                  <a:lnTo>
                    <a:pt x="6350" y="113030"/>
                  </a:lnTo>
                  <a:close/>
                </a:path>
                <a:path w="6350" h="403859">
                  <a:moveTo>
                    <a:pt x="6350" y="106680"/>
                  </a:moveTo>
                  <a:lnTo>
                    <a:pt x="0" y="106680"/>
                  </a:lnTo>
                  <a:lnTo>
                    <a:pt x="0" y="111747"/>
                  </a:lnTo>
                  <a:lnTo>
                    <a:pt x="6350" y="111747"/>
                  </a:lnTo>
                  <a:lnTo>
                    <a:pt x="6350" y="106680"/>
                  </a:lnTo>
                  <a:close/>
                </a:path>
                <a:path w="6350" h="403859">
                  <a:moveTo>
                    <a:pt x="6350" y="100330"/>
                  </a:moveTo>
                  <a:lnTo>
                    <a:pt x="0" y="100330"/>
                  </a:lnTo>
                  <a:lnTo>
                    <a:pt x="0" y="105397"/>
                  </a:lnTo>
                  <a:lnTo>
                    <a:pt x="6350" y="105397"/>
                  </a:lnTo>
                  <a:lnTo>
                    <a:pt x="6350" y="100330"/>
                  </a:lnTo>
                  <a:close/>
                </a:path>
                <a:path w="6350" h="403859">
                  <a:moveTo>
                    <a:pt x="6350" y="93980"/>
                  </a:moveTo>
                  <a:lnTo>
                    <a:pt x="0" y="93980"/>
                  </a:lnTo>
                  <a:lnTo>
                    <a:pt x="0" y="99047"/>
                  </a:lnTo>
                  <a:lnTo>
                    <a:pt x="6350" y="99047"/>
                  </a:lnTo>
                  <a:lnTo>
                    <a:pt x="6350" y="93980"/>
                  </a:lnTo>
                  <a:close/>
                </a:path>
                <a:path w="6350" h="403859">
                  <a:moveTo>
                    <a:pt x="6350" y="88900"/>
                  </a:moveTo>
                  <a:lnTo>
                    <a:pt x="0" y="88900"/>
                  </a:lnTo>
                  <a:lnTo>
                    <a:pt x="0" y="92697"/>
                  </a:lnTo>
                  <a:lnTo>
                    <a:pt x="6350" y="92697"/>
                  </a:lnTo>
                  <a:lnTo>
                    <a:pt x="6350" y="88900"/>
                  </a:lnTo>
                  <a:close/>
                </a:path>
                <a:path w="6350" h="403859">
                  <a:moveTo>
                    <a:pt x="6350" y="82550"/>
                  </a:moveTo>
                  <a:lnTo>
                    <a:pt x="0" y="82550"/>
                  </a:lnTo>
                  <a:lnTo>
                    <a:pt x="0" y="87630"/>
                  </a:lnTo>
                  <a:lnTo>
                    <a:pt x="6350" y="87630"/>
                  </a:lnTo>
                  <a:lnTo>
                    <a:pt x="6350" y="82550"/>
                  </a:lnTo>
                  <a:close/>
                </a:path>
                <a:path w="6350" h="403859">
                  <a:moveTo>
                    <a:pt x="6350" y="76200"/>
                  </a:moveTo>
                  <a:lnTo>
                    <a:pt x="0" y="76200"/>
                  </a:lnTo>
                  <a:lnTo>
                    <a:pt x="0" y="81267"/>
                  </a:lnTo>
                  <a:lnTo>
                    <a:pt x="6350" y="81267"/>
                  </a:lnTo>
                  <a:lnTo>
                    <a:pt x="6350" y="76200"/>
                  </a:lnTo>
                  <a:close/>
                </a:path>
                <a:path w="6350" h="403859">
                  <a:moveTo>
                    <a:pt x="6350" y="69850"/>
                  </a:moveTo>
                  <a:lnTo>
                    <a:pt x="0" y="69850"/>
                  </a:lnTo>
                  <a:lnTo>
                    <a:pt x="0" y="74930"/>
                  </a:lnTo>
                  <a:lnTo>
                    <a:pt x="6350" y="74930"/>
                  </a:lnTo>
                  <a:lnTo>
                    <a:pt x="6350" y="69850"/>
                  </a:lnTo>
                  <a:close/>
                </a:path>
                <a:path w="6350" h="403859">
                  <a:moveTo>
                    <a:pt x="6350" y="63500"/>
                  </a:moveTo>
                  <a:lnTo>
                    <a:pt x="0" y="63500"/>
                  </a:lnTo>
                  <a:lnTo>
                    <a:pt x="0" y="68567"/>
                  </a:lnTo>
                  <a:lnTo>
                    <a:pt x="6350" y="68567"/>
                  </a:lnTo>
                  <a:lnTo>
                    <a:pt x="6350" y="63500"/>
                  </a:lnTo>
                  <a:close/>
                </a:path>
                <a:path w="6350" h="403859">
                  <a:moveTo>
                    <a:pt x="6350" y="57150"/>
                  </a:moveTo>
                  <a:lnTo>
                    <a:pt x="0" y="57150"/>
                  </a:lnTo>
                  <a:lnTo>
                    <a:pt x="0" y="62217"/>
                  </a:lnTo>
                  <a:lnTo>
                    <a:pt x="6350" y="62217"/>
                  </a:lnTo>
                  <a:lnTo>
                    <a:pt x="6350" y="57150"/>
                  </a:lnTo>
                  <a:close/>
                </a:path>
                <a:path w="6350" h="403859">
                  <a:moveTo>
                    <a:pt x="6350" y="50800"/>
                  </a:moveTo>
                  <a:lnTo>
                    <a:pt x="0" y="50800"/>
                  </a:lnTo>
                  <a:lnTo>
                    <a:pt x="0" y="55867"/>
                  </a:lnTo>
                  <a:lnTo>
                    <a:pt x="6350" y="55867"/>
                  </a:lnTo>
                  <a:lnTo>
                    <a:pt x="6350" y="50800"/>
                  </a:lnTo>
                  <a:close/>
                </a:path>
                <a:path w="6350" h="403859">
                  <a:moveTo>
                    <a:pt x="6350" y="38100"/>
                  </a:moveTo>
                  <a:lnTo>
                    <a:pt x="0" y="38100"/>
                  </a:lnTo>
                  <a:lnTo>
                    <a:pt x="0" y="49517"/>
                  </a:lnTo>
                  <a:lnTo>
                    <a:pt x="6350" y="49517"/>
                  </a:lnTo>
                  <a:lnTo>
                    <a:pt x="6350" y="38100"/>
                  </a:lnTo>
                  <a:close/>
                </a:path>
                <a:path w="6350" h="403859">
                  <a:moveTo>
                    <a:pt x="6350" y="25400"/>
                  </a:moveTo>
                  <a:lnTo>
                    <a:pt x="0" y="25400"/>
                  </a:lnTo>
                  <a:lnTo>
                    <a:pt x="0" y="36817"/>
                  </a:lnTo>
                  <a:lnTo>
                    <a:pt x="6350" y="36817"/>
                  </a:lnTo>
                  <a:lnTo>
                    <a:pt x="6350" y="25400"/>
                  </a:lnTo>
                  <a:close/>
                </a:path>
                <a:path w="6350" h="403859">
                  <a:moveTo>
                    <a:pt x="6350" y="12700"/>
                  </a:moveTo>
                  <a:lnTo>
                    <a:pt x="0" y="12700"/>
                  </a:lnTo>
                  <a:lnTo>
                    <a:pt x="0" y="24117"/>
                  </a:lnTo>
                  <a:lnTo>
                    <a:pt x="6350" y="24117"/>
                  </a:lnTo>
                  <a:lnTo>
                    <a:pt x="6350" y="12700"/>
                  </a:lnTo>
                  <a:close/>
                </a:path>
                <a:path w="6350" h="403859">
                  <a:moveTo>
                    <a:pt x="6350" y="0"/>
                  </a:moveTo>
                  <a:lnTo>
                    <a:pt x="0" y="0"/>
                  </a:lnTo>
                  <a:lnTo>
                    <a:pt x="0" y="11417"/>
                  </a:lnTo>
                  <a:lnTo>
                    <a:pt x="6350" y="11417"/>
                  </a:lnTo>
                  <a:lnTo>
                    <a:pt x="6350" y="0"/>
                  </a:lnTo>
                  <a:close/>
                </a:path>
              </a:pathLst>
            </a:custGeom>
            <a:solidFill>
              <a:srgbClr val="0F00FC"/>
            </a:solidFill>
          </p:spPr>
          <p:txBody>
            <a:bodyPr bIns="0" lIns="0" rIns="0" rtlCol="0" tIns="0" wrap="square"/>
            <a:p/>
          </p:txBody>
        </p:sp>
        <p:sp>
          <p:nvSpPr>
            <p:cNvPr id="1050399" name="object 1703"/>
            <p:cNvSpPr/>
            <p:nvPr/>
          </p:nvSpPr>
          <p:spPr>
            <a:xfrm>
              <a:off x="1480820" y="5806439"/>
              <a:ext cx="7620" cy="407670"/>
            </a:xfrm>
            <a:custGeom>
              <a:avLst/>
              <a:ahLst/>
              <a:rect l="l" t="t" r="r" b="b"/>
              <a:pathLst>
                <a:path w="7619" h="407670">
                  <a:moveTo>
                    <a:pt x="7620" y="299732"/>
                  </a:moveTo>
                  <a:lnTo>
                    <a:pt x="0" y="299732"/>
                  </a:lnTo>
                  <a:lnTo>
                    <a:pt x="0" y="407670"/>
                  </a:lnTo>
                  <a:lnTo>
                    <a:pt x="7620" y="407670"/>
                  </a:lnTo>
                  <a:lnTo>
                    <a:pt x="7620" y="299732"/>
                  </a:lnTo>
                  <a:close/>
                </a:path>
                <a:path w="7619" h="407670">
                  <a:moveTo>
                    <a:pt x="7620" y="229882"/>
                  </a:moveTo>
                  <a:lnTo>
                    <a:pt x="0" y="229882"/>
                  </a:lnTo>
                  <a:lnTo>
                    <a:pt x="0" y="299720"/>
                  </a:lnTo>
                  <a:lnTo>
                    <a:pt x="7620" y="299720"/>
                  </a:lnTo>
                  <a:lnTo>
                    <a:pt x="7620" y="229882"/>
                  </a:lnTo>
                  <a:close/>
                </a:path>
                <a:path w="7619" h="407670">
                  <a:moveTo>
                    <a:pt x="7620" y="227342"/>
                  </a:moveTo>
                  <a:lnTo>
                    <a:pt x="0" y="227342"/>
                  </a:lnTo>
                  <a:lnTo>
                    <a:pt x="0" y="229870"/>
                  </a:lnTo>
                  <a:lnTo>
                    <a:pt x="7620" y="229870"/>
                  </a:lnTo>
                  <a:lnTo>
                    <a:pt x="7620" y="227342"/>
                  </a:lnTo>
                  <a:close/>
                </a:path>
                <a:path w="7619" h="407670">
                  <a:moveTo>
                    <a:pt x="7620" y="223532"/>
                  </a:moveTo>
                  <a:lnTo>
                    <a:pt x="0" y="223532"/>
                  </a:lnTo>
                  <a:lnTo>
                    <a:pt x="0" y="227330"/>
                  </a:lnTo>
                  <a:lnTo>
                    <a:pt x="7620" y="227330"/>
                  </a:lnTo>
                  <a:lnTo>
                    <a:pt x="7620" y="223532"/>
                  </a:lnTo>
                  <a:close/>
                </a:path>
                <a:path w="7619" h="407670">
                  <a:moveTo>
                    <a:pt x="7620" y="220992"/>
                  </a:moveTo>
                  <a:lnTo>
                    <a:pt x="0" y="220992"/>
                  </a:lnTo>
                  <a:lnTo>
                    <a:pt x="0" y="223520"/>
                  </a:lnTo>
                  <a:lnTo>
                    <a:pt x="7620" y="223520"/>
                  </a:lnTo>
                  <a:lnTo>
                    <a:pt x="7620" y="220992"/>
                  </a:lnTo>
                  <a:close/>
                </a:path>
                <a:path w="7619" h="407670">
                  <a:moveTo>
                    <a:pt x="7620" y="217182"/>
                  </a:moveTo>
                  <a:lnTo>
                    <a:pt x="0" y="217182"/>
                  </a:lnTo>
                  <a:lnTo>
                    <a:pt x="0" y="220980"/>
                  </a:lnTo>
                  <a:lnTo>
                    <a:pt x="7620" y="220980"/>
                  </a:lnTo>
                  <a:lnTo>
                    <a:pt x="7620" y="217182"/>
                  </a:lnTo>
                  <a:close/>
                </a:path>
                <a:path w="7619" h="407670">
                  <a:moveTo>
                    <a:pt x="7620" y="210832"/>
                  </a:moveTo>
                  <a:lnTo>
                    <a:pt x="0" y="210832"/>
                  </a:lnTo>
                  <a:lnTo>
                    <a:pt x="0" y="217170"/>
                  </a:lnTo>
                  <a:lnTo>
                    <a:pt x="7620" y="217170"/>
                  </a:lnTo>
                  <a:lnTo>
                    <a:pt x="7620" y="210832"/>
                  </a:lnTo>
                  <a:close/>
                </a:path>
                <a:path w="7619" h="407670">
                  <a:moveTo>
                    <a:pt x="7620" y="208292"/>
                  </a:moveTo>
                  <a:lnTo>
                    <a:pt x="0" y="208292"/>
                  </a:lnTo>
                  <a:lnTo>
                    <a:pt x="0" y="210820"/>
                  </a:lnTo>
                  <a:lnTo>
                    <a:pt x="7620" y="210820"/>
                  </a:lnTo>
                  <a:lnTo>
                    <a:pt x="7620" y="208292"/>
                  </a:lnTo>
                  <a:close/>
                </a:path>
                <a:path w="7619" h="407670">
                  <a:moveTo>
                    <a:pt x="7620" y="204482"/>
                  </a:moveTo>
                  <a:lnTo>
                    <a:pt x="0" y="204482"/>
                  </a:lnTo>
                  <a:lnTo>
                    <a:pt x="0" y="208280"/>
                  </a:lnTo>
                  <a:lnTo>
                    <a:pt x="7620" y="208280"/>
                  </a:lnTo>
                  <a:lnTo>
                    <a:pt x="7620" y="204482"/>
                  </a:lnTo>
                  <a:close/>
                </a:path>
                <a:path w="7619" h="407670">
                  <a:moveTo>
                    <a:pt x="7620" y="198132"/>
                  </a:moveTo>
                  <a:lnTo>
                    <a:pt x="0" y="198132"/>
                  </a:lnTo>
                  <a:lnTo>
                    <a:pt x="0" y="204470"/>
                  </a:lnTo>
                  <a:lnTo>
                    <a:pt x="7620" y="204470"/>
                  </a:lnTo>
                  <a:lnTo>
                    <a:pt x="7620" y="198132"/>
                  </a:lnTo>
                  <a:close/>
                </a:path>
                <a:path w="7619" h="407670">
                  <a:moveTo>
                    <a:pt x="7620" y="189242"/>
                  </a:moveTo>
                  <a:lnTo>
                    <a:pt x="0" y="189242"/>
                  </a:lnTo>
                  <a:lnTo>
                    <a:pt x="0" y="198120"/>
                  </a:lnTo>
                  <a:lnTo>
                    <a:pt x="7620" y="198120"/>
                  </a:lnTo>
                  <a:lnTo>
                    <a:pt x="7620" y="189242"/>
                  </a:lnTo>
                  <a:close/>
                </a:path>
                <a:path w="7619" h="407670">
                  <a:moveTo>
                    <a:pt x="7620" y="185432"/>
                  </a:moveTo>
                  <a:lnTo>
                    <a:pt x="0" y="185432"/>
                  </a:lnTo>
                  <a:lnTo>
                    <a:pt x="0" y="189230"/>
                  </a:lnTo>
                  <a:lnTo>
                    <a:pt x="7620" y="189230"/>
                  </a:lnTo>
                  <a:lnTo>
                    <a:pt x="7620" y="185432"/>
                  </a:lnTo>
                  <a:close/>
                </a:path>
                <a:path w="7619" h="407670">
                  <a:moveTo>
                    <a:pt x="7620" y="182892"/>
                  </a:moveTo>
                  <a:lnTo>
                    <a:pt x="0" y="182892"/>
                  </a:lnTo>
                  <a:lnTo>
                    <a:pt x="0" y="185420"/>
                  </a:lnTo>
                  <a:lnTo>
                    <a:pt x="7620" y="185420"/>
                  </a:lnTo>
                  <a:lnTo>
                    <a:pt x="7620" y="182892"/>
                  </a:lnTo>
                  <a:close/>
                </a:path>
                <a:path w="7619" h="407670">
                  <a:moveTo>
                    <a:pt x="7620" y="176542"/>
                  </a:moveTo>
                  <a:lnTo>
                    <a:pt x="0" y="176542"/>
                  </a:lnTo>
                  <a:lnTo>
                    <a:pt x="0" y="182880"/>
                  </a:lnTo>
                  <a:lnTo>
                    <a:pt x="7620" y="182880"/>
                  </a:lnTo>
                  <a:lnTo>
                    <a:pt x="7620" y="176542"/>
                  </a:lnTo>
                  <a:close/>
                </a:path>
                <a:path w="7619" h="407670">
                  <a:moveTo>
                    <a:pt x="7620" y="119392"/>
                  </a:moveTo>
                  <a:lnTo>
                    <a:pt x="0" y="119392"/>
                  </a:lnTo>
                  <a:lnTo>
                    <a:pt x="0" y="176530"/>
                  </a:lnTo>
                  <a:lnTo>
                    <a:pt x="7620" y="176530"/>
                  </a:lnTo>
                  <a:lnTo>
                    <a:pt x="7620" y="119392"/>
                  </a:lnTo>
                  <a:close/>
                </a:path>
                <a:path w="7619" h="407670">
                  <a:moveTo>
                    <a:pt x="7620" y="109232"/>
                  </a:moveTo>
                  <a:lnTo>
                    <a:pt x="0" y="109232"/>
                  </a:lnTo>
                  <a:lnTo>
                    <a:pt x="0" y="119380"/>
                  </a:lnTo>
                  <a:lnTo>
                    <a:pt x="7620" y="119380"/>
                  </a:lnTo>
                  <a:lnTo>
                    <a:pt x="7620" y="109232"/>
                  </a:lnTo>
                  <a:close/>
                </a:path>
                <a:path w="7619" h="407670">
                  <a:moveTo>
                    <a:pt x="7620" y="96532"/>
                  </a:moveTo>
                  <a:lnTo>
                    <a:pt x="0" y="96532"/>
                  </a:lnTo>
                  <a:lnTo>
                    <a:pt x="0" y="109220"/>
                  </a:lnTo>
                  <a:lnTo>
                    <a:pt x="7620" y="109220"/>
                  </a:lnTo>
                  <a:lnTo>
                    <a:pt x="7620" y="96532"/>
                  </a:lnTo>
                  <a:close/>
                </a:path>
                <a:path w="7619" h="407670">
                  <a:moveTo>
                    <a:pt x="7620" y="93992"/>
                  </a:moveTo>
                  <a:lnTo>
                    <a:pt x="0" y="93992"/>
                  </a:lnTo>
                  <a:lnTo>
                    <a:pt x="0" y="96520"/>
                  </a:lnTo>
                  <a:lnTo>
                    <a:pt x="7620" y="96520"/>
                  </a:lnTo>
                  <a:lnTo>
                    <a:pt x="7620" y="93992"/>
                  </a:lnTo>
                  <a:close/>
                </a:path>
                <a:path w="7619" h="407670">
                  <a:moveTo>
                    <a:pt x="7620" y="87642"/>
                  </a:moveTo>
                  <a:lnTo>
                    <a:pt x="0" y="87642"/>
                  </a:lnTo>
                  <a:lnTo>
                    <a:pt x="0" y="93980"/>
                  </a:lnTo>
                  <a:lnTo>
                    <a:pt x="7620" y="93980"/>
                  </a:lnTo>
                  <a:lnTo>
                    <a:pt x="7620" y="87642"/>
                  </a:lnTo>
                  <a:close/>
                </a:path>
                <a:path w="7619" h="407670">
                  <a:moveTo>
                    <a:pt x="7620" y="77482"/>
                  </a:moveTo>
                  <a:lnTo>
                    <a:pt x="0" y="77482"/>
                  </a:lnTo>
                  <a:lnTo>
                    <a:pt x="0" y="87630"/>
                  </a:lnTo>
                  <a:lnTo>
                    <a:pt x="7620" y="87630"/>
                  </a:lnTo>
                  <a:lnTo>
                    <a:pt x="7620" y="77482"/>
                  </a:lnTo>
                  <a:close/>
                </a:path>
                <a:path w="7619" h="407670">
                  <a:moveTo>
                    <a:pt x="7620" y="74942"/>
                  </a:moveTo>
                  <a:lnTo>
                    <a:pt x="0" y="74942"/>
                  </a:lnTo>
                  <a:lnTo>
                    <a:pt x="0" y="77470"/>
                  </a:lnTo>
                  <a:lnTo>
                    <a:pt x="7620" y="77470"/>
                  </a:lnTo>
                  <a:lnTo>
                    <a:pt x="7620" y="74942"/>
                  </a:lnTo>
                  <a:close/>
                </a:path>
                <a:path w="7619" h="407670">
                  <a:moveTo>
                    <a:pt x="7620" y="71132"/>
                  </a:moveTo>
                  <a:lnTo>
                    <a:pt x="0" y="71132"/>
                  </a:lnTo>
                  <a:lnTo>
                    <a:pt x="0" y="74930"/>
                  </a:lnTo>
                  <a:lnTo>
                    <a:pt x="7620" y="74930"/>
                  </a:lnTo>
                  <a:lnTo>
                    <a:pt x="7620" y="71132"/>
                  </a:lnTo>
                  <a:close/>
                </a:path>
                <a:path w="7619" h="407670">
                  <a:moveTo>
                    <a:pt x="7620" y="68592"/>
                  </a:moveTo>
                  <a:lnTo>
                    <a:pt x="0" y="68592"/>
                  </a:lnTo>
                  <a:lnTo>
                    <a:pt x="0" y="71120"/>
                  </a:lnTo>
                  <a:lnTo>
                    <a:pt x="7620" y="71120"/>
                  </a:lnTo>
                  <a:lnTo>
                    <a:pt x="7620" y="68592"/>
                  </a:lnTo>
                  <a:close/>
                </a:path>
                <a:path w="7619" h="407670">
                  <a:moveTo>
                    <a:pt x="7620" y="64782"/>
                  </a:moveTo>
                  <a:lnTo>
                    <a:pt x="0" y="64782"/>
                  </a:lnTo>
                  <a:lnTo>
                    <a:pt x="0" y="68580"/>
                  </a:lnTo>
                  <a:lnTo>
                    <a:pt x="7620" y="68580"/>
                  </a:lnTo>
                  <a:lnTo>
                    <a:pt x="7620" y="64782"/>
                  </a:lnTo>
                  <a:close/>
                </a:path>
                <a:path w="7619" h="407670">
                  <a:moveTo>
                    <a:pt x="7620" y="62242"/>
                  </a:moveTo>
                  <a:lnTo>
                    <a:pt x="0" y="62242"/>
                  </a:lnTo>
                  <a:lnTo>
                    <a:pt x="0" y="64770"/>
                  </a:lnTo>
                  <a:lnTo>
                    <a:pt x="7620" y="64770"/>
                  </a:lnTo>
                  <a:lnTo>
                    <a:pt x="7620" y="62242"/>
                  </a:lnTo>
                  <a:close/>
                </a:path>
                <a:path w="7619" h="407670">
                  <a:moveTo>
                    <a:pt x="7620" y="58432"/>
                  </a:moveTo>
                  <a:lnTo>
                    <a:pt x="0" y="58432"/>
                  </a:lnTo>
                  <a:lnTo>
                    <a:pt x="0" y="62230"/>
                  </a:lnTo>
                  <a:lnTo>
                    <a:pt x="7620" y="62230"/>
                  </a:lnTo>
                  <a:lnTo>
                    <a:pt x="7620" y="58432"/>
                  </a:lnTo>
                  <a:close/>
                </a:path>
                <a:path w="7619" h="407670">
                  <a:moveTo>
                    <a:pt x="7620" y="55892"/>
                  </a:moveTo>
                  <a:lnTo>
                    <a:pt x="0" y="55892"/>
                  </a:lnTo>
                  <a:lnTo>
                    <a:pt x="0" y="58420"/>
                  </a:lnTo>
                  <a:lnTo>
                    <a:pt x="7620" y="58420"/>
                  </a:lnTo>
                  <a:lnTo>
                    <a:pt x="7620" y="55892"/>
                  </a:lnTo>
                  <a:close/>
                </a:path>
                <a:path w="7619" h="407670">
                  <a:moveTo>
                    <a:pt x="7620" y="49542"/>
                  </a:moveTo>
                  <a:lnTo>
                    <a:pt x="0" y="49542"/>
                  </a:lnTo>
                  <a:lnTo>
                    <a:pt x="0" y="55880"/>
                  </a:lnTo>
                  <a:lnTo>
                    <a:pt x="7620" y="55880"/>
                  </a:lnTo>
                  <a:lnTo>
                    <a:pt x="7620" y="49542"/>
                  </a:lnTo>
                  <a:close/>
                </a:path>
                <a:path w="7619" h="407670">
                  <a:moveTo>
                    <a:pt x="7620" y="43192"/>
                  </a:moveTo>
                  <a:lnTo>
                    <a:pt x="0" y="43192"/>
                  </a:lnTo>
                  <a:lnTo>
                    <a:pt x="0" y="49530"/>
                  </a:lnTo>
                  <a:lnTo>
                    <a:pt x="7620" y="49530"/>
                  </a:lnTo>
                  <a:lnTo>
                    <a:pt x="7620" y="43192"/>
                  </a:lnTo>
                  <a:close/>
                </a:path>
                <a:path w="7619" h="407670">
                  <a:moveTo>
                    <a:pt x="7620" y="39382"/>
                  </a:moveTo>
                  <a:lnTo>
                    <a:pt x="0" y="39382"/>
                  </a:lnTo>
                  <a:lnTo>
                    <a:pt x="0" y="43180"/>
                  </a:lnTo>
                  <a:lnTo>
                    <a:pt x="7620" y="43180"/>
                  </a:lnTo>
                  <a:lnTo>
                    <a:pt x="7620" y="39382"/>
                  </a:lnTo>
                  <a:close/>
                </a:path>
                <a:path w="7619" h="407670">
                  <a:moveTo>
                    <a:pt x="7620" y="36842"/>
                  </a:moveTo>
                  <a:lnTo>
                    <a:pt x="0" y="36842"/>
                  </a:lnTo>
                  <a:lnTo>
                    <a:pt x="0" y="39370"/>
                  </a:lnTo>
                  <a:lnTo>
                    <a:pt x="7620" y="39370"/>
                  </a:lnTo>
                  <a:lnTo>
                    <a:pt x="7620" y="36842"/>
                  </a:lnTo>
                  <a:close/>
                </a:path>
                <a:path w="7619" h="407670">
                  <a:moveTo>
                    <a:pt x="7620" y="33032"/>
                  </a:moveTo>
                  <a:lnTo>
                    <a:pt x="0" y="33032"/>
                  </a:lnTo>
                  <a:lnTo>
                    <a:pt x="0" y="36830"/>
                  </a:lnTo>
                  <a:lnTo>
                    <a:pt x="7620" y="36830"/>
                  </a:lnTo>
                  <a:lnTo>
                    <a:pt x="7620" y="33032"/>
                  </a:lnTo>
                  <a:close/>
                </a:path>
                <a:path w="7619" h="407670">
                  <a:moveTo>
                    <a:pt x="7620" y="30492"/>
                  </a:moveTo>
                  <a:lnTo>
                    <a:pt x="0" y="30492"/>
                  </a:lnTo>
                  <a:lnTo>
                    <a:pt x="0" y="33020"/>
                  </a:lnTo>
                  <a:lnTo>
                    <a:pt x="7620" y="33020"/>
                  </a:lnTo>
                  <a:lnTo>
                    <a:pt x="7620" y="30492"/>
                  </a:lnTo>
                  <a:close/>
                </a:path>
                <a:path w="7619" h="407670">
                  <a:moveTo>
                    <a:pt x="7620" y="26682"/>
                  </a:moveTo>
                  <a:lnTo>
                    <a:pt x="0" y="26682"/>
                  </a:lnTo>
                  <a:lnTo>
                    <a:pt x="0" y="30480"/>
                  </a:lnTo>
                  <a:lnTo>
                    <a:pt x="7620" y="30480"/>
                  </a:lnTo>
                  <a:lnTo>
                    <a:pt x="7620" y="26682"/>
                  </a:lnTo>
                  <a:close/>
                </a:path>
                <a:path w="7619" h="407670">
                  <a:moveTo>
                    <a:pt x="7620" y="24142"/>
                  </a:moveTo>
                  <a:lnTo>
                    <a:pt x="0" y="24142"/>
                  </a:lnTo>
                  <a:lnTo>
                    <a:pt x="0" y="26670"/>
                  </a:lnTo>
                  <a:lnTo>
                    <a:pt x="7620" y="26670"/>
                  </a:lnTo>
                  <a:lnTo>
                    <a:pt x="7620" y="24142"/>
                  </a:lnTo>
                  <a:close/>
                </a:path>
                <a:path w="7619" h="407670">
                  <a:moveTo>
                    <a:pt x="7620" y="17792"/>
                  </a:moveTo>
                  <a:lnTo>
                    <a:pt x="0" y="17792"/>
                  </a:lnTo>
                  <a:lnTo>
                    <a:pt x="0" y="24130"/>
                  </a:lnTo>
                  <a:lnTo>
                    <a:pt x="7620" y="24130"/>
                  </a:lnTo>
                  <a:lnTo>
                    <a:pt x="7620" y="17792"/>
                  </a:lnTo>
                  <a:close/>
                </a:path>
                <a:path w="7619" h="407670">
                  <a:moveTo>
                    <a:pt x="7620" y="11442"/>
                  </a:moveTo>
                  <a:lnTo>
                    <a:pt x="0" y="11442"/>
                  </a:lnTo>
                  <a:lnTo>
                    <a:pt x="0" y="17780"/>
                  </a:lnTo>
                  <a:lnTo>
                    <a:pt x="7620" y="17780"/>
                  </a:lnTo>
                  <a:lnTo>
                    <a:pt x="7620" y="11442"/>
                  </a:lnTo>
                  <a:close/>
                </a:path>
                <a:path w="7619" h="407670">
                  <a:moveTo>
                    <a:pt x="7620" y="7632"/>
                  </a:moveTo>
                  <a:lnTo>
                    <a:pt x="0" y="7632"/>
                  </a:lnTo>
                  <a:lnTo>
                    <a:pt x="0" y="11430"/>
                  </a:lnTo>
                  <a:lnTo>
                    <a:pt x="7620" y="11430"/>
                  </a:lnTo>
                  <a:lnTo>
                    <a:pt x="7620" y="7632"/>
                  </a:lnTo>
                  <a:close/>
                </a:path>
                <a:path w="7619" h="407670">
                  <a:moveTo>
                    <a:pt x="7620" y="5092"/>
                  </a:moveTo>
                  <a:lnTo>
                    <a:pt x="0" y="5092"/>
                  </a:lnTo>
                  <a:lnTo>
                    <a:pt x="0" y="7620"/>
                  </a:lnTo>
                  <a:lnTo>
                    <a:pt x="7620" y="7620"/>
                  </a:lnTo>
                  <a:lnTo>
                    <a:pt x="7620" y="5092"/>
                  </a:lnTo>
                  <a:close/>
                </a:path>
                <a:path w="7619" h="407670">
                  <a:moveTo>
                    <a:pt x="7620" y="1282"/>
                  </a:moveTo>
                  <a:lnTo>
                    <a:pt x="0" y="1282"/>
                  </a:lnTo>
                  <a:lnTo>
                    <a:pt x="0" y="5080"/>
                  </a:lnTo>
                  <a:lnTo>
                    <a:pt x="7620" y="5080"/>
                  </a:lnTo>
                  <a:lnTo>
                    <a:pt x="7620" y="1282"/>
                  </a:lnTo>
                  <a:close/>
                </a:path>
                <a:path w="7619" h="407670">
                  <a:moveTo>
                    <a:pt x="7620" y="0"/>
                  </a:moveTo>
                  <a:lnTo>
                    <a:pt x="0" y="0"/>
                  </a:lnTo>
                  <a:lnTo>
                    <a:pt x="0" y="1270"/>
                  </a:lnTo>
                  <a:lnTo>
                    <a:pt x="7620" y="127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0E00FC"/>
            </a:solidFill>
          </p:spPr>
          <p:txBody>
            <a:bodyPr bIns="0" lIns="0" rIns="0" rtlCol="0" tIns="0" wrap="square"/>
            <a:p/>
          </p:txBody>
        </p:sp>
        <p:sp>
          <p:nvSpPr>
            <p:cNvPr id="1050400" name="object 1704"/>
            <p:cNvSpPr/>
            <p:nvPr/>
          </p:nvSpPr>
          <p:spPr>
            <a:xfrm>
              <a:off x="1484629" y="6214237"/>
              <a:ext cx="0" cy="144780"/>
            </a:xfrm>
            <a:custGeom>
              <a:avLst/>
              <a:ahLst/>
              <a:rect l="l" t="t" r="r" b="b"/>
              <a:pathLst>
                <a:path w="0" h="144779">
                  <a:moveTo>
                    <a:pt x="0" y="0"/>
                  </a:moveTo>
                  <a:lnTo>
                    <a:pt x="0" y="144653"/>
                  </a:lnTo>
                </a:path>
              </a:pathLst>
            </a:custGeom>
            <a:ln w="7620">
              <a:solidFill>
                <a:srgbClr val="0E00FC"/>
              </a:solidFill>
              <a:prstDash val="sysDot"/>
            </a:ln>
          </p:spPr>
          <p:txBody>
            <a:bodyPr bIns="0" lIns="0" rIns="0" rtlCol="0" tIns="0" wrap="square"/>
            <a:p/>
          </p:txBody>
        </p:sp>
        <p:sp>
          <p:nvSpPr>
            <p:cNvPr id="1050401" name="object 1705"/>
            <p:cNvSpPr/>
            <p:nvPr/>
          </p:nvSpPr>
          <p:spPr>
            <a:xfrm>
              <a:off x="1480820" y="6360172"/>
              <a:ext cx="7620" cy="403860"/>
            </a:xfrm>
            <a:custGeom>
              <a:avLst/>
              <a:ahLst/>
              <a:rect l="l" t="t" r="r" b="b"/>
              <a:pathLst>
                <a:path w="7619" h="403859">
                  <a:moveTo>
                    <a:pt x="7620" y="157480"/>
                  </a:moveTo>
                  <a:lnTo>
                    <a:pt x="0" y="157480"/>
                  </a:lnTo>
                  <a:lnTo>
                    <a:pt x="0" y="403847"/>
                  </a:lnTo>
                  <a:lnTo>
                    <a:pt x="7620" y="403860"/>
                  </a:lnTo>
                  <a:lnTo>
                    <a:pt x="7620" y="157480"/>
                  </a:lnTo>
                  <a:close/>
                </a:path>
                <a:path w="7619" h="403859">
                  <a:moveTo>
                    <a:pt x="7620" y="151130"/>
                  </a:moveTo>
                  <a:lnTo>
                    <a:pt x="0" y="151130"/>
                  </a:lnTo>
                  <a:lnTo>
                    <a:pt x="0" y="156197"/>
                  </a:lnTo>
                  <a:lnTo>
                    <a:pt x="7620" y="156197"/>
                  </a:lnTo>
                  <a:lnTo>
                    <a:pt x="7620" y="151130"/>
                  </a:lnTo>
                  <a:close/>
                </a:path>
                <a:path w="7619" h="403859">
                  <a:moveTo>
                    <a:pt x="7620" y="144780"/>
                  </a:moveTo>
                  <a:lnTo>
                    <a:pt x="0" y="144780"/>
                  </a:lnTo>
                  <a:lnTo>
                    <a:pt x="0" y="149847"/>
                  </a:lnTo>
                  <a:lnTo>
                    <a:pt x="7620" y="149847"/>
                  </a:lnTo>
                  <a:lnTo>
                    <a:pt x="7620" y="144780"/>
                  </a:lnTo>
                  <a:close/>
                </a:path>
                <a:path w="7619" h="403859">
                  <a:moveTo>
                    <a:pt x="7620" y="138430"/>
                  </a:moveTo>
                  <a:lnTo>
                    <a:pt x="0" y="138430"/>
                  </a:lnTo>
                  <a:lnTo>
                    <a:pt x="0" y="143497"/>
                  </a:lnTo>
                  <a:lnTo>
                    <a:pt x="7620" y="143497"/>
                  </a:lnTo>
                  <a:lnTo>
                    <a:pt x="7620" y="138430"/>
                  </a:lnTo>
                  <a:close/>
                </a:path>
                <a:path w="7619" h="403859">
                  <a:moveTo>
                    <a:pt x="7620" y="132080"/>
                  </a:moveTo>
                  <a:lnTo>
                    <a:pt x="0" y="132080"/>
                  </a:lnTo>
                  <a:lnTo>
                    <a:pt x="0" y="137147"/>
                  </a:lnTo>
                  <a:lnTo>
                    <a:pt x="7620" y="137147"/>
                  </a:lnTo>
                  <a:lnTo>
                    <a:pt x="7620" y="132080"/>
                  </a:lnTo>
                  <a:close/>
                </a:path>
                <a:path w="7619" h="403859">
                  <a:moveTo>
                    <a:pt x="7620" y="125730"/>
                  </a:moveTo>
                  <a:lnTo>
                    <a:pt x="0" y="125730"/>
                  </a:lnTo>
                  <a:lnTo>
                    <a:pt x="0" y="130797"/>
                  </a:lnTo>
                  <a:lnTo>
                    <a:pt x="7620" y="130797"/>
                  </a:lnTo>
                  <a:lnTo>
                    <a:pt x="7620" y="125730"/>
                  </a:lnTo>
                  <a:close/>
                </a:path>
                <a:path w="7619" h="403859">
                  <a:moveTo>
                    <a:pt x="7620" y="119380"/>
                  </a:moveTo>
                  <a:lnTo>
                    <a:pt x="0" y="119380"/>
                  </a:lnTo>
                  <a:lnTo>
                    <a:pt x="0" y="124447"/>
                  </a:lnTo>
                  <a:lnTo>
                    <a:pt x="7620" y="124447"/>
                  </a:lnTo>
                  <a:lnTo>
                    <a:pt x="7620" y="119380"/>
                  </a:lnTo>
                  <a:close/>
                </a:path>
                <a:path w="7619" h="403859">
                  <a:moveTo>
                    <a:pt x="7620" y="113030"/>
                  </a:moveTo>
                  <a:lnTo>
                    <a:pt x="0" y="113030"/>
                  </a:lnTo>
                  <a:lnTo>
                    <a:pt x="0" y="118097"/>
                  </a:lnTo>
                  <a:lnTo>
                    <a:pt x="7620" y="118097"/>
                  </a:lnTo>
                  <a:lnTo>
                    <a:pt x="7620" y="113030"/>
                  </a:lnTo>
                  <a:close/>
                </a:path>
                <a:path w="7619" h="403859">
                  <a:moveTo>
                    <a:pt x="7620" y="106680"/>
                  </a:moveTo>
                  <a:lnTo>
                    <a:pt x="0" y="106680"/>
                  </a:lnTo>
                  <a:lnTo>
                    <a:pt x="0" y="111747"/>
                  </a:lnTo>
                  <a:lnTo>
                    <a:pt x="7620" y="111747"/>
                  </a:lnTo>
                  <a:lnTo>
                    <a:pt x="7620" y="106680"/>
                  </a:lnTo>
                  <a:close/>
                </a:path>
                <a:path w="7619" h="403859">
                  <a:moveTo>
                    <a:pt x="7620" y="100330"/>
                  </a:moveTo>
                  <a:lnTo>
                    <a:pt x="0" y="100330"/>
                  </a:lnTo>
                  <a:lnTo>
                    <a:pt x="0" y="105397"/>
                  </a:lnTo>
                  <a:lnTo>
                    <a:pt x="7620" y="105397"/>
                  </a:lnTo>
                  <a:lnTo>
                    <a:pt x="7620" y="100330"/>
                  </a:lnTo>
                  <a:close/>
                </a:path>
                <a:path w="7619" h="403859">
                  <a:moveTo>
                    <a:pt x="7620" y="93980"/>
                  </a:moveTo>
                  <a:lnTo>
                    <a:pt x="0" y="93980"/>
                  </a:lnTo>
                  <a:lnTo>
                    <a:pt x="0" y="99047"/>
                  </a:lnTo>
                  <a:lnTo>
                    <a:pt x="7620" y="99047"/>
                  </a:lnTo>
                  <a:lnTo>
                    <a:pt x="7620" y="93980"/>
                  </a:lnTo>
                  <a:close/>
                </a:path>
                <a:path w="7619" h="403859">
                  <a:moveTo>
                    <a:pt x="7620" y="88900"/>
                  </a:moveTo>
                  <a:lnTo>
                    <a:pt x="0" y="88900"/>
                  </a:lnTo>
                  <a:lnTo>
                    <a:pt x="0" y="92697"/>
                  </a:lnTo>
                  <a:lnTo>
                    <a:pt x="7620" y="92697"/>
                  </a:lnTo>
                  <a:lnTo>
                    <a:pt x="7620" y="88900"/>
                  </a:lnTo>
                  <a:close/>
                </a:path>
                <a:path w="7619" h="403859">
                  <a:moveTo>
                    <a:pt x="7620" y="82550"/>
                  </a:moveTo>
                  <a:lnTo>
                    <a:pt x="0" y="82550"/>
                  </a:lnTo>
                  <a:lnTo>
                    <a:pt x="0" y="87630"/>
                  </a:lnTo>
                  <a:lnTo>
                    <a:pt x="7620" y="87630"/>
                  </a:lnTo>
                  <a:lnTo>
                    <a:pt x="7620" y="82550"/>
                  </a:lnTo>
                  <a:close/>
                </a:path>
                <a:path w="7619" h="403859">
                  <a:moveTo>
                    <a:pt x="7620" y="76200"/>
                  </a:moveTo>
                  <a:lnTo>
                    <a:pt x="0" y="76200"/>
                  </a:lnTo>
                  <a:lnTo>
                    <a:pt x="0" y="81267"/>
                  </a:lnTo>
                  <a:lnTo>
                    <a:pt x="7620" y="81267"/>
                  </a:lnTo>
                  <a:lnTo>
                    <a:pt x="7620" y="76200"/>
                  </a:lnTo>
                  <a:close/>
                </a:path>
                <a:path w="7619" h="403859">
                  <a:moveTo>
                    <a:pt x="7620" y="69850"/>
                  </a:moveTo>
                  <a:lnTo>
                    <a:pt x="0" y="69850"/>
                  </a:lnTo>
                  <a:lnTo>
                    <a:pt x="0" y="74930"/>
                  </a:lnTo>
                  <a:lnTo>
                    <a:pt x="7620" y="74930"/>
                  </a:lnTo>
                  <a:lnTo>
                    <a:pt x="7620" y="69850"/>
                  </a:lnTo>
                  <a:close/>
                </a:path>
                <a:path w="7619" h="403859">
                  <a:moveTo>
                    <a:pt x="7620" y="63500"/>
                  </a:moveTo>
                  <a:lnTo>
                    <a:pt x="0" y="63500"/>
                  </a:lnTo>
                  <a:lnTo>
                    <a:pt x="0" y="68567"/>
                  </a:lnTo>
                  <a:lnTo>
                    <a:pt x="7620" y="68567"/>
                  </a:lnTo>
                  <a:lnTo>
                    <a:pt x="7620" y="63500"/>
                  </a:lnTo>
                  <a:close/>
                </a:path>
                <a:path w="7619" h="403859">
                  <a:moveTo>
                    <a:pt x="7620" y="57150"/>
                  </a:moveTo>
                  <a:lnTo>
                    <a:pt x="0" y="57150"/>
                  </a:lnTo>
                  <a:lnTo>
                    <a:pt x="0" y="62217"/>
                  </a:lnTo>
                  <a:lnTo>
                    <a:pt x="7620" y="62217"/>
                  </a:lnTo>
                  <a:lnTo>
                    <a:pt x="7620" y="57150"/>
                  </a:lnTo>
                  <a:close/>
                </a:path>
                <a:path w="7619" h="403859">
                  <a:moveTo>
                    <a:pt x="7620" y="50800"/>
                  </a:moveTo>
                  <a:lnTo>
                    <a:pt x="0" y="50800"/>
                  </a:lnTo>
                  <a:lnTo>
                    <a:pt x="0" y="55867"/>
                  </a:lnTo>
                  <a:lnTo>
                    <a:pt x="7620" y="55867"/>
                  </a:lnTo>
                  <a:lnTo>
                    <a:pt x="7620" y="50800"/>
                  </a:lnTo>
                  <a:close/>
                </a:path>
                <a:path w="7619" h="403859">
                  <a:moveTo>
                    <a:pt x="7620" y="38100"/>
                  </a:moveTo>
                  <a:lnTo>
                    <a:pt x="0" y="38100"/>
                  </a:lnTo>
                  <a:lnTo>
                    <a:pt x="0" y="49517"/>
                  </a:lnTo>
                  <a:lnTo>
                    <a:pt x="7620" y="49517"/>
                  </a:lnTo>
                  <a:lnTo>
                    <a:pt x="7620" y="38100"/>
                  </a:lnTo>
                  <a:close/>
                </a:path>
                <a:path w="7619" h="403859">
                  <a:moveTo>
                    <a:pt x="7620" y="25400"/>
                  </a:moveTo>
                  <a:lnTo>
                    <a:pt x="0" y="25400"/>
                  </a:lnTo>
                  <a:lnTo>
                    <a:pt x="0" y="36817"/>
                  </a:lnTo>
                  <a:lnTo>
                    <a:pt x="7620" y="36817"/>
                  </a:lnTo>
                  <a:lnTo>
                    <a:pt x="7620" y="25400"/>
                  </a:lnTo>
                  <a:close/>
                </a:path>
                <a:path w="7619" h="403859">
                  <a:moveTo>
                    <a:pt x="7620" y="12700"/>
                  </a:moveTo>
                  <a:lnTo>
                    <a:pt x="0" y="12700"/>
                  </a:lnTo>
                  <a:lnTo>
                    <a:pt x="0" y="24117"/>
                  </a:lnTo>
                  <a:lnTo>
                    <a:pt x="7620" y="24117"/>
                  </a:lnTo>
                  <a:lnTo>
                    <a:pt x="7620" y="12700"/>
                  </a:lnTo>
                  <a:close/>
                </a:path>
                <a:path w="7619" h="403859">
                  <a:moveTo>
                    <a:pt x="7620" y="0"/>
                  </a:moveTo>
                  <a:lnTo>
                    <a:pt x="0" y="0"/>
                  </a:lnTo>
                  <a:lnTo>
                    <a:pt x="0" y="11417"/>
                  </a:lnTo>
                  <a:lnTo>
                    <a:pt x="7620" y="11417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0E00FC"/>
            </a:solidFill>
          </p:spPr>
          <p:txBody>
            <a:bodyPr bIns="0" lIns="0" rIns="0" rtlCol="0" tIns="0" wrap="square"/>
            <a:p/>
          </p:txBody>
        </p:sp>
        <p:sp>
          <p:nvSpPr>
            <p:cNvPr id="1050402" name="object 1706"/>
            <p:cNvSpPr/>
            <p:nvPr/>
          </p:nvSpPr>
          <p:spPr>
            <a:xfrm>
              <a:off x="1473200" y="5806439"/>
              <a:ext cx="7620" cy="407670"/>
            </a:xfrm>
            <a:custGeom>
              <a:avLst/>
              <a:ahLst/>
              <a:rect l="l" t="t" r="r" b="b"/>
              <a:pathLst>
                <a:path w="7619" h="407670">
                  <a:moveTo>
                    <a:pt x="7620" y="299732"/>
                  </a:moveTo>
                  <a:lnTo>
                    <a:pt x="0" y="299732"/>
                  </a:lnTo>
                  <a:lnTo>
                    <a:pt x="0" y="407670"/>
                  </a:lnTo>
                  <a:lnTo>
                    <a:pt x="7620" y="407670"/>
                  </a:lnTo>
                  <a:lnTo>
                    <a:pt x="7620" y="299732"/>
                  </a:lnTo>
                  <a:close/>
                </a:path>
                <a:path w="7619" h="407670">
                  <a:moveTo>
                    <a:pt x="7620" y="229882"/>
                  </a:moveTo>
                  <a:lnTo>
                    <a:pt x="0" y="229882"/>
                  </a:lnTo>
                  <a:lnTo>
                    <a:pt x="0" y="299720"/>
                  </a:lnTo>
                  <a:lnTo>
                    <a:pt x="7620" y="299720"/>
                  </a:lnTo>
                  <a:lnTo>
                    <a:pt x="7620" y="229882"/>
                  </a:lnTo>
                  <a:close/>
                </a:path>
                <a:path w="7619" h="407670">
                  <a:moveTo>
                    <a:pt x="7620" y="227342"/>
                  </a:moveTo>
                  <a:lnTo>
                    <a:pt x="0" y="227342"/>
                  </a:lnTo>
                  <a:lnTo>
                    <a:pt x="0" y="229870"/>
                  </a:lnTo>
                  <a:lnTo>
                    <a:pt x="7620" y="229870"/>
                  </a:lnTo>
                  <a:lnTo>
                    <a:pt x="7620" y="227342"/>
                  </a:lnTo>
                  <a:close/>
                </a:path>
                <a:path w="7619" h="407670">
                  <a:moveTo>
                    <a:pt x="7620" y="223532"/>
                  </a:moveTo>
                  <a:lnTo>
                    <a:pt x="0" y="223532"/>
                  </a:lnTo>
                  <a:lnTo>
                    <a:pt x="0" y="227330"/>
                  </a:lnTo>
                  <a:lnTo>
                    <a:pt x="7620" y="227330"/>
                  </a:lnTo>
                  <a:lnTo>
                    <a:pt x="7620" y="223532"/>
                  </a:lnTo>
                  <a:close/>
                </a:path>
                <a:path w="7619" h="407670">
                  <a:moveTo>
                    <a:pt x="7620" y="220992"/>
                  </a:moveTo>
                  <a:lnTo>
                    <a:pt x="0" y="220992"/>
                  </a:lnTo>
                  <a:lnTo>
                    <a:pt x="0" y="223520"/>
                  </a:lnTo>
                  <a:lnTo>
                    <a:pt x="7620" y="223520"/>
                  </a:lnTo>
                  <a:lnTo>
                    <a:pt x="7620" y="220992"/>
                  </a:lnTo>
                  <a:close/>
                </a:path>
                <a:path w="7619" h="407670">
                  <a:moveTo>
                    <a:pt x="7620" y="217182"/>
                  </a:moveTo>
                  <a:lnTo>
                    <a:pt x="0" y="217182"/>
                  </a:lnTo>
                  <a:lnTo>
                    <a:pt x="0" y="220980"/>
                  </a:lnTo>
                  <a:lnTo>
                    <a:pt x="7620" y="220980"/>
                  </a:lnTo>
                  <a:lnTo>
                    <a:pt x="7620" y="217182"/>
                  </a:lnTo>
                  <a:close/>
                </a:path>
                <a:path w="7619" h="407670">
                  <a:moveTo>
                    <a:pt x="7620" y="210832"/>
                  </a:moveTo>
                  <a:lnTo>
                    <a:pt x="0" y="210832"/>
                  </a:lnTo>
                  <a:lnTo>
                    <a:pt x="0" y="217170"/>
                  </a:lnTo>
                  <a:lnTo>
                    <a:pt x="7620" y="217170"/>
                  </a:lnTo>
                  <a:lnTo>
                    <a:pt x="7620" y="210832"/>
                  </a:lnTo>
                  <a:close/>
                </a:path>
                <a:path w="7619" h="407670">
                  <a:moveTo>
                    <a:pt x="7620" y="208292"/>
                  </a:moveTo>
                  <a:lnTo>
                    <a:pt x="0" y="208292"/>
                  </a:lnTo>
                  <a:lnTo>
                    <a:pt x="0" y="210820"/>
                  </a:lnTo>
                  <a:lnTo>
                    <a:pt x="7620" y="210820"/>
                  </a:lnTo>
                  <a:lnTo>
                    <a:pt x="7620" y="208292"/>
                  </a:lnTo>
                  <a:close/>
                </a:path>
                <a:path w="7619" h="407670">
                  <a:moveTo>
                    <a:pt x="7620" y="204482"/>
                  </a:moveTo>
                  <a:lnTo>
                    <a:pt x="0" y="204482"/>
                  </a:lnTo>
                  <a:lnTo>
                    <a:pt x="0" y="208280"/>
                  </a:lnTo>
                  <a:lnTo>
                    <a:pt x="7620" y="208280"/>
                  </a:lnTo>
                  <a:lnTo>
                    <a:pt x="7620" y="204482"/>
                  </a:lnTo>
                  <a:close/>
                </a:path>
                <a:path w="7619" h="407670">
                  <a:moveTo>
                    <a:pt x="7620" y="198132"/>
                  </a:moveTo>
                  <a:lnTo>
                    <a:pt x="0" y="198132"/>
                  </a:lnTo>
                  <a:lnTo>
                    <a:pt x="0" y="204470"/>
                  </a:lnTo>
                  <a:lnTo>
                    <a:pt x="7620" y="204470"/>
                  </a:lnTo>
                  <a:lnTo>
                    <a:pt x="7620" y="198132"/>
                  </a:lnTo>
                  <a:close/>
                </a:path>
                <a:path w="7619" h="407670">
                  <a:moveTo>
                    <a:pt x="7620" y="189242"/>
                  </a:moveTo>
                  <a:lnTo>
                    <a:pt x="0" y="189242"/>
                  </a:lnTo>
                  <a:lnTo>
                    <a:pt x="0" y="198120"/>
                  </a:lnTo>
                  <a:lnTo>
                    <a:pt x="7620" y="198120"/>
                  </a:lnTo>
                  <a:lnTo>
                    <a:pt x="7620" y="189242"/>
                  </a:lnTo>
                  <a:close/>
                </a:path>
                <a:path w="7619" h="407670">
                  <a:moveTo>
                    <a:pt x="7620" y="185432"/>
                  </a:moveTo>
                  <a:lnTo>
                    <a:pt x="0" y="185432"/>
                  </a:lnTo>
                  <a:lnTo>
                    <a:pt x="0" y="189230"/>
                  </a:lnTo>
                  <a:lnTo>
                    <a:pt x="7620" y="189230"/>
                  </a:lnTo>
                  <a:lnTo>
                    <a:pt x="7620" y="185432"/>
                  </a:lnTo>
                  <a:close/>
                </a:path>
                <a:path w="7619" h="407670">
                  <a:moveTo>
                    <a:pt x="7620" y="182892"/>
                  </a:moveTo>
                  <a:lnTo>
                    <a:pt x="0" y="182892"/>
                  </a:lnTo>
                  <a:lnTo>
                    <a:pt x="0" y="185420"/>
                  </a:lnTo>
                  <a:lnTo>
                    <a:pt x="7620" y="185420"/>
                  </a:lnTo>
                  <a:lnTo>
                    <a:pt x="7620" y="182892"/>
                  </a:lnTo>
                  <a:close/>
                </a:path>
                <a:path w="7619" h="407670">
                  <a:moveTo>
                    <a:pt x="7620" y="176542"/>
                  </a:moveTo>
                  <a:lnTo>
                    <a:pt x="0" y="176542"/>
                  </a:lnTo>
                  <a:lnTo>
                    <a:pt x="0" y="182880"/>
                  </a:lnTo>
                  <a:lnTo>
                    <a:pt x="7620" y="182880"/>
                  </a:lnTo>
                  <a:lnTo>
                    <a:pt x="7620" y="176542"/>
                  </a:lnTo>
                  <a:close/>
                </a:path>
                <a:path w="7619" h="407670">
                  <a:moveTo>
                    <a:pt x="7620" y="119392"/>
                  </a:moveTo>
                  <a:lnTo>
                    <a:pt x="0" y="119392"/>
                  </a:lnTo>
                  <a:lnTo>
                    <a:pt x="0" y="176530"/>
                  </a:lnTo>
                  <a:lnTo>
                    <a:pt x="7620" y="176530"/>
                  </a:lnTo>
                  <a:lnTo>
                    <a:pt x="7620" y="119392"/>
                  </a:lnTo>
                  <a:close/>
                </a:path>
                <a:path w="7619" h="407670">
                  <a:moveTo>
                    <a:pt x="7620" y="109232"/>
                  </a:moveTo>
                  <a:lnTo>
                    <a:pt x="0" y="109232"/>
                  </a:lnTo>
                  <a:lnTo>
                    <a:pt x="0" y="119380"/>
                  </a:lnTo>
                  <a:lnTo>
                    <a:pt x="7620" y="119380"/>
                  </a:lnTo>
                  <a:lnTo>
                    <a:pt x="7620" y="109232"/>
                  </a:lnTo>
                  <a:close/>
                </a:path>
                <a:path w="7619" h="407670">
                  <a:moveTo>
                    <a:pt x="7620" y="96532"/>
                  </a:moveTo>
                  <a:lnTo>
                    <a:pt x="0" y="96532"/>
                  </a:lnTo>
                  <a:lnTo>
                    <a:pt x="0" y="109220"/>
                  </a:lnTo>
                  <a:lnTo>
                    <a:pt x="7620" y="109220"/>
                  </a:lnTo>
                  <a:lnTo>
                    <a:pt x="7620" y="96532"/>
                  </a:lnTo>
                  <a:close/>
                </a:path>
                <a:path w="7619" h="407670">
                  <a:moveTo>
                    <a:pt x="7620" y="93992"/>
                  </a:moveTo>
                  <a:lnTo>
                    <a:pt x="0" y="93992"/>
                  </a:lnTo>
                  <a:lnTo>
                    <a:pt x="0" y="96520"/>
                  </a:lnTo>
                  <a:lnTo>
                    <a:pt x="7620" y="96520"/>
                  </a:lnTo>
                  <a:lnTo>
                    <a:pt x="7620" y="93992"/>
                  </a:lnTo>
                  <a:close/>
                </a:path>
                <a:path w="7619" h="407670">
                  <a:moveTo>
                    <a:pt x="7620" y="87642"/>
                  </a:moveTo>
                  <a:lnTo>
                    <a:pt x="0" y="87642"/>
                  </a:lnTo>
                  <a:lnTo>
                    <a:pt x="0" y="93980"/>
                  </a:lnTo>
                  <a:lnTo>
                    <a:pt x="7620" y="93980"/>
                  </a:lnTo>
                  <a:lnTo>
                    <a:pt x="7620" y="87642"/>
                  </a:lnTo>
                  <a:close/>
                </a:path>
                <a:path w="7619" h="407670">
                  <a:moveTo>
                    <a:pt x="7620" y="77482"/>
                  </a:moveTo>
                  <a:lnTo>
                    <a:pt x="0" y="77482"/>
                  </a:lnTo>
                  <a:lnTo>
                    <a:pt x="0" y="87630"/>
                  </a:lnTo>
                  <a:lnTo>
                    <a:pt x="7620" y="87630"/>
                  </a:lnTo>
                  <a:lnTo>
                    <a:pt x="7620" y="77482"/>
                  </a:lnTo>
                  <a:close/>
                </a:path>
                <a:path w="7619" h="407670">
                  <a:moveTo>
                    <a:pt x="7620" y="74942"/>
                  </a:moveTo>
                  <a:lnTo>
                    <a:pt x="0" y="74942"/>
                  </a:lnTo>
                  <a:lnTo>
                    <a:pt x="0" y="77470"/>
                  </a:lnTo>
                  <a:lnTo>
                    <a:pt x="7620" y="77470"/>
                  </a:lnTo>
                  <a:lnTo>
                    <a:pt x="7620" y="74942"/>
                  </a:lnTo>
                  <a:close/>
                </a:path>
                <a:path w="7619" h="407670">
                  <a:moveTo>
                    <a:pt x="7620" y="71132"/>
                  </a:moveTo>
                  <a:lnTo>
                    <a:pt x="0" y="71132"/>
                  </a:lnTo>
                  <a:lnTo>
                    <a:pt x="0" y="74930"/>
                  </a:lnTo>
                  <a:lnTo>
                    <a:pt x="7620" y="74930"/>
                  </a:lnTo>
                  <a:lnTo>
                    <a:pt x="7620" y="71132"/>
                  </a:lnTo>
                  <a:close/>
                </a:path>
                <a:path w="7619" h="407670">
                  <a:moveTo>
                    <a:pt x="7620" y="68592"/>
                  </a:moveTo>
                  <a:lnTo>
                    <a:pt x="0" y="68592"/>
                  </a:lnTo>
                  <a:lnTo>
                    <a:pt x="0" y="71120"/>
                  </a:lnTo>
                  <a:lnTo>
                    <a:pt x="7620" y="71120"/>
                  </a:lnTo>
                  <a:lnTo>
                    <a:pt x="7620" y="68592"/>
                  </a:lnTo>
                  <a:close/>
                </a:path>
                <a:path w="7619" h="407670">
                  <a:moveTo>
                    <a:pt x="7620" y="64782"/>
                  </a:moveTo>
                  <a:lnTo>
                    <a:pt x="0" y="64782"/>
                  </a:lnTo>
                  <a:lnTo>
                    <a:pt x="0" y="68580"/>
                  </a:lnTo>
                  <a:lnTo>
                    <a:pt x="7620" y="68580"/>
                  </a:lnTo>
                  <a:lnTo>
                    <a:pt x="7620" y="64782"/>
                  </a:lnTo>
                  <a:close/>
                </a:path>
                <a:path w="7619" h="407670">
                  <a:moveTo>
                    <a:pt x="7620" y="62242"/>
                  </a:moveTo>
                  <a:lnTo>
                    <a:pt x="0" y="62242"/>
                  </a:lnTo>
                  <a:lnTo>
                    <a:pt x="0" y="64770"/>
                  </a:lnTo>
                  <a:lnTo>
                    <a:pt x="7620" y="64770"/>
                  </a:lnTo>
                  <a:lnTo>
                    <a:pt x="7620" y="62242"/>
                  </a:lnTo>
                  <a:close/>
                </a:path>
                <a:path w="7619" h="407670">
                  <a:moveTo>
                    <a:pt x="7620" y="58432"/>
                  </a:moveTo>
                  <a:lnTo>
                    <a:pt x="0" y="58432"/>
                  </a:lnTo>
                  <a:lnTo>
                    <a:pt x="0" y="62230"/>
                  </a:lnTo>
                  <a:lnTo>
                    <a:pt x="7620" y="62230"/>
                  </a:lnTo>
                  <a:lnTo>
                    <a:pt x="7620" y="58432"/>
                  </a:lnTo>
                  <a:close/>
                </a:path>
                <a:path w="7619" h="407670">
                  <a:moveTo>
                    <a:pt x="7620" y="55892"/>
                  </a:moveTo>
                  <a:lnTo>
                    <a:pt x="0" y="55892"/>
                  </a:lnTo>
                  <a:lnTo>
                    <a:pt x="0" y="58420"/>
                  </a:lnTo>
                  <a:lnTo>
                    <a:pt x="7620" y="58420"/>
                  </a:lnTo>
                  <a:lnTo>
                    <a:pt x="7620" y="55892"/>
                  </a:lnTo>
                  <a:close/>
                </a:path>
                <a:path w="7619" h="407670">
                  <a:moveTo>
                    <a:pt x="7620" y="49542"/>
                  </a:moveTo>
                  <a:lnTo>
                    <a:pt x="0" y="49542"/>
                  </a:lnTo>
                  <a:lnTo>
                    <a:pt x="0" y="55880"/>
                  </a:lnTo>
                  <a:lnTo>
                    <a:pt x="7620" y="55880"/>
                  </a:lnTo>
                  <a:lnTo>
                    <a:pt x="7620" y="49542"/>
                  </a:lnTo>
                  <a:close/>
                </a:path>
                <a:path w="7619" h="407670">
                  <a:moveTo>
                    <a:pt x="7620" y="43192"/>
                  </a:moveTo>
                  <a:lnTo>
                    <a:pt x="0" y="43192"/>
                  </a:lnTo>
                  <a:lnTo>
                    <a:pt x="0" y="49530"/>
                  </a:lnTo>
                  <a:lnTo>
                    <a:pt x="7620" y="49530"/>
                  </a:lnTo>
                  <a:lnTo>
                    <a:pt x="7620" y="43192"/>
                  </a:lnTo>
                  <a:close/>
                </a:path>
                <a:path w="7619" h="407670">
                  <a:moveTo>
                    <a:pt x="7620" y="39382"/>
                  </a:moveTo>
                  <a:lnTo>
                    <a:pt x="0" y="39382"/>
                  </a:lnTo>
                  <a:lnTo>
                    <a:pt x="0" y="43180"/>
                  </a:lnTo>
                  <a:lnTo>
                    <a:pt x="7620" y="43180"/>
                  </a:lnTo>
                  <a:lnTo>
                    <a:pt x="7620" y="39382"/>
                  </a:lnTo>
                  <a:close/>
                </a:path>
                <a:path w="7619" h="407670">
                  <a:moveTo>
                    <a:pt x="7620" y="36842"/>
                  </a:moveTo>
                  <a:lnTo>
                    <a:pt x="0" y="36842"/>
                  </a:lnTo>
                  <a:lnTo>
                    <a:pt x="0" y="39370"/>
                  </a:lnTo>
                  <a:lnTo>
                    <a:pt x="7620" y="39370"/>
                  </a:lnTo>
                  <a:lnTo>
                    <a:pt x="7620" y="36842"/>
                  </a:lnTo>
                  <a:close/>
                </a:path>
                <a:path w="7619" h="407670">
                  <a:moveTo>
                    <a:pt x="7620" y="33032"/>
                  </a:moveTo>
                  <a:lnTo>
                    <a:pt x="0" y="33032"/>
                  </a:lnTo>
                  <a:lnTo>
                    <a:pt x="0" y="36830"/>
                  </a:lnTo>
                  <a:lnTo>
                    <a:pt x="7620" y="36830"/>
                  </a:lnTo>
                  <a:lnTo>
                    <a:pt x="7620" y="33032"/>
                  </a:lnTo>
                  <a:close/>
                </a:path>
                <a:path w="7619" h="407670">
                  <a:moveTo>
                    <a:pt x="7620" y="30492"/>
                  </a:moveTo>
                  <a:lnTo>
                    <a:pt x="0" y="30492"/>
                  </a:lnTo>
                  <a:lnTo>
                    <a:pt x="0" y="33020"/>
                  </a:lnTo>
                  <a:lnTo>
                    <a:pt x="7620" y="33020"/>
                  </a:lnTo>
                  <a:lnTo>
                    <a:pt x="7620" y="30492"/>
                  </a:lnTo>
                  <a:close/>
                </a:path>
                <a:path w="7619" h="407670">
                  <a:moveTo>
                    <a:pt x="7620" y="26682"/>
                  </a:moveTo>
                  <a:lnTo>
                    <a:pt x="0" y="26682"/>
                  </a:lnTo>
                  <a:lnTo>
                    <a:pt x="0" y="30480"/>
                  </a:lnTo>
                  <a:lnTo>
                    <a:pt x="7620" y="30480"/>
                  </a:lnTo>
                  <a:lnTo>
                    <a:pt x="7620" y="26682"/>
                  </a:lnTo>
                  <a:close/>
                </a:path>
                <a:path w="7619" h="407670">
                  <a:moveTo>
                    <a:pt x="7620" y="24142"/>
                  </a:moveTo>
                  <a:lnTo>
                    <a:pt x="0" y="24142"/>
                  </a:lnTo>
                  <a:lnTo>
                    <a:pt x="0" y="26670"/>
                  </a:lnTo>
                  <a:lnTo>
                    <a:pt x="7620" y="26670"/>
                  </a:lnTo>
                  <a:lnTo>
                    <a:pt x="7620" y="24142"/>
                  </a:lnTo>
                  <a:close/>
                </a:path>
                <a:path w="7619" h="407670">
                  <a:moveTo>
                    <a:pt x="7620" y="17792"/>
                  </a:moveTo>
                  <a:lnTo>
                    <a:pt x="0" y="17792"/>
                  </a:lnTo>
                  <a:lnTo>
                    <a:pt x="0" y="24130"/>
                  </a:lnTo>
                  <a:lnTo>
                    <a:pt x="7620" y="24130"/>
                  </a:lnTo>
                  <a:lnTo>
                    <a:pt x="7620" y="17792"/>
                  </a:lnTo>
                  <a:close/>
                </a:path>
                <a:path w="7619" h="407670">
                  <a:moveTo>
                    <a:pt x="7620" y="11442"/>
                  </a:moveTo>
                  <a:lnTo>
                    <a:pt x="0" y="11442"/>
                  </a:lnTo>
                  <a:lnTo>
                    <a:pt x="0" y="17780"/>
                  </a:lnTo>
                  <a:lnTo>
                    <a:pt x="7620" y="17780"/>
                  </a:lnTo>
                  <a:lnTo>
                    <a:pt x="7620" y="11442"/>
                  </a:lnTo>
                  <a:close/>
                </a:path>
                <a:path w="7619" h="407670">
                  <a:moveTo>
                    <a:pt x="7620" y="7632"/>
                  </a:moveTo>
                  <a:lnTo>
                    <a:pt x="0" y="7632"/>
                  </a:lnTo>
                  <a:lnTo>
                    <a:pt x="0" y="11430"/>
                  </a:lnTo>
                  <a:lnTo>
                    <a:pt x="7620" y="11430"/>
                  </a:lnTo>
                  <a:lnTo>
                    <a:pt x="7620" y="7632"/>
                  </a:lnTo>
                  <a:close/>
                </a:path>
                <a:path w="7619" h="407670">
                  <a:moveTo>
                    <a:pt x="7620" y="5092"/>
                  </a:moveTo>
                  <a:lnTo>
                    <a:pt x="0" y="5092"/>
                  </a:lnTo>
                  <a:lnTo>
                    <a:pt x="0" y="7620"/>
                  </a:lnTo>
                  <a:lnTo>
                    <a:pt x="7620" y="7620"/>
                  </a:lnTo>
                  <a:lnTo>
                    <a:pt x="7620" y="5092"/>
                  </a:lnTo>
                  <a:close/>
                </a:path>
                <a:path w="7619" h="407670">
                  <a:moveTo>
                    <a:pt x="7620" y="1282"/>
                  </a:moveTo>
                  <a:lnTo>
                    <a:pt x="0" y="1282"/>
                  </a:lnTo>
                  <a:lnTo>
                    <a:pt x="0" y="5080"/>
                  </a:lnTo>
                  <a:lnTo>
                    <a:pt x="7620" y="5080"/>
                  </a:lnTo>
                  <a:lnTo>
                    <a:pt x="7620" y="1282"/>
                  </a:lnTo>
                  <a:close/>
                </a:path>
                <a:path w="7619" h="407670">
                  <a:moveTo>
                    <a:pt x="7620" y="0"/>
                  </a:moveTo>
                  <a:lnTo>
                    <a:pt x="0" y="0"/>
                  </a:lnTo>
                  <a:lnTo>
                    <a:pt x="0" y="1270"/>
                  </a:lnTo>
                  <a:lnTo>
                    <a:pt x="7620" y="127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0C00FC"/>
            </a:solidFill>
          </p:spPr>
          <p:txBody>
            <a:bodyPr bIns="0" lIns="0" rIns="0" rtlCol="0" tIns="0" wrap="square"/>
            <a:p/>
          </p:txBody>
        </p:sp>
        <p:sp>
          <p:nvSpPr>
            <p:cNvPr id="1050403" name="object 1707"/>
            <p:cNvSpPr/>
            <p:nvPr/>
          </p:nvSpPr>
          <p:spPr>
            <a:xfrm>
              <a:off x="1477009" y="6214237"/>
              <a:ext cx="0" cy="144780"/>
            </a:xfrm>
            <a:custGeom>
              <a:avLst/>
              <a:ahLst/>
              <a:rect l="l" t="t" r="r" b="b"/>
              <a:pathLst>
                <a:path w="0" h="144779">
                  <a:moveTo>
                    <a:pt x="0" y="0"/>
                  </a:moveTo>
                  <a:lnTo>
                    <a:pt x="0" y="144653"/>
                  </a:lnTo>
                </a:path>
              </a:pathLst>
            </a:custGeom>
            <a:ln w="7619">
              <a:solidFill>
                <a:srgbClr val="0C00FC"/>
              </a:solidFill>
              <a:prstDash val="sysDot"/>
            </a:ln>
          </p:spPr>
          <p:txBody>
            <a:bodyPr bIns="0" lIns="0" rIns="0" rtlCol="0" tIns="0" wrap="square"/>
            <a:p/>
          </p:txBody>
        </p:sp>
        <p:sp>
          <p:nvSpPr>
            <p:cNvPr id="1050404" name="object 1708"/>
            <p:cNvSpPr/>
            <p:nvPr/>
          </p:nvSpPr>
          <p:spPr>
            <a:xfrm>
              <a:off x="1473200" y="6360172"/>
              <a:ext cx="7620" cy="403860"/>
            </a:xfrm>
            <a:custGeom>
              <a:avLst/>
              <a:ahLst/>
              <a:rect l="l" t="t" r="r" b="b"/>
              <a:pathLst>
                <a:path w="7619" h="403859">
                  <a:moveTo>
                    <a:pt x="7620" y="157480"/>
                  </a:moveTo>
                  <a:lnTo>
                    <a:pt x="0" y="157480"/>
                  </a:lnTo>
                  <a:lnTo>
                    <a:pt x="0" y="403847"/>
                  </a:lnTo>
                  <a:lnTo>
                    <a:pt x="7620" y="403860"/>
                  </a:lnTo>
                  <a:lnTo>
                    <a:pt x="7620" y="157480"/>
                  </a:lnTo>
                  <a:close/>
                </a:path>
                <a:path w="7619" h="403859">
                  <a:moveTo>
                    <a:pt x="7620" y="151130"/>
                  </a:moveTo>
                  <a:lnTo>
                    <a:pt x="0" y="151130"/>
                  </a:lnTo>
                  <a:lnTo>
                    <a:pt x="0" y="156197"/>
                  </a:lnTo>
                  <a:lnTo>
                    <a:pt x="7620" y="156197"/>
                  </a:lnTo>
                  <a:lnTo>
                    <a:pt x="7620" y="151130"/>
                  </a:lnTo>
                  <a:close/>
                </a:path>
                <a:path w="7619" h="403859">
                  <a:moveTo>
                    <a:pt x="7620" y="144780"/>
                  </a:moveTo>
                  <a:lnTo>
                    <a:pt x="0" y="144780"/>
                  </a:lnTo>
                  <a:lnTo>
                    <a:pt x="0" y="149847"/>
                  </a:lnTo>
                  <a:lnTo>
                    <a:pt x="7620" y="149847"/>
                  </a:lnTo>
                  <a:lnTo>
                    <a:pt x="7620" y="144780"/>
                  </a:lnTo>
                  <a:close/>
                </a:path>
                <a:path w="7619" h="403859">
                  <a:moveTo>
                    <a:pt x="7620" y="138430"/>
                  </a:moveTo>
                  <a:lnTo>
                    <a:pt x="0" y="138430"/>
                  </a:lnTo>
                  <a:lnTo>
                    <a:pt x="0" y="143497"/>
                  </a:lnTo>
                  <a:lnTo>
                    <a:pt x="7620" y="143497"/>
                  </a:lnTo>
                  <a:lnTo>
                    <a:pt x="7620" y="138430"/>
                  </a:lnTo>
                  <a:close/>
                </a:path>
                <a:path w="7619" h="403859">
                  <a:moveTo>
                    <a:pt x="7620" y="132080"/>
                  </a:moveTo>
                  <a:lnTo>
                    <a:pt x="0" y="132080"/>
                  </a:lnTo>
                  <a:lnTo>
                    <a:pt x="0" y="137147"/>
                  </a:lnTo>
                  <a:lnTo>
                    <a:pt x="7620" y="137147"/>
                  </a:lnTo>
                  <a:lnTo>
                    <a:pt x="7620" y="132080"/>
                  </a:lnTo>
                  <a:close/>
                </a:path>
                <a:path w="7619" h="403859">
                  <a:moveTo>
                    <a:pt x="7620" y="125730"/>
                  </a:moveTo>
                  <a:lnTo>
                    <a:pt x="0" y="125730"/>
                  </a:lnTo>
                  <a:lnTo>
                    <a:pt x="0" y="130797"/>
                  </a:lnTo>
                  <a:lnTo>
                    <a:pt x="7620" y="130797"/>
                  </a:lnTo>
                  <a:lnTo>
                    <a:pt x="7620" y="125730"/>
                  </a:lnTo>
                  <a:close/>
                </a:path>
                <a:path w="7619" h="403859">
                  <a:moveTo>
                    <a:pt x="7620" y="119380"/>
                  </a:moveTo>
                  <a:lnTo>
                    <a:pt x="0" y="119380"/>
                  </a:lnTo>
                  <a:lnTo>
                    <a:pt x="0" y="124447"/>
                  </a:lnTo>
                  <a:lnTo>
                    <a:pt x="7620" y="124447"/>
                  </a:lnTo>
                  <a:lnTo>
                    <a:pt x="7620" y="119380"/>
                  </a:lnTo>
                  <a:close/>
                </a:path>
                <a:path w="7619" h="403859">
                  <a:moveTo>
                    <a:pt x="7620" y="113030"/>
                  </a:moveTo>
                  <a:lnTo>
                    <a:pt x="0" y="113030"/>
                  </a:lnTo>
                  <a:lnTo>
                    <a:pt x="0" y="118097"/>
                  </a:lnTo>
                  <a:lnTo>
                    <a:pt x="7620" y="118097"/>
                  </a:lnTo>
                  <a:lnTo>
                    <a:pt x="7620" y="113030"/>
                  </a:lnTo>
                  <a:close/>
                </a:path>
                <a:path w="7619" h="403859">
                  <a:moveTo>
                    <a:pt x="7620" y="106680"/>
                  </a:moveTo>
                  <a:lnTo>
                    <a:pt x="0" y="106680"/>
                  </a:lnTo>
                  <a:lnTo>
                    <a:pt x="0" y="111747"/>
                  </a:lnTo>
                  <a:lnTo>
                    <a:pt x="7620" y="111747"/>
                  </a:lnTo>
                  <a:lnTo>
                    <a:pt x="7620" y="106680"/>
                  </a:lnTo>
                  <a:close/>
                </a:path>
                <a:path w="7619" h="403859">
                  <a:moveTo>
                    <a:pt x="7620" y="100330"/>
                  </a:moveTo>
                  <a:lnTo>
                    <a:pt x="0" y="100330"/>
                  </a:lnTo>
                  <a:lnTo>
                    <a:pt x="0" y="105397"/>
                  </a:lnTo>
                  <a:lnTo>
                    <a:pt x="7620" y="105397"/>
                  </a:lnTo>
                  <a:lnTo>
                    <a:pt x="7620" y="100330"/>
                  </a:lnTo>
                  <a:close/>
                </a:path>
                <a:path w="7619" h="403859">
                  <a:moveTo>
                    <a:pt x="7620" y="93980"/>
                  </a:moveTo>
                  <a:lnTo>
                    <a:pt x="0" y="93980"/>
                  </a:lnTo>
                  <a:lnTo>
                    <a:pt x="0" y="99047"/>
                  </a:lnTo>
                  <a:lnTo>
                    <a:pt x="7620" y="99047"/>
                  </a:lnTo>
                  <a:lnTo>
                    <a:pt x="7620" y="93980"/>
                  </a:lnTo>
                  <a:close/>
                </a:path>
                <a:path w="7619" h="403859">
                  <a:moveTo>
                    <a:pt x="7620" y="88900"/>
                  </a:moveTo>
                  <a:lnTo>
                    <a:pt x="0" y="88900"/>
                  </a:lnTo>
                  <a:lnTo>
                    <a:pt x="0" y="92697"/>
                  </a:lnTo>
                  <a:lnTo>
                    <a:pt x="7620" y="92697"/>
                  </a:lnTo>
                  <a:lnTo>
                    <a:pt x="7620" y="88900"/>
                  </a:lnTo>
                  <a:close/>
                </a:path>
                <a:path w="7619" h="403859">
                  <a:moveTo>
                    <a:pt x="7620" y="82550"/>
                  </a:moveTo>
                  <a:lnTo>
                    <a:pt x="0" y="82550"/>
                  </a:lnTo>
                  <a:lnTo>
                    <a:pt x="0" y="87630"/>
                  </a:lnTo>
                  <a:lnTo>
                    <a:pt x="7620" y="87630"/>
                  </a:lnTo>
                  <a:lnTo>
                    <a:pt x="7620" y="82550"/>
                  </a:lnTo>
                  <a:close/>
                </a:path>
                <a:path w="7619" h="403859">
                  <a:moveTo>
                    <a:pt x="7620" y="76200"/>
                  </a:moveTo>
                  <a:lnTo>
                    <a:pt x="0" y="76200"/>
                  </a:lnTo>
                  <a:lnTo>
                    <a:pt x="0" y="81267"/>
                  </a:lnTo>
                  <a:lnTo>
                    <a:pt x="7620" y="81267"/>
                  </a:lnTo>
                  <a:lnTo>
                    <a:pt x="7620" y="76200"/>
                  </a:lnTo>
                  <a:close/>
                </a:path>
                <a:path w="7619" h="403859">
                  <a:moveTo>
                    <a:pt x="7620" y="69850"/>
                  </a:moveTo>
                  <a:lnTo>
                    <a:pt x="0" y="69850"/>
                  </a:lnTo>
                  <a:lnTo>
                    <a:pt x="0" y="74930"/>
                  </a:lnTo>
                  <a:lnTo>
                    <a:pt x="7620" y="74930"/>
                  </a:lnTo>
                  <a:lnTo>
                    <a:pt x="7620" y="69850"/>
                  </a:lnTo>
                  <a:close/>
                </a:path>
                <a:path w="7619" h="403859">
                  <a:moveTo>
                    <a:pt x="7620" y="63500"/>
                  </a:moveTo>
                  <a:lnTo>
                    <a:pt x="0" y="63500"/>
                  </a:lnTo>
                  <a:lnTo>
                    <a:pt x="0" y="68567"/>
                  </a:lnTo>
                  <a:lnTo>
                    <a:pt x="7620" y="68567"/>
                  </a:lnTo>
                  <a:lnTo>
                    <a:pt x="7620" y="63500"/>
                  </a:lnTo>
                  <a:close/>
                </a:path>
                <a:path w="7619" h="403859">
                  <a:moveTo>
                    <a:pt x="7620" y="57150"/>
                  </a:moveTo>
                  <a:lnTo>
                    <a:pt x="0" y="57150"/>
                  </a:lnTo>
                  <a:lnTo>
                    <a:pt x="0" y="62217"/>
                  </a:lnTo>
                  <a:lnTo>
                    <a:pt x="7620" y="62217"/>
                  </a:lnTo>
                  <a:lnTo>
                    <a:pt x="7620" y="57150"/>
                  </a:lnTo>
                  <a:close/>
                </a:path>
                <a:path w="7619" h="403859">
                  <a:moveTo>
                    <a:pt x="7620" y="50800"/>
                  </a:moveTo>
                  <a:lnTo>
                    <a:pt x="0" y="50800"/>
                  </a:lnTo>
                  <a:lnTo>
                    <a:pt x="0" y="55867"/>
                  </a:lnTo>
                  <a:lnTo>
                    <a:pt x="7620" y="55867"/>
                  </a:lnTo>
                  <a:lnTo>
                    <a:pt x="7620" y="50800"/>
                  </a:lnTo>
                  <a:close/>
                </a:path>
                <a:path w="7619" h="403859">
                  <a:moveTo>
                    <a:pt x="7620" y="38100"/>
                  </a:moveTo>
                  <a:lnTo>
                    <a:pt x="0" y="38100"/>
                  </a:lnTo>
                  <a:lnTo>
                    <a:pt x="0" y="49517"/>
                  </a:lnTo>
                  <a:lnTo>
                    <a:pt x="7620" y="49517"/>
                  </a:lnTo>
                  <a:lnTo>
                    <a:pt x="7620" y="38100"/>
                  </a:lnTo>
                  <a:close/>
                </a:path>
                <a:path w="7619" h="403859">
                  <a:moveTo>
                    <a:pt x="7620" y="25400"/>
                  </a:moveTo>
                  <a:lnTo>
                    <a:pt x="0" y="25400"/>
                  </a:lnTo>
                  <a:lnTo>
                    <a:pt x="0" y="36817"/>
                  </a:lnTo>
                  <a:lnTo>
                    <a:pt x="7620" y="36817"/>
                  </a:lnTo>
                  <a:lnTo>
                    <a:pt x="7620" y="25400"/>
                  </a:lnTo>
                  <a:close/>
                </a:path>
                <a:path w="7619" h="403859">
                  <a:moveTo>
                    <a:pt x="7620" y="12700"/>
                  </a:moveTo>
                  <a:lnTo>
                    <a:pt x="0" y="12700"/>
                  </a:lnTo>
                  <a:lnTo>
                    <a:pt x="0" y="24117"/>
                  </a:lnTo>
                  <a:lnTo>
                    <a:pt x="7620" y="24117"/>
                  </a:lnTo>
                  <a:lnTo>
                    <a:pt x="7620" y="12700"/>
                  </a:lnTo>
                  <a:close/>
                </a:path>
                <a:path w="7619" h="403859">
                  <a:moveTo>
                    <a:pt x="7620" y="0"/>
                  </a:moveTo>
                  <a:lnTo>
                    <a:pt x="0" y="0"/>
                  </a:lnTo>
                  <a:lnTo>
                    <a:pt x="0" y="11417"/>
                  </a:lnTo>
                  <a:lnTo>
                    <a:pt x="7620" y="11417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0C00FC"/>
            </a:solidFill>
          </p:spPr>
          <p:txBody>
            <a:bodyPr bIns="0" lIns="0" rIns="0" rtlCol="0" tIns="0" wrap="square"/>
            <a:p/>
          </p:txBody>
        </p:sp>
        <p:sp>
          <p:nvSpPr>
            <p:cNvPr id="1050405" name="object 1709"/>
            <p:cNvSpPr/>
            <p:nvPr/>
          </p:nvSpPr>
          <p:spPr>
            <a:xfrm>
              <a:off x="1465580" y="5806439"/>
              <a:ext cx="7620" cy="407670"/>
            </a:xfrm>
            <a:custGeom>
              <a:avLst/>
              <a:ahLst/>
              <a:rect l="l" t="t" r="r" b="b"/>
              <a:pathLst>
                <a:path w="7619" h="407670">
                  <a:moveTo>
                    <a:pt x="7620" y="299732"/>
                  </a:moveTo>
                  <a:lnTo>
                    <a:pt x="0" y="299732"/>
                  </a:lnTo>
                  <a:lnTo>
                    <a:pt x="0" y="407670"/>
                  </a:lnTo>
                  <a:lnTo>
                    <a:pt x="7620" y="407670"/>
                  </a:lnTo>
                  <a:lnTo>
                    <a:pt x="7620" y="299732"/>
                  </a:lnTo>
                  <a:close/>
                </a:path>
                <a:path w="7619" h="407670">
                  <a:moveTo>
                    <a:pt x="7620" y="229882"/>
                  </a:moveTo>
                  <a:lnTo>
                    <a:pt x="0" y="229882"/>
                  </a:lnTo>
                  <a:lnTo>
                    <a:pt x="0" y="299720"/>
                  </a:lnTo>
                  <a:lnTo>
                    <a:pt x="7620" y="299720"/>
                  </a:lnTo>
                  <a:lnTo>
                    <a:pt x="7620" y="229882"/>
                  </a:lnTo>
                  <a:close/>
                </a:path>
                <a:path w="7619" h="407670">
                  <a:moveTo>
                    <a:pt x="7620" y="227342"/>
                  </a:moveTo>
                  <a:lnTo>
                    <a:pt x="0" y="227342"/>
                  </a:lnTo>
                  <a:lnTo>
                    <a:pt x="0" y="229870"/>
                  </a:lnTo>
                  <a:lnTo>
                    <a:pt x="7620" y="229870"/>
                  </a:lnTo>
                  <a:lnTo>
                    <a:pt x="7620" y="227342"/>
                  </a:lnTo>
                  <a:close/>
                </a:path>
                <a:path w="7619" h="407670">
                  <a:moveTo>
                    <a:pt x="7620" y="223532"/>
                  </a:moveTo>
                  <a:lnTo>
                    <a:pt x="0" y="223532"/>
                  </a:lnTo>
                  <a:lnTo>
                    <a:pt x="0" y="227330"/>
                  </a:lnTo>
                  <a:lnTo>
                    <a:pt x="7620" y="227330"/>
                  </a:lnTo>
                  <a:lnTo>
                    <a:pt x="7620" y="223532"/>
                  </a:lnTo>
                  <a:close/>
                </a:path>
                <a:path w="7619" h="407670">
                  <a:moveTo>
                    <a:pt x="7620" y="220992"/>
                  </a:moveTo>
                  <a:lnTo>
                    <a:pt x="0" y="220992"/>
                  </a:lnTo>
                  <a:lnTo>
                    <a:pt x="0" y="223520"/>
                  </a:lnTo>
                  <a:lnTo>
                    <a:pt x="7620" y="223520"/>
                  </a:lnTo>
                  <a:lnTo>
                    <a:pt x="7620" y="220992"/>
                  </a:lnTo>
                  <a:close/>
                </a:path>
                <a:path w="7619" h="407670">
                  <a:moveTo>
                    <a:pt x="7620" y="217182"/>
                  </a:moveTo>
                  <a:lnTo>
                    <a:pt x="0" y="217182"/>
                  </a:lnTo>
                  <a:lnTo>
                    <a:pt x="0" y="220980"/>
                  </a:lnTo>
                  <a:lnTo>
                    <a:pt x="7620" y="220980"/>
                  </a:lnTo>
                  <a:lnTo>
                    <a:pt x="7620" y="217182"/>
                  </a:lnTo>
                  <a:close/>
                </a:path>
                <a:path w="7619" h="407670">
                  <a:moveTo>
                    <a:pt x="7620" y="210832"/>
                  </a:moveTo>
                  <a:lnTo>
                    <a:pt x="0" y="210832"/>
                  </a:lnTo>
                  <a:lnTo>
                    <a:pt x="0" y="217170"/>
                  </a:lnTo>
                  <a:lnTo>
                    <a:pt x="7620" y="217170"/>
                  </a:lnTo>
                  <a:lnTo>
                    <a:pt x="7620" y="210832"/>
                  </a:lnTo>
                  <a:close/>
                </a:path>
                <a:path w="7619" h="407670">
                  <a:moveTo>
                    <a:pt x="7620" y="208292"/>
                  </a:moveTo>
                  <a:lnTo>
                    <a:pt x="0" y="208292"/>
                  </a:lnTo>
                  <a:lnTo>
                    <a:pt x="0" y="210820"/>
                  </a:lnTo>
                  <a:lnTo>
                    <a:pt x="7620" y="210820"/>
                  </a:lnTo>
                  <a:lnTo>
                    <a:pt x="7620" y="208292"/>
                  </a:lnTo>
                  <a:close/>
                </a:path>
                <a:path w="7619" h="407670">
                  <a:moveTo>
                    <a:pt x="7620" y="204482"/>
                  </a:moveTo>
                  <a:lnTo>
                    <a:pt x="0" y="204482"/>
                  </a:lnTo>
                  <a:lnTo>
                    <a:pt x="0" y="208280"/>
                  </a:lnTo>
                  <a:lnTo>
                    <a:pt x="7620" y="208280"/>
                  </a:lnTo>
                  <a:lnTo>
                    <a:pt x="7620" y="204482"/>
                  </a:lnTo>
                  <a:close/>
                </a:path>
                <a:path w="7619" h="407670">
                  <a:moveTo>
                    <a:pt x="7620" y="198132"/>
                  </a:moveTo>
                  <a:lnTo>
                    <a:pt x="0" y="198132"/>
                  </a:lnTo>
                  <a:lnTo>
                    <a:pt x="0" y="204470"/>
                  </a:lnTo>
                  <a:lnTo>
                    <a:pt x="7620" y="204470"/>
                  </a:lnTo>
                  <a:lnTo>
                    <a:pt x="7620" y="198132"/>
                  </a:lnTo>
                  <a:close/>
                </a:path>
                <a:path w="7619" h="407670">
                  <a:moveTo>
                    <a:pt x="7620" y="189242"/>
                  </a:moveTo>
                  <a:lnTo>
                    <a:pt x="0" y="189242"/>
                  </a:lnTo>
                  <a:lnTo>
                    <a:pt x="0" y="198120"/>
                  </a:lnTo>
                  <a:lnTo>
                    <a:pt x="7620" y="198120"/>
                  </a:lnTo>
                  <a:lnTo>
                    <a:pt x="7620" y="189242"/>
                  </a:lnTo>
                  <a:close/>
                </a:path>
                <a:path w="7619" h="407670">
                  <a:moveTo>
                    <a:pt x="7620" y="185432"/>
                  </a:moveTo>
                  <a:lnTo>
                    <a:pt x="0" y="185432"/>
                  </a:lnTo>
                  <a:lnTo>
                    <a:pt x="0" y="189230"/>
                  </a:lnTo>
                  <a:lnTo>
                    <a:pt x="7620" y="189230"/>
                  </a:lnTo>
                  <a:lnTo>
                    <a:pt x="7620" y="185432"/>
                  </a:lnTo>
                  <a:close/>
                </a:path>
                <a:path w="7619" h="407670">
                  <a:moveTo>
                    <a:pt x="7620" y="182892"/>
                  </a:moveTo>
                  <a:lnTo>
                    <a:pt x="0" y="182892"/>
                  </a:lnTo>
                  <a:lnTo>
                    <a:pt x="0" y="185420"/>
                  </a:lnTo>
                  <a:lnTo>
                    <a:pt x="7620" y="185420"/>
                  </a:lnTo>
                  <a:lnTo>
                    <a:pt x="7620" y="182892"/>
                  </a:lnTo>
                  <a:close/>
                </a:path>
                <a:path w="7619" h="407670">
                  <a:moveTo>
                    <a:pt x="7620" y="176542"/>
                  </a:moveTo>
                  <a:lnTo>
                    <a:pt x="0" y="176542"/>
                  </a:lnTo>
                  <a:lnTo>
                    <a:pt x="0" y="182880"/>
                  </a:lnTo>
                  <a:lnTo>
                    <a:pt x="7620" y="182880"/>
                  </a:lnTo>
                  <a:lnTo>
                    <a:pt x="7620" y="176542"/>
                  </a:lnTo>
                  <a:close/>
                </a:path>
                <a:path w="7619" h="407670">
                  <a:moveTo>
                    <a:pt x="7620" y="119392"/>
                  </a:moveTo>
                  <a:lnTo>
                    <a:pt x="0" y="119392"/>
                  </a:lnTo>
                  <a:lnTo>
                    <a:pt x="0" y="176530"/>
                  </a:lnTo>
                  <a:lnTo>
                    <a:pt x="7620" y="176530"/>
                  </a:lnTo>
                  <a:lnTo>
                    <a:pt x="7620" y="119392"/>
                  </a:lnTo>
                  <a:close/>
                </a:path>
                <a:path w="7619" h="407670">
                  <a:moveTo>
                    <a:pt x="7620" y="109232"/>
                  </a:moveTo>
                  <a:lnTo>
                    <a:pt x="0" y="109232"/>
                  </a:lnTo>
                  <a:lnTo>
                    <a:pt x="0" y="119380"/>
                  </a:lnTo>
                  <a:lnTo>
                    <a:pt x="7620" y="119380"/>
                  </a:lnTo>
                  <a:lnTo>
                    <a:pt x="7620" y="109232"/>
                  </a:lnTo>
                  <a:close/>
                </a:path>
                <a:path w="7619" h="407670">
                  <a:moveTo>
                    <a:pt x="7620" y="96532"/>
                  </a:moveTo>
                  <a:lnTo>
                    <a:pt x="0" y="96532"/>
                  </a:lnTo>
                  <a:lnTo>
                    <a:pt x="0" y="109220"/>
                  </a:lnTo>
                  <a:lnTo>
                    <a:pt x="7620" y="109220"/>
                  </a:lnTo>
                  <a:lnTo>
                    <a:pt x="7620" y="96532"/>
                  </a:lnTo>
                  <a:close/>
                </a:path>
                <a:path w="7619" h="407670">
                  <a:moveTo>
                    <a:pt x="7620" y="93992"/>
                  </a:moveTo>
                  <a:lnTo>
                    <a:pt x="0" y="93992"/>
                  </a:lnTo>
                  <a:lnTo>
                    <a:pt x="0" y="96520"/>
                  </a:lnTo>
                  <a:lnTo>
                    <a:pt x="7620" y="96520"/>
                  </a:lnTo>
                  <a:lnTo>
                    <a:pt x="7620" y="93992"/>
                  </a:lnTo>
                  <a:close/>
                </a:path>
                <a:path w="7619" h="407670">
                  <a:moveTo>
                    <a:pt x="7620" y="87642"/>
                  </a:moveTo>
                  <a:lnTo>
                    <a:pt x="0" y="87642"/>
                  </a:lnTo>
                  <a:lnTo>
                    <a:pt x="0" y="93980"/>
                  </a:lnTo>
                  <a:lnTo>
                    <a:pt x="7620" y="93980"/>
                  </a:lnTo>
                  <a:lnTo>
                    <a:pt x="7620" y="87642"/>
                  </a:lnTo>
                  <a:close/>
                </a:path>
                <a:path w="7619" h="407670">
                  <a:moveTo>
                    <a:pt x="7620" y="77482"/>
                  </a:moveTo>
                  <a:lnTo>
                    <a:pt x="0" y="77482"/>
                  </a:lnTo>
                  <a:lnTo>
                    <a:pt x="0" y="87630"/>
                  </a:lnTo>
                  <a:lnTo>
                    <a:pt x="7620" y="87630"/>
                  </a:lnTo>
                  <a:lnTo>
                    <a:pt x="7620" y="77482"/>
                  </a:lnTo>
                  <a:close/>
                </a:path>
                <a:path w="7619" h="407670">
                  <a:moveTo>
                    <a:pt x="7620" y="74942"/>
                  </a:moveTo>
                  <a:lnTo>
                    <a:pt x="0" y="74942"/>
                  </a:lnTo>
                  <a:lnTo>
                    <a:pt x="0" y="77470"/>
                  </a:lnTo>
                  <a:lnTo>
                    <a:pt x="7620" y="77470"/>
                  </a:lnTo>
                  <a:lnTo>
                    <a:pt x="7620" y="74942"/>
                  </a:lnTo>
                  <a:close/>
                </a:path>
                <a:path w="7619" h="407670">
                  <a:moveTo>
                    <a:pt x="7620" y="71132"/>
                  </a:moveTo>
                  <a:lnTo>
                    <a:pt x="0" y="71132"/>
                  </a:lnTo>
                  <a:lnTo>
                    <a:pt x="0" y="74930"/>
                  </a:lnTo>
                  <a:lnTo>
                    <a:pt x="7620" y="74930"/>
                  </a:lnTo>
                  <a:lnTo>
                    <a:pt x="7620" y="71132"/>
                  </a:lnTo>
                  <a:close/>
                </a:path>
                <a:path w="7619" h="407670">
                  <a:moveTo>
                    <a:pt x="7620" y="68592"/>
                  </a:moveTo>
                  <a:lnTo>
                    <a:pt x="0" y="68592"/>
                  </a:lnTo>
                  <a:lnTo>
                    <a:pt x="0" y="71120"/>
                  </a:lnTo>
                  <a:lnTo>
                    <a:pt x="7620" y="71120"/>
                  </a:lnTo>
                  <a:lnTo>
                    <a:pt x="7620" y="68592"/>
                  </a:lnTo>
                  <a:close/>
                </a:path>
                <a:path w="7619" h="407670">
                  <a:moveTo>
                    <a:pt x="7620" y="64782"/>
                  </a:moveTo>
                  <a:lnTo>
                    <a:pt x="0" y="64782"/>
                  </a:lnTo>
                  <a:lnTo>
                    <a:pt x="0" y="68580"/>
                  </a:lnTo>
                  <a:lnTo>
                    <a:pt x="7620" y="68580"/>
                  </a:lnTo>
                  <a:lnTo>
                    <a:pt x="7620" y="64782"/>
                  </a:lnTo>
                  <a:close/>
                </a:path>
                <a:path w="7619" h="407670">
                  <a:moveTo>
                    <a:pt x="7620" y="62242"/>
                  </a:moveTo>
                  <a:lnTo>
                    <a:pt x="0" y="62242"/>
                  </a:lnTo>
                  <a:lnTo>
                    <a:pt x="0" y="64770"/>
                  </a:lnTo>
                  <a:lnTo>
                    <a:pt x="7620" y="64770"/>
                  </a:lnTo>
                  <a:lnTo>
                    <a:pt x="7620" y="62242"/>
                  </a:lnTo>
                  <a:close/>
                </a:path>
                <a:path w="7619" h="407670">
                  <a:moveTo>
                    <a:pt x="7620" y="58432"/>
                  </a:moveTo>
                  <a:lnTo>
                    <a:pt x="0" y="58432"/>
                  </a:lnTo>
                  <a:lnTo>
                    <a:pt x="0" y="62230"/>
                  </a:lnTo>
                  <a:lnTo>
                    <a:pt x="7620" y="62230"/>
                  </a:lnTo>
                  <a:lnTo>
                    <a:pt x="7620" y="58432"/>
                  </a:lnTo>
                  <a:close/>
                </a:path>
                <a:path w="7619" h="407670">
                  <a:moveTo>
                    <a:pt x="7620" y="55892"/>
                  </a:moveTo>
                  <a:lnTo>
                    <a:pt x="0" y="55892"/>
                  </a:lnTo>
                  <a:lnTo>
                    <a:pt x="0" y="58420"/>
                  </a:lnTo>
                  <a:lnTo>
                    <a:pt x="7620" y="58420"/>
                  </a:lnTo>
                  <a:lnTo>
                    <a:pt x="7620" y="55892"/>
                  </a:lnTo>
                  <a:close/>
                </a:path>
                <a:path w="7619" h="407670">
                  <a:moveTo>
                    <a:pt x="7620" y="49542"/>
                  </a:moveTo>
                  <a:lnTo>
                    <a:pt x="0" y="49542"/>
                  </a:lnTo>
                  <a:lnTo>
                    <a:pt x="0" y="55880"/>
                  </a:lnTo>
                  <a:lnTo>
                    <a:pt x="7620" y="55880"/>
                  </a:lnTo>
                  <a:lnTo>
                    <a:pt x="7620" y="49542"/>
                  </a:lnTo>
                  <a:close/>
                </a:path>
                <a:path w="7619" h="407670">
                  <a:moveTo>
                    <a:pt x="7620" y="43192"/>
                  </a:moveTo>
                  <a:lnTo>
                    <a:pt x="0" y="43192"/>
                  </a:lnTo>
                  <a:lnTo>
                    <a:pt x="0" y="49530"/>
                  </a:lnTo>
                  <a:lnTo>
                    <a:pt x="7620" y="49530"/>
                  </a:lnTo>
                  <a:lnTo>
                    <a:pt x="7620" y="43192"/>
                  </a:lnTo>
                  <a:close/>
                </a:path>
                <a:path w="7619" h="407670">
                  <a:moveTo>
                    <a:pt x="7620" y="39382"/>
                  </a:moveTo>
                  <a:lnTo>
                    <a:pt x="0" y="39382"/>
                  </a:lnTo>
                  <a:lnTo>
                    <a:pt x="0" y="43180"/>
                  </a:lnTo>
                  <a:lnTo>
                    <a:pt x="7620" y="43180"/>
                  </a:lnTo>
                  <a:lnTo>
                    <a:pt x="7620" y="39382"/>
                  </a:lnTo>
                  <a:close/>
                </a:path>
                <a:path w="7619" h="407670">
                  <a:moveTo>
                    <a:pt x="7620" y="36842"/>
                  </a:moveTo>
                  <a:lnTo>
                    <a:pt x="0" y="36842"/>
                  </a:lnTo>
                  <a:lnTo>
                    <a:pt x="0" y="39370"/>
                  </a:lnTo>
                  <a:lnTo>
                    <a:pt x="7620" y="39370"/>
                  </a:lnTo>
                  <a:lnTo>
                    <a:pt x="7620" y="36842"/>
                  </a:lnTo>
                  <a:close/>
                </a:path>
                <a:path w="7619" h="407670">
                  <a:moveTo>
                    <a:pt x="7620" y="33032"/>
                  </a:moveTo>
                  <a:lnTo>
                    <a:pt x="0" y="33032"/>
                  </a:lnTo>
                  <a:lnTo>
                    <a:pt x="0" y="36830"/>
                  </a:lnTo>
                  <a:lnTo>
                    <a:pt x="7620" y="36830"/>
                  </a:lnTo>
                  <a:lnTo>
                    <a:pt x="7620" y="33032"/>
                  </a:lnTo>
                  <a:close/>
                </a:path>
                <a:path w="7619" h="407670">
                  <a:moveTo>
                    <a:pt x="7620" y="30492"/>
                  </a:moveTo>
                  <a:lnTo>
                    <a:pt x="0" y="30492"/>
                  </a:lnTo>
                  <a:lnTo>
                    <a:pt x="0" y="33020"/>
                  </a:lnTo>
                  <a:lnTo>
                    <a:pt x="7620" y="33020"/>
                  </a:lnTo>
                  <a:lnTo>
                    <a:pt x="7620" y="30492"/>
                  </a:lnTo>
                  <a:close/>
                </a:path>
                <a:path w="7619" h="407670">
                  <a:moveTo>
                    <a:pt x="7620" y="26682"/>
                  </a:moveTo>
                  <a:lnTo>
                    <a:pt x="0" y="26682"/>
                  </a:lnTo>
                  <a:lnTo>
                    <a:pt x="0" y="30480"/>
                  </a:lnTo>
                  <a:lnTo>
                    <a:pt x="7620" y="30480"/>
                  </a:lnTo>
                  <a:lnTo>
                    <a:pt x="7620" y="26682"/>
                  </a:lnTo>
                  <a:close/>
                </a:path>
                <a:path w="7619" h="407670">
                  <a:moveTo>
                    <a:pt x="7620" y="24142"/>
                  </a:moveTo>
                  <a:lnTo>
                    <a:pt x="0" y="24142"/>
                  </a:lnTo>
                  <a:lnTo>
                    <a:pt x="0" y="26670"/>
                  </a:lnTo>
                  <a:lnTo>
                    <a:pt x="7620" y="26670"/>
                  </a:lnTo>
                  <a:lnTo>
                    <a:pt x="7620" y="24142"/>
                  </a:lnTo>
                  <a:close/>
                </a:path>
                <a:path w="7619" h="407670">
                  <a:moveTo>
                    <a:pt x="7620" y="17792"/>
                  </a:moveTo>
                  <a:lnTo>
                    <a:pt x="0" y="17792"/>
                  </a:lnTo>
                  <a:lnTo>
                    <a:pt x="0" y="24130"/>
                  </a:lnTo>
                  <a:lnTo>
                    <a:pt x="7620" y="24130"/>
                  </a:lnTo>
                  <a:lnTo>
                    <a:pt x="7620" y="17792"/>
                  </a:lnTo>
                  <a:close/>
                </a:path>
                <a:path w="7619" h="407670">
                  <a:moveTo>
                    <a:pt x="7620" y="11442"/>
                  </a:moveTo>
                  <a:lnTo>
                    <a:pt x="0" y="11442"/>
                  </a:lnTo>
                  <a:lnTo>
                    <a:pt x="0" y="17780"/>
                  </a:lnTo>
                  <a:lnTo>
                    <a:pt x="7620" y="17780"/>
                  </a:lnTo>
                  <a:lnTo>
                    <a:pt x="7620" y="11442"/>
                  </a:lnTo>
                  <a:close/>
                </a:path>
                <a:path w="7619" h="407670">
                  <a:moveTo>
                    <a:pt x="7620" y="7632"/>
                  </a:moveTo>
                  <a:lnTo>
                    <a:pt x="0" y="7632"/>
                  </a:lnTo>
                  <a:lnTo>
                    <a:pt x="0" y="11430"/>
                  </a:lnTo>
                  <a:lnTo>
                    <a:pt x="7620" y="11430"/>
                  </a:lnTo>
                  <a:lnTo>
                    <a:pt x="7620" y="7632"/>
                  </a:lnTo>
                  <a:close/>
                </a:path>
                <a:path w="7619" h="407670">
                  <a:moveTo>
                    <a:pt x="7620" y="5092"/>
                  </a:moveTo>
                  <a:lnTo>
                    <a:pt x="0" y="5092"/>
                  </a:lnTo>
                  <a:lnTo>
                    <a:pt x="0" y="7620"/>
                  </a:lnTo>
                  <a:lnTo>
                    <a:pt x="7620" y="7620"/>
                  </a:lnTo>
                  <a:lnTo>
                    <a:pt x="7620" y="5092"/>
                  </a:lnTo>
                  <a:close/>
                </a:path>
                <a:path w="7619" h="407670">
                  <a:moveTo>
                    <a:pt x="7620" y="1282"/>
                  </a:moveTo>
                  <a:lnTo>
                    <a:pt x="0" y="1282"/>
                  </a:lnTo>
                  <a:lnTo>
                    <a:pt x="0" y="5080"/>
                  </a:lnTo>
                  <a:lnTo>
                    <a:pt x="7620" y="5080"/>
                  </a:lnTo>
                  <a:lnTo>
                    <a:pt x="7620" y="1282"/>
                  </a:lnTo>
                  <a:close/>
                </a:path>
                <a:path w="7619" h="407670">
                  <a:moveTo>
                    <a:pt x="7620" y="0"/>
                  </a:moveTo>
                  <a:lnTo>
                    <a:pt x="0" y="0"/>
                  </a:lnTo>
                  <a:lnTo>
                    <a:pt x="0" y="1270"/>
                  </a:lnTo>
                  <a:lnTo>
                    <a:pt x="7620" y="127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0B00FC"/>
            </a:solidFill>
          </p:spPr>
          <p:txBody>
            <a:bodyPr bIns="0" lIns="0" rIns="0" rtlCol="0" tIns="0" wrap="square"/>
            <a:p/>
          </p:txBody>
        </p:sp>
        <p:sp>
          <p:nvSpPr>
            <p:cNvPr id="1050406" name="object 1710"/>
            <p:cNvSpPr/>
            <p:nvPr/>
          </p:nvSpPr>
          <p:spPr>
            <a:xfrm>
              <a:off x="1469389" y="6214237"/>
              <a:ext cx="0" cy="144780"/>
            </a:xfrm>
            <a:custGeom>
              <a:avLst/>
              <a:ahLst/>
              <a:rect l="l" t="t" r="r" b="b"/>
              <a:pathLst>
                <a:path w="0" h="144779">
                  <a:moveTo>
                    <a:pt x="0" y="0"/>
                  </a:moveTo>
                  <a:lnTo>
                    <a:pt x="0" y="144653"/>
                  </a:lnTo>
                </a:path>
              </a:pathLst>
            </a:custGeom>
            <a:ln w="7619">
              <a:solidFill>
                <a:srgbClr val="0B00FC"/>
              </a:solidFill>
              <a:prstDash val="sysDot"/>
            </a:ln>
          </p:spPr>
          <p:txBody>
            <a:bodyPr bIns="0" lIns="0" rIns="0" rtlCol="0" tIns="0" wrap="square"/>
            <a:p/>
          </p:txBody>
        </p:sp>
        <p:sp>
          <p:nvSpPr>
            <p:cNvPr id="1050407" name="object 1711"/>
            <p:cNvSpPr/>
            <p:nvPr/>
          </p:nvSpPr>
          <p:spPr>
            <a:xfrm>
              <a:off x="1465580" y="6360172"/>
              <a:ext cx="7620" cy="403860"/>
            </a:xfrm>
            <a:custGeom>
              <a:avLst/>
              <a:ahLst/>
              <a:rect l="l" t="t" r="r" b="b"/>
              <a:pathLst>
                <a:path w="7619" h="403859">
                  <a:moveTo>
                    <a:pt x="7620" y="157480"/>
                  </a:moveTo>
                  <a:lnTo>
                    <a:pt x="0" y="157480"/>
                  </a:lnTo>
                  <a:lnTo>
                    <a:pt x="0" y="403847"/>
                  </a:lnTo>
                  <a:lnTo>
                    <a:pt x="7620" y="403860"/>
                  </a:lnTo>
                  <a:lnTo>
                    <a:pt x="7620" y="157480"/>
                  </a:lnTo>
                  <a:close/>
                </a:path>
                <a:path w="7619" h="403859">
                  <a:moveTo>
                    <a:pt x="7620" y="151130"/>
                  </a:moveTo>
                  <a:lnTo>
                    <a:pt x="0" y="151130"/>
                  </a:lnTo>
                  <a:lnTo>
                    <a:pt x="0" y="156197"/>
                  </a:lnTo>
                  <a:lnTo>
                    <a:pt x="7620" y="156197"/>
                  </a:lnTo>
                  <a:lnTo>
                    <a:pt x="7620" y="151130"/>
                  </a:lnTo>
                  <a:close/>
                </a:path>
                <a:path w="7619" h="403859">
                  <a:moveTo>
                    <a:pt x="7620" y="144780"/>
                  </a:moveTo>
                  <a:lnTo>
                    <a:pt x="0" y="144780"/>
                  </a:lnTo>
                  <a:lnTo>
                    <a:pt x="0" y="149847"/>
                  </a:lnTo>
                  <a:lnTo>
                    <a:pt x="7620" y="149847"/>
                  </a:lnTo>
                  <a:lnTo>
                    <a:pt x="7620" y="144780"/>
                  </a:lnTo>
                  <a:close/>
                </a:path>
                <a:path w="7619" h="403859">
                  <a:moveTo>
                    <a:pt x="7620" y="138430"/>
                  </a:moveTo>
                  <a:lnTo>
                    <a:pt x="0" y="138430"/>
                  </a:lnTo>
                  <a:lnTo>
                    <a:pt x="0" y="143497"/>
                  </a:lnTo>
                  <a:lnTo>
                    <a:pt x="7620" y="143497"/>
                  </a:lnTo>
                  <a:lnTo>
                    <a:pt x="7620" y="138430"/>
                  </a:lnTo>
                  <a:close/>
                </a:path>
                <a:path w="7619" h="403859">
                  <a:moveTo>
                    <a:pt x="7620" y="132080"/>
                  </a:moveTo>
                  <a:lnTo>
                    <a:pt x="0" y="132080"/>
                  </a:lnTo>
                  <a:lnTo>
                    <a:pt x="0" y="137147"/>
                  </a:lnTo>
                  <a:lnTo>
                    <a:pt x="7620" y="137147"/>
                  </a:lnTo>
                  <a:lnTo>
                    <a:pt x="7620" y="132080"/>
                  </a:lnTo>
                  <a:close/>
                </a:path>
                <a:path w="7619" h="403859">
                  <a:moveTo>
                    <a:pt x="7620" y="125730"/>
                  </a:moveTo>
                  <a:lnTo>
                    <a:pt x="0" y="125730"/>
                  </a:lnTo>
                  <a:lnTo>
                    <a:pt x="0" y="130797"/>
                  </a:lnTo>
                  <a:lnTo>
                    <a:pt x="7620" y="130797"/>
                  </a:lnTo>
                  <a:lnTo>
                    <a:pt x="7620" y="125730"/>
                  </a:lnTo>
                  <a:close/>
                </a:path>
                <a:path w="7619" h="403859">
                  <a:moveTo>
                    <a:pt x="7620" y="119380"/>
                  </a:moveTo>
                  <a:lnTo>
                    <a:pt x="0" y="119380"/>
                  </a:lnTo>
                  <a:lnTo>
                    <a:pt x="0" y="124447"/>
                  </a:lnTo>
                  <a:lnTo>
                    <a:pt x="7620" y="124447"/>
                  </a:lnTo>
                  <a:lnTo>
                    <a:pt x="7620" y="119380"/>
                  </a:lnTo>
                  <a:close/>
                </a:path>
                <a:path w="7619" h="403859">
                  <a:moveTo>
                    <a:pt x="7620" y="113030"/>
                  </a:moveTo>
                  <a:lnTo>
                    <a:pt x="0" y="113030"/>
                  </a:lnTo>
                  <a:lnTo>
                    <a:pt x="0" y="118097"/>
                  </a:lnTo>
                  <a:lnTo>
                    <a:pt x="7620" y="118097"/>
                  </a:lnTo>
                  <a:lnTo>
                    <a:pt x="7620" y="113030"/>
                  </a:lnTo>
                  <a:close/>
                </a:path>
                <a:path w="7619" h="403859">
                  <a:moveTo>
                    <a:pt x="7620" y="106680"/>
                  </a:moveTo>
                  <a:lnTo>
                    <a:pt x="0" y="106680"/>
                  </a:lnTo>
                  <a:lnTo>
                    <a:pt x="0" y="111747"/>
                  </a:lnTo>
                  <a:lnTo>
                    <a:pt x="7620" y="111747"/>
                  </a:lnTo>
                  <a:lnTo>
                    <a:pt x="7620" y="106680"/>
                  </a:lnTo>
                  <a:close/>
                </a:path>
                <a:path w="7619" h="403859">
                  <a:moveTo>
                    <a:pt x="7620" y="100330"/>
                  </a:moveTo>
                  <a:lnTo>
                    <a:pt x="0" y="100330"/>
                  </a:lnTo>
                  <a:lnTo>
                    <a:pt x="0" y="105397"/>
                  </a:lnTo>
                  <a:lnTo>
                    <a:pt x="7620" y="105397"/>
                  </a:lnTo>
                  <a:lnTo>
                    <a:pt x="7620" y="100330"/>
                  </a:lnTo>
                  <a:close/>
                </a:path>
                <a:path w="7619" h="403859">
                  <a:moveTo>
                    <a:pt x="7620" y="93980"/>
                  </a:moveTo>
                  <a:lnTo>
                    <a:pt x="0" y="93980"/>
                  </a:lnTo>
                  <a:lnTo>
                    <a:pt x="0" y="99047"/>
                  </a:lnTo>
                  <a:lnTo>
                    <a:pt x="7620" y="99047"/>
                  </a:lnTo>
                  <a:lnTo>
                    <a:pt x="7620" y="93980"/>
                  </a:lnTo>
                  <a:close/>
                </a:path>
                <a:path w="7619" h="403859">
                  <a:moveTo>
                    <a:pt x="7620" y="88900"/>
                  </a:moveTo>
                  <a:lnTo>
                    <a:pt x="0" y="88900"/>
                  </a:lnTo>
                  <a:lnTo>
                    <a:pt x="0" y="92697"/>
                  </a:lnTo>
                  <a:lnTo>
                    <a:pt x="7620" y="92697"/>
                  </a:lnTo>
                  <a:lnTo>
                    <a:pt x="7620" y="88900"/>
                  </a:lnTo>
                  <a:close/>
                </a:path>
                <a:path w="7619" h="403859">
                  <a:moveTo>
                    <a:pt x="7620" y="82550"/>
                  </a:moveTo>
                  <a:lnTo>
                    <a:pt x="0" y="82550"/>
                  </a:lnTo>
                  <a:lnTo>
                    <a:pt x="0" y="87630"/>
                  </a:lnTo>
                  <a:lnTo>
                    <a:pt x="7620" y="87630"/>
                  </a:lnTo>
                  <a:lnTo>
                    <a:pt x="7620" y="82550"/>
                  </a:lnTo>
                  <a:close/>
                </a:path>
                <a:path w="7619" h="403859">
                  <a:moveTo>
                    <a:pt x="7620" y="76200"/>
                  </a:moveTo>
                  <a:lnTo>
                    <a:pt x="0" y="76200"/>
                  </a:lnTo>
                  <a:lnTo>
                    <a:pt x="0" y="81267"/>
                  </a:lnTo>
                  <a:lnTo>
                    <a:pt x="7620" y="81267"/>
                  </a:lnTo>
                  <a:lnTo>
                    <a:pt x="7620" y="76200"/>
                  </a:lnTo>
                  <a:close/>
                </a:path>
                <a:path w="7619" h="403859">
                  <a:moveTo>
                    <a:pt x="7620" y="69850"/>
                  </a:moveTo>
                  <a:lnTo>
                    <a:pt x="0" y="69850"/>
                  </a:lnTo>
                  <a:lnTo>
                    <a:pt x="0" y="74930"/>
                  </a:lnTo>
                  <a:lnTo>
                    <a:pt x="7620" y="74930"/>
                  </a:lnTo>
                  <a:lnTo>
                    <a:pt x="7620" y="69850"/>
                  </a:lnTo>
                  <a:close/>
                </a:path>
                <a:path w="7619" h="403859">
                  <a:moveTo>
                    <a:pt x="7620" y="63500"/>
                  </a:moveTo>
                  <a:lnTo>
                    <a:pt x="0" y="63500"/>
                  </a:lnTo>
                  <a:lnTo>
                    <a:pt x="0" y="68567"/>
                  </a:lnTo>
                  <a:lnTo>
                    <a:pt x="7620" y="68567"/>
                  </a:lnTo>
                  <a:lnTo>
                    <a:pt x="7620" y="63500"/>
                  </a:lnTo>
                  <a:close/>
                </a:path>
                <a:path w="7619" h="403859">
                  <a:moveTo>
                    <a:pt x="7620" y="57150"/>
                  </a:moveTo>
                  <a:lnTo>
                    <a:pt x="0" y="57150"/>
                  </a:lnTo>
                  <a:lnTo>
                    <a:pt x="0" y="62217"/>
                  </a:lnTo>
                  <a:lnTo>
                    <a:pt x="7620" y="62217"/>
                  </a:lnTo>
                  <a:lnTo>
                    <a:pt x="7620" y="57150"/>
                  </a:lnTo>
                  <a:close/>
                </a:path>
                <a:path w="7619" h="403859">
                  <a:moveTo>
                    <a:pt x="7620" y="50800"/>
                  </a:moveTo>
                  <a:lnTo>
                    <a:pt x="0" y="50800"/>
                  </a:lnTo>
                  <a:lnTo>
                    <a:pt x="0" y="55867"/>
                  </a:lnTo>
                  <a:lnTo>
                    <a:pt x="7620" y="55867"/>
                  </a:lnTo>
                  <a:lnTo>
                    <a:pt x="7620" y="50800"/>
                  </a:lnTo>
                  <a:close/>
                </a:path>
                <a:path w="7619" h="403859">
                  <a:moveTo>
                    <a:pt x="7620" y="38100"/>
                  </a:moveTo>
                  <a:lnTo>
                    <a:pt x="0" y="38100"/>
                  </a:lnTo>
                  <a:lnTo>
                    <a:pt x="0" y="49517"/>
                  </a:lnTo>
                  <a:lnTo>
                    <a:pt x="7620" y="49517"/>
                  </a:lnTo>
                  <a:lnTo>
                    <a:pt x="7620" y="38100"/>
                  </a:lnTo>
                  <a:close/>
                </a:path>
                <a:path w="7619" h="403859">
                  <a:moveTo>
                    <a:pt x="7620" y="25400"/>
                  </a:moveTo>
                  <a:lnTo>
                    <a:pt x="0" y="25400"/>
                  </a:lnTo>
                  <a:lnTo>
                    <a:pt x="0" y="36817"/>
                  </a:lnTo>
                  <a:lnTo>
                    <a:pt x="7620" y="36817"/>
                  </a:lnTo>
                  <a:lnTo>
                    <a:pt x="7620" y="25400"/>
                  </a:lnTo>
                  <a:close/>
                </a:path>
                <a:path w="7619" h="403859">
                  <a:moveTo>
                    <a:pt x="7620" y="12700"/>
                  </a:moveTo>
                  <a:lnTo>
                    <a:pt x="0" y="12700"/>
                  </a:lnTo>
                  <a:lnTo>
                    <a:pt x="0" y="24117"/>
                  </a:lnTo>
                  <a:lnTo>
                    <a:pt x="7620" y="24117"/>
                  </a:lnTo>
                  <a:lnTo>
                    <a:pt x="7620" y="12700"/>
                  </a:lnTo>
                  <a:close/>
                </a:path>
                <a:path w="7619" h="403859">
                  <a:moveTo>
                    <a:pt x="7620" y="0"/>
                  </a:moveTo>
                  <a:lnTo>
                    <a:pt x="0" y="0"/>
                  </a:lnTo>
                  <a:lnTo>
                    <a:pt x="0" y="11417"/>
                  </a:lnTo>
                  <a:lnTo>
                    <a:pt x="7620" y="11417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0B00FC"/>
            </a:solidFill>
          </p:spPr>
          <p:txBody>
            <a:bodyPr bIns="0" lIns="0" rIns="0" rtlCol="0" tIns="0" wrap="square"/>
            <a:p/>
          </p:txBody>
        </p:sp>
        <p:sp>
          <p:nvSpPr>
            <p:cNvPr id="1050408" name="object 1712"/>
            <p:cNvSpPr/>
            <p:nvPr/>
          </p:nvSpPr>
          <p:spPr>
            <a:xfrm>
              <a:off x="1459230" y="5806439"/>
              <a:ext cx="6350" cy="119380"/>
            </a:xfrm>
            <a:custGeom>
              <a:avLst/>
              <a:ahLst/>
              <a:rect l="l" t="t" r="r" b="b"/>
              <a:pathLst>
                <a:path w="6350" h="119379">
                  <a:moveTo>
                    <a:pt x="6350" y="109232"/>
                  </a:moveTo>
                  <a:lnTo>
                    <a:pt x="0" y="109232"/>
                  </a:lnTo>
                  <a:lnTo>
                    <a:pt x="0" y="119380"/>
                  </a:lnTo>
                  <a:lnTo>
                    <a:pt x="6350" y="119380"/>
                  </a:lnTo>
                  <a:lnTo>
                    <a:pt x="6350" y="109232"/>
                  </a:lnTo>
                  <a:close/>
                </a:path>
                <a:path w="6350" h="119379">
                  <a:moveTo>
                    <a:pt x="6350" y="96532"/>
                  </a:moveTo>
                  <a:lnTo>
                    <a:pt x="0" y="96532"/>
                  </a:lnTo>
                  <a:lnTo>
                    <a:pt x="0" y="109220"/>
                  </a:lnTo>
                  <a:lnTo>
                    <a:pt x="6350" y="109220"/>
                  </a:lnTo>
                  <a:lnTo>
                    <a:pt x="6350" y="96532"/>
                  </a:lnTo>
                  <a:close/>
                </a:path>
                <a:path w="6350" h="119379">
                  <a:moveTo>
                    <a:pt x="6350" y="93992"/>
                  </a:moveTo>
                  <a:lnTo>
                    <a:pt x="0" y="93992"/>
                  </a:lnTo>
                  <a:lnTo>
                    <a:pt x="0" y="96520"/>
                  </a:lnTo>
                  <a:lnTo>
                    <a:pt x="6350" y="96520"/>
                  </a:lnTo>
                  <a:lnTo>
                    <a:pt x="6350" y="93992"/>
                  </a:lnTo>
                  <a:close/>
                </a:path>
                <a:path w="6350" h="119379">
                  <a:moveTo>
                    <a:pt x="6350" y="87642"/>
                  </a:moveTo>
                  <a:lnTo>
                    <a:pt x="0" y="87642"/>
                  </a:lnTo>
                  <a:lnTo>
                    <a:pt x="0" y="93980"/>
                  </a:lnTo>
                  <a:lnTo>
                    <a:pt x="6350" y="93980"/>
                  </a:lnTo>
                  <a:lnTo>
                    <a:pt x="6350" y="87642"/>
                  </a:lnTo>
                  <a:close/>
                </a:path>
                <a:path w="6350" h="119379">
                  <a:moveTo>
                    <a:pt x="6350" y="77482"/>
                  </a:moveTo>
                  <a:lnTo>
                    <a:pt x="0" y="77482"/>
                  </a:lnTo>
                  <a:lnTo>
                    <a:pt x="0" y="87630"/>
                  </a:lnTo>
                  <a:lnTo>
                    <a:pt x="6350" y="87630"/>
                  </a:lnTo>
                  <a:lnTo>
                    <a:pt x="6350" y="77482"/>
                  </a:lnTo>
                  <a:close/>
                </a:path>
                <a:path w="6350" h="119379">
                  <a:moveTo>
                    <a:pt x="6350" y="74942"/>
                  </a:moveTo>
                  <a:lnTo>
                    <a:pt x="0" y="74942"/>
                  </a:lnTo>
                  <a:lnTo>
                    <a:pt x="0" y="77470"/>
                  </a:lnTo>
                  <a:lnTo>
                    <a:pt x="6350" y="77470"/>
                  </a:lnTo>
                  <a:lnTo>
                    <a:pt x="6350" y="74942"/>
                  </a:lnTo>
                  <a:close/>
                </a:path>
                <a:path w="6350" h="119379">
                  <a:moveTo>
                    <a:pt x="6350" y="71132"/>
                  </a:moveTo>
                  <a:lnTo>
                    <a:pt x="0" y="71132"/>
                  </a:lnTo>
                  <a:lnTo>
                    <a:pt x="0" y="74930"/>
                  </a:lnTo>
                  <a:lnTo>
                    <a:pt x="6350" y="74930"/>
                  </a:lnTo>
                  <a:lnTo>
                    <a:pt x="6350" y="71132"/>
                  </a:lnTo>
                  <a:close/>
                </a:path>
                <a:path w="6350" h="119379">
                  <a:moveTo>
                    <a:pt x="6350" y="68592"/>
                  </a:moveTo>
                  <a:lnTo>
                    <a:pt x="0" y="68592"/>
                  </a:lnTo>
                  <a:lnTo>
                    <a:pt x="0" y="71120"/>
                  </a:lnTo>
                  <a:lnTo>
                    <a:pt x="6350" y="71120"/>
                  </a:lnTo>
                  <a:lnTo>
                    <a:pt x="6350" y="68592"/>
                  </a:lnTo>
                  <a:close/>
                </a:path>
                <a:path w="6350" h="119379">
                  <a:moveTo>
                    <a:pt x="6350" y="64782"/>
                  </a:moveTo>
                  <a:lnTo>
                    <a:pt x="0" y="64782"/>
                  </a:lnTo>
                  <a:lnTo>
                    <a:pt x="0" y="68580"/>
                  </a:lnTo>
                  <a:lnTo>
                    <a:pt x="6350" y="68580"/>
                  </a:lnTo>
                  <a:lnTo>
                    <a:pt x="6350" y="64782"/>
                  </a:lnTo>
                  <a:close/>
                </a:path>
                <a:path w="6350" h="119379">
                  <a:moveTo>
                    <a:pt x="6350" y="62242"/>
                  </a:moveTo>
                  <a:lnTo>
                    <a:pt x="0" y="62242"/>
                  </a:lnTo>
                  <a:lnTo>
                    <a:pt x="0" y="64770"/>
                  </a:lnTo>
                  <a:lnTo>
                    <a:pt x="6350" y="64770"/>
                  </a:lnTo>
                  <a:lnTo>
                    <a:pt x="6350" y="62242"/>
                  </a:lnTo>
                  <a:close/>
                </a:path>
                <a:path w="6350" h="119379">
                  <a:moveTo>
                    <a:pt x="6350" y="58432"/>
                  </a:moveTo>
                  <a:lnTo>
                    <a:pt x="0" y="58432"/>
                  </a:lnTo>
                  <a:lnTo>
                    <a:pt x="0" y="62230"/>
                  </a:lnTo>
                  <a:lnTo>
                    <a:pt x="6350" y="62230"/>
                  </a:lnTo>
                  <a:lnTo>
                    <a:pt x="6350" y="58432"/>
                  </a:lnTo>
                  <a:close/>
                </a:path>
                <a:path w="6350" h="119379">
                  <a:moveTo>
                    <a:pt x="6350" y="55892"/>
                  </a:moveTo>
                  <a:lnTo>
                    <a:pt x="0" y="55892"/>
                  </a:lnTo>
                  <a:lnTo>
                    <a:pt x="0" y="58420"/>
                  </a:lnTo>
                  <a:lnTo>
                    <a:pt x="6350" y="58420"/>
                  </a:lnTo>
                  <a:lnTo>
                    <a:pt x="6350" y="55892"/>
                  </a:lnTo>
                  <a:close/>
                </a:path>
                <a:path w="6350" h="119379">
                  <a:moveTo>
                    <a:pt x="6350" y="49542"/>
                  </a:moveTo>
                  <a:lnTo>
                    <a:pt x="0" y="49542"/>
                  </a:lnTo>
                  <a:lnTo>
                    <a:pt x="0" y="55880"/>
                  </a:lnTo>
                  <a:lnTo>
                    <a:pt x="6350" y="55880"/>
                  </a:lnTo>
                  <a:lnTo>
                    <a:pt x="6350" y="49542"/>
                  </a:lnTo>
                  <a:close/>
                </a:path>
                <a:path w="6350" h="119379">
                  <a:moveTo>
                    <a:pt x="6350" y="43192"/>
                  </a:moveTo>
                  <a:lnTo>
                    <a:pt x="0" y="43192"/>
                  </a:lnTo>
                  <a:lnTo>
                    <a:pt x="0" y="49530"/>
                  </a:lnTo>
                  <a:lnTo>
                    <a:pt x="6350" y="49530"/>
                  </a:lnTo>
                  <a:lnTo>
                    <a:pt x="6350" y="43192"/>
                  </a:lnTo>
                  <a:close/>
                </a:path>
                <a:path w="6350" h="119379">
                  <a:moveTo>
                    <a:pt x="6350" y="39382"/>
                  </a:moveTo>
                  <a:lnTo>
                    <a:pt x="0" y="39382"/>
                  </a:lnTo>
                  <a:lnTo>
                    <a:pt x="0" y="43180"/>
                  </a:lnTo>
                  <a:lnTo>
                    <a:pt x="6350" y="43180"/>
                  </a:lnTo>
                  <a:lnTo>
                    <a:pt x="6350" y="39382"/>
                  </a:lnTo>
                  <a:close/>
                </a:path>
                <a:path w="6350" h="119379">
                  <a:moveTo>
                    <a:pt x="6350" y="36842"/>
                  </a:moveTo>
                  <a:lnTo>
                    <a:pt x="0" y="36842"/>
                  </a:lnTo>
                  <a:lnTo>
                    <a:pt x="0" y="39370"/>
                  </a:lnTo>
                  <a:lnTo>
                    <a:pt x="6350" y="39370"/>
                  </a:lnTo>
                  <a:lnTo>
                    <a:pt x="6350" y="36842"/>
                  </a:lnTo>
                  <a:close/>
                </a:path>
                <a:path w="6350" h="119379">
                  <a:moveTo>
                    <a:pt x="6350" y="33032"/>
                  </a:moveTo>
                  <a:lnTo>
                    <a:pt x="0" y="33032"/>
                  </a:lnTo>
                  <a:lnTo>
                    <a:pt x="0" y="36830"/>
                  </a:lnTo>
                  <a:lnTo>
                    <a:pt x="6350" y="36830"/>
                  </a:lnTo>
                  <a:lnTo>
                    <a:pt x="6350" y="33032"/>
                  </a:lnTo>
                  <a:close/>
                </a:path>
                <a:path w="6350" h="119379">
                  <a:moveTo>
                    <a:pt x="6350" y="30492"/>
                  </a:moveTo>
                  <a:lnTo>
                    <a:pt x="0" y="30492"/>
                  </a:lnTo>
                  <a:lnTo>
                    <a:pt x="0" y="33020"/>
                  </a:lnTo>
                  <a:lnTo>
                    <a:pt x="6350" y="33020"/>
                  </a:lnTo>
                  <a:lnTo>
                    <a:pt x="6350" y="30492"/>
                  </a:lnTo>
                  <a:close/>
                </a:path>
                <a:path w="6350" h="119379">
                  <a:moveTo>
                    <a:pt x="6350" y="26682"/>
                  </a:moveTo>
                  <a:lnTo>
                    <a:pt x="0" y="26682"/>
                  </a:lnTo>
                  <a:lnTo>
                    <a:pt x="0" y="30480"/>
                  </a:lnTo>
                  <a:lnTo>
                    <a:pt x="6350" y="30480"/>
                  </a:lnTo>
                  <a:lnTo>
                    <a:pt x="6350" y="26682"/>
                  </a:lnTo>
                  <a:close/>
                </a:path>
                <a:path w="6350" h="119379">
                  <a:moveTo>
                    <a:pt x="6350" y="24142"/>
                  </a:moveTo>
                  <a:lnTo>
                    <a:pt x="0" y="24142"/>
                  </a:lnTo>
                  <a:lnTo>
                    <a:pt x="0" y="26670"/>
                  </a:lnTo>
                  <a:lnTo>
                    <a:pt x="6350" y="26670"/>
                  </a:lnTo>
                  <a:lnTo>
                    <a:pt x="6350" y="24142"/>
                  </a:lnTo>
                  <a:close/>
                </a:path>
                <a:path w="6350" h="119379">
                  <a:moveTo>
                    <a:pt x="6350" y="17792"/>
                  </a:moveTo>
                  <a:lnTo>
                    <a:pt x="0" y="17792"/>
                  </a:lnTo>
                  <a:lnTo>
                    <a:pt x="0" y="24130"/>
                  </a:lnTo>
                  <a:lnTo>
                    <a:pt x="6350" y="24130"/>
                  </a:lnTo>
                  <a:lnTo>
                    <a:pt x="6350" y="17792"/>
                  </a:lnTo>
                  <a:close/>
                </a:path>
                <a:path w="6350" h="119379">
                  <a:moveTo>
                    <a:pt x="6350" y="11442"/>
                  </a:moveTo>
                  <a:lnTo>
                    <a:pt x="0" y="11442"/>
                  </a:lnTo>
                  <a:lnTo>
                    <a:pt x="0" y="17780"/>
                  </a:lnTo>
                  <a:lnTo>
                    <a:pt x="6350" y="17780"/>
                  </a:lnTo>
                  <a:lnTo>
                    <a:pt x="6350" y="11442"/>
                  </a:lnTo>
                  <a:close/>
                </a:path>
                <a:path w="6350" h="119379">
                  <a:moveTo>
                    <a:pt x="6350" y="7632"/>
                  </a:moveTo>
                  <a:lnTo>
                    <a:pt x="0" y="7632"/>
                  </a:lnTo>
                  <a:lnTo>
                    <a:pt x="0" y="11430"/>
                  </a:lnTo>
                  <a:lnTo>
                    <a:pt x="6350" y="11430"/>
                  </a:lnTo>
                  <a:lnTo>
                    <a:pt x="6350" y="7632"/>
                  </a:lnTo>
                  <a:close/>
                </a:path>
                <a:path w="6350" h="119379">
                  <a:moveTo>
                    <a:pt x="6350" y="5092"/>
                  </a:moveTo>
                  <a:lnTo>
                    <a:pt x="0" y="5092"/>
                  </a:lnTo>
                  <a:lnTo>
                    <a:pt x="0" y="7620"/>
                  </a:lnTo>
                  <a:lnTo>
                    <a:pt x="6350" y="7620"/>
                  </a:lnTo>
                  <a:lnTo>
                    <a:pt x="6350" y="5092"/>
                  </a:lnTo>
                  <a:close/>
                </a:path>
                <a:path w="6350" h="119379">
                  <a:moveTo>
                    <a:pt x="6350" y="1282"/>
                  </a:moveTo>
                  <a:lnTo>
                    <a:pt x="0" y="1282"/>
                  </a:lnTo>
                  <a:lnTo>
                    <a:pt x="0" y="5080"/>
                  </a:lnTo>
                  <a:lnTo>
                    <a:pt x="6350" y="5080"/>
                  </a:lnTo>
                  <a:lnTo>
                    <a:pt x="6350" y="1282"/>
                  </a:lnTo>
                  <a:close/>
                </a:path>
                <a:path w="6350" h="119379">
                  <a:moveTo>
                    <a:pt x="6350" y="0"/>
                  </a:moveTo>
                  <a:lnTo>
                    <a:pt x="0" y="0"/>
                  </a:lnTo>
                  <a:lnTo>
                    <a:pt x="0" y="1270"/>
                  </a:lnTo>
                  <a:lnTo>
                    <a:pt x="6350" y="1270"/>
                  </a:lnTo>
                  <a:lnTo>
                    <a:pt x="6350" y="0"/>
                  </a:lnTo>
                  <a:close/>
                </a:path>
              </a:pathLst>
            </a:custGeom>
            <a:solidFill>
              <a:srgbClr val="0A00FC"/>
            </a:solidFill>
          </p:spPr>
          <p:txBody>
            <a:bodyPr bIns="0" lIns="0" rIns="0" rtlCol="0" tIns="0" wrap="square"/>
            <a:p/>
          </p:txBody>
        </p:sp>
        <p:sp>
          <p:nvSpPr>
            <p:cNvPr id="1050409" name="object 1713"/>
            <p:cNvSpPr/>
            <p:nvPr/>
          </p:nvSpPr>
          <p:spPr>
            <a:xfrm>
              <a:off x="1462404" y="5925820"/>
              <a:ext cx="0" cy="180340"/>
            </a:xfrm>
            <a:custGeom>
              <a:avLst/>
              <a:ahLst/>
              <a:rect l="l" t="t" r="r" b="b"/>
              <a:pathLst>
                <a:path w="0" h="180339">
                  <a:moveTo>
                    <a:pt x="0" y="0"/>
                  </a:moveTo>
                  <a:lnTo>
                    <a:pt x="0" y="180339"/>
                  </a:lnTo>
                </a:path>
              </a:pathLst>
            </a:custGeom>
            <a:ln w="6350">
              <a:solidFill>
                <a:srgbClr val="0A00FC"/>
              </a:solidFill>
            </a:ln>
          </p:spPr>
          <p:txBody>
            <a:bodyPr bIns="0" lIns="0" rIns="0" rtlCol="0" tIns="0" wrap="square"/>
            <a:p/>
          </p:txBody>
        </p:sp>
        <p:sp>
          <p:nvSpPr>
            <p:cNvPr id="1050410" name="object 1714"/>
            <p:cNvSpPr/>
            <p:nvPr/>
          </p:nvSpPr>
          <p:spPr>
            <a:xfrm>
              <a:off x="1459229" y="6106159"/>
              <a:ext cx="6350" cy="107950"/>
            </a:xfrm>
            <a:custGeom>
              <a:avLst/>
              <a:ahLst/>
              <a:rect l="l" t="t" r="r" b="b"/>
              <a:pathLst>
                <a:path w="6350" h="107950">
                  <a:moveTo>
                    <a:pt x="6350" y="0"/>
                  </a:moveTo>
                  <a:lnTo>
                    <a:pt x="0" y="0"/>
                  </a:lnTo>
                  <a:lnTo>
                    <a:pt x="0" y="107949"/>
                  </a:lnTo>
                  <a:lnTo>
                    <a:pt x="6350" y="107949"/>
                  </a:lnTo>
                  <a:lnTo>
                    <a:pt x="6350" y="0"/>
                  </a:lnTo>
                  <a:close/>
                </a:path>
              </a:pathLst>
            </a:custGeom>
            <a:solidFill>
              <a:srgbClr val="0A00FC"/>
            </a:solidFill>
          </p:spPr>
          <p:txBody>
            <a:bodyPr bIns="0" lIns="0" rIns="0" rtlCol="0" tIns="0" wrap="square"/>
            <a:p/>
          </p:txBody>
        </p:sp>
        <p:sp>
          <p:nvSpPr>
            <p:cNvPr id="1050411" name="object 1715"/>
            <p:cNvSpPr/>
            <p:nvPr/>
          </p:nvSpPr>
          <p:spPr>
            <a:xfrm>
              <a:off x="1462404" y="6214237"/>
              <a:ext cx="0" cy="144780"/>
            </a:xfrm>
            <a:custGeom>
              <a:avLst/>
              <a:ahLst/>
              <a:rect l="l" t="t" r="r" b="b"/>
              <a:pathLst>
                <a:path w="0" h="144779">
                  <a:moveTo>
                    <a:pt x="0" y="0"/>
                  </a:moveTo>
                  <a:lnTo>
                    <a:pt x="0" y="144653"/>
                  </a:lnTo>
                </a:path>
              </a:pathLst>
            </a:custGeom>
            <a:ln w="6350">
              <a:solidFill>
                <a:srgbClr val="0A00FC"/>
              </a:solidFill>
              <a:prstDash val="sysDot"/>
            </a:ln>
          </p:spPr>
          <p:txBody>
            <a:bodyPr bIns="0" lIns="0" rIns="0" rtlCol="0" tIns="0" wrap="square"/>
            <a:p/>
          </p:txBody>
        </p:sp>
        <p:sp>
          <p:nvSpPr>
            <p:cNvPr id="1050412" name="object 1716"/>
            <p:cNvSpPr/>
            <p:nvPr/>
          </p:nvSpPr>
          <p:spPr>
            <a:xfrm>
              <a:off x="1459230" y="6360172"/>
              <a:ext cx="6350" cy="403860"/>
            </a:xfrm>
            <a:custGeom>
              <a:avLst/>
              <a:ahLst/>
              <a:rect l="l" t="t" r="r" b="b"/>
              <a:pathLst>
                <a:path w="6350" h="403859">
                  <a:moveTo>
                    <a:pt x="6350" y="157480"/>
                  </a:moveTo>
                  <a:lnTo>
                    <a:pt x="0" y="157480"/>
                  </a:lnTo>
                  <a:lnTo>
                    <a:pt x="0" y="403847"/>
                  </a:lnTo>
                  <a:lnTo>
                    <a:pt x="6350" y="403860"/>
                  </a:lnTo>
                  <a:lnTo>
                    <a:pt x="6350" y="157480"/>
                  </a:lnTo>
                  <a:close/>
                </a:path>
                <a:path w="6350" h="403859">
                  <a:moveTo>
                    <a:pt x="6350" y="151130"/>
                  </a:moveTo>
                  <a:lnTo>
                    <a:pt x="0" y="151130"/>
                  </a:lnTo>
                  <a:lnTo>
                    <a:pt x="0" y="156197"/>
                  </a:lnTo>
                  <a:lnTo>
                    <a:pt x="6350" y="156197"/>
                  </a:lnTo>
                  <a:lnTo>
                    <a:pt x="6350" y="151130"/>
                  </a:lnTo>
                  <a:close/>
                </a:path>
                <a:path w="6350" h="403859">
                  <a:moveTo>
                    <a:pt x="6350" y="144780"/>
                  </a:moveTo>
                  <a:lnTo>
                    <a:pt x="0" y="144780"/>
                  </a:lnTo>
                  <a:lnTo>
                    <a:pt x="0" y="149847"/>
                  </a:lnTo>
                  <a:lnTo>
                    <a:pt x="6350" y="149847"/>
                  </a:lnTo>
                  <a:lnTo>
                    <a:pt x="6350" y="144780"/>
                  </a:lnTo>
                  <a:close/>
                </a:path>
                <a:path w="6350" h="403859">
                  <a:moveTo>
                    <a:pt x="6350" y="138430"/>
                  </a:moveTo>
                  <a:lnTo>
                    <a:pt x="0" y="138430"/>
                  </a:lnTo>
                  <a:lnTo>
                    <a:pt x="0" y="143497"/>
                  </a:lnTo>
                  <a:lnTo>
                    <a:pt x="6350" y="143497"/>
                  </a:lnTo>
                  <a:lnTo>
                    <a:pt x="6350" y="138430"/>
                  </a:lnTo>
                  <a:close/>
                </a:path>
                <a:path w="6350" h="403859">
                  <a:moveTo>
                    <a:pt x="6350" y="132080"/>
                  </a:moveTo>
                  <a:lnTo>
                    <a:pt x="0" y="132080"/>
                  </a:lnTo>
                  <a:lnTo>
                    <a:pt x="0" y="137147"/>
                  </a:lnTo>
                  <a:lnTo>
                    <a:pt x="6350" y="137147"/>
                  </a:lnTo>
                  <a:lnTo>
                    <a:pt x="6350" y="132080"/>
                  </a:lnTo>
                  <a:close/>
                </a:path>
                <a:path w="6350" h="403859">
                  <a:moveTo>
                    <a:pt x="6350" y="125730"/>
                  </a:moveTo>
                  <a:lnTo>
                    <a:pt x="0" y="125730"/>
                  </a:lnTo>
                  <a:lnTo>
                    <a:pt x="0" y="130797"/>
                  </a:lnTo>
                  <a:lnTo>
                    <a:pt x="6350" y="130797"/>
                  </a:lnTo>
                  <a:lnTo>
                    <a:pt x="6350" y="125730"/>
                  </a:lnTo>
                  <a:close/>
                </a:path>
                <a:path w="6350" h="403859">
                  <a:moveTo>
                    <a:pt x="6350" y="119380"/>
                  </a:moveTo>
                  <a:lnTo>
                    <a:pt x="0" y="119380"/>
                  </a:lnTo>
                  <a:lnTo>
                    <a:pt x="0" y="124447"/>
                  </a:lnTo>
                  <a:lnTo>
                    <a:pt x="6350" y="124447"/>
                  </a:lnTo>
                  <a:lnTo>
                    <a:pt x="6350" y="119380"/>
                  </a:lnTo>
                  <a:close/>
                </a:path>
                <a:path w="6350" h="403859">
                  <a:moveTo>
                    <a:pt x="6350" y="113030"/>
                  </a:moveTo>
                  <a:lnTo>
                    <a:pt x="0" y="113030"/>
                  </a:lnTo>
                  <a:lnTo>
                    <a:pt x="0" y="118097"/>
                  </a:lnTo>
                  <a:lnTo>
                    <a:pt x="6350" y="118097"/>
                  </a:lnTo>
                  <a:lnTo>
                    <a:pt x="6350" y="113030"/>
                  </a:lnTo>
                  <a:close/>
                </a:path>
                <a:path w="6350" h="403859">
                  <a:moveTo>
                    <a:pt x="6350" y="106680"/>
                  </a:moveTo>
                  <a:lnTo>
                    <a:pt x="0" y="106680"/>
                  </a:lnTo>
                  <a:lnTo>
                    <a:pt x="0" y="111747"/>
                  </a:lnTo>
                  <a:lnTo>
                    <a:pt x="6350" y="111747"/>
                  </a:lnTo>
                  <a:lnTo>
                    <a:pt x="6350" y="106680"/>
                  </a:lnTo>
                  <a:close/>
                </a:path>
                <a:path w="6350" h="403859">
                  <a:moveTo>
                    <a:pt x="6350" y="100330"/>
                  </a:moveTo>
                  <a:lnTo>
                    <a:pt x="0" y="100330"/>
                  </a:lnTo>
                  <a:lnTo>
                    <a:pt x="0" y="105397"/>
                  </a:lnTo>
                  <a:lnTo>
                    <a:pt x="6350" y="105397"/>
                  </a:lnTo>
                  <a:lnTo>
                    <a:pt x="6350" y="100330"/>
                  </a:lnTo>
                  <a:close/>
                </a:path>
                <a:path w="6350" h="403859">
                  <a:moveTo>
                    <a:pt x="6350" y="93980"/>
                  </a:moveTo>
                  <a:lnTo>
                    <a:pt x="0" y="93980"/>
                  </a:lnTo>
                  <a:lnTo>
                    <a:pt x="0" y="99047"/>
                  </a:lnTo>
                  <a:lnTo>
                    <a:pt x="6350" y="99047"/>
                  </a:lnTo>
                  <a:lnTo>
                    <a:pt x="6350" y="93980"/>
                  </a:lnTo>
                  <a:close/>
                </a:path>
                <a:path w="6350" h="403859">
                  <a:moveTo>
                    <a:pt x="6350" y="88900"/>
                  </a:moveTo>
                  <a:lnTo>
                    <a:pt x="0" y="88900"/>
                  </a:lnTo>
                  <a:lnTo>
                    <a:pt x="0" y="92697"/>
                  </a:lnTo>
                  <a:lnTo>
                    <a:pt x="6350" y="92697"/>
                  </a:lnTo>
                  <a:lnTo>
                    <a:pt x="6350" y="88900"/>
                  </a:lnTo>
                  <a:close/>
                </a:path>
                <a:path w="6350" h="403859">
                  <a:moveTo>
                    <a:pt x="6350" y="82550"/>
                  </a:moveTo>
                  <a:lnTo>
                    <a:pt x="0" y="82550"/>
                  </a:lnTo>
                  <a:lnTo>
                    <a:pt x="0" y="87630"/>
                  </a:lnTo>
                  <a:lnTo>
                    <a:pt x="6350" y="87630"/>
                  </a:lnTo>
                  <a:lnTo>
                    <a:pt x="6350" y="82550"/>
                  </a:lnTo>
                  <a:close/>
                </a:path>
                <a:path w="6350" h="403859">
                  <a:moveTo>
                    <a:pt x="6350" y="76200"/>
                  </a:moveTo>
                  <a:lnTo>
                    <a:pt x="0" y="76200"/>
                  </a:lnTo>
                  <a:lnTo>
                    <a:pt x="0" y="81267"/>
                  </a:lnTo>
                  <a:lnTo>
                    <a:pt x="6350" y="81267"/>
                  </a:lnTo>
                  <a:lnTo>
                    <a:pt x="6350" y="76200"/>
                  </a:lnTo>
                  <a:close/>
                </a:path>
                <a:path w="6350" h="403859">
                  <a:moveTo>
                    <a:pt x="6350" y="69850"/>
                  </a:moveTo>
                  <a:lnTo>
                    <a:pt x="0" y="69850"/>
                  </a:lnTo>
                  <a:lnTo>
                    <a:pt x="0" y="74930"/>
                  </a:lnTo>
                  <a:lnTo>
                    <a:pt x="6350" y="74930"/>
                  </a:lnTo>
                  <a:lnTo>
                    <a:pt x="6350" y="69850"/>
                  </a:lnTo>
                  <a:close/>
                </a:path>
                <a:path w="6350" h="403859">
                  <a:moveTo>
                    <a:pt x="6350" y="63500"/>
                  </a:moveTo>
                  <a:lnTo>
                    <a:pt x="0" y="63500"/>
                  </a:lnTo>
                  <a:lnTo>
                    <a:pt x="0" y="68567"/>
                  </a:lnTo>
                  <a:lnTo>
                    <a:pt x="6350" y="68567"/>
                  </a:lnTo>
                  <a:lnTo>
                    <a:pt x="6350" y="63500"/>
                  </a:lnTo>
                  <a:close/>
                </a:path>
                <a:path w="6350" h="403859">
                  <a:moveTo>
                    <a:pt x="6350" y="57150"/>
                  </a:moveTo>
                  <a:lnTo>
                    <a:pt x="0" y="57150"/>
                  </a:lnTo>
                  <a:lnTo>
                    <a:pt x="0" y="62217"/>
                  </a:lnTo>
                  <a:lnTo>
                    <a:pt x="6350" y="62217"/>
                  </a:lnTo>
                  <a:lnTo>
                    <a:pt x="6350" y="57150"/>
                  </a:lnTo>
                  <a:close/>
                </a:path>
                <a:path w="6350" h="403859">
                  <a:moveTo>
                    <a:pt x="6350" y="50800"/>
                  </a:moveTo>
                  <a:lnTo>
                    <a:pt x="0" y="50800"/>
                  </a:lnTo>
                  <a:lnTo>
                    <a:pt x="0" y="55867"/>
                  </a:lnTo>
                  <a:lnTo>
                    <a:pt x="6350" y="55867"/>
                  </a:lnTo>
                  <a:lnTo>
                    <a:pt x="6350" y="50800"/>
                  </a:lnTo>
                  <a:close/>
                </a:path>
                <a:path w="6350" h="403859">
                  <a:moveTo>
                    <a:pt x="6350" y="38100"/>
                  </a:moveTo>
                  <a:lnTo>
                    <a:pt x="0" y="38100"/>
                  </a:lnTo>
                  <a:lnTo>
                    <a:pt x="0" y="49517"/>
                  </a:lnTo>
                  <a:lnTo>
                    <a:pt x="6350" y="49517"/>
                  </a:lnTo>
                  <a:lnTo>
                    <a:pt x="6350" y="38100"/>
                  </a:lnTo>
                  <a:close/>
                </a:path>
                <a:path w="6350" h="403859">
                  <a:moveTo>
                    <a:pt x="6350" y="25400"/>
                  </a:moveTo>
                  <a:lnTo>
                    <a:pt x="0" y="25400"/>
                  </a:lnTo>
                  <a:lnTo>
                    <a:pt x="0" y="36817"/>
                  </a:lnTo>
                  <a:lnTo>
                    <a:pt x="6350" y="36817"/>
                  </a:lnTo>
                  <a:lnTo>
                    <a:pt x="6350" y="25400"/>
                  </a:lnTo>
                  <a:close/>
                </a:path>
                <a:path w="6350" h="403859">
                  <a:moveTo>
                    <a:pt x="6350" y="12700"/>
                  </a:moveTo>
                  <a:lnTo>
                    <a:pt x="0" y="12700"/>
                  </a:lnTo>
                  <a:lnTo>
                    <a:pt x="0" y="24117"/>
                  </a:lnTo>
                  <a:lnTo>
                    <a:pt x="6350" y="24117"/>
                  </a:lnTo>
                  <a:lnTo>
                    <a:pt x="6350" y="12700"/>
                  </a:lnTo>
                  <a:close/>
                </a:path>
                <a:path w="6350" h="403859">
                  <a:moveTo>
                    <a:pt x="6350" y="0"/>
                  </a:moveTo>
                  <a:lnTo>
                    <a:pt x="0" y="0"/>
                  </a:lnTo>
                  <a:lnTo>
                    <a:pt x="0" y="11417"/>
                  </a:lnTo>
                  <a:lnTo>
                    <a:pt x="6350" y="11417"/>
                  </a:lnTo>
                  <a:lnTo>
                    <a:pt x="6350" y="0"/>
                  </a:lnTo>
                  <a:close/>
                </a:path>
              </a:pathLst>
            </a:custGeom>
            <a:solidFill>
              <a:srgbClr val="0A00FC"/>
            </a:solidFill>
          </p:spPr>
          <p:txBody>
            <a:bodyPr bIns="0" lIns="0" rIns="0" rtlCol="0" tIns="0" wrap="square"/>
            <a:p/>
          </p:txBody>
        </p:sp>
        <p:sp>
          <p:nvSpPr>
            <p:cNvPr id="1050413" name="object 1717"/>
            <p:cNvSpPr/>
            <p:nvPr/>
          </p:nvSpPr>
          <p:spPr>
            <a:xfrm>
              <a:off x="1451610" y="5806439"/>
              <a:ext cx="7620" cy="407670"/>
            </a:xfrm>
            <a:custGeom>
              <a:avLst/>
              <a:ahLst/>
              <a:rect l="l" t="t" r="r" b="b"/>
              <a:pathLst>
                <a:path w="7619" h="407670">
                  <a:moveTo>
                    <a:pt x="7620" y="299732"/>
                  </a:moveTo>
                  <a:lnTo>
                    <a:pt x="0" y="299732"/>
                  </a:lnTo>
                  <a:lnTo>
                    <a:pt x="0" y="407670"/>
                  </a:lnTo>
                  <a:lnTo>
                    <a:pt x="7620" y="407670"/>
                  </a:lnTo>
                  <a:lnTo>
                    <a:pt x="7620" y="299732"/>
                  </a:lnTo>
                  <a:close/>
                </a:path>
                <a:path w="7619" h="407670">
                  <a:moveTo>
                    <a:pt x="7620" y="229882"/>
                  </a:moveTo>
                  <a:lnTo>
                    <a:pt x="0" y="229882"/>
                  </a:lnTo>
                  <a:lnTo>
                    <a:pt x="0" y="299720"/>
                  </a:lnTo>
                  <a:lnTo>
                    <a:pt x="7620" y="299720"/>
                  </a:lnTo>
                  <a:lnTo>
                    <a:pt x="7620" y="229882"/>
                  </a:lnTo>
                  <a:close/>
                </a:path>
                <a:path w="7619" h="407670">
                  <a:moveTo>
                    <a:pt x="7620" y="227342"/>
                  </a:moveTo>
                  <a:lnTo>
                    <a:pt x="0" y="227342"/>
                  </a:lnTo>
                  <a:lnTo>
                    <a:pt x="0" y="229870"/>
                  </a:lnTo>
                  <a:lnTo>
                    <a:pt x="7620" y="229870"/>
                  </a:lnTo>
                  <a:lnTo>
                    <a:pt x="7620" y="227342"/>
                  </a:lnTo>
                  <a:close/>
                </a:path>
                <a:path w="7619" h="407670">
                  <a:moveTo>
                    <a:pt x="7620" y="223532"/>
                  </a:moveTo>
                  <a:lnTo>
                    <a:pt x="0" y="223532"/>
                  </a:lnTo>
                  <a:lnTo>
                    <a:pt x="0" y="227330"/>
                  </a:lnTo>
                  <a:lnTo>
                    <a:pt x="7620" y="227330"/>
                  </a:lnTo>
                  <a:lnTo>
                    <a:pt x="7620" y="223532"/>
                  </a:lnTo>
                  <a:close/>
                </a:path>
                <a:path w="7619" h="407670">
                  <a:moveTo>
                    <a:pt x="7620" y="220992"/>
                  </a:moveTo>
                  <a:lnTo>
                    <a:pt x="0" y="220992"/>
                  </a:lnTo>
                  <a:lnTo>
                    <a:pt x="0" y="223520"/>
                  </a:lnTo>
                  <a:lnTo>
                    <a:pt x="7620" y="223520"/>
                  </a:lnTo>
                  <a:lnTo>
                    <a:pt x="7620" y="220992"/>
                  </a:lnTo>
                  <a:close/>
                </a:path>
                <a:path w="7619" h="407670">
                  <a:moveTo>
                    <a:pt x="7620" y="217182"/>
                  </a:moveTo>
                  <a:lnTo>
                    <a:pt x="0" y="217182"/>
                  </a:lnTo>
                  <a:lnTo>
                    <a:pt x="0" y="220980"/>
                  </a:lnTo>
                  <a:lnTo>
                    <a:pt x="7620" y="220980"/>
                  </a:lnTo>
                  <a:lnTo>
                    <a:pt x="7620" y="217182"/>
                  </a:lnTo>
                  <a:close/>
                </a:path>
                <a:path w="7619" h="407670">
                  <a:moveTo>
                    <a:pt x="7620" y="210832"/>
                  </a:moveTo>
                  <a:lnTo>
                    <a:pt x="0" y="210832"/>
                  </a:lnTo>
                  <a:lnTo>
                    <a:pt x="0" y="217170"/>
                  </a:lnTo>
                  <a:lnTo>
                    <a:pt x="7620" y="217170"/>
                  </a:lnTo>
                  <a:lnTo>
                    <a:pt x="7620" y="210832"/>
                  </a:lnTo>
                  <a:close/>
                </a:path>
                <a:path w="7619" h="407670">
                  <a:moveTo>
                    <a:pt x="7620" y="208292"/>
                  </a:moveTo>
                  <a:lnTo>
                    <a:pt x="0" y="208292"/>
                  </a:lnTo>
                  <a:lnTo>
                    <a:pt x="0" y="210820"/>
                  </a:lnTo>
                  <a:lnTo>
                    <a:pt x="7620" y="210820"/>
                  </a:lnTo>
                  <a:lnTo>
                    <a:pt x="7620" y="208292"/>
                  </a:lnTo>
                  <a:close/>
                </a:path>
                <a:path w="7619" h="407670">
                  <a:moveTo>
                    <a:pt x="7620" y="204482"/>
                  </a:moveTo>
                  <a:lnTo>
                    <a:pt x="0" y="204482"/>
                  </a:lnTo>
                  <a:lnTo>
                    <a:pt x="0" y="208280"/>
                  </a:lnTo>
                  <a:lnTo>
                    <a:pt x="7620" y="208280"/>
                  </a:lnTo>
                  <a:lnTo>
                    <a:pt x="7620" y="204482"/>
                  </a:lnTo>
                  <a:close/>
                </a:path>
                <a:path w="7619" h="407670">
                  <a:moveTo>
                    <a:pt x="7620" y="198132"/>
                  </a:moveTo>
                  <a:lnTo>
                    <a:pt x="0" y="198132"/>
                  </a:lnTo>
                  <a:lnTo>
                    <a:pt x="0" y="204470"/>
                  </a:lnTo>
                  <a:lnTo>
                    <a:pt x="7620" y="204470"/>
                  </a:lnTo>
                  <a:lnTo>
                    <a:pt x="7620" y="198132"/>
                  </a:lnTo>
                  <a:close/>
                </a:path>
                <a:path w="7619" h="407670">
                  <a:moveTo>
                    <a:pt x="7620" y="189242"/>
                  </a:moveTo>
                  <a:lnTo>
                    <a:pt x="0" y="189242"/>
                  </a:lnTo>
                  <a:lnTo>
                    <a:pt x="0" y="198120"/>
                  </a:lnTo>
                  <a:lnTo>
                    <a:pt x="7620" y="198120"/>
                  </a:lnTo>
                  <a:lnTo>
                    <a:pt x="7620" y="189242"/>
                  </a:lnTo>
                  <a:close/>
                </a:path>
                <a:path w="7619" h="407670">
                  <a:moveTo>
                    <a:pt x="7620" y="185432"/>
                  </a:moveTo>
                  <a:lnTo>
                    <a:pt x="0" y="185432"/>
                  </a:lnTo>
                  <a:lnTo>
                    <a:pt x="0" y="189230"/>
                  </a:lnTo>
                  <a:lnTo>
                    <a:pt x="7620" y="189230"/>
                  </a:lnTo>
                  <a:lnTo>
                    <a:pt x="7620" y="185432"/>
                  </a:lnTo>
                  <a:close/>
                </a:path>
                <a:path w="7619" h="407670">
                  <a:moveTo>
                    <a:pt x="7620" y="182892"/>
                  </a:moveTo>
                  <a:lnTo>
                    <a:pt x="0" y="182892"/>
                  </a:lnTo>
                  <a:lnTo>
                    <a:pt x="0" y="185420"/>
                  </a:lnTo>
                  <a:lnTo>
                    <a:pt x="7620" y="185420"/>
                  </a:lnTo>
                  <a:lnTo>
                    <a:pt x="7620" y="182892"/>
                  </a:lnTo>
                  <a:close/>
                </a:path>
                <a:path w="7619" h="407670">
                  <a:moveTo>
                    <a:pt x="7620" y="176542"/>
                  </a:moveTo>
                  <a:lnTo>
                    <a:pt x="0" y="176542"/>
                  </a:lnTo>
                  <a:lnTo>
                    <a:pt x="0" y="182880"/>
                  </a:lnTo>
                  <a:lnTo>
                    <a:pt x="7620" y="182880"/>
                  </a:lnTo>
                  <a:lnTo>
                    <a:pt x="7620" y="176542"/>
                  </a:lnTo>
                  <a:close/>
                </a:path>
                <a:path w="7619" h="407670">
                  <a:moveTo>
                    <a:pt x="7620" y="119392"/>
                  </a:moveTo>
                  <a:lnTo>
                    <a:pt x="0" y="119392"/>
                  </a:lnTo>
                  <a:lnTo>
                    <a:pt x="0" y="176530"/>
                  </a:lnTo>
                  <a:lnTo>
                    <a:pt x="7620" y="176530"/>
                  </a:lnTo>
                  <a:lnTo>
                    <a:pt x="7620" y="119392"/>
                  </a:lnTo>
                  <a:close/>
                </a:path>
                <a:path w="7619" h="407670">
                  <a:moveTo>
                    <a:pt x="7620" y="109232"/>
                  </a:moveTo>
                  <a:lnTo>
                    <a:pt x="0" y="109232"/>
                  </a:lnTo>
                  <a:lnTo>
                    <a:pt x="0" y="119380"/>
                  </a:lnTo>
                  <a:lnTo>
                    <a:pt x="7620" y="119380"/>
                  </a:lnTo>
                  <a:lnTo>
                    <a:pt x="7620" y="109232"/>
                  </a:lnTo>
                  <a:close/>
                </a:path>
                <a:path w="7619" h="407670">
                  <a:moveTo>
                    <a:pt x="7620" y="96532"/>
                  </a:moveTo>
                  <a:lnTo>
                    <a:pt x="0" y="96532"/>
                  </a:lnTo>
                  <a:lnTo>
                    <a:pt x="0" y="109220"/>
                  </a:lnTo>
                  <a:lnTo>
                    <a:pt x="7620" y="109220"/>
                  </a:lnTo>
                  <a:lnTo>
                    <a:pt x="7620" y="96532"/>
                  </a:lnTo>
                  <a:close/>
                </a:path>
                <a:path w="7619" h="407670">
                  <a:moveTo>
                    <a:pt x="7620" y="93992"/>
                  </a:moveTo>
                  <a:lnTo>
                    <a:pt x="0" y="93992"/>
                  </a:lnTo>
                  <a:lnTo>
                    <a:pt x="0" y="96520"/>
                  </a:lnTo>
                  <a:lnTo>
                    <a:pt x="7620" y="96520"/>
                  </a:lnTo>
                  <a:lnTo>
                    <a:pt x="7620" y="93992"/>
                  </a:lnTo>
                  <a:close/>
                </a:path>
                <a:path w="7619" h="407670">
                  <a:moveTo>
                    <a:pt x="7620" y="87642"/>
                  </a:moveTo>
                  <a:lnTo>
                    <a:pt x="0" y="87642"/>
                  </a:lnTo>
                  <a:lnTo>
                    <a:pt x="0" y="93980"/>
                  </a:lnTo>
                  <a:lnTo>
                    <a:pt x="7620" y="93980"/>
                  </a:lnTo>
                  <a:lnTo>
                    <a:pt x="7620" y="87642"/>
                  </a:lnTo>
                  <a:close/>
                </a:path>
                <a:path w="7619" h="407670">
                  <a:moveTo>
                    <a:pt x="7620" y="77482"/>
                  </a:moveTo>
                  <a:lnTo>
                    <a:pt x="0" y="77482"/>
                  </a:lnTo>
                  <a:lnTo>
                    <a:pt x="0" y="87630"/>
                  </a:lnTo>
                  <a:lnTo>
                    <a:pt x="7620" y="87630"/>
                  </a:lnTo>
                  <a:lnTo>
                    <a:pt x="7620" y="77482"/>
                  </a:lnTo>
                  <a:close/>
                </a:path>
                <a:path w="7619" h="407670">
                  <a:moveTo>
                    <a:pt x="7620" y="74942"/>
                  </a:moveTo>
                  <a:lnTo>
                    <a:pt x="0" y="74942"/>
                  </a:lnTo>
                  <a:lnTo>
                    <a:pt x="0" y="77470"/>
                  </a:lnTo>
                  <a:lnTo>
                    <a:pt x="7620" y="77470"/>
                  </a:lnTo>
                  <a:lnTo>
                    <a:pt x="7620" y="74942"/>
                  </a:lnTo>
                  <a:close/>
                </a:path>
                <a:path w="7619" h="407670">
                  <a:moveTo>
                    <a:pt x="7620" y="71132"/>
                  </a:moveTo>
                  <a:lnTo>
                    <a:pt x="0" y="71132"/>
                  </a:lnTo>
                  <a:lnTo>
                    <a:pt x="0" y="74930"/>
                  </a:lnTo>
                  <a:lnTo>
                    <a:pt x="7620" y="74930"/>
                  </a:lnTo>
                  <a:lnTo>
                    <a:pt x="7620" y="71132"/>
                  </a:lnTo>
                  <a:close/>
                </a:path>
                <a:path w="7619" h="407670">
                  <a:moveTo>
                    <a:pt x="7620" y="68592"/>
                  </a:moveTo>
                  <a:lnTo>
                    <a:pt x="0" y="68592"/>
                  </a:lnTo>
                  <a:lnTo>
                    <a:pt x="0" y="71120"/>
                  </a:lnTo>
                  <a:lnTo>
                    <a:pt x="7620" y="71120"/>
                  </a:lnTo>
                  <a:lnTo>
                    <a:pt x="7620" y="68592"/>
                  </a:lnTo>
                  <a:close/>
                </a:path>
                <a:path w="7619" h="407670">
                  <a:moveTo>
                    <a:pt x="7620" y="64782"/>
                  </a:moveTo>
                  <a:lnTo>
                    <a:pt x="0" y="64782"/>
                  </a:lnTo>
                  <a:lnTo>
                    <a:pt x="0" y="68580"/>
                  </a:lnTo>
                  <a:lnTo>
                    <a:pt x="7620" y="68580"/>
                  </a:lnTo>
                  <a:lnTo>
                    <a:pt x="7620" y="64782"/>
                  </a:lnTo>
                  <a:close/>
                </a:path>
                <a:path w="7619" h="407670">
                  <a:moveTo>
                    <a:pt x="7620" y="62242"/>
                  </a:moveTo>
                  <a:lnTo>
                    <a:pt x="0" y="62242"/>
                  </a:lnTo>
                  <a:lnTo>
                    <a:pt x="0" y="64770"/>
                  </a:lnTo>
                  <a:lnTo>
                    <a:pt x="7620" y="64770"/>
                  </a:lnTo>
                  <a:lnTo>
                    <a:pt x="7620" y="62242"/>
                  </a:lnTo>
                  <a:close/>
                </a:path>
                <a:path w="7619" h="407670">
                  <a:moveTo>
                    <a:pt x="7620" y="58432"/>
                  </a:moveTo>
                  <a:lnTo>
                    <a:pt x="0" y="58432"/>
                  </a:lnTo>
                  <a:lnTo>
                    <a:pt x="0" y="62230"/>
                  </a:lnTo>
                  <a:lnTo>
                    <a:pt x="7620" y="62230"/>
                  </a:lnTo>
                  <a:lnTo>
                    <a:pt x="7620" y="58432"/>
                  </a:lnTo>
                  <a:close/>
                </a:path>
                <a:path w="7619" h="407670">
                  <a:moveTo>
                    <a:pt x="7620" y="55892"/>
                  </a:moveTo>
                  <a:lnTo>
                    <a:pt x="0" y="55892"/>
                  </a:lnTo>
                  <a:lnTo>
                    <a:pt x="0" y="58420"/>
                  </a:lnTo>
                  <a:lnTo>
                    <a:pt x="7620" y="58420"/>
                  </a:lnTo>
                  <a:lnTo>
                    <a:pt x="7620" y="55892"/>
                  </a:lnTo>
                  <a:close/>
                </a:path>
                <a:path w="7619" h="407670">
                  <a:moveTo>
                    <a:pt x="7620" y="49542"/>
                  </a:moveTo>
                  <a:lnTo>
                    <a:pt x="0" y="49542"/>
                  </a:lnTo>
                  <a:lnTo>
                    <a:pt x="0" y="55880"/>
                  </a:lnTo>
                  <a:lnTo>
                    <a:pt x="7620" y="55880"/>
                  </a:lnTo>
                  <a:lnTo>
                    <a:pt x="7620" y="49542"/>
                  </a:lnTo>
                  <a:close/>
                </a:path>
                <a:path w="7619" h="407670">
                  <a:moveTo>
                    <a:pt x="7620" y="43192"/>
                  </a:moveTo>
                  <a:lnTo>
                    <a:pt x="0" y="43192"/>
                  </a:lnTo>
                  <a:lnTo>
                    <a:pt x="0" y="49530"/>
                  </a:lnTo>
                  <a:lnTo>
                    <a:pt x="7620" y="49530"/>
                  </a:lnTo>
                  <a:lnTo>
                    <a:pt x="7620" y="43192"/>
                  </a:lnTo>
                  <a:close/>
                </a:path>
                <a:path w="7619" h="407670">
                  <a:moveTo>
                    <a:pt x="7620" y="39382"/>
                  </a:moveTo>
                  <a:lnTo>
                    <a:pt x="0" y="39382"/>
                  </a:lnTo>
                  <a:lnTo>
                    <a:pt x="0" y="43180"/>
                  </a:lnTo>
                  <a:lnTo>
                    <a:pt x="7620" y="43180"/>
                  </a:lnTo>
                  <a:lnTo>
                    <a:pt x="7620" y="39382"/>
                  </a:lnTo>
                  <a:close/>
                </a:path>
                <a:path w="7619" h="407670">
                  <a:moveTo>
                    <a:pt x="7620" y="36842"/>
                  </a:moveTo>
                  <a:lnTo>
                    <a:pt x="0" y="36842"/>
                  </a:lnTo>
                  <a:lnTo>
                    <a:pt x="0" y="39370"/>
                  </a:lnTo>
                  <a:lnTo>
                    <a:pt x="7620" y="39370"/>
                  </a:lnTo>
                  <a:lnTo>
                    <a:pt x="7620" y="36842"/>
                  </a:lnTo>
                  <a:close/>
                </a:path>
                <a:path w="7619" h="407670">
                  <a:moveTo>
                    <a:pt x="7620" y="33032"/>
                  </a:moveTo>
                  <a:lnTo>
                    <a:pt x="0" y="33032"/>
                  </a:lnTo>
                  <a:lnTo>
                    <a:pt x="0" y="36830"/>
                  </a:lnTo>
                  <a:lnTo>
                    <a:pt x="7620" y="36830"/>
                  </a:lnTo>
                  <a:lnTo>
                    <a:pt x="7620" y="33032"/>
                  </a:lnTo>
                  <a:close/>
                </a:path>
                <a:path w="7619" h="407670">
                  <a:moveTo>
                    <a:pt x="7620" y="30492"/>
                  </a:moveTo>
                  <a:lnTo>
                    <a:pt x="0" y="30492"/>
                  </a:lnTo>
                  <a:lnTo>
                    <a:pt x="0" y="33020"/>
                  </a:lnTo>
                  <a:lnTo>
                    <a:pt x="7620" y="33020"/>
                  </a:lnTo>
                  <a:lnTo>
                    <a:pt x="7620" y="30492"/>
                  </a:lnTo>
                  <a:close/>
                </a:path>
                <a:path w="7619" h="407670">
                  <a:moveTo>
                    <a:pt x="7620" y="26682"/>
                  </a:moveTo>
                  <a:lnTo>
                    <a:pt x="0" y="26682"/>
                  </a:lnTo>
                  <a:lnTo>
                    <a:pt x="0" y="30480"/>
                  </a:lnTo>
                  <a:lnTo>
                    <a:pt x="7620" y="30480"/>
                  </a:lnTo>
                  <a:lnTo>
                    <a:pt x="7620" y="26682"/>
                  </a:lnTo>
                  <a:close/>
                </a:path>
                <a:path w="7619" h="407670">
                  <a:moveTo>
                    <a:pt x="7620" y="24142"/>
                  </a:moveTo>
                  <a:lnTo>
                    <a:pt x="0" y="24142"/>
                  </a:lnTo>
                  <a:lnTo>
                    <a:pt x="0" y="26670"/>
                  </a:lnTo>
                  <a:lnTo>
                    <a:pt x="7620" y="26670"/>
                  </a:lnTo>
                  <a:lnTo>
                    <a:pt x="7620" y="24142"/>
                  </a:lnTo>
                  <a:close/>
                </a:path>
                <a:path w="7619" h="407670">
                  <a:moveTo>
                    <a:pt x="7620" y="17792"/>
                  </a:moveTo>
                  <a:lnTo>
                    <a:pt x="0" y="17792"/>
                  </a:lnTo>
                  <a:lnTo>
                    <a:pt x="0" y="24130"/>
                  </a:lnTo>
                  <a:lnTo>
                    <a:pt x="7620" y="24130"/>
                  </a:lnTo>
                  <a:lnTo>
                    <a:pt x="7620" y="17792"/>
                  </a:lnTo>
                  <a:close/>
                </a:path>
                <a:path w="7619" h="407670">
                  <a:moveTo>
                    <a:pt x="7620" y="11442"/>
                  </a:moveTo>
                  <a:lnTo>
                    <a:pt x="0" y="11442"/>
                  </a:lnTo>
                  <a:lnTo>
                    <a:pt x="0" y="17780"/>
                  </a:lnTo>
                  <a:lnTo>
                    <a:pt x="7620" y="17780"/>
                  </a:lnTo>
                  <a:lnTo>
                    <a:pt x="7620" y="11442"/>
                  </a:lnTo>
                  <a:close/>
                </a:path>
                <a:path w="7619" h="407670">
                  <a:moveTo>
                    <a:pt x="7620" y="7632"/>
                  </a:moveTo>
                  <a:lnTo>
                    <a:pt x="0" y="7632"/>
                  </a:lnTo>
                  <a:lnTo>
                    <a:pt x="0" y="11430"/>
                  </a:lnTo>
                  <a:lnTo>
                    <a:pt x="7620" y="11430"/>
                  </a:lnTo>
                  <a:lnTo>
                    <a:pt x="7620" y="7632"/>
                  </a:lnTo>
                  <a:close/>
                </a:path>
                <a:path w="7619" h="407670">
                  <a:moveTo>
                    <a:pt x="7620" y="5092"/>
                  </a:moveTo>
                  <a:lnTo>
                    <a:pt x="0" y="5092"/>
                  </a:lnTo>
                  <a:lnTo>
                    <a:pt x="0" y="7620"/>
                  </a:lnTo>
                  <a:lnTo>
                    <a:pt x="7620" y="7620"/>
                  </a:lnTo>
                  <a:lnTo>
                    <a:pt x="7620" y="5092"/>
                  </a:lnTo>
                  <a:close/>
                </a:path>
                <a:path w="7619" h="407670">
                  <a:moveTo>
                    <a:pt x="7620" y="1282"/>
                  </a:moveTo>
                  <a:lnTo>
                    <a:pt x="0" y="1282"/>
                  </a:lnTo>
                  <a:lnTo>
                    <a:pt x="0" y="5080"/>
                  </a:lnTo>
                  <a:lnTo>
                    <a:pt x="7620" y="5080"/>
                  </a:lnTo>
                  <a:lnTo>
                    <a:pt x="7620" y="1282"/>
                  </a:lnTo>
                  <a:close/>
                </a:path>
                <a:path w="7619" h="407670">
                  <a:moveTo>
                    <a:pt x="7620" y="0"/>
                  </a:moveTo>
                  <a:lnTo>
                    <a:pt x="0" y="0"/>
                  </a:lnTo>
                  <a:lnTo>
                    <a:pt x="0" y="1270"/>
                  </a:lnTo>
                  <a:lnTo>
                    <a:pt x="7620" y="127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0800FC"/>
            </a:solidFill>
          </p:spPr>
          <p:txBody>
            <a:bodyPr bIns="0" lIns="0" rIns="0" rtlCol="0" tIns="0" wrap="square"/>
            <a:p/>
          </p:txBody>
        </p:sp>
        <p:sp>
          <p:nvSpPr>
            <p:cNvPr id="1050414" name="object 1718"/>
            <p:cNvSpPr/>
            <p:nvPr/>
          </p:nvSpPr>
          <p:spPr>
            <a:xfrm>
              <a:off x="1455419" y="6214237"/>
              <a:ext cx="0" cy="144780"/>
            </a:xfrm>
            <a:custGeom>
              <a:avLst/>
              <a:ahLst/>
              <a:rect l="l" t="t" r="r" b="b"/>
              <a:pathLst>
                <a:path w="0" h="144779">
                  <a:moveTo>
                    <a:pt x="0" y="0"/>
                  </a:moveTo>
                  <a:lnTo>
                    <a:pt x="0" y="144653"/>
                  </a:lnTo>
                </a:path>
              </a:pathLst>
            </a:custGeom>
            <a:ln w="7620">
              <a:solidFill>
                <a:srgbClr val="0800FC"/>
              </a:solidFill>
              <a:prstDash val="sysDot"/>
            </a:ln>
          </p:spPr>
          <p:txBody>
            <a:bodyPr bIns="0" lIns="0" rIns="0" rtlCol="0" tIns="0" wrap="square"/>
            <a:p/>
          </p:txBody>
        </p:sp>
        <p:sp>
          <p:nvSpPr>
            <p:cNvPr id="1050415" name="object 1719"/>
            <p:cNvSpPr/>
            <p:nvPr/>
          </p:nvSpPr>
          <p:spPr>
            <a:xfrm>
              <a:off x="1451610" y="6360172"/>
              <a:ext cx="7620" cy="403860"/>
            </a:xfrm>
            <a:custGeom>
              <a:avLst/>
              <a:ahLst/>
              <a:rect l="l" t="t" r="r" b="b"/>
              <a:pathLst>
                <a:path w="7619" h="403859">
                  <a:moveTo>
                    <a:pt x="7620" y="157480"/>
                  </a:moveTo>
                  <a:lnTo>
                    <a:pt x="0" y="157480"/>
                  </a:lnTo>
                  <a:lnTo>
                    <a:pt x="0" y="403847"/>
                  </a:lnTo>
                  <a:lnTo>
                    <a:pt x="7620" y="403860"/>
                  </a:lnTo>
                  <a:lnTo>
                    <a:pt x="7620" y="157480"/>
                  </a:lnTo>
                  <a:close/>
                </a:path>
                <a:path w="7619" h="403859">
                  <a:moveTo>
                    <a:pt x="7620" y="151130"/>
                  </a:moveTo>
                  <a:lnTo>
                    <a:pt x="0" y="151130"/>
                  </a:lnTo>
                  <a:lnTo>
                    <a:pt x="0" y="156197"/>
                  </a:lnTo>
                  <a:lnTo>
                    <a:pt x="7620" y="156197"/>
                  </a:lnTo>
                  <a:lnTo>
                    <a:pt x="7620" y="151130"/>
                  </a:lnTo>
                  <a:close/>
                </a:path>
                <a:path w="7619" h="403859">
                  <a:moveTo>
                    <a:pt x="7620" y="144780"/>
                  </a:moveTo>
                  <a:lnTo>
                    <a:pt x="0" y="144780"/>
                  </a:lnTo>
                  <a:lnTo>
                    <a:pt x="0" y="149847"/>
                  </a:lnTo>
                  <a:lnTo>
                    <a:pt x="7620" y="149847"/>
                  </a:lnTo>
                  <a:lnTo>
                    <a:pt x="7620" y="144780"/>
                  </a:lnTo>
                  <a:close/>
                </a:path>
                <a:path w="7619" h="403859">
                  <a:moveTo>
                    <a:pt x="7620" y="138430"/>
                  </a:moveTo>
                  <a:lnTo>
                    <a:pt x="0" y="138430"/>
                  </a:lnTo>
                  <a:lnTo>
                    <a:pt x="0" y="143497"/>
                  </a:lnTo>
                  <a:lnTo>
                    <a:pt x="7620" y="143497"/>
                  </a:lnTo>
                  <a:lnTo>
                    <a:pt x="7620" y="138430"/>
                  </a:lnTo>
                  <a:close/>
                </a:path>
                <a:path w="7619" h="403859">
                  <a:moveTo>
                    <a:pt x="7620" y="132080"/>
                  </a:moveTo>
                  <a:lnTo>
                    <a:pt x="0" y="132080"/>
                  </a:lnTo>
                  <a:lnTo>
                    <a:pt x="0" y="137147"/>
                  </a:lnTo>
                  <a:lnTo>
                    <a:pt x="7620" y="137147"/>
                  </a:lnTo>
                  <a:lnTo>
                    <a:pt x="7620" y="132080"/>
                  </a:lnTo>
                  <a:close/>
                </a:path>
                <a:path w="7619" h="403859">
                  <a:moveTo>
                    <a:pt x="7620" y="125730"/>
                  </a:moveTo>
                  <a:lnTo>
                    <a:pt x="0" y="125730"/>
                  </a:lnTo>
                  <a:lnTo>
                    <a:pt x="0" y="130797"/>
                  </a:lnTo>
                  <a:lnTo>
                    <a:pt x="7620" y="130797"/>
                  </a:lnTo>
                  <a:lnTo>
                    <a:pt x="7620" y="125730"/>
                  </a:lnTo>
                  <a:close/>
                </a:path>
                <a:path w="7619" h="403859">
                  <a:moveTo>
                    <a:pt x="7620" y="119380"/>
                  </a:moveTo>
                  <a:lnTo>
                    <a:pt x="0" y="119380"/>
                  </a:lnTo>
                  <a:lnTo>
                    <a:pt x="0" y="124447"/>
                  </a:lnTo>
                  <a:lnTo>
                    <a:pt x="7620" y="124447"/>
                  </a:lnTo>
                  <a:lnTo>
                    <a:pt x="7620" y="119380"/>
                  </a:lnTo>
                  <a:close/>
                </a:path>
                <a:path w="7619" h="403859">
                  <a:moveTo>
                    <a:pt x="7620" y="113030"/>
                  </a:moveTo>
                  <a:lnTo>
                    <a:pt x="0" y="113030"/>
                  </a:lnTo>
                  <a:lnTo>
                    <a:pt x="0" y="118097"/>
                  </a:lnTo>
                  <a:lnTo>
                    <a:pt x="7620" y="118097"/>
                  </a:lnTo>
                  <a:lnTo>
                    <a:pt x="7620" y="113030"/>
                  </a:lnTo>
                  <a:close/>
                </a:path>
                <a:path w="7619" h="403859">
                  <a:moveTo>
                    <a:pt x="7620" y="106680"/>
                  </a:moveTo>
                  <a:lnTo>
                    <a:pt x="0" y="106680"/>
                  </a:lnTo>
                  <a:lnTo>
                    <a:pt x="0" y="111747"/>
                  </a:lnTo>
                  <a:lnTo>
                    <a:pt x="7620" y="111747"/>
                  </a:lnTo>
                  <a:lnTo>
                    <a:pt x="7620" y="106680"/>
                  </a:lnTo>
                  <a:close/>
                </a:path>
                <a:path w="7619" h="403859">
                  <a:moveTo>
                    <a:pt x="7620" y="100330"/>
                  </a:moveTo>
                  <a:lnTo>
                    <a:pt x="0" y="100330"/>
                  </a:lnTo>
                  <a:lnTo>
                    <a:pt x="0" y="105397"/>
                  </a:lnTo>
                  <a:lnTo>
                    <a:pt x="7620" y="105397"/>
                  </a:lnTo>
                  <a:lnTo>
                    <a:pt x="7620" y="100330"/>
                  </a:lnTo>
                  <a:close/>
                </a:path>
                <a:path w="7619" h="403859">
                  <a:moveTo>
                    <a:pt x="7620" y="93980"/>
                  </a:moveTo>
                  <a:lnTo>
                    <a:pt x="0" y="93980"/>
                  </a:lnTo>
                  <a:lnTo>
                    <a:pt x="0" y="99047"/>
                  </a:lnTo>
                  <a:lnTo>
                    <a:pt x="7620" y="99047"/>
                  </a:lnTo>
                  <a:lnTo>
                    <a:pt x="7620" y="93980"/>
                  </a:lnTo>
                  <a:close/>
                </a:path>
                <a:path w="7619" h="403859">
                  <a:moveTo>
                    <a:pt x="7620" y="88900"/>
                  </a:moveTo>
                  <a:lnTo>
                    <a:pt x="0" y="88900"/>
                  </a:lnTo>
                  <a:lnTo>
                    <a:pt x="0" y="92697"/>
                  </a:lnTo>
                  <a:lnTo>
                    <a:pt x="7620" y="92697"/>
                  </a:lnTo>
                  <a:lnTo>
                    <a:pt x="7620" y="88900"/>
                  </a:lnTo>
                  <a:close/>
                </a:path>
                <a:path w="7619" h="403859">
                  <a:moveTo>
                    <a:pt x="7620" y="82550"/>
                  </a:moveTo>
                  <a:lnTo>
                    <a:pt x="0" y="82550"/>
                  </a:lnTo>
                  <a:lnTo>
                    <a:pt x="0" y="87630"/>
                  </a:lnTo>
                  <a:lnTo>
                    <a:pt x="7620" y="87630"/>
                  </a:lnTo>
                  <a:lnTo>
                    <a:pt x="7620" y="82550"/>
                  </a:lnTo>
                  <a:close/>
                </a:path>
                <a:path w="7619" h="403859">
                  <a:moveTo>
                    <a:pt x="7620" y="76200"/>
                  </a:moveTo>
                  <a:lnTo>
                    <a:pt x="0" y="76200"/>
                  </a:lnTo>
                  <a:lnTo>
                    <a:pt x="0" y="81267"/>
                  </a:lnTo>
                  <a:lnTo>
                    <a:pt x="7620" y="81267"/>
                  </a:lnTo>
                  <a:lnTo>
                    <a:pt x="7620" y="76200"/>
                  </a:lnTo>
                  <a:close/>
                </a:path>
                <a:path w="7619" h="403859">
                  <a:moveTo>
                    <a:pt x="7620" y="69850"/>
                  </a:moveTo>
                  <a:lnTo>
                    <a:pt x="0" y="69850"/>
                  </a:lnTo>
                  <a:lnTo>
                    <a:pt x="0" y="74930"/>
                  </a:lnTo>
                  <a:lnTo>
                    <a:pt x="7620" y="74930"/>
                  </a:lnTo>
                  <a:lnTo>
                    <a:pt x="7620" y="69850"/>
                  </a:lnTo>
                  <a:close/>
                </a:path>
                <a:path w="7619" h="403859">
                  <a:moveTo>
                    <a:pt x="7620" y="63500"/>
                  </a:moveTo>
                  <a:lnTo>
                    <a:pt x="0" y="63500"/>
                  </a:lnTo>
                  <a:lnTo>
                    <a:pt x="0" y="68567"/>
                  </a:lnTo>
                  <a:lnTo>
                    <a:pt x="7620" y="68567"/>
                  </a:lnTo>
                  <a:lnTo>
                    <a:pt x="7620" y="63500"/>
                  </a:lnTo>
                  <a:close/>
                </a:path>
                <a:path w="7619" h="403859">
                  <a:moveTo>
                    <a:pt x="7620" y="57150"/>
                  </a:moveTo>
                  <a:lnTo>
                    <a:pt x="0" y="57150"/>
                  </a:lnTo>
                  <a:lnTo>
                    <a:pt x="0" y="62217"/>
                  </a:lnTo>
                  <a:lnTo>
                    <a:pt x="7620" y="62217"/>
                  </a:lnTo>
                  <a:lnTo>
                    <a:pt x="7620" y="57150"/>
                  </a:lnTo>
                  <a:close/>
                </a:path>
                <a:path w="7619" h="403859">
                  <a:moveTo>
                    <a:pt x="7620" y="50800"/>
                  </a:moveTo>
                  <a:lnTo>
                    <a:pt x="0" y="50800"/>
                  </a:lnTo>
                  <a:lnTo>
                    <a:pt x="0" y="55867"/>
                  </a:lnTo>
                  <a:lnTo>
                    <a:pt x="7620" y="55867"/>
                  </a:lnTo>
                  <a:lnTo>
                    <a:pt x="7620" y="50800"/>
                  </a:lnTo>
                  <a:close/>
                </a:path>
                <a:path w="7619" h="403859">
                  <a:moveTo>
                    <a:pt x="7620" y="38100"/>
                  </a:moveTo>
                  <a:lnTo>
                    <a:pt x="0" y="38100"/>
                  </a:lnTo>
                  <a:lnTo>
                    <a:pt x="0" y="49517"/>
                  </a:lnTo>
                  <a:lnTo>
                    <a:pt x="7620" y="49517"/>
                  </a:lnTo>
                  <a:lnTo>
                    <a:pt x="7620" y="38100"/>
                  </a:lnTo>
                  <a:close/>
                </a:path>
                <a:path w="7619" h="403859">
                  <a:moveTo>
                    <a:pt x="7620" y="25400"/>
                  </a:moveTo>
                  <a:lnTo>
                    <a:pt x="0" y="25400"/>
                  </a:lnTo>
                  <a:lnTo>
                    <a:pt x="0" y="36817"/>
                  </a:lnTo>
                  <a:lnTo>
                    <a:pt x="7620" y="36817"/>
                  </a:lnTo>
                  <a:lnTo>
                    <a:pt x="7620" y="25400"/>
                  </a:lnTo>
                  <a:close/>
                </a:path>
                <a:path w="7619" h="403859">
                  <a:moveTo>
                    <a:pt x="7620" y="12700"/>
                  </a:moveTo>
                  <a:lnTo>
                    <a:pt x="0" y="12700"/>
                  </a:lnTo>
                  <a:lnTo>
                    <a:pt x="0" y="24117"/>
                  </a:lnTo>
                  <a:lnTo>
                    <a:pt x="7620" y="24117"/>
                  </a:lnTo>
                  <a:lnTo>
                    <a:pt x="7620" y="12700"/>
                  </a:lnTo>
                  <a:close/>
                </a:path>
                <a:path w="7619" h="403859">
                  <a:moveTo>
                    <a:pt x="7620" y="0"/>
                  </a:moveTo>
                  <a:lnTo>
                    <a:pt x="0" y="0"/>
                  </a:lnTo>
                  <a:lnTo>
                    <a:pt x="0" y="11417"/>
                  </a:lnTo>
                  <a:lnTo>
                    <a:pt x="7620" y="11417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0800FC"/>
            </a:solidFill>
          </p:spPr>
          <p:txBody>
            <a:bodyPr bIns="0" lIns="0" rIns="0" rtlCol="0" tIns="0" wrap="square"/>
            <a:p/>
          </p:txBody>
        </p:sp>
        <p:sp>
          <p:nvSpPr>
            <p:cNvPr id="1050416" name="object 1720"/>
            <p:cNvSpPr/>
            <p:nvPr/>
          </p:nvSpPr>
          <p:spPr>
            <a:xfrm>
              <a:off x="1443990" y="5806439"/>
              <a:ext cx="7620" cy="407670"/>
            </a:xfrm>
            <a:custGeom>
              <a:avLst/>
              <a:ahLst/>
              <a:rect l="l" t="t" r="r" b="b"/>
              <a:pathLst>
                <a:path w="7619" h="407670">
                  <a:moveTo>
                    <a:pt x="7620" y="299732"/>
                  </a:moveTo>
                  <a:lnTo>
                    <a:pt x="0" y="299732"/>
                  </a:lnTo>
                  <a:lnTo>
                    <a:pt x="0" y="407670"/>
                  </a:lnTo>
                  <a:lnTo>
                    <a:pt x="7620" y="407670"/>
                  </a:lnTo>
                  <a:lnTo>
                    <a:pt x="7620" y="299732"/>
                  </a:lnTo>
                  <a:close/>
                </a:path>
                <a:path w="7619" h="407670">
                  <a:moveTo>
                    <a:pt x="7620" y="229882"/>
                  </a:moveTo>
                  <a:lnTo>
                    <a:pt x="0" y="229882"/>
                  </a:lnTo>
                  <a:lnTo>
                    <a:pt x="0" y="299720"/>
                  </a:lnTo>
                  <a:lnTo>
                    <a:pt x="7620" y="299720"/>
                  </a:lnTo>
                  <a:lnTo>
                    <a:pt x="7620" y="229882"/>
                  </a:lnTo>
                  <a:close/>
                </a:path>
                <a:path w="7619" h="407670">
                  <a:moveTo>
                    <a:pt x="7620" y="227342"/>
                  </a:moveTo>
                  <a:lnTo>
                    <a:pt x="0" y="227342"/>
                  </a:lnTo>
                  <a:lnTo>
                    <a:pt x="0" y="229870"/>
                  </a:lnTo>
                  <a:lnTo>
                    <a:pt x="7620" y="229870"/>
                  </a:lnTo>
                  <a:lnTo>
                    <a:pt x="7620" y="227342"/>
                  </a:lnTo>
                  <a:close/>
                </a:path>
                <a:path w="7619" h="407670">
                  <a:moveTo>
                    <a:pt x="7620" y="223532"/>
                  </a:moveTo>
                  <a:lnTo>
                    <a:pt x="0" y="223532"/>
                  </a:lnTo>
                  <a:lnTo>
                    <a:pt x="0" y="227330"/>
                  </a:lnTo>
                  <a:lnTo>
                    <a:pt x="7620" y="227330"/>
                  </a:lnTo>
                  <a:lnTo>
                    <a:pt x="7620" y="223532"/>
                  </a:lnTo>
                  <a:close/>
                </a:path>
                <a:path w="7619" h="407670">
                  <a:moveTo>
                    <a:pt x="7620" y="220992"/>
                  </a:moveTo>
                  <a:lnTo>
                    <a:pt x="0" y="220992"/>
                  </a:lnTo>
                  <a:lnTo>
                    <a:pt x="0" y="223520"/>
                  </a:lnTo>
                  <a:lnTo>
                    <a:pt x="7620" y="223520"/>
                  </a:lnTo>
                  <a:lnTo>
                    <a:pt x="7620" y="220992"/>
                  </a:lnTo>
                  <a:close/>
                </a:path>
                <a:path w="7619" h="407670">
                  <a:moveTo>
                    <a:pt x="7620" y="217182"/>
                  </a:moveTo>
                  <a:lnTo>
                    <a:pt x="0" y="217182"/>
                  </a:lnTo>
                  <a:lnTo>
                    <a:pt x="0" y="220980"/>
                  </a:lnTo>
                  <a:lnTo>
                    <a:pt x="7620" y="220980"/>
                  </a:lnTo>
                  <a:lnTo>
                    <a:pt x="7620" y="217182"/>
                  </a:lnTo>
                  <a:close/>
                </a:path>
                <a:path w="7619" h="407670">
                  <a:moveTo>
                    <a:pt x="7620" y="210832"/>
                  </a:moveTo>
                  <a:lnTo>
                    <a:pt x="0" y="210832"/>
                  </a:lnTo>
                  <a:lnTo>
                    <a:pt x="0" y="217170"/>
                  </a:lnTo>
                  <a:lnTo>
                    <a:pt x="7620" y="217170"/>
                  </a:lnTo>
                  <a:lnTo>
                    <a:pt x="7620" y="210832"/>
                  </a:lnTo>
                  <a:close/>
                </a:path>
                <a:path w="7619" h="407670">
                  <a:moveTo>
                    <a:pt x="7620" y="208292"/>
                  </a:moveTo>
                  <a:lnTo>
                    <a:pt x="0" y="208292"/>
                  </a:lnTo>
                  <a:lnTo>
                    <a:pt x="0" y="210820"/>
                  </a:lnTo>
                  <a:lnTo>
                    <a:pt x="7620" y="210820"/>
                  </a:lnTo>
                  <a:lnTo>
                    <a:pt x="7620" y="208292"/>
                  </a:lnTo>
                  <a:close/>
                </a:path>
                <a:path w="7619" h="407670">
                  <a:moveTo>
                    <a:pt x="7620" y="204482"/>
                  </a:moveTo>
                  <a:lnTo>
                    <a:pt x="0" y="204482"/>
                  </a:lnTo>
                  <a:lnTo>
                    <a:pt x="0" y="208280"/>
                  </a:lnTo>
                  <a:lnTo>
                    <a:pt x="7620" y="208280"/>
                  </a:lnTo>
                  <a:lnTo>
                    <a:pt x="7620" y="204482"/>
                  </a:lnTo>
                  <a:close/>
                </a:path>
                <a:path w="7619" h="407670">
                  <a:moveTo>
                    <a:pt x="7620" y="198132"/>
                  </a:moveTo>
                  <a:lnTo>
                    <a:pt x="0" y="198132"/>
                  </a:lnTo>
                  <a:lnTo>
                    <a:pt x="0" y="204470"/>
                  </a:lnTo>
                  <a:lnTo>
                    <a:pt x="7620" y="204470"/>
                  </a:lnTo>
                  <a:lnTo>
                    <a:pt x="7620" y="198132"/>
                  </a:lnTo>
                  <a:close/>
                </a:path>
                <a:path w="7619" h="407670">
                  <a:moveTo>
                    <a:pt x="7620" y="189242"/>
                  </a:moveTo>
                  <a:lnTo>
                    <a:pt x="0" y="189242"/>
                  </a:lnTo>
                  <a:lnTo>
                    <a:pt x="0" y="198120"/>
                  </a:lnTo>
                  <a:lnTo>
                    <a:pt x="7620" y="198120"/>
                  </a:lnTo>
                  <a:lnTo>
                    <a:pt x="7620" y="189242"/>
                  </a:lnTo>
                  <a:close/>
                </a:path>
                <a:path w="7619" h="407670">
                  <a:moveTo>
                    <a:pt x="7620" y="185432"/>
                  </a:moveTo>
                  <a:lnTo>
                    <a:pt x="0" y="185432"/>
                  </a:lnTo>
                  <a:lnTo>
                    <a:pt x="0" y="189230"/>
                  </a:lnTo>
                  <a:lnTo>
                    <a:pt x="7620" y="189230"/>
                  </a:lnTo>
                  <a:lnTo>
                    <a:pt x="7620" y="185432"/>
                  </a:lnTo>
                  <a:close/>
                </a:path>
                <a:path w="7619" h="407670">
                  <a:moveTo>
                    <a:pt x="7620" y="182892"/>
                  </a:moveTo>
                  <a:lnTo>
                    <a:pt x="0" y="182892"/>
                  </a:lnTo>
                  <a:lnTo>
                    <a:pt x="0" y="185420"/>
                  </a:lnTo>
                  <a:lnTo>
                    <a:pt x="7620" y="185420"/>
                  </a:lnTo>
                  <a:lnTo>
                    <a:pt x="7620" y="182892"/>
                  </a:lnTo>
                  <a:close/>
                </a:path>
                <a:path w="7619" h="407670">
                  <a:moveTo>
                    <a:pt x="7620" y="176542"/>
                  </a:moveTo>
                  <a:lnTo>
                    <a:pt x="0" y="176542"/>
                  </a:lnTo>
                  <a:lnTo>
                    <a:pt x="0" y="182880"/>
                  </a:lnTo>
                  <a:lnTo>
                    <a:pt x="7620" y="182880"/>
                  </a:lnTo>
                  <a:lnTo>
                    <a:pt x="7620" y="176542"/>
                  </a:lnTo>
                  <a:close/>
                </a:path>
                <a:path w="7619" h="407670">
                  <a:moveTo>
                    <a:pt x="7620" y="119392"/>
                  </a:moveTo>
                  <a:lnTo>
                    <a:pt x="0" y="119392"/>
                  </a:lnTo>
                  <a:lnTo>
                    <a:pt x="0" y="176530"/>
                  </a:lnTo>
                  <a:lnTo>
                    <a:pt x="7620" y="176530"/>
                  </a:lnTo>
                  <a:lnTo>
                    <a:pt x="7620" y="119392"/>
                  </a:lnTo>
                  <a:close/>
                </a:path>
                <a:path w="7619" h="407670">
                  <a:moveTo>
                    <a:pt x="7620" y="109232"/>
                  </a:moveTo>
                  <a:lnTo>
                    <a:pt x="0" y="109232"/>
                  </a:lnTo>
                  <a:lnTo>
                    <a:pt x="0" y="119380"/>
                  </a:lnTo>
                  <a:lnTo>
                    <a:pt x="7620" y="119380"/>
                  </a:lnTo>
                  <a:lnTo>
                    <a:pt x="7620" y="109232"/>
                  </a:lnTo>
                  <a:close/>
                </a:path>
                <a:path w="7619" h="407670">
                  <a:moveTo>
                    <a:pt x="7620" y="96532"/>
                  </a:moveTo>
                  <a:lnTo>
                    <a:pt x="0" y="96532"/>
                  </a:lnTo>
                  <a:lnTo>
                    <a:pt x="0" y="109220"/>
                  </a:lnTo>
                  <a:lnTo>
                    <a:pt x="7620" y="109220"/>
                  </a:lnTo>
                  <a:lnTo>
                    <a:pt x="7620" y="96532"/>
                  </a:lnTo>
                  <a:close/>
                </a:path>
                <a:path w="7619" h="407670">
                  <a:moveTo>
                    <a:pt x="7620" y="93992"/>
                  </a:moveTo>
                  <a:lnTo>
                    <a:pt x="0" y="93992"/>
                  </a:lnTo>
                  <a:lnTo>
                    <a:pt x="0" y="96520"/>
                  </a:lnTo>
                  <a:lnTo>
                    <a:pt x="7620" y="96520"/>
                  </a:lnTo>
                  <a:lnTo>
                    <a:pt x="7620" y="93992"/>
                  </a:lnTo>
                  <a:close/>
                </a:path>
                <a:path w="7619" h="407670">
                  <a:moveTo>
                    <a:pt x="7620" y="87642"/>
                  </a:moveTo>
                  <a:lnTo>
                    <a:pt x="0" y="87642"/>
                  </a:lnTo>
                  <a:lnTo>
                    <a:pt x="0" y="93980"/>
                  </a:lnTo>
                  <a:lnTo>
                    <a:pt x="7620" y="93980"/>
                  </a:lnTo>
                  <a:lnTo>
                    <a:pt x="7620" y="87642"/>
                  </a:lnTo>
                  <a:close/>
                </a:path>
                <a:path w="7619" h="407670">
                  <a:moveTo>
                    <a:pt x="7620" y="77482"/>
                  </a:moveTo>
                  <a:lnTo>
                    <a:pt x="0" y="77482"/>
                  </a:lnTo>
                  <a:lnTo>
                    <a:pt x="0" y="87630"/>
                  </a:lnTo>
                  <a:lnTo>
                    <a:pt x="7620" y="87630"/>
                  </a:lnTo>
                  <a:lnTo>
                    <a:pt x="7620" y="77482"/>
                  </a:lnTo>
                  <a:close/>
                </a:path>
                <a:path w="7619" h="407670">
                  <a:moveTo>
                    <a:pt x="7620" y="74942"/>
                  </a:moveTo>
                  <a:lnTo>
                    <a:pt x="0" y="74942"/>
                  </a:lnTo>
                  <a:lnTo>
                    <a:pt x="0" y="77470"/>
                  </a:lnTo>
                  <a:lnTo>
                    <a:pt x="7620" y="77470"/>
                  </a:lnTo>
                  <a:lnTo>
                    <a:pt x="7620" y="74942"/>
                  </a:lnTo>
                  <a:close/>
                </a:path>
                <a:path w="7619" h="407670">
                  <a:moveTo>
                    <a:pt x="7620" y="71132"/>
                  </a:moveTo>
                  <a:lnTo>
                    <a:pt x="0" y="71132"/>
                  </a:lnTo>
                  <a:lnTo>
                    <a:pt x="0" y="74930"/>
                  </a:lnTo>
                  <a:lnTo>
                    <a:pt x="7620" y="74930"/>
                  </a:lnTo>
                  <a:lnTo>
                    <a:pt x="7620" y="71132"/>
                  </a:lnTo>
                  <a:close/>
                </a:path>
                <a:path w="7619" h="407670">
                  <a:moveTo>
                    <a:pt x="7620" y="68592"/>
                  </a:moveTo>
                  <a:lnTo>
                    <a:pt x="0" y="68592"/>
                  </a:lnTo>
                  <a:lnTo>
                    <a:pt x="0" y="71120"/>
                  </a:lnTo>
                  <a:lnTo>
                    <a:pt x="7620" y="71120"/>
                  </a:lnTo>
                  <a:lnTo>
                    <a:pt x="7620" y="68592"/>
                  </a:lnTo>
                  <a:close/>
                </a:path>
                <a:path w="7619" h="407670">
                  <a:moveTo>
                    <a:pt x="7620" y="64782"/>
                  </a:moveTo>
                  <a:lnTo>
                    <a:pt x="0" y="64782"/>
                  </a:lnTo>
                  <a:lnTo>
                    <a:pt x="0" y="68580"/>
                  </a:lnTo>
                  <a:lnTo>
                    <a:pt x="7620" y="68580"/>
                  </a:lnTo>
                  <a:lnTo>
                    <a:pt x="7620" y="64782"/>
                  </a:lnTo>
                  <a:close/>
                </a:path>
                <a:path w="7619" h="407670">
                  <a:moveTo>
                    <a:pt x="7620" y="62242"/>
                  </a:moveTo>
                  <a:lnTo>
                    <a:pt x="0" y="62242"/>
                  </a:lnTo>
                  <a:lnTo>
                    <a:pt x="0" y="64770"/>
                  </a:lnTo>
                  <a:lnTo>
                    <a:pt x="7620" y="64770"/>
                  </a:lnTo>
                  <a:lnTo>
                    <a:pt x="7620" y="62242"/>
                  </a:lnTo>
                  <a:close/>
                </a:path>
                <a:path w="7619" h="407670">
                  <a:moveTo>
                    <a:pt x="7620" y="58432"/>
                  </a:moveTo>
                  <a:lnTo>
                    <a:pt x="0" y="58432"/>
                  </a:lnTo>
                  <a:lnTo>
                    <a:pt x="0" y="62230"/>
                  </a:lnTo>
                  <a:lnTo>
                    <a:pt x="7620" y="62230"/>
                  </a:lnTo>
                  <a:lnTo>
                    <a:pt x="7620" y="58432"/>
                  </a:lnTo>
                  <a:close/>
                </a:path>
                <a:path w="7619" h="407670">
                  <a:moveTo>
                    <a:pt x="7620" y="55892"/>
                  </a:moveTo>
                  <a:lnTo>
                    <a:pt x="0" y="55892"/>
                  </a:lnTo>
                  <a:lnTo>
                    <a:pt x="0" y="58420"/>
                  </a:lnTo>
                  <a:lnTo>
                    <a:pt x="7620" y="58420"/>
                  </a:lnTo>
                  <a:lnTo>
                    <a:pt x="7620" y="55892"/>
                  </a:lnTo>
                  <a:close/>
                </a:path>
                <a:path w="7619" h="407670">
                  <a:moveTo>
                    <a:pt x="7620" y="49542"/>
                  </a:moveTo>
                  <a:lnTo>
                    <a:pt x="0" y="49542"/>
                  </a:lnTo>
                  <a:lnTo>
                    <a:pt x="0" y="55880"/>
                  </a:lnTo>
                  <a:lnTo>
                    <a:pt x="7620" y="55880"/>
                  </a:lnTo>
                  <a:lnTo>
                    <a:pt x="7620" y="49542"/>
                  </a:lnTo>
                  <a:close/>
                </a:path>
                <a:path w="7619" h="407670">
                  <a:moveTo>
                    <a:pt x="7620" y="43192"/>
                  </a:moveTo>
                  <a:lnTo>
                    <a:pt x="0" y="43192"/>
                  </a:lnTo>
                  <a:lnTo>
                    <a:pt x="0" y="49530"/>
                  </a:lnTo>
                  <a:lnTo>
                    <a:pt x="7620" y="49530"/>
                  </a:lnTo>
                  <a:lnTo>
                    <a:pt x="7620" y="43192"/>
                  </a:lnTo>
                  <a:close/>
                </a:path>
                <a:path w="7619" h="407670">
                  <a:moveTo>
                    <a:pt x="7620" y="39382"/>
                  </a:moveTo>
                  <a:lnTo>
                    <a:pt x="0" y="39382"/>
                  </a:lnTo>
                  <a:lnTo>
                    <a:pt x="0" y="43180"/>
                  </a:lnTo>
                  <a:lnTo>
                    <a:pt x="7620" y="43180"/>
                  </a:lnTo>
                  <a:lnTo>
                    <a:pt x="7620" y="39382"/>
                  </a:lnTo>
                  <a:close/>
                </a:path>
                <a:path w="7619" h="407670">
                  <a:moveTo>
                    <a:pt x="7620" y="36842"/>
                  </a:moveTo>
                  <a:lnTo>
                    <a:pt x="0" y="36842"/>
                  </a:lnTo>
                  <a:lnTo>
                    <a:pt x="0" y="39370"/>
                  </a:lnTo>
                  <a:lnTo>
                    <a:pt x="7620" y="39370"/>
                  </a:lnTo>
                  <a:lnTo>
                    <a:pt x="7620" y="36842"/>
                  </a:lnTo>
                  <a:close/>
                </a:path>
                <a:path w="7619" h="407670">
                  <a:moveTo>
                    <a:pt x="7620" y="33032"/>
                  </a:moveTo>
                  <a:lnTo>
                    <a:pt x="0" y="33032"/>
                  </a:lnTo>
                  <a:lnTo>
                    <a:pt x="0" y="36830"/>
                  </a:lnTo>
                  <a:lnTo>
                    <a:pt x="7620" y="36830"/>
                  </a:lnTo>
                  <a:lnTo>
                    <a:pt x="7620" y="33032"/>
                  </a:lnTo>
                  <a:close/>
                </a:path>
                <a:path w="7619" h="407670">
                  <a:moveTo>
                    <a:pt x="7620" y="30492"/>
                  </a:moveTo>
                  <a:lnTo>
                    <a:pt x="0" y="30492"/>
                  </a:lnTo>
                  <a:lnTo>
                    <a:pt x="0" y="33020"/>
                  </a:lnTo>
                  <a:lnTo>
                    <a:pt x="7620" y="33020"/>
                  </a:lnTo>
                  <a:lnTo>
                    <a:pt x="7620" y="30492"/>
                  </a:lnTo>
                  <a:close/>
                </a:path>
                <a:path w="7619" h="407670">
                  <a:moveTo>
                    <a:pt x="7620" y="26682"/>
                  </a:moveTo>
                  <a:lnTo>
                    <a:pt x="0" y="26682"/>
                  </a:lnTo>
                  <a:lnTo>
                    <a:pt x="0" y="30480"/>
                  </a:lnTo>
                  <a:lnTo>
                    <a:pt x="7620" y="30480"/>
                  </a:lnTo>
                  <a:lnTo>
                    <a:pt x="7620" y="26682"/>
                  </a:lnTo>
                  <a:close/>
                </a:path>
                <a:path w="7619" h="407670">
                  <a:moveTo>
                    <a:pt x="7620" y="24142"/>
                  </a:moveTo>
                  <a:lnTo>
                    <a:pt x="0" y="24142"/>
                  </a:lnTo>
                  <a:lnTo>
                    <a:pt x="0" y="26670"/>
                  </a:lnTo>
                  <a:lnTo>
                    <a:pt x="7620" y="26670"/>
                  </a:lnTo>
                  <a:lnTo>
                    <a:pt x="7620" y="24142"/>
                  </a:lnTo>
                  <a:close/>
                </a:path>
                <a:path w="7619" h="407670">
                  <a:moveTo>
                    <a:pt x="7620" y="17792"/>
                  </a:moveTo>
                  <a:lnTo>
                    <a:pt x="0" y="17792"/>
                  </a:lnTo>
                  <a:lnTo>
                    <a:pt x="0" y="24130"/>
                  </a:lnTo>
                  <a:lnTo>
                    <a:pt x="7620" y="24130"/>
                  </a:lnTo>
                  <a:lnTo>
                    <a:pt x="7620" y="17792"/>
                  </a:lnTo>
                  <a:close/>
                </a:path>
                <a:path w="7619" h="407670">
                  <a:moveTo>
                    <a:pt x="7620" y="11442"/>
                  </a:moveTo>
                  <a:lnTo>
                    <a:pt x="0" y="11442"/>
                  </a:lnTo>
                  <a:lnTo>
                    <a:pt x="0" y="17780"/>
                  </a:lnTo>
                  <a:lnTo>
                    <a:pt x="7620" y="17780"/>
                  </a:lnTo>
                  <a:lnTo>
                    <a:pt x="7620" y="11442"/>
                  </a:lnTo>
                  <a:close/>
                </a:path>
                <a:path w="7619" h="407670">
                  <a:moveTo>
                    <a:pt x="7620" y="7632"/>
                  </a:moveTo>
                  <a:lnTo>
                    <a:pt x="0" y="7632"/>
                  </a:lnTo>
                  <a:lnTo>
                    <a:pt x="0" y="11430"/>
                  </a:lnTo>
                  <a:lnTo>
                    <a:pt x="7620" y="11430"/>
                  </a:lnTo>
                  <a:lnTo>
                    <a:pt x="7620" y="7632"/>
                  </a:lnTo>
                  <a:close/>
                </a:path>
                <a:path w="7619" h="407670">
                  <a:moveTo>
                    <a:pt x="7620" y="5092"/>
                  </a:moveTo>
                  <a:lnTo>
                    <a:pt x="0" y="5092"/>
                  </a:lnTo>
                  <a:lnTo>
                    <a:pt x="0" y="7620"/>
                  </a:lnTo>
                  <a:lnTo>
                    <a:pt x="7620" y="7620"/>
                  </a:lnTo>
                  <a:lnTo>
                    <a:pt x="7620" y="5092"/>
                  </a:lnTo>
                  <a:close/>
                </a:path>
                <a:path w="7619" h="407670">
                  <a:moveTo>
                    <a:pt x="7620" y="1282"/>
                  </a:moveTo>
                  <a:lnTo>
                    <a:pt x="0" y="1282"/>
                  </a:lnTo>
                  <a:lnTo>
                    <a:pt x="0" y="5080"/>
                  </a:lnTo>
                  <a:lnTo>
                    <a:pt x="7620" y="5080"/>
                  </a:lnTo>
                  <a:lnTo>
                    <a:pt x="7620" y="1282"/>
                  </a:lnTo>
                  <a:close/>
                </a:path>
                <a:path w="7619" h="407670">
                  <a:moveTo>
                    <a:pt x="7620" y="0"/>
                  </a:moveTo>
                  <a:lnTo>
                    <a:pt x="0" y="0"/>
                  </a:lnTo>
                  <a:lnTo>
                    <a:pt x="0" y="1270"/>
                  </a:lnTo>
                  <a:lnTo>
                    <a:pt x="7620" y="127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0700FD"/>
            </a:solidFill>
          </p:spPr>
          <p:txBody>
            <a:bodyPr bIns="0" lIns="0" rIns="0" rtlCol="0" tIns="0" wrap="square"/>
            <a:p/>
          </p:txBody>
        </p:sp>
        <p:sp>
          <p:nvSpPr>
            <p:cNvPr id="1050417" name="object 1721"/>
            <p:cNvSpPr/>
            <p:nvPr/>
          </p:nvSpPr>
          <p:spPr>
            <a:xfrm>
              <a:off x="1447799" y="6214237"/>
              <a:ext cx="0" cy="144780"/>
            </a:xfrm>
            <a:custGeom>
              <a:avLst/>
              <a:ahLst/>
              <a:rect l="l" t="t" r="r" b="b"/>
              <a:pathLst>
                <a:path w="0" h="144779">
                  <a:moveTo>
                    <a:pt x="0" y="0"/>
                  </a:moveTo>
                  <a:lnTo>
                    <a:pt x="0" y="144653"/>
                  </a:lnTo>
                </a:path>
              </a:pathLst>
            </a:custGeom>
            <a:ln w="7619">
              <a:solidFill>
                <a:srgbClr val="0700FD"/>
              </a:solidFill>
              <a:prstDash val="sysDot"/>
            </a:ln>
          </p:spPr>
          <p:txBody>
            <a:bodyPr bIns="0" lIns="0" rIns="0" rtlCol="0" tIns="0" wrap="square"/>
            <a:p/>
          </p:txBody>
        </p:sp>
        <p:sp>
          <p:nvSpPr>
            <p:cNvPr id="1050418" name="object 1722"/>
            <p:cNvSpPr/>
            <p:nvPr/>
          </p:nvSpPr>
          <p:spPr>
            <a:xfrm>
              <a:off x="1443990" y="6360172"/>
              <a:ext cx="7620" cy="403860"/>
            </a:xfrm>
            <a:custGeom>
              <a:avLst/>
              <a:ahLst/>
              <a:rect l="l" t="t" r="r" b="b"/>
              <a:pathLst>
                <a:path w="7619" h="403859">
                  <a:moveTo>
                    <a:pt x="7620" y="157480"/>
                  </a:moveTo>
                  <a:lnTo>
                    <a:pt x="0" y="157480"/>
                  </a:lnTo>
                  <a:lnTo>
                    <a:pt x="0" y="403847"/>
                  </a:lnTo>
                  <a:lnTo>
                    <a:pt x="7620" y="403860"/>
                  </a:lnTo>
                  <a:lnTo>
                    <a:pt x="7620" y="157480"/>
                  </a:lnTo>
                  <a:close/>
                </a:path>
                <a:path w="7619" h="403859">
                  <a:moveTo>
                    <a:pt x="7620" y="151130"/>
                  </a:moveTo>
                  <a:lnTo>
                    <a:pt x="0" y="151130"/>
                  </a:lnTo>
                  <a:lnTo>
                    <a:pt x="0" y="156197"/>
                  </a:lnTo>
                  <a:lnTo>
                    <a:pt x="7620" y="156197"/>
                  </a:lnTo>
                  <a:lnTo>
                    <a:pt x="7620" y="151130"/>
                  </a:lnTo>
                  <a:close/>
                </a:path>
                <a:path w="7619" h="403859">
                  <a:moveTo>
                    <a:pt x="7620" y="144780"/>
                  </a:moveTo>
                  <a:lnTo>
                    <a:pt x="0" y="144780"/>
                  </a:lnTo>
                  <a:lnTo>
                    <a:pt x="0" y="149847"/>
                  </a:lnTo>
                  <a:lnTo>
                    <a:pt x="7620" y="149847"/>
                  </a:lnTo>
                  <a:lnTo>
                    <a:pt x="7620" y="144780"/>
                  </a:lnTo>
                  <a:close/>
                </a:path>
                <a:path w="7619" h="403859">
                  <a:moveTo>
                    <a:pt x="7620" y="138430"/>
                  </a:moveTo>
                  <a:lnTo>
                    <a:pt x="0" y="138430"/>
                  </a:lnTo>
                  <a:lnTo>
                    <a:pt x="0" y="143497"/>
                  </a:lnTo>
                  <a:lnTo>
                    <a:pt x="7620" y="143497"/>
                  </a:lnTo>
                  <a:lnTo>
                    <a:pt x="7620" y="138430"/>
                  </a:lnTo>
                  <a:close/>
                </a:path>
                <a:path w="7619" h="403859">
                  <a:moveTo>
                    <a:pt x="7620" y="132080"/>
                  </a:moveTo>
                  <a:lnTo>
                    <a:pt x="0" y="132080"/>
                  </a:lnTo>
                  <a:lnTo>
                    <a:pt x="0" y="137147"/>
                  </a:lnTo>
                  <a:lnTo>
                    <a:pt x="7620" y="137147"/>
                  </a:lnTo>
                  <a:lnTo>
                    <a:pt x="7620" y="132080"/>
                  </a:lnTo>
                  <a:close/>
                </a:path>
                <a:path w="7619" h="403859">
                  <a:moveTo>
                    <a:pt x="7620" y="125730"/>
                  </a:moveTo>
                  <a:lnTo>
                    <a:pt x="0" y="125730"/>
                  </a:lnTo>
                  <a:lnTo>
                    <a:pt x="0" y="130797"/>
                  </a:lnTo>
                  <a:lnTo>
                    <a:pt x="7620" y="130797"/>
                  </a:lnTo>
                  <a:lnTo>
                    <a:pt x="7620" y="125730"/>
                  </a:lnTo>
                  <a:close/>
                </a:path>
                <a:path w="7619" h="403859">
                  <a:moveTo>
                    <a:pt x="7620" y="119380"/>
                  </a:moveTo>
                  <a:lnTo>
                    <a:pt x="0" y="119380"/>
                  </a:lnTo>
                  <a:lnTo>
                    <a:pt x="0" y="124447"/>
                  </a:lnTo>
                  <a:lnTo>
                    <a:pt x="7620" y="124447"/>
                  </a:lnTo>
                  <a:lnTo>
                    <a:pt x="7620" y="119380"/>
                  </a:lnTo>
                  <a:close/>
                </a:path>
                <a:path w="7619" h="403859">
                  <a:moveTo>
                    <a:pt x="7620" y="113030"/>
                  </a:moveTo>
                  <a:lnTo>
                    <a:pt x="0" y="113030"/>
                  </a:lnTo>
                  <a:lnTo>
                    <a:pt x="0" y="118097"/>
                  </a:lnTo>
                  <a:lnTo>
                    <a:pt x="7620" y="118097"/>
                  </a:lnTo>
                  <a:lnTo>
                    <a:pt x="7620" y="113030"/>
                  </a:lnTo>
                  <a:close/>
                </a:path>
                <a:path w="7619" h="403859">
                  <a:moveTo>
                    <a:pt x="7620" y="106680"/>
                  </a:moveTo>
                  <a:lnTo>
                    <a:pt x="0" y="106680"/>
                  </a:lnTo>
                  <a:lnTo>
                    <a:pt x="0" y="111747"/>
                  </a:lnTo>
                  <a:lnTo>
                    <a:pt x="7620" y="111747"/>
                  </a:lnTo>
                  <a:lnTo>
                    <a:pt x="7620" y="106680"/>
                  </a:lnTo>
                  <a:close/>
                </a:path>
                <a:path w="7619" h="403859">
                  <a:moveTo>
                    <a:pt x="7620" y="100330"/>
                  </a:moveTo>
                  <a:lnTo>
                    <a:pt x="0" y="100330"/>
                  </a:lnTo>
                  <a:lnTo>
                    <a:pt x="0" y="105397"/>
                  </a:lnTo>
                  <a:lnTo>
                    <a:pt x="7620" y="105397"/>
                  </a:lnTo>
                  <a:lnTo>
                    <a:pt x="7620" y="100330"/>
                  </a:lnTo>
                  <a:close/>
                </a:path>
                <a:path w="7619" h="403859">
                  <a:moveTo>
                    <a:pt x="7620" y="93980"/>
                  </a:moveTo>
                  <a:lnTo>
                    <a:pt x="0" y="93980"/>
                  </a:lnTo>
                  <a:lnTo>
                    <a:pt x="0" y="99047"/>
                  </a:lnTo>
                  <a:lnTo>
                    <a:pt x="7620" y="99047"/>
                  </a:lnTo>
                  <a:lnTo>
                    <a:pt x="7620" y="93980"/>
                  </a:lnTo>
                  <a:close/>
                </a:path>
                <a:path w="7619" h="403859">
                  <a:moveTo>
                    <a:pt x="7620" y="88900"/>
                  </a:moveTo>
                  <a:lnTo>
                    <a:pt x="0" y="88900"/>
                  </a:lnTo>
                  <a:lnTo>
                    <a:pt x="0" y="92697"/>
                  </a:lnTo>
                  <a:lnTo>
                    <a:pt x="7620" y="92697"/>
                  </a:lnTo>
                  <a:lnTo>
                    <a:pt x="7620" y="88900"/>
                  </a:lnTo>
                  <a:close/>
                </a:path>
                <a:path w="7619" h="403859">
                  <a:moveTo>
                    <a:pt x="7620" y="82550"/>
                  </a:moveTo>
                  <a:lnTo>
                    <a:pt x="0" y="82550"/>
                  </a:lnTo>
                  <a:lnTo>
                    <a:pt x="0" y="87630"/>
                  </a:lnTo>
                  <a:lnTo>
                    <a:pt x="7620" y="87630"/>
                  </a:lnTo>
                  <a:lnTo>
                    <a:pt x="7620" y="82550"/>
                  </a:lnTo>
                  <a:close/>
                </a:path>
                <a:path w="7619" h="403859">
                  <a:moveTo>
                    <a:pt x="7620" y="76200"/>
                  </a:moveTo>
                  <a:lnTo>
                    <a:pt x="0" y="76200"/>
                  </a:lnTo>
                  <a:lnTo>
                    <a:pt x="0" y="81267"/>
                  </a:lnTo>
                  <a:lnTo>
                    <a:pt x="7620" y="81267"/>
                  </a:lnTo>
                  <a:lnTo>
                    <a:pt x="7620" y="76200"/>
                  </a:lnTo>
                  <a:close/>
                </a:path>
                <a:path w="7619" h="403859">
                  <a:moveTo>
                    <a:pt x="7620" y="69850"/>
                  </a:moveTo>
                  <a:lnTo>
                    <a:pt x="0" y="69850"/>
                  </a:lnTo>
                  <a:lnTo>
                    <a:pt x="0" y="74930"/>
                  </a:lnTo>
                  <a:lnTo>
                    <a:pt x="7620" y="74930"/>
                  </a:lnTo>
                  <a:lnTo>
                    <a:pt x="7620" y="69850"/>
                  </a:lnTo>
                  <a:close/>
                </a:path>
                <a:path w="7619" h="403859">
                  <a:moveTo>
                    <a:pt x="7620" y="63500"/>
                  </a:moveTo>
                  <a:lnTo>
                    <a:pt x="0" y="63500"/>
                  </a:lnTo>
                  <a:lnTo>
                    <a:pt x="0" y="68567"/>
                  </a:lnTo>
                  <a:lnTo>
                    <a:pt x="7620" y="68567"/>
                  </a:lnTo>
                  <a:lnTo>
                    <a:pt x="7620" y="63500"/>
                  </a:lnTo>
                  <a:close/>
                </a:path>
                <a:path w="7619" h="403859">
                  <a:moveTo>
                    <a:pt x="7620" y="57150"/>
                  </a:moveTo>
                  <a:lnTo>
                    <a:pt x="0" y="57150"/>
                  </a:lnTo>
                  <a:lnTo>
                    <a:pt x="0" y="62217"/>
                  </a:lnTo>
                  <a:lnTo>
                    <a:pt x="7620" y="62217"/>
                  </a:lnTo>
                  <a:lnTo>
                    <a:pt x="7620" y="57150"/>
                  </a:lnTo>
                  <a:close/>
                </a:path>
                <a:path w="7619" h="403859">
                  <a:moveTo>
                    <a:pt x="7620" y="50800"/>
                  </a:moveTo>
                  <a:lnTo>
                    <a:pt x="0" y="50800"/>
                  </a:lnTo>
                  <a:lnTo>
                    <a:pt x="0" y="55867"/>
                  </a:lnTo>
                  <a:lnTo>
                    <a:pt x="7620" y="55867"/>
                  </a:lnTo>
                  <a:lnTo>
                    <a:pt x="7620" y="50800"/>
                  </a:lnTo>
                  <a:close/>
                </a:path>
                <a:path w="7619" h="403859">
                  <a:moveTo>
                    <a:pt x="7620" y="38100"/>
                  </a:moveTo>
                  <a:lnTo>
                    <a:pt x="0" y="38100"/>
                  </a:lnTo>
                  <a:lnTo>
                    <a:pt x="0" y="49517"/>
                  </a:lnTo>
                  <a:lnTo>
                    <a:pt x="7620" y="49517"/>
                  </a:lnTo>
                  <a:lnTo>
                    <a:pt x="7620" y="38100"/>
                  </a:lnTo>
                  <a:close/>
                </a:path>
                <a:path w="7619" h="403859">
                  <a:moveTo>
                    <a:pt x="7620" y="25400"/>
                  </a:moveTo>
                  <a:lnTo>
                    <a:pt x="0" y="25400"/>
                  </a:lnTo>
                  <a:lnTo>
                    <a:pt x="0" y="36817"/>
                  </a:lnTo>
                  <a:lnTo>
                    <a:pt x="7620" y="36817"/>
                  </a:lnTo>
                  <a:lnTo>
                    <a:pt x="7620" y="25400"/>
                  </a:lnTo>
                  <a:close/>
                </a:path>
                <a:path w="7619" h="403859">
                  <a:moveTo>
                    <a:pt x="7620" y="12700"/>
                  </a:moveTo>
                  <a:lnTo>
                    <a:pt x="0" y="12700"/>
                  </a:lnTo>
                  <a:lnTo>
                    <a:pt x="0" y="24117"/>
                  </a:lnTo>
                  <a:lnTo>
                    <a:pt x="7620" y="24117"/>
                  </a:lnTo>
                  <a:lnTo>
                    <a:pt x="7620" y="12700"/>
                  </a:lnTo>
                  <a:close/>
                </a:path>
                <a:path w="7619" h="403859">
                  <a:moveTo>
                    <a:pt x="7620" y="0"/>
                  </a:moveTo>
                  <a:lnTo>
                    <a:pt x="0" y="0"/>
                  </a:lnTo>
                  <a:lnTo>
                    <a:pt x="0" y="11417"/>
                  </a:lnTo>
                  <a:lnTo>
                    <a:pt x="7620" y="11417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0700FD"/>
            </a:solidFill>
          </p:spPr>
          <p:txBody>
            <a:bodyPr bIns="0" lIns="0" rIns="0" rtlCol="0" tIns="0" wrap="square"/>
            <a:p/>
          </p:txBody>
        </p:sp>
        <p:sp>
          <p:nvSpPr>
            <p:cNvPr id="1050419" name="object 1723"/>
            <p:cNvSpPr/>
            <p:nvPr/>
          </p:nvSpPr>
          <p:spPr>
            <a:xfrm>
              <a:off x="1437640" y="5806439"/>
              <a:ext cx="6350" cy="119380"/>
            </a:xfrm>
            <a:custGeom>
              <a:avLst/>
              <a:ahLst/>
              <a:rect l="l" t="t" r="r" b="b"/>
              <a:pathLst>
                <a:path w="6350" h="119379">
                  <a:moveTo>
                    <a:pt x="6350" y="109232"/>
                  </a:moveTo>
                  <a:lnTo>
                    <a:pt x="0" y="109232"/>
                  </a:lnTo>
                  <a:lnTo>
                    <a:pt x="0" y="119380"/>
                  </a:lnTo>
                  <a:lnTo>
                    <a:pt x="6350" y="119380"/>
                  </a:lnTo>
                  <a:lnTo>
                    <a:pt x="6350" y="109232"/>
                  </a:lnTo>
                  <a:close/>
                </a:path>
                <a:path w="6350" h="119379">
                  <a:moveTo>
                    <a:pt x="6350" y="96532"/>
                  </a:moveTo>
                  <a:lnTo>
                    <a:pt x="0" y="96532"/>
                  </a:lnTo>
                  <a:lnTo>
                    <a:pt x="0" y="109220"/>
                  </a:lnTo>
                  <a:lnTo>
                    <a:pt x="6350" y="109220"/>
                  </a:lnTo>
                  <a:lnTo>
                    <a:pt x="6350" y="96532"/>
                  </a:lnTo>
                  <a:close/>
                </a:path>
                <a:path w="6350" h="119379">
                  <a:moveTo>
                    <a:pt x="6350" y="93992"/>
                  </a:moveTo>
                  <a:lnTo>
                    <a:pt x="0" y="93992"/>
                  </a:lnTo>
                  <a:lnTo>
                    <a:pt x="0" y="96520"/>
                  </a:lnTo>
                  <a:lnTo>
                    <a:pt x="6350" y="96520"/>
                  </a:lnTo>
                  <a:lnTo>
                    <a:pt x="6350" y="93992"/>
                  </a:lnTo>
                  <a:close/>
                </a:path>
                <a:path w="6350" h="119379">
                  <a:moveTo>
                    <a:pt x="6350" y="87642"/>
                  </a:moveTo>
                  <a:lnTo>
                    <a:pt x="0" y="87642"/>
                  </a:lnTo>
                  <a:lnTo>
                    <a:pt x="0" y="93980"/>
                  </a:lnTo>
                  <a:lnTo>
                    <a:pt x="6350" y="93980"/>
                  </a:lnTo>
                  <a:lnTo>
                    <a:pt x="6350" y="87642"/>
                  </a:lnTo>
                  <a:close/>
                </a:path>
                <a:path w="6350" h="119379">
                  <a:moveTo>
                    <a:pt x="6350" y="77482"/>
                  </a:moveTo>
                  <a:lnTo>
                    <a:pt x="0" y="77482"/>
                  </a:lnTo>
                  <a:lnTo>
                    <a:pt x="0" y="87630"/>
                  </a:lnTo>
                  <a:lnTo>
                    <a:pt x="6350" y="87630"/>
                  </a:lnTo>
                  <a:lnTo>
                    <a:pt x="6350" y="77482"/>
                  </a:lnTo>
                  <a:close/>
                </a:path>
                <a:path w="6350" h="119379">
                  <a:moveTo>
                    <a:pt x="6350" y="74942"/>
                  </a:moveTo>
                  <a:lnTo>
                    <a:pt x="0" y="74942"/>
                  </a:lnTo>
                  <a:lnTo>
                    <a:pt x="0" y="77470"/>
                  </a:lnTo>
                  <a:lnTo>
                    <a:pt x="6350" y="77470"/>
                  </a:lnTo>
                  <a:lnTo>
                    <a:pt x="6350" y="74942"/>
                  </a:lnTo>
                  <a:close/>
                </a:path>
                <a:path w="6350" h="119379">
                  <a:moveTo>
                    <a:pt x="6350" y="71132"/>
                  </a:moveTo>
                  <a:lnTo>
                    <a:pt x="0" y="71132"/>
                  </a:lnTo>
                  <a:lnTo>
                    <a:pt x="0" y="74930"/>
                  </a:lnTo>
                  <a:lnTo>
                    <a:pt x="6350" y="74930"/>
                  </a:lnTo>
                  <a:lnTo>
                    <a:pt x="6350" y="71132"/>
                  </a:lnTo>
                  <a:close/>
                </a:path>
                <a:path w="6350" h="119379">
                  <a:moveTo>
                    <a:pt x="6350" y="68592"/>
                  </a:moveTo>
                  <a:lnTo>
                    <a:pt x="0" y="68592"/>
                  </a:lnTo>
                  <a:lnTo>
                    <a:pt x="0" y="71120"/>
                  </a:lnTo>
                  <a:lnTo>
                    <a:pt x="6350" y="71120"/>
                  </a:lnTo>
                  <a:lnTo>
                    <a:pt x="6350" y="68592"/>
                  </a:lnTo>
                  <a:close/>
                </a:path>
                <a:path w="6350" h="119379">
                  <a:moveTo>
                    <a:pt x="6350" y="64782"/>
                  </a:moveTo>
                  <a:lnTo>
                    <a:pt x="0" y="64782"/>
                  </a:lnTo>
                  <a:lnTo>
                    <a:pt x="0" y="68580"/>
                  </a:lnTo>
                  <a:lnTo>
                    <a:pt x="6350" y="68580"/>
                  </a:lnTo>
                  <a:lnTo>
                    <a:pt x="6350" y="64782"/>
                  </a:lnTo>
                  <a:close/>
                </a:path>
                <a:path w="6350" h="119379">
                  <a:moveTo>
                    <a:pt x="6350" y="62242"/>
                  </a:moveTo>
                  <a:lnTo>
                    <a:pt x="0" y="62242"/>
                  </a:lnTo>
                  <a:lnTo>
                    <a:pt x="0" y="64770"/>
                  </a:lnTo>
                  <a:lnTo>
                    <a:pt x="6350" y="64770"/>
                  </a:lnTo>
                  <a:lnTo>
                    <a:pt x="6350" y="62242"/>
                  </a:lnTo>
                  <a:close/>
                </a:path>
                <a:path w="6350" h="119379">
                  <a:moveTo>
                    <a:pt x="6350" y="58432"/>
                  </a:moveTo>
                  <a:lnTo>
                    <a:pt x="0" y="58432"/>
                  </a:lnTo>
                  <a:lnTo>
                    <a:pt x="0" y="62230"/>
                  </a:lnTo>
                  <a:lnTo>
                    <a:pt x="6350" y="62230"/>
                  </a:lnTo>
                  <a:lnTo>
                    <a:pt x="6350" y="58432"/>
                  </a:lnTo>
                  <a:close/>
                </a:path>
                <a:path w="6350" h="119379">
                  <a:moveTo>
                    <a:pt x="6350" y="55892"/>
                  </a:moveTo>
                  <a:lnTo>
                    <a:pt x="0" y="55892"/>
                  </a:lnTo>
                  <a:lnTo>
                    <a:pt x="0" y="58420"/>
                  </a:lnTo>
                  <a:lnTo>
                    <a:pt x="6350" y="58420"/>
                  </a:lnTo>
                  <a:lnTo>
                    <a:pt x="6350" y="55892"/>
                  </a:lnTo>
                  <a:close/>
                </a:path>
                <a:path w="6350" h="119379">
                  <a:moveTo>
                    <a:pt x="6350" y="49542"/>
                  </a:moveTo>
                  <a:lnTo>
                    <a:pt x="0" y="49542"/>
                  </a:lnTo>
                  <a:lnTo>
                    <a:pt x="0" y="55880"/>
                  </a:lnTo>
                  <a:lnTo>
                    <a:pt x="6350" y="55880"/>
                  </a:lnTo>
                  <a:lnTo>
                    <a:pt x="6350" y="49542"/>
                  </a:lnTo>
                  <a:close/>
                </a:path>
                <a:path w="6350" h="119379">
                  <a:moveTo>
                    <a:pt x="6350" y="43192"/>
                  </a:moveTo>
                  <a:lnTo>
                    <a:pt x="0" y="43192"/>
                  </a:lnTo>
                  <a:lnTo>
                    <a:pt x="0" y="49530"/>
                  </a:lnTo>
                  <a:lnTo>
                    <a:pt x="6350" y="49530"/>
                  </a:lnTo>
                  <a:lnTo>
                    <a:pt x="6350" y="43192"/>
                  </a:lnTo>
                  <a:close/>
                </a:path>
                <a:path w="6350" h="119379">
                  <a:moveTo>
                    <a:pt x="6350" y="39382"/>
                  </a:moveTo>
                  <a:lnTo>
                    <a:pt x="0" y="39382"/>
                  </a:lnTo>
                  <a:lnTo>
                    <a:pt x="0" y="43180"/>
                  </a:lnTo>
                  <a:lnTo>
                    <a:pt x="6350" y="43180"/>
                  </a:lnTo>
                  <a:lnTo>
                    <a:pt x="6350" y="39382"/>
                  </a:lnTo>
                  <a:close/>
                </a:path>
                <a:path w="6350" h="119379">
                  <a:moveTo>
                    <a:pt x="6350" y="36842"/>
                  </a:moveTo>
                  <a:lnTo>
                    <a:pt x="0" y="36842"/>
                  </a:lnTo>
                  <a:lnTo>
                    <a:pt x="0" y="39370"/>
                  </a:lnTo>
                  <a:lnTo>
                    <a:pt x="6350" y="39370"/>
                  </a:lnTo>
                  <a:lnTo>
                    <a:pt x="6350" y="36842"/>
                  </a:lnTo>
                  <a:close/>
                </a:path>
                <a:path w="6350" h="119379">
                  <a:moveTo>
                    <a:pt x="6350" y="33032"/>
                  </a:moveTo>
                  <a:lnTo>
                    <a:pt x="0" y="33032"/>
                  </a:lnTo>
                  <a:lnTo>
                    <a:pt x="0" y="36830"/>
                  </a:lnTo>
                  <a:lnTo>
                    <a:pt x="6350" y="36830"/>
                  </a:lnTo>
                  <a:lnTo>
                    <a:pt x="6350" y="33032"/>
                  </a:lnTo>
                  <a:close/>
                </a:path>
                <a:path w="6350" h="119379">
                  <a:moveTo>
                    <a:pt x="6350" y="30492"/>
                  </a:moveTo>
                  <a:lnTo>
                    <a:pt x="0" y="30492"/>
                  </a:lnTo>
                  <a:lnTo>
                    <a:pt x="0" y="33020"/>
                  </a:lnTo>
                  <a:lnTo>
                    <a:pt x="6350" y="33020"/>
                  </a:lnTo>
                  <a:lnTo>
                    <a:pt x="6350" y="30492"/>
                  </a:lnTo>
                  <a:close/>
                </a:path>
                <a:path w="6350" h="119379">
                  <a:moveTo>
                    <a:pt x="6350" y="26682"/>
                  </a:moveTo>
                  <a:lnTo>
                    <a:pt x="0" y="26682"/>
                  </a:lnTo>
                  <a:lnTo>
                    <a:pt x="0" y="30480"/>
                  </a:lnTo>
                  <a:lnTo>
                    <a:pt x="6350" y="30480"/>
                  </a:lnTo>
                  <a:lnTo>
                    <a:pt x="6350" y="26682"/>
                  </a:lnTo>
                  <a:close/>
                </a:path>
                <a:path w="6350" h="119379">
                  <a:moveTo>
                    <a:pt x="6350" y="24142"/>
                  </a:moveTo>
                  <a:lnTo>
                    <a:pt x="0" y="24142"/>
                  </a:lnTo>
                  <a:lnTo>
                    <a:pt x="0" y="26670"/>
                  </a:lnTo>
                  <a:lnTo>
                    <a:pt x="6350" y="26670"/>
                  </a:lnTo>
                  <a:lnTo>
                    <a:pt x="6350" y="24142"/>
                  </a:lnTo>
                  <a:close/>
                </a:path>
                <a:path w="6350" h="119379">
                  <a:moveTo>
                    <a:pt x="6350" y="17792"/>
                  </a:moveTo>
                  <a:lnTo>
                    <a:pt x="0" y="17792"/>
                  </a:lnTo>
                  <a:lnTo>
                    <a:pt x="0" y="24130"/>
                  </a:lnTo>
                  <a:lnTo>
                    <a:pt x="6350" y="24130"/>
                  </a:lnTo>
                  <a:lnTo>
                    <a:pt x="6350" y="17792"/>
                  </a:lnTo>
                  <a:close/>
                </a:path>
                <a:path w="6350" h="119379">
                  <a:moveTo>
                    <a:pt x="6350" y="11442"/>
                  </a:moveTo>
                  <a:lnTo>
                    <a:pt x="0" y="11442"/>
                  </a:lnTo>
                  <a:lnTo>
                    <a:pt x="0" y="17780"/>
                  </a:lnTo>
                  <a:lnTo>
                    <a:pt x="6350" y="17780"/>
                  </a:lnTo>
                  <a:lnTo>
                    <a:pt x="6350" y="11442"/>
                  </a:lnTo>
                  <a:close/>
                </a:path>
                <a:path w="6350" h="119379">
                  <a:moveTo>
                    <a:pt x="6350" y="7632"/>
                  </a:moveTo>
                  <a:lnTo>
                    <a:pt x="0" y="7632"/>
                  </a:lnTo>
                  <a:lnTo>
                    <a:pt x="0" y="11430"/>
                  </a:lnTo>
                  <a:lnTo>
                    <a:pt x="6350" y="11430"/>
                  </a:lnTo>
                  <a:lnTo>
                    <a:pt x="6350" y="7632"/>
                  </a:lnTo>
                  <a:close/>
                </a:path>
                <a:path w="6350" h="119379">
                  <a:moveTo>
                    <a:pt x="6350" y="5092"/>
                  </a:moveTo>
                  <a:lnTo>
                    <a:pt x="0" y="5092"/>
                  </a:lnTo>
                  <a:lnTo>
                    <a:pt x="0" y="7620"/>
                  </a:lnTo>
                  <a:lnTo>
                    <a:pt x="6350" y="7620"/>
                  </a:lnTo>
                  <a:lnTo>
                    <a:pt x="6350" y="5092"/>
                  </a:lnTo>
                  <a:close/>
                </a:path>
                <a:path w="6350" h="119379">
                  <a:moveTo>
                    <a:pt x="6350" y="1282"/>
                  </a:moveTo>
                  <a:lnTo>
                    <a:pt x="0" y="1282"/>
                  </a:lnTo>
                  <a:lnTo>
                    <a:pt x="0" y="5080"/>
                  </a:lnTo>
                  <a:lnTo>
                    <a:pt x="6350" y="5080"/>
                  </a:lnTo>
                  <a:lnTo>
                    <a:pt x="6350" y="1282"/>
                  </a:lnTo>
                  <a:close/>
                </a:path>
                <a:path w="6350" h="119379">
                  <a:moveTo>
                    <a:pt x="6350" y="0"/>
                  </a:moveTo>
                  <a:lnTo>
                    <a:pt x="0" y="0"/>
                  </a:lnTo>
                  <a:lnTo>
                    <a:pt x="0" y="1270"/>
                  </a:lnTo>
                  <a:lnTo>
                    <a:pt x="6350" y="1270"/>
                  </a:lnTo>
                  <a:lnTo>
                    <a:pt x="6350" y="0"/>
                  </a:lnTo>
                  <a:close/>
                </a:path>
              </a:pathLst>
            </a:custGeom>
            <a:solidFill>
              <a:srgbClr val="0500FD"/>
            </a:solidFill>
          </p:spPr>
          <p:txBody>
            <a:bodyPr bIns="0" lIns="0" rIns="0" rtlCol="0" tIns="0" wrap="square"/>
            <a:p/>
          </p:txBody>
        </p:sp>
        <p:sp>
          <p:nvSpPr>
            <p:cNvPr id="1050420" name="object 1724"/>
            <p:cNvSpPr/>
            <p:nvPr/>
          </p:nvSpPr>
          <p:spPr>
            <a:xfrm>
              <a:off x="1440814" y="5925820"/>
              <a:ext cx="0" cy="180340"/>
            </a:xfrm>
            <a:custGeom>
              <a:avLst/>
              <a:ahLst/>
              <a:rect l="l" t="t" r="r" b="b"/>
              <a:pathLst>
                <a:path w="0" h="180339">
                  <a:moveTo>
                    <a:pt x="0" y="0"/>
                  </a:moveTo>
                  <a:lnTo>
                    <a:pt x="0" y="180339"/>
                  </a:lnTo>
                </a:path>
              </a:pathLst>
            </a:custGeom>
            <a:ln w="6350">
              <a:solidFill>
                <a:srgbClr val="0500FD"/>
              </a:solidFill>
            </a:ln>
          </p:spPr>
          <p:txBody>
            <a:bodyPr bIns="0" lIns="0" rIns="0" rtlCol="0" tIns="0" wrap="square"/>
            <a:p/>
          </p:txBody>
        </p:sp>
        <p:sp>
          <p:nvSpPr>
            <p:cNvPr id="1050421" name="object 1725"/>
            <p:cNvSpPr/>
            <p:nvPr/>
          </p:nvSpPr>
          <p:spPr>
            <a:xfrm>
              <a:off x="1437639" y="6106159"/>
              <a:ext cx="6350" cy="107950"/>
            </a:xfrm>
            <a:custGeom>
              <a:avLst/>
              <a:ahLst/>
              <a:rect l="l" t="t" r="r" b="b"/>
              <a:pathLst>
                <a:path w="6350" h="107950">
                  <a:moveTo>
                    <a:pt x="6350" y="0"/>
                  </a:moveTo>
                  <a:lnTo>
                    <a:pt x="0" y="0"/>
                  </a:lnTo>
                  <a:lnTo>
                    <a:pt x="0" y="107949"/>
                  </a:lnTo>
                  <a:lnTo>
                    <a:pt x="6350" y="107949"/>
                  </a:lnTo>
                  <a:lnTo>
                    <a:pt x="6350" y="0"/>
                  </a:lnTo>
                  <a:close/>
                </a:path>
              </a:pathLst>
            </a:custGeom>
            <a:solidFill>
              <a:srgbClr val="0500FD"/>
            </a:solidFill>
          </p:spPr>
          <p:txBody>
            <a:bodyPr bIns="0" lIns="0" rIns="0" rtlCol="0" tIns="0" wrap="square"/>
            <a:p/>
          </p:txBody>
        </p:sp>
        <p:sp>
          <p:nvSpPr>
            <p:cNvPr id="1050422" name="object 1726"/>
            <p:cNvSpPr/>
            <p:nvPr/>
          </p:nvSpPr>
          <p:spPr>
            <a:xfrm>
              <a:off x="1440814" y="6214237"/>
              <a:ext cx="0" cy="144780"/>
            </a:xfrm>
            <a:custGeom>
              <a:avLst/>
              <a:ahLst/>
              <a:rect l="l" t="t" r="r" b="b"/>
              <a:pathLst>
                <a:path w="0" h="144779">
                  <a:moveTo>
                    <a:pt x="0" y="0"/>
                  </a:moveTo>
                  <a:lnTo>
                    <a:pt x="0" y="144653"/>
                  </a:lnTo>
                </a:path>
              </a:pathLst>
            </a:custGeom>
            <a:ln w="6350">
              <a:solidFill>
                <a:srgbClr val="0500FD"/>
              </a:solidFill>
              <a:prstDash val="sysDot"/>
            </a:ln>
          </p:spPr>
          <p:txBody>
            <a:bodyPr bIns="0" lIns="0" rIns="0" rtlCol="0" tIns="0" wrap="square"/>
            <a:p/>
          </p:txBody>
        </p:sp>
        <p:sp>
          <p:nvSpPr>
            <p:cNvPr id="1050423" name="object 1727"/>
            <p:cNvSpPr/>
            <p:nvPr/>
          </p:nvSpPr>
          <p:spPr>
            <a:xfrm>
              <a:off x="1437640" y="6360172"/>
              <a:ext cx="6350" cy="403860"/>
            </a:xfrm>
            <a:custGeom>
              <a:avLst/>
              <a:ahLst/>
              <a:rect l="l" t="t" r="r" b="b"/>
              <a:pathLst>
                <a:path w="6350" h="403859">
                  <a:moveTo>
                    <a:pt x="6350" y="157480"/>
                  </a:moveTo>
                  <a:lnTo>
                    <a:pt x="0" y="157480"/>
                  </a:lnTo>
                  <a:lnTo>
                    <a:pt x="0" y="403847"/>
                  </a:lnTo>
                  <a:lnTo>
                    <a:pt x="6350" y="403860"/>
                  </a:lnTo>
                  <a:lnTo>
                    <a:pt x="6350" y="157480"/>
                  </a:lnTo>
                  <a:close/>
                </a:path>
                <a:path w="6350" h="403859">
                  <a:moveTo>
                    <a:pt x="6350" y="151130"/>
                  </a:moveTo>
                  <a:lnTo>
                    <a:pt x="0" y="151130"/>
                  </a:lnTo>
                  <a:lnTo>
                    <a:pt x="0" y="156197"/>
                  </a:lnTo>
                  <a:lnTo>
                    <a:pt x="6350" y="156197"/>
                  </a:lnTo>
                  <a:lnTo>
                    <a:pt x="6350" y="151130"/>
                  </a:lnTo>
                  <a:close/>
                </a:path>
                <a:path w="6350" h="403859">
                  <a:moveTo>
                    <a:pt x="6350" y="144780"/>
                  </a:moveTo>
                  <a:lnTo>
                    <a:pt x="0" y="144780"/>
                  </a:lnTo>
                  <a:lnTo>
                    <a:pt x="0" y="149847"/>
                  </a:lnTo>
                  <a:lnTo>
                    <a:pt x="6350" y="149847"/>
                  </a:lnTo>
                  <a:lnTo>
                    <a:pt x="6350" y="144780"/>
                  </a:lnTo>
                  <a:close/>
                </a:path>
                <a:path w="6350" h="403859">
                  <a:moveTo>
                    <a:pt x="6350" y="138430"/>
                  </a:moveTo>
                  <a:lnTo>
                    <a:pt x="0" y="138430"/>
                  </a:lnTo>
                  <a:lnTo>
                    <a:pt x="0" y="143497"/>
                  </a:lnTo>
                  <a:lnTo>
                    <a:pt x="6350" y="143497"/>
                  </a:lnTo>
                  <a:lnTo>
                    <a:pt x="6350" y="138430"/>
                  </a:lnTo>
                  <a:close/>
                </a:path>
                <a:path w="6350" h="403859">
                  <a:moveTo>
                    <a:pt x="6350" y="132080"/>
                  </a:moveTo>
                  <a:lnTo>
                    <a:pt x="0" y="132080"/>
                  </a:lnTo>
                  <a:lnTo>
                    <a:pt x="0" y="137147"/>
                  </a:lnTo>
                  <a:lnTo>
                    <a:pt x="6350" y="137147"/>
                  </a:lnTo>
                  <a:lnTo>
                    <a:pt x="6350" y="132080"/>
                  </a:lnTo>
                  <a:close/>
                </a:path>
                <a:path w="6350" h="403859">
                  <a:moveTo>
                    <a:pt x="6350" y="125730"/>
                  </a:moveTo>
                  <a:lnTo>
                    <a:pt x="0" y="125730"/>
                  </a:lnTo>
                  <a:lnTo>
                    <a:pt x="0" y="130797"/>
                  </a:lnTo>
                  <a:lnTo>
                    <a:pt x="6350" y="130797"/>
                  </a:lnTo>
                  <a:lnTo>
                    <a:pt x="6350" y="125730"/>
                  </a:lnTo>
                  <a:close/>
                </a:path>
                <a:path w="6350" h="403859">
                  <a:moveTo>
                    <a:pt x="6350" y="119380"/>
                  </a:moveTo>
                  <a:lnTo>
                    <a:pt x="0" y="119380"/>
                  </a:lnTo>
                  <a:lnTo>
                    <a:pt x="0" y="124447"/>
                  </a:lnTo>
                  <a:lnTo>
                    <a:pt x="6350" y="124447"/>
                  </a:lnTo>
                  <a:lnTo>
                    <a:pt x="6350" y="119380"/>
                  </a:lnTo>
                  <a:close/>
                </a:path>
                <a:path w="6350" h="403859">
                  <a:moveTo>
                    <a:pt x="6350" y="113030"/>
                  </a:moveTo>
                  <a:lnTo>
                    <a:pt x="0" y="113030"/>
                  </a:lnTo>
                  <a:lnTo>
                    <a:pt x="0" y="118097"/>
                  </a:lnTo>
                  <a:lnTo>
                    <a:pt x="6350" y="118097"/>
                  </a:lnTo>
                  <a:lnTo>
                    <a:pt x="6350" y="113030"/>
                  </a:lnTo>
                  <a:close/>
                </a:path>
                <a:path w="6350" h="403859">
                  <a:moveTo>
                    <a:pt x="6350" y="106680"/>
                  </a:moveTo>
                  <a:lnTo>
                    <a:pt x="0" y="106680"/>
                  </a:lnTo>
                  <a:lnTo>
                    <a:pt x="0" y="111747"/>
                  </a:lnTo>
                  <a:lnTo>
                    <a:pt x="6350" y="111747"/>
                  </a:lnTo>
                  <a:lnTo>
                    <a:pt x="6350" y="106680"/>
                  </a:lnTo>
                  <a:close/>
                </a:path>
                <a:path w="6350" h="403859">
                  <a:moveTo>
                    <a:pt x="6350" y="100330"/>
                  </a:moveTo>
                  <a:lnTo>
                    <a:pt x="0" y="100330"/>
                  </a:lnTo>
                  <a:lnTo>
                    <a:pt x="0" y="105397"/>
                  </a:lnTo>
                  <a:lnTo>
                    <a:pt x="6350" y="105397"/>
                  </a:lnTo>
                  <a:lnTo>
                    <a:pt x="6350" y="100330"/>
                  </a:lnTo>
                  <a:close/>
                </a:path>
                <a:path w="6350" h="403859">
                  <a:moveTo>
                    <a:pt x="6350" y="93980"/>
                  </a:moveTo>
                  <a:lnTo>
                    <a:pt x="0" y="93980"/>
                  </a:lnTo>
                  <a:lnTo>
                    <a:pt x="0" y="99047"/>
                  </a:lnTo>
                  <a:lnTo>
                    <a:pt x="6350" y="99047"/>
                  </a:lnTo>
                  <a:lnTo>
                    <a:pt x="6350" y="93980"/>
                  </a:lnTo>
                  <a:close/>
                </a:path>
                <a:path w="6350" h="403859">
                  <a:moveTo>
                    <a:pt x="6350" y="88900"/>
                  </a:moveTo>
                  <a:lnTo>
                    <a:pt x="0" y="88900"/>
                  </a:lnTo>
                  <a:lnTo>
                    <a:pt x="0" y="92697"/>
                  </a:lnTo>
                  <a:lnTo>
                    <a:pt x="6350" y="92697"/>
                  </a:lnTo>
                  <a:lnTo>
                    <a:pt x="6350" y="88900"/>
                  </a:lnTo>
                  <a:close/>
                </a:path>
                <a:path w="6350" h="403859">
                  <a:moveTo>
                    <a:pt x="6350" y="82550"/>
                  </a:moveTo>
                  <a:lnTo>
                    <a:pt x="0" y="82550"/>
                  </a:lnTo>
                  <a:lnTo>
                    <a:pt x="0" y="87630"/>
                  </a:lnTo>
                  <a:lnTo>
                    <a:pt x="6350" y="87630"/>
                  </a:lnTo>
                  <a:lnTo>
                    <a:pt x="6350" y="82550"/>
                  </a:lnTo>
                  <a:close/>
                </a:path>
                <a:path w="6350" h="403859">
                  <a:moveTo>
                    <a:pt x="6350" y="76200"/>
                  </a:moveTo>
                  <a:lnTo>
                    <a:pt x="0" y="76200"/>
                  </a:lnTo>
                  <a:lnTo>
                    <a:pt x="0" y="81267"/>
                  </a:lnTo>
                  <a:lnTo>
                    <a:pt x="6350" y="81267"/>
                  </a:lnTo>
                  <a:lnTo>
                    <a:pt x="6350" y="76200"/>
                  </a:lnTo>
                  <a:close/>
                </a:path>
                <a:path w="6350" h="403859">
                  <a:moveTo>
                    <a:pt x="6350" y="69850"/>
                  </a:moveTo>
                  <a:lnTo>
                    <a:pt x="0" y="69850"/>
                  </a:lnTo>
                  <a:lnTo>
                    <a:pt x="0" y="74930"/>
                  </a:lnTo>
                  <a:lnTo>
                    <a:pt x="6350" y="74930"/>
                  </a:lnTo>
                  <a:lnTo>
                    <a:pt x="6350" y="69850"/>
                  </a:lnTo>
                  <a:close/>
                </a:path>
                <a:path w="6350" h="403859">
                  <a:moveTo>
                    <a:pt x="6350" y="63500"/>
                  </a:moveTo>
                  <a:lnTo>
                    <a:pt x="0" y="63500"/>
                  </a:lnTo>
                  <a:lnTo>
                    <a:pt x="0" y="68567"/>
                  </a:lnTo>
                  <a:lnTo>
                    <a:pt x="6350" y="68567"/>
                  </a:lnTo>
                  <a:lnTo>
                    <a:pt x="6350" y="63500"/>
                  </a:lnTo>
                  <a:close/>
                </a:path>
                <a:path w="6350" h="403859">
                  <a:moveTo>
                    <a:pt x="6350" y="57150"/>
                  </a:moveTo>
                  <a:lnTo>
                    <a:pt x="0" y="57150"/>
                  </a:lnTo>
                  <a:lnTo>
                    <a:pt x="0" y="62217"/>
                  </a:lnTo>
                  <a:lnTo>
                    <a:pt x="6350" y="62217"/>
                  </a:lnTo>
                  <a:lnTo>
                    <a:pt x="6350" y="57150"/>
                  </a:lnTo>
                  <a:close/>
                </a:path>
                <a:path w="6350" h="403859">
                  <a:moveTo>
                    <a:pt x="6350" y="50800"/>
                  </a:moveTo>
                  <a:lnTo>
                    <a:pt x="0" y="50800"/>
                  </a:lnTo>
                  <a:lnTo>
                    <a:pt x="0" y="55867"/>
                  </a:lnTo>
                  <a:lnTo>
                    <a:pt x="6350" y="55867"/>
                  </a:lnTo>
                  <a:lnTo>
                    <a:pt x="6350" y="50800"/>
                  </a:lnTo>
                  <a:close/>
                </a:path>
                <a:path w="6350" h="403859">
                  <a:moveTo>
                    <a:pt x="6350" y="38100"/>
                  </a:moveTo>
                  <a:lnTo>
                    <a:pt x="0" y="38100"/>
                  </a:lnTo>
                  <a:lnTo>
                    <a:pt x="0" y="49517"/>
                  </a:lnTo>
                  <a:lnTo>
                    <a:pt x="6350" y="49517"/>
                  </a:lnTo>
                  <a:lnTo>
                    <a:pt x="6350" y="38100"/>
                  </a:lnTo>
                  <a:close/>
                </a:path>
                <a:path w="6350" h="403859">
                  <a:moveTo>
                    <a:pt x="6350" y="25400"/>
                  </a:moveTo>
                  <a:lnTo>
                    <a:pt x="0" y="25400"/>
                  </a:lnTo>
                  <a:lnTo>
                    <a:pt x="0" y="36817"/>
                  </a:lnTo>
                  <a:lnTo>
                    <a:pt x="6350" y="36817"/>
                  </a:lnTo>
                  <a:lnTo>
                    <a:pt x="6350" y="25400"/>
                  </a:lnTo>
                  <a:close/>
                </a:path>
                <a:path w="6350" h="403859">
                  <a:moveTo>
                    <a:pt x="6350" y="12700"/>
                  </a:moveTo>
                  <a:lnTo>
                    <a:pt x="0" y="12700"/>
                  </a:lnTo>
                  <a:lnTo>
                    <a:pt x="0" y="24117"/>
                  </a:lnTo>
                  <a:lnTo>
                    <a:pt x="6350" y="24117"/>
                  </a:lnTo>
                  <a:lnTo>
                    <a:pt x="6350" y="12700"/>
                  </a:lnTo>
                  <a:close/>
                </a:path>
                <a:path w="6350" h="403859">
                  <a:moveTo>
                    <a:pt x="6350" y="0"/>
                  </a:moveTo>
                  <a:lnTo>
                    <a:pt x="0" y="0"/>
                  </a:lnTo>
                  <a:lnTo>
                    <a:pt x="0" y="11417"/>
                  </a:lnTo>
                  <a:lnTo>
                    <a:pt x="6350" y="11417"/>
                  </a:lnTo>
                  <a:lnTo>
                    <a:pt x="6350" y="0"/>
                  </a:lnTo>
                  <a:close/>
                </a:path>
              </a:pathLst>
            </a:custGeom>
            <a:solidFill>
              <a:srgbClr val="0500FD"/>
            </a:solidFill>
          </p:spPr>
          <p:txBody>
            <a:bodyPr bIns="0" lIns="0" rIns="0" rtlCol="0" tIns="0" wrap="square"/>
            <a:p/>
          </p:txBody>
        </p:sp>
        <p:sp>
          <p:nvSpPr>
            <p:cNvPr id="1050424" name="object 1728"/>
            <p:cNvSpPr/>
            <p:nvPr/>
          </p:nvSpPr>
          <p:spPr>
            <a:xfrm>
              <a:off x="1430020" y="5806439"/>
              <a:ext cx="7620" cy="407670"/>
            </a:xfrm>
            <a:custGeom>
              <a:avLst/>
              <a:ahLst/>
              <a:rect l="l" t="t" r="r" b="b"/>
              <a:pathLst>
                <a:path w="7619" h="407670">
                  <a:moveTo>
                    <a:pt x="7620" y="299732"/>
                  </a:moveTo>
                  <a:lnTo>
                    <a:pt x="0" y="299732"/>
                  </a:lnTo>
                  <a:lnTo>
                    <a:pt x="0" y="407670"/>
                  </a:lnTo>
                  <a:lnTo>
                    <a:pt x="7620" y="407670"/>
                  </a:lnTo>
                  <a:lnTo>
                    <a:pt x="7620" y="299732"/>
                  </a:lnTo>
                  <a:close/>
                </a:path>
                <a:path w="7619" h="407670">
                  <a:moveTo>
                    <a:pt x="7620" y="229882"/>
                  </a:moveTo>
                  <a:lnTo>
                    <a:pt x="0" y="229882"/>
                  </a:lnTo>
                  <a:lnTo>
                    <a:pt x="0" y="299720"/>
                  </a:lnTo>
                  <a:lnTo>
                    <a:pt x="7620" y="299720"/>
                  </a:lnTo>
                  <a:lnTo>
                    <a:pt x="7620" y="229882"/>
                  </a:lnTo>
                  <a:close/>
                </a:path>
                <a:path w="7619" h="407670">
                  <a:moveTo>
                    <a:pt x="7620" y="227342"/>
                  </a:moveTo>
                  <a:lnTo>
                    <a:pt x="0" y="227342"/>
                  </a:lnTo>
                  <a:lnTo>
                    <a:pt x="0" y="229870"/>
                  </a:lnTo>
                  <a:lnTo>
                    <a:pt x="7620" y="229870"/>
                  </a:lnTo>
                  <a:lnTo>
                    <a:pt x="7620" y="227342"/>
                  </a:lnTo>
                  <a:close/>
                </a:path>
                <a:path w="7619" h="407670">
                  <a:moveTo>
                    <a:pt x="7620" y="223532"/>
                  </a:moveTo>
                  <a:lnTo>
                    <a:pt x="0" y="223532"/>
                  </a:lnTo>
                  <a:lnTo>
                    <a:pt x="0" y="227330"/>
                  </a:lnTo>
                  <a:lnTo>
                    <a:pt x="7620" y="227330"/>
                  </a:lnTo>
                  <a:lnTo>
                    <a:pt x="7620" y="223532"/>
                  </a:lnTo>
                  <a:close/>
                </a:path>
                <a:path w="7619" h="407670">
                  <a:moveTo>
                    <a:pt x="7620" y="220992"/>
                  </a:moveTo>
                  <a:lnTo>
                    <a:pt x="0" y="220992"/>
                  </a:lnTo>
                  <a:lnTo>
                    <a:pt x="0" y="223520"/>
                  </a:lnTo>
                  <a:lnTo>
                    <a:pt x="7620" y="223520"/>
                  </a:lnTo>
                  <a:lnTo>
                    <a:pt x="7620" y="220992"/>
                  </a:lnTo>
                  <a:close/>
                </a:path>
                <a:path w="7619" h="407670">
                  <a:moveTo>
                    <a:pt x="7620" y="217182"/>
                  </a:moveTo>
                  <a:lnTo>
                    <a:pt x="0" y="217182"/>
                  </a:lnTo>
                  <a:lnTo>
                    <a:pt x="0" y="220980"/>
                  </a:lnTo>
                  <a:lnTo>
                    <a:pt x="7620" y="220980"/>
                  </a:lnTo>
                  <a:lnTo>
                    <a:pt x="7620" y="217182"/>
                  </a:lnTo>
                  <a:close/>
                </a:path>
                <a:path w="7619" h="407670">
                  <a:moveTo>
                    <a:pt x="7620" y="210832"/>
                  </a:moveTo>
                  <a:lnTo>
                    <a:pt x="0" y="210832"/>
                  </a:lnTo>
                  <a:lnTo>
                    <a:pt x="0" y="217170"/>
                  </a:lnTo>
                  <a:lnTo>
                    <a:pt x="7620" y="217170"/>
                  </a:lnTo>
                  <a:lnTo>
                    <a:pt x="7620" y="210832"/>
                  </a:lnTo>
                  <a:close/>
                </a:path>
                <a:path w="7619" h="407670">
                  <a:moveTo>
                    <a:pt x="7620" y="208292"/>
                  </a:moveTo>
                  <a:lnTo>
                    <a:pt x="0" y="208292"/>
                  </a:lnTo>
                  <a:lnTo>
                    <a:pt x="0" y="210820"/>
                  </a:lnTo>
                  <a:lnTo>
                    <a:pt x="7620" y="210820"/>
                  </a:lnTo>
                  <a:lnTo>
                    <a:pt x="7620" y="208292"/>
                  </a:lnTo>
                  <a:close/>
                </a:path>
                <a:path w="7619" h="407670">
                  <a:moveTo>
                    <a:pt x="7620" y="204482"/>
                  </a:moveTo>
                  <a:lnTo>
                    <a:pt x="0" y="204482"/>
                  </a:lnTo>
                  <a:lnTo>
                    <a:pt x="0" y="208280"/>
                  </a:lnTo>
                  <a:lnTo>
                    <a:pt x="7620" y="208280"/>
                  </a:lnTo>
                  <a:lnTo>
                    <a:pt x="7620" y="204482"/>
                  </a:lnTo>
                  <a:close/>
                </a:path>
                <a:path w="7619" h="407670">
                  <a:moveTo>
                    <a:pt x="7620" y="198132"/>
                  </a:moveTo>
                  <a:lnTo>
                    <a:pt x="0" y="198132"/>
                  </a:lnTo>
                  <a:lnTo>
                    <a:pt x="0" y="204470"/>
                  </a:lnTo>
                  <a:lnTo>
                    <a:pt x="7620" y="204470"/>
                  </a:lnTo>
                  <a:lnTo>
                    <a:pt x="7620" y="198132"/>
                  </a:lnTo>
                  <a:close/>
                </a:path>
                <a:path w="7619" h="407670">
                  <a:moveTo>
                    <a:pt x="7620" y="189242"/>
                  </a:moveTo>
                  <a:lnTo>
                    <a:pt x="0" y="189242"/>
                  </a:lnTo>
                  <a:lnTo>
                    <a:pt x="0" y="198120"/>
                  </a:lnTo>
                  <a:lnTo>
                    <a:pt x="7620" y="198120"/>
                  </a:lnTo>
                  <a:lnTo>
                    <a:pt x="7620" y="189242"/>
                  </a:lnTo>
                  <a:close/>
                </a:path>
                <a:path w="7619" h="407670">
                  <a:moveTo>
                    <a:pt x="7620" y="185432"/>
                  </a:moveTo>
                  <a:lnTo>
                    <a:pt x="0" y="185432"/>
                  </a:lnTo>
                  <a:lnTo>
                    <a:pt x="0" y="189230"/>
                  </a:lnTo>
                  <a:lnTo>
                    <a:pt x="7620" y="189230"/>
                  </a:lnTo>
                  <a:lnTo>
                    <a:pt x="7620" y="185432"/>
                  </a:lnTo>
                  <a:close/>
                </a:path>
                <a:path w="7619" h="407670">
                  <a:moveTo>
                    <a:pt x="7620" y="182892"/>
                  </a:moveTo>
                  <a:lnTo>
                    <a:pt x="0" y="182892"/>
                  </a:lnTo>
                  <a:lnTo>
                    <a:pt x="0" y="185420"/>
                  </a:lnTo>
                  <a:lnTo>
                    <a:pt x="7620" y="185420"/>
                  </a:lnTo>
                  <a:lnTo>
                    <a:pt x="7620" y="182892"/>
                  </a:lnTo>
                  <a:close/>
                </a:path>
                <a:path w="7619" h="407670">
                  <a:moveTo>
                    <a:pt x="7620" y="176542"/>
                  </a:moveTo>
                  <a:lnTo>
                    <a:pt x="0" y="176542"/>
                  </a:lnTo>
                  <a:lnTo>
                    <a:pt x="0" y="182880"/>
                  </a:lnTo>
                  <a:lnTo>
                    <a:pt x="7620" y="182880"/>
                  </a:lnTo>
                  <a:lnTo>
                    <a:pt x="7620" y="176542"/>
                  </a:lnTo>
                  <a:close/>
                </a:path>
                <a:path w="7619" h="407670">
                  <a:moveTo>
                    <a:pt x="7620" y="119392"/>
                  </a:moveTo>
                  <a:lnTo>
                    <a:pt x="0" y="119392"/>
                  </a:lnTo>
                  <a:lnTo>
                    <a:pt x="0" y="176530"/>
                  </a:lnTo>
                  <a:lnTo>
                    <a:pt x="7620" y="176530"/>
                  </a:lnTo>
                  <a:lnTo>
                    <a:pt x="7620" y="119392"/>
                  </a:lnTo>
                  <a:close/>
                </a:path>
                <a:path w="7619" h="407670">
                  <a:moveTo>
                    <a:pt x="7620" y="109232"/>
                  </a:moveTo>
                  <a:lnTo>
                    <a:pt x="0" y="109232"/>
                  </a:lnTo>
                  <a:lnTo>
                    <a:pt x="0" y="119380"/>
                  </a:lnTo>
                  <a:lnTo>
                    <a:pt x="7620" y="119380"/>
                  </a:lnTo>
                  <a:lnTo>
                    <a:pt x="7620" y="109232"/>
                  </a:lnTo>
                  <a:close/>
                </a:path>
                <a:path w="7619" h="407670">
                  <a:moveTo>
                    <a:pt x="7620" y="96532"/>
                  </a:moveTo>
                  <a:lnTo>
                    <a:pt x="0" y="96532"/>
                  </a:lnTo>
                  <a:lnTo>
                    <a:pt x="0" y="109220"/>
                  </a:lnTo>
                  <a:lnTo>
                    <a:pt x="7620" y="109220"/>
                  </a:lnTo>
                  <a:lnTo>
                    <a:pt x="7620" y="96532"/>
                  </a:lnTo>
                  <a:close/>
                </a:path>
                <a:path w="7619" h="407670">
                  <a:moveTo>
                    <a:pt x="7620" y="93992"/>
                  </a:moveTo>
                  <a:lnTo>
                    <a:pt x="0" y="93992"/>
                  </a:lnTo>
                  <a:lnTo>
                    <a:pt x="0" y="96520"/>
                  </a:lnTo>
                  <a:lnTo>
                    <a:pt x="7620" y="96520"/>
                  </a:lnTo>
                  <a:lnTo>
                    <a:pt x="7620" y="93992"/>
                  </a:lnTo>
                  <a:close/>
                </a:path>
                <a:path w="7619" h="407670">
                  <a:moveTo>
                    <a:pt x="7620" y="87642"/>
                  </a:moveTo>
                  <a:lnTo>
                    <a:pt x="0" y="87642"/>
                  </a:lnTo>
                  <a:lnTo>
                    <a:pt x="0" y="93980"/>
                  </a:lnTo>
                  <a:lnTo>
                    <a:pt x="7620" y="93980"/>
                  </a:lnTo>
                  <a:lnTo>
                    <a:pt x="7620" y="87642"/>
                  </a:lnTo>
                  <a:close/>
                </a:path>
                <a:path w="7619" h="407670">
                  <a:moveTo>
                    <a:pt x="7620" y="77482"/>
                  </a:moveTo>
                  <a:lnTo>
                    <a:pt x="0" y="77482"/>
                  </a:lnTo>
                  <a:lnTo>
                    <a:pt x="0" y="87630"/>
                  </a:lnTo>
                  <a:lnTo>
                    <a:pt x="7620" y="87630"/>
                  </a:lnTo>
                  <a:lnTo>
                    <a:pt x="7620" y="77482"/>
                  </a:lnTo>
                  <a:close/>
                </a:path>
                <a:path w="7619" h="407670">
                  <a:moveTo>
                    <a:pt x="7620" y="74942"/>
                  </a:moveTo>
                  <a:lnTo>
                    <a:pt x="0" y="74942"/>
                  </a:lnTo>
                  <a:lnTo>
                    <a:pt x="0" y="77470"/>
                  </a:lnTo>
                  <a:lnTo>
                    <a:pt x="7620" y="77470"/>
                  </a:lnTo>
                  <a:lnTo>
                    <a:pt x="7620" y="74942"/>
                  </a:lnTo>
                  <a:close/>
                </a:path>
                <a:path w="7619" h="407670">
                  <a:moveTo>
                    <a:pt x="7620" y="71132"/>
                  </a:moveTo>
                  <a:lnTo>
                    <a:pt x="0" y="71132"/>
                  </a:lnTo>
                  <a:lnTo>
                    <a:pt x="0" y="74930"/>
                  </a:lnTo>
                  <a:lnTo>
                    <a:pt x="7620" y="74930"/>
                  </a:lnTo>
                  <a:lnTo>
                    <a:pt x="7620" y="71132"/>
                  </a:lnTo>
                  <a:close/>
                </a:path>
                <a:path w="7619" h="407670">
                  <a:moveTo>
                    <a:pt x="7620" y="68592"/>
                  </a:moveTo>
                  <a:lnTo>
                    <a:pt x="0" y="68592"/>
                  </a:lnTo>
                  <a:lnTo>
                    <a:pt x="0" y="71120"/>
                  </a:lnTo>
                  <a:lnTo>
                    <a:pt x="7620" y="71120"/>
                  </a:lnTo>
                  <a:lnTo>
                    <a:pt x="7620" y="68592"/>
                  </a:lnTo>
                  <a:close/>
                </a:path>
                <a:path w="7619" h="407670">
                  <a:moveTo>
                    <a:pt x="7620" y="64782"/>
                  </a:moveTo>
                  <a:lnTo>
                    <a:pt x="0" y="64782"/>
                  </a:lnTo>
                  <a:lnTo>
                    <a:pt x="0" y="68580"/>
                  </a:lnTo>
                  <a:lnTo>
                    <a:pt x="7620" y="68580"/>
                  </a:lnTo>
                  <a:lnTo>
                    <a:pt x="7620" y="64782"/>
                  </a:lnTo>
                  <a:close/>
                </a:path>
                <a:path w="7619" h="407670">
                  <a:moveTo>
                    <a:pt x="7620" y="62242"/>
                  </a:moveTo>
                  <a:lnTo>
                    <a:pt x="0" y="62242"/>
                  </a:lnTo>
                  <a:lnTo>
                    <a:pt x="0" y="64770"/>
                  </a:lnTo>
                  <a:lnTo>
                    <a:pt x="7620" y="64770"/>
                  </a:lnTo>
                  <a:lnTo>
                    <a:pt x="7620" y="62242"/>
                  </a:lnTo>
                  <a:close/>
                </a:path>
                <a:path w="7619" h="407670">
                  <a:moveTo>
                    <a:pt x="7620" y="58432"/>
                  </a:moveTo>
                  <a:lnTo>
                    <a:pt x="0" y="58432"/>
                  </a:lnTo>
                  <a:lnTo>
                    <a:pt x="0" y="62230"/>
                  </a:lnTo>
                  <a:lnTo>
                    <a:pt x="7620" y="62230"/>
                  </a:lnTo>
                  <a:lnTo>
                    <a:pt x="7620" y="58432"/>
                  </a:lnTo>
                  <a:close/>
                </a:path>
                <a:path w="7619" h="407670">
                  <a:moveTo>
                    <a:pt x="7620" y="55892"/>
                  </a:moveTo>
                  <a:lnTo>
                    <a:pt x="0" y="55892"/>
                  </a:lnTo>
                  <a:lnTo>
                    <a:pt x="0" y="58420"/>
                  </a:lnTo>
                  <a:lnTo>
                    <a:pt x="7620" y="58420"/>
                  </a:lnTo>
                  <a:lnTo>
                    <a:pt x="7620" y="55892"/>
                  </a:lnTo>
                  <a:close/>
                </a:path>
                <a:path w="7619" h="407670">
                  <a:moveTo>
                    <a:pt x="7620" y="49542"/>
                  </a:moveTo>
                  <a:lnTo>
                    <a:pt x="0" y="49542"/>
                  </a:lnTo>
                  <a:lnTo>
                    <a:pt x="0" y="55880"/>
                  </a:lnTo>
                  <a:lnTo>
                    <a:pt x="7620" y="55880"/>
                  </a:lnTo>
                  <a:lnTo>
                    <a:pt x="7620" y="49542"/>
                  </a:lnTo>
                  <a:close/>
                </a:path>
                <a:path w="7619" h="407670">
                  <a:moveTo>
                    <a:pt x="7620" y="43192"/>
                  </a:moveTo>
                  <a:lnTo>
                    <a:pt x="0" y="43192"/>
                  </a:lnTo>
                  <a:lnTo>
                    <a:pt x="0" y="49530"/>
                  </a:lnTo>
                  <a:lnTo>
                    <a:pt x="7620" y="49530"/>
                  </a:lnTo>
                  <a:lnTo>
                    <a:pt x="7620" y="43192"/>
                  </a:lnTo>
                  <a:close/>
                </a:path>
                <a:path w="7619" h="407670">
                  <a:moveTo>
                    <a:pt x="7620" y="39382"/>
                  </a:moveTo>
                  <a:lnTo>
                    <a:pt x="0" y="39382"/>
                  </a:lnTo>
                  <a:lnTo>
                    <a:pt x="0" y="43180"/>
                  </a:lnTo>
                  <a:lnTo>
                    <a:pt x="7620" y="43180"/>
                  </a:lnTo>
                  <a:lnTo>
                    <a:pt x="7620" y="39382"/>
                  </a:lnTo>
                  <a:close/>
                </a:path>
                <a:path w="7619" h="407670">
                  <a:moveTo>
                    <a:pt x="7620" y="36842"/>
                  </a:moveTo>
                  <a:lnTo>
                    <a:pt x="0" y="36842"/>
                  </a:lnTo>
                  <a:lnTo>
                    <a:pt x="0" y="39370"/>
                  </a:lnTo>
                  <a:lnTo>
                    <a:pt x="7620" y="39370"/>
                  </a:lnTo>
                  <a:lnTo>
                    <a:pt x="7620" y="36842"/>
                  </a:lnTo>
                  <a:close/>
                </a:path>
                <a:path w="7619" h="407670">
                  <a:moveTo>
                    <a:pt x="7620" y="33032"/>
                  </a:moveTo>
                  <a:lnTo>
                    <a:pt x="0" y="33032"/>
                  </a:lnTo>
                  <a:lnTo>
                    <a:pt x="0" y="36830"/>
                  </a:lnTo>
                  <a:lnTo>
                    <a:pt x="7620" y="36830"/>
                  </a:lnTo>
                  <a:lnTo>
                    <a:pt x="7620" y="33032"/>
                  </a:lnTo>
                  <a:close/>
                </a:path>
                <a:path w="7619" h="407670">
                  <a:moveTo>
                    <a:pt x="7620" y="30492"/>
                  </a:moveTo>
                  <a:lnTo>
                    <a:pt x="0" y="30492"/>
                  </a:lnTo>
                  <a:lnTo>
                    <a:pt x="0" y="33020"/>
                  </a:lnTo>
                  <a:lnTo>
                    <a:pt x="7620" y="33020"/>
                  </a:lnTo>
                  <a:lnTo>
                    <a:pt x="7620" y="30492"/>
                  </a:lnTo>
                  <a:close/>
                </a:path>
                <a:path w="7619" h="407670">
                  <a:moveTo>
                    <a:pt x="7620" y="26682"/>
                  </a:moveTo>
                  <a:lnTo>
                    <a:pt x="0" y="26682"/>
                  </a:lnTo>
                  <a:lnTo>
                    <a:pt x="0" y="30480"/>
                  </a:lnTo>
                  <a:lnTo>
                    <a:pt x="7620" y="30480"/>
                  </a:lnTo>
                  <a:lnTo>
                    <a:pt x="7620" y="26682"/>
                  </a:lnTo>
                  <a:close/>
                </a:path>
                <a:path w="7619" h="407670">
                  <a:moveTo>
                    <a:pt x="7620" y="24142"/>
                  </a:moveTo>
                  <a:lnTo>
                    <a:pt x="0" y="24142"/>
                  </a:lnTo>
                  <a:lnTo>
                    <a:pt x="0" y="26670"/>
                  </a:lnTo>
                  <a:lnTo>
                    <a:pt x="7620" y="26670"/>
                  </a:lnTo>
                  <a:lnTo>
                    <a:pt x="7620" y="24142"/>
                  </a:lnTo>
                  <a:close/>
                </a:path>
                <a:path w="7619" h="407670">
                  <a:moveTo>
                    <a:pt x="7620" y="17792"/>
                  </a:moveTo>
                  <a:lnTo>
                    <a:pt x="0" y="17792"/>
                  </a:lnTo>
                  <a:lnTo>
                    <a:pt x="0" y="24130"/>
                  </a:lnTo>
                  <a:lnTo>
                    <a:pt x="7620" y="24130"/>
                  </a:lnTo>
                  <a:lnTo>
                    <a:pt x="7620" y="17792"/>
                  </a:lnTo>
                  <a:close/>
                </a:path>
                <a:path w="7619" h="407670">
                  <a:moveTo>
                    <a:pt x="7620" y="11442"/>
                  </a:moveTo>
                  <a:lnTo>
                    <a:pt x="0" y="11442"/>
                  </a:lnTo>
                  <a:lnTo>
                    <a:pt x="0" y="17780"/>
                  </a:lnTo>
                  <a:lnTo>
                    <a:pt x="7620" y="17780"/>
                  </a:lnTo>
                  <a:lnTo>
                    <a:pt x="7620" y="11442"/>
                  </a:lnTo>
                  <a:close/>
                </a:path>
                <a:path w="7619" h="407670">
                  <a:moveTo>
                    <a:pt x="7620" y="7632"/>
                  </a:moveTo>
                  <a:lnTo>
                    <a:pt x="0" y="7632"/>
                  </a:lnTo>
                  <a:lnTo>
                    <a:pt x="0" y="11430"/>
                  </a:lnTo>
                  <a:lnTo>
                    <a:pt x="7620" y="11430"/>
                  </a:lnTo>
                  <a:lnTo>
                    <a:pt x="7620" y="7632"/>
                  </a:lnTo>
                  <a:close/>
                </a:path>
                <a:path w="7619" h="407670">
                  <a:moveTo>
                    <a:pt x="7620" y="5092"/>
                  </a:moveTo>
                  <a:lnTo>
                    <a:pt x="0" y="5092"/>
                  </a:lnTo>
                  <a:lnTo>
                    <a:pt x="0" y="7620"/>
                  </a:lnTo>
                  <a:lnTo>
                    <a:pt x="7620" y="7620"/>
                  </a:lnTo>
                  <a:lnTo>
                    <a:pt x="7620" y="5092"/>
                  </a:lnTo>
                  <a:close/>
                </a:path>
                <a:path w="7619" h="407670">
                  <a:moveTo>
                    <a:pt x="7620" y="1282"/>
                  </a:moveTo>
                  <a:lnTo>
                    <a:pt x="0" y="1282"/>
                  </a:lnTo>
                  <a:lnTo>
                    <a:pt x="0" y="5080"/>
                  </a:lnTo>
                  <a:lnTo>
                    <a:pt x="7620" y="5080"/>
                  </a:lnTo>
                  <a:lnTo>
                    <a:pt x="7620" y="1282"/>
                  </a:lnTo>
                  <a:close/>
                </a:path>
                <a:path w="7619" h="407670">
                  <a:moveTo>
                    <a:pt x="7620" y="0"/>
                  </a:moveTo>
                  <a:lnTo>
                    <a:pt x="0" y="0"/>
                  </a:lnTo>
                  <a:lnTo>
                    <a:pt x="0" y="1270"/>
                  </a:lnTo>
                  <a:lnTo>
                    <a:pt x="7620" y="127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0400FD"/>
            </a:solidFill>
          </p:spPr>
          <p:txBody>
            <a:bodyPr bIns="0" lIns="0" rIns="0" rtlCol="0" tIns="0" wrap="square"/>
            <a:p/>
          </p:txBody>
        </p:sp>
        <p:sp>
          <p:nvSpPr>
            <p:cNvPr id="1050425" name="object 1729"/>
            <p:cNvSpPr/>
            <p:nvPr/>
          </p:nvSpPr>
          <p:spPr>
            <a:xfrm>
              <a:off x="1433829" y="6214237"/>
              <a:ext cx="0" cy="144780"/>
            </a:xfrm>
            <a:custGeom>
              <a:avLst/>
              <a:ahLst/>
              <a:rect l="l" t="t" r="r" b="b"/>
              <a:pathLst>
                <a:path w="0" h="144779">
                  <a:moveTo>
                    <a:pt x="0" y="0"/>
                  </a:moveTo>
                  <a:lnTo>
                    <a:pt x="0" y="144653"/>
                  </a:lnTo>
                </a:path>
              </a:pathLst>
            </a:custGeom>
            <a:ln w="7620">
              <a:solidFill>
                <a:srgbClr val="0400FD"/>
              </a:solidFill>
              <a:prstDash val="sysDot"/>
            </a:ln>
          </p:spPr>
          <p:txBody>
            <a:bodyPr bIns="0" lIns="0" rIns="0" rtlCol="0" tIns="0" wrap="square"/>
            <a:p/>
          </p:txBody>
        </p:sp>
        <p:sp>
          <p:nvSpPr>
            <p:cNvPr id="1050426" name="object 1730"/>
            <p:cNvSpPr/>
            <p:nvPr/>
          </p:nvSpPr>
          <p:spPr>
            <a:xfrm>
              <a:off x="1430020" y="6360172"/>
              <a:ext cx="7620" cy="403860"/>
            </a:xfrm>
            <a:custGeom>
              <a:avLst/>
              <a:ahLst/>
              <a:rect l="l" t="t" r="r" b="b"/>
              <a:pathLst>
                <a:path w="7619" h="403859">
                  <a:moveTo>
                    <a:pt x="7620" y="157480"/>
                  </a:moveTo>
                  <a:lnTo>
                    <a:pt x="0" y="157480"/>
                  </a:lnTo>
                  <a:lnTo>
                    <a:pt x="0" y="403847"/>
                  </a:lnTo>
                  <a:lnTo>
                    <a:pt x="7620" y="403860"/>
                  </a:lnTo>
                  <a:lnTo>
                    <a:pt x="7620" y="157480"/>
                  </a:lnTo>
                  <a:close/>
                </a:path>
                <a:path w="7619" h="403859">
                  <a:moveTo>
                    <a:pt x="7620" y="151130"/>
                  </a:moveTo>
                  <a:lnTo>
                    <a:pt x="0" y="151130"/>
                  </a:lnTo>
                  <a:lnTo>
                    <a:pt x="0" y="156197"/>
                  </a:lnTo>
                  <a:lnTo>
                    <a:pt x="7620" y="156197"/>
                  </a:lnTo>
                  <a:lnTo>
                    <a:pt x="7620" y="151130"/>
                  </a:lnTo>
                  <a:close/>
                </a:path>
                <a:path w="7619" h="403859">
                  <a:moveTo>
                    <a:pt x="7620" y="144780"/>
                  </a:moveTo>
                  <a:lnTo>
                    <a:pt x="0" y="144780"/>
                  </a:lnTo>
                  <a:lnTo>
                    <a:pt x="0" y="149847"/>
                  </a:lnTo>
                  <a:lnTo>
                    <a:pt x="7620" y="149847"/>
                  </a:lnTo>
                  <a:lnTo>
                    <a:pt x="7620" y="144780"/>
                  </a:lnTo>
                  <a:close/>
                </a:path>
                <a:path w="7619" h="403859">
                  <a:moveTo>
                    <a:pt x="7620" y="138430"/>
                  </a:moveTo>
                  <a:lnTo>
                    <a:pt x="0" y="138430"/>
                  </a:lnTo>
                  <a:lnTo>
                    <a:pt x="0" y="143497"/>
                  </a:lnTo>
                  <a:lnTo>
                    <a:pt x="7620" y="143497"/>
                  </a:lnTo>
                  <a:lnTo>
                    <a:pt x="7620" y="138430"/>
                  </a:lnTo>
                  <a:close/>
                </a:path>
                <a:path w="7619" h="403859">
                  <a:moveTo>
                    <a:pt x="7620" y="132080"/>
                  </a:moveTo>
                  <a:lnTo>
                    <a:pt x="0" y="132080"/>
                  </a:lnTo>
                  <a:lnTo>
                    <a:pt x="0" y="137147"/>
                  </a:lnTo>
                  <a:lnTo>
                    <a:pt x="7620" y="137147"/>
                  </a:lnTo>
                  <a:lnTo>
                    <a:pt x="7620" y="132080"/>
                  </a:lnTo>
                  <a:close/>
                </a:path>
                <a:path w="7619" h="403859">
                  <a:moveTo>
                    <a:pt x="7620" y="125730"/>
                  </a:moveTo>
                  <a:lnTo>
                    <a:pt x="0" y="125730"/>
                  </a:lnTo>
                  <a:lnTo>
                    <a:pt x="0" y="130797"/>
                  </a:lnTo>
                  <a:lnTo>
                    <a:pt x="7620" y="130797"/>
                  </a:lnTo>
                  <a:lnTo>
                    <a:pt x="7620" y="125730"/>
                  </a:lnTo>
                  <a:close/>
                </a:path>
                <a:path w="7619" h="403859">
                  <a:moveTo>
                    <a:pt x="7620" y="119380"/>
                  </a:moveTo>
                  <a:lnTo>
                    <a:pt x="0" y="119380"/>
                  </a:lnTo>
                  <a:lnTo>
                    <a:pt x="0" y="124447"/>
                  </a:lnTo>
                  <a:lnTo>
                    <a:pt x="7620" y="124447"/>
                  </a:lnTo>
                  <a:lnTo>
                    <a:pt x="7620" y="119380"/>
                  </a:lnTo>
                  <a:close/>
                </a:path>
                <a:path w="7619" h="403859">
                  <a:moveTo>
                    <a:pt x="7620" y="113030"/>
                  </a:moveTo>
                  <a:lnTo>
                    <a:pt x="0" y="113030"/>
                  </a:lnTo>
                  <a:lnTo>
                    <a:pt x="0" y="118097"/>
                  </a:lnTo>
                  <a:lnTo>
                    <a:pt x="7620" y="118097"/>
                  </a:lnTo>
                  <a:lnTo>
                    <a:pt x="7620" y="113030"/>
                  </a:lnTo>
                  <a:close/>
                </a:path>
                <a:path w="7619" h="403859">
                  <a:moveTo>
                    <a:pt x="7620" y="106680"/>
                  </a:moveTo>
                  <a:lnTo>
                    <a:pt x="0" y="106680"/>
                  </a:lnTo>
                  <a:lnTo>
                    <a:pt x="0" y="111747"/>
                  </a:lnTo>
                  <a:lnTo>
                    <a:pt x="7620" y="111747"/>
                  </a:lnTo>
                  <a:lnTo>
                    <a:pt x="7620" y="106680"/>
                  </a:lnTo>
                  <a:close/>
                </a:path>
                <a:path w="7619" h="403859">
                  <a:moveTo>
                    <a:pt x="7620" y="100330"/>
                  </a:moveTo>
                  <a:lnTo>
                    <a:pt x="0" y="100330"/>
                  </a:lnTo>
                  <a:lnTo>
                    <a:pt x="0" y="105397"/>
                  </a:lnTo>
                  <a:lnTo>
                    <a:pt x="7620" y="105397"/>
                  </a:lnTo>
                  <a:lnTo>
                    <a:pt x="7620" y="100330"/>
                  </a:lnTo>
                  <a:close/>
                </a:path>
                <a:path w="7619" h="403859">
                  <a:moveTo>
                    <a:pt x="7620" y="93980"/>
                  </a:moveTo>
                  <a:lnTo>
                    <a:pt x="0" y="93980"/>
                  </a:lnTo>
                  <a:lnTo>
                    <a:pt x="0" y="99047"/>
                  </a:lnTo>
                  <a:lnTo>
                    <a:pt x="7620" y="99047"/>
                  </a:lnTo>
                  <a:lnTo>
                    <a:pt x="7620" y="93980"/>
                  </a:lnTo>
                  <a:close/>
                </a:path>
                <a:path w="7619" h="403859">
                  <a:moveTo>
                    <a:pt x="7620" y="88900"/>
                  </a:moveTo>
                  <a:lnTo>
                    <a:pt x="0" y="88900"/>
                  </a:lnTo>
                  <a:lnTo>
                    <a:pt x="0" y="92697"/>
                  </a:lnTo>
                  <a:lnTo>
                    <a:pt x="7620" y="92697"/>
                  </a:lnTo>
                  <a:lnTo>
                    <a:pt x="7620" y="88900"/>
                  </a:lnTo>
                  <a:close/>
                </a:path>
                <a:path w="7619" h="403859">
                  <a:moveTo>
                    <a:pt x="7620" y="82550"/>
                  </a:moveTo>
                  <a:lnTo>
                    <a:pt x="0" y="82550"/>
                  </a:lnTo>
                  <a:lnTo>
                    <a:pt x="0" y="87630"/>
                  </a:lnTo>
                  <a:lnTo>
                    <a:pt x="7620" y="87630"/>
                  </a:lnTo>
                  <a:lnTo>
                    <a:pt x="7620" y="82550"/>
                  </a:lnTo>
                  <a:close/>
                </a:path>
                <a:path w="7619" h="403859">
                  <a:moveTo>
                    <a:pt x="7620" y="76200"/>
                  </a:moveTo>
                  <a:lnTo>
                    <a:pt x="0" y="76200"/>
                  </a:lnTo>
                  <a:lnTo>
                    <a:pt x="0" y="81267"/>
                  </a:lnTo>
                  <a:lnTo>
                    <a:pt x="7620" y="81267"/>
                  </a:lnTo>
                  <a:lnTo>
                    <a:pt x="7620" y="76200"/>
                  </a:lnTo>
                  <a:close/>
                </a:path>
                <a:path w="7619" h="403859">
                  <a:moveTo>
                    <a:pt x="7620" y="69850"/>
                  </a:moveTo>
                  <a:lnTo>
                    <a:pt x="0" y="69850"/>
                  </a:lnTo>
                  <a:lnTo>
                    <a:pt x="0" y="74930"/>
                  </a:lnTo>
                  <a:lnTo>
                    <a:pt x="7620" y="74930"/>
                  </a:lnTo>
                  <a:lnTo>
                    <a:pt x="7620" y="69850"/>
                  </a:lnTo>
                  <a:close/>
                </a:path>
                <a:path w="7619" h="403859">
                  <a:moveTo>
                    <a:pt x="7620" y="63500"/>
                  </a:moveTo>
                  <a:lnTo>
                    <a:pt x="0" y="63500"/>
                  </a:lnTo>
                  <a:lnTo>
                    <a:pt x="0" y="68567"/>
                  </a:lnTo>
                  <a:lnTo>
                    <a:pt x="7620" y="68567"/>
                  </a:lnTo>
                  <a:lnTo>
                    <a:pt x="7620" y="63500"/>
                  </a:lnTo>
                  <a:close/>
                </a:path>
                <a:path w="7619" h="403859">
                  <a:moveTo>
                    <a:pt x="7620" y="57150"/>
                  </a:moveTo>
                  <a:lnTo>
                    <a:pt x="0" y="57150"/>
                  </a:lnTo>
                  <a:lnTo>
                    <a:pt x="0" y="62217"/>
                  </a:lnTo>
                  <a:lnTo>
                    <a:pt x="7620" y="62217"/>
                  </a:lnTo>
                  <a:lnTo>
                    <a:pt x="7620" y="57150"/>
                  </a:lnTo>
                  <a:close/>
                </a:path>
                <a:path w="7619" h="403859">
                  <a:moveTo>
                    <a:pt x="7620" y="50800"/>
                  </a:moveTo>
                  <a:lnTo>
                    <a:pt x="0" y="50800"/>
                  </a:lnTo>
                  <a:lnTo>
                    <a:pt x="0" y="55867"/>
                  </a:lnTo>
                  <a:lnTo>
                    <a:pt x="7620" y="55867"/>
                  </a:lnTo>
                  <a:lnTo>
                    <a:pt x="7620" y="50800"/>
                  </a:lnTo>
                  <a:close/>
                </a:path>
                <a:path w="7619" h="403859">
                  <a:moveTo>
                    <a:pt x="7620" y="38100"/>
                  </a:moveTo>
                  <a:lnTo>
                    <a:pt x="0" y="38100"/>
                  </a:lnTo>
                  <a:lnTo>
                    <a:pt x="0" y="49517"/>
                  </a:lnTo>
                  <a:lnTo>
                    <a:pt x="7620" y="49517"/>
                  </a:lnTo>
                  <a:lnTo>
                    <a:pt x="7620" y="38100"/>
                  </a:lnTo>
                  <a:close/>
                </a:path>
                <a:path w="7619" h="403859">
                  <a:moveTo>
                    <a:pt x="7620" y="25400"/>
                  </a:moveTo>
                  <a:lnTo>
                    <a:pt x="0" y="25400"/>
                  </a:lnTo>
                  <a:lnTo>
                    <a:pt x="0" y="36817"/>
                  </a:lnTo>
                  <a:lnTo>
                    <a:pt x="7620" y="36817"/>
                  </a:lnTo>
                  <a:lnTo>
                    <a:pt x="7620" y="25400"/>
                  </a:lnTo>
                  <a:close/>
                </a:path>
                <a:path w="7619" h="403859">
                  <a:moveTo>
                    <a:pt x="7620" y="12700"/>
                  </a:moveTo>
                  <a:lnTo>
                    <a:pt x="0" y="12700"/>
                  </a:lnTo>
                  <a:lnTo>
                    <a:pt x="0" y="24117"/>
                  </a:lnTo>
                  <a:lnTo>
                    <a:pt x="7620" y="24117"/>
                  </a:lnTo>
                  <a:lnTo>
                    <a:pt x="7620" y="12700"/>
                  </a:lnTo>
                  <a:close/>
                </a:path>
                <a:path w="7619" h="403859">
                  <a:moveTo>
                    <a:pt x="7620" y="0"/>
                  </a:moveTo>
                  <a:lnTo>
                    <a:pt x="0" y="0"/>
                  </a:lnTo>
                  <a:lnTo>
                    <a:pt x="0" y="11417"/>
                  </a:lnTo>
                  <a:lnTo>
                    <a:pt x="7620" y="11417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0400FD"/>
            </a:solidFill>
          </p:spPr>
          <p:txBody>
            <a:bodyPr bIns="0" lIns="0" rIns="0" rtlCol="0" tIns="0" wrap="square"/>
            <a:p/>
          </p:txBody>
        </p:sp>
        <p:sp>
          <p:nvSpPr>
            <p:cNvPr id="1050427" name="object 1731"/>
            <p:cNvSpPr/>
            <p:nvPr/>
          </p:nvSpPr>
          <p:spPr>
            <a:xfrm>
              <a:off x="1423670" y="5806439"/>
              <a:ext cx="6350" cy="119380"/>
            </a:xfrm>
            <a:custGeom>
              <a:avLst/>
              <a:ahLst/>
              <a:rect l="l" t="t" r="r" b="b"/>
              <a:pathLst>
                <a:path w="6350" h="119379">
                  <a:moveTo>
                    <a:pt x="6350" y="115582"/>
                  </a:moveTo>
                  <a:lnTo>
                    <a:pt x="0" y="115582"/>
                  </a:lnTo>
                  <a:lnTo>
                    <a:pt x="0" y="119380"/>
                  </a:lnTo>
                  <a:lnTo>
                    <a:pt x="6350" y="119380"/>
                  </a:lnTo>
                  <a:lnTo>
                    <a:pt x="6350" y="115582"/>
                  </a:lnTo>
                  <a:close/>
                </a:path>
                <a:path w="6350" h="119379">
                  <a:moveTo>
                    <a:pt x="6350" y="109232"/>
                  </a:moveTo>
                  <a:lnTo>
                    <a:pt x="0" y="109232"/>
                  </a:lnTo>
                  <a:lnTo>
                    <a:pt x="0" y="115570"/>
                  </a:lnTo>
                  <a:lnTo>
                    <a:pt x="6350" y="115570"/>
                  </a:lnTo>
                  <a:lnTo>
                    <a:pt x="6350" y="109232"/>
                  </a:lnTo>
                  <a:close/>
                </a:path>
                <a:path w="6350" h="119379">
                  <a:moveTo>
                    <a:pt x="6350" y="96532"/>
                  </a:moveTo>
                  <a:lnTo>
                    <a:pt x="0" y="96532"/>
                  </a:lnTo>
                  <a:lnTo>
                    <a:pt x="0" y="109220"/>
                  </a:lnTo>
                  <a:lnTo>
                    <a:pt x="6350" y="109220"/>
                  </a:lnTo>
                  <a:lnTo>
                    <a:pt x="6350" y="96532"/>
                  </a:lnTo>
                  <a:close/>
                </a:path>
                <a:path w="6350" h="119379">
                  <a:moveTo>
                    <a:pt x="6350" y="93992"/>
                  </a:moveTo>
                  <a:lnTo>
                    <a:pt x="0" y="93992"/>
                  </a:lnTo>
                  <a:lnTo>
                    <a:pt x="0" y="96520"/>
                  </a:lnTo>
                  <a:lnTo>
                    <a:pt x="6350" y="96520"/>
                  </a:lnTo>
                  <a:lnTo>
                    <a:pt x="6350" y="93992"/>
                  </a:lnTo>
                  <a:close/>
                </a:path>
                <a:path w="6350" h="119379">
                  <a:moveTo>
                    <a:pt x="6350" y="87642"/>
                  </a:moveTo>
                  <a:lnTo>
                    <a:pt x="0" y="87642"/>
                  </a:lnTo>
                  <a:lnTo>
                    <a:pt x="0" y="93980"/>
                  </a:lnTo>
                  <a:lnTo>
                    <a:pt x="6350" y="93980"/>
                  </a:lnTo>
                  <a:lnTo>
                    <a:pt x="6350" y="87642"/>
                  </a:lnTo>
                  <a:close/>
                </a:path>
                <a:path w="6350" h="119379">
                  <a:moveTo>
                    <a:pt x="6350" y="83832"/>
                  </a:moveTo>
                  <a:lnTo>
                    <a:pt x="0" y="83832"/>
                  </a:lnTo>
                  <a:lnTo>
                    <a:pt x="0" y="87630"/>
                  </a:lnTo>
                  <a:lnTo>
                    <a:pt x="6350" y="87630"/>
                  </a:lnTo>
                  <a:lnTo>
                    <a:pt x="6350" y="83832"/>
                  </a:lnTo>
                  <a:close/>
                </a:path>
                <a:path w="6350" h="119379">
                  <a:moveTo>
                    <a:pt x="6350" y="77482"/>
                  </a:moveTo>
                  <a:lnTo>
                    <a:pt x="0" y="77482"/>
                  </a:lnTo>
                  <a:lnTo>
                    <a:pt x="0" y="83820"/>
                  </a:lnTo>
                  <a:lnTo>
                    <a:pt x="6350" y="83820"/>
                  </a:lnTo>
                  <a:lnTo>
                    <a:pt x="6350" y="77482"/>
                  </a:lnTo>
                  <a:close/>
                </a:path>
                <a:path w="6350" h="119379">
                  <a:moveTo>
                    <a:pt x="6350" y="74942"/>
                  </a:moveTo>
                  <a:lnTo>
                    <a:pt x="0" y="74942"/>
                  </a:lnTo>
                  <a:lnTo>
                    <a:pt x="0" y="77470"/>
                  </a:lnTo>
                  <a:lnTo>
                    <a:pt x="6350" y="77470"/>
                  </a:lnTo>
                  <a:lnTo>
                    <a:pt x="6350" y="74942"/>
                  </a:lnTo>
                  <a:close/>
                </a:path>
                <a:path w="6350" h="119379">
                  <a:moveTo>
                    <a:pt x="6350" y="71132"/>
                  </a:moveTo>
                  <a:lnTo>
                    <a:pt x="0" y="71132"/>
                  </a:lnTo>
                  <a:lnTo>
                    <a:pt x="0" y="74930"/>
                  </a:lnTo>
                  <a:lnTo>
                    <a:pt x="6350" y="74930"/>
                  </a:lnTo>
                  <a:lnTo>
                    <a:pt x="6350" y="71132"/>
                  </a:lnTo>
                  <a:close/>
                </a:path>
                <a:path w="6350" h="119379">
                  <a:moveTo>
                    <a:pt x="6350" y="68592"/>
                  </a:moveTo>
                  <a:lnTo>
                    <a:pt x="0" y="68592"/>
                  </a:lnTo>
                  <a:lnTo>
                    <a:pt x="0" y="71120"/>
                  </a:lnTo>
                  <a:lnTo>
                    <a:pt x="6350" y="71120"/>
                  </a:lnTo>
                  <a:lnTo>
                    <a:pt x="6350" y="68592"/>
                  </a:lnTo>
                  <a:close/>
                </a:path>
                <a:path w="6350" h="119379">
                  <a:moveTo>
                    <a:pt x="6350" y="64782"/>
                  </a:moveTo>
                  <a:lnTo>
                    <a:pt x="0" y="64782"/>
                  </a:lnTo>
                  <a:lnTo>
                    <a:pt x="0" y="68580"/>
                  </a:lnTo>
                  <a:lnTo>
                    <a:pt x="6350" y="68580"/>
                  </a:lnTo>
                  <a:lnTo>
                    <a:pt x="6350" y="64782"/>
                  </a:lnTo>
                  <a:close/>
                </a:path>
                <a:path w="6350" h="119379">
                  <a:moveTo>
                    <a:pt x="6350" y="62242"/>
                  </a:moveTo>
                  <a:lnTo>
                    <a:pt x="0" y="62242"/>
                  </a:lnTo>
                  <a:lnTo>
                    <a:pt x="0" y="64770"/>
                  </a:lnTo>
                  <a:lnTo>
                    <a:pt x="6350" y="64770"/>
                  </a:lnTo>
                  <a:lnTo>
                    <a:pt x="6350" y="62242"/>
                  </a:lnTo>
                  <a:close/>
                </a:path>
                <a:path w="6350" h="119379">
                  <a:moveTo>
                    <a:pt x="6350" y="58432"/>
                  </a:moveTo>
                  <a:lnTo>
                    <a:pt x="0" y="58432"/>
                  </a:lnTo>
                  <a:lnTo>
                    <a:pt x="0" y="62230"/>
                  </a:lnTo>
                  <a:lnTo>
                    <a:pt x="6350" y="62230"/>
                  </a:lnTo>
                  <a:lnTo>
                    <a:pt x="6350" y="58432"/>
                  </a:lnTo>
                  <a:close/>
                </a:path>
                <a:path w="6350" h="119379">
                  <a:moveTo>
                    <a:pt x="6350" y="55892"/>
                  </a:moveTo>
                  <a:lnTo>
                    <a:pt x="0" y="55892"/>
                  </a:lnTo>
                  <a:lnTo>
                    <a:pt x="0" y="58420"/>
                  </a:lnTo>
                  <a:lnTo>
                    <a:pt x="6350" y="58420"/>
                  </a:lnTo>
                  <a:lnTo>
                    <a:pt x="6350" y="55892"/>
                  </a:lnTo>
                  <a:close/>
                </a:path>
                <a:path w="6350" h="119379">
                  <a:moveTo>
                    <a:pt x="6350" y="52082"/>
                  </a:moveTo>
                  <a:lnTo>
                    <a:pt x="0" y="52082"/>
                  </a:lnTo>
                  <a:lnTo>
                    <a:pt x="0" y="55880"/>
                  </a:lnTo>
                  <a:lnTo>
                    <a:pt x="6350" y="55880"/>
                  </a:lnTo>
                  <a:lnTo>
                    <a:pt x="6350" y="52082"/>
                  </a:lnTo>
                  <a:close/>
                </a:path>
                <a:path w="6350" h="119379">
                  <a:moveTo>
                    <a:pt x="6350" y="49542"/>
                  </a:moveTo>
                  <a:lnTo>
                    <a:pt x="0" y="49542"/>
                  </a:lnTo>
                  <a:lnTo>
                    <a:pt x="0" y="52070"/>
                  </a:lnTo>
                  <a:lnTo>
                    <a:pt x="6350" y="52070"/>
                  </a:lnTo>
                  <a:lnTo>
                    <a:pt x="6350" y="49542"/>
                  </a:lnTo>
                  <a:close/>
                </a:path>
                <a:path w="6350" h="119379">
                  <a:moveTo>
                    <a:pt x="6350" y="45732"/>
                  </a:moveTo>
                  <a:lnTo>
                    <a:pt x="0" y="45732"/>
                  </a:lnTo>
                  <a:lnTo>
                    <a:pt x="0" y="49530"/>
                  </a:lnTo>
                  <a:lnTo>
                    <a:pt x="6350" y="49530"/>
                  </a:lnTo>
                  <a:lnTo>
                    <a:pt x="6350" y="45732"/>
                  </a:lnTo>
                  <a:close/>
                </a:path>
                <a:path w="6350" h="119379">
                  <a:moveTo>
                    <a:pt x="6350" y="43192"/>
                  </a:moveTo>
                  <a:lnTo>
                    <a:pt x="0" y="43192"/>
                  </a:lnTo>
                  <a:lnTo>
                    <a:pt x="0" y="45720"/>
                  </a:lnTo>
                  <a:lnTo>
                    <a:pt x="6350" y="45720"/>
                  </a:lnTo>
                  <a:lnTo>
                    <a:pt x="6350" y="43192"/>
                  </a:lnTo>
                  <a:close/>
                </a:path>
                <a:path w="6350" h="119379">
                  <a:moveTo>
                    <a:pt x="6350" y="39382"/>
                  </a:moveTo>
                  <a:lnTo>
                    <a:pt x="0" y="39382"/>
                  </a:lnTo>
                  <a:lnTo>
                    <a:pt x="0" y="43180"/>
                  </a:lnTo>
                  <a:lnTo>
                    <a:pt x="6350" y="43180"/>
                  </a:lnTo>
                  <a:lnTo>
                    <a:pt x="6350" y="39382"/>
                  </a:lnTo>
                  <a:close/>
                </a:path>
                <a:path w="6350" h="119379">
                  <a:moveTo>
                    <a:pt x="6350" y="36842"/>
                  </a:moveTo>
                  <a:lnTo>
                    <a:pt x="0" y="36842"/>
                  </a:lnTo>
                  <a:lnTo>
                    <a:pt x="0" y="39370"/>
                  </a:lnTo>
                  <a:lnTo>
                    <a:pt x="6350" y="39370"/>
                  </a:lnTo>
                  <a:lnTo>
                    <a:pt x="6350" y="36842"/>
                  </a:lnTo>
                  <a:close/>
                </a:path>
                <a:path w="6350" h="119379">
                  <a:moveTo>
                    <a:pt x="6350" y="33032"/>
                  </a:moveTo>
                  <a:lnTo>
                    <a:pt x="0" y="33032"/>
                  </a:lnTo>
                  <a:lnTo>
                    <a:pt x="0" y="36830"/>
                  </a:lnTo>
                  <a:lnTo>
                    <a:pt x="6350" y="36830"/>
                  </a:lnTo>
                  <a:lnTo>
                    <a:pt x="6350" y="33032"/>
                  </a:lnTo>
                  <a:close/>
                </a:path>
                <a:path w="6350" h="119379">
                  <a:moveTo>
                    <a:pt x="6350" y="30492"/>
                  </a:moveTo>
                  <a:lnTo>
                    <a:pt x="0" y="30492"/>
                  </a:lnTo>
                  <a:lnTo>
                    <a:pt x="0" y="33020"/>
                  </a:lnTo>
                  <a:lnTo>
                    <a:pt x="6350" y="33020"/>
                  </a:lnTo>
                  <a:lnTo>
                    <a:pt x="6350" y="30492"/>
                  </a:lnTo>
                  <a:close/>
                </a:path>
                <a:path w="6350" h="119379">
                  <a:moveTo>
                    <a:pt x="6350" y="26682"/>
                  </a:moveTo>
                  <a:lnTo>
                    <a:pt x="0" y="26682"/>
                  </a:lnTo>
                  <a:lnTo>
                    <a:pt x="0" y="30480"/>
                  </a:lnTo>
                  <a:lnTo>
                    <a:pt x="6350" y="30480"/>
                  </a:lnTo>
                  <a:lnTo>
                    <a:pt x="6350" y="26682"/>
                  </a:lnTo>
                  <a:close/>
                </a:path>
                <a:path w="6350" h="119379">
                  <a:moveTo>
                    <a:pt x="6350" y="24142"/>
                  </a:moveTo>
                  <a:lnTo>
                    <a:pt x="0" y="24142"/>
                  </a:lnTo>
                  <a:lnTo>
                    <a:pt x="0" y="26670"/>
                  </a:lnTo>
                  <a:lnTo>
                    <a:pt x="6350" y="26670"/>
                  </a:lnTo>
                  <a:lnTo>
                    <a:pt x="6350" y="24142"/>
                  </a:lnTo>
                  <a:close/>
                </a:path>
                <a:path w="6350" h="119379">
                  <a:moveTo>
                    <a:pt x="6350" y="20332"/>
                  </a:moveTo>
                  <a:lnTo>
                    <a:pt x="0" y="20332"/>
                  </a:lnTo>
                  <a:lnTo>
                    <a:pt x="0" y="24130"/>
                  </a:lnTo>
                  <a:lnTo>
                    <a:pt x="6350" y="24130"/>
                  </a:lnTo>
                  <a:lnTo>
                    <a:pt x="6350" y="20332"/>
                  </a:lnTo>
                  <a:close/>
                </a:path>
                <a:path w="6350" h="119379">
                  <a:moveTo>
                    <a:pt x="6350" y="17792"/>
                  </a:moveTo>
                  <a:lnTo>
                    <a:pt x="0" y="17792"/>
                  </a:lnTo>
                  <a:lnTo>
                    <a:pt x="0" y="20320"/>
                  </a:lnTo>
                  <a:lnTo>
                    <a:pt x="6350" y="20320"/>
                  </a:lnTo>
                  <a:lnTo>
                    <a:pt x="6350" y="17792"/>
                  </a:lnTo>
                  <a:close/>
                </a:path>
                <a:path w="6350" h="119379">
                  <a:moveTo>
                    <a:pt x="6350" y="13982"/>
                  </a:moveTo>
                  <a:lnTo>
                    <a:pt x="0" y="13982"/>
                  </a:lnTo>
                  <a:lnTo>
                    <a:pt x="0" y="17780"/>
                  </a:lnTo>
                  <a:lnTo>
                    <a:pt x="6350" y="17780"/>
                  </a:lnTo>
                  <a:lnTo>
                    <a:pt x="6350" y="13982"/>
                  </a:lnTo>
                  <a:close/>
                </a:path>
                <a:path w="6350" h="119379">
                  <a:moveTo>
                    <a:pt x="6350" y="11442"/>
                  </a:moveTo>
                  <a:lnTo>
                    <a:pt x="0" y="11442"/>
                  </a:lnTo>
                  <a:lnTo>
                    <a:pt x="0" y="13970"/>
                  </a:lnTo>
                  <a:lnTo>
                    <a:pt x="6350" y="13970"/>
                  </a:lnTo>
                  <a:lnTo>
                    <a:pt x="6350" y="11442"/>
                  </a:lnTo>
                  <a:close/>
                </a:path>
                <a:path w="6350" h="119379">
                  <a:moveTo>
                    <a:pt x="6350" y="7632"/>
                  </a:moveTo>
                  <a:lnTo>
                    <a:pt x="0" y="7632"/>
                  </a:lnTo>
                  <a:lnTo>
                    <a:pt x="0" y="11430"/>
                  </a:lnTo>
                  <a:lnTo>
                    <a:pt x="6350" y="11430"/>
                  </a:lnTo>
                  <a:lnTo>
                    <a:pt x="6350" y="7632"/>
                  </a:lnTo>
                  <a:close/>
                </a:path>
                <a:path w="6350" h="119379">
                  <a:moveTo>
                    <a:pt x="6350" y="5092"/>
                  </a:moveTo>
                  <a:lnTo>
                    <a:pt x="0" y="5092"/>
                  </a:lnTo>
                  <a:lnTo>
                    <a:pt x="0" y="7620"/>
                  </a:lnTo>
                  <a:lnTo>
                    <a:pt x="6350" y="7620"/>
                  </a:lnTo>
                  <a:lnTo>
                    <a:pt x="6350" y="5092"/>
                  </a:lnTo>
                  <a:close/>
                </a:path>
                <a:path w="6350" h="119379">
                  <a:moveTo>
                    <a:pt x="6350" y="1282"/>
                  </a:moveTo>
                  <a:lnTo>
                    <a:pt x="0" y="1282"/>
                  </a:lnTo>
                  <a:lnTo>
                    <a:pt x="0" y="5080"/>
                  </a:lnTo>
                  <a:lnTo>
                    <a:pt x="6350" y="5080"/>
                  </a:lnTo>
                  <a:lnTo>
                    <a:pt x="6350" y="1282"/>
                  </a:lnTo>
                  <a:close/>
                </a:path>
                <a:path w="6350" h="119379">
                  <a:moveTo>
                    <a:pt x="6350" y="0"/>
                  </a:moveTo>
                  <a:lnTo>
                    <a:pt x="0" y="0"/>
                  </a:lnTo>
                  <a:lnTo>
                    <a:pt x="0" y="1270"/>
                  </a:lnTo>
                  <a:lnTo>
                    <a:pt x="6350" y="1270"/>
                  </a:lnTo>
                  <a:lnTo>
                    <a:pt x="6350" y="0"/>
                  </a:lnTo>
                  <a:close/>
                </a:path>
              </a:pathLst>
            </a:custGeom>
            <a:solidFill>
              <a:srgbClr val="0200FD"/>
            </a:solidFill>
          </p:spPr>
          <p:txBody>
            <a:bodyPr bIns="0" lIns="0" rIns="0" rtlCol="0" tIns="0" wrap="square"/>
            <a:p/>
          </p:txBody>
        </p:sp>
        <p:sp>
          <p:nvSpPr>
            <p:cNvPr id="1050428" name="object 1732"/>
            <p:cNvSpPr/>
            <p:nvPr/>
          </p:nvSpPr>
          <p:spPr>
            <a:xfrm>
              <a:off x="1426844" y="5925820"/>
              <a:ext cx="0" cy="180340"/>
            </a:xfrm>
            <a:custGeom>
              <a:avLst/>
              <a:ahLst/>
              <a:rect l="l" t="t" r="r" b="b"/>
              <a:pathLst>
                <a:path w="0" h="180339">
                  <a:moveTo>
                    <a:pt x="0" y="0"/>
                  </a:moveTo>
                  <a:lnTo>
                    <a:pt x="0" y="180339"/>
                  </a:lnTo>
                </a:path>
              </a:pathLst>
            </a:custGeom>
            <a:ln w="6350">
              <a:solidFill>
                <a:srgbClr val="0200FD"/>
              </a:solidFill>
            </a:ln>
          </p:spPr>
          <p:txBody>
            <a:bodyPr bIns="0" lIns="0" rIns="0" rtlCol="0" tIns="0" wrap="square"/>
            <a:p/>
          </p:txBody>
        </p:sp>
        <p:sp>
          <p:nvSpPr>
            <p:cNvPr id="1050429" name="object 1733"/>
            <p:cNvSpPr/>
            <p:nvPr/>
          </p:nvSpPr>
          <p:spPr>
            <a:xfrm>
              <a:off x="1423669" y="6106159"/>
              <a:ext cx="6350" cy="107950"/>
            </a:xfrm>
            <a:custGeom>
              <a:avLst/>
              <a:ahLst/>
              <a:rect l="l" t="t" r="r" b="b"/>
              <a:pathLst>
                <a:path w="6350" h="107950">
                  <a:moveTo>
                    <a:pt x="6350" y="0"/>
                  </a:moveTo>
                  <a:lnTo>
                    <a:pt x="0" y="0"/>
                  </a:lnTo>
                  <a:lnTo>
                    <a:pt x="0" y="107949"/>
                  </a:lnTo>
                  <a:lnTo>
                    <a:pt x="6350" y="107949"/>
                  </a:lnTo>
                  <a:lnTo>
                    <a:pt x="6350" y="0"/>
                  </a:lnTo>
                  <a:close/>
                </a:path>
              </a:pathLst>
            </a:custGeom>
            <a:solidFill>
              <a:srgbClr val="0200FD"/>
            </a:solidFill>
          </p:spPr>
          <p:txBody>
            <a:bodyPr bIns="0" lIns="0" rIns="0" rtlCol="0" tIns="0" wrap="square"/>
            <a:p/>
          </p:txBody>
        </p:sp>
        <p:sp>
          <p:nvSpPr>
            <p:cNvPr id="1050430" name="object 1734"/>
            <p:cNvSpPr/>
            <p:nvPr/>
          </p:nvSpPr>
          <p:spPr>
            <a:xfrm>
              <a:off x="1426844" y="6214237"/>
              <a:ext cx="0" cy="121920"/>
            </a:xfrm>
            <a:custGeom>
              <a:avLst/>
              <a:ahLst/>
              <a:rect l="l" t="t" r="r" b="b"/>
              <a:pathLst>
                <a:path w="0" h="121920">
                  <a:moveTo>
                    <a:pt x="0" y="0"/>
                  </a:moveTo>
                  <a:lnTo>
                    <a:pt x="0" y="121792"/>
                  </a:lnTo>
                </a:path>
              </a:pathLst>
            </a:custGeom>
            <a:ln w="6350">
              <a:solidFill>
                <a:srgbClr val="0200FD"/>
              </a:solidFill>
              <a:prstDash val="sysDot"/>
            </a:ln>
          </p:spPr>
          <p:txBody>
            <a:bodyPr bIns="0" lIns="0" rIns="0" rtlCol="0" tIns="0" wrap="square"/>
            <a:p/>
          </p:txBody>
        </p:sp>
        <p:sp>
          <p:nvSpPr>
            <p:cNvPr id="1050431" name="object 1735"/>
            <p:cNvSpPr/>
            <p:nvPr/>
          </p:nvSpPr>
          <p:spPr>
            <a:xfrm>
              <a:off x="1423670" y="6336042"/>
              <a:ext cx="6350" cy="427990"/>
            </a:xfrm>
            <a:custGeom>
              <a:avLst/>
              <a:ahLst/>
              <a:rect l="l" t="t" r="r" b="b"/>
              <a:pathLst>
                <a:path w="6350" h="427990">
                  <a:moveTo>
                    <a:pt x="6350" y="181610"/>
                  </a:moveTo>
                  <a:lnTo>
                    <a:pt x="0" y="181610"/>
                  </a:lnTo>
                  <a:lnTo>
                    <a:pt x="0" y="427977"/>
                  </a:lnTo>
                  <a:lnTo>
                    <a:pt x="6350" y="427990"/>
                  </a:lnTo>
                  <a:lnTo>
                    <a:pt x="6350" y="181610"/>
                  </a:lnTo>
                  <a:close/>
                </a:path>
                <a:path w="6350" h="427990">
                  <a:moveTo>
                    <a:pt x="6350" y="175260"/>
                  </a:moveTo>
                  <a:lnTo>
                    <a:pt x="0" y="175260"/>
                  </a:lnTo>
                  <a:lnTo>
                    <a:pt x="0" y="180327"/>
                  </a:lnTo>
                  <a:lnTo>
                    <a:pt x="6350" y="180327"/>
                  </a:lnTo>
                  <a:lnTo>
                    <a:pt x="6350" y="175260"/>
                  </a:lnTo>
                  <a:close/>
                </a:path>
                <a:path w="6350" h="427990">
                  <a:moveTo>
                    <a:pt x="6350" y="168910"/>
                  </a:moveTo>
                  <a:lnTo>
                    <a:pt x="0" y="168910"/>
                  </a:lnTo>
                  <a:lnTo>
                    <a:pt x="0" y="173977"/>
                  </a:lnTo>
                  <a:lnTo>
                    <a:pt x="6350" y="173977"/>
                  </a:lnTo>
                  <a:lnTo>
                    <a:pt x="6350" y="168910"/>
                  </a:lnTo>
                  <a:close/>
                </a:path>
                <a:path w="6350" h="427990">
                  <a:moveTo>
                    <a:pt x="6350" y="162560"/>
                  </a:moveTo>
                  <a:lnTo>
                    <a:pt x="0" y="162560"/>
                  </a:lnTo>
                  <a:lnTo>
                    <a:pt x="0" y="167627"/>
                  </a:lnTo>
                  <a:lnTo>
                    <a:pt x="6350" y="167627"/>
                  </a:lnTo>
                  <a:lnTo>
                    <a:pt x="6350" y="162560"/>
                  </a:lnTo>
                  <a:close/>
                </a:path>
                <a:path w="6350" h="427990">
                  <a:moveTo>
                    <a:pt x="6350" y="156210"/>
                  </a:moveTo>
                  <a:lnTo>
                    <a:pt x="0" y="156210"/>
                  </a:lnTo>
                  <a:lnTo>
                    <a:pt x="0" y="161277"/>
                  </a:lnTo>
                  <a:lnTo>
                    <a:pt x="6350" y="161277"/>
                  </a:lnTo>
                  <a:lnTo>
                    <a:pt x="6350" y="156210"/>
                  </a:lnTo>
                  <a:close/>
                </a:path>
                <a:path w="6350" h="427990">
                  <a:moveTo>
                    <a:pt x="6350" y="149860"/>
                  </a:moveTo>
                  <a:lnTo>
                    <a:pt x="0" y="149860"/>
                  </a:lnTo>
                  <a:lnTo>
                    <a:pt x="0" y="154927"/>
                  </a:lnTo>
                  <a:lnTo>
                    <a:pt x="6350" y="154927"/>
                  </a:lnTo>
                  <a:lnTo>
                    <a:pt x="6350" y="149860"/>
                  </a:lnTo>
                  <a:close/>
                </a:path>
                <a:path w="6350" h="427990">
                  <a:moveTo>
                    <a:pt x="6350" y="143510"/>
                  </a:moveTo>
                  <a:lnTo>
                    <a:pt x="0" y="143510"/>
                  </a:lnTo>
                  <a:lnTo>
                    <a:pt x="0" y="148577"/>
                  </a:lnTo>
                  <a:lnTo>
                    <a:pt x="6350" y="148577"/>
                  </a:lnTo>
                  <a:lnTo>
                    <a:pt x="6350" y="143510"/>
                  </a:lnTo>
                  <a:close/>
                </a:path>
                <a:path w="6350" h="427990">
                  <a:moveTo>
                    <a:pt x="6350" y="137160"/>
                  </a:moveTo>
                  <a:lnTo>
                    <a:pt x="0" y="137160"/>
                  </a:lnTo>
                  <a:lnTo>
                    <a:pt x="0" y="142227"/>
                  </a:lnTo>
                  <a:lnTo>
                    <a:pt x="6350" y="142227"/>
                  </a:lnTo>
                  <a:lnTo>
                    <a:pt x="6350" y="137160"/>
                  </a:lnTo>
                  <a:close/>
                </a:path>
                <a:path w="6350" h="427990">
                  <a:moveTo>
                    <a:pt x="6350" y="130810"/>
                  </a:moveTo>
                  <a:lnTo>
                    <a:pt x="0" y="130810"/>
                  </a:lnTo>
                  <a:lnTo>
                    <a:pt x="0" y="135877"/>
                  </a:lnTo>
                  <a:lnTo>
                    <a:pt x="6350" y="135877"/>
                  </a:lnTo>
                  <a:lnTo>
                    <a:pt x="6350" y="130810"/>
                  </a:lnTo>
                  <a:close/>
                </a:path>
                <a:path w="6350" h="427990">
                  <a:moveTo>
                    <a:pt x="6350" y="124460"/>
                  </a:moveTo>
                  <a:lnTo>
                    <a:pt x="0" y="124460"/>
                  </a:lnTo>
                  <a:lnTo>
                    <a:pt x="0" y="129527"/>
                  </a:lnTo>
                  <a:lnTo>
                    <a:pt x="6350" y="129527"/>
                  </a:lnTo>
                  <a:lnTo>
                    <a:pt x="6350" y="124460"/>
                  </a:lnTo>
                  <a:close/>
                </a:path>
                <a:path w="6350" h="427990">
                  <a:moveTo>
                    <a:pt x="6350" y="118110"/>
                  </a:moveTo>
                  <a:lnTo>
                    <a:pt x="0" y="118110"/>
                  </a:lnTo>
                  <a:lnTo>
                    <a:pt x="0" y="123177"/>
                  </a:lnTo>
                  <a:lnTo>
                    <a:pt x="6350" y="123177"/>
                  </a:lnTo>
                  <a:lnTo>
                    <a:pt x="6350" y="118110"/>
                  </a:lnTo>
                  <a:close/>
                </a:path>
                <a:path w="6350" h="427990">
                  <a:moveTo>
                    <a:pt x="6350" y="113030"/>
                  </a:moveTo>
                  <a:lnTo>
                    <a:pt x="0" y="113030"/>
                  </a:lnTo>
                  <a:lnTo>
                    <a:pt x="0" y="116827"/>
                  </a:lnTo>
                  <a:lnTo>
                    <a:pt x="6350" y="116827"/>
                  </a:lnTo>
                  <a:lnTo>
                    <a:pt x="6350" y="113030"/>
                  </a:lnTo>
                  <a:close/>
                </a:path>
                <a:path w="6350" h="427990">
                  <a:moveTo>
                    <a:pt x="6350" y="106680"/>
                  </a:moveTo>
                  <a:lnTo>
                    <a:pt x="0" y="106680"/>
                  </a:lnTo>
                  <a:lnTo>
                    <a:pt x="0" y="111760"/>
                  </a:lnTo>
                  <a:lnTo>
                    <a:pt x="6350" y="111760"/>
                  </a:lnTo>
                  <a:lnTo>
                    <a:pt x="6350" y="106680"/>
                  </a:lnTo>
                  <a:close/>
                </a:path>
                <a:path w="6350" h="427990">
                  <a:moveTo>
                    <a:pt x="6350" y="100330"/>
                  </a:moveTo>
                  <a:lnTo>
                    <a:pt x="0" y="100330"/>
                  </a:lnTo>
                  <a:lnTo>
                    <a:pt x="0" y="105397"/>
                  </a:lnTo>
                  <a:lnTo>
                    <a:pt x="6350" y="105397"/>
                  </a:lnTo>
                  <a:lnTo>
                    <a:pt x="6350" y="100330"/>
                  </a:lnTo>
                  <a:close/>
                </a:path>
                <a:path w="6350" h="427990">
                  <a:moveTo>
                    <a:pt x="6350" y="93980"/>
                  </a:moveTo>
                  <a:lnTo>
                    <a:pt x="0" y="93980"/>
                  </a:lnTo>
                  <a:lnTo>
                    <a:pt x="0" y="99060"/>
                  </a:lnTo>
                  <a:lnTo>
                    <a:pt x="6350" y="99060"/>
                  </a:lnTo>
                  <a:lnTo>
                    <a:pt x="6350" y="93980"/>
                  </a:lnTo>
                  <a:close/>
                </a:path>
                <a:path w="6350" h="427990">
                  <a:moveTo>
                    <a:pt x="6350" y="87630"/>
                  </a:moveTo>
                  <a:lnTo>
                    <a:pt x="0" y="87630"/>
                  </a:lnTo>
                  <a:lnTo>
                    <a:pt x="0" y="92697"/>
                  </a:lnTo>
                  <a:lnTo>
                    <a:pt x="6350" y="92697"/>
                  </a:lnTo>
                  <a:lnTo>
                    <a:pt x="6350" y="87630"/>
                  </a:lnTo>
                  <a:close/>
                </a:path>
                <a:path w="6350" h="427990">
                  <a:moveTo>
                    <a:pt x="6350" y="81280"/>
                  </a:moveTo>
                  <a:lnTo>
                    <a:pt x="0" y="81280"/>
                  </a:lnTo>
                  <a:lnTo>
                    <a:pt x="0" y="86347"/>
                  </a:lnTo>
                  <a:lnTo>
                    <a:pt x="6350" y="86347"/>
                  </a:lnTo>
                  <a:lnTo>
                    <a:pt x="6350" y="81280"/>
                  </a:lnTo>
                  <a:close/>
                </a:path>
                <a:path w="6350" h="427990">
                  <a:moveTo>
                    <a:pt x="6350" y="74930"/>
                  </a:moveTo>
                  <a:lnTo>
                    <a:pt x="0" y="74930"/>
                  </a:lnTo>
                  <a:lnTo>
                    <a:pt x="0" y="79997"/>
                  </a:lnTo>
                  <a:lnTo>
                    <a:pt x="6350" y="79997"/>
                  </a:lnTo>
                  <a:lnTo>
                    <a:pt x="6350" y="74930"/>
                  </a:lnTo>
                  <a:close/>
                </a:path>
                <a:path w="6350" h="427990">
                  <a:moveTo>
                    <a:pt x="6350" y="62230"/>
                  </a:moveTo>
                  <a:lnTo>
                    <a:pt x="0" y="62230"/>
                  </a:lnTo>
                  <a:lnTo>
                    <a:pt x="0" y="73647"/>
                  </a:lnTo>
                  <a:lnTo>
                    <a:pt x="6350" y="73647"/>
                  </a:lnTo>
                  <a:lnTo>
                    <a:pt x="6350" y="62230"/>
                  </a:lnTo>
                  <a:close/>
                </a:path>
                <a:path w="6350" h="427990">
                  <a:moveTo>
                    <a:pt x="6350" y="49530"/>
                  </a:moveTo>
                  <a:lnTo>
                    <a:pt x="0" y="49530"/>
                  </a:lnTo>
                  <a:lnTo>
                    <a:pt x="0" y="60947"/>
                  </a:lnTo>
                  <a:lnTo>
                    <a:pt x="6350" y="60947"/>
                  </a:lnTo>
                  <a:lnTo>
                    <a:pt x="6350" y="49530"/>
                  </a:lnTo>
                  <a:close/>
                </a:path>
                <a:path w="6350" h="427990">
                  <a:moveTo>
                    <a:pt x="6350" y="36830"/>
                  </a:moveTo>
                  <a:lnTo>
                    <a:pt x="0" y="36830"/>
                  </a:lnTo>
                  <a:lnTo>
                    <a:pt x="0" y="48247"/>
                  </a:lnTo>
                  <a:lnTo>
                    <a:pt x="6350" y="48247"/>
                  </a:lnTo>
                  <a:lnTo>
                    <a:pt x="6350" y="36830"/>
                  </a:lnTo>
                  <a:close/>
                </a:path>
                <a:path w="6350" h="427990">
                  <a:moveTo>
                    <a:pt x="6350" y="24130"/>
                  </a:moveTo>
                  <a:lnTo>
                    <a:pt x="0" y="24130"/>
                  </a:lnTo>
                  <a:lnTo>
                    <a:pt x="0" y="35547"/>
                  </a:lnTo>
                  <a:lnTo>
                    <a:pt x="6350" y="35547"/>
                  </a:lnTo>
                  <a:lnTo>
                    <a:pt x="6350" y="24130"/>
                  </a:lnTo>
                  <a:close/>
                </a:path>
                <a:path w="6350" h="427990">
                  <a:moveTo>
                    <a:pt x="6350" y="0"/>
                  </a:moveTo>
                  <a:lnTo>
                    <a:pt x="0" y="0"/>
                  </a:lnTo>
                  <a:lnTo>
                    <a:pt x="0" y="22860"/>
                  </a:lnTo>
                  <a:lnTo>
                    <a:pt x="6350" y="22860"/>
                  </a:lnTo>
                  <a:lnTo>
                    <a:pt x="6350" y="0"/>
                  </a:lnTo>
                  <a:close/>
                </a:path>
              </a:pathLst>
            </a:custGeom>
            <a:solidFill>
              <a:srgbClr val="0200FD"/>
            </a:solidFill>
          </p:spPr>
          <p:txBody>
            <a:bodyPr bIns="0" lIns="0" rIns="0" rtlCol="0" tIns="0" wrap="square"/>
            <a:p/>
          </p:txBody>
        </p:sp>
        <p:sp>
          <p:nvSpPr>
            <p:cNvPr id="1050432" name="object 1736"/>
            <p:cNvSpPr/>
            <p:nvPr/>
          </p:nvSpPr>
          <p:spPr>
            <a:xfrm>
              <a:off x="1418590" y="5784849"/>
              <a:ext cx="692150" cy="979169"/>
            </a:xfrm>
            <a:custGeom>
              <a:avLst/>
              <a:ahLst/>
              <a:rect l="l" t="t" r="r" b="b"/>
              <a:pathLst>
                <a:path w="692150" h="979170">
                  <a:moveTo>
                    <a:pt x="692150" y="137160"/>
                  </a:moveTo>
                  <a:lnTo>
                    <a:pt x="675640" y="109220"/>
                  </a:lnTo>
                  <a:lnTo>
                    <a:pt x="674370" y="109220"/>
                  </a:lnTo>
                  <a:lnTo>
                    <a:pt x="665480" y="96520"/>
                  </a:lnTo>
                  <a:lnTo>
                    <a:pt x="655320" y="83820"/>
                  </a:lnTo>
                  <a:lnTo>
                    <a:pt x="645160" y="72390"/>
                  </a:lnTo>
                  <a:lnTo>
                    <a:pt x="643890" y="72390"/>
                  </a:lnTo>
                  <a:lnTo>
                    <a:pt x="632460" y="62230"/>
                  </a:lnTo>
                  <a:lnTo>
                    <a:pt x="621030" y="52070"/>
                  </a:lnTo>
                  <a:lnTo>
                    <a:pt x="609600" y="43180"/>
                  </a:lnTo>
                  <a:lnTo>
                    <a:pt x="609600" y="41910"/>
                  </a:lnTo>
                  <a:lnTo>
                    <a:pt x="596900" y="34290"/>
                  </a:lnTo>
                  <a:lnTo>
                    <a:pt x="584200" y="27940"/>
                  </a:lnTo>
                  <a:lnTo>
                    <a:pt x="570230" y="21590"/>
                  </a:lnTo>
                  <a:lnTo>
                    <a:pt x="556260" y="15240"/>
                  </a:lnTo>
                  <a:lnTo>
                    <a:pt x="541020" y="11430"/>
                  </a:lnTo>
                  <a:lnTo>
                    <a:pt x="527050" y="7620"/>
                  </a:lnTo>
                  <a:lnTo>
                    <a:pt x="525780" y="7620"/>
                  </a:lnTo>
                  <a:lnTo>
                    <a:pt x="510540" y="3810"/>
                  </a:lnTo>
                  <a:lnTo>
                    <a:pt x="495300" y="2540"/>
                  </a:lnTo>
                  <a:lnTo>
                    <a:pt x="478790" y="1270"/>
                  </a:lnTo>
                  <a:lnTo>
                    <a:pt x="462280" y="0"/>
                  </a:lnTo>
                  <a:lnTo>
                    <a:pt x="461010" y="0"/>
                  </a:lnTo>
                  <a:lnTo>
                    <a:pt x="444500" y="1270"/>
                  </a:lnTo>
                  <a:lnTo>
                    <a:pt x="427990" y="2540"/>
                  </a:lnTo>
                  <a:lnTo>
                    <a:pt x="411480" y="5080"/>
                  </a:lnTo>
                  <a:lnTo>
                    <a:pt x="394970" y="7620"/>
                  </a:lnTo>
                  <a:lnTo>
                    <a:pt x="379730" y="12700"/>
                  </a:lnTo>
                  <a:lnTo>
                    <a:pt x="363220" y="17780"/>
                  </a:lnTo>
                  <a:lnTo>
                    <a:pt x="349250" y="24130"/>
                  </a:lnTo>
                  <a:lnTo>
                    <a:pt x="334010" y="31750"/>
                  </a:lnTo>
                  <a:lnTo>
                    <a:pt x="323850" y="38100"/>
                  </a:lnTo>
                  <a:lnTo>
                    <a:pt x="322580" y="38100"/>
                  </a:lnTo>
                  <a:lnTo>
                    <a:pt x="312420" y="46990"/>
                  </a:lnTo>
                  <a:lnTo>
                    <a:pt x="300990" y="54610"/>
                  </a:lnTo>
                  <a:lnTo>
                    <a:pt x="300990" y="55880"/>
                  </a:lnTo>
                  <a:lnTo>
                    <a:pt x="289560" y="66040"/>
                  </a:lnTo>
                  <a:lnTo>
                    <a:pt x="278130" y="77470"/>
                  </a:lnTo>
                  <a:lnTo>
                    <a:pt x="276860" y="77470"/>
                  </a:lnTo>
                  <a:lnTo>
                    <a:pt x="265430" y="90170"/>
                  </a:lnTo>
                  <a:lnTo>
                    <a:pt x="254000" y="105410"/>
                  </a:lnTo>
                  <a:lnTo>
                    <a:pt x="252730" y="105410"/>
                  </a:lnTo>
                  <a:lnTo>
                    <a:pt x="252730" y="21590"/>
                  </a:lnTo>
                  <a:lnTo>
                    <a:pt x="252730" y="15240"/>
                  </a:lnTo>
                  <a:lnTo>
                    <a:pt x="246380" y="15240"/>
                  </a:lnTo>
                  <a:lnTo>
                    <a:pt x="5080" y="15240"/>
                  </a:lnTo>
                  <a:lnTo>
                    <a:pt x="0" y="15240"/>
                  </a:lnTo>
                  <a:lnTo>
                    <a:pt x="0" y="21590"/>
                  </a:lnTo>
                  <a:lnTo>
                    <a:pt x="0" y="979170"/>
                  </a:lnTo>
                  <a:lnTo>
                    <a:pt x="11430" y="979170"/>
                  </a:lnTo>
                  <a:lnTo>
                    <a:pt x="11430" y="27940"/>
                  </a:lnTo>
                  <a:lnTo>
                    <a:pt x="240030" y="27940"/>
                  </a:lnTo>
                  <a:lnTo>
                    <a:pt x="240030" y="124460"/>
                  </a:lnTo>
                  <a:lnTo>
                    <a:pt x="240030" y="142240"/>
                  </a:lnTo>
                  <a:lnTo>
                    <a:pt x="251460" y="128270"/>
                  </a:lnTo>
                  <a:lnTo>
                    <a:pt x="262890" y="113030"/>
                  </a:lnTo>
                  <a:lnTo>
                    <a:pt x="274320" y="99060"/>
                  </a:lnTo>
                  <a:lnTo>
                    <a:pt x="287020" y="86360"/>
                  </a:lnTo>
                  <a:lnTo>
                    <a:pt x="286321" y="85852"/>
                  </a:lnTo>
                  <a:lnTo>
                    <a:pt x="298450" y="74930"/>
                  </a:lnTo>
                  <a:lnTo>
                    <a:pt x="308610" y="64770"/>
                  </a:lnTo>
                  <a:lnTo>
                    <a:pt x="320040" y="55880"/>
                  </a:lnTo>
                  <a:lnTo>
                    <a:pt x="329666" y="48666"/>
                  </a:lnTo>
                  <a:lnTo>
                    <a:pt x="330200" y="49530"/>
                  </a:lnTo>
                  <a:lnTo>
                    <a:pt x="339826" y="42316"/>
                  </a:lnTo>
                  <a:lnTo>
                    <a:pt x="340360" y="43180"/>
                  </a:lnTo>
                  <a:lnTo>
                    <a:pt x="354330" y="35560"/>
                  </a:lnTo>
                  <a:lnTo>
                    <a:pt x="354139" y="35204"/>
                  </a:lnTo>
                  <a:lnTo>
                    <a:pt x="368300" y="30480"/>
                  </a:lnTo>
                  <a:lnTo>
                    <a:pt x="383540" y="25400"/>
                  </a:lnTo>
                  <a:lnTo>
                    <a:pt x="398780" y="20320"/>
                  </a:lnTo>
                  <a:lnTo>
                    <a:pt x="398665" y="20053"/>
                  </a:lnTo>
                  <a:lnTo>
                    <a:pt x="414020" y="16510"/>
                  </a:lnTo>
                  <a:lnTo>
                    <a:pt x="429260" y="15240"/>
                  </a:lnTo>
                  <a:lnTo>
                    <a:pt x="429221" y="15074"/>
                  </a:lnTo>
                  <a:lnTo>
                    <a:pt x="445770" y="12700"/>
                  </a:lnTo>
                  <a:lnTo>
                    <a:pt x="461010" y="12700"/>
                  </a:lnTo>
                  <a:lnTo>
                    <a:pt x="462280" y="12700"/>
                  </a:lnTo>
                  <a:lnTo>
                    <a:pt x="477520" y="12700"/>
                  </a:lnTo>
                  <a:lnTo>
                    <a:pt x="494030" y="13970"/>
                  </a:lnTo>
                  <a:lnTo>
                    <a:pt x="509270" y="16510"/>
                  </a:lnTo>
                  <a:lnTo>
                    <a:pt x="523278" y="18846"/>
                  </a:lnTo>
                  <a:lnTo>
                    <a:pt x="523240" y="19050"/>
                  </a:lnTo>
                  <a:lnTo>
                    <a:pt x="538480" y="22860"/>
                  </a:lnTo>
                  <a:lnTo>
                    <a:pt x="551332" y="27546"/>
                  </a:lnTo>
                  <a:lnTo>
                    <a:pt x="551180" y="27940"/>
                  </a:lnTo>
                  <a:lnTo>
                    <a:pt x="565150" y="33020"/>
                  </a:lnTo>
                  <a:lnTo>
                    <a:pt x="577850" y="39370"/>
                  </a:lnTo>
                  <a:lnTo>
                    <a:pt x="590550" y="45720"/>
                  </a:lnTo>
                  <a:lnTo>
                    <a:pt x="602373" y="52819"/>
                  </a:lnTo>
                  <a:lnTo>
                    <a:pt x="601980" y="53340"/>
                  </a:lnTo>
                  <a:lnTo>
                    <a:pt x="613410" y="62230"/>
                  </a:lnTo>
                  <a:lnTo>
                    <a:pt x="613981" y="61468"/>
                  </a:lnTo>
                  <a:lnTo>
                    <a:pt x="624840" y="71120"/>
                  </a:lnTo>
                  <a:lnTo>
                    <a:pt x="635000" y="81280"/>
                  </a:lnTo>
                  <a:lnTo>
                    <a:pt x="645160" y="92710"/>
                  </a:lnTo>
                  <a:lnTo>
                    <a:pt x="645718" y="92151"/>
                  </a:lnTo>
                  <a:lnTo>
                    <a:pt x="655320" y="104140"/>
                  </a:lnTo>
                  <a:lnTo>
                    <a:pt x="664210" y="116840"/>
                  </a:lnTo>
                  <a:lnTo>
                    <a:pt x="664718" y="116459"/>
                  </a:lnTo>
                  <a:lnTo>
                    <a:pt x="680720" y="143510"/>
                  </a:lnTo>
                  <a:lnTo>
                    <a:pt x="687070" y="140970"/>
                  </a:lnTo>
                  <a:lnTo>
                    <a:pt x="692150" y="137160"/>
                  </a:lnTo>
                  <a:close/>
                </a:path>
              </a:pathLst>
            </a:custGeom>
            <a:solidFill>
              <a:srgbClr val="E9E9E9"/>
            </a:solidFill>
          </p:spPr>
          <p:txBody>
            <a:bodyPr bIns="0" lIns="0" rIns="0" rtlCol="0" tIns="0" wrap="square"/>
            <a:p/>
          </p:txBody>
        </p:sp>
        <p:sp>
          <p:nvSpPr>
            <p:cNvPr id="1050433" name="object 1737"/>
            <p:cNvSpPr/>
            <p:nvPr/>
          </p:nvSpPr>
          <p:spPr>
            <a:xfrm>
              <a:off x="2082800" y="5894069"/>
              <a:ext cx="55880" cy="92710"/>
            </a:xfrm>
            <a:custGeom>
              <a:avLst/>
              <a:ahLst/>
              <a:rect l="l" t="t" r="r" b="b"/>
              <a:pathLst>
                <a:path w="55880" h="92710">
                  <a:moveTo>
                    <a:pt x="55880" y="88900"/>
                  </a:moveTo>
                  <a:lnTo>
                    <a:pt x="43180" y="58420"/>
                  </a:lnTo>
                  <a:lnTo>
                    <a:pt x="43180" y="57150"/>
                  </a:lnTo>
                  <a:lnTo>
                    <a:pt x="27940" y="27940"/>
                  </a:lnTo>
                  <a:lnTo>
                    <a:pt x="11430" y="0"/>
                  </a:lnTo>
                  <a:lnTo>
                    <a:pt x="5080" y="3810"/>
                  </a:lnTo>
                  <a:lnTo>
                    <a:pt x="0" y="6350"/>
                  </a:lnTo>
                  <a:lnTo>
                    <a:pt x="16510" y="34290"/>
                  </a:lnTo>
                  <a:lnTo>
                    <a:pt x="32766" y="61823"/>
                  </a:lnTo>
                  <a:lnTo>
                    <a:pt x="31750" y="62230"/>
                  </a:lnTo>
                  <a:lnTo>
                    <a:pt x="44450" y="92710"/>
                  </a:lnTo>
                  <a:lnTo>
                    <a:pt x="50800" y="90170"/>
                  </a:lnTo>
                  <a:lnTo>
                    <a:pt x="55880" y="88900"/>
                  </a:lnTo>
                  <a:close/>
                </a:path>
              </a:pathLst>
            </a:custGeom>
            <a:solidFill>
              <a:srgbClr val="E9E9E9"/>
            </a:solidFill>
          </p:spPr>
          <p:txBody>
            <a:bodyPr bIns="0" lIns="0" rIns="0" rtlCol="0" tIns="0" wrap="square"/>
            <a:p/>
          </p:txBody>
        </p:sp>
      </p:grpSp>
      <p:pic>
        <p:nvPicPr>
          <p:cNvPr id="2097164" name="object 1738"/>
          <p:cNvPicPr>
            <a:picLocks/>
          </p:cNvPicPr>
          <p:nvPr/>
        </p:nvPicPr>
        <p:blipFill>
          <a:blip xmlns:r="http://schemas.openxmlformats.org/officeDocument/2006/relationships" r:embed="rId12" cstate="print"/>
          <a:stretch>
            <a:fillRect/>
          </a:stretch>
        </p:blipFill>
        <p:spPr>
          <a:xfrm>
            <a:off x="8120439" y="5784910"/>
            <a:ext cx="736479" cy="750449"/>
          </a:xfrm>
          <a:prstGeom prst="rect"/>
        </p:spPr>
      </p:pic>
      <p:grpSp>
        <p:nvGrpSpPr>
          <p:cNvPr id="72" name="object 1739"/>
          <p:cNvGrpSpPr/>
          <p:nvPr/>
        </p:nvGrpSpPr>
        <p:grpSpPr>
          <a:xfrm>
            <a:off x="1418589" y="5980429"/>
            <a:ext cx="749300" cy="789940"/>
            <a:chOff x="1418589" y="5980429"/>
            <a:chExt cx="749300" cy="789940"/>
          </a:xfrm>
        </p:grpSpPr>
        <p:sp>
          <p:nvSpPr>
            <p:cNvPr id="1050434" name="object 1740"/>
            <p:cNvSpPr/>
            <p:nvPr/>
          </p:nvSpPr>
          <p:spPr>
            <a:xfrm>
              <a:off x="1794510" y="5982969"/>
              <a:ext cx="373380" cy="539750"/>
            </a:xfrm>
            <a:custGeom>
              <a:avLst/>
              <a:ahLst/>
              <a:rect l="l" t="t" r="r" b="b"/>
              <a:pathLst>
                <a:path w="373380" h="539750">
                  <a:moveTo>
                    <a:pt x="373380" y="177800"/>
                  </a:moveTo>
                  <a:lnTo>
                    <a:pt x="372110" y="139700"/>
                  </a:lnTo>
                  <a:lnTo>
                    <a:pt x="372110" y="138430"/>
                  </a:lnTo>
                  <a:lnTo>
                    <a:pt x="368300" y="101600"/>
                  </a:lnTo>
                  <a:lnTo>
                    <a:pt x="363220" y="66040"/>
                  </a:lnTo>
                  <a:lnTo>
                    <a:pt x="355600" y="33020"/>
                  </a:lnTo>
                  <a:lnTo>
                    <a:pt x="355600" y="31750"/>
                  </a:lnTo>
                  <a:lnTo>
                    <a:pt x="344170" y="0"/>
                  </a:lnTo>
                  <a:lnTo>
                    <a:pt x="339090" y="1270"/>
                  </a:lnTo>
                  <a:lnTo>
                    <a:pt x="332740" y="3810"/>
                  </a:lnTo>
                  <a:lnTo>
                    <a:pt x="342900" y="35560"/>
                  </a:lnTo>
                  <a:lnTo>
                    <a:pt x="350520" y="68580"/>
                  </a:lnTo>
                  <a:lnTo>
                    <a:pt x="356870" y="104140"/>
                  </a:lnTo>
                  <a:lnTo>
                    <a:pt x="360680" y="139700"/>
                  </a:lnTo>
                  <a:lnTo>
                    <a:pt x="360680" y="177800"/>
                  </a:lnTo>
                  <a:lnTo>
                    <a:pt x="360680" y="218440"/>
                  </a:lnTo>
                  <a:lnTo>
                    <a:pt x="355600" y="257810"/>
                  </a:lnTo>
                  <a:lnTo>
                    <a:pt x="349250" y="294640"/>
                  </a:lnTo>
                  <a:lnTo>
                    <a:pt x="341884" y="327787"/>
                  </a:lnTo>
                  <a:lnTo>
                    <a:pt x="341630" y="327660"/>
                  </a:lnTo>
                  <a:lnTo>
                    <a:pt x="330200" y="359410"/>
                  </a:lnTo>
                  <a:lnTo>
                    <a:pt x="324243" y="373684"/>
                  </a:lnTo>
                  <a:lnTo>
                    <a:pt x="323850" y="373380"/>
                  </a:lnTo>
                  <a:lnTo>
                    <a:pt x="316230" y="388620"/>
                  </a:lnTo>
                  <a:lnTo>
                    <a:pt x="309130" y="401637"/>
                  </a:lnTo>
                  <a:lnTo>
                    <a:pt x="308610" y="401320"/>
                  </a:lnTo>
                  <a:lnTo>
                    <a:pt x="300990" y="414020"/>
                  </a:lnTo>
                  <a:lnTo>
                    <a:pt x="292620" y="425983"/>
                  </a:lnTo>
                  <a:lnTo>
                    <a:pt x="292100" y="425450"/>
                  </a:lnTo>
                  <a:lnTo>
                    <a:pt x="281940" y="436880"/>
                  </a:lnTo>
                  <a:lnTo>
                    <a:pt x="261620" y="458470"/>
                  </a:lnTo>
                  <a:lnTo>
                    <a:pt x="262166" y="459028"/>
                  </a:lnTo>
                  <a:lnTo>
                    <a:pt x="251460" y="467360"/>
                  </a:lnTo>
                  <a:lnTo>
                    <a:pt x="240030" y="476250"/>
                  </a:lnTo>
                  <a:lnTo>
                    <a:pt x="240538" y="476758"/>
                  </a:lnTo>
                  <a:lnTo>
                    <a:pt x="229870" y="483870"/>
                  </a:lnTo>
                  <a:lnTo>
                    <a:pt x="217170" y="491490"/>
                  </a:lnTo>
                  <a:lnTo>
                    <a:pt x="205740" y="497840"/>
                  </a:lnTo>
                  <a:lnTo>
                    <a:pt x="194310" y="504190"/>
                  </a:lnTo>
                  <a:lnTo>
                    <a:pt x="181610" y="509270"/>
                  </a:lnTo>
                  <a:lnTo>
                    <a:pt x="167640" y="514350"/>
                  </a:lnTo>
                  <a:lnTo>
                    <a:pt x="167754" y="514667"/>
                  </a:lnTo>
                  <a:lnTo>
                    <a:pt x="154940" y="518160"/>
                  </a:lnTo>
                  <a:lnTo>
                    <a:pt x="140970" y="520700"/>
                  </a:lnTo>
                  <a:lnTo>
                    <a:pt x="141046" y="520903"/>
                  </a:lnTo>
                  <a:lnTo>
                    <a:pt x="127000" y="523240"/>
                  </a:lnTo>
                  <a:lnTo>
                    <a:pt x="114300" y="524510"/>
                  </a:lnTo>
                  <a:lnTo>
                    <a:pt x="83820" y="527050"/>
                  </a:lnTo>
                  <a:lnTo>
                    <a:pt x="69850" y="525780"/>
                  </a:lnTo>
                  <a:lnTo>
                    <a:pt x="55880" y="525780"/>
                  </a:lnTo>
                  <a:lnTo>
                    <a:pt x="43129" y="523468"/>
                  </a:lnTo>
                  <a:lnTo>
                    <a:pt x="43180" y="523240"/>
                  </a:lnTo>
                  <a:lnTo>
                    <a:pt x="29210" y="521970"/>
                  </a:lnTo>
                  <a:lnTo>
                    <a:pt x="16510" y="518160"/>
                  </a:lnTo>
                  <a:lnTo>
                    <a:pt x="3810" y="515620"/>
                  </a:lnTo>
                  <a:lnTo>
                    <a:pt x="1270" y="520700"/>
                  </a:lnTo>
                  <a:lnTo>
                    <a:pt x="0" y="527050"/>
                  </a:lnTo>
                  <a:lnTo>
                    <a:pt x="12700" y="530860"/>
                  </a:lnTo>
                  <a:lnTo>
                    <a:pt x="26670" y="533400"/>
                  </a:lnTo>
                  <a:lnTo>
                    <a:pt x="40640" y="535940"/>
                  </a:lnTo>
                  <a:lnTo>
                    <a:pt x="54610" y="537210"/>
                  </a:lnTo>
                  <a:lnTo>
                    <a:pt x="69850" y="538480"/>
                  </a:lnTo>
                  <a:lnTo>
                    <a:pt x="83820" y="538480"/>
                  </a:lnTo>
                  <a:lnTo>
                    <a:pt x="83820" y="539750"/>
                  </a:lnTo>
                  <a:lnTo>
                    <a:pt x="85090" y="538480"/>
                  </a:lnTo>
                  <a:lnTo>
                    <a:pt x="114300" y="537210"/>
                  </a:lnTo>
                  <a:lnTo>
                    <a:pt x="115570" y="537210"/>
                  </a:lnTo>
                  <a:lnTo>
                    <a:pt x="129540" y="535940"/>
                  </a:lnTo>
                  <a:lnTo>
                    <a:pt x="143510" y="533400"/>
                  </a:lnTo>
                  <a:lnTo>
                    <a:pt x="144780" y="533400"/>
                  </a:lnTo>
                  <a:lnTo>
                    <a:pt x="158750" y="529590"/>
                  </a:lnTo>
                  <a:lnTo>
                    <a:pt x="171450" y="525780"/>
                  </a:lnTo>
                  <a:lnTo>
                    <a:pt x="172720" y="525780"/>
                  </a:lnTo>
                  <a:lnTo>
                    <a:pt x="185420" y="521970"/>
                  </a:lnTo>
                  <a:lnTo>
                    <a:pt x="185420" y="520700"/>
                  </a:lnTo>
                  <a:lnTo>
                    <a:pt x="186690" y="520700"/>
                  </a:lnTo>
                  <a:lnTo>
                    <a:pt x="199390" y="515620"/>
                  </a:lnTo>
                  <a:lnTo>
                    <a:pt x="210820" y="509270"/>
                  </a:lnTo>
                  <a:lnTo>
                    <a:pt x="212090" y="509270"/>
                  </a:lnTo>
                  <a:lnTo>
                    <a:pt x="223520" y="502920"/>
                  </a:lnTo>
                  <a:lnTo>
                    <a:pt x="236220" y="495300"/>
                  </a:lnTo>
                  <a:lnTo>
                    <a:pt x="236220" y="494030"/>
                  </a:lnTo>
                  <a:lnTo>
                    <a:pt x="247650" y="486410"/>
                  </a:lnTo>
                  <a:lnTo>
                    <a:pt x="248920" y="486410"/>
                  </a:lnTo>
                  <a:lnTo>
                    <a:pt x="259080" y="477520"/>
                  </a:lnTo>
                  <a:lnTo>
                    <a:pt x="270510" y="467360"/>
                  </a:lnTo>
                  <a:lnTo>
                    <a:pt x="271780" y="467360"/>
                  </a:lnTo>
                  <a:lnTo>
                    <a:pt x="292100" y="445770"/>
                  </a:lnTo>
                  <a:lnTo>
                    <a:pt x="302260" y="434340"/>
                  </a:lnTo>
                  <a:lnTo>
                    <a:pt x="302260" y="433070"/>
                  </a:lnTo>
                  <a:lnTo>
                    <a:pt x="311150" y="421640"/>
                  </a:lnTo>
                  <a:lnTo>
                    <a:pt x="320040" y="408940"/>
                  </a:lnTo>
                  <a:lnTo>
                    <a:pt x="320040" y="407670"/>
                  </a:lnTo>
                  <a:lnTo>
                    <a:pt x="327660" y="393700"/>
                  </a:lnTo>
                  <a:lnTo>
                    <a:pt x="335280" y="379730"/>
                  </a:lnTo>
                  <a:lnTo>
                    <a:pt x="341630" y="364490"/>
                  </a:lnTo>
                  <a:lnTo>
                    <a:pt x="353060" y="332740"/>
                  </a:lnTo>
                  <a:lnTo>
                    <a:pt x="353060" y="331470"/>
                  </a:lnTo>
                  <a:lnTo>
                    <a:pt x="361950" y="297180"/>
                  </a:lnTo>
                  <a:lnTo>
                    <a:pt x="368300" y="260350"/>
                  </a:lnTo>
                  <a:lnTo>
                    <a:pt x="372110" y="219710"/>
                  </a:lnTo>
                  <a:lnTo>
                    <a:pt x="373380" y="177800"/>
                  </a:lnTo>
                  <a:close/>
                </a:path>
              </a:pathLst>
            </a:custGeom>
            <a:solidFill>
              <a:srgbClr val="E9E9E9"/>
            </a:solidFill>
          </p:spPr>
          <p:txBody>
            <a:bodyPr bIns="0" lIns="0" rIns="0" rtlCol="0" tIns="0" wrap="square"/>
            <a:p/>
          </p:txBody>
        </p:sp>
        <p:sp>
          <p:nvSpPr>
            <p:cNvPr id="1050435" name="object 1741"/>
            <p:cNvSpPr/>
            <p:nvPr/>
          </p:nvSpPr>
          <p:spPr>
            <a:xfrm>
              <a:off x="1418590" y="6417309"/>
              <a:ext cx="379730" cy="353060"/>
            </a:xfrm>
            <a:custGeom>
              <a:avLst/>
              <a:ahLst/>
              <a:rect l="l" t="t" r="r" b="b"/>
              <a:pathLst>
                <a:path w="379730" h="353059">
                  <a:moveTo>
                    <a:pt x="379730" y="81280"/>
                  </a:moveTo>
                  <a:lnTo>
                    <a:pt x="367030" y="76200"/>
                  </a:lnTo>
                  <a:lnTo>
                    <a:pt x="354330" y="72390"/>
                  </a:lnTo>
                  <a:lnTo>
                    <a:pt x="342900" y="66040"/>
                  </a:lnTo>
                  <a:lnTo>
                    <a:pt x="331470" y="60960"/>
                  </a:lnTo>
                  <a:lnTo>
                    <a:pt x="320929" y="55118"/>
                  </a:lnTo>
                  <a:lnTo>
                    <a:pt x="321310" y="54610"/>
                  </a:lnTo>
                  <a:lnTo>
                    <a:pt x="309880" y="46990"/>
                  </a:lnTo>
                  <a:lnTo>
                    <a:pt x="299720" y="39370"/>
                  </a:lnTo>
                  <a:lnTo>
                    <a:pt x="289001" y="31051"/>
                  </a:lnTo>
                  <a:lnTo>
                    <a:pt x="289560" y="30492"/>
                  </a:lnTo>
                  <a:lnTo>
                    <a:pt x="279400" y="20320"/>
                  </a:lnTo>
                  <a:lnTo>
                    <a:pt x="278765" y="20955"/>
                  </a:lnTo>
                  <a:lnTo>
                    <a:pt x="269240" y="11430"/>
                  </a:lnTo>
                  <a:lnTo>
                    <a:pt x="259080" y="0"/>
                  </a:lnTo>
                  <a:lnTo>
                    <a:pt x="259080" y="15240"/>
                  </a:lnTo>
                  <a:lnTo>
                    <a:pt x="259080" y="340360"/>
                  </a:lnTo>
                  <a:lnTo>
                    <a:pt x="5080" y="340360"/>
                  </a:lnTo>
                  <a:lnTo>
                    <a:pt x="5080" y="346710"/>
                  </a:lnTo>
                  <a:lnTo>
                    <a:pt x="0" y="346710"/>
                  </a:lnTo>
                  <a:lnTo>
                    <a:pt x="0" y="353060"/>
                  </a:lnTo>
                  <a:lnTo>
                    <a:pt x="5080" y="353060"/>
                  </a:lnTo>
                  <a:lnTo>
                    <a:pt x="264160" y="353060"/>
                  </a:lnTo>
                  <a:lnTo>
                    <a:pt x="271780" y="353060"/>
                  </a:lnTo>
                  <a:lnTo>
                    <a:pt x="271780" y="346710"/>
                  </a:lnTo>
                  <a:lnTo>
                    <a:pt x="271780" y="31610"/>
                  </a:lnTo>
                  <a:lnTo>
                    <a:pt x="280670" y="39370"/>
                  </a:lnTo>
                  <a:lnTo>
                    <a:pt x="290830" y="48260"/>
                  </a:lnTo>
                  <a:lnTo>
                    <a:pt x="290830" y="49530"/>
                  </a:lnTo>
                  <a:lnTo>
                    <a:pt x="302260" y="57150"/>
                  </a:lnTo>
                  <a:lnTo>
                    <a:pt x="313690" y="64770"/>
                  </a:lnTo>
                  <a:lnTo>
                    <a:pt x="325120" y="71120"/>
                  </a:lnTo>
                  <a:lnTo>
                    <a:pt x="336550" y="77470"/>
                  </a:lnTo>
                  <a:lnTo>
                    <a:pt x="337820" y="77470"/>
                  </a:lnTo>
                  <a:lnTo>
                    <a:pt x="349250" y="83820"/>
                  </a:lnTo>
                  <a:lnTo>
                    <a:pt x="350520" y="83820"/>
                  </a:lnTo>
                  <a:lnTo>
                    <a:pt x="361950" y="87630"/>
                  </a:lnTo>
                  <a:lnTo>
                    <a:pt x="361950" y="88900"/>
                  </a:lnTo>
                  <a:lnTo>
                    <a:pt x="375920" y="92710"/>
                  </a:lnTo>
                  <a:lnTo>
                    <a:pt x="377190" y="86360"/>
                  </a:lnTo>
                  <a:lnTo>
                    <a:pt x="379730" y="81280"/>
                  </a:lnTo>
                  <a:close/>
                </a:path>
              </a:pathLst>
            </a:custGeom>
            <a:solidFill>
              <a:srgbClr val="E9E9E9"/>
            </a:solidFill>
          </p:spPr>
          <p:txBody>
            <a:bodyPr bIns="0" lIns="0" rIns="0" rtlCol="0" tIns="0" wrap="square"/>
            <a:p/>
          </p:txBody>
        </p:sp>
        <p:pic>
          <p:nvPicPr>
            <p:cNvPr id="2097165" name="object 1742"/>
            <p:cNvPicPr>
              <a:picLocks/>
            </p:cNvPicPr>
            <p:nvPr/>
          </p:nvPicPr>
          <p:blipFill>
            <a:blip xmlns:r="http://schemas.openxmlformats.org/officeDocument/2006/relationships" r:embed="rId13" cstate="print"/>
            <a:stretch>
              <a:fillRect/>
            </a:stretch>
          </p:blipFill>
          <p:spPr>
            <a:xfrm>
              <a:off x="1675129" y="5980429"/>
              <a:ext cx="236219" cy="342899"/>
            </a:xfrm>
            <a:prstGeom prst="rect"/>
          </p:spPr>
        </p:pic>
      </p:grpSp>
      <p:grpSp>
        <p:nvGrpSpPr>
          <p:cNvPr id="73" name="object 1743"/>
          <p:cNvGrpSpPr/>
          <p:nvPr/>
        </p:nvGrpSpPr>
        <p:grpSpPr>
          <a:xfrm>
            <a:off x="2246629" y="5786120"/>
            <a:ext cx="782320" cy="736600"/>
            <a:chOff x="2246629" y="5786120"/>
            <a:chExt cx="782320" cy="736600"/>
          </a:xfrm>
        </p:grpSpPr>
        <p:sp>
          <p:nvSpPr>
            <p:cNvPr id="1050436" name="object 1744"/>
            <p:cNvSpPr/>
            <p:nvPr/>
          </p:nvSpPr>
          <p:spPr>
            <a:xfrm>
              <a:off x="3016250" y="6074410"/>
              <a:ext cx="7620" cy="157480"/>
            </a:xfrm>
            <a:custGeom>
              <a:avLst/>
              <a:ahLst/>
              <a:rect l="l" t="t" r="r" b="b"/>
              <a:pathLst>
                <a:path w="7619" h="157479">
                  <a:moveTo>
                    <a:pt x="1270" y="153682"/>
                  </a:moveTo>
                  <a:lnTo>
                    <a:pt x="0" y="153682"/>
                  </a:lnTo>
                  <a:lnTo>
                    <a:pt x="0" y="157480"/>
                  </a:lnTo>
                  <a:lnTo>
                    <a:pt x="1270" y="157480"/>
                  </a:lnTo>
                  <a:lnTo>
                    <a:pt x="1270" y="153682"/>
                  </a:lnTo>
                  <a:close/>
                </a:path>
                <a:path w="7619" h="157479">
                  <a:moveTo>
                    <a:pt x="1270" y="0"/>
                  </a:moveTo>
                  <a:lnTo>
                    <a:pt x="0" y="0"/>
                  </a:lnTo>
                  <a:lnTo>
                    <a:pt x="0" y="6350"/>
                  </a:lnTo>
                  <a:lnTo>
                    <a:pt x="1270" y="6350"/>
                  </a:lnTo>
                  <a:lnTo>
                    <a:pt x="1270" y="0"/>
                  </a:lnTo>
                  <a:close/>
                </a:path>
                <a:path w="7619" h="157479">
                  <a:moveTo>
                    <a:pt x="7620" y="60960"/>
                  </a:moveTo>
                  <a:lnTo>
                    <a:pt x="6350" y="60960"/>
                  </a:lnTo>
                  <a:lnTo>
                    <a:pt x="6350" y="38100"/>
                  </a:lnTo>
                  <a:lnTo>
                    <a:pt x="5080" y="38100"/>
                  </a:lnTo>
                  <a:lnTo>
                    <a:pt x="5080" y="26670"/>
                  </a:lnTo>
                  <a:lnTo>
                    <a:pt x="3810" y="26670"/>
                  </a:lnTo>
                  <a:lnTo>
                    <a:pt x="3810" y="15240"/>
                  </a:lnTo>
                  <a:lnTo>
                    <a:pt x="2540" y="15240"/>
                  </a:lnTo>
                  <a:lnTo>
                    <a:pt x="2540" y="6362"/>
                  </a:lnTo>
                  <a:lnTo>
                    <a:pt x="0" y="6362"/>
                  </a:lnTo>
                  <a:lnTo>
                    <a:pt x="0" y="153670"/>
                  </a:lnTo>
                  <a:lnTo>
                    <a:pt x="1270" y="153670"/>
                  </a:lnTo>
                  <a:lnTo>
                    <a:pt x="1270" y="149860"/>
                  </a:lnTo>
                  <a:lnTo>
                    <a:pt x="2540" y="149860"/>
                  </a:lnTo>
                  <a:lnTo>
                    <a:pt x="2540" y="140970"/>
                  </a:lnTo>
                  <a:lnTo>
                    <a:pt x="3810" y="140970"/>
                  </a:lnTo>
                  <a:lnTo>
                    <a:pt x="3810" y="130810"/>
                  </a:lnTo>
                  <a:lnTo>
                    <a:pt x="5080" y="130810"/>
                  </a:lnTo>
                  <a:lnTo>
                    <a:pt x="5080" y="121920"/>
                  </a:lnTo>
                  <a:lnTo>
                    <a:pt x="6350" y="121920"/>
                  </a:lnTo>
                  <a:lnTo>
                    <a:pt x="6350" y="97790"/>
                  </a:lnTo>
                  <a:lnTo>
                    <a:pt x="7620" y="97790"/>
                  </a:lnTo>
                  <a:lnTo>
                    <a:pt x="7620" y="60960"/>
                  </a:lnTo>
                  <a:close/>
                </a:path>
              </a:pathLst>
            </a:custGeom>
            <a:solidFill>
              <a:srgbClr val="9300EC"/>
            </a:solidFill>
          </p:spPr>
          <p:txBody>
            <a:bodyPr bIns="0" lIns="0" rIns="0" rtlCol="0" tIns="0" wrap="square"/>
            <a:p/>
          </p:txBody>
        </p:sp>
        <p:sp>
          <p:nvSpPr>
            <p:cNvPr id="1050437" name="object 1745"/>
            <p:cNvSpPr/>
            <p:nvPr/>
          </p:nvSpPr>
          <p:spPr>
            <a:xfrm>
              <a:off x="3008629" y="6041390"/>
              <a:ext cx="7620" cy="224790"/>
            </a:xfrm>
            <a:custGeom>
              <a:avLst/>
              <a:ahLst/>
              <a:rect l="l" t="t" r="r" b="b"/>
              <a:pathLst>
                <a:path w="7619" h="224789">
                  <a:moveTo>
                    <a:pt x="1269" y="0"/>
                  </a:moveTo>
                  <a:lnTo>
                    <a:pt x="0" y="0"/>
                  </a:lnTo>
                  <a:lnTo>
                    <a:pt x="0" y="1270"/>
                  </a:lnTo>
                  <a:lnTo>
                    <a:pt x="1269" y="1270"/>
                  </a:lnTo>
                  <a:lnTo>
                    <a:pt x="1269" y="0"/>
                  </a:lnTo>
                  <a:close/>
                </a:path>
                <a:path w="7619" h="224789">
                  <a:moveTo>
                    <a:pt x="1269" y="1270"/>
                  </a:moveTo>
                  <a:lnTo>
                    <a:pt x="0" y="1270"/>
                  </a:lnTo>
                  <a:lnTo>
                    <a:pt x="0" y="39370"/>
                  </a:lnTo>
                  <a:lnTo>
                    <a:pt x="7619" y="39370"/>
                  </a:lnTo>
                  <a:lnTo>
                    <a:pt x="7619" y="26670"/>
                  </a:lnTo>
                  <a:lnTo>
                    <a:pt x="6350" y="26670"/>
                  </a:lnTo>
                  <a:lnTo>
                    <a:pt x="6349" y="20320"/>
                  </a:lnTo>
                  <a:lnTo>
                    <a:pt x="5079" y="20320"/>
                  </a:lnTo>
                  <a:lnTo>
                    <a:pt x="5080" y="13970"/>
                  </a:lnTo>
                  <a:lnTo>
                    <a:pt x="3809" y="13970"/>
                  </a:lnTo>
                  <a:lnTo>
                    <a:pt x="3810" y="8890"/>
                  </a:lnTo>
                  <a:lnTo>
                    <a:pt x="2539" y="8890"/>
                  </a:lnTo>
                  <a:lnTo>
                    <a:pt x="2539" y="3810"/>
                  </a:lnTo>
                  <a:lnTo>
                    <a:pt x="1269" y="3810"/>
                  </a:lnTo>
                  <a:lnTo>
                    <a:pt x="1269" y="1270"/>
                  </a:lnTo>
                  <a:close/>
                </a:path>
                <a:path w="7619" h="224789">
                  <a:moveTo>
                    <a:pt x="7619" y="39370"/>
                  </a:moveTo>
                  <a:lnTo>
                    <a:pt x="0" y="39370"/>
                  </a:lnTo>
                  <a:lnTo>
                    <a:pt x="0" y="191770"/>
                  </a:lnTo>
                  <a:lnTo>
                    <a:pt x="7619" y="191770"/>
                  </a:lnTo>
                  <a:lnTo>
                    <a:pt x="7619" y="39370"/>
                  </a:lnTo>
                  <a:close/>
                </a:path>
                <a:path w="7619" h="224789">
                  <a:moveTo>
                    <a:pt x="1269" y="223520"/>
                  </a:moveTo>
                  <a:lnTo>
                    <a:pt x="0" y="223520"/>
                  </a:lnTo>
                  <a:lnTo>
                    <a:pt x="0" y="224790"/>
                  </a:lnTo>
                  <a:lnTo>
                    <a:pt x="1269" y="224790"/>
                  </a:lnTo>
                  <a:lnTo>
                    <a:pt x="1269" y="223520"/>
                  </a:lnTo>
                  <a:close/>
                </a:path>
                <a:path w="7619" h="224789">
                  <a:moveTo>
                    <a:pt x="5080" y="204470"/>
                  </a:moveTo>
                  <a:lnTo>
                    <a:pt x="0" y="204470"/>
                  </a:lnTo>
                  <a:lnTo>
                    <a:pt x="0" y="222250"/>
                  </a:lnTo>
                  <a:lnTo>
                    <a:pt x="1269" y="222250"/>
                  </a:lnTo>
                  <a:lnTo>
                    <a:pt x="1269" y="219710"/>
                  </a:lnTo>
                  <a:lnTo>
                    <a:pt x="2539" y="219710"/>
                  </a:lnTo>
                  <a:lnTo>
                    <a:pt x="2539" y="213360"/>
                  </a:lnTo>
                  <a:lnTo>
                    <a:pt x="3809" y="213360"/>
                  </a:lnTo>
                  <a:lnTo>
                    <a:pt x="3809" y="209550"/>
                  </a:lnTo>
                  <a:lnTo>
                    <a:pt x="5079" y="209550"/>
                  </a:lnTo>
                  <a:lnTo>
                    <a:pt x="5080" y="204470"/>
                  </a:lnTo>
                  <a:close/>
                </a:path>
                <a:path w="7619" h="224789">
                  <a:moveTo>
                    <a:pt x="6350" y="198120"/>
                  </a:moveTo>
                  <a:lnTo>
                    <a:pt x="0" y="198120"/>
                  </a:lnTo>
                  <a:lnTo>
                    <a:pt x="0" y="203200"/>
                  </a:lnTo>
                  <a:lnTo>
                    <a:pt x="6350" y="203200"/>
                  </a:lnTo>
                  <a:lnTo>
                    <a:pt x="6350" y="198120"/>
                  </a:lnTo>
                  <a:close/>
                </a:path>
                <a:path w="7619" h="224789">
                  <a:moveTo>
                    <a:pt x="7619" y="193040"/>
                  </a:moveTo>
                  <a:lnTo>
                    <a:pt x="0" y="193040"/>
                  </a:lnTo>
                  <a:lnTo>
                    <a:pt x="0" y="196850"/>
                  </a:lnTo>
                  <a:lnTo>
                    <a:pt x="7619" y="196850"/>
                  </a:lnTo>
                  <a:lnTo>
                    <a:pt x="7619" y="193040"/>
                  </a:lnTo>
                  <a:close/>
                </a:path>
              </a:pathLst>
            </a:custGeom>
            <a:solidFill>
              <a:srgbClr val="9200EC"/>
            </a:solidFill>
          </p:spPr>
          <p:txBody>
            <a:bodyPr bIns="0" lIns="0" rIns="0" rtlCol="0" tIns="0" wrap="square"/>
            <a:p/>
          </p:txBody>
        </p:sp>
        <p:sp>
          <p:nvSpPr>
            <p:cNvPr id="1050438" name="object 1746"/>
            <p:cNvSpPr/>
            <p:nvPr/>
          </p:nvSpPr>
          <p:spPr>
            <a:xfrm>
              <a:off x="3002279" y="6019800"/>
              <a:ext cx="6350" cy="266700"/>
            </a:xfrm>
            <a:custGeom>
              <a:avLst/>
              <a:ahLst/>
              <a:rect l="l" t="t" r="r" b="b"/>
              <a:pathLst>
                <a:path w="6350" h="266700">
                  <a:moveTo>
                    <a:pt x="1269" y="0"/>
                  </a:moveTo>
                  <a:lnTo>
                    <a:pt x="0" y="0"/>
                  </a:lnTo>
                  <a:lnTo>
                    <a:pt x="0" y="1269"/>
                  </a:lnTo>
                  <a:lnTo>
                    <a:pt x="1269" y="1269"/>
                  </a:lnTo>
                  <a:lnTo>
                    <a:pt x="1269" y="0"/>
                  </a:lnTo>
                  <a:close/>
                </a:path>
                <a:path w="6350" h="266700">
                  <a:moveTo>
                    <a:pt x="1269" y="1270"/>
                  </a:moveTo>
                  <a:lnTo>
                    <a:pt x="0" y="1270"/>
                  </a:lnTo>
                  <a:lnTo>
                    <a:pt x="0" y="3809"/>
                  </a:lnTo>
                  <a:lnTo>
                    <a:pt x="1269" y="3809"/>
                  </a:lnTo>
                  <a:lnTo>
                    <a:pt x="1269" y="1270"/>
                  </a:lnTo>
                  <a:close/>
                </a:path>
                <a:path w="6350" h="266700">
                  <a:moveTo>
                    <a:pt x="2539" y="3810"/>
                  </a:moveTo>
                  <a:lnTo>
                    <a:pt x="0" y="3810"/>
                  </a:lnTo>
                  <a:lnTo>
                    <a:pt x="0" y="7619"/>
                  </a:lnTo>
                  <a:lnTo>
                    <a:pt x="2540" y="7619"/>
                  </a:lnTo>
                  <a:lnTo>
                    <a:pt x="2539" y="3810"/>
                  </a:lnTo>
                  <a:close/>
                </a:path>
                <a:path w="6350" h="266700">
                  <a:moveTo>
                    <a:pt x="2539" y="7620"/>
                  </a:moveTo>
                  <a:lnTo>
                    <a:pt x="0" y="7620"/>
                  </a:lnTo>
                  <a:lnTo>
                    <a:pt x="0" y="10159"/>
                  </a:lnTo>
                  <a:lnTo>
                    <a:pt x="3810" y="10159"/>
                  </a:lnTo>
                  <a:lnTo>
                    <a:pt x="3810" y="8890"/>
                  </a:lnTo>
                  <a:lnTo>
                    <a:pt x="2539" y="8890"/>
                  </a:lnTo>
                  <a:lnTo>
                    <a:pt x="2539" y="7620"/>
                  </a:lnTo>
                  <a:close/>
                </a:path>
                <a:path w="6350" h="266700">
                  <a:moveTo>
                    <a:pt x="3809" y="10160"/>
                  </a:moveTo>
                  <a:lnTo>
                    <a:pt x="0" y="10160"/>
                  </a:lnTo>
                  <a:lnTo>
                    <a:pt x="0" y="22859"/>
                  </a:lnTo>
                  <a:lnTo>
                    <a:pt x="6350" y="22859"/>
                  </a:lnTo>
                  <a:lnTo>
                    <a:pt x="6350" y="16510"/>
                  </a:lnTo>
                  <a:lnTo>
                    <a:pt x="5080" y="16510"/>
                  </a:lnTo>
                  <a:lnTo>
                    <a:pt x="5079" y="12700"/>
                  </a:lnTo>
                  <a:lnTo>
                    <a:pt x="3809" y="12700"/>
                  </a:lnTo>
                  <a:lnTo>
                    <a:pt x="3809" y="10160"/>
                  </a:lnTo>
                  <a:close/>
                </a:path>
                <a:path w="6350" h="266700">
                  <a:moveTo>
                    <a:pt x="6350" y="22860"/>
                  </a:moveTo>
                  <a:lnTo>
                    <a:pt x="0" y="22860"/>
                  </a:lnTo>
                  <a:lnTo>
                    <a:pt x="0" y="60959"/>
                  </a:lnTo>
                  <a:lnTo>
                    <a:pt x="6350" y="60959"/>
                  </a:lnTo>
                  <a:lnTo>
                    <a:pt x="6350" y="22860"/>
                  </a:lnTo>
                  <a:close/>
                </a:path>
                <a:path w="6350" h="266700">
                  <a:moveTo>
                    <a:pt x="6350" y="60960"/>
                  </a:moveTo>
                  <a:lnTo>
                    <a:pt x="0" y="60960"/>
                  </a:lnTo>
                  <a:lnTo>
                    <a:pt x="0" y="213359"/>
                  </a:lnTo>
                  <a:lnTo>
                    <a:pt x="6350" y="213359"/>
                  </a:lnTo>
                  <a:lnTo>
                    <a:pt x="6350" y="60960"/>
                  </a:lnTo>
                  <a:close/>
                </a:path>
                <a:path w="6350" h="266700">
                  <a:moveTo>
                    <a:pt x="1269" y="264159"/>
                  </a:moveTo>
                  <a:lnTo>
                    <a:pt x="0" y="264159"/>
                  </a:lnTo>
                  <a:lnTo>
                    <a:pt x="0" y="266700"/>
                  </a:lnTo>
                  <a:lnTo>
                    <a:pt x="1269" y="266700"/>
                  </a:lnTo>
                  <a:lnTo>
                    <a:pt x="1269" y="264159"/>
                  </a:lnTo>
                  <a:close/>
                </a:path>
                <a:path w="6350" h="266700">
                  <a:moveTo>
                    <a:pt x="3810" y="257809"/>
                  </a:moveTo>
                  <a:lnTo>
                    <a:pt x="0" y="257809"/>
                  </a:lnTo>
                  <a:lnTo>
                    <a:pt x="0" y="262890"/>
                  </a:lnTo>
                  <a:lnTo>
                    <a:pt x="2539" y="262890"/>
                  </a:lnTo>
                  <a:lnTo>
                    <a:pt x="2539" y="260350"/>
                  </a:lnTo>
                  <a:lnTo>
                    <a:pt x="3809" y="260350"/>
                  </a:lnTo>
                  <a:lnTo>
                    <a:pt x="3810" y="257809"/>
                  </a:lnTo>
                  <a:close/>
                </a:path>
                <a:path w="6350" h="266700">
                  <a:moveTo>
                    <a:pt x="5080" y="251459"/>
                  </a:moveTo>
                  <a:lnTo>
                    <a:pt x="0" y="251459"/>
                  </a:lnTo>
                  <a:lnTo>
                    <a:pt x="0" y="256540"/>
                  </a:lnTo>
                  <a:lnTo>
                    <a:pt x="5080" y="256540"/>
                  </a:lnTo>
                  <a:lnTo>
                    <a:pt x="5080" y="251459"/>
                  </a:lnTo>
                  <a:close/>
                </a:path>
                <a:path w="6350" h="266700">
                  <a:moveTo>
                    <a:pt x="6350" y="245110"/>
                  </a:moveTo>
                  <a:lnTo>
                    <a:pt x="0" y="245110"/>
                  </a:lnTo>
                  <a:lnTo>
                    <a:pt x="0" y="250190"/>
                  </a:lnTo>
                  <a:lnTo>
                    <a:pt x="6350" y="250190"/>
                  </a:lnTo>
                  <a:lnTo>
                    <a:pt x="6350" y="245110"/>
                  </a:lnTo>
                  <a:close/>
                </a:path>
                <a:path w="6350" h="266700">
                  <a:moveTo>
                    <a:pt x="6350" y="226059"/>
                  </a:moveTo>
                  <a:lnTo>
                    <a:pt x="0" y="226059"/>
                  </a:lnTo>
                  <a:lnTo>
                    <a:pt x="0" y="243840"/>
                  </a:lnTo>
                  <a:lnTo>
                    <a:pt x="6350" y="243840"/>
                  </a:lnTo>
                  <a:lnTo>
                    <a:pt x="6350" y="226059"/>
                  </a:lnTo>
                  <a:close/>
                </a:path>
                <a:path w="6350" h="266700">
                  <a:moveTo>
                    <a:pt x="6350" y="219709"/>
                  </a:moveTo>
                  <a:lnTo>
                    <a:pt x="0" y="219709"/>
                  </a:lnTo>
                  <a:lnTo>
                    <a:pt x="0" y="224790"/>
                  </a:lnTo>
                  <a:lnTo>
                    <a:pt x="6350" y="224790"/>
                  </a:lnTo>
                  <a:lnTo>
                    <a:pt x="6350" y="219709"/>
                  </a:lnTo>
                  <a:close/>
                </a:path>
                <a:path w="6350" h="266700">
                  <a:moveTo>
                    <a:pt x="6350" y="214629"/>
                  </a:moveTo>
                  <a:lnTo>
                    <a:pt x="0" y="214629"/>
                  </a:lnTo>
                  <a:lnTo>
                    <a:pt x="0" y="218440"/>
                  </a:lnTo>
                  <a:lnTo>
                    <a:pt x="6350" y="218440"/>
                  </a:lnTo>
                  <a:lnTo>
                    <a:pt x="6350" y="214629"/>
                  </a:lnTo>
                  <a:close/>
                </a:path>
              </a:pathLst>
            </a:custGeom>
            <a:solidFill>
              <a:srgbClr val="9100EC"/>
            </a:solidFill>
          </p:spPr>
          <p:txBody>
            <a:bodyPr bIns="0" lIns="0" rIns="0" rtlCol="0" tIns="0" wrap="square"/>
            <a:p/>
          </p:txBody>
        </p:sp>
        <p:sp>
          <p:nvSpPr>
            <p:cNvPr id="1050439" name="object 1747"/>
            <p:cNvSpPr/>
            <p:nvPr/>
          </p:nvSpPr>
          <p:spPr>
            <a:xfrm>
              <a:off x="2994659" y="6000750"/>
              <a:ext cx="7620" cy="304800"/>
            </a:xfrm>
            <a:custGeom>
              <a:avLst/>
              <a:ahLst/>
              <a:rect l="l" t="t" r="r" b="b"/>
              <a:pathLst>
                <a:path w="7619" h="304800">
                  <a:moveTo>
                    <a:pt x="1269" y="0"/>
                  </a:moveTo>
                  <a:lnTo>
                    <a:pt x="0" y="0"/>
                  </a:lnTo>
                  <a:lnTo>
                    <a:pt x="0" y="1269"/>
                  </a:lnTo>
                  <a:lnTo>
                    <a:pt x="1269" y="1269"/>
                  </a:lnTo>
                  <a:lnTo>
                    <a:pt x="1269" y="0"/>
                  </a:lnTo>
                  <a:close/>
                </a:path>
                <a:path w="7619" h="304800">
                  <a:moveTo>
                    <a:pt x="1269" y="1270"/>
                  </a:moveTo>
                  <a:lnTo>
                    <a:pt x="0" y="1270"/>
                  </a:lnTo>
                  <a:lnTo>
                    <a:pt x="0" y="3809"/>
                  </a:lnTo>
                  <a:lnTo>
                    <a:pt x="2539" y="3809"/>
                  </a:lnTo>
                  <a:lnTo>
                    <a:pt x="2539" y="2540"/>
                  </a:lnTo>
                  <a:lnTo>
                    <a:pt x="1269" y="2540"/>
                  </a:lnTo>
                  <a:lnTo>
                    <a:pt x="1269" y="1270"/>
                  </a:lnTo>
                  <a:close/>
                </a:path>
                <a:path w="7619" h="304800">
                  <a:moveTo>
                    <a:pt x="2539" y="3810"/>
                  </a:moveTo>
                  <a:lnTo>
                    <a:pt x="0" y="3810"/>
                  </a:lnTo>
                  <a:lnTo>
                    <a:pt x="0" y="7619"/>
                  </a:lnTo>
                  <a:lnTo>
                    <a:pt x="3809" y="7619"/>
                  </a:lnTo>
                  <a:lnTo>
                    <a:pt x="3809" y="6350"/>
                  </a:lnTo>
                  <a:lnTo>
                    <a:pt x="2539" y="6350"/>
                  </a:lnTo>
                  <a:lnTo>
                    <a:pt x="2539" y="3810"/>
                  </a:lnTo>
                  <a:close/>
                </a:path>
                <a:path w="7619" h="304800">
                  <a:moveTo>
                    <a:pt x="3809" y="7620"/>
                  </a:moveTo>
                  <a:lnTo>
                    <a:pt x="0" y="7620"/>
                  </a:lnTo>
                  <a:lnTo>
                    <a:pt x="0" y="10159"/>
                  </a:lnTo>
                  <a:lnTo>
                    <a:pt x="3810" y="10159"/>
                  </a:lnTo>
                  <a:lnTo>
                    <a:pt x="3809" y="7620"/>
                  </a:lnTo>
                  <a:close/>
                </a:path>
                <a:path w="7619" h="304800">
                  <a:moveTo>
                    <a:pt x="5080" y="10160"/>
                  </a:moveTo>
                  <a:lnTo>
                    <a:pt x="0" y="10160"/>
                  </a:lnTo>
                  <a:lnTo>
                    <a:pt x="0" y="16509"/>
                  </a:lnTo>
                  <a:lnTo>
                    <a:pt x="6349" y="16509"/>
                  </a:lnTo>
                  <a:lnTo>
                    <a:pt x="6350" y="12700"/>
                  </a:lnTo>
                  <a:lnTo>
                    <a:pt x="5079" y="12700"/>
                  </a:lnTo>
                  <a:lnTo>
                    <a:pt x="5080" y="10160"/>
                  </a:lnTo>
                  <a:close/>
                </a:path>
                <a:path w="7619" h="304800">
                  <a:moveTo>
                    <a:pt x="7619" y="16510"/>
                  </a:moveTo>
                  <a:lnTo>
                    <a:pt x="0" y="16510"/>
                  </a:lnTo>
                  <a:lnTo>
                    <a:pt x="0" y="20319"/>
                  </a:lnTo>
                  <a:lnTo>
                    <a:pt x="7619" y="20319"/>
                  </a:lnTo>
                  <a:lnTo>
                    <a:pt x="7619" y="16510"/>
                  </a:lnTo>
                  <a:close/>
                </a:path>
                <a:path w="7619" h="304800">
                  <a:moveTo>
                    <a:pt x="7619" y="20320"/>
                  </a:moveTo>
                  <a:lnTo>
                    <a:pt x="0" y="20320"/>
                  </a:lnTo>
                  <a:lnTo>
                    <a:pt x="0" y="22859"/>
                  </a:lnTo>
                  <a:lnTo>
                    <a:pt x="7619" y="22859"/>
                  </a:lnTo>
                  <a:lnTo>
                    <a:pt x="7619" y="20320"/>
                  </a:lnTo>
                  <a:close/>
                </a:path>
                <a:path w="7619" h="304800">
                  <a:moveTo>
                    <a:pt x="7619" y="22860"/>
                  </a:moveTo>
                  <a:lnTo>
                    <a:pt x="0" y="22860"/>
                  </a:lnTo>
                  <a:lnTo>
                    <a:pt x="0" y="26669"/>
                  </a:lnTo>
                  <a:lnTo>
                    <a:pt x="7619" y="26669"/>
                  </a:lnTo>
                  <a:lnTo>
                    <a:pt x="7619" y="22860"/>
                  </a:lnTo>
                  <a:close/>
                </a:path>
                <a:path w="7619" h="304800">
                  <a:moveTo>
                    <a:pt x="7619" y="26670"/>
                  </a:moveTo>
                  <a:lnTo>
                    <a:pt x="0" y="26670"/>
                  </a:lnTo>
                  <a:lnTo>
                    <a:pt x="0" y="29209"/>
                  </a:lnTo>
                  <a:lnTo>
                    <a:pt x="7619" y="29209"/>
                  </a:lnTo>
                  <a:lnTo>
                    <a:pt x="7619" y="26670"/>
                  </a:lnTo>
                  <a:close/>
                </a:path>
                <a:path w="7619" h="304800">
                  <a:moveTo>
                    <a:pt x="7619" y="29210"/>
                  </a:moveTo>
                  <a:lnTo>
                    <a:pt x="0" y="29210"/>
                  </a:lnTo>
                  <a:lnTo>
                    <a:pt x="0" y="41909"/>
                  </a:lnTo>
                  <a:lnTo>
                    <a:pt x="7619" y="41909"/>
                  </a:lnTo>
                  <a:lnTo>
                    <a:pt x="7619" y="29210"/>
                  </a:lnTo>
                  <a:close/>
                </a:path>
                <a:path w="7619" h="304800">
                  <a:moveTo>
                    <a:pt x="7619" y="41910"/>
                  </a:moveTo>
                  <a:lnTo>
                    <a:pt x="0" y="41910"/>
                  </a:lnTo>
                  <a:lnTo>
                    <a:pt x="0" y="80009"/>
                  </a:lnTo>
                  <a:lnTo>
                    <a:pt x="7619" y="80009"/>
                  </a:lnTo>
                  <a:lnTo>
                    <a:pt x="7619" y="41910"/>
                  </a:lnTo>
                  <a:close/>
                </a:path>
                <a:path w="7619" h="304800">
                  <a:moveTo>
                    <a:pt x="7619" y="80010"/>
                  </a:moveTo>
                  <a:lnTo>
                    <a:pt x="0" y="80010"/>
                  </a:lnTo>
                  <a:lnTo>
                    <a:pt x="0" y="232409"/>
                  </a:lnTo>
                  <a:lnTo>
                    <a:pt x="7619" y="232409"/>
                  </a:lnTo>
                  <a:lnTo>
                    <a:pt x="7619" y="80010"/>
                  </a:lnTo>
                  <a:close/>
                </a:path>
                <a:path w="7619" h="304800">
                  <a:moveTo>
                    <a:pt x="1269" y="302259"/>
                  </a:moveTo>
                  <a:lnTo>
                    <a:pt x="0" y="302259"/>
                  </a:lnTo>
                  <a:lnTo>
                    <a:pt x="0" y="304800"/>
                  </a:lnTo>
                  <a:lnTo>
                    <a:pt x="1269" y="304800"/>
                  </a:lnTo>
                  <a:lnTo>
                    <a:pt x="1269" y="302259"/>
                  </a:lnTo>
                  <a:close/>
                </a:path>
                <a:path w="7619" h="304800">
                  <a:moveTo>
                    <a:pt x="3809" y="295909"/>
                  </a:moveTo>
                  <a:lnTo>
                    <a:pt x="0" y="295909"/>
                  </a:lnTo>
                  <a:lnTo>
                    <a:pt x="0" y="300990"/>
                  </a:lnTo>
                  <a:lnTo>
                    <a:pt x="3809" y="300990"/>
                  </a:lnTo>
                  <a:lnTo>
                    <a:pt x="3809" y="295909"/>
                  </a:lnTo>
                  <a:close/>
                </a:path>
                <a:path w="7619" h="304800">
                  <a:moveTo>
                    <a:pt x="6349" y="289559"/>
                  </a:moveTo>
                  <a:lnTo>
                    <a:pt x="0" y="289559"/>
                  </a:lnTo>
                  <a:lnTo>
                    <a:pt x="0" y="294640"/>
                  </a:lnTo>
                  <a:lnTo>
                    <a:pt x="6350" y="294640"/>
                  </a:lnTo>
                  <a:lnTo>
                    <a:pt x="6349" y="289559"/>
                  </a:lnTo>
                  <a:close/>
                </a:path>
                <a:path w="7619" h="304800">
                  <a:moveTo>
                    <a:pt x="7619" y="283209"/>
                  </a:moveTo>
                  <a:lnTo>
                    <a:pt x="0" y="283209"/>
                  </a:lnTo>
                  <a:lnTo>
                    <a:pt x="0" y="288290"/>
                  </a:lnTo>
                  <a:lnTo>
                    <a:pt x="7619" y="288290"/>
                  </a:lnTo>
                  <a:lnTo>
                    <a:pt x="7619" y="283209"/>
                  </a:lnTo>
                  <a:close/>
                </a:path>
                <a:path w="7619" h="304800">
                  <a:moveTo>
                    <a:pt x="7619" y="276859"/>
                  </a:moveTo>
                  <a:lnTo>
                    <a:pt x="0" y="276859"/>
                  </a:lnTo>
                  <a:lnTo>
                    <a:pt x="0" y="281940"/>
                  </a:lnTo>
                  <a:lnTo>
                    <a:pt x="7619" y="281940"/>
                  </a:lnTo>
                  <a:lnTo>
                    <a:pt x="7619" y="276859"/>
                  </a:lnTo>
                  <a:close/>
                </a:path>
                <a:path w="7619" h="304800">
                  <a:moveTo>
                    <a:pt x="7619" y="270509"/>
                  </a:moveTo>
                  <a:lnTo>
                    <a:pt x="0" y="270509"/>
                  </a:lnTo>
                  <a:lnTo>
                    <a:pt x="0" y="275590"/>
                  </a:lnTo>
                  <a:lnTo>
                    <a:pt x="7619" y="275590"/>
                  </a:lnTo>
                  <a:lnTo>
                    <a:pt x="7619" y="270509"/>
                  </a:lnTo>
                  <a:close/>
                </a:path>
                <a:path w="7619" h="304800">
                  <a:moveTo>
                    <a:pt x="7619" y="264160"/>
                  </a:moveTo>
                  <a:lnTo>
                    <a:pt x="0" y="264160"/>
                  </a:lnTo>
                  <a:lnTo>
                    <a:pt x="0" y="269240"/>
                  </a:lnTo>
                  <a:lnTo>
                    <a:pt x="7619" y="269240"/>
                  </a:lnTo>
                  <a:lnTo>
                    <a:pt x="7619" y="264160"/>
                  </a:lnTo>
                  <a:close/>
                </a:path>
                <a:path w="7619" h="304800">
                  <a:moveTo>
                    <a:pt x="7619" y="245109"/>
                  </a:moveTo>
                  <a:lnTo>
                    <a:pt x="0" y="245109"/>
                  </a:lnTo>
                  <a:lnTo>
                    <a:pt x="0" y="262890"/>
                  </a:lnTo>
                  <a:lnTo>
                    <a:pt x="7619" y="262890"/>
                  </a:lnTo>
                  <a:lnTo>
                    <a:pt x="7619" y="245109"/>
                  </a:lnTo>
                  <a:close/>
                </a:path>
                <a:path w="7619" h="304800">
                  <a:moveTo>
                    <a:pt x="7619" y="238759"/>
                  </a:moveTo>
                  <a:lnTo>
                    <a:pt x="0" y="238759"/>
                  </a:lnTo>
                  <a:lnTo>
                    <a:pt x="0" y="243840"/>
                  </a:lnTo>
                  <a:lnTo>
                    <a:pt x="7619" y="243840"/>
                  </a:lnTo>
                  <a:lnTo>
                    <a:pt x="7619" y="238759"/>
                  </a:lnTo>
                  <a:close/>
                </a:path>
                <a:path w="7619" h="304800">
                  <a:moveTo>
                    <a:pt x="7619" y="233679"/>
                  </a:moveTo>
                  <a:lnTo>
                    <a:pt x="0" y="233679"/>
                  </a:lnTo>
                  <a:lnTo>
                    <a:pt x="0" y="237490"/>
                  </a:lnTo>
                  <a:lnTo>
                    <a:pt x="7619" y="237490"/>
                  </a:lnTo>
                  <a:lnTo>
                    <a:pt x="7619" y="233679"/>
                  </a:lnTo>
                  <a:close/>
                </a:path>
              </a:pathLst>
            </a:custGeom>
            <a:solidFill>
              <a:srgbClr val="8F00EC"/>
            </a:solidFill>
          </p:spPr>
          <p:txBody>
            <a:bodyPr bIns="0" lIns="0" rIns="0" rtlCol="0" tIns="0" wrap="square"/>
            <a:p/>
          </p:txBody>
        </p:sp>
        <p:sp>
          <p:nvSpPr>
            <p:cNvPr id="1050440" name="object 1748"/>
            <p:cNvSpPr/>
            <p:nvPr/>
          </p:nvSpPr>
          <p:spPr>
            <a:xfrm>
              <a:off x="2987039" y="5982970"/>
              <a:ext cx="7620" cy="340360"/>
            </a:xfrm>
            <a:custGeom>
              <a:avLst/>
              <a:ahLst/>
              <a:rect l="l" t="t" r="r" b="b"/>
              <a:pathLst>
                <a:path w="7619" h="340360">
                  <a:moveTo>
                    <a:pt x="1270" y="0"/>
                  </a:moveTo>
                  <a:lnTo>
                    <a:pt x="0" y="0"/>
                  </a:lnTo>
                  <a:lnTo>
                    <a:pt x="0" y="2539"/>
                  </a:lnTo>
                  <a:lnTo>
                    <a:pt x="1269" y="2539"/>
                  </a:lnTo>
                  <a:lnTo>
                    <a:pt x="1270" y="0"/>
                  </a:lnTo>
                  <a:close/>
                </a:path>
                <a:path w="7619" h="340360">
                  <a:moveTo>
                    <a:pt x="2539" y="2539"/>
                  </a:moveTo>
                  <a:lnTo>
                    <a:pt x="0" y="2539"/>
                  </a:lnTo>
                  <a:lnTo>
                    <a:pt x="0" y="6349"/>
                  </a:lnTo>
                  <a:lnTo>
                    <a:pt x="3810" y="6349"/>
                  </a:lnTo>
                  <a:lnTo>
                    <a:pt x="3810" y="5079"/>
                  </a:lnTo>
                  <a:lnTo>
                    <a:pt x="2540" y="5079"/>
                  </a:lnTo>
                  <a:lnTo>
                    <a:pt x="2539" y="2539"/>
                  </a:lnTo>
                  <a:close/>
                </a:path>
                <a:path w="7619" h="340360">
                  <a:moveTo>
                    <a:pt x="3810" y="6349"/>
                  </a:moveTo>
                  <a:lnTo>
                    <a:pt x="0" y="6349"/>
                  </a:lnTo>
                  <a:lnTo>
                    <a:pt x="0" y="8889"/>
                  </a:lnTo>
                  <a:lnTo>
                    <a:pt x="5080" y="8889"/>
                  </a:lnTo>
                  <a:lnTo>
                    <a:pt x="5080" y="7619"/>
                  </a:lnTo>
                  <a:lnTo>
                    <a:pt x="3810" y="7619"/>
                  </a:lnTo>
                  <a:lnTo>
                    <a:pt x="3810" y="6349"/>
                  </a:lnTo>
                  <a:close/>
                </a:path>
                <a:path w="7619" h="340360">
                  <a:moveTo>
                    <a:pt x="5080" y="8889"/>
                  </a:moveTo>
                  <a:lnTo>
                    <a:pt x="0" y="8889"/>
                  </a:lnTo>
                  <a:lnTo>
                    <a:pt x="0" y="12699"/>
                  </a:lnTo>
                  <a:lnTo>
                    <a:pt x="6350" y="12699"/>
                  </a:lnTo>
                  <a:lnTo>
                    <a:pt x="6350" y="11429"/>
                  </a:lnTo>
                  <a:lnTo>
                    <a:pt x="5080" y="11429"/>
                  </a:lnTo>
                  <a:lnTo>
                    <a:pt x="5080" y="8889"/>
                  </a:lnTo>
                  <a:close/>
                </a:path>
                <a:path w="7619" h="340360">
                  <a:moveTo>
                    <a:pt x="6350" y="12699"/>
                  </a:moveTo>
                  <a:lnTo>
                    <a:pt x="0" y="12699"/>
                  </a:lnTo>
                  <a:lnTo>
                    <a:pt x="0" y="15239"/>
                  </a:lnTo>
                  <a:lnTo>
                    <a:pt x="7620" y="15239"/>
                  </a:lnTo>
                  <a:lnTo>
                    <a:pt x="7620" y="13969"/>
                  </a:lnTo>
                  <a:lnTo>
                    <a:pt x="6350" y="13969"/>
                  </a:lnTo>
                  <a:lnTo>
                    <a:pt x="6350" y="12699"/>
                  </a:lnTo>
                  <a:close/>
                </a:path>
                <a:path w="7619" h="340360">
                  <a:moveTo>
                    <a:pt x="7620" y="15239"/>
                  </a:moveTo>
                  <a:lnTo>
                    <a:pt x="0" y="15239"/>
                  </a:lnTo>
                  <a:lnTo>
                    <a:pt x="0" y="19049"/>
                  </a:lnTo>
                  <a:lnTo>
                    <a:pt x="7620" y="19049"/>
                  </a:lnTo>
                  <a:lnTo>
                    <a:pt x="7620" y="15239"/>
                  </a:lnTo>
                  <a:close/>
                </a:path>
                <a:path w="7619" h="340360">
                  <a:moveTo>
                    <a:pt x="7620" y="19049"/>
                  </a:moveTo>
                  <a:lnTo>
                    <a:pt x="0" y="19049"/>
                  </a:lnTo>
                  <a:lnTo>
                    <a:pt x="0" y="21589"/>
                  </a:lnTo>
                  <a:lnTo>
                    <a:pt x="7620" y="21589"/>
                  </a:lnTo>
                  <a:lnTo>
                    <a:pt x="7620" y="19049"/>
                  </a:lnTo>
                  <a:close/>
                </a:path>
                <a:path w="7619" h="340360">
                  <a:moveTo>
                    <a:pt x="7620" y="21589"/>
                  </a:moveTo>
                  <a:lnTo>
                    <a:pt x="0" y="21589"/>
                  </a:lnTo>
                  <a:lnTo>
                    <a:pt x="0" y="25399"/>
                  </a:lnTo>
                  <a:lnTo>
                    <a:pt x="7620" y="25399"/>
                  </a:lnTo>
                  <a:lnTo>
                    <a:pt x="7620" y="21589"/>
                  </a:lnTo>
                  <a:close/>
                </a:path>
                <a:path w="7619" h="340360">
                  <a:moveTo>
                    <a:pt x="7620" y="25399"/>
                  </a:moveTo>
                  <a:lnTo>
                    <a:pt x="0" y="25399"/>
                  </a:lnTo>
                  <a:lnTo>
                    <a:pt x="0" y="27939"/>
                  </a:lnTo>
                  <a:lnTo>
                    <a:pt x="7620" y="27939"/>
                  </a:lnTo>
                  <a:lnTo>
                    <a:pt x="7620" y="25399"/>
                  </a:lnTo>
                  <a:close/>
                </a:path>
                <a:path w="7619" h="340360">
                  <a:moveTo>
                    <a:pt x="7620" y="27939"/>
                  </a:moveTo>
                  <a:lnTo>
                    <a:pt x="0" y="27939"/>
                  </a:lnTo>
                  <a:lnTo>
                    <a:pt x="0" y="34289"/>
                  </a:lnTo>
                  <a:lnTo>
                    <a:pt x="7620" y="34289"/>
                  </a:lnTo>
                  <a:lnTo>
                    <a:pt x="7620" y="27939"/>
                  </a:lnTo>
                  <a:close/>
                </a:path>
                <a:path w="7619" h="340360">
                  <a:moveTo>
                    <a:pt x="7620" y="34289"/>
                  </a:moveTo>
                  <a:lnTo>
                    <a:pt x="0" y="34289"/>
                  </a:lnTo>
                  <a:lnTo>
                    <a:pt x="0" y="38099"/>
                  </a:lnTo>
                  <a:lnTo>
                    <a:pt x="7620" y="38099"/>
                  </a:lnTo>
                  <a:lnTo>
                    <a:pt x="7620" y="34289"/>
                  </a:lnTo>
                  <a:close/>
                </a:path>
                <a:path w="7619" h="340360">
                  <a:moveTo>
                    <a:pt x="7620" y="38099"/>
                  </a:moveTo>
                  <a:lnTo>
                    <a:pt x="0" y="38099"/>
                  </a:lnTo>
                  <a:lnTo>
                    <a:pt x="0" y="40639"/>
                  </a:lnTo>
                  <a:lnTo>
                    <a:pt x="7620" y="40639"/>
                  </a:lnTo>
                  <a:lnTo>
                    <a:pt x="7620" y="38099"/>
                  </a:lnTo>
                  <a:close/>
                </a:path>
                <a:path w="7619" h="340360">
                  <a:moveTo>
                    <a:pt x="7620" y="40639"/>
                  </a:moveTo>
                  <a:lnTo>
                    <a:pt x="0" y="40639"/>
                  </a:lnTo>
                  <a:lnTo>
                    <a:pt x="0" y="44449"/>
                  </a:lnTo>
                  <a:lnTo>
                    <a:pt x="7620" y="44449"/>
                  </a:lnTo>
                  <a:lnTo>
                    <a:pt x="7620" y="40639"/>
                  </a:lnTo>
                  <a:close/>
                </a:path>
                <a:path w="7619" h="340360">
                  <a:moveTo>
                    <a:pt x="7620" y="44449"/>
                  </a:moveTo>
                  <a:lnTo>
                    <a:pt x="0" y="44449"/>
                  </a:lnTo>
                  <a:lnTo>
                    <a:pt x="0" y="46989"/>
                  </a:lnTo>
                  <a:lnTo>
                    <a:pt x="7620" y="46989"/>
                  </a:lnTo>
                  <a:lnTo>
                    <a:pt x="7620" y="44449"/>
                  </a:lnTo>
                  <a:close/>
                </a:path>
                <a:path w="7619" h="340360">
                  <a:moveTo>
                    <a:pt x="7620" y="46989"/>
                  </a:moveTo>
                  <a:lnTo>
                    <a:pt x="0" y="46989"/>
                  </a:lnTo>
                  <a:lnTo>
                    <a:pt x="0" y="59689"/>
                  </a:lnTo>
                  <a:lnTo>
                    <a:pt x="7620" y="59689"/>
                  </a:lnTo>
                  <a:lnTo>
                    <a:pt x="7620" y="46989"/>
                  </a:lnTo>
                  <a:close/>
                </a:path>
                <a:path w="7619" h="340360">
                  <a:moveTo>
                    <a:pt x="7620" y="59689"/>
                  </a:moveTo>
                  <a:lnTo>
                    <a:pt x="0" y="59689"/>
                  </a:lnTo>
                  <a:lnTo>
                    <a:pt x="0" y="97789"/>
                  </a:lnTo>
                  <a:lnTo>
                    <a:pt x="7620" y="97789"/>
                  </a:lnTo>
                  <a:lnTo>
                    <a:pt x="7620" y="59689"/>
                  </a:lnTo>
                  <a:close/>
                </a:path>
                <a:path w="7619" h="340360">
                  <a:moveTo>
                    <a:pt x="7620" y="97789"/>
                  </a:moveTo>
                  <a:lnTo>
                    <a:pt x="0" y="97789"/>
                  </a:lnTo>
                  <a:lnTo>
                    <a:pt x="0" y="250189"/>
                  </a:lnTo>
                  <a:lnTo>
                    <a:pt x="7620" y="250189"/>
                  </a:lnTo>
                  <a:lnTo>
                    <a:pt x="7620" y="97789"/>
                  </a:lnTo>
                  <a:close/>
                </a:path>
                <a:path w="7619" h="340360">
                  <a:moveTo>
                    <a:pt x="1270" y="339089"/>
                  </a:moveTo>
                  <a:lnTo>
                    <a:pt x="0" y="339089"/>
                  </a:lnTo>
                  <a:lnTo>
                    <a:pt x="0" y="340359"/>
                  </a:lnTo>
                  <a:lnTo>
                    <a:pt x="1269" y="340359"/>
                  </a:lnTo>
                  <a:lnTo>
                    <a:pt x="1270" y="339089"/>
                  </a:lnTo>
                  <a:close/>
                </a:path>
                <a:path w="7619" h="340360">
                  <a:moveTo>
                    <a:pt x="3810" y="332739"/>
                  </a:moveTo>
                  <a:lnTo>
                    <a:pt x="0" y="332739"/>
                  </a:lnTo>
                  <a:lnTo>
                    <a:pt x="0" y="337819"/>
                  </a:lnTo>
                  <a:lnTo>
                    <a:pt x="1270" y="337819"/>
                  </a:lnTo>
                  <a:lnTo>
                    <a:pt x="1269" y="339089"/>
                  </a:lnTo>
                  <a:lnTo>
                    <a:pt x="2540" y="339089"/>
                  </a:lnTo>
                  <a:lnTo>
                    <a:pt x="2539" y="335279"/>
                  </a:lnTo>
                  <a:lnTo>
                    <a:pt x="3810" y="335279"/>
                  </a:lnTo>
                  <a:lnTo>
                    <a:pt x="3810" y="332739"/>
                  </a:lnTo>
                  <a:close/>
                </a:path>
                <a:path w="7619" h="340360">
                  <a:moveTo>
                    <a:pt x="6350" y="326389"/>
                  </a:moveTo>
                  <a:lnTo>
                    <a:pt x="0" y="326389"/>
                  </a:lnTo>
                  <a:lnTo>
                    <a:pt x="0" y="331469"/>
                  </a:lnTo>
                  <a:lnTo>
                    <a:pt x="5080" y="331469"/>
                  </a:lnTo>
                  <a:lnTo>
                    <a:pt x="5080" y="328929"/>
                  </a:lnTo>
                  <a:lnTo>
                    <a:pt x="6350" y="328929"/>
                  </a:lnTo>
                  <a:lnTo>
                    <a:pt x="6350" y="326389"/>
                  </a:lnTo>
                  <a:close/>
                </a:path>
                <a:path w="7619" h="340360">
                  <a:moveTo>
                    <a:pt x="7620" y="320039"/>
                  </a:moveTo>
                  <a:lnTo>
                    <a:pt x="0" y="320039"/>
                  </a:lnTo>
                  <a:lnTo>
                    <a:pt x="0" y="325119"/>
                  </a:lnTo>
                  <a:lnTo>
                    <a:pt x="7620" y="325119"/>
                  </a:lnTo>
                  <a:lnTo>
                    <a:pt x="7620" y="320039"/>
                  </a:lnTo>
                  <a:close/>
                </a:path>
                <a:path w="7619" h="340360">
                  <a:moveTo>
                    <a:pt x="7620" y="313689"/>
                  </a:moveTo>
                  <a:lnTo>
                    <a:pt x="0" y="313689"/>
                  </a:lnTo>
                  <a:lnTo>
                    <a:pt x="0" y="318769"/>
                  </a:lnTo>
                  <a:lnTo>
                    <a:pt x="7620" y="318769"/>
                  </a:lnTo>
                  <a:lnTo>
                    <a:pt x="7620" y="313689"/>
                  </a:lnTo>
                  <a:close/>
                </a:path>
                <a:path w="7619" h="340360">
                  <a:moveTo>
                    <a:pt x="7620" y="307339"/>
                  </a:moveTo>
                  <a:lnTo>
                    <a:pt x="0" y="307339"/>
                  </a:lnTo>
                  <a:lnTo>
                    <a:pt x="0" y="312419"/>
                  </a:lnTo>
                  <a:lnTo>
                    <a:pt x="7620" y="312419"/>
                  </a:lnTo>
                  <a:lnTo>
                    <a:pt x="7620" y="307339"/>
                  </a:lnTo>
                  <a:close/>
                </a:path>
                <a:path w="7619" h="340360">
                  <a:moveTo>
                    <a:pt x="7620" y="300989"/>
                  </a:moveTo>
                  <a:lnTo>
                    <a:pt x="0" y="300989"/>
                  </a:lnTo>
                  <a:lnTo>
                    <a:pt x="0" y="306069"/>
                  </a:lnTo>
                  <a:lnTo>
                    <a:pt x="7620" y="306069"/>
                  </a:lnTo>
                  <a:lnTo>
                    <a:pt x="7620" y="300989"/>
                  </a:lnTo>
                  <a:close/>
                </a:path>
                <a:path w="7619" h="340360">
                  <a:moveTo>
                    <a:pt x="7620" y="294639"/>
                  </a:moveTo>
                  <a:lnTo>
                    <a:pt x="0" y="294639"/>
                  </a:lnTo>
                  <a:lnTo>
                    <a:pt x="0" y="299719"/>
                  </a:lnTo>
                  <a:lnTo>
                    <a:pt x="7620" y="299719"/>
                  </a:lnTo>
                  <a:lnTo>
                    <a:pt x="7620" y="294639"/>
                  </a:lnTo>
                  <a:close/>
                </a:path>
                <a:path w="7619" h="340360">
                  <a:moveTo>
                    <a:pt x="7620" y="288289"/>
                  </a:moveTo>
                  <a:lnTo>
                    <a:pt x="0" y="288289"/>
                  </a:lnTo>
                  <a:lnTo>
                    <a:pt x="0" y="293369"/>
                  </a:lnTo>
                  <a:lnTo>
                    <a:pt x="7620" y="293369"/>
                  </a:lnTo>
                  <a:lnTo>
                    <a:pt x="7620" y="288289"/>
                  </a:lnTo>
                  <a:close/>
                </a:path>
                <a:path w="7619" h="340360">
                  <a:moveTo>
                    <a:pt x="7620" y="281939"/>
                  </a:moveTo>
                  <a:lnTo>
                    <a:pt x="0" y="281939"/>
                  </a:lnTo>
                  <a:lnTo>
                    <a:pt x="0" y="287019"/>
                  </a:lnTo>
                  <a:lnTo>
                    <a:pt x="7620" y="287019"/>
                  </a:lnTo>
                  <a:lnTo>
                    <a:pt x="7620" y="281939"/>
                  </a:lnTo>
                  <a:close/>
                </a:path>
                <a:path w="7619" h="340360">
                  <a:moveTo>
                    <a:pt x="7620" y="262889"/>
                  </a:moveTo>
                  <a:lnTo>
                    <a:pt x="0" y="262889"/>
                  </a:lnTo>
                  <a:lnTo>
                    <a:pt x="0" y="280669"/>
                  </a:lnTo>
                  <a:lnTo>
                    <a:pt x="7620" y="280669"/>
                  </a:lnTo>
                  <a:lnTo>
                    <a:pt x="7620" y="262889"/>
                  </a:lnTo>
                  <a:close/>
                </a:path>
                <a:path w="7619" h="340360">
                  <a:moveTo>
                    <a:pt x="7620" y="256539"/>
                  </a:moveTo>
                  <a:lnTo>
                    <a:pt x="0" y="256539"/>
                  </a:lnTo>
                  <a:lnTo>
                    <a:pt x="0" y="261619"/>
                  </a:lnTo>
                  <a:lnTo>
                    <a:pt x="7620" y="261619"/>
                  </a:lnTo>
                  <a:lnTo>
                    <a:pt x="7620" y="256539"/>
                  </a:lnTo>
                  <a:close/>
                </a:path>
                <a:path w="7619" h="340360">
                  <a:moveTo>
                    <a:pt x="7620" y="251459"/>
                  </a:moveTo>
                  <a:lnTo>
                    <a:pt x="0" y="251459"/>
                  </a:lnTo>
                  <a:lnTo>
                    <a:pt x="0" y="255269"/>
                  </a:lnTo>
                  <a:lnTo>
                    <a:pt x="7620" y="255269"/>
                  </a:lnTo>
                  <a:lnTo>
                    <a:pt x="7620" y="251459"/>
                  </a:lnTo>
                  <a:close/>
                </a:path>
              </a:pathLst>
            </a:custGeom>
            <a:solidFill>
              <a:srgbClr val="8E00EC"/>
            </a:solidFill>
          </p:spPr>
          <p:txBody>
            <a:bodyPr bIns="0" lIns="0" rIns="0" rtlCol="0" tIns="0" wrap="square"/>
            <a:p/>
          </p:txBody>
        </p:sp>
        <p:sp>
          <p:nvSpPr>
            <p:cNvPr id="1050441" name="object 1749"/>
            <p:cNvSpPr/>
            <p:nvPr/>
          </p:nvSpPr>
          <p:spPr>
            <a:xfrm>
              <a:off x="2980689" y="5970270"/>
              <a:ext cx="6350" cy="364490"/>
            </a:xfrm>
            <a:custGeom>
              <a:avLst/>
              <a:ahLst/>
              <a:rect l="l" t="t" r="r" b="b"/>
              <a:pathLst>
                <a:path w="6350" h="364489">
                  <a:moveTo>
                    <a:pt x="1270" y="0"/>
                  </a:moveTo>
                  <a:lnTo>
                    <a:pt x="0" y="0"/>
                  </a:lnTo>
                  <a:lnTo>
                    <a:pt x="0" y="2539"/>
                  </a:lnTo>
                  <a:lnTo>
                    <a:pt x="1270" y="2539"/>
                  </a:lnTo>
                  <a:lnTo>
                    <a:pt x="1270" y="0"/>
                  </a:lnTo>
                  <a:close/>
                </a:path>
                <a:path w="6350" h="364489">
                  <a:moveTo>
                    <a:pt x="2540" y="2539"/>
                  </a:moveTo>
                  <a:lnTo>
                    <a:pt x="0" y="2539"/>
                  </a:lnTo>
                  <a:lnTo>
                    <a:pt x="0" y="8889"/>
                  </a:lnTo>
                  <a:lnTo>
                    <a:pt x="5080" y="8889"/>
                  </a:lnTo>
                  <a:lnTo>
                    <a:pt x="5080" y="7619"/>
                  </a:lnTo>
                  <a:lnTo>
                    <a:pt x="3810" y="7619"/>
                  </a:lnTo>
                  <a:lnTo>
                    <a:pt x="3810" y="5079"/>
                  </a:lnTo>
                  <a:lnTo>
                    <a:pt x="2540" y="5079"/>
                  </a:lnTo>
                  <a:lnTo>
                    <a:pt x="2540" y="2539"/>
                  </a:lnTo>
                  <a:close/>
                </a:path>
                <a:path w="6350" h="364489">
                  <a:moveTo>
                    <a:pt x="5080" y="8889"/>
                  </a:moveTo>
                  <a:lnTo>
                    <a:pt x="0" y="8889"/>
                  </a:lnTo>
                  <a:lnTo>
                    <a:pt x="0" y="12699"/>
                  </a:lnTo>
                  <a:lnTo>
                    <a:pt x="6350" y="12699"/>
                  </a:lnTo>
                  <a:lnTo>
                    <a:pt x="6350" y="10159"/>
                  </a:lnTo>
                  <a:lnTo>
                    <a:pt x="5080" y="10159"/>
                  </a:lnTo>
                  <a:lnTo>
                    <a:pt x="5080" y="8889"/>
                  </a:lnTo>
                  <a:close/>
                </a:path>
                <a:path w="6350" h="364489">
                  <a:moveTo>
                    <a:pt x="6350" y="12699"/>
                  </a:moveTo>
                  <a:lnTo>
                    <a:pt x="0" y="12699"/>
                  </a:lnTo>
                  <a:lnTo>
                    <a:pt x="0" y="15239"/>
                  </a:lnTo>
                  <a:lnTo>
                    <a:pt x="6350" y="15239"/>
                  </a:lnTo>
                  <a:lnTo>
                    <a:pt x="6350" y="12699"/>
                  </a:lnTo>
                  <a:close/>
                </a:path>
                <a:path w="6350" h="364489">
                  <a:moveTo>
                    <a:pt x="6350" y="15239"/>
                  </a:moveTo>
                  <a:lnTo>
                    <a:pt x="0" y="15239"/>
                  </a:lnTo>
                  <a:lnTo>
                    <a:pt x="0" y="19049"/>
                  </a:lnTo>
                  <a:lnTo>
                    <a:pt x="6350" y="19049"/>
                  </a:lnTo>
                  <a:lnTo>
                    <a:pt x="6350" y="15239"/>
                  </a:lnTo>
                  <a:close/>
                </a:path>
                <a:path w="6350" h="364489">
                  <a:moveTo>
                    <a:pt x="6350" y="19049"/>
                  </a:moveTo>
                  <a:lnTo>
                    <a:pt x="0" y="19049"/>
                  </a:lnTo>
                  <a:lnTo>
                    <a:pt x="0" y="21589"/>
                  </a:lnTo>
                  <a:lnTo>
                    <a:pt x="6350" y="21589"/>
                  </a:lnTo>
                  <a:lnTo>
                    <a:pt x="6350" y="19049"/>
                  </a:lnTo>
                  <a:close/>
                </a:path>
                <a:path w="6350" h="364489">
                  <a:moveTo>
                    <a:pt x="6350" y="21589"/>
                  </a:moveTo>
                  <a:lnTo>
                    <a:pt x="0" y="21589"/>
                  </a:lnTo>
                  <a:lnTo>
                    <a:pt x="0" y="25399"/>
                  </a:lnTo>
                  <a:lnTo>
                    <a:pt x="6350" y="25399"/>
                  </a:lnTo>
                  <a:lnTo>
                    <a:pt x="6350" y="21589"/>
                  </a:lnTo>
                  <a:close/>
                </a:path>
                <a:path w="6350" h="364489">
                  <a:moveTo>
                    <a:pt x="6350" y="25399"/>
                  </a:moveTo>
                  <a:lnTo>
                    <a:pt x="0" y="25399"/>
                  </a:lnTo>
                  <a:lnTo>
                    <a:pt x="0" y="27939"/>
                  </a:lnTo>
                  <a:lnTo>
                    <a:pt x="6350" y="27939"/>
                  </a:lnTo>
                  <a:lnTo>
                    <a:pt x="6350" y="25399"/>
                  </a:lnTo>
                  <a:close/>
                </a:path>
                <a:path w="6350" h="364489">
                  <a:moveTo>
                    <a:pt x="6350" y="27939"/>
                  </a:moveTo>
                  <a:lnTo>
                    <a:pt x="0" y="27939"/>
                  </a:lnTo>
                  <a:lnTo>
                    <a:pt x="0" y="31749"/>
                  </a:lnTo>
                  <a:lnTo>
                    <a:pt x="6350" y="31749"/>
                  </a:lnTo>
                  <a:lnTo>
                    <a:pt x="6350" y="27939"/>
                  </a:lnTo>
                  <a:close/>
                </a:path>
                <a:path w="6350" h="364489">
                  <a:moveTo>
                    <a:pt x="6350" y="31749"/>
                  </a:moveTo>
                  <a:lnTo>
                    <a:pt x="0" y="31749"/>
                  </a:lnTo>
                  <a:lnTo>
                    <a:pt x="0" y="34289"/>
                  </a:lnTo>
                  <a:lnTo>
                    <a:pt x="6350" y="34289"/>
                  </a:lnTo>
                  <a:lnTo>
                    <a:pt x="6350" y="31749"/>
                  </a:lnTo>
                  <a:close/>
                </a:path>
                <a:path w="6350" h="364489">
                  <a:moveTo>
                    <a:pt x="6350" y="34289"/>
                  </a:moveTo>
                  <a:lnTo>
                    <a:pt x="0" y="34289"/>
                  </a:lnTo>
                  <a:lnTo>
                    <a:pt x="0" y="38099"/>
                  </a:lnTo>
                  <a:lnTo>
                    <a:pt x="6350" y="38099"/>
                  </a:lnTo>
                  <a:lnTo>
                    <a:pt x="6350" y="34289"/>
                  </a:lnTo>
                  <a:close/>
                </a:path>
                <a:path w="6350" h="364489">
                  <a:moveTo>
                    <a:pt x="6350" y="38099"/>
                  </a:moveTo>
                  <a:lnTo>
                    <a:pt x="0" y="38099"/>
                  </a:lnTo>
                  <a:lnTo>
                    <a:pt x="0" y="40639"/>
                  </a:lnTo>
                  <a:lnTo>
                    <a:pt x="6350" y="40639"/>
                  </a:lnTo>
                  <a:lnTo>
                    <a:pt x="6350" y="38099"/>
                  </a:lnTo>
                  <a:close/>
                </a:path>
                <a:path w="6350" h="364489">
                  <a:moveTo>
                    <a:pt x="6350" y="40639"/>
                  </a:moveTo>
                  <a:lnTo>
                    <a:pt x="0" y="40639"/>
                  </a:lnTo>
                  <a:lnTo>
                    <a:pt x="0" y="46989"/>
                  </a:lnTo>
                  <a:lnTo>
                    <a:pt x="6350" y="46989"/>
                  </a:lnTo>
                  <a:lnTo>
                    <a:pt x="6350" y="40639"/>
                  </a:lnTo>
                  <a:close/>
                </a:path>
                <a:path w="6350" h="364489">
                  <a:moveTo>
                    <a:pt x="6350" y="46989"/>
                  </a:moveTo>
                  <a:lnTo>
                    <a:pt x="0" y="46989"/>
                  </a:lnTo>
                  <a:lnTo>
                    <a:pt x="0" y="50799"/>
                  </a:lnTo>
                  <a:lnTo>
                    <a:pt x="6350" y="50799"/>
                  </a:lnTo>
                  <a:lnTo>
                    <a:pt x="6350" y="46989"/>
                  </a:lnTo>
                  <a:close/>
                </a:path>
                <a:path w="6350" h="364489">
                  <a:moveTo>
                    <a:pt x="6350" y="50799"/>
                  </a:moveTo>
                  <a:lnTo>
                    <a:pt x="0" y="50799"/>
                  </a:lnTo>
                  <a:lnTo>
                    <a:pt x="0" y="53339"/>
                  </a:lnTo>
                  <a:lnTo>
                    <a:pt x="6350" y="53339"/>
                  </a:lnTo>
                  <a:lnTo>
                    <a:pt x="6350" y="50799"/>
                  </a:lnTo>
                  <a:close/>
                </a:path>
                <a:path w="6350" h="364489">
                  <a:moveTo>
                    <a:pt x="6350" y="53339"/>
                  </a:moveTo>
                  <a:lnTo>
                    <a:pt x="0" y="53339"/>
                  </a:lnTo>
                  <a:lnTo>
                    <a:pt x="0" y="57149"/>
                  </a:lnTo>
                  <a:lnTo>
                    <a:pt x="6350" y="57149"/>
                  </a:lnTo>
                  <a:lnTo>
                    <a:pt x="6350" y="53339"/>
                  </a:lnTo>
                  <a:close/>
                </a:path>
                <a:path w="6350" h="364489">
                  <a:moveTo>
                    <a:pt x="6350" y="57149"/>
                  </a:moveTo>
                  <a:lnTo>
                    <a:pt x="0" y="57149"/>
                  </a:lnTo>
                  <a:lnTo>
                    <a:pt x="0" y="59689"/>
                  </a:lnTo>
                  <a:lnTo>
                    <a:pt x="6350" y="59689"/>
                  </a:lnTo>
                  <a:lnTo>
                    <a:pt x="6350" y="57149"/>
                  </a:lnTo>
                  <a:close/>
                </a:path>
                <a:path w="6350" h="364489">
                  <a:moveTo>
                    <a:pt x="6350" y="59689"/>
                  </a:moveTo>
                  <a:lnTo>
                    <a:pt x="0" y="59689"/>
                  </a:lnTo>
                  <a:lnTo>
                    <a:pt x="0" y="72389"/>
                  </a:lnTo>
                  <a:lnTo>
                    <a:pt x="6350" y="72389"/>
                  </a:lnTo>
                  <a:lnTo>
                    <a:pt x="6350" y="59689"/>
                  </a:lnTo>
                  <a:close/>
                </a:path>
                <a:path w="6350" h="364489">
                  <a:moveTo>
                    <a:pt x="6350" y="72389"/>
                  </a:moveTo>
                  <a:lnTo>
                    <a:pt x="0" y="72389"/>
                  </a:lnTo>
                  <a:lnTo>
                    <a:pt x="0" y="110489"/>
                  </a:lnTo>
                  <a:lnTo>
                    <a:pt x="6350" y="110489"/>
                  </a:lnTo>
                  <a:lnTo>
                    <a:pt x="6350" y="72389"/>
                  </a:lnTo>
                  <a:close/>
                </a:path>
                <a:path w="6350" h="364489">
                  <a:moveTo>
                    <a:pt x="6350" y="110489"/>
                  </a:moveTo>
                  <a:lnTo>
                    <a:pt x="0" y="110489"/>
                  </a:lnTo>
                  <a:lnTo>
                    <a:pt x="0" y="262889"/>
                  </a:lnTo>
                  <a:lnTo>
                    <a:pt x="6350" y="262889"/>
                  </a:lnTo>
                  <a:lnTo>
                    <a:pt x="6350" y="110489"/>
                  </a:lnTo>
                  <a:close/>
                </a:path>
                <a:path w="6350" h="364489">
                  <a:moveTo>
                    <a:pt x="3810" y="358139"/>
                  </a:moveTo>
                  <a:lnTo>
                    <a:pt x="0" y="358139"/>
                  </a:lnTo>
                  <a:lnTo>
                    <a:pt x="0" y="363219"/>
                  </a:lnTo>
                  <a:lnTo>
                    <a:pt x="1270" y="363219"/>
                  </a:lnTo>
                  <a:lnTo>
                    <a:pt x="1270" y="364489"/>
                  </a:lnTo>
                  <a:lnTo>
                    <a:pt x="2540" y="364489"/>
                  </a:lnTo>
                  <a:lnTo>
                    <a:pt x="2540" y="360679"/>
                  </a:lnTo>
                  <a:lnTo>
                    <a:pt x="3810" y="360679"/>
                  </a:lnTo>
                  <a:lnTo>
                    <a:pt x="3810" y="358139"/>
                  </a:lnTo>
                  <a:close/>
                </a:path>
                <a:path w="6350" h="364489">
                  <a:moveTo>
                    <a:pt x="6350" y="351789"/>
                  </a:moveTo>
                  <a:lnTo>
                    <a:pt x="0" y="351789"/>
                  </a:lnTo>
                  <a:lnTo>
                    <a:pt x="0" y="356869"/>
                  </a:lnTo>
                  <a:lnTo>
                    <a:pt x="6350" y="356869"/>
                  </a:lnTo>
                  <a:lnTo>
                    <a:pt x="6350" y="351789"/>
                  </a:lnTo>
                  <a:close/>
                </a:path>
                <a:path w="6350" h="364489">
                  <a:moveTo>
                    <a:pt x="6350" y="345439"/>
                  </a:moveTo>
                  <a:lnTo>
                    <a:pt x="0" y="345439"/>
                  </a:lnTo>
                  <a:lnTo>
                    <a:pt x="0" y="350519"/>
                  </a:lnTo>
                  <a:lnTo>
                    <a:pt x="6350" y="350519"/>
                  </a:lnTo>
                  <a:lnTo>
                    <a:pt x="6350" y="345439"/>
                  </a:lnTo>
                  <a:close/>
                </a:path>
                <a:path w="6350" h="364489">
                  <a:moveTo>
                    <a:pt x="6350" y="339089"/>
                  </a:moveTo>
                  <a:lnTo>
                    <a:pt x="0" y="339089"/>
                  </a:lnTo>
                  <a:lnTo>
                    <a:pt x="0" y="344169"/>
                  </a:lnTo>
                  <a:lnTo>
                    <a:pt x="6350" y="344169"/>
                  </a:lnTo>
                  <a:lnTo>
                    <a:pt x="6350" y="339089"/>
                  </a:lnTo>
                  <a:close/>
                </a:path>
                <a:path w="6350" h="364489">
                  <a:moveTo>
                    <a:pt x="6350" y="332739"/>
                  </a:moveTo>
                  <a:lnTo>
                    <a:pt x="0" y="332739"/>
                  </a:lnTo>
                  <a:lnTo>
                    <a:pt x="0" y="337819"/>
                  </a:lnTo>
                  <a:lnTo>
                    <a:pt x="6350" y="337819"/>
                  </a:lnTo>
                  <a:lnTo>
                    <a:pt x="6350" y="332739"/>
                  </a:lnTo>
                  <a:close/>
                </a:path>
                <a:path w="6350" h="364489">
                  <a:moveTo>
                    <a:pt x="6350" y="326389"/>
                  </a:moveTo>
                  <a:lnTo>
                    <a:pt x="0" y="326389"/>
                  </a:lnTo>
                  <a:lnTo>
                    <a:pt x="0" y="331469"/>
                  </a:lnTo>
                  <a:lnTo>
                    <a:pt x="6350" y="331469"/>
                  </a:lnTo>
                  <a:lnTo>
                    <a:pt x="6350" y="326389"/>
                  </a:lnTo>
                  <a:close/>
                </a:path>
                <a:path w="6350" h="364489">
                  <a:moveTo>
                    <a:pt x="6350" y="320039"/>
                  </a:moveTo>
                  <a:lnTo>
                    <a:pt x="0" y="320039"/>
                  </a:lnTo>
                  <a:lnTo>
                    <a:pt x="0" y="325119"/>
                  </a:lnTo>
                  <a:lnTo>
                    <a:pt x="6350" y="325119"/>
                  </a:lnTo>
                  <a:lnTo>
                    <a:pt x="6350" y="320039"/>
                  </a:lnTo>
                  <a:close/>
                </a:path>
                <a:path w="6350" h="364489">
                  <a:moveTo>
                    <a:pt x="6350" y="313689"/>
                  </a:moveTo>
                  <a:lnTo>
                    <a:pt x="0" y="313689"/>
                  </a:lnTo>
                  <a:lnTo>
                    <a:pt x="0" y="318769"/>
                  </a:lnTo>
                  <a:lnTo>
                    <a:pt x="6350" y="318769"/>
                  </a:lnTo>
                  <a:lnTo>
                    <a:pt x="6350" y="313689"/>
                  </a:lnTo>
                  <a:close/>
                </a:path>
                <a:path w="6350" h="364489">
                  <a:moveTo>
                    <a:pt x="6350" y="307339"/>
                  </a:moveTo>
                  <a:lnTo>
                    <a:pt x="0" y="307339"/>
                  </a:lnTo>
                  <a:lnTo>
                    <a:pt x="0" y="312419"/>
                  </a:lnTo>
                  <a:lnTo>
                    <a:pt x="6350" y="312419"/>
                  </a:lnTo>
                  <a:lnTo>
                    <a:pt x="6350" y="307339"/>
                  </a:lnTo>
                  <a:close/>
                </a:path>
                <a:path w="6350" h="364489">
                  <a:moveTo>
                    <a:pt x="6350" y="300989"/>
                  </a:moveTo>
                  <a:lnTo>
                    <a:pt x="0" y="300989"/>
                  </a:lnTo>
                  <a:lnTo>
                    <a:pt x="0" y="306069"/>
                  </a:lnTo>
                  <a:lnTo>
                    <a:pt x="6350" y="306069"/>
                  </a:lnTo>
                  <a:lnTo>
                    <a:pt x="6350" y="300989"/>
                  </a:lnTo>
                  <a:close/>
                </a:path>
                <a:path w="6350" h="364489">
                  <a:moveTo>
                    <a:pt x="6350" y="294639"/>
                  </a:moveTo>
                  <a:lnTo>
                    <a:pt x="0" y="294639"/>
                  </a:lnTo>
                  <a:lnTo>
                    <a:pt x="0" y="299719"/>
                  </a:lnTo>
                  <a:lnTo>
                    <a:pt x="6350" y="299719"/>
                  </a:lnTo>
                  <a:lnTo>
                    <a:pt x="6350" y="294639"/>
                  </a:lnTo>
                  <a:close/>
                </a:path>
                <a:path w="6350" h="364489">
                  <a:moveTo>
                    <a:pt x="6350" y="275589"/>
                  </a:moveTo>
                  <a:lnTo>
                    <a:pt x="0" y="275589"/>
                  </a:lnTo>
                  <a:lnTo>
                    <a:pt x="0" y="293369"/>
                  </a:lnTo>
                  <a:lnTo>
                    <a:pt x="6350" y="293369"/>
                  </a:lnTo>
                  <a:lnTo>
                    <a:pt x="6350" y="275589"/>
                  </a:lnTo>
                  <a:close/>
                </a:path>
                <a:path w="6350" h="364489">
                  <a:moveTo>
                    <a:pt x="6350" y="269239"/>
                  </a:moveTo>
                  <a:lnTo>
                    <a:pt x="0" y="269239"/>
                  </a:lnTo>
                  <a:lnTo>
                    <a:pt x="0" y="274319"/>
                  </a:lnTo>
                  <a:lnTo>
                    <a:pt x="6350" y="274319"/>
                  </a:lnTo>
                  <a:lnTo>
                    <a:pt x="6350" y="269239"/>
                  </a:lnTo>
                  <a:close/>
                </a:path>
                <a:path w="6350" h="364489">
                  <a:moveTo>
                    <a:pt x="6350" y="264159"/>
                  </a:moveTo>
                  <a:lnTo>
                    <a:pt x="0" y="264159"/>
                  </a:lnTo>
                  <a:lnTo>
                    <a:pt x="0" y="267969"/>
                  </a:lnTo>
                  <a:lnTo>
                    <a:pt x="6350" y="267969"/>
                  </a:lnTo>
                  <a:lnTo>
                    <a:pt x="6350" y="264159"/>
                  </a:lnTo>
                  <a:close/>
                </a:path>
              </a:pathLst>
            </a:custGeom>
            <a:solidFill>
              <a:srgbClr val="8D00EC"/>
            </a:solidFill>
          </p:spPr>
          <p:txBody>
            <a:bodyPr bIns="0" lIns="0" rIns="0" rtlCol="0" tIns="0" wrap="square"/>
            <a:p/>
          </p:txBody>
        </p:sp>
        <p:sp>
          <p:nvSpPr>
            <p:cNvPr id="1050442" name="object 1750"/>
            <p:cNvSpPr/>
            <p:nvPr/>
          </p:nvSpPr>
          <p:spPr>
            <a:xfrm>
              <a:off x="2973069" y="5957570"/>
              <a:ext cx="7620" cy="389890"/>
            </a:xfrm>
            <a:custGeom>
              <a:avLst/>
              <a:ahLst/>
              <a:rect l="l" t="t" r="r" b="b"/>
              <a:pathLst>
                <a:path w="7619" h="389889">
                  <a:moveTo>
                    <a:pt x="1269" y="0"/>
                  </a:moveTo>
                  <a:lnTo>
                    <a:pt x="0" y="0"/>
                  </a:lnTo>
                  <a:lnTo>
                    <a:pt x="0" y="2539"/>
                  </a:lnTo>
                  <a:lnTo>
                    <a:pt x="1269" y="2539"/>
                  </a:lnTo>
                  <a:lnTo>
                    <a:pt x="1269" y="0"/>
                  </a:lnTo>
                  <a:close/>
                </a:path>
                <a:path w="7619" h="389889">
                  <a:moveTo>
                    <a:pt x="2540" y="2539"/>
                  </a:moveTo>
                  <a:lnTo>
                    <a:pt x="0" y="2539"/>
                  </a:lnTo>
                  <a:lnTo>
                    <a:pt x="0" y="6349"/>
                  </a:lnTo>
                  <a:lnTo>
                    <a:pt x="3810" y="6349"/>
                  </a:lnTo>
                  <a:lnTo>
                    <a:pt x="3810" y="3809"/>
                  </a:lnTo>
                  <a:lnTo>
                    <a:pt x="2540" y="3809"/>
                  </a:lnTo>
                  <a:lnTo>
                    <a:pt x="2540" y="2539"/>
                  </a:lnTo>
                  <a:close/>
                </a:path>
                <a:path w="7619" h="389889">
                  <a:moveTo>
                    <a:pt x="5080" y="6349"/>
                  </a:moveTo>
                  <a:lnTo>
                    <a:pt x="0" y="6349"/>
                  </a:lnTo>
                  <a:lnTo>
                    <a:pt x="0" y="15239"/>
                  </a:lnTo>
                  <a:lnTo>
                    <a:pt x="7619" y="15239"/>
                  </a:lnTo>
                  <a:lnTo>
                    <a:pt x="7619" y="10159"/>
                  </a:lnTo>
                  <a:lnTo>
                    <a:pt x="6350" y="10159"/>
                  </a:lnTo>
                  <a:lnTo>
                    <a:pt x="6350" y="7619"/>
                  </a:lnTo>
                  <a:lnTo>
                    <a:pt x="5080" y="7619"/>
                  </a:lnTo>
                  <a:lnTo>
                    <a:pt x="5080" y="6349"/>
                  </a:lnTo>
                  <a:close/>
                </a:path>
                <a:path w="7619" h="389889">
                  <a:moveTo>
                    <a:pt x="7619" y="15239"/>
                  </a:moveTo>
                  <a:lnTo>
                    <a:pt x="0" y="15239"/>
                  </a:lnTo>
                  <a:lnTo>
                    <a:pt x="0" y="21589"/>
                  </a:lnTo>
                  <a:lnTo>
                    <a:pt x="7619" y="21589"/>
                  </a:lnTo>
                  <a:lnTo>
                    <a:pt x="7619" y="15239"/>
                  </a:lnTo>
                  <a:close/>
                </a:path>
                <a:path w="7619" h="389889">
                  <a:moveTo>
                    <a:pt x="7619" y="21589"/>
                  </a:moveTo>
                  <a:lnTo>
                    <a:pt x="0" y="21589"/>
                  </a:lnTo>
                  <a:lnTo>
                    <a:pt x="0" y="25399"/>
                  </a:lnTo>
                  <a:lnTo>
                    <a:pt x="7619" y="25399"/>
                  </a:lnTo>
                  <a:lnTo>
                    <a:pt x="7619" y="21589"/>
                  </a:lnTo>
                  <a:close/>
                </a:path>
                <a:path w="7619" h="389889">
                  <a:moveTo>
                    <a:pt x="7619" y="25399"/>
                  </a:moveTo>
                  <a:lnTo>
                    <a:pt x="0" y="25399"/>
                  </a:lnTo>
                  <a:lnTo>
                    <a:pt x="0" y="27939"/>
                  </a:lnTo>
                  <a:lnTo>
                    <a:pt x="7619" y="27939"/>
                  </a:lnTo>
                  <a:lnTo>
                    <a:pt x="7619" y="25399"/>
                  </a:lnTo>
                  <a:close/>
                </a:path>
                <a:path w="7619" h="389889">
                  <a:moveTo>
                    <a:pt x="7619" y="27939"/>
                  </a:moveTo>
                  <a:lnTo>
                    <a:pt x="0" y="27939"/>
                  </a:lnTo>
                  <a:lnTo>
                    <a:pt x="0" y="31749"/>
                  </a:lnTo>
                  <a:lnTo>
                    <a:pt x="7619" y="31749"/>
                  </a:lnTo>
                  <a:lnTo>
                    <a:pt x="7619" y="27939"/>
                  </a:lnTo>
                  <a:close/>
                </a:path>
                <a:path w="7619" h="389889">
                  <a:moveTo>
                    <a:pt x="7619" y="31749"/>
                  </a:moveTo>
                  <a:lnTo>
                    <a:pt x="0" y="31749"/>
                  </a:lnTo>
                  <a:lnTo>
                    <a:pt x="0" y="34289"/>
                  </a:lnTo>
                  <a:lnTo>
                    <a:pt x="7619" y="34289"/>
                  </a:lnTo>
                  <a:lnTo>
                    <a:pt x="7619" y="31749"/>
                  </a:lnTo>
                  <a:close/>
                </a:path>
                <a:path w="7619" h="389889">
                  <a:moveTo>
                    <a:pt x="7619" y="34289"/>
                  </a:moveTo>
                  <a:lnTo>
                    <a:pt x="0" y="34289"/>
                  </a:lnTo>
                  <a:lnTo>
                    <a:pt x="0" y="38099"/>
                  </a:lnTo>
                  <a:lnTo>
                    <a:pt x="7619" y="38099"/>
                  </a:lnTo>
                  <a:lnTo>
                    <a:pt x="7619" y="34289"/>
                  </a:lnTo>
                  <a:close/>
                </a:path>
                <a:path w="7619" h="389889">
                  <a:moveTo>
                    <a:pt x="7619" y="38099"/>
                  </a:moveTo>
                  <a:lnTo>
                    <a:pt x="0" y="38099"/>
                  </a:lnTo>
                  <a:lnTo>
                    <a:pt x="0" y="40639"/>
                  </a:lnTo>
                  <a:lnTo>
                    <a:pt x="7619" y="40639"/>
                  </a:lnTo>
                  <a:lnTo>
                    <a:pt x="7619" y="38099"/>
                  </a:lnTo>
                  <a:close/>
                </a:path>
                <a:path w="7619" h="389889">
                  <a:moveTo>
                    <a:pt x="7619" y="40639"/>
                  </a:moveTo>
                  <a:lnTo>
                    <a:pt x="0" y="40639"/>
                  </a:lnTo>
                  <a:lnTo>
                    <a:pt x="0" y="44449"/>
                  </a:lnTo>
                  <a:lnTo>
                    <a:pt x="7619" y="44449"/>
                  </a:lnTo>
                  <a:lnTo>
                    <a:pt x="7619" y="40639"/>
                  </a:lnTo>
                  <a:close/>
                </a:path>
                <a:path w="7619" h="389889">
                  <a:moveTo>
                    <a:pt x="7619" y="44449"/>
                  </a:moveTo>
                  <a:lnTo>
                    <a:pt x="0" y="44449"/>
                  </a:lnTo>
                  <a:lnTo>
                    <a:pt x="0" y="46989"/>
                  </a:lnTo>
                  <a:lnTo>
                    <a:pt x="7619" y="46989"/>
                  </a:lnTo>
                  <a:lnTo>
                    <a:pt x="7619" y="44449"/>
                  </a:lnTo>
                  <a:close/>
                </a:path>
                <a:path w="7619" h="389889">
                  <a:moveTo>
                    <a:pt x="7619" y="46989"/>
                  </a:moveTo>
                  <a:lnTo>
                    <a:pt x="0" y="46989"/>
                  </a:lnTo>
                  <a:lnTo>
                    <a:pt x="0" y="50799"/>
                  </a:lnTo>
                  <a:lnTo>
                    <a:pt x="7619" y="50799"/>
                  </a:lnTo>
                  <a:lnTo>
                    <a:pt x="7619" y="46989"/>
                  </a:lnTo>
                  <a:close/>
                </a:path>
                <a:path w="7619" h="389889">
                  <a:moveTo>
                    <a:pt x="7619" y="50799"/>
                  </a:moveTo>
                  <a:lnTo>
                    <a:pt x="0" y="50799"/>
                  </a:lnTo>
                  <a:lnTo>
                    <a:pt x="0" y="53339"/>
                  </a:lnTo>
                  <a:lnTo>
                    <a:pt x="7619" y="53339"/>
                  </a:lnTo>
                  <a:lnTo>
                    <a:pt x="7619" y="50799"/>
                  </a:lnTo>
                  <a:close/>
                </a:path>
                <a:path w="7619" h="389889">
                  <a:moveTo>
                    <a:pt x="7619" y="53339"/>
                  </a:moveTo>
                  <a:lnTo>
                    <a:pt x="0" y="53339"/>
                  </a:lnTo>
                  <a:lnTo>
                    <a:pt x="0" y="59689"/>
                  </a:lnTo>
                  <a:lnTo>
                    <a:pt x="7619" y="59689"/>
                  </a:lnTo>
                  <a:lnTo>
                    <a:pt x="7619" y="53339"/>
                  </a:lnTo>
                  <a:close/>
                </a:path>
                <a:path w="7619" h="389889">
                  <a:moveTo>
                    <a:pt x="7619" y="59689"/>
                  </a:moveTo>
                  <a:lnTo>
                    <a:pt x="0" y="59689"/>
                  </a:lnTo>
                  <a:lnTo>
                    <a:pt x="0" y="63499"/>
                  </a:lnTo>
                  <a:lnTo>
                    <a:pt x="7619" y="63499"/>
                  </a:lnTo>
                  <a:lnTo>
                    <a:pt x="7619" y="59689"/>
                  </a:lnTo>
                  <a:close/>
                </a:path>
                <a:path w="7619" h="389889">
                  <a:moveTo>
                    <a:pt x="7619" y="63499"/>
                  </a:moveTo>
                  <a:lnTo>
                    <a:pt x="0" y="63499"/>
                  </a:lnTo>
                  <a:lnTo>
                    <a:pt x="0" y="66039"/>
                  </a:lnTo>
                  <a:lnTo>
                    <a:pt x="7619" y="66039"/>
                  </a:lnTo>
                  <a:lnTo>
                    <a:pt x="7619" y="63499"/>
                  </a:lnTo>
                  <a:close/>
                </a:path>
                <a:path w="7619" h="389889">
                  <a:moveTo>
                    <a:pt x="7619" y="66039"/>
                  </a:moveTo>
                  <a:lnTo>
                    <a:pt x="0" y="66039"/>
                  </a:lnTo>
                  <a:lnTo>
                    <a:pt x="0" y="69849"/>
                  </a:lnTo>
                  <a:lnTo>
                    <a:pt x="7619" y="69849"/>
                  </a:lnTo>
                  <a:lnTo>
                    <a:pt x="7619" y="66039"/>
                  </a:lnTo>
                  <a:close/>
                </a:path>
                <a:path w="7619" h="389889">
                  <a:moveTo>
                    <a:pt x="7619" y="69849"/>
                  </a:moveTo>
                  <a:lnTo>
                    <a:pt x="0" y="69849"/>
                  </a:lnTo>
                  <a:lnTo>
                    <a:pt x="0" y="72389"/>
                  </a:lnTo>
                  <a:lnTo>
                    <a:pt x="7619" y="72389"/>
                  </a:lnTo>
                  <a:lnTo>
                    <a:pt x="7619" y="69849"/>
                  </a:lnTo>
                  <a:close/>
                </a:path>
                <a:path w="7619" h="389889">
                  <a:moveTo>
                    <a:pt x="7619" y="72389"/>
                  </a:moveTo>
                  <a:lnTo>
                    <a:pt x="0" y="72389"/>
                  </a:lnTo>
                  <a:lnTo>
                    <a:pt x="0" y="85089"/>
                  </a:lnTo>
                  <a:lnTo>
                    <a:pt x="7619" y="85089"/>
                  </a:lnTo>
                  <a:lnTo>
                    <a:pt x="7619" y="72389"/>
                  </a:lnTo>
                  <a:close/>
                </a:path>
                <a:path w="7619" h="389889">
                  <a:moveTo>
                    <a:pt x="7619" y="85089"/>
                  </a:moveTo>
                  <a:lnTo>
                    <a:pt x="0" y="85089"/>
                  </a:lnTo>
                  <a:lnTo>
                    <a:pt x="0" y="123189"/>
                  </a:lnTo>
                  <a:lnTo>
                    <a:pt x="7619" y="123189"/>
                  </a:lnTo>
                  <a:lnTo>
                    <a:pt x="7619" y="85089"/>
                  </a:lnTo>
                  <a:close/>
                </a:path>
                <a:path w="7619" h="389889">
                  <a:moveTo>
                    <a:pt x="7619" y="123189"/>
                  </a:moveTo>
                  <a:lnTo>
                    <a:pt x="0" y="123189"/>
                  </a:lnTo>
                  <a:lnTo>
                    <a:pt x="0" y="275589"/>
                  </a:lnTo>
                  <a:lnTo>
                    <a:pt x="7619" y="275589"/>
                  </a:lnTo>
                  <a:lnTo>
                    <a:pt x="7619" y="123189"/>
                  </a:lnTo>
                  <a:close/>
                </a:path>
                <a:path w="7619" h="389889">
                  <a:moveTo>
                    <a:pt x="1270" y="388619"/>
                  </a:moveTo>
                  <a:lnTo>
                    <a:pt x="0" y="388619"/>
                  </a:lnTo>
                  <a:lnTo>
                    <a:pt x="0" y="389889"/>
                  </a:lnTo>
                  <a:lnTo>
                    <a:pt x="1270" y="389889"/>
                  </a:lnTo>
                  <a:lnTo>
                    <a:pt x="1270" y="388619"/>
                  </a:lnTo>
                  <a:close/>
                </a:path>
                <a:path w="7619" h="389889">
                  <a:moveTo>
                    <a:pt x="3809" y="383539"/>
                  </a:moveTo>
                  <a:lnTo>
                    <a:pt x="0" y="383539"/>
                  </a:lnTo>
                  <a:lnTo>
                    <a:pt x="0" y="387349"/>
                  </a:lnTo>
                  <a:lnTo>
                    <a:pt x="1270" y="387349"/>
                  </a:lnTo>
                  <a:lnTo>
                    <a:pt x="1270" y="388619"/>
                  </a:lnTo>
                  <a:lnTo>
                    <a:pt x="2539" y="388619"/>
                  </a:lnTo>
                  <a:lnTo>
                    <a:pt x="2539" y="386079"/>
                  </a:lnTo>
                  <a:lnTo>
                    <a:pt x="3809" y="386079"/>
                  </a:lnTo>
                  <a:lnTo>
                    <a:pt x="3809" y="383539"/>
                  </a:lnTo>
                  <a:close/>
                </a:path>
                <a:path w="7619" h="389889">
                  <a:moveTo>
                    <a:pt x="7619" y="377189"/>
                  </a:moveTo>
                  <a:lnTo>
                    <a:pt x="0" y="377189"/>
                  </a:lnTo>
                  <a:lnTo>
                    <a:pt x="0" y="382269"/>
                  </a:lnTo>
                  <a:lnTo>
                    <a:pt x="5080" y="382269"/>
                  </a:lnTo>
                  <a:lnTo>
                    <a:pt x="5080" y="383539"/>
                  </a:lnTo>
                  <a:lnTo>
                    <a:pt x="6350" y="383539"/>
                  </a:lnTo>
                  <a:lnTo>
                    <a:pt x="6350" y="379729"/>
                  </a:lnTo>
                  <a:lnTo>
                    <a:pt x="7619" y="379729"/>
                  </a:lnTo>
                  <a:lnTo>
                    <a:pt x="7619" y="377189"/>
                  </a:lnTo>
                  <a:close/>
                </a:path>
                <a:path w="7619" h="389889">
                  <a:moveTo>
                    <a:pt x="7619" y="370839"/>
                  </a:moveTo>
                  <a:lnTo>
                    <a:pt x="0" y="370839"/>
                  </a:lnTo>
                  <a:lnTo>
                    <a:pt x="0" y="375919"/>
                  </a:lnTo>
                  <a:lnTo>
                    <a:pt x="7619" y="375919"/>
                  </a:lnTo>
                  <a:lnTo>
                    <a:pt x="7619" y="370839"/>
                  </a:lnTo>
                  <a:close/>
                </a:path>
                <a:path w="7619" h="389889">
                  <a:moveTo>
                    <a:pt x="7619" y="364489"/>
                  </a:moveTo>
                  <a:lnTo>
                    <a:pt x="0" y="364489"/>
                  </a:lnTo>
                  <a:lnTo>
                    <a:pt x="0" y="369569"/>
                  </a:lnTo>
                  <a:lnTo>
                    <a:pt x="7619" y="369569"/>
                  </a:lnTo>
                  <a:lnTo>
                    <a:pt x="7619" y="364489"/>
                  </a:lnTo>
                  <a:close/>
                </a:path>
                <a:path w="7619" h="389889">
                  <a:moveTo>
                    <a:pt x="7619" y="358139"/>
                  </a:moveTo>
                  <a:lnTo>
                    <a:pt x="0" y="358139"/>
                  </a:lnTo>
                  <a:lnTo>
                    <a:pt x="0" y="363219"/>
                  </a:lnTo>
                  <a:lnTo>
                    <a:pt x="7619" y="363219"/>
                  </a:lnTo>
                  <a:lnTo>
                    <a:pt x="7619" y="358139"/>
                  </a:lnTo>
                  <a:close/>
                </a:path>
                <a:path w="7619" h="389889">
                  <a:moveTo>
                    <a:pt x="7619" y="351789"/>
                  </a:moveTo>
                  <a:lnTo>
                    <a:pt x="0" y="351789"/>
                  </a:lnTo>
                  <a:lnTo>
                    <a:pt x="0" y="356869"/>
                  </a:lnTo>
                  <a:lnTo>
                    <a:pt x="7619" y="356869"/>
                  </a:lnTo>
                  <a:lnTo>
                    <a:pt x="7619" y="351789"/>
                  </a:lnTo>
                  <a:close/>
                </a:path>
                <a:path w="7619" h="389889">
                  <a:moveTo>
                    <a:pt x="7619" y="345439"/>
                  </a:moveTo>
                  <a:lnTo>
                    <a:pt x="0" y="345439"/>
                  </a:lnTo>
                  <a:lnTo>
                    <a:pt x="0" y="350519"/>
                  </a:lnTo>
                  <a:lnTo>
                    <a:pt x="7619" y="350519"/>
                  </a:lnTo>
                  <a:lnTo>
                    <a:pt x="7619" y="345439"/>
                  </a:lnTo>
                  <a:close/>
                </a:path>
                <a:path w="7619" h="389889">
                  <a:moveTo>
                    <a:pt x="7619" y="339089"/>
                  </a:moveTo>
                  <a:lnTo>
                    <a:pt x="0" y="339089"/>
                  </a:lnTo>
                  <a:lnTo>
                    <a:pt x="0" y="344169"/>
                  </a:lnTo>
                  <a:lnTo>
                    <a:pt x="7619" y="344169"/>
                  </a:lnTo>
                  <a:lnTo>
                    <a:pt x="7619" y="339089"/>
                  </a:lnTo>
                  <a:close/>
                </a:path>
                <a:path w="7619" h="389889">
                  <a:moveTo>
                    <a:pt x="7619" y="332739"/>
                  </a:moveTo>
                  <a:lnTo>
                    <a:pt x="0" y="332739"/>
                  </a:lnTo>
                  <a:lnTo>
                    <a:pt x="0" y="337819"/>
                  </a:lnTo>
                  <a:lnTo>
                    <a:pt x="7619" y="337819"/>
                  </a:lnTo>
                  <a:lnTo>
                    <a:pt x="7619" y="332739"/>
                  </a:lnTo>
                  <a:close/>
                </a:path>
                <a:path w="7619" h="389889">
                  <a:moveTo>
                    <a:pt x="7619" y="326389"/>
                  </a:moveTo>
                  <a:lnTo>
                    <a:pt x="0" y="326389"/>
                  </a:lnTo>
                  <a:lnTo>
                    <a:pt x="0" y="331469"/>
                  </a:lnTo>
                  <a:lnTo>
                    <a:pt x="7619" y="331469"/>
                  </a:lnTo>
                  <a:lnTo>
                    <a:pt x="7619" y="326389"/>
                  </a:lnTo>
                  <a:close/>
                </a:path>
                <a:path w="7619" h="389889">
                  <a:moveTo>
                    <a:pt x="7619" y="320039"/>
                  </a:moveTo>
                  <a:lnTo>
                    <a:pt x="0" y="320039"/>
                  </a:lnTo>
                  <a:lnTo>
                    <a:pt x="0" y="325119"/>
                  </a:lnTo>
                  <a:lnTo>
                    <a:pt x="7619" y="325119"/>
                  </a:lnTo>
                  <a:lnTo>
                    <a:pt x="7619" y="320039"/>
                  </a:lnTo>
                  <a:close/>
                </a:path>
                <a:path w="7619" h="389889">
                  <a:moveTo>
                    <a:pt x="7619" y="313689"/>
                  </a:moveTo>
                  <a:lnTo>
                    <a:pt x="0" y="313689"/>
                  </a:lnTo>
                  <a:lnTo>
                    <a:pt x="0" y="318769"/>
                  </a:lnTo>
                  <a:lnTo>
                    <a:pt x="7619" y="318769"/>
                  </a:lnTo>
                  <a:lnTo>
                    <a:pt x="7619" y="313689"/>
                  </a:lnTo>
                  <a:close/>
                </a:path>
                <a:path w="7619" h="389889">
                  <a:moveTo>
                    <a:pt x="7619" y="307339"/>
                  </a:moveTo>
                  <a:lnTo>
                    <a:pt x="0" y="307339"/>
                  </a:lnTo>
                  <a:lnTo>
                    <a:pt x="0" y="312419"/>
                  </a:lnTo>
                  <a:lnTo>
                    <a:pt x="7619" y="312419"/>
                  </a:lnTo>
                  <a:lnTo>
                    <a:pt x="7619" y="307339"/>
                  </a:lnTo>
                  <a:close/>
                </a:path>
                <a:path w="7619" h="389889">
                  <a:moveTo>
                    <a:pt x="7619" y="288289"/>
                  </a:moveTo>
                  <a:lnTo>
                    <a:pt x="0" y="288289"/>
                  </a:lnTo>
                  <a:lnTo>
                    <a:pt x="0" y="306069"/>
                  </a:lnTo>
                  <a:lnTo>
                    <a:pt x="7619" y="306069"/>
                  </a:lnTo>
                  <a:lnTo>
                    <a:pt x="7619" y="288289"/>
                  </a:lnTo>
                  <a:close/>
                </a:path>
                <a:path w="7619" h="389889">
                  <a:moveTo>
                    <a:pt x="7619" y="281939"/>
                  </a:moveTo>
                  <a:lnTo>
                    <a:pt x="0" y="281939"/>
                  </a:lnTo>
                  <a:lnTo>
                    <a:pt x="0" y="287019"/>
                  </a:lnTo>
                  <a:lnTo>
                    <a:pt x="7619" y="287019"/>
                  </a:lnTo>
                  <a:lnTo>
                    <a:pt x="7619" y="281939"/>
                  </a:lnTo>
                  <a:close/>
                </a:path>
                <a:path w="7619" h="389889">
                  <a:moveTo>
                    <a:pt x="7619" y="276859"/>
                  </a:moveTo>
                  <a:lnTo>
                    <a:pt x="0" y="276859"/>
                  </a:lnTo>
                  <a:lnTo>
                    <a:pt x="0" y="280669"/>
                  </a:lnTo>
                  <a:lnTo>
                    <a:pt x="7619" y="280669"/>
                  </a:lnTo>
                  <a:lnTo>
                    <a:pt x="7619" y="276859"/>
                  </a:lnTo>
                  <a:close/>
                </a:path>
              </a:pathLst>
            </a:custGeom>
            <a:solidFill>
              <a:srgbClr val="8B00ED"/>
            </a:solidFill>
          </p:spPr>
          <p:txBody>
            <a:bodyPr bIns="0" lIns="0" rIns="0" rtlCol="0" tIns="0" wrap="square"/>
            <a:p/>
          </p:txBody>
        </p:sp>
        <p:sp>
          <p:nvSpPr>
            <p:cNvPr id="1050443" name="object 1751"/>
            <p:cNvSpPr/>
            <p:nvPr/>
          </p:nvSpPr>
          <p:spPr>
            <a:xfrm>
              <a:off x="2965449" y="5946140"/>
              <a:ext cx="7620" cy="414020"/>
            </a:xfrm>
            <a:custGeom>
              <a:avLst/>
              <a:ahLst/>
              <a:rect l="l" t="t" r="r" b="b"/>
              <a:pathLst>
                <a:path w="7619" h="414020">
                  <a:moveTo>
                    <a:pt x="1269" y="0"/>
                  </a:moveTo>
                  <a:lnTo>
                    <a:pt x="0" y="0"/>
                  </a:lnTo>
                  <a:lnTo>
                    <a:pt x="0" y="1270"/>
                  </a:lnTo>
                  <a:lnTo>
                    <a:pt x="1269" y="1270"/>
                  </a:lnTo>
                  <a:lnTo>
                    <a:pt x="1269" y="0"/>
                  </a:lnTo>
                  <a:close/>
                </a:path>
                <a:path w="7619" h="414020">
                  <a:moveTo>
                    <a:pt x="1269" y="1270"/>
                  </a:moveTo>
                  <a:lnTo>
                    <a:pt x="0" y="1270"/>
                  </a:lnTo>
                  <a:lnTo>
                    <a:pt x="0" y="5080"/>
                  </a:lnTo>
                  <a:lnTo>
                    <a:pt x="3810" y="5080"/>
                  </a:lnTo>
                  <a:lnTo>
                    <a:pt x="3810" y="3810"/>
                  </a:lnTo>
                  <a:lnTo>
                    <a:pt x="2539" y="3810"/>
                  </a:lnTo>
                  <a:lnTo>
                    <a:pt x="2539" y="2540"/>
                  </a:lnTo>
                  <a:lnTo>
                    <a:pt x="1269" y="2540"/>
                  </a:lnTo>
                  <a:lnTo>
                    <a:pt x="1269" y="1270"/>
                  </a:lnTo>
                  <a:close/>
                </a:path>
                <a:path w="7619" h="414020">
                  <a:moveTo>
                    <a:pt x="3810" y="5080"/>
                  </a:moveTo>
                  <a:lnTo>
                    <a:pt x="0" y="5080"/>
                  </a:lnTo>
                  <a:lnTo>
                    <a:pt x="0" y="7620"/>
                  </a:lnTo>
                  <a:lnTo>
                    <a:pt x="5080" y="7620"/>
                  </a:lnTo>
                  <a:lnTo>
                    <a:pt x="5080" y="6350"/>
                  </a:lnTo>
                  <a:lnTo>
                    <a:pt x="3810" y="6350"/>
                  </a:lnTo>
                  <a:lnTo>
                    <a:pt x="3810" y="5080"/>
                  </a:lnTo>
                  <a:close/>
                </a:path>
                <a:path w="7619" h="414020">
                  <a:moveTo>
                    <a:pt x="6350" y="7620"/>
                  </a:moveTo>
                  <a:lnTo>
                    <a:pt x="0" y="7620"/>
                  </a:lnTo>
                  <a:lnTo>
                    <a:pt x="0" y="13970"/>
                  </a:lnTo>
                  <a:lnTo>
                    <a:pt x="7619" y="13970"/>
                  </a:lnTo>
                  <a:lnTo>
                    <a:pt x="7619" y="10160"/>
                  </a:lnTo>
                  <a:lnTo>
                    <a:pt x="6350" y="10160"/>
                  </a:lnTo>
                  <a:lnTo>
                    <a:pt x="6350" y="7620"/>
                  </a:lnTo>
                  <a:close/>
                </a:path>
                <a:path w="7619" h="414020">
                  <a:moveTo>
                    <a:pt x="7619" y="13970"/>
                  </a:moveTo>
                  <a:lnTo>
                    <a:pt x="0" y="13970"/>
                  </a:lnTo>
                  <a:lnTo>
                    <a:pt x="0" y="17780"/>
                  </a:lnTo>
                  <a:lnTo>
                    <a:pt x="7619" y="17780"/>
                  </a:lnTo>
                  <a:lnTo>
                    <a:pt x="7619" y="13970"/>
                  </a:lnTo>
                  <a:close/>
                </a:path>
                <a:path w="7619" h="414020">
                  <a:moveTo>
                    <a:pt x="7619" y="17780"/>
                  </a:moveTo>
                  <a:lnTo>
                    <a:pt x="0" y="17780"/>
                  </a:lnTo>
                  <a:lnTo>
                    <a:pt x="0" y="26670"/>
                  </a:lnTo>
                  <a:lnTo>
                    <a:pt x="7619" y="26670"/>
                  </a:lnTo>
                  <a:lnTo>
                    <a:pt x="7619" y="17780"/>
                  </a:lnTo>
                  <a:close/>
                </a:path>
                <a:path w="7619" h="414020">
                  <a:moveTo>
                    <a:pt x="7619" y="26670"/>
                  </a:moveTo>
                  <a:lnTo>
                    <a:pt x="0" y="26670"/>
                  </a:lnTo>
                  <a:lnTo>
                    <a:pt x="0" y="33020"/>
                  </a:lnTo>
                  <a:lnTo>
                    <a:pt x="7619" y="33020"/>
                  </a:lnTo>
                  <a:lnTo>
                    <a:pt x="7619" y="26670"/>
                  </a:lnTo>
                  <a:close/>
                </a:path>
                <a:path w="7619" h="414020">
                  <a:moveTo>
                    <a:pt x="7619" y="33020"/>
                  </a:moveTo>
                  <a:lnTo>
                    <a:pt x="0" y="33020"/>
                  </a:lnTo>
                  <a:lnTo>
                    <a:pt x="0" y="36830"/>
                  </a:lnTo>
                  <a:lnTo>
                    <a:pt x="7619" y="36830"/>
                  </a:lnTo>
                  <a:lnTo>
                    <a:pt x="7619" y="33020"/>
                  </a:lnTo>
                  <a:close/>
                </a:path>
                <a:path w="7619" h="414020">
                  <a:moveTo>
                    <a:pt x="7619" y="36830"/>
                  </a:moveTo>
                  <a:lnTo>
                    <a:pt x="0" y="36830"/>
                  </a:lnTo>
                  <a:lnTo>
                    <a:pt x="0" y="39370"/>
                  </a:lnTo>
                  <a:lnTo>
                    <a:pt x="7619" y="39370"/>
                  </a:lnTo>
                  <a:lnTo>
                    <a:pt x="7619" y="36830"/>
                  </a:lnTo>
                  <a:close/>
                </a:path>
                <a:path w="7619" h="414020">
                  <a:moveTo>
                    <a:pt x="7619" y="39370"/>
                  </a:moveTo>
                  <a:lnTo>
                    <a:pt x="0" y="39370"/>
                  </a:lnTo>
                  <a:lnTo>
                    <a:pt x="0" y="43180"/>
                  </a:lnTo>
                  <a:lnTo>
                    <a:pt x="7619" y="43180"/>
                  </a:lnTo>
                  <a:lnTo>
                    <a:pt x="7619" y="39370"/>
                  </a:lnTo>
                  <a:close/>
                </a:path>
                <a:path w="7619" h="414020">
                  <a:moveTo>
                    <a:pt x="7619" y="43180"/>
                  </a:moveTo>
                  <a:lnTo>
                    <a:pt x="0" y="43180"/>
                  </a:lnTo>
                  <a:lnTo>
                    <a:pt x="0" y="45720"/>
                  </a:lnTo>
                  <a:lnTo>
                    <a:pt x="7619" y="45720"/>
                  </a:lnTo>
                  <a:lnTo>
                    <a:pt x="7619" y="43180"/>
                  </a:lnTo>
                  <a:close/>
                </a:path>
                <a:path w="7619" h="414020">
                  <a:moveTo>
                    <a:pt x="7619" y="45720"/>
                  </a:moveTo>
                  <a:lnTo>
                    <a:pt x="0" y="45720"/>
                  </a:lnTo>
                  <a:lnTo>
                    <a:pt x="0" y="49530"/>
                  </a:lnTo>
                  <a:lnTo>
                    <a:pt x="7619" y="49530"/>
                  </a:lnTo>
                  <a:lnTo>
                    <a:pt x="7619" y="45720"/>
                  </a:lnTo>
                  <a:close/>
                </a:path>
                <a:path w="7619" h="414020">
                  <a:moveTo>
                    <a:pt x="7619" y="49530"/>
                  </a:moveTo>
                  <a:lnTo>
                    <a:pt x="0" y="49530"/>
                  </a:lnTo>
                  <a:lnTo>
                    <a:pt x="0" y="52070"/>
                  </a:lnTo>
                  <a:lnTo>
                    <a:pt x="7619" y="52070"/>
                  </a:lnTo>
                  <a:lnTo>
                    <a:pt x="7619" y="49530"/>
                  </a:lnTo>
                  <a:close/>
                </a:path>
                <a:path w="7619" h="414020">
                  <a:moveTo>
                    <a:pt x="7619" y="52070"/>
                  </a:moveTo>
                  <a:lnTo>
                    <a:pt x="0" y="52070"/>
                  </a:lnTo>
                  <a:lnTo>
                    <a:pt x="0" y="55880"/>
                  </a:lnTo>
                  <a:lnTo>
                    <a:pt x="7619" y="55880"/>
                  </a:lnTo>
                  <a:lnTo>
                    <a:pt x="7619" y="52070"/>
                  </a:lnTo>
                  <a:close/>
                </a:path>
                <a:path w="7619" h="414020">
                  <a:moveTo>
                    <a:pt x="7619" y="55880"/>
                  </a:moveTo>
                  <a:lnTo>
                    <a:pt x="0" y="55880"/>
                  </a:lnTo>
                  <a:lnTo>
                    <a:pt x="0" y="58420"/>
                  </a:lnTo>
                  <a:lnTo>
                    <a:pt x="7619" y="58420"/>
                  </a:lnTo>
                  <a:lnTo>
                    <a:pt x="7619" y="55880"/>
                  </a:lnTo>
                  <a:close/>
                </a:path>
                <a:path w="7619" h="414020">
                  <a:moveTo>
                    <a:pt x="7619" y="58420"/>
                  </a:moveTo>
                  <a:lnTo>
                    <a:pt x="0" y="58420"/>
                  </a:lnTo>
                  <a:lnTo>
                    <a:pt x="0" y="62230"/>
                  </a:lnTo>
                  <a:lnTo>
                    <a:pt x="7619" y="62230"/>
                  </a:lnTo>
                  <a:lnTo>
                    <a:pt x="7619" y="58420"/>
                  </a:lnTo>
                  <a:close/>
                </a:path>
                <a:path w="7619" h="414020">
                  <a:moveTo>
                    <a:pt x="7619" y="62230"/>
                  </a:moveTo>
                  <a:lnTo>
                    <a:pt x="0" y="62230"/>
                  </a:lnTo>
                  <a:lnTo>
                    <a:pt x="0" y="64770"/>
                  </a:lnTo>
                  <a:lnTo>
                    <a:pt x="7619" y="64770"/>
                  </a:lnTo>
                  <a:lnTo>
                    <a:pt x="7619" y="62230"/>
                  </a:lnTo>
                  <a:close/>
                </a:path>
                <a:path w="7619" h="414020">
                  <a:moveTo>
                    <a:pt x="7619" y="64770"/>
                  </a:moveTo>
                  <a:lnTo>
                    <a:pt x="0" y="64770"/>
                  </a:lnTo>
                  <a:lnTo>
                    <a:pt x="0" y="71120"/>
                  </a:lnTo>
                  <a:lnTo>
                    <a:pt x="7619" y="71120"/>
                  </a:lnTo>
                  <a:lnTo>
                    <a:pt x="7619" y="64770"/>
                  </a:lnTo>
                  <a:close/>
                </a:path>
                <a:path w="7619" h="414020">
                  <a:moveTo>
                    <a:pt x="7619" y="71120"/>
                  </a:moveTo>
                  <a:lnTo>
                    <a:pt x="0" y="71120"/>
                  </a:lnTo>
                  <a:lnTo>
                    <a:pt x="0" y="74930"/>
                  </a:lnTo>
                  <a:lnTo>
                    <a:pt x="7619" y="74930"/>
                  </a:lnTo>
                  <a:lnTo>
                    <a:pt x="7619" y="71120"/>
                  </a:lnTo>
                  <a:close/>
                </a:path>
                <a:path w="7619" h="414020">
                  <a:moveTo>
                    <a:pt x="7619" y="74930"/>
                  </a:moveTo>
                  <a:lnTo>
                    <a:pt x="0" y="74930"/>
                  </a:lnTo>
                  <a:lnTo>
                    <a:pt x="0" y="77470"/>
                  </a:lnTo>
                  <a:lnTo>
                    <a:pt x="7619" y="77470"/>
                  </a:lnTo>
                  <a:lnTo>
                    <a:pt x="7619" y="74930"/>
                  </a:lnTo>
                  <a:close/>
                </a:path>
                <a:path w="7619" h="414020">
                  <a:moveTo>
                    <a:pt x="7619" y="77470"/>
                  </a:moveTo>
                  <a:lnTo>
                    <a:pt x="0" y="77470"/>
                  </a:lnTo>
                  <a:lnTo>
                    <a:pt x="0" y="81280"/>
                  </a:lnTo>
                  <a:lnTo>
                    <a:pt x="7619" y="81280"/>
                  </a:lnTo>
                  <a:lnTo>
                    <a:pt x="7619" y="77470"/>
                  </a:lnTo>
                  <a:close/>
                </a:path>
                <a:path w="7619" h="414020">
                  <a:moveTo>
                    <a:pt x="7619" y="81280"/>
                  </a:moveTo>
                  <a:lnTo>
                    <a:pt x="0" y="81280"/>
                  </a:lnTo>
                  <a:lnTo>
                    <a:pt x="0" y="83820"/>
                  </a:lnTo>
                  <a:lnTo>
                    <a:pt x="7619" y="83820"/>
                  </a:lnTo>
                  <a:lnTo>
                    <a:pt x="7619" y="81280"/>
                  </a:lnTo>
                  <a:close/>
                </a:path>
                <a:path w="7619" h="414020">
                  <a:moveTo>
                    <a:pt x="7619" y="83820"/>
                  </a:moveTo>
                  <a:lnTo>
                    <a:pt x="0" y="83820"/>
                  </a:lnTo>
                  <a:lnTo>
                    <a:pt x="0" y="96520"/>
                  </a:lnTo>
                  <a:lnTo>
                    <a:pt x="7619" y="96520"/>
                  </a:lnTo>
                  <a:lnTo>
                    <a:pt x="7619" y="83820"/>
                  </a:lnTo>
                  <a:close/>
                </a:path>
                <a:path w="7619" h="414020">
                  <a:moveTo>
                    <a:pt x="7619" y="96520"/>
                  </a:moveTo>
                  <a:lnTo>
                    <a:pt x="0" y="96520"/>
                  </a:lnTo>
                  <a:lnTo>
                    <a:pt x="0" y="134620"/>
                  </a:lnTo>
                  <a:lnTo>
                    <a:pt x="7619" y="134620"/>
                  </a:lnTo>
                  <a:lnTo>
                    <a:pt x="7619" y="96520"/>
                  </a:lnTo>
                  <a:close/>
                </a:path>
                <a:path w="7619" h="414020">
                  <a:moveTo>
                    <a:pt x="7619" y="134620"/>
                  </a:moveTo>
                  <a:lnTo>
                    <a:pt x="0" y="134620"/>
                  </a:lnTo>
                  <a:lnTo>
                    <a:pt x="0" y="287020"/>
                  </a:lnTo>
                  <a:lnTo>
                    <a:pt x="7619" y="287020"/>
                  </a:lnTo>
                  <a:lnTo>
                    <a:pt x="7619" y="134620"/>
                  </a:lnTo>
                  <a:close/>
                </a:path>
                <a:path w="7619" h="414020">
                  <a:moveTo>
                    <a:pt x="3809" y="407670"/>
                  </a:moveTo>
                  <a:lnTo>
                    <a:pt x="0" y="407670"/>
                  </a:lnTo>
                  <a:lnTo>
                    <a:pt x="0" y="412750"/>
                  </a:lnTo>
                  <a:lnTo>
                    <a:pt x="1269" y="412750"/>
                  </a:lnTo>
                  <a:lnTo>
                    <a:pt x="1269" y="414020"/>
                  </a:lnTo>
                  <a:lnTo>
                    <a:pt x="2539" y="414020"/>
                  </a:lnTo>
                  <a:lnTo>
                    <a:pt x="2539" y="410210"/>
                  </a:lnTo>
                  <a:lnTo>
                    <a:pt x="3810" y="410210"/>
                  </a:lnTo>
                  <a:lnTo>
                    <a:pt x="3809" y="407670"/>
                  </a:lnTo>
                  <a:close/>
                </a:path>
                <a:path w="7619" h="414020">
                  <a:moveTo>
                    <a:pt x="7619" y="400050"/>
                  </a:moveTo>
                  <a:lnTo>
                    <a:pt x="0" y="400050"/>
                  </a:lnTo>
                  <a:lnTo>
                    <a:pt x="0" y="406400"/>
                  </a:lnTo>
                  <a:lnTo>
                    <a:pt x="6350" y="406400"/>
                  </a:lnTo>
                  <a:lnTo>
                    <a:pt x="6350" y="403860"/>
                  </a:lnTo>
                  <a:lnTo>
                    <a:pt x="7619" y="403860"/>
                  </a:lnTo>
                  <a:lnTo>
                    <a:pt x="7619" y="400050"/>
                  </a:lnTo>
                  <a:close/>
                </a:path>
                <a:path w="7619" h="414020">
                  <a:moveTo>
                    <a:pt x="7619" y="394970"/>
                  </a:moveTo>
                  <a:lnTo>
                    <a:pt x="0" y="394970"/>
                  </a:lnTo>
                  <a:lnTo>
                    <a:pt x="0" y="398780"/>
                  </a:lnTo>
                  <a:lnTo>
                    <a:pt x="7619" y="398780"/>
                  </a:lnTo>
                  <a:lnTo>
                    <a:pt x="7619" y="394970"/>
                  </a:lnTo>
                  <a:close/>
                </a:path>
                <a:path w="7619" h="414020">
                  <a:moveTo>
                    <a:pt x="7619" y="388620"/>
                  </a:moveTo>
                  <a:lnTo>
                    <a:pt x="0" y="388620"/>
                  </a:lnTo>
                  <a:lnTo>
                    <a:pt x="0" y="393700"/>
                  </a:lnTo>
                  <a:lnTo>
                    <a:pt x="7619" y="393700"/>
                  </a:lnTo>
                  <a:lnTo>
                    <a:pt x="7619" y="388620"/>
                  </a:lnTo>
                  <a:close/>
                </a:path>
                <a:path w="7619" h="414020">
                  <a:moveTo>
                    <a:pt x="7619" y="382270"/>
                  </a:moveTo>
                  <a:lnTo>
                    <a:pt x="0" y="382270"/>
                  </a:lnTo>
                  <a:lnTo>
                    <a:pt x="0" y="387350"/>
                  </a:lnTo>
                  <a:lnTo>
                    <a:pt x="7619" y="387350"/>
                  </a:lnTo>
                  <a:lnTo>
                    <a:pt x="7619" y="382270"/>
                  </a:lnTo>
                  <a:close/>
                </a:path>
                <a:path w="7619" h="414020">
                  <a:moveTo>
                    <a:pt x="7619" y="375920"/>
                  </a:moveTo>
                  <a:lnTo>
                    <a:pt x="0" y="375920"/>
                  </a:lnTo>
                  <a:lnTo>
                    <a:pt x="0" y="381000"/>
                  </a:lnTo>
                  <a:lnTo>
                    <a:pt x="7619" y="381000"/>
                  </a:lnTo>
                  <a:lnTo>
                    <a:pt x="7619" y="375920"/>
                  </a:lnTo>
                  <a:close/>
                </a:path>
                <a:path w="7619" h="414020">
                  <a:moveTo>
                    <a:pt x="7619" y="369570"/>
                  </a:moveTo>
                  <a:lnTo>
                    <a:pt x="0" y="369570"/>
                  </a:lnTo>
                  <a:lnTo>
                    <a:pt x="0" y="374650"/>
                  </a:lnTo>
                  <a:lnTo>
                    <a:pt x="7619" y="374650"/>
                  </a:lnTo>
                  <a:lnTo>
                    <a:pt x="7619" y="369570"/>
                  </a:lnTo>
                  <a:close/>
                </a:path>
                <a:path w="7619" h="414020">
                  <a:moveTo>
                    <a:pt x="7619" y="363220"/>
                  </a:moveTo>
                  <a:lnTo>
                    <a:pt x="0" y="363220"/>
                  </a:lnTo>
                  <a:lnTo>
                    <a:pt x="0" y="368300"/>
                  </a:lnTo>
                  <a:lnTo>
                    <a:pt x="7619" y="368300"/>
                  </a:lnTo>
                  <a:lnTo>
                    <a:pt x="7619" y="363220"/>
                  </a:lnTo>
                  <a:close/>
                </a:path>
                <a:path w="7619" h="414020">
                  <a:moveTo>
                    <a:pt x="7619" y="356870"/>
                  </a:moveTo>
                  <a:lnTo>
                    <a:pt x="0" y="356870"/>
                  </a:lnTo>
                  <a:lnTo>
                    <a:pt x="0" y="361950"/>
                  </a:lnTo>
                  <a:lnTo>
                    <a:pt x="7619" y="361950"/>
                  </a:lnTo>
                  <a:lnTo>
                    <a:pt x="7619" y="356870"/>
                  </a:lnTo>
                  <a:close/>
                </a:path>
                <a:path w="7619" h="414020">
                  <a:moveTo>
                    <a:pt x="7619" y="350520"/>
                  </a:moveTo>
                  <a:lnTo>
                    <a:pt x="0" y="350520"/>
                  </a:lnTo>
                  <a:lnTo>
                    <a:pt x="0" y="355600"/>
                  </a:lnTo>
                  <a:lnTo>
                    <a:pt x="7619" y="355600"/>
                  </a:lnTo>
                  <a:lnTo>
                    <a:pt x="7619" y="350520"/>
                  </a:lnTo>
                  <a:close/>
                </a:path>
                <a:path w="7619" h="414020">
                  <a:moveTo>
                    <a:pt x="7619" y="344170"/>
                  </a:moveTo>
                  <a:lnTo>
                    <a:pt x="0" y="344170"/>
                  </a:lnTo>
                  <a:lnTo>
                    <a:pt x="0" y="349250"/>
                  </a:lnTo>
                  <a:lnTo>
                    <a:pt x="7619" y="349250"/>
                  </a:lnTo>
                  <a:lnTo>
                    <a:pt x="7619" y="344170"/>
                  </a:lnTo>
                  <a:close/>
                </a:path>
                <a:path w="7619" h="414020">
                  <a:moveTo>
                    <a:pt x="7619" y="337820"/>
                  </a:moveTo>
                  <a:lnTo>
                    <a:pt x="0" y="337820"/>
                  </a:lnTo>
                  <a:lnTo>
                    <a:pt x="0" y="342900"/>
                  </a:lnTo>
                  <a:lnTo>
                    <a:pt x="7619" y="342900"/>
                  </a:lnTo>
                  <a:lnTo>
                    <a:pt x="7619" y="337820"/>
                  </a:lnTo>
                  <a:close/>
                </a:path>
                <a:path w="7619" h="414020">
                  <a:moveTo>
                    <a:pt x="7619" y="331470"/>
                  </a:moveTo>
                  <a:lnTo>
                    <a:pt x="0" y="331470"/>
                  </a:lnTo>
                  <a:lnTo>
                    <a:pt x="0" y="336550"/>
                  </a:lnTo>
                  <a:lnTo>
                    <a:pt x="7619" y="336550"/>
                  </a:lnTo>
                  <a:lnTo>
                    <a:pt x="7619" y="331470"/>
                  </a:lnTo>
                  <a:close/>
                </a:path>
                <a:path w="7619" h="414020">
                  <a:moveTo>
                    <a:pt x="7619" y="325120"/>
                  </a:moveTo>
                  <a:lnTo>
                    <a:pt x="0" y="325120"/>
                  </a:lnTo>
                  <a:lnTo>
                    <a:pt x="0" y="330200"/>
                  </a:lnTo>
                  <a:lnTo>
                    <a:pt x="7619" y="330200"/>
                  </a:lnTo>
                  <a:lnTo>
                    <a:pt x="7619" y="325120"/>
                  </a:lnTo>
                  <a:close/>
                </a:path>
                <a:path w="7619" h="414020">
                  <a:moveTo>
                    <a:pt x="7619" y="318770"/>
                  </a:moveTo>
                  <a:lnTo>
                    <a:pt x="0" y="318770"/>
                  </a:lnTo>
                  <a:lnTo>
                    <a:pt x="0" y="323850"/>
                  </a:lnTo>
                  <a:lnTo>
                    <a:pt x="7619" y="323850"/>
                  </a:lnTo>
                  <a:lnTo>
                    <a:pt x="7619" y="318770"/>
                  </a:lnTo>
                  <a:close/>
                </a:path>
                <a:path w="7619" h="414020">
                  <a:moveTo>
                    <a:pt x="7619" y="299720"/>
                  </a:moveTo>
                  <a:lnTo>
                    <a:pt x="0" y="299720"/>
                  </a:lnTo>
                  <a:lnTo>
                    <a:pt x="0" y="317500"/>
                  </a:lnTo>
                  <a:lnTo>
                    <a:pt x="7619" y="317500"/>
                  </a:lnTo>
                  <a:lnTo>
                    <a:pt x="7619" y="299720"/>
                  </a:lnTo>
                  <a:close/>
                </a:path>
                <a:path w="7619" h="414020">
                  <a:moveTo>
                    <a:pt x="7619" y="293370"/>
                  </a:moveTo>
                  <a:lnTo>
                    <a:pt x="0" y="293370"/>
                  </a:lnTo>
                  <a:lnTo>
                    <a:pt x="0" y="298450"/>
                  </a:lnTo>
                  <a:lnTo>
                    <a:pt x="7619" y="298450"/>
                  </a:lnTo>
                  <a:lnTo>
                    <a:pt x="7619" y="293370"/>
                  </a:lnTo>
                  <a:close/>
                </a:path>
                <a:path w="7619" h="414020">
                  <a:moveTo>
                    <a:pt x="7619" y="288290"/>
                  </a:moveTo>
                  <a:lnTo>
                    <a:pt x="0" y="288290"/>
                  </a:lnTo>
                  <a:lnTo>
                    <a:pt x="0" y="292100"/>
                  </a:lnTo>
                  <a:lnTo>
                    <a:pt x="7619" y="292100"/>
                  </a:lnTo>
                  <a:lnTo>
                    <a:pt x="7619" y="288290"/>
                  </a:lnTo>
                  <a:close/>
                </a:path>
              </a:pathLst>
            </a:custGeom>
            <a:solidFill>
              <a:srgbClr val="8A00ED"/>
            </a:solidFill>
          </p:spPr>
          <p:txBody>
            <a:bodyPr bIns="0" lIns="0" rIns="0" rtlCol="0" tIns="0" wrap="square"/>
            <a:p/>
          </p:txBody>
        </p:sp>
        <p:sp>
          <p:nvSpPr>
            <p:cNvPr id="1050444" name="object 1752"/>
            <p:cNvSpPr/>
            <p:nvPr/>
          </p:nvSpPr>
          <p:spPr>
            <a:xfrm>
              <a:off x="2959099" y="5937250"/>
              <a:ext cx="6350" cy="434340"/>
            </a:xfrm>
            <a:custGeom>
              <a:avLst/>
              <a:ahLst/>
              <a:rect l="l" t="t" r="r" b="b"/>
              <a:pathLst>
                <a:path w="6350" h="434339">
                  <a:moveTo>
                    <a:pt x="1269" y="0"/>
                  </a:moveTo>
                  <a:lnTo>
                    <a:pt x="0" y="0"/>
                  </a:lnTo>
                  <a:lnTo>
                    <a:pt x="0" y="3809"/>
                  </a:lnTo>
                  <a:lnTo>
                    <a:pt x="2539" y="3809"/>
                  </a:lnTo>
                  <a:lnTo>
                    <a:pt x="2539" y="1270"/>
                  </a:lnTo>
                  <a:lnTo>
                    <a:pt x="1269" y="1270"/>
                  </a:lnTo>
                  <a:lnTo>
                    <a:pt x="1269" y="0"/>
                  </a:lnTo>
                  <a:close/>
                </a:path>
                <a:path w="6350" h="434339">
                  <a:moveTo>
                    <a:pt x="3810" y="3810"/>
                  </a:moveTo>
                  <a:lnTo>
                    <a:pt x="0" y="3810"/>
                  </a:lnTo>
                  <a:lnTo>
                    <a:pt x="0" y="7619"/>
                  </a:lnTo>
                  <a:lnTo>
                    <a:pt x="5080" y="7619"/>
                  </a:lnTo>
                  <a:lnTo>
                    <a:pt x="5080" y="5080"/>
                  </a:lnTo>
                  <a:lnTo>
                    <a:pt x="3810" y="5080"/>
                  </a:lnTo>
                  <a:lnTo>
                    <a:pt x="3810" y="3810"/>
                  </a:lnTo>
                  <a:close/>
                </a:path>
                <a:path w="6350" h="434339">
                  <a:moveTo>
                    <a:pt x="6350" y="7620"/>
                  </a:moveTo>
                  <a:lnTo>
                    <a:pt x="0" y="7620"/>
                  </a:lnTo>
                  <a:lnTo>
                    <a:pt x="0" y="10159"/>
                  </a:lnTo>
                  <a:lnTo>
                    <a:pt x="6350" y="10159"/>
                  </a:lnTo>
                  <a:lnTo>
                    <a:pt x="6350" y="7620"/>
                  </a:lnTo>
                  <a:close/>
                </a:path>
                <a:path w="6350" h="434339">
                  <a:moveTo>
                    <a:pt x="6350" y="10160"/>
                  </a:moveTo>
                  <a:lnTo>
                    <a:pt x="0" y="10160"/>
                  </a:lnTo>
                  <a:lnTo>
                    <a:pt x="0" y="13969"/>
                  </a:lnTo>
                  <a:lnTo>
                    <a:pt x="6350" y="13969"/>
                  </a:lnTo>
                  <a:lnTo>
                    <a:pt x="6350" y="10160"/>
                  </a:lnTo>
                  <a:close/>
                </a:path>
                <a:path w="6350" h="434339">
                  <a:moveTo>
                    <a:pt x="6350" y="13970"/>
                  </a:moveTo>
                  <a:lnTo>
                    <a:pt x="0" y="13970"/>
                  </a:lnTo>
                  <a:lnTo>
                    <a:pt x="0" y="16509"/>
                  </a:lnTo>
                  <a:lnTo>
                    <a:pt x="6350" y="16509"/>
                  </a:lnTo>
                  <a:lnTo>
                    <a:pt x="6350" y="13970"/>
                  </a:lnTo>
                  <a:close/>
                </a:path>
                <a:path w="6350" h="434339">
                  <a:moveTo>
                    <a:pt x="6350" y="16510"/>
                  </a:moveTo>
                  <a:lnTo>
                    <a:pt x="0" y="16510"/>
                  </a:lnTo>
                  <a:lnTo>
                    <a:pt x="0" y="22859"/>
                  </a:lnTo>
                  <a:lnTo>
                    <a:pt x="6350" y="22859"/>
                  </a:lnTo>
                  <a:lnTo>
                    <a:pt x="6350" y="16510"/>
                  </a:lnTo>
                  <a:close/>
                </a:path>
                <a:path w="6350" h="434339">
                  <a:moveTo>
                    <a:pt x="6350" y="22860"/>
                  </a:moveTo>
                  <a:lnTo>
                    <a:pt x="0" y="22860"/>
                  </a:lnTo>
                  <a:lnTo>
                    <a:pt x="0" y="26669"/>
                  </a:lnTo>
                  <a:lnTo>
                    <a:pt x="6350" y="26669"/>
                  </a:lnTo>
                  <a:lnTo>
                    <a:pt x="6350" y="22860"/>
                  </a:lnTo>
                  <a:close/>
                </a:path>
                <a:path w="6350" h="434339">
                  <a:moveTo>
                    <a:pt x="6350" y="26670"/>
                  </a:moveTo>
                  <a:lnTo>
                    <a:pt x="0" y="26670"/>
                  </a:lnTo>
                  <a:lnTo>
                    <a:pt x="0" y="35559"/>
                  </a:lnTo>
                  <a:lnTo>
                    <a:pt x="6350" y="35559"/>
                  </a:lnTo>
                  <a:lnTo>
                    <a:pt x="6350" y="26670"/>
                  </a:lnTo>
                  <a:close/>
                </a:path>
                <a:path w="6350" h="434339">
                  <a:moveTo>
                    <a:pt x="6350" y="35560"/>
                  </a:moveTo>
                  <a:lnTo>
                    <a:pt x="0" y="35560"/>
                  </a:lnTo>
                  <a:lnTo>
                    <a:pt x="0" y="41909"/>
                  </a:lnTo>
                  <a:lnTo>
                    <a:pt x="6350" y="41909"/>
                  </a:lnTo>
                  <a:lnTo>
                    <a:pt x="6350" y="35560"/>
                  </a:lnTo>
                  <a:close/>
                </a:path>
                <a:path w="6350" h="434339">
                  <a:moveTo>
                    <a:pt x="6350" y="41910"/>
                  </a:moveTo>
                  <a:lnTo>
                    <a:pt x="0" y="41910"/>
                  </a:lnTo>
                  <a:lnTo>
                    <a:pt x="0" y="45719"/>
                  </a:lnTo>
                  <a:lnTo>
                    <a:pt x="6350" y="45719"/>
                  </a:lnTo>
                  <a:lnTo>
                    <a:pt x="6350" y="41910"/>
                  </a:lnTo>
                  <a:close/>
                </a:path>
                <a:path w="6350" h="434339">
                  <a:moveTo>
                    <a:pt x="6350" y="45720"/>
                  </a:moveTo>
                  <a:lnTo>
                    <a:pt x="0" y="45720"/>
                  </a:lnTo>
                  <a:lnTo>
                    <a:pt x="0" y="48259"/>
                  </a:lnTo>
                  <a:lnTo>
                    <a:pt x="6350" y="48259"/>
                  </a:lnTo>
                  <a:lnTo>
                    <a:pt x="6350" y="45720"/>
                  </a:lnTo>
                  <a:close/>
                </a:path>
                <a:path w="6350" h="434339">
                  <a:moveTo>
                    <a:pt x="6350" y="48260"/>
                  </a:moveTo>
                  <a:lnTo>
                    <a:pt x="0" y="48260"/>
                  </a:lnTo>
                  <a:lnTo>
                    <a:pt x="0" y="52069"/>
                  </a:lnTo>
                  <a:lnTo>
                    <a:pt x="6350" y="52069"/>
                  </a:lnTo>
                  <a:lnTo>
                    <a:pt x="6350" y="48260"/>
                  </a:lnTo>
                  <a:close/>
                </a:path>
                <a:path w="6350" h="434339">
                  <a:moveTo>
                    <a:pt x="6350" y="52070"/>
                  </a:moveTo>
                  <a:lnTo>
                    <a:pt x="0" y="52070"/>
                  </a:lnTo>
                  <a:lnTo>
                    <a:pt x="0" y="54609"/>
                  </a:lnTo>
                  <a:lnTo>
                    <a:pt x="6350" y="54609"/>
                  </a:lnTo>
                  <a:lnTo>
                    <a:pt x="6350" y="52070"/>
                  </a:lnTo>
                  <a:close/>
                </a:path>
                <a:path w="6350" h="434339">
                  <a:moveTo>
                    <a:pt x="6350" y="54610"/>
                  </a:moveTo>
                  <a:lnTo>
                    <a:pt x="0" y="54610"/>
                  </a:lnTo>
                  <a:lnTo>
                    <a:pt x="0" y="58419"/>
                  </a:lnTo>
                  <a:lnTo>
                    <a:pt x="6350" y="58419"/>
                  </a:lnTo>
                  <a:lnTo>
                    <a:pt x="6350" y="54610"/>
                  </a:lnTo>
                  <a:close/>
                </a:path>
                <a:path w="6350" h="434339">
                  <a:moveTo>
                    <a:pt x="6350" y="58420"/>
                  </a:moveTo>
                  <a:lnTo>
                    <a:pt x="0" y="58420"/>
                  </a:lnTo>
                  <a:lnTo>
                    <a:pt x="0" y="60959"/>
                  </a:lnTo>
                  <a:lnTo>
                    <a:pt x="6350" y="60959"/>
                  </a:lnTo>
                  <a:lnTo>
                    <a:pt x="6350" y="58420"/>
                  </a:lnTo>
                  <a:close/>
                </a:path>
                <a:path w="6350" h="434339">
                  <a:moveTo>
                    <a:pt x="6350" y="60960"/>
                  </a:moveTo>
                  <a:lnTo>
                    <a:pt x="0" y="60960"/>
                  </a:lnTo>
                  <a:lnTo>
                    <a:pt x="0" y="64769"/>
                  </a:lnTo>
                  <a:lnTo>
                    <a:pt x="6350" y="64769"/>
                  </a:lnTo>
                  <a:lnTo>
                    <a:pt x="6350" y="60960"/>
                  </a:lnTo>
                  <a:close/>
                </a:path>
                <a:path w="6350" h="434339">
                  <a:moveTo>
                    <a:pt x="6350" y="64770"/>
                  </a:moveTo>
                  <a:lnTo>
                    <a:pt x="0" y="64770"/>
                  </a:lnTo>
                  <a:lnTo>
                    <a:pt x="0" y="67309"/>
                  </a:lnTo>
                  <a:lnTo>
                    <a:pt x="6350" y="67309"/>
                  </a:lnTo>
                  <a:lnTo>
                    <a:pt x="6350" y="64770"/>
                  </a:lnTo>
                  <a:close/>
                </a:path>
                <a:path w="6350" h="434339">
                  <a:moveTo>
                    <a:pt x="6350" y="67310"/>
                  </a:moveTo>
                  <a:lnTo>
                    <a:pt x="0" y="67310"/>
                  </a:lnTo>
                  <a:lnTo>
                    <a:pt x="0" y="71119"/>
                  </a:lnTo>
                  <a:lnTo>
                    <a:pt x="6350" y="71119"/>
                  </a:lnTo>
                  <a:lnTo>
                    <a:pt x="6350" y="67310"/>
                  </a:lnTo>
                  <a:close/>
                </a:path>
                <a:path w="6350" h="434339">
                  <a:moveTo>
                    <a:pt x="6350" y="71120"/>
                  </a:moveTo>
                  <a:lnTo>
                    <a:pt x="0" y="71120"/>
                  </a:lnTo>
                  <a:lnTo>
                    <a:pt x="0" y="73659"/>
                  </a:lnTo>
                  <a:lnTo>
                    <a:pt x="6350" y="73659"/>
                  </a:lnTo>
                  <a:lnTo>
                    <a:pt x="6350" y="71120"/>
                  </a:lnTo>
                  <a:close/>
                </a:path>
                <a:path w="6350" h="434339">
                  <a:moveTo>
                    <a:pt x="6350" y="73660"/>
                  </a:moveTo>
                  <a:lnTo>
                    <a:pt x="0" y="73660"/>
                  </a:lnTo>
                  <a:lnTo>
                    <a:pt x="0" y="80009"/>
                  </a:lnTo>
                  <a:lnTo>
                    <a:pt x="6350" y="80009"/>
                  </a:lnTo>
                  <a:lnTo>
                    <a:pt x="6350" y="73660"/>
                  </a:lnTo>
                  <a:close/>
                </a:path>
                <a:path w="6350" h="434339">
                  <a:moveTo>
                    <a:pt x="6350" y="80010"/>
                  </a:moveTo>
                  <a:lnTo>
                    <a:pt x="0" y="80010"/>
                  </a:lnTo>
                  <a:lnTo>
                    <a:pt x="0" y="83819"/>
                  </a:lnTo>
                  <a:lnTo>
                    <a:pt x="6350" y="83819"/>
                  </a:lnTo>
                  <a:lnTo>
                    <a:pt x="6350" y="80010"/>
                  </a:lnTo>
                  <a:close/>
                </a:path>
                <a:path w="6350" h="434339">
                  <a:moveTo>
                    <a:pt x="6350" y="83820"/>
                  </a:moveTo>
                  <a:lnTo>
                    <a:pt x="0" y="83820"/>
                  </a:lnTo>
                  <a:lnTo>
                    <a:pt x="0" y="86359"/>
                  </a:lnTo>
                  <a:lnTo>
                    <a:pt x="6350" y="86359"/>
                  </a:lnTo>
                  <a:lnTo>
                    <a:pt x="6350" y="83820"/>
                  </a:lnTo>
                  <a:close/>
                </a:path>
                <a:path w="6350" h="434339">
                  <a:moveTo>
                    <a:pt x="6350" y="86360"/>
                  </a:moveTo>
                  <a:lnTo>
                    <a:pt x="0" y="86360"/>
                  </a:lnTo>
                  <a:lnTo>
                    <a:pt x="0" y="90169"/>
                  </a:lnTo>
                  <a:lnTo>
                    <a:pt x="6350" y="90169"/>
                  </a:lnTo>
                  <a:lnTo>
                    <a:pt x="6350" y="86360"/>
                  </a:lnTo>
                  <a:close/>
                </a:path>
                <a:path w="6350" h="434339">
                  <a:moveTo>
                    <a:pt x="6350" y="90170"/>
                  </a:moveTo>
                  <a:lnTo>
                    <a:pt x="0" y="90170"/>
                  </a:lnTo>
                  <a:lnTo>
                    <a:pt x="0" y="92709"/>
                  </a:lnTo>
                  <a:lnTo>
                    <a:pt x="6350" y="92709"/>
                  </a:lnTo>
                  <a:lnTo>
                    <a:pt x="6350" y="90170"/>
                  </a:lnTo>
                  <a:close/>
                </a:path>
                <a:path w="6350" h="434339">
                  <a:moveTo>
                    <a:pt x="6350" y="92710"/>
                  </a:moveTo>
                  <a:lnTo>
                    <a:pt x="0" y="92710"/>
                  </a:lnTo>
                  <a:lnTo>
                    <a:pt x="0" y="105409"/>
                  </a:lnTo>
                  <a:lnTo>
                    <a:pt x="6350" y="105409"/>
                  </a:lnTo>
                  <a:lnTo>
                    <a:pt x="6350" y="92710"/>
                  </a:lnTo>
                  <a:close/>
                </a:path>
                <a:path w="6350" h="434339">
                  <a:moveTo>
                    <a:pt x="6350" y="105410"/>
                  </a:moveTo>
                  <a:lnTo>
                    <a:pt x="0" y="105410"/>
                  </a:lnTo>
                  <a:lnTo>
                    <a:pt x="0" y="143509"/>
                  </a:lnTo>
                  <a:lnTo>
                    <a:pt x="6350" y="143509"/>
                  </a:lnTo>
                  <a:lnTo>
                    <a:pt x="6350" y="105410"/>
                  </a:lnTo>
                  <a:close/>
                </a:path>
                <a:path w="6350" h="434339">
                  <a:moveTo>
                    <a:pt x="6350" y="143510"/>
                  </a:moveTo>
                  <a:lnTo>
                    <a:pt x="0" y="143510"/>
                  </a:lnTo>
                  <a:lnTo>
                    <a:pt x="0" y="295909"/>
                  </a:lnTo>
                  <a:lnTo>
                    <a:pt x="6350" y="295909"/>
                  </a:lnTo>
                  <a:lnTo>
                    <a:pt x="6350" y="143510"/>
                  </a:lnTo>
                  <a:close/>
                </a:path>
                <a:path w="6350" h="434339">
                  <a:moveTo>
                    <a:pt x="3810" y="427990"/>
                  </a:moveTo>
                  <a:lnTo>
                    <a:pt x="0" y="427990"/>
                  </a:lnTo>
                  <a:lnTo>
                    <a:pt x="0" y="434340"/>
                  </a:lnTo>
                  <a:lnTo>
                    <a:pt x="1269" y="434340"/>
                  </a:lnTo>
                  <a:lnTo>
                    <a:pt x="1269" y="430530"/>
                  </a:lnTo>
                  <a:lnTo>
                    <a:pt x="2539" y="430530"/>
                  </a:lnTo>
                  <a:lnTo>
                    <a:pt x="2539" y="429259"/>
                  </a:lnTo>
                  <a:lnTo>
                    <a:pt x="3810" y="429259"/>
                  </a:lnTo>
                  <a:lnTo>
                    <a:pt x="3810" y="427990"/>
                  </a:lnTo>
                  <a:close/>
                </a:path>
                <a:path w="6350" h="434339">
                  <a:moveTo>
                    <a:pt x="6350" y="422910"/>
                  </a:moveTo>
                  <a:lnTo>
                    <a:pt x="0" y="422910"/>
                  </a:lnTo>
                  <a:lnTo>
                    <a:pt x="0" y="426720"/>
                  </a:lnTo>
                  <a:lnTo>
                    <a:pt x="3810" y="426720"/>
                  </a:lnTo>
                  <a:lnTo>
                    <a:pt x="3810" y="427990"/>
                  </a:lnTo>
                  <a:lnTo>
                    <a:pt x="5079" y="427990"/>
                  </a:lnTo>
                  <a:lnTo>
                    <a:pt x="5079" y="425450"/>
                  </a:lnTo>
                  <a:lnTo>
                    <a:pt x="6350" y="425450"/>
                  </a:lnTo>
                  <a:lnTo>
                    <a:pt x="6350" y="422910"/>
                  </a:lnTo>
                  <a:close/>
                </a:path>
                <a:path w="6350" h="434339">
                  <a:moveTo>
                    <a:pt x="6350" y="416559"/>
                  </a:moveTo>
                  <a:lnTo>
                    <a:pt x="0" y="416559"/>
                  </a:lnTo>
                  <a:lnTo>
                    <a:pt x="0" y="421640"/>
                  </a:lnTo>
                  <a:lnTo>
                    <a:pt x="6350" y="421640"/>
                  </a:lnTo>
                  <a:lnTo>
                    <a:pt x="6350" y="416559"/>
                  </a:lnTo>
                  <a:close/>
                </a:path>
                <a:path w="6350" h="434339">
                  <a:moveTo>
                    <a:pt x="6350" y="408940"/>
                  </a:moveTo>
                  <a:lnTo>
                    <a:pt x="0" y="408940"/>
                  </a:lnTo>
                  <a:lnTo>
                    <a:pt x="0" y="415290"/>
                  </a:lnTo>
                  <a:lnTo>
                    <a:pt x="6350" y="415290"/>
                  </a:lnTo>
                  <a:lnTo>
                    <a:pt x="6350" y="408940"/>
                  </a:lnTo>
                  <a:close/>
                </a:path>
                <a:path w="6350" h="434339">
                  <a:moveTo>
                    <a:pt x="6350" y="403859"/>
                  </a:moveTo>
                  <a:lnTo>
                    <a:pt x="0" y="403859"/>
                  </a:lnTo>
                  <a:lnTo>
                    <a:pt x="0" y="407670"/>
                  </a:lnTo>
                  <a:lnTo>
                    <a:pt x="6350" y="407670"/>
                  </a:lnTo>
                  <a:lnTo>
                    <a:pt x="6350" y="403859"/>
                  </a:lnTo>
                  <a:close/>
                </a:path>
                <a:path w="6350" h="434339">
                  <a:moveTo>
                    <a:pt x="6350" y="397509"/>
                  </a:moveTo>
                  <a:lnTo>
                    <a:pt x="0" y="397509"/>
                  </a:lnTo>
                  <a:lnTo>
                    <a:pt x="0" y="402590"/>
                  </a:lnTo>
                  <a:lnTo>
                    <a:pt x="6350" y="402590"/>
                  </a:lnTo>
                  <a:lnTo>
                    <a:pt x="6350" y="397509"/>
                  </a:lnTo>
                  <a:close/>
                </a:path>
                <a:path w="6350" h="434339">
                  <a:moveTo>
                    <a:pt x="6350" y="391159"/>
                  </a:moveTo>
                  <a:lnTo>
                    <a:pt x="0" y="391159"/>
                  </a:lnTo>
                  <a:lnTo>
                    <a:pt x="0" y="396240"/>
                  </a:lnTo>
                  <a:lnTo>
                    <a:pt x="6350" y="396240"/>
                  </a:lnTo>
                  <a:lnTo>
                    <a:pt x="6350" y="391159"/>
                  </a:lnTo>
                  <a:close/>
                </a:path>
                <a:path w="6350" h="434339">
                  <a:moveTo>
                    <a:pt x="6350" y="384809"/>
                  </a:moveTo>
                  <a:lnTo>
                    <a:pt x="0" y="384809"/>
                  </a:lnTo>
                  <a:lnTo>
                    <a:pt x="0" y="389890"/>
                  </a:lnTo>
                  <a:lnTo>
                    <a:pt x="6350" y="389890"/>
                  </a:lnTo>
                  <a:lnTo>
                    <a:pt x="6350" y="384809"/>
                  </a:lnTo>
                  <a:close/>
                </a:path>
                <a:path w="6350" h="434339">
                  <a:moveTo>
                    <a:pt x="6350" y="378459"/>
                  </a:moveTo>
                  <a:lnTo>
                    <a:pt x="0" y="378459"/>
                  </a:lnTo>
                  <a:lnTo>
                    <a:pt x="0" y="383540"/>
                  </a:lnTo>
                  <a:lnTo>
                    <a:pt x="6350" y="383540"/>
                  </a:lnTo>
                  <a:lnTo>
                    <a:pt x="6350" y="378459"/>
                  </a:lnTo>
                  <a:close/>
                </a:path>
                <a:path w="6350" h="434339">
                  <a:moveTo>
                    <a:pt x="6350" y="372109"/>
                  </a:moveTo>
                  <a:lnTo>
                    <a:pt x="0" y="372109"/>
                  </a:lnTo>
                  <a:lnTo>
                    <a:pt x="0" y="377190"/>
                  </a:lnTo>
                  <a:lnTo>
                    <a:pt x="6350" y="377190"/>
                  </a:lnTo>
                  <a:lnTo>
                    <a:pt x="6350" y="372109"/>
                  </a:lnTo>
                  <a:close/>
                </a:path>
                <a:path w="6350" h="434339">
                  <a:moveTo>
                    <a:pt x="6350" y="365760"/>
                  </a:moveTo>
                  <a:lnTo>
                    <a:pt x="0" y="365760"/>
                  </a:lnTo>
                  <a:lnTo>
                    <a:pt x="0" y="370840"/>
                  </a:lnTo>
                  <a:lnTo>
                    <a:pt x="6350" y="370840"/>
                  </a:lnTo>
                  <a:lnTo>
                    <a:pt x="6350" y="365760"/>
                  </a:lnTo>
                  <a:close/>
                </a:path>
                <a:path w="6350" h="434339">
                  <a:moveTo>
                    <a:pt x="6350" y="359409"/>
                  </a:moveTo>
                  <a:lnTo>
                    <a:pt x="0" y="359409"/>
                  </a:lnTo>
                  <a:lnTo>
                    <a:pt x="0" y="364490"/>
                  </a:lnTo>
                  <a:lnTo>
                    <a:pt x="6350" y="364490"/>
                  </a:lnTo>
                  <a:lnTo>
                    <a:pt x="6350" y="359409"/>
                  </a:lnTo>
                  <a:close/>
                </a:path>
                <a:path w="6350" h="434339">
                  <a:moveTo>
                    <a:pt x="6350" y="353059"/>
                  </a:moveTo>
                  <a:lnTo>
                    <a:pt x="0" y="353059"/>
                  </a:lnTo>
                  <a:lnTo>
                    <a:pt x="0" y="358140"/>
                  </a:lnTo>
                  <a:lnTo>
                    <a:pt x="6350" y="358140"/>
                  </a:lnTo>
                  <a:lnTo>
                    <a:pt x="6350" y="353059"/>
                  </a:lnTo>
                  <a:close/>
                </a:path>
                <a:path w="6350" h="434339">
                  <a:moveTo>
                    <a:pt x="6350" y="346709"/>
                  </a:moveTo>
                  <a:lnTo>
                    <a:pt x="0" y="346709"/>
                  </a:lnTo>
                  <a:lnTo>
                    <a:pt x="0" y="351790"/>
                  </a:lnTo>
                  <a:lnTo>
                    <a:pt x="6350" y="351790"/>
                  </a:lnTo>
                  <a:lnTo>
                    <a:pt x="6350" y="346709"/>
                  </a:lnTo>
                  <a:close/>
                </a:path>
                <a:path w="6350" h="434339">
                  <a:moveTo>
                    <a:pt x="6350" y="340359"/>
                  </a:moveTo>
                  <a:lnTo>
                    <a:pt x="0" y="340359"/>
                  </a:lnTo>
                  <a:lnTo>
                    <a:pt x="0" y="345440"/>
                  </a:lnTo>
                  <a:lnTo>
                    <a:pt x="6350" y="345440"/>
                  </a:lnTo>
                  <a:lnTo>
                    <a:pt x="6350" y="340359"/>
                  </a:lnTo>
                  <a:close/>
                </a:path>
                <a:path w="6350" h="434339">
                  <a:moveTo>
                    <a:pt x="6350" y="334009"/>
                  </a:moveTo>
                  <a:lnTo>
                    <a:pt x="0" y="334009"/>
                  </a:lnTo>
                  <a:lnTo>
                    <a:pt x="0" y="339090"/>
                  </a:lnTo>
                  <a:lnTo>
                    <a:pt x="6350" y="339090"/>
                  </a:lnTo>
                  <a:lnTo>
                    <a:pt x="6350" y="334009"/>
                  </a:lnTo>
                  <a:close/>
                </a:path>
                <a:path w="6350" h="434339">
                  <a:moveTo>
                    <a:pt x="6350" y="327660"/>
                  </a:moveTo>
                  <a:lnTo>
                    <a:pt x="0" y="327660"/>
                  </a:lnTo>
                  <a:lnTo>
                    <a:pt x="0" y="332740"/>
                  </a:lnTo>
                  <a:lnTo>
                    <a:pt x="6350" y="332740"/>
                  </a:lnTo>
                  <a:lnTo>
                    <a:pt x="6350" y="327660"/>
                  </a:lnTo>
                  <a:close/>
                </a:path>
                <a:path w="6350" h="434339">
                  <a:moveTo>
                    <a:pt x="6350" y="308609"/>
                  </a:moveTo>
                  <a:lnTo>
                    <a:pt x="0" y="308609"/>
                  </a:lnTo>
                  <a:lnTo>
                    <a:pt x="0" y="326390"/>
                  </a:lnTo>
                  <a:lnTo>
                    <a:pt x="6350" y="326390"/>
                  </a:lnTo>
                  <a:lnTo>
                    <a:pt x="6350" y="308609"/>
                  </a:lnTo>
                  <a:close/>
                </a:path>
                <a:path w="6350" h="434339">
                  <a:moveTo>
                    <a:pt x="6350" y="302259"/>
                  </a:moveTo>
                  <a:lnTo>
                    <a:pt x="0" y="302259"/>
                  </a:lnTo>
                  <a:lnTo>
                    <a:pt x="0" y="307340"/>
                  </a:lnTo>
                  <a:lnTo>
                    <a:pt x="6350" y="307340"/>
                  </a:lnTo>
                  <a:lnTo>
                    <a:pt x="6350" y="302259"/>
                  </a:lnTo>
                  <a:close/>
                </a:path>
                <a:path w="6350" h="434339">
                  <a:moveTo>
                    <a:pt x="6350" y="297180"/>
                  </a:moveTo>
                  <a:lnTo>
                    <a:pt x="0" y="297180"/>
                  </a:lnTo>
                  <a:lnTo>
                    <a:pt x="0" y="300990"/>
                  </a:lnTo>
                  <a:lnTo>
                    <a:pt x="6350" y="300990"/>
                  </a:lnTo>
                  <a:lnTo>
                    <a:pt x="6350" y="297180"/>
                  </a:lnTo>
                  <a:close/>
                </a:path>
              </a:pathLst>
            </a:custGeom>
            <a:solidFill>
              <a:srgbClr val="8900ED"/>
            </a:solidFill>
          </p:spPr>
          <p:txBody>
            <a:bodyPr bIns="0" lIns="0" rIns="0" rtlCol="0" tIns="0" wrap="square"/>
            <a:p/>
          </p:txBody>
        </p:sp>
        <p:sp>
          <p:nvSpPr>
            <p:cNvPr id="1050445" name="object 1753"/>
            <p:cNvSpPr/>
            <p:nvPr/>
          </p:nvSpPr>
          <p:spPr>
            <a:xfrm>
              <a:off x="2951479" y="5927090"/>
              <a:ext cx="7620" cy="453390"/>
            </a:xfrm>
            <a:custGeom>
              <a:avLst/>
              <a:ahLst/>
              <a:rect l="l" t="t" r="r" b="b"/>
              <a:pathLst>
                <a:path w="7619" h="453389">
                  <a:moveTo>
                    <a:pt x="1269" y="0"/>
                  </a:moveTo>
                  <a:lnTo>
                    <a:pt x="0" y="0"/>
                  </a:lnTo>
                  <a:lnTo>
                    <a:pt x="0" y="1270"/>
                  </a:lnTo>
                  <a:lnTo>
                    <a:pt x="1269" y="1270"/>
                  </a:lnTo>
                  <a:lnTo>
                    <a:pt x="1269" y="0"/>
                  </a:lnTo>
                  <a:close/>
                </a:path>
                <a:path w="7619" h="453389">
                  <a:moveTo>
                    <a:pt x="2539" y="1270"/>
                  </a:moveTo>
                  <a:lnTo>
                    <a:pt x="0" y="1270"/>
                  </a:lnTo>
                  <a:lnTo>
                    <a:pt x="0" y="5080"/>
                  </a:lnTo>
                  <a:lnTo>
                    <a:pt x="3809" y="5080"/>
                  </a:lnTo>
                  <a:lnTo>
                    <a:pt x="3809" y="2540"/>
                  </a:lnTo>
                  <a:lnTo>
                    <a:pt x="2539" y="2540"/>
                  </a:lnTo>
                  <a:lnTo>
                    <a:pt x="2539" y="1270"/>
                  </a:lnTo>
                  <a:close/>
                </a:path>
                <a:path w="7619" h="453389">
                  <a:moveTo>
                    <a:pt x="5080" y="5080"/>
                  </a:moveTo>
                  <a:lnTo>
                    <a:pt x="0" y="5080"/>
                  </a:lnTo>
                  <a:lnTo>
                    <a:pt x="0" y="7620"/>
                  </a:lnTo>
                  <a:lnTo>
                    <a:pt x="6350" y="7620"/>
                  </a:lnTo>
                  <a:lnTo>
                    <a:pt x="6350" y="6350"/>
                  </a:lnTo>
                  <a:lnTo>
                    <a:pt x="5080" y="6350"/>
                  </a:lnTo>
                  <a:lnTo>
                    <a:pt x="5080" y="5080"/>
                  </a:lnTo>
                  <a:close/>
                </a:path>
                <a:path w="7619" h="453389">
                  <a:moveTo>
                    <a:pt x="7619" y="7620"/>
                  </a:moveTo>
                  <a:lnTo>
                    <a:pt x="0" y="7620"/>
                  </a:lnTo>
                  <a:lnTo>
                    <a:pt x="0" y="13970"/>
                  </a:lnTo>
                  <a:lnTo>
                    <a:pt x="7619" y="13970"/>
                  </a:lnTo>
                  <a:lnTo>
                    <a:pt x="7619" y="7620"/>
                  </a:lnTo>
                  <a:close/>
                </a:path>
                <a:path w="7619" h="453389">
                  <a:moveTo>
                    <a:pt x="7619" y="13970"/>
                  </a:moveTo>
                  <a:lnTo>
                    <a:pt x="0" y="13970"/>
                  </a:lnTo>
                  <a:lnTo>
                    <a:pt x="0" y="17780"/>
                  </a:lnTo>
                  <a:lnTo>
                    <a:pt x="7619" y="17780"/>
                  </a:lnTo>
                  <a:lnTo>
                    <a:pt x="7619" y="13970"/>
                  </a:lnTo>
                  <a:close/>
                </a:path>
                <a:path w="7619" h="453389">
                  <a:moveTo>
                    <a:pt x="7619" y="17780"/>
                  </a:moveTo>
                  <a:lnTo>
                    <a:pt x="0" y="17780"/>
                  </a:lnTo>
                  <a:lnTo>
                    <a:pt x="0" y="20320"/>
                  </a:lnTo>
                  <a:lnTo>
                    <a:pt x="7619" y="20320"/>
                  </a:lnTo>
                  <a:lnTo>
                    <a:pt x="7619" y="17780"/>
                  </a:lnTo>
                  <a:close/>
                </a:path>
                <a:path w="7619" h="453389">
                  <a:moveTo>
                    <a:pt x="7619" y="20320"/>
                  </a:moveTo>
                  <a:lnTo>
                    <a:pt x="0" y="20320"/>
                  </a:lnTo>
                  <a:lnTo>
                    <a:pt x="0" y="24130"/>
                  </a:lnTo>
                  <a:lnTo>
                    <a:pt x="7619" y="24130"/>
                  </a:lnTo>
                  <a:lnTo>
                    <a:pt x="7619" y="20320"/>
                  </a:lnTo>
                  <a:close/>
                </a:path>
                <a:path w="7619" h="453389">
                  <a:moveTo>
                    <a:pt x="7619" y="24130"/>
                  </a:moveTo>
                  <a:lnTo>
                    <a:pt x="0" y="24130"/>
                  </a:lnTo>
                  <a:lnTo>
                    <a:pt x="0" y="26670"/>
                  </a:lnTo>
                  <a:lnTo>
                    <a:pt x="7619" y="26670"/>
                  </a:lnTo>
                  <a:lnTo>
                    <a:pt x="7619" y="24130"/>
                  </a:lnTo>
                  <a:close/>
                </a:path>
                <a:path w="7619" h="453389">
                  <a:moveTo>
                    <a:pt x="7619" y="26670"/>
                  </a:moveTo>
                  <a:lnTo>
                    <a:pt x="0" y="26670"/>
                  </a:lnTo>
                  <a:lnTo>
                    <a:pt x="0" y="33020"/>
                  </a:lnTo>
                  <a:lnTo>
                    <a:pt x="7619" y="33020"/>
                  </a:lnTo>
                  <a:lnTo>
                    <a:pt x="7619" y="26670"/>
                  </a:lnTo>
                  <a:close/>
                </a:path>
                <a:path w="7619" h="453389">
                  <a:moveTo>
                    <a:pt x="7619" y="33020"/>
                  </a:moveTo>
                  <a:lnTo>
                    <a:pt x="0" y="33020"/>
                  </a:lnTo>
                  <a:lnTo>
                    <a:pt x="0" y="36830"/>
                  </a:lnTo>
                  <a:lnTo>
                    <a:pt x="7619" y="36830"/>
                  </a:lnTo>
                  <a:lnTo>
                    <a:pt x="7619" y="33020"/>
                  </a:lnTo>
                  <a:close/>
                </a:path>
                <a:path w="7619" h="453389">
                  <a:moveTo>
                    <a:pt x="7619" y="36830"/>
                  </a:moveTo>
                  <a:lnTo>
                    <a:pt x="0" y="36830"/>
                  </a:lnTo>
                  <a:lnTo>
                    <a:pt x="0" y="45720"/>
                  </a:lnTo>
                  <a:lnTo>
                    <a:pt x="7619" y="45720"/>
                  </a:lnTo>
                  <a:lnTo>
                    <a:pt x="7619" y="36830"/>
                  </a:lnTo>
                  <a:close/>
                </a:path>
                <a:path w="7619" h="453389">
                  <a:moveTo>
                    <a:pt x="7619" y="45720"/>
                  </a:moveTo>
                  <a:lnTo>
                    <a:pt x="0" y="45720"/>
                  </a:lnTo>
                  <a:lnTo>
                    <a:pt x="0" y="52070"/>
                  </a:lnTo>
                  <a:lnTo>
                    <a:pt x="7619" y="52070"/>
                  </a:lnTo>
                  <a:lnTo>
                    <a:pt x="7619" y="45720"/>
                  </a:lnTo>
                  <a:close/>
                </a:path>
                <a:path w="7619" h="453389">
                  <a:moveTo>
                    <a:pt x="7619" y="52070"/>
                  </a:moveTo>
                  <a:lnTo>
                    <a:pt x="0" y="52070"/>
                  </a:lnTo>
                  <a:lnTo>
                    <a:pt x="0" y="55880"/>
                  </a:lnTo>
                  <a:lnTo>
                    <a:pt x="7619" y="55880"/>
                  </a:lnTo>
                  <a:lnTo>
                    <a:pt x="7619" y="52070"/>
                  </a:lnTo>
                  <a:close/>
                </a:path>
                <a:path w="7619" h="453389">
                  <a:moveTo>
                    <a:pt x="7619" y="55880"/>
                  </a:moveTo>
                  <a:lnTo>
                    <a:pt x="0" y="55880"/>
                  </a:lnTo>
                  <a:lnTo>
                    <a:pt x="0" y="58420"/>
                  </a:lnTo>
                  <a:lnTo>
                    <a:pt x="7619" y="58420"/>
                  </a:lnTo>
                  <a:lnTo>
                    <a:pt x="7619" y="55880"/>
                  </a:lnTo>
                  <a:close/>
                </a:path>
                <a:path w="7619" h="453389">
                  <a:moveTo>
                    <a:pt x="7619" y="58420"/>
                  </a:moveTo>
                  <a:lnTo>
                    <a:pt x="0" y="58420"/>
                  </a:lnTo>
                  <a:lnTo>
                    <a:pt x="0" y="62230"/>
                  </a:lnTo>
                  <a:lnTo>
                    <a:pt x="7619" y="62230"/>
                  </a:lnTo>
                  <a:lnTo>
                    <a:pt x="7619" y="58420"/>
                  </a:lnTo>
                  <a:close/>
                </a:path>
                <a:path w="7619" h="453389">
                  <a:moveTo>
                    <a:pt x="7619" y="62230"/>
                  </a:moveTo>
                  <a:lnTo>
                    <a:pt x="0" y="62230"/>
                  </a:lnTo>
                  <a:lnTo>
                    <a:pt x="0" y="64770"/>
                  </a:lnTo>
                  <a:lnTo>
                    <a:pt x="7619" y="64770"/>
                  </a:lnTo>
                  <a:lnTo>
                    <a:pt x="7619" y="62230"/>
                  </a:lnTo>
                  <a:close/>
                </a:path>
                <a:path w="7619" h="453389">
                  <a:moveTo>
                    <a:pt x="7619" y="64770"/>
                  </a:moveTo>
                  <a:lnTo>
                    <a:pt x="0" y="64770"/>
                  </a:lnTo>
                  <a:lnTo>
                    <a:pt x="0" y="68580"/>
                  </a:lnTo>
                  <a:lnTo>
                    <a:pt x="7619" y="68580"/>
                  </a:lnTo>
                  <a:lnTo>
                    <a:pt x="7619" y="64770"/>
                  </a:lnTo>
                  <a:close/>
                </a:path>
                <a:path w="7619" h="453389">
                  <a:moveTo>
                    <a:pt x="7619" y="68580"/>
                  </a:moveTo>
                  <a:lnTo>
                    <a:pt x="0" y="68580"/>
                  </a:lnTo>
                  <a:lnTo>
                    <a:pt x="0" y="71120"/>
                  </a:lnTo>
                  <a:lnTo>
                    <a:pt x="7619" y="71120"/>
                  </a:lnTo>
                  <a:lnTo>
                    <a:pt x="7619" y="68580"/>
                  </a:lnTo>
                  <a:close/>
                </a:path>
                <a:path w="7619" h="453389">
                  <a:moveTo>
                    <a:pt x="7619" y="71120"/>
                  </a:moveTo>
                  <a:lnTo>
                    <a:pt x="0" y="71120"/>
                  </a:lnTo>
                  <a:lnTo>
                    <a:pt x="0" y="74930"/>
                  </a:lnTo>
                  <a:lnTo>
                    <a:pt x="7619" y="74930"/>
                  </a:lnTo>
                  <a:lnTo>
                    <a:pt x="7619" y="71120"/>
                  </a:lnTo>
                  <a:close/>
                </a:path>
                <a:path w="7619" h="453389">
                  <a:moveTo>
                    <a:pt x="7619" y="74930"/>
                  </a:moveTo>
                  <a:lnTo>
                    <a:pt x="0" y="74930"/>
                  </a:lnTo>
                  <a:lnTo>
                    <a:pt x="0" y="77470"/>
                  </a:lnTo>
                  <a:lnTo>
                    <a:pt x="7619" y="77470"/>
                  </a:lnTo>
                  <a:lnTo>
                    <a:pt x="7619" y="74930"/>
                  </a:lnTo>
                  <a:close/>
                </a:path>
                <a:path w="7619" h="453389">
                  <a:moveTo>
                    <a:pt x="7619" y="77470"/>
                  </a:moveTo>
                  <a:lnTo>
                    <a:pt x="0" y="77470"/>
                  </a:lnTo>
                  <a:lnTo>
                    <a:pt x="0" y="81280"/>
                  </a:lnTo>
                  <a:lnTo>
                    <a:pt x="7619" y="81280"/>
                  </a:lnTo>
                  <a:lnTo>
                    <a:pt x="7619" y="77470"/>
                  </a:lnTo>
                  <a:close/>
                </a:path>
                <a:path w="7619" h="453389">
                  <a:moveTo>
                    <a:pt x="7619" y="81280"/>
                  </a:moveTo>
                  <a:lnTo>
                    <a:pt x="0" y="81280"/>
                  </a:lnTo>
                  <a:lnTo>
                    <a:pt x="0" y="83820"/>
                  </a:lnTo>
                  <a:lnTo>
                    <a:pt x="7619" y="83820"/>
                  </a:lnTo>
                  <a:lnTo>
                    <a:pt x="7619" y="81280"/>
                  </a:lnTo>
                  <a:close/>
                </a:path>
                <a:path w="7619" h="453389">
                  <a:moveTo>
                    <a:pt x="7619" y="83820"/>
                  </a:moveTo>
                  <a:lnTo>
                    <a:pt x="0" y="83820"/>
                  </a:lnTo>
                  <a:lnTo>
                    <a:pt x="0" y="90170"/>
                  </a:lnTo>
                  <a:lnTo>
                    <a:pt x="7619" y="90170"/>
                  </a:lnTo>
                  <a:lnTo>
                    <a:pt x="7619" y="83820"/>
                  </a:lnTo>
                  <a:close/>
                </a:path>
                <a:path w="7619" h="453389">
                  <a:moveTo>
                    <a:pt x="7619" y="90170"/>
                  </a:moveTo>
                  <a:lnTo>
                    <a:pt x="0" y="90170"/>
                  </a:lnTo>
                  <a:lnTo>
                    <a:pt x="0" y="93980"/>
                  </a:lnTo>
                  <a:lnTo>
                    <a:pt x="7619" y="93980"/>
                  </a:lnTo>
                  <a:lnTo>
                    <a:pt x="7619" y="90170"/>
                  </a:lnTo>
                  <a:close/>
                </a:path>
                <a:path w="7619" h="453389">
                  <a:moveTo>
                    <a:pt x="7619" y="93980"/>
                  </a:moveTo>
                  <a:lnTo>
                    <a:pt x="0" y="93980"/>
                  </a:lnTo>
                  <a:lnTo>
                    <a:pt x="0" y="96520"/>
                  </a:lnTo>
                  <a:lnTo>
                    <a:pt x="7619" y="96520"/>
                  </a:lnTo>
                  <a:lnTo>
                    <a:pt x="7619" y="93980"/>
                  </a:lnTo>
                  <a:close/>
                </a:path>
                <a:path w="7619" h="453389">
                  <a:moveTo>
                    <a:pt x="7619" y="96520"/>
                  </a:moveTo>
                  <a:lnTo>
                    <a:pt x="0" y="96520"/>
                  </a:lnTo>
                  <a:lnTo>
                    <a:pt x="0" y="100330"/>
                  </a:lnTo>
                  <a:lnTo>
                    <a:pt x="7619" y="100330"/>
                  </a:lnTo>
                  <a:lnTo>
                    <a:pt x="7619" y="96520"/>
                  </a:lnTo>
                  <a:close/>
                </a:path>
                <a:path w="7619" h="453389">
                  <a:moveTo>
                    <a:pt x="7619" y="100330"/>
                  </a:moveTo>
                  <a:lnTo>
                    <a:pt x="0" y="100330"/>
                  </a:lnTo>
                  <a:lnTo>
                    <a:pt x="0" y="102870"/>
                  </a:lnTo>
                  <a:lnTo>
                    <a:pt x="7619" y="102870"/>
                  </a:lnTo>
                  <a:lnTo>
                    <a:pt x="7619" y="100330"/>
                  </a:lnTo>
                  <a:close/>
                </a:path>
                <a:path w="7619" h="453389">
                  <a:moveTo>
                    <a:pt x="7619" y="102870"/>
                  </a:moveTo>
                  <a:lnTo>
                    <a:pt x="0" y="102870"/>
                  </a:lnTo>
                  <a:lnTo>
                    <a:pt x="0" y="115570"/>
                  </a:lnTo>
                  <a:lnTo>
                    <a:pt x="7619" y="115570"/>
                  </a:lnTo>
                  <a:lnTo>
                    <a:pt x="7619" y="102870"/>
                  </a:lnTo>
                  <a:close/>
                </a:path>
                <a:path w="7619" h="453389">
                  <a:moveTo>
                    <a:pt x="7619" y="115570"/>
                  </a:moveTo>
                  <a:lnTo>
                    <a:pt x="0" y="115570"/>
                  </a:lnTo>
                  <a:lnTo>
                    <a:pt x="0" y="153670"/>
                  </a:lnTo>
                  <a:lnTo>
                    <a:pt x="7619" y="153670"/>
                  </a:lnTo>
                  <a:lnTo>
                    <a:pt x="7619" y="115570"/>
                  </a:lnTo>
                  <a:close/>
                </a:path>
                <a:path w="7619" h="453389">
                  <a:moveTo>
                    <a:pt x="7619" y="153670"/>
                  </a:moveTo>
                  <a:lnTo>
                    <a:pt x="0" y="153670"/>
                  </a:lnTo>
                  <a:lnTo>
                    <a:pt x="0" y="306070"/>
                  </a:lnTo>
                  <a:lnTo>
                    <a:pt x="7619" y="306070"/>
                  </a:lnTo>
                  <a:lnTo>
                    <a:pt x="7619" y="153670"/>
                  </a:lnTo>
                  <a:close/>
                </a:path>
                <a:path w="7619" h="453389">
                  <a:moveTo>
                    <a:pt x="1269" y="452120"/>
                  </a:moveTo>
                  <a:lnTo>
                    <a:pt x="0" y="452120"/>
                  </a:lnTo>
                  <a:lnTo>
                    <a:pt x="0" y="453390"/>
                  </a:lnTo>
                  <a:lnTo>
                    <a:pt x="1269" y="453390"/>
                  </a:lnTo>
                  <a:lnTo>
                    <a:pt x="1269" y="452120"/>
                  </a:lnTo>
                  <a:close/>
                </a:path>
                <a:path w="7619" h="453389">
                  <a:moveTo>
                    <a:pt x="6350" y="445770"/>
                  </a:moveTo>
                  <a:lnTo>
                    <a:pt x="0" y="445770"/>
                  </a:lnTo>
                  <a:lnTo>
                    <a:pt x="0" y="450850"/>
                  </a:lnTo>
                  <a:lnTo>
                    <a:pt x="2539" y="450850"/>
                  </a:lnTo>
                  <a:lnTo>
                    <a:pt x="2539" y="452120"/>
                  </a:lnTo>
                  <a:lnTo>
                    <a:pt x="3809" y="452120"/>
                  </a:lnTo>
                  <a:lnTo>
                    <a:pt x="3809" y="448310"/>
                  </a:lnTo>
                  <a:lnTo>
                    <a:pt x="5080" y="448310"/>
                  </a:lnTo>
                  <a:lnTo>
                    <a:pt x="5080" y="447040"/>
                  </a:lnTo>
                  <a:lnTo>
                    <a:pt x="6350" y="447040"/>
                  </a:lnTo>
                  <a:lnTo>
                    <a:pt x="6350" y="445770"/>
                  </a:lnTo>
                  <a:close/>
                </a:path>
                <a:path w="7619" h="453389">
                  <a:moveTo>
                    <a:pt x="7619" y="438150"/>
                  </a:moveTo>
                  <a:lnTo>
                    <a:pt x="0" y="438150"/>
                  </a:lnTo>
                  <a:lnTo>
                    <a:pt x="0" y="444500"/>
                  </a:lnTo>
                  <a:lnTo>
                    <a:pt x="6350" y="444500"/>
                  </a:lnTo>
                  <a:lnTo>
                    <a:pt x="6349" y="445770"/>
                  </a:lnTo>
                  <a:lnTo>
                    <a:pt x="7619" y="445770"/>
                  </a:lnTo>
                  <a:lnTo>
                    <a:pt x="7619" y="438150"/>
                  </a:lnTo>
                  <a:close/>
                </a:path>
                <a:path w="7619" h="453389">
                  <a:moveTo>
                    <a:pt x="7619" y="433070"/>
                  </a:moveTo>
                  <a:lnTo>
                    <a:pt x="0" y="433070"/>
                  </a:lnTo>
                  <a:lnTo>
                    <a:pt x="0" y="436880"/>
                  </a:lnTo>
                  <a:lnTo>
                    <a:pt x="7619" y="436880"/>
                  </a:lnTo>
                  <a:lnTo>
                    <a:pt x="7619" y="433070"/>
                  </a:lnTo>
                  <a:close/>
                </a:path>
                <a:path w="7619" h="453389">
                  <a:moveTo>
                    <a:pt x="7619" y="426720"/>
                  </a:moveTo>
                  <a:lnTo>
                    <a:pt x="0" y="426720"/>
                  </a:lnTo>
                  <a:lnTo>
                    <a:pt x="0" y="431800"/>
                  </a:lnTo>
                  <a:lnTo>
                    <a:pt x="7619" y="431800"/>
                  </a:lnTo>
                  <a:lnTo>
                    <a:pt x="7619" y="426720"/>
                  </a:lnTo>
                  <a:close/>
                </a:path>
                <a:path w="7619" h="453389">
                  <a:moveTo>
                    <a:pt x="7619" y="419100"/>
                  </a:moveTo>
                  <a:lnTo>
                    <a:pt x="0" y="419100"/>
                  </a:lnTo>
                  <a:lnTo>
                    <a:pt x="0" y="425450"/>
                  </a:lnTo>
                  <a:lnTo>
                    <a:pt x="7619" y="425450"/>
                  </a:lnTo>
                  <a:lnTo>
                    <a:pt x="7619" y="419100"/>
                  </a:lnTo>
                  <a:close/>
                </a:path>
                <a:path w="7619" h="453389">
                  <a:moveTo>
                    <a:pt x="7619" y="414020"/>
                  </a:moveTo>
                  <a:lnTo>
                    <a:pt x="0" y="414020"/>
                  </a:lnTo>
                  <a:lnTo>
                    <a:pt x="0" y="417830"/>
                  </a:lnTo>
                  <a:lnTo>
                    <a:pt x="7619" y="417830"/>
                  </a:lnTo>
                  <a:lnTo>
                    <a:pt x="7619" y="414020"/>
                  </a:lnTo>
                  <a:close/>
                </a:path>
                <a:path w="7619" h="453389">
                  <a:moveTo>
                    <a:pt x="7619" y="407670"/>
                  </a:moveTo>
                  <a:lnTo>
                    <a:pt x="0" y="407670"/>
                  </a:lnTo>
                  <a:lnTo>
                    <a:pt x="0" y="412750"/>
                  </a:lnTo>
                  <a:lnTo>
                    <a:pt x="7619" y="412750"/>
                  </a:lnTo>
                  <a:lnTo>
                    <a:pt x="7619" y="407670"/>
                  </a:lnTo>
                  <a:close/>
                </a:path>
                <a:path w="7619" h="453389">
                  <a:moveTo>
                    <a:pt x="7619" y="401320"/>
                  </a:moveTo>
                  <a:lnTo>
                    <a:pt x="0" y="401320"/>
                  </a:lnTo>
                  <a:lnTo>
                    <a:pt x="0" y="406400"/>
                  </a:lnTo>
                  <a:lnTo>
                    <a:pt x="7619" y="406400"/>
                  </a:lnTo>
                  <a:lnTo>
                    <a:pt x="7619" y="401320"/>
                  </a:lnTo>
                  <a:close/>
                </a:path>
                <a:path w="7619" h="453389">
                  <a:moveTo>
                    <a:pt x="7619" y="394970"/>
                  </a:moveTo>
                  <a:lnTo>
                    <a:pt x="0" y="394970"/>
                  </a:lnTo>
                  <a:lnTo>
                    <a:pt x="0" y="400050"/>
                  </a:lnTo>
                  <a:lnTo>
                    <a:pt x="7619" y="400050"/>
                  </a:lnTo>
                  <a:lnTo>
                    <a:pt x="7619" y="394970"/>
                  </a:lnTo>
                  <a:close/>
                </a:path>
                <a:path w="7619" h="453389">
                  <a:moveTo>
                    <a:pt x="7619" y="388620"/>
                  </a:moveTo>
                  <a:lnTo>
                    <a:pt x="0" y="388620"/>
                  </a:lnTo>
                  <a:lnTo>
                    <a:pt x="0" y="393700"/>
                  </a:lnTo>
                  <a:lnTo>
                    <a:pt x="7619" y="393700"/>
                  </a:lnTo>
                  <a:lnTo>
                    <a:pt x="7619" y="388620"/>
                  </a:lnTo>
                  <a:close/>
                </a:path>
                <a:path w="7619" h="453389">
                  <a:moveTo>
                    <a:pt x="7619" y="382270"/>
                  </a:moveTo>
                  <a:lnTo>
                    <a:pt x="0" y="382270"/>
                  </a:lnTo>
                  <a:lnTo>
                    <a:pt x="0" y="387350"/>
                  </a:lnTo>
                  <a:lnTo>
                    <a:pt x="7619" y="387350"/>
                  </a:lnTo>
                  <a:lnTo>
                    <a:pt x="7619" y="382270"/>
                  </a:lnTo>
                  <a:close/>
                </a:path>
                <a:path w="7619" h="453389">
                  <a:moveTo>
                    <a:pt x="7619" y="375920"/>
                  </a:moveTo>
                  <a:lnTo>
                    <a:pt x="0" y="375920"/>
                  </a:lnTo>
                  <a:lnTo>
                    <a:pt x="0" y="381000"/>
                  </a:lnTo>
                  <a:lnTo>
                    <a:pt x="7619" y="381000"/>
                  </a:lnTo>
                  <a:lnTo>
                    <a:pt x="7619" y="375920"/>
                  </a:lnTo>
                  <a:close/>
                </a:path>
                <a:path w="7619" h="453389">
                  <a:moveTo>
                    <a:pt x="7619" y="369570"/>
                  </a:moveTo>
                  <a:lnTo>
                    <a:pt x="0" y="369570"/>
                  </a:lnTo>
                  <a:lnTo>
                    <a:pt x="0" y="374650"/>
                  </a:lnTo>
                  <a:lnTo>
                    <a:pt x="7619" y="374650"/>
                  </a:lnTo>
                  <a:lnTo>
                    <a:pt x="7619" y="369570"/>
                  </a:lnTo>
                  <a:close/>
                </a:path>
                <a:path w="7619" h="453389">
                  <a:moveTo>
                    <a:pt x="7619" y="363220"/>
                  </a:moveTo>
                  <a:lnTo>
                    <a:pt x="0" y="363220"/>
                  </a:lnTo>
                  <a:lnTo>
                    <a:pt x="0" y="368300"/>
                  </a:lnTo>
                  <a:lnTo>
                    <a:pt x="7619" y="368300"/>
                  </a:lnTo>
                  <a:lnTo>
                    <a:pt x="7619" y="363220"/>
                  </a:lnTo>
                  <a:close/>
                </a:path>
                <a:path w="7619" h="453389">
                  <a:moveTo>
                    <a:pt x="7619" y="356870"/>
                  </a:moveTo>
                  <a:lnTo>
                    <a:pt x="0" y="356870"/>
                  </a:lnTo>
                  <a:lnTo>
                    <a:pt x="0" y="361950"/>
                  </a:lnTo>
                  <a:lnTo>
                    <a:pt x="7619" y="361950"/>
                  </a:lnTo>
                  <a:lnTo>
                    <a:pt x="7619" y="356870"/>
                  </a:lnTo>
                  <a:close/>
                </a:path>
                <a:path w="7619" h="453389">
                  <a:moveTo>
                    <a:pt x="7619" y="350520"/>
                  </a:moveTo>
                  <a:lnTo>
                    <a:pt x="0" y="350520"/>
                  </a:lnTo>
                  <a:lnTo>
                    <a:pt x="0" y="355600"/>
                  </a:lnTo>
                  <a:lnTo>
                    <a:pt x="7619" y="355600"/>
                  </a:lnTo>
                  <a:lnTo>
                    <a:pt x="7619" y="350520"/>
                  </a:lnTo>
                  <a:close/>
                </a:path>
                <a:path w="7619" h="453389">
                  <a:moveTo>
                    <a:pt x="7619" y="344170"/>
                  </a:moveTo>
                  <a:lnTo>
                    <a:pt x="0" y="344170"/>
                  </a:lnTo>
                  <a:lnTo>
                    <a:pt x="0" y="349250"/>
                  </a:lnTo>
                  <a:lnTo>
                    <a:pt x="7619" y="349250"/>
                  </a:lnTo>
                  <a:lnTo>
                    <a:pt x="7619" y="344170"/>
                  </a:lnTo>
                  <a:close/>
                </a:path>
                <a:path w="7619" h="453389">
                  <a:moveTo>
                    <a:pt x="7619" y="337820"/>
                  </a:moveTo>
                  <a:lnTo>
                    <a:pt x="0" y="337820"/>
                  </a:lnTo>
                  <a:lnTo>
                    <a:pt x="0" y="342900"/>
                  </a:lnTo>
                  <a:lnTo>
                    <a:pt x="7619" y="342900"/>
                  </a:lnTo>
                  <a:lnTo>
                    <a:pt x="7619" y="337820"/>
                  </a:lnTo>
                  <a:close/>
                </a:path>
                <a:path w="7619" h="453389">
                  <a:moveTo>
                    <a:pt x="7619" y="318770"/>
                  </a:moveTo>
                  <a:lnTo>
                    <a:pt x="0" y="318770"/>
                  </a:lnTo>
                  <a:lnTo>
                    <a:pt x="0" y="336550"/>
                  </a:lnTo>
                  <a:lnTo>
                    <a:pt x="7619" y="336550"/>
                  </a:lnTo>
                  <a:lnTo>
                    <a:pt x="7619" y="318770"/>
                  </a:lnTo>
                  <a:close/>
                </a:path>
                <a:path w="7619" h="453389">
                  <a:moveTo>
                    <a:pt x="7619" y="312420"/>
                  </a:moveTo>
                  <a:lnTo>
                    <a:pt x="0" y="312420"/>
                  </a:lnTo>
                  <a:lnTo>
                    <a:pt x="0" y="317500"/>
                  </a:lnTo>
                  <a:lnTo>
                    <a:pt x="7619" y="317500"/>
                  </a:lnTo>
                  <a:lnTo>
                    <a:pt x="7619" y="312420"/>
                  </a:lnTo>
                  <a:close/>
                </a:path>
                <a:path w="7619" h="453389">
                  <a:moveTo>
                    <a:pt x="7619" y="307340"/>
                  </a:moveTo>
                  <a:lnTo>
                    <a:pt x="0" y="307340"/>
                  </a:lnTo>
                  <a:lnTo>
                    <a:pt x="0" y="311150"/>
                  </a:lnTo>
                  <a:lnTo>
                    <a:pt x="7619" y="311150"/>
                  </a:lnTo>
                  <a:lnTo>
                    <a:pt x="7619" y="307340"/>
                  </a:lnTo>
                  <a:close/>
                </a:path>
              </a:pathLst>
            </a:custGeom>
            <a:solidFill>
              <a:srgbClr val="8700ED"/>
            </a:solidFill>
          </p:spPr>
          <p:txBody>
            <a:bodyPr bIns="0" lIns="0" rIns="0" rtlCol="0" tIns="0" wrap="square"/>
            <a:p/>
          </p:txBody>
        </p:sp>
        <p:sp>
          <p:nvSpPr>
            <p:cNvPr id="1050446" name="object 1754"/>
            <p:cNvSpPr/>
            <p:nvPr/>
          </p:nvSpPr>
          <p:spPr>
            <a:xfrm>
              <a:off x="2943859" y="5916930"/>
              <a:ext cx="7620" cy="474980"/>
            </a:xfrm>
            <a:custGeom>
              <a:avLst/>
              <a:ahLst/>
              <a:rect l="l" t="t" r="r" b="b"/>
              <a:pathLst>
                <a:path w="7619" h="474979">
                  <a:moveTo>
                    <a:pt x="1269" y="0"/>
                  </a:moveTo>
                  <a:lnTo>
                    <a:pt x="0" y="0"/>
                  </a:lnTo>
                  <a:lnTo>
                    <a:pt x="0" y="2540"/>
                  </a:lnTo>
                  <a:lnTo>
                    <a:pt x="2539" y="2540"/>
                  </a:lnTo>
                  <a:lnTo>
                    <a:pt x="2539" y="1270"/>
                  </a:lnTo>
                  <a:lnTo>
                    <a:pt x="1269" y="1270"/>
                  </a:lnTo>
                  <a:lnTo>
                    <a:pt x="1269" y="0"/>
                  </a:lnTo>
                  <a:close/>
                </a:path>
                <a:path w="7619" h="474979">
                  <a:moveTo>
                    <a:pt x="3810" y="2540"/>
                  </a:moveTo>
                  <a:lnTo>
                    <a:pt x="0" y="2540"/>
                  </a:lnTo>
                  <a:lnTo>
                    <a:pt x="0" y="5080"/>
                  </a:lnTo>
                  <a:lnTo>
                    <a:pt x="3809" y="5080"/>
                  </a:lnTo>
                  <a:lnTo>
                    <a:pt x="3810" y="2540"/>
                  </a:lnTo>
                  <a:close/>
                </a:path>
                <a:path w="7619" h="474979">
                  <a:moveTo>
                    <a:pt x="5079" y="5080"/>
                  </a:moveTo>
                  <a:lnTo>
                    <a:pt x="0" y="5080"/>
                  </a:lnTo>
                  <a:lnTo>
                    <a:pt x="0" y="8890"/>
                  </a:lnTo>
                  <a:lnTo>
                    <a:pt x="7619" y="8890"/>
                  </a:lnTo>
                  <a:lnTo>
                    <a:pt x="7619" y="7620"/>
                  </a:lnTo>
                  <a:lnTo>
                    <a:pt x="6350" y="7620"/>
                  </a:lnTo>
                  <a:lnTo>
                    <a:pt x="6350" y="6350"/>
                  </a:lnTo>
                  <a:lnTo>
                    <a:pt x="5079" y="6350"/>
                  </a:lnTo>
                  <a:lnTo>
                    <a:pt x="5079" y="5080"/>
                  </a:lnTo>
                  <a:close/>
                </a:path>
                <a:path w="7619" h="474979">
                  <a:moveTo>
                    <a:pt x="7619" y="8890"/>
                  </a:moveTo>
                  <a:lnTo>
                    <a:pt x="0" y="8890"/>
                  </a:lnTo>
                  <a:lnTo>
                    <a:pt x="0" y="11430"/>
                  </a:lnTo>
                  <a:lnTo>
                    <a:pt x="7619" y="11430"/>
                  </a:lnTo>
                  <a:lnTo>
                    <a:pt x="7619" y="8890"/>
                  </a:lnTo>
                  <a:close/>
                </a:path>
                <a:path w="7619" h="474979">
                  <a:moveTo>
                    <a:pt x="7619" y="11430"/>
                  </a:moveTo>
                  <a:lnTo>
                    <a:pt x="0" y="11430"/>
                  </a:lnTo>
                  <a:lnTo>
                    <a:pt x="0" y="15240"/>
                  </a:lnTo>
                  <a:lnTo>
                    <a:pt x="7619" y="15240"/>
                  </a:lnTo>
                  <a:lnTo>
                    <a:pt x="7619" y="11430"/>
                  </a:lnTo>
                  <a:close/>
                </a:path>
                <a:path w="7619" h="474979">
                  <a:moveTo>
                    <a:pt x="7619" y="15240"/>
                  </a:moveTo>
                  <a:lnTo>
                    <a:pt x="0" y="15240"/>
                  </a:lnTo>
                  <a:lnTo>
                    <a:pt x="0" y="17780"/>
                  </a:lnTo>
                  <a:lnTo>
                    <a:pt x="7619" y="17780"/>
                  </a:lnTo>
                  <a:lnTo>
                    <a:pt x="7619" y="15240"/>
                  </a:lnTo>
                  <a:close/>
                </a:path>
                <a:path w="7619" h="474979">
                  <a:moveTo>
                    <a:pt x="7619" y="17780"/>
                  </a:moveTo>
                  <a:lnTo>
                    <a:pt x="0" y="17780"/>
                  </a:lnTo>
                  <a:lnTo>
                    <a:pt x="0" y="24130"/>
                  </a:lnTo>
                  <a:lnTo>
                    <a:pt x="7619" y="24130"/>
                  </a:lnTo>
                  <a:lnTo>
                    <a:pt x="7619" y="17780"/>
                  </a:lnTo>
                  <a:close/>
                </a:path>
                <a:path w="7619" h="474979">
                  <a:moveTo>
                    <a:pt x="7619" y="24130"/>
                  </a:moveTo>
                  <a:lnTo>
                    <a:pt x="0" y="24130"/>
                  </a:lnTo>
                  <a:lnTo>
                    <a:pt x="0" y="27940"/>
                  </a:lnTo>
                  <a:lnTo>
                    <a:pt x="7619" y="27940"/>
                  </a:lnTo>
                  <a:lnTo>
                    <a:pt x="7619" y="24130"/>
                  </a:lnTo>
                  <a:close/>
                </a:path>
                <a:path w="7619" h="474979">
                  <a:moveTo>
                    <a:pt x="7619" y="27940"/>
                  </a:moveTo>
                  <a:lnTo>
                    <a:pt x="0" y="27940"/>
                  </a:lnTo>
                  <a:lnTo>
                    <a:pt x="0" y="30480"/>
                  </a:lnTo>
                  <a:lnTo>
                    <a:pt x="7619" y="30480"/>
                  </a:lnTo>
                  <a:lnTo>
                    <a:pt x="7619" y="27940"/>
                  </a:lnTo>
                  <a:close/>
                </a:path>
                <a:path w="7619" h="474979">
                  <a:moveTo>
                    <a:pt x="7619" y="30480"/>
                  </a:moveTo>
                  <a:lnTo>
                    <a:pt x="0" y="30480"/>
                  </a:lnTo>
                  <a:lnTo>
                    <a:pt x="0" y="34290"/>
                  </a:lnTo>
                  <a:lnTo>
                    <a:pt x="7619" y="34290"/>
                  </a:lnTo>
                  <a:lnTo>
                    <a:pt x="7619" y="30480"/>
                  </a:lnTo>
                  <a:close/>
                </a:path>
                <a:path w="7619" h="474979">
                  <a:moveTo>
                    <a:pt x="7619" y="34290"/>
                  </a:moveTo>
                  <a:lnTo>
                    <a:pt x="0" y="34290"/>
                  </a:lnTo>
                  <a:lnTo>
                    <a:pt x="0" y="36830"/>
                  </a:lnTo>
                  <a:lnTo>
                    <a:pt x="7619" y="36830"/>
                  </a:lnTo>
                  <a:lnTo>
                    <a:pt x="7619" y="34290"/>
                  </a:lnTo>
                  <a:close/>
                </a:path>
                <a:path w="7619" h="474979">
                  <a:moveTo>
                    <a:pt x="7619" y="36830"/>
                  </a:moveTo>
                  <a:lnTo>
                    <a:pt x="0" y="36830"/>
                  </a:lnTo>
                  <a:lnTo>
                    <a:pt x="0" y="43180"/>
                  </a:lnTo>
                  <a:lnTo>
                    <a:pt x="7619" y="43180"/>
                  </a:lnTo>
                  <a:lnTo>
                    <a:pt x="7619" y="36830"/>
                  </a:lnTo>
                  <a:close/>
                </a:path>
                <a:path w="7619" h="474979">
                  <a:moveTo>
                    <a:pt x="7619" y="43180"/>
                  </a:moveTo>
                  <a:lnTo>
                    <a:pt x="0" y="43180"/>
                  </a:lnTo>
                  <a:lnTo>
                    <a:pt x="0" y="46990"/>
                  </a:lnTo>
                  <a:lnTo>
                    <a:pt x="7619" y="46990"/>
                  </a:lnTo>
                  <a:lnTo>
                    <a:pt x="7619" y="43180"/>
                  </a:lnTo>
                  <a:close/>
                </a:path>
                <a:path w="7619" h="474979">
                  <a:moveTo>
                    <a:pt x="7619" y="46990"/>
                  </a:moveTo>
                  <a:lnTo>
                    <a:pt x="0" y="46990"/>
                  </a:lnTo>
                  <a:lnTo>
                    <a:pt x="0" y="55880"/>
                  </a:lnTo>
                  <a:lnTo>
                    <a:pt x="7619" y="55880"/>
                  </a:lnTo>
                  <a:lnTo>
                    <a:pt x="7619" y="46990"/>
                  </a:lnTo>
                  <a:close/>
                </a:path>
                <a:path w="7619" h="474979">
                  <a:moveTo>
                    <a:pt x="7619" y="55880"/>
                  </a:moveTo>
                  <a:lnTo>
                    <a:pt x="0" y="55880"/>
                  </a:lnTo>
                  <a:lnTo>
                    <a:pt x="0" y="62230"/>
                  </a:lnTo>
                  <a:lnTo>
                    <a:pt x="7619" y="62230"/>
                  </a:lnTo>
                  <a:lnTo>
                    <a:pt x="7619" y="55880"/>
                  </a:lnTo>
                  <a:close/>
                </a:path>
                <a:path w="7619" h="474979">
                  <a:moveTo>
                    <a:pt x="7619" y="62230"/>
                  </a:moveTo>
                  <a:lnTo>
                    <a:pt x="0" y="62230"/>
                  </a:lnTo>
                  <a:lnTo>
                    <a:pt x="0" y="66040"/>
                  </a:lnTo>
                  <a:lnTo>
                    <a:pt x="7619" y="66040"/>
                  </a:lnTo>
                  <a:lnTo>
                    <a:pt x="7619" y="62230"/>
                  </a:lnTo>
                  <a:close/>
                </a:path>
                <a:path w="7619" h="474979">
                  <a:moveTo>
                    <a:pt x="7619" y="66040"/>
                  </a:moveTo>
                  <a:lnTo>
                    <a:pt x="0" y="66040"/>
                  </a:lnTo>
                  <a:lnTo>
                    <a:pt x="0" y="68580"/>
                  </a:lnTo>
                  <a:lnTo>
                    <a:pt x="7619" y="68580"/>
                  </a:lnTo>
                  <a:lnTo>
                    <a:pt x="7619" y="66040"/>
                  </a:lnTo>
                  <a:close/>
                </a:path>
                <a:path w="7619" h="474979">
                  <a:moveTo>
                    <a:pt x="7619" y="68580"/>
                  </a:moveTo>
                  <a:lnTo>
                    <a:pt x="0" y="68580"/>
                  </a:lnTo>
                  <a:lnTo>
                    <a:pt x="0" y="72390"/>
                  </a:lnTo>
                  <a:lnTo>
                    <a:pt x="7619" y="72390"/>
                  </a:lnTo>
                  <a:lnTo>
                    <a:pt x="7619" y="68580"/>
                  </a:lnTo>
                  <a:close/>
                </a:path>
                <a:path w="7619" h="474979">
                  <a:moveTo>
                    <a:pt x="7619" y="72390"/>
                  </a:moveTo>
                  <a:lnTo>
                    <a:pt x="0" y="72390"/>
                  </a:lnTo>
                  <a:lnTo>
                    <a:pt x="0" y="74930"/>
                  </a:lnTo>
                  <a:lnTo>
                    <a:pt x="7619" y="74930"/>
                  </a:lnTo>
                  <a:lnTo>
                    <a:pt x="7619" y="72390"/>
                  </a:lnTo>
                  <a:close/>
                </a:path>
                <a:path w="7619" h="474979">
                  <a:moveTo>
                    <a:pt x="7619" y="74930"/>
                  </a:moveTo>
                  <a:lnTo>
                    <a:pt x="0" y="74930"/>
                  </a:lnTo>
                  <a:lnTo>
                    <a:pt x="0" y="78740"/>
                  </a:lnTo>
                  <a:lnTo>
                    <a:pt x="7619" y="78740"/>
                  </a:lnTo>
                  <a:lnTo>
                    <a:pt x="7619" y="74930"/>
                  </a:lnTo>
                  <a:close/>
                </a:path>
                <a:path w="7619" h="474979">
                  <a:moveTo>
                    <a:pt x="7619" y="78740"/>
                  </a:moveTo>
                  <a:lnTo>
                    <a:pt x="0" y="78740"/>
                  </a:lnTo>
                  <a:lnTo>
                    <a:pt x="0" y="81280"/>
                  </a:lnTo>
                  <a:lnTo>
                    <a:pt x="7619" y="81280"/>
                  </a:lnTo>
                  <a:lnTo>
                    <a:pt x="7619" y="78740"/>
                  </a:lnTo>
                  <a:close/>
                </a:path>
                <a:path w="7619" h="474979">
                  <a:moveTo>
                    <a:pt x="7619" y="81280"/>
                  </a:moveTo>
                  <a:lnTo>
                    <a:pt x="0" y="81280"/>
                  </a:lnTo>
                  <a:lnTo>
                    <a:pt x="0" y="85090"/>
                  </a:lnTo>
                  <a:lnTo>
                    <a:pt x="7619" y="85090"/>
                  </a:lnTo>
                  <a:lnTo>
                    <a:pt x="7619" y="81280"/>
                  </a:lnTo>
                  <a:close/>
                </a:path>
                <a:path w="7619" h="474979">
                  <a:moveTo>
                    <a:pt x="7619" y="85090"/>
                  </a:moveTo>
                  <a:lnTo>
                    <a:pt x="0" y="85090"/>
                  </a:lnTo>
                  <a:lnTo>
                    <a:pt x="0" y="87630"/>
                  </a:lnTo>
                  <a:lnTo>
                    <a:pt x="7619" y="87630"/>
                  </a:lnTo>
                  <a:lnTo>
                    <a:pt x="7619" y="85090"/>
                  </a:lnTo>
                  <a:close/>
                </a:path>
                <a:path w="7619" h="474979">
                  <a:moveTo>
                    <a:pt x="7619" y="87630"/>
                  </a:moveTo>
                  <a:lnTo>
                    <a:pt x="0" y="87630"/>
                  </a:lnTo>
                  <a:lnTo>
                    <a:pt x="0" y="91440"/>
                  </a:lnTo>
                  <a:lnTo>
                    <a:pt x="7619" y="91440"/>
                  </a:lnTo>
                  <a:lnTo>
                    <a:pt x="7619" y="87630"/>
                  </a:lnTo>
                  <a:close/>
                </a:path>
                <a:path w="7619" h="474979">
                  <a:moveTo>
                    <a:pt x="7619" y="91440"/>
                  </a:moveTo>
                  <a:lnTo>
                    <a:pt x="0" y="91440"/>
                  </a:lnTo>
                  <a:lnTo>
                    <a:pt x="0" y="93980"/>
                  </a:lnTo>
                  <a:lnTo>
                    <a:pt x="7619" y="93980"/>
                  </a:lnTo>
                  <a:lnTo>
                    <a:pt x="7619" y="91440"/>
                  </a:lnTo>
                  <a:close/>
                </a:path>
                <a:path w="7619" h="474979">
                  <a:moveTo>
                    <a:pt x="7619" y="93980"/>
                  </a:moveTo>
                  <a:lnTo>
                    <a:pt x="0" y="93980"/>
                  </a:lnTo>
                  <a:lnTo>
                    <a:pt x="0" y="100330"/>
                  </a:lnTo>
                  <a:lnTo>
                    <a:pt x="7619" y="100330"/>
                  </a:lnTo>
                  <a:lnTo>
                    <a:pt x="7619" y="93980"/>
                  </a:lnTo>
                  <a:close/>
                </a:path>
                <a:path w="7619" h="474979">
                  <a:moveTo>
                    <a:pt x="7619" y="100330"/>
                  </a:moveTo>
                  <a:lnTo>
                    <a:pt x="0" y="100330"/>
                  </a:lnTo>
                  <a:lnTo>
                    <a:pt x="0" y="104140"/>
                  </a:lnTo>
                  <a:lnTo>
                    <a:pt x="7619" y="104140"/>
                  </a:lnTo>
                  <a:lnTo>
                    <a:pt x="7619" y="100330"/>
                  </a:lnTo>
                  <a:close/>
                </a:path>
                <a:path w="7619" h="474979">
                  <a:moveTo>
                    <a:pt x="7619" y="104140"/>
                  </a:moveTo>
                  <a:lnTo>
                    <a:pt x="0" y="104140"/>
                  </a:lnTo>
                  <a:lnTo>
                    <a:pt x="0" y="106680"/>
                  </a:lnTo>
                  <a:lnTo>
                    <a:pt x="7619" y="106680"/>
                  </a:lnTo>
                  <a:lnTo>
                    <a:pt x="7619" y="104140"/>
                  </a:lnTo>
                  <a:close/>
                </a:path>
                <a:path w="7619" h="474979">
                  <a:moveTo>
                    <a:pt x="7619" y="106680"/>
                  </a:moveTo>
                  <a:lnTo>
                    <a:pt x="0" y="106680"/>
                  </a:lnTo>
                  <a:lnTo>
                    <a:pt x="0" y="110490"/>
                  </a:lnTo>
                  <a:lnTo>
                    <a:pt x="7619" y="110490"/>
                  </a:lnTo>
                  <a:lnTo>
                    <a:pt x="7619" y="106680"/>
                  </a:lnTo>
                  <a:close/>
                </a:path>
                <a:path w="7619" h="474979">
                  <a:moveTo>
                    <a:pt x="7619" y="110490"/>
                  </a:moveTo>
                  <a:lnTo>
                    <a:pt x="0" y="110490"/>
                  </a:lnTo>
                  <a:lnTo>
                    <a:pt x="0" y="113030"/>
                  </a:lnTo>
                  <a:lnTo>
                    <a:pt x="7619" y="113030"/>
                  </a:lnTo>
                  <a:lnTo>
                    <a:pt x="7619" y="110490"/>
                  </a:lnTo>
                  <a:close/>
                </a:path>
                <a:path w="7619" h="474979">
                  <a:moveTo>
                    <a:pt x="7619" y="113030"/>
                  </a:moveTo>
                  <a:lnTo>
                    <a:pt x="0" y="113030"/>
                  </a:lnTo>
                  <a:lnTo>
                    <a:pt x="0" y="125730"/>
                  </a:lnTo>
                  <a:lnTo>
                    <a:pt x="7619" y="125730"/>
                  </a:lnTo>
                  <a:lnTo>
                    <a:pt x="7619" y="113030"/>
                  </a:lnTo>
                  <a:close/>
                </a:path>
                <a:path w="7619" h="474979">
                  <a:moveTo>
                    <a:pt x="7619" y="125730"/>
                  </a:moveTo>
                  <a:lnTo>
                    <a:pt x="0" y="125730"/>
                  </a:lnTo>
                  <a:lnTo>
                    <a:pt x="0" y="163830"/>
                  </a:lnTo>
                  <a:lnTo>
                    <a:pt x="7619" y="163830"/>
                  </a:lnTo>
                  <a:lnTo>
                    <a:pt x="7619" y="125730"/>
                  </a:lnTo>
                  <a:close/>
                </a:path>
                <a:path w="7619" h="474979">
                  <a:moveTo>
                    <a:pt x="7619" y="163830"/>
                  </a:moveTo>
                  <a:lnTo>
                    <a:pt x="0" y="163830"/>
                  </a:lnTo>
                  <a:lnTo>
                    <a:pt x="0" y="316230"/>
                  </a:lnTo>
                  <a:lnTo>
                    <a:pt x="7619" y="316230"/>
                  </a:lnTo>
                  <a:lnTo>
                    <a:pt x="7619" y="163830"/>
                  </a:lnTo>
                  <a:close/>
                </a:path>
                <a:path w="7619" h="474979">
                  <a:moveTo>
                    <a:pt x="3809" y="468630"/>
                  </a:moveTo>
                  <a:lnTo>
                    <a:pt x="0" y="468630"/>
                  </a:lnTo>
                  <a:lnTo>
                    <a:pt x="0" y="474980"/>
                  </a:lnTo>
                  <a:lnTo>
                    <a:pt x="1269" y="474980"/>
                  </a:lnTo>
                  <a:lnTo>
                    <a:pt x="1269" y="473710"/>
                  </a:lnTo>
                  <a:lnTo>
                    <a:pt x="2539" y="473710"/>
                  </a:lnTo>
                  <a:lnTo>
                    <a:pt x="2539" y="471170"/>
                  </a:lnTo>
                  <a:lnTo>
                    <a:pt x="3809" y="471170"/>
                  </a:lnTo>
                  <a:lnTo>
                    <a:pt x="3809" y="468630"/>
                  </a:lnTo>
                  <a:close/>
                </a:path>
                <a:path w="7619" h="474979">
                  <a:moveTo>
                    <a:pt x="6350" y="467360"/>
                  </a:moveTo>
                  <a:lnTo>
                    <a:pt x="5079" y="467360"/>
                  </a:lnTo>
                  <a:lnTo>
                    <a:pt x="5079" y="468630"/>
                  </a:lnTo>
                  <a:lnTo>
                    <a:pt x="6350" y="468630"/>
                  </a:lnTo>
                  <a:lnTo>
                    <a:pt x="6350" y="467360"/>
                  </a:lnTo>
                  <a:close/>
                </a:path>
                <a:path w="7619" h="474979">
                  <a:moveTo>
                    <a:pt x="7619" y="462280"/>
                  </a:moveTo>
                  <a:lnTo>
                    <a:pt x="0" y="462280"/>
                  </a:lnTo>
                  <a:lnTo>
                    <a:pt x="0" y="467360"/>
                  </a:lnTo>
                  <a:lnTo>
                    <a:pt x="7619" y="467360"/>
                  </a:lnTo>
                  <a:lnTo>
                    <a:pt x="7619" y="462280"/>
                  </a:lnTo>
                  <a:close/>
                </a:path>
                <a:path w="7619" h="474979">
                  <a:moveTo>
                    <a:pt x="7619" y="455930"/>
                  </a:moveTo>
                  <a:lnTo>
                    <a:pt x="0" y="455930"/>
                  </a:lnTo>
                  <a:lnTo>
                    <a:pt x="0" y="461010"/>
                  </a:lnTo>
                  <a:lnTo>
                    <a:pt x="7619" y="461010"/>
                  </a:lnTo>
                  <a:lnTo>
                    <a:pt x="7619" y="455930"/>
                  </a:lnTo>
                  <a:close/>
                </a:path>
                <a:path w="7619" h="474979">
                  <a:moveTo>
                    <a:pt x="7619" y="448310"/>
                  </a:moveTo>
                  <a:lnTo>
                    <a:pt x="0" y="448310"/>
                  </a:lnTo>
                  <a:lnTo>
                    <a:pt x="0" y="454660"/>
                  </a:lnTo>
                  <a:lnTo>
                    <a:pt x="7619" y="454660"/>
                  </a:lnTo>
                  <a:lnTo>
                    <a:pt x="7619" y="448310"/>
                  </a:lnTo>
                  <a:close/>
                </a:path>
                <a:path w="7619" h="474979">
                  <a:moveTo>
                    <a:pt x="7619" y="443230"/>
                  </a:moveTo>
                  <a:lnTo>
                    <a:pt x="0" y="443230"/>
                  </a:lnTo>
                  <a:lnTo>
                    <a:pt x="0" y="447040"/>
                  </a:lnTo>
                  <a:lnTo>
                    <a:pt x="7619" y="447040"/>
                  </a:lnTo>
                  <a:lnTo>
                    <a:pt x="7619" y="443230"/>
                  </a:lnTo>
                  <a:close/>
                </a:path>
                <a:path w="7619" h="474979">
                  <a:moveTo>
                    <a:pt x="7619" y="436880"/>
                  </a:moveTo>
                  <a:lnTo>
                    <a:pt x="0" y="436880"/>
                  </a:lnTo>
                  <a:lnTo>
                    <a:pt x="0" y="441960"/>
                  </a:lnTo>
                  <a:lnTo>
                    <a:pt x="7619" y="441960"/>
                  </a:lnTo>
                  <a:lnTo>
                    <a:pt x="7619" y="436880"/>
                  </a:lnTo>
                  <a:close/>
                </a:path>
                <a:path w="7619" h="474979">
                  <a:moveTo>
                    <a:pt x="7619" y="429260"/>
                  </a:moveTo>
                  <a:lnTo>
                    <a:pt x="0" y="429260"/>
                  </a:lnTo>
                  <a:lnTo>
                    <a:pt x="0" y="435610"/>
                  </a:lnTo>
                  <a:lnTo>
                    <a:pt x="7619" y="435610"/>
                  </a:lnTo>
                  <a:lnTo>
                    <a:pt x="7619" y="429260"/>
                  </a:lnTo>
                  <a:close/>
                </a:path>
                <a:path w="7619" h="474979">
                  <a:moveTo>
                    <a:pt x="7619" y="424180"/>
                  </a:moveTo>
                  <a:lnTo>
                    <a:pt x="0" y="424180"/>
                  </a:lnTo>
                  <a:lnTo>
                    <a:pt x="0" y="427990"/>
                  </a:lnTo>
                  <a:lnTo>
                    <a:pt x="7619" y="427990"/>
                  </a:lnTo>
                  <a:lnTo>
                    <a:pt x="7619" y="424180"/>
                  </a:lnTo>
                  <a:close/>
                </a:path>
                <a:path w="7619" h="474979">
                  <a:moveTo>
                    <a:pt x="7619" y="417830"/>
                  </a:moveTo>
                  <a:lnTo>
                    <a:pt x="0" y="417830"/>
                  </a:lnTo>
                  <a:lnTo>
                    <a:pt x="0" y="422910"/>
                  </a:lnTo>
                  <a:lnTo>
                    <a:pt x="7619" y="422910"/>
                  </a:lnTo>
                  <a:lnTo>
                    <a:pt x="7619" y="417830"/>
                  </a:lnTo>
                  <a:close/>
                </a:path>
                <a:path w="7619" h="474979">
                  <a:moveTo>
                    <a:pt x="7619" y="411480"/>
                  </a:moveTo>
                  <a:lnTo>
                    <a:pt x="0" y="411480"/>
                  </a:lnTo>
                  <a:lnTo>
                    <a:pt x="0" y="416560"/>
                  </a:lnTo>
                  <a:lnTo>
                    <a:pt x="7619" y="416560"/>
                  </a:lnTo>
                  <a:lnTo>
                    <a:pt x="7619" y="411480"/>
                  </a:lnTo>
                  <a:close/>
                </a:path>
                <a:path w="7619" h="474979">
                  <a:moveTo>
                    <a:pt x="7619" y="405130"/>
                  </a:moveTo>
                  <a:lnTo>
                    <a:pt x="0" y="405130"/>
                  </a:lnTo>
                  <a:lnTo>
                    <a:pt x="0" y="410210"/>
                  </a:lnTo>
                  <a:lnTo>
                    <a:pt x="7619" y="410210"/>
                  </a:lnTo>
                  <a:lnTo>
                    <a:pt x="7619" y="405130"/>
                  </a:lnTo>
                  <a:close/>
                </a:path>
                <a:path w="7619" h="474979">
                  <a:moveTo>
                    <a:pt x="7619" y="398780"/>
                  </a:moveTo>
                  <a:lnTo>
                    <a:pt x="0" y="398780"/>
                  </a:lnTo>
                  <a:lnTo>
                    <a:pt x="0" y="403860"/>
                  </a:lnTo>
                  <a:lnTo>
                    <a:pt x="7619" y="403860"/>
                  </a:lnTo>
                  <a:lnTo>
                    <a:pt x="7619" y="398780"/>
                  </a:lnTo>
                  <a:close/>
                </a:path>
                <a:path w="7619" h="474979">
                  <a:moveTo>
                    <a:pt x="7619" y="392430"/>
                  </a:moveTo>
                  <a:lnTo>
                    <a:pt x="0" y="392430"/>
                  </a:lnTo>
                  <a:lnTo>
                    <a:pt x="0" y="397510"/>
                  </a:lnTo>
                  <a:lnTo>
                    <a:pt x="7619" y="397510"/>
                  </a:lnTo>
                  <a:lnTo>
                    <a:pt x="7619" y="392430"/>
                  </a:lnTo>
                  <a:close/>
                </a:path>
                <a:path w="7619" h="474979">
                  <a:moveTo>
                    <a:pt x="7619" y="386080"/>
                  </a:moveTo>
                  <a:lnTo>
                    <a:pt x="0" y="386080"/>
                  </a:lnTo>
                  <a:lnTo>
                    <a:pt x="0" y="391160"/>
                  </a:lnTo>
                  <a:lnTo>
                    <a:pt x="7619" y="391160"/>
                  </a:lnTo>
                  <a:lnTo>
                    <a:pt x="7619" y="386080"/>
                  </a:lnTo>
                  <a:close/>
                </a:path>
                <a:path w="7619" h="474979">
                  <a:moveTo>
                    <a:pt x="7619" y="379730"/>
                  </a:moveTo>
                  <a:lnTo>
                    <a:pt x="0" y="379730"/>
                  </a:lnTo>
                  <a:lnTo>
                    <a:pt x="0" y="384810"/>
                  </a:lnTo>
                  <a:lnTo>
                    <a:pt x="7619" y="384810"/>
                  </a:lnTo>
                  <a:lnTo>
                    <a:pt x="7619" y="379730"/>
                  </a:lnTo>
                  <a:close/>
                </a:path>
                <a:path w="7619" h="474979">
                  <a:moveTo>
                    <a:pt x="7619" y="373380"/>
                  </a:moveTo>
                  <a:lnTo>
                    <a:pt x="0" y="373380"/>
                  </a:lnTo>
                  <a:lnTo>
                    <a:pt x="0" y="378460"/>
                  </a:lnTo>
                  <a:lnTo>
                    <a:pt x="7619" y="378460"/>
                  </a:lnTo>
                  <a:lnTo>
                    <a:pt x="7619" y="373380"/>
                  </a:lnTo>
                  <a:close/>
                </a:path>
                <a:path w="7619" h="474979">
                  <a:moveTo>
                    <a:pt x="7619" y="367030"/>
                  </a:moveTo>
                  <a:lnTo>
                    <a:pt x="0" y="367030"/>
                  </a:lnTo>
                  <a:lnTo>
                    <a:pt x="0" y="372110"/>
                  </a:lnTo>
                  <a:lnTo>
                    <a:pt x="7619" y="372110"/>
                  </a:lnTo>
                  <a:lnTo>
                    <a:pt x="7619" y="367030"/>
                  </a:lnTo>
                  <a:close/>
                </a:path>
                <a:path w="7619" h="474979">
                  <a:moveTo>
                    <a:pt x="7619" y="360680"/>
                  </a:moveTo>
                  <a:lnTo>
                    <a:pt x="0" y="360680"/>
                  </a:lnTo>
                  <a:lnTo>
                    <a:pt x="0" y="365760"/>
                  </a:lnTo>
                  <a:lnTo>
                    <a:pt x="7619" y="365760"/>
                  </a:lnTo>
                  <a:lnTo>
                    <a:pt x="7619" y="360680"/>
                  </a:lnTo>
                  <a:close/>
                </a:path>
                <a:path w="7619" h="474979">
                  <a:moveTo>
                    <a:pt x="7619" y="354330"/>
                  </a:moveTo>
                  <a:lnTo>
                    <a:pt x="0" y="354330"/>
                  </a:lnTo>
                  <a:lnTo>
                    <a:pt x="0" y="359410"/>
                  </a:lnTo>
                  <a:lnTo>
                    <a:pt x="7619" y="359410"/>
                  </a:lnTo>
                  <a:lnTo>
                    <a:pt x="7619" y="354330"/>
                  </a:lnTo>
                  <a:close/>
                </a:path>
                <a:path w="7619" h="474979">
                  <a:moveTo>
                    <a:pt x="7619" y="347980"/>
                  </a:moveTo>
                  <a:lnTo>
                    <a:pt x="0" y="347980"/>
                  </a:lnTo>
                  <a:lnTo>
                    <a:pt x="0" y="353060"/>
                  </a:lnTo>
                  <a:lnTo>
                    <a:pt x="7619" y="353060"/>
                  </a:lnTo>
                  <a:lnTo>
                    <a:pt x="7619" y="347980"/>
                  </a:lnTo>
                  <a:close/>
                </a:path>
                <a:path w="7619" h="474979">
                  <a:moveTo>
                    <a:pt x="7619" y="328930"/>
                  </a:moveTo>
                  <a:lnTo>
                    <a:pt x="0" y="328930"/>
                  </a:lnTo>
                  <a:lnTo>
                    <a:pt x="0" y="346710"/>
                  </a:lnTo>
                  <a:lnTo>
                    <a:pt x="7619" y="346710"/>
                  </a:lnTo>
                  <a:lnTo>
                    <a:pt x="7619" y="328930"/>
                  </a:lnTo>
                  <a:close/>
                </a:path>
                <a:path w="7619" h="474979">
                  <a:moveTo>
                    <a:pt x="7619" y="322580"/>
                  </a:moveTo>
                  <a:lnTo>
                    <a:pt x="0" y="322580"/>
                  </a:lnTo>
                  <a:lnTo>
                    <a:pt x="0" y="327660"/>
                  </a:lnTo>
                  <a:lnTo>
                    <a:pt x="7619" y="327660"/>
                  </a:lnTo>
                  <a:lnTo>
                    <a:pt x="7619" y="322580"/>
                  </a:lnTo>
                  <a:close/>
                </a:path>
                <a:path w="7619" h="474979">
                  <a:moveTo>
                    <a:pt x="7619" y="317500"/>
                  </a:moveTo>
                  <a:lnTo>
                    <a:pt x="0" y="317500"/>
                  </a:lnTo>
                  <a:lnTo>
                    <a:pt x="0" y="321310"/>
                  </a:lnTo>
                  <a:lnTo>
                    <a:pt x="7619" y="321310"/>
                  </a:lnTo>
                  <a:lnTo>
                    <a:pt x="7619" y="317500"/>
                  </a:lnTo>
                  <a:close/>
                </a:path>
              </a:pathLst>
            </a:custGeom>
            <a:solidFill>
              <a:srgbClr val="8600ED"/>
            </a:solidFill>
          </p:spPr>
          <p:txBody>
            <a:bodyPr bIns="0" lIns="0" rIns="0" rtlCol="0" tIns="0" wrap="square"/>
            <a:p/>
          </p:txBody>
        </p:sp>
        <p:sp>
          <p:nvSpPr>
            <p:cNvPr id="1050447" name="object 1755"/>
            <p:cNvSpPr/>
            <p:nvPr/>
          </p:nvSpPr>
          <p:spPr>
            <a:xfrm>
              <a:off x="2937509" y="5909310"/>
              <a:ext cx="6350" cy="488950"/>
            </a:xfrm>
            <a:custGeom>
              <a:avLst/>
              <a:ahLst/>
              <a:rect l="l" t="t" r="r" b="b"/>
              <a:pathLst>
                <a:path w="6350" h="488950">
                  <a:moveTo>
                    <a:pt x="1269" y="0"/>
                  </a:moveTo>
                  <a:lnTo>
                    <a:pt x="0" y="0"/>
                  </a:lnTo>
                  <a:lnTo>
                    <a:pt x="0" y="3809"/>
                  </a:lnTo>
                  <a:lnTo>
                    <a:pt x="3810" y="3809"/>
                  </a:lnTo>
                  <a:lnTo>
                    <a:pt x="3810" y="2539"/>
                  </a:lnTo>
                  <a:lnTo>
                    <a:pt x="2539" y="2539"/>
                  </a:lnTo>
                  <a:lnTo>
                    <a:pt x="2539" y="1269"/>
                  </a:lnTo>
                  <a:lnTo>
                    <a:pt x="1269" y="1269"/>
                  </a:lnTo>
                  <a:lnTo>
                    <a:pt x="1269" y="0"/>
                  </a:lnTo>
                  <a:close/>
                </a:path>
                <a:path w="6350" h="488950">
                  <a:moveTo>
                    <a:pt x="5079" y="3809"/>
                  </a:moveTo>
                  <a:lnTo>
                    <a:pt x="0" y="3809"/>
                  </a:lnTo>
                  <a:lnTo>
                    <a:pt x="0" y="6349"/>
                  </a:lnTo>
                  <a:lnTo>
                    <a:pt x="6350" y="6349"/>
                  </a:lnTo>
                  <a:lnTo>
                    <a:pt x="6350" y="5079"/>
                  </a:lnTo>
                  <a:lnTo>
                    <a:pt x="5079" y="5079"/>
                  </a:lnTo>
                  <a:lnTo>
                    <a:pt x="5079" y="3809"/>
                  </a:lnTo>
                  <a:close/>
                </a:path>
                <a:path w="6350" h="488950">
                  <a:moveTo>
                    <a:pt x="6350" y="6350"/>
                  </a:moveTo>
                  <a:lnTo>
                    <a:pt x="0" y="6350"/>
                  </a:lnTo>
                  <a:lnTo>
                    <a:pt x="0" y="10159"/>
                  </a:lnTo>
                  <a:lnTo>
                    <a:pt x="6350" y="10159"/>
                  </a:lnTo>
                  <a:lnTo>
                    <a:pt x="6350" y="6350"/>
                  </a:lnTo>
                  <a:close/>
                </a:path>
                <a:path w="6350" h="488950">
                  <a:moveTo>
                    <a:pt x="6350" y="10159"/>
                  </a:moveTo>
                  <a:lnTo>
                    <a:pt x="0" y="10159"/>
                  </a:lnTo>
                  <a:lnTo>
                    <a:pt x="0" y="12699"/>
                  </a:lnTo>
                  <a:lnTo>
                    <a:pt x="6350" y="12699"/>
                  </a:lnTo>
                  <a:lnTo>
                    <a:pt x="6350" y="10159"/>
                  </a:lnTo>
                  <a:close/>
                </a:path>
                <a:path w="6350" h="488950">
                  <a:moveTo>
                    <a:pt x="6350" y="12700"/>
                  </a:moveTo>
                  <a:lnTo>
                    <a:pt x="0" y="12700"/>
                  </a:lnTo>
                  <a:lnTo>
                    <a:pt x="0" y="16509"/>
                  </a:lnTo>
                  <a:lnTo>
                    <a:pt x="6350" y="16509"/>
                  </a:lnTo>
                  <a:lnTo>
                    <a:pt x="6350" y="12700"/>
                  </a:lnTo>
                  <a:close/>
                </a:path>
                <a:path w="6350" h="488950">
                  <a:moveTo>
                    <a:pt x="6350" y="16509"/>
                  </a:moveTo>
                  <a:lnTo>
                    <a:pt x="0" y="16509"/>
                  </a:lnTo>
                  <a:lnTo>
                    <a:pt x="0" y="19049"/>
                  </a:lnTo>
                  <a:lnTo>
                    <a:pt x="6350" y="19049"/>
                  </a:lnTo>
                  <a:lnTo>
                    <a:pt x="6350" y="16509"/>
                  </a:lnTo>
                  <a:close/>
                </a:path>
                <a:path w="6350" h="488950">
                  <a:moveTo>
                    <a:pt x="6350" y="19050"/>
                  </a:moveTo>
                  <a:lnTo>
                    <a:pt x="0" y="19050"/>
                  </a:lnTo>
                  <a:lnTo>
                    <a:pt x="0" y="22859"/>
                  </a:lnTo>
                  <a:lnTo>
                    <a:pt x="6350" y="22859"/>
                  </a:lnTo>
                  <a:lnTo>
                    <a:pt x="6350" y="19050"/>
                  </a:lnTo>
                  <a:close/>
                </a:path>
                <a:path w="6350" h="488950">
                  <a:moveTo>
                    <a:pt x="6350" y="22859"/>
                  </a:moveTo>
                  <a:lnTo>
                    <a:pt x="0" y="22859"/>
                  </a:lnTo>
                  <a:lnTo>
                    <a:pt x="0" y="25399"/>
                  </a:lnTo>
                  <a:lnTo>
                    <a:pt x="6350" y="25399"/>
                  </a:lnTo>
                  <a:lnTo>
                    <a:pt x="6350" y="22859"/>
                  </a:lnTo>
                  <a:close/>
                </a:path>
                <a:path w="6350" h="488950">
                  <a:moveTo>
                    <a:pt x="6350" y="25400"/>
                  </a:moveTo>
                  <a:lnTo>
                    <a:pt x="0" y="25400"/>
                  </a:lnTo>
                  <a:lnTo>
                    <a:pt x="0" y="31749"/>
                  </a:lnTo>
                  <a:lnTo>
                    <a:pt x="6350" y="31749"/>
                  </a:lnTo>
                  <a:lnTo>
                    <a:pt x="6350" y="25400"/>
                  </a:lnTo>
                  <a:close/>
                </a:path>
                <a:path w="6350" h="488950">
                  <a:moveTo>
                    <a:pt x="6350" y="31750"/>
                  </a:moveTo>
                  <a:lnTo>
                    <a:pt x="0" y="31750"/>
                  </a:lnTo>
                  <a:lnTo>
                    <a:pt x="0" y="35559"/>
                  </a:lnTo>
                  <a:lnTo>
                    <a:pt x="6350" y="35559"/>
                  </a:lnTo>
                  <a:lnTo>
                    <a:pt x="6350" y="31750"/>
                  </a:lnTo>
                  <a:close/>
                </a:path>
                <a:path w="6350" h="488950">
                  <a:moveTo>
                    <a:pt x="6350" y="35559"/>
                  </a:moveTo>
                  <a:lnTo>
                    <a:pt x="0" y="35559"/>
                  </a:lnTo>
                  <a:lnTo>
                    <a:pt x="0" y="38099"/>
                  </a:lnTo>
                  <a:lnTo>
                    <a:pt x="6350" y="38099"/>
                  </a:lnTo>
                  <a:lnTo>
                    <a:pt x="6350" y="35559"/>
                  </a:lnTo>
                  <a:close/>
                </a:path>
                <a:path w="6350" h="488950">
                  <a:moveTo>
                    <a:pt x="6350" y="38100"/>
                  </a:moveTo>
                  <a:lnTo>
                    <a:pt x="0" y="38100"/>
                  </a:lnTo>
                  <a:lnTo>
                    <a:pt x="0" y="41909"/>
                  </a:lnTo>
                  <a:lnTo>
                    <a:pt x="6350" y="41909"/>
                  </a:lnTo>
                  <a:lnTo>
                    <a:pt x="6350" y="38100"/>
                  </a:lnTo>
                  <a:close/>
                </a:path>
                <a:path w="6350" h="488950">
                  <a:moveTo>
                    <a:pt x="6350" y="41909"/>
                  </a:moveTo>
                  <a:lnTo>
                    <a:pt x="0" y="41909"/>
                  </a:lnTo>
                  <a:lnTo>
                    <a:pt x="0" y="44449"/>
                  </a:lnTo>
                  <a:lnTo>
                    <a:pt x="6350" y="44449"/>
                  </a:lnTo>
                  <a:lnTo>
                    <a:pt x="6350" y="41909"/>
                  </a:lnTo>
                  <a:close/>
                </a:path>
                <a:path w="6350" h="488950">
                  <a:moveTo>
                    <a:pt x="6350" y="44450"/>
                  </a:moveTo>
                  <a:lnTo>
                    <a:pt x="0" y="44450"/>
                  </a:lnTo>
                  <a:lnTo>
                    <a:pt x="0" y="50799"/>
                  </a:lnTo>
                  <a:lnTo>
                    <a:pt x="6350" y="50799"/>
                  </a:lnTo>
                  <a:lnTo>
                    <a:pt x="6350" y="44450"/>
                  </a:lnTo>
                  <a:close/>
                </a:path>
                <a:path w="6350" h="488950">
                  <a:moveTo>
                    <a:pt x="6350" y="50800"/>
                  </a:moveTo>
                  <a:lnTo>
                    <a:pt x="0" y="50800"/>
                  </a:lnTo>
                  <a:lnTo>
                    <a:pt x="0" y="54609"/>
                  </a:lnTo>
                  <a:lnTo>
                    <a:pt x="6350" y="54609"/>
                  </a:lnTo>
                  <a:lnTo>
                    <a:pt x="6350" y="50800"/>
                  </a:lnTo>
                  <a:close/>
                </a:path>
                <a:path w="6350" h="488950">
                  <a:moveTo>
                    <a:pt x="6350" y="54609"/>
                  </a:moveTo>
                  <a:lnTo>
                    <a:pt x="0" y="54609"/>
                  </a:lnTo>
                  <a:lnTo>
                    <a:pt x="0" y="63499"/>
                  </a:lnTo>
                  <a:lnTo>
                    <a:pt x="6350" y="63499"/>
                  </a:lnTo>
                  <a:lnTo>
                    <a:pt x="6350" y="54609"/>
                  </a:lnTo>
                  <a:close/>
                </a:path>
                <a:path w="6350" h="488950">
                  <a:moveTo>
                    <a:pt x="6350" y="63500"/>
                  </a:moveTo>
                  <a:lnTo>
                    <a:pt x="0" y="63500"/>
                  </a:lnTo>
                  <a:lnTo>
                    <a:pt x="0" y="69849"/>
                  </a:lnTo>
                  <a:lnTo>
                    <a:pt x="6350" y="69849"/>
                  </a:lnTo>
                  <a:lnTo>
                    <a:pt x="6350" y="63500"/>
                  </a:lnTo>
                  <a:close/>
                </a:path>
                <a:path w="6350" h="488950">
                  <a:moveTo>
                    <a:pt x="6350" y="69850"/>
                  </a:moveTo>
                  <a:lnTo>
                    <a:pt x="0" y="69850"/>
                  </a:lnTo>
                  <a:lnTo>
                    <a:pt x="0" y="73659"/>
                  </a:lnTo>
                  <a:lnTo>
                    <a:pt x="6350" y="73659"/>
                  </a:lnTo>
                  <a:lnTo>
                    <a:pt x="6350" y="69850"/>
                  </a:lnTo>
                  <a:close/>
                </a:path>
                <a:path w="6350" h="488950">
                  <a:moveTo>
                    <a:pt x="6350" y="73659"/>
                  </a:moveTo>
                  <a:lnTo>
                    <a:pt x="0" y="73659"/>
                  </a:lnTo>
                  <a:lnTo>
                    <a:pt x="0" y="76199"/>
                  </a:lnTo>
                  <a:lnTo>
                    <a:pt x="6350" y="76199"/>
                  </a:lnTo>
                  <a:lnTo>
                    <a:pt x="6350" y="73659"/>
                  </a:lnTo>
                  <a:close/>
                </a:path>
                <a:path w="6350" h="488950">
                  <a:moveTo>
                    <a:pt x="6350" y="76200"/>
                  </a:moveTo>
                  <a:lnTo>
                    <a:pt x="0" y="76200"/>
                  </a:lnTo>
                  <a:lnTo>
                    <a:pt x="0" y="80009"/>
                  </a:lnTo>
                  <a:lnTo>
                    <a:pt x="6350" y="80009"/>
                  </a:lnTo>
                  <a:lnTo>
                    <a:pt x="6350" y="76200"/>
                  </a:lnTo>
                  <a:close/>
                </a:path>
                <a:path w="6350" h="488950">
                  <a:moveTo>
                    <a:pt x="6350" y="80009"/>
                  </a:moveTo>
                  <a:lnTo>
                    <a:pt x="0" y="80009"/>
                  </a:lnTo>
                  <a:lnTo>
                    <a:pt x="0" y="82549"/>
                  </a:lnTo>
                  <a:lnTo>
                    <a:pt x="6350" y="82549"/>
                  </a:lnTo>
                  <a:lnTo>
                    <a:pt x="6350" y="80009"/>
                  </a:lnTo>
                  <a:close/>
                </a:path>
                <a:path w="6350" h="488950">
                  <a:moveTo>
                    <a:pt x="6350" y="82550"/>
                  </a:moveTo>
                  <a:lnTo>
                    <a:pt x="0" y="82550"/>
                  </a:lnTo>
                  <a:lnTo>
                    <a:pt x="0" y="86359"/>
                  </a:lnTo>
                  <a:lnTo>
                    <a:pt x="6350" y="86359"/>
                  </a:lnTo>
                  <a:lnTo>
                    <a:pt x="6350" y="82550"/>
                  </a:lnTo>
                  <a:close/>
                </a:path>
                <a:path w="6350" h="488950">
                  <a:moveTo>
                    <a:pt x="6350" y="86359"/>
                  </a:moveTo>
                  <a:lnTo>
                    <a:pt x="0" y="86359"/>
                  </a:lnTo>
                  <a:lnTo>
                    <a:pt x="0" y="88899"/>
                  </a:lnTo>
                  <a:lnTo>
                    <a:pt x="6350" y="88899"/>
                  </a:lnTo>
                  <a:lnTo>
                    <a:pt x="6350" y="86359"/>
                  </a:lnTo>
                  <a:close/>
                </a:path>
                <a:path w="6350" h="488950">
                  <a:moveTo>
                    <a:pt x="6350" y="88900"/>
                  </a:moveTo>
                  <a:lnTo>
                    <a:pt x="0" y="88900"/>
                  </a:lnTo>
                  <a:lnTo>
                    <a:pt x="0" y="92709"/>
                  </a:lnTo>
                  <a:lnTo>
                    <a:pt x="6350" y="92709"/>
                  </a:lnTo>
                  <a:lnTo>
                    <a:pt x="6350" y="88900"/>
                  </a:lnTo>
                  <a:close/>
                </a:path>
                <a:path w="6350" h="488950">
                  <a:moveTo>
                    <a:pt x="6350" y="92709"/>
                  </a:moveTo>
                  <a:lnTo>
                    <a:pt x="0" y="92709"/>
                  </a:lnTo>
                  <a:lnTo>
                    <a:pt x="0" y="95249"/>
                  </a:lnTo>
                  <a:lnTo>
                    <a:pt x="6350" y="95249"/>
                  </a:lnTo>
                  <a:lnTo>
                    <a:pt x="6350" y="92709"/>
                  </a:lnTo>
                  <a:close/>
                </a:path>
                <a:path w="6350" h="488950">
                  <a:moveTo>
                    <a:pt x="6350" y="95250"/>
                  </a:moveTo>
                  <a:lnTo>
                    <a:pt x="0" y="95250"/>
                  </a:lnTo>
                  <a:lnTo>
                    <a:pt x="0" y="99059"/>
                  </a:lnTo>
                  <a:lnTo>
                    <a:pt x="6350" y="99059"/>
                  </a:lnTo>
                  <a:lnTo>
                    <a:pt x="6350" y="95250"/>
                  </a:lnTo>
                  <a:close/>
                </a:path>
                <a:path w="6350" h="488950">
                  <a:moveTo>
                    <a:pt x="6350" y="99059"/>
                  </a:moveTo>
                  <a:lnTo>
                    <a:pt x="0" y="99059"/>
                  </a:lnTo>
                  <a:lnTo>
                    <a:pt x="0" y="101599"/>
                  </a:lnTo>
                  <a:lnTo>
                    <a:pt x="6350" y="101599"/>
                  </a:lnTo>
                  <a:lnTo>
                    <a:pt x="6350" y="99059"/>
                  </a:lnTo>
                  <a:close/>
                </a:path>
                <a:path w="6350" h="488950">
                  <a:moveTo>
                    <a:pt x="6350" y="101600"/>
                  </a:moveTo>
                  <a:lnTo>
                    <a:pt x="0" y="101600"/>
                  </a:lnTo>
                  <a:lnTo>
                    <a:pt x="0" y="107949"/>
                  </a:lnTo>
                  <a:lnTo>
                    <a:pt x="6350" y="107949"/>
                  </a:lnTo>
                  <a:lnTo>
                    <a:pt x="6350" y="101600"/>
                  </a:lnTo>
                  <a:close/>
                </a:path>
                <a:path w="6350" h="488950">
                  <a:moveTo>
                    <a:pt x="6350" y="107950"/>
                  </a:moveTo>
                  <a:lnTo>
                    <a:pt x="0" y="107950"/>
                  </a:lnTo>
                  <a:lnTo>
                    <a:pt x="0" y="111759"/>
                  </a:lnTo>
                  <a:lnTo>
                    <a:pt x="6350" y="111759"/>
                  </a:lnTo>
                  <a:lnTo>
                    <a:pt x="6350" y="107950"/>
                  </a:lnTo>
                  <a:close/>
                </a:path>
                <a:path w="6350" h="488950">
                  <a:moveTo>
                    <a:pt x="6350" y="111759"/>
                  </a:moveTo>
                  <a:lnTo>
                    <a:pt x="0" y="111759"/>
                  </a:lnTo>
                  <a:lnTo>
                    <a:pt x="0" y="114299"/>
                  </a:lnTo>
                  <a:lnTo>
                    <a:pt x="6350" y="114299"/>
                  </a:lnTo>
                  <a:lnTo>
                    <a:pt x="6350" y="111759"/>
                  </a:lnTo>
                  <a:close/>
                </a:path>
                <a:path w="6350" h="488950">
                  <a:moveTo>
                    <a:pt x="6350" y="114300"/>
                  </a:moveTo>
                  <a:lnTo>
                    <a:pt x="0" y="114300"/>
                  </a:lnTo>
                  <a:lnTo>
                    <a:pt x="0" y="118109"/>
                  </a:lnTo>
                  <a:lnTo>
                    <a:pt x="6350" y="118109"/>
                  </a:lnTo>
                  <a:lnTo>
                    <a:pt x="6350" y="114300"/>
                  </a:lnTo>
                  <a:close/>
                </a:path>
                <a:path w="6350" h="488950">
                  <a:moveTo>
                    <a:pt x="6350" y="118109"/>
                  </a:moveTo>
                  <a:lnTo>
                    <a:pt x="0" y="118109"/>
                  </a:lnTo>
                  <a:lnTo>
                    <a:pt x="0" y="120649"/>
                  </a:lnTo>
                  <a:lnTo>
                    <a:pt x="6350" y="120649"/>
                  </a:lnTo>
                  <a:lnTo>
                    <a:pt x="6350" y="118109"/>
                  </a:lnTo>
                  <a:close/>
                </a:path>
                <a:path w="6350" h="488950">
                  <a:moveTo>
                    <a:pt x="6350" y="120650"/>
                  </a:moveTo>
                  <a:lnTo>
                    <a:pt x="0" y="120650"/>
                  </a:lnTo>
                  <a:lnTo>
                    <a:pt x="0" y="133349"/>
                  </a:lnTo>
                  <a:lnTo>
                    <a:pt x="6350" y="133349"/>
                  </a:lnTo>
                  <a:lnTo>
                    <a:pt x="6350" y="120650"/>
                  </a:lnTo>
                  <a:close/>
                </a:path>
                <a:path w="6350" h="488950">
                  <a:moveTo>
                    <a:pt x="6350" y="133350"/>
                  </a:moveTo>
                  <a:lnTo>
                    <a:pt x="0" y="133350"/>
                  </a:lnTo>
                  <a:lnTo>
                    <a:pt x="0" y="171449"/>
                  </a:lnTo>
                  <a:lnTo>
                    <a:pt x="6350" y="171449"/>
                  </a:lnTo>
                  <a:lnTo>
                    <a:pt x="6350" y="133350"/>
                  </a:lnTo>
                  <a:close/>
                </a:path>
                <a:path w="6350" h="488950">
                  <a:moveTo>
                    <a:pt x="6350" y="171450"/>
                  </a:moveTo>
                  <a:lnTo>
                    <a:pt x="0" y="171450"/>
                  </a:lnTo>
                  <a:lnTo>
                    <a:pt x="0" y="323849"/>
                  </a:lnTo>
                  <a:lnTo>
                    <a:pt x="6350" y="323849"/>
                  </a:lnTo>
                  <a:lnTo>
                    <a:pt x="6350" y="171450"/>
                  </a:lnTo>
                  <a:close/>
                </a:path>
                <a:path w="6350" h="488950">
                  <a:moveTo>
                    <a:pt x="5079" y="482599"/>
                  </a:moveTo>
                  <a:lnTo>
                    <a:pt x="0" y="482599"/>
                  </a:lnTo>
                  <a:lnTo>
                    <a:pt x="0" y="488949"/>
                  </a:lnTo>
                  <a:lnTo>
                    <a:pt x="1269" y="488949"/>
                  </a:lnTo>
                  <a:lnTo>
                    <a:pt x="1269" y="487679"/>
                  </a:lnTo>
                  <a:lnTo>
                    <a:pt x="2539" y="487679"/>
                  </a:lnTo>
                  <a:lnTo>
                    <a:pt x="2539" y="485139"/>
                  </a:lnTo>
                  <a:lnTo>
                    <a:pt x="3809" y="485139"/>
                  </a:lnTo>
                  <a:lnTo>
                    <a:pt x="3809" y="483869"/>
                  </a:lnTo>
                  <a:lnTo>
                    <a:pt x="5079" y="483869"/>
                  </a:lnTo>
                  <a:lnTo>
                    <a:pt x="5079" y="482599"/>
                  </a:lnTo>
                  <a:close/>
                </a:path>
                <a:path w="6350" h="488950">
                  <a:moveTo>
                    <a:pt x="6350" y="476249"/>
                  </a:moveTo>
                  <a:lnTo>
                    <a:pt x="0" y="476249"/>
                  </a:lnTo>
                  <a:lnTo>
                    <a:pt x="0" y="481329"/>
                  </a:lnTo>
                  <a:lnTo>
                    <a:pt x="6350" y="481329"/>
                  </a:lnTo>
                  <a:lnTo>
                    <a:pt x="6350" y="476249"/>
                  </a:lnTo>
                  <a:close/>
                </a:path>
                <a:path w="6350" h="488950">
                  <a:moveTo>
                    <a:pt x="6350" y="469899"/>
                  </a:moveTo>
                  <a:lnTo>
                    <a:pt x="0" y="469899"/>
                  </a:lnTo>
                  <a:lnTo>
                    <a:pt x="0" y="474979"/>
                  </a:lnTo>
                  <a:lnTo>
                    <a:pt x="6350" y="474979"/>
                  </a:lnTo>
                  <a:lnTo>
                    <a:pt x="6350" y="469899"/>
                  </a:lnTo>
                  <a:close/>
                </a:path>
                <a:path w="6350" h="488950">
                  <a:moveTo>
                    <a:pt x="6350" y="463549"/>
                  </a:moveTo>
                  <a:lnTo>
                    <a:pt x="0" y="463549"/>
                  </a:lnTo>
                  <a:lnTo>
                    <a:pt x="0" y="468629"/>
                  </a:lnTo>
                  <a:lnTo>
                    <a:pt x="6350" y="468629"/>
                  </a:lnTo>
                  <a:lnTo>
                    <a:pt x="6350" y="463549"/>
                  </a:lnTo>
                  <a:close/>
                </a:path>
                <a:path w="6350" h="488950">
                  <a:moveTo>
                    <a:pt x="6350" y="455929"/>
                  </a:moveTo>
                  <a:lnTo>
                    <a:pt x="0" y="455929"/>
                  </a:lnTo>
                  <a:lnTo>
                    <a:pt x="0" y="462279"/>
                  </a:lnTo>
                  <a:lnTo>
                    <a:pt x="6350" y="462279"/>
                  </a:lnTo>
                  <a:lnTo>
                    <a:pt x="6350" y="455929"/>
                  </a:lnTo>
                  <a:close/>
                </a:path>
                <a:path w="6350" h="488950">
                  <a:moveTo>
                    <a:pt x="6350" y="450849"/>
                  </a:moveTo>
                  <a:lnTo>
                    <a:pt x="0" y="450849"/>
                  </a:lnTo>
                  <a:lnTo>
                    <a:pt x="0" y="454659"/>
                  </a:lnTo>
                  <a:lnTo>
                    <a:pt x="6350" y="454659"/>
                  </a:lnTo>
                  <a:lnTo>
                    <a:pt x="6350" y="450849"/>
                  </a:lnTo>
                  <a:close/>
                </a:path>
                <a:path w="6350" h="488950">
                  <a:moveTo>
                    <a:pt x="6350" y="444499"/>
                  </a:moveTo>
                  <a:lnTo>
                    <a:pt x="0" y="444499"/>
                  </a:lnTo>
                  <a:lnTo>
                    <a:pt x="0" y="449580"/>
                  </a:lnTo>
                  <a:lnTo>
                    <a:pt x="6350" y="449580"/>
                  </a:lnTo>
                  <a:lnTo>
                    <a:pt x="6350" y="444499"/>
                  </a:lnTo>
                  <a:close/>
                </a:path>
                <a:path w="6350" h="488950">
                  <a:moveTo>
                    <a:pt x="6350" y="436879"/>
                  </a:moveTo>
                  <a:lnTo>
                    <a:pt x="0" y="436879"/>
                  </a:lnTo>
                  <a:lnTo>
                    <a:pt x="0" y="443229"/>
                  </a:lnTo>
                  <a:lnTo>
                    <a:pt x="6350" y="443229"/>
                  </a:lnTo>
                  <a:lnTo>
                    <a:pt x="6350" y="436879"/>
                  </a:lnTo>
                  <a:close/>
                </a:path>
                <a:path w="6350" h="488950">
                  <a:moveTo>
                    <a:pt x="6350" y="431799"/>
                  </a:moveTo>
                  <a:lnTo>
                    <a:pt x="0" y="431799"/>
                  </a:lnTo>
                  <a:lnTo>
                    <a:pt x="0" y="435609"/>
                  </a:lnTo>
                  <a:lnTo>
                    <a:pt x="6350" y="435609"/>
                  </a:lnTo>
                  <a:lnTo>
                    <a:pt x="6350" y="431799"/>
                  </a:lnTo>
                  <a:close/>
                </a:path>
                <a:path w="6350" h="488950">
                  <a:moveTo>
                    <a:pt x="6350" y="425449"/>
                  </a:moveTo>
                  <a:lnTo>
                    <a:pt x="0" y="425449"/>
                  </a:lnTo>
                  <a:lnTo>
                    <a:pt x="0" y="430529"/>
                  </a:lnTo>
                  <a:lnTo>
                    <a:pt x="6350" y="430529"/>
                  </a:lnTo>
                  <a:lnTo>
                    <a:pt x="6350" y="425449"/>
                  </a:lnTo>
                  <a:close/>
                </a:path>
                <a:path w="6350" h="488950">
                  <a:moveTo>
                    <a:pt x="6350" y="419099"/>
                  </a:moveTo>
                  <a:lnTo>
                    <a:pt x="0" y="419099"/>
                  </a:lnTo>
                  <a:lnTo>
                    <a:pt x="0" y="424179"/>
                  </a:lnTo>
                  <a:lnTo>
                    <a:pt x="6350" y="424179"/>
                  </a:lnTo>
                  <a:lnTo>
                    <a:pt x="6350" y="419099"/>
                  </a:lnTo>
                  <a:close/>
                </a:path>
                <a:path w="6350" h="488950">
                  <a:moveTo>
                    <a:pt x="6350" y="412749"/>
                  </a:moveTo>
                  <a:lnTo>
                    <a:pt x="0" y="412749"/>
                  </a:lnTo>
                  <a:lnTo>
                    <a:pt x="0" y="417829"/>
                  </a:lnTo>
                  <a:lnTo>
                    <a:pt x="6350" y="417829"/>
                  </a:lnTo>
                  <a:lnTo>
                    <a:pt x="6350" y="412749"/>
                  </a:lnTo>
                  <a:close/>
                </a:path>
                <a:path w="6350" h="488950">
                  <a:moveTo>
                    <a:pt x="6350" y="406399"/>
                  </a:moveTo>
                  <a:lnTo>
                    <a:pt x="0" y="406399"/>
                  </a:lnTo>
                  <a:lnTo>
                    <a:pt x="0" y="411479"/>
                  </a:lnTo>
                  <a:lnTo>
                    <a:pt x="6350" y="411479"/>
                  </a:lnTo>
                  <a:lnTo>
                    <a:pt x="6350" y="406399"/>
                  </a:lnTo>
                  <a:close/>
                </a:path>
                <a:path w="6350" h="488950">
                  <a:moveTo>
                    <a:pt x="6350" y="400049"/>
                  </a:moveTo>
                  <a:lnTo>
                    <a:pt x="0" y="400049"/>
                  </a:lnTo>
                  <a:lnTo>
                    <a:pt x="0" y="405129"/>
                  </a:lnTo>
                  <a:lnTo>
                    <a:pt x="6350" y="405129"/>
                  </a:lnTo>
                  <a:lnTo>
                    <a:pt x="6350" y="400049"/>
                  </a:lnTo>
                  <a:close/>
                </a:path>
                <a:path w="6350" h="488950">
                  <a:moveTo>
                    <a:pt x="6350" y="393699"/>
                  </a:moveTo>
                  <a:lnTo>
                    <a:pt x="0" y="393699"/>
                  </a:lnTo>
                  <a:lnTo>
                    <a:pt x="0" y="398779"/>
                  </a:lnTo>
                  <a:lnTo>
                    <a:pt x="6350" y="398779"/>
                  </a:lnTo>
                  <a:lnTo>
                    <a:pt x="6350" y="393699"/>
                  </a:lnTo>
                  <a:close/>
                </a:path>
                <a:path w="6350" h="488950">
                  <a:moveTo>
                    <a:pt x="6350" y="387349"/>
                  </a:moveTo>
                  <a:lnTo>
                    <a:pt x="0" y="387349"/>
                  </a:lnTo>
                  <a:lnTo>
                    <a:pt x="0" y="392429"/>
                  </a:lnTo>
                  <a:lnTo>
                    <a:pt x="6350" y="392429"/>
                  </a:lnTo>
                  <a:lnTo>
                    <a:pt x="6350" y="387349"/>
                  </a:lnTo>
                  <a:close/>
                </a:path>
                <a:path w="6350" h="488950">
                  <a:moveTo>
                    <a:pt x="6350" y="380999"/>
                  </a:moveTo>
                  <a:lnTo>
                    <a:pt x="0" y="380999"/>
                  </a:lnTo>
                  <a:lnTo>
                    <a:pt x="0" y="386080"/>
                  </a:lnTo>
                  <a:lnTo>
                    <a:pt x="6350" y="386080"/>
                  </a:lnTo>
                  <a:lnTo>
                    <a:pt x="6350" y="380999"/>
                  </a:lnTo>
                  <a:close/>
                </a:path>
                <a:path w="6350" h="488950">
                  <a:moveTo>
                    <a:pt x="6350" y="374649"/>
                  </a:moveTo>
                  <a:lnTo>
                    <a:pt x="0" y="374649"/>
                  </a:lnTo>
                  <a:lnTo>
                    <a:pt x="0" y="379729"/>
                  </a:lnTo>
                  <a:lnTo>
                    <a:pt x="6350" y="379729"/>
                  </a:lnTo>
                  <a:lnTo>
                    <a:pt x="6350" y="374649"/>
                  </a:lnTo>
                  <a:close/>
                </a:path>
                <a:path w="6350" h="488950">
                  <a:moveTo>
                    <a:pt x="6350" y="368299"/>
                  </a:moveTo>
                  <a:lnTo>
                    <a:pt x="0" y="368299"/>
                  </a:lnTo>
                  <a:lnTo>
                    <a:pt x="0" y="373379"/>
                  </a:lnTo>
                  <a:lnTo>
                    <a:pt x="6350" y="373379"/>
                  </a:lnTo>
                  <a:lnTo>
                    <a:pt x="6350" y="368299"/>
                  </a:lnTo>
                  <a:close/>
                </a:path>
                <a:path w="6350" h="488950">
                  <a:moveTo>
                    <a:pt x="6350" y="361949"/>
                  </a:moveTo>
                  <a:lnTo>
                    <a:pt x="0" y="361949"/>
                  </a:lnTo>
                  <a:lnTo>
                    <a:pt x="0" y="367029"/>
                  </a:lnTo>
                  <a:lnTo>
                    <a:pt x="6350" y="367029"/>
                  </a:lnTo>
                  <a:lnTo>
                    <a:pt x="6350" y="361949"/>
                  </a:lnTo>
                  <a:close/>
                </a:path>
                <a:path w="6350" h="488950">
                  <a:moveTo>
                    <a:pt x="6350" y="355599"/>
                  </a:moveTo>
                  <a:lnTo>
                    <a:pt x="0" y="355599"/>
                  </a:lnTo>
                  <a:lnTo>
                    <a:pt x="0" y="360680"/>
                  </a:lnTo>
                  <a:lnTo>
                    <a:pt x="6350" y="360680"/>
                  </a:lnTo>
                  <a:lnTo>
                    <a:pt x="6350" y="355599"/>
                  </a:lnTo>
                  <a:close/>
                </a:path>
                <a:path w="6350" h="488950">
                  <a:moveTo>
                    <a:pt x="6350" y="336549"/>
                  </a:moveTo>
                  <a:lnTo>
                    <a:pt x="0" y="336549"/>
                  </a:lnTo>
                  <a:lnTo>
                    <a:pt x="0" y="354329"/>
                  </a:lnTo>
                  <a:lnTo>
                    <a:pt x="6350" y="354329"/>
                  </a:lnTo>
                  <a:lnTo>
                    <a:pt x="6350" y="336549"/>
                  </a:lnTo>
                  <a:close/>
                </a:path>
                <a:path w="6350" h="488950">
                  <a:moveTo>
                    <a:pt x="6350" y="330199"/>
                  </a:moveTo>
                  <a:lnTo>
                    <a:pt x="0" y="330199"/>
                  </a:lnTo>
                  <a:lnTo>
                    <a:pt x="0" y="335279"/>
                  </a:lnTo>
                  <a:lnTo>
                    <a:pt x="6350" y="335279"/>
                  </a:lnTo>
                  <a:lnTo>
                    <a:pt x="6350" y="330199"/>
                  </a:lnTo>
                  <a:close/>
                </a:path>
                <a:path w="6350" h="488950">
                  <a:moveTo>
                    <a:pt x="6350" y="325119"/>
                  </a:moveTo>
                  <a:lnTo>
                    <a:pt x="0" y="325119"/>
                  </a:lnTo>
                  <a:lnTo>
                    <a:pt x="0" y="328929"/>
                  </a:lnTo>
                  <a:lnTo>
                    <a:pt x="6350" y="328929"/>
                  </a:lnTo>
                  <a:lnTo>
                    <a:pt x="6350" y="325119"/>
                  </a:lnTo>
                  <a:close/>
                </a:path>
              </a:pathLst>
            </a:custGeom>
            <a:solidFill>
              <a:srgbClr val="8400ED"/>
            </a:solidFill>
          </p:spPr>
          <p:txBody>
            <a:bodyPr bIns="0" lIns="0" rIns="0" rtlCol="0" tIns="0" wrap="square"/>
            <a:p/>
          </p:txBody>
        </p:sp>
        <p:sp>
          <p:nvSpPr>
            <p:cNvPr id="1050448" name="object 1756"/>
            <p:cNvSpPr/>
            <p:nvPr/>
          </p:nvSpPr>
          <p:spPr>
            <a:xfrm>
              <a:off x="2929889" y="5900420"/>
              <a:ext cx="7620" cy="505459"/>
            </a:xfrm>
            <a:custGeom>
              <a:avLst/>
              <a:ahLst/>
              <a:rect l="l" t="t" r="r" b="b"/>
              <a:pathLst>
                <a:path w="7619" h="505460">
                  <a:moveTo>
                    <a:pt x="1270" y="0"/>
                  </a:moveTo>
                  <a:lnTo>
                    <a:pt x="0" y="0"/>
                  </a:lnTo>
                  <a:lnTo>
                    <a:pt x="0" y="2539"/>
                  </a:lnTo>
                  <a:lnTo>
                    <a:pt x="2539" y="2539"/>
                  </a:lnTo>
                  <a:lnTo>
                    <a:pt x="2539" y="1269"/>
                  </a:lnTo>
                  <a:lnTo>
                    <a:pt x="1270" y="1269"/>
                  </a:lnTo>
                  <a:lnTo>
                    <a:pt x="1270" y="0"/>
                  </a:lnTo>
                  <a:close/>
                </a:path>
                <a:path w="7619" h="505460">
                  <a:moveTo>
                    <a:pt x="3810" y="2539"/>
                  </a:moveTo>
                  <a:lnTo>
                    <a:pt x="0" y="2539"/>
                  </a:lnTo>
                  <a:lnTo>
                    <a:pt x="0" y="6349"/>
                  </a:lnTo>
                  <a:lnTo>
                    <a:pt x="5080" y="6349"/>
                  </a:lnTo>
                  <a:lnTo>
                    <a:pt x="5080" y="3809"/>
                  </a:lnTo>
                  <a:lnTo>
                    <a:pt x="3810" y="3809"/>
                  </a:lnTo>
                  <a:lnTo>
                    <a:pt x="3810" y="2539"/>
                  </a:lnTo>
                  <a:close/>
                </a:path>
                <a:path w="7619" h="505460">
                  <a:moveTo>
                    <a:pt x="6350" y="6349"/>
                  </a:moveTo>
                  <a:lnTo>
                    <a:pt x="0" y="6349"/>
                  </a:lnTo>
                  <a:lnTo>
                    <a:pt x="0" y="8889"/>
                  </a:lnTo>
                  <a:lnTo>
                    <a:pt x="7620" y="8889"/>
                  </a:lnTo>
                  <a:lnTo>
                    <a:pt x="7620" y="7619"/>
                  </a:lnTo>
                  <a:lnTo>
                    <a:pt x="6350" y="7619"/>
                  </a:lnTo>
                  <a:lnTo>
                    <a:pt x="6350" y="6349"/>
                  </a:lnTo>
                  <a:close/>
                </a:path>
                <a:path w="7619" h="505460">
                  <a:moveTo>
                    <a:pt x="7620" y="8889"/>
                  </a:moveTo>
                  <a:lnTo>
                    <a:pt x="0" y="8889"/>
                  </a:lnTo>
                  <a:lnTo>
                    <a:pt x="0" y="12699"/>
                  </a:lnTo>
                  <a:lnTo>
                    <a:pt x="7620" y="12699"/>
                  </a:lnTo>
                  <a:lnTo>
                    <a:pt x="7620" y="8889"/>
                  </a:lnTo>
                  <a:close/>
                </a:path>
                <a:path w="7619" h="505460">
                  <a:moveTo>
                    <a:pt x="7620" y="12699"/>
                  </a:moveTo>
                  <a:lnTo>
                    <a:pt x="0" y="12699"/>
                  </a:lnTo>
                  <a:lnTo>
                    <a:pt x="0" y="15239"/>
                  </a:lnTo>
                  <a:lnTo>
                    <a:pt x="7620" y="15239"/>
                  </a:lnTo>
                  <a:lnTo>
                    <a:pt x="7620" y="12699"/>
                  </a:lnTo>
                  <a:close/>
                </a:path>
                <a:path w="7619" h="505460">
                  <a:moveTo>
                    <a:pt x="7620" y="15239"/>
                  </a:moveTo>
                  <a:lnTo>
                    <a:pt x="0" y="15239"/>
                  </a:lnTo>
                  <a:lnTo>
                    <a:pt x="0" y="19049"/>
                  </a:lnTo>
                  <a:lnTo>
                    <a:pt x="7620" y="19049"/>
                  </a:lnTo>
                  <a:lnTo>
                    <a:pt x="7620" y="15239"/>
                  </a:lnTo>
                  <a:close/>
                </a:path>
                <a:path w="7619" h="505460">
                  <a:moveTo>
                    <a:pt x="7620" y="19049"/>
                  </a:moveTo>
                  <a:lnTo>
                    <a:pt x="0" y="19049"/>
                  </a:lnTo>
                  <a:lnTo>
                    <a:pt x="0" y="21589"/>
                  </a:lnTo>
                  <a:lnTo>
                    <a:pt x="7620" y="21589"/>
                  </a:lnTo>
                  <a:lnTo>
                    <a:pt x="7620" y="19049"/>
                  </a:lnTo>
                  <a:close/>
                </a:path>
                <a:path w="7619" h="505460">
                  <a:moveTo>
                    <a:pt x="7620" y="21589"/>
                  </a:moveTo>
                  <a:lnTo>
                    <a:pt x="0" y="21589"/>
                  </a:lnTo>
                  <a:lnTo>
                    <a:pt x="0" y="25399"/>
                  </a:lnTo>
                  <a:lnTo>
                    <a:pt x="7620" y="25399"/>
                  </a:lnTo>
                  <a:lnTo>
                    <a:pt x="7620" y="21589"/>
                  </a:lnTo>
                  <a:close/>
                </a:path>
                <a:path w="7619" h="505460">
                  <a:moveTo>
                    <a:pt x="7620" y="25399"/>
                  </a:moveTo>
                  <a:lnTo>
                    <a:pt x="0" y="25399"/>
                  </a:lnTo>
                  <a:lnTo>
                    <a:pt x="0" y="27939"/>
                  </a:lnTo>
                  <a:lnTo>
                    <a:pt x="7620" y="27939"/>
                  </a:lnTo>
                  <a:lnTo>
                    <a:pt x="7620" y="25399"/>
                  </a:lnTo>
                  <a:close/>
                </a:path>
                <a:path w="7619" h="505460">
                  <a:moveTo>
                    <a:pt x="7620" y="27939"/>
                  </a:moveTo>
                  <a:lnTo>
                    <a:pt x="0" y="27939"/>
                  </a:lnTo>
                  <a:lnTo>
                    <a:pt x="0" y="31749"/>
                  </a:lnTo>
                  <a:lnTo>
                    <a:pt x="7620" y="31749"/>
                  </a:lnTo>
                  <a:lnTo>
                    <a:pt x="7620" y="27939"/>
                  </a:lnTo>
                  <a:close/>
                </a:path>
                <a:path w="7619" h="505460">
                  <a:moveTo>
                    <a:pt x="7620" y="31749"/>
                  </a:moveTo>
                  <a:lnTo>
                    <a:pt x="0" y="31749"/>
                  </a:lnTo>
                  <a:lnTo>
                    <a:pt x="0" y="34289"/>
                  </a:lnTo>
                  <a:lnTo>
                    <a:pt x="7620" y="34289"/>
                  </a:lnTo>
                  <a:lnTo>
                    <a:pt x="7620" y="31749"/>
                  </a:lnTo>
                  <a:close/>
                </a:path>
                <a:path w="7619" h="505460">
                  <a:moveTo>
                    <a:pt x="7620" y="34289"/>
                  </a:moveTo>
                  <a:lnTo>
                    <a:pt x="0" y="34289"/>
                  </a:lnTo>
                  <a:lnTo>
                    <a:pt x="0" y="40639"/>
                  </a:lnTo>
                  <a:lnTo>
                    <a:pt x="7620" y="40639"/>
                  </a:lnTo>
                  <a:lnTo>
                    <a:pt x="7620" y="34289"/>
                  </a:lnTo>
                  <a:close/>
                </a:path>
                <a:path w="7619" h="505460">
                  <a:moveTo>
                    <a:pt x="7620" y="40639"/>
                  </a:moveTo>
                  <a:lnTo>
                    <a:pt x="0" y="40639"/>
                  </a:lnTo>
                  <a:lnTo>
                    <a:pt x="0" y="44449"/>
                  </a:lnTo>
                  <a:lnTo>
                    <a:pt x="7620" y="44449"/>
                  </a:lnTo>
                  <a:lnTo>
                    <a:pt x="7620" y="40639"/>
                  </a:lnTo>
                  <a:close/>
                </a:path>
                <a:path w="7619" h="505460">
                  <a:moveTo>
                    <a:pt x="7620" y="44449"/>
                  </a:moveTo>
                  <a:lnTo>
                    <a:pt x="0" y="44449"/>
                  </a:lnTo>
                  <a:lnTo>
                    <a:pt x="0" y="46989"/>
                  </a:lnTo>
                  <a:lnTo>
                    <a:pt x="7620" y="46989"/>
                  </a:lnTo>
                  <a:lnTo>
                    <a:pt x="7620" y="44449"/>
                  </a:lnTo>
                  <a:close/>
                </a:path>
                <a:path w="7619" h="505460">
                  <a:moveTo>
                    <a:pt x="7620" y="46989"/>
                  </a:moveTo>
                  <a:lnTo>
                    <a:pt x="0" y="46989"/>
                  </a:lnTo>
                  <a:lnTo>
                    <a:pt x="0" y="50799"/>
                  </a:lnTo>
                  <a:lnTo>
                    <a:pt x="7620" y="50799"/>
                  </a:lnTo>
                  <a:lnTo>
                    <a:pt x="7620" y="46989"/>
                  </a:lnTo>
                  <a:close/>
                </a:path>
                <a:path w="7619" h="505460">
                  <a:moveTo>
                    <a:pt x="7620" y="50799"/>
                  </a:moveTo>
                  <a:lnTo>
                    <a:pt x="0" y="50799"/>
                  </a:lnTo>
                  <a:lnTo>
                    <a:pt x="0" y="53339"/>
                  </a:lnTo>
                  <a:lnTo>
                    <a:pt x="7620" y="53339"/>
                  </a:lnTo>
                  <a:lnTo>
                    <a:pt x="7620" y="50799"/>
                  </a:lnTo>
                  <a:close/>
                </a:path>
                <a:path w="7619" h="505460">
                  <a:moveTo>
                    <a:pt x="7620" y="53339"/>
                  </a:moveTo>
                  <a:lnTo>
                    <a:pt x="0" y="53339"/>
                  </a:lnTo>
                  <a:lnTo>
                    <a:pt x="0" y="59689"/>
                  </a:lnTo>
                  <a:lnTo>
                    <a:pt x="7620" y="59689"/>
                  </a:lnTo>
                  <a:lnTo>
                    <a:pt x="7620" y="53339"/>
                  </a:lnTo>
                  <a:close/>
                </a:path>
                <a:path w="7619" h="505460">
                  <a:moveTo>
                    <a:pt x="7620" y="59689"/>
                  </a:moveTo>
                  <a:lnTo>
                    <a:pt x="0" y="59689"/>
                  </a:lnTo>
                  <a:lnTo>
                    <a:pt x="0" y="63499"/>
                  </a:lnTo>
                  <a:lnTo>
                    <a:pt x="7620" y="63499"/>
                  </a:lnTo>
                  <a:lnTo>
                    <a:pt x="7620" y="59689"/>
                  </a:lnTo>
                  <a:close/>
                </a:path>
                <a:path w="7619" h="505460">
                  <a:moveTo>
                    <a:pt x="7620" y="63499"/>
                  </a:moveTo>
                  <a:lnTo>
                    <a:pt x="0" y="63499"/>
                  </a:lnTo>
                  <a:lnTo>
                    <a:pt x="0" y="72389"/>
                  </a:lnTo>
                  <a:lnTo>
                    <a:pt x="7620" y="72389"/>
                  </a:lnTo>
                  <a:lnTo>
                    <a:pt x="7620" y="63499"/>
                  </a:lnTo>
                  <a:close/>
                </a:path>
                <a:path w="7619" h="505460">
                  <a:moveTo>
                    <a:pt x="7620" y="72389"/>
                  </a:moveTo>
                  <a:lnTo>
                    <a:pt x="0" y="72389"/>
                  </a:lnTo>
                  <a:lnTo>
                    <a:pt x="0" y="78739"/>
                  </a:lnTo>
                  <a:lnTo>
                    <a:pt x="7620" y="78739"/>
                  </a:lnTo>
                  <a:lnTo>
                    <a:pt x="7620" y="72389"/>
                  </a:lnTo>
                  <a:close/>
                </a:path>
                <a:path w="7619" h="505460">
                  <a:moveTo>
                    <a:pt x="7620" y="78739"/>
                  </a:moveTo>
                  <a:lnTo>
                    <a:pt x="0" y="78739"/>
                  </a:lnTo>
                  <a:lnTo>
                    <a:pt x="0" y="82549"/>
                  </a:lnTo>
                  <a:lnTo>
                    <a:pt x="7620" y="82549"/>
                  </a:lnTo>
                  <a:lnTo>
                    <a:pt x="7620" y="78739"/>
                  </a:lnTo>
                  <a:close/>
                </a:path>
                <a:path w="7619" h="505460">
                  <a:moveTo>
                    <a:pt x="7620" y="82549"/>
                  </a:moveTo>
                  <a:lnTo>
                    <a:pt x="0" y="82549"/>
                  </a:lnTo>
                  <a:lnTo>
                    <a:pt x="0" y="85089"/>
                  </a:lnTo>
                  <a:lnTo>
                    <a:pt x="7620" y="85089"/>
                  </a:lnTo>
                  <a:lnTo>
                    <a:pt x="7620" y="82549"/>
                  </a:lnTo>
                  <a:close/>
                </a:path>
                <a:path w="7619" h="505460">
                  <a:moveTo>
                    <a:pt x="7620" y="85089"/>
                  </a:moveTo>
                  <a:lnTo>
                    <a:pt x="0" y="85089"/>
                  </a:lnTo>
                  <a:lnTo>
                    <a:pt x="0" y="88899"/>
                  </a:lnTo>
                  <a:lnTo>
                    <a:pt x="7620" y="88899"/>
                  </a:lnTo>
                  <a:lnTo>
                    <a:pt x="7620" y="85089"/>
                  </a:lnTo>
                  <a:close/>
                </a:path>
                <a:path w="7619" h="505460">
                  <a:moveTo>
                    <a:pt x="7620" y="88899"/>
                  </a:moveTo>
                  <a:lnTo>
                    <a:pt x="0" y="88899"/>
                  </a:lnTo>
                  <a:lnTo>
                    <a:pt x="0" y="91439"/>
                  </a:lnTo>
                  <a:lnTo>
                    <a:pt x="7620" y="91439"/>
                  </a:lnTo>
                  <a:lnTo>
                    <a:pt x="7620" y="88899"/>
                  </a:lnTo>
                  <a:close/>
                </a:path>
                <a:path w="7619" h="505460">
                  <a:moveTo>
                    <a:pt x="7620" y="91439"/>
                  </a:moveTo>
                  <a:lnTo>
                    <a:pt x="0" y="91439"/>
                  </a:lnTo>
                  <a:lnTo>
                    <a:pt x="0" y="95249"/>
                  </a:lnTo>
                  <a:lnTo>
                    <a:pt x="7620" y="95249"/>
                  </a:lnTo>
                  <a:lnTo>
                    <a:pt x="7620" y="91439"/>
                  </a:lnTo>
                  <a:close/>
                </a:path>
                <a:path w="7619" h="505460">
                  <a:moveTo>
                    <a:pt x="7620" y="95249"/>
                  </a:moveTo>
                  <a:lnTo>
                    <a:pt x="0" y="95249"/>
                  </a:lnTo>
                  <a:lnTo>
                    <a:pt x="0" y="97789"/>
                  </a:lnTo>
                  <a:lnTo>
                    <a:pt x="7620" y="97789"/>
                  </a:lnTo>
                  <a:lnTo>
                    <a:pt x="7620" y="95249"/>
                  </a:lnTo>
                  <a:close/>
                </a:path>
                <a:path w="7619" h="505460">
                  <a:moveTo>
                    <a:pt x="7620" y="97789"/>
                  </a:moveTo>
                  <a:lnTo>
                    <a:pt x="0" y="97789"/>
                  </a:lnTo>
                  <a:lnTo>
                    <a:pt x="0" y="101599"/>
                  </a:lnTo>
                  <a:lnTo>
                    <a:pt x="7620" y="101599"/>
                  </a:lnTo>
                  <a:lnTo>
                    <a:pt x="7620" y="97789"/>
                  </a:lnTo>
                  <a:close/>
                </a:path>
                <a:path w="7619" h="505460">
                  <a:moveTo>
                    <a:pt x="7620" y="101599"/>
                  </a:moveTo>
                  <a:lnTo>
                    <a:pt x="0" y="101599"/>
                  </a:lnTo>
                  <a:lnTo>
                    <a:pt x="0" y="104139"/>
                  </a:lnTo>
                  <a:lnTo>
                    <a:pt x="7620" y="104139"/>
                  </a:lnTo>
                  <a:lnTo>
                    <a:pt x="7620" y="101599"/>
                  </a:lnTo>
                  <a:close/>
                </a:path>
                <a:path w="7619" h="505460">
                  <a:moveTo>
                    <a:pt x="7620" y="104139"/>
                  </a:moveTo>
                  <a:lnTo>
                    <a:pt x="0" y="104139"/>
                  </a:lnTo>
                  <a:lnTo>
                    <a:pt x="0" y="107949"/>
                  </a:lnTo>
                  <a:lnTo>
                    <a:pt x="7620" y="107949"/>
                  </a:lnTo>
                  <a:lnTo>
                    <a:pt x="7620" y="104139"/>
                  </a:lnTo>
                  <a:close/>
                </a:path>
                <a:path w="7619" h="505460">
                  <a:moveTo>
                    <a:pt x="7620" y="107949"/>
                  </a:moveTo>
                  <a:lnTo>
                    <a:pt x="0" y="107949"/>
                  </a:lnTo>
                  <a:lnTo>
                    <a:pt x="0" y="110489"/>
                  </a:lnTo>
                  <a:lnTo>
                    <a:pt x="7620" y="110489"/>
                  </a:lnTo>
                  <a:lnTo>
                    <a:pt x="7620" y="107949"/>
                  </a:lnTo>
                  <a:close/>
                </a:path>
                <a:path w="7619" h="505460">
                  <a:moveTo>
                    <a:pt x="7620" y="110489"/>
                  </a:moveTo>
                  <a:lnTo>
                    <a:pt x="0" y="110489"/>
                  </a:lnTo>
                  <a:lnTo>
                    <a:pt x="0" y="116839"/>
                  </a:lnTo>
                  <a:lnTo>
                    <a:pt x="7620" y="116839"/>
                  </a:lnTo>
                  <a:lnTo>
                    <a:pt x="7620" y="110489"/>
                  </a:lnTo>
                  <a:close/>
                </a:path>
                <a:path w="7619" h="505460">
                  <a:moveTo>
                    <a:pt x="7620" y="116839"/>
                  </a:moveTo>
                  <a:lnTo>
                    <a:pt x="0" y="116839"/>
                  </a:lnTo>
                  <a:lnTo>
                    <a:pt x="0" y="120649"/>
                  </a:lnTo>
                  <a:lnTo>
                    <a:pt x="7620" y="120649"/>
                  </a:lnTo>
                  <a:lnTo>
                    <a:pt x="7620" y="116839"/>
                  </a:lnTo>
                  <a:close/>
                </a:path>
                <a:path w="7619" h="505460">
                  <a:moveTo>
                    <a:pt x="7620" y="120649"/>
                  </a:moveTo>
                  <a:lnTo>
                    <a:pt x="0" y="120649"/>
                  </a:lnTo>
                  <a:lnTo>
                    <a:pt x="0" y="123189"/>
                  </a:lnTo>
                  <a:lnTo>
                    <a:pt x="7620" y="123189"/>
                  </a:lnTo>
                  <a:lnTo>
                    <a:pt x="7620" y="120649"/>
                  </a:lnTo>
                  <a:close/>
                </a:path>
                <a:path w="7619" h="505460">
                  <a:moveTo>
                    <a:pt x="7620" y="123189"/>
                  </a:moveTo>
                  <a:lnTo>
                    <a:pt x="0" y="123189"/>
                  </a:lnTo>
                  <a:lnTo>
                    <a:pt x="0" y="126999"/>
                  </a:lnTo>
                  <a:lnTo>
                    <a:pt x="7620" y="126999"/>
                  </a:lnTo>
                  <a:lnTo>
                    <a:pt x="7620" y="123189"/>
                  </a:lnTo>
                  <a:close/>
                </a:path>
                <a:path w="7619" h="505460">
                  <a:moveTo>
                    <a:pt x="7620" y="126999"/>
                  </a:moveTo>
                  <a:lnTo>
                    <a:pt x="0" y="126999"/>
                  </a:lnTo>
                  <a:lnTo>
                    <a:pt x="0" y="129539"/>
                  </a:lnTo>
                  <a:lnTo>
                    <a:pt x="7620" y="129539"/>
                  </a:lnTo>
                  <a:lnTo>
                    <a:pt x="7620" y="126999"/>
                  </a:lnTo>
                  <a:close/>
                </a:path>
                <a:path w="7619" h="505460">
                  <a:moveTo>
                    <a:pt x="7620" y="129539"/>
                  </a:moveTo>
                  <a:lnTo>
                    <a:pt x="0" y="129539"/>
                  </a:lnTo>
                  <a:lnTo>
                    <a:pt x="0" y="142239"/>
                  </a:lnTo>
                  <a:lnTo>
                    <a:pt x="7620" y="142239"/>
                  </a:lnTo>
                  <a:lnTo>
                    <a:pt x="7620" y="129539"/>
                  </a:lnTo>
                  <a:close/>
                </a:path>
                <a:path w="7619" h="505460">
                  <a:moveTo>
                    <a:pt x="7620" y="142239"/>
                  </a:moveTo>
                  <a:lnTo>
                    <a:pt x="0" y="142239"/>
                  </a:lnTo>
                  <a:lnTo>
                    <a:pt x="0" y="180339"/>
                  </a:lnTo>
                  <a:lnTo>
                    <a:pt x="7620" y="180339"/>
                  </a:lnTo>
                  <a:lnTo>
                    <a:pt x="7620" y="142239"/>
                  </a:lnTo>
                  <a:close/>
                </a:path>
                <a:path w="7619" h="505460">
                  <a:moveTo>
                    <a:pt x="7620" y="180339"/>
                  </a:moveTo>
                  <a:lnTo>
                    <a:pt x="0" y="180339"/>
                  </a:lnTo>
                  <a:lnTo>
                    <a:pt x="0" y="332739"/>
                  </a:lnTo>
                  <a:lnTo>
                    <a:pt x="7620" y="332739"/>
                  </a:lnTo>
                  <a:lnTo>
                    <a:pt x="7620" y="180339"/>
                  </a:lnTo>
                  <a:close/>
                </a:path>
                <a:path w="7619" h="505460">
                  <a:moveTo>
                    <a:pt x="1270" y="504189"/>
                  </a:moveTo>
                  <a:lnTo>
                    <a:pt x="0" y="504189"/>
                  </a:lnTo>
                  <a:lnTo>
                    <a:pt x="0" y="505459"/>
                  </a:lnTo>
                  <a:lnTo>
                    <a:pt x="1270" y="505459"/>
                  </a:lnTo>
                  <a:lnTo>
                    <a:pt x="1270" y="504189"/>
                  </a:lnTo>
                  <a:close/>
                </a:path>
                <a:path w="7619" h="505460">
                  <a:moveTo>
                    <a:pt x="6350" y="497839"/>
                  </a:moveTo>
                  <a:lnTo>
                    <a:pt x="0" y="497839"/>
                  </a:lnTo>
                  <a:lnTo>
                    <a:pt x="0" y="502919"/>
                  </a:lnTo>
                  <a:lnTo>
                    <a:pt x="2539" y="502919"/>
                  </a:lnTo>
                  <a:lnTo>
                    <a:pt x="2539" y="504189"/>
                  </a:lnTo>
                  <a:lnTo>
                    <a:pt x="3810" y="504189"/>
                  </a:lnTo>
                  <a:lnTo>
                    <a:pt x="3810" y="500379"/>
                  </a:lnTo>
                  <a:lnTo>
                    <a:pt x="5080" y="500379"/>
                  </a:lnTo>
                  <a:lnTo>
                    <a:pt x="5080" y="499109"/>
                  </a:lnTo>
                  <a:lnTo>
                    <a:pt x="6350" y="499109"/>
                  </a:lnTo>
                  <a:lnTo>
                    <a:pt x="6350" y="497839"/>
                  </a:lnTo>
                  <a:close/>
                </a:path>
                <a:path w="7619" h="505460">
                  <a:moveTo>
                    <a:pt x="7620" y="491489"/>
                  </a:moveTo>
                  <a:lnTo>
                    <a:pt x="0" y="491489"/>
                  </a:lnTo>
                  <a:lnTo>
                    <a:pt x="0" y="496569"/>
                  </a:lnTo>
                  <a:lnTo>
                    <a:pt x="7620" y="496569"/>
                  </a:lnTo>
                  <a:lnTo>
                    <a:pt x="7620" y="491489"/>
                  </a:lnTo>
                  <a:close/>
                </a:path>
                <a:path w="7619" h="505460">
                  <a:moveTo>
                    <a:pt x="7620" y="485139"/>
                  </a:moveTo>
                  <a:lnTo>
                    <a:pt x="0" y="485139"/>
                  </a:lnTo>
                  <a:lnTo>
                    <a:pt x="0" y="490219"/>
                  </a:lnTo>
                  <a:lnTo>
                    <a:pt x="7620" y="490219"/>
                  </a:lnTo>
                  <a:lnTo>
                    <a:pt x="7620" y="485139"/>
                  </a:lnTo>
                  <a:close/>
                </a:path>
                <a:path w="7619" h="505460">
                  <a:moveTo>
                    <a:pt x="7620" y="478789"/>
                  </a:moveTo>
                  <a:lnTo>
                    <a:pt x="0" y="478789"/>
                  </a:lnTo>
                  <a:lnTo>
                    <a:pt x="0" y="483869"/>
                  </a:lnTo>
                  <a:lnTo>
                    <a:pt x="7620" y="483869"/>
                  </a:lnTo>
                  <a:lnTo>
                    <a:pt x="7620" y="478789"/>
                  </a:lnTo>
                  <a:close/>
                </a:path>
                <a:path w="7619" h="505460">
                  <a:moveTo>
                    <a:pt x="7620" y="472439"/>
                  </a:moveTo>
                  <a:lnTo>
                    <a:pt x="0" y="472439"/>
                  </a:lnTo>
                  <a:lnTo>
                    <a:pt x="0" y="477519"/>
                  </a:lnTo>
                  <a:lnTo>
                    <a:pt x="7620" y="477519"/>
                  </a:lnTo>
                  <a:lnTo>
                    <a:pt x="7620" y="472439"/>
                  </a:lnTo>
                  <a:close/>
                </a:path>
                <a:path w="7619" h="505460">
                  <a:moveTo>
                    <a:pt x="7620" y="464819"/>
                  </a:moveTo>
                  <a:lnTo>
                    <a:pt x="0" y="464819"/>
                  </a:lnTo>
                  <a:lnTo>
                    <a:pt x="0" y="471169"/>
                  </a:lnTo>
                  <a:lnTo>
                    <a:pt x="7620" y="471169"/>
                  </a:lnTo>
                  <a:lnTo>
                    <a:pt x="7620" y="464819"/>
                  </a:lnTo>
                  <a:close/>
                </a:path>
                <a:path w="7619" h="505460">
                  <a:moveTo>
                    <a:pt x="7620" y="459739"/>
                  </a:moveTo>
                  <a:lnTo>
                    <a:pt x="0" y="459739"/>
                  </a:lnTo>
                  <a:lnTo>
                    <a:pt x="0" y="463549"/>
                  </a:lnTo>
                  <a:lnTo>
                    <a:pt x="7620" y="463549"/>
                  </a:lnTo>
                  <a:lnTo>
                    <a:pt x="7620" y="459739"/>
                  </a:lnTo>
                  <a:close/>
                </a:path>
                <a:path w="7619" h="505460">
                  <a:moveTo>
                    <a:pt x="7620" y="453389"/>
                  </a:moveTo>
                  <a:lnTo>
                    <a:pt x="0" y="453389"/>
                  </a:lnTo>
                  <a:lnTo>
                    <a:pt x="0" y="458469"/>
                  </a:lnTo>
                  <a:lnTo>
                    <a:pt x="7620" y="458469"/>
                  </a:lnTo>
                  <a:lnTo>
                    <a:pt x="7620" y="453389"/>
                  </a:lnTo>
                  <a:close/>
                </a:path>
                <a:path w="7619" h="505460">
                  <a:moveTo>
                    <a:pt x="7620" y="445769"/>
                  </a:moveTo>
                  <a:lnTo>
                    <a:pt x="0" y="445769"/>
                  </a:lnTo>
                  <a:lnTo>
                    <a:pt x="0" y="452119"/>
                  </a:lnTo>
                  <a:lnTo>
                    <a:pt x="7620" y="452119"/>
                  </a:lnTo>
                  <a:lnTo>
                    <a:pt x="7620" y="445769"/>
                  </a:lnTo>
                  <a:close/>
                </a:path>
                <a:path w="7619" h="505460">
                  <a:moveTo>
                    <a:pt x="7620" y="440689"/>
                  </a:moveTo>
                  <a:lnTo>
                    <a:pt x="0" y="440689"/>
                  </a:lnTo>
                  <a:lnTo>
                    <a:pt x="0" y="444499"/>
                  </a:lnTo>
                  <a:lnTo>
                    <a:pt x="7620" y="444499"/>
                  </a:lnTo>
                  <a:lnTo>
                    <a:pt x="7620" y="440689"/>
                  </a:lnTo>
                  <a:close/>
                </a:path>
                <a:path w="7619" h="505460">
                  <a:moveTo>
                    <a:pt x="7620" y="434339"/>
                  </a:moveTo>
                  <a:lnTo>
                    <a:pt x="0" y="434339"/>
                  </a:lnTo>
                  <a:lnTo>
                    <a:pt x="0" y="439419"/>
                  </a:lnTo>
                  <a:lnTo>
                    <a:pt x="7620" y="439419"/>
                  </a:lnTo>
                  <a:lnTo>
                    <a:pt x="7620" y="434339"/>
                  </a:lnTo>
                  <a:close/>
                </a:path>
                <a:path w="7619" h="505460">
                  <a:moveTo>
                    <a:pt x="7620" y="427989"/>
                  </a:moveTo>
                  <a:lnTo>
                    <a:pt x="0" y="427989"/>
                  </a:lnTo>
                  <a:lnTo>
                    <a:pt x="0" y="433069"/>
                  </a:lnTo>
                  <a:lnTo>
                    <a:pt x="7620" y="433069"/>
                  </a:lnTo>
                  <a:lnTo>
                    <a:pt x="7620" y="427989"/>
                  </a:lnTo>
                  <a:close/>
                </a:path>
                <a:path w="7619" h="505460">
                  <a:moveTo>
                    <a:pt x="7620" y="421639"/>
                  </a:moveTo>
                  <a:lnTo>
                    <a:pt x="0" y="421639"/>
                  </a:lnTo>
                  <a:lnTo>
                    <a:pt x="0" y="426719"/>
                  </a:lnTo>
                  <a:lnTo>
                    <a:pt x="7620" y="426719"/>
                  </a:lnTo>
                  <a:lnTo>
                    <a:pt x="7620" y="421639"/>
                  </a:lnTo>
                  <a:close/>
                </a:path>
                <a:path w="7619" h="505460">
                  <a:moveTo>
                    <a:pt x="7620" y="415289"/>
                  </a:moveTo>
                  <a:lnTo>
                    <a:pt x="0" y="415289"/>
                  </a:lnTo>
                  <a:lnTo>
                    <a:pt x="0" y="420369"/>
                  </a:lnTo>
                  <a:lnTo>
                    <a:pt x="7620" y="420369"/>
                  </a:lnTo>
                  <a:lnTo>
                    <a:pt x="7620" y="415289"/>
                  </a:lnTo>
                  <a:close/>
                </a:path>
                <a:path w="7619" h="505460">
                  <a:moveTo>
                    <a:pt x="7620" y="408939"/>
                  </a:moveTo>
                  <a:lnTo>
                    <a:pt x="0" y="408939"/>
                  </a:lnTo>
                  <a:lnTo>
                    <a:pt x="0" y="414019"/>
                  </a:lnTo>
                  <a:lnTo>
                    <a:pt x="7620" y="414019"/>
                  </a:lnTo>
                  <a:lnTo>
                    <a:pt x="7620" y="408939"/>
                  </a:lnTo>
                  <a:close/>
                </a:path>
                <a:path w="7619" h="505460">
                  <a:moveTo>
                    <a:pt x="7620" y="402589"/>
                  </a:moveTo>
                  <a:lnTo>
                    <a:pt x="0" y="402589"/>
                  </a:lnTo>
                  <a:lnTo>
                    <a:pt x="0" y="407669"/>
                  </a:lnTo>
                  <a:lnTo>
                    <a:pt x="7620" y="407669"/>
                  </a:lnTo>
                  <a:lnTo>
                    <a:pt x="7620" y="402589"/>
                  </a:lnTo>
                  <a:close/>
                </a:path>
                <a:path w="7619" h="505460">
                  <a:moveTo>
                    <a:pt x="7620" y="396239"/>
                  </a:moveTo>
                  <a:lnTo>
                    <a:pt x="0" y="396239"/>
                  </a:lnTo>
                  <a:lnTo>
                    <a:pt x="0" y="401319"/>
                  </a:lnTo>
                  <a:lnTo>
                    <a:pt x="7620" y="401319"/>
                  </a:lnTo>
                  <a:lnTo>
                    <a:pt x="7620" y="396239"/>
                  </a:lnTo>
                  <a:close/>
                </a:path>
                <a:path w="7619" h="505460">
                  <a:moveTo>
                    <a:pt x="7620" y="389889"/>
                  </a:moveTo>
                  <a:lnTo>
                    <a:pt x="0" y="389889"/>
                  </a:lnTo>
                  <a:lnTo>
                    <a:pt x="0" y="394969"/>
                  </a:lnTo>
                  <a:lnTo>
                    <a:pt x="7620" y="394969"/>
                  </a:lnTo>
                  <a:lnTo>
                    <a:pt x="7620" y="389889"/>
                  </a:lnTo>
                  <a:close/>
                </a:path>
                <a:path w="7619" h="505460">
                  <a:moveTo>
                    <a:pt x="7620" y="383539"/>
                  </a:moveTo>
                  <a:lnTo>
                    <a:pt x="0" y="383539"/>
                  </a:lnTo>
                  <a:lnTo>
                    <a:pt x="0" y="388619"/>
                  </a:lnTo>
                  <a:lnTo>
                    <a:pt x="7620" y="388619"/>
                  </a:lnTo>
                  <a:lnTo>
                    <a:pt x="7620" y="383539"/>
                  </a:lnTo>
                  <a:close/>
                </a:path>
                <a:path w="7619" h="505460">
                  <a:moveTo>
                    <a:pt x="7620" y="377189"/>
                  </a:moveTo>
                  <a:lnTo>
                    <a:pt x="0" y="377189"/>
                  </a:lnTo>
                  <a:lnTo>
                    <a:pt x="0" y="382269"/>
                  </a:lnTo>
                  <a:lnTo>
                    <a:pt x="7620" y="382269"/>
                  </a:lnTo>
                  <a:lnTo>
                    <a:pt x="7620" y="377189"/>
                  </a:lnTo>
                  <a:close/>
                </a:path>
                <a:path w="7619" h="505460">
                  <a:moveTo>
                    <a:pt x="7620" y="370839"/>
                  </a:moveTo>
                  <a:lnTo>
                    <a:pt x="0" y="370839"/>
                  </a:lnTo>
                  <a:lnTo>
                    <a:pt x="0" y="375919"/>
                  </a:lnTo>
                  <a:lnTo>
                    <a:pt x="7620" y="375919"/>
                  </a:lnTo>
                  <a:lnTo>
                    <a:pt x="7620" y="370839"/>
                  </a:lnTo>
                  <a:close/>
                </a:path>
                <a:path w="7619" h="505460">
                  <a:moveTo>
                    <a:pt x="7620" y="364489"/>
                  </a:moveTo>
                  <a:lnTo>
                    <a:pt x="0" y="364489"/>
                  </a:lnTo>
                  <a:lnTo>
                    <a:pt x="0" y="369569"/>
                  </a:lnTo>
                  <a:lnTo>
                    <a:pt x="7620" y="369569"/>
                  </a:lnTo>
                  <a:lnTo>
                    <a:pt x="7620" y="364489"/>
                  </a:lnTo>
                  <a:close/>
                </a:path>
                <a:path w="7619" h="505460">
                  <a:moveTo>
                    <a:pt x="7620" y="345439"/>
                  </a:moveTo>
                  <a:lnTo>
                    <a:pt x="0" y="345439"/>
                  </a:lnTo>
                  <a:lnTo>
                    <a:pt x="0" y="363219"/>
                  </a:lnTo>
                  <a:lnTo>
                    <a:pt x="7620" y="363219"/>
                  </a:lnTo>
                  <a:lnTo>
                    <a:pt x="7620" y="345439"/>
                  </a:lnTo>
                  <a:close/>
                </a:path>
                <a:path w="7619" h="505460">
                  <a:moveTo>
                    <a:pt x="7620" y="339089"/>
                  </a:moveTo>
                  <a:lnTo>
                    <a:pt x="0" y="339089"/>
                  </a:lnTo>
                  <a:lnTo>
                    <a:pt x="0" y="344169"/>
                  </a:lnTo>
                  <a:lnTo>
                    <a:pt x="7620" y="344169"/>
                  </a:lnTo>
                  <a:lnTo>
                    <a:pt x="7620" y="339089"/>
                  </a:lnTo>
                  <a:close/>
                </a:path>
                <a:path w="7619" h="505460">
                  <a:moveTo>
                    <a:pt x="7620" y="334009"/>
                  </a:moveTo>
                  <a:lnTo>
                    <a:pt x="0" y="334009"/>
                  </a:lnTo>
                  <a:lnTo>
                    <a:pt x="0" y="337819"/>
                  </a:lnTo>
                  <a:lnTo>
                    <a:pt x="7620" y="337819"/>
                  </a:lnTo>
                  <a:lnTo>
                    <a:pt x="7620" y="334009"/>
                  </a:lnTo>
                  <a:close/>
                </a:path>
              </a:pathLst>
            </a:custGeom>
            <a:solidFill>
              <a:srgbClr val="8300EE"/>
            </a:solidFill>
          </p:spPr>
          <p:txBody>
            <a:bodyPr bIns="0" lIns="0" rIns="0" rtlCol="0" tIns="0" wrap="square"/>
            <a:p/>
          </p:txBody>
        </p:sp>
        <p:sp>
          <p:nvSpPr>
            <p:cNvPr id="1050449" name="object 1757"/>
            <p:cNvSpPr/>
            <p:nvPr/>
          </p:nvSpPr>
          <p:spPr>
            <a:xfrm>
              <a:off x="2922269" y="5892800"/>
              <a:ext cx="7620" cy="520700"/>
            </a:xfrm>
            <a:custGeom>
              <a:avLst/>
              <a:ahLst/>
              <a:rect l="l" t="t" r="r" b="b"/>
              <a:pathLst>
                <a:path w="7619" h="520700">
                  <a:moveTo>
                    <a:pt x="1269" y="0"/>
                  </a:moveTo>
                  <a:lnTo>
                    <a:pt x="0" y="0"/>
                  </a:lnTo>
                  <a:lnTo>
                    <a:pt x="0" y="1269"/>
                  </a:lnTo>
                  <a:lnTo>
                    <a:pt x="1269" y="1269"/>
                  </a:lnTo>
                  <a:lnTo>
                    <a:pt x="1269" y="0"/>
                  </a:lnTo>
                  <a:close/>
                </a:path>
                <a:path w="7619" h="520700">
                  <a:moveTo>
                    <a:pt x="2540" y="1270"/>
                  </a:moveTo>
                  <a:lnTo>
                    <a:pt x="0" y="1270"/>
                  </a:lnTo>
                  <a:lnTo>
                    <a:pt x="0" y="7619"/>
                  </a:lnTo>
                  <a:lnTo>
                    <a:pt x="7619" y="7619"/>
                  </a:lnTo>
                  <a:lnTo>
                    <a:pt x="7619" y="6350"/>
                  </a:lnTo>
                  <a:lnTo>
                    <a:pt x="6350" y="6350"/>
                  </a:lnTo>
                  <a:lnTo>
                    <a:pt x="6350" y="5080"/>
                  </a:lnTo>
                  <a:lnTo>
                    <a:pt x="5080" y="5080"/>
                  </a:lnTo>
                  <a:lnTo>
                    <a:pt x="5080" y="3810"/>
                  </a:lnTo>
                  <a:lnTo>
                    <a:pt x="3810" y="3810"/>
                  </a:lnTo>
                  <a:lnTo>
                    <a:pt x="3810" y="2540"/>
                  </a:lnTo>
                  <a:lnTo>
                    <a:pt x="2540" y="2540"/>
                  </a:lnTo>
                  <a:lnTo>
                    <a:pt x="2540" y="1270"/>
                  </a:lnTo>
                  <a:close/>
                </a:path>
                <a:path w="7619" h="520700">
                  <a:moveTo>
                    <a:pt x="7619" y="7620"/>
                  </a:moveTo>
                  <a:lnTo>
                    <a:pt x="0" y="7620"/>
                  </a:lnTo>
                  <a:lnTo>
                    <a:pt x="0" y="10159"/>
                  </a:lnTo>
                  <a:lnTo>
                    <a:pt x="7619" y="10159"/>
                  </a:lnTo>
                  <a:lnTo>
                    <a:pt x="7619" y="7620"/>
                  </a:lnTo>
                  <a:close/>
                </a:path>
                <a:path w="7619" h="520700">
                  <a:moveTo>
                    <a:pt x="7619" y="10160"/>
                  </a:moveTo>
                  <a:lnTo>
                    <a:pt x="0" y="10160"/>
                  </a:lnTo>
                  <a:lnTo>
                    <a:pt x="0" y="13969"/>
                  </a:lnTo>
                  <a:lnTo>
                    <a:pt x="7619" y="13969"/>
                  </a:lnTo>
                  <a:lnTo>
                    <a:pt x="7619" y="10160"/>
                  </a:lnTo>
                  <a:close/>
                </a:path>
                <a:path w="7619" h="520700">
                  <a:moveTo>
                    <a:pt x="7619" y="13970"/>
                  </a:moveTo>
                  <a:lnTo>
                    <a:pt x="0" y="13970"/>
                  </a:lnTo>
                  <a:lnTo>
                    <a:pt x="0" y="16509"/>
                  </a:lnTo>
                  <a:lnTo>
                    <a:pt x="7619" y="16509"/>
                  </a:lnTo>
                  <a:lnTo>
                    <a:pt x="7619" y="13970"/>
                  </a:lnTo>
                  <a:close/>
                </a:path>
                <a:path w="7619" h="520700">
                  <a:moveTo>
                    <a:pt x="7619" y="16510"/>
                  </a:moveTo>
                  <a:lnTo>
                    <a:pt x="0" y="16510"/>
                  </a:lnTo>
                  <a:lnTo>
                    <a:pt x="0" y="20319"/>
                  </a:lnTo>
                  <a:lnTo>
                    <a:pt x="7619" y="20319"/>
                  </a:lnTo>
                  <a:lnTo>
                    <a:pt x="7619" y="16510"/>
                  </a:lnTo>
                  <a:close/>
                </a:path>
                <a:path w="7619" h="520700">
                  <a:moveTo>
                    <a:pt x="7619" y="20320"/>
                  </a:moveTo>
                  <a:lnTo>
                    <a:pt x="0" y="20320"/>
                  </a:lnTo>
                  <a:lnTo>
                    <a:pt x="0" y="22859"/>
                  </a:lnTo>
                  <a:lnTo>
                    <a:pt x="7619" y="22859"/>
                  </a:lnTo>
                  <a:lnTo>
                    <a:pt x="7619" y="20320"/>
                  </a:lnTo>
                  <a:close/>
                </a:path>
                <a:path w="7619" h="520700">
                  <a:moveTo>
                    <a:pt x="7619" y="22860"/>
                  </a:moveTo>
                  <a:lnTo>
                    <a:pt x="0" y="22860"/>
                  </a:lnTo>
                  <a:lnTo>
                    <a:pt x="0" y="26669"/>
                  </a:lnTo>
                  <a:lnTo>
                    <a:pt x="7619" y="26669"/>
                  </a:lnTo>
                  <a:lnTo>
                    <a:pt x="7619" y="22860"/>
                  </a:lnTo>
                  <a:close/>
                </a:path>
                <a:path w="7619" h="520700">
                  <a:moveTo>
                    <a:pt x="7619" y="26670"/>
                  </a:moveTo>
                  <a:lnTo>
                    <a:pt x="0" y="26670"/>
                  </a:lnTo>
                  <a:lnTo>
                    <a:pt x="0" y="29209"/>
                  </a:lnTo>
                  <a:lnTo>
                    <a:pt x="7619" y="29209"/>
                  </a:lnTo>
                  <a:lnTo>
                    <a:pt x="7619" y="26670"/>
                  </a:lnTo>
                  <a:close/>
                </a:path>
                <a:path w="7619" h="520700">
                  <a:moveTo>
                    <a:pt x="7619" y="29210"/>
                  </a:moveTo>
                  <a:lnTo>
                    <a:pt x="0" y="29210"/>
                  </a:lnTo>
                  <a:lnTo>
                    <a:pt x="0" y="33019"/>
                  </a:lnTo>
                  <a:lnTo>
                    <a:pt x="7619" y="33019"/>
                  </a:lnTo>
                  <a:lnTo>
                    <a:pt x="7619" y="29210"/>
                  </a:lnTo>
                  <a:close/>
                </a:path>
                <a:path w="7619" h="520700">
                  <a:moveTo>
                    <a:pt x="7619" y="33020"/>
                  </a:moveTo>
                  <a:lnTo>
                    <a:pt x="0" y="33020"/>
                  </a:lnTo>
                  <a:lnTo>
                    <a:pt x="0" y="35559"/>
                  </a:lnTo>
                  <a:lnTo>
                    <a:pt x="7619" y="35559"/>
                  </a:lnTo>
                  <a:lnTo>
                    <a:pt x="7619" y="33020"/>
                  </a:lnTo>
                  <a:close/>
                </a:path>
                <a:path w="7619" h="520700">
                  <a:moveTo>
                    <a:pt x="7619" y="35560"/>
                  </a:moveTo>
                  <a:lnTo>
                    <a:pt x="0" y="35560"/>
                  </a:lnTo>
                  <a:lnTo>
                    <a:pt x="0" y="39369"/>
                  </a:lnTo>
                  <a:lnTo>
                    <a:pt x="7619" y="39369"/>
                  </a:lnTo>
                  <a:lnTo>
                    <a:pt x="7619" y="35560"/>
                  </a:lnTo>
                  <a:close/>
                </a:path>
                <a:path w="7619" h="520700">
                  <a:moveTo>
                    <a:pt x="7619" y="39370"/>
                  </a:moveTo>
                  <a:lnTo>
                    <a:pt x="0" y="39370"/>
                  </a:lnTo>
                  <a:lnTo>
                    <a:pt x="0" y="41909"/>
                  </a:lnTo>
                  <a:lnTo>
                    <a:pt x="7619" y="41909"/>
                  </a:lnTo>
                  <a:lnTo>
                    <a:pt x="7619" y="39370"/>
                  </a:lnTo>
                  <a:close/>
                </a:path>
                <a:path w="7619" h="520700">
                  <a:moveTo>
                    <a:pt x="7619" y="41910"/>
                  </a:moveTo>
                  <a:lnTo>
                    <a:pt x="0" y="41910"/>
                  </a:lnTo>
                  <a:lnTo>
                    <a:pt x="0" y="48259"/>
                  </a:lnTo>
                  <a:lnTo>
                    <a:pt x="7619" y="48259"/>
                  </a:lnTo>
                  <a:lnTo>
                    <a:pt x="7619" y="41910"/>
                  </a:lnTo>
                  <a:close/>
                </a:path>
                <a:path w="7619" h="520700">
                  <a:moveTo>
                    <a:pt x="7619" y="48260"/>
                  </a:moveTo>
                  <a:lnTo>
                    <a:pt x="0" y="48260"/>
                  </a:lnTo>
                  <a:lnTo>
                    <a:pt x="0" y="52069"/>
                  </a:lnTo>
                  <a:lnTo>
                    <a:pt x="7619" y="52069"/>
                  </a:lnTo>
                  <a:lnTo>
                    <a:pt x="7619" y="48260"/>
                  </a:lnTo>
                  <a:close/>
                </a:path>
                <a:path w="7619" h="520700">
                  <a:moveTo>
                    <a:pt x="7619" y="52070"/>
                  </a:moveTo>
                  <a:lnTo>
                    <a:pt x="0" y="52070"/>
                  </a:lnTo>
                  <a:lnTo>
                    <a:pt x="0" y="54609"/>
                  </a:lnTo>
                  <a:lnTo>
                    <a:pt x="7619" y="54609"/>
                  </a:lnTo>
                  <a:lnTo>
                    <a:pt x="7619" y="52070"/>
                  </a:lnTo>
                  <a:close/>
                </a:path>
                <a:path w="7619" h="520700">
                  <a:moveTo>
                    <a:pt x="7619" y="54610"/>
                  </a:moveTo>
                  <a:lnTo>
                    <a:pt x="0" y="54610"/>
                  </a:lnTo>
                  <a:lnTo>
                    <a:pt x="0" y="58419"/>
                  </a:lnTo>
                  <a:lnTo>
                    <a:pt x="7619" y="58419"/>
                  </a:lnTo>
                  <a:lnTo>
                    <a:pt x="7619" y="54610"/>
                  </a:lnTo>
                  <a:close/>
                </a:path>
                <a:path w="7619" h="520700">
                  <a:moveTo>
                    <a:pt x="7619" y="58420"/>
                  </a:moveTo>
                  <a:lnTo>
                    <a:pt x="0" y="58420"/>
                  </a:lnTo>
                  <a:lnTo>
                    <a:pt x="0" y="60959"/>
                  </a:lnTo>
                  <a:lnTo>
                    <a:pt x="7619" y="60959"/>
                  </a:lnTo>
                  <a:lnTo>
                    <a:pt x="7619" y="58420"/>
                  </a:lnTo>
                  <a:close/>
                </a:path>
                <a:path w="7619" h="520700">
                  <a:moveTo>
                    <a:pt x="7619" y="60960"/>
                  </a:moveTo>
                  <a:lnTo>
                    <a:pt x="0" y="60960"/>
                  </a:lnTo>
                  <a:lnTo>
                    <a:pt x="0" y="67309"/>
                  </a:lnTo>
                  <a:lnTo>
                    <a:pt x="7619" y="67309"/>
                  </a:lnTo>
                  <a:lnTo>
                    <a:pt x="7619" y="60960"/>
                  </a:lnTo>
                  <a:close/>
                </a:path>
                <a:path w="7619" h="520700">
                  <a:moveTo>
                    <a:pt x="7619" y="67310"/>
                  </a:moveTo>
                  <a:lnTo>
                    <a:pt x="0" y="67310"/>
                  </a:lnTo>
                  <a:lnTo>
                    <a:pt x="0" y="71119"/>
                  </a:lnTo>
                  <a:lnTo>
                    <a:pt x="7619" y="71119"/>
                  </a:lnTo>
                  <a:lnTo>
                    <a:pt x="7619" y="67310"/>
                  </a:lnTo>
                  <a:close/>
                </a:path>
                <a:path w="7619" h="520700">
                  <a:moveTo>
                    <a:pt x="7619" y="71120"/>
                  </a:moveTo>
                  <a:lnTo>
                    <a:pt x="0" y="71120"/>
                  </a:lnTo>
                  <a:lnTo>
                    <a:pt x="0" y="80009"/>
                  </a:lnTo>
                  <a:lnTo>
                    <a:pt x="7619" y="80009"/>
                  </a:lnTo>
                  <a:lnTo>
                    <a:pt x="7619" y="71120"/>
                  </a:lnTo>
                  <a:close/>
                </a:path>
                <a:path w="7619" h="520700">
                  <a:moveTo>
                    <a:pt x="7619" y="80010"/>
                  </a:moveTo>
                  <a:lnTo>
                    <a:pt x="0" y="80010"/>
                  </a:lnTo>
                  <a:lnTo>
                    <a:pt x="0" y="86359"/>
                  </a:lnTo>
                  <a:lnTo>
                    <a:pt x="7619" y="86359"/>
                  </a:lnTo>
                  <a:lnTo>
                    <a:pt x="7619" y="80010"/>
                  </a:lnTo>
                  <a:close/>
                </a:path>
                <a:path w="7619" h="520700">
                  <a:moveTo>
                    <a:pt x="7619" y="86360"/>
                  </a:moveTo>
                  <a:lnTo>
                    <a:pt x="0" y="86360"/>
                  </a:lnTo>
                  <a:lnTo>
                    <a:pt x="0" y="90169"/>
                  </a:lnTo>
                  <a:lnTo>
                    <a:pt x="7619" y="90169"/>
                  </a:lnTo>
                  <a:lnTo>
                    <a:pt x="7619" y="86360"/>
                  </a:lnTo>
                  <a:close/>
                </a:path>
                <a:path w="7619" h="520700">
                  <a:moveTo>
                    <a:pt x="7619" y="90170"/>
                  </a:moveTo>
                  <a:lnTo>
                    <a:pt x="0" y="90170"/>
                  </a:lnTo>
                  <a:lnTo>
                    <a:pt x="0" y="92709"/>
                  </a:lnTo>
                  <a:lnTo>
                    <a:pt x="7619" y="92709"/>
                  </a:lnTo>
                  <a:lnTo>
                    <a:pt x="7619" y="90170"/>
                  </a:lnTo>
                  <a:close/>
                </a:path>
                <a:path w="7619" h="520700">
                  <a:moveTo>
                    <a:pt x="7619" y="92710"/>
                  </a:moveTo>
                  <a:lnTo>
                    <a:pt x="0" y="92710"/>
                  </a:lnTo>
                  <a:lnTo>
                    <a:pt x="0" y="96519"/>
                  </a:lnTo>
                  <a:lnTo>
                    <a:pt x="7619" y="96519"/>
                  </a:lnTo>
                  <a:lnTo>
                    <a:pt x="7619" y="92710"/>
                  </a:lnTo>
                  <a:close/>
                </a:path>
                <a:path w="7619" h="520700">
                  <a:moveTo>
                    <a:pt x="7619" y="96520"/>
                  </a:moveTo>
                  <a:lnTo>
                    <a:pt x="0" y="96520"/>
                  </a:lnTo>
                  <a:lnTo>
                    <a:pt x="0" y="99059"/>
                  </a:lnTo>
                  <a:lnTo>
                    <a:pt x="7619" y="99059"/>
                  </a:lnTo>
                  <a:lnTo>
                    <a:pt x="7619" y="96520"/>
                  </a:lnTo>
                  <a:close/>
                </a:path>
                <a:path w="7619" h="520700">
                  <a:moveTo>
                    <a:pt x="7619" y="99060"/>
                  </a:moveTo>
                  <a:lnTo>
                    <a:pt x="0" y="99060"/>
                  </a:lnTo>
                  <a:lnTo>
                    <a:pt x="0" y="102869"/>
                  </a:lnTo>
                  <a:lnTo>
                    <a:pt x="7619" y="102869"/>
                  </a:lnTo>
                  <a:lnTo>
                    <a:pt x="7619" y="99060"/>
                  </a:lnTo>
                  <a:close/>
                </a:path>
                <a:path w="7619" h="520700">
                  <a:moveTo>
                    <a:pt x="7619" y="102870"/>
                  </a:moveTo>
                  <a:lnTo>
                    <a:pt x="0" y="102870"/>
                  </a:lnTo>
                  <a:lnTo>
                    <a:pt x="0" y="105409"/>
                  </a:lnTo>
                  <a:lnTo>
                    <a:pt x="7619" y="105409"/>
                  </a:lnTo>
                  <a:lnTo>
                    <a:pt x="7619" y="102870"/>
                  </a:lnTo>
                  <a:close/>
                </a:path>
                <a:path w="7619" h="520700">
                  <a:moveTo>
                    <a:pt x="7619" y="105410"/>
                  </a:moveTo>
                  <a:lnTo>
                    <a:pt x="0" y="105410"/>
                  </a:lnTo>
                  <a:lnTo>
                    <a:pt x="0" y="109219"/>
                  </a:lnTo>
                  <a:lnTo>
                    <a:pt x="7619" y="109219"/>
                  </a:lnTo>
                  <a:lnTo>
                    <a:pt x="7619" y="105410"/>
                  </a:lnTo>
                  <a:close/>
                </a:path>
                <a:path w="7619" h="520700">
                  <a:moveTo>
                    <a:pt x="7619" y="109220"/>
                  </a:moveTo>
                  <a:lnTo>
                    <a:pt x="0" y="109220"/>
                  </a:lnTo>
                  <a:lnTo>
                    <a:pt x="0" y="111759"/>
                  </a:lnTo>
                  <a:lnTo>
                    <a:pt x="7619" y="111759"/>
                  </a:lnTo>
                  <a:lnTo>
                    <a:pt x="7619" y="109220"/>
                  </a:lnTo>
                  <a:close/>
                </a:path>
                <a:path w="7619" h="520700">
                  <a:moveTo>
                    <a:pt x="7619" y="111760"/>
                  </a:moveTo>
                  <a:lnTo>
                    <a:pt x="0" y="111760"/>
                  </a:lnTo>
                  <a:lnTo>
                    <a:pt x="0" y="115569"/>
                  </a:lnTo>
                  <a:lnTo>
                    <a:pt x="7619" y="115569"/>
                  </a:lnTo>
                  <a:lnTo>
                    <a:pt x="7619" y="111760"/>
                  </a:lnTo>
                  <a:close/>
                </a:path>
                <a:path w="7619" h="520700">
                  <a:moveTo>
                    <a:pt x="7619" y="115570"/>
                  </a:moveTo>
                  <a:lnTo>
                    <a:pt x="0" y="115570"/>
                  </a:lnTo>
                  <a:lnTo>
                    <a:pt x="0" y="118109"/>
                  </a:lnTo>
                  <a:lnTo>
                    <a:pt x="7619" y="118109"/>
                  </a:lnTo>
                  <a:lnTo>
                    <a:pt x="7619" y="115570"/>
                  </a:lnTo>
                  <a:close/>
                </a:path>
                <a:path w="7619" h="520700">
                  <a:moveTo>
                    <a:pt x="7619" y="118110"/>
                  </a:moveTo>
                  <a:lnTo>
                    <a:pt x="0" y="118110"/>
                  </a:lnTo>
                  <a:lnTo>
                    <a:pt x="0" y="124459"/>
                  </a:lnTo>
                  <a:lnTo>
                    <a:pt x="7619" y="124459"/>
                  </a:lnTo>
                  <a:lnTo>
                    <a:pt x="7619" y="118110"/>
                  </a:lnTo>
                  <a:close/>
                </a:path>
                <a:path w="7619" h="520700">
                  <a:moveTo>
                    <a:pt x="7619" y="124460"/>
                  </a:moveTo>
                  <a:lnTo>
                    <a:pt x="0" y="124460"/>
                  </a:lnTo>
                  <a:lnTo>
                    <a:pt x="0" y="128269"/>
                  </a:lnTo>
                  <a:lnTo>
                    <a:pt x="7619" y="128269"/>
                  </a:lnTo>
                  <a:lnTo>
                    <a:pt x="7619" y="124460"/>
                  </a:lnTo>
                  <a:close/>
                </a:path>
                <a:path w="7619" h="520700">
                  <a:moveTo>
                    <a:pt x="7619" y="128270"/>
                  </a:moveTo>
                  <a:lnTo>
                    <a:pt x="0" y="128270"/>
                  </a:lnTo>
                  <a:lnTo>
                    <a:pt x="0" y="130809"/>
                  </a:lnTo>
                  <a:lnTo>
                    <a:pt x="7619" y="130809"/>
                  </a:lnTo>
                  <a:lnTo>
                    <a:pt x="7619" y="128270"/>
                  </a:lnTo>
                  <a:close/>
                </a:path>
                <a:path w="7619" h="520700">
                  <a:moveTo>
                    <a:pt x="7619" y="130810"/>
                  </a:moveTo>
                  <a:lnTo>
                    <a:pt x="0" y="130810"/>
                  </a:lnTo>
                  <a:lnTo>
                    <a:pt x="0" y="134619"/>
                  </a:lnTo>
                  <a:lnTo>
                    <a:pt x="7619" y="134619"/>
                  </a:lnTo>
                  <a:lnTo>
                    <a:pt x="7619" y="130810"/>
                  </a:lnTo>
                  <a:close/>
                </a:path>
                <a:path w="7619" h="520700">
                  <a:moveTo>
                    <a:pt x="7619" y="134620"/>
                  </a:moveTo>
                  <a:lnTo>
                    <a:pt x="0" y="134620"/>
                  </a:lnTo>
                  <a:lnTo>
                    <a:pt x="0" y="137159"/>
                  </a:lnTo>
                  <a:lnTo>
                    <a:pt x="7619" y="137159"/>
                  </a:lnTo>
                  <a:lnTo>
                    <a:pt x="7619" y="134620"/>
                  </a:lnTo>
                  <a:close/>
                </a:path>
                <a:path w="7619" h="520700">
                  <a:moveTo>
                    <a:pt x="7619" y="137160"/>
                  </a:moveTo>
                  <a:lnTo>
                    <a:pt x="0" y="137160"/>
                  </a:lnTo>
                  <a:lnTo>
                    <a:pt x="0" y="149859"/>
                  </a:lnTo>
                  <a:lnTo>
                    <a:pt x="7619" y="149859"/>
                  </a:lnTo>
                  <a:lnTo>
                    <a:pt x="7619" y="137160"/>
                  </a:lnTo>
                  <a:close/>
                </a:path>
                <a:path w="7619" h="520700">
                  <a:moveTo>
                    <a:pt x="7619" y="149860"/>
                  </a:moveTo>
                  <a:lnTo>
                    <a:pt x="0" y="149860"/>
                  </a:lnTo>
                  <a:lnTo>
                    <a:pt x="0" y="187959"/>
                  </a:lnTo>
                  <a:lnTo>
                    <a:pt x="7619" y="187959"/>
                  </a:lnTo>
                  <a:lnTo>
                    <a:pt x="7619" y="149860"/>
                  </a:lnTo>
                  <a:close/>
                </a:path>
                <a:path w="7619" h="520700">
                  <a:moveTo>
                    <a:pt x="7619" y="187960"/>
                  </a:moveTo>
                  <a:lnTo>
                    <a:pt x="0" y="187960"/>
                  </a:lnTo>
                  <a:lnTo>
                    <a:pt x="0" y="340359"/>
                  </a:lnTo>
                  <a:lnTo>
                    <a:pt x="7619" y="340359"/>
                  </a:lnTo>
                  <a:lnTo>
                    <a:pt x="7619" y="187960"/>
                  </a:lnTo>
                  <a:close/>
                </a:path>
                <a:path w="7619" h="520700">
                  <a:moveTo>
                    <a:pt x="2540" y="518159"/>
                  </a:moveTo>
                  <a:lnTo>
                    <a:pt x="0" y="518159"/>
                  </a:lnTo>
                  <a:lnTo>
                    <a:pt x="0" y="520700"/>
                  </a:lnTo>
                  <a:lnTo>
                    <a:pt x="1269" y="520700"/>
                  </a:lnTo>
                  <a:lnTo>
                    <a:pt x="1269" y="519430"/>
                  </a:lnTo>
                  <a:lnTo>
                    <a:pt x="2540" y="519430"/>
                  </a:lnTo>
                  <a:lnTo>
                    <a:pt x="2540" y="518159"/>
                  </a:lnTo>
                  <a:close/>
                </a:path>
                <a:path w="7619" h="520700">
                  <a:moveTo>
                    <a:pt x="5080" y="516890"/>
                  </a:moveTo>
                  <a:lnTo>
                    <a:pt x="3809" y="516890"/>
                  </a:lnTo>
                  <a:lnTo>
                    <a:pt x="3809" y="518159"/>
                  </a:lnTo>
                  <a:lnTo>
                    <a:pt x="5080" y="518159"/>
                  </a:lnTo>
                  <a:lnTo>
                    <a:pt x="5080" y="516890"/>
                  </a:lnTo>
                  <a:close/>
                </a:path>
                <a:path w="7619" h="520700">
                  <a:moveTo>
                    <a:pt x="7619" y="511809"/>
                  </a:moveTo>
                  <a:lnTo>
                    <a:pt x="0" y="511809"/>
                  </a:lnTo>
                  <a:lnTo>
                    <a:pt x="0" y="516890"/>
                  </a:lnTo>
                  <a:lnTo>
                    <a:pt x="6350" y="516890"/>
                  </a:lnTo>
                  <a:lnTo>
                    <a:pt x="6350" y="514350"/>
                  </a:lnTo>
                  <a:lnTo>
                    <a:pt x="7619" y="514350"/>
                  </a:lnTo>
                  <a:lnTo>
                    <a:pt x="7619" y="511809"/>
                  </a:lnTo>
                  <a:close/>
                </a:path>
                <a:path w="7619" h="520700">
                  <a:moveTo>
                    <a:pt x="7619" y="505459"/>
                  </a:moveTo>
                  <a:lnTo>
                    <a:pt x="0" y="505459"/>
                  </a:lnTo>
                  <a:lnTo>
                    <a:pt x="0" y="510540"/>
                  </a:lnTo>
                  <a:lnTo>
                    <a:pt x="7619" y="510540"/>
                  </a:lnTo>
                  <a:lnTo>
                    <a:pt x="7619" y="505459"/>
                  </a:lnTo>
                  <a:close/>
                </a:path>
                <a:path w="7619" h="520700">
                  <a:moveTo>
                    <a:pt x="7619" y="499109"/>
                  </a:moveTo>
                  <a:lnTo>
                    <a:pt x="0" y="499109"/>
                  </a:lnTo>
                  <a:lnTo>
                    <a:pt x="0" y="504190"/>
                  </a:lnTo>
                  <a:lnTo>
                    <a:pt x="7619" y="504190"/>
                  </a:lnTo>
                  <a:lnTo>
                    <a:pt x="7619" y="499109"/>
                  </a:lnTo>
                  <a:close/>
                </a:path>
                <a:path w="7619" h="520700">
                  <a:moveTo>
                    <a:pt x="7619" y="492759"/>
                  </a:moveTo>
                  <a:lnTo>
                    <a:pt x="0" y="492759"/>
                  </a:lnTo>
                  <a:lnTo>
                    <a:pt x="0" y="497840"/>
                  </a:lnTo>
                  <a:lnTo>
                    <a:pt x="7619" y="497840"/>
                  </a:lnTo>
                  <a:lnTo>
                    <a:pt x="7619" y="492759"/>
                  </a:lnTo>
                  <a:close/>
                </a:path>
                <a:path w="7619" h="520700">
                  <a:moveTo>
                    <a:pt x="7619" y="486410"/>
                  </a:moveTo>
                  <a:lnTo>
                    <a:pt x="0" y="486410"/>
                  </a:lnTo>
                  <a:lnTo>
                    <a:pt x="0" y="491490"/>
                  </a:lnTo>
                  <a:lnTo>
                    <a:pt x="7619" y="491490"/>
                  </a:lnTo>
                  <a:lnTo>
                    <a:pt x="7619" y="486410"/>
                  </a:lnTo>
                  <a:close/>
                </a:path>
                <a:path w="7619" h="520700">
                  <a:moveTo>
                    <a:pt x="7619" y="480059"/>
                  </a:moveTo>
                  <a:lnTo>
                    <a:pt x="0" y="480059"/>
                  </a:lnTo>
                  <a:lnTo>
                    <a:pt x="0" y="485140"/>
                  </a:lnTo>
                  <a:lnTo>
                    <a:pt x="7619" y="485140"/>
                  </a:lnTo>
                  <a:lnTo>
                    <a:pt x="7619" y="480059"/>
                  </a:lnTo>
                  <a:close/>
                </a:path>
                <a:path w="7619" h="520700">
                  <a:moveTo>
                    <a:pt x="7619" y="472440"/>
                  </a:moveTo>
                  <a:lnTo>
                    <a:pt x="0" y="472440"/>
                  </a:lnTo>
                  <a:lnTo>
                    <a:pt x="0" y="478790"/>
                  </a:lnTo>
                  <a:lnTo>
                    <a:pt x="7619" y="478790"/>
                  </a:lnTo>
                  <a:lnTo>
                    <a:pt x="7619" y="472440"/>
                  </a:lnTo>
                  <a:close/>
                </a:path>
                <a:path w="7619" h="520700">
                  <a:moveTo>
                    <a:pt x="7619" y="467360"/>
                  </a:moveTo>
                  <a:lnTo>
                    <a:pt x="0" y="467360"/>
                  </a:lnTo>
                  <a:lnTo>
                    <a:pt x="0" y="471170"/>
                  </a:lnTo>
                  <a:lnTo>
                    <a:pt x="7619" y="471170"/>
                  </a:lnTo>
                  <a:lnTo>
                    <a:pt x="7619" y="467360"/>
                  </a:lnTo>
                  <a:close/>
                </a:path>
                <a:path w="7619" h="520700">
                  <a:moveTo>
                    <a:pt x="7619" y="461009"/>
                  </a:moveTo>
                  <a:lnTo>
                    <a:pt x="0" y="461009"/>
                  </a:lnTo>
                  <a:lnTo>
                    <a:pt x="0" y="466090"/>
                  </a:lnTo>
                  <a:lnTo>
                    <a:pt x="7619" y="466090"/>
                  </a:lnTo>
                  <a:lnTo>
                    <a:pt x="7619" y="461009"/>
                  </a:lnTo>
                  <a:close/>
                </a:path>
                <a:path w="7619" h="520700">
                  <a:moveTo>
                    <a:pt x="7619" y="453390"/>
                  </a:moveTo>
                  <a:lnTo>
                    <a:pt x="0" y="453390"/>
                  </a:lnTo>
                  <a:lnTo>
                    <a:pt x="0" y="459740"/>
                  </a:lnTo>
                  <a:lnTo>
                    <a:pt x="7619" y="459740"/>
                  </a:lnTo>
                  <a:lnTo>
                    <a:pt x="7619" y="453390"/>
                  </a:lnTo>
                  <a:close/>
                </a:path>
                <a:path w="7619" h="520700">
                  <a:moveTo>
                    <a:pt x="7619" y="448309"/>
                  </a:moveTo>
                  <a:lnTo>
                    <a:pt x="0" y="448309"/>
                  </a:lnTo>
                  <a:lnTo>
                    <a:pt x="0" y="452120"/>
                  </a:lnTo>
                  <a:lnTo>
                    <a:pt x="7619" y="452120"/>
                  </a:lnTo>
                  <a:lnTo>
                    <a:pt x="7619" y="448309"/>
                  </a:lnTo>
                  <a:close/>
                </a:path>
                <a:path w="7619" h="520700">
                  <a:moveTo>
                    <a:pt x="7619" y="441959"/>
                  </a:moveTo>
                  <a:lnTo>
                    <a:pt x="0" y="441959"/>
                  </a:lnTo>
                  <a:lnTo>
                    <a:pt x="0" y="447040"/>
                  </a:lnTo>
                  <a:lnTo>
                    <a:pt x="7619" y="447040"/>
                  </a:lnTo>
                  <a:lnTo>
                    <a:pt x="7619" y="441959"/>
                  </a:lnTo>
                  <a:close/>
                </a:path>
                <a:path w="7619" h="520700">
                  <a:moveTo>
                    <a:pt x="7619" y="435609"/>
                  </a:moveTo>
                  <a:lnTo>
                    <a:pt x="0" y="435609"/>
                  </a:lnTo>
                  <a:lnTo>
                    <a:pt x="0" y="440690"/>
                  </a:lnTo>
                  <a:lnTo>
                    <a:pt x="7619" y="440690"/>
                  </a:lnTo>
                  <a:lnTo>
                    <a:pt x="7619" y="435609"/>
                  </a:lnTo>
                  <a:close/>
                </a:path>
                <a:path w="7619" h="520700">
                  <a:moveTo>
                    <a:pt x="7619" y="429259"/>
                  </a:moveTo>
                  <a:lnTo>
                    <a:pt x="0" y="429259"/>
                  </a:lnTo>
                  <a:lnTo>
                    <a:pt x="0" y="434340"/>
                  </a:lnTo>
                  <a:lnTo>
                    <a:pt x="7619" y="434340"/>
                  </a:lnTo>
                  <a:lnTo>
                    <a:pt x="7619" y="429259"/>
                  </a:lnTo>
                  <a:close/>
                </a:path>
                <a:path w="7619" h="520700">
                  <a:moveTo>
                    <a:pt x="7619" y="422909"/>
                  </a:moveTo>
                  <a:lnTo>
                    <a:pt x="0" y="422909"/>
                  </a:lnTo>
                  <a:lnTo>
                    <a:pt x="0" y="427990"/>
                  </a:lnTo>
                  <a:lnTo>
                    <a:pt x="7619" y="427990"/>
                  </a:lnTo>
                  <a:lnTo>
                    <a:pt x="7619" y="422909"/>
                  </a:lnTo>
                  <a:close/>
                </a:path>
                <a:path w="7619" h="520700">
                  <a:moveTo>
                    <a:pt x="7619" y="416559"/>
                  </a:moveTo>
                  <a:lnTo>
                    <a:pt x="0" y="416559"/>
                  </a:lnTo>
                  <a:lnTo>
                    <a:pt x="0" y="421640"/>
                  </a:lnTo>
                  <a:lnTo>
                    <a:pt x="7619" y="421640"/>
                  </a:lnTo>
                  <a:lnTo>
                    <a:pt x="7619" y="416559"/>
                  </a:lnTo>
                  <a:close/>
                </a:path>
                <a:path w="7619" h="520700">
                  <a:moveTo>
                    <a:pt x="7619" y="410210"/>
                  </a:moveTo>
                  <a:lnTo>
                    <a:pt x="0" y="410210"/>
                  </a:lnTo>
                  <a:lnTo>
                    <a:pt x="0" y="415290"/>
                  </a:lnTo>
                  <a:lnTo>
                    <a:pt x="7619" y="415290"/>
                  </a:lnTo>
                  <a:lnTo>
                    <a:pt x="7619" y="410210"/>
                  </a:lnTo>
                  <a:close/>
                </a:path>
                <a:path w="7619" h="520700">
                  <a:moveTo>
                    <a:pt x="7619" y="403859"/>
                  </a:moveTo>
                  <a:lnTo>
                    <a:pt x="0" y="403859"/>
                  </a:lnTo>
                  <a:lnTo>
                    <a:pt x="0" y="408940"/>
                  </a:lnTo>
                  <a:lnTo>
                    <a:pt x="7619" y="408940"/>
                  </a:lnTo>
                  <a:lnTo>
                    <a:pt x="7619" y="403859"/>
                  </a:lnTo>
                  <a:close/>
                </a:path>
                <a:path w="7619" h="520700">
                  <a:moveTo>
                    <a:pt x="7619" y="397509"/>
                  </a:moveTo>
                  <a:lnTo>
                    <a:pt x="0" y="397509"/>
                  </a:lnTo>
                  <a:lnTo>
                    <a:pt x="0" y="402590"/>
                  </a:lnTo>
                  <a:lnTo>
                    <a:pt x="7619" y="402590"/>
                  </a:lnTo>
                  <a:lnTo>
                    <a:pt x="7619" y="397509"/>
                  </a:lnTo>
                  <a:close/>
                </a:path>
                <a:path w="7619" h="520700">
                  <a:moveTo>
                    <a:pt x="7619" y="391159"/>
                  </a:moveTo>
                  <a:lnTo>
                    <a:pt x="0" y="391159"/>
                  </a:lnTo>
                  <a:lnTo>
                    <a:pt x="0" y="396240"/>
                  </a:lnTo>
                  <a:lnTo>
                    <a:pt x="7619" y="396240"/>
                  </a:lnTo>
                  <a:lnTo>
                    <a:pt x="7619" y="391159"/>
                  </a:lnTo>
                  <a:close/>
                </a:path>
                <a:path w="7619" h="520700">
                  <a:moveTo>
                    <a:pt x="7619" y="384809"/>
                  </a:moveTo>
                  <a:lnTo>
                    <a:pt x="0" y="384809"/>
                  </a:lnTo>
                  <a:lnTo>
                    <a:pt x="0" y="389890"/>
                  </a:lnTo>
                  <a:lnTo>
                    <a:pt x="7619" y="389890"/>
                  </a:lnTo>
                  <a:lnTo>
                    <a:pt x="7619" y="384809"/>
                  </a:lnTo>
                  <a:close/>
                </a:path>
                <a:path w="7619" h="520700">
                  <a:moveTo>
                    <a:pt x="7619" y="378459"/>
                  </a:moveTo>
                  <a:lnTo>
                    <a:pt x="0" y="378459"/>
                  </a:lnTo>
                  <a:lnTo>
                    <a:pt x="0" y="383540"/>
                  </a:lnTo>
                  <a:lnTo>
                    <a:pt x="7619" y="383540"/>
                  </a:lnTo>
                  <a:lnTo>
                    <a:pt x="7619" y="378459"/>
                  </a:lnTo>
                  <a:close/>
                </a:path>
                <a:path w="7619" h="520700">
                  <a:moveTo>
                    <a:pt x="7619" y="372110"/>
                  </a:moveTo>
                  <a:lnTo>
                    <a:pt x="0" y="372110"/>
                  </a:lnTo>
                  <a:lnTo>
                    <a:pt x="0" y="377190"/>
                  </a:lnTo>
                  <a:lnTo>
                    <a:pt x="7619" y="377190"/>
                  </a:lnTo>
                  <a:lnTo>
                    <a:pt x="7619" y="372110"/>
                  </a:lnTo>
                  <a:close/>
                </a:path>
                <a:path w="7619" h="520700">
                  <a:moveTo>
                    <a:pt x="7619" y="353059"/>
                  </a:moveTo>
                  <a:lnTo>
                    <a:pt x="0" y="353059"/>
                  </a:lnTo>
                  <a:lnTo>
                    <a:pt x="0" y="370840"/>
                  </a:lnTo>
                  <a:lnTo>
                    <a:pt x="7619" y="370840"/>
                  </a:lnTo>
                  <a:lnTo>
                    <a:pt x="7619" y="353059"/>
                  </a:lnTo>
                  <a:close/>
                </a:path>
                <a:path w="7619" h="520700">
                  <a:moveTo>
                    <a:pt x="7619" y="346709"/>
                  </a:moveTo>
                  <a:lnTo>
                    <a:pt x="0" y="346709"/>
                  </a:lnTo>
                  <a:lnTo>
                    <a:pt x="0" y="351790"/>
                  </a:lnTo>
                  <a:lnTo>
                    <a:pt x="7619" y="351790"/>
                  </a:lnTo>
                  <a:lnTo>
                    <a:pt x="7619" y="346709"/>
                  </a:lnTo>
                  <a:close/>
                </a:path>
                <a:path w="7619" h="520700">
                  <a:moveTo>
                    <a:pt x="7619" y="341630"/>
                  </a:moveTo>
                  <a:lnTo>
                    <a:pt x="0" y="341630"/>
                  </a:lnTo>
                  <a:lnTo>
                    <a:pt x="0" y="345440"/>
                  </a:lnTo>
                  <a:lnTo>
                    <a:pt x="7619" y="345440"/>
                  </a:lnTo>
                  <a:lnTo>
                    <a:pt x="7619" y="341630"/>
                  </a:lnTo>
                  <a:close/>
                </a:path>
              </a:pathLst>
            </a:custGeom>
            <a:solidFill>
              <a:srgbClr val="8200EE"/>
            </a:solidFill>
          </p:spPr>
          <p:txBody>
            <a:bodyPr bIns="0" lIns="0" rIns="0" rtlCol="0" tIns="0" wrap="square"/>
            <a:p/>
          </p:txBody>
        </p:sp>
        <p:sp>
          <p:nvSpPr>
            <p:cNvPr id="1050450" name="object 1758"/>
            <p:cNvSpPr/>
            <p:nvPr/>
          </p:nvSpPr>
          <p:spPr>
            <a:xfrm>
              <a:off x="2914649" y="5885180"/>
              <a:ext cx="7620" cy="537210"/>
            </a:xfrm>
            <a:custGeom>
              <a:avLst/>
              <a:ahLst/>
              <a:rect l="l" t="t" r="r" b="b"/>
              <a:pathLst>
                <a:path w="7619" h="537210">
                  <a:moveTo>
                    <a:pt x="1270" y="0"/>
                  </a:moveTo>
                  <a:lnTo>
                    <a:pt x="0" y="0"/>
                  </a:lnTo>
                  <a:lnTo>
                    <a:pt x="0" y="2540"/>
                  </a:lnTo>
                  <a:lnTo>
                    <a:pt x="2540" y="2540"/>
                  </a:lnTo>
                  <a:lnTo>
                    <a:pt x="2540" y="1270"/>
                  </a:lnTo>
                  <a:lnTo>
                    <a:pt x="1270" y="1270"/>
                  </a:lnTo>
                  <a:lnTo>
                    <a:pt x="1270" y="0"/>
                  </a:lnTo>
                  <a:close/>
                </a:path>
                <a:path w="7619" h="537210">
                  <a:moveTo>
                    <a:pt x="3810" y="2540"/>
                  </a:moveTo>
                  <a:lnTo>
                    <a:pt x="0" y="2540"/>
                  </a:lnTo>
                  <a:lnTo>
                    <a:pt x="0" y="5080"/>
                  </a:lnTo>
                  <a:lnTo>
                    <a:pt x="5080" y="5080"/>
                  </a:lnTo>
                  <a:lnTo>
                    <a:pt x="5080" y="3810"/>
                  </a:lnTo>
                  <a:lnTo>
                    <a:pt x="3810" y="3810"/>
                  </a:lnTo>
                  <a:lnTo>
                    <a:pt x="3810" y="2540"/>
                  </a:lnTo>
                  <a:close/>
                </a:path>
                <a:path w="7619" h="537210">
                  <a:moveTo>
                    <a:pt x="6350" y="5080"/>
                  </a:moveTo>
                  <a:lnTo>
                    <a:pt x="0" y="5080"/>
                  </a:lnTo>
                  <a:lnTo>
                    <a:pt x="0" y="8890"/>
                  </a:lnTo>
                  <a:lnTo>
                    <a:pt x="7619" y="8890"/>
                  </a:lnTo>
                  <a:lnTo>
                    <a:pt x="7619" y="6350"/>
                  </a:lnTo>
                  <a:lnTo>
                    <a:pt x="6350" y="6350"/>
                  </a:lnTo>
                  <a:lnTo>
                    <a:pt x="6350" y="5080"/>
                  </a:lnTo>
                  <a:close/>
                </a:path>
                <a:path w="7619" h="537210">
                  <a:moveTo>
                    <a:pt x="7619" y="8890"/>
                  </a:moveTo>
                  <a:lnTo>
                    <a:pt x="0" y="8890"/>
                  </a:lnTo>
                  <a:lnTo>
                    <a:pt x="0" y="15240"/>
                  </a:lnTo>
                  <a:lnTo>
                    <a:pt x="7619" y="15240"/>
                  </a:lnTo>
                  <a:lnTo>
                    <a:pt x="7619" y="8890"/>
                  </a:lnTo>
                  <a:close/>
                </a:path>
                <a:path w="7619" h="537210">
                  <a:moveTo>
                    <a:pt x="7619" y="15240"/>
                  </a:moveTo>
                  <a:lnTo>
                    <a:pt x="0" y="15240"/>
                  </a:lnTo>
                  <a:lnTo>
                    <a:pt x="0" y="17780"/>
                  </a:lnTo>
                  <a:lnTo>
                    <a:pt x="7619" y="17780"/>
                  </a:lnTo>
                  <a:lnTo>
                    <a:pt x="7619" y="15240"/>
                  </a:lnTo>
                  <a:close/>
                </a:path>
                <a:path w="7619" h="537210">
                  <a:moveTo>
                    <a:pt x="7619" y="17780"/>
                  </a:moveTo>
                  <a:lnTo>
                    <a:pt x="0" y="17780"/>
                  </a:lnTo>
                  <a:lnTo>
                    <a:pt x="0" y="21590"/>
                  </a:lnTo>
                  <a:lnTo>
                    <a:pt x="7619" y="21590"/>
                  </a:lnTo>
                  <a:lnTo>
                    <a:pt x="7619" y="17780"/>
                  </a:lnTo>
                  <a:close/>
                </a:path>
                <a:path w="7619" h="537210">
                  <a:moveTo>
                    <a:pt x="7619" y="21590"/>
                  </a:moveTo>
                  <a:lnTo>
                    <a:pt x="0" y="21590"/>
                  </a:lnTo>
                  <a:lnTo>
                    <a:pt x="0" y="24130"/>
                  </a:lnTo>
                  <a:lnTo>
                    <a:pt x="7619" y="24130"/>
                  </a:lnTo>
                  <a:lnTo>
                    <a:pt x="7619" y="21590"/>
                  </a:lnTo>
                  <a:close/>
                </a:path>
                <a:path w="7619" h="537210">
                  <a:moveTo>
                    <a:pt x="7619" y="24130"/>
                  </a:moveTo>
                  <a:lnTo>
                    <a:pt x="0" y="24130"/>
                  </a:lnTo>
                  <a:lnTo>
                    <a:pt x="0" y="27940"/>
                  </a:lnTo>
                  <a:lnTo>
                    <a:pt x="7619" y="27940"/>
                  </a:lnTo>
                  <a:lnTo>
                    <a:pt x="7619" y="24130"/>
                  </a:lnTo>
                  <a:close/>
                </a:path>
                <a:path w="7619" h="537210">
                  <a:moveTo>
                    <a:pt x="7619" y="27940"/>
                  </a:moveTo>
                  <a:lnTo>
                    <a:pt x="0" y="27940"/>
                  </a:lnTo>
                  <a:lnTo>
                    <a:pt x="0" y="30480"/>
                  </a:lnTo>
                  <a:lnTo>
                    <a:pt x="7619" y="30480"/>
                  </a:lnTo>
                  <a:lnTo>
                    <a:pt x="7619" y="27940"/>
                  </a:lnTo>
                  <a:close/>
                </a:path>
                <a:path w="7619" h="537210">
                  <a:moveTo>
                    <a:pt x="7619" y="30480"/>
                  </a:moveTo>
                  <a:lnTo>
                    <a:pt x="0" y="30480"/>
                  </a:lnTo>
                  <a:lnTo>
                    <a:pt x="0" y="34290"/>
                  </a:lnTo>
                  <a:lnTo>
                    <a:pt x="7619" y="34290"/>
                  </a:lnTo>
                  <a:lnTo>
                    <a:pt x="7619" y="30480"/>
                  </a:lnTo>
                  <a:close/>
                </a:path>
                <a:path w="7619" h="537210">
                  <a:moveTo>
                    <a:pt x="7619" y="34290"/>
                  </a:moveTo>
                  <a:lnTo>
                    <a:pt x="0" y="34290"/>
                  </a:lnTo>
                  <a:lnTo>
                    <a:pt x="0" y="36830"/>
                  </a:lnTo>
                  <a:lnTo>
                    <a:pt x="7619" y="36830"/>
                  </a:lnTo>
                  <a:lnTo>
                    <a:pt x="7619" y="34290"/>
                  </a:lnTo>
                  <a:close/>
                </a:path>
                <a:path w="7619" h="537210">
                  <a:moveTo>
                    <a:pt x="7619" y="36830"/>
                  </a:moveTo>
                  <a:lnTo>
                    <a:pt x="0" y="36830"/>
                  </a:lnTo>
                  <a:lnTo>
                    <a:pt x="0" y="40640"/>
                  </a:lnTo>
                  <a:lnTo>
                    <a:pt x="7619" y="40640"/>
                  </a:lnTo>
                  <a:lnTo>
                    <a:pt x="7619" y="36830"/>
                  </a:lnTo>
                  <a:close/>
                </a:path>
                <a:path w="7619" h="537210">
                  <a:moveTo>
                    <a:pt x="7619" y="40640"/>
                  </a:moveTo>
                  <a:lnTo>
                    <a:pt x="0" y="40640"/>
                  </a:lnTo>
                  <a:lnTo>
                    <a:pt x="0" y="43180"/>
                  </a:lnTo>
                  <a:lnTo>
                    <a:pt x="7619" y="43180"/>
                  </a:lnTo>
                  <a:lnTo>
                    <a:pt x="7619" y="40640"/>
                  </a:lnTo>
                  <a:close/>
                </a:path>
                <a:path w="7619" h="537210">
                  <a:moveTo>
                    <a:pt x="7619" y="43180"/>
                  </a:moveTo>
                  <a:lnTo>
                    <a:pt x="0" y="43180"/>
                  </a:lnTo>
                  <a:lnTo>
                    <a:pt x="0" y="46990"/>
                  </a:lnTo>
                  <a:lnTo>
                    <a:pt x="7619" y="46990"/>
                  </a:lnTo>
                  <a:lnTo>
                    <a:pt x="7619" y="43180"/>
                  </a:lnTo>
                  <a:close/>
                </a:path>
                <a:path w="7619" h="537210">
                  <a:moveTo>
                    <a:pt x="7619" y="46990"/>
                  </a:moveTo>
                  <a:lnTo>
                    <a:pt x="0" y="46990"/>
                  </a:lnTo>
                  <a:lnTo>
                    <a:pt x="0" y="49530"/>
                  </a:lnTo>
                  <a:lnTo>
                    <a:pt x="7619" y="49530"/>
                  </a:lnTo>
                  <a:lnTo>
                    <a:pt x="7619" y="46990"/>
                  </a:lnTo>
                  <a:close/>
                </a:path>
                <a:path w="7619" h="537210">
                  <a:moveTo>
                    <a:pt x="7619" y="49530"/>
                  </a:moveTo>
                  <a:lnTo>
                    <a:pt x="0" y="49530"/>
                  </a:lnTo>
                  <a:lnTo>
                    <a:pt x="0" y="55880"/>
                  </a:lnTo>
                  <a:lnTo>
                    <a:pt x="7619" y="55880"/>
                  </a:lnTo>
                  <a:lnTo>
                    <a:pt x="7619" y="49530"/>
                  </a:lnTo>
                  <a:close/>
                </a:path>
                <a:path w="7619" h="537210">
                  <a:moveTo>
                    <a:pt x="7619" y="55880"/>
                  </a:moveTo>
                  <a:lnTo>
                    <a:pt x="0" y="55880"/>
                  </a:lnTo>
                  <a:lnTo>
                    <a:pt x="0" y="59690"/>
                  </a:lnTo>
                  <a:lnTo>
                    <a:pt x="7619" y="59690"/>
                  </a:lnTo>
                  <a:lnTo>
                    <a:pt x="7619" y="55880"/>
                  </a:lnTo>
                  <a:close/>
                </a:path>
                <a:path w="7619" h="537210">
                  <a:moveTo>
                    <a:pt x="7619" y="59690"/>
                  </a:moveTo>
                  <a:lnTo>
                    <a:pt x="0" y="59690"/>
                  </a:lnTo>
                  <a:lnTo>
                    <a:pt x="0" y="62230"/>
                  </a:lnTo>
                  <a:lnTo>
                    <a:pt x="7619" y="62230"/>
                  </a:lnTo>
                  <a:lnTo>
                    <a:pt x="7619" y="59690"/>
                  </a:lnTo>
                  <a:close/>
                </a:path>
                <a:path w="7619" h="537210">
                  <a:moveTo>
                    <a:pt x="7619" y="62230"/>
                  </a:moveTo>
                  <a:lnTo>
                    <a:pt x="0" y="62230"/>
                  </a:lnTo>
                  <a:lnTo>
                    <a:pt x="0" y="66040"/>
                  </a:lnTo>
                  <a:lnTo>
                    <a:pt x="7619" y="66040"/>
                  </a:lnTo>
                  <a:lnTo>
                    <a:pt x="7619" y="62230"/>
                  </a:lnTo>
                  <a:close/>
                </a:path>
                <a:path w="7619" h="537210">
                  <a:moveTo>
                    <a:pt x="7619" y="66040"/>
                  </a:moveTo>
                  <a:lnTo>
                    <a:pt x="0" y="66040"/>
                  </a:lnTo>
                  <a:lnTo>
                    <a:pt x="0" y="68580"/>
                  </a:lnTo>
                  <a:lnTo>
                    <a:pt x="7619" y="68580"/>
                  </a:lnTo>
                  <a:lnTo>
                    <a:pt x="7619" y="66040"/>
                  </a:lnTo>
                  <a:close/>
                </a:path>
                <a:path w="7619" h="537210">
                  <a:moveTo>
                    <a:pt x="7619" y="68580"/>
                  </a:moveTo>
                  <a:lnTo>
                    <a:pt x="0" y="68580"/>
                  </a:lnTo>
                  <a:lnTo>
                    <a:pt x="0" y="74930"/>
                  </a:lnTo>
                  <a:lnTo>
                    <a:pt x="7619" y="74930"/>
                  </a:lnTo>
                  <a:lnTo>
                    <a:pt x="7619" y="68580"/>
                  </a:lnTo>
                  <a:close/>
                </a:path>
                <a:path w="7619" h="537210">
                  <a:moveTo>
                    <a:pt x="7619" y="74930"/>
                  </a:moveTo>
                  <a:lnTo>
                    <a:pt x="0" y="74930"/>
                  </a:lnTo>
                  <a:lnTo>
                    <a:pt x="0" y="78740"/>
                  </a:lnTo>
                  <a:lnTo>
                    <a:pt x="7619" y="78740"/>
                  </a:lnTo>
                  <a:lnTo>
                    <a:pt x="7619" y="74930"/>
                  </a:lnTo>
                  <a:close/>
                </a:path>
                <a:path w="7619" h="537210">
                  <a:moveTo>
                    <a:pt x="7619" y="78740"/>
                  </a:moveTo>
                  <a:lnTo>
                    <a:pt x="0" y="78740"/>
                  </a:lnTo>
                  <a:lnTo>
                    <a:pt x="0" y="87630"/>
                  </a:lnTo>
                  <a:lnTo>
                    <a:pt x="7619" y="87630"/>
                  </a:lnTo>
                  <a:lnTo>
                    <a:pt x="7619" y="78740"/>
                  </a:lnTo>
                  <a:close/>
                </a:path>
                <a:path w="7619" h="537210">
                  <a:moveTo>
                    <a:pt x="7619" y="87630"/>
                  </a:moveTo>
                  <a:lnTo>
                    <a:pt x="0" y="87630"/>
                  </a:lnTo>
                  <a:lnTo>
                    <a:pt x="0" y="93980"/>
                  </a:lnTo>
                  <a:lnTo>
                    <a:pt x="7619" y="93980"/>
                  </a:lnTo>
                  <a:lnTo>
                    <a:pt x="7619" y="87630"/>
                  </a:lnTo>
                  <a:close/>
                </a:path>
                <a:path w="7619" h="537210">
                  <a:moveTo>
                    <a:pt x="7619" y="93980"/>
                  </a:moveTo>
                  <a:lnTo>
                    <a:pt x="0" y="93980"/>
                  </a:lnTo>
                  <a:lnTo>
                    <a:pt x="0" y="97790"/>
                  </a:lnTo>
                  <a:lnTo>
                    <a:pt x="7619" y="97790"/>
                  </a:lnTo>
                  <a:lnTo>
                    <a:pt x="7619" y="93980"/>
                  </a:lnTo>
                  <a:close/>
                </a:path>
                <a:path w="7619" h="537210">
                  <a:moveTo>
                    <a:pt x="7619" y="97790"/>
                  </a:moveTo>
                  <a:lnTo>
                    <a:pt x="0" y="97790"/>
                  </a:lnTo>
                  <a:lnTo>
                    <a:pt x="0" y="100330"/>
                  </a:lnTo>
                  <a:lnTo>
                    <a:pt x="7619" y="100330"/>
                  </a:lnTo>
                  <a:lnTo>
                    <a:pt x="7619" y="97790"/>
                  </a:lnTo>
                  <a:close/>
                </a:path>
                <a:path w="7619" h="537210">
                  <a:moveTo>
                    <a:pt x="7619" y="100330"/>
                  </a:moveTo>
                  <a:lnTo>
                    <a:pt x="0" y="100330"/>
                  </a:lnTo>
                  <a:lnTo>
                    <a:pt x="0" y="104140"/>
                  </a:lnTo>
                  <a:lnTo>
                    <a:pt x="7619" y="104140"/>
                  </a:lnTo>
                  <a:lnTo>
                    <a:pt x="7619" y="100330"/>
                  </a:lnTo>
                  <a:close/>
                </a:path>
                <a:path w="7619" h="537210">
                  <a:moveTo>
                    <a:pt x="7619" y="104140"/>
                  </a:moveTo>
                  <a:lnTo>
                    <a:pt x="0" y="104140"/>
                  </a:lnTo>
                  <a:lnTo>
                    <a:pt x="0" y="106680"/>
                  </a:lnTo>
                  <a:lnTo>
                    <a:pt x="7619" y="106680"/>
                  </a:lnTo>
                  <a:lnTo>
                    <a:pt x="7619" y="104140"/>
                  </a:lnTo>
                  <a:close/>
                </a:path>
                <a:path w="7619" h="537210">
                  <a:moveTo>
                    <a:pt x="7619" y="106680"/>
                  </a:moveTo>
                  <a:lnTo>
                    <a:pt x="0" y="106680"/>
                  </a:lnTo>
                  <a:lnTo>
                    <a:pt x="0" y="110490"/>
                  </a:lnTo>
                  <a:lnTo>
                    <a:pt x="7619" y="110490"/>
                  </a:lnTo>
                  <a:lnTo>
                    <a:pt x="7619" y="106680"/>
                  </a:lnTo>
                  <a:close/>
                </a:path>
                <a:path w="7619" h="537210">
                  <a:moveTo>
                    <a:pt x="7619" y="110490"/>
                  </a:moveTo>
                  <a:lnTo>
                    <a:pt x="0" y="110490"/>
                  </a:lnTo>
                  <a:lnTo>
                    <a:pt x="0" y="113030"/>
                  </a:lnTo>
                  <a:lnTo>
                    <a:pt x="7619" y="113030"/>
                  </a:lnTo>
                  <a:lnTo>
                    <a:pt x="7619" y="110490"/>
                  </a:lnTo>
                  <a:close/>
                </a:path>
                <a:path w="7619" h="537210">
                  <a:moveTo>
                    <a:pt x="7619" y="113030"/>
                  </a:moveTo>
                  <a:lnTo>
                    <a:pt x="0" y="113030"/>
                  </a:lnTo>
                  <a:lnTo>
                    <a:pt x="0" y="116840"/>
                  </a:lnTo>
                  <a:lnTo>
                    <a:pt x="7619" y="116840"/>
                  </a:lnTo>
                  <a:lnTo>
                    <a:pt x="7619" y="113030"/>
                  </a:lnTo>
                  <a:close/>
                </a:path>
                <a:path w="7619" h="537210">
                  <a:moveTo>
                    <a:pt x="7619" y="116840"/>
                  </a:moveTo>
                  <a:lnTo>
                    <a:pt x="0" y="116840"/>
                  </a:lnTo>
                  <a:lnTo>
                    <a:pt x="0" y="119380"/>
                  </a:lnTo>
                  <a:lnTo>
                    <a:pt x="7619" y="119380"/>
                  </a:lnTo>
                  <a:lnTo>
                    <a:pt x="7619" y="116840"/>
                  </a:lnTo>
                  <a:close/>
                </a:path>
                <a:path w="7619" h="537210">
                  <a:moveTo>
                    <a:pt x="7619" y="119380"/>
                  </a:moveTo>
                  <a:lnTo>
                    <a:pt x="0" y="119380"/>
                  </a:lnTo>
                  <a:lnTo>
                    <a:pt x="0" y="123190"/>
                  </a:lnTo>
                  <a:lnTo>
                    <a:pt x="7619" y="123190"/>
                  </a:lnTo>
                  <a:lnTo>
                    <a:pt x="7619" y="119380"/>
                  </a:lnTo>
                  <a:close/>
                </a:path>
                <a:path w="7619" h="537210">
                  <a:moveTo>
                    <a:pt x="7619" y="123190"/>
                  </a:moveTo>
                  <a:lnTo>
                    <a:pt x="0" y="123190"/>
                  </a:lnTo>
                  <a:lnTo>
                    <a:pt x="0" y="125730"/>
                  </a:lnTo>
                  <a:lnTo>
                    <a:pt x="7619" y="125730"/>
                  </a:lnTo>
                  <a:lnTo>
                    <a:pt x="7619" y="123190"/>
                  </a:lnTo>
                  <a:close/>
                </a:path>
                <a:path w="7619" h="537210">
                  <a:moveTo>
                    <a:pt x="7619" y="125730"/>
                  </a:moveTo>
                  <a:lnTo>
                    <a:pt x="0" y="125730"/>
                  </a:lnTo>
                  <a:lnTo>
                    <a:pt x="0" y="132080"/>
                  </a:lnTo>
                  <a:lnTo>
                    <a:pt x="7619" y="132080"/>
                  </a:lnTo>
                  <a:lnTo>
                    <a:pt x="7619" y="125730"/>
                  </a:lnTo>
                  <a:close/>
                </a:path>
                <a:path w="7619" h="537210">
                  <a:moveTo>
                    <a:pt x="7619" y="132080"/>
                  </a:moveTo>
                  <a:lnTo>
                    <a:pt x="0" y="132080"/>
                  </a:lnTo>
                  <a:lnTo>
                    <a:pt x="0" y="135890"/>
                  </a:lnTo>
                  <a:lnTo>
                    <a:pt x="7619" y="135890"/>
                  </a:lnTo>
                  <a:lnTo>
                    <a:pt x="7619" y="132080"/>
                  </a:lnTo>
                  <a:close/>
                </a:path>
                <a:path w="7619" h="537210">
                  <a:moveTo>
                    <a:pt x="7619" y="135890"/>
                  </a:moveTo>
                  <a:lnTo>
                    <a:pt x="0" y="135890"/>
                  </a:lnTo>
                  <a:lnTo>
                    <a:pt x="0" y="138430"/>
                  </a:lnTo>
                  <a:lnTo>
                    <a:pt x="7619" y="138430"/>
                  </a:lnTo>
                  <a:lnTo>
                    <a:pt x="7619" y="135890"/>
                  </a:lnTo>
                  <a:close/>
                </a:path>
                <a:path w="7619" h="537210">
                  <a:moveTo>
                    <a:pt x="7619" y="138430"/>
                  </a:moveTo>
                  <a:lnTo>
                    <a:pt x="0" y="138430"/>
                  </a:lnTo>
                  <a:lnTo>
                    <a:pt x="0" y="142240"/>
                  </a:lnTo>
                  <a:lnTo>
                    <a:pt x="7619" y="142240"/>
                  </a:lnTo>
                  <a:lnTo>
                    <a:pt x="7619" y="138430"/>
                  </a:lnTo>
                  <a:close/>
                </a:path>
                <a:path w="7619" h="537210">
                  <a:moveTo>
                    <a:pt x="7619" y="142240"/>
                  </a:moveTo>
                  <a:lnTo>
                    <a:pt x="0" y="142240"/>
                  </a:lnTo>
                  <a:lnTo>
                    <a:pt x="0" y="144780"/>
                  </a:lnTo>
                  <a:lnTo>
                    <a:pt x="7619" y="144780"/>
                  </a:lnTo>
                  <a:lnTo>
                    <a:pt x="7619" y="142240"/>
                  </a:lnTo>
                  <a:close/>
                </a:path>
                <a:path w="7619" h="537210">
                  <a:moveTo>
                    <a:pt x="7619" y="144780"/>
                  </a:moveTo>
                  <a:lnTo>
                    <a:pt x="0" y="144780"/>
                  </a:lnTo>
                  <a:lnTo>
                    <a:pt x="0" y="157480"/>
                  </a:lnTo>
                  <a:lnTo>
                    <a:pt x="7619" y="157480"/>
                  </a:lnTo>
                  <a:lnTo>
                    <a:pt x="7619" y="144780"/>
                  </a:lnTo>
                  <a:close/>
                </a:path>
                <a:path w="7619" h="537210">
                  <a:moveTo>
                    <a:pt x="7619" y="157480"/>
                  </a:moveTo>
                  <a:lnTo>
                    <a:pt x="0" y="157480"/>
                  </a:lnTo>
                  <a:lnTo>
                    <a:pt x="0" y="195580"/>
                  </a:lnTo>
                  <a:lnTo>
                    <a:pt x="7619" y="195580"/>
                  </a:lnTo>
                  <a:lnTo>
                    <a:pt x="7619" y="157480"/>
                  </a:lnTo>
                  <a:close/>
                </a:path>
                <a:path w="7619" h="537210">
                  <a:moveTo>
                    <a:pt x="7619" y="195580"/>
                  </a:moveTo>
                  <a:lnTo>
                    <a:pt x="0" y="195580"/>
                  </a:lnTo>
                  <a:lnTo>
                    <a:pt x="0" y="347980"/>
                  </a:lnTo>
                  <a:lnTo>
                    <a:pt x="7619" y="347980"/>
                  </a:lnTo>
                  <a:lnTo>
                    <a:pt x="7619" y="195580"/>
                  </a:lnTo>
                  <a:close/>
                </a:path>
                <a:path w="7619" h="537210">
                  <a:moveTo>
                    <a:pt x="3810" y="532130"/>
                  </a:moveTo>
                  <a:lnTo>
                    <a:pt x="0" y="532130"/>
                  </a:lnTo>
                  <a:lnTo>
                    <a:pt x="0" y="537210"/>
                  </a:lnTo>
                  <a:lnTo>
                    <a:pt x="1269" y="537210"/>
                  </a:lnTo>
                  <a:lnTo>
                    <a:pt x="1269" y="534670"/>
                  </a:lnTo>
                  <a:lnTo>
                    <a:pt x="2539" y="534670"/>
                  </a:lnTo>
                  <a:lnTo>
                    <a:pt x="2539" y="533400"/>
                  </a:lnTo>
                  <a:lnTo>
                    <a:pt x="3810" y="533400"/>
                  </a:lnTo>
                  <a:lnTo>
                    <a:pt x="3810" y="532130"/>
                  </a:lnTo>
                  <a:close/>
                </a:path>
                <a:path w="7619" h="537210">
                  <a:moveTo>
                    <a:pt x="6350" y="530860"/>
                  </a:moveTo>
                  <a:lnTo>
                    <a:pt x="5080" y="530860"/>
                  </a:lnTo>
                  <a:lnTo>
                    <a:pt x="5080" y="532130"/>
                  </a:lnTo>
                  <a:lnTo>
                    <a:pt x="6350" y="532130"/>
                  </a:lnTo>
                  <a:lnTo>
                    <a:pt x="6350" y="530860"/>
                  </a:lnTo>
                  <a:close/>
                </a:path>
                <a:path w="7619" h="537210">
                  <a:moveTo>
                    <a:pt x="7619" y="525780"/>
                  </a:moveTo>
                  <a:lnTo>
                    <a:pt x="0" y="525780"/>
                  </a:lnTo>
                  <a:lnTo>
                    <a:pt x="0" y="530860"/>
                  </a:lnTo>
                  <a:lnTo>
                    <a:pt x="7619" y="530860"/>
                  </a:lnTo>
                  <a:lnTo>
                    <a:pt x="7619" y="525780"/>
                  </a:lnTo>
                  <a:close/>
                </a:path>
                <a:path w="7619" h="537210">
                  <a:moveTo>
                    <a:pt x="7619" y="519430"/>
                  </a:moveTo>
                  <a:lnTo>
                    <a:pt x="0" y="519430"/>
                  </a:lnTo>
                  <a:lnTo>
                    <a:pt x="0" y="524510"/>
                  </a:lnTo>
                  <a:lnTo>
                    <a:pt x="7619" y="524510"/>
                  </a:lnTo>
                  <a:lnTo>
                    <a:pt x="7619" y="519430"/>
                  </a:lnTo>
                  <a:close/>
                </a:path>
                <a:path w="7619" h="537210">
                  <a:moveTo>
                    <a:pt x="7619" y="513080"/>
                  </a:moveTo>
                  <a:lnTo>
                    <a:pt x="0" y="513080"/>
                  </a:lnTo>
                  <a:lnTo>
                    <a:pt x="0" y="518160"/>
                  </a:lnTo>
                  <a:lnTo>
                    <a:pt x="7619" y="518160"/>
                  </a:lnTo>
                  <a:lnTo>
                    <a:pt x="7619" y="513080"/>
                  </a:lnTo>
                  <a:close/>
                </a:path>
                <a:path w="7619" h="537210">
                  <a:moveTo>
                    <a:pt x="7619" y="506730"/>
                  </a:moveTo>
                  <a:lnTo>
                    <a:pt x="0" y="506730"/>
                  </a:lnTo>
                  <a:lnTo>
                    <a:pt x="0" y="511810"/>
                  </a:lnTo>
                  <a:lnTo>
                    <a:pt x="7619" y="511810"/>
                  </a:lnTo>
                  <a:lnTo>
                    <a:pt x="7619" y="506730"/>
                  </a:lnTo>
                  <a:close/>
                </a:path>
                <a:path w="7619" h="537210">
                  <a:moveTo>
                    <a:pt x="7619" y="500380"/>
                  </a:moveTo>
                  <a:lnTo>
                    <a:pt x="0" y="500380"/>
                  </a:lnTo>
                  <a:lnTo>
                    <a:pt x="0" y="505460"/>
                  </a:lnTo>
                  <a:lnTo>
                    <a:pt x="7619" y="505460"/>
                  </a:lnTo>
                  <a:lnTo>
                    <a:pt x="7619" y="500380"/>
                  </a:lnTo>
                  <a:close/>
                </a:path>
                <a:path w="7619" h="537210">
                  <a:moveTo>
                    <a:pt x="7619" y="494030"/>
                  </a:moveTo>
                  <a:lnTo>
                    <a:pt x="0" y="494030"/>
                  </a:lnTo>
                  <a:lnTo>
                    <a:pt x="0" y="499110"/>
                  </a:lnTo>
                  <a:lnTo>
                    <a:pt x="7619" y="499110"/>
                  </a:lnTo>
                  <a:lnTo>
                    <a:pt x="7619" y="494030"/>
                  </a:lnTo>
                  <a:close/>
                </a:path>
                <a:path w="7619" h="537210">
                  <a:moveTo>
                    <a:pt x="7619" y="487680"/>
                  </a:moveTo>
                  <a:lnTo>
                    <a:pt x="0" y="487680"/>
                  </a:lnTo>
                  <a:lnTo>
                    <a:pt x="0" y="492760"/>
                  </a:lnTo>
                  <a:lnTo>
                    <a:pt x="7619" y="492760"/>
                  </a:lnTo>
                  <a:lnTo>
                    <a:pt x="7619" y="487680"/>
                  </a:lnTo>
                  <a:close/>
                </a:path>
                <a:path w="7619" h="537210">
                  <a:moveTo>
                    <a:pt x="7619" y="480060"/>
                  </a:moveTo>
                  <a:lnTo>
                    <a:pt x="0" y="480060"/>
                  </a:lnTo>
                  <a:lnTo>
                    <a:pt x="0" y="486410"/>
                  </a:lnTo>
                  <a:lnTo>
                    <a:pt x="7619" y="486410"/>
                  </a:lnTo>
                  <a:lnTo>
                    <a:pt x="7619" y="480060"/>
                  </a:lnTo>
                  <a:close/>
                </a:path>
                <a:path w="7619" h="537210">
                  <a:moveTo>
                    <a:pt x="7619" y="474980"/>
                  </a:moveTo>
                  <a:lnTo>
                    <a:pt x="0" y="474980"/>
                  </a:lnTo>
                  <a:lnTo>
                    <a:pt x="0" y="478790"/>
                  </a:lnTo>
                  <a:lnTo>
                    <a:pt x="7619" y="478790"/>
                  </a:lnTo>
                  <a:lnTo>
                    <a:pt x="7619" y="474980"/>
                  </a:lnTo>
                  <a:close/>
                </a:path>
                <a:path w="7619" h="537210">
                  <a:moveTo>
                    <a:pt x="7619" y="468630"/>
                  </a:moveTo>
                  <a:lnTo>
                    <a:pt x="0" y="468630"/>
                  </a:lnTo>
                  <a:lnTo>
                    <a:pt x="0" y="473710"/>
                  </a:lnTo>
                  <a:lnTo>
                    <a:pt x="7619" y="473710"/>
                  </a:lnTo>
                  <a:lnTo>
                    <a:pt x="7619" y="468630"/>
                  </a:lnTo>
                  <a:close/>
                </a:path>
                <a:path w="7619" h="537210">
                  <a:moveTo>
                    <a:pt x="7619" y="461010"/>
                  </a:moveTo>
                  <a:lnTo>
                    <a:pt x="0" y="461010"/>
                  </a:lnTo>
                  <a:lnTo>
                    <a:pt x="0" y="467360"/>
                  </a:lnTo>
                  <a:lnTo>
                    <a:pt x="7619" y="467360"/>
                  </a:lnTo>
                  <a:lnTo>
                    <a:pt x="7619" y="461010"/>
                  </a:lnTo>
                  <a:close/>
                </a:path>
                <a:path w="7619" h="537210">
                  <a:moveTo>
                    <a:pt x="7619" y="455930"/>
                  </a:moveTo>
                  <a:lnTo>
                    <a:pt x="0" y="455930"/>
                  </a:lnTo>
                  <a:lnTo>
                    <a:pt x="0" y="459740"/>
                  </a:lnTo>
                  <a:lnTo>
                    <a:pt x="7619" y="459740"/>
                  </a:lnTo>
                  <a:lnTo>
                    <a:pt x="7619" y="455930"/>
                  </a:lnTo>
                  <a:close/>
                </a:path>
                <a:path w="7619" h="537210">
                  <a:moveTo>
                    <a:pt x="7619" y="449580"/>
                  </a:moveTo>
                  <a:lnTo>
                    <a:pt x="0" y="449580"/>
                  </a:lnTo>
                  <a:lnTo>
                    <a:pt x="0" y="454660"/>
                  </a:lnTo>
                  <a:lnTo>
                    <a:pt x="7619" y="454660"/>
                  </a:lnTo>
                  <a:lnTo>
                    <a:pt x="7619" y="449580"/>
                  </a:lnTo>
                  <a:close/>
                </a:path>
                <a:path w="7619" h="537210">
                  <a:moveTo>
                    <a:pt x="7619" y="443230"/>
                  </a:moveTo>
                  <a:lnTo>
                    <a:pt x="0" y="443230"/>
                  </a:lnTo>
                  <a:lnTo>
                    <a:pt x="0" y="448310"/>
                  </a:lnTo>
                  <a:lnTo>
                    <a:pt x="7619" y="448310"/>
                  </a:lnTo>
                  <a:lnTo>
                    <a:pt x="7619" y="443230"/>
                  </a:lnTo>
                  <a:close/>
                </a:path>
                <a:path w="7619" h="537210">
                  <a:moveTo>
                    <a:pt x="7619" y="436880"/>
                  </a:moveTo>
                  <a:lnTo>
                    <a:pt x="0" y="436880"/>
                  </a:lnTo>
                  <a:lnTo>
                    <a:pt x="0" y="441960"/>
                  </a:lnTo>
                  <a:lnTo>
                    <a:pt x="7619" y="441960"/>
                  </a:lnTo>
                  <a:lnTo>
                    <a:pt x="7619" y="436880"/>
                  </a:lnTo>
                  <a:close/>
                </a:path>
                <a:path w="7619" h="537210">
                  <a:moveTo>
                    <a:pt x="7619" y="430530"/>
                  </a:moveTo>
                  <a:lnTo>
                    <a:pt x="0" y="430530"/>
                  </a:lnTo>
                  <a:lnTo>
                    <a:pt x="0" y="435610"/>
                  </a:lnTo>
                  <a:lnTo>
                    <a:pt x="7619" y="435610"/>
                  </a:lnTo>
                  <a:lnTo>
                    <a:pt x="7619" y="430530"/>
                  </a:lnTo>
                  <a:close/>
                </a:path>
                <a:path w="7619" h="537210">
                  <a:moveTo>
                    <a:pt x="7619" y="424180"/>
                  </a:moveTo>
                  <a:lnTo>
                    <a:pt x="0" y="424180"/>
                  </a:lnTo>
                  <a:lnTo>
                    <a:pt x="0" y="429260"/>
                  </a:lnTo>
                  <a:lnTo>
                    <a:pt x="7619" y="429260"/>
                  </a:lnTo>
                  <a:lnTo>
                    <a:pt x="7619" y="424180"/>
                  </a:lnTo>
                  <a:close/>
                </a:path>
                <a:path w="7619" h="537210">
                  <a:moveTo>
                    <a:pt x="7619" y="417830"/>
                  </a:moveTo>
                  <a:lnTo>
                    <a:pt x="0" y="417830"/>
                  </a:lnTo>
                  <a:lnTo>
                    <a:pt x="0" y="422910"/>
                  </a:lnTo>
                  <a:lnTo>
                    <a:pt x="7619" y="422910"/>
                  </a:lnTo>
                  <a:lnTo>
                    <a:pt x="7619" y="417830"/>
                  </a:lnTo>
                  <a:close/>
                </a:path>
                <a:path w="7619" h="537210">
                  <a:moveTo>
                    <a:pt x="7619" y="411480"/>
                  </a:moveTo>
                  <a:lnTo>
                    <a:pt x="0" y="411480"/>
                  </a:lnTo>
                  <a:lnTo>
                    <a:pt x="0" y="416560"/>
                  </a:lnTo>
                  <a:lnTo>
                    <a:pt x="7619" y="416560"/>
                  </a:lnTo>
                  <a:lnTo>
                    <a:pt x="7619" y="411480"/>
                  </a:lnTo>
                  <a:close/>
                </a:path>
                <a:path w="7619" h="537210">
                  <a:moveTo>
                    <a:pt x="7619" y="405130"/>
                  </a:moveTo>
                  <a:lnTo>
                    <a:pt x="0" y="405130"/>
                  </a:lnTo>
                  <a:lnTo>
                    <a:pt x="0" y="410210"/>
                  </a:lnTo>
                  <a:lnTo>
                    <a:pt x="7619" y="410210"/>
                  </a:lnTo>
                  <a:lnTo>
                    <a:pt x="7619" y="405130"/>
                  </a:lnTo>
                  <a:close/>
                </a:path>
                <a:path w="7619" h="537210">
                  <a:moveTo>
                    <a:pt x="7619" y="398780"/>
                  </a:moveTo>
                  <a:lnTo>
                    <a:pt x="0" y="398780"/>
                  </a:lnTo>
                  <a:lnTo>
                    <a:pt x="0" y="403860"/>
                  </a:lnTo>
                  <a:lnTo>
                    <a:pt x="7619" y="403860"/>
                  </a:lnTo>
                  <a:lnTo>
                    <a:pt x="7619" y="398780"/>
                  </a:lnTo>
                  <a:close/>
                </a:path>
                <a:path w="7619" h="537210">
                  <a:moveTo>
                    <a:pt x="7619" y="392430"/>
                  </a:moveTo>
                  <a:lnTo>
                    <a:pt x="0" y="392430"/>
                  </a:lnTo>
                  <a:lnTo>
                    <a:pt x="0" y="397510"/>
                  </a:lnTo>
                  <a:lnTo>
                    <a:pt x="7619" y="397510"/>
                  </a:lnTo>
                  <a:lnTo>
                    <a:pt x="7619" y="392430"/>
                  </a:lnTo>
                  <a:close/>
                </a:path>
                <a:path w="7619" h="537210">
                  <a:moveTo>
                    <a:pt x="7619" y="386080"/>
                  </a:moveTo>
                  <a:lnTo>
                    <a:pt x="0" y="386080"/>
                  </a:lnTo>
                  <a:lnTo>
                    <a:pt x="0" y="391160"/>
                  </a:lnTo>
                  <a:lnTo>
                    <a:pt x="7619" y="391160"/>
                  </a:lnTo>
                  <a:lnTo>
                    <a:pt x="7619" y="386080"/>
                  </a:lnTo>
                  <a:close/>
                </a:path>
                <a:path w="7619" h="537210">
                  <a:moveTo>
                    <a:pt x="7619" y="379730"/>
                  </a:moveTo>
                  <a:lnTo>
                    <a:pt x="0" y="379730"/>
                  </a:lnTo>
                  <a:lnTo>
                    <a:pt x="0" y="384810"/>
                  </a:lnTo>
                  <a:lnTo>
                    <a:pt x="7619" y="384810"/>
                  </a:lnTo>
                  <a:lnTo>
                    <a:pt x="7619" y="379730"/>
                  </a:lnTo>
                  <a:close/>
                </a:path>
                <a:path w="7619" h="537210">
                  <a:moveTo>
                    <a:pt x="7619" y="360680"/>
                  </a:moveTo>
                  <a:lnTo>
                    <a:pt x="0" y="360680"/>
                  </a:lnTo>
                  <a:lnTo>
                    <a:pt x="0" y="378460"/>
                  </a:lnTo>
                  <a:lnTo>
                    <a:pt x="7619" y="378460"/>
                  </a:lnTo>
                  <a:lnTo>
                    <a:pt x="7619" y="360680"/>
                  </a:lnTo>
                  <a:close/>
                </a:path>
                <a:path w="7619" h="537210">
                  <a:moveTo>
                    <a:pt x="7619" y="354330"/>
                  </a:moveTo>
                  <a:lnTo>
                    <a:pt x="0" y="354330"/>
                  </a:lnTo>
                  <a:lnTo>
                    <a:pt x="0" y="359410"/>
                  </a:lnTo>
                  <a:lnTo>
                    <a:pt x="7619" y="359410"/>
                  </a:lnTo>
                  <a:lnTo>
                    <a:pt x="7619" y="354330"/>
                  </a:lnTo>
                  <a:close/>
                </a:path>
                <a:path w="7619" h="537210">
                  <a:moveTo>
                    <a:pt x="7619" y="349250"/>
                  </a:moveTo>
                  <a:lnTo>
                    <a:pt x="0" y="349250"/>
                  </a:lnTo>
                  <a:lnTo>
                    <a:pt x="0" y="353060"/>
                  </a:lnTo>
                  <a:lnTo>
                    <a:pt x="7619" y="353060"/>
                  </a:lnTo>
                  <a:lnTo>
                    <a:pt x="7619" y="349250"/>
                  </a:lnTo>
                  <a:close/>
                </a:path>
              </a:pathLst>
            </a:custGeom>
            <a:solidFill>
              <a:srgbClr val="8000EE"/>
            </a:solidFill>
          </p:spPr>
          <p:txBody>
            <a:bodyPr bIns="0" lIns="0" rIns="0" rtlCol="0" tIns="0" wrap="square"/>
            <a:p/>
          </p:txBody>
        </p:sp>
        <p:sp>
          <p:nvSpPr>
            <p:cNvPr id="1050451" name="object 1759"/>
            <p:cNvSpPr/>
            <p:nvPr/>
          </p:nvSpPr>
          <p:spPr>
            <a:xfrm>
              <a:off x="2908299" y="5880100"/>
              <a:ext cx="6350" cy="548640"/>
            </a:xfrm>
            <a:custGeom>
              <a:avLst/>
              <a:ahLst/>
              <a:rect l="l" t="t" r="r" b="b"/>
              <a:pathLst>
                <a:path w="6350" h="548639">
                  <a:moveTo>
                    <a:pt x="1270" y="0"/>
                  </a:moveTo>
                  <a:lnTo>
                    <a:pt x="0" y="0"/>
                  </a:lnTo>
                  <a:lnTo>
                    <a:pt x="0" y="1269"/>
                  </a:lnTo>
                  <a:lnTo>
                    <a:pt x="1270" y="1269"/>
                  </a:lnTo>
                  <a:lnTo>
                    <a:pt x="1270" y="0"/>
                  </a:lnTo>
                  <a:close/>
                </a:path>
                <a:path w="6350" h="548639">
                  <a:moveTo>
                    <a:pt x="2539" y="1270"/>
                  </a:moveTo>
                  <a:lnTo>
                    <a:pt x="0" y="1270"/>
                  </a:lnTo>
                  <a:lnTo>
                    <a:pt x="0" y="7619"/>
                  </a:lnTo>
                  <a:lnTo>
                    <a:pt x="6350" y="7619"/>
                  </a:lnTo>
                  <a:lnTo>
                    <a:pt x="6350" y="3810"/>
                  </a:lnTo>
                  <a:lnTo>
                    <a:pt x="5079" y="3810"/>
                  </a:lnTo>
                  <a:lnTo>
                    <a:pt x="5079" y="2540"/>
                  </a:lnTo>
                  <a:lnTo>
                    <a:pt x="2539" y="2540"/>
                  </a:lnTo>
                  <a:lnTo>
                    <a:pt x="2539" y="1270"/>
                  </a:lnTo>
                  <a:close/>
                </a:path>
                <a:path w="6350" h="548639">
                  <a:moveTo>
                    <a:pt x="6350" y="7620"/>
                  </a:moveTo>
                  <a:lnTo>
                    <a:pt x="0" y="7620"/>
                  </a:lnTo>
                  <a:lnTo>
                    <a:pt x="0" y="10159"/>
                  </a:lnTo>
                  <a:lnTo>
                    <a:pt x="6350" y="10159"/>
                  </a:lnTo>
                  <a:lnTo>
                    <a:pt x="6350" y="7620"/>
                  </a:lnTo>
                  <a:close/>
                </a:path>
                <a:path w="6350" h="548639">
                  <a:moveTo>
                    <a:pt x="6350" y="10160"/>
                  </a:moveTo>
                  <a:lnTo>
                    <a:pt x="0" y="10160"/>
                  </a:lnTo>
                  <a:lnTo>
                    <a:pt x="0" y="13969"/>
                  </a:lnTo>
                  <a:lnTo>
                    <a:pt x="6350" y="13969"/>
                  </a:lnTo>
                  <a:lnTo>
                    <a:pt x="6350" y="10160"/>
                  </a:lnTo>
                  <a:close/>
                </a:path>
                <a:path w="6350" h="548639">
                  <a:moveTo>
                    <a:pt x="6350" y="13970"/>
                  </a:moveTo>
                  <a:lnTo>
                    <a:pt x="0" y="13970"/>
                  </a:lnTo>
                  <a:lnTo>
                    <a:pt x="0" y="20319"/>
                  </a:lnTo>
                  <a:lnTo>
                    <a:pt x="6350" y="20319"/>
                  </a:lnTo>
                  <a:lnTo>
                    <a:pt x="6350" y="13970"/>
                  </a:lnTo>
                  <a:close/>
                </a:path>
                <a:path w="6350" h="548639">
                  <a:moveTo>
                    <a:pt x="6350" y="20320"/>
                  </a:moveTo>
                  <a:lnTo>
                    <a:pt x="0" y="20320"/>
                  </a:lnTo>
                  <a:lnTo>
                    <a:pt x="0" y="22859"/>
                  </a:lnTo>
                  <a:lnTo>
                    <a:pt x="6350" y="22859"/>
                  </a:lnTo>
                  <a:lnTo>
                    <a:pt x="6350" y="20320"/>
                  </a:lnTo>
                  <a:close/>
                </a:path>
                <a:path w="6350" h="548639">
                  <a:moveTo>
                    <a:pt x="6350" y="22860"/>
                  </a:moveTo>
                  <a:lnTo>
                    <a:pt x="0" y="22860"/>
                  </a:lnTo>
                  <a:lnTo>
                    <a:pt x="0" y="26669"/>
                  </a:lnTo>
                  <a:lnTo>
                    <a:pt x="6350" y="26669"/>
                  </a:lnTo>
                  <a:lnTo>
                    <a:pt x="6350" y="22860"/>
                  </a:lnTo>
                  <a:close/>
                </a:path>
                <a:path w="6350" h="548639">
                  <a:moveTo>
                    <a:pt x="6350" y="26670"/>
                  </a:moveTo>
                  <a:lnTo>
                    <a:pt x="0" y="26670"/>
                  </a:lnTo>
                  <a:lnTo>
                    <a:pt x="0" y="29209"/>
                  </a:lnTo>
                  <a:lnTo>
                    <a:pt x="6350" y="29209"/>
                  </a:lnTo>
                  <a:lnTo>
                    <a:pt x="6350" y="26670"/>
                  </a:lnTo>
                  <a:close/>
                </a:path>
                <a:path w="6350" h="548639">
                  <a:moveTo>
                    <a:pt x="6350" y="29210"/>
                  </a:moveTo>
                  <a:lnTo>
                    <a:pt x="0" y="29210"/>
                  </a:lnTo>
                  <a:lnTo>
                    <a:pt x="0" y="33019"/>
                  </a:lnTo>
                  <a:lnTo>
                    <a:pt x="6350" y="33019"/>
                  </a:lnTo>
                  <a:lnTo>
                    <a:pt x="6350" y="29210"/>
                  </a:lnTo>
                  <a:close/>
                </a:path>
                <a:path w="6350" h="548639">
                  <a:moveTo>
                    <a:pt x="6350" y="33020"/>
                  </a:moveTo>
                  <a:lnTo>
                    <a:pt x="0" y="33020"/>
                  </a:lnTo>
                  <a:lnTo>
                    <a:pt x="0" y="35559"/>
                  </a:lnTo>
                  <a:lnTo>
                    <a:pt x="6350" y="35559"/>
                  </a:lnTo>
                  <a:lnTo>
                    <a:pt x="6350" y="33020"/>
                  </a:lnTo>
                  <a:close/>
                </a:path>
                <a:path w="6350" h="548639">
                  <a:moveTo>
                    <a:pt x="6350" y="35560"/>
                  </a:moveTo>
                  <a:lnTo>
                    <a:pt x="0" y="35560"/>
                  </a:lnTo>
                  <a:lnTo>
                    <a:pt x="0" y="39369"/>
                  </a:lnTo>
                  <a:lnTo>
                    <a:pt x="6350" y="39369"/>
                  </a:lnTo>
                  <a:lnTo>
                    <a:pt x="6350" y="35560"/>
                  </a:lnTo>
                  <a:close/>
                </a:path>
                <a:path w="6350" h="548639">
                  <a:moveTo>
                    <a:pt x="6350" y="39370"/>
                  </a:moveTo>
                  <a:lnTo>
                    <a:pt x="0" y="39370"/>
                  </a:lnTo>
                  <a:lnTo>
                    <a:pt x="0" y="41909"/>
                  </a:lnTo>
                  <a:lnTo>
                    <a:pt x="6350" y="41909"/>
                  </a:lnTo>
                  <a:lnTo>
                    <a:pt x="6350" y="39370"/>
                  </a:lnTo>
                  <a:close/>
                </a:path>
                <a:path w="6350" h="548639">
                  <a:moveTo>
                    <a:pt x="6350" y="41910"/>
                  </a:moveTo>
                  <a:lnTo>
                    <a:pt x="0" y="41910"/>
                  </a:lnTo>
                  <a:lnTo>
                    <a:pt x="0" y="45719"/>
                  </a:lnTo>
                  <a:lnTo>
                    <a:pt x="6350" y="45719"/>
                  </a:lnTo>
                  <a:lnTo>
                    <a:pt x="6350" y="41910"/>
                  </a:lnTo>
                  <a:close/>
                </a:path>
                <a:path w="6350" h="548639">
                  <a:moveTo>
                    <a:pt x="6350" y="45720"/>
                  </a:moveTo>
                  <a:lnTo>
                    <a:pt x="0" y="45720"/>
                  </a:lnTo>
                  <a:lnTo>
                    <a:pt x="0" y="48259"/>
                  </a:lnTo>
                  <a:lnTo>
                    <a:pt x="6350" y="48259"/>
                  </a:lnTo>
                  <a:lnTo>
                    <a:pt x="6350" y="45720"/>
                  </a:lnTo>
                  <a:close/>
                </a:path>
                <a:path w="6350" h="548639">
                  <a:moveTo>
                    <a:pt x="6350" y="48260"/>
                  </a:moveTo>
                  <a:lnTo>
                    <a:pt x="0" y="48260"/>
                  </a:lnTo>
                  <a:lnTo>
                    <a:pt x="0" y="52069"/>
                  </a:lnTo>
                  <a:lnTo>
                    <a:pt x="6350" y="52069"/>
                  </a:lnTo>
                  <a:lnTo>
                    <a:pt x="6350" y="48260"/>
                  </a:lnTo>
                  <a:close/>
                </a:path>
                <a:path w="6350" h="548639">
                  <a:moveTo>
                    <a:pt x="6350" y="52070"/>
                  </a:moveTo>
                  <a:lnTo>
                    <a:pt x="0" y="52070"/>
                  </a:lnTo>
                  <a:lnTo>
                    <a:pt x="0" y="54609"/>
                  </a:lnTo>
                  <a:lnTo>
                    <a:pt x="6350" y="54609"/>
                  </a:lnTo>
                  <a:lnTo>
                    <a:pt x="6350" y="52070"/>
                  </a:lnTo>
                  <a:close/>
                </a:path>
                <a:path w="6350" h="548639">
                  <a:moveTo>
                    <a:pt x="6350" y="54610"/>
                  </a:moveTo>
                  <a:lnTo>
                    <a:pt x="0" y="54610"/>
                  </a:lnTo>
                  <a:lnTo>
                    <a:pt x="0" y="60959"/>
                  </a:lnTo>
                  <a:lnTo>
                    <a:pt x="6350" y="60959"/>
                  </a:lnTo>
                  <a:lnTo>
                    <a:pt x="6350" y="54610"/>
                  </a:lnTo>
                  <a:close/>
                </a:path>
                <a:path w="6350" h="548639">
                  <a:moveTo>
                    <a:pt x="6350" y="60960"/>
                  </a:moveTo>
                  <a:lnTo>
                    <a:pt x="0" y="60960"/>
                  </a:lnTo>
                  <a:lnTo>
                    <a:pt x="0" y="64769"/>
                  </a:lnTo>
                  <a:lnTo>
                    <a:pt x="6350" y="64769"/>
                  </a:lnTo>
                  <a:lnTo>
                    <a:pt x="6350" y="60960"/>
                  </a:lnTo>
                  <a:close/>
                </a:path>
                <a:path w="6350" h="548639">
                  <a:moveTo>
                    <a:pt x="6350" y="64770"/>
                  </a:moveTo>
                  <a:lnTo>
                    <a:pt x="0" y="64770"/>
                  </a:lnTo>
                  <a:lnTo>
                    <a:pt x="0" y="67309"/>
                  </a:lnTo>
                  <a:lnTo>
                    <a:pt x="6350" y="67309"/>
                  </a:lnTo>
                  <a:lnTo>
                    <a:pt x="6350" y="64770"/>
                  </a:lnTo>
                  <a:close/>
                </a:path>
                <a:path w="6350" h="548639">
                  <a:moveTo>
                    <a:pt x="6350" y="67310"/>
                  </a:moveTo>
                  <a:lnTo>
                    <a:pt x="0" y="67310"/>
                  </a:lnTo>
                  <a:lnTo>
                    <a:pt x="0" y="71119"/>
                  </a:lnTo>
                  <a:lnTo>
                    <a:pt x="6350" y="71119"/>
                  </a:lnTo>
                  <a:lnTo>
                    <a:pt x="6350" y="67310"/>
                  </a:lnTo>
                  <a:close/>
                </a:path>
                <a:path w="6350" h="548639">
                  <a:moveTo>
                    <a:pt x="6350" y="71120"/>
                  </a:moveTo>
                  <a:lnTo>
                    <a:pt x="0" y="71120"/>
                  </a:lnTo>
                  <a:lnTo>
                    <a:pt x="0" y="73659"/>
                  </a:lnTo>
                  <a:lnTo>
                    <a:pt x="6350" y="73659"/>
                  </a:lnTo>
                  <a:lnTo>
                    <a:pt x="6350" y="71120"/>
                  </a:lnTo>
                  <a:close/>
                </a:path>
                <a:path w="6350" h="548639">
                  <a:moveTo>
                    <a:pt x="6350" y="73660"/>
                  </a:moveTo>
                  <a:lnTo>
                    <a:pt x="0" y="73660"/>
                  </a:lnTo>
                  <a:lnTo>
                    <a:pt x="0" y="80009"/>
                  </a:lnTo>
                  <a:lnTo>
                    <a:pt x="6350" y="80009"/>
                  </a:lnTo>
                  <a:lnTo>
                    <a:pt x="6350" y="73660"/>
                  </a:lnTo>
                  <a:close/>
                </a:path>
                <a:path w="6350" h="548639">
                  <a:moveTo>
                    <a:pt x="6350" y="80010"/>
                  </a:moveTo>
                  <a:lnTo>
                    <a:pt x="0" y="80010"/>
                  </a:lnTo>
                  <a:lnTo>
                    <a:pt x="0" y="83819"/>
                  </a:lnTo>
                  <a:lnTo>
                    <a:pt x="6350" y="83819"/>
                  </a:lnTo>
                  <a:lnTo>
                    <a:pt x="6350" y="80010"/>
                  </a:lnTo>
                  <a:close/>
                </a:path>
                <a:path w="6350" h="548639">
                  <a:moveTo>
                    <a:pt x="6350" y="83820"/>
                  </a:moveTo>
                  <a:lnTo>
                    <a:pt x="0" y="83820"/>
                  </a:lnTo>
                  <a:lnTo>
                    <a:pt x="0" y="92709"/>
                  </a:lnTo>
                  <a:lnTo>
                    <a:pt x="6350" y="92709"/>
                  </a:lnTo>
                  <a:lnTo>
                    <a:pt x="6350" y="83820"/>
                  </a:lnTo>
                  <a:close/>
                </a:path>
                <a:path w="6350" h="548639">
                  <a:moveTo>
                    <a:pt x="6350" y="92710"/>
                  </a:moveTo>
                  <a:lnTo>
                    <a:pt x="0" y="92710"/>
                  </a:lnTo>
                  <a:lnTo>
                    <a:pt x="0" y="99059"/>
                  </a:lnTo>
                  <a:lnTo>
                    <a:pt x="6350" y="99059"/>
                  </a:lnTo>
                  <a:lnTo>
                    <a:pt x="6350" y="92710"/>
                  </a:lnTo>
                  <a:close/>
                </a:path>
                <a:path w="6350" h="548639">
                  <a:moveTo>
                    <a:pt x="6350" y="99060"/>
                  </a:moveTo>
                  <a:lnTo>
                    <a:pt x="0" y="99060"/>
                  </a:lnTo>
                  <a:lnTo>
                    <a:pt x="0" y="102869"/>
                  </a:lnTo>
                  <a:lnTo>
                    <a:pt x="6350" y="102869"/>
                  </a:lnTo>
                  <a:lnTo>
                    <a:pt x="6350" y="99060"/>
                  </a:lnTo>
                  <a:close/>
                </a:path>
                <a:path w="6350" h="548639">
                  <a:moveTo>
                    <a:pt x="6350" y="102870"/>
                  </a:moveTo>
                  <a:lnTo>
                    <a:pt x="0" y="102870"/>
                  </a:lnTo>
                  <a:lnTo>
                    <a:pt x="0" y="105409"/>
                  </a:lnTo>
                  <a:lnTo>
                    <a:pt x="6350" y="105409"/>
                  </a:lnTo>
                  <a:lnTo>
                    <a:pt x="6350" y="102870"/>
                  </a:lnTo>
                  <a:close/>
                </a:path>
                <a:path w="6350" h="548639">
                  <a:moveTo>
                    <a:pt x="6350" y="105410"/>
                  </a:moveTo>
                  <a:lnTo>
                    <a:pt x="0" y="105410"/>
                  </a:lnTo>
                  <a:lnTo>
                    <a:pt x="0" y="109219"/>
                  </a:lnTo>
                  <a:lnTo>
                    <a:pt x="6350" y="109219"/>
                  </a:lnTo>
                  <a:lnTo>
                    <a:pt x="6350" y="105410"/>
                  </a:lnTo>
                  <a:close/>
                </a:path>
                <a:path w="6350" h="548639">
                  <a:moveTo>
                    <a:pt x="6350" y="109220"/>
                  </a:moveTo>
                  <a:lnTo>
                    <a:pt x="0" y="109220"/>
                  </a:lnTo>
                  <a:lnTo>
                    <a:pt x="0" y="111759"/>
                  </a:lnTo>
                  <a:lnTo>
                    <a:pt x="6350" y="111759"/>
                  </a:lnTo>
                  <a:lnTo>
                    <a:pt x="6350" y="109220"/>
                  </a:lnTo>
                  <a:close/>
                </a:path>
                <a:path w="6350" h="548639">
                  <a:moveTo>
                    <a:pt x="6350" y="111760"/>
                  </a:moveTo>
                  <a:lnTo>
                    <a:pt x="0" y="111760"/>
                  </a:lnTo>
                  <a:lnTo>
                    <a:pt x="0" y="115569"/>
                  </a:lnTo>
                  <a:lnTo>
                    <a:pt x="6350" y="115569"/>
                  </a:lnTo>
                  <a:lnTo>
                    <a:pt x="6350" y="111760"/>
                  </a:lnTo>
                  <a:close/>
                </a:path>
                <a:path w="6350" h="548639">
                  <a:moveTo>
                    <a:pt x="6350" y="115570"/>
                  </a:moveTo>
                  <a:lnTo>
                    <a:pt x="0" y="115570"/>
                  </a:lnTo>
                  <a:lnTo>
                    <a:pt x="0" y="118109"/>
                  </a:lnTo>
                  <a:lnTo>
                    <a:pt x="6350" y="118109"/>
                  </a:lnTo>
                  <a:lnTo>
                    <a:pt x="6350" y="115570"/>
                  </a:lnTo>
                  <a:close/>
                </a:path>
                <a:path w="6350" h="548639">
                  <a:moveTo>
                    <a:pt x="6350" y="118110"/>
                  </a:moveTo>
                  <a:lnTo>
                    <a:pt x="0" y="118110"/>
                  </a:lnTo>
                  <a:lnTo>
                    <a:pt x="0" y="121919"/>
                  </a:lnTo>
                  <a:lnTo>
                    <a:pt x="6350" y="121919"/>
                  </a:lnTo>
                  <a:lnTo>
                    <a:pt x="6350" y="118110"/>
                  </a:lnTo>
                  <a:close/>
                </a:path>
                <a:path w="6350" h="548639">
                  <a:moveTo>
                    <a:pt x="6350" y="121920"/>
                  </a:moveTo>
                  <a:lnTo>
                    <a:pt x="0" y="121920"/>
                  </a:lnTo>
                  <a:lnTo>
                    <a:pt x="0" y="124459"/>
                  </a:lnTo>
                  <a:lnTo>
                    <a:pt x="6350" y="124459"/>
                  </a:lnTo>
                  <a:lnTo>
                    <a:pt x="6350" y="121920"/>
                  </a:lnTo>
                  <a:close/>
                </a:path>
                <a:path w="6350" h="548639">
                  <a:moveTo>
                    <a:pt x="6350" y="124460"/>
                  </a:moveTo>
                  <a:lnTo>
                    <a:pt x="0" y="124460"/>
                  </a:lnTo>
                  <a:lnTo>
                    <a:pt x="0" y="128269"/>
                  </a:lnTo>
                  <a:lnTo>
                    <a:pt x="6350" y="128269"/>
                  </a:lnTo>
                  <a:lnTo>
                    <a:pt x="6350" y="124460"/>
                  </a:lnTo>
                  <a:close/>
                </a:path>
                <a:path w="6350" h="548639">
                  <a:moveTo>
                    <a:pt x="6350" y="128270"/>
                  </a:moveTo>
                  <a:lnTo>
                    <a:pt x="0" y="128270"/>
                  </a:lnTo>
                  <a:lnTo>
                    <a:pt x="0" y="130809"/>
                  </a:lnTo>
                  <a:lnTo>
                    <a:pt x="6350" y="130809"/>
                  </a:lnTo>
                  <a:lnTo>
                    <a:pt x="6350" y="128270"/>
                  </a:lnTo>
                  <a:close/>
                </a:path>
                <a:path w="6350" h="548639">
                  <a:moveTo>
                    <a:pt x="6350" y="130810"/>
                  </a:moveTo>
                  <a:lnTo>
                    <a:pt x="0" y="130810"/>
                  </a:lnTo>
                  <a:lnTo>
                    <a:pt x="0" y="137159"/>
                  </a:lnTo>
                  <a:lnTo>
                    <a:pt x="6350" y="137159"/>
                  </a:lnTo>
                  <a:lnTo>
                    <a:pt x="6350" y="130810"/>
                  </a:lnTo>
                  <a:close/>
                </a:path>
                <a:path w="6350" h="548639">
                  <a:moveTo>
                    <a:pt x="6350" y="137160"/>
                  </a:moveTo>
                  <a:lnTo>
                    <a:pt x="0" y="137160"/>
                  </a:lnTo>
                  <a:lnTo>
                    <a:pt x="0" y="140969"/>
                  </a:lnTo>
                  <a:lnTo>
                    <a:pt x="6350" y="140969"/>
                  </a:lnTo>
                  <a:lnTo>
                    <a:pt x="6350" y="137160"/>
                  </a:lnTo>
                  <a:close/>
                </a:path>
                <a:path w="6350" h="548639">
                  <a:moveTo>
                    <a:pt x="6350" y="140970"/>
                  </a:moveTo>
                  <a:lnTo>
                    <a:pt x="0" y="140970"/>
                  </a:lnTo>
                  <a:lnTo>
                    <a:pt x="0" y="143509"/>
                  </a:lnTo>
                  <a:lnTo>
                    <a:pt x="6350" y="143509"/>
                  </a:lnTo>
                  <a:lnTo>
                    <a:pt x="6350" y="140970"/>
                  </a:lnTo>
                  <a:close/>
                </a:path>
                <a:path w="6350" h="548639">
                  <a:moveTo>
                    <a:pt x="6350" y="143510"/>
                  </a:moveTo>
                  <a:lnTo>
                    <a:pt x="0" y="143510"/>
                  </a:lnTo>
                  <a:lnTo>
                    <a:pt x="0" y="147319"/>
                  </a:lnTo>
                  <a:lnTo>
                    <a:pt x="6350" y="147319"/>
                  </a:lnTo>
                  <a:lnTo>
                    <a:pt x="6350" y="143510"/>
                  </a:lnTo>
                  <a:close/>
                </a:path>
                <a:path w="6350" h="548639">
                  <a:moveTo>
                    <a:pt x="6350" y="147320"/>
                  </a:moveTo>
                  <a:lnTo>
                    <a:pt x="0" y="147320"/>
                  </a:lnTo>
                  <a:lnTo>
                    <a:pt x="0" y="149859"/>
                  </a:lnTo>
                  <a:lnTo>
                    <a:pt x="6350" y="149859"/>
                  </a:lnTo>
                  <a:lnTo>
                    <a:pt x="6350" y="147320"/>
                  </a:lnTo>
                  <a:close/>
                </a:path>
                <a:path w="6350" h="548639">
                  <a:moveTo>
                    <a:pt x="6350" y="149860"/>
                  </a:moveTo>
                  <a:lnTo>
                    <a:pt x="0" y="149860"/>
                  </a:lnTo>
                  <a:lnTo>
                    <a:pt x="0" y="162559"/>
                  </a:lnTo>
                  <a:lnTo>
                    <a:pt x="6350" y="162559"/>
                  </a:lnTo>
                  <a:lnTo>
                    <a:pt x="6350" y="149860"/>
                  </a:lnTo>
                  <a:close/>
                </a:path>
                <a:path w="6350" h="548639">
                  <a:moveTo>
                    <a:pt x="6350" y="162560"/>
                  </a:moveTo>
                  <a:lnTo>
                    <a:pt x="0" y="162560"/>
                  </a:lnTo>
                  <a:lnTo>
                    <a:pt x="0" y="200659"/>
                  </a:lnTo>
                  <a:lnTo>
                    <a:pt x="6350" y="200659"/>
                  </a:lnTo>
                  <a:lnTo>
                    <a:pt x="6350" y="162560"/>
                  </a:lnTo>
                  <a:close/>
                </a:path>
                <a:path w="6350" h="548639">
                  <a:moveTo>
                    <a:pt x="6350" y="200660"/>
                  </a:moveTo>
                  <a:lnTo>
                    <a:pt x="0" y="200660"/>
                  </a:lnTo>
                  <a:lnTo>
                    <a:pt x="0" y="353059"/>
                  </a:lnTo>
                  <a:lnTo>
                    <a:pt x="6350" y="353059"/>
                  </a:lnTo>
                  <a:lnTo>
                    <a:pt x="6350" y="200660"/>
                  </a:lnTo>
                  <a:close/>
                </a:path>
                <a:path w="6350" h="548639">
                  <a:moveTo>
                    <a:pt x="3810" y="543560"/>
                  </a:moveTo>
                  <a:lnTo>
                    <a:pt x="0" y="543560"/>
                  </a:lnTo>
                  <a:lnTo>
                    <a:pt x="0" y="548640"/>
                  </a:lnTo>
                  <a:lnTo>
                    <a:pt x="1269" y="548640"/>
                  </a:lnTo>
                  <a:lnTo>
                    <a:pt x="1269" y="546100"/>
                  </a:lnTo>
                  <a:lnTo>
                    <a:pt x="2539" y="546100"/>
                  </a:lnTo>
                  <a:lnTo>
                    <a:pt x="2539" y="544830"/>
                  </a:lnTo>
                  <a:lnTo>
                    <a:pt x="3810" y="544830"/>
                  </a:lnTo>
                  <a:lnTo>
                    <a:pt x="3810" y="543560"/>
                  </a:lnTo>
                  <a:close/>
                </a:path>
                <a:path w="6350" h="548639">
                  <a:moveTo>
                    <a:pt x="6350" y="537210"/>
                  </a:moveTo>
                  <a:lnTo>
                    <a:pt x="0" y="537210"/>
                  </a:lnTo>
                  <a:lnTo>
                    <a:pt x="0" y="542290"/>
                  </a:lnTo>
                  <a:lnTo>
                    <a:pt x="5080" y="542290"/>
                  </a:lnTo>
                  <a:lnTo>
                    <a:pt x="5080" y="543560"/>
                  </a:lnTo>
                  <a:lnTo>
                    <a:pt x="6350" y="543560"/>
                  </a:lnTo>
                  <a:lnTo>
                    <a:pt x="6350" y="537210"/>
                  </a:lnTo>
                  <a:close/>
                </a:path>
                <a:path w="6350" h="548639">
                  <a:moveTo>
                    <a:pt x="6350" y="530860"/>
                  </a:moveTo>
                  <a:lnTo>
                    <a:pt x="0" y="530860"/>
                  </a:lnTo>
                  <a:lnTo>
                    <a:pt x="0" y="535940"/>
                  </a:lnTo>
                  <a:lnTo>
                    <a:pt x="6350" y="535940"/>
                  </a:lnTo>
                  <a:lnTo>
                    <a:pt x="6350" y="530860"/>
                  </a:lnTo>
                  <a:close/>
                </a:path>
                <a:path w="6350" h="548639">
                  <a:moveTo>
                    <a:pt x="6350" y="524510"/>
                  </a:moveTo>
                  <a:lnTo>
                    <a:pt x="0" y="524510"/>
                  </a:lnTo>
                  <a:lnTo>
                    <a:pt x="0" y="529590"/>
                  </a:lnTo>
                  <a:lnTo>
                    <a:pt x="6350" y="529590"/>
                  </a:lnTo>
                  <a:lnTo>
                    <a:pt x="6350" y="524510"/>
                  </a:lnTo>
                  <a:close/>
                </a:path>
                <a:path w="6350" h="548639">
                  <a:moveTo>
                    <a:pt x="6350" y="518159"/>
                  </a:moveTo>
                  <a:lnTo>
                    <a:pt x="0" y="518159"/>
                  </a:lnTo>
                  <a:lnTo>
                    <a:pt x="0" y="523240"/>
                  </a:lnTo>
                  <a:lnTo>
                    <a:pt x="6350" y="523240"/>
                  </a:lnTo>
                  <a:lnTo>
                    <a:pt x="6350" y="518159"/>
                  </a:lnTo>
                  <a:close/>
                </a:path>
                <a:path w="6350" h="548639">
                  <a:moveTo>
                    <a:pt x="6350" y="511809"/>
                  </a:moveTo>
                  <a:lnTo>
                    <a:pt x="0" y="511809"/>
                  </a:lnTo>
                  <a:lnTo>
                    <a:pt x="0" y="516890"/>
                  </a:lnTo>
                  <a:lnTo>
                    <a:pt x="6350" y="516890"/>
                  </a:lnTo>
                  <a:lnTo>
                    <a:pt x="6350" y="511809"/>
                  </a:lnTo>
                  <a:close/>
                </a:path>
                <a:path w="6350" h="548639">
                  <a:moveTo>
                    <a:pt x="6350" y="505459"/>
                  </a:moveTo>
                  <a:lnTo>
                    <a:pt x="0" y="505459"/>
                  </a:lnTo>
                  <a:lnTo>
                    <a:pt x="0" y="510540"/>
                  </a:lnTo>
                  <a:lnTo>
                    <a:pt x="6350" y="510540"/>
                  </a:lnTo>
                  <a:lnTo>
                    <a:pt x="6350" y="505459"/>
                  </a:lnTo>
                  <a:close/>
                </a:path>
                <a:path w="6350" h="548639">
                  <a:moveTo>
                    <a:pt x="6350" y="499110"/>
                  </a:moveTo>
                  <a:lnTo>
                    <a:pt x="0" y="499110"/>
                  </a:lnTo>
                  <a:lnTo>
                    <a:pt x="0" y="504190"/>
                  </a:lnTo>
                  <a:lnTo>
                    <a:pt x="6350" y="504190"/>
                  </a:lnTo>
                  <a:lnTo>
                    <a:pt x="6350" y="499110"/>
                  </a:lnTo>
                  <a:close/>
                </a:path>
                <a:path w="6350" h="548639">
                  <a:moveTo>
                    <a:pt x="6350" y="492759"/>
                  </a:moveTo>
                  <a:lnTo>
                    <a:pt x="0" y="492759"/>
                  </a:lnTo>
                  <a:lnTo>
                    <a:pt x="0" y="497840"/>
                  </a:lnTo>
                  <a:lnTo>
                    <a:pt x="6350" y="497840"/>
                  </a:lnTo>
                  <a:lnTo>
                    <a:pt x="6350" y="492759"/>
                  </a:lnTo>
                  <a:close/>
                </a:path>
                <a:path w="6350" h="548639">
                  <a:moveTo>
                    <a:pt x="6350" y="485140"/>
                  </a:moveTo>
                  <a:lnTo>
                    <a:pt x="0" y="485140"/>
                  </a:lnTo>
                  <a:lnTo>
                    <a:pt x="0" y="491490"/>
                  </a:lnTo>
                  <a:lnTo>
                    <a:pt x="6350" y="491490"/>
                  </a:lnTo>
                  <a:lnTo>
                    <a:pt x="6350" y="485140"/>
                  </a:lnTo>
                  <a:close/>
                </a:path>
                <a:path w="6350" h="548639">
                  <a:moveTo>
                    <a:pt x="6350" y="480060"/>
                  </a:moveTo>
                  <a:lnTo>
                    <a:pt x="0" y="480060"/>
                  </a:lnTo>
                  <a:lnTo>
                    <a:pt x="0" y="483870"/>
                  </a:lnTo>
                  <a:lnTo>
                    <a:pt x="6350" y="483870"/>
                  </a:lnTo>
                  <a:lnTo>
                    <a:pt x="6350" y="480060"/>
                  </a:lnTo>
                  <a:close/>
                </a:path>
                <a:path w="6350" h="548639">
                  <a:moveTo>
                    <a:pt x="6350" y="473709"/>
                  </a:moveTo>
                  <a:lnTo>
                    <a:pt x="0" y="473709"/>
                  </a:lnTo>
                  <a:lnTo>
                    <a:pt x="0" y="478790"/>
                  </a:lnTo>
                  <a:lnTo>
                    <a:pt x="6350" y="478790"/>
                  </a:lnTo>
                  <a:lnTo>
                    <a:pt x="6350" y="473709"/>
                  </a:lnTo>
                  <a:close/>
                </a:path>
                <a:path w="6350" h="548639">
                  <a:moveTo>
                    <a:pt x="6350" y="466090"/>
                  </a:moveTo>
                  <a:lnTo>
                    <a:pt x="0" y="466090"/>
                  </a:lnTo>
                  <a:lnTo>
                    <a:pt x="0" y="472440"/>
                  </a:lnTo>
                  <a:lnTo>
                    <a:pt x="6350" y="472440"/>
                  </a:lnTo>
                  <a:lnTo>
                    <a:pt x="6350" y="466090"/>
                  </a:lnTo>
                  <a:close/>
                </a:path>
                <a:path w="6350" h="548639">
                  <a:moveTo>
                    <a:pt x="6350" y="461009"/>
                  </a:moveTo>
                  <a:lnTo>
                    <a:pt x="0" y="461009"/>
                  </a:lnTo>
                  <a:lnTo>
                    <a:pt x="0" y="464820"/>
                  </a:lnTo>
                  <a:lnTo>
                    <a:pt x="6350" y="464820"/>
                  </a:lnTo>
                  <a:lnTo>
                    <a:pt x="6350" y="461009"/>
                  </a:lnTo>
                  <a:close/>
                </a:path>
                <a:path w="6350" h="548639">
                  <a:moveTo>
                    <a:pt x="6350" y="454659"/>
                  </a:moveTo>
                  <a:lnTo>
                    <a:pt x="0" y="454659"/>
                  </a:lnTo>
                  <a:lnTo>
                    <a:pt x="0" y="459740"/>
                  </a:lnTo>
                  <a:lnTo>
                    <a:pt x="6350" y="459740"/>
                  </a:lnTo>
                  <a:lnTo>
                    <a:pt x="6350" y="454659"/>
                  </a:lnTo>
                  <a:close/>
                </a:path>
                <a:path w="6350" h="548639">
                  <a:moveTo>
                    <a:pt x="6350" y="448309"/>
                  </a:moveTo>
                  <a:lnTo>
                    <a:pt x="0" y="448309"/>
                  </a:lnTo>
                  <a:lnTo>
                    <a:pt x="0" y="453390"/>
                  </a:lnTo>
                  <a:lnTo>
                    <a:pt x="6350" y="453390"/>
                  </a:lnTo>
                  <a:lnTo>
                    <a:pt x="6350" y="448309"/>
                  </a:lnTo>
                  <a:close/>
                </a:path>
                <a:path w="6350" h="548639">
                  <a:moveTo>
                    <a:pt x="6350" y="441959"/>
                  </a:moveTo>
                  <a:lnTo>
                    <a:pt x="0" y="441959"/>
                  </a:lnTo>
                  <a:lnTo>
                    <a:pt x="0" y="447040"/>
                  </a:lnTo>
                  <a:lnTo>
                    <a:pt x="6350" y="447040"/>
                  </a:lnTo>
                  <a:lnTo>
                    <a:pt x="6350" y="441959"/>
                  </a:lnTo>
                  <a:close/>
                </a:path>
                <a:path w="6350" h="548639">
                  <a:moveTo>
                    <a:pt x="6350" y="435609"/>
                  </a:moveTo>
                  <a:lnTo>
                    <a:pt x="0" y="435609"/>
                  </a:lnTo>
                  <a:lnTo>
                    <a:pt x="0" y="440690"/>
                  </a:lnTo>
                  <a:lnTo>
                    <a:pt x="6350" y="440690"/>
                  </a:lnTo>
                  <a:lnTo>
                    <a:pt x="6350" y="435609"/>
                  </a:lnTo>
                  <a:close/>
                </a:path>
                <a:path w="6350" h="548639">
                  <a:moveTo>
                    <a:pt x="6350" y="429259"/>
                  </a:moveTo>
                  <a:lnTo>
                    <a:pt x="0" y="429259"/>
                  </a:lnTo>
                  <a:lnTo>
                    <a:pt x="0" y="434340"/>
                  </a:lnTo>
                  <a:lnTo>
                    <a:pt x="6350" y="434340"/>
                  </a:lnTo>
                  <a:lnTo>
                    <a:pt x="6350" y="429259"/>
                  </a:lnTo>
                  <a:close/>
                </a:path>
                <a:path w="6350" h="548639">
                  <a:moveTo>
                    <a:pt x="6350" y="422910"/>
                  </a:moveTo>
                  <a:lnTo>
                    <a:pt x="0" y="422910"/>
                  </a:lnTo>
                  <a:lnTo>
                    <a:pt x="0" y="427990"/>
                  </a:lnTo>
                  <a:lnTo>
                    <a:pt x="6350" y="427990"/>
                  </a:lnTo>
                  <a:lnTo>
                    <a:pt x="6350" y="422910"/>
                  </a:lnTo>
                  <a:close/>
                </a:path>
                <a:path w="6350" h="548639">
                  <a:moveTo>
                    <a:pt x="6350" y="416559"/>
                  </a:moveTo>
                  <a:lnTo>
                    <a:pt x="0" y="416559"/>
                  </a:lnTo>
                  <a:lnTo>
                    <a:pt x="0" y="421640"/>
                  </a:lnTo>
                  <a:lnTo>
                    <a:pt x="6350" y="421640"/>
                  </a:lnTo>
                  <a:lnTo>
                    <a:pt x="6350" y="416559"/>
                  </a:lnTo>
                  <a:close/>
                </a:path>
                <a:path w="6350" h="548639">
                  <a:moveTo>
                    <a:pt x="6350" y="410209"/>
                  </a:moveTo>
                  <a:lnTo>
                    <a:pt x="0" y="410209"/>
                  </a:lnTo>
                  <a:lnTo>
                    <a:pt x="0" y="415290"/>
                  </a:lnTo>
                  <a:lnTo>
                    <a:pt x="6350" y="415290"/>
                  </a:lnTo>
                  <a:lnTo>
                    <a:pt x="6350" y="410209"/>
                  </a:lnTo>
                  <a:close/>
                </a:path>
                <a:path w="6350" h="548639">
                  <a:moveTo>
                    <a:pt x="6350" y="403859"/>
                  </a:moveTo>
                  <a:lnTo>
                    <a:pt x="0" y="403859"/>
                  </a:lnTo>
                  <a:lnTo>
                    <a:pt x="0" y="408940"/>
                  </a:lnTo>
                  <a:lnTo>
                    <a:pt x="6350" y="408940"/>
                  </a:lnTo>
                  <a:lnTo>
                    <a:pt x="6350" y="403859"/>
                  </a:lnTo>
                  <a:close/>
                </a:path>
                <a:path w="6350" h="548639">
                  <a:moveTo>
                    <a:pt x="6350" y="397509"/>
                  </a:moveTo>
                  <a:lnTo>
                    <a:pt x="0" y="397509"/>
                  </a:lnTo>
                  <a:lnTo>
                    <a:pt x="0" y="402590"/>
                  </a:lnTo>
                  <a:lnTo>
                    <a:pt x="6350" y="402590"/>
                  </a:lnTo>
                  <a:lnTo>
                    <a:pt x="6350" y="397509"/>
                  </a:lnTo>
                  <a:close/>
                </a:path>
                <a:path w="6350" h="548639">
                  <a:moveTo>
                    <a:pt x="6350" y="391159"/>
                  </a:moveTo>
                  <a:lnTo>
                    <a:pt x="0" y="391159"/>
                  </a:lnTo>
                  <a:lnTo>
                    <a:pt x="0" y="396240"/>
                  </a:lnTo>
                  <a:lnTo>
                    <a:pt x="6350" y="396240"/>
                  </a:lnTo>
                  <a:lnTo>
                    <a:pt x="6350" y="391159"/>
                  </a:lnTo>
                  <a:close/>
                </a:path>
                <a:path w="6350" h="548639">
                  <a:moveTo>
                    <a:pt x="6350" y="384810"/>
                  </a:moveTo>
                  <a:lnTo>
                    <a:pt x="0" y="384810"/>
                  </a:lnTo>
                  <a:lnTo>
                    <a:pt x="0" y="389890"/>
                  </a:lnTo>
                  <a:lnTo>
                    <a:pt x="6350" y="389890"/>
                  </a:lnTo>
                  <a:lnTo>
                    <a:pt x="6350" y="384810"/>
                  </a:lnTo>
                  <a:close/>
                </a:path>
                <a:path w="6350" h="548639">
                  <a:moveTo>
                    <a:pt x="6350" y="365759"/>
                  </a:moveTo>
                  <a:lnTo>
                    <a:pt x="0" y="365759"/>
                  </a:lnTo>
                  <a:lnTo>
                    <a:pt x="0" y="383540"/>
                  </a:lnTo>
                  <a:lnTo>
                    <a:pt x="6350" y="383540"/>
                  </a:lnTo>
                  <a:lnTo>
                    <a:pt x="6350" y="365759"/>
                  </a:lnTo>
                  <a:close/>
                </a:path>
                <a:path w="6350" h="548639">
                  <a:moveTo>
                    <a:pt x="6350" y="359409"/>
                  </a:moveTo>
                  <a:lnTo>
                    <a:pt x="0" y="359409"/>
                  </a:lnTo>
                  <a:lnTo>
                    <a:pt x="0" y="364490"/>
                  </a:lnTo>
                  <a:lnTo>
                    <a:pt x="6350" y="364490"/>
                  </a:lnTo>
                  <a:lnTo>
                    <a:pt x="6350" y="359409"/>
                  </a:lnTo>
                  <a:close/>
                </a:path>
                <a:path w="6350" h="548639">
                  <a:moveTo>
                    <a:pt x="6350" y="354330"/>
                  </a:moveTo>
                  <a:lnTo>
                    <a:pt x="0" y="354330"/>
                  </a:lnTo>
                  <a:lnTo>
                    <a:pt x="0" y="358140"/>
                  </a:lnTo>
                  <a:lnTo>
                    <a:pt x="6350" y="358140"/>
                  </a:lnTo>
                  <a:lnTo>
                    <a:pt x="6350" y="354330"/>
                  </a:lnTo>
                  <a:close/>
                </a:path>
              </a:pathLst>
            </a:custGeom>
            <a:solidFill>
              <a:srgbClr val="7F00EE"/>
            </a:solidFill>
          </p:spPr>
          <p:txBody>
            <a:bodyPr bIns="0" lIns="0" rIns="0" rtlCol="0" tIns="0" wrap="square"/>
            <a:p/>
          </p:txBody>
        </p:sp>
        <p:sp>
          <p:nvSpPr>
            <p:cNvPr id="1050452" name="object 1760"/>
            <p:cNvSpPr/>
            <p:nvPr/>
          </p:nvSpPr>
          <p:spPr>
            <a:xfrm>
              <a:off x="2900679" y="5873750"/>
              <a:ext cx="7620" cy="561340"/>
            </a:xfrm>
            <a:custGeom>
              <a:avLst/>
              <a:ahLst/>
              <a:rect l="l" t="t" r="r" b="b"/>
              <a:pathLst>
                <a:path w="7619" h="561339">
                  <a:moveTo>
                    <a:pt x="1269" y="0"/>
                  </a:moveTo>
                  <a:lnTo>
                    <a:pt x="0" y="0"/>
                  </a:lnTo>
                  <a:lnTo>
                    <a:pt x="0" y="1269"/>
                  </a:lnTo>
                  <a:lnTo>
                    <a:pt x="1269" y="1269"/>
                  </a:lnTo>
                  <a:lnTo>
                    <a:pt x="1269" y="0"/>
                  </a:lnTo>
                  <a:close/>
                </a:path>
                <a:path w="7619" h="561339">
                  <a:moveTo>
                    <a:pt x="2540" y="1270"/>
                  </a:moveTo>
                  <a:lnTo>
                    <a:pt x="0" y="1270"/>
                  </a:lnTo>
                  <a:lnTo>
                    <a:pt x="0" y="3809"/>
                  </a:lnTo>
                  <a:lnTo>
                    <a:pt x="5080" y="3809"/>
                  </a:lnTo>
                  <a:lnTo>
                    <a:pt x="5080" y="2540"/>
                  </a:lnTo>
                  <a:lnTo>
                    <a:pt x="2540" y="2540"/>
                  </a:lnTo>
                  <a:lnTo>
                    <a:pt x="2540" y="1270"/>
                  </a:lnTo>
                  <a:close/>
                </a:path>
                <a:path w="7619" h="561339">
                  <a:moveTo>
                    <a:pt x="6350" y="3810"/>
                  </a:moveTo>
                  <a:lnTo>
                    <a:pt x="0" y="3810"/>
                  </a:lnTo>
                  <a:lnTo>
                    <a:pt x="0" y="7619"/>
                  </a:lnTo>
                  <a:lnTo>
                    <a:pt x="7619" y="7619"/>
                  </a:lnTo>
                  <a:lnTo>
                    <a:pt x="7619" y="5080"/>
                  </a:lnTo>
                  <a:lnTo>
                    <a:pt x="6350" y="5080"/>
                  </a:lnTo>
                  <a:lnTo>
                    <a:pt x="6350" y="3810"/>
                  </a:lnTo>
                  <a:close/>
                </a:path>
                <a:path w="7619" h="561339">
                  <a:moveTo>
                    <a:pt x="7619" y="7620"/>
                  </a:moveTo>
                  <a:lnTo>
                    <a:pt x="0" y="7620"/>
                  </a:lnTo>
                  <a:lnTo>
                    <a:pt x="0" y="13969"/>
                  </a:lnTo>
                  <a:lnTo>
                    <a:pt x="7619" y="13969"/>
                  </a:lnTo>
                  <a:lnTo>
                    <a:pt x="7619" y="7620"/>
                  </a:lnTo>
                  <a:close/>
                </a:path>
                <a:path w="7619" h="561339">
                  <a:moveTo>
                    <a:pt x="7619" y="13970"/>
                  </a:moveTo>
                  <a:lnTo>
                    <a:pt x="0" y="13970"/>
                  </a:lnTo>
                  <a:lnTo>
                    <a:pt x="0" y="16509"/>
                  </a:lnTo>
                  <a:lnTo>
                    <a:pt x="7619" y="16509"/>
                  </a:lnTo>
                  <a:lnTo>
                    <a:pt x="7619" y="13970"/>
                  </a:lnTo>
                  <a:close/>
                </a:path>
                <a:path w="7619" h="561339">
                  <a:moveTo>
                    <a:pt x="7619" y="16510"/>
                  </a:moveTo>
                  <a:lnTo>
                    <a:pt x="0" y="16510"/>
                  </a:lnTo>
                  <a:lnTo>
                    <a:pt x="0" y="20319"/>
                  </a:lnTo>
                  <a:lnTo>
                    <a:pt x="7619" y="20319"/>
                  </a:lnTo>
                  <a:lnTo>
                    <a:pt x="7619" y="16510"/>
                  </a:lnTo>
                  <a:close/>
                </a:path>
                <a:path w="7619" h="561339">
                  <a:moveTo>
                    <a:pt x="7619" y="20320"/>
                  </a:moveTo>
                  <a:lnTo>
                    <a:pt x="0" y="20320"/>
                  </a:lnTo>
                  <a:lnTo>
                    <a:pt x="0" y="26669"/>
                  </a:lnTo>
                  <a:lnTo>
                    <a:pt x="7619" y="26669"/>
                  </a:lnTo>
                  <a:lnTo>
                    <a:pt x="7619" y="20320"/>
                  </a:lnTo>
                  <a:close/>
                </a:path>
                <a:path w="7619" h="561339">
                  <a:moveTo>
                    <a:pt x="7619" y="26670"/>
                  </a:moveTo>
                  <a:lnTo>
                    <a:pt x="0" y="26670"/>
                  </a:lnTo>
                  <a:lnTo>
                    <a:pt x="0" y="29209"/>
                  </a:lnTo>
                  <a:lnTo>
                    <a:pt x="7619" y="29209"/>
                  </a:lnTo>
                  <a:lnTo>
                    <a:pt x="7619" y="26670"/>
                  </a:lnTo>
                  <a:close/>
                </a:path>
                <a:path w="7619" h="561339">
                  <a:moveTo>
                    <a:pt x="7619" y="29210"/>
                  </a:moveTo>
                  <a:lnTo>
                    <a:pt x="0" y="29210"/>
                  </a:lnTo>
                  <a:lnTo>
                    <a:pt x="0" y="33019"/>
                  </a:lnTo>
                  <a:lnTo>
                    <a:pt x="7619" y="33019"/>
                  </a:lnTo>
                  <a:lnTo>
                    <a:pt x="7619" y="29210"/>
                  </a:lnTo>
                  <a:close/>
                </a:path>
                <a:path w="7619" h="561339">
                  <a:moveTo>
                    <a:pt x="7619" y="33020"/>
                  </a:moveTo>
                  <a:lnTo>
                    <a:pt x="0" y="33020"/>
                  </a:lnTo>
                  <a:lnTo>
                    <a:pt x="0" y="35559"/>
                  </a:lnTo>
                  <a:lnTo>
                    <a:pt x="7619" y="35559"/>
                  </a:lnTo>
                  <a:lnTo>
                    <a:pt x="7619" y="33020"/>
                  </a:lnTo>
                  <a:close/>
                </a:path>
                <a:path w="7619" h="561339">
                  <a:moveTo>
                    <a:pt x="7619" y="35560"/>
                  </a:moveTo>
                  <a:lnTo>
                    <a:pt x="0" y="35560"/>
                  </a:lnTo>
                  <a:lnTo>
                    <a:pt x="0" y="39369"/>
                  </a:lnTo>
                  <a:lnTo>
                    <a:pt x="7619" y="39369"/>
                  </a:lnTo>
                  <a:lnTo>
                    <a:pt x="7619" y="35560"/>
                  </a:lnTo>
                  <a:close/>
                </a:path>
                <a:path w="7619" h="561339">
                  <a:moveTo>
                    <a:pt x="7619" y="39370"/>
                  </a:moveTo>
                  <a:lnTo>
                    <a:pt x="0" y="39370"/>
                  </a:lnTo>
                  <a:lnTo>
                    <a:pt x="0" y="41909"/>
                  </a:lnTo>
                  <a:lnTo>
                    <a:pt x="7619" y="41909"/>
                  </a:lnTo>
                  <a:lnTo>
                    <a:pt x="7619" y="39370"/>
                  </a:lnTo>
                  <a:close/>
                </a:path>
                <a:path w="7619" h="561339">
                  <a:moveTo>
                    <a:pt x="7619" y="41910"/>
                  </a:moveTo>
                  <a:lnTo>
                    <a:pt x="0" y="41910"/>
                  </a:lnTo>
                  <a:lnTo>
                    <a:pt x="0" y="45719"/>
                  </a:lnTo>
                  <a:lnTo>
                    <a:pt x="7619" y="45719"/>
                  </a:lnTo>
                  <a:lnTo>
                    <a:pt x="7619" y="41910"/>
                  </a:lnTo>
                  <a:close/>
                </a:path>
                <a:path w="7619" h="561339">
                  <a:moveTo>
                    <a:pt x="7619" y="45720"/>
                  </a:moveTo>
                  <a:lnTo>
                    <a:pt x="0" y="45720"/>
                  </a:lnTo>
                  <a:lnTo>
                    <a:pt x="0" y="48259"/>
                  </a:lnTo>
                  <a:lnTo>
                    <a:pt x="7619" y="48259"/>
                  </a:lnTo>
                  <a:lnTo>
                    <a:pt x="7619" y="45720"/>
                  </a:lnTo>
                  <a:close/>
                </a:path>
                <a:path w="7619" h="561339">
                  <a:moveTo>
                    <a:pt x="7619" y="48260"/>
                  </a:moveTo>
                  <a:lnTo>
                    <a:pt x="0" y="48260"/>
                  </a:lnTo>
                  <a:lnTo>
                    <a:pt x="0" y="52069"/>
                  </a:lnTo>
                  <a:lnTo>
                    <a:pt x="7619" y="52069"/>
                  </a:lnTo>
                  <a:lnTo>
                    <a:pt x="7619" y="48260"/>
                  </a:lnTo>
                  <a:close/>
                </a:path>
                <a:path w="7619" h="561339">
                  <a:moveTo>
                    <a:pt x="7619" y="52070"/>
                  </a:moveTo>
                  <a:lnTo>
                    <a:pt x="0" y="52070"/>
                  </a:lnTo>
                  <a:lnTo>
                    <a:pt x="0" y="54609"/>
                  </a:lnTo>
                  <a:lnTo>
                    <a:pt x="7619" y="54609"/>
                  </a:lnTo>
                  <a:lnTo>
                    <a:pt x="7619" y="52070"/>
                  </a:lnTo>
                  <a:close/>
                </a:path>
                <a:path w="7619" h="561339">
                  <a:moveTo>
                    <a:pt x="7619" y="54610"/>
                  </a:moveTo>
                  <a:lnTo>
                    <a:pt x="0" y="54610"/>
                  </a:lnTo>
                  <a:lnTo>
                    <a:pt x="0" y="58419"/>
                  </a:lnTo>
                  <a:lnTo>
                    <a:pt x="7619" y="58419"/>
                  </a:lnTo>
                  <a:lnTo>
                    <a:pt x="7619" y="54610"/>
                  </a:lnTo>
                  <a:close/>
                </a:path>
                <a:path w="7619" h="561339">
                  <a:moveTo>
                    <a:pt x="7619" y="58420"/>
                  </a:moveTo>
                  <a:lnTo>
                    <a:pt x="0" y="58420"/>
                  </a:lnTo>
                  <a:lnTo>
                    <a:pt x="0" y="60959"/>
                  </a:lnTo>
                  <a:lnTo>
                    <a:pt x="7619" y="60959"/>
                  </a:lnTo>
                  <a:lnTo>
                    <a:pt x="7619" y="58420"/>
                  </a:lnTo>
                  <a:close/>
                </a:path>
                <a:path w="7619" h="561339">
                  <a:moveTo>
                    <a:pt x="7619" y="60960"/>
                  </a:moveTo>
                  <a:lnTo>
                    <a:pt x="0" y="60960"/>
                  </a:lnTo>
                  <a:lnTo>
                    <a:pt x="0" y="67309"/>
                  </a:lnTo>
                  <a:lnTo>
                    <a:pt x="7619" y="67309"/>
                  </a:lnTo>
                  <a:lnTo>
                    <a:pt x="7619" y="60960"/>
                  </a:lnTo>
                  <a:close/>
                </a:path>
                <a:path w="7619" h="561339">
                  <a:moveTo>
                    <a:pt x="7619" y="67310"/>
                  </a:moveTo>
                  <a:lnTo>
                    <a:pt x="0" y="67310"/>
                  </a:lnTo>
                  <a:lnTo>
                    <a:pt x="0" y="71119"/>
                  </a:lnTo>
                  <a:lnTo>
                    <a:pt x="7619" y="71119"/>
                  </a:lnTo>
                  <a:lnTo>
                    <a:pt x="7619" y="67310"/>
                  </a:lnTo>
                  <a:close/>
                </a:path>
                <a:path w="7619" h="561339">
                  <a:moveTo>
                    <a:pt x="7619" y="71120"/>
                  </a:moveTo>
                  <a:lnTo>
                    <a:pt x="0" y="71120"/>
                  </a:lnTo>
                  <a:lnTo>
                    <a:pt x="0" y="73659"/>
                  </a:lnTo>
                  <a:lnTo>
                    <a:pt x="7619" y="73659"/>
                  </a:lnTo>
                  <a:lnTo>
                    <a:pt x="7619" y="71120"/>
                  </a:lnTo>
                  <a:close/>
                </a:path>
                <a:path w="7619" h="561339">
                  <a:moveTo>
                    <a:pt x="7619" y="73660"/>
                  </a:moveTo>
                  <a:lnTo>
                    <a:pt x="0" y="73660"/>
                  </a:lnTo>
                  <a:lnTo>
                    <a:pt x="0" y="77469"/>
                  </a:lnTo>
                  <a:lnTo>
                    <a:pt x="7619" y="77469"/>
                  </a:lnTo>
                  <a:lnTo>
                    <a:pt x="7619" y="73660"/>
                  </a:lnTo>
                  <a:close/>
                </a:path>
                <a:path w="7619" h="561339">
                  <a:moveTo>
                    <a:pt x="7619" y="77470"/>
                  </a:moveTo>
                  <a:lnTo>
                    <a:pt x="0" y="77470"/>
                  </a:lnTo>
                  <a:lnTo>
                    <a:pt x="0" y="80009"/>
                  </a:lnTo>
                  <a:lnTo>
                    <a:pt x="7619" y="80009"/>
                  </a:lnTo>
                  <a:lnTo>
                    <a:pt x="7619" y="77470"/>
                  </a:lnTo>
                  <a:close/>
                </a:path>
                <a:path w="7619" h="561339">
                  <a:moveTo>
                    <a:pt x="7619" y="80010"/>
                  </a:moveTo>
                  <a:lnTo>
                    <a:pt x="0" y="80010"/>
                  </a:lnTo>
                  <a:lnTo>
                    <a:pt x="0" y="86359"/>
                  </a:lnTo>
                  <a:lnTo>
                    <a:pt x="7619" y="86359"/>
                  </a:lnTo>
                  <a:lnTo>
                    <a:pt x="7619" y="80010"/>
                  </a:lnTo>
                  <a:close/>
                </a:path>
                <a:path w="7619" h="561339">
                  <a:moveTo>
                    <a:pt x="7619" y="86360"/>
                  </a:moveTo>
                  <a:lnTo>
                    <a:pt x="0" y="86360"/>
                  </a:lnTo>
                  <a:lnTo>
                    <a:pt x="0" y="90169"/>
                  </a:lnTo>
                  <a:lnTo>
                    <a:pt x="7619" y="90169"/>
                  </a:lnTo>
                  <a:lnTo>
                    <a:pt x="7619" y="86360"/>
                  </a:lnTo>
                  <a:close/>
                </a:path>
                <a:path w="7619" h="561339">
                  <a:moveTo>
                    <a:pt x="7619" y="90170"/>
                  </a:moveTo>
                  <a:lnTo>
                    <a:pt x="0" y="90170"/>
                  </a:lnTo>
                  <a:lnTo>
                    <a:pt x="0" y="99059"/>
                  </a:lnTo>
                  <a:lnTo>
                    <a:pt x="7619" y="99059"/>
                  </a:lnTo>
                  <a:lnTo>
                    <a:pt x="7619" y="90170"/>
                  </a:lnTo>
                  <a:close/>
                </a:path>
                <a:path w="7619" h="561339">
                  <a:moveTo>
                    <a:pt x="7619" y="99060"/>
                  </a:moveTo>
                  <a:lnTo>
                    <a:pt x="0" y="99060"/>
                  </a:lnTo>
                  <a:lnTo>
                    <a:pt x="0" y="105409"/>
                  </a:lnTo>
                  <a:lnTo>
                    <a:pt x="7619" y="105409"/>
                  </a:lnTo>
                  <a:lnTo>
                    <a:pt x="7619" y="99060"/>
                  </a:lnTo>
                  <a:close/>
                </a:path>
                <a:path w="7619" h="561339">
                  <a:moveTo>
                    <a:pt x="7619" y="105410"/>
                  </a:moveTo>
                  <a:lnTo>
                    <a:pt x="0" y="105410"/>
                  </a:lnTo>
                  <a:lnTo>
                    <a:pt x="0" y="109219"/>
                  </a:lnTo>
                  <a:lnTo>
                    <a:pt x="7619" y="109219"/>
                  </a:lnTo>
                  <a:lnTo>
                    <a:pt x="7619" y="105410"/>
                  </a:lnTo>
                  <a:close/>
                </a:path>
                <a:path w="7619" h="561339">
                  <a:moveTo>
                    <a:pt x="7619" y="109220"/>
                  </a:moveTo>
                  <a:lnTo>
                    <a:pt x="0" y="109220"/>
                  </a:lnTo>
                  <a:lnTo>
                    <a:pt x="0" y="111759"/>
                  </a:lnTo>
                  <a:lnTo>
                    <a:pt x="7619" y="111759"/>
                  </a:lnTo>
                  <a:lnTo>
                    <a:pt x="7619" y="109220"/>
                  </a:lnTo>
                  <a:close/>
                </a:path>
                <a:path w="7619" h="561339">
                  <a:moveTo>
                    <a:pt x="7619" y="111760"/>
                  </a:moveTo>
                  <a:lnTo>
                    <a:pt x="0" y="111760"/>
                  </a:lnTo>
                  <a:lnTo>
                    <a:pt x="0" y="115569"/>
                  </a:lnTo>
                  <a:lnTo>
                    <a:pt x="7619" y="115569"/>
                  </a:lnTo>
                  <a:lnTo>
                    <a:pt x="7619" y="111760"/>
                  </a:lnTo>
                  <a:close/>
                </a:path>
                <a:path w="7619" h="561339">
                  <a:moveTo>
                    <a:pt x="7619" y="115570"/>
                  </a:moveTo>
                  <a:lnTo>
                    <a:pt x="0" y="115570"/>
                  </a:lnTo>
                  <a:lnTo>
                    <a:pt x="0" y="118109"/>
                  </a:lnTo>
                  <a:lnTo>
                    <a:pt x="7619" y="118109"/>
                  </a:lnTo>
                  <a:lnTo>
                    <a:pt x="7619" y="115570"/>
                  </a:lnTo>
                  <a:close/>
                </a:path>
                <a:path w="7619" h="561339">
                  <a:moveTo>
                    <a:pt x="7619" y="118110"/>
                  </a:moveTo>
                  <a:lnTo>
                    <a:pt x="0" y="118110"/>
                  </a:lnTo>
                  <a:lnTo>
                    <a:pt x="0" y="121919"/>
                  </a:lnTo>
                  <a:lnTo>
                    <a:pt x="7619" y="121919"/>
                  </a:lnTo>
                  <a:lnTo>
                    <a:pt x="7619" y="118110"/>
                  </a:lnTo>
                  <a:close/>
                </a:path>
                <a:path w="7619" h="561339">
                  <a:moveTo>
                    <a:pt x="7619" y="121920"/>
                  </a:moveTo>
                  <a:lnTo>
                    <a:pt x="0" y="121920"/>
                  </a:lnTo>
                  <a:lnTo>
                    <a:pt x="0" y="124459"/>
                  </a:lnTo>
                  <a:lnTo>
                    <a:pt x="7619" y="124459"/>
                  </a:lnTo>
                  <a:lnTo>
                    <a:pt x="7619" y="121920"/>
                  </a:lnTo>
                  <a:close/>
                </a:path>
                <a:path w="7619" h="561339">
                  <a:moveTo>
                    <a:pt x="7619" y="124460"/>
                  </a:moveTo>
                  <a:lnTo>
                    <a:pt x="0" y="124460"/>
                  </a:lnTo>
                  <a:lnTo>
                    <a:pt x="0" y="128269"/>
                  </a:lnTo>
                  <a:lnTo>
                    <a:pt x="7619" y="128269"/>
                  </a:lnTo>
                  <a:lnTo>
                    <a:pt x="7619" y="124460"/>
                  </a:lnTo>
                  <a:close/>
                </a:path>
                <a:path w="7619" h="561339">
                  <a:moveTo>
                    <a:pt x="7619" y="128270"/>
                  </a:moveTo>
                  <a:lnTo>
                    <a:pt x="0" y="128270"/>
                  </a:lnTo>
                  <a:lnTo>
                    <a:pt x="0" y="130809"/>
                  </a:lnTo>
                  <a:lnTo>
                    <a:pt x="7619" y="130809"/>
                  </a:lnTo>
                  <a:lnTo>
                    <a:pt x="7619" y="128270"/>
                  </a:lnTo>
                  <a:close/>
                </a:path>
                <a:path w="7619" h="561339">
                  <a:moveTo>
                    <a:pt x="7619" y="130810"/>
                  </a:moveTo>
                  <a:lnTo>
                    <a:pt x="0" y="130810"/>
                  </a:lnTo>
                  <a:lnTo>
                    <a:pt x="0" y="134619"/>
                  </a:lnTo>
                  <a:lnTo>
                    <a:pt x="7619" y="134619"/>
                  </a:lnTo>
                  <a:lnTo>
                    <a:pt x="7619" y="130810"/>
                  </a:lnTo>
                  <a:close/>
                </a:path>
                <a:path w="7619" h="561339">
                  <a:moveTo>
                    <a:pt x="7619" y="134620"/>
                  </a:moveTo>
                  <a:lnTo>
                    <a:pt x="0" y="134620"/>
                  </a:lnTo>
                  <a:lnTo>
                    <a:pt x="0" y="137159"/>
                  </a:lnTo>
                  <a:lnTo>
                    <a:pt x="7619" y="137159"/>
                  </a:lnTo>
                  <a:lnTo>
                    <a:pt x="7619" y="134620"/>
                  </a:lnTo>
                  <a:close/>
                </a:path>
                <a:path w="7619" h="561339">
                  <a:moveTo>
                    <a:pt x="7619" y="137160"/>
                  </a:moveTo>
                  <a:lnTo>
                    <a:pt x="0" y="137160"/>
                  </a:lnTo>
                  <a:lnTo>
                    <a:pt x="0" y="143509"/>
                  </a:lnTo>
                  <a:lnTo>
                    <a:pt x="7619" y="143509"/>
                  </a:lnTo>
                  <a:lnTo>
                    <a:pt x="7619" y="137160"/>
                  </a:lnTo>
                  <a:close/>
                </a:path>
                <a:path w="7619" h="561339">
                  <a:moveTo>
                    <a:pt x="7619" y="143510"/>
                  </a:moveTo>
                  <a:lnTo>
                    <a:pt x="0" y="143510"/>
                  </a:lnTo>
                  <a:lnTo>
                    <a:pt x="0" y="147319"/>
                  </a:lnTo>
                  <a:lnTo>
                    <a:pt x="7619" y="147319"/>
                  </a:lnTo>
                  <a:lnTo>
                    <a:pt x="7619" y="143510"/>
                  </a:lnTo>
                  <a:close/>
                </a:path>
                <a:path w="7619" h="561339">
                  <a:moveTo>
                    <a:pt x="7619" y="147320"/>
                  </a:moveTo>
                  <a:lnTo>
                    <a:pt x="0" y="147320"/>
                  </a:lnTo>
                  <a:lnTo>
                    <a:pt x="0" y="149859"/>
                  </a:lnTo>
                  <a:lnTo>
                    <a:pt x="7619" y="149859"/>
                  </a:lnTo>
                  <a:lnTo>
                    <a:pt x="7619" y="147320"/>
                  </a:lnTo>
                  <a:close/>
                </a:path>
                <a:path w="7619" h="561339">
                  <a:moveTo>
                    <a:pt x="7619" y="149860"/>
                  </a:moveTo>
                  <a:lnTo>
                    <a:pt x="0" y="149860"/>
                  </a:lnTo>
                  <a:lnTo>
                    <a:pt x="0" y="153669"/>
                  </a:lnTo>
                  <a:lnTo>
                    <a:pt x="7619" y="153669"/>
                  </a:lnTo>
                  <a:lnTo>
                    <a:pt x="7619" y="149860"/>
                  </a:lnTo>
                  <a:close/>
                </a:path>
                <a:path w="7619" h="561339">
                  <a:moveTo>
                    <a:pt x="7619" y="153670"/>
                  </a:moveTo>
                  <a:lnTo>
                    <a:pt x="0" y="153670"/>
                  </a:lnTo>
                  <a:lnTo>
                    <a:pt x="0" y="156209"/>
                  </a:lnTo>
                  <a:lnTo>
                    <a:pt x="7619" y="156209"/>
                  </a:lnTo>
                  <a:lnTo>
                    <a:pt x="7619" y="153670"/>
                  </a:lnTo>
                  <a:close/>
                </a:path>
                <a:path w="7619" h="561339">
                  <a:moveTo>
                    <a:pt x="7619" y="156210"/>
                  </a:moveTo>
                  <a:lnTo>
                    <a:pt x="0" y="156210"/>
                  </a:lnTo>
                  <a:lnTo>
                    <a:pt x="0" y="168909"/>
                  </a:lnTo>
                  <a:lnTo>
                    <a:pt x="7619" y="168909"/>
                  </a:lnTo>
                  <a:lnTo>
                    <a:pt x="7619" y="156210"/>
                  </a:lnTo>
                  <a:close/>
                </a:path>
                <a:path w="7619" h="561339">
                  <a:moveTo>
                    <a:pt x="7619" y="168910"/>
                  </a:moveTo>
                  <a:lnTo>
                    <a:pt x="0" y="168910"/>
                  </a:lnTo>
                  <a:lnTo>
                    <a:pt x="0" y="207009"/>
                  </a:lnTo>
                  <a:lnTo>
                    <a:pt x="7619" y="207009"/>
                  </a:lnTo>
                  <a:lnTo>
                    <a:pt x="7619" y="168910"/>
                  </a:lnTo>
                  <a:close/>
                </a:path>
                <a:path w="7619" h="561339">
                  <a:moveTo>
                    <a:pt x="7619" y="207010"/>
                  </a:moveTo>
                  <a:lnTo>
                    <a:pt x="0" y="207010"/>
                  </a:lnTo>
                  <a:lnTo>
                    <a:pt x="0" y="359409"/>
                  </a:lnTo>
                  <a:lnTo>
                    <a:pt x="7619" y="359409"/>
                  </a:lnTo>
                  <a:lnTo>
                    <a:pt x="7619" y="207010"/>
                  </a:lnTo>
                  <a:close/>
                </a:path>
                <a:path w="7619" h="561339">
                  <a:moveTo>
                    <a:pt x="3809" y="556260"/>
                  </a:moveTo>
                  <a:lnTo>
                    <a:pt x="0" y="556260"/>
                  </a:lnTo>
                  <a:lnTo>
                    <a:pt x="0" y="561340"/>
                  </a:lnTo>
                  <a:lnTo>
                    <a:pt x="1269" y="561340"/>
                  </a:lnTo>
                  <a:lnTo>
                    <a:pt x="1269" y="558800"/>
                  </a:lnTo>
                  <a:lnTo>
                    <a:pt x="2539" y="558800"/>
                  </a:lnTo>
                  <a:lnTo>
                    <a:pt x="2539" y="557530"/>
                  </a:lnTo>
                  <a:lnTo>
                    <a:pt x="3809" y="557530"/>
                  </a:lnTo>
                  <a:lnTo>
                    <a:pt x="3809" y="556260"/>
                  </a:lnTo>
                  <a:close/>
                </a:path>
                <a:path w="7619" h="561339">
                  <a:moveTo>
                    <a:pt x="7619" y="549910"/>
                  </a:moveTo>
                  <a:lnTo>
                    <a:pt x="0" y="549910"/>
                  </a:lnTo>
                  <a:lnTo>
                    <a:pt x="0" y="554990"/>
                  </a:lnTo>
                  <a:lnTo>
                    <a:pt x="6350" y="554990"/>
                  </a:lnTo>
                  <a:lnTo>
                    <a:pt x="6350" y="556260"/>
                  </a:lnTo>
                  <a:lnTo>
                    <a:pt x="7619" y="556260"/>
                  </a:lnTo>
                  <a:lnTo>
                    <a:pt x="7619" y="549910"/>
                  </a:lnTo>
                  <a:close/>
                </a:path>
                <a:path w="7619" h="561339">
                  <a:moveTo>
                    <a:pt x="7619" y="543560"/>
                  </a:moveTo>
                  <a:lnTo>
                    <a:pt x="0" y="543560"/>
                  </a:lnTo>
                  <a:lnTo>
                    <a:pt x="0" y="548640"/>
                  </a:lnTo>
                  <a:lnTo>
                    <a:pt x="7619" y="548640"/>
                  </a:lnTo>
                  <a:lnTo>
                    <a:pt x="7619" y="543560"/>
                  </a:lnTo>
                  <a:close/>
                </a:path>
                <a:path w="7619" h="561339">
                  <a:moveTo>
                    <a:pt x="7619" y="537210"/>
                  </a:moveTo>
                  <a:lnTo>
                    <a:pt x="0" y="537210"/>
                  </a:lnTo>
                  <a:lnTo>
                    <a:pt x="0" y="542290"/>
                  </a:lnTo>
                  <a:lnTo>
                    <a:pt x="7619" y="542290"/>
                  </a:lnTo>
                  <a:lnTo>
                    <a:pt x="7619" y="537210"/>
                  </a:lnTo>
                  <a:close/>
                </a:path>
                <a:path w="7619" h="561339">
                  <a:moveTo>
                    <a:pt x="7619" y="530860"/>
                  </a:moveTo>
                  <a:lnTo>
                    <a:pt x="0" y="530860"/>
                  </a:lnTo>
                  <a:lnTo>
                    <a:pt x="0" y="535940"/>
                  </a:lnTo>
                  <a:lnTo>
                    <a:pt x="7619" y="535940"/>
                  </a:lnTo>
                  <a:lnTo>
                    <a:pt x="7619" y="530860"/>
                  </a:lnTo>
                  <a:close/>
                </a:path>
                <a:path w="7619" h="561339">
                  <a:moveTo>
                    <a:pt x="7619" y="524510"/>
                  </a:moveTo>
                  <a:lnTo>
                    <a:pt x="0" y="524510"/>
                  </a:lnTo>
                  <a:lnTo>
                    <a:pt x="0" y="529590"/>
                  </a:lnTo>
                  <a:lnTo>
                    <a:pt x="7619" y="529590"/>
                  </a:lnTo>
                  <a:lnTo>
                    <a:pt x="7619" y="524510"/>
                  </a:lnTo>
                  <a:close/>
                </a:path>
                <a:path w="7619" h="561339">
                  <a:moveTo>
                    <a:pt x="7619" y="518159"/>
                  </a:moveTo>
                  <a:lnTo>
                    <a:pt x="0" y="518159"/>
                  </a:lnTo>
                  <a:lnTo>
                    <a:pt x="0" y="523240"/>
                  </a:lnTo>
                  <a:lnTo>
                    <a:pt x="7619" y="523240"/>
                  </a:lnTo>
                  <a:lnTo>
                    <a:pt x="7619" y="518159"/>
                  </a:lnTo>
                  <a:close/>
                </a:path>
                <a:path w="7619" h="561339">
                  <a:moveTo>
                    <a:pt x="7619" y="511809"/>
                  </a:moveTo>
                  <a:lnTo>
                    <a:pt x="0" y="511809"/>
                  </a:lnTo>
                  <a:lnTo>
                    <a:pt x="0" y="516890"/>
                  </a:lnTo>
                  <a:lnTo>
                    <a:pt x="7619" y="516890"/>
                  </a:lnTo>
                  <a:lnTo>
                    <a:pt x="7619" y="511809"/>
                  </a:lnTo>
                  <a:close/>
                </a:path>
                <a:path w="7619" h="561339">
                  <a:moveTo>
                    <a:pt x="7619" y="505460"/>
                  </a:moveTo>
                  <a:lnTo>
                    <a:pt x="0" y="505460"/>
                  </a:lnTo>
                  <a:lnTo>
                    <a:pt x="0" y="510540"/>
                  </a:lnTo>
                  <a:lnTo>
                    <a:pt x="7619" y="510540"/>
                  </a:lnTo>
                  <a:lnTo>
                    <a:pt x="7619" y="505460"/>
                  </a:lnTo>
                  <a:close/>
                </a:path>
                <a:path w="7619" h="561339">
                  <a:moveTo>
                    <a:pt x="7619" y="499109"/>
                  </a:moveTo>
                  <a:lnTo>
                    <a:pt x="0" y="499109"/>
                  </a:lnTo>
                  <a:lnTo>
                    <a:pt x="0" y="504190"/>
                  </a:lnTo>
                  <a:lnTo>
                    <a:pt x="7619" y="504190"/>
                  </a:lnTo>
                  <a:lnTo>
                    <a:pt x="7619" y="499109"/>
                  </a:lnTo>
                  <a:close/>
                </a:path>
                <a:path w="7619" h="561339">
                  <a:moveTo>
                    <a:pt x="7619" y="491490"/>
                  </a:moveTo>
                  <a:lnTo>
                    <a:pt x="0" y="491490"/>
                  </a:lnTo>
                  <a:lnTo>
                    <a:pt x="0" y="497840"/>
                  </a:lnTo>
                  <a:lnTo>
                    <a:pt x="7619" y="497840"/>
                  </a:lnTo>
                  <a:lnTo>
                    <a:pt x="7619" y="491490"/>
                  </a:lnTo>
                  <a:close/>
                </a:path>
                <a:path w="7619" h="561339">
                  <a:moveTo>
                    <a:pt x="7619" y="486410"/>
                  </a:moveTo>
                  <a:lnTo>
                    <a:pt x="0" y="486410"/>
                  </a:lnTo>
                  <a:lnTo>
                    <a:pt x="0" y="490220"/>
                  </a:lnTo>
                  <a:lnTo>
                    <a:pt x="7619" y="490220"/>
                  </a:lnTo>
                  <a:lnTo>
                    <a:pt x="7619" y="486410"/>
                  </a:lnTo>
                  <a:close/>
                </a:path>
                <a:path w="7619" h="561339">
                  <a:moveTo>
                    <a:pt x="7619" y="480059"/>
                  </a:moveTo>
                  <a:lnTo>
                    <a:pt x="0" y="480059"/>
                  </a:lnTo>
                  <a:lnTo>
                    <a:pt x="0" y="485140"/>
                  </a:lnTo>
                  <a:lnTo>
                    <a:pt x="7619" y="485140"/>
                  </a:lnTo>
                  <a:lnTo>
                    <a:pt x="7619" y="480059"/>
                  </a:lnTo>
                  <a:close/>
                </a:path>
                <a:path w="7619" h="561339">
                  <a:moveTo>
                    <a:pt x="7619" y="472440"/>
                  </a:moveTo>
                  <a:lnTo>
                    <a:pt x="0" y="472440"/>
                  </a:lnTo>
                  <a:lnTo>
                    <a:pt x="0" y="478790"/>
                  </a:lnTo>
                  <a:lnTo>
                    <a:pt x="7619" y="478790"/>
                  </a:lnTo>
                  <a:lnTo>
                    <a:pt x="7619" y="472440"/>
                  </a:lnTo>
                  <a:close/>
                </a:path>
                <a:path w="7619" h="561339">
                  <a:moveTo>
                    <a:pt x="7619" y="467359"/>
                  </a:moveTo>
                  <a:lnTo>
                    <a:pt x="0" y="467359"/>
                  </a:lnTo>
                  <a:lnTo>
                    <a:pt x="0" y="471170"/>
                  </a:lnTo>
                  <a:lnTo>
                    <a:pt x="7619" y="471170"/>
                  </a:lnTo>
                  <a:lnTo>
                    <a:pt x="7619" y="467359"/>
                  </a:lnTo>
                  <a:close/>
                </a:path>
                <a:path w="7619" h="561339">
                  <a:moveTo>
                    <a:pt x="7619" y="461009"/>
                  </a:moveTo>
                  <a:lnTo>
                    <a:pt x="0" y="461009"/>
                  </a:lnTo>
                  <a:lnTo>
                    <a:pt x="0" y="466090"/>
                  </a:lnTo>
                  <a:lnTo>
                    <a:pt x="7619" y="466090"/>
                  </a:lnTo>
                  <a:lnTo>
                    <a:pt x="7619" y="461009"/>
                  </a:lnTo>
                  <a:close/>
                </a:path>
                <a:path w="7619" h="561339">
                  <a:moveTo>
                    <a:pt x="7619" y="454659"/>
                  </a:moveTo>
                  <a:lnTo>
                    <a:pt x="0" y="454659"/>
                  </a:lnTo>
                  <a:lnTo>
                    <a:pt x="0" y="459740"/>
                  </a:lnTo>
                  <a:lnTo>
                    <a:pt x="7619" y="459740"/>
                  </a:lnTo>
                  <a:lnTo>
                    <a:pt x="7619" y="454659"/>
                  </a:lnTo>
                  <a:close/>
                </a:path>
                <a:path w="7619" h="561339">
                  <a:moveTo>
                    <a:pt x="7619" y="448309"/>
                  </a:moveTo>
                  <a:lnTo>
                    <a:pt x="0" y="448309"/>
                  </a:lnTo>
                  <a:lnTo>
                    <a:pt x="0" y="453390"/>
                  </a:lnTo>
                  <a:lnTo>
                    <a:pt x="7619" y="453390"/>
                  </a:lnTo>
                  <a:lnTo>
                    <a:pt x="7619" y="448309"/>
                  </a:lnTo>
                  <a:close/>
                </a:path>
                <a:path w="7619" h="561339">
                  <a:moveTo>
                    <a:pt x="7619" y="441959"/>
                  </a:moveTo>
                  <a:lnTo>
                    <a:pt x="0" y="441959"/>
                  </a:lnTo>
                  <a:lnTo>
                    <a:pt x="0" y="447040"/>
                  </a:lnTo>
                  <a:lnTo>
                    <a:pt x="7619" y="447040"/>
                  </a:lnTo>
                  <a:lnTo>
                    <a:pt x="7619" y="441959"/>
                  </a:lnTo>
                  <a:close/>
                </a:path>
                <a:path w="7619" h="561339">
                  <a:moveTo>
                    <a:pt x="7619" y="435609"/>
                  </a:moveTo>
                  <a:lnTo>
                    <a:pt x="0" y="435609"/>
                  </a:lnTo>
                  <a:lnTo>
                    <a:pt x="0" y="440690"/>
                  </a:lnTo>
                  <a:lnTo>
                    <a:pt x="7619" y="440690"/>
                  </a:lnTo>
                  <a:lnTo>
                    <a:pt x="7619" y="435609"/>
                  </a:lnTo>
                  <a:close/>
                </a:path>
                <a:path w="7619" h="561339">
                  <a:moveTo>
                    <a:pt x="7619" y="429260"/>
                  </a:moveTo>
                  <a:lnTo>
                    <a:pt x="0" y="429260"/>
                  </a:lnTo>
                  <a:lnTo>
                    <a:pt x="0" y="434340"/>
                  </a:lnTo>
                  <a:lnTo>
                    <a:pt x="7619" y="434340"/>
                  </a:lnTo>
                  <a:lnTo>
                    <a:pt x="7619" y="429260"/>
                  </a:lnTo>
                  <a:close/>
                </a:path>
                <a:path w="7619" h="561339">
                  <a:moveTo>
                    <a:pt x="7619" y="422909"/>
                  </a:moveTo>
                  <a:lnTo>
                    <a:pt x="0" y="422909"/>
                  </a:lnTo>
                  <a:lnTo>
                    <a:pt x="0" y="427990"/>
                  </a:lnTo>
                  <a:lnTo>
                    <a:pt x="7619" y="427990"/>
                  </a:lnTo>
                  <a:lnTo>
                    <a:pt x="7619" y="422909"/>
                  </a:lnTo>
                  <a:close/>
                </a:path>
                <a:path w="7619" h="561339">
                  <a:moveTo>
                    <a:pt x="7619" y="416559"/>
                  </a:moveTo>
                  <a:lnTo>
                    <a:pt x="0" y="416559"/>
                  </a:lnTo>
                  <a:lnTo>
                    <a:pt x="0" y="421640"/>
                  </a:lnTo>
                  <a:lnTo>
                    <a:pt x="7619" y="421640"/>
                  </a:lnTo>
                  <a:lnTo>
                    <a:pt x="7619" y="416559"/>
                  </a:lnTo>
                  <a:close/>
                </a:path>
                <a:path w="7619" h="561339">
                  <a:moveTo>
                    <a:pt x="7619" y="410209"/>
                  </a:moveTo>
                  <a:lnTo>
                    <a:pt x="0" y="410209"/>
                  </a:lnTo>
                  <a:lnTo>
                    <a:pt x="0" y="415290"/>
                  </a:lnTo>
                  <a:lnTo>
                    <a:pt x="7619" y="415290"/>
                  </a:lnTo>
                  <a:lnTo>
                    <a:pt x="7619" y="410209"/>
                  </a:lnTo>
                  <a:close/>
                </a:path>
                <a:path w="7619" h="561339">
                  <a:moveTo>
                    <a:pt x="7619" y="403859"/>
                  </a:moveTo>
                  <a:lnTo>
                    <a:pt x="0" y="403859"/>
                  </a:lnTo>
                  <a:lnTo>
                    <a:pt x="0" y="408940"/>
                  </a:lnTo>
                  <a:lnTo>
                    <a:pt x="7619" y="408940"/>
                  </a:lnTo>
                  <a:lnTo>
                    <a:pt x="7619" y="403859"/>
                  </a:lnTo>
                  <a:close/>
                </a:path>
                <a:path w="7619" h="561339">
                  <a:moveTo>
                    <a:pt x="7619" y="397509"/>
                  </a:moveTo>
                  <a:lnTo>
                    <a:pt x="0" y="397509"/>
                  </a:lnTo>
                  <a:lnTo>
                    <a:pt x="0" y="402590"/>
                  </a:lnTo>
                  <a:lnTo>
                    <a:pt x="7619" y="402590"/>
                  </a:lnTo>
                  <a:lnTo>
                    <a:pt x="7619" y="397509"/>
                  </a:lnTo>
                  <a:close/>
                </a:path>
                <a:path w="7619" h="561339">
                  <a:moveTo>
                    <a:pt x="7619" y="391160"/>
                  </a:moveTo>
                  <a:lnTo>
                    <a:pt x="0" y="391160"/>
                  </a:lnTo>
                  <a:lnTo>
                    <a:pt x="0" y="396240"/>
                  </a:lnTo>
                  <a:lnTo>
                    <a:pt x="7619" y="396240"/>
                  </a:lnTo>
                  <a:lnTo>
                    <a:pt x="7619" y="391160"/>
                  </a:lnTo>
                  <a:close/>
                </a:path>
                <a:path w="7619" h="561339">
                  <a:moveTo>
                    <a:pt x="7619" y="372109"/>
                  </a:moveTo>
                  <a:lnTo>
                    <a:pt x="0" y="372109"/>
                  </a:lnTo>
                  <a:lnTo>
                    <a:pt x="0" y="389890"/>
                  </a:lnTo>
                  <a:lnTo>
                    <a:pt x="7619" y="389890"/>
                  </a:lnTo>
                  <a:lnTo>
                    <a:pt x="7619" y="372109"/>
                  </a:lnTo>
                  <a:close/>
                </a:path>
                <a:path w="7619" h="561339">
                  <a:moveTo>
                    <a:pt x="7619" y="365759"/>
                  </a:moveTo>
                  <a:lnTo>
                    <a:pt x="0" y="365759"/>
                  </a:lnTo>
                  <a:lnTo>
                    <a:pt x="0" y="370840"/>
                  </a:lnTo>
                  <a:lnTo>
                    <a:pt x="7619" y="370840"/>
                  </a:lnTo>
                  <a:lnTo>
                    <a:pt x="7619" y="365759"/>
                  </a:lnTo>
                  <a:close/>
                </a:path>
                <a:path w="7619" h="561339">
                  <a:moveTo>
                    <a:pt x="7619" y="360680"/>
                  </a:moveTo>
                  <a:lnTo>
                    <a:pt x="0" y="360680"/>
                  </a:lnTo>
                  <a:lnTo>
                    <a:pt x="0" y="364490"/>
                  </a:lnTo>
                  <a:lnTo>
                    <a:pt x="7619" y="364490"/>
                  </a:lnTo>
                  <a:lnTo>
                    <a:pt x="7619" y="360680"/>
                  </a:lnTo>
                  <a:close/>
                </a:path>
              </a:pathLst>
            </a:custGeom>
            <a:solidFill>
              <a:srgbClr val="7E00EE"/>
            </a:solidFill>
          </p:spPr>
          <p:txBody>
            <a:bodyPr bIns="0" lIns="0" rIns="0" rtlCol="0" tIns="0" wrap="square"/>
            <a:p/>
          </p:txBody>
        </p:sp>
        <p:sp>
          <p:nvSpPr>
            <p:cNvPr id="1050453" name="object 1761"/>
            <p:cNvSpPr/>
            <p:nvPr/>
          </p:nvSpPr>
          <p:spPr>
            <a:xfrm>
              <a:off x="2893059" y="5867400"/>
              <a:ext cx="7620" cy="572770"/>
            </a:xfrm>
            <a:custGeom>
              <a:avLst/>
              <a:ahLst/>
              <a:rect l="l" t="t" r="r" b="b"/>
              <a:pathLst>
                <a:path w="7619" h="572770">
                  <a:moveTo>
                    <a:pt x="1269" y="0"/>
                  </a:moveTo>
                  <a:lnTo>
                    <a:pt x="0" y="0"/>
                  </a:lnTo>
                  <a:lnTo>
                    <a:pt x="0" y="1269"/>
                  </a:lnTo>
                  <a:lnTo>
                    <a:pt x="1269" y="1269"/>
                  </a:lnTo>
                  <a:lnTo>
                    <a:pt x="1269" y="0"/>
                  </a:lnTo>
                  <a:close/>
                </a:path>
                <a:path w="7619" h="572770">
                  <a:moveTo>
                    <a:pt x="2539" y="1270"/>
                  </a:moveTo>
                  <a:lnTo>
                    <a:pt x="0" y="1270"/>
                  </a:lnTo>
                  <a:lnTo>
                    <a:pt x="0" y="7619"/>
                  </a:lnTo>
                  <a:lnTo>
                    <a:pt x="7619" y="7619"/>
                  </a:lnTo>
                  <a:lnTo>
                    <a:pt x="7619" y="5080"/>
                  </a:lnTo>
                  <a:lnTo>
                    <a:pt x="6350" y="5080"/>
                  </a:lnTo>
                  <a:lnTo>
                    <a:pt x="6350" y="3810"/>
                  </a:lnTo>
                  <a:lnTo>
                    <a:pt x="3809" y="3810"/>
                  </a:lnTo>
                  <a:lnTo>
                    <a:pt x="3809" y="2540"/>
                  </a:lnTo>
                  <a:lnTo>
                    <a:pt x="2539" y="2540"/>
                  </a:lnTo>
                  <a:lnTo>
                    <a:pt x="2539" y="1270"/>
                  </a:lnTo>
                  <a:close/>
                </a:path>
                <a:path w="7619" h="572770">
                  <a:moveTo>
                    <a:pt x="7619" y="7620"/>
                  </a:moveTo>
                  <a:lnTo>
                    <a:pt x="0" y="7620"/>
                  </a:lnTo>
                  <a:lnTo>
                    <a:pt x="0" y="10159"/>
                  </a:lnTo>
                  <a:lnTo>
                    <a:pt x="7619" y="10159"/>
                  </a:lnTo>
                  <a:lnTo>
                    <a:pt x="7619" y="7620"/>
                  </a:lnTo>
                  <a:close/>
                </a:path>
                <a:path w="7619" h="572770">
                  <a:moveTo>
                    <a:pt x="7619" y="10160"/>
                  </a:moveTo>
                  <a:lnTo>
                    <a:pt x="0" y="10160"/>
                  </a:lnTo>
                  <a:lnTo>
                    <a:pt x="0" y="13969"/>
                  </a:lnTo>
                  <a:lnTo>
                    <a:pt x="7619" y="13969"/>
                  </a:lnTo>
                  <a:lnTo>
                    <a:pt x="7619" y="10160"/>
                  </a:lnTo>
                  <a:close/>
                </a:path>
                <a:path w="7619" h="572770">
                  <a:moveTo>
                    <a:pt x="7619" y="13970"/>
                  </a:moveTo>
                  <a:lnTo>
                    <a:pt x="0" y="13970"/>
                  </a:lnTo>
                  <a:lnTo>
                    <a:pt x="0" y="20319"/>
                  </a:lnTo>
                  <a:lnTo>
                    <a:pt x="7619" y="20319"/>
                  </a:lnTo>
                  <a:lnTo>
                    <a:pt x="7619" y="13970"/>
                  </a:lnTo>
                  <a:close/>
                </a:path>
                <a:path w="7619" h="572770">
                  <a:moveTo>
                    <a:pt x="7619" y="20320"/>
                  </a:moveTo>
                  <a:lnTo>
                    <a:pt x="0" y="20320"/>
                  </a:lnTo>
                  <a:lnTo>
                    <a:pt x="0" y="22859"/>
                  </a:lnTo>
                  <a:lnTo>
                    <a:pt x="7619" y="22859"/>
                  </a:lnTo>
                  <a:lnTo>
                    <a:pt x="7619" y="20320"/>
                  </a:lnTo>
                  <a:close/>
                </a:path>
                <a:path w="7619" h="572770">
                  <a:moveTo>
                    <a:pt x="7619" y="22860"/>
                  </a:moveTo>
                  <a:lnTo>
                    <a:pt x="0" y="22860"/>
                  </a:lnTo>
                  <a:lnTo>
                    <a:pt x="0" y="26669"/>
                  </a:lnTo>
                  <a:lnTo>
                    <a:pt x="7619" y="26669"/>
                  </a:lnTo>
                  <a:lnTo>
                    <a:pt x="7619" y="22860"/>
                  </a:lnTo>
                  <a:close/>
                </a:path>
                <a:path w="7619" h="572770">
                  <a:moveTo>
                    <a:pt x="7619" y="26670"/>
                  </a:moveTo>
                  <a:lnTo>
                    <a:pt x="0" y="26670"/>
                  </a:lnTo>
                  <a:lnTo>
                    <a:pt x="0" y="33019"/>
                  </a:lnTo>
                  <a:lnTo>
                    <a:pt x="7619" y="33019"/>
                  </a:lnTo>
                  <a:lnTo>
                    <a:pt x="7619" y="26670"/>
                  </a:lnTo>
                  <a:close/>
                </a:path>
                <a:path w="7619" h="572770">
                  <a:moveTo>
                    <a:pt x="7619" y="33020"/>
                  </a:moveTo>
                  <a:lnTo>
                    <a:pt x="0" y="33020"/>
                  </a:lnTo>
                  <a:lnTo>
                    <a:pt x="0" y="35559"/>
                  </a:lnTo>
                  <a:lnTo>
                    <a:pt x="7619" y="35559"/>
                  </a:lnTo>
                  <a:lnTo>
                    <a:pt x="7619" y="33020"/>
                  </a:lnTo>
                  <a:close/>
                </a:path>
                <a:path w="7619" h="572770">
                  <a:moveTo>
                    <a:pt x="7619" y="35560"/>
                  </a:moveTo>
                  <a:lnTo>
                    <a:pt x="0" y="35560"/>
                  </a:lnTo>
                  <a:lnTo>
                    <a:pt x="0" y="39369"/>
                  </a:lnTo>
                  <a:lnTo>
                    <a:pt x="7619" y="39369"/>
                  </a:lnTo>
                  <a:lnTo>
                    <a:pt x="7619" y="35560"/>
                  </a:lnTo>
                  <a:close/>
                </a:path>
                <a:path w="7619" h="572770">
                  <a:moveTo>
                    <a:pt x="7619" y="39370"/>
                  </a:moveTo>
                  <a:lnTo>
                    <a:pt x="0" y="39370"/>
                  </a:lnTo>
                  <a:lnTo>
                    <a:pt x="0" y="41909"/>
                  </a:lnTo>
                  <a:lnTo>
                    <a:pt x="7619" y="41909"/>
                  </a:lnTo>
                  <a:lnTo>
                    <a:pt x="7619" y="39370"/>
                  </a:lnTo>
                  <a:close/>
                </a:path>
                <a:path w="7619" h="572770">
                  <a:moveTo>
                    <a:pt x="7619" y="41910"/>
                  </a:moveTo>
                  <a:lnTo>
                    <a:pt x="0" y="41910"/>
                  </a:lnTo>
                  <a:lnTo>
                    <a:pt x="0" y="45719"/>
                  </a:lnTo>
                  <a:lnTo>
                    <a:pt x="7619" y="45719"/>
                  </a:lnTo>
                  <a:lnTo>
                    <a:pt x="7619" y="41910"/>
                  </a:lnTo>
                  <a:close/>
                </a:path>
                <a:path w="7619" h="572770">
                  <a:moveTo>
                    <a:pt x="7619" y="45720"/>
                  </a:moveTo>
                  <a:lnTo>
                    <a:pt x="0" y="45720"/>
                  </a:lnTo>
                  <a:lnTo>
                    <a:pt x="0" y="48259"/>
                  </a:lnTo>
                  <a:lnTo>
                    <a:pt x="7619" y="48259"/>
                  </a:lnTo>
                  <a:lnTo>
                    <a:pt x="7619" y="45720"/>
                  </a:lnTo>
                  <a:close/>
                </a:path>
                <a:path w="7619" h="572770">
                  <a:moveTo>
                    <a:pt x="7619" y="48260"/>
                  </a:moveTo>
                  <a:lnTo>
                    <a:pt x="0" y="48260"/>
                  </a:lnTo>
                  <a:lnTo>
                    <a:pt x="0" y="52069"/>
                  </a:lnTo>
                  <a:lnTo>
                    <a:pt x="7619" y="52069"/>
                  </a:lnTo>
                  <a:lnTo>
                    <a:pt x="7619" y="48260"/>
                  </a:lnTo>
                  <a:close/>
                </a:path>
                <a:path w="7619" h="572770">
                  <a:moveTo>
                    <a:pt x="7619" y="52070"/>
                  </a:moveTo>
                  <a:lnTo>
                    <a:pt x="0" y="52070"/>
                  </a:lnTo>
                  <a:lnTo>
                    <a:pt x="0" y="54609"/>
                  </a:lnTo>
                  <a:lnTo>
                    <a:pt x="7619" y="54609"/>
                  </a:lnTo>
                  <a:lnTo>
                    <a:pt x="7619" y="52070"/>
                  </a:lnTo>
                  <a:close/>
                </a:path>
                <a:path w="7619" h="572770">
                  <a:moveTo>
                    <a:pt x="7619" y="54610"/>
                  </a:moveTo>
                  <a:lnTo>
                    <a:pt x="0" y="54610"/>
                  </a:lnTo>
                  <a:lnTo>
                    <a:pt x="0" y="58419"/>
                  </a:lnTo>
                  <a:lnTo>
                    <a:pt x="7619" y="58419"/>
                  </a:lnTo>
                  <a:lnTo>
                    <a:pt x="7619" y="54610"/>
                  </a:lnTo>
                  <a:close/>
                </a:path>
                <a:path w="7619" h="572770">
                  <a:moveTo>
                    <a:pt x="7619" y="58420"/>
                  </a:moveTo>
                  <a:lnTo>
                    <a:pt x="0" y="58420"/>
                  </a:lnTo>
                  <a:lnTo>
                    <a:pt x="0" y="60959"/>
                  </a:lnTo>
                  <a:lnTo>
                    <a:pt x="7619" y="60959"/>
                  </a:lnTo>
                  <a:lnTo>
                    <a:pt x="7619" y="58420"/>
                  </a:lnTo>
                  <a:close/>
                </a:path>
                <a:path w="7619" h="572770">
                  <a:moveTo>
                    <a:pt x="7619" y="60960"/>
                  </a:moveTo>
                  <a:lnTo>
                    <a:pt x="0" y="60960"/>
                  </a:lnTo>
                  <a:lnTo>
                    <a:pt x="0" y="64769"/>
                  </a:lnTo>
                  <a:lnTo>
                    <a:pt x="7619" y="64769"/>
                  </a:lnTo>
                  <a:lnTo>
                    <a:pt x="7619" y="60960"/>
                  </a:lnTo>
                  <a:close/>
                </a:path>
                <a:path w="7619" h="572770">
                  <a:moveTo>
                    <a:pt x="7619" y="64770"/>
                  </a:moveTo>
                  <a:lnTo>
                    <a:pt x="0" y="64770"/>
                  </a:lnTo>
                  <a:lnTo>
                    <a:pt x="0" y="67309"/>
                  </a:lnTo>
                  <a:lnTo>
                    <a:pt x="7619" y="67309"/>
                  </a:lnTo>
                  <a:lnTo>
                    <a:pt x="7619" y="64770"/>
                  </a:lnTo>
                  <a:close/>
                </a:path>
                <a:path w="7619" h="572770">
                  <a:moveTo>
                    <a:pt x="7619" y="67310"/>
                  </a:moveTo>
                  <a:lnTo>
                    <a:pt x="0" y="67310"/>
                  </a:lnTo>
                  <a:lnTo>
                    <a:pt x="0" y="73659"/>
                  </a:lnTo>
                  <a:lnTo>
                    <a:pt x="7619" y="73659"/>
                  </a:lnTo>
                  <a:lnTo>
                    <a:pt x="7619" y="67310"/>
                  </a:lnTo>
                  <a:close/>
                </a:path>
                <a:path w="7619" h="572770">
                  <a:moveTo>
                    <a:pt x="7619" y="73660"/>
                  </a:moveTo>
                  <a:lnTo>
                    <a:pt x="0" y="73660"/>
                  </a:lnTo>
                  <a:lnTo>
                    <a:pt x="0" y="77469"/>
                  </a:lnTo>
                  <a:lnTo>
                    <a:pt x="7619" y="77469"/>
                  </a:lnTo>
                  <a:lnTo>
                    <a:pt x="7619" y="73660"/>
                  </a:lnTo>
                  <a:close/>
                </a:path>
                <a:path w="7619" h="572770">
                  <a:moveTo>
                    <a:pt x="7619" y="77470"/>
                  </a:moveTo>
                  <a:lnTo>
                    <a:pt x="0" y="77470"/>
                  </a:lnTo>
                  <a:lnTo>
                    <a:pt x="0" y="80009"/>
                  </a:lnTo>
                  <a:lnTo>
                    <a:pt x="7619" y="80009"/>
                  </a:lnTo>
                  <a:lnTo>
                    <a:pt x="7619" y="77470"/>
                  </a:lnTo>
                  <a:close/>
                </a:path>
                <a:path w="7619" h="572770">
                  <a:moveTo>
                    <a:pt x="7619" y="80010"/>
                  </a:moveTo>
                  <a:lnTo>
                    <a:pt x="0" y="80010"/>
                  </a:lnTo>
                  <a:lnTo>
                    <a:pt x="0" y="83819"/>
                  </a:lnTo>
                  <a:lnTo>
                    <a:pt x="7619" y="83819"/>
                  </a:lnTo>
                  <a:lnTo>
                    <a:pt x="7619" y="80010"/>
                  </a:lnTo>
                  <a:close/>
                </a:path>
                <a:path w="7619" h="572770">
                  <a:moveTo>
                    <a:pt x="7619" y="83820"/>
                  </a:moveTo>
                  <a:lnTo>
                    <a:pt x="0" y="83820"/>
                  </a:lnTo>
                  <a:lnTo>
                    <a:pt x="0" y="86359"/>
                  </a:lnTo>
                  <a:lnTo>
                    <a:pt x="7619" y="86359"/>
                  </a:lnTo>
                  <a:lnTo>
                    <a:pt x="7619" y="83820"/>
                  </a:lnTo>
                  <a:close/>
                </a:path>
                <a:path w="7619" h="572770">
                  <a:moveTo>
                    <a:pt x="7619" y="86360"/>
                  </a:moveTo>
                  <a:lnTo>
                    <a:pt x="0" y="86360"/>
                  </a:lnTo>
                  <a:lnTo>
                    <a:pt x="0" y="92709"/>
                  </a:lnTo>
                  <a:lnTo>
                    <a:pt x="7619" y="92709"/>
                  </a:lnTo>
                  <a:lnTo>
                    <a:pt x="7619" y="86360"/>
                  </a:lnTo>
                  <a:close/>
                </a:path>
                <a:path w="7619" h="572770">
                  <a:moveTo>
                    <a:pt x="7619" y="92710"/>
                  </a:moveTo>
                  <a:lnTo>
                    <a:pt x="0" y="92710"/>
                  </a:lnTo>
                  <a:lnTo>
                    <a:pt x="0" y="96519"/>
                  </a:lnTo>
                  <a:lnTo>
                    <a:pt x="7619" y="96519"/>
                  </a:lnTo>
                  <a:lnTo>
                    <a:pt x="7619" y="92710"/>
                  </a:lnTo>
                  <a:close/>
                </a:path>
                <a:path w="7619" h="572770">
                  <a:moveTo>
                    <a:pt x="7619" y="96520"/>
                  </a:moveTo>
                  <a:lnTo>
                    <a:pt x="0" y="96520"/>
                  </a:lnTo>
                  <a:lnTo>
                    <a:pt x="0" y="105409"/>
                  </a:lnTo>
                  <a:lnTo>
                    <a:pt x="7619" y="105409"/>
                  </a:lnTo>
                  <a:lnTo>
                    <a:pt x="7619" y="96520"/>
                  </a:lnTo>
                  <a:close/>
                </a:path>
                <a:path w="7619" h="572770">
                  <a:moveTo>
                    <a:pt x="7619" y="105410"/>
                  </a:moveTo>
                  <a:lnTo>
                    <a:pt x="0" y="105410"/>
                  </a:lnTo>
                  <a:lnTo>
                    <a:pt x="0" y="111759"/>
                  </a:lnTo>
                  <a:lnTo>
                    <a:pt x="7619" y="111759"/>
                  </a:lnTo>
                  <a:lnTo>
                    <a:pt x="7619" y="105410"/>
                  </a:lnTo>
                  <a:close/>
                </a:path>
                <a:path w="7619" h="572770">
                  <a:moveTo>
                    <a:pt x="7619" y="111760"/>
                  </a:moveTo>
                  <a:lnTo>
                    <a:pt x="0" y="111760"/>
                  </a:lnTo>
                  <a:lnTo>
                    <a:pt x="0" y="115569"/>
                  </a:lnTo>
                  <a:lnTo>
                    <a:pt x="7619" y="115569"/>
                  </a:lnTo>
                  <a:lnTo>
                    <a:pt x="7619" y="111760"/>
                  </a:lnTo>
                  <a:close/>
                </a:path>
                <a:path w="7619" h="572770">
                  <a:moveTo>
                    <a:pt x="7619" y="115570"/>
                  </a:moveTo>
                  <a:lnTo>
                    <a:pt x="0" y="115570"/>
                  </a:lnTo>
                  <a:lnTo>
                    <a:pt x="0" y="118109"/>
                  </a:lnTo>
                  <a:lnTo>
                    <a:pt x="7619" y="118109"/>
                  </a:lnTo>
                  <a:lnTo>
                    <a:pt x="7619" y="115570"/>
                  </a:lnTo>
                  <a:close/>
                </a:path>
                <a:path w="7619" h="572770">
                  <a:moveTo>
                    <a:pt x="7619" y="118110"/>
                  </a:moveTo>
                  <a:lnTo>
                    <a:pt x="0" y="118110"/>
                  </a:lnTo>
                  <a:lnTo>
                    <a:pt x="0" y="121919"/>
                  </a:lnTo>
                  <a:lnTo>
                    <a:pt x="7619" y="121919"/>
                  </a:lnTo>
                  <a:lnTo>
                    <a:pt x="7619" y="118110"/>
                  </a:lnTo>
                  <a:close/>
                </a:path>
                <a:path w="7619" h="572770">
                  <a:moveTo>
                    <a:pt x="7619" y="121920"/>
                  </a:moveTo>
                  <a:lnTo>
                    <a:pt x="0" y="121920"/>
                  </a:lnTo>
                  <a:lnTo>
                    <a:pt x="0" y="124459"/>
                  </a:lnTo>
                  <a:lnTo>
                    <a:pt x="7619" y="124459"/>
                  </a:lnTo>
                  <a:lnTo>
                    <a:pt x="7619" y="121920"/>
                  </a:lnTo>
                  <a:close/>
                </a:path>
                <a:path w="7619" h="572770">
                  <a:moveTo>
                    <a:pt x="7619" y="124460"/>
                  </a:moveTo>
                  <a:lnTo>
                    <a:pt x="0" y="124460"/>
                  </a:lnTo>
                  <a:lnTo>
                    <a:pt x="0" y="128269"/>
                  </a:lnTo>
                  <a:lnTo>
                    <a:pt x="7619" y="128269"/>
                  </a:lnTo>
                  <a:lnTo>
                    <a:pt x="7619" y="124460"/>
                  </a:lnTo>
                  <a:close/>
                </a:path>
                <a:path w="7619" h="572770">
                  <a:moveTo>
                    <a:pt x="7619" y="128270"/>
                  </a:moveTo>
                  <a:lnTo>
                    <a:pt x="0" y="128270"/>
                  </a:lnTo>
                  <a:lnTo>
                    <a:pt x="0" y="130809"/>
                  </a:lnTo>
                  <a:lnTo>
                    <a:pt x="7619" y="130809"/>
                  </a:lnTo>
                  <a:lnTo>
                    <a:pt x="7619" y="128270"/>
                  </a:lnTo>
                  <a:close/>
                </a:path>
                <a:path w="7619" h="572770">
                  <a:moveTo>
                    <a:pt x="7619" y="130810"/>
                  </a:moveTo>
                  <a:lnTo>
                    <a:pt x="0" y="130810"/>
                  </a:lnTo>
                  <a:lnTo>
                    <a:pt x="0" y="134619"/>
                  </a:lnTo>
                  <a:lnTo>
                    <a:pt x="7619" y="134619"/>
                  </a:lnTo>
                  <a:lnTo>
                    <a:pt x="7619" y="130810"/>
                  </a:lnTo>
                  <a:close/>
                </a:path>
                <a:path w="7619" h="572770">
                  <a:moveTo>
                    <a:pt x="7619" y="134620"/>
                  </a:moveTo>
                  <a:lnTo>
                    <a:pt x="0" y="134620"/>
                  </a:lnTo>
                  <a:lnTo>
                    <a:pt x="0" y="137159"/>
                  </a:lnTo>
                  <a:lnTo>
                    <a:pt x="7619" y="137159"/>
                  </a:lnTo>
                  <a:lnTo>
                    <a:pt x="7619" y="134620"/>
                  </a:lnTo>
                  <a:close/>
                </a:path>
                <a:path w="7619" h="572770">
                  <a:moveTo>
                    <a:pt x="7619" y="137160"/>
                  </a:moveTo>
                  <a:lnTo>
                    <a:pt x="0" y="137160"/>
                  </a:lnTo>
                  <a:lnTo>
                    <a:pt x="0" y="140969"/>
                  </a:lnTo>
                  <a:lnTo>
                    <a:pt x="7619" y="140969"/>
                  </a:lnTo>
                  <a:lnTo>
                    <a:pt x="7619" y="137160"/>
                  </a:lnTo>
                  <a:close/>
                </a:path>
                <a:path w="7619" h="572770">
                  <a:moveTo>
                    <a:pt x="7619" y="140970"/>
                  </a:moveTo>
                  <a:lnTo>
                    <a:pt x="0" y="140970"/>
                  </a:lnTo>
                  <a:lnTo>
                    <a:pt x="0" y="143509"/>
                  </a:lnTo>
                  <a:lnTo>
                    <a:pt x="7619" y="143509"/>
                  </a:lnTo>
                  <a:lnTo>
                    <a:pt x="7619" y="140970"/>
                  </a:lnTo>
                  <a:close/>
                </a:path>
                <a:path w="7619" h="572770">
                  <a:moveTo>
                    <a:pt x="7619" y="143510"/>
                  </a:moveTo>
                  <a:lnTo>
                    <a:pt x="0" y="143510"/>
                  </a:lnTo>
                  <a:lnTo>
                    <a:pt x="0" y="149859"/>
                  </a:lnTo>
                  <a:lnTo>
                    <a:pt x="7619" y="149859"/>
                  </a:lnTo>
                  <a:lnTo>
                    <a:pt x="7619" y="143510"/>
                  </a:lnTo>
                  <a:close/>
                </a:path>
                <a:path w="7619" h="572770">
                  <a:moveTo>
                    <a:pt x="7619" y="149860"/>
                  </a:moveTo>
                  <a:lnTo>
                    <a:pt x="0" y="149860"/>
                  </a:lnTo>
                  <a:lnTo>
                    <a:pt x="0" y="153669"/>
                  </a:lnTo>
                  <a:lnTo>
                    <a:pt x="7619" y="153669"/>
                  </a:lnTo>
                  <a:lnTo>
                    <a:pt x="7619" y="149860"/>
                  </a:lnTo>
                  <a:close/>
                </a:path>
                <a:path w="7619" h="572770">
                  <a:moveTo>
                    <a:pt x="7619" y="153670"/>
                  </a:moveTo>
                  <a:lnTo>
                    <a:pt x="0" y="153670"/>
                  </a:lnTo>
                  <a:lnTo>
                    <a:pt x="0" y="156209"/>
                  </a:lnTo>
                  <a:lnTo>
                    <a:pt x="7619" y="156209"/>
                  </a:lnTo>
                  <a:lnTo>
                    <a:pt x="7619" y="153670"/>
                  </a:lnTo>
                  <a:close/>
                </a:path>
                <a:path w="7619" h="572770">
                  <a:moveTo>
                    <a:pt x="7619" y="156210"/>
                  </a:moveTo>
                  <a:lnTo>
                    <a:pt x="0" y="156210"/>
                  </a:lnTo>
                  <a:lnTo>
                    <a:pt x="0" y="160019"/>
                  </a:lnTo>
                  <a:lnTo>
                    <a:pt x="7619" y="160019"/>
                  </a:lnTo>
                  <a:lnTo>
                    <a:pt x="7619" y="156210"/>
                  </a:lnTo>
                  <a:close/>
                </a:path>
                <a:path w="7619" h="572770">
                  <a:moveTo>
                    <a:pt x="7619" y="160020"/>
                  </a:moveTo>
                  <a:lnTo>
                    <a:pt x="0" y="160020"/>
                  </a:lnTo>
                  <a:lnTo>
                    <a:pt x="0" y="162559"/>
                  </a:lnTo>
                  <a:lnTo>
                    <a:pt x="7619" y="162559"/>
                  </a:lnTo>
                  <a:lnTo>
                    <a:pt x="7619" y="160020"/>
                  </a:lnTo>
                  <a:close/>
                </a:path>
                <a:path w="7619" h="572770">
                  <a:moveTo>
                    <a:pt x="7619" y="162560"/>
                  </a:moveTo>
                  <a:lnTo>
                    <a:pt x="0" y="162560"/>
                  </a:lnTo>
                  <a:lnTo>
                    <a:pt x="0" y="175259"/>
                  </a:lnTo>
                  <a:lnTo>
                    <a:pt x="7619" y="175259"/>
                  </a:lnTo>
                  <a:lnTo>
                    <a:pt x="7619" y="162560"/>
                  </a:lnTo>
                  <a:close/>
                </a:path>
                <a:path w="7619" h="572770">
                  <a:moveTo>
                    <a:pt x="7619" y="175260"/>
                  </a:moveTo>
                  <a:lnTo>
                    <a:pt x="0" y="175260"/>
                  </a:lnTo>
                  <a:lnTo>
                    <a:pt x="0" y="213359"/>
                  </a:lnTo>
                  <a:lnTo>
                    <a:pt x="7619" y="213359"/>
                  </a:lnTo>
                  <a:lnTo>
                    <a:pt x="7619" y="175260"/>
                  </a:lnTo>
                  <a:close/>
                </a:path>
                <a:path w="7619" h="572770">
                  <a:moveTo>
                    <a:pt x="7619" y="213360"/>
                  </a:moveTo>
                  <a:lnTo>
                    <a:pt x="0" y="213360"/>
                  </a:lnTo>
                  <a:lnTo>
                    <a:pt x="0" y="365759"/>
                  </a:lnTo>
                  <a:lnTo>
                    <a:pt x="7619" y="365759"/>
                  </a:lnTo>
                  <a:lnTo>
                    <a:pt x="7619" y="213360"/>
                  </a:lnTo>
                  <a:close/>
                </a:path>
                <a:path w="7619" h="572770">
                  <a:moveTo>
                    <a:pt x="3809" y="568960"/>
                  </a:moveTo>
                  <a:lnTo>
                    <a:pt x="0" y="568960"/>
                  </a:lnTo>
                  <a:lnTo>
                    <a:pt x="0" y="572770"/>
                  </a:lnTo>
                  <a:lnTo>
                    <a:pt x="1269" y="572770"/>
                  </a:lnTo>
                  <a:lnTo>
                    <a:pt x="1269" y="570230"/>
                  </a:lnTo>
                  <a:lnTo>
                    <a:pt x="3809" y="570230"/>
                  </a:lnTo>
                  <a:lnTo>
                    <a:pt x="3809" y="568960"/>
                  </a:lnTo>
                  <a:close/>
                </a:path>
                <a:path w="7619" h="572770">
                  <a:moveTo>
                    <a:pt x="6350" y="567690"/>
                  </a:moveTo>
                  <a:lnTo>
                    <a:pt x="5079" y="567690"/>
                  </a:lnTo>
                  <a:lnTo>
                    <a:pt x="5079" y="568960"/>
                  </a:lnTo>
                  <a:lnTo>
                    <a:pt x="6350" y="568960"/>
                  </a:lnTo>
                  <a:lnTo>
                    <a:pt x="6350" y="567690"/>
                  </a:lnTo>
                  <a:close/>
                </a:path>
                <a:path w="7619" h="572770">
                  <a:moveTo>
                    <a:pt x="7619" y="562610"/>
                  </a:moveTo>
                  <a:lnTo>
                    <a:pt x="0" y="562610"/>
                  </a:lnTo>
                  <a:lnTo>
                    <a:pt x="0" y="567690"/>
                  </a:lnTo>
                  <a:lnTo>
                    <a:pt x="7619" y="567690"/>
                  </a:lnTo>
                  <a:lnTo>
                    <a:pt x="7619" y="562610"/>
                  </a:lnTo>
                  <a:close/>
                </a:path>
                <a:path w="7619" h="572770">
                  <a:moveTo>
                    <a:pt x="7619" y="556260"/>
                  </a:moveTo>
                  <a:lnTo>
                    <a:pt x="0" y="556260"/>
                  </a:lnTo>
                  <a:lnTo>
                    <a:pt x="0" y="561340"/>
                  </a:lnTo>
                  <a:lnTo>
                    <a:pt x="7619" y="561340"/>
                  </a:lnTo>
                  <a:lnTo>
                    <a:pt x="7619" y="556260"/>
                  </a:lnTo>
                  <a:close/>
                </a:path>
                <a:path w="7619" h="572770">
                  <a:moveTo>
                    <a:pt x="7619" y="549910"/>
                  </a:moveTo>
                  <a:lnTo>
                    <a:pt x="0" y="549910"/>
                  </a:lnTo>
                  <a:lnTo>
                    <a:pt x="0" y="554990"/>
                  </a:lnTo>
                  <a:lnTo>
                    <a:pt x="7619" y="554990"/>
                  </a:lnTo>
                  <a:lnTo>
                    <a:pt x="7619" y="549910"/>
                  </a:lnTo>
                  <a:close/>
                </a:path>
                <a:path w="7619" h="572770">
                  <a:moveTo>
                    <a:pt x="7619" y="543560"/>
                  </a:moveTo>
                  <a:lnTo>
                    <a:pt x="0" y="543560"/>
                  </a:lnTo>
                  <a:lnTo>
                    <a:pt x="0" y="548640"/>
                  </a:lnTo>
                  <a:lnTo>
                    <a:pt x="7619" y="548640"/>
                  </a:lnTo>
                  <a:lnTo>
                    <a:pt x="7619" y="543560"/>
                  </a:lnTo>
                  <a:close/>
                </a:path>
                <a:path w="7619" h="572770">
                  <a:moveTo>
                    <a:pt x="7619" y="537210"/>
                  </a:moveTo>
                  <a:lnTo>
                    <a:pt x="0" y="537210"/>
                  </a:lnTo>
                  <a:lnTo>
                    <a:pt x="0" y="542290"/>
                  </a:lnTo>
                  <a:lnTo>
                    <a:pt x="7619" y="542290"/>
                  </a:lnTo>
                  <a:lnTo>
                    <a:pt x="7619" y="537210"/>
                  </a:lnTo>
                  <a:close/>
                </a:path>
                <a:path w="7619" h="572770">
                  <a:moveTo>
                    <a:pt x="7619" y="530860"/>
                  </a:moveTo>
                  <a:lnTo>
                    <a:pt x="0" y="530860"/>
                  </a:lnTo>
                  <a:lnTo>
                    <a:pt x="0" y="535940"/>
                  </a:lnTo>
                  <a:lnTo>
                    <a:pt x="7619" y="535940"/>
                  </a:lnTo>
                  <a:lnTo>
                    <a:pt x="7619" y="530860"/>
                  </a:lnTo>
                  <a:close/>
                </a:path>
                <a:path w="7619" h="572770">
                  <a:moveTo>
                    <a:pt x="7619" y="524510"/>
                  </a:moveTo>
                  <a:lnTo>
                    <a:pt x="0" y="524510"/>
                  </a:lnTo>
                  <a:lnTo>
                    <a:pt x="0" y="529590"/>
                  </a:lnTo>
                  <a:lnTo>
                    <a:pt x="7619" y="529590"/>
                  </a:lnTo>
                  <a:lnTo>
                    <a:pt x="7619" y="524510"/>
                  </a:lnTo>
                  <a:close/>
                </a:path>
                <a:path w="7619" h="572770">
                  <a:moveTo>
                    <a:pt x="7619" y="518159"/>
                  </a:moveTo>
                  <a:lnTo>
                    <a:pt x="0" y="518159"/>
                  </a:lnTo>
                  <a:lnTo>
                    <a:pt x="0" y="523240"/>
                  </a:lnTo>
                  <a:lnTo>
                    <a:pt x="7619" y="523240"/>
                  </a:lnTo>
                  <a:lnTo>
                    <a:pt x="7619" y="518159"/>
                  </a:lnTo>
                  <a:close/>
                </a:path>
                <a:path w="7619" h="572770">
                  <a:moveTo>
                    <a:pt x="7619" y="511810"/>
                  </a:moveTo>
                  <a:lnTo>
                    <a:pt x="0" y="511810"/>
                  </a:lnTo>
                  <a:lnTo>
                    <a:pt x="0" y="516890"/>
                  </a:lnTo>
                  <a:lnTo>
                    <a:pt x="7619" y="516890"/>
                  </a:lnTo>
                  <a:lnTo>
                    <a:pt x="7619" y="511810"/>
                  </a:lnTo>
                  <a:close/>
                </a:path>
                <a:path w="7619" h="572770">
                  <a:moveTo>
                    <a:pt x="7619" y="505459"/>
                  </a:moveTo>
                  <a:lnTo>
                    <a:pt x="0" y="505459"/>
                  </a:lnTo>
                  <a:lnTo>
                    <a:pt x="0" y="510540"/>
                  </a:lnTo>
                  <a:lnTo>
                    <a:pt x="7619" y="510540"/>
                  </a:lnTo>
                  <a:lnTo>
                    <a:pt x="7619" y="505459"/>
                  </a:lnTo>
                  <a:close/>
                </a:path>
                <a:path w="7619" h="572770">
                  <a:moveTo>
                    <a:pt x="7619" y="497840"/>
                  </a:moveTo>
                  <a:lnTo>
                    <a:pt x="0" y="497840"/>
                  </a:lnTo>
                  <a:lnTo>
                    <a:pt x="0" y="504190"/>
                  </a:lnTo>
                  <a:lnTo>
                    <a:pt x="7619" y="504190"/>
                  </a:lnTo>
                  <a:lnTo>
                    <a:pt x="7619" y="497840"/>
                  </a:lnTo>
                  <a:close/>
                </a:path>
                <a:path w="7619" h="572770">
                  <a:moveTo>
                    <a:pt x="7619" y="492760"/>
                  </a:moveTo>
                  <a:lnTo>
                    <a:pt x="0" y="492760"/>
                  </a:lnTo>
                  <a:lnTo>
                    <a:pt x="0" y="496570"/>
                  </a:lnTo>
                  <a:lnTo>
                    <a:pt x="7619" y="496570"/>
                  </a:lnTo>
                  <a:lnTo>
                    <a:pt x="7619" y="492760"/>
                  </a:lnTo>
                  <a:close/>
                </a:path>
                <a:path w="7619" h="572770">
                  <a:moveTo>
                    <a:pt x="7619" y="486409"/>
                  </a:moveTo>
                  <a:lnTo>
                    <a:pt x="0" y="486409"/>
                  </a:lnTo>
                  <a:lnTo>
                    <a:pt x="0" y="491490"/>
                  </a:lnTo>
                  <a:lnTo>
                    <a:pt x="7619" y="491490"/>
                  </a:lnTo>
                  <a:lnTo>
                    <a:pt x="7619" y="486409"/>
                  </a:lnTo>
                  <a:close/>
                </a:path>
                <a:path w="7619" h="572770">
                  <a:moveTo>
                    <a:pt x="7619" y="478790"/>
                  </a:moveTo>
                  <a:lnTo>
                    <a:pt x="0" y="478790"/>
                  </a:lnTo>
                  <a:lnTo>
                    <a:pt x="0" y="485140"/>
                  </a:lnTo>
                  <a:lnTo>
                    <a:pt x="7619" y="485140"/>
                  </a:lnTo>
                  <a:lnTo>
                    <a:pt x="7619" y="478790"/>
                  </a:lnTo>
                  <a:close/>
                </a:path>
                <a:path w="7619" h="572770">
                  <a:moveTo>
                    <a:pt x="7619" y="473709"/>
                  </a:moveTo>
                  <a:lnTo>
                    <a:pt x="0" y="473709"/>
                  </a:lnTo>
                  <a:lnTo>
                    <a:pt x="0" y="477520"/>
                  </a:lnTo>
                  <a:lnTo>
                    <a:pt x="7619" y="477520"/>
                  </a:lnTo>
                  <a:lnTo>
                    <a:pt x="7619" y="473709"/>
                  </a:lnTo>
                  <a:close/>
                </a:path>
                <a:path w="7619" h="572770">
                  <a:moveTo>
                    <a:pt x="7619" y="467359"/>
                  </a:moveTo>
                  <a:lnTo>
                    <a:pt x="0" y="467359"/>
                  </a:lnTo>
                  <a:lnTo>
                    <a:pt x="0" y="472440"/>
                  </a:lnTo>
                  <a:lnTo>
                    <a:pt x="7619" y="472440"/>
                  </a:lnTo>
                  <a:lnTo>
                    <a:pt x="7619" y="467359"/>
                  </a:lnTo>
                  <a:close/>
                </a:path>
                <a:path w="7619" h="572770">
                  <a:moveTo>
                    <a:pt x="7619" y="461009"/>
                  </a:moveTo>
                  <a:lnTo>
                    <a:pt x="0" y="461009"/>
                  </a:lnTo>
                  <a:lnTo>
                    <a:pt x="0" y="466090"/>
                  </a:lnTo>
                  <a:lnTo>
                    <a:pt x="7619" y="466090"/>
                  </a:lnTo>
                  <a:lnTo>
                    <a:pt x="7619" y="461009"/>
                  </a:lnTo>
                  <a:close/>
                </a:path>
                <a:path w="7619" h="572770">
                  <a:moveTo>
                    <a:pt x="7619" y="454659"/>
                  </a:moveTo>
                  <a:lnTo>
                    <a:pt x="0" y="454659"/>
                  </a:lnTo>
                  <a:lnTo>
                    <a:pt x="0" y="459740"/>
                  </a:lnTo>
                  <a:lnTo>
                    <a:pt x="7619" y="459740"/>
                  </a:lnTo>
                  <a:lnTo>
                    <a:pt x="7619" y="454659"/>
                  </a:lnTo>
                  <a:close/>
                </a:path>
                <a:path w="7619" h="572770">
                  <a:moveTo>
                    <a:pt x="7619" y="448309"/>
                  </a:moveTo>
                  <a:lnTo>
                    <a:pt x="0" y="448309"/>
                  </a:lnTo>
                  <a:lnTo>
                    <a:pt x="0" y="453390"/>
                  </a:lnTo>
                  <a:lnTo>
                    <a:pt x="7619" y="453390"/>
                  </a:lnTo>
                  <a:lnTo>
                    <a:pt x="7619" y="448309"/>
                  </a:lnTo>
                  <a:close/>
                </a:path>
                <a:path w="7619" h="572770">
                  <a:moveTo>
                    <a:pt x="7619" y="441959"/>
                  </a:moveTo>
                  <a:lnTo>
                    <a:pt x="0" y="441959"/>
                  </a:lnTo>
                  <a:lnTo>
                    <a:pt x="0" y="447040"/>
                  </a:lnTo>
                  <a:lnTo>
                    <a:pt x="7619" y="447040"/>
                  </a:lnTo>
                  <a:lnTo>
                    <a:pt x="7619" y="441959"/>
                  </a:lnTo>
                  <a:close/>
                </a:path>
                <a:path w="7619" h="572770">
                  <a:moveTo>
                    <a:pt x="7619" y="435610"/>
                  </a:moveTo>
                  <a:lnTo>
                    <a:pt x="0" y="435610"/>
                  </a:lnTo>
                  <a:lnTo>
                    <a:pt x="0" y="440690"/>
                  </a:lnTo>
                  <a:lnTo>
                    <a:pt x="7619" y="440690"/>
                  </a:lnTo>
                  <a:lnTo>
                    <a:pt x="7619" y="435610"/>
                  </a:lnTo>
                  <a:close/>
                </a:path>
                <a:path w="7619" h="572770">
                  <a:moveTo>
                    <a:pt x="7619" y="429259"/>
                  </a:moveTo>
                  <a:lnTo>
                    <a:pt x="0" y="429259"/>
                  </a:lnTo>
                  <a:lnTo>
                    <a:pt x="0" y="434340"/>
                  </a:lnTo>
                  <a:lnTo>
                    <a:pt x="7619" y="434340"/>
                  </a:lnTo>
                  <a:lnTo>
                    <a:pt x="7619" y="429259"/>
                  </a:lnTo>
                  <a:close/>
                </a:path>
                <a:path w="7619" h="572770">
                  <a:moveTo>
                    <a:pt x="7619" y="422909"/>
                  </a:moveTo>
                  <a:lnTo>
                    <a:pt x="0" y="422909"/>
                  </a:lnTo>
                  <a:lnTo>
                    <a:pt x="0" y="427990"/>
                  </a:lnTo>
                  <a:lnTo>
                    <a:pt x="7619" y="427990"/>
                  </a:lnTo>
                  <a:lnTo>
                    <a:pt x="7619" y="422909"/>
                  </a:lnTo>
                  <a:close/>
                </a:path>
                <a:path w="7619" h="572770">
                  <a:moveTo>
                    <a:pt x="7619" y="416559"/>
                  </a:moveTo>
                  <a:lnTo>
                    <a:pt x="0" y="416559"/>
                  </a:lnTo>
                  <a:lnTo>
                    <a:pt x="0" y="421640"/>
                  </a:lnTo>
                  <a:lnTo>
                    <a:pt x="7619" y="421640"/>
                  </a:lnTo>
                  <a:lnTo>
                    <a:pt x="7619" y="416559"/>
                  </a:lnTo>
                  <a:close/>
                </a:path>
                <a:path w="7619" h="572770">
                  <a:moveTo>
                    <a:pt x="7619" y="410209"/>
                  </a:moveTo>
                  <a:lnTo>
                    <a:pt x="0" y="410209"/>
                  </a:lnTo>
                  <a:lnTo>
                    <a:pt x="0" y="415290"/>
                  </a:lnTo>
                  <a:lnTo>
                    <a:pt x="7619" y="415290"/>
                  </a:lnTo>
                  <a:lnTo>
                    <a:pt x="7619" y="410209"/>
                  </a:lnTo>
                  <a:close/>
                </a:path>
                <a:path w="7619" h="572770">
                  <a:moveTo>
                    <a:pt x="7619" y="403859"/>
                  </a:moveTo>
                  <a:lnTo>
                    <a:pt x="0" y="403859"/>
                  </a:lnTo>
                  <a:lnTo>
                    <a:pt x="0" y="408940"/>
                  </a:lnTo>
                  <a:lnTo>
                    <a:pt x="7619" y="408940"/>
                  </a:lnTo>
                  <a:lnTo>
                    <a:pt x="7619" y="403859"/>
                  </a:lnTo>
                  <a:close/>
                </a:path>
                <a:path w="7619" h="572770">
                  <a:moveTo>
                    <a:pt x="7619" y="397510"/>
                  </a:moveTo>
                  <a:lnTo>
                    <a:pt x="0" y="397510"/>
                  </a:lnTo>
                  <a:lnTo>
                    <a:pt x="0" y="402590"/>
                  </a:lnTo>
                  <a:lnTo>
                    <a:pt x="7619" y="402590"/>
                  </a:lnTo>
                  <a:lnTo>
                    <a:pt x="7619" y="397510"/>
                  </a:lnTo>
                  <a:close/>
                </a:path>
                <a:path w="7619" h="572770">
                  <a:moveTo>
                    <a:pt x="7619" y="378459"/>
                  </a:moveTo>
                  <a:lnTo>
                    <a:pt x="0" y="378459"/>
                  </a:lnTo>
                  <a:lnTo>
                    <a:pt x="0" y="396240"/>
                  </a:lnTo>
                  <a:lnTo>
                    <a:pt x="7619" y="396240"/>
                  </a:lnTo>
                  <a:lnTo>
                    <a:pt x="7619" y="378459"/>
                  </a:lnTo>
                  <a:close/>
                </a:path>
                <a:path w="7619" h="572770">
                  <a:moveTo>
                    <a:pt x="7619" y="372109"/>
                  </a:moveTo>
                  <a:lnTo>
                    <a:pt x="0" y="372109"/>
                  </a:lnTo>
                  <a:lnTo>
                    <a:pt x="0" y="377190"/>
                  </a:lnTo>
                  <a:lnTo>
                    <a:pt x="7619" y="377190"/>
                  </a:lnTo>
                  <a:lnTo>
                    <a:pt x="7619" y="372109"/>
                  </a:lnTo>
                  <a:close/>
                </a:path>
                <a:path w="7619" h="572770">
                  <a:moveTo>
                    <a:pt x="7619" y="367030"/>
                  </a:moveTo>
                  <a:lnTo>
                    <a:pt x="0" y="367030"/>
                  </a:lnTo>
                  <a:lnTo>
                    <a:pt x="0" y="370840"/>
                  </a:lnTo>
                  <a:lnTo>
                    <a:pt x="7619" y="370840"/>
                  </a:lnTo>
                  <a:lnTo>
                    <a:pt x="7619" y="367030"/>
                  </a:lnTo>
                  <a:close/>
                </a:path>
              </a:pathLst>
            </a:custGeom>
            <a:solidFill>
              <a:srgbClr val="7C00EE"/>
            </a:solidFill>
          </p:spPr>
          <p:txBody>
            <a:bodyPr bIns="0" lIns="0" rIns="0" rtlCol="0" tIns="0" wrap="square"/>
            <a:p/>
          </p:txBody>
        </p:sp>
        <p:sp>
          <p:nvSpPr>
            <p:cNvPr id="1050454" name="object 1762"/>
            <p:cNvSpPr/>
            <p:nvPr/>
          </p:nvSpPr>
          <p:spPr>
            <a:xfrm>
              <a:off x="2886709" y="5863590"/>
              <a:ext cx="6350" cy="580390"/>
            </a:xfrm>
            <a:custGeom>
              <a:avLst/>
              <a:ahLst/>
              <a:rect l="l" t="t" r="r" b="b"/>
              <a:pathLst>
                <a:path w="6350" h="580389">
                  <a:moveTo>
                    <a:pt x="2539" y="0"/>
                  </a:moveTo>
                  <a:lnTo>
                    <a:pt x="0" y="0"/>
                  </a:lnTo>
                  <a:lnTo>
                    <a:pt x="0" y="1270"/>
                  </a:lnTo>
                  <a:lnTo>
                    <a:pt x="2539" y="1270"/>
                  </a:lnTo>
                  <a:lnTo>
                    <a:pt x="2539" y="0"/>
                  </a:lnTo>
                  <a:close/>
                </a:path>
                <a:path w="6350" h="580389">
                  <a:moveTo>
                    <a:pt x="3809" y="1270"/>
                  </a:moveTo>
                  <a:lnTo>
                    <a:pt x="0" y="1270"/>
                  </a:lnTo>
                  <a:lnTo>
                    <a:pt x="0" y="5080"/>
                  </a:lnTo>
                  <a:lnTo>
                    <a:pt x="6350" y="5080"/>
                  </a:lnTo>
                  <a:lnTo>
                    <a:pt x="6350" y="3810"/>
                  </a:lnTo>
                  <a:lnTo>
                    <a:pt x="5079" y="3810"/>
                  </a:lnTo>
                  <a:lnTo>
                    <a:pt x="5079" y="2540"/>
                  </a:lnTo>
                  <a:lnTo>
                    <a:pt x="3809" y="2540"/>
                  </a:lnTo>
                  <a:lnTo>
                    <a:pt x="3809" y="1270"/>
                  </a:lnTo>
                  <a:close/>
                </a:path>
                <a:path w="6350" h="580389">
                  <a:moveTo>
                    <a:pt x="6350" y="5080"/>
                  </a:moveTo>
                  <a:lnTo>
                    <a:pt x="0" y="5080"/>
                  </a:lnTo>
                  <a:lnTo>
                    <a:pt x="0" y="11430"/>
                  </a:lnTo>
                  <a:lnTo>
                    <a:pt x="6350" y="11430"/>
                  </a:lnTo>
                  <a:lnTo>
                    <a:pt x="6350" y="5080"/>
                  </a:lnTo>
                  <a:close/>
                </a:path>
                <a:path w="6350" h="580389">
                  <a:moveTo>
                    <a:pt x="6350" y="11430"/>
                  </a:moveTo>
                  <a:lnTo>
                    <a:pt x="0" y="11430"/>
                  </a:lnTo>
                  <a:lnTo>
                    <a:pt x="0" y="13970"/>
                  </a:lnTo>
                  <a:lnTo>
                    <a:pt x="6350" y="13970"/>
                  </a:lnTo>
                  <a:lnTo>
                    <a:pt x="6350" y="11430"/>
                  </a:lnTo>
                  <a:close/>
                </a:path>
                <a:path w="6350" h="580389">
                  <a:moveTo>
                    <a:pt x="6350" y="13970"/>
                  </a:moveTo>
                  <a:lnTo>
                    <a:pt x="0" y="13970"/>
                  </a:lnTo>
                  <a:lnTo>
                    <a:pt x="0" y="17780"/>
                  </a:lnTo>
                  <a:lnTo>
                    <a:pt x="6350" y="17780"/>
                  </a:lnTo>
                  <a:lnTo>
                    <a:pt x="6350" y="13970"/>
                  </a:lnTo>
                  <a:close/>
                </a:path>
                <a:path w="6350" h="580389">
                  <a:moveTo>
                    <a:pt x="6350" y="17780"/>
                  </a:moveTo>
                  <a:lnTo>
                    <a:pt x="0" y="17780"/>
                  </a:lnTo>
                  <a:lnTo>
                    <a:pt x="0" y="24130"/>
                  </a:lnTo>
                  <a:lnTo>
                    <a:pt x="6350" y="24130"/>
                  </a:lnTo>
                  <a:lnTo>
                    <a:pt x="6350" y="17780"/>
                  </a:lnTo>
                  <a:close/>
                </a:path>
                <a:path w="6350" h="580389">
                  <a:moveTo>
                    <a:pt x="6350" y="24130"/>
                  </a:moveTo>
                  <a:lnTo>
                    <a:pt x="0" y="24130"/>
                  </a:lnTo>
                  <a:lnTo>
                    <a:pt x="0" y="26670"/>
                  </a:lnTo>
                  <a:lnTo>
                    <a:pt x="6350" y="26670"/>
                  </a:lnTo>
                  <a:lnTo>
                    <a:pt x="6350" y="24130"/>
                  </a:lnTo>
                  <a:close/>
                </a:path>
                <a:path w="6350" h="580389">
                  <a:moveTo>
                    <a:pt x="6350" y="26670"/>
                  </a:moveTo>
                  <a:lnTo>
                    <a:pt x="0" y="26670"/>
                  </a:lnTo>
                  <a:lnTo>
                    <a:pt x="0" y="30480"/>
                  </a:lnTo>
                  <a:lnTo>
                    <a:pt x="6350" y="30480"/>
                  </a:lnTo>
                  <a:lnTo>
                    <a:pt x="6350" y="26670"/>
                  </a:lnTo>
                  <a:close/>
                </a:path>
                <a:path w="6350" h="580389">
                  <a:moveTo>
                    <a:pt x="6350" y="30480"/>
                  </a:moveTo>
                  <a:lnTo>
                    <a:pt x="0" y="30480"/>
                  </a:lnTo>
                  <a:lnTo>
                    <a:pt x="0" y="36830"/>
                  </a:lnTo>
                  <a:lnTo>
                    <a:pt x="6350" y="36830"/>
                  </a:lnTo>
                  <a:lnTo>
                    <a:pt x="6350" y="30480"/>
                  </a:lnTo>
                  <a:close/>
                </a:path>
                <a:path w="6350" h="580389">
                  <a:moveTo>
                    <a:pt x="6350" y="36830"/>
                  </a:moveTo>
                  <a:lnTo>
                    <a:pt x="0" y="36830"/>
                  </a:lnTo>
                  <a:lnTo>
                    <a:pt x="0" y="39370"/>
                  </a:lnTo>
                  <a:lnTo>
                    <a:pt x="6350" y="39370"/>
                  </a:lnTo>
                  <a:lnTo>
                    <a:pt x="6350" y="36830"/>
                  </a:lnTo>
                  <a:close/>
                </a:path>
                <a:path w="6350" h="580389">
                  <a:moveTo>
                    <a:pt x="6350" y="39370"/>
                  </a:moveTo>
                  <a:lnTo>
                    <a:pt x="0" y="39370"/>
                  </a:lnTo>
                  <a:lnTo>
                    <a:pt x="0" y="43180"/>
                  </a:lnTo>
                  <a:lnTo>
                    <a:pt x="6350" y="43180"/>
                  </a:lnTo>
                  <a:lnTo>
                    <a:pt x="6350" y="39370"/>
                  </a:lnTo>
                  <a:close/>
                </a:path>
                <a:path w="6350" h="580389">
                  <a:moveTo>
                    <a:pt x="6350" y="43180"/>
                  </a:moveTo>
                  <a:lnTo>
                    <a:pt x="0" y="43180"/>
                  </a:lnTo>
                  <a:lnTo>
                    <a:pt x="0" y="45720"/>
                  </a:lnTo>
                  <a:lnTo>
                    <a:pt x="6350" y="45720"/>
                  </a:lnTo>
                  <a:lnTo>
                    <a:pt x="6350" y="43180"/>
                  </a:lnTo>
                  <a:close/>
                </a:path>
                <a:path w="6350" h="580389">
                  <a:moveTo>
                    <a:pt x="6350" y="45720"/>
                  </a:moveTo>
                  <a:lnTo>
                    <a:pt x="0" y="45720"/>
                  </a:lnTo>
                  <a:lnTo>
                    <a:pt x="0" y="49530"/>
                  </a:lnTo>
                  <a:lnTo>
                    <a:pt x="6350" y="49530"/>
                  </a:lnTo>
                  <a:lnTo>
                    <a:pt x="6350" y="45720"/>
                  </a:lnTo>
                  <a:close/>
                </a:path>
                <a:path w="6350" h="580389">
                  <a:moveTo>
                    <a:pt x="6350" y="49530"/>
                  </a:moveTo>
                  <a:lnTo>
                    <a:pt x="0" y="49530"/>
                  </a:lnTo>
                  <a:lnTo>
                    <a:pt x="0" y="52070"/>
                  </a:lnTo>
                  <a:lnTo>
                    <a:pt x="6350" y="52070"/>
                  </a:lnTo>
                  <a:lnTo>
                    <a:pt x="6350" y="49530"/>
                  </a:lnTo>
                  <a:close/>
                </a:path>
                <a:path w="6350" h="580389">
                  <a:moveTo>
                    <a:pt x="6350" y="52070"/>
                  </a:moveTo>
                  <a:lnTo>
                    <a:pt x="0" y="52070"/>
                  </a:lnTo>
                  <a:lnTo>
                    <a:pt x="0" y="55880"/>
                  </a:lnTo>
                  <a:lnTo>
                    <a:pt x="6350" y="55880"/>
                  </a:lnTo>
                  <a:lnTo>
                    <a:pt x="6350" y="52070"/>
                  </a:lnTo>
                  <a:close/>
                </a:path>
                <a:path w="6350" h="580389">
                  <a:moveTo>
                    <a:pt x="6350" y="55880"/>
                  </a:moveTo>
                  <a:lnTo>
                    <a:pt x="0" y="55880"/>
                  </a:lnTo>
                  <a:lnTo>
                    <a:pt x="0" y="58420"/>
                  </a:lnTo>
                  <a:lnTo>
                    <a:pt x="6350" y="58420"/>
                  </a:lnTo>
                  <a:lnTo>
                    <a:pt x="6350" y="55880"/>
                  </a:lnTo>
                  <a:close/>
                </a:path>
                <a:path w="6350" h="580389">
                  <a:moveTo>
                    <a:pt x="6350" y="58420"/>
                  </a:moveTo>
                  <a:lnTo>
                    <a:pt x="0" y="58420"/>
                  </a:lnTo>
                  <a:lnTo>
                    <a:pt x="0" y="62230"/>
                  </a:lnTo>
                  <a:lnTo>
                    <a:pt x="6350" y="62230"/>
                  </a:lnTo>
                  <a:lnTo>
                    <a:pt x="6350" y="58420"/>
                  </a:lnTo>
                  <a:close/>
                </a:path>
                <a:path w="6350" h="580389">
                  <a:moveTo>
                    <a:pt x="6350" y="62230"/>
                  </a:moveTo>
                  <a:lnTo>
                    <a:pt x="0" y="62230"/>
                  </a:lnTo>
                  <a:lnTo>
                    <a:pt x="0" y="64770"/>
                  </a:lnTo>
                  <a:lnTo>
                    <a:pt x="6350" y="64770"/>
                  </a:lnTo>
                  <a:lnTo>
                    <a:pt x="6350" y="62230"/>
                  </a:lnTo>
                  <a:close/>
                </a:path>
                <a:path w="6350" h="580389">
                  <a:moveTo>
                    <a:pt x="6350" y="64770"/>
                  </a:moveTo>
                  <a:lnTo>
                    <a:pt x="0" y="64770"/>
                  </a:lnTo>
                  <a:lnTo>
                    <a:pt x="0" y="68580"/>
                  </a:lnTo>
                  <a:lnTo>
                    <a:pt x="6350" y="68580"/>
                  </a:lnTo>
                  <a:lnTo>
                    <a:pt x="6350" y="64770"/>
                  </a:lnTo>
                  <a:close/>
                </a:path>
                <a:path w="6350" h="580389">
                  <a:moveTo>
                    <a:pt x="6350" y="68580"/>
                  </a:moveTo>
                  <a:lnTo>
                    <a:pt x="0" y="68580"/>
                  </a:lnTo>
                  <a:lnTo>
                    <a:pt x="0" y="71120"/>
                  </a:lnTo>
                  <a:lnTo>
                    <a:pt x="6350" y="71120"/>
                  </a:lnTo>
                  <a:lnTo>
                    <a:pt x="6350" y="68580"/>
                  </a:lnTo>
                  <a:close/>
                </a:path>
                <a:path w="6350" h="580389">
                  <a:moveTo>
                    <a:pt x="6350" y="71120"/>
                  </a:moveTo>
                  <a:lnTo>
                    <a:pt x="0" y="71120"/>
                  </a:lnTo>
                  <a:lnTo>
                    <a:pt x="0" y="77470"/>
                  </a:lnTo>
                  <a:lnTo>
                    <a:pt x="6350" y="77470"/>
                  </a:lnTo>
                  <a:lnTo>
                    <a:pt x="6350" y="71120"/>
                  </a:lnTo>
                  <a:close/>
                </a:path>
                <a:path w="6350" h="580389">
                  <a:moveTo>
                    <a:pt x="6350" y="77470"/>
                  </a:moveTo>
                  <a:lnTo>
                    <a:pt x="0" y="77470"/>
                  </a:lnTo>
                  <a:lnTo>
                    <a:pt x="0" y="81280"/>
                  </a:lnTo>
                  <a:lnTo>
                    <a:pt x="6350" y="81280"/>
                  </a:lnTo>
                  <a:lnTo>
                    <a:pt x="6350" y="77470"/>
                  </a:lnTo>
                  <a:close/>
                </a:path>
                <a:path w="6350" h="580389">
                  <a:moveTo>
                    <a:pt x="6350" y="81280"/>
                  </a:moveTo>
                  <a:lnTo>
                    <a:pt x="0" y="81280"/>
                  </a:lnTo>
                  <a:lnTo>
                    <a:pt x="0" y="83820"/>
                  </a:lnTo>
                  <a:lnTo>
                    <a:pt x="6350" y="83820"/>
                  </a:lnTo>
                  <a:lnTo>
                    <a:pt x="6350" y="81280"/>
                  </a:lnTo>
                  <a:close/>
                </a:path>
                <a:path w="6350" h="580389">
                  <a:moveTo>
                    <a:pt x="6350" y="83820"/>
                  </a:moveTo>
                  <a:lnTo>
                    <a:pt x="0" y="83820"/>
                  </a:lnTo>
                  <a:lnTo>
                    <a:pt x="0" y="87630"/>
                  </a:lnTo>
                  <a:lnTo>
                    <a:pt x="6350" y="87630"/>
                  </a:lnTo>
                  <a:lnTo>
                    <a:pt x="6350" y="83820"/>
                  </a:lnTo>
                  <a:close/>
                </a:path>
                <a:path w="6350" h="580389">
                  <a:moveTo>
                    <a:pt x="6350" y="87630"/>
                  </a:moveTo>
                  <a:lnTo>
                    <a:pt x="0" y="87630"/>
                  </a:lnTo>
                  <a:lnTo>
                    <a:pt x="0" y="90170"/>
                  </a:lnTo>
                  <a:lnTo>
                    <a:pt x="6350" y="90170"/>
                  </a:lnTo>
                  <a:lnTo>
                    <a:pt x="6350" y="87630"/>
                  </a:lnTo>
                  <a:close/>
                </a:path>
                <a:path w="6350" h="580389">
                  <a:moveTo>
                    <a:pt x="6350" y="90170"/>
                  </a:moveTo>
                  <a:lnTo>
                    <a:pt x="0" y="90170"/>
                  </a:lnTo>
                  <a:lnTo>
                    <a:pt x="0" y="96520"/>
                  </a:lnTo>
                  <a:lnTo>
                    <a:pt x="6350" y="96520"/>
                  </a:lnTo>
                  <a:lnTo>
                    <a:pt x="6350" y="90170"/>
                  </a:lnTo>
                  <a:close/>
                </a:path>
                <a:path w="6350" h="580389">
                  <a:moveTo>
                    <a:pt x="6350" y="96520"/>
                  </a:moveTo>
                  <a:lnTo>
                    <a:pt x="0" y="96520"/>
                  </a:lnTo>
                  <a:lnTo>
                    <a:pt x="0" y="100330"/>
                  </a:lnTo>
                  <a:lnTo>
                    <a:pt x="6350" y="100330"/>
                  </a:lnTo>
                  <a:lnTo>
                    <a:pt x="6350" y="96520"/>
                  </a:lnTo>
                  <a:close/>
                </a:path>
                <a:path w="6350" h="580389">
                  <a:moveTo>
                    <a:pt x="6350" y="100330"/>
                  </a:moveTo>
                  <a:lnTo>
                    <a:pt x="0" y="100330"/>
                  </a:lnTo>
                  <a:lnTo>
                    <a:pt x="0" y="109220"/>
                  </a:lnTo>
                  <a:lnTo>
                    <a:pt x="6350" y="109220"/>
                  </a:lnTo>
                  <a:lnTo>
                    <a:pt x="6350" y="100330"/>
                  </a:lnTo>
                  <a:close/>
                </a:path>
                <a:path w="6350" h="580389">
                  <a:moveTo>
                    <a:pt x="6350" y="109220"/>
                  </a:moveTo>
                  <a:lnTo>
                    <a:pt x="0" y="109220"/>
                  </a:lnTo>
                  <a:lnTo>
                    <a:pt x="0" y="115570"/>
                  </a:lnTo>
                  <a:lnTo>
                    <a:pt x="6350" y="115570"/>
                  </a:lnTo>
                  <a:lnTo>
                    <a:pt x="6350" y="109220"/>
                  </a:lnTo>
                  <a:close/>
                </a:path>
                <a:path w="6350" h="580389">
                  <a:moveTo>
                    <a:pt x="6350" y="115570"/>
                  </a:moveTo>
                  <a:lnTo>
                    <a:pt x="0" y="115570"/>
                  </a:lnTo>
                  <a:lnTo>
                    <a:pt x="0" y="119380"/>
                  </a:lnTo>
                  <a:lnTo>
                    <a:pt x="6350" y="119380"/>
                  </a:lnTo>
                  <a:lnTo>
                    <a:pt x="6350" y="115570"/>
                  </a:lnTo>
                  <a:close/>
                </a:path>
                <a:path w="6350" h="580389">
                  <a:moveTo>
                    <a:pt x="6350" y="119380"/>
                  </a:moveTo>
                  <a:lnTo>
                    <a:pt x="0" y="119380"/>
                  </a:lnTo>
                  <a:lnTo>
                    <a:pt x="0" y="121920"/>
                  </a:lnTo>
                  <a:lnTo>
                    <a:pt x="6350" y="121920"/>
                  </a:lnTo>
                  <a:lnTo>
                    <a:pt x="6350" y="119380"/>
                  </a:lnTo>
                  <a:close/>
                </a:path>
                <a:path w="6350" h="580389">
                  <a:moveTo>
                    <a:pt x="6350" y="121920"/>
                  </a:moveTo>
                  <a:lnTo>
                    <a:pt x="0" y="121920"/>
                  </a:lnTo>
                  <a:lnTo>
                    <a:pt x="0" y="125730"/>
                  </a:lnTo>
                  <a:lnTo>
                    <a:pt x="6350" y="125730"/>
                  </a:lnTo>
                  <a:lnTo>
                    <a:pt x="6350" y="121920"/>
                  </a:lnTo>
                  <a:close/>
                </a:path>
                <a:path w="6350" h="580389">
                  <a:moveTo>
                    <a:pt x="6350" y="125730"/>
                  </a:moveTo>
                  <a:lnTo>
                    <a:pt x="0" y="125730"/>
                  </a:lnTo>
                  <a:lnTo>
                    <a:pt x="0" y="128270"/>
                  </a:lnTo>
                  <a:lnTo>
                    <a:pt x="6350" y="128270"/>
                  </a:lnTo>
                  <a:lnTo>
                    <a:pt x="6350" y="125730"/>
                  </a:lnTo>
                  <a:close/>
                </a:path>
                <a:path w="6350" h="580389">
                  <a:moveTo>
                    <a:pt x="6350" y="128270"/>
                  </a:moveTo>
                  <a:lnTo>
                    <a:pt x="0" y="128270"/>
                  </a:lnTo>
                  <a:lnTo>
                    <a:pt x="0" y="132080"/>
                  </a:lnTo>
                  <a:lnTo>
                    <a:pt x="6350" y="132080"/>
                  </a:lnTo>
                  <a:lnTo>
                    <a:pt x="6350" y="128270"/>
                  </a:lnTo>
                  <a:close/>
                </a:path>
                <a:path w="6350" h="580389">
                  <a:moveTo>
                    <a:pt x="6350" y="132080"/>
                  </a:moveTo>
                  <a:lnTo>
                    <a:pt x="0" y="132080"/>
                  </a:lnTo>
                  <a:lnTo>
                    <a:pt x="0" y="134620"/>
                  </a:lnTo>
                  <a:lnTo>
                    <a:pt x="6350" y="134620"/>
                  </a:lnTo>
                  <a:lnTo>
                    <a:pt x="6350" y="132080"/>
                  </a:lnTo>
                  <a:close/>
                </a:path>
                <a:path w="6350" h="580389">
                  <a:moveTo>
                    <a:pt x="6350" y="134620"/>
                  </a:moveTo>
                  <a:lnTo>
                    <a:pt x="0" y="134620"/>
                  </a:lnTo>
                  <a:lnTo>
                    <a:pt x="0" y="138430"/>
                  </a:lnTo>
                  <a:lnTo>
                    <a:pt x="6350" y="138430"/>
                  </a:lnTo>
                  <a:lnTo>
                    <a:pt x="6350" y="134620"/>
                  </a:lnTo>
                  <a:close/>
                </a:path>
                <a:path w="6350" h="580389">
                  <a:moveTo>
                    <a:pt x="6350" y="138430"/>
                  </a:moveTo>
                  <a:lnTo>
                    <a:pt x="0" y="138430"/>
                  </a:lnTo>
                  <a:lnTo>
                    <a:pt x="0" y="140970"/>
                  </a:lnTo>
                  <a:lnTo>
                    <a:pt x="6350" y="140970"/>
                  </a:lnTo>
                  <a:lnTo>
                    <a:pt x="6350" y="138430"/>
                  </a:lnTo>
                  <a:close/>
                </a:path>
                <a:path w="6350" h="580389">
                  <a:moveTo>
                    <a:pt x="6350" y="140970"/>
                  </a:moveTo>
                  <a:lnTo>
                    <a:pt x="0" y="140970"/>
                  </a:lnTo>
                  <a:lnTo>
                    <a:pt x="0" y="144780"/>
                  </a:lnTo>
                  <a:lnTo>
                    <a:pt x="6350" y="144780"/>
                  </a:lnTo>
                  <a:lnTo>
                    <a:pt x="6350" y="140970"/>
                  </a:lnTo>
                  <a:close/>
                </a:path>
                <a:path w="6350" h="580389">
                  <a:moveTo>
                    <a:pt x="6350" y="144780"/>
                  </a:moveTo>
                  <a:lnTo>
                    <a:pt x="0" y="144780"/>
                  </a:lnTo>
                  <a:lnTo>
                    <a:pt x="0" y="147320"/>
                  </a:lnTo>
                  <a:lnTo>
                    <a:pt x="6350" y="147320"/>
                  </a:lnTo>
                  <a:lnTo>
                    <a:pt x="6350" y="144780"/>
                  </a:lnTo>
                  <a:close/>
                </a:path>
                <a:path w="6350" h="580389">
                  <a:moveTo>
                    <a:pt x="6350" y="147320"/>
                  </a:moveTo>
                  <a:lnTo>
                    <a:pt x="0" y="147320"/>
                  </a:lnTo>
                  <a:lnTo>
                    <a:pt x="0" y="153670"/>
                  </a:lnTo>
                  <a:lnTo>
                    <a:pt x="6350" y="153670"/>
                  </a:lnTo>
                  <a:lnTo>
                    <a:pt x="6350" y="147320"/>
                  </a:lnTo>
                  <a:close/>
                </a:path>
                <a:path w="6350" h="580389">
                  <a:moveTo>
                    <a:pt x="6350" y="153670"/>
                  </a:moveTo>
                  <a:lnTo>
                    <a:pt x="0" y="153670"/>
                  </a:lnTo>
                  <a:lnTo>
                    <a:pt x="0" y="157480"/>
                  </a:lnTo>
                  <a:lnTo>
                    <a:pt x="6350" y="157480"/>
                  </a:lnTo>
                  <a:lnTo>
                    <a:pt x="6350" y="153670"/>
                  </a:lnTo>
                  <a:close/>
                </a:path>
                <a:path w="6350" h="580389">
                  <a:moveTo>
                    <a:pt x="6350" y="157480"/>
                  </a:moveTo>
                  <a:lnTo>
                    <a:pt x="0" y="157480"/>
                  </a:lnTo>
                  <a:lnTo>
                    <a:pt x="0" y="160020"/>
                  </a:lnTo>
                  <a:lnTo>
                    <a:pt x="6350" y="160020"/>
                  </a:lnTo>
                  <a:lnTo>
                    <a:pt x="6350" y="157480"/>
                  </a:lnTo>
                  <a:close/>
                </a:path>
                <a:path w="6350" h="580389">
                  <a:moveTo>
                    <a:pt x="6350" y="160020"/>
                  </a:moveTo>
                  <a:lnTo>
                    <a:pt x="0" y="160020"/>
                  </a:lnTo>
                  <a:lnTo>
                    <a:pt x="0" y="163830"/>
                  </a:lnTo>
                  <a:lnTo>
                    <a:pt x="6350" y="163830"/>
                  </a:lnTo>
                  <a:lnTo>
                    <a:pt x="6350" y="160020"/>
                  </a:lnTo>
                  <a:close/>
                </a:path>
                <a:path w="6350" h="580389">
                  <a:moveTo>
                    <a:pt x="6350" y="163830"/>
                  </a:moveTo>
                  <a:lnTo>
                    <a:pt x="0" y="163830"/>
                  </a:lnTo>
                  <a:lnTo>
                    <a:pt x="0" y="166370"/>
                  </a:lnTo>
                  <a:lnTo>
                    <a:pt x="6350" y="166370"/>
                  </a:lnTo>
                  <a:lnTo>
                    <a:pt x="6350" y="163830"/>
                  </a:lnTo>
                  <a:close/>
                </a:path>
                <a:path w="6350" h="580389">
                  <a:moveTo>
                    <a:pt x="6350" y="166370"/>
                  </a:moveTo>
                  <a:lnTo>
                    <a:pt x="0" y="166370"/>
                  </a:lnTo>
                  <a:lnTo>
                    <a:pt x="0" y="179070"/>
                  </a:lnTo>
                  <a:lnTo>
                    <a:pt x="6350" y="179070"/>
                  </a:lnTo>
                  <a:lnTo>
                    <a:pt x="6350" y="166370"/>
                  </a:lnTo>
                  <a:close/>
                </a:path>
                <a:path w="6350" h="580389">
                  <a:moveTo>
                    <a:pt x="6350" y="179070"/>
                  </a:moveTo>
                  <a:lnTo>
                    <a:pt x="0" y="179070"/>
                  </a:lnTo>
                  <a:lnTo>
                    <a:pt x="0" y="217170"/>
                  </a:lnTo>
                  <a:lnTo>
                    <a:pt x="6350" y="217170"/>
                  </a:lnTo>
                  <a:lnTo>
                    <a:pt x="6350" y="179070"/>
                  </a:lnTo>
                  <a:close/>
                </a:path>
                <a:path w="6350" h="580389">
                  <a:moveTo>
                    <a:pt x="6350" y="217170"/>
                  </a:moveTo>
                  <a:lnTo>
                    <a:pt x="0" y="217170"/>
                  </a:lnTo>
                  <a:lnTo>
                    <a:pt x="0" y="369570"/>
                  </a:lnTo>
                  <a:lnTo>
                    <a:pt x="6350" y="369570"/>
                  </a:lnTo>
                  <a:lnTo>
                    <a:pt x="6350" y="217170"/>
                  </a:lnTo>
                  <a:close/>
                </a:path>
                <a:path w="6350" h="580389">
                  <a:moveTo>
                    <a:pt x="1269" y="579120"/>
                  </a:moveTo>
                  <a:lnTo>
                    <a:pt x="0" y="579120"/>
                  </a:lnTo>
                  <a:lnTo>
                    <a:pt x="0" y="580390"/>
                  </a:lnTo>
                  <a:lnTo>
                    <a:pt x="1269" y="580390"/>
                  </a:lnTo>
                  <a:lnTo>
                    <a:pt x="1269" y="579120"/>
                  </a:lnTo>
                  <a:close/>
                </a:path>
                <a:path w="6350" h="580389">
                  <a:moveTo>
                    <a:pt x="5079" y="577850"/>
                  </a:moveTo>
                  <a:lnTo>
                    <a:pt x="2539" y="577850"/>
                  </a:lnTo>
                  <a:lnTo>
                    <a:pt x="2539" y="579120"/>
                  </a:lnTo>
                  <a:lnTo>
                    <a:pt x="5079" y="579120"/>
                  </a:lnTo>
                  <a:lnTo>
                    <a:pt x="5079" y="577850"/>
                  </a:lnTo>
                  <a:close/>
                </a:path>
                <a:path w="6350" h="580389">
                  <a:moveTo>
                    <a:pt x="6350" y="572770"/>
                  </a:moveTo>
                  <a:lnTo>
                    <a:pt x="0" y="572770"/>
                  </a:lnTo>
                  <a:lnTo>
                    <a:pt x="0" y="577850"/>
                  </a:lnTo>
                  <a:lnTo>
                    <a:pt x="6350" y="577850"/>
                  </a:lnTo>
                  <a:lnTo>
                    <a:pt x="6350" y="572770"/>
                  </a:lnTo>
                  <a:close/>
                </a:path>
                <a:path w="6350" h="580389">
                  <a:moveTo>
                    <a:pt x="6350" y="566420"/>
                  </a:moveTo>
                  <a:lnTo>
                    <a:pt x="0" y="566420"/>
                  </a:lnTo>
                  <a:lnTo>
                    <a:pt x="0" y="571500"/>
                  </a:lnTo>
                  <a:lnTo>
                    <a:pt x="6350" y="571500"/>
                  </a:lnTo>
                  <a:lnTo>
                    <a:pt x="6350" y="566420"/>
                  </a:lnTo>
                  <a:close/>
                </a:path>
                <a:path w="6350" h="580389">
                  <a:moveTo>
                    <a:pt x="6350" y="560070"/>
                  </a:moveTo>
                  <a:lnTo>
                    <a:pt x="0" y="560070"/>
                  </a:lnTo>
                  <a:lnTo>
                    <a:pt x="0" y="565150"/>
                  </a:lnTo>
                  <a:lnTo>
                    <a:pt x="6350" y="565150"/>
                  </a:lnTo>
                  <a:lnTo>
                    <a:pt x="6350" y="560070"/>
                  </a:lnTo>
                  <a:close/>
                </a:path>
                <a:path w="6350" h="580389">
                  <a:moveTo>
                    <a:pt x="6350" y="553720"/>
                  </a:moveTo>
                  <a:lnTo>
                    <a:pt x="0" y="553720"/>
                  </a:lnTo>
                  <a:lnTo>
                    <a:pt x="0" y="558800"/>
                  </a:lnTo>
                  <a:lnTo>
                    <a:pt x="6350" y="558800"/>
                  </a:lnTo>
                  <a:lnTo>
                    <a:pt x="6350" y="553720"/>
                  </a:lnTo>
                  <a:close/>
                </a:path>
                <a:path w="6350" h="580389">
                  <a:moveTo>
                    <a:pt x="6350" y="547370"/>
                  </a:moveTo>
                  <a:lnTo>
                    <a:pt x="0" y="547370"/>
                  </a:lnTo>
                  <a:lnTo>
                    <a:pt x="0" y="552450"/>
                  </a:lnTo>
                  <a:lnTo>
                    <a:pt x="6350" y="552450"/>
                  </a:lnTo>
                  <a:lnTo>
                    <a:pt x="6350" y="547370"/>
                  </a:lnTo>
                  <a:close/>
                </a:path>
                <a:path w="6350" h="580389">
                  <a:moveTo>
                    <a:pt x="6350" y="541020"/>
                  </a:moveTo>
                  <a:lnTo>
                    <a:pt x="0" y="541020"/>
                  </a:lnTo>
                  <a:lnTo>
                    <a:pt x="0" y="546100"/>
                  </a:lnTo>
                  <a:lnTo>
                    <a:pt x="6350" y="546100"/>
                  </a:lnTo>
                  <a:lnTo>
                    <a:pt x="6350" y="541020"/>
                  </a:lnTo>
                  <a:close/>
                </a:path>
                <a:path w="6350" h="580389">
                  <a:moveTo>
                    <a:pt x="6350" y="534670"/>
                  </a:moveTo>
                  <a:lnTo>
                    <a:pt x="0" y="534670"/>
                  </a:lnTo>
                  <a:lnTo>
                    <a:pt x="0" y="539750"/>
                  </a:lnTo>
                  <a:lnTo>
                    <a:pt x="6350" y="539750"/>
                  </a:lnTo>
                  <a:lnTo>
                    <a:pt x="6350" y="534670"/>
                  </a:lnTo>
                  <a:close/>
                </a:path>
                <a:path w="6350" h="580389">
                  <a:moveTo>
                    <a:pt x="6350" y="528320"/>
                  </a:moveTo>
                  <a:lnTo>
                    <a:pt x="0" y="528320"/>
                  </a:lnTo>
                  <a:lnTo>
                    <a:pt x="0" y="533400"/>
                  </a:lnTo>
                  <a:lnTo>
                    <a:pt x="6350" y="533400"/>
                  </a:lnTo>
                  <a:lnTo>
                    <a:pt x="6350" y="528320"/>
                  </a:lnTo>
                  <a:close/>
                </a:path>
                <a:path w="6350" h="580389">
                  <a:moveTo>
                    <a:pt x="6350" y="521970"/>
                  </a:moveTo>
                  <a:lnTo>
                    <a:pt x="0" y="521970"/>
                  </a:lnTo>
                  <a:lnTo>
                    <a:pt x="0" y="527050"/>
                  </a:lnTo>
                  <a:lnTo>
                    <a:pt x="6350" y="527050"/>
                  </a:lnTo>
                  <a:lnTo>
                    <a:pt x="6350" y="521970"/>
                  </a:lnTo>
                  <a:close/>
                </a:path>
                <a:path w="6350" h="580389">
                  <a:moveTo>
                    <a:pt x="6350" y="515620"/>
                  </a:moveTo>
                  <a:lnTo>
                    <a:pt x="0" y="515620"/>
                  </a:lnTo>
                  <a:lnTo>
                    <a:pt x="0" y="520700"/>
                  </a:lnTo>
                  <a:lnTo>
                    <a:pt x="6350" y="520700"/>
                  </a:lnTo>
                  <a:lnTo>
                    <a:pt x="6350" y="515620"/>
                  </a:lnTo>
                  <a:close/>
                </a:path>
                <a:path w="6350" h="580389">
                  <a:moveTo>
                    <a:pt x="6350" y="509270"/>
                  </a:moveTo>
                  <a:lnTo>
                    <a:pt x="0" y="509270"/>
                  </a:lnTo>
                  <a:lnTo>
                    <a:pt x="0" y="514350"/>
                  </a:lnTo>
                  <a:lnTo>
                    <a:pt x="6350" y="514350"/>
                  </a:lnTo>
                  <a:lnTo>
                    <a:pt x="6350" y="509270"/>
                  </a:lnTo>
                  <a:close/>
                </a:path>
                <a:path w="6350" h="580389">
                  <a:moveTo>
                    <a:pt x="6350" y="501650"/>
                  </a:moveTo>
                  <a:lnTo>
                    <a:pt x="0" y="501650"/>
                  </a:lnTo>
                  <a:lnTo>
                    <a:pt x="0" y="508000"/>
                  </a:lnTo>
                  <a:lnTo>
                    <a:pt x="6350" y="508000"/>
                  </a:lnTo>
                  <a:lnTo>
                    <a:pt x="6350" y="501650"/>
                  </a:lnTo>
                  <a:close/>
                </a:path>
                <a:path w="6350" h="580389">
                  <a:moveTo>
                    <a:pt x="6350" y="496570"/>
                  </a:moveTo>
                  <a:lnTo>
                    <a:pt x="0" y="496570"/>
                  </a:lnTo>
                  <a:lnTo>
                    <a:pt x="0" y="500380"/>
                  </a:lnTo>
                  <a:lnTo>
                    <a:pt x="6350" y="500380"/>
                  </a:lnTo>
                  <a:lnTo>
                    <a:pt x="6350" y="496570"/>
                  </a:lnTo>
                  <a:close/>
                </a:path>
                <a:path w="6350" h="580389">
                  <a:moveTo>
                    <a:pt x="6350" y="490220"/>
                  </a:moveTo>
                  <a:lnTo>
                    <a:pt x="0" y="490220"/>
                  </a:lnTo>
                  <a:lnTo>
                    <a:pt x="0" y="495300"/>
                  </a:lnTo>
                  <a:lnTo>
                    <a:pt x="6350" y="495300"/>
                  </a:lnTo>
                  <a:lnTo>
                    <a:pt x="6350" y="490220"/>
                  </a:lnTo>
                  <a:close/>
                </a:path>
                <a:path w="6350" h="580389">
                  <a:moveTo>
                    <a:pt x="6350" y="482600"/>
                  </a:moveTo>
                  <a:lnTo>
                    <a:pt x="0" y="482600"/>
                  </a:lnTo>
                  <a:lnTo>
                    <a:pt x="0" y="488950"/>
                  </a:lnTo>
                  <a:lnTo>
                    <a:pt x="6350" y="488950"/>
                  </a:lnTo>
                  <a:lnTo>
                    <a:pt x="6350" y="482600"/>
                  </a:lnTo>
                  <a:close/>
                </a:path>
                <a:path w="6350" h="580389">
                  <a:moveTo>
                    <a:pt x="6350" y="477520"/>
                  </a:moveTo>
                  <a:lnTo>
                    <a:pt x="0" y="477520"/>
                  </a:lnTo>
                  <a:lnTo>
                    <a:pt x="0" y="481330"/>
                  </a:lnTo>
                  <a:lnTo>
                    <a:pt x="6350" y="481330"/>
                  </a:lnTo>
                  <a:lnTo>
                    <a:pt x="6350" y="477520"/>
                  </a:lnTo>
                  <a:close/>
                </a:path>
                <a:path w="6350" h="580389">
                  <a:moveTo>
                    <a:pt x="6350" y="471170"/>
                  </a:moveTo>
                  <a:lnTo>
                    <a:pt x="0" y="471170"/>
                  </a:lnTo>
                  <a:lnTo>
                    <a:pt x="0" y="476250"/>
                  </a:lnTo>
                  <a:lnTo>
                    <a:pt x="6350" y="476250"/>
                  </a:lnTo>
                  <a:lnTo>
                    <a:pt x="6350" y="471170"/>
                  </a:lnTo>
                  <a:close/>
                </a:path>
                <a:path w="6350" h="580389">
                  <a:moveTo>
                    <a:pt x="6350" y="464820"/>
                  </a:moveTo>
                  <a:lnTo>
                    <a:pt x="0" y="464820"/>
                  </a:lnTo>
                  <a:lnTo>
                    <a:pt x="0" y="469900"/>
                  </a:lnTo>
                  <a:lnTo>
                    <a:pt x="6350" y="469900"/>
                  </a:lnTo>
                  <a:lnTo>
                    <a:pt x="6350" y="464820"/>
                  </a:lnTo>
                  <a:close/>
                </a:path>
                <a:path w="6350" h="580389">
                  <a:moveTo>
                    <a:pt x="6350" y="458470"/>
                  </a:moveTo>
                  <a:lnTo>
                    <a:pt x="0" y="458470"/>
                  </a:lnTo>
                  <a:lnTo>
                    <a:pt x="0" y="463550"/>
                  </a:lnTo>
                  <a:lnTo>
                    <a:pt x="6350" y="463550"/>
                  </a:lnTo>
                  <a:lnTo>
                    <a:pt x="6350" y="458470"/>
                  </a:lnTo>
                  <a:close/>
                </a:path>
                <a:path w="6350" h="580389">
                  <a:moveTo>
                    <a:pt x="6350" y="452120"/>
                  </a:moveTo>
                  <a:lnTo>
                    <a:pt x="0" y="452120"/>
                  </a:lnTo>
                  <a:lnTo>
                    <a:pt x="0" y="457200"/>
                  </a:lnTo>
                  <a:lnTo>
                    <a:pt x="6350" y="457200"/>
                  </a:lnTo>
                  <a:lnTo>
                    <a:pt x="6350" y="452120"/>
                  </a:lnTo>
                  <a:close/>
                </a:path>
                <a:path w="6350" h="580389">
                  <a:moveTo>
                    <a:pt x="6350" y="445770"/>
                  </a:moveTo>
                  <a:lnTo>
                    <a:pt x="0" y="445770"/>
                  </a:lnTo>
                  <a:lnTo>
                    <a:pt x="0" y="450850"/>
                  </a:lnTo>
                  <a:lnTo>
                    <a:pt x="6350" y="450850"/>
                  </a:lnTo>
                  <a:lnTo>
                    <a:pt x="6350" y="445770"/>
                  </a:lnTo>
                  <a:close/>
                </a:path>
                <a:path w="6350" h="580389">
                  <a:moveTo>
                    <a:pt x="6350" y="439420"/>
                  </a:moveTo>
                  <a:lnTo>
                    <a:pt x="0" y="439420"/>
                  </a:lnTo>
                  <a:lnTo>
                    <a:pt x="0" y="444500"/>
                  </a:lnTo>
                  <a:lnTo>
                    <a:pt x="6350" y="444500"/>
                  </a:lnTo>
                  <a:lnTo>
                    <a:pt x="6350" y="439420"/>
                  </a:lnTo>
                  <a:close/>
                </a:path>
                <a:path w="6350" h="580389">
                  <a:moveTo>
                    <a:pt x="6350" y="433070"/>
                  </a:moveTo>
                  <a:lnTo>
                    <a:pt x="0" y="433070"/>
                  </a:lnTo>
                  <a:lnTo>
                    <a:pt x="0" y="438150"/>
                  </a:lnTo>
                  <a:lnTo>
                    <a:pt x="6350" y="438150"/>
                  </a:lnTo>
                  <a:lnTo>
                    <a:pt x="6350" y="433070"/>
                  </a:lnTo>
                  <a:close/>
                </a:path>
                <a:path w="6350" h="580389">
                  <a:moveTo>
                    <a:pt x="6350" y="426720"/>
                  </a:moveTo>
                  <a:lnTo>
                    <a:pt x="0" y="426720"/>
                  </a:lnTo>
                  <a:lnTo>
                    <a:pt x="0" y="431800"/>
                  </a:lnTo>
                  <a:lnTo>
                    <a:pt x="6350" y="431800"/>
                  </a:lnTo>
                  <a:lnTo>
                    <a:pt x="6350" y="426720"/>
                  </a:lnTo>
                  <a:close/>
                </a:path>
                <a:path w="6350" h="580389">
                  <a:moveTo>
                    <a:pt x="6350" y="420370"/>
                  </a:moveTo>
                  <a:lnTo>
                    <a:pt x="0" y="420370"/>
                  </a:lnTo>
                  <a:lnTo>
                    <a:pt x="0" y="425450"/>
                  </a:lnTo>
                  <a:lnTo>
                    <a:pt x="6350" y="425450"/>
                  </a:lnTo>
                  <a:lnTo>
                    <a:pt x="6350" y="420370"/>
                  </a:lnTo>
                  <a:close/>
                </a:path>
                <a:path w="6350" h="580389">
                  <a:moveTo>
                    <a:pt x="6350" y="414020"/>
                  </a:moveTo>
                  <a:lnTo>
                    <a:pt x="0" y="414020"/>
                  </a:lnTo>
                  <a:lnTo>
                    <a:pt x="0" y="419100"/>
                  </a:lnTo>
                  <a:lnTo>
                    <a:pt x="6350" y="419100"/>
                  </a:lnTo>
                  <a:lnTo>
                    <a:pt x="6350" y="414020"/>
                  </a:lnTo>
                  <a:close/>
                </a:path>
                <a:path w="6350" h="580389">
                  <a:moveTo>
                    <a:pt x="6350" y="407670"/>
                  </a:moveTo>
                  <a:lnTo>
                    <a:pt x="0" y="407670"/>
                  </a:lnTo>
                  <a:lnTo>
                    <a:pt x="0" y="412750"/>
                  </a:lnTo>
                  <a:lnTo>
                    <a:pt x="6350" y="412750"/>
                  </a:lnTo>
                  <a:lnTo>
                    <a:pt x="6350" y="407670"/>
                  </a:lnTo>
                  <a:close/>
                </a:path>
                <a:path w="6350" h="580389">
                  <a:moveTo>
                    <a:pt x="6350" y="401320"/>
                  </a:moveTo>
                  <a:lnTo>
                    <a:pt x="0" y="401320"/>
                  </a:lnTo>
                  <a:lnTo>
                    <a:pt x="0" y="406400"/>
                  </a:lnTo>
                  <a:lnTo>
                    <a:pt x="6350" y="406400"/>
                  </a:lnTo>
                  <a:lnTo>
                    <a:pt x="6350" y="401320"/>
                  </a:lnTo>
                  <a:close/>
                </a:path>
                <a:path w="6350" h="580389">
                  <a:moveTo>
                    <a:pt x="6350" y="382270"/>
                  </a:moveTo>
                  <a:lnTo>
                    <a:pt x="0" y="382270"/>
                  </a:lnTo>
                  <a:lnTo>
                    <a:pt x="0" y="400050"/>
                  </a:lnTo>
                  <a:lnTo>
                    <a:pt x="6350" y="400050"/>
                  </a:lnTo>
                  <a:lnTo>
                    <a:pt x="6350" y="382270"/>
                  </a:lnTo>
                  <a:close/>
                </a:path>
                <a:path w="6350" h="580389">
                  <a:moveTo>
                    <a:pt x="6350" y="375920"/>
                  </a:moveTo>
                  <a:lnTo>
                    <a:pt x="0" y="375920"/>
                  </a:lnTo>
                  <a:lnTo>
                    <a:pt x="0" y="381000"/>
                  </a:lnTo>
                  <a:lnTo>
                    <a:pt x="6350" y="381000"/>
                  </a:lnTo>
                  <a:lnTo>
                    <a:pt x="6350" y="375920"/>
                  </a:lnTo>
                  <a:close/>
                </a:path>
                <a:path w="6350" h="580389">
                  <a:moveTo>
                    <a:pt x="6350" y="370840"/>
                  </a:moveTo>
                  <a:lnTo>
                    <a:pt x="0" y="370840"/>
                  </a:lnTo>
                  <a:lnTo>
                    <a:pt x="0" y="374650"/>
                  </a:lnTo>
                  <a:lnTo>
                    <a:pt x="6350" y="374650"/>
                  </a:lnTo>
                  <a:lnTo>
                    <a:pt x="6350" y="370840"/>
                  </a:lnTo>
                  <a:close/>
                </a:path>
              </a:pathLst>
            </a:custGeom>
            <a:solidFill>
              <a:srgbClr val="7B00EF"/>
            </a:solidFill>
          </p:spPr>
          <p:txBody>
            <a:bodyPr bIns="0" lIns="0" rIns="0" rtlCol="0" tIns="0" wrap="square"/>
            <a:p/>
          </p:txBody>
        </p:sp>
        <p:sp>
          <p:nvSpPr>
            <p:cNvPr id="1050455" name="object 1763"/>
            <p:cNvSpPr/>
            <p:nvPr/>
          </p:nvSpPr>
          <p:spPr>
            <a:xfrm>
              <a:off x="2879089" y="5857240"/>
              <a:ext cx="7620" cy="593090"/>
            </a:xfrm>
            <a:custGeom>
              <a:avLst/>
              <a:ahLst/>
              <a:rect l="l" t="t" r="r" b="b"/>
              <a:pathLst>
                <a:path w="7619" h="593089">
                  <a:moveTo>
                    <a:pt x="1270" y="0"/>
                  </a:moveTo>
                  <a:lnTo>
                    <a:pt x="0" y="0"/>
                  </a:lnTo>
                  <a:lnTo>
                    <a:pt x="0" y="1270"/>
                  </a:lnTo>
                  <a:lnTo>
                    <a:pt x="1270" y="1270"/>
                  </a:lnTo>
                  <a:lnTo>
                    <a:pt x="1270" y="0"/>
                  </a:lnTo>
                  <a:close/>
                </a:path>
                <a:path w="7619" h="593089">
                  <a:moveTo>
                    <a:pt x="2540" y="1270"/>
                  </a:moveTo>
                  <a:lnTo>
                    <a:pt x="0" y="1270"/>
                  </a:lnTo>
                  <a:lnTo>
                    <a:pt x="0" y="7620"/>
                  </a:lnTo>
                  <a:lnTo>
                    <a:pt x="7620" y="7620"/>
                  </a:lnTo>
                  <a:lnTo>
                    <a:pt x="7620" y="5080"/>
                  </a:lnTo>
                  <a:lnTo>
                    <a:pt x="6350" y="5080"/>
                  </a:lnTo>
                  <a:lnTo>
                    <a:pt x="6350" y="3810"/>
                  </a:lnTo>
                  <a:lnTo>
                    <a:pt x="5080" y="3810"/>
                  </a:lnTo>
                  <a:lnTo>
                    <a:pt x="5080" y="2540"/>
                  </a:lnTo>
                  <a:lnTo>
                    <a:pt x="2540" y="2540"/>
                  </a:lnTo>
                  <a:lnTo>
                    <a:pt x="2540" y="1270"/>
                  </a:lnTo>
                  <a:close/>
                </a:path>
                <a:path w="7619" h="593089">
                  <a:moveTo>
                    <a:pt x="7620" y="7620"/>
                  </a:moveTo>
                  <a:lnTo>
                    <a:pt x="0" y="7620"/>
                  </a:lnTo>
                  <a:lnTo>
                    <a:pt x="0" y="11430"/>
                  </a:lnTo>
                  <a:lnTo>
                    <a:pt x="7620" y="11430"/>
                  </a:lnTo>
                  <a:lnTo>
                    <a:pt x="7620" y="7620"/>
                  </a:lnTo>
                  <a:close/>
                </a:path>
                <a:path w="7619" h="593089">
                  <a:moveTo>
                    <a:pt x="7620" y="11430"/>
                  </a:moveTo>
                  <a:lnTo>
                    <a:pt x="0" y="11430"/>
                  </a:lnTo>
                  <a:lnTo>
                    <a:pt x="0" y="17780"/>
                  </a:lnTo>
                  <a:lnTo>
                    <a:pt x="7620" y="17780"/>
                  </a:lnTo>
                  <a:lnTo>
                    <a:pt x="7620" y="11430"/>
                  </a:lnTo>
                  <a:close/>
                </a:path>
                <a:path w="7619" h="593089">
                  <a:moveTo>
                    <a:pt x="7620" y="17780"/>
                  </a:moveTo>
                  <a:lnTo>
                    <a:pt x="0" y="17780"/>
                  </a:lnTo>
                  <a:lnTo>
                    <a:pt x="0" y="20320"/>
                  </a:lnTo>
                  <a:lnTo>
                    <a:pt x="7620" y="20320"/>
                  </a:lnTo>
                  <a:lnTo>
                    <a:pt x="7620" y="17780"/>
                  </a:lnTo>
                  <a:close/>
                </a:path>
                <a:path w="7619" h="593089">
                  <a:moveTo>
                    <a:pt x="7620" y="20320"/>
                  </a:moveTo>
                  <a:lnTo>
                    <a:pt x="0" y="20320"/>
                  </a:lnTo>
                  <a:lnTo>
                    <a:pt x="0" y="24130"/>
                  </a:lnTo>
                  <a:lnTo>
                    <a:pt x="7620" y="24130"/>
                  </a:lnTo>
                  <a:lnTo>
                    <a:pt x="7620" y="20320"/>
                  </a:lnTo>
                  <a:close/>
                </a:path>
                <a:path w="7619" h="593089">
                  <a:moveTo>
                    <a:pt x="7620" y="24130"/>
                  </a:moveTo>
                  <a:lnTo>
                    <a:pt x="0" y="24130"/>
                  </a:lnTo>
                  <a:lnTo>
                    <a:pt x="0" y="30480"/>
                  </a:lnTo>
                  <a:lnTo>
                    <a:pt x="7620" y="30480"/>
                  </a:lnTo>
                  <a:lnTo>
                    <a:pt x="7620" y="24130"/>
                  </a:lnTo>
                  <a:close/>
                </a:path>
                <a:path w="7619" h="593089">
                  <a:moveTo>
                    <a:pt x="7620" y="30480"/>
                  </a:moveTo>
                  <a:lnTo>
                    <a:pt x="0" y="30480"/>
                  </a:lnTo>
                  <a:lnTo>
                    <a:pt x="0" y="33020"/>
                  </a:lnTo>
                  <a:lnTo>
                    <a:pt x="7620" y="33020"/>
                  </a:lnTo>
                  <a:lnTo>
                    <a:pt x="7620" y="30480"/>
                  </a:lnTo>
                  <a:close/>
                </a:path>
                <a:path w="7619" h="593089">
                  <a:moveTo>
                    <a:pt x="7620" y="33020"/>
                  </a:moveTo>
                  <a:lnTo>
                    <a:pt x="0" y="33020"/>
                  </a:lnTo>
                  <a:lnTo>
                    <a:pt x="0" y="36830"/>
                  </a:lnTo>
                  <a:lnTo>
                    <a:pt x="7620" y="36830"/>
                  </a:lnTo>
                  <a:lnTo>
                    <a:pt x="7620" y="33020"/>
                  </a:lnTo>
                  <a:close/>
                </a:path>
                <a:path w="7619" h="593089">
                  <a:moveTo>
                    <a:pt x="7620" y="36830"/>
                  </a:moveTo>
                  <a:lnTo>
                    <a:pt x="0" y="36830"/>
                  </a:lnTo>
                  <a:lnTo>
                    <a:pt x="0" y="43180"/>
                  </a:lnTo>
                  <a:lnTo>
                    <a:pt x="7620" y="43180"/>
                  </a:lnTo>
                  <a:lnTo>
                    <a:pt x="7620" y="36830"/>
                  </a:lnTo>
                  <a:close/>
                </a:path>
                <a:path w="7619" h="593089">
                  <a:moveTo>
                    <a:pt x="7620" y="43180"/>
                  </a:moveTo>
                  <a:lnTo>
                    <a:pt x="0" y="43180"/>
                  </a:lnTo>
                  <a:lnTo>
                    <a:pt x="0" y="45720"/>
                  </a:lnTo>
                  <a:lnTo>
                    <a:pt x="7620" y="45720"/>
                  </a:lnTo>
                  <a:lnTo>
                    <a:pt x="7620" y="43180"/>
                  </a:lnTo>
                  <a:close/>
                </a:path>
                <a:path w="7619" h="593089">
                  <a:moveTo>
                    <a:pt x="7620" y="45720"/>
                  </a:moveTo>
                  <a:lnTo>
                    <a:pt x="0" y="45720"/>
                  </a:lnTo>
                  <a:lnTo>
                    <a:pt x="0" y="49530"/>
                  </a:lnTo>
                  <a:lnTo>
                    <a:pt x="7620" y="49530"/>
                  </a:lnTo>
                  <a:lnTo>
                    <a:pt x="7620" y="45720"/>
                  </a:lnTo>
                  <a:close/>
                </a:path>
                <a:path w="7619" h="593089">
                  <a:moveTo>
                    <a:pt x="7620" y="49530"/>
                  </a:moveTo>
                  <a:lnTo>
                    <a:pt x="0" y="49530"/>
                  </a:lnTo>
                  <a:lnTo>
                    <a:pt x="0" y="52070"/>
                  </a:lnTo>
                  <a:lnTo>
                    <a:pt x="7620" y="52070"/>
                  </a:lnTo>
                  <a:lnTo>
                    <a:pt x="7620" y="49530"/>
                  </a:lnTo>
                  <a:close/>
                </a:path>
                <a:path w="7619" h="593089">
                  <a:moveTo>
                    <a:pt x="7620" y="52070"/>
                  </a:moveTo>
                  <a:lnTo>
                    <a:pt x="0" y="52070"/>
                  </a:lnTo>
                  <a:lnTo>
                    <a:pt x="0" y="55880"/>
                  </a:lnTo>
                  <a:lnTo>
                    <a:pt x="7620" y="55880"/>
                  </a:lnTo>
                  <a:lnTo>
                    <a:pt x="7620" y="52070"/>
                  </a:lnTo>
                  <a:close/>
                </a:path>
                <a:path w="7619" h="593089">
                  <a:moveTo>
                    <a:pt x="7620" y="55880"/>
                  </a:moveTo>
                  <a:lnTo>
                    <a:pt x="0" y="55880"/>
                  </a:lnTo>
                  <a:lnTo>
                    <a:pt x="0" y="58420"/>
                  </a:lnTo>
                  <a:lnTo>
                    <a:pt x="7620" y="58420"/>
                  </a:lnTo>
                  <a:lnTo>
                    <a:pt x="7620" y="55880"/>
                  </a:lnTo>
                  <a:close/>
                </a:path>
                <a:path w="7619" h="593089">
                  <a:moveTo>
                    <a:pt x="7620" y="58420"/>
                  </a:moveTo>
                  <a:lnTo>
                    <a:pt x="0" y="58420"/>
                  </a:lnTo>
                  <a:lnTo>
                    <a:pt x="0" y="62230"/>
                  </a:lnTo>
                  <a:lnTo>
                    <a:pt x="7620" y="62230"/>
                  </a:lnTo>
                  <a:lnTo>
                    <a:pt x="7620" y="58420"/>
                  </a:lnTo>
                  <a:close/>
                </a:path>
                <a:path w="7619" h="593089">
                  <a:moveTo>
                    <a:pt x="7620" y="62230"/>
                  </a:moveTo>
                  <a:lnTo>
                    <a:pt x="0" y="62230"/>
                  </a:lnTo>
                  <a:lnTo>
                    <a:pt x="0" y="64770"/>
                  </a:lnTo>
                  <a:lnTo>
                    <a:pt x="7620" y="64770"/>
                  </a:lnTo>
                  <a:lnTo>
                    <a:pt x="7620" y="62230"/>
                  </a:lnTo>
                  <a:close/>
                </a:path>
                <a:path w="7619" h="593089">
                  <a:moveTo>
                    <a:pt x="7620" y="64770"/>
                  </a:moveTo>
                  <a:lnTo>
                    <a:pt x="0" y="64770"/>
                  </a:lnTo>
                  <a:lnTo>
                    <a:pt x="0" y="68580"/>
                  </a:lnTo>
                  <a:lnTo>
                    <a:pt x="7620" y="68580"/>
                  </a:lnTo>
                  <a:lnTo>
                    <a:pt x="7620" y="64770"/>
                  </a:lnTo>
                  <a:close/>
                </a:path>
                <a:path w="7619" h="593089">
                  <a:moveTo>
                    <a:pt x="7620" y="68580"/>
                  </a:moveTo>
                  <a:lnTo>
                    <a:pt x="0" y="68580"/>
                  </a:lnTo>
                  <a:lnTo>
                    <a:pt x="0" y="71120"/>
                  </a:lnTo>
                  <a:lnTo>
                    <a:pt x="7620" y="71120"/>
                  </a:lnTo>
                  <a:lnTo>
                    <a:pt x="7620" y="68580"/>
                  </a:lnTo>
                  <a:close/>
                </a:path>
                <a:path w="7619" h="593089">
                  <a:moveTo>
                    <a:pt x="7620" y="71120"/>
                  </a:moveTo>
                  <a:lnTo>
                    <a:pt x="0" y="71120"/>
                  </a:lnTo>
                  <a:lnTo>
                    <a:pt x="0" y="74930"/>
                  </a:lnTo>
                  <a:lnTo>
                    <a:pt x="7620" y="74930"/>
                  </a:lnTo>
                  <a:lnTo>
                    <a:pt x="7620" y="71120"/>
                  </a:lnTo>
                  <a:close/>
                </a:path>
                <a:path w="7619" h="593089">
                  <a:moveTo>
                    <a:pt x="7620" y="74930"/>
                  </a:moveTo>
                  <a:lnTo>
                    <a:pt x="0" y="74930"/>
                  </a:lnTo>
                  <a:lnTo>
                    <a:pt x="0" y="77470"/>
                  </a:lnTo>
                  <a:lnTo>
                    <a:pt x="7620" y="77470"/>
                  </a:lnTo>
                  <a:lnTo>
                    <a:pt x="7620" y="74930"/>
                  </a:lnTo>
                  <a:close/>
                </a:path>
                <a:path w="7619" h="593089">
                  <a:moveTo>
                    <a:pt x="7620" y="77470"/>
                  </a:moveTo>
                  <a:lnTo>
                    <a:pt x="0" y="77470"/>
                  </a:lnTo>
                  <a:lnTo>
                    <a:pt x="0" y="83820"/>
                  </a:lnTo>
                  <a:lnTo>
                    <a:pt x="7620" y="83820"/>
                  </a:lnTo>
                  <a:lnTo>
                    <a:pt x="7620" y="77470"/>
                  </a:lnTo>
                  <a:close/>
                </a:path>
                <a:path w="7619" h="593089">
                  <a:moveTo>
                    <a:pt x="7620" y="83820"/>
                  </a:moveTo>
                  <a:lnTo>
                    <a:pt x="0" y="83820"/>
                  </a:lnTo>
                  <a:lnTo>
                    <a:pt x="0" y="87630"/>
                  </a:lnTo>
                  <a:lnTo>
                    <a:pt x="7620" y="87630"/>
                  </a:lnTo>
                  <a:lnTo>
                    <a:pt x="7620" y="83820"/>
                  </a:lnTo>
                  <a:close/>
                </a:path>
                <a:path w="7619" h="593089">
                  <a:moveTo>
                    <a:pt x="7620" y="87630"/>
                  </a:moveTo>
                  <a:lnTo>
                    <a:pt x="0" y="87630"/>
                  </a:lnTo>
                  <a:lnTo>
                    <a:pt x="0" y="90170"/>
                  </a:lnTo>
                  <a:lnTo>
                    <a:pt x="7620" y="90170"/>
                  </a:lnTo>
                  <a:lnTo>
                    <a:pt x="7620" y="87630"/>
                  </a:lnTo>
                  <a:close/>
                </a:path>
                <a:path w="7619" h="593089">
                  <a:moveTo>
                    <a:pt x="7620" y="90170"/>
                  </a:moveTo>
                  <a:lnTo>
                    <a:pt x="0" y="90170"/>
                  </a:lnTo>
                  <a:lnTo>
                    <a:pt x="0" y="93980"/>
                  </a:lnTo>
                  <a:lnTo>
                    <a:pt x="7620" y="93980"/>
                  </a:lnTo>
                  <a:lnTo>
                    <a:pt x="7620" y="90170"/>
                  </a:lnTo>
                  <a:close/>
                </a:path>
                <a:path w="7619" h="593089">
                  <a:moveTo>
                    <a:pt x="7620" y="93980"/>
                  </a:moveTo>
                  <a:lnTo>
                    <a:pt x="0" y="93980"/>
                  </a:lnTo>
                  <a:lnTo>
                    <a:pt x="0" y="96520"/>
                  </a:lnTo>
                  <a:lnTo>
                    <a:pt x="7620" y="96520"/>
                  </a:lnTo>
                  <a:lnTo>
                    <a:pt x="7620" y="93980"/>
                  </a:lnTo>
                  <a:close/>
                </a:path>
                <a:path w="7619" h="593089">
                  <a:moveTo>
                    <a:pt x="7620" y="96520"/>
                  </a:moveTo>
                  <a:lnTo>
                    <a:pt x="0" y="96520"/>
                  </a:lnTo>
                  <a:lnTo>
                    <a:pt x="0" y="102870"/>
                  </a:lnTo>
                  <a:lnTo>
                    <a:pt x="7620" y="102870"/>
                  </a:lnTo>
                  <a:lnTo>
                    <a:pt x="7620" y="96520"/>
                  </a:lnTo>
                  <a:close/>
                </a:path>
                <a:path w="7619" h="593089">
                  <a:moveTo>
                    <a:pt x="7620" y="102870"/>
                  </a:moveTo>
                  <a:lnTo>
                    <a:pt x="0" y="102870"/>
                  </a:lnTo>
                  <a:lnTo>
                    <a:pt x="0" y="106680"/>
                  </a:lnTo>
                  <a:lnTo>
                    <a:pt x="7620" y="106680"/>
                  </a:lnTo>
                  <a:lnTo>
                    <a:pt x="7620" y="102870"/>
                  </a:lnTo>
                  <a:close/>
                </a:path>
                <a:path w="7619" h="593089">
                  <a:moveTo>
                    <a:pt x="7620" y="106680"/>
                  </a:moveTo>
                  <a:lnTo>
                    <a:pt x="0" y="106680"/>
                  </a:lnTo>
                  <a:lnTo>
                    <a:pt x="0" y="115570"/>
                  </a:lnTo>
                  <a:lnTo>
                    <a:pt x="7620" y="115570"/>
                  </a:lnTo>
                  <a:lnTo>
                    <a:pt x="7620" y="106680"/>
                  </a:lnTo>
                  <a:close/>
                </a:path>
                <a:path w="7619" h="593089">
                  <a:moveTo>
                    <a:pt x="7620" y="115570"/>
                  </a:moveTo>
                  <a:lnTo>
                    <a:pt x="0" y="115570"/>
                  </a:lnTo>
                  <a:lnTo>
                    <a:pt x="0" y="121920"/>
                  </a:lnTo>
                  <a:lnTo>
                    <a:pt x="7620" y="121920"/>
                  </a:lnTo>
                  <a:lnTo>
                    <a:pt x="7620" y="115570"/>
                  </a:lnTo>
                  <a:close/>
                </a:path>
                <a:path w="7619" h="593089">
                  <a:moveTo>
                    <a:pt x="7620" y="121920"/>
                  </a:moveTo>
                  <a:lnTo>
                    <a:pt x="0" y="121920"/>
                  </a:lnTo>
                  <a:lnTo>
                    <a:pt x="0" y="125730"/>
                  </a:lnTo>
                  <a:lnTo>
                    <a:pt x="7620" y="125730"/>
                  </a:lnTo>
                  <a:lnTo>
                    <a:pt x="7620" y="121920"/>
                  </a:lnTo>
                  <a:close/>
                </a:path>
                <a:path w="7619" h="593089">
                  <a:moveTo>
                    <a:pt x="7620" y="125730"/>
                  </a:moveTo>
                  <a:lnTo>
                    <a:pt x="0" y="125730"/>
                  </a:lnTo>
                  <a:lnTo>
                    <a:pt x="0" y="128270"/>
                  </a:lnTo>
                  <a:lnTo>
                    <a:pt x="7620" y="128270"/>
                  </a:lnTo>
                  <a:lnTo>
                    <a:pt x="7620" y="125730"/>
                  </a:lnTo>
                  <a:close/>
                </a:path>
                <a:path w="7619" h="593089">
                  <a:moveTo>
                    <a:pt x="7620" y="128270"/>
                  </a:moveTo>
                  <a:lnTo>
                    <a:pt x="0" y="128270"/>
                  </a:lnTo>
                  <a:lnTo>
                    <a:pt x="0" y="132080"/>
                  </a:lnTo>
                  <a:lnTo>
                    <a:pt x="7620" y="132080"/>
                  </a:lnTo>
                  <a:lnTo>
                    <a:pt x="7620" y="128270"/>
                  </a:lnTo>
                  <a:close/>
                </a:path>
                <a:path w="7619" h="593089">
                  <a:moveTo>
                    <a:pt x="7620" y="132080"/>
                  </a:moveTo>
                  <a:lnTo>
                    <a:pt x="0" y="132080"/>
                  </a:lnTo>
                  <a:lnTo>
                    <a:pt x="0" y="134620"/>
                  </a:lnTo>
                  <a:lnTo>
                    <a:pt x="7620" y="134620"/>
                  </a:lnTo>
                  <a:lnTo>
                    <a:pt x="7620" y="132080"/>
                  </a:lnTo>
                  <a:close/>
                </a:path>
                <a:path w="7619" h="593089">
                  <a:moveTo>
                    <a:pt x="7620" y="134620"/>
                  </a:moveTo>
                  <a:lnTo>
                    <a:pt x="0" y="134620"/>
                  </a:lnTo>
                  <a:lnTo>
                    <a:pt x="0" y="138430"/>
                  </a:lnTo>
                  <a:lnTo>
                    <a:pt x="7620" y="138430"/>
                  </a:lnTo>
                  <a:lnTo>
                    <a:pt x="7620" y="134620"/>
                  </a:lnTo>
                  <a:close/>
                </a:path>
                <a:path w="7619" h="593089">
                  <a:moveTo>
                    <a:pt x="7620" y="138430"/>
                  </a:moveTo>
                  <a:lnTo>
                    <a:pt x="0" y="138430"/>
                  </a:lnTo>
                  <a:lnTo>
                    <a:pt x="0" y="140970"/>
                  </a:lnTo>
                  <a:lnTo>
                    <a:pt x="7620" y="140970"/>
                  </a:lnTo>
                  <a:lnTo>
                    <a:pt x="7620" y="138430"/>
                  </a:lnTo>
                  <a:close/>
                </a:path>
                <a:path w="7619" h="593089">
                  <a:moveTo>
                    <a:pt x="7620" y="140970"/>
                  </a:moveTo>
                  <a:lnTo>
                    <a:pt x="0" y="140970"/>
                  </a:lnTo>
                  <a:lnTo>
                    <a:pt x="0" y="144780"/>
                  </a:lnTo>
                  <a:lnTo>
                    <a:pt x="7620" y="144780"/>
                  </a:lnTo>
                  <a:lnTo>
                    <a:pt x="7620" y="140970"/>
                  </a:lnTo>
                  <a:close/>
                </a:path>
                <a:path w="7619" h="593089">
                  <a:moveTo>
                    <a:pt x="7620" y="144780"/>
                  </a:moveTo>
                  <a:lnTo>
                    <a:pt x="0" y="144780"/>
                  </a:lnTo>
                  <a:lnTo>
                    <a:pt x="0" y="147320"/>
                  </a:lnTo>
                  <a:lnTo>
                    <a:pt x="7620" y="147320"/>
                  </a:lnTo>
                  <a:lnTo>
                    <a:pt x="7620" y="144780"/>
                  </a:lnTo>
                  <a:close/>
                </a:path>
                <a:path w="7619" h="593089">
                  <a:moveTo>
                    <a:pt x="7620" y="147320"/>
                  </a:moveTo>
                  <a:lnTo>
                    <a:pt x="0" y="147320"/>
                  </a:lnTo>
                  <a:lnTo>
                    <a:pt x="0" y="151130"/>
                  </a:lnTo>
                  <a:lnTo>
                    <a:pt x="7620" y="151130"/>
                  </a:lnTo>
                  <a:lnTo>
                    <a:pt x="7620" y="147320"/>
                  </a:lnTo>
                  <a:close/>
                </a:path>
                <a:path w="7619" h="593089">
                  <a:moveTo>
                    <a:pt x="7620" y="151130"/>
                  </a:moveTo>
                  <a:lnTo>
                    <a:pt x="0" y="151130"/>
                  </a:lnTo>
                  <a:lnTo>
                    <a:pt x="0" y="153670"/>
                  </a:lnTo>
                  <a:lnTo>
                    <a:pt x="7620" y="153670"/>
                  </a:lnTo>
                  <a:lnTo>
                    <a:pt x="7620" y="151130"/>
                  </a:lnTo>
                  <a:close/>
                </a:path>
                <a:path w="7619" h="593089">
                  <a:moveTo>
                    <a:pt x="7620" y="153670"/>
                  </a:moveTo>
                  <a:lnTo>
                    <a:pt x="0" y="153670"/>
                  </a:lnTo>
                  <a:lnTo>
                    <a:pt x="0" y="160020"/>
                  </a:lnTo>
                  <a:lnTo>
                    <a:pt x="7620" y="160020"/>
                  </a:lnTo>
                  <a:lnTo>
                    <a:pt x="7620" y="153670"/>
                  </a:lnTo>
                  <a:close/>
                </a:path>
                <a:path w="7619" h="593089">
                  <a:moveTo>
                    <a:pt x="7620" y="160020"/>
                  </a:moveTo>
                  <a:lnTo>
                    <a:pt x="0" y="160020"/>
                  </a:lnTo>
                  <a:lnTo>
                    <a:pt x="0" y="163830"/>
                  </a:lnTo>
                  <a:lnTo>
                    <a:pt x="7620" y="163830"/>
                  </a:lnTo>
                  <a:lnTo>
                    <a:pt x="7620" y="160020"/>
                  </a:lnTo>
                  <a:close/>
                </a:path>
                <a:path w="7619" h="593089">
                  <a:moveTo>
                    <a:pt x="7620" y="163830"/>
                  </a:moveTo>
                  <a:lnTo>
                    <a:pt x="0" y="163830"/>
                  </a:lnTo>
                  <a:lnTo>
                    <a:pt x="0" y="166370"/>
                  </a:lnTo>
                  <a:lnTo>
                    <a:pt x="7620" y="166370"/>
                  </a:lnTo>
                  <a:lnTo>
                    <a:pt x="7620" y="163830"/>
                  </a:lnTo>
                  <a:close/>
                </a:path>
                <a:path w="7619" h="593089">
                  <a:moveTo>
                    <a:pt x="7620" y="166370"/>
                  </a:moveTo>
                  <a:lnTo>
                    <a:pt x="0" y="166370"/>
                  </a:lnTo>
                  <a:lnTo>
                    <a:pt x="0" y="170180"/>
                  </a:lnTo>
                  <a:lnTo>
                    <a:pt x="7620" y="170180"/>
                  </a:lnTo>
                  <a:lnTo>
                    <a:pt x="7620" y="166370"/>
                  </a:lnTo>
                  <a:close/>
                </a:path>
                <a:path w="7619" h="593089">
                  <a:moveTo>
                    <a:pt x="7620" y="170180"/>
                  </a:moveTo>
                  <a:lnTo>
                    <a:pt x="0" y="170180"/>
                  </a:lnTo>
                  <a:lnTo>
                    <a:pt x="0" y="172720"/>
                  </a:lnTo>
                  <a:lnTo>
                    <a:pt x="7620" y="172720"/>
                  </a:lnTo>
                  <a:lnTo>
                    <a:pt x="7620" y="170180"/>
                  </a:lnTo>
                  <a:close/>
                </a:path>
                <a:path w="7619" h="593089">
                  <a:moveTo>
                    <a:pt x="7620" y="172720"/>
                  </a:moveTo>
                  <a:lnTo>
                    <a:pt x="0" y="172720"/>
                  </a:lnTo>
                  <a:lnTo>
                    <a:pt x="0" y="185420"/>
                  </a:lnTo>
                  <a:lnTo>
                    <a:pt x="7620" y="185420"/>
                  </a:lnTo>
                  <a:lnTo>
                    <a:pt x="7620" y="172720"/>
                  </a:lnTo>
                  <a:close/>
                </a:path>
                <a:path w="7619" h="593089">
                  <a:moveTo>
                    <a:pt x="7620" y="185420"/>
                  </a:moveTo>
                  <a:lnTo>
                    <a:pt x="0" y="185420"/>
                  </a:lnTo>
                  <a:lnTo>
                    <a:pt x="0" y="223520"/>
                  </a:lnTo>
                  <a:lnTo>
                    <a:pt x="7620" y="223520"/>
                  </a:lnTo>
                  <a:lnTo>
                    <a:pt x="7620" y="185420"/>
                  </a:lnTo>
                  <a:close/>
                </a:path>
                <a:path w="7619" h="593089">
                  <a:moveTo>
                    <a:pt x="7620" y="223520"/>
                  </a:moveTo>
                  <a:lnTo>
                    <a:pt x="0" y="223520"/>
                  </a:lnTo>
                  <a:lnTo>
                    <a:pt x="0" y="375920"/>
                  </a:lnTo>
                  <a:lnTo>
                    <a:pt x="7620" y="375920"/>
                  </a:lnTo>
                  <a:lnTo>
                    <a:pt x="7620" y="223520"/>
                  </a:lnTo>
                  <a:close/>
                </a:path>
                <a:path w="7619" h="593089">
                  <a:moveTo>
                    <a:pt x="1270" y="591820"/>
                  </a:moveTo>
                  <a:lnTo>
                    <a:pt x="0" y="591820"/>
                  </a:lnTo>
                  <a:lnTo>
                    <a:pt x="0" y="593090"/>
                  </a:lnTo>
                  <a:lnTo>
                    <a:pt x="1270" y="593090"/>
                  </a:lnTo>
                  <a:lnTo>
                    <a:pt x="1270" y="591820"/>
                  </a:lnTo>
                  <a:close/>
                </a:path>
                <a:path w="7619" h="593089">
                  <a:moveTo>
                    <a:pt x="5080" y="590550"/>
                  </a:moveTo>
                  <a:lnTo>
                    <a:pt x="2539" y="590550"/>
                  </a:lnTo>
                  <a:lnTo>
                    <a:pt x="2539" y="591820"/>
                  </a:lnTo>
                  <a:lnTo>
                    <a:pt x="5080" y="591820"/>
                  </a:lnTo>
                  <a:lnTo>
                    <a:pt x="5080" y="590550"/>
                  </a:lnTo>
                  <a:close/>
                </a:path>
                <a:path w="7619" h="593089">
                  <a:moveTo>
                    <a:pt x="7620" y="585470"/>
                  </a:moveTo>
                  <a:lnTo>
                    <a:pt x="0" y="585470"/>
                  </a:lnTo>
                  <a:lnTo>
                    <a:pt x="0" y="590550"/>
                  </a:lnTo>
                  <a:lnTo>
                    <a:pt x="6350" y="590550"/>
                  </a:lnTo>
                  <a:lnTo>
                    <a:pt x="6350" y="589280"/>
                  </a:lnTo>
                  <a:lnTo>
                    <a:pt x="7620" y="589280"/>
                  </a:lnTo>
                  <a:lnTo>
                    <a:pt x="7620" y="585470"/>
                  </a:lnTo>
                  <a:close/>
                </a:path>
                <a:path w="7619" h="593089">
                  <a:moveTo>
                    <a:pt x="7620" y="579120"/>
                  </a:moveTo>
                  <a:lnTo>
                    <a:pt x="0" y="579120"/>
                  </a:lnTo>
                  <a:lnTo>
                    <a:pt x="0" y="584200"/>
                  </a:lnTo>
                  <a:lnTo>
                    <a:pt x="7620" y="584200"/>
                  </a:lnTo>
                  <a:lnTo>
                    <a:pt x="7620" y="579120"/>
                  </a:lnTo>
                  <a:close/>
                </a:path>
                <a:path w="7619" h="593089">
                  <a:moveTo>
                    <a:pt x="7620" y="572770"/>
                  </a:moveTo>
                  <a:lnTo>
                    <a:pt x="0" y="572770"/>
                  </a:lnTo>
                  <a:lnTo>
                    <a:pt x="0" y="577850"/>
                  </a:lnTo>
                  <a:lnTo>
                    <a:pt x="7620" y="577850"/>
                  </a:lnTo>
                  <a:lnTo>
                    <a:pt x="7620" y="572770"/>
                  </a:lnTo>
                  <a:close/>
                </a:path>
                <a:path w="7619" h="593089">
                  <a:moveTo>
                    <a:pt x="7620" y="566420"/>
                  </a:moveTo>
                  <a:lnTo>
                    <a:pt x="0" y="566420"/>
                  </a:lnTo>
                  <a:lnTo>
                    <a:pt x="0" y="571500"/>
                  </a:lnTo>
                  <a:lnTo>
                    <a:pt x="7620" y="571500"/>
                  </a:lnTo>
                  <a:lnTo>
                    <a:pt x="7620" y="566420"/>
                  </a:lnTo>
                  <a:close/>
                </a:path>
                <a:path w="7619" h="593089">
                  <a:moveTo>
                    <a:pt x="7620" y="560070"/>
                  </a:moveTo>
                  <a:lnTo>
                    <a:pt x="0" y="560070"/>
                  </a:lnTo>
                  <a:lnTo>
                    <a:pt x="0" y="565150"/>
                  </a:lnTo>
                  <a:lnTo>
                    <a:pt x="7620" y="565150"/>
                  </a:lnTo>
                  <a:lnTo>
                    <a:pt x="7620" y="560070"/>
                  </a:lnTo>
                  <a:close/>
                </a:path>
                <a:path w="7619" h="593089">
                  <a:moveTo>
                    <a:pt x="7620" y="553720"/>
                  </a:moveTo>
                  <a:lnTo>
                    <a:pt x="0" y="553720"/>
                  </a:lnTo>
                  <a:lnTo>
                    <a:pt x="0" y="558800"/>
                  </a:lnTo>
                  <a:lnTo>
                    <a:pt x="7620" y="558800"/>
                  </a:lnTo>
                  <a:lnTo>
                    <a:pt x="7620" y="553720"/>
                  </a:lnTo>
                  <a:close/>
                </a:path>
                <a:path w="7619" h="593089">
                  <a:moveTo>
                    <a:pt x="7620" y="547370"/>
                  </a:moveTo>
                  <a:lnTo>
                    <a:pt x="0" y="547370"/>
                  </a:lnTo>
                  <a:lnTo>
                    <a:pt x="0" y="552450"/>
                  </a:lnTo>
                  <a:lnTo>
                    <a:pt x="7620" y="552450"/>
                  </a:lnTo>
                  <a:lnTo>
                    <a:pt x="7620" y="547370"/>
                  </a:lnTo>
                  <a:close/>
                </a:path>
                <a:path w="7619" h="593089">
                  <a:moveTo>
                    <a:pt x="7620" y="541020"/>
                  </a:moveTo>
                  <a:lnTo>
                    <a:pt x="0" y="541020"/>
                  </a:lnTo>
                  <a:lnTo>
                    <a:pt x="0" y="546100"/>
                  </a:lnTo>
                  <a:lnTo>
                    <a:pt x="7620" y="546100"/>
                  </a:lnTo>
                  <a:lnTo>
                    <a:pt x="7620" y="541020"/>
                  </a:lnTo>
                  <a:close/>
                </a:path>
                <a:path w="7619" h="593089">
                  <a:moveTo>
                    <a:pt x="7620" y="534670"/>
                  </a:moveTo>
                  <a:lnTo>
                    <a:pt x="0" y="534670"/>
                  </a:lnTo>
                  <a:lnTo>
                    <a:pt x="0" y="539750"/>
                  </a:lnTo>
                  <a:lnTo>
                    <a:pt x="7620" y="539750"/>
                  </a:lnTo>
                  <a:lnTo>
                    <a:pt x="7620" y="534670"/>
                  </a:lnTo>
                  <a:close/>
                </a:path>
                <a:path w="7619" h="593089">
                  <a:moveTo>
                    <a:pt x="7620" y="528320"/>
                  </a:moveTo>
                  <a:lnTo>
                    <a:pt x="0" y="528320"/>
                  </a:lnTo>
                  <a:lnTo>
                    <a:pt x="0" y="533400"/>
                  </a:lnTo>
                  <a:lnTo>
                    <a:pt x="7620" y="533400"/>
                  </a:lnTo>
                  <a:lnTo>
                    <a:pt x="7620" y="528320"/>
                  </a:lnTo>
                  <a:close/>
                </a:path>
                <a:path w="7619" h="593089">
                  <a:moveTo>
                    <a:pt x="7620" y="521970"/>
                  </a:moveTo>
                  <a:lnTo>
                    <a:pt x="0" y="521970"/>
                  </a:lnTo>
                  <a:lnTo>
                    <a:pt x="0" y="527050"/>
                  </a:lnTo>
                  <a:lnTo>
                    <a:pt x="7620" y="527050"/>
                  </a:lnTo>
                  <a:lnTo>
                    <a:pt x="7620" y="521970"/>
                  </a:lnTo>
                  <a:close/>
                </a:path>
                <a:path w="7619" h="593089">
                  <a:moveTo>
                    <a:pt x="7620" y="515620"/>
                  </a:moveTo>
                  <a:lnTo>
                    <a:pt x="0" y="515620"/>
                  </a:lnTo>
                  <a:lnTo>
                    <a:pt x="0" y="520700"/>
                  </a:lnTo>
                  <a:lnTo>
                    <a:pt x="7620" y="520700"/>
                  </a:lnTo>
                  <a:lnTo>
                    <a:pt x="7620" y="515620"/>
                  </a:lnTo>
                  <a:close/>
                </a:path>
                <a:path w="7619" h="593089">
                  <a:moveTo>
                    <a:pt x="7620" y="508000"/>
                  </a:moveTo>
                  <a:lnTo>
                    <a:pt x="0" y="508000"/>
                  </a:lnTo>
                  <a:lnTo>
                    <a:pt x="0" y="514350"/>
                  </a:lnTo>
                  <a:lnTo>
                    <a:pt x="7620" y="514350"/>
                  </a:lnTo>
                  <a:lnTo>
                    <a:pt x="7620" y="508000"/>
                  </a:lnTo>
                  <a:close/>
                </a:path>
                <a:path w="7619" h="593089">
                  <a:moveTo>
                    <a:pt x="7620" y="502920"/>
                  </a:moveTo>
                  <a:lnTo>
                    <a:pt x="0" y="502920"/>
                  </a:lnTo>
                  <a:lnTo>
                    <a:pt x="0" y="506730"/>
                  </a:lnTo>
                  <a:lnTo>
                    <a:pt x="7620" y="506730"/>
                  </a:lnTo>
                  <a:lnTo>
                    <a:pt x="7620" y="502920"/>
                  </a:lnTo>
                  <a:close/>
                </a:path>
                <a:path w="7619" h="593089">
                  <a:moveTo>
                    <a:pt x="7620" y="496570"/>
                  </a:moveTo>
                  <a:lnTo>
                    <a:pt x="0" y="496570"/>
                  </a:lnTo>
                  <a:lnTo>
                    <a:pt x="0" y="501650"/>
                  </a:lnTo>
                  <a:lnTo>
                    <a:pt x="7620" y="501650"/>
                  </a:lnTo>
                  <a:lnTo>
                    <a:pt x="7620" y="496570"/>
                  </a:lnTo>
                  <a:close/>
                </a:path>
                <a:path w="7619" h="593089">
                  <a:moveTo>
                    <a:pt x="7620" y="488950"/>
                  </a:moveTo>
                  <a:lnTo>
                    <a:pt x="0" y="488950"/>
                  </a:lnTo>
                  <a:lnTo>
                    <a:pt x="0" y="495300"/>
                  </a:lnTo>
                  <a:lnTo>
                    <a:pt x="7620" y="495300"/>
                  </a:lnTo>
                  <a:lnTo>
                    <a:pt x="7620" y="488950"/>
                  </a:lnTo>
                  <a:close/>
                </a:path>
                <a:path w="7619" h="593089">
                  <a:moveTo>
                    <a:pt x="7620" y="483870"/>
                  </a:moveTo>
                  <a:lnTo>
                    <a:pt x="0" y="483870"/>
                  </a:lnTo>
                  <a:lnTo>
                    <a:pt x="0" y="487680"/>
                  </a:lnTo>
                  <a:lnTo>
                    <a:pt x="7620" y="487680"/>
                  </a:lnTo>
                  <a:lnTo>
                    <a:pt x="7620" y="483870"/>
                  </a:lnTo>
                  <a:close/>
                </a:path>
                <a:path w="7619" h="593089">
                  <a:moveTo>
                    <a:pt x="7620" y="477520"/>
                  </a:moveTo>
                  <a:lnTo>
                    <a:pt x="0" y="477520"/>
                  </a:lnTo>
                  <a:lnTo>
                    <a:pt x="0" y="482600"/>
                  </a:lnTo>
                  <a:lnTo>
                    <a:pt x="7620" y="482600"/>
                  </a:lnTo>
                  <a:lnTo>
                    <a:pt x="7620" y="477520"/>
                  </a:lnTo>
                  <a:close/>
                </a:path>
                <a:path w="7619" h="593089">
                  <a:moveTo>
                    <a:pt x="7620" y="471170"/>
                  </a:moveTo>
                  <a:lnTo>
                    <a:pt x="0" y="471170"/>
                  </a:lnTo>
                  <a:lnTo>
                    <a:pt x="0" y="476250"/>
                  </a:lnTo>
                  <a:lnTo>
                    <a:pt x="7620" y="476250"/>
                  </a:lnTo>
                  <a:lnTo>
                    <a:pt x="7620" y="471170"/>
                  </a:lnTo>
                  <a:close/>
                </a:path>
                <a:path w="7619" h="593089">
                  <a:moveTo>
                    <a:pt x="7620" y="464820"/>
                  </a:moveTo>
                  <a:lnTo>
                    <a:pt x="0" y="464820"/>
                  </a:lnTo>
                  <a:lnTo>
                    <a:pt x="0" y="469900"/>
                  </a:lnTo>
                  <a:lnTo>
                    <a:pt x="7620" y="469900"/>
                  </a:lnTo>
                  <a:lnTo>
                    <a:pt x="7620" y="464820"/>
                  </a:lnTo>
                  <a:close/>
                </a:path>
                <a:path w="7619" h="593089">
                  <a:moveTo>
                    <a:pt x="7620" y="458470"/>
                  </a:moveTo>
                  <a:lnTo>
                    <a:pt x="0" y="458470"/>
                  </a:lnTo>
                  <a:lnTo>
                    <a:pt x="0" y="463550"/>
                  </a:lnTo>
                  <a:lnTo>
                    <a:pt x="7620" y="463550"/>
                  </a:lnTo>
                  <a:lnTo>
                    <a:pt x="7620" y="458470"/>
                  </a:lnTo>
                  <a:close/>
                </a:path>
                <a:path w="7619" h="593089">
                  <a:moveTo>
                    <a:pt x="7620" y="452120"/>
                  </a:moveTo>
                  <a:lnTo>
                    <a:pt x="0" y="452120"/>
                  </a:lnTo>
                  <a:lnTo>
                    <a:pt x="0" y="457200"/>
                  </a:lnTo>
                  <a:lnTo>
                    <a:pt x="7620" y="457200"/>
                  </a:lnTo>
                  <a:lnTo>
                    <a:pt x="7620" y="452120"/>
                  </a:lnTo>
                  <a:close/>
                </a:path>
                <a:path w="7619" h="593089">
                  <a:moveTo>
                    <a:pt x="7620" y="445770"/>
                  </a:moveTo>
                  <a:lnTo>
                    <a:pt x="0" y="445770"/>
                  </a:lnTo>
                  <a:lnTo>
                    <a:pt x="0" y="450850"/>
                  </a:lnTo>
                  <a:lnTo>
                    <a:pt x="7620" y="450850"/>
                  </a:lnTo>
                  <a:lnTo>
                    <a:pt x="7620" y="445770"/>
                  </a:lnTo>
                  <a:close/>
                </a:path>
                <a:path w="7619" h="593089">
                  <a:moveTo>
                    <a:pt x="7620" y="439420"/>
                  </a:moveTo>
                  <a:lnTo>
                    <a:pt x="0" y="439420"/>
                  </a:lnTo>
                  <a:lnTo>
                    <a:pt x="0" y="444500"/>
                  </a:lnTo>
                  <a:lnTo>
                    <a:pt x="7620" y="444500"/>
                  </a:lnTo>
                  <a:lnTo>
                    <a:pt x="7620" y="439420"/>
                  </a:lnTo>
                  <a:close/>
                </a:path>
                <a:path w="7619" h="593089">
                  <a:moveTo>
                    <a:pt x="7620" y="433070"/>
                  </a:moveTo>
                  <a:lnTo>
                    <a:pt x="0" y="433070"/>
                  </a:lnTo>
                  <a:lnTo>
                    <a:pt x="0" y="438150"/>
                  </a:lnTo>
                  <a:lnTo>
                    <a:pt x="7620" y="438150"/>
                  </a:lnTo>
                  <a:lnTo>
                    <a:pt x="7620" y="433070"/>
                  </a:lnTo>
                  <a:close/>
                </a:path>
                <a:path w="7619" h="593089">
                  <a:moveTo>
                    <a:pt x="7620" y="426720"/>
                  </a:moveTo>
                  <a:lnTo>
                    <a:pt x="0" y="426720"/>
                  </a:lnTo>
                  <a:lnTo>
                    <a:pt x="0" y="431800"/>
                  </a:lnTo>
                  <a:lnTo>
                    <a:pt x="7620" y="431800"/>
                  </a:lnTo>
                  <a:lnTo>
                    <a:pt x="7620" y="426720"/>
                  </a:lnTo>
                  <a:close/>
                </a:path>
                <a:path w="7619" h="593089">
                  <a:moveTo>
                    <a:pt x="7620" y="420370"/>
                  </a:moveTo>
                  <a:lnTo>
                    <a:pt x="0" y="420370"/>
                  </a:lnTo>
                  <a:lnTo>
                    <a:pt x="0" y="425450"/>
                  </a:lnTo>
                  <a:lnTo>
                    <a:pt x="7620" y="425450"/>
                  </a:lnTo>
                  <a:lnTo>
                    <a:pt x="7620" y="420370"/>
                  </a:lnTo>
                  <a:close/>
                </a:path>
                <a:path w="7619" h="593089">
                  <a:moveTo>
                    <a:pt x="7620" y="414020"/>
                  </a:moveTo>
                  <a:lnTo>
                    <a:pt x="0" y="414020"/>
                  </a:lnTo>
                  <a:lnTo>
                    <a:pt x="0" y="419100"/>
                  </a:lnTo>
                  <a:lnTo>
                    <a:pt x="7620" y="419100"/>
                  </a:lnTo>
                  <a:lnTo>
                    <a:pt x="7620" y="414020"/>
                  </a:lnTo>
                  <a:close/>
                </a:path>
                <a:path w="7619" h="593089">
                  <a:moveTo>
                    <a:pt x="7620" y="407670"/>
                  </a:moveTo>
                  <a:lnTo>
                    <a:pt x="0" y="407670"/>
                  </a:lnTo>
                  <a:lnTo>
                    <a:pt x="0" y="412750"/>
                  </a:lnTo>
                  <a:lnTo>
                    <a:pt x="7620" y="412750"/>
                  </a:lnTo>
                  <a:lnTo>
                    <a:pt x="7620" y="407670"/>
                  </a:lnTo>
                  <a:close/>
                </a:path>
                <a:path w="7619" h="593089">
                  <a:moveTo>
                    <a:pt x="7620" y="388620"/>
                  </a:moveTo>
                  <a:lnTo>
                    <a:pt x="0" y="388620"/>
                  </a:lnTo>
                  <a:lnTo>
                    <a:pt x="0" y="406400"/>
                  </a:lnTo>
                  <a:lnTo>
                    <a:pt x="7620" y="406400"/>
                  </a:lnTo>
                  <a:lnTo>
                    <a:pt x="7620" y="388620"/>
                  </a:lnTo>
                  <a:close/>
                </a:path>
                <a:path w="7619" h="593089">
                  <a:moveTo>
                    <a:pt x="7620" y="382270"/>
                  </a:moveTo>
                  <a:lnTo>
                    <a:pt x="0" y="382270"/>
                  </a:lnTo>
                  <a:lnTo>
                    <a:pt x="0" y="387350"/>
                  </a:lnTo>
                  <a:lnTo>
                    <a:pt x="7620" y="387350"/>
                  </a:lnTo>
                  <a:lnTo>
                    <a:pt x="7620" y="382270"/>
                  </a:lnTo>
                  <a:close/>
                </a:path>
                <a:path w="7619" h="593089">
                  <a:moveTo>
                    <a:pt x="7620" y="377190"/>
                  </a:moveTo>
                  <a:lnTo>
                    <a:pt x="0" y="377190"/>
                  </a:lnTo>
                  <a:lnTo>
                    <a:pt x="0" y="381000"/>
                  </a:lnTo>
                  <a:lnTo>
                    <a:pt x="7620" y="381000"/>
                  </a:lnTo>
                  <a:lnTo>
                    <a:pt x="7620" y="377190"/>
                  </a:lnTo>
                  <a:close/>
                </a:path>
              </a:pathLst>
            </a:custGeom>
            <a:solidFill>
              <a:srgbClr val="7900EF"/>
            </a:solidFill>
          </p:spPr>
          <p:txBody>
            <a:bodyPr bIns="0" lIns="0" rIns="0" rtlCol="0" tIns="0" wrap="square"/>
            <a:p/>
          </p:txBody>
        </p:sp>
        <p:sp>
          <p:nvSpPr>
            <p:cNvPr id="1050456" name="object 1764"/>
            <p:cNvSpPr/>
            <p:nvPr/>
          </p:nvSpPr>
          <p:spPr>
            <a:xfrm>
              <a:off x="2871469" y="5852160"/>
              <a:ext cx="7620" cy="604520"/>
            </a:xfrm>
            <a:custGeom>
              <a:avLst/>
              <a:ahLst/>
              <a:rect l="l" t="t" r="r" b="b"/>
              <a:pathLst>
                <a:path w="7619" h="604520">
                  <a:moveTo>
                    <a:pt x="1269" y="0"/>
                  </a:moveTo>
                  <a:lnTo>
                    <a:pt x="0" y="0"/>
                  </a:lnTo>
                  <a:lnTo>
                    <a:pt x="0" y="3809"/>
                  </a:lnTo>
                  <a:lnTo>
                    <a:pt x="5080" y="3809"/>
                  </a:lnTo>
                  <a:lnTo>
                    <a:pt x="5080" y="2539"/>
                  </a:lnTo>
                  <a:lnTo>
                    <a:pt x="3810" y="2539"/>
                  </a:lnTo>
                  <a:lnTo>
                    <a:pt x="3810" y="1269"/>
                  </a:lnTo>
                  <a:lnTo>
                    <a:pt x="1269" y="1269"/>
                  </a:lnTo>
                  <a:lnTo>
                    <a:pt x="1269" y="0"/>
                  </a:lnTo>
                  <a:close/>
                </a:path>
                <a:path w="7619" h="604520">
                  <a:moveTo>
                    <a:pt x="6350" y="3809"/>
                  </a:moveTo>
                  <a:lnTo>
                    <a:pt x="0" y="3809"/>
                  </a:lnTo>
                  <a:lnTo>
                    <a:pt x="0" y="6349"/>
                  </a:lnTo>
                  <a:lnTo>
                    <a:pt x="7619" y="6349"/>
                  </a:lnTo>
                  <a:lnTo>
                    <a:pt x="7619" y="5079"/>
                  </a:lnTo>
                  <a:lnTo>
                    <a:pt x="6350" y="5079"/>
                  </a:lnTo>
                  <a:lnTo>
                    <a:pt x="6350" y="3809"/>
                  </a:lnTo>
                  <a:close/>
                </a:path>
                <a:path w="7619" h="604520">
                  <a:moveTo>
                    <a:pt x="7619" y="6350"/>
                  </a:moveTo>
                  <a:lnTo>
                    <a:pt x="0" y="6350"/>
                  </a:lnTo>
                  <a:lnTo>
                    <a:pt x="0" y="12699"/>
                  </a:lnTo>
                  <a:lnTo>
                    <a:pt x="7619" y="12699"/>
                  </a:lnTo>
                  <a:lnTo>
                    <a:pt x="7619" y="6350"/>
                  </a:lnTo>
                  <a:close/>
                </a:path>
                <a:path w="7619" h="604520">
                  <a:moveTo>
                    <a:pt x="7619" y="12700"/>
                  </a:moveTo>
                  <a:lnTo>
                    <a:pt x="0" y="12700"/>
                  </a:lnTo>
                  <a:lnTo>
                    <a:pt x="0" y="16509"/>
                  </a:lnTo>
                  <a:lnTo>
                    <a:pt x="7619" y="16509"/>
                  </a:lnTo>
                  <a:lnTo>
                    <a:pt x="7619" y="12700"/>
                  </a:lnTo>
                  <a:close/>
                </a:path>
                <a:path w="7619" h="604520">
                  <a:moveTo>
                    <a:pt x="7619" y="16509"/>
                  </a:moveTo>
                  <a:lnTo>
                    <a:pt x="0" y="16509"/>
                  </a:lnTo>
                  <a:lnTo>
                    <a:pt x="0" y="22859"/>
                  </a:lnTo>
                  <a:lnTo>
                    <a:pt x="7619" y="22859"/>
                  </a:lnTo>
                  <a:lnTo>
                    <a:pt x="7619" y="16509"/>
                  </a:lnTo>
                  <a:close/>
                </a:path>
                <a:path w="7619" h="604520">
                  <a:moveTo>
                    <a:pt x="7619" y="22859"/>
                  </a:moveTo>
                  <a:lnTo>
                    <a:pt x="0" y="22859"/>
                  </a:lnTo>
                  <a:lnTo>
                    <a:pt x="0" y="25399"/>
                  </a:lnTo>
                  <a:lnTo>
                    <a:pt x="7619" y="25399"/>
                  </a:lnTo>
                  <a:lnTo>
                    <a:pt x="7619" y="22859"/>
                  </a:lnTo>
                  <a:close/>
                </a:path>
                <a:path w="7619" h="604520">
                  <a:moveTo>
                    <a:pt x="7619" y="25400"/>
                  </a:moveTo>
                  <a:lnTo>
                    <a:pt x="0" y="25400"/>
                  </a:lnTo>
                  <a:lnTo>
                    <a:pt x="0" y="29209"/>
                  </a:lnTo>
                  <a:lnTo>
                    <a:pt x="7619" y="29209"/>
                  </a:lnTo>
                  <a:lnTo>
                    <a:pt x="7619" y="25400"/>
                  </a:lnTo>
                  <a:close/>
                </a:path>
                <a:path w="7619" h="604520">
                  <a:moveTo>
                    <a:pt x="7619" y="29209"/>
                  </a:moveTo>
                  <a:lnTo>
                    <a:pt x="0" y="29209"/>
                  </a:lnTo>
                  <a:lnTo>
                    <a:pt x="0" y="35559"/>
                  </a:lnTo>
                  <a:lnTo>
                    <a:pt x="7619" y="35559"/>
                  </a:lnTo>
                  <a:lnTo>
                    <a:pt x="7619" y="29209"/>
                  </a:lnTo>
                  <a:close/>
                </a:path>
                <a:path w="7619" h="604520">
                  <a:moveTo>
                    <a:pt x="7619" y="35559"/>
                  </a:moveTo>
                  <a:lnTo>
                    <a:pt x="0" y="35559"/>
                  </a:lnTo>
                  <a:lnTo>
                    <a:pt x="0" y="38099"/>
                  </a:lnTo>
                  <a:lnTo>
                    <a:pt x="7619" y="38099"/>
                  </a:lnTo>
                  <a:lnTo>
                    <a:pt x="7619" y="35559"/>
                  </a:lnTo>
                  <a:close/>
                </a:path>
                <a:path w="7619" h="604520">
                  <a:moveTo>
                    <a:pt x="7619" y="38100"/>
                  </a:moveTo>
                  <a:lnTo>
                    <a:pt x="0" y="38100"/>
                  </a:lnTo>
                  <a:lnTo>
                    <a:pt x="0" y="41909"/>
                  </a:lnTo>
                  <a:lnTo>
                    <a:pt x="7619" y="41909"/>
                  </a:lnTo>
                  <a:lnTo>
                    <a:pt x="7619" y="38100"/>
                  </a:lnTo>
                  <a:close/>
                </a:path>
                <a:path w="7619" h="604520">
                  <a:moveTo>
                    <a:pt x="7619" y="41909"/>
                  </a:moveTo>
                  <a:lnTo>
                    <a:pt x="0" y="41909"/>
                  </a:lnTo>
                  <a:lnTo>
                    <a:pt x="0" y="48259"/>
                  </a:lnTo>
                  <a:lnTo>
                    <a:pt x="7619" y="48259"/>
                  </a:lnTo>
                  <a:lnTo>
                    <a:pt x="7619" y="41909"/>
                  </a:lnTo>
                  <a:close/>
                </a:path>
                <a:path w="7619" h="604520">
                  <a:moveTo>
                    <a:pt x="7619" y="48259"/>
                  </a:moveTo>
                  <a:lnTo>
                    <a:pt x="0" y="48259"/>
                  </a:lnTo>
                  <a:lnTo>
                    <a:pt x="0" y="50799"/>
                  </a:lnTo>
                  <a:lnTo>
                    <a:pt x="7619" y="50799"/>
                  </a:lnTo>
                  <a:lnTo>
                    <a:pt x="7619" y="48259"/>
                  </a:lnTo>
                  <a:close/>
                </a:path>
                <a:path w="7619" h="604520">
                  <a:moveTo>
                    <a:pt x="7619" y="50800"/>
                  </a:moveTo>
                  <a:lnTo>
                    <a:pt x="0" y="50800"/>
                  </a:lnTo>
                  <a:lnTo>
                    <a:pt x="0" y="54609"/>
                  </a:lnTo>
                  <a:lnTo>
                    <a:pt x="7619" y="54609"/>
                  </a:lnTo>
                  <a:lnTo>
                    <a:pt x="7619" y="50800"/>
                  </a:lnTo>
                  <a:close/>
                </a:path>
                <a:path w="7619" h="604520">
                  <a:moveTo>
                    <a:pt x="7619" y="54609"/>
                  </a:moveTo>
                  <a:lnTo>
                    <a:pt x="0" y="54609"/>
                  </a:lnTo>
                  <a:lnTo>
                    <a:pt x="0" y="57149"/>
                  </a:lnTo>
                  <a:lnTo>
                    <a:pt x="7619" y="57149"/>
                  </a:lnTo>
                  <a:lnTo>
                    <a:pt x="7619" y="54609"/>
                  </a:lnTo>
                  <a:close/>
                </a:path>
                <a:path w="7619" h="604520">
                  <a:moveTo>
                    <a:pt x="7619" y="57150"/>
                  </a:moveTo>
                  <a:lnTo>
                    <a:pt x="0" y="57150"/>
                  </a:lnTo>
                  <a:lnTo>
                    <a:pt x="0" y="60959"/>
                  </a:lnTo>
                  <a:lnTo>
                    <a:pt x="7619" y="60959"/>
                  </a:lnTo>
                  <a:lnTo>
                    <a:pt x="7619" y="57150"/>
                  </a:lnTo>
                  <a:close/>
                </a:path>
                <a:path w="7619" h="604520">
                  <a:moveTo>
                    <a:pt x="7619" y="60959"/>
                  </a:moveTo>
                  <a:lnTo>
                    <a:pt x="0" y="60959"/>
                  </a:lnTo>
                  <a:lnTo>
                    <a:pt x="0" y="63499"/>
                  </a:lnTo>
                  <a:lnTo>
                    <a:pt x="7619" y="63499"/>
                  </a:lnTo>
                  <a:lnTo>
                    <a:pt x="7619" y="60959"/>
                  </a:lnTo>
                  <a:close/>
                </a:path>
                <a:path w="7619" h="604520">
                  <a:moveTo>
                    <a:pt x="7619" y="63500"/>
                  </a:moveTo>
                  <a:lnTo>
                    <a:pt x="0" y="63500"/>
                  </a:lnTo>
                  <a:lnTo>
                    <a:pt x="0" y="67309"/>
                  </a:lnTo>
                  <a:lnTo>
                    <a:pt x="7619" y="67309"/>
                  </a:lnTo>
                  <a:lnTo>
                    <a:pt x="7619" y="63500"/>
                  </a:lnTo>
                  <a:close/>
                </a:path>
                <a:path w="7619" h="604520">
                  <a:moveTo>
                    <a:pt x="7619" y="67309"/>
                  </a:moveTo>
                  <a:lnTo>
                    <a:pt x="0" y="67309"/>
                  </a:lnTo>
                  <a:lnTo>
                    <a:pt x="0" y="69849"/>
                  </a:lnTo>
                  <a:lnTo>
                    <a:pt x="7619" y="69849"/>
                  </a:lnTo>
                  <a:lnTo>
                    <a:pt x="7619" y="67309"/>
                  </a:lnTo>
                  <a:close/>
                </a:path>
                <a:path w="7619" h="604520">
                  <a:moveTo>
                    <a:pt x="7619" y="69850"/>
                  </a:moveTo>
                  <a:lnTo>
                    <a:pt x="0" y="69850"/>
                  </a:lnTo>
                  <a:lnTo>
                    <a:pt x="0" y="73659"/>
                  </a:lnTo>
                  <a:lnTo>
                    <a:pt x="7619" y="73659"/>
                  </a:lnTo>
                  <a:lnTo>
                    <a:pt x="7619" y="69850"/>
                  </a:lnTo>
                  <a:close/>
                </a:path>
                <a:path w="7619" h="604520">
                  <a:moveTo>
                    <a:pt x="7619" y="73659"/>
                  </a:moveTo>
                  <a:lnTo>
                    <a:pt x="0" y="73659"/>
                  </a:lnTo>
                  <a:lnTo>
                    <a:pt x="0" y="76199"/>
                  </a:lnTo>
                  <a:lnTo>
                    <a:pt x="7619" y="76199"/>
                  </a:lnTo>
                  <a:lnTo>
                    <a:pt x="7619" y="73659"/>
                  </a:lnTo>
                  <a:close/>
                </a:path>
                <a:path w="7619" h="604520">
                  <a:moveTo>
                    <a:pt x="7619" y="76200"/>
                  </a:moveTo>
                  <a:lnTo>
                    <a:pt x="0" y="76200"/>
                  </a:lnTo>
                  <a:lnTo>
                    <a:pt x="0" y="80009"/>
                  </a:lnTo>
                  <a:lnTo>
                    <a:pt x="7619" y="80009"/>
                  </a:lnTo>
                  <a:lnTo>
                    <a:pt x="7619" y="76200"/>
                  </a:lnTo>
                  <a:close/>
                </a:path>
                <a:path w="7619" h="604520">
                  <a:moveTo>
                    <a:pt x="7619" y="80009"/>
                  </a:moveTo>
                  <a:lnTo>
                    <a:pt x="0" y="80009"/>
                  </a:lnTo>
                  <a:lnTo>
                    <a:pt x="0" y="82549"/>
                  </a:lnTo>
                  <a:lnTo>
                    <a:pt x="7619" y="82549"/>
                  </a:lnTo>
                  <a:lnTo>
                    <a:pt x="7619" y="80009"/>
                  </a:lnTo>
                  <a:close/>
                </a:path>
                <a:path w="7619" h="604520">
                  <a:moveTo>
                    <a:pt x="7619" y="82550"/>
                  </a:moveTo>
                  <a:lnTo>
                    <a:pt x="0" y="82550"/>
                  </a:lnTo>
                  <a:lnTo>
                    <a:pt x="0" y="88899"/>
                  </a:lnTo>
                  <a:lnTo>
                    <a:pt x="7619" y="88899"/>
                  </a:lnTo>
                  <a:lnTo>
                    <a:pt x="7619" y="82550"/>
                  </a:lnTo>
                  <a:close/>
                </a:path>
                <a:path w="7619" h="604520">
                  <a:moveTo>
                    <a:pt x="7619" y="88900"/>
                  </a:moveTo>
                  <a:lnTo>
                    <a:pt x="0" y="88900"/>
                  </a:lnTo>
                  <a:lnTo>
                    <a:pt x="0" y="92709"/>
                  </a:lnTo>
                  <a:lnTo>
                    <a:pt x="7619" y="92709"/>
                  </a:lnTo>
                  <a:lnTo>
                    <a:pt x="7619" y="88900"/>
                  </a:lnTo>
                  <a:close/>
                </a:path>
                <a:path w="7619" h="604520">
                  <a:moveTo>
                    <a:pt x="7619" y="92709"/>
                  </a:moveTo>
                  <a:lnTo>
                    <a:pt x="0" y="92709"/>
                  </a:lnTo>
                  <a:lnTo>
                    <a:pt x="0" y="95249"/>
                  </a:lnTo>
                  <a:lnTo>
                    <a:pt x="7619" y="95249"/>
                  </a:lnTo>
                  <a:lnTo>
                    <a:pt x="7619" y="92709"/>
                  </a:lnTo>
                  <a:close/>
                </a:path>
                <a:path w="7619" h="604520">
                  <a:moveTo>
                    <a:pt x="7619" y="95250"/>
                  </a:moveTo>
                  <a:lnTo>
                    <a:pt x="0" y="95250"/>
                  </a:lnTo>
                  <a:lnTo>
                    <a:pt x="0" y="99059"/>
                  </a:lnTo>
                  <a:lnTo>
                    <a:pt x="7619" y="99059"/>
                  </a:lnTo>
                  <a:lnTo>
                    <a:pt x="7619" y="95250"/>
                  </a:lnTo>
                  <a:close/>
                </a:path>
                <a:path w="7619" h="604520">
                  <a:moveTo>
                    <a:pt x="7619" y="99059"/>
                  </a:moveTo>
                  <a:lnTo>
                    <a:pt x="0" y="99059"/>
                  </a:lnTo>
                  <a:lnTo>
                    <a:pt x="0" y="101599"/>
                  </a:lnTo>
                  <a:lnTo>
                    <a:pt x="7619" y="101599"/>
                  </a:lnTo>
                  <a:lnTo>
                    <a:pt x="7619" y="99059"/>
                  </a:lnTo>
                  <a:close/>
                </a:path>
                <a:path w="7619" h="604520">
                  <a:moveTo>
                    <a:pt x="7619" y="101600"/>
                  </a:moveTo>
                  <a:lnTo>
                    <a:pt x="0" y="101600"/>
                  </a:lnTo>
                  <a:lnTo>
                    <a:pt x="0" y="107949"/>
                  </a:lnTo>
                  <a:lnTo>
                    <a:pt x="7619" y="107949"/>
                  </a:lnTo>
                  <a:lnTo>
                    <a:pt x="7619" y="101600"/>
                  </a:lnTo>
                  <a:close/>
                </a:path>
                <a:path w="7619" h="604520">
                  <a:moveTo>
                    <a:pt x="7619" y="107950"/>
                  </a:moveTo>
                  <a:lnTo>
                    <a:pt x="0" y="107950"/>
                  </a:lnTo>
                  <a:lnTo>
                    <a:pt x="0" y="111759"/>
                  </a:lnTo>
                  <a:lnTo>
                    <a:pt x="7619" y="111759"/>
                  </a:lnTo>
                  <a:lnTo>
                    <a:pt x="7619" y="107950"/>
                  </a:lnTo>
                  <a:close/>
                </a:path>
                <a:path w="7619" h="604520">
                  <a:moveTo>
                    <a:pt x="7619" y="111759"/>
                  </a:moveTo>
                  <a:lnTo>
                    <a:pt x="0" y="111759"/>
                  </a:lnTo>
                  <a:lnTo>
                    <a:pt x="0" y="120649"/>
                  </a:lnTo>
                  <a:lnTo>
                    <a:pt x="7619" y="120649"/>
                  </a:lnTo>
                  <a:lnTo>
                    <a:pt x="7619" y="111759"/>
                  </a:lnTo>
                  <a:close/>
                </a:path>
                <a:path w="7619" h="604520">
                  <a:moveTo>
                    <a:pt x="7619" y="120650"/>
                  </a:moveTo>
                  <a:lnTo>
                    <a:pt x="0" y="120650"/>
                  </a:lnTo>
                  <a:lnTo>
                    <a:pt x="0" y="126999"/>
                  </a:lnTo>
                  <a:lnTo>
                    <a:pt x="7619" y="126999"/>
                  </a:lnTo>
                  <a:lnTo>
                    <a:pt x="7619" y="120650"/>
                  </a:lnTo>
                  <a:close/>
                </a:path>
                <a:path w="7619" h="604520">
                  <a:moveTo>
                    <a:pt x="7619" y="127000"/>
                  </a:moveTo>
                  <a:lnTo>
                    <a:pt x="0" y="127000"/>
                  </a:lnTo>
                  <a:lnTo>
                    <a:pt x="0" y="130809"/>
                  </a:lnTo>
                  <a:lnTo>
                    <a:pt x="7619" y="130809"/>
                  </a:lnTo>
                  <a:lnTo>
                    <a:pt x="7619" y="127000"/>
                  </a:lnTo>
                  <a:close/>
                </a:path>
                <a:path w="7619" h="604520">
                  <a:moveTo>
                    <a:pt x="7619" y="130809"/>
                  </a:moveTo>
                  <a:lnTo>
                    <a:pt x="0" y="130809"/>
                  </a:lnTo>
                  <a:lnTo>
                    <a:pt x="0" y="133349"/>
                  </a:lnTo>
                  <a:lnTo>
                    <a:pt x="7619" y="133349"/>
                  </a:lnTo>
                  <a:lnTo>
                    <a:pt x="7619" y="130809"/>
                  </a:lnTo>
                  <a:close/>
                </a:path>
                <a:path w="7619" h="604520">
                  <a:moveTo>
                    <a:pt x="7619" y="133350"/>
                  </a:moveTo>
                  <a:lnTo>
                    <a:pt x="0" y="133350"/>
                  </a:lnTo>
                  <a:lnTo>
                    <a:pt x="0" y="137159"/>
                  </a:lnTo>
                  <a:lnTo>
                    <a:pt x="7619" y="137159"/>
                  </a:lnTo>
                  <a:lnTo>
                    <a:pt x="7619" y="133350"/>
                  </a:lnTo>
                  <a:close/>
                </a:path>
                <a:path w="7619" h="604520">
                  <a:moveTo>
                    <a:pt x="7619" y="137159"/>
                  </a:moveTo>
                  <a:lnTo>
                    <a:pt x="0" y="137159"/>
                  </a:lnTo>
                  <a:lnTo>
                    <a:pt x="0" y="139699"/>
                  </a:lnTo>
                  <a:lnTo>
                    <a:pt x="7619" y="139699"/>
                  </a:lnTo>
                  <a:lnTo>
                    <a:pt x="7619" y="137159"/>
                  </a:lnTo>
                  <a:close/>
                </a:path>
                <a:path w="7619" h="604520">
                  <a:moveTo>
                    <a:pt x="7619" y="139700"/>
                  </a:moveTo>
                  <a:lnTo>
                    <a:pt x="0" y="139700"/>
                  </a:lnTo>
                  <a:lnTo>
                    <a:pt x="0" y="143509"/>
                  </a:lnTo>
                  <a:lnTo>
                    <a:pt x="7619" y="143509"/>
                  </a:lnTo>
                  <a:lnTo>
                    <a:pt x="7619" y="139700"/>
                  </a:lnTo>
                  <a:close/>
                </a:path>
                <a:path w="7619" h="604520">
                  <a:moveTo>
                    <a:pt x="7619" y="143509"/>
                  </a:moveTo>
                  <a:lnTo>
                    <a:pt x="0" y="143509"/>
                  </a:lnTo>
                  <a:lnTo>
                    <a:pt x="0" y="146049"/>
                  </a:lnTo>
                  <a:lnTo>
                    <a:pt x="7619" y="146049"/>
                  </a:lnTo>
                  <a:lnTo>
                    <a:pt x="7619" y="143509"/>
                  </a:lnTo>
                  <a:close/>
                </a:path>
                <a:path w="7619" h="604520">
                  <a:moveTo>
                    <a:pt x="7619" y="146050"/>
                  </a:moveTo>
                  <a:lnTo>
                    <a:pt x="0" y="146050"/>
                  </a:lnTo>
                  <a:lnTo>
                    <a:pt x="0" y="149859"/>
                  </a:lnTo>
                  <a:lnTo>
                    <a:pt x="7619" y="149859"/>
                  </a:lnTo>
                  <a:lnTo>
                    <a:pt x="7619" y="146050"/>
                  </a:lnTo>
                  <a:close/>
                </a:path>
                <a:path w="7619" h="604520">
                  <a:moveTo>
                    <a:pt x="7619" y="149859"/>
                  </a:moveTo>
                  <a:lnTo>
                    <a:pt x="0" y="149859"/>
                  </a:lnTo>
                  <a:lnTo>
                    <a:pt x="0" y="152399"/>
                  </a:lnTo>
                  <a:lnTo>
                    <a:pt x="7619" y="152399"/>
                  </a:lnTo>
                  <a:lnTo>
                    <a:pt x="7619" y="149859"/>
                  </a:lnTo>
                  <a:close/>
                </a:path>
                <a:path w="7619" h="604520">
                  <a:moveTo>
                    <a:pt x="7619" y="152400"/>
                  </a:moveTo>
                  <a:lnTo>
                    <a:pt x="0" y="152400"/>
                  </a:lnTo>
                  <a:lnTo>
                    <a:pt x="0" y="156209"/>
                  </a:lnTo>
                  <a:lnTo>
                    <a:pt x="7619" y="156209"/>
                  </a:lnTo>
                  <a:lnTo>
                    <a:pt x="7619" y="152400"/>
                  </a:lnTo>
                  <a:close/>
                </a:path>
                <a:path w="7619" h="604520">
                  <a:moveTo>
                    <a:pt x="7619" y="156209"/>
                  </a:moveTo>
                  <a:lnTo>
                    <a:pt x="0" y="156209"/>
                  </a:lnTo>
                  <a:lnTo>
                    <a:pt x="0" y="158749"/>
                  </a:lnTo>
                  <a:lnTo>
                    <a:pt x="7619" y="158749"/>
                  </a:lnTo>
                  <a:lnTo>
                    <a:pt x="7619" y="156209"/>
                  </a:lnTo>
                  <a:close/>
                </a:path>
                <a:path w="7619" h="604520">
                  <a:moveTo>
                    <a:pt x="7619" y="158750"/>
                  </a:moveTo>
                  <a:lnTo>
                    <a:pt x="0" y="158750"/>
                  </a:lnTo>
                  <a:lnTo>
                    <a:pt x="0" y="165099"/>
                  </a:lnTo>
                  <a:lnTo>
                    <a:pt x="7619" y="165099"/>
                  </a:lnTo>
                  <a:lnTo>
                    <a:pt x="7619" y="158750"/>
                  </a:lnTo>
                  <a:close/>
                </a:path>
                <a:path w="7619" h="604520">
                  <a:moveTo>
                    <a:pt x="7619" y="165100"/>
                  </a:moveTo>
                  <a:lnTo>
                    <a:pt x="0" y="165100"/>
                  </a:lnTo>
                  <a:lnTo>
                    <a:pt x="0" y="168909"/>
                  </a:lnTo>
                  <a:lnTo>
                    <a:pt x="7619" y="168909"/>
                  </a:lnTo>
                  <a:lnTo>
                    <a:pt x="7619" y="165100"/>
                  </a:lnTo>
                  <a:close/>
                </a:path>
                <a:path w="7619" h="604520">
                  <a:moveTo>
                    <a:pt x="7619" y="168909"/>
                  </a:moveTo>
                  <a:lnTo>
                    <a:pt x="0" y="168909"/>
                  </a:lnTo>
                  <a:lnTo>
                    <a:pt x="0" y="171449"/>
                  </a:lnTo>
                  <a:lnTo>
                    <a:pt x="7619" y="171449"/>
                  </a:lnTo>
                  <a:lnTo>
                    <a:pt x="7619" y="168909"/>
                  </a:lnTo>
                  <a:close/>
                </a:path>
                <a:path w="7619" h="604520">
                  <a:moveTo>
                    <a:pt x="7619" y="171450"/>
                  </a:moveTo>
                  <a:lnTo>
                    <a:pt x="0" y="171450"/>
                  </a:lnTo>
                  <a:lnTo>
                    <a:pt x="0" y="175259"/>
                  </a:lnTo>
                  <a:lnTo>
                    <a:pt x="7619" y="175259"/>
                  </a:lnTo>
                  <a:lnTo>
                    <a:pt x="7619" y="171450"/>
                  </a:lnTo>
                  <a:close/>
                </a:path>
                <a:path w="7619" h="604520">
                  <a:moveTo>
                    <a:pt x="7619" y="175259"/>
                  </a:moveTo>
                  <a:lnTo>
                    <a:pt x="0" y="175259"/>
                  </a:lnTo>
                  <a:lnTo>
                    <a:pt x="0" y="177799"/>
                  </a:lnTo>
                  <a:lnTo>
                    <a:pt x="7619" y="177799"/>
                  </a:lnTo>
                  <a:lnTo>
                    <a:pt x="7619" y="175259"/>
                  </a:lnTo>
                  <a:close/>
                </a:path>
                <a:path w="7619" h="604520">
                  <a:moveTo>
                    <a:pt x="7619" y="177800"/>
                  </a:moveTo>
                  <a:lnTo>
                    <a:pt x="0" y="177800"/>
                  </a:lnTo>
                  <a:lnTo>
                    <a:pt x="0" y="190499"/>
                  </a:lnTo>
                  <a:lnTo>
                    <a:pt x="7619" y="190499"/>
                  </a:lnTo>
                  <a:lnTo>
                    <a:pt x="7619" y="177800"/>
                  </a:lnTo>
                  <a:close/>
                </a:path>
                <a:path w="7619" h="604520">
                  <a:moveTo>
                    <a:pt x="7619" y="190500"/>
                  </a:moveTo>
                  <a:lnTo>
                    <a:pt x="0" y="190500"/>
                  </a:lnTo>
                  <a:lnTo>
                    <a:pt x="0" y="228599"/>
                  </a:lnTo>
                  <a:lnTo>
                    <a:pt x="7619" y="228599"/>
                  </a:lnTo>
                  <a:lnTo>
                    <a:pt x="7619" y="190500"/>
                  </a:lnTo>
                  <a:close/>
                </a:path>
                <a:path w="7619" h="604520">
                  <a:moveTo>
                    <a:pt x="7619" y="228600"/>
                  </a:moveTo>
                  <a:lnTo>
                    <a:pt x="0" y="228600"/>
                  </a:lnTo>
                  <a:lnTo>
                    <a:pt x="0" y="380999"/>
                  </a:lnTo>
                  <a:lnTo>
                    <a:pt x="7619" y="380999"/>
                  </a:lnTo>
                  <a:lnTo>
                    <a:pt x="7619" y="228600"/>
                  </a:lnTo>
                  <a:close/>
                </a:path>
                <a:path w="7619" h="604520">
                  <a:moveTo>
                    <a:pt x="2540" y="601979"/>
                  </a:moveTo>
                  <a:lnTo>
                    <a:pt x="0" y="601979"/>
                  </a:lnTo>
                  <a:lnTo>
                    <a:pt x="0" y="604519"/>
                  </a:lnTo>
                  <a:lnTo>
                    <a:pt x="2540" y="604519"/>
                  </a:lnTo>
                  <a:lnTo>
                    <a:pt x="2540" y="601979"/>
                  </a:lnTo>
                  <a:close/>
                </a:path>
                <a:path w="7619" h="604520">
                  <a:moveTo>
                    <a:pt x="5080" y="600709"/>
                  </a:moveTo>
                  <a:lnTo>
                    <a:pt x="3810" y="600709"/>
                  </a:lnTo>
                  <a:lnTo>
                    <a:pt x="3810" y="601979"/>
                  </a:lnTo>
                  <a:lnTo>
                    <a:pt x="5080" y="601979"/>
                  </a:lnTo>
                  <a:lnTo>
                    <a:pt x="5080" y="600709"/>
                  </a:lnTo>
                  <a:close/>
                </a:path>
                <a:path w="7619" h="604520">
                  <a:moveTo>
                    <a:pt x="7619" y="596899"/>
                  </a:moveTo>
                  <a:lnTo>
                    <a:pt x="0" y="596899"/>
                  </a:lnTo>
                  <a:lnTo>
                    <a:pt x="0" y="600709"/>
                  </a:lnTo>
                  <a:lnTo>
                    <a:pt x="7619" y="600709"/>
                  </a:lnTo>
                  <a:lnTo>
                    <a:pt x="7619" y="596899"/>
                  </a:lnTo>
                  <a:close/>
                </a:path>
                <a:path w="7619" h="604520">
                  <a:moveTo>
                    <a:pt x="7619" y="590549"/>
                  </a:moveTo>
                  <a:lnTo>
                    <a:pt x="0" y="590549"/>
                  </a:lnTo>
                  <a:lnTo>
                    <a:pt x="0" y="595629"/>
                  </a:lnTo>
                  <a:lnTo>
                    <a:pt x="7619" y="595629"/>
                  </a:lnTo>
                  <a:lnTo>
                    <a:pt x="7619" y="590549"/>
                  </a:lnTo>
                  <a:close/>
                </a:path>
                <a:path w="7619" h="604520">
                  <a:moveTo>
                    <a:pt x="7619" y="584200"/>
                  </a:moveTo>
                  <a:lnTo>
                    <a:pt x="0" y="584200"/>
                  </a:lnTo>
                  <a:lnTo>
                    <a:pt x="0" y="589279"/>
                  </a:lnTo>
                  <a:lnTo>
                    <a:pt x="7619" y="589279"/>
                  </a:lnTo>
                  <a:lnTo>
                    <a:pt x="7619" y="584200"/>
                  </a:lnTo>
                  <a:close/>
                </a:path>
                <a:path w="7619" h="604520">
                  <a:moveTo>
                    <a:pt x="7619" y="577849"/>
                  </a:moveTo>
                  <a:lnTo>
                    <a:pt x="0" y="577849"/>
                  </a:lnTo>
                  <a:lnTo>
                    <a:pt x="0" y="582930"/>
                  </a:lnTo>
                  <a:lnTo>
                    <a:pt x="7619" y="582930"/>
                  </a:lnTo>
                  <a:lnTo>
                    <a:pt x="7619" y="577849"/>
                  </a:lnTo>
                  <a:close/>
                </a:path>
                <a:path w="7619" h="604520">
                  <a:moveTo>
                    <a:pt x="7619" y="571499"/>
                  </a:moveTo>
                  <a:lnTo>
                    <a:pt x="0" y="571499"/>
                  </a:lnTo>
                  <a:lnTo>
                    <a:pt x="0" y="576579"/>
                  </a:lnTo>
                  <a:lnTo>
                    <a:pt x="7619" y="576579"/>
                  </a:lnTo>
                  <a:lnTo>
                    <a:pt x="7619" y="571499"/>
                  </a:lnTo>
                  <a:close/>
                </a:path>
                <a:path w="7619" h="604520">
                  <a:moveTo>
                    <a:pt x="7619" y="565149"/>
                  </a:moveTo>
                  <a:lnTo>
                    <a:pt x="0" y="565149"/>
                  </a:lnTo>
                  <a:lnTo>
                    <a:pt x="0" y="570229"/>
                  </a:lnTo>
                  <a:lnTo>
                    <a:pt x="7619" y="570229"/>
                  </a:lnTo>
                  <a:lnTo>
                    <a:pt x="7619" y="565149"/>
                  </a:lnTo>
                  <a:close/>
                </a:path>
                <a:path w="7619" h="604520">
                  <a:moveTo>
                    <a:pt x="7619" y="558799"/>
                  </a:moveTo>
                  <a:lnTo>
                    <a:pt x="0" y="558799"/>
                  </a:lnTo>
                  <a:lnTo>
                    <a:pt x="0" y="563879"/>
                  </a:lnTo>
                  <a:lnTo>
                    <a:pt x="7619" y="563879"/>
                  </a:lnTo>
                  <a:lnTo>
                    <a:pt x="7619" y="558799"/>
                  </a:lnTo>
                  <a:close/>
                </a:path>
                <a:path w="7619" h="604520">
                  <a:moveTo>
                    <a:pt x="7619" y="552449"/>
                  </a:moveTo>
                  <a:lnTo>
                    <a:pt x="0" y="552449"/>
                  </a:lnTo>
                  <a:lnTo>
                    <a:pt x="0" y="557529"/>
                  </a:lnTo>
                  <a:lnTo>
                    <a:pt x="7619" y="557529"/>
                  </a:lnTo>
                  <a:lnTo>
                    <a:pt x="7619" y="552449"/>
                  </a:lnTo>
                  <a:close/>
                </a:path>
                <a:path w="7619" h="604520">
                  <a:moveTo>
                    <a:pt x="7619" y="546099"/>
                  </a:moveTo>
                  <a:lnTo>
                    <a:pt x="0" y="546099"/>
                  </a:lnTo>
                  <a:lnTo>
                    <a:pt x="0" y="551179"/>
                  </a:lnTo>
                  <a:lnTo>
                    <a:pt x="7619" y="551179"/>
                  </a:lnTo>
                  <a:lnTo>
                    <a:pt x="7619" y="546099"/>
                  </a:lnTo>
                  <a:close/>
                </a:path>
                <a:path w="7619" h="604520">
                  <a:moveTo>
                    <a:pt x="7619" y="539749"/>
                  </a:moveTo>
                  <a:lnTo>
                    <a:pt x="0" y="539749"/>
                  </a:lnTo>
                  <a:lnTo>
                    <a:pt x="0" y="544829"/>
                  </a:lnTo>
                  <a:lnTo>
                    <a:pt x="7619" y="544829"/>
                  </a:lnTo>
                  <a:lnTo>
                    <a:pt x="7619" y="539749"/>
                  </a:lnTo>
                  <a:close/>
                </a:path>
                <a:path w="7619" h="604520">
                  <a:moveTo>
                    <a:pt x="7619" y="533399"/>
                  </a:moveTo>
                  <a:lnTo>
                    <a:pt x="0" y="533399"/>
                  </a:lnTo>
                  <a:lnTo>
                    <a:pt x="0" y="538479"/>
                  </a:lnTo>
                  <a:lnTo>
                    <a:pt x="7619" y="538479"/>
                  </a:lnTo>
                  <a:lnTo>
                    <a:pt x="7619" y="533399"/>
                  </a:lnTo>
                  <a:close/>
                </a:path>
                <a:path w="7619" h="604520">
                  <a:moveTo>
                    <a:pt x="7619" y="527049"/>
                  </a:moveTo>
                  <a:lnTo>
                    <a:pt x="0" y="527049"/>
                  </a:lnTo>
                  <a:lnTo>
                    <a:pt x="0" y="532129"/>
                  </a:lnTo>
                  <a:lnTo>
                    <a:pt x="7619" y="532129"/>
                  </a:lnTo>
                  <a:lnTo>
                    <a:pt x="7619" y="527049"/>
                  </a:lnTo>
                  <a:close/>
                </a:path>
                <a:path w="7619" h="604520">
                  <a:moveTo>
                    <a:pt x="7619" y="520699"/>
                  </a:moveTo>
                  <a:lnTo>
                    <a:pt x="0" y="520699"/>
                  </a:lnTo>
                  <a:lnTo>
                    <a:pt x="0" y="525779"/>
                  </a:lnTo>
                  <a:lnTo>
                    <a:pt x="7619" y="525779"/>
                  </a:lnTo>
                  <a:lnTo>
                    <a:pt x="7619" y="520699"/>
                  </a:lnTo>
                  <a:close/>
                </a:path>
                <a:path w="7619" h="604520">
                  <a:moveTo>
                    <a:pt x="7619" y="513079"/>
                  </a:moveTo>
                  <a:lnTo>
                    <a:pt x="0" y="513079"/>
                  </a:lnTo>
                  <a:lnTo>
                    <a:pt x="0" y="519429"/>
                  </a:lnTo>
                  <a:lnTo>
                    <a:pt x="7619" y="519429"/>
                  </a:lnTo>
                  <a:lnTo>
                    <a:pt x="7619" y="513079"/>
                  </a:lnTo>
                  <a:close/>
                </a:path>
                <a:path w="7619" h="604520">
                  <a:moveTo>
                    <a:pt x="7619" y="507999"/>
                  </a:moveTo>
                  <a:lnTo>
                    <a:pt x="0" y="507999"/>
                  </a:lnTo>
                  <a:lnTo>
                    <a:pt x="0" y="511809"/>
                  </a:lnTo>
                  <a:lnTo>
                    <a:pt x="7619" y="511809"/>
                  </a:lnTo>
                  <a:lnTo>
                    <a:pt x="7619" y="507999"/>
                  </a:lnTo>
                  <a:close/>
                </a:path>
                <a:path w="7619" h="604520">
                  <a:moveTo>
                    <a:pt x="7619" y="501649"/>
                  </a:moveTo>
                  <a:lnTo>
                    <a:pt x="0" y="501649"/>
                  </a:lnTo>
                  <a:lnTo>
                    <a:pt x="0" y="506730"/>
                  </a:lnTo>
                  <a:lnTo>
                    <a:pt x="7619" y="506730"/>
                  </a:lnTo>
                  <a:lnTo>
                    <a:pt x="7619" y="501649"/>
                  </a:lnTo>
                  <a:close/>
                </a:path>
                <a:path w="7619" h="604520">
                  <a:moveTo>
                    <a:pt x="7619" y="494029"/>
                  </a:moveTo>
                  <a:lnTo>
                    <a:pt x="0" y="494029"/>
                  </a:lnTo>
                  <a:lnTo>
                    <a:pt x="0" y="500379"/>
                  </a:lnTo>
                  <a:lnTo>
                    <a:pt x="7619" y="500379"/>
                  </a:lnTo>
                  <a:lnTo>
                    <a:pt x="7619" y="494029"/>
                  </a:lnTo>
                  <a:close/>
                </a:path>
                <a:path w="7619" h="604520">
                  <a:moveTo>
                    <a:pt x="7619" y="488949"/>
                  </a:moveTo>
                  <a:lnTo>
                    <a:pt x="0" y="488949"/>
                  </a:lnTo>
                  <a:lnTo>
                    <a:pt x="0" y="492759"/>
                  </a:lnTo>
                  <a:lnTo>
                    <a:pt x="7619" y="492759"/>
                  </a:lnTo>
                  <a:lnTo>
                    <a:pt x="7619" y="488949"/>
                  </a:lnTo>
                  <a:close/>
                </a:path>
                <a:path w="7619" h="604520">
                  <a:moveTo>
                    <a:pt x="7619" y="482599"/>
                  </a:moveTo>
                  <a:lnTo>
                    <a:pt x="0" y="482599"/>
                  </a:lnTo>
                  <a:lnTo>
                    <a:pt x="0" y="487679"/>
                  </a:lnTo>
                  <a:lnTo>
                    <a:pt x="7619" y="487679"/>
                  </a:lnTo>
                  <a:lnTo>
                    <a:pt x="7619" y="482599"/>
                  </a:lnTo>
                  <a:close/>
                </a:path>
                <a:path w="7619" h="604520">
                  <a:moveTo>
                    <a:pt x="7619" y="476249"/>
                  </a:moveTo>
                  <a:lnTo>
                    <a:pt x="0" y="476249"/>
                  </a:lnTo>
                  <a:lnTo>
                    <a:pt x="0" y="481329"/>
                  </a:lnTo>
                  <a:lnTo>
                    <a:pt x="7619" y="481329"/>
                  </a:lnTo>
                  <a:lnTo>
                    <a:pt x="7619" y="476249"/>
                  </a:lnTo>
                  <a:close/>
                </a:path>
                <a:path w="7619" h="604520">
                  <a:moveTo>
                    <a:pt x="7619" y="469899"/>
                  </a:moveTo>
                  <a:lnTo>
                    <a:pt x="0" y="469899"/>
                  </a:lnTo>
                  <a:lnTo>
                    <a:pt x="0" y="474979"/>
                  </a:lnTo>
                  <a:lnTo>
                    <a:pt x="7619" y="474979"/>
                  </a:lnTo>
                  <a:lnTo>
                    <a:pt x="7619" y="469899"/>
                  </a:lnTo>
                  <a:close/>
                </a:path>
                <a:path w="7619" h="604520">
                  <a:moveTo>
                    <a:pt x="7619" y="463549"/>
                  </a:moveTo>
                  <a:lnTo>
                    <a:pt x="0" y="463549"/>
                  </a:lnTo>
                  <a:lnTo>
                    <a:pt x="0" y="468629"/>
                  </a:lnTo>
                  <a:lnTo>
                    <a:pt x="7619" y="468629"/>
                  </a:lnTo>
                  <a:lnTo>
                    <a:pt x="7619" y="463549"/>
                  </a:lnTo>
                  <a:close/>
                </a:path>
                <a:path w="7619" h="604520">
                  <a:moveTo>
                    <a:pt x="7619" y="457199"/>
                  </a:moveTo>
                  <a:lnTo>
                    <a:pt x="0" y="457199"/>
                  </a:lnTo>
                  <a:lnTo>
                    <a:pt x="0" y="462279"/>
                  </a:lnTo>
                  <a:lnTo>
                    <a:pt x="7619" y="462279"/>
                  </a:lnTo>
                  <a:lnTo>
                    <a:pt x="7619" y="457199"/>
                  </a:lnTo>
                  <a:close/>
                </a:path>
                <a:path w="7619" h="604520">
                  <a:moveTo>
                    <a:pt x="7619" y="450849"/>
                  </a:moveTo>
                  <a:lnTo>
                    <a:pt x="0" y="450849"/>
                  </a:lnTo>
                  <a:lnTo>
                    <a:pt x="0" y="455929"/>
                  </a:lnTo>
                  <a:lnTo>
                    <a:pt x="7619" y="455929"/>
                  </a:lnTo>
                  <a:lnTo>
                    <a:pt x="7619" y="450849"/>
                  </a:lnTo>
                  <a:close/>
                </a:path>
                <a:path w="7619" h="604520">
                  <a:moveTo>
                    <a:pt x="7619" y="444499"/>
                  </a:moveTo>
                  <a:lnTo>
                    <a:pt x="0" y="444499"/>
                  </a:lnTo>
                  <a:lnTo>
                    <a:pt x="0" y="449579"/>
                  </a:lnTo>
                  <a:lnTo>
                    <a:pt x="7619" y="449579"/>
                  </a:lnTo>
                  <a:lnTo>
                    <a:pt x="7619" y="444499"/>
                  </a:lnTo>
                  <a:close/>
                </a:path>
                <a:path w="7619" h="604520">
                  <a:moveTo>
                    <a:pt x="7619" y="438149"/>
                  </a:moveTo>
                  <a:lnTo>
                    <a:pt x="0" y="438149"/>
                  </a:lnTo>
                  <a:lnTo>
                    <a:pt x="0" y="443230"/>
                  </a:lnTo>
                  <a:lnTo>
                    <a:pt x="7619" y="443230"/>
                  </a:lnTo>
                  <a:lnTo>
                    <a:pt x="7619" y="438149"/>
                  </a:lnTo>
                  <a:close/>
                </a:path>
                <a:path w="7619" h="604520">
                  <a:moveTo>
                    <a:pt x="7619" y="431799"/>
                  </a:moveTo>
                  <a:lnTo>
                    <a:pt x="0" y="431799"/>
                  </a:lnTo>
                  <a:lnTo>
                    <a:pt x="0" y="436879"/>
                  </a:lnTo>
                  <a:lnTo>
                    <a:pt x="7619" y="436879"/>
                  </a:lnTo>
                  <a:lnTo>
                    <a:pt x="7619" y="431799"/>
                  </a:lnTo>
                  <a:close/>
                </a:path>
                <a:path w="7619" h="604520">
                  <a:moveTo>
                    <a:pt x="7619" y="425449"/>
                  </a:moveTo>
                  <a:lnTo>
                    <a:pt x="0" y="425449"/>
                  </a:lnTo>
                  <a:lnTo>
                    <a:pt x="0" y="430529"/>
                  </a:lnTo>
                  <a:lnTo>
                    <a:pt x="7619" y="430529"/>
                  </a:lnTo>
                  <a:lnTo>
                    <a:pt x="7619" y="425449"/>
                  </a:lnTo>
                  <a:close/>
                </a:path>
                <a:path w="7619" h="604520">
                  <a:moveTo>
                    <a:pt x="7619" y="419099"/>
                  </a:moveTo>
                  <a:lnTo>
                    <a:pt x="0" y="419099"/>
                  </a:lnTo>
                  <a:lnTo>
                    <a:pt x="0" y="424179"/>
                  </a:lnTo>
                  <a:lnTo>
                    <a:pt x="7619" y="424179"/>
                  </a:lnTo>
                  <a:lnTo>
                    <a:pt x="7619" y="419099"/>
                  </a:lnTo>
                  <a:close/>
                </a:path>
                <a:path w="7619" h="604520">
                  <a:moveTo>
                    <a:pt x="7619" y="412749"/>
                  </a:moveTo>
                  <a:lnTo>
                    <a:pt x="0" y="412749"/>
                  </a:lnTo>
                  <a:lnTo>
                    <a:pt x="0" y="417830"/>
                  </a:lnTo>
                  <a:lnTo>
                    <a:pt x="7619" y="417830"/>
                  </a:lnTo>
                  <a:lnTo>
                    <a:pt x="7619" y="412749"/>
                  </a:lnTo>
                  <a:close/>
                </a:path>
                <a:path w="7619" h="604520">
                  <a:moveTo>
                    <a:pt x="7619" y="393699"/>
                  </a:moveTo>
                  <a:lnTo>
                    <a:pt x="0" y="393699"/>
                  </a:lnTo>
                  <a:lnTo>
                    <a:pt x="0" y="411479"/>
                  </a:lnTo>
                  <a:lnTo>
                    <a:pt x="7619" y="411479"/>
                  </a:lnTo>
                  <a:lnTo>
                    <a:pt x="7619" y="393699"/>
                  </a:lnTo>
                  <a:close/>
                </a:path>
                <a:path w="7619" h="604520">
                  <a:moveTo>
                    <a:pt x="7619" y="387349"/>
                  </a:moveTo>
                  <a:lnTo>
                    <a:pt x="0" y="387349"/>
                  </a:lnTo>
                  <a:lnTo>
                    <a:pt x="0" y="392429"/>
                  </a:lnTo>
                  <a:lnTo>
                    <a:pt x="7619" y="392429"/>
                  </a:lnTo>
                  <a:lnTo>
                    <a:pt x="7619" y="387349"/>
                  </a:lnTo>
                  <a:close/>
                </a:path>
                <a:path w="7619" h="604520">
                  <a:moveTo>
                    <a:pt x="7619" y="382269"/>
                  </a:moveTo>
                  <a:lnTo>
                    <a:pt x="0" y="382269"/>
                  </a:lnTo>
                  <a:lnTo>
                    <a:pt x="0" y="386079"/>
                  </a:lnTo>
                  <a:lnTo>
                    <a:pt x="7619" y="386079"/>
                  </a:lnTo>
                  <a:lnTo>
                    <a:pt x="7619" y="382269"/>
                  </a:lnTo>
                  <a:close/>
                </a:path>
              </a:pathLst>
            </a:custGeom>
            <a:solidFill>
              <a:srgbClr val="7800EF"/>
            </a:solidFill>
          </p:spPr>
          <p:txBody>
            <a:bodyPr bIns="0" lIns="0" rIns="0" rtlCol="0" tIns="0" wrap="square"/>
            <a:p/>
          </p:txBody>
        </p:sp>
        <p:sp>
          <p:nvSpPr>
            <p:cNvPr id="1050457" name="object 1765"/>
            <p:cNvSpPr/>
            <p:nvPr/>
          </p:nvSpPr>
          <p:spPr>
            <a:xfrm>
              <a:off x="2865119" y="5848350"/>
              <a:ext cx="6350" cy="612140"/>
            </a:xfrm>
            <a:custGeom>
              <a:avLst/>
              <a:ahLst/>
              <a:rect l="l" t="t" r="r" b="b"/>
              <a:pathLst>
                <a:path w="6350" h="612139">
                  <a:moveTo>
                    <a:pt x="2540" y="0"/>
                  </a:moveTo>
                  <a:lnTo>
                    <a:pt x="0" y="0"/>
                  </a:lnTo>
                  <a:lnTo>
                    <a:pt x="0" y="1269"/>
                  </a:lnTo>
                  <a:lnTo>
                    <a:pt x="2540" y="1269"/>
                  </a:lnTo>
                  <a:lnTo>
                    <a:pt x="2540" y="0"/>
                  </a:lnTo>
                  <a:close/>
                </a:path>
                <a:path w="6350" h="612139">
                  <a:moveTo>
                    <a:pt x="3810" y="1270"/>
                  </a:moveTo>
                  <a:lnTo>
                    <a:pt x="0" y="1270"/>
                  </a:lnTo>
                  <a:lnTo>
                    <a:pt x="0" y="3809"/>
                  </a:lnTo>
                  <a:lnTo>
                    <a:pt x="6350" y="3809"/>
                  </a:lnTo>
                  <a:lnTo>
                    <a:pt x="6350" y="2540"/>
                  </a:lnTo>
                  <a:lnTo>
                    <a:pt x="3810" y="2540"/>
                  </a:lnTo>
                  <a:lnTo>
                    <a:pt x="3810" y="1270"/>
                  </a:lnTo>
                  <a:close/>
                </a:path>
                <a:path w="6350" h="612139">
                  <a:moveTo>
                    <a:pt x="6350" y="3810"/>
                  </a:moveTo>
                  <a:lnTo>
                    <a:pt x="0" y="3810"/>
                  </a:lnTo>
                  <a:lnTo>
                    <a:pt x="0" y="7619"/>
                  </a:lnTo>
                  <a:lnTo>
                    <a:pt x="6350" y="7619"/>
                  </a:lnTo>
                  <a:lnTo>
                    <a:pt x="6350" y="3810"/>
                  </a:lnTo>
                  <a:close/>
                </a:path>
                <a:path w="6350" h="612139">
                  <a:moveTo>
                    <a:pt x="6350" y="7620"/>
                  </a:moveTo>
                  <a:lnTo>
                    <a:pt x="0" y="7620"/>
                  </a:lnTo>
                  <a:lnTo>
                    <a:pt x="0" y="10159"/>
                  </a:lnTo>
                  <a:lnTo>
                    <a:pt x="6350" y="10159"/>
                  </a:lnTo>
                  <a:lnTo>
                    <a:pt x="6350" y="7620"/>
                  </a:lnTo>
                  <a:close/>
                </a:path>
                <a:path w="6350" h="612139">
                  <a:moveTo>
                    <a:pt x="6350" y="10160"/>
                  </a:moveTo>
                  <a:lnTo>
                    <a:pt x="0" y="10160"/>
                  </a:lnTo>
                  <a:lnTo>
                    <a:pt x="0" y="16509"/>
                  </a:lnTo>
                  <a:lnTo>
                    <a:pt x="6350" y="16509"/>
                  </a:lnTo>
                  <a:lnTo>
                    <a:pt x="6350" y="10160"/>
                  </a:lnTo>
                  <a:close/>
                </a:path>
                <a:path w="6350" h="612139">
                  <a:moveTo>
                    <a:pt x="6350" y="16510"/>
                  </a:moveTo>
                  <a:lnTo>
                    <a:pt x="0" y="16510"/>
                  </a:lnTo>
                  <a:lnTo>
                    <a:pt x="0" y="20319"/>
                  </a:lnTo>
                  <a:lnTo>
                    <a:pt x="6350" y="20319"/>
                  </a:lnTo>
                  <a:lnTo>
                    <a:pt x="6350" y="16510"/>
                  </a:lnTo>
                  <a:close/>
                </a:path>
                <a:path w="6350" h="612139">
                  <a:moveTo>
                    <a:pt x="6350" y="20320"/>
                  </a:moveTo>
                  <a:lnTo>
                    <a:pt x="0" y="20320"/>
                  </a:lnTo>
                  <a:lnTo>
                    <a:pt x="0" y="26669"/>
                  </a:lnTo>
                  <a:lnTo>
                    <a:pt x="6350" y="26669"/>
                  </a:lnTo>
                  <a:lnTo>
                    <a:pt x="6350" y="20320"/>
                  </a:lnTo>
                  <a:close/>
                </a:path>
                <a:path w="6350" h="612139">
                  <a:moveTo>
                    <a:pt x="6350" y="26670"/>
                  </a:moveTo>
                  <a:lnTo>
                    <a:pt x="0" y="26670"/>
                  </a:lnTo>
                  <a:lnTo>
                    <a:pt x="0" y="29209"/>
                  </a:lnTo>
                  <a:lnTo>
                    <a:pt x="6350" y="29209"/>
                  </a:lnTo>
                  <a:lnTo>
                    <a:pt x="6350" y="26670"/>
                  </a:lnTo>
                  <a:close/>
                </a:path>
                <a:path w="6350" h="612139">
                  <a:moveTo>
                    <a:pt x="6350" y="29210"/>
                  </a:moveTo>
                  <a:lnTo>
                    <a:pt x="0" y="29210"/>
                  </a:lnTo>
                  <a:lnTo>
                    <a:pt x="0" y="33019"/>
                  </a:lnTo>
                  <a:lnTo>
                    <a:pt x="6350" y="33019"/>
                  </a:lnTo>
                  <a:lnTo>
                    <a:pt x="6350" y="29210"/>
                  </a:lnTo>
                  <a:close/>
                </a:path>
                <a:path w="6350" h="612139">
                  <a:moveTo>
                    <a:pt x="6350" y="33020"/>
                  </a:moveTo>
                  <a:lnTo>
                    <a:pt x="0" y="33020"/>
                  </a:lnTo>
                  <a:lnTo>
                    <a:pt x="0" y="39369"/>
                  </a:lnTo>
                  <a:lnTo>
                    <a:pt x="6350" y="39369"/>
                  </a:lnTo>
                  <a:lnTo>
                    <a:pt x="6350" y="33020"/>
                  </a:lnTo>
                  <a:close/>
                </a:path>
                <a:path w="6350" h="612139">
                  <a:moveTo>
                    <a:pt x="6350" y="39370"/>
                  </a:moveTo>
                  <a:lnTo>
                    <a:pt x="0" y="39370"/>
                  </a:lnTo>
                  <a:lnTo>
                    <a:pt x="0" y="41909"/>
                  </a:lnTo>
                  <a:lnTo>
                    <a:pt x="6350" y="41909"/>
                  </a:lnTo>
                  <a:lnTo>
                    <a:pt x="6350" y="39370"/>
                  </a:lnTo>
                  <a:close/>
                </a:path>
                <a:path w="6350" h="612139">
                  <a:moveTo>
                    <a:pt x="6350" y="41910"/>
                  </a:moveTo>
                  <a:lnTo>
                    <a:pt x="0" y="41910"/>
                  </a:lnTo>
                  <a:lnTo>
                    <a:pt x="0" y="45719"/>
                  </a:lnTo>
                  <a:lnTo>
                    <a:pt x="6350" y="45719"/>
                  </a:lnTo>
                  <a:lnTo>
                    <a:pt x="6350" y="41910"/>
                  </a:lnTo>
                  <a:close/>
                </a:path>
                <a:path w="6350" h="612139">
                  <a:moveTo>
                    <a:pt x="6350" y="45720"/>
                  </a:moveTo>
                  <a:lnTo>
                    <a:pt x="0" y="45720"/>
                  </a:lnTo>
                  <a:lnTo>
                    <a:pt x="0" y="52069"/>
                  </a:lnTo>
                  <a:lnTo>
                    <a:pt x="6350" y="52069"/>
                  </a:lnTo>
                  <a:lnTo>
                    <a:pt x="6350" y="45720"/>
                  </a:lnTo>
                  <a:close/>
                </a:path>
                <a:path w="6350" h="612139">
                  <a:moveTo>
                    <a:pt x="6350" y="52070"/>
                  </a:moveTo>
                  <a:lnTo>
                    <a:pt x="0" y="52070"/>
                  </a:lnTo>
                  <a:lnTo>
                    <a:pt x="0" y="54609"/>
                  </a:lnTo>
                  <a:lnTo>
                    <a:pt x="6350" y="54609"/>
                  </a:lnTo>
                  <a:lnTo>
                    <a:pt x="6350" y="52070"/>
                  </a:lnTo>
                  <a:close/>
                </a:path>
                <a:path w="6350" h="612139">
                  <a:moveTo>
                    <a:pt x="6350" y="54610"/>
                  </a:moveTo>
                  <a:lnTo>
                    <a:pt x="0" y="54610"/>
                  </a:lnTo>
                  <a:lnTo>
                    <a:pt x="0" y="58419"/>
                  </a:lnTo>
                  <a:lnTo>
                    <a:pt x="6350" y="58419"/>
                  </a:lnTo>
                  <a:lnTo>
                    <a:pt x="6350" y="54610"/>
                  </a:lnTo>
                  <a:close/>
                </a:path>
                <a:path w="6350" h="612139">
                  <a:moveTo>
                    <a:pt x="6350" y="58420"/>
                  </a:moveTo>
                  <a:lnTo>
                    <a:pt x="0" y="58420"/>
                  </a:lnTo>
                  <a:lnTo>
                    <a:pt x="0" y="60959"/>
                  </a:lnTo>
                  <a:lnTo>
                    <a:pt x="6350" y="60959"/>
                  </a:lnTo>
                  <a:lnTo>
                    <a:pt x="6350" y="58420"/>
                  </a:lnTo>
                  <a:close/>
                </a:path>
                <a:path w="6350" h="612139">
                  <a:moveTo>
                    <a:pt x="6350" y="60960"/>
                  </a:moveTo>
                  <a:lnTo>
                    <a:pt x="0" y="60960"/>
                  </a:lnTo>
                  <a:lnTo>
                    <a:pt x="0" y="64769"/>
                  </a:lnTo>
                  <a:lnTo>
                    <a:pt x="6350" y="64769"/>
                  </a:lnTo>
                  <a:lnTo>
                    <a:pt x="6350" y="60960"/>
                  </a:lnTo>
                  <a:close/>
                </a:path>
                <a:path w="6350" h="612139">
                  <a:moveTo>
                    <a:pt x="6350" y="64770"/>
                  </a:moveTo>
                  <a:lnTo>
                    <a:pt x="0" y="64770"/>
                  </a:lnTo>
                  <a:lnTo>
                    <a:pt x="0" y="67309"/>
                  </a:lnTo>
                  <a:lnTo>
                    <a:pt x="6350" y="67309"/>
                  </a:lnTo>
                  <a:lnTo>
                    <a:pt x="6350" y="64770"/>
                  </a:lnTo>
                  <a:close/>
                </a:path>
                <a:path w="6350" h="612139">
                  <a:moveTo>
                    <a:pt x="6350" y="67310"/>
                  </a:moveTo>
                  <a:lnTo>
                    <a:pt x="0" y="67310"/>
                  </a:lnTo>
                  <a:lnTo>
                    <a:pt x="0" y="71119"/>
                  </a:lnTo>
                  <a:lnTo>
                    <a:pt x="6350" y="71119"/>
                  </a:lnTo>
                  <a:lnTo>
                    <a:pt x="6350" y="67310"/>
                  </a:lnTo>
                  <a:close/>
                </a:path>
                <a:path w="6350" h="612139">
                  <a:moveTo>
                    <a:pt x="6350" y="71120"/>
                  </a:moveTo>
                  <a:lnTo>
                    <a:pt x="0" y="71120"/>
                  </a:lnTo>
                  <a:lnTo>
                    <a:pt x="0" y="73659"/>
                  </a:lnTo>
                  <a:lnTo>
                    <a:pt x="6350" y="73659"/>
                  </a:lnTo>
                  <a:lnTo>
                    <a:pt x="6350" y="71120"/>
                  </a:lnTo>
                  <a:close/>
                </a:path>
                <a:path w="6350" h="612139">
                  <a:moveTo>
                    <a:pt x="6350" y="73660"/>
                  </a:moveTo>
                  <a:lnTo>
                    <a:pt x="0" y="73660"/>
                  </a:lnTo>
                  <a:lnTo>
                    <a:pt x="0" y="77469"/>
                  </a:lnTo>
                  <a:lnTo>
                    <a:pt x="6350" y="77469"/>
                  </a:lnTo>
                  <a:lnTo>
                    <a:pt x="6350" y="73660"/>
                  </a:lnTo>
                  <a:close/>
                </a:path>
                <a:path w="6350" h="612139">
                  <a:moveTo>
                    <a:pt x="6350" y="77470"/>
                  </a:moveTo>
                  <a:lnTo>
                    <a:pt x="0" y="77470"/>
                  </a:lnTo>
                  <a:lnTo>
                    <a:pt x="0" y="80009"/>
                  </a:lnTo>
                  <a:lnTo>
                    <a:pt x="6350" y="80009"/>
                  </a:lnTo>
                  <a:lnTo>
                    <a:pt x="6350" y="77470"/>
                  </a:lnTo>
                  <a:close/>
                </a:path>
                <a:path w="6350" h="612139">
                  <a:moveTo>
                    <a:pt x="6350" y="80010"/>
                  </a:moveTo>
                  <a:lnTo>
                    <a:pt x="0" y="80010"/>
                  </a:lnTo>
                  <a:lnTo>
                    <a:pt x="0" y="83819"/>
                  </a:lnTo>
                  <a:lnTo>
                    <a:pt x="6350" y="83819"/>
                  </a:lnTo>
                  <a:lnTo>
                    <a:pt x="6350" y="80010"/>
                  </a:lnTo>
                  <a:close/>
                </a:path>
                <a:path w="6350" h="612139">
                  <a:moveTo>
                    <a:pt x="6350" y="83820"/>
                  </a:moveTo>
                  <a:lnTo>
                    <a:pt x="0" y="83820"/>
                  </a:lnTo>
                  <a:lnTo>
                    <a:pt x="0" y="86359"/>
                  </a:lnTo>
                  <a:lnTo>
                    <a:pt x="6350" y="86359"/>
                  </a:lnTo>
                  <a:lnTo>
                    <a:pt x="6350" y="83820"/>
                  </a:lnTo>
                  <a:close/>
                </a:path>
                <a:path w="6350" h="612139">
                  <a:moveTo>
                    <a:pt x="6350" y="86360"/>
                  </a:moveTo>
                  <a:lnTo>
                    <a:pt x="0" y="86360"/>
                  </a:lnTo>
                  <a:lnTo>
                    <a:pt x="0" y="92709"/>
                  </a:lnTo>
                  <a:lnTo>
                    <a:pt x="6350" y="92709"/>
                  </a:lnTo>
                  <a:lnTo>
                    <a:pt x="6350" y="86360"/>
                  </a:lnTo>
                  <a:close/>
                </a:path>
                <a:path w="6350" h="612139">
                  <a:moveTo>
                    <a:pt x="6350" y="92710"/>
                  </a:moveTo>
                  <a:lnTo>
                    <a:pt x="0" y="92710"/>
                  </a:lnTo>
                  <a:lnTo>
                    <a:pt x="0" y="96519"/>
                  </a:lnTo>
                  <a:lnTo>
                    <a:pt x="6350" y="96519"/>
                  </a:lnTo>
                  <a:lnTo>
                    <a:pt x="6350" y="92710"/>
                  </a:lnTo>
                  <a:close/>
                </a:path>
                <a:path w="6350" h="612139">
                  <a:moveTo>
                    <a:pt x="6350" y="96520"/>
                  </a:moveTo>
                  <a:lnTo>
                    <a:pt x="0" y="96520"/>
                  </a:lnTo>
                  <a:lnTo>
                    <a:pt x="0" y="99059"/>
                  </a:lnTo>
                  <a:lnTo>
                    <a:pt x="6350" y="99059"/>
                  </a:lnTo>
                  <a:lnTo>
                    <a:pt x="6350" y="96520"/>
                  </a:lnTo>
                  <a:close/>
                </a:path>
                <a:path w="6350" h="612139">
                  <a:moveTo>
                    <a:pt x="6350" y="99060"/>
                  </a:moveTo>
                  <a:lnTo>
                    <a:pt x="0" y="99060"/>
                  </a:lnTo>
                  <a:lnTo>
                    <a:pt x="0" y="102869"/>
                  </a:lnTo>
                  <a:lnTo>
                    <a:pt x="6350" y="102869"/>
                  </a:lnTo>
                  <a:lnTo>
                    <a:pt x="6350" y="99060"/>
                  </a:lnTo>
                  <a:close/>
                </a:path>
                <a:path w="6350" h="612139">
                  <a:moveTo>
                    <a:pt x="6350" y="102870"/>
                  </a:moveTo>
                  <a:lnTo>
                    <a:pt x="0" y="102870"/>
                  </a:lnTo>
                  <a:lnTo>
                    <a:pt x="0" y="105409"/>
                  </a:lnTo>
                  <a:lnTo>
                    <a:pt x="6350" y="105409"/>
                  </a:lnTo>
                  <a:lnTo>
                    <a:pt x="6350" y="102870"/>
                  </a:lnTo>
                  <a:close/>
                </a:path>
                <a:path w="6350" h="612139">
                  <a:moveTo>
                    <a:pt x="6350" y="105410"/>
                  </a:moveTo>
                  <a:lnTo>
                    <a:pt x="0" y="105410"/>
                  </a:lnTo>
                  <a:lnTo>
                    <a:pt x="0" y="111759"/>
                  </a:lnTo>
                  <a:lnTo>
                    <a:pt x="6350" y="111759"/>
                  </a:lnTo>
                  <a:lnTo>
                    <a:pt x="6350" y="105410"/>
                  </a:lnTo>
                  <a:close/>
                </a:path>
                <a:path w="6350" h="612139">
                  <a:moveTo>
                    <a:pt x="6350" y="111760"/>
                  </a:moveTo>
                  <a:lnTo>
                    <a:pt x="0" y="111760"/>
                  </a:lnTo>
                  <a:lnTo>
                    <a:pt x="0" y="115569"/>
                  </a:lnTo>
                  <a:lnTo>
                    <a:pt x="6350" y="115569"/>
                  </a:lnTo>
                  <a:lnTo>
                    <a:pt x="6350" y="111760"/>
                  </a:lnTo>
                  <a:close/>
                </a:path>
                <a:path w="6350" h="612139">
                  <a:moveTo>
                    <a:pt x="6350" y="115570"/>
                  </a:moveTo>
                  <a:lnTo>
                    <a:pt x="0" y="115570"/>
                  </a:lnTo>
                  <a:lnTo>
                    <a:pt x="0" y="124459"/>
                  </a:lnTo>
                  <a:lnTo>
                    <a:pt x="6350" y="124459"/>
                  </a:lnTo>
                  <a:lnTo>
                    <a:pt x="6350" y="115570"/>
                  </a:lnTo>
                  <a:close/>
                </a:path>
                <a:path w="6350" h="612139">
                  <a:moveTo>
                    <a:pt x="6350" y="124460"/>
                  </a:moveTo>
                  <a:lnTo>
                    <a:pt x="0" y="124460"/>
                  </a:lnTo>
                  <a:lnTo>
                    <a:pt x="0" y="130809"/>
                  </a:lnTo>
                  <a:lnTo>
                    <a:pt x="6350" y="130809"/>
                  </a:lnTo>
                  <a:lnTo>
                    <a:pt x="6350" y="124460"/>
                  </a:lnTo>
                  <a:close/>
                </a:path>
                <a:path w="6350" h="612139">
                  <a:moveTo>
                    <a:pt x="6350" y="130810"/>
                  </a:moveTo>
                  <a:lnTo>
                    <a:pt x="0" y="130810"/>
                  </a:lnTo>
                  <a:lnTo>
                    <a:pt x="0" y="134619"/>
                  </a:lnTo>
                  <a:lnTo>
                    <a:pt x="6350" y="134619"/>
                  </a:lnTo>
                  <a:lnTo>
                    <a:pt x="6350" y="130810"/>
                  </a:lnTo>
                  <a:close/>
                </a:path>
                <a:path w="6350" h="612139">
                  <a:moveTo>
                    <a:pt x="6350" y="134620"/>
                  </a:moveTo>
                  <a:lnTo>
                    <a:pt x="0" y="134620"/>
                  </a:lnTo>
                  <a:lnTo>
                    <a:pt x="0" y="137159"/>
                  </a:lnTo>
                  <a:lnTo>
                    <a:pt x="6350" y="137159"/>
                  </a:lnTo>
                  <a:lnTo>
                    <a:pt x="6350" y="134620"/>
                  </a:lnTo>
                  <a:close/>
                </a:path>
                <a:path w="6350" h="612139">
                  <a:moveTo>
                    <a:pt x="6350" y="137160"/>
                  </a:moveTo>
                  <a:lnTo>
                    <a:pt x="0" y="137160"/>
                  </a:lnTo>
                  <a:lnTo>
                    <a:pt x="0" y="140969"/>
                  </a:lnTo>
                  <a:lnTo>
                    <a:pt x="6350" y="140969"/>
                  </a:lnTo>
                  <a:lnTo>
                    <a:pt x="6350" y="137160"/>
                  </a:lnTo>
                  <a:close/>
                </a:path>
                <a:path w="6350" h="612139">
                  <a:moveTo>
                    <a:pt x="6350" y="140970"/>
                  </a:moveTo>
                  <a:lnTo>
                    <a:pt x="0" y="140970"/>
                  </a:lnTo>
                  <a:lnTo>
                    <a:pt x="0" y="143509"/>
                  </a:lnTo>
                  <a:lnTo>
                    <a:pt x="6350" y="143509"/>
                  </a:lnTo>
                  <a:lnTo>
                    <a:pt x="6350" y="140970"/>
                  </a:lnTo>
                  <a:close/>
                </a:path>
                <a:path w="6350" h="612139">
                  <a:moveTo>
                    <a:pt x="6350" y="143510"/>
                  </a:moveTo>
                  <a:lnTo>
                    <a:pt x="0" y="143510"/>
                  </a:lnTo>
                  <a:lnTo>
                    <a:pt x="0" y="147319"/>
                  </a:lnTo>
                  <a:lnTo>
                    <a:pt x="6350" y="147319"/>
                  </a:lnTo>
                  <a:lnTo>
                    <a:pt x="6350" y="143510"/>
                  </a:lnTo>
                  <a:close/>
                </a:path>
                <a:path w="6350" h="612139">
                  <a:moveTo>
                    <a:pt x="6350" y="147320"/>
                  </a:moveTo>
                  <a:lnTo>
                    <a:pt x="0" y="147320"/>
                  </a:lnTo>
                  <a:lnTo>
                    <a:pt x="0" y="149859"/>
                  </a:lnTo>
                  <a:lnTo>
                    <a:pt x="6350" y="149859"/>
                  </a:lnTo>
                  <a:lnTo>
                    <a:pt x="6350" y="147320"/>
                  </a:lnTo>
                  <a:close/>
                </a:path>
                <a:path w="6350" h="612139">
                  <a:moveTo>
                    <a:pt x="6350" y="149860"/>
                  </a:moveTo>
                  <a:lnTo>
                    <a:pt x="0" y="149860"/>
                  </a:lnTo>
                  <a:lnTo>
                    <a:pt x="0" y="153669"/>
                  </a:lnTo>
                  <a:lnTo>
                    <a:pt x="6350" y="153669"/>
                  </a:lnTo>
                  <a:lnTo>
                    <a:pt x="6350" y="149860"/>
                  </a:lnTo>
                  <a:close/>
                </a:path>
                <a:path w="6350" h="612139">
                  <a:moveTo>
                    <a:pt x="6350" y="153670"/>
                  </a:moveTo>
                  <a:lnTo>
                    <a:pt x="0" y="153670"/>
                  </a:lnTo>
                  <a:lnTo>
                    <a:pt x="0" y="156209"/>
                  </a:lnTo>
                  <a:lnTo>
                    <a:pt x="6350" y="156209"/>
                  </a:lnTo>
                  <a:lnTo>
                    <a:pt x="6350" y="153670"/>
                  </a:lnTo>
                  <a:close/>
                </a:path>
                <a:path w="6350" h="612139">
                  <a:moveTo>
                    <a:pt x="6350" y="156210"/>
                  </a:moveTo>
                  <a:lnTo>
                    <a:pt x="0" y="156210"/>
                  </a:lnTo>
                  <a:lnTo>
                    <a:pt x="0" y="160019"/>
                  </a:lnTo>
                  <a:lnTo>
                    <a:pt x="6350" y="160019"/>
                  </a:lnTo>
                  <a:lnTo>
                    <a:pt x="6350" y="156210"/>
                  </a:lnTo>
                  <a:close/>
                </a:path>
                <a:path w="6350" h="612139">
                  <a:moveTo>
                    <a:pt x="6350" y="160020"/>
                  </a:moveTo>
                  <a:lnTo>
                    <a:pt x="0" y="160020"/>
                  </a:lnTo>
                  <a:lnTo>
                    <a:pt x="0" y="162559"/>
                  </a:lnTo>
                  <a:lnTo>
                    <a:pt x="6350" y="162559"/>
                  </a:lnTo>
                  <a:lnTo>
                    <a:pt x="6350" y="160020"/>
                  </a:lnTo>
                  <a:close/>
                </a:path>
                <a:path w="6350" h="612139">
                  <a:moveTo>
                    <a:pt x="6350" y="162560"/>
                  </a:moveTo>
                  <a:lnTo>
                    <a:pt x="0" y="162560"/>
                  </a:lnTo>
                  <a:lnTo>
                    <a:pt x="0" y="168909"/>
                  </a:lnTo>
                  <a:lnTo>
                    <a:pt x="6350" y="168909"/>
                  </a:lnTo>
                  <a:lnTo>
                    <a:pt x="6350" y="162560"/>
                  </a:lnTo>
                  <a:close/>
                </a:path>
                <a:path w="6350" h="612139">
                  <a:moveTo>
                    <a:pt x="6350" y="168910"/>
                  </a:moveTo>
                  <a:lnTo>
                    <a:pt x="0" y="168910"/>
                  </a:lnTo>
                  <a:lnTo>
                    <a:pt x="0" y="172719"/>
                  </a:lnTo>
                  <a:lnTo>
                    <a:pt x="6350" y="172719"/>
                  </a:lnTo>
                  <a:lnTo>
                    <a:pt x="6350" y="168910"/>
                  </a:lnTo>
                  <a:close/>
                </a:path>
                <a:path w="6350" h="612139">
                  <a:moveTo>
                    <a:pt x="6350" y="172720"/>
                  </a:moveTo>
                  <a:lnTo>
                    <a:pt x="0" y="172720"/>
                  </a:lnTo>
                  <a:lnTo>
                    <a:pt x="0" y="175259"/>
                  </a:lnTo>
                  <a:lnTo>
                    <a:pt x="6350" y="175259"/>
                  </a:lnTo>
                  <a:lnTo>
                    <a:pt x="6350" y="172720"/>
                  </a:lnTo>
                  <a:close/>
                </a:path>
                <a:path w="6350" h="612139">
                  <a:moveTo>
                    <a:pt x="6350" y="175260"/>
                  </a:moveTo>
                  <a:lnTo>
                    <a:pt x="0" y="175260"/>
                  </a:lnTo>
                  <a:lnTo>
                    <a:pt x="0" y="179069"/>
                  </a:lnTo>
                  <a:lnTo>
                    <a:pt x="6350" y="179069"/>
                  </a:lnTo>
                  <a:lnTo>
                    <a:pt x="6350" y="175260"/>
                  </a:lnTo>
                  <a:close/>
                </a:path>
                <a:path w="6350" h="612139">
                  <a:moveTo>
                    <a:pt x="6350" y="179070"/>
                  </a:moveTo>
                  <a:lnTo>
                    <a:pt x="0" y="179070"/>
                  </a:lnTo>
                  <a:lnTo>
                    <a:pt x="0" y="181609"/>
                  </a:lnTo>
                  <a:lnTo>
                    <a:pt x="6350" y="181609"/>
                  </a:lnTo>
                  <a:lnTo>
                    <a:pt x="6350" y="179070"/>
                  </a:lnTo>
                  <a:close/>
                </a:path>
                <a:path w="6350" h="612139">
                  <a:moveTo>
                    <a:pt x="6350" y="181610"/>
                  </a:moveTo>
                  <a:lnTo>
                    <a:pt x="0" y="181610"/>
                  </a:lnTo>
                  <a:lnTo>
                    <a:pt x="0" y="194309"/>
                  </a:lnTo>
                  <a:lnTo>
                    <a:pt x="6350" y="194309"/>
                  </a:lnTo>
                  <a:lnTo>
                    <a:pt x="6350" y="181610"/>
                  </a:lnTo>
                  <a:close/>
                </a:path>
                <a:path w="6350" h="612139">
                  <a:moveTo>
                    <a:pt x="6350" y="194310"/>
                  </a:moveTo>
                  <a:lnTo>
                    <a:pt x="0" y="194310"/>
                  </a:lnTo>
                  <a:lnTo>
                    <a:pt x="0" y="232409"/>
                  </a:lnTo>
                  <a:lnTo>
                    <a:pt x="6350" y="232409"/>
                  </a:lnTo>
                  <a:lnTo>
                    <a:pt x="6350" y="194310"/>
                  </a:lnTo>
                  <a:close/>
                </a:path>
                <a:path w="6350" h="612139">
                  <a:moveTo>
                    <a:pt x="6350" y="232410"/>
                  </a:moveTo>
                  <a:lnTo>
                    <a:pt x="0" y="232410"/>
                  </a:lnTo>
                  <a:lnTo>
                    <a:pt x="0" y="384809"/>
                  </a:lnTo>
                  <a:lnTo>
                    <a:pt x="6350" y="384809"/>
                  </a:lnTo>
                  <a:lnTo>
                    <a:pt x="6350" y="232410"/>
                  </a:lnTo>
                  <a:close/>
                </a:path>
                <a:path w="6350" h="612139">
                  <a:moveTo>
                    <a:pt x="3810" y="610870"/>
                  </a:moveTo>
                  <a:lnTo>
                    <a:pt x="1269" y="610870"/>
                  </a:lnTo>
                  <a:lnTo>
                    <a:pt x="1269" y="612140"/>
                  </a:lnTo>
                  <a:lnTo>
                    <a:pt x="3810" y="612140"/>
                  </a:lnTo>
                  <a:lnTo>
                    <a:pt x="3810" y="610870"/>
                  </a:lnTo>
                  <a:close/>
                </a:path>
                <a:path w="6350" h="612139">
                  <a:moveTo>
                    <a:pt x="5080" y="608330"/>
                  </a:moveTo>
                  <a:lnTo>
                    <a:pt x="0" y="608330"/>
                  </a:lnTo>
                  <a:lnTo>
                    <a:pt x="0" y="610870"/>
                  </a:lnTo>
                  <a:lnTo>
                    <a:pt x="5080" y="610870"/>
                  </a:lnTo>
                  <a:lnTo>
                    <a:pt x="5080" y="608330"/>
                  </a:lnTo>
                  <a:close/>
                </a:path>
                <a:path w="6350" h="612139">
                  <a:moveTo>
                    <a:pt x="6350" y="605790"/>
                  </a:moveTo>
                  <a:lnTo>
                    <a:pt x="0" y="605790"/>
                  </a:lnTo>
                  <a:lnTo>
                    <a:pt x="0" y="607060"/>
                  </a:lnTo>
                  <a:lnTo>
                    <a:pt x="6350" y="607060"/>
                  </a:lnTo>
                  <a:lnTo>
                    <a:pt x="6350" y="605790"/>
                  </a:lnTo>
                  <a:close/>
                </a:path>
                <a:path w="6350" h="612139">
                  <a:moveTo>
                    <a:pt x="6350" y="600710"/>
                  </a:moveTo>
                  <a:lnTo>
                    <a:pt x="0" y="600710"/>
                  </a:lnTo>
                  <a:lnTo>
                    <a:pt x="0" y="604520"/>
                  </a:lnTo>
                  <a:lnTo>
                    <a:pt x="6350" y="604520"/>
                  </a:lnTo>
                  <a:lnTo>
                    <a:pt x="6350" y="600710"/>
                  </a:lnTo>
                  <a:close/>
                </a:path>
                <a:path w="6350" h="612139">
                  <a:moveTo>
                    <a:pt x="6350" y="594360"/>
                  </a:moveTo>
                  <a:lnTo>
                    <a:pt x="0" y="594360"/>
                  </a:lnTo>
                  <a:lnTo>
                    <a:pt x="0" y="599440"/>
                  </a:lnTo>
                  <a:lnTo>
                    <a:pt x="6350" y="599440"/>
                  </a:lnTo>
                  <a:lnTo>
                    <a:pt x="6350" y="594360"/>
                  </a:lnTo>
                  <a:close/>
                </a:path>
                <a:path w="6350" h="612139">
                  <a:moveTo>
                    <a:pt x="6350" y="588010"/>
                  </a:moveTo>
                  <a:lnTo>
                    <a:pt x="0" y="588010"/>
                  </a:lnTo>
                  <a:lnTo>
                    <a:pt x="0" y="593090"/>
                  </a:lnTo>
                  <a:lnTo>
                    <a:pt x="6350" y="593090"/>
                  </a:lnTo>
                  <a:lnTo>
                    <a:pt x="6350" y="588010"/>
                  </a:lnTo>
                  <a:close/>
                </a:path>
                <a:path w="6350" h="612139">
                  <a:moveTo>
                    <a:pt x="6350" y="581660"/>
                  </a:moveTo>
                  <a:lnTo>
                    <a:pt x="0" y="581660"/>
                  </a:lnTo>
                  <a:lnTo>
                    <a:pt x="0" y="586740"/>
                  </a:lnTo>
                  <a:lnTo>
                    <a:pt x="6350" y="586740"/>
                  </a:lnTo>
                  <a:lnTo>
                    <a:pt x="6350" y="581660"/>
                  </a:lnTo>
                  <a:close/>
                </a:path>
                <a:path w="6350" h="612139">
                  <a:moveTo>
                    <a:pt x="6350" y="575310"/>
                  </a:moveTo>
                  <a:lnTo>
                    <a:pt x="0" y="575310"/>
                  </a:lnTo>
                  <a:lnTo>
                    <a:pt x="0" y="580390"/>
                  </a:lnTo>
                  <a:lnTo>
                    <a:pt x="6350" y="580390"/>
                  </a:lnTo>
                  <a:lnTo>
                    <a:pt x="6350" y="575310"/>
                  </a:lnTo>
                  <a:close/>
                </a:path>
                <a:path w="6350" h="612139">
                  <a:moveTo>
                    <a:pt x="6350" y="568960"/>
                  </a:moveTo>
                  <a:lnTo>
                    <a:pt x="0" y="568960"/>
                  </a:lnTo>
                  <a:lnTo>
                    <a:pt x="0" y="574040"/>
                  </a:lnTo>
                  <a:lnTo>
                    <a:pt x="6350" y="574040"/>
                  </a:lnTo>
                  <a:lnTo>
                    <a:pt x="6350" y="568960"/>
                  </a:lnTo>
                  <a:close/>
                </a:path>
                <a:path w="6350" h="612139">
                  <a:moveTo>
                    <a:pt x="6350" y="562610"/>
                  </a:moveTo>
                  <a:lnTo>
                    <a:pt x="0" y="562610"/>
                  </a:lnTo>
                  <a:lnTo>
                    <a:pt x="0" y="567690"/>
                  </a:lnTo>
                  <a:lnTo>
                    <a:pt x="6350" y="567690"/>
                  </a:lnTo>
                  <a:lnTo>
                    <a:pt x="6350" y="562610"/>
                  </a:lnTo>
                  <a:close/>
                </a:path>
                <a:path w="6350" h="612139">
                  <a:moveTo>
                    <a:pt x="6350" y="556260"/>
                  </a:moveTo>
                  <a:lnTo>
                    <a:pt x="0" y="556260"/>
                  </a:lnTo>
                  <a:lnTo>
                    <a:pt x="0" y="561340"/>
                  </a:lnTo>
                  <a:lnTo>
                    <a:pt x="6350" y="561340"/>
                  </a:lnTo>
                  <a:lnTo>
                    <a:pt x="6350" y="556260"/>
                  </a:lnTo>
                  <a:close/>
                </a:path>
                <a:path w="6350" h="612139">
                  <a:moveTo>
                    <a:pt x="6350" y="549910"/>
                  </a:moveTo>
                  <a:lnTo>
                    <a:pt x="0" y="549910"/>
                  </a:lnTo>
                  <a:lnTo>
                    <a:pt x="0" y="554990"/>
                  </a:lnTo>
                  <a:lnTo>
                    <a:pt x="6350" y="554990"/>
                  </a:lnTo>
                  <a:lnTo>
                    <a:pt x="6350" y="549910"/>
                  </a:lnTo>
                  <a:close/>
                </a:path>
                <a:path w="6350" h="612139">
                  <a:moveTo>
                    <a:pt x="6350" y="543560"/>
                  </a:moveTo>
                  <a:lnTo>
                    <a:pt x="0" y="543560"/>
                  </a:lnTo>
                  <a:lnTo>
                    <a:pt x="0" y="548640"/>
                  </a:lnTo>
                  <a:lnTo>
                    <a:pt x="6350" y="548640"/>
                  </a:lnTo>
                  <a:lnTo>
                    <a:pt x="6350" y="543560"/>
                  </a:lnTo>
                  <a:close/>
                </a:path>
                <a:path w="6350" h="612139">
                  <a:moveTo>
                    <a:pt x="6350" y="537210"/>
                  </a:moveTo>
                  <a:lnTo>
                    <a:pt x="0" y="537210"/>
                  </a:lnTo>
                  <a:lnTo>
                    <a:pt x="0" y="542290"/>
                  </a:lnTo>
                  <a:lnTo>
                    <a:pt x="6350" y="542290"/>
                  </a:lnTo>
                  <a:lnTo>
                    <a:pt x="6350" y="537210"/>
                  </a:lnTo>
                  <a:close/>
                </a:path>
                <a:path w="6350" h="612139">
                  <a:moveTo>
                    <a:pt x="6350" y="530860"/>
                  </a:moveTo>
                  <a:lnTo>
                    <a:pt x="0" y="530860"/>
                  </a:lnTo>
                  <a:lnTo>
                    <a:pt x="0" y="535940"/>
                  </a:lnTo>
                  <a:lnTo>
                    <a:pt x="6350" y="535940"/>
                  </a:lnTo>
                  <a:lnTo>
                    <a:pt x="6350" y="530860"/>
                  </a:lnTo>
                  <a:close/>
                </a:path>
                <a:path w="6350" h="612139">
                  <a:moveTo>
                    <a:pt x="6350" y="524510"/>
                  </a:moveTo>
                  <a:lnTo>
                    <a:pt x="0" y="524510"/>
                  </a:lnTo>
                  <a:lnTo>
                    <a:pt x="0" y="529590"/>
                  </a:lnTo>
                  <a:lnTo>
                    <a:pt x="6350" y="529590"/>
                  </a:lnTo>
                  <a:lnTo>
                    <a:pt x="6350" y="524510"/>
                  </a:lnTo>
                  <a:close/>
                </a:path>
                <a:path w="6350" h="612139">
                  <a:moveTo>
                    <a:pt x="6350" y="516890"/>
                  </a:moveTo>
                  <a:lnTo>
                    <a:pt x="0" y="516890"/>
                  </a:lnTo>
                  <a:lnTo>
                    <a:pt x="0" y="523240"/>
                  </a:lnTo>
                  <a:lnTo>
                    <a:pt x="6350" y="523240"/>
                  </a:lnTo>
                  <a:lnTo>
                    <a:pt x="6350" y="516890"/>
                  </a:lnTo>
                  <a:close/>
                </a:path>
                <a:path w="6350" h="612139">
                  <a:moveTo>
                    <a:pt x="6350" y="511810"/>
                  </a:moveTo>
                  <a:lnTo>
                    <a:pt x="0" y="511810"/>
                  </a:lnTo>
                  <a:lnTo>
                    <a:pt x="0" y="515620"/>
                  </a:lnTo>
                  <a:lnTo>
                    <a:pt x="6350" y="515620"/>
                  </a:lnTo>
                  <a:lnTo>
                    <a:pt x="6350" y="511810"/>
                  </a:lnTo>
                  <a:close/>
                </a:path>
                <a:path w="6350" h="612139">
                  <a:moveTo>
                    <a:pt x="6350" y="505459"/>
                  </a:moveTo>
                  <a:lnTo>
                    <a:pt x="0" y="505459"/>
                  </a:lnTo>
                  <a:lnTo>
                    <a:pt x="0" y="510540"/>
                  </a:lnTo>
                  <a:lnTo>
                    <a:pt x="6350" y="510540"/>
                  </a:lnTo>
                  <a:lnTo>
                    <a:pt x="6350" y="505459"/>
                  </a:lnTo>
                  <a:close/>
                </a:path>
                <a:path w="6350" h="612139">
                  <a:moveTo>
                    <a:pt x="6350" y="497840"/>
                  </a:moveTo>
                  <a:lnTo>
                    <a:pt x="0" y="497840"/>
                  </a:lnTo>
                  <a:lnTo>
                    <a:pt x="0" y="504190"/>
                  </a:lnTo>
                  <a:lnTo>
                    <a:pt x="6350" y="504190"/>
                  </a:lnTo>
                  <a:lnTo>
                    <a:pt x="6350" y="497840"/>
                  </a:lnTo>
                  <a:close/>
                </a:path>
                <a:path w="6350" h="612139">
                  <a:moveTo>
                    <a:pt x="6350" y="492759"/>
                  </a:moveTo>
                  <a:lnTo>
                    <a:pt x="0" y="492759"/>
                  </a:lnTo>
                  <a:lnTo>
                    <a:pt x="0" y="496570"/>
                  </a:lnTo>
                  <a:lnTo>
                    <a:pt x="6350" y="496570"/>
                  </a:lnTo>
                  <a:lnTo>
                    <a:pt x="6350" y="492759"/>
                  </a:lnTo>
                  <a:close/>
                </a:path>
                <a:path w="6350" h="612139">
                  <a:moveTo>
                    <a:pt x="6350" y="486409"/>
                  </a:moveTo>
                  <a:lnTo>
                    <a:pt x="0" y="486409"/>
                  </a:lnTo>
                  <a:lnTo>
                    <a:pt x="0" y="491490"/>
                  </a:lnTo>
                  <a:lnTo>
                    <a:pt x="6350" y="491490"/>
                  </a:lnTo>
                  <a:lnTo>
                    <a:pt x="6350" y="486409"/>
                  </a:lnTo>
                  <a:close/>
                </a:path>
                <a:path w="6350" h="612139">
                  <a:moveTo>
                    <a:pt x="6350" y="480059"/>
                  </a:moveTo>
                  <a:lnTo>
                    <a:pt x="0" y="480059"/>
                  </a:lnTo>
                  <a:lnTo>
                    <a:pt x="0" y="485140"/>
                  </a:lnTo>
                  <a:lnTo>
                    <a:pt x="6350" y="485140"/>
                  </a:lnTo>
                  <a:lnTo>
                    <a:pt x="6350" y="480059"/>
                  </a:lnTo>
                  <a:close/>
                </a:path>
                <a:path w="6350" h="612139">
                  <a:moveTo>
                    <a:pt x="6350" y="473709"/>
                  </a:moveTo>
                  <a:lnTo>
                    <a:pt x="0" y="473709"/>
                  </a:lnTo>
                  <a:lnTo>
                    <a:pt x="0" y="478790"/>
                  </a:lnTo>
                  <a:lnTo>
                    <a:pt x="6350" y="478790"/>
                  </a:lnTo>
                  <a:lnTo>
                    <a:pt x="6350" y="473709"/>
                  </a:lnTo>
                  <a:close/>
                </a:path>
                <a:path w="6350" h="612139">
                  <a:moveTo>
                    <a:pt x="6350" y="467359"/>
                  </a:moveTo>
                  <a:lnTo>
                    <a:pt x="0" y="467359"/>
                  </a:lnTo>
                  <a:lnTo>
                    <a:pt x="0" y="472440"/>
                  </a:lnTo>
                  <a:lnTo>
                    <a:pt x="6350" y="472440"/>
                  </a:lnTo>
                  <a:lnTo>
                    <a:pt x="6350" y="467359"/>
                  </a:lnTo>
                  <a:close/>
                </a:path>
                <a:path w="6350" h="612139">
                  <a:moveTo>
                    <a:pt x="6350" y="461009"/>
                  </a:moveTo>
                  <a:lnTo>
                    <a:pt x="0" y="461009"/>
                  </a:lnTo>
                  <a:lnTo>
                    <a:pt x="0" y="466090"/>
                  </a:lnTo>
                  <a:lnTo>
                    <a:pt x="6350" y="466090"/>
                  </a:lnTo>
                  <a:lnTo>
                    <a:pt x="6350" y="461009"/>
                  </a:lnTo>
                  <a:close/>
                </a:path>
                <a:path w="6350" h="612139">
                  <a:moveTo>
                    <a:pt x="6350" y="454660"/>
                  </a:moveTo>
                  <a:lnTo>
                    <a:pt x="0" y="454660"/>
                  </a:lnTo>
                  <a:lnTo>
                    <a:pt x="0" y="459740"/>
                  </a:lnTo>
                  <a:lnTo>
                    <a:pt x="6350" y="459740"/>
                  </a:lnTo>
                  <a:lnTo>
                    <a:pt x="6350" y="454660"/>
                  </a:lnTo>
                  <a:close/>
                </a:path>
                <a:path w="6350" h="612139">
                  <a:moveTo>
                    <a:pt x="6350" y="448309"/>
                  </a:moveTo>
                  <a:lnTo>
                    <a:pt x="0" y="448309"/>
                  </a:lnTo>
                  <a:lnTo>
                    <a:pt x="0" y="453390"/>
                  </a:lnTo>
                  <a:lnTo>
                    <a:pt x="6350" y="453390"/>
                  </a:lnTo>
                  <a:lnTo>
                    <a:pt x="6350" y="448309"/>
                  </a:lnTo>
                  <a:close/>
                </a:path>
                <a:path w="6350" h="612139">
                  <a:moveTo>
                    <a:pt x="6350" y="441959"/>
                  </a:moveTo>
                  <a:lnTo>
                    <a:pt x="0" y="441959"/>
                  </a:lnTo>
                  <a:lnTo>
                    <a:pt x="0" y="447040"/>
                  </a:lnTo>
                  <a:lnTo>
                    <a:pt x="6350" y="447040"/>
                  </a:lnTo>
                  <a:lnTo>
                    <a:pt x="6350" y="441959"/>
                  </a:lnTo>
                  <a:close/>
                </a:path>
                <a:path w="6350" h="612139">
                  <a:moveTo>
                    <a:pt x="6350" y="435609"/>
                  </a:moveTo>
                  <a:lnTo>
                    <a:pt x="0" y="435609"/>
                  </a:lnTo>
                  <a:lnTo>
                    <a:pt x="0" y="440690"/>
                  </a:lnTo>
                  <a:lnTo>
                    <a:pt x="6350" y="440690"/>
                  </a:lnTo>
                  <a:lnTo>
                    <a:pt x="6350" y="435609"/>
                  </a:lnTo>
                  <a:close/>
                </a:path>
                <a:path w="6350" h="612139">
                  <a:moveTo>
                    <a:pt x="6350" y="429259"/>
                  </a:moveTo>
                  <a:lnTo>
                    <a:pt x="0" y="429259"/>
                  </a:lnTo>
                  <a:lnTo>
                    <a:pt x="0" y="434340"/>
                  </a:lnTo>
                  <a:lnTo>
                    <a:pt x="6350" y="434340"/>
                  </a:lnTo>
                  <a:lnTo>
                    <a:pt x="6350" y="429259"/>
                  </a:lnTo>
                  <a:close/>
                </a:path>
                <a:path w="6350" h="612139">
                  <a:moveTo>
                    <a:pt x="6350" y="422909"/>
                  </a:moveTo>
                  <a:lnTo>
                    <a:pt x="0" y="422909"/>
                  </a:lnTo>
                  <a:lnTo>
                    <a:pt x="0" y="427990"/>
                  </a:lnTo>
                  <a:lnTo>
                    <a:pt x="6350" y="427990"/>
                  </a:lnTo>
                  <a:lnTo>
                    <a:pt x="6350" y="422909"/>
                  </a:lnTo>
                  <a:close/>
                </a:path>
                <a:path w="6350" h="612139">
                  <a:moveTo>
                    <a:pt x="6350" y="416560"/>
                  </a:moveTo>
                  <a:lnTo>
                    <a:pt x="0" y="416560"/>
                  </a:lnTo>
                  <a:lnTo>
                    <a:pt x="0" y="421640"/>
                  </a:lnTo>
                  <a:lnTo>
                    <a:pt x="6350" y="421640"/>
                  </a:lnTo>
                  <a:lnTo>
                    <a:pt x="6350" y="416560"/>
                  </a:lnTo>
                  <a:close/>
                </a:path>
                <a:path w="6350" h="612139">
                  <a:moveTo>
                    <a:pt x="6350" y="397509"/>
                  </a:moveTo>
                  <a:lnTo>
                    <a:pt x="0" y="397509"/>
                  </a:lnTo>
                  <a:lnTo>
                    <a:pt x="0" y="415290"/>
                  </a:lnTo>
                  <a:lnTo>
                    <a:pt x="6350" y="415290"/>
                  </a:lnTo>
                  <a:lnTo>
                    <a:pt x="6350" y="397509"/>
                  </a:lnTo>
                  <a:close/>
                </a:path>
                <a:path w="6350" h="612139">
                  <a:moveTo>
                    <a:pt x="6350" y="391159"/>
                  </a:moveTo>
                  <a:lnTo>
                    <a:pt x="0" y="391159"/>
                  </a:lnTo>
                  <a:lnTo>
                    <a:pt x="0" y="396240"/>
                  </a:lnTo>
                  <a:lnTo>
                    <a:pt x="6350" y="396240"/>
                  </a:lnTo>
                  <a:lnTo>
                    <a:pt x="6350" y="391159"/>
                  </a:lnTo>
                  <a:close/>
                </a:path>
                <a:path w="6350" h="612139">
                  <a:moveTo>
                    <a:pt x="6350" y="386080"/>
                  </a:moveTo>
                  <a:lnTo>
                    <a:pt x="0" y="386080"/>
                  </a:lnTo>
                  <a:lnTo>
                    <a:pt x="0" y="389890"/>
                  </a:lnTo>
                  <a:lnTo>
                    <a:pt x="6350" y="389890"/>
                  </a:lnTo>
                  <a:lnTo>
                    <a:pt x="6350" y="386080"/>
                  </a:lnTo>
                  <a:close/>
                </a:path>
              </a:pathLst>
            </a:custGeom>
            <a:solidFill>
              <a:srgbClr val="7700EF"/>
            </a:solidFill>
          </p:spPr>
          <p:txBody>
            <a:bodyPr bIns="0" lIns="0" rIns="0" rtlCol="0" tIns="0" wrap="square"/>
            <a:p/>
          </p:txBody>
        </p:sp>
        <p:sp>
          <p:nvSpPr>
            <p:cNvPr id="1050458" name="object 1766"/>
            <p:cNvSpPr/>
            <p:nvPr/>
          </p:nvSpPr>
          <p:spPr>
            <a:xfrm>
              <a:off x="2857499" y="5844540"/>
              <a:ext cx="7620" cy="621030"/>
            </a:xfrm>
            <a:custGeom>
              <a:avLst/>
              <a:ahLst/>
              <a:rect l="l" t="t" r="r" b="b"/>
              <a:pathLst>
                <a:path w="7619" h="621029">
                  <a:moveTo>
                    <a:pt x="2539" y="0"/>
                  </a:moveTo>
                  <a:lnTo>
                    <a:pt x="0" y="0"/>
                  </a:lnTo>
                  <a:lnTo>
                    <a:pt x="0" y="1270"/>
                  </a:lnTo>
                  <a:lnTo>
                    <a:pt x="2539" y="1270"/>
                  </a:lnTo>
                  <a:lnTo>
                    <a:pt x="2539" y="0"/>
                  </a:lnTo>
                  <a:close/>
                </a:path>
                <a:path w="7619" h="621029">
                  <a:moveTo>
                    <a:pt x="5080" y="1270"/>
                  </a:moveTo>
                  <a:lnTo>
                    <a:pt x="0" y="1270"/>
                  </a:lnTo>
                  <a:lnTo>
                    <a:pt x="0" y="5080"/>
                  </a:lnTo>
                  <a:lnTo>
                    <a:pt x="7619" y="5080"/>
                  </a:lnTo>
                  <a:lnTo>
                    <a:pt x="7619" y="2540"/>
                  </a:lnTo>
                  <a:lnTo>
                    <a:pt x="5080" y="2540"/>
                  </a:lnTo>
                  <a:lnTo>
                    <a:pt x="5080" y="1270"/>
                  </a:lnTo>
                  <a:close/>
                </a:path>
                <a:path w="7619" h="621029">
                  <a:moveTo>
                    <a:pt x="7619" y="5080"/>
                  </a:moveTo>
                  <a:lnTo>
                    <a:pt x="0" y="5080"/>
                  </a:lnTo>
                  <a:lnTo>
                    <a:pt x="0" y="7620"/>
                  </a:lnTo>
                  <a:lnTo>
                    <a:pt x="7619" y="7620"/>
                  </a:lnTo>
                  <a:lnTo>
                    <a:pt x="7619" y="5080"/>
                  </a:lnTo>
                  <a:close/>
                </a:path>
                <a:path w="7619" h="621029">
                  <a:moveTo>
                    <a:pt x="7619" y="7620"/>
                  </a:moveTo>
                  <a:lnTo>
                    <a:pt x="0" y="7620"/>
                  </a:lnTo>
                  <a:lnTo>
                    <a:pt x="0" y="11430"/>
                  </a:lnTo>
                  <a:lnTo>
                    <a:pt x="7619" y="11430"/>
                  </a:lnTo>
                  <a:lnTo>
                    <a:pt x="7619" y="7620"/>
                  </a:lnTo>
                  <a:close/>
                </a:path>
                <a:path w="7619" h="621029">
                  <a:moveTo>
                    <a:pt x="7619" y="11430"/>
                  </a:moveTo>
                  <a:lnTo>
                    <a:pt x="0" y="11430"/>
                  </a:lnTo>
                  <a:lnTo>
                    <a:pt x="0" y="13970"/>
                  </a:lnTo>
                  <a:lnTo>
                    <a:pt x="7619" y="13970"/>
                  </a:lnTo>
                  <a:lnTo>
                    <a:pt x="7619" y="11430"/>
                  </a:lnTo>
                  <a:close/>
                </a:path>
                <a:path w="7619" h="621029">
                  <a:moveTo>
                    <a:pt x="7619" y="13970"/>
                  </a:moveTo>
                  <a:lnTo>
                    <a:pt x="0" y="13970"/>
                  </a:lnTo>
                  <a:lnTo>
                    <a:pt x="0" y="20320"/>
                  </a:lnTo>
                  <a:lnTo>
                    <a:pt x="7619" y="20320"/>
                  </a:lnTo>
                  <a:lnTo>
                    <a:pt x="7619" y="13970"/>
                  </a:lnTo>
                  <a:close/>
                </a:path>
                <a:path w="7619" h="621029">
                  <a:moveTo>
                    <a:pt x="7619" y="20320"/>
                  </a:moveTo>
                  <a:lnTo>
                    <a:pt x="0" y="20320"/>
                  </a:lnTo>
                  <a:lnTo>
                    <a:pt x="0" y="24130"/>
                  </a:lnTo>
                  <a:lnTo>
                    <a:pt x="7619" y="24130"/>
                  </a:lnTo>
                  <a:lnTo>
                    <a:pt x="7619" y="20320"/>
                  </a:lnTo>
                  <a:close/>
                </a:path>
                <a:path w="7619" h="621029">
                  <a:moveTo>
                    <a:pt x="7619" y="24130"/>
                  </a:moveTo>
                  <a:lnTo>
                    <a:pt x="0" y="24130"/>
                  </a:lnTo>
                  <a:lnTo>
                    <a:pt x="0" y="30480"/>
                  </a:lnTo>
                  <a:lnTo>
                    <a:pt x="7619" y="30480"/>
                  </a:lnTo>
                  <a:lnTo>
                    <a:pt x="7619" y="24130"/>
                  </a:lnTo>
                  <a:close/>
                </a:path>
                <a:path w="7619" h="621029">
                  <a:moveTo>
                    <a:pt x="7619" y="30480"/>
                  </a:moveTo>
                  <a:lnTo>
                    <a:pt x="0" y="30480"/>
                  </a:lnTo>
                  <a:lnTo>
                    <a:pt x="0" y="33020"/>
                  </a:lnTo>
                  <a:lnTo>
                    <a:pt x="7619" y="33020"/>
                  </a:lnTo>
                  <a:lnTo>
                    <a:pt x="7619" y="30480"/>
                  </a:lnTo>
                  <a:close/>
                </a:path>
                <a:path w="7619" h="621029">
                  <a:moveTo>
                    <a:pt x="7619" y="33020"/>
                  </a:moveTo>
                  <a:lnTo>
                    <a:pt x="0" y="33020"/>
                  </a:lnTo>
                  <a:lnTo>
                    <a:pt x="0" y="36830"/>
                  </a:lnTo>
                  <a:lnTo>
                    <a:pt x="7619" y="36830"/>
                  </a:lnTo>
                  <a:lnTo>
                    <a:pt x="7619" y="33020"/>
                  </a:lnTo>
                  <a:close/>
                </a:path>
                <a:path w="7619" h="621029">
                  <a:moveTo>
                    <a:pt x="7619" y="36830"/>
                  </a:moveTo>
                  <a:lnTo>
                    <a:pt x="0" y="36830"/>
                  </a:lnTo>
                  <a:lnTo>
                    <a:pt x="0" y="43180"/>
                  </a:lnTo>
                  <a:lnTo>
                    <a:pt x="7619" y="43180"/>
                  </a:lnTo>
                  <a:lnTo>
                    <a:pt x="7619" y="36830"/>
                  </a:lnTo>
                  <a:close/>
                </a:path>
                <a:path w="7619" h="621029">
                  <a:moveTo>
                    <a:pt x="7619" y="43180"/>
                  </a:moveTo>
                  <a:lnTo>
                    <a:pt x="0" y="43180"/>
                  </a:lnTo>
                  <a:lnTo>
                    <a:pt x="0" y="45720"/>
                  </a:lnTo>
                  <a:lnTo>
                    <a:pt x="7619" y="45720"/>
                  </a:lnTo>
                  <a:lnTo>
                    <a:pt x="7619" y="43180"/>
                  </a:lnTo>
                  <a:close/>
                </a:path>
                <a:path w="7619" h="621029">
                  <a:moveTo>
                    <a:pt x="7619" y="45720"/>
                  </a:moveTo>
                  <a:lnTo>
                    <a:pt x="0" y="45720"/>
                  </a:lnTo>
                  <a:lnTo>
                    <a:pt x="0" y="49530"/>
                  </a:lnTo>
                  <a:lnTo>
                    <a:pt x="7619" y="49530"/>
                  </a:lnTo>
                  <a:lnTo>
                    <a:pt x="7619" y="45720"/>
                  </a:lnTo>
                  <a:close/>
                </a:path>
                <a:path w="7619" h="621029">
                  <a:moveTo>
                    <a:pt x="7619" y="49530"/>
                  </a:moveTo>
                  <a:lnTo>
                    <a:pt x="0" y="49530"/>
                  </a:lnTo>
                  <a:lnTo>
                    <a:pt x="0" y="55880"/>
                  </a:lnTo>
                  <a:lnTo>
                    <a:pt x="7619" y="55880"/>
                  </a:lnTo>
                  <a:lnTo>
                    <a:pt x="7619" y="49530"/>
                  </a:lnTo>
                  <a:close/>
                </a:path>
                <a:path w="7619" h="621029">
                  <a:moveTo>
                    <a:pt x="7619" y="55880"/>
                  </a:moveTo>
                  <a:lnTo>
                    <a:pt x="0" y="55880"/>
                  </a:lnTo>
                  <a:lnTo>
                    <a:pt x="0" y="58420"/>
                  </a:lnTo>
                  <a:lnTo>
                    <a:pt x="7619" y="58420"/>
                  </a:lnTo>
                  <a:lnTo>
                    <a:pt x="7619" y="55880"/>
                  </a:lnTo>
                  <a:close/>
                </a:path>
                <a:path w="7619" h="621029">
                  <a:moveTo>
                    <a:pt x="7619" y="58420"/>
                  </a:moveTo>
                  <a:lnTo>
                    <a:pt x="0" y="58420"/>
                  </a:lnTo>
                  <a:lnTo>
                    <a:pt x="0" y="62230"/>
                  </a:lnTo>
                  <a:lnTo>
                    <a:pt x="7619" y="62230"/>
                  </a:lnTo>
                  <a:lnTo>
                    <a:pt x="7619" y="58420"/>
                  </a:lnTo>
                  <a:close/>
                </a:path>
                <a:path w="7619" h="621029">
                  <a:moveTo>
                    <a:pt x="7619" y="62230"/>
                  </a:moveTo>
                  <a:lnTo>
                    <a:pt x="0" y="62230"/>
                  </a:lnTo>
                  <a:lnTo>
                    <a:pt x="0" y="64770"/>
                  </a:lnTo>
                  <a:lnTo>
                    <a:pt x="7619" y="64770"/>
                  </a:lnTo>
                  <a:lnTo>
                    <a:pt x="7619" y="62230"/>
                  </a:lnTo>
                  <a:close/>
                </a:path>
                <a:path w="7619" h="621029">
                  <a:moveTo>
                    <a:pt x="7619" y="64770"/>
                  </a:moveTo>
                  <a:lnTo>
                    <a:pt x="0" y="64770"/>
                  </a:lnTo>
                  <a:lnTo>
                    <a:pt x="0" y="68580"/>
                  </a:lnTo>
                  <a:lnTo>
                    <a:pt x="7619" y="68580"/>
                  </a:lnTo>
                  <a:lnTo>
                    <a:pt x="7619" y="64770"/>
                  </a:lnTo>
                  <a:close/>
                </a:path>
                <a:path w="7619" h="621029">
                  <a:moveTo>
                    <a:pt x="7619" y="68580"/>
                  </a:moveTo>
                  <a:lnTo>
                    <a:pt x="0" y="68580"/>
                  </a:lnTo>
                  <a:lnTo>
                    <a:pt x="0" y="71120"/>
                  </a:lnTo>
                  <a:lnTo>
                    <a:pt x="7619" y="71120"/>
                  </a:lnTo>
                  <a:lnTo>
                    <a:pt x="7619" y="68580"/>
                  </a:lnTo>
                  <a:close/>
                </a:path>
                <a:path w="7619" h="621029">
                  <a:moveTo>
                    <a:pt x="7619" y="71120"/>
                  </a:moveTo>
                  <a:lnTo>
                    <a:pt x="0" y="71120"/>
                  </a:lnTo>
                  <a:lnTo>
                    <a:pt x="0" y="74930"/>
                  </a:lnTo>
                  <a:lnTo>
                    <a:pt x="7619" y="74930"/>
                  </a:lnTo>
                  <a:lnTo>
                    <a:pt x="7619" y="71120"/>
                  </a:lnTo>
                  <a:close/>
                </a:path>
                <a:path w="7619" h="621029">
                  <a:moveTo>
                    <a:pt x="7619" y="74930"/>
                  </a:moveTo>
                  <a:lnTo>
                    <a:pt x="0" y="74930"/>
                  </a:lnTo>
                  <a:lnTo>
                    <a:pt x="0" y="77470"/>
                  </a:lnTo>
                  <a:lnTo>
                    <a:pt x="7619" y="77470"/>
                  </a:lnTo>
                  <a:lnTo>
                    <a:pt x="7619" y="74930"/>
                  </a:lnTo>
                  <a:close/>
                </a:path>
                <a:path w="7619" h="621029">
                  <a:moveTo>
                    <a:pt x="7619" y="77470"/>
                  </a:moveTo>
                  <a:lnTo>
                    <a:pt x="0" y="77470"/>
                  </a:lnTo>
                  <a:lnTo>
                    <a:pt x="0" y="81280"/>
                  </a:lnTo>
                  <a:lnTo>
                    <a:pt x="7619" y="81280"/>
                  </a:lnTo>
                  <a:lnTo>
                    <a:pt x="7619" y="77470"/>
                  </a:lnTo>
                  <a:close/>
                </a:path>
                <a:path w="7619" h="621029">
                  <a:moveTo>
                    <a:pt x="7619" y="81280"/>
                  </a:moveTo>
                  <a:lnTo>
                    <a:pt x="0" y="81280"/>
                  </a:lnTo>
                  <a:lnTo>
                    <a:pt x="0" y="83820"/>
                  </a:lnTo>
                  <a:lnTo>
                    <a:pt x="7619" y="83820"/>
                  </a:lnTo>
                  <a:lnTo>
                    <a:pt x="7619" y="81280"/>
                  </a:lnTo>
                  <a:close/>
                </a:path>
                <a:path w="7619" h="621029">
                  <a:moveTo>
                    <a:pt x="7619" y="83820"/>
                  </a:moveTo>
                  <a:lnTo>
                    <a:pt x="0" y="83820"/>
                  </a:lnTo>
                  <a:lnTo>
                    <a:pt x="0" y="87630"/>
                  </a:lnTo>
                  <a:lnTo>
                    <a:pt x="7619" y="87630"/>
                  </a:lnTo>
                  <a:lnTo>
                    <a:pt x="7619" y="83820"/>
                  </a:lnTo>
                  <a:close/>
                </a:path>
                <a:path w="7619" h="621029">
                  <a:moveTo>
                    <a:pt x="7619" y="87630"/>
                  </a:moveTo>
                  <a:lnTo>
                    <a:pt x="0" y="87630"/>
                  </a:lnTo>
                  <a:lnTo>
                    <a:pt x="0" y="90170"/>
                  </a:lnTo>
                  <a:lnTo>
                    <a:pt x="7619" y="90170"/>
                  </a:lnTo>
                  <a:lnTo>
                    <a:pt x="7619" y="87630"/>
                  </a:lnTo>
                  <a:close/>
                </a:path>
                <a:path w="7619" h="621029">
                  <a:moveTo>
                    <a:pt x="7619" y="90170"/>
                  </a:moveTo>
                  <a:lnTo>
                    <a:pt x="0" y="90170"/>
                  </a:lnTo>
                  <a:lnTo>
                    <a:pt x="0" y="96520"/>
                  </a:lnTo>
                  <a:lnTo>
                    <a:pt x="7619" y="96520"/>
                  </a:lnTo>
                  <a:lnTo>
                    <a:pt x="7619" y="90170"/>
                  </a:lnTo>
                  <a:close/>
                </a:path>
                <a:path w="7619" h="621029">
                  <a:moveTo>
                    <a:pt x="7619" y="96520"/>
                  </a:moveTo>
                  <a:lnTo>
                    <a:pt x="0" y="96520"/>
                  </a:lnTo>
                  <a:lnTo>
                    <a:pt x="0" y="100330"/>
                  </a:lnTo>
                  <a:lnTo>
                    <a:pt x="7619" y="100330"/>
                  </a:lnTo>
                  <a:lnTo>
                    <a:pt x="7619" y="96520"/>
                  </a:lnTo>
                  <a:close/>
                </a:path>
                <a:path w="7619" h="621029">
                  <a:moveTo>
                    <a:pt x="7619" y="100330"/>
                  </a:moveTo>
                  <a:lnTo>
                    <a:pt x="0" y="100330"/>
                  </a:lnTo>
                  <a:lnTo>
                    <a:pt x="0" y="102870"/>
                  </a:lnTo>
                  <a:lnTo>
                    <a:pt x="7619" y="102870"/>
                  </a:lnTo>
                  <a:lnTo>
                    <a:pt x="7619" y="100330"/>
                  </a:lnTo>
                  <a:close/>
                </a:path>
                <a:path w="7619" h="621029">
                  <a:moveTo>
                    <a:pt x="7619" y="102870"/>
                  </a:moveTo>
                  <a:lnTo>
                    <a:pt x="0" y="102870"/>
                  </a:lnTo>
                  <a:lnTo>
                    <a:pt x="0" y="106680"/>
                  </a:lnTo>
                  <a:lnTo>
                    <a:pt x="7619" y="106680"/>
                  </a:lnTo>
                  <a:lnTo>
                    <a:pt x="7619" y="102870"/>
                  </a:lnTo>
                  <a:close/>
                </a:path>
                <a:path w="7619" h="621029">
                  <a:moveTo>
                    <a:pt x="7619" y="106680"/>
                  </a:moveTo>
                  <a:lnTo>
                    <a:pt x="0" y="106680"/>
                  </a:lnTo>
                  <a:lnTo>
                    <a:pt x="0" y="109220"/>
                  </a:lnTo>
                  <a:lnTo>
                    <a:pt x="7619" y="109220"/>
                  </a:lnTo>
                  <a:lnTo>
                    <a:pt x="7619" y="106680"/>
                  </a:lnTo>
                  <a:close/>
                </a:path>
                <a:path w="7619" h="621029">
                  <a:moveTo>
                    <a:pt x="7619" y="109220"/>
                  </a:moveTo>
                  <a:lnTo>
                    <a:pt x="0" y="109220"/>
                  </a:lnTo>
                  <a:lnTo>
                    <a:pt x="0" y="115570"/>
                  </a:lnTo>
                  <a:lnTo>
                    <a:pt x="7619" y="115570"/>
                  </a:lnTo>
                  <a:lnTo>
                    <a:pt x="7619" y="109220"/>
                  </a:lnTo>
                  <a:close/>
                </a:path>
                <a:path w="7619" h="621029">
                  <a:moveTo>
                    <a:pt x="7619" y="115570"/>
                  </a:moveTo>
                  <a:lnTo>
                    <a:pt x="0" y="115570"/>
                  </a:lnTo>
                  <a:lnTo>
                    <a:pt x="0" y="119380"/>
                  </a:lnTo>
                  <a:lnTo>
                    <a:pt x="7619" y="119380"/>
                  </a:lnTo>
                  <a:lnTo>
                    <a:pt x="7619" y="115570"/>
                  </a:lnTo>
                  <a:close/>
                </a:path>
                <a:path w="7619" h="621029">
                  <a:moveTo>
                    <a:pt x="7619" y="119380"/>
                  </a:moveTo>
                  <a:lnTo>
                    <a:pt x="0" y="119380"/>
                  </a:lnTo>
                  <a:lnTo>
                    <a:pt x="0" y="128270"/>
                  </a:lnTo>
                  <a:lnTo>
                    <a:pt x="7619" y="128270"/>
                  </a:lnTo>
                  <a:lnTo>
                    <a:pt x="7619" y="119380"/>
                  </a:lnTo>
                  <a:close/>
                </a:path>
                <a:path w="7619" h="621029">
                  <a:moveTo>
                    <a:pt x="7619" y="128270"/>
                  </a:moveTo>
                  <a:lnTo>
                    <a:pt x="0" y="128270"/>
                  </a:lnTo>
                  <a:lnTo>
                    <a:pt x="0" y="134620"/>
                  </a:lnTo>
                  <a:lnTo>
                    <a:pt x="7619" y="134620"/>
                  </a:lnTo>
                  <a:lnTo>
                    <a:pt x="7619" y="128270"/>
                  </a:lnTo>
                  <a:close/>
                </a:path>
                <a:path w="7619" h="621029">
                  <a:moveTo>
                    <a:pt x="7619" y="134620"/>
                  </a:moveTo>
                  <a:lnTo>
                    <a:pt x="0" y="134620"/>
                  </a:lnTo>
                  <a:lnTo>
                    <a:pt x="0" y="138430"/>
                  </a:lnTo>
                  <a:lnTo>
                    <a:pt x="7619" y="138430"/>
                  </a:lnTo>
                  <a:lnTo>
                    <a:pt x="7619" y="134620"/>
                  </a:lnTo>
                  <a:close/>
                </a:path>
                <a:path w="7619" h="621029">
                  <a:moveTo>
                    <a:pt x="7619" y="138430"/>
                  </a:moveTo>
                  <a:lnTo>
                    <a:pt x="0" y="138430"/>
                  </a:lnTo>
                  <a:lnTo>
                    <a:pt x="0" y="140970"/>
                  </a:lnTo>
                  <a:lnTo>
                    <a:pt x="7619" y="140970"/>
                  </a:lnTo>
                  <a:lnTo>
                    <a:pt x="7619" y="138430"/>
                  </a:lnTo>
                  <a:close/>
                </a:path>
                <a:path w="7619" h="621029">
                  <a:moveTo>
                    <a:pt x="7619" y="140970"/>
                  </a:moveTo>
                  <a:lnTo>
                    <a:pt x="0" y="140970"/>
                  </a:lnTo>
                  <a:lnTo>
                    <a:pt x="0" y="144780"/>
                  </a:lnTo>
                  <a:lnTo>
                    <a:pt x="7619" y="144780"/>
                  </a:lnTo>
                  <a:lnTo>
                    <a:pt x="7619" y="140970"/>
                  </a:lnTo>
                  <a:close/>
                </a:path>
                <a:path w="7619" h="621029">
                  <a:moveTo>
                    <a:pt x="7619" y="144780"/>
                  </a:moveTo>
                  <a:lnTo>
                    <a:pt x="0" y="144780"/>
                  </a:lnTo>
                  <a:lnTo>
                    <a:pt x="0" y="147320"/>
                  </a:lnTo>
                  <a:lnTo>
                    <a:pt x="7619" y="147320"/>
                  </a:lnTo>
                  <a:lnTo>
                    <a:pt x="7619" y="144780"/>
                  </a:lnTo>
                  <a:close/>
                </a:path>
                <a:path w="7619" h="621029">
                  <a:moveTo>
                    <a:pt x="7619" y="147320"/>
                  </a:moveTo>
                  <a:lnTo>
                    <a:pt x="0" y="147320"/>
                  </a:lnTo>
                  <a:lnTo>
                    <a:pt x="0" y="151130"/>
                  </a:lnTo>
                  <a:lnTo>
                    <a:pt x="7619" y="151130"/>
                  </a:lnTo>
                  <a:lnTo>
                    <a:pt x="7619" y="147320"/>
                  </a:lnTo>
                  <a:close/>
                </a:path>
                <a:path w="7619" h="621029">
                  <a:moveTo>
                    <a:pt x="7619" y="151130"/>
                  </a:moveTo>
                  <a:lnTo>
                    <a:pt x="0" y="151130"/>
                  </a:lnTo>
                  <a:lnTo>
                    <a:pt x="0" y="153670"/>
                  </a:lnTo>
                  <a:lnTo>
                    <a:pt x="7619" y="153670"/>
                  </a:lnTo>
                  <a:lnTo>
                    <a:pt x="7619" y="151130"/>
                  </a:lnTo>
                  <a:close/>
                </a:path>
                <a:path w="7619" h="621029">
                  <a:moveTo>
                    <a:pt x="7619" y="153670"/>
                  </a:moveTo>
                  <a:lnTo>
                    <a:pt x="0" y="153670"/>
                  </a:lnTo>
                  <a:lnTo>
                    <a:pt x="0" y="157480"/>
                  </a:lnTo>
                  <a:lnTo>
                    <a:pt x="7619" y="157480"/>
                  </a:lnTo>
                  <a:lnTo>
                    <a:pt x="7619" y="153670"/>
                  </a:lnTo>
                  <a:close/>
                </a:path>
                <a:path w="7619" h="621029">
                  <a:moveTo>
                    <a:pt x="7619" y="157480"/>
                  </a:moveTo>
                  <a:lnTo>
                    <a:pt x="0" y="157480"/>
                  </a:lnTo>
                  <a:lnTo>
                    <a:pt x="0" y="160020"/>
                  </a:lnTo>
                  <a:lnTo>
                    <a:pt x="7619" y="160020"/>
                  </a:lnTo>
                  <a:lnTo>
                    <a:pt x="7619" y="157480"/>
                  </a:lnTo>
                  <a:close/>
                </a:path>
                <a:path w="7619" h="621029">
                  <a:moveTo>
                    <a:pt x="7619" y="160020"/>
                  </a:moveTo>
                  <a:lnTo>
                    <a:pt x="0" y="160020"/>
                  </a:lnTo>
                  <a:lnTo>
                    <a:pt x="0" y="163830"/>
                  </a:lnTo>
                  <a:lnTo>
                    <a:pt x="7619" y="163830"/>
                  </a:lnTo>
                  <a:lnTo>
                    <a:pt x="7619" y="160020"/>
                  </a:lnTo>
                  <a:close/>
                </a:path>
                <a:path w="7619" h="621029">
                  <a:moveTo>
                    <a:pt x="7619" y="163830"/>
                  </a:moveTo>
                  <a:lnTo>
                    <a:pt x="0" y="163830"/>
                  </a:lnTo>
                  <a:lnTo>
                    <a:pt x="0" y="166370"/>
                  </a:lnTo>
                  <a:lnTo>
                    <a:pt x="7619" y="166370"/>
                  </a:lnTo>
                  <a:lnTo>
                    <a:pt x="7619" y="163830"/>
                  </a:lnTo>
                  <a:close/>
                </a:path>
                <a:path w="7619" h="621029">
                  <a:moveTo>
                    <a:pt x="7619" y="166370"/>
                  </a:moveTo>
                  <a:lnTo>
                    <a:pt x="0" y="166370"/>
                  </a:lnTo>
                  <a:lnTo>
                    <a:pt x="0" y="172720"/>
                  </a:lnTo>
                  <a:lnTo>
                    <a:pt x="7619" y="172720"/>
                  </a:lnTo>
                  <a:lnTo>
                    <a:pt x="7619" y="166370"/>
                  </a:lnTo>
                  <a:close/>
                </a:path>
                <a:path w="7619" h="621029">
                  <a:moveTo>
                    <a:pt x="7619" y="172720"/>
                  </a:moveTo>
                  <a:lnTo>
                    <a:pt x="0" y="172720"/>
                  </a:lnTo>
                  <a:lnTo>
                    <a:pt x="0" y="176530"/>
                  </a:lnTo>
                  <a:lnTo>
                    <a:pt x="7619" y="176530"/>
                  </a:lnTo>
                  <a:lnTo>
                    <a:pt x="7619" y="172720"/>
                  </a:lnTo>
                  <a:close/>
                </a:path>
                <a:path w="7619" h="621029">
                  <a:moveTo>
                    <a:pt x="7619" y="176530"/>
                  </a:moveTo>
                  <a:lnTo>
                    <a:pt x="0" y="176530"/>
                  </a:lnTo>
                  <a:lnTo>
                    <a:pt x="0" y="179070"/>
                  </a:lnTo>
                  <a:lnTo>
                    <a:pt x="7619" y="179070"/>
                  </a:lnTo>
                  <a:lnTo>
                    <a:pt x="7619" y="176530"/>
                  </a:lnTo>
                  <a:close/>
                </a:path>
                <a:path w="7619" h="621029">
                  <a:moveTo>
                    <a:pt x="7619" y="179070"/>
                  </a:moveTo>
                  <a:lnTo>
                    <a:pt x="0" y="179070"/>
                  </a:lnTo>
                  <a:lnTo>
                    <a:pt x="0" y="182880"/>
                  </a:lnTo>
                  <a:lnTo>
                    <a:pt x="7619" y="182880"/>
                  </a:lnTo>
                  <a:lnTo>
                    <a:pt x="7619" y="179070"/>
                  </a:lnTo>
                  <a:close/>
                </a:path>
                <a:path w="7619" h="621029">
                  <a:moveTo>
                    <a:pt x="7619" y="182880"/>
                  </a:moveTo>
                  <a:lnTo>
                    <a:pt x="0" y="182880"/>
                  </a:lnTo>
                  <a:lnTo>
                    <a:pt x="0" y="185420"/>
                  </a:lnTo>
                  <a:lnTo>
                    <a:pt x="7619" y="185420"/>
                  </a:lnTo>
                  <a:lnTo>
                    <a:pt x="7619" y="182880"/>
                  </a:lnTo>
                  <a:close/>
                </a:path>
                <a:path w="7619" h="621029">
                  <a:moveTo>
                    <a:pt x="7619" y="185420"/>
                  </a:moveTo>
                  <a:lnTo>
                    <a:pt x="0" y="185420"/>
                  </a:lnTo>
                  <a:lnTo>
                    <a:pt x="0" y="198120"/>
                  </a:lnTo>
                  <a:lnTo>
                    <a:pt x="7619" y="198120"/>
                  </a:lnTo>
                  <a:lnTo>
                    <a:pt x="7619" y="185420"/>
                  </a:lnTo>
                  <a:close/>
                </a:path>
                <a:path w="7619" h="621029">
                  <a:moveTo>
                    <a:pt x="7619" y="198120"/>
                  </a:moveTo>
                  <a:lnTo>
                    <a:pt x="0" y="198120"/>
                  </a:lnTo>
                  <a:lnTo>
                    <a:pt x="0" y="236220"/>
                  </a:lnTo>
                  <a:lnTo>
                    <a:pt x="7619" y="236220"/>
                  </a:lnTo>
                  <a:lnTo>
                    <a:pt x="7619" y="198120"/>
                  </a:lnTo>
                  <a:close/>
                </a:path>
                <a:path w="7619" h="621029">
                  <a:moveTo>
                    <a:pt x="7619" y="236220"/>
                  </a:moveTo>
                  <a:lnTo>
                    <a:pt x="0" y="236220"/>
                  </a:lnTo>
                  <a:lnTo>
                    <a:pt x="0" y="388620"/>
                  </a:lnTo>
                  <a:lnTo>
                    <a:pt x="7619" y="388620"/>
                  </a:lnTo>
                  <a:lnTo>
                    <a:pt x="7619" y="236220"/>
                  </a:lnTo>
                  <a:close/>
                </a:path>
                <a:path w="7619" h="621029">
                  <a:moveTo>
                    <a:pt x="2539" y="618490"/>
                  </a:moveTo>
                  <a:lnTo>
                    <a:pt x="0" y="618490"/>
                  </a:lnTo>
                  <a:lnTo>
                    <a:pt x="0" y="621030"/>
                  </a:lnTo>
                  <a:lnTo>
                    <a:pt x="2539" y="621030"/>
                  </a:lnTo>
                  <a:lnTo>
                    <a:pt x="2539" y="618490"/>
                  </a:lnTo>
                  <a:close/>
                </a:path>
                <a:path w="7619" h="621029">
                  <a:moveTo>
                    <a:pt x="7619" y="615950"/>
                  </a:moveTo>
                  <a:lnTo>
                    <a:pt x="0" y="615950"/>
                  </a:lnTo>
                  <a:lnTo>
                    <a:pt x="0" y="617220"/>
                  </a:lnTo>
                  <a:lnTo>
                    <a:pt x="5080" y="617220"/>
                  </a:lnTo>
                  <a:lnTo>
                    <a:pt x="5080" y="618490"/>
                  </a:lnTo>
                  <a:lnTo>
                    <a:pt x="7620" y="618490"/>
                  </a:lnTo>
                  <a:lnTo>
                    <a:pt x="7619" y="615950"/>
                  </a:lnTo>
                  <a:close/>
                </a:path>
                <a:path w="7619" h="621029">
                  <a:moveTo>
                    <a:pt x="7619" y="612140"/>
                  </a:moveTo>
                  <a:lnTo>
                    <a:pt x="0" y="612140"/>
                  </a:lnTo>
                  <a:lnTo>
                    <a:pt x="0" y="614680"/>
                  </a:lnTo>
                  <a:lnTo>
                    <a:pt x="7619" y="614680"/>
                  </a:lnTo>
                  <a:lnTo>
                    <a:pt x="7619" y="612140"/>
                  </a:lnTo>
                  <a:close/>
                </a:path>
                <a:path w="7619" h="621029">
                  <a:moveTo>
                    <a:pt x="7619" y="609600"/>
                  </a:moveTo>
                  <a:lnTo>
                    <a:pt x="0" y="609600"/>
                  </a:lnTo>
                  <a:lnTo>
                    <a:pt x="0" y="610870"/>
                  </a:lnTo>
                  <a:lnTo>
                    <a:pt x="7619" y="610870"/>
                  </a:lnTo>
                  <a:lnTo>
                    <a:pt x="7619" y="609600"/>
                  </a:lnTo>
                  <a:close/>
                </a:path>
                <a:path w="7619" h="621029">
                  <a:moveTo>
                    <a:pt x="7619" y="604520"/>
                  </a:moveTo>
                  <a:lnTo>
                    <a:pt x="0" y="604520"/>
                  </a:lnTo>
                  <a:lnTo>
                    <a:pt x="0" y="608330"/>
                  </a:lnTo>
                  <a:lnTo>
                    <a:pt x="7619" y="608330"/>
                  </a:lnTo>
                  <a:lnTo>
                    <a:pt x="7619" y="604520"/>
                  </a:lnTo>
                  <a:close/>
                </a:path>
                <a:path w="7619" h="621029">
                  <a:moveTo>
                    <a:pt x="7619" y="598170"/>
                  </a:moveTo>
                  <a:lnTo>
                    <a:pt x="0" y="598170"/>
                  </a:lnTo>
                  <a:lnTo>
                    <a:pt x="0" y="603250"/>
                  </a:lnTo>
                  <a:lnTo>
                    <a:pt x="7619" y="603250"/>
                  </a:lnTo>
                  <a:lnTo>
                    <a:pt x="7619" y="598170"/>
                  </a:lnTo>
                  <a:close/>
                </a:path>
                <a:path w="7619" h="621029">
                  <a:moveTo>
                    <a:pt x="7619" y="591820"/>
                  </a:moveTo>
                  <a:lnTo>
                    <a:pt x="0" y="591820"/>
                  </a:lnTo>
                  <a:lnTo>
                    <a:pt x="0" y="596900"/>
                  </a:lnTo>
                  <a:lnTo>
                    <a:pt x="7619" y="596900"/>
                  </a:lnTo>
                  <a:lnTo>
                    <a:pt x="7619" y="591820"/>
                  </a:lnTo>
                  <a:close/>
                </a:path>
                <a:path w="7619" h="621029">
                  <a:moveTo>
                    <a:pt x="7619" y="585470"/>
                  </a:moveTo>
                  <a:lnTo>
                    <a:pt x="0" y="585470"/>
                  </a:lnTo>
                  <a:lnTo>
                    <a:pt x="0" y="590550"/>
                  </a:lnTo>
                  <a:lnTo>
                    <a:pt x="7619" y="590550"/>
                  </a:lnTo>
                  <a:lnTo>
                    <a:pt x="7619" y="585470"/>
                  </a:lnTo>
                  <a:close/>
                </a:path>
                <a:path w="7619" h="621029">
                  <a:moveTo>
                    <a:pt x="7619" y="579120"/>
                  </a:moveTo>
                  <a:lnTo>
                    <a:pt x="0" y="579120"/>
                  </a:lnTo>
                  <a:lnTo>
                    <a:pt x="0" y="584200"/>
                  </a:lnTo>
                  <a:lnTo>
                    <a:pt x="7619" y="584200"/>
                  </a:lnTo>
                  <a:lnTo>
                    <a:pt x="7619" y="579120"/>
                  </a:lnTo>
                  <a:close/>
                </a:path>
                <a:path w="7619" h="621029">
                  <a:moveTo>
                    <a:pt x="7619" y="572770"/>
                  </a:moveTo>
                  <a:lnTo>
                    <a:pt x="0" y="572770"/>
                  </a:lnTo>
                  <a:lnTo>
                    <a:pt x="0" y="577850"/>
                  </a:lnTo>
                  <a:lnTo>
                    <a:pt x="7619" y="577850"/>
                  </a:lnTo>
                  <a:lnTo>
                    <a:pt x="7619" y="572770"/>
                  </a:lnTo>
                  <a:close/>
                </a:path>
                <a:path w="7619" h="621029">
                  <a:moveTo>
                    <a:pt x="7619" y="566420"/>
                  </a:moveTo>
                  <a:lnTo>
                    <a:pt x="0" y="566420"/>
                  </a:lnTo>
                  <a:lnTo>
                    <a:pt x="0" y="571500"/>
                  </a:lnTo>
                  <a:lnTo>
                    <a:pt x="7619" y="571500"/>
                  </a:lnTo>
                  <a:lnTo>
                    <a:pt x="7619" y="566420"/>
                  </a:lnTo>
                  <a:close/>
                </a:path>
                <a:path w="7619" h="621029">
                  <a:moveTo>
                    <a:pt x="7619" y="560070"/>
                  </a:moveTo>
                  <a:lnTo>
                    <a:pt x="0" y="560070"/>
                  </a:lnTo>
                  <a:lnTo>
                    <a:pt x="0" y="565150"/>
                  </a:lnTo>
                  <a:lnTo>
                    <a:pt x="7619" y="565150"/>
                  </a:lnTo>
                  <a:lnTo>
                    <a:pt x="7619" y="560070"/>
                  </a:lnTo>
                  <a:close/>
                </a:path>
                <a:path w="7619" h="621029">
                  <a:moveTo>
                    <a:pt x="7619" y="553720"/>
                  </a:moveTo>
                  <a:lnTo>
                    <a:pt x="0" y="553720"/>
                  </a:lnTo>
                  <a:lnTo>
                    <a:pt x="0" y="558800"/>
                  </a:lnTo>
                  <a:lnTo>
                    <a:pt x="7619" y="558800"/>
                  </a:lnTo>
                  <a:lnTo>
                    <a:pt x="7619" y="553720"/>
                  </a:lnTo>
                  <a:close/>
                </a:path>
                <a:path w="7619" h="621029">
                  <a:moveTo>
                    <a:pt x="7619" y="547370"/>
                  </a:moveTo>
                  <a:lnTo>
                    <a:pt x="0" y="547370"/>
                  </a:lnTo>
                  <a:lnTo>
                    <a:pt x="0" y="552450"/>
                  </a:lnTo>
                  <a:lnTo>
                    <a:pt x="7619" y="552450"/>
                  </a:lnTo>
                  <a:lnTo>
                    <a:pt x="7619" y="547370"/>
                  </a:lnTo>
                  <a:close/>
                </a:path>
                <a:path w="7619" h="621029">
                  <a:moveTo>
                    <a:pt x="7619" y="541020"/>
                  </a:moveTo>
                  <a:lnTo>
                    <a:pt x="0" y="541020"/>
                  </a:lnTo>
                  <a:lnTo>
                    <a:pt x="0" y="546100"/>
                  </a:lnTo>
                  <a:lnTo>
                    <a:pt x="7619" y="546100"/>
                  </a:lnTo>
                  <a:lnTo>
                    <a:pt x="7619" y="541020"/>
                  </a:lnTo>
                  <a:close/>
                </a:path>
                <a:path w="7619" h="621029">
                  <a:moveTo>
                    <a:pt x="7619" y="534670"/>
                  </a:moveTo>
                  <a:lnTo>
                    <a:pt x="0" y="534670"/>
                  </a:lnTo>
                  <a:lnTo>
                    <a:pt x="0" y="539750"/>
                  </a:lnTo>
                  <a:lnTo>
                    <a:pt x="7619" y="539750"/>
                  </a:lnTo>
                  <a:lnTo>
                    <a:pt x="7619" y="534670"/>
                  </a:lnTo>
                  <a:close/>
                </a:path>
                <a:path w="7619" h="621029">
                  <a:moveTo>
                    <a:pt x="7619" y="528320"/>
                  </a:moveTo>
                  <a:lnTo>
                    <a:pt x="0" y="528320"/>
                  </a:lnTo>
                  <a:lnTo>
                    <a:pt x="0" y="533400"/>
                  </a:lnTo>
                  <a:lnTo>
                    <a:pt x="7619" y="533400"/>
                  </a:lnTo>
                  <a:lnTo>
                    <a:pt x="7619" y="528320"/>
                  </a:lnTo>
                  <a:close/>
                </a:path>
                <a:path w="7619" h="621029">
                  <a:moveTo>
                    <a:pt x="7619" y="520700"/>
                  </a:moveTo>
                  <a:lnTo>
                    <a:pt x="0" y="520700"/>
                  </a:lnTo>
                  <a:lnTo>
                    <a:pt x="0" y="527050"/>
                  </a:lnTo>
                  <a:lnTo>
                    <a:pt x="7619" y="527050"/>
                  </a:lnTo>
                  <a:lnTo>
                    <a:pt x="7619" y="520700"/>
                  </a:lnTo>
                  <a:close/>
                </a:path>
                <a:path w="7619" h="621029">
                  <a:moveTo>
                    <a:pt x="7619" y="515620"/>
                  </a:moveTo>
                  <a:lnTo>
                    <a:pt x="0" y="515620"/>
                  </a:lnTo>
                  <a:lnTo>
                    <a:pt x="0" y="519430"/>
                  </a:lnTo>
                  <a:lnTo>
                    <a:pt x="7619" y="519430"/>
                  </a:lnTo>
                  <a:lnTo>
                    <a:pt x="7619" y="515620"/>
                  </a:lnTo>
                  <a:close/>
                </a:path>
                <a:path w="7619" h="621029">
                  <a:moveTo>
                    <a:pt x="7619" y="509270"/>
                  </a:moveTo>
                  <a:lnTo>
                    <a:pt x="0" y="509270"/>
                  </a:lnTo>
                  <a:lnTo>
                    <a:pt x="0" y="514350"/>
                  </a:lnTo>
                  <a:lnTo>
                    <a:pt x="7619" y="514350"/>
                  </a:lnTo>
                  <a:lnTo>
                    <a:pt x="7619" y="509270"/>
                  </a:lnTo>
                  <a:close/>
                </a:path>
                <a:path w="7619" h="621029">
                  <a:moveTo>
                    <a:pt x="7619" y="501650"/>
                  </a:moveTo>
                  <a:lnTo>
                    <a:pt x="0" y="501650"/>
                  </a:lnTo>
                  <a:lnTo>
                    <a:pt x="0" y="508000"/>
                  </a:lnTo>
                  <a:lnTo>
                    <a:pt x="7619" y="508000"/>
                  </a:lnTo>
                  <a:lnTo>
                    <a:pt x="7619" y="501650"/>
                  </a:lnTo>
                  <a:close/>
                </a:path>
                <a:path w="7619" h="621029">
                  <a:moveTo>
                    <a:pt x="7619" y="496570"/>
                  </a:moveTo>
                  <a:lnTo>
                    <a:pt x="0" y="496570"/>
                  </a:lnTo>
                  <a:lnTo>
                    <a:pt x="0" y="500380"/>
                  </a:lnTo>
                  <a:lnTo>
                    <a:pt x="7619" y="500380"/>
                  </a:lnTo>
                  <a:lnTo>
                    <a:pt x="7619" y="496570"/>
                  </a:lnTo>
                  <a:close/>
                </a:path>
                <a:path w="7619" h="621029">
                  <a:moveTo>
                    <a:pt x="7619" y="490220"/>
                  </a:moveTo>
                  <a:lnTo>
                    <a:pt x="0" y="490220"/>
                  </a:lnTo>
                  <a:lnTo>
                    <a:pt x="0" y="495300"/>
                  </a:lnTo>
                  <a:lnTo>
                    <a:pt x="7619" y="495300"/>
                  </a:lnTo>
                  <a:lnTo>
                    <a:pt x="7619" y="490220"/>
                  </a:lnTo>
                  <a:close/>
                </a:path>
                <a:path w="7619" h="621029">
                  <a:moveTo>
                    <a:pt x="7619" y="483870"/>
                  </a:moveTo>
                  <a:lnTo>
                    <a:pt x="0" y="483870"/>
                  </a:lnTo>
                  <a:lnTo>
                    <a:pt x="0" y="488950"/>
                  </a:lnTo>
                  <a:lnTo>
                    <a:pt x="7619" y="488950"/>
                  </a:lnTo>
                  <a:lnTo>
                    <a:pt x="7619" y="483870"/>
                  </a:lnTo>
                  <a:close/>
                </a:path>
                <a:path w="7619" h="621029">
                  <a:moveTo>
                    <a:pt x="7619" y="477520"/>
                  </a:moveTo>
                  <a:lnTo>
                    <a:pt x="0" y="477520"/>
                  </a:lnTo>
                  <a:lnTo>
                    <a:pt x="0" y="482600"/>
                  </a:lnTo>
                  <a:lnTo>
                    <a:pt x="7619" y="482600"/>
                  </a:lnTo>
                  <a:lnTo>
                    <a:pt x="7619" y="477520"/>
                  </a:lnTo>
                  <a:close/>
                </a:path>
                <a:path w="7619" h="621029">
                  <a:moveTo>
                    <a:pt x="7619" y="471170"/>
                  </a:moveTo>
                  <a:lnTo>
                    <a:pt x="0" y="471170"/>
                  </a:lnTo>
                  <a:lnTo>
                    <a:pt x="0" y="476250"/>
                  </a:lnTo>
                  <a:lnTo>
                    <a:pt x="7619" y="476250"/>
                  </a:lnTo>
                  <a:lnTo>
                    <a:pt x="7619" y="471170"/>
                  </a:lnTo>
                  <a:close/>
                </a:path>
                <a:path w="7619" h="621029">
                  <a:moveTo>
                    <a:pt x="7619" y="464820"/>
                  </a:moveTo>
                  <a:lnTo>
                    <a:pt x="0" y="464820"/>
                  </a:lnTo>
                  <a:lnTo>
                    <a:pt x="0" y="469900"/>
                  </a:lnTo>
                  <a:lnTo>
                    <a:pt x="7619" y="469900"/>
                  </a:lnTo>
                  <a:lnTo>
                    <a:pt x="7619" y="464820"/>
                  </a:lnTo>
                  <a:close/>
                </a:path>
                <a:path w="7619" h="621029">
                  <a:moveTo>
                    <a:pt x="7619" y="458470"/>
                  </a:moveTo>
                  <a:lnTo>
                    <a:pt x="0" y="458470"/>
                  </a:lnTo>
                  <a:lnTo>
                    <a:pt x="0" y="463550"/>
                  </a:lnTo>
                  <a:lnTo>
                    <a:pt x="7619" y="463550"/>
                  </a:lnTo>
                  <a:lnTo>
                    <a:pt x="7619" y="458470"/>
                  </a:lnTo>
                  <a:close/>
                </a:path>
                <a:path w="7619" h="621029">
                  <a:moveTo>
                    <a:pt x="7619" y="452120"/>
                  </a:moveTo>
                  <a:lnTo>
                    <a:pt x="0" y="452120"/>
                  </a:lnTo>
                  <a:lnTo>
                    <a:pt x="0" y="457200"/>
                  </a:lnTo>
                  <a:lnTo>
                    <a:pt x="7619" y="457200"/>
                  </a:lnTo>
                  <a:lnTo>
                    <a:pt x="7619" y="452120"/>
                  </a:lnTo>
                  <a:close/>
                </a:path>
                <a:path w="7619" h="621029">
                  <a:moveTo>
                    <a:pt x="7619" y="445770"/>
                  </a:moveTo>
                  <a:lnTo>
                    <a:pt x="0" y="445770"/>
                  </a:lnTo>
                  <a:lnTo>
                    <a:pt x="0" y="450850"/>
                  </a:lnTo>
                  <a:lnTo>
                    <a:pt x="7619" y="450850"/>
                  </a:lnTo>
                  <a:lnTo>
                    <a:pt x="7619" y="445770"/>
                  </a:lnTo>
                  <a:close/>
                </a:path>
                <a:path w="7619" h="621029">
                  <a:moveTo>
                    <a:pt x="7619" y="439420"/>
                  </a:moveTo>
                  <a:lnTo>
                    <a:pt x="0" y="439420"/>
                  </a:lnTo>
                  <a:lnTo>
                    <a:pt x="0" y="444500"/>
                  </a:lnTo>
                  <a:lnTo>
                    <a:pt x="7619" y="444500"/>
                  </a:lnTo>
                  <a:lnTo>
                    <a:pt x="7619" y="439420"/>
                  </a:lnTo>
                  <a:close/>
                </a:path>
                <a:path w="7619" h="621029">
                  <a:moveTo>
                    <a:pt x="7619" y="433070"/>
                  </a:moveTo>
                  <a:lnTo>
                    <a:pt x="0" y="433070"/>
                  </a:lnTo>
                  <a:lnTo>
                    <a:pt x="0" y="438150"/>
                  </a:lnTo>
                  <a:lnTo>
                    <a:pt x="7619" y="438150"/>
                  </a:lnTo>
                  <a:lnTo>
                    <a:pt x="7619" y="433070"/>
                  </a:lnTo>
                  <a:close/>
                </a:path>
                <a:path w="7619" h="621029">
                  <a:moveTo>
                    <a:pt x="7619" y="426720"/>
                  </a:moveTo>
                  <a:lnTo>
                    <a:pt x="0" y="426720"/>
                  </a:lnTo>
                  <a:lnTo>
                    <a:pt x="0" y="431800"/>
                  </a:lnTo>
                  <a:lnTo>
                    <a:pt x="7619" y="431800"/>
                  </a:lnTo>
                  <a:lnTo>
                    <a:pt x="7619" y="426720"/>
                  </a:lnTo>
                  <a:close/>
                </a:path>
                <a:path w="7619" h="621029">
                  <a:moveTo>
                    <a:pt x="7619" y="420370"/>
                  </a:moveTo>
                  <a:lnTo>
                    <a:pt x="0" y="420370"/>
                  </a:lnTo>
                  <a:lnTo>
                    <a:pt x="0" y="425450"/>
                  </a:lnTo>
                  <a:lnTo>
                    <a:pt x="7619" y="425450"/>
                  </a:lnTo>
                  <a:lnTo>
                    <a:pt x="7619" y="420370"/>
                  </a:lnTo>
                  <a:close/>
                </a:path>
                <a:path w="7619" h="621029">
                  <a:moveTo>
                    <a:pt x="7619" y="401320"/>
                  </a:moveTo>
                  <a:lnTo>
                    <a:pt x="0" y="401320"/>
                  </a:lnTo>
                  <a:lnTo>
                    <a:pt x="0" y="419100"/>
                  </a:lnTo>
                  <a:lnTo>
                    <a:pt x="7619" y="419100"/>
                  </a:lnTo>
                  <a:lnTo>
                    <a:pt x="7619" y="401320"/>
                  </a:lnTo>
                  <a:close/>
                </a:path>
                <a:path w="7619" h="621029">
                  <a:moveTo>
                    <a:pt x="7619" y="394970"/>
                  </a:moveTo>
                  <a:lnTo>
                    <a:pt x="0" y="394970"/>
                  </a:lnTo>
                  <a:lnTo>
                    <a:pt x="0" y="400050"/>
                  </a:lnTo>
                  <a:lnTo>
                    <a:pt x="7619" y="400050"/>
                  </a:lnTo>
                  <a:lnTo>
                    <a:pt x="7619" y="394970"/>
                  </a:lnTo>
                  <a:close/>
                </a:path>
                <a:path w="7619" h="621029">
                  <a:moveTo>
                    <a:pt x="7619" y="389890"/>
                  </a:moveTo>
                  <a:lnTo>
                    <a:pt x="0" y="389890"/>
                  </a:lnTo>
                  <a:lnTo>
                    <a:pt x="0" y="393700"/>
                  </a:lnTo>
                  <a:lnTo>
                    <a:pt x="7619" y="393700"/>
                  </a:lnTo>
                  <a:lnTo>
                    <a:pt x="7619" y="389890"/>
                  </a:lnTo>
                  <a:close/>
                </a:path>
              </a:pathLst>
            </a:custGeom>
            <a:solidFill>
              <a:srgbClr val="7500EF"/>
            </a:solidFill>
          </p:spPr>
          <p:txBody>
            <a:bodyPr bIns="0" lIns="0" rIns="0" rtlCol="0" tIns="0" wrap="square"/>
            <a:p/>
          </p:txBody>
        </p:sp>
        <p:sp>
          <p:nvSpPr>
            <p:cNvPr id="1050459" name="object 1767"/>
            <p:cNvSpPr/>
            <p:nvPr/>
          </p:nvSpPr>
          <p:spPr>
            <a:xfrm>
              <a:off x="2849879" y="5839460"/>
              <a:ext cx="7620" cy="629920"/>
            </a:xfrm>
            <a:custGeom>
              <a:avLst/>
              <a:ahLst/>
              <a:rect l="l" t="t" r="r" b="b"/>
              <a:pathLst>
                <a:path w="7619" h="629920">
                  <a:moveTo>
                    <a:pt x="1269" y="0"/>
                  </a:moveTo>
                  <a:lnTo>
                    <a:pt x="0" y="0"/>
                  </a:lnTo>
                  <a:lnTo>
                    <a:pt x="0" y="3809"/>
                  </a:lnTo>
                  <a:lnTo>
                    <a:pt x="5080" y="3809"/>
                  </a:lnTo>
                  <a:lnTo>
                    <a:pt x="5080" y="2539"/>
                  </a:lnTo>
                  <a:lnTo>
                    <a:pt x="2539" y="2539"/>
                  </a:lnTo>
                  <a:lnTo>
                    <a:pt x="2539" y="1269"/>
                  </a:lnTo>
                  <a:lnTo>
                    <a:pt x="1269" y="1269"/>
                  </a:lnTo>
                  <a:lnTo>
                    <a:pt x="1269" y="0"/>
                  </a:lnTo>
                  <a:close/>
                </a:path>
                <a:path w="7619" h="629920">
                  <a:moveTo>
                    <a:pt x="7619" y="3809"/>
                  </a:moveTo>
                  <a:lnTo>
                    <a:pt x="0" y="3809"/>
                  </a:lnTo>
                  <a:lnTo>
                    <a:pt x="0" y="6349"/>
                  </a:lnTo>
                  <a:lnTo>
                    <a:pt x="7619" y="6349"/>
                  </a:lnTo>
                  <a:lnTo>
                    <a:pt x="7619" y="3809"/>
                  </a:lnTo>
                  <a:close/>
                </a:path>
                <a:path w="7619" h="629920">
                  <a:moveTo>
                    <a:pt x="7619" y="6350"/>
                  </a:moveTo>
                  <a:lnTo>
                    <a:pt x="0" y="6350"/>
                  </a:lnTo>
                  <a:lnTo>
                    <a:pt x="0" y="10159"/>
                  </a:lnTo>
                  <a:lnTo>
                    <a:pt x="7619" y="10159"/>
                  </a:lnTo>
                  <a:lnTo>
                    <a:pt x="7619" y="6350"/>
                  </a:lnTo>
                  <a:close/>
                </a:path>
                <a:path w="7619" h="629920">
                  <a:moveTo>
                    <a:pt x="7619" y="10159"/>
                  </a:moveTo>
                  <a:lnTo>
                    <a:pt x="0" y="10159"/>
                  </a:lnTo>
                  <a:lnTo>
                    <a:pt x="0" y="12699"/>
                  </a:lnTo>
                  <a:lnTo>
                    <a:pt x="7619" y="12699"/>
                  </a:lnTo>
                  <a:lnTo>
                    <a:pt x="7619" y="10159"/>
                  </a:lnTo>
                  <a:close/>
                </a:path>
                <a:path w="7619" h="629920">
                  <a:moveTo>
                    <a:pt x="7619" y="12700"/>
                  </a:moveTo>
                  <a:lnTo>
                    <a:pt x="0" y="12700"/>
                  </a:lnTo>
                  <a:lnTo>
                    <a:pt x="0" y="16509"/>
                  </a:lnTo>
                  <a:lnTo>
                    <a:pt x="7619" y="16509"/>
                  </a:lnTo>
                  <a:lnTo>
                    <a:pt x="7619" y="12700"/>
                  </a:lnTo>
                  <a:close/>
                </a:path>
                <a:path w="7619" h="629920">
                  <a:moveTo>
                    <a:pt x="7619" y="16509"/>
                  </a:moveTo>
                  <a:lnTo>
                    <a:pt x="0" y="16509"/>
                  </a:lnTo>
                  <a:lnTo>
                    <a:pt x="0" y="19049"/>
                  </a:lnTo>
                  <a:lnTo>
                    <a:pt x="7619" y="19049"/>
                  </a:lnTo>
                  <a:lnTo>
                    <a:pt x="7619" y="16509"/>
                  </a:lnTo>
                  <a:close/>
                </a:path>
                <a:path w="7619" h="629920">
                  <a:moveTo>
                    <a:pt x="7619" y="19050"/>
                  </a:moveTo>
                  <a:lnTo>
                    <a:pt x="0" y="19050"/>
                  </a:lnTo>
                  <a:lnTo>
                    <a:pt x="0" y="25399"/>
                  </a:lnTo>
                  <a:lnTo>
                    <a:pt x="7619" y="25399"/>
                  </a:lnTo>
                  <a:lnTo>
                    <a:pt x="7619" y="19050"/>
                  </a:lnTo>
                  <a:close/>
                </a:path>
                <a:path w="7619" h="629920">
                  <a:moveTo>
                    <a:pt x="7619" y="25400"/>
                  </a:moveTo>
                  <a:lnTo>
                    <a:pt x="0" y="25400"/>
                  </a:lnTo>
                  <a:lnTo>
                    <a:pt x="0" y="29209"/>
                  </a:lnTo>
                  <a:lnTo>
                    <a:pt x="7619" y="29209"/>
                  </a:lnTo>
                  <a:lnTo>
                    <a:pt x="7619" y="25400"/>
                  </a:lnTo>
                  <a:close/>
                </a:path>
                <a:path w="7619" h="629920">
                  <a:moveTo>
                    <a:pt x="7619" y="29209"/>
                  </a:moveTo>
                  <a:lnTo>
                    <a:pt x="0" y="29209"/>
                  </a:lnTo>
                  <a:lnTo>
                    <a:pt x="0" y="35559"/>
                  </a:lnTo>
                  <a:lnTo>
                    <a:pt x="7619" y="35559"/>
                  </a:lnTo>
                  <a:lnTo>
                    <a:pt x="7619" y="29209"/>
                  </a:lnTo>
                  <a:close/>
                </a:path>
                <a:path w="7619" h="629920">
                  <a:moveTo>
                    <a:pt x="7619" y="35559"/>
                  </a:moveTo>
                  <a:lnTo>
                    <a:pt x="0" y="35559"/>
                  </a:lnTo>
                  <a:lnTo>
                    <a:pt x="0" y="38099"/>
                  </a:lnTo>
                  <a:lnTo>
                    <a:pt x="7619" y="38099"/>
                  </a:lnTo>
                  <a:lnTo>
                    <a:pt x="7619" y="35559"/>
                  </a:lnTo>
                  <a:close/>
                </a:path>
                <a:path w="7619" h="629920">
                  <a:moveTo>
                    <a:pt x="7619" y="38100"/>
                  </a:moveTo>
                  <a:lnTo>
                    <a:pt x="0" y="38100"/>
                  </a:lnTo>
                  <a:lnTo>
                    <a:pt x="0" y="41909"/>
                  </a:lnTo>
                  <a:lnTo>
                    <a:pt x="7619" y="41909"/>
                  </a:lnTo>
                  <a:lnTo>
                    <a:pt x="7619" y="38100"/>
                  </a:lnTo>
                  <a:close/>
                </a:path>
                <a:path w="7619" h="629920">
                  <a:moveTo>
                    <a:pt x="7619" y="41909"/>
                  </a:moveTo>
                  <a:lnTo>
                    <a:pt x="0" y="41909"/>
                  </a:lnTo>
                  <a:lnTo>
                    <a:pt x="0" y="48259"/>
                  </a:lnTo>
                  <a:lnTo>
                    <a:pt x="7619" y="48259"/>
                  </a:lnTo>
                  <a:lnTo>
                    <a:pt x="7619" y="41909"/>
                  </a:lnTo>
                  <a:close/>
                </a:path>
                <a:path w="7619" h="629920">
                  <a:moveTo>
                    <a:pt x="7619" y="48259"/>
                  </a:moveTo>
                  <a:lnTo>
                    <a:pt x="0" y="48259"/>
                  </a:lnTo>
                  <a:lnTo>
                    <a:pt x="0" y="50799"/>
                  </a:lnTo>
                  <a:lnTo>
                    <a:pt x="7619" y="50799"/>
                  </a:lnTo>
                  <a:lnTo>
                    <a:pt x="7619" y="48259"/>
                  </a:lnTo>
                  <a:close/>
                </a:path>
                <a:path w="7619" h="629920">
                  <a:moveTo>
                    <a:pt x="7619" y="50800"/>
                  </a:moveTo>
                  <a:lnTo>
                    <a:pt x="0" y="50800"/>
                  </a:lnTo>
                  <a:lnTo>
                    <a:pt x="0" y="54609"/>
                  </a:lnTo>
                  <a:lnTo>
                    <a:pt x="7619" y="54609"/>
                  </a:lnTo>
                  <a:lnTo>
                    <a:pt x="7619" y="50800"/>
                  </a:lnTo>
                  <a:close/>
                </a:path>
                <a:path w="7619" h="629920">
                  <a:moveTo>
                    <a:pt x="7619" y="54609"/>
                  </a:moveTo>
                  <a:lnTo>
                    <a:pt x="0" y="54609"/>
                  </a:lnTo>
                  <a:lnTo>
                    <a:pt x="0" y="60959"/>
                  </a:lnTo>
                  <a:lnTo>
                    <a:pt x="7619" y="60959"/>
                  </a:lnTo>
                  <a:lnTo>
                    <a:pt x="7619" y="54609"/>
                  </a:lnTo>
                  <a:close/>
                </a:path>
                <a:path w="7619" h="629920">
                  <a:moveTo>
                    <a:pt x="7619" y="60959"/>
                  </a:moveTo>
                  <a:lnTo>
                    <a:pt x="0" y="60959"/>
                  </a:lnTo>
                  <a:lnTo>
                    <a:pt x="0" y="63499"/>
                  </a:lnTo>
                  <a:lnTo>
                    <a:pt x="7619" y="63499"/>
                  </a:lnTo>
                  <a:lnTo>
                    <a:pt x="7619" y="60959"/>
                  </a:lnTo>
                  <a:close/>
                </a:path>
                <a:path w="7619" h="629920">
                  <a:moveTo>
                    <a:pt x="7619" y="63500"/>
                  </a:moveTo>
                  <a:lnTo>
                    <a:pt x="0" y="63500"/>
                  </a:lnTo>
                  <a:lnTo>
                    <a:pt x="0" y="67309"/>
                  </a:lnTo>
                  <a:lnTo>
                    <a:pt x="7619" y="67309"/>
                  </a:lnTo>
                  <a:lnTo>
                    <a:pt x="7619" y="63500"/>
                  </a:lnTo>
                  <a:close/>
                </a:path>
                <a:path w="7619" h="629920">
                  <a:moveTo>
                    <a:pt x="7619" y="67309"/>
                  </a:moveTo>
                  <a:lnTo>
                    <a:pt x="0" y="67309"/>
                  </a:lnTo>
                  <a:lnTo>
                    <a:pt x="0" y="69849"/>
                  </a:lnTo>
                  <a:lnTo>
                    <a:pt x="7619" y="69849"/>
                  </a:lnTo>
                  <a:lnTo>
                    <a:pt x="7619" y="67309"/>
                  </a:lnTo>
                  <a:close/>
                </a:path>
                <a:path w="7619" h="629920">
                  <a:moveTo>
                    <a:pt x="7619" y="69850"/>
                  </a:moveTo>
                  <a:lnTo>
                    <a:pt x="0" y="69850"/>
                  </a:lnTo>
                  <a:lnTo>
                    <a:pt x="0" y="73659"/>
                  </a:lnTo>
                  <a:lnTo>
                    <a:pt x="7619" y="73659"/>
                  </a:lnTo>
                  <a:lnTo>
                    <a:pt x="7619" y="69850"/>
                  </a:lnTo>
                  <a:close/>
                </a:path>
                <a:path w="7619" h="629920">
                  <a:moveTo>
                    <a:pt x="7619" y="73659"/>
                  </a:moveTo>
                  <a:lnTo>
                    <a:pt x="0" y="73659"/>
                  </a:lnTo>
                  <a:lnTo>
                    <a:pt x="0" y="76199"/>
                  </a:lnTo>
                  <a:lnTo>
                    <a:pt x="7619" y="76199"/>
                  </a:lnTo>
                  <a:lnTo>
                    <a:pt x="7619" y="73659"/>
                  </a:lnTo>
                  <a:close/>
                </a:path>
                <a:path w="7619" h="629920">
                  <a:moveTo>
                    <a:pt x="7619" y="76200"/>
                  </a:moveTo>
                  <a:lnTo>
                    <a:pt x="0" y="76200"/>
                  </a:lnTo>
                  <a:lnTo>
                    <a:pt x="0" y="80009"/>
                  </a:lnTo>
                  <a:lnTo>
                    <a:pt x="7619" y="80009"/>
                  </a:lnTo>
                  <a:lnTo>
                    <a:pt x="7619" y="76200"/>
                  </a:lnTo>
                  <a:close/>
                </a:path>
                <a:path w="7619" h="629920">
                  <a:moveTo>
                    <a:pt x="7619" y="80009"/>
                  </a:moveTo>
                  <a:lnTo>
                    <a:pt x="0" y="80009"/>
                  </a:lnTo>
                  <a:lnTo>
                    <a:pt x="0" y="82549"/>
                  </a:lnTo>
                  <a:lnTo>
                    <a:pt x="7619" y="82549"/>
                  </a:lnTo>
                  <a:lnTo>
                    <a:pt x="7619" y="80009"/>
                  </a:lnTo>
                  <a:close/>
                </a:path>
                <a:path w="7619" h="629920">
                  <a:moveTo>
                    <a:pt x="7619" y="82550"/>
                  </a:moveTo>
                  <a:lnTo>
                    <a:pt x="0" y="82550"/>
                  </a:lnTo>
                  <a:lnTo>
                    <a:pt x="0" y="86359"/>
                  </a:lnTo>
                  <a:lnTo>
                    <a:pt x="7619" y="86359"/>
                  </a:lnTo>
                  <a:lnTo>
                    <a:pt x="7619" y="82550"/>
                  </a:lnTo>
                  <a:close/>
                </a:path>
                <a:path w="7619" h="629920">
                  <a:moveTo>
                    <a:pt x="7619" y="86359"/>
                  </a:moveTo>
                  <a:lnTo>
                    <a:pt x="0" y="86359"/>
                  </a:lnTo>
                  <a:lnTo>
                    <a:pt x="0" y="88899"/>
                  </a:lnTo>
                  <a:lnTo>
                    <a:pt x="7619" y="88899"/>
                  </a:lnTo>
                  <a:lnTo>
                    <a:pt x="7619" y="86359"/>
                  </a:lnTo>
                  <a:close/>
                </a:path>
                <a:path w="7619" h="629920">
                  <a:moveTo>
                    <a:pt x="7619" y="88900"/>
                  </a:moveTo>
                  <a:lnTo>
                    <a:pt x="0" y="88900"/>
                  </a:lnTo>
                  <a:lnTo>
                    <a:pt x="0" y="92709"/>
                  </a:lnTo>
                  <a:lnTo>
                    <a:pt x="7619" y="92709"/>
                  </a:lnTo>
                  <a:lnTo>
                    <a:pt x="7619" y="88900"/>
                  </a:lnTo>
                  <a:close/>
                </a:path>
                <a:path w="7619" h="629920">
                  <a:moveTo>
                    <a:pt x="7619" y="92709"/>
                  </a:moveTo>
                  <a:lnTo>
                    <a:pt x="0" y="92709"/>
                  </a:lnTo>
                  <a:lnTo>
                    <a:pt x="0" y="95249"/>
                  </a:lnTo>
                  <a:lnTo>
                    <a:pt x="7619" y="95249"/>
                  </a:lnTo>
                  <a:lnTo>
                    <a:pt x="7619" y="92709"/>
                  </a:lnTo>
                  <a:close/>
                </a:path>
                <a:path w="7619" h="629920">
                  <a:moveTo>
                    <a:pt x="7619" y="95250"/>
                  </a:moveTo>
                  <a:lnTo>
                    <a:pt x="0" y="95250"/>
                  </a:lnTo>
                  <a:lnTo>
                    <a:pt x="0" y="101599"/>
                  </a:lnTo>
                  <a:lnTo>
                    <a:pt x="7619" y="101599"/>
                  </a:lnTo>
                  <a:lnTo>
                    <a:pt x="7619" y="95250"/>
                  </a:lnTo>
                  <a:close/>
                </a:path>
                <a:path w="7619" h="629920">
                  <a:moveTo>
                    <a:pt x="7619" y="101600"/>
                  </a:moveTo>
                  <a:lnTo>
                    <a:pt x="0" y="101600"/>
                  </a:lnTo>
                  <a:lnTo>
                    <a:pt x="0" y="105409"/>
                  </a:lnTo>
                  <a:lnTo>
                    <a:pt x="7619" y="105409"/>
                  </a:lnTo>
                  <a:lnTo>
                    <a:pt x="7619" y="101600"/>
                  </a:lnTo>
                  <a:close/>
                </a:path>
                <a:path w="7619" h="629920">
                  <a:moveTo>
                    <a:pt x="7619" y="105409"/>
                  </a:moveTo>
                  <a:lnTo>
                    <a:pt x="0" y="105409"/>
                  </a:lnTo>
                  <a:lnTo>
                    <a:pt x="0" y="107949"/>
                  </a:lnTo>
                  <a:lnTo>
                    <a:pt x="7619" y="107949"/>
                  </a:lnTo>
                  <a:lnTo>
                    <a:pt x="7619" y="105409"/>
                  </a:lnTo>
                  <a:close/>
                </a:path>
                <a:path w="7619" h="629920">
                  <a:moveTo>
                    <a:pt x="7619" y="107950"/>
                  </a:moveTo>
                  <a:lnTo>
                    <a:pt x="0" y="107950"/>
                  </a:lnTo>
                  <a:lnTo>
                    <a:pt x="0" y="111759"/>
                  </a:lnTo>
                  <a:lnTo>
                    <a:pt x="7619" y="111759"/>
                  </a:lnTo>
                  <a:lnTo>
                    <a:pt x="7619" y="107950"/>
                  </a:lnTo>
                  <a:close/>
                </a:path>
                <a:path w="7619" h="629920">
                  <a:moveTo>
                    <a:pt x="7619" y="111759"/>
                  </a:moveTo>
                  <a:lnTo>
                    <a:pt x="0" y="111759"/>
                  </a:lnTo>
                  <a:lnTo>
                    <a:pt x="0" y="114299"/>
                  </a:lnTo>
                  <a:lnTo>
                    <a:pt x="7619" y="114299"/>
                  </a:lnTo>
                  <a:lnTo>
                    <a:pt x="7619" y="111759"/>
                  </a:lnTo>
                  <a:close/>
                </a:path>
                <a:path w="7619" h="629920">
                  <a:moveTo>
                    <a:pt x="7619" y="114300"/>
                  </a:moveTo>
                  <a:lnTo>
                    <a:pt x="0" y="114300"/>
                  </a:lnTo>
                  <a:lnTo>
                    <a:pt x="0" y="120649"/>
                  </a:lnTo>
                  <a:lnTo>
                    <a:pt x="7619" y="120649"/>
                  </a:lnTo>
                  <a:lnTo>
                    <a:pt x="7619" y="114300"/>
                  </a:lnTo>
                  <a:close/>
                </a:path>
                <a:path w="7619" h="629920">
                  <a:moveTo>
                    <a:pt x="7619" y="120650"/>
                  </a:moveTo>
                  <a:lnTo>
                    <a:pt x="0" y="120650"/>
                  </a:lnTo>
                  <a:lnTo>
                    <a:pt x="0" y="124459"/>
                  </a:lnTo>
                  <a:lnTo>
                    <a:pt x="7619" y="124459"/>
                  </a:lnTo>
                  <a:lnTo>
                    <a:pt x="7619" y="120650"/>
                  </a:lnTo>
                  <a:close/>
                </a:path>
                <a:path w="7619" h="629920">
                  <a:moveTo>
                    <a:pt x="7619" y="124459"/>
                  </a:moveTo>
                  <a:lnTo>
                    <a:pt x="0" y="124459"/>
                  </a:lnTo>
                  <a:lnTo>
                    <a:pt x="0" y="133349"/>
                  </a:lnTo>
                  <a:lnTo>
                    <a:pt x="7619" y="133349"/>
                  </a:lnTo>
                  <a:lnTo>
                    <a:pt x="7619" y="124459"/>
                  </a:lnTo>
                  <a:close/>
                </a:path>
                <a:path w="7619" h="629920">
                  <a:moveTo>
                    <a:pt x="7619" y="133350"/>
                  </a:moveTo>
                  <a:lnTo>
                    <a:pt x="0" y="133350"/>
                  </a:lnTo>
                  <a:lnTo>
                    <a:pt x="0" y="139699"/>
                  </a:lnTo>
                  <a:lnTo>
                    <a:pt x="7619" y="139699"/>
                  </a:lnTo>
                  <a:lnTo>
                    <a:pt x="7619" y="133350"/>
                  </a:lnTo>
                  <a:close/>
                </a:path>
                <a:path w="7619" h="629920">
                  <a:moveTo>
                    <a:pt x="7619" y="139700"/>
                  </a:moveTo>
                  <a:lnTo>
                    <a:pt x="0" y="139700"/>
                  </a:lnTo>
                  <a:lnTo>
                    <a:pt x="0" y="143509"/>
                  </a:lnTo>
                  <a:lnTo>
                    <a:pt x="7619" y="143509"/>
                  </a:lnTo>
                  <a:lnTo>
                    <a:pt x="7619" y="139700"/>
                  </a:lnTo>
                  <a:close/>
                </a:path>
                <a:path w="7619" h="629920">
                  <a:moveTo>
                    <a:pt x="7619" y="143509"/>
                  </a:moveTo>
                  <a:lnTo>
                    <a:pt x="0" y="143509"/>
                  </a:lnTo>
                  <a:lnTo>
                    <a:pt x="0" y="146049"/>
                  </a:lnTo>
                  <a:lnTo>
                    <a:pt x="7619" y="146049"/>
                  </a:lnTo>
                  <a:lnTo>
                    <a:pt x="7619" y="143509"/>
                  </a:lnTo>
                  <a:close/>
                </a:path>
                <a:path w="7619" h="629920">
                  <a:moveTo>
                    <a:pt x="7619" y="146050"/>
                  </a:moveTo>
                  <a:lnTo>
                    <a:pt x="0" y="146050"/>
                  </a:lnTo>
                  <a:lnTo>
                    <a:pt x="0" y="149859"/>
                  </a:lnTo>
                  <a:lnTo>
                    <a:pt x="7619" y="149859"/>
                  </a:lnTo>
                  <a:lnTo>
                    <a:pt x="7619" y="146050"/>
                  </a:lnTo>
                  <a:close/>
                </a:path>
                <a:path w="7619" h="629920">
                  <a:moveTo>
                    <a:pt x="7619" y="149859"/>
                  </a:moveTo>
                  <a:lnTo>
                    <a:pt x="0" y="149859"/>
                  </a:lnTo>
                  <a:lnTo>
                    <a:pt x="0" y="152399"/>
                  </a:lnTo>
                  <a:lnTo>
                    <a:pt x="7619" y="152399"/>
                  </a:lnTo>
                  <a:lnTo>
                    <a:pt x="7619" y="149859"/>
                  </a:lnTo>
                  <a:close/>
                </a:path>
                <a:path w="7619" h="629920">
                  <a:moveTo>
                    <a:pt x="7619" y="152400"/>
                  </a:moveTo>
                  <a:lnTo>
                    <a:pt x="0" y="152400"/>
                  </a:lnTo>
                  <a:lnTo>
                    <a:pt x="0" y="156209"/>
                  </a:lnTo>
                  <a:lnTo>
                    <a:pt x="7619" y="156209"/>
                  </a:lnTo>
                  <a:lnTo>
                    <a:pt x="7619" y="152400"/>
                  </a:lnTo>
                  <a:close/>
                </a:path>
                <a:path w="7619" h="629920">
                  <a:moveTo>
                    <a:pt x="7619" y="156209"/>
                  </a:moveTo>
                  <a:lnTo>
                    <a:pt x="0" y="156209"/>
                  </a:lnTo>
                  <a:lnTo>
                    <a:pt x="0" y="158749"/>
                  </a:lnTo>
                  <a:lnTo>
                    <a:pt x="7619" y="158749"/>
                  </a:lnTo>
                  <a:lnTo>
                    <a:pt x="7619" y="156209"/>
                  </a:lnTo>
                  <a:close/>
                </a:path>
                <a:path w="7619" h="629920">
                  <a:moveTo>
                    <a:pt x="7619" y="158750"/>
                  </a:moveTo>
                  <a:lnTo>
                    <a:pt x="0" y="158750"/>
                  </a:lnTo>
                  <a:lnTo>
                    <a:pt x="0" y="162559"/>
                  </a:lnTo>
                  <a:lnTo>
                    <a:pt x="7619" y="162559"/>
                  </a:lnTo>
                  <a:lnTo>
                    <a:pt x="7619" y="158750"/>
                  </a:lnTo>
                  <a:close/>
                </a:path>
                <a:path w="7619" h="629920">
                  <a:moveTo>
                    <a:pt x="7619" y="162559"/>
                  </a:moveTo>
                  <a:lnTo>
                    <a:pt x="0" y="162559"/>
                  </a:lnTo>
                  <a:lnTo>
                    <a:pt x="0" y="165099"/>
                  </a:lnTo>
                  <a:lnTo>
                    <a:pt x="7619" y="165099"/>
                  </a:lnTo>
                  <a:lnTo>
                    <a:pt x="7619" y="162559"/>
                  </a:lnTo>
                  <a:close/>
                </a:path>
                <a:path w="7619" h="629920">
                  <a:moveTo>
                    <a:pt x="7619" y="165100"/>
                  </a:moveTo>
                  <a:lnTo>
                    <a:pt x="0" y="165100"/>
                  </a:lnTo>
                  <a:lnTo>
                    <a:pt x="0" y="168909"/>
                  </a:lnTo>
                  <a:lnTo>
                    <a:pt x="7619" y="168909"/>
                  </a:lnTo>
                  <a:lnTo>
                    <a:pt x="7619" y="165100"/>
                  </a:lnTo>
                  <a:close/>
                </a:path>
                <a:path w="7619" h="629920">
                  <a:moveTo>
                    <a:pt x="7619" y="168909"/>
                  </a:moveTo>
                  <a:lnTo>
                    <a:pt x="0" y="168909"/>
                  </a:lnTo>
                  <a:lnTo>
                    <a:pt x="0" y="171449"/>
                  </a:lnTo>
                  <a:lnTo>
                    <a:pt x="7619" y="171449"/>
                  </a:lnTo>
                  <a:lnTo>
                    <a:pt x="7619" y="168909"/>
                  </a:lnTo>
                  <a:close/>
                </a:path>
                <a:path w="7619" h="629920">
                  <a:moveTo>
                    <a:pt x="7619" y="171450"/>
                  </a:moveTo>
                  <a:lnTo>
                    <a:pt x="0" y="171450"/>
                  </a:lnTo>
                  <a:lnTo>
                    <a:pt x="0" y="177799"/>
                  </a:lnTo>
                  <a:lnTo>
                    <a:pt x="7619" y="177799"/>
                  </a:lnTo>
                  <a:lnTo>
                    <a:pt x="7619" y="171450"/>
                  </a:lnTo>
                  <a:close/>
                </a:path>
                <a:path w="7619" h="629920">
                  <a:moveTo>
                    <a:pt x="7619" y="177800"/>
                  </a:moveTo>
                  <a:lnTo>
                    <a:pt x="0" y="177800"/>
                  </a:lnTo>
                  <a:lnTo>
                    <a:pt x="0" y="181609"/>
                  </a:lnTo>
                  <a:lnTo>
                    <a:pt x="7619" y="181609"/>
                  </a:lnTo>
                  <a:lnTo>
                    <a:pt x="7619" y="177800"/>
                  </a:lnTo>
                  <a:close/>
                </a:path>
                <a:path w="7619" h="629920">
                  <a:moveTo>
                    <a:pt x="7619" y="181609"/>
                  </a:moveTo>
                  <a:lnTo>
                    <a:pt x="0" y="181609"/>
                  </a:lnTo>
                  <a:lnTo>
                    <a:pt x="0" y="184149"/>
                  </a:lnTo>
                  <a:lnTo>
                    <a:pt x="7619" y="184149"/>
                  </a:lnTo>
                  <a:lnTo>
                    <a:pt x="7619" y="181609"/>
                  </a:lnTo>
                  <a:close/>
                </a:path>
                <a:path w="7619" h="629920">
                  <a:moveTo>
                    <a:pt x="7619" y="184150"/>
                  </a:moveTo>
                  <a:lnTo>
                    <a:pt x="0" y="184150"/>
                  </a:lnTo>
                  <a:lnTo>
                    <a:pt x="0" y="187959"/>
                  </a:lnTo>
                  <a:lnTo>
                    <a:pt x="7619" y="187959"/>
                  </a:lnTo>
                  <a:lnTo>
                    <a:pt x="7619" y="184150"/>
                  </a:lnTo>
                  <a:close/>
                </a:path>
                <a:path w="7619" h="629920">
                  <a:moveTo>
                    <a:pt x="7619" y="187959"/>
                  </a:moveTo>
                  <a:lnTo>
                    <a:pt x="0" y="187959"/>
                  </a:lnTo>
                  <a:lnTo>
                    <a:pt x="0" y="190499"/>
                  </a:lnTo>
                  <a:lnTo>
                    <a:pt x="7619" y="190499"/>
                  </a:lnTo>
                  <a:lnTo>
                    <a:pt x="7619" y="187959"/>
                  </a:lnTo>
                  <a:close/>
                </a:path>
                <a:path w="7619" h="629920">
                  <a:moveTo>
                    <a:pt x="7619" y="190500"/>
                  </a:moveTo>
                  <a:lnTo>
                    <a:pt x="0" y="190500"/>
                  </a:lnTo>
                  <a:lnTo>
                    <a:pt x="0" y="203199"/>
                  </a:lnTo>
                  <a:lnTo>
                    <a:pt x="7619" y="203199"/>
                  </a:lnTo>
                  <a:lnTo>
                    <a:pt x="7619" y="190500"/>
                  </a:lnTo>
                  <a:close/>
                </a:path>
                <a:path w="7619" h="629920">
                  <a:moveTo>
                    <a:pt x="7619" y="203200"/>
                  </a:moveTo>
                  <a:lnTo>
                    <a:pt x="0" y="203200"/>
                  </a:lnTo>
                  <a:lnTo>
                    <a:pt x="0" y="241299"/>
                  </a:lnTo>
                  <a:lnTo>
                    <a:pt x="7619" y="241299"/>
                  </a:lnTo>
                  <a:lnTo>
                    <a:pt x="7619" y="203200"/>
                  </a:lnTo>
                  <a:close/>
                </a:path>
                <a:path w="7619" h="629920">
                  <a:moveTo>
                    <a:pt x="7619" y="241300"/>
                  </a:moveTo>
                  <a:lnTo>
                    <a:pt x="0" y="241300"/>
                  </a:lnTo>
                  <a:lnTo>
                    <a:pt x="0" y="393699"/>
                  </a:lnTo>
                  <a:lnTo>
                    <a:pt x="7619" y="393699"/>
                  </a:lnTo>
                  <a:lnTo>
                    <a:pt x="7619" y="241300"/>
                  </a:lnTo>
                  <a:close/>
                </a:path>
                <a:path w="7619" h="629920">
                  <a:moveTo>
                    <a:pt x="2539" y="627379"/>
                  </a:moveTo>
                  <a:lnTo>
                    <a:pt x="0" y="627379"/>
                  </a:lnTo>
                  <a:lnTo>
                    <a:pt x="0" y="629919"/>
                  </a:lnTo>
                  <a:lnTo>
                    <a:pt x="2539" y="629919"/>
                  </a:lnTo>
                  <a:lnTo>
                    <a:pt x="2539" y="627379"/>
                  </a:lnTo>
                  <a:close/>
                </a:path>
                <a:path w="7619" h="629920">
                  <a:moveTo>
                    <a:pt x="7619" y="623569"/>
                  </a:moveTo>
                  <a:lnTo>
                    <a:pt x="0" y="623569"/>
                  </a:lnTo>
                  <a:lnTo>
                    <a:pt x="0" y="626109"/>
                  </a:lnTo>
                  <a:lnTo>
                    <a:pt x="5080" y="626109"/>
                  </a:lnTo>
                  <a:lnTo>
                    <a:pt x="5080" y="627379"/>
                  </a:lnTo>
                  <a:lnTo>
                    <a:pt x="7619" y="627379"/>
                  </a:lnTo>
                  <a:lnTo>
                    <a:pt x="7619" y="623569"/>
                  </a:lnTo>
                  <a:close/>
                </a:path>
                <a:path w="7619" h="629920">
                  <a:moveTo>
                    <a:pt x="7619" y="621029"/>
                  </a:moveTo>
                  <a:lnTo>
                    <a:pt x="0" y="621029"/>
                  </a:lnTo>
                  <a:lnTo>
                    <a:pt x="0" y="622299"/>
                  </a:lnTo>
                  <a:lnTo>
                    <a:pt x="7619" y="622299"/>
                  </a:lnTo>
                  <a:lnTo>
                    <a:pt x="7619" y="621029"/>
                  </a:lnTo>
                  <a:close/>
                </a:path>
                <a:path w="7619" h="629920">
                  <a:moveTo>
                    <a:pt x="7619" y="617219"/>
                  </a:moveTo>
                  <a:lnTo>
                    <a:pt x="0" y="617219"/>
                  </a:lnTo>
                  <a:lnTo>
                    <a:pt x="0" y="619759"/>
                  </a:lnTo>
                  <a:lnTo>
                    <a:pt x="7619" y="619759"/>
                  </a:lnTo>
                  <a:lnTo>
                    <a:pt x="7619" y="617219"/>
                  </a:lnTo>
                  <a:close/>
                </a:path>
                <a:path w="7619" h="629920">
                  <a:moveTo>
                    <a:pt x="7619" y="614679"/>
                  </a:moveTo>
                  <a:lnTo>
                    <a:pt x="0" y="614679"/>
                  </a:lnTo>
                  <a:lnTo>
                    <a:pt x="0" y="615949"/>
                  </a:lnTo>
                  <a:lnTo>
                    <a:pt x="7619" y="615949"/>
                  </a:lnTo>
                  <a:lnTo>
                    <a:pt x="7619" y="614679"/>
                  </a:lnTo>
                  <a:close/>
                </a:path>
                <a:path w="7619" h="629920">
                  <a:moveTo>
                    <a:pt x="7619" y="609599"/>
                  </a:moveTo>
                  <a:lnTo>
                    <a:pt x="0" y="609599"/>
                  </a:lnTo>
                  <a:lnTo>
                    <a:pt x="0" y="613409"/>
                  </a:lnTo>
                  <a:lnTo>
                    <a:pt x="7619" y="613409"/>
                  </a:lnTo>
                  <a:lnTo>
                    <a:pt x="7619" y="609599"/>
                  </a:lnTo>
                  <a:close/>
                </a:path>
                <a:path w="7619" h="629920">
                  <a:moveTo>
                    <a:pt x="7619" y="603249"/>
                  </a:moveTo>
                  <a:lnTo>
                    <a:pt x="0" y="603249"/>
                  </a:lnTo>
                  <a:lnTo>
                    <a:pt x="0" y="608329"/>
                  </a:lnTo>
                  <a:lnTo>
                    <a:pt x="7619" y="608329"/>
                  </a:lnTo>
                  <a:lnTo>
                    <a:pt x="7619" y="603249"/>
                  </a:lnTo>
                  <a:close/>
                </a:path>
                <a:path w="7619" h="629920">
                  <a:moveTo>
                    <a:pt x="7619" y="596900"/>
                  </a:moveTo>
                  <a:lnTo>
                    <a:pt x="0" y="596900"/>
                  </a:lnTo>
                  <a:lnTo>
                    <a:pt x="0" y="601979"/>
                  </a:lnTo>
                  <a:lnTo>
                    <a:pt x="7619" y="601979"/>
                  </a:lnTo>
                  <a:lnTo>
                    <a:pt x="7619" y="596900"/>
                  </a:lnTo>
                  <a:close/>
                </a:path>
                <a:path w="7619" h="629920">
                  <a:moveTo>
                    <a:pt x="7619" y="590549"/>
                  </a:moveTo>
                  <a:lnTo>
                    <a:pt x="0" y="590549"/>
                  </a:lnTo>
                  <a:lnTo>
                    <a:pt x="0" y="595630"/>
                  </a:lnTo>
                  <a:lnTo>
                    <a:pt x="7619" y="595630"/>
                  </a:lnTo>
                  <a:lnTo>
                    <a:pt x="7619" y="590549"/>
                  </a:lnTo>
                  <a:close/>
                </a:path>
                <a:path w="7619" h="629920">
                  <a:moveTo>
                    <a:pt x="7619" y="584199"/>
                  </a:moveTo>
                  <a:lnTo>
                    <a:pt x="0" y="584199"/>
                  </a:lnTo>
                  <a:lnTo>
                    <a:pt x="0" y="589279"/>
                  </a:lnTo>
                  <a:lnTo>
                    <a:pt x="7619" y="589279"/>
                  </a:lnTo>
                  <a:lnTo>
                    <a:pt x="7619" y="584199"/>
                  </a:lnTo>
                  <a:close/>
                </a:path>
                <a:path w="7619" h="629920">
                  <a:moveTo>
                    <a:pt x="7619" y="577849"/>
                  </a:moveTo>
                  <a:lnTo>
                    <a:pt x="0" y="577849"/>
                  </a:lnTo>
                  <a:lnTo>
                    <a:pt x="0" y="582929"/>
                  </a:lnTo>
                  <a:lnTo>
                    <a:pt x="7619" y="582929"/>
                  </a:lnTo>
                  <a:lnTo>
                    <a:pt x="7619" y="577849"/>
                  </a:lnTo>
                  <a:close/>
                </a:path>
                <a:path w="7619" h="629920">
                  <a:moveTo>
                    <a:pt x="7619" y="571499"/>
                  </a:moveTo>
                  <a:lnTo>
                    <a:pt x="0" y="571499"/>
                  </a:lnTo>
                  <a:lnTo>
                    <a:pt x="0" y="576579"/>
                  </a:lnTo>
                  <a:lnTo>
                    <a:pt x="7619" y="576579"/>
                  </a:lnTo>
                  <a:lnTo>
                    <a:pt x="7619" y="571499"/>
                  </a:lnTo>
                  <a:close/>
                </a:path>
                <a:path w="7619" h="629920">
                  <a:moveTo>
                    <a:pt x="7619" y="565149"/>
                  </a:moveTo>
                  <a:lnTo>
                    <a:pt x="0" y="565149"/>
                  </a:lnTo>
                  <a:lnTo>
                    <a:pt x="0" y="570229"/>
                  </a:lnTo>
                  <a:lnTo>
                    <a:pt x="7619" y="570229"/>
                  </a:lnTo>
                  <a:lnTo>
                    <a:pt x="7619" y="565149"/>
                  </a:lnTo>
                  <a:close/>
                </a:path>
                <a:path w="7619" h="629920">
                  <a:moveTo>
                    <a:pt x="7619" y="558799"/>
                  </a:moveTo>
                  <a:lnTo>
                    <a:pt x="0" y="558799"/>
                  </a:lnTo>
                  <a:lnTo>
                    <a:pt x="0" y="563879"/>
                  </a:lnTo>
                  <a:lnTo>
                    <a:pt x="7619" y="563879"/>
                  </a:lnTo>
                  <a:lnTo>
                    <a:pt x="7619" y="558799"/>
                  </a:lnTo>
                  <a:close/>
                </a:path>
                <a:path w="7619" h="629920">
                  <a:moveTo>
                    <a:pt x="7619" y="552449"/>
                  </a:moveTo>
                  <a:lnTo>
                    <a:pt x="0" y="552449"/>
                  </a:lnTo>
                  <a:lnTo>
                    <a:pt x="0" y="557529"/>
                  </a:lnTo>
                  <a:lnTo>
                    <a:pt x="7619" y="557529"/>
                  </a:lnTo>
                  <a:lnTo>
                    <a:pt x="7619" y="552449"/>
                  </a:lnTo>
                  <a:close/>
                </a:path>
                <a:path w="7619" h="629920">
                  <a:moveTo>
                    <a:pt x="7619" y="546099"/>
                  </a:moveTo>
                  <a:lnTo>
                    <a:pt x="0" y="546099"/>
                  </a:lnTo>
                  <a:lnTo>
                    <a:pt x="0" y="551179"/>
                  </a:lnTo>
                  <a:lnTo>
                    <a:pt x="7619" y="551179"/>
                  </a:lnTo>
                  <a:lnTo>
                    <a:pt x="7619" y="546099"/>
                  </a:lnTo>
                  <a:close/>
                </a:path>
                <a:path w="7619" h="629920">
                  <a:moveTo>
                    <a:pt x="7619" y="539749"/>
                  </a:moveTo>
                  <a:lnTo>
                    <a:pt x="0" y="539749"/>
                  </a:lnTo>
                  <a:lnTo>
                    <a:pt x="0" y="544829"/>
                  </a:lnTo>
                  <a:lnTo>
                    <a:pt x="7619" y="544829"/>
                  </a:lnTo>
                  <a:lnTo>
                    <a:pt x="7619" y="539749"/>
                  </a:lnTo>
                  <a:close/>
                </a:path>
                <a:path w="7619" h="629920">
                  <a:moveTo>
                    <a:pt x="7619" y="533399"/>
                  </a:moveTo>
                  <a:lnTo>
                    <a:pt x="0" y="533399"/>
                  </a:lnTo>
                  <a:lnTo>
                    <a:pt x="0" y="538479"/>
                  </a:lnTo>
                  <a:lnTo>
                    <a:pt x="7619" y="538479"/>
                  </a:lnTo>
                  <a:lnTo>
                    <a:pt x="7619" y="533399"/>
                  </a:lnTo>
                  <a:close/>
                </a:path>
                <a:path w="7619" h="629920">
                  <a:moveTo>
                    <a:pt x="7619" y="525779"/>
                  </a:moveTo>
                  <a:lnTo>
                    <a:pt x="0" y="525779"/>
                  </a:lnTo>
                  <a:lnTo>
                    <a:pt x="0" y="532129"/>
                  </a:lnTo>
                  <a:lnTo>
                    <a:pt x="7619" y="532129"/>
                  </a:lnTo>
                  <a:lnTo>
                    <a:pt x="7619" y="525779"/>
                  </a:lnTo>
                  <a:close/>
                </a:path>
                <a:path w="7619" h="629920">
                  <a:moveTo>
                    <a:pt x="7619" y="520699"/>
                  </a:moveTo>
                  <a:lnTo>
                    <a:pt x="0" y="520699"/>
                  </a:lnTo>
                  <a:lnTo>
                    <a:pt x="0" y="524509"/>
                  </a:lnTo>
                  <a:lnTo>
                    <a:pt x="7619" y="524509"/>
                  </a:lnTo>
                  <a:lnTo>
                    <a:pt x="7619" y="520699"/>
                  </a:lnTo>
                  <a:close/>
                </a:path>
                <a:path w="7619" h="629920">
                  <a:moveTo>
                    <a:pt x="7619" y="514349"/>
                  </a:moveTo>
                  <a:lnTo>
                    <a:pt x="0" y="514349"/>
                  </a:lnTo>
                  <a:lnTo>
                    <a:pt x="0" y="519430"/>
                  </a:lnTo>
                  <a:lnTo>
                    <a:pt x="7619" y="519430"/>
                  </a:lnTo>
                  <a:lnTo>
                    <a:pt x="7619" y="514349"/>
                  </a:lnTo>
                  <a:close/>
                </a:path>
                <a:path w="7619" h="629920">
                  <a:moveTo>
                    <a:pt x="7619" y="506729"/>
                  </a:moveTo>
                  <a:lnTo>
                    <a:pt x="0" y="506729"/>
                  </a:lnTo>
                  <a:lnTo>
                    <a:pt x="0" y="513079"/>
                  </a:lnTo>
                  <a:lnTo>
                    <a:pt x="7619" y="513079"/>
                  </a:lnTo>
                  <a:lnTo>
                    <a:pt x="7619" y="506729"/>
                  </a:lnTo>
                  <a:close/>
                </a:path>
                <a:path w="7619" h="629920">
                  <a:moveTo>
                    <a:pt x="7619" y="501649"/>
                  </a:moveTo>
                  <a:lnTo>
                    <a:pt x="0" y="501649"/>
                  </a:lnTo>
                  <a:lnTo>
                    <a:pt x="0" y="505459"/>
                  </a:lnTo>
                  <a:lnTo>
                    <a:pt x="7619" y="505459"/>
                  </a:lnTo>
                  <a:lnTo>
                    <a:pt x="7619" y="501649"/>
                  </a:lnTo>
                  <a:close/>
                </a:path>
                <a:path w="7619" h="629920">
                  <a:moveTo>
                    <a:pt x="7619" y="495299"/>
                  </a:moveTo>
                  <a:lnTo>
                    <a:pt x="0" y="495299"/>
                  </a:lnTo>
                  <a:lnTo>
                    <a:pt x="0" y="500379"/>
                  </a:lnTo>
                  <a:lnTo>
                    <a:pt x="7619" y="500379"/>
                  </a:lnTo>
                  <a:lnTo>
                    <a:pt x="7619" y="495299"/>
                  </a:lnTo>
                  <a:close/>
                </a:path>
                <a:path w="7619" h="629920">
                  <a:moveTo>
                    <a:pt x="7619" y="488949"/>
                  </a:moveTo>
                  <a:lnTo>
                    <a:pt x="0" y="488949"/>
                  </a:lnTo>
                  <a:lnTo>
                    <a:pt x="0" y="494029"/>
                  </a:lnTo>
                  <a:lnTo>
                    <a:pt x="7619" y="494029"/>
                  </a:lnTo>
                  <a:lnTo>
                    <a:pt x="7619" y="488949"/>
                  </a:lnTo>
                  <a:close/>
                </a:path>
                <a:path w="7619" h="629920">
                  <a:moveTo>
                    <a:pt x="7619" y="482599"/>
                  </a:moveTo>
                  <a:lnTo>
                    <a:pt x="0" y="482599"/>
                  </a:lnTo>
                  <a:lnTo>
                    <a:pt x="0" y="487679"/>
                  </a:lnTo>
                  <a:lnTo>
                    <a:pt x="7619" y="487679"/>
                  </a:lnTo>
                  <a:lnTo>
                    <a:pt x="7619" y="482599"/>
                  </a:lnTo>
                  <a:close/>
                </a:path>
                <a:path w="7619" h="629920">
                  <a:moveTo>
                    <a:pt x="7619" y="476249"/>
                  </a:moveTo>
                  <a:lnTo>
                    <a:pt x="0" y="476249"/>
                  </a:lnTo>
                  <a:lnTo>
                    <a:pt x="0" y="481329"/>
                  </a:lnTo>
                  <a:lnTo>
                    <a:pt x="7619" y="481329"/>
                  </a:lnTo>
                  <a:lnTo>
                    <a:pt x="7619" y="476249"/>
                  </a:lnTo>
                  <a:close/>
                </a:path>
                <a:path w="7619" h="629920">
                  <a:moveTo>
                    <a:pt x="7619" y="469899"/>
                  </a:moveTo>
                  <a:lnTo>
                    <a:pt x="0" y="469899"/>
                  </a:lnTo>
                  <a:lnTo>
                    <a:pt x="0" y="474979"/>
                  </a:lnTo>
                  <a:lnTo>
                    <a:pt x="7619" y="474979"/>
                  </a:lnTo>
                  <a:lnTo>
                    <a:pt x="7619" y="469899"/>
                  </a:lnTo>
                  <a:close/>
                </a:path>
                <a:path w="7619" h="629920">
                  <a:moveTo>
                    <a:pt x="7619" y="463549"/>
                  </a:moveTo>
                  <a:lnTo>
                    <a:pt x="0" y="463549"/>
                  </a:lnTo>
                  <a:lnTo>
                    <a:pt x="0" y="468629"/>
                  </a:lnTo>
                  <a:lnTo>
                    <a:pt x="7619" y="468629"/>
                  </a:lnTo>
                  <a:lnTo>
                    <a:pt x="7619" y="463549"/>
                  </a:lnTo>
                  <a:close/>
                </a:path>
                <a:path w="7619" h="629920">
                  <a:moveTo>
                    <a:pt x="7619" y="457199"/>
                  </a:moveTo>
                  <a:lnTo>
                    <a:pt x="0" y="457199"/>
                  </a:lnTo>
                  <a:lnTo>
                    <a:pt x="0" y="462279"/>
                  </a:lnTo>
                  <a:lnTo>
                    <a:pt x="7619" y="462279"/>
                  </a:lnTo>
                  <a:lnTo>
                    <a:pt x="7619" y="457199"/>
                  </a:lnTo>
                  <a:close/>
                </a:path>
                <a:path w="7619" h="629920">
                  <a:moveTo>
                    <a:pt x="7619" y="450849"/>
                  </a:moveTo>
                  <a:lnTo>
                    <a:pt x="0" y="450849"/>
                  </a:lnTo>
                  <a:lnTo>
                    <a:pt x="0" y="455930"/>
                  </a:lnTo>
                  <a:lnTo>
                    <a:pt x="7619" y="455930"/>
                  </a:lnTo>
                  <a:lnTo>
                    <a:pt x="7619" y="450849"/>
                  </a:lnTo>
                  <a:close/>
                </a:path>
                <a:path w="7619" h="629920">
                  <a:moveTo>
                    <a:pt x="7619" y="444499"/>
                  </a:moveTo>
                  <a:lnTo>
                    <a:pt x="0" y="444499"/>
                  </a:lnTo>
                  <a:lnTo>
                    <a:pt x="0" y="449579"/>
                  </a:lnTo>
                  <a:lnTo>
                    <a:pt x="7619" y="449579"/>
                  </a:lnTo>
                  <a:lnTo>
                    <a:pt x="7619" y="444499"/>
                  </a:lnTo>
                  <a:close/>
                </a:path>
                <a:path w="7619" h="629920">
                  <a:moveTo>
                    <a:pt x="7619" y="438149"/>
                  </a:moveTo>
                  <a:lnTo>
                    <a:pt x="0" y="438149"/>
                  </a:lnTo>
                  <a:lnTo>
                    <a:pt x="0" y="443229"/>
                  </a:lnTo>
                  <a:lnTo>
                    <a:pt x="7619" y="443229"/>
                  </a:lnTo>
                  <a:lnTo>
                    <a:pt x="7619" y="438149"/>
                  </a:lnTo>
                  <a:close/>
                </a:path>
                <a:path w="7619" h="629920">
                  <a:moveTo>
                    <a:pt x="7619" y="431799"/>
                  </a:moveTo>
                  <a:lnTo>
                    <a:pt x="0" y="431799"/>
                  </a:lnTo>
                  <a:lnTo>
                    <a:pt x="0" y="436879"/>
                  </a:lnTo>
                  <a:lnTo>
                    <a:pt x="7619" y="436879"/>
                  </a:lnTo>
                  <a:lnTo>
                    <a:pt x="7619" y="431799"/>
                  </a:lnTo>
                  <a:close/>
                </a:path>
                <a:path w="7619" h="629920">
                  <a:moveTo>
                    <a:pt x="7619" y="425449"/>
                  </a:moveTo>
                  <a:lnTo>
                    <a:pt x="0" y="425449"/>
                  </a:lnTo>
                  <a:lnTo>
                    <a:pt x="0" y="430530"/>
                  </a:lnTo>
                  <a:lnTo>
                    <a:pt x="7619" y="430530"/>
                  </a:lnTo>
                  <a:lnTo>
                    <a:pt x="7619" y="425449"/>
                  </a:lnTo>
                  <a:close/>
                </a:path>
                <a:path w="7619" h="629920">
                  <a:moveTo>
                    <a:pt x="7619" y="406399"/>
                  </a:moveTo>
                  <a:lnTo>
                    <a:pt x="0" y="406399"/>
                  </a:lnTo>
                  <a:lnTo>
                    <a:pt x="0" y="424179"/>
                  </a:lnTo>
                  <a:lnTo>
                    <a:pt x="7619" y="424179"/>
                  </a:lnTo>
                  <a:lnTo>
                    <a:pt x="7619" y="406399"/>
                  </a:lnTo>
                  <a:close/>
                </a:path>
                <a:path w="7619" h="629920">
                  <a:moveTo>
                    <a:pt x="7619" y="400049"/>
                  </a:moveTo>
                  <a:lnTo>
                    <a:pt x="0" y="400049"/>
                  </a:lnTo>
                  <a:lnTo>
                    <a:pt x="0" y="405129"/>
                  </a:lnTo>
                  <a:lnTo>
                    <a:pt x="7619" y="405129"/>
                  </a:lnTo>
                  <a:lnTo>
                    <a:pt x="7619" y="400049"/>
                  </a:lnTo>
                  <a:close/>
                </a:path>
                <a:path w="7619" h="629920">
                  <a:moveTo>
                    <a:pt x="7619" y="394969"/>
                  </a:moveTo>
                  <a:lnTo>
                    <a:pt x="0" y="394969"/>
                  </a:lnTo>
                  <a:lnTo>
                    <a:pt x="0" y="398779"/>
                  </a:lnTo>
                  <a:lnTo>
                    <a:pt x="7619" y="398779"/>
                  </a:lnTo>
                  <a:lnTo>
                    <a:pt x="7619" y="394969"/>
                  </a:lnTo>
                  <a:close/>
                </a:path>
              </a:pathLst>
            </a:custGeom>
            <a:solidFill>
              <a:srgbClr val="7400EF"/>
            </a:solidFill>
          </p:spPr>
          <p:txBody>
            <a:bodyPr bIns="0" lIns="0" rIns="0" rtlCol="0" tIns="0" wrap="square"/>
            <a:p/>
          </p:txBody>
        </p:sp>
        <p:sp>
          <p:nvSpPr>
            <p:cNvPr id="1050460" name="object 1768"/>
            <p:cNvSpPr/>
            <p:nvPr/>
          </p:nvSpPr>
          <p:spPr>
            <a:xfrm>
              <a:off x="2843529" y="5836920"/>
              <a:ext cx="6350" cy="636270"/>
            </a:xfrm>
            <a:custGeom>
              <a:avLst/>
              <a:ahLst/>
              <a:rect l="l" t="t" r="r" b="b"/>
              <a:pathLst>
                <a:path w="6350" h="636270">
                  <a:moveTo>
                    <a:pt x="2539" y="0"/>
                  </a:moveTo>
                  <a:lnTo>
                    <a:pt x="0" y="0"/>
                  </a:lnTo>
                  <a:lnTo>
                    <a:pt x="0" y="2539"/>
                  </a:lnTo>
                  <a:lnTo>
                    <a:pt x="5080" y="2539"/>
                  </a:lnTo>
                  <a:lnTo>
                    <a:pt x="5080" y="1269"/>
                  </a:lnTo>
                  <a:lnTo>
                    <a:pt x="2539" y="1269"/>
                  </a:lnTo>
                  <a:lnTo>
                    <a:pt x="2539" y="0"/>
                  </a:lnTo>
                  <a:close/>
                </a:path>
                <a:path w="6350" h="636270">
                  <a:moveTo>
                    <a:pt x="6350" y="2539"/>
                  </a:moveTo>
                  <a:lnTo>
                    <a:pt x="0" y="2539"/>
                  </a:lnTo>
                  <a:lnTo>
                    <a:pt x="0" y="6349"/>
                  </a:lnTo>
                  <a:lnTo>
                    <a:pt x="6350" y="6349"/>
                  </a:lnTo>
                  <a:lnTo>
                    <a:pt x="6350" y="2539"/>
                  </a:lnTo>
                  <a:close/>
                </a:path>
                <a:path w="6350" h="636270">
                  <a:moveTo>
                    <a:pt x="6350" y="6349"/>
                  </a:moveTo>
                  <a:lnTo>
                    <a:pt x="0" y="6349"/>
                  </a:lnTo>
                  <a:lnTo>
                    <a:pt x="0" y="8889"/>
                  </a:lnTo>
                  <a:lnTo>
                    <a:pt x="6350" y="8889"/>
                  </a:lnTo>
                  <a:lnTo>
                    <a:pt x="6350" y="6349"/>
                  </a:lnTo>
                  <a:close/>
                </a:path>
                <a:path w="6350" h="636270">
                  <a:moveTo>
                    <a:pt x="6350" y="8889"/>
                  </a:moveTo>
                  <a:lnTo>
                    <a:pt x="0" y="8889"/>
                  </a:lnTo>
                  <a:lnTo>
                    <a:pt x="0" y="12699"/>
                  </a:lnTo>
                  <a:lnTo>
                    <a:pt x="6350" y="12699"/>
                  </a:lnTo>
                  <a:lnTo>
                    <a:pt x="6350" y="8889"/>
                  </a:lnTo>
                  <a:close/>
                </a:path>
                <a:path w="6350" h="636270">
                  <a:moveTo>
                    <a:pt x="6350" y="12699"/>
                  </a:moveTo>
                  <a:lnTo>
                    <a:pt x="0" y="12699"/>
                  </a:lnTo>
                  <a:lnTo>
                    <a:pt x="0" y="15239"/>
                  </a:lnTo>
                  <a:lnTo>
                    <a:pt x="6350" y="15239"/>
                  </a:lnTo>
                  <a:lnTo>
                    <a:pt x="6350" y="12699"/>
                  </a:lnTo>
                  <a:close/>
                </a:path>
                <a:path w="6350" h="636270">
                  <a:moveTo>
                    <a:pt x="6350" y="15239"/>
                  </a:moveTo>
                  <a:lnTo>
                    <a:pt x="0" y="15239"/>
                  </a:lnTo>
                  <a:lnTo>
                    <a:pt x="0" y="19049"/>
                  </a:lnTo>
                  <a:lnTo>
                    <a:pt x="6350" y="19049"/>
                  </a:lnTo>
                  <a:lnTo>
                    <a:pt x="6350" y="15239"/>
                  </a:lnTo>
                  <a:close/>
                </a:path>
                <a:path w="6350" h="636270">
                  <a:moveTo>
                    <a:pt x="6350" y="19049"/>
                  </a:moveTo>
                  <a:lnTo>
                    <a:pt x="0" y="19049"/>
                  </a:lnTo>
                  <a:lnTo>
                    <a:pt x="0" y="21589"/>
                  </a:lnTo>
                  <a:lnTo>
                    <a:pt x="6350" y="21589"/>
                  </a:lnTo>
                  <a:lnTo>
                    <a:pt x="6350" y="19049"/>
                  </a:lnTo>
                  <a:close/>
                </a:path>
                <a:path w="6350" h="636270">
                  <a:moveTo>
                    <a:pt x="6350" y="21589"/>
                  </a:moveTo>
                  <a:lnTo>
                    <a:pt x="0" y="21589"/>
                  </a:lnTo>
                  <a:lnTo>
                    <a:pt x="0" y="27939"/>
                  </a:lnTo>
                  <a:lnTo>
                    <a:pt x="6350" y="27939"/>
                  </a:lnTo>
                  <a:lnTo>
                    <a:pt x="6350" y="21589"/>
                  </a:lnTo>
                  <a:close/>
                </a:path>
                <a:path w="6350" h="636270">
                  <a:moveTo>
                    <a:pt x="6350" y="27939"/>
                  </a:moveTo>
                  <a:lnTo>
                    <a:pt x="0" y="27939"/>
                  </a:lnTo>
                  <a:lnTo>
                    <a:pt x="0" y="31749"/>
                  </a:lnTo>
                  <a:lnTo>
                    <a:pt x="6350" y="31749"/>
                  </a:lnTo>
                  <a:lnTo>
                    <a:pt x="6350" y="27939"/>
                  </a:lnTo>
                  <a:close/>
                </a:path>
                <a:path w="6350" h="636270">
                  <a:moveTo>
                    <a:pt x="6350" y="31749"/>
                  </a:moveTo>
                  <a:lnTo>
                    <a:pt x="0" y="31749"/>
                  </a:lnTo>
                  <a:lnTo>
                    <a:pt x="0" y="38099"/>
                  </a:lnTo>
                  <a:lnTo>
                    <a:pt x="6350" y="38099"/>
                  </a:lnTo>
                  <a:lnTo>
                    <a:pt x="6350" y="31749"/>
                  </a:lnTo>
                  <a:close/>
                </a:path>
                <a:path w="6350" h="636270">
                  <a:moveTo>
                    <a:pt x="6350" y="38099"/>
                  </a:moveTo>
                  <a:lnTo>
                    <a:pt x="0" y="38099"/>
                  </a:lnTo>
                  <a:lnTo>
                    <a:pt x="0" y="40639"/>
                  </a:lnTo>
                  <a:lnTo>
                    <a:pt x="6350" y="40639"/>
                  </a:lnTo>
                  <a:lnTo>
                    <a:pt x="6350" y="38099"/>
                  </a:lnTo>
                  <a:close/>
                </a:path>
                <a:path w="6350" h="636270">
                  <a:moveTo>
                    <a:pt x="6350" y="40639"/>
                  </a:moveTo>
                  <a:lnTo>
                    <a:pt x="0" y="40639"/>
                  </a:lnTo>
                  <a:lnTo>
                    <a:pt x="0" y="44449"/>
                  </a:lnTo>
                  <a:lnTo>
                    <a:pt x="6350" y="44449"/>
                  </a:lnTo>
                  <a:lnTo>
                    <a:pt x="6350" y="40639"/>
                  </a:lnTo>
                  <a:close/>
                </a:path>
                <a:path w="6350" h="636270">
                  <a:moveTo>
                    <a:pt x="6350" y="44449"/>
                  </a:moveTo>
                  <a:lnTo>
                    <a:pt x="0" y="44449"/>
                  </a:lnTo>
                  <a:lnTo>
                    <a:pt x="0" y="50799"/>
                  </a:lnTo>
                  <a:lnTo>
                    <a:pt x="6350" y="50799"/>
                  </a:lnTo>
                  <a:lnTo>
                    <a:pt x="6350" y="44449"/>
                  </a:lnTo>
                  <a:close/>
                </a:path>
                <a:path w="6350" h="636270">
                  <a:moveTo>
                    <a:pt x="6350" y="50799"/>
                  </a:moveTo>
                  <a:lnTo>
                    <a:pt x="0" y="50799"/>
                  </a:lnTo>
                  <a:lnTo>
                    <a:pt x="0" y="53339"/>
                  </a:lnTo>
                  <a:lnTo>
                    <a:pt x="6350" y="53339"/>
                  </a:lnTo>
                  <a:lnTo>
                    <a:pt x="6350" y="50799"/>
                  </a:lnTo>
                  <a:close/>
                </a:path>
                <a:path w="6350" h="636270">
                  <a:moveTo>
                    <a:pt x="6350" y="53339"/>
                  </a:moveTo>
                  <a:lnTo>
                    <a:pt x="0" y="53339"/>
                  </a:lnTo>
                  <a:lnTo>
                    <a:pt x="0" y="57149"/>
                  </a:lnTo>
                  <a:lnTo>
                    <a:pt x="6350" y="57149"/>
                  </a:lnTo>
                  <a:lnTo>
                    <a:pt x="6350" y="53339"/>
                  </a:lnTo>
                  <a:close/>
                </a:path>
                <a:path w="6350" h="636270">
                  <a:moveTo>
                    <a:pt x="6350" y="57149"/>
                  </a:moveTo>
                  <a:lnTo>
                    <a:pt x="0" y="57149"/>
                  </a:lnTo>
                  <a:lnTo>
                    <a:pt x="0" y="63499"/>
                  </a:lnTo>
                  <a:lnTo>
                    <a:pt x="6350" y="63499"/>
                  </a:lnTo>
                  <a:lnTo>
                    <a:pt x="6350" y="57149"/>
                  </a:lnTo>
                  <a:close/>
                </a:path>
                <a:path w="6350" h="636270">
                  <a:moveTo>
                    <a:pt x="6350" y="63499"/>
                  </a:moveTo>
                  <a:lnTo>
                    <a:pt x="0" y="63499"/>
                  </a:lnTo>
                  <a:lnTo>
                    <a:pt x="0" y="66039"/>
                  </a:lnTo>
                  <a:lnTo>
                    <a:pt x="6350" y="66039"/>
                  </a:lnTo>
                  <a:lnTo>
                    <a:pt x="6350" y="63499"/>
                  </a:lnTo>
                  <a:close/>
                </a:path>
                <a:path w="6350" h="636270">
                  <a:moveTo>
                    <a:pt x="6350" y="66039"/>
                  </a:moveTo>
                  <a:lnTo>
                    <a:pt x="0" y="66039"/>
                  </a:lnTo>
                  <a:lnTo>
                    <a:pt x="0" y="69849"/>
                  </a:lnTo>
                  <a:lnTo>
                    <a:pt x="6350" y="69849"/>
                  </a:lnTo>
                  <a:lnTo>
                    <a:pt x="6350" y="66039"/>
                  </a:lnTo>
                  <a:close/>
                </a:path>
                <a:path w="6350" h="636270">
                  <a:moveTo>
                    <a:pt x="6350" y="69849"/>
                  </a:moveTo>
                  <a:lnTo>
                    <a:pt x="0" y="69849"/>
                  </a:lnTo>
                  <a:lnTo>
                    <a:pt x="0" y="72389"/>
                  </a:lnTo>
                  <a:lnTo>
                    <a:pt x="6350" y="72389"/>
                  </a:lnTo>
                  <a:lnTo>
                    <a:pt x="6350" y="69849"/>
                  </a:lnTo>
                  <a:close/>
                </a:path>
                <a:path w="6350" h="636270">
                  <a:moveTo>
                    <a:pt x="6350" y="72389"/>
                  </a:moveTo>
                  <a:lnTo>
                    <a:pt x="0" y="72389"/>
                  </a:lnTo>
                  <a:lnTo>
                    <a:pt x="0" y="76199"/>
                  </a:lnTo>
                  <a:lnTo>
                    <a:pt x="6350" y="76199"/>
                  </a:lnTo>
                  <a:lnTo>
                    <a:pt x="6350" y="72389"/>
                  </a:lnTo>
                  <a:close/>
                </a:path>
                <a:path w="6350" h="636270">
                  <a:moveTo>
                    <a:pt x="6350" y="76199"/>
                  </a:moveTo>
                  <a:lnTo>
                    <a:pt x="0" y="76199"/>
                  </a:lnTo>
                  <a:lnTo>
                    <a:pt x="0" y="78739"/>
                  </a:lnTo>
                  <a:lnTo>
                    <a:pt x="6350" y="78739"/>
                  </a:lnTo>
                  <a:lnTo>
                    <a:pt x="6350" y="76199"/>
                  </a:lnTo>
                  <a:close/>
                </a:path>
                <a:path w="6350" h="636270">
                  <a:moveTo>
                    <a:pt x="6350" y="78739"/>
                  </a:moveTo>
                  <a:lnTo>
                    <a:pt x="0" y="78739"/>
                  </a:lnTo>
                  <a:lnTo>
                    <a:pt x="0" y="82549"/>
                  </a:lnTo>
                  <a:lnTo>
                    <a:pt x="6350" y="82549"/>
                  </a:lnTo>
                  <a:lnTo>
                    <a:pt x="6350" y="78739"/>
                  </a:lnTo>
                  <a:close/>
                </a:path>
                <a:path w="6350" h="636270">
                  <a:moveTo>
                    <a:pt x="6350" y="82549"/>
                  </a:moveTo>
                  <a:lnTo>
                    <a:pt x="0" y="82549"/>
                  </a:lnTo>
                  <a:lnTo>
                    <a:pt x="0" y="85089"/>
                  </a:lnTo>
                  <a:lnTo>
                    <a:pt x="6350" y="85089"/>
                  </a:lnTo>
                  <a:lnTo>
                    <a:pt x="6350" y="82549"/>
                  </a:lnTo>
                  <a:close/>
                </a:path>
                <a:path w="6350" h="636270">
                  <a:moveTo>
                    <a:pt x="6350" y="85089"/>
                  </a:moveTo>
                  <a:lnTo>
                    <a:pt x="0" y="85089"/>
                  </a:lnTo>
                  <a:lnTo>
                    <a:pt x="0" y="88899"/>
                  </a:lnTo>
                  <a:lnTo>
                    <a:pt x="6350" y="88899"/>
                  </a:lnTo>
                  <a:lnTo>
                    <a:pt x="6350" y="85089"/>
                  </a:lnTo>
                  <a:close/>
                </a:path>
                <a:path w="6350" h="636270">
                  <a:moveTo>
                    <a:pt x="6350" y="88899"/>
                  </a:moveTo>
                  <a:lnTo>
                    <a:pt x="0" y="88899"/>
                  </a:lnTo>
                  <a:lnTo>
                    <a:pt x="0" y="91439"/>
                  </a:lnTo>
                  <a:lnTo>
                    <a:pt x="6350" y="91439"/>
                  </a:lnTo>
                  <a:lnTo>
                    <a:pt x="6350" y="88899"/>
                  </a:lnTo>
                  <a:close/>
                </a:path>
                <a:path w="6350" h="636270">
                  <a:moveTo>
                    <a:pt x="6350" y="91439"/>
                  </a:moveTo>
                  <a:lnTo>
                    <a:pt x="0" y="91439"/>
                  </a:lnTo>
                  <a:lnTo>
                    <a:pt x="0" y="95249"/>
                  </a:lnTo>
                  <a:lnTo>
                    <a:pt x="6350" y="95249"/>
                  </a:lnTo>
                  <a:lnTo>
                    <a:pt x="6350" y="91439"/>
                  </a:lnTo>
                  <a:close/>
                </a:path>
                <a:path w="6350" h="636270">
                  <a:moveTo>
                    <a:pt x="6350" y="95249"/>
                  </a:moveTo>
                  <a:lnTo>
                    <a:pt x="0" y="95249"/>
                  </a:lnTo>
                  <a:lnTo>
                    <a:pt x="0" y="97789"/>
                  </a:lnTo>
                  <a:lnTo>
                    <a:pt x="6350" y="97789"/>
                  </a:lnTo>
                  <a:lnTo>
                    <a:pt x="6350" y="95249"/>
                  </a:lnTo>
                  <a:close/>
                </a:path>
                <a:path w="6350" h="636270">
                  <a:moveTo>
                    <a:pt x="6350" y="97789"/>
                  </a:moveTo>
                  <a:lnTo>
                    <a:pt x="0" y="97789"/>
                  </a:lnTo>
                  <a:lnTo>
                    <a:pt x="0" y="104139"/>
                  </a:lnTo>
                  <a:lnTo>
                    <a:pt x="6350" y="104139"/>
                  </a:lnTo>
                  <a:lnTo>
                    <a:pt x="6350" y="97789"/>
                  </a:lnTo>
                  <a:close/>
                </a:path>
                <a:path w="6350" h="636270">
                  <a:moveTo>
                    <a:pt x="6350" y="104139"/>
                  </a:moveTo>
                  <a:lnTo>
                    <a:pt x="0" y="104139"/>
                  </a:lnTo>
                  <a:lnTo>
                    <a:pt x="0" y="107949"/>
                  </a:lnTo>
                  <a:lnTo>
                    <a:pt x="6350" y="107949"/>
                  </a:lnTo>
                  <a:lnTo>
                    <a:pt x="6350" y="104139"/>
                  </a:lnTo>
                  <a:close/>
                </a:path>
                <a:path w="6350" h="636270">
                  <a:moveTo>
                    <a:pt x="6350" y="107949"/>
                  </a:moveTo>
                  <a:lnTo>
                    <a:pt x="0" y="107949"/>
                  </a:lnTo>
                  <a:lnTo>
                    <a:pt x="0" y="110489"/>
                  </a:lnTo>
                  <a:lnTo>
                    <a:pt x="6350" y="110489"/>
                  </a:lnTo>
                  <a:lnTo>
                    <a:pt x="6350" y="107949"/>
                  </a:lnTo>
                  <a:close/>
                </a:path>
                <a:path w="6350" h="636270">
                  <a:moveTo>
                    <a:pt x="6350" y="110489"/>
                  </a:moveTo>
                  <a:lnTo>
                    <a:pt x="0" y="110489"/>
                  </a:lnTo>
                  <a:lnTo>
                    <a:pt x="0" y="114299"/>
                  </a:lnTo>
                  <a:lnTo>
                    <a:pt x="6350" y="114299"/>
                  </a:lnTo>
                  <a:lnTo>
                    <a:pt x="6350" y="110489"/>
                  </a:lnTo>
                  <a:close/>
                </a:path>
                <a:path w="6350" h="636270">
                  <a:moveTo>
                    <a:pt x="6350" y="114299"/>
                  </a:moveTo>
                  <a:lnTo>
                    <a:pt x="0" y="114299"/>
                  </a:lnTo>
                  <a:lnTo>
                    <a:pt x="0" y="116839"/>
                  </a:lnTo>
                  <a:lnTo>
                    <a:pt x="6350" y="116839"/>
                  </a:lnTo>
                  <a:lnTo>
                    <a:pt x="6350" y="114299"/>
                  </a:lnTo>
                  <a:close/>
                </a:path>
                <a:path w="6350" h="636270">
                  <a:moveTo>
                    <a:pt x="6350" y="116839"/>
                  </a:moveTo>
                  <a:lnTo>
                    <a:pt x="0" y="116839"/>
                  </a:lnTo>
                  <a:lnTo>
                    <a:pt x="0" y="123189"/>
                  </a:lnTo>
                  <a:lnTo>
                    <a:pt x="6350" y="123189"/>
                  </a:lnTo>
                  <a:lnTo>
                    <a:pt x="6350" y="116839"/>
                  </a:lnTo>
                  <a:close/>
                </a:path>
                <a:path w="6350" h="636270">
                  <a:moveTo>
                    <a:pt x="6350" y="123189"/>
                  </a:moveTo>
                  <a:lnTo>
                    <a:pt x="0" y="123189"/>
                  </a:lnTo>
                  <a:lnTo>
                    <a:pt x="0" y="126999"/>
                  </a:lnTo>
                  <a:lnTo>
                    <a:pt x="6350" y="126999"/>
                  </a:lnTo>
                  <a:lnTo>
                    <a:pt x="6350" y="123189"/>
                  </a:lnTo>
                  <a:close/>
                </a:path>
                <a:path w="6350" h="636270">
                  <a:moveTo>
                    <a:pt x="6350" y="126999"/>
                  </a:moveTo>
                  <a:lnTo>
                    <a:pt x="0" y="126999"/>
                  </a:lnTo>
                  <a:lnTo>
                    <a:pt x="0" y="135889"/>
                  </a:lnTo>
                  <a:lnTo>
                    <a:pt x="6350" y="135889"/>
                  </a:lnTo>
                  <a:lnTo>
                    <a:pt x="6350" y="126999"/>
                  </a:lnTo>
                  <a:close/>
                </a:path>
                <a:path w="6350" h="636270">
                  <a:moveTo>
                    <a:pt x="6350" y="135889"/>
                  </a:moveTo>
                  <a:lnTo>
                    <a:pt x="0" y="135889"/>
                  </a:lnTo>
                  <a:lnTo>
                    <a:pt x="0" y="142239"/>
                  </a:lnTo>
                  <a:lnTo>
                    <a:pt x="6350" y="142239"/>
                  </a:lnTo>
                  <a:lnTo>
                    <a:pt x="6350" y="135889"/>
                  </a:lnTo>
                  <a:close/>
                </a:path>
                <a:path w="6350" h="636270">
                  <a:moveTo>
                    <a:pt x="6350" y="142239"/>
                  </a:moveTo>
                  <a:lnTo>
                    <a:pt x="0" y="142239"/>
                  </a:lnTo>
                  <a:lnTo>
                    <a:pt x="0" y="146049"/>
                  </a:lnTo>
                  <a:lnTo>
                    <a:pt x="6350" y="146049"/>
                  </a:lnTo>
                  <a:lnTo>
                    <a:pt x="6350" y="142239"/>
                  </a:lnTo>
                  <a:close/>
                </a:path>
                <a:path w="6350" h="636270">
                  <a:moveTo>
                    <a:pt x="6350" y="146049"/>
                  </a:moveTo>
                  <a:lnTo>
                    <a:pt x="0" y="146049"/>
                  </a:lnTo>
                  <a:lnTo>
                    <a:pt x="0" y="148589"/>
                  </a:lnTo>
                  <a:lnTo>
                    <a:pt x="6350" y="148589"/>
                  </a:lnTo>
                  <a:lnTo>
                    <a:pt x="6350" y="146049"/>
                  </a:lnTo>
                  <a:close/>
                </a:path>
                <a:path w="6350" h="636270">
                  <a:moveTo>
                    <a:pt x="6350" y="148589"/>
                  </a:moveTo>
                  <a:lnTo>
                    <a:pt x="0" y="148589"/>
                  </a:lnTo>
                  <a:lnTo>
                    <a:pt x="0" y="152399"/>
                  </a:lnTo>
                  <a:lnTo>
                    <a:pt x="6350" y="152399"/>
                  </a:lnTo>
                  <a:lnTo>
                    <a:pt x="6350" y="148589"/>
                  </a:lnTo>
                  <a:close/>
                </a:path>
                <a:path w="6350" h="636270">
                  <a:moveTo>
                    <a:pt x="6350" y="152399"/>
                  </a:moveTo>
                  <a:lnTo>
                    <a:pt x="0" y="152399"/>
                  </a:lnTo>
                  <a:lnTo>
                    <a:pt x="0" y="154939"/>
                  </a:lnTo>
                  <a:lnTo>
                    <a:pt x="6350" y="154939"/>
                  </a:lnTo>
                  <a:lnTo>
                    <a:pt x="6350" y="152399"/>
                  </a:lnTo>
                  <a:close/>
                </a:path>
                <a:path w="6350" h="636270">
                  <a:moveTo>
                    <a:pt x="6350" y="154939"/>
                  </a:moveTo>
                  <a:lnTo>
                    <a:pt x="0" y="154939"/>
                  </a:lnTo>
                  <a:lnTo>
                    <a:pt x="0" y="158749"/>
                  </a:lnTo>
                  <a:lnTo>
                    <a:pt x="6350" y="158749"/>
                  </a:lnTo>
                  <a:lnTo>
                    <a:pt x="6350" y="154939"/>
                  </a:lnTo>
                  <a:close/>
                </a:path>
                <a:path w="6350" h="636270">
                  <a:moveTo>
                    <a:pt x="6350" y="158749"/>
                  </a:moveTo>
                  <a:lnTo>
                    <a:pt x="0" y="158749"/>
                  </a:lnTo>
                  <a:lnTo>
                    <a:pt x="0" y="161289"/>
                  </a:lnTo>
                  <a:lnTo>
                    <a:pt x="6350" y="161289"/>
                  </a:lnTo>
                  <a:lnTo>
                    <a:pt x="6350" y="158749"/>
                  </a:lnTo>
                  <a:close/>
                </a:path>
                <a:path w="6350" h="636270">
                  <a:moveTo>
                    <a:pt x="6350" y="161289"/>
                  </a:moveTo>
                  <a:lnTo>
                    <a:pt x="0" y="161289"/>
                  </a:lnTo>
                  <a:lnTo>
                    <a:pt x="0" y="165099"/>
                  </a:lnTo>
                  <a:lnTo>
                    <a:pt x="6350" y="165099"/>
                  </a:lnTo>
                  <a:lnTo>
                    <a:pt x="6350" y="161289"/>
                  </a:lnTo>
                  <a:close/>
                </a:path>
                <a:path w="6350" h="636270">
                  <a:moveTo>
                    <a:pt x="6350" y="165099"/>
                  </a:moveTo>
                  <a:lnTo>
                    <a:pt x="0" y="165099"/>
                  </a:lnTo>
                  <a:lnTo>
                    <a:pt x="0" y="167639"/>
                  </a:lnTo>
                  <a:lnTo>
                    <a:pt x="6350" y="167639"/>
                  </a:lnTo>
                  <a:lnTo>
                    <a:pt x="6350" y="165099"/>
                  </a:lnTo>
                  <a:close/>
                </a:path>
                <a:path w="6350" h="636270">
                  <a:moveTo>
                    <a:pt x="6350" y="167639"/>
                  </a:moveTo>
                  <a:lnTo>
                    <a:pt x="0" y="167639"/>
                  </a:lnTo>
                  <a:lnTo>
                    <a:pt x="0" y="171449"/>
                  </a:lnTo>
                  <a:lnTo>
                    <a:pt x="6350" y="171449"/>
                  </a:lnTo>
                  <a:lnTo>
                    <a:pt x="6350" y="167639"/>
                  </a:lnTo>
                  <a:close/>
                </a:path>
                <a:path w="6350" h="636270">
                  <a:moveTo>
                    <a:pt x="6350" y="171449"/>
                  </a:moveTo>
                  <a:lnTo>
                    <a:pt x="0" y="171449"/>
                  </a:lnTo>
                  <a:lnTo>
                    <a:pt x="0" y="173989"/>
                  </a:lnTo>
                  <a:lnTo>
                    <a:pt x="6350" y="173989"/>
                  </a:lnTo>
                  <a:lnTo>
                    <a:pt x="6350" y="171449"/>
                  </a:lnTo>
                  <a:close/>
                </a:path>
                <a:path w="6350" h="636270">
                  <a:moveTo>
                    <a:pt x="6350" y="173989"/>
                  </a:moveTo>
                  <a:lnTo>
                    <a:pt x="0" y="173989"/>
                  </a:lnTo>
                  <a:lnTo>
                    <a:pt x="0" y="180339"/>
                  </a:lnTo>
                  <a:lnTo>
                    <a:pt x="6350" y="180339"/>
                  </a:lnTo>
                  <a:lnTo>
                    <a:pt x="6350" y="173989"/>
                  </a:lnTo>
                  <a:close/>
                </a:path>
                <a:path w="6350" h="636270">
                  <a:moveTo>
                    <a:pt x="6350" y="180339"/>
                  </a:moveTo>
                  <a:lnTo>
                    <a:pt x="0" y="180339"/>
                  </a:lnTo>
                  <a:lnTo>
                    <a:pt x="0" y="184149"/>
                  </a:lnTo>
                  <a:lnTo>
                    <a:pt x="6350" y="184149"/>
                  </a:lnTo>
                  <a:lnTo>
                    <a:pt x="6350" y="180339"/>
                  </a:lnTo>
                  <a:close/>
                </a:path>
                <a:path w="6350" h="636270">
                  <a:moveTo>
                    <a:pt x="6350" y="184149"/>
                  </a:moveTo>
                  <a:lnTo>
                    <a:pt x="0" y="184149"/>
                  </a:lnTo>
                  <a:lnTo>
                    <a:pt x="0" y="186689"/>
                  </a:lnTo>
                  <a:lnTo>
                    <a:pt x="6350" y="186689"/>
                  </a:lnTo>
                  <a:lnTo>
                    <a:pt x="6350" y="184149"/>
                  </a:lnTo>
                  <a:close/>
                </a:path>
                <a:path w="6350" h="636270">
                  <a:moveTo>
                    <a:pt x="6350" y="186689"/>
                  </a:moveTo>
                  <a:lnTo>
                    <a:pt x="0" y="186689"/>
                  </a:lnTo>
                  <a:lnTo>
                    <a:pt x="0" y="190499"/>
                  </a:lnTo>
                  <a:lnTo>
                    <a:pt x="6350" y="190499"/>
                  </a:lnTo>
                  <a:lnTo>
                    <a:pt x="6350" y="186689"/>
                  </a:lnTo>
                  <a:close/>
                </a:path>
                <a:path w="6350" h="636270">
                  <a:moveTo>
                    <a:pt x="6350" y="190499"/>
                  </a:moveTo>
                  <a:lnTo>
                    <a:pt x="0" y="190499"/>
                  </a:lnTo>
                  <a:lnTo>
                    <a:pt x="0" y="193039"/>
                  </a:lnTo>
                  <a:lnTo>
                    <a:pt x="6350" y="193039"/>
                  </a:lnTo>
                  <a:lnTo>
                    <a:pt x="6350" y="190499"/>
                  </a:lnTo>
                  <a:close/>
                </a:path>
                <a:path w="6350" h="636270">
                  <a:moveTo>
                    <a:pt x="6350" y="193039"/>
                  </a:moveTo>
                  <a:lnTo>
                    <a:pt x="0" y="193039"/>
                  </a:lnTo>
                  <a:lnTo>
                    <a:pt x="0" y="205739"/>
                  </a:lnTo>
                  <a:lnTo>
                    <a:pt x="6350" y="205739"/>
                  </a:lnTo>
                  <a:lnTo>
                    <a:pt x="6350" y="193039"/>
                  </a:lnTo>
                  <a:close/>
                </a:path>
                <a:path w="6350" h="636270">
                  <a:moveTo>
                    <a:pt x="6350" y="205739"/>
                  </a:moveTo>
                  <a:lnTo>
                    <a:pt x="0" y="205739"/>
                  </a:lnTo>
                  <a:lnTo>
                    <a:pt x="0" y="243839"/>
                  </a:lnTo>
                  <a:lnTo>
                    <a:pt x="6350" y="243839"/>
                  </a:lnTo>
                  <a:lnTo>
                    <a:pt x="6350" y="205739"/>
                  </a:lnTo>
                  <a:close/>
                </a:path>
                <a:path w="6350" h="636270">
                  <a:moveTo>
                    <a:pt x="6350" y="243839"/>
                  </a:moveTo>
                  <a:lnTo>
                    <a:pt x="0" y="243839"/>
                  </a:lnTo>
                  <a:lnTo>
                    <a:pt x="0" y="396239"/>
                  </a:lnTo>
                  <a:lnTo>
                    <a:pt x="6350" y="396239"/>
                  </a:lnTo>
                  <a:lnTo>
                    <a:pt x="6350" y="243839"/>
                  </a:lnTo>
                  <a:close/>
                </a:path>
                <a:path w="6350" h="636270">
                  <a:moveTo>
                    <a:pt x="5080" y="632459"/>
                  </a:moveTo>
                  <a:lnTo>
                    <a:pt x="0" y="632459"/>
                  </a:lnTo>
                  <a:lnTo>
                    <a:pt x="0" y="636269"/>
                  </a:lnTo>
                  <a:lnTo>
                    <a:pt x="2539" y="636269"/>
                  </a:lnTo>
                  <a:lnTo>
                    <a:pt x="2539" y="634999"/>
                  </a:lnTo>
                  <a:lnTo>
                    <a:pt x="5080" y="634999"/>
                  </a:lnTo>
                  <a:lnTo>
                    <a:pt x="5080" y="632459"/>
                  </a:lnTo>
                  <a:close/>
                </a:path>
                <a:path w="6350" h="636270">
                  <a:moveTo>
                    <a:pt x="6350" y="629919"/>
                  </a:moveTo>
                  <a:lnTo>
                    <a:pt x="0" y="629919"/>
                  </a:lnTo>
                  <a:lnTo>
                    <a:pt x="0" y="631189"/>
                  </a:lnTo>
                  <a:lnTo>
                    <a:pt x="6350" y="631189"/>
                  </a:lnTo>
                  <a:lnTo>
                    <a:pt x="6350" y="629919"/>
                  </a:lnTo>
                  <a:close/>
                </a:path>
                <a:path w="6350" h="636270">
                  <a:moveTo>
                    <a:pt x="6350" y="626109"/>
                  </a:moveTo>
                  <a:lnTo>
                    <a:pt x="0" y="626109"/>
                  </a:lnTo>
                  <a:lnTo>
                    <a:pt x="0" y="628649"/>
                  </a:lnTo>
                  <a:lnTo>
                    <a:pt x="6350" y="628649"/>
                  </a:lnTo>
                  <a:lnTo>
                    <a:pt x="6350" y="626109"/>
                  </a:lnTo>
                  <a:close/>
                </a:path>
                <a:path w="6350" h="636270">
                  <a:moveTo>
                    <a:pt x="6350" y="623569"/>
                  </a:moveTo>
                  <a:lnTo>
                    <a:pt x="0" y="623569"/>
                  </a:lnTo>
                  <a:lnTo>
                    <a:pt x="0" y="624839"/>
                  </a:lnTo>
                  <a:lnTo>
                    <a:pt x="6350" y="624839"/>
                  </a:lnTo>
                  <a:lnTo>
                    <a:pt x="6350" y="623569"/>
                  </a:lnTo>
                  <a:close/>
                </a:path>
                <a:path w="6350" h="636270">
                  <a:moveTo>
                    <a:pt x="6350" y="619759"/>
                  </a:moveTo>
                  <a:lnTo>
                    <a:pt x="0" y="619759"/>
                  </a:lnTo>
                  <a:lnTo>
                    <a:pt x="0" y="622299"/>
                  </a:lnTo>
                  <a:lnTo>
                    <a:pt x="6350" y="622299"/>
                  </a:lnTo>
                  <a:lnTo>
                    <a:pt x="6350" y="619759"/>
                  </a:lnTo>
                  <a:close/>
                </a:path>
                <a:path w="6350" h="636270">
                  <a:moveTo>
                    <a:pt x="6350" y="617219"/>
                  </a:moveTo>
                  <a:lnTo>
                    <a:pt x="0" y="617219"/>
                  </a:lnTo>
                  <a:lnTo>
                    <a:pt x="0" y="618489"/>
                  </a:lnTo>
                  <a:lnTo>
                    <a:pt x="6350" y="618489"/>
                  </a:lnTo>
                  <a:lnTo>
                    <a:pt x="6350" y="617219"/>
                  </a:lnTo>
                  <a:close/>
                </a:path>
                <a:path w="6350" h="636270">
                  <a:moveTo>
                    <a:pt x="6350" y="612139"/>
                  </a:moveTo>
                  <a:lnTo>
                    <a:pt x="0" y="612139"/>
                  </a:lnTo>
                  <a:lnTo>
                    <a:pt x="0" y="615949"/>
                  </a:lnTo>
                  <a:lnTo>
                    <a:pt x="6350" y="615949"/>
                  </a:lnTo>
                  <a:lnTo>
                    <a:pt x="6350" y="612139"/>
                  </a:lnTo>
                  <a:close/>
                </a:path>
                <a:path w="6350" h="636270">
                  <a:moveTo>
                    <a:pt x="6350" y="605789"/>
                  </a:moveTo>
                  <a:lnTo>
                    <a:pt x="0" y="605789"/>
                  </a:lnTo>
                  <a:lnTo>
                    <a:pt x="0" y="610869"/>
                  </a:lnTo>
                  <a:lnTo>
                    <a:pt x="6350" y="610869"/>
                  </a:lnTo>
                  <a:lnTo>
                    <a:pt x="6350" y="605789"/>
                  </a:lnTo>
                  <a:close/>
                </a:path>
                <a:path w="6350" h="636270">
                  <a:moveTo>
                    <a:pt x="6350" y="599439"/>
                  </a:moveTo>
                  <a:lnTo>
                    <a:pt x="0" y="599439"/>
                  </a:lnTo>
                  <a:lnTo>
                    <a:pt x="0" y="604519"/>
                  </a:lnTo>
                  <a:lnTo>
                    <a:pt x="6350" y="604519"/>
                  </a:lnTo>
                  <a:lnTo>
                    <a:pt x="6350" y="599439"/>
                  </a:lnTo>
                  <a:close/>
                </a:path>
                <a:path w="6350" h="636270">
                  <a:moveTo>
                    <a:pt x="6350" y="593089"/>
                  </a:moveTo>
                  <a:lnTo>
                    <a:pt x="0" y="593089"/>
                  </a:lnTo>
                  <a:lnTo>
                    <a:pt x="0" y="598169"/>
                  </a:lnTo>
                  <a:lnTo>
                    <a:pt x="6350" y="598169"/>
                  </a:lnTo>
                  <a:lnTo>
                    <a:pt x="6350" y="593089"/>
                  </a:lnTo>
                  <a:close/>
                </a:path>
                <a:path w="6350" h="636270">
                  <a:moveTo>
                    <a:pt x="6350" y="586739"/>
                  </a:moveTo>
                  <a:lnTo>
                    <a:pt x="0" y="586739"/>
                  </a:lnTo>
                  <a:lnTo>
                    <a:pt x="0" y="591819"/>
                  </a:lnTo>
                  <a:lnTo>
                    <a:pt x="6350" y="591819"/>
                  </a:lnTo>
                  <a:lnTo>
                    <a:pt x="6350" y="586739"/>
                  </a:lnTo>
                  <a:close/>
                </a:path>
                <a:path w="6350" h="636270">
                  <a:moveTo>
                    <a:pt x="6350" y="580389"/>
                  </a:moveTo>
                  <a:lnTo>
                    <a:pt x="0" y="580389"/>
                  </a:lnTo>
                  <a:lnTo>
                    <a:pt x="0" y="585469"/>
                  </a:lnTo>
                  <a:lnTo>
                    <a:pt x="6350" y="585469"/>
                  </a:lnTo>
                  <a:lnTo>
                    <a:pt x="6350" y="580389"/>
                  </a:lnTo>
                  <a:close/>
                </a:path>
                <a:path w="6350" h="636270">
                  <a:moveTo>
                    <a:pt x="6350" y="574039"/>
                  </a:moveTo>
                  <a:lnTo>
                    <a:pt x="0" y="574039"/>
                  </a:lnTo>
                  <a:lnTo>
                    <a:pt x="0" y="579119"/>
                  </a:lnTo>
                  <a:lnTo>
                    <a:pt x="6350" y="579119"/>
                  </a:lnTo>
                  <a:lnTo>
                    <a:pt x="6350" y="574039"/>
                  </a:lnTo>
                  <a:close/>
                </a:path>
                <a:path w="6350" h="636270">
                  <a:moveTo>
                    <a:pt x="6350" y="567689"/>
                  </a:moveTo>
                  <a:lnTo>
                    <a:pt x="0" y="567689"/>
                  </a:lnTo>
                  <a:lnTo>
                    <a:pt x="0" y="572769"/>
                  </a:lnTo>
                  <a:lnTo>
                    <a:pt x="6350" y="572769"/>
                  </a:lnTo>
                  <a:lnTo>
                    <a:pt x="6350" y="567689"/>
                  </a:lnTo>
                  <a:close/>
                </a:path>
                <a:path w="6350" h="636270">
                  <a:moveTo>
                    <a:pt x="6350" y="561339"/>
                  </a:moveTo>
                  <a:lnTo>
                    <a:pt x="0" y="561339"/>
                  </a:lnTo>
                  <a:lnTo>
                    <a:pt x="0" y="566419"/>
                  </a:lnTo>
                  <a:lnTo>
                    <a:pt x="6350" y="566419"/>
                  </a:lnTo>
                  <a:lnTo>
                    <a:pt x="6350" y="561339"/>
                  </a:lnTo>
                  <a:close/>
                </a:path>
                <a:path w="6350" h="636270">
                  <a:moveTo>
                    <a:pt x="6350" y="554989"/>
                  </a:moveTo>
                  <a:lnTo>
                    <a:pt x="0" y="554989"/>
                  </a:lnTo>
                  <a:lnTo>
                    <a:pt x="0" y="560069"/>
                  </a:lnTo>
                  <a:lnTo>
                    <a:pt x="6350" y="560069"/>
                  </a:lnTo>
                  <a:lnTo>
                    <a:pt x="6350" y="554989"/>
                  </a:lnTo>
                  <a:close/>
                </a:path>
                <a:path w="6350" h="636270">
                  <a:moveTo>
                    <a:pt x="6350" y="548639"/>
                  </a:moveTo>
                  <a:lnTo>
                    <a:pt x="0" y="548639"/>
                  </a:lnTo>
                  <a:lnTo>
                    <a:pt x="0" y="553719"/>
                  </a:lnTo>
                  <a:lnTo>
                    <a:pt x="6350" y="553719"/>
                  </a:lnTo>
                  <a:lnTo>
                    <a:pt x="6350" y="548639"/>
                  </a:lnTo>
                  <a:close/>
                </a:path>
                <a:path w="6350" h="636270">
                  <a:moveTo>
                    <a:pt x="6350" y="542289"/>
                  </a:moveTo>
                  <a:lnTo>
                    <a:pt x="0" y="542289"/>
                  </a:lnTo>
                  <a:lnTo>
                    <a:pt x="0" y="547369"/>
                  </a:lnTo>
                  <a:lnTo>
                    <a:pt x="6350" y="547369"/>
                  </a:lnTo>
                  <a:lnTo>
                    <a:pt x="6350" y="542289"/>
                  </a:lnTo>
                  <a:close/>
                </a:path>
                <a:path w="6350" h="636270">
                  <a:moveTo>
                    <a:pt x="6350" y="535939"/>
                  </a:moveTo>
                  <a:lnTo>
                    <a:pt x="0" y="535939"/>
                  </a:lnTo>
                  <a:lnTo>
                    <a:pt x="0" y="541019"/>
                  </a:lnTo>
                  <a:lnTo>
                    <a:pt x="6350" y="541019"/>
                  </a:lnTo>
                  <a:lnTo>
                    <a:pt x="6350" y="535939"/>
                  </a:lnTo>
                  <a:close/>
                </a:path>
                <a:path w="6350" h="636270">
                  <a:moveTo>
                    <a:pt x="6350" y="528319"/>
                  </a:moveTo>
                  <a:lnTo>
                    <a:pt x="0" y="528319"/>
                  </a:lnTo>
                  <a:lnTo>
                    <a:pt x="0" y="534669"/>
                  </a:lnTo>
                  <a:lnTo>
                    <a:pt x="6350" y="534669"/>
                  </a:lnTo>
                  <a:lnTo>
                    <a:pt x="6350" y="528319"/>
                  </a:lnTo>
                  <a:close/>
                </a:path>
                <a:path w="6350" h="636270">
                  <a:moveTo>
                    <a:pt x="6350" y="523239"/>
                  </a:moveTo>
                  <a:lnTo>
                    <a:pt x="0" y="523239"/>
                  </a:lnTo>
                  <a:lnTo>
                    <a:pt x="0" y="527049"/>
                  </a:lnTo>
                  <a:lnTo>
                    <a:pt x="6350" y="527049"/>
                  </a:lnTo>
                  <a:lnTo>
                    <a:pt x="6350" y="523239"/>
                  </a:lnTo>
                  <a:close/>
                </a:path>
                <a:path w="6350" h="636270">
                  <a:moveTo>
                    <a:pt x="6350" y="516889"/>
                  </a:moveTo>
                  <a:lnTo>
                    <a:pt x="0" y="516889"/>
                  </a:lnTo>
                  <a:lnTo>
                    <a:pt x="0" y="521969"/>
                  </a:lnTo>
                  <a:lnTo>
                    <a:pt x="6350" y="521969"/>
                  </a:lnTo>
                  <a:lnTo>
                    <a:pt x="6350" y="516889"/>
                  </a:lnTo>
                  <a:close/>
                </a:path>
                <a:path w="6350" h="636270">
                  <a:moveTo>
                    <a:pt x="6350" y="509269"/>
                  </a:moveTo>
                  <a:lnTo>
                    <a:pt x="0" y="509269"/>
                  </a:lnTo>
                  <a:lnTo>
                    <a:pt x="0" y="515619"/>
                  </a:lnTo>
                  <a:lnTo>
                    <a:pt x="6350" y="515619"/>
                  </a:lnTo>
                  <a:lnTo>
                    <a:pt x="6350" y="509269"/>
                  </a:lnTo>
                  <a:close/>
                </a:path>
                <a:path w="6350" h="636270">
                  <a:moveTo>
                    <a:pt x="6350" y="504189"/>
                  </a:moveTo>
                  <a:lnTo>
                    <a:pt x="0" y="504189"/>
                  </a:lnTo>
                  <a:lnTo>
                    <a:pt x="0" y="507999"/>
                  </a:lnTo>
                  <a:lnTo>
                    <a:pt x="6350" y="507999"/>
                  </a:lnTo>
                  <a:lnTo>
                    <a:pt x="6350" y="504189"/>
                  </a:lnTo>
                  <a:close/>
                </a:path>
                <a:path w="6350" h="636270">
                  <a:moveTo>
                    <a:pt x="6350" y="497839"/>
                  </a:moveTo>
                  <a:lnTo>
                    <a:pt x="0" y="497839"/>
                  </a:lnTo>
                  <a:lnTo>
                    <a:pt x="0" y="502919"/>
                  </a:lnTo>
                  <a:lnTo>
                    <a:pt x="6350" y="502919"/>
                  </a:lnTo>
                  <a:lnTo>
                    <a:pt x="6350" y="497839"/>
                  </a:lnTo>
                  <a:close/>
                </a:path>
                <a:path w="6350" h="636270">
                  <a:moveTo>
                    <a:pt x="6350" y="491489"/>
                  </a:moveTo>
                  <a:lnTo>
                    <a:pt x="0" y="491489"/>
                  </a:lnTo>
                  <a:lnTo>
                    <a:pt x="0" y="496569"/>
                  </a:lnTo>
                  <a:lnTo>
                    <a:pt x="6350" y="496569"/>
                  </a:lnTo>
                  <a:lnTo>
                    <a:pt x="6350" y="491489"/>
                  </a:lnTo>
                  <a:close/>
                </a:path>
                <a:path w="6350" h="636270">
                  <a:moveTo>
                    <a:pt x="6350" y="485139"/>
                  </a:moveTo>
                  <a:lnTo>
                    <a:pt x="0" y="485139"/>
                  </a:lnTo>
                  <a:lnTo>
                    <a:pt x="0" y="490219"/>
                  </a:lnTo>
                  <a:lnTo>
                    <a:pt x="6350" y="490219"/>
                  </a:lnTo>
                  <a:lnTo>
                    <a:pt x="6350" y="485139"/>
                  </a:lnTo>
                  <a:close/>
                </a:path>
                <a:path w="6350" h="636270">
                  <a:moveTo>
                    <a:pt x="6350" y="478789"/>
                  </a:moveTo>
                  <a:lnTo>
                    <a:pt x="0" y="478789"/>
                  </a:lnTo>
                  <a:lnTo>
                    <a:pt x="0" y="483869"/>
                  </a:lnTo>
                  <a:lnTo>
                    <a:pt x="6350" y="483869"/>
                  </a:lnTo>
                  <a:lnTo>
                    <a:pt x="6350" y="478789"/>
                  </a:lnTo>
                  <a:close/>
                </a:path>
                <a:path w="6350" h="636270">
                  <a:moveTo>
                    <a:pt x="6350" y="472439"/>
                  </a:moveTo>
                  <a:lnTo>
                    <a:pt x="0" y="472439"/>
                  </a:lnTo>
                  <a:lnTo>
                    <a:pt x="0" y="477519"/>
                  </a:lnTo>
                  <a:lnTo>
                    <a:pt x="6350" y="477519"/>
                  </a:lnTo>
                  <a:lnTo>
                    <a:pt x="6350" y="472439"/>
                  </a:lnTo>
                  <a:close/>
                </a:path>
                <a:path w="6350" h="636270">
                  <a:moveTo>
                    <a:pt x="6350" y="466089"/>
                  </a:moveTo>
                  <a:lnTo>
                    <a:pt x="0" y="466089"/>
                  </a:lnTo>
                  <a:lnTo>
                    <a:pt x="0" y="471169"/>
                  </a:lnTo>
                  <a:lnTo>
                    <a:pt x="6350" y="471169"/>
                  </a:lnTo>
                  <a:lnTo>
                    <a:pt x="6350" y="466089"/>
                  </a:lnTo>
                  <a:close/>
                </a:path>
                <a:path w="6350" h="636270">
                  <a:moveTo>
                    <a:pt x="6350" y="459739"/>
                  </a:moveTo>
                  <a:lnTo>
                    <a:pt x="0" y="459739"/>
                  </a:lnTo>
                  <a:lnTo>
                    <a:pt x="0" y="464819"/>
                  </a:lnTo>
                  <a:lnTo>
                    <a:pt x="6350" y="464819"/>
                  </a:lnTo>
                  <a:lnTo>
                    <a:pt x="6350" y="459739"/>
                  </a:lnTo>
                  <a:close/>
                </a:path>
                <a:path w="6350" h="636270">
                  <a:moveTo>
                    <a:pt x="6350" y="453389"/>
                  </a:moveTo>
                  <a:lnTo>
                    <a:pt x="0" y="453389"/>
                  </a:lnTo>
                  <a:lnTo>
                    <a:pt x="0" y="458469"/>
                  </a:lnTo>
                  <a:lnTo>
                    <a:pt x="6350" y="458469"/>
                  </a:lnTo>
                  <a:lnTo>
                    <a:pt x="6350" y="453389"/>
                  </a:lnTo>
                  <a:close/>
                </a:path>
                <a:path w="6350" h="636270">
                  <a:moveTo>
                    <a:pt x="6350" y="447039"/>
                  </a:moveTo>
                  <a:lnTo>
                    <a:pt x="0" y="447039"/>
                  </a:lnTo>
                  <a:lnTo>
                    <a:pt x="0" y="452119"/>
                  </a:lnTo>
                  <a:lnTo>
                    <a:pt x="6350" y="452119"/>
                  </a:lnTo>
                  <a:lnTo>
                    <a:pt x="6350" y="447039"/>
                  </a:lnTo>
                  <a:close/>
                </a:path>
                <a:path w="6350" h="636270">
                  <a:moveTo>
                    <a:pt x="6350" y="440689"/>
                  </a:moveTo>
                  <a:lnTo>
                    <a:pt x="0" y="440689"/>
                  </a:lnTo>
                  <a:lnTo>
                    <a:pt x="0" y="445769"/>
                  </a:lnTo>
                  <a:lnTo>
                    <a:pt x="6350" y="445769"/>
                  </a:lnTo>
                  <a:lnTo>
                    <a:pt x="6350" y="440689"/>
                  </a:lnTo>
                  <a:close/>
                </a:path>
                <a:path w="6350" h="636270">
                  <a:moveTo>
                    <a:pt x="6350" y="434339"/>
                  </a:moveTo>
                  <a:lnTo>
                    <a:pt x="0" y="434339"/>
                  </a:lnTo>
                  <a:lnTo>
                    <a:pt x="0" y="439419"/>
                  </a:lnTo>
                  <a:lnTo>
                    <a:pt x="6350" y="439419"/>
                  </a:lnTo>
                  <a:lnTo>
                    <a:pt x="6350" y="434339"/>
                  </a:lnTo>
                  <a:close/>
                </a:path>
                <a:path w="6350" h="636270">
                  <a:moveTo>
                    <a:pt x="6350" y="427989"/>
                  </a:moveTo>
                  <a:lnTo>
                    <a:pt x="0" y="427989"/>
                  </a:lnTo>
                  <a:lnTo>
                    <a:pt x="0" y="433069"/>
                  </a:lnTo>
                  <a:lnTo>
                    <a:pt x="6350" y="433069"/>
                  </a:lnTo>
                  <a:lnTo>
                    <a:pt x="6350" y="427989"/>
                  </a:lnTo>
                  <a:close/>
                </a:path>
                <a:path w="6350" h="636270">
                  <a:moveTo>
                    <a:pt x="6350" y="408939"/>
                  </a:moveTo>
                  <a:lnTo>
                    <a:pt x="0" y="408939"/>
                  </a:lnTo>
                  <a:lnTo>
                    <a:pt x="0" y="426719"/>
                  </a:lnTo>
                  <a:lnTo>
                    <a:pt x="6350" y="426719"/>
                  </a:lnTo>
                  <a:lnTo>
                    <a:pt x="6350" y="408939"/>
                  </a:lnTo>
                  <a:close/>
                </a:path>
                <a:path w="6350" h="636270">
                  <a:moveTo>
                    <a:pt x="6350" y="402589"/>
                  </a:moveTo>
                  <a:lnTo>
                    <a:pt x="0" y="402589"/>
                  </a:lnTo>
                  <a:lnTo>
                    <a:pt x="0" y="407669"/>
                  </a:lnTo>
                  <a:lnTo>
                    <a:pt x="6350" y="407669"/>
                  </a:lnTo>
                  <a:lnTo>
                    <a:pt x="6350" y="402589"/>
                  </a:lnTo>
                  <a:close/>
                </a:path>
                <a:path w="6350" h="636270">
                  <a:moveTo>
                    <a:pt x="6350" y="397509"/>
                  </a:moveTo>
                  <a:lnTo>
                    <a:pt x="0" y="397509"/>
                  </a:lnTo>
                  <a:lnTo>
                    <a:pt x="0" y="401319"/>
                  </a:lnTo>
                  <a:lnTo>
                    <a:pt x="6350" y="401319"/>
                  </a:lnTo>
                  <a:lnTo>
                    <a:pt x="6350" y="397509"/>
                  </a:lnTo>
                  <a:close/>
                </a:path>
              </a:pathLst>
            </a:custGeom>
            <a:solidFill>
              <a:srgbClr val="7300F0"/>
            </a:solidFill>
          </p:spPr>
          <p:txBody>
            <a:bodyPr bIns="0" lIns="0" rIns="0" rtlCol="0" tIns="0" wrap="square"/>
            <a:p/>
          </p:txBody>
        </p:sp>
        <p:sp>
          <p:nvSpPr>
            <p:cNvPr id="1050461" name="object 1769"/>
            <p:cNvSpPr/>
            <p:nvPr/>
          </p:nvSpPr>
          <p:spPr>
            <a:xfrm>
              <a:off x="2835909" y="5833110"/>
              <a:ext cx="7620" cy="642620"/>
            </a:xfrm>
            <a:custGeom>
              <a:avLst/>
              <a:ahLst/>
              <a:rect l="l" t="t" r="r" b="b"/>
              <a:pathLst>
                <a:path w="7619" h="642620">
                  <a:moveTo>
                    <a:pt x="2539" y="0"/>
                  </a:moveTo>
                  <a:lnTo>
                    <a:pt x="0" y="0"/>
                  </a:lnTo>
                  <a:lnTo>
                    <a:pt x="0" y="3809"/>
                  </a:lnTo>
                  <a:lnTo>
                    <a:pt x="7619" y="3809"/>
                  </a:lnTo>
                  <a:lnTo>
                    <a:pt x="7619" y="2539"/>
                  </a:lnTo>
                  <a:lnTo>
                    <a:pt x="5079" y="2539"/>
                  </a:lnTo>
                  <a:lnTo>
                    <a:pt x="5079" y="1269"/>
                  </a:lnTo>
                  <a:lnTo>
                    <a:pt x="2539" y="1269"/>
                  </a:lnTo>
                  <a:lnTo>
                    <a:pt x="2539" y="0"/>
                  </a:lnTo>
                  <a:close/>
                </a:path>
                <a:path w="7619" h="642620">
                  <a:moveTo>
                    <a:pt x="7619" y="3809"/>
                  </a:moveTo>
                  <a:lnTo>
                    <a:pt x="0" y="3809"/>
                  </a:lnTo>
                  <a:lnTo>
                    <a:pt x="0" y="6349"/>
                  </a:lnTo>
                  <a:lnTo>
                    <a:pt x="7619" y="6349"/>
                  </a:lnTo>
                  <a:lnTo>
                    <a:pt x="7619" y="3809"/>
                  </a:lnTo>
                  <a:close/>
                </a:path>
                <a:path w="7619" h="642620">
                  <a:moveTo>
                    <a:pt x="7619" y="6350"/>
                  </a:moveTo>
                  <a:lnTo>
                    <a:pt x="0" y="6350"/>
                  </a:lnTo>
                  <a:lnTo>
                    <a:pt x="0" y="10159"/>
                  </a:lnTo>
                  <a:lnTo>
                    <a:pt x="7619" y="10159"/>
                  </a:lnTo>
                  <a:lnTo>
                    <a:pt x="7619" y="6350"/>
                  </a:lnTo>
                  <a:close/>
                </a:path>
                <a:path w="7619" h="642620">
                  <a:moveTo>
                    <a:pt x="7619" y="10159"/>
                  </a:moveTo>
                  <a:lnTo>
                    <a:pt x="0" y="10159"/>
                  </a:lnTo>
                  <a:lnTo>
                    <a:pt x="0" y="12699"/>
                  </a:lnTo>
                  <a:lnTo>
                    <a:pt x="7619" y="12699"/>
                  </a:lnTo>
                  <a:lnTo>
                    <a:pt x="7619" y="10159"/>
                  </a:lnTo>
                  <a:close/>
                </a:path>
                <a:path w="7619" h="642620">
                  <a:moveTo>
                    <a:pt x="7619" y="12700"/>
                  </a:moveTo>
                  <a:lnTo>
                    <a:pt x="0" y="12700"/>
                  </a:lnTo>
                  <a:lnTo>
                    <a:pt x="0" y="16509"/>
                  </a:lnTo>
                  <a:lnTo>
                    <a:pt x="7619" y="16509"/>
                  </a:lnTo>
                  <a:lnTo>
                    <a:pt x="7619" y="12700"/>
                  </a:lnTo>
                  <a:close/>
                </a:path>
                <a:path w="7619" h="642620">
                  <a:moveTo>
                    <a:pt x="7619" y="16509"/>
                  </a:moveTo>
                  <a:lnTo>
                    <a:pt x="0" y="16509"/>
                  </a:lnTo>
                  <a:lnTo>
                    <a:pt x="0" y="19049"/>
                  </a:lnTo>
                  <a:lnTo>
                    <a:pt x="7619" y="19049"/>
                  </a:lnTo>
                  <a:lnTo>
                    <a:pt x="7619" y="16509"/>
                  </a:lnTo>
                  <a:close/>
                </a:path>
                <a:path w="7619" h="642620">
                  <a:moveTo>
                    <a:pt x="7619" y="19050"/>
                  </a:moveTo>
                  <a:lnTo>
                    <a:pt x="0" y="19050"/>
                  </a:lnTo>
                  <a:lnTo>
                    <a:pt x="0" y="22859"/>
                  </a:lnTo>
                  <a:lnTo>
                    <a:pt x="7619" y="22859"/>
                  </a:lnTo>
                  <a:lnTo>
                    <a:pt x="7619" y="19050"/>
                  </a:lnTo>
                  <a:close/>
                </a:path>
                <a:path w="7619" h="642620">
                  <a:moveTo>
                    <a:pt x="7619" y="22859"/>
                  </a:moveTo>
                  <a:lnTo>
                    <a:pt x="0" y="22859"/>
                  </a:lnTo>
                  <a:lnTo>
                    <a:pt x="0" y="25399"/>
                  </a:lnTo>
                  <a:lnTo>
                    <a:pt x="7619" y="25399"/>
                  </a:lnTo>
                  <a:lnTo>
                    <a:pt x="7619" y="22859"/>
                  </a:lnTo>
                  <a:close/>
                </a:path>
                <a:path w="7619" h="642620">
                  <a:moveTo>
                    <a:pt x="7619" y="25400"/>
                  </a:moveTo>
                  <a:lnTo>
                    <a:pt x="0" y="25400"/>
                  </a:lnTo>
                  <a:lnTo>
                    <a:pt x="0" y="31749"/>
                  </a:lnTo>
                  <a:lnTo>
                    <a:pt x="7619" y="31749"/>
                  </a:lnTo>
                  <a:lnTo>
                    <a:pt x="7619" y="25400"/>
                  </a:lnTo>
                  <a:close/>
                </a:path>
                <a:path w="7619" h="642620">
                  <a:moveTo>
                    <a:pt x="7619" y="31750"/>
                  </a:moveTo>
                  <a:lnTo>
                    <a:pt x="0" y="31750"/>
                  </a:lnTo>
                  <a:lnTo>
                    <a:pt x="0" y="35559"/>
                  </a:lnTo>
                  <a:lnTo>
                    <a:pt x="7619" y="35559"/>
                  </a:lnTo>
                  <a:lnTo>
                    <a:pt x="7619" y="31750"/>
                  </a:lnTo>
                  <a:close/>
                </a:path>
                <a:path w="7619" h="642620">
                  <a:moveTo>
                    <a:pt x="7619" y="35559"/>
                  </a:moveTo>
                  <a:lnTo>
                    <a:pt x="0" y="35559"/>
                  </a:lnTo>
                  <a:lnTo>
                    <a:pt x="0" y="41909"/>
                  </a:lnTo>
                  <a:lnTo>
                    <a:pt x="7619" y="41909"/>
                  </a:lnTo>
                  <a:lnTo>
                    <a:pt x="7619" y="35559"/>
                  </a:lnTo>
                  <a:close/>
                </a:path>
                <a:path w="7619" h="642620">
                  <a:moveTo>
                    <a:pt x="7619" y="41909"/>
                  </a:moveTo>
                  <a:lnTo>
                    <a:pt x="0" y="41909"/>
                  </a:lnTo>
                  <a:lnTo>
                    <a:pt x="0" y="44449"/>
                  </a:lnTo>
                  <a:lnTo>
                    <a:pt x="7619" y="44449"/>
                  </a:lnTo>
                  <a:lnTo>
                    <a:pt x="7619" y="41909"/>
                  </a:lnTo>
                  <a:close/>
                </a:path>
                <a:path w="7619" h="642620">
                  <a:moveTo>
                    <a:pt x="7619" y="44450"/>
                  </a:moveTo>
                  <a:lnTo>
                    <a:pt x="0" y="44450"/>
                  </a:lnTo>
                  <a:lnTo>
                    <a:pt x="0" y="48259"/>
                  </a:lnTo>
                  <a:lnTo>
                    <a:pt x="7619" y="48259"/>
                  </a:lnTo>
                  <a:lnTo>
                    <a:pt x="7619" y="44450"/>
                  </a:lnTo>
                  <a:close/>
                </a:path>
                <a:path w="7619" h="642620">
                  <a:moveTo>
                    <a:pt x="7619" y="48259"/>
                  </a:moveTo>
                  <a:lnTo>
                    <a:pt x="0" y="48259"/>
                  </a:lnTo>
                  <a:lnTo>
                    <a:pt x="0" y="54609"/>
                  </a:lnTo>
                  <a:lnTo>
                    <a:pt x="7619" y="54609"/>
                  </a:lnTo>
                  <a:lnTo>
                    <a:pt x="7619" y="48259"/>
                  </a:lnTo>
                  <a:close/>
                </a:path>
                <a:path w="7619" h="642620">
                  <a:moveTo>
                    <a:pt x="7619" y="54609"/>
                  </a:moveTo>
                  <a:lnTo>
                    <a:pt x="0" y="54609"/>
                  </a:lnTo>
                  <a:lnTo>
                    <a:pt x="0" y="57149"/>
                  </a:lnTo>
                  <a:lnTo>
                    <a:pt x="7619" y="57149"/>
                  </a:lnTo>
                  <a:lnTo>
                    <a:pt x="7619" y="54609"/>
                  </a:lnTo>
                  <a:close/>
                </a:path>
                <a:path w="7619" h="642620">
                  <a:moveTo>
                    <a:pt x="7619" y="57150"/>
                  </a:moveTo>
                  <a:lnTo>
                    <a:pt x="0" y="57150"/>
                  </a:lnTo>
                  <a:lnTo>
                    <a:pt x="0" y="60959"/>
                  </a:lnTo>
                  <a:lnTo>
                    <a:pt x="7619" y="60959"/>
                  </a:lnTo>
                  <a:lnTo>
                    <a:pt x="7619" y="57150"/>
                  </a:lnTo>
                  <a:close/>
                </a:path>
                <a:path w="7619" h="642620">
                  <a:moveTo>
                    <a:pt x="7619" y="60959"/>
                  </a:moveTo>
                  <a:lnTo>
                    <a:pt x="0" y="60959"/>
                  </a:lnTo>
                  <a:lnTo>
                    <a:pt x="0" y="67309"/>
                  </a:lnTo>
                  <a:lnTo>
                    <a:pt x="7619" y="67309"/>
                  </a:lnTo>
                  <a:lnTo>
                    <a:pt x="7619" y="60959"/>
                  </a:lnTo>
                  <a:close/>
                </a:path>
                <a:path w="7619" h="642620">
                  <a:moveTo>
                    <a:pt x="7619" y="67309"/>
                  </a:moveTo>
                  <a:lnTo>
                    <a:pt x="0" y="67309"/>
                  </a:lnTo>
                  <a:lnTo>
                    <a:pt x="0" y="69849"/>
                  </a:lnTo>
                  <a:lnTo>
                    <a:pt x="7619" y="69849"/>
                  </a:lnTo>
                  <a:lnTo>
                    <a:pt x="7619" y="67309"/>
                  </a:lnTo>
                  <a:close/>
                </a:path>
                <a:path w="7619" h="642620">
                  <a:moveTo>
                    <a:pt x="7619" y="69850"/>
                  </a:moveTo>
                  <a:lnTo>
                    <a:pt x="0" y="69850"/>
                  </a:lnTo>
                  <a:lnTo>
                    <a:pt x="0" y="73659"/>
                  </a:lnTo>
                  <a:lnTo>
                    <a:pt x="7619" y="73659"/>
                  </a:lnTo>
                  <a:lnTo>
                    <a:pt x="7619" y="69850"/>
                  </a:lnTo>
                  <a:close/>
                </a:path>
                <a:path w="7619" h="642620">
                  <a:moveTo>
                    <a:pt x="7619" y="73659"/>
                  </a:moveTo>
                  <a:lnTo>
                    <a:pt x="0" y="73659"/>
                  </a:lnTo>
                  <a:lnTo>
                    <a:pt x="0" y="76199"/>
                  </a:lnTo>
                  <a:lnTo>
                    <a:pt x="7619" y="76199"/>
                  </a:lnTo>
                  <a:lnTo>
                    <a:pt x="7619" y="73659"/>
                  </a:lnTo>
                  <a:close/>
                </a:path>
                <a:path w="7619" h="642620">
                  <a:moveTo>
                    <a:pt x="7619" y="76200"/>
                  </a:moveTo>
                  <a:lnTo>
                    <a:pt x="0" y="76200"/>
                  </a:lnTo>
                  <a:lnTo>
                    <a:pt x="0" y="80009"/>
                  </a:lnTo>
                  <a:lnTo>
                    <a:pt x="7619" y="80009"/>
                  </a:lnTo>
                  <a:lnTo>
                    <a:pt x="7619" y="76200"/>
                  </a:lnTo>
                  <a:close/>
                </a:path>
                <a:path w="7619" h="642620">
                  <a:moveTo>
                    <a:pt x="7619" y="80009"/>
                  </a:moveTo>
                  <a:lnTo>
                    <a:pt x="0" y="80009"/>
                  </a:lnTo>
                  <a:lnTo>
                    <a:pt x="0" y="82549"/>
                  </a:lnTo>
                  <a:lnTo>
                    <a:pt x="7619" y="82549"/>
                  </a:lnTo>
                  <a:lnTo>
                    <a:pt x="7619" y="80009"/>
                  </a:lnTo>
                  <a:close/>
                </a:path>
                <a:path w="7619" h="642620">
                  <a:moveTo>
                    <a:pt x="7619" y="82550"/>
                  </a:moveTo>
                  <a:lnTo>
                    <a:pt x="0" y="82550"/>
                  </a:lnTo>
                  <a:lnTo>
                    <a:pt x="0" y="86359"/>
                  </a:lnTo>
                  <a:lnTo>
                    <a:pt x="7619" y="86359"/>
                  </a:lnTo>
                  <a:lnTo>
                    <a:pt x="7619" y="82550"/>
                  </a:lnTo>
                  <a:close/>
                </a:path>
                <a:path w="7619" h="642620">
                  <a:moveTo>
                    <a:pt x="7619" y="86359"/>
                  </a:moveTo>
                  <a:lnTo>
                    <a:pt x="0" y="86359"/>
                  </a:lnTo>
                  <a:lnTo>
                    <a:pt x="0" y="88899"/>
                  </a:lnTo>
                  <a:lnTo>
                    <a:pt x="7619" y="88899"/>
                  </a:lnTo>
                  <a:lnTo>
                    <a:pt x="7619" y="86359"/>
                  </a:lnTo>
                  <a:close/>
                </a:path>
                <a:path w="7619" h="642620">
                  <a:moveTo>
                    <a:pt x="7619" y="88900"/>
                  </a:moveTo>
                  <a:lnTo>
                    <a:pt x="0" y="88900"/>
                  </a:lnTo>
                  <a:lnTo>
                    <a:pt x="0" y="92709"/>
                  </a:lnTo>
                  <a:lnTo>
                    <a:pt x="7619" y="92709"/>
                  </a:lnTo>
                  <a:lnTo>
                    <a:pt x="7619" y="88900"/>
                  </a:lnTo>
                  <a:close/>
                </a:path>
                <a:path w="7619" h="642620">
                  <a:moveTo>
                    <a:pt x="7619" y="92709"/>
                  </a:moveTo>
                  <a:lnTo>
                    <a:pt x="0" y="92709"/>
                  </a:lnTo>
                  <a:lnTo>
                    <a:pt x="0" y="95249"/>
                  </a:lnTo>
                  <a:lnTo>
                    <a:pt x="7619" y="95249"/>
                  </a:lnTo>
                  <a:lnTo>
                    <a:pt x="7619" y="92709"/>
                  </a:lnTo>
                  <a:close/>
                </a:path>
                <a:path w="7619" h="642620">
                  <a:moveTo>
                    <a:pt x="7619" y="95250"/>
                  </a:moveTo>
                  <a:lnTo>
                    <a:pt x="0" y="95250"/>
                  </a:lnTo>
                  <a:lnTo>
                    <a:pt x="0" y="99059"/>
                  </a:lnTo>
                  <a:lnTo>
                    <a:pt x="7619" y="99059"/>
                  </a:lnTo>
                  <a:lnTo>
                    <a:pt x="7619" y="95250"/>
                  </a:lnTo>
                  <a:close/>
                </a:path>
                <a:path w="7619" h="642620">
                  <a:moveTo>
                    <a:pt x="7619" y="99059"/>
                  </a:moveTo>
                  <a:lnTo>
                    <a:pt x="0" y="99059"/>
                  </a:lnTo>
                  <a:lnTo>
                    <a:pt x="0" y="101599"/>
                  </a:lnTo>
                  <a:lnTo>
                    <a:pt x="7619" y="101599"/>
                  </a:lnTo>
                  <a:lnTo>
                    <a:pt x="7619" y="99059"/>
                  </a:lnTo>
                  <a:close/>
                </a:path>
                <a:path w="7619" h="642620">
                  <a:moveTo>
                    <a:pt x="7619" y="101600"/>
                  </a:moveTo>
                  <a:lnTo>
                    <a:pt x="0" y="101600"/>
                  </a:lnTo>
                  <a:lnTo>
                    <a:pt x="0" y="107949"/>
                  </a:lnTo>
                  <a:lnTo>
                    <a:pt x="7619" y="107949"/>
                  </a:lnTo>
                  <a:lnTo>
                    <a:pt x="7619" y="101600"/>
                  </a:lnTo>
                  <a:close/>
                </a:path>
                <a:path w="7619" h="642620">
                  <a:moveTo>
                    <a:pt x="7619" y="107950"/>
                  </a:moveTo>
                  <a:lnTo>
                    <a:pt x="0" y="107950"/>
                  </a:lnTo>
                  <a:lnTo>
                    <a:pt x="0" y="111759"/>
                  </a:lnTo>
                  <a:lnTo>
                    <a:pt x="7619" y="111759"/>
                  </a:lnTo>
                  <a:lnTo>
                    <a:pt x="7619" y="107950"/>
                  </a:lnTo>
                  <a:close/>
                </a:path>
                <a:path w="7619" h="642620">
                  <a:moveTo>
                    <a:pt x="7619" y="111759"/>
                  </a:moveTo>
                  <a:lnTo>
                    <a:pt x="0" y="111759"/>
                  </a:lnTo>
                  <a:lnTo>
                    <a:pt x="0" y="114299"/>
                  </a:lnTo>
                  <a:lnTo>
                    <a:pt x="7619" y="114299"/>
                  </a:lnTo>
                  <a:lnTo>
                    <a:pt x="7619" y="111759"/>
                  </a:lnTo>
                  <a:close/>
                </a:path>
                <a:path w="7619" h="642620">
                  <a:moveTo>
                    <a:pt x="7619" y="114300"/>
                  </a:moveTo>
                  <a:lnTo>
                    <a:pt x="0" y="114300"/>
                  </a:lnTo>
                  <a:lnTo>
                    <a:pt x="0" y="118109"/>
                  </a:lnTo>
                  <a:lnTo>
                    <a:pt x="7619" y="118109"/>
                  </a:lnTo>
                  <a:lnTo>
                    <a:pt x="7619" y="114300"/>
                  </a:lnTo>
                  <a:close/>
                </a:path>
                <a:path w="7619" h="642620">
                  <a:moveTo>
                    <a:pt x="7619" y="118109"/>
                  </a:moveTo>
                  <a:lnTo>
                    <a:pt x="0" y="118109"/>
                  </a:lnTo>
                  <a:lnTo>
                    <a:pt x="0" y="120649"/>
                  </a:lnTo>
                  <a:lnTo>
                    <a:pt x="7619" y="120649"/>
                  </a:lnTo>
                  <a:lnTo>
                    <a:pt x="7619" y="118109"/>
                  </a:lnTo>
                  <a:close/>
                </a:path>
                <a:path w="7619" h="642620">
                  <a:moveTo>
                    <a:pt x="7619" y="120650"/>
                  </a:moveTo>
                  <a:lnTo>
                    <a:pt x="0" y="120650"/>
                  </a:lnTo>
                  <a:lnTo>
                    <a:pt x="0" y="126999"/>
                  </a:lnTo>
                  <a:lnTo>
                    <a:pt x="7619" y="126999"/>
                  </a:lnTo>
                  <a:lnTo>
                    <a:pt x="7619" y="120650"/>
                  </a:lnTo>
                  <a:close/>
                </a:path>
                <a:path w="7619" h="642620">
                  <a:moveTo>
                    <a:pt x="7619" y="127000"/>
                  </a:moveTo>
                  <a:lnTo>
                    <a:pt x="0" y="127000"/>
                  </a:lnTo>
                  <a:lnTo>
                    <a:pt x="0" y="130809"/>
                  </a:lnTo>
                  <a:lnTo>
                    <a:pt x="7619" y="130809"/>
                  </a:lnTo>
                  <a:lnTo>
                    <a:pt x="7619" y="127000"/>
                  </a:lnTo>
                  <a:close/>
                </a:path>
                <a:path w="7619" h="642620">
                  <a:moveTo>
                    <a:pt x="7619" y="130809"/>
                  </a:moveTo>
                  <a:lnTo>
                    <a:pt x="0" y="130809"/>
                  </a:lnTo>
                  <a:lnTo>
                    <a:pt x="0" y="139699"/>
                  </a:lnTo>
                  <a:lnTo>
                    <a:pt x="7619" y="139699"/>
                  </a:lnTo>
                  <a:lnTo>
                    <a:pt x="7619" y="130809"/>
                  </a:lnTo>
                  <a:close/>
                </a:path>
                <a:path w="7619" h="642620">
                  <a:moveTo>
                    <a:pt x="7619" y="139700"/>
                  </a:moveTo>
                  <a:lnTo>
                    <a:pt x="0" y="139700"/>
                  </a:lnTo>
                  <a:lnTo>
                    <a:pt x="0" y="146049"/>
                  </a:lnTo>
                  <a:lnTo>
                    <a:pt x="7619" y="146049"/>
                  </a:lnTo>
                  <a:lnTo>
                    <a:pt x="7619" y="139700"/>
                  </a:lnTo>
                  <a:close/>
                </a:path>
                <a:path w="7619" h="642620">
                  <a:moveTo>
                    <a:pt x="7619" y="146050"/>
                  </a:moveTo>
                  <a:lnTo>
                    <a:pt x="0" y="146050"/>
                  </a:lnTo>
                  <a:lnTo>
                    <a:pt x="0" y="149859"/>
                  </a:lnTo>
                  <a:lnTo>
                    <a:pt x="7619" y="149859"/>
                  </a:lnTo>
                  <a:lnTo>
                    <a:pt x="7619" y="146050"/>
                  </a:lnTo>
                  <a:close/>
                </a:path>
                <a:path w="7619" h="642620">
                  <a:moveTo>
                    <a:pt x="7619" y="149859"/>
                  </a:moveTo>
                  <a:lnTo>
                    <a:pt x="0" y="149859"/>
                  </a:lnTo>
                  <a:lnTo>
                    <a:pt x="0" y="152399"/>
                  </a:lnTo>
                  <a:lnTo>
                    <a:pt x="7619" y="152399"/>
                  </a:lnTo>
                  <a:lnTo>
                    <a:pt x="7619" y="149859"/>
                  </a:lnTo>
                  <a:close/>
                </a:path>
                <a:path w="7619" h="642620">
                  <a:moveTo>
                    <a:pt x="7619" y="152400"/>
                  </a:moveTo>
                  <a:lnTo>
                    <a:pt x="0" y="152400"/>
                  </a:lnTo>
                  <a:lnTo>
                    <a:pt x="0" y="156209"/>
                  </a:lnTo>
                  <a:lnTo>
                    <a:pt x="7619" y="156209"/>
                  </a:lnTo>
                  <a:lnTo>
                    <a:pt x="7619" y="152400"/>
                  </a:lnTo>
                  <a:close/>
                </a:path>
                <a:path w="7619" h="642620">
                  <a:moveTo>
                    <a:pt x="7619" y="156209"/>
                  </a:moveTo>
                  <a:lnTo>
                    <a:pt x="0" y="156209"/>
                  </a:lnTo>
                  <a:lnTo>
                    <a:pt x="0" y="158749"/>
                  </a:lnTo>
                  <a:lnTo>
                    <a:pt x="7619" y="158749"/>
                  </a:lnTo>
                  <a:lnTo>
                    <a:pt x="7619" y="156209"/>
                  </a:lnTo>
                  <a:close/>
                </a:path>
                <a:path w="7619" h="642620">
                  <a:moveTo>
                    <a:pt x="7619" y="158750"/>
                  </a:moveTo>
                  <a:lnTo>
                    <a:pt x="0" y="158750"/>
                  </a:lnTo>
                  <a:lnTo>
                    <a:pt x="0" y="162559"/>
                  </a:lnTo>
                  <a:lnTo>
                    <a:pt x="7619" y="162559"/>
                  </a:lnTo>
                  <a:lnTo>
                    <a:pt x="7619" y="158750"/>
                  </a:lnTo>
                  <a:close/>
                </a:path>
                <a:path w="7619" h="642620">
                  <a:moveTo>
                    <a:pt x="7619" y="162559"/>
                  </a:moveTo>
                  <a:lnTo>
                    <a:pt x="0" y="162559"/>
                  </a:lnTo>
                  <a:lnTo>
                    <a:pt x="0" y="165099"/>
                  </a:lnTo>
                  <a:lnTo>
                    <a:pt x="7619" y="165099"/>
                  </a:lnTo>
                  <a:lnTo>
                    <a:pt x="7619" y="162559"/>
                  </a:lnTo>
                  <a:close/>
                </a:path>
                <a:path w="7619" h="642620">
                  <a:moveTo>
                    <a:pt x="7619" y="165100"/>
                  </a:moveTo>
                  <a:lnTo>
                    <a:pt x="0" y="165100"/>
                  </a:lnTo>
                  <a:lnTo>
                    <a:pt x="0" y="168909"/>
                  </a:lnTo>
                  <a:lnTo>
                    <a:pt x="7619" y="168909"/>
                  </a:lnTo>
                  <a:lnTo>
                    <a:pt x="7619" y="165100"/>
                  </a:lnTo>
                  <a:close/>
                </a:path>
                <a:path w="7619" h="642620">
                  <a:moveTo>
                    <a:pt x="7619" y="168909"/>
                  </a:moveTo>
                  <a:lnTo>
                    <a:pt x="0" y="168909"/>
                  </a:lnTo>
                  <a:lnTo>
                    <a:pt x="0" y="171449"/>
                  </a:lnTo>
                  <a:lnTo>
                    <a:pt x="7619" y="171449"/>
                  </a:lnTo>
                  <a:lnTo>
                    <a:pt x="7619" y="168909"/>
                  </a:lnTo>
                  <a:close/>
                </a:path>
                <a:path w="7619" h="642620">
                  <a:moveTo>
                    <a:pt x="7619" y="171450"/>
                  </a:moveTo>
                  <a:lnTo>
                    <a:pt x="0" y="171450"/>
                  </a:lnTo>
                  <a:lnTo>
                    <a:pt x="0" y="175259"/>
                  </a:lnTo>
                  <a:lnTo>
                    <a:pt x="7619" y="175259"/>
                  </a:lnTo>
                  <a:lnTo>
                    <a:pt x="7619" y="171450"/>
                  </a:lnTo>
                  <a:close/>
                </a:path>
                <a:path w="7619" h="642620">
                  <a:moveTo>
                    <a:pt x="7619" y="175259"/>
                  </a:moveTo>
                  <a:lnTo>
                    <a:pt x="0" y="175259"/>
                  </a:lnTo>
                  <a:lnTo>
                    <a:pt x="0" y="177799"/>
                  </a:lnTo>
                  <a:lnTo>
                    <a:pt x="7619" y="177799"/>
                  </a:lnTo>
                  <a:lnTo>
                    <a:pt x="7619" y="175259"/>
                  </a:lnTo>
                  <a:close/>
                </a:path>
                <a:path w="7619" h="642620">
                  <a:moveTo>
                    <a:pt x="7619" y="177800"/>
                  </a:moveTo>
                  <a:lnTo>
                    <a:pt x="0" y="177800"/>
                  </a:lnTo>
                  <a:lnTo>
                    <a:pt x="0" y="184149"/>
                  </a:lnTo>
                  <a:lnTo>
                    <a:pt x="7619" y="184149"/>
                  </a:lnTo>
                  <a:lnTo>
                    <a:pt x="7619" y="177800"/>
                  </a:lnTo>
                  <a:close/>
                </a:path>
                <a:path w="7619" h="642620">
                  <a:moveTo>
                    <a:pt x="7619" y="184150"/>
                  </a:moveTo>
                  <a:lnTo>
                    <a:pt x="0" y="184150"/>
                  </a:lnTo>
                  <a:lnTo>
                    <a:pt x="0" y="187959"/>
                  </a:lnTo>
                  <a:lnTo>
                    <a:pt x="7619" y="187959"/>
                  </a:lnTo>
                  <a:lnTo>
                    <a:pt x="7619" y="184150"/>
                  </a:lnTo>
                  <a:close/>
                </a:path>
                <a:path w="7619" h="642620">
                  <a:moveTo>
                    <a:pt x="7619" y="187959"/>
                  </a:moveTo>
                  <a:lnTo>
                    <a:pt x="0" y="187959"/>
                  </a:lnTo>
                  <a:lnTo>
                    <a:pt x="0" y="190499"/>
                  </a:lnTo>
                  <a:lnTo>
                    <a:pt x="7619" y="190499"/>
                  </a:lnTo>
                  <a:lnTo>
                    <a:pt x="7619" y="187959"/>
                  </a:lnTo>
                  <a:close/>
                </a:path>
                <a:path w="7619" h="642620">
                  <a:moveTo>
                    <a:pt x="7619" y="190500"/>
                  </a:moveTo>
                  <a:lnTo>
                    <a:pt x="0" y="190500"/>
                  </a:lnTo>
                  <a:lnTo>
                    <a:pt x="0" y="194309"/>
                  </a:lnTo>
                  <a:lnTo>
                    <a:pt x="7619" y="194309"/>
                  </a:lnTo>
                  <a:lnTo>
                    <a:pt x="7619" y="190500"/>
                  </a:lnTo>
                  <a:close/>
                </a:path>
                <a:path w="7619" h="642620">
                  <a:moveTo>
                    <a:pt x="7619" y="194309"/>
                  </a:moveTo>
                  <a:lnTo>
                    <a:pt x="0" y="194309"/>
                  </a:lnTo>
                  <a:lnTo>
                    <a:pt x="0" y="196849"/>
                  </a:lnTo>
                  <a:lnTo>
                    <a:pt x="7619" y="196849"/>
                  </a:lnTo>
                  <a:lnTo>
                    <a:pt x="7619" y="194309"/>
                  </a:lnTo>
                  <a:close/>
                </a:path>
                <a:path w="7619" h="642620">
                  <a:moveTo>
                    <a:pt x="7619" y="196850"/>
                  </a:moveTo>
                  <a:lnTo>
                    <a:pt x="0" y="196850"/>
                  </a:lnTo>
                  <a:lnTo>
                    <a:pt x="0" y="209549"/>
                  </a:lnTo>
                  <a:lnTo>
                    <a:pt x="7619" y="209549"/>
                  </a:lnTo>
                  <a:lnTo>
                    <a:pt x="7619" y="196850"/>
                  </a:lnTo>
                  <a:close/>
                </a:path>
                <a:path w="7619" h="642620">
                  <a:moveTo>
                    <a:pt x="7619" y="209550"/>
                  </a:moveTo>
                  <a:lnTo>
                    <a:pt x="0" y="209550"/>
                  </a:lnTo>
                  <a:lnTo>
                    <a:pt x="0" y="247649"/>
                  </a:lnTo>
                  <a:lnTo>
                    <a:pt x="7619" y="247649"/>
                  </a:lnTo>
                  <a:lnTo>
                    <a:pt x="7619" y="209550"/>
                  </a:lnTo>
                  <a:close/>
                </a:path>
                <a:path w="7619" h="642620">
                  <a:moveTo>
                    <a:pt x="7619" y="247650"/>
                  </a:moveTo>
                  <a:lnTo>
                    <a:pt x="0" y="247650"/>
                  </a:lnTo>
                  <a:lnTo>
                    <a:pt x="0" y="400049"/>
                  </a:lnTo>
                  <a:lnTo>
                    <a:pt x="7619" y="400049"/>
                  </a:lnTo>
                  <a:lnTo>
                    <a:pt x="7619" y="247650"/>
                  </a:lnTo>
                  <a:close/>
                </a:path>
                <a:path w="7619" h="642620">
                  <a:moveTo>
                    <a:pt x="5079" y="640079"/>
                  </a:moveTo>
                  <a:lnTo>
                    <a:pt x="0" y="640079"/>
                  </a:lnTo>
                  <a:lnTo>
                    <a:pt x="0" y="641349"/>
                  </a:lnTo>
                  <a:lnTo>
                    <a:pt x="2539" y="641349"/>
                  </a:lnTo>
                  <a:lnTo>
                    <a:pt x="2539" y="642619"/>
                  </a:lnTo>
                  <a:lnTo>
                    <a:pt x="5079" y="642619"/>
                  </a:lnTo>
                  <a:lnTo>
                    <a:pt x="5079" y="640079"/>
                  </a:lnTo>
                  <a:close/>
                </a:path>
                <a:path w="7619" h="642620">
                  <a:moveTo>
                    <a:pt x="7619" y="636269"/>
                  </a:moveTo>
                  <a:lnTo>
                    <a:pt x="0" y="636269"/>
                  </a:lnTo>
                  <a:lnTo>
                    <a:pt x="0" y="638809"/>
                  </a:lnTo>
                  <a:lnTo>
                    <a:pt x="7619" y="638809"/>
                  </a:lnTo>
                  <a:lnTo>
                    <a:pt x="7619" y="636269"/>
                  </a:lnTo>
                  <a:close/>
                </a:path>
                <a:path w="7619" h="642620">
                  <a:moveTo>
                    <a:pt x="7619" y="633729"/>
                  </a:moveTo>
                  <a:lnTo>
                    <a:pt x="0" y="633729"/>
                  </a:lnTo>
                  <a:lnTo>
                    <a:pt x="0" y="634999"/>
                  </a:lnTo>
                  <a:lnTo>
                    <a:pt x="7619" y="634999"/>
                  </a:lnTo>
                  <a:lnTo>
                    <a:pt x="7619" y="633729"/>
                  </a:lnTo>
                  <a:close/>
                </a:path>
                <a:path w="7619" h="642620">
                  <a:moveTo>
                    <a:pt x="7619" y="629919"/>
                  </a:moveTo>
                  <a:lnTo>
                    <a:pt x="0" y="629919"/>
                  </a:lnTo>
                  <a:lnTo>
                    <a:pt x="0" y="632459"/>
                  </a:lnTo>
                  <a:lnTo>
                    <a:pt x="7619" y="632459"/>
                  </a:lnTo>
                  <a:lnTo>
                    <a:pt x="7619" y="629919"/>
                  </a:lnTo>
                  <a:close/>
                </a:path>
                <a:path w="7619" h="642620">
                  <a:moveTo>
                    <a:pt x="7619" y="627379"/>
                  </a:moveTo>
                  <a:lnTo>
                    <a:pt x="0" y="627379"/>
                  </a:lnTo>
                  <a:lnTo>
                    <a:pt x="0" y="628649"/>
                  </a:lnTo>
                  <a:lnTo>
                    <a:pt x="7619" y="628649"/>
                  </a:lnTo>
                  <a:lnTo>
                    <a:pt x="7619" y="627379"/>
                  </a:lnTo>
                  <a:close/>
                </a:path>
                <a:path w="7619" h="642620">
                  <a:moveTo>
                    <a:pt x="7619" y="623569"/>
                  </a:moveTo>
                  <a:lnTo>
                    <a:pt x="0" y="623569"/>
                  </a:lnTo>
                  <a:lnTo>
                    <a:pt x="0" y="626109"/>
                  </a:lnTo>
                  <a:lnTo>
                    <a:pt x="7619" y="626109"/>
                  </a:lnTo>
                  <a:lnTo>
                    <a:pt x="7619" y="623569"/>
                  </a:lnTo>
                  <a:close/>
                </a:path>
                <a:path w="7619" h="642620">
                  <a:moveTo>
                    <a:pt x="7619" y="621029"/>
                  </a:moveTo>
                  <a:lnTo>
                    <a:pt x="0" y="621029"/>
                  </a:lnTo>
                  <a:lnTo>
                    <a:pt x="0" y="622299"/>
                  </a:lnTo>
                  <a:lnTo>
                    <a:pt x="7619" y="622299"/>
                  </a:lnTo>
                  <a:lnTo>
                    <a:pt x="7619" y="621029"/>
                  </a:lnTo>
                  <a:close/>
                </a:path>
                <a:path w="7619" h="642620">
                  <a:moveTo>
                    <a:pt x="7619" y="615949"/>
                  </a:moveTo>
                  <a:lnTo>
                    <a:pt x="0" y="615949"/>
                  </a:lnTo>
                  <a:lnTo>
                    <a:pt x="0" y="619759"/>
                  </a:lnTo>
                  <a:lnTo>
                    <a:pt x="7619" y="619759"/>
                  </a:lnTo>
                  <a:lnTo>
                    <a:pt x="7619" y="615949"/>
                  </a:lnTo>
                  <a:close/>
                </a:path>
                <a:path w="7619" h="642620">
                  <a:moveTo>
                    <a:pt x="7619" y="609599"/>
                  </a:moveTo>
                  <a:lnTo>
                    <a:pt x="0" y="609599"/>
                  </a:lnTo>
                  <a:lnTo>
                    <a:pt x="0" y="614679"/>
                  </a:lnTo>
                  <a:lnTo>
                    <a:pt x="7619" y="614679"/>
                  </a:lnTo>
                  <a:lnTo>
                    <a:pt x="7619" y="609599"/>
                  </a:lnTo>
                  <a:close/>
                </a:path>
                <a:path w="7619" h="642620">
                  <a:moveTo>
                    <a:pt x="7619" y="603250"/>
                  </a:moveTo>
                  <a:lnTo>
                    <a:pt x="0" y="603250"/>
                  </a:lnTo>
                  <a:lnTo>
                    <a:pt x="0" y="608329"/>
                  </a:lnTo>
                  <a:lnTo>
                    <a:pt x="7619" y="608329"/>
                  </a:lnTo>
                  <a:lnTo>
                    <a:pt x="7619" y="603250"/>
                  </a:lnTo>
                  <a:close/>
                </a:path>
                <a:path w="7619" h="642620">
                  <a:moveTo>
                    <a:pt x="7619" y="596899"/>
                  </a:moveTo>
                  <a:lnTo>
                    <a:pt x="0" y="596899"/>
                  </a:lnTo>
                  <a:lnTo>
                    <a:pt x="0" y="601980"/>
                  </a:lnTo>
                  <a:lnTo>
                    <a:pt x="7619" y="601980"/>
                  </a:lnTo>
                  <a:lnTo>
                    <a:pt x="7619" y="596899"/>
                  </a:lnTo>
                  <a:close/>
                </a:path>
                <a:path w="7619" h="642620">
                  <a:moveTo>
                    <a:pt x="7619" y="590549"/>
                  </a:moveTo>
                  <a:lnTo>
                    <a:pt x="0" y="590549"/>
                  </a:lnTo>
                  <a:lnTo>
                    <a:pt x="0" y="595629"/>
                  </a:lnTo>
                  <a:lnTo>
                    <a:pt x="7619" y="595629"/>
                  </a:lnTo>
                  <a:lnTo>
                    <a:pt x="7619" y="590549"/>
                  </a:lnTo>
                  <a:close/>
                </a:path>
                <a:path w="7619" h="642620">
                  <a:moveTo>
                    <a:pt x="7619" y="584199"/>
                  </a:moveTo>
                  <a:lnTo>
                    <a:pt x="0" y="584199"/>
                  </a:lnTo>
                  <a:lnTo>
                    <a:pt x="0" y="589279"/>
                  </a:lnTo>
                  <a:lnTo>
                    <a:pt x="7619" y="589279"/>
                  </a:lnTo>
                  <a:lnTo>
                    <a:pt x="7619" y="584199"/>
                  </a:lnTo>
                  <a:close/>
                </a:path>
                <a:path w="7619" h="642620">
                  <a:moveTo>
                    <a:pt x="7619" y="577849"/>
                  </a:moveTo>
                  <a:lnTo>
                    <a:pt x="0" y="577849"/>
                  </a:lnTo>
                  <a:lnTo>
                    <a:pt x="0" y="582929"/>
                  </a:lnTo>
                  <a:lnTo>
                    <a:pt x="7619" y="582929"/>
                  </a:lnTo>
                  <a:lnTo>
                    <a:pt x="7619" y="577849"/>
                  </a:lnTo>
                  <a:close/>
                </a:path>
                <a:path w="7619" h="642620">
                  <a:moveTo>
                    <a:pt x="7619" y="571499"/>
                  </a:moveTo>
                  <a:lnTo>
                    <a:pt x="0" y="571499"/>
                  </a:lnTo>
                  <a:lnTo>
                    <a:pt x="0" y="576579"/>
                  </a:lnTo>
                  <a:lnTo>
                    <a:pt x="7619" y="576579"/>
                  </a:lnTo>
                  <a:lnTo>
                    <a:pt x="7619" y="571499"/>
                  </a:lnTo>
                  <a:close/>
                </a:path>
                <a:path w="7619" h="642620">
                  <a:moveTo>
                    <a:pt x="7619" y="565149"/>
                  </a:moveTo>
                  <a:lnTo>
                    <a:pt x="0" y="565149"/>
                  </a:lnTo>
                  <a:lnTo>
                    <a:pt x="0" y="570229"/>
                  </a:lnTo>
                  <a:lnTo>
                    <a:pt x="7619" y="570229"/>
                  </a:lnTo>
                  <a:lnTo>
                    <a:pt x="7619" y="565149"/>
                  </a:lnTo>
                  <a:close/>
                </a:path>
                <a:path w="7619" h="642620">
                  <a:moveTo>
                    <a:pt x="7619" y="558799"/>
                  </a:moveTo>
                  <a:lnTo>
                    <a:pt x="0" y="558799"/>
                  </a:lnTo>
                  <a:lnTo>
                    <a:pt x="0" y="563879"/>
                  </a:lnTo>
                  <a:lnTo>
                    <a:pt x="7619" y="563879"/>
                  </a:lnTo>
                  <a:lnTo>
                    <a:pt x="7619" y="558799"/>
                  </a:lnTo>
                  <a:close/>
                </a:path>
                <a:path w="7619" h="642620">
                  <a:moveTo>
                    <a:pt x="7619" y="552449"/>
                  </a:moveTo>
                  <a:lnTo>
                    <a:pt x="0" y="552449"/>
                  </a:lnTo>
                  <a:lnTo>
                    <a:pt x="0" y="557529"/>
                  </a:lnTo>
                  <a:lnTo>
                    <a:pt x="7619" y="557529"/>
                  </a:lnTo>
                  <a:lnTo>
                    <a:pt x="7619" y="552449"/>
                  </a:lnTo>
                  <a:close/>
                </a:path>
                <a:path w="7619" h="642620">
                  <a:moveTo>
                    <a:pt x="7619" y="546099"/>
                  </a:moveTo>
                  <a:lnTo>
                    <a:pt x="0" y="546099"/>
                  </a:lnTo>
                  <a:lnTo>
                    <a:pt x="0" y="551179"/>
                  </a:lnTo>
                  <a:lnTo>
                    <a:pt x="7619" y="551179"/>
                  </a:lnTo>
                  <a:lnTo>
                    <a:pt x="7619" y="546099"/>
                  </a:lnTo>
                  <a:close/>
                </a:path>
                <a:path w="7619" h="642620">
                  <a:moveTo>
                    <a:pt x="7619" y="539749"/>
                  </a:moveTo>
                  <a:lnTo>
                    <a:pt x="0" y="539749"/>
                  </a:lnTo>
                  <a:lnTo>
                    <a:pt x="0" y="544829"/>
                  </a:lnTo>
                  <a:lnTo>
                    <a:pt x="7619" y="544829"/>
                  </a:lnTo>
                  <a:lnTo>
                    <a:pt x="7619" y="539749"/>
                  </a:lnTo>
                  <a:close/>
                </a:path>
                <a:path w="7619" h="642620">
                  <a:moveTo>
                    <a:pt x="7619" y="532129"/>
                  </a:moveTo>
                  <a:lnTo>
                    <a:pt x="0" y="532129"/>
                  </a:lnTo>
                  <a:lnTo>
                    <a:pt x="0" y="538479"/>
                  </a:lnTo>
                  <a:lnTo>
                    <a:pt x="7619" y="538479"/>
                  </a:lnTo>
                  <a:lnTo>
                    <a:pt x="7619" y="532129"/>
                  </a:lnTo>
                  <a:close/>
                </a:path>
                <a:path w="7619" h="642620">
                  <a:moveTo>
                    <a:pt x="7619" y="527049"/>
                  </a:moveTo>
                  <a:lnTo>
                    <a:pt x="0" y="527049"/>
                  </a:lnTo>
                  <a:lnTo>
                    <a:pt x="0" y="530859"/>
                  </a:lnTo>
                  <a:lnTo>
                    <a:pt x="7619" y="530859"/>
                  </a:lnTo>
                  <a:lnTo>
                    <a:pt x="7619" y="527049"/>
                  </a:lnTo>
                  <a:close/>
                </a:path>
                <a:path w="7619" h="642620">
                  <a:moveTo>
                    <a:pt x="7619" y="520699"/>
                  </a:moveTo>
                  <a:lnTo>
                    <a:pt x="0" y="520699"/>
                  </a:lnTo>
                  <a:lnTo>
                    <a:pt x="0" y="525780"/>
                  </a:lnTo>
                  <a:lnTo>
                    <a:pt x="7619" y="525780"/>
                  </a:lnTo>
                  <a:lnTo>
                    <a:pt x="7619" y="520699"/>
                  </a:lnTo>
                  <a:close/>
                </a:path>
                <a:path w="7619" h="642620">
                  <a:moveTo>
                    <a:pt x="7619" y="513079"/>
                  </a:moveTo>
                  <a:lnTo>
                    <a:pt x="0" y="513079"/>
                  </a:lnTo>
                  <a:lnTo>
                    <a:pt x="0" y="519429"/>
                  </a:lnTo>
                  <a:lnTo>
                    <a:pt x="7619" y="519429"/>
                  </a:lnTo>
                  <a:lnTo>
                    <a:pt x="7619" y="513079"/>
                  </a:lnTo>
                  <a:close/>
                </a:path>
                <a:path w="7619" h="642620">
                  <a:moveTo>
                    <a:pt x="7619" y="507999"/>
                  </a:moveTo>
                  <a:lnTo>
                    <a:pt x="0" y="507999"/>
                  </a:lnTo>
                  <a:lnTo>
                    <a:pt x="0" y="511809"/>
                  </a:lnTo>
                  <a:lnTo>
                    <a:pt x="7619" y="511809"/>
                  </a:lnTo>
                  <a:lnTo>
                    <a:pt x="7619" y="507999"/>
                  </a:lnTo>
                  <a:close/>
                </a:path>
                <a:path w="7619" h="642620">
                  <a:moveTo>
                    <a:pt x="7619" y="501649"/>
                  </a:moveTo>
                  <a:lnTo>
                    <a:pt x="0" y="501649"/>
                  </a:lnTo>
                  <a:lnTo>
                    <a:pt x="0" y="506729"/>
                  </a:lnTo>
                  <a:lnTo>
                    <a:pt x="7619" y="506729"/>
                  </a:lnTo>
                  <a:lnTo>
                    <a:pt x="7619" y="501649"/>
                  </a:lnTo>
                  <a:close/>
                </a:path>
                <a:path w="7619" h="642620">
                  <a:moveTo>
                    <a:pt x="7619" y="495299"/>
                  </a:moveTo>
                  <a:lnTo>
                    <a:pt x="0" y="495299"/>
                  </a:lnTo>
                  <a:lnTo>
                    <a:pt x="0" y="500379"/>
                  </a:lnTo>
                  <a:lnTo>
                    <a:pt x="7619" y="500379"/>
                  </a:lnTo>
                  <a:lnTo>
                    <a:pt x="7619" y="495299"/>
                  </a:lnTo>
                  <a:close/>
                </a:path>
                <a:path w="7619" h="642620">
                  <a:moveTo>
                    <a:pt x="7619" y="488949"/>
                  </a:moveTo>
                  <a:lnTo>
                    <a:pt x="0" y="488949"/>
                  </a:lnTo>
                  <a:lnTo>
                    <a:pt x="0" y="494029"/>
                  </a:lnTo>
                  <a:lnTo>
                    <a:pt x="7619" y="494029"/>
                  </a:lnTo>
                  <a:lnTo>
                    <a:pt x="7619" y="488949"/>
                  </a:lnTo>
                  <a:close/>
                </a:path>
                <a:path w="7619" h="642620">
                  <a:moveTo>
                    <a:pt x="7619" y="482599"/>
                  </a:moveTo>
                  <a:lnTo>
                    <a:pt x="0" y="482599"/>
                  </a:lnTo>
                  <a:lnTo>
                    <a:pt x="0" y="487679"/>
                  </a:lnTo>
                  <a:lnTo>
                    <a:pt x="7619" y="487679"/>
                  </a:lnTo>
                  <a:lnTo>
                    <a:pt x="7619" y="482599"/>
                  </a:lnTo>
                  <a:close/>
                </a:path>
                <a:path w="7619" h="642620">
                  <a:moveTo>
                    <a:pt x="7619" y="476249"/>
                  </a:moveTo>
                  <a:lnTo>
                    <a:pt x="0" y="476249"/>
                  </a:lnTo>
                  <a:lnTo>
                    <a:pt x="0" y="481329"/>
                  </a:lnTo>
                  <a:lnTo>
                    <a:pt x="7619" y="481329"/>
                  </a:lnTo>
                  <a:lnTo>
                    <a:pt x="7619" y="476249"/>
                  </a:lnTo>
                  <a:close/>
                </a:path>
                <a:path w="7619" h="642620">
                  <a:moveTo>
                    <a:pt x="7619" y="469899"/>
                  </a:moveTo>
                  <a:lnTo>
                    <a:pt x="0" y="469899"/>
                  </a:lnTo>
                  <a:lnTo>
                    <a:pt x="0" y="474979"/>
                  </a:lnTo>
                  <a:lnTo>
                    <a:pt x="7619" y="474979"/>
                  </a:lnTo>
                  <a:lnTo>
                    <a:pt x="7619" y="469899"/>
                  </a:lnTo>
                  <a:close/>
                </a:path>
                <a:path w="7619" h="642620">
                  <a:moveTo>
                    <a:pt x="7619" y="463549"/>
                  </a:moveTo>
                  <a:lnTo>
                    <a:pt x="0" y="463549"/>
                  </a:lnTo>
                  <a:lnTo>
                    <a:pt x="0" y="468629"/>
                  </a:lnTo>
                  <a:lnTo>
                    <a:pt x="7619" y="468629"/>
                  </a:lnTo>
                  <a:lnTo>
                    <a:pt x="7619" y="463549"/>
                  </a:lnTo>
                  <a:close/>
                </a:path>
                <a:path w="7619" h="642620">
                  <a:moveTo>
                    <a:pt x="7619" y="457199"/>
                  </a:moveTo>
                  <a:lnTo>
                    <a:pt x="0" y="457199"/>
                  </a:lnTo>
                  <a:lnTo>
                    <a:pt x="0" y="462280"/>
                  </a:lnTo>
                  <a:lnTo>
                    <a:pt x="7619" y="462280"/>
                  </a:lnTo>
                  <a:lnTo>
                    <a:pt x="7619" y="457199"/>
                  </a:lnTo>
                  <a:close/>
                </a:path>
                <a:path w="7619" h="642620">
                  <a:moveTo>
                    <a:pt x="7619" y="450849"/>
                  </a:moveTo>
                  <a:lnTo>
                    <a:pt x="0" y="450849"/>
                  </a:lnTo>
                  <a:lnTo>
                    <a:pt x="0" y="455929"/>
                  </a:lnTo>
                  <a:lnTo>
                    <a:pt x="7619" y="455929"/>
                  </a:lnTo>
                  <a:lnTo>
                    <a:pt x="7619" y="450849"/>
                  </a:lnTo>
                  <a:close/>
                </a:path>
                <a:path w="7619" h="642620">
                  <a:moveTo>
                    <a:pt x="7619" y="444499"/>
                  </a:moveTo>
                  <a:lnTo>
                    <a:pt x="0" y="444499"/>
                  </a:lnTo>
                  <a:lnTo>
                    <a:pt x="0" y="449579"/>
                  </a:lnTo>
                  <a:lnTo>
                    <a:pt x="7619" y="449579"/>
                  </a:lnTo>
                  <a:lnTo>
                    <a:pt x="7619" y="444499"/>
                  </a:lnTo>
                  <a:close/>
                </a:path>
                <a:path w="7619" h="642620">
                  <a:moveTo>
                    <a:pt x="7619" y="438149"/>
                  </a:moveTo>
                  <a:lnTo>
                    <a:pt x="0" y="438149"/>
                  </a:lnTo>
                  <a:lnTo>
                    <a:pt x="0" y="443229"/>
                  </a:lnTo>
                  <a:lnTo>
                    <a:pt x="7619" y="443229"/>
                  </a:lnTo>
                  <a:lnTo>
                    <a:pt x="7619" y="438149"/>
                  </a:lnTo>
                  <a:close/>
                </a:path>
                <a:path w="7619" h="642620">
                  <a:moveTo>
                    <a:pt x="7619" y="431799"/>
                  </a:moveTo>
                  <a:lnTo>
                    <a:pt x="0" y="431799"/>
                  </a:lnTo>
                  <a:lnTo>
                    <a:pt x="0" y="436880"/>
                  </a:lnTo>
                  <a:lnTo>
                    <a:pt x="7619" y="436880"/>
                  </a:lnTo>
                  <a:lnTo>
                    <a:pt x="7619" y="431799"/>
                  </a:lnTo>
                  <a:close/>
                </a:path>
                <a:path w="7619" h="642620">
                  <a:moveTo>
                    <a:pt x="7619" y="412749"/>
                  </a:moveTo>
                  <a:lnTo>
                    <a:pt x="0" y="412749"/>
                  </a:lnTo>
                  <a:lnTo>
                    <a:pt x="0" y="430529"/>
                  </a:lnTo>
                  <a:lnTo>
                    <a:pt x="7619" y="430529"/>
                  </a:lnTo>
                  <a:lnTo>
                    <a:pt x="7619" y="412749"/>
                  </a:lnTo>
                  <a:close/>
                </a:path>
                <a:path w="7619" h="642620">
                  <a:moveTo>
                    <a:pt x="7619" y="406399"/>
                  </a:moveTo>
                  <a:lnTo>
                    <a:pt x="0" y="406399"/>
                  </a:lnTo>
                  <a:lnTo>
                    <a:pt x="0" y="411479"/>
                  </a:lnTo>
                  <a:lnTo>
                    <a:pt x="7619" y="411479"/>
                  </a:lnTo>
                  <a:lnTo>
                    <a:pt x="7619" y="406399"/>
                  </a:lnTo>
                  <a:close/>
                </a:path>
                <a:path w="7619" h="642620">
                  <a:moveTo>
                    <a:pt x="7619" y="401319"/>
                  </a:moveTo>
                  <a:lnTo>
                    <a:pt x="0" y="401319"/>
                  </a:lnTo>
                  <a:lnTo>
                    <a:pt x="0" y="405129"/>
                  </a:lnTo>
                  <a:lnTo>
                    <a:pt x="7619" y="405129"/>
                  </a:lnTo>
                  <a:lnTo>
                    <a:pt x="7619" y="401319"/>
                  </a:lnTo>
                  <a:close/>
                </a:path>
              </a:pathLst>
            </a:custGeom>
            <a:solidFill>
              <a:srgbClr val="7100F0"/>
            </a:solidFill>
          </p:spPr>
          <p:txBody>
            <a:bodyPr bIns="0" lIns="0" rIns="0" rtlCol="0" tIns="0" wrap="square"/>
            <a:p/>
          </p:txBody>
        </p:sp>
        <p:sp>
          <p:nvSpPr>
            <p:cNvPr id="1050462" name="object 1770"/>
            <p:cNvSpPr/>
            <p:nvPr/>
          </p:nvSpPr>
          <p:spPr>
            <a:xfrm>
              <a:off x="2828289" y="5829300"/>
              <a:ext cx="7620" cy="650240"/>
            </a:xfrm>
            <a:custGeom>
              <a:avLst/>
              <a:ahLst/>
              <a:rect l="l" t="t" r="r" b="b"/>
              <a:pathLst>
                <a:path w="7619" h="650239">
                  <a:moveTo>
                    <a:pt x="381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7620" y="7619"/>
                  </a:lnTo>
                  <a:lnTo>
                    <a:pt x="7620" y="2540"/>
                  </a:lnTo>
                  <a:lnTo>
                    <a:pt x="5080" y="2540"/>
                  </a:lnTo>
                  <a:lnTo>
                    <a:pt x="5080" y="1270"/>
                  </a:lnTo>
                  <a:lnTo>
                    <a:pt x="3810" y="1270"/>
                  </a:lnTo>
                  <a:lnTo>
                    <a:pt x="3810" y="0"/>
                  </a:lnTo>
                  <a:close/>
                </a:path>
                <a:path w="7619" h="650239">
                  <a:moveTo>
                    <a:pt x="7620" y="7620"/>
                  </a:moveTo>
                  <a:lnTo>
                    <a:pt x="0" y="7620"/>
                  </a:lnTo>
                  <a:lnTo>
                    <a:pt x="0" y="10159"/>
                  </a:lnTo>
                  <a:lnTo>
                    <a:pt x="7620" y="10159"/>
                  </a:lnTo>
                  <a:lnTo>
                    <a:pt x="7620" y="7620"/>
                  </a:lnTo>
                  <a:close/>
                </a:path>
                <a:path w="7619" h="650239">
                  <a:moveTo>
                    <a:pt x="7620" y="10160"/>
                  </a:moveTo>
                  <a:lnTo>
                    <a:pt x="0" y="10160"/>
                  </a:lnTo>
                  <a:lnTo>
                    <a:pt x="0" y="13969"/>
                  </a:lnTo>
                  <a:lnTo>
                    <a:pt x="7620" y="13969"/>
                  </a:lnTo>
                  <a:lnTo>
                    <a:pt x="7620" y="10160"/>
                  </a:lnTo>
                  <a:close/>
                </a:path>
                <a:path w="7619" h="650239">
                  <a:moveTo>
                    <a:pt x="7620" y="13970"/>
                  </a:moveTo>
                  <a:lnTo>
                    <a:pt x="0" y="13970"/>
                  </a:lnTo>
                  <a:lnTo>
                    <a:pt x="0" y="16509"/>
                  </a:lnTo>
                  <a:lnTo>
                    <a:pt x="7620" y="16509"/>
                  </a:lnTo>
                  <a:lnTo>
                    <a:pt x="7620" y="13970"/>
                  </a:lnTo>
                  <a:close/>
                </a:path>
                <a:path w="7619" h="650239">
                  <a:moveTo>
                    <a:pt x="7620" y="16510"/>
                  </a:moveTo>
                  <a:lnTo>
                    <a:pt x="0" y="16510"/>
                  </a:lnTo>
                  <a:lnTo>
                    <a:pt x="0" y="20319"/>
                  </a:lnTo>
                  <a:lnTo>
                    <a:pt x="7620" y="20319"/>
                  </a:lnTo>
                  <a:lnTo>
                    <a:pt x="7620" y="16510"/>
                  </a:lnTo>
                  <a:close/>
                </a:path>
                <a:path w="7619" h="650239">
                  <a:moveTo>
                    <a:pt x="7620" y="20320"/>
                  </a:moveTo>
                  <a:lnTo>
                    <a:pt x="0" y="20320"/>
                  </a:lnTo>
                  <a:lnTo>
                    <a:pt x="0" y="22859"/>
                  </a:lnTo>
                  <a:lnTo>
                    <a:pt x="7620" y="22859"/>
                  </a:lnTo>
                  <a:lnTo>
                    <a:pt x="7620" y="20320"/>
                  </a:lnTo>
                  <a:close/>
                </a:path>
                <a:path w="7619" h="650239">
                  <a:moveTo>
                    <a:pt x="7620" y="22860"/>
                  </a:moveTo>
                  <a:lnTo>
                    <a:pt x="0" y="22860"/>
                  </a:lnTo>
                  <a:lnTo>
                    <a:pt x="0" y="26669"/>
                  </a:lnTo>
                  <a:lnTo>
                    <a:pt x="7620" y="26669"/>
                  </a:lnTo>
                  <a:lnTo>
                    <a:pt x="7620" y="22860"/>
                  </a:lnTo>
                  <a:close/>
                </a:path>
                <a:path w="7619" h="650239">
                  <a:moveTo>
                    <a:pt x="7620" y="26670"/>
                  </a:moveTo>
                  <a:lnTo>
                    <a:pt x="0" y="26670"/>
                  </a:lnTo>
                  <a:lnTo>
                    <a:pt x="0" y="29209"/>
                  </a:lnTo>
                  <a:lnTo>
                    <a:pt x="7620" y="29209"/>
                  </a:lnTo>
                  <a:lnTo>
                    <a:pt x="7620" y="26670"/>
                  </a:lnTo>
                  <a:close/>
                </a:path>
                <a:path w="7619" h="650239">
                  <a:moveTo>
                    <a:pt x="7620" y="29210"/>
                  </a:moveTo>
                  <a:lnTo>
                    <a:pt x="0" y="29210"/>
                  </a:lnTo>
                  <a:lnTo>
                    <a:pt x="0" y="35559"/>
                  </a:lnTo>
                  <a:lnTo>
                    <a:pt x="7620" y="35559"/>
                  </a:lnTo>
                  <a:lnTo>
                    <a:pt x="7620" y="29210"/>
                  </a:lnTo>
                  <a:close/>
                </a:path>
                <a:path w="7619" h="650239">
                  <a:moveTo>
                    <a:pt x="7620" y="35560"/>
                  </a:moveTo>
                  <a:lnTo>
                    <a:pt x="0" y="35560"/>
                  </a:lnTo>
                  <a:lnTo>
                    <a:pt x="0" y="39369"/>
                  </a:lnTo>
                  <a:lnTo>
                    <a:pt x="7620" y="39369"/>
                  </a:lnTo>
                  <a:lnTo>
                    <a:pt x="7620" y="35560"/>
                  </a:lnTo>
                  <a:close/>
                </a:path>
                <a:path w="7619" h="650239">
                  <a:moveTo>
                    <a:pt x="7620" y="39370"/>
                  </a:moveTo>
                  <a:lnTo>
                    <a:pt x="0" y="39370"/>
                  </a:lnTo>
                  <a:lnTo>
                    <a:pt x="0" y="45719"/>
                  </a:lnTo>
                  <a:lnTo>
                    <a:pt x="7620" y="45719"/>
                  </a:lnTo>
                  <a:lnTo>
                    <a:pt x="7620" y="39370"/>
                  </a:lnTo>
                  <a:close/>
                </a:path>
                <a:path w="7619" h="650239">
                  <a:moveTo>
                    <a:pt x="7620" y="45720"/>
                  </a:moveTo>
                  <a:lnTo>
                    <a:pt x="0" y="45720"/>
                  </a:lnTo>
                  <a:lnTo>
                    <a:pt x="0" y="48259"/>
                  </a:lnTo>
                  <a:lnTo>
                    <a:pt x="7620" y="48259"/>
                  </a:lnTo>
                  <a:lnTo>
                    <a:pt x="7620" y="45720"/>
                  </a:lnTo>
                  <a:close/>
                </a:path>
                <a:path w="7619" h="650239">
                  <a:moveTo>
                    <a:pt x="7620" y="48260"/>
                  </a:moveTo>
                  <a:lnTo>
                    <a:pt x="0" y="48260"/>
                  </a:lnTo>
                  <a:lnTo>
                    <a:pt x="0" y="52069"/>
                  </a:lnTo>
                  <a:lnTo>
                    <a:pt x="7620" y="52069"/>
                  </a:lnTo>
                  <a:lnTo>
                    <a:pt x="7620" y="48260"/>
                  </a:lnTo>
                  <a:close/>
                </a:path>
                <a:path w="7619" h="650239">
                  <a:moveTo>
                    <a:pt x="7620" y="52070"/>
                  </a:moveTo>
                  <a:lnTo>
                    <a:pt x="0" y="52070"/>
                  </a:lnTo>
                  <a:lnTo>
                    <a:pt x="0" y="58419"/>
                  </a:lnTo>
                  <a:lnTo>
                    <a:pt x="7620" y="58419"/>
                  </a:lnTo>
                  <a:lnTo>
                    <a:pt x="7620" y="52070"/>
                  </a:lnTo>
                  <a:close/>
                </a:path>
                <a:path w="7619" h="650239">
                  <a:moveTo>
                    <a:pt x="7620" y="58420"/>
                  </a:moveTo>
                  <a:lnTo>
                    <a:pt x="0" y="58420"/>
                  </a:lnTo>
                  <a:lnTo>
                    <a:pt x="0" y="60959"/>
                  </a:lnTo>
                  <a:lnTo>
                    <a:pt x="7620" y="60959"/>
                  </a:lnTo>
                  <a:lnTo>
                    <a:pt x="7620" y="58420"/>
                  </a:lnTo>
                  <a:close/>
                </a:path>
                <a:path w="7619" h="650239">
                  <a:moveTo>
                    <a:pt x="7620" y="60960"/>
                  </a:moveTo>
                  <a:lnTo>
                    <a:pt x="0" y="60960"/>
                  </a:lnTo>
                  <a:lnTo>
                    <a:pt x="0" y="64769"/>
                  </a:lnTo>
                  <a:lnTo>
                    <a:pt x="7620" y="64769"/>
                  </a:lnTo>
                  <a:lnTo>
                    <a:pt x="7620" y="60960"/>
                  </a:lnTo>
                  <a:close/>
                </a:path>
                <a:path w="7619" h="650239">
                  <a:moveTo>
                    <a:pt x="7620" y="64770"/>
                  </a:moveTo>
                  <a:lnTo>
                    <a:pt x="0" y="64770"/>
                  </a:lnTo>
                  <a:lnTo>
                    <a:pt x="0" y="71119"/>
                  </a:lnTo>
                  <a:lnTo>
                    <a:pt x="7620" y="71119"/>
                  </a:lnTo>
                  <a:lnTo>
                    <a:pt x="7620" y="64770"/>
                  </a:lnTo>
                  <a:close/>
                </a:path>
                <a:path w="7619" h="650239">
                  <a:moveTo>
                    <a:pt x="7620" y="71120"/>
                  </a:moveTo>
                  <a:lnTo>
                    <a:pt x="0" y="71120"/>
                  </a:lnTo>
                  <a:lnTo>
                    <a:pt x="0" y="73659"/>
                  </a:lnTo>
                  <a:lnTo>
                    <a:pt x="7620" y="73659"/>
                  </a:lnTo>
                  <a:lnTo>
                    <a:pt x="7620" y="71120"/>
                  </a:lnTo>
                  <a:close/>
                </a:path>
                <a:path w="7619" h="650239">
                  <a:moveTo>
                    <a:pt x="7620" y="73660"/>
                  </a:moveTo>
                  <a:lnTo>
                    <a:pt x="0" y="73660"/>
                  </a:lnTo>
                  <a:lnTo>
                    <a:pt x="0" y="77469"/>
                  </a:lnTo>
                  <a:lnTo>
                    <a:pt x="7620" y="77469"/>
                  </a:lnTo>
                  <a:lnTo>
                    <a:pt x="7620" y="73660"/>
                  </a:lnTo>
                  <a:close/>
                </a:path>
                <a:path w="7619" h="650239">
                  <a:moveTo>
                    <a:pt x="7620" y="77470"/>
                  </a:moveTo>
                  <a:lnTo>
                    <a:pt x="0" y="77470"/>
                  </a:lnTo>
                  <a:lnTo>
                    <a:pt x="0" y="80009"/>
                  </a:lnTo>
                  <a:lnTo>
                    <a:pt x="7620" y="80009"/>
                  </a:lnTo>
                  <a:lnTo>
                    <a:pt x="7620" y="77470"/>
                  </a:lnTo>
                  <a:close/>
                </a:path>
                <a:path w="7619" h="650239">
                  <a:moveTo>
                    <a:pt x="7620" y="80010"/>
                  </a:moveTo>
                  <a:lnTo>
                    <a:pt x="0" y="80010"/>
                  </a:lnTo>
                  <a:lnTo>
                    <a:pt x="0" y="83819"/>
                  </a:lnTo>
                  <a:lnTo>
                    <a:pt x="7620" y="83819"/>
                  </a:lnTo>
                  <a:lnTo>
                    <a:pt x="7620" y="80010"/>
                  </a:lnTo>
                  <a:close/>
                </a:path>
                <a:path w="7619" h="650239">
                  <a:moveTo>
                    <a:pt x="7620" y="83820"/>
                  </a:moveTo>
                  <a:lnTo>
                    <a:pt x="0" y="83820"/>
                  </a:lnTo>
                  <a:lnTo>
                    <a:pt x="0" y="86359"/>
                  </a:lnTo>
                  <a:lnTo>
                    <a:pt x="7620" y="86359"/>
                  </a:lnTo>
                  <a:lnTo>
                    <a:pt x="7620" y="83820"/>
                  </a:lnTo>
                  <a:close/>
                </a:path>
                <a:path w="7619" h="650239">
                  <a:moveTo>
                    <a:pt x="7620" y="86360"/>
                  </a:moveTo>
                  <a:lnTo>
                    <a:pt x="0" y="86360"/>
                  </a:lnTo>
                  <a:lnTo>
                    <a:pt x="0" y="90169"/>
                  </a:lnTo>
                  <a:lnTo>
                    <a:pt x="7620" y="90169"/>
                  </a:lnTo>
                  <a:lnTo>
                    <a:pt x="7620" y="86360"/>
                  </a:lnTo>
                  <a:close/>
                </a:path>
                <a:path w="7619" h="650239">
                  <a:moveTo>
                    <a:pt x="7620" y="90170"/>
                  </a:moveTo>
                  <a:lnTo>
                    <a:pt x="0" y="90170"/>
                  </a:lnTo>
                  <a:lnTo>
                    <a:pt x="0" y="92709"/>
                  </a:lnTo>
                  <a:lnTo>
                    <a:pt x="7620" y="92709"/>
                  </a:lnTo>
                  <a:lnTo>
                    <a:pt x="7620" y="90170"/>
                  </a:lnTo>
                  <a:close/>
                </a:path>
                <a:path w="7619" h="650239">
                  <a:moveTo>
                    <a:pt x="7620" y="92710"/>
                  </a:moveTo>
                  <a:lnTo>
                    <a:pt x="0" y="92710"/>
                  </a:lnTo>
                  <a:lnTo>
                    <a:pt x="0" y="96519"/>
                  </a:lnTo>
                  <a:lnTo>
                    <a:pt x="7620" y="96519"/>
                  </a:lnTo>
                  <a:lnTo>
                    <a:pt x="7620" y="92710"/>
                  </a:lnTo>
                  <a:close/>
                </a:path>
                <a:path w="7619" h="650239">
                  <a:moveTo>
                    <a:pt x="7620" y="96520"/>
                  </a:moveTo>
                  <a:lnTo>
                    <a:pt x="0" y="96520"/>
                  </a:lnTo>
                  <a:lnTo>
                    <a:pt x="0" y="99059"/>
                  </a:lnTo>
                  <a:lnTo>
                    <a:pt x="7620" y="99059"/>
                  </a:lnTo>
                  <a:lnTo>
                    <a:pt x="7620" y="96520"/>
                  </a:lnTo>
                  <a:close/>
                </a:path>
                <a:path w="7619" h="650239">
                  <a:moveTo>
                    <a:pt x="7620" y="99060"/>
                  </a:moveTo>
                  <a:lnTo>
                    <a:pt x="0" y="99060"/>
                  </a:lnTo>
                  <a:lnTo>
                    <a:pt x="0" y="102869"/>
                  </a:lnTo>
                  <a:lnTo>
                    <a:pt x="7620" y="102869"/>
                  </a:lnTo>
                  <a:lnTo>
                    <a:pt x="7620" y="99060"/>
                  </a:lnTo>
                  <a:close/>
                </a:path>
                <a:path w="7619" h="650239">
                  <a:moveTo>
                    <a:pt x="7620" y="102870"/>
                  </a:moveTo>
                  <a:lnTo>
                    <a:pt x="0" y="102870"/>
                  </a:lnTo>
                  <a:lnTo>
                    <a:pt x="0" y="105409"/>
                  </a:lnTo>
                  <a:lnTo>
                    <a:pt x="7620" y="105409"/>
                  </a:lnTo>
                  <a:lnTo>
                    <a:pt x="7620" y="102870"/>
                  </a:lnTo>
                  <a:close/>
                </a:path>
                <a:path w="7619" h="650239">
                  <a:moveTo>
                    <a:pt x="7620" y="105410"/>
                  </a:moveTo>
                  <a:lnTo>
                    <a:pt x="0" y="105410"/>
                  </a:lnTo>
                  <a:lnTo>
                    <a:pt x="0" y="111759"/>
                  </a:lnTo>
                  <a:lnTo>
                    <a:pt x="7620" y="111759"/>
                  </a:lnTo>
                  <a:lnTo>
                    <a:pt x="7620" y="105410"/>
                  </a:lnTo>
                  <a:close/>
                </a:path>
                <a:path w="7619" h="650239">
                  <a:moveTo>
                    <a:pt x="7620" y="111760"/>
                  </a:moveTo>
                  <a:lnTo>
                    <a:pt x="0" y="111760"/>
                  </a:lnTo>
                  <a:lnTo>
                    <a:pt x="0" y="115569"/>
                  </a:lnTo>
                  <a:lnTo>
                    <a:pt x="7620" y="115569"/>
                  </a:lnTo>
                  <a:lnTo>
                    <a:pt x="7620" y="111760"/>
                  </a:lnTo>
                  <a:close/>
                </a:path>
                <a:path w="7619" h="650239">
                  <a:moveTo>
                    <a:pt x="7620" y="115570"/>
                  </a:moveTo>
                  <a:lnTo>
                    <a:pt x="0" y="115570"/>
                  </a:lnTo>
                  <a:lnTo>
                    <a:pt x="0" y="118109"/>
                  </a:lnTo>
                  <a:lnTo>
                    <a:pt x="7620" y="118109"/>
                  </a:lnTo>
                  <a:lnTo>
                    <a:pt x="7620" y="115570"/>
                  </a:lnTo>
                  <a:close/>
                </a:path>
                <a:path w="7619" h="650239">
                  <a:moveTo>
                    <a:pt x="7620" y="118110"/>
                  </a:moveTo>
                  <a:lnTo>
                    <a:pt x="0" y="118110"/>
                  </a:lnTo>
                  <a:lnTo>
                    <a:pt x="0" y="121919"/>
                  </a:lnTo>
                  <a:lnTo>
                    <a:pt x="7620" y="121919"/>
                  </a:lnTo>
                  <a:lnTo>
                    <a:pt x="7620" y="118110"/>
                  </a:lnTo>
                  <a:close/>
                </a:path>
                <a:path w="7619" h="650239">
                  <a:moveTo>
                    <a:pt x="7620" y="121920"/>
                  </a:moveTo>
                  <a:lnTo>
                    <a:pt x="0" y="121920"/>
                  </a:lnTo>
                  <a:lnTo>
                    <a:pt x="0" y="124459"/>
                  </a:lnTo>
                  <a:lnTo>
                    <a:pt x="7620" y="124459"/>
                  </a:lnTo>
                  <a:lnTo>
                    <a:pt x="7620" y="121920"/>
                  </a:lnTo>
                  <a:close/>
                </a:path>
                <a:path w="7619" h="650239">
                  <a:moveTo>
                    <a:pt x="7620" y="124460"/>
                  </a:moveTo>
                  <a:lnTo>
                    <a:pt x="0" y="124460"/>
                  </a:lnTo>
                  <a:lnTo>
                    <a:pt x="0" y="130809"/>
                  </a:lnTo>
                  <a:lnTo>
                    <a:pt x="7620" y="130809"/>
                  </a:lnTo>
                  <a:lnTo>
                    <a:pt x="7620" y="124460"/>
                  </a:lnTo>
                  <a:close/>
                </a:path>
                <a:path w="7619" h="650239">
                  <a:moveTo>
                    <a:pt x="7620" y="130810"/>
                  </a:moveTo>
                  <a:lnTo>
                    <a:pt x="0" y="130810"/>
                  </a:lnTo>
                  <a:lnTo>
                    <a:pt x="0" y="134619"/>
                  </a:lnTo>
                  <a:lnTo>
                    <a:pt x="7620" y="134619"/>
                  </a:lnTo>
                  <a:lnTo>
                    <a:pt x="7620" y="130810"/>
                  </a:lnTo>
                  <a:close/>
                </a:path>
                <a:path w="7619" h="650239">
                  <a:moveTo>
                    <a:pt x="7620" y="134620"/>
                  </a:moveTo>
                  <a:lnTo>
                    <a:pt x="0" y="134620"/>
                  </a:lnTo>
                  <a:lnTo>
                    <a:pt x="0" y="143509"/>
                  </a:lnTo>
                  <a:lnTo>
                    <a:pt x="7620" y="143509"/>
                  </a:lnTo>
                  <a:lnTo>
                    <a:pt x="7620" y="134620"/>
                  </a:lnTo>
                  <a:close/>
                </a:path>
                <a:path w="7619" h="650239">
                  <a:moveTo>
                    <a:pt x="7620" y="143510"/>
                  </a:moveTo>
                  <a:lnTo>
                    <a:pt x="0" y="143510"/>
                  </a:lnTo>
                  <a:lnTo>
                    <a:pt x="0" y="149859"/>
                  </a:lnTo>
                  <a:lnTo>
                    <a:pt x="7620" y="149859"/>
                  </a:lnTo>
                  <a:lnTo>
                    <a:pt x="7620" y="143510"/>
                  </a:lnTo>
                  <a:close/>
                </a:path>
                <a:path w="7619" h="650239">
                  <a:moveTo>
                    <a:pt x="7620" y="149860"/>
                  </a:moveTo>
                  <a:lnTo>
                    <a:pt x="0" y="149860"/>
                  </a:lnTo>
                  <a:lnTo>
                    <a:pt x="0" y="153669"/>
                  </a:lnTo>
                  <a:lnTo>
                    <a:pt x="7620" y="153669"/>
                  </a:lnTo>
                  <a:lnTo>
                    <a:pt x="7620" y="149860"/>
                  </a:lnTo>
                  <a:close/>
                </a:path>
                <a:path w="7619" h="650239">
                  <a:moveTo>
                    <a:pt x="7620" y="153670"/>
                  </a:moveTo>
                  <a:lnTo>
                    <a:pt x="0" y="153670"/>
                  </a:lnTo>
                  <a:lnTo>
                    <a:pt x="0" y="156209"/>
                  </a:lnTo>
                  <a:lnTo>
                    <a:pt x="7620" y="156209"/>
                  </a:lnTo>
                  <a:lnTo>
                    <a:pt x="7620" y="153670"/>
                  </a:lnTo>
                  <a:close/>
                </a:path>
                <a:path w="7619" h="650239">
                  <a:moveTo>
                    <a:pt x="7620" y="156210"/>
                  </a:moveTo>
                  <a:lnTo>
                    <a:pt x="0" y="156210"/>
                  </a:lnTo>
                  <a:lnTo>
                    <a:pt x="0" y="160019"/>
                  </a:lnTo>
                  <a:lnTo>
                    <a:pt x="7620" y="160019"/>
                  </a:lnTo>
                  <a:lnTo>
                    <a:pt x="7620" y="156210"/>
                  </a:lnTo>
                  <a:close/>
                </a:path>
                <a:path w="7619" h="650239">
                  <a:moveTo>
                    <a:pt x="7620" y="160020"/>
                  </a:moveTo>
                  <a:lnTo>
                    <a:pt x="0" y="160020"/>
                  </a:lnTo>
                  <a:lnTo>
                    <a:pt x="0" y="162559"/>
                  </a:lnTo>
                  <a:lnTo>
                    <a:pt x="7620" y="162559"/>
                  </a:lnTo>
                  <a:lnTo>
                    <a:pt x="7620" y="160020"/>
                  </a:lnTo>
                  <a:close/>
                </a:path>
                <a:path w="7619" h="650239">
                  <a:moveTo>
                    <a:pt x="7620" y="162560"/>
                  </a:moveTo>
                  <a:lnTo>
                    <a:pt x="0" y="162560"/>
                  </a:lnTo>
                  <a:lnTo>
                    <a:pt x="0" y="166369"/>
                  </a:lnTo>
                  <a:lnTo>
                    <a:pt x="7620" y="166369"/>
                  </a:lnTo>
                  <a:lnTo>
                    <a:pt x="7620" y="162560"/>
                  </a:lnTo>
                  <a:close/>
                </a:path>
                <a:path w="7619" h="650239">
                  <a:moveTo>
                    <a:pt x="7620" y="166370"/>
                  </a:moveTo>
                  <a:lnTo>
                    <a:pt x="0" y="166370"/>
                  </a:lnTo>
                  <a:lnTo>
                    <a:pt x="0" y="168909"/>
                  </a:lnTo>
                  <a:lnTo>
                    <a:pt x="7620" y="168909"/>
                  </a:lnTo>
                  <a:lnTo>
                    <a:pt x="7620" y="166370"/>
                  </a:lnTo>
                  <a:close/>
                </a:path>
                <a:path w="7619" h="650239">
                  <a:moveTo>
                    <a:pt x="7620" y="168910"/>
                  </a:moveTo>
                  <a:lnTo>
                    <a:pt x="0" y="168910"/>
                  </a:lnTo>
                  <a:lnTo>
                    <a:pt x="0" y="172719"/>
                  </a:lnTo>
                  <a:lnTo>
                    <a:pt x="7620" y="172719"/>
                  </a:lnTo>
                  <a:lnTo>
                    <a:pt x="7620" y="168910"/>
                  </a:lnTo>
                  <a:close/>
                </a:path>
                <a:path w="7619" h="650239">
                  <a:moveTo>
                    <a:pt x="7620" y="172720"/>
                  </a:moveTo>
                  <a:lnTo>
                    <a:pt x="0" y="172720"/>
                  </a:lnTo>
                  <a:lnTo>
                    <a:pt x="0" y="175259"/>
                  </a:lnTo>
                  <a:lnTo>
                    <a:pt x="7620" y="175259"/>
                  </a:lnTo>
                  <a:lnTo>
                    <a:pt x="7620" y="172720"/>
                  </a:lnTo>
                  <a:close/>
                </a:path>
                <a:path w="7619" h="650239">
                  <a:moveTo>
                    <a:pt x="7620" y="175260"/>
                  </a:moveTo>
                  <a:lnTo>
                    <a:pt x="0" y="175260"/>
                  </a:lnTo>
                  <a:lnTo>
                    <a:pt x="0" y="179069"/>
                  </a:lnTo>
                  <a:lnTo>
                    <a:pt x="7620" y="179069"/>
                  </a:lnTo>
                  <a:lnTo>
                    <a:pt x="7620" y="175260"/>
                  </a:lnTo>
                  <a:close/>
                </a:path>
                <a:path w="7619" h="650239">
                  <a:moveTo>
                    <a:pt x="7620" y="179070"/>
                  </a:moveTo>
                  <a:lnTo>
                    <a:pt x="0" y="179070"/>
                  </a:lnTo>
                  <a:lnTo>
                    <a:pt x="0" y="181609"/>
                  </a:lnTo>
                  <a:lnTo>
                    <a:pt x="7620" y="181609"/>
                  </a:lnTo>
                  <a:lnTo>
                    <a:pt x="7620" y="179070"/>
                  </a:lnTo>
                  <a:close/>
                </a:path>
                <a:path w="7619" h="650239">
                  <a:moveTo>
                    <a:pt x="7620" y="181610"/>
                  </a:moveTo>
                  <a:lnTo>
                    <a:pt x="0" y="181610"/>
                  </a:lnTo>
                  <a:lnTo>
                    <a:pt x="0" y="187959"/>
                  </a:lnTo>
                  <a:lnTo>
                    <a:pt x="7620" y="187959"/>
                  </a:lnTo>
                  <a:lnTo>
                    <a:pt x="7620" y="181610"/>
                  </a:lnTo>
                  <a:close/>
                </a:path>
                <a:path w="7619" h="650239">
                  <a:moveTo>
                    <a:pt x="7620" y="187960"/>
                  </a:moveTo>
                  <a:lnTo>
                    <a:pt x="0" y="187960"/>
                  </a:lnTo>
                  <a:lnTo>
                    <a:pt x="0" y="191769"/>
                  </a:lnTo>
                  <a:lnTo>
                    <a:pt x="7620" y="191769"/>
                  </a:lnTo>
                  <a:lnTo>
                    <a:pt x="7620" y="187960"/>
                  </a:lnTo>
                  <a:close/>
                </a:path>
                <a:path w="7619" h="650239">
                  <a:moveTo>
                    <a:pt x="7620" y="191770"/>
                  </a:moveTo>
                  <a:lnTo>
                    <a:pt x="0" y="191770"/>
                  </a:lnTo>
                  <a:lnTo>
                    <a:pt x="0" y="194309"/>
                  </a:lnTo>
                  <a:lnTo>
                    <a:pt x="7620" y="194309"/>
                  </a:lnTo>
                  <a:lnTo>
                    <a:pt x="7620" y="191770"/>
                  </a:lnTo>
                  <a:close/>
                </a:path>
                <a:path w="7619" h="650239">
                  <a:moveTo>
                    <a:pt x="7620" y="194310"/>
                  </a:moveTo>
                  <a:lnTo>
                    <a:pt x="0" y="194310"/>
                  </a:lnTo>
                  <a:lnTo>
                    <a:pt x="0" y="198119"/>
                  </a:lnTo>
                  <a:lnTo>
                    <a:pt x="7620" y="198119"/>
                  </a:lnTo>
                  <a:lnTo>
                    <a:pt x="7620" y="194310"/>
                  </a:lnTo>
                  <a:close/>
                </a:path>
                <a:path w="7619" h="650239">
                  <a:moveTo>
                    <a:pt x="7620" y="198120"/>
                  </a:moveTo>
                  <a:lnTo>
                    <a:pt x="0" y="198120"/>
                  </a:lnTo>
                  <a:lnTo>
                    <a:pt x="0" y="200659"/>
                  </a:lnTo>
                  <a:lnTo>
                    <a:pt x="7620" y="200659"/>
                  </a:lnTo>
                  <a:lnTo>
                    <a:pt x="7620" y="198120"/>
                  </a:lnTo>
                  <a:close/>
                </a:path>
                <a:path w="7619" h="650239">
                  <a:moveTo>
                    <a:pt x="7620" y="200660"/>
                  </a:moveTo>
                  <a:lnTo>
                    <a:pt x="0" y="200660"/>
                  </a:lnTo>
                  <a:lnTo>
                    <a:pt x="0" y="213359"/>
                  </a:lnTo>
                  <a:lnTo>
                    <a:pt x="7620" y="213359"/>
                  </a:lnTo>
                  <a:lnTo>
                    <a:pt x="7620" y="200660"/>
                  </a:lnTo>
                  <a:close/>
                </a:path>
                <a:path w="7619" h="650239">
                  <a:moveTo>
                    <a:pt x="7620" y="213360"/>
                  </a:moveTo>
                  <a:lnTo>
                    <a:pt x="0" y="213360"/>
                  </a:lnTo>
                  <a:lnTo>
                    <a:pt x="0" y="251459"/>
                  </a:lnTo>
                  <a:lnTo>
                    <a:pt x="7620" y="251459"/>
                  </a:lnTo>
                  <a:lnTo>
                    <a:pt x="7620" y="213360"/>
                  </a:lnTo>
                  <a:close/>
                </a:path>
                <a:path w="7619" h="650239">
                  <a:moveTo>
                    <a:pt x="7620" y="251460"/>
                  </a:moveTo>
                  <a:lnTo>
                    <a:pt x="0" y="251460"/>
                  </a:lnTo>
                  <a:lnTo>
                    <a:pt x="0" y="403859"/>
                  </a:lnTo>
                  <a:lnTo>
                    <a:pt x="7620" y="403859"/>
                  </a:lnTo>
                  <a:lnTo>
                    <a:pt x="7620" y="251460"/>
                  </a:lnTo>
                  <a:close/>
                </a:path>
                <a:path w="7619" h="650239">
                  <a:moveTo>
                    <a:pt x="3810" y="648969"/>
                  </a:moveTo>
                  <a:lnTo>
                    <a:pt x="1270" y="648969"/>
                  </a:lnTo>
                  <a:lnTo>
                    <a:pt x="1270" y="650240"/>
                  </a:lnTo>
                  <a:lnTo>
                    <a:pt x="3810" y="650240"/>
                  </a:lnTo>
                  <a:lnTo>
                    <a:pt x="3810" y="648969"/>
                  </a:lnTo>
                  <a:close/>
                </a:path>
                <a:path w="7619" h="650239">
                  <a:moveTo>
                    <a:pt x="6350" y="646430"/>
                  </a:moveTo>
                  <a:lnTo>
                    <a:pt x="0" y="646430"/>
                  </a:lnTo>
                  <a:lnTo>
                    <a:pt x="0" y="648969"/>
                  </a:lnTo>
                  <a:lnTo>
                    <a:pt x="6350" y="648969"/>
                  </a:lnTo>
                  <a:lnTo>
                    <a:pt x="6350" y="646430"/>
                  </a:lnTo>
                  <a:close/>
                </a:path>
                <a:path w="7619" h="650239">
                  <a:moveTo>
                    <a:pt x="7620" y="643890"/>
                  </a:moveTo>
                  <a:lnTo>
                    <a:pt x="0" y="643890"/>
                  </a:lnTo>
                  <a:lnTo>
                    <a:pt x="0" y="645160"/>
                  </a:lnTo>
                  <a:lnTo>
                    <a:pt x="7620" y="645160"/>
                  </a:lnTo>
                  <a:lnTo>
                    <a:pt x="7620" y="643890"/>
                  </a:lnTo>
                  <a:close/>
                </a:path>
                <a:path w="7619" h="650239">
                  <a:moveTo>
                    <a:pt x="7620" y="640080"/>
                  </a:moveTo>
                  <a:lnTo>
                    <a:pt x="0" y="640080"/>
                  </a:lnTo>
                  <a:lnTo>
                    <a:pt x="0" y="642619"/>
                  </a:lnTo>
                  <a:lnTo>
                    <a:pt x="7620" y="642619"/>
                  </a:lnTo>
                  <a:lnTo>
                    <a:pt x="7620" y="640080"/>
                  </a:lnTo>
                  <a:close/>
                </a:path>
                <a:path w="7619" h="650239">
                  <a:moveTo>
                    <a:pt x="7620" y="637540"/>
                  </a:moveTo>
                  <a:lnTo>
                    <a:pt x="0" y="637540"/>
                  </a:lnTo>
                  <a:lnTo>
                    <a:pt x="0" y="638810"/>
                  </a:lnTo>
                  <a:lnTo>
                    <a:pt x="7620" y="638810"/>
                  </a:lnTo>
                  <a:lnTo>
                    <a:pt x="7620" y="637540"/>
                  </a:lnTo>
                  <a:close/>
                </a:path>
                <a:path w="7619" h="650239">
                  <a:moveTo>
                    <a:pt x="7620" y="633730"/>
                  </a:moveTo>
                  <a:lnTo>
                    <a:pt x="0" y="633730"/>
                  </a:lnTo>
                  <a:lnTo>
                    <a:pt x="0" y="636270"/>
                  </a:lnTo>
                  <a:lnTo>
                    <a:pt x="7620" y="636270"/>
                  </a:lnTo>
                  <a:lnTo>
                    <a:pt x="7620" y="633730"/>
                  </a:lnTo>
                  <a:close/>
                </a:path>
                <a:path w="7619" h="650239">
                  <a:moveTo>
                    <a:pt x="7620" y="631190"/>
                  </a:moveTo>
                  <a:lnTo>
                    <a:pt x="0" y="631190"/>
                  </a:lnTo>
                  <a:lnTo>
                    <a:pt x="0" y="632460"/>
                  </a:lnTo>
                  <a:lnTo>
                    <a:pt x="7620" y="632460"/>
                  </a:lnTo>
                  <a:lnTo>
                    <a:pt x="7620" y="631190"/>
                  </a:lnTo>
                  <a:close/>
                </a:path>
                <a:path w="7619" h="650239">
                  <a:moveTo>
                    <a:pt x="7620" y="627380"/>
                  </a:moveTo>
                  <a:lnTo>
                    <a:pt x="0" y="627380"/>
                  </a:lnTo>
                  <a:lnTo>
                    <a:pt x="0" y="629920"/>
                  </a:lnTo>
                  <a:lnTo>
                    <a:pt x="7620" y="629920"/>
                  </a:lnTo>
                  <a:lnTo>
                    <a:pt x="7620" y="627380"/>
                  </a:lnTo>
                  <a:close/>
                </a:path>
                <a:path w="7619" h="650239">
                  <a:moveTo>
                    <a:pt x="7620" y="624840"/>
                  </a:moveTo>
                  <a:lnTo>
                    <a:pt x="0" y="624840"/>
                  </a:lnTo>
                  <a:lnTo>
                    <a:pt x="0" y="626110"/>
                  </a:lnTo>
                  <a:lnTo>
                    <a:pt x="7620" y="626110"/>
                  </a:lnTo>
                  <a:lnTo>
                    <a:pt x="7620" y="624840"/>
                  </a:lnTo>
                  <a:close/>
                </a:path>
                <a:path w="7619" h="650239">
                  <a:moveTo>
                    <a:pt x="7620" y="619760"/>
                  </a:moveTo>
                  <a:lnTo>
                    <a:pt x="0" y="619760"/>
                  </a:lnTo>
                  <a:lnTo>
                    <a:pt x="0" y="623570"/>
                  </a:lnTo>
                  <a:lnTo>
                    <a:pt x="7620" y="623570"/>
                  </a:lnTo>
                  <a:lnTo>
                    <a:pt x="7620" y="619760"/>
                  </a:lnTo>
                  <a:close/>
                </a:path>
                <a:path w="7619" h="650239">
                  <a:moveTo>
                    <a:pt x="7620" y="613410"/>
                  </a:moveTo>
                  <a:lnTo>
                    <a:pt x="0" y="613410"/>
                  </a:lnTo>
                  <a:lnTo>
                    <a:pt x="0" y="618490"/>
                  </a:lnTo>
                  <a:lnTo>
                    <a:pt x="7620" y="618490"/>
                  </a:lnTo>
                  <a:lnTo>
                    <a:pt x="7620" y="613410"/>
                  </a:lnTo>
                  <a:close/>
                </a:path>
                <a:path w="7619" h="650239">
                  <a:moveTo>
                    <a:pt x="7620" y="607060"/>
                  </a:moveTo>
                  <a:lnTo>
                    <a:pt x="0" y="607060"/>
                  </a:lnTo>
                  <a:lnTo>
                    <a:pt x="0" y="612140"/>
                  </a:lnTo>
                  <a:lnTo>
                    <a:pt x="7620" y="612140"/>
                  </a:lnTo>
                  <a:lnTo>
                    <a:pt x="7620" y="607060"/>
                  </a:lnTo>
                  <a:close/>
                </a:path>
                <a:path w="7619" h="650239">
                  <a:moveTo>
                    <a:pt x="7620" y="600710"/>
                  </a:moveTo>
                  <a:lnTo>
                    <a:pt x="0" y="600710"/>
                  </a:lnTo>
                  <a:lnTo>
                    <a:pt x="0" y="605790"/>
                  </a:lnTo>
                  <a:lnTo>
                    <a:pt x="7620" y="605790"/>
                  </a:lnTo>
                  <a:lnTo>
                    <a:pt x="7620" y="600710"/>
                  </a:lnTo>
                  <a:close/>
                </a:path>
                <a:path w="7619" h="650239">
                  <a:moveTo>
                    <a:pt x="7620" y="594360"/>
                  </a:moveTo>
                  <a:lnTo>
                    <a:pt x="0" y="594360"/>
                  </a:lnTo>
                  <a:lnTo>
                    <a:pt x="0" y="599440"/>
                  </a:lnTo>
                  <a:lnTo>
                    <a:pt x="7620" y="599440"/>
                  </a:lnTo>
                  <a:lnTo>
                    <a:pt x="7620" y="594360"/>
                  </a:lnTo>
                  <a:close/>
                </a:path>
                <a:path w="7619" h="650239">
                  <a:moveTo>
                    <a:pt x="7620" y="588010"/>
                  </a:moveTo>
                  <a:lnTo>
                    <a:pt x="0" y="588010"/>
                  </a:lnTo>
                  <a:lnTo>
                    <a:pt x="0" y="593090"/>
                  </a:lnTo>
                  <a:lnTo>
                    <a:pt x="7620" y="593090"/>
                  </a:lnTo>
                  <a:lnTo>
                    <a:pt x="7620" y="588010"/>
                  </a:lnTo>
                  <a:close/>
                </a:path>
                <a:path w="7619" h="650239">
                  <a:moveTo>
                    <a:pt x="7620" y="581660"/>
                  </a:moveTo>
                  <a:lnTo>
                    <a:pt x="0" y="581660"/>
                  </a:lnTo>
                  <a:lnTo>
                    <a:pt x="0" y="586740"/>
                  </a:lnTo>
                  <a:lnTo>
                    <a:pt x="7620" y="586740"/>
                  </a:lnTo>
                  <a:lnTo>
                    <a:pt x="7620" y="581660"/>
                  </a:lnTo>
                  <a:close/>
                </a:path>
                <a:path w="7619" h="650239">
                  <a:moveTo>
                    <a:pt x="7620" y="575310"/>
                  </a:moveTo>
                  <a:lnTo>
                    <a:pt x="0" y="575310"/>
                  </a:lnTo>
                  <a:lnTo>
                    <a:pt x="0" y="580390"/>
                  </a:lnTo>
                  <a:lnTo>
                    <a:pt x="7620" y="580390"/>
                  </a:lnTo>
                  <a:lnTo>
                    <a:pt x="7620" y="575310"/>
                  </a:lnTo>
                  <a:close/>
                </a:path>
                <a:path w="7619" h="650239">
                  <a:moveTo>
                    <a:pt x="7620" y="568960"/>
                  </a:moveTo>
                  <a:lnTo>
                    <a:pt x="0" y="568960"/>
                  </a:lnTo>
                  <a:lnTo>
                    <a:pt x="0" y="574040"/>
                  </a:lnTo>
                  <a:lnTo>
                    <a:pt x="7620" y="574040"/>
                  </a:lnTo>
                  <a:lnTo>
                    <a:pt x="7620" y="568960"/>
                  </a:lnTo>
                  <a:close/>
                </a:path>
                <a:path w="7619" h="650239">
                  <a:moveTo>
                    <a:pt x="7620" y="562610"/>
                  </a:moveTo>
                  <a:lnTo>
                    <a:pt x="0" y="562610"/>
                  </a:lnTo>
                  <a:lnTo>
                    <a:pt x="0" y="567690"/>
                  </a:lnTo>
                  <a:lnTo>
                    <a:pt x="7620" y="567690"/>
                  </a:lnTo>
                  <a:lnTo>
                    <a:pt x="7620" y="562610"/>
                  </a:lnTo>
                  <a:close/>
                </a:path>
                <a:path w="7619" h="650239">
                  <a:moveTo>
                    <a:pt x="7620" y="556260"/>
                  </a:moveTo>
                  <a:lnTo>
                    <a:pt x="0" y="556260"/>
                  </a:lnTo>
                  <a:lnTo>
                    <a:pt x="0" y="561340"/>
                  </a:lnTo>
                  <a:lnTo>
                    <a:pt x="7620" y="561340"/>
                  </a:lnTo>
                  <a:lnTo>
                    <a:pt x="7620" y="556260"/>
                  </a:lnTo>
                  <a:close/>
                </a:path>
                <a:path w="7619" h="650239">
                  <a:moveTo>
                    <a:pt x="7620" y="549910"/>
                  </a:moveTo>
                  <a:lnTo>
                    <a:pt x="0" y="549910"/>
                  </a:lnTo>
                  <a:lnTo>
                    <a:pt x="0" y="554990"/>
                  </a:lnTo>
                  <a:lnTo>
                    <a:pt x="7620" y="554990"/>
                  </a:lnTo>
                  <a:lnTo>
                    <a:pt x="7620" y="549910"/>
                  </a:lnTo>
                  <a:close/>
                </a:path>
                <a:path w="7619" h="650239">
                  <a:moveTo>
                    <a:pt x="7620" y="543560"/>
                  </a:moveTo>
                  <a:lnTo>
                    <a:pt x="0" y="543560"/>
                  </a:lnTo>
                  <a:lnTo>
                    <a:pt x="0" y="548640"/>
                  </a:lnTo>
                  <a:lnTo>
                    <a:pt x="7620" y="548640"/>
                  </a:lnTo>
                  <a:lnTo>
                    <a:pt x="7620" y="543560"/>
                  </a:lnTo>
                  <a:close/>
                </a:path>
                <a:path w="7619" h="650239">
                  <a:moveTo>
                    <a:pt x="7620" y="535940"/>
                  </a:moveTo>
                  <a:lnTo>
                    <a:pt x="0" y="535940"/>
                  </a:lnTo>
                  <a:lnTo>
                    <a:pt x="0" y="542290"/>
                  </a:lnTo>
                  <a:lnTo>
                    <a:pt x="7620" y="542290"/>
                  </a:lnTo>
                  <a:lnTo>
                    <a:pt x="7620" y="535940"/>
                  </a:lnTo>
                  <a:close/>
                </a:path>
                <a:path w="7619" h="650239">
                  <a:moveTo>
                    <a:pt x="7620" y="530860"/>
                  </a:moveTo>
                  <a:lnTo>
                    <a:pt x="0" y="530860"/>
                  </a:lnTo>
                  <a:lnTo>
                    <a:pt x="0" y="534670"/>
                  </a:lnTo>
                  <a:lnTo>
                    <a:pt x="7620" y="534670"/>
                  </a:lnTo>
                  <a:lnTo>
                    <a:pt x="7620" y="530860"/>
                  </a:lnTo>
                  <a:close/>
                </a:path>
                <a:path w="7619" h="650239">
                  <a:moveTo>
                    <a:pt x="7620" y="524510"/>
                  </a:moveTo>
                  <a:lnTo>
                    <a:pt x="0" y="524510"/>
                  </a:lnTo>
                  <a:lnTo>
                    <a:pt x="0" y="529590"/>
                  </a:lnTo>
                  <a:lnTo>
                    <a:pt x="7620" y="529590"/>
                  </a:lnTo>
                  <a:lnTo>
                    <a:pt x="7620" y="524510"/>
                  </a:lnTo>
                  <a:close/>
                </a:path>
                <a:path w="7619" h="650239">
                  <a:moveTo>
                    <a:pt x="7620" y="516890"/>
                  </a:moveTo>
                  <a:lnTo>
                    <a:pt x="0" y="516890"/>
                  </a:lnTo>
                  <a:lnTo>
                    <a:pt x="0" y="523240"/>
                  </a:lnTo>
                  <a:lnTo>
                    <a:pt x="7620" y="523240"/>
                  </a:lnTo>
                  <a:lnTo>
                    <a:pt x="7620" y="516890"/>
                  </a:lnTo>
                  <a:close/>
                </a:path>
                <a:path w="7619" h="650239">
                  <a:moveTo>
                    <a:pt x="7620" y="511809"/>
                  </a:moveTo>
                  <a:lnTo>
                    <a:pt x="0" y="511809"/>
                  </a:lnTo>
                  <a:lnTo>
                    <a:pt x="0" y="515620"/>
                  </a:lnTo>
                  <a:lnTo>
                    <a:pt x="7620" y="515620"/>
                  </a:lnTo>
                  <a:lnTo>
                    <a:pt x="7620" y="511809"/>
                  </a:lnTo>
                  <a:close/>
                </a:path>
                <a:path w="7619" h="650239">
                  <a:moveTo>
                    <a:pt x="7620" y="505459"/>
                  </a:moveTo>
                  <a:lnTo>
                    <a:pt x="0" y="505459"/>
                  </a:lnTo>
                  <a:lnTo>
                    <a:pt x="0" y="510540"/>
                  </a:lnTo>
                  <a:lnTo>
                    <a:pt x="7620" y="510540"/>
                  </a:lnTo>
                  <a:lnTo>
                    <a:pt x="7620" y="505459"/>
                  </a:lnTo>
                  <a:close/>
                </a:path>
                <a:path w="7619" h="650239">
                  <a:moveTo>
                    <a:pt x="7620" y="499109"/>
                  </a:moveTo>
                  <a:lnTo>
                    <a:pt x="0" y="499109"/>
                  </a:lnTo>
                  <a:lnTo>
                    <a:pt x="0" y="504190"/>
                  </a:lnTo>
                  <a:lnTo>
                    <a:pt x="7620" y="504190"/>
                  </a:lnTo>
                  <a:lnTo>
                    <a:pt x="7620" y="499109"/>
                  </a:lnTo>
                  <a:close/>
                </a:path>
                <a:path w="7619" h="650239">
                  <a:moveTo>
                    <a:pt x="7620" y="492759"/>
                  </a:moveTo>
                  <a:lnTo>
                    <a:pt x="0" y="492759"/>
                  </a:lnTo>
                  <a:lnTo>
                    <a:pt x="0" y="497840"/>
                  </a:lnTo>
                  <a:lnTo>
                    <a:pt x="7620" y="497840"/>
                  </a:lnTo>
                  <a:lnTo>
                    <a:pt x="7620" y="492759"/>
                  </a:lnTo>
                  <a:close/>
                </a:path>
                <a:path w="7619" h="650239">
                  <a:moveTo>
                    <a:pt x="7620" y="486409"/>
                  </a:moveTo>
                  <a:lnTo>
                    <a:pt x="0" y="486409"/>
                  </a:lnTo>
                  <a:lnTo>
                    <a:pt x="0" y="491490"/>
                  </a:lnTo>
                  <a:lnTo>
                    <a:pt x="7620" y="491490"/>
                  </a:lnTo>
                  <a:lnTo>
                    <a:pt x="7620" y="486409"/>
                  </a:lnTo>
                  <a:close/>
                </a:path>
                <a:path w="7619" h="650239">
                  <a:moveTo>
                    <a:pt x="7620" y="480059"/>
                  </a:moveTo>
                  <a:lnTo>
                    <a:pt x="0" y="480059"/>
                  </a:lnTo>
                  <a:lnTo>
                    <a:pt x="0" y="485140"/>
                  </a:lnTo>
                  <a:lnTo>
                    <a:pt x="7620" y="485140"/>
                  </a:lnTo>
                  <a:lnTo>
                    <a:pt x="7620" y="480059"/>
                  </a:lnTo>
                  <a:close/>
                </a:path>
                <a:path w="7619" h="650239">
                  <a:moveTo>
                    <a:pt x="7620" y="473710"/>
                  </a:moveTo>
                  <a:lnTo>
                    <a:pt x="0" y="473710"/>
                  </a:lnTo>
                  <a:lnTo>
                    <a:pt x="0" y="478790"/>
                  </a:lnTo>
                  <a:lnTo>
                    <a:pt x="7620" y="478790"/>
                  </a:lnTo>
                  <a:lnTo>
                    <a:pt x="7620" y="473710"/>
                  </a:lnTo>
                  <a:close/>
                </a:path>
                <a:path w="7619" h="650239">
                  <a:moveTo>
                    <a:pt x="7620" y="467359"/>
                  </a:moveTo>
                  <a:lnTo>
                    <a:pt x="0" y="467359"/>
                  </a:lnTo>
                  <a:lnTo>
                    <a:pt x="0" y="472440"/>
                  </a:lnTo>
                  <a:lnTo>
                    <a:pt x="7620" y="472440"/>
                  </a:lnTo>
                  <a:lnTo>
                    <a:pt x="7620" y="467359"/>
                  </a:lnTo>
                  <a:close/>
                </a:path>
                <a:path w="7619" h="650239">
                  <a:moveTo>
                    <a:pt x="7620" y="461009"/>
                  </a:moveTo>
                  <a:lnTo>
                    <a:pt x="0" y="461009"/>
                  </a:lnTo>
                  <a:lnTo>
                    <a:pt x="0" y="466090"/>
                  </a:lnTo>
                  <a:lnTo>
                    <a:pt x="7620" y="466090"/>
                  </a:lnTo>
                  <a:lnTo>
                    <a:pt x="7620" y="461009"/>
                  </a:lnTo>
                  <a:close/>
                </a:path>
                <a:path w="7619" h="650239">
                  <a:moveTo>
                    <a:pt x="7620" y="454659"/>
                  </a:moveTo>
                  <a:lnTo>
                    <a:pt x="0" y="454659"/>
                  </a:lnTo>
                  <a:lnTo>
                    <a:pt x="0" y="459740"/>
                  </a:lnTo>
                  <a:lnTo>
                    <a:pt x="7620" y="459740"/>
                  </a:lnTo>
                  <a:lnTo>
                    <a:pt x="7620" y="454659"/>
                  </a:lnTo>
                  <a:close/>
                </a:path>
                <a:path w="7619" h="650239">
                  <a:moveTo>
                    <a:pt x="7620" y="448309"/>
                  </a:moveTo>
                  <a:lnTo>
                    <a:pt x="0" y="448309"/>
                  </a:lnTo>
                  <a:lnTo>
                    <a:pt x="0" y="453390"/>
                  </a:lnTo>
                  <a:lnTo>
                    <a:pt x="7620" y="453390"/>
                  </a:lnTo>
                  <a:lnTo>
                    <a:pt x="7620" y="448309"/>
                  </a:lnTo>
                  <a:close/>
                </a:path>
                <a:path w="7619" h="650239">
                  <a:moveTo>
                    <a:pt x="7620" y="441959"/>
                  </a:moveTo>
                  <a:lnTo>
                    <a:pt x="0" y="441959"/>
                  </a:lnTo>
                  <a:lnTo>
                    <a:pt x="0" y="447040"/>
                  </a:lnTo>
                  <a:lnTo>
                    <a:pt x="7620" y="447040"/>
                  </a:lnTo>
                  <a:lnTo>
                    <a:pt x="7620" y="441959"/>
                  </a:lnTo>
                  <a:close/>
                </a:path>
                <a:path w="7619" h="650239">
                  <a:moveTo>
                    <a:pt x="7620" y="435610"/>
                  </a:moveTo>
                  <a:lnTo>
                    <a:pt x="0" y="435610"/>
                  </a:lnTo>
                  <a:lnTo>
                    <a:pt x="0" y="440690"/>
                  </a:lnTo>
                  <a:lnTo>
                    <a:pt x="7620" y="440690"/>
                  </a:lnTo>
                  <a:lnTo>
                    <a:pt x="7620" y="435610"/>
                  </a:lnTo>
                  <a:close/>
                </a:path>
                <a:path w="7619" h="650239">
                  <a:moveTo>
                    <a:pt x="7620" y="416559"/>
                  </a:moveTo>
                  <a:lnTo>
                    <a:pt x="0" y="416559"/>
                  </a:lnTo>
                  <a:lnTo>
                    <a:pt x="0" y="434340"/>
                  </a:lnTo>
                  <a:lnTo>
                    <a:pt x="7620" y="434340"/>
                  </a:lnTo>
                  <a:lnTo>
                    <a:pt x="7620" y="416559"/>
                  </a:lnTo>
                  <a:close/>
                </a:path>
                <a:path w="7619" h="650239">
                  <a:moveTo>
                    <a:pt x="7620" y="410209"/>
                  </a:moveTo>
                  <a:lnTo>
                    <a:pt x="0" y="410209"/>
                  </a:lnTo>
                  <a:lnTo>
                    <a:pt x="0" y="415290"/>
                  </a:lnTo>
                  <a:lnTo>
                    <a:pt x="7620" y="415290"/>
                  </a:lnTo>
                  <a:lnTo>
                    <a:pt x="7620" y="410209"/>
                  </a:lnTo>
                  <a:close/>
                </a:path>
                <a:path w="7619" h="650239">
                  <a:moveTo>
                    <a:pt x="7620" y="405130"/>
                  </a:moveTo>
                  <a:lnTo>
                    <a:pt x="0" y="405130"/>
                  </a:lnTo>
                  <a:lnTo>
                    <a:pt x="0" y="408940"/>
                  </a:lnTo>
                  <a:lnTo>
                    <a:pt x="7620" y="408940"/>
                  </a:lnTo>
                  <a:lnTo>
                    <a:pt x="7620" y="405130"/>
                  </a:lnTo>
                  <a:close/>
                </a:path>
              </a:pathLst>
            </a:custGeom>
            <a:solidFill>
              <a:srgbClr val="7000F0"/>
            </a:solidFill>
          </p:spPr>
          <p:txBody>
            <a:bodyPr bIns="0" lIns="0" rIns="0" rtlCol="0" tIns="0" wrap="square"/>
            <a:p/>
          </p:txBody>
        </p:sp>
        <p:sp>
          <p:nvSpPr>
            <p:cNvPr id="1050463" name="object 1771"/>
            <p:cNvSpPr/>
            <p:nvPr/>
          </p:nvSpPr>
          <p:spPr>
            <a:xfrm>
              <a:off x="2821939" y="5826760"/>
              <a:ext cx="6350" cy="655320"/>
            </a:xfrm>
            <a:custGeom>
              <a:avLst/>
              <a:ahLst/>
              <a:rect l="l" t="t" r="r" b="b"/>
              <a:pathLst>
                <a:path w="6350" h="655320">
                  <a:moveTo>
                    <a:pt x="3810" y="0"/>
                  </a:moveTo>
                  <a:lnTo>
                    <a:pt x="0" y="0"/>
                  </a:lnTo>
                  <a:lnTo>
                    <a:pt x="0" y="10159"/>
                  </a:lnTo>
                  <a:lnTo>
                    <a:pt x="6350" y="10159"/>
                  </a:lnTo>
                  <a:lnTo>
                    <a:pt x="6350" y="1269"/>
                  </a:lnTo>
                  <a:lnTo>
                    <a:pt x="3810" y="1269"/>
                  </a:lnTo>
                  <a:lnTo>
                    <a:pt x="3810" y="0"/>
                  </a:lnTo>
                  <a:close/>
                </a:path>
                <a:path w="6350" h="655320">
                  <a:moveTo>
                    <a:pt x="6350" y="10159"/>
                  </a:moveTo>
                  <a:lnTo>
                    <a:pt x="0" y="10159"/>
                  </a:lnTo>
                  <a:lnTo>
                    <a:pt x="0" y="12699"/>
                  </a:lnTo>
                  <a:lnTo>
                    <a:pt x="6350" y="12699"/>
                  </a:lnTo>
                  <a:lnTo>
                    <a:pt x="6350" y="10159"/>
                  </a:lnTo>
                  <a:close/>
                </a:path>
                <a:path w="6350" h="655320">
                  <a:moveTo>
                    <a:pt x="6350" y="12700"/>
                  </a:moveTo>
                  <a:lnTo>
                    <a:pt x="0" y="12700"/>
                  </a:lnTo>
                  <a:lnTo>
                    <a:pt x="0" y="16509"/>
                  </a:lnTo>
                  <a:lnTo>
                    <a:pt x="6350" y="16509"/>
                  </a:lnTo>
                  <a:lnTo>
                    <a:pt x="6350" y="12700"/>
                  </a:lnTo>
                  <a:close/>
                </a:path>
                <a:path w="6350" h="655320">
                  <a:moveTo>
                    <a:pt x="6350" y="16509"/>
                  </a:moveTo>
                  <a:lnTo>
                    <a:pt x="0" y="16509"/>
                  </a:lnTo>
                  <a:lnTo>
                    <a:pt x="0" y="19049"/>
                  </a:lnTo>
                  <a:lnTo>
                    <a:pt x="6350" y="19049"/>
                  </a:lnTo>
                  <a:lnTo>
                    <a:pt x="6350" y="16509"/>
                  </a:lnTo>
                  <a:close/>
                </a:path>
                <a:path w="6350" h="655320">
                  <a:moveTo>
                    <a:pt x="6350" y="19050"/>
                  </a:moveTo>
                  <a:lnTo>
                    <a:pt x="0" y="19050"/>
                  </a:lnTo>
                  <a:lnTo>
                    <a:pt x="0" y="22859"/>
                  </a:lnTo>
                  <a:lnTo>
                    <a:pt x="6350" y="22859"/>
                  </a:lnTo>
                  <a:lnTo>
                    <a:pt x="6350" y="19050"/>
                  </a:lnTo>
                  <a:close/>
                </a:path>
                <a:path w="6350" h="655320">
                  <a:moveTo>
                    <a:pt x="6350" y="22859"/>
                  </a:moveTo>
                  <a:lnTo>
                    <a:pt x="0" y="22859"/>
                  </a:lnTo>
                  <a:lnTo>
                    <a:pt x="0" y="25399"/>
                  </a:lnTo>
                  <a:lnTo>
                    <a:pt x="6350" y="25399"/>
                  </a:lnTo>
                  <a:lnTo>
                    <a:pt x="6350" y="22859"/>
                  </a:lnTo>
                  <a:close/>
                </a:path>
                <a:path w="6350" h="655320">
                  <a:moveTo>
                    <a:pt x="6350" y="25400"/>
                  </a:moveTo>
                  <a:lnTo>
                    <a:pt x="0" y="25400"/>
                  </a:lnTo>
                  <a:lnTo>
                    <a:pt x="0" y="29209"/>
                  </a:lnTo>
                  <a:lnTo>
                    <a:pt x="6350" y="29209"/>
                  </a:lnTo>
                  <a:lnTo>
                    <a:pt x="6350" y="25400"/>
                  </a:lnTo>
                  <a:close/>
                </a:path>
                <a:path w="6350" h="655320">
                  <a:moveTo>
                    <a:pt x="6350" y="29209"/>
                  </a:moveTo>
                  <a:lnTo>
                    <a:pt x="0" y="29209"/>
                  </a:lnTo>
                  <a:lnTo>
                    <a:pt x="0" y="31749"/>
                  </a:lnTo>
                  <a:lnTo>
                    <a:pt x="6350" y="31749"/>
                  </a:lnTo>
                  <a:lnTo>
                    <a:pt x="6350" y="29209"/>
                  </a:lnTo>
                  <a:close/>
                </a:path>
                <a:path w="6350" h="655320">
                  <a:moveTo>
                    <a:pt x="6350" y="31750"/>
                  </a:moveTo>
                  <a:lnTo>
                    <a:pt x="0" y="31750"/>
                  </a:lnTo>
                  <a:lnTo>
                    <a:pt x="0" y="38099"/>
                  </a:lnTo>
                  <a:lnTo>
                    <a:pt x="6350" y="38099"/>
                  </a:lnTo>
                  <a:lnTo>
                    <a:pt x="6350" y="31750"/>
                  </a:lnTo>
                  <a:close/>
                </a:path>
                <a:path w="6350" h="655320">
                  <a:moveTo>
                    <a:pt x="6350" y="38100"/>
                  </a:moveTo>
                  <a:lnTo>
                    <a:pt x="0" y="38100"/>
                  </a:lnTo>
                  <a:lnTo>
                    <a:pt x="0" y="41909"/>
                  </a:lnTo>
                  <a:lnTo>
                    <a:pt x="6350" y="41909"/>
                  </a:lnTo>
                  <a:lnTo>
                    <a:pt x="6350" y="38100"/>
                  </a:lnTo>
                  <a:close/>
                </a:path>
                <a:path w="6350" h="655320">
                  <a:moveTo>
                    <a:pt x="6350" y="41909"/>
                  </a:moveTo>
                  <a:lnTo>
                    <a:pt x="0" y="41909"/>
                  </a:lnTo>
                  <a:lnTo>
                    <a:pt x="0" y="48259"/>
                  </a:lnTo>
                  <a:lnTo>
                    <a:pt x="6350" y="48259"/>
                  </a:lnTo>
                  <a:lnTo>
                    <a:pt x="6350" y="41909"/>
                  </a:lnTo>
                  <a:close/>
                </a:path>
                <a:path w="6350" h="655320">
                  <a:moveTo>
                    <a:pt x="6350" y="48259"/>
                  </a:moveTo>
                  <a:lnTo>
                    <a:pt x="0" y="48259"/>
                  </a:lnTo>
                  <a:lnTo>
                    <a:pt x="0" y="50799"/>
                  </a:lnTo>
                  <a:lnTo>
                    <a:pt x="6350" y="50799"/>
                  </a:lnTo>
                  <a:lnTo>
                    <a:pt x="6350" y="48259"/>
                  </a:lnTo>
                  <a:close/>
                </a:path>
                <a:path w="6350" h="655320">
                  <a:moveTo>
                    <a:pt x="6350" y="50800"/>
                  </a:moveTo>
                  <a:lnTo>
                    <a:pt x="0" y="50800"/>
                  </a:lnTo>
                  <a:lnTo>
                    <a:pt x="0" y="54609"/>
                  </a:lnTo>
                  <a:lnTo>
                    <a:pt x="6350" y="54609"/>
                  </a:lnTo>
                  <a:lnTo>
                    <a:pt x="6350" y="50800"/>
                  </a:lnTo>
                  <a:close/>
                </a:path>
                <a:path w="6350" h="655320">
                  <a:moveTo>
                    <a:pt x="6350" y="54609"/>
                  </a:moveTo>
                  <a:lnTo>
                    <a:pt x="0" y="54609"/>
                  </a:lnTo>
                  <a:lnTo>
                    <a:pt x="0" y="60959"/>
                  </a:lnTo>
                  <a:lnTo>
                    <a:pt x="6350" y="60959"/>
                  </a:lnTo>
                  <a:lnTo>
                    <a:pt x="6350" y="54609"/>
                  </a:lnTo>
                  <a:close/>
                </a:path>
                <a:path w="6350" h="655320">
                  <a:moveTo>
                    <a:pt x="6350" y="60959"/>
                  </a:moveTo>
                  <a:lnTo>
                    <a:pt x="0" y="60959"/>
                  </a:lnTo>
                  <a:lnTo>
                    <a:pt x="0" y="63499"/>
                  </a:lnTo>
                  <a:lnTo>
                    <a:pt x="6350" y="63499"/>
                  </a:lnTo>
                  <a:lnTo>
                    <a:pt x="6350" y="60959"/>
                  </a:lnTo>
                  <a:close/>
                </a:path>
                <a:path w="6350" h="655320">
                  <a:moveTo>
                    <a:pt x="6350" y="63500"/>
                  </a:moveTo>
                  <a:lnTo>
                    <a:pt x="0" y="63500"/>
                  </a:lnTo>
                  <a:lnTo>
                    <a:pt x="0" y="67309"/>
                  </a:lnTo>
                  <a:lnTo>
                    <a:pt x="6350" y="67309"/>
                  </a:lnTo>
                  <a:lnTo>
                    <a:pt x="6350" y="63500"/>
                  </a:lnTo>
                  <a:close/>
                </a:path>
                <a:path w="6350" h="655320">
                  <a:moveTo>
                    <a:pt x="6350" y="67309"/>
                  </a:moveTo>
                  <a:lnTo>
                    <a:pt x="0" y="67309"/>
                  </a:lnTo>
                  <a:lnTo>
                    <a:pt x="0" y="73659"/>
                  </a:lnTo>
                  <a:lnTo>
                    <a:pt x="6350" y="73659"/>
                  </a:lnTo>
                  <a:lnTo>
                    <a:pt x="6350" y="67309"/>
                  </a:lnTo>
                  <a:close/>
                </a:path>
                <a:path w="6350" h="655320">
                  <a:moveTo>
                    <a:pt x="6350" y="73659"/>
                  </a:moveTo>
                  <a:lnTo>
                    <a:pt x="0" y="73659"/>
                  </a:lnTo>
                  <a:lnTo>
                    <a:pt x="0" y="76199"/>
                  </a:lnTo>
                  <a:lnTo>
                    <a:pt x="6350" y="76199"/>
                  </a:lnTo>
                  <a:lnTo>
                    <a:pt x="6350" y="73659"/>
                  </a:lnTo>
                  <a:close/>
                </a:path>
                <a:path w="6350" h="655320">
                  <a:moveTo>
                    <a:pt x="6350" y="76200"/>
                  </a:moveTo>
                  <a:lnTo>
                    <a:pt x="0" y="76200"/>
                  </a:lnTo>
                  <a:lnTo>
                    <a:pt x="0" y="80009"/>
                  </a:lnTo>
                  <a:lnTo>
                    <a:pt x="6350" y="80009"/>
                  </a:lnTo>
                  <a:lnTo>
                    <a:pt x="6350" y="76200"/>
                  </a:lnTo>
                  <a:close/>
                </a:path>
                <a:path w="6350" h="655320">
                  <a:moveTo>
                    <a:pt x="6350" y="80009"/>
                  </a:moveTo>
                  <a:lnTo>
                    <a:pt x="0" y="80009"/>
                  </a:lnTo>
                  <a:lnTo>
                    <a:pt x="0" y="82549"/>
                  </a:lnTo>
                  <a:lnTo>
                    <a:pt x="6350" y="82549"/>
                  </a:lnTo>
                  <a:lnTo>
                    <a:pt x="6350" y="80009"/>
                  </a:lnTo>
                  <a:close/>
                </a:path>
                <a:path w="6350" h="655320">
                  <a:moveTo>
                    <a:pt x="6350" y="82550"/>
                  </a:moveTo>
                  <a:lnTo>
                    <a:pt x="0" y="82550"/>
                  </a:lnTo>
                  <a:lnTo>
                    <a:pt x="0" y="86359"/>
                  </a:lnTo>
                  <a:lnTo>
                    <a:pt x="6350" y="86359"/>
                  </a:lnTo>
                  <a:lnTo>
                    <a:pt x="6350" y="82550"/>
                  </a:lnTo>
                  <a:close/>
                </a:path>
                <a:path w="6350" h="655320">
                  <a:moveTo>
                    <a:pt x="6350" y="86359"/>
                  </a:moveTo>
                  <a:lnTo>
                    <a:pt x="0" y="86359"/>
                  </a:lnTo>
                  <a:lnTo>
                    <a:pt x="0" y="88899"/>
                  </a:lnTo>
                  <a:lnTo>
                    <a:pt x="6350" y="88899"/>
                  </a:lnTo>
                  <a:lnTo>
                    <a:pt x="6350" y="86359"/>
                  </a:lnTo>
                  <a:close/>
                </a:path>
                <a:path w="6350" h="655320">
                  <a:moveTo>
                    <a:pt x="6350" y="88900"/>
                  </a:moveTo>
                  <a:lnTo>
                    <a:pt x="0" y="88900"/>
                  </a:lnTo>
                  <a:lnTo>
                    <a:pt x="0" y="92709"/>
                  </a:lnTo>
                  <a:lnTo>
                    <a:pt x="6350" y="92709"/>
                  </a:lnTo>
                  <a:lnTo>
                    <a:pt x="6350" y="88900"/>
                  </a:lnTo>
                  <a:close/>
                </a:path>
                <a:path w="6350" h="655320">
                  <a:moveTo>
                    <a:pt x="6350" y="92709"/>
                  </a:moveTo>
                  <a:lnTo>
                    <a:pt x="0" y="92709"/>
                  </a:lnTo>
                  <a:lnTo>
                    <a:pt x="0" y="95249"/>
                  </a:lnTo>
                  <a:lnTo>
                    <a:pt x="6350" y="95249"/>
                  </a:lnTo>
                  <a:lnTo>
                    <a:pt x="6350" y="92709"/>
                  </a:lnTo>
                  <a:close/>
                </a:path>
                <a:path w="6350" h="655320">
                  <a:moveTo>
                    <a:pt x="6350" y="95250"/>
                  </a:moveTo>
                  <a:lnTo>
                    <a:pt x="0" y="95250"/>
                  </a:lnTo>
                  <a:lnTo>
                    <a:pt x="0" y="99059"/>
                  </a:lnTo>
                  <a:lnTo>
                    <a:pt x="6350" y="99059"/>
                  </a:lnTo>
                  <a:lnTo>
                    <a:pt x="6350" y="95250"/>
                  </a:lnTo>
                  <a:close/>
                </a:path>
                <a:path w="6350" h="655320">
                  <a:moveTo>
                    <a:pt x="6350" y="99059"/>
                  </a:moveTo>
                  <a:lnTo>
                    <a:pt x="0" y="99059"/>
                  </a:lnTo>
                  <a:lnTo>
                    <a:pt x="0" y="101599"/>
                  </a:lnTo>
                  <a:lnTo>
                    <a:pt x="6350" y="101599"/>
                  </a:lnTo>
                  <a:lnTo>
                    <a:pt x="6350" y="99059"/>
                  </a:lnTo>
                  <a:close/>
                </a:path>
                <a:path w="6350" h="655320">
                  <a:moveTo>
                    <a:pt x="6350" y="101600"/>
                  </a:moveTo>
                  <a:lnTo>
                    <a:pt x="0" y="101600"/>
                  </a:lnTo>
                  <a:lnTo>
                    <a:pt x="0" y="105409"/>
                  </a:lnTo>
                  <a:lnTo>
                    <a:pt x="6350" y="105409"/>
                  </a:lnTo>
                  <a:lnTo>
                    <a:pt x="6350" y="101600"/>
                  </a:lnTo>
                  <a:close/>
                </a:path>
                <a:path w="6350" h="655320">
                  <a:moveTo>
                    <a:pt x="6350" y="105409"/>
                  </a:moveTo>
                  <a:lnTo>
                    <a:pt x="0" y="105409"/>
                  </a:lnTo>
                  <a:lnTo>
                    <a:pt x="0" y="107949"/>
                  </a:lnTo>
                  <a:lnTo>
                    <a:pt x="6350" y="107949"/>
                  </a:lnTo>
                  <a:lnTo>
                    <a:pt x="6350" y="105409"/>
                  </a:lnTo>
                  <a:close/>
                </a:path>
                <a:path w="6350" h="655320">
                  <a:moveTo>
                    <a:pt x="6350" y="107950"/>
                  </a:moveTo>
                  <a:lnTo>
                    <a:pt x="0" y="107950"/>
                  </a:lnTo>
                  <a:lnTo>
                    <a:pt x="0" y="114299"/>
                  </a:lnTo>
                  <a:lnTo>
                    <a:pt x="6350" y="114299"/>
                  </a:lnTo>
                  <a:lnTo>
                    <a:pt x="6350" y="107950"/>
                  </a:lnTo>
                  <a:close/>
                </a:path>
                <a:path w="6350" h="655320">
                  <a:moveTo>
                    <a:pt x="6350" y="114300"/>
                  </a:moveTo>
                  <a:lnTo>
                    <a:pt x="0" y="114300"/>
                  </a:lnTo>
                  <a:lnTo>
                    <a:pt x="0" y="118109"/>
                  </a:lnTo>
                  <a:lnTo>
                    <a:pt x="6350" y="118109"/>
                  </a:lnTo>
                  <a:lnTo>
                    <a:pt x="6350" y="114300"/>
                  </a:lnTo>
                  <a:close/>
                </a:path>
                <a:path w="6350" h="655320">
                  <a:moveTo>
                    <a:pt x="6350" y="118109"/>
                  </a:moveTo>
                  <a:lnTo>
                    <a:pt x="0" y="118109"/>
                  </a:lnTo>
                  <a:lnTo>
                    <a:pt x="0" y="120649"/>
                  </a:lnTo>
                  <a:lnTo>
                    <a:pt x="6350" y="120649"/>
                  </a:lnTo>
                  <a:lnTo>
                    <a:pt x="6350" y="118109"/>
                  </a:lnTo>
                  <a:close/>
                </a:path>
                <a:path w="6350" h="655320">
                  <a:moveTo>
                    <a:pt x="6350" y="120650"/>
                  </a:moveTo>
                  <a:lnTo>
                    <a:pt x="0" y="120650"/>
                  </a:lnTo>
                  <a:lnTo>
                    <a:pt x="0" y="124459"/>
                  </a:lnTo>
                  <a:lnTo>
                    <a:pt x="6350" y="124459"/>
                  </a:lnTo>
                  <a:lnTo>
                    <a:pt x="6350" y="120650"/>
                  </a:lnTo>
                  <a:close/>
                </a:path>
                <a:path w="6350" h="655320">
                  <a:moveTo>
                    <a:pt x="6350" y="124459"/>
                  </a:moveTo>
                  <a:lnTo>
                    <a:pt x="0" y="124459"/>
                  </a:lnTo>
                  <a:lnTo>
                    <a:pt x="0" y="126999"/>
                  </a:lnTo>
                  <a:lnTo>
                    <a:pt x="6350" y="126999"/>
                  </a:lnTo>
                  <a:lnTo>
                    <a:pt x="6350" y="124459"/>
                  </a:lnTo>
                  <a:close/>
                </a:path>
                <a:path w="6350" h="655320">
                  <a:moveTo>
                    <a:pt x="6350" y="127000"/>
                  </a:moveTo>
                  <a:lnTo>
                    <a:pt x="0" y="127000"/>
                  </a:lnTo>
                  <a:lnTo>
                    <a:pt x="0" y="133349"/>
                  </a:lnTo>
                  <a:lnTo>
                    <a:pt x="6350" y="133349"/>
                  </a:lnTo>
                  <a:lnTo>
                    <a:pt x="6350" y="127000"/>
                  </a:lnTo>
                  <a:close/>
                </a:path>
                <a:path w="6350" h="655320">
                  <a:moveTo>
                    <a:pt x="6350" y="133350"/>
                  </a:moveTo>
                  <a:lnTo>
                    <a:pt x="0" y="133350"/>
                  </a:lnTo>
                  <a:lnTo>
                    <a:pt x="0" y="137159"/>
                  </a:lnTo>
                  <a:lnTo>
                    <a:pt x="6350" y="137159"/>
                  </a:lnTo>
                  <a:lnTo>
                    <a:pt x="6350" y="133350"/>
                  </a:lnTo>
                  <a:close/>
                </a:path>
                <a:path w="6350" h="655320">
                  <a:moveTo>
                    <a:pt x="6350" y="137159"/>
                  </a:moveTo>
                  <a:lnTo>
                    <a:pt x="0" y="137159"/>
                  </a:lnTo>
                  <a:lnTo>
                    <a:pt x="0" y="146049"/>
                  </a:lnTo>
                  <a:lnTo>
                    <a:pt x="6350" y="146049"/>
                  </a:lnTo>
                  <a:lnTo>
                    <a:pt x="6350" y="137159"/>
                  </a:lnTo>
                  <a:close/>
                </a:path>
                <a:path w="6350" h="655320">
                  <a:moveTo>
                    <a:pt x="6350" y="146050"/>
                  </a:moveTo>
                  <a:lnTo>
                    <a:pt x="0" y="146050"/>
                  </a:lnTo>
                  <a:lnTo>
                    <a:pt x="0" y="152399"/>
                  </a:lnTo>
                  <a:lnTo>
                    <a:pt x="6350" y="152399"/>
                  </a:lnTo>
                  <a:lnTo>
                    <a:pt x="6350" y="146050"/>
                  </a:lnTo>
                  <a:close/>
                </a:path>
                <a:path w="6350" h="655320">
                  <a:moveTo>
                    <a:pt x="6350" y="152400"/>
                  </a:moveTo>
                  <a:lnTo>
                    <a:pt x="0" y="152400"/>
                  </a:lnTo>
                  <a:lnTo>
                    <a:pt x="0" y="156209"/>
                  </a:lnTo>
                  <a:lnTo>
                    <a:pt x="6350" y="156209"/>
                  </a:lnTo>
                  <a:lnTo>
                    <a:pt x="6350" y="152400"/>
                  </a:lnTo>
                  <a:close/>
                </a:path>
                <a:path w="6350" h="655320">
                  <a:moveTo>
                    <a:pt x="6350" y="156209"/>
                  </a:moveTo>
                  <a:lnTo>
                    <a:pt x="0" y="156209"/>
                  </a:lnTo>
                  <a:lnTo>
                    <a:pt x="0" y="158749"/>
                  </a:lnTo>
                  <a:lnTo>
                    <a:pt x="6350" y="158749"/>
                  </a:lnTo>
                  <a:lnTo>
                    <a:pt x="6350" y="156209"/>
                  </a:lnTo>
                  <a:close/>
                </a:path>
                <a:path w="6350" h="655320">
                  <a:moveTo>
                    <a:pt x="6350" y="158750"/>
                  </a:moveTo>
                  <a:lnTo>
                    <a:pt x="0" y="158750"/>
                  </a:lnTo>
                  <a:lnTo>
                    <a:pt x="0" y="162559"/>
                  </a:lnTo>
                  <a:lnTo>
                    <a:pt x="6350" y="162559"/>
                  </a:lnTo>
                  <a:lnTo>
                    <a:pt x="6350" y="158750"/>
                  </a:lnTo>
                  <a:close/>
                </a:path>
                <a:path w="6350" h="655320">
                  <a:moveTo>
                    <a:pt x="6350" y="162559"/>
                  </a:moveTo>
                  <a:lnTo>
                    <a:pt x="0" y="162559"/>
                  </a:lnTo>
                  <a:lnTo>
                    <a:pt x="0" y="165099"/>
                  </a:lnTo>
                  <a:lnTo>
                    <a:pt x="6350" y="165099"/>
                  </a:lnTo>
                  <a:lnTo>
                    <a:pt x="6350" y="162559"/>
                  </a:lnTo>
                  <a:close/>
                </a:path>
                <a:path w="6350" h="655320">
                  <a:moveTo>
                    <a:pt x="6350" y="165100"/>
                  </a:moveTo>
                  <a:lnTo>
                    <a:pt x="0" y="165100"/>
                  </a:lnTo>
                  <a:lnTo>
                    <a:pt x="0" y="168909"/>
                  </a:lnTo>
                  <a:lnTo>
                    <a:pt x="6350" y="168909"/>
                  </a:lnTo>
                  <a:lnTo>
                    <a:pt x="6350" y="165100"/>
                  </a:lnTo>
                  <a:close/>
                </a:path>
                <a:path w="6350" h="655320">
                  <a:moveTo>
                    <a:pt x="6350" y="168909"/>
                  </a:moveTo>
                  <a:lnTo>
                    <a:pt x="0" y="168909"/>
                  </a:lnTo>
                  <a:lnTo>
                    <a:pt x="0" y="171449"/>
                  </a:lnTo>
                  <a:lnTo>
                    <a:pt x="6350" y="171449"/>
                  </a:lnTo>
                  <a:lnTo>
                    <a:pt x="6350" y="168909"/>
                  </a:lnTo>
                  <a:close/>
                </a:path>
                <a:path w="6350" h="655320">
                  <a:moveTo>
                    <a:pt x="6350" y="171450"/>
                  </a:moveTo>
                  <a:lnTo>
                    <a:pt x="0" y="171450"/>
                  </a:lnTo>
                  <a:lnTo>
                    <a:pt x="0" y="175259"/>
                  </a:lnTo>
                  <a:lnTo>
                    <a:pt x="6350" y="175259"/>
                  </a:lnTo>
                  <a:lnTo>
                    <a:pt x="6350" y="171450"/>
                  </a:lnTo>
                  <a:close/>
                </a:path>
                <a:path w="6350" h="655320">
                  <a:moveTo>
                    <a:pt x="6350" y="175259"/>
                  </a:moveTo>
                  <a:lnTo>
                    <a:pt x="0" y="175259"/>
                  </a:lnTo>
                  <a:lnTo>
                    <a:pt x="0" y="177799"/>
                  </a:lnTo>
                  <a:lnTo>
                    <a:pt x="6350" y="177799"/>
                  </a:lnTo>
                  <a:lnTo>
                    <a:pt x="6350" y="175259"/>
                  </a:lnTo>
                  <a:close/>
                </a:path>
                <a:path w="6350" h="655320">
                  <a:moveTo>
                    <a:pt x="6350" y="177800"/>
                  </a:moveTo>
                  <a:lnTo>
                    <a:pt x="0" y="177800"/>
                  </a:lnTo>
                  <a:lnTo>
                    <a:pt x="0" y="181609"/>
                  </a:lnTo>
                  <a:lnTo>
                    <a:pt x="6350" y="181609"/>
                  </a:lnTo>
                  <a:lnTo>
                    <a:pt x="6350" y="177800"/>
                  </a:lnTo>
                  <a:close/>
                </a:path>
                <a:path w="6350" h="655320">
                  <a:moveTo>
                    <a:pt x="6350" y="181609"/>
                  </a:moveTo>
                  <a:lnTo>
                    <a:pt x="0" y="181609"/>
                  </a:lnTo>
                  <a:lnTo>
                    <a:pt x="0" y="184149"/>
                  </a:lnTo>
                  <a:lnTo>
                    <a:pt x="6350" y="184149"/>
                  </a:lnTo>
                  <a:lnTo>
                    <a:pt x="6350" y="181609"/>
                  </a:lnTo>
                  <a:close/>
                </a:path>
                <a:path w="6350" h="655320">
                  <a:moveTo>
                    <a:pt x="6350" y="184150"/>
                  </a:moveTo>
                  <a:lnTo>
                    <a:pt x="0" y="184150"/>
                  </a:lnTo>
                  <a:lnTo>
                    <a:pt x="0" y="190499"/>
                  </a:lnTo>
                  <a:lnTo>
                    <a:pt x="6350" y="190499"/>
                  </a:lnTo>
                  <a:lnTo>
                    <a:pt x="6350" y="184150"/>
                  </a:lnTo>
                  <a:close/>
                </a:path>
                <a:path w="6350" h="655320">
                  <a:moveTo>
                    <a:pt x="6350" y="190500"/>
                  </a:moveTo>
                  <a:lnTo>
                    <a:pt x="0" y="190500"/>
                  </a:lnTo>
                  <a:lnTo>
                    <a:pt x="0" y="194309"/>
                  </a:lnTo>
                  <a:lnTo>
                    <a:pt x="6350" y="194309"/>
                  </a:lnTo>
                  <a:lnTo>
                    <a:pt x="6350" y="190500"/>
                  </a:lnTo>
                  <a:close/>
                </a:path>
                <a:path w="6350" h="655320">
                  <a:moveTo>
                    <a:pt x="6350" y="194309"/>
                  </a:moveTo>
                  <a:lnTo>
                    <a:pt x="0" y="194309"/>
                  </a:lnTo>
                  <a:lnTo>
                    <a:pt x="0" y="196849"/>
                  </a:lnTo>
                  <a:lnTo>
                    <a:pt x="6350" y="196849"/>
                  </a:lnTo>
                  <a:lnTo>
                    <a:pt x="6350" y="194309"/>
                  </a:lnTo>
                  <a:close/>
                </a:path>
                <a:path w="6350" h="655320">
                  <a:moveTo>
                    <a:pt x="6350" y="196850"/>
                  </a:moveTo>
                  <a:lnTo>
                    <a:pt x="0" y="196850"/>
                  </a:lnTo>
                  <a:lnTo>
                    <a:pt x="0" y="200659"/>
                  </a:lnTo>
                  <a:lnTo>
                    <a:pt x="6350" y="200659"/>
                  </a:lnTo>
                  <a:lnTo>
                    <a:pt x="6350" y="196850"/>
                  </a:lnTo>
                  <a:close/>
                </a:path>
                <a:path w="6350" h="655320">
                  <a:moveTo>
                    <a:pt x="6350" y="200659"/>
                  </a:moveTo>
                  <a:lnTo>
                    <a:pt x="0" y="200659"/>
                  </a:lnTo>
                  <a:lnTo>
                    <a:pt x="0" y="203199"/>
                  </a:lnTo>
                  <a:lnTo>
                    <a:pt x="6350" y="203199"/>
                  </a:lnTo>
                  <a:lnTo>
                    <a:pt x="6350" y="200659"/>
                  </a:lnTo>
                  <a:close/>
                </a:path>
                <a:path w="6350" h="655320">
                  <a:moveTo>
                    <a:pt x="6350" y="203200"/>
                  </a:moveTo>
                  <a:lnTo>
                    <a:pt x="0" y="203200"/>
                  </a:lnTo>
                  <a:lnTo>
                    <a:pt x="0" y="215899"/>
                  </a:lnTo>
                  <a:lnTo>
                    <a:pt x="6350" y="215899"/>
                  </a:lnTo>
                  <a:lnTo>
                    <a:pt x="6350" y="203200"/>
                  </a:lnTo>
                  <a:close/>
                </a:path>
                <a:path w="6350" h="655320">
                  <a:moveTo>
                    <a:pt x="6350" y="215900"/>
                  </a:moveTo>
                  <a:lnTo>
                    <a:pt x="0" y="215900"/>
                  </a:lnTo>
                  <a:lnTo>
                    <a:pt x="0" y="253999"/>
                  </a:lnTo>
                  <a:lnTo>
                    <a:pt x="6350" y="253999"/>
                  </a:lnTo>
                  <a:lnTo>
                    <a:pt x="6350" y="215900"/>
                  </a:lnTo>
                  <a:close/>
                </a:path>
                <a:path w="6350" h="655320">
                  <a:moveTo>
                    <a:pt x="6350" y="254000"/>
                  </a:moveTo>
                  <a:lnTo>
                    <a:pt x="0" y="254000"/>
                  </a:lnTo>
                  <a:lnTo>
                    <a:pt x="0" y="406399"/>
                  </a:lnTo>
                  <a:lnTo>
                    <a:pt x="6350" y="406399"/>
                  </a:lnTo>
                  <a:lnTo>
                    <a:pt x="6350" y="254000"/>
                  </a:lnTo>
                  <a:close/>
                </a:path>
                <a:path w="6350" h="655320">
                  <a:moveTo>
                    <a:pt x="5080" y="652779"/>
                  </a:moveTo>
                  <a:lnTo>
                    <a:pt x="0" y="652779"/>
                  </a:lnTo>
                  <a:lnTo>
                    <a:pt x="0" y="654049"/>
                  </a:lnTo>
                  <a:lnTo>
                    <a:pt x="1270" y="654049"/>
                  </a:lnTo>
                  <a:lnTo>
                    <a:pt x="1270" y="655319"/>
                  </a:lnTo>
                  <a:lnTo>
                    <a:pt x="5080" y="655319"/>
                  </a:lnTo>
                  <a:lnTo>
                    <a:pt x="5080" y="652779"/>
                  </a:lnTo>
                  <a:close/>
                </a:path>
                <a:path w="6350" h="655320">
                  <a:moveTo>
                    <a:pt x="6350" y="648969"/>
                  </a:moveTo>
                  <a:lnTo>
                    <a:pt x="0" y="648969"/>
                  </a:lnTo>
                  <a:lnTo>
                    <a:pt x="0" y="651509"/>
                  </a:lnTo>
                  <a:lnTo>
                    <a:pt x="6350" y="651509"/>
                  </a:lnTo>
                  <a:lnTo>
                    <a:pt x="6350" y="648969"/>
                  </a:lnTo>
                  <a:close/>
                </a:path>
                <a:path w="6350" h="655320">
                  <a:moveTo>
                    <a:pt x="6350" y="646429"/>
                  </a:moveTo>
                  <a:lnTo>
                    <a:pt x="0" y="646429"/>
                  </a:lnTo>
                  <a:lnTo>
                    <a:pt x="0" y="647699"/>
                  </a:lnTo>
                  <a:lnTo>
                    <a:pt x="6350" y="647699"/>
                  </a:lnTo>
                  <a:lnTo>
                    <a:pt x="6350" y="646429"/>
                  </a:lnTo>
                  <a:close/>
                </a:path>
                <a:path w="6350" h="655320">
                  <a:moveTo>
                    <a:pt x="6350" y="642619"/>
                  </a:moveTo>
                  <a:lnTo>
                    <a:pt x="0" y="642619"/>
                  </a:lnTo>
                  <a:lnTo>
                    <a:pt x="0" y="645159"/>
                  </a:lnTo>
                  <a:lnTo>
                    <a:pt x="6350" y="645159"/>
                  </a:lnTo>
                  <a:lnTo>
                    <a:pt x="6350" y="642619"/>
                  </a:lnTo>
                  <a:close/>
                </a:path>
                <a:path w="6350" h="655320">
                  <a:moveTo>
                    <a:pt x="6350" y="640079"/>
                  </a:moveTo>
                  <a:lnTo>
                    <a:pt x="0" y="640079"/>
                  </a:lnTo>
                  <a:lnTo>
                    <a:pt x="0" y="641349"/>
                  </a:lnTo>
                  <a:lnTo>
                    <a:pt x="6350" y="641349"/>
                  </a:lnTo>
                  <a:lnTo>
                    <a:pt x="6350" y="640079"/>
                  </a:lnTo>
                  <a:close/>
                </a:path>
                <a:path w="6350" h="655320">
                  <a:moveTo>
                    <a:pt x="6350" y="636269"/>
                  </a:moveTo>
                  <a:lnTo>
                    <a:pt x="0" y="636269"/>
                  </a:lnTo>
                  <a:lnTo>
                    <a:pt x="0" y="638809"/>
                  </a:lnTo>
                  <a:lnTo>
                    <a:pt x="6350" y="638809"/>
                  </a:lnTo>
                  <a:lnTo>
                    <a:pt x="6350" y="636269"/>
                  </a:lnTo>
                  <a:close/>
                </a:path>
                <a:path w="6350" h="655320">
                  <a:moveTo>
                    <a:pt x="6350" y="633729"/>
                  </a:moveTo>
                  <a:lnTo>
                    <a:pt x="0" y="633729"/>
                  </a:lnTo>
                  <a:lnTo>
                    <a:pt x="0" y="634999"/>
                  </a:lnTo>
                  <a:lnTo>
                    <a:pt x="6350" y="634999"/>
                  </a:lnTo>
                  <a:lnTo>
                    <a:pt x="6350" y="633729"/>
                  </a:lnTo>
                  <a:close/>
                </a:path>
                <a:path w="6350" h="655320">
                  <a:moveTo>
                    <a:pt x="6350" y="629919"/>
                  </a:moveTo>
                  <a:lnTo>
                    <a:pt x="0" y="629919"/>
                  </a:lnTo>
                  <a:lnTo>
                    <a:pt x="0" y="632459"/>
                  </a:lnTo>
                  <a:lnTo>
                    <a:pt x="6350" y="632459"/>
                  </a:lnTo>
                  <a:lnTo>
                    <a:pt x="6350" y="629919"/>
                  </a:lnTo>
                  <a:close/>
                </a:path>
                <a:path w="6350" h="655320">
                  <a:moveTo>
                    <a:pt x="6350" y="627379"/>
                  </a:moveTo>
                  <a:lnTo>
                    <a:pt x="0" y="627379"/>
                  </a:lnTo>
                  <a:lnTo>
                    <a:pt x="0" y="628649"/>
                  </a:lnTo>
                  <a:lnTo>
                    <a:pt x="6350" y="628649"/>
                  </a:lnTo>
                  <a:lnTo>
                    <a:pt x="6350" y="627379"/>
                  </a:lnTo>
                  <a:close/>
                </a:path>
                <a:path w="6350" h="655320">
                  <a:moveTo>
                    <a:pt x="6350" y="622299"/>
                  </a:moveTo>
                  <a:lnTo>
                    <a:pt x="0" y="622299"/>
                  </a:lnTo>
                  <a:lnTo>
                    <a:pt x="0" y="626109"/>
                  </a:lnTo>
                  <a:lnTo>
                    <a:pt x="6350" y="626109"/>
                  </a:lnTo>
                  <a:lnTo>
                    <a:pt x="6350" y="622299"/>
                  </a:lnTo>
                  <a:close/>
                </a:path>
                <a:path w="6350" h="655320">
                  <a:moveTo>
                    <a:pt x="6350" y="615949"/>
                  </a:moveTo>
                  <a:lnTo>
                    <a:pt x="0" y="615949"/>
                  </a:lnTo>
                  <a:lnTo>
                    <a:pt x="0" y="621029"/>
                  </a:lnTo>
                  <a:lnTo>
                    <a:pt x="6350" y="621029"/>
                  </a:lnTo>
                  <a:lnTo>
                    <a:pt x="6350" y="615949"/>
                  </a:lnTo>
                  <a:close/>
                </a:path>
                <a:path w="6350" h="655320">
                  <a:moveTo>
                    <a:pt x="6350" y="609600"/>
                  </a:moveTo>
                  <a:lnTo>
                    <a:pt x="0" y="609600"/>
                  </a:lnTo>
                  <a:lnTo>
                    <a:pt x="0" y="614679"/>
                  </a:lnTo>
                  <a:lnTo>
                    <a:pt x="6350" y="614679"/>
                  </a:lnTo>
                  <a:lnTo>
                    <a:pt x="6350" y="609600"/>
                  </a:lnTo>
                  <a:close/>
                </a:path>
                <a:path w="6350" h="655320">
                  <a:moveTo>
                    <a:pt x="6350" y="603249"/>
                  </a:moveTo>
                  <a:lnTo>
                    <a:pt x="0" y="603249"/>
                  </a:lnTo>
                  <a:lnTo>
                    <a:pt x="0" y="608330"/>
                  </a:lnTo>
                  <a:lnTo>
                    <a:pt x="6350" y="608330"/>
                  </a:lnTo>
                  <a:lnTo>
                    <a:pt x="6350" y="603249"/>
                  </a:lnTo>
                  <a:close/>
                </a:path>
                <a:path w="6350" h="655320">
                  <a:moveTo>
                    <a:pt x="6350" y="596899"/>
                  </a:moveTo>
                  <a:lnTo>
                    <a:pt x="0" y="596899"/>
                  </a:lnTo>
                  <a:lnTo>
                    <a:pt x="0" y="601979"/>
                  </a:lnTo>
                  <a:lnTo>
                    <a:pt x="6350" y="601979"/>
                  </a:lnTo>
                  <a:lnTo>
                    <a:pt x="6350" y="596899"/>
                  </a:lnTo>
                  <a:close/>
                </a:path>
                <a:path w="6350" h="655320">
                  <a:moveTo>
                    <a:pt x="6350" y="590549"/>
                  </a:moveTo>
                  <a:lnTo>
                    <a:pt x="0" y="590549"/>
                  </a:lnTo>
                  <a:lnTo>
                    <a:pt x="0" y="595629"/>
                  </a:lnTo>
                  <a:lnTo>
                    <a:pt x="6350" y="595629"/>
                  </a:lnTo>
                  <a:lnTo>
                    <a:pt x="6350" y="590549"/>
                  </a:lnTo>
                  <a:close/>
                </a:path>
                <a:path w="6350" h="655320">
                  <a:moveTo>
                    <a:pt x="6350" y="584199"/>
                  </a:moveTo>
                  <a:lnTo>
                    <a:pt x="0" y="584199"/>
                  </a:lnTo>
                  <a:lnTo>
                    <a:pt x="0" y="589279"/>
                  </a:lnTo>
                  <a:lnTo>
                    <a:pt x="6350" y="589279"/>
                  </a:lnTo>
                  <a:lnTo>
                    <a:pt x="6350" y="584199"/>
                  </a:lnTo>
                  <a:close/>
                </a:path>
                <a:path w="6350" h="655320">
                  <a:moveTo>
                    <a:pt x="6350" y="577849"/>
                  </a:moveTo>
                  <a:lnTo>
                    <a:pt x="0" y="577849"/>
                  </a:lnTo>
                  <a:lnTo>
                    <a:pt x="0" y="582929"/>
                  </a:lnTo>
                  <a:lnTo>
                    <a:pt x="6350" y="582929"/>
                  </a:lnTo>
                  <a:lnTo>
                    <a:pt x="6350" y="577849"/>
                  </a:lnTo>
                  <a:close/>
                </a:path>
                <a:path w="6350" h="655320">
                  <a:moveTo>
                    <a:pt x="6350" y="571499"/>
                  </a:moveTo>
                  <a:lnTo>
                    <a:pt x="0" y="571499"/>
                  </a:lnTo>
                  <a:lnTo>
                    <a:pt x="0" y="576579"/>
                  </a:lnTo>
                  <a:lnTo>
                    <a:pt x="6350" y="576579"/>
                  </a:lnTo>
                  <a:lnTo>
                    <a:pt x="6350" y="571499"/>
                  </a:lnTo>
                  <a:close/>
                </a:path>
                <a:path w="6350" h="655320">
                  <a:moveTo>
                    <a:pt x="6350" y="565149"/>
                  </a:moveTo>
                  <a:lnTo>
                    <a:pt x="0" y="565149"/>
                  </a:lnTo>
                  <a:lnTo>
                    <a:pt x="0" y="570229"/>
                  </a:lnTo>
                  <a:lnTo>
                    <a:pt x="6350" y="570229"/>
                  </a:lnTo>
                  <a:lnTo>
                    <a:pt x="6350" y="565149"/>
                  </a:lnTo>
                  <a:close/>
                </a:path>
                <a:path w="6350" h="655320">
                  <a:moveTo>
                    <a:pt x="6350" y="558799"/>
                  </a:moveTo>
                  <a:lnTo>
                    <a:pt x="0" y="558799"/>
                  </a:lnTo>
                  <a:lnTo>
                    <a:pt x="0" y="563879"/>
                  </a:lnTo>
                  <a:lnTo>
                    <a:pt x="6350" y="563879"/>
                  </a:lnTo>
                  <a:lnTo>
                    <a:pt x="6350" y="558799"/>
                  </a:lnTo>
                  <a:close/>
                </a:path>
                <a:path w="6350" h="655320">
                  <a:moveTo>
                    <a:pt x="6350" y="552449"/>
                  </a:moveTo>
                  <a:lnTo>
                    <a:pt x="0" y="552449"/>
                  </a:lnTo>
                  <a:lnTo>
                    <a:pt x="0" y="557529"/>
                  </a:lnTo>
                  <a:lnTo>
                    <a:pt x="6350" y="557529"/>
                  </a:lnTo>
                  <a:lnTo>
                    <a:pt x="6350" y="552449"/>
                  </a:lnTo>
                  <a:close/>
                </a:path>
                <a:path w="6350" h="655320">
                  <a:moveTo>
                    <a:pt x="6350" y="546099"/>
                  </a:moveTo>
                  <a:lnTo>
                    <a:pt x="0" y="546099"/>
                  </a:lnTo>
                  <a:lnTo>
                    <a:pt x="0" y="551179"/>
                  </a:lnTo>
                  <a:lnTo>
                    <a:pt x="6350" y="551179"/>
                  </a:lnTo>
                  <a:lnTo>
                    <a:pt x="6350" y="546099"/>
                  </a:lnTo>
                  <a:close/>
                </a:path>
                <a:path w="6350" h="655320">
                  <a:moveTo>
                    <a:pt x="6350" y="538479"/>
                  </a:moveTo>
                  <a:lnTo>
                    <a:pt x="0" y="538479"/>
                  </a:lnTo>
                  <a:lnTo>
                    <a:pt x="0" y="544829"/>
                  </a:lnTo>
                  <a:lnTo>
                    <a:pt x="6350" y="544829"/>
                  </a:lnTo>
                  <a:lnTo>
                    <a:pt x="6350" y="538479"/>
                  </a:lnTo>
                  <a:close/>
                </a:path>
                <a:path w="6350" h="655320">
                  <a:moveTo>
                    <a:pt x="6350" y="533399"/>
                  </a:moveTo>
                  <a:lnTo>
                    <a:pt x="0" y="533399"/>
                  </a:lnTo>
                  <a:lnTo>
                    <a:pt x="0" y="537209"/>
                  </a:lnTo>
                  <a:lnTo>
                    <a:pt x="6350" y="537209"/>
                  </a:lnTo>
                  <a:lnTo>
                    <a:pt x="6350" y="533399"/>
                  </a:lnTo>
                  <a:close/>
                </a:path>
                <a:path w="6350" h="655320">
                  <a:moveTo>
                    <a:pt x="6350" y="527049"/>
                  </a:moveTo>
                  <a:lnTo>
                    <a:pt x="0" y="527049"/>
                  </a:lnTo>
                  <a:lnTo>
                    <a:pt x="0" y="532130"/>
                  </a:lnTo>
                  <a:lnTo>
                    <a:pt x="6350" y="532130"/>
                  </a:lnTo>
                  <a:lnTo>
                    <a:pt x="6350" y="527049"/>
                  </a:lnTo>
                  <a:close/>
                </a:path>
                <a:path w="6350" h="655320">
                  <a:moveTo>
                    <a:pt x="6350" y="519429"/>
                  </a:moveTo>
                  <a:lnTo>
                    <a:pt x="0" y="519429"/>
                  </a:lnTo>
                  <a:lnTo>
                    <a:pt x="0" y="525779"/>
                  </a:lnTo>
                  <a:lnTo>
                    <a:pt x="6350" y="525779"/>
                  </a:lnTo>
                  <a:lnTo>
                    <a:pt x="6350" y="519429"/>
                  </a:lnTo>
                  <a:close/>
                </a:path>
                <a:path w="6350" h="655320">
                  <a:moveTo>
                    <a:pt x="6350" y="514349"/>
                  </a:moveTo>
                  <a:lnTo>
                    <a:pt x="0" y="514349"/>
                  </a:lnTo>
                  <a:lnTo>
                    <a:pt x="0" y="518159"/>
                  </a:lnTo>
                  <a:lnTo>
                    <a:pt x="6350" y="518159"/>
                  </a:lnTo>
                  <a:lnTo>
                    <a:pt x="6350" y="514349"/>
                  </a:lnTo>
                  <a:close/>
                </a:path>
                <a:path w="6350" h="655320">
                  <a:moveTo>
                    <a:pt x="6350" y="507999"/>
                  </a:moveTo>
                  <a:lnTo>
                    <a:pt x="0" y="507999"/>
                  </a:lnTo>
                  <a:lnTo>
                    <a:pt x="0" y="513079"/>
                  </a:lnTo>
                  <a:lnTo>
                    <a:pt x="6350" y="513079"/>
                  </a:lnTo>
                  <a:lnTo>
                    <a:pt x="6350" y="507999"/>
                  </a:lnTo>
                  <a:close/>
                </a:path>
                <a:path w="6350" h="655320">
                  <a:moveTo>
                    <a:pt x="6350" y="501649"/>
                  </a:moveTo>
                  <a:lnTo>
                    <a:pt x="0" y="501649"/>
                  </a:lnTo>
                  <a:lnTo>
                    <a:pt x="0" y="506729"/>
                  </a:lnTo>
                  <a:lnTo>
                    <a:pt x="6350" y="506729"/>
                  </a:lnTo>
                  <a:lnTo>
                    <a:pt x="6350" y="501649"/>
                  </a:lnTo>
                  <a:close/>
                </a:path>
                <a:path w="6350" h="655320">
                  <a:moveTo>
                    <a:pt x="6350" y="495299"/>
                  </a:moveTo>
                  <a:lnTo>
                    <a:pt x="0" y="495299"/>
                  </a:lnTo>
                  <a:lnTo>
                    <a:pt x="0" y="500379"/>
                  </a:lnTo>
                  <a:lnTo>
                    <a:pt x="6350" y="500379"/>
                  </a:lnTo>
                  <a:lnTo>
                    <a:pt x="6350" y="495299"/>
                  </a:lnTo>
                  <a:close/>
                </a:path>
                <a:path w="6350" h="655320">
                  <a:moveTo>
                    <a:pt x="6350" y="488949"/>
                  </a:moveTo>
                  <a:lnTo>
                    <a:pt x="0" y="488949"/>
                  </a:lnTo>
                  <a:lnTo>
                    <a:pt x="0" y="494029"/>
                  </a:lnTo>
                  <a:lnTo>
                    <a:pt x="6350" y="494029"/>
                  </a:lnTo>
                  <a:lnTo>
                    <a:pt x="6350" y="488949"/>
                  </a:lnTo>
                  <a:close/>
                </a:path>
                <a:path w="6350" h="655320">
                  <a:moveTo>
                    <a:pt x="6350" y="482599"/>
                  </a:moveTo>
                  <a:lnTo>
                    <a:pt x="0" y="482599"/>
                  </a:lnTo>
                  <a:lnTo>
                    <a:pt x="0" y="487679"/>
                  </a:lnTo>
                  <a:lnTo>
                    <a:pt x="6350" y="487679"/>
                  </a:lnTo>
                  <a:lnTo>
                    <a:pt x="6350" y="482599"/>
                  </a:lnTo>
                  <a:close/>
                </a:path>
                <a:path w="6350" h="655320">
                  <a:moveTo>
                    <a:pt x="6350" y="476249"/>
                  </a:moveTo>
                  <a:lnTo>
                    <a:pt x="0" y="476249"/>
                  </a:lnTo>
                  <a:lnTo>
                    <a:pt x="0" y="481329"/>
                  </a:lnTo>
                  <a:lnTo>
                    <a:pt x="6350" y="481329"/>
                  </a:lnTo>
                  <a:lnTo>
                    <a:pt x="6350" y="476249"/>
                  </a:lnTo>
                  <a:close/>
                </a:path>
                <a:path w="6350" h="655320">
                  <a:moveTo>
                    <a:pt x="6350" y="469899"/>
                  </a:moveTo>
                  <a:lnTo>
                    <a:pt x="0" y="469899"/>
                  </a:lnTo>
                  <a:lnTo>
                    <a:pt x="0" y="474979"/>
                  </a:lnTo>
                  <a:lnTo>
                    <a:pt x="6350" y="474979"/>
                  </a:lnTo>
                  <a:lnTo>
                    <a:pt x="6350" y="469899"/>
                  </a:lnTo>
                  <a:close/>
                </a:path>
                <a:path w="6350" h="655320">
                  <a:moveTo>
                    <a:pt x="6350" y="463549"/>
                  </a:moveTo>
                  <a:lnTo>
                    <a:pt x="0" y="463549"/>
                  </a:lnTo>
                  <a:lnTo>
                    <a:pt x="0" y="468630"/>
                  </a:lnTo>
                  <a:lnTo>
                    <a:pt x="6350" y="468630"/>
                  </a:lnTo>
                  <a:lnTo>
                    <a:pt x="6350" y="463549"/>
                  </a:lnTo>
                  <a:close/>
                </a:path>
                <a:path w="6350" h="655320">
                  <a:moveTo>
                    <a:pt x="6350" y="457199"/>
                  </a:moveTo>
                  <a:lnTo>
                    <a:pt x="0" y="457199"/>
                  </a:lnTo>
                  <a:lnTo>
                    <a:pt x="0" y="462279"/>
                  </a:lnTo>
                  <a:lnTo>
                    <a:pt x="6350" y="462279"/>
                  </a:lnTo>
                  <a:lnTo>
                    <a:pt x="6350" y="457199"/>
                  </a:lnTo>
                  <a:close/>
                </a:path>
                <a:path w="6350" h="655320">
                  <a:moveTo>
                    <a:pt x="6350" y="450849"/>
                  </a:moveTo>
                  <a:lnTo>
                    <a:pt x="0" y="450849"/>
                  </a:lnTo>
                  <a:lnTo>
                    <a:pt x="0" y="455929"/>
                  </a:lnTo>
                  <a:lnTo>
                    <a:pt x="6350" y="455929"/>
                  </a:lnTo>
                  <a:lnTo>
                    <a:pt x="6350" y="450849"/>
                  </a:lnTo>
                  <a:close/>
                </a:path>
                <a:path w="6350" h="655320">
                  <a:moveTo>
                    <a:pt x="6350" y="444499"/>
                  </a:moveTo>
                  <a:lnTo>
                    <a:pt x="0" y="444499"/>
                  </a:lnTo>
                  <a:lnTo>
                    <a:pt x="0" y="449579"/>
                  </a:lnTo>
                  <a:lnTo>
                    <a:pt x="6350" y="449579"/>
                  </a:lnTo>
                  <a:lnTo>
                    <a:pt x="6350" y="444499"/>
                  </a:lnTo>
                  <a:close/>
                </a:path>
                <a:path w="6350" h="655320">
                  <a:moveTo>
                    <a:pt x="6350" y="438149"/>
                  </a:moveTo>
                  <a:lnTo>
                    <a:pt x="0" y="438149"/>
                  </a:lnTo>
                  <a:lnTo>
                    <a:pt x="0" y="443230"/>
                  </a:lnTo>
                  <a:lnTo>
                    <a:pt x="6350" y="443230"/>
                  </a:lnTo>
                  <a:lnTo>
                    <a:pt x="6350" y="438149"/>
                  </a:lnTo>
                  <a:close/>
                </a:path>
                <a:path w="6350" h="655320">
                  <a:moveTo>
                    <a:pt x="6350" y="419099"/>
                  </a:moveTo>
                  <a:lnTo>
                    <a:pt x="0" y="419099"/>
                  </a:lnTo>
                  <a:lnTo>
                    <a:pt x="0" y="436879"/>
                  </a:lnTo>
                  <a:lnTo>
                    <a:pt x="6350" y="436879"/>
                  </a:lnTo>
                  <a:lnTo>
                    <a:pt x="6350" y="419099"/>
                  </a:lnTo>
                  <a:close/>
                </a:path>
                <a:path w="6350" h="655320">
                  <a:moveTo>
                    <a:pt x="6350" y="412749"/>
                  </a:moveTo>
                  <a:lnTo>
                    <a:pt x="0" y="412749"/>
                  </a:lnTo>
                  <a:lnTo>
                    <a:pt x="0" y="417829"/>
                  </a:lnTo>
                  <a:lnTo>
                    <a:pt x="6350" y="417829"/>
                  </a:lnTo>
                  <a:lnTo>
                    <a:pt x="6350" y="412749"/>
                  </a:lnTo>
                  <a:close/>
                </a:path>
                <a:path w="6350" h="655320">
                  <a:moveTo>
                    <a:pt x="6350" y="407669"/>
                  </a:moveTo>
                  <a:lnTo>
                    <a:pt x="0" y="407669"/>
                  </a:lnTo>
                  <a:lnTo>
                    <a:pt x="0" y="411479"/>
                  </a:lnTo>
                  <a:lnTo>
                    <a:pt x="6350" y="411479"/>
                  </a:lnTo>
                  <a:lnTo>
                    <a:pt x="6350" y="407669"/>
                  </a:lnTo>
                  <a:close/>
                </a:path>
              </a:pathLst>
            </a:custGeom>
            <a:solidFill>
              <a:srgbClr val="6E00F0"/>
            </a:solidFill>
          </p:spPr>
          <p:txBody>
            <a:bodyPr bIns="0" lIns="0" rIns="0" rtlCol="0" tIns="0" wrap="square"/>
            <a:p/>
          </p:txBody>
        </p:sp>
        <p:sp>
          <p:nvSpPr>
            <p:cNvPr id="1050464" name="object 1772"/>
            <p:cNvSpPr/>
            <p:nvPr/>
          </p:nvSpPr>
          <p:spPr>
            <a:xfrm>
              <a:off x="2814319" y="5822950"/>
              <a:ext cx="7620" cy="662940"/>
            </a:xfrm>
            <a:custGeom>
              <a:avLst/>
              <a:ahLst/>
              <a:rect l="l" t="t" r="r" b="b"/>
              <a:pathLst>
                <a:path w="7619" h="662939">
                  <a:moveTo>
                    <a:pt x="2540" y="0"/>
                  </a:moveTo>
                  <a:lnTo>
                    <a:pt x="0" y="0"/>
                  </a:lnTo>
                  <a:lnTo>
                    <a:pt x="0" y="1269"/>
                  </a:lnTo>
                  <a:lnTo>
                    <a:pt x="2540" y="1269"/>
                  </a:lnTo>
                  <a:lnTo>
                    <a:pt x="2540" y="0"/>
                  </a:lnTo>
                  <a:close/>
                </a:path>
                <a:path w="7619" h="662939">
                  <a:moveTo>
                    <a:pt x="5080" y="1270"/>
                  </a:moveTo>
                  <a:lnTo>
                    <a:pt x="0" y="1270"/>
                  </a:lnTo>
                  <a:lnTo>
                    <a:pt x="0" y="13969"/>
                  </a:lnTo>
                  <a:lnTo>
                    <a:pt x="7619" y="13969"/>
                  </a:lnTo>
                  <a:lnTo>
                    <a:pt x="7619" y="2540"/>
                  </a:lnTo>
                  <a:lnTo>
                    <a:pt x="5080" y="2540"/>
                  </a:lnTo>
                  <a:lnTo>
                    <a:pt x="5080" y="1270"/>
                  </a:lnTo>
                  <a:close/>
                </a:path>
                <a:path w="7619" h="662939">
                  <a:moveTo>
                    <a:pt x="7619" y="13970"/>
                  </a:moveTo>
                  <a:lnTo>
                    <a:pt x="0" y="13970"/>
                  </a:lnTo>
                  <a:lnTo>
                    <a:pt x="0" y="16509"/>
                  </a:lnTo>
                  <a:lnTo>
                    <a:pt x="7619" y="16509"/>
                  </a:lnTo>
                  <a:lnTo>
                    <a:pt x="7619" y="13970"/>
                  </a:lnTo>
                  <a:close/>
                </a:path>
                <a:path w="7619" h="662939">
                  <a:moveTo>
                    <a:pt x="7619" y="16510"/>
                  </a:moveTo>
                  <a:lnTo>
                    <a:pt x="0" y="16510"/>
                  </a:lnTo>
                  <a:lnTo>
                    <a:pt x="0" y="20319"/>
                  </a:lnTo>
                  <a:lnTo>
                    <a:pt x="7619" y="20319"/>
                  </a:lnTo>
                  <a:lnTo>
                    <a:pt x="7619" y="16510"/>
                  </a:lnTo>
                  <a:close/>
                </a:path>
                <a:path w="7619" h="662939">
                  <a:moveTo>
                    <a:pt x="7619" y="20320"/>
                  </a:moveTo>
                  <a:lnTo>
                    <a:pt x="0" y="20320"/>
                  </a:lnTo>
                  <a:lnTo>
                    <a:pt x="0" y="22859"/>
                  </a:lnTo>
                  <a:lnTo>
                    <a:pt x="7619" y="22859"/>
                  </a:lnTo>
                  <a:lnTo>
                    <a:pt x="7619" y="20320"/>
                  </a:lnTo>
                  <a:close/>
                </a:path>
                <a:path w="7619" h="662939">
                  <a:moveTo>
                    <a:pt x="7619" y="22860"/>
                  </a:moveTo>
                  <a:lnTo>
                    <a:pt x="0" y="22860"/>
                  </a:lnTo>
                  <a:lnTo>
                    <a:pt x="0" y="26669"/>
                  </a:lnTo>
                  <a:lnTo>
                    <a:pt x="7619" y="26669"/>
                  </a:lnTo>
                  <a:lnTo>
                    <a:pt x="7619" y="22860"/>
                  </a:lnTo>
                  <a:close/>
                </a:path>
                <a:path w="7619" h="662939">
                  <a:moveTo>
                    <a:pt x="7619" y="26670"/>
                  </a:moveTo>
                  <a:lnTo>
                    <a:pt x="0" y="26670"/>
                  </a:lnTo>
                  <a:lnTo>
                    <a:pt x="0" y="29209"/>
                  </a:lnTo>
                  <a:lnTo>
                    <a:pt x="7619" y="29209"/>
                  </a:lnTo>
                  <a:lnTo>
                    <a:pt x="7619" y="26670"/>
                  </a:lnTo>
                  <a:close/>
                </a:path>
                <a:path w="7619" h="662939">
                  <a:moveTo>
                    <a:pt x="7619" y="29210"/>
                  </a:moveTo>
                  <a:lnTo>
                    <a:pt x="0" y="29210"/>
                  </a:lnTo>
                  <a:lnTo>
                    <a:pt x="0" y="33019"/>
                  </a:lnTo>
                  <a:lnTo>
                    <a:pt x="7619" y="33019"/>
                  </a:lnTo>
                  <a:lnTo>
                    <a:pt x="7619" y="29210"/>
                  </a:lnTo>
                  <a:close/>
                </a:path>
                <a:path w="7619" h="662939">
                  <a:moveTo>
                    <a:pt x="7619" y="33020"/>
                  </a:moveTo>
                  <a:lnTo>
                    <a:pt x="0" y="33020"/>
                  </a:lnTo>
                  <a:lnTo>
                    <a:pt x="0" y="35559"/>
                  </a:lnTo>
                  <a:lnTo>
                    <a:pt x="7619" y="35559"/>
                  </a:lnTo>
                  <a:lnTo>
                    <a:pt x="7619" y="33020"/>
                  </a:lnTo>
                  <a:close/>
                </a:path>
                <a:path w="7619" h="662939">
                  <a:moveTo>
                    <a:pt x="7619" y="35560"/>
                  </a:moveTo>
                  <a:lnTo>
                    <a:pt x="0" y="35560"/>
                  </a:lnTo>
                  <a:lnTo>
                    <a:pt x="0" y="41909"/>
                  </a:lnTo>
                  <a:lnTo>
                    <a:pt x="7619" y="41909"/>
                  </a:lnTo>
                  <a:lnTo>
                    <a:pt x="7619" y="35560"/>
                  </a:lnTo>
                  <a:close/>
                </a:path>
                <a:path w="7619" h="662939">
                  <a:moveTo>
                    <a:pt x="7619" y="41910"/>
                  </a:moveTo>
                  <a:lnTo>
                    <a:pt x="0" y="41910"/>
                  </a:lnTo>
                  <a:lnTo>
                    <a:pt x="0" y="45719"/>
                  </a:lnTo>
                  <a:lnTo>
                    <a:pt x="7619" y="45719"/>
                  </a:lnTo>
                  <a:lnTo>
                    <a:pt x="7619" y="41910"/>
                  </a:lnTo>
                  <a:close/>
                </a:path>
                <a:path w="7619" h="662939">
                  <a:moveTo>
                    <a:pt x="7619" y="45720"/>
                  </a:moveTo>
                  <a:lnTo>
                    <a:pt x="0" y="45720"/>
                  </a:lnTo>
                  <a:lnTo>
                    <a:pt x="0" y="52069"/>
                  </a:lnTo>
                  <a:lnTo>
                    <a:pt x="7619" y="52069"/>
                  </a:lnTo>
                  <a:lnTo>
                    <a:pt x="7619" y="45720"/>
                  </a:lnTo>
                  <a:close/>
                </a:path>
                <a:path w="7619" h="662939">
                  <a:moveTo>
                    <a:pt x="7619" y="52070"/>
                  </a:moveTo>
                  <a:lnTo>
                    <a:pt x="0" y="52070"/>
                  </a:lnTo>
                  <a:lnTo>
                    <a:pt x="0" y="54609"/>
                  </a:lnTo>
                  <a:lnTo>
                    <a:pt x="7619" y="54609"/>
                  </a:lnTo>
                  <a:lnTo>
                    <a:pt x="7619" y="52070"/>
                  </a:lnTo>
                  <a:close/>
                </a:path>
                <a:path w="7619" h="662939">
                  <a:moveTo>
                    <a:pt x="7619" y="54610"/>
                  </a:moveTo>
                  <a:lnTo>
                    <a:pt x="0" y="54610"/>
                  </a:lnTo>
                  <a:lnTo>
                    <a:pt x="0" y="58419"/>
                  </a:lnTo>
                  <a:lnTo>
                    <a:pt x="7619" y="58419"/>
                  </a:lnTo>
                  <a:lnTo>
                    <a:pt x="7619" y="54610"/>
                  </a:lnTo>
                  <a:close/>
                </a:path>
                <a:path w="7619" h="662939">
                  <a:moveTo>
                    <a:pt x="7619" y="58420"/>
                  </a:moveTo>
                  <a:lnTo>
                    <a:pt x="0" y="58420"/>
                  </a:lnTo>
                  <a:lnTo>
                    <a:pt x="0" y="64769"/>
                  </a:lnTo>
                  <a:lnTo>
                    <a:pt x="7619" y="64769"/>
                  </a:lnTo>
                  <a:lnTo>
                    <a:pt x="7619" y="58420"/>
                  </a:lnTo>
                  <a:close/>
                </a:path>
                <a:path w="7619" h="662939">
                  <a:moveTo>
                    <a:pt x="7619" y="64770"/>
                  </a:moveTo>
                  <a:lnTo>
                    <a:pt x="0" y="64770"/>
                  </a:lnTo>
                  <a:lnTo>
                    <a:pt x="0" y="67309"/>
                  </a:lnTo>
                  <a:lnTo>
                    <a:pt x="7619" y="67309"/>
                  </a:lnTo>
                  <a:lnTo>
                    <a:pt x="7619" y="64770"/>
                  </a:lnTo>
                  <a:close/>
                </a:path>
                <a:path w="7619" h="662939">
                  <a:moveTo>
                    <a:pt x="7619" y="67310"/>
                  </a:moveTo>
                  <a:lnTo>
                    <a:pt x="0" y="67310"/>
                  </a:lnTo>
                  <a:lnTo>
                    <a:pt x="0" y="71119"/>
                  </a:lnTo>
                  <a:lnTo>
                    <a:pt x="7619" y="71119"/>
                  </a:lnTo>
                  <a:lnTo>
                    <a:pt x="7619" y="67310"/>
                  </a:lnTo>
                  <a:close/>
                </a:path>
                <a:path w="7619" h="662939">
                  <a:moveTo>
                    <a:pt x="7619" y="71120"/>
                  </a:moveTo>
                  <a:lnTo>
                    <a:pt x="0" y="71120"/>
                  </a:lnTo>
                  <a:lnTo>
                    <a:pt x="0" y="77469"/>
                  </a:lnTo>
                  <a:lnTo>
                    <a:pt x="7619" y="77469"/>
                  </a:lnTo>
                  <a:lnTo>
                    <a:pt x="7619" y="71120"/>
                  </a:lnTo>
                  <a:close/>
                </a:path>
                <a:path w="7619" h="662939">
                  <a:moveTo>
                    <a:pt x="7619" y="77470"/>
                  </a:moveTo>
                  <a:lnTo>
                    <a:pt x="0" y="77470"/>
                  </a:lnTo>
                  <a:lnTo>
                    <a:pt x="0" y="80009"/>
                  </a:lnTo>
                  <a:lnTo>
                    <a:pt x="7619" y="80009"/>
                  </a:lnTo>
                  <a:lnTo>
                    <a:pt x="7619" y="77470"/>
                  </a:lnTo>
                  <a:close/>
                </a:path>
                <a:path w="7619" h="662939">
                  <a:moveTo>
                    <a:pt x="7619" y="80010"/>
                  </a:moveTo>
                  <a:lnTo>
                    <a:pt x="0" y="80010"/>
                  </a:lnTo>
                  <a:lnTo>
                    <a:pt x="0" y="83819"/>
                  </a:lnTo>
                  <a:lnTo>
                    <a:pt x="7619" y="83819"/>
                  </a:lnTo>
                  <a:lnTo>
                    <a:pt x="7619" y="80010"/>
                  </a:lnTo>
                  <a:close/>
                </a:path>
                <a:path w="7619" h="662939">
                  <a:moveTo>
                    <a:pt x="7619" y="83820"/>
                  </a:moveTo>
                  <a:lnTo>
                    <a:pt x="0" y="83820"/>
                  </a:lnTo>
                  <a:lnTo>
                    <a:pt x="0" y="86359"/>
                  </a:lnTo>
                  <a:lnTo>
                    <a:pt x="7619" y="86359"/>
                  </a:lnTo>
                  <a:lnTo>
                    <a:pt x="7619" y="83820"/>
                  </a:lnTo>
                  <a:close/>
                </a:path>
                <a:path w="7619" h="662939">
                  <a:moveTo>
                    <a:pt x="7619" y="86360"/>
                  </a:moveTo>
                  <a:lnTo>
                    <a:pt x="0" y="86360"/>
                  </a:lnTo>
                  <a:lnTo>
                    <a:pt x="0" y="90169"/>
                  </a:lnTo>
                  <a:lnTo>
                    <a:pt x="7619" y="90169"/>
                  </a:lnTo>
                  <a:lnTo>
                    <a:pt x="7619" y="86360"/>
                  </a:lnTo>
                  <a:close/>
                </a:path>
                <a:path w="7619" h="662939">
                  <a:moveTo>
                    <a:pt x="7619" y="90170"/>
                  </a:moveTo>
                  <a:lnTo>
                    <a:pt x="0" y="90170"/>
                  </a:lnTo>
                  <a:lnTo>
                    <a:pt x="0" y="92709"/>
                  </a:lnTo>
                  <a:lnTo>
                    <a:pt x="7619" y="92709"/>
                  </a:lnTo>
                  <a:lnTo>
                    <a:pt x="7619" y="90170"/>
                  </a:lnTo>
                  <a:close/>
                </a:path>
                <a:path w="7619" h="662939">
                  <a:moveTo>
                    <a:pt x="7619" y="92710"/>
                  </a:moveTo>
                  <a:lnTo>
                    <a:pt x="0" y="92710"/>
                  </a:lnTo>
                  <a:lnTo>
                    <a:pt x="0" y="96519"/>
                  </a:lnTo>
                  <a:lnTo>
                    <a:pt x="7619" y="96519"/>
                  </a:lnTo>
                  <a:lnTo>
                    <a:pt x="7619" y="92710"/>
                  </a:lnTo>
                  <a:close/>
                </a:path>
                <a:path w="7619" h="662939">
                  <a:moveTo>
                    <a:pt x="7619" y="96520"/>
                  </a:moveTo>
                  <a:lnTo>
                    <a:pt x="0" y="96520"/>
                  </a:lnTo>
                  <a:lnTo>
                    <a:pt x="0" y="99059"/>
                  </a:lnTo>
                  <a:lnTo>
                    <a:pt x="7619" y="99059"/>
                  </a:lnTo>
                  <a:lnTo>
                    <a:pt x="7619" y="96520"/>
                  </a:lnTo>
                  <a:close/>
                </a:path>
                <a:path w="7619" h="662939">
                  <a:moveTo>
                    <a:pt x="7619" y="99060"/>
                  </a:moveTo>
                  <a:lnTo>
                    <a:pt x="0" y="99060"/>
                  </a:lnTo>
                  <a:lnTo>
                    <a:pt x="0" y="102869"/>
                  </a:lnTo>
                  <a:lnTo>
                    <a:pt x="7619" y="102869"/>
                  </a:lnTo>
                  <a:lnTo>
                    <a:pt x="7619" y="99060"/>
                  </a:lnTo>
                  <a:close/>
                </a:path>
                <a:path w="7619" h="662939">
                  <a:moveTo>
                    <a:pt x="7619" y="102870"/>
                  </a:moveTo>
                  <a:lnTo>
                    <a:pt x="0" y="102870"/>
                  </a:lnTo>
                  <a:lnTo>
                    <a:pt x="0" y="105409"/>
                  </a:lnTo>
                  <a:lnTo>
                    <a:pt x="7619" y="105409"/>
                  </a:lnTo>
                  <a:lnTo>
                    <a:pt x="7619" y="102870"/>
                  </a:lnTo>
                  <a:close/>
                </a:path>
                <a:path w="7619" h="662939">
                  <a:moveTo>
                    <a:pt x="7619" y="105410"/>
                  </a:moveTo>
                  <a:lnTo>
                    <a:pt x="0" y="105410"/>
                  </a:lnTo>
                  <a:lnTo>
                    <a:pt x="0" y="109219"/>
                  </a:lnTo>
                  <a:lnTo>
                    <a:pt x="7619" y="109219"/>
                  </a:lnTo>
                  <a:lnTo>
                    <a:pt x="7619" y="105410"/>
                  </a:lnTo>
                  <a:close/>
                </a:path>
                <a:path w="7619" h="662939">
                  <a:moveTo>
                    <a:pt x="7619" y="109220"/>
                  </a:moveTo>
                  <a:lnTo>
                    <a:pt x="0" y="109220"/>
                  </a:lnTo>
                  <a:lnTo>
                    <a:pt x="0" y="111759"/>
                  </a:lnTo>
                  <a:lnTo>
                    <a:pt x="7619" y="111759"/>
                  </a:lnTo>
                  <a:lnTo>
                    <a:pt x="7619" y="109220"/>
                  </a:lnTo>
                  <a:close/>
                </a:path>
                <a:path w="7619" h="662939">
                  <a:moveTo>
                    <a:pt x="7619" y="111760"/>
                  </a:moveTo>
                  <a:lnTo>
                    <a:pt x="0" y="111760"/>
                  </a:lnTo>
                  <a:lnTo>
                    <a:pt x="0" y="118109"/>
                  </a:lnTo>
                  <a:lnTo>
                    <a:pt x="7619" y="118109"/>
                  </a:lnTo>
                  <a:lnTo>
                    <a:pt x="7619" y="111760"/>
                  </a:lnTo>
                  <a:close/>
                </a:path>
                <a:path w="7619" h="662939">
                  <a:moveTo>
                    <a:pt x="7619" y="118110"/>
                  </a:moveTo>
                  <a:lnTo>
                    <a:pt x="0" y="118110"/>
                  </a:lnTo>
                  <a:lnTo>
                    <a:pt x="0" y="121919"/>
                  </a:lnTo>
                  <a:lnTo>
                    <a:pt x="7619" y="121919"/>
                  </a:lnTo>
                  <a:lnTo>
                    <a:pt x="7619" y="118110"/>
                  </a:lnTo>
                  <a:close/>
                </a:path>
                <a:path w="7619" h="662939">
                  <a:moveTo>
                    <a:pt x="7619" y="121920"/>
                  </a:moveTo>
                  <a:lnTo>
                    <a:pt x="0" y="121920"/>
                  </a:lnTo>
                  <a:lnTo>
                    <a:pt x="0" y="124459"/>
                  </a:lnTo>
                  <a:lnTo>
                    <a:pt x="7619" y="124459"/>
                  </a:lnTo>
                  <a:lnTo>
                    <a:pt x="7619" y="121920"/>
                  </a:lnTo>
                  <a:close/>
                </a:path>
                <a:path w="7619" h="662939">
                  <a:moveTo>
                    <a:pt x="7619" y="124460"/>
                  </a:moveTo>
                  <a:lnTo>
                    <a:pt x="0" y="124460"/>
                  </a:lnTo>
                  <a:lnTo>
                    <a:pt x="0" y="128269"/>
                  </a:lnTo>
                  <a:lnTo>
                    <a:pt x="7619" y="128269"/>
                  </a:lnTo>
                  <a:lnTo>
                    <a:pt x="7619" y="124460"/>
                  </a:lnTo>
                  <a:close/>
                </a:path>
                <a:path w="7619" h="662939">
                  <a:moveTo>
                    <a:pt x="7619" y="128270"/>
                  </a:moveTo>
                  <a:lnTo>
                    <a:pt x="0" y="128270"/>
                  </a:lnTo>
                  <a:lnTo>
                    <a:pt x="0" y="130809"/>
                  </a:lnTo>
                  <a:lnTo>
                    <a:pt x="7619" y="130809"/>
                  </a:lnTo>
                  <a:lnTo>
                    <a:pt x="7619" y="128270"/>
                  </a:lnTo>
                  <a:close/>
                </a:path>
                <a:path w="7619" h="662939">
                  <a:moveTo>
                    <a:pt x="7619" y="130810"/>
                  </a:moveTo>
                  <a:lnTo>
                    <a:pt x="0" y="130810"/>
                  </a:lnTo>
                  <a:lnTo>
                    <a:pt x="0" y="137159"/>
                  </a:lnTo>
                  <a:lnTo>
                    <a:pt x="7619" y="137159"/>
                  </a:lnTo>
                  <a:lnTo>
                    <a:pt x="7619" y="130810"/>
                  </a:lnTo>
                  <a:close/>
                </a:path>
                <a:path w="7619" h="662939">
                  <a:moveTo>
                    <a:pt x="7619" y="137160"/>
                  </a:moveTo>
                  <a:lnTo>
                    <a:pt x="0" y="137160"/>
                  </a:lnTo>
                  <a:lnTo>
                    <a:pt x="0" y="140969"/>
                  </a:lnTo>
                  <a:lnTo>
                    <a:pt x="7619" y="140969"/>
                  </a:lnTo>
                  <a:lnTo>
                    <a:pt x="7619" y="137160"/>
                  </a:lnTo>
                  <a:close/>
                </a:path>
                <a:path w="7619" h="662939">
                  <a:moveTo>
                    <a:pt x="7619" y="140970"/>
                  </a:moveTo>
                  <a:lnTo>
                    <a:pt x="0" y="140970"/>
                  </a:lnTo>
                  <a:lnTo>
                    <a:pt x="0" y="149859"/>
                  </a:lnTo>
                  <a:lnTo>
                    <a:pt x="7619" y="149859"/>
                  </a:lnTo>
                  <a:lnTo>
                    <a:pt x="7619" y="140970"/>
                  </a:lnTo>
                  <a:close/>
                </a:path>
                <a:path w="7619" h="662939">
                  <a:moveTo>
                    <a:pt x="7619" y="149860"/>
                  </a:moveTo>
                  <a:lnTo>
                    <a:pt x="0" y="149860"/>
                  </a:lnTo>
                  <a:lnTo>
                    <a:pt x="0" y="156209"/>
                  </a:lnTo>
                  <a:lnTo>
                    <a:pt x="7619" y="156209"/>
                  </a:lnTo>
                  <a:lnTo>
                    <a:pt x="7619" y="149860"/>
                  </a:lnTo>
                  <a:close/>
                </a:path>
                <a:path w="7619" h="662939">
                  <a:moveTo>
                    <a:pt x="7619" y="156210"/>
                  </a:moveTo>
                  <a:lnTo>
                    <a:pt x="0" y="156210"/>
                  </a:lnTo>
                  <a:lnTo>
                    <a:pt x="0" y="160019"/>
                  </a:lnTo>
                  <a:lnTo>
                    <a:pt x="7619" y="160019"/>
                  </a:lnTo>
                  <a:lnTo>
                    <a:pt x="7619" y="156210"/>
                  </a:lnTo>
                  <a:close/>
                </a:path>
                <a:path w="7619" h="662939">
                  <a:moveTo>
                    <a:pt x="7619" y="160020"/>
                  </a:moveTo>
                  <a:lnTo>
                    <a:pt x="0" y="160020"/>
                  </a:lnTo>
                  <a:lnTo>
                    <a:pt x="0" y="162559"/>
                  </a:lnTo>
                  <a:lnTo>
                    <a:pt x="7619" y="162559"/>
                  </a:lnTo>
                  <a:lnTo>
                    <a:pt x="7619" y="160020"/>
                  </a:lnTo>
                  <a:close/>
                </a:path>
                <a:path w="7619" h="662939">
                  <a:moveTo>
                    <a:pt x="7619" y="162560"/>
                  </a:moveTo>
                  <a:lnTo>
                    <a:pt x="0" y="162560"/>
                  </a:lnTo>
                  <a:lnTo>
                    <a:pt x="0" y="166369"/>
                  </a:lnTo>
                  <a:lnTo>
                    <a:pt x="7619" y="166369"/>
                  </a:lnTo>
                  <a:lnTo>
                    <a:pt x="7619" y="162560"/>
                  </a:lnTo>
                  <a:close/>
                </a:path>
                <a:path w="7619" h="662939">
                  <a:moveTo>
                    <a:pt x="7619" y="166370"/>
                  </a:moveTo>
                  <a:lnTo>
                    <a:pt x="0" y="166370"/>
                  </a:lnTo>
                  <a:lnTo>
                    <a:pt x="0" y="168909"/>
                  </a:lnTo>
                  <a:lnTo>
                    <a:pt x="7619" y="168909"/>
                  </a:lnTo>
                  <a:lnTo>
                    <a:pt x="7619" y="166370"/>
                  </a:lnTo>
                  <a:close/>
                </a:path>
                <a:path w="7619" h="662939">
                  <a:moveTo>
                    <a:pt x="7619" y="168910"/>
                  </a:moveTo>
                  <a:lnTo>
                    <a:pt x="0" y="168910"/>
                  </a:lnTo>
                  <a:lnTo>
                    <a:pt x="0" y="172719"/>
                  </a:lnTo>
                  <a:lnTo>
                    <a:pt x="7619" y="172719"/>
                  </a:lnTo>
                  <a:lnTo>
                    <a:pt x="7619" y="168910"/>
                  </a:lnTo>
                  <a:close/>
                </a:path>
                <a:path w="7619" h="662939">
                  <a:moveTo>
                    <a:pt x="7619" y="172720"/>
                  </a:moveTo>
                  <a:lnTo>
                    <a:pt x="0" y="172720"/>
                  </a:lnTo>
                  <a:lnTo>
                    <a:pt x="0" y="175259"/>
                  </a:lnTo>
                  <a:lnTo>
                    <a:pt x="7619" y="175259"/>
                  </a:lnTo>
                  <a:lnTo>
                    <a:pt x="7619" y="172720"/>
                  </a:lnTo>
                  <a:close/>
                </a:path>
                <a:path w="7619" h="662939">
                  <a:moveTo>
                    <a:pt x="7619" y="175260"/>
                  </a:moveTo>
                  <a:lnTo>
                    <a:pt x="0" y="175260"/>
                  </a:lnTo>
                  <a:lnTo>
                    <a:pt x="0" y="179069"/>
                  </a:lnTo>
                  <a:lnTo>
                    <a:pt x="7619" y="179069"/>
                  </a:lnTo>
                  <a:lnTo>
                    <a:pt x="7619" y="175260"/>
                  </a:lnTo>
                  <a:close/>
                </a:path>
                <a:path w="7619" h="662939">
                  <a:moveTo>
                    <a:pt x="7619" y="179070"/>
                  </a:moveTo>
                  <a:lnTo>
                    <a:pt x="0" y="179070"/>
                  </a:lnTo>
                  <a:lnTo>
                    <a:pt x="0" y="181609"/>
                  </a:lnTo>
                  <a:lnTo>
                    <a:pt x="7619" y="181609"/>
                  </a:lnTo>
                  <a:lnTo>
                    <a:pt x="7619" y="179070"/>
                  </a:lnTo>
                  <a:close/>
                </a:path>
                <a:path w="7619" h="662939">
                  <a:moveTo>
                    <a:pt x="7619" y="181610"/>
                  </a:moveTo>
                  <a:lnTo>
                    <a:pt x="0" y="181610"/>
                  </a:lnTo>
                  <a:lnTo>
                    <a:pt x="0" y="185419"/>
                  </a:lnTo>
                  <a:lnTo>
                    <a:pt x="7619" y="185419"/>
                  </a:lnTo>
                  <a:lnTo>
                    <a:pt x="7619" y="181610"/>
                  </a:lnTo>
                  <a:close/>
                </a:path>
                <a:path w="7619" h="662939">
                  <a:moveTo>
                    <a:pt x="7619" y="185420"/>
                  </a:moveTo>
                  <a:lnTo>
                    <a:pt x="0" y="185420"/>
                  </a:lnTo>
                  <a:lnTo>
                    <a:pt x="0" y="187959"/>
                  </a:lnTo>
                  <a:lnTo>
                    <a:pt x="7619" y="187959"/>
                  </a:lnTo>
                  <a:lnTo>
                    <a:pt x="7619" y="185420"/>
                  </a:lnTo>
                  <a:close/>
                </a:path>
                <a:path w="7619" h="662939">
                  <a:moveTo>
                    <a:pt x="7619" y="187960"/>
                  </a:moveTo>
                  <a:lnTo>
                    <a:pt x="0" y="187960"/>
                  </a:lnTo>
                  <a:lnTo>
                    <a:pt x="0" y="194309"/>
                  </a:lnTo>
                  <a:lnTo>
                    <a:pt x="7619" y="194309"/>
                  </a:lnTo>
                  <a:lnTo>
                    <a:pt x="7619" y="187960"/>
                  </a:lnTo>
                  <a:close/>
                </a:path>
                <a:path w="7619" h="662939">
                  <a:moveTo>
                    <a:pt x="7619" y="194310"/>
                  </a:moveTo>
                  <a:lnTo>
                    <a:pt x="0" y="194310"/>
                  </a:lnTo>
                  <a:lnTo>
                    <a:pt x="0" y="198119"/>
                  </a:lnTo>
                  <a:lnTo>
                    <a:pt x="7619" y="198119"/>
                  </a:lnTo>
                  <a:lnTo>
                    <a:pt x="7619" y="194310"/>
                  </a:lnTo>
                  <a:close/>
                </a:path>
                <a:path w="7619" h="662939">
                  <a:moveTo>
                    <a:pt x="7619" y="198120"/>
                  </a:moveTo>
                  <a:lnTo>
                    <a:pt x="0" y="198120"/>
                  </a:lnTo>
                  <a:lnTo>
                    <a:pt x="0" y="200659"/>
                  </a:lnTo>
                  <a:lnTo>
                    <a:pt x="7619" y="200659"/>
                  </a:lnTo>
                  <a:lnTo>
                    <a:pt x="7619" y="198120"/>
                  </a:lnTo>
                  <a:close/>
                </a:path>
                <a:path w="7619" h="662939">
                  <a:moveTo>
                    <a:pt x="7619" y="200660"/>
                  </a:moveTo>
                  <a:lnTo>
                    <a:pt x="0" y="200660"/>
                  </a:lnTo>
                  <a:lnTo>
                    <a:pt x="0" y="204469"/>
                  </a:lnTo>
                  <a:lnTo>
                    <a:pt x="7619" y="204469"/>
                  </a:lnTo>
                  <a:lnTo>
                    <a:pt x="7619" y="200660"/>
                  </a:lnTo>
                  <a:close/>
                </a:path>
                <a:path w="7619" h="662939">
                  <a:moveTo>
                    <a:pt x="7619" y="204470"/>
                  </a:moveTo>
                  <a:lnTo>
                    <a:pt x="0" y="204470"/>
                  </a:lnTo>
                  <a:lnTo>
                    <a:pt x="0" y="207009"/>
                  </a:lnTo>
                  <a:lnTo>
                    <a:pt x="7619" y="207009"/>
                  </a:lnTo>
                  <a:lnTo>
                    <a:pt x="7619" y="204470"/>
                  </a:lnTo>
                  <a:close/>
                </a:path>
                <a:path w="7619" h="662939">
                  <a:moveTo>
                    <a:pt x="7619" y="207010"/>
                  </a:moveTo>
                  <a:lnTo>
                    <a:pt x="0" y="207010"/>
                  </a:lnTo>
                  <a:lnTo>
                    <a:pt x="0" y="219709"/>
                  </a:lnTo>
                  <a:lnTo>
                    <a:pt x="7619" y="219709"/>
                  </a:lnTo>
                  <a:lnTo>
                    <a:pt x="7619" y="207010"/>
                  </a:lnTo>
                  <a:close/>
                </a:path>
                <a:path w="7619" h="662939">
                  <a:moveTo>
                    <a:pt x="7619" y="219710"/>
                  </a:moveTo>
                  <a:lnTo>
                    <a:pt x="0" y="219710"/>
                  </a:lnTo>
                  <a:lnTo>
                    <a:pt x="0" y="257809"/>
                  </a:lnTo>
                  <a:lnTo>
                    <a:pt x="7619" y="257809"/>
                  </a:lnTo>
                  <a:lnTo>
                    <a:pt x="7619" y="219710"/>
                  </a:lnTo>
                  <a:close/>
                </a:path>
                <a:path w="7619" h="662939">
                  <a:moveTo>
                    <a:pt x="7619" y="257810"/>
                  </a:moveTo>
                  <a:lnTo>
                    <a:pt x="0" y="257810"/>
                  </a:lnTo>
                  <a:lnTo>
                    <a:pt x="0" y="410209"/>
                  </a:lnTo>
                  <a:lnTo>
                    <a:pt x="7619" y="410209"/>
                  </a:lnTo>
                  <a:lnTo>
                    <a:pt x="7619" y="257810"/>
                  </a:lnTo>
                  <a:close/>
                </a:path>
                <a:path w="7619" h="662939">
                  <a:moveTo>
                    <a:pt x="6350" y="659130"/>
                  </a:moveTo>
                  <a:lnTo>
                    <a:pt x="0" y="659130"/>
                  </a:lnTo>
                  <a:lnTo>
                    <a:pt x="0" y="662940"/>
                  </a:lnTo>
                  <a:lnTo>
                    <a:pt x="2539" y="662940"/>
                  </a:lnTo>
                  <a:lnTo>
                    <a:pt x="2539" y="661669"/>
                  </a:lnTo>
                  <a:lnTo>
                    <a:pt x="6350" y="661669"/>
                  </a:lnTo>
                  <a:lnTo>
                    <a:pt x="6350" y="659130"/>
                  </a:lnTo>
                  <a:close/>
                </a:path>
                <a:path w="7619" h="662939">
                  <a:moveTo>
                    <a:pt x="7619" y="656590"/>
                  </a:moveTo>
                  <a:lnTo>
                    <a:pt x="0" y="656590"/>
                  </a:lnTo>
                  <a:lnTo>
                    <a:pt x="0" y="657860"/>
                  </a:lnTo>
                  <a:lnTo>
                    <a:pt x="7619" y="657860"/>
                  </a:lnTo>
                  <a:lnTo>
                    <a:pt x="7619" y="656590"/>
                  </a:lnTo>
                  <a:close/>
                </a:path>
                <a:path w="7619" h="662939">
                  <a:moveTo>
                    <a:pt x="7619" y="652780"/>
                  </a:moveTo>
                  <a:lnTo>
                    <a:pt x="0" y="652780"/>
                  </a:lnTo>
                  <a:lnTo>
                    <a:pt x="0" y="655319"/>
                  </a:lnTo>
                  <a:lnTo>
                    <a:pt x="7619" y="655319"/>
                  </a:lnTo>
                  <a:lnTo>
                    <a:pt x="7619" y="652780"/>
                  </a:lnTo>
                  <a:close/>
                </a:path>
                <a:path w="7619" h="662939">
                  <a:moveTo>
                    <a:pt x="7619" y="650240"/>
                  </a:moveTo>
                  <a:lnTo>
                    <a:pt x="0" y="650240"/>
                  </a:lnTo>
                  <a:lnTo>
                    <a:pt x="0" y="651510"/>
                  </a:lnTo>
                  <a:lnTo>
                    <a:pt x="7619" y="651510"/>
                  </a:lnTo>
                  <a:lnTo>
                    <a:pt x="7619" y="650240"/>
                  </a:lnTo>
                  <a:close/>
                </a:path>
                <a:path w="7619" h="662939">
                  <a:moveTo>
                    <a:pt x="7619" y="646430"/>
                  </a:moveTo>
                  <a:lnTo>
                    <a:pt x="0" y="646430"/>
                  </a:lnTo>
                  <a:lnTo>
                    <a:pt x="0" y="648969"/>
                  </a:lnTo>
                  <a:lnTo>
                    <a:pt x="7619" y="648969"/>
                  </a:lnTo>
                  <a:lnTo>
                    <a:pt x="7619" y="646430"/>
                  </a:lnTo>
                  <a:close/>
                </a:path>
                <a:path w="7619" h="662939">
                  <a:moveTo>
                    <a:pt x="7619" y="643890"/>
                  </a:moveTo>
                  <a:lnTo>
                    <a:pt x="0" y="643890"/>
                  </a:lnTo>
                  <a:lnTo>
                    <a:pt x="0" y="645160"/>
                  </a:lnTo>
                  <a:lnTo>
                    <a:pt x="7619" y="645160"/>
                  </a:lnTo>
                  <a:lnTo>
                    <a:pt x="7619" y="643890"/>
                  </a:lnTo>
                  <a:close/>
                </a:path>
                <a:path w="7619" h="662939">
                  <a:moveTo>
                    <a:pt x="7619" y="640080"/>
                  </a:moveTo>
                  <a:lnTo>
                    <a:pt x="0" y="640080"/>
                  </a:lnTo>
                  <a:lnTo>
                    <a:pt x="0" y="642620"/>
                  </a:lnTo>
                  <a:lnTo>
                    <a:pt x="7619" y="642620"/>
                  </a:lnTo>
                  <a:lnTo>
                    <a:pt x="7619" y="640080"/>
                  </a:lnTo>
                  <a:close/>
                </a:path>
                <a:path w="7619" h="662939">
                  <a:moveTo>
                    <a:pt x="7619" y="637540"/>
                  </a:moveTo>
                  <a:lnTo>
                    <a:pt x="0" y="637540"/>
                  </a:lnTo>
                  <a:lnTo>
                    <a:pt x="0" y="638810"/>
                  </a:lnTo>
                  <a:lnTo>
                    <a:pt x="7619" y="638810"/>
                  </a:lnTo>
                  <a:lnTo>
                    <a:pt x="7619" y="637540"/>
                  </a:lnTo>
                  <a:close/>
                </a:path>
                <a:path w="7619" h="662939">
                  <a:moveTo>
                    <a:pt x="7619" y="633730"/>
                  </a:moveTo>
                  <a:lnTo>
                    <a:pt x="0" y="633730"/>
                  </a:lnTo>
                  <a:lnTo>
                    <a:pt x="0" y="636270"/>
                  </a:lnTo>
                  <a:lnTo>
                    <a:pt x="7619" y="636270"/>
                  </a:lnTo>
                  <a:lnTo>
                    <a:pt x="7619" y="633730"/>
                  </a:lnTo>
                  <a:close/>
                </a:path>
                <a:path w="7619" h="662939">
                  <a:moveTo>
                    <a:pt x="7619" y="631190"/>
                  </a:moveTo>
                  <a:lnTo>
                    <a:pt x="0" y="631190"/>
                  </a:lnTo>
                  <a:lnTo>
                    <a:pt x="0" y="632460"/>
                  </a:lnTo>
                  <a:lnTo>
                    <a:pt x="7619" y="632460"/>
                  </a:lnTo>
                  <a:lnTo>
                    <a:pt x="7619" y="631190"/>
                  </a:lnTo>
                  <a:close/>
                </a:path>
                <a:path w="7619" h="662939">
                  <a:moveTo>
                    <a:pt x="7619" y="626110"/>
                  </a:moveTo>
                  <a:lnTo>
                    <a:pt x="0" y="626110"/>
                  </a:lnTo>
                  <a:lnTo>
                    <a:pt x="0" y="629920"/>
                  </a:lnTo>
                  <a:lnTo>
                    <a:pt x="7619" y="629920"/>
                  </a:lnTo>
                  <a:lnTo>
                    <a:pt x="7619" y="626110"/>
                  </a:lnTo>
                  <a:close/>
                </a:path>
                <a:path w="7619" h="662939">
                  <a:moveTo>
                    <a:pt x="7619" y="619760"/>
                  </a:moveTo>
                  <a:lnTo>
                    <a:pt x="0" y="619760"/>
                  </a:lnTo>
                  <a:lnTo>
                    <a:pt x="0" y="624840"/>
                  </a:lnTo>
                  <a:lnTo>
                    <a:pt x="7619" y="624840"/>
                  </a:lnTo>
                  <a:lnTo>
                    <a:pt x="7619" y="619760"/>
                  </a:lnTo>
                  <a:close/>
                </a:path>
                <a:path w="7619" h="662939">
                  <a:moveTo>
                    <a:pt x="7619" y="613410"/>
                  </a:moveTo>
                  <a:lnTo>
                    <a:pt x="0" y="613410"/>
                  </a:lnTo>
                  <a:lnTo>
                    <a:pt x="0" y="618490"/>
                  </a:lnTo>
                  <a:lnTo>
                    <a:pt x="7619" y="618490"/>
                  </a:lnTo>
                  <a:lnTo>
                    <a:pt x="7619" y="613410"/>
                  </a:lnTo>
                  <a:close/>
                </a:path>
                <a:path w="7619" h="662939">
                  <a:moveTo>
                    <a:pt x="7619" y="607060"/>
                  </a:moveTo>
                  <a:lnTo>
                    <a:pt x="0" y="607060"/>
                  </a:lnTo>
                  <a:lnTo>
                    <a:pt x="0" y="612140"/>
                  </a:lnTo>
                  <a:lnTo>
                    <a:pt x="7619" y="612140"/>
                  </a:lnTo>
                  <a:lnTo>
                    <a:pt x="7619" y="607060"/>
                  </a:lnTo>
                  <a:close/>
                </a:path>
                <a:path w="7619" h="662939">
                  <a:moveTo>
                    <a:pt x="7619" y="600710"/>
                  </a:moveTo>
                  <a:lnTo>
                    <a:pt x="0" y="600710"/>
                  </a:lnTo>
                  <a:lnTo>
                    <a:pt x="0" y="605790"/>
                  </a:lnTo>
                  <a:lnTo>
                    <a:pt x="7619" y="605790"/>
                  </a:lnTo>
                  <a:lnTo>
                    <a:pt x="7619" y="600710"/>
                  </a:lnTo>
                  <a:close/>
                </a:path>
                <a:path w="7619" h="662939">
                  <a:moveTo>
                    <a:pt x="7619" y="594360"/>
                  </a:moveTo>
                  <a:lnTo>
                    <a:pt x="0" y="594360"/>
                  </a:lnTo>
                  <a:lnTo>
                    <a:pt x="0" y="599440"/>
                  </a:lnTo>
                  <a:lnTo>
                    <a:pt x="7619" y="599440"/>
                  </a:lnTo>
                  <a:lnTo>
                    <a:pt x="7619" y="594360"/>
                  </a:lnTo>
                  <a:close/>
                </a:path>
                <a:path w="7619" h="662939">
                  <a:moveTo>
                    <a:pt x="7619" y="588010"/>
                  </a:moveTo>
                  <a:lnTo>
                    <a:pt x="0" y="588010"/>
                  </a:lnTo>
                  <a:lnTo>
                    <a:pt x="0" y="593090"/>
                  </a:lnTo>
                  <a:lnTo>
                    <a:pt x="7619" y="593090"/>
                  </a:lnTo>
                  <a:lnTo>
                    <a:pt x="7619" y="588010"/>
                  </a:lnTo>
                  <a:close/>
                </a:path>
                <a:path w="7619" h="662939">
                  <a:moveTo>
                    <a:pt x="7619" y="581660"/>
                  </a:moveTo>
                  <a:lnTo>
                    <a:pt x="0" y="581660"/>
                  </a:lnTo>
                  <a:lnTo>
                    <a:pt x="0" y="586740"/>
                  </a:lnTo>
                  <a:lnTo>
                    <a:pt x="7619" y="586740"/>
                  </a:lnTo>
                  <a:lnTo>
                    <a:pt x="7619" y="581660"/>
                  </a:lnTo>
                  <a:close/>
                </a:path>
                <a:path w="7619" h="662939">
                  <a:moveTo>
                    <a:pt x="7619" y="575310"/>
                  </a:moveTo>
                  <a:lnTo>
                    <a:pt x="0" y="575310"/>
                  </a:lnTo>
                  <a:lnTo>
                    <a:pt x="0" y="580390"/>
                  </a:lnTo>
                  <a:lnTo>
                    <a:pt x="7619" y="580390"/>
                  </a:lnTo>
                  <a:lnTo>
                    <a:pt x="7619" y="575310"/>
                  </a:lnTo>
                  <a:close/>
                </a:path>
                <a:path w="7619" h="662939">
                  <a:moveTo>
                    <a:pt x="7619" y="568960"/>
                  </a:moveTo>
                  <a:lnTo>
                    <a:pt x="0" y="568960"/>
                  </a:lnTo>
                  <a:lnTo>
                    <a:pt x="0" y="574040"/>
                  </a:lnTo>
                  <a:lnTo>
                    <a:pt x="7619" y="574040"/>
                  </a:lnTo>
                  <a:lnTo>
                    <a:pt x="7619" y="568960"/>
                  </a:lnTo>
                  <a:close/>
                </a:path>
                <a:path w="7619" h="662939">
                  <a:moveTo>
                    <a:pt x="7619" y="562610"/>
                  </a:moveTo>
                  <a:lnTo>
                    <a:pt x="0" y="562610"/>
                  </a:lnTo>
                  <a:lnTo>
                    <a:pt x="0" y="567690"/>
                  </a:lnTo>
                  <a:lnTo>
                    <a:pt x="7619" y="567690"/>
                  </a:lnTo>
                  <a:lnTo>
                    <a:pt x="7619" y="562610"/>
                  </a:lnTo>
                  <a:close/>
                </a:path>
                <a:path w="7619" h="662939">
                  <a:moveTo>
                    <a:pt x="7619" y="556260"/>
                  </a:moveTo>
                  <a:lnTo>
                    <a:pt x="0" y="556260"/>
                  </a:lnTo>
                  <a:lnTo>
                    <a:pt x="0" y="561340"/>
                  </a:lnTo>
                  <a:lnTo>
                    <a:pt x="7619" y="561340"/>
                  </a:lnTo>
                  <a:lnTo>
                    <a:pt x="7619" y="556260"/>
                  </a:lnTo>
                  <a:close/>
                </a:path>
                <a:path w="7619" h="662939">
                  <a:moveTo>
                    <a:pt x="7619" y="549910"/>
                  </a:moveTo>
                  <a:lnTo>
                    <a:pt x="0" y="549910"/>
                  </a:lnTo>
                  <a:lnTo>
                    <a:pt x="0" y="554990"/>
                  </a:lnTo>
                  <a:lnTo>
                    <a:pt x="7619" y="554990"/>
                  </a:lnTo>
                  <a:lnTo>
                    <a:pt x="7619" y="549910"/>
                  </a:lnTo>
                  <a:close/>
                </a:path>
                <a:path w="7619" h="662939">
                  <a:moveTo>
                    <a:pt x="7619" y="542290"/>
                  </a:moveTo>
                  <a:lnTo>
                    <a:pt x="0" y="542290"/>
                  </a:lnTo>
                  <a:lnTo>
                    <a:pt x="0" y="548640"/>
                  </a:lnTo>
                  <a:lnTo>
                    <a:pt x="7619" y="548640"/>
                  </a:lnTo>
                  <a:lnTo>
                    <a:pt x="7619" y="542290"/>
                  </a:lnTo>
                  <a:close/>
                </a:path>
                <a:path w="7619" h="662939">
                  <a:moveTo>
                    <a:pt x="7619" y="537210"/>
                  </a:moveTo>
                  <a:lnTo>
                    <a:pt x="0" y="537210"/>
                  </a:lnTo>
                  <a:lnTo>
                    <a:pt x="0" y="541020"/>
                  </a:lnTo>
                  <a:lnTo>
                    <a:pt x="7619" y="541020"/>
                  </a:lnTo>
                  <a:lnTo>
                    <a:pt x="7619" y="537210"/>
                  </a:lnTo>
                  <a:close/>
                </a:path>
                <a:path w="7619" h="662939">
                  <a:moveTo>
                    <a:pt x="7619" y="530860"/>
                  </a:moveTo>
                  <a:lnTo>
                    <a:pt x="0" y="530860"/>
                  </a:lnTo>
                  <a:lnTo>
                    <a:pt x="0" y="535940"/>
                  </a:lnTo>
                  <a:lnTo>
                    <a:pt x="7619" y="535940"/>
                  </a:lnTo>
                  <a:lnTo>
                    <a:pt x="7619" y="530860"/>
                  </a:lnTo>
                  <a:close/>
                </a:path>
                <a:path w="7619" h="662939">
                  <a:moveTo>
                    <a:pt x="7619" y="523240"/>
                  </a:moveTo>
                  <a:lnTo>
                    <a:pt x="0" y="523240"/>
                  </a:lnTo>
                  <a:lnTo>
                    <a:pt x="0" y="529590"/>
                  </a:lnTo>
                  <a:lnTo>
                    <a:pt x="7619" y="529590"/>
                  </a:lnTo>
                  <a:lnTo>
                    <a:pt x="7619" y="523240"/>
                  </a:lnTo>
                  <a:close/>
                </a:path>
                <a:path w="7619" h="662939">
                  <a:moveTo>
                    <a:pt x="7619" y="518159"/>
                  </a:moveTo>
                  <a:lnTo>
                    <a:pt x="0" y="518159"/>
                  </a:lnTo>
                  <a:lnTo>
                    <a:pt x="0" y="521970"/>
                  </a:lnTo>
                  <a:lnTo>
                    <a:pt x="7619" y="521970"/>
                  </a:lnTo>
                  <a:lnTo>
                    <a:pt x="7619" y="518159"/>
                  </a:lnTo>
                  <a:close/>
                </a:path>
                <a:path w="7619" h="662939">
                  <a:moveTo>
                    <a:pt x="7619" y="511809"/>
                  </a:moveTo>
                  <a:lnTo>
                    <a:pt x="0" y="511809"/>
                  </a:lnTo>
                  <a:lnTo>
                    <a:pt x="0" y="516890"/>
                  </a:lnTo>
                  <a:lnTo>
                    <a:pt x="7619" y="516890"/>
                  </a:lnTo>
                  <a:lnTo>
                    <a:pt x="7619" y="511809"/>
                  </a:lnTo>
                  <a:close/>
                </a:path>
                <a:path w="7619" h="662939">
                  <a:moveTo>
                    <a:pt x="7619" y="505459"/>
                  </a:moveTo>
                  <a:lnTo>
                    <a:pt x="0" y="505459"/>
                  </a:lnTo>
                  <a:lnTo>
                    <a:pt x="0" y="510540"/>
                  </a:lnTo>
                  <a:lnTo>
                    <a:pt x="7619" y="510540"/>
                  </a:lnTo>
                  <a:lnTo>
                    <a:pt x="7619" y="505459"/>
                  </a:lnTo>
                  <a:close/>
                </a:path>
                <a:path w="7619" h="662939">
                  <a:moveTo>
                    <a:pt x="7619" y="499109"/>
                  </a:moveTo>
                  <a:lnTo>
                    <a:pt x="0" y="499109"/>
                  </a:lnTo>
                  <a:lnTo>
                    <a:pt x="0" y="504190"/>
                  </a:lnTo>
                  <a:lnTo>
                    <a:pt x="7619" y="504190"/>
                  </a:lnTo>
                  <a:lnTo>
                    <a:pt x="7619" y="499109"/>
                  </a:lnTo>
                  <a:close/>
                </a:path>
                <a:path w="7619" h="662939">
                  <a:moveTo>
                    <a:pt x="7619" y="492759"/>
                  </a:moveTo>
                  <a:lnTo>
                    <a:pt x="0" y="492759"/>
                  </a:lnTo>
                  <a:lnTo>
                    <a:pt x="0" y="497840"/>
                  </a:lnTo>
                  <a:lnTo>
                    <a:pt x="7619" y="497840"/>
                  </a:lnTo>
                  <a:lnTo>
                    <a:pt x="7619" y="492759"/>
                  </a:lnTo>
                  <a:close/>
                </a:path>
                <a:path w="7619" h="662939">
                  <a:moveTo>
                    <a:pt x="7619" y="486409"/>
                  </a:moveTo>
                  <a:lnTo>
                    <a:pt x="0" y="486409"/>
                  </a:lnTo>
                  <a:lnTo>
                    <a:pt x="0" y="491490"/>
                  </a:lnTo>
                  <a:lnTo>
                    <a:pt x="7619" y="491490"/>
                  </a:lnTo>
                  <a:lnTo>
                    <a:pt x="7619" y="486409"/>
                  </a:lnTo>
                  <a:close/>
                </a:path>
                <a:path w="7619" h="662939">
                  <a:moveTo>
                    <a:pt x="7619" y="480060"/>
                  </a:moveTo>
                  <a:lnTo>
                    <a:pt x="0" y="480060"/>
                  </a:lnTo>
                  <a:lnTo>
                    <a:pt x="0" y="485140"/>
                  </a:lnTo>
                  <a:lnTo>
                    <a:pt x="7619" y="485140"/>
                  </a:lnTo>
                  <a:lnTo>
                    <a:pt x="7619" y="480060"/>
                  </a:lnTo>
                  <a:close/>
                </a:path>
                <a:path w="7619" h="662939">
                  <a:moveTo>
                    <a:pt x="7619" y="473709"/>
                  </a:moveTo>
                  <a:lnTo>
                    <a:pt x="0" y="473709"/>
                  </a:lnTo>
                  <a:lnTo>
                    <a:pt x="0" y="478790"/>
                  </a:lnTo>
                  <a:lnTo>
                    <a:pt x="7619" y="478790"/>
                  </a:lnTo>
                  <a:lnTo>
                    <a:pt x="7619" y="473709"/>
                  </a:lnTo>
                  <a:close/>
                </a:path>
                <a:path w="7619" h="662939">
                  <a:moveTo>
                    <a:pt x="7619" y="467359"/>
                  </a:moveTo>
                  <a:lnTo>
                    <a:pt x="0" y="467359"/>
                  </a:lnTo>
                  <a:lnTo>
                    <a:pt x="0" y="472440"/>
                  </a:lnTo>
                  <a:lnTo>
                    <a:pt x="7619" y="472440"/>
                  </a:lnTo>
                  <a:lnTo>
                    <a:pt x="7619" y="467359"/>
                  </a:lnTo>
                  <a:close/>
                </a:path>
                <a:path w="7619" h="662939">
                  <a:moveTo>
                    <a:pt x="7619" y="461009"/>
                  </a:moveTo>
                  <a:lnTo>
                    <a:pt x="0" y="461009"/>
                  </a:lnTo>
                  <a:lnTo>
                    <a:pt x="0" y="466090"/>
                  </a:lnTo>
                  <a:lnTo>
                    <a:pt x="7619" y="466090"/>
                  </a:lnTo>
                  <a:lnTo>
                    <a:pt x="7619" y="461009"/>
                  </a:lnTo>
                  <a:close/>
                </a:path>
                <a:path w="7619" h="662939">
                  <a:moveTo>
                    <a:pt x="7619" y="454659"/>
                  </a:moveTo>
                  <a:lnTo>
                    <a:pt x="0" y="454659"/>
                  </a:lnTo>
                  <a:lnTo>
                    <a:pt x="0" y="459740"/>
                  </a:lnTo>
                  <a:lnTo>
                    <a:pt x="7619" y="459740"/>
                  </a:lnTo>
                  <a:lnTo>
                    <a:pt x="7619" y="454659"/>
                  </a:lnTo>
                  <a:close/>
                </a:path>
                <a:path w="7619" h="662939">
                  <a:moveTo>
                    <a:pt x="7619" y="448309"/>
                  </a:moveTo>
                  <a:lnTo>
                    <a:pt x="0" y="448309"/>
                  </a:lnTo>
                  <a:lnTo>
                    <a:pt x="0" y="453390"/>
                  </a:lnTo>
                  <a:lnTo>
                    <a:pt x="7619" y="453390"/>
                  </a:lnTo>
                  <a:lnTo>
                    <a:pt x="7619" y="448309"/>
                  </a:lnTo>
                  <a:close/>
                </a:path>
                <a:path w="7619" h="662939">
                  <a:moveTo>
                    <a:pt x="7619" y="441960"/>
                  </a:moveTo>
                  <a:lnTo>
                    <a:pt x="0" y="441960"/>
                  </a:lnTo>
                  <a:lnTo>
                    <a:pt x="0" y="447040"/>
                  </a:lnTo>
                  <a:lnTo>
                    <a:pt x="7619" y="447040"/>
                  </a:lnTo>
                  <a:lnTo>
                    <a:pt x="7619" y="441960"/>
                  </a:lnTo>
                  <a:close/>
                </a:path>
                <a:path w="7619" h="662939">
                  <a:moveTo>
                    <a:pt x="7619" y="422909"/>
                  </a:moveTo>
                  <a:lnTo>
                    <a:pt x="0" y="422909"/>
                  </a:lnTo>
                  <a:lnTo>
                    <a:pt x="0" y="440690"/>
                  </a:lnTo>
                  <a:lnTo>
                    <a:pt x="7619" y="440690"/>
                  </a:lnTo>
                  <a:lnTo>
                    <a:pt x="7619" y="422909"/>
                  </a:lnTo>
                  <a:close/>
                </a:path>
                <a:path w="7619" h="662939">
                  <a:moveTo>
                    <a:pt x="7619" y="416559"/>
                  </a:moveTo>
                  <a:lnTo>
                    <a:pt x="0" y="416559"/>
                  </a:lnTo>
                  <a:lnTo>
                    <a:pt x="0" y="421640"/>
                  </a:lnTo>
                  <a:lnTo>
                    <a:pt x="7619" y="421640"/>
                  </a:lnTo>
                  <a:lnTo>
                    <a:pt x="7619" y="416559"/>
                  </a:lnTo>
                  <a:close/>
                </a:path>
                <a:path w="7619" h="662939">
                  <a:moveTo>
                    <a:pt x="7619" y="411480"/>
                  </a:moveTo>
                  <a:lnTo>
                    <a:pt x="0" y="411480"/>
                  </a:lnTo>
                  <a:lnTo>
                    <a:pt x="0" y="415290"/>
                  </a:lnTo>
                  <a:lnTo>
                    <a:pt x="7619" y="415290"/>
                  </a:lnTo>
                  <a:lnTo>
                    <a:pt x="7619" y="411480"/>
                  </a:lnTo>
                  <a:close/>
                </a:path>
              </a:pathLst>
            </a:custGeom>
            <a:solidFill>
              <a:srgbClr val="6D00F0"/>
            </a:solidFill>
          </p:spPr>
          <p:txBody>
            <a:bodyPr bIns="0" lIns="0" rIns="0" rtlCol="0" tIns="0" wrap="square"/>
            <a:p/>
          </p:txBody>
        </p:sp>
        <p:sp>
          <p:nvSpPr>
            <p:cNvPr id="1050465" name="object 1773"/>
            <p:cNvSpPr/>
            <p:nvPr/>
          </p:nvSpPr>
          <p:spPr>
            <a:xfrm>
              <a:off x="2806699" y="5820410"/>
              <a:ext cx="7620" cy="668020"/>
            </a:xfrm>
            <a:custGeom>
              <a:avLst/>
              <a:ahLst/>
              <a:rect l="l" t="t" r="r" b="b"/>
              <a:pathLst>
                <a:path w="7619" h="668020">
                  <a:moveTo>
                    <a:pt x="2539" y="0"/>
                  </a:moveTo>
                  <a:lnTo>
                    <a:pt x="0" y="0"/>
                  </a:lnTo>
                  <a:lnTo>
                    <a:pt x="0" y="3809"/>
                  </a:lnTo>
                  <a:lnTo>
                    <a:pt x="7619" y="3809"/>
                  </a:lnTo>
                  <a:lnTo>
                    <a:pt x="7619" y="1269"/>
                  </a:lnTo>
                  <a:lnTo>
                    <a:pt x="2539" y="1269"/>
                  </a:lnTo>
                  <a:lnTo>
                    <a:pt x="2539" y="0"/>
                  </a:lnTo>
                  <a:close/>
                </a:path>
                <a:path w="7619" h="668020">
                  <a:moveTo>
                    <a:pt x="7619" y="3809"/>
                  </a:moveTo>
                  <a:lnTo>
                    <a:pt x="0" y="3809"/>
                  </a:lnTo>
                  <a:lnTo>
                    <a:pt x="0" y="16509"/>
                  </a:lnTo>
                  <a:lnTo>
                    <a:pt x="7619" y="16509"/>
                  </a:lnTo>
                  <a:lnTo>
                    <a:pt x="7619" y="3809"/>
                  </a:lnTo>
                  <a:close/>
                </a:path>
                <a:path w="7619" h="668020">
                  <a:moveTo>
                    <a:pt x="7619" y="16509"/>
                  </a:moveTo>
                  <a:lnTo>
                    <a:pt x="0" y="16509"/>
                  </a:lnTo>
                  <a:lnTo>
                    <a:pt x="0" y="19049"/>
                  </a:lnTo>
                  <a:lnTo>
                    <a:pt x="7619" y="19049"/>
                  </a:lnTo>
                  <a:lnTo>
                    <a:pt x="7619" y="16509"/>
                  </a:lnTo>
                  <a:close/>
                </a:path>
                <a:path w="7619" h="668020">
                  <a:moveTo>
                    <a:pt x="7619" y="19050"/>
                  </a:moveTo>
                  <a:lnTo>
                    <a:pt x="0" y="19050"/>
                  </a:lnTo>
                  <a:lnTo>
                    <a:pt x="0" y="22859"/>
                  </a:lnTo>
                  <a:lnTo>
                    <a:pt x="7619" y="22859"/>
                  </a:lnTo>
                  <a:lnTo>
                    <a:pt x="7619" y="19050"/>
                  </a:lnTo>
                  <a:close/>
                </a:path>
                <a:path w="7619" h="668020">
                  <a:moveTo>
                    <a:pt x="7619" y="22859"/>
                  </a:moveTo>
                  <a:lnTo>
                    <a:pt x="0" y="22859"/>
                  </a:lnTo>
                  <a:lnTo>
                    <a:pt x="0" y="25399"/>
                  </a:lnTo>
                  <a:lnTo>
                    <a:pt x="7619" y="25399"/>
                  </a:lnTo>
                  <a:lnTo>
                    <a:pt x="7619" y="22859"/>
                  </a:lnTo>
                  <a:close/>
                </a:path>
                <a:path w="7619" h="668020">
                  <a:moveTo>
                    <a:pt x="7619" y="25400"/>
                  </a:moveTo>
                  <a:lnTo>
                    <a:pt x="0" y="25400"/>
                  </a:lnTo>
                  <a:lnTo>
                    <a:pt x="0" y="29209"/>
                  </a:lnTo>
                  <a:lnTo>
                    <a:pt x="7619" y="29209"/>
                  </a:lnTo>
                  <a:lnTo>
                    <a:pt x="7619" y="25400"/>
                  </a:lnTo>
                  <a:close/>
                </a:path>
                <a:path w="7619" h="668020">
                  <a:moveTo>
                    <a:pt x="7619" y="29209"/>
                  </a:moveTo>
                  <a:lnTo>
                    <a:pt x="0" y="29209"/>
                  </a:lnTo>
                  <a:lnTo>
                    <a:pt x="0" y="31749"/>
                  </a:lnTo>
                  <a:lnTo>
                    <a:pt x="7619" y="31749"/>
                  </a:lnTo>
                  <a:lnTo>
                    <a:pt x="7619" y="29209"/>
                  </a:lnTo>
                  <a:close/>
                </a:path>
                <a:path w="7619" h="668020">
                  <a:moveTo>
                    <a:pt x="7619" y="31750"/>
                  </a:moveTo>
                  <a:lnTo>
                    <a:pt x="0" y="31750"/>
                  </a:lnTo>
                  <a:lnTo>
                    <a:pt x="0" y="35559"/>
                  </a:lnTo>
                  <a:lnTo>
                    <a:pt x="7619" y="35559"/>
                  </a:lnTo>
                  <a:lnTo>
                    <a:pt x="7619" y="31750"/>
                  </a:lnTo>
                  <a:close/>
                </a:path>
                <a:path w="7619" h="668020">
                  <a:moveTo>
                    <a:pt x="7619" y="35559"/>
                  </a:moveTo>
                  <a:lnTo>
                    <a:pt x="0" y="35559"/>
                  </a:lnTo>
                  <a:lnTo>
                    <a:pt x="0" y="38099"/>
                  </a:lnTo>
                  <a:lnTo>
                    <a:pt x="7619" y="38099"/>
                  </a:lnTo>
                  <a:lnTo>
                    <a:pt x="7619" y="35559"/>
                  </a:lnTo>
                  <a:close/>
                </a:path>
                <a:path w="7619" h="668020">
                  <a:moveTo>
                    <a:pt x="7619" y="38100"/>
                  </a:moveTo>
                  <a:lnTo>
                    <a:pt x="0" y="38100"/>
                  </a:lnTo>
                  <a:lnTo>
                    <a:pt x="0" y="44449"/>
                  </a:lnTo>
                  <a:lnTo>
                    <a:pt x="7619" y="44449"/>
                  </a:lnTo>
                  <a:lnTo>
                    <a:pt x="7619" y="38100"/>
                  </a:lnTo>
                  <a:close/>
                </a:path>
                <a:path w="7619" h="668020">
                  <a:moveTo>
                    <a:pt x="7619" y="44450"/>
                  </a:moveTo>
                  <a:lnTo>
                    <a:pt x="0" y="44450"/>
                  </a:lnTo>
                  <a:lnTo>
                    <a:pt x="0" y="48259"/>
                  </a:lnTo>
                  <a:lnTo>
                    <a:pt x="7619" y="48259"/>
                  </a:lnTo>
                  <a:lnTo>
                    <a:pt x="7619" y="44450"/>
                  </a:lnTo>
                  <a:close/>
                </a:path>
                <a:path w="7619" h="668020">
                  <a:moveTo>
                    <a:pt x="7619" y="48259"/>
                  </a:moveTo>
                  <a:lnTo>
                    <a:pt x="0" y="48259"/>
                  </a:lnTo>
                  <a:lnTo>
                    <a:pt x="0" y="54609"/>
                  </a:lnTo>
                  <a:lnTo>
                    <a:pt x="7619" y="54609"/>
                  </a:lnTo>
                  <a:lnTo>
                    <a:pt x="7619" y="48259"/>
                  </a:lnTo>
                  <a:close/>
                </a:path>
                <a:path w="7619" h="668020">
                  <a:moveTo>
                    <a:pt x="7619" y="54609"/>
                  </a:moveTo>
                  <a:lnTo>
                    <a:pt x="0" y="54609"/>
                  </a:lnTo>
                  <a:lnTo>
                    <a:pt x="0" y="57149"/>
                  </a:lnTo>
                  <a:lnTo>
                    <a:pt x="7619" y="57149"/>
                  </a:lnTo>
                  <a:lnTo>
                    <a:pt x="7619" y="54609"/>
                  </a:lnTo>
                  <a:close/>
                </a:path>
                <a:path w="7619" h="668020">
                  <a:moveTo>
                    <a:pt x="7619" y="57150"/>
                  </a:moveTo>
                  <a:lnTo>
                    <a:pt x="0" y="57150"/>
                  </a:lnTo>
                  <a:lnTo>
                    <a:pt x="0" y="60959"/>
                  </a:lnTo>
                  <a:lnTo>
                    <a:pt x="7619" y="60959"/>
                  </a:lnTo>
                  <a:lnTo>
                    <a:pt x="7619" y="57150"/>
                  </a:lnTo>
                  <a:close/>
                </a:path>
                <a:path w="7619" h="668020">
                  <a:moveTo>
                    <a:pt x="7619" y="60959"/>
                  </a:moveTo>
                  <a:lnTo>
                    <a:pt x="0" y="60959"/>
                  </a:lnTo>
                  <a:lnTo>
                    <a:pt x="0" y="67309"/>
                  </a:lnTo>
                  <a:lnTo>
                    <a:pt x="7619" y="67309"/>
                  </a:lnTo>
                  <a:lnTo>
                    <a:pt x="7619" y="60959"/>
                  </a:lnTo>
                  <a:close/>
                </a:path>
                <a:path w="7619" h="668020">
                  <a:moveTo>
                    <a:pt x="7619" y="67309"/>
                  </a:moveTo>
                  <a:lnTo>
                    <a:pt x="0" y="67309"/>
                  </a:lnTo>
                  <a:lnTo>
                    <a:pt x="0" y="69849"/>
                  </a:lnTo>
                  <a:lnTo>
                    <a:pt x="7619" y="69849"/>
                  </a:lnTo>
                  <a:lnTo>
                    <a:pt x="7619" y="67309"/>
                  </a:lnTo>
                  <a:close/>
                </a:path>
                <a:path w="7619" h="668020">
                  <a:moveTo>
                    <a:pt x="7619" y="69850"/>
                  </a:moveTo>
                  <a:lnTo>
                    <a:pt x="0" y="69850"/>
                  </a:lnTo>
                  <a:lnTo>
                    <a:pt x="0" y="73659"/>
                  </a:lnTo>
                  <a:lnTo>
                    <a:pt x="7619" y="73659"/>
                  </a:lnTo>
                  <a:lnTo>
                    <a:pt x="7619" y="69850"/>
                  </a:lnTo>
                  <a:close/>
                </a:path>
                <a:path w="7619" h="668020">
                  <a:moveTo>
                    <a:pt x="7619" y="73659"/>
                  </a:moveTo>
                  <a:lnTo>
                    <a:pt x="0" y="73659"/>
                  </a:lnTo>
                  <a:lnTo>
                    <a:pt x="0" y="80009"/>
                  </a:lnTo>
                  <a:lnTo>
                    <a:pt x="7619" y="80009"/>
                  </a:lnTo>
                  <a:lnTo>
                    <a:pt x="7619" y="73659"/>
                  </a:lnTo>
                  <a:close/>
                </a:path>
                <a:path w="7619" h="668020">
                  <a:moveTo>
                    <a:pt x="7619" y="80009"/>
                  </a:moveTo>
                  <a:lnTo>
                    <a:pt x="0" y="80009"/>
                  </a:lnTo>
                  <a:lnTo>
                    <a:pt x="0" y="82549"/>
                  </a:lnTo>
                  <a:lnTo>
                    <a:pt x="7619" y="82549"/>
                  </a:lnTo>
                  <a:lnTo>
                    <a:pt x="7619" y="80009"/>
                  </a:lnTo>
                  <a:close/>
                </a:path>
                <a:path w="7619" h="668020">
                  <a:moveTo>
                    <a:pt x="7619" y="82550"/>
                  </a:moveTo>
                  <a:lnTo>
                    <a:pt x="0" y="82550"/>
                  </a:lnTo>
                  <a:lnTo>
                    <a:pt x="0" y="86359"/>
                  </a:lnTo>
                  <a:lnTo>
                    <a:pt x="7619" y="86359"/>
                  </a:lnTo>
                  <a:lnTo>
                    <a:pt x="7619" y="82550"/>
                  </a:lnTo>
                  <a:close/>
                </a:path>
                <a:path w="7619" h="668020">
                  <a:moveTo>
                    <a:pt x="7619" y="86359"/>
                  </a:moveTo>
                  <a:lnTo>
                    <a:pt x="0" y="86359"/>
                  </a:lnTo>
                  <a:lnTo>
                    <a:pt x="0" y="88899"/>
                  </a:lnTo>
                  <a:lnTo>
                    <a:pt x="7619" y="88899"/>
                  </a:lnTo>
                  <a:lnTo>
                    <a:pt x="7619" y="86359"/>
                  </a:lnTo>
                  <a:close/>
                </a:path>
                <a:path w="7619" h="668020">
                  <a:moveTo>
                    <a:pt x="7619" y="88900"/>
                  </a:moveTo>
                  <a:lnTo>
                    <a:pt x="0" y="88900"/>
                  </a:lnTo>
                  <a:lnTo>
                    <a:pt x="0" y="92709"/>
                  </a:lnTo>
                  <a:lnTo>
                    <a:pt x="7619" y="92709"/>
                  </a:lnTo>
                  <a:lnTo>
                    <a:pt x="7619" y="88900"/>
                  </a:lnTo>
                  <a:close/>
                </a:path>
                <a:path w="7619" h="668020">
                  <a:moveTo>
                    <a:pt x="7619" y="92709"/>
                  </a:moveTo>
                  <a:lnTo>
                    <a:pt x="0" y="92709"/>
                  </a:lnTo>
                  <a:lnTo>
                    <a:pt x="0" y="95249"/>
                  </a:lnTo>
                  <a:lnTo>
                    <a:pt x="7619" y="95249"/>
                  </a:lnTo>
                  <a:lnTo>
                    <a:pt x="7619" y="92709"/>
                  </a:lnTo>
                  <a:close/>
                </a:path>
                <a:path w="7619" h="668020">
                  <a:moveTo>
                    <a:pt x="7619" y="95250"/>
                  </a:moveTo>
                  <a:lnTo>
                    <a:pt x="0" y="95250"/>
                  </a:lnTo>
                  <a:lnTo>
                    <a:pt x="0" y="99059"/>
                  </a:lnTo>
                  <a:lnTo>
                    <a:pt x="7619" y="99059"/>
                  </a:lnTo>
                  <a:lnTo>
                    <a:pt x="7619" y="95250"/>
                  </a:lnTo>
                  <a:close/>
                </a:path>
                <a:path w="7619" h="668020">
                  <a:moveTo>
                    <a:pt x="7619" y="99059"/>
                  </a:moveTo>
                  <a:lnTo>
                    <a:pt x="0" y="99059"/>
                  </a:lnTo>
                  <a:lnTo>
                    <a:pt x="0" y="101599"/>
                  </a:lnTo>
                  <a:lnTo>
                    <a:pt x="7619" y="101599"/>
                  </a:lnTo>
                  <a:lnTo>
                    <a:pt x="7619" y="99059"/>
                  </a:lnTo>
                  <a:close/>
                </a:path>
                <a:path w="7619" h="668020">
                  <a:moveTo>
                    <a:pt x="7619" y="101600"/>
                  </a:moveTo>
                  <a:lnTo>
                    <a:pt x="0" y="101600"/>
                  </a:lnTo>
                  <a:lnTo>
                    <a:pt x="0" y="105409"/>
                  </a:lnTo>
                  <a:lnTo>
                    <a:pt x="7619" y="105409"/>
                  </a:lnTo>
                  <a:lnTo>
                    <a:pt x="7619" y="101600"/>
                  </a:lnTo>
                  <a:close/>
                </a:path>
                <a:path w="7619" h="668020">
                  <a:moveTo>
                    <a:pt x="7619" y="105409"/>
                  </a:moveTo>
                  <a:lnTo>
                    <a:pt x="0" y="105409"/>
                  </a:lnTo>
                  <a:lnTo>
                    <a:pt x="0" y="107949"/>
                  </a:lnTo>
                  <a:lnTo>
                    <a:pt x="7619" y="107949"/>
                  </a:lnTo>
                  <a:lnTo>
                    <a:pt x="7619" y="105409"/>
                  </a:lnTo>
                  <a:close/>
                </a:path>
                <a:path w="7619" h="668020">
                  <a:moveTo>
                    <a:pt x="7619" y="107950"/>
                  </a:moveTo>
                  <a:lnTo>
                    <a:pt x="0" y="107950"/>
                  </a:lnTo>
                  <a:lnTo>
                    <a:pt x="0" y="111759"/>
                  </a:lnTo>
                  <a:lnTo>
                    <a:pt x="7619" y="111759"/>
                  </a:lnTo>
                  <a:lnTo>
                    <a:pt x="7619" y="107950"/>
                  </a:lnTo>
                  <a:close/>
                </a:path>
                <a:path w="7619" h="668020">
                  <a:moveTo>
                    <a:pt x="7619" y="111759"/>
                  </a:moveTo>
                  <a:lnTo>
                    <a:pt x="0" y="111759"/>
                  </a:lnTo>
                  <a:lnTo>
                    <a:pt x="0" y="114299"/>
                  </a:lnTo>
                  <a:lnTo>
                    <a:pt x="7619" y="114299"/>
                  </a:lnTo>
                  <a:lnTo>
                    <a:pt x="7619" y="111759"/>
                  </a:lnTo>
                  <a:close/>
                </a:path>
                <a:path w="7619" h="668020">
                  <a:moveTo>
                    <a:pt x="7619" y="114300"/>
                  </a:moveTo>
                  <a:lnTo>
                    <a:pt x="0" y="114300"/>
                  </a:lnTo>
                  <a:lnTo>
                    <a:pt x="0" y="120649"/>
                  </a:lnTo>
                  <a:lnTo>
                    <a:pt x="7619" y="120649"/>
                  </a:lnTo>
                  <a:lnTo>
                    <a:pt x="7619" y="114300"/>
                  </a:lnTo>
                  <a:close/>
                </a:path>
                <a:path w="7619" h="668020">
                  <a:moveTo>
                    <a:pt x="7619" y="120650"/>
                  </a:moveTo>
                  <a:lnTo>
                    <a:pt x="0" y="120650"/>
                  </a:lnTo>
                  <a:lnTo>
                    <a:pt x="0" y="124459"/>
                  </a:lnTo>
                  <a:lnTo>
                    <a:pt x="7619" y="124459"/>
                  </a:lnTo>
                  <a:lnTo>
                    <a:pt x="7619" y="120650"/>
                  </a:lnTo>
                  <a:close/>
                </a:path>
                <a:path w="7619" h="668020">
                  <a:moveTo>
                    <a:pt x="7619" y="124459"/>
                  </a:moveTo>
                  <a:lnTo>
                    <a:pt x="0" y="124459"/>
                  </a:lnTo>
                  <a:lnTo>
                    <a:pt x="0" y="126999"/>
                  </a:lnTo>
                  <a:lnTo>
                    <a:pt x="7619" y="126999"/>
                  </a:lnTo>
                  <a:lnTo>
                    <a:pt x="7619" y="124459"/>
                  </a:lnTo>
                  <a:close/>
                </a:path>
                <a:path w="7619" h="668020">
                  <a:moveTo>
                    <a:pt x="7619" y="127000"/>
                  </a:moveTo>
                  <a:lnTo>
                    <a:pt x="0" y="127000"/>
                  </a:lnTo>
                  <a:lnTo>
                    <a:pt x="0" y="130809"/>
                  </a:lnTo>
                  <a:lnTo>
                    <a:pt x="7619" y="130809"/>
                  </a:lnTo>
                  <a:lnTo>
                    <a:pt x="7619" y="127000"/>
                  </a:lnTo>
                  <a:close/>
                </a:path>
                <a:path w="7619" h="668020">
                  <a:moveTo>
                    <a:pt x="7619" y="130809"/>
                  </a:moveTo>
                  <a:lnTo>
                    <a:pt x="0" y="130809"/>
                  </a:lnTo>
                  <a:lnTo>
                    <a:pt x="0" y="133349"/>
                  </a:lnTo>
                  <a:lnTo>
                    <a:pt x="7619" y="133349"/>
                  </a:lnTo>
                  <a:lnTo>
                    <a:pt x="7619" y="130809"/>
                  </a:lnTo>
                  <a:close/>
                </a:path>
                <a:path w="7619" h="668020">
                  <a:moveTo>
                    <a:pt x="7619" y="133350"/>
                  </a:moveTo>
                  <a:lnTo>
                    <a:pt x="0" y="133350"/>
                  </a:lnTo>
                  <a:lnTo>
                    <a:pt x="0" y="139699"/>
                  </a:lnTo>
                  <a:lnTo>
                    <a:pt x="7619" y="139699"/>
                  </a:lnTo>
                  <a:lnTo>
                    <a:pt x="7619" y="133350"/>
                  </a:lnTo>
                  <a:close/>
                </a:path>
                <a:path w="7619" h="668020">
                  <a:moveTo>
                    <a:pt x="7619" y="139700"/>
                  </a:moveTo>
                  <a:lnTo>
                    <a:pt x="0" y="139700"/>
                  </a:lnTo>
                  <a:lnTo>
                    <a:pt x="0" y="143509"/>
                  </a:lnTo>
                  <a:lnTo>
                    <a:pt x="7619" y="143509"/>
                  </a:lnTo>
                  <a:lnTo>
                    <a:pt x="7619" y="139700"/>
                  </a:lnTo>
                  <a:close/>
                </a:path>
                <a:path w="7619" h="668020">
                  <a:moveTo>
                    <a:pt x="7619" y="143509"/>
                  </a:moveTo>
                  <a:lnTo>
                    <a:pt x="0" y="143509"/>
                  </a:lnTo>
                  <a:lnTo>
                    <a:pt x="0" y="152399"/>
                  </a:lnTo>
                  <a:lnTo>
                    <a:pt x="7619" y="152399"/>
                  </a:lnTo>
                  <a:lnTo>
                    <a:pt x="7619" y="143509"/>
                  </a:lnTo>
                  <a:close/>
                </a:path>
                <a:path w="7619" h="668020">
                  <a:moveTo>
                    <a:pt x="7619" y="152400"/>
                  </a:moveTo>
                  <a:lnTo>
                    <a:pt x="0" y="152400"/>
                  </a:lnTo>
                  <a:lnTo>
                    <a:pt x="0" y="158749"/>
                  </a:lnTo>
                  <a:lnTo>
                    <a:pt x="7619" y="158749"/>
                  </a:lnTo>
                  <a:lnTo>
                    <a:pt x="7619" y="152400"/>
                  </a:lnTo>
                  <a:close/>
                </a:path>
                <a:path w="7619" h="668020">
                  <a:moveTo>
                    <a:pt x="7619" y="158750"/>
                  </a:moveTo>
                  <a:lnTo>
                    <a:pt x="0" y="158750"/>
                  </a:lnTo>
                  <a:lnTo>
                    <a:pt x="0" y="162559"/>
                  </a:lnTo>
                  <a:lnTo>
                    <a:pt x="7619" y="162559"/>
                  </a:lnTo>
                  <a:lnTo>
                    <a:pt x="7619" y="158750"/>
                  </a:lnTo>
                  <a:close/>
                </a:path>
                <a:path w="7619" h="668020">
                  <a:moveTo>
                    <a:pt x="7619" y="162559"/>
                  </a:moveTo>
                  <a:lnTo>
                    <a:pt x="0" y="162559"/>
                  </a:lnTo>
                  <a:lnTo>
                    <a:pt x="0" y="165099"/>
                  </a:lnTo>
                  <a:lnTo>
                    <a:pt x="7619" y="165099"/>
                  </a:lnTo>
                  <a:lnTo>
                    <a:pt x="7619" y="162559"/>
                  </a:lnTo>
                  <a:close/>
                </a:path>
                <a:path w="7619" h="668020">
                  <a:moveTo>
                    <a:pt x="7619" y="165100"/>
                  </a:moveTo>
                  <a:lnTo>
                    <a:pt x="0" y="165100"/>
                  </a:lnTo>
                  <a:lnTo>
                    <a:pt x="0" y="168909"/>
                  </a:lnTo>
                  <a:lnTo>
                    <a:pt x="7619" y="168909"/>
                  </a:lnTo>
                  <a:lnTo>
                    <a:pt x="7619" y="165100"/>
                  </a:lnTo>
                  <a:close/>
                </a:path>
                <a:path w="7619" h="668020">
                  <a:moveTo>
                    <a:pt x="7619" y="168909"/>
                  </a:moveTo>
                  <a:lnTo>
                    <a:pt x="0" y="168909"/>
                  </a:lnTo>
                  <a:lnTo>
                    <a:pt x="0" y="171449"/>
                  </a:lnTo>
                  <a:lnTo>
                    <a:pt x="7619" y="171449"/>
                  </a:lnTo>
                  <a:lnTo>
                    <a:pt x="7619" y="168909"/>
                  </a:lnTo>
                  <a:close/>
                </a:path>
                <a:path w="7619" h="668020">
                  <a:moveTo>
                    <a:pt x="7619" y="171450"/>
                  </a:moveTo>
                  <a:lnTo>
                    <a:pt x="0" y="171450"/>
                  </a:lnTo>
                  <a:lnTo>
                    <a:pt x="0" y="175259"/>
                  </a:lnTo>
                  <a:lnTo>
                    <a:pt x="7619" y="175259"/>
                  </a:lnTo>
                  <a:lnTo>
                    <a:pt x="7619" y="171450"/>
                  </a:lnTo>
                  <a:close/>
                </a:path>
                <a:path w="7619" h="668020">
                  <a:moveTo>
                    <a:pt x="7619" y="175259"/>
                  </a:moveTo>
                  <a:lnTo>
                    <a:pt x="0" y="175259"/>
                  </a:lnTo>
                  <a:lnTo>
                    <a:pt x="0" y="177799"/>
                  </a:lnTo>
                  <a:lnTo>
                    <a:pt x="7619" y="177799"/>
                  </a:lnTo>
                  <a:lnTo>
                    <a:pt x="7619" y="175259"/>
                  </a:lnTo>
                  <a:close/>
                </a:path>
                <a:path w="7619" h="668020">
                  <a:moveTo>
                    <a:pt x="7619" y="177800"/>
                  </a:moveTo>
                  <a:lnTo>
                    <a:pt x="0" y="177800"/>
                  </a:lnTo>
                  <a:lnTo>
                    <a:pt x="0" y="181609"/>
                  </a:lnTo>
                  <a:lnTo>
                    <a:pt x="7619" y="181609"/>
                  </a:lnTo>
                  <a:lnTo>
                    <a:pt x="7619" y="177800"/>
                  </a:lnTo>
                  <a:close/>
                </a:path>
                <a:path w="7619" h="668020">
                  <a:moveTo>
                    <a:pt x="7619" y="181609"/>
                  </a:moveTo>
                  <a:lnTo>
                    <a:pt x="0" y="181609"/>
                  </a:lnTo>
                  <a:lnTo>
                    <a:pt x="0" y="184149"/>
                  </a:lnTo>
                  <a:lnTo>
                    <a:pt x="7619" y="184149"/>
                  </a:lnTo>
                  <a:lnTo>
                    <a:pt x="7619" y="181609"/>
                  </a:lnTo>
                  <a:close/>
                </a:path>
                <a:path w="7619" h="668020">
                  <a:moveTo>
                    <a:pt x="7619" y="184150"/>
                  </a:moveTo>
                  <a:lnTo>
                    <a:pt x="0" y="184150"/>
                  </a:lnTo>
                  <a:lnTo>
                    <a:pt x="0" y="187959"/>
                  </a:lnTo>
                  <a:lnTo>
                    <a:pt x="7619" y="187959"/>
                  </a:lnTo>
                  <a:lnTo>
                    <a:pt x="7619" y="184150"/>
                  </a:lnTo>
                  <a:close/>
                </a:path>
                <a:path w="7619" h="668020">
                  <a:moveTo>
                    <a:pt x="7619" y="187959"/>
                  </a:moveTo>
                  <a:lnTo>
                    <a:pt x="0" y="187959"/>
                  </a:lnTo>
                  <a:lnTo>
                    <a:pt x="0" y="190499"/>
                  </a:lnTo>
                  <a:lnTo>
                    <a:pt x="7619" y="190499"/>
                  </a:lnTo>
                  <a:lnTo>
                    <a:pt x="7619" y="187959"/>
                  </a:lnTo>
                  <a:close/>
                </a:path>
                <a:path w="7619" h="668020">
                  <a:moveTo>
                    <a:pt x="7619" y="190500"/>
                  </a:moveTo>
                  <a:lnTo>
                    <a:pt x="0" y="190500"/>
                  </a:lnTo>
                  <a:lnTo>
                    <a:pt x="0" y="196849"/>
                  </a:lnTo>
                  <a:lnTo>
                    <a:pt x="7619" y="196849"/>
                  </a:lnTo>
                  <a:lnTo>
                    <a:pt x="7619" y="190500"/>
                  </a:lnTo>
                  <a:close/>
                </a:path>
                <a:path w="7619" h="668020">
                  <a:moveTo>
                    <a:pt x="7619" y="196850"/>
                  </a:moveTo>
                  <a:lnTo>
                    <a:pt x="0" y="196850"/>
                  </a:lnTo>
                  <a:lnTo>
                    <a:pt x="0" y="200659"/>
                  </a:lnTo>
                  <a:lnTo>
                    <a:pt x="7619" y="200659"/>
                  </a:lnTo>
                  <a:lnTo>
                    <a:pt x="7619" y="196850"/>
                  </a:lnTo>
                  <a:close/>
                </a:path>
                <a:path w="7619" h="668020">
                  <a:moveTo>
                    <a:pt x="7619" y="200659"/>
                  </a:moveTo>
                  <a:lnTo>
                    <a:pt x="0" y="200659"/>
                  </a:lnTo>
                  <a:lnTo>
                    <a:pt x="0" y="203199"/>
                  </a:lnTo>
                  <a:lnTo>
                    <a:pt x="7619" y="203199"/>
                  </a:lnTo>
                  <a:lnTo>
                    <a:pt x="7619" y="200659"/>
                  </a:lnTo>
                  <a:close/>
                </a:path>
                <a:path w="7619" h="668020">
                  <a:moveTo>
                    <a:pt x="7619" y="203200"/>
                  </a:moveTo>
                  <a:lnTo>
                    <a:pt x="0" y="203200"/>
                  </a:lnTo>
                  <a:lnTo>
                    <a:pt x="0" y="207009"/>
                  </a:lnTo>
                  <a:lnTo>
                    <a:pt x="7619" y="207009"/>
                  </a:lnTo>
                  <a:lnTo>
                    <a:pt x="7619" y="203200"/>
                  </a:lnTo>
                  <a:close/>
                </a:path>
                <a:path w="7619" h="668020">
                  <a:moveTo>
                    <a:pt x="7619" y="207009"/>
                  </a:moveTo>
                  <a:lnTo>
                    <a:pt x="0" y="207009"/>
                  </a:lnTo>
                  <a:lnTo>
                    <a:pt x="0" y="209549"/>
                  </a:lnTo>
                  <a:lnTo>
                    <a:pt x="7619" y="209549"/>
                  </a:lnTo>
                  <a:lnTo>
                    <a:pt x="7619" y="207009"/>
                  </a:lnTo>
                  <a:close/>
                </a:path>
                <a:path w="7619" h="668020">
                  <a:moveTo>
                    <a:pt x="7619" y="209550"/>
                  </a:moveTo>
                  <a:lnTo>
                    <a:pt x="0" y="209550"/>
                  </a:lnTo>
                  <a:lnTo>
                    <a:pt x="0" y="222249"/>
                  </a:lnTo>
                  <a:lnTo>
                    <a:pt x="7619" y="222249"/>
                  </a:lnTo>
                  <a:lnTo>
                    <a:pt x="7619" y="209550"/>
                  </a:lnTo>
                  <a:close/>
                </a:path>
                <a:path w="7619" h="668020">
                  <a:moveTo>
                    <a:pt x="7619" y="222250"/>
                  </a:moveTo>
                  <a:lnTo>
                    <a:pt x="0" y="222250"/>
                  </a:lnTo>
                  <a:lnTo>
                    <a:pt x="0" y="260349"/>
                  </a:lnTo>
                  <a:lnTo>
                    <a:pt x="7619" y="260349"/>
                  </a:lnTo>
                  <a:lnTo>
                    <a:pt x="7619" y="222250"/>
                  </a:lnTo>
                  <a:close/>
                </a:path>
                <a:path w="7619" h="668020">
                  <a:moveTo>
                    <a:pt x="7619" y="260350"/>
                  </a:moveTo>
                  <a:lnTo>
                    <a:pt x="0" y="260350"/>
                  </a:lnTo>
                  <a:lnTo>
                    <a:pt x="0" y="412749"/>
                  </a:lnTo>
                  <a:lnTo>
                    <a:pt x="7619" y="412749"/>
                  </a:lnTo>
                  <a:lnTo>
                    <a:pt x="7619" y="260350"/>
                  </a:lnTo>
                  <a:close/>
                </a:path>
                <a:path w="7619" h="668020">
                  <a:moveTo>
                    <a:pt x="5079" y="665479"/>
                  </a:moveTo>
                  <a:lnTo>
                    <a:pt x="0" y="665479"/>
                  </a:lnTo>
                  <a:lnTo>
                    <a:pt x="0" y="666749"/>
                  </a:lnTo>
                  <a:lnTo>
                    <a:pt x="2539" y="666749"/>
                  </a:lnTo>
                  <a:lnTo>
                    <a:pt x="2539" y="668019"/>
                  </a:lnTo>
                  <a:lnTo>
                    <a:pt x="5079" y="668019"/>
                  </a:lnTo>
                  <a:lnTo>
                    <a:pt x="5079" y="665479"/>
                  </a:lnTo>
                  <a:close/>
                </a:path>
                <a:path w="7619" h="668020">
                  <a:moveTo>
                    <a:pt x="7619" y="661669"/>
                  </a:moveTo>
                  <a:lnTo>
                    <a:pt x="0" y="661669"/>
                  </a:lnTo>
                  <a:lnTo>
                    <a:pt x="0" y="664209"/>
                  </a:lnTo>
                  <a:lnTo>
                    <a:pt x="7619" y="664209"/>
                  </a:lnTo>
                  <a:lnTo>
                    <a:pt x="7619" y="661669"/>
                  </a:lnTo>
                  <a:close/>
                </a:path>
                <a:path w="7619" h="668020">
                  <a:moveTo>
                    <a:pt x="7619" y="659129"/>
                  </a:moveTo>
                  <a:lnTo>
                    <a:pt x="0" y="659129"/>
                  </a:lnTo>
                  <a:lnTo>
                    <a:pt x="0" y="660399"/>
                  </a:lnTo>
                  <a:lnTo>
                    <a:pt x="7619" y="660399"/>
                  </a:lnTo>
                  <a:lnTo>
                    <a:pt x="7619" y="659129"/>
                  </a:lnTo>
                  <a:close/>
                </a:path>
                <a:path w="7619" h="668020">
                  <a:moveTo>
                    <a:pt x="7619" y="655319"/>
                  </a:moveTo>
                  <a:lnTo>
                    <a:pt x="0" y="655319"/>
                  </a:lnTo>
                  <a:lnTo>
                    <a:pt x="0" y="657859"/>
                  </a:lnTo>
                  <a:lnTo>
                    <a:pt x="7619" y="657859"/>
                  </a:lnTo>
                  <a:lnTo>
                    <a:pt x="7619" y="655319"/>
                  </a:lnTo>
                  <a:close/>
                </a:path>
                <a:path w="7619" h="668020">
                  <a:moveTo>
                    <a:pt x="7619" y="652779"/>
                  </a:moveTo>
                  <a:lnTo>
                    <a:pt x="0" y="652779"/>
                  </a:lnTo>
                  <a:lnTo>
                    <a:pt x="0" y="654049"/>
                  </a:lnTo>
                  <a:lnTo>
                    <a:pt x="7619" y="654049"/>
                  </a:lnTo>
                  <a:lnTo>
                    <a:pt x="7619" y="652779"/>
                  </a:lnTo>
                  <a:close/>
                </a:path>
                <a:path w="7619" h="668020">
                  <a:moveTo>
                    <a:pt x="7619" y="648969"/>
                  </a:moveTo>
                  <a:lnTo>
                    <a:pt x="0" y="648969"/>
                  </a:lnTo>
                  <a:lnTo>
                    <a:pt x="0" y="651509"/>
                  </a:lnTo>
                  <a:lnTo>
                    <a:pt x="7619" y="651509"/>
                  </a:lnTo>
                  <a:lnTo>
                    <a:pt x="7619" y="648969"/>
                  </a:lnTo>
                  <a:close/>
                </a:path>
                <a:path w="7619" h="668020">
                  <a:moveTo>
                    <a:pt x="7619" y="646429"/>
                  </a:moveTo>
                  <a:lnTo>
                    <a:pt x="0" y="646429"/>
                  </a:lnTo>
                  <a:lnTo>
                    <a:pt x="0" y="647699"/>
                  </a:lnTo>
                  <a:lnTo>
                    <a:pt x="7619" y="647699"/>
                  </a:lnTo>
                  <a:lnTo>
                    <a:pt x="7619" y="646429"/>
                  </a:lnTo>
                  <a:close/>
                </a:path>
                <a:path w="7619" h="668020">
                  <a:moveTo>
                    <a:pt x="7619" y="642619"/>
                  </a:moveTo>
                  <a:lnTo>
                    <a:pt x="0" y="642619"/>
                  </a:lnTo>
                  <a:lnTo>
                    <a:pt x="0" y="645159"/>
                  </a:lnTo>
                  <a:lnTo>
                    <a:pt x="7619" y="645159"/>
                  </a:lnTo>
                  <a:lnTo>
                    <a:pt x="7619" y="642619"/>
                  </a:lnTo>
                  <a:close/>
                </a:path>
                <a:path w="7619" h="668020">
                  <a:moveTo>
                    <a:pt x="7619" y="640079"/>
                  </a:moveTo>
                  <a:lnTo>
                    <a:pt x="0" y="640079"/>
                  </a:lnTo>
                  <a:lnTo>
                    <a:pt x="0" y="641349"/>
                  </a:lnTo>
                  <a:lnTo>
                    <a:pt x="7619" y="641349"/>
                  </a:lnTo>
                  <a:lnTo>
                    <a:pt x="7619" y="640079"/>
                  </a:lnTo>
                  <a:close/>
                </a:path>
                <a:path w="7619" h="668020">
                  <a:moveTo>
                    <a:pt x="7619" y="636269"/>
                  </a:moveTo>
                  <a:lnTo>
                    <a:pt x="0" y="636269"/>
                  </a:lnTo>
                  <a:lnTo>
                    <a:pt x="0" y="638809"/>
                  </a:lnTo>
                  <a:lnTo>
                    <a:pt x="7619" y="638809"/>
                  </a:lnTo>
                  <a:lnTo>
                    <a:pt x="7619" y="636269"/>
                  </a:lnTo>
                  <a:close/>
                </a:path>
                <a:path w="7619" h="668020">
                  <a:moveTo>
                    <a:pt x="7619" y="633729"/>
                  </a:moveTo>
                  <a:lnTo>
                    <a:pt x="0" y="633729"/>
                  </a:lnTo>
                  <a:lnTo>
                    <a:pt x="0" y="634999"/>
                  </a:lnTo>
                  <a:lnTo>
                    <a:pt x="7619" y="634999"/>
                  </a:lnTo>
                  <a:lnTo>
                    <a:pt x="7619" y="633729"/>
                  </a:lnTo>
                  <a:close/>
                </a:path>
                <a:path w="7619" h="668020">
                  <a:moveTo>
                    <a:pt x="7619" y="628649"/>
                  </a:moveTo>
                  <a:lnTo>
                    <a:pt x="0" y="628649"/>
                  </a:lnTo>
                  <a:lnTo>
                    <a:pt x="0" y="632459"/>
                  </a:lnTo>
                  <a:lnTo>
                    <a:pt x="7619" y="632459"/>
                  </a:lnTo>
                  <a:lnTo>
                    <a:pt x="7619" y="628649"/>
                  </a:lnTo>
                  <a:close/>
                </a:path>
                <a:path w="7619" h="668020">
                  <a:moveTo>
                    <a:pt x="7619" y="622299"/>
                  </a:moveTo>
                  <a:lnTo>
                    <a:pt x="0" y="622299"/>
                  </a:lnTo>
                  <a:lnTo>
                    <a:pt x="0" y="627379"/>
                  </a:lnTo>
                  <a:lnTo>
                    <a:pt x="7619" y="627379"/>
                  </a:lnTo>
                  <a:lnTo>
                    <a:pt x="7619" y="622299"/>
                  </a:lnTo>
                  <a:close/>
                </a:path>
                <a:path w="7619" h="668020">
                  <a:moveTo>
                    <a:pt x="7619" y="615950"/>
                  </a:moveTo>
                  <a:lnTo>
                    <a:pt x="0" y="615950"/>
                  </a:lnTo>
                  <a:lnTo>
                    <a:pt x="0" y="621029"/>
                  </a:lnTo>
                  <a:lnTo>
                    <a:pt x="7619" y="621029"/>
                  </a:lnTo>
                  <a:lnTo>
                    <a:pt x="7619" y="615950"/>
                  </a:lnTo>
                  <a:close/>
                </a:path>
                <a:path w="7619" h="668020">
                  <a:moveTo>
                    <a:pt x="7619" y="609599"/>
                  </a:moveTo>
                  <a:lnTo>
                    <a:pt x="0" y="609599"/>
                  </a:lnTo>
                  <a:lnTo>
                    <a:pt x="0" y="614680"/>
                  </a:lnTo>
                  <a:lnTo>
                    <a:pt x="7619" y="614680"/>
                  </a:lnTo>
                  <a:lnTo>
                    <a:pt x="7619" y="609599"/>
                  </a:lnTo>
                  <a:close/>
                </a:path>
                <a:path w="7619" h="668020">
                  <a:moveTo>
                    <a:pt x="7619" y="603249"/>
                  </a:moveTo>
                  <a:lnTo>
                    <a:pt x="0" y="603249"/>
                  </a:lnTo>
                  <a:lnTo>
                    <a:pt x="0" y="608329"/>
                  </a:lnTo>
                  <a:lnTo>
                    <a:pt x="7619" y="608329"/>
                  </a:lnTo>
                  <a:lnTo>
                    <a:pt x="7619" y="603249"/>
                  </a:lnTo>
                  <a:close/>
                </a:path>
                <a:path w="7619" h="668020">
                  <a:moveTo>
                    <a:pt x="7619" y="596899"/>
                  </a:moveTo>
                  <a:lnTo>
                    <a:pt x="0" y="596899"/>
                  </a:lnTo>
                  <a:lnTo>
                    <a:pt x="0" y="601979"/>
                  </a:lnTo>
                  <a:lnTo>
                    <a:pt x="7619" y="601979"/>
                  </a:lnTo>
                  <a:lnTo>
                    <a:pt x="7619" y="596899"/>
                  </a:lnTo>
                  <a:close/>
                </a:path>
                <a:path w="7619" h="668020">
                  <a:moveTo>
                    <a:pt x="7619" y="590549"/>
                  </a:moveTo>
                  <a:lnTo>
                    <a:pt x="0" y="590549"/>
                  </a:lnTo>
                  <a:lnTo>
                    <a:pt x="0" y="595629"/>
                  </a:lnTo>
                  <a:lnTo>
                    <a:pt x="7619" y="595629"/>
                  </a:lnTo>
                  <a:lnTo>
                    <a:pt x="7619" y="590549"/>
                  </a:lnTo>
                  <a:close/>
                </a:path>
                <a:path w="7619" h="668020">
                  <a:moveTo>
                    <a:pt x="7619" y="584199"/>
                  </a:moveTo>
                  <a:lnTo>
                    <a:pt x="0" y="584199"/>
                  </a:lnTo>
                  <a:lnTo>
                    <a:pt x="0" y="589279"/>
                  </a:lnTo>
                  <a:lnTo>
                    <a:pt x="7619" y="589279"/>
                  </a:lnTo>
                  <a:lnTo>
                    <a:pt x="7619" y="584199"/>
                  </a:lnTo>
                  <a:close/>
                </a:path>
                <a:path w="7619" h="668020">
                  <a:moveTo>
                    <a:pt x="7619" y="577849"/>
                  </a:moveTo>
                  <a:lnTo>
                    <a:pt x="0" y="577849"/>
                  </a:lnTo>
                  <a:lnTo>
                    <a:pt x="0" y="582929"/>
                  </a:lnTo>
                  <a:lnTo>
                    <a:pt x="7619" y="582929"/>
                  </a:lnTo>
                  <a:lnTo>
                    <a:pt x="7619" y="577849"/>
                  </a:lnTo>
                  <a:close/>
                </a:path>
                <a:path w="7619" h="668020">
                  <a:moveTo>
                    <a:pt x="7619" y="571499"/>
                  </a:moveTo>
                  <a:lnTo>
                    <a:pt x="0" y="571499"/>
                  </a:lnTo>
                  <a:lnTo>
                    <a:pt x="0" y="576579"/>
                  </a:lnTo>
                  <a:lnTo>
                    <a:pt x="7619" y="576579"/>
                  </a:lnTo>
                  <a:lnTo>
                    <a:pt x="7619" y="571499"/>
                  </a:lnTo>
                  <a:close/>
                </a:path>
                <a:path w="7619" h="668020">
                  <a:moveTo>
                    <a:pt x="7619" y="565149"/>
                  </a:moveTo>
                  <a:lnTo>
                    <a:pt x="0" y="565149"/>
                  </a:lnTo>
                  <a:lnTo>
                    <a:pt x="0" y="570229"/>
                  </a:lnTo>
                  <a:lnTo>
                    <a:pt x="7619" y="570229"/>
                  </a:lnTo>
                  <a:lnTo>
                    <a:pt x="7619" y="565149"/>
                  </a:lnTo>
                  <a:close/>
                </a:path>
                <a:path w="7619" h="668020">
                  <a:moveTo>
                    <a:pt x="7619" y="558799"/>
                  </a:moveTo>
                  <a:lnTo>
                    <a:pt x="0" y="558799"/>
                  </a:lnTo>
                  <a:lnTo>
                    <a:pt x="0" y="563879"/>
                  </a:lnTo>
                  <a:lnTo>
                    <a:pt x="7619" y="563879"/>
                  </a:lnTo>
                  <a:lnTo>
                    <a:pt x="7619" y="558799"/>
                  </a:lnTo>
                  <a:close/>
                </a:path>
                <a:path w="7619" h="668020">
                  <a:moveTo>
                    <a:pt x="7619" y="552449"/>
                  </a:moveTo>
                  <a:lnTo>
                    <a:pt x="0" y="552449"/>
                  </a:lnTo>
                  <a:lnTo>
                    <a:pt x="0" y="557529"/>
                  </a:lnTo>
                  <a:lnTo>
                    <a:pt x="7619" y="557529"/>
                  </a:lnTo>
                  <a:lnTo>
                    <a:pt x="7619" y="552449"/>
                  </a:lnTo>
                  <a:close/>
                </a:path>
                <a:path w="7619" h="668020">
                  <a:moveTo>
                    <a:pt x="7619" y="544829"/>
                  </a:moveTo>
                  <a:lnTo>
                    <a:pt x="0" y="544829"/>
                  </a:lnTo>
                  <a:lnTo>
                    <a:pt x="0" y="551179"/>
                  </a:lnTo>
                  <a:lnTo>
                    <a:pt x="7619" y="551179"/>
                  </a:lnTo>
                  <a:lnTo>
                    <a:pt x="7619" y="544829"/>
                  </a:lnTo>
                  <a:close/>
                </a:path>
                <a:path w="7619" h="668020">
                  <a:moveTo>
                    <a:pt x="7619" y="539749"/>
                  </a:moveTo>
                  <a:lnTo>
                    <a:pt x="0" y="539749"/>
                  </a:lnTo>
                  <a:lnTo>
                    <a:pt x="0" y="543559"/>
                  </a:lnTo>
                  <a:lnTo>
                    <a:pt x="7619" y="543559"/>
                  </a:lnTo>
                  <a:lnTo>
                    <a:pt x="7619" y="539749"/>
                  </a:lnTo>
                  <a:close/>
                </a:path>
                <a:path w="7619" h="668020">
                  <a:moveTo>
                    <a:pt x="7619" y="533399"/>
                  </a:moveTo>
                  <a:lnTo>
                    <a:pt x="0" y="533399"/>
                  </a:lnTo>
                  <a:lnTo>
                    <a:pt x="0" y="538480"/>
                  </a:lnTo>
                  <a:lnTo>
                    <a:pt x="7619" y="538480"/>
                  </a:lnTo>
                  <a:lnTo>
                    <a:pt x="7619" y="533399"/>
                  </a:lnTo>
                  <a:close/>
                </a:path>
                <a:path w="7619" h="668020">
                  <a:moveTo>
                    <a:pt x="7619" y="525779"/>
                  </a:moveTo>
                  <a:lnTo>
                    <a:pt x="0" y="525779"/>
                  </a:lnTo>
                  <a:lnTo>
                    <a:pt x="0" y="532129"/>
                  </a:lnTo>
                  <a:lnTo>
                    <a:pt x="7619" y="532129"/>
                  </a:lnTo>
                  <a:lnTo>
                    <a:pt x="7619" y="525779"/>
                  </a:lnTo>
                  <a:close/>
                </a:path>
                <a:path w="7619" h="668020">
                  <a:moveTo>
                    <a:pt x="7619" y="520699"/>
                  </a:moveTo>
                  <a:lnTo>
                    <a:pt x="0" y="520699"/>
                  </a:lnTo>
                  <a:lnTo>
                    <a:pt x="0" y="524509"/>
                  </a:lnTo>
                  <a:lnTo>
                    <a:pt x="7619" y="524509"/>
                  </a:lnTo>
                  <a:lnTo>
                    <a:pt x="7619" y="520699"/>
                  </a:lnTo>
                  <a:close/>
                </a:path>
                <a:path w="7619" h="668020">
                  <a:moveTo>
                    <a:pt x="7619" y="514349"/>
                  </a:moveTo>
                  <a:lnTo>
                    <a:pt x="0" y="514349"/>
                  </a:lnTo>
                  <a:lnTo>
                    <a:pt x="0" y="519429"/>
                  </a:lnTo>
                  <a:lnTo>
                    <a:pt x="7619" y="519429"/>
                  </a:lnTo>
                  <a:lnTo>
                    <a:pt x="7619" y="514349"/>
                  </a:lnTo>
                  <a:close/>
                </a:path>
                <a:path w="7619" h="668020">
                  <a:moveTo>
                    <a:pt x="7619" y="507999"/>
                  </a:moveTo>
                  <a:lnTo>
                    <a:pt x="0" y="507999"/>
                  </a:lnTo>
                  <a:lnTo>
                    <a:pt x="0" y="513079"/>
                  </a:lnTo>
                  <a:lnTo>
                    <a:pt x="7619" y="513079"/>
                  </a:lnTo>
                  <a:lnTo>
                    <a:pt x="7619" y="507999"/>
                  </a:lnTo>
                  <a:close/>
                </a:path>
                <a:path w="7619" h="668020">
                  <a:moveTo>
                    <a:pt x="7619" y="501649"/>
                  </a:moveTo>
                  <a:lnTo>
                    <a:pt x="0" y="501649"/>
                  </a:lnTo>
                  <a:lnTo>
                    <a:pt x="0" y="506729"/>
                  </a:lnTo>
                  <a:lnTo>
                    <a:pt x="7619" y="506729"/>
                  </a:lnTo>
                  <a:lnTo>
                    <a:pt x="7619" y="501649"/>
                  </a:lnTo>
                  <a:close/>
                </a:path>
                <a:path w="7619" h="668020">
                  <a:moveTo>
                    <a:pt x="7619" y="495299"/>
                  </a:moveTo>
                  <a:lnTo>
                    <a:pt x="0" y="495299"/>
                  </a:lnTo>
                  <a:lnTo>
                    <a:pt x="0" y="500379"/>
                  </a:lnTo>
                  <a:lnTo>
                    <a:pt x="7619" y="500379"/>
                  </a:lnTo>
                  <a:lnTo>
                    <a:pt x="7619" y="495299"/>
                  </a:lnTo>
                  <a:close/>
                </a:path>
                <a:path w="7619" h="668020">
                  <a:moveTo>
                    <a:pt x="7619" y="488949"/>
                  </a:moveTo>
                  <a:lnTo>
                    <a:pt x="0" y="488949"/>
                  </a:lnTo>
                  <a:lnTo>
                    <a:pt x="0" y="494029"/>
                  </a:lnTo>
                  <a:lnTo>
                    <a:pt x="7619" y="494029"/>
                  </a:lnTo>
                  <a:lnTo>
                    <a:pt x="7619" y="488949"/>
                  </a:lnTo>
                  <a:close/>
                </a:path>
                <a:path w="7619" h="668020">
                  <a:moveTo>
                    <a:pt x="7619" y="482599"/>
                  </a:moveTo>
                  <a:lnTo>
                    <a:pt x="0" y="482599"/>
                  </a:lnTo>
                  <a:lnTo>
                    <a:pt x="0" y="487679"/>
                  </a:lnTo>
                  <a:lnTo>
                    <a:pt x="7619" y="487679"/>
                  </a:lnTo>
                  <a:lnTo>
                    <a:pt x="7619" y="482599"/>
                  </a:lnTo>
                  <a:close/>
                </a:path>
                <a:path w="7619" h="668020">
                  <a:moveTo>
                    <a:pt x="7619" y="476249"/>
                  </a:moveTo>
                  <a:lnTo>
                    <a:pt x="0" y="476249"/>
                  </a:lnTo>
                  <a:lnTo>
                    <a:pt x="0" y="481329"/>
                  </a:lnTo>
                  <a:lnTo>
                    <a:pt x="7619" y="481329"/>
                  </a:lnTo>
                  <a:lnTo>
                    <a:pt x="7619" y="476249"/>
                  </a:lnTo>
                  <a:close/>
                </a:path>
                <a:path w="7619" h="668020">
                  <a:moveTo>
                    <a:pt x="7619" y="469899"/>
                  </a:moveTo>
                  <a:lnTo>
                    <a:pt x="0" y="469899"/>
                  </a:lnTo>
                  <a:lnTo>
                    <a:pt x="0" y="474980"/>
                  </a:lnTo>
                  <a:lnTo>
                    <a:pt x="7619" y="474980"/>
                  </a:lnTo>
                  <a:lnTo>
                    <a:pt x="7619" y="469899"/>
                  </a:lnTo>
                  <a:close/>
                </a:path>
                <a:path w="7619" h="668020">
                  <a:moveTo>
                    <a:pt x="7619" y="463549"/>
                  </a:moveTo>
                  <a:lnTo>
                    <a:pt x="0" y="463549"/>
                  </a:lnTo>
                  <a:lnTo>
                    <a:pt x="0" y="468629"/>
                  </a:lnTo>
                  <a:lnTo>
                    <a:pt x="7619" y="468629"/>
                  </a:lnTo>
                  <a:lnTo>
                    <a:pt x="7619" y="463549"/>
                  </a:lnTo>
                  <a:close/>
                </a:path>
                <a:path w="7619" h="668020">
                  <a:moveTo>
                    <a:pt x="7619" y="457199"/>
                  </a:moveTo>
                  <a:lnTo>
                    <a:pt x="0" y="457199"/>
                  </a:lnTo>
                  <a:lnTo>
                    <a:pt x="0" y="462279"/>
                  </a:lnTo>
                  <a:lnTo>
                    <a:pt x="7619" y="462279"/>
                  </a:lnTo>
                  <a:lnTo>
                    <a:pt x="7619" y="457199"/>
                  </a:lnTo>
                  <a:close/>
                </a:path>
                <a:path w="7619" h="668020">
                  <a:moveTo>
                    <a:pt x="7619" y="450849"/>
                  </a:moveTo>
                  <a:lnTo>
                    <a:pt x="0" y="450849"/>
                  </a:lnTo>
                  <a:lnTo>
                    <a:pt x="0" y="455929"/>
                  </a:lnTo>
                  <a:lnTo>
                    <a:pt x="7619" y="455929"/>
                  </a:lnTo>
                  <a:lnTo>
                    <a:pt x="7619" y="450849"/>
                  </a:lnTo>
                  <a:close/>
                </a:path>
                <a:path w="7619" h="668020">
                  <a:moveTo>
                    <a:pt x="7619" y="444499"/>
                  </a:moveTo>
                  <a:lnTo>
                    <a:pt x="0" y="444499"/>
                  </a:lnTo>
                  <a:lnTo>
                    <a:pt x="0" y="449580"/>
                  </a:lnTo>
                  <a:lnTo>
                    <a:pt x="7619" y="449580"/>
                  </a:lnTo>
                  <a:lnTo>
                    <a:pt x="7619" y="444499"/>
                  </a:lnTo>
                  <a:close/>
                </a:path>
                <a:path w="7619" h="668020">
                  <a:moveTo>
                    <a:pt x="7619" y="425449"/>
                  </a:moveTo>
                  <a:lnTo>
                    <a:pt x="0" y="425449"/>
                  </a:lnTo>
                  <a:lnTo>
                    <a:pt x="0" y="443229"/>
                  </a:lnTo>
                  <a:lnTo>
                    <a:pt x="7619" y="443229"/>
                  </a:lnTo>
                  <a:lnTo>
                    <a:pt x="7619" y="425449"/>
                  </a:lnTo>
                  <a:close/>
                </a:path>
                <a:path w="7619" h="668020">
                  <a:moveTo>
                    <a:pt x="7619" y="419099"/>
                  </a:moveTo>
                  <a:lnTo>
                    <a:pt x="0" y="419099"/>
                  </a:lnTo>
                  <a:lnTo>
                    <a:pt x="0" y="424179"/>
                  </a:lnTo>
                  <a:lnTo>
                    <a:pt x="7619" y="424179"/>
                  </a:lnTo>
                  <a:lnTo>
                    <a:pt x="7619" y="419099"/>
                  </a:lnTo>
                  <a:close/>
                </a:path>
                <a:path w="7619" h="668020">
                  <a:moveTo>
                    <a:pt x="7619" y="414019"/>
                  </a:moveTo>
                  <a:lnTo>
                    <a:pt x="0" y="414019"/>
                  </a:lnTo>
                  <a:lnTo>
                    <a:pt x="0" y="417829"/>
                  </a:lnTo>
                  <a:lnTo>
                    <a:pt x="7619" y="417829"/>
                  </a:lnTo>
                  <a:lnTo>
                    <a:pt x="7619" y="414019"/>
                  </a:lnTo>
                  <a:close/>
                </a:path>
              </a:pathLst>
            </a:custGeom>
            <a:solidFill>
              <a:srgbClr val="6C00F0"/>
            </a:solidFill>
          </p:spPr>
          <p:txBody>
            <a:bodyPr bIns="0" lIns="0" rIns="0" rtlCol="0" tIns="0" wrap="square"/>
            <a:p/>
          </p:txBody>
        </p:sp>
        <p:sp>
          <p:nvSpPr>
            <p:cNvPr id="1050466" name="object 1774"/>
            <p:cNvSpPr/>
            <p:nvPr/>
          </p:nvSpPr>
          <p:spPr>
            <a:xfrm>
              <a:off x="2800349" y="5817870"/>
              <a:ext cx="6350" cy="674370"/>
            </a:xfrm>
            <a:custGeom>
              <a:avLst/>
              <a:ahLst/>
              <a:rect l="l" t="t" r="r" b="b"/>
              <a:pathLst>
                <a:path w="6350" h="674370">
                  <a:moveTo>
                    <a:pt x="1269" y="0"/>
                  </a:moveTo>
                  <a:lnTo>
                    <a:pt x="0" y="0"/>
                  </a:lnTo>
                  <a:lnTo>
                    <a:pt x="0" y="6349"/>
                  </a:lnTo>
                  <a:lnTo>
                    <a:pt x="6350" y="6349"/>
                  </a:lnTo>
                  <a:lnTo>
                    <a:pt x="6350" y="2539"/>
                  </a:lnTo>
                  <a:lnTo>
                    <a:pt x="5080" y="2539"/>
                  </a:lnTo>
                  <a:lnTo>
                    <a:pt x="5080" y="1269"/>
                  </a:lnTo>
                  <a:lnTo>
                    <a:pt x="1269" y="1269"/>
                  </a:lnTo>
                  <a:lnTo>
                    <a:pt x="1269" y="0"/>
                  </a:lnTo>
                  <a:close/>
                </a:path>
                <a:path w="6350" h="674370">
                  <a:moveTo>
                    <a:pt x="6350" y="6349"/>
                  </a:moveTo>
                  <a:lnTo>
                    <a:pt x="0" y="6349"/>
                  </a:lnTo>
                  <a:lnTo>
                    <a:pt x="0" y="19049"/>
                  </a:lnTo>
                  <a:lnTo>
                    <a:pt x="6350" y="19049"/>
                  </a:lnTo>
                  <a:lnTo>
                    <a:pt x="6350" y="6349"/>
                  </a:lnTo>
                  <a:close/>
                </a:path>
                <a:path w="6350" h="674370">
                  <a:moveTo>
                    <a:pt x="6350" y="19049"/>
                  </a:moveTo>
                  <a:lnTo>
                    <a:pt x="0" y="19049"/>
                  </a:lnTo>
                  <a:lnTo>
                    <a:pt x="0" y="21589"/>
                  </a:lnTo>
                  <a:lnTo>
                    <a:pt x="6350" y="21589"/>
                  </a:lnTo>
                  <a:lnTo>
                    <a:pt x="6350" y="19049"/>
                  </a:lnTo>
                  <a:close/>
                </a:path>
                <a:path w="6350" h="674370">
                  <a:moveTo>
                    <a:pt x="6350" y="21589"/>
                  </a:moveTo>
                  <a:lnTo>
                    <a:pt x="0" y="21589"/>
                  </a:lnTo>
                  <a:lnTo>
                    <a:pt x="0" y="25399"/>
                  </a:lnTo>
                  <a:lnTo>
                    <a:pt x="6350" y="25399"/>
                  </a:lnTo>
                  <a:lnTo>
                    <a:pt x="6350" y="21589"/>
                  </a:lnTo>
                  <a:close/>
                </a:path>
                <a:path w="6350" h="674370">
                  <a:moveTo>
                    <a:pt x="6350" y="25399"/>
                  </a:moveTo>
                  <a:lnTo>
                    <a:pt x="0" y="25399"/>
                  </a:lnTo>
                  <a:lnTo>
                    <a:pt x="0" y="27939"/>
                  </a:lnTo>
                  <a:lnTo>
                    <a:pt x="6350" y="27939"/>
                  </a:lnTo>
                  <a:lnTo>
                    <a:pt x="6350" y="25399"/>
                  </a:lnTo>
                  <a:close/>
                </a:path>
                <a:path w="6350" h="674370">
                  <a:moveTo>
                    <a:pt x="6350" y="27939"/>
                  </a:moveTo>
                  <a:lnTo>
                    <a:pt x="0" y="27939"/>
                  </a:lnTo>
                  <a:lnTo>
                    <a:pt x="0" y="31749"/>
                  </a:lnTo>
                  <a:lnTo>
                    <a:pt x="6350" y="31749"/>
                  </a:lnTo>
                  <a:lnTo>
                    <a:pt x="6350" y="27939"/>
                  </a:lnTo>
                  <a:close/>
                </a:path>
                <a:path w="6350" h="674370">
                  <a:moveTo>
                    <a:pt x="6350" y="31749"/>
                  </a:moveTo>
                  <a:lnTo>
                    <a:pt x="0" y="31749"/>
                  </a:lnTo>
                  <a:lnTo>
                    <a:pt x="0" y="34289"/>
                  </a:lnTo>
                  <a:lnTo>
                    <a:pt x="6350" y="34289"/>
                  </a:lnTo>
                  <a:lnTo>
                    <a:pt x="6350" y="31749"/>
                  </a:lnTo>
                  <a:close/>
                </a:path>
                <a:path w="6350" h="674370">
                  <a:moveTo>
                    <a:pt x="6350" y="34289"/>
                  </a:moveTo>
                  <a:lnTo>
                    <a:pt x="0" y="34289"/>
                  </a:lnTo>
                  <a:lnTo>
                    <a:pt x="0" y="38099"/>
                  </a:lnTo>
                  <a:lnTo>
                    <a:pt x="6350" y="38099"/>
                  </a:lnTo>
                  <a:lnTo>
                    <a:pt x="6350" y="34289"/>
                  </a:lnTo>
                  <a:close/>
                </a:path>
                <a:path w="6350" h="674370">
                  <a:moveTo>
                    <a:pt x="6350" y="38099"/>
                  </a:moveTo>
                  <a:lnTo>
                    <a:pt x="0" y="38099"/>
                  </a:lnTo>
                  <a:lnTo>
                    <a:pt x="0" y="40639"/>
                  </a:lnTo>
                  <a:lnTo>
                    <a:pt x="6350" y="40639"/>
                  </a:lnTo>
                  <a:lnTo>
                    <a:pt x="6350" y="38099"/>
                  </a:lnTo>
                  <a:close/>
                </a:path>
                <a:path w="6350" h="674370">
                  <a:moveTo>
                    <a:pt x="6350" y="40639"/>
                  </a:moveTo>
                  <a:lnTo>
                    <a:pt x="0" y="40639"/>
                  </a:lnTo>
                  <a:lnTo>
                    <a:pt x="0" y="46989"/>
                  </a:lnTo>
                  <a:lnTo>
                    <a:pt x="6350" y="46989"/>
                  </a:lnTo>
                  <a:lnTo>
                    <a:pt x="6350" y="40639"/>
                  </a:lnTo>
                  <a:close/>
                </a:path>
                <a:path w="6350" h="674370">
                  <a:moveTo>
                    <a:pt x="6350" y="46989"/>
                  </a:moveTo>
                  <a:lnTo>
                    <a:pt x="0" y="46989"/>
                  </a:lnTo>
                  <a:lnTo>
                    <a:pt x="0" y="50799"/>
                  </a:lnTo>
                  <a:lnTo>
                    <a:pt x="6350" y="50799"/>
                  </a:lnTo>
                  <a:lnTo>
                    <a:pt x="6350" y="46989"/>
                  </a:lnTo>
                  <a:close/>
                </a:path>
                <a:path w="6350" h="674370">
                  <a:moveTo>
                    <a:pt x="6350" y="50799"/>
                  </a:moveTo>
                  <a:lnTo>
                    <a:pt x="0" y="50799"/>
                  </a:lnTo>
                  <a:lnTo>
                    <a:pt x="0" y="57149"/>
                  </a:lnTo>
                  <a:lnTo>
                    <a:pt x="6350" y="57149"/>
                  </a:lnTo>
                  <a:lnTo>
                    <a:pt x="6350" y="50799"/>
                  </a:lnTo>
                  <a:close/>
                </a:path>
                <a:path w="6350" h="674370">
                  <a:moveTo>
                    <a:pt x="6350" y="57149"/>
                  </a:moveTo>
                  <a:lnTo>
                    <a:pt x="0" y="57149"/>
                  </a:lnTo>
                  <a:lnTo>
                    <a:pt x="0" y="59689"/>
                  </a:lnTo>
                  <a:lnTo>
                    <a:pt x="6350" y="59689"/>
                  </a:lnTo>
                  <a:lnTo>
                    <a:pt x="6350" y="57149"/>
                  </a:lnTo>
                  <a:close/>
                </a:path>
                <a:path w="6350" h="674370">
                  <a:moveTo>
                    <a:pt x="6350" y="59689"/>
                  </a:moveTo>
                  <a:lnTo>
                    <a:pt x="0" y="59689"/>
                  </a:lnTo>
                  <a:lnTo>
                    <a:pt x="0" y="63499"/>
                  </a:lnTo>
                  <a:lnTo>
                    <a:pt x="6350" y="63499"/>
                  </a:lnTo>
                  <a:lnTo>
                    <a:pt x="6350" y="59689"/>
                  </a:lnTo>
                  <a:close/>
                </a:path>
                <a:path w="6350" h="674370">
                  <a:moveTo>
                    <a:pt x="6350" y="63499"/>
                  </a:moveTo>
                  <a:lnTo>
                    <a:pt x="0" y="63499"/>
                  </a:lnTo>
                  <a:lnTo>
                    <a:pt x="0" y="69849"/>
                  </a:lnTo>
                  <a:lnTo>
                    <a:pt x="6350" y="69849"/>
                  </a:lnTo>
                  <a:lnTo>
                    <a:pt x="6350" y="63499"/>
                  </a:lnTo>
                  <a:close/>
                </a:path>
                <a:path w="6350" h="674370">
                  <a:moveTo>
                    <a:pt x="6350" y="69849"/>
                  </a:moveTo>
                  <a:lnTo>
                    <a:pt x="0" y="69849"/>
                  </a:lnTo>
                  <a:lnTo>
                    <a:pt x="0" y="72389"/>
                  </a:lnTo>
                  <a:lnTo>
                    <a:pt x="6350" y="72389"/>
                  </a:lnTo>
                  <a:lnTo>
                    <a:pt x="6350" y="69849"/>
                  </a:lnTo>
                  <a:close/>
                </a:path>
                <a:path w="6350" h="674370">
                  <a:moveTo>
                    <a:pt x="6350" y="72389"/>
                  </a:moveTo>
                  <a:lnTo>
                    <a:pt x="0" y="72389"/>
                  </a:lnTo>
                  <a:lnTo>
                    <a:pt x="0" y="76199"/>
                  </a:lnTo>
                  <a:lnTo>
                    <a:pt x="6350" y="76199"/>
                  </a:lnTo>
                  <a:lnTo>
                    <a:pt x="6350" y="72389"/>
                  </a:lnTo>
                  <a:close/>
                </a:path>
                <a:path w="6350" h="674370">
                  <a:moveTo>
                    <a:pt x="6350" y="76199"/>
                  </a:moveTo>
                  <a:lnTo>
                    <a:pt x="0" y="76199"/>
                  </a:lnTo>
                  <a:lnTo>
                    <a:pt x="0" y="82549"/>
                  </a:lnTo>
                  <a:lnTo>
                    <a:pt x="6350" y="82549"/>
                  </a:lnTo>
                  <a:lnTo>
                    <a:pt x="6350" y="76199"/>
                  </a:lnTo>
                  <a:close/>
                </a:path>
                <a:path w="6350" h="674370">
                  <a:moveTo>
                    <a:pt x="6350" y="82549"/>
                  </a:moveTo>
                  <a:lnTo>
                    <a:pt x="0" y="82549"/>
                  </a:lnTo>
                  <a:lnTo>
                    <a:pt x="0" y="85089"/>
                  </a:lnTo>
                  <a:lnTo>
                    <a:pt x="6350" y="85089"/>
                  </a:lnTo>
                  <a:lnTo>
                    <a:pt x="6350" y="82549"/>
                  </a:lnTo>
                  <a:close/>
                </a:path>
                <a:path w="6350" h="674370">
                  <a:moveTo>
                    <a:pt x="6350" y="85089"/>
                  </a:moveTo>
                  <a:lnTo>
                    <a:pt x="0" y="85089"/>
                  </a:lnTo>
                  <a:lnTo>
                    <a:pt x="0" y="88899"/>
                  </a:lnTo>
                  <a:lnTo>
                    <a:pt x="6350" y="88899"/>
                  </a:lnTo>
                  <a:lnTo>
                    <a:pt x="6350" y="85089"/>
                  </a:lnTo>
                  <a:close/>
                </a:path>
                <a:path w="6350" h="674370">
                  <a:moveTo>
                    <a:pt x="6350" y="88899"/>
                  </a:moveTo>
                  <a:lnTo>
                    <a:pt x="0" y="88899"/>
                  </a:lnTo>
                  <a:lnTo>
                    <a:pt x="0" y="91439"/>
                  </a:lnTo>
                  <a:lnTo>
                    <a:pt x="6350" y="91439"/>
                  </a:lnTo>
                  <a:lnTo>
                    <a:pt x="6350" y="88899"/>
                  </a:lnTo>
                  <a:close/>
                </a:path>
                <a:path w="6350" h="674370">
                  <a:moveTo>
                    <a:pt x="6350" y="91439"/>
                  </a:moveTo>
                  <a:lnTo>
                    <a:pt x="0" y="91439"/>
                  </a:lnTo>
                  <a:lnTo>
                    <a:pt x="0" y="95249"/>
                  </a:lnTo>
                  <a:lnTo>
                    <a:pt x="6350" y="95249"/>
                  </a:lnTo>
                  <a:lnTo>
                    <a:pt x="6350" y="91439"/>
                  </a:lnTo>
                  <a:close/>
                </a:path>
                <a:path w="6350" h="674370">
                  <a:moveTo>
                    <a:pt x="6350" y="95249"/>
                  </a:moveTo>
                  <a:lnTo>
                    <a:pt x="0" y="95249"/>
                  </a:lnTo>
                  <a:lnTo>
                    <a:pt x="0" y="97789"/>
                  </a:lnTo>
                  <a:lnTo>
                    <a:pt x="6350" y="97789"/>
                  </a:lnTo>
                  <a:lnTo>
                    <a:pt x="6350" y="95249"/>
                  </a:lnTo>
                  <a:close/>
                </a:path>
                <a:path w="6350" h="674370">
                  <a:moveTo>
                    <a:pt x="6350" y="97789"/>
                  </a:moveTo>
                  <a:lnTo>
                    <a:pt x="0" y="97789"/>
                  </a:lnTo>
                  <a:lnTo>
                    <a:pt x="0" y="101599"/>
                  </a:lnTo>
                  <a:lnTo>
                    <a:pt x="6350" y="101599"/>
                  </a:lnTo>
                  <a:lnTo>
                    <a:pt x="6350" y="97789"/>
                  </a:lnTo>
                  <a:close/>
                </a:path>
                <a:path w="6350" h="674370">
                  <a:moveTo>
                    <a:pt x="6350" y="101599"/>
                  </a:moveTo>
                  <a:lnTo>
                    <a:pt x="0" y="101599"/>
                  </a:lnTo>
                  <a:lnTo>
                    <a:pt x="0" y="104139"/>
                  </a:lnTo>
                  <a:lnTo>
                    <a:pt x="6350" y="104139"/>
                  </a:lnTo>
                  <a:lnTo>
                    <a:pt x="6350" y="101599"/>
                  </a:lnTo>
                  <a:close/>
                </a:path>
                <a:path w="6350" h="674370">
                  <a:moveTo>
                    <a:pt x="6350" y="104139"/>
                  </a:moveTo>
                  <a:lnTo>
                    <a:pt x="0" y="104139"/>
                  </a:lnTo>
                  <a:lnTo>
                    <a:pt x="0" y="107949"/>
                  </a:lnTo>
                  <a:lnTo>
                    <a:pt x="6350" y="107949"/>
                  </a:lnTo>
                  <a:lnTo>
                    <a:pt x="6350" y="104139"/>
                  </a:lnTo>
                  <a:close/>
                </a:path>
                <a:path w="6350" h="674370">
                  <a:moveTo>
                    <a:pt x="6350" y="107949"/>
                  </a:moveTo>
                  <a:lnTo>
                    <a:pt x="0" y="107949"/>
                  </a:lnTo>
                  <a:lnTo>
                    <a:pt x="0" y="110489"/>
                  </a:lnTo>
                  <a:lnTo>
                    <a:pt x="6350" y="110489"/>
                  </a:lnTo>
                  <a:lnTo>
                    <a:pt x="6350" y="107949"/>
                  </a:lnTo>
                  <a:close/>
                </a:path>
                <a:path w="6350" h="674370">
                  <a:moveTo>
                    <a:pt x="6350" y="110489"/>
                  </a:moveTo>
                  <a:lnTo>
                    <a:pt x="0" y="110489"/>
                  </a:lnTo>
                  <a:lnTo>
                    <a:pt x="0" y="114299"/>
                  </a:lnTo>
                  <a:lnTo>
                    <a:pt x="6350" y="114299"/>
                  </a:lnTo>
                  <a:lnTo>
                    <a:pt x="6350" y="110489"/>
                  </a:lnTo>
                  <a:close/>
                </a:path>
                <a:path w="6350" h="674370">
                  <a:moveTo>
                    <a:pt x="6350" y="114299"/>
                  </a:moveTo>
                  <a:lnTo>
                    <a:pt x="0" y="114299"/>
                  </a:lnTo>
                  <a:lnTo>
                    <a:pt x="0" y="116839"/>
                  </a:lnTo>
                  <a:lnTo>
                    <a:pt x="6350" y="116839"/>
                  </a:lnTo>
                  <a:lnTo>
                    <a:pt x="6350" y="114299"/>
                  </a:lnTo>
                  <a:close/>
                </a:path>
                <a:path w="6350" h="674370">
                  <a:moveTo>
                    <a:pt x="6350" y="116839"/>
                  </a:moveTo>
                  <a:lnTo>
                    <a:pt x="0" y="116839"/>
                  </a:lnTo>
                  <a:lnTo>
                    <a:pt x="0" y="123189"/>
                  </a:lnTo>
                  <a:lnTo>
                    <a:pt x="6350" y="123189"/>
                  </a:lnTo>
                  <a:lnTo>
                    <a:pt x="6350" y="116839"/>
                  </a:lnTo>
                  <a:close/>
                </a:path>
                <a:path w="6350" h="674370">
                  <a:moveTo>
                    <a:pt x="6350" y="123189"/>
                  </a:moveTo>
                  <a:lnTo>
                    <a:pt x="0" y="123189"/>
                  </a:lnTo>
                  <a:lnTo>
                    <a:pt x="0" y="126999"/>
                  </a:lnTo>
                  <a:lnTo>
                    <a:pt x="6350" y="126999"/>
                  </a:lnTo>
                  <a:lnTo>
                    <a:pt x="6350" y="123189"/>
                  </a:lnTo>
                  <a:close/>
                </a:path>
                <a:path w="6350" h="674370">
                  <a:moveTo>
                    <a:pt x="6350" y="126999"/>
                  </a:moveTo>
                  <a:lnTo>
                    <a:pt x="0" y="126999"/>
                  </a:lnTo>
                  <a:lnTo>
                    <a:pt x="0" y="129539"/>
                  </a:lnTo>
                  <a:lnTo>
                    <a:pt x="6350" y="129539"/>
                  </a:lnTo>
                  <a:lnTo>
                    <a:pt x="6350" y="126999"/>
                  </a:lnTo>
                  <a:close/>
                </a:path>
                <a:path w="6350" h="674370">
                  <a:moveTo>
                    <a:pt x="6350" y="129539"/>
                  </a:moveTo>
                  <a:lnTo>
                    <a:pt x="0" y="129539"/>
                  </a:lnTo>
                  <a:lnTo>
                    <a:pt x="0" y="133349"/>
                  </a:lnTo>
                  <a:lnTo>
                    <a:pt x="6350" y="133349"/>
                  </a:lnTo>
                  <a:lnTo>
                    <a:pt x="6350" y="129539"/>
                  </a:lnTo>
                  <a:close/>
                </a:path>
                <a:path w="6350" h="674370">
                  <a:moveTo>
                    <a:pt x="6350" y="133349"/>
                  </a:moveTo>
                  <a:lnTo>
                    <a:pt x="0" y="133349"/>
                  </a:lnTo>
                  <a:lnTo>
                    <a:pt x="0" y="135889"/>
                  </a:lnTo>
                  <a:lnTo>
                    <a:pt x="6350" y="135889"/>
                  </a:lnTo>
                  <a:lnTo>
                    <a:pt x="6350" y="133349"/>
                  </a:lnTo>
                  <a:close/>
                </a:path>
                <a:path w="6350" h="674370">
                  <a:moveTo>
                    <a:pt x="6350" y="135889"/>
                  </a:moveTo>
                  <a:lnTo>
                    <a:pt x="0" y="135889"/>
                  </a:lnTo>
                  <a:lnTo>
                    <a:pt x="0" y="142239"/>
                  </a:lnTo>
                  <a:lnTo>
                    <a:pt x="6350" y="142239"/>
                  </a:lnTo>
                  <a:lnTo>
                    <a:pt x="6350" y="135889"/>
                  </a:lnTo>
                  <a:close/>
                </a:path>
                <a:path w="6350" h="674370">
                  <a:moveTo>
                    <a:pt x="6350" y="142239"/>
                  </a:moveTo>
                  <a:lnTo>
                    <a:pt x="0" y="142239"/>
                  </a:lnTo>
                  <a:lnTo>
                    <a:pt x="0" y="146049"/>
                  </a:lnTo>
                  <a:lnTo>
                    <a:pt x="6350" y="146049"/>
                  </a:lnTo>
                  <a:lnTo>
                    <a:pt x="6350" y="142239"/>
                  </a:lnTo>
                  <a:close/>
                </a:path>
                <a:path w="6350" h="674370">
                  <a:moveTo>
                    <a:pt x="6350" y="146049"/>
                  </a:moveTo>
                  <a:lnTo>
                    <a:pt x="0" y="146049"/>
                  </a:lnTo>
                  <a:lnTo>
                    <a:pt x="0" y="154939"/>
                  </a:lnTo>
                  <a:lnTo>
                    <a:pt x="6350" y="154939"/>
                  </a:lnTo>
                  <a:lnTo>
                    <a:pt x="6350" y="146049"/>
                  </a:lnTo>
                  <a:close/>
                </a:path>
                <a:path w="6350" h="674370">
                  <a:moveTo>
                    <a:pt x="6350" y="154939"/>
                  </a:moveTo>
                  <a:lnTo>
                    <a:pt x="0" y="154939"/>
                  </a:lnTo>
                  <a:lnTo>
                    <a:pt x="0" y="161289"/>
                  </a:lnTo>
                  <a:lnTo>
                    <a:pt x="6350" y="161289"/>
                  </a:lnTo>
                  <a:lnTo>
                    <a:pt x="6350" y="154939"/>
                  </a:lnTo>
                  <a:close/>
                </a:path>
                <a:path w="6350" h="674370">
                  <a:moveTo>
                    <a:pt x="6350" y="161289"/>
                  </a:moveTo>
                  <a:lnTo>
                    <a:pt x="0" y="161289"/>
                  </a:lnTo>
                  <a:lnTo>
                    <a:pt x="0" y="165099"/>
                  </a:lnTo>
                  <a:lnTo>
                    <a:pt x="6350" y="165099"/>
                  </a:lnTo>
                  <a:lnTo>
                    <a:pt x="6350" y="161289"/>
                  </a:lnTo>
                  <a:close/>
                </a:path>
                <a:path w="6350" h="674370">
                  <a:moveTo>
                    <a:pt x="6350" y="165099"/>
                  </a:moveTo>
                  <a:lnTo>
                    <a:pt x="0" y="165099"/>
                  </a:lnTo>
                  <a:lnTo>
                    <a:pt x="0" y="167639"/>
                  </a:lnTo>
                  <a:lnTo>
                    <a:pt x="6350" y="167639"/>
                  </a:lnTo>
                  <a:lnTo>
                    <a:pt x="6350" y="165099"/>
                  </a:lnTo>
                  <a:close/>
                </a:path>
                <a:path w="6350" h="674370">
                  <a:moveTo>
                    <a:pt x="6350" y="167639"/>
                  </a:moveTo>
                  <a:lnTo>
                    <a:pt x="0" y="167639"/>
                  </a:lnTo>
                  <a:lnTo>
                    <a:pt x="0" y="171449"/>
                  </a:lnTo>
                  <a:lnTo>
                    <a:pt x="6350" y="171449"/>
                  </a:lnTo>
                  <a:lnTo>
                    <a:pt x="6350" y="167639"/>
                  </a:lnTo>
                  <a:close/>
                </a:path>
                <a:path w="6350" h="674370">
                  <a:moveTo>
                    <a:pt x="6350" y="171449"/>
                  </a:moveTo>
                  <a:lnTo>
                    <a:pt x="0" y="171449"/>
                  </a:lnTo>
                  <a:lnTo>
                    <a:pt x="0" y="173989"/>
                  </a:lnTo>
                  <a:lnTo>
                    <a:pt x="6350" y="173989"/>
                  </a:lnTo>
                  <a:lnTo>
                    <a:pt x="6350" y="171449"/>
                  </a:lnTo>
                  <a:close/>
                </a:path>
                <a:path w="6350" h="674370">
                  <a:moveTo>
                    <a:pt x="6350" y="173989"/>
                  </a:moveTo>
                  <a:lnTo>
                    <a:pt x="0" y="173989"/>
                  </a:lnTo>
                  <a:lnTo>
                    <a:pt x="0" y="177799"/>
                  </a:lnTo>
                  <a:lnTo>
                    <a:pt x="6350" y="177799"/>
                  </a:lnTo>
                  <a:lnTo>
                    <a:pt x="6350" y="173989"/>
                  </a:lnTo>
                  <a:close/>
                </a:path>
                <a:path w="6350" h="674370">
                  <a:moveTo>
                    <a:pt x="6350" y="177799"/>
                  </a:moveTo>
                  <a:lnTo>
                    <a:pt x="0" y="177799"/>
                  </a:lnTo>
                  <a:lnTo>
                    <a:pt x="0" y="180339"/>
                  </a:lnTo>
                  <a:lnTo>
                    <a:pt x="6350" y="180339"/>
                  </a:lnTo>
                  <a:lnTo>
                    <a:pt x="6350" y="177799"/>
                  </a:lnTo>
                  <a:close/>
                </a:path>
                <a:path w="6350" h="674370">
                  <a:moveTo>
                    <a:pt x="6350" y="180339"/>
                  </a:moveTo>
                  <a:lnTo>
                    <a:pt x="0" y="180339"/>
                  </a:lnTo>
                  <a:lnTo>
                    <a:pt x="0" y="184149"/>
                  </a:lnTo>
                  <a:lnTo>
                    <a:pt x="6350" y="184149"/>
                  </a:lnTo>
                  <a:lnTo>
                    <a:pt x="6350" y="180339"/>
                  </a:lnTo>
                  <a:close/>
                </a:path>
                <a:path w="6350" h="674370">
                  <a:moveTo>
                    <a:pt x="6350" y="184149"/>
                  </a:moveTo>
                  <a:lnTo>
                    <a:pt x="0" y="184149"/>
                  </a:lnTo>
                  <a:lnTo>
                    <a:pt x="0" y="186689"/>
                  </a:lnTo>
                  <a:lnTo>
                    <a:pt x="6350" y="186689"/>
                  </a:lnTo>
                  <a:lnTo>
                    <a:pt x="6350" y="184149"/>
                  </a:lnTo>
                  <a:close/>
                </a:path>
                <a:path w="6350" h="674370">
                  <a:moveTo>
                    <a:pt x="6350" y="186689"/>
                  </a:moveTo>
                  <a:lnTo>
                    <a:pt x="0" y="186689"/>
                  </a:lnTo>
                  <a:lnTo>
                    <a:pt x="0" y="190499"/>
                  </a:lnTo>
                  <a:lnTo>
                    <a:pt x="6350" y="190499"/>
                  </a:lnTo>
                  <a:lnTo>
                    <a:pt x="6350" y="186689"/>
                  </a:lnTo>
                  <a:close/>
                </a:path>
                <a:path w="6350" h="674370">
                  <a:moveTo>
                    <a:pt x="6350" y="190499"/>
                  </a:moveTo>
                  <a:lnTo>
                    <a:pt x="0" y="190499"/>
                  </a:lnTo>
                  <a:lnTo>
                    <a:pt x="0" y="193039"/>
                  </a:lnTo>
                  <a:lnTo>
                    <a:pt x="6350" y="193039"/>
                  </a:lnTo>
                  <a:lnTo>
                    <a:pt x="6350" y="190499"/>
                  </a:lnTo>
                  <a:close/>
                </a:path>
                <a:path w="6350" h="674370">
                  <a:moveTo>
                    <a:pt x="6350" y="193039"/>
                  </a:moveTo>
                  <a:lnTo>
                    <a:pt x="0" y="193039"/>
                  </a:lnTo>
                  <a:lnTo>
                    <a:pt x="0" y="199389"/>
                  </a:lnTo>
                  <a:lnTo>
                    <a:pt x="6350" y="199389"/>
                  </a:lnTo>
                  <a:lnTo>
                    <a:pt x="6350" y="193039"/>
                  </a:lnTo>
                  <a:close/>
                </a:path>
                <a:path w="6350" h="674370">
                  <a:moveTo>
                    <a:pt x="6350" y="199389"/>
                  </a:moveTo>
                  <a:lnTo>
                    <a:pt x="0" y="199389"/>
                  </a:lnTo>
                  <a:lnTo>
                    <a:pt x="0" y="203199"/>
                  </a:lnTo>
                  <a:lnTo>
                    <a:pt x="6350" y="203199"/>
                  </a:lnTo>
                  <a:lnTo>
                    <a:pt x="6350" y="199389"/>
                  </a:lnTo>
                  <a:close/>
                </a:path>
                <a:path w="6350" h="674370">
                  <a:moveTo>
                    <a:pt x="6350" y="203199"/>
                  </a:moveTo>
                  <a:lnTo>
                    <a:pt x="0" y="203199"/>
                  </a:lnTo>
                  <a:lnTo>
                    <a:pt x="0" y="205739"/>
                  </a:lnTo>
                  <a:lnTo>
                    <a:pt x="6350" y="205739"/>
                  </a:lnTo>
                  <a:lnTo>
                    <a:pt x="6350" y="203199"/>
                  </a:lnTo>
                  <a:close/>
                </a:path>
                <a:path w="6350" h="674370">
                  <a:moveTo>
                    <a:pt x="6350" y="205739"/>
                  </a:moveTo>
                  <a:lnTo>
                    <a:pt x="0" y="205739"/>
                  </a:lnTo>
                  <a:lnTo>
                    <a:pt x="0" y="209549"/>
                  </a:lnTo>
                  <a:lnTo>
                    <a:pt x="6350" y="209549"/>
                  </a:lnTo>
                  <a:lnTo>
                    <a:pt x="6350" y="205739"/>
                  </a:lnTo>
                  <a:close/>
                </a:path>
                <a:path w="6350" h="674370">
                  <a:moveTo>
                    <a:pt x="6350" y="209549"/>
                  </a:moveTo>
                  <a:lnTo>
                    <a:pt x="0" y="209549"/>
                  </a:lnTo>
                  <a:lnTo>
                    <a:pt x="0" y="212089"/>
                  </a:lnTo>
                  <a:lnTo>
                    <a:pt x="6350" y="212089"/>
                  </a:lnTo>
                  <a:lnTo>
                    <a:pt x="6350" y="209549"/>
                  </a:lnTo>
                  <a:close/>
                </a:path>
                <a:path w="6350" h="674370">
                  <a:moveTo>
                    <a:pt x="6350" y="212089"/>
                  </a:moveTo>
                  <a:lnTo>
                    <a:pt x="0" y="212089"/>
                  </a:lnTo>
                  <a:lnTo>
                    <a:pt x="0" y="224789"/>
                  </a:lnTo>
                  <a:lnTo>
                    <a:pt x="6350" y="224789"/>
                  </a:lnTo>
                  <a:lnTo>
                    <a:pt x="6350" y="212089"/>
                  </a:lnTo>
                  <a:close/>
                </a:path>
                <a:path w="6350" h="674370">
                  <a:moveTo>
                    <a:pt x="6350" y="224789"/>
                  </a:moveTo>
                  <a:lnTo>
                    <a:pt x="0" y="224789"/>
                  </a:lnTo>
                  <a:lnTo>
                    <a:pt x="0" y="262889"/>
                  </a:lnTo>
                  <a:lnTo>
                    <a:pt x="6350" y="262889"/>
                  </a:lnTo>
                  <a:lnTo>
                    <a:pt x="6350" y="224789"/>
                  </a:lnTo>
                  <a:close/>
                </a:path>
                <a:path w="6350" h="674370">
                  <a:moveTo>
                    <a:pt x="6350" y="262889"/>
                  </a:moveTo>
                  <a:lnTo>
                    <a:pt x="0" y="262889"/>
                  </a:lnTo>
                  <a:lnTo>
                    <a:pt x="0" y="415289"/>
                  </a:lnTo>
                  <a:lnTo>
                    <a:pt x="6350" y="415289"/>
                  </a:lnTo>
                  <a:lnTo>
                    <a:pt x="6350" y="262889"/>
                  </a:lnTo>
                  <a:close/>
                </a:path>
                <a:path w="6350" h="674370">
                  <a:moveTo>
                    <a:pt x="5080" y="670559"/>
                  </a:moveTo>
                  <a:lnTo>
                    <a:pt x="0" y="670559"/>
                  </a:lnTo>
                  <a:lnTo>
                    <a:pt x="0" y="674369"/>
                  </a:lnTo>
                  <a:lnTo>
                    <a:pt x="2539" y="674369"/>
                  </a:lnTo>
                  <a:lnTo>
                    <a:pt x="2539" y="673099"/>
                  </a:lnTo>
                  <a:lnTo>
                    <a:pt x="5080" y="673099"/>
                  </a:lnTo>
                  <a:lnTo>
                    <a:pt x="5080" y="670559"/>
                  </a:lnTo>
                  <a:close/>
                </a:path>
                <a:path w="6350" h="674370">
                  <a:moveTo>
                    <a:pt x="6350" y="668019"/>
                  </a:moveTo>
                  <a:lnTo>
                    <a:pt x="0" y="668019"/>
                  </a:lnTo>
                  <a:lnTo>
                    <a:pt x="0" y="669289"/>
                  </a:lnTo>
                  <a:lnTo>
                    <a:pt x="6350" y="669289"/>
                  </a:lnTo>
                  <a:lnTo>
                    <a:pt x="6350" y="668019"/>
                  </a:lnTo>
                  <a:close/>
                </a:path>
                <a:path w="6350" h="674370">
                  <a:moveTo>
                    <a:pt x="6350" y="664209"/>
                  </a:moveTo>
                  <a:lnTo>
                    <a:pt x="0" y="664209"/>
                  </a:lnTo>
                  <a:lnTo>
                    <a:pt x="0" y="666749"/>
                  </a:lnTo>
                  <a:lnTo>
                    <a:pt x="6350" y="666749"/>
                  </a:lnTo>
                  <a:lnTo>
                    <a:pt x="6350" y="664209"/>
                  </a:lnTo>
                  <a:close/>
                </a:path>
                <a:path w="6350" h="674370">
                  <a:moveTo>
                    <a:pt x="6350" y="661669"/>
                  </a:moveTo>
                  <a:lnTo>
                    <a:pt x="0" y="661669"/>
                  </a:lnTo>
                  <a:lnTo>
                    <a:pt x="0" y="662939"/>
                  </a:lnTo>
                  <a:lnTo>
                    <a:pt x="6350" y="662939"/>
                  </a:lnTo>
                  <a:lnTo>
                    <a:pt x="6350" y="661669"/>
                  </a:lnTo>
                  <a:close/>
                </a:path>
                <a:path w="6350" h="674370">
                  <a:moveTo>
                    <a:pt x="6350" y="657859"/>
                  </a:moveTo>
                  <a:lnTo>
                    <a:pt x="0" y="657859"/>
                  </a:lnTo>
                  <a:lnTo>
                    <a:pt x="0" y="660399"/>
                  </a:lnTo>
                  <a:lnTo>
                    <a:pt x="6350" y="660399"/>
                  </a:lnTo>
                  <a:lnTo>
                    <a:pt x="6350" y="657859"/>
                  </a:lnTo>
                  <a:close/>
                </a:path>
                <a:path w="6350" h="674370">
                  <a:moveTo>
                    <a:pt x="6350" y="655319"/>
                  </a:moveTo>
                  <a:lnTo>
                    <a:pt x="0" y="655319"/>
                  </a:lnTo>
                  <a:lnTo>
                    <a:pt x="0" y="656589"/>
                  </a:lnTo>
                  <a:lnTo>
                    <a:pt x="6350" y="656589"/>
                  </a:lnTo>
                  <a:lnTo>
                    <a:pt x="6350" y="655319"/>
                  </a:lnTo>
                  <a:close/>
                </a:path>
                <a:path w="6350" h="674370">
                  <a:moveTo>
                    <a:pt x="6350" y="651509"/>
                  </a:moveTo>
                  <a:lnTo>
                    <a:pt x="0" y="651509"/>
                  </a:lnTo>
                  <a:lnTo>
                    <a:pt x="0" y="654049"/>
                  </a:lnTo>
                  <a:lnTo>
                    <a:pt x="6350" y="654049"/>
                  </a:lnTo>
                  <a:lnTo>
                    <a:pt x="6350" y="651509"/>
                  </a:lnTo>
                  <a:close/>
                </a:path>
                <a:path w="6350" h="674370">
                  <a:moveTo>
                    <a:pt x="6350" y="648969"/>
                  </a:moveTo>
                  <a:lnTo>
                    <a:pt x="0" y="648969"/>
                  </a:lnTo>
                  <a:lnTo>
                    <a:pt x="0" y="650239"/>
                  </a:lnTo>
                  <a:lnTo>
                    <a:pt x="6350" y="650239"/>
                  </a:lnTo>
                  <a:lnTo>
                    <a:pt x="6350" y="648969"/>
                  </a:lnTo>
                  <a:close/>
                </a:path>
                <a:path w="6350" h="674370">
                  <a:moveTo>
                    <a:pt x="6350" y="645159"/>
                  </a:moveTo>
                  <a:lnTo>
                    <a:pt x="0" y="645159"/>
                  </a:lnTo>
                  <a:lnTo>
                    <a:pt x="0" y="647699"/>
                  </a:lnTo>
                  <a:lnTo>
                    <a:pt x="6350" y="647699"/>
                  </a:lnTo>
                  <a:lnTo>
                    <a:pt x="6350" y="645159"/>
                  </a:lnTo>
                  <a:close/>
                </a:path>
                <a:path w="6350" h="674370">
                  <a:moveTo>
                    <a:pt x="6350" y="642619"/>
                  </a:moveTo>
                  <a:lnTo>
                    <a:pt x="0" y="642619"/>
                  </a:lnTo>
                  <a:lnTo>
                    <a:pt x="0" y="643889"/>
                  </a:lnTo>
                  <a:lnTo>
                    <a:pt x="6350" y="643889"/>
                  </a:lnTo>
                  <a:lnTo>
                    <a:pt x="6350" y="642619"/>
                  </a:lnTo>
                  <a:close/>
                </a:path>
                <a:path w="6350" h="674370">
                  <a:moveTo>
                    <a:pt x="6350" y="638809"/>
                  </a:moveTo>
                  <a:lnTo>
                    <a:pt x="0" y="638809"/>
                  </a:lnTo>
                  <a:lnTo>
                    <a:pt x="0" y="641349"/>
                  </a:lnTo>
                  <a:lnTo>
                    <a:pt x="6350" y="641349"/>
                  </a:lnTo>
                  <a:lnTo>
                    <a:pt x="6350" y="638809"/>
                  </a:lnTo>
                  <a:close/>
                </a:path>
                <a:path w="6350" h="674370">
                  <a:moveTo>
                    <a:pt x="6350" y="636269"/>
                  </a:moveTo>
                  <a:lnTo>
                    <a:pt x="0" y="636269"/>
                  </a:lnTo>
                  <a:lnTo>
                    <a:pt x="0" y="637539"/>
                  </a:lnTo>
                  <a:lnTo>
                    <a:pt x="6350" y="637539"/>
                  </a:lnTo>
                  <a:lnTo>
                    <a:pt x="6350" y="636269"/>
                  </a:lnTo>
                  <a:close/>
                </a:path>
                <a:path w="6350" h="674370">
                  <a:moveTo>
                    <a:pt x="6350" y="631189"/>
                  </a:moveTo>
                  <a:lnTo>
                    <a:pt x="0" y="631189"/>
                  </a:lnTo>
                  <a:lnTo>
                    <a:pt x="0" y="634999"/>
                  </a:lnTo>
                  <a:lnTo>
                    <a:pt x="6350" y="634999"/>
                  </a:lnTo>
                  <a:lnTo>
                    <a:pt x="6350" y="631189"/>
                  </a:lnTo>
                  <a:close/>
                </a:path>
                <a:path w="6350" h="674370">
                  <a:moveTo>
                    <a:pt x="6350" y="624839"/>
                  </a:moveTo>
                  <a:lnTo>
                    <a:pt x="0" y="624839"/>
                  </a:lnTo>
                  <a:lnTo>
                    <a:pt x="0" y="629919"/>
                  </a:lnTo>
                  <a:lnTo>
                    <a:pt x="6350" y="629919"/>
                  </a:lnTo>
                  <a:lnTo>
                    <a:pt x="6350" y="624839"/>
                  </a:lnTo>
                  <a:close/>
                </a:path>
                <a:path w="6350" h="674370">
                  <a:moveTo>
                    <a:pt x="6350" y="618489"/>
                  </a:moveTo>
                  <a:lnTo>
                    <a:pt x="0" y="618489"/>
                  </a:lnTo>
                  <a:lnTo>
                    <a:pt x="0" y="623569"/>
                  </a:lnTo>
                  <a:lnTo>
                    <a:pt x="6350" y="623569"/>
                  </a:lnTo>
                  <a:lnTo>
                    <a:pt x="6350" y="618489"/>
                  </a:lnTo>
                  <a:close/>
                </a:path>
                <a:path w="6350" h="674370">
                  <a:moveTo>
                    <a:pt x="6350" y="612139"/>
                  </a:moveTo>
                  <a:lnTo>
                    <a:pt x="0" y="612139"/>
                  </a:lnTo>
                  <a:lnTo>
                    <a:pt x="0" y="617219"/>
                  </a:lnTo>
                  <a:lnTo>
                    <a:pt x="6350" y="617219"/>
                  </a:lnTo>
                  <a:lnTo>
                    <a:pt x="6350" y="612139"/>
                  </a:lnTo>
                  <a:close/>
                </a:path>
                <a:path w="6350" h="674370">
                  <a:moveTo>
                    <a:pt x="6350" y="605789"/>
                  </a:moveTo>
                  <a:lnTo>
                    <a:pt x="0" y="605789"/>
                  </a:lnTo>
                  <a:lnTo>
                    <a:pt x="0" y="610869"/>
                  </a:lnTo>
                  <a:lnTo>
                    <a:pt x="6350" y="610869"/>
                  </a:lnTo>
                  <a:lnTo>
                    <a:pt x="6350" y="605789"/>
                  </a:lnTo>
                  <a:close/>
                </a:path>
                <a:path w="6350" h="674370">
                  <a:moveTo>
                    <a:pt x="6350" y="599439"/>
                  </a:moveTo>
                  <a:lnTo>
                    <a:pt x="0" y="599439"/>
                  </a:lnTo>
                  <a:lnTo>
                    <a:pt x="0" y="604519"/>
                  </a:lnTo>
                  <a:lnTo>
                    <a:pt x="6350" y="604519"/>
                  </a:lnTo>
                  <a:lnTo>
                    <a:pt x="6350" y="599439"/>
                  </a:lnTo>
                  <a:close/>
                </a:path>
                <a:path w="6350" h="674370">
                  <a:moveTo>
                    <a:pt x="6350" y="593089"/>
                  </a:moveTo>
                  <a:lnTo>
                    <a:pt x="0" y="593089"/>
                  </a:lnTo>
                  <a:lnTo>
                    <a:pt x="0" y="598169"/>
                  </a:lnTo>
                  <a:lnTo>
                    <a:pt x="6350" y="598169"/>
                  </a:lnTo>
                  <a:lnTo>
                    <a:pt x="6350" y="593089"/>
                  </a:lnTo>
                  <a:close/>
                </a:path>
                <a:path w="6350" h="674370">
                  <a:moveTo>
                    <a:pt x="6350" y="586739"/>
                  </a:moveTo>
                  <a:lnTo>
                    <a:pt x="0" y="586739"/>
                  </a:lnTo>
                  <a:lnTo>
                    <a:pt x="0" y="591819"/>
                  </a:lnTo>
                  <a:lnTo>
                    <a:pt x="6350" y="591819"/>
                  </a:lnTo>
                  <a:lnTo>
                    <a:pt x="6350" y="586739"/>
                  </a:lnTo>
                  <a:close/>
                </a:path>
                <a:path w="6350" h="674370">
                  <a:moveTo>
                    <a:pt x="6350" y="580389"/>
                  </a:moveTo>
                  <a:lnTo>
                    <a:pt x="0" y="580389"/>
                  </a:lnTo>
                  <a:lnTo>
                    <a:pt x="0" y="585469"/>
                  </a:lnTo>
                  <a:lnTo>
                    <a:pt x="6350" y="585469"/>
                  </a:lnTo>
                  <a:lnTo>
                    <a:pt x="6350" y="580389"/>
                  </a:lnTo>
                  <a:close/>
                </a:path>
                <a:path w="6350" h="674370">
                  <a:moveTo>
                    <a:pt x="6350" y="574039"/>
                  </a:moveTo>
                  <a:lnTo>
                    <a:pt x="0" y="574039"/>
                  </a:lnTo>
                  <a:lnTo>
                    <a:pt x="0" y="579119"/>
                  </a:lnTo>
                  <a:lnTo>
                    <a:pt x="6350" y="579119"/>
                  </a:lnTo>
                  <a:lnTo>
                    <a:pt x="6350" y="574039"/>
                  </a:lnTo>
                  <a:close/>
                </a:path>
                <a:path w="6350" h="674370">
                  <a:moveTo>
                    <a:pt x="6350" y="567689"/>
                  </a:moveTo>
                  <a:lnTo>
                    <a:pt x="0" y="567689"/>
                  </a:lnTo>
                  <a:lnTo>
                    <a:pt x="0" y="572769"/>
                  </a:lnTo>
                  <a:lnTo>
                    <a:pt x="6350" y="572769"/>
                  </a:lnTo>
                  <a:lnTo>
                    <a:pt x="6350" y="567689"/>
                  </a:lnTo>
                  <a:close/>
                </a:path>
                <a:path w="6350" h="674370">
                  <a:moveTo>
                    <a:pt x="6350" y="561339"/>
                  </a:moveTo>
                  <a:lnTo>
                    <a:pt x="0" y="561339"/>
                  </a:lnTo>
                  <a:lnTo>
                    <a:pt x="0" y="566419"/>
                  </a:lnTo>
                  <a:lnTo>
                    <a:pt x="6350" y="566419"/>
                  </a:lnTo>
                  <a:lnTo>
                    <a:pt x="6350" y="561339"/>
                  </a:lnTo>
                  <a:close/>
                </a:path>
                <a:path w="6350" h="674370">
                  <a:moveTo>
                    <a:pt x="6350" y="554989"/>
                  </a:moveTo>
                  <a:lnTo>
                    <a:pt x="0" y="554989"/>
                  </a:lnTo>
                  <a:lnTo>
                    <a:pt x="0" y="560069"/>
                  </a:lnTo>
                  <a:lnTo>
                    <a:pt x="6350" y="560069"/>
                  </a:lnTo>
                  <a:lnTo>
                    <a:pt x="6350" y="554989"/>
                  </a:lnTo>
                  <a:close/>
                </a:path>
                <a:path w="6350" h="674370">
                  <a:moveTo>
                    <a:pt x="6350" y="547369"/>
                  </a:moveTo>
                  <a:lnTo>
                    <a:pt x="0" y="547369"/>
                  </a:lnTo>
                  <a:lnTo>
                    <a:pt x="0" y="553719"/>
                  </a:lnTo>
                  <a:lnTo>
                    <a:pt x="6350" y="553719"/>
                  </a:lnTo>
                  <a:lnTo>
                    <a:pt x="6350" y="547369"/>
                  </a:lnTo>
                  <a:close/>
                </a:path>
                <a:path w="6350" h="674370">
                  <a:moveTo>
                    <a:pt x="6350" y="542289"/>
                  </a:moveTo>
                  <a:lnTo>
                    <a:pt x="0" y="542289"/>
                  </a:lnTo>
                  <a:lnTo>
                    <a:pt x="0" y="546099"/>
                  </a:lnTo>
                  <a:lnTo>
                    <a:pt x="6350" y="546099"/>
                  </a:lnTo>
                  <a:lnTo>
                    <a:pt x="6350" y="542289"/>
                  </a:lnTo>
                  <a:close/>
                </a:path>
                <a:path w="6350" h="674370">
                  <a:moveTo>
                    <a:pt x="6350" y="535939"/>
                  </a:moveTo>
                  <a:lnTo>
                    <a:pt x="0" y="535939"/>
                  </a:lnTo>
                  <a:lnTo>
                    <a:pt x="0" y="541019"/>
                  </a:lnTo>
                  <a:lnTo>
                    <a:pt x="6350" y="541019"/>
                  </a:lnTo>
                  <a:lnTo>
                    <a:pt x="6350" y="535939"/>
                  </a:lnTo>
                  <a:close/>
                </a:path>
                <a:path w="6350" h="674370">
                  <a:moveTo>
                    <a:pt x="6350" y="528319"/>
                  </a:moveTo>
                  <a:lnTo>
                    <a:pt x="0" y="528319"/>
                  </a:lnTo>
                  <a:lnTo>
                    <a:pt x="0" y="534669"/>
                  </a:lnTo>
                  <a:lnTo>
                    <a:pt x="6350" y="534669"/>
                  </a:lnTo>
                  <a:lnTo>
                    <a:pt x="6350" y="528319"/>
                  </a:lnTo>
                  <a:close/>
                </a:path>
                <a:path w="6350" h="674370">
                  <a:moveTo>
                    <a:pt x="6350" y="523239"/>
                  </a:moveTo>
                  <a:lnTo>
                    <a:pt x="0" y="523239"/>
                  </a:lnTo>
                  <a:lnTo>
                    <a:pt x="0" y="527049"/>
                  </a:lnTo>
                  <a:lnTo>
                    <a:pt x="6350" y="527049"/>
                  </a:lnTo>
                  <a:lnTo>
                    <a:pt x="6350" y="523239"/>
                  </a:lnTo>
                  <a:close/>
                </a:path>
                <a:path w="6350" h="674370">
                  <a:moveTo>
                    <a:pt x="6350" y="516889"/>
                  </a:moveTo>
                  <a:lnTo>
                    <a:pt x="0" y="516889"/>
                  </a:lnTo>
                  <a:lnTo>
                    <a:pt x="0" y="521969"/>
                  </a:lnTo>
                  <a:lnTo>
                    <a:pt x="6350" y="521969"/>
                  </a:lnTo>
                  <a:lnTo>
                    <a:pt x="6350" y="516889"/>
                  </a:lnTo>
                  <a:close/>
                </a:path>
                <a:path w="6350" h="674370">
                  <a:moveTo>
                    <a:pt x="6350" y="510539"/>
                  </a:moveTo>
                  <a:lnTo>
                    <a:pt x="0" y="510539"/>
                  </a:lnTo>
                  <a:lnTo>
                    <a:pt x="0" y="515619"/>
                  </a:lnTo>
                  <a:lnTo>
                    <a:pt x="6350" y="515619"/>
                  </a:lnTo>
                  <a:lnTo>
                    <a:pt x="6350" y="510539"/>
                  </a:lnTo>
                  <a:close/>
                </a:path>
                <a:path w="6350" h="674370">
                  <a:moveTo>
                    <a:pt x="6350" y="504189"/>
                  </a:moveTo>
                  <a:lnTo>
                    <a:pt x="0" y="504189"/>
                  </a:lnTo>
                  <a:lnTo>
                    <a:pt x="0" y="509269"/>
                  </a:lnTo>
                  <a:lnTo>
                    <a:pt x="6350" y="509269"/>
                  </a:lnTo>
                  <a:lnTo>
                    <a:pt x="6350" y="504189"/>
                  </a:lnTo>
                  <a:close/>
                </a:path>
                <a:path w="6350" h="674370">
                  <a:moveTo>
                    <a:pt x="6350" y="497839"/>
                  </a:moveTo>
                  <a:lnTo>
                    <a:pt x="0" y="497839"/>
                  </a:lnTo>
                  <a:lnTo>
                    <a:pt x="0" y="502919"/>
                  </a:lnTo>
                  <a:lnTo>
                    <a:pt x="6350" y="502919"/>
                  </a:lnTo>
                  <a:lnTo>
                    <a:pt x="6350" y="497839"/>
                  </a:lnTo>
                  <a:close/>
                </a:path>
                <a:path w="6350" h="674370">
                  <a:moveTo>
                    <a:pt x="6350" y="491489"/>
                  </a:moveTo>
                  <a:lnTo>
                    <a:pt x="0" y="491489"/>
                  </a:lnTo>
                  <a:lnTo>
                    <a:pt x="0" y="496569"/>
                  </a:lnTo>
                  <a:lnTo>
                    <a:pt x="6350" y="496569"/>
                  </a:lnTo>
                  <a:lnTo>
                    <a:pt x="6350" y="491489"/>
                  </a:lnTo>
                  <a:close/>
                </a:path>
                <a:path w="6350" h="674370">
                  <a:moveTo>
                    <a:pt x="6350" y="485139"/>
                  </a:moveTo>
                  <a:lnTo>
                    <a:pt x="0" y="485139"/>
                  </a:lnTo>
                  <a:lnTo>
                    <a:pt x="0" y="490219"/>
                  </a:lnTo>
                  <a:lnTo>
                    <a:pt x="6350" y="490219"/>
                  </a:lnTo>
                  <a:lnTo>
                    <a:pt x="6350" y="485139"/>
                  </a:lnTo>
                  <a:close/>
                </a:path>
                <a:path w="6350" h="674370">
                  <a:moveTo>
                    <a:pt x="6350" y="478789"/>
                  </a:moveTo>
                  <a:lnTo>
                    <a:pt x="0" y="478789"/>
                  </a:lnTo>
                  <a:lnTo>
                    <a:pt x="0" y="483869"/>
                  </a:lnTo>
                  <a:lnTo>
                    <a:pt x="6350" y="483869"/>
                  </a:lnTo>
                  <a:lnTo>
                    <a:pt x="6350" y="478789"/>
                  </a:lnTo>
                  <a:close/>
                </a:path>
                <a:path w="6350" h="674370">
                  <a:moveTo>
                    <a:pt x="6350" y="472439"/>
                  </a:moveTo>
                  <a:lnTo>
                    <a:pt x="0" y="472439"/>
                  </a:lnTo>
                  <a:lnTo>
                    <a:pt x="0" y="477519"/>
                  </a:lnTo>
                  <a:lnTo>
                    <a:pt x="6350" y="477519"/>
                  </a:lnTo>
                  <a:lnTo>
                    <a:pt x="6350" y="472439"/>
                  </a:lnTo>
                  <a:close/>
                </a:path>
                <a:path w="6350" h="674370">
                  <a:moveTo>
                    <a:pt x="6350" y="466089"/>
                  </a:moveTo>
                  <a:lnTo>
                    <a:pt x="0" y="466089"/>
                  </a:lnTo>
                  <a:lnTo>
                    <a:pt x="0" y="471169"/>
                  </a:lnTo>
                  <a:lnTo>
                    <a:pt x="6350" y="471169"/>
                  </a:lnTo>
                  <a:lnTo>
                    <a:pt x="6350" y="466089"/>
                  </a:lnTo>
                  <a:close/>
                </a:path>
                <a:path w="6350" h="674370">
                  <a:moveTo>
                    <a:pt x="6350" y="459739"/>
                  </a:moveTo>
                  <a:lnTo>
                    <a:pt x="0" y="459739"/>
                  </a:lnTo>
                  <a:lnTo>
                    <a:pt x="0" y="464819"/>
                  </a:lnTo>
                  <a:lnTo>
                    <a:pt x="6350" y="464819"/>
                  </a:lnTo>
                  <a:lnTo>
                    <a:pt x="6350" y="459739"/>
                  </a:lnTo>
                  <a:close/>
                </a:path>
                <a:path w="6350" h="674370">
                  <a:moveTo>
                    <a:pt x="6350" y="453389"/>
                  </a:moveTo>
                  <a:lnTo>
                    <a:pt x="0" y="453389"/>
                  </a:lnTo>
                  <a:lnTo>
                    <a:pt x="0" y="458469"/>
                  </a:lnTo>
                  <a:lnTo>
                    <a:pt x="6350" y="458469"/>
                  </a:lnTo>
                  <a:lnTo>
                    <a:pt x="6350" y="453389"/>
                  </a:lnTo>
                  <a:close/>
                </a:path>
                <a:path w="6350" h="674370">
                  <a:moveTo>
                    <a:pt x="6350" y="447039"/>
                  </a:moveTo>
                  <a:lnTo>
                    <a:pt x="0" y="447039"/>
                  </a:lnTo>
                  <a:lnTo>
                    <a:pt x="0" y="452119"/>
                  </a:lnTo>
                  <a:lnTo>
                    <a:pt x="6350" y="452119"/>
                  </a:lnTo>
                  <a:lnTo>
                    <a:pt x="6350" y="447039"/>
                  </a:lnTo>
                  <a:close/>
                </a:path>
                <a:path w="6350" h="674370">
                  <a:moveTo>
                    <a:pt x="6350" y="427989"/>
                  </a:moveTo>
                  <a:lnTo>
                    <a:pt x="0" y="427989"/>
                  </a:lnTo>
                  <a:lnTo>
                    <a:pt x="0" y="445769"/>
                  </a:lnTo>
                  <a:lnTo>
                    <a:pt x="6350" y="445769"/>
                  </a:lnTo>
                  <a:lnTo>
                    <a:pt x="6350" y="427989"/>
                  </a:lnTo>
                  <a:close/>
                </a:path>
                <a:path w="6350" h="674370">
                  <a:moveTo>
                    <a:pt x="6350" y="421639"/>
                  </a:moveTo>
                  <a:lnTo>
                    <a:pt x="0" y="421639"/>
                  </a:lnTo>
                  <a:lnTo>
                    <a:pt x="0" y="426719"/>
                  </a:lnTo>
                  <a:lnTo>
                    <a:pt x="6350" y="426719"/>
                  </a:lnTo>
                  <a:lnTo>
                    <a:pt x="6350" y="421639"/>
                  </a:lnTo>
                  <a:close/>
                </a:path>
                <a:path w="6350" h="674370">
                  <a:moveTo>
                    <a:pt x="6350" y="416559"/>
                  </a:moveTo>
                  <a:lnTo>
                    <a:pt x="0" y="416559"/>
                  </a:lnTo>
                  <a:lnTo>
                    <a:pt x="0" y="420369"/>
                  </a:lnTo>
                  <a:lnTo>
                    <a:pt x="6350" y="420369"/>
                  </a:lnTo>
                  <a:lnTo>
                    <a:pt x="6350" y="416559"/>
                  </a:lnTo>
                  <a:close/>
                </a:path>
              </a:pathLst>
            </a:custGeom>
            <a:solidFill>
              <a:srgbClr val="6A00F1"/>
            </a:solidFill>
          </p:spPr>
          <p:txBody>
            <a:bodyPr bIns="0" lIns="0" rIns="0" rtlCol="0" tIns="0" wrap="square"/>
            <a:p/>
          </p:txBody>
        </p:sp>
        <p:sp>
          <p:nvSpPr>
            <p:cNvPr id="1050467" name="object 1775"/>
            <p:cNvSpPr/>
            <p:nvPr/>
          </p:nvSpPr>
          <p:spPr>
            <a:xfrm>
              <a:off x="2792729" y="5815330"/>
              <a:ext cx="7620" cy="679450"/>
            </a:xfrm>
            <a:custGeom>
              <a:avLst/>
              <a:ahLst/>
              <a:rect l="l" t="t" r="r" b="b"/>
              <a:pathLst>
                <a:path w="7619" h="679450">
                  <a:moveTo>
                    <a:pt x="2539" y="0"/>
                  </a:moveTo>
                  <a:lnTo>
                    <a:pt x="0" y="0"/>
                  </a:lnTo>
                  <a:lnTo>
                    <a:pt x="0" y="2540"/>
                  </a:lnTo>
                  <a:lnTo>
                    <a:pt x="5080" y="2540"/>
                  </a:lnTo>
                  <a:lnTo>
                    <a:pt x="5080" y="1270"/>
                  </a:lnTo>
                  <a:lnTo>
                    <a:pt x="2539" y="1270"/>
                  </a:lnTo>
                  <a:lnTo>
                    <a:pt x="2539" y="0"/>
                  </a:lnTo>
                  <a:close/>
                </a:path>
                <a:path w="7619" h="679450">
                  <a:moveTo>
                    <a:pt x="7619" y="2540"/>
                  </a:moveTo>
                  <a:lnTo>
                    <a:pt x="0" y="2540"/>
                  </a:lnTo>
                  <a:lnTo>
                    <a:pt x="0" y="8890"/>
                  </a:lnTo>
                  <a:lnTo>
                    <a:pt x="7619" y="8890"/>
                  </a:lnTo>
                  <a:lnTo>
                    <a:pt x="7619" y="2540"/>
                  </a:lnTo>
                  <a:close/>
                </a:path>
                <a:path w="7619" h="679450">
                  <a:moveTo>
                    <a:pt x="7619" y="8890"/>
                  </a:moveTo>
                  <a:lnTo>
                    <a:pt x="0" y="8890"/>
                  </a:lnTo>
                  <a:lnTo>
                    <a:pt x="0" y="21590"/>
                  </a:lnTo>
                  <a:lnTo>
                    <a:pt x="7619" y="21590"/>
                  </a:lnTo>
                  <a:lnTo>
                    <a:pt x="7619" y="8890"/>
                  </a:lnTo>
                  <a:close/>
                </a:path>
                <a:path w="7619" h="679450">
                  <a:moveTo>
                    <a:pt x="7619" y="21590"/>
                  </a:moveTo>
                  <a:lnTo>
                    <a:pt x="0" y="21590"/>
                  </a:lnTo>
                  <a:lnTo>
                    <a:pt x="0" y="24130"/>
                  </a:lnTo>
                  <a:lnTo>
                    <a:pt x="7619" y="24130"/>
                  </a:lnTo>
                  <a:lnTo>
                    <a:pt x="7619" y="21590"/>
                  </a:lnTo>
                  <a:close/>
                </a:path>
                <a:path w="7619" h="679450">
                  <a:moveTo>
                    <a:pt x="7619" y="24130"/>
                  </a:moveTo>
                  <a:lnTo>
                    <a:pt x="0" y="24130"/>
                  </a:lnTo>
                  <a:lnTo>
                    <a:pt x="0" y="27940"/>
                  </a:lnTo>
                  <a:lnTo>
                    <a:pt x="7619" y="27940"/>
                  </a:lnTo>
                  <a:lnTo>
                    <a:pt x="7619" y="24130"/>
                  </a:lnTo>
                  <a:close/>
                </a:path>
                <a:path w="7619" h="679450">
                  <a:moveTo>
                    <a:pt x="7619" y="27940"/>
                  </a:moveTo>
                  <a:lnTo>
                    <a:pt x="0" y="27940"/>
                  </a:lnTo>
                  <a:lnTo>
                    <a:pt x="0" y="30480"/>
                  </a:lnTo>
                  <a:lnTo>
                    <a:pt x="7619" y="30480"/>
                  </a:lnTo>
                  <a:lnTo>
                    <a:pt x="7619" y="27940"/>
                  </a:lnTo>
                  <a:close/>
                </a:path>
                <a:path w="7619" h="679450">
                  <a:moveTo>
                    <a:pt x="7619" y="30480"/>
                  </a:moveTo>
                  <a:lnTo>
                    <a:pt x="0" y="30480"/>
                  </a:lnTo>
                  <a:lnTo>
                    <a:pt x="0" y="34290"/>
                  </a:lnTo>
                  <a:lnTo>
                    <a:pt x="7619" y="34290"/>
                  </a:lnTo>
                  <a:lnTo>
                    <a:pt x="7619" y="30480"/>
                  </a:lnTo>
                  <a:close/>
                </a:path>
                <a:path w="7619" h="679450">
                  <a:moveTo>
                    <a:pt x="7619" y="34290"/>
                  </a:moveTo>
                  <a:lnTo>
                    <a:pt x="0" y="34290"/>
                  </a:lnTo>
                  <a:lnTo>
                    <a:pt x="0" y="36830"/>
                  </a:lnTo>
                  <a:lnTo>
                    <a:pt x="7619" y="36830"/>
                  </a:lnTo>
                  <a:lnTo>
                    <a:pt x="7619" y="34290"/>
                  </a:lnTo>
                  <a:close/>
                </a:path>
                <a:path w="7619" h="679450">
                  <a:moveTo>
                    <a:pt x="7619" y="36830"/>
                  </a:moveTo>
                  <a:lnTo>
                    <a:pt x="0" y="36830"/>
                  </a:lnTo>
                  <a:lnTo>
                    <a:pt x="0" y="40640"/>
                  </a:lnTo>
                  <a:lnTo>
                    <a:pt x="7619" y="40640"/>
                  </a:lnTo>
                  <a:lnTo>
                    <a:pt x="7619" y="36830"/>
                  </a:lnTo>
                  <a:close/>
                </a:path>
                <a:path w="7619" h="679450">
                  <a:moveTo>
                    <a:pt x="7619" y="40640"/>
                  </a:moveTo>
                  <a:lnTo>
                    <a:pt x="0" y="40640"/>
                  </a:lnTo>
                  <a:lnTo>
                    <a:pt x="0" y="43180"/>
                  </a:lnTo>
                  <a:lnTo>
                    <a:pt x="7619" y="43180"/>
                  </a:lnTo>
                  <a:lnTo>
                    <a:pt x="7619" y="40640"/>
                  </a:lnTo>
                  <a:close/>
                </a:path>
                <a:path w="7619" h="679450">
                  <a:moveTo>
                    <a:pt x="7619" y="43180"/>
                  </a:moveTo>
                  <a:lnTo>
                    <a:pt x="0" y="43180"/>
                  </a:lnTo>
                  <a:lnTo>
                    <a:pt x="0" y="49530"/>
                  </a:lnTo>
                  <a:lnTo>
                    <a:pt x="7619" y="49530"/>
                  </a:lnTo>
                  <a:lnTo>
                    <a:pt x="7619" y="43180"/>
                  </a:lnTo>
                  <a:close/>
                </a:path>
                <a:path w="7619" h="679450">
                  <a:moveTo>
                    <a:pt x="7619" y="49530"/>
                  </a:moveTo>
                  <a:lnTo>
                    <a:pt x="0" y="49530"/>
                  </a:lnTo>
                  <a:lnTo>
                    <a:pt x="0" y="53340"/>
                  </a:lnTo>
                  <a:lnTo>
                    <a:pt x="7619" y="53340"/>
                  </a:lnTo>
                  <a:lnTo>
                    <a:pt x="7619" y="49530"/>
                  </a:lnTo>
                  <a:close/>
                </a:path>
                <a:path w="7619" h="679450">
                  <a:moveTo>
                    <a:pt x="7619" y="53340"/>
                  </a:moveTo>
                  <a:lnTo>
                    <a:pt x="0" y="53340"/>
                  </a:lnTo>
                  <a:lnTo>
                    <a:pt x="0" y="59690"/>
                  </a:lnTo>
                  <a:lnTo>
                    <a:pt x="7619" y="59690"/>
                  </a:lnTo>
                  <a:lnTo>
                    <a:pt x="7619" y="53340"/>
                  </a:lnTo>
                  <a:close/>
                </a:path>
                <a:path w="7619" h="679450">
                  <a:moveTo>
                    <a:pt x="7619" y="59690"/>
                  </a:moveTo>
                  <a:lnTo>
                    <a:pt x="0" y="59690"/>
                  </a:lnTo>
                  <a:lnTo>
                    <a:pt x="0" y="62230"/>
                  </a:lnTo>
                  <a:lnTo>
                    <a:pt x="7619" y="62230"/>
                  </a:lnTo>
                  <a:lnTo>
                    <a:pt x="7619" y="59690"/>
                  </a:lnTo>
                  <a:close/>
                </a:path>
                <a:path w="7619" h="679450">
                  <a:moveTo>
                    <a:pt x="7619" y="62230"/>
                  </a:moveTo>
                  <a:lnTo>
                    <a:pt x="0" y="62230"/>
                  </a:lnTo>
                  <a:lnTo>
                    <a:pt x="0" y="66040"/>
                  </a:lnTo>
                  <a:lnTo>
                    <a:pt x="7619" y="66040"/>
                  </a:lnTo>
                  <a:lnTo>
                    <a:pt x="7619" y="62230"/>
                  </a:lnTo>
                  <a:close/>
                </a:path>
                <a:path w="7619" h="679450">
                  <a:moveTo>
                    <a:pt x="7619" y="66040"/>
                  </a:moveTo>
                  <a:lnTo>
                    <a:pt x="0" y="66040"/>
                  </a:lnTo>
                  <a:lnTo>
                    <a:pt x="0" y="72390"/>
                  </a:lnTo>
                  <a:lnTo>
                    <a:pt x="7619" y="72390"/>
                  </a:lnTo>
                  <a:lnTo>
                    <a:pt x="7619" y="66040"/>
                  </a:lnTo>
                  <a:close/>
                </a:path>
                <a:path w="7619" h="679450">
                  <a:moveTo>
                    <a:pt x="7619" y="72390"/>
                  </a:moveTo>
                  <a:lnTo>
                    <a:pt x="0" y="72390"/>
                  </a:lnTo>
                  <a:lnTo>
                    <a:pt x="0" y="74930"/>
                  </a:lnTo>
                  <a:lnTo>
                    <a:pt x="7619" y="74930"/>
                  </a:lnTo>
                  <a:lnTo>
                    <a:pt x="7619" y="72390"/>
                  </a:lnTo>
                  <a:close/>
                </a:path>
                <a:path w="7619" h="679450">
                  <a:moveTo>
                    <a:pt x="7619" y="74930"/>
                  </a:moveTo>
                  <a:lnTo>
                    <a:pt x="0" y="74930"/>
                  </a:lnTo>
                  <a:lnTo>
                    <a:pt x="0" y="78740"/>
                  </a:lnTo>
                  <a:lnTo>
                    <a:pt x="7619" y="78740"/>
                  </a:lnTo>
                  <a:lnTo>
                    <a:pt x="7619" y="74930"/>
                  </a:lnTo>
                  <a:close/>
                </a:path>
                <a:path w="7619" h="679450">
                  <a:moveTo>
                    <a:pt x="7619" y="78740"/>
                  </a:moveTo>
                  <a:lnTo>
                    <a:pt x="0" y="78740"/>
                  </a:lnTo>
                  <a:lnTo>
                    <a:pt x="0" y="85090"/>
                  </a:lnTo>
                  <a:lnTo>
                    <a:pt x="7619" y="85090"/>
                  </a:lnTo>
                  <a:lnTo>
                    <a:pt x="7619" y="78740"/>
                  </a:lnTo>
                  <a:close/>
                </a:path>
                <a:path w="7619" h="679450">
                  <a:moveTo>
                    <a:pt x="7619" y="85090"/>
                  </a:moveTo>
                  <a:lnTo>
                    <a:pt x="0" y="85090"/>
                  </a:lnTo>
                  <a:lnTo>
                    <a:pt x="0" y="87630"/>
                  </a:lnTo>
                  <a:lnTo>
                    <a:pt x="7619" y="87630"/>
                  </a:lnTo>
                  <a:lnTo>
                    <a:pt x="7619" y="85090"/>
                  </a:lnTo>
                  <a:close/>
                </a:path>
                <a:path w="7619" h="679450">
                  <a:moveTo>
                    <a:pt x="7619" y="87630"/>
                  </a:moveTo>
                  <a:lnTo>
                    <a:pt x="0" y="87630"/>
                  </a:lnTo>
                  <a:lnTo>
                    <a:pt x="0" y="91440"/>
                  </a:lnTo>
                  <a:lnTo>
                    <a:pt x="7619" y="91440"/>
                  </a:lnTo>
                  <a:lnTo>
                    <a:pt x="7619" y="87630"/>
                  </a:lnTo>
                  <a:close/>
                </a:path>
                <a:path w="7619" h="679450">
                  <a:moveTo>
                    <a:pt x="7619" y="91440"/>
                  </a:moveTo>
                  <a:lnTo>
                    <a:pt x="0" y="91440"/>
                  </a:lnTo>
                  <a:lnTo>
                    <a:pt x="0" y="93980"/>
                  </a:lnTo>
                  <a:lnTo>
                    <a:pt x="7619" y="93980"/>
                  </a:lnTo>
                  <a:lnTo>
                    <a:pt x="7619" y="91440"/>
                  </a:lnTo>
                  <a:close/>
                </a:path>
                <a:path w="7619" h="679450">
                  <a:moveTo>
                    <a:pt x="7619" y="93980"/>
                  </a:moveTo>
                  <a:lnTo>
                    <a:pt x="0" y="93980"/>
                  </a:lnTo>
                  <a:lnTo>
                    <a:pt x="0" y="97790"/>
                  </a:lnTo>
                  <a:lnTo>
                    <a:pt x="7619" y="97790"/>
                  </a:lnTo>
                  <a:lnTo>
                    <a:pt x="7619" y="93980"/>
                  </a:lnTo>
                  <a:close/>
                </a:path>
                <a:path w="7619" h="679450">
                  <a:moveTo>
                    <a:pt x="7619" y="97790"/>
                  </a:moveTo>
                  <a:lnTo>
                    <a:pt x="0" y="97790"/>
                  </a:lnTo>
                  <a:lnTo>
                    <a:pt x="0" y="100330"/>
                  </a:lnTo>
                  <a:lnTo>
                    <a:pt x="7619" y="100330"/>
                  </a:lnTo>
                  <a:lnTo>
                    <a:pt x="7619" y="97790"/>
                  </a:lnTo>
                  <a:close/>
                </a:path>
                <a:path w="7619" h="679450">
                  <a:moveTo>
                    <a:pt x="7619" y="100330"/>
                  </a:moveTo>
                  <a:lnTo>
                    <a:pt x="0" y="100330"/>
                  </a:lnTo>
                  <a:lnTo>
                    <a:pt x="0" y="104140"/>
                  </a:lnTo>
                  <a:lnTo>
                    <a:pt x="7619" y="104140"/>
                  </a:lnTo>
                  <a:lnTo>
                    <a:pt x="7619" y="100330"/>
                  </a:lnTo>
                  <a:close/>
                </a:path>
                <a:path w="7619" h="679450">
                  <a:moveTo>
                    <a:pt x="7619" y="104140"/>
                  </a:moveTo>
                  <a:lnTo>
                    <a:pt x="0" y="104140"/>
                  </a:lnTo>
                  <a:lnTo>
                    <a:pt x="0" y="106680"/>
                  </a:lnTo>
                  <a:lnTo>
                    <a:pt x="7619" y="106680"/>
                  </a:lnTo>
                  <a:lnTo>
                    <a:pt x="7619" y="104140"/>
                  </a:lnTo>
                  <a:close/>
                </a:path>
                <a:path w="7619" h="679450">
                  <a:moveTo>
                    <a:pt x="7619" y="106680"/>
                  </a:moveTo>
                  <a:lnTo>
                    <a:pt x="0" y="106680"/>
                  </a:lnTo>
                  <a:lnTo>
                    <a:pt x="0" y="110490"/>
                  </a:lnTo>
                  <a:lnTo>
                    <a:pt x="7619" y="110490"/>
                  </a:lnTo>
                  <a:lnTo>
                    <a:pt x="7619" y="106680"/>
                  </a:lnTo>
                  <a:close/>
                </a:path>
                <a:path w="7619" h="679450">
                  <a:moveTo>
                    <a:pt x="7619" y="110490"/>
                  </a:moveTo>
                  <a:lnTo>
                    <a:pt x="0" y="110490"/>
                  </a:lnTo>
                  <a:lnTo>
                    <a:pt x="0" y="113030"/>
                  </a:lnTo>
                  <a:lnTo>
                    <a:pt x="7619" y="113030"/>
                  </a:lnTo>
                  <a:lnTo>
                    <a:pt x="7619" y="110490"/>
                  </a:lnTo>
                  <a:close/>
                </a:path>
                <a:path w="7619" h="679450">
                  <a:moveTo>
                    <a:pt x="7619" y="113030"/>
                  </a:moveTo>
                  <a:lnTo>
                    <a:pt x="0" y="113030"/>
                  </a:lnTo>
                  <a:lnTo>
                    <a:pt x="0" y="116840"/>
                  </a:lnTo>
                  <a:lnTo>
                    <a:pt x="7619" y="116840"/>
                  </a:lnTo>
                  <a:lnTo>
                    <a:pt x="7619" y="113030"/>
                  </a:lnTo>
                  <a:close/>
                </a:path>
                <a:path w="7619" h="679450">
                  <a:moveTo>
                    <a:pt x="7619" y="116840"/>
                  </a:moveTo>
                  <a:lnTo>
                    <a:pt x="0" y="116840"/>
                  </a:lnTo>
                  <a:lnTo>
                    <a:pt x="0" y="119380"/>
                  </a:lnTo>
                  <a:lnTo>
                    <a:pt x="7619" y="119380"/>
                  </a:lnTo>
                  <a:lnTo>
                    <a:pt x="7619" y="116840"/>
                  </a:lnTo>
                  <a:close/>
                </a:path>
                <a:path w="7619" h="679450">
                  <a:moveTo>
                    <a:pt x="7619" y="119380"/>
                  </a:moveTo>
                  <a:lnTo>
                    <a:pt x="0" y="119380"/>
                  </a:lnTo>
                  <a:lnTo>
                    <a:pt x="0" y="125730"/>
                  </a:lnTo>
                  <a:lnTo>
                    <a:pt x="7619" y="125730"/>
                  </a:lnTo>
                  <a:lnTo>
                    <a:pt x="7619" y="119380"/>
                  </a:lnTo>
                  <a:close/>
                </a:path>
                <a:path w="7619" h="679450">
                  <a:moveTo>
                    <a:pt x="7619" y="125730"/>
                  </a:moveTo>
                  <a:lnTo>
                    <a:pt x="0" y="125730"/>
                  </a:lnTo>
                  <a:lnTo>
                    <a:pt x="0" y="129540"/>
                  </a:lnTo>
                  <a:lnTo>
                    <a:pt x="7619" y="129540"/>
                  </a:lnTo>
                  <a:lnTo>
                    <a:pt x="7619" y="125730"/>
                  </a:lnTo>
                  <a:close/>
                </a:path>
                <a:path w="7619" h="679450">
                  <a:moveTo>
                    <a:pt x="7619" y="129540"/>
                  </a:moveTo>
                  <a:lnTo>
                    <a:pt x="0" y="129540"/>
                  </a:lnTo>
                  <a:lnTo>
                    <a:pt x="0" y="132080"/>
                  </a:lnTo>
                  <a:lnTo>
                    <a:pt x="7619" y="132080"/>
                  </a:lnTo>
                  <a:lnTo>
                    <a:pt x="7619" y="129540"/>
                  </a:lnTo>
                  <a:close/>
                </a:path>
                <a:path w="7619" h="679450">
                  <a:moveTo>
                    <a:pt x="7619" y="132080"/>
                  </a:moveTo>
                  <a:lnTo>
                    <a:pt x="0" y="132080"/>
                  </a:lnTo>
                  <a:lnTo>
                    <a:pt x="0" y="135890"/>
                  </a:lnTo>
                  <a:lnTo>
                    <a:pt x="7619" y="135890"/>
                  </a:lnTo>
                  <a:lnTo>
                    <a:pt x="7619" y="132080"/>
                  </a:lnTo>
                  <a:close/>
                </a:path>
                <a:path w="7619" h="679450">
                  <a:moveTo>
                    <a:pt x="7619" y="135890"/>
                  </a:moveTo>
                  <a:lnTo>
                    <a:pt x="0" y="135890"/>
                  </a:lnTo>
                  <a:lnTo>
                    <a:pt x="0" y="138430"/>
                  </a:lnTo>
                  <a:lnTo>
                    <a:pt x="7619" y="138430"/>
                  </a:lnTo>
                  <a:lnTo>
                    <a:pt x="7619" y="135890"/>
                  </a:lnTo>
                  <a:close/>
                </a:path>
                <a:path w="7619" h="679450">
                  <a:moveTo>
                    <a:pt x="7619" y="138430"/>
                  </a:moveTo>
                  <a:lnTo>
                    <a:pt x="0" y="138430"/>
                  </a:lnTo>
                  <a:lnTo>
                    <a:pt x="0" y="144780"/>
                  </a:lnTo>
                  <a:lnTo>
                    <a:pt x="7619" y="144780"/>
                  </a:lnTo>
                  <a:lnTo>
                    <a:pt x="7619" y="138430"/>
                  </a:lnTo>
                  <a:close/>
                </a:path>
                <a:path w="7619" h="679450">
                  <a:moveTo>
                    <a:pt x="7619" y="144780"/>
                  </a:moveTo>
                  <a:lnTo>
                    <a:pt x="0" y="144780"/>
                  </a:lnTo>
                  <a:lnTo>
                    <a:pt x="0" y="148590"/>
                  </a:lnTo>
                  <a:lnTo>
                    <a:pt x="7619" y="148590"/>
                  </a:lnTo>
                  <a:lnTo>
                    <a:pt x="7619" y="144780"/>
                  </a:lnTo>
                  <a:close/>
                </a:path>
                <a:path w="7619" h="679450">
                  <a:moveTo>
                    <a:pt x="7619" y="148590"/>
                  </a:moveTo>
                  <a:lnTo>
                    <a:pt x="0" y="148590"/>
                  </a:lnTo>
                  <a:lnTo>
                    <a:pt x="0" y="157480"/>
                  </a:lnTo>
                  <a:lnTo>
                    <a:pt x="7619" y="157480"/>
                  </a:lnTo>
                  <a:lnTo>
                    <a:pt x="7619" y="148590"/>
                  </a:lnTo>
                  <a:close/>
                </a:path>
                <a:path w="7619" h="679450">
                  <a:moveTo>
                    <a:pt x="7619" y="157480"/>
                  </a:moveTo>
                  <a:lnTo>
                    <a:pt x="0" y="157480"/>
                  </a:lnTo>
                  <a:lnTo>
                    <a:pt x="0" y="163830"/>
                  </a:lnTo>
                  <a:lnTo>
                    <a:pt x="7619" y="163830"/>
                  </a:lnTo>
                  <a:lnTo>
                    <a:pt x="7619" y="157480"/>
                  </a:lnTo>
                  <a:close/>
                </a:path>
                <a:path w="7619" h="679450">
                  <a:moveTo>
                    <a:pt x="7619" y="163830"/>
                  </a:moveTo>
                  <a:lnTo>
                    <a:pt x="0" y="163830"/>
                  </a:lnTo>
                  <a:lnTo>
                    <a:pt x="0" y="167640"/>
                  </a:lnTo>
                  <a:lnTo>
                    <a:pt x="7619" y="167640"/>
                  </a:lnTo>
                  <a:lnTo>
                    <a:pt x="7619" y="163830"/>
                  </a:lnTo>
                  <a:close/>
                </a:path>
                <a:path w="7619" h="679450">
                  <a:moveTo>
                    <a:pt x="7619" y="167640"/>
                  </a:moveTo>
                  <a:lnTo>
                    <a:pt x="0" y="167640"/>
                  </a:lnTo>
                  <a:lnTo>
                    <a:pt x="0" y="170180"/>
                  </a:lnTo>
                  <a:lnTo>
                    <a:pt x="7619" y="170180"/>
                  </a:lnTo>
                  <a:lnTo>
                    <a:pt x="7619" y="167640"/>
                  </a:lnTo>
                  <a:close/>
                </a:path>
                <a:path w="7619" h="679450">
                  <a:moveTo>
                    <a:pt x="7619" y="170180"/>
                  </a:moveTo>
                  <a:lnTo>
                    <a:pt x="0" y="170180"/>
                  </a:lnTo>
                  <a:lnTo>
                    <a:pt x="0" y="173990"/>
                  </a:lnTo>
                  <a:lnTo>
                    <a:pt x="7619" y="173990"/>
                  </a:lnTo>
                  <a:lnTo>
                    <a:pt x="7619" y="170180"/>
                  </a:lnTo>
                  <a:close/>
                </a:path>
                <a:path w="7619" h="679450">
                  <a:moveTo>
                    <a:pt x="7619" y="173990"/>
                  </a:moveTo>
                  <a:lnTo>
                    <a:pt x="0" y="173990"/>
                  </a:lnTo>
                  <a:lnTo>
                    <a:pt x="0" y="176530"/>
                  </a:lnTo>
                  <a:lnTo>
                    <a:pt x="7619" y="176530"/>
                  </a:lnTo>
                  <a:lnTo>
                    <a:pt x="7619" y="173990"/>
                  </a:lnTo>
                  <a:close/>
                </a:path>
                <a:path w="7619" h="679450">
                  <a:moveTo>
                    <a:pt x="7619" y="176530"/>
                  </a:moveTo>
                  <a:lnTo>
                    <a:pt x="0" y="176530"/>
                  </a:lnTo>
                  <a:lnTo>
                    <a:pt x="0" y="180340"/>
                  </a:lnTo>
                  <a:lnTo>
                    <a:pt x="7619" y="180340"/>
                  </a:lnTo>
                  <a:lnTo>
                    <a:pt x="7619" y="176530"/>
                  </a:lnTo>
                  <a:close/>
                </a:path>
                <a:path w="7619" h="679450">
                  <a:moveTo>
                    <a:pt x="7619" y="180340"/>
                  </a:moveTo>
                  <a:lnTo>
                    <a:pt x="0" y="180340"/>
                  </a:lnTo>
                  <a:lnTo>
                    <a:pt x="0" y="182880"/>
                  </a:lnTo>
                  <a:lnTo>
                    <a:pt x="7619" y="182880"/>
                  </a:lnTo>
                  <a:lnTo>
                    <a:pt x="7619" y="180340"/>
                  </a:lnTo>
                  <a:close/>
                </a:path>
                <a:path w="7619" h="679450">
                  <a:moveTo>
                    <a:pt x="7619" y="182880"/>
                  </a:moveTo>
                  <a:lnTo>
                    <a:pt x="0" y="182880"/>
                  </a:lnTo>
                  <a:lnTo>
                    <a:pt x="0" y="186690"/>
                  </a:lnTo>
                  <a:lnTo>
                    <a:pt x="7619" y="186690"/>
                  </a:lnTo>
                  <a:lnTo>
                    <a:pt x="7619" y="182880"/>
                  </a:lnTo>
                  <a:close/>
                </a:path>
                <a:path w="7619" h="679450">
                  <a:moveTo>
                    <a:pt x="7619" y="186690"/>
                  </a:moveTo>
                  <a:lnTo>
                    <a:pt x="0" y="186690"/>
                  </a:lnTo>
                  <a:lnTo>
                    <a:pt x="0" y="189230"/>
                  </a:lnTo>
                  <a:lnTo>
                    <a:pt x="7619" y="189230"/>
                  </a:lnTo>
                  <a:lnTo>
                    <a:pt x="7619" y="186690"/>
                  </a:lnTo>
                  <a:close/>
                </a:path>
                <a:path w="7619" h="679450">
                  <a:moveTo>
                    <a:pt x="7619" y="189230"/>
                  </a:moveTo>
                  <a:lnTo>
                    <a:pt x="0" y="189230"/>
                  </a:lnTo>
                  <a:lnTo>
                    <a:pt x="0" y="193040"/>
                  </a:lnTo>
                  <a:lnTo>
                    <a:pt x="7619" y="193040"/>
                  </a:lnTo>
                  <a:lnTo>
                    <a:pt x="7619" y="189230"/>
                  </a:lnTo>
                  <a:close/>
                </a:path>
                <a:path w="7619" h="679450">
                  <a:moveTo>
                    <a:pt x="7619" y="193040"/>
                  </a:moveTo>
                  <a:lnTo>
                    <a:pt x="0" y="193040"/>
                  </a:lnTo>
                  <a:lnTo>
                    <a:pt x="0" y="195580"/>
                  </a:lnTo>
                  <a:lnTo>
                    <a:pt x="7619" y="195580"/>
                  </a:lnTo>
                  <a:lnTo>
                    <a:pt x="7619" y="193040"/>
                  </a:lnTo>
                  <a:close/>
                </a:path>
                <a:path w="7619" h="679450">
                  <a:moveTo>
                    <a:pt x="7619" y="195580"/>
                  </a:moveTo>
                  <a:lnTo>
                    <a:pt x="0" y="195580"/>
                  </a:lnTo>
                  <a:lnTo>
                    <a:pt x="0" y="201930"/>
                  </a:lnTo>
                  <a:lnTo>
                    <a:pt x="7619" y="201930"/>
                  </a:lnTo>
                  <a:lnTo>
                    <a:pt x="7619" y="195580"/>
                  </a:lnTo>
                  <a:close/>
                </a:path>
                <a:path w="7619" h="679450">
                  <a:moveTo>
                    <a:pt x="7619" y="201930"/>
                  </a:moveTo>
                  <a:lnTo>
                    <a:pt x="0" y="201930"/>
                  </a:lnTo>
                  <a:lnTo>
                    <a:pt x="0" y="205740"/>
                  </a:lnTo>
                  <a:lnTo>
                    <a:pt x="7619" y="205740"/>
                  </a:lnTo>
                  <a:lnTo>
                    <a:pt x="7619" y="201930"/>
                  </a:lnTo>
                  <a:close/>
                </a:path>
                <a:path w="7619" h="679450">
                  <a:moveTo>
                    <a:pt x="7619" y="205740"/>
                  </a:moveTo>
                  <a:lnTo>
                    <a:pt x="0" y="205740"/>
                  </a:lnTo>
                  <a:lnTo>
                    <a:pt x="0" y="208280"/>
                  </a:lnTo>
                  <a:lnTo>
                    <a:pt x="7619" y="208280"/>
                  </a:lnTo>
                  <a:lnTo>
                    <a:pt x="7619" y="205740"/>
                  </a:lnTo>
                  <a:close/>
                </a:path>
                <a:path w="7619" h="679450">
                  <a:moveTo>
                    <a:pt x="7619" y="208280"/>
                  </a:moveTo>
                  <a:lnTo>
                    <a:pt x="0" y="208280"/>
                  </a:lnTo>
                  <a:lnTo>
                    <a:pt x="0" y="212090"/>
                  </a:lnTo>
                  <a:lnTo>
                    <a:pt x="7619" y="212090"/>
                  </a:lnTo>
                  <a:lnTo>
                    <a:pt x="7619" y="208280"/>
                  </a:lnTo>
                  <a:close/>
                </a:path>
                <a:path w="7619" h="679450">
                  <a:moveTo>
                    <a:pt x="7619" y="212090"/>
                  </a:moveTo>
                  <a:lnTo>
                    <a:pt x="0" y="212090"/>
                  </a:lnTo>
                  <a:lnTo>
                    <a:pt x="0" y="214630"/>
                  </a:lnTo>
                  <a:lnTo>
                    <a:pt x="7619" y="214630"/>
                  </a:lnTo>
                  <a:lnTo>
                    <a:pt x="7619" y="212090"/>
                  </a:lnTo>
                  <a:close/>
                </a:path>
                <a:path w="7619" h="679450">
                  <a:moveTo>
                    <a:pt x="7619" y="214630"/>
                  </a:moveTo>
                  <a:lnTo>
                    <a:pt x="0" y="214630"/>
                  </a:lnTo>
                  <a:lnTo>
                    <a:pt x="0" y="227330"/>
                  </a:lnTo>
                  <a:lnTo>
                    <a:pt x="7619" y="227330"/>
                  </a:lnTo>
                  <a:lnTo>
                    <a:pt x="7619" y="214630"/>
                  </a:lnTo>
                  <a:close/>
                </a:path>
                <a:path w="7619" h="679450">
                  <a:moveTo>
                    <a:pt x="7619" y="227330"/>
                  </a:moveTo>
                  <a:lnTo>
                    <a:pt x="0" y="227330"/>
                  </a:lnTo>
                  <a:lnTo>
                    <a:pt x="0" y="265430"/>
                  </a:lnTo>
                  <a:lnTo>
                    <a:pt x="7619" y="265430"/>
                  </a:lnTo>
                  <a:lnTo>
                    <a:pt x="7619" y="227330"/>
                  </a:lnTo>
                  <a:close/>
                </a:path>
                <a:path w="7619" h="679450">
                  <a:moveTo>
                    <a:pt x="7619" y="265430"/>
                  </a:moveTo>
                  <a:lnTo>
                    <a:pt x="0" y="265430"/>
                  </a:lnTo>
                  <a:lnTo>
                    <a:pt x="0" y="417830"/>
                  </a:lnTo>
                  <a:lnTo>
                    <a:pt x="7619" y="417830"/>
                  </a:lnTo>
                  <a:lnTo>
                    <a:pt x="7619" y="265430"/>
                  </a:lnTo>
                  <a:close/>
                </a:path>
                <a:path w="7619" h="679450">
                  <a:moveTo>
                    <a:pt x="3809" y="676910"/>
                  </a:moveTo>
                  <a:lnTo>
                    <a:pt x="0" y="676910"/>
                  </a:lnTo>
                  <a:lnTo>
                    <a:pt x="0" y="679450"/>
                  </a:lnTo>
                  <a:lnTo>
                    <a:pt x="3809" y="679450"/>
                  </a:lnTo>
                  <a:lnTo>
                    <a:pt x="3809" y="676910"/>
                  </a:lnTo>
                  <a:close/>
                </a:path>
                <a:path w="7619" h="679450">
                  <a:moveTo>
                    <a:pt x="7619" y="673100"/>
                  </a:moveTo>
                  <a:lnTo>
                    <a:pt x="0" y="673100"/>
                  </a:lnTo>
                  <a:lnTo>
                    <a:pt x="0" y="675640"/>
                  </a:lnTo>
                  <a:lnTo>
                    <a:pt x="6350" y="675640"/>
                  </a:lnTo>
                  <a:lnTo>
                    <a:pt x="6350" y="676910"/>
                  </a:lnTo>
                  <a:lnTo>
                    <a:pt x="7619" y="676910"/>
                  </a:lnTo>
                  <a:lnTo>
                    <a:pt x="7619" y="673100"/>
                  </a:lnTo>
                  <a:close/>
                </a:path>
                <a:path w="7619" h="679450">
                  <a:moveTo>
                    <a:pt x="7619" y="670560"/>
                  </a:moveTo>
                  <a:lnTo>
                    <a:pt x="0" y="670560"/>
                  </a:lnTo>
                  <a:lnTo>
                    <a:pt x="0" y="671830"/>
                  </a:lnTo>
                  <a:lnTo>
                    <a:pt x="7619" y="671830"/>
                  </a:lnTo>
                  <a:lnTo>
                    <a:pt x="7619" y="670560"/>
                  </a:lnTo>
                  <a:close/>
                </a:path>
                <a:path w="7619" h="679450">
                  <a:moveTo>
                    <a:pt x="7619" y="666750"/>
                  </a:moveTo>
                  <a:lnTo>
                    <a:pt x="0" y="666750"/>
                  </a:lnTo>
                  <a:lnTo>
                    <a:pt x="0" y="669290"/>
                  </a:lnTo>
                  <a:lnTo>
                    <a:pt x="7619" y="669290"/>
                  </a:lnTo>
                  <a:lnTo>
                    <a:pt x="7619" y="666750"/>
                  </a:lnTo>
                  <a:close/>
                </a:path>
                <a:path w="7619" h="679450">
                  <a:moveTo>
                    <a:pt x="7619" y="664210"/>
                  </a:moveTo>
                  <a:lnTo>
                    <a:pt x="0" y="664210"/>
                  </a:lnTo>
                  <a:lnTo>
                    <a:pt x="0" y="665480"/>
                  </a:lnTo>
                  <a:lnTo>
                    <a:pt x="7619" y="665480"/>
                  </a:lnTo>
                  <a:lnTo>
                    <a:pt x="7619" y="664210"/>
                  </a:lnTo>
                  <a:close/>
                </a:path>
                <a:path w="7619" h="679450">
                  <a:moveTo>
                    <a:pt x="7619" y="660400"/>
                  </a:moveTo>
                  <a:lnTo>
                    <a:pt x="0" y="660400"/>
                  </a:lnTo>
                  <a:lnTo>
                    <a:pt x="0" y="662940"/>
                  </a:lnTo>
                  <a:lnTo>
                    <a:pt x="7619" y="662940"/>
                  </a:lnTo>
                  <a:lnTo>
                    <a:pt x="7619" y="660400"/>
                  </a:lnTo>
                  <a:close/>
                </a:path>
                <a:path w="7619" h="679450">
                  <a:moveTo>
                    <a:pt x="7619" y="657860"/>
                  </a:moveTo>
                  <a:lnTo>
                    <a:pt x="0" y="657860"/>
                  </a:lnTo>
                  <a:lnTo>
                    <a:pt x="0" y="659130"/>
                  </a:lnTo>
                  <a:lnTo>
                    <a:pt x="7619" y="659130"/>
                  </a:lnTo>
                  <a:lnTo>
                    <a:pt x="7619" y="657860"/>
                  </a:lnTo>
                  <a:close/>
                </a:path>
                <a:path w="7619" h="679450">
                  <a:moveTo>
                    <a:pt x="7619" y="654050"/>
                  </a:moveTo>
                  <a:lnTo>
                    <a:pt x="0" y="654050"/>
                  </a:lnTo>
                  <a:lnTo>
                    <a:pt x="0" y="656590"/>
                  </a:lnTo>
                  <a:lnTo>
                    <a:pt x="7619" y="656590"/>
                  </a:lnTo>
                  <a:lnTo>
                    <a:pt x="7619" y="654050"/>
                  </a:lnTo>
                  <a:close/>
                </a:path>
                <a:path w="7619" h="679450">
                  <a:moveTo>
                    <a:pt x="7619" y="651510"/>
                  </a:moveTo>
                  <a:lnTo>
                    <a:pt x="0" y="651510"/>
                  </a:lnTo>
                  <a:lnTo>
                    <a:pt x="0" y="652780"/>
                  </a:lnTo>
                  <a:lnTo>
                    <a:pt x="7619" y="652780"/>
                  </a:lnTo>
                  <a:lnTo>
                    <a:pt x="7619" y="651510"/>
                  </a:lnTo>
                  <a:close/>
                </a:path>
                <a:path w="7619" h="679450">
                  <a:moveTo>
                    <a:pt x="7619" y="647700"/>
                  </a:moveTo>
                  <a:lnTo>
                    <a:pt x="0" y="647700"/>
                  </a:lnTo>
                  <a:lnTo>
                    <a:pt x="0" y="650240"/>
                  </a:lnTo>
                  <a:lnTo>
                    <a:pt x="7619" y="650240"/>
                  </a:lnTo>
                  <a:lnTo>
                    <a:pt x="7619" y="647700"/>
                  </a:lnTo>
                  <a:close/>
                </a:path>
                <a:path w="7619" h="679450">
                  <a:moveTo>
                    <a:pt x="7619" y="645160"/>
                  </a:moveTo>
                  <a:lnTo>
                    <a:pt x="0" y="645160"/>
                  </a:lnTo>
                  <a:lnTo>
                    <a:pt x="0" y="646430"/>
                  </a:lnTo>
                  <a:lnTo>
                    <a:pt x="7619" y="646430"/>
                  </a:lnTo>
                  <a:lnTo>
                    <a:pt x="7619" y="645160"/>
                  </a:lnTo>
                  <a:close/>
                </a:path>
                <a:path w="7619" h="679450">
                  <a:moveTo>
                    <a:pt x="7619" y="641350"/>
                  </a:moveTo>
                  <a:lnTo>
                    <a:pt x="0" y="641350"/>
                  </a:lnTo>
                  <a:lnTo>
                    <a:pt x="0" y="643890"/>
                  </a:lnTo>
                  <a:lnTo>
                    <a:pt x="7619" y="643890"/>
                  </a:lnTo>
                  <a:lnTo>
                    <a:pt x="7619" y="641350"/>
                  </a:lnTo>
                  <a:close/>
                </a:path>
                <a:path w="7619" h="679450">
                  <a:moveTo>
                    <a:pt x="7619" y="638810"/>
                  </a:moveTo>
                  <a:lnTo>
                    <a:pt x="0" y="638810"/>
                  </a:lnTo>
                  <a:lnTo>
                    <a:pt x="0" y="640080"/>
                  </a:lnTo>
                  <a:lnTo>
                    <a:pt x="7619" y="640080"/>
                  </a:lnTo>
                  <a:lnTo>
                    <a:pt x="7619" y="638810"/>
                  </a:lnTo>
                  <a:close/>
                </a:path>
                <a:path w="7619" h="679450">
                  <a:moveTo>
                    <a:pt x="7619" y="633730"/>
                  </a:moveTo>
                  <a:lnTo>
                    <a:pt x="0" y="633730"/>
                  </a:lnTo>
                  <a:lnTo>
                    <a:pt x="0" y="637540"/>
                  </a:lnTo>
                  <a:lnTo>
                    <a:pt x="7619" y="637540"/>
                  </a:lnTo>
                  <a:lnTo>
                    <a:pt x="7619" y="633730"/>
                  </a:lnTo>
                  <a:close/>
                </a:path>
                <a:path w="7619" h="679450">
                  <a:moveTo>
                    <a:pt x="7619" y="627380"/>
                  </a:moveTo>
                  <a:lnTo>
                    <a:pt x="0" y="627380"/>
                  </a:lnTo>
                  <a:lnTo>
                    <a:pt x="0" y="632460"/>
                  </a:lnTo>
                  <a:lnTo>
                    <a:pt x="7619" y="632460"/>
                  </a:lnTo>
                  <a:lnTo>
                    <a:pt x="7619" y="627380"/>
                  </a:lnTo>
                  <a:close/>
                </a:path>
                <a:path w="7619" h="679450">
                  <a:moveTo>
                    <a:pt x="7619" y="621030"/>
                  </a:moveTo>
                  <a:lnTo>
                    <a:pt x="0" y="621030"/>
                  </a:lnTo>
                  <a:lnTo>
                    <a:pt x="0" y="626110"/>
                  </a:lnTo>
                  <a:lnTo>
                    <a:pt x="7619" y="626110"/>
                  </a:lnTo>
                  <a:lnTo>
                    <a:pt x="7619" y="621030"/>
                  </a:lnTo>
                  <a:close/>
                </a:path>
                <a:path w="7619" h="679450">
                  <a:moveTo>
                    <a:pt x="7619" y="614680"/>
                  </a:moveTo>
                  <a:lnTo>
                    <a:pt x="0" y="614680"/>
                  </a:lnTo>
                  <a:lnTo>
                    <a:pt x="0" y="619760"/>
                  </a:lnTo>
                  <a:lnTo>
                    <a:pt x="7619" y="619760"/>
                  </a:lnTo>
                  <a:lnTo>
                    <a:pt x="7619" y="614680"/>
                  </a:lnTo>
                  <a:close/>
                </a:path>
                <a:path w="7619" h="679450">
                  <a:moveTo>
                    <a:pt x="7619" y="608330"/>
                  </a:moveTo>
                  <a:lnTo>
                    <a:pt x="0" y="608330"/>
                  </a:lnTo>
                  <a:lnTo>
                    <a:pt x="0" y="613410"/>
                  </a:lnTo>
                  <a:lnTo>
                    <a:pt x="7619" y="613410"/>
                  </a:lnTo>
                  <a:lnTo>
                    <a:pt x="7619" y="608330"/>
                  </a:lnTo>
                  <a:close/>
                </a:path>
                <a:path w="7619" h="679450">
                  <a:moveTo>
                    <a:pt x="7619" y="601980"/>
                  </a:moveTo>
                  <a:lnTo>
                    <a:pt x="0" y="601980"/>
                  </a:lnTo>
                  <a:lnTo>
                    <a:pt x="0" y="607060"/>
                  </a:lnTo>
                  <a:lnTo>
                    <a:pt x="7619" y="607060"/>
                  </a:lnTo>
                  <a:lnTo>
                    <a:pt x="7619" y="601980"/>
                  </a:lnTo>
                  <a:close/>
                </a:path>
                <a:path w="7619" h="679450">
                  <a:moveTo>
                    <a:pt x="7619" y="595630"/>
                  </a:moveTo>
                  <a:lnTo>
                    <a:pt x="0" y="595630"/>
                  </a:lnTo>
                  <a:lnTo>
                    <a:pt x="0" y="600710"/>
                  </a:lnTo>
                  <a:lnTo>
                    <a:pt x="7619" y="600710"/>
                  </a:lnTo>
                  <a:lnTo>
                    <a:pt x="7619" y="595630"/>
                  </a:lnTo>
                  <a:close/>
                </a:path>
                <a:path w="7619" h="679450">
                  <a:moveTo>
                    <a:pt x="7619" y="589280"/>
                  </a:moveTo>
                  <a:lnTo>
                    <a:pt x="0" y="589280"/>
                  </a:lnTo>
                  <a:lnTo>
                    <a:pt x="0" y="594360"/>
                  </a:lnTo>
                  <a:lnTo>
                    <a:pt x="7619" y="594360"/>
                  </a:lnTo>
                  <a:lnTo>
                    <a:pt x="7619" y="589280"/>
                  </a:lnTo>
                  <a:close/>
                </a:path>
                <a:path w="7619" h="679450">
                  <a:moveTo>
                    <a:pt x="7619" y="582930"/>
                  </a:moveTo>
                  <a:lnTo>
                    <a:pt x="0" y="582930"/>
                  </a:lnTo>
                  <a:lnTo>
                    <a:pt x="0" y="588010"/>
                  </a:lnTo>
                  <a:lnTo>
                    <a:pt x="7619" y="588010"/>
                  </a:lnTo>
                  <a:lnTo>
                    <a:pt x="7619" y="582930"/>
                  </a:lnTo>
                  <a:close/>
                </a:path>
                <a:path w="7619" h="679450">
                  <a:moveTo>
                    <a:pt x="7619" y="576580"/>
                  </a:moveTo>
                  <a:lnTo>
                    <a:pt x="0" y="576580"/>
                  </a:lnTo>
                  <a:lnTo>
                    <a:pt x="0" y="581660"/>
                  </a:lnTo>
                  <a:lnTo>
                    <a:pt x="7619" y="581660"/>
                  </a:lnTo>
                  <a:lnTo>
                    <a:pt x="7619" y="576580"/>
                  </a:lnTo>
                  <a:close/>
                </a:path>
                <a:path w="7619" h="679450">
                  <a:moveTo>
                    <a:pt x="7619" y="570230"/>
                  </a:moveTo>
                  <a:lnTo>
                    <a:pt x="0" y="570230"/>
                  </a:lnTo>
                  <a:lnTo>
                    <a:pt x="0" y="575310"/>
                  </a:lnTo>
                  <a:lnTo>
                    <a:pt x="7619" y="575310"/>
                  </a:lnTo>
                  <a:lnTo>
                    <a:pt x="7619" y="570230"/>
                  </a:lnTo>
                  <a:close/>
                </a:path>
                <a:path w="7619" h="679450">
                  <a:moveTo>
                    <a:pt x="7619" y="563880"/>
                  </a:moveTo>
                  <a:lnTo>
                    <a:pt x="0" y="563880"/>
                  </a:lnTo>
                  <a:lnTo>
                    <a:pt x="0" y="568960"/>
                  </a:lnTo>
                  <a:lnTo>
                    <a:pt x="7619" y="568960"/>
                  </a:lnTo>
                  <a:lnTo>
                    <a:pt x="7619" y="563880"/>
                  </a:lnTo>
                  <a:close/>
                </a:path>
                <a:path w="7619" h="679450">
                  <a:moveTo>
                    <a:pt x="7619" y="557530"/>
                  </a:moveTo>
                  <a:lnTo>
                    <a:pt x="0" y="557530"/>
                  </a:lnTo>
                  <a:lnTo>
                    <a:pt x="0" y="562610"/>
                  </a:lnTo>
                  <a:lnTo>
                    <a:pt x="7619" y="562610"/>
                  </a:lnTo>
                  <a:lnTo>
                    <a:pt x="7619" y="557530"/>
                  </a:lnTo>
                  <a:close/>
                </a:path>
                <a:path w="7619" h="679450">
                  <a:moveTo>
                    <a:pt x="7619" y="549910"/>
                  </a:moveTo>
                  <a:lnTo>
                    <a:pt x="0" y="549910"/>
                  </a:lnTo>
                  <a:lnTo>
                    <a:pt x="0" y="556260"/>
                  </a:lnTo>
                  <a:lnTo>
                    <a:pt x="7619" y="556260"/>
                  </a:lnTo>
                  <a:lnTo>
                    <a:pt x="7619" y="549910"/>
                  </a:lnTo>
                  <a:close/>
                </a:path>
                <a:path w="7619" h="679450">
                  <a:moveTo>
                    <a:pt x="7619" y="544830"/>
                  </a:moveTo>
                  <a:lnTo>
                    <a:pt x="0" y="544830"/>
                  </a:lnTo>
                  <a:lnTo>
                    <a:pt x="0" y="548640"/>
                  </a:lnTo>
                  <a:lnTo>
                    <a:pt x="7619" y="548640"/>
                  </a:lnTo>
                  <a:lnTo>
                    <a:pt x="7619" y="544830"/>
                  </a:lnTo>
                  <a:close/>
                </a:path>
                <a:path w="7619" h="679450">
                  <a:moveTo>
                    <a:pt x="7619" y="538480"/>
                  </a:moveTo>
                  <a:lnTo>
                    <a:pt x="0" y="538480"/>
                  </a:lnTo>
                  <a:lnTo>
                    <a:pt x="0" y="543560"/>
                  </a:lnTo>
                  <a:lnTo>
                    <a:pt x="7619" y="543560"/>
                  </a:lnTo>
                  <a:lnTo>
                    <a:pt x="7619" y="538480"/>
                  </a:lnTo>
                  <a:close/>
                </a:path>
                <a:path w="7619" h="679450">
                  <a:moveTo>
                    <a:pt x="7619" y="530860"/>
                  </a:moveTo>
                  <a:lnTo>
                    <a:pt x="0" y="530860"/>
                  </a:lnTo>
                  <a:lnTo>
                    <a:pt x="0" y="537210"/>
                  </a:lnTo>
                  <a:lnTo>
                    <a:pt x="7619" y="537210"/>
                  </a:lnTo>
                  <a:lnTo>
                    <a:pt x="7619" y="530860"/>
                  </a:lnTo>
                  <a:close/>
                </a:path>
                <a:path w="7619" h="679450">
                  <a:moveTo>
                    <a:pt x="7619" y="525780"/>
                  </a:moveTo>
                  <a:lnTo>
                    <a:pt x="0" y="525780"/>
                  </a:lnTo>
                  <a:lnTo>
                    <a:pt x="0" y="529590"/>
                  </a:lnTo>
                  <a:lnTo>
                    <a:pt x="7619" y="529590"/>
                  </a:lnTo>
                  <a:lnTo>
                    <a:pt x="7619" y="525780"/>
                  </a:lnTo>
                  <a:close/>
                </a:path>
                <a:path w="7619" h="679450">
                  <a:moveTo>
                    <a:pt x="7619" y="519430"/>
                  </a:moveTo>
                  <a:lnTo>
                    <a:pt x="0" y="519430"/>
                  </a:lnTo>
                  <a:lnTo>
                    <a:pt x="0" y="524510"/>
                  </a:lnTo>
                  <a:lnTo>
                    <a:pt x="7619" y="524510"/>
                  </a:lnTo>
                  <a:lnTo>
                    <a:pt x="7619" y="519430"/>
                  </a:lnTo>
                  <a:close/>
                </a:path>
                <a:path w="7619" h="679450">
                  <a:moveTo>
                    <a:pt x="7619" y="513080"/>
                  </a:moveTo>
                  <a:lnTo>
                    <a:pt x="0" y="513080"/>
                  </a:lnTo>
                  <a:lnTo>
                    <a:pt x="0" y="518160"/>
                  </a:lnTo>
                  <a:lnTo>
                    <a:pt x="7619" y="518160"/>
                  </a:lnTo>
                  <a:lnTo>
                    <a:pt x="7619" y="513080"/>
                  </a:lnTo>
                  <a:close/>
                </a:path>
                <a:path w="7619" h="679450">
                  <a:moveTo>
                    <a:pt x="7619" y="506730"/>
                  </a:moveTo>
                  <a:lnTo>
                    <a:pt x="0" y="506730"/>
                  </a:lnTo>
                  <a:lnTo>
                    <a:pt x="0" y="511810"/>
                  </a:lnTo>
                  <a:lnTo>
                    <a:pt x="7619" y="511810"/>
                  </a:lnTo>
                  <a:lnTo>
                    <a:pt x="7619" y="506730"/>
                  </a:lnTo>
                  <a:close/>
                </a:path>
                <a:path w="7619" h="679450">
                  <a:moveTo>
                    <a:pt x="7619" y="500380"/>
                  </a:moveTo>
                  <a:lnTo>
                    <a:pt x="0" y="500380"/>
                  </a:lnTo>
                  <a:lnTo>
                    <a:pt x="0" y="505460"/>
                  </a:lnTo>
                  <a:lnTo>
                    <a:pt x="7619" y="505460"/>
                  </a:lnTo>
                  <a:lnTo>
                    <a:pt x="7619" y="500380"/>
                  </a:lnTo>
                  <a:close/>
                </a:path>
                <a:path w="7619" h="679450">
                  <a:moveTo>
                    <a:pt x="7619" y="494030"/>
                  </a:moveTo>
                  <a:lnTo>
                    <a:pt x="0" y="494030"/>
                  </a:lnTo>
                  <a:lnTo>
                    <a:pt x="0" y="499110"/>
                  </a:lnTo>
                  <a:lnTo>
                    <a:pt x="7619" y="499110"/>
                  </a:lnTo>
                  <a:lnTo>
                    <a:pt x="7619" y="494030"/>
                  </a:lnTo>
                  <a:close/>
                </a:path>
                <a:path w="7619" h="679450">
                  <a:moveTo>
                    <a:pt x="7619" y="487680"/>
                  </a:moveTo>
                  <a:lnTo>
                    <a:pt x="0" y="487680"/>
                  </a:lnTo>
                  <a:lnTo>
                    <a:pt x="0" y="492760"/>
                  </a:lnTo>
                  <a:lnTo>
                    <a:pt x="7619" y="492760"/>
                  </a:lnTo>
                  <a:lnTo>
                    <a:pt x="7619" y="487680"/>
                  </a:lnTo>
                  <a:close/>
                </a:path>
                <a:path w="7619" h="679450">
                  <a:moveTo>
                    <a:pt x="7619" y="481330"/>
                  </a:moveTo>
                  <a:lnTo>
                    <a:pt x="0" y="481330"/>
                  </a:lnTo>
                  <a:lnTo>
                    <a:pt x="0" y="486410"/>
                  </a:lnTo>
                  <a:lnTo>
                    <a:pt x="7619" y="486410"/>
                  </a:lnTo>
                  <a:lnTo>
                    <a:pt x="7619" y="481330"/>
                  </a:lnTo>
                  <a:close/>
                </a:path>
                <a:path w="7619" h="679450">
                  <a:moveTo>
                    <a:pt x="7619" y="474980"/>
                  </a:moveTo>
                  <a:lnTo>
                    <a:pt x="0" y="474980"/>
                  </a:lnTo>
                  <a:lnTo>
                    <a:pt x="0" y="480060"/>
                  </a:lnTo>
                  <a:lnTo>
                    <a:pt x="7619" y="480060"/>
                  </a:lnTo>
                  <a:lnTo>
                    <a:pt x="7619" y="474980"/>
                  </a:lnTo>
                  <a:close/>
                </a:path>
                <a:path w="7619" h="679450">
                  <a:moveTo>
                    <a:pt x="7619" y="468630"/>
                  </a:moveTo>
                  <a:lnTo>
                    <a:pt x="0" y="468630"/>
                  </a:lnTo>
                  <a:lnTo>
                    <a:pt x="0" y="473710"/>
                  </a:lnTo>
                  <a:lnTo>
                    <a:pt x="7619" y="473710"/>
                  </a:lnTo>
                  <a:lnTo>
                    <a:pt x="7619" y="468630"/>
                  </a:lnTo>
                  <a:close/>
                </a:path>
                <a:path w="7619" h="679450">
                  <a:moveTo>
                    <a:pt x="7619" y="462280"/>
                  </a:moveTo>
                  <a:lnTo>
                    <a:pt x="0" y="462280"/>
                  </a:lnTo>
                  <a:lnTo>
                    <a:pt x="0" y="467360"/>
                  </a:lnTo>
                  <a:lnTo>
                    <a:pt x="7619" y="467360"/>
                  </a:lnTo>
                  <a:lnTo>
                    <a:pt x="7619" y="462280"/>
                  </a:lnTo>
                  <a:close/>
                </a:path>
                <a:path w="7619" h="679450">
                  <a:moveTo>
                    <a:pt x="7619" y="455930"/>
                  </a:moveTo>
                  <a:lnTo>
                    <a:pt x="0" y="455930"/>
                  </a:lnTo>
                  <a:lnTo>
                    <a:pt x="0" y="461010"/>
                  </a:lnTo>
                  <a:lnTo>
                    <a:pt x="7619" y="461010"/>
                  </a:lnTo>
                  <a:lnTo>
                    <a:pt x="7619" y="455930"/>
                  </a:lnTo>
                  <a:close/>
                </a:path>
                <a:path w="7619" h="679450">
                  <a:moveTo>
                    <a:pt x="7619" y="449580"/>
                  </a:moveTo>
                  <a:lnTo>
                    <a:pt x="0" y="449580"/>
                  </a:lnTo>
                  <a:lnTo>
                    <a:pt x="0" y="454660"/>
                  </a:lnTo>
                  <a:lnTo>
                    <a:pt x="7619" y="454660"/>
                  </a:lnTo>
                  <a:lnTo>
                    <a:pt x="7619" y="449580"/>
                  </a:lnTo>
                  <a:close/>
                </a:path>
                <a:path w="7619" h="679450">
                  <a:moveTo>
                    <a:pt x="7619" y="430530"/>
                  </a:moveTo>
                  <a:lnTo>
                    <a:pt x="0" y="430530"/>
                  </a:lnTo>
                  <a:lnTo>
                    <a:pt x="0" y="448310"/>
                  </a:lnTo>
                  <a:lnTo>
                    <a:pt x="7619" y="448310"/>
                  </a:lnTo>
                  <a:lnTo>
                    <a:pt x="7619" y="430530"/>
                  </a:lnTo>
                  <a:close/>
                </a:path>
                <a:path w="7619" h="679450">
                  <a:moveTo>
                    <a:pt x="7619" y="424180"/>
                  </a:moveTo>
                  <a:lnTo>
                    <a:pt x="0" y="424180"/>
                  </a:lnTo>
                  <a:lnTo>
                    <a:pt x="0" y="429260"/>
                  </a:lnTo>
                  <a:lnTo>
                    <a:pt x="7619" y="429260"/>
                  </a:lnTo>
                  <a:lnTo>
                    <a:pt x="7619" y="424180"/>
                  </a:lnTo>
                  <a:close/>
                </a:path>
                <a:path w="7619" h="679450">
                  <a:moveTo>
                    <a:pt x="7619" y="419100"/>
                  </a:moveTo>
                  <a:lnTo>
                    <a:pt x="0" y="419100"/>
                  </a:lnTo>
                  <a:lnTo>
                    <a:pt x="0" y="422910"/>
                  </a:lnTo>
                  <a:lnTo>
                    <a:pt x="7619" y="422910"/>
                  </a:lnTo>
                  <a:lnTo>
                    <a:pt x="7619" y="419100"/>
                  </a:lnTo>
                  <a:close/>
                </a:path>
              </a:pathLst>
            </a:custGeom>
            <a:solidFill>
              <a:srgbClr val="6900F1"/>
            </a:solidFill>
          </p:spPr>
          <p:txBody>
            <a:bodyPr bIns="0" lIns="0" rIns="0" rtlCol="0" tIns="0" wrap="square"/>
            <a:p/>
          </p:txBody>
        </p:sp>
        <p:sp>
          <p:nvSpPr>
            <p:cNvPr id="1050468" name="object 1776"/>
            <p:cNvSpPr/>
            <p:nvPr/>
          </p:nvSpPr>
          <p:spPr>
            <a:xfrm>
              <a:off x="2785109" y="5814060"/>
              <a:ext cx="7620" cy="683260"/>
            </a:xfrm>
            <a:custGeom>
              <a:avLst/>
              <a:ahLst/>
              <a:rect l="l" t="t" r="r" b="b"/>
              <a:pathLst>
                <a:path w="7619" h="683260">
                  <a:moveTo>
                    <a:pt x="5079" y="0"/>
                  </a:moveTo>
                  <a:lnTo>
                    <a:pt x="0" y="0"/>
                  </a:lnTo>
                  <a:lnTo>
                    <a:pt x="0" y="3809"/>
                  </a:lnTo>
                  <a:lnTo>
                    <a:pt x="7619" y="3809"/>
                  </a:lnTo>
                  <a:lnTo>
                    <a:pt x="7619" y="1269"/>
                  </a:lnTo>
                  <a:lnTo>
                    <a:pt x="5079" y="1269"/>
                  </a:lnTo>
                  <a:lnTo>
                    <a:pt x="5079" y="0"/>
                  </a:lnTo>
                  <a:close/>
                </a:path>
                <a:path w="7619" h="683260">
                  <a:moveTo>
                    <a:pt x="7619" y="3809"/>
                  </a:moveTo>
                  <a:lnTo>
                    <a:pt x="0" y="3809"/>
                  </a:lnTo>
                  <a:lnTo>
                    <a:pt x="0" y="10159"/>
                  </a:lnTo>
                  <a:lnTo>
                    <a:pt x="7619" y="10159"/>
                  </a:lnTo>
                  <a:lnTo>
                    <a:pt x="7619" y="3809"/>
                  </a:lnTo>
                  <a:close/>
                </a:path>
                <a:path w="7619" h="683260">
                  <a:moveTo>
                    <a:pt x="7619" y="10159"/>
                  </a:moveTo>
                  <a:lnTo>
                    <a:pt x="0" y="10159"/>
                  </a:lnTo>
                  <a:lnTo>
                    <a:pt x="0" y="22859"/>
                  </a:lnTo>
                  <a:lnTo>
                    <a:pt x="7619" y="22859"/>
                  </a:lnTo>
                  <a:lnTo>
                    <a:pt x="7619" y="10159"/>
                  </a:lnTo>
                  <a:close/>
                </a:path>
                <a:path w="7619" h="683260">
                  <a:moveTo>
                    <a:pt x="7619" y="22859"/>
                  </a:moveTo>
                  <a:lnTo>
                    <a:pt x="0" y="22859"/>
                  </a:lnTo>
                  <a:lnTo>
                    <a:pt x="0" y="25399"/>
                  </a:lnTo>
                  <a:lnTo>
                    <a:pt x="7619" y="25399"/>
                  </a:lnTo>
                  <a:lnTo>
                    <a:pt x="7619" y="22859"/>
                  </a:lnTo>
                  <a:close/>
                </a:path>
                <a:path w="7619" h="683260">
                  <a:moveTo>
                    <a:pt x="7619" y="25400"/>
                  </a:moveTo>
                  <a:lnTo>
                    <a:pt x="0" y="25400"/>
                  </a:lnTo>
                  <a:lnTo>
                    <a:pt x="0" y="29209"/>
                  </a:lnTo>
                  <a:lnTo>
                    <a:pt x="7619" y="29209"/>
                  </a:lnTo>
                  <a:lnTo>
                    <a:pt x="7619" y="25400"/>
                  </a:lnTo>
                  <a:close/>
                </a:path>
                <a:path w="7619" h="683260">
                  <a:moveTo>
                    <a:pt x="7619" y="29209"/>
                  </a:moveTo>
                  <a:lnTo>
                    <a:pt x="0" y="29209"/>
                  </a:lnTo>
                  <a:lnTo>
                    <a:pt x="0" y="31749"/>
                  </a:lnTo>
                  <a:lnTo>
                    <a:pt x="7619" y="31749"/>
                  </a:lnTo>
                  <a:lnTo>
                    <a:pt x="7619" y="29209"/>
                  </a:lnTo>
                  <a:close/>
                </a:path>
                <a:path w="7619" h="683260">
                  <a:moveTo>
                    <a:pt x="7619" y="31750"/>
                  </a:moveTo>
                  <a:lnTo>
                    <a:pt x="0" y="31750"/>
                  </a:lnTo>
                  <a:lnTo>
                    <a:pt x="0" y="35559"/>
                  </a:lnTo>
                  <a:lnTo>
                    <a:pt x="7619" y="35559"/>
                  </a:lnTo>
                  <a:lnTo>
                    <a:pt x="7619" y="31750"/>
                  </a:lnTo>
                  <a:close/>
                </a:path>
                <a:path w="7619" h="683260">
                  <a:moveTo>
                    <a:pt x="7619" y="35559"/>
                  </a:moveTo>
                  <a:lnTo>
                    <a:pt x="0" y="35559"/>
                  </a:lnTo>
                  <a:lnTo>
                    <a:pt x="0" y="38099"/>
                  </a:lnTo>
                  <a:lnTo>
                    <a:pt x="7619" y="38099"/>
                  </a:lnTo>
                  <a:lnTo>
                    <a:pt x="7619" y="35559"/>
                  </a:lnTo>
                  <a:close/>
                </a:path>
                <a:path w="7619" h="683260">
                  <a:moveTo>
                    <a:pt x="7619" y="38100"/>
                  </a:moveTo>
                  <a:lnTo>
                    <a:pt x="0" y="38100"/>
                  </a:lnTo>
                  <a:lnTo>
                    <a:pt x="0" y="41909"/>
                  </a:lnTo>
                  <a:lnTo>
                    <a:pt x="7619" y="41909"/>
                  </a:lnTo>
                  <a:lnTo>
                    <a:pt x="7619" y="38100"/>
                  </a:lnTo>
                  <a:close/>
                </a:path>
                <a:path w="7619" h="683260">
                  <a:moveTo>
                    <a:pt x="7619" y="41909"/>
                  </a:moveTo>
                  <a:lnTo>
                    <a:pt x="0" y="41909"/>
                  </a:lnTo>
                  <a:lnTo>
                    <a:pt x="0" y="44449"/>
                  </a:lnTo>
                  <a:lnTo>
                    <a:pt x="7619" y="44449"/>
                  </a:lnTo>
                  <a:lnTo>
                    <a:pt x="7619" y="41909"/>
                  </a:lnTo>
                  <a:close/>
                </a:path>
                <a:path w="7619" h="683260">
                  <a:moveTo>
                    <a:pt x="7619" y="44450"/>
                  </a:moveTo>
                  <a:lnTo>
                    <a:pt x="0" y="44450"/>
                  </a:lnTo>
                  <a:lnTo>
                    <a:pt x="0" y="50799"/>
                  </a:lnTo>
                  <a:lnTo>
                    <a:pt x="7619" y="50799"/>
                  </a:lnTo>
                  <a:lnTo>
                    <a:pt x="7619" y="44450"/>
                  </a:lnTo>
                  <a:close/>
                </a:path>
                <a:path w="7619" h="683260">
                  <a:moveTo>
                    <a:pt x="7619" y="50800"/>
                  </a:moveTo>
                  <a:lnTo>
                    <a:pt x="0" y="50800"/>
                  </a:lnTo>
                  <a:lnTo>
                    <a:pt x="0" y="54609"/>
                  </a:lnTo>
                  <a:lnTo>
                    <a:pt x="7619" y="54609"/>
                  </a:lnTo>
                  <a:lnTo>
                    <a:pt x="7619" y="50800"/>
                  </a:lnTo>
                  <a:close/>
                </a:path>
                <a:path w="7619" h="683260">
                  <a:moveTo>
                    <a:pt x="7619" y="54609"/>
                  </a:moveTo>
                  <a:lnTo>
                    <a:pt x="0" y="54609"/>
                  </a:lnTo>
                  <a:lnTo>
                    <a:pt x="0" y="60959"/>
                  </a:lnTo>
                  <a:lnTo>
                    <a:pt x="7619" y="60959"/>
                  </a:lnTo>
                  <a:lnTo>
                    <a:pt x="7619" y="54609"/>
                  </a:lnTo>
                  <a:close/>
                </a:path>
                <a:path w="7619" h="683260">
                  <a:moveTo>
                    <a:pt x="7619" y="60959"/>
                  </a:moveTo>
                  <a:lnTo>
                    <a:pt x="0" y="60959"/>
                  </a:lnTo>
                  <a:lnTo>
                    <a:pt x="0" y="63499"/>
                  </a:lnTo>
                  <a:lnTo>
                    <a:pt x="7619" y="63499"/>
                  </a:lnTo>
                  <a:lnTo>
                    <a:pt x="7619" y="60959"/>
                  </a:lnTo>
                  <a:close/>
                </a:path>
                <a:path w="7619" h="683260">
                  <a:moveTo>
                    <a:pt x="7619" y="63500"/>
                  </a:moveTo>
                  <a:lnTo>
                    <a:pt x="0" y="63500"/>
                  </a:lnTo>
                  <a:lnTo>
                    <a:pt x="0" y="67309"/>
                  </a:lnTo>
                  <a:lnTo>
                    <a:pt x="7619" y="67309"/>
                  </a:lnTo>
                  <a:lnTo>
                    <a:pt x="7619" y="63500"/>
                  </a:lnTo>
                  <a:close/>
                </a:path>
                <a:path w="7619" h="683260">
                  <a:moveTo>
                    <a:pt x="7619" y="67309"/>
                  </a:moveTo>
                  <a:lnTo>
                    <a:pt x="0" y="67309"/>
                  </a:lnTo>
                  <a:lnTo>
                    <a:pt x="0" y="73659"/>
                  </a:lnTo>
                  <a:lnTo>
                    <a:pt x="7619" y="73659"/>
                  </a:lnTo>
                  <a:lnTo>
                    <a:pt x="7619" y="67309"/>
                  </a:lnTo>
                  <a:close/>
                </a:path>
                <a:path w="7619" h="683260">
                  <a:moveTo>
                    <a:pt x="7619" y="73659"/>
                  </a:moveTo>
                  <a:lnTo>
                    <a:pt x="0" y="73659"/>
                  </a:lnTo>
                  <a:lnTo>
                    <a:pt x="0" y="76199"/>
                  </a:lnTo>
                  <a:lnTo>
                    <a:pt x="7619" y="76199"/>
                  </a:lnTo>
                  <a:lnTo>
                    <a:pt x="7619" y="73659"/>
                  </a:lnTo>
                  <a:close/>
                </a:path>
                <a:path w="7619" h="683260">
                  <a:moveTo>
                    <a:pt x="7619" y="76200"/>
                  </a:moveTo>
                  <a:lnTo>
                    <a:pt x="0" y="76200"/>
                  </a:lnTo>
                  <a:lnTo>
                    <a:pt x="0" y="80009"/>
                  </a:lnTo>
                  <a:lnTo>
                    <a:pt x="7619" y="80009"/>
                  </a:lnTo>
                  <a:lnTo>
                    <a:pt x="7619" y="76200"/>
                  </a:lnTo>
                  <a:close/>
                </a:path>
                <a:path w="7619" h="683260">
                  <a:moveTo>
                    <a:pt x="7619" y="80009"/>
                  </a:moveTo>
                  <a:lnTo>
                    <a:pt x="0" y="80009"/>
                  </a:lnTo>
                  <a:lnTo>
                    <a:pt x="0" y="86359"/>
                  </a:lnTo>
                  <a:lnTo>
                    <a:pt x="7619" y="86359"/>
                  </a:lnTo>
                  <a:lnTo>
                    <a:pt x="7619" y="80009"/>
                  </a:lnTo>
                  <a:close/>
                </a:path>
                <a:path w="7619" h="683260">
                  <a:moveTo>
                    <a:pt x="7619" y="86359"/>
                  </a:moveTo>
                  <a:lnTo>
                    <a:pt x="0" y="86359"/>
                  </a:lnTo>
                  <a:lnTo>
                    <a:pt x="0" y="88899"/>
                  </a:lnTo>
                  <a:lnTo>
                    <a:pt x="7619" y="88899"/>
                  </a:lnTo>
                  <a:lnTo>
                    <a:pt x="7619" y="86359"/>
                  </a:lnTo>
                  <a:close/>
                </a:path>
                <a:path w="7619" h="683260">
                  <a:moveTo>
                    <a:pt x="7619" y="88900"/>
                  </a:moveTo>
                  <a:lnTo>
                    <a:pt x="0" y="88900"/>
                  </a:lnTo>
                  <a:lnTo>
                    <a:pt x="0" y="92709"/>
                  </a:lnTo>
                  <a:lnTo>
                    <a:pt x="7619" y="92709"/>
                  </a:lnTo>
                  <a:lnTo>
                    <a:pt x="7619" y="88900"/>
                  </a:lnTo>
                  <a:close/>
                </a:path>
                <a:path w="7619" h="683260">
                  <a:moveTo>
                    <a:pt x="7619" y="92709"/>
                  </a:moveTo>
                  <a:lnTo>
                    <a:pt x="0" y="92709"/>
                  </a:lnTo>
                  <a:lnTo>
                    <a:pt x="0" y="95249"/>
                  </a:lnTo>
                  <a:lnTo>
                    <a:pt x="7619" y="95249"/>
                  </a:lnTo>
                  <a:lnTo>
                    <a:pt x="7619" y="92709"/>
                  </a:lnTo>
                  <a:close/>
                </a:path>
                <a:path w="7619" h="683260">
                  <a:moveTo>
                    <a:pt x="7619" y="95250"/>
                  </a:moveTo>
                  <a:lnTo>
                    <a:pt x="0" y="95250"/>
                  </a:lnTo>
                  <a:lnTo>
                    <a:pt x="0" y="99059"/>
                  </a:lnTo>
                  <a:lnTo>
                    <a:pt x="7619" y="99059"/>
                  </a:lnTo>
                  <a:lnTo>
                    <a:pt x="7619" y="95250"/>
                  </a:lnTo>
                  <a:close/>
                </a:path>
                <a:path w="7619" h="683260">
                  <a:moveTo>
                    <a:pt x="7619" y="99059"/>
                  </a:moveTo>
                  <a:lnTo>
                    <a:pt x="0" y="99059"/>
                  </a:lnTo>
                  <a:lnTo>
                    <a:pt x="0" y="101599"/>
                  </a:lnTo>
                  <a:lnTo>
                    <a:pt x="7619" y="101599"/>
                  </a:lnTo>
                  <a:lnTo>
                    <a:pt x="7619" y="99059"/>
                  </a:lnTo>
                  <a:close/>
                </a:path>
                <a:path w="7619" h="683260">
                  <a:moveTo>
                    <a:pt x="7619" y="101600"/>
                  </a:moveTo>
                  <a:lnTo>
                    <a:pt x="0" y="101600"/>
                  </a:lnTo>
                  <a:lnTo>
                    <a:pt x="0" y="105409"/>
                  </a:lnTo>
                  <a:lnTo>
                    <a:pt x="7619" y="105409"/>
                  </a:lnTo>
                  <a:lnTo>
                    <a:pt x="7619" y="101600"/>
                  </a:lnTo>
                  <a:close/>
                </a:path>
                <a:path w="7619" h="683260">
                  <a:moveTo>
                    <a:pt x="7619" y="105409"/>
                  </a:moveTo>
                  <a:lnTo>
                    <a:pt x="0" y="105409"/>
                  </a:lnTo>
                  <a:lnTo>
                    <a:pt x="0" y="107949"/>
                  </a:lnTo>
                  <a:lnTo>
                    <a:pt x="7619" y="107949"/>
                  </a:lnTo>
                  <a:lnTo>
                    <a:pt x="7619" y="105409"/>
                  </a:lnTo>
                  <a:close/>
                </a:path>
                <a:path w="7619" h="683260">
                  <a:moveTo>
                    <a:pt x="7619" y="107950"/>
                  </a:moveTo>
                  <a:lnTo>
                    <a:pt x="0" y="107950"/>
                  </a:lnTo>
                  <a:lnTo>
                    <a:pt x="0" y="111759"/>
                  </a:lnTo>
                  <a:lnTo>
                    <a:pt x="7619" y="111759"/>
                  </a:lnTo>
                  <a:lnTo>
                    <a:pt x="7619" y="107950"/>
                  </a:lnTo>
                  <a:close/>
                </a:path>
                <a:path w="7619" h="683260">
                  <a:moveTo>
                    <a:pt x="7619" y="111759"/>
                  </a:moveTo>
                  <a:lnTo>
                    <a:pt x="0" y="111759"/>
                  </a:lnTo>
                  <a:lnTo>
                    <a:pt x="0" y="114299"/>
                  </a:lnTo>
                  <a:lnTo>
                    <a:pt x="7619" y="114299"/>
                  </a:lnTo>
                  <a:lnTo>
                    <a:pt x="7619" y="111759"/>
                  </a:lnTo>
                  <a:close/>
                </a:path>
                <a:path w="7619" h="683260">
                  <a:moveTo>
                    <a:pt x="7619" y="114300"/>
                  </a:moveTo>
                  <a:lnTo>
                    <a:pt x="0" y="114300"/>
                  </a:lnTo>
                  <a:lnTo>
                    <a:pt x="0" y="118109"/>
                  </a:lnTo>
                  <a:lnTo>
                    <a:pt x="7619" y="118109"/>
                  </a:lnTo>
                  <a:lnTo>
                    <a:pt x="7619" y="114300"/>
                  </a:lnTo>
                  <a:close/>
                </a:path>
                <a:path w="7619" h="683260">
                  <a:moveTo>
                    <a:pt x="7619" y="118109"/>
                  </a:moveTo>
                  <a:lnTo>
                    <a:pt x="0" y="118109"/>
                  </a:lnTo>
                  <a:lnTo>
                    <a:pt x="0" y="120649"/>
                  </a:lnTo>
                  <a:lnTo>
                    <a:pt x="7619" y="120649"/>
                  </a:lnTo>
                  <a:lnTo>
                    <a:pt x="7619" y="118109"/>
                  </a:lnTo>
                  <a:close/>
                </a:path>
                <a:path w="7619" h="683260">
                  <a:moveTo>
                    <a:pt x="7619" y="120650"/>
                  </a:moveTo>
                  <a:lnTo>
                    <a:pt x="0" y="120650"/>
                  </a:lnTo>
                  <a:lnTo>
                    <a:pt x="0" y="126999"/>
                  </a:lnTo>
                  <a:lnTo>
                    <a:pt x="7619" y="126999"/>
                  </a:lnTo>
                  <a:lnTo>
                    <a:pt x="7619" y="120650"/>
                  </a:lnTo>
                  <a:close/>
                </a:path>
                <a:path w="7619" h="683260">
                  <a:moveTo>
                    <a:pt x="7619" y="127000"/>
                  </a:moveTo>
                  <a:lnTo>
                    <a:pt x="0" y="127000"/>
                  </a:lnTo>
                  <a:lnTo>
                    <a:pt x="0" y="130809"/>
                  </a:lnTo>
                  <a:lnTo>
                    <a:pt x="7619" y="130809"/>
                  </a:lnTo>
                  <a:lnTo>
                    <a:pt x="7619" y="127000"/>
                  </a:lnTo>
                  <a:close/>
                </a:path>
                <a:path w="7619" h="683260">
                  <a:moveTo>
                    <a:pt x="7619" y="130809"/>
                  </a:moveTo>
                  <a:lnTo>
                    <a:pt x="0" y="130809"/>
                  </a:lnTo>
                  <a:lnTo>
                    <a:pt x="0" y="133349"/>
                  </a:lnTo>
                  <a:lnTo>
                    <a:pt x="7619" y="133349"/>
                  </a:lnTo>
                  <a:lnTo>
                    <a:pt x="7619" y="130809"/>
                  </a:lnTo>
                  <a:close/>
                </a:path>
                <a:path w="7619" h="683260">
                  <a:moveTo>
                    <a:pt x="7619" y="133350"/>
                  </a:moveTo>
                  <a:lnTo>
                    <a:pt x="0" y="133350"/>
                  </a:lnTo>
                  <a:lnTo>
                    <a:pt x="0" y="137159"/>
                  </a:lnTo>
                  <a:lnTo>
                    <a:pt x="7619" y="137159"/>
                  </a:lnTo>
                  <a:lnTo>
                    <a:pt x="7619" y="133350"/>
                  </a:lnTo>
                  <a:close/>
                </a:path>
                <a:path w="7619" h="683260">
                  <a:moveTo>
                    <a:pt x="7619" y="137159"/>
                  </a:moveTo>
                  <a:lnTo>
                    <a:pt x="0" y="137159"/>
                  </a:lnTo>
                  <a:lnTo>
                    <a:pt x="0" y="139699"/>
                  </a:lnTo>
                  <a:lnTo>
                    <a:pt x="7619" y="139699"/>
                  </a:lnTo>
                  <a:lnTo>
                    <a:pt x="7619" y="137159"/>
                  </a:lnTo>
                  <a:close/>
                </a:path>
                <a:path w="7619" h="683260">
                  <a:moveTo>
                    <a:pt x="7619" y="139700"/>
                  </a:moveTo>
                  <a:lnTo>
                    <a:pt x="0" y="139700"/>
                  </a:lnTo>
                  <a:lnTo>
                    <a:pt x="0" y="146049"/>
                  </a:lnTo>
                  <a:lnTo>
                    <a:pt x="7619" y="146049"/>
                  </a:lnTo>
                  <a:lnTo>
                    <a:pt x="7619" y="139700"/>
                  </a:lnTo>
                  <a:close/>
                </a:path>
                <a:path w="7619" h="683260">
                  <a:moveTo>
                    <a:pt x="7619" y="146050"/>
                  </a:moveTo>
                  <a:lnTo>
                    <a:pt x="0" y="146050"/>
                  </a:lnTo>
                  <a:lnTo>
                    <a:pt x="0" y="149859"/>
                  </a:lnTo>
                  <a:lnTo>
                    <a:pt x="7619" y="149859"/>
                  </a:lnTo>
                  <a:lnTo>
                    <a:pt x="7619" y="146050"/>
                  </a:lnTo>
                  <a:close/>
                </a:path>
                <a:path w="7619" h="683260">
                  <a:moveTo>
                    <a:pt x="7619" y="149859"/>
                  </a:moveTo>
                  <a:lnTo>
                    <a:pt x="0" y="149859"/>
                  </a:lnTo>
                  <a:lnTo>
                    <a:pt x="0" y="158749"/>
                  </a:lnTo>
                  <a:lnTo>
                    <a:pt x="7619" y="158749"/>
                  </a:lnTo>
                  <a:lnTo>
                    <a:pt x="7619" y="149859"/>
                  </a:lnTo>
                  <a:close/>
                </a:path>
                <a:path w="7619" h="683260">
                  <a:moveTo>
                    <a:pt x="7619" y="158750"/>
                  </a:moveTo>
                  <a:lnTo>
                    <a:pt x="0" y="158750"/>
                  </a:lnTo>
                  <a:lnTo>
                    <a:pt x="0" y="165099"/>
                  </a:lnTo>
                  <a:lnTo>
                    <a:pt x="7619" y="165099"/>
                  </a:lnTo>
                  <a:lnTo>
                    <a:pt x="7619" y="158750"/>
                  </a:lnTo>
                  <a:close/>
                </a:path>
                <a:path w="7619" h="683260">
                  <a:moveTo>
                    <a:pt x="7619" y="165100"/>
                  </a:moveTo>
                  <a:lnTo>
                    <a:pt x="0" y="165100"/>
                  </a:lnTo>
                  <a:lnTo>
                    <a:pt x="0" y="168909"/>
                  </a:lnTo>
                  <a:lnTo>
                    <a:pt x="7619" y="168909"/>
                  </a:lnTo>
                  <a:lnTo>
                    <a:pt x="7619" y="165100"/>
                  </a:lnTo>
                  <a:close/>
                </a:path>
                <a:path w="7619" h="683260">
                  <a:moveTo>
                    <a:pt x="7619" y="168909"/>
                  </a:moveTo>
                  <a:lnTo>
                    <a:pt x="0" y="168909"/>
                  </a:lnTo>
                  <a:lnTo>
                    <a:pt x="0" y="171449"/>
                  </a:lnTo>
                  <a:lnTo>
                    <a:pt x="7619" y="171449"/>
                  </a:lnTo>
                  <a:lnTo>
                    <a:pt x="7619" y="168909"/>
                  </a:lnTo>
                  <a:close/>
                </a:path>
                <a:path w="7619" h="683260">
                  <a:moveTo>
                    <a:pt x="7619" y="171450"/>
                  </a:moveTo>
                  <a:lnTo>
                    <a:pt x="0" y="171450"/>
                  </a:lnTo>
                  <a:lnTo>
                    <a:pt x="0" y="175259"/>
                  </a:lnTo>
                  <a:lnTo>
                    <a:pt x="7619" y="175259"/>
                  </a:lnTo>
                  <a:lnTo>
                    <a:pt x="7619" y="171450"/>
                  </a:lnTo>
                  <a:close/>
                </a:path>
                <a:path w="7619" h="683260">
                  <a:moveTo>
                    <a:pt x="7619" y="175259"/>
                  </a:moveTo>
                  <a:lnTo>
                    <a:pt x="0" y="175259"/>
                  </a:lnTo>
                  <a:lnTo>
                    <a:pt x="0" y="177799"/>
                  </a:lnTo>
                  <a:lnTo>
                    <a:pt x="7619" y="177799"/>
                  </a:lnTo>
                  <a:lnTo>
                    <a:pt x="7619" y="175259"/>
                  </a:lnTo>
                  <a:close/>
                </a:path>
                <a:path w="7619" h="683260">
                  <a:moveTo>
                    <a:pt x="7619" y="177800"/>
                  </a:moveTo>
                  <a:lnTo>
                    <a:pt x="0" y="177800"/>
                  </a:lnTo>
                  <a:lnTo>
                    <a:pt x="0" y="181609"/>
                  </a:lnTo>
                  <a:lnTo>
                    <a:pt x="7619" y="181609"/>
                  </a:lnTo>
                  <a:lnTo>
                    <a:pt x="7619" y="177800"/>
                  </a:lnTo>
                  <a:close/>
                </a:path>
                <a:path w="7619" h="683260">
                  <a:moveTo>
                    <a:pt x="7619" y="181609"/>
                  </a:moveTo>
                  <a:lnTo>
                    <a:pt x="0" y="181609"/>
                  </a:lnTo>
                  <a:lnTo>
                    <a:pt x="0" y="184149"/>
                  </a:lnTo>
                  <a:lnTo>
                    <a:pt x="7619" y="184149"/>
                  </a:lnTo>
                  <a:lnTo>
                    <a:pt x="7619" y="181609"/>
                  </a:lnTo>
                  <a:close/>
                </a:path>
                <a:path w="7619" h="683260">
                  <a:moveTo>
                    <a:pt x="7619" y="184150"/>
                  </a:moveTo>
                  <a:lnTo>
                    <a:pt x="0" y="184150"/>
                  </a:lnTo>
                  <a:lnTo>
                    <a:pt x="0" y="187959"/>
                  </a:lnTo>
                  <a:lnTo>
                    <a:pt x="7619" y="187959"/>
                  </a:lnTo>
                  <a:lnTo>
                    <a:pt x="7619" y="184150"/>
                  </a:lnTo>
                  <a:close/>
                </a:path>
                <a:path w="7619" h="683260">
                  <a:moveTo>
                    <a:pt x="7619" y="187959"/>
                  </a:moveTo>
                  <a:lnTo>
                    <a:pt x="0" y="187959"/>
                  </a:lnTo>
                  <a:lnTo>
                    <a:pt x="0" y="190499"/>
                  </a:lnTo>
                  <a:lnTo>
                    <a:pt x="7619" y="190499"/>
                  </a:lnTo>
                  <a:lnTo>
                    <a:pt x="7619" y="187959"/>
                  </a:lnTo>
                  <a:close/>
                </a:path>
                <a:path w="7619" h="683260">
                  <a:moveTo>
                    <a:pt x="7619" y="190500"/>
                  </a:moveTo>
                  <a:lnTo>
                    <a:pt x="0" y="190500"/>
                  </a:lnTo>
                  <a:lnTo>
                    <a:pt x="0" y="194309"/>
                  </a:lnTo>
                  <a:lnTo>
                    <a:pt x="7619" y="194309"/>
                  </a:lnTo>
                  <a:lnTo>
                    <a:pt x="7619" y="190500"/>
                  </a:lnTo>
                  <a:close/>
                </a:path>
                <a:path w="7619" h="683260">
                  <a:moveTo>
                    <a:pt x="7619" y="194309"/>
                  </a:moveTo>
                  <a:lnTo>
                    <a:pt x="0" y="194309"/>
                  </a:lnTo>
                  <a:lnTo>
                    <a:pt x="0" y="196849"/>
                  </a:lnTo>
                  <a:lnTo>
                    <a:pt x="7619" y="196849"/>
                  </a:lnTo>
                  <a:lnTo>
                    <a:pt x="7619" y="194309"/>
                  </a:lnTo>
                  <a:close/>
                </a:path>
                <a:path w="7619" h="683260">
                  <a:moveTo>
                    <a:pt x="7619" y="196850"/>
                  </a:moveTo>
                  <a:lnTo>
                    <a:pt x="0" y="196850"/>
                  </a:lnTo>
                  <a:lnTo>
                    <a:pt x="0" y="203199"/>
                  </a:lnTo>
                  <a:lnTo>
                    <a:pt x="7619" y="203199"/>
                  </a:lnTo>
                  <a:lnTo>
                    <a:pt x="7619" y="196850"/>
                  </a:lnTo>
                  <a:close/>
                </a:path>
                <a:path w="7619" h="683260">
                  <a:moveTo>
                    <a:pt x="7619" y="203200"/>
                  </a:moveTo>
                  <a:lnTo>
                    <a:pt x="0" y="203200"/>
                  </a:lnTo>
                  <a:lnTo>
                    <a:pt x="0" y="207009"/>
                  </a:lnTo>
                  <a:lnTo>
                    <a:pt x="7619" y="207009"/>
                  </a:lnTo>
                  <a:lnTo>
                    <a:pt x="7619" y="203200"/>
                  </a:lnTo>
                  <a:close/>
                </a:path>
                <a:path w="7619" h="683260">
                  <a:moveTo>
                    <a:pt x="7619" y="207009"/>
                  </a:moveTo>
                  <a:lnTo>
                    <a:pt x="0" y="207009"/>
                  </a:lnTo>
                  <a:lnTo>
                    <a:pt x="0" y="209549"/>
                  </a:lnTo>
                  <a:lnTo>
                    <a:pt x="7619" y="209549"/>
                  </a:lnTo>
                  <a:lnTo>
                    <a:pt x="7619" y="207009"/>
                  </a:lnTo>
                  <a:close/>
                </a:path>
                <a:path w="7619" h="683260">
                  <a:moveTo>
                    <a:pt x="7619" y="209550"/>
                  </a:moveTo>
                  <a:lnTo>
                    <a:pt x="0" y="209550"/>
                  </a:lnTo>
                  <a:lnTo>
                    <a:pt x="0" y="213359"/>
                  </a:lnTo>
                  <a:lnTo>
                    <a:pt x="7619" y="213359"/>
                  </a:lnTo>
                  <a:lnTo>
                    <a:pt x="7619" y="209550"/>
                  </a:lnTo>
                  <a:close/>
                </a:path>
                <a:path w="7619" h="683260">
                  <a:moveTo>
                    <a:pt x="7619" y="213359"/>
                  </a:moveTo>
                  <a:lnTo>
                    <a:pt x="0" y="213359"/>
                  </a:lnTo>
                  <a:lnTo>
                    <a:pt x="0" y="215899"/>
                  </a:lnTo>
                  <a:lnTo>
                    <a:pt x="7619" y="215899"/>
                  </a:lnTo>
                  <a:lnTo>
                    <a:pt x="7619" y="213359"/>
                  </a:lnTo>
                  <a:close/>
                </a:path>
                <a:path w="7619" h="683260">
                  <a:moveTo>
                    <a:pt x="7619" y="215900"/>
                  </a:moveTo>
                  <a:lnTo>
                    <a:pt x="0" y="215900"/>
                  </a:lnTo>
                  <a:lnTo>
                    <a:pt x="0" y="228599"/>
                  </a:lnTo>
                  <a:lnTo>
                    <a:pt x="7619" y="228599"/>
                  </a:lnTo>
                  <a:lnTo>
                    <a:pt x="7619" y="215900"/>
                  </a:lnTo>
                  <a:close/>
                </a:path>
                <a:path w="7619" h="683260">
                  <a:moveTo>
                    <a:pt x="7619" y="228600"/>
                  </a:moveTo>
                  <a:lnTo>
                    <a:pt x="0" y="228600"/>
                  </a:lnTo>
                  <a:lnTo>
                    <a:pt x="0" y="266699"/>
                  </a:lnTo>
                  <a:lnTo>
                    <a:pt x="7619" y="266699"/>
                  </a:lnTo>
                  <a:lnTo>
                    <a:pt x="7619" y="228600"/>
                  </a:lnTo>
                  <a:close/>
                </a:path>
                <a:path w="7619" h="683260">
                  <a:moveTo>
                    <a:pt x="7619" y="266700"/>
                  </a:moveTo>
                  <a:lnTo>
                    <a:pt x="0" y="266700"/>
                  </a:lnTo>
                  <a:lnTo>
                    <a:pt x="0" y="419099"/>
                  </a:lnTo>
                  <a:lnTo>
                    <a:pt x="7619" y="419099"/>
                  </a:lnTo>
                  <a:lnTo>
                    <a:pt x="7619" y="266700"/>
                  </a:lnTo>
                  <a:close/>
                </a:path>
                <a:path w="7619" h="683260">
                  <a:moveTo>
                    <a:pt x="2539" y="680719"/>
                  </a:moveTo>
                  <a:lnTo>
                    <a:pt x="0" y="680719"/>
                  </a:lnTo>
                  <a:lnTo>
                    <a:pt x="0" y="683259"/>
                  </a:lnTo>
                  <a:lnTo>
                    <a:pt x="2539" y="683259"/>
                  </a:lnTo>
                  <a:lnTo>
                    <a:pt x="2539" y="680719"/>
                  </a:lnTo>
                  <a:close/>
                </a:path>
                <a:path w="7619" h="683260">
                  <a:moveTo>
                    <a:pt x="7619" y="678180"/>
                  </a:moveTo>
                  <a:lnTo>
                    <a:pt x="0" y="678180"/>
                  </a:lnTo>
                  <a:lnTo>
                    <a:pt x="0" y="679449"/>
                  </a:lnTo>
                  <a:lnTo>
                    <a:pt x="7619" y="679449"/>
                  </a:lnTo>
                  <a:lnTo>
                    <a:pt x="7619" y="678180"/>
                  </a:lnTo>
                  <a:close/>
                </a:path>
                <a:path w="7619" h="683260">
                  <a:moveTo>
                    <a:pt x="7619" y="674369"/>
                  </a:moveTo>
                  <a:lnTo>
                    <a:pt x="0" y="674369"/>
                  </a:lnTo>
                  <a:lnTo>
                    <a:pt x="0" y="676909"/>
                  </a:lnTo>
                  <a:lnTo>
                    <a:pt x="7619" y="676909"/>
                  </a:lnTo>
                  <a:lnTo>
                    <a:pt x="7619" y="674369"/>
                  </a:lnTo>
                  <a:close/>
                </a:path>
                <a:path w="7619" h="683260">
                  <a:moveTo>
                    <a:pt x="7619" y="671829"/>
                  </a:moveTo>
                  <a:lnTo>
                    <a:pt x="0" y="671829"/>
                  </a:lnTo>
                  <a:lnTo>
                    <a:pt x="0" y="673099"/>
                  </a:lnTo>
                  <a:lnTo>
                    <a:pt x="7619" y="673099"/>
                  </a:lnTo>
                  <a:lnTo>
                    <a:pt x="7619" y="671829"/>
                  </a:lnTo>
                  <a:close/>
                </a:path>
                <a:path w="7619" h="683260">
                  <a:moveTo>
                    <a:pt x="7619" y="668019"/>
                  </a:moveTo>
                  <a:lnTo>
                    <a:pt x="0" y="668019"/>
                  </a:lnTo>
                  <a:lnTo>
                    <a:pt x="0" y="670559"/>
                  </a:lnTo>
                  <a:lnTo>
                    <a:pt x="7619" y="670559"/>
                  </a:lnTo>
                  <a:lnTo>
                    <a:pt x="7619" y="668019"/>
                  </a:lnTo>
                  <a:close/>
                </a:path>
                <a:path w="7619" h="683260">
                  <a:moveTo>
                    <a:pt x="7619" y="665479"/>
                  </a:moveTo>
                  <a:lnTo>
                    <a:pt x="0" y="665479"/>
                  </a:lnTo>
                  <a:lnTo>
                    <a:pt x="0" y="666749"/>
                  </a:lnTo>
                  <a:lnTo>
                    <a:pt x="7619" y="666749"/>
                  </a:lnTo>
                  <a:lnTo>
                    <a:pt x="7619" y="665479"/>
                  </a:lnTo>
                  <a:close/>
                </a:path>
                <a:path w="7619" h="683260">
                  <a:moveTo>
                    <a:pt x="7619" y="661669"/>
                  </a:moveTo>
                  <a:lnTo>
                    <a:pt x="0" y="661669"/>
                  </a:lnTo>
                  <a:lnTo>
                    <a:pt x="0" y="664209"/>
                  </a:lnTo>
                  <a:lnTo>
                    <a:pt x="7619" y="664209"/>
                  </a:lnTo>
                  <a:lnTo>
                    <a:pt x="7619" y="661669"/>
                  </a:lnTo>
                  <a:close/>
                </a:path>
                <a:path w="7619" h="683260">
                  <a:moveTo>
                    <a:pt x="7619" y="659129"/>
                  </a:moveTo>
                  <a:lnTo>
                    <a:pt x="0" y="659129"/>
                  </a:lnTo>
                  <a:lnTo>
                    <a:pt x="0" y="660399"/>
                  </a:lnTo>
                  <a:lnTo>
                    <a:pt x="7619" y="660399"/>
                  </a:lnTo>
                  <a:lnTo>
                    <a:pt x="7619" y="659129"/>
                  </a:lnTo>
                  <a:close/>
                </a:path>
                <a:path w="7619" h="683260">
                  <a:moveTo>
                    <a:pt x="7619" y="655319"/>
                  </a:moveTo>
                  <a:lnTo>
                    <a:pt x="0" y="655319"/>
                  </a:lnTo>
                  <a:lnTo>
                    <a:pt x="0" y="657859"/>
                  </a:lnTo>
                  <a:lnTo>
                    <a:pt x="7619" y="657859"/>
                  </a:lnTo>
                  <a:lnTo>
                    <a:pt x="7619" y="655319"/>
                  </a:lnTo>
                  <a:close/>
                </a:path>
                <a:path w="7619" h="683260">
                  <a:moveTo>
                    <a:pt x="7619" y="652779"/>
                  </a:moveTo>
                  <a:lnTo>
                    <a:pt x="0" y="652779"/>
                  </a:lnTo>
                  <a:lnTo>
                    <a:pt x="0" y="654049"/>
                  </a:lnTo>
                  <a:lnTo>
                    <a:pt x="7619" y="654049"/>
                  </a:lnTo>
                  <a:lnTo>
                    <a:pt x="7619" y="652779"/>
                  </a:lnTo>
                  <a:close/>
                </a:path>
                <a:path w="7619" h="683260">
                  <a:moveTo>
                    <a:pt x="7619" y="648969"/>
                  </a:moveTo>
                  <a:lnTo>
                    <a:pt x="0" y="648969"/>
                  </a:lnTo>
                  <a:lnTo>
                    <a:pt x="0" y="651509"/>
                  </a:lnTo>
                  <a:lnTo>
                    <a:pt x="7619" y="651509"/>
                  </a:lnTo>
                  <a:lnTo>
                    <a:pt x="7619" y="648969"/>
                  </a:lnTo>
                  <a:close/>
                </a:path>
                <a:path w="7619" h="683260">
                  <a:moveTo>
                    <a:pt x="7619" y="646429"/>
                  </a:moveTo>
                  <a:lnTo>
                    <a:pt x="0" y="646429"/>
                  </a:lnTo>
                  <a:lnTo>
                    <a:pt x="0" y="647699"/>
                  </a:lnTo>
                  <a:lnTo>
                    <a:pt x="7619" y="647699"/>
                  </a:lnTo>
                  <a:lnTo>
                    <a:pt x="7619" y="646429"/>
                  </a:lnTo>
                  <a:close/>
                </a:path>
                <a:path w="7619" h="683260">
                  <a:moveTo>
                    <a:pt x="7619" y="642619"/>
                  </a:moveTo>
                  <a:lnTo>
                    <a:pt x="0" y="642619"/>
                  </a:lnTo>
                  <a:lnTo>
                    <a:pt x="0" y="645159"/>
                  </a:lnTo>
                  <a:lnTo>
                    <a:pt x="7619" y="645159"/>
                  </a:lnTo>
                  <a:lnTo>
                    <a:pt x="7619" y="642619"/>
                  </a:lnTo>
                  <a:close/>
                </a:path>
                <a:path w="7619" h="683260">
                  <a:moveTo>
                    <a:pt x="7619" y="640079"/>
                  </a:moveTo>
                  <a:lnTo>
                    <a:pt x="0" y="640079"/>
                  </a:lnTo>
                  <a:lnTo>
                    <a:pt x="0" y="641349"/>
                  </a:lnTo>
                  <a:lnTo>
                    <a:pt x="7619" y="641349"/>
                  </a:lnTo>
                  <a:lnTo>
                    <a:pt x="7619" y="640079"/>
                  </a:lnTo>
                  <a:close/>
                </a:path>
                <a:path w="7619" h="683260">
                  <a:moveTo>
                    <a:pt x="7619" y="634999"/>
                  </a:moveTo>
                  <a:lnTo>
                    <a:pt x="0" y="634999"/>
                  </a:lnTo>
                  <a:lnTo>
                    <a:pt x="0" y="638809"/>
                  </a:lnTo>
                  <a:lnTo>
                    <a:pt x="7619" y="638809"/>
                  </a:lnTo>
                  <a:lnTo>
                    <a:pt x="7619" y="634999"/>
                  </a:lnTo>
                  <a:close/>
                </a:path>
                <a:path w="7619" h="683260">
                  <a:moveTo>
                    <a:pt x="7619" y="628649"/>
                  </a:moveTo>
                  <a:lnTo>
                    <a:pt x="0" y="628649"/>
                  </a:lnTo>
                  <a:lnTo>
                    <a:pt x="0" y="633729"/>
                  </a:lnTo>
                  <a:lnTo>
                    <a:pt x="7619" y="633729"/>
                  </a:lnTo>
                  <a:lnTo>
                    <a:pt x="7619" y="628649"/>
                  </a:lnTo>
                  <a:close/>
                </a:path>
                <a:path w="7619" h="683260">
                  <a:moveTo>
                    <a:pt x="7619" y="622300"/>
                  </a:moveTo>
                  <a:lnTo>
                    <a:pt x="0" y="622300"/>
                  </a:lnTo>
                  <a:lnTo>
                    <a:pt x="0" y="627379"/>
                  </a:lnTo>
                  <a:lnTo>
                    <a:pt x="7619" y="627379"/>
                  </a:lnTo>
                  <a:lnTo>
                    <a:pt x="7619" y="622300"/>
                  </a:lnTo>
                  <a:close/>
                </a:path>
                <a:path w="7619" h="683260">
                  <a:moveTo>
                    <a:pt x="7619" y="615949"/>
                  </a:moveTo>
                  <a:lnTo>
                    <a:pt x="0" y="615949"/>
                  </a:lnTo>
                  <a:lnTo>
                    <a:pt x="0" y="621030"/>
                  </a:lnTo>
                  <a:lnTo>
                    <a:pt x="7619" y="621030"/>
                  </a:lnTo>
                  <a:lnTo>
                    <a:pt x="7619" y="615949"/>
                  </a:lnTo>
                  <a:close/>
                </a:path>
                <a:path w="7619" h="683260">
                  <a:moveTo>
                    <a:pt x="7619" y="609599"/>
                  </a:moveTo>
                  <a:lnTo>
                    <a:pt x="0" y="609599"/>
                  </a:lnTo>
                  <a:lnTo>
                    <a:pt x="0" y="614679"/>
                  </a:lnTo>
                  <a:lnTo>
                    <a:pt x="7619" y="614679"/>
                  </a:lnTo>
                  <a:lnTo>
                    <a:pt x="7619" y="609599"/>
                  </a:lnTo>
                  <a:close/>
                </a:path>
                <a:path w="7619" h="683260">
                  <a:moveTo>
                    <a:pt x="7619" y="603249"/>
                  </a:moveTo>
                  <a:lnTo>
                    <a:pt x="0" y="603249"/>
                  </a:lnTo>
                  <a:lnTo>
                    <a:pt x="0" y="608329"/>
                  </a:lnTo>
                  <a:lnTo>
                    <a:pt x="7619" y="608329"/>
                  </a:lnTo>
                  <a:lnTo>
                    <a:pt x="7619" y="603249"/>
                  </a:lnTo>
                  <a:close/>
                </a:path>
                <a:path w="7619" h="683260">
                  <a:moveTo>
                    <a:pt x="7619" y="596899"/>
                  </a:moveTo>
                  <a:lnTo>
                    <a:pt x="0" y="596899"/>
                  </a:lnTo>
                  <a:lnTo>
                    <a:pt x="0" y="601979"/>
                  </a:lnTo>
                  <a:lnTo>
                    <a:pt x="7619" y="601979"/>
                  </a:lnTo>
                  <a:lnTo>
                    <a:pt x="7619" y="596899"/>
                  </a:lnTo>
                  <a:close/>
                </a:path>
                <a:path w="7619" h="683260">
                  <a:moveTo>
                    <a:pt x="7619" y="590549"/>
                  </a:moveTo>
                  <a:lnTo>
                    <a:pt x="0" y="590549"/>
                  </a:lnTo>
                  <a:lnTo>
                    <a:pt x="0" y="595629"/>
                  </a:lnTo>
                  <a:lnTo>
                    <a:pt x="7619" y="595629"/>
                  </a:lnTo>
                  <a:lnTo>
                    <a:pt x="7619" y="590549"/>
                  </a:lnTo>
                  <a:close/>
                </a:path>
                <a:path w="7619" h="683260">
                  <a:moveTo>
                    <a:pt x="7619" y="584199"/>
                  </a:moveTo>
                  <a:lnTo>
                    <a:pt x="0" y="584199"/>
                  </a:lnTo>
                  <a:lnTo>
                    <a:pt x="0" y="589279"/>
                  </a:lnTo>
                  <a:lnTo>
                    <a:pt x="7619" y="589279"/>
                  </a:lnTo>
                  <a:lnTo>
                    <a:pt x="7619" y="584199"/>
                  </a:lnTo>
                  <a:close/>
                </a:path>
                <a:path w="7619" h="683260">
                  <a:moveTo>
                    <a:pt x="7619" y="577849"/>
                  </a:moveTo>
                  <a:lnTo>
                    <a:pt x="0" y="577849"/>
                  </a:lnTo>
                  <a:lnTo>
                    <a:pt x="0" y="582929"/>
                  </a:lnTo>
                  <a:lnTo>
                    <a:pt x="7619" y="582929"/>
                  </a:lnTo>
                  <a:lnTo>
                    <a:pt x="7619" y="577849"/>
                  </a:lnTo>
                  <a:close/>
                </a:path>
                <a:path w="7619" h="683260">
                  <a:moveTo>
                    <a:pt x="7619" y="571499"/>
                  </a:moveTo>
                  <a:lnTo>
                    <a:pt x="0" y="571499"/>
                  </a:lnTo>
                  <a:lnTo>
                    <a:pt x="0" y="576579"/>
                  </a:lnTo>
                  <a:lnTo>
                    <a:pt x="7619" y="576579"/>
                  </a:lnTo>
                  <a:lnTo>
                    <a:pt x="7619" y="571499"/>
                  </a:lnTo>
                  <a:close/>
                </a:path>
                <a:path w="7619" h="683260">
                  <a:moveTo>
                    <a:pt x="7619" y="565149"/>
                  </a:moveTo>
                  <a:lnTo>
                    <a:pt x="0" y="565149"/>
                  </a:lnTo>
                  <a:lnTo>
                    <a:pt x="0" y="570229"/>
                  </a:lnTo>
                  <a:lnTo>
                    <a:pt x="7619" y="570229"/>
                  </a:lnTo>
                  <a:lnTo>
                    <a:pt x="7619" y="565149"/>
                  </a:lnTo>
                  <a:close/>
                </a:path>
                <a:path w="7619" h="683260">
                  <a:moveTo>
                    <a:pt x="7619" y="558799"/>
                  </a:moveTo>
                  <a:lnTo>
                    <a:pt x="0" y="558799"/>
                  </a:lnTo>
                  <a:lnTo>
                    <a:pt x="0" y="563879"/>
                  </a:lnTo>
                  <a:lnTo>
                    <a:pt x="7619" y="563879"/>
                  </a:lnTo>
                  <a:lnTo>
                    <a:pt x="7619" y="558799"/>
                  </a:lnTo>
                  <a:close/>
                </a:path>
                <a:path w="7619" h="683260">
                  <a:moveTo>
                    <a:pt x="7619" y="551179"/>
                  </a:moveTo>
                  <a:lnTo>
                    <a:pt x="0" y="551179"/>
                  </a:lnTo>
                  <a:lnTo>
                    <a:pt x="0" y="557529"/>
                  </a:lnTo>
                  <a:lnTo>
                    <a:pt x="7619" y="557529"/>
                  </a:lnTo>
                  <a:lnTo>
                    <a:pt x="7619" y="551179"/>
                  </a:lnTo>
                  <a:close/>
                </a:path>
                <a:path w="7619" h="683260">
                  <a:moveTo>
                    <a:pt x="7619" y="546099"/>
                  </a:moveTo>
                  <a:lnTo>
                    <a:pt x="0" y="546099"/>
                  </a:lnTo>
                  <a:lnTo>
                    <a:pt x="0" y="549909"/>
                  </a:lnTo>
                  <a:lnTo>
                    <a:pt x="7619" y="549909"/>
                  </a:lnTo>
                  <a:lnTo>
                    <a:pt x="7619" y="546099"/>
                  </a:lnTo>
                  <a:close/>
                </a:path>
                <a:path w="7619" h="683260">
                  <a:moveTo>
                    <a:pt x="7619" y="539749"/>
                  </a:moveTo>
                  <a:lnTo>
                    <a:pt x="0" y="539749"/>
                  </a:lnTo>
                  <a:lnTo>
                    <a:pt x="0" y="544830"/>
                  </a:lnTo>
                  <a:lnTo>
                    <a:pt x="7619" y="544830"/>
                  </a:lnTo>
                  <a:lnTo>
                    <a:pt x="7619" y="539749"/>
                  </a:lnTo>
                  <a:close/>
                </a:path>
                <a:path w="7619" h="683260">
                  <a:moveTo>
                    <a:pt x="7619" y="532129"/>
                  </a:moveTo>
                  <a:lnTo>
                    <a:pt x="0" y="532129"/>
                  </a:lnTo>
                  <a:lnTo>
                    <a:pt x="0" y="538479"/>
                  </a:lnTo>
                  <a:lnTo>
                    <a:pt x="7619" y="538479"/>
                  </a:lnTo>
                  <a:lnTo>
                    <a:pt x="7619" y="532129"/>
                  </a:lnTo>
                  <a:close/>
                </a:path>
                <a:path w="7619" h="683260">
                  <a:moveTo>
                    <a:pt x="7619" y="527049"/>
                  </a:moveTo>
                  <a:lnTo>
                    <a:pt x="0" y="527049"/>
                  </a:lnTo>
                  <a:lnTo>
                    <a:pt x="0" y="530859"/>
                  </a:lnTo>
                  <a:lnTo>
                    <a:pt x="7619" y="530859"/>
                  </a:lnTo>
                  <a:lnTo>
                    <a:pt x="7619" y="527049"/>
                  </a:lnTo>
                  <a:close/>
                </a:path>
                <a:path w="7619" h="683260">
                  <a:moveTo>
                    <a:pt x="7619" y="520699"/>
                  </a:moveTo>
                  <a:lnTo>
                    <a:pt x="0" y="520699"/>
                  </a:lnTo>
                  <a:lnTo>
                    <a:pt x="0" y="525779"/>
                  </a:lnTo>
                  <a:lnTo>
                    <a:pt x="7619" y="525779"/>
                  </a:lnTo>
                  <a:lnTo>
                    <a:pt x="7619" y="520699"/>
                  </a:lnTo>
                  <a:close/>
                </a:path>
                <a:path w="7619" h="683260">
                  <a:moveTo>
                    <a:pt x="7619" y="514349"/>
                  </a:moveTo>
                  <a:lnTo>
                    <a:pt x="0" y="514349"/>
                  </a:lnTo>
                  <a:lnTo>
                    <a:pt x="0" y="519429"/>
                  </a:lnTo>
                  <a:lnTo>
                    <a:pt x="7619" y="519429"/>
                  </a:lnTo>
                  <a:lnTo>
                    <a:pt x="7619" y="514349"/>
                  </a:lnTo>
                  <a:close/>
                </a:path>
                <a:path w="7619" h="683260">
                  <a:moveTo>
                    <a:pt x="7619" y="507999"/>
                  </a:moveTo>
                  <a:lnTo>
                    <a:pt x="0" y="507999"/>
                  </a:lnTo>
                  <a:lnTo>
                    <a:pt x="0" y="513079"/>
                  </a:lnTo>
                  <a:lnTo>
                    <a:pt x="7619" y="513079"/>
                  </a:lnTo>
                  <a:lnTo>
                    <a:pt x="7619" y="507999"/>
                  </a:lnTo>
                  <a:close/>
                </a:path>
                <a:path w="7619" h="683260">
                  <a:moveTo>
                    <a:pt x="7619" y="501649"/>
                  </a:moveTo>
                  <a:lnTo>
                    <a:pt x="0" y="501649"/>
                  </a:lnTo>
                  <a:lnTo>
                    <a:pt x="0" y="506729"/>
                  </a:lnTo>
                  <a:lnTo>
                    <a:pt x="7619" y="506729"/>
                  </a:lnTo>
                  <a:lnTo>
                    <a:pt x="7619" y="501649"/>
                  </a:lnTo>
                  <a:close/>
                </a:path>
                <a:path w="7619" h="683260">
                  <a:moveTo>
                    <a:pt x="7619" y="495299"/>
                  </a:moveTo>
                  <a:lnTo>
                    <a:pt x="0" y="495299"/>
                  </a:lnTo>
                  <a:lnTo>
                    <a:pt x="0" y="500379"/>
                  </a:lnTo>
                  <a:lnTo>
                    <a:pt x="7619" y="500379"/>
                  </a:lnTo>
                  <a:lnTo>
                    <a:pt x="7619" y="495299"/>
                  </a:lnTo>
                  <a:close/>
                </a:path>
                <a:path w="7619" h="683260">
                  <a:moveTo>
                    <a:pt x="7619" y="488949"/>
                  </a:moveTo>
                  <a:lnTo>
                    <a:pt x="0" y="488949"/>
                  </a:lnTo>
                  <a:lnTo>
                    <a:pt x="0" y="494029"/>
                  </a:lnTo>
                  <a:lnTo>
                    <a:pt x="7619" y="494029"/>
                  </a:lnTo>
                  <a:lnTo>
                    <a:pt x="7619" y="488949"/>
                  </a:lnTo>
                  <a:close/>
                </a:path>
                <a:path w="7619" h="683260">
                  <a:moveTo>
                    <a:pt x="7619" y="482599"/>
                  </a:moveTo>
                  <a:lnTo>
                    <a:pt x="0" y="482599"/>
                  </a:lnTo>
                  <a:lnTo>
                    <a:pt x="0" y="487679"/>
                  </a:lnTo>
                  <a:lnTo>
                    <a:pt x="7619" y="487679"/>
                  </a:lnTo>
                  <a:lnTo>
                    <a:pt x="7619" y="482599"/>
                  </a:lnTo>
                  <a:close/>
                </a:path>
                <a:path w="7619" h="683260">
                  <a:moveTo>
                    <a:pt x="7619" y="476249"/>
                  </a:moveTo>
                  <a:lnTo>
                    <a:pt x="0" y="476249"/>
                  </a:lnTo>
                  <a:lnTo>
                    <a:pt x="0" y="481330"/>
                  </a:lnTo>
                  <a:lnTo>
                    <a:pt x="7619" y="481330"/>
                  </a:lnTo>
                  <a:lnTo>
                    <a:pt x="7619" y="476249"/>
                  </a:lnTo>
                  <a:close/>
                </a:path>
                <a:path w="7619" h="683260">
                  <a:moveTo>
                    <a:pt x="7619" y="469899"/>
                  </a:moveTo>
                  <a:lnTo>
                    <a:pt x="0" y="469899"/>
                  </a:lnTo>
                  <a:lnTo>
                    <a:pt x="0" y="474979"/>
                  </a:lnTo>
                  <a:lnTo>
                    <a:pt x="7619" y="474979"/>
                  </a:lnTo>
                  <a:lnTo>
                    <a:pt x="7619" y="469899"/>
                  </a:lnTo>
                  <a:close/>
                </a:path>
                <a:path w="7619" h="683260">
                  <a:moveTo>
                    <a:pt x="7619" y="463549"/>
                  </a:moveTo>
                  <a:lnTo>
                    <a:pt x="0" y="463549"/>
                  </a:lnTo>
                  <a:lnTo>
                    <a:pt x="0" y="468629"/>
                  </a:lnTo>
                  <a:lnTo>
                    <a:pt x="7619" y="468629"/>
                  </a:lnTo>
                  <a:lnTo>
                    <a:pt x="7619" y="463549"/>
                  </a:lnTo>
                  <a:close/>
                </a:path>
                <a:path w="7619" h="683260">
                  <a:moveTo>
                    <a:pt x="7619" y="457199"/>
                  </a:moveTo>
                  <a:lnTo>
                    <a:pt x="0" y="457199"/>
                  </a:lnTo>
                  <a:lnTo>
                    <a:pt x="0" y="462279"/>
                  </a:lnTo>
                  <a:lnTo>
                    <a:pt x="7619" y="462279"/>
                  </a:lnTo>
                  <a:lnTo>
                    <a:pt x="7619" y="457199"/>
                  </a:lnTo>
                  <a:close/>
                </a:path>
                <a:path w="7619" h="683260">
                  <a:moveTo>
                    <a:pt x="7619" y="450849"/>
                  </a:moveTo>
                  <a:lnTo>
                    <a:pt x="0" y="450849"/>
                  </a:lnTo>
                  <a:lnTo>
                    <a:pt x="0" y="455930"/>
                  </a:lnTo>
                  <a:lnTo>
                    <a:pt x="7619" y="455930"/>
                  </a:lnTo>
                  <a:lnTo>
                    <a:pt x="7619" y="450849"/>
                  </a:lnTo>
                  <a:close/>
                </a:path>
                <a:path w="7619" h="683260">
                  <a:moveTo>
                    <a:pt x="7619" y="431799"/>
                  </a:moveTo>
                  <a:lnTo>
                    <a:pt x="0" y="431799"/>
                  </a:lnTo>
                  <a:lnTo>
                    <a:pt x="0" y="449579"/>
                  </a:lnTo>
                  <a:lnTo>
                    <a:pt x="7619" y="449579"/>
                  </a:lnTo>
                  <a:lnTo>
                    <a:pt x="7619" y="431799"/>
                  </a:lnTo>
                  <a:close/>
                </a:path>
                <a:path w="7619" h="683260">
                  <a:moveTo>
                    <a:pt x="7619" y="425449"/>
                  </a:moveTo>
                  <a:lnTo>
                    <a:pt x="0" y="425449"/>
                  </a:lnTo>
                  <a:lnTo>
                    <a:pt x="0" y="430529"/>
                  </a:lnTo>
                  <a:lnTo>
                    <a:pt x="7619" y="430529"/>
                  </a:lnTo>
                  <a:lnTo>
                    <a:pt x="7619" y="425449"/>
                  </a:lnTo>
                  <a:close/>
                </a:path>
                <a:path w="7619" h="683260">
                  <a:moveTo>
                    <a:pt x="7619" y="420369"/>
                  </a:moveTo>
                  <a:lnTo>
                    <a:pt x="0" y="420369"/>
                  </a:lnTo>
                  <a:lnTo>
                    <a:pt x="0" y="424179"/>
                  </a:lnTo>
                  <a:lnTo>
                    <a:pt x="7619" y="424179"/>
                  </a:lnTo>
                  <a:lnTo>
                    <a:pt x="7619" y="420369"/>
                  </a:lnTo>
                  <a:close/>
                </a:path>
              </a:pathLst>
            </a:custGeom>
            <a:solidFill>
              <a:srgbClr val="6800F1"/>
            </a:solidFill>
          </p:spPr>
          <p:txBody>
            <a:bodyPr bIns="0" lIns="0" rIns="0" rtlCol="0" tIns="0" wrap="square"/>
            <a:p/>
          </p:txBody>
        </p:sp>
        <p:sp>
          <p:nvSpPr>
            <p:cNvPr id="1050469" name="object 1777"/>
            <p:cNvSpPr/>
            <p:nvPr/>
          </p:nvSpPr>
          <p:spPr>
            <a:xfrm>
              <a:off x="2771140" y="5808980"/>
              <a:ext cx="13970" cy="692150"/>
            </a:xfrm>
            <a:custGeom>
              <a:avLst/>
              <a:ahLst/>
              <a:rect l="l" t="t" r="r" b="b"/>
              <a:pathLst>
                <a:path w="13969" h="692150">
                  <a:moveTo>
                    <a:pt x="5080" y="689610"/>
                  </a:moveTo>
                  <a:lnTo>
                    <a:pt x="0" y="689610"/>
                  </a:lnTo>
                  <a:lnTo>
                    <a:pt x="0" y="690880"/>
                  </a:lnTo>
                  <a:lnTo>
                    <a:pt x="1270" y="690880"/>
                  </a:lnTo>
                  <a:lnTo>
                    <a:pt x="1270" y="692150"/>
                  </a:lnTo>
                  <a:lnTo>
                    <a:pt x="5080" y="692150"/>
                  </a:lnTo>
                  <a:lnTo>
                    <a:pt x="5080" y="689610"/>
                  </a:lnTo>
                  <a:close/>
                </a:path>
                <a:path w="13969" h="692150">
                  <a:moveTo>
                    <a:pt x="13970" y="685800"/>
                  </a:moveTo>
                  <a:lnTo>
                    <a:pt x="7620" y="685800"/>
                  </a:lnTo>
                  <a:lnTo>
                    <a:pt x="0" y="685800"/>
                  </a:lnTo>
                  <a:lnTo>
                    <a:pt x="0" y="688340"/>
                  </a:lnTo>
                  <a:lnTo>
                    <a:pt x="7620" y="688340"/>
                  </a:lnTo>
                  <a:lnTo>
                    <a:pt x="8890" y="688340"/>
                  </a:lnTo>
                  <a:lnTo>
                    <a:pt x="8890" y="689610"/>
                  </a:lnTo>
                  <a:lnTo>
                    <a:pt x="12700" y="689610"/>
                  </a:lnTo>
                  <a:lnTo>
                    <a:pt x="12700" y="688340"/>
                  </a:lnTo>
                  <a:lnTo>
                    <a:pt x="13970" y="688340"/>
                  </a:lnTo>
                  <a:lnTo>
                    <a:pt x="13970" y="685800"/>
                  </a:lnTo>
                  <a:close/>
                </a:path>
                <a:path w="13969" h="692150">
                  <a:moveTo>
                    <a:pt x="13970" y="683272"/>
                  </a:moveTo>
                  <a:lnTo>
                    <a:pt x="7620" y="683272"/>
                  </a:lnTo>
                  <a:lnTo>
                    <a:pt x="0" y="683272"/>
                  </a:lnTo>
                  <a:lnTo>
                    <a:pt x="0" y="684530"/>
                  </a:lnTo>
                  <a:lnTo>
                    <a:pt x="7620" y="684530"/>
                  </a:lnTo>
                  <a:lnTo>
                    <a:pt x="13970" y="684530"/>
                  </a:lnTo>
                  <a:lnTo>
                    <a:pt x="13970" y="683272"/>
                  </a:lnTo>
                  <a:close/>
                </a:path>
                <a:path w="13969" h="692150">
                  <a:moveTo>
                    <a:pt x="13970" y="679450"/>
                  </a:moveTo>
                  <a:lnTo>
                    <a:pt x="7620" y="679450"/>
                  </a:lnTo>
                  <a:lnTo>
                    <a:pt x="0" y="679450"/>
                  </a:lnTo>
                  <a:lnTo>
                    <a:pt x="0" y="681990"/>
                  </a:lnTo>
                  <a:lnTo>
                    <a:pt x="7620" y="681990"/>
                  </a:lnTo>
                  <a:lnTo>
                    <a:pt x="13970" y="681990"/>
                  </a:lnTo>
                  <a:lnTo>
                    <a:pt x="13970" y="679450"/>
                  </a:lnTo>
                  <a:close/>
                </a:path>
                <a:path w="13969" h="692150">
                  <a:moveTo>
                    <a:pt x="13970" y="676922"/>
                  </a:moveTo>
                  <a:lnTo>
                    <a:pt x="7620" y="676922"/>
                  </a:lnTo>
                  <a:lnTo>
                    <a:pt x="0" y="676922"/>
                  </a:lnTo>
                  <a:lnTo>
                    <a:pt x="0" y="678192"/>
                  </a:lnTo>
                  <a:lnTo>
                    <a:pt x="7620" y="678192"/>
                  </a:lnTo>
                  <a:lnTo>
                    <a:pt x="13970" y="678192"/>
                  </a:lnTo>
                  <a:lnTo>
                    <a:pt x="13970" y="676922"/>
                  </a:lnTo>
                  <a:close/>
                </a:path>
                <a:path w="13969" h="692150">
                  <a:moveTo>
                    <a:pt x="13970" y="673100"/>
                  </a:moveTo>
                  <a:lnTo>
                    <a:pt x="7620" y="673100"/>
                  </a:lnTo>
                  <a:lnTo>
                    <a:pt x="0" y="673100"/>
                  </a:lnTo>
                  <a:lnTo>
                    <a:pt x="0" y="675640"/>
                  </a:lnTo>
                  <a:lnTo>
                    <a:pt x="7620" y="675640"/>
                  </a:lnTo>
                  <a:lnTo>
                    <a:pt x="13970" y="675640"/>
                  </a:lnTo>
                  <a:lnTo>
                    <a:pt x="13970" y="673100"/>
                  </a:lnTo>
                  <a:close/>
                </a:path>
                <a:path w="13969" h="692150">
                  <a:moveTo>
                    <a:pt x="13970" y="670572"/>
                  </a:moveTo>
                  <a:lnTo>
                    <a:pt x="7620" y="670572"/>
                  </a:lnTo>
                  <a:lnTo>
                    <a:pt x="0" y="670572"/>
                  </a:lnTo>
                  <a:lnTo>
                    <a:pt x="0" y="671842"/>
                  </a:lnTo>
                  <a:lnTo>
                    <a:pt x="7620" y="671842"/>
                  </a:lnTo>
                  <a:lnTo>
                    <a:pt x="13970" y="671842"/>
                  </a:lnTo>
                  <a:lnTo>
                    <a:pt x="13970" y="670572"/>
                  </a:lnTo>
                  <a:close/>
                </a:path>
                <a:path w="13969" h="692150">
                  <a:moveTo>
                    <a:pt x="13970" y="666750"/>
                  </a:moveTo>
                  <a:lnTo>
                    <a:pt x="7620" y="666750"/>
                  </a:lnTo>
                  <a:lnTo>
                    <a:pt x="0" y="666750"/>
                  </a:lnTo>
                  <a:lnTo>
                    <a:pt x="0" y="669290"/>
                  </a:lnTo>
                  <a:lnTo>
                    <a:pt x="7620" y="669290"/>
                  </a:lnTo>
                  <a:lnTo>
                    <a:pt x="13970" y="669290"/>
                  </a:lnTo>
                  <a:lnTo>
                    <a:pt x="13970" y="666750"/>
                  </a:lnTo>
                  <a:close/>
                </a:path>
                <a:path w="13969" h="692150">
                  <a:moveTo>
                    <a:pt x="13970" y="664222"/>
                  </a:moveTo>
                  <a:lnTo>
                    <a:pt x="7620" y="664222"/>
                  </a:lnTo>
                  <a:lnTo>
                    <a:pt x="0" y="664222"/>
                  </a:lnTo>
                  <a:lnTo>
                    <a:pt x="0" y="665480"/>
                  </a:lnTo>
                  <a:lnTo>
                    <a:pt x="7620" y="665480"/>
                  </a:lnTo>
                  <a:lnTo>
                    <a:pt x="13970" y="665480"/>
                  </a:lnTo>
                  <a:lnTo>
                    <a:pt x="13970" y="664222"/>
                  </a:lnTo>
                  <a:close/>
                </a:path>
                <a:path w="13969" h="692150">
                  <a:moveTo>
                    <a:pt x="13970" y="660400"/>
                  </a:moveTo>
                  <a:lnTo>
                    <a:pt x="7620" y="660400"/>
                  </a:lnTo>
                  <a:lnTo>
                    <a:pt x="0" y="660400"/>
                  </a:lnTo>
                  <a:lnTo>
                    <a:pt x="0" y="662940"/>
                  </a:lnTo>
                  <a:lnTo>
                    <a:pt x="7620" y="662940"/>
                  </a:lnTo>
                  <a:lnTo>
                    <a:pt x="13970" y="662940"/>
                  </a:lnTo>
                  <a:lnTo>
                    <a:pt x="13970" y="660400"/>
                  </a:lnTo>
                  <a:close/>
                </a:path>
                <a:path w="13969" h="692150">
                  <a:moveTo>
                    <a:pt x="13970" y="657860"/>
                  </a:moveTo>
                  <a:lnTo>
                    <a:pt x="7620" y="657860"/>
                  </a:lnTo>
                  <a:lnTo>
                    <a:pt x="0" y="657860"/>
                  </a:lnTo>
                  <a:lnTo>
                    <a:pt x="0" y="659130"/>
                  </a:lnTo>
                  <a:lnTo>
                    <a:pt x="7620" y="659130"/>
                  </a:lnTo>
                  <a:lnTo>
                    <a:pt x="13970" y="659130"/>
                  </a:lnTo>
                  <a:lnTo>
                    <a:pt x="13970" y="657860"/>
                  </a:lnTo>
                  <a:close/>
                </a:path>
                <a:path w="13969" h="692150">
                  <a:moveTo>
                    <a:pt x="13970" y="654050"/>
                  </a:moveTo>
                  <a:lnTo>
                    <a:pt x="7620" y="654050"/>
                  </a:lnTo>
                  <a:lnTo>
                    <a:pt x="0" y="654050"/>
                  </a:lnTo>
                  <a:lnTo>
                    <a:pt x="0" y="656590"/>
                  </a:lnTo>
                  <a:lnTo>
                    <a:pt x="7620" y="656590"/>
                  </a:lnTo>
                  <a:lnTo>
                    <a:pt x="13970" y="656590"/>
                  </a:lnTo>
                  <a:lnTo>
                    <a:pt x="13970" y="654050"/>
                  </a:lnTo>
                  <a:close/>
                </a:path>
                <a:path w="13969" h="692150">
                  <a:moveTo>
                    <a:pt x="13970" y="651510"/>
                  </a:moveTo>
                  <a:lnTo>
                    <a:pt x="7620" y="651510"/>
                  </a:lnTo>
                  <a:lnTo>
                    <a:pt x="0" y="651510"/>
                  </a:lnTo>
                  <a:lnTo>
                    <a:pt x="0" y="652780"/>
                  </a:lnTo>
                  <a:lnTo>
                    <a:pt x="7620" y="652780"/>
                  </a:lnTo>
                  <a:lnTo>
                    <a:pt x="13970" y="652780"/>
                  </a:lnTo>
                  <a:lnTo>
                    <a:pt x="13970" y="651510"/>
                  </a:lnTo>
                  <a:close/>
                </a:path>
                <a:path w="13969" h="692150">
                  <a:moveTo>
                    <a:pt x="13970" y="647700"/>
                  </a:moveTo>
                  <a:lnTo>
                    <a:pt x="7620" y="647700"/>
                  </a:lnTo>
                  <a:lnTo>
                    <a:pt x="0" y="647700"/>
                  </a:lnTo>
                  <a:lnTo>
                    <a:pt x="0" y="650240"/>
                  </a:lnTo>
                  <a:lnTo>
                    <a:pt x="7620" y="650240"/>
                  </a:lnTo>
                  <a:lnTo>
                    <a:pt x="13970" y="650240"/>
                  </a:lnTo>
                  <a:lnTo>
                    <a:pt x="13970" y="647700"/>
                  </a:lnTo>
                  <a:close/>
                </a:path>
                <a:path w="13969" h="692150">
                  <a:moveTo>
                    <a:pt x="13970" y="645160"/>
                  </a:moveTo>
                  <a:lnTo>
                    <a:pt x="7620" y="645160"/>
                  </a:lnTo>
                  <a:lnTo>
                    <a:pt x="0" y="645160"/>
                  </a:lnTo>
                  <a:lnTo>
                    <a:pt x="0" y="646430"/>
                  </a:lnTo>
                  <a:lnTo>
                    <a:pt x="7620" y="646430"/>
                  </a:lnTo>
                  <a:lnTo>
                    <a:pt x="13970" y="646430"/>
                  </a:lnTo>
                  <a:lnTo>
                    <a:pt x="13970" y="645160"/>
                  </a:lnTo>
                  <a:close/>
                </a:path>
                <a:path w="13969" h="692150">
                  <a:moveTo>
                    <a:pt x="13970" y="640080"/>
                  </a:moveTo>
                  <a:lnTo>
                    <a:pt x="7620" y="640080"/>
                  </a:lnTo>
                  <a:lnTo>
                    <a:pt x="0" y="640080"/>
                  </a:lnTo>
                  <a:lnTo>
                    <a:pt x="0" y="643890"/>
                  </a:lnTo>
                  <a:lnTo>
                    <a:pt x="7620" y="643890"/>
                  </a:lnTo>
                  <a:lnTo>
                    <a:pt x="13970" y="643890"/>
                  </a:lnTo>
                  <a:lnTo>
                    <a:pt x="13970" y="640080"/>
                  </a:lnTo>
                  <a:close/>
                </a:path>
                <a:path w="13969" h="692150">
                  <a:moveTo>
                    <a:pt x="13970" y="633742"/>
                  </a:moveTo>
                  <a:lnTo>
                    <a:pt x="7620" y="633742"/>
                  </a:lnTo>
                  <a:lnTo>
                    <a:pt x="0" y="633742"/>
                  </a:lnTo>
                  <a:lnTo>
                    <a:pt x="0" y="638822"/>
                  </a:lnTo>
                  <a:lnTo>
                    <a:pt x="7620" y="638822"/>
                  </a:lnTo>
                  <a:lnTo>
                    <a:pt x="13970" y="638822"/>
                  </a:lnTo>
                  <a:lnTo>
                    <a:pt x="13970" y="633742"/>
                  </a:lnTo>
                  <a:close/>
                </a:path>
                <a:path w="13969" h="692150">
                  <a:moveTo>
                    <a:pt x="13970" y="627392"/>
                  </a:moveTo>
                  <a:lnTo>
                    <a:pt x="7620" y="627392"/>
                  </a:lnTo>
                  <a:lnTo>
                    <a:pt x="0" y="627392"/>
                  </a:lnTo>
                  <a:lnTo>
                    <a:pt x="0" y="632460"/>
                  </a:lnTo>
                  <a:lnTo>
                    <a:pt x="7620" y="632460"/>
                  </a:lnTo>
                  <a:lnTo>
                    <a:pt x="13970" y="632460"/>
                  </a:lnTo>
                  <a:lnTo>
                    <a:pt x="13970" y="627392"/>
                  </a:lnTo>
                  <a:close/>
                </a:path>
                <a:path w="13969" h="692150">
                  <a:moveTo>
                    <a:pt x="13970" y="621042"/>
                  </a:moveTo>
                  <a:lnTo>
                    <a:pt x="7620" y="621042"/>
                  </a:lnTo>
                  <a:lnTo>
                    <a:pt x="0" y="621042"/>
                  </a:lnTo>
                  <a:lnTo>
                    <a:pt x="0" y="626122"/>
                  </a:lnTo>
                  <a:lnTo>
                    <a:pt x="7620" y="626122"/>
                  </a:lnTo>
                  <a:lnTo>
                    <a:pt x="13970" y="626122"/>
                  </a:lnTo>
                  <a:lnTo>
                    <a:pt x="13970" y="621042"/>
                  </a:lnTo>
                  <a:close/>
                </a:path>
                <a:path w="13969" h="692150">
                  <a:moveTo>
                    <a:pt x="13970" y="614680"/>
                  </a:moveTo>
                  <a:lnTo>
                    <a:pt x="7620" y="614680"/>
                  </a:lnTo>
                  <a:lnTo>
                    <a:pt x="0" y="614680"/>
                  </a:lnTo>
                  <a:lnTo>
                    <a:pt x="0" y="619760"/>
                  </a:lnTo>
                  <a:lnTo>
                    <a:pt x="7620" y="619760"/>
                  </a:lnTo>
                  <a:lnTo>
                    <a:pt x="13970" y="619760"/>
                  </a:lnTo>
                  <a:lnTo>
                    <a:pt x="13970" y="614680"/>
                  </a:lnTo>
                  <a:close/>
                </a:path>
                <a:path w="13969" h="692150">
                  <a:moveTo>
                    <a:pt x="13970" y="608330"/>
                  </a:moveTo>
                  <a:lnTo>
                    <a:pt x="7620" y="608330"/>
                  </a:lnTo>
                  <a:lnTo>
                    <a:pt x="0" y="608330"/>
                  </a:lnTo>
                  <a:lnTo>
                    <a:pt x="0" y="613410"/>
                  </a:lnTo>
                  <a:lnTo>
                    <a:pt x="7620" y="613410"/>
                  </a:lnTo>
                  <a:lnTo>
                    <a:pt x="13970" y="613410"/>
                  </a:lnTo>
                  <a:lnTo>
                    <a:pt x="13970" y="608330"/>
                  </a:lnTo>
                  <a:close/>
                </a:path>
                <a:path w="13969" h="692150">
                  <a:moveTo>
                    <a:pt x="13970" y="601980"/>
                  </a:moveTo>
                  <a:lnTo>
                    <a:pt x="7620" y="601980"/>
                  </a:lnTo>
                  <a:lnTo>
                    <a:pt x="0" y="601980"/>
                  </a:lnTo>
                  <a:lnTo>
                    <a:pt x="0" y="607060"/>
                  </a:lnTo>
                  <a:lnTo>
                    <a:pt x="7620" y="607060"/>
                  </a:lnTo>
                  <a:lnTo>
                    <a:pt x="13970" y="607060"/>
                  </a:lnTo>
                  <a:lnTo>
                    <a:pt x="13970" y="601980"/>
                  </a:lnTo>
                  <a:close/>
                </a:path>
                <a:path w="13969" h="692150">
                  <a:moveTo>
                    <a:pt x="13970" y="595630"/>
                  </a:moveTo>
                  <a:lnTo>
                    <a:pt x="7620" y="595630"/>
                  </a:lnTo>
                  <a:lnTo>
                    <a:pt x="0" y="595630"/>
                  </a:lnTo>
                  <a:lnTo>
                    <a:pt x="0" y="600710"/>
                  </a:lnTo>
                  <a:lnTo>
                    <a:pt x="7620" y="600710"/>
                  </a:lnTo>
                  <a:lnTo>
                    <a:pt x="13970" y="600710"/>
                  </a:lnTo>
                  <a:lnTo>
                    <a:pt x="13970" y="595630"/>
                  </a:lnTo>
                  <a:close/>
                </a:path>
                <a:path w="13969" h="692150">
                  <a:moveTo>
                    <a:pt x="13970" y="589280"/>
                  </a:moveTo>
                  <a:lnTo>
                    <a:pt x="7620" y="589280"/>
                  </a:lnTo>
                  <a:lnTo>
                    <a:pt x="0" y="589280"/>
                  </a:lnTo>
                  <a:lnTo>
                    <a:pt x="0" y="594360"/>
                  </a:lnTo>
                  <a:lnTo>
                    <a:pt x="7620" y="594360"/>
                  </a:lnTo>
                  <a:lnTo>
                    <a:pt x="13970" y="594360"/>
                  </a:lnTo>
                  <a:lnTo>
                    <a:pt x="13970" y="589280"/>
                  </a:lnTo>
                  <a:close/>
                </a:path>
                <a:path w="13969" h="692150">
                  <a:moveTo>
                    <a:pt x="13970" y="582930"/>
                  </a:moveTo>
                  <a:lnTo>
                    <a:pt x="7620" y="582930"/>
                  </a:lnTo>
                  <a:lnTo>
                    <a:pt x="0" y="582930"/>
                  </a:lnTo>
                  <a:lnTo>
                    <a:pt x="0" y="588010"/>
                  </a:lnTo>
                  <a:lnTo>
                    <a:pt x="7620" y="588010"/>
                  </a:lnTo>
                  <a:lnTo>
                    <a:pt x="13970" y="588010"/>
                  </a:lnTo>
                  <a:lnTo>
                    <a:pt x="13970" y="582930"/>
                  </a:lnTo>
                  <a:close/>
                </a:path>
                <a:path w="13969" h="692150">
                  <a:moveTo>
                    <a:pt x="13970" y="576580"/>
                  </a:moveTo>
                  <a:lnTo>
                    <a:pt x="7620" y="576580"/>
                  </a:lnTo>
                  <a:lnTo>
                    <a:pt x="0" y="576580"/>
                  </a:lnTo>
                  <a:lnTo>
                    <a:pt x="0" y="581660"/>
                  </a:lnTo>
                  <a:lnTo>
                    <a:pt x="7620" y="581660"/>
                  </a:lnTo>
                  <a:lnTo>
                    <a:pt x="13970" y="581660"/>
                  </a:lnTo>
                  <a:lnTo>
                    <a:pt x="13970" y="576580"/>
                  </a:lnTo>
                  <a:close/>
                </a:path>
                <a:path w="13969" h="692150">
                  <a:moveTo>
                    <a:pt x="13970" y="570242"/>
                  </a:moveTo>
                  <a:lnTo>
                    <a:pt x="7620" y="570242"/>
                  </a:lnTo>
                  <a:lnTo>
                    <a:pt x="0" y="570242"/>
                  </a:lnTo>
                  <a:lnTo>
                    <a:pt x="0" y="575310"/>
                  </a:lnTo>
                  <a:lnTo>
                    <a:pt x="7620" y="575310"/>
                  </a:lnTo>
                  <a:lnTo>
                    <a:pt x="13970" y="575310"/>
                  </a:lnTo>
                  <a:lnTo>
                    <a:pt x="13970" y="570242"/>
                  </a:lnTo>
                  <a:close/>
                </a:path>
                <a:path w="13969" h="692150">
                  <a:moveTo>
                    <a:pt x="13970" y="563880"/>
                  </a:moveTo>
                  <a:lnTo>
                    <a:pt x="7620" y="563880"/>
                  </a:lnTo>
                  <a:lnTo>
                    <a:pt x="0" y="563880"/>
                  </a:lnTo>
                  <a:lnTo>
                    <a:pt x="0" y="568960"/>
                  </a:lnTo>
                  <a:lnTo>
                    <a:pt x="7620" y="568960"/>
                  </a:lnTo>
                  <a:lnTo>
                    <a:pt x="13970" y="568960"/>
                  </a:lnTo>
                  <a:lnTo>
                    <a:pt x="13970" y="563880"/>
                  </a:lnTo>
                  <a:close/>
                </a:path>
                <a:path w="13969" h="692150">
                  <a:moveTo>
                    <a:pt x="13970" y="556260"/>
                  </a:moveTo>
                  <a:lnTo>
                    <a:pt x="7620" y="556260"/>
                  </a:lnTo>
                  <a:lnTo>
                    <a:pt x="0" y="556260"/>
                  </a:lnTo>
                  <a:lnTo>
                    <a:pt x="0" y="562610"/>
                  </a:lnTo>
                  <a:lnTo>
                    <a:pt x="7620" y="562610"/>
                  </a:lnTo>
                  <a:lnTo>
                    <a:pt x="13970" y="562610"/>
                  </a:lnTo>
                  <a:lnTo>
                    <a:pt x="13970" y="556260"/>
                  </a:lnTo>
                  <a:close/>
                </a:path>
                <a:path w="13969" h="692150">
                  <a:moveTo>
                    <a:pt x="13970" y="551192"/>
                  </a:moveTo>
                  <a:lnTo>
                    <a:pt x="7620" y="551192"/>
                  </a:lnTo>
                  <a:lnTo>
                    <a:pt x="0" y="551192"/>
                  </a:lnTo>
                  <a:lnTo>
                    <a:pt x="0" y="554990"/>
                  </a:lnTo>
                  <a:lnTo>
                    <a:pt x="7620" y="554990"/>
                  </a:lnTo>
                  <a:lnTo>
                    <a:pt x="13970" y="554990"/>
                  </a:lnTo>
                  <a:lnTo>
                    <a:pt x="13970" y="551192"/>
                  </a:lnTo>
                  <a:close/>
                </a:path>
                <a:path w="13969" h="692150">
                  <a:moveTo>
                    <a:pt x="13970" y="544830"/>
                  </a:moveTo>
                  <a:lnTo>
                    <a:pt x="7620" y="544830"/>
                  </a:lnTo>
                  <a:lnTo>
                    <a:pt x="0" y="544830"/>
                  </a:lnTo>
                  <a:lnTo>
                    <a:pt x="0" y="549922"/>
                  </a:lnTo>
                  <a:lnTo>
                    <a:pt x="7620" y="549922"/>
                  </a:lnTo>
                  <a:lnTo>
                    <a:pt x="13970" y="549922"/>
                  </a:lnTo>
                  <a:lnTo>
                    <a:pt x="13970" y="544830"/>
                  </a:lnTo>
                  <a:close/>
                </a:path>
                <a:path w="13969" h="692150">
                  <a:moveTo>
                    <a:pt x="13970" y="537210"/>
                  </a:moveTo>
                  <a:lnTo>
                    <a:pt x="7620" y="537210"/>
                  </a:lnTo>
                  <a:lnTo>
                    <a:pt x="0" y="537210"/>
                  </a:lnTo>
                  <a:lnTo>
                    <a:pt x="0" y="543560"/>
                  </a:lnTo>
                  <a:lnTo>
                    <a:pt x="7620" y="543560"/>
                  </a:lnTo>
                  <a:lnTo>
                    <a:pt x="13970" y="543560"/>
                  </a:lnTo>
                  <a:lnTo>
                    <a:pt x="13970" y="537210"/>
                  </a:lnTo>
                  <a:close/>
                </a:path>
                <a:path w="13969" h="692150">
                  <a:moveTo>
                    <a:pt x="13970" y="532130"/>
                  </a:moveTo>
                  <a:lnTo>
                    <a:pt x="7620" y="532130"/>
                  </a:lnTo>
                  <a:lnTo>
                    <a:pt x="0" y="532130"/>
                  </a:lnTo>
                  <a:lnTo>
                    <a:pt x="0" y="535940"/>
                  </a:lnTo>
                  <a:lnTo>
                    <a:pt x="7620" y="535940"/>
                  </a:lnTo>
                  <a:lnTo>
                    <a:pt x="13970" y="535940"/>
                  </a:lnTo>
                  <a:lnTo>
                    <a:pt x="13970" y="532130"/>
                  </a:lnTo>
                  <a:close/>
                </a:path>
                <a:path w="13969" h="692150">
                  <a:moveTo>
                    <a:pt x="13970" y="525780"/>
                  </a:moveTo>
                  <a:lnTo>
                    <a:pt x="7620" y="525780"/>
                  </a:lnTo>
                  <a:lnTo>
                    <a:pt x="0" y="525780"/>
                  </a:lnTo>
                  <a:lnTo>
                    <a:pt x="0" y="530860"/>
                  </a:lnTo>
                  <a:lnTo>
                    <a:pt x="7620" y="530860"/>
                  </a:lnTo>
                  <a:lnTo>
                    <a:pt x="13970" y="530860"/>
                  </a:lnTo>
                  <a:lnTo>
                    <a:pt x="13970" y="525780"/>
                  </a:lnTo>
                  <a:close/>
                </a:path>
                <a:path w="13969" h="692150">
                  <a:moveTo>
                    <a:pt x="13970" y="519430"/>
                  </a:moveTo>
                  <a:lnTo>
                    <a:pt x="7620" y="519430"/>
                  </a:lnTo>
                  <a:lnTo>
                    <a:pt x="0" y="519430"/>
                  </a:lnTo>
                  <a:lnTo>
                    <a:pt x="0" y="524510"/>
                  </a:lnTo>
                  <a:lnTo>
                    <a:pt x="7620" y="524510"/>
                  </a:lnTo>
                  <a:lnTo>
                    <a:pt x="13970" y="524510"/>
                  </a:lnTo>
                  <a:lnTo>
                    <a:pt x="13970" y="519430"/>
                  </a:lnTo>
                  <a:close/>
                </a:path>
                <a:path w="13969" h="692150">
                  <a:moveTo>
                    <a:pt x="13970" y="513080"/>
                  </a:moveTo>
                  <a:lnTo>
                    <a:pt x="7620" y="513080"/>
                  </a:lnTo>
                  <a:lnTo>
                    <a:pt x="0" y="513080"/>
                  </a:lnTo>
                  <a:lnTo>
                    <a:pt x="0" y="518160"/>
                  </a:lnTo>
                  <a:lnTo>
                    <a:pt x="7620" y="518160"/>
                  </a:lnTo>
                  <a:lnTo>
                    <a:pt x="13970" y="518160"/>
                  </a:lnTo>
                  <a:lnTo>
                    <a:pt x="13970" y="513080"/>
                  </a:lnTo>
                  <a:close/>
                </a:path>
                <a:path w="13969" h="692150">
                  <a:moveTo>
                    <a:pt x="13970" y="506730"/>
                  </a:moveTo>
                  <a:lnTo>
                    <a:pt x="7620" y="506730"/>
                  </a:lnTo>
                  <a:lnTo>
                    <a:pt x="0" y="506730"/>
                  </a:lnTo>
                  <a:lnTo>
                    <a:pt x="0" y="511810"/>
                  </a:lnTo>
                  <a:lnTo>
                    <a:pt x="7620" y="511810"/>
                  </a:lnTo>
                  <a:lnTo>
                    <a:pt x="13970" y="511810"/>
                  </a:lnTo>
                  <a:lnTo>
                    <a:pt x="13970" y="506730"/>
                  </a:lnTo>
                  <a:close/>
                </a:path>
                <a:path w="13969" h="692150">
                  <a:moveTo>
                    <a:pt x="13970" y="500380"/>
                  </a:moveTo>
                  <a:lnTo>
                    <a:pt x="7620" y="500380"/>
                  </a:lnTo>
                  <a:lnTo>
                    <a:pt x="0" y="500380"/>
                  </a:lnTo>
                  <a:lnTo>
                    <a:pt x="0" y="505460"/>
                  </a:lnTo>
                  <a:lnTo>
                    <a:pt x="7620" y="505460"/>
                  </a:lnTo>
                  <a:lnTo>
                    <a:pt x="13970" y="505460"/>
                  </a:lnTo>
                  <a:lnTo>
                    <a:pt x="13970" y="500380"/>
                  </a:lnTo>
                  <a:close/>
                </a:path>
                <a:path w="13969" h="692150">
                  <a:moveTo>
                    <a:pt x="13970" y="494042"/>
                  </a:moveTo>
                  <a:lnTo>
                    <a:pt x="7620" y="494042"/>
                  </a:lnTo>
                  <a:lnTo>
                    <a:pt x="0" y="494042"/>
                  </a:lnTo>
                  <a:lnTo>
                    <a:pt x="0" y="499110"/>
                  </a:lnTo>
                  <a:lnTo>
                    <a:pt x="7620" y="499110"/>
                  </a:lnTo>
                  <a:lnTo>
                    <a:pt x="13970" y="499110"/>
                  </a:lnTo>
                  <a:lnTo>
                    <a:pt x="13970" y="494042"/>
                  </a:lnTo>
                  <a:close/>
                </a:path>
                <a:path w="13969" h="692150">
                  <a:moveTo>
                    <a:pt x="13970" y="487680"/>
                  </a:moveTo>
                  <a:lnTo>
                    <a:pt x="7620" y="487680"/>
                  </a:lnTo>
                  <a:lnTo>
                    <a:pt x="0" y="487680"/>
                  </a:lnTo>
                  <a:lnTo>
                    <a:pt x="0" y="492760"/>
                  </a:lnTo>
                  <a:lnTo>
                    <a:pt x="7620" y="492760"/>
                  </a:lnTo>
                  <a:lnTo>
                    <a:pt x="13970" y="492760"/>
                  </a:lnTo>
                  <a:lnTo>
                    <a:pt x="13970" y="487680"/>
                  </a:lnTo>
                  <a:close/>
                </a:path>
                <a:path w="13969" h="692150">
                  <a:moveTo>
                    <a:pt x="13970" y="481330"/>
                  </a:moveTo>
                  <a:lnTo>
                    <a:pt x="7620" y="481330"/>
                  </a:lnTo>
                  <a:lnTo>
                    <a:pt x="0" y="481330"/>
                  </a:lnTo>
                  <a:lnTo>
                    <a:pt x="0" y="486422"/>
                  </a:lnTo>
                  <a:lnTo>
                    <a:pt x="7620" y="486422"/>
                  </a:lnTo>
                  <a:lnTo>
                    <a:pt x="13970" y="486422"/>
                  </a:lnTo>
                  <a:lnTo>
                    <a:pt x="13970" y="481330"/>
                  </a:lnTo>
                  <a:close/>
                </a:path>
                <a:path w="13969" h="692150">
                  <a:moveTo>
                    <a:pt x="13970" y="474980"/>
                  </a:moveTo>
                  <a:lnTo>
                    <a:pt x="7620" y="474980"/>
                  </a:lnTo>
                  <a:lnTo>
                    <a:pt x="0" y="474980"/>
                  </a:lnTo>
                  <a:lnTo>
                    <a:pt x="0" y="480060"/>
                  </a:lnTo>
                  <a:lnTo>
                    <a:pt x="7620" y="480060"/>
                  </a:lnTo>
                  <a:lnTo>
                    <a:pt x="13970" y="480060"/>
                  </a:lnTo>
                  <a:lnTo>
                    <a:pt x="13970" y="474980"/>
                  </a:lnTo>
                  <a:close/>
                </a:path>
                <a:path w="13969" h="692150">
                  <a:moveTo>
                    <a:pt x="13970" y="468630"/>
                  </a:moveTo>
                  <a:lnTo>
                    <a:pt x="7620" y="468630"/>
                  </a:lnTo>
                  <a:lnTo>
                    <a:pt x="0" y="468630"/>
                  </a:lnTo>
                  <a:lnTo>
                    <a:pt x="0" y="473710"/>
                  </a:lnTo>
                  <a:lnTo>
                    <a:pt x="7620" y="473710"/>
                  </a:lnTo>
                  <a:lnTo>
                    <a:pt x="13970" y="473710"/>
                  </a:lnTo>
                  <a:lnTo>
                    <a:pt x="13970" y="468630"/>
                  </a:lnTo>
                  <a:close/>
                </a:path>
                <a:path w="13969" h="692150">
                  <a:moveTo>
                    <a:pt x="13970" y="462280"/>
                  </a:moveTo>
                  <a:lnTo>
                    <a:pt x="7620" y="462280"/>
                  </a:lnTo>
                  <a:lnTo>
                    <a:pt x="0" y="462280"/>
                  </a:lnTo>
                  <a:lnTo>
                    <a:pt x="0" y="467360"/>
                  </a:lnTo>
                  <a:lnTo>
                    <a:pt x="7620" y="467360"/>
                  </a:lnTo>
                  <a:lnTo>
                    <a:pt x="13970" y="467360"/>
                  </a:lnTo>
                  <a:lnTo>
                    <a:pt x="13970" y="462280"/>
                  </a:lnTo>
                  <a:close/>
                </a:path>
                <a:path w="13969" h="692150">
                  <a:moveTo>
                    <a:pt x="13970" y="455942"/>
                  </a:moveTo>
                  <a:lnTo>
                    <a:pt x="7620" y="455942"/>
                  </a:lnTo>
                  <a:lnTo>
                    <a:pt x="0" y="455942"/>
                  </a:lnTo>
                  <a:lnTo>
                    <a:pt x="0" y="461022"/>
                  </a:lnTo>
                  <a:lnTo>
                    <a:pt x="7620" y="461022"/>
                  </a:lnTo>
                  <a:lnTo>
                    <a:pt x="13970" y="461022"/>
                  </a:lnTo>
                  <a:lnTo>
                    <a:pt x="13970" y="455942"/>
                  </a:lnTo>
                  <a:close/>
                </a:path>
                <a:path w="13969" h="692150">
                  <a:moveTo>
                    <a:pt x="13970" y="436880"/>
                  </a:moveTo>
                  <a:lnTo>
                    <a:pt x="7620" y="436880"/>
                  </a:lnTo>
                  <a:lnTo>
                    <a:pt x="0" y="436880"/>
                  </a:lnTo>
                  <a:lnTo>
                    <a:pt x="0" y="454660"/>
                  </a:lnTo>
                  <a:lnTo>
                    <a:pt x="7620" y="454660"/>
                  </a:lnTo>
                  <a:lnTo>
                    <a:pt x="13970" y="454660"/>
                  </a:lnTo>
                  <a:lnTo>
                    <a:pt x="13970" y="436880"/>
                  </a:lnTo>
                  <a:close/>
                </a:path>
                <a:path w="13969" h="692150">
                  <a:moveTo>
                    <a:pt x="13970" y="430530"/>
                  </a:moveTo>
                  <a:lnTo>
                    <a:pt x="7620" y="430530"/>
                  </a:lnTo>
                  <a:lnTo>
                    <a:pt x="0" y="430530"/>
                  </a:lnTo>
                  <a:lnTo>
                    <a:pt x="0" y="435610"/>
                  </a:lnTo>
                  <a:lnTo>
                    <a:pt x="7620" y="435610"/>
                  </a:lnTo>
                  <a:lnTo>
                    <a:pt x="13970" y="435610"/>
                  </a:lnTo>
                  <a:lnTo>
                    <a:pt x="13970" y="430530"/>
                  </a:lnTo>
                  <a:close/>
                </a:path>
                <a:path w="13969" h="692150">
                  <a:moveTo>
                    <a:pt x="13970" y="425450"/>
                  </a:moveTo>
                  <a:lnTo>
                    <a:pt x="7620" y="425450"/>
                  </a:lnTo>
                  <a:lnTo>
                    <a:pt x="0" y="425450"/>
                  </a:lnTo>
                  <a:lnTo>
                    <a:pt x="0" y="429260"/>
                  </a:lnTo>
                  <a:lnTo>
                    <a:pt x="7620" y="429260"/>
                  </a:lnTo>
                  <a:lnTo>
                    <a:pt x="13970" y="429260"/>
                  </a:lnTo>
                  <a:lnTo>
                    <a:pt x="13970" y="425450"/>
                  </a:lnTo>
                  <a:close/>
                </a:path>
                <a:path w="13969" h="692150">
                  <a:moveTo>
                    <a:pt x="13970" y="271792"/>
                  </a:moveTo>
                  <a:lnTo>
                    <a:pt x="7620" y="271792"/>
                  </a:lnTo>
                  <a:lnTo>
                    <a:pt x="0" y="271792"/>
                  </a:lnTo>
                  <a:lnTo>
                    <a:pt x="0" y="424180"/>
                  </a:lnTo>
                  <a:lnTo>
                    <a:pt x="7620" y="424180"/>
                  </a:lnTo>
                  <a:lnTo>
                    <a:pt x="13970" y="424180"/>
                  </a:lnTo>
                  <a:lnTo>
                    <a:pt x="13970" y="271792"/>
                  </a:lnTo>
                  <a:close/>
                </a:path>
                <a:path w="13969" h="692150">
                  <a:moveTo>
                    <a:pt x="13970" y="233692"/>
                  </a:moveTo>
                  <a:lnTo>
                    <a:pt x="7620" y="233692"/>
                  </a:lnTo>
                  <a:lnTo>
                    <a:pt x="0" y="233692"/>
                  </a:lnTo>
                  <a:lnTo>
                    <a:pt x="0" y="271780"/>
                  </a:lnTo>
                  <a:lnTo>
                    <a:pt x="7620" y="271780"/>
                  </a:lnTo>
                  <a:lnTo>
                    <a:pt x="13970" y="271780"/>
                  </a:lnTo>
                  <a:lnTo>
                    <a:pt x="13970" y="233692"/>
                  </a:lnTo>
                  <a:close/>
                </a:path>
                <a:path w="13969" h="692150">
                  <a:moveTo>
                    <a:pt x="13970" y="220992"/>
                  </a:moveTo>
                  <a:lnTo>
                    <a:pt x="7620" y="220992"/>
                  </a:lnTo>
                  <a:lnTo>
                    <a:pt x="0" y="220992"/>
                  </a:lnTo>
                  <a:lnTo>
                    <a:pt x="0" y="233680"/>
                  </a:lnTo>
                  <a:lnTo>
                    <a:pt x="7620" y="233680"/>
                  </a:lnTo>
                  <a:lnTo>
                    <a:pt x="13970" y="233680"/>
                  </a:lnTo>
                  <a:lnTo>
                    <a:pt x="13970" y="220992"/>
                  </a:lnTo>
                  <a:close/>
                </a:path>
                <a:path w="13969" h="692150">
                  <a:moveTo>
                    <a:pt x="13970" y="218452"/>
                  </a:moveTo>
                  <a:lnTo>
                    <a:pt x="7620" y="218452"/>
                  </a:lnTo>
                  <a:lnTo>
                    <a:pt x="0" y="218452"/>
                  </a:lnTo>
                  <a:lnTo>
                    <a:pt x="0" y="220980"/>
                  </a:lnTo>
                  <a:lnTo>
                    <a:pt x="7620" y="220980"/>
                  </a:lnTo>
                  <a:lnTo>
                    <a:pt x="13970" y="220980"/>
                  </a:lnTo>
                  <a:lnTo>
                    <a:pt x="13970" y="218452"/>
                  </a:lnTo>
                  <a:close/>
                </a:path>
                <a:path w="13969" h="692150">
                  <a:moveTo>
                    <a:pt x="13970" y="214642"/>
                  </a:moveTo>
                  <a:lnTo>
                    <a:pt x="7620" y="214642"/>
                  </a:lnTo>
                  <a:lnTo>
                    <a:pt x="0" y="214642"/>
                  </a:lnTo>
                  <a:lnTo>
                    <a:pt x="0" y="218440"/>
                  </a:lnTo>
                  <a:lnTo>
                    <a:pt x="7620" y="218440"/>
                  </a:lnTo>
                  <a:lnTo>
                    <a:pt x="13970" y="218440"/>
                  </a:lnTo>
                  <a:lnTo>
                    <a:pt x="13970" y="214642"/>
                  </a:lnTo>
                  <a:close/>
                </a:path>
                <a:path w="13969" h="692150">
                  <a:moveTo>
                    <a:pt x="13970" y="212102"/>
                  </a:moveTo>
                  <a:lnTo>
                    <a:pt x="7620" y="212102"/>
                  </a:lnTo>
                  <a:lnTo>
                    <a:pt x="0" y="212102"/>
                  </a:lnTo>
                  <a:lnTo>
                    <a:pt x="0" y="214630"/>
                  </a:lnTo>
                  <a:lnTo>
                    <a:pt x="7620" y="214630"/>
                  </a:lnTo>
                  <a:lnTo>
                    <a:pt x="13970" y="214630"/>
                  </a:lnTo>
                  <a:lnTo>
                    <a:pt x="13970" y="212102"/>
                  </a:lnTo>
                  <a:close/>
                </a:path>
                <a:path w="13969" h="692150">
                  <a:moveTo>
                    <a:pt x="13970" y="208292"/>
                  </a:moveTo>
                  <a:lnTo>
                    <a:pt x="7620" y="208292"/>
                  </a:lnTo>
                  <a:lnTo>
                    <a:pt x="0" y="208292"/>
                  </a:lnTo>
                  <a:lnTo>
                    <a:pt x="0" y="212090"/>
                  </a:lnTo>
                  <a:lnTo>
                    <a:pt x="7620" y="212090"/>
                  </a:lnTo>
                  <a:lnTo>
                    <a:pt x="13970" y="212090"/>
                  </a:lnTo>
                  <a:lnTo>
                    <a:pt x="13970" y="208292"/>
                  </a:lnTo>
                  <a:close/>
                </a:path>
                <a:path w="13969" h="692150">
                  <a:moveTo>
                    <a:pt x="13970" y="201942"/>
                  </a:moveTo>
                  <a:lnTo>
                    <a:pt x="7620" y="201942"/>
                  </a:lnTo>
                  <a:lnTo>
                    <a:pt x="0" y="201942"/>
                  </a:lnTo>
                  <a:lnTo>
                    <a:pt x="0" y="208280"/>
                  </a:lnTo>
                  <a:lnTo>
                    <a:pt x="7620" y="208280"/>
                  </a:lnTo>
                  <a:lnTo>
                    <a:pt x="13970" y="208280"/>
                  </a:lnTo>
                  <a:lnTo>
                    <a:pt x="13970" y="201942"/>
                  </a:lnTo>
                  <a:close/>
                </a:path>
                <a:path w="13969" h="692150">
                  <a:moveTo>
                    <a:pt x="13970" y="199402"/>
                  </a:moveTo>
                  <a:lnTo>
                    <a:pt x="7620" y="199402"/>
                  </a:lnTo>
                  <a:lnTo>
                    <a:pt x="0" y="199402"/>
                  </a:lnTo>
                  <a:lnTo>
                    <a:pt x="0" y="201930"/>
                  </a:lnTo>
                  <a:lnTo>
                    <a:pt x="7620" y="201930"/>
                  </a:lnTo>
                  <a:lnTo>
                    <a:pt x="13970" y="201930"/>
                  </a:lnTo>
                  <a:lnTo>
                    <a:pt x="13970" y="199402"/>
                  </a:lnTo>
                  <a:close/>
                </a:path>
                <a:path w="13969" h="692150">
                  <a:moveTo>
                    <a:pt x="13970" y="195592"/>
                  </a:moveTo>
                  <a:lnTo>
                    <a:pt x="7620" y="195592"/>
                  </a:lnTo>
                  <a:lnTo>
                    <a:pt x="0" y="195592"/>
                  </a:lnTo>
                  <a:lnTo>
                    <a:pt x="0" y="199390"/>
                  </a:lnTo>
                  <a:lnTo>
                    <a:pt x="7620" y="199390"/>
                  </a:lnTo>
                  <a:lnTo>
                    <a:pt x="13970" y="199390"/>
                  </a:lnTo>
                  <a:lnTo>
                    <a:pt x="13970" y="195592"/>
                  </a:lnTo>
                  <a:close/>
                </a:path>
                <a:path w="13969" h="692150">
                  <a:moveTo>
                    <a:pt x="13970" y="193052"/>
                  </a:moveTo>
                  <a:lnTo>
                    <a:pt x="7620" y="193052"/>
                  </a:lnTo>
                  <a:lnTo>
                    <a:pt x="0" y="193052"/>
                  </a:lnTo>
                  <a:lnTo>
                    <a:pt x="0" y="195580"/>
                  </a:lnTo>
                  <a:lnTo>
                    <a:pt x="7620" y="195580"/>
                  </a:lnTo>
                  <a:lnTo>
                    <a:pt x="13970" y="195580"/>
                  </a:lnTo>
                  <a:lnTo>
                    <a:pt x="13970" y="193052"/>
                  </a:lnTo>
                  <a:close/>
                </a:path>
                <a:path w="13969" h="692150">
                  <a:moveTo>
                    <a:pt x="13970" y="189242"/>
                  </a:moveTo>
                  <a:lnTo>
                    <a:pt x="7620" y="189242"/>
                  </a:lnTo>
                  <a:lnTo>
                    <a:pt x="0" y="189242"/>
                  </a:lnTo>
                  <a:lnTo>
                    <a:pt x="0" y="193040"/>
                  </a:lnTo>
                  <a:lnTo>
                    <a:pt x="7620" y="193040"/>
                  </a:lnTo>
                  <a:lnTo>
                    <a:pt x="13970" y="193040"/>
                  </a:lnTo>
                  <a:lnTo>
                    <a:pt x="13970" y="189242"/>
                  </a:lnTo>
                  <a:close/>
                </a:path>
                <a:path w="13969" h="692150">
                  <a:moveTo>
                    <a:pt x="13970" y="186702"/>
                  </a:moveTo>
                  <a:lnTo>
                    <a:pt x="7620" y="186702"/>
                  </a:lnTo>
                  <a:lnTo>
                    <a:pt x="0" y="186702"/>
                  </a:lnTo>
                  <a:lnTo>
                    <a:pt x="0" y="189230"/>
                  </a:lnTo>
                  <a:lnTo>
                    <a:pt x="7620" y="189230"/>
                  </a:lnTo>
                  <a:lnTo>
                    <a:pt x="13970" y="189230"/>
                  </a:lnTo>
                  <a:lnTo>
                    <a:pt x="13970" y="186702"/>
                  </a:lnTo>
                  <a:close/>
                </a:path>
                <a:path w="13969" h="692150">
                  <a:moveTo>
                    <a:pt x="13970" y="182892"/>
                  </a:moveTo>
                  <a:lnTo>
                    <a:pt x="7620" y="182892"/>
                  </a:lnTo>
                  <a:lnTo>
                    <a:pt x="0" y="182892"/>
                  </a:lnTo>
                  <a:lnTo>
                    <a:pt x="0" y="186690"/>
                  </a:lnTo>
                  <a:lnTo>
                    <a:pt x="7620" y="186690"/>
                  </a:lnTo>
                  <a:lnTo>
                    <a:pt x="13970" y="186690"/>
                  </a:lnTo>
                  <a:lnTo>
                    <a:pt x="13970" y="182892"/>
                  </a:lnTo>
                  <a:close/>
                </a:path>
                <a:path w="13969" h="692150">
                  <a:moveTo>
                    <a:pt x="13970" y="180352"/>
                  </a:moveTo>
                  <a:lnTo>
                    <a:pt x="7620" y="180352"/>
                  </a:lnTo>
                  <a:lnTo>
                    <a:pt x="0" y="180352"/>
                  </a:lnTo>
                  <a:lnTo>
                    <a:pt x="0" y="182880"/>
                  </a:lnTo>
                  <a:lnTo>
                    <a:pt x="7620" y="182880"/>
                  </a:lnTo>
                  <a:lnTo>
                    <a:pt x="13970" y="182880"/>
                  </a:lnTo>
                  <a:lnTo>
                    <a:pt x="13970" y="180352"/>
                  </a:lnTo>
                  <a:close/>
                </a:path>
                <a:path w="13969" h="692150">
                  <a:moveTo>
                    <a:pt x="13970" y="176542"/>
                  </a:moveTo>
                  <a:lnTo>
                    <a:pt x="7620" y="176542"/>
                  </a:lnTo>
                  <a:lnTo>
                    <a:pt x="0" y="176542"/>
                  </a:lnTo>
                  <a:lnTo>
                    <a:pt x="0" y="180340"/>
                  </a:lnTo>
                  <a:lnTo>
                    <a:pt x="7620" y="180340"/>
                  </a:lnTo>
                  <a:lnTo>
                    <a:pt x="13970" y="180340"/>
                  </a:lnTo>
                  <a:lnTo>
                    <a:pt x="13970" y="176542"/>
                  </a:lnTo>
                  <a:close/>
                </a:path>
                <a:path w="13969" h="692150">
                  <a:moveTo>
                    <a:pt x="13970" y="174002"/>
                  </a:moveTo>
                  <a:lnTo>
                    <a:pt x="7620" y="174002"/>
                  </a:lnTo>
                  <a:lnTo>
                    <a:pt x="0" y="174002"/>
                  </a:lnTo>
                  <a:lnTo>
                    <a:pt x="0" y="176530"/>
                  </a:lnTo>
                  <a:lnTo>
                    <a:pt x="7620" y="176530"/>
                  </a:lnTo>
                  <a:lnTo>
                    <a:pt x="13970" y="176530"/>
                  </a:lnTo>
                  <a:lnTo>
                    <a:pt x="13970" y="174002"/>
                  </a:lnTo>
                  <a:close/>
                </a:path>
                <a:path w="13969" h="692150">
                  <a:moveTo>
                    <a:pt x="13970" y="170192"/>
                  </a:moveTo>
                  <a:lnTo>
                    <a:pt x="7620" y="170192"/>
                  </a:lnTo>
                  <a:lnTo>
                    <a:pt x="0" y="170192"/>
                  </a:lnTo>
                  <a:lnTo>
                    <a:pt x="0" y="173990"/>
                  </a:lnTo>
                  <a:lnTo>
                    <a:pt x="7620" y="173990"/>
                  </a:lnTo>
                  <a:lnTo>
                    <a:pt x="13970" y="173990"/>
                  </a:lnTo>
                  <a:lnTo>
                    <a:pt x="13970" y="170192"/>
                  </a:lnTo>
                  <a:close/>
                </a:path>
                <a:path w="13969" h="692150">
                  <a:moveTo>
                    <a:pt x="13970" y="163842"/>
                  </a:moveTo>
                  <a:lnTo>
                    <a:pt x="7620" y="163842"/>
                  </a:lnTo>
                  <a:lnTo>
                    <a:pt x="0" y="163842"/>
                  </a:lnTo>
                  <a:lnTo>
                    <a:pt x="0" y="170180"/>
                  </a:lnTo>
                  <a:lnTo>
                    <a:pt x="7620" y="170180"/>
                  </a:lnTo>
                  <a:lnTo>
                    <a:pt x="13970" y="170180"/>
                  </a:lnTo>
                  <a:lnTo>
                    <a:pt x="13970" y="163842"/>
                  </a:lnTo>
                  <a:close/>
                </a:path>
                <a:path w="13969" h="692150">
                  <a:moveTo>
                    <a:pt x="13970" y="154952"/>
                  </a:moveTo>
                  <a:lnTo>
                    <a:pt x="7620" y="154952"/>
                  </a:lnTo>
                  <a:lnTo>
                    <a:pt x="0" y="154952"/>
                  </a:lnTo>
                  <a:lnTo>
                    <a:pt x="0" y="163830"/>
                  </a:lnTo>
                  <a:lnTo>
                    <a:pt x="7620" y="163830"/>
                  </a:lnTo>
                  <a:lnTo>
                    <a:pt x="13970" y="163830"/>
                  </a:lnTo>
                  <a:lnTo>
                    <a:pt x="13970" y="154952"/>
                  </a:lnTo>
                  <a:close/>
                </a:path>
                <a:path w="13969" h="692150">
                  <a:moveTo>
                    <a:pt x="13970" y="151142"/>
                  </a:moveTo>
                  <a:lnTo>
                    <a:pt x="7620" y="151142"/>
                  </a:lnTo>
                  <a:lnTo>
                    <a:pt x="0" y="151142"/>
                  </a:lnTo>
                  <a:lnTo>
                    <a:pt x="0" y="154940"/>
                  </a:lnTo>
                  <a:lnTo>
                    <a:pt x="7620" y="154940"/>
                  </a:lnTo>
                  <a:lnTo>
                    <a:pt x="13970" y="154940"/>
                  </a:lnTo>
                  <a:lnTo>
                    <a:pt x="13970" y="151142"/>
                  </a:lnTo>
                  <a:close/>
                </a:path>
                <a:path w="13969" h="692150">
                  <a:moveTo>
                    <a:pt x="13970" y="144792"/>
                  </a:moveTo>
                  <a:lnTo>
                    <a:pt x="7620" y="144792"/>
                  </a:lnTo>
                  <a:lnTo>
                    <a:pt x="0" y="144792"/>
                  </a:lnTo>
                  <a:lnTo>
                    <a:pt x="0" y="151130"/>
                  </a:lnTo>
                  <a:lnTo>
                    <a:pt x="7620" y="151130"/>
                  </a:lnTo>
                  <a:lnTo>
                    <a:pt x="13970" y="151130"/>
                  </a:lnTo>
                  <a:lnTo>
                    <a:pt x="13970" y="144792"/>
                  </a:lnTo>
                  <a:close/>
                </a:path>
                <a:path w="13969" h="692150">
                  <a:moveTo>
                    <a:pt x="13970" y="142252"/>
                  </a:moveTo>
                  <a:lnTo>
                    <a:pt x="7620" y="142252"/>
                  </a:lnTo>
                  <a:lnTo>
                    <a:pt x="0" y="142252"/>
                  </a:lnTo>
                  <a:lnTo>
                    <a:pt x="0" y="144780"/>
                  </a:lnTo>
                  <a:lnTo>
                    <a:pt x="7620" y="144780"/>
                  </a:lnTo>
                  <a:lnTo>
                    <a:pt x="13970" y="144780"/>
                  </a:lnTo>
                  <a:lnTo>
                    <a:pt x="13970" y="142252"/>
                  </a:lnTo>
                  <a:close/>
                </a:path>
                <a:path w="13969" h="692150">
                  <a:moveTo>
                    <a:pt x="13970" y="138442"/>
                  </a:moveTo>
                  <a:lnTo>
                    <a:pt x="7620" y="138442"/>
                  </a:lnTo>
                  <a:lnTo>
                    <a:pt x="0" y="138442"/>
                  </a:lnTo>
                  <a:lnTo>
                    <a:pt x="0" y="142240"/>
                  </a:lnTo>
                  <a:lnTo>
                    <a:pt x="7620" y="142240"/>
                  </a:lnTo>
                  <a:lnTo>
                    <a:pt x="13970" y="142240"/>
                  </a:lnTo>
                  <a:lnTo>
                    <a:pt x="13970" y="138442"/>
                  </a:lnTo>
                  <a:close/>
                </a:path>
                <a:path w="13969" h="692150">
                  <a:moveTo>
                    <a:pt x="13970" y="135902"/>
                  </a:moveTo>
                  <a:lnTo>
                    <a:pt x="7620" y="135902"/>
                  </a:lnTo>
                  <a:lnTo>
                    <a:pt x="0" y="135902"/>
                  </a:lnTo>
                  <a:lnTo>
                    <a:pt x="0" y="138430"/>
                  </a:lnTo>
                  <a:lnTo>
                    <a:pt x="7620" y="138430"/>
                  </a:lnTo>
                  <a:lnTo>
                    <a:pt x="13970" y="138430"/>
                  </a:lnTo>
                  <a:lnTo>
                    <a:pt x="13970" y="135902"/>
                  </a:lnTo>
                  <a:close/>
                </a:path>
                <a:path w="13969" h="692150">
                  <a:moveTo>
                    <a:pt x="13970" y="132092"/>
                  </a:moveTo>
                  <a:lnTo>
                    <a:pt x="7620" y="132092"/>
                  </a:lnTo>
                  <a:lnTo>
                    <a:pt x="0" y="132092"/>
                  </a:lnTo>
                  <a:lnTo>
                    <a:pt x="0" y="135890"/>
                  </a:lnTo>
                  <a:lnTo>
                    <a:pt x="7620" y="135890"/>
                  </a:lnTo>
                  <a:lnTo>
                    <a:pt x="13970" y="135890"/>
                  </a:lnTo>
                  <a:lnTo>
                    <a:pt x="13970" y="132092"/>
                  </a:lnTo>
                  <a:close/>
                </a:path>
                <a:path w="13969" h="692150">
                  <a:moveTo>
                    <a:pt x="13970" y="125742"/>
                  </a:moveTo>
                  <a:lnTo>
                    <a:pt x="7620" y="125742"/>
                  </a:lnTo>
                  <a:lnTo>
                    <a:pt x="0" y="125742"/>
                  </a:lnTo>
                  <a:lnTo>
                    <a:pt x="0" y="132080"/>
                  </a:lnTo>
                  <a:lnTo>
                    <a:pt x="7620" y="132080"/>
                  </a:lnTo>
                  <a:lnTo>
                    <a:pt x="13970" y="132080"/>
                  </a:lnTo>
                  <a:lnTo>
                    <a:pt x="13970" y="125742"/>
                  </a:lnTo>
                  <a:close/>
                </a:path>
                <a:path w="13969" h="692150">
                  <a:moveTo>
                    <a:pt x="13970" y="123202"/>
                  </a:moveTo>
                  <a:lnTo>
                    <a:pt x="7620" y="123202"/>
                  </a:lnTo>
                  <a:lnTo>
                    <a:pt x="0" y="123202"/>
                  </a:lnTo>
                  <a:lnTo>
                    <a:pt x="0" y="125730"/>
                  </a:lnTo>
                  <a:lnTo>
                    <a:pt x="7620" y="125730"/>
                  </a:lnTo>
                  <a:lnTo>
                    <a:pt x="13970" y="125730"/>
                  </a:lnTo>
                  <a:lnTo>
                    <a:pt x="13970" y="123202"/>
                  </a:lnTo>
                  <a:close/>
                </a:path>
                <a:path w="13969" h="692150">
                  <a:moveTo>
                    <a:pt x="13970" y="119392"/>
                  </a:moveTo>
                  <a:lnTo>
                    <a:pt x="7620" y="119392"/>
                  </a:lnTo>
                  <a:lnTo>
                    <a:pt x="0" y="119392"/>
                  </a:lnTo>
                  <a:lnTo>
                    <a:pt x="0" y="123190"/>
                  </a:lnTo>
                  <a:lnTo>
                    <a:pt x="7620" y="123190"/>
                  </a:lnTo>
                  <a:lnTo>
                    <a:pt x="13970" y="123190"/>
                  </a:lnTo>
                  <a:lnTo>
                    <a:pt x="13970" y="119392"/>
                  </a:lnTo>
                  <a:close/>
                </a:path>
                <a:path w="13969" h="692150">
                  <a:moveTo>
                    <a:pt x="13970" y="116852"/>
                  </a:moveTo>
                  <a:lnTo>
                    <a:pt x="7620" y="116852"/>
                  </a:lnTo>
                  <a:lnTo>
                    <a:pt x="0" y="116852"/>
                  </a:lnTo>
                  <a:lnTo>
                    <a:pt x="0" y="119380"/>
                  </a:lnTo>
                  <a:lnTo>
                    <a:pt x="7620" y="119380"/>
                  </a:lnTo>
                  <a:lnTo>
                    <a:pt x="13970" y="119380"/>
                  </a:lnTo>
                  <a:lnTo>
                    <a:pt x="13970" y="116852"/>
                  </a:lnTo>
                  <a:close/>
                </a:path>
                <a:path w="13969" h="692150">
                  <a:moveTo>
                    <a:pt x="13970" y="113042"/>
                  </a:moveTo>
                  <a:lnTo>
                    <a:pt x="7620" y="113042"/>
                  </a:lnTo>
                  <a:lnTo>
                    <a:pt x="0" y="113042"/>
                  </a:lnTo>
                  <a:lnTo>
                    <a:pt x="0" y="116840"/>
                  </a:lnTo>
                  <a:lnTo>
                    <a:pt x="7620" y="116840"/>
                  </a:lnTo>
                  <a:lnTo>
                    <a:pt x="13970" y="116840"/>
                  </a:lnTo>
                  <a:lnTo>
                    <a:pt x="13970" y="113042"/>
                  </a:lnTo>
                  <a:close/>
                </a:path>
                <a:path w="13969" h="692150">
                  <a:moveTo>
                    <a:pt x="13970" y="110502"/>
                  </a:moveTo>
                  <a:lnTo>
                    <a:pt x="7620" y="110502"/>
                  </a:lnTo>
                  <a:lnTo>
                    <a:pt x="0" y="110502"/>
                  </a:lnTo>
                  <a:lnTo>
                    <a:pt x="0" y="113030"/>
                  </a:lnTo>
                  <a:lnTo>
                    <a:pt x="7620" y="113030"/>
                  </a:lnTo>
                  <a:lnTo>
                    <a:pt x="13970" y="113030"/>
                  </a:lnTo>
                  <a:lnTo>
                    <a:pt x="13970" y="110502"/>
                  </a:lnTo>
                  <a:close/>
                </a:path>
                <a:path w="13969" h="692150">
                  <a:moveTo>
                    <a:pt x="13970" y="106692"/>
                  </a:moveTo>
                  <a:lnTo>
                    <a:pt x="7620" y="106692"/>
                  </a:lnTo>
                  <a:lnTo>
                    <a:pt x="0" y="106692"/>
                  </a:lnTo>
                  <a:lnTo>
                    <a:pt x="0" y="110490"/>
                  </a:lnTo>
                  <a:lnTo>
                    <a:pt x="7620" y="110490"/>
                  </a:lnTo>
                  <a:lnTo>
                    <a:pt x="13970" y="110490"/>
                  </a:lnTo>
                  <a:lnTo>
                    <a:pt x="13970" y="106692"/>
                  </a:lnTo>
                  <a:close/>
                </a:path>
                <a:path w="13969" h="692150">
                  <a:moveTo>
                    <a:pt x="13970" y="104152"/>
                  </a:moveTo>
                  <a:lnTo>
                    <a:pt x="7620" y="104152"/>
                  </a:lnTo>
                  <a:lnTo>
                    <a:pt x="0" y="104152"/>
                  </a:lnTo>
                  <a:lnTo>
                    <a:pt x="0" y="106680"/>
                  </a:lnTo>
                  <a:lnTo>
                    <a:pt x="7620" y="106680"/>
                  </a:lnTo>
                  <a:lnTo>
                    <a:pt x="13970" y="106680"/>
                  </a:lnTo>
                  <a:lnTo>
                    <a:pt x="13970" y="104152"/>
                  </a:lnTo>
                  <a:close/>
                </a:path>
                <a:path w="13969" h="692150">
                  <a:moveTo>
                    <a:pt x="13970" y="100342"/>
                  </a:moveTo>
                  <a:lnTo>
                    <a:pt x="7620" y="100342"/>
                  </a:lnTo>
                  <a:lnTo>
                    <a:pt x="0" y="100342"/>
                  </a:lnTo>
                  <a:lnTo>
                    <a:pt x="0" y="104140"/>
                  </a:lnTo>
                  <a:lnTo>
                    <a:pt x="7620" y="104140"/>
                  </a:lnTo>
                  <a:lnTo>
                    <a:pt x="13970" y="104140"/>
                  </a:lnTo>
                  <a:lnTo>
                    <a:pt x="13970" y="100342"/>
                  </a:lnTo>
                  <a:close/>
                </a:path>
                <a:path w="13969" h="692150">
                  <a:moveTo>
                    <a:pt x="13970" y="97802"/>
                  </a:moveTo>
                  <a:lnTo>
                    <a:pt x="7620" y="97802"/>
                  </a:lnTo>
                  <a:lnTo>
                    <a:pt x="0" y="97802"/>
                  </a:lnTo>
                  <a:lnTo>
                    <a:pt x="0" y="100330"/>
                  </a:lnTo>
                  <a:lnTo>
                    <a:pt x="7620" y="100330"/>
                  </a:lnTo>
                  <a:lnTo>
                    <a:pt x="13970" y="100330"/>
                  </a:lnTo>
                  <a:lnTo>
                    <a:pt x="13970" y="97802"/>
                  </a:lnTo>
                  <a:close/>
                </a:path>
                <a:path w="13969" h="692150">
                  <a:moveTo>
                    <a:pt x="13970" y="93992"/>
                  </a:moveTo>
                  <a:lnTo>
                    <a:pt x="7620" y="93992"/>
                  </a:lnTo>
                  <a:lnTo>
                    <a:pt x="0" y="93992"/>
                  </a:lnTo>
                  <a:lnTo>
                    <a:pt x="0" y="97790"/>
                  </a:lnTo>
                  <a:lnTo>
                    <a:pt x="7620" y="97790"/>
                  </a:lnTo>
                  <a:lnTo>
                    <a:pt x="13970" y="97790"/>
                  </a:lnTo>
                  <a:lnTo>
                    <a:pt x="13970" y="93992"/>
                  </a:lnTo>
                  <a:close/>
                </a:path>
                <a:path w="13969" h="692150">
                  <a:moveTo>
                    <a:pt x="13970" y="91452"/>
                  </a:moveTo>
                  <a:lnTo>
                    <a:pt x="7620" y="91452"/>
                  </a:lnTo>
                  <a:lnTo>
                    <a:pt x="0" y="91452"/>
                  </a:lnTo>
                  <a:lnTo>
                    <a:pt x="0" y="93980"/>
                  </a:lnTo>
                  <a:lnTo>
                    <a:pt x="7620" y="93980"/>
                  </a:lnTo>
                  <a:lnTo>
                    <a:pt x="13970" y="93980"/>
                  </a:lnTo>
                  <a:lnTo>
                    <a:pt x="13970" y="91452"/>
                  </a:lnTo>
                  <a:close/>
                </a:path>
                <a:path w="13969" h="692150">
                  <a:moveTo>
                    <a:pt x="13970" y="85102"/>
                  </a:moveTo>
                  <a:lnTo>
                    <a:pt x="7620" y="85102"/>
                  </a:lnTo>
                  <a:lnTo>
                    <a:pt x="0" y="85102"/>
                  </a:lnTo>
                  <a:lnTo>
                    <a:pt x="0" y="91440"/>
                  </a:lnTo>
                  <a:lnTo>
                    <a:pt x="7620" y="91440"/>
                  </a:lnTo>
                  <a:lnTo>
                    <a:pt x="13970" y="91440"/>
                  </a:lnTo>
                  <a:lnTo>
                    <a:pt x="13970" y="85102"/>
                  </a:lnTo>
                  <a:close/>
                </a:path>
                <a:path w="13969" h="692150">
                  <a:moveTo>
                    <a:pt x="13970" y="81292"/>
                  </a:moveTo>
                  <a:lnTo>
                    <a:pt x="7620" y="81292"/>
                  </a:lnTo>
                  <a:lnTo>
                    <a:pt x="0" y="81292"/>
                  </a:lnTo>
                  <a:lnTo>
                    <a:pt x="0" y="85090"/>
                  </a:lnTo>
                  <a:lnTo>
                    <a:pt x="7620" y="85090"/>
                  </a:lnTo>
                  <a:lnTo>
                    <a:pt x="13970" y="85090"/>
                  </a:lnTo>
                  <a:lnTo>
                    <a:pt x="13970" y="81292"/>
                  </a:lnTo>
                  <a:close/>
                </a:path>
                <a:path w="13969" h="692150">
                  <a:moveTo>
                    <a:pt x="13970" y="78752"/>
                  </a:moveTo>
                  <a:lnTo>
                    <a:pt x="7620" y="78752"/>
                  </a:lnTo>
                  <a:lnTo>
                    <a:pt x="0" y="78752"/>
                  </a:lnTo>
                  <a:lnTo>
                    <a:pt x="0" y="81280"/>
                  </a:lnTo>
                  <a:lnTo>
                    <a:pt x="7620" y="81280"/>
                  </a:lnTo>
                  <a:lnTo>
                    <a:pt x="13970" y="81280"/>
                  </a:lnTo>
                  <a:lnTo>
                    <a:pt x="13970" y="78752"/>
                  </a:lnTo>
                  <a:close/>
                </a:path>
                <a:path w="13969" h="692150">
                  <a:moveTo>
                    <a:pt x="13970" y="72402"/>
                  </a:moveTo>
                  <a:lnTo>
                    <a:pt x="7620" y="72402"/>
                  </a:lnTo>
                  <a:lnTo>
                    <a:pt x="0" y="72402"/>
                  </a:lnTo>
                  <a:lnTo>
                    <a:pt x="0" y="78740"/>
                  </a:lnTo>
                  <a:lnTo>
                    <a:pt x="7620" y="78740"/>
                  </a:lnTo>
                  <a:lnTo>
                    <a:pt x="13970" y="78740"/>
                  </a:lnTo>
                  <a:lnTo>
                    <a:pt x="13970" y="72402"/>
                  </a:lnTo>
                  <a:close/>
                </a:path>
                <a:path w="13969" h="692150">
                  <a:moveTo>
                    <a:pt x="13970" y="68592"/>
                  </a:moveTo>
                  <a:lnTo>
                    <a:pt x="7620" y="68592"/>
                  </a:lnTo>
                  <a:lnTo>
                    <a:pt x="0" y="68592"/>
                  </a:lnTo>
                  <a:lnTo>
                    <a:pt x="0" y="72390"/>
                  </a:lnTo>
                  <a:lnTo>
                    <a:pt x="7620" y="72390"/>
                  </a:lnTo>
                  <a:lnTo>
                    <a:pt x="13970" y="72390"/>
                  </a:lnTo>
                  <a:lnTo>
                    <a:pt x="13970" y="68592"/>
                  </a:lnTo>
                  <a:close/>
                </a:path>
                <a:path w="13969" h="692150">
                  <a:moveTo>
                    <a:pt x="13970" y="66052"/>
                  </a:moveTo>
                  <a:lnTo>
                    <a:pt x="7620" y="66052"/>
                  </a:lnTo>
                  <a:lnTo>
                    <a:pt x="0" y="66052"/>
                  </a:lnTo>
                  <a:lnTo>
                    <a:pt x="0" y="68580"/>
                  </a:lnTo>
                  <a:lnTo>
                    <a:pt x="7620" y="68580"/>
                  </a:lnTo>
                  <a:lnTo>
                    <a:pt x="13970" y="68580"/>
                  </a:lnTo>
                  <a:lnTo>
                    <a:pt x="13970" y="66052"/>
                  </a:lnTo>
                  <a:close/>
                </a:path>
                <a:path w="13969" h="692150">
                  <a:moveTo>
                    <a:pt x="13970" y="59702"/>
                  </a:moveTo>
                  <a:lnTo>
                    <a:pt x="7620" y="59702"/>
                  </a:lnTo>
                  <a:lnTo>
                    <a:pt x="0" y="59702"/>
                  </a:lnTo>
                  <a:lnTo>
                    <a:pt x="0" y="66040"/>
                  </a:lnTo>
                  <a:lnTo>
                    <a:pt x="7620" y="66040"/>
                  </a:lnTo>
                  <a:lnTo>
                    <a:pt x="13970" y="66040"/>
                  </a:lnTo>
                  <a:lnTo>
                    <a:pt x="13970" y="59702"/>
                  </a:lnTo>
                  <a:close/>
                </a:path>
                <a:path w="13969" h="692150">
                  <a:moveTo>
                    <a:pt x="13970" y="55892"/>
                  </a:moveTo>
                  <a:lnTo>
                    <a:pt x="7620" y="55892"/>
                  </a:lnTo>
                  <a:lnTo>
                    <a:pt x="0" y="55892"/>
                  </a:lnTo>
                  <a:lnTo>
                    <a:pt x="0" y="59690"/>
                  </a:lnTo>
                  <a:lnTo>
                    <a:pt x="7620" y="59690"/>
                  </a:lnTo>
                  <a:lnTo>
                    <a:pt x="13970" y="59690"/>
                  </a:lnTo>
                  <a:lnTo>
                    <a:pt x="13970" y="55892"/>
                  </a:lnTo>
                  <a:close/>
                </a:path>
                <a:path w="13969" h="692150">
                  <a:moveTo>
                    <a:pt x="13970" y="49542"/>
                  </a:moveTo>
                  <a:lnTo>
                    <a:pt x="7620" y="49542"/>
                  </a:lnTo>
                  <a:lnTo>
                    <a:pt x="0" y="49542"/>
                  </a:lnTo>
                  <a:lnTo>
                    <a:pt x="0" y="55880"/>
                  </a:lnTo>
                  <a:lnTo>
                    <a:pt x="7620" y="55880"/>
                  </a:lnTo>
                  <a:lnTo>
                    <a:pt x="13970" y="55880"/>
                  </a:lnTo>
                  <a:lnTo>
                    <a:pt x="13970" y="49542"/>
                  </a:lnTo>
                  <a:close/>
                </a:path>
                <a:path w="13969" h="692150">
                  <a:moveTo>
                    <a:pt x="13970" y="47002"/>
                  </a:moveTo>
                  <a:lnTo>
                    <a:pt x="7620" y="47002"/>
                  </a:lnTo>
                  <a:lnTo>
                    <a:pt x="0" y="47002"/>
                  </a:lnTo>
                  <a:lnTo>
                    <a:pt x="0" y="49530"/>
                  </a:lnTo>
                  <a:lnTo>
                    <a:pt x="7620" y="49530"/>
                  </a:lnTo>
                  <a:lnTo>
                    <a:pt x="13970" y="49530"/>
                  </a:lnTo>
                  <a:lnTo>
                    <a:pt x="13970" y="47002"/>
                  </a:lnTo>
                  <a:close/>
                </a:path>
                <a:path w="13969" h="692150">
                  <a:moveTo>
                    <a:pt x="13970" y="43192"/>
                  </a:moveTo>
                  <a:lnTo>
                    <a:pt x="7620" y="43192"/>
                  </a:lnTo>
                  <a:lnTo>
                    <a:pt x="0" y="43192"/>
                  </a:lnTo>
                  <a:lnTo>
                    <a:pt x="0" y="46990"/>
                  </a:lnTo>
                  <a:lnTo>
                    <a:pt x="7620" y="46990"/>
                  </a:lnTo>
                  <a:lnTo>
                    <a:pt x="13970" y="46990"/>
                  </a:lnTo>
                  <a:lnTo>
                    <a:pt x="13970" y="43192"/>
                  </a:lnTo>
                  <a:close/>
                </a:path>
                <a:path w="13969" h="692150">
                  <a:moveTo>
                    <a:pt x="13970" y="40652"/>
                  </a:moveTo>
                  <a:lnTo>
                    <a:pt x="7620" y="40652"/>
                  </a:lnTo>
                  <a:lnTo>
                    <a:pt x="0" y="40652"/>
                  </a:lnTo>
                  <a:lnTo>
                    <a:pt x="0" y="43180"/>
                  </a:lnTo>
                  <a:lnTo>
                    <a:pt x="7620" y="43180"/>
                  </a:lnTo>
                  <a:lnTo>
                    <a:pt x="13970" y="43180"/>
                  </a:lnTo>
                  <a:lnTo>
                    <a:pt x="13970" y="40652"/>
                  </a:lnTo>
                  <a:close/>
                </a:path>
                <a:path w="13969" h="692150">
                  <a:moveTo>
                    <a:pt x="13970" y="36842"/>
                  </a:moveTo>
                  <a:lnTo>
                    <a:pt x="7620" y="36842"/>
                  </a:lnTo>
                  <a:lnTo>
                    <a:pt x="0" y="36842"/>
                  </a:lnTo>
                  <a:lnTo>
                    <a:pt x="0" y="40640"/>
                  </a:lnTo>
                  <a:lnTo>
                    <a:pt x="7620" y="40640"/>
                  </a:lnTo>
                  <a:lnTo>
                    <a:pt x="13970" y="40640"/>
                  </a:lnTo>
                  <a:lnTo>
                    <a:pt x="13970" y="36842"/>
                  </a:lnTo>
                  <a:close/>
                </a:path>
                <a:path w="13969" h="692150">
                  <a:moveTo>
                    <a:pt x="13970" y="34302"/>
                  </a:moveTo>
                  <a:lnTo>
                    <a:pt x="7620" y="34302"/>
                  </a:lnTo>
                  <a:lnTo>
                    <a:pt x="0" y="34302"/>
                  </a:lnTo>
                  <a:lnTo>
                    <a:pt x="0" y="36830"/>
                  </a:lnTo>
                  <a:lnTo>
                    <a:pt x="7620" y="36830"/>
                  </a:lnTo>
                  <a:lnTo>
                    <a:pt x="13970" y="36830"/>
                  </a:lnTo>
                  <a:lnTo>
                    <a:pt x="13970" y="34302"/>
                  </a:lnTo>
                  <a:close/>
                </a:path>
                <a:path w="13969" h="692150">
                  <a:moveTo>
                    <a:pt x="13970" y="30492"/>
                  </a:moveTo>
                  <a:lnTo>
                    <a:pt x="7620" y="30492"/>
                  </a:lnTo>
                  <a:lnTo>
                    <a:pt x="0" y="30492"/>
                  </a:lnTo>
                  <a:lnTo>
                    <a:pt x="0" y="34290"/>
                  </a:lnTo>
                  <a:lnTo>
                    <a:pt x="7620" y="34290"/>
                  </a:lnTo>
                  <a:lnTo>
                    <a:pt x="13970" y="34290"/>
                  </a:lnTo>
                  <a:lnTo>
                    <a:pt x="13970" y="30492"/>
                  </a:lnTo>
                  <a:close/>
                </a:path>
                <a:path w="13969" h="692150">
                  <a:moveTo>
                    <a:pt x="13970" y="27952"/>
                  </a:moveTo>
                  <a:lnTo>
                    <a:pt x="7620" y="27952"/>
                  </a:lnTo>
                  <a:lnTo>
                    <a:pt x="0" y="27952"/>
                  </a:lnTo>
                  <a:lnTo>
                    <a:pt x="0" y="30480"/>
                  </a:lnTo>
                  <a:lnTo>
                    <a:pt x="7620" y="30480"/>
                  </a:lnTo>
                  <a:lnTo>
                    <a:pt x="13970" y="30480"/>
                  </a:lnTo>
                  <a:lnTo>
                    <a:pt x="13970" y="27952"/>
                  </a:lnTo>
                  <a:close/>
                </a:path>
                <a:path w="13969" h="692150">
                  <a:moveTo>
                    <a:pt x="13970" y="15252"/>
                  </a:moveTo>
                  <a:lnTo>
                    <a:pt x="7620" y="15252"/>
                  </a:lnTo>
                  <a:lnTo>
                    <a:pt x="0" y="15252"/>
                  </a:lnTo>
                  <a:lnTo>
                    <a:pt x="0" y="27940"/>
                  </a:lnTo>
                  <a:lnTo>
                    <a:pt x="7620" y="27940"/>
                  </a:lnTo>
                  <a:lnTo>
                    <a:pt x="13970" y="27940"/>
                  </a:lnTo>
                  <a:lnTo>
                    <a:pt x="13970" y="15252"/>
                  </a:lnTo>
                  <a:close/>
                </a:path>
                <a:path w="13969" h="692150">
                  <a:moveTo>
                    <a:pt x="13970" y="8902"/>
                  </a:moveTo>
                  <a:lnTo>
                    <a:pt x="7620" y="8902"/>
                  </a:lnTo>
                  <a:lnTo>
                    <a:pt x="0" y="8902"/>
                  </a:lnTo>
                  <a:lnTo>
                    <a:pt x="0" y="15240"/>
                  </a:lnTo>
                  <a:lnTo>
                    <a:pt x="7620" y="15240"/>
                  </a:lnTo>
                  <a:lnTo>
                    <a:pt x="13970" y="15240"/>
                  </a:lnTo>
                  <a:lnTo>
                    <a:pt x="13970" y="8902"/>
                  </a:lnTo>
                  <a:close/>
                </a:path>
                <a:path w="13969" h="692150">
                  <a:moveTo>
                    <a:pt x="13970" y="5092"/>
                  </a:moveTo>
                  <a:lnTo>
                    <a:pt x="7620" y="5092"/>
                  </a:lnTo>
                  <a:lnTo>
                    <a:pt x="0" y="5092"/>
                  </a:lnTo>
                  <a:lnTo>
                    <a:pt x="0" y="8890"/>
                  </a:lnTo>
                  <a:lnTo>
                    <a:pt x="7620" y="8890"/>
                  </a:lnTo>
                  <a:lnTo>
                    <a:pt x="13970" y="8890"/>
                  </a:lnTo>
                  <a:lnTo>
                    <a:pt x="13970" y="5092"/>
                  </a:lnTo>
                  <a:close/>
                </a:path>
                <a:path w="13969" h="692150">
                  <a:moveTo>
                    <a:pt x="13970" y="3810"/>
                  </a:moveTo>
                  <a:lnTo>
                    <a:pt x="10160" y="3810"/>
                  </a:lnTo>
                  <a:lnTo>
                    <a:pt x="10160" y="2552"/>
                  </a:lnTo>
                  <a:lnTo>
                    <a:pt x="7620" y="2552"/>
                  </a:lnTo>
                  <a:lnTo>
                    <a:pt x="6350" y="2552"/>
                  </a:lnTo>
                  <a:lnTo>
                    <a:pt x="6350" y="1270"/>
                  </a:lnTo>
                  <a:lnTo>
                    <a:pt x="3810" y="1270"/>
                  </a:lnTo>
                  <a:lnTo>
                    <a:pt x="3810" y="0"/>
                  </a:lnTo>
                  <a:lnTo>
                    <a:pt x="0" y="0"/>
                  </a:lnTo>
                  <a:lnTo>
                    <a:pt x="0" y="5080"/>
                  </a:lnTo>
                  <a:lnTo>
                    <a:pt x="7620" y="5080"/>
                  </a:lnTo>
                  <a:lnTo>
                    <a:pt x="13970" y="5080"/>
                  </a:lnTo>
                  <a:lnTo>
                    <a:pt x="13970" y="3810"/>
                  </a:lnTo>
                  <a:close/>
                </a:path>
              </a:pathLst>
            </a:custGeom>
            <a:solidFill>
              <a:srgbClr val="6600F1"/>
            </a:solidFill>
          </p:spPr>
          <p:txBody>
            <a:bodyPr bIns="0" lIns="0" rIns="0" rtlCol="0" tIns="0" wrap="square"/>
            <a:p/>
          </p:txBody>
        </p:sp>
        <p:sp>
          <p:nvSpPr>
            <p:cNvPr id="1050470" name="object 1778"/>
            <p:cNvSpPr/>
            <p:nvPr/>
          </p:nvSpPr>
          <p:spPr>
            <a:xfrm>
              <a:off x="2763519" y="5807710"/>
              <a:ext cx="7620" cy="695960"/>
            </a:xfrm>
            <a:custGeom>
              <a:avLst/>
              <a:ahLst/>
              <a:rect l="l" t="t" r="r" b="b"/>
              <a:pathLst>
                <a:path w="7619" h="695959">
                  <a:moveTo>
                    <a:pt x="3810" y="0"/>
                  </a:moveTo>
                  <a:lnTo>
                    <a:pt x="0" y="0"/>
                  </a:lnTo>
                  <a:lnTo>
                    <a:pt x="0" y="6349"/>
                  </a:lnTo>
                  <a:lnTo>
                    <a:pt x="7619" y="6349"/>
                  </a:lnTo>
                  <a:lnTo>
                    <a:pt x="7619" y="1269"/>
                  </a:lnTo>
                  <a:lnTo>
                    <a:pt x="3810" y="1269"/>
                  </a:lnTo>
                  <a:lnTo>
                    <a:pt x="3810" y="0"/>
                  </a:lnTo>
                  <a:close/>
                </a:path>
                <a:path w="7619" h="695959">
                  <a:moveTo>
                    <a:pt x="7619" y="6350"/>
                  </a:moveTo>
                  <a:lnTo>
                    <a:pt x="0" y="6350"/>
                  </a:lnTo>
                  <a:lnTo>
                    <a:pt x="0" y="10159"/>
                  </a:lnTo>
                  <a:lnTo>
                    <a:pt x="7619" y="10159"/>
                  </a:lnTo>
                  <a:lnTo>
                    <a:pt x="7619" y="6350"/>
                  </a:lnTo>
                  <a:close/>
                </a:path>
                <a:path w="7619" h="695959">
                  <a:moveTo>
                    <a:pt x="7619" y="10159"/>
                  </a:moveTo>
                  <a:lnTo>
                    <a:pt x="0" y="10159"/>
                  </a:lnTo>
                  <a:lnTo>
                    <a:pt x="0" y="16509"/>
                  </a:lnTo>
                  <a:lnTo>
                    <a:pt x="7619" y="16509"/>
                  </a:lnTo>
                  <a:lnTo>
                    <a:pt x="7619" y="10159"/>
                  </a:lnTo>
                  <a:close/>
                </a:path>
                <a:path w="7619" h="695959">
                  <a:moveTo>
                    <a:pt x="7619" y="16509"/>
                  </a:moveTo>
                  <a:lnTo>
                    <a:pt x="0" y="16509"/>
                  </a:lnTo>
                  <a:lnTo>
                    <a:pt x="0" y="29209"/>
                  </a:lnTo>
                  <a:lnTo>
                    <a:pt x="7619" y="29209"/>
                  </a:lnTo>
                  <a:lnTo>
                    <a:pt x="7619" y="16509"/>
                  </a:lnTo>
                  <a:close/>
                </a:path>
                <a:path w="7619" h="695959">
                  <a:moveTo>
                    <a:pt x="7619" y="29209"/>
                  </a:moveTo>
                  <a:lnTo>
                    <a:pt x="0" y="29209"/>
                  </a:lnTo>
                  <a:lnTo>
                    <a:pt x="0" y="31749"/>
                  </a:lnTo>
                  <a:lnTo>
                    <a:pt x="7619" y="31749"/>
                  </a:lnTo>
                  <a:lnTo>
                    <a:pt x="7619" y="29209"/>
                  </a:lnTo>
                  <a:close/>
                </a:path>
                <a:path w="7619" h="695959">
                  <a:moveTo>
                    <a:pt x="7619" y="31750"/>
                  </a:moveTo>
                  <a:lnTo>
                    <a:pt x="0" y="31750"/>
                  </a:lnTo>
                  <a:lnTo>
                    <a:pt x="0" y="35559"/>
                  </a:lnTo>
                  <a:lnTo>
                    <a:pt x="7619" y="35559"/>
                  </a:lnTo>
                  <a:lnTo>
                    <a:pt x="7619" y="31750"/>
                  </a:lnTo>
                  <a:close/>
                </a:path>
                <a:path w="7619" h="695959">
                  <a:moveTo>
                    <a:pt x="7619" y="35559"/>
                  </a:moveTo>
                  <a:lnTo>
                    <a:pt x="0" y="35559"/>
                  </a:lnTo>
                  <a:lnTo>
                    <a:pt x="0" y="38099"/>
                  </a:lnTo>
                  <a:lnTo>
                    <a:pt x="7619" y="38099"/>
                  </a:lnTo>
                  <a:lnTo>
                    <a:pt x="7619" y="35559"/>
                  </a:lnTo>
                  <a:close/>
                </a:path>
                <a:path w="7619" h="695959">
                  <a:moveTo>
                    <a:pt x="7619" y="38100"/>
                  </a:moveTo>
                  <a:lnTo>
                    <a:pt x="0" y="38100"/>
                  </a:lnTo>
                  <a:lnTo>
                    <a:pt x="0" y="41909"/>
                  </a:lnTo>
                  <a:lnTo>
                    <a:pt x="7619" y="41909"/>
                  </a:lnTo>
                  <a:lnTo>
                    <a:pt x="7619" y="38100"/>
                  </a:lnTo>
                  <a:close/>
                </a:path>
                <a:path w="7619" h="695959">
                  <a:moveTo>
                    <a:pt x="7619" y="41909"/>
                  </a:moveTo>
                  <a:lnTo>
                    <a:pt x="0" y="41909"/>
                  </a:lnTo>
                  <a:lnTo>
                    <a:pt x="0" y="44449"/>
                  </a:lnTo>
                  <a:lnTo>
                    <a:pt x="7619" y="44449"/>
                  </a:lnTo>
                  <a:lnTo>
                    <a:pt x="7619" y="41909"/>
                  </a:lnTo>
                  <a:close/>
                </a:path>
                <a:path w="7619" h="695959">
                  <a:moveTo>
                    <a:pt x="7619" y="44450"/>
                  </a:moveTo>
                  <a:lnTo>
                    <a:pt x="0" y="44450"/>
                  </a:lnTo>
                  <a:lnTo>
                    <a:pt x="0" y="48259"/>
                  </a:lnTo>
                  <a:lnTo>
                    <a:pt x="7619" y="48259"/>
                  </a:lnTo>
                  <a:lnTo>
                    <a:pt x="7619" y="44450"/>
                  </a:lnTo>
                  <a:close/>
                </a:path>
                <a:path w="7619" h="695959">
                  <a:moveTo>
                    <a:pt x="7619" y="48259"/>
                  </a:moveTo>
                  <a:lnTo>
                    <a:pt x="0" y="48259"/>
                  </a:lnTo>
                  <a:lnTo>
                    <a:pt x="0" y="50799"/>
                  </a:lnTo>
                  <a:lnTo>
                    <a:pt x="7619" y="50799"/>
                  </a:lnTo>
                  <a:lnTo>
                    <a:pt x="7619" y="48259"/>
                  </a:lnTo>
                  <a:close/>
                </a:path>
                <a:path w="7619" h="695959">
                  <a:moveTo>
                    <a:pt x="7619" y="50800"/>
                  </a:moveTo>
                  <a:lnTo>
                    <a:pt x="0" y="50800"/>
                  </a:lnTo>
                  <a:lnTo>
                    <a:pt x="0" y="57149"/>
                  </a:lnTo>
                  <a:lnTo>
                    <a:pt x="7619" y="57149"/>
                  </a:lnTo>
                  <a:lnTo>
                    <a:pt x="7619" y="50800"/>
                  </a:lnTo>
                  <a:close/>
                </a:path>
                <a:path w="7619" h="695959">
                  <a:moveTo>
                    <a:pt x="7619" y="57150"/>
                  </a:moveTo>
                  <a:lnTo>
                    <a:pt x="0" y="57150"/>
                  </a:lnTo>
                  <a:lnTo>
                    <a:pt x="0" y="60959"/>
                  </a:lnTo>
                  <a:lnTo>
                    <a:pt x="7619" y="60959"/>
                  </a:lnTo>
                  <a:lnTo>
                    <a:pt x="7619" y="57150"/>
                  </a:lnTo>
                  <a:close/>
                </a:path>
                <a:path w="7619" h="695959">
                  <a:moveTo>
                    <a:pt x="7619" y="60959"/>
                  </a:moveTo>
                  <a:lnTo>
                    <a:pt x="0" y="60959"/>
                  </a:lnTo>
                  <a:lnTo>
                    <a:pt x="0" y="67309"/>
                  </a:lnTo>
                  <a:lnTo>
                    <a:pt x="7619" y="67309"/>
                  </a:lnTo>
                  <a:lnTo>
                    <a:pt x="7619" y="60959"/>
                  </a:lnTo>
                  <a:close/>
                </a:path>
                <a:path w="7619" h="695959">
                  <a:moveTo>
                    <a:pt x="7619" y="67309"/>
                  </a:moveTo>
                  <a:lnTo>
                    <a:pt x="0" y="67309"/>
                  </a:lnTo>
                  <a:lnTo>
                    <a:pt x="0" y="69849"/>
                  </a:lnTo>
                  <a:lnTo>
                    <a:pt x="7619" y="69849"/>
                  </a:lnTo>
                  <a:lnTo>
                    <a:pt x="7619" y="67309"/>
                  </a:lnTo>
                  <a:close/>
                </a:path>
                <a:path w="7619" h="695959">
                  <a:moveTo>
                    <a:pt x="7619" y="69850"/>
                  </a:moveTo>
                  <a:lnTo>
                    <a:pt x="0" y="69850"/>
                  </a:lnTo>
                  <a:lnTo>
                    <a:pt x="0" y="73659"/>
                  </a:lnTo>
                  <a:lnTo>
                    <a:pt x="7619" y="73659"/>
                  </a:lnTo>
                  <a:lnTo>
                    <a:pt x="7619" y="69850"/>
                  </a:lnTo>
                  <a:close/>
                </a:path>
                <a:path w="7619" h="695959">
                  <a:moveTo>
                    <a:pt x="7619" y="73659"/>
                  </a:moveTo>
                  <a:lnTo>
                    <a:pt x="0" y="73659"/>
                  </a:lnTo>
                  <a:lnTo>
                    <a:pt x="0" y="80009"/>
                  </a:lnTo>
                  <a:lnTo>
                    <a:pt x="7619" y="80009"/>
                  </a:lnTo>
                  <a:lnTo>
                    <a:pt x="7619" y="73659"/>
                  </a:lnTo>
                  <a:close/>
                </a:path>
                <a:path w="7619" h="695959">
                  <a:moveTo>
                    <a:pt x="7619" y="80009"/>
                  </a:moveTo>
                  <a:lnTo>
                    <a:pt x="0" y="80009"/>
                  </a:lnTo>
                  <a:lnTo>
                    <a:pt x="0" y="82549"/>
                  </a:lnTo>
                  <a:lnTo>
                    <a:pt x="7619" y="82549"/>
                  </a:lnTo>
                  <a:lnTo>
                    <a:pt x="7619" y="80009"/>
                  </a:lnTo>
                  <a:close/>
                </a:path>
                <a:path w="7619" h="695959">
                  <a:moveTo>
                    <a:pt x="7619" y="82550"/>
                  </a:moveTo>
                  <a:lnTo>
                    <a:pt x="0" y="82550"/>
                  </a:lnTo>
                  <a:lnTo>
                    <a:pt x="0" y="86359"/>
                  </a:lnTo>
                  <a:lnTo>
                    <a:pt x="7619" y="86359"/>
                  </a:lnTo>
                  <a:lnTo>
                    <a:pt x="7619" y="82550"/>
                  </a:lnTo>
                  <a:close/>
                </a:path>
                <a:path w="7619" h="695959">
                  <a:moveTo>
                    <a:pt x="7619" y="86359"/>
                  </a:moveTo>
                  <a:lnTo>
                    <a:pt x="0" y="86359"/>
                  </a:lnTo>
                  <a:lnTo>
                    <a:pt x="0" y="92709"/>
                  </a:lnTo>
                  <a:lnTo>
                    <a:pt x="7619" y="92709"/>
                  </a:lnTo>
                  <a:lnTo>
                    <a:pt x="7619" y="86359"/>
                  </a:lnTo>
                  <a:close/>
                </a:path>
                <a:path w="7619" h="695959">
                  <a:moveTo>
                    <a:pt x="7619" y="92709"/>
                  </a:moveTo>
                  <a:lnTo>
                    <a:pt x="0" y="92709"/>
                  </a:lnTo>
                  <a:lnTo>
                    <a:pt x="0" y="95249"/>
                  </a:lnTo>
                  <a:lnTo>
                    <a:pt x="7619" y="95249"/>
                  </a:lnTo>
                  <a:lnTo>
                    <a:pt x="7619" y="92709"/>
                  </a:lnTo>
                  <a:close/>
                </a:path>
                <a:path w="7619" h="695959">
                  <a:moveTo>
                    <a:pt x="7619" y="95250"/>
                  </a:moveTo>
                  <a:lnTo>
                    <a:pt x="0" y="95250"/>
                  </a:lnTo>
                  <a:lnTo>
                    <a:pt x="0" y="99059"/>
                  </a:lnTo>
                  <a:lnTo>
                    <a:pt x="7619" y="99059"/>
                  </a:lnTo>
                  <a:lnTo>
                    <a:pt x="7619" y="95250"/>
                  </a:lnTo>
                  <a:close/>
                </a:path>
                <a:path w="7619" h="695959">
                  <a:moveTo>
                    <a:pt x="7619" y="99059"/>
                  </a:moveTo>
                  <a:lnTo>
                    <a:pt x="0" y="99059"/>
                  </a:lnTo>
                  <a:lnTo>
                    <a:pt x="0" y="101599"/>
                  </a:lnTo>
                  <a:lnTo>
                    <a:pt x="7619" y="101599"/>
                  </a:lnTo>
                  <a:lnTo>
                    <a:pt x="7619" y="99059"/>
                  </a:lnTo>
                  <a:close/>
                </a:path>
                <a:path w="7619" h="695959">
                  <a:moveTo>
                    <a:pt x="7619" y="101600"/>
                  </a:moveTo>
                  <a:lnTo>
                    <a:pt x="0" y="101600"/>
                  </a:lnTo>
                  <a:lnTo>
                    <a:pt x="0" y="105409"/>
                  </a:lnTo>
                  <a:lnTo>
                    <a:pt x="7619" y="105409"/>
                  </a:lnTo>
                  <a:lnTo>
                    <a:pt x="7619" y="101600"/>
                  </a:lnTo>
                  <a:close/>
                </a:path>
                <a:path w="7619" h="695959">
                  <a:moveTo>
                    <a:pt x="7619" y="105409"/>
                  </a:moveTo>
                  <a:lnTo>
                    <a:pt x="0" y="105409"/>
                  </a:lnTo>
                  <a:lnTo>
                    <a:pt x="0" y="107949"/>
                  </a:lnTo>
                  <a:lnTo>
                    <a:pt x="7619" y="107949"/>
                  </a:lnTo>
                  <a:lnTo>
                    <a:pt x="7619" y="105409"/>
                  </a:lnTo>
                  <a:close/>
                </a:path>
                <a:path w="7619" h="695959">
                  <a:moveTo>
                    <a:pt x="7619" y="107950"/>
                  </a:moveTo>
                  <a:lnTo>
                    <a:pt x="0" y="107950"/>
                  </a:lnTo>
                  <a:lnTo>
                    <a:pt x="0" y="111759"/>
                  </a:lnTo>
                  <a:lnTo>
                    <a:pt x="7619" y="111759"/>
                  </a:lnTo>
                  <a:lnTo>
                    <a:pt x="7619" y="107950"/>
                  </a:lnTo>
                  <a:close/>
                </a:path>
                <a:path w="7619" h="695959">
                  <a:moveTo>
                    <a:pt x="7619" y="111759"/>
                  </a:moveTo>
                  <a:lnTo>
                    <a:pt x="0" y="111759"/>
                  </a:lnTo>
                  <a:lnTo>
                    <a:pt x="0" y="114299"/>
                  </a:lnTo>
                  <a:lnTo>
                    <a:pt x="7619" y="114299"/>
                  </a:lnTo>
                  <a:lnTo>
                    <a:pt x="7619" y="111759"/>
                  </a:lnTo>
                  <a:close/>
                </a:path>
                <a:path w="7619" h="695959">
                  <a:moveTo>
                    <a:pt x="7619" y="114300"/>
                  </a:moveTo>
                  <a:lnTo>
                    <a:pt x="0" y="114300"/>
                  </a:lnTo>
                  <a:lnTo>
                    <a:pt x="0" y="118109"/>
                  </a:lnTo>
                  <a:lnTo>
                    <a:pt x="7619" y="118109"/>
                  </a:lnTo>
                  <a:lnTo>
                    <a:pt x="7619" y="114300"/>
                  </a:lnTo>
                  <a:close/>
                </a:path>
                <a:path w="7619" h="695959">
                  <a:moveTo>
                    <a:pt x="7619" y="118109"/>
                  </a:moveTo>
                  <a:lnTo>
                    <a:pt x="0" y="118109"/>
                  </a:lnTo>
                  <a:lnTo>
                    <a:pt x="0" y="120649"/>
                  </a:lnTo>
                  <a:lnTo>
                    <a:pt x="7619" y="120649"/>
                  </a:lnTo>
                  <a:lnTo>
                    <a:pt x="7619" y="118109"/>
                  </a:lnTo>
                  <a:close/>
                </a:path>
                <a:path w="7619" h="695959">
                  <a:moveTo>
                    <a:pt x="7619" y="120650"/>
                  </a:moveTo>
                  <a:lnTo>
                    <a:pt x="0" y="120650"/>
                  </a:lnTo>
                  <a:lnTo>
                    <a:pt x="0" y="124459"/>
                  </a:lnTo>
                  <a:lnTo>
                    <a:pt x="7619" y="124459"/>
                  </a:lnTo>
                  <a:lnTo>
                    <a:pt x="7619" y="120650"/>
                  </a:lnTo>
                  <a:close/>
                </a:path>
                <a:path w="7619" h="695959">
                  <a:moveTo>
                    <a:pt x="7619" y="124459"/>
                  </a:moveTo>
                  <a:lnTo>
                    <a:pt x="0" y="124459"/>
                  </a:lnTo>
                  <a:lnTo>
                    <a:pt x="0" y="126999"/>
                  </a:lnTo>
                  <a:lnTo>
                    <a:pt x="7619" y="126999"/>
                  </a:lnTo>
                  <a:lnTo>
                    <a:pt x="7619" y="124459"/>
                  </a:lnTo>
                  <a:close/>
                </a:path>
                <a:path w="7619" h="695959">
                  <a:moveTo>
                    <a:pt x="7619" y="127000"/>
                  </a:moveTo>
                  <a:lnTo>
                    <a:pt x="0" y="127000"/>
                  </a:lnTo>
                  <a:lnTo>
                    <a:pt x="0" y="133349"/>
                  </a:lnTo>
                  <a:lnTo>
                    <a:pt x="7619" y="133349"/>
                  </a:lnTo>
                  <a:lnTo>
                    <a:pt x="7619" y="127000"/>
                  </a:lnTo>
                  <a:close/>
                </a:path>
                <a:path w="7619" h="695959">
                  <a:moveTo>
                    <a:pt x="7619" y="133350"/>
                  </a:moveTo>
                  <a:lnTo>
                    <a:pt x="0" y="133350"/>
                  </a:lnTo>
                  <a:lnTo>
                    <a:pt x="0" y="137159"/>
                  </a:lnTo>
                  <a:lnTo>
                    <a:pt x="7619" y="137159"/>
                  </a:lnTo>
                  <a:lnTo>
                    <a:pt x="7619" y="133350"/>
                  </a:lnTo>
                  <a:close/>
                </a:path>
                <a:path w="7619" h="695959">
                  <a:moveTo>
                    <a:pt x="7619" y="137159"/>
                  </a:moveTo>
                  <a:lnTo>
                    <a:pt x="0" y="137159"/>
                  </a:lnTo>
                  <a:lnTo>
                    <a:pt x="0" y="139699"/>
                  </a:lnTo>
                  <a:lnTo>
                    <a:pt x="7619" y="139699"/>
                  </a:lnTo>
                  <a:lnTo>
                    <a:pt x="7619" y="137159"/>
                  </a:lnTo>
                  <a:close/>
                </a:path>
                <a:path w="7619" h="695959">
                  <a:moveTo>
                    <a:pt x="7619" y="139700"/>
                  </a:moveTo>
                  <a:lnTo>
                    <a:pt x="0" y="139700"/>
                  </a:lnTo>
                  <a:lnTo>
                    <a:pt x="0" y="143509"/>
                  </a:lnTo>
                  <a:lnTo>
                    <a:pt x="7619" y="143509"/>
                  </a:lnTo>
                  <a:lnTo>
                    <a:pt x="7619" y="139700"/>
                  </a:lnTo>
                  <a:close/>
                </a:path>
                <a:path w="7619" h="695959">
                  <a:moveTo>
                    <a:pt x="7619" y="143509"/>
                  </a:moveTo>
                  <a:lnTo>
                    <a:pt x="0" y="143509"/>
                  </a:lnTo>
                  <a:lnTo>
                    <a:pt x="0" y="146049"/>
                  </a:lnTo>
                  <a:lnTo>
                    <a:pt x="7619" y="146049"/>
                  </a:lnTo>
                  <a:lnTo>
                    <a:pt x="7619" y="143509"/>
                  </a:lnTo>
                  <a:close/>
                </a:path>
                <a:path w="7619" h="695959">
                  <a:moveTo>
                    <a:pt x="7619" y="146050"/>
                  </a:moveTo>
                  <a:lnTo>
                    <a:pt x="0" y="146050"/>
                  </a:lnTo>
                  <a:lnTo>
                    <a:pt x="0" y="152399"/>
                  </a:lnTo>
                  <a:lnTo>
                    <a:pt x="7619" y="152399"/>
                  </a:lnTo>
                  <a:lnTo>
                    <a:pt x="7619" y="146050"/>
                  </a:lnTo>
                  <a:close/>
                </a:path>
                <a:path w="7619" h="695959">
                  <a:moveTo>
                    <a:pt x="7619" y="152400"/>
                  </a:moveTo>
                  <a:lnTo>
                    <a:pt x="0" y="152400"/>
                  </a:lnTo>
                  <a:lnTo>
                    <a:pt x="0" y="156209"/>
                  </a:lnTo>
                  <a:lnTo>
                    <a:pt x="7619" y="156209"/>
                  </a:lnTo>
                  <a:lnTo>
                    <a:pt x="7619" y="152400"/>
                  </a:lnTo>
                  <a:close/>
                </a:path>
                <a:path w="7619" h="695959">
                  <a:moveTo>
                    <a:pt x="7619" y="156209"/>
                  </a:moveTo>
                  <a:lnTo>
                    <a:pt x="0" y="156209"/>
                  </a:lnTo>
                  <a:lnTo>
                    <a:pt x="0" y="165099"/>
                  </a:lnTo>
                  <a:lnTo>
                    <a:pt x="7619" y="165099"/>
                  </a:lnTo>
                  <a:lnTo>
                    <a:pt x="7619" y="156209"/>
                  </a:lnTo>
                  <a:close/>
                </a:path>
                <a:path w="7619" h="695959">
                  <a:moveTo>
                    <a:pt x="7619" y="165100"/>
                  </a:moveTo>
                  <a:lnTo>
                    <a:pt x="0" y="165100"/>
                  </a:lnTo>
                  <a:lnTo>
                    <a:pt x="0" y="171449"/>
                  </a:lnTo>
                  <a:lnTo>
                    <a:pt x="7619" y="171449"/>
                  </a:lnTo>
                  <a:lnTo>
                    <a:pt x="7619" y="165100"/>
                  </a:lnTo>
                  <a:close/>
                </a:path>
                <a:path w="7619" h="695959">
                  <a:moveTo>
                    <a:pt x="7619" y="171450"/>
                  </a:moveTo>
                  <a:lnTo>
                    <a:pt x="0" y="171450"/>
                  </a:lnTo>
                  <a:lnTo>
                    <a:pt x="0" y="175259"/>
                  </a:lnTo>
                  <a:lnTo>
                    <a:pt x="7619" y="175259"/>
                  </a:lnTo>
                  <a:lnTo>
                    <a:pt x="7619" y="171450"/>
                  </a:lnTo>
                  <a:close/>
                </a:path>
                <a:path w="7619" h="695959">
                  <a:moveTo>
                    <a:pt x="7619" y="175259"/>
                  </a:moveTo>
                  <a:lnTo>
                    <a:pt x="0" y="175259"/>
                  </a:lnTo>
                  <a:lnTo>
                    <a:pt x="0" y="177799"/>
                  </a:lnTo>
                  <a:lnTo>
                    <a:pt x="7619" y="177799"/>
                  </a:lnTo>
                  <a:lnTo>
                    <a:pt x="7619" y="175259"/>
                  </a:lnTo>
                  <a:close/>
                </a:path>
                <a:path w="7619" h="695959">
                  <a:moveTo>
                    <a:pt x="7619" y="177800"/>
                  </a:moveTo>
                  <a:lnTo>
                    <a:pt x="0" y="177800"/>
                  </a:lnTo>
                  <a:lnTo>
                    <a:pt x="0" y="181609"/>
                  </a:lnTo>
                  <a:lnTo>
                    <a:pt x="7619" y="181609"/>
                  </a:lnTo>
                  <a:lnTo>
                    <a:pt x="7619" y="177800"/>
                  </a:lnTo>
                  <a:close/>
                </a:path>
                <a:path w="7619" h="695959">
                  <a:moveTo>
                    <a:pt x="7619" y="181609"/>
                  </a:moveTo>
                  <a:lnTo>
                    <a:pt x="0" y="181609"/>
                  </a:lnTo>
                  <a:lnTo>
                    <a:pt x="0" y="184149"/>
                  </a:lnTo>
                  <a:lnTo>
                    <a:pt x="7619" y="184149"/>
                  </a:lnTo>
                  <a:lnTo>
                    <a:pt x="7619" y="181609"/>
                  </a:lnTo>
                  <a:close/>
                </a:path>
                <a:path w="7619" h="695959">
                  <a:moveTo>
                    <a:pt x="7619" y="184150"/>
                  </a:moveTo>
                  <a:lnTo>
                    <a:pt x="0" y="184150"/>
                  </a:lnTo>
                  <a:lnTo>
                    <a:pt x="0" y="187959"/>
                  </a:lnTo>
                  <a:lnTo>
                    <a:pt x="7619" y="187959"/>
                  </a:lnTo>
                  <a:lnTo>
                    <a:pt x="7619" y="184150"/>
                  </a:lnTo>
                  <a:close/>
                </a:path>
                <a:path w="7619" h="695959">
                  <a:moveTo>
                    <a:pt x="7619" y="187959"/>
                  </a:moveTo>
                  <a:lnTo>
                    <a:pt x="0" y="187959"/>
                  </a:lnTo>
                  <a:lnTo>
                    <a:pt x="0" y="190499"/>
                  </a:lnTo>
                  <a:lnTo>
                    <a:pt x="7619" y="190499"/>
                  </a:lnTo>
                  <a:lnTo>
                    <a:pt x="7619" y="187959"/>
                  </a:lnTo>
                  <a:close/>
                </a:path>
                <a:path w="7619" h="695959">
                  <a:moveTo>
                    <a:pt x="7619" y="190500"/>
                  </a:moveTo>
                  <a:lnTo>
                    <a:pt x="0" y="190500"/>
                  </a:lnTo>
                  <a:lnTo>
                    <a:pt x="0" y="194309"/>
                  </a:lnTo>
                  <a:lnTo>
                    <a:pt x="7619" y="194309"/>
                  </a:lnTo>
                  <a:lnTo>
                    <a:pt x="7619" y="190500"/>
                  </a:lnTo>
                  <a:close/>
                </a:path>
                <a:path w="7619" h="695959">
                  <a:moveTo>
                    <a:pt x="7619" y="194309"/>
                  </a:moveTo>
                  <a:lnTo>
                    <a:pt x="0" y="194309"/>
                  </a:lnTo>
                  <a:lnTo>
                    <a:pt x="0" y="196849"/>
                  </a:lnTo>
                  <a:lnTo>
                    <a:pt x="7619" y="196849"/>
                  </a:lnTo>
                  <a:lnTo>
                    <a:pt x="7619" y="194309"/>
                  </a:lnTo>
                  <a:close/>
                </a:path>
                <a:path w="7619" h="695959">
                  <a:moveTo>
                    <a:pt x="7619" y="196850"/>
                  </a:moveTo>
                  <a:lnTo>
                    <a:pt x="0" y="196850"/>
                  </a:lnTo>
                  <a:lnTo>
                    <a:pt x="0" y="200659"/>
                  </a:lnTo>
                  <a:lnTo>
                    <a:pt x="7619" y="200659"/>
                  </a:lnTo>
                  <a:lnTo>
                    <a:pt x="7619" y="196850"/>
                  </a:lnTo>
                  <a:close/>
                </a:path>
                <a:path w="7619" h="695959">
                  <a:moveTo>
                    <a:pt x="7619" y="200659"/>
                  </a:moveTo>
                  <a:lnTo>
                    <a:pt x="0" y="200659"/>
                  </a:lnTo>
                  <a:lnTo>
                    <a:pt x="0" y="203199"/>
                  </a:lnTo>
                  <a:lnTo>
                    <a:pt x="7619" y="203199"/>
                  </a:lnTo>
                  <a:lnTo>
                    <a:pt x="7619" y="200659"/>
                  </a:lnTo>
                  <a:close/>
                </a:path>
                <a:path w="7619" h="695959">
                  <a:moveTo>
                    <a:pt x="7619" y="203200"/>
                  </a:moveTo>
                  <a:lnTo>
                    <a:pt x="0" y="203200"/>
                  </a:lnTo>
                  <a:lnTo>
                    <a:pt x="0" y="209549"/>
                  </a:lnTo>
                  <a:lnTo>
                    <a:pt x="7619" y="209549"/>
                  </a:lnTo>
                  <a:lnTo>
                    <a:pt x="7619" y="203200"/>
                  </a:lnTo>
                  <a:close/>
                </a:path>
                <a:path w="7619" h="695959">
                  <a:moveTo>
                    <a:pt x="7619" y="209550"/>
                  </a:moveTo>
                  <a:lnTo>
                    <a:pt x="0" y="209550"/>
                  </a:lnTo>
                  <a:lnTo>
                    <a:pt x="0" y="213359"/>
                  </a:lnTo>
                  <a:lnTo>
                    <a:pt x="7619" y="213359"/>
                  </a:lnTo>
                  <a:lnTo>
                    <a:pt x="7619" y="209550"/>
                  </a:lnTo>
                  <a:close/>
                </a:path>
                <a:path w="7619" h="695959">
                  <a:moveTo>
                    <a:pt x="7619" y="213359"/>
                  </a:moveTo>
                  <a:lnTo>
                    <a:pt x="0" y="213359"/>
                  </a:lnTo>
                  <a:lnTo>
                    <a:pt x="0" y="215899"/>
                  </a:lnTo>
                  <a:lnTo>
                    <a:pt x="7619" y="215899"/>
                  </a:lnTo>
                  <a:lnTo>
                    <a:pt x="7619" y="213359"/>
                  </a:lnTo>
                  <a:close/>
                </a:path>
                <a:path w="7619" h="695959">
                  <a:moveTo>
                    <a:pt x="7619" y="215900"/>
                  </a:moveTo>
                  <a:lnTo>
                    <a:pt x="0" y="215900"/>
                  </a:lnTo>
                  <a:lnTo>
                    <a:pt x="0" y="219709"/>
                  </a:lnTo>
                  <a:lnTo>
                    <a:pt x="7619" y="219709"/>
                  </a:lnTo>
                  <a:lnTo>
                    <a:pt x="7619" y="215900"/>
                  </a:lnTo>
                  <a:close/>
                </a:path>
                <a:path w="7619" h="695959">
                  <a:moveTo>
                    <a:pt x="7619" y="219709"/>
                  </a:moveTo>
                  <a:lnTo>
                    <a:pt x="0" y="219709"/>
                  </a:lnTo>
                  <a:lnTo>
                    <a:pt x="0" y="222249"/>
                  </a:lnTo>
                  <a:lnTo>
                    <a:pt x="7619" y="222249"/>
                  </a:lnTo>
                  <a:lnTo>
                    <a:pt x="7619" y="219709"/>
                  </a:lnTo>
                  <a:close/>
                </a:path>
                <a:path w="7619" h="695959">
                  <a:moveTo>
                    <a:pt x="7619" y="222250"/>
                  </a:moveTo>
                  <a:lnTo>
                    <a:pt x="0" y="222250"/>
                  </a:lnTo>
                  <a:lnTo>
                    <a:pt x="0" y="234949"/>
                  </a:lnTo>
                  <a:lnTo>
                    <a:pt x="7619" y="234949"/>
                  </a:lnTo>
                  <a:lnTo>
                    <a:pt x="7619" y="222250"/>
                  </a:lnTo>
                  <a:close/>
                </a:path>
                <a:path w="7619" h="695959">
                  <a:moveTo>
                    <a:pt x="7619" y="234950"/>
                  </a:moveTo>
                  <a:lnTo>
                    <a:pt x="0" y="234950"/>
                  </a:lnTo>
                  <a:lnTo>
                    <a:pt x="0" y="273049"/>
                  </a:lnTo>
                  <a:lnTo>
                    <a:pt x="7619" y="273049"/>
                  </a:lnTo>
                  <a:lnTo>
                    <a:pt x="7619" y="234950"/>
                  </a:lnTo>
                  <a:close/>
                </a:path>
                <a:path w="7619" h="695959">
                  <a:moveTo>
                    <a:pt x="7619" y="273050"/>
                  </a:moveTo>
                  <a:lnTo>
                    <a:pt x="0" y="273050"/>
                  </a:lnTo>
                  <a:lnTo>
                    <a:pt x="0" y="334009"/>
                  </a:lnTo>
                  <a:lnTo>
                    <a:pt x="1269" y="334009"/>
                  </a:lnTo>
                  <a:lnTo>
                    <a:pt x="1269" y="356869"/>
                  </a:lnTo>
                  <a:lnTo>
                    <a:pt x="0" y="356869"/>
                  </a:lnTo>
                  <a:lnTo>
                    <a:pt x="0" y="425449"/>
                  </a:lnTo>
                  <a:lnTo>
                    <a:pt x="7619" y="425449"/>
                  </a:lnTo>
                  <a:lnTo>
                    <a:pt x="7619" y="273050"/>
                  </a:lnTo>
                  <a:close/>
                </a:path>
                <a:path w="7619" h="695959">
                  <a:moveTo>
                    <a:pt x="3809" y="693419"/>
                  </a:moveTo>
                  <a:lnTo>
                    <a:pt x="0" y="693419"/>
                  </a:lnTo>
                  <a:lnTo>
                    <a:pt x="0" y="695959"/>
                  </a:lnTo>
                  <a:lnTo>
                    <a:pt x="3809" y="695959"/>
                  </a:lnTo>
                  <a:lnTo>
                    <a:pt x="3809" y="693419"/>
                  </a:lnTo>
                  <a:close/>
                </a:path>
                <a:path w="7619" h="695959">
                  <a:moveTo>
                    <a:pt x="7619" y="690879"/>
                  </a:moveTo>
                  <a:lnTo>
                    <a:pt x="0" y="690879"/>
                  </a:lnTo>
                  <a:lnTo>
                    <a:pt x="0" y="692149"/>
                  </a:lnTo>
                  <a:lnTo>
                    <a:pt x="7619" y="692149"/>
                  </a:lnTo>
                  <a:lnTo>
                    <a:pt x="7619" y="690879"/>
                  </a:lnTo>
                  <a:close/>
                </a:path>
                <a:path w="7619" h="695959">
                  <a:moveTo>
                    <a:pt x="7619" y="687069"/>
                  </a:moveTo>
                  <a:lnTo>
                    <a:pt x="0" y="687069"/>
                  </a:lnTo>
                  <a:lnTo>
                    <a:pt x="0" y="689609"/>
                  </a:lnTo>
                  <a:lnTo>
                    <a:pt x="7619" y="689609"/>
                  </a:lnTo>
                  <a:lnTo>
                    <a:pt x="7619" y="687069"/>
                  </a:lnTo>
                  <a:close/>
                </a:path>
                <a:path w="7619" h="695959">
                  <a:moveTo>
                    <a:pt x="7619" y="684530"/>
                  </a:moveTo>
                  <a:lnTo>
                    <a:pt x="0" y="684530"/>
                  </a:lnTo>
                  <a:lnTo>
                    <a:pt x="0" y="685799"/>
                  </a:lnTo>
                  <a:lnTo>
                    <a:pt x="7619" y="685799"/>
                  </a:lnTo>
                  <a:lnTo>
                    <a:pt x="7619" y="684530"/>
                  </a:lnTo>
                  <a:close/>
                </a:path>
                <a:path w="7619" h="695959">
                  <a:moveTo>
                    <a:pt x="7619" y="680719"/>
                  </a:moveTo>
                  <a:lnTo>
                    <a:pt x="0" y="680719"/>
                  </a:lnTo>
                  <a:lnTo>
                    <a:pt x="0" y="683259"/>
                  </a:lnTo>
                  <a:lnTo>
                    <a:pt x="7619" y="683259"/>
                  </a:lnTo>
                  <a:lnTo>
                    <a:pt x="7619" y="680719"/>
                  </a:lnTo>
                  <a:close/>
                </a:path>
                <a:path w="7619" h="695959">
                  <a:moveTo>
                    <a:pt x="7619" y="678179"/>
                  </a:moveTo>
                  <a:lnTo>
                    <a:pt x="0" y="678179"/>
                  </a:lnTo>
                  <a:lnTo>
                    <a:pt x="0" y="679449"/>
                  </a:lnTo>
                  <a:lnTo>
                    <a:pt x="7619" y="679449"/>
                  </a:lnTo>
                  <a:lnTo>
                    <a:pt x="7619" y="678179"/>
                  </a:lnTo>
                  <a:close/>
                </a:path>
                <a:path w="7619" h="695959">
                  <a:moveTo>
                    <a:pt x="7619" y="674369"/>
                  </a:moveTo>
                  <a:lnTo>
                    <a:pt x="0" y="674369"/>
                  </a:lnTo>
                  <a:lnTo>
                    <a:pt x="0" y="676909"/>
                  </a:lnTo>
                  <a:lnTo>
                    <a:pt x="7619" y="676909"/>
                  </a:lnTo>
                  <a:lnTo>
                    <a:pt x="7619" y="674369"/>
                  </a:lnTo>
                  <a:close/>
                </a:path>
                <a:path w="7619" h="695959">
                  <a:moveTo>
                    <a:pt x="7619" y="671829"/>
                  </a:moveTo>
                  <a:lnTo>
                    <a:pt x="0" y="671829"/>
                  </a:lnTo>
                  <a:lnTo>
                    <a:pt x="0" y="673099"/>
                  </a:lnTo>
                  <a:lnTo>
                    <a:pt x="7619" y="673099"/>
                  </a:lnTo>
                  <a:lnTo>
                    <a:pt x="7619" y="671829"/>
                  </a:lnTo>
                  <a:close/>
                </a:path>
                <a:path w="7619" h="695959">
                  <a:moveTo>
                    <a:pt x="7619" y="668019"/>
                  </a:moveTo>
                  <a:lnTo>
                    <a:pt x="0" y="668019"/>
                  </a:lnTo>
                  <a:lnTo>
                    <a:pt x="0" y="670559"/>
                  </a:lnTo>
                  <a:lnTo>
                    <a:pt x="7619" y="670559"/>
                  </a:lnTo>
                  <a:lnTo>
                    <a:pt x="7619" y="668019"/>
                  </a:lnTo>
                  <a:close/>
                </a:path>
                <a:path w="7619" h="695959">
                  <a:moveTo>
                    <a:pt x="7619" y="665479"/>
                  </a:moveTo>
                  <a:lnTo>
                    <a:pt x="0" y="665479"/>
                  </a:lnTo>
                  <a:lnTo>
                    <a:pt x="0" y="666749"/>
                  </a:lnTo>
                  <a:lnTo>
                    <a:pt x="7619" y="666749"/>
                  </a:lnTo>
                  <a:lnTo>
                    <a:pt x="7619" y="665479"/>
                  </a:lnTo>
                  <a:close/>
                </a:path>
                <a:path w="7619" h="695959">
                  <a:moveTo>
                    <a:pt x="7619" y="661669"/>
                  </a:moveTo>
                  <a:lnTo>
                    <a:pt x="0" y="661669"/>
                  </a:lnTo>
                  <a:lnTo>
                    <a:pt x="0" y="664209"/>
                  </a:lnTo>
                  <a:lnTo>
                    <a:pt x="7619" y="664209"/>
                  </a:lnTo>
                  <a:lnTo>
                    <a:pt x="7619" y="661669"/>
                  </a:lnTo>
                  <a:close/>
                </a:path>
                <a:path w="7619" h="695959">
                  <a:moveTo>
                    <a:pt x="7619" y="659129"/>
                  </a:moveTo>
                  <a:lnTo>
                    <a:pt x="0" y="659129"/>
                  </a:lnTo>
                  <a:lnTo>
                    <a:pt x="0" y="660399"/>
                  </a:lnTo>
                  <a:lnTo>
                    <a:pt x="7619" y="660399"/>
                  </a:lnTo>
                  <a:lnTo>
                    <a:pt x="7619" y="659129"/>
                  </a:lnTo>
                  <a:close/>
                </a:path>
                <a:path w="7619" h="695959">
                  <a:moveTo>
                    <a:pt x="7619" y="655319"/>
                  </a:moveTo>
                  <a:lnTo>
                    <a:pt x="0" y="655319"/>
                  </a:lnTo>
                  <a:lnTo>
                    <a:pt x="0" y="657859"/>
                  </a:lnTo>
                  <a:lnTo>
                    <a:pt x="7619" y="657859"/>
                  </a:lnTo>
                  <a:lnTo>
                    <a:pt x="7619" y="655319"/>
                  </a:lnTo>
                  <a:close/>
                </a:path>
                <a:path w="7619" h="695959">
                  <a:moveTo>
                    <a:pt x="7619" y="652779"/>
                  </a:moveTo>
                  <a:lnTo>
                    <a:pt x="0" y="652779"/>
                  </a:lnTo>
                  <a:lnTo>
                    <a:pt x="0" y="654049"/>
                  </a:lnTo>
                  <a:lnTo>
                    <a:pt x="7619" y="654049"/>
                  </a:lnTo>
                  <a:lnTo>
                    <a:pt x="7619" y="652779"/>
                  </a:lnTo>
                  <a:close/>
                </a:path>
                <a:path w="7619" h="695959">
                  <a:moveTo>
                    <a:pt x="7619" y="648969"/>
                  </a:moveTo>
                  <a:lnTo>
                    <a:pt x="0" y="648969"/>
                  </a:lnTo>
                  <a:lnTo>
                    <a:pt x="0" y="651509"/>
                  </a:lnTo>
                  <a:lnTo>
                    <a:pt x="7619" y="651509"/>
                  </a:lnTo>
                  <a:lnTo>
                    <a:pt x="7619" y="648969"/>
                  </a:lnTo>
                  <a:close/>
                </a:path>
                <a:path w="7619" h="695959">
                  <a:moveTo>
                    <a:pt x="7619" y="646429"/>
                  </a:moveTo>
                  <a:lnTo>
                    <a:pt x="0" y="646429"/>
                  </a:lnTo>
                  <a:lnTo>
                    <a:pt x="0" y="647699"/>
                  </a:lnTo>
                  <a:lnTo>
                    <a:pt x="7619" y="647699"/>
                  </a:lnTo>
                  <a:lnTo>
                    <a:pt x="7619" y="646429"/>
                  </a:lnTo>
                  <a:close/>
                </a:path>
                <a:path w="7619" h="695959">
                  <a:moveTo>
                    <a:pt x="7619" y="641349"/>
                  </a:moveTo>
                  <a:lnTo>
                    <a:pt x="0" y="641349"/>
                  </a:lnTo>
                  <a:lnTo>
                    <a:pt x="0" y="645159"/>
                  </a:lnTo>
                  <a:lnTo>
                    <a:pt x="7619" y="645159"/>
                  </a:lnTo>
                  <a:lnTo>
                    <a:pt x="7619" y="641349"/>
                  </a:lnTo>
                  <a:close/>
                </a:path>
                <a:path w="7619" h="695959">
                  <a:moveTo>
                    <a:pt x="7619" y="634999"/>
                  </a:moveTo>
                  <a:lnTo>
                    <a:pt x="0" y="634999"/>
                  </a:lnTo>
                  <a:lnTo>
                    <a:pt x="0" y="640079"/>
                  </a:lnTo>
                  <a:lnTo>
                    <a:pt x="7619" y="640079"/>
                  </a:lnTo>
                  <a:lnTo>
                    <a:pt x="7619" y="634999"/>
                  </a:lnTo>
                  <a:close/>
                </a:path>
                <a:path w="7619" h="695959">
                  <a:moveTo>
                    <a:pt x="7619" y="628650"/>
                  </a:moveTo>
                  <a:lnTo>
                    <a:pt x="0" y="628650"/>
                  </a:lnTo>
                  <a:lnTo>
                    <a:pt x="0" y="633729"/>
                  </a:lnTo>
                  <a:lnTo>
                    <a:pt x="7619" y="633729"/>
                  </a:lnTo>
                  <a:lnTo>
                    <a:pt x="7619" y="628650"/>
                  </a:lnTo>
                  <a:close/>
                </a:path>
                <a:path w="7619" h="695959">
                  <a:moveTo>
                    <a:pt x="7619" y="622299"/>
                  </a:moveTo>
                  <a:lnTo>
                    <a:pt x="0" y="622299"/>
                  </a:lnTo>
                  <a:lnTo>
                    <a:pt x="0" y="627380"/>
                  </a:lnTo>
                  <a:lnTo>
                    <a:pt x="7619" y="627380"/>
                  </a:lnTo>
                  <a:lnTo>
                    <a:pt x="7619" y="622299"/>
                  </a:lnTo>
                  <a:close/>
                </a:path>
                <a:path w="7619" h="695959">
                  <a:moveTo>
                    <a:pt x="7619" y="615949"/>
                  </a:moveTo>
                  <a:lnTo>
                    <a:pt x="0" y="615949"/>
                  </a:lnTo>
                  <a:lnTo>
                    <a:pt x="0" y="621029"/>
                  </a:lnTo>
                  <a:lnTo>
                    <a:pt x="7619" y="621029"/>
                  </a:lnTo>
                  <a:lnTo>
                    <a:pt x="7619" y="615949"/>
                  </a:lnTo>
                  <a:close/>
                </a:path>
                <a:path w="7619" h="695959">
                  <a:moveTo>
                    <a:pt x="7619" y="609599"/>
                  </a:moveTo>
                  <a:lnTo>
                    <a:pt x="0" y="609599"/>
                  </a:lnTo>
                  <a:lnTo>
                    <a:pt x="0" y="614679"/>
                  </a:lnTo>
                  <a:lnTo>
                    <a:pt x="7619" y="614679"/>
                  </a:lnTo>
                  <a:lnTo>
                    <a:pt x="7619" y="609599"/>
                  </a:lnTo>
                  <a:close/>
                </a:path>
                <a:path w="7619" h="695959">
                  <a:moveTo>
                    <a:pt x="7619" y="603249"/>
                  </a:moveTo>
                  <a:lnTo>
                    <a:pt x="0" y="603249"/>
                  </a:lnTo>
                  <a:lnTo>
                    <a:pt x="0" y="608329"/>
                  </a:lnTo>
                  <a:lnTo>
                    <a:pt x="7619" y="608329"/>
                  </a:lnTo>
                  <a:lnTo>
                    <a:pt x="7619" y="603249"/>
                  </a:lnTo>
                  <a:close/>
                </a:path>
                <a:path w="7619" h="695959">
                  <a:moveTo>
                    <a:pt x="7619" y="596899"/>
                  </a:moveTo>
                  <a:lnTo>
                    <a:pt x="0" y="596899"/>
                  </a:lnTo>
                  <a:lnTo>
                    <a:pt x="0" y="601979"/>
                  </a:lnTo>
                  <a:lnTo>
                    <a:pt x="7619" y="601979"/>
                  </a:lnTo>
                  <a:lnTo>
                    <a:pt x="7619" y="596899"/>
                  </a:lnTo>
                  <a:close/>
                </a:path>
                <a:path w="7619" h="695959">
                  <a:moveTo>
                    <a:pt x="7619" y="590549"/>
                  </a:moveTo>
                  <a:lnTo>
                    <a:pt x="0" y="590549"/>
                  </a:lnTo>
                  <a:lnTo>
                    <a:pt x="0" y="595629"/>
                  </a:lnTo>
                  <a:lnTo>
                    <a:pt x="7619" y="595629"/>
                  </a:lnTo>
                  <a:lnTo>
                    <a:pt x="7619" y="590549"/>
                  </a:lnTo>
                  <a:close/>
                </a:path>
                <a:path w="7619" h="695959">
                  <a:moveTo>
                    <a:pt x="7619" y="584199"/>
                  </a:moveTo>
                  <a:lnTo>
                    <a:pt x="0" y="584199"/>
                  </a:lnTo>
                  <a:lnTo>
                    <a:pt x="0" y="589279"/>
                  </a:lnTo>
                  <a:lnTo>
                    <a:pt x="7619" y="589279"/>
                  </a:lnTo>
                  <a:lnTo>
                    <a:pt x="7619" y="584199"/>
                  </a:lnTo>
                  <a:close/>
                </a:path>
                <a:path w="7619" h="695959">
                  <a:moveTo>
                    <a:pt x="7619" y="577849"/>
                  </a:moveTo>
                  <a:lnTo>
                    <a:pt x="0" y="577849"/>
                  </a:lnTo>
                  <a:lnTo>
                    <a:pt x="0" y="582929"/>
                  </a:lnTo>
                  <a:lnTo>
                    <a:pt x="7619" y="582929"/>
                  </a:lnTo>
                  <a:lnTo>
                    <a:pt x="7619" y="577849"/>
                  </a:lnTo>
                  <a:close/>
                </a:path>
                <a:path w="7619" h="695959">
                  <a:moveTo>
                    <a:pt x="7619" y="571499"/>
                  </a:moveTo>
                  <a:lnTo>
                    <a:pt x="0" y="571499"/>
                  </a:lnTo>
                  <a:lnTo>
                    <a:pt x="0" y="576579"/>
                  </a:lnTo>
                  <a:lnTo>
                    <a:pt x="7619" y="576579"/>
                  </a:lnTo>
                  <a:lnTo>
                    <a:pt x="7619" y="571499"/>
                  </a:lnTo>
                  <a:close/>
                </a:path>
                <a:path w="7619" h="695959">
                  <a:moveTo>
                    <a:pt x="7619" y="565149"/>
                  </a:moveTo>
                  <a:lnTo>
                    <a:pt x="0" y="565149"/>
                  </a:lnTo>
                  <a:lnTo>
                    <a:pt x="0" y="570229"/>
                  </a:lnTo>
                  <a:lnTo>
                    <a:pt x="7619" y="570229"/>
                  </a:lnTo>
                  <a:lnTo>
                    <a:pt x="7619" y="565149"/>
                  </a:lnTo>
                  <a:close/>
                </a:path>
                <a:path w="7619" h="695959">
                  <a:moveTo>
                    <a:pt x="7619" y="557529"/>
                  </a:moveTo>
                  <a:lnTo>
                    <a:pt x="0" y="557529"/>
                  </a:lnTo>
                  <a:lnTo>
                    <a:pt x="0" y="563879"/>
                  </a:lnTo>
                  <a:lnTo>
                    <a:pt x="7619" y="563879"/>
                  </a:lnTo>
                  <a:lnTo>
                    <a:pt x="7619" y="557529"/>
                  </a:lnTo>
                  <a:close/>
                </a:path>
                <a:path w="7619" h="695959">
                  <a:moveTo>
                    <a:pt x="7619" y="552449"/>
                  </a:moveTo>
                  <a:lnTo>
                    <a:pt x="0" y="552449"/>
                  </a:lnTo>
                  <a:lnTo>
                    <a:pt x="0" y="556259"/>
                  </a:lnTo>
                  <a:lnTo>
                    <a:pt x="7619" y="556259"/>
                  </a:lnTo>
                  <a:lnTo>
                    <a:pt x="7619" y="552449"/>
                  </a:lnTo>
                  <a:close/>
                </a:path>
                <a:path w="7619" h="695959">
                  <a:moveTo>
                    <a:pt x="7619" y="546099"/>
                  </a:moveTo>
                  <a:lnTo>
                    <a:pt x="0" y="546099"/>
                  </a:lnTo>
                  <a:lnTo>
                    <a:pt x="0" y="551180"/>
                  </a:lnTo>
                  <a:lnTo>
                    <a:pt x="7619" y="551180"/>
                  </a:lnTo>
                  <a:lnTo>
                    <a:pt x="7619" y="546099"/>
                  </a:lnTo>
                  <a:close/>
                </a:path>
                <a:path w="7619" h="695959">
                  <a:moveTo>
                    <a:pt x="7619" y="538479"/>
                  </a:moveTo>
                  <a:lnTo>
                    <a:pt x="0" y="538479"/>
                  </a:lnTo>
                  <a:lnTo>
                    <a:pt x="0" y="544829"/>
                  </a:lnTo>
                  <a:lnTo>
                    <a:pt x="7619" y="544829"/>
                  </a:lnTo>
                  <a:lnTo>
                    <a:pt x="7619" y="538479"/>
                  </a:lnTo>
                  <a:close/>
                </a:path>
                <a:path w="7619" h="695959">
                  <a:moveTo>
                    <a:pt x="7619" y="533399"/>
                  </a:moveTo>
                  <a:lnTo>
                    <a:pt x="0" y="533399"/>
                  </a:lnTo>
                  <a:lnTo>
                    <a:pt x="0" y="537209"/>
                  </a:lnTo>
                  <a:lnTo>
                    <a:pt x="7619" y="537209"/>
                  </a:lnTo>
                  <a:lnTo>
                    <a:pt x="7619" y="533399"/>
                  </a:lnTo>
                  <a:close/>
                </a:path>
                <a:path w="7619" h="695959">
                  <a:moveTo>
                    <a:pt x="7619" y="527049"/>
                  </a:moveTo>
                  <a:lnTo>
                    <a:pt x="0" y="527049"/>
                  </a:lnTo>
                  <a:lnTo>
                    <a:pt x="0" y="532129"/>
                  </a:lnTo>
                  <a:lnTo>
                    <a:pt x="7619" y="532129"/>
                  </a:lnTo>
                  <a:lnTo>
                    <a:pt x="7619" y="527049"/>
                  </a:lnTo>
                  <a:close/>
                </a:path>
                <a:path w="7619" h="695959">
                  <a:moveTo>
                    <a:pt x="7619" y="520699"/>
                  </a:moveTo>
                  <a:lnTo>
                    <a:pt x="0" y="520699"/>
                  </a:lnTo>
                  <a:lnTo>
                    <a:pt x="0" y="525779"/>
                  </a:lnTo>
                  <a:lnTo>
                    <a:pt x="7619" y="525779"/>
                  </a:lnTo>
                  <a:lnTo>
                    <a:pt x="7619" y="520699"/>
                  </a:lnTo>
                  <a:close/>
                </a:path>
                <a:path w="7619" h="695959">
                  <a:moveTo>
                    <a:pt x="7619" y="514349"/>
                  </a:moveTo>
                  <a:lnTo>
                    <a:pt x="0" y="514349"/>
                  </a:lnTo>
                  <a:lnTo>
                    <a:pt x="0" y="519429"/>
                  </a:lnTo>
                  <a:lnTo>
                    <a:pt x="7619" y="519429"/>
                  </a:lnTo>
                  <a:lnTo>
                    <a:pt x="7619" y="514349"/>
                  </a:lnTo>
                  <a:close/>
                </a:path>
                <a:path w="7619" h="695959">
                  <a:moveTo>
                    <a:pt x="7619" y="507999"/>
                  </a:moveTo>
                  <a:lnTo>
                    <a:pt x="0" y="507999"/>
                  </a:lnTo>
                  <a:lnTo>
                    <a:pt x="0" y="513079"/>
                  </a:lnTo>
                  <a:lnTo>
                    <a:pt x="7619" y="513079"/>
                  </a:lnTo>
                  <a:lnTo>
                    <a:pt x="7619" y="507999"/>
                  </a:lnTo>
                  <a:close/>
                </a:path>
                <a:path w="7619" h="695959">
                  <a:moveTo>
                    <a:pt x="7619" y="501649"/>
                  </a:moveTo>
                  <a:lnTo>
                    <a:pt x="0" y="501649"/>
                  </a:lnTo>
                  <a:lnTo>
                    <a:pt x="0" y="506729"/>
                  </a:lnTo>
                  <a:lnTo>
                    <a:pt x="7619" y="506729"/>
                  </a:lnTo>
                  <a:lnTo>
                    <a:pt x="7619" y="501649"/>
                  </a:lnTo>
                  <a:close/>
                </a:path>
                <a:path w="7619" h="695959">
                  <a:moveTo>
                    <a:pt x="7619" y="495299"/>
                  </a:moveTo>
                  <a:lnTo>
                    <a:pt x="0" y="495299"/>
                  </a:lnTo>
                  <a:lnTo>
                    <a:pt x="0" y="500379"/>
                  </a:lnTo>
                  <a:lnTo>
                    <a:pt x="7619" y="500379"/>
                  </a:lnTo>
                  <a:lnTo>
                    <a:pt x="7619" y="495299"/>
                  </a:lnTo>
                  <a:close/>
                </a:path>
                <a:path w="7619" h="695959">
                  <a:moveTo>
                    <a:pt x="7619" y="488949"/>
                  </a:moveTo>
                  <a:lnTo>
                    <a:pt x="0" y="488949"/>
                  </a:lnTo>
                  <a:lnTo>
                    <a:pt x="0" y="494029"/>
                  </a:lnTo>
                  <a:lnTo>
                    <a:pt x="7619" y="494029"/>
                  </a:lnTo>
                  <a:lnTo>
                    <a:pt x="7619" y="488949"/>
                  </a:lnTo>
                  <a:close/>
                </a:path>
                <a:path w="7619" h="695959">
                  <a:moveTo>
                    <a:pt x="7619" y="482599"/>
                  </a:moveTo>
                  <a:lnTo>
                    <a:pt x="0" y="482599"/>
                  </a:lnTo>
                  <a:lnTo>
                    <a:pt x="0" y="487680"/>
                  </a:lnTo>
                  <a:lnTo>
                    <a:pt x="7619" y="487680"/>
                  </a:lnTo>
                  <a:lnTo>
                    <a:pt x="7619" y="482599"/>
                  </a:lnTo>
                  <a:close/>
                </a:path>
                <a:path w="7619" h="695959">
                  <a:moveTo>
                    <a:pt x="7619" y="476249"/>
                  </a:moveTo>
                  <a:lnTo>
                    <a:pt x="0" y="476249"/>
                  </a:lnTo>
                  <a:lnTo>
                    <a:pt x="0" y="481329"/>
                  </a:lnTo>
                  <a:lnTo>
                    <a:pt x="7619" y="481329"/>
                  </a:lnTo>
                  <a:lnTo>
                    <a:pt x="7619" y="476249"/>
                  </a:lnTo>
                  <a:close/>
                </a:path>
                <a:path w="7619" h="695959">
                  <a:moveTo>
                    <a:pt x="7619" y="469899"/>
                  </a:moveTo>
                  <a:lnTo>
                    <a:pt x="0" y="469899"/>
                  </a:lnTo>
                  <a:lnTo>
                    <a:pt x="0" y="474979"/>
                  </a:lnTo>
                  <a:lnTo>
                    <a:pt x="7619" y="474979"/>
                  </a:lnTo>
                  <a:lnTo>
                    <a:pt x="7619" y="469899"/>
                  </a:lnTo>
                  <a:close/>
                </a:path>
                <a:path w="7619" h="695959">
                  <a:moveTo>
                    <a:pt x="7619" y="463549"/>
                  </a:moveTo>
                  <a:lnTo>
                    <a:pt x="0" y="463549"/>
                  </a:lnTo>
                  <a:lnTo>
                    <a:pt x="0" y="468629"/>
                  </a:lnTo>
                  <a:lnTo>
                    <a:pt x="7619" y="468629"/>
                  </a:lnTo>
                  <a:lnTo>
                    <a:pt x="7619" y="463549"/>
                  </a:lnTo>
                  <a:close/>
                </a:path>
                <a:path w="7619" h="695959">
                  <a:moveTo>
                    <a:pt x="7619" y="457199"/>
                  </a:moveTo>
                  <a:lnTo>
                    <a:pt x="0" y="457199"/>
                  </a:lnTo>
                  <a:lnTo>
                    <a:pt x="0" y="462280"/>
                  </a:lnTo>
                  <a:lnTo>
                    <a:pt x="7619" y="462280"/>
                  </a:lnTo>
                  <a:lnTo>
                    <a:pt x="7619" y="457199"/>
                  </a:lnTo>
                  <a:close/>
                </a:path>
                <a:path w="7619" h="695959">
                  <a:moveTo>
                    <a:pt x="7619" y="438149"/>
                  </a:moveTo>
                  <a:lnTo>
                    <a:pt x="0" y="438149"/>
                  </a:lnTo>
                  <a:lnTo>
                    <a:pt x="0" y="455929"/>
                  </a:lnTo>
                  <a:lnTo>
                    <a:pt x="7619" y="455929"/>
                  </a:lnTo>
                  <a:lnTo>
                    <a:pt x="7619" y="438149"/>
                  </a:lnTo>
                  <a:close/>
                </a:path>
                <a:path w="7619" h="695959">
                  <a:moveTo>
                    <a:pt x="7619" y="431799"/>
                  </a:moveTo>
                  <a:lnTo>
                    <a:pt x="0" y="431799"/>
                  </a:lnTo>
                  <a:lnTo>
                    <a:pt x="0" y="436879"/>
                  </a:lnTo>
                  <a:lnTo>
                    <a:pt x="7619" y="436879"/>
                  </a:lnTo>
                  <a:lnTo>
                    <a:pt x="7619" y="431799"/>
                  </a:lnTo>
                  <a:close/>
                </a:path>
                <a:path w="7619" h="695959">
                  <a:moveTo>
                    <a:pt x="7619" y="426719"/>
                  </a:moveTo>
                  <a:lnTo>
                    <a:pt x="0" y="426719"/>
                  </a:lnTo>
                  <a:lnTo>
                    <a:pt x="0" y="430529"/>
                  </a:lnTo>
                  <a:lnTo>
                    <a:pt x="7619" y="430529"/>
                  </a:lnTo>
                  <a:lnTo>
                    <a:pt x="7619" y="426719"/>
                  </a:lnTo>
                  <a:close/>
                </a:path>
              </a:pathLst>
            </a:custGeom>
            <a:solidFill>
              <a:srgbClr val="6400F1"/>
            </a:solidFill>
          </p:spPr>
          <p:txBody>
            <a:bodyPr bIns="0" lIns="0" rIns="0" rtlCol="0" tIns="0" wrap="square"/>
            <a:p/>
          </p:txBody>
        </p:sp>
        <p:sp>
          <p:nvSpPr>
            <p:cNvPr id="1050471" name="object 1779"/>
            <p:cNvSpPr/>
            <p:nvPr/>
          </p:nvSpPr>
          <p:spPr>
            <a:xfrm>
              <a:off x="2757169" y="5806440"/>
              <a:ext cx="6350" cy="698500"/>
            </a:xfrm>
            <a:custGeom>
              <a:avLst/>
              <a:ahLst/>
              <a:rect l="l" t="t" r="r" b="b"/>
              <a:pathLst>
                <a:path w="6350" h="698500">
                  <a:moveTo>
                    <a:pt x="5080" y="0"/>
                  </a:moveTo>
                  <a:lnTo>
                    <a:pt x="0" y="0"/>
                  </a:lnTo>
                  <a:lnTo>
                    <a:pt x="0" y="1270"/>
                  </a:lnTo>
                  <a:lnTo>
                    <a:pt x="5080" y="1270"/>
                  </a:lnTo>
                  <a:lnTo>
                    <a:pt x="5080" y="0"/>
                  </a:lnTo>
                  <a:close/>
                </a:path>
                <a:path w="6350" h="698500">
                  <a:moveTo>
                    <a:pt x="6350" y="1270"/>
                  </a:moveTo>
                  <a:lnTo>
                    <a:pt x="0" y="1270"/>
                  </a:lnTo>
                  <a:lnTo>
                    <a:pt x="0" y="7620"/>
                  </a:lnTo>
                  <a:lnTo>
                    <a:pt x="6350" y="7620"/>
                  </a:lnTo>
                  <a:lnTo>
                    <a:pt x="6350" y="1270"/>
                  </a:lnTo>
                  <a:close/>
                </a:path>
                <a:path w="6350" h="698500">
                  <a:moveTo>
                    <a:pt x="6350" y="7620"/>
                  </a:moveTo>
                  <a:lnTo>
                    <a:pt x="0" y="7620"/>
                  </a:lnTo>
                  <a:lnTo>
                    <a:pt x="0" y="11430"/>
                  </a:lnTo>
                  <a:lnTo>
                    <a:pt x="6350" y="11430"/>
                  </a:lnTo>
                  <a:lnTo>
                    <a:pt x="6350" y="7620"/>
                  </a:lnTo>
                  <a:close/>
                </a:path>
                <a:path w="6350" h="698500">
                  <a:moveTo>
                    <a:pt x="6350" y="11430"/>
                  </a:moveTo>
                  <a:lnTo>
                    <a:pt x="0" y="11430"/>
                  </a:lnTo>
                  <a:lnTo>
                    <a:pt x="0" y="17780"/>
                  </a:lnTo>
                  <a:lnTo>
                    <a:pt x="6350" y="17780"/>
                  </a:lnTo>
                  <a:lnTo>
                    <a:pt x="6350" y="11430"/>
                  </a:lnTo>
                  <a:close/>
                </a:path>
                <a:path w="6350" h="698500">
                  <a:moveTo>
                    <a:pt x="6350" y="17780"/>
                  </a:moveTo>
                  <a:lnTo>
                    <a:pt x="0" y="17780"/>
                  </a:lnTo>
                  <a:lnTo>
                    <a:pt x="0" y="30480"/>
                  </a:lnTo>
                  <a:lnTo>
                    <a:pt x="6350" y="30480"/>
                  </a:lnTo>
                  <a:lnTo>
                    <a:pt x="6350" y="17780"/>
                  </a:lnTo>
                  <a:close/>
                </a:path>
                <a:path w="6350" h="698500">
                  <a:moveTo>
                    <a:pt x="6350" y="30480"/>
                  </a:moveTo>
                  <a:lnTo>
                    <a:pt x="0" y="30480"/>
                  </a:lnTo>
                  <a:lnTo>
                    <a:pt x="0" y="33020"/>
                  </a:lnTo>
                  <a:lnTo>
                    <a:pt x="6350" y="33020"/>
                  </a:lnTo>
                  <a:lnTo>
                    <a:pt x="6350" y="30480"/>
                  </a:lnTo>
                  <a:close/>
                </a:path>
                <a:path w="6350" h="698500">
                  <a:moveTo>
                    <a:pt x="6350" y="33020"/>
                  </a:moveTo>
                  <a:lnTo>
                    <a:pt x="0" y="33020"/>
                  </a:lnTo>
                  <a:lnTo>
                    <a:pt x="0" y="36830"/>
                  </a:lnTo>
                  <a:lnTo>
                    <a:pt x="6350" y="36830"/>
                  </a:lnTo>
                  <a:lnTo>
                    <a:pt x="6350" y="33020"/>
                  </a:lnTo>
                  <a:close/>
                </a:path>
                <a:path w="6350" h="698500">
                  <a:moveTo>
                    <a:pt x="6350" y="36830"/>
                  </a:moveTo>
                  <a:lnTo>
                    <a:pt x="0" y="36830"/>
                  </a:lnTo>
                  <a:lnTo>
                    <a:pt x="0" y="39370"/>
                  </a:lnTo>
                  <a:lnTo>
                    <a:pt x="6350" y="39370"/>
                  </a:lnTo>
                  <a:lnTo>
                    <a:pt x="6350" y="36830"/>
                  </a:lnTo>
                  <a:close/>
                </a:path>
                <a:path w="6350" h="698500">
                  <a:moveTo>
                    <a:pt x="6350" y="39370"/>
                  </a:moveTo>
                  <a:lnTo>
                    <a:pt x="0" y="39370"/>
                  </a:lnTo>
                  <a:lnTo>
                    <a:pt x="0" y="43180"/>
                  </a:lnTo>
                  <a:lnTo>
                    <a:pt x="6350" y="43180"/>
                  </a:lnTo>
                  <a:lnTo>
                    <a:pt x="6350" y="39370"/>
                  </a:lnTo>
                  <a:close/>
                </a:path>
                <a:path w="6350" h="698500">
                  <a:moveTo>
                    <a:pt x="6350" y="43180"/>
                  </a:moveTo>
                  <a:lnTo>
                    <a:pt x="0" y="43180"/>
                  </a:lnTo>
                  <a:lnTo>
                    <a:pt x="0" y="45720"/>
                  </a:lnTo>
                  <a:lnTo>
                    <a:pt x="6350" y="45720"/>
                  </a:lnTo>
                  <a:lnTo>
                    <a:pt x="6350" y="43180"/>
                  </a:lnTo>
                  <a:close/>
                </a:path>
                <a:path w="6350" h="698500">
                  <a:moveTo>
                    <a:pt x="6350" y="45720"/>
                  </a:moveTo>
                  <a:lnTo>
                    <a:pt x="0" y="45720"/>
                  </a:lnTo>
                  <a:lnTo>
                    <a:pt x="0" y="49530"/>
                  </a:lnTo>
                  <a:lnTo>
                    <a:pt x="6350" y="49530"/>
                  </a:lnTo>
                  <a:lnTo>
                    <a:pt x="6350" y="45720"/>
                  </a:lnTo>
                  <a:close/>
                </a:path>
                <a:path w="6350" h="698500">
                  <a:moveTo>
                    <a:pt x="6350" y="49530"/>
                  </a:moveTo>
                  <a:lnTo>
                    <a:pt x="0" y="49530"/>
                  </a:lnTo>
                  <a:lnTo>
                    <a:pt x="0" y="52070"/>
                  </a:lnTo>
                  <a:lnTo>
                    <a:pt x="6350" y="52070"/>
                  </a:lnTo>
                  <a:lnTo>
                    <a:pt x="6350" y="49530"/>
                  </a:lnTo>
                  <a:close/>
                </a:path>
                <a:path w="6350" h="698500">
                  <a:moveTo>
                    <a:pt x="6350" y="52070"/>
                  </a:moveTo>
                  <a:lnTo>
                    <a:pt x="0" y="52070"/>
                  </a:lnTo>
                  <a:lnTo>
                    <a:pt x="0" y="58420"/>
                  </a:lnTo>
                  <a:lnTo>
                    <a:pt x="6350" y="58420"/>
                  </a:lnTo>
                  <a:lnTo>
                    <a:pt x="6350" y="52070"/>
                  </a:lnTo>
                  <a:close/>
                </a:path>
                <a:path w="6350" h="698500">
                  <a:moveTo>
                    <a:pt x="6350" y="58420"/>
                  </a:moveTo>
                  <a:lnTo>
                    <a:pt x="0" y="58420"/>
                  </a:lnTo>
                  <a:lnTo>
                    <a:pt x="0" y="62230"/>
                  </a:lnTo>
                  <a:lnTo>
                    <a:pt x="6350" y="62230"/>
                  </a:lnTo>
                  <a:lnTo>
                    <a:pt x="6350" y="58420"/>
                  </a:lnTo>
                  <a:close/>
                </a:path>
                <a:path w="6350" h="698500">
                  <a:moveTo>
                    <a:pt x="6350" y="62230"/>
                  </a:moveTo>
                  <a:lnTo>
                    <a:pt x="0" y="62230"/>
                  </a:lnTo>
                  <a:lnTo>
                    <a:pt x="0" y="68580"/>
                  </a:lnTo>
                  <a:lnTo>
                    <a:pt x="6350" y="68580"/>
                  </a:lnTo>
                  <a:lnTo>
                    <a:pt x="6350" y="62230"/>
                  </a:lnTo>
                  <a:close/>
                </a:path>
                <a:path w="6350" h="698500">
                  <a:moveTo>
                    <a:pt x="6350" y="68580"/>
                  </a:moveTo>
                  <a:lnTo>
                    <a:pt x="0" y="68580"/>
                  </a:lnTo>
                  <a:lnTo>
                    <a:pt x="0" y="71120"/>
                  </a:lnTo>
                  <a:lnTo>
                    <a:pt x="6350" y="71120"/>
                  </a:lnTo>
                  <a:lnTo>
                    <a:pt x="6350" y="68580"/>
                  </a:lnTo>
                  <a:close/>
                </a:path>
                <a:path w="6350" h="698500">
                  <a:moveTo>
                    <a:pt x="6350" y="71120"/>
                  </a:moveTo>
                  <a:lnTo>
                    <a:pt x="0" y="71120"/>
                  </a:lnTo>
                  <a:lnTo>
                    <a:pt x="0" y="74930"/>
                  </a:lnTo>
                  <a:lnTo>
                    <a:pt x="6350" y="74930"/>
                  </a:lnTo>
                  <a:lnTo>
                    <a:pt x="6350" y="71120"/>
                  </a:lnTo>
                  <a:close/>
                </a:path>
                <a:path w="6350" h="698500">
                  <a:moveTo>
                    <a:pt x="6350" y="74930"/>
                  </a:moveTo>
                  <a:lnTo>
                    <a:pt x="0" y="74930"/>
                  </a:lnTo>
                  <a:lnTo>
                    <a:pt x="0" y="81280"/>
                  </a:lnTo>
                  <a:lnTo>
                    <a:pt x="6350" y="81280"/>
                  </a:lnTo>
                  <a:lnTo>
                    <a:pt x="6350" y="74930"/>
                  </a:lnTo>
                  <a:close/>
                </a:path>
                <a:path w="6350" h="698500">
                  <a:moveTo>
                    <a:pt x="6350" y="81280"/>
                  </a:moveTo>
                  <a:lnTo>
                    <a:pt x="0" y="81280"/>
                  </a:lnTo>
                  <a:lnTo>
                    <a:pt x="0" y="83820"/>
                  </a:lnTo>
                  <a:lnTo>
                    <a:pt x="6350" y="83820"/>
                  </a:lnTo>
                  <a:lnTo>
                    <a:pt x="6350" y="81280"/>
                  </a:lnTo>
                  <a:close/>
                </a:path>
                <a:path w="6350" h="698500">
                  <a:moveTo>
                    <a:pt x="6350" y="83820"/>
                  </a:moveTo>
                  <a:lnTo>
                    <a:pt x="0" y="83820"/>
                  </a:lnTo>
                  <a:lnTo>
                    <a:pt x="0" y="87630"/>
                  </a:lnTo>
                  <a:lnTo>
                    <a:pt x="6350" y="87630"/>
                  </a:lnTo>
                  <a:lnTo>
                    <a:pt x="6350" y="83820"/>
                  </a:lnTo>
                  <a:close/>
                </a:path>
                <a:path w="6350" h="698500">
                  <a:moveTo>
                    <a:pt x="6350" y="87630"/>
                  </a:moveTo>
                  <a:lnTo>
                    <a:pt x="0" y="87630"/>
                  </a:lnTo>
                  <a:lnTo>
                    <a:pt x="0" y="93980"/>
                  </a:lnTo>
                  <a:lnTo>
                    <a:pt x="6350" y="93980"/>
                  </a:lnTo>
                  <a:lnTo>
                    <a:pt x="6350" y="87630"/>
                  </a:lnTo>
                  <a:close/>
                </a:path>
                <a:path w="6350" h="698500">
                  <a:moveTo>
                    <a:pt x="6350" y="93980"/>
                  </a:moveTo>
                  <a:lnTo>
                    <a:pt x="0" y="93980"/>
                  </a:lnTo>
                  <a:lnTo>
                    <a:pt x="0" y="96520"/>
                  </a:lnTo>
                  <a:lnTo>
                    <a:pt x="6350" y="96520"/>
                  </a:lnTo>
                  <a:lnTo>
                    <a:pt x="6350" y="93980"/>
                  </a:lnTo>
                  <a:close/>
                </a:path>
                <a:path w="6350" h="698500">
                  <a:moveTo>
                    <a:pt x="6350" y="96520"/>
                  </a:moveTo>
                  <a:lnTo>
                    <a:pt x="0" y="96520"/>
                  </a:lnTo>
                  <a:lnTo>
                    <a:pt x="0" y="100330"/>
                  </a:lnTo>
                  <a:lnTo>
                    <a:pt x="6350" y="100330"/>
                  </a:lnTo>
                  <a:lnTo>
                    <a:pt x="6350" y="96520"/>
                  </a:lnTo>
                  <a:close/>
                </a:path>
                <a:path w="6350" h="698500">
                  <a:moveTo>
                    <a:pt x="6350" y="100330"/>
                  </a:moveTo>
                  <a:lnTo>
                    <a:pt x="0" y="100330"/>
                  </a:lnTo>
                  <a:lnTo>
                    <a:pt x="0" y="102870"/>
                  </a:lnTo>
                  <a:lnTo>
                    <a:pt x="6350" y="102870"/>
                  </a:lnTo>
                  <a:lnTo>
                    <a:pt x="6350" y="100330"/>
                  </a:lnTo>
                  <a:close/>
                </a:path>
                <a:path w="6350" h="698500">
                  <a:moveTo>
                    <a:pt x="6350" y="102870"/>
                  </a:moveTo>
                  <a:lnTo>
                    <a:pt x="0" y="102870"/>
                  </a:lnTo>
                  <a:lnTo>
                    <a:pt x="0" y="106680"/>
                  </a:lnTo>
                  <a:lnTo>
                    <a:pt x="6350" y="106680"/>
                  </a:lnTo>
                  <a:lnTo>
                    <a:pt x="6350" y="102870"/>
                  </a:lnTo>
                  <a:close/>
                </a:path>
                <a:path w="6350" h="698500">
                  <a:moveTo>
                    <a:pt x="6350" y="106680"/>
                  </a:moveTo>
                  <a:lnTo>
                    <a:pt x="0" y="106680"/>
                  </a:lnTo>
                  <a:lnTo>
                    <a:pt x="0" y="109220"/>
                  </a:lnTo>
                  <a:lnTo>
                    <a:pt x="6350" y="109220"/>
                  </a:lnTo>
                  <a:lnTo>
                    <a:pt x="6350" y="106680"/>
                  </a:lnTo>
                  <a:close/>
                </a:path>
                <a:path w="6350" h="698500">
                  <a:moveTo>
                    <a:pt x="6350" y="109220"/>
                  </a:moveTo>
                  <a:lnTo>
                    <a:pt x="0" y="109220"/>
                  </a:lnTo>
                  <a:lnTo>
                    <a:pt x="0" y="113030"/>
                  </a:lnTo>
                  <a:lnTo>
                    <a:pt x="6350" y="113030"/>
                  </a:lnTo>
                  <a:lnTo>
                    <a:pt x="6350" y="109220"/>
                  </a:lnTo>
                  <a:close/>
                </a:path>
                <a:path w="6350" h="698500">
                  <a:moveTo>
                    <a:pt x="6350" y="113030"/>
                  </a:moveTo>
                  <a:lnTo>
                    <a:pt x="0" y="113030"/>
                  </a:lnTo>
                  <a:lnTo>
                    <a:pt x="0" y="115570"/>
                  </a:lnTo>
                  <a:lnTo>
                    <a:pt x="6350" y="115570"/>
                  </a:lnTo>
                  <a:lnTo>
                    <a:pt x="6350" y="113030"/>
                  </a:lnTo>
                  <a:close/>
                </a:path>
                <a:path w="6350" h="698500">
                  <a:moveTo>
                    <a:pt x="6350" y="115570"/>
                  </a:moveTo>
                  <a:lnTo>
                    <a:pt x="0" y="115570"/>
                  </a:lnTo>
                  <a:lnTo>
                    <a:pt x="0" y="119380"/>
                  </a:lnTo>
                  <a:lnTo>
                    <a:pt x="6350" y="119380"/>
                  </a:lnTo>
                  <a:lnTo>
                    <a:pt x="6350" y="115570"/>
                  </a:lnTo>
                  <a:close/>
                </a:path>
                <a:path w="6350" h="698500">
                  <a:moveTo>
                    <a:pt x="6350" y="119380"/>
                  </a:moveTo>
                  <a:lnTo>
                    <a:pt x="0" y="119380"/>
                  </a:lnTo>
                  <a:lnTo>
                    <a:pt x="0" y="121920"/>
                  </a:lnTo>
                  <a:lnTo>
                    <a:pt x="6350" y="121920"/>
                  </a:lnTo>
                  <a:lnTo>
                    <a:pt x="6350" y="119380"/>
                  </a:lnTo>
                  <a:close/>
                </a:path>
                <a:path w="6350" h="698500">
                  <a:moveTo>
                    <a:pt x="6350" y="121920"/>
                  </a:moveTo>
                  <a:lnTo>
                    <a:pt x="0" y="121920"/>
                  </a:lnTo>
                  <a:lnTo>
                    <a:pt x="0" y="125730"/>
                  </a:lnTo>
                  <a:lnTo>
                    <a:pt x="6350" y="125730"/>
                  </a:lnTo>
                  <a:lnTo>
                    <a:pt x="6350" y="121920"/>
                  </a:lnTo>
                  <a:close/>
                </a:path>
                <a:path w="6350" h="698500">
                  <a:moveTo>
                    <a:pt x="6350" y="125730"/>
                  </a:moveTo>
                  <a:lnTo>
                    <a:pt x="0" y="125730"/>
                  </a:lnTo>
                  <a:lnTo>
                    <a:pt x="0" y="128270"/>
                  </a:lnTo>
                  <a:lnTo>
                    <a:pt x="6350" y="128270"/>
                  </a:lnTo>
                  <a:lnTo>
                    <a:pt x="6350" y="125730"/>
                  </a:lnTo>
                  <a:close/>
                </a:path>
                <a:path w="6350" h="698500">
                  <a:moveTo>
                    <a:pt x="6350" y="128270"/>
                  </a:moveTo>
                  <a:lnTo>
                    <a:pt x="0" y="128270"/>
                  </a:lnTo>
                  <a:lnTo>
                    <a:pt x="0" y="134620"/>
                  </a:lnTo>
                  <a:lnTo>
                    <a:pt x="6350" y="134620"/>
                  </a:lnTo>
                  <a:lnTo>
                    <a:pt x="6350" y="128270"/>
                  </a:lnTo>
                  <a:close/>
                </a:path>
                <a:path w="6350" h="698500">
                  <a:moveTo>
                    <a:pt x="6350" y="134620"/>
                  </a:moveTo>
                  <a:lnTo>
                    <a:pt x="0" y="134620"/>
                  </a:lnTo>
                  <a:lnTo>
                    <a:pt x="0" y="138430"/>
                  </a:lnTo>
                  <a:lnTo>
                    <a:pt x="6350" y="138430"/>
                  </a:lnTo>
                  <a:lnTo>
                    <a:pt x="6350" y="134620"/>
                  </a:lnTo>
                  <a:close/>
                </a:path>
                <a:path w="6350" h="698500">
                  <a:moveTo>
                    <a:pt x="6350" y="138430"/>
                  </a:moveTo>
                  <a:lnTo>
                    <a:pt x="0" y="138430"/>
                  </a:lnTo>
                  <a:lnTo>
                    <a:pt x="0" y="140970"/>
                  </a:lnTo>
                  <a:lnTo>
                    <a:pt x="6350" y="140970"/>
                  </a:lnTo>
                  <a:lnTo>
                    <a:pt x="6350" y="138430"/>
                  </a:lnTo>
                  <a:close/>
                </a:path>
                <a:path w="6350" h="698500">
                  <a:moveTo>
                    <a:pt x="6350" y="140970"/>
                  </a:moveTo>
                  <a:lnTo>
                    <a:pt x="0" y="140970"/>
                  </a:lnTo>
                  <a:lnTo>
                    <a:pt x="0" y="144780"/>
                  </a:lnTo>
                  <a:lnTo>
                    <a:pt x="6350" y="144780"/>
                  </a:lnTo>
                  <a:lnTo>
                    <a:pt x="6350" y="140970"/>
                  </a:lnTo>
                  <a:close/>
                </a:path>
                <a:path w="6350" h="698500">
                  <a:moveTo>
                    <a:pt x="6350" y="144780"/>
                  </a:moveTo>
                  <a:lnTo>
                    <a:pt x="0" y="144780"/>
                  </a:lnTo>
                  <a:lnTo>
                    <a:pt x="0" y="147320"/>
                  </a:lnTo>
                  <a:lnTo>
                    <a:pt x="6350" y="147320"/>
                  </a:lnTo>
                  <a:lnTo>
                    <a:pt x="6350" y="144780"/>
                  </a:lnTo>
                  <a:close/>
                </a:path>
                <a:path w="6350" h="698500">
                  <a:moveTo>
                    <a:pt x="6350" y="147320"/>
                  </a:moveTo>
                  <a:lnTo>
                    <a:pt x="0" y="147320"/>
                  </a:lnTo>
                  <a:lnTo>
                    <a:pt x="0" y="153670"/>
                  </a:lnTo>
                  <a:lnTo>
                    <a:pt x="6350" y="153670"/>
                  </a:lnTo>
                  <a:lnTo>
                    <a:pt x="6350" y="147320"/>
                  </a:lnTo>
                  <a:close/>
                </a:path>
                <a:path w="6350" h="698500">
                  <a:moveTo>
                    <a:pt x="6350" y="153670"/>
                  </a:moveTo>
                  <a:lnTo>
                    <a:pt x="0" y="153670"/>
                  </a:lnTo>
                  <a:lnTo>
                    <a:pt x="0" y="157480"/>
                  </a:lnTo>
                  <a:lnTo>
                    <a:pt x="6350" y="157480"/>
                  </a:lnTo>
                  <a:lnTo>
                    <a:pt x="6350" y="153670"/>
                  </a:lnTo>
                  <a:close/>
                </a:path>
                <a:path w="6350" h="698500">
                  <a:moveTo>
                    <a:pt x="6350" y="157480"/>
                  </a:moveTo>
                  <a:lnTo>
                    <a:pt x="0" y="157480"/>
                  </a:lnTo>
                  <a:lnTo>
                    <a:pt x="0" y="166370"/>
                  </a:lnTo>
                  <a:lnTo>
                    <a:pt x="6350" y="166370"/>
                  </a:lnTo>
                  <a:lnTo>
                    <a:pt x="6350" y="157480"/>
                  </a:lnTo>
                  <a:close/>
                </a:path>
                <a:path w="6350" h="698500">
                  <a:moveTo>
                    <a:pt x="6350" y="166370"/>
                  </a:moveTo>
                  <a:lnTo>
                    <a:pt x="0" y="166370"/>
                  </a:lnTo>
                  <a:lnTo>
                    <a:pt x="0" y="172720"/>
                  </a:lnTo>
                  <a:lnTo>
                    <a:pt x="6350" y="172720"/>
                  </a:lnTo>
                  <a:lnTo>
                    <a:pt x="6350" y="166370"/>
                  </a:lnTo>
                  <a:close/>
                </a:path>
                <a:path w="6350" h="698500">
                  <a:moveTo>
                    <a:pt x="6350" y="172720"/>
                  </a:moveTo>
                  <a:lnTo>
                    <a:pt x="0" y="172720"/>
                  </a:lnTo>
                  <a:lnTo>
                    <a:pt x="0" y="176530"/>
                  </a:lnTo>
                  <a:lnTo>
                    <a:pt x="6350" y="176530"/>
                  </a:lnTo>
                  <a:lnTo>
                    <a:pt x="6350" y="172720"/>
                  </a:lnTo>
                  <a:close/>
                </a:path>
                <a:path w="6350" h="698500">
                  <a:moveTo>
                    <a:pt x="6350" y="176530"/>
                  </a:moveTo>
                  <a:lnTo>
                    <a:pt x="0" y="176530"/>
                  </a:lnTo>
                  <a:lnTo>
                    <a:pt x="0" y="179070"/>
                  </a:lnTo>
                  <a:lnTo>
                    <a:pt x="6350" y="179070"/>
                  </a:lnTo>
                  <a:lnTo>
                    <a:pt x="6350" y="176530"/>
                  </a:lnTo>
                  <a:close/>
                </a:path>
                <a:path w="6350" h="698500">
                  <a:moveTo>
                    <a:pt x="6350" y="179070"/>
                  </a:moveTo>
                  <a:lnTo>
                    <a:pt x="0" y="179070"/>
                  </a:lnTo>
                  <a:lnTo>
                    <a:pt x="0" y="182880"/>
                  </a:lnTo>
                  <a:lnTo>
                    <a:pt x="6350" y="182880"/>
                  </a:lnTo>
                  <a:lnTo>
                    <a:pt x="6350" y="179070"/>
                  </a:lnTo>
                  <a:close/>
                </a:path>
                <a:path w="6350" h="698500">
                  <a:moveTo>
                    <a:pt x="6350" y="182880"/>
                  </a:moveTo>
                  <a:lnTo>
                    <a:pt x="0" y="182880"/>
                  </a:lnTo>
                  <a:lnTo>
                    <a:pt x="0" y="185420"/>
                  </a:lnTo>
                  <a:lnTo>
                    <a:pt x="6350" y="185420"/>
                  </a:lnTo>
                  <a:lnTo>
                    <a:pt x="6350" y="182880"/>
                  </a:lnTo>
                  <a:close/>
                </a:path>
                <a:path w="6350" h="698500">
                  <a:moveTo>
                    <a:pt x="6350" y="185420"/>
                  </a:moveTo>
                  <a:lnTo>
                    <a:pt x="0" y="185420"/>
                  </a:lnTo>
                  <a:lnTo>
                    <a:pt x="0" y="189230"/>
                  </a:lnTo>
                  <a:lnTo>
                    <a:pt x="6350" y="189230"/>
                  </a:lnTo>
                  <a:lnTo>
                    <a:pt x="6350" y="185420"/>
                  </a:lnTo>
                  <a:close/>
                </a:path>
                <a:path w="6350" h="698500">
                  <a:moveTo>
                    <a:pt x="6350" y="189230"/>
                  </a:moveTo>
                  <a:lnTo>
                    <a:pt x="0" y="189230"/>
                  </a:lnTo>
                  <a:lnTo>
                    <a:pt x="0" y="191770"/>
                  </a:lnTo>
                  <a:lnTo>
                    <a:pt x="6350" y="191770"/>
                  </a:lnTo>
                  <a:lnTo>
                    <a:pt x="6350" y="189230"/>
                  </a:lnTo>
                  <a:close/>
                </a:path>
                <a:path w="6350" h="698500">
                  <a:moveTo>
                    <a:pt x="6350" y="191770"/>
                  </a:moveTo>
                  <a:lnTo>
                    <a:pt x="0" y="191770"/>
                  </a:lnTo>
                  <a:lnTo>
                    <a:pt x="0" y="195580"/>
                  </a:lnTo>
                  <a:lnTo>
                    <a:pt x="6350" y="195580"/>
                  </a:lnTo>
                  <a:lnTo>
                    <a:pt x="6350" y="191770"/>
                  </a:lnTo>
                  <a:close/>
                </a:path>
                <a:path w="6350" h="698500">
                  <a:moveTo>
                    <a:pt x="6350" y="195580"/>
                  </a:moveTo>
                  <a:lnTo>
                    <a:pt x="0" y="195580"/>
                  </a:lnTo>
                  <a:lnTo>
                    <a:pt x="0" y="198120"/>
                  </a:lnTo>
                  <a:lnTo>
                    <a:pt x="6350" y="198120"/>
                  </a:lnTo>
                  <a:lnTo>
                    <a:pt x="6350" y="195580"/>
                  </a:lnTo>
                  <a:close/>
                </a:path>
                <a:path w="6350" h="698500">
                  <a:moveTo>
                    <a:pt x="6350" y="198120"/>
                  </a:moveTo>
                  <a:lnTo>
                    <a:pt x="0" y="198120"/>
                  </a:lnTo>
                  <a:lnTo>
                    <a:pt x="0" y="201930"/>
                  </a:lnTo>
                  <a:lnTo>
                    <a:pt x="6350" y="201930"/>
                  </a:lnTo>
                  <a:lnTo>
                    <a:pt x="6350" y="198120"/>
                  </a:lnTo>
                  <a:close/>
                </a:path>
                <a:path w="6350" h="698500">
                  <a:moveTo>
                    <a:pt x="6350" y="201930"/>
                  </a:moveTo>
                  <a:lnTo>
                    <a:pt x="0" y="201930"/>
                  </a:lnTo>
                  <a:lnTo>
                    <a:pt x="0" y="204470"/>
                  </a:lnTo>
                  <a:lnTo>
                    <a:pt x="6350" y="204470"/>
                  </a:lnTo>
                  <a:lnTo>
                    <a:pt x="6350" y="201930"/>
                  </a:lnTo>
                  <a:close/>
                </a:path>
                <a:path w="6350" h="698500">
                  <a:moveTo>
                    <a:pt x="6350" y="204470"/>
                  </a:moveTo>
                  <a:lnTo>
                    <a:pt x="0" y="204470"/>
                  </a:lnTo>
                  <a:lnTo>
                    <a:pt x="0" y="210820"/>
                  </a:lnTo>
                  <a:lnTo>
                    <a:pt x="6350" y="210820"/>
                  </a:lnTo>
                  <a:lnTo>
                    <a:pt x="6350" y="204470"/>
                  </a:lnTo>
                  <a:close/>
                </a:path>
                <a:path w="6350" h="698500">
                  <a:moveTo>
                    <a:pt x="6350" y="210820"/>
                  </a:moveTo>
                  <a:lnTo>
                    <a:pt x="0" y="210820"/>
                  </a:lnTo>
                  <a:lnTo>
                    <a:pt x="0" y="214630"/>
                  </a:lnTo>
                  <a:lnTo>
                    <a:pt x="6350" y="214630"/>
                  </a:lnTo>
                  <a:lnTo>
                    <a:pt x="6350" y="210820"/>
                  </a:lnTo>
                  <a:close/>
                </a:path>
                <a:path w="6350" h="698500">
                  <a:moveTo>
                    <a:pt x="6350" y="214630"/>
                  </a:moveTo>
                  <a:lnTo>
                    <a:pt x="0" y="214630"/>
                  </a:lnTo>
                  <a:lnTo>
                    <a:pt x="0" y="217170"/>
                  </a:lnTo>
                  <a:lnTo>
                    <a:pt x="6350" y="217170"/>
                  </a:lnTo>
                  <a:lnTo>
                    <a:pt x="6350" y="214630"/>
                  </a:lnTo>
                  <a:close/>
                </a:path>
                <a:path w="6350" h="698500">
                  <a:moveTo>
                    <a:pt x="6350" y="217170"/>
                  </a:moveTo>
                  <a:lnTo>
                    <a:pt x="0" y="217170"/>
                  </a:lnTo>
                  <a:lnTo>
                    <a:pt x="0" y="220980"/>
                  </a:lnTo>
                  <a:lnTo>
                    <a:pt x="6350" y="220980"/>
                  </a:lnTo>
                  <a:lnTo>
                    <a:pt x="6350" y="217170"/>
                  </a:lnTo>
                  <a:close/>
                </a:path>
                <a:path w="6350" h="698500">
                  <a:moveTo>
                    <a:pt x="6350" y="220980"/>
                  </a:moveTo>
                  <a:lnTo>
                    <a:pt x="0" y="220980"/>
                  </a:lnTo>
                  <a:lnTo>
                    <a:pt x="0" y="223520"/>
                  </a:lnTo>
                  <a:lnTo>
                    <a:pt x="6350" y="223520"/>
                  </a:lnTo>
                  <a:lnTo>
                    <a:pt x="6350" y="220980"/>
                  </a:lnTo>
                  <a:close/>
                </a:path>
                <a:path w="6350" h="698500">
                  <a:moveTo>
                    <a:pt x="6350" y="223520"/>
                  </a:moveTo>
                  <a:lnTo>
                    <a:pt x="0" y="223520"/>
                  </a:lnTo>
                  <a:lnTo>
                    <a:pt x="0" y="236220"/>
                  </a:lnTo>
                  <a:lnTo>
                    <a:pt x="6350" y="236220"/>
                  </a:lnTo>
                  <a:lnTo>
                    <a:pt x="6350" y="223520"/>
                  </a:lnTo>
                  <a:close/>
                </a:path>
                <a:path w="6350" h="698500">
                  <a:moveTo>
                    <a:pt x="6350" y="236220"/>
                  </a:moveTo>
                  <a:lnTo>
                    <a:pt x="0" y="236220"/>
                  </a:lnTo>
                  <a:lnTo>
                    <a:pt x="0" y="274320"/>
                  </a:lnTo>
                  <a:lnTo>
                    <a:pt x="6350" y="274320"/>
                  </a:lnTo>
                  <a:lnTo>
                    <a:pt x="6350" y="236220"/>
                  </a:lnTo>
                  <a:close/>
                </a:path>
                <a:path w="6350" h="698500">
                  <a:moveTo>
                    <a:pt x="6350" y="274320"/>
                  </a:moveTo>
                  <a:lnTo>
                    <a:pt x="0" y="274320"/>
                  </a:lnTo>
                  <a:lnTo>
                    <a:pt x="0" y="278130"/>
                  </a:lnTo>
                  <a:lnTo>
                    <a:pt x="1269" y="278130"/>
                  </a:lnTo>
                  <a:lnTo>
                    <a:pt x="1269" y="283210"/>
                  </a:lnTo>
                  <a:lnTo>
                    <a:pt x="2540" y="283210"/>
                  </a:lnTo>
                  <a:lnTo>
                    <a:pt x="2540" y="290830"/>
                  </a:lnTo>
                  <a:lnTo>
                    <a:pt x="3810" y="290830"/>
                  </a:lnTo>
                  <a:lnTo>
                    <a:pt x="3810" y="299720"/>
                  </a:lnTo>
                  <a:lnTo>
                    <a:pt x="5080" y="299720"/>
                  </a:lnTo>
                  <a:lnTo>
                    <a:pt x="5080" y="314960"/>
                  </a:lnTo>
                  <a:lnTo>
                    <a:pt x="6350" y="314960"/>
                  </a:lnTo>
                  <a:lnTo>
                    <a:pt x="6350" y="274320"/>
                  </a:lnTo>
                  <a:close/>
                </a:path>
                <a:path w="6350" h="698500">
                  <a:moveTo>
                    <a:pt x="6350" y="381000"/>
                  </a:moveTo>
                  <a:lnTo>
                    <a:pt x="5080" y="381000"/>
                  </a:lnTo>
                  <a:lnTo>
                    <a:pt x="5080" y="397510"/>
                  </a:lnTo>
                  <a:lnTo>
                    <a:pt x="3810" y="397510"/>
                  </a:lnTo>
                  <a:lnTo>
                    <a:pt x="3810" y="407670"/>
                  </a:lnTo>
                  <a:lnTo>
                    <a:pt x="2540" y="407670"/>
                  </a:lnTo>
                  <a:lnTo>
                    <a:pt x="2540" y="415290"/>
                  </a:lnTo>
                  <a:lnTo>
                    <a:pt x="1269" y="415290"/>
                  </a:lnTo>
                  <a:lnTo>
                    <a:pt x="1269" y="421640"/>
                  </a:lnTo>
                  <a:lnTo>
                    <a:pt x="0" y="421640"/>
                  </a:lnTo>
                  <a:lnTo>
                    <a:pt x="0" y="426720"/>
                  </a:lnTo>
                  <a:lnTo>
                    <a:pt x="6350" y="426720"/>
                  </a:lnTo>
                  <a:lnTo>
                    <a:pt x="6350" y="381000"/>
                  </a:lnTo>
                  <a:close/>
                </a:path>
                <a:path w="6350" h="698500">
                  <a:moveTo>
                    <a:pt x="5080" y="697230"/>
                  </a:moveTo>
                  <a:lnTo>
                    <a:pt x="1270" y="697230"/>
                  </a:lnTo>
                  <a:lnTo>
                    <a:pt x="1270" y="698500"/>
                  </a:lnTo>
                  <a:lnTo>
                    <a:pt x="5080" y="698500"/>
                  </a:lnTo>
                  <a:lnTo>
                    <a:pt x="5080" y="697230"/>
                  </a:lnTo>
                  <a:close/>
                </a:path>
                <a:path w="6350" h="698500">
                  <a:moveTo>
                    <a:pt x="6350" y="694690"/>
                  </a:moveTo>
                  <a:lnTo>
                    <a:pt x="0" y="694690"/>
                  </a:lnTo>
                  <a:lnTo>
                    <a:pt x="0" y="697230"/>
                  </a:lnTo>
                  <a:lnTo>
                    <a:pt x="6350" y="697230"/>
                  </a:lnTo>
                  <a:lnTo>
                    <a:pt x="6350" y="694690"/>
                  </a:lnTo>
                  <a:close/>
                </a:path>
                <a:path w="6350" h="698500">
                  <a:moveTo>
                    <a:pt x="6350" y="692150"/>
                  </a:moveTo>
                  <a:lnTo>
                    <a:pt x="0" y="692150"/>
                  </a:lnTo>
                  <a:lnTo>
                    <a:pt x="0" y="693420"/>
                  </a:lnTo>
                  <a:lnTo>
                    <a:pt x="6350" y="693420"/>
                  </a:lnTo>
                  <a:lnTo>
                    <a:pt x="6350" y="692150"/>
                  </a:lnTo>
                  <a:close/>
                </a:path>
                <a:path w="6350" h="698500">
                  <a:moveTo>
                    <a:pt x="6350" y="688340"/>
                  </a:moveTo>
                  <a:lnTo>
                    <a:pt x="0" y="688340"/>
                  </a:lnTo>
                  <a:lnTo>
                    <a:pt x="0" y="690880"/>
                  </a:lnTo>
                  <a:lnTo>
                    <a:pt x="6350" y="690880"/>
                  </a:lnTo>
                  <a:lnTo>
                    <a:pt x="6350" y="688340"/>
                  </a:lnTo>
                  <a:close/>
                </a:path>
                <a:path w="6350" h="698500">
                  <a:moveTo>
                    <a:pt x="6350" y="685800"/>
                  </a:moveTo>
                  <a:lnTo>
                    <a:pt x="0" y="685800"/>
                  </a:lnTo>
                  <a:lnTo>
                    <a:pt x="0" y="687070"/>
                  </a:lnTo>
                  <a:lnTo>
                    <a:pt x="6350" y="687070"/>
                  </a:lnTo>
                  <a:lnTo>
                    <a:pt x="6350" y="685800"/>
                  </a:lnTo>
                  <a:close/>
                </a:path>
                <a:path w="6350" h="698500">
                  <a:moveTo>
                    <a:pt x="6350" y="681990"/>
                  </a:moveTo>
                  <a:lnTo>
                    <a:pt x="0" y="681990"/>
                  </a:lnTo>
                  <a:lnTo>
                    <a:pt x="0" y="684530"/>
                  </a:lnTo>
                  <a:lnTo>
                    <a:pt x="6350" y="684530"/>
                  </a:lnTo>
                  <a:lnTo>
                    <a:pt x="6350" y="681990"/>
                  </a:lnTo>
                  <a:close/>
                </a:path>
                <a:path w="6350" h="698500">
                  <a:moveTo>
                    <a:pt x="6350" y="679450"/>
                  </a:moveTo>
                  <a:lnTo>
                    <a:pt x="0" y="679450"/>
                  </a:lnTo>
                  <a:lnTo>
                    <a:pt x="0" y="680720"/>
                  </a:lnTo>
                  <a:lnTo>
                    <a:pt x="6350" y="680720"/>
                  </a:lnTo>
                  <a:lnTo>
                    <a:pt x="6350" y="679450"/>
                  </a:lnTo>
                  <a:close/>
                </a:path>
                <a:path w="6350" h="698500">
                  <a:moveTo>
                    <a:pt x="6350" y="675640"/>
                  </a:moveTo>
                  <a:lnTo>
                    <a:pt x="0" y="675640"/>
                  </a:lnTo>
                  <a:lnTo>
                    <a:pt x="0" y="678180"/>
                  </a:lnTo>
                  <a:lnTo>
                    <a:pt x="6350" y="678180"/>
                  </a:lnTo>
                  <a:lnTo>
                    <a:pt x="6350" y="675640"/>
                  </a:lnTo>
                  <a:close/>
                </a:path>
                <a:path w="6350" h="698500">
                  <a:moveTo>
                    <a:pt x="6350" y="673100"/>
                  </a:moveTo>
                  <a:lnTo>
                    <a:pt x="0" y="673100"/>
                  </a:lnTo>
                  <a:lnTo>
                    <a:pt x="0" y="674370"/>
                  </a:lnTo>
                  <a:lnTo>
                    <a:pt x="6350" y="674370"/>
                  </a:lnTo>
                  <a:lnTo>
                    <a:pt x="6350" y="673100"/>
                  </a:lnTo>
                  <a:close/>
                </a:path>
                <a:path w="6350" h="698500">
                  <a:moveTo>
                    <a:pt x="6350" y="669290"/>
                  </a:moveTo>
                  <a:lnTo>
                    <a:pt x="0" y="669290"/>
                  </a:lnTo>
                  <a:lnTo>
                    <a:pt x="0" y="671830"/>
                  </a:lnTo>
                  <a:lnTo>
                    <a:pt x="6350" y="671830"/>
                  </a:lnTo>
                  <a:lnTo>
                    <a:pt x="6350" y="669290"/>
                  </a:lnTo>
                  <a:close/>
                </a:path>
                <a:path w="6350" h="698500">
                  <a:moveTo>
                    <a:pt x="6350" y="666750"/>
                  </a:moveTo>
                  <a:lnTo>
                    <a:pt x="0" y="666750"/>
                  </a:lnTo>
                  <a:lnTo>
                    <a:pt x="0" y="668020"/>
                  </a:lnTo>
                  <a:lnTo>
                    <a:pt x="6350" y="668020"/>
                  </a:lnTo>
                  <a:lnTo>
                    <a:pt x="6350" y="666750"/>
                  </a:lnTo>
                  <a:close/>
                </a:path>
                <a:path w="6350" h="698500">
                  <a:moveTo>
                    <a:pt x="6350" y="662940"/>
                  </a:moveTo>
                  <a:lnTo>
                    <a:pt x="0" y="662940"/>
                  </a:lnTo>
                  <a:lnTo>
                    <a:pt x="0" y="665480"/>
                  </a:lnTo>
                  <a:lnTo>
                    <a:pt x="6350" y="665480"/>
                  </a:lnTo>
                  <a:lnTo>
                    <a:pt x="6350" y="662940"/>
                  </a:lnTo>
                  <a:close/>
                </a:path>
                <a:path w="6350" h="698500">
                  <a:moveTo>
                    <a:pt x="6350" y="660400"/>
                  </a:moveTo>
                  <a:lnTo>
                    <a:pt x="0" y="660400"/>
                  </a:lnTo>
                  <a:lnTo>
                    <a:pt x="0" y="661670"/>
                  </a:lnTo>
                  <a:lnTo>
                    <a:pt x="6350" y="661670"/>
                  </a:lnTo>
                  <a:lnTo>
                    <a:pt x="6350" y="660400"/>
                  </a:lnTo>
                  <a:close/>
                </a:path>
                <a:path w="6350" h="698500">
                  <a:moveTo>
                    <a:pt x="6350" y="656590"/>
                  </a:moveTo>
                  <a:lnTo>
                    <a:pt x="0" y="656590"/>
                  </a:lnTo>
                  <a:lnTo>
                    <a:pt x="0" y="659130"/>
                  </a:lnTo>
                  <a:lnTo>
                    <a:pt x="6350" y="659130"/>
                  </a:lnTo>
                  <a:lnTo>
                    <a:pt x="6350" y="656590"/>
                  </a:lnTo>
                  <a:close/>
                </a:path>
                <a:path w="6350" h="698500">
                  <a:moveTo>
                    <a:pt x="6350" y="654050"/>
                  </a:moveTo>
                  <a:lnTo>
                    <a:pt x="0" y="654050"/>
                  </a:lnTo>
                  <a:lnTo>
                    <a:pt x="0" y="655320"/>
                  </a:lnTo>
                  <a:lnTo>
                    <a:pt x="6350" y="655320"/>
                  </a:lnTo>
                  <a:lnTo>
                    <a:pt x="6350" y="654050"/>
                  </a:lnTo>
                  <a:close/>
                </a:path>
                <a:path w="6350" h="698500">
                  <a:moveTo>
                    <a:pt x="6350" y="650240"/>
                  </a:moveTo>
                  <a:lnTo>
                    <a:pt x="0" y="650240"/>
                  </a:lnTo>
                  <a:lnTo>
                    <a:pt x="0" y="652780"/>
                  </a:lnTo>
                  <a:lnTo>
                    <a:pt x="6350" y="652780"/>
                  </a:lnTo>
                  <a:lnTo>
                    <a:pt x="6350" y="650240"/>
                  </a:lnTo>
                  <a:close/>
                </a:path>
                <a:path w="6350" h="698500">
                  <a:moveTo>
                    <a:pt x="6350" y="647700"/>
                  </a:moveTo>
                  <a:lnTo>
                    <a:pt x="0" y="647700"/>
                  </a:lnTo>
                  <a:lnTo>
                    <a:pt x="0" y="648970"/>
                  </a:lnTo>
                  <a:lnTo>
                    <a:pt x="6350" y="648970"/>
                  </a:lnTo>
                  <a:lnTo>
                    <a:pt x="6350" y="647700"/>
                  </a:lnTo>
                  <a:close/>
                </a:path>
                <a:path w="6350" h="698500">
                  <a:moveTo>
                    <a:pt x="6350" y="642620"/>
                  </a:moveTo>
                  <a:lnTo>
                    <a:pt x="0" y="642620"/>
                  </a:lnTo>
                  <a:lnTo>
                    <a:pt x="0" y="646430"/>
                  </a:lnTo>
                  <a:lnTo>
                    <a:pt x="6350" y="646430"/>
                  </a:lnTo>
                  <a:lnTo>
                    <a:pt x="6350" y="642620"/>
                  </a:lnTo>
                  <a:close/>
                </a:path>
                <a:path w="6350" h="698500">
                  <a:moveTo>
                    <a:pt x="6350" y="636270"/>
                  </a:moveTo>
                  <a:lnTo>
                    <a:pt x="0" y="636270"/>
                  </a:lnTo>
                  <a:lnTo>
                    <a:pt x="0" y="641350"/>
                  </a:lnTo>
                  <a:lnTo>
                    <a:pt x="6350" y="641350"/>
                  </a:lnTo>
                  <a:lnTo>
                    <a:pt x="6350" y="636270"/>
                  </a:lnTo>
                  <a:close/>
                </a:path>
                <a:path w="6350" h="698500">
                  <a:moveTo>
                    <a:pt x="6350" y="629920"/>
                  </a:moveTo>
                  <a:lnTo>
                    <a:pt x="0" y="629920"/>
                  </a:lnTo>
                  <a:lnTo>
                    <a:pt x="0" y="635000"/>
                  </a:lnTo>
                  <a:lnTo>
                    <a:pt x="6350" y="635000"/>
                  </a:lnTo>
                  <a:lnTo>
                    <a:pt x="6350" y="629920"/>
                  </a:lnTo>
                  <a:close/>
                </a:path>
                <a:path w="6350" h="698500">
                  <a:moveTo>
                    <a:pt x="6350" y="623570"/>
                  </a:moveTo>
                  <a:lnTo>
                    <a:pt x="0" y="623570"/>
                  </a:lnTo>
                  <a:lnTo>
                    <a:pt x="0" y="628650"/>
                  </a:lnTo>
                  <a:lnTo>
                    <a:pt x="6350" y="628650"/>
                  </a:lnTo>
                  <a:lnTo>
                    <a:pt x="6350" y="623570"/>
                  </a:lnTo>
                  <a:close/>
                </a:path>
                <a:path w="6350" h="698500">
                  <a:moveTo>
                    <a:pt x="6350" y="617220"/>
                  </a:moveTo>
                  <a:lnTo>
                    <a:pt x="0" y="617220"/>
                  </a:lnTo>
                  <a:lnTo>
                    <a:pt x="0" y="622300"/>
                  </a:lnTo>
                  <a:lnTo>
                    <a:pt x="6350" y="622300"/>
                  </a:lnTo>
                  <a:lnTo>
                    <a:pt x="6350" y="617220"/>
                  </a:lnTo>
                  <a:close/>
                </a:path>
                <a:path w="6350" h="698500">
                  <a:moveTo>
                    <a:pt x="6350" y="610870"/>
                  </a:moveTo>
                  <a:lnTo>
                    <a:pt x="0" y="610870"/>
                  </a:lnTo>
                  <a:lnTo>
                    <a:pt x="0" y="615950"/>
                  </a:lnTo>
                  <a:lnTo>
                    <a:pt x="6350" y="615950"/>
                  </a:lnTo>
                  <a:lnTo>
                    <a:pt x="6350" y="610870"/>
                  </a:lnTo>
                  <a:close/>
                </a:path>
                <a:path w="6350" h="698500">
                  <a:moveTo>
                    <a:pt x="6350" y="604520"/>
                  </a:moveTo>
                  <a:lnTo>
                    <a:pt x="0" y="604520"/>
                  </a:lnTo>
                  <a:lnTo>
                    <a:pt x="0" y="609600"/>
                  </a:lnTo>
                  <a:lnTo>
                    <a:pt x="6350" y="609600"/>
                  </a:lnTo>
                  <a:lnTo>
                    <a:pt x="6350" y="604520"/>
                  </a:lnTo>
                  <a:close/>
                </a:path>
                <a:path w="6350" h="698500">
                  <a:moveTo>
                    <a:pt x="6350" y="598170"/>
                  </a:moveTo>
                  <a:lnTo>
                    <a:pt x="0" y="598170"/>
                  </a:lnTo>
                  <a:lnTo>
                    <a:pt x="0" y="603250"/>
                  </a:lnTo>
                  <a:lnTo>
                    <a:pt x="6350" y="603250"/>
                  </a:lnTo>
                  <a:lnTo>
                    <a:pt x="6350" y="598170"/>
                  </a:lnTo>
                  <a:close/>
                </a:path>
                <a:path w="6350" h="698500">
                  <a:moveTo>
                    <a:pt x="6350" y="591820"/>
                  </a:moveTo>
                  <a:lnTo>
                    <a:pt x="0" y="591820"/>
                  </a:lnTo>
                  <a:lnTo>
                    <a:pt x="0" y="596900"/>
                  </a:lnTo>
                  <a:lnTo>
                    <a:pt x="6350" y="596900"/>
                  </a:lnTo>
                  <a:lnTo>
                    <a:pt x="6350" y="591820"/>
                  </a:lnTo>
                  <a:close/>
                </a:path>
                <a:path w="6350" h="698500">
                  <a:moveTo>
                    <a:pt x="6350" y="585470"/>
                  </a:moveTo>
                  <a:lnTo>
                    <a:pt x="0" y="585470"/>
                  </a:lnTo>
                  <a:lnTo>
                    <a:pt x="0" y="590550"/>
                  </a:lnTo>
                  <a:lnTo>
                    <a:pt x="6350" y="590550"/>
                  </a:lnTo>
                  <a:lnTo>
                    <a:pt x="6350" y="585470"/>
                  </a:lnTo>
                  <a:close/>
                </a:path>
                <a:path w="6350" h="698500">
                  <a:moveTo>
                    <a:pt x="6350" y="579120"/>
                  </a:moveTo>
                  <a:lnTo>
                    <a:pt x="0" y="579120"/>
                  </a:lnTo>
                  <a:lnTo>
                    <a:pt x="0" y="584200"/>
                  </a:lnTo>
                  <a:lnTo>
                    <a:pt x="6350" y="584200"/>
                  </a:lnTo>
                  <a:lnTo>
                    <a:pt x="6350" y="579120"/>
                  </a:lnTo>
                  <a:close/>
                </a:path>
                <a:path w="6350" h="698500">
                  <a:moveTo>
                    <a:pt x="6350" y="572770"/>
                  </a:moveTo>
                  <a:lnTo>
                    <a:pt x="0" y="572770"/>
                  </a:lnTo>
                  <a:lnTo>
                    <a:pt x="0" y="577850"/>
                  </a:lnTo>
                  <a:lnTo>
                    <a:pt x="6350" y="577850"/>
                  </a:lnTo>
                  <a:lnTo>
                    <a:pt x="6350" y="572770"/>
                  </a:lnTo>
                  <a:close/>
                </a:path>
                <a:path w="6350" h="698500">
                  <a:moveTo>
                    <a:pt x="6350" y="566420"/>
                  </a:moveTo>
                  <a:lnTo>
                    <a:pt x="0" y="566420"/>
                  </a:lnTo>
                  <a:lnTo>
                    <a:pt x="0" y="571500"/>
                  </a:lnTo>
                  <a:lnTo>
                    <a:pt x="6350" y="571500"/>
                  </a:lnTo>
                  <a:lnTo>
                    <a:pt x="6350" y="566420"/>
                  </a:lnTo>
                  <a:close/>
                </a:path>
                <a:path w="6350" h="698500">
                  <a:moveTo>
                    <a:pt x="6350" y="558800"/>
                  </a:moveTo>
                  <a:lnTo>
                    <a:pt x="0" y="558800"/>
                  </a:lnTo>
                  <a:lnTo>
                    <a:pt x="0" y="565150"/>
                  </a:lnTo>
                  <a:lnTo>
                    <a:pt x="6350" y="565150"/>
                  </a:lnTo>
                  <a:lnTo>
                    <a:pt x="6350" y="558800"/>
                  </a:lnTo>
                  <a:close/>
                </a:path>
                <a:path w="6350" h="698500">
                  <a:moveTo>
                    <a:pt x="6350" y="553720"/>
                  </a:moveTo>
                  <a:lnTo>
                    <a:pt x="0" y="553720"/>
                  </a:lnTo>
                  <a:lnTo>
                    <a:pt x="0" y="557530"/>
                  </a:lnTo>
                  <a:lnTo>
                    <a:pt x="6350" y="557530"/>
                  </a:lnTo>
                  <a:lnTo>
                    <a:pt x="6350" y="553720"/>
                  </a:lnTo>
                  <a:close/>
                </a:path>
                <a:path w="6350" h="698500">
                  <a:moveTo>
                    <a:pt x="6350" y="547370"/>
                  </a:moveTo>
                  <a:lnTo>
                    <a:pt x="0" y="547370"/>
                  </a:lnTo>
                  <a:lnTo>
                    <a:pt x="0" y="552450"/>
                  </a:lnTo>
                  <a:lnTo>
                    <a:pt x="6350" y="552450"/>
                  </a:lnTo>
                  <a:lnTo>
                    <a:pt x="6350" y="547370"/>
                  </a:lnTo>
                  <a:close/>
                </a:path>
                <a:path w="6350" h="698500">
                  <a:moveTo>
                    <a:pt x="6350" y="539750"/>
                  </a:moveTo>
                  <a:lnTo>
                    <a:pt x="0" y="539750"/>
                  </a:lnTo>
                  <a:lnTo>
                    <a:pt x="0" y="546100"/>
                  </a:lnTo>
                  <a:lnTo>
                    <a:pt x="6350" y="546100"/>
                  </a:lnTo>
                  <a:lnTo>
                    <a:pt x="6350" y="539750"/>
                  </a:lnTo>
                  <a:close/>
                </a:path>
                <a:path w="6350" h="698500">
                  <a:moveTo>
                    <a:pt x="6350" y="534670"/>
                  </a:moveTo>
                  <a:lnTo>
                    <a:pt x="0" y="534670"/>
                  </a:lnTo>
                  <a:lnTo>
                    <a:pt x="0" y="538480"/>
                  </a:lnTo>
                  <a:lnTo>
                    <a:pt x="6350" y="538480"/>
                  </a:lnTo>
                  <a:lnTo>
                    <a:pt x="6350" y="534670"/>
                  </a:lnTo>
                  <a:close/>
                </a:path>
                <a:path w="6350" h="698500">
                  <a:moveTo>
                    <a:pt x="6350" y="528320"/>
                  </a:moveTo>
                  <a:lnTo>
                    <a:pt x="0" y="528320"/>
                  </a:lnTo>
                  <a:lnTo>
                    <a:pt x="0" y="533400"/>
                  </a:lnTo>
                  <a:lnTo>
                    <a:pt x="6350" y="533400"/>
                  </a:lnTo>
                  <a:lnTo>
                    <a:pt x="6350" y="528320"/>
                  </a:lnTo>
                  <a:close/>
                </a:path>
                <a:path w="6350" h="698500">
                  <a:moveTo>
                    <a:pt x="6350" y="521970"/>
                  </a:moveTo>
                  <a:lnTo>
                    <a:pt x="0" y="521970"/>
                  </a:lnTo>
                  <a:lnTo>
                    <a:pt x="0" y="527050"/>
                  </a:lnTo>
                  <a:lnTo>
                    <a:pt x="6350" y="527050"/>
                  </a:lnTo>
                  <a:lnTo>
                    <a:pt x="6350" y="521970"/>
                  </a:lnTo>
                  <a:close/>
                </a:path>
                <a:path w="6350" h="698500">
                  <a:moveTo>
                    <a:pt x="6350" y="515620"/>
                  </a:moveTo>
                  <a:lnTo>
                    <a:pt x="0" y="515620"/>
                  </a:lnTo>
                  <a:lnTo>
                    <a:pt x="0" y="520700"/>
                  </a:lnTo>
                  <a:lnTo>
                    <a:pt x="6350" y="520700"/>
                  </a:lnTo>
                  <a:lnTo>
                    <a:pt x="6350" y="515620"/>
                  </a:lnTo>
                  <a:close/>
                </a:path>
                <a:path w="6350" h="698500">
                  <a:moveTo>
                    <a:pt x="6350" y="509270"/>
                  </a:moveTo>
                  <a:lnTo>
                    <a:pt x="0" y="509270"/>
                  </a:lnTo>
                  <a:lnTo>
                    <a:pt x="0" y="514350"/>
                  </a:lnTo>
                  <a:lnTo>
                    <a:pt x="6350" y="514350"/>
                  </a:lnTo>
                  <a:lnTo>
                    <a:pt x="6350" y="509270"/>
                  </a:lnTo>
                  <a:close/>
                </a:path>
                <a:path w="6350" h="698500">
                  <a:moveTo>
                    <a:pt x="6350" y="502920"/>
                  </a:moveTo>
                  <a:lnTo>
                    <a:pt x="0" y="502920"/>
                  </a:lnTo>
                  <a:lnTo>
                    <a:pt x="0" y="508000"/>
                  </a:lnTo>
                  <a:lnTo>
                    <a:pt x="6350" y="508000"/>
                  </a:lnTo>
                  <a:lnTo>
                    <a:pt x="6350" y="502920"/>
                  </a:lnTo>
                  <a:close/>
                </a:path>
                <a:path w="6350" h="698500">
                  <a:moveTo>
                    <a:pt x="6350" y="496570"/>
                  </a:moveTo>
                  <a:lnTo>
                    <a:pt x="0" y="496570"/>
                  </a:lnTo>
                  <a:lnTo>
                    <a:pt x="0" y="501650"/>
                  </a:lnTo>
                  <a:lnTo>
                    <a:pt x="6350" y="501650"/>
                  </a:lnTo>
                  <a:lnTo>
                    <a:pt x="6350" y="496570"/>
                  </a:lnTo>
                  <a:close/>
                </a:path>
                <a:path w="6350" h="698500">
                  <a:moveTo>
                    <a:pt x="6350" y="490220"/>
                  </a:moveTo>
                  <a:lnTo>
                    <a:pt x="0" y="490220"/>
                  </a:lnTo>
                  <a:lnTo>
                    <a:pt x="0" y="495300"/>
                  </a:lnTo>
                  <a:lnTo>
                    <a:pt x="6350" y="495300"/>
                  </a:lnTo>
                  <a:lnTo>
                    <a:pt x="6350" y="490220"/>
                  </a:lnTo>
                  <a:close/>
                </a:path>
                <a:path w="6350" h="698500">
                  <a:moveTo>
                    <a:pt x="6350" y="483870"/>
                  </a:moveTo>
                  <a:lnTo>
                    <a:pt x="0" y="483870"/>
                  </a:lnTo>
                  <a:lnTo>
                    <a:pt x="0" y="488950"/>
                  </a:lnTo>
                  <a:lnTo>
                    <a:pt x="6350" y="488950"/>
                  </a:lnTo>
                  <a:lnTo>
                    <a:pt x="6350" y="483870"/>
                  </a:lnTo>
                  <a:close/>
                </a:path>
                <a:path w="6350" h="698500">
                  <a:moveTo>
                    <a:pt x="6350" y="477520"/>
                  </a:moveTo>
                  <a:lnTo>
                    <a:pt x="0" y="477520"/>
                  </a:lnTo>
                  <a:lnTo>
                    <a:pt x="0" y="482600"/>
                  </a:lnTo>
                  <a:lnTo>
                    <a:pt x="6350" y="482600"/>
                  </a:lnTo>
                  <a:lnTo>
                    <a:pt x="6350" y="477520"/>
                  </a:lnTo>
                  <a:close/>
                </a:path>
                <a:path w="6350" h="698500">
                  <a:moveTo>
                    <a:pt x="6350" y="471170"/>
                  </a:moveTo>
                  <a:lnTo>
                    <a:pt x="0" y="471170"/>
                  </a:lnTo>
                  <a:lnTo>
                    <a:pt x="0" y="476250"/>
                  </a:lnTo>
                  <a:lnTo>
                    <a:pt x="6350" y="476250"/>
                  </a:lnTo>
                  <a:lnTo>
                    <a:pt x="6350" y="471170"/>
                  </a:lnTo>
                  <a:close/>
                </a:path>
                <a:path w="6350" h="698500">
                  <a:moveTo>
                    <a:pt x="6350" y="464820"/>
                  </a:moveTo>
                  <a:lnTo>
                    <a:pt x="0" y="464820"/>
                  </a:lnTo>
                  <a:lnTo>
                    <a:pt x="0" y="469900"/>
                  </a:lnTo>
                  <a:lnTo>
                    <a:pt x="6350" y="469900"/>
                  </a:lnTo>
                  <a:lnTo>
                    <a:pt x="6350" y="464820"/>
                  </a:lnTo>
                  <a:close/>
                </a:path>
                <a:path w="6350" h="698500">
                  <a:moveTo>
                    <a:pt x="6350" y="458470"/>
                  </a:moveTo>
                  <a:lnTo>
                    <a:pt x="0" y="458470"/>
                  </a:lnTo>
                  <a:lnTo>
                    <a:pt x="0" y="463550"/>
                  </a:lnTo>
                  <a:lnTo>
                    <a:pt x="6350" y="463550"/>
                  </a:lnTo>
                  <a:lnTo>
                    <a:pt x="6350" y="458470"/>
                  </a:lnTo>
                  <a:close/>
                </a:path>
                <a:path w="6350" h="698500">
                  <a:moveTo>
                    <a:pt x="6350" y="439420"/>
                  </a:moveTo>
                  <a:lnTo>
                    <a:pt x="0" y="439420"/>
                  </a:lnTo>
                  <a:lnTo>
                    <a:pt x="0" y="457200"/>
                  </a:lnTo>
                  <a:lnTo>
                    <a:pt x="6350" y="457200"/>
                  </a:lnTo>
                  <a:lnTo>
                    <a:pt x="6350" y="439420"/>
                  </a:lnTo>
                  <a:close/>
                </a:path>
                <a:path w="6350" h="698500">
                  <a:moveTo>
                    <a:pt x="6350" y="433070"/>
                  </a:moveTo>
                  <a:lnTo>
                    <a:pt x="0" y="433070"/>
                  </a:lnTo>
                  <a:lnTo>
                    <a:pt x="0" y="438150"/>
                  </a:lnTo>
                  <a:lnTo>
                    <a:pt x="6350" y="438150"/>
                  </a:lnTo>
                  <a:lnTo>
                    <a:pt x="6350" y="433070"/>
                  </a:lnTo>
                  <a:close/>
                </a:path>
                <a:path w="6350" h="698500">
                  <a:moveTo>
                    <a:pt x="6350" y="427990"/>
                  </a:moveTo>
                  <a:lnTo>
                    <a:pt x="0" y="427990"/>
                  </a:lnTo>
                  <a:lnTo>
                    <a:pt x="0" y="431800"/>
                  </a:lnTo>
                  <a:lnTo>
                    <a:pt x="6350" y="431800"/>
                  </a:lnTo>
                  <a:lnTo>
                    <a:pt x="6350" y="427990"/>
                  </a:lnTo>
                  <a:close/>
                </a:path>
              </a:pathLst>
            </a:custGeom>
            <a:solidFill>
              <a:srgbClr val="6200F2"/>
            </a:solidFill>
          </p:spPr>
          <p:txBody>
            <a:bodyPr bIns="0" lIns="0" rIns="0" rtlCol="0" tIns="0" wrap="square"/>
            <a:p/>
          </p:txBody>
        </p:sp>
        <p:sp>
          <p:nvSpPr>
            <p:cNvPr id="1050472" name="object 1780"/>
            <p:cNvSpPr/>
            <p:nvPr/>
          </p:nvSpPr>
          <p:spPr>
            <a:xfrm>
              <a:off x="2749549" y="5803900"/>
              <a:ext cx="7620" cy="703580"/>
            </a:xfrm>
            <a:custGeom>
              <a:avLst/>
              <a:ahLst/>
              <a:rect l="l" t="t" r="r" b="b"/>
              <a:pathLst>
                <a:path w="7619" h="703579">
                  <a:moveTo>
                    <a:pt x="1269" y="0"/>
                  </a:moveTo>
                  <a:lnTo>
                    <a:pt x="0" y="0"/>
                  </a:lnTo>
                  <a:lnTo>
                    <a:pt x="0" y="1269"/>
                  </a:lnTo>
                  <a:lnTo>
                    <a:pt x="1269" y="1269"/>
                  </a:lnTo>
                  <a:lnTo>
                    <a:pt x="1269" y="0"/>
                  </a:lnTo>
                  <a:close/>
                </a:path>
                <a:path w="7619" h="703579">
                  <a:moveTo>
                    <a:pt x="7619" y="1270"/>
                  </a:moveTo>
                  <a:lnTo>
                    <a:pt x="0" y="1270"/>
                  </a:lnTo>
                  <a:lnTo>
                    <a:pt x="0" y="3809"/>
                  </a:lnTo>
                  <a:lnTo>
                    <a:pt x="7619" y="3809"/>
                  </a:lnTo>
                  <a:lnTo>
                    <a:pt x="7619" y="1270"/>
                  </a:lnTo>
                  <a:close/>
                </a:path>
                <a:path w="7619" h="703579">
                  <a:moveTo>
                    <a:pt x="7619" y="3810"/>
                  </a:moveTo>
                  <a:lnTo>
                    <a:pt x="0" y="3810"/>
                  </a:lnTo>
                  <a:lnTo>
                    <a:pt x="0" y="10159"/>
                  </a:lnTo>
                  <a:lnTo>
                    <a:pt x="7619" y="10159"/>
                  </a:lnTo>
                  <a:lnTo>
                    <a:pt x="7619" y="3810"/>
                  </a:lnTo>
                  <a:close/>
                </a:path>
                <a:path w="7619" h="703579">
                  <a:moveTo>
                    <a:pt x="7619" y="10160"/>
                  </a:moveTo>
                  <a:lnTo>
                    <a:pt x="0" y="10160"/>
                  </a:lnTo>
                  <a:lnTo>
                    <a:pt x="0" y="13969"/>
                  </a:lnTo>
                  <a:lnTo>
                    <a:pt x="7619" y="13969"/>
                  </a:lnTo>
                  <a:lnTo>
                    <a:pt x="7619" y="10160"/>
                  </a:lnTo>
                  <a:close/>
                </a:path>
                <a:path w="7619" h="703579">
                  <a:moveTo>
                    <a:pt x="7619" y="13970"/>
                  </a:moveTo>
                  <a:lnTo>
                    <a:pt x="0" y="13970"/>
                  </a:lnTo>
                  <a:lnTo>
                    <a:pt x="0" y="20319"/>
                  </a:lnTo>
                  <a:lnTo>
                    <a:pt x="7619" y="20319"/>
                  </a:lnTo>
                  <a:lnTo>
                    <a:pt x="7619" y="13970"/>
                  </a:lnTo>
                  <a:close/>
                </a:path>
                <a:path w="7619" h="703579">
                  <a:moveTo>
                    <a:pt x="7619" y="20320"/>
                  </a:moveTo>
                  <a:lnTo>
                    <a:pt x="0" y="20320"/>
                  </a:lnTo>
                  <a:lnTo>
                    <a:pt x="0" y="33019"/>
                  </a:lnTo>
                  <a:lnTo>
                    <a:pt x="7619" y="33019"/>
                  </a:lnTo>
                  <a:lnTo>
                    <a:pt x="7619" y="20320"/>
                  </a:lnTo>
                  <a:close/>
                </a:path>
                <a:path w="7619" h="703579">
                  <a:moveTo>
                    <a:pt x="7619" y="33020"/>
                  </a:moveTo>
                  <a:lnTo>
                    <a:pt x="0" y="33020"/>
                  </a:lnTo>
                  <a:lnTo>
                    <a:pt x="0" y="35559"/>
                  </a:lnTo>
                  <a:lnTo>
                    <a:pt x="7619" y="35559"/>
                  </a:lnTo>
                  <a:lnTo>
                    <a:pt x="7619" y="33020"/>
                  </a:lnTo>
                  <a:close/>
                </a:path>
                <a:path w="7619" h="703579">
                  <a:moveTo>
                    <a:pt x="7619" y="35560"/>
                  </a:moveTo>
                  <a:lnTo>
                    <a:pt x="0" y="35560"/>
                  </a:lnTo>
                  <a:lnTo>
                    <a:pt x="0" y="39369"/>
                  </a:lnTo>
                  <a:lnTo>
                    <a:pt x="7619" y="39369"/>
                  </a:lnTo>
                  <a:lnTo>
                    <a:pt x="7619" y="35560"/>
                  </a:lnTo>
                  <a:close/>
                </a:path>
                <a:path w="7619" h="703579">
                  <a:moveTo>
                    <a:pt x="7619" y="39370"/>
                  </a:moveTo>
                  <a:lnTo>
                    <a:pt x="0" y="39370"/>
                  </a:lnTo>
                  <a:lnTo>
                    <a:pt x="0" y="41909"/>
                  </a:lnTo>
                  <a:lnTo>
                    <a:pt x="7619" y="41909"/>
                  </a:lnTo>
                  <a:lnTo>
                    <a:pt x="7619" y="39370"/>
                  </a:lnTo>
                  <a:close/>
                </a:path>
                <a:path w="7619" h="703579">
                  <a:moveTo>
                    <a:pt x="7619" y="41910"/>
                  </a:moveTo>
                  <a:lnTo>
                    <a:pt x="0" y="41910"/>
                  </a:lnTo>
                  <a:lnTo>
                    <a:pt x="0" y="45719"/>
                  </a:lnTo>
                  <a:lnTo>
                    <a:pt x="7619" y="45719"/>
                  </a:lnTo>
                  <a:lnTo>
                    <a:pt x="7619" y="41910"/>
                  </a:lnTo>
                  <a:close/>
                </a:path>
                <a:path w="7619" h="703579">
                  <a:moveTo>
                    <a:pt x="7619" y="45720"/>
                  </a:moveTo>
                  <a:lnTo>
                    <a:pt x="0" y="45720"/>
                  </a:lnTo>
                  <a:lnTo>
                    <a:pt x="0" y="48259"/>
                  </a:lnTo>
                  <a:lnTo>
                    <a:pt x="7619" y="48259"/>
                  </a:lnTo>
                  <a:lnTo>
                    <a:pt x="7619" y="45720"/>
                  </a:lnTo>
                  <a:close/>
                </a:path>
                <a:path w="7619" h="703579">
                  <a:moveTo>
                    <a:pt x="7619" y="48260"/>
                  </a:moveTo>
                  <a:lnTo>
                    <a:pt x="0" y="48260"/>
                  </a:lnTo>
                  <a:lnTo>
                    <a:pt x="0" y="52069"/>
                  </a:lnTo>
                  <a:lnTo>
                    <a:pt x="7619" y="52069"/>
                  </a:lnTo>
                  <a:lnTo>
                    <a:pt x="7619" y="48260"/>
                  </a:lnTo>
                  <a:close/>
                </a:path>
                <a:path w="7619" h="703579">
                  <a:moveTo>
                    <a:pt x="7619" y="52070"/>
                  </a:moveTo>
                  <a:lnTo>
                    <a:pt x="0" y="52070"/>
                  </a:lnTo>
                  <a:lnTo>
                    <a:pt x="0" y="54609"/>
                  </a:lnTo>
                  <a:lnTo>
                    <a:pt x="7619" y="54609"/>
                  </a:lnTo>
                  <a:lnTo>
                    <a:pt x="7619" y="52070"/>
                  </a:lnTo>
                  <a:close/>
                </a:path>
                <a:path w="7619" h="703579">
                  <a:moveTo>
                    <a:pt x="7619" y="54610"/>
                  </a:moveTo>
                  <a:lnTo>
                    <a:pt x="0" y="54610"/>
                  </a:lnTo>
                  <a:lnTo>
                    <a:pt x="0" y="60959"/>
                  </a:lnTo>
                  <a:lnTo>
                    <a:pt x="7619" y="60959"/>
                  </a:lnTo>
                  <a:lnTo>
                    <a:pt x="7619" y="54610"/>
                  </a:lnTo>
                  <a:close/>
                </a:path>
                <a:path w="7619" h="703579">
                  <a:moveTo>
                    <a:pt x="7619" y="60960"/>
                  </a:moveTo>
                  <a:lnTo>
                    <a:pt x="0" y="60960"/>
                  </a:lnTo>
                  <a:lnTo>
                    <a:pt x="0" y="64769"/>
                  </a:lnTo>
                  <a:lnTo>
                    <a:pt x="7619" y="64769"/>
                  </a:lnTo>
                  <a:lnTo>
                    <a:pt x="7619" y="60960"/>
                  </a:lnTo>
                  <a:close/>
                </a:path>
                <a:path w="7619" h="703579">
                  <a:moveTo>
                    <a:pt x="7619" y="64770"/>
                  </a:moveTo>
                  <a:lnTo>
                    <a:pt x="0" y="64770"/>
                  </a:lnTo>
                  <a:lnTo>
                    <a:pt x="0" y="71119"/>
                  </a:lnTo>
                  <a:lnTo>
                    <a:pt x="7619" y="71119"/>
                  </a:lnTo>
                  <a:lnTo>
                    <a:pt x="7619" y="64770"/>
                  </a:lnTo>
                  <a:close/>
                </a:path>
                <a:path w="7619" h="703579">
                  <a:moveTo>
                    <a:pt x="7619" y="71120"/>
                  </a:moveTo>
                  <a:lnTo>
                    <a:pt x="0" y="71120"/>
                  </a:lnTo>
                  <a:lnTo>
                    <a:pt x="0" y="73659"/>
                  </a:lnTo>
                  <a:lnTo>
                    <a:pt x="7619" y="73659"/>
                  </a:lnTo>
                  <a:lnTo>
                    <a:pt x="7619" y="71120"/>
                  </a:lnTo>
                  <a:close/>
                </a:path>
                <a:path w="7619" h="703579">
                  <a:moveTo>
                    <a:pt x="7619" y="73660"/>
                  </a:moveTo>
                  <a:lnTo>
                    <a:pt x="0" y="73660"/>
                  </a:lnTo>
                  <a:lnTo>
                    <a:pt x="0" y="77469"/>
                  </a:lnTo>
                  <a:lnTo>
                    <a:pt x="7619" y="77469"/>
                  </a:lnTo>
                  <a:lnTo>
                    <a:pt x="7619" y="73660"/>
                  </a:lnTo>
                  <a:close/>
                </a:path>
                <a:path w="7619" h="703579">
                  <a:moveTo>
                    <a:pt x="7619" y="77470"/>
                  </a:moveTo>
                  <a:lnTo>
                    <a:pt x="0" y="77470"/>
                  </a:lnTo>
                  <a:lnTo>
                    <a:pt x="0" y="83819"/>
                  </a:lnTo>
                  <a:lnTo>
                    <a:pt x="7619" y="83819"/>
                  </a:lnTo>
                  <a:lnTo>
                    <a:pt x="7619" y="77470"/>
                  </a:lnTo>
                  <a:close/>
                </a:path>
                <a:path w="7619" h="703579">
                  <a:moveTo>
                    <a:pt x="7619" y="83820"/>
                  </a:moveTo>
                  <a:lnTo>
                    <a:pt x="0" y="83820"/>
                  </a:lnTo>
                  <a:lnTo>
                    <a:pt x="0" y="86359"/>
                  </a:lnTo>
                  <a:lnTo>
                    <a:pt x="7619" y="86359"/>
                  </a:lnTo>
                  <a:lnTo>
                    <a:pt x="7619" y="83820"/>
                  </a:lnTo>
                  <a:close/>
                </a:path>
                <a:path w="7619" h="703579">
                  <a:moveTo>
                    <a:pt x="7619" y="86360"/>
                  </a:moveTo>
                  <a:lnTo>
                    <a:pt x="0" y="86360"/>
                  </a:lnTo>
                  <a:lnTo>
                    <a:pt x="0" y="90169"/>
                  </a:lnTo>
                  <a:lnTo>
                    <a:pt x="7619" y="90169"/>
                  </a:lnTo>
                  <a:lnTo>
                    <a:pt x="7619" y="86360"/>
                  </a:lnTo>
                  <a:close/>
                </a:path>
                <a:path w="7619" h="703579">
                  <a:moveTo>
                    <a:pt x="7619" y="90170"/>
                  </a:moveTo>
                  <a:lnTo>
                    <a:pt x="0" y="90170"/>
                  </a:lnTo>
                  <a:lnTo>
                    <a:pt x="0" y="96519"/>
                  </a:lnTo>
                  <a:lnTo>
                    <a:pt x="7619" y="96519"/>
                  </a:lnTo>
                  <a:lnTo>
                    <a:pt x="7619" y="90170"/>
                  </a:lnTo>
                  <a:close/>
                </a:path>
                <a:path w="7619" h="703579">
                  <a:moveTo>
                    <a:pt x="7619" y="96520"/>
                  </a:moveTo>
                  <a:lnTo>
                    <a:pt x="0" y="96520"/>
                  </a:lnTo>
                  <a:lnTo>
                    <a:pt x="0" y="99059"/>
                  </a:lnTo>
                  <a:lnTo>
                    <a:pt x="7619" y="99059"/>
                  </a:lnTo>
                  <a:lnTo>
                    <a:pt x="7619" y="96520"/>
                  </a:lnTo>
                  <a:close/>
                </a:path>
                <a:path w="7619" h="703579">
                  <a:moveTo>
                    <a:pt x="7619" y="99060"/>
                  </a:moveTo>
                  <a:lnTo>
                    <a:pt x="0" y="99060"/>
                  </a:lnTo>
                  <a:lnTo>
                    <a:pt x="0" y="102869"/>
                  </a:lnTo>
                  <a:lnTo>
                    <a:pt x="7619" y="102869"/>
                  </a:lnTo>
                  <a:lnTo>
                    <a:pt x="7619" y="99060"/>
                  </a:lnTo>
                  <a:close/>
                </a:path>
                <a:path w="7619" h="703579">
                  <a:moveTo>
                    <a:pt x="7619" y="102870"/>
                  </a:moveTo>
                  <a:lnTo>
                    <a:pt x="0" y="102870"/>
                  </a:lnTo>
                  <a:lnTo>
                    <a:pt x="0" y="105409"/>
                  </a:lnTo>
                  <a:lnTo>
                    <a:pt x="7619" y="105409"/>
                  </a:lnTo>
                  <a:lnTo>
                    <a:pt x="7619" y="102870"/>
                  </a:lnTo>
                  <a:close/>
                </a:path>
                <a:path w="7619" h="703579">
                  <a:moveTo>
                    <a:pt x="7619" y="105410"/>
                  </a:moveTo>
                  <a:lnTo>
                    <a:pt x="0" y="105410"/>
                  </a:lnTo>
                  <a:lnTo>
                    <a:pt x="0" y="109219"/>
                  </a:lnTo>
                  <a:lnTo>
                    <a:pt x="7619" y="109219"/>
                  </a:lnTo>
                  <a:lnTo>
                    <a:pt x="7619" y="105410"/>
                  </a:lnTo>
                  <a:close/>
                </a:path>
                <a:path w="7619" h="703579">
                  <a:moveTo>
                    <a:pt x="7619" y="109220"/>
                  </a:moveTo>
                  <a:lnTo>
                    <a:pt x="0" y="109220"/>
                  </a:lnTo>
                  <a:lnTo>
                    <a:pt x="0" y="111759"/>
                  </a:lnTo>
                  <a:lnTo>
                    <a:pt x="7619" y="111759"/>
                  </a:lnTo>
                  <a:lnTo>
                    <a:pt x="7619" y="109220"/>
                  </a:lnTo>
                  <a:close/>
                </a:path>
                <a:path w="7619" h="703579">
                  <a:moveTo>
                    <a:pt x="7619" y="111760"/>
                  </a:moveTo>
                  <a:lnTo>
                    <a:pt x="0" y="111760"/>
                  </a:lnTo>
                  <a:lnTo>
                    <a:pt x="0" y="115569"/>
                  </a:lnTo>
                  <a:lnTo>
                    <a:pt x="7619" y="115569"/>
                  </a:lnTo>
                  <a:lnTo>
                    <a:pt x="7619" y="111760"/>
                  </a:lnTo>
                  <a:close/>
                </a:path>
                <a:path w="7619" h="703579">
                  <a:moveTo>
                    <a:pt x="7619" y="115570"/>
                  </a:moveTo>
                  <a:lnTo>
                    <a:pt x="0" y="115570"/>
                  </a:lnTo>
                  <a:lnTo>
                    <a:pt x="0" y="118109"/>
                  </a:lnTo>
                  <a:lnTo>
                    <a:pt x="7619" y="118109"/>
                  </a:lnTo>
                  <a:lnTo>
                    <a:pt x="7619" y="115570"/>
                  </a:lnTo>
                  <a:close/>
                </a:path>
                <a:path w="7619" h="703579">
                  <a:moveTo>
                    <a:pt x="7619" y="118110"/>
                  </a:moveTo>
                  <a:lnTo>
                    <a:pt x="0" y="118110"/>
                  </a:lnTo>
                  <a:lnTo>
                    <a:pt x="0" y="121919"/>
                  </a:lnTo>
                  <a:lnTo>
                    <a:pt x="7619" y="121919"/>
                  </a:lnTo>
                  <a:lnTo>
                    <a:pt x="7619" y="118110"/>
                  </a:lnTo>
                  <a:close/>
                </a:path>
                <a:path w="7619" h="703579">
                  <a:moveTo>
                    <a:pt x="7619" y="121920"/>
                  </a:moveTo>
                  <a:lnTo>
                    <a:pt x="0" y="121920"/>
                  </a:lnTo>
                  <a:lnTo>
                    <a:pt x="0" y="124459"/>
                  </a:lnTo>
                  <a:lnTo>
                    <a:pt x="7619" y="124459"/>
                  </a:lnTo>
                  <a:lnTo>
                    <a:pt x="7619" y="121920"/>
                  </a:lnTo>
                  <a:close/>
                </a:path>
                <a:path w="7619" h="703579">
                  <a:moveTo>
                    <a:pt x="7619" y="124460"/>
                  </a:moveTo>
                  <a:lnTo>
                    <a:pt x="0" y="124460"/>
                  </a:lnTo>
                  <a:lnTo>
                    <a:pt x="0" y="128269"/>
                  </a:lnTo>
                  <a:lnTo>
                    <a:pt x="7619" y="128269"/>
                  </a:lnTo>
                  <a:lnTo>
                    <a:pt x="7619" y="124460"/>
                  </a:lnTo>
                  <a:close/>
                </a:path>
                <a:path w="7619" h="703579">
                  <a:moveTo>
                    <a:pt x="7619" y="128270"/>
                  </a:moveTo>
                  <a:lnTo>
                    <a:pt x="0" y="128270"/>
                  </a:lnTo>
                  <a:lnTo>
                    <a:pt x="0" y="130809"/>
                  </a:lnTo>
                  <a:lnTo>
                    <a:pt x="7619" y="130809"/>
                  </a:lnTo>
                  <a:lnTo>
                    <a:pt x="7619" y="128270"/>
                  </a:lnTo>
                  <a:close/>
                </a:path>
                <a:path w="7619" h="703579">
                  <a:moveTo>
                    <a:pt x="7619" y="130810"/>
                  </a:moveTo>
                  <a:lnTo>
                    <a:pt x="0" y="130810"/>
                  </a:lnTo>
                  <a:lnTo>
                    <a:pt x="0" y="137159"/>
                  </a:lnTo>
                  <a:lnTo>
                    <a:pt x="7619" y="137159"/>
                  </a:lnTo>
                  <a:lnTo>
                    <a:pt x="7619" y="130810"/>
                  </a:lnTo>
                  <a:close/>
                </a:path>
                <a:path w="7619" h="703579">
                  <a:moveTo>
                    <a:pt x="7619" y="137160"/>
                  </a:moveTo>
                  <a:lnTo>
                    <a:pt x="0" y="137160"/>
                  </a:lnTo>
                  <a:lnTo>
                    <a:pt x="0" y="140969"/>
                  </a:lnTo>
                  <a:lnTo>
                    <a:pt x="7619" y="140969"/>
                  </a:lnTo>
                  <a:lnTo>
                    <a:pt x="7619" y="137160"/>
                  </a:lnTo>
                  <a:close/>
                </a:path>
                <a:path w="7619" h="703579">
                  <a:moveTo>
                    <a:pt x="7619" y="140970"/>
                  </a:moveTo>
                  <a:lnTo>
                    <a:pt x="0" y="140970"/>
                  </a:lnTo>
                  <a:lnTo>
                    <a:pt x="0" y="143509"/>
                  </a:lnTo>
                  <a:lnTo>
                    <a:pt x="7619" y="143509"/>
                  </a:lnTo>
                  <a:lnTo>
                    <a:pt x="7619" y="140970"/>
                  </a:lnTo>
                  <a:close/>
                </a:path>
                <a:path w="7619" h="703579">
                  <a:moveTo>
                    <a:pt x="7619" y="143510"/>
                  </a:moveTo>
                  <a:lnTo>
                    <a:pt x="0" y="143510"/>
                  </a:lnTo>
                  <a:lnTo>
                    <a:pt x="0" y="147319"/>
                  </a:lnTo>
                  <a:lnTo>
                    <a:pt x="7619" y="147319"/>
                  </a:lnTo>
                  <a:lnTo>
                    <a:pt x="7619" y="143510"/>
                  </a:lnTo>
                  <a:close/>
                </a:path>
                <a:path w="7619" h="703579">
                  <a:moveTo>
                    <a:pt x="7619" y="147320"/>
                  </a:moveTo>
                  <a:lnTo>
                    <a:pt x="0" y="147320"/>
                  </a:lnTo>
                  <a:lnTo>
                    <a:pt x="0" y="149859"/>
                  </a:lnTo>
                  <a:lnTo>
                    <a:pt x="7619" y="149859"/>
                  </a:lnTo>
                  <a:lnTo>
                    <a:pt x="7619" y="147320"/>
                  </a:lnTo>
                  <a:close/>
                </a:path>
                <a:path w="7619" h="703579">
                  <a:moveTo>
                    <a:pt x="7619" y="149860"/>
                  </a:moveTo>
                  <a:lnTo>
                    <a:pt x="0" y="149860"/>
                  </a:lnTo>
                  <a:lnTo>
                    <a:pt x="0" y="156209"/>
                  </a:lnTo>
                  <a:lnTo>
                    <a:pt x="7619" y="156209"/>
                  </a:lnTo>
                  <a:lnTo>
                    <a:pt x="7619" y="149860"/>
                  </a:lnTo>
                  <a:close/>
                </a:path>
                <a:path w="7619" h="703579">
                  <a:moveTo>
                    <a:pt x="7619" y="156210"/>
                  </a:moveTo>
                  <a:lnTo>
                    <a:pt x="0" y="156210"/>
                  </a:lnTo>
                  <a:lnTo>
                    <a:pt x="0" y="160019"/>
                  </a:lnTo>
                  <a:lnTo>
                    <a:pt x="7619" y="160019"/>
                  </a:lnTo>
                  <a:lnTo>
                    <a:pt x="7619" y="156210"/>
                  </a:lnTo>
                  <a:close/>
                </a:path>
                <a:path w="7619" h="703579">
                  <a:moveTo>
                    <a:pt x="7619" y="160020"/>
                  </a:moveTo>
                  <a:lnTo>
                    <a:pt x="0" y="160020"/>
                  </a:lnTo>
                  <a:lnTo>
                    <a:pt x="0" y="168909"/>
                  </a:lnTo>
                  <a:lnTo>
                    <a:pt x="7619" y="168909"/>
                  </a:lnTo>
                  <a:lnTo>
                    <a:pt x="7619" y="160020"/>
                  </a:lnTo>
                  <a:close/>
                </a:path>
                <a:path w="7619" h="703579">
                  <a:moveTo>
                    <a:pt x="7619" y="168910"/>
                  </a:moveTo>
                  <a:lnTo>
                    <a:pt x="0" y="168910"/>
                  </a:lnTo>
                  <a:lnTo>
                    <a:pt x="0" y="175259"/>
                  </a:lnTo>
                  <a:lnTo>
                    <a:pt x="7619" y="175259"/>
                  </a:lnTo>
                  <a:lnTo>
                    <a:pt x="7619" y="168910"/>
                  </a:lnTo>
                  <a:close/>
                </a:path>
                <a:path w="7619" h="703579">
                  <a:moveTo>
                    <a:pt x="7619" y="175260"/>
                  </a:moveTo>
                  <a:lnTo>
                    <a:pt x="0" y="175260"/>
                  </a:lnTo>
                  <a:lnTo>
                    <a:pt x="0" y="179069"/>
                  </a:lnTo>
                  <a:lnTo>
                    <a:pt x="7619" y="179069"/>
                  </a:lnTo>
                  <a:lnTo>
                    <a:pt x="7619" y="175260"/>
                  </a:lnTo>
                  <a:close/>
                </a:path>
                <a:path w="7619" h="703579">
                  <a:moveTo>
                    <a:pt x="7619" y="179070"/>
                  </a:moveTo>
                  <a:lnTo>
                    <a:pt x="0" y="179070"/>
                  </a:lnTo>
                  <a:lnTo>
                    <a:pt x="0" y="181609"/>
                  </a:lnTo>
                  <a:lnTo>
                    <a:pt x="7619" y="181609"/>
                  </a:lnTo>
                  <a:lnTo>
                    <a:pt x="7619" y="179070"/>
                  </a:lnTo>
                  <a:close/>
                </a:path>
                <a:path w="7619" h="703579">
                  <a:moveTo>
                    <a:pt x="7619" y="181610"/>
                  </a:moveTo>
                  <a:lnTo>
                    <a:pt x="0" y="181610"/>
                  </a:lnTo>
                  <a:lnTo>
                    <a:pt x="0" y="185419"/>
                  </a:lnTo>
                  <a:lnTo>
                    <a:pt x="7619" y="185419"/>
                  </a:lnTo>
                  <a:lnTo>
                    <a:pt x="7619" y="181610"/>
                  </a:lnTo>
                  <a:close/>
                </a:path>
                <a:path w="7619" h="703579">
                  <a:moveTo>
                    <a:pt x="7619" y="185420"/>
                  </a:moveTo>
                  <a:lnTo>
                    <a:pt x="0" y="185420"/>
                  </a:lnTo>
                  <a:lnTo>
                    <a:pt x="0" y="187959"/>
                  </a:lnTo>
                  <a:lnTo>
                    <a:pt x="7619" y="187959"/>
                  </a:lnTo>
                  <a:lnTo>
                    <a:pt x="7619" y="185420"/>
                  </a:lnTo>
                  <a:close/>
                </a:path>
                <a:path w="7619" h="703579">
                  <a:moveTo>
                    <a:pt x="7619" y="187960"/>
                  </a:moveTo>
                  <a:lnTo>
                    <a:pt x="0" y="187960"/>
                  </a:lnTo>
                  <a:lnTo>
                    <a:pt x="0" y="191769"/>
                  </a:lnTo>
                  <a:lnTo>
                    <a:pt x="7619" y="191769"/>
                  </a:lnTo>
                  <a:lnTo>
                    <a:pt x="7619" y="187960"/>
                  </a:lnTo>
                  <a:close/>
                </a:path>
                <a:path w="7619" h="703579">
                  <a:moveTo>
                    <a:pt x="7619" y="191770"/>
                  </a:moveTo>
                  <a:lnTo>
                    <a:pt x="0" y="191770"/>
                  </a:lnTo>
                  <a:lnTo>
                    <a:pt x="0" y="194309"/>
                  </a:lnTo>
                  <a:lnTo>
                    <a:pt x="7619" y="194309"/>
                  </a:lnTo>
                  <a:lnTo>
                    <a:pt x="7619" y="191770"/>
                  </a:lnTo>
                  <a:close/>
                </a:path>
                <a:path w="7619" h="703579">
                  <a:moveTo>
                    <a:pt x="7619" y="194310"/>
                  </a:moveTo>
                  <a:lnTo>
                    <a:pt x="0" y="194310"/>
                  </a:lnTo>
                  <a:lnTo>
                    <a:pt x="0" y="198119"/>
                  </a:lnTo>
                  <a:lnTo>
                    <a:pt x="7619" y="198119"/>
                  </a:lnTo>
                  <a:lnTo>
                    <a:pt x="7619" y="194310"/>
                  </a:lnTo>
                  <a:close/>
                </a:path>
                <a:path w="7619" h="703579">
                  <a:moveTo>
                    <a:pt x="7619" y="198120"/>
                  </a:moveTo>
                  <a:lnTo>
                    <a:pt x="0" y="198120"/>
                  </a:lnTo>
                  <a:lnTo>
                    <a:pt x="0" y="200659"/>
                  </a:lnTo>
                  <a:lnTo>
                    <a:pt x="7619" y="200659"/>
                  </a:lnTo>
                  <a:lnTo>
                    <a:pt x="7619" y="198120"/>
                  </a:lnTo>
                  <a:close/>
                </a:path>
                <a:path w="7619" h="703579">
                  <a:moveTo>
                    <a:pt x="7619" y="200660"/>
                  </a:moveTo>
                  <a:lnTo>
                    <a:pt x="0" y="200660"/>
                  </a:lnTo>
                  <a:lnTo>
                    <a:pt x="0" y="204469"/>
                  </a:lnTo>
                  <a:lnTo>
                    <a:pt x="7619" y="204469"/>
                  </a:lnTo>
                  <a:lnTo>
                    <a:pt x="7619" y="200660"/>
                  </a:lnTo>
                  <a:close/>
                </a:path>
                <a:path w="7619" h="703579">
                  <a:moveTo>
                    <a:pt x="7619" y="204470"/>
                  </a:moveTo>
                  <a:lnTo>
                    <a:pt x="0" y="204470"/>
                  </a:lnTo>
                  <a:lnTo>
                    <a:pt x="0" y="207009"/>
                  </a:lnTo>
                  <a:lnTo>
                    <a:pt x="7619" y="207009"/>
                  </a:lnTo>
                  <a:lnTo>
                    <a:pt x="7619" y="204470"/>
                  </a:lnTo>
                  <a:close/>
                </a:path>
                <a:path w="7619" h="703579">
                  <a:moveTo>
                    <a:pt x="7619" y="207010"/>
                  </a:moveTo>
                  <a:lnTo>
                    <a:pt x="0" y="207010"/>
                  </a:lnTo>
                  <a:lnTo>
                    <a:pt x="0" y="213359"/>
                  </a:lnTo>
                  <a:lnTo>
                    <a:pt x="7619" y="213359"/>
                  </a:lnTo>
                  <a:lnTo>
                    <a:pt x="7619" y="207010"/>
                  </a:lnTo>
                  <a:close/>
                </a:path>
                <a:path w="7619" h="703579">
                  <a:moveTo>
                    <a:pt x="7619" y="213360"/>
                  </a:moveTo>
                  <a:lnTo>
                    <a:pt x="0" y="213360"/>
                  </a:lnTo>
                  <a:lnTo>
                    <a:pt x="0" y="217169"/>
                  </a:lnTo>
                  <a:lnTo>
                    <a:pt x="7619" y="217169"/>
                  </a:lnTo>
                  <a:lnTo>
                    <a:pt x="7619" y="213360"/>
                  </a:lnTo>
                  <a:close/>
                </a:path>
                <a:path w="7619" h="703579">
                  <a:moveTo>
                    <a:pt x="7619" y="217170"/>
                  </a:moveTo>
                  <a:lnTo>
                    <a:pt x="0" y="217170"/>
                  </a:lnTo>
                  <a:lnTo>
                    <a:pt x="0" y="219709"/>
                  </a:lnTo>
                  <a:lnTo>
                    <a:pt x="7619" y="219709"/>
                  </a:lnTo>
                  <a:lnTo>
                    <a:pt x="7619" y="217170"/>
                  </a:lnTo>
                  <a:close/>
                </a:path>
                <a:path w="7619" h="703579">
                  <a:moveTo>
                    <a:pt x="7619" y="219710"/>
                  </a:moveTo>
                  <a:lnTo>
                    <a:pt x="0" y="219710"/>
                  </a:lnTo>
                  <a:lnTo>
                    <a:pt x="0" y="223519"/>
                  </a:lnTo>
                  <a:lnTo>
                    <a:pt x="7619" y="223519"/>
                  </a:lnTo>
                  <a:lnTo>
                    <a:pt x="7619" y="219710"/>
                  </a:lnTo>
                  <a:close/>
                </a:path>
                <a:path w="7619" h="703579">
                  <a:moveTo>
                    <a:pt x="7619" y="223520"/>
                  </a:moveTo>
                  <a:lnTo>
                    <a:pt x="0" y="223520"/>
                  </a:lnTo>
                  <a:lnTo>
                    <a:pt x="0" y="226059"/>
                  </a:lnTo>
                  <a:lnTo>
                    <a:pt x="7619" y="226059"/>
                  </a:lnTo>
                  <a:lnTo>
                    <a:pt x="7619" y="223520"/>
                  </a:lnTo>
                  <a:close/>
                </a:path>
                <a:path w="7619" h="703579">
                  <a:moveTo>
                    <a:pt x="7619" y="226060"/>
                  </a:moveTo>
                  <a:lnTo>
                    <a:pt x="0" y="226060"/>
                  </a:lnTo>
                  <a:lnTo>
                    <a:pt x="0" y="238759"/>
                  </a:lnTo>
                  <a:lnTo>
                    <a:pt x="7619" y="238759"/>
                  </a:lnTo>
                  <a:lnTo>
                    <a:pt x="7619" y="226060"/>
                  </a:lnTo>
                  <a:close/>
                </a:path>
                <a:path w="7619" h="703579">
                  <a:moveTo>
                    <a:pt x="7619" y="238760"/>
                  </a:moveTo>
                  <a:lnTo>
                    <a:pt x="0" y="238760"/>
                  </a:lnTo>
                  <a:lnTo>
                    <a:pt x="0" y="252730"/>
                  </a:lnTo>
                  <a:lnTo>
                    <a:pt x="1269" y="252730"/>
                  </a:lnTo>
                  <a:lnTo>
                    <a:pt x="1269" y="256540"/>
                  </a:lnTo>
                  <a:lnTo>
                    <a:pt x="2539" y="256540"/>
                  </a:lnTo>
                  <a:lnTo>
                    <a:pt x="2539" y="260350"/>
                  </a:lnTo>
                  <a:lnTo>
                    <a:pt x="3810" y="260350"/>
                  </a:lnTo>
                  <a:lnTo>
                    <a:pt x="3810" y="265430"/>
                  </a:lnTo>
                  <a:lnTo>
                    <a:pt x="5080" y="265430"/>
                  </a:lnTo>
                  <a:lnTo>
                    <a:pt x="5080" y="269240"/>
                  </a:lnTo>
                  <a:lnTo>
                    <a:pt x="6350" y="269240"/>
                  </a:lnTo>
                  <a:lnTo>
                    <a:pt x="6350" y="274320"/>
                  </a:lnTo>
                  <a:lnTo>
                    <a:pt x="7619" y="274320"/>
                  </a:lnTo>
                  <a:lnTo>
                    <a:pt x="7619" y="238760"/>
                  </a:lnTo>
                  <a:close/>
                </a:path>
                <a:path w="7619" h="703579">
                  <a:moveTo>
                    <a:pt x="2539" y="701040"/>
                  </a:moveTo>
                  <a:lnTo>
                    <a:pt x="0" y="701040"/>
                  </a:lnTo>
                  <a:lnTo>
                    <a:pt x="0" y="703580"/>
                  </a:lnTo>
                  <a:lnTo>
                    <a:pt x="2539" y="703580"/>
                  </a:lnTo>
                  <a:lnTo>
                    <a:pt x="2539" y="701040"/>
                  </a:lnTo>
                  <a:close/>
                </a:path>
                <a:path w="7619" h="703579">
                  <a:moveTo>
                    <a:pt x="7619" y="697230"/>
                  </a:moveTo>
                  <a:lnTo>
                    <a:pt x="0" y="697230"/>
                  </a:lnTo>
                  <a:lnTo>
                    <a:pt x="0" y="699769"/>
                  </a:lnTo>
                  <a:lnTo>
                    <a:pt x="7619" y="699769"/>
                  </a:lnTo>
                  <a:lnTo>
                    <a:pt x="7619" y="697230"/>
                  </a:lnTo>
                  <a:close/>
                </a:path>
                <a:path w="7619" h="703579">
                  <a:moveTo>
                    <a:pt x="7619" y="694690"/>
                  </a:moveTo>
                  <a:lnTo>
                    <a:pt x="0" y="694690"/>
                  </a:lnTo>
                  <a:lnTo>
                    <a:pt x="0" y="695960"/>
                  </a:lnTo>
                  <a:lnTo>
                    <a:pt x="7619" y="695960"/>
                  </a:lnTo>
                  <a:lnTo>
                    <a:pt x="7619" y="694690"/>
                  </a:lnTo>
                  <a:close/>
                </a:path>
                <a:path w="7619" h="703579">
                  <a:moveTo>
                    <a:pt x="7619" y="690880"/>
                  </a:moveTo>
                  <a:lnTo>
                    <a:pt x="0" y="690880"/>
                  </a:lnTo>
                  <a:lnTo>
                    <a:pt x="0" y="693419"/>
                  </a:lnTo>
                  <a:lnTo>
                    <a:pt x="7619" y="693419"/>
                  </a:lnTo>
                  <a:lnTo>
                    <a:pt x="7619" y="690880"/>
                  </a:lnTo>
                  <a:close/>
                </a:path>
                <a:path w="7619" h="703579">
                  <a:moveTo>
                    <a:pt x="7619" y="688340"/>
                  </a:moveTo>
                  <a:lnTo>
                    <a:pt x="0" y="688340"/>
                  </a:lnTo>
                  <a:lnTo>
                    <a:pt x="0" y="689610"/>
                  </a:lnTo>
                  <a:lnTo>
                    <a:pt x="7619" y="689610"/>
                  </a:lnTo>
                  <a:lnTo>
                    <a:pt x="7619" y="688340"/>
                  </a:lnTo>
                  <a:close/>
                </a:path>
                <a:path w="7619" h="703579">
                  <a:moveTo>
                    <a:pt x="7619" y="684530"/>
                  </a:moveTo>
                  <a:lnTo>
                    <a:pt x="0" y="684530"/>
                  </a:lnTo>
                  <a:lnTo>
                    <a:pt x="0" y="687069"/>
                  </a:lnTo>
                  <a:lnTo>
                    <a:pt x="7619" y="687069"/>
                  </a:lnTo>
                  <a:lnTo>
                    <a:pt x="7619" y="684530"/>
                  </a:lnTo>
                  <a:close/>
                </a:path>
                <a:path w="7619" h="703579">
                  <a:moveTo>
                    <a:pt x="7619" y="681990"/>
                  </a:moveTo>
                  <a:lnTo>
                    <a:pt x="0" y="681990"/>
                  </a:lnTo>
                  <a:lnTo>
                    <a:pt x="0" y="683260"/>
                  </a:lnTo>
                  <a:lnTo>
                    <a:pt x="7619" y="683260"/>
                  </a:lnTo>
                  <a:lnTo>
                    <a:pt x="7619" y="681990"/>
                  </a:lnTo>
                  <a:close/>
                </a:path>
                <a:path w="7619" h="703579">
                  <a:moveTo>
                    <a:pt x="7619" y="678180"/>
                  </a:moveTo>
                  <a:lnTo>
                    <a:pt x="0" y="678180"/>
                  </a:lnTo>
                  <a:lnTo>
                    <a:pt x="0" y="680719"/>
                  </a:lnTo>
                  <a:lnTo>
                    <a:pt x="7619" y="680719"/>
                  </a:lnTo>
                  <a:lnTo>
                    <a:pt x="7619" y="678180"/>
                  </a:lnTo>
                  <a:close/>
                </a:path>
                <a:path w="7619" h="703579">
                  <a:moveTo>
                    <a:pt x="7619" y="675640"/>
                  </a:moveTo>
                  <a:lnTo>
                    <a:pt x="0" y="675640"/>
                  </a:lnTo>
                  <a:lnTo>
                    <a:pt x="0" y="676910"/>
                  </a:lnTo>
                  <a:lnTo>
                    <a:pt x="7619" y="676910"/>
                  </a:lnTo>
                  <a:lnTo>
                    <a:pt x="7619" y="675640"/>
                  </a:lnTo>
                  <a:close/>
                </a:path>
                <a:path w="7619" h="703579">
                  <a:moveTo>
                    <a:pt x="7619" y="671830"/>
                  </a:moveTo>
                  <a:lnTo>
                    <a:pt x="0" y="671830"/>
                  </a:lnTo>
                  <a:lnTo>
                    <a:pt x="0" y="674369"/>
                  </a:lnTo>
                  <a:lnTo>
                    <a:pt x="7619" y="674369"/>
                  </a:lnTo>
                  <a:lnTo>
                    <a:pt x="7619" y="671830"/>
                  </a:lnTo>
                  <a:close/>
                </a:path>
                <a:path w="7619" h="703579">
                  <a:moveTo>
                    <a:pt x="7619" y="669290"/>
                  </a:moveTo>
                  <a:lnTo>
                    <a:pt x="0" y="669290"/>
                  </a:lnTo>
                  <a:lnTo>
                    <a:pt x="0" y="670560"/>
                  </a:lnTo>
                  <a:lnTo>
                    <a:pt x="7619" y="670560"/>
                  </a:lnTo>
                  <a:lnTo>
                    <a:pt x="7619" y="669290"/>
                  </a:lnTo>
                  <a:close/>
                </a:path>
                <a:path w="7619" h="703579">
                  <a:moveTo>
                    <a:pt x="7619" y="665480"/>
                  </a:moveTo>
                  <a:lnTo>
                    <a:pt x="0" y="665480"/>
                  </a:lnTo>
                  <a:lnTo>
                    <a:pt x="0" y="668019"/>
                  </a:lnTo>
                  <a:lnTo>
                    <a:pt x="7619" y="668019"/>
                  </a:lnTo>
                  <a:lnTo>
                    <a:pt x="7619" y="665480"/>
                  </a:lnTo>
                  <a:close/>
                </a:path>
                <a:path w="7619" h="703579">
                  <a:moveTo>
                    <a:pt x="7619" y="662940"/>
                  </a:moveTo>
                  <a:lnTo>
                    <a:pt x="0" y="662940"/>
                  </a:lnTo>
                  <a:lnTo>
                    <a:pt x="0" y="664210"/>
                  </a:lnTo>
                  <a:lnTo>
                    <a:pt x="7619" y="664210"/>
                  </a:lnTo>
                  <a:lnTo>
                    <a:pt x="7619" y="662940"/>
                  </a:lnTo>
                  <a:close/>
                </a:path>
                <a:path w="7619" h="703579">
                  <a:moveTo>
                    <a:pt x="7619" y="659130"/>
                  </a:moveTo>
                  <a:lnTo>
                    <a:pt x="0" y="659130"/>
                  </a:lnTo>
                  <a:lnTo>
                    <a:pt x="0" y="661670"/>
                  </a:lnTo>
                  <a:lnTo>
                    <a:pt x="7619" y="661670"/>
                  </a:lnTo>
                  <a:lnTo>
                    <a:pt x="7619" y="659130"/>
                  </a:lnTo>
                  <a:close/>
                </a:path>
                <a:path w="7619" h="703579">
                  <a:moveTo>
                    <a:pt x="7619" y="656590"/>
                  </a:moveTo>
                  <a:lnTo>
                    <a:pt x="0" y="656590"/>
                  </a:lnTo>
                  <a:lnTo>
                    <a:pt x="0" y="657860"/>
                  </a:lnTo>
                  <a:lnTo>
                    <a:pt x="7619" y="657860"/>
                  </a:lnTo>
                  <a:lnTo>
                    <a:pt x="7619" y="656590"/>
                  </a:lnTo>
                  <a:close/>
                </a:path>
                <a:path w="7619" h="703579">
                  <a:moveTo>
                    <a:pt x="7619" y="652780"/>
                  </a:moveTo>
                  <a:lnTo>
                    <a:pt x="0" y="652780"/>
                  </a:lnTo>
                  <a:lnTo>
                    <a:pt x="0" y="655320"/>
                  </a:lnTo>
                  <a:lnTo>
                    <a:pt x="7619" y="655320"/>
                  </a:lnTo>
                  <a:lnTo>
                    <a:pt x="7619" y="652780"/>
                  </a:lnTo>
                  <a:close/>
                </a:path>
                <a:path w="7619" h="703579">
                  <a:moveTo>
                    <a:pt x="7619" y="650240"/>
                  </a:moveTo>
                  <a:lnTo>
                    <a:pt x="0" y="650240"/>
                  </a:lnTo>
                  <a:lnTo>
                    <a:pt x="0" y="651510"/>
                  </a:lnTo>
                  <a:lnTo>
                    <a:pt x="7619" y="651510"/>
                  </a:lnTo>
                  <a:lnTo>
                    <a:pt x="7619" y="650240"/>
                  </a:lnTo>
                  <a:close/>
                </a:path>
                <a:path w="7619" h="703579">
                  <a:moveTo>
                    <a:pt x="7619" y="645160"/>
                  </a:moveTo>
                  <a:lnTo>
                    <a:pt x="0" y="645160"/>
                  </a:lnTo>
                  <a:lnTo>
                    <a:pt x="0" y="648970"/>
                  </a:lnTo>
                  <a:lnTo>
                    <a:pt x="7619" y="648970"/>
                  </a:lnTo>
                  <a:lnTo>
                    <a:pt x="7619" y="645160"/>
                  </a:lnTo>
                  <a:close/>
                </a:path>
                <a:path w="7619" h="703579">
                  <a:moveTo>
                    <a:pt x="7619" y="638810"/>
                  </a:moveTo>
                  <a:lnTo>
                    <a:pt x="0" y="638810"/>
                  </a:lnTo>
                  <a:lnTo>
                    <a:pt x="0" y="643890"/>
                  </a:lnTo>
                  <a:lnTo>
                    <a:pt x="7619" y="643890"/>
                  </a:lnTo>
                  <a:lnTo>
                    <a:pt x="7619" y="638810"/>
                  </a:lnTo>
                  <a:close/>
                </a:path>
                <a:path w="7619" h="703579">
                  <a:moveTo>
                    <a:pt x="7619" y="632460"/>
                  </a:moveTo>
                  <a:lnTo>
                    <a:pt x="0" y="632460"/>
                  </a:lnTo>
                  <a:lnTo>
                    <a:pt x="0" y="637540"/>
                  </a:lnTo>
                  <a:lnTo>
                    <a:pt x="7619" y="637540"/>
                  </a:lnTo>
                  <a:lnTo>
                    <a:pt x="7619" y="632460"/>
                  </a:lnTo>
                  <a:close/>
                </a:path>
                <a:path w="7619" h="703579">
                  <a:moveTo>
                    <a:pt x="7619" y="626110"/>
                  </a:moveTo>
                  <a:lnTo>
                    <a:pt x="0" y="626110"/>
                  </a:lnTo>
                  <a:lnTo>
                    <a:pt x="0" y="631190"/>
                  </a:lnTo>
                  <a:lnTo>
                    <a:pt x="7619" y="631190"/>
                  </a:lnTo>
                  <a:lnTo>
                    <a:pt x="7619" y="626110"/>
                  </a:lnTo>
                  <a:close/>
                </a:path>
                <a:path w="7619" h="703579">
                  <a:moveTo>
                    <a:pt x="7619" y="619760"/>
                  </a:moveTo>
                  <a:lnTo>
                    <a:pt x="0" y="619760"/>
                  </a:lnTo>
                  <a:lnTo>
                    <a:pt x="0" y="624840"/>
                  </a:lnTo>
                  <a:lnTo>
                    <a:pt x="7619" y="624840"/>
                  </a:lnTo>
                  <a:lnTo>
                    <a:pt x="7619" y="619760"/>
                  </a:lnTo>
                  <a:close/>
                </a:path>
                <a:path w="7619" h="703579">
                  <a:moveTo>
                    <a:pt x="7619" y="613410"/>
                  </a:moveTo>
                  <a:lnTo>
                    <a:pt x="0" y="613410"/>
                  </a:lnTo>
                  <a:lnTo>
                    <a:pt x="0" y="618490"/>
                  </a:lnTo>
                  <a:lnTo>
                    <a:pt x="7619" y="618490"/>
                  </a:lnTo>
                  <a:lnTo>
                    <a:pt x="7619" y="613410"/>
                  </a:lnTo>
                  <a:close/>
                </a:path>
                <a:path w="7619" h="703579">
                  <a:moveTo>
                    <a:pt x="7619" y="607060"/>
                  </a:moveTo>
                  <a:lnTo>
                    <a:pt x="0" y="607060"/>
                  </a:lnTo>
                  <a:lnTo>
                    <a:pt x="0" y="612140"/>
                  </a:lnTo>
                  <a:lnTo>
                    <a:pt x="7619" y="612140"/>
                  </a:lnTo>
                  <a:lnTo>
                    <a:pt x="7619" y="607060"/>
                  </a:lnTo>
                  <a:close/>
                </a:path>
                <a:path w="7619" h="703579">
                  <a:moveTo>
                    <a:pt x="7619" y="600710"/>
                  </a:moveTo>
                  <a:lnTo>
                    <a:pt x="0" y="600710"/>
                  </a:lnTo>
                  <a:lnTo>
                    <a:pt x="0" y="605790"/>
                  </a:lnTo>
                  <a:lnTo>
                    <a:pt x="7619" y="605790"/>
                  </a:lnTo>
                  <a:lnTo>
                    <a:pt x="7619" y="600710"/>
                  </a:lnTo>
                  <a:close/>
                </a:path>
                <a:path w="7619" h="703579">
                  <a:moveTo>
                    <a:pt x="7619" y="594360"/>
                  </a:moveTo>
                  <a:lnTo>
                    <a:pt x="0" y="594360"/>
                  </a:lnTo>
                  <a:lnTo>
                    <a:pt x="0" y="599440"/>
                  </a:lnTo>
                  <a:lnTo>
                    <a:pt x="7619" y="599440"/>
                  </a:lnTo>
                  <a:lnTo>
                    <a:pt x="7619" y="594360"/>
                  </a:lnTo>
                  <a:close/>
                </a:path>
                <a:path w="7619" h="703579">
                  <a:moveTo>
                    <a:pt x="7619" y="588010"/>
                  </a:moveTo>
                  <a:lnTo>
                    <a:pt x="0" y="588010"/>
                  </a:lnTo>
                  <a:lnTo>
                    <a:pt x="0" y="593090"/>
                  </a:lnTo>
                  <a:lnTo>
                    <a:pt x="7619" y="593090"/>
                  </a:lnTo>
                  <a:lnTo>
                    <a:pt x="7619" y="588010"/>
                  </a:lnTo>
                  <a:close/>
                </a:path>
                <a:path w="7619" h="703579">
                  <a:moveTo>
                    <a:pt x="7619" y="581660"/>
                  </a:moveTo>
                  <a:lnTo>
                    <a:pt x="0" y="581660"/>
                  </a:lnTo>
                  <a:lnTo>
                    <a:pt x="0" y="586740"/>
                  </a:lnTo>
                  <a:lnTo>
                    <a:pt x="7619" y="586740"/>
                  </a:lnTo>
                  <a:lnTo>
                    <a:pt x="7619" y="581660"/>
                  </a:lnTo>
                  <a:close/>
                </a:path>
                <a:path w="7619" h="703579">
                  <a:moveTo>
                    <a:pt x="7619" y="575310"/>
                  </a:moveTo>
                  <a:lnTo>
                    <a:pt x="0" y="575310"/>
                  </a:lnTo>
                  <a:lnTo>
                    <a:pt x="0" y="580390"/>
                  </a:lnTo>
                  <a:lnTo>
                    <a:pt x="7619" y="580390"/>
                  </a:lnTo>
                  <a:lnTo>
                    <a:pt x="7619" y="575310"/>
                  </a:lnTo>
                  <a:close/>
                </a:path>
                <a:path w="7619" h="703579">
                  <a:moveTo>
                    <a:pt x="7619" y="568960"/>
                  </a:moveTo>
                  <a:lnTo>
                    <a:pt x="0" y="568960"/>
                  </a:lnTo>
                  <a:lnTo>
                    <a:pt x="0" y="574040"/>
                  </a:lnTo>
                  <a:lnTo>
                    <a:pt x="7619" y="574040"/>
                  </a:lnTo>
                  <a:lnTo>
                    <a:pt x="7619" y="568960"/>
                  </a:lnTo>
                  <a:close/>
                </a:path>
                <a:path w="7619" h="703579">
                  <a:moveTo>
                    <a:pt x="7619" y="561340"/>
                  </a:moveTo>
                  <a:lnTo>
                    <a:pt x="0" y="561340"/>
                  </a:lnTo>
                  <a:lnTo>
                    <a:pt x="0" y="567690"/>
                  </a:lnTo>
                  <a:lnTo>
                    <a:pt x="7619" y="567690"/>
                  </a:lnTo>
                  <a:lnTo>
                    <a:pt x="7619" y="561340"/>
                  </a:lnTo>
                  <a:close/>
                </a:path>
                <a:path w="7619" h="703579">
                  <a:moveTo>
                    <a:pt x="7619" y="556260"/>
                  </a:moveTo>
                  <a:lnTo>
                    <a:pt x="0" y="556260"/>
                  </a:lnTo>
                  <a:lnTo>
                    <a:pt x="0" y="560070"/>
                  </a:lnTo>
                  <a:lnTo>
                    <a:pt x="7619" y="560070"/>
                  </a:lnTo>
                  <a:lnTo>
                    <a:pt x="7619" y="556260"/>
                  </a:lnTo>
                  <a:close/>
                </a:path>
                <a:path w="7619" h="703579">
                  <a:moveTo>
                    <a:pt x="7619" y="549910"/>
                  </a:moveTo>
                  <a:lnTo>
                    <a:pt x="0" y="549910"/>
                  </a:lnTo>
                  <a:lnTo>
                    <a:pt x="0" y="554990"/>
                  </a:lnTo>
                  <a:lnTo>
                    <a:pt x="7619" y="554990"/>
                  </a:lnTo>
                  <a:lnTo>
                    <a:pt x="7619" y="549910"/>
                  </a:lnTo>
                  <a:close/>
                </a:path>
                <a:path w="7619" h="703579">
                  <a:moveTo>
                    <a:pt x="7619" y="542290"/>
                  </a:moveTo>
                  <a:lnTo>
                    <a:pt x="0" y="542290"/>
                  </a:lnTo>
                  <a:lnTo>
                    <a:pt x="0" y="548640"/>
                  </a:lnTo>
                  <a:lnTo>
                    <a:pt x="7619" y="548640"/>
                  </a:lnTo>
                  <a:lnTo>
                    <a:pt x="7619" y="542290"/>
                  </a:lnTo>
                  <a:close/>
                </a:path>
                <a:path w="7619" h="703579">
                  <a:moveTo>
                    <a:pt x="7619" y="537210"/>
                  </a:moveTo>
                  <a:lnTo>
                    <a:pt x="0" y="537210"/>
                  </a:lnTo>
                  <a:lnTo>
                    <a:pt x="0" y="541020"/>
                  </a:lnTo>
                  <a:lnTo>
                    <a:pt x="7619" y="541020"/>
                  </a:lnTo>
                  <a:lnTo>
                    <a:pt x="7619" y="537210"/>
                  </a:lnTo>
                  <a:close/>
                </a:path>
                <a:path w="7619" h="703579">
                  <a:moveTo>
                    <a:pt x="7619" y="530860"/>
                  </a:moveTo>
                  <a:lnTo>
                    <a:pt x="0" y="530860"/>
                  </a:lnTo>
                  <a:lnTo>
                    <a:pt x="0" y="535940"/>
                  </a:lnTo>
                  <a:lnTo>
                    <a:pt x="7619" y="535940"/>
                  </a:lnTo>
                  <a:lnTo>
                    <a:pt x="7619" y="530860"/>
                  </a:lnTo>
                  <a:close/>
                </a:path>
                <a:path w="7619" h="703579">
                  <a:moveTo>
                    <a:pt x="7619" y="524510"/>
                  </a:moveTo>
                  <a:lnTo>
                    <a:pt x="0" y="524510"/>
                  </a:lnTo>
                  <a:lnTo>
                    <a:pt x="0" y="529590"/>
                  </a:lnTo>
                  <a:lnTo>
                    <a:pt x="7619" y="529590"/>
                  </a:lnTo>
                  <a:lnTo>
                    <a:pt x="7619" y="524510"/>
                  </a:lnTo>
                  <a:close/>
                </a:path>
                <a:path w="7619" h="703579">
                  <a:moveTo>
                    <a:pt x="7619" y="518159"/>
                  </a:moveTo>
                  <a:lnTo>
                    <a:pt x="0" y="518159"/>
                  </a:lnTo>
                  <a:lnTo>
                    <a:pt x="0" y="523240"/>
                  </a:lnTo>
                  <a:lnTo>
                    <a:pt x="7619" y="523240"/>
                  </a:lnTo>
                  <a:lnTo>
                    <a:pt x="7619" y="518159"/>
                  </a:lnTo>
                  <a:close/>
                </a:path>
                <a:path w="7619" h="703579">
                  <a:moveTo>
                    <a:pt x="7619" y="511809"/>
                  </a:moveTo>
                  <a:lnTo>
                    <a:pt x="0" y="511809"/>
                  </a:lnTo>
                  <a:lnTo>
                    <a:pt x="0" y="516890"/>
                  </a:lnTo>
                  <a:lnTo>
                    <a:pt x="7619" y="516890"/>
                  </a:lnTo>
                  <a:lnTo>
                    <a:pt x="7619" y="511809"/>
                  </a:lnTo>
                  <a:close/>
                </a:path>
                <a:path w="7619" h="703579">
                  <a:moveTo>
                    <a:pt x="7619" y="505459"/>
                  </a:moveTo>
                  <a:lnTo>
                    <a:pt x="0" y="505459"/>
                  </a:lnTo>
                  <a:lnTo>
                    <a:pt x="0" y="510540"/>
                  </a:lnTo>
                  <a:lnTo>
                    <a:pt x="7619" y="510540"/>
                  </a:lnTo>
                  <a:lnTo>
                    <a:pt x="7619" y="505459"/>
                  </a:lnTo>
                  <a:close/>
                </a:path>
                <a:path w="7619" h="703579">
                  <a:moveTo>
                    <a:pt x="7619" y="499110"/>
                  </a:moveTo>
                  <a:lnTo>
                    <a:pt x="0" y="499110"/>
                  </a:lnTo>
                  <a:lnTo>
                    <a:pt x="0" y="504190"/>
                  </a:lnTo>
                  <a:lnTo>
                    <a:pt x="7619" y="504190"/>
                  </a:lnTo>
                  <a:lnTo>
                    <a:pt x="7619" y="499110"/>
                  </a:lnTo>
                  <a:close/>
                </a:path>
                <a:path w="7619" h="703579">
                  <a:moveTo>
                    <a:pt x="7619" y="492759"/>
                  </a:moveTo>
                  <a:lnTo>
                    <a:pt x="0" y="492759"/>
                  </a:lnTo>
                  <a:lnTo>
                    <a:pt x="0" y="497840"/>
                  </a:lnTo>
                  <a:lnTo>
                    <a:pt x="7619" y="497840"/>
                  </a:lnTo>
                  <a:lnTo>
                    <a:pt x="7619" y="492759"/>
                  </a:lnTo>
                  <a:close/>
                </a:path>
                <a:path w="7619" h="703579">
                  <a:moveTo>
                    <a:pt x="7619" y="486409"/>
                  </a:moveTo>
                  <a:lnTo>
                    <a:pt x="0" y="486409"/>
                  </a:lnTo>
                  <a:lnTo>
                    <a:pt x="0" y="491490"/>
                  </a:lnTo>
                  <a:lnTo>
                    <a:pt x="7619" y="491490"/>
                  </a:lnTo>
                  <a:lnTo>
                    <a:pt x="7619" y="486409"/>
                  </a:lnTo>
                  <a:close/>
                </a:path>
                <a:path w="7619" h="703579">
                  <a:moveTo>
                    <a:pt x="7619" y="480059"/>
                  </a:moveTo>
                  <a:lnTo>
                    <a:pt x="0" y="480059"/>
                  </a:lnTo>
                  <a:lnTo>
                    <a:pt x="0" y="485140"/>
                  </a:lnTo>
                  <a:lnTo>
                    <a:pt x="7619" y="485140"/>
                  </a:lnTo>
                  <a:lnTo>
                    <a:pt x="7619" y="480059"/>
                  </a:lnTo>
                  <a:close/>
                </a:path>
                <a:path w="7619" h="703579">
                  <a:moveTo>
                    <a:pt x="7619" y="473709"/>
                  </a:moveTo>
                  <a:lnTo>
                    <a:pt x="0" y="473709"/>
                  </a:lnTo>
                  <a:lnTo>
                    <a:pt x="0" y="478790"/>
                  </a:lnTo>
                  <a:lnTo>
                    <a:pt x="7619" y="478790"/>
                  </a:lnTo>
                  <a:lnTo>
                    <a:pt x="7619" y="473709"/>
                  </a:lnTo>
                  <a:close/>
                </a:path>
                <a:path w="7619" h="703579">
                  <a:moveTo>
                    <a:pt x="7619" y="467359"/>
                  </a:moveTo>
                  <a:lnTo>
                    <a:pt x="0" y="467359"/>
                  </a:lnTo>
                  <a:lnTo>
                    <a:pt x="0" y="472440"/>
                  </a:lnTo>
                  <a:lnTo>
                    <a:pt x="7619" y="472440"/>
                  </a:lnTo>
                  <a:lnTo>
                    <a:pt x="7619" y="467359"/>
                  </a:lnTo>
                  <a:close/>
                </a:path>
                <a:path w="7619" h="703579">
                  <a:moveTo>
                    <a:pt x="7619" y="461010"/>
                  </a:moveTo>
                  <a:lnTo>
                    <a:pt x="0" y="461010"/>
                  </a:lnTo>
                  <a:lnTo>
                    <a:pt x="0" y="466090"/>
                  </a:lnTo>
                  <a:lnTo>
                    <a:pt x="7619" y="466090"/>
                  </a:lnTo>
                  <a:lnTo>
                    <a:pt x="7619" y="461010"/>
                  </a:lnTo>
                  <a:close/>
                </a:path>
                <a:path w="7619" h="703579">
                  <a:moveTo>
                    <a:pt x="7619" y="441959"/>
                  </a:moveTo>
                  <a:lnTo>
                    <a:pt x="3810" y="441959"/>
                  </a:lnTo>
                  <a:lnTo>
                    <a:pt x="3810" y="443230"/>
                  </a:lnTo>
                  <a:lnTo>
                    <a:pt x="2539" y="443230"/>
                  </a:lnTo>
                  <a:lnTo>
                    <a:pt x="2539" y="448309"/>
                  </a:lnTo>
                  <a:lnTo>
                    <a:pt x="1269" y="448309"/>
                  </a:lnTo>
                  <a:lnTo>
                    <a:pt x="1269" y="450850"/>
                  </a:lnTo>
                  <a:lnTo>
                    <a:pt x="0" y="450850"/>
                  </a:lnTo>
                  <a:lnTo>
                    <a:pt x="0" y="459740"/>
                  </a:lnTo>
                  <a:lnTo>
                    <a:pt x="7619" y="459740"/>
                  </a:lnTo>
                  <a:lnTo>
                    <a:pt x="7619" y="441959"/>
                  </a:lnTo>
                  <a:close/>
                </a:path>
                <a:path w="7619" h="703579">
                  <a:moveTo>
                    <a:pt x="6350" y="434340"/>
                  </a:moveTo>
                  <a:lnTo>
                    <a:pt x="5080" y="434340"/>
                  </a:lnTo>
                  <a:lnTo>
                    <a:pt x="5080" y="438150"/>
                  </a:lnTo>
                  <a:lnTo>
                    <a:pt x="3810" y="438150"/>
                  </a:lnTo>
                  <a:lnTo>
                    <a:pt x="3810" y="440690"/>
                  </a:lnTo>
                  <a:lnTo>
                    <a:pt x="7619" y="440690"/>
                  </a:lnTo>
                  <a:lnTo>
                    <a:pt x="7619" y="435609"/>
                  </a:lnTo>
                  <a:lnTo>
                    <a:pt x="6350" y="435609"/>
                  </a:lnTo>
                  <a:lnTo>
                    <a:pt x="6350" y="434340"/>
                  </a:lnTo>
                  <a:close/>
                </a:path>
                <a:path w="7619" h="703579">
                  <a:moveTo>
                    <a:pt x="7619" y="430530"/>
                  </a:moveTo>
                  <a:lnTo>
                    <a:pt x="6350" y="430530"/>
                  </a:lnTo>
                  <a:lnTo>
                    <a:pt x="6350" y="434340"/>
                  </a:lnTo>
                  <a:lnTo>
                    <a:pt x="7619" y="434340"/>
                  </a:lnTo>
                  <a:lnTo>
                    <a:pt x="7619" y="430530"/>
                  </a:lnTo>
                  <a:close/>
                </a:path>
              </a:pathLst>
            </a:custGeom>
            <a:solidFill>
              <a:srgbClr val="6100F2"/>
            </a:solidFill>
          </p:spPr>
          <p:txBody>
            <a:bodyPr bIns="0" lIns="0" rIns="0" rtlCol="0" tIns="0" wrap="square"/>
            <a:p/>
          </p:txBody>
        </p:sp>
        <p:sp>
          <p:nvSpPr>
            <p:cNvPr id="1050473" name="object 1781"/>
            <p:cNvSpPr/>
            <p:nvPr/>
          </p:nvSpPr>
          <p:spPr>
            <a:xfrm>
              <a:off x="2741929" y="5802630"/>
              <a:ext cx="7620" cy="704850"/>
            </a:xfrm>
            <a:custGeom>
              <a:avLst/>
              <a:ahLst/>
              <a:rect l="l" t="t" r="r" b="b"/>
              <a:pathLst>
                <a:path w="7619" h="704850">
                  <a:moveTo>
                    <a:pt x="3809" y="0"/>
                  </a:moveTo>
                  <a:lnTo>
                    <a:pt x="0" y="0"/>
                  </a:lnTo>
                  <a:lnTo>
                    <a:pt x="0" y="2540"/>
                  </a:lnTo>
                  <a:lnTo>
                    <a:pt x="7619" y="2540"/>
                  </a:lnTo>
                  <a:lnTo>
                    <a:pt x="7619" y="1270"/>
                  </a:lnTo>
                  <a:lnTo>
                    <a:pt x="3809" y="1270"/>
                  </a:lnTo>
                  <a:lnTo>
                    <a:pt x="3809" y="0"/>
                  </a:lnTo>
                  <a:close/>
                </a:path>
                <a:path w="7619" h="704850">
                  <a:moveTo>
                    <a:pt x="7619" y="2540"/>
                  </a:moveTo>
                  <a:lnTo>
                    <a:pt x="0" y="2540"/>
                  </a:lnTo>
                  <a:lnTo>
                    <a:pt x="0" y="5080"/>
                  </a:lnTo>
                  <a:lnTo>
                    <a:pt x="7619" y="5080"/>
                  </a:lnTo>
                  <a:lnTo>
                    <a:pt x="7619" y="2540"/>
                  </a:lnTo>
                  <a:close/>
                </a:path>
                <a:path w="7619" h="704850">
                  <a:moveTo>
                    <a:pt x="7619" y="5080"/>
                  </a:moveTo>
                  <a:lnTo>
                    <a:pt x="0" y="5080"/>
                  </a:lnTo>
                  <a:lnTo>
                    <a:pt x="0" y="11430"/>
                  </a:lnTo>
                  <a:lnTo>
                    <a:pt x="7619" y="11430"/>
                  </a:lnTo>
                  <a:lnTo>
                    <a:pt x="7619" y="5080"/>
                  </a:lnTo>
                  <a:close/>
                </a:path>
                <a:path w="7619" h="704850">
                  <a:moveTo>
                    <a:pt x="7619" y="11430"/>
                  </a:moveTo>
                  <a:lnTo>
                    <a:pt x="0" y="11430"/>
                  </a:lnTo>
                  <a:lnTo>
                    <a:pt x="0" y="15240"/>
                  </a:lnTo>
                  <a:lnTo>
                    <a:pt x="7619" y="15240"/>
                  </a:lnTo>
                  <a:lnTo>
                    <a:pt x="7619" y="11430"/>
                  </a:lnTo>
                  <a:close/>
                </a:path>
                <a:path w="7619" h="704850">
                  <a:moveTo>
                    <a:pt x="7619" y="15240"/>
                  </a:moveTo>
                  <a:lnTo>
                    <a:pt x="0" y="15240"/>
                  </a:lnTo>
                  <a:lnTo>
                    <a:pt x="0" y="21590"/>
                  </a:lnTo>
                  <a:lnTo>
                    <a:pt x="7619" y="21590"/>
                  </a:lnTo>
                  <a:lnTo>
                    <a:pt x="7619" y="15240"/>
                  </a:lnTo>
                  <a:close/>
                </a:path>
                <a:path w="7619" h="704850">
                  <a:moveTo>
                    <a:pt x="7619" y="21590"/>
                  </a:moveTo>
                  <a:lnTo>
                    <a:pt x="0" y="21590"/>
                  </a:lnTo>
                  <a:lnTo>
                    <a:pt x="0" y="34290"/>
                  </a:lnTo>
                  <a:lnTo>
                    <a:pt x="7619" y="34290"/>
                  </a:lnTo>
                  <a:lnTo>
                    <a:pt x="7619" y="21590"/>
                  </a:lnTo>
                  <a:close/>
                </a:path>
                <a:path w="7619" h="704850">
                  <a:moveTo>
                    <a:pt x="7619" y="34290"/>
                  </a:moveTo>
                  <a:lnTo>
                    <a:pt x="0" y="34290"/>
                  </a:lnTo>
                  <a:lnTo>
                    <a:pt x="0" y="36830"/>
                  </a:lnTo>
                  <a:lnTo>
                    <a:pt x="7619" y="36830"/>
                  </a:lnTo>
                  <a:lnTo>
                    <a:pt x="7619" y="34290"/>
                  </a:lnTo>
                  <a:close/>
                </a:path>
                <a:path w="7619" h="704850">
                  <a:moveTo>
                    <a:pt x="7619" y="36830"/>
                  </a:moveTo>
                  <a:lnTo>
                    <a:pt x="0" y="36830"/>
                  </a:lnTo>
                  <a:lnTo>
                    <a:pt x="0" y="40640"/>
                  </a:lnTo>
                  <a:lnTo>
                    <a:pt x="7619" y="40640"/>
                  </a:lnTo>
                  <a:lnTo>
                    <a:pt x="7619" y="36830"/>
                  </a:lnTo>
                  <a:close/>
                </a:path>
                <a:path w="7619" h="704850">
                  <a:moveTo>
                    <a:pt x="7619" y="40640"/>
                  </a:moveTo>
                  <a:lnTo>
                    <a:pt x="0" y="40640"/>
                  </a:lnTo>
                  <a:lnTo>
                    <a:pt x="0" y="43180"/>
                  </a:lnTo>
                  <a:lnTo>
                    <a:pt x="7619" y="43180"/>
                  </a:lnTo>
                  <a:lnTo>
                    <a:pt x="7619" y="40640"/>
                  </a:lnTo>
                  <a:close/>
                </a:path>
                <a:path w="7619" h="704850">
                  <a:moveTo>
                    <a:pt x="7619" y="43180"/>
                  </a:moveTo>
                  <a:lnTo>
                    <a:pt x="0" y="43180"/>
                  </a:lnTo>
                  <a:lnTo>
                    <a:pt x="0" y="46990"/>
                  </a:lnTo>
                  <a:lnTo>
                    <a:pt x="7619" y="46990"/>
                  </a:lnTo>
                  <a:lnTo>
                    <a:pt x="7619" y="43180"/>
                  </a:lnTo>
                  <a:close/>
                </a:path>
                <a:path w="7619" h="704850">
                  <a:moveTo>
                    <a:pt x="7619" y="46990"/>
                  </a:moveTo>
                  <a:lnTo>
                    <a:pt x="0" y="46990"/>
                  </a:lnTo>
                  <a:lnTo>
                    <a:pt x="0" y="49530"/>
                  </a:lnTo>
                  <a:lnTo>
                    <a:pt x="7619" y="49530"/>
                  </a:lnTo>
                  <a:lnTo>
                    <a:pt x="7619" y="46990"/>
                  </a:lnTo>
                  <a:close/>
                </a:path>
                <a:path w="7619" h="704850">
                  <a:moveTo>
                    <a:pt x="7619" y="49530"/>
                  </a:moveTo>
                  <a:lnTo>
                    <a:pt x="0" y="49530"/>
                  </a:lnTo>
                  <a:lnTo>
                    <a:pt x="0" y="53340"/>
                  </a:lnTo>
                  <a:lnTo>
                    <a:pt x="7619" y="53340"/>
                  </a:lnTo>
                  <a:lnTo>
                    <a:pt x="7619" y="49530"/>
                  </a:lnTo>
                  <a:close/>
                </a:path>
                <a:path w="7619" h="704850">
                  <a:moveTo>
                    <a:pt x="7619" y="53340"/>
                  </a:moveTo>
                  <a:lnTo>
                    <a:pt x="0" y="53340"/>
                  </a:lnTo>
                  <a:lnTo>
                    <a:pt x="0" y="55880"/>
                  </a:lnTo>
                  <a:lnTo>
                    <a:pt x="7619" y="55880"/>
                  </a:lnTo>
                  <a:lnTo>
                    <a:pt x="7619" y="53340"/>
                  </a:lnTo>
                  <a:close/>
                </a:path>
                <a:path w="7619" h="704850">
                  <a:moveTo>
                    <a:pt x="7619" y="55880"/>
                  </a:moveTo>
                  <a:lnTo>
                    <a:pt x="0" y="55880"/>
                  </a:lnTo>
                  <a:lnTo>
                    <a:pt x="0" y="62230"/>
                  </a:lnTo>
                  <a:lnTo>
                    <a:pt x="7619" y="62230"/>
                  </a:lnTo>
                  <a:lnTo>
                    <a:pt x="7619" y="55880"/>
                  </a:lnTo>
                  <a:close/>
                </a:path>
                <a:path w="7619" h="704850">
                  <a:moveTo>
                    <a:pt x="7619" y="62230"/>
                  </a:moveTo>
                  <a:lnTo>
                    <a:pt x="0" y="62230"/>
                  </a:lnTo>
                  <a:lnTo>
                    <a:pt x="0" y="66040"/>
                  </a:lnTo>
                  <a:lnTo>
                    <a:pt x="7619" y="66040"/>
                  </a:lnTo>
                  <a:lnTo>
                    <a:pt x="7619" y="62230"/>
                  </a:lnTo>
                  <a:close/>
                </a:path>
                <a:path w="7619" h="704850">
                  <a:moveTo>
                    <a:pt x="7619" y="66040"/>
                  </a:moveTo>
                  <a:lnTo>
                    <a:pt x="0" y="66040"/>
                  </a:lnTo>
                  <a:lnTo>
                    <a:pt x="0" y="72390"/>
                  </a:lnTo>
                  <a:lnTo>
                    <a:pt x="7619" y="72390"/>
                  </a:lnTo>
                  <a:lnTo>
                    <a:pt x="7619" y="66040"/>
                  </a:lnTo>
                  <a:close/>
                </a:path>
                <a:path w="7619" h="704850">
                  <a:moveTo>
                    <a:pt x="7619" y="72390"/>
                  </a:moveTo>
                  <a:lnTo>
                    <a:pt x="0" y="72390"/>
                  </a:lnTo>
                  <a:lnTo>
                    <a:pt x="0" y="74930"/>
                  </a:lnTo>
                  <a:lnTo>
                    <a:pt x="7619" y="74930"/>
                  </a:lnTo>
                  <a:lnTo>
                    <a:pt x="7619" y="72390"/>
                  </a:lnTo>
                  <a:close/>
                </a:path>
                <a:path w="7619" h="704850">
                  <a:moveTo>
                    <a:pt x="7619" y="74930"/>
                  </a:moveTo>
                  <a:lnTo>
                    <a:pt x="0" y="74930"/>
                  </a:lnTo>
                  <a:lnTo>
                    <a:pt x="0" y="78740"/>
                  </a:lnTo>
                  <a:lnTo>
                    <a:pt x="7619" y="78740"/>
                  </a:lnTo>
                  <a:lnTo>
                    <a:pt x="7619" y="74930"/>
                  </a:lnTo>
                  <a:close/>
                </a:path>
                <a:path w="7619" h="704850">
                  <a:moveTo>
                    <a:pt x="7619" y="78740"/>
                  </a:moveTo>
                  <a:lnTo>
                    <a:pt x="0" y="78740"/>
                  </a:lnTo>
                  <a:lnTo>
                    <a:pt x="0" y="85090"/>
                  </a:lnTo>
                  <a:lnTo>
                    <a:pt x="7619" y="85090"/>
                  </a:lnTo>
                  <a:lnTo>
                    <a:pt x="7619" y="78740"/>
                  </a:lnTo>
                  <a:close/>
                </a:path>
                <a:path w="7619" h="704850">
                  <a:moveTo>
                    <a:pt x="7619" y="85090"/>
                  </a:moveTo>
                  <a:lnTo>
                    <a:pt x="0" y="85090"/>
                  </a:lnTo>
                  <a:lnTo>
                    <a:pt x="0" y="87630"/>
                  </a:lnTo>
                  <a:lnTo>
                    <a:pt x="7619" y="87630"/>
                  </a:lnTo>
                  <a:lnTo>
                    <a:pt x="7619" y="85090"/>
                  </a:lnTo>
                  <a:close/>
                </a:path>
                <a:path w="7619" h="704850">
                  <a:moveTo>
                    <a:pt x="7619" y="87630"/>
                  </a:moveTo>
                  <a:lnTo>
                    <a:pt x="0" y="87630"/>
                  </a:lnTo>
                  <a:lnTo>
                    <a:pt x="0" y="91440"/>
                  </a:lnTo>
                  <a:lnTo>
                    <a:pt x="7619" y="91440"/>
                  </a:lnTo>
                  <a:lnTo>
                    <a:pt x="7619" y="87630"/>
                  </a:lnTo>
                  <a:close/>
                </a:path>
                <a:path w="7619" h="704850">
                  <a:moveTo>
                    <a:pt x="7619" y="91440"/>
                  </a:moveTo>
                  <a:lnTo>
                    <a:pt x="0" y="91440"/>
                  </a:lnTo>
                  <a:lnTo>
                    <a:pt x="0" y="97790"/>
                  </a:lnTo>
                  <a:lnTo>
                    <a:pt x="7619" y="97790"/>
                  </a:lnTo>
                  <a:lnTo>
                    <a:pt x="7619" y="91440"/>
                  </a:lnTo>
                  <a:close/>
                </a:path>
                <a:path w="7619" h="704850">
                  <a:moveTo>
                    <a:pt x="7619" y="97790"/>
                  </a:moveTo>
                  <a:lnTo>
                    <a:pt x="0" y="97790"/>
                  </a:lnTo>
                  <a:lnTo>
                    <a:pt x="0" y="100330"/>
                  </a:lnTo>
                  <a:lnTo>
                    <a:pt x="7619" y="100330"/>
                  </a:lnTo>
                  <a:lnTo>
                    <a:pt x="7619" y="97790"/>
                  </a:lnTo>
                  <a:close/>
                </a:path>
                <a:path w="7619" h="704850">
                  <a:moveTo>
                    <a:pt x="7619" y="100330"/>
                  </a:moveTo>
                  <a:lnTo>
                    <a:pt x="0" y="100330"/>
                  </a:lnTo>
                  <a:lnTo>
                    <a:pt x="0" y="104140"/>
                  </a:lnTo>
                  <a:lnTo>
                    <a:pt x="7619" y="104140"/>
                  </a:lnTo>
                  <a:lnTo>
                    <a:pt x="7619" y="100330"/>
                  </a:lnTo>
                  <a:close/>
                </a:path>
                <a:path w="7619" h="704850">
                  <a:moveTo>
                    <a:pt x="7619" y="104140"/>
                  </a:moveTo>
                  <a:lnTo>
                    <a:pt x="0" y="104140"/>
                  </a:lnTo>
                  <a:lnTo>
                    <a:pt x="0" y="106680"/>
                  </a:lnTo>
                  <a:lnTo>
                    <a:pt x="7619" y="106680"/>
                  </a:lnTo>
                  <a:lnTo>
                    <a:pt x="7619" y="104140"/>
                  </a:lnTo>
                  <a:close/>
                </a:path>
                <a:path w="7619" h="704850">
                  <a:moveTo>
                    <a:pt x="7619" y="106680"/>
                  </a:moveTo>
                  <a:lnTo>
                    <a:pt x="0" y="106680"/>
                  </a:lnTo>
                  <a:lnTo>
                    <a:pt x="0" y="110490"/>
                  </a:lnTo>
                  <a:lnTo>
                    <a:pt x="7619" y="110490"/>
                  </a:lnTo>
                  <a:lnTo>
                    <a:pt x="7619" y="106680"/>
                  </a:lnTo>
                  <a:close/>
                </a:path>
                <a:path w="7619" h="704850">
                  <a:moveTo>
                    <a:pt x="7619" y="110490"/>
                  </a:moveTo>
                  <a:lnTo>
                    <a:pt x="0" y="110490"/>
                  </a:lnTo>
                  <a:lnTo>
                    <a:pt x="0" y="113030"/>
                  </a:lnTo>
                  <a:lnTo>
                    <a:pt x="7619" y="113030"/>
                  </a:lnTo>
                  <a:lnTo>
                    <a:pt x="7619" y="110490"/>
                  </a:lnTo>
                  <a:close/>
                </a:path>
                <a:path w="7619" h="704850">
                  <a:moveTo>
                    <a:pt x="7619" y="113030"/>
                  </a:moveTo>
                  <a:lnTo>
                    <a:pt x="0" y="113030"/>
                  </a:lnTo>
                  <a:lnTo>
                    <a:pt x="0" y="116840"/>
                  </a:lnTo>
                  <a:lnTo>
                    <a:pt x="7619" y="116840"/>
                  </a:lnTo>
                  <a:lnTo>
                    <a:pt x="7619" y="113030"/>
                  </a:lnTo>
                  <a:close/>
                </a:path>
                <a:path w="7619" h="704850">
                  <a:moveTo>
                    <a:pt x="7619" y="116840"/>
                  </a:moveTo>
                  <a:lnTo>
                    <a:pt x="0" y="116840"/>
                  </a:lnTo>
                  <a:lnTo>
                    <a:pt x="0" y="119380"/>
                  </a:lnTo>
                  <a:lnTo>
                    <a:pt x="7619" y="119380"/>
                  </a:lnTo>
                  <a:lnTo>
                    <a:pt x="7619" y="116840"/>
                  </a:lnTo>
                  <a:close/>
                </a:path>
                <a:path w="7619" h="704850">
                  <a:moveTo>
                    <a:pt x="7619" y="119380"/>
                  </a:moveTo>
                  <a:lnTo>
                    <a:pt x="0" y="119380"/>
                  </a:lnTo>
                  <a:lnTo>
                    <a:pt x="0" y="123190"/>
                  </a:lnTo>
                  <a:lnTo>
                    <a:pt x="7619" y="123190"/>
                  </a:lnTo>
                  <a:lnTo>
                    <a:pt x="7619" y="119380"/>
                  </a:lnTo>
                  <a:close/>
                </a:path>
                <a:path w="7619" h="704850">
                  <a:moveTo>
                    <a:pt x="7619" y="123190"/>
                  </a:moveTo>
                  <a:lnTo>
                    <a:pt x="0" y="123190"/>
                  </a:lnTo>
                  <a:lnTo>
                    <a:pt x="0" y="125730"/>
                  </a:lnTo>
                  <a:lnTo>
                    <a:pt x="7619" y="125730"/>
                  </a:lnTo>
                  <a:lnTo>
                    <a:pt x="7619" y="123190"/>
                  </a:lnTo>
                  <a:close/>
                </a:path>
                <a:path w="7619" h="704850">
                  <a:moveTo>
                    <a:pt x="7619" y="125730"/>
                  </a:moveTo>
                  <a:lnTo>
                    <a:pt x="0" y="125730"/>
                  </a:lnTo>
                  <a:lnTo>
                    <a:pt x="0" y="129540"/>
                  </a:lnTo>
                  <a:lnTo>
                    <a:pt x="7619" y="129540"/>
                  </a:lnTo>
                  <a:lnTo>
                    <a:pt x="7619" y="125730"/>
                  </a:lnTo>
                  <a:close/>
                </a:path>
                <a:path w="7619" h="704850">
                  <a:moveTo>
                    <a:pt x="7619" y="129540"/>
                  </a:moveTo>
                  <a:lnTo>
                    <a:pt x="0" y="129540"/>
                  </a:lnTo>
                  <a:lnTo>
                    <a:pt x="0" y="132080"/>
                  </a:lnTo>
                  <a:lnTo>
                    <a:pt x="7619" y="132080"/>
                  </a:lnTo>
                  <a:lnTo>
                    <a:pt x="7619" y="129540"/>
                  </a:lnTo>
                  <a:close/>
                </a:path>
                <a:path w="7619" h="704850">
                  <a:moveTo>
                    <a:pt x="7619" y="132080"/>
                  </a:moveTo>
                  <a:lnTo>
                    <a:pt x="0" y="132080"/>
                  </a:lnTo>
                  <a:lnTo>
                    <a:pt x="0" y="138430"/>
                  </a:lnTo>
                  <a:lnTo>
                    <a:pt x="7619" y="138430"/>
                  </a:lnTo>
                  <a:lnTo>
                    <a:pt x="7619" y="132080"/>
                  </a:lnTo>
                  <a:close/>
                </a:path>
                <a:path w="7619" h="704850">
                  <a:moveTo>
                    <a:pt x="7619" y="138430"/>
                  </a:moveTo>
                  <a:lnTo>
                    <a:pt x="0" y="138430"/>
                  </a:lnTo>
                  <a:lnTo>
                    <a:pt x="0" y="142240"/>
                  </a:lnTo>
                  <a:lnTo>
                    <a:pt x="7619" y="142240"/>
                  </a:lnTo>
                  <a:lnTo>
                    <a:pt x="7619" y="138430"/>
                  </a:lnTo>
                  <a:close/>
                </a:path>
                <a:path w="7619" h="704850">
                  <a:moveTo>
                    <a:pt x="7619" y="142240"/>
                  </a:moveTo>
                  <a:lnTo>
                    <a:pt x="0" y="142240"/>
                  </a:lnTo>
                  <a:lnTo>
                    <a:pt x="0" y="144780"/>
                  </a:lnTo>
                  <a:lnTo>
                    <a:pt x="7619" y="144780"/>
                  </a:lnTo>
                  <a:lnTo>
                    <a:pt x="7619" y="142240"/>
                  </a:lnTo>
                  <a:close/>
                </a:path>
                <a:path w="7619" h="704850">
                  <a:moveTo>
                    <a:pt x="7619" y="144780"/>
                  </a:moveTo>
                  <a:lnTo>
                    <a:pt x="0" y="144780"/>
                  </a:lnTo>
                  <a:lnTo>
                    <a:pt x="0" y="148590"/>
                  </a:lnTo>
                  <a:lnTo>
                    <a:pt x="7619" y="148590"/>
                  </a:lnTo>
                  <a:lnTo>
                    <a:pt x="7619" y="144780"/>
                  </a:lnTo>
                  <a:close/>
                </a:path>
                <a:path w="7619" h="704850">
                  <a:moveTo>
                    <a:pt x="7619" y="148590"/>
                  </a:moveTo>
                  <a:lnTo>
                    <a:pt x="0" y="148590"/>
                  </a:lnTo>
                  <a:lnTo>
                    <a:pt x="0" y="151130"/>
                  </a:lnTo>
                  <a:lnTo>
                    <a:pt x="7619" y="151130"/>
                  </a:lnTo>
                  <a:lnTo>
                    <a:pt x="7619" y="148590"/>
                  </a:lnTo>
                  <a:close/>
                </a:path>
                <a:path w="7619" h="704850">
                  <a:moveTo>
                    <a:pt x="7619" y="151130"/>
                  </a:moveTo>
                  <a:lnTo>
                    <a:pt x="0" y="151130"/>
                  </a:lnTo>
                  <a:lnTo>
                    <a:pt x="0" y="157480"/>
                  </a:lnTo>
                  <a:lnTo>
                    <a:pt x="7619" y="157480"/>
                  </a:lnTo>
                  <a:lnTo>
                    <a:pt x="7619" y="151130"/>
                  </a:lnTo>
                  <a:close/>
                </a:path>
                <a:path w="7619" h="704850">
                  <a:moveTo>
                    <a:pt x="7619" y="157480"/>
                  </a:moveTo>
                  <a:lnTo>
                    <a:pt x="0" y="157480"/>
                  </a:lnTo>
                  <a:lnTo>
                    <a:pt x="0" y="161290"/>
                  </a:lnTo>
                  <a:lnTo>
                    <a:pt x="7619" y="161290"/>
                  </a:lnTo>
                  <a:lnTo>
                    <a:pt x="7619" y="157480"/>
                  </a:lnTo>
                  <a:close/>
                </a:path>
                <a:path w="7619" h="704850">
                  <a:moveTo>
                    <a:pt x="7619" y="161290"/>
                  </a:moveTo>
                  <a:lnTo>
                    <a:pt x="0" y="161290"/>
                  </a:lnTo>
                  <a:lnTo>
                    <a:pt x="0" y="170180"/>
                  </a:lnTo>
                  <a:lnTo>
                    <a:pt x="7619" y="170180"/>
                  </a:lnTo>
                  <a:lnTo>
                    <a:pt x="7619" y="161290"/>
                  </a:lnTo>
                  <a:close/>
                </a:path>
                <a:path w="7619" h="704850">
                  <a:moveTo>
                    <a:pt x="7619" y="170180"/>
                  </a:moveTo>
                  <a:lnTo>
                    <a:pt x="0" y="170180"/>
                  </a:lnTo>
                  <a:lnTo>
                    <a:pt x="0" y="176530"/>
                  </a:lnTo>
                  <a:lnTo>
                    <a:pt x="7619" y="176530"/>
                  </a:lnTo>
                  <a:lnTo>
                    <a:pt x="7619" y="170180"/>
                  </a:lnTo>
                  <a:close/>
                </a:path>
                <a:path w="7619" h="704850">
                  <a:moveTo>
                    <a:pt x="7619" y="176530"/>
                  </a:moveTo>
                  <a:lnTo>
                    <a:pt x="0" y="176530"/>
                  </a:lnTo>
                  <a:lnTo>
                    <a:pt x="0" y="180340"/>
                  </a:lnTo>
                  <a:lnTo>
                    <a:pt x="7619" y="180340"/>
                  </a:lnTo>
                  <a:lnTo>
                    <a:pt x="7619" y="176530"/>
                  </a:lnTo>
                  <a:close/>
                </a:path>
                <a:path w="7619" h="704850">
                  <a:moveTo>
                    <a:pt x="7619" y="180340"/>
                  </a:moveTo>
                  <a:lnTo>
                    <a:pt x="0" y="180340"/>
                  </a:lnTo>
                  <a:lnTo>
                    <a:pt x="0" y="182880"/>
                  </a:lnTo>
                  <a:lnTo>
                    <a:pt x="7619" y="182880"/>
                  </a:lnTo>
                  <a:lnTo>
                    <a:pt x="7619" y="180340"/>
                  </a:lnTo>
                  <a:close/>
                </a:path>
                <a:path w="7619" h="704850">
                  <a:moveTo>
                    <a:pt x="7619" y="182880"/>
                  </a:moveTo>
                  <a:lnTo>
                    <a:pt x="0" y="182880"/>
                  </a:lnTo>
                  <a:lnTo>
                    <a:pt x="0" y="186690"/>
                  </a:lnTo>
                  <a:lnTo>
                    <a:pt x="7619" y="186690"/>
                  </a:lnTo>
                  <a:lnTo>
                    <a:pt x="7619" y="182880"/>
                  </a:lnTo>
                  <a:close/>
                </a:path>
                <a:path w="7619" h="704850">
                  <a:moveTo>
                    <a:pt x="7619" y="186690"/>
                  </a:moveTo>
                  <a:lnTo>
                    <a:pt x="0" y="186690"/>
                  </a:lnTo>
                  <a:lnTo>
                    <a:pt x="0" y="189230"/>
                  </a:lnTo>
                  <a:lnTo>
                    <a:pt x="7619" y="189230"/>
                  </a:lnTo>
                  <a:lnTo>
                    <a:pt x="7619" y="186690"/>
                  </a:lnTo>
                  <a:close/>
                </a:path>
                <a:path w="7619" h="704850">
                  <a:moveTo>
                    <a:pt x="7619" y="189230"/>
                  </a:moveTo>
                  <a:lnTo>
                    <a:pt x="0" y="189230"/>
                  </a:lnTo>
                  <a:lnTo>
                    <a:pt x="0" y="193040"/>
                  </a:lnTo>
                  <a:lnTo>
                    <a:pt x="7619" y="193040"/>
                  </a:lnTo>
                  <a:lnTo>
                    <a:pt x="7619" y="189230"/>
                  </a:lnTo>
                  <a:close/>
                </a:path>
                <a:path w="7619" h="704850">
                  <a:moveTo>
                    <a:pt x="7619" y="193040"/>
                  </a:moveTo>
                  <a:lnTo>
                    <a:pt x="0" y="193040"/>
                  </a:lnTo>
                  <a:lnTo>
                    <a:pt x="0" y="195580"/>
                  </a:lnTo>
                  <a:lnTo>
                    <a:pt x="7619" y="195580"/>
                  </a:lnTo>
                  <a:lnTo>
                    <a:pt x="7619" y="193040"/>
                  </a:lnTo>
                  <a:close/>
                </a:path>
                <a:path w="7619" h="704850">
                  <a:moveTo>
                    <a:pt x="7619" y="195580"/>
                  </a:moveTo>
                  <a:lnTo>
                    <a:pt x="0" y="195580"/>
                  </a:lnTo>
                  <a:lnTo>
                    <a:pt x="0" y="199390"/>
                  </a:lnTo>
                  <a:lnTo>
                    <a:pt x="7619" y="199390"/>
                  </a:lnTo>
                  <a:lnTo>
                    <a:pt x="7619" y="195580"/>
                  </a:lnTo>
                  <a:close/>
                </a:path>
                <a:path w="7619" h="704850">
                  <a:moveTo>
                    <a:pt x="7619" y="199390"/>
                  </a:moveTo>
                  <a:lnTo>
                    <a:pt x="0" y="199390"/>
                  </a:lnTo>
                  <a:lnTo>
                    <a:pt x="0" y="201930"/>
                  </a:lnTo>
                  <a:lnTo>
                    <a:pt x="7619" y="201930"/>
                  </a:lnTo>
                  <a:lnTo>
                    <a:pt x="7619" y="199390"/>
                  </a:lnTo>
                  <a:close/>
                </a:path>
                <a:path w="7619" h="704850">
                  <a:moveTo>
                    <a:pt x="7619" y="201930"/>
                  </a:moveTo>
                  <a:lnTo>
                    <a:pt x="0" y="201930"/>
                  </a:lnTo>
                  <a:lnTo>
                    <a:pt x="0" y="205740"/>
                  </a:lnTo>
                  <a:lnTo>
                    <a:pt x="7619" y="205740"/>
                  </a:lnTo>
                  <a:lnTo>
                    <a:pt x="7619" y="201930"/>
                  </a:lnTo>
                  <a:close/>
                </a:path>
                <a:path w="7619" h="704850">
                  <a:moveTo>
                    <a:pt x="7619" y="205740"/>
                  </a:moveTo>
                  <a:lnTo>
                    <a:pt x="0" y="205740"/>
                  </a:lnTo>
                  <a:lnTo>
                    <a:pt x="0" y="208280"/>
                  </a:lnTo>
                  <a:lnTo>
                    <a:pt x="7619" y="208280"/>
                  </a:lnTo>
                  <a:lnTo>
                    <a:pt x="7619" y="205740"/>
                  </a:lnTo>
                  <a:close/>
                </a:path>
                <a:path w="7619" h="704850">
                  <a:moveTo>
                    <a:pt x="7619" y="208280"/>
                  </a:moveTo>
                  <a:lnTo>
                    <a:pt x="0" y="208280"/>
                  </a:lnTo>
                  <a:lnTo>
                    <a:pt x="0" y="214630"/>
                  </a:lnTo>
                  <a:lnTo>
                    <a:pt x="7619" y="214630"/>
                  </a:lnTo>
                  <a:lnTo>
                    <a:pt x="7619" y="208280"/>
                  </a:lnTo>
                  <a:close/>
                </a:path>
                <a:path w="7619" h="704850">
                  <a:moveTo>
                    <a:pt x="7619" y="214630"/>
                  </a:moveTo>
                  <a:lnTo>
                    <a:pt x="0" y="214630"/>
                  </a:lnTo>
                  <a:lnTo>
                    <a:pt x="0" y="218440"/>
                  </a:lnTo>
                  <a:lnTo>
                    <a:pt x="7619" y="218440"/>
                  </a:lnTo>
                  <a:lnTo>
                    <a:pt x="7619" y="214630"/>
                  </a:lnTo>
                  <a:close/>
                </a:path>
                <a:path w="7619" h="704850">
                  <a:moveTo>
                    <a:pt x="7619" y="218440"/>
                  </a:moveTo>
                  <a:lnTo>
                    <a:pt x="0" y="218440"/>
                  </a:lnTo>
                  <a:lnTo>
                    <a:pt x="0" y="220980"/>
                  </a:lnTo>
                  <a:lnTo>
                    <a:pt x="7619" y="220980"/>
                  </a:lnTo>
                  <a:lnTo>
                    <a:pt x="7619" y="218440"/>
                  </a:lnTo>
                  <a:close/>
                </a:path>
                <a:path w="7619" h="704850">
                  <a:moveTo>
                    <a:pt x="7619" y="220980"/>
                  </a:moveTo>
                  <a:lnTo>
                    <a:pt x="0" y="220980"/>
                  </a:lnTo>
                  <a:lnTo>
                    <a:pt x="0" y="224790"/>
                  </a:lnTo>
                  <a:lnTo>
                    <a:pt x="7619" y="224790"/>
                  </a:lnTo>
                  <a:lnTo>
                    <a:pt x="7619" y="220980"/>
                  </a:lnTo>
                  <a:close/>
                </a:path>
                <a:path w="7619" h="704850">
                  <a:moveTo>
                    <a:pt x="7619" y="224790"/>
                  </a:moveTo>
                  <a:lnTo>
                    <a:pt x="0" y="224790"/>
                  </a:lnTo>
                  <a:lnTo>
                    <a:pt x="0" y="227330"/>
                  </a:lnTo>
                  <a:lnTo>
                    <a:pt x="7619" y="227330"/>
                  </a:lnTo>
                  <a:lnTo>
                    <a:pt x="7619" y="224790"/>
                  </a:lnTo>
                  <a:close/>
                </a:path>
                <a:path w="7619" h="704850">
                  <a:moveTo>
                    <a:pt x="7619" y="227330"/>
                  </a:moveTo>
                  <a:lnTo>
                    <a:pt x="0" y="227330"/>
                  </a:lnTo>
                  <a:lnTo>
                    <a:pt x="0" y="236220"/>
                  </a:lnTo>
                  <a:lnTo>
                    <a:pt x="1269" y="236220"/>
                  </a:lnTo>
                  <a:lnTo>
                    <a:pt x="1269" y="240030"/>
                  </a:lnTo>
                  <a:lnTo>
                    <a:pt x="7619" y="240030"/>
                  </a:lnTo>
                  <a:lnTo>
                    <a:pt x="7619" y="227330"/>
                  </a:lnTo>
                  <a:close/>
                </a:path>
                <a:path w="7619" h="704850">
                  <a:moveTo>
                    <a:pt x="7619" y="240030"/>
                  </a:moveTo>
                  <a:lnTo>
                    <a:pt x="2539" y="240030"/>
                  </a:lnTo>
                  <a:lnTo>
                    <a:pt x="2539" y="242570"/>
                  </a:lnTo>
                  <a:lnTo>
                    <a:pt x="3809" y="242570"/>
                  </a:lnTo>
                  <a:lnTo>
                    <a:pt x="3809" y="245110"/>
                  </a:lnTo>
                  <a:lnTo>
                    <a:pt x="5080" y="245110"/>
                  </a:lnTo>
                  <a:lnTo>
                    <a:pt x="5080" y="247650"/>
                  </a:lnTo>
                  <a:lnTo>
                    <a:pt x="6350" y="247650"/>
                  </a:lnTo>
                  <a:lnTo>
                    <a:pt x="6350" y="250190"/>
                  </a:lnTo>
                  <a:lnTo>
                    <a:pt x="7619" y="250190"/>
                  </a:lnTo>
                  <a:lnTo>
                    <a:pt x="7619" y="240030"/>
                  </a:lnTo>
                  <a:close/>
                </a:path>
                <a:path w="7619" h="704850">
                  <a:moveTo>
                    <a:pt x="7619" y="702310"/>
                  </a:moveTo>
                  <a:lnTo>
                    <a:pt x="0" y="702310"/>
                  </a:lnTo>
                  <a:lnTo>
                    <a:pt x="0" y="703580"/>
                  </a:lnTo>
                  <a:lnTo>
                    <a:pt x="3809" y="703580"/>
                  </a:lnTo>
                  <a:lnTo>
                    <a:pt x="3810" y="704850"/>
                  </a:lnTo>
                  <a:lnTo>
                    <a:pt x="7619" y="704850"/>
                  </a:lnTo>
                  <a:lnTo>
                    <a:pt x="7619" y="702310"/>
                  </a:lnTo>
                  <a:close/>
                </a:path>
                <a:path w="7619" h="704850">
                  <a:moveTo>
                    <a:pt x="7619" y="698500"/>
                  </a:moveTo>
                  <a:lnTo>
                    <a:pt x="0" y="698500"/>
                  </a:lnTo>
                  <a:lnTo>
                    <a:pt x="0" y="701040"/>
                  </a:lnTo>
                  <a:lnTo>
                    <a:pt x="7619" y="701040"/>
                  </a:lnTo>
                  <a:lnTo>
                    <a:pt x="7619" y="698500"/>
                  </a:lnTo>
                  <a:close/>
                </a:path>
                <a:path w="7619" h="704850">
                  <a:moveTo>
                    <a:pt x="7619" y="695960"/>
                  </a:moveTo>
                  <a:lnTo>
                    <a:pt x="0" y="695960"/>
                  </a:lnTo>
                  <a:lnTo>
                    <a:pt x="0" y="697230"/>
                  </a:lnTo>
                  <a:lnTo>
                    <a:pt x="7619" y="697230"/>
                  </a:lnTo>
                  <a:lnTo>
                    <a:pt x="7619" y="695960"/>
                  </a:lnTo>
                  <a:close/>
                </a:path>
                <a:path w="7619" h="704850">
                  <a:moveTo>
                    <a:pt x="7619" y="692150"/>
                  </a:moveTo>
                  <a:lnTo>
                    <a:pt x="0" y="692150"/>
                  </a:lnTo>
                  <a:lnTo>
                    <a:pt x="0" y="694690"/>
                  </a:lnTo>
                  <a:lnTo>
                    <a:pt x="7619" y="694690"/>
                  </a:lnTo>
                  <a:lnTo>
                    <a:pt x="7619" y="692150"/>
                  </a:lnTo>
                  <a:close/>
                </a:path>
                <a:path w="7619" h="704850">
                  <a:moveTo>
                    <a:pt x="7619" y="689610"/>
                  </a:moveTo>
                  <a:lnTo>
                    <a:pt x="0" y="689610"/>
                  </a:lnTo>
                  <a:lnTo>
                    <a:pt x="0" y="690880"/>
                  </a:lnTo>
                  <a:lnTo>
                    <a:pt x="7619" y="690880"/>
                  </a:lnTo>
                  <a:lnTo>
                    <a:pt x="7619" y="689610"/>
                  </a:lnTo>
                  <a:close/>
                </a:path>
                <a:path w="7619" h="704850">
                  <a:moveTo>
                    <a:pt x="7619" y="685800"/>
                  </a:moveTo>
                  <a:lnTo>
                    <a:pt x="0" y="685800"/>
                  </a:lnTo>
                  <a:lnTo>
                    <a:pt x="0" y="688340"/>
                  </a:lnTo>
                  <a:lnTo>
                    <a:pt x="7619" y="688340"/>
                  </a:lnTo>
                  <a:lnTo>
                    <a:pt x="7619" y="685800"/>
                  </a:lnTo>
                  <a:close/>
                </a:path>
                <a:path w="7619" h="704850">
                  <a:moveTo>
                    <a:pt x="7619" y="683260"/>
                  </a:moveTo>
                  <a:lnTo>
                    <a:pt x="0" y="683260"/>
                  </a:lnTo>
                  <a:lnTo>
                    <a:pt x="0" y="684530"/>
                  </a:lnTo>
                  <a:lnTo>
                    <a:pt x="7619" y="684530"/>
                  </a:lnTo>
                  <a:lnTo>
                    <a:pt x="7619" y="683260"/>
                  </a:lnTo>
                  <a:close/>
                </a:path>
                <a:path w="7619" h="704850">
                  <a:moveTo>
                    <a:pt x="7619" y="679450"/>
                  </a:moveTo>
                  <a:lnTo>
                    <a:pt x="0" y="679450"/>
                  </a:lnTo>
                  <a:lnTo>
                    <a:pt x="0" y="681990"/>
                  </a:lnTo>
                  <a:lnTo>
                    <a:pt x="7619" y="681990"/>
                  </a:lnTo>
                  <a:lnTo>
                    <a:pt x="7619" y="679450"/>
                  </a:lnTo>
                  <a:close/>
                </a:path>
                <a:path w="7619" h="704850">
                  <a:moveTo>
                    <a:pt x="7619" y="676910"/>
                  </a:moveTo>
                  <a:lnTo>
                    <a:pt x="0" y="676910"/>
                  </a:lnTo>
                  <a:lnTo>
                    <a:pt x="0" y="678180"/>
                  </a:lnTo>
                  <a:lnTo>
                    <a:pt x="7619" y="678180"/>
                  </a:lnTo>
                  <a:lnTo>
                    <a:pt x="7619" y="676910"/>
                  </a:lnTo>
                  <a:close/>
                </a:path>
                <a:path w="7619" h="704850">
                  <a:moveTo>
                    <a:pt x="7619" y="673100"/>
                  </a:moveTo>
                  <a:lnTo>
                    <a:pt x="0" y="673100"/>
                  </a:lnTo>
                  <a:lnTo>
                    <a:pt x="0" y="675640"/>
                  </a:lnTo>
                  <a:lnTo>
                    <a:pt x="7619" y="675640"/>
                  </a:lnTo>
                  <a:lnTo>
                    <a:pt x="7619" y="673100"/>
                  </a:lnTo>
                  <a:close/>
                </a:path>
                <a:path w="7619" h="704850">
                  <a:moveTo>
                    <a:pt x="7619" y="670560"/>
                  </a:moveTo>
                  <a:lnTo>
                    <a:pt x="0" y="670560"/>
                  </a:lnTo>
                  <a:lnTo>
                    <a:pt x="0" y="671830"/>
                  </a:lnTo>
                  <a:lnTo>
                    <a:pt x="7619" y="671830"/>
                  </a:lnTo>
                  <a:lnTo>
                    <a:pt x="7619" y="670560"/>
                  </a:lnTo>
                  <a:close/>
                </a:path>
                <a:path w="7619" h="704850">
                  <a:moveTo>
                    <a:pt x="7619" y="666750"/>
                  </a:moveTo>
                  <a:lnTo>
                    <a:pt x="0" y="666750"/>
                  </a:lnTo>
                  <a:lnTo>
                    <a:pt x="0" y="669290"/>
                  </a:lnTo>
                  <a:lnTo>
                    <a:pt x="7619" y="669290"/>
                  </a:lnTo>
                  <a:lnTo>
                    <a:pt x="7619" y="666750"/>
                  </a:lnTo>
                  <a:close/>
                </a:path>
                <a:path w="7619" h="704850">
                  <a:moveTo>
                    <a:pt x="7619" y="664210"/>
                  </a:moveTo>
                  <a:lnTo>
                    <a:pt x="0" y="664210"/>
                  </a:lnTo>
                  <a:lnTo>
                    <a:pt x="0" y="665480"/>
                  </a:lnTo>
                  <a:lnTo>
                    <a:pt x="7619" y="665480"/>
                  </a:lnTo>
                  <a:lnTo>
                    <a:pt x="7619" y="664210"/>
                  </a:lnTo>
                  <a:close/>
                </a:path>
                <a:path w="7619" h="704850">
                  <a:moveTo>
                    <a:pt x="7619" y="660400"/>
                  </a:moveTo>
                  <a:lnTo>
                    <a:pt x="0" y="660400"/>
                  </a:lnTo>
                  <a:lnTo>
                    <a:pt x="0" y="662940"/>
                  </a:lnTo>
                  <a:lnTo>
                    <a:pt x="7619" y="662940"/>
                  </a:lnTo>
                  <a:lnTo>
                    <a:pt x="7619" y="660400"/>
                  </a:lnTo>
                  <a:close/>
                </a:path>
                <a:path w="7619" h="704850">
                  <a:moveTo>
                    <a:pt x="7619" y="657860"/>
                  </a:moveTo>
                  <a:lnTo>
                    <a:pt x="0" y="657860"/>
                  </a:lnTo>
                  <a:lnTo>
                    <a:pt x="0" y="659130"/>
                  </a:lnTo>
                  <a:lnTo>
                    <a:pt x="7619" y="659130"/>
                  </a:lnTo>
                  <a:lnTo>
                    <a:pt x="7619" y="657860"/>
                  </a:lnTo>
                  <a:close/>
                </a:path>
                <a:path w="7619" h="704850">
                  <a:moveTo>
                    <a:pt x="7619" y="654050"/>
                  </a:moveTo>
                  <a:lnTo>
                    <a:pt x="0" y="654050"/>
                  </a:lnTo>
                  <a:lnTo>
                    <a:pt x="0" y="656590"/>
                  </a:lnTo>
                  <a:lnTo>
                    <a:pt x="7619" y="656590"/>
                  </a:lnTo>
                  <a:lnTo>
                    <a:pt x="7619" y="654050"/>
                  </a:lnTo>
                  <a:close/>
                </a:path>
                <a:path w="7619" h="704850">
                  <a:moveTo>
                    <a:pt x="7619" y="651510"/>
                  </a:moveTo>
                  <a:lnTo>
                    <a:pt x="0" y="651510"/>
                  </a:lnTo>
                  <a:lnTo>
                    <a:pt x="0" y="652780"/>
                  </a:lnTo>
                  <a:lnTo>
                    <a:pt x="7619" y="652780"/>
                  </a:lnTo>
                  <a:lnTo>
                    <a:pt x="7619" y="651510"/>
                  </a:lnTo>
                  <a:close/>
                </a:path>
                <a:path w="7619" h="704850">
                  <a:moveTo>
                    <a:pt x="7619" y="646430"/>
                  </a:moveTo>
                  <a:lnTo>
                    <a:pt x="0" y="646430"/>
                  </a:lnTo>
                  <a:lnTo>
                    <a:pt x="0" y="650240"/>
                  </a:lnTo>
                  <a:lnTo>
                    <a:pt x="7619" y="650240"/>
                  </a:lnTo>
                  <a:lnTo>
                    <a:pt x="7619" y="646430"/>
                  </a:lnTo>
                  <a:close/>
                </a:path>
                <a:path w="7619" h="704850">
                  <a:moveTo>
                    <a:pt x="7619" y="640080"/>
                  </a:moveTo>
                  <a:lnTo>
                    <a:pt x="0" y="640080"/>
                  </a:lnTo>
                  <a:lnTo>
                    <a:pt x="0" y="645160"/>
                  </a:lnTo>
                  <a:lnTo>
                    <a:pt x="7619" y="645160"/>
                  </a:lnTo>
                  <a:lnTo>
                    <a:pt x="7619" y="640080"/>
                  </a:lnTo>
                  <a:close/>
                </a:path>
                <a:path w="7619" h="704850">
                  <a:moveTo>
                    <a:pt x="7619" y="633730"/>
                  </a:moveTo>
                  <a:lnTo>
                    <a:pt x="0" y="633730"/>
                  </a:lnTo>
                  <a:lnTo>
                    <a:pt x="0" y="638810"/>
                  </a:lnTo>
                  <a:lnTo>
                    <a:pt x="7619" y="638810"/>
                  </a:lnTo>
                  <a:lnTo>
                    <a:pt x="7619" y="633730"/>
                  </a:lnTo>
                  <a:close/>
                </a:path>
                <a:path w="7619" h="704850">
                  <a:moveTo>
                    <a:pt x="7619" y="627380"/>
                  </a:moveTo>
                  <a:lnTo>
                    <a:pt x="0" y="627380"/>
                  </a:lnTo>
                  <a:lnTo>
                    <a:pt x="0" y="632460"/>
                  </a:lnTo>
                  <a:lnTo>
                    <a:pt x="7619" y="632460"/>
                  </a:lnTo>
                  <a:lnTo>
                    <a:pt x="7619" y="627380"/>
                  </a:lnTo>
                  <a:close/>
                </a:path>
                <a:path w="7619" h="704850">
                  <a:moveTo>
                    <a:pt x="7619" y="621030"/>
                  </a:moveTo>
                  <a:lnTo>
                    <a:pt x="0" y="621030"/>
                  </a:lnTo>
                  <a:lnTo>
                    <a:pt x="0" y="626110"/>
                  </a:lnTo>
                  <a:lnTo>
                    <a:pt x="7619" y="626110"/>
                  </a:lnTo>
                  <a:lnTo>
                    <a:pt x="7619" y="621030"/>
                  </a:lnTo>
                  <a:close/>
                </a:path>
                <a:path w="7619" h="704850">
                  <a:moveTo>
                    <a:pt x="7619" y="614680"/>
                  </a:moveTo>
                  <a:lnTo>
                    <a:pt x="0" y="614680"/>
                  </a:lnTo>
                  <a:lnTo>
                    <a:pt x="0" y="619760"/>
                  </a:lnTo>
                  <a:lnTo>
                    <a:pt x="7619" y="619760"/>
                  </a:lnTo>
                  <a:lnTo>
                    <a:pt x="7619" y="614680"/>
                  </a:lnTo>
                  <a:close/>
                </a:path>
                <a:path w="7619" h="704850">
                  <a:moveTo>
                    <a:pt x="7619" y="608330"/>
                  </a:moveTo>
                  <a:lnTo>
                    <a:pt x="0" y="608330"/>
                  </a:lnTo>
                  <a:lnTo>
                    <a:pt x="0" y="613410"/>
                  </a:lnTo>
                  <a:lnTo>
                    <a:pt x="7619" y="613410"/>
                  </a:lnTo>
                  <a:lnTo>
                    <a:pt x="7619" y="608330"/>
                  </a:lnTo>
                  <a:close/>
                </a:path>
                <a:path w="7619" h="704850">
                  <a:moveTo>
                    <a:pt x="7619" y="601980"/>
                  </a:moveTo>
                  <a:lnTo>
                    <a:pt x="0" y="601980"/>
                  </a:lnTo>
                  <a:lnTo>
                    <a:pt x="0" y="607060"/>
                  </a:lnTo>
                  <a:lnTo>
                    <a:pt x="7619" y="607060"/>
                  </a:lnTo>
                  <a:lnTo>
                    <a:pt x="7619" y="601980"/>
                  </a:lnTo>
                  <a:close/>
                </a:path>
                <a:path w="7619" h="704850">
                  <a:moveTo>
                    <a:pt x="7619" y="595630"/>
                  </a:moveTo>
                  <a:lnTo>
                    <a:pt x="0" y="595630"/>
                  </a:lnTo>
                  <a:lnTo>
                    <a:pt x="0" y="600710"/>
                  </a:lnTo>
                  <a:lnTo>
                    <a:pt x="7619" y="600710"/>
                  </a:lnTo>
                  <a:lnTo>
                    <a:pt x="7619" y="595630"/>
                  </a:lnTo>
                  <a:close/>
                </a:path>
                <a:path w="7619" h="704850">
                  <a:moveTo>
                    <a:pt x="7619" y="589280"/>
                  </a:moveTo>
                  <a:lnTo>
                    <a:pt x="0" y="589280"/>
                  </a:lnTo>
                  <a:lnTo>
                    <a:pt x="0" y="594360"/>
                  </a:lnTo>
                  <a:lnTo>
                    <a:pt x="7619" y="594360"/>
                  </a:lnTo>
                  <a:lnTo>
                    <a:pt x="7619" y="589280"/>
                  </a:lnTo>
                  <a:close/>
                </a:path>
                <a:path w="7619" h="704850">
                  <a:moveTo>
                    <a:pt x="7619" y="582930"/>
                  </a:moveTo>
                  <a:lnTo>
                    <a:pt x="0" y="582930"/>
                  </a:lnTo>
                  <a:lnTo>
                    <a:pt x="0" y="588010"/>
                  </a:lnTo>
                  <a:lnTo>
                    <a:pt x="7619" y="588010"/>
                  </a:lnTo>
                  <a:lnTo>
                    <a:pt x="7619" y="582930"/>
                  </a:lnTo>
                  <a:close/>
                </a:path>
                <a:path w="7619" h="704850">
                  <a:moveTo>
                    <a:pt x="7619" y="576580"/>
                  </a:moveTo>
                  <a:lnTo>
                    <a:pt x="0" y="576580"/>
                  </a:lnTo>
                  <a:lnTo>
                    <a:pt x="0" y="581660"/>
                  </a:lnTo>
                  <a:lnTo>
                    <a:pt x="7619" y="581660"/>
                  </a:lnTo>
                  <a:lnTo>
                    <a:pt x="7619" y="576580"/>
                  </a:lnTo>
                  <a:close/>
                </a:path>
                <a:path w="7619" h="704850">
                  <a:moveTo>
                    <a:pt x="7619" y="570230"/>
                  </a:moveTo>
                  <a:lnTo>
                    <a:pt x="0" y="570230"/>
                  </a:lnTo>
                  <a:lnTo>
                    <a:pt x="0" y="575310"/>
                  </a:lnTo>
                  <a:lnTo>
                    <a:pt x="7619" y="575310"/>
                  </a:lnTo>
                  <a:lnTo>
                    <a:pt x="7619" y="570230"/>
                  </a:lnTo>
                  <a:close/>
                </a:path>
                <a:path w="7619" h="704850">
                  <a:moveTo>
                    <a:pt x="7619" y="562610"/>
                  </a:moveTo>
                  <a:lnTo>
                    <a:pt x="0" y="562610"/>
                  </a:lnTo>
                  <a:lnTo>
                    <a:pt x="0" y="568960"/>
                  </a:lnTo>
                  <a:lnTo>
                    <a:pt x="7619" y="568960"/>
                  </a:lnTo>
                  <a:lnTo>
                    <a:pt x="7619" y="562610"/>
                  </a:lnTo>
                  <a:close/>
                </a:path>
                <a:path w="7619" h="704850">
                  <a:moveTo>
                    <a:pt x="7619" y="557530"/>
                  </a:moveTo>
                  <a:lnTo>
                    <a:pt x="0" y="557530"/>
                  </a:lnTo>
                  <a:lnTo>
                    <a:pt x="0" y="561340"/>
                  </a:lnTo>
                  <a:lnTo>
                    <a:pt x="7619" y="561340"/>
                  </a:lnTo>
                  <a:lnTo>
                    <a:pt x="7619" y="557530"/>
                  </a:lnTo>
                  <a:close/>
                </a:path>
                <a:path w="7619" h="704850">
                  <a:moveTo>
                    <a:pt x="7619" y="551180"/>
                  </a:moveTo>
                  <a:lnTo>
                    <a:pt x="0" y="551180"/>
                  </a:lnTo>
                  <a:lnTo>
                    <a:pt x="0" y="556260"/>
                  </a:lnTo>
                  <a:lnTo>
                    <a:pt x="7619" y="556260"/>
                  </a:lnTo>
                  <a:lnTo>
                    <a:pt x="7619" y="551180"/>
                  </a:lnTo>
                  <a:close/>
                </a:path>
                <a:path w="7619" h="704850">
                  <a:moveTo>
                    <a:pt x="7619" y="543560"/>
                  </a:moveTo>
                  <a:lnTo>
                    <a:pt x="0" y="543560"/>
                  </a:lnTo>
                  <a:lnTo>
                    <a:pt x="0" y="549910"/>
                  </a:lnTo>
                  <a:lnTo>
                    <a:pt x="7619" y="549910"/>
                  </a:lnTo>
                  <a:lnTo>
                    <a:pt x="7619" y="543560"/>
                  </a:lnTo>
                  <a:close/>
                </a:path>
                <a:path w="7619" h="704850">
                  <a:moveTo>
                    <a:pt x="7619" y="538480"/>
                  </a:moveTo>
                  <a:lnTo>
                    <a:pt x="0" y="538480"/>
                  </a:lnTo>
                  <a:lnTo>
                    <a:pt x="0" y="542290"/>
                  </a:lnTo>
                  <a:lnTo>
                    <a:pt x="7619" y="542290"/>
                  </a:lnTo>
                  <a:lnTo>
                    <a:pt x="7619" y="538480"/>
                  </a:lnTo>
                  <a:close/>
                </a:path>
                <a:path w="7619" h="704850">
                  <a:moveTo>
                    <a:pt x="7619" y="532130"/>
                  </a:moveTo>
                  <a:lnTo>
                    <a:pt x="0" y="532130"/>
                  </a:lnTo>
                  <a:lnTo>
                    <a:pt x="0" y="537210"/>
                  </a:lnTo>
                  <a:lnTo>
                    <a:pt x="7619" y="537210"/>
                  </a:lnTo>
                  <a:lnTo>
                    <a:pt x="7619" y="532130"/>
                  </a:lnTo>
                  <a:close/>
                </a:path>
                <a:path w="7619" h="704850">
                  <a:moveTo>
                    <a:pt x="7619" y="525780"/>
                  </a:moveTo>
                  <a:lnTo>
                    <a:pt x="0" y="525780"/>
                  </a:lnTo>
                  <a:lnTo>
                    <a:pt x="0" y="530860"/>
                  </a:lnTo>
                  <a:lnTo>
                    <a:pt x="7619" y="530860"/>
                  </a:lnTo>
                  <a:lnTo>
                    <a:pt x="7619" y="525780"/>
                  </a:lnTo>
                  <a:close/>
                </a:path>
                <a:path w="7619" h="704850">
                  <a:moveTo>
                    <a:pt x="7619" y="519430"/>
                  </a:moveTo>
                  <a:lnTo>
                    <a:pt x="0" y="519430"/>
                  </a:lnTo>
                  <a:lnTo>
                    <a:pt x="0" y="524510"/>
                  </a:lnTo>
                  <a:lnTo>
                    <a:pt x="7619" y="524510"/>
                  </a:lnTo>
                  <a:lnTo>
                    <a:pt x="7619" y="519430"/>
                  </a:lnTo>
                  <a:close/>
                </a:path>
                <a:path w="7619" h="704850">
                  <a:moveTo>
                    <a:pt x="7619" y="513080"/>
                  </a:moveTo>
                  <a:lnTo>
                    <a:pt x="0" y="513080"/>
                  </a:lnTo>
                  <a:lnTo>
                    <a:pt x="0" y="518160"/>
                  </a:lnTo>
                  <a:lnTo>
                    <a:pt x="7619" y="518160"/>
                  </a:lnTo>
                  <a:lnTo>
                    <a:pt x="7619" y="513080"/>
                  </a:lnTo>
                  <a:close/>
                </a:path>
                <a:path w="7619" h="704850">
                  <a:moveTo>
                    <a:pt x="7619" y="506730"/>
                  </a:moveTo>
                  <a:lnTo>
                    <a:pt x="0" y="506730"/>
                  </a:lnTo>
                  <a:lnTo>
                    <a:pt x="0" y="511810"/>
                  </a:lnTo>
                  <a:lnTo>
                    <a:pt x="7619" y="511810"/>
                  </a:lnTo>
                  <a:lnTo>
                    <a:pt x="7619" y="506730"/>
                  </a:lnTo>
                  <a:close/>
                </a:path>
                <a:path w="7619" h="704850">
                  <a:moveTo>
                    <a:pt x="7619" y="500380"/>
                  </a:moveTo>
                  <a:lnTo>
                    <a:pt x="0" y="500380"/>
                  </a:lnTo>
                  <a:lnTo>
                    <a:pt x="0" y="505460"/>
                  </a:lnTo>
                  <a:lnTo>
                    <a:pt x="7619" y="505460"/>
                  </a:lnTo>
                  <a:lnTo>
                    <a:pt x="7619" y="500380"/>
                  </a:lnTo>
                  <a:close/>
                </a:path>
                <a:path w="7619" h="704850">
                  <a:moveTo>
                    <a:pt x="7619" y="494030"/>
                  </a:moveTo>
                  <a:lnTo>
                    <a:pt x="0" y="494030"/>
                  </a:lnTo>
                  <a:lnTo>
                    <a:pt x="0" y="499110"/>
                  </a:lnTo>
                  <a:lnTo>
                    <a:pt x="7619" y="499110"/>
                  </a:lnTo>
                  <a:lnTo>
                    <a:pt x="7619" y="494030"/>
                  </a:lnTo>
                  <a:close/>
                </a:path>
                <a:path w="7619" h="704850">
                  <a:moveTo>
                    <a:pt x="7619" y="487680"/>
                  </a:moveTo>
                  <a:lnTo>
                    <a:pt x="0" y="487680"/>
                  </a:lnTo>
                  <a:lnTo>
                    <a:pt x="0" y="492760"/>
                  </a:lnTo>
                  <a:lnTo>
                    <a:pt x="7619" y="492760"/>
                  </a:lnTo>
                  <a:lnTo>
                    <a:pt x="7619" y="487680"/>
                  </a:lnTo>
                  <a:close/>
                </a:path>
                <a:path w="7619" h="704850">
                  <a:moveTo>
                    <a:pt x="7619" y="481330"/>
                  </a:moveTo>
                  <a:lnTo>
                    <a:pt x="0" y="481330"/>
                  </a:lnTo>
                  <a:lnTo>
                    <a:pt x="0" y="486410"/>
                  </a:lnTo>
                  <a:lnTo>
                    <a:pt x="7619" y="486410"/>
                  </a:lnTo>
                  <a:lnTo>
                    <a:pt x="7619" y="481330"/>
                  </a:lnTo>
                  <a:close/>
                </a:path>
                <a:path w="7619" h="704850">
                  <a:moveTo>
                    <a:pt x="7619" y="474980"/>
                  </a:moveTo>
                  <a:lnTo>
                    <a:pt x="0" y="474980"/>
                  </a:lnTo>
                  <a:lnTo>
                    <a:pt x="0" y="480060"/>
                  </a:lnTo>
                  <a:lnTo>
                    <a:pt x="7619" y="480060"/>
                  </a:lnTo>
                  <a:lnTo>
                    <a:pt x="7619" y="474980"/>
                  </a:lnTo>
                  <a:close/>
                </a:path>
                <a:path w="7619" h="704850">
                  <a:moveTo>
                    <a:pt x="2539" y="467360"/>
                  </a:moveTo>
                  <a:lnTo>
                    <a:pt x="1269" y="467360"/>
                  </a:lnTo>
                  <a:lnTo>
                    <a:pt x="1269" y="471170"/>
                  </a:lnTo>
                  <a:lnTo>
                    <a:pt x="0" y="471170"/>
                  </a:lnTo>
                  <a:lnTo>
                    <a:pt x="0" y="473710"/>
                  </a:lnTo>
                  <a:lnTo>
                    <a:pt x="7619" y="473710"/>
                  </a:lnTo>
                  <a:lnTo>
                    <a:pt x="7619" y="468630"/>
                  </a:lnTo>
                  <a:lnTo>
                    <a:pt x="2539" y="468630"/>
                  </a:lnTo>
                  <a:lnTo>
                    <a:pt x="2539" y="467360"/>
                  </a:lnTo>
                  <a:close/>
                </a:path>
                <a:path w="7619" h="704850">
                  <a:moveTo>
                    <a:pt x="7619" y="462280"/>
                  </a:moveTo>
                  <a:lnTo>
                    <a:pt x="3809" y="462280"/>
                  </a:lnTo>
                  <a:lnTo>
                    <a:pt x="3809" y="464820"/>
                  </a:lnTo>
                  <a:lnTo>
                    <a:pt x="2539" y="464820"/>
                  </a:lnTo>
                  <a:lnTo>
                    <a:pt x="2539" y="467360"/>
                  </a:lnTo>
                  <a:lnTo>
                    <a:pt x="7619" y="467360"/>
                  </a:lnTo>
                  <a:lnTo>
                    <a:pt x="7619" y="462280"/>
                  </a:lnTo>
                  <a:close/>
                </a:path>
                <a:path w="7619" h="704850">
                  <a:moveTo>
                    <a:pt x="7619" y="455930"/>
                  </a:moveTo>
                  <a:lnTo>
                    <a:pt x="6350" y="455930"/>
                  </a:lnTo>
                  <a:lnTo>
                    <a:pt x="6350" y="461010"/>
                  </a:lnTo>
                  <a:lnTo>
                    <a:pt x="7619" y="461010"/>
                  </a:lnTo>
                  <a:lnTo>
                    <a:pt x="7619" y="455930"/>
                  </a:lnTo>
                  <a:close/>
                </a:path>
              </a:pathLst>
            </a:custGeom>
            <a:solidFill>
              <a:srgbClr val="5F00F2"/>
            </a:solidFill>
          </p:spPr>
          <p:txBody>
            <a:bodyPr bIns="0" lIns="0" rIns="0" rtlCol="0" tIns="0" wrap="square"/>
            <a:p/>
          </p:txBody>
        </p:sp>
        <p:sp>
          <p:nvSpPr>
            <p:cNvPr id="1050474" name="object 1782"/>
            <p:cNvSpPr/>
            <p:nvPr/>
          </p:nvSpPr>
          <p:spPr>
            <a:xfrm>
              <a:off x="2735579" y="5801360"/>
              <a:ext cx="6350" cy="708660"/>
            </a:xfrm>
            <a:custGeom>
              <a:avLst/>
              <a:ahLst/>
              <a:rect l="l" t="t" r="r" b="b"/>
              <a:pathLst>
                <a:path w="6350" h="708659">
                  <a:moveTo>
                    <a:pt x="5080" y="0"/>
                  </a:moveTo>
                  <a:lnTo>
                    <a:pt x="0" y="0"/>
                  </a:lnTo>
                  <a:lnTo>
                    <a:pt x="0" y="3809"/>
                  </a:lnTo>
                  <a:lnTo>
                    <a:pt x="6350" y="3809"/>
                  </a:lnTo>
                  <a:lnTo>
                    <a:pt x="6350" y="1269"/>
                  </a:lnTo>
                  <a:lnTo>
                    <a:pt x="5080" y="1269"/>
                  </a:lnTo>
                  <a:lnTo>
                    <a:pt x="5080" y="0"/>
                  </a:lnTo>
                  <a:close/>
                </a:path>
                <a:path w="6350" h="708659">
                  <a:moveTo>
                    <a:pt x="6350" y="3809"/>
                  </a:moveTo>
                  <a:lnTo>
                    <a:pt x="0" y="3809"/>
                  </a:lnTo>
                  <a:lnTo>
                    <a:pt x="0" y="6349"/>
                  </a:lnTo>
                  <a:lnTo>
                    <a:pt x="6350" y="6349"/>
                  </a:lnTo>
                  <a:lnTo>
                    <a:pt x="6350" y="3809"/>
                  </a:lnTo>
                  <a:close/>
                </a:path>
                <a:path w="6350" h="708659">
                  <a:moveTo>
                    <a:pt x="6350" y="6350"/>
                  </a:moveTo>
                  <a:lnTo>
                    <a:pt x="0" y="6350"/>
                  </a:lnTo>
                  <a:lnTo>
                    <a:pt x="0" y="12699"/>
                  </a:lnTo>
                  <a:lnTo>
                    <a:pt x="6350" y="12699"/>
                  </a:lnTo>
                  <a:lnTo>
                    <a:pt x="6350" y="6350"/>
                  </a:lnTo>
                  <a:close/>
                </a:path>
                <a:path w="6350" h="708659">
                  <a:moveTo>
                    <a:pt x="6350" y="12700"/>
                  </a:moveTo>
                  <a:lnTo>
                    <a:pt x="0" y="12700"/>
                  </a:lnTo>
                  <a:lnTo>
                    <a:pt x="0" y="16509"/>
                  </a:lnTo>
                  <a:lnTo>
                    <a:pt x="6350" y="16509"/>
                  </a:lnTo>
                  <a:lnTo>
                    <a:pt x="6350" y="12700"/>
                  </a:lnTo>
                  <a:close/>
                </a:path>
                <a:path w="6350" h="708659">
                  <a:moveTo>
                    <a:pt x="6350" y="16509"/>
                  </a:moveTo>
                  <a:lnTo>
                    <a:pt x="0" y="16509"/>
                  </a:lnTo>
                  <a:lnTo>
                    <a:pt x="0" y="22859"/>
                  </a:lnTo>
                  <a:lnTo>
                    <a:pt x="6350" y="22859"/>
                  </a:lnTo>
                  <a:lnTo>
                    <a:pt x="6350" y="16509"/>
                  </a:lnTo>
                  <a:close/>
                </a:path>
                <a:path w="6350" h="708659">
                  <a:moveTo>
                    <a:pt x="6350" y="22859"/>
                  </a:moveTo>
                  <a:lnTo>
                    <a:pt x="0" y="22859"/>
                  </a:lnTo>
                  <a:lnTo>
                    <a:pt x="0" y="35559"/>
                  </a:lnTo>
                  <a:lnTo>
                    <a:pt x="6350" y="35559"/>
                  </a:lnTo>
                  <a:lnTo>
                    <a:pt x="6350" y="22859"/>
                  </a:lnTo>
                  <a:close/>
                </a:path>
                <a:path w="6350" h="708659">
                  <a:moveTo>
                    <a:pt x="6350" y="35559"/>
                  </a:moveTo>
                  <a:lnTo>
                    <a:pt x="0" y="35559"/>
                  </a:lnTo>
                  <a:lnTo>
                    <a:pt x="0" y="38099"/>
                  </a:lnTo>
                  <a:lnTo>
                    <a:pt x="6350" y="38099"/>
                  </a:lnTo>
                  <a:lnTo>
                    <a:pt x="6350" y="35559"/>
                  </a:lnTo>
                  <a:close/>
                </a:path>
                <a:path w="6350" h="708659">
                  <a:moveTo>
                    <a:pt x="6350" y="38100"/>
                  </a:moveTo>
                  <a:lnTo>
                    <a:pt x="0" y="38100"/>
                  </a:lnTo>
                  <a:lnTo>
                    <a:pt x="0" y="41909"/>
                  </a:lnTo>
                  <a:lnTo>
                    <a:pt x="6350" y="41909"/>
                  </a:lnTo>
                  <a:lnTo>
                    <a:pt x="6350" y="38100"/>
                  </a:lnTo>
                  <a:close/>
                </a:path>
                <a:path w="6350" h="708659">
                  <a:moveTo>
                    <a:pt x="6350" y="41909"/>
                  </a:moveTo>
                  <a:lnTo>
                    <a:pt x="0" y="41909"/>
                  </a:lnTo>
                  <a:lnTo>
                    <a:pt x="0" y="44449"/>
                  </a:lnTo>
                  <a:lnTo>
                    <a:pt x="6350" y="44449"/>
                  </a:lnTo>
                  <a:lnTo>
                    <a:pt x="6350" y="41909"/>
                  </a:lnTo>
                  <a:close/>
                </a:path>
                <a:path w="6350" h="708659">
                  <a:moveTo>
                    <a:pt x="6350" y="44450"/>
                  </a:moveTo>
                  <a:lnTo>
                    <a:pt x="0" y="44450"/>
                  </a:lnTo>
                  <a:lnTo>
                    <a:pt x="0" y="48259"/>
                  </a:lnTo>
                  <a:lnTo>
                    <a:pt x="6350" y="48259"/>
                  </a:lnTo>
                  <a:lnTo>
                    <a:pt x="6350" y="44450"/>
                  </a:lnTo>
                  <a:close/>
                </a:path>
                <a:path w="6350" h="708659">
                  <a:moveTo>
                    <a:pt x="6350" y="48259"/>
                  </a:moveTo>
                  <a:lnTo>
                    <a:pt x="0" y="48259"/>
                  </a:lnTo>
                  <a:lnTo>
                    <a:pt x="0" y="50799"/>
                  </a:lnTo>
                  <a:lnTo>
                    <a:pt x="6350" y="50799"/>
                  </a:lnTo>
                  <a:lnTo>
                    <a:pt x="6350" y="48259"/>
                  </a:lnTo>
                  <a:close/>
                </a:path>
                <a:path w="6350" h="708659">
                  <a:moveTo>
                    <a:pt x="6350" y="50800"/>
                  </a:moveTo>
                  <a:lnTo>
                    <a:pt x="0" y="50800"/>
                  </a:lnTo>
                  <a:lnTo>
                    <a:pt x="0" y="54609"/>
                  </a:lnTo>
                  <a:lnTo>
                    <a:pt x="6350" y="54609"/>
                  </a:lnTo>
                  <a:lnTo>
                    <a:pt x="6350" y="50800"/>
                  </a:lnTo>
                  <a:close/>
                </a:path>
                <a:path w="6350" h="708659">
                  <a:moveTo>
                    <a:pt x="6350" y="54609"/>
                  </a:moveTo>
                  <a:lnTo>
                    <a:pt x="0" y="54609"/>
                  </a:lnTo>
                  <a:lnTo>
                    <a:pt x="0" y="57149"/>
                  </a:lnTo>
                  <a:lnTo>
                    <a:pt x="6350" y="57149"/>
                  </a:lnTo>
                  <a:lnTo>
                    <a:pt x="6350" y="54609"/>
                  </a:lnTo>
                  <a:close/>
                </a:path>
                <a:path w="6350" h="708659">
                  <a:moveTo>
                    <a:pt x="6350" y="57150"/>
                  </a:moveTo>
                  <a:lnTo>
                    <a:pt x="0" y="57150"/>
                  </a:lnTo>
                  <a:lnTo>
                    <a:pt x="0" y="63499"/>
                  </a:lnTo>
                  <a:lnTo>
                    <a:pt x="6350" y="63499"/>
                  </a:lnTo>
                  <a:lnTo>
                    <a:pt x="6350" y="57150"/>
                  </a:lnTo>
                  <a:close/>
                </a:path>
                <a:path w="6350" h="708659">
                  <a:moveTo>
                    <a:pt x="6350" y="63500"/>
                  </a:moveTo>
                  <a:lnTo>
                    <a:pt x="0" y="63500"/>
                  </a:lnTo>
                  <a:lnTo>
                    <a:pt x="0" y="67309"/>
                  </a:lnTo>
                  <a:lnTo>
                    <a:pt x="6350" y="67309"/>
                  </a:lnTo>
                  <a:lnTo>
                    <a:pt x="6350" y="63500"/>
                  </a:lnTo>
                  <a:close/>
                </a:path>
                <a:path w="6350" h="708659">
                  <a:moveTo>
                    <a:pt x="6350" y="67309"/>
                  </a:moveTo>
                  <a:lnTo>
                    <a:pt x="0" y="67309"/>
                  </a:lnTo>
                  <a:lnTo>
                    <a:pt x="0" y="73659"/>
                  </a:lnTo>
                  <a:lnTo>
                    <a:pt x="6350" y="73659"/>
                  </a:lnTo>
                  <a:lnTo>
                    <a:pt x="6350" y="67309"/>
                  </a:lnTo>
                  <a:close/>
                </a:path>
                <a:path w="6350" h="708659">
                  <a:moveTo>
                    <a:pt x="6350" y="73659"/>
                  </a:moveTo>
                  <a:lnTo>
                    <a:pt x="0" y="73659"/>
                  </a:lnTo>
                  <a:lnTo>
                    <a:pt x="0" y="76199"/>
                  </a:lnTo>
                  <a:lnTo>
                    <a:pt x="6350" y="76199"/>
                  </a:lnTo>
                  <a:lnTo>
                    <a:pt x="6350" y="73659"/>
                  </a:lnTo>
                  <a:close/>
                </a:path>
                <a:path w="6350" h="708659">
                  <a:moveTo>
                    <a:pt x="6350" y="76200"/>
                  </a:moveTo>
                  <a:lnTo>
                    <a:pt x="0" y="76200"/>
                  </a:lnTo>
                  <a:lnTo>
                    <a:pt x="0" y="80009"/>
                  </a:lnTo>
                  <a:lnTo>
                    <a:pt x="6350" y="80009"/>
                  </a:lnTo>
                  <a:lnTo>
                    <a:pt x="6350" y="76200"/>
                  </a:lnTo>
                  <a:close/>
                </a:path>
                <a:path w="6350" h="708659">
                  <a:moveTo>
                    <a:pt x="6350" y="80009"/>
                  </a:moveTo>
                  <a:lnTo>
                    <a:pt x="0" y="80009"/>
                  </a:lnTo>
                  <a:lnTo>
                    <a:pt x="0" y="86359"/>
                  </a:lnTo>
                  <a:lnTo>
                    <a:pt x="6350" y="86359"/>
                  </a:lnTo>
                  <a:lnTo>
                    <a:pt x="6350" y="80009"/>
                  </a:lnTo>
                  <a:close/>
                </a:path>
                <a:path w="6350" h="708659">
                  <a:moveTo>
                    <a:pt x="6350" y="86359"/>
                  </a:moveTo>
                  <a:lnTo>
                    <a:pt x="0" y="86359"/>
                  </a:lnTo>
                  <a:lnTo>
                    <a:pt x="0" y="88899"/>
                  </a:lnTo>
                  <a:lnTo>
                    <a:pt x="6350" y="88899"/>
                  </a:lnTo>
                  <a:lnTo>
                    <a:pt x="6350" y="86359"/>
                  </a:lnTo>
                  <a:close/>
                </a:path>
                <a:path w="6350" h="708659">
                  <a:moveTo>
                    <a:pt x="6350" y="88900"/>
                  </a:moveTo>
                  <a:lnTo>
                    <a:pt x="0" y="88900"/>
                  </a:lnTo>
                  <a:lnTo>
                    <a:pt x="0" y="92709"/>
                  </a:lnTo>
                  <a:lnTo>
                    <a:pt x="6350" y="92709"/>
                  </a:lnTo>
                  <a:lnTo>
                    <a:pt x="6350" y="88900"/>
                  </a:lnTo>
                  <a:close/>
                </a:path>
                <a:path w="6350" h="708659">
                  <a:moveTo>
                    <a:pt x="6350" y="92709"/>
                  </a:moveTo>
                  <a:lnTo>
                    <a:pt x="0" y="92709"/>
                  </a:lnTo>
                  <a:lnTo>
                    <a:pt x="0" y="99059"/>
                  </a:lnTo>
                  <a:lnTo>
                    <a:pt x="6350" y="99059"/>
                  </a:lnTo>
                  <a:lnTo>
                    <a:pt x="6350" y="92709"/>
                  </a:lnTo>
                  <a:close/>
                </a:path>
                <a:path w="6350" h="708659">
                  <a:moveTo>
                    <a:pt x="6350" y="99059"/>
                  </a:moveTo>
                  <a:lnTo>
                    <a:pt x="0" y="99059"/>
                  </a:lnTo>
                  <a:lnTo>
                    <a:pt x="0" y="101599"/>
                  </a:lnTo>
                  <a:lnTo>
                    <a:pt x="6350" y="101599"/>
                  </a:lnTo>
                  <a:lnTo>
                    <a:pt x="6350" y="99059"/>
                  </a:lnTo>
                  <a:close/>
                </a:path>
                <a:path w="6350" h="708659">
                  <a:moveTo>
                    <a:pt x="6350" y="101600"/>
                  </a:moveTo>
                  <a:lnTo>
                    <a:pt x="0" y="101600"/>
                  </a:lnTo>
                  <a:lnTo>
                    <a:pt x="0" y="105409"/>
                  </a:lnTo>
                  <a:lnTo>
                    <a:pt x="6350" y="105409"/>
                  </a:lnTo>
                  <a:lnTo>
                    <a:pt x="6350" y="101600"/>
                  </a:lnTo>
                  <a:close/>
                </a:path>
                <a:path w="6350" h="708659">
                  <a:moveTo>
                    <a:pt x="6350" y="105409"/>
                  </a:moveTo>
                  <a:lnTo>
                    <a:pt x="0" y="105409"/>
                  </a:lnTo>
                  <a:lnTo>
                    <a:pt x="0" y="107949"/>
                  </a:lnTo>
                  <a:lnTo>
                    <a:pt x="6350" y="107949"/>
                  </a:lnTo>
                  <a:lnTo>
                    <a:pt x="6350" y="105409"/>
                  </a:lnTo>
                  <a:close/>
                </a:path>
                <a:path w="6350" h="708659">
                  <a:moveTo>
                    <a:pt x="6350" y="107950"/>
                  </a:moveTo>
                  <a:lnTo>
                    <a:pt x="0" y="107950"/>
                  </a:lnTo>
                  <a:lnTo>
                    <a:pt x="0" y="111759"/>
                  </a:lnTo>
                  <a:lnTo>
                    <a:pt x="6350" y="111759"/>
                  </a:lnTo>
                  <a:lnTo>
                    <a:pt x="6350" y="107950"/>
                  </a:lnTo>
                  <a:close/>
                </a:path>
                <a:path w="6350" h="708659">
                  <a:moveTo>
                    <a:pt x="6350" y="111759"/>
                  </a:moveTo>
                  <a:lnTo>
                    <a:pt x="0" y="111759"/>
                  </a:lnTo>
                  <a:lnTo>
                    <a:pt x="0" y="114299"/>
                  </a:lnTo>
                  <a:lnTo>
                    <a:pt x="6350" y="114299"/>
                  </a:lnTo>
                  <a:lnTo>
                    <a:pt x="6350" y="111759"/>
                  </a:lnTo>
                  <a:close/>
                </a:path>
                <a:path w="6350" h="708659">
                  <a:moveTo>
                    <a:pt x="6350" y="114300"/>
                  </a:moveTo>
                  <a:lnTo>
                    <a:pt x="0" y="114300"/>
                  </a:lnTo>
                  <a:lnTo>
                    <a:pt x="0" y="118109"/>
                  </a:lnTo>
                  <a:lnTo>
                    <a:pt x="6350" y="118109"/>
                  </a:lnTo>
                  <a:lnTo>
                    <a:pt x="6350" y="114300"/>
                  </a:lnTo>
                  <a:close/>
                </a:path>
                <a:path w="6350" h="708659">
                  <a:moveTo>
                    <a:pt x="6350" y="118109"/>
                  </a:moveTo>
                  <a:lnTo>
                    <a:pt x="0" y="118109"/>
                  </a:lnTo>
                  <a:lnTo>
                    <a:pt x="0" y="120649"/>
                  </a:lnTo>
                  <a:lnTo>
                    <a:pt x="6350" y="120649"/>
                  </a:lnTo>
                  <a:lnTo>
                    <a:pt x="6350" y="118109"/>
                  </a:lnTo>
                  <a:close/>
                </a:path>
                <a:path w="6350" h="708659">
                  <a:moveTo>
                    <a:pt x="6350" y="120650"/>
                  </a:moveTo>
                  <a:lnTo>
                    <a:pt x="0" y="120650"/>
                  </a:lnTo>
                  <a:lnTo>
                    <a:pt x="0" y="124459"/>
                  </a:lnTo>
                  <a:lnTo>
                    <a:pt x="6350" y="124459"/>
                  </a:lnTo>
                  <a:lnTo>
                    <a:pt x="6350" y="120650"/>
                  </a:lnTo>
                  <a:close/>
                </a:path>
                <a:path w="6350" h="708659">
                  <a:moveTo>
                    <a:pt x="6350" y="124459"/>
                  </a:moveTo>
                  <a:lnTo>
                    <a:pt x="0" y="124459"/>
                  </a:lnTo>
                  <a:lnTo>
                    <a:pt x="0" y="126999"/>
                  </a:lnTo>
                  <a:lnTo>
                    <a:pt x="6350" y="126999"/>
                  </a:lnTo>
                  <a:lnTo>
                    <a:pt x="6350" y="124459"/>
                  </a:lnTo>
                  <a:close/>
                </a:path>
                <a:path w="6350" h="708659">
                  <a:moveTo>
                    <a:pt x="6350" y="127000"/>
                  </a:moveTo>
                  <a:lnTo>
                    <a:pt x="0" y="127000"/>
                  </a:lnTo>
                  <a:lnTo>
                    <a:pt x="0" y="130809"/>
                  </a:lnTo>
                  <a:lnTo>
                    <a:pt x="6350" y="130809"/>
                  </a:lnTo>
                  <a:lnTo>
                    <a:pt x="6350" y="127000"/>
                  </a:lnTo>
                  <a:close/>
                </a:path>
                <a:path w="6350" h="708659">
                  <a:moveTo>
                    <a:pt x="6350" y="130809"/>
                  </a:moveTo>
                  <a:lnTo>
                    <a:pt x="0" y="130809"/>
                  </a:lnTo>
                  <a:lnTo>
                    <a:pt x="0" y="133349"/>
                  </a:lnTo>
                  <a:lnTo>
                    <a:pt x="6350" y="133349"/>
                  </a:lnTo>
                  <a:lnTo>
                    <a:pt x="6350" y="130809"/>
                  </a:lnTo>
                  <a:close/>
                </a:path>
                <a:path w="6350" h="708659">
                  <a:moveTo>
                    <a:pt x="6350" y="133350"/>
                  </a:moveTo>
                  <a:lnTo>
                    <a:pt x="0" y="133350"/>
                  </a:lnTo>
                  <a:lnTo>
                    <a:pt x="0" y="139699"/>
                  </a:lnTo>
                  <a:lnTo>
                    <a:pt x="6350" y="139699"/>
                  </a:lnTo>
                  <a:lnTo>
                    <a:pt x="6350" y="133350"/>
                  </a:lnTo>
                  <a:close/>
                </a:path>
                <a:path w="6350" h="708659">
                  <a:moveTo>
                    <a:pt x="6350" y="139700"/>
                  </a:moveTo>
                  <a:lnTo>
                    <a:pt x="0" y="139700"/>
                  </a:lnTo>
                  <a:lnTo>
                    <a:pt x="0" y="143509"/>
                  </a:lnTo>
                  <a:lnTo>
                    <a:pt x="6350" y="143509"/>
                  </a:lnTo>
                  <a:lnTo>
                    <a:pt x="6350" y="139700"/>
                  </a:lnTo>
                  <a:close/>
                </a:path>
                <a:path w="6350" h="708659">
                  <a:moveTo>
                    <a:pt x="6350" y="143509"/>
                  </a:moveTo>
                  <a:lnTo>
                    <a:pt x="0" y="143509"/>
                  </a:lnTo>
                  <a:lnTo>
                    <a:pt x="0" y="146049"/>
                  </a:lnTo>
                  <a:lnTo>
                    <a:pt x="6350" y="146049"/>
                  </a:lnTo>
                  <a:lnTo>
                    <a:pt x="6350" y="143509"/>
                  </a:lnTo>
                  <a:close/>
                </a:path>
                <a:path w="6350" h="708659">
                  <a:moveTo>
                    <a:pt x="6350" y="146050"/>
                  </a:moveTo>
                  <a:lnTo>
                    <a:pt x="0" y="146050"/>
                  </a:lnTo>
                  <a:lnTo>
                    <a:pt x="0" y="149859"/>
                  </a:lnTo>
                  <a:lnTo>
                    <a:pt x="6350" y="149859"/>
                  </a:lnTo>
                  <a:lnTo>
                    <a:pt x="6350" y="146050"/>
                  </a:lnTo>
                  <a:close/>
                </a:path>
                <a:path w="6350" h="708659">
                  <a:moveTo>
                    <a:pt x="6350" y="149859"/>
                  </a:moveTo>
                  <a:lnTo>
                    <a:pt x="0" y="149859"/>
                  </a:lnTo>
                  <a:lnTo>
                    <a:pt x="0" y="152399"/>
                  </a:lnTo>
                  <a:lnTo>
                    <a:pt x="6350" y="152399"/>
                  </a:lnTo>
                  <a:lnTo>
                    <a:pt x="6350" y="149859"/>
                  </a:lnTo>
                  <a:close/>
                </a:path>
                <a:path w="6350" h="708659">
                  <a:moveTo>
                    <a:pt x="6350" y="152400"/>
                  </a:moveTo>
                  <a:lnTo>
                    <a:pt x="0" y="152400"/>
                  </a:lnTo>
                  <a:lnTo>
                    <a:pt x="0" y="158749"/>
                  </a:lnTo>
                  <a:lnTo>
                    <a:pt x="6350" y="158749"/>
                  </a:lnTo>
                  <a:lnTo>
                    <a:pt x="6350" y="152400"/>
                  </a:lnTo>
                  <a:close/>
                </a:path>
                <a:path w="6350" h="708659">
                  <a:moveTo>
                    <a:pt x="6350" y="158750"/>
                  </a:moveTo>
                  <a:lnTo>
                    <a:pt x="0" y="158750"/>
                  </a:lnTo>
                  <a:lnTo>
                    <a:pt x="0" y="162559"/>
                  </a:lnTo>
                  <a:lnTo>
                    <a:pt x="6350" y="162559"/>
                  </a:lnTo>
                  <a:lnTo>
                    <a:pt x="6350" y="158750"/>
                  </a:lnTo>
                  <a:close/>
                </a:path>
                <a:path w="6350" h="708659">
                  <a:moveTo>
                    <a:pt x="6350" y="162559"/>
                  </a:moveTo>
                  <a:lnTo>
                    <a:pt x="0" y="162559"/>
                  </a:lnTo>
                  <a:lnTo>
                    <a:pt x="0" y="171449"/>
                  </a:lnTo>
                  <a:lnTo>
                    <a:pt x="6350" y="171449"/>
                  </a:lnTo>
                  <a:lnTo>
                    <a:pt x="6350" y="162559"/>
                  </a:lnTo>
                  <a:close/>
                </a:path>
                <a:path w="6350" h="708659">
                  <a:moveTo>
                    <a:pt x="6350" y="171450"/>
                  </a:moveTo>
                  <a:lnTo>
                    <a:pt x="0" y="171450"/>
                  </a:lnTo>
                  <a:lnTo>
                    <a:pt x="0" y="177799"/>
                  </a:lnTo>
                  <a:lnTo>
                    <a:pt x="6350" y="177799"/>
                  </a:lnTo>
                  <a:lnTo>
                    <a:pt x="6350" y="171450"/>
                  </a:lnTo>
                  <a:close/>
                </a:path>
                <a:path w="6350" h="708659">
                  <a:moveTo>
                    <a:pt x="6350" y="177800"/>
                  </a:moveTo>
                  <a:lnTo>
                    <a:pt x="0" y="177800"/>
                  </a:lnTo>
                  <a:lnTo>
                    <a:pt x="0" y="181609"/>
                  </a:lnTo>
                  <a:lnTo>
                    <a:pt x="6350" y="181609"/>
                  </a:lnTo>
                  <a:lnTo>
                    <a:pt x="6350" y="177800"/>
                  </a:lnTo>
                  <a:close/>
                </a:path>
                <a:path w="6350" h="708659">
                  <a:moveTo>
                    <a:pt x="6350" y="181609"/>
                  </a:moveTo>
                  <a:lnTo>
                    <a:pt x="0" y="181609"/>
                  </a:lnTo>
                  <a:lnTo>
                    <a:pt x="0" y="184149"/>
                  </a:lnTo>
                  <a:lnTo>
                    <a:pt x="6350" y="184149"/>
                  </a:lnTo>
                  <a:lnTo>
                    <a:pt x="6350" y="181609"/>
                  </a:lnTo>
                  <a:close/>
                </a:path>
                <a:path w="6350" h="708659">
                  <a:moveTo>
                    <a:pt x="6350" y="184150"/>
                  </a:moveTo>
                  <a:lnTo>
                    <a:pt x="0" y="184150"/>
                  </a:lnTo>
                  <a:lnTo>
                    <a:pt x="0" y="187959"/>
                  </a:lnTo>
                  <a:lnTo>
                    <a:pt x="6350" y="187959"/>
                  </a:lnTo>
                  <a:lnTo>
                    <a:pt x="6350" y="184150"/>
                  </a:lnTo>
                  <a:close/>
                </a:path>
                <a:path w="6350" h="708659">
                  <a:moveTo>
                    <a:pt x="6350" y="187959"/>
                  </a:moveTo>
                  <a:lnTo>
                    <a:pt x="0" y="187959"/>
                  </a:lnTo>
                  <a:lnTo>
                    <a:pt x="0" y="190499"/>
                  </a:lnTo>
                  <a:lnTo>
                    <a:pt x="6350" y="190499"/>
                  </a:lnTo>
                  <a:lnTo>
                    <a:pt x="6350" y="187959"/>
                  </a:lnTo>
                  <a:close/>
                </a:path>
                <a:path w="6350" h="708659">
                  <a:moveTo>
                    <a:pt x="6350" y="190500"/>
                  </a:moveTo>
                  <a:lnTo>
                    <a:pt x="0" y="190500"/>
                  </a:lnTo>
                  <a:lnTo>
                    <a:pt x="0" y="194309"/>
                  </a:lnTo>
                  <a:lnTo>
                    <a:pt x="6350" y="194309"/>
                  </a:lnTo>
                  <a:lnTo>
                    <a:pt x="6350" y="190500"/>
                  </a:lnTo>
                  <a:close/>
                </a:path>
                <a:path w="6350" h="708659">
                  <a:moveTo>
                    <a:pt x="6350" y="194309"/>
                  </a:moveTo>
                  <a:lnTo>
                    <a:pt x="0" y="194309"/>
                  </a:lnTo>
                  <a:lnTo>
                    <a:pt x="0" y="196849"/>
                  </a:lnTo>
                  <a:lnTo>
                    <a:pt x="6350" y="196849"/>
                  </a:lnTo>
                  <a:lnTo>
                    <a:pt x="6350" y="194309"/>
                  </a:lnTo>
                  <a:close/>
                </a:path>
                <a:path w="6350" h="708659">
                  <a:moveTo>
                    <a:pt x="6350" y="196850"/>
                  </a:moveTo>
                  <a:lnTo>
                    <a:pt x="0" y="196850"/>
                  </a:lnTo>
                  <a:lnTo>
                    <a:pt x="0" y="200659"/>
                  </a:lnTo>
                  <a:lnTo>
                    <a:pt x="6350" y="200659"/>
                  </a:lnTo>
                  <a:lnTo>
                    <a:pt x="6350" y="196850"/>
                  </a:lnTo>
                  <a:close/>
                </a:path>
                <a:path w="6350" h="708659">
                  <a:moveTo>
                    <a:pt x="6350" y="200659"/>
                  </a:moveTo>
                  <a:lnTo>
                    <a:pt x="0" y="200659"/>
                  </a:lnTo>
                  <a:lnTo>
                    <a:pt x="0" y="203199"/>
                  </a:lnTo>
                  <a:lnTo>
                    <a:pt x="6350" y="203199"/>
                  </a:lnTo>
                  <a:lnTo>
                    <a:pt x="6350" y="200659"/>
                  </a:lnTo>
                  <a:close/>
                </a:path>
                <a:path w="6350" h="708659">
                  <a:moveTo>
                    <a:pt x="6350" y="203200"/>
                  </a:moveTo>
                  <a:lnTo>
                    <a:pt x="0" y="203200"/>
                  </a:lnTo>
                  <a:lnTo>
                    <a:pt x="0" y="207009"/>
                  </a:lnTo>
                  <a:lnTo>
                    <a:pt x="6350" y="207009"/>
                  </a:lnTo>
                  <a:lnTo>
                    <a:pt x="6350" y="203200"/>
                  </a:lnTo>
                  <a:close/>
                </a:path>
                <a:path w="6350" h="708659">
                  <a:moveTo>
                    <a:pt x="6350" y="207009"/>
                  </a:moveTo>
                  <a:lnTo>
                    <a:pt x="0" y="207009"/>
                  </a:lnTo>
                  <a:lnTo>
                    <a:pt x="0" y="209549"/>
                  </a:lnTo>
                  <a:lnTo>
                    <a:pt x="6350" y="209549"/>
                  </a:lnTo>
                  <a:lnTo>
                    <a:pt x="6350" y="207009"/>
                  </a:lnTo>
                  <a:close/>
                </a:path>
                <a:path w="6350" h="708659">
                  <a:moveTo>
                    <a:pt x="6350" y="209550"/>
                  </a:moveTo>
                  <a:lnTo>
                    <a:pt x="0" y="209550"/>
                  </a:lnTo>
                  <a:lnTo>
                    <a:pt x="0" y="215899"/>
                  </a:lnTo>
                  <a:lnTo>
                    <a:pt x="6350" y="215899"/>
                  </a:lnTo>
                  <a:lnTo>
                    <a:pt x="6350" y="209550"/>
                  </a:lnTo>
                  <a:close/>
                </a:path>
                <a:path w="6350" h="708659">
                  <a:moveTo>
                    <a:pt x="6350" y="215900"/>
                  </a:moveTo>
                  <a:lnTo>
                    <a:pt x="0" y="215900"/>
                  </a:lnTo>
                  <a:lnTo>
                    <a:pt x="0" y="219709"/>
                  </a:lnTo>
                  <a:lnTo>
                    <a:pt x="6350" y="219709"/>
                  </a:lnTo>
                  <a:lnTo>
                    <a:pt x="6350" y="215900"/>
                  </a:lnTo>
                  <a:close/>
                </a:path>
                <a:path w="6350" h="708659">
                  <a:moveTo>
                    <a:pt x="6350" y="219709"/>
                  </a:moveTo>
                  <a:lnTo>
                    <a:pt x="0" y="219709"/>
                  </a:lnTo>
                  <a:lnTo>
                    <a:pt x="0" y="222249"/>
                  </a:lnTo>
                  <a:lnTo>
                    <a:pt x="6350" y="222249"/>
                  </a:lnTo>
                  <a:lnTo>
                    <a:pt x="6350" y="219709"/>
                  </a:lnTo>
                  <a:close/>
                </a:path>
                <a:path w="6350" h="708659">
                  <a:moveTo>
                    <a:pt x="6350" y="222250"/>
                  </a:moveTo>
                  <a:lnTo>
                    <a:pt x="0" y="222250"/>
                  </a:lnTo>
                  <a:lnTo>
                    <a:pt x="0" y="226059"/>
                  </a:lnTo>
                  <a:lnTo>
                    <a:pt x="6350" y="226059"/>
                  </a:lnTo>
                  <a:lnTo>
                    <a:pt x="6350" y="222250"/>
                  </a:lnTo>
                  <a:close/>
                </a:path>
                <a:path w="6350" h="708659">
                  <a:moveTo>
                    <a:pt x="6350" y="226059"/>
                  </a:moveTo>
                  <a:lnTo>
                    <a:pt x="0" y="226059"/>
                  </a:lnTo>
                  <a:lnTo>
                    <a:pt x="0" y="228599"/>
                  </a:lnTo>
                  <a:lnTo>
                    <a:pt x="6350" y="228599"/>
                  </a:lnTo>
                  <a:lnTo>
                    <a:pt x="6350" y="226059"/>
                  </a:lnTo>
                  <a:close/>
                </a:path>
                <a:path w="6350" h="708659">
                  <a:moveTo>
                    <a:pt x="6350" y="228600"/>
                  </a:moveTo>
                  <a:lnTo>
                    <a:pt x="1269" y="228600"/>
                  </a:lnTo>
                  <a:lnTo>
                    <a:pt x="1269" y="229869"/>
                  </a:lnTo>
                  <a:lnTo>
                    <a:pt x="2539" y="229869"/>
                  </a:lnTo>
                  <a:lnTo>
                    <a:pt x="2539" y="231139"/>
                  </a:lnTo>
                  <a:lnTo>
                    <a:pt x="3809" y="231139"/>
                  </a:lnTo>
                  <a:lnTo>
                    <a:pt x="3809" y="233679"/>
                  </a:lnTo>
                  <a:lnTo>
                    <a:pt x="5080" y="233679"/>
                  </a:lnTo>
                  <a:lnTo>
                    <a:pt x="5080" y="234949"/>
                  </a:lnTo>
                  <a:lnTo>
                    <a:pt x="6350" y="234949"/>
                  </a:lnTo>
                  <a:lnTo>
                    <a:pt x="6350" y="228600"/>
                  </a:lnTo>
                  <a:close/>
                </a:path>
                <a:path w="6350" h="708659">
                  <a:moveTo>
                    <a:pt x="3810" y="706119"/>
                  </a:moveTo>
                  <a:lnTo>
                    <a:pt x="0" y="706119"/>
                  </a:lnTo>
                  <a:lnTo>
                    <a:pt x="0" y="708659"/>
                  </a:lnTo>
                  <a:lnTo>
                    <a:pt x="3810" y="708659"/>
                  </a:lnTo>
                  <a:lnTo>
                    <a:pt x="3810" y="706119"/>
                  </a:lnTo>
                  <a:close/>
                </a:path>
                <a:path w="6350" h="708659">
                  <a:moveTo>
                    <a:pt x="6350" y="703580"/>
                  </a:moveTo>
                  <a:lnTo>
                    <a:pt x="0" y="703580"/>
                  </a:lnTo>
                  <a:lnTo>
                    <a:pt x="0" y="704849"/>
                  </a:lnTo>
                  <a:lnTo>
                    <a:pt x="6350" y="704849"/>
                  </a:lnTo>
                  <a:lnTo>
                    <a:pt x="6350" y="703580"/>
                  </a:lnTo>
                  <a:close/>
                </a:path>
                <a:path w="6350" h="708659">
                  <a:moveTo>
                    <a:pt x="6350" y="699769"/>
                  </a:moveTo>
                  <a:lnTo>
                    <a:pt x="0" y="699769"/>
                  </a:lnTo>
                  <a:lnTo>
                    <a:pt x="0" y="702309"/>
                  </a:lnTo>
                  <a:lnTo>
                    <a:pt x="6350" y="702309"/>
                  </a:lnTo>
                  <a:lnTo>
                    <a:pt x="6350" y="699769"/>
                  </a:lnTo>
                  <a:close/>
                </a:path>
                <a:path w="6350" h="708659">
                  <a:moveTo>
                    <a:pt x="6350" y="697229"/>
                  </a:moveTo>
                  <a:lnTo>
                    <a:pt x="0" y="697229"/>
                  </a:lnTo>
                  <a:lnTo>
                    <a:pt x="0" y="698499"/>
                  </a:lnTo>
                  <a:lnTo>
                    <a:pt x="6350" y="698499"/>
                  </a:lnTo>
                  <a:lnTo>
                    <a:pt x="6350" y="697229"/>
                  </a:lnTo>
                  <a:close/>
                </a:path>
                <a:path w="6350" h="708659">
                  <a:moveTo>
                    <a:pt x="6350" y="693419"/>
                  </a:moveTo>
                  <a:lnTo>
                    <a:pt x="0" y="693419"/>
                  </a:lnTo>
                  <a:lnTo>
                    <a:pt x="0" y="695959"/>
                  </a:lnTo>
                  <a:lnTo>
                    <a:pt x="6350" y="695959"/>
                  </a:lnTo>
                  <a:lnTo>
                    <a:pt x="6350" y="693419"/>
                  </a:lnTo>
                  <a:close/>
                </a:path>
                <a:path w="6350" h="708659">
                  <a:moveTo>
                    <a:pt x="6350" y="690880"/>
                  </a:moveTo>
                  <a:lnTo>
                    <a:pt x="0" y="690880"/>
                  </a:lnTo>
                  <a:lnTo>
                    <a:pt x="0" y="692149"/>
                  </a:lnTo>
                  <a:lnTo>
                    <a:pt x="6350" y="692149"/>
                  </a:lnTo>
                  <a:lnTo>
                    <a:pt x="6350" y="690880"/>
                  </a:lnTo>
                  <a:close/>
                </a:path>
                <a:path w="6350" h="708659">
                  <a:moveTo>
                    <a:pt x="6350" y="687069"/>
                  </a:moveTo>
                  <a:lnTo>
                    <a:pt x="0" y="687069"/>
                  </a:lnTo>
                  <a:lnTo>
                    <a:pt x="0" y="689609"/>
                  </a:lnTo>
                  <a:lnTo>
                    <a:pt x="6350" y="689609"/>
                  </a:lnTo>
                  <a:lnTo>
                    <a:pt x="6350" y="687069"/>
                  </a:lnTo>
                  <a:close/>
                </a:path>
                <a:path w="6350" h="708659">
                  <a:moveTo>
                    <a:pt x="6350" y="684529"/>
                  </a:moveTo>
                  <a:lnTo>
                    <a:pt x="0" y="684529"/>
                  </a:lnTo>
                  <a:lnTo>
                    <a:pt x="0" y="685799"/>
                  </a:lnTo>
                  <a:lnTo>
                    <a:pt x="6350" y="685799"/>
                  </a:lnTo>
                  <a:lnTo>
                    <a:pt x="6350" y="684529"/>
                  </a:lnTo>
                  <a:close/>
                </a:path>
                <a:path w="6350" h="708659">
                  <a:moveTo>
                    <a:pt x="6350" y="680719"/>
                  </a:moveTo>
                  <a:lnTo>
                    <a:pt x="0" y="680719"/>
                  </a:lnTo>
                  <a:lnTo>
                    <a:pt x="0" y="683259"/>
                  </a:lnTo>
                  <a:lnTo>
                    <a:pt x="6350" y="683259"/>
                  </a:lnTo>
                  <a:lnTo>
                    <a:pt x="6350" y="680719"/>
                  </a:lnTo>
                  <a:close/>
                </a:path>
                <a:path w="6350" h="708659">
                  <a:moveTo>
                    <a:pt x="6350" y="678179"/>
                  </a:moveTo>
                  <a:lnTo>
                    <a:pt x="0" y="678179"/>
                  </a:lnTo>
                  <a:lnTo>
                    <a:pt x="0" y="679449"/>
                  </a:lnTo>
                  <a:lnTo>
                    <a:pt x="6350" y="679449"/>
                  </a:lnTo>
                  <a:lnTo>
                    <a:pt x="6350" y="678179"/>
                  </a:lnTo>
                  <a:close/>
                </a:path>
                <a:path w="6350" h="708659">
                  <a:moveTo>
                    <a:pt x="6350" y="674369"/>
                  </a:moveTo>
                  <a:lnTo>
                    <a:pt x="0" y="674369"/>
                  </a:lnTo>
                  <a:lnTo>
                    <a:pt x="0" y="676909"/>
                  </a:lnTo>
                  <a:lnTo>
                    <a:pt x="6350" y="676909"/>
                  </a:lnTo>
                  <a:lnTo>
                    <a:pt x="6350" y="674369"/>
                  </a:lnTo>
                  <a:close/>
                </a:path>
                <a:path w="6350" h="708659">
                  <a:moveTo>
                    <a:pt x="6350" y="671829"/>
                  </a:moveTo>
                  <a:lnTo>
                    <a:pt x="0" y="671829"/>
                  </a:lnTo>
                  <a:lnTo>
                    <a:pt x="0" y="673099"/>
                  </a:lnTo>
                  <a:lnTo>
                    <a:pt x="6350" y="673099"/>
                  </a:lnTo>
                  <a:lnTo>
                    <a:pt x="6350" y="671829"/>
                  </a:lnTo>
                  <a:close/>
                </a:path>
                <a:path w="6350" h="708659">
                  <a:moveTo>
                    <a:pt x="6350" y="668019"/>
                  </a:moveTo>
                  <a:lnTo>
                    <a:pt x="0" y="668019"/>
                  </a:lnTo>
                  <a:lnTo>
                    <a:pt x="0" y="670559"/>
                  </a:lnTo>
                  <a:lnTo>
                    <a:pt x="6350" y="670559"/>
                  </a:lnTo>
                  <a:lnTo>
                    <a:pt x="6350" y="668019"/>
                  </a:lnTo>
                  <a:close/>
                </a:path>
                <a:path w="6350" h="708659">
                  <a:moveTo>
                    <a:pt x="6350" y="665479"/>
                  </a:moveTo>
                  <a:lnTo>
                    <a:pt x="0" y="665479"/>
                  </a:lnTo>
                  <a:lnTo>
                    <a:pt x="0" y="666749"/>
                  </a:lnTo>
                  <a:lnTo>
                    <a:pt x="6350" y="666749"/>
                  </a:lnTo>
                  <a:lnTo>
                    <a:pt x="6350" y="665479"/>
                  </a:lnTo>
                  <a:close/>
                </a:path>
                <a:path w="6350" h="708659">
                  <a:moveTo>
                    <a:pt x="6350" y="661669"/>
                  </a:moveTo>
                  <a:lnTo>
                    <a:pt x="0" y="661669"/>
                  </a:lnTo>
                  <a:lnTo>
                    <a:pt x="0" y="664209"/>
                  </a:lnTo>
                  <a:lnTo>
                    <a:pt x="6350" y="664209"/>
                  </a:lnTo>
                  <a:lnTo>
                    <a:pt x="6350" y="661669"/>
                  </a:lnTo>
                  <a:close/>
                </a:path>
                <a:path w="6350" h="708659">
                  <a:moveTo>
                    <a:pt x="6350" y="659129"/>
                  </a:moveTo>
                  <a:lnTo>
                    <a:pt x="0" y="659129"/>
                  </a:lnTo>
                  <a:lnTo>
                    <a:pt x="0" y="660399"/>
                  </a:lnTo>
                  <a:lnTo>
                    <a:pt x="6350" y="660399"/>
                  </a:lnTo>
                  <a:lnTo>
                    <a:pt x="6350" y="659129"/>
                  </a:lnTo>
                  <a:close/>
                </a:path>
                <a:path w="6350" h="708659">
                  <a:moveTo>
                    <a:pt x="6350" y="655319"/>
                  </a:moveTo>
                  <a:lnTo>
                    <a:pt x="0" y="655319"/>
                  </a:lnTo>
                  <a:lnTo>
                    <a:pt x="0" y="657859"/>
                  </a:lnTo>
                  <a:lnTo>
                    <a:pt x="6350" y="657859"/>
                  </a:lnTo>
                  <a:lnTo>
                    <a:pt x="6350" y="655319"/>
                  </a:lnTo>
                  <a:close/>
                </a:path>
                <a:path w="6350" h="708659">
                  <a:moveTo>
                    <a:pt x="6350" y="652779"/>
                  </a:moveTo>
                  <a:lnTo>
                    <a:pt x="0" y="652779"/>
                  </a:lnTo>
                  <a:lnTo>
                    <a:pt x="0" y="654049"/>
                  </a:lnTo>
                  <a:lnTo>
                    <a:pt x="6350" y="654049"/>
                  </a:lnTo>
                  <a:lnTo>
                    <a:pt x="6350" y="652779"/>
                  </a:lnTo>
                  <a:close/>
                </a:path>
                <a:path w="6350" h="708659">
                  <a:moveTo>
                    <a:pt x="6350" y="647699"/>
                  </a:moveTo>
                  <a:lnTo>
                    <a:pt x="0" y="647699"/>
                  </a:lnTo>
                  <a:lnTo>
                    <a:pt x="0" y="651509"/>
                  </a:lnTo>
                  <a:lnTo>
                    <a:pt x="6350" y="651509"/>
                  </a:lnTo>
                  <a:lnTo>
                    <a:pt x="6350" y="647699"/>
                  </a:lnTo>
                  <a:close/>
                </a:path>
                <a:path w="6350" h="708659">
                  <a:moveTo>
                    <a:pt x="6350" y="641349"/>
                  </a:moveTo>
                  <a:lnTo>
                    <a:pt x="0" y="641349"/>
                  </a:lnTo>
                  <a:lnTo>
                    <a:pt x="0" y="646429"/>
                  </a:lnTo>
                  <a:lnTo>
                    <a:pt x="6350" y="646429"/>
                  </a:lnTo>
                  <a:lnTo>
                    <a:pt x="6350" y="641349"/>
                  </a:lnTo>
                  <a:close/>
                </a:path>
                <a:path w="6350" h="708659">
                  <a:moveTo>
                    <a:pt x="6350" y="635000"/>
                  </a:moveTo>
                  <a:lnTo>
                    <a:pt x="0" y="635000"/>
                  </a:lnTo>
                  <a:lnTo>
                    <a:pt x="0" y="640079"/>
                  </a:lnTo>
                  <a:lnTo>
                    <a:pt x="6350" y="640079"/>
                  </a:lnTo>
                  <a:lnTo>
                    <a:pt x="6350" y="635000"/>
                  </a:lnTo>
                  <a:close/>
                </a:path>
                <a:path w="6350" h="708659">
                  <a:moveTo>
                    <a:pt x="6350" y="628649"/>
                  </a:moveTo>
                  <a:lnTo>
                    <a:pt x="0" y="628649"/>
                  </a:lnTo>
                  <a:lnTo>
                    <a:pt x="0" y="633730"/>
                  </a:lnTo>
                  <a:lnTo>
                    <a:pt x="6350" y="633730"/>
                  </a:lnTo>
                  <a:lnTo>
                    <a:pt x="6350" y="628649"/>
                  </a:lnTo>
                  <a:close/>
                </a:path>
                <a:path w="6350" h="708659">
                  <a:moveTo>
                    <a:pt x="6350" y="622299"/>
                  </a:moveTo>
                  <a:lnTo>
                    <a:pt x="0" y="622299"/>
                  </a:lnTo>
                  <a:lnTo>
                    <a:pt x="0" y="627379"/>
                  </a:lnTo>
                  <a:lnTo>
                    <a:pt x="6350" y="627379"/>
                  </a:lnTo>
                  <a:lnTo>
                    <a:pt x="6350" y="622299"/>
                  </a:lnTo>
                  <a:close/>
                </a:path>
                <a:path w="6350" h="708659">
                  <a:moveTo>
                    <a:pt x="6350" y="615949"/>
                  </a:moveTo>
                  <a:lnTo>
                    <a:pt x="0" y="615949"/>
                  </a:lnTo>
                  <a:lnTo>
                    <a:pt x="0" y="621029"/>
                  </a:lnTo>
                  <a:lnTo>
                    <a:pt x="6350" y="621029"/>
                  </a:lnTo>
                  <a:lnTo>
                    <a:pt x="6350" y="615949"/>
                  </a:lnTo>
                  <a:close/>
                </a:path>
                <a:path w="6350" h="708659">
                  <a:moveTo>
                    <a:pt x="6350" y="609599"/>
                  </a:moveTo>
                  <a:lnTo>
                    <a:pt x="0" y="609599"/>
                  </a:lnTo>
                  <a:lnTo>
                    <a:pt x="0" y="614679"/>
                  </a:lnTo>
                  <a:lnTo>
                    <a:pt x="6350" y="614679"/>
                  </a:lnTo>
                  <a:lnTo>
                    <a:pt x="6350" y="609599"/>
                  </a:lnTo>
                  <a:close/>
                </a:path>
                <a:path w="6350" h="708659">
                  <a:moveTo>
                    <a:pt x="6350" y="603249"/>
                  </a:moveTo>
                  <a:lnTo>
                    <a:pt x="0" y="603249"/>
                  </a:lnTo>
                  <a:lnTo>
                    <a:pt x="0" y="608329"/>
                  </a:lnTo>
                  <a:lnTo>
                    <a:pt x="6350" y="608329"/>
                  </a:lnTo>
                  <a:lnTo>
                    <a:pt x="6350" y="603249"/>
                  </a:lnTo>
                  <a:close/>
                </a:path>
                <a:path w="6350" h="708659">
                  <a:moveTo>
                    <a:pt x="6350" y="596899"/>
                  </a:moveTo>
                  <a:lnTo>
                    <a:pt x="0" y="596899"/>
                  </a:lnTo>
                  <a:lnTo>
                    <a:pt x="0" y="601979"/>
                  </a:lnTo>
                  <a:lnTo>
                    <a:pt x="6350" y="601979"/>
                  </a:lnTo>
                  <a:lnTo>
                    <a:pt x="6350" y="596899"/>
                  </a:lnTo>
                  <a:close/>
                </a:path>
                <a:path w="6350" h="708659">
                  <a:moveTo>
                    <a:pt x="6350" y="590549"/>
                  </a:moveTo>
                  <a:lnTo>
                    <a:pt x="0" y="590549"/>
                  </a:lnTo>
                  <a:lnTo>
                    <a:pt x="0" y="595629"/>
                  </a:lnTo>
                  <a:lnTo>
                    <a:pt x="6350" y="595629"/>
                  </a:lnTo>
                  <a:lnTo>
                    <a:pt x="6350" y="590549"/>
                  </a:lnTo>
                  <a:close/>
                </a:path>
                <a:path w="6350" h="708659">
                  <a:moveTo>
                    <a:pt x="6350" y="584199"/>
                  </a:moveTo>
                  <a:lnTo>
                    <a:pt x="0" y="584199"/>
                  </a:lnTo>
                  <a:lnTo>
                    <a:pt x="0" y="589279"/>
                  </a:lnTo>
                  <a:lnTo>
                    <a:pt x="6350" y="589279"/>
                  </a:lnTo>
                  <a:lnTo>
                    <a:pt x="6350" y="584199"/>
                  </a:lnTo>
                  <a:close/>
                </a:path>
                <a:path w="6350" h="708659">
                  <a:moveTo>
                    <a:pt x="6350" y="577849"/>
                  </a:moveTo>
                  <a:lnTo>
                    <a:pt x="0" y="577849"/>
                  </a:lnTo>
                  <a:lnTo>
                    <a:pt x="0" y="582929"/>
                  </a:lnTo>
                  <a:lnTo>
                    <a:pt x="6350" y="582929"/>
                  </a:lnTo>
                  <a:lnTo>
                    <a:pt x="6350" y="577849"/>
                  </a:lnTo>
                  <a:close/>
                </a:path>
                <a:path w="6350" h="708659">
                  <a:moveTo>
                    <a:pt x="6350" y="571499"/>
                  </a:moveTo>
                  <a:lnTo>
                    <a:pt x="0" y="571499"/>
                  </a:lnTo>
                  <a:lnTo>
                    <a:pt x="0" y="576579"/>
                  </a:lnTo>
                  <a:lnTo>
                    <a:pt x="6350" y="576579"/>
                  </a:lnTo>
                  <a:lnTo>
                    <a:pt x="6350" y="571499"/>
                  </a:lnTo>
                  <a:close/>
                </a:path>
                <a:path w="6350" h="708659">
                  <a:moveTo>
                    <a:pt x="6350" y="563879"/>
                  </a:moveTo>
                  <a:lnTo>
                    <a:pt x="0" y="563879"/>
                  </a:lnTo>
                  <a:lnTo>
                    <a:pt x="0" y="570229"/>
                  </a:lnTo>
                  <a:lnTo>
                    <a:pt x="6350" y="570229"/>
                  </a:lnTo>
                  <a:lnTo>
                    <a:pt x="6350" y="563879"/>
                  </a:lnTo>
                  <a:close/>
                </a:path>
                <a:path w="6350" h="708659">
                  <a:moveTo>
                    <a:pt x="6350" y="558799"/>
                  </a:moveTo>
                  <a:lnTo>
                    <a:pt x="0" y="558799"/>
                  </a:lnTo>
                  <a:lnTo>
                    <a:pt x="0" y="562609"/>
                  </a:lnTo>
                  <a:lnTo>
                    <a:pt x="6350" y="562609"/>
                  </a:lnTo>
                  <a:lnTo>
                    <a:pt x="6350" y="558799"/>
                  </a:lnTo>
                  <a:close/>
                </a:path>
                <a:path w="6350" h="708659">
                  <a:moveTo>
                    <a:pt x="6350" y="552449"/>
                  </a:moveTo>
                  <a:lnTo>
                    <a:pt x="0" y="552449"/>
                  </a:lnTo>
                  <a:lnTo>
                    <a:pt x="0" y="557530"/>
                  </a:lnTo>
                  <a:lnTo>
                    <a:pt x="6350" y="557530"/>
                  </a:lnTo>
                  <a:lnTo>
                    <a:pt x="6350" y="552449"/>
                  </a:lnTo>
                  <a:close/>
                </a:path>
                <a:path w="6350" h="708659">
                  <a:moveTo>
                    <a:pt x="6350" y="544829"/>
                  </a:moveTo>
                  <a:lnTo>
                    <a:pt x="0" y="544829"/>
                  </a:lnTo>
                  <a:lnTo>
                    <a:pt x="0" y="551179"/>
                  </a:lnTo>
                  <a:lnTo>
                    <a:pt x="6350" y="551179"/>
                  </a:lnTo>
                  <a:lnTo>
                    <a:pt x="6350" y="544829"/>
                  </a:lnTo>
                  <a:close/>
                </a:path>
                <a:path w="6350" h="708659">
                  <a:moveTo>
                    <a:pt x="6350" y="539749"/>
                  </a:moveTo>
                  <a:lnTo>
                    <a:pt x="0" y="539749"/>
                  </a:lnTo>
                  <a:lnTo>
                    <a:pt x="0" y="543559"/>
                  </a:lnTo>
                  <a:lnTo>
                    <a:pt x="6350" y="543559"/>
                  </a:lnTo>
                  <a:lnTo>
                    <a:pt x="6350" y="539749"/>
                  </a:lnTo>
                  <a:close/>
                </a:path>
                <a:path w="6350" h="708659">
                  <a:moveTo>
                    <a:pt x="6350" y="533399"/>
                  </a:moveTo>
                  <a:lnTo>
                    <a:pt x="0" y="533399"/>
                  </a:lnTo>
                  <a:lnTo>
                    <a:pt x="0" y="538479"/>
                  </a:lnTo>
                  <a:lnTo>
                    <a:pt x="6350" y="538479"/>
                  </a:lnTo>
                  <a:lnTo>
                    <a:pt x="6350" y="533399"/>
                  </a:lnTo>
                  <a:close/>
                </a:path>
                <a:path w="6350" h="708659">
                  <a:moveTo>
                    <a:pt x="6350" y="527049"/>
                  </a:moveTo>
                  <a:lnTo>
                    <a:pt x="0" y="527049"/>
                  </a:lnTo>
                  <a:lnTo>
                    <a:pt x="0" y="532129"/>
                  </a:lnTo>
                  <a:lnTo>
                    <a:pt x="6350" y="532129"/>
                  </a:lnTo>
                  <a:lnTo>
                    <a:pt x="6350" y="527049"/>
                  </a:lnTo>
                  <a:close/>
                </a:path>
                <a:path w="6350" h="708659">
                  <a:moveTo>
                    <a:pt x="6350" y="520699"/>
                  </a:moveTo>
                  <a:lnTo>
                    <a:pt x="0" y="520699"/>
                  </a:lnTo>
                  <a:lnTo>
                    <a:pt x="0" y="525779"/>
                  </a:lnTo>
                  <a:lnTo>
                    <a:pt x="6350" y="525779"/>
                  </a:lnTo>
                  <a:lnTo>
                    <a:pt x="6350" y="520699"/>
                  </a:lnTo>
                  <a:close/>
                </a:path>
                <a:path w="6350" h="708659">
                  <a:moveTo>
                    <a:pt x="6350" y="514349"/>
                  </a:moveTo>
                  <a:lnTo>
                    <a:pt x="0" y="514349"/>
                  </a:lnTo>
                  <a:lnTo>
                    <a:pt x="0" y="519429"/>
                  </a:lnTo>
                  <a:lnTo>
                    <a:pt x="6350" y="519429"/>
                  </a:lnTo>
                  <a:lnTo>
                    <a:pt x="6350" y="514349"/>
                  </a:lnTo>
                  <a:close/>
                </a:path>
                <a:path w="6350" h="708659">
                  <a:moveTo>
                    <a:pt x="6350" y="507999"/>
                  </a:moveTo>
                  <a:lnTo>
                    <a:pt x="0" y="507999"/>
                  </a:lnTo>
                  <a:lnTo>
                    <a:pt x="0" y="513079"/>
                  </a:lnTo>
                  <a:lnTo>
                    <a:pt x="6350" y="513079"/>
                  </a:lnTo>
                  <a:lnTo>
                    <a:pt x="6350" y="507999"/>
                  </a:lnTo>
                  <a:close/>
                </a:path>
                <a:path w="6350" h="708659">
                  <a:moveTo>
                    <a:pt x="6350" y="501649"/>
                  </a:moveTo>
                  <a:lnTo>
                    <a:pt x="0" y="501649"/>
                  </a:lnTo>
                  <a:lnTo>
                    <a:pt x="0" y="506729"/>
                  </a:lnTo>
                  <a:lnTo>
                    <a:pt x="6350" y="506729"/>
                  </a:lnTo>
                  <a:lnTo>
                    <a:pt x="6350" y="501649"/>
                  </a:lnTo>
                  <a:close/>
                </a:path>
                <a:path w="6350" h="708659">
                  <a:moveTo>
                    <a:pt x="6350" y="495299"/>
                  </a:moveTo>
                  <a:lnTo>
                    <a:pt x="0" y="495299"/>
                  </a:lnTo>
                  <a:lnTo>
                    <a:pt x="0" y="500379"/>
                  </a:lnTo>
                  <a:lnTo>
                    <a:pt x="6350" y="500379"/>
                  </a:lnTo>
                  <a:lnTo>
                    <a:pt x="6350" y="495299"/>
                  </a:lnTo>
                  <a:close/>
                </a:path>
                <a:path w="6350" h="708659">
                  <a:moveTo>
                    <a:pt x="6350" y="488949"/>
                  </a:moveTo>
                  <a:lnTo>
                    <a:pt x="0" y="488949"/>
                  </a:lnTo>
                  <a:lnTo>
                    <a:pt x="0" y="494030"/>
                  </a:lnTo>
                  <a:lnTo>
                    <a:pt x="6350" y="494030"/>
                  </a:lnTo>
                  <a:lnTo>
                    <a:pt x="6350" y="488949"/>
                  </a:lnTo>
                  <a:close/>
                </a:path>
                <a:path w="6350" h="708659">
                  <a:moveTo>
                    <a:pt x="1269" y="481329"/>
                  </a:moveTo>
                  <a:lnTo>
                    <a:pt x="0" y="481329"/>
                  </a:lnTo>
                  <a:lnTo>
                    <a:pt x="0" y="487679"/>
                  </a:lnTo>
                  <a:lnTo>
                    <a:pt x="6350" y="487679"/>
                  </a:lnTo>
                  <a:lnTo>
                    <a:pt x="6350" y="482599"/>
                  </a:lnTo>
                  <a:lnTo>
                    <a:pt x="1269" y="482599"/>
                  </a:lnTo>
                  <a:lnTo>
                    <a:pt x="1269" y="481329"/>
                  </a:lnTo>
                  <a:close/>
                </a:path>
                <a:path w="6350" h="708659">
                  <a:moveTo>
                    <a:pt x="6350" y="474979"/>
                  </a:moveTo>
                  <a:lnTo>
                    <a:pt x="5080" y="474979"/>
                  </a:lnTo>
                  <a:lnTo>
                    <a:pt x="5080" y="476249"/>
                  </a:lnTo>
                  <a:lnTo>
                    <a:pt x="3809" y="476249"/>
                  </a:lnTo>
                  <a:lnTo>
                    <a:pt x="3809" y="478789"/>
                  </a:lnTo>
                  <a:lnTo>
                    <a:pt x="2539" y="478789"/>
                  </a:lnTo>
                  <a:lnTo>
                    <a:pt x="2539" y="481329"/>
                  </a:lnTo>
                  <a:lnTo>
                    <a:pt x="6350" y="481329"/>
                  </a:lnTo>
                  <a:lnTo>
                    <a:pt x="6350" y="474979"/>
                  </a:lnTo>
                  <a:close/>
                </a:path>
              </a:pathLst>
            </a:custGeom>
            <a:solidFill>
              <a:srgbClr val="5E00F2"/>
            </a:solidFill>
          </p:spPr>
          <p:txBody>
            <a:bodyPr bIns="0" lIns="0" rIns="0" rtlCol="0" tIns="0" wrap="square"/>
            <a:p/>
          </p:txBody>
        </p:sp>
        <p:sp>
          <p:nvSpPr>
            <p:cNvPr id="1050475" name="object 1783"/>
            <p:cNvSpPr/>
            <p:nvPr/>
          </p:nvSpPr>
          <p:spPr>
            <a:xfrm>
              <a:off x="2727959" y="5798820"/>
              <a:ext cx="7620" cy="712470"/>
            </a:xfrm>
            <a:custGeom>
              <a:avLst/>
              <a:ahLst/>
              <a:rect l="l" t="t" r="r" b="b"/>
              <a:pathLst>
                <a:path w="7619" h="712470">
                  <a:moveTo>
                    <a:pt x="3809" y="0"/>
                  </a:moveTo>
                  <a:lnTo>
                    <a:pt x="0" y="0"/>
                  </a:lnTo>
                  <a:lnTo>
                    <a:pt x="0" y="2539"/>
                  </a:lnTo>
                  <a:lnTo>
                    <a:pt x="7619" y="2539"/>
                  </a:lnTo>
                  <a:lnTo>
                    <a:pt x="7619" y="1269"/>
                  </a:lnTo>
                  <a:lnTo>
                    <a:pt x="3809" y="1269"/>
                  </a:lnTo>
                  <a:lnTo>
                    <a:pt x="3809" y="0"/>
                  </a:lnTo>
                  <a:close/>
                </a:path>
                <a:path w="7619" h="712470">
                  <a:moveTo>
                    <a:pt x="7619" y="2539"/>
                  </a:moveTo>
                  <a:lnTo>
                    <a:pt x="0" y="2539"/>
                  </a:lnTo>
                  <a:lnTo>
                    <a:pt x="0" y="6349"/>
                  </a:lnTo>
                  <a:lnTo>
                    <a:pt x="7619" y="6349"/>
                  </a:lnTo>
                  <a:lnTo>
                    <a:pt x="7619" y="2539"/>
                  </a:lnTo>
                  <a:close/>
                </a:path>
                <a:path w="7619" h="712470">
                  <a:moveTo>
                    <a:pt x="7619" y="6349"/>
                  </a:moveTo>
                  <a:lnTo>
                    <a:pt x="0" y="6349"/>
                  </a:lnTo>
                  <a:lnTo>
                    <a:pt x="0" y="8889"/>
                  </a:lnTo>
                  <a:lnTo>
                    <a:pt x="7619" y="8889"/>
                  </a:lnTo>
                  <a:lnTo>
                    <a:pt x="7619" y="6349"/>
                  </a:lnTo>
                  <a:close/>
                </a:path>
                <a:path w="7619" h="712470">
                  <a:moveTo>
                    <a:pt x="7619" y="8889"/>
                  </a:moveTo>
                  <a:lnTo>
                    <a:pt x="0" y="8889"/>
                  </a:lnTo>
                  <a:lnTo>
                    <a:pt x="0" y="15239"/>
                  </a:lnTo>
                  <a:lnTo>
                    <a:pt x="7619" y="15239"/>
                  </a:lnTo>
                  <a:lnTo>
                    <a:pt x="7619" y="8889"/>
                  </a:lnTo>
                  <a:close/>
                </a:path>
                <a:path w="7619" h="712470">
                  <a:moveTo>
                    <a:pt x="7619" y="15239"/>
                  </a:moveTo>
                  <a:lnTo>
                    <a:pt x="0" y="15239"/>
                  </a:lnTo>
                  <a:lnTo>
                    <a:pt x="0" y="19049"/>
                  </a:lnTo>
                  <a:lnTo>
                    <a:pt x="7619" y="19049"/>
                  </a:lnTo>
                  <a:lnTo>
                    <a:pt x="7619" y="15239"/>
                  </a:lnTo>
                  <a:close/>
                </a:path>
                <a:path w="7619" h="712470">
                  <a:moveTo>
                    <a:pt x="7619" y="19049"/>
                  </a:moveTo>
                  <a:lnTo>
                    <a:pt x="0" y="19049"/>
                  </a:lnTo>
                  <a:lnTo>
                    <a:pt x="0" y="25399"/>
                  </a:lnTo>
                  <a:lnTo>
                    <a:pt x="7619" y="25399"/>
                  </a:lnTo>
                  <a:lnTo>
                    <a:pt x="7619" y="19049"/>
                  </a:lnTo>
                  <a:close/>
                </a:path>
                <a:path w="7619" h="712470">
                  <a:moveTo>
                    <a:pt x="7619" y="25399"/>
                  </a:moveTo>
                  <a:lnTo>
                    <a:pt x="0" y="25399"/>
                  </a:lnTo>
                  <a:lnTo>
                    <a:pt x="0" y="38099"/>
                  </a:lnTo>
                  <a:lnTo>
                    <a:pt x="7619" y="38099"/>
                  </a:lnTo>
                  <a:lnTo>
                    <a:pt x="7619" y="25399"/>
                  </a:lnTo>
                  <a:close/>
                </a:path>
                <a:path w="7619" h="712470">
                  <a:moveTo>
                    <a:pt x="7619" y="38099"/>
                  </a:moveTo>
                  <a:lnTo>
                    <a:pt x="0" y="38099"/>
                  </a:lnTo>
                  <a:lnTo>
                    <a:pt x="0" y="40639"/>
                  </a:lnTo>
                  <a:lnTo>
                    <a:pt x="7619" y="40639"/>
                  </a:lnTo>
                  <a:lnTo>
                    <a:pt x="7619" y="38099"/>
                  </a:lnTo>
                  <a:close/>
                </a:path>
                <a:path w="7619" h="712470">
                  <a:moveTo>
                    <a:pt x="7619" y="40639"/>
                  </a:moveTo>
                  <a:lnTo>
                    <a:pt x="0" y="40639"/>
                  </a:lnTo>
                  <a:lnTo>
                    <a:pt x="0" y="44449"/>
                  </a:lnTo>
                  <a:lnTo>
                    <a:pt x="7619" y="44449"/>
                  </a:lnTo>
                  <a:lnTo>
                    <a:pt x="7619" y="40639"/>
                  </a:lnTo>
                  <a:close/>
                </a:path>
                <a:path w="7619" h="712470">
                  <a:moveTo>
                    <a:pt x="7619" y="44449"/>
                  </a:moveTo>
                  <a:lnTo>
                    <a:pt x="0" y="44449"/>
                  </a:lnTo>
                  <a:lnTo>
                    <a:pt x="0" y="46989"/>
                  </a:lnTo>
                  <a:lnTo>
                    <a:pt x="7619" y="46989"/>
                  </a:lnTo>
                  <a:lnTo>
                    <a:pt x="7619" y="44449"/>
                  </a:lnTo>
                  <a:close/>
                </a:path>
                <a:path w="7619" h="712470">
                  <a:moveTo>
                    <a:pt x="7619" y="46989"/>
                  </a:moveTo>
                  <a:lnTo>
                    <a:pt x="0" y="46989"/>
                  </a:lnTo>
                  <a:lnTo>
                    <a:pt x="0" y="50799"/>
                  </a:lnTo>
                  <a:lnTo>
                    <a:pt x="7619" y="50799"/>
                  </a:lnTo>
                  <a:lnTo>
                    <a:pt x="7619" y="46989"/>
                  </a:lnTo>
                  <a:close/>
                </a:path>
                <a:path w="7619" h="712470">
                  <a:moveTo>
                    <a:pt x="7619" y="50799"/>
                  </a:moveTo>
                  <a:lnTo>
                    <a:pt x="0" y="50799"/>
                  </a:lnTo>
                  <a:lnTo>
                    <a:pt x="0" y="53339"/>
                  </a:lnTo>
                  <a:lnTo>
                    <a:pt x="7619" y="53339"/>
                  </a:lnTo>
                  <a:lnTo>
                    <a:pt x="7619" y="50799"/>
                  </a:lnTo>
                  <a:close/>
                </a:path>
                <a:path w="7619" h="712470">
                  <a:moveTo>
                    <a:pt x="7619" y="53339"/>
                  </a:moveTo>
                  <a:lnTo>
                    <a:pt x="0" y="53339"/>
                  </a:lnTo>
                  <a:lnTo>
                    <a:pt x="0" y="57149"/>
                  </a:lnTo>
                  <a:lnTo>
                    <a:pt x="7619" y="57149"/>
                  </a:lnTo>
                  <a:lnTo>
                    <a:pt x="7619" y="53339"/>
                  </a:lnTo>
                  <a:close/>
                </a:path>
                <a:path w="7619" h="712470">
                  <a:moveTo>
                    <a:pt x="7619" y="57149"/>
                  </a:moveTo>
                  <a:lnTo>
                    <a:pt x="0" y="57149"/>
                  </a:lnTo>
                  <a:lnTo>
                    <a:pt x="0" y="59689"/>
                  </a:lnTo>
                  <a:lnTo>
                    <a:pt x="7619" y="59689"/>
                  </a:lnTo>
                  <a:lnTo>
                    <a:pt x="7619" y="57149"/>
                  </a:lnTo>
                  <a:close/>
                </a:path>
                <a:path w="7619" h="712470">
                  <a:moveTo>
                    <a:pt x="7619" y="59689"/>
                  </a:moveTo>
                  <a:lnTo>
                    <a:pt x="0" y="59689"/>
                  </a:lnTo>
                  <a:lnTo>
                    <a:pt x="0" y="66039"/>
                  </a:lnTo>
                  <a:lnTo>
                    <a:pt x="7619" y="66039"/>
                  </a:lnTo>
                  <a:lnTo>
                    <a:pt x="7619" y="59689"/>
                  </a:lnTo>
                  <a:close/>
                </a:path>
                <a:path w="7619" h="712470">
                  <a:moveTo>
                    <a:pt x="7619" y="66039"/>
                  </a:moveTo>
                  <a:lnTo>
                    <a:pt x="0" y="66039"/>
                  </a:lnTo>
                  <a:lnTo>
                    <a:pt x="0" y="69849"/>
                  </a:lnTo>
                  <a:lnTo>
                    <a:pt x="7619" y="69849"/>
                  </a:lnTo>
                  <a:lnTo>
                    <a:pt x="7619" y="66039"/>
                  </a:lnTo>
                  <a:close/>
                </a:path>
                <a:path w="7619" h="712470">
                  <a:moveTo>
                    <a:pt x="7619" y="69849"/>
                  </a:moveTo>
                  <a:lnTo>
                    <a:pt x="0" y="69849"/>
                  </a:lnTo>
                  <a:lnTo>
                    <a:pt x="0" y="76199"/>
                  </a:lnTo>
                  <a:lnTo>
                    <a:pt x="7619" y="76199"/>
                  </a:lnTo>
                  <a:lnTo>
                    <a:pt x="7619" y="69849"/>
                  </a:lnTo>
                  <a:close/>
                </a:path>
                <a:path w="7619" h="712470">
                  <a:moveTo>
                    <a:pt x="7619" y="76199"/>
                  </a:moveTo>
                  <a:lnTo>
                    <a:pt x="0" y="76199"/>
                  </a:lnTo>
                  <a:lnTo>
                    <a:pt x="0" y="78739"/>
                  </a:lnTo>
                  <a:lnTo>
                    <a:pt x="7619" y="78739"/>
                  </a:lnTo>
                  <a:lnTo>
                    <a:pt x="7619" y="76199"/>
                  </a:lnTo>
                  <a:close/>
                </a:path>
                <a:path w="7619" h="712470">
                  <a:moveTo>
                    <a:pt x="7619" y="78739"/>
                  </a:moveTo>
                  <a:lnTo>
                    <a:pt x="0" y="78739"/>
                  </a:lnTo>
                  <a:lnTo>
                    <a:pt x="0" y="82549"/>
                  </a:lnTo>
                  <a:lnTo>
                    <a:pt x="7619" y="82549"/>
                  </a:lnTo>
                  <a:lnTo>
                    <a:pt x="7619" y="78739"/>
                  </a:lnTo>
                  <a:close/>
                </a:path>
                <a:path w="7619" h="712470">
                  <a:moveTo>
                    <a:pt x="7619" y="82549"/>
                  </a:moveTo>
                  <a:lnTo>
                    <a:pt x="0" y="82549"/>
                  </a:lnTo>
                  <a:lnTo>
                    <a:pt x="0" y="88899"/>
                  </a:lnTo>
                  <a:lnTo>
                    <a:pt x="7619" y="88899"/>
                  </a:lnTo>
                  <a:lnTo>
                    <a:pt x="7619" y="82549"/>
                  </a:lnTo>
                  <a:close/>
                </a:path>
                <a:path w="7619" h="712470">
                  <a:moveTo>
                    <a:pt x="7619" y="88899"/>
                  </a:moveTo>
                  <a:lnTo>
                    <a:pt x="0" y="88899"/>
                  </a:lnTo>
                  <a:lnTo>
                    <a:pt x="0" y="91439"/>
                  </a:lnTo>
                  <a:lnTo>
                    <a:pt x="7619" y="91439"/>
                  </a:lnTo>
                  <a:lnTo>
                    <a:pt x="7619" y="88899"/>
                  </a:lnTo>
                  <a:close/>
                </a:path>
                <a:path w="7619" h="712470">
                  <a:moveTo>
                    <a:pt x="7619" y="91439"/>
                  </a:moveTo>
                  <a:lnTo>
                    <a:pt x="0" y="91439"/>
                  </a:lnTo>
                  <a:lnTo>
                    <a:pt x="0" y="95249"/>
                  </a:lnTo>
                  <a:lnTo>
                    <a:pt x="7619" y="95249"/>
                  </a:lnTo>
                  <a:lnTo>
                    <a:pt x="7619" y="91439"/>
                  </a:lnTo>
                  <a:close/>
                </a:path>
                <a:path w="7619" h="712470">
                  <a:moveTo>
                    <a:pt x="7619" y="95249"/>
                  </a:moveTo>
                  <a:lnTo>
                    <a:pt x="0" y="95249"/>
                  </a:lnTo>
                  <a:lnTo>
                    <a:pt x="0" y="101599"/>
                  </a:lnTo>
                  <a:lnTo>
                    <a:pt x="7619" y="101599"/>
                  </a:lnTo>
                  <a:lnTo>
                    <a:pt x="7619" y="95249"/>
                  </a:lnTo>
                  <a:close/>
                </a:path>
                <a:path w="7619" h="712470">
                  <a:moveTo>
                    <a:pt x="7619" y="101599"/>
                  </a:moveTo>
                  <a:lnTo>
                    <a:pt x="0" y="101599"/>
                  </a:lnTo>
                  <a:lnTo>
                    <a:pt x="0" y="104139"/>
                  </a:lnTo>
                  <a:lnTo>
                    <a:pt x="7619" y="104139"/>
                  </a:lnTo>
                  <a:lnTo>
                    <a:pt x="7619" y="101599"/>
                  </a:lnTo>
                  <a:close/>
                </a:path>
                <a:path w="7619" h="712470">
                  <a:moveTo>
                    <a:pt x="7619" y="104139"/>
                  </a:moveTo>
                  <a:lnTo>
                    <a:pt x="0" y="104139"/>
                  </a:lnTo>
                  <a:lnTo>
                    <a:pt x="0" y="107949"/>
                  </a:lnTo>
                  <a:lnTo>
                    <a:pt x="7619" y="107949"/>
                  </a:lnTo>
                  <a:lnTo>
                    <a:pt x="7619" y="104139"/>
                  </a:lnTo>
                  <a:close/>
                </a:path>
                <a:path w="7619" h="712470">
                  <a:moveTo>
                    <a:pt x="7619" y="107949"/>
                  </a:moveTo>
                  <a:lnTo>
                    <a:pt x="0" y="107949"/>
                  </a:lnTo>
                  <a:lnTo>
                    <a:pt x="0" y="110489"/>
                  </a:lnTo>
                  <a:lnTo>
                    <a:pt x="7619" y="110489"/>
                  </a:lnTo>
                  <a:lnTo>
                    <a:pt x="7619" y="107949"/>
                  </a:lnTo>
                  <a:close/>
                </a:path>
                <a:path w="7619" h="712470">
                  <a:moveTo>
                    <a:pt x="7619" y="110489"/>
                  </a:moveTo>
                  <a:lnTo>
                    <a:pt x="0" y="110489"/>
                  </a:lnTo>
                  <a:lnTo>
                    <a:pt x="0" y="114299"/>
                  </a:lnTo>
                  <a:lnTo>
                    <a:pt x="7619" y="114299"/>
                  </a:lnTo>
                  <a:lnTo>
                    <a:pt x="7619" y="110489"/>
                  </a:lnTo>
                  <a:close/>
                </a:path>
                <a:path w="7619" h="712470">
                  <a:moveTo>
                    <a:pt x="7619" y="114299"/>
                  </a:moveTo>
                  <a:lnTo>
                    <a:pt x="0" y="114299"/>
                  </a:lnTo>
                  <a:lnTo>
                    <a:pt x="0" y="116839"/>
                  </a:lnTo>
                  <a:lnTo>
                    <a:pt x="7619" y="116839"/>
                  </a:lnTo>
                  <a:lnTo>
                    <a:pt x="7619" y="114299"/>
                  </a:lnTo>
                  <a:close/>
                </a:path>
                <a:path w="7619" h="712470">
                  <a:moveTo>
                    <a:pt x="7619" y="116839"/>
                  </a:moveTo>
                  <a:lnTo>
                    <a:pt x="0" y="116839"/>
                  </a:lnTo>
                  <a:lnTo>
                    <a:pt x="0" y="120649"/>
                  </a:lnTo>
                  <a:lnTo>
                    <a:pt x="7619" y="120649"/>
                  </a:lnTo>
                  <a:lnTo>
                    <a:pt x="7619" y="116839"/>
                  </a:lnTo>
                  <a:close/>
                </a:path>
                <a:path w="7619" h="712470">
                  <a:moveTo>
                    <a:pt x="7619" y="120649"/>
                  </a:moveTo>
                  <a:lnTo>
                    <a:pt x="0" y="120649"/>
                  </a:lnTo>
                  <a:lnTo>
                    <a:pt x="0" y="123189"/>
                  </a:lnTo>
                  <a:lnTo>
                    <a:pt x="7619" y="123189"/>
                  </a:lnTo>
                  <a:lnTo>
                    <a:pt x="7619" y="120649"/>
                  </a:lnTo>
                  <a:close/>
                </a:path>
                <a:path w="7619" h="712470">
                  <a:moveTo>
                    <a:pt x="7619" y="123189"/>
                  </a:moveTo>
                  <a:lnTo>
                    <a:pt x="0" y="123189"/>
                  </a:lnTo>
                  <a:lnTo>
                    <a:pt x="0" y="126999"/>
                  </a:lnTo>
                  <a:lnTo>
                    <a:pt x="7619" y="126999"/>
                  </a:lnTo>
                  <a:lnTo>
                    <a:pt x="7619" y="123189"/>
                  </a:lnTo>
                  <a:close/>
                </a:path>
                <a:path w="7619" h="712470">
                  <a:moveTo>
                    <a:pt x="7619" y="126999"/>
                  </a:moveTo>
                  <a:lnTo>
                    <a:pt x="0" y="126999"/>
                  </a:lnTo>
                  <a:lnTo>
                    <a:pt x="0" y="129539"/>
                  </a:lnTo>
                  <a:lnTo>
                    <a:pt x="7619" y="129539"/>
                  </a:lnTo>
                  <a:lnTo>
                    <a:pt x="7619" y="126999"/>
                  </a:lnTo>
                  <a:close/>
                </a:path>
                <a:path w="7619" h="712470">
                  <a:moveTo>
                    <a:pt x="7619" y="129539"/>
                  </a:moveTo>
                  <a:lnTo>
                    <a:pt x="0" y="129539"/>
                  </a:lnTo>
                  <a:lnTo>
                    <a:pt x="0" y="133349"/>
                  </a:lnTo>
                  <a:lnTo>
                    <a:pt x="7619" y="133349"/>
                  </a:lnTo>
                  <a:lnTo>
                    <a:pt x="7619" y="129539"/>
                  </a:lnTo>
                  <a:close/>
                </a:path>
                <a:path w="7619" h="712470">
                  <a:moveTo>
                    <a:pt x="7619" y="133349"/>
                  </a:moveTo>
                  <a:lnTo>
                    <a:pt x="0" y="133349"/>
                  </a:lnTo>
                  <a:lnTo>
                    <a:pt x="0" y="135889"/>
                  </a:lnTo>
                  <a:lnTo>
                    <a:pt x="7619" y="135889"/>
                  </a:lnTo>
                  <a:lnTo>
                    <a:pt x="7619" y="133349"/>
                  </a:lnTo>
                  <a:close/>
                </a:path>
                <a:path w="7619" h="712470">
                  <a:moveTo>
                    <a:pt x="7619" y="135889"/>
                  </a:moveTo>
                  <a:lnTo>
                    <a:pt x="0" y="135889"/>
                  </a:lnTo>
                  <a:lnTo>
                    <a:pt x="0" y="142239"/>
                  </a:lnTo>
                  <a:lnTo>
                    <a:pt x="7619" y="142239"/>
                  </a:lnTo>
                  <a:lnTo>
                    <a:pt x="7619" y="135889"/>
                  </a:lnTo>
                  <a:close/>
                </a:path>
                <a:path w="7619" h="712470">
                  <a:moveTo>
                    <a:pt x="7619" y="142239"/>
                  </a:moveTo>
                  <a:lnTo>
                    <a:pt x="0" y="142239"/>
                  </a:lnTo>
                  <a:lnTo>
                    <a:pt x="0" y="146049"/>
                  </a:lnTo>
                  <a:lnTo>
                    <a:pt x="7619" y="146049"/>
                  </a:lnTo>
                  <a:lnTo>
                    <a:pt x="7619" y="142239"/>
                  </a:lnTo>
                  <a:close/>
                </a:path>
                <a:path w="7619" h="712470">
                  <a:moveTo>
                    <a:pt x="7619" y="146049"/>
                  </a:moveTo>
                  <a:lnTo>
                    <a:pt x="0" y="146049"/>
                  </a:lnTo>
                  <a:lnTo>
                    <a:pt x="0" y="148589"/>
                  </a:lnTo>
                  <a:lnTo>
                    <a:pt x="7619" y="148589"/>
                  </a:lnTo>
                  <a:lnTo>
                    <a:pt x="7619" y="146049"/>
                  </a:lnTo>
                  <a:close/>
                </a:path>
                <a:path w="7619" h="712470">
                  <a:moveTo>
                    <a:pt x="7619" y="148589"/>
                  </a:moveTo>
                  <a:lnTo>
                    <a:pt x="0" y="148589"/>
                  </a:lnTo>
                  <a:lnTo>
                    <a:pt x="0" y="152399"/>
                  </a:lnTo>
                  <a:lnTo>
                    <a:pt x="7619" y="152399"/>
                  </a:lnTo>
                  <a:lnTo>
                    <a:pt x="7619" y="148589"/>
                  </a:lnTo>
                  <a:close/>
                </a:path>
                <a:path w="7619" h="712470">
                  <a:moveTo>
                    <a:pt x="7619" y="152399"/>
                  </a:moveTo>
                  <a:lnTo>
                    <a:pt x="0" y="152399"/>
                  </a:lnTo>
                  <a:lnTo>
                    <a:pt x="0" y="154939"/>
                  </a:lnTo>
                  <a:lnTo>
                    <a:pt x="7619" y="154939"/>
                  </a:lnTo>
                  <a:lnTo>
                    <a:pt x="7619" y="152399"/>
                  </a:lnTo>
                  <a:close/>
                </a:path>
                <a:path w="7619" h="712470">
                  <a:moveTo>
                    <a:pt x="7619" y="154939"/>
                  </a:moveTo>
                  <a:lnTo>
                    <a:pt x="0" y="154939"/>
                  </a:lnTo>
                  <a:lnTo>
                    <a:pt x="0" y="161289"/>
                  </a:lnTo>
                  <a:lnTo>
                    <a:pt x="7619" y="161289"/>
                  </a:lnTo>
                  <a:lnTo>
                    <a:pt x="7619" y="154939"/>
                  </a:lnTo>
                  <a:close/>
                </a:path>
                <a:path w="7619" h="712470">
                  <a:moveTo>
                    <a:pt x="7619" y="161289"/>
                  </a:moveTo>
                  <a:lnTo>
                    <a:pt x="0" y="161289"/>
                  </a:lnTo>
                  <a:lnTo>
                    <a:pt x="0" y="165099"/>
                  </a:lnTo>
                  <a:lnTo>
                    <a:pt x="7619" y="165099"/>
                  </a:lnTo>
                  <a:lnTo>
                    <a:pt x="7619" y="161289"/>
                  </a:lnTo>
                  <a:close/>
                </a:path>
                <a:path w="7619" h="712470">
                  <a:moveTo>
                    <a:pt x="7619" y="165099"/>
                  </a:moveTo>
                  <a:lnTo>
                    <a:pt x="0" y="165099"/>
                  </a:lnTo>
                  <a:lnTo>
                    <a:pt x="0" y="173989"/>
                  </a:lnTo>
                  <a:lnTo>
                    <a:pt x="7619" y="173989"/>
                  </a:lnTo>
                  <a:lnTo>
                    <a:pt x="7619" y="165099"/>
                  </a:lnTo>
                  <a:close/>
                </a:path>
                <a:path w="7619" h="712470">
                  <a:moveTo>
                    <a:pt x="7619" y="173989"/>
                  </a:moveTo>
                  <a:lnTo>
                    <a:pt x="0" y="173989"/>
                  </a:lnTo>
                  <a:lnTo>
                    <a:pt x="0" y="180339"/>
                  </a:lnTo>
                  <a:lnTo>
                    <a:pt x="7619" y="180339"/>
                  </a:lnTo>
                  <a:lnTo>
                    <a:pt x="7619" y="173989"/>
                  </a:lnTo>
                  <a:close/>
                </a:path>
                <a:path w="7619" h="712470">
                  <a:moveTo>
                    <a:pt x="7619" y="180339"/>
                  </a:moveTo>
                  <a:lnTo>
                    <a:pt x="0" y="180339"/>
                  </a:lnTo>
                  <a:lnTo>
                    <a:pt x="0" y="184149"/>
                  </a:lnTo>
                  <a:lnTo>
                    <a:pt x="7619" y="184149"/>
                  </a:lnTo>
                  <a:lnTo>
                    <a:pt x="7619" y="180339"/>
                  </a:lnTo>
                  <a:close/>
                </a:path>
                <a:path w="7619" h="712470">
                  <a:moveTo>
                    <a:pt x="7619" y="184149"/>
                  </a:moveTo>
                  <a:lnTo>
                    <a:pt x="0" y="184149"/>
                  </a:lnTo>
                  <a:lnTo>
                    <a:pt x="0" y="186689"/>
                  </a:lnTo>
                  <a:lnTo>
                    <a:pt x="7619" y="186689"/>
                  </a:lnTo>
                  <a:lnTo>
                    <a:pt x="7619" y="184149"/>
                  </a:lnTo>
                  <a:close/>
                </a:path>
                <a:path w="7619" h="712470">
                  <a:moveTo>
                    <a:pt x="7619" y="186689"/>
                  </a:moveTo>
                  <a:lnTo>
                    <a:pt x="0" y="186689"/>
                  </a:lnTo>
                  <a:lnTo>
                    <a:pt x="0" y="190499"/>
                  </a:lnTo>
                  <a:lnTo>
                    <a:pt x="7619" y="190499"/>
                  </a:lnTo>
                  <a:lnTo>
                    <a:pt x="7619" y="186689"/>
                  </a:lnTo>
                  <a:close/>
                </a:path>
                <a:path w="7619" h="712470">
                  <a:moveTo>
                    <a:pt x="7619" y="190499"/>
                  </a:moveTo>
                  <a:lnTo>
                    <a:pt x="0" y="190499"/>
                  </a:lnTo>
                  <a:lnTo>
                    <a:pt x="0" y="193039"/>
                  </a:lnTo>
                  <a:lnTo>
                    <a:pt x="7619" y="193039"/>
                  </a:lnTo>
                  <a:lnTo>
                    <a:pt x="7619" y="190499"/>
                  </a:lnTo>
                  <a:close/>
                </a:path>
                <a:path w="7619" h="712470">
                  <a:moveTo>
                    <a:pt x="7619" y="193039"/>
                  </a:moveTo>
                  <a:lnTo>
                    <a:pt x="0" y="193039"/>
                  </a:lnTo>
                  <a:lnTo>
                    <a:pt x="0" y="196849"/>
                  </a:lnTo>
                  <a:lnTo>
                    <a:pt x="7619" y="196849"/>
                  </a:lnTo>
                  <a:lnTo>
                    <a:pt x="7619" y="193039"/>
                  </a:lnTo>
                  <a:close/>
                </a:path>
                <a:path w="7619" h="712470">
                  <a:moveTo>
                    <a:pt x="7619" y="196849"/>
                  </a:moveTo>
                  <a:lnTo>
                    <a:pt x="0" y="196849"/>
                  </a:lnTo>
                  <a:lnTo>
                    <a:pt x="0" y="199389"/>
                  </a:lnTo>
                  <a:lnTo>
                    <a:pt x="7619" y="199389"/>
                  </a:lnTo>
                  <a:lnTo>
                    <a:pt x="7619" y="196849"/>
                  </a:lnTo>
                  <a:close/>
                </a:path>
                <a:path w="7619" h="712470">
                  <a:moveTo>
                    <a:pt x="7619" y="199389"/>
                  </a:moveTo>
                  <a:lnTo>
                    <a:pt x="0" y="199389"/>
                  </a:lnTo>
                  <a:lnTo>
                    <a:pt x="0" y="203199"/>
                  </a:lnTo>
                  <a:lnTo>
                    <a:pt x="7619" y="203199"/>
                  </a:lnTo>
                  <a:lnTo>
                    <a:pt x="7619" y="199389"/>
                  </a:lnTo>
                  <a:close/>
                </a:path>
                <a:path w="7619" h="712470">
                  <a:moveTo>
                    <a:pt x="7619" y="203199"/>
                  </a:moveTo>
                  <a:lnTo>
                    <a:pt x="0" y="203199"/>
                  </a:lnTo>
                  <a:lnTo>
                    <a:pt x="0" y="205739"/>
                  </a:lnTo>
                  <a:lnTo>
                    <a:pt x="7619" y="205739"/>
                  </a:lnTo>
                  <a:lnTo>
                    <a:pt x="7619" y="203199"/>
                  </a:lnTo>
                  <a:close/>
                </a:path>
                <a:path w="7619" h="712470">
                  <a:moveTo>
                    <a:pt x="7619" y="205739"/>
                  </a:moveTo>
                  <a:lnTo>
                    <a:pt x="0" y="205739"/>
                  </a:lnTo>
                  <a:lnTo>
                    <a:pt x="0" y="209549"/>
                  </a:lnTo>
                  <a:lnTo>
                    <a:pt x="7619" y="209549"/>
                  </a:lnTo>
                  <a:lnTo>
                    <a:pt x="7619" y="205739"/>
                  </a:lnTo>
                  <a:close/>
                </a:path>
                <a:path w="7619" h="712470">
                  <a:moveTo>
                    <a:pt x="7619" y="209549"/>
                  </a:moveTo>
                  <a:lnTo>
                    <a:pt x="0" y="209549"/>
                  </a:lnTo>
                  <a:lnTo>
                    <a:pt x="0" y="212089"/>
                  </a:lnTo>
                  <a:lnTo>
                    <a:pt x="7619" y="212089"/>
                  </a:lnTo>
                  <a:lnTo>
                    <a:pt x="7619" y="209549"/>
                  </a:lnTo>
                  <a:close/>
                </a:path>
                <a:path w="7619" h="712470">
                  <a:moveTo>
                    <a:pt x="7619" y="212089"/>
                  </a:moveTo>
                  <a:lnTo>
                    <a:pt x="0" y="212089"/>
                  </a:lnTo>
                  <a:lnTo>
                    <a:pt x="0" y="218439"/>
                  </a:lnTo>
                  <a:lnTo>
                    <a:pt x="7619" y="218439"/>
                  </a:lnTo>
                  <a:lnTo>
                    <a:pt x="7619" y="212089"/>
                  </a:lnTo>
                  <a:close/>
                </a:path>
                <a:path w="7619" h="712470">
                  <a:moveTo>
                    <a:pt x="7619" y="218439"/>
                  </a:moveTo>
                  <a:lnTo>
                    <a:pt x="0" y="218439"/>
                  </a:lnTo>
                  <a:lnTo>
                    <a:pt x="0" y="219709"/>
                  </a:lnTo>
                  <a:lnTo>
                    <a:pt x="1269" y="219709"/>
                  </a:lnTo>
                  <a:lnTo>
                    <a:pt x="1269" y="220979"/>
                  </a:lnTo>
                  <a:lnTo>
                    <a:pt x="2539" y="220979"/>
                  </a:lnTo>
                  <a:lnTo>
                    <a:pt x="2539" y="222249"/>
                  </a:lnTo>
                  <a:lnTo>
                    <a:pt x="7619" y="222249"/>
                  </a:lnTo>
                  <a:lnTo>
                    <a:pt x="7619" y="218439"/>
                  </a:lnTo>
                  <a:close/>
                </a:path>
                <a:path w="7619" h="712470">
                  <a:moveTo>
                    <a:pt x="7619" y="222249"/>
                  </a:moveTo>
                  <a:lnTo>
                    <a:pt x="2539" y="222249"/>
                  </a:lnTo>
                  <a:lnTo>
                    <a:pt x="2539" y="223519"/>
                  </a:lnTo>
                  <a:lnTo>
                    <a:pt x="3809" y="223519"/>
                  </a:lnTo>
                  <a:lnTo>
                    <a:pt x="3809" y="224789"/>
                  </a:lnTo>
                  <a:lnTo>
                    <a:pt x="7619" y="224789"/>
                  </a:lnTo>
                  <a:lnTo>
                    <a:pt x="7619" y="222249"/>
                  </a:lnTo>
                  <a:close/>
                </a:path>
                <a:path w="7619" h="712470">
                  <a:moveTo>
                    <a:pt x="7619" y="224789"/>
                  </a:moveTo>
                  <a:lnTo>
                    <a:pt x="5079" y="224789"/>
                  </a:lnTo>
                  <a:lnTo>
                    <a:pt x="5079" y="226059"/>
                  </a:lnTo>
                  <a:lnTo>
                    <a:pt x="6350" y="226059"/>
                  </a:lnTo>
                  <a:lnTo>
                    <a:pt x="6350" y="228599"/>
                  </a:lnTo>
                  <a:lnTo>
                    <a:pt x="7619" y="228599"/>
                  </a:lnTo>
                  <a:lnTo>
                    <a:pt x="7619" y="224789"/>
                  </a:lnTo>
                  <a:close/>
                </a:path>
                <a:path w="7619" h="712470">
                  <a:moveTo>
                    <a:pt x="7619" y="708659"/>
                  </a:moveTo>
                  <a:lnTo>
                    <a:pt x="0" y="708659"/>
                  </a:lnTo>
                  <a:lnTo>
                    <a:pt x="0" y="712469"/>
                  </a:lnTo>
                  <a:lnTo>
                    <a:pt x="5080" y="712469"/>
                  </a:lnTo>
                  <a:lnTo>
                    <a:pt x="5080" y="711199"/>
                  </a:lnTo>
                  <a:lnTo>
                    <a:pt x="7619" y="711199"/>
                  </a:lnTo>
                  <a:lnTo>
                    <a:pt x="7619" y="708659"/>
                  </a:lnTo>
                  <a:close/>
                </a:path>
                <a:path w="7619" h="712470">
                  <a:moveTo>
                    <a:pt x="7619" y="706119"/>
                  </a:moveTo>
                  <a:lnTo>
                    <a:pt x="0" y="706119"/>
                  </a:lnTo>
                  <a:lnTo>
                    <a:pt x="0" y="707389"/>
                  </a:lnTo>
                  <a:lnTo>
                    <a:pt x="7619" y="707389"/>
                  </a:lnTo>
                  <a:lnTo>
                    <a:pt x="7619" y="706119"/>
                  </a:lnTo>
                  <a:close/>
                </a:path>
                <a:path w="7619" h="712470">
                  <a:moveTo>
                    <a:pt x="7619" y="702309"/>
                  </a:moveTo>
                  <a:lnTo>
                    <a:pt x="0" y="702309"/>
                  </a:lnTo>
                  <a:lnTo>
                    <a:pt x="0" y="704849"/>
                  </a:lnTo>
                  <a:lnTo>
                    <a:pt x="7619" y="704849"/>
                  </a:lnTo>
                  <a:lnTo>
                    <a:pt x="7619" y="702309"/>
                  </a:lnTo>
                  <a:close/>
                </a:path>
                <a:path w="7619" h="712470">
                  <a:moveTo>
                    <a:pt x="7619" y="699769"/>
                  </a:moveTo>
                  <a:lnTo>
                    <a:pt x="0" y="699769"/>
                  </a:lnTo>
                  <a:lnTo>
                    <a:pt x="0" y="701039"/>
                  </a:lnTo>
                  <a:lnTo>
                    <a:pt x="7619" y="701039"/>
                  </a:lnTo>
                  <a:lnTo>
                    <a:pt x="7619" y="699769"/>
                  </a:lnTo>
                  <a:close/>
                </a:path>
                <a:path w="7619" h="712470">
                  <a:moveTo>
                    <a:pt x="7619" y="695959"/>
                  </a:moveTo>
                  <a:lnTo>
                    <a:pt x="0" y="695959"/>
                  </a:lnTo>
                  <a:lnTo>
                    <a:pt x="0" y="698499"/>
                  </a:lnTo>
                  <a:lnTo>
                    <a:pt x="7619" y="698499"/>
                  </a:lnTo>
                  <a:lnTo>
                    <a:pt x="7619" y="695959"/>
                  </a:lnTo>
                  <a:close/>
                </a:path>
                <a:path w="7619" h="712470">
                  <a:moveTo>
                    <a:pt x="7619" y="693419"/>
                  </a:moveTo>
                  <a:lnTo>
                    <a:pt x="0" y="693419"/>
                  </a:lnTo>
                  <a:lnTo>
                    <a:pt x="0" y="694689"/>
                  </a:lnTo>
                  <a:lnTo>
                    <a:pt x="7619" y="694689"/>
                  </a:lnTo>
                  <a:lnTo>
                    <a:pt x="7619" y="693419"/>
                  </a:lnTo>
                  <a:close/>
                </a:path>
                <a:path w="7619" h="712470">
                  <a:moveTo>
                    <a:pt x="7619" y="689609"/>
                  </a:moveTo>
                  <a:lnTo>
                    <a:pt x="0" y="689609"/>
                  </a:lnTo>
                  <a:lnTo>
                    <a:pt x="0" y="692149"/>
                  </a:lnTo>
                  <a:lnTo>
                    <a:pt x="7619" y="692149"/>
                  </a:lnTo>
                  <a:lnTo>
                    <a:pt x="7619" y="689609"/>
                  </a:lnTo>
                  <a:close/>
                </a:path>
                <a:path w="7619" h="712470">
                  <a:moveTo>
                    <a:pt x="7619" y="687069"/>
                  </a:moveTo>
                  <a:lnTo>
                    <a:pt x="0" y="687069"/>
                  </a:lnTo>
                  <a:lnTo>
                    <a:pt x="0" y="688339"/>
                  </a:lnTo>
                  <a:lnTo>
                    <a:pt x="7619" y="688339"/>
                  </a:lnTo>
                  <a:lnTo>
                    <a:pt x="7619" y="687069"/>
                  </a:lnTo>
                  <a:close/>
                </a:path>
                <a:path w="7619" h="712470">
                  <a:moveTo>
                    <a:pt x="7619" y="683259"/>
                  </a:moveTo>
                  <a:lnTo>
                    <a:pt x="0" y="683259"/>
                  </a:lnTo>
                  <a:lnTo>
                    <a:pt x="0" y="685799"/>
                  </a:lnTo>
                  <a:lnTo>
                    <a:pt x="7619" y="685799"/>
                  </a:lnTo>
                  <a:lnTo>
                    <a:pt x="7619" y="683259"/>
                  </a:lnTo>
                  <a:close/>
                </a:path>
                <a:path w="7619" h="712470">
                  <a:moveTo>
                    <a:pt x="7619" y="680719"/>
                  </a:moveTo>
                  <a:lnTo>
                    <a:pt x="0" y="680719"/>
                  </a:lnTo>
                  <a:lnTo>
                    <a:pt x="0" y="681989"/>
                  </a:lnTo>
                  <a:lnTo>
                    <a:pt x="7619" y="681989"/>
                  </a:lnTo>
                  <a:lnTo>
                    <a:pt x="7619" y="680719"/>
                  </a:lnTo>
                  <a:close/>
                </a:path>
                <a:path w="7619" h="712470">
                  <a:moveTo>
                    <a:pt x="7619" y="676909"/>
                  </a:moveTo>
                  <a:lnTo>
                    <a:pt x="0" y="676909"/>
                  </a:lnTo>
                  <a:lnTo>
                    <a:pt x="0" y="679449"/>
                  </a:lnTo>
                  <a:lnTo>
                    <a:pt x="7619" y="679449"/>
                  </a:lnTo>
                  <a:lnTo>
                    <a:pt x="7619" y="676909"/>
                  </a:lnTo>
                  <a:close/>
                </a:path>
                <a:path w="7619" h="712470">
                  <a:moveTo>
                    <a:pt x="7619" y="674369"/>
                  </a:moveTo>
                  <a:lnTo>
                    <a:pt x="0" y="674369"/>
                  </a:lnTo>
                  <a:lnTo>
                    <a:pt x="0" y="675639"/>
                  </a:lnTo>
                  <a:lnTo>
                    <a:pt x="7619" y="675639"/>
                  </a:lnTo>
                  <a:lnTo>
                    <a:pt x="7619" y="674369"/>
                  </a:lnTo>
                  <a:close/>
                </a:path>
                <a:path w="7619" h="712470">
                  <a:moveTo>
                    <a:pt x="7619" y="670559"/>
                  </a:moveTo>
                  <a:lnTo>
                    <a:pt x="0" y="670559"/>
                  </a:lnTo>
                  <a:lnTo>
                    <a:pt x="0" y="673099"/>
                  </a:lnTo>
                  <a:lnTo>
                    <a:pt x="7619" y="673099"/>
                  </a:lnTo>
                  <a:lnTo>
                    <a:pt x="7619" y="670559"/>
                  </a:lnTo>
                  <a:close/>
                </a:path>
                <a:path w="7619" h="712470">
                  <a:moveTo>
                    <a:pt x="7619" y="668019"/>
                  </a:moveTo>
                  <a:lnTo>
                    <a:pt x="0" y="668019"/>
                  </a:lnTo>
                  <a:lnTo>
                    <a:pt x="0" y="669289"/>
                  </a:lnTo>
                  <a:lnTo>
                    <a:pt x="7619" y="669289"/>
                  </a:lnTo>
                  <a:lnTo>
                    <a:pt x="7619" y="668019"/>
                  </a:lnTo>
                  <a:close/>
                </a:path>
                <a:path w="7619" h="712470">
                  <a:moveTo>
                    <a:pt x="7619" y="664209"/>
                  </a:moveTo>
                  <a:lnTo>
                    <a:pt x="0" y="664209"/>
                  </a:lnTo>
                  <a:lnTo>
                    <a:pt x="0" y="666749"/>
                  </a:lnTo>
                  <a:lnTo>
                    <a:pt x="7619" y="666749"/>
                  </a:lnTo>
                  <a:lnTo>
                    <a:pt x="7619" y="664209"/>
                  </a:lnTo>
                  <a:close/>
                </a:path>
                <a:path w="7619" h="712470">
                  <a:moveTo>
                    <a:pt x="7619" y="661669"/>
                  </a:moveTo>
                  <a:lnTo>
                    <a:pt x="0" y="661669"/>
                  </a:lnTo>
                  <a:lnTo>
                    <a:pt x="0" y="662939"/>
                  </a:lnTo>
                  <a:lnTo>
                    <a:pt x="7619" y="662939"/>
                  </a:lnTo>
                  <a:lnTo>
                    <a:pt x="7619" y="661669"/>
                  </a:lnTo>
                  <a:close/>
                </a:path>
                <a:path w="7619" h="712470">
                  <a:moveTo>
                    <a:pt x="7619" y="657859"/>
                  </a:moveTo>
                  <a:lnTo>
                    <a:pt x="0" y="657859"/>
                  </a:lnTo>
                  <a:lnTo>
                    <a:pt x="0" y="660399"/>
                  </a:lnTo>
                  <a:lnTo>
                    <a:pt x="7619" y="660399"/>
                  </a:lnTo>
                  <a:lnTo>
                    <a:pt x="7619" y="657859"/>
                  </a:lnTo>
                  <a:close/>
                </a:path>
                <a:path w="7619" h="712470">
                  <a:moveTo>
                    <a:pt x="7619" y="655319"/>
                  </a:moveTo>
                  <a:lnTo>
                    <a:pt x="0" y="655319"/>
                  </a:lnTo>
                  <a:lnTo>
                    <a:pt x="0" y="656589"/>
                  </a:lnTo>
                  <a:lnTo>
                    <a:pt x="7619" y="656589"/>
                  </a:lnTo>
                  <a:lnTo>
                    <a:pt x="7619" y="655319"/>
                  </a:lnTo>
                  <a:close/>
                </a:path>
                <a:path w="7619" h="712470">
                  <a:moveTo>
                    <a:pt x="7619" y="650239"/>
                  </a:moveTo>
                  <a:lnTo>
                    <a:pt x="0" y="650239"/>
                  </a:lnTo>
                  <a:lnTo>
                    <a:pt x="0" y="654049"/>
                  </a:lnTo>
                  <a:lnTo>
                    <a:pt x="7619" y="654049"/>
                  </a:lnTo>
                  <a:lnTo>
                    <a:pt x="7619" y="650239"/>
                  </a:lnTo>
                  <a:close/>
                </a:path>
                <a:path w="7619" h="712470">
                  <a:moveTo>
                    <a:pt x="7619" y="643889"/>
                  </a:moveTo>
                  <a:lnTo>
                    <a:pt x="0" y="643889"/>
                  </a:lnTo>
                  <a:lnTo>
                    <a:pt x="0" y="648969"/>
                  </a:lnTo>
                  <a:lnTo>
                    <a:pt x="7619" y="648969"/>
                  </a:lnTo>
                  <a:lnTo>
                    <a:pt x="7619" y="643889"/>
                  </a:lnTo>
                  <a:close/>
                </a:path>
                <a:path w="7619" h="712470">
                  <a:moveTo>
                    <a:pt x="7619" y="637539"/>
                  </a:moveTo>
                  <a:lnTo>
                    <a:pt x="0" y="637539"/>
                  </a:lnTo>
                  <a:lnTo>
                    <a:pt x="0" y="642619"/>
                  </a:lnTo>
                  <a:lnTo>
                    <a:pt x="7619" y="642619"/>
                  </a:lnTo>
                  <a:lnTo>
                    <a:pt x="7619" y="637539"/>
                  </a:lnTo>
                  <a:close/>
                </a:path>
                <a:path w="7619" h="712470">
                  <a:moveTo>
                    <a:pt x="7619" y="631189"/>
                  </a:moveTo>
                  <a:lnTo>
                    <a:pt x="0" y="631189"/>
                  </a:lnTo>
                  <a:lnTo>
                    <a:pt x="0" y="636269"/>
                  </a:lnTo>
                  <a:lnTo>
                    <a:pt x="7619" y="636269"/>
                  </a:lnTo>
                  <a:lnTo>
                    <a:pt x="7619" y="631189"/>
                  </a:lnTo>
                  <a:close/>
                </a:path>
                <a:path w="7619" h="712470">
                  <a:moveTo>
                    <a:pt x="7619" y="624839"/>
                  </a:moveTo>
                  <a:lnTo>
                    <a:pt x="0" y="624839"/>
                  </a:lnTo>
                  <a:lnTo>
                    <a:pt x="0" y="629919"/>
                  </a:lnTo>
                  <a:lnTo>
                    <a:pt x="7619" y="629919"/>
                  </a:lnTo>
                  <a:lnTo>
                    <a:pt x="7619" y="624839"/>
                  </a:lnTo>
                  <a:close/>
                </a:path>
                <a:path w="7619" h="712470">
                  <a:moveTo>
                    <a:pt x="7619" y="618489"/>
                  </a:moveTo>
                  <a:lnTo>
                    <a:pt x="0" y="618489"/>
                  </a:lnTo>
                  <a:lnTo>
                    <a:pt x="0" y="623569"/>
                  </a:lnTo>
                  <a:lnTo>
                    <a:pt x="7619" y="623569"/>
                  </a:lnTo>
                  <a:lnTo>
                    <a:pt x="7619" y="618489"/>
                  </a:lnTo>
                  <a:close/>
                </a:path>
                <a:path w="7619" h="712470">
                  <a:moveTo>
                    <a:pt x="7619" y="612139"/>
                  </a:moveTo>
                  <a:lnTo>
                    <a:pt x="0" y="612139"/>
                  </a:lnTo>
                  <a:lnTo>
                    <a:pt x="0" y="617219"/>
                  </a:lnTo>
                  <a:lnTo>
                    <a:pt x="7619" y="617219"/>
                  </a:lnTo>
                  <a:lnTo>
                    <a:pt x="7619" y="612139"/>
                  </a:lnTo>
                  <a:close/>
                </a:path>
                <a:path w="7619" h="712470">
                  <a:moveTo>
                    <a:pt x="7619" y="605789"/>
                  </a:moveTo>
                  <a:lnTo>
                    <a:pt x="0" y="605789"/>
                  </a:lnTo>
                  <a:lnTo>
                    <a:pt x="0" y="610869"/>
                  </a:lnTo>
                  <a:lnTo>
                    <a:pt x="7619" y="610869"/>
                  </a:lnTo>
                  <a:lnTo>
                    <a:pt x="7619" y="605789"/>
                  </a:lnTo>
                  <a:close/>
                </a:path>
                <a:path w="7619" h="712470">
                  <a:moveTo>
                    <a:pt x="7619" y="599439"/>
                  </a:moveTo>
                  <a:lnTo>
                    <a:pt x="0" y="599439"/>
                  </a:lnTo>
                  <a:lnTo>
                    <a:pt x="0" y="604519"/>
                  </a:lnTo>
                  <a:lnTo>
                    <a:pt x="7619" y="604519"/>
                  </a:lnTo>
                  <a:lnTo>
                    <a:pt x="7619" y="599439"/>
                  </a:lnTo>
                  <a:close/>
                </a:path>
                <a:path w="7619" h="712470">
                  <a:moveTo>
                    <a:pt x="7619" y="593089"/>
                  </a:moveTo>
                  <a:lnTo>
                    <a:pt x="0" y="593089"/>
                  </a:lnTo>
                  <a:lnTo>
                    <a:pt x="0" y="598169"/>
                  </a:lnTo>
                  <a:lnTo>
                    <a:pt x="7619" y="598169"/>
                  </a:lnTo>
                  <a:lnTo>
                    <a:pt x="7619" y="593089"/>
                  </a:lnTo>
                  <a:close/>
                </a:path>
                <a:path w="7619" h="712470">
                  <a:moveTo>
                    <a:pt x="7619" y="586739"/>
                  </a:moveTo>
                  <a:lnTo>
                    <a:pt x="0" y="586739"/>
                  </a:lnTo>
                  <a:lnTo>
                    <a:pt x="0" y="591819"/>
                  </a:lnTo>
                  <a:lnTo>
                    <a:pt x="7619" y="591819"/>
                  </a:lnTo>
                  <a:lnTo>
                    <a:pt x="7619" y="586739"/>
                  </a:lnTo>
                  <a:close/>
                </a:path>
                <a:path w="7619" h="712470">
                  <a:moveTo>
                    <a:pt x="7619" y="580389"/>
                  </a:moveTo>
                  <a:lnTo>
                    <a:pt x="0" y="580389"/>
                  </a:lnTo>
                  <a:lnTo>
                    <a:pt x="0" y="585469"/>
                  </a:lnTo>
                  <a:lnTo>
                    <a:pt x="7619" y="585469"/>
                  </a:lnTo>
                  <a:lnTo>
                    <a:pt x="7619" y="580389"/>
                  </a:lnTo>
                  <a:close/>
                </a:path>
                <a:path w="7619" h="712470">
                  <a:moveTo>
                    <a:pt x="7619" y="574039"/>
                  </a:moveTo>
                  <a:lnTo>
                    <a:pt x="0" y="574039"/>
                  </a:lnTo>
                  <a:lnTo>
                    <a:pt x="0" y="579119"/>
                  </a:lnTo>
                  <a:lnTo>
                    <a:pt x="7619" y="579119"/>
                  </a:lnTo>
                  <a:lnTo>
                    <a:pt x="7619" y="574039"/>
                  </a:lnTo>
                  <a:close/>
                </a:path>
                <a:path w="7619" h="712470">
                  <a:moveTo>
                    <a:pt x="7619" y="566419"/>
                  </a:moveTo>
                  <a:lnTo>
                    <a:pt x="0" y="566419"/>
                  </a:lnTo>
                  <a:lnTo>
                    <a:pt x="0" y="572769"/>
                  </a:lnTo>
                  <a:lnTo>
                    <a:pt x="7619" y="572769"/>
                  </a:lnTo>
                  <a:lnTo>
                    <a:pt x="7619" y="566419"/>
                  </a:lnTo>
                  <a:close/>
                </a:path>
                <a:path w="7619" h="712470">
                  <a:moveTo>
                    <a:pt x="7619" y="561339"/>
                  </a:moveTo>
                  <a:lnTo>
                    <a:pt x="0" y="561339"/>
                  </a:lnTo>
                  <a:lnTo>
                    <a:pt x="0" y="565149"/>
                  </a:lnTo>
                  <a:lnTo>
                    <a:pt x="7619" y="565149"/>
                  </a:lnTo>
                  <a:lnTo>
                    <a:pt x="7619" y="561339"/>
                  </a:lnTo>
                  <a:close/>
                </a:path>
                <a:path w="7619" h="712470">
                  <a:moveTo>
                    <a:pt x="7619" y="554989"/>
                  </a:moveTo>
                  <a:lnTo>
                    <a:pt x="0" y="554989"/>
                  </a:lnTo>
                  <a:lnTo>
                    <a:pt x="0" y="560069"/>
                  </a:lnTo>
                  <a:lnTo>
                    <a:pt x="7619" y="560069"/>
                  </a:lnTo>
                  <a:lnTo>
                    <a:pt x="7619" y="554989"/>
                  </a:lnTo>
                  <a:close/>
                </a:path>
                <a:path w="7619" h="712470">
                  <a:moveTo>
                    <a:pt x="7619" y="547369"/>
                  </a:moveTo>
                  <a:lnTo>
                    <a:pt x="0" y="547369"/>
                  </a:lnTo>
                  <a:lnTo>
                    <a:pt x="0" y="553719"/>
                  </a:lnTo>
                  <a:lnTo>
                    <a:pt x="7619" y="553719"/>
                  </a:lnTo>
                  <a:lnTo>
                    <a:pt x="7619" y="547369"/>
                  </a:lnTo>
                  <a:close/>
                </a:path>
                <a:path w="7619" h="712470">
                  <a:moveTo>
                    <a:pt x="7619" y="542289"/>
                  </a:moveTo>
                  <a:lnTo>
                    <a:pt x="0" y="542289"/>
                  </a:lnTo>
                  <a:lnTo>
                    <a:pt x="0" y="546099"/>
                  </a:lnTo>
                  <a:lnTo>
                    <a:pt x="7619" y="546099"/>
                  </a:lnTo>
                  <a:lnTo>
                    <a:pt x="7619" y="542289"/>
                  </a:lnTo>
                  <a:close/>
                </a:path>
                <a:path w="7619" h="712470">
                  <a:moveTo>
                    <a:pt x="7619" y="535939"/>
                  </a:moveTo>
                  <a:lnTo>
                    <a:pt x="0" y="535939"/>
                  </a:lnTo>
                  <a:lnTo>
                    <a:pt x="0" y="541019"/>
                  </a:lnTo>
                  <a:lnTo>
                    <a:pt x="7619" y="541019"/>
                  </a:lnTo>
                  <a:lnTo>
                    <a:pt x="7619" y="535939"/>
                  </a:lnTo>
                  <a:close/>
                </a:path>
                <a:path w="7619" h="712470">
                  <a:moveTo>
                    <a:pt x="7619" y="529589"/>
                  </a:moveTo>
                  <a:lnTo>
                    <a:pt x="0" y="529589"/>
                  </a:lnTo>
                  <a:lnTo>
                    <a:pt x="0" y="534669"/>
                  </a:lnTo>
                  <a:lnTo>
                    <a:pt x="7619" y="534669"/>
                  </a:lnTo>
                  <a:lnTo>
                    <a:pt x="7619" y="529589"/>
                  </a:lnTo>
                  <a:close/>
                </a:path>
                <a:path w="7619" h="712470">
                  <a:moveTo>
                    <a:pt x="7619" y="523239"/>
                  </a:moveTo>
                  <a:lnTo>
                    <a:pt x="0" y="523239"/>
                  </a:lnTo>
                  <a:lnTo>
                    <a:pt x="0" y="528319"/>
                  </a:lnTo>
                  <a:lnTo>
                    <a:pt x="7619" y="528319"/>
                  </a:lnTo>
                  <a:lnTo>
                    <a:pt x="7619" y="523239"/>
                  </a:lnTo>
                  <a:close/>
                </a:path>
                <a:path w="7619" h="712470">
                  <a:moveTo>
                    <a:pt x="7619" y="516889"/>
                  </a:moveTo>
                  <a:lnTo>
                    <a:pt x="0" y="516889"/>
                  </a:lnTo>
                  <a:lnTo>
                    <a:pt x="0" y="521969"/>
                  </a:lnTo>
                  <a:lnTo>
                    <a:pt x="7619" y="521969"/>
                  </a:lnTo>
                  <a:lnTo>
                    <a:pt x="7619" y="516889"/>
                  </a:lnTo>
                  <a:close/>
                </a:path>
                <a:path w="7619" h="712470">
                  <a:moveTo>
                    <a:pt x="7619" y="510539"/>
                  </a:moveTo>
                  <a:lnTo>
                    <a:pt x="0" y="510539"/>
                  </a:lnTo>
                  <a:lnTo>
                    <a:pt x="0" y="515619"/>
                  </a:lnTo>
                  <a:lnTo>
                    <a:pt x="7619" y="515619"/>
                  </a:lnTo>
                  <a:lnTo>
                    <a:pt x="7619" y="510539"/>
                  </a:lnTo>
                  <a:close/>
                </a:path>
                <a:path w="7619" h="712470">
                  <a:moveTo>
                    <a:pt x="7619" y="504189"/>
                  </a:moveTo>
                  <a:lnTo>
                    <a:pt x="0" y="504189"/>
                  </a:lnTo>
                  <a:lnTo>
                    <a:pt x="0" y="509269"/>
                  </a:lnTo>
                  <a:lnTo>
                    <a:pt x="7619" y="509269"/>
                  </a:lnTo>
                  <a:lnTo>
                    <a:pt x="7619" y="504189"/>
                  </a:lnTo>
                  <a:close/>
                </a:path>
                <a:path w="7619" h="712470">
                  <a:moveTo>
                    <a:pt x="7619" y="497839"/>
                  </a:moveTo>
                  <a:lnTo>
                    <a:pt x="0" y="497839"/>
                  </a:lnTo>
                  <a:lnTo>
                    <a:pt x="0" y="502919"/>
                  </a:lnTo>
                  <a:lnTo>
                    <a:pt x="7619" y="502919"/>
                  </a:lnTo>
                  <a:lnTo>
                    <a:pt x="7619" y="497839"/>
                  </a:lnTo>
                  <a:close/>
                </a:path>
                <a:path w="7619" h="712470">
                  <a:moveTo>
                    <a:pt x="5079" y="490219"/>
                  </a:moveTo>
                  <a:lnTo>
                    <a:pt x="3809" y="490219"/>
                  </a:lnTo>
                  <a:lnTo>
                    <a:pt x="3809" y="492759"/>
                  </a:lnTo>
                  <a:lnTo>
                    <a:pt x="2539" y="492759"/>
                  </a:lnTo>
                  <a:lnTo>
                    <a:pt x="2539" y="494029"/>
                  </a:lnTo>
                  <a:lnTo>
                    <a:pt x="1269" y="494029"/>
                  </a:lnTo>
                  <a:lnTo>
                    <a:pt x="1269" y="496569"/>
                  </a:lnTo>
                  <a:lnTo>
                    <a:pt x="7619" y="496569"/>
                  </a:lnTo>
                  <a:lnTo>
                    <a:pt x="7619" y="491489"/>
                  </a:lnTo>
                  <a:lnTo>
                    <a:pt x="5079" y="491489"/>
                  </a:lnTo>
                  <a:lnTo>
                    <a:pt x="5079" y="490219"/>
                  </a:lnTo>
                  <a:close/>
                </a:path>
                <a:path w="7619" h="712470">
                  <a:moveTo>
                    <a:pt x="7619" y="486409"/>
                  </a:moveTo>
                  <a:lnTo>
                    <a:pt x="6350" y="486409"/>
                  </a:lnTo>
                  <a:lnTo>
                    <a:pt x="6350" y="490219"/>
                  </a:lnTo>
                  <a:lnTo>
                    <a:pt x="7619" y="490219"/>
                  </a:lnTo>
                  <a:lnTo>
                    <a:pt x="7619" y="486409"/>
                  </a:lnTo>
                  <a:close/>
                </a:path>
              </a:pathLst>
            </a:custGeom>
            <a:solidFill>
              <a:srgbClr val="5D00F2"/>
            </a:solidFill>
          </p:spPr>
          <p:txBody>
            <a:bodyPr bIns="0" lIns="0" rIns="0" rtlCol="0" tIns="0" wrap="square"/>
            <a:p/>
          </p:txBody>
        </p:sp>
        <p:sp>
          <p:nvSpPr>
            <p:cNvPr id="1050476" name="object 1784"/>
            <p:cNvSpPr/>
            <p:nvPr/>
          </p:nvSpPr>
          <p:spPr>
            <a:xfrm>
              <a:off x="2720339" y="5798820"/>
              <a:ext cx="7620" cy="712470"/>
            </a:xfrm>
            <a:custGeom>
              <a:avLst/>
              <a:ahLst/>
              <a:rect l="l" t="t" r="r" b="b"/>
              <a:pathLst>
                <a:path w="7619" h="712470">
                  <a:moveTo>
                    <a:pt x="7620" y="0"/>
                  </a:moveTo>
                  <a:lnTo>
                    <a:pt x="0" y="0"/>
                  </a:lnTo>
                  <a:lnTo>
                    <a:pt x="0" y="2539"/>
                  </a:lnTo>
                  <a:lnTo>
                    <a:pt x="7620" y="2539"/>
                  </a:lnTo>
                  <a:lnTo>
                    <a:pt x="7620" y="0"/>
                  </a:lnTo>
                  <a:close/>
                </a:path>
                <a:path w="7619" h="712470">
                  <a:moveTo>
                    <a:pt x="7620" y="2539"/>
                  </a:moveTo>
                  <a:lnTo>
                    <a:pt x="0" y="2539"/>
                  </a:lnTo>
                  <a:lnTo>
                    <a:pt x="0" y="6349"/>
                  </a:lnTo>
                  <a:lnTo>
                    <a:pt x="7620" y="6349"/>
                  </a:lnTo>
                  <a:lnTo>
                    <a:pt x="7620" y="2539"/>
                  </a:lnTo>
                  <a:close/>
                </a:path>
                <a:path w="7619" h="712470">
                  <a:moveTo>
                    <a:pt x="7620" y="6349"/>
                  </a:moveTo>
                  <a:lnTo>
                    <a:pt x="0" y="6349"/>
                  </a:lnTo>
                  <a:lnTo>
                    <a:pt x="0" y="8889"/>
                  </a:lnTo>
                  <a:lnTo>
                    <a:pt x="7620" y="8889"/>
                  </a:lnTo>
                  <a:lnTo>
                    <a:pt x="7620" y="6349"/>
                  </a:lnTo>
                  <a:close/>
                </a:path>
                <a:path w="7619" h="712470">
                  <a:moveTo>
                    <a:pt x="7620" y="8889"/>
                  </a:moveTo>
                  <a:lnTo>
                    <a:pt x="0" y="8889"/>
                  </a:lnTo>
                  <a:lnTo>
                    <a:pt x="0" y="15239"/>
                  </a:lnTo>
                  <a:lnTo>
                    <a:pt x="7620" y="15239"/>
                  </a:lnTo>
                  <a:lnTo>
                    <a:pt x="7620" y="8889"/>
                  </a:lnTo>
                  <a:close/>
                </a:path>
                <a:path w="7619" h="712470">
                  <a:moveTo>
                    <a:pt x="7620" y="15239"/>
                  </a:moveTo>
                  <a:lnTo>
                    <a:pt x="0" y="15239"/>
                  </a:lnTo>
                  <a:lnTo>
                    <a:pt x="0" y="19049"/>
                  </a:lnTo>
                  <a:lnTo>
                    <a:pt x="7620" y="19049"/>
                  </a:lnTo>
                  <a:lnTo>
                    <a:pt x="7620" y="15239"/>
                  </a:lnTo>
                  <a:close/>
                </a:path>
                <a:path w="7619" h="712470">
                  <a:moveTo>
                    <a:pt x="7620" y="19049"/>
                  </a:moveTo>
                  <a:lnTo>
                    <a:pt x="0" y="19049"/>
                  </a:lnTo>
                  <a:lnTo>
                    <a:pt x="0" y="25399"/>
                  </a:lnTo>
                  <a:lnTo>
                    <a:pt x="7620" y="25399"/>
                  </a:lnTo>
                  <a:lnTo>
                    <a:pt x="7620" y="19049"/>
                  </a:lnTo>
                  <a:close/>
                </a:path>
                <a:path w="7619" h="712470">
                  <a:moveTo>
                    <a:pt x="7620" y="25399"/>
                  </a:moveTo>
                  <a:lnTo>
                    <a:pt x="0" y="25399"/>
                  </a:lnTo>
                  <a:lnTo>
                    <a:pt x="0" y="38099"/>
                  </a:lnTo>
                  <a:lnTo>
                    <a:pt x="7620" y="38099"/>
                  </a:lnTo>
                  <a:lnTo>
                    <a:pt x="7620" y="25399"/>
                  </a:lnTo>
                  <a:close/>
                </a:path>
                <a:path w="7619" h="712470">
                  <a:moveTo>
                    <a:pt x="7620" y="38099"/>
                  </a:moveTo>
                  <a:lnTo>
                    <a:pt x="0" y="38099"/>
                  </a:lnTo>
                  <a:lnTo>
                    <a:pt x="0" y="40639"/>
                  </a:lnTo>
                  <a:lnTo>
                    <a:pt x="7620" y="40639"/>
                  </a:lnTo>
                  <a:lnTo>
                    <a:pt x="7620" y="38099"/>
                  </a:lnTo>
                  <a:close/>
                </a:path>
                <a:path w="7619" h="712470">
                  <a:moveTo>
                    <a:pt x="7620" y="40639"/>
                  </a:moveTo>
                  <a:lnTo>
                    <a:pt x="0" y="40639"/>
                  </a:lnTo>
                  <a:lnTo>
                    <a:pt x="0" y="44449"/>
                  </a:lnTo>
                  <a:lnTo>
                    <a:pt x="7620" y="44449"/>
                  </a:lnTo>
                  <a:lnTo>
                    <a:pt x="7620" y="40639"/>
                  </a:lnTo>
                  <a:close/>
                </a:path>
                <a:path w="7619" h="712470">
                  <a:moveTo>
                    <a:pt x="7620" y="44449"/>
                  </a:moveTo>
                  <a:lnTo>
                    <a:pt x="0" y="44449"/>
                  </a:lnTo>
                  <a:lnTo>
                    <a:pt x="0" y="46989"/>
                  </a:lnTo>
                  <a:lnTo>
                    <a:pt x="7620" y="46989"/>
                  </a:lnTo>
                  <a:lnTo>
                    <a:pt x="7620" y="44449"/>
                  </a:lnTo>
                  <a:close/>
                </a:path>
                <a:path w="7619" h="712470">
                  <a:moveTo>
                    <a:pt x="7620" y="46989"/>
                  </a:moveTo>
                  <a:lnTo>
                    <a:pt x="0" y="46989"/>
                  </a:lnTo>
                  <a:lnTo>
                    <a:pt x="0" y="50799"/>
                  </a:lnTo>
                  <a:lnTo>
                    <a:pt x="7620" y="50799"/>
                  </a:lnTo>
                  <a:lnTo>
                    <a:pt x="7620" y="46989"/>
                  </a:lnTo>
                  <a:close/>
                </a:path>
                <a:path w="7619" h="712470">
                  <a:moveTo>
                    <a:pt x="7620" y="50799"/>
                  </a:moveTo>
                  <a:lnTo>
                    <a:pt x="0" y="50799"/>
                  </a:lnTo>
                  <a:lnTo>
                    <a:pt x="0" y="53339"/>
                  </a:lnTo>
                  <a:lnTo>
                    <a:pt x="7620" y="53339"/>
                  </a:lnTo>
                  <a:lnTo>
                    <a:pt x="7620" y="50799"/>
                  </a:lnTo>
                  <a:close/>
                </a:path>
                <a:path w="7619" h="712470">
                  <a:moveTo>
                    <a:pt x="7620" y="53339"/>
                  </a:moveTo>
                  <a:lnTo>
                    <a:pt x="0" y="53339"/>
                  </a:lnTo>
                  <a:lnTo>
                    <a:pt x="0" y="57149"/>
                  </a:lnTo>
                  <a:lnTo>
                    <a:pt x="7620" y="57149"/>
                  </a:lnTo>
                  <a:lnTo>
                    <a:pt x="7620" y="53339"/>
                  </a:lnTo>
                  <a:close/>
                </a:path>
                <a:path w="7619" h="712470">
                  <a:moveTo>
                    <a:pt x="7620" y="57149"/>
                  </a:moveTo>
                  <a:lnTo>
                    <a:pt x="0" y="57149"/>
                  </a:lnTo>
                  <a:lnTo>
                    <a:pt x="0" y="59689"/>
                  </a:lnTo>
                  <a:lnTo>
                    <a:pt x="7620" y="59689"/>
                  </a:lnTo>
                  <a:lnTo>
                    <a:pt x="7620" y="57149"/>
                  </a:lnTo>
                  <a:close/>
                </a:path>
                <a:path w="7619" h="712470">
                  <a:moveTo>
                    <a:pt x="7620" y="59689"/>
                  </a:moveTo>
                  <a:lnTo>
                    <a:pt x="0" y="59689"/>
                  </a:lnTo>
                  <a:lnTo>
                    <a:pt x="0" y="66039"/>
                  </a:lnTo>
                  <a:lnTo>
                    <a:pt x="7620" y="66039"/>
                  </a:lnTo>
                  <a:lnTo>
                    <a:pt x="7620" y="59689"/>
                  </a:lnTo>
                  <a:close/>
                </a:path>
                <a:path w="7619" h="712470">
                  <a:moveTo>
                    <a:pt x="7620" y="66039"/>
                  </a:moveTo>
                  <a:lnTo>
                    <a:pt x="0" y="66039"/>
                  </a:lnTo>
                  <a:lnTo>
                    <a:pt x="0" y="69849"/>
                  </a:lnTo>
                  <a:lnTo>
                    <a:pt x="7620" y="69849"/>
                  </a:lnTo>
                  <a:lnTo>
                    <a:pt x="7620" y="66039"/>
                  </a:lnTo>
                  <a:close/>
                </a:path>
                <a:path w="7619" h="712470">
                  <a:moveTo>
                    <a:pt x="7620" y="69849"/>
                  </a:moveTo>
                  <a:lnTo>
                    <a:pt x="0" y="69849"/>
                  </a:lnTo>
                  <a:lnTo>
                    <a:pt x="0" y="76199"/>
                  </a:lnTo>
                  <a:lnTo>
                    <a:pt x="7620" y="76199"/>
                  </a:lnTo>
                  <a:lnTo>
                    <a:pt x="7620" y="69849"/>
                  </a:lnTo>
                  <a:close/>
                </a:path>
                <a:path w="7619" h="712470">
                  <a:moveTo>
                    <a:pt x="7620" y="76199"/>
                  </a:moveTo>
                  <a:lnTo>
                    <a:pt x="0" y="76199"/>
                  </a:lnTo>
                  <a:lnTo>
                    <a:pt x="0" y="78739"/>
                  </a:lnTo>
                  <a:lnTo>
                    <a:pt x="7620" y="78739"/>
                  </a:lnTo>
                  <a:lnTo>
                    <a:pt x="7620" y="76199"/>
                  </a:lnTo>
                  <a:close/>
                </a:path>
                <a:path w="7619" h="712470">
                  <a:moveTo>
                    <a:pt x="7620" y="78739"/>
                  </a:moveTo>
                  <a:lnTo>
                    <a:pt x="0" y="78739"/>
                  </a:lnTo>
                  <a:lnTo>
                    <a:pt x="0" y="82549"/>
                  </a:lnTo>
                  <a:lnTo>
                    <a:pt x="7620" y="82549"/>
                  </a:lnTo>
                  <a:lnTo>
                    <a:pt x="7620" y="78739"/>
                  </a:lnTo>
                  <a:close/>
                </a:path>
                <a:path w="7619" h="712470">
                  <a:moveTo>
                    <a:pt x="7620" y="82549"/>
                  </a:moveTo>
                  <a:lnTo>
                    <a:pt x="0" y="82549"/>
                  </a:lnTo>
                  <a:lnTo>
                    <a:pt x="0" y="88899"/>
                  </a:lnTo>
                  <a:lnTo>
                    <a:pt x="7620" y="88899"/>
                  </a:lnTo>
                  <a:lnTo>
                    <a:pt x="7620" y="82549"/>
                  </a:lnTo>
                  <a:close/>
                </a:path>
                <a:path w="7619" h="712470">
                  <a:moveTo>
                    <a:pt x="7620" y="88899"/>
                  </a:moveTo>
                  <a:lnTo>
                    <a:pt x="0" y="88899"/>
                  </a:lnTo>
                  <a:lnTo>
                    <a:pt x="0" y="91439"/>
                  </a:lnTo>
                  <a:lnTo>
                    <a:pt x="7620" y="91439"/>
                  </a:lnTo>
                  <a:lnTo>
                    <a:pt x="7620" y="88899"/>
                  </a:lnTo>
                  <a:close/>
                </a:path>
                <a:path w="7619" h="712470">
                  <a:moveTo>
                    <a:pt x="7620" y="91439"/>
                  </a:moveTo>
                  <a:lnTo>
                    <a:pt x="0" y="91439"/>
                  </a:lnTo>
                  <a:lnTo>
                    <a:pt x="0" y="95249"/>
                  </a:lnTo>
                  <a:lnTo>
                    <a:pt x="7620" y="95249"/>
                  </a:lnTo>
                  <a:lnTo>
                    <a:pt x="7620" y="91439"/>
                  </a:lnTo>
                  <a:close/>
                </a:path>
                <a:path w="7619" h="712470">
                  <a:moveTo>
                    <a:pt x="7620" y="95249"/>
                  </a:moveTo>
                  <a:lnTo>
                    <a:pt x="0" y="95249"/>
                  </a:lnTo>
                  <a:lnTo>
                    <a:pt x="0" y="101599"/>
                  </a:lnTo>
                  <a:lnTo>
                    <a:pt x="7620" y="101599"/>
                  </a:lnTo>
                  <a:lnTo>
                    <a:pt x="7620" y="95249"/>
                  </a:lnTo>
                  <a:close/>
                </a:path>
                <a:path w="7619" h="712470">
                  <a:moveTo>
                    <a:pt x="7620" y="101599"/>
                  </a:moveTo>
                  <a:lnTo>
                    <a:pt x="0" y="101599"/>
                  </a:lnTo>
                  <a:lnTo>
                    <a:pt x="0" y="104139"/>
                  </a:lnTo>
                  <a:lnTo>
                    <a:pt x="7620" y="104139"/>
                  </a:lnTo>
                  <a:lnTo>
                    <a:pt x="7620" y="101599"/>
                  </a:lnTo>
                  <a:close/>
                </a:path>
                <a:path w="7619" h="712470">
                  <a:moveTo>
                    <a:pt x="7620" y="104139"/>
                  </a:moveTo>
                  <a:lnTo>
                    <a:pt x="0" y="104139"/>
                  </a:lnTo>
                  <a:lnTo>
                    <a:pt x="0" y="107949"/>
                  </a:lnTo>
                  <a:lnTo>
                    <a:pt x="7620" y="107949"/>
                  </a:lnTo>
                  <a:lnTo>
                    <a:pt x="7620" y="104139"/>
                  </a:lnTo>
                  <a:close/>
                </a:path>
                <a:path w="7619" h="712470">
                  <a:moveTo>
                    <a:pt x="7620" y="107949"/>
                  </a:moveTo>
                  <a:lnTo>
                    <a:pt x="0" y="107949"/>
                  </a:lnTo>
                  <a:lnTo>
                    <a:pt x="0" y="110489"/>
                  </a:lnTo>
                  <a:lnTo>
                    <a:pt x="7620" y="110489"/>
                  </a:lnTo>
                  <a:lnTo>
                    <a:pt x="7620" y="107949"/>
                  </a:lnTo>
                  <a:close/>
                </a:path>
                <a:path w="7619" h="712470">
                  <a:moveTo>
                    <a:pt x="7620" y="110489"/>
                  </a:moveTo>
                  <a:lnTo>
                    <a:pt x="0" y="110489"/>
                  </a:lnTo>
                  <a:lnTo>
                    <a:pt x="0" y="114299"/>
                  </a:lnTo>
                  <a:lnTo>
                    <a:pt x="7620" y="114299"/>
                  </a:lnTo>
                  <a:lnTo>
                    <a:pt x="7620" y="110489"/>
                  </a:lnTo>
                  <a:close/>
                </a:path>
                <a:path w="7619" h="712470">
                  <a:moveTo>
                    <a:pt x="7620" y="114299"/>
                  </a:moveTo>
                  <a:lnTo>
                    <a:pt x="0" y="114299"/>
                  </a:lnTo>
                  <a:lnTo>
                    <a:pt x="0" y="116839"/>
                  </a:lnTo>
                  <a:lnTo>
                    <a:pt x="7620" y="116839"/>
                  </a:lnTo>
                  <a:lnTo>
                    <a:pt x="7620" y="114299"/>
                  </a:lnTo>
                  <a:close/>
                </a:path>
                <a:path w="7619" h="712470">
                  <a:moveTo>
                    <a:pt x="7620" y="116839"/>
                  </a:moveTo>
                  <a:lnTo>
                    <a:pt x="0" y="116839"/>
                  </a:lnTo>
                  <a:lnTo>
                    <a:pt x="0" y="120649"/>
                  </a:lnTo>
                  <a:lnTo>
                    <a:pt x="7620" y="120649"/>
                  </a:lnTo>
                  <a:lnTo>
                    <a:pt x="7620" y="116839"/>
                  </a:lnTo>
                  <a:close/>
                </a:path>
                <a:path w="7619" h="712470">
                  <a:moveTo>
                    <a:pt x="7620" y="120649"/>
                  </a:moveTo>
                  <a:lnTo>
                    <a:pt x="0" y="120649"/>
                  </a:lnTo>
                  <a:lnTo>
                    <a:pt x="0" y="123189"/>
                  </a:lnTo>
                  <a:lnTo>
                    <a:pt x="7620" y="123189"/>
                  </a:lnTo>
                  <a:lnTo>
                    <a:pt x="7620" y="120649"/>
                  </a:lnTo>
                  <a:close/>
                </a:path>
                <a:path w="7619" h="712470">
                  <a:moveTo>
                    <a:pt x="7620" y="123189"/>
                  </a:moveTo>
                  <a:lnTo>
                    <a:pt x="0" y="123189"/>
                  </a:lnTo>
                  <a:lnTo>
                    <a:pt x="0" y="126999"/>
                  </a:lnTo>
                  <a:lnTo>
                    <a:pt x="7620" y="126999"/>
                  </a:lnTo>
                  <a:lnTo>
                    <a:pt x="7620" y="123189"/>
                  </a:lnTo>
                  <a:close/>
                </a:path>
                <a:path w="7619" h="712470">
                  <a:moveTo>
                    <a:pt x="7620" y="126999"/>
                  </a:moveTo>
                  <a:lnTo>
                    <a:pt x="0" y="126999"/>
                  </a:lnTo>
                  <a:lnTo>
                    <a:pt x="0" y="129539"/>
                  </a:lnTo>
                  <a:lnTo>
                    <a:pt x="7620" y="129539"/>
                  </a:lnTo>
                  <a:lnTo>
                    <a:pt x="7620" y="126999"/>
                  </a:lnTo>
                  <a:close/>
                </a:path>
                <a:path w="7619" h="712470">
                  <a:moveTo>
                    <a:pt x="7620" y="129539"/>
                  </a:moveTo>
                  <a:lnTo>
                    <a:pt x="0" y="129539"/>
                  </a:lnTo>
                  <a:lnTo>
                    <a:pt x="0" y="133349"/>
                  </a:lnTo>
                  <a:lnTo>
                    <a:pt x="7620" y="133349"/>
                  </a:lnTo>
                  <a:lnTo>
                    <a:pt x="7620" y="129539"/>
                  </a:lnTo>
                  <a:close/>
                </a:path>
                <a:path w="7619" h="712470">
                  <a:moveTo>
                    <a:pt x="7620" y="133349"/>
                  </a:moveTo>
                  <a:lnTo>
                    <a:pt x="0" y="133349"/>
                  </a:lnTo>
                  <a:lnTo>
                    <a:pt x="0" y="135889"/>
                  </a:lnTo>
                  <a:lnTo>
                    <a:pt x="7620" y="135889"/>
                  </a:lnTo>
                  <a:lnTo>
                    <a:pt x="7620" y="133349"/>
                  </a:lnTo>
                  <a:close/>
                </a:path>
                <a:path w="7619" h="712470">
                  <a:moveTo>
                    <a:pt x="7620" y="135889"/>
                  </a:moveTo>
                  <a:lnTo>
                    <a:pt x="0" y="135889"/>
                  </a:lnTo>
                  <a:lnTo>
                    <a:pt x="0" y="142239"/>
                  </a:lnTo>
                  <a:lnTo>
                    <a:pt x="7620" y="142239"/>
                  </a:lnTo>
                  <a:lnTo>
                    <a:pt x="7620" y="135889"/>
                  </a:lnTo>
                  <a:close/>
                </a:path>
                <a:path w="7619" h="712470">
                  <a:moveTo>
                    <a:pt x="7620" y="142239"/>
                  </a:moveTo>
                  <a:lnTo>
                    <a:pt x="0" y="142239"/>
                  </a:lnTo>
                  <a:lnTo>
                    <a:pt x="0" y="146049"/>
                  </a:lnTo>
                  <a:lnTo>
                    <a:pt x="7620" y="146049"/>
                  </a:lnTo>
                  <a:lnTo>
                    <a:pt x="7620" y="142239"/>
                  </a:lnTo>
                  <a:close/>
                </a:path>
                <a:path w="7619" h="712470">
                  <a:moveTo>
                    <a:pt x="7620" y="146049"/>
                  </a:moveTo>
                  <a:lnTo>
                    <a:pt x="0" y="146049"/>
                  </a:lnTo>
                  <a:lnTo>
                    <a:pt x="0" y="148589"/>
                  </a:lnTo>
                  <a:lnTo>
                    <a:pt x="7620" y="148589"/>
                  </a:lnTo>
                  <a:lnTo>
                    <a:pt x="7620" y="146049"/>
                  </a:lnTo>
                  <a:close/>
                </a:path>
                <a:path w="7619" h="712470">
                  <a:moveTo>
                    <a:pt x="7620" y="148589"/>
                  </a:moveTo>
                  <a:lnTo>
                    <a:pt x="0" y="148589"/>
                  </a:lnTo>
                  <a:lnTo>
                    <a:pt x="0" y="152399"/>
                  </a:lnTo>
                  <a:lnTo>
                    <a:pt x="7620" y="152399"/>
                  </a:lnTo>
                  <a:lnTo>
                    <a:pt x="7620" y="148589"/>
                  </a:lnTo>
                  <a:close/>
                </a:path>
                <a:path w="7619" h="712470">
                  <a:moveTo>
                    <a:pt x="7620" y="152399"/>
                  </a:moveTo>
                  <a:lnTo>
                    <a:pt x="0" y="152399"/>
                  </a:lnTo>
                  <a:lnTo>
                    <a:pt x="0" y="154939"/>
                  </a:lnTo>
                  <a:lnTo>
                    <a:pt x="7620" y="154939"/>
                  </a:lnTo>
                  <a:lnTo>
                    <a:pt x="7620" y="152399"/>
                  </a:lnTo>
                  <a:close/>
                </a:path>
                <a:path w="7619" h="712470">
                  <a:moveTo>
                    <a:pt x="7620" y="154939"/>
                  </a:moveTo>
                  <a:lnTo>
                    <a:pt x="0" y="154939"/>
                  </a:lnTo>
                  <a:lnTo>
                    <a:pt x="0" y="161289"/>
                  </a:lnTo>
                  <a:lnTo>
                    <a:pt x="7620" y="161289"/>
                  </a:lnTo>
                  <a:lnTo>
                    <a:pt x="7620" y="154939"/>
                  </a:lnTo>
                  <a:close/>
                </a:path>
                <a:path w="7619" h="712470">
                  <a:moveTo>
                    <a:pt x="7620" y="161289"/>
                  </a:moveTo>
                  <a:lnTo>
                    <a:pt x="0" y="161289"/>
                  </a:lnTo>
                  <a:lnTo>
                    <a:pt x="0" y="165099"/>
                  </a:lnTo>
                  <a:lnTo>
                    <a:pt x="7620" y="165099"/>
                  </a:lnTo>
                  <a:lnTo>
                    <a:pt x="7620" y="161289"/>
                  </a:lnTo>
                  <a:close/>
                </a:path>
                <a:path w="7619" h="712470">
                  <a:moveTo>
                    <a:pt x="7620" y="165099"/>
                  </a:moveTo>
                  <a:lnTo>
                    <a:pt x="0" y="165099"/>
                  </a:lnTo>
                  <a:lnTo>
                    <a:pt x="0" y="173989"/>
                  </a:lnTo>
                  <a:lnTo>
                    <a:pt x="7620" y="173989"/>
                  </a:lnTo>
                  <a:lnTo>
                    <a:pt x="7620" y="165099"/>
                  </a:lnTo>
                  <a:close/>
                </a:path>
                <a:path w="7619" h="712470">
                  <a:moveTo>
                    <a:pt x="7620" y="173989"/>
                  </a:moveTo>
                  <a:lnTo>
                    <a:pt x="0" y="173989"/>
                  </a:lnTo>
                  <a:lnTo>
                    <a:pt x="0" y="180339"/>
                  </a:lnTo>
                  <a:lnTo>
                    <a:pt x="7620" y="180339"/>
                  </a:lnTo>
                  <a:lnTo>
                    <a:pt x="7620" y="173989"/>
                  </a:lnTo>
                  <a:close/>
                </a:path>
                <a:path w="7619" h="712470">
                  <a:moveTo>
                    <a:pt x="7620" y="180339"/>
                  </a:moveTo>
                  <a:lnTo>
                    <a:pt x="0" y="180339"/>
                  </a:lnTo>
                  <a:lnTo>
                    <a:pt x="0" y="184149"/>
                  </a:lnTo>
                  <a:lnTo>
                    <a:pt x="7620" y="184149"/>
                  </a:lnTo>
                  <a:lnTo>
                    <a:pt x="7620" y="180339"/>
                  </a:lnTo>
                  <a:close/>
                </a:path>
                <a:path w="7619" h="712470">
                  <a:moveTo>
                    <a:pt x="7620" y="184149"/>
                  </a:moveTo>
                  <a:lnTo>
                    <a:pt x="0" y="184149"/>
                  </a:lnTo>
                  <a:lnTo>
                    <a:pt x="0" y="186689"/>
                  </a:lnTo>
                  <a:lnTo>
                    <a:pt x="7620" y="186689"/>
                  </a:lnTo>
                  <a:lnTo>
                    <a:pt x="7620" y="184149"/>
                  </a:lnTo>
                  <a:close/>
                </a:path>
                <a:path w="7619" h="712470">
                  <a:moveTo>
                    <a:pt x="7620" y="186689"/>
                  </a:moveTo>
                  <a:lnTo>
                    <a:pt x="0" y="186689"/>
                  </a:lnTo>
                  <a:lnTo>
                    <a:pt x="0" y="190499"/>
                  </a:lnTo>
                  <a:lnTo>
                    <a:pt x="7620" y="190499"/>
                  </a:lnTo>
                  <a:lnTo>
                    <a:pt x="7620" y="186689"/>
                  </a:lnTo>
                  <a:close/>
                </a:path>
                <a:path w="7619" h="712470">
                  <a:moveTo>
                    <a:pt x="7620" y="190499"/>
                  </a:moveTo>
                  <a:lnTo>
                    <a:pt x="0" y="190499"/>
                  </a:lnTo>
                  <a:lnTo>
                    <a:pt x="0" y="193039"/>
                  </a:lnTo>
                  <a:lnTo>
                    <a:pt x="7620" y="193039"/>
                  </a:lnTo>
                  <a:lnTo>
                    <a:pt x="7620" y="190499"/>
                  </a:lnTo>
                  <a:close/>
                </a:path>
                <a:path w="7619" h="712470">
                  <a:moveTo>
                    <a:pt x="7620" y="193039"/>
                  </a:moveTo>
                  <a:lnTo>
                    <a:pt x="0" y="193039"/>
                  </a:lnTo>
                  <a:lnTo>
                    <a:pt x="0" y="196849"/>
                  </a:lnTo>
                  <a:lnTo>
                    <a:pt x="7620" y="196849"/>
                  </a:lnTo>
                  <a:lnTo>
                    <a:pt x="7620" y="193039"/>
                  </a:lnTo>
                  <a:close/>
                </a:path>
                <a:path w="7619" h="712470">
                  <a:moveTo>
                    <a:pt x="7620" y="196849"/>
                  </a:moveTo>
                  <a:lnTo>
                    <a:pt x="0" y="196849"/>
                  </a:lnTo>
                  <a:lnTo>
                    <a:pt x="0" y="199389"/>
                  </a:lnTo>
                  <a:lnTo>
                    <a:pt x="7620" y="199389"/>
                  </a:lnTo>
                  <a:lnTo>
                    <a:pt x="7620" y="196849"/>
                  </a:lnTo>
                  <a:close/>
                </a:path>
                <a:path w="7619" h="712470">
                  <a:moveTo>
                    <a:pt x="7620" y="199389"/>
                  </a:moveTo>
                  <a:lnTo>
                    <a:pt x="0" y="199389"/>
                  </a:lnTo>
                  <a:lnTo>
                    <a:pt x="0" y="203199"/>
                  </a:lnTo>
                  <a:lnTo>
                    <a:pt x="7620" y="203199"/>
                  </a:lnTo>
                  <a:lnTo>
                    <a:pt x="7620" y="199389"/>
                  </a:lnTo>
                  <a:close/>
                </a:path>
                <a:path w="7619" h="712470">
                  <a:moveTo>
                    <a:pt x="7620" y="203199"/>
                  </a:moveTo>
                  <a:lnTo>
                    <a:pt x="0" y="203199"/>
                  </a:lnTo>
                  <a:lnTo>
                    <a:pt x="0" y="205739"/>
                  </a:lnTo>
                  <a:lnTo>
                    <a:pt x="7620" y="205739"/>
                  </a:lnTo>
                  <a:lnTo>
                    <a:pt x="7620" y="203199"/>
                  </a:lnTo>
                  <a:close/>
                </a:path>
                <a:path w="7619" h="712470">
                  <a:moveTo>
                    <a:pt x="7620" y="205739"/>
                  </a:moveTo>
                  <a:lnTo>
                    <a:pt x="0" y="205739"/>
                  </a:lnTo>
                  <a:lnTo>
                    <a:pt x="0" y="209549"/>
                  </a:lnTo>
                  <a:lnTo>
                    <a:pt x="7620" y="209549"/>
                  </a:lnTo>
                  <a:lnTo>
                    <a:pt x="7620" y="205739"/>
                  </a:lnTo>
                  <a:close/>
                </a:path>
                <a:path w="7619" h="712470">
                  <a:moveTo>
                    <a:pt x="7620" y="209549"/>
                  </a:moveTo>
                  <a:lnTo>
                    <a:pt x="0" y="209549"/>
                  </a:lnTo>
                  <a:lnTo>
                    <a:pt x="0" y="210819"/>
                  </a:lnTo>
                  <a:lnTo>
                    <a:pt x="1270" y="210819"/>
                  </a:lnTo>
                  <a:lnTo>
                    <a:pt x="1270" y="212089"/>
                  </a:lnTo>
                  <a:lnTo>
                    <a:pt x="7620" y="212089"/>
                  </a:lnTo>
                  <a:lnTo>
                    <a:pt x="7620" y="209549"/>
                  </a:lnTo>
                  <a:close/>
                </a:path>
                <a:path w="7619" h="712470">
                  <a:moveTo>
                    <a:pt x="7620" y="212089"/>
                  </a:moveTo>
                  <a:lnTo>
                    <a:pt x="2540" y="212089"/>
                  </a:lnTo>
                  <a:lnTo>
                    <a:pt x="2540" y="213359"/>
                  </a:lnTo>
                  <a:lnTo>
                    <a:pt x="3810" y="213359"/>
                  </a:lnTo>
                  <a:lnTo>
                    <a:pt x="3810" y="215899"/>
                  </a:lnTo>
                  <a:lnTo>
                    <a:pt x="7620" y="215899"/>
                  </a:lnTo>
                  <a:lnTo>
                    <a:pt x="7620" y="212089"/>
                  </a:lnTo>
                  <a:close/>
                </a:path>
                <a:path w="7619" h="712470">
                  <a:moveTo>
                    <a:pt x="7620" y="215899"/>
                  </a:moveTo>
                  <a:lnTo>
                    <a:pt x="5080" y="215899"/>
                  </a:lnTo>
                  <a:lnTo>
                    <a:pt x="5080" y="217169"/>
                  </a:lnTo>
                  <a:lnTo>
                    <a:pt x="6350" y="217169"/>
                  </a:lnTo>
                  <a:lnTo>
                    <a:pt x="6350" y="218439"/>
                  </a:lnTo>
                  <a:lnTo>
                    <a:pt x="7620" y="218439"/>
                  </a:lnTo>
                  <a:lnTo>
                    <a:pt x="7620" y="215899"/>
                  </a:lnTo>
                  <a:close/>
                </a:path>
                <a:path w="7619" h="712470">
                  <a:moveTo>
                    <a:pt x="7620" y="708659"/>
                  </a:moveTo>
                  <a:lnTo>
                    <a:pt x="0" y="708659"/>
                  </a:lnTo>
                  <a:lnTo>
                    <a:pt x="0" y="711199"/>
                  </a:lnTo>
                  <a:lnTo>
                    <a:pt x="3810" y="711199"/>
                  </a:lnTo>
                  <a:lnTo>
                    <a:pt x="3810" y="712469"/>
                  </a:lnTo>
                  <a:lnTo>
                    <a:pt x="7620" y="712469"/>
                  </a:lnTo>
                  <a:lnTo>
                    <a:pt x="7620" y="708659"/>
                  </a:lnTo>
                  <a:close/>
                </a:path>
                <a:path w="7619" h="712470">
                  <a:moveTo>
                    <a:pt x="7620" y="706119"/>
                  </a:moveTo>
                  <a:lnTo>
                    <a:pt x="0" y="706119"/>
                  </a:lnTo>
                  <a:lnTo>
                    <a:pt x="0" y="707389"/>
                  </a:lnTo>
                  <a:lnTo>
                    <a:pt x="7620" y="707389"/>
                  </a:lnTo>
                  <a:lnTo>
                    <a:pt x="7620" y="706119"/>
                  </a:lnTo>
                  <a:close/>
                </a:path>
                <a:path w="7619" h="712470">
                  <a:moveTo>
                    <a:pt x="7620" y="702309"/>
                  </a:moveTo>
                  <a:lnTo>
                    <a:pt x="0" y="702309"/>
                  </a:lnTo>
                  <a:lnTo>
                    <a:pt x="0" y="704849"/>
                  </a:lnTo>
                  <a:lnTo>
                    <a:pt x="7620" y="704849"/>
                  </a:lnTo>
                  <a:lnTo>
                    <a:pt x="7620" y="702309"/>
                  </a:lnTo>
                  <a:close/>
                </a:path>
                <a:path w="7619" h="712470">
                  <a:moveTo>
                    <a:pt x="7620" y="699769"/>
                  </a:moveTo>
                  <a:lnTo>
                    <a:pt x="0" y="699769"/>
                  </a:lnTo>
                  <a:lnTo>
                    <a:pt x="0" y="701039"/>
                  </a:lnTo>
                  <a:lnTo>
                    <a:pt x="7620" y="701039"/>
                  </a:lnTo>
                  <a:lnTo>
                    <a:pt x="7620" y="699769"/>
                  </a:lnTo>
                  <a:close/>
                </a:path>
                <a:path w="7619" h="712470">
                  <a:moveTo>
                    <a:pt x="7620" y="695959"/>
                  </a:moveTo>
                  <a:lnTo>
                    <a:pt x="0" y="695959"/>
                  </a:lnTo>
                  <a:lnTo>
                    <a:pt x="0" y="698499"/>
                  </a:lnTo>
                  <a:lnTo>
                    <a:pt x="7620" y="698499"/>
                  </a:lnTo>
                  <a:lnTo>
                    <a:pt x="7620" y="695959"/>
                  </a:lnTo>
                  <a:close/>
                </a:path>
                <a:path w="7619" h="712470">
                  <a:moveTo>
                    <a:pt x="7620" y="693419"/>
                  </a:moveTo>
                  <a:lnTo>
                    <a:pt x="0" y="693419"/>
                  </a:lnTo>
                  <a:lnTo>
                    <a:pt x="0" y="694689"/>
                  </a:lnTo>
                  <a:lnTo>
                    <a:pt x="7620" y="694689"/>
                  </a:lnTo>
                  <a:lnTo>
                    <a:pt x="7620" y="693419"/>
                  </a:lnTo>
                  <a:close/>
                </a:path>
                <a:path w="7619" h="712470">
                  <a:moveTo>
                    <a:pt x="7620" y="689609"/>
                  </a:moveTo>
                  <a:lnTo>
                    <a:pt x="0" y="689609"/>
                  </a:lnTo>
                  <a:lnTo>
                    <a:pt x="0" y="692149"/>
                  </a:lnTo>
                  <a:lnTo>
                    <a:pt x="7620" y="692149"/>
                  </a:lnTo>
                  <a:lnTo>
                    <a:pt x="7620" y="689609"/>
                  </a:lnTo>
                  <a:close/>
                </a:path>
                <a:path w="7619" h="712470">
                  <a:moveTo>
                    <a:pt x="7620" y="687069"/>
                  </a:moveTo>
                  <a:lnTo>
                    <a:pt x="0" y="687069"/>
                  </a:lnTo>
                  <a:lnTo>
                    <a:pt x="0" y="688339"/>
                  </a:lnTo>
                  <a:lnTo>
                    <a:pt x="7620" y="688339"/>
                  </a:lnTo>
                  <a:lnTo>
                    <a:pt x="7620" y="687069"/>
                  </a:lnTo>
                  <a:close/>
                </a:path>
                <a:path w="7619" h="712470">
                  <a:moveTo>
                    <a:pt x="7620" y="683259"/>
                  </a:moveTo>
                  <a:lnTo>
                    <a:pt x="0" y="683259"/>
                  </a:lnTo>
                  <a:lnTo>
                    <a:pt x="0" y="685799"/>
                  </a:lnTo>
                  <a:lnTo>
                    <a:pt x="7620" y="685799"/>
                  </a:lnTo>
                  <a:lnTo>
                    <a:pt x="7620" y="683259"/>
                  </a:lnTo>
                  <a:close/>
                </a:path>
                <a:path w="7619" h="712470">
                  <a:moveTo>
                    <a:pt x="7620" y="680719"/>
                  </a:moveTo>
                  <a:lnTo>
                    <a:pt x="0" y="680719"/>
                  </a:lnTo>
                  <a:lnTo>
                    <a:pt x="0" y="681989"/>
                  </a:lnTo>
                  <a:lnTo>
                    <a:pt x="7620" y="681989"/>
                  </a:lnTo>
                  <a:lnTo>
                    <a:pt x="7620" y="680719"/>
                  </a:lnTo>
                  <a:close/>
                </a:path>
                <a:path w="7619" h="712470">
                  <a:moveTo>
                    <a:pt x="7620" y="676909"/>
                  </a:moveTo>
                  <a:lnTo>
                    <a:pt x="0" y="676909"/>
                  </a:lnTo>
                  <a:lnTo>
                    <a:pt x="0" y="679449"/>
                  </a:lnTo>
                  <a:lnTo>
                    <a:pt x="7620" y="679449"/>
                  </a:lnTo>
                  <a:lnTo>
                    <a:pt x="7620" y="676909"/>
                  </a:lnTo>
                  <a:close/>
                </a:path>
                <a:path w="7619" h="712470">
                  <a:moveTo>
                    <a:pt x="7620" y="674369"/>
                  </a:moveTo>
                  <a:lnTo>
                    <a:pt x="0" y="674369"/>
                  </a:lnTo>
                  <a:lnTo>
                    <a:pt x="0" y="675639"/>
                  </a:lnTo>
                  <a:lnTo>
                    <a:pt x="7620" y="675639"/>
                  </a:lnTo>
                  <a:lnTo>
                    <a:pt x="7620" y="674369"/>
                  </a:lnTo>
                  <a:close/>
                </a:path>
                <a:path w="7619" h="712470">
                  <a:moveTo>
                    <a:pt x="7620" y="670559"/>
                  </a:moveTo>
                  <a:lnTo>
                    <a:pt x="0" y="670559"/>
                  </a:lnTo>
                  <a:lnTo>
                    <a:pt x="0" y="673099"/>
                  </a:lnTo>
                  <a:lnTo>
                    <a:pt x="7620" y="673099"/>
                  </a:lnTo>
                  <a:lnTo>
                    <a:pt x="7620" y="670559"/>
                  </a:lnTo>
                  <a:close/>
                </a:path>
                <a:path w="7619" h="712470">
                  <a:moveTo>
                    <a:pt x="7620" y="668019"/>
                  </a:moveTo>
                  <a:lnTo>
                    <a:pt x="0" y="668019"/>
                  </a:lnTo>
                  <a:lnTo>
                    <a:pt x="0" y="669289"/>
                  </a:lnTo>
                  <a:lnTo>
                    <a:pt x="7620" y="669289"/>
                  </a:lnTo>
                  <a:lnTo>
                    <a:pt x="7620" y="668019"/>
                  </a:lnTo>
                  <a:close/>
                </a:path>
                <a:path w="7619" h="712470">
                  <a:moveTo>
                    <a:pt x="7620" y="664209"/>
                  </a:moveTo>
                  <a:lnTo>
                    <a:pt x="0" y="664209"/>
                  </a:lnTo>
                  <a:lnTo>
                    <a:pt x="0" y="666749"/>
                  </a:lnTo>
                  <a:lnTo>
                    <a:pt x="7620" y="666749"/>
                  </a:lnTo>
                  <a:lnTo>
                    <a:pt x="7620" y="664209"/>
                  </a:lnTo>
                  <a:close/>
                </a:path>
                <a:path w="7619" h="712470">
                  <a:moveTo>
                    <a:pt x="7620" y="661669"/>
                  </a:moveTo>
                  <a:lnTo>
                    <a:pt x="0" y="661669"/>
                  </a:lnTo>
                  <a:lnTo>
                    <a:pt x="0" y="662939"/>
                  </a:lnTo>
                  <a:lnTo>
                    <a:pt x="7620" y="662939"/>
                  </a:lnTo>
                  <a:lnTo>
                    <a:pt x="7620" y="661669"/>
                  </a:lnTo>
                  <a:close/>
                </a:path>
                <a:path w="7619" h="712470">
                  <a:moveTo>
                    <a:pt x="7620" y="657859"/>
                  </a:moveTo>
                  <a:lnTo>
                    <a:pt x="0" y="657859"/>
                  </a:lnTo>
                  <a:lnTo>
                    <a:pt x="0" y="660399"/>
                  </a:lnTo>
                  <a:lnTo>
                    <a:pt x="7620" y="660399"/>
                  </a:lnTo>
                  <a:lnTo>
                    <a:pt x="7620" y="657859"/>
                  </a:lnTo>
                  <a:close/>
                </a:path>
                <a:path w="7619" h="712470">
                  <a:moveTo>
                    <a:pt x="7620" y="655319"/>
                  </a:moveTo>
                  <a:lnTo>
                    <a:pt x="0" y="655319"/>
                  </a:lnTo>
                  <a:lnTo>
                    <a:pt x="0" y="656589"/>
                  </a:lnTo>
                  <a:lnTo>
                    <a:pt x="7620" y="656589"/>
                  </a:lnTo>
                  <a:lnTo>
                    <a:pt x="7620" y="655319"/>
                  </a:lnTo>
                  <a:close/>
                </a:path>
                <a:path w="7619" h="712470">
                  <a:moveTo>
                    <a:pt x="7620" y="650239"/>
                  </a:moveTo>
                  <a:lnTo>
                    <a:pt x="0" y="650239"/>
                  </a:lnTo>
                  <a:lnTo>
                    <a:pt x="0" y="654049"/>
                  </a:lnTo>
                  <a:lnTo>
                    <a:pt x="7620" y="654049"/>
                  </a:lnTo>
                  <a:lnTo>
                    <a:pt x="7620" y="650239"/>
                  </a:lnTo>
                  <a:close/>
                </a:path>
                <a:path w="7619" h="712470">
                  <a:moveTo>
                    <a:pt x="7620" y="643889"/>
                  </a:moveTo>
                  <a:lnTo>
                    <a:pt x="0" y="643889"/>
                  </a:lnTo>
                  <a:lnTo>
                    <a:pt x="0" y="648969"/>
                  </a:lnTo>
                  <a:lnTo>
                    <a:pt x="7620" y="648969"/>
                  </a:lnTo>
                  <a:lnTo>
                    <a:pt x="7620" y="643889"/>
                  </a:lnTo>
                  <a:close/>
                </a:path>
                <a:path w="7619" h="712470">
                  <a:moveTo>
                    <a:pt x="7620" y="637539"/>
                  </a:moveTo>
                  <a:lnTo>
                    <a:pt x="0" y="637539"/>
                  </a:lnTo>
                  <a:lnTo>
                    <a:pt x="0" y="642619"/>
                  </a:lnTo>
                  <a:lnTo>
                    <a:pt x="7620" y="642619"/>
                  </a:lnTo>
                  <a:lnTo>
                    <a:pt x="7620" y="637539"/>
                  </a:lnTo>
                  <a:close/>
                </a:path>
                <a:path w="7619" h="712470">
                  <a:moveTo>
                    <a:pt x="7620" y="631189"/>
                  </a:moveTo>
                  <a:lnTo>
                    <a:pt x="0" y="631189"/>
                  </a:lnTo>
                  <a:lnTo>
                    <a:pt x="0" y="636269"/>
                  </a:lnTo>
                  <a:lnTo>
                    <a:pt x="7620" y="636269"/>
                  </a:lnTo>
                  <a:lnTo>
                    <a:pt x="7620" y="631189"/>
                  </a:lnTo>
                  <a:close/>
                </a:path>
                <a:path w="7619" h="712470">
                  <a:moveTo>
                    <a:pt x="7620" y="624839"/>
                  </a:moveTo>
                  <a:lnTo>
                    <a:pt x="0" y="624839"/>
                  </a:lnTo>
                  <a:lnTo>
                    <a:pt x="0" y="629919"/>
                  </a:lnTo>
                  <a:lnTo>
                    <a:pt x="7620" y="629919"/>
                  </a:lnTo>
                  <a:lnTo>
                    <a:pt x="7620" y="624839"/>
                  </a:lnTo>
                  <a:close/>
                </a:path>
                <a:path w="7619" h="712470">
                  <a:moveTo>
                    <a:pt x="7620" y="618489"/>
                  </a:moveTo>
                  <a:lnTo>
                    <a:pt x="0" y="618489"/>
                  </a:lnTo>
                  <a:lnTo>
                    <a:pt x="0" y="623569"/>
                  </a:lnTo>
                  <a:lnTo>
                    <a:pt x="7620" y="623569"/>
                  </a:lnTo>
                  <a:lnTo>
                    <a:pt x="7620" y="618489"/>
                  </a:lnTo>
                  <a:close/>
                </a:path>
                <a:path w="7619" h="712470">
                  <a:moveTo>
                    <a:pt x="7620" y="612139"/>
                  </a:moveTo>
                  <a:lnTo>
                    <a:pt x="0" y="612139"/>
                  </a:lnTo>
                  <a:lnTo>
                    <a:pt x="0" y="617219"/>
                  </a:lnTo>
                  <a:lnTo>
                    <a:pt x="7620" y="617219"/>
                  </a:lnTo>
                  <a:lnTo>
                    <a:pt x="7620" y="612139"/>
                  </a:lnTo>
                  <a:close/>
                </a:path>
                <a:path w="7619" h="712470">
                  <a:moveTo>
                    <a:pt x="7620" y="605789"/>
                  </a:moveTo>
                  <a:lnTo>
                    <a:pt x="0" y="605789"/>
                  </a:lnTo>
                  <a:lnTo>
                    <a:pt x="0" y="610869"/>
                  </a:lnTo>
                  <a:lnTo>
                    <a:pt x="7620" y="610869"/>
                  </a:lnTo>
                  <a:lnTo>
                    <a:pt x="7620" y="605789"/>
                  </a:lnTo>
                  <a:close/>
                </a:path>
                <a:path w="7619" h="712470">
                  <a:moveTo>
                    <a:pt x="7620" y="599439"/>
                  </a:moveTo>
                  <a:lnTo>
                    <a:pt x="0" y="599439"/>
                  </a:lnTo>
                  <a:lnTo>
                    <a:pt x="0" y="604519"/>
                  </a:lnTo>
                  <a:lnTo>
                    <a:pt x="7620" y="604519"/>
                  </a:lnTo>
                  <a:lnTo>
                    <a:pt x="7620" y="599439"/>
                  </a:lnTo>
                  <a:close/>
                </a:path>
                <a:path w="7619" h="712470">
                  <a:moveTo>
                    <a:pt x="7620" y="593089"/>
                  </a:moveTo>
                  <a:lnTo>
                    <a:pt x="0" y="593089"/>
                  </a:lnTo>
                  <a:lnTo>
                    <a:pt x="0" y="598169"/>
                  </a:lnTo>
                  <a:lnTo>
                    <a:pt x="7620" y="598169"/>
                  </a:lnTo>
                  <a:lnTo>
                    <a:pt x="7620" y="593089"/>
                  </a:lnTo>
                  <a:close/>
                </a:path>
                <a:path w="7619" h="712470">
                  <a:moveTo>
                    <a:pt x="7620" y="586739"/>
                  </a:moveTo>
                  <a:lnTo>
                    <a:pt x="0" y="586739"/>
                  </a:lnTo>
                  <a:lnTo>
                    <a:pt x="0" y="591819"/>
                  </a:lnTo>
                  <a:lnTo>
                    <a:pt x="7620" y="591819"/>
                  </a:lnTo>
                  <a:lnTo>
                    <a:pt x="7620" y="586739"/>
                  </a:lnTo>
                  <a:close/>
                </a:path>
                <a:path w="7619" h="712470">
                  <a:moveTo>
                    <a:pt x="7620" y="580389"/>
                  </a:moveTo>
                  <a:lnTo>
                    <a:pt x="0" y="580389"/>
                  </a:lnTo>
                  <a:lnTo>
                    <a:pt x="0" y="585469"/>
                  </a:lnTo>
                  <a:lnTo>
                    <a:pt x="7620" y="585469"/>
                  </a:lnTo>
                  <a:lnTo>
                    <a:pt x="7620" y="580389"/>
                  </a:lnTo>
                  <a:close/>
                </a:path>
                <a:path w="7619" h="712470">
                  <a:moveTo>
                    <a:pt x="7620" y="574039"/>
                  </a:moveTo>
                  <a:lnTo>
                    <a:pt x="0" y="574039"/>
                  </a:lnTo>
                  <a:lnTo>
                    <a:pt x="0" y="579119"/>
                  </a:lnTo>
                  <a:lnTo>
                    <a:pt x="7620" y="579119"/>
                  </a:lnTo>
                  <a:lnTo>
                    <a:pt x="7620" y="574039"/>
                  </a:lnTo>
                  <a:close/>
                </a:path>
                <a:path w="7619" h="712470">
                  <a:moveTo>
                    <a:pt x="7620" y="566419"/>
                  </a:moveTo>
                  <a:lnTo>
                    <a:pt x="0" y="566419"/>
                  </a:lnTo>
                  <a:lnTo>
                    <a:pt x="0" y="572769"/>
                  </a:lnTo>
                  <a:lnTo>
                    <a:pt x="7620" y="572769"/>
                  </a:lnTo>
                  <a:lnTo>
                    <a:pt x="7620" y="566419"/>
                  </a:lnTo>
                  <a:close/>
                </a:path>
                <a:path w="7619" h="712470">
                  <a:moveTo>
                    <a:pt x="7620" y="561339"/>
                  </a:moveTo>
                  <a:lnTo>
                    <a:pt x="0" y="561339"/>
                  </a:lnTo>
                  <a:lnTo>
                    <a:pt x="0" y="565149"/>
                  </a:lnTo>
                  <a:lnTo>
                    <a:pt x="7620" y="565149"/>
                  </a:lnTo>
                  <a:lnTo>
                    <a:pt x="7620" y="561339"/>
                  </a:lnTo>
                  <a:close/>
                </a:path>
                <a:path w="7619" h="712470">
                  <a:moveTo>
                    <a:pt x="7620" y="554989"/>
                  </a:moveTo>
                  <a:lnTo>
                    <a:pt x="0" y="554989"/>
                  </a:lnTo>
                  <a:lnTo>
                    <a:pt x="0" y="560069"/>
                  </a:lnTo>
                  <a:lnTo>
                    <a:pt x="7620" y="560069"/>
                  </a:lnTo>
                  <a:lnTo>
                    <a:pt x="7620" y="554989"/>
                  </a:lnTo>
                  <a:close/>
                </a:path>
                <a:path w="7619" h="712470">
                  <a:moveTo>
                    <a:pt x="7620" y="547369"/>
                  </a:moveTo>
                  <a:lnTo>
                    <a:pt x="0" y="547369"/>
                  </a:lnTo>
                  <a:lnTo>
                    <a:pt x="0" y="553719"/>
                  </a:lnTo>
                  <a:lnTo>
                    <a:pt x="7620" y="553719"/>
                  </a:lnTo>
                  <a:lnTo>
                    <a:pt x="7620" y="547369"/>
                  </a:lnTo>
                  <a:close/>
                </a:path>
                <a:path w="7619" h="712470">
                  <a:moveTo>
                    <a:pt x="7620" y="542289"/>
                  </a:moveTo>
                  <a:lnTo>
                    <a:pt x="0" y="542289"/>
                  </a:lnTo>
                  <a:lnTo>
                    <a:pt x="0" y="546099"/>
                  </a:lnTo>
                  <a:lnTo>
                    <a:pt x="7620" y="546099"/>
                  </a:lnTo>
                  <a:lnTo>
                    <a:pt x="7620" y="542289"/>
                  </a:lnTo>
                  <a:close/>
                </a:path>
                <a:path w="7619" h="712470">
                  <a:moveTo>
                    <a:pt x="7620" y="535939"/>
                  </a:moveTo>
                  <a:lnTo>
                    <a:pt x="0" y="535939"/>
                  </a:lnTo>
                  <a:lnTo>
                    <a:pt x="0" y="541019"/>
                  </a:lnTo>
                  <a:lnTo>
                    <a:pt x="7620" y="541019"/>
                  </a:lnTo>
                  <a:lnTo>
                    <a:pt x="7620" y="535939"/>
                  </a:lnTo>
                  <a:close/>
                </a:path>
                <a:path w="7619" h="712470">
                  <a:moveTo>
                    <a:pt x="7620" y="529589"/>
                  </a:moveTo>
                  <a:lnTo>
                    <a:pt x="0" y="529589"/>
                  </a:lnTo>
                  <a:lnTo>
                    <a:pt x="0" y="534669"/>
                  </a:lnTo>
                  <a:lnTo>
                    <a:pt x="7620" y="534669"/>
                  </a:lnTo>
                  <a:lnTo>
                    <a:pt x="7620" y="529589"/>
                  </a:lnTo>
                  <a:close/>
                </a:path>
                <a:path w="7619" h="712470">
                  <a:moveTo>
                    <a:pt x="7620" y="523239"/>
                  </a:moveTo>
                  <a:lnTo>
                    <a:pt x="0" y="523239"/>
                  </a:lnTo>
                  <a:lnTo>
                    <a:pt x="0" y="528319"/>
                  </a:lnTo>
                  <a:lnTo>
                    <a:pt x="7620" y="528319"/>
                  </a:lnTo>
                  <a:lnTo>
                    <a:pt x="7620" y="523239"/>
                  </a:lnTo>
                  <a:close/>
                </a:path>
                <a:path w="7619" h="712470">
                  <a:moveTo>
                    <a:pt x="7620" y="516889"/>
                  </a:moveTo>
                  <a:lnTo>
                    <a:pt x="0" y="516889"/>
                  </a:lnTo>
                  <a:lnTo>
                    <a:pt x="0" y="521969"/>
                  </a:lnTo>
                  <a:lnTo>
                    <a:pt x="7620" y="521969"/>
                  </a:lnTo>
                  <a:lnTo>
                    <a:pt x="7620" y="516889"/>
                  </a:lnTo>
                  <a:close/>
                </a:path>
                <a:path w="7619" h="712470">
                  <a:moveTo>
                    <a:pt x="7620" y="510539"/>
                  </a:moveTo>
                  <a:lnTo>
                    <a:pt x="0" y="510539"/>
                  </a:lnTo>
                  <a:lnTo>
                    <a:pt x="0" y="515619"/>
                  </a:lnTo>
                  <a:lnTo>
                    <a:pt x="7620" y="515619"/>
                  </a:lnTo>
                  <a:lnTo>
                    <a:pt x="7620" y="510539"/>
                  </a:lnTo>
                  <a:close/>
                </a:path>
                <a:path w="7619" h="712470">
                  <a:moveTo>
                    <a:pt x="7620" y="504189"/>
                  </a:moveTo>
                  <a:lnTo>
                    <a:pt x="0" y="504189"/>
                  </a:lnTo>
                  <a:lnTo>
                    <a:pt x="0" y="509269"/>
                  </a:lnTo>
                  <a:lnTo>
                    <a:pt x="7620" y="509269"/>
                  </a:lnTo>
                  <a:lnTo>
                    <a:pt x="7620" y="504189"/>
                  </a:lnTo>
                  <a:close/>
                </a:path>
                <a:path w="7619" h="712470">
                  <a:moveTo>
                    <a:pt x="2540" y="502919"/>
                  </a:moveTo>
                  <a:lnTo>
                    <a:pt x="1270" y="502919"/>
                  </a:lnTo>
                  <a:lnTo>
                    <a:pt x="1269" y="504189"/>
                  </a:lnTo>
                  <a:lnTo>
                    <a:pt x="2539" y="504189"/>
                  </a:lnTo>
                  <a:lnTo>
                    <a:pt x="2540" y="502919"/>
                  </a:lnTo>
                  <a:close/>
                </a:path>
                <a:path w="7619" h="712470">
                  <a:moveTo>
                    <a:pt x="7620" y="496569"/>
                  </a:moveTo>
                  <a:lnTo>
                    <a:pt x="6350" y="496569"/>
                  </a:lnTo>
                  <a:lnTo>
                    <a:pt x="6350" y="497839"/>
                  </a:lnTo>
                  <a:lnTo>
                    <a:pt x="5080" y="497839"/>
                  </a:lnTo>
                  <a:lnTo>
                    <a:pt x="5080" y="500379"/>
                  </a:lnTo>
                  <a:lnTo>
                    <a:pt x="3810" y="500379"/>
                  </a:lnTo>
                  <a:lnTo>
                    <a:pt x="3810" y="502919"/>
                  </a:lnTo>
                  <a:lnTo>
                    <a:pt x="7620" y="502919"/>
                  </a:lnTo>
                  <a:lnTo>
                    <a:pt x="7620" y="496569"/>
                  </a:lnTo>
                  <a:close/>
                </a:path>
              </a:pathLst>
            </a:custGeom>
            <a:solidFill>
              <a:srgbClr val="5B00F2"/>
            </a:solidFill>
          </p:spPr>
          <p:txBody>
            <a:bodyPr bIns="0" lIns="0" rIns="0" rtlCol="0" tIns="0" wrap="square"/>
            <a:p/>
          </p:txBody>
        </p:sp>
        <p:sp>
          <p:nvSpPr>
            <p:cNvPr id="1050477" name="object 1785"/>
            <p:cNvSpPr/>
            <p:nvPr/>
          </p:nvSpPr>
          <p:spPr>
            <a:xfrm>
              <a:off x="2713989" y="5797550"/>
              <a:ext cx="6350" cy="716280"/>
            </a:xfrm>
            <a:custGeom>
              <a:avLst/>
              <a:ahLst/>
              <a:rect l="l" t="t" r="r" b="b"/>
              <a:pathLst>
                <a:path w="6350" h="716279">
                  <a:moveTo>
                    <a:pt x="1270" y="0"/>
                  </a:moveTo>
                  <a:lnTo>
                    <a:pt x="0" y="0"/>
                  </a:lnTo>
                  <a:lnTo>
                    <a:pt x="0" y="3809"/>
                  </a:lnTo>
                  <a:lnTo>
                    <a:pt x="6350" y="3809"/>
                  </a:lnTo>
                  <a:lnTo>
                    <a:pt x="6350" y="1270"/>
                  </a:lnTo>
                  <a:lnTo>
                    <a:pt x="1270" y="1270"/>
                  </a:lnTo>
                  <a:lnTo>
                    <a:pt x="1270" y="0"/>
                  </a:lnTo>
                  <a:close/>
                </a:path>
                <a:path w="6350" h="716279">
                  <a:moveTo>
                    <a:pt x="6350" y="3810"/>
                  </a:moveTo>
                  <a:lnTo>
                    <a:pt x="0" y="3810"/>
                  </a:lnTo>
                  <a:lnTo>
                    <a:pt x="0" y="7619"/>
                  </a:lnTo>
                  <a:lnTo>
                    <a:pt x="6350" y="7619"/>
                  </a:lnTo>
                  <a:lnTo>
                    <a:pt x="6350" y="3810"/>
                  </a:lnTo>
                  <a:close/>
                </a:path>
                <a:path w="6350" h="716279">
                  <a:moveTo>
                    <a:pt x="6350" y="7620"/>
                  </a:moveTo>
                  <a:lnTo>
                    <a:pt x="0" y="7620"/>
                  </a:lnTo>
                  <a:lnTo>
                    <a:pt x="0" y="10159"/>
                  </a:lnTo>
                  <a:lnTo>
                    <a:pt x="6350" y="10159"/>
                  </a:lnTo>
                  <a:lnTo>
                    <a:pt x="6350" y="7620"/>
                  </a:lnTo>
                  <a:close/>
                </a:path>
                <a:path w="6350" h="716279">
                  <a:moveTo>
                    <a:pt x="6350" y="10160"/>
                  </a:moveTo>
                  <a:lnTo>
                    <a:pt x="0" y="10160"/>
                  </a:lnTo>
                  <a:lnTo>
                    <a:pt x="0" y="16509"/>
                  </a:lnTo>
                  <a:lnTo>
                    <a:pt x="6350" y="16509"/>
                  </a:lnTo>
                  <a:lnTo>
                    <a:pt x="6350" y="10160"/>
                  </a:lnTo>
                  <a:close/>
                </a:path>
                <a:path w="6350" h="716279">
                  <a:moveTo>
                    <a:pt x="6350" y="16510"/>
                  </a:moveTo>
                  <a:lnTo>
                    <a:pt x="0" y="16510"/>
                  </a:lnTo>
                  <a:lnTo>
                    <a:pt x="0" y="20319"/>
                  </a:lnTo>
                  <a:lnTo>
                    <a:pt x="6350" y="20319"/>
                  </a:lnTo>
                  <a:lnTo>
                    <a:pt x="6350" y="16510"/>
                  </a:lnTo>
                  <a:close/>
                </a:path>
                <a:path w="6350" h="716279">
                  <a:moveTo>
                    <a:pt x="6350" y="20320"/>
                  </a:moveTo>
                  <a:lnTo>
                    <a:pt x="0" y="20320"/>
                  </a:lnTo>
                  <a:lnTo>
                    <a:pt x="0" y="26669"/>
                  </a:lnTo>
                  <a:lnTo>
                    <a:pt x="6350" y="26669"/>
                  </a:lnTo>
                  <a:lnTo>
                    <a:pt x="6350" y="20320"/>
                  </a:lnTo>
                  <a:close/>
                </a:path>
                <a:path w="6350" h="716279">
                  <a:moveTo>
                    <a:pt x="6350" y="26670"/>
                  </a:moveTo>
                  <a:lnTo>
                    <a:pt x="0" y="26670"/>
                  </a:lnTo>
                  <a:lnTo>
                    <a:pt x="0" y="39369"/>
                  </a:lnTo>
                  <a:lnTo>
                    <a:pt x="6350" y="39369"/>
                  </a:lnTo>
                  <a:lnTo>
                    <a:pt x="6350" y="26670"/>
                  </a:lnTo>
                  <a:close/>
                </a:path>
                <a:path w="6350" h="716279">
                  <a:moveTo>
                    <a:pt x="6350" y="39370"/>
                  </a:moveTo>
                  <a:lnTo>
                    <a:pt x="0" y="39370"/>
                  </a:lnTo>
                  <a:lnTo>
                    <a:pt x="0" y="41909"/>
                  </a:lnTo>
                  <a:lnTo>
                    <a:pt x="6350" y="41909"/>
                  </a:lnTo>
                  <a:lnTo>
                    <a:pt x="6350" y="39370"/>
                  </a:lnTo>
                  <a:close/>
                </a:path>
                <a:path w="6350" h="716279">
                  <a:moveTo>
                    <a:pt x="6350" y="41910"/>
                  </a:moveTo>
                  <a:lnTo>
                    <a:pt x="0" y="41910"/>
                  </a:lnTo>
                  <a:lnTo>
                    <a:pt x="0" y="45719"/>
                  </a:lnTo>
                  <a:lnTo>
                    <a:pt x="6350" y="45719"/>
                  </a:lnTo>
                  <a:lnTo>
                    <a:pt x="6350" y="41910"/>
                  </a:lnTo>
                  <a:close/>
                </a:path>
                <a:path w="6350" h="716279">
                  <a:moveTo>
                    <a:pt x="6350" y="45720"/>
                  </a:moveTo>
                  <a:lnTo>
                    <a:pt x="0" y="45720"/>
                  </a:lnTo>
                  <a:lnTo>
                    <a:pt x="0" y="48259"/>
                  </a:lnTo>
                  <a:lnTo>
                    <a:pt x="6350" y="48259"/>
                  </a:lnTo>
                  <a:lnTo>
                    <a:pt x="6350" y="45720"/>
                  </a:lnTo>
                  <a:close/>
                </a:path>
                <a:path w="6350" h="716279">
                  <a:moveTo>
                    <a:pt x="6350" y="48260"/>
                  </a:moveTo>
                  <a:lnTo>
                    <a:pt x="0" y="48260"/>
                  </a:lnTo>
                  <a:lnTo>
                    <a:pt x="0" y="52069"/>
                  </a:lnTo>
                  <a:lnTo>
                    <a:pt x="6350" y="52069"/>
                  </a:lnTo>
                  <a:lnTo>
                    <a:pt x="6350" y="48260"/>
                  </a:lnTo>
                  <a:close/>
                </a:path>
                <a:path w="6350" h="716279">
                  <a:moveTo>
                    <a:pt x="6350" y="52070"/>
                  </a:moveTo>
                  <a:lnTo>
                    <a:pt x="0" y="52070"/>
                  </a:lnTo>
                  <a:lnTo>
                    <a:pt x="0" y="54609"/>
                  </a:lnTo>
                  <a:lnTo>
                    <a:pt x="6350" y="54609"/>
                  </a:lnTo>
                  <a:lnTo>
                    <a:pt x="6350" y="52070"/>
                  </a:lnTo>
                  <a:close/>
                </a:path>
                <a:path w="6350" h="716279">
                  <a:moveTo>
                    <a:pt x="6350" y="54610"/>
                  </a:moveTo>
                  <a:lnTo>
                    <a:pt x="0" y="54610"/>
                  </a:lnTo>
                  <a:lnTo>
                    <a:pt x="0" y="58419"/>
                  </a:lnTo>
                  <a:lnTo>
                    <a:pt x="6350" y="58419"/>
                  </a:lnTo>
                  <a:lnTo>
                    <a:pt x="6350" y="54610"/>
                  </a:lnTo>
                  <a:close/>
                </a:path>
                <a:path w="6350" h="716279">
                  <a:moveTo>
                    <a:pt x="6350" y="58420"/>
                  </a:moveTo>
                  <a:lnTo>
                    <a:pt x="0" y="58420"/>
                  </a:lnTo>
                  <a:lnTo>
                    <a:pt x="0" y="60959"/>
                  </a:lnTo>
                  <a:lnTo>
                    <a:pt x="6350" y="60959"/>
                  </a:lnTo>
                  <a:lnTo>
                    <a:pt x="6350" y="58420"/>
                  </a:lnTo>
                  <a:close/>
                </a:path>
                <a:path w="6350" h="716279">
                  <a:moveTo>
                    <a:pt x="6350" y="60960"/>
                  </a:moveTo>
                  <a:lnTo>
                    <a:pt x="0" y="60960"/>
                  </a:lnTo>
                  <a:lnTo>
                    <a:pt x="0" y="67309"/>
                  </a:lnTo>
                  <a:lnTo>
                    <a:pt x="6350" y="67309"/>
                  </a:lnTo>
                  <a:lnTo>
                    <a:pt x="6350" y="60960"/>
                  </a:lnTo>
                  <a:close/>
                </a:path>
                <a:path w="6350" h="716279">
                  <a:moveTo>
                    <a:pt x="6350" y="67310"/>
                  </a:moveTo>
                  <a:lnTo>
                    <a:pt x="0" y="67310"/>
                  </a:lnTo>
                  <a:lnTo>
                    <a:pt x="0" y="71119"/>
                  </a:lnTo>
                  <a:lnTo>
                    <a:pt x="6350" y="71119"/>
                  </a:lnTo>
                  <a:lnTo>
                    <a:pt x="6350" y="67310"/>
                  </a:lnTo>
                  <a:close/>
                </a:path>
                <a:path w="6350" h="716279">
                  <a:moveTo>
                    <a:pt x="6350" y="71120"/>
                  </a:moveTo>
                  <a:lnTo>
                    <a:pt x="0" y="71120"/>
                  </a:lnTo>
                  <a:lnTo>
                    <a:pt x="0" y="77469"/>
                  </a:lnTo>
                  <a:lnTo>
                    <a:pt x="6350" y="77469"/>
                  </a:lnTo>
                  <a:lnTo>
                    <a:pt x="6350" y="71120"/>
                  </a:lnTo>
                  <a:close/>
                </a:path>
                <a:path w="6350" h="716279">
                  <a:moveTo>
                    <a:pt x="6350" y="77470"/>
                  </a:moveTo>
                  <a:lnTo>
                    <a:pt x="0" y="77470"/>
                  </a:lnTo>
                  <a:lnTo>
                    <a:pt x="0" y="80009"/>
                  </a:lnTo>
                  <a:lnTo>
                    <a:pt x="6350" y="80009"/>
                  </a:lnTo>
                  <a:lnTo>
                    <a:pt x="6350" y="77470"/>
                  </a:lnTo>
                  <a:close/>
                </a:path>
                <a:path w="6350" h="716279">
                  <a:moveTo>
                    <a:pt x="6350" y="80010"/>
                  </a:moveTo>
                  <a:lnTo>
                    <a:pt x="0" y="80010"/>
                  </a:lnTo>
                  <a:lnTo>
                    <a:pt x="0" y="83819"/>
                  </a:lnTo>
                  <a:lnTo>
                    <a:pt x="6350" y="83819"/>
                  </a:lnTo>
                  <a:lnTo>
                    <a:pt x="6350" y="80010"/>
                  </a:lnTo>
                  <a:close/>
                </a:path>
                <a:path w="6350" h="716279">
                  <a:moveTo>
                    <a:pt x="6350" y="83820"/>
                  </a:moveTo>
                  <a:lnTo>
                    <a:pt x="0" y="83820"/>
                  </a:lnTo>
                  <a:lnTo>
                    <a:pt x="0" y="90169"/>
                  </a:lnTo>
                  <a:lnTo>
                    <a:pt x="6350" y="90169"/>
                  </a:lnTo>
                  <a:lnTo>
                    <a:pt x="6350" y="83820"/>
                  </a:lnTo>
                  <a:close/>
                </a:path>
                <a:path w="6350" h="716279">
                  <a:moveTo>
                    <a:pt x="6350" y="90170"/>
                  </a:moveTo>
                  <a:lnTo>
                    <a:pt x="0" y="90170"/>
                  </a:lnTo>
                  <a:lnTo>
                    <a:pt x="0" y="92709"/>
                  </a:lnTo>
                  <a:lnTo>
                    <a:pt x="6350" y="92709"/>
                  </a:lnTo>
                  <a:lnTo>
                    <a:pt x="6350" y="90170"/>
                  </a:lnTo>
                  <a:close/>
                </a:path>
                <a:path w="6350" h="716279">
                  <a:moveTo>
                    <a:pt x="6350" y="92710"/>
                  </a:moveTo>
                  <a:lnTo>
                    <a:pt x="0" y="92710"/>
                  </a:lnTo>
                  <a:lnTo>
                    <a:pt x="0" y="96519"/>
                  </a:lnTo>
                  <a:lnTo>
                    <a:pt x="6350" y="96519"/>
                  </a:lnTo>
                  <a:lnTo>
                    <a:pt x="6350" y="92710"/>
                  </a:lnTo>
                  <a:close/>
                </a:path>
                <a:path w="6350" h="716279">
                  <a:moveTo>
                    <a:pt x="6350" y="96520"/>
                  </a:moveTo>
                  <a:lnTo>
                    <a:pt x="0" y="96520"/>
                  </a:lnTo>
                  <a:lnTo>
                    <a:pt x="0" y="102869"/>
                  </a:lnTo>
                  <a:lnTo>
                    <a:pt x="6350" y="102869"/>
                  </a:lnTo>
                  <a:lnTo>
                    <a:pt x="6350" y="96520"/>
                  </a:lnTo>
                  <a:close/>
                </a:path>
                <a:path w="6350" h="716279">
                  <a:moveTo>
                    <a:pt x="6350" y="102870"/>
                  </a:moveTo>
                  <a:lnTo>
                    <a:pt x="0" y="102870"/>
                  </a:lnTo>
                  <a:lnTo>
                    <a:pt x="0" y="105409"/>
                  </a:lnTo>
                  <a:lnTo>
                    <a:pt x="6350" y="105409"/>
                  </a:lnTo>
                  <a:lnTo>
                    <a:pt x="6350" y="102870"/>
                  </a:lnTo>
                  <a:close/>
                </a:path>
                <a:path w="6350" h="716279">
                  <a:moveTo>
                    <a:pt x="6350" y="105410"/>
                  </a:moveTo>
                  <a:lnTo>
                    <a:pt x="0" y="105410"/>
                  </a:lnTo>
                  <a:lnTo>
                    <a:pt x="0" y="109219"/>
                  </a:lnTo>
                  <a:lnTo>
                    <a:pt x="6350" y="109219"/>
                  </a:lnTo>
                  <a:lnTo>
                    <a:pt x="6350" y="105410"/>
                  </a:lnTo>
                  <a:close/>
                </a:path>
                <a:path w="6350" h="716279">
                  <a:moveTo>
                    <a:pt x="6350" y="109220"/>
                  </a:moveTo>
                  <a:lnTo>
                    <a:pt x="0" y="109220"/>
                  </a:lnTo>
                  <a:lnTo>
                    <a:pt x="0" y="111759"/>
                  </a:lnTo>
                  <a:lnTo>
                    <a:pt x="6350" y="111759"/>
                  </a:lnTo>
                  <a:lnTo>
                    <a:pt x="6350" y="109220"/>
                  </a:lnTo>
                  <a:close/>
                </a:path>
                <a:path w="6350" h="716279">
                  <a:moveTo>
                    <a:pt x="6350" y="111760"/>
                  </a:moveTo>
                  <a:lnTo>
                    <a:pt x="0" y="111760"/>
                  </a:lnTo>
                  <a:lnTo>
                    <a:pt x="0" y="115569"/>
                  </a:lnTo>
                  <a:lnTo>
                    <a:pt x="6350" y="115569"/>
                  </a:lnTo>
                  <a:lnTo>
                    <a:pt x="6350" y="111760"/>
                  </a:lnTo>
                  <a:close/>
                </a:path>
                <a:path w="6350" h="716279">
                  <a:moveTo>
                    <a:pt x="6350" y="115570"/>
                  </a:moveTo>
                  <a:lnTo>
                    <a:pt x="0" y="115570"/>
                  </a:lnTo>
                  <a:lnTo>
                    <a:pt x="0" y="118109"/>
                  </a:lnTo>
                  <a:lnTo>
                    <a:pt x="6350" y="118109"/>
                  </a:lnTo>
                  <a:lnTo>
                    <a:pt x="6350" y="115570"/>
                  </a:lnTo>
                  <a:close/>
                </a:path>
                <a:path w="6350" h="716279">
                  <a:moveTo>
                    <a:pt x="6350" y="118110"/>
                  </a:moveTo>
                  <a:lnTo>
                    <a:pt x="0" y="118110"/>
                  </a:lnTo>
                  <a:lnTo>
                    <a:pt x="0" y="121919"/>
                  </a:lnTo>
                  <a:lnTo>
                    <a:pt x="6350" y="121919"/>
                  </a:lnTo>
                  <a:lnTo>
                    <a:pt x="6350" y="118110"/>
                  </a:lnTo>
                  <a:close/>
                </a:path>
                <a:path w="6350" h="716279">
                  <a:moveTo>
                    <a:pt x="6350" y="121920"/>
                  </a:moveTo>
                  <a:lnTo>
                    <a:pt x="0" y="121920"/>
                  </a:lnTo>
                  <a:lnTo>
                    <a:pt x="0" y="124459"/>
                  </a:lnTo>
                  <a:lnTo>
                    <a:pt x="6350" y="124459"/>
                  </a:lnTo>
                  <a:lnTo>
                    <a:pt x="6350" y="121920"/>
                  </a:lnTo>
                  <a:close/>
                </a:path>
                <a:path w="6350" h="716279">
                  <a:moveTo>
                    <a:pt x="6350" y="124460"/>
                  </a:moveTo>
                  <a:lnTo>
                    <a:pt x="0" y="124460"/>
                  </a:lnTo>
                  <a:lnTo>
                    <a:pt x="0" y="128269"/>
                  </a:lnTo>
                  <a:lnTo>
                    <a:pt x="6350" y="128269"/>
                  </a:lnTo>
                  <a:lnTo>
                    <a:pt x="6350" y="124460"/>
                  </a:lnTo>
                  <a:close/>
                </a:path>
                <a:path w="6350" h="716279">
                  <a:moveTo>
                    <a:pt x="6350" y="128270"/>
                  </a:moveTo>
                  <a:lnTo>
                    <a:pt x="0" y="128270"/>
                  </a:lnTo>
                  <a:lnTo>
                    <a:pt x="0" y="130809"/>
                  </a:lnTo>
                  <a:lnTo>
                    <a:pt x="6350" y="130809"/>
                  </a:lnTo>
                  <a:lnTo>
                    <a:pt x="6350" y="128270"/>
                  </a:lnTo>
                  <a:close/>
                </a:path>
                <a:path w="6350" h="716279">
                  <a:moveTo>
                    <a:pt x="6350" y="130810"/>
                  </a:moveTo>
                  <a:lnTo>
                    <a:pt x="0" y="130810"/>
                  </a:lnTo>
                  <a:lnTo>
                    <a:pt x="0" y="134619"/>
                  </a:lnTo>
                  <a:lnTo>
                    <a:pt x="6350" y="134619"/>
                  </a:lnTo>
                  <a:lnTo>
                    <a:pt x="6350" y="130810"/>
                  </a:lnTo>
                  <a:close/>
                </a:path>
                <a:path w="6350" h="716279">
                  <a:moveTo>
                    <a:pt x="6350" y="134620"/>
                  </a:moveTo>
                  <a:lnTo>
                    <a:pt x="0" y="134620"/>
                  </a:lnTo>
                  <a:lnTo>
                    <a:pt x="0" y="137159"/>
                  </a:lnTo>
                  <a:lnTo>
                    <a:pt x="6350" y="137159"/>
                  </a:lnTo>
                  <a:lnTo>
                    <a:pt x="6350" y="134620"/>
                  </a:lnTo>
                  <a:close/>
                </a:path>
                <a:path w="6350" h="716279">
                  <a:moveTo>
                    <a:pt x="6350" y="137160"/>
                  </a:moveTo>
                  <a:lnTo>
                    <a:pt x="0" y="137160"/>
                  </a:lnTo>
                  <a:lnTo>
                    <a:pt x="0" y="143509"/>
                  </a:lnTo>
                  <a:lnTo>
                    <a:pt x="6350" y="143509"/>
                  </a:lnTo>
                  <a:lnTo>
                    <a:pt x="6350" y="137160"/>
                  </a:lnTo>
                  <a:close/>
                </a:path>
                <a:path w="6350" h="716279">
                  <a:moveTo>
                    <a:pt x="6350" y="143510"/>
                  </a:moveTo>
                  <a:lnTo>
                    <a:pt x="0" y="143510"/>
                  </a:lnTo>
                  <a:lnTo>
                    <a:pt x="0" y="147319"/>
                  </a:lnTo>
                  <a:lnTo>
                    <a:pt x="6350" y="147319"/>
                  </a:lnTo>
                  <a:lnTo>
                    <a:pt x="6350" y="143510"/>
                  </a:lnTo>
                  <a:close/>
                </a:path>
                <a:path w="6350" h="716279">
                  <a:moveTo>
                    <a:pt x="6350" y="147320"/>
                  </a:moveTo>
                  <a:lnTo>
                    <a:pt x="0" y="147320"/>
                  </a:lnTo>
                  <a:lnTo>
                    <a:pt x="0" y="149859"/>
                  </a:lnTo>
                  <a:lnTo>
                    <a:pt x="6350" y="149859"/>
                  </a:lnTo>
                  <a:lnTo>
                    <a:pt x="6350" y="147320"/>
                  </a:lnTo>
                  <a:close/>
                </a:path>
                <a:path w="6350" h="716279">
                  <a:moveTo>
                    <a:pt x="6350" y="149860"/>
                  </a:moveTo>
                  <a:lnTo>
                    <a:pt x="0" y="149860"/>
                  </a:lnTo>
                  <a:lnTo>
                    <a:pt x="0" y="153669"/>
                  </a:lnTo>
                  <a:lnTo>
                    <a:pt x="6350" y="153669"/>
                  </a:lnTo>
                  <a:lnTo>
                    <a:pt x="6350" y="149860"/>
                  </a:lnTo>
                  <a:close/>
                </a:path>
                <a:path w="6350" h="716279">
                  <a:moveTo>
                    <a:pt x="6350" y="153670"/>
                  </a:moveTo>
                  <a:lnTo>
                    <a:pt x="0" y="153670"/>
                  </a:lnTo>
                  <a:lnTo>
                    <a:pt x="0" y="156209"/>
                  </a:lnTo>
                  <a:lnTo>
                    <a:pt x="6350" y="156209"/>
                  </a:lnTo>
                  <a:lnTo>
                    <a:pt x="6350" y="153670"/>
                  </a:lnTo>
                  <a:close/>
                </a:path>
                <a:path w="6350" h="716279">
                  <a:moveTo>
                    <a:pt x="6350" y="156210"/>
                  </a:moveTo>
                  <a:lnTo>
                    <a:pt x="0" y="156210"/>
                  </a:lnTo>
                  <a:lnTo>
                    <a:pt x="0" y="162559"/>
                  </a:lnTo>
                  <a:lnTo>
                    <a:pt x="6350" y="162559"/>
                  </a:lnTo>
                  <a:lnTo>
                    <a:pt x="6350" y="156210"/>
                  </a:lnTo>
                  <a:close/>
                </a:path>
                <a:path w="6350" h="716279">
                  <a:moveTo>
                    <a:pt x="6350" y="162560"/>
                  </a:moveTo>
                  <a:lnTo>
                    <a:pt x="0" y="162560"/>
                  </a:lnTo>
                  <a:lnTo>
                    <a:pt x="0" y="166369"/>
                  </a:lnTo>
                  <a:lnTo>
                    <a:pt x="6350" y="166369"/>
                  </a:lnTo>
                  <a:lnTo>
                    <a:pt x="6350" y="162560"/>
                  </a:lnTo>
                  <a:close/>
                </a:path>
                <a:path w="6350" h="716279">
                  <a:moveTo>
                    <a:pt x="6350" y="166370"/>
                  </a:moveTo>
                  <a:lnTo>
                    <a:pt x="0" y="166370"/>
                  </a:lnTo>
                  <a:lnTo>
                    <a:pt x="0" y="175259"/>
                  </a:lnTo>
                  <a:lnTo>
                    <a:pt x="6350" y="175259"/>
                  </a:lnTo>
                  <a:lnTo>
                    <a:pt x="6350" y="166370"/>
                  </a:lnTo>
                  <a:close/>
                </a:path>
                <a:path w="6350" h="716279">
                  <a:moveTo>
                    <a:pt x="6350" y="175260"/>
                  </a:moveTo>
                  <a:lnTo>
                    <a:pt x="0" y="175260"/>
                  </a:lnTo>
                  <a:lnTo>
                    <a:pt x="0" y="181609"/>
                  </a:lnTo>
                  <a:lnTo>
                    <a:pt x="6350" y="181609"/>
                  </a:lnTo>
                  <a:lnTo>
                    <a:pt x="6350" y="175260"/>
                  </a:lnTo>
                  <a:close/>
                </a:path>
                <a:path w="6350" h="716279">
                  <a:moveTo>
                    <a:pt x="6350" y="181610"/>
                  </a:moveTo>
                  <a:lnTo>
                    <a:pt x="0" y="181610"/>
                  </a:lnTo>
                  <a:lnTo>
                    <a:pt x="0" y="185419"/>
                  </a:lnTo>
                  <a:lnTo>
                    <a:pt x="6350" y="185419"/>
                  </a:lnTo>
                  <a:lnTo>
                    <a:pt x="6350" y="181610"/>
                  </a:lnTo>
                  <a:close/>
                </a:path>
                <a:path w="6350" h="716279">
                  <a:moveTo>
                    <a:pt x="6350" y="185420"/>
                  </a:moveTo>
                  <a:lnTo>
                    <a:pt x="0" y="185420"/>
                  </a:lnTo>
                  <a:lnTo>
                    <a:pt x="0" y="187959"/>
                  </a:lnTo>
                  <a:lnTo>
                    <a:pt x="6350" y="187959"/>
                  </a:lnTo>
                  <a:lnTo>
                    <a:pt x="6350" y="185420"/>
                  </a:lnTo>
                  <a:close/>
                </a:path>
                <a:path w="6350" h="716279">
                  <a:moveTo>
                    <a:pt x="6350" y="187960"/>
                  </a:moveTo>
                  <a:lnTo>
                    <a:pt x="0" y="187960"/>
                  </a:lnTo>
                  <a:lnTo>
                    <a:pt x="0" y="191769"/>
                  </a:lnTo>
                  <a:lnTo>
                    <a:pt x="6350" y="191769"/>
                  </a:lnTo>
                  <a:lnTo>
                    <a:pt x="6350" y="187960"/>
                  </a:lnTo>
                  <a:close/>
                </a:path>
                <a:path w="6350" h="716279">
                  <a:moveTo>
                    <a:pt x="6350" y="191770"/>
                  </a:moveTo>
                  <a:lnTo>
                    <a:pt x="0" y="191770"/>
                  </a:lnTo>
                  <a:lnTo>
                    <a:pt x="0" y="194309"/>
                  </a:lnTo>
                  <a:lnTo>
                    <a:pt x="6350" y="194309"/>
                  </a:lnTo>
                  <a:lnTo>
                    <a:pt x="6350" y="191770"/>
                  </a:lnTo>
                  <a:close/>
                </a:path>
                <a:path w="6350" h="716279">
                  <a:moveTo>
                    <a:pt x="6350" y="194310"/>
                  </a:moveTo>
                  <a:lnTo>
                    <a:pt x="0" y="194310"/>
                  </a:lnTo>
                  <a:lnTo>
                    <a:pt x="0" y="198119"/>
                  </a:lnTo>
                  <a:lnTo>
                    <a:pt x="6350" y="198119"/>
                  </a:lnTo>
                  <a:lnTo>
                    <a:pt x="6350" y="194310"/>
                  </a:lnTo>
                  <a:close/>
                </a:path>
                <a:path w="6350" h="716279">
                  <a:moveTo>
                    <a:pt x="6350" y="198120"/>
                  </a:moveTo>
                  <a:lnTo>
                    <a:pt x="0" y="198120"/>
                  </a:lnTo>
                  <a:lnTo>
                    <a:pt x="0" y="200659"/>
                  </a:lnTo>
                  <a:lnTo>
                    <a:pt x="6350" y="200659"/>
                  </a:lnTo>
                  <a:lnTo>
                    <a:pt x="6350" y="198120"/>
                  </a:lnTo>
                  <a:close/>
                </a:path>
                <a:path w="6350" h="716279">
                  <a:moveTo>
                    <a:pt x="6350" y="200660"/>
                  </a:moveTo>
                  <a:lnTo>
                    <a:pt x="0" y="200660"/>
                  </a:lnTo>
                  <a:lnTo>
                    <a:pt x="0" y="204469"/>
                  </a:lnTo>
                  <a:lnTo>
                    <a:pt x="6350" y="204469"/>
                  </a:lnTo>
                  <a:lnTo>
                    <a:pt x="6350" y="200660"/>
                  </a:lnTo>
                  <a:close/>
                </a:path>
                <a:path w="6350" h="716279">
                  <a:moveTo>
                    <a:pt x="6350" y="204470"/>
                  </a:moveTo>
                  <a:lnTo>
                    <a:pt x="0" y="204470"/>
                  </a:lnTo>
                  <a:lnTo>
                    <a:pt x="0" y="205740"/>
                  </a:lnTo>
                  <a:lnTo>
                    <a:pt x="1270" y="205740"/>
                  </a:lnTo>
                  <a:lnTo>
                    <a:pt x="1270" y="207009"/>
                  </a:lnTo>
                  <a:lnTo>
                    <a:pt x="6350" y="207009"/>
                  </a:lnTo>
                  <a:lnTo>
                    <a:pt x="6350" y="204470"/>
                  </a:lnTo>
                  <a:close/>
                </a:path>
                <a:path w="6350" h="716279">
                  <a:moveTo>
                    <a:pt x="6350" y="207010"/>
                  </a:moveTo>
                  <a:lnTo>
                    <a:pt x="2540" y="207010"/>
                  </a:lnTo>
                  <a:lnTo>
                    <a:pt x="2540" y="208280"/>
                  </a:lnTo>
                  <a:lnTo>
                    <a:pt x="3810" y="208280"/>
                  </a:lnTo>
                  <a:lnTo>
                    <a:pt x="3810" y="209550"/>
                  </a:lnTo>
                  <a:lnTo>
                    <a:pt x="5080" y="209550"/>
                  </a:lnTo>
                  <a:lnTo>
                    <a:pt x="5080" y="210819"/>
                  </a:lnTo>
                  <a:lnTo>
                    <a:pt x="6350" y="210819"/>
                  </a:lnTo>
                  <a:lnTo>
                    <a:pt x="6350" y="207010"/>
                  </a:lnTo>
                  <a:close/>
                </a:path>
                <a:path w="6350" h="716279">
                  <a:moveTo>
                    <a:pt x="3810" y="713740"/>
                  </a:moveTo>
                  <a:lnTo>
                    <a:pt x="0" y="713740"/>
                  </a:lnTo>
                  <a:lnTo>
                    <a:pt x="0" y="716280"/>
                  </a:lnTo>
                  <a:lnTo>
                    <a:pt x="3810" y="716280"/>
                  </a:lnTo>
                  <a:lnTo>
                    <a:pt x="3810" y="713740"/>
                  </a:lnTo>
                  <a:close/>
                </a:path>
                <a:path w="6350" h="716279">
                  <a:moveTo>
                    <a:pt x="6350" y="709930"/>
                  </a:moveTo>
                  <a:lnTo>
                    <a:pt x="0" y="709930"/>
                  </a:lnTo>
                  <a:lnTo>
                    <a:pt x="0" y="712470"/>
                  </a:lnTo>
                  <a:lnTo>
                    <a:pt x="6350" y="712470"/>
                  </a:lnTo>
                  <a:lnTo>
                    <a:pt x="6350" y="709930"/>
                  </a:lnTo>
                  <a:close/>
                </a:path>
                <a:path w="6350" h="716279">
                  <a:moveTo>
                    <a:pt x="6350" y="707390"/>
                  </a:moveTo>
                  <a:lnTo>
                    <a:pt x="0" y="707390"/>
                  </a:lnTo>
                  <a:lnTo>
                    <a:pt x="0" y="708660"/>
                  </a:lnTo>
                  <a:lnTo>
                    <a:pt x="6350" y="708660"/>
                  </a:lnTo>
                  <a:lnTo>
                    <a:pt x="6350" y="707390"/>
                  </a:lnTo>
                  <a:close/>
                </a:path>
                <a:path w="6350" h="716279">
                  <a:moveTo>
                    <a:pt x="6350" y="703580"/>
                  </a:moveTo>
                  <a:lnTo>
                    <a:pt x="0" y="703580"/>
                  </a:lnTo>
                  <a:lnTo>
                    <a:pt x="0" y="706119"/>
                  </a:lnTo>
                  <a:lnTo>
                    <a:pt x="6350" y="706119"/>
                  </a:lnTo>
                  <a:lnTo>
                    <a:pt x="6350" y="703580"/>
                  </a:lnTo>
                  <a:close/>
                </a:path>
                <a:path w="6350" h="716279">
                  <a:moveTo>
                    <a:pt x="6350" y="701040"/>
                  </a:moveTo>
                  <a:lnTo>
                    <a:pt x="0" y="701040"/>
                  </a:lnTo>
                  <a:lnTo>
                    <a:pt x="0" y="702310"/>
                  </a:lnTo>
                  <a:lnTo>
                    <a:pt x="6350" y="702310"/>
                  </a:lnTo>
                  <a:lnTo>
                    <a:pt x="6350" y="701040"/>
                  </a:lnTo>
                  <a:close/>
                </a:path>
                <a:path w="6350" h="716279">
                  <a:moveTo>
                    <a:pt x="6350" y="697230"/>
                  </a:moveTo>
                  <a:lnTo>
                    <a:pt x="0" y="697230"/>
                  </a:lnTo>
                  <a:lnTo>
                    <a:pt x="0" y="699769"/>
                  </a:lnTo>
                  <a:lnTo>
                    <a:pt x="6350" y="699769"/>
                  </a:lnTo>
                  <a:lnTo>
                    <a:pt x="6350" y="697230"/>
                  </a:lnTo>
                  <a:close/>
                </a:path>
                <a:path w="6350" h="716279">
                  <a:moveTo>
                    <a:pt x="6350" y="694690"/>
                  </a:moveTo>
                  <a:lnTo>
                    <a:pt x="0" y="694690"/>
                  </a:lnTo>
                  <a:lnTo>
                    <a:pt x="0" y="695960"/>
                  </a:lnTo>
                  <a:lnTo>
                    <a:pt x="6350" y="695960"/>
                  </a:lnTo>
                  <a:lnTo>
                    <a:pt x="6350" y="694690"/>
                  </a:lnTo>
                  <a:close/>
                </a:path>
                <a:path w="6350" h="716279">
                  <a:moveTo>
                    <a:pt x="6350" y="690880"/>
                  </a:moveTo>
                  <a:lnTo>
                    <a:pt x="0" y="690880"/>
                  </a:lnTo>
                  <a:lnTo>
                    <a:pt x="0" y="693419"/>
                  </a:lnTo>
                  <a:lnTo>
                    <a:pt x="6350" y="693419"/>
                  </a:lnTo>
                  <a:lnTo>
                    <a:pt x="6350" y="690880"/>
                  </a:lnTo>
                  <a:close/>
                </a:path>
                <a:path w="6350" h="716279">
                  <a:moveTo>
                    <a:pt x="6350" y="688340"/>
                  </a:moveTo>
                  <a:lnTo>
                    <a:pt x="0" y="688340"/>
                  </a:lnTo>
                  <a:lnTo>
                    <a:pt x="0" y="689610"/>
                  </a:lnTo>
                  <a:lnTo>
                    <a:pt x="6350" y="689610"/>
                  </a:lnTo>
                  <a:lnTo>
                    <a:pt x="6350" y="688340"/>
                  </a:lnTo>
                  <a:close/>
                </a:path>
                <a:path w="6350" h="716279">
                  <a:moveTo>
                    <a:pt x="6350" y="684530"/>
                  </a:moveTo>
                  <a:lnTo>
                    <a:pt x="0" y="684530"/>
                  </a:lnTo>
                  <a:lnTo>
                    <a:pt x="0" y="687069"/>
                  </a:lnTo>
                  <a:lnTo>
                    <a:pt x="6350" y="687069"/>
                  </a:lnTo>
                  <a:lnTo>
                    <a:pt x="6350" y="684530"/>
                  </a:lnTo>
                  <a:close/>
                </a:path>
                <a:path w="6350" h="716279">
                  <a:moveTo>
                    <a:pt x="6350" y="681990"/>
                  </a:moveTo>
                  <a:lnTo>
                    <a:pt x="0" y="681990"/>
                  </a:lnTo>
                  <a:lnTo>
                    <a:pt x="0" y="683260"/>
                  </a:lnTo>
                  <a:lnTo>
                    <a:pt x="6350" y="683260"/>
                  </a:lnTo>
                  <a:lnTo>
                    <a:pt x="6350" y="681990"/>
                  </a:lnTo>
                  <a:close/>
                </a:path>
                <a:path w="6350" h="716279">
                  <a:moveTo>
                    <a:pt x="6350" y="678180"/>
                  </a:moveTo>
                  <a:lnTo>
                    <a:pt x="0" y="678180"/>
                  </a:lnTo>
                  <a:lnTo>
                    <a:pt x="0" y="680719"/>
                  </a:lnTo>
                  <a:lnTo>
                    <a:pt x="6350" y="680719"/>
                  </a:lnTo>
                  <a:lnTo>
                    <a:pt x="6350" y="678180"/>
                  </a:lnTo>
                  <a:close/>
                </a:path>
                <a:path w="6350" h="716279">
                  <a:moveTo>
                    <a:pt x="6350" y="675640"/>
                  </a:moveTo>
                  <a:lnTo>
                    <a:pt x="0" y="675640"/>
                  </a:lnTo>
                  <a:lnTo>
                    <a:pt x="0" y="676910"/>
                  </a:lnTo>
                  <a:lnTo>
                    <a:pt x="6350" y="676910"/>
                  </a:lnTo>
                  <a:lnTo>
                    <a:pt x="6350" y="675640"/>
                  </a:lnTo>
                  <a:close/>
                </a:path>
                <a:path w="6350" h="716279">
                  <a:moveTo>
                    <a:pt x="6350" y="671830"/>
                  </a:moveTo>
                  <a:lnTo>
                    <a:pt x="0" y="671830"/>
                  </a:lnTo>
                  <a:lnTo>
                    <a:pt x="0" y="674369"/>
                  </a:lnTo>
                  <a:lnTo>
                    <a:pt x="6350" y="674369"/>
                  </a:lnTo>
                  <a:lnTo>
                    <a:pt x="6350" y="671830"/>
                  </a:lnTo>
                  <a:close/>
                </a:path>
                <a:path w="6350" h="716279">
                  <a:moveTo>
                    <a:pt x="6350" y="669290"/>
                  </a:moveTo>
                  <a:lnTo>
                    <a:pt x="0" y="669290"/>
                  </a:lnTo>
                  <a:lnTo>
                    <a:pt x="0" y="670560"/>
                  </a:lnTo>
                  <a:lnTo>
                    <a:pt x="6350" y="670560"/>
                  </a:lnTo>
                  <a:lnTo>
                    <a:pt x="6350" y="669290"/>
                  </a:lnTo>
                  <a:close/>
                </a:path>
                <a:path w="6350" h="716279">
                  <a:moveTo>
                    <a:pt x="6350" y="665480"/>
                  </a:moveTo>
                  <a:lnTo>
                    <a:pt x="0" y="665480"/>
                  </a:lnTo>
                  <a:lnTo>
                    <a:pt x="0" y="668020"/>
                  </a:lnTo>
                  <a:lnTo>
                    <a:pt x="6350" y="668020"/>
                  </a:lnTo>
                  <a:lnTo>
                    <a:pt x="6350" y="665480"/>
                  </a:lnTo>
                  <a:close/>
                </a:path>
                <a:path w="6350" h="716279">
                  <a:moveTo>
                    <a:pt x="6350" y="662940"/>
                  </a:moveTo>
                  <a:lnTo>
                    <a:pt x="0" y="662940"/>
                  </a:lnTo>
                  <a:lnTo>
                    <a:pt x="0" y="664210"/>
                  </a:lnTo>
                  <a:lnTo>
                    <a:pt x="6350" y="664210"/>
                  </a:lnTo>
                  <a:lnTo>
                    <a:pt x="6350" y="662940"/>
                  </a:lnTo>
                  <a:close/>
                </a:path>
                <a:path w="6350" h="716279">
                  <a:moveTo>
                    <a:pt x="6350" y="659130"/>
                  </a:moveTo>
                  <a:lnTo>
                    <a:pt x="0" y="659130"/>
                  </a:lnTo>
                  <a:lnTo>
                    <a:pt x="0" y="661670"/>
                  </a:lnTo>
                  <a:lnTo>
                    <a:pt x="6350" y="661670"/>
                  </a:lnTo>
                  <a:lnTo>
                    <a:pt x="6350" y="659130"/>
                  </a:lnTo>
                  <a:close/>
                </a:path>
                <a:path w="6350" h="716279">
                  <a:moveTo>
                    <a:pt x="6350" y="656590"/>
                  </a:moveTo>
                  <a:lnTo>
                    <a:pt x="0" y="656590"/>
                  </a:lnTo>
                  <a:lnTo>
                    <a:pt x="0" y="657860"/>
                  </a:lnTo>
                  <a:lnTo>
                    <a:pt x="6350" y="657860"/>
                  </a:lnTo>
                  <a:lnTo>
                    <a:pt x="6350" y="656590"/>
                  </a:lnTo>
                  <a:close/>
                </a:path>
                <a:path w="6350" h="716279">
                  <a:moveTo>
                    <a:pt x="6350" y="651510"/>
                  </a:moveTo>
                  <a:lnTo>
                    <a:pt x="0" y="651510"/>
                  </a:lnTo>
                  <a:lnTo>
                    <a:pt x="0" y="655320"/>
                  </a:lnTo>
                  <a:lnTo>
                    <a:pt x="6350" y="655320"/>
                  </a:lnTo>
                  <a:lnTo>
                    <a:pt x="6350" y="651510"/>
                  </a:lnTo>
                  <a:close/>
                </a:path>
                <a:path w="6350" h="716279">
                  <a:moveTo>
                    <a:pt x="6350" y="645160"/>
                  </a:moveTo>
                  <a:lnTo>
                    <a:pt x="0" y="645160"/>
                  </a:lnTo>
                  <a:lnTo>
                    <a:pt x="0" y="650240"/>
                  </a:lnTo>
                  <a:lnTo>
                    <a:pt x="6350" y="650240"/>
                  </a:lnTo>
                  <a:lnTo>
                    <a:pt x="6350" y="645160"/>
                  </a:lnTo>
                  <a:close/>
                </a:path>
                <a:path w="6350" h="716279">
                  <a:moveTo>
                    <a:pt x="6350" y="638810"/>
                  </a:moveTo>
                  <a:lnTo>
                    <a:pt x="0" y="638810"/>
                  </a:lnTo>
                  <a:lnTo>
                    <a:pt x="0" y="643890"/>
                  </a:lnTo>
                  <a:lnTo>
                    <a:pt x="6350" y="643890"/>
                  </a:lnTo>
                  <a:lnTo>
                    <a:pt x="6350" y="638810"/>
                  </a:lnTo>
                  <a:close/>
                </a:path>
                <a:path w="6350" h="716279">
                  <a:moveTo>
                    <a:pt x="6350" y="632460"/>
                  </a:moveTo>
                  <a:lnTo>
                    <a:pt x="0" y="632460"/>
                  </a:lnTo>
                  <a:lnTo>
                    <a:pt x="0" y="637540"/>
                  </a:lnTo>
                  <a:lnTo>
                    <a:pt x="6350" y="637540"/>
                  </a:lnTo>
                  <a:lnTo>
                    <a:pt x="6350" y="632460"/>
                  </a:lnTo>
                  <a:close/>
                </a:path>
                <a:path w="6350" h="716279">
                  <a:moveTo>
                    <a:pt x="6350" y="626110"/>
                  </a:moveTo>
                  <a:lnTo>
                    <a:pt x="0" y="626110"/>
                  </a:lnTo>
                  <a:lnTo>
                    <a:pt x="0" y="631190"/>
                  </a:lnTo>
                  <a:lnTo>
                    <a:pt x="6350" y="631190"/>
                  </a:lnTo>
                  <a:lnTo>
                    <a:pt x="6350" y="626110"/>
                  </a:lnTo>
                  <a:close/>
                </a:path>
                <a:path w="6350" h="716279">
                  <a:moveTo>
                    <a:pt x="6350" y="619760"/>
                  </a:moveTo>
                  <a:lnTo>
                    <a:pt x="0" y="619760"/>
                  </a:lnTo>
                  <a:lnTo>
                    <a:pt x="0" y="624840"/>
                  </a:lnTo>
                  <a:lnTo>
                    <a:pt x="6350" y="624840"/>
                  </a:lnTo>
                  <a:lnTo>
                    <a:pt x="6350" y="619760"/>
                  </a:lnTo>
                  <a:close/>
                </a:path>
                <a:path w="6350" h="716279">
                  <a:moveTo>
                    <a:pt x="6350" y="613410"/>
                  </a:moveTo>
                  <a:lnTo>
                    <a:pt x="0" y="613410"/>
                  </a:lnTo>
                  <a:lnTo>
                    <a:pt x="0" y="618490"/>
                  </a:lnTo>
                  <a:lnTo>
                    <a:pt x="6350" y="618490"/>
                  </a:lnTo>
                  <a:lnTo>
                    <a:pt x="6350" y="613410"/>
                  </a:lnTo>
                  <a:close/>
                </a:path>
                <a:path w="6350" h="716279">
                  <a:moveTo>
                    <a:pt x="6350" y="607060"/>
                  </a:moveTo>
                  <a:lnTo>
                    <a:pt x="0" y="607060"/>
                  </a:lnTo>
                  <a:lnTo>
                    <a:pt x="0" y="612140"/>
                  </a:lnTo>
                  <a:lnTo>
                    <a:pt x="6350" y="612140"/>
                  </a:lnTo>
                  <a:lnTo>
                    <a:pt x="6350" y="607060"/>
                  </a:lnTo>
                  <a:close/>
                </a:path>
                <a:path w="6350" h="716279">
                  <a:moveTo>
                    <a:pt x="6350" y="600710"/>
                  </a:moveTo>
                  <a:lnTo>
                    <a:pt x="0" y="600710"/>
                  </a:lnTo>
                  <a:lnTo>
                    <a:pt x="0" y="605790"/>
                  </a:lnTo>
                  <a:lnTo>
                    <a:pt x="6350" y="605790"/>
                  </a:lnTo>
                  <a:lnTo>
                    <a:pt x="6350" y="600710"/>
                  </a:lnTo>
                  <a:close/>
                </a:path>
                <a:path w="6350" h="716279">
                  <a:moveTo>
                    <a:pt x="6350" y="594360"/>
                  </a:moveTo>
                  <a:lnTo>
                    <a:pt x="0" y="594360"/>
                  </a:lnTo>
                  <a:lnTo>
                    <a:pt x="0" y="599440"/>
                  </a:lnTo>
                  <a:lnTo>
                    <a:pt x="6350" y="599440"/>
                  </a:lnTo>
                  <a:lnTo>
                    <a:pt x="6350" y="594360"/>
                  </a:lnTo>
                  <a:close/>
                </a:path>
                <a:path w="6350" h="716279">
                  <a:moveTo>
                    <a:pt x="6350" y="588010"/>
                  </a:moveTo>
                  <a:lnTo>
                    <a:pt x="0" y="588010"/>
                  </a:lnTo>
                  <a:lnTo>
                    <a:pt x="0" y="593090"/>
                  </a:lnTo>
                  <a:lnTo>
                    <a:pt x="6350" y="593090"/>
                  </a:lnTo>
                  <a:lnTo>
                    <a:pt x="6350" y="588010"/>
                  </a:lnTo>
                  <a:close/>
                </a:path>
                <a:path w="6350" h="716279">
                  <a:moveTo>
                    <a:pt x="6350" y="581660"/>
                  </a:moveTo>
                  <a:lnTo>
                    <a:pt x="0" y="581660"/>
                  </a:lnTo>
                  <a:lnTo>
                    <a:pt x="0" y="586740"/>
                  </a:lnTo>
                  <a:lnTo>
                    <a:pt x="6350" y="586740"/>
                  </a:lnTo>
                  <a:lnTo>
                    <a:pt x="6350" y="581660"/>
                  </a:lnTo>
                  <a:close/>
                </a:path>
                <a:path w="6350" h="716279">
                  <a:moveTo>
                    <a:pt x="6350" y="575310"/>
                  </a:moveTo>
                  <a:lnTo>
                    <a:pt x="0" y="575310"/>
                  </a:lnTo>
                  <a:lnTo>
                    <a:pt x="0" y="580390"/>
                  </a:lnTo>
                  <a:lnTo>
                    <a:pt x="6350" y="580390"/>
                  </a:lnTo>
                  <a:lnTo>
                    <a:pt x="6350" y="575310"/>
                  </a:lnTo>
                  <a:close/>
                </a:path>
                <a:path w="6350" h="716279">
                  <a:moveTo>
                    <a:pt x="6350" y="567690"/>
                  </a:moveTo>
                  <a:lnTo>
                    <a:pt x="0" y="567690"/>
                  </a:lnTo>
                  <a:lnTo>
                    <a:pt x="0" y="574040"/>
                  </a:lnTo>
                  <a:lnTo>
                    <a:pt x="6350" y="574040"/>
                  </a:lnTo>
                  <a:lnTo>
                    <a:pt x="6350" y="567690"/>
                  </a:lnTo>
                  <a:close/>
                </a:path>
                <a:path w="6350" h="716279">
                  <a:moveTo>
                    <a:pt x="6350" y="562610"/>
                  </a:moveTo>
                  <a:lnTo>
                    <a:pt x="0" y="562610"/>
                  </a:lnTo>
                  <a:lnTo>
                    <a:pt x="0" y="566420"/>
                  </a:lnTo>
                  <a:lnTo>
                    <a:pt x="6350" y="566420"/>
                  </a:lnTo>
                  <a:lnTo>
                    <a:pt x="6350" y="562610"/>
                  </a:lnTo>
                  <a:close/>
                </a:path>
                <a:path w="6350" h="716279">
                  <a:moveTo>
                    <a:pt x="6350" y="556260"/>
                  </a:moveTo>
                  <a:lnTo>
                    <a:pt x="0" y="556260"/>
                  </a:lnTo>
                  <a:lnTo>
                    <a:pt x="0" y="561340"/>
                  </a:lnTo>
                  <a:lnTo>
                    <a:pt x="6350" y="561340"/>
                  </a:lnTo>
                  <a:lnTo>
                    <a:pt x="6350" y="556260"/>
                  </a:lnTo>
                  <a:close/>
                </a:path>
                <a:path w="6350" h="716279">
                  <a:moveTo>
                    <a:pt x="6350" y="548640"/>
                  </a:moveTo>
                  <a:lnTo>
                    <a:pt x="0" y="548640"/>
                  </a:lnTo>
                  <a:lnTo>
                    <a:pt x="0" y="554990"/>
                  </a:lnTo>
                  <a:lnTo>
                    <a:pt x="6350" y="554990"/>
                  </a:lnTo>
                  <a:lnTo>
                    <a:pt x="6350" y="548640"/>
                  </a:lnTo>
                  <a:close/>
                </a:path>
                <a:path w="6350" h="716279">
                  <a:moveTo>
                    <a:pt x="6350" y="543560"/>
                  </a:moveTo>
                  <a:lnTo>
                    <a:pt x="0" y="543560"/>
                  </a:lnTo>
                  <a:lnTo>
                    <a:pt x="0" y="547370"/>
                  </a:lnTo>
                  <a:lnTo>
                    <a:pt x="6350" y="547370"/>
                  </a:lnTo>
                  <a:lnTo>
                    <a:pt x="6350" y="543560"/>
                  </a:lnTo>
                  <a:close/>
                </a:path>
                <a:path w="6350" h="716279">
                  <a:moveTo>
                    <a:pt x="6350" y="537210"/>
                  </a:moveTo>
                  <a:lnTo>
                    <a:pt x="0" y="537210"/>
                  </a:lnTo>
                  <a:lnTo>
                    <a:pt x="0" y="542290"/>
                  </a:lnTo>
                  <a:lnTo>
                    <a:pt x="6350" y="542290"/>
                  </a:lnTo>
                  <a:lnTo>
                    <a:pt x="6350" y="537210"/>
                  </a:lnTo>
                  <a:close/>
                </a:path>
                <a:path w="6350" h="716279">
                  <a:moveTo>
                    <a:pt x="6350" y="530860"/>
                  </a:moveTo>
                  <a:lnTo>
                    <a:pt x="0" y="530860"/>
                  </a:lnTo>
                  <a:lnTo>
                    <a:pt x="0" y="535940"/>
                  </a:lnTo>
                  <a:lnTo>
                    <a:pt x="6350" y="535940"/>
                  </a:lnTo>
                  <a:lnTo>
                    <a:pt x="6350" y="530860"/>
                  </a:lnTo>
                  <a:close/>
                </a:path>
                <a:path w="6350" h="716279">
                  <a:moveTo>
                    <a:pt x="6350" y="524510"/>
                  </a:moveTo>
                  <a:lnTo>
                    <a:pt x="0" y="524510"/>
                  </a:lnTo>
                  <a:lnTo>
                    <a:pt x="0" y="529590"/>
                  </a:lnTo>
                  <a:lnTo>
                    <a:pt x="6350" y="529590"/>
                  </a:lnTo>
                  <a:lnTo>
                    <a:pt x="6350" y="524510"/>
                  </a:lnTo>
                  <a:close/>
                </a:path>
                <a:path w="6350" h="716279">
                  <a:moveTo>
                    <a:pt x="6350" y="518159"/>
                  </a:moveTo>
                  <a:lnTo>
                    <a:pt x="0" y="518159"/>
                  </a:lnTo>
                  <a:lnTo>
                    <a:pt x="0" y="523240"/>
                  </a:lnTo>
                  <a:lnTo>
                    <a:pt x="6350" y="523240"/>
                  </a:lnTo>
                  <a:lnTo>
                    <a:pt x="6350" y="518159"/>
                  </a:lnTo>
                  <a:close/>
                </a:path>
                <a:path w="6350" h="716279">
                  <a:moveTo>
                    <a:pt x="6350" y="511809"/>
                  </a:moveTo>
                  <a:lnTo>
                    <a:pt x="0" y="511809"/>
                  </a:lnTo>
                  <a:lnTo>
                    <a:pt x="0" y="516890"/>
                  </a:lnTo>
                  <a:lnTo>
                    <a:pt x="6350" y="516890"/>
                  </a:lnTo>
                  <a:lnTo>
                    <a:pt x="6350" y="511809"/>
                  </a:lnTo>
                  <a:close/>
                </a:path>
                <a:path w="6350" h="716279">
                  <a:moveTo>
                    <a:pt x="2540" y="510540"/>
                  </a:moveTo>
                  <a:lnTo>
                    <a:pt x="1270" y="510540"/>
                  </a:lnTo>
                  <a:lnTo>
                    <a:pt x="1270" y="511809"/>
                  </a:lnTo>
                  <a:lnTo>
                    <a:pt x="2540" y="511809"/>
                  </a:lnTo>
                  <a:lnTo>
                    <a:pt x="2540" y="510540"/>
                  </a:lnTo>
                  <a:close/>
                </a:path>
                <a:path w="6350" h="716279">
                  <a:moveTo>
                    <a:pt x="6350" y="506730"/>
                  </a:moveTo>
                  <a:lnTo>
                    <a:pt x="5080" y="506730"/>
                  </a:lnTo>
                  <a:lnTo>
                    <a:pt x="5080" y="508000"/>
                  </a:lnTo>
                  <a:lnTo>
                    <a:pt x="3810" y="508000"/>
                  </a:lnTo>
                  <a:lnTo>
                    <a:pt x="3810" y="510540"/>
                  </a:lnTo>
                  <a:lnTo>
                    <a:pt x="6350" y="510540"/>
                  </a:lnTo>
                  <a:lnTo>
                    <a:pt x="6350" y="506730"/>
                  </a:lnTo>
                  <a:close/>
                </a:path>
              </a:pathLst>
            </a:custGeom>
            <a:solidFill>
              <a:srgbClr val="5A00F3"/>
            </a:solidFill>
          </p:spPr>
          <p:txBody>
            <a:bodyPr bIns="0" lIns="0" rIns="0" rtlCol="0" tIns="0" wrap="square"/>
            <a:p/>
          </p:txBody>
        </p:sp>
        <p:sp>
          <p:nvSpPr>
            <p:cNvPr id="1050478" name="object 1786"/>
            <p:cNvSpPr/>
            <p:nvPr/>
          </p:nvSpPr>
          <p:spPr>
            <a:xfrm>
              <a:off x="2706369" y="5797550"/>
              <a:ext cx="7620" cy="716280"/>
            </a:xfrm>
            <a:custGeom>
              <a:avLst/>
              <a:ahLst/>
              <a:rect l="l" t="t" r="r" b="b"/>
              <a:pathLst>
                <a:path w="7619" h="716279">
                  <a:moveTo>
                    <a:pt x="7619" y="0"/>
                  </a:moveTo>
                  <a:lnTo>
                    <a:pt x="0" y="0"/>
                  </a:lnTo>
                  <a:lnTo>
                    <a:pt x="0" y="3809"/>
                  </a:lnTo>
                  <a:lnTo>
                    <a:pt x="7619" y="3809"/>
                  </a:lnTo>
                  <a:lnTo>
                    <a:pt x="7619" y="0"/>
                  </a:lnTo>
                  <a:close/>
                </a:path>
                <a:path w="7619" h="716279">
                  <a:moveTo>
                    <a:pt x="7619" y="3810"/>
                  </a:moveTo>
                  <a:lnTo>
                    <a:pt x="0" y="3810"/>
                  </a:lnTo>
                  <a:lnTo>
                    <a:pt x="0" y="7619"/>
                  </a:lnTo>
                  <a:lnTo>
                    <a:pt x="7619" y="7619"/>
                  </a:lnTo>
                  <a:lnTo>
                    <a:pt x="7619" y="3810"/>
                  </a:lnTo>
                  <a:close/>
                </a:path>
                <a:path w="7619" h="716279">
                  <a:moveTo>
                    <a:pt x="7619" y="7620"/>
                  </a:moveTo>
                  <a:lnTo>
                    <a:pt x="0" y="7620"/>
                  </a:lnTo>
                  <a:lnTo>
                    <a:pt x="0" y="10159"/>
                  </a:lnTo>
                  <a:lnTo>
                    <a:pt x="7619" y="10159"/>
                  </a:lnTo>
                  <a:lnTo>
                    <a:pt x="7619" y="7620"/>
                  </a:lnTo>
                  <a:close/>
                </a:path>
                <a:path w="7619" h="716279">
                  <a:moveTo>
                    <a:pt x="7619" y="10160"/>
                  </a:moveTo>
                  <a:lnTo>
                    <a:pt x="0" y="10160"/>
                  </a:lnTo>
                  <a:lnTo>
                    <a:pt x="0" y="16509"/>
                  </a:lnTo>
                  <a:lnTo>
                    <a:pt x="7619" y="16509"/>
                  </a:lnTo>
                  <a:lnTo>
                    <a:pt x="7619" y="10160"/>
                  </a:lnTo>
                  <a:close/>
                </a:path>
                <a:path w="7619" h="716279">
                  <a:moveTo>
                    <a:pt x="7619" y="16510"/>
                  </a:moveTo>
                  <a:lnTo>
                    <a:pt x="0" y="16510"/>
                  </a:lnTo>
                  <a:lnTo>
                    <a:pt x="0" y="20319"/>
                  </a:lnTo>
                  <a:lnTo>
                    <a:pt x="7619" y="20319"/>
                  </a:lnTo>
                  <a:lnTo>
                    <a:pt x="7619" y="16510"/>
                  </a:lnTo>
                  <a:close/>
                </a:path>
                <a:path w="7619" h="716279">
                  <a:moveTo>
                    <a:pt x="7619" y="20320"/>
                  </a:moveTo>
                  <a:lnTo>
                    <a:pt x="0" y="20320"/>
                  </a:lnTo>
                  <a:lnTo>
                    <a:pt x="0" y="26669"/>
                  </a:lnTo>
                  <a:lnTo>
                    <a:pt x="7619" y="26669"/>
                  </a:lnTo>
                  <a:lnTo>
                    <a:pt x="7619" y="20320"/>
                  </a:lnTo>
                  <a:close/>
                </a:path>
                <a:path w="7619" h="716279">
                  <a:moveTo>
                    <a:pt x="7619" y="26670"/>
                  </a:moveTo>
                  <a:lnTo>
                    <a:pt x="0" y="26670"/>
                  </a:lnTo>
                  <a:lnTo>
                    <a:pt x="0" y="39369"/>
                  </a:lnTo>
                  <a:lnTo>
                    <a:pt x="7619" y="39369"/>
                  </a:lnTo>
                  <a:lnTo>
                    <a:pt x="7619" y="26670"/>
                  </a:lnTo>
                  <a:close/>
                </a:path>
                <a:path w="7619" h="716279">
                  <a:moveTo>
                    <a:pt x="7619" y="39370"/>
                  </a:moveTo>
                  <a:lnTo>
                    <a:pt x="0" y="39370"/>
                  </a:lnTo>
                  <a:lnTo>
                    <a:pt x="0" y="41909"/>
                  </a:lnTo>
                  <a:lnTo>
                    <a:pt x="7619" y="41909"/>
                  </a:lnTo>
                  <a:lnTo>
                    <a:pt x="7619" y="39370"/>
                  </a:lnTo>
                  <a:close/>
                </a:path>
                <a:path w="7619" h="716279">
                  <a:moveTo>
                    <a:pt x="7619" y="41910"/>
                  </a:moveTo>
                  <a:lnTo>
                    <a:pt x="0" y="41910"/>
                  </a:lnTo>
                  <a:lnTo>
                    <a:pt x="0" y="45719"/>
                  </a:lnTo>
                  <a:lnTo>
                    <a:pt x="7619" y="45719"/>
                  </a:lnTo>
                  <a:lnTo>
                    <a:pt x="7619" y="41910"/>
                  </a:lnTo>
                  <a:close/>
                </a:path>
                <a:path w="7619" h="716279">
                  <a:moveTo>
                    <a:pt x="7619" y="45720"/>
                  </a:moveTo>
                  <a:lnTo>
                    <a:pt x="0" y="45720"/>
                  </a:lnTo>
                  <a:lnTo>
                    <a:pt x="0" y="48259"/>
                  </a:lnTo>
                  <a:lnTo>
                    <a:pt x="7619" y="48259"/>
                  </a:lnTo>
                  <a:lnTo>
                    <a:pt x="7619" y="45720"/>
                  </a:lnTo>
                  <a:close/>
                </a:path>
                <a:path w="7619" h="716279">
                  <a:moveTo>
                    <a:pt x="7619" y="48260"/>
                  </a:moveTo>
                  <a:lnTo>
                    <a:pt x="0" y="48260"/>
                  </a:lnTo>
                  <a:lnTo>
                    <a:pt x="0" y="52069"/>
                  </a:lnTo>
                  <a:lnTo>
                    <a:pt x="7619" y="52069"/>
                  </a:lnTo>
                  <a:lnTo>
                    <a:pt x="7619" y="48260"/>
                  </a:lnTo>
                  <a:close/>
                </a:path>
                <a:path w="7619" h="716279">
                  <a:moveTo>
                    <a:pt x="7619" y="52070"/>
                  </a:moveTo>
                  <a:lnTo>
                    <a:pt x="0" y="52070"/>
                  </a:lnTo>
                  <a:lnTo>
                    <a:pt x="0" y="54609"/>
                  </a:lnTo>
                  <a:lnTo>
                    <a:pt x="7619" y="54609"/>
                  </a:lnTo>
                  <a:lnTo>
                    <a:pt x="7619" y="52070"/>
                  </a:lnTo>
                  <a:close/>
                </a:path>
                <a:path w="7619" h="716279">
                  <a:moveTo>
                    <a:pt x="7619" y="54610"/>
                  </a:moveTo>
                  <a:lnTo>
                    <a:pt x="0" y="54610"/>
                  </a:lnTo>
                  <a:lnTo>
                    <a:pt x="0" y="58419"/>
                  </a:lnTo>
                  <a:lnTo>
                    <a:pt x="7619" y="58419"/>
                  </a:lnTo>
                  <a:lnTo>
                    <a:pt x="7619" y="54610"/>
                  </a:lnTo>
                  <a:close/>
                </a:path>
                <a:path w="7619" h="716279">
                  <a:moveTo>
                    <a:pt x="7619" y="58420"/>
                  </a:moveTo>
                  <a:lnTo>
                    <a:pt x="0" y="58420"/>
                  </a:lnTo>
                  <a:lnTo>
                    <a:pt x="0" y="60959"/>
                  </a:lnTo>
                  <a:lnTo>
                    <a:pt x="7619" y="60959"/>
                  </a:lnTo>
                  <a:lnTo>
                    <a:pt x="7619" y="58420"/>
                  </a:lnTo>
                  <a:close/>
                </a:path>
                <a:path w="7619" h="716279">
                  <a:moveTo>
                    <a:pt x="7619" y="60960"/>
                  </a:moveTo>
                  <a:lnTo>
                    <a:pt x="0" y="60960"/>
                  </a:lnTo>
                  <a:lnTo>
                    <a:pt x="0" y="67309"/>
                  </a:lnTo>
                  <a:lnTo>
                    <a:pt x="7619" y="67309"/>
                  </a:lnTo>
                  <a:lnTo>
                    <a:pt x="7619" y="60960"/>
                  </a:lnTo>
                  <a:close/>
                </a:path>
                <a:path w="7619" h="716279">
                  <a:moveTo>
                    <a:pt x="7619" y="67310"/>
                  </a:moveTo>
                  <a:lnTo>
                    <a:pt x="0" y="67310"/>
                  </a:lnTo>
                  <a:lnTo>
                    <a:pt x="0" y="71119"/>
                  </a:lnTo>
                  <a:lnTo>
                    <a:pt x="7619" y="71119"/>
                  </a:lnTo>
                  <a:lnTo>
                    <a:pt x="7619" y="67310"/>
                  </a:lnTo>
                  <a:close/>
                </a:path>
                <a:path w="7619" h="716279">
                  <a:moveTo>
                    <a:pt x="7619" y="71120"/>
                  </a:moveTo>
                  <a:lnTo>
                    <a:pt x="0" y="71120"/>
                  </a:lnTo>
                  <a:lnTo>
                    <a:pt x="0" y="77469"/>
                  </a:lnTo>
                  <a:lnTo>
                    <a:pt x="7619" y="77469"/>
                  </a:lnTo>
                  <a:lnTo>
                    <a:pt x="7619" y="71120"/>
                  </a:lnTo>
                  <a:close/>
                </a:path>
                <a:path w="7619" h="716279">
                  <a:moveTo>
                    <a:pt x="7619" y="77470"/>
                  </a:moveTo>
                  <a:lnTo>
                    <a:pt x="0" y="77470"/>
                  </a:lnTo>
                  <a:lnTo>
                    <a:pt x="0" y="80009"/>
                  </a:lnTo>
                  <a:lnTo>
                    <a:pt x="7619" y="80009"/>
                  </a:lnTo>
                  <a:lnTo>
                    <a:pt x="7619" y="77470"/>
                  </a:lnTo>
                  <a:close/>
                </a:path>
                <a:path w="7619" h="716279">
                  <a:moveTo>
                    <a:pt x="7619" y="80010"/>
                  </a:moveTo>
                  <a:lnTo>
                    <a:pt x="0" y="80010"/>
                  </a:lnTo>
                  <a:lnTo>
                    <a:pt x="0" y="83819"/>
                  </a:lnTo>
                  <a:lnTo>
                    <a:pt x="7619" y="83819"/>
                  </a:lnTo>
                  <a:lnTo>
                    <a:pt x="7619" y="80010"/>
                  </a:lnTo>
                  <a:close/>
                </a:path>
                <a:path w="7619" h="716279">
                  <a:moveTo>
                    <a:pt x="7619" y="83820"/>
                  </a:moveTo>
                  <a:lnTo>
                    <a:pt x="0" y="83820"/>
                  </a:lnTo>
                  <a:lnTo>
                    <a:pt x="0" y="90169"/>
                  </a:lnTo>
                  <a:lnTo>
                    <a:pt x="7619" y="90169"/>
                  </a:lnTo>
                  <a:lnTo>
                    <a:pt x="7619" y="83820"/>
                  </a:lnTo>
                  <a:close/>
                </a:path>
                <a:path w="7619" h="716279">
                  <a:moveTo>
                    <a:pt x="7619" y="90170"/>
                  </a:moveTo>
                  <a:lnTo>
                    <a:pt x="0" y="90170"/>
                  </a:lnTo>
                  <a:lnTo>
                    <a:pt x="0" y="92709"/>
                  </a:lnTo>
                  <a:lnTo>
                    <a:pt x="7619" y="92709"/>
                  </a:lnTo>
                  <a:lnTo>
                    <a:pt x="7619" y="90170"/>
                  </a:lnTo>
                  <a:close/>
                </a:path>
                <a:path w="7619" h="716279">
                  <a:moveTo>
                    <a:pt x="7619" y="92710"/>
                  </a:moveTo>
                  <a:lnTo>
                    <a:pt x="0" y="92710"/>
                  </a:lnTo>
                  <a:lnTo>
                    <a:pt x="0" y="96519"/>
                  </a:lnTo>
                  <a:lnTo>
                    <a:pt x="7619" y="96519"/>
                  </a:lnTo>
                  <a:lnTo>
                    <a:pt x="7619" y="92710"/>
                  </a:lnTo>
                  <a:close/>
                </a:path>
                <a:path w="7619" h="716279">
                  <a:moveTo>
                    <a:pt x="7619" y="96520"/>
                  </a:moveTo>
                  <a:lnTo>
                    <a:pt x="0" y="96520"/>
                  </a:lnTo>
                  <a:lnTo>
                    <a:pt x="0" y="102869"/>
                  </a:lnTo>
                  <a:lnTo>
                    <a:pt x="7619" y="102869"/>
                  </a:lnTo>
                  <a:lnTo>
                    <a:pt x="7619" y="96520"/>
                  </a:lnTo>
                  <a:close/>
                </a:path>
                <a:path w="7619" h="716279">
                  <a:moveTo>
                    <a:pt x="7619" y="102870"/>
                  </a:moveTo>
                  <a:lnTo>
                    <a:pt x="0" y="102870"/>
                  </a:lnTo>
                  <a:lnTo>
                    <a:pt x="0" y="105409"/>
                  </a:lnTo>
                  <a:lnTo>
                    <a:pt x="7619" y="105409"/>
                  </a:lnTo>
                  <a:lnTo>
                    <a:pt x="7619" y="102870"/>
                  </a:lnTo>
                  <a:close/>
                </a:path>
                <a:path w="7619" h="716279">
                  <a:moveTo>
                    <a:pt x="7619" y="105410"/>
                  </a:moveTo>
                  <a:lnTo>
                    <a:pt x="0" y="105410"/>
                  </a:lnTo>
                  <a:lnTo>
                    <a:pt x="0" y="109219"/>
                  </a:lnTo>
                  <a:lnTo>
                    <a:pt x="7619" y="109219"/>
                  </a:lnTo>
                  <a:lnTo>
                    <a:pt x="7619" y="105410"/>
                  </a:lnTo>
                  <a:close/>
                </a:path>
                <a:path w="7619" h="716279">
                  <a:moveTo>
                    <a:pt x="7619" y="109220"/>
                  </a:moveTo>
                  <a:lnTo>
                    <a:pt x="0" y="109220"/>
                  </a:lnTo>
                  <a:lnTo>
                    <a:pt x="0" y="111759"/>
                  </a:lnTo>
                  <a:lnTo>
                    <a:pt x="7619" y="111759"/>
                  </a:lnTo>
                  <a:lnTo>
                    <a:pt x="7619" y="109220"/>
                  </a:lnTo>
                  <a:close/>
                </a:path>
                <a:path w="7619" h="716279">
                  <a:moveTo>
                    <a:pt x="7619" y="111760"/>
                  </a:moveTo>
                  <a:lnTo>
                    <a:pt x="0" y="111760"/>
                  </a:lnTo>
                  <a:lnTo>
                    <a:pt x="0" y="115569"/>
                  </a:lnTo>
                  <a:lnTo>
                    <a:pt x="7619" y="115569"/>
                  </a:lnTo>
                  <a:lnTo>
                    <a:pt x="7619" y="111760"/>
                  </a:lnTo>
                  <a:close/>
                </a:path>
                <a:path w="7619" h="716279">
                  <a:moveTo>
                    <a:pt x="7619" y="115570"/>
                  </a:moveTo>
                  <a:lnTo>
                    <a:pt x="0" y="115570"/>
                  </a:lnTo>
                  <a:lnTo>
                    <a:pt x="0" y="118109"/>
                  </a:lnTo>
                  <a:lnTo>
                    <a:pt x="7619" y="118109"/>
                  </a:lnTo>
                  <a:lnTo>
                    <a:pt x="7619" y="115570"/>
                  </a:lnTo>
                  <a:close/>
                </a:path>
                <a:path w="7619" h="716279">
                  <a:moveTo>
                    <a:pt x="7619" y="118110"/>
                  </a:moveTo>
                  <a:lnTo>
                    <a:pt x="0" y="118110"/>
                  </a:lnTo>
                  <a:lnTo>
                    <a:pt x="0" y="121919"/>
                  </a:lnTo>
                  <a:lnTo>
                    <a:pt x="7619" y="121919"/>
                  </a:lnTo>
                  <a:lnTo>
                    <a:pt x="7619" y="118110"/>
                  </a:lnTo>
                  <a:close/>
                </a:path>
                <a:path w="7619" h="716279">
                  <a:moveTo>
                    <a:pt x="7619" y="121920"/>
                  </a:moveTo>
                  <a:lnTo>
                    <a:pt x="0" y="121920"/>
                  </a:lnTo>
                  <a:lnTo>
                    <a:pt x="0" y="124459"/>
                  </a:lnTo>
                  <a:lnTo>
                    <a:pt x="7619" y="124459"/>
                  </a:lnTo>
                  <a:lnTo>
                    <a:pt x="7619" y="121920"/>
                  </a:lnTo>
                  <a:close/>
                </a:path>
                <a:path w="7619" h="716279">
                  <a:moveTo>
                    <a:pt x="7619" y="124460"/>
                  </a:moveTo>
                  <a:lnTo>
                    <a:pt x="0" y="124460"/>
                  </a:lnTo>
                  <a:lnTo>
                    <a:pt x="0" y="128269"/>
                  </a:lnTo>
                  <a:lnTo>
                    <a:pt x="7619" y="128269"/>
                  </a:lnTo>
                  <a:lnTo>
                    <a:pt x="7619" y="124460"/>
                  </a:lnTo>
                  <a:close/>
                </a:path>
                <a:path w="7619" h="716279">
                  <a:moveTo>
                    <a:pt x="7619" y="128270"/>
                  </a:moveTo>
                  <a:lnTo>
                    <a:pt x="0" y="128270"/>
                  </a:lnTo>
                  <a:lnTo>
                    <a:pt x="0" y="130809"/>
                  </a:lnTo>
                  <a:lnTo>
                    <a:pt x="7619" y="130809"/>
                  </a:lnTo>
                  <a:lnTo>
                    <a:pt x="7619" y="128270"/>
                  </a:lnTo>
                  <a:close/>
                </a:path>
                <a:path w="7619" h="716279">
                  <a:moveTo>
                    <a:pt x="7619" y="130810"/>
                  </a:moveTo>
                  <a:lnTo>
                    <a:pt x="0" y="130810"/>
                  </a:lnTo>
                  <a:lnTo>
                    <a:pt x="0" y="134619"/>
                  </a:lnTo>
                  <a:lnTo>
                    <a:pt x="7619" y="134619"/>
                  </a:lnTo>
                  <a:lnTo>
                    <a:pt x="7619" y="130810"/>
                  </a:lnTo>
                  <a:close/>
                </a:path>
                <a:path w="7619" h="716279">
                  <a:moveTo>
                    <a:pt x="7619" y="134620"/>
                  </a:moveTo>
                  <a:lnTo>
                    <a:pt x="0" y="134620"/>
                  </a:lnTo>
                  <a:lnTo>
                    <a:pt x="0" y="137159"/>
                  </a:lnTo>
                  <a:lnTo>
                    <a:pt x="7619" y="137159"/>
                  </a:lnTo>
                  <a:lnTo>
                    <a:pt x="7619" y="134620"/>
                  </a:lnTo>
                  <a:close/>
                </a:path>
                <a:path w="7619" h="716279">
                  <a:moveTo>
                    <a:pt x="7619" y="137160"/>
                  </a:moveTo>
                  <a:lnTo>
                    <a:pt x="0" y="137160"/>
                  </a:lnTo>
                  <a:lnTo>
                    <a:pt x="0" y="143509"/>
                  </a:lnTo>
                  <a:lnTo>
                    <a:pt x="7619" y="143509"/>
                  </a:lnTo>
                  <a:lnTo>
                    <a:pt x="7619" y="137160"/>
                  </a:lnTo>
                  <a:close/>
                </a:path>
                <a:path w="7619" h="716279">
                  <a:moveTo>
                    <a:pt x="7619" y="143510"/>
                  </a:moveTo>
                  <a:lnTo>
                    <a:pt x="0" y="143510"/>
                  </a:lnTo>
                  <a:lnTo>
                    <a:pt x="0" y="147319"/>
                  </a:lnTo>
                  <a:lnTo>
                    <a:pt x="7619" y="147319"/>
                  </a:lnTo>
                  <a:lnTo>
                    <a:pt x="7619" y="143510"/>
                  </a:lnTo>
                  <a:close/>
                </a:path>
                <a:path w="7619" h="716279">
                  <a:moveTo>
                    <a:pt x="7619" y="147320"/>
                  </a:moveTo>
                  <a:lnTo>
                    <a:pt x="0" y="147320"/>
                  </a:lnTo>
                  <a:lnTo>
                    <a:pt x="0" y="149859"/>
                  </a:lnTo>
                  <a:lnTo>
                    <a:pt x="7619" y="149859"/>
                  </a:lnTo>
                  <a:lnTo>
                    <a:pt x="7619" y="147320"/>
                  </a:lnTo>
                  <a:close/>
                </a:path>
                <a:path w="7619" h="716279">
                  <a:moveTo>
                    <a:pt x="7619" y="149860"/>
                  </a:moveTo>
                  <a:lnTo>
                    <a:pt x="0" y="149860"/>
                  </a:lnTo>
                  <a:lnTo>
                    <a:pt x="0" y="153669"/>
                  </a:lnTo>
                  <a:lnTo>
                    <a:pt x="7619" y="153669"/>
                  </a:lnTo>
                  <a:lnTo>
                    <a:pt x="7619" y="149860"/>
                  </a:lnTo>
                  <a:close/>
                </a:path>
                <a:path w="7619" h="716279">
                  <a:moveTo>
                    <a:pt x="7619" y="153670"/>
                  </a:moveTo>
                  <a:lnTo>
                    <a:pt x="0" y="153670"/>
                  </a:lnTo>
                  <a:lnTo>
                    <a:pt x="0" y="156209"/>
                  </a:lnTo>
                  <a:lnTo>
                    <a:pt x="7619" y="156209"/>
                  </a:lnTo>
                  <a:lnTo>
                    <a:pt x="7619" y="153670"/>
                  </a:lnTo>
                  <a:close/>
                </a:path>
                <a:path w="7619" h="716279">
                  <a:moveTo>
                    <a:pt x="7619" y="156210"/>
                  </a:moveTo>
                  <a:lnTo>
                    <a:pt x="0" y="156210"/>
                  </a:lnTo>
                  <a:lnTo>
                    <a:pt x="0" y="162559"/>
                  </a:lnTo>
                  <a:lnTo>
                    <a:pt x="7619" y="162559"/>
                  </a:lnTo>
                  <a:lnTo>
                    <a:pt x="7619" y="156210"/>
                  </a:lnTo>
                  <a:close/>
                </a:path>
                <a:path w="7619" h="716279">
                  <a:moveTo>
                    <a:pt x="7619" y="162560"/>
                  </a:moveTo>
                  <a:lnTo>
                    <a:pt x="0" y="162560"/>
                  </a:lnTo>
                  <a:lnTo>
                    <a:pt x="0" y="166369"/>
                  </a:lnTo>
                  <a:lnTo>
                    <a:pt x="7619" y="166369"/>
                  </a:lnTo>
                  <a:lnTo>
                    <a:pt x="7619" y="162560"/>
                  </a:lnTo>
                  <a:close/>
                </a:path>
                <a:path w="7619" h="716279">
                  <a:moveTo>
                    <a:pt x="7619" y="166370"/>
                  </a:moveTo>
                  <a:lnTo>
                    <a:pt x="0" y="166370"/>
                  </a:lnTo>
                  <a:lnTo>
                    <a:pt x="0" y="175259"/>
                  </a:lnTo>
                  <a:lnTo>
                    <a:pt x="7619" y="175259"/>
                  </a:lnTo>
                  <a:lnTo>
                    <a:pt x="7619" y="166370"/>
                  </a:lnTo>
                  <a:close/>
                </a:path>
                <a:path w="7619" h="716279">
                  <a:moveTo>
                    <a:pt x="7619" y="175260"/>
                  </a:moveTo>
                  <a:lnTo>
                    <a:pt x="0" y="175260"/>
                  </a:lnTo>
                  <a:lnTo>
                    <a:pt x="0" y="181609"/>
                  </a:lnTo>
                  <a:lnTo>
                    <a:pt x="7619" y="181609"/>
                  </a:lnTo>
                  <a:lnTo>
                    <a:pt x="7619" y="175260"/>
                  </a:lnTo>
                  <a:close/>
                </a:path>
                <a:path w="7619" h="716279">
                  <a:moveTo>
                    <a:pt x="7619" y="181610"/>
                  </a:moveTo>
                  <a:lnTo>
                    <a:pt x="0" y="181610"/>
                  </a:lnTo>
                  <a:lnTo>
                    <a:pt x="0" y="185419"/>
                  </a:lnTo>
                  <a:lnTo>
                    <a:pt x="7619" y="185419"/>
                  </a:lnTo>
                  <a:lnTo>
                    <a:pt x="7619" y="181610"/>
                  </a:lnTo>
                  <a:close/>
                </a:path>
                <a:path w="7619" h="716279">
                  <a:moveTo>
                    <a:pt x="7619" y="185420"/>
                  </a:moveTo>
                  <a:lnTo>
                    <a:pt x="0" y="185420"/>
                  </a:lnTo>
                  <a:lnTo>
                    <a:pt x="0" y="187959"/>
                  </a:lnTo>
                  <a:lnTo>
                    <a:pt x="7619" y="187959"/>
                  </a:lnTo>
                  <a:lnTo>
                    <a:pt x="7619" y="185420"/>
                  </a:lnTo>
                  <a:close/>
                </a:path>
                <a:path w="7619" h="716279">
                  <a:moveTo>
                    <a:pt x="7619" y="187960"/>
                  </a:moveTo>
                  <a:lnTo>
                    <a:pt x="0" y="187960"/>
                  </a:lnTo>
                  <a:lnTo>
                    <a:pt x="0" y="191769"/>
                  </a:lnTo>
                  <a:lnTo>
                    <a:pt x="7619" y="191769"/>
                  </a:lnTo>
                  <a:lnTo>
                    <a:pt x="7619" y="187960"/>
                  </a:lnTo>
                  <a:close/>
                </a:path>
                <a:path w="7619" h="716279">
                  <a:moveTo>
                    <a:pt x="7619" y="191770"/>
                  </a:moveTo>
                  <a:lnTo>
                    <a:pt x="0" y="191770"/>
                  </a:lnTo>
                  <a:lnTo>
                    <a:pt x="0" y="194309"/>
                  </a:lnTo>
                  <a:lnTo>
                    <a:pt x="7619" y="194309"/>
                  </a:lnTo>
                  <a:lnTo>
                    <a:pt x="7619" y="191770"/>
                  </a:lnTo>
                  <a:close/>
                </a:path>
                <a:path w="7619" h="716279">
                  <a:moveTo>
                    <a:pt x="7619" y="194310"/>
                  </a:moveTo>
                  <a:lnTo>
                    <a:pt x="0" y="194310"/>
                  </a:lnTo>
                  <a:lnTo>
                    <a:pt x="0" y="198119"/>
                  </a:lnTo>
                  <a:lnTo>
                    <a:pt x="7619" y="198119"/>
                  </a:lnTo>
                  <a:lnTo>
                    <a:pt x="7619" y="194310"/>
                  </a:lnTo>
                  <a:close/>
                </a:path>
                <a:path w="7619" h="716279">
                  <a:moveTo>
                    <a:pt x="7619" y="198120"/>
                  </a:moveTo>
                  <a:lnTo>
                    <a:pt x="0" y="198120"/>
                  </a:lnTo>
                  <a:lnTo>
                    <a:pt x="0" y="199390"/>
                  </a:lnTo>
                  <a:lnTo>
                    <a:pt x="1269" y="199390"/>
                  </a:lnTo>
                  <a:lnTo>
                    <a:pt x="1269" y="200659"/>
                  </a:lnTo>
                  <a:lnTo>
                    <a:pt x="7619" y="200659"/>
                  </a:lnTo>
                  <a:lnTo>
                    <a:pt x="7619" y="198120"/>
                  </a:lnTo>
                  <a:close/>
                </a:path>
                <a:path w="7619" h="716279">
                  <a:moveTo>
                    <a:pt x="7619" y="200660"/>
                  </a:moveTo>
                  <a:lnTo>
                    <a:pt x="2540" y="200660"/>
                  </a:lnTo>
                  <a:lnTo>
                    <a:pt x="2540" y="201930"/>
                  </a:lnTo>
                  <a:lnTo>
                    <a:pt x="3810" y="201930"/>
                  </a:lnTo>
                  <a:lnTo>
                    <a:pt x="3810" y="203200"/>
                  </a:lnTo>
                  <a:lnTo>
                    <a:pt x="6350" y="203200"/>
                  </a:lnTo>
                  <a:lnTo>
                    <a:pt x="6350" y="204469"/>
                  </a:lnTo>
                  <a:lnTo>
                    <a:pt x="7619" y="204469"/>
                  </a:lnTo>
                  <a:lnTo>
                    <a:pt x="7619" y="200660"/>
                  </a:lnTo>
                  <a:close/>
                </a:path>
                <a:path w="7619" h="716279">
                  <a:moveTo>
                    <a:pt x="7619" y="713740"/>
                  </a:moveTo>
                  <a:lnTo>
                    <a:pt x="0" y="713740"/>
                  </a:lnTo>
                  <a:lnTo>
                    <a:pt x="0" y="715010"/>
                  </a:lnTo>
                  <a:lnTo>
                    <a:pt x="1269" y="715010"/>
                  </a:lnTo>
                  <a:lnTo>
                    <a:pt x="1269" y="716280"/>
                  </a:lnTo>
                  <a:lnTo>
                    <a:pt x="7619" y="716280"/>
                  </a:lnTo>
                  <a:lnTo>
                    <a:pt x="7619" y="713740"/>
                  </a:lnTo>
                  <a:close/>
                </a:path>
                <a:path w="7619" h="716279">
                  <a:moveTo>
                    <a:pt x="7619" y="709930"/>
                  </a:moveTo>
                  <a:lnTo>
                    <a:pt x="0" y="709930"/>
                  </a:lnTo>
                  <a:lnTo>
                    <a:pt x="0" y="712470"/>
                  </a:lnTo>
                  <a:lnTo>
                    <a:pt x="7619" y="712470"/>
                  </a:lnTo>
                  <a:lnTo>
                    <a:pt x="7619" y="709930"/>
                  </a:lnTo>
                  <a:close/>
                </a:path>
                <a:path w="7619" h="716279">
                  <a:moveTo>
                    <a:pt x="7619" y="707390"/>
                  </a:moveTo>
                  <a:lnTo>
                    <a:pt x="0" y="707390"/>
                  </a:lnTo>
                  <a:lnTo>
                    <a:pt x="0" y="708660"/>
                  </a:lnTo>
                  <a:lnTo>
                    <a:pt x="7619" y="708660"/>
                  </a:lnTo>
                  <a:lnTo>
                    <a:pt x="7619" y="707390"/>
                  </a:lnTo>
                  <a:close/>
                </a:path>
                <a:path w="7619" h="716279">
                  <a:moveTo>
                    <a:pt x="7619" y="703580"/>
                  </a:moveTo>
                  <a:lnTo>
                    <a:pt x="0" y="703580"/>
                  </a:lnTo>
                  <a:lnTo>
                    <a:pt x="0" y="706119"/>
                  </a:lnTo>
                  <a:lnTo>
                    <a:pt x="7619" y="706119"/>
                  </a:lnTo>
                  <a:lnTo>
                    <a:pt x="7619" y="703580"/>
                  </a:lnTo>
                  <a:close/>
                </a:path>
                <a:path w="7619" h="716279">
                  <a:moveTo>
                    <a:pt x="7619" y="701040"/>
                  </a:moveTo>
                  <a:lnTo>
                    <a:pt x="0" y="701040"/>
                  </a:lnTo>
                  <a:lnTo>
                    <a:pt x="0" y="702310"/>
                  </a:lnTo>
                  <a:lnTo>
                    <a:pt x="7619" y="702310"/>
                  </a:lnTo>
                  <a:lnTo>
                    <a:pt x="7619" y="701040"/>
                  </a:lnTo>
                  <a:close/>
                </a:path>
                <a:path w="7619" h="716279">
                  <a:moveTo>
                    <a:pt x="7619" y="697230"/>
                  </a:moveTo>
                  <a:lnTo>
                    <a:pt x="0" y="697230"/>
                  </a:lnTo>
                  <a:lnTo>
                    <a:pt x="0" y="699769"/>
                  </a:lnTo>
                  <a:lnTo>
                    <a:pt x="7619" y="699769"/>
                  </a:lnTo>
                  <a:lnTo>
                    <a:pt x="7619" y="697230"/>
                  </a:lnTo>
                  <a:close/>
                </a:path>
                <a:path w="7619" h="716279">
                  <a:moveTo>
                    <a:pt x="7619" y="694690"/>
                  </a:moveTo>
                  <a:lnTo>
                    <a:pt x="0" y="694690"/>
                  </a:lnTo>
                  <a:lnTo>
                    <a:pt x="0" y="695960"/>
                  </a:lnTo>
                  <a:lnTo>
                    <a:pt x="7619" y="695960"/>
                  </a:lnTo>
                  <a:lnTo>
                    <a:pt x="7619" y="694690"/>
                  </a:lnTo>
                  <a:close/>
                </a:path>
                <a:path w="7619" h="716279">
                  <a:moveTo>
                    <a:pt x="7619" y="690880"/>
                  </a:moveTo>
                  <a:lnTo>
                    <a:pt x="0" y="690880"/>
                  </a:lnTo>
                  <a:lnTo>
                    <a:pt x="0" y="693419"/>
                  </a:lnTo>
                  <a:lnTo>
                    <a:pt x="7619" y="693419"/>
                  </a:lnTo>
                  <a:lnTo>
                    <a:pt x="7619" y="690880"/>
                  </a:lnTo>
                  <a:close/>
                </a:path>
                <a:path w="7619" h="716279">
                  <a:moveTo>
                    <a:pt x="7619" y="688340"/>
                  </a:moveTo>
                  <a:lnTo>
                    <a:pt x="0" y="688340"/>
                  </a:lnTo>
                  <a:lnTo>
                    <a:pt x="0" y="689610"/>
                  </a:lnTo>
                  <a:lnTo>
                    <a:pt x="7619" y="689610"/>
                  </a:lnTo>
                  <a:lnTo>
                    <a:pt x="7619" y="688340"/>
                  </a:lnTo>
                  <a:close/>
                </a:path>
                <a:path w="7619" h="716279">
                  <a:moveTo>
                    <a:pt x="7619" y="684530"/>
                  </a:moveTo>
                  <a:lnTo>
                    <a:pt x="0" y="684530"/>
                  </a:lnTo>
                  <a:lnTo>
                    <a:pt x="0" y="687069"/>
                  </a:lnTo>
                  <a:lnTo>
                    <a:pt x="7619" y="687069"/>
                  </a:lnTo>
                  <a:lnTo>
                    <a:pt x="7619" y="684530"/>
                  </a:lnTo>
                  <a:close/>
                </a:path>
                <a:path w="7619" h="716279">
                  <a:moveTo>
                    <a:pt x="7619" y="681990"/>
                  </a:moveTo>
                  <a:lnTo>
                    <a:pt x="0" y="681990"/>
                  </a:lnTo>
                  <a:lnTo>
                    <a:pt x="0" y="683260"/>
                  </a:lnTo>
                  <a:lnTo>
                    <a:pt x="7619" y="683260"/>
                  </a:lnTo>
                  <a:lnTo>
                    <a:pt x="7619" y="681990"/>
                  </a:lnTo>
                  <a:close/>
                </a:path>
                <a:path w="7619" h="716279">
                  <a:moveTo>
                    <a:pt x="7619" y="678180"/>
                  </a:moveTo>
                  <a:lnTo>
                    <a:pt x="0" y="678180"/>
                  </a:lnTo>
                  <a:lnTo>
                    <a:pt x="0" y="680719"/>
                  </a:lnTo>
                  <a:lnTo>
                    <a:pt x="7619" y="680719"/>
                  </a:lnTo>
                  <a:lnTo>
                    <a:pt x="7619" y="678180"/>
                  </a:lnTo>
                  <a:close/>
                </a:path>
                <a:path w="7619" h="716279">
                  <a:moveTo>
                    <a:pt x="7619" y="675640"/>
                  </a:moveTo>
                  <a:lnTo>
                    <a:pt x="0" y="675640"/>
                  </a:lnTo>
                  <a:lnTo>
                    <a:pt x="0" y="676910"/>
                  </a:lnTo>
                  <a:lnTo>
                    <a:pt x="7619" y="676910"/>
                  </a:lnTo>
                  <a:lnTo>
                    <a:pt x="7619" y="675640"/>
                  </a:lnTo>
                  <a:close/>
                </a:path>
                <a:path w="7619" h="716279">
                  <a:moveTo>
                    <a:pt x="7619" y="671830"/>
                  </a:moveTo>
                  <a:lnTo>
                    <a:pt x="0" y="671830"/>
                  </a:lnTo>
                  <a:lnTo>
                    <a:pt x="0" y="674369"/>
                  </a:lnTo>
                  <a:lnTo>
                    <a:pt x="7619" y="674369"/>
                  </a:lnTo>
                  <a:lnTo>
                    <a:pt x="7619" y="671830"/>
                  </a:lnTo>
                  <a:close/>
                </a:path>
                <a:path w="7619" h="716279">
                  <a:moveTo>
                    <a:pt x="7619" y="669290"/>
                  </a:moveTo>
                  <a:lnTo>
                    <a:pt x="0" y="669290"/>
                  </a:lnTo>
                  <a:lnTo>
                    <a:pt x="0" y="670560"/>
                  </a:lnTo>
                  <a:lnTo>
                    <a:pt x="7619" y="670560"/>
                  </a:lnTo>
                  <a:lnTo>
                    <a:pt x="7619" y="669290"/>
                  </a:lnTo>
                  <a:close/>
                </a:path>
                <a:path w="7619" h="716279">
                  <a:moveTo>
                    <a:pt x="7619" y="665480"/>
                  </a:moveTo>
                  <a:lnTo>
                    <a:pt x="0" y="665480"/>
                  </a:lnTo>
                  <a:lnTo>
                    <a:pt x="0" y="668020"/>
                  </a:lnTo>
                  <a:lnTo>
                    <a:pt x="7619" y="668020"/>
                  </a:lnTo>
                  <a:lnTo>
                    <a:pt x="7619" y="665480"/>
                  </a:lnTo>
                  <a:close/>
                </a:path>
                <a:path w="7619" h="716279">
                  <a:moveTo>
                    <a:pt x="7619" y="662940"/>
                  </a:moveTo>
                  <a:lnTo>
                    <a:pt x="0" y="662940"/>
                  </a:lnTo>
                  <a:lnTo>
                    <a:pt x="0" y="664210"/>
                  </a:lnTo>
                  <a:lnTo>
                    <a:pt x="7619" y="664210"/>
                  </a:lnTo>
                  <a:lnTo>
                    <a:pt x="7619" y="662940"/>
                  </a:lnTo>
                  <a:close/>
                </a:path>
                <a:path w="7619" h="716279">
                  <a:moveTo>
                    <a:pt x="7619" y="659130"/>
                  </a:moveTo>
                  <a:lnTo>
                    <a:pt x="0" y="659130"/>
                  </a:lnTo>
                  <a:lnTo>
                    <a:pt x="0" y="661670"/>
                  </a:lnTo>
                  <a:lnTo>
                    <a:pt x="7619" y="661670"/>
                  </a:lnTo>
                  <a:lnTo>
                    <a:pt x="7619" y="659130"/>
                  </a:lnTo>
                  <a:close/>
                </a:path>
                <a:path w="7619" h="716279">
                  <a:moveTo>
                    <a:pt x="7619" y="656590"/>
                  </a:moveTo>
                  <a:lnTo>
                    <a:pt x="0" y="656590"/>
                  </a:lnTo>
                  <a:lnTo>
                    <a:pt x="0" y="657860"/>
                  </a:lnTo>
                  <a:lnTo>
                    <a:pt x="7619" y="657860"/>
                  </a:lnTo>
                  <a:lnTo>
                    <a:pt x="7619" y="656590"/>
                  </a:lnTo>
                  <a:close/>
                </a:path>
                <a:path w="7619" h="716279">
                  <a:moveTo>
                    <a:pt x="7619" y="651510"/>
                  </a:moveTo>
                  <a:lnTo>
                    <a:pt x="0" y="651510"/>
                  </a:lnTo>
                  <a:lnTo>
                    <a:pt x="0" y="655320"/>
                  </a:lnTo>
                  <a:lnTo>
                    <a:pt x="7619" y="655320"/>
                  </a:lnTo>
                  <a:lnTo>
                    <a:pt x="7619" y="651510"/>
                  </a:lnTo>
                  <a:close/>
                </a:path>
                <a:path w="7619" h="716279">
                  <a:moveTo>
                    <a:pt x="7619" y="645160"/>
                  </a:moveTo>
                  <a:lnTo>
                    <a:pt x="0" y="645160"/>
                  </a:lnTo>
                  <a:lnTo>
                    <a:pt x="0" y="650240"/>
                  </a:lnTo>
                  <a:lnTo>
                    <a:pt x="7619" y="650240"/>
                  </a:lnTo>
                  <a:lnTo>
                    <a:pt x="7619" y="645160"/>
                  </a:lnTo>
                  <a:close/>
                </a:path>
                <a:path w="7619" h="716279">
                  <a:moveTo>
                    <a:pt x="7619" y="638810"/>
                  </a:moveTo>
                  <a:lnTo>
                    <a:pt x="0" y="638810"/>
                  </a:lnTo>
                  <a:lnTo>
                    <a:pt x="0" y="643890"/>
                  </a:lnTo>
                  <a:lnTo>
                    <a:pt x="7619" y="643890"/>
                  </a:lnTo>
                  <a:lnTo>
                    <a:pt x="7619" y="638810"/>
                  </a:lnTo>
                  <a:close/>
                </a:path>
                <a:path w="7619" h="716279">
                  <a:moveTo>
                    <a:pt x="7619" y="632460"/>
                  </a:moveTo>
                  <a:lnTo>
                    <a:pt x="0" y="632460"/>
                  </a:lnTo>
                  <a:lnTo>
                    <a:pt x="0" y="637540"/>
                  </a:lnTo>
                  <a:lnTo>
                    <a:pt x="7619" y="637540"/>
                  </a:lnTo>
                  <a:lnTo>
                    <a:pt x="7619" y="632460"/>
                  </a:lnTo>
                  <a:close/>
                </a:path>
                <a:path w="7619" h="716279">
                  <a:moveTo>
                    <a:pt x="7619" y="626110"/>
                  </a:moveTo>
                  <a:lnTo>
                    <a:pt x="0" y="626110"/>
                  </a:lnTo>
                  <a:lnTo>
                    <a:pt x="0" y="631190"/>
                  </a:lnTo>
                  <a:lnTo>
                    <a:pt x="7619" y="631190"/>
                  </a:lnTo>
                  <a:lnTo>
                    <a:pt x="7619" y="626110"/>
                  </a:lnTo>
                  <a:close/>
                </a:path>
                <a:path w="7619" h="716279">
                  <a:moveTo>
                    <a:pt x="7619" y="619760"/>
                  </a:moveTo>
                  <a:lnTo>
                    <a:pt x="0" y="619760"/>
                  </a:lnTo>
                  <a:lnTo>
                    <a:pt x="0" y="624840"/>
                  </a:lnTo>
                  <a:lnTo>
                    <a:pt x="7619" y="624840"/>
                  </a:lnTo>
                  <a:lnTo>
                    <a:pt x="7619" y="619760"/>
                  </a:lnTo>
                  <a:close/>
                </a:path>
                <a:path w="7619" h="716279">
                  <a:moveTo>
                    <a:pt x="7619" y="613410"/>
                  </a:moveTo>
                  <a:lnTo>
                    <a:pt x="0" y="613410"/>
                  </a:lnTo>
                  <a:lnTo>
                    <a:pt x="0" y="618490"/>
                  </a:lnTo>
                  <a:lnTo>
                    <a:pt x="7619" y="618490"/>
                  </a:lnTo>
                  <a:lnTo>
                    <a:pt x="7619" y="613410"/>
                  </a:lnTo>
                  <a:close/>
                </a:path>
                <a:path w="7619" h="716279">
                  <a:moveTo>
                    <a:pt x="7619" y="607060"/>
                  </a:moveTo>
                  <a:lnTo>
                    <a:pt x="0" y="607060"/>
                  </a:lnTo>
                  <a:lnTo>
                    <a:pt x="0" y="612140"/>
                  </a:lnTo>
                  <a:lnTo>
                    <a:pt x="7619" y="612140"/>
                  </a:lnTo>
                  <a:lnTo>
                    <a:pt x="7619" y="607060"/>
                  </a:lnTo>
                  <a:close/>
                </a:path>
                <a:path w="7619" h="716279">
                  <a:moveTo>
                    <a:pt x="7619" y="600710"/>
                  </a:moveTo>
                  <a:lnTo>
                    <a:pt x="0" y="600710"/>
                  </a:lnTo>
                  <a:lnTo>
                    <a:pt x="0" y="605790"/>
                  </a:lnTo>
                  <a:lnTo>
                    <a:pt x="7619" y="605790"/>
                  </a:lnTo>
                  <a:lnTo>
                    <a:pt x="7619" y="600710"/>
                  </a:lnTo>
                  <a:close/>
                </a:path>
                <a:path w="7619" h="716279">
                  <a:moveTo>
                    <a:pt x="7619" y="594360"/>
                  </a:moveTo>
                  <a:lnTo>
                    <a:pt x="0" y="594360"/>
                  </a:lnTo>
                  <a:lnTo>
                    <a:pt x="0" y="599440"/>
                  </a:lnTo>
                  <a:lnTo>
                    <a:pt x="7619" y="599440"/>
                  </a:lnTo>
                  <a:lnTo>
                    <a:pt x="7619" y="594360"/>
                  </a:lnTo>
                  <a:close/>
                </a:path>
                <a:path w="7619" h="716279">
                  <a:moveTo>
                    <a:pt x="7619" y="588010"/>
                  </a:moveTo>
                  <a:lnTo>
                    <a:pt x="0" y="588010"/>
                  </a:lnTo>
                  <a:lnTo>
                    <a:pt x="0" y="593090"/>
                  </a:lnTo>
                  <a:lnTo>
                    <a:pt x="7619" y="593090"/>
                  </a:lnTo>
                  <a:lnTo>
                    <a:pt x="7619" y="588010"/>
                  </a:lnTo>
                  <a:close/>
                </a:path>
                <a:path w="7619" h="716279">
                  <a:moveTo>
                    <a:pt x="7619" y="581660"/>
                  </a:moveTo>
                  <a:lnTo>
                    <a:pt x="0" y="581660"/>
                  </a:lnTo>
                  <a:lnTo>
                    <a:pt x="0" y="586740"/>
                  </a:lnTo>
                  <a:lnTo>
                    <a:pt x="7619" y="586740"/>
                  </a:lnTo>
                  <a:lnTo>
                    <a:pt x="7619" y="581660"/>
                  </a:lnTo>
                  <a:close/>
                </a:path>
                <a:path w="7619" h="716279">
                  <a:moveTo>
                    <a:pt x="7619" y="575310"/>
                  </a:moveTo>
                  <a:lnTo>
                    <a:pt x="0" y="575310"/>
                  </a:lnTo>
                  <a:lnTo>
                    <a:pt x="0" y="580390"/>
                  </a:lnTo>
                  <a:lnTo>
                    <a:pt x="7619" y="580390"/>
                  </a:lnTo>
                  <a:lnTo>
                    <a:pt x="7619" y="575310"/>
                  </a:lnTo>
                  <a:close/>
                </a:path>
                <a:path w="7619" h="716279">
                  <a:moveTo>
                    <a:pt x="7619" y="567690"/>
                  </a:moveTo>
                  <a:lnTo>
                    <a:pt x="0" y="567690"/>
                  </a:lnTo>
                  <a:lnTo>
                    <a:pt x="0" y="574040"/>
                  </a:lnTo>
                  <a:lnTo>
                    <a:pt x="7619" y="574040"/>
                  </a:lnTo>
                  <a:lnTo>
                    <a:pt x="7619" y="567690"/>
                  </a:lnTo>
                  <a:close/>
                </a:path>
                <a:path w="7619" h="716279">
                  <a:moveTo>
                    <a:pt x="7619" y="562610"/>
                  </a:moveTo>
                  <a:lnTo>
                    <a:pt x="0" y="562610"/>
                  </a:lnTo>
                  <a:lnTo>
                    <a:pt x="0" y="566420"/>
                  </a:lnTo>
                  <a:lnTo>
                    <a:pt x="7619" y="566420"/>
                  </a:lnTo>
                  <a:lnTo>
                    <a:pt x="7619" y="562610"/>
                  </a:lnTo>
                  <a:close/>
                </a:path>
                <a:path w="7619" h="716279">
                  <a:moveTo>
                    <a:pt x="7619" y="556260"/>
                  </a:moveTo>
                  <a:lnTo>
                    <a:pt x="0" y="556260"/>
                  </a:lnTo>
                  <a:lnTo>
                    <a:pt x="0" y="561340"/>
                  </a:lnTo>
                  <a:lnTo>
                    <a:pt x="7619" y="561340"/>
                  </a:lnTo>
                  <a:lnTo>
                    <a:pt x="7619" y="556260"/>
                  </a:lnTo>
                  <a:close/>
                </a:path>
                <a:path w="7619" h="716279">
                  <a:moveTo>
                    <a:pt x="7619" y="548640"/>
                  </a:moveTo>
                  <a:lnTo>
                    <a:pt x="0" y="548640"/>
                  </a:lnTo>
                  <a:lnTo>
                    <a:pt x="0" y="554990"/>
                  </a:lnTo>
                  <a:lnTo>
                    <a:pt x="7619" y="554990"/>
                  </a:lnTo>
                  <a:lnTo>
                    <a:pt x="7619" y="548640"/>
                  </a:lnTo>
                  <a:close/>
                </a:path>
                <a:path w="7619" h="716279">
                  <a:moveTo>
                    <a:pt x="7619" y="543560"/>
                  </a:moveTo>
                  <a:lnTo>
                    <a:pt x="0" y="543560"/>
                  </a:lnTo>
                  <a:lnTo>
                    <a:pt x="0" y="547370"/>
                  </a:lnTo>
                  <a:lnTo>
                    <a:pt x="7619" y="547370"/>
                  </a:lnTo>
                  <a:lnTo>
                    <a:pt x="7619" y="543560"/>
                  </a:lnTo>
                  <a:close/>
                </a:path>
                <a:path w="7619" h="716279">
                  <a:moveTo>
                    <a:pt x="7619" y="537210"/>
                  </a:moveTo>
                  <a:lnTo>
                    <a:pt x="0" y="537210"/>
                  </a:lnTo>
                  <a:lnTo>
                    <a:pt x="0" y="542290"/>
                  </a:lnTo>
                  <a:lnTo>
                    <a:pt x="7619" y="542290"/>
                  </a:lnTo>
                  <a:lnTo>
                    <a:pt x="7619" y="537210"/>
                  </a:lnTo>
                  <a:close/>
                </a:path>
                <a:path w="7619" h="716279">
                  <a:moveTo>
                    <a:pt x="7619" y="530860"/>
                  </a:moveTo>
                  <a:lnTo>
                    <a:pt x="0" y="530860"/>
                  </a:lnTo>
                  <a:lnTo>
                    <a:pt x="0" y="535940"/>
                  </a:lnTo>
                  <a:lnTo>
                    <a:pt x="7619" y="535940"/>
                  </a:lnTo>
                  <a:lnTo>
                    <a:pt x="7619" y="530860"/>
                  </a:lnTo>
                  <a:close/>
                </a:path>
                <a:path w="7619" h="716279">
                  <a:moveTo>
                    <a:pt x="7619" y="524510"/>
                  </a:moveTo>
                  <a:lnTo>
                    <a:pt x="0" y="524510"/>
                  </a:lnTo>
                  <a:lnTo>
                    <a:pt x="0" y="529590"/>
                  </a:lnTo>
                  <a:lnTo>
                    <a:pt x="7619" y="529590"/>
                  </a:lnTo>
                  <a:lnTo>
                    <a:pt x="7619" y="524510"/>
                  </a:lnTo>
                  <a:close/>
                </a:path>
                <a:path w="7619" h="716279">
                  <a:moveTo>
                    <a:pt x="1269" y="516890"/>
                  </a:moveTo>
                  <a:lnTo>
                    <a:pt x="0" y="516890"/>
                  </a:lnTo>
                  <a:lnTo>
                    <a:pt x="0" y="523240"/>
                  </a:lnTo>
                  <a:lnTo>
                    <a:pt x="7619" y="523240"/>
                  </a:lnTo>
                  <a:lnTo>
                    <a:pt x="7619" y="518159"/>
                  </a:lnTo>
                  <a:lnTo>
                    <a:pt x="1269" y="518159"/>
                  </a:lnTo>
                  <a:lnTo>
                    <a:pt x="1269" y="516890"/>
                  </a:lnTo>
                  <a:close/>
                </a:path>
                <a:path w="7619" h="716279">
                  <a:moveTo>
                    <a:pt x="7619" y="511809"/>
                  </a:moveTo>
                  <a:lnTo>
                    <a:pt x="6350" y="511809"/>
                  </a:lnTo>
                  <a:lnTo>
                    <a:pt x="6350" y="513080"/>
                  </a:lnTo>
                  <a:lnTo>
                    <a:pt x="5080" y="513080"/>
                  </a:lnTo>
                  <a:lnTo>
                    <a:pt x="5080" y="514350"/>
                  </a:lnTo>
                  <a:lnTo>
                    <a:pt x="3810" y="514350"/>
                  </a:lnTo>
                  <a:lnTo>
                    <a:pt x="3810" y="516890"/>
                  </a:lnTo>
                  <a:lnTo>
                    <a:pt x="7619" y="516890"/>
                  </a:lnTo>
                  <a:lnTo>
                    <a:pt x="7619" y="511809"/>
                  </a:lnTo>
                  <a:close/>
                </a:path>
              </a:pathLst>
            </a:custGeom>
            <a:solidFill>
              <a:srgbClr val="5900F3"/>
            </a:solidFill>
          </p:spPr>
          <p:txBody>
            <a:bodyPr bIns="0" lIns="0" rIns="0" rtlCol="0" tIns="0" wrap="square"/>
            <a:p/>
          </p:txBody>
        </p:sp>
        <p:sp>
          <p:nvSpPr>
            <p:cNvPr id="1050479" name="object 1787"/>
            <p:cNvSpPr/>
            <p:nvPr/>
          </p:nvSpPr>
          <p:spPr>
            <a:xfrm>
              <a:off x="2698749" y="5796280"/>
              <a:ext cx="7620" cy="716280"/>
            </a:xfrm>
            <a:custGeom>
              <a:avLst/>
              <a:ahLst/>
              <a:rect l="l" t="t" r="r" b="b"/>
              <a:pathLst>
                <a:path w="7619" h="716279">
                  <a:moveTo>
                    <a:pt x="5080" y="0"/>
                  </a:moveTo>
                  <a:lnTo>
                    <a:pt x="0" y="0"/>
                  </a:lnTo>
                  <a:lnTo>
                    <a:pt x="0" y="5080"/>
                  </a:lnTo>
                  <a:lnTo>
                    <a:pt x="7619" y="5080"/>
                  </a:lnTo>
                  <a:lnTo>
                    <a:pt x="7619" y="1270"/>
                  </a:lnTo>
                  <a:lnTo>
                    <a:pt x="5080" y="1270"/>
                  </a:lnTo>
                  <a:lnTo>
                    <a:pt x="5080" y="0"/>
                  </a:lnTo>
                  <a:close/>
                </a:path>
                <a:path w="7619" h="716279">
                  <a:moveTo>
                    <a:pt x="7619" y="5080"/>
                  </a:moveTo>
                  <a:lnTo>
                    <a:pt x="0" y="5080"/>
                  </a:lnTo>
                  <a:lnTo>
                    <a:pt x="0" y="8890"/>
                  </a:lnTo>
                  <a:lnTo>
                    <a:pt x="7619" y="8890"/>
                  </a:lnTo>
                  <a:lnTo>
                    <a:pt x="7619" y="5080"/>
                  </a:lnTo>
                  <a:close/>
                </a:path>
                <a:path w="7619" h="716279">
                  <a:moveTo>
                    <a:pt x="7619" y="8890"/>
                  </a:moveTo>
                  <a:lnTo>
                    <a:pt x="0" y="8890"/>
                  </a:lnTo>
                  <a:lnTo>
                    <a:pt x="0" y="11430"/>
                  </a:lnTo>
                  <a:lnTo>
                    <a:pt x="7619" y="11430"/>
                  </a:lnTo>
                  <a:lnTo>
                    <a:pt x="7619" y="8890"/>
                  </a:lnTo>
                  <a:close/>
                </a:path>
                <a:path w="7619" h="716279">
                  <a:moveTo>
                    <a:pt x="7619" y="11430"/>
                  </a:moveTo>
                  <a:lnTo>
                    <a:pt x="0" y="11430"/>
                  </a:lnTo>
                  <a:lnTo>
                    <a:pt x="0" y="17780"/>
                  </a:lnTo>
                  <a:lnTo>
                    <a:pt x="7619" y="17780"/>
                  </a:lnTo>
                  <a:lnTo>
                    <a:pt x="7619" y="11430"/>
                  </a:lnTo>
                  <a:close/>
                </a:path>
                <a:path w="7619" h="716279">
                  <a:moveTo>
                    <a:pt x="7619" y="17780"/>
                  </a:moveTo>
                  <a:lnTo>
                    <a:pt x="0" y="17780"/>
                  </a:lnTo>
                  <a:lnTo>
                    <a:pt x="0" y="21590"/>
                  </a:lnTo>
                  <a:lnTo>
                    <a:pt x="7619" y="21590"/>
                  </a:lnTo>
                  <a:lnTo>
                    <a:pt x="7619" y="17780"/>
                  </a:lnTo>
                  <a:close/>
                </a:path>
                <a:path w="7619" h="716279">
                  <a:moveTo>
                    <a:pt x="7619" y="21590"/>
                  </a:moveTo>
                  <a:lnTo>
                    <a:pt x="0" y="21590"/>
                  </a:lnTo>
                  <a:lnTo>
                    <a:pt x="0" y="27940"/>
                  </a:lnTo>
                  <a:lnTo>
                    <a:pt x="7619" y="27940"/>
                  </a:lnTo>
                  <a:lnTo>
                    <a:pt x="7619" y="21590"/>
                  </a:lnTo>
                  <a:close/>
                </a:path>
                <a:path w="7619" h="716279">
                  <a:moveTo>
                    <a:pt x="7619" y="27940"/>
                  </a:moveTo>
                  <a:lnTo>
                    <a:pt x="0" y="27940"/>
                  </a:lnTo>
                  <a:lnTo>
                    <a:pt x="0" y="40640"/>
                  </a:lnTo>
                  <a:lnTo>
                    <a:pt x="7619" y="40640"/>
                  </a:lnTo>
                  <a:lnTo>
                    <a:pt x="7619" y="27940"/>
                  </a:lnTo>
                  <a:close/>
                </a:path>
                <a:path w="7619" h="716279">
                  <a:moveTo>
                    <a:pt x="7619" y="40640"/>
                  </a:moveTo>
                  <a:lnTo>
                    <a:pt x="0" y="40640"/>
                  </a:lnTo>
                  <a:lnTo>
                    <a:pt x="0" y="43180"/>
                  </a:lnTo>
                  <a:lnTo>
                    <a:pt x="7619" y="43180"/>
                  </a:lnTo>
                  <a:lnTo>
                    <a:pt x="7619" y="40640"/>
                  </a:lnTo>
                  <a:close/>
                </a:path>
                <a:path w="7619" h="716279">
                  <a:moveTo>
                    <a:pt x="7619" y="43180"/>
                  </a:moveTo>
                  <a:lnTo>
                    <a:pt x="0" y="43180"/>
                  </a:lnTo>
                  <a:lnTo>
                    <a:pt x="0" y="46990"/>
                  </a:lnTo>
                  <a:lnTo>
                    <a:pt x="7619" y="46990"/>
                  </a:lnTo>
                  <a:lnTo>
                    <a:pt x="7619" y="43180"/>
                  </a:lnTo>
                  <a:close/>
                </a:path>
                <a:path w="7619" h="716279">
                  <a:moveTo>
                    <a:pt x="7619" y="46990"/>
                  </a:moveTo>
                  <a:lnTo>
                    <a:pt x="0" y="46990"/>
                  </a:lnTo>
                  <a:lnTo>
                    <a:pt x="0" y="49530"/>
                  </a:lnTo>
                  <a:lnTo>
                    <a:pt x="7619" y="49530"/>
                  </a:lnTo>
                  <a:lnTo>
                    <a:pt x="7619" y="46990"/>
                  </a:lnTo>
                  <a:close/>
                </a:path>
                <a:path w="7619" h="716279">
                  <a:moveTo>
                    <a:pt x="7619" y="49530"/>
                  </a:moveTo>
                  <a:lnTo>
                    <a:pt x="0" y="49530"/>
                  </a:lnTo>
                  <a:lnTo>
                    <a:pt x="0" y="53340"/>
                  </a:lnTo>
                  <a:lnTo>
                    <a:pt x="7619" y="53340"/>
                  </a:lnTo>
                  <a:lnTo>
                    <a:pt x="7619" y="49530"/>
                  </a:lnTo>
                  <a:close/>
                </a:path>
                <a:path w="7619" h="716279">
                  <a:moveTo>
                    <a:pt x="7619" y="53340"/>
                  </a:moveTo>
                  <a:lnTo>
                    <a:pt x="0" y="53340"/>
                  </a:lnTo>
                  <a:lnTo>
                    <a:pt x="0" y="55880"/>
                  </a:lnTo>
                  <a:lnTo>
                    <a:pt x="7619" y="55880"/>
                  </a:lnTo>
                  <a:lnTo>
                    <a:pt x="7619" y="53340"/>
                  </a:lnTo>
                  <a:close/>
                </a:path>
                <a:path w="7619" h="716279">
                  <a:moveTo>
                    <a:pt x="7619" y="55880"/>
                  </a:moveTo>
                  <a:lnTo>
                    <a:pt x="0" y="55880"/>
                  </a:lnTo>
                  <a:lnTo>
                    <a:pt x="0" y="59690"/>
                  </a:lnTo>
                  <a:lnTo>
                    <a:pt x="7619" y="59690"/>
                  </a:lnTo>
                  <a:lnTo>
                    <a:pt x="7619" y="55880"/>
                  </a:lnTo>
                  <a:close/>
                </a:path>
                <a:path w="7619" h="716279">
                  <a:moveTo>
                    <a:pt x="7619" y="59690"/>
                  </a:moveTo>
                  <a:lnTo>
                    <a:pt x="0" y="59690"/>
                  </a:lnTo>
                  <a:lnTo>
                    <a:pt x="0" y="62230"/>
                  </a:lnTo>
                  <a:lnTo>
                    <a:pt x="7619" y="62230"/>
                  </a:lnTo>
                  <a:lnTo>
                    <a:pt x="7619" y="59690"/>
                  </a:lnTo>
                  <a:close/>
                </a:path>
                <a:path w="7619" h="716279">
                  <a:moveTo>
                    <a:pt x="7619" y="62230"/>
                  </a:moveTo>
                  <a:lnTo>
                    <a:pt x="0" y="62230"/>
                  </a:lnTo>
                  <a:lnTo>
                    <a:pt x="0" y="68580"/>
                  </a:lnTo>
                  <a:lnTo>
                    <a:pt x="7619" y="68580"/>
                  </a:lnTo>
                  <a:lnTo>
                    <a:pt x="7619" y="62230"/>
                  </a:lnTo>
                  <a:close/>
                </a:path>
                <a:path w="7619" h="716279">
                  <a:moveTo>
                    <a:pt x="7619" y="68580"/>
                  </a:moveTo>
                  <a:lnTo>
                    <a:pt x="0" y="68580"/>
                  </a:lnTo>
                  <a:lnTo>
                    <a:pt x="0" y="72390"/>
                  </a:lnTo>
                  <a:lnTo>
                    <a:pt x="7619" y="72390"/>
                  </a:lnTo>
                  <a:lnTo>
                    <a:pt x="7619" y="68580"/>
                  </a:lnTo>
                  <a:close/>
                </a:path>
                <a:path w="7619" h="716279">
                  <a:moveTo>
                    <a:pt x="7619" y="72390"/>
                  </a:moveTo>
                  <a:lnTo>
                    <a:pt x="0" y="72390"/>
                  </a:lnTo>
                  <a:lnTo>
                    <a:pt x="0" y="78740"/>
                  </a:lnTo>
                  <a:lnTo>
                    <a:pt x="7619" y="78740"/>
                  </a:lnTo>
                  <a:lnTo>
                    <a:pt x="7619" y="72390"/>
                  </a:lnTo>
                  <a:close/>
                </a:path>
                <a:path w="7619" h="716279">
                  <a:moveTo>
                    <a:pt x="7619" y="78740"/>
                  </a:moveTo>
                  <a:lnTo>
                    <a:pt x="0" y="78740"/>
                  </a:lnTo>
                  <a:lnTo>
                    <a:pt x="0" y="81280"/>
                  </a:lnTo>
                  <a:lnTo>
                    <a:pt x="7619" y="81280"/>
                  </a:lnTo>
                  <a:lnTo>
                    <a:pt x="7619" y="78740"/>
                  </a:lnTo>
                  <a:close/>
                </a:path>
                <a:path w="7619" h="716279">
                  <a:moveTo>
                    <a:pt x="7619" y="81280"/>
                  </a:moveTo>
                  <a:lnTo>
                    <a:pt x="0" y="81280"/>
                  </a:lnTo>
                  <a:lnTo>
                    <a:pt x="0" y="85090"/>
                  </a:lnTo>
                  <a:lnTo>
                    <a:pt x="7619" y="85090"/>
                  </a:lnTo>
                  <a:lnTo>
                    <a:pt x="7619" y="81280"/>
                  </a:lnTo>
                  <a:close/>
                </a:path>
                <a:path w="7619" h="716279">
                  <a:moveTo>
                    <a:pt x="7619" y="85090"/>
                  </a:moveTo>
                  <a:lnTo>
                    <a:pt x="0" y="85090"/>
                  </a:lnTo>
                  <a:lnTo>
                    <a:pt x="0" y="91440"/>
                  </a:lnTo>
                  <a:lnTo>
                    <a:pt x="7619" y="91440"/>
                  </a:lnTo>
                  <a:lnTo>
                    <a:pt x="7619" y="85090"/>
                  </a:lnTo>
                  <a:close/>
                </a:path>
                <a:path w="7619" h="716279">
                  <a:moveTo>
                    <a:pt x="7619" y="91440"/>
                  </a:moveTo>
                  <a:lnTo>
                    <a:pt x="0" y="91440"/>
                  </a:lnTo>
                  <a:lnTo>
                    <a:pt x="0" y="93980"/>
                  </a:lnTo>
                  <a:lnTo>
                    <a:pt x="7619" y="93980"/>
                  </a:lnTo>
                  <a:lnTo>
                    <a:pt x="7619" y="91440"/>
                  </a:lnTo>
                  <a:close/>
                </a:path>
                <a:path w="7619" h="716279">
                  <a:moveTo>
                    <a:pt x="7619" y="93980"/>
                  </a:moveTo>
                  <a:lnTo>
                    <a:pt x="0" y="93980"/>
                  </a:lnTo>
                  <a:lnTo>
                    <a:pt x="0" y="97790"/>
                  </a:lnTo>
                  <a:lnTo>
                    <a:pt x="7619" y="97790"/>
                  </a:lnTo>
                  <a:lnTo>
                    <a:pt x="7619" y="93980"/>
                  </a:lnTo>
                  <a:close/>
                </a:path>
                <a:path w="7619" h="716279">
                  <a:moveTo>
                    <a:pt x="7619" y="97790"/>
                  </a:moveTo>
                  <a:lnTo>
                    <a:pt x="0" y="97790"/>
                  </a:lnTo>
                  <a:lnTo>
                    <a:pt x="0" y="104140"/>
                  </a:lnTo>
                  <a:lnTo>
                    <a:pt x="7619" y="104140"/>
                  </a:lnTo>
                  <a:lnTo>
                    <a:pt x="7619" y="97790"/>
                  </a:lnTo>
                  <a:close/>
                </a:path>
                <a:path w="7619" h="716279">
                  <a:moveTo>
                    <a:pt x="7619" y="104140"/>
                  </a:moveTo>
                  <a:lnTo>
                    <a:pt x="0" y="104140"/>
                  </a:lnTo>
                  <a:lnTo>
                    <a:pt x="0" y="106680"/>
                  </a:lnTo>
                  <a:lnTo>
                    <a:pt x="7619" y="106680"/>
                  </a:lnTo>
                  <a:lnTo>
                    <a:pt x="7619" y="104140"/>
                  </a:lnTo>
                  <a:close/>
                </a:path>
                <a:path w="7619" h="716279">
                  <a:moveTo>
                    <a:pt x="7619" y="106680"/>
                  </a:moveTo>
                  <a:lnTo>
                    <a:pt x="0" y="106680"/>
                  </a:lnTo>
                  <a:lnTo>
                    <a:pt x="0" y="110490"/>
                  </a:lnTo>
                  <a:lnTo>
                    <a:pt x="7619" y="110490"/>
                  </a:lnTo>
                  <a:lnTo>
                    <a:pt x="7619" y="106680"/>
                  </a:lnTo>
                  <a:close/>
                </a:path>
                <a:path w="7619" h="716279">
                  <a:moveTo>
                    <a:pt x="7619" y="110490"/>
                  </a:moveTo>
                  <a:lnTo>
                    <a:pt x="0" y="110490"/>
                  </a:lnTo>
                  <a:lnTo>
                    <a:pt x="0" y="113030"/>
                  </a:lnTo>
                  <a:lnTo>
                    <a:pt x="7619" y="113030"/>
                  </a:lnTo>
                  <a:lnTo>
                    <a:pt x="7619" y="110490"/>
                  </a:lnTo>
                  <a:close/>
                </a:path>
                <a:path w="7619" h="716279">
                  <a:moveTo>
                    <a:pt x="7619" y="113030"/>
                  </a:moveTo>
                  <a:lnTo>
                    <a:pt x="0" y="113030"/>
                  </a:lnTo>
                  <a:lnTo>
                    <a:pt x="0" y="116840"/>
                  </a:lnTo>
                  <a:lnTo>
                    <a:pt x="7619" y="116840"/>
                  </a:lnTo>
                  <a:lnTo>
                    <a:pt x="7619" y="113030"/>
                  </a:lnTo>
                  <a:close/>
                </a:path>
                <a:path w="7619" h="716279">
                  <a:moveTo>
                    <a:pt x="7619" y="116840"/>
                  </a:moveTo>
                  <a:lnTo>
                    <a:pt x="0" y="116840"/>
                  </a:lnTo>
                  <a:lnTo>
                    <a:pt x="0" y="119380"/>
                  </a:lnTo>
                  <a:lnTo>
                    <a:pt x="7619" y="119380"/>
                  </a:lnTo>
                  <a:lnTo>
                    <a:pt x="7619" y="116840"/>
                  </a:lnTo>
                  <a:close/>
                </a:path>
                <a:path w="7619" h="716279">
                  <a:moveTo>
                    <a:pt x="7619" y="119380"/>
                  </a:moveTo>
                  <a:lnTo>
                    <a:pt x="0" y="119380"/>
                  </a:lnTo>
                  <a:lnTo>
                    <a:pt x="0" y="123190"/>
                  </a:lnTo>
                  <a:lnTo>
                    <a:pt x="7619" y="123190"/>
                  </a:lnTo>
                  <a:lnTo>
                    <a:pt x="7619" y="119380"/>
                  </a:lnTo>
                  <a:close/>
                </a:path>
                <a:path w="7619" h="716279">
                  <a:moveTo>
                    <a:pt x="7619" y="123190"/>
                  </a:moveTo>
                  <a:lnTo>
                    <a:pt x="0" y="123190"/>
                  </a:lnTo>
                  <a:lnTo>
                    <a:pt x="0" y="125730"/>
                  </a:lnTo>
                  <a:lnTo>
                    <a:pt x="7619" y="125730"/>
                  </a:lnTo>
                  <a:lnTo>
                    <a:pt x="7619" y="123190"/>
                  </a:lnTo>
                  <a:close/>
                </a:path>
                <a:path w="7619" h="716279">
                  <a:moveTo>
                    <a:pt x="7619" y="125730"/>
                  </a:moveTo>
                  <a:lnTo>
                    <a:pt x="0" y="125730"/>
                  </a:lnTo>
                  <a:lnTo>
                    <a:pt x="0" y="129540"/>
                  </a:lnTo>
                  <a:lnTo>
                    <a:pt x="7619" y="129540"/>
                  </a:lnTo>
                  <a:lnTo>
                    <a:pt x="7619" y="125730"/>
                  </a:lnTo>
                  <a:close/>
                </a:path>
                <a:path w="7619" h="716279">
                  <a:moveTo>
                    <a:pt x="7619" y="129540"/>
                  </a:moveTo>
                  <a:lnTo>
                    <a:pt x="0" y="129540"/>
                  </a:lnTo>
                  <a:lnTo>
                    <a:pt x="0" y="132080"/>
                  </a:lnTo>
                  <a:lnTo>
                    <a:pt x="7619" y="132080"/>
                  </a:lnTo>
                  <a:lnTo>
                    <a:pt x="7619" y="129540"/>
                  </a:lnTo>
                  <a:close/>
                </a:path>
                <a:path w="7619" h="716279">
                  <a:moveTo>
                    <a:pt x="7619" y="132080"/>
                  </a:moveTo>
                  <a:lnTo>
                    <a:pt x="0" y="132080"/>
                  </a:lnTo>
                  <a:lnTo>
                    <a:pt x="0" y="135890"/>
                  </a:lnTo>
                  <a:lnTo>
                    <a:pt x="7619" y="135890"/>
                  </a:lnTo>
                  <a:lnTo>
                    <a:pt x="7619" y="132080"/>
                  </a:lnTo>
                  <a:close/>
                </a:path>
                <a:path w="7619" h="716279">
                  <a:moveTo>
                    <a:pt x="7619" y="135890"/>
                  </a:moveTo>
                  <a:lnTo>
                    <a:pt x="0" y="135890"/>
                  </a:lnTo>
                  <a:lnTo>
                    <a:pt x="0" y="138430"/>
                  </a:lnTo>
                  <a:lnTo>
                    <a:pt x="7619" y="138430"/>
                  </a:lnTo>
                  <a:lnTo>
                    <a:pt x="7619" y="135890"/>
                  </a:lnTo>
                  <a:close/>
                </a:path>
                <a:path w="7619" h="716279">
                  <a:moveTo>
                    <a:pt x="7619" y="138430"/>
                  </a:moveTo>
                  <a:lnTo>
                    <a:pt x="0" y="138430"/>
                  </a:lnTo>
                  <a:lnTo>
                    <a:pt x="0" y="144780"/>
                  </a:lnTo>
                  <a:lnTo>
                    <a:pt x="7619" y="144780"/>
                  </a:lnTo>
                  <a:lnTo>
                    <a:pt x="7619" y="138430"/>
                  </a:lnTo>
                  <a:close/>
                </a:path>
                <a:path w="7619" h="716279">
                  <a:moveTo>
                    <a:pt x="7619" y="144780"/>
                  </a:moveTo>
                  <a:lnTo>
                    <a:pt x="0" y="144780"/>
                  </a:lnTo>
                  <a:lnTo>
                    <a:pt x="0" y="148590"/>
                  </a:lnTo>
                  <a:lnTo>
                    <a:pt x="7619" y="148590"/>
                  </a:lnTo>
                  <a:lnTo>
                    <a:pt x="7619" y="144780"/>
                  </a:lnTo>
                  <a:close/>
                </a:path>
                <a:path w="7619" h="716279">
                  <a:moveTo>
                    <a:pt x="7619" y="148590"/>
                  </a:moveTo>
                  <a:lnTo>
                    <a:pt x="0" y="148590"/>
                  </a:lnTo>
                  <a:lnTo>
                    <a:pt x="0" y="151130"/>
                  </a:lnTo>
                  <a:lnTo>
                    <a:pt x="7619" y="151130"/>
                  </a:lnTo>
                  <a:lnTo>
                    <a:pt x="7619" y="148590"/>
                  </a:lnTo>
                  <a:close/>
                </a:path>
                <a:path w="7619" h="716279">
                  <a:moveTo>
                    <a:pt x="7619" y="151130"/>
                  </a:moveTo>
                  <a:lnTo>
                    <a:pt x="0" y="151130"/>
                  </a:lnTo>
                  <a:lnTo>
                    <a:pt x="0" y="154940"/>
                  </a:lnTo>
                  <a:lnTo>
                    <a:pt x="7619" y="154940"/>
                  </a:lnTo>
                  <a:lnTo>
                    <a:pt x="7619" y="151130"/>
                  </a:lnTo>
                  <a:close/>
                </a:path>
                <a:path w="7619" h="716279">
                  <a:moveTo>
                    <a:pt x="7619" y="154940"/>
                  </a:moveTo>
                  <a:lnTo>
                    <a:pt x="0" y="154940"/>
                  </a:lnTo>
                  <a:lnTo>
                    <a:pt x="0" y="157480"/>
                  </a:lnTo>
                  <a:lnTo>
                    <a:pt x="7619" y="157480"/>
                  </a:lnTo>
                  <a:lnTo>
                    <a:pt x="7619" y="154940"/>
                  </a:lnTo>
                  <a:close/>
                </a:path>
                <a:path w="7619" h="716279">
                  <a:moveTo>
                    <a:pt x="7619" y="157480"/>
                  </a:moveTo>
                  <a:lnTo>
                    <a:pt x="0" y="157480"/>
                  </a:lnTo>
                  <a:lnTo>
                    <a:pt x="0" y="163830"/>
                  </a:lnTo>
                  <a:lnTo>
                    <a:pt x="7619" y="163830"/>
                  </a:lnTo>
                  <a:lnTo>
                    <a:pt x="7619" y="157480"/>
                  </a:lnTo>
                  <a:close/>
                </a:path>
                <a:path w="7619" h="716279">
                  <a:moveTo>
                    <a:pt x="7619" y="163830"/>
                  </a:moveTo>
                  <a:lnTo>
                    <a:pt x="0" y="163830"/>
                  </a:lnTo>
                  <a:lnTo>
                    <a:pt x="0" y="167640"/>
                  </a:lnTo>
                  <a:lnTo>
                    <a:pt x="7619" y="167640"/>
                  </a:lnTo>
                  <a:lnTo>
                    <a:pt x="7619" y="163830"/>
                  </a:lnTo>
                  <a:close/>
                </a:path>
                <a:path w="7619" h="716279">
                  <a:moveTo>
                    <a:pt x="7619" y="167640"/>
                  </a:moveTo>
                  <a:lnTo>
                    <a:pt x="0" y="167640"/>
                  </a:lnTo>
                  <a:lnTo>
                    <a:pt x="0" y="176530"/>
                  </a:lnTo>
                  <a:lnTo>
                    <a:pt x="7619" y="176530"/>
                  </a:lnTo>
                  <a:lnTo>
                    <a:pt x="7619" y="167640"/>
                  </a:lnTo>
                  <a:close/>
                </a:path>
                <a:path w="7619" h="716279">
                  <a:moveTo>
                    <a:pt x="7619" y="176530"/>
                  </a:moveTo>
                  <a:lnTo>
                    <a:pt x="0" y="176530"/>
                  </a:lnTo>
                  <a:lnTo>
                    <a:pt x="0" y="182880"/>
                  </a:lnTo>
                  <a:lnTo>
                    <a:pt x="7619" y="182880"/>
                  </a:lnTo>
                  <a:lnTo>
                    <a:pt x="7619" y="176530"/>
                  </a:lnTo>
                  <a:close/>
                </a:path>
                <a:path w="7619" h="716279">
                  <a:moveTo>
                    <a:pt x="7619" y="182880"/>
                  </a:moveTo>
                  <a:lnTo>
                    <a:pt x="0" y="182880"/>
                  </a:lnTo>
                  <a:lnTo>
                    <a:pt x="0" y="186690"/>
                  </a:lnTo>
                  <a:lnTo>
                    <a:pt x="7619" y="186690"/>
                  </a:lnTo>
                  <a:lnTo>
                    <a:pt x="7619" y="182880"/>
                  </a:lnTo>
                  <a:close/>
                </a:path>
                <a:path w="7619" h="716279">
                  <a:moveTo>
                    <a:pt x="7619" y="186690"/>
                  </a:moveTo>
                  <a:lnTo>
                    <a:pt x="0" y="186690"/>
                  </a:lnTo>
                  <a:lnTo>
                    <a:pt x="0" y="189230"/>
                  </a:lnTo>
                  <a:lnTo>
                    <a:pt x="7619" y="189230"/>
                  </a:lnTo>
                  <a:lnTo>
                    <a:pt x="7619" y="186690"/>
                  </a:lnTo>
                  <a:close/>
                </a:path>
                <a:path w="7619" h="716279">
                  <a:moveTo>
                    <a:pt x="7619" y="189230"/>
                  </a:moveTo>
                  <a:lnTo>
                    <a:pt x="0" y="189230"/>
                  </a:lnTo>
                  <a:lnTo>
                    <a:pt x="0" y="193040"/>
                  </a:lnTo>
                  <a:lnTo>
                    <a:pt x="7619" y="193040"/>
                  </a:lnTo>
                  <a:lnTo>
                    <a:pt x="7619" y="189230"/>
                  </a:lnTo>
                  <a:close/>
                </a:path>
                <a:path w="7619" h="716279">
                  <a:moveTo>
                    <a:pt x="7619" y="193040"/>
                  </a:moveTo>
                  <a:lnTo>
                    <a:pt x="0" y="193040"/>
                  </a:lnTo>
                  <a:lnTo>
                    <a:pt x="0" y="195580"/>
                  </a:lnTo>
                  <a:lnTo>
                    <a:pt x="7619" y="195580"/>
                  </a:lnTo>
                  <a:lnTo>
                    <a:pt x="7619" y="193040"/>
                  </a:lnTo>
                  <a:close/>
                </a:path>
                <a:path w="7619" h="716279">
                  <a:moveTo>
                    <a:pt x="7619" y="195580"/>
                  </a:moveTo>
                  <a:lnTo>
                    <a:pt x="1269" y="195580"/>
                  </a:lnTo>
                  <a:lnTo>
                    <a:pt x="1269" y="196850"/>
                  </a:lnTo>
                  <a:lnTo>
                    <a:pt x="3810" y="196850"/>
                  </a:lnTo>
                  <a:lnTo>
                    <a:pt x="3810" y="198120"/>
                  </a:lnTo>
                  <a:lnTo>
                    <a:pt x="5080" y="198120"/>
                  </a:lnTo>
                  <a:lnTo>
                    <a:pt x="5080" y="199390"/>
                  </a:lnTo>
                  <a:lnTo>
                    <a:pt x="7619" y="199390"/>
                  </a:lnTo>
                  <a:lnTo>
                    <a:pt x="7619" y="195580"/>
                  </a:lnTo>
                  <a:close/>
                </a:path>
                <a:path w="7619" h="716279">
                  <a:moveTo>
                    <a:pt x="7619" y="199390"/>
                  </a:moveTo>
                  <a:lnTo>
                    <a:pt x="6350" y="199390"/>
                  </a:lnTo>
                  <a:lnTo>
                    <a:pt x="6350" y="200660"/>
                  </a:lnTo>
                  <a:lnTo>
                    <a:pt x="7619" y="200660"/>
                  </a:lnTo>
                  <a:lnTo>
                    <a:pt x="7619" y="199390"/>
                  </a:lnTo>
                  <a:close/>
                </a:path>
                <a:path w="7619" h="716279">
                  <a:moveTo>
                    <a:pt x="7619" y="715010"/>
                  </a:moveTo>
                  <a:lnTo>
                    <a:pt x="0" y="715010"/>
                  </a:lnTo>
                  <a:lnTo>
                    <a:pt x="0" y="716280"/>
                  </a:lnTo>
                  <a:lnTo>
                    <a:pt x="7619" y="716280"/>
                  </a:lnTo>
                  <a:lnTo>
                    <a:pt x="7619" y="715010"/>
                  </a:lnTo>
                  <a:close/>
                </a:path>
                <a:path w="7619" h="716279">
                  <a:moveTo>
                    <a:pt x="7619" y="711200"/>
                  </a:moveTo>
                  <a:lnTo>
                    <a:pt x="0" y="711200"/>
                  </a:lnTo>
                  <a:lnTo>
                    <a:pt x="0" y="713740"/>
                  </a:lnTo>
                  <a:lnTo>
                    <a:pt x="7619" y="713740"/>
                  </a:lnTo>
                  <a:lnTo>
                    <a:pt x="7619" y="711200"/>
                  </a:lnTo>
                  <a:close/>
                </a:path>
                <a:path w="7619" h="716279">
                  <a:moveTo>
                    <a:pt x="7619" y="708660"/>
                  </a:moveTo>
                  <a:lnTo>
                    <a:pt x="0" y="708660"/>
                  </a:lnTo>
                  <a:lnTo>
                    <a:pt x="0" y="709930"/>
                  </a:lnTo>
                  <a:lnTo>
                    <a:pt x="7619" y="709930"/>
                  </a:lnTo>
                  <a:lnTo>
                    <a:pt x="7619" y="708660"/>
                  </a:lnTo>
                  <a:close/>
                </a:path>
                <a:path w="7619" h="716279">
                  <a:moveTo>
                    <a:pt x="7619" y="704850"/>
                  </a:moveTo>
                  <a:lnTo>
                    <a:pt x="0" y="704850"/>
                  </a:lnTo>
                  <a:lnTo>
                    <a:pt x="0" y="707390"/>
                  </a:lnTo>
                  <a:lnTo>
                    <a:pt x="7619" y="707390"/>
                  </a:lnTo>
                  <a:lnTo>
                    <a:pt x="7619" y="704850"/>
                  </a:lnTo>
                  <a:close/>
                </a:path>
                <a:path w="7619" h="716279">
                  <a:moveTo>
                    <a:pt x="7619" y="702310"/>
                  </a:moveTo>
                  <a:lnTo>
                    <a:pt x="0" y="702310"/>
                  </a:lnTo>
                  <a:lnTo>
                    <a:pt x="0" y="703580"/>
                  </a:lnTo>
                  <a:lnTo>
                    <a:pt x="7619" y="703580"/>
                  </a:lnTo>
                  <a:lnTo>
                    <a:pt x="7619" y="702310"/>
                  </a:lnTo>
                  <a:close/>
                </a:path>
                <a:path w="7619" h="716279">
                  <a:moveTo>
                    <a:pt x="7619" y="698500"/>
                  </a:moveTo>
                  <a:lnTo>
                    <a:pt x="0" y="698500"/>
                  </a:lnTo>
                  <a:lnTo>
                    <a:pt x="0" y="701040"/>
                  </a:lnTo>
                  <a:lnTo>
                    <a:pt x="7619" y="701040"/>
                  </a:lnTo>
                  <a:lnTo>
                    <a:pt x="7619" y="698500"/>
                  </a:lnTo>
                  <a:close/>
                </a:path>
                <a:path w="7619" h="716279">
                  <a:moveTo>
                    <a:pt x="7619" y="695960"/>
                  </a:moveTo>
                  <a:lnTo>
                    <a:pt x="0" y="695960"/>
                  </a:lnTo>
                  <a:lnTo>
                    <a:pt x="0" y="697230"/>
                  </a:lnTo>
                  <a:lnTo>
                    <a:pt x="7619" y="697230"/>
                  </a:lnTo>
                  <a:lnTo>
                    <a:pt x="7619" y="695960"/>
                  </a:lnTo>
                  <a:close/>
                </a:path>
                <a:path w="7619" h="716279">
                  <a:moveTo>
                    <a:pt x="7619" y="692150"/>
                  </a:moveTo>
                  <a:lnTo>
                    <a:pt x="0" y="692150"/>
                  </a:lnTo>
                  <a:lnTo>
                    <a:pt x="0" y="694690"/>
                  </a:lnTo>
                  <a:lnTo>
                    <a:pt x="7619" y="694690"/>
                  </a:lnTo>
                  <a:lnTo>
                    <a:pt x="7619" y="692150"/>
                  </a:lnTo>
                  <a:close/>
                </a:path>
                <a:path w="7619" h="716279">
                  <a:moveTo>
                    <a:pt x="7619" y="689610"/>
                  </a:moveTo>
                  <a:lnTo>
                    <a:pt x="0" y="689610"/>
                  </a:lnTo>
                  <a:lnTo>
                    <a:pt x="0" y="690880"/>
                  </a:lnTo>
                  <a:lnTo>
                    <a:pt x="7619" y="690880"/>
                  </a:lnTo>
                  <a:lnTo>
                    <a:pt x="7619" y="689610"/>
                  </a:lnTo>
                  <a:close/>
                </a:path>
                <a:path w="7619" h="716279">
                  <a:moveTo>
                    <a:pt x="7619" y="685800"/>
                  </a:moveTo>
                  <a:lnTo>
                    <a:pt x="0" y="685800"/>
                  </a:lnTo>
                  <a:lnTo>
                    <a:pt x="0" y="688340"/>
                  </a:lnTo>
                  <a:lnTo>
                    <a:pt x="7619" y="688340"/>
                  </a:lnTo>
                  <a:lnTo>
                    <a:pt x="7619" y="685800"/>
                  </a:lnTo>
                  <a:close/>
                </a:path>
                <a:path w="7619" h="716279">
                  <a:moveTo>
                    <a:pt x="7619" y="683260"/>
                  </a:moveTo>
                  <a:lnTo>
                    <a:pt x="0" y="683260"/>
                  </a:lnTo>
                  <a:lnTo>
                    <a:pt x="0" y="684530"/>
                  </a:lnTo>
                  <a:lnTo>
                    <a:pt x="7619" y="684530"/>
                  </a:lnTo>
                  <a:lnTo>
                    <a:pt x="7619" y="683260"/>
                  </a:lnTo>
                  <a:close/>
                </a:path>
                <a:path w="7619" h="716279">
                  <a:moveTo>
                    <a:pt x="7619" y="679450"/>
                  </a:moveTo>
                  <a:lnTo>
                    <a:pt x="0" y="679450"/>
                  </a:lnTo>
                  <a:lnTo>
                    <a:pt x="0" y="681990"/>
                  </a:lnTo>
                  <a:lnTo>
                    <a:pt x="7619" y="681990"/>
                  </a:lnTo>
                  <a:lnTo>
                    <a:pt x="7619" y="679450"/>
                  </a:lnTo>
                  <a:close/>
                </a:path>
                <a:path w="7619" h="716279">
                  <a:moveTo>
                    <a:pt x="7619" y="676910"/>
                  </a:moveTo>
                  <a:lnTo>
                    <a:pt x="0" y="676910"/>
                  </a:lnTo>
                  <a:lnTo>
                    <a:pt x="0" y="678180"/>
                  </a:lnTo>
                  <a:lnTo>
                    <a:pt x="7619" y="678180"/>
                  </a:lnTo>
                  <a:lnTo>
                    <a:pt x="7619" y="676910"/>
                  </a:lnTo>
                  <a:close/>
                </a:path>
                <a:path w="7619" h="716279">
                  <a:moveTo>
                    <a:pt x="7619" y="673100"/>
                  </a:moveTo>
                  <a:lnTo>
                    <a:pt x="0" y="673100"/>
                  </a:lnTo>
                  <a:lnTo>
                    <a:pt x="0" y="675640"/>
                  </a:lnTo>
                  <a:lnTo>
                    <a:pt x="7619" y="675640"/>
                  </a:lnTo>
                  <a:lnTo>
                    <a:pt x="7619" y="673100"/>
                  </a:lnTo>
                  <a:close/>
                </a:path>
                <a:path w="7619" h="716279">
                  <a:moveTo>
                    <a:pt x="7619" y="670560"/>
                  </a:moveTo>
                  <a:lnTo>
                    <a:pt x="0" y="670560"/>
                  </a:lnTo>
                  <a:lnTo>
                    <a:pt x="0" y="671830"/>
                  </a:lnTo>
                  <a:lnTo>
                    <a:pt x="7619" y="671830"/>
                  </a:lnTo>
                  <a:lnTo>
                    <a:pt x="7619" y="670560"/>
                  </a:lnTo>
                  <a:close/>
                </a:path>
                <a:path w="7619" h="716279">
                  <a:moveTo>
                    <a:pt x="7619" y="666750"/>
                  </a:moveTo>
                  <a:lnTo>
                    <a:pt x="0" y="666750"/>
                  </a:lnTo>
                  <a:lnTo>
                    <a:pt x="0" y="669290"/>
                  </a:lnTo>
                  <a:lnTo>
                    <a:pt x="7619" y="669290"/>
                  </a:lnTo>
                  <a:lnTo>
                    <a:pt x="7619" y="666750"/>
                  </a:lnTo>
                  <a:close/>
                </a:path>
                <a:path w="7619" h="716279">
                  <a:moveTo>
                    <a:pt x="7619" y="664210"/>
                  </a:moveTo>
                  <a:lnTo>
                    <a:pt x="0" y="664210"/>
                  </a:lnTo>
                  <a:lnTo>
                    <a:pt x="0" y="665480"/>
                  </a:lnTo>
                  <a:lnTo>
                    <a:pt x="7619" y="665480"/>
                  </a:lnTo>
                  <a:lnTo>
                    <a:pt x="7619" y="664210"/>
                  </a:lnTo>
                  <a:close/>
                </a:path>
                <a:path w="7619" h="716279">
                  <a:moveTo>
                    <a:pt x="7619" y="660400"/>
                  </a:moveTo>
                  <a:lnTo>
                    <a:pt x="0" y="660400"/>
                  </a:lnTo>
                  <a:lnTo>
                    <a:pt x="0" y="662940"/>
                  </a:lnTo>
                  <a:lnTo>
                    <a:pt x="7619" y="662940"/>
                  </a:lnTo>
                  <a:lnTo>
                    <a:pt x="7619" y="660400"/>
                  </a:lnTo>
                  <a:close/>
                </a:path>
                <a:path w="7619" h="716279">
                  <a:moveTo>
                    <a:pt x="7619" y="657860"/>
                  </a:moveTo>
                  <a:lnTo>
                    <a:pt x="0" y="657860"/>
                  </a:lnTo>
                  <a:lnTo>
                    <a:pt x="0" y="659130"/>
                  </a:lnTo>
                  <a:lnTo>
                    <a:pt x="7619" y="659130"/>
                  </a:lnTo>
                  <a:lnTo>
                    <a:pt x="7619" y="657860"/>
                  </a:lnTo>
                  <a:close/>
                </a:path>
                <a:path w="7619" h="716279">
                  <a:moveTo>
                    <a:pt x="7619" y="652780"/>
                  </a:moveTo>
                  <a:lnTo>
                    <a:pt x="0" y="652780"/>
                  </a:lnTo>
                  <a:lnTo>
                    <a:pt x="0" y="656590"/>
                  </a:lnTo>
                  <a:lnTo>
                    <a:pt x="7619" y="656590"/>
                  </a:lnTo>
                  <a:lnTo>
                    <a:pt x="7619" y="652780"/>
                  </a:lnTo>
                  <a:close/>
                </a:path>
                <a:path w="7619" h="716279">
                  <a:moveTo>
                    <a:pt x="7619" y="646430"/>
                  </a:moveTo>
                  <a:lnTo>
                    <a:pt x="0" y="646430"/>
                  </a:lnTo>
                  <a:lnTo>
                    <a:pt x="0" y="651510"/>
                  </a:lnTo>
                  <a:lnTo>
                    <a:pt x="7619" y="651510"/>
                  </a:lnTo>
                  <a:lnTo>
                    <a:pt x="7619" y="646430"/>
                  </a:lnTo>
                  <a:close/>
                </a:path>
                <a:path w="7619" h="716279">
                  <a:moveTo>
                    <a:pt x="7619" y="640080"/>
                  </a:moveTo>
                  <a:lnTo>
                    <a:pt x="0" y="640080"/>
                  </a:lnTo>
                  <a:lnTo>
                    <a:pt x="0" y="645160"/>
                  </a:lnTo>
                  <a:lnTo>
                    <a:pt x="7619" y="645160"/>
                  </a:lnTo>
                  <a:lnTo>
                    <a:pt x="7619" y="640080"/>
                  </a:lnTo>
                  <a:close/>
                </a:path>
                <a:path w="7619" h="716279">
                  <a:moveTo>
                    <a:pt x="7619" y="633730"/>
                  </a:moveTo>
                  <a:lnTo>
                    <a:pt x="0" y="633730"/>
                  </a:lnTo>
                  <a:lnTo>
                    <a:pt x="0" y="638810"/>
                  </a:lnTo>
                  <a:lnTo>
                    <a:pt x="7619" y="638810"/>
                  </a:lnTo>
                  <a:lnTo>
                    <a:pt x="7619" y="633730"/>
                  </a:lnTo>
                  <a:close/>
                </a:path>
                <a:path w="7619" h="716279">
                  <a:moveTo>
                    <a:pt x="7619" y="627380"/>
                  </a:moveTo>
                  <a:lnTo>
                    <a:pt x="0" y="627380"/>
                  </a:lnTo>
                  <a:lnTo>
                    <a:pt x="0" y="632460"/>
                  </a:lnTo>
                  <a:lnTo>
                    <a:pt x="7619" y="632460"/>
                  </a:lnTo>
                  <a:lnTo>
                    <a:pt x="7619" y="627380"/>
                  </a:lnTo>
                  <a:close/>
                </a:path>
                <a:path w="7619" h="716279">
                  <a:moveTo>
                    <a:pt x="7619" y="621030"/>
                  </a:moveTo>
                  <a:lnTo>
                    <a:pt x="0" y="621030"/>
                  </a:lnTo>
                  <a:lnTo>
                    <a:pt x="0" y="626110"/>
                  </a:lnTo>
                  <a:lnTo>
                    <a:pt x="7619" y="626110"/>
                  </a:lnTo>
                  <a:lnTo>
                    <a:pt x="7619" y="621030"/>
                  </a:lnTo>
                  <a:close/>
                </a:path>
                <a:path w="7619" h="716279">
                  <a:moveTo>
                    <a:pt x="7619" y="614680"/>
                  </a:moveTo>
                  <a:lnTo>
                    <a:pt x="0" y="614680"/>
                  </a:lnTo>
                  <a:lnTo>
                    <a:pt x="0" y="619760"/>
                  </a:lnTo>
                  <a:lnTo>
                    <a:pt x="7619" y="619760"/>
                  </a:lnTo>
                  <a:lnTo>
                    <a:pt x="7619" y="614680"/>
                  </a:lnTo>
                  <a:close/>
                </a:path>
                <a:path w="7619" h="716279">
                  <a:moveTo>
                    <a:pt x="7619" y="608330"/>
                  </a:moveTo>
                  <a:lnTo>
                    <a:pt x="0" y="608330"/>
                  </a:lnTo>
                  <a:lnTo>
                    <a:pt x="0" y="613410"/>
                  </a:lnTo>
                  <a:lnTo>
                    <a:pt x="7619" y="613410"/>
                  </a:lnTo>
                  <a:lnTo>
                    <a:pt x="7619" y="608330"/>
                  </a:lnTo>
                  <a:close/>
                </a:path>
                <a:path w="7619" h="716279">
                  <a:moveTo>
                    <a:pt x="7619" y="601980"/>
                  </a:moveTo>
                  <a:lnTo>
                    <a:pt x="0" y="601980"/>
                  </a:lnTo>
                  <a:lnTo>
                    <a:pt x="0" y="607060"/>
                  </a:lnTo>
                  <a:lnTo>
                    <a:pt x="7619" y="607060"/>
                  </a:lnTo>
                  <a:lnTo>
                    <a:pt x="7619" y="601980"/>
                  </a:lnTo>
                  <a:close/>
                </a:path>
                <a:path w="7619" h="716279">
                  <a:moveTo>
                    <a:pt x="7619" y="595630"/>
                  </a:moveTo>
                  <a:lnTo>
                    <a:pt x="0" y="595630"/>
                  </a:lnTo>
                  <a:lnTo>
                    <a:pt x="0" y="600710"/>
                  </a:lnTo>
                  <a:lnTo>
                    <a:pt x="7619" y="600710"/>
                  </a:lnTo>
                  <a:lnTo>
                    <a:pt x="7619" y="595630"/>
                  </a:lnTo>
                  <a:close/>
                </a:path>
                <a:path w="7619" h="716279">
                  <a:moveTo>
                    <a:pt x="7619" y="589280"/>
                  </a:moveTo>
                  <a:lnTo>
                    <a:pt x="0" y="589280"/>
                  </a:lnTo>
                  <a:lnTo>
                    <a:pt x="0" y="594360"/>
                  </a:lnTo>
                  <a:lnTo>
                    <a:pt x="7619" y="594360"/>
                  </a:lnTo>
                  <a:lnTo>
                    <a:pt x="7619" y="589280"/>
                  </a:lnTo>
                  <a:close/>
                </a:path>
                <a:path w="7619" h="716279">
                  <a:moveTo>
                    <a:pt x="7619" y="582930"/>
                  </a:moveTo>
                  <a:lnTo>
                    <a:pt x="0" y="582930"/>
                  </a:lnTo>
                  <a:lnTo>
                    <a:pt x="0" y="588010"/>
                  </a:lnTo>
                  <a:lnTo>
                    <a:pt x="7619" y="588010"/>
                  </a:lnTo>
                  <a:lnTo>
                    <a:pt x="7619" y="582930"/>
                  </a:lnTo>
                  <a:close/>
                </a:path>
                <a:path w="7619" h="716279">
                  <a:moveTo>
                    <a:pt x="7619" y="576580"/>
                  </a:moveTo>
                  <a:lnTo>
                    <a:pt x="0" y="576580"/>
                  </a:lnTo>
                  <a:lnTo>
                    <a:pt x="0" y="581660"/>
                  </a:lnTo>
                  <a:lnTo>
                    <a:pt x="7619" y="581660"/>
                  </a:lnTo>
                  <a:lnTo>
                    <a:pt x="7619" y="576580"/>
                  </a:lnTo>
                  <a:close/>
                </a:path>
                <a:path w="7619" h="716279">
                  <a:moveTo>
                    <a:pt x="7619" y="568960"/>
                  </a:moveTo>
                  <a:lnTo>
                    <a:pt x="0" y="568960"/>
                  </a:lnTo>
                  <a:lnTo>
                    <a:pt x="0" y="575310"/>
                  </a:lnTo>
                  <a:lnTo>
                    <a:pt x="7619" y="575310"/>
                  </a:lnTo>
                  <a:lnTo>
                    <a:pt x="7619" y="568960"/>
                  </a:lnTo>
                  <a:close/>
                </a:path>
                <a:path w="7619" h="716279">
                  <a:moveTo>
                    <a:pt x="7619" y="563880"/>
                  </a:moveTo>
                  <a:lnTo>
                    <a:pt x="0" y="563880"/>
                  </a:lnTo>
                  <a:lnTo>
                    <a:pt x="0" y="567690"/>
                  </a:lnTo>
                  <a:lnTo>
                    <a:pt x="7619" y="567690"/>
                  </a:lnTo>
                  <a:lnTo>
                    <a:pt x="7619" y="563880"/>
                  </a:lnTo>
                  <a:close/>
                </a:path>
                <a:path w="7619" h="716279">
                  <a:moveTo>
                    <a:pt x="7619" y="557530"/>
                  </a:moveTo>
                  <a:lnTo>
                    <a:pt x="0" y="557530"/>
                  </a:lnTo>
                  <a:lnTo>
                    <a:pt x="0" y="562610"/>
                  </a:lnTo>
                  <a:lnTo>
                    <a:pt x="7619" y="562610"/>
                  </a:lnTo>
                  <a:lnTo>
                    <a:pt x="7619" y="557530"/>
                  </a:lnTo>
                  <a:close/>
                </a:path>
                <a:path w="7619" h="716279">
                  <a:moveTo>
                    <a:pt x="7619" y="549910"/>
                  </a:moveTo>
                  <a:lnTo>
                    <a:pt x="0" y="549910"/>
                  </a:lnTo>
                  <a:lnTo>
                    <a:pt x="0" y="556260"/>
                  </a:lnTo>
                  <a:lnTo>
                    <a:pt x="7619" y="556260"/>
                  </a:lnTo>
                  <a:lnTo>
                    <a:pt x="7619" y="549910"/>
                  </a:lnTo>
                  <a:close/>
                </a:path>
                <a:path w="7619" h="716279">
                  <a:moveTo>
                    <a:pt x="7619" y="544830"/>
                  </a:moveTo>
                  <a:lnTo>
                    <a:pt x="0" y="544830"/>
                  </a:lnTo>
                  <a:lnTo>
                    <a:pt x="0" y="548640"/>
                  </a:lnTo>
                  <a:lnTo>
                    <a:pt x="7619" y="548640"/>
                  </a:lnTo>
                  <a:lnTo>
                    <a:pt x="7619" y="544830"/>
                  </a:lnTo>
                  <a:close/>
                </a:path>
                <a:path w="7619" h="716279">
                  <a:moveTo>
                    <a:pt x="7619" y="538480"/>
                  </a:moveTo>
                  <a:lnTo>
                    <a:pt x="0" y="538480"/>
                  </a:lnTo>
                  <a:lnTo>
                    <a:pt x="0" y="543560"/>
                  </a:lnTo>
                  <a:lnTo>
                    <a:pt x="7619" y="543560"/>
                  </a:lnTo>
                  <a:lnTo>
                    <a:pt x="7619" y="538480"/>
                  </a:lnTo>
                  <a:close/>
                </a:path>
                <a:path w="7619" h="716279">
                  <a:moveTo>
                    <a:pt x="7619" y="532130"/>
                  </a:moveTo>
                  <a:lnTo>
                    <a:pt x="0" y="532130"/>
                  </a:lnTo>
                  <a:lnTo>
                    <a:pt x="0" y="537210"/>
                  </a:lnTo>
                  <a:lnTo>
                    <a:pt x="7619" y="537210"/>
                  </a:lnTo>
                  <a:lnTo>
                    <a:pt x="7619" y="532130"/>
                  </a:lnTo>
                  <a:close/>
                </a:path>
                <a:path w="7619" h="716279">
                  <a:moveTo>
                    <a:pt x="1269" y="524510"/>
                  </a:moveTo>
                  <a:lnTo>
                    <a:pt x="0" y="524510"/>
                  </a:lnTo>
                  <a:lnTo>
                    <a:pt x="0" y="530860"/>
                  </a:lnTo>
                  <a:lnTo>
                    <a:pt x="7619" y="530860"/>
                  </a:lnTo>
                  <a:lnTo>
                    <a:pt x="7619" y="525780"/>
                  </a:lnTo>
                  <a:lnTo>
                    <a:pt x="1269" y="525780"/>
                  </a:lnTo>
                  <a:lnTo>
                    <a:pt x="1269" y="524510"/>
                  </a:lnTo>
                  <a:close/>
                </a:path>
                <a:path w="7619" h="716279">
                  <a:moveTo>
                    <a:pt x="7619" y="519430"/>
                  </a:moveTo>
                  <a:lnTo>
                    <a:pt x="6350" y="519430"/>
                  </a:lnTo>
                  <a:lnTo>
                    <a:pt x="6350" y="520700"/>
                  </a:lnTo>
                  <a:lnTo>
                    <a:pt x="3810" y="520700"/>
                  </a:lnTo>
                  <a:lnTo>
                    <a:pt x="3810" y="521970"/>
                  </a:lnTo>
                  <a:lnTo>
                    <a:pt x="2539" y="521970"/>
                  </a:lnTo>
                  <a:lnTo>
                    <a:pt x="2539" y="524510"/>
                  </a:lnTo>
                  <a:lnTo>
                    <a:pt x="7619" y="524510"/>
                  </a:lnTo>
                  <a:lnTo>
                    <a:pt x="7619" y="519430"/>
                  </a:lnTo>
                  <a:close/>
                </a:path>
              </a:pathLst>
            </a:custGeom>
            <a:solidFill>
              <a:srgbClr val="5700F3"/>
            </a:solidFill>
          </p:spPr>
          <p:txBody>
            <a:bodyPr bIns="0" lIns="0" rIns="0" rtlCol="0" tIns="0" wrap="square"/>
            <a:p/>
          </p:txBody>
        </p:sp>
        <p:sp>
          <p:nvSpPr>
            <p:cNvPr id="1050480" name="object 1788"/>
            <p:cNvSpPr/>
            <p:nvPr/>
          </p:nvSpPr>
          <p:spPr>
            <a:xfrm>
              <a:off x="2692399" y="5796280"/>
              <a:ext cx="6350" cy="720090"/>
            </a:xfrm>
            <a:custGeom>
              <a:avLst/>
              <a:ahLst/>
              <a:rect l="l" t="t" r="r" b="b"/>
              <a:pathLst>
                <a:path w="6350" h="720090">
                  <a:moveTo>
                    <a:pt x="6350" y="0"/>
                  </a:moveTo>
                  <a:lnTo>
                    <a:pt x="0" y="0"/>
                  </a:lnTo>
                  <a:lnTo>
                    <a:pt x="0" y="5080"/>
                  </a:lnTo>
                  <a:lnTo>
                    <a:pt x="6350" y="5080"/>
                  </a:lnTo>
                  <a:lnTo>
                    <a:pt x="6350" y="0"/>
                  </a:lnTo>
                  <a:close/>
                </a:path>
                <a:path w="6350" h="720090">
                  <a:moveTo>
                    <a:pt x="6350" y="5080"/>
                  </a:moveTo>
                  <a:lnTo>
                    <a:pt x="0" y="5080"/>
                  </a:lnTo>
                  <a:lnTo>
                    <a:pt x="0" y="8890"/>
                  </a:lnTo>
                  <a:lnTo>
                    <a:pt x="6350" y="8890"/>
                  </a:lnTo>
                  <a:lnTo>
                    <a:pt x="6350" y="5080"/>
                  </a:lnTo>
                  <a:close/>
                </a:path>
                <a:path w="6350" h="720090">
                  <a:moveTo>
                    <a:pt x="6350" y="8890"/>
                  </a:moveTo>
                  <a:lnTo>
                    <a:pt x="0" y="8890"/>
                  </a:lnTo>
                  <a:lnTo>
                    <a:pt x="0" y="11430"/>
                  </a:lnTo>
                  <a:lnTo>
                    <a:pt x="6350" y="11430"/>
                  </a:lnTo>
                  <a:lnTo>
                    <a:pt x="6350" y="8890"/>
                  </a:lnTo>
                  <a:close/>
                </a:path>
                <a:path w="6350" h="720090">
                  <a:moveTo>
                    <a:pt x="6350" y="11430"/>
                  </a:moveTo>
                  <a:lnTo>
                    <a:pt x="0" y="11430"/>
                  </a:lnTo>
                  <a:lnTo>
                    <a:pt x="0" y="17780"/>
                  </a:lnTo>
                  <a:lnTo>
                    <a:pt x="6350" y="17780"/>
                  </a:lnTo>
                  <a:lnTo>
                    <a:pt x="6350" y="11430"/>
                  </a:lnTo>
                  <a:close/>
                </a:path>
                <a:path w="6350" h="720090">
                  <a:moveTo>
                    <a:pt x="6350" y="17780"/>
                  </a:moveTo>
                  <a:lnTo>
                    <a:pt x="0" y="17780"/>
                  </a:lnTo>
                  <a:lnTo>
                    <a:pt x="0" y="21590"/>
                  </a:lnTo>
                  <a:lnTo>
                    <a:pt x="6350" y="21590"/>
                  </a:lnTo>
                  <a:lnTo>
                    <a:pt x="6350" y="17780"/>
                  </a:lnTo>
                  <a:close/>
                </a:path>
                <a:path w="6350" h="720090">
                  <a:moveTo>
                    <a:pt x="6350" y="21590"/>
                  </a:moveTo>
                  <a:lnTo>
                    <a:pt x="0" y="21590"/>
                  </a:lnTo>
                  <a:lnTo>
                    <a:pt x="0" y="27940"/>
                  </a:lnTo>
                  <a:lnTo>
                    <a:pt x="6350" y="27940"/>
                  </a:lnTo>
                  <a:lnTo>
                    <a:pt x="6350" y="21590"/>
                  </a:lnTo>
                  <a:close/>
                </a:path>
                <a:path w="6350" h="720090">
                  <a:moveTo>
                    <a:pt x="6350" y="27940"/>
                  </a:moveTo>
                  <a:lnTo>
                    <a:pt x="0" y="27940"/>
                  </a:lnTo>
                  <a:lnTo>
                    <a:pt x="0" y="40640"/>
                  </a:lnTo>
                  <a:lnTo>
                    <a:pt x="6350" y="40640"/>
                  </a:lnTo>
                  <a:lnTo>
                    <a:pt x="6350" y="27940"/>
                  </a:lnTo>
                  <a:close/>
                </a:path>
                <a:path w="6350" h="720090">
                  <a:moveTo>
                    <a:pt x="6350" y="40640"/>
                  </a:moveTo>
                  <a:lnTo>
                    <a:pt x="0" y="40640"/>
                  </a:lnTo>
                  <a:lnTo>
                    <a:pt x="0" y="43180"/>
                  </a:lnTo>
                  <a:lnTo>
                    <a:pt x="6350" y="43180"/>
                  </a:lnTo>
                  <a:lnTo>
                    <a:pt x="6350" y="40640"/>
                  </a:lnTo>
                  <a:close/>
                </a:path>
                <a:path w="6350" h="720090">
                  <a:moveTo>
                    <a:pt x="6350" y="43180"/>
                  </a:moveTo>
                  <a:lnTo>
                    <a:pt x="0" y="43180"/>
                  </a:lnTo>
                  <a:lnTo>
                    <a:pt x="0" y="46990"/>
                  </a:lnTo>
                  <a:lnTo>
                    <a:pt x="6350" y="46990"/>
                  </a:lnTo>
                  <a:lnTo>
                    <a:pt x="6350" y="43180"/>
                  </a:lnTo>
                  <a:close/>
                </a:path>
                <a:path w="6350" h="720090">
                  <a:moveTo>
                    <a:pt x="6350" y="46990"/>
                  </a:moveTo>
                  <a:lnTo>
                    <a:pt x="0" y="46990"/>
                  </a:lnTo>
                  <a:lnTo>
                    <a:pt x="0" y="49530"/>
                  </a:lnTo>
                  <a:lnTo>
                    <a:pt x="6350" y="49530"/>
                  </a:lnTo>
                  <a:lnTo>
                    <a:pt x="6350" y="46990"/>
                  </a:lnTo>
                  <a:close/>
                </a:path>
                <a:path w="6350" h="720090">
                  <a:moveTo>
                    <a:pt x="6350" y="49530"/>
                  </a:moveTo>
                  <a:lnTo>
                    <a:pt x="0" y="49530"/>
                  </a:lnTo>
                  <a:lnTo>
                    <a:pt x="0" y="53340"/>
                  </a:lnTo>
                  <a:lnTo>
                    <a:pt x="6350" y="53340"/>
                  </a:lnTo>
                  <a:lnTo>
                    <a:pt x="6350" y="49530"/>
                  </a:lnTo>
                  <a:close/>
                </a:path>
                <a:path w="6350" h="720090">
                  <a:moveTo>
                    <a:pt x="6350" y="53340"/>
                  </a:moveTo>
                  <a:lnTo>
                    <a:pt x="0" y="53340"/>
                  </a:lnTo>
                  <a:lnTo>
                    <a:pt x="0" y="55880"/>
                  </a:lnTo>
                  <a:lnTo>
                    <a:pt x="6350" y="55880"/>
                  </a:lnTo>
                  <a:lnTo>
                    <a:pt x="6350" y="53340"/>
                  </a:lnTo>
                  <a:close/>
                </a:path>
                <a:path w="6350" h="720090">
                  <a:moveTo>
                    <a:pt x="6350" y="55880"/>
                  </a:moveTo>
                  <a:lnTo>
                    <a:pt x="0" y="55880"/>
                  </a:lnTo>
                  <a:lnTo>
                    <a:pt x="0" y="59690"/>
                  </a:lnTo>
                  <a:lnTo>
                    <a:pt x="6350" y="59690"/>
                  </a:lnTo>
                  <a:lnTo>
                    <a:pt x="6350" y="55880"/>
                  </a:lnTo>
                  <a:close/>
                </a:path>
                <a:path w="6350" h="720090">
                  <a:moveTo>
                    <a:pt x="6350" y="59690"/>
                  </a:moveTo>
                  <a:lnTo>
                    <a:pt x="0" y="59690"/>
                  </a:lnTo>
                  <a:lnTo>
                    <a:pt x="0" y="62230"/>
                  </a:lnTo>
                  <a:lnTo>
                    <a:pt x="6350" y="62230"/>
                  </a:lnTo>
                  <a:lnTo>
                    <a:pt x="6350" y="59690"/>
                  </a:lnTo>
                  <a:close/>
                </a:path>
                <a:path w="6350" h="720090">
                  <a:moveTo>
                    <a:pt x="6350" y="62230"/>
                  </a:moveTo>
                  <a:lnTo>
                    <a:pt x="0" y="62230"/>
                  </a:lnTo>
                  <a:lnTo>
                    <a:pt x="0" y="68580"/>
                  </a:lnTo>
                  <a:lnTo>
                    <a:pt x="6350" y="68580"/>
                  </a:lnTo>
                  <a:lnTo>
                    <a:pt x="6350" y="62230"/>
                  </a:lnTo>
                  <a:close/>
                </a:path>
                <a:path w="6350" h="720090">
                  <a:moveTo>
                    <a:pt x="6350" y="68580"/>
                  </a:moveTo>
                  <a:lnTo>
                    <a:pt x="0" y="68580"/>
                  </a:lnTo>
                  <a:lnTo>
                    <a:pt x="0" y="72390"/>
                  </a:lnTo>
                  <a:lnTo>
                    <a:pt x="6350" y="72390"/>
                  </a:lnTo>
                  <a:lnTo>
                    <a:pt x="6350" y="68580"/>
                  </a:lnTo>
                  <a:close/>
                </a:path>
                <a:path w="6350" h="720090">
                  <a:moveTo>
                    <a:pt x="6350" y="72390"/>
                  </a:moveTo>
                  <a:lnTo>
                    <a:pt x="0" y="72390"/>
                  </a:lnTo>
                  <a:lnTo>
                    <a:pt x="0" y="78740"/>
                  </a:lnTo>
                  <a:lnTo>
                    <a:pt x="6350" y="78740"/>
                  </a:lnTo>
                  <a:lnTo>
                    <a:pt x="6350" y="72390"/>
                  </a:lnTo>
                  <a:close/>
                </a:path>
                <a:path w="6350" h="720090">
                  <a:moveTo>
                    <a:pt x="6350" y="78740"/>
                  </a:moveTo>
                  <a:lnTo>
                    <a:pt x="0" y="78740"/>
                  </a:lnTo>
                  <a:lnTo>
                    <a:pt x="0" y="81280"/>
                  </a:lnTo>
                  <a:lnTo>
                    <a:pt x="6350" y="81280"/>
                  </a:lnTo>
                  <a:lnTo>
                    <a:pt x="6350" y="78740"/>
                  </a:lnTo>
                  <a:close/>
                </a:path>
                <a:path w="6350" h="720090">
                  <a:moveTo>
                    <a:pt x="6350" y="81280"/>
                  </a:moveTo>
                  <a:lnTo>
                    <a:pt x="0" y="81280"/>
                  </a:lnTo>
                  <a:lnTo>
                    <a:pt x="0" y="85090"/>
                  </a:lnTo>
                  <a:lnTo>
                    <a:pt x="6350" y="85090"/>
                  </a:lnTo>
                  <a:lnTo>
                    <a:pt x="6350" y="81280"/>
                  </a:lnTo>
                  <a:close/>
                </a:path>
                <a:path w="6350" h="720090">
                  <a:moveTo>
                    <a:pt x="6350" y="85090"/>
                  </a:moveTo>
                  <a:lnTo>
                    <a:pt x="0" y="85090"/>
                  </a:lnTo>
                  <a:lnTo>
                    <a:pt x="0" y="91440"/>
                  </a:lnTo>
                  <a:lnTo>
                    <a:pt x="6350" y="91440"/>
                  </a:lnTo>
                  <a:lnTo>
                    <a:pt x="6350" y="85090"/>
                  </a:lnTo>
                  <a:close/>
                </a:path>
                <a:path w="6350" h="720090">
                  <a:moveTo>
                    <a:pt x="6350" y="91440"/>
                  </a:moveTo>
                  <a:lnTo>
                    <a:pt x="0" y="91440"/>
                  </a:lnTo>
                  <a:lnTo>
                    <a:pt x="0" y="93980"/>
                  </a:lnTo>
                  <a:lnTo>
                    <a:pt x="6350" y="93980"/>
                  </a:lnTo>
                  <a:lnTo>
                    <a:pt x="6350" y="91440"/>
                  </a:lnTo>
                  <a:close/>
                </a:path>
                <a:path w="6350" h="720090">
                  <a:moveTo>
                    <a:pt x="6350" y="93980"/>
                  </a:moveTo>
                  <a:lnTo>
                    <a:pt x="0" y="93980"/>
                  </a:lnTo>
                  <a:lnTo>
                    <a:pt x="0" y="97790"/>
                  </a:lnTo>
                  <a:lnTo>
                    <a:pt x="6350" y="97790"/>
                  </a:lnTo>
                  <a:lnTo>
                    <a:pt x="6350" y="93980"/>
                  </a:lnTo>
                  <a:close/>
                </a:path>
                <a:path w="6350" h="720090">
                  <a:moveTo>
                    <a:pt x="6350" y="97790"/>
                  </a:moveTo>
                  <a:lnTo>
                    <a:pt x="0" y="97790"/>
                  </a:lnTo>
                  <a:lnTo>
                    <a:pt x="0" y="104140"/>
                  </a:lnTo>
                  <a:lnTo>
                    <a:pt x="6350" y="104140"/>
                  </a:lnTo>
                  <a:lnTo>
                    <a:pt x="6350" y="97790"/>
                  </a:lnTo>
                  <a:close/>
                </a:path>
                <a:path w="6350" h="720090">
                  <a:moveTo>
                    <a:pt x="6350" y="104140"/>
                  </a:moveTo>
                  <a:lnTo>
                    <a:pt x="0" y="104140"/>
                  </a:lnTo>
                  <a:lnTo>
                    <a:pt x="0" y="106680"/>
                  </a:lnTo>
                  <a:lnTo>
                    <a:pt x="6350" y="106680"/>
                  </a:lnTo>
                  <a:lnTo>
                    <a:pt x="6350" y="104140"/>
                  </a:lnTo>
                  <a:close/>
                </a:path>
                <a:path w="6350" h="720090">
                  <a:moveTo>
                    <a:pt x="6350" y="106680"/>
                  </a:moveTo>
                  <a:lnTo>
                    <a:pt x="0" y="106680"/>
                  </a:lnTo>
                  <a:lnTo>
                    <a:pt x="0" y="110490"/>
                  </a:lnTo>
                  <a:lnTo>
                    <a:pt x="6350" y="110490"/>
                  </a:lnTo>
                  <a:lnTo>
                    <a:pt x="6350" y="106680"/>
                  </a:lnTo>
                  <a:close/>
                </a:path>
                <a:path w="6350" h="720090">
                  <a:moveTo>
                    <a:pt x="6350" y="110490"/>
                  </a:moveTo>
                  <a:lnTo>
                    <a:pt x="0" y="110490"/>
                  </a:lnTo>
                  <a:lnTo>
                    <a:pt x="0" y="113030"/>
                  </a:lnTo>
                  <a:lnTo>
                    <a:pt x="6350" y="113030"/>
                  </a:lnTo>
                  <a:lnTo>
                    <a:pt x="6350" y="110490"/>
                  </a:lnTo>
                  <a:close/>
                </a:path>
                <a:path w="6350" h="720090">
                  <a:moveTo>
                    <a:pt x="6350" y="113030"/>
                  </a:moveTo>
                  <a:lnTo>
                    <a:pt x="0" y="113030"/>
                  </a:lnTo>
                  <a:lnTo>
                    <a:pt x="0" y="116840"/>
                  </a:lnTo>
                  <a:lnTo>
                    <a:pt x="6350" y="116840"/>
                  </a:lnTo>
                  <a:lnTo>
                    <a:pt x="6350" y="113030"/>
                  </a:lnTo>
                  <a:close/>
                </a:path>
                <a:path w="6350" h="720090">
                  <a:moveTo>
                    <a:pt x="6350" y="116840"/>
                  </a:moveTo>
                  <a:lnTo>
                    <a:pt x="0" y="116840"/>
                  </a:lnTo>
                  <a:lnTo>
                    <a:pt x="0" y="119380"/>
                  </a:lnTo>
                  <a:lnTo>
                    <a:pt x="6350" y="119380"/>
                  </a:lnTo>
                  <a:lnTo>
                    <a:pt x="6350" y="116840"/>
                  </a:lnTo>
                  <a:close/>
                </a:path>
                <a:path w="6350" h="720090">
                  <a:moveTo>
                    <a:pt x="6350" y="119380"/>
                  </a:moveTo>
                  <a:lnTo>
                    <a:pt x="0" y="119380"/>
                  </a:lnTo>
                  <a:lnTo>
                    <a:pt x="0" y="123190"/>
                  </a:lnTo>
                  <a:lnTo>
                    <a:pt x="6350" y="123190"/>
                  </a:lnTo>
                  <a:lnTo>
                    <a:pt x="6350" y="119380"/>
                  </a:lnTo>
                  <a:close/>
                </a:path>
                <a:path w="6350" h="720090">
                  <a:moveTo>
                    <a:pt x="6350" y="123190"/>
                  </a:moveTo>
                  <a:lnTo>
                    <a:pt x="0" y="123190"/>
                  </a:lnTo>
                  <a:lnTo>
                    <a:pt x="0" y="125730"/>
                  </a:lnTo>
                  <a:lnTo>
                    <a:pt x="6350" y="125730"/>
                  </a:lnTo>
                  <a:lnTo>
                    <a:pt x="6350" y="123190"/>
                  </a:lnTo>
                  <a:close/>
                </a:path>
                <a:path w="6350" h="720090">
                  <a:moveTo>
                    <a:pt x="6350" y="125730"/>
                  </a:moveTo>
                  <a:lnTo>
                    <a:pt x="0" y="125730"/>
                  </a:lnTo>
                  <a:lnTo>
                    <a:pt x="0" y="129540"/>
                  </a:lnTo>
                  <a:lnTo>
                    <a:pt x="6350" y="129540"/>
                  </a:lnTo>
                  <a:lnTo>
                    <a:pt x="6350" y="125730"/>
                  </a:lnTo>
                  <a:close/>
                </a:path>
                <a:path w="6350" h="720090">
                  <a:moveTo>
                    <a:pt x="6350" y="129540"/>
                  </a:moveTo>
                  <a:lnTo>
                    <a:pt x="0" y="129540"/>
                  </a:lnTo>
                  <a:lnTo>
                    <a:pt x="0" y="132080"/>
                  </a:lnTo>
                  <a:lnTo>
                    <a:pt x="6350" y="132080"/>
                  </a:lnTo>
                  <a:lnTo>
                    <a:pt x="6350" y="129540"/>
                  </a:lnTo>
                  <a:close/>
                </a:path>
                <a:path w="6350" h="720090">
                  <a:moveTo>
                    <a:pt x="6350" y="132080"/>
                  </a:moveTo>
                  <a:lnTo>
                    <a:pt x="0" y="132080"/>
                  </a:lnTo>
                  <a:lnTo>
                    <a:pt x="0" y="135890"/>
                  </a:lnTo>
                  <a:lnTo>
                    <a:pt x="6350" y="135890"/>
                  </a:lnTo>
                  <a:lnTo>
                    <a:pt x="6350" y="132080"/>
                  </a:lnTo>
                  <a:close/>
                </a:path>
                <a:path w="6350" h="720090">
                  <a:moveTo>
                    <a:pt x="6350" y="135890"/>
                  </a:moveTo>
                  <a:lnTo>
                    <a:pt x="0" y="135890"/>
                  </a:lnTo>
                  <a:lnTo>
                    <a:pt x="0" y="138430"/>
                  </a:lnTo>
                  <a:lnTo>
                    <a:pt x="6350" y="138430"/>
                  </a:lnTo>
                  <a:lnTo>
                    <a:pt x="6350" y="135890"/>
                  </a:lnTo>
                  <a:close/>
                </a:path>
                <a:path w="6350" h="720090">
                  <a:moveTo>
                    <a:pt x="6350" y="138430"/>
                  </a:moveTo>
                  <a:lnTo>
                    <a:pt x="0" y="138430"/>
                  </a:lnTo>
                  <a:lnTo>
                    <a:pt x="0" y="144780"/>
                  </a:lnTo>
                  <a:lnTo>
                    <a:pt x="6350" y="144780"/>
                  </a:lnTo>
                  <a:lnTo>
                    <a:pt x="6350" y="138430"/>
                  </a:lnTo>
                  <a:close/>
                </a:path>
                <a:path w="6350" h="720090">
                  <a:moveTo>
                    <a:pt x="6350" y="144780"/>
                  </a:moveTo>
                  <a:lnTo>
                    <a:pt x="0" y="144780"/>
                  </a:lnTo>
                  <a:lnTo>
                    <a:pt x="0" y="148590"/>
                  </a:lnTo>
                  <a:lnTo>
                    <a:pt x="6350" y="148590"/>
                  </a:lnTo>
                  <a:lnTo>
                    <a:pt x="6350" y="144780"/>
                  </a:lnTo>
                  <a:close/>
                </a:path>
                <a:path w="6350" h="720090">
                  <a:moveTo>
                    <a:pt x="6350" y="148590"/>
                  </a:moveTo>
                  <a:lnTo>
                    <a:pt x="0" y="148590"/>
                  </a:lnTo>
                  <a:lnTo>
                    <a:pt x="0" y="151130"/>
                  </a:lnTo>
                  <a:lnTo>
                    <a:pt x="6350" y="151130"/>
                  </a:lnTo>
                  <a:lnTo>
                    <a:pt x="6350" y="148590"/>
                  </a:lnTo>
                  <a:close/>
                </a:path>
                <a:path w="6350" h="720090">
                  <a:moveTo>
                    <a:pt x="6350" y="151130"/>
                  </a:moveTo>
                  <a:lnTo>
                    <a:pt x="0" y="151130"/>
                  </a:lnTo>
                  <a:lnTo>
                    <a:pt x="0" y="154940"/>
                  </a:lnTo>
                  <a:lnTo>
                    <a:pt x="6350" y="154940"/>
                  </a:lnTo>
                  <a:lnTo>
                    <a:pt x="6350" y="151130"/>
                  </a:lnTo>
                  <a:close/>
                </a:path>
                <a:path w="6350" h="720090">
                  <a:moveTo>
                    <a:pt x="6350" y="154940"/>
                  </a:moveTo>
                  <a:lnTo>
                    <a:pt x="0" y="154940"/>
                  </a:lnTo>
                  <a:lnTo>
                    <a:pt x="0" y="157480"/>
                  </a:lnTo>
                  <a:lnTo>
                    <a:pt x="6350" y="157480"/>
                  </a:lnTo>
                  <a:lnTo>
                    <a:pt x="6350" y="154940"/>
                  </a:lnTo>
                  <a:close/>
                </a:path>
                <a:path w="6350" h="720090">
                  <a:moveTo>
                    <a:pt x="6350" y="157480"/>
                  </a:moveTo>
                  <a:lnTo>
                    <a:pt x="0" y="157480"/>
                  </a:lnTo>
                  <a:lnTo>
                    <a:pt x="0" y="163830"/>
                  </a:lnTo>
                  <a:lnTo>
                    <a:pt x="6350" y="163830"/>
                  </a:lnTo>
                  <a:lnTo>
                    <a:pt x="6350" y="157480"/>
                  </a:lnTo>
                  <a:close/>
                </a:path>
                <a:path w="6350" h="720090">
                  <a:moveTo>
                    <a:pt x="6350" y="163830"/>
                  </a:moveTo>
                  <a:lnTo>
                    <a:pt x="0" y="163830"/>
                  </a:lnTo>
                  <a:lnTo>
                    <a:pt x="0" y="167640"/>
                  </a:lnTo>
                  <a:lnTo>
                    <a:pt x="6350" y="167640"/>
                  </a:lnTo>
                  <a:lnTo>
                    <a:pt x="6350" y="163830"/>
                  </a:lnTo>
                  <a:close/>
                </a:path>
                <a:path w="6350" h="720090">
                  <a:moveTo>
                    <a:pt x="6350" y="167640"/>
                  </a:moveTo>
                  <a:lnTo>
                    <a:pt x="0" y="167640"/>
                  </a:lnTo>
                  <a:lnTo>
                    <a:pt x="0" y="176530"/>
                  </a:lnTo>
                  <a:lnTo>
                    <a:pt x="6350" y="176530"/>
                  </a:lnTo>
                  <a:lnTo>
                    <a:pt x="6350" y="167640"/>
                  </a:lnTo>
                  <a:close/>
                </a:path>
                <a:path w="6350" h="720090">
                  <a:moveTo>
                    <a:pt x="6350" y="176530"/>
                  </a:moveTo>
                  <a:lnTo>
                    <a:pt x="0" y="176530"/>
                  </a:lnTo>
                  <a:lnTo>
                    <a:pt x="0" y="182880"/>
                  </a:lnTo>
                  <a:lnTo>
                    <a:pt x="6350" y="182880"/>
                  </a:lnTo>
                  <a:lnTo>
                    <a:pt x="6350" y="176530"/>
                  </a:lnTo>
                  <a:close/>
                </a:path>
                <a:path w="6350" h="720090">
                  <a:moveTo>
                    <a:pt x="6350" y="182880"/>
                  </a:moveTo>
                  <a:lnTo>
                    <a:pt x="0" y="182880"/>
                  </a:lnTo>
                  <a:lnTo>
                    <a:pt x="0" y="186690"/>
                  </a:lnTo>
                  <a:lnTo>
                    <a:pt x="6350" y="186690"/>
                  </a:lnTo>
                  <a:lnTo>
                    <a:pt x="6350" y="182880"/>
                  </a:lnTo>
                  <a:close/>
                </a:path>
                <a:path w="6350" h="720090">
                  <a:moveTo>
                    <a:pt x="6350" y="186690"/>
                  </a:moveTo>
                  <a:lnTo>
                    <a:pt x="0" y="186690"/>
                  </a:lnTo>
                  <a:lnTo>
                    <a:pt x="0" y="189230"/>
                  </a:lnTo>
                  <a:lnTo>
                    <a:pt x="6350" y="189230"/>
                  </a:lnTo>
                  <a:lnTo>
                    <a:pt x="6350" y="186690"/>
                  </a:lnTo>
                  <a:close/>
                </a:path>
                <a:path w="6350" h="720090">
                  <a:moveTo>
                    <a:pt x="6350" y="189230"/>
                  </a:moveTo>
                  <a:lnTo>
                    <a:pt x="0" y="189230"/>
                  </a:lnTo>
                  <a:lnTo>
                    <a:pt x="0" y="191770"/>
                  </a:lnTo>
                  <a:lnTo>
                    <a:pt x="1269" y="191770"/>
                  </a:lnTo>
                  <a:lnTo>
                    <a:pt x="1269" y="193040"/>
                  </a:lnTo>
                  <a:lnTo>
                    <a:pt x="6350" y="193040"/>
                  </a:lnTo>
                  <a:lnTo>
                    <a:pt x="6350" y="189230"/>
                  </a:lnTo>
                  <a:close/>
                </a:path>
                <a:path w="6350" h="720090">
                  <a:moveTo>
                    <a:pt x="6350" y="193040"/>
                  </a:moveTo>
                  <a:lnTo>
                    <a:pt x="3810" y="193040"/>
                  </a:lnTo>
                  <a:lnTo>
                    <a:pt x="3810" y="194310"/>
                  </a:lnTo>
                  <a:lnTo>
                    <a:pt x="6350" y="194310"/>
                  </a:lnTo>
                  <a:lnTo>
                    <a:pt x="6350" y="193040"/>
                  </a:lnTo>
                  <a:close/>
                </a:path>
                <a:path w="6350" h="720090">
                  <a:moveTo>
                    <a:pt x="5080" y="717550"/>
                  </a:moveTo>
                  <a:lnTo>
                    <a:pt x="0" y="717550"/>
                  </a:lnTo>
                  <a:lnTo>
                    <a:pt x="0" y="720090"/>
                  </a:lnTo>
                  <a:lnTo>
                    <a:pt x="5080" y="720090"/>
                  </a:lnTo>
                  <a:lnTo>
                    <a:pt x="5080" y="717550"/>
                  </a:lnTo>
                  <a:close/>
                </a:path>
                <a:path w="6350" h="720090">
                  <a:moveTo>
                    <a:pt x="6350" y="715010"/>
                  </a:moveTo>
                  <a:lnTo>
                    <a:pt x="0" y="715010"/>
                  </a:lnTo>
                  <a:lnTo>
                    <a:pt x="0" y="716280"/>
                  </a:lnTo>
                  <a:lnTo>
                    <a:pt x="6350" y="716280"/>
                  </a:lnTo>
                  <a:lnTo>
                    <a:pt x="6350" y="715010"/>
                  </a:lnTo>
                  <a:close/>
                </a:path>
                <a:path w="6350" h="720090">
                  <a:moveTo>
                    <a:pt x="6350" y="711200"/>
                  </a:moveTo>
                  <a:lnTo>
                    <a:pt x="0" y="711200"/>
                  </a:lnTo>
                  <a:lnTo>
                    <a:pt x="0" y="713740"/>
                  </a:lnTo>
                  <a:lnTo>
                    <a:pt x="6350" y="713740"/>
                  </a:lnTo>
                  <a:lnTo>
                    <a:pt x="6350" y="711200"/>
                  </a:lnTo>
                  <a:close/>
                </a:path>
                <a:path w="6350" h="720090">
                  <a:moveTo>
                    <a:pt x="6350" y="708660"/>
                  </a:moveTo>
                  <a:lnTo>
                    <a:pt x="0" y="708660"/>
                  </a:lnTo>
                  <a:lnTo>
                    <a:pt x="0" y="709930"/>
                  </a:lnTo>
                  <a:lnTo>
                    <a:pt x="6350" y="709930"/>
                  </a:lnTo>
                  <a:lnTo>
                    <a:pt x="6350" y="708660"/>
                  </a:lnTo>
                  <a:close/>
                </a:path>
                <a:path w="6350" h="720090">
                  <a:moveTo>
                    <a:pt x="6350" y="704850"/>
                  </a:moveTo>
                  <a:lnTo>
                    <a:pt x="0" y="704850"/>
                  </a:lnTo>
                  <a:lnTo>
                    <a:pt x="0" y="707390"/>
                  </a:lnTo>
                  <a:lnTo>
                    <a:pt x="6350" y="707390"/>
                  </a:lnTo>
                  <a:lnTo>
                    <a:pt x="6350" y="704850"/>
                  </a:lnTo>
                  <a:close/>
                </a:path>
                <a:path w="6350" h="720090">
                  <a:moveTo>
                    <a:pt x="6350" y="702310"/>
                  </a:moveTo>
                  <a:lnTo>
                    <a:pt x="0" y="702310"/>
                  </a:lnTo>
                  <a:lnTo>
                    <a:pt x="0" y="703580"/>
                  </a:lnTo>
                  <a:lnTo>
                    <a:pt x="6350" y="703580"/>
                  </a:lnTo>
                  <a:lnTo>
                    <a:pt x="6350" y="702310"/>
                  </a:lnTo>
                  <a:close/>
                </a:path>
                <a:path w="6350" h="720090">
                  <a:moveTo>
                    <a:pt x="6350" y="698500"/>
                  </a:moveTo>
                  <a:lnTo>
                    <a:pt x="0" y="698500"/>
                  </a:lnTo>
                  <a:lnTo>
                    <a:pt x="0" y="701040"/>
                  </a:lnTo>
                  <a:lnTo>
                    <a:pt x="6350" y="701040"/>
                  </a:lnTo>
                  <a:lnTo>
                    <a:pt x="6350" y="698500"/>
                  </a:lnTo>
                  <a:close/>
                </a:path>
                <a:path w="6350" h="720090">
                  <a:moveTo>
                    <a:pt x="6350" y="695960"/>
                  </a:moveTo>
                  <a:lnTo>
                    <a:pt x="0" y="695960"/>
                  </a:lnTo>
                  <a:lnTo>
                    <a:pt x="0" y="697230"/>
                  </a:lnTo>
                  <a:lnTo>
                    <a:pt x="6350" y="697230"/>
                  </a:lnTo>
                  <a:lnTo>
                    <a:pt x="6350" y="695960"/>
                  </a:lnTo>
                  <a:close/>
                </a:path>
                <a:path w="6350" h="720090">
                  <a:moveTo>
                    <a:pt x="6350" y="692150"/>
                  </a:moveTo>
                  <a:lnTo>
                    <a:pt x="0" y="692150"/>
                  </a:lnTo>
                  <a:lnTo>
                    <a:pt x="0" y="694690"/>
                  </a:lnTo>
                  <a:lnTo>
                    <a:pt x="6350" y="694690"/>
                  </a:lnTo>
                  <a:lnTo>
                    <a:pt x="6350" y="692150"/>
                  </a:lnTo>
                  <a:close/>
                </a:path>
                <a:path w="6350" h="720090">
                  <a:moveTo>
                    <a:pt x="6350" y="689610"/>
                  </a:moveTo>
                  <a:lnTo>
                    <a:pt x="0" y="689610"/>
                  </a:lnTo>
                  <a:lnTo>
                    <a:pt x="0" y="690880"/>
                  </a:lnTo>
                  <a:lnTo>
                    <a:pt x="6350" y="690880"/>
                  </a:lnTo>
                  <a:lnTo>
                    <a:pt x="6350" y="689610"/>
                  </a:lnTo>
                  <a:close/>
                </a:path>
                <a:path w="6350" h="720090">
                  <a:moveTo>
                    <a:pt x="6350" y="685800"/>
                  </a:moveTo>
                  <a:lnTo>
                    <a:pt x="0" y="685800"/>
                  </a:lnTo>
                  <a:lnTo>
                    <a:pt x="0" y="688340"/>
                  </a:lnTo>
                  <a:lnTo>
                    <a:pt x="6350" y="688340"/>
                  </a:lnTo>
                  <a:lnTo>
                    <a:pt x="6350" y="685800"/>
                  </a:lnTo>
                  <a:close/>
                </a:path>
                <a:path w="6350" h="720090">
                  <a:moveTo>
                    <a:pt x="6350" y="683260"/>
                  </a:moveTo>
                  <a:lnTo>
                    <a:pt x="0" y="683260"/>
                  </a:lnTo>
                  <a:lnTo>
                    <a:pt x="0" y="684530"/>
                  </a:lnTo>
                  <a:lnTo>
                    <a:pt x="6350" y="684530"/>
                  </a:lnTo>
                  <a:lnTo>
                    <a:pt x="6350" y="683260"/>
                  </a:lnTo>
                  <a:close/>
                </a:path>
                <a:path w="6350" h="720090">
                  <a:moveTo>
                    <a:pt x="6350" y="679450"/>
                  </a:moveTo>
                  <a:lnTo>
                    <a:pt x="0" y="679450"/>
                  </a:lnTo>
                  <a:lnTo>
                    <a:pt x="0" y="681990"/>
                  </a:lnTo>
                  <a:lnTo>
                    <a:pt x="6350" y="681990"/>
                  </a:lnTo>
                  <a:lnTo>
                    <a:pt x="6350" y="679450"/>
                  </a:lnTo>
                  <a:close/>
                </a:path>
                <a:path w="6350" h="720090">
                  <a:moveTo>
                    <a:pt x="6350" y="676910"/>
                  </a:moveTo>
                  <a:lnTo>
                    <a:pt x="0" y="676910"/>
                  </a:lnTo>
                  <a:lnTo>
                    <a:pt x="0" y="678180"/>
                  </a:lnTo>
                  <a:lnTo>
                    <a:pt x="6350" y="678180"/>
                  </a:lnTo>
                  <a:lnTo>
                    <a:pt x="6350" y="676910"/>
                  </a:lnTo>
                  <a:close/>
                </a:path>
                <a:path w="6350" h="720090">
                  <a:moveTo>
                    <a:pt x="6350" y="673100"/>
                  </a:moveTo>
                  <a:lnTo>
                    <a:pt x="0" y="673100"/>
                  </a:lnTo>
                  <a:lnTo>
                    <a:pt x="0" y="675640"/>
                  </a:lnTo>
                  <a:lnTo>
                    <a:pt x="6350" y="675640"/>
                  </a:lnTo>
                  <a:lnTo>
                    <a:pt x="6350" y="673100"/>
                  </a:lnTo>
                  <a:close/>
                </a:path>
                <a:path w="6350" h="720090">
                  <a:moveTo>
                    <a:pt x="6350" y="670560"/>
                  </a:moveTo>
                  <a:lnTo>
                    <a:pt x="0" y="670560"/>
                  </a:lnTo>
                  <a:lnTo>
                    <a:pt x="0" y="671830"/>
                  </a:lnTo>
                  <a:lnTo>
                    <a:pt x="6350" y="671830"/>
                  </a:lnTo>
                  <a:lnTo>
                    <a:pt x="6350" y="670560"/>
                  </a:lnTo>
                  <a:close/>
                </a:path>
                <a:path w="6350" h="720090">
                  <a:moveTo>
                    <a:pt x="6350" y="666750"/>
                  </a:moveTo>
                  <a:lnTo>
                    <a:pt x="0" y="666750"/>
                  </a:lnTo>
                  <a:lnTo>
                    <a:pt x="0" y="669290"/>
                  </a:lnTo>
                  <a:lnTo>
                    <a:pt x="6350" y="669290"/>
                  </a:lnTo>
                  <a:lnTo>
                    <a:pt x="6350" y="666750"/>
                  </a:lnTo>
                  <a:close/>
                </a:path>
                <a:path w="6350" h="720090">
                  <a:moveTo>
                    <a:pt x="6350" y="664210"/>
                  </a:moveTo>
                  <a:lnTo>
                    <a:pt x="0" y="664210"/>
                  </a:lnTo>
                  <a:lnTo>
                    <a:pt x="0" y="665480"/>
                  </a:lnTo>
                  <a:lnTo>
                    <a:pt x="6350" y="665480"/>
                  </a:lnTo>
                  <a:lnTo>
                    <a:pt x="6350" y="664210"/>
                  </a:lnTo>
                  <a:close/>
                </a:path>
                <a:path w="6350" h="720090">
                  <a:moveTo>
                    <a:pt x="6350" y="660400"/>
                  </a:moveTo>
                  <a:lnTo>
                    <a:pt x="0" y="660400"/>
                  </a:lnTo>
                  <a:lnTo>
                    <a:pt x="0" y="662940"/>
                  </a:lnTo>
                  <a:lnTo>
                    <a:pt x="6350" y="662940"/>
                  </a:lnTo>
                  <a:lnTo>
                    <a:pt x="6350" y="660400"/>
                  </a:lnTo>
                  <a:close/>
                </a:path>
                <a:path w="6350" h="720090">
                  <a:moveTo>
                    <a:pt x="6350" y="657860"/>
                  </a:moveTo>
                  <a:lnTo>
                    <a:pt x="0" y="657860"/>
                  </a:lnTo>
                  <a:lnTo>
                    <a:pt x="0" y="659130"/>
                  </a:lnTo>
                  <a:lnTo>
                    <a:pt x="6350" y="659130"/>
                  </a:lnTo>
                  <a:lnTo>
                    <a:pt x="6350" y="657860"/>
                  </a:lnTo>
                  <a:close/>
                </a:path>
                <a:path w="6350" h="720090">
                  <a:moveTo>
                    <a:pt x="6350" y="652780"/>
                  </a:moveTo>
                  <a:lnTo>
                    <a:pt x="0" y="652780"/>
                  </a:lnTo>
                  <a:lnTo>
                    <a:pt x="0" y="656590"/>
                  </a:lnTo>
                  <a:lnTo>
                    <a:pt x="6350" y="656590"/>
                  </a:lnTo>
                  <a:lnTo>
                    <a:pt x="6350" y="652780"/>
                  </a:lnTo>
                  <a:close/>
                </a:path>
                <a:path w="6350" h="720090">
                  <a:moveTo>
                    <a:pt x="6350" y="646430"/>
                  </a:moveTo>
                  <a:lnTo>
                    <a:pt x="0" y="646430"/>
                  </a:lnTo>
                  <a:lnTo>
                    <a:pt x="0" y="651510"/>
                  </a:lnTo>
                  <a:lnTo>
                    <a:pt x="6350" y="651510"/>
                  </a:lnTo>
                  <a:lnTo>
                    <a:pt x="6350" y="646430"/>
                  </a:lnTo>
                  <a:close/>
                </a:path>
                <a:path w="6350" h="720090">
                  <a:moveTo>
                    <a:pt x="6350" y="640080"/>
                  </a:moveTo>
                  <a:lnTo>
                    <a:pt x="0" y="640080"/>
                  </a:lnTo>
                  <a:lnTo>
                    <a:pt x="0" y="645160"/>
                  </a:lnTo>
                  <a:lnTo>
                    <a:pt x="6350" y="645160"/>
                  </a:lnTo>
                  <a:lnTo>
                    <a:pt x="6350" y="640080"/>
                  </a:lnTo>
                  <a:close/>
                </a:path>
                <a:path w="6350" h="720090">
                  <a:moveTo>
                    <a:pt x="6350" y="633730"/>
                  </a:moveTo>
                  <a:lnTo>
                    <a:pt x="0" y="633730"/>
                  </a:lnTo>
                  <a:lnTo>
                    <a:pt x="0" y="638810"/>
                  </a:lnTo>
                  <a:lnTo>
                    <a:pt x="6350" y="638810"/>
                  </a:lnTo>
                  <a:lnTo>
                    <a:pt x="6350" y="633730"/>
                  </a:lnTo>
                  <a:close/>
                </a:path>
                <a:path w="6350" h="720090">
                  <a:moveTo>
                    <a:pt x="6350" y="627380"/>
                  </a:moveTo>
                  <a:lnTo>
                    <a:pt x="0" y="627380"/>
                  </a:lnTo>
                  <a:lnTo>
                    <a:pt x="0" y="632460"/>
                  </a:lnTo>
                  <a:lnTo>
                    <a:pt x="6350" y="632460"/>
                  </a:lnTo>
                  <a:lnTo>
                    <a:pt x="6350" y="627380"/>
                  </a:lnTo>
                  <a:close/>
                </a:path>
                <a:path w="6350" h="720090">
                  <a:moveTo>
                    <a:pt x="6350" y="621030"/>
                  </a:moveTo>
                  <a:lnTo>
                    <a:pt x="0" y="621030"/>
                  </a:lnTo>
                  <a:lnTo>
                    <a:pt x="0" y="626110"/>
                  </a:lnTo>
                  <a:lnTo>
                    <a:pt x="6350" y="626110"/>
                  </a:lnTo>
                  <a:lnTo>
                    <a:pt x="6350" y="621030"/>
                  </a:lnTo>
                  <a:close/>
                </a:path>
                <a:path w="6350" h="720090">
                  <a:moveTo>
                    <a:pt x="6350" y="614680"/>
                  </a:moveTo>
                  <a:lnTo>
                    <a:pt x="0" y="614680"/>
                  </a:lnTo>
                  <a:lnTo>
                    <a:pt x="0" y="619760"/>
                  </a:lnTo>
                  <a:lnTo>
                    <a:pt x="6350" y="619760"/>
                  </a:lnTo>
                  <a:lnTo>
                    <a:pt x="6350" y="614680"/>
                  </a:lnTo>
                  <a:close/>
                </a:path>
                <a:path w="6350" h="720090">
                  <a:moveTo>
                    <a:pt x="6350" y="608330"/>
                  </a:moveTo>
                  <a:lnTo>
                    <a:pt x="0" y="608330"/>
                  </a:lnTo>
                  <a:lnTo>
                    <a:pt x="0" y="613410"/>
                  </a:lnTo>
                  <a:lnTo>
                    <a:pt x="6350" y="613410"/>
                  </a:lnTo>
                  <a:lnTo>
                    <a:pt x="6350" y="608330"/>
                  </a:lnTo>
                  <a:close/>
                </a:path>
                <a:path w="6350" h="720090">
                  <a:moveTo>
                    <a:pt x="6350" y="601980"/>
                  </a:moveTo>
                  <a:lnTo>
                    <a:pt x="0" y="601980"/>
                  </a:lnTo>
                  <a:lnTo>
                    <a:pt x="0" y="607060"/>
                  </a:lnTo>
                  <a:lnTo>
                    <a:pt x="6350" y="607060"/>
                  </a:lnTo>
                  <a:lnTo>
                    <a:pt x="6350" y="601980"/>
                  </a:lnTo>
                  <a:close/>
                </a:path>
                <a:path w="6350" h="720090">
                  <a:moveTo>
                    <a:pt x="6350" y="595630"/>
                  </a:moveTo>
                  <a:lnTo>
                    <a:pt x="0" y="595630"/>
                  </a:lnTo>
                  <a:lnTo>
                    <a:pt x="0" y="600710"/>
                  </a:lnTo>
                  <a:lnTo>
                    <a:pt x="6350" y="600710"/>
                  </a:lnTo>
                  <a:lnTo>
                    <a:pt x="6350" y="595630"/>
                  </a:lnTo>
                  <a:close/>
                </a:path>
                <a:path w="6350" h="720090">
                  <a:moveTo>
                    <a:pt x="6350" y="589280"/>
                  </a:moveTo>
                  <a:lnTo>
                    <a:pt x="0" y="589280"/>
                  </a:lnTo>
                  <a:lnTo>
                    <a:pt x="0" y="594360"/>
                  </a:lnTo>
                  <a:lnTo>
                    <a:pt x="6350" y="594360"/>
                  </a:lnTo>
                  <a:lnTo>
                    <a:pt x="6350" y="589280"/>
                  </a:lnTo>
                  <a:close/>
                </a:path>
                <a:path w="6350" h="720090">
                  <a:moveTo>
                    <a:pt x="6350" y="582930"/>
                  </a:moveTo>
                  <a:lnTo>
                    <a:pt x="0" y="582930"/>
                  </a:lnTo>
                  <a:lnTo>
                    <a:pt x="0" y="588010"/>
                  </a:lnTo>
                  <a:lnTo>
                    <a:pt x="6350" y="588010"/>
                  </a:lnTo>
                  <a:lnTo>
                    <a:pt x="6350" y="582930"/>
                  </a:lnTo>
                  <a:close/>
                </a:path>
                <a:path w="6350" h="720090">
                  <a:moveTo>
                    <a:pt x="6350" y="576580"/>
                  </a:moveTo>
                  <a:lnTo>
                    <a:pt x="0" y="576580"/>
                  </a:lnTo>
                  <a:lnTo>
                    <a:pt x="0" y="581660"/>
                  </a:lnTo>
                  <a:lnTo>
                    <a:pt x="6350" y="581660"/>
                  </a:lnTo>
                  <a:lnTo>
                    <a:pt x="6350" y="576580"/>
                  </a:lnTo>
                  <a:close/>
                </a:path>
                <a:path w="6350" h="720090">
                  <a:moveTo>
                    <a:pt x="6350" y="568960"/>
                  </a:moveTo>
                  <a:lnTo>
                    <a:pt x="0" y="568960"/>
                  </a:lnTo>
                  <a:lnTo>
                    <a:pt x="0" y="575310"/>
                  </a:lnTo>
                  <a:lnTo>
                    <a:pt x="6350" y="575310"/>
                  </a:lnTo>
                  <a:lnTo>
                    <a:pt x="6350" y="568960"/>
                  </a:lnTo>
                  <a:close/>
                </a:path>
                <a:path w="6350" h="720090">
                  <a:moveTo>
                    <a:pt x="6350" y="563880"/>
                  </a:moveTo>
                  <a:lnTo>
                    <a:pt x="0" y="563880"/>
                  </a:lnTo>
                  <a:lnTo>
                    <a:pt x="0" y="567690"/>
                  </a:lnTo>
                  <a:lnTo>
                    <a:pt x="6350" y="567690"/>
                  </a:lnTo>
                  <a:lnTo>
                    <a:pt x="6350" y="563880"/>
                  </a:lnTo>
                  <a:close/>
                </a:path>
                <a:path w="6350" h="720090">
                  <a:moveTo>
                    <a:pt x="6350" y="557530"/>
                  </a:moveTo>
                  <a:lnTo>
                    <a:pt x="0" y="557530"/>
                  </a:lnTo>
                  <a:lnTo>
                    <a:pt x="0" y="562610"/>
                  </a:lnTo>
                  <a:lnTo>
                    <a:pt x="6350" y="562610"/>
                  </a:lnTo>
                  <a:lnTo>
                    <a:pt x="6350" y="557530"/>
                  </a:lnTo>
                  <a:close/>
                </a:path>
                <a:path w="6350" h="720090">
                  <a:moveTo>
                    <a:pt x="6350" y="549910"/>
                  </a:moveTo>
                  <a:lnTo>
                    <a:pt x="0" y="549910"/>
                  </a:lnTo>
                  <a:lnTo>
                    <a:pt x="0" y="556260"/>
                  </a:lnTo>
                  <a:lnTo>
                    <a:pt x="6350" y="556260"/>
                  </a:lnTo>
                  <a:lnTo>
                    <a:pt x="6350" y="549910"/>
                  </a:lnTo>
                  <a:close/>
                </a:path>
                <a:path w="6350" h="720090">
                  <a:moveTo>
                    <a:pt x="6350" y="544830"/>
                  </a:moveTo>
                  <a:lnTo>
                    <a:pt x="0" y="544830"/>
                  </a:lnTo>
                  <a:lnTo>
                    <a:pt x="0" y="548640"/>
                  </a:lnTo>
                  <a:lnTo>
                    <a:pt x="6350" y="548640"/>
                  </a:lnTo>
                  <a:lnTo>
                    <a:pt x="6350" y="544830"/>
                  </a:lnTo>
                  <a:close/>
                </a:path>
                <a:path w="6350" h="720090">
                  <a:moveTo>
                    <a:pt x="6350" y="538480"/>
                  </a:moveTo>
                  <a:lnTo>
                    <a:pt x="0" y="538480"/>
                  </a:lnTo>
                  <a:lnTo>
                    <a:pt x="0" y="543560"/>
                  </a:lnTo>
                  <a:lnTo>
                    <a:pt x="6350" y="543560"/>
                  </a:lnTo>
                  <a:lnTo>
                    <a:pt x="6350" y="538480"/>
                  </a:lnTo>
                  <a:close/>
                </a:path>
                <a:path w="6350" h="720090">
                  <a:moveTo>
                    <a:pt x="6350" y="532130"/>
                  </a:moveTo>
                  <a:lnTo>
                    <a:pt x="0" y="532130"/>
                  </a:lnTo>
                  <a:lnTo>
                    <a:pt x="0" y="537210"/>
                  </a:lnTo>
                  <a:lnTo>
                    <a:pt x="6350" y="537210"/>
                  </a:lnTo>
                  <a:lnTo>
                    <a:pt x="6350" y="532130"/>
                  </a:lnTo>
                  <a:close/>
                </a:path>
                <a:path w="6350" h="720090">
                  <a:moveTo>
                    <a:pt x="6350" y="524510"/>
                  </a:moveTo>
                  <a:lnTo>
                    <a:pt x="3810" y="524510"/>
                  </a:lnTo>
                  <a:lnTo>
                    <a:pt x="3810" y="525780"/>
                  </a:lnTo>
                  <a:lnTo>
                    <a:pt x="1269" y="525780"/>
                  </a:lnTo>
                  <a:lnTo>
                    <a:pt x="1269" y="527050"/>
                  </a:lnTo>
                  <a:lnTo>
                    <a:pt x="0" y="527050"/>
                  </a:lnTo>
                  <a:lnTo>
                    <a:pt x="0" y="530860"/>
                  </a:lnTo>
                  <a:lnTo>
                    <a:pt x="6350" y="530860"/>
                  </a:lnTo>
                  <a:lnTo>
                    <a:pt x="6350" y="524510"/>
                  </a:lnTo>
                  <a:close/>
                </a:path>
              </a:pathLst>
            </a:custGeom>
            <a:solidFill>
              <a:srgbClr val="5600F3"/>
            </a:solidFill>
          </p:spPr>
          <p:txBody>
            <a:bodyPr bIns="0" lIns="0" rIns="0" rtlCol="0" tIns="0" wrap="square"/>
            <a:p/>
          </p:txBody>
        </p:sp>
        <p:sp>
          <p:nvSpPr>
            <p:cNvPr id="1050481" name="object 1789"/>
            <p:cNvSpPr/>
            <p:nvPr/>
          </p:nvSpPr>
          <p:spPr>
            <a:xfrm>
              <a:off x="2684779" y="5793740"/>
              <a:ext cx="7620" cy="722630"/>
            </a:xfrm>
            <a:custGeom>
              <a:avLst/>
              <a:ahLst/>
              <a:rect l="l" t="t" r="r" b="b"/>
              <a:pathLst>
                <a:path w="7619" h="722629">
                  <a:moveTo>
                    <a:pt x="1269" y="0"/>
                  </a:moveTo>
                  <a:lnTo>
                    <a:pt x="0" y="0"/>
                  </a:lnTo>
                  <a:lnTo>
                    <a:pt x="0" y="1270"/>
                  </a:lnTo>
                  <a:lnTo>
                    <a:pt x="1269" y="1270"/>
                  </a:lnTo>
                  <a:lnTo>
                    <a:pt x="1269" y="0"/>
                  </a:lnTo>
                  <a:close/>
                </a:path>
                <a:path w="7619" h="722629">
                  <a:moveTo>
                    <a:pt x="7619" y="1270"/>
                  </a:moveTo>
                  <a:lnTo>
                    <a:pt x="0" y="1270"/>
                  </a:lnTo>
                  <a:lnTo>
                    <a:pt x="0" y="7620"/>
                  </a:lnTo>
                  <a:lnTo>
                    <a:pt x="7619" y="7620"/>
                  </a:lnTo>
                  <a:lnTo>
                    <a:pt x="7619" y="1270"/>
                  </a:lnTo>
                  <a:close/>
                </a:path>
                <a:path w="7619" h="722629">
                  <a:moveTo>
                    <a:pt x="7619" y="7620"/>
                  </a:moveTo>
                  <a:lnTo>
                    <a:pt x="0" y="7620"/>
                  </a:lnTo>
                  <a:lnTo>
                    <a:pt x="0" y="11430"/>
                  </a:lnTo>
                  <a:lnTo>
                    <a:pt x="7619" y="11430"/>
                  </a:lnTo>
                  <a:lnTo>
                    <a:pt x="7619" y="7620"/>
                  </a:lnTo>
                  <a:close/>
                </a:path>
                <a:path w="7619" h="722629">
                  <a:moveTo>
                    <a:pt x="7619" y="11430"/>
                  </a:moveTo>
                  <a:lnTo>
                    <a:pt x="0" y="11430"/>
                  </a:lnTo>
                  <a:lnTo>
                    <a:pt x="0" y="13970"/>
                  </a:lnTo>
                  <a:lnTo>
                    <a:pt x="7619" y="13970"/>
                  </a:lnTo>
                  <a:lnTo>
                    <a:pt x="7619" y="11430"/>
                  </a:lnTo>
                  <a:close/>
                </a:path>
                <a:path w="7619" h="722629">
                  <a:moveTo>
                    <a:pt x="7619" y="13970"/>
                  </a:moveTo>
                  <a:lnTo>
                    <a:pt x="0" y="13970"/>
                  </a:lnTo>
                  <a:lnTo>
                    <a:pt x="0" y="20320"/>
                  </a:lnTo>
                  <a:lnTo>
                    <a:pt x="7619" y="20320"/>
                  </a:lnTo>
                  <a:lnTo>
                    <a:pt x="7619" y="13970"/>
                  </a:lnTo>
                  <a:close/>
                </a:path>
                <a:path w="7619" h="722629">
                  <a:moveTo>
                    <a:pt x="7619" y="20320"/>
                  </a:moveTo>
                  <a:lnTo>
                    <a:pt x="0" y="20320"/>
                  </a:lnTo>
                  <a:lnTo>
                    <a:pt x="0" y="24130"/>
                  </a:lnTo>
                  <a:lnTo>
                    <a:pt x="7619" y="24130"/>
                  </a:lnTo>
                  <a:lnTo>
                    <a:pt x="7619" y="20320"/>
                  </a:lnTo>
                  <a:close/>
                </a:path>
                <a:path w="7619" h="722629">
                  <a:moveTo>
                    <a:pt x="7619" y="24130"/>
                  </a:moveTo>
                  <a:lnTo>
                    <a:pt x="0" y="24130"/>
                  </a:lnTo>
                  <a:lnTo>
                    <a:pt x="0" y="30480"/>
                  </a:lnTo>
                  <a:lnTo>
                    <a:pt x="7619" y="30480"/>
                  </a:lnTo>
                  <a:lnTo>
                    <a:pt x="7619" y="24130"/>
                  </a:lnTo>
                  <a:close/>
                </a:path>
                <a:path w="7619" h="722629">
                  <a:moveTo>
                    <a:pt x="7619" y="30480"/>
                  </a:moveTo>
                  <a:lnTo>
                    <a:pt x="0" y="30480"/>
                  </a:lnTo>
                  <a:lnTo>
                    <a:pt x="0" y="43180"/>
                  </a:lnTo>
                  <a:lnTo>
                    <a:pt x="7619" y="43180"/>
                  </a:lnTo>
                  <a:lnTo>
                    <a:pt x="7619" y="30480"/>
                  </a:lnTo>
                  <a:close/>
                </a:path>
                <a:path w="7619" h="722629">
                  <a:moveTo>
                    <a:pt x="7619" y="43180"/>
                  </a:moveTo>
                  <a:lnTo>
                    <a:pt x="0" y="43180"/>
                  </a:lnTo>
                  <a:lnTo>
                    <a:pt x="0" y="45720"/>
                  </a:lnTo>
                  <a:lnTo>
                    <a:pt x="7619" y="45720"/>
                  </a:lnTo>
                  <a:lnTo>
                    <a:pt x="7619" y="43180"/>
                  </a:lnTo>
                  <a:close/>
                </a:path>
                <a:path w="7619" h="722629">
                  <a:moveTo>
                    <a:pt x="7619" y="45720"/>
                  </a:moveTo>
                  <a:lnTo>
                    <a:pt x="0" y="45720"/>
                  </a:lnTo>
                  <a:lnTo>
                    <a:pt x="0" y="49530"/>
                  </a:lnTo>
                  <a:lnTo>
                    <a:pt x="7619" y="49530"/>
                  </a:lnTo>
                  <a:lnTo>
                    <a:pt x="7619" y="45720"/>
                  </a:lnTo>
                  <a:close/>
                </a:path>
                <a:path w="7619" h="722629">
                  <a:moveTo>
                    <a:pt x="7619" y="49530"/>
                  </a:moveTo>
                  <a:lnTo>
                    <a:pt x="0" y="49530"/>
                  </a:lnTo>
                  <a:lnTo>
                    <a:pt x="0" y="52070"/>
                  </a:lnTo>
                  <a:lnTo>
                    <a:pt x="7619" y="52070"/>
                  </a:lnTo>
                  <a:lnTo>
                    <a:pt x="7619" y="49530"/>
                  </a:lnTo>
                  <a:close/>
                </a:path>
                <a:path w="7619" h="722629">
                  <a:moveTo>
                    <a:pt x="7619" y="52070"/>
                  </a:moveTo>
                  <a:lnTo>
                    <a:pt x="0" y="52070"/>
                  </a:lnTo>
                  <a:lnTo>
                    <a:pt x="0" y="55880"/>
                  </a:lnTo>
                  <a:lnTo>
                    <a:pt x="7619" y="55880"/>
                  </a:lnTo>
                  <a:lnTo>
                    <a:pt x="7619" y="52070"/>
                  </a:lnTo>
                  <a:close/>
                </a:path>
                <a:path w="7619" h="722629">
                  <a:moveTo>
                    <a:pt x="7619" y="55880"/>
                  </a:moveTo>
                  <a:lnTo>
                    <a:pt x="0" y="55880"/>
                  </a:lnTo>
                  <a:lnTo>
                    <a:pt x="0" y="58420"/>
                  </a:lnTo>
                  <a:lnTo>
                    <a:pt x="7619" y="58420"/>
                  </a:lnTo>
                  <a:lnTo>
                    <a:pt x="7619" y="55880"/>
                  </a:lnTo>
                  <a:close/>
                </a:path>
                <a:path w="7619" h="722629">
                  <a:moveTo>
                    <a:pt x="7619" y="58420"/>
                  </a:moveTo>
                  <a:lnTo>
                    <a:pt x="0" y="58420"/>
                  </a:lnTo>
                  <a:lnTo>
                    <a:pt x="0" y="62230"/>
                  </a:lnTo>
                  <a:lnTo>
                    <a:pt x="7619" y="62230"/>
                  </a:lnTo>
                  <a:lnTo>
                    <a:pt x="7619" y="58420"/>
                  </a:lnTo>
                  <a:close/>
                </a:path>
                <a:path w="7619" h="722629">
                  <a:moveTo>
                    <a:pt x="7619" y="62230"/>
                  </a:moveTo>
                  <a:lnTo>
                    <a:pt x="0" y="62230"/>
                  </a:lnTo>
                  <a:lnTo>
                    <a:pt x="0" y="64770"/>
                  </a:lnTo>
                  <a:lnTo>
                    <a:pt x="7619" y="64770"/>
                  </a:lnTo>
                  <a:lnTo>
                    <a:pt x="7619" y="62230"/>
                  </a:lnTo>
                  <a:close/>
                </a:path>
                <a:path w="7619" h="722629">
                  <a:moveTo>
                    <a:pt x="7619" y="64770"/>
                  </a:moveTo>
                  <a:lnTo>
                    <a:pt x="0" y="64770"/>
                  </a:lnTo>
                  <a:lnTo>
                    <a:pt x="0" y="71120"/>
                  </a:lnTo>
                  <a:lnTo>
                    <a:pt x="7619" y="71120"/>
                  </a:lnTo>
                  <a:lnTo>
                    <a:pt x="7619" y="64770"/>
                  </a:lnTo>
                  <a:close/>
                </a:path>
                <a:path w="7619" h="722629">
                  <a:moveTo>
                    <a:pt x="7619" y="71120"/>
                  </a:moveTo>
                  <a:lnTo>
                    <a:pt x="0" y="71120"/>
                  </a:lnTo>
                  <a:lnTo>
                    <a:pt x="0" y="74930"/>
                  </a:lnTo>
                  <a:lnTo>
                    <a:pt x="7619" y="74930"/>
                  </a:lnTo>
                  <a:lnTo>
                    <a:pt x="7619" y="71120"/>
                  </a:lnTo>
                  <a:close/>
                </a:path>
                <a:path w="7619" h="722629">
                  <a:moveTo>
                    <a:pt x="7619" y="74930"/>
                  </a:moveTo>
                  <a:lnTo>
                    <a:pt x="0" y="74930"/>
                  </a:lnTo>
                  <a:lnTo>
                    <a:pt x="0" y="81280"/>
                  </a:lnTo>
                  <a:lnTo>
                    <a:pt x="7619" y="81280"/>
                  </a:lnTo>
                  <a:lnTo>
                    <a:pt x="7619" y="74930"/>
                  </a:lnTo>
                  <a:close/>
                </a:path>
                <a:path w="7619" h="722629">
                  <a:moveTo>
                    <a:pt x="7619" y="81280"/>
                  </a:moveTo>
                  <a:lnTo>
                    <a:pt x="0" y="81280"/>
                  </a:lnTo>
                  <a:lnTo>
                    <a:pt x="0" y="83820"/>
                  </a:lnTo>
                  <a:lnTo>
                    <a:pt x="7619" y="83820"/>
                  </a:lnTo>
                  <a:lnTo>
                    <a:pt x="7619" y="81280"/>
                  </a:lnTo>
                  <a:close/>
                </a:path>
                <a:path w="7619" h="722629">
                  <a:moveTo>
                    <a:pt x="7619" y="83820"/>
                  </a:moveTo>
                  <a:lnTo>
                    <a:pt x="0" y="83820"/>
                  </a:lnTo>
                  <a:lnTo>
                    <a:pt x="0" y="87630"/>
                  </a:lnTo>
                  <a:lnTo>
                    <a:pt x="7619" y="87630"/>
                  </a:lnTo>
                  <a:lnTo>
                    <a:pt x="7619" y="83820"/>
                  </a:lnTo>
                  <a:close/>
                </a:path>
                <a:path w="7619" h="722629">
                  <a:moveTo>
                    <a:pt x="7619" y="87630"/>
                  </a:moveTo>
                  <a:lnTo>
                    <a:pt x="0" y="87630"/>
                  </a:lnTo>
                  <a:lnTo>
                    <a:pt x="0" y="93980"/>
                  </a:lnTo>
                  <a:lnTo>
                    <a:pt x="7619" y="93980"/>
                  </a:lnTo>
                  <a:lnTo>
                    <a:pt x="7619" y="87630"/>
                  </a:lnTo>
                  <a:close/>
                </a:path>
                <a:path w="7619" h="722629">
                  <a:moveTo>
                    <a:pt x="7619" y="93980"/>
                  </a:moveTo>
                  <a:lnTo>
                    <a:pt x="0" y="93980"/>
                  </a:lnTo>
                  <a:lnTo>
                    <a:pt x="0" y="96520"/>
                  </a:lnTo>
                  <a:lnTo>
                    <a:pt x="7619" y="96520"/>
                  </a:lnTo>
                  <a:lnTo>
                    <a:pt x="7619" y="93980"/>
                  </a:lnTo>
                  <a:close/>
                </a:path>
                <a:path w="7619" h="722629">
                  <a:moveTo>
                    <a:pt x="7619" y="96520"/>
                  </a:moveTo>
                  <a:lnTo>
                    <a:pt x="0" y="96520"/>
                  </a:lnTo>
                  <a:lnTo>
                    <a:pt x="0" y="100330"/>
                  </a:lnTo>
                  <a:lnTo>
                    <a:pt x="7619" y="100330"/>
                  </a:lnTo>
                  <a:lnTo>
                    <a:pt x="7619" y="96520"/>
                  </a:lnTo>
                  <a:close/>
                </a:path>
                <a:path w="7619" h="722629">
                  <a:moveTo>
                    <a:pt x="7619" y="100330"/>
                  </a:moveTo>
                  <a:lnTo>
                    <a:pt x="0" y="100330"/>
                  </a:lnTo>
                  <a:lnTo>
                    <a:pt x="0" y="106680"/>
                  </a:lnTo>
                  <a:lnTo>
                    <a:pt x="7619" y="106680"/>
                  </a:lnTo>
                  <a:lnTo>
                    <a:pt x="7619" y="100330"/>
                  </a:lnTo>
                  <a:close/>
                </a:path>
                <a:path w="7619" h="722629">
                  <a:moveTo>
                    <a:pt x="7619" y="106680"/>
                  </a:moveTo>
                  <a:lnTo>
                    <a:pt x="0" y="106680"/>
                  </a:lnTo>
                  <a:lnTo>
                    <a:pt x="0" y="109220"/>
                  </a:lnTo>
                  <a:lnTo>
                    <a:pt x="7619" y="109220"/>
                  </a:lnTo>
                  <a:lnTo>
                    <a:pt x="7619" y="106680"/>
                  </a:lnTo>
                  <a:close/>
                </a:path>
                <a:path w="7619" h="722629">
                  <a:moveTo>
                    <a:pt x="7619" y="109220"/>
                  </a:moveTo>
                  <a:lnTo>
                    <a:pt x="0" y="109220"/>
                  </a:lnTo>
                  <a:lnTo>
                    <a:pt x="0" y="113030"/>
                  </a:lnTo>
                  <a:lnTo>
                    <a:pt x="7619" y="113030"/>
                  </a:lnTo>
                  <a:lnTo>
                    <a:pt x="7619" y="109220"/>
                  </a:lnTo>
                  <a:close/>
                </a:path>
                <a:path w="7619" h="722629">
                  <a:moveTo>
                    <a:pt x="7619" y="113030"/>
                  </a:moveTo>
                  <a:lnTo>
                    <a:pt x="0" y="113030"/>
                  </a:lnTo>
                  <a:lnTo>
                    <a:pt x="0" y="115570"/>
                  </a:lnTo>
                  <a:lnTo>
                    <a:pt x="7619" y="115570"/>
                  </a:lnTo>
                  <a:lnTo>
                    <a:pt x="7619" y="113030"/>
                  </a:lnTo>
                  <a:close/>
                </a:path>
                <a:path w="7619" h="722629">
                  <a:moveTo>
                    <a:pt x="7619" y="115570"/>
                  </a:moveTo>
                  <a:lnTo>
                    <a:pt x="0" y="115570"/>
                  </a:lnTo>
                  <a:lnTo>
                    <a:pt x="0" y="119380"/>
                  </a:lnTo>
                  <a:lnTo>
                    <a:pt x="7619" y="119380"/>
                  </a:lnTo>
                  <a:lnTo>
                    <a:pt x="7619" y="115570"/>
                  </a:lnTo>
                  <a:close/>
                </a:path>
                <a:path w="7619" h="722629">
                  <a:moveTo>
                    <a:pt x="7619" y="119380"/>
                  </a:moveTo>
                  <a:lnTo>
                    <a:pt x="0" y="119380"/>
                  </a:lnTo>
                  <a:lnTo>
                    <a:pt x="0" y="121920"/>
                  </a:lnTo>
                  <a:lnTo>
                    <a:pt x="7619" y="121920"/>
                  </a:lnTo>
                  <a:lnTo>
                    <a:pt x="7619" y="119380"/>
                  </a:lnTo>
                  <a:close/>
                </a:path>
                <a:path w="7619" h="722629">
                  <a:moveTo>
                    <a:pt x="7619" y="121920"/>
                  </a:moveTo>
                  <a:lnTo>
                    <a:pt x="0" y="121920"/>
                  </a:lnTo>
                  <a:lnTo>
                    <a:pt x="0" y="125730"/>
                  </a:lnTo>
                  <a:lnTo>
                    <a:pt x="7619" y="125730"/>
                  </a:lnTo>
                  <a:lnTo>
                    <a:pt x="7619" y="121920"/>
                  </a:lnTo>
                  <a:close/>
                </a:path>
                <a:path w="7619" h="722629">
                  <a:moveTo>
                    <a:pt x="7619" y="125730"/>
                  </a:moveTo>
                  <a:lnTo>
                    <a:pt x="0" y="125730"/>
                  </a:lnTo>
                  <a:lnTo>
                    <a:pt x="0" y="128270"/>
                  </a:lnTo>
                  <a:lnTo>
                    <a:pt x="7619" y="128270"/>
                  </a:lnTo>
                  <a:lnTo>
                    <a:pt x="7619" y="125730"/>
                  </a:lnTo>
                  <a:close/>
                </a:path>
                <a:path w="7619" h="722629">
                  <a:moveTo>
                    <a:pt x="7619" y="128270"/>
                  </a:moveTo>
                  <a:lnTo>
                    <a:pt x="0" y="128270"/>
                  </a:lnTo>
                  <a:lnTo>
                    <a:pt x="0" y="132080"/>
                  </a:lnTo>
                  <a:lnTo>
                    <a:pt x="7619" y="132080"/>
                  </a:lnTo>
                  <a:lnTo>
                    <a:pt x="7619" y="128270"/>
                  </a:lnTo>
                  <a:close/>
                </a:path>
                <a:path w="7619" h="722629">
                  <a:moveTo>
                    <a:pt x="7619" y="132080"/>
                  </a:moveTo>
                  <a:lnTo>
                    <a:pt x="0" y="132080"/>
                  </a:lnTo>
                  <a:lnTo>
                    <a:pt x="0" y="134620"/>
                  </a:lnTo>
                  <a:lnTo>
                    <a:pt x="7619" y="134620"/>
                  </a:lnTo>
                  <a:lnTo>
                    <a:pt x="7619" y="132080"/>
                  </a:lnTo>
                  <a:close/>
                </a:path>
                <a:path w="7619" h="722629">
                  <a:moveTo>
                    <a:pt x="7619" y="134620"/>
                  </a:moveTo>
                  <a:lnTo>
                    <a:pt x="0" y="134620"/>
                  </a:lnTo>
                  <a:lnTo>
                    <a:pt x="0" y="138430"/>
                  </a:lnTo>
                  <a:lnTo>
                    <a:pt x="7619" y="138430"/>
                  </a:lnTo>
                  <a:lnTo>
                    <a:pt x="7619" y="134620"/>
                  </a:lnTo>
                  <a:close/>
                </a:path>
                <a:path w="7619" h="722629">
                  <a:moveTo>
                    <a:pt x="7619" y="138430"/>
                  </a:moveTo>
                  <a:lnTo>
                    <a:pt x="0" y="138430"/>
                  </a:lnTo>
                  <a:lnTo>
                    <a:pt x="0" y="140970"/>
                  </a:lnTo>
                  <a:lnTo>
                    <a:pt x="7619" y="140970"/>
                  </a:lnTo>
                  <a:lnTo>
                    <a:pt x="7619" y="138430"/>
                  </a:lnTo>
                  <a:close/>
                </a:path>
                <a:path w="7619" h="722629">
                  <a:moveTo>
                    <a:pt x="7619" y="140970"/>
                  </a:moveTo>
                  <a:lnTo>
                    <a:pt x="0" y="140970"/>
                  </a:lnTo>
                  <a:lnTo>
                    <a:pt x="0" y="147320"/>
                  </a:lnTo>
                  <a:lnTo>
                    <a:pt x="7619" y="147320"/>
                  </a:lnTo>
                  <a:lnTo>
                    <a:pt x="7619" y="140970"/>
                  </a:lnTo>
                  <a:close/>
                </a:path>
                <a:path w="7619" h="722629">
                  <a:moveTo>
                    <a:pt x="7619" y="147320"/>
                  </a:moveTo>
                  <a:lnTo>
                    <a:pt x="0" y="147320"/>
                  </a:lnTo>
                  <a:lnTo>
                    <a:pt x="0" y="151130"/>
                  </a:lnTo>
                  <a:lnTo>
                    <a:pt x="7619" y="151130"/>
                  </a:lnTo>
                  <a:lnTo>
                    <a:pt x="7619" y="147320"/>
                  </a:lnTo>
                  <a:close/>
                </a:path>
                <a:path w="7619" h="722629">
                  <a:moveTo>
                    <a:pt x="7619" y="151130"/>
                  </a:moveTo>
                  <a:lnTo>
                    <a:pt x="0" y="151130"/>
                  </a:lnTo>
                  <a:lnTo>
                    <a:pt x="0" y="153670"/>
                  </a:lnTo>
                  <a:lnTo>
                    <a:pt x="7619" y="153670"/>
                  </a:lnTo>
                  <a:lnTo>
                    <a:pt x="7619" y="151130"/>
                  </a:lnTo>
                  <a:close/>
                </a:path>
                <a:path w="7619" h="722629">
                  <a:moveTo>
                    <a:pt x="7619" y="153670"/>
                  </a:moveTo>
                  <a:lnTo>
                    <a:pt x="0" y="153670"/>
                  </a:lnTo>
                  <a:lnTo>
                    <a:pt x="0" y="157480"/>
                  </a:lnTo>
                  <a:lnTo>
                    <a:pt x="7619" y="157480"/>
                  </a:lnTo>
                  <a:lnTo>
                    <a:pt x="7619" y="153670"/>
                  </a:lnTo>
                  <a:close/>
                </a:path>
                <a:path w="7619" h="722629">
                  <a:moveTo>
                    <a:pt x="7619" y="157480"/>
                  </a:moveTo>
                  <a:lnTo>
                    <a:pt x="0" y="157480"/>
                  </a:lnTo>
                  <a:lnTo>
                    <a:pt x="0" y="160020"/>
                  </a:lnTo>
                  <a:lnTo>
                    <a:pt x="7619" y="160020"/>
                  </a:lnTo>
                  <a:lnTo>
                    <a:pt x="7619" y="157480"/>
                  </a:lnTo>
                  <a:close/>
                </a:path>
                <a:path w="7619" h="722629">
                  <a:moveTo>
                    <a:pt x="7619" y="160020"/>
                  </a:moveTo>
                  <a:lnTo>
                    <a:pt x="0" y="160020"/>
                  </a:lnTo>
                  <a:lnTo>
                    <a:pt x="0" y="166370"/>
                  </a:lnTo>
                  <a:lnTo>
                    <a:pt x="7619" y="166370"/>
                  </a:lnTo>
                  <a:lnTo>
                    <a:pt x="7619" y="160020"/>
                  </a:lnTo>
                  <a:close/>
                </a:path>
                <a:path w="7619" h="722629">
                  <a:moveTo>
                    <a:pt x="7619" y="166370"/>
                  </a:moveTo>
                  <a:lnTo>
                    <a:pt x="0" y="166370"/>
                  </a:lnTo>
                  <a:lnTo>
                    <a:pt x="0" y="170180"/>
                  </a:lnTo>
                  <a:lnTo>
                    <a:pt x="7619" y="170180"/>
                  </a:lnTo>
                  <a:lnTo>
                    <a:pt x="7619" y="166370"/>
                  </a:lnTo>
                  <a:close/>
                </a:path>
                <a:path w="7619" h="722629">
                  <a:moveTo>
                    <a:pt x="7619" y="170180"/>
                  </a:moveTo>
                  <a:lnTo>
                    <a:pt x="0" y="170180"/>
                  </a:lnTo>
                  <a:lnTo>
                    <a:pt x="0" y="179070"/>
                  </a:lnTo>
                  <a:lnTo>
                    <a:pt x="7619" y="179070"/>
                  </a:lnTo>
                  <a:lnTo>
                    <a:pt x="7619" y="170180"/>
                  </a:lnTo>
                  <a:close/>
                </a:path>
                <a:path w="7619" h="722629">
                  <a:moveTo>
                    <a:pt x="7619" y="179070"/>
                  </a:moveTo>
                  <a:lnTo>
                    <a:pt x="0" y="179070"/>
                  </a:lnTo>
                  <a:lnTo>
                    <a:pt x="0" y="185420"/>
                  </a:lnTo>
                  <a:lnTo>
                    <a:pt x="7619" y="185420"/>
                  </a:lnTo>
                  <a:lnTo>
                    <a:pt x="7619" y="179070"/>
                  </a:lnTo>
                  <a:close/>
                </a:path>
                <a:path w="7619" h="722629">
                  <a:moveTo>
                    <a:pt x="7619" y="185420"/>
                  </a:moveTo>
                  <a:lnTo>
                    <a:pt x="0" y="185420"/>
                  </a:lnTo>
                  <a:lnTo>
                    <a:pt x="0" y="189230"/>
                  </a:lnTo>
                  <a:lnTo>
                    <a:pt x="7619" y="189230"/>
                  </a:lnTo>
                  <a:lnTo>
                    <a:pt x="7619" y="185420"/>
                  </a:lnTo>
                  <a:close/>
                </a:path>
                <a:path w="7619" h="722629">
                  <a:moveTo>
                    <a:pt x="7619" y="189230"/>
                  </a:moveTo>
                  <a:lnTo>
                    <a:pt x="0" y="189230"/>
                  </a:lnTo>
                  <a:lnTo>
                    <a:pt x="0" y="190500"/>
                  </a:lnTo>
                  <a:lnTo>
                    <a:pt x="2539" y="190500"/>
                  </a:lnTo>
                  <a:lnTo>
                    <a:pt x="2539" y="191770"/>
                  </a:lnTo>
                  <a:lnTo>
                    <a:pt x="7619" y="191770"/>
                  </a:lnTo>
                  <a:lnTo>
                    <a:pt x="7619" y="189230"/>
                  </a:lnTo>
                  <a:close/>
                </a:path>
                <a:path w="7619" h="722629">
                  <a:moveTo>
                    <a:pt x="7619" y="191770"/>
                  </a:moveTo>
                  <a:lnTo>
                    <a:pt x="3809" y="191770"/>
                  </a:lnTo>
                  <a:lnTo>
                    <a:pt x="3809" y="193040"/>
                  </a:lnTo>
                  <a:lnTo>
                    <a:pt x="7619" y="193040"/>
                  </a:lnTo>
                  <a:lnTo>
                    <a:pt x="7619" y="191770"/>
                  </a:lnTo>
                  <a:close/>
                </a:path>
                <a:path w="7619" h="722629">
                  <a:moveTo>
                    <a:pt x="7619" y="720090"/>
                  </a:moveTo>
                  <a:lnTo>
                    <a:pt x="0" y="720090"/>
                  </a:lnTo>
                  <a:lnTo>
                    <a:pt x="0" y="722630"/>
                  </a:lnTo>
                  <a:lnTo>
                    <a:pt x="7619" y="722630"/>
                  </a:lnTo>
                  <a:lnTo>
                    <a:pt x="7619" y="720090"/>
                  </a:lnTo>
                  <a:close/>
                </a:path>
                <a:path w="7619" h="722629">
                  <a:moveTo>
                    <a:pt x="7619" y="717550"/>
                  </a:moveTo>
                  <a:lnTo>
                    <a:pt x="0" y="717550"/>
                  </a:lnTo>
                  <a:lnTo>
                    <a:pt x="0" y="718820"/>
                  </a:lnTo>
                  <a:lnTo>
                    <a:pt x="7619" y="718820"/>
                  </a:lnTo>
                  <a:lnTo>
                    <a:pt x="7619" y="717550"/>
                  </a:lnTo>
                  <a:close/>
                </a:path>
                <a:path w="7619" h="722629">
                  <a:moveTo>
                    <a:pt x="7619" y="713740"/>
                  </a:moveTo>
                  <a:lnTo>
                    <a:pt x="0" y="713740"/>
                  </a:lnTo>
                  <a:lnTo>
                    <a:pt x="0" y="716280"/>
                  </a:lnTo>
                  <a:lnTo>
                    <a:pt x="7619" y="716280"/>
                  </a:lnTo>
                  <a:lnTo>
                    <a:pt x="7619" y="713740"/>
                  </a:lnTo>
                  <a:close/>
                </a:path>
                <a:path w="7619" h="722629">
                  <a:moveTo>
                    <a:pt x="7619" y="711200"/>
                  </a:moveTo>
                  <a:lnTo>
                    <a:pt x="0" y="711200"/>
                  </a:lnTo>
                  <a:lnTo>
                    <a:pt x="0" y="712470"/>
                  </a:lnTo>
                  <a:lnTo>
                    <a:pt x="7619" y="712470"/>
                  </a:lnTo>
                  <a:lnTo>
                    <a:pt x="7619" y="711200"/>
                  </a:lnTo>
                  <a:close/>
                </a:path>
                <a:path w="7619" h="722629">
                  <a:moveTo>
                    <a:pt x="7619" y="707390"/>
                  </a:moveTo>
                  <a:lnTo>
                    <a:pt x="0" y="707390"/>
                  </a:lnTo>
                  <a:lnTo>
                    <a:pt x="0" y="709930"/>
                  </a:lnTo>
                  <a:lnTo>
                    <a:pt x="7619" y="709930"/>
                  </a:lnTo>
                  <a:lnTo>
                    <a:pt x="7619" y="707390"/>
                  </a:lnTo>
                  <a:close/>
                </a:path>
                <a:path w="7619" h="722629">
                  <a:moveTo>
                    <a:pt x="7619" y="704850"/>
                  </a:moveTo>
                  <a:lnTo>
                    <a:pt x="0" y="704850"/>
                  </a:lnTo>
                  <a:lnTo>
                    <a:pt x="0" y="706120"/>
                  </a:lnTo>
                  <a:lnTo>
                    <a:pt x="7619" y="706120"/>
                  </a:lnTo>
                  <a:lnTo>
                    <a:pt x="7619" y="704850"/>
                  </a:lnTo>
                  <a:close/>
                </a:path>
                <a:path w="7619" h="722629">
                  <a:moveTo>
                    <a:pt x="7619" y="701040"/>
                  </a:moveTo>
                  <a:lnTo>
                    <a:pt x="0" y="701040"/>
                  </a:lnTo>
                  <a:lnTo>
                    <a:pt x="0" y="703580"/>
                  </a:lnTo>
                  <a:lnTo>
                    <a:pt x="7619" y="703580"/>
                  </a:lnTo>
                  <a:lnTo>
                    <a:pt x="7619" y="701040"/>
                  </a:lnTo>
                  <a:close/>
                </a:path>
                <a:path w="7619" h="722629">
                  <a:moveTo>
                    <a:pt x="7619" y="698500"/>
                  </a:moveTo>
                  <a:lnTo>
                    <a:pt x="0" y="698500"/>
                  </a:lnTo>
                  <a:lnTo>
                    <a:pt x="0" y="699770"/>
                  </a:lnTo>
                  <a:lnTo>
                    <a:pt x="7619" y="699770"/>
                  </a:lnTo>
                  <a:lnTo>
                    <a:pt x="7619" y="698500"/>
                  </a:lnTo>
                  <a:close/>
                </a:path>
                <a:path w="7619" h="722629">
                  <a:moveTo>
                    <a:pt x="7619" y="694690"/>
                  </a:moveTo>
                  <a:lnTo>
                    <a:pt x="0" y="694690"/>
                  </a:lnTo>
                  <a:lnTo>
                    <a:pt x="0" y="697230"/>
                  </a:lnTo>
                  <a:lnTo>
                    <a:pt x="7619" y="697230"/>
                  </a:lnTo>
                  <a:lnTo>
                    <a:pt x="7619" y="694690"/>
                  </a:lnTo>
                  <a:close/>
                </a:path>
                <a:path w="7619" h="722629">
                  <a:moveTo>
                    <a:pt x="7619" y="692150"/>
                  </a:moveTo>
                  <a:lnTo>
                    <a:pt x="0" y="692150"/>
                  </a:lnTo>
                  <a:lnTo>
                    <a:pt x="0" y="693420"/>
                  </a:lnTo>
                  <a:lnTo>
                    <a:pt x="7619" y="693420"/>
                  </a:lnTo>
                  <a:lnTo>
                    <a:pt x="7619" y="692150"/>
                  </a:lnTo>
                  <a:close/>
                </a:path>
                <a:path w="7619" h="722629">
                  <a:moveTo>
                    <a:pt x="7619" y="688340"/>
                  </a:moveTo>
                  <a:lnTo>
                    <a:pt x="0" y="688340"/>
                  </a:lnTo>
                  <a:lnTo>
                    <a:pt x="0" y="690880"/>
                  </a:lnTo>
                  <a:lnTo>
                    <a:pt x="7619" y="690880"/>
                  </a:lnTo>
                  <a:lnTo>
                    <a:pt x="7619" y="688340"/>
                  </a:lnTo>
                  <a:close/>
                </a:path>
                <a:path w="7619" h="722629">
                  <a:moveTo>
                    <a:pt x="7619" y="685800"/>
                  </a:moveTo>
                  <a:lnTo>
                    <a:pt x="0" y="685800"/>
                  </a:lnTo>
                  <a:lnTo>
                    <a:pt x="0" y="687070"/>
                  </a:lnTo>
                  <a:lnTo>
                    <a:pt x="7619" y="687070"/>
                  </a:lnTo>
                  <a:lnTo>
                    <a:pt x="7619" y="685800"/>
                  </a:lnTo>
                  <a:close/>
                </a:path>
                <a:path w="7619" h="722629">
                  <a:moveTo>
                    <a:pt x="7619" y="681990"/>
                  </a:moveTo>
                  <a:lnTo>
                    <a:pt x="0" y="681990"/>
                  </a:lnTo>
                  <a:lnTo>
                    <a:pt x="0" y="684530"/>
                  </a:lnTo>
                  <a:lnTo>
                    <a:pt x="7619" y="684530"/>
                  </a:lnTo>
                  <a:lnTo>
                    <a:pt x="7619" y="681990"/>
                  </a:lnTo>
                  <a:close/>
                </a:path>
                <a:path w="7619" h="722629">
                  <a:moveTo>
                    <a:pt x="7619" y="679450"/>
                  </a:moveTo>
                  <a:lnTo>
                    <a:pt x="0" y="679450"/>
                  </a:lnTo>
                  <a:lnTo>
                    <a:pt x="0" y="680720"/>
                  </a:lnTo>
                  <a:lnTo>
                    <a:pt x="7619" y="680720"/>
                  </a:lnTo>
                  <a:lnTo>
                    <a:pt x="7619" y="679450"/>
                  </a:lnTo>
                  <a:close/>
                </a:path>
                <a:path w="7619" h="722629">
                  <a:moveTo>
                    <a:pt x="7619" y="675640"/>
                  </a:moveTo>
                  <a:lnTo>
                    <a:pt x="0" y="675640"/>
                  </a:lnTo>
                  <a:lnTo>
                    <a:pt x="0" y="678180"/>
                  </a:lnTo>
                  <a:lnTo>
                    <a:pt x="7619" y="678180"/>
                  </a:lnTo>
                  <a:lnTo>
                    <a:pt x="7619" y="675640"/>
                  </a:lnTo>
                  <a:close/>
                </a:path>
                <a:path w="7619" h="722629">
                  <a:moveTo>
                    <a:pt x="7619" y="673100"/>
                  </a:moveTo>
                  <a:lnTo>
                    <a:pt x="0" y="673100"/>
                  </a:lnTo>
                  <a:lnTo>
                    <a:pt x="0" y="674370"/>
                  </a:lnTo>
                  <a:lnTo>
                    <a:pt x="7619" y="674370"/>
                  </a:lnTo>
                  <a:lnTo>
                    <a:pt x="7619" y="673100"/>
                  </a:lnTo>
                  <a:close/>
                </a:path>
                <a:path w="7619" h="722629">
                  <a:moveTo>
                    <a:pt x="7619" y="669290"/>
                  </a:moveTo>
                  <a:lnTo>
                    <a:pt x="0" y="669290"/>
                  </a:lnTo>
                  <a:lnTo>
                    <a:pt x="0" y="671830"/>
                  </a:lnTo>
                  <a:lnTo>
                    <a:pt x="7619" y="671830"/>
                  </a:lnTo>
                  <a:lnTo>
                    <a:pt x="7619" y="669290"/>
                  </a:lnTo>
                  <a:close/>
                </a:path>
                <a:path w="7619" h="722629">
                  <a:moveTo>
                    <a:pt x="7619" y="666750"/>
                  </a:moveTo>
                  <a:lnTo>
                    <a:pt x="0" y="666750"/>
                  </a:lnTo>
                  <a:lnTo>
                    <a:pt x="0" y="668020"/>
                  </a:lnTo>
                  <a:lnTo>
                    <a:pt x="7619" y="668020"/>
                  </a:lnTo>
                  <a:lnTo>
                    <a:pt x="7619" y="666750"/>
                  </a:lnTo>
                  <a:close/>
                </a:path>
                <a:path w="7619" h="722629">
                  <a:moveTo>
                    <a:pt x="7619" y="662940"/>
                  </a:moveTo>
                  <a:lnTo>
                    <a:pt x="0" y="662940"/>
                  </a:lnTo>
                  <a:lnTo>
                    <a:pt x="0" y="665480"/>
                  </a:lnTo>
                  <a:lnTo>
                    <a:pt x="7619" y="665480"/>
                  </a:lnTo>
                  <a:lnTo>
                    <a:pt x="7619" y="662940"/>
                  </a:lnTo>
                  <a:close/>
                </a:path>
                <a:path w="7619" h="722629">
                  <a:moveTo>
                    <a:pt x="7619" y="660400"/>
                  </a:moveTo>
                  <a:lnTo>
                    <a:pt x="0" y="660400"/>
                  </a:lnTo>
                  <a:lnTo>
                    <a:pt x="0" y="661670"/>
                  </a:lnTo>
                  <a:lnTo>
                    <a:pt x="7619" y="661670"/>
                  </a:lnTo>
                  <a:lnTo>
                    <a:pt x="7619" y="660400"/>
                  </a:lnTo>
                  <a:close/>
                </a:path>
                <a:path w="7619" h="722629">
                  <a:moveTo>
                    <a:pt x="7619" y="655320"/>
                  </a:moveTo>
                  <a:lnTo>
                    <a:pt x="0" y="655320"/>
                  </a:lnTo>
                  <a:lnTo>
                    <a:pt x="0" y="659130"/>
                  </a:lnTo>
                  <a:lnTo>
                    <a:pt x="7619" y="659130"/>
                  </a:lnTo>
                  <a:lnTo>
                    <a:pt x="7619" y="655320"/>
                  </a:lnTo>
                  <a:close/>
                </a:path>
                <a:path w="7619" h="722629">
                  <a:moveTo>
                    <a:pt x="7619" y="648970"/>
                  </a:moveTo>
                  <a:lnTo>
                    <a:pt x="0" y="648970"/>
                  </a:lnTo>
                  <a:lnTo>
                    <a:pt x="0" y="654050"/>
                  </a:lnTo>
                  <a:lnTo>
                    <a:pt x="7619" y="654050"/>
                  </a:lnTo>
                  <a:lnTo>
                    <a:pt x="7619" y="648970"/>
                  </a:lnTo>
                  <a:close/>
                </a:path>
                <a:path w="7619" h="722629">
                  <a:moveTo>
                    <a:pt x="7619" y="642620"/>
                  </a:moveTo>
                  <a:lnTo>
                    <a:pt x="0" y="642620"/>
                  </a:lnTo>
                  <a:lnTo>
                    <a:pt x="0" y="647700"/>
                  </a:lnTo>
                  <a:lnTo>
                    <a:pt x="7619" y="647700"/>
                  </a:lnTo>
                  <a:lnTo>
                    <a:pt x="7619" y="642620"/>
                  </a:lnTo>
                  <a:close/>
                </a:path>
                <a:path w="7619" h="722629">
                  <a:moveTo>
                    <a:pt x="7619" y="636270"/>
                  </a:moveTo>
                  <a:lnTo>
                    <a:pt x="0" y="636270"/>
                  </a:lnTo>
                  <a:lnTo>
                    <a:pt x="0" y="641350"/>
                  </a:lnTo>
                  <a:lnTo>
                    <a:pt x="7619" y="641350"/>
                  </a:lnTo>
                  <a:lnTo>
                    <a:pt x="7619" y="636270"/>
                  </a:lnTo>
                  <a:close/>
                </a:path>
                <a:path w="7619" h="722629">
                  <a:moveTo>
                    <a:pt x="7619" y="629920"/>
                  </a:moveTo>
                  <a:lnTo>
                    <a:pt x="0" y="629920"/>
                  </a:lnTo>
                  <a:lnTo>
                    <a:pt x="0" y="635000"/>
                  </a:lnTo>
                  <a:lnTo>
                    <a:pt x="7619" y="635000"/>
                  </a:lnTo>
                  <a:lnTo>
                    <a:pt x="7619" y="629920"/>
                  </a:lnTo>
                  <a:close/>
                </a:path>
                <a:path w="7619" h="722629">
                  <a:moveTo>
                    <a:pt x="7619" y="623570"/>
                  </a:moveTo>
                  <a:lnTo>
                    <a:pt x="0" y="623570"/>
                  </a:lnTo>
                  <a:lnTo>
                    <a:pt x="0" y="628650"/>
                  </a:lnTo>
                  <a:lnTo>
                    <a:pt x="7619" y="628650"/>
                  </a:lnTo>
                  <a:lnTo>
                    <a:pt x="7619" y="623570"/>
                  </a:lnTo>
                  <a:close/>
                </a:path>
                <a:path w="7619" h="722629">
                  <a:moveTo>
                    <a:pt x="7619" y="617220"/>
                  </a:moveTo>
                  <a:lnTo>
                    <a:pt x="0" y="617220"/>
                  </a:lnTo>
                  <a:lnTo>
                    <a:pt x="0" y="622300"/>
                  </a:lnTo>
                  <a:lnTo>
                    <a:pt x="7619" y="622300"/>
                  </a:lnTo>
                  <a:lnTo>
                    <a:pt x="7619" y="617220"/>
                  </a:lnTo>
                  <a:close/>
                </a:path>
                <a:path w="7619" h="722629">
                  <a:moveTo>
                    <a:pt x="7619" y="610870"/>
                  </a:moveTo>
                  <a:lnTo>
                    <a:pt x="0" y="610870"/>
                  </a:lnTo>
                  <a:lnTo>
                    <a:pt x="0" y="615950"/>
                  </a:lnTo>
                  <a:lnTo>
                    <a:pt x="7619" y="615950"/>
                  </a:lnTo>
                  <a:lnTo>
                    <a:pt x="7619" y="610870"/>
                  </a:lnTo>
                  <a:close/>
                </a:path>
                <a:path w="7619" h="722629">
                  <a:moveTo>
                    <a:pt x="7619" y="604520"/>
                  </a:moveTo>
                  <a:lnTo>
                    <a:pt x="0" y="604520"/>
                  </a:lnTo>
                  <a:lnTo>
                    <a:pt x="0" y="609600"/>
                  </a:lnTo>
                  <a:lnTo>
                    <a:pt x="7619" y="609600"/>
                  </a:lnTo>
                  <a:lnTo>
                    <a:pt x="7619" y="604520"/>
                  </a:lnTo>
                  <a:close/>
                </a:path>
                <a:path w="7619" h="722629">
                  <a:moveTo>
                    <a:pt x="7619" y="598170"/>
                  </a:moveTo>
                  <a:lnTo>
                    <a:pt x="0" y="598170"/>
                  </a:lnTo>
                  <a:lnTo>
                    <a:pt x="0" y="603250"/>
                  </a:lnTo>
                  <a:lnTo>
                    <a:pt x="7619" y="603250"/>
                  </a:lnTo>
                  <a:lnTo>
                    <a:pt x="7619" y="598170"/>
                  </a:lnTo>
                  <a:close/>
                </a:path>
                <a:path w="7619" h="722629">
                  <a:moveTo>
                    <a:pt x="7619" y="591820"/>
                  </a:moveTo>
                  <a:lnTo>
                    <a:pt x="0" y="591820"/>
                  </a:lnTo>
                  <a:lnTo>
                    <a:pt x="0" y="596900"/>
                  </a:lnTo>
                  <a:lnTo>
                    <a:pt x="7619" y="596900"/>
                  </a:lnTo>
                  <a:lnTo>
                    <a:pt x="7619" y="591820"/>
                  </a:lnTo>
                  <a:close/>
                </a:path>
                <a:path w="7619" h="722629">
                  <a:moveTo>
                    <a:pt x="7619" y="585470"/>
                  </a:moveTo>
                  <a:lnTo>
                    <a:pt x="0" y="585470"/>
                  </a:lnTo>
                  <a:lnTo>
                    <a:pt x="0" y="590550"/>
                  </a:lnTo>
                  <a:lnTo>
                    <a:pt x="7619" y="590550"/>
                  </a:lnTo>
                  <a:lnTo>
                    <a:pt x="7619" y="585470"/>
                  </a:lnTo>
                  <a:close/>
                </a:path>
                <a:path w="7619" h="722629">
                  <a:moveTo>
                    <a:pt x="7619" y="579120"/>
                  </a:moveTo>
                  <a:lnTo>
                    <a:pt x="0" y="579120"/>
                  </a:lnTo>
                  <a:lnTo>
                    <a:pt x="0" y="584200"/>
                  </a:lnTo>
                  <a:lnTo>
                    <a:pt x="7619" y="584200"/>
                  </a:lnTo>
                  <a:lnTo>
                    <a:pt x="7619" y="579120"/>
                  </a:lnTo>
                  <a:close/>
                </a:path>
                <a:path w="7619" h="722629">
                  <a:moveTo>
                    <a:pt x="7619" y="571500"/>
                  </a:moveTo>
                  <a:lnTo>
                    <a:pt x="0" y="571500"/>
                  </a:lnTo>
                  <a:lnTo>
                    <a:pt x="0" y="577850"/>
                  </a:lnTo>
                  <a:lnTo>
                    <a:pt x="7619" y="577850"/>
                  </a:lnTo>
                  <a:lnTo>
                    <a:pt x="7619" y="571500"/>
                  </a:lnTo>
                  <a:close/>
                </a:path>
                <a:path w="7619" h="722629">
                  <a:moveTo>
                    <a:pt x="7619" y="566420"/>
                  </a:moveTo>
                  <a:lnTo>
                    <a:pt x="0" y="566420"/>
                  </a:lnTo>
                  <a:lnTo>
                    <a:pt x="0" y="570230"/>
                  </a:lnTo>
                  <a:lnTo>
                    <a:pt x="7619" y="570230"/>
                  </a:lnTo>
                  <a:lnTo>
                    <a:pt x="7619" y="566420"/>
                  </a:lnTo>
                  <a:close/>
                </a:path>
                <a:path w="7619" h="722629">
                  <a:moveTo>
                    <a:pt x="7619" y="560070"/>
                  </a:moveTo>
                  <a:lnTo>
                    <a:pt x="0" y="560070"/>
                  </a:lnTo>
                  <a:lnTo>
                    <a:pt x="0" y="565150"/>
                  </a:lnTo>
                  <a:lnTo>
                    <a:pt x="7619" y="565150"/>
                  </a:lnTo>
                  <a:lnTo>
                    <a:pt x="7619" y="560070"/>
                  </a:lnTo>
                  <a:close/>
                </a:path>
                <a:path w="7619" h="722629">
                  <a:moveTo>
                    <a:pt x="7619" y="552450"/>
                  </a:moveTo>
                  <a:lnTo>
                    <a:pt x="0" y="552450"/>
                  </a:lnTo>
                  <a:lnTo>
                    <a:pt x="0" y="558800"/>
                  </a:lnTo>
                  <a:lnTo>
                    <a:pt x="7619" y="558800"/>
                  </a:lnTo>
                  <a:lnTo>
                    <a:pt x="7619" y="552450"/>
                  </a:lnTo>
                  <a:close/>
                </a:path>
                <a:path w="7619" h="722629">
                  <a:moveTo>
                    <a:pt x="7619" y="547370"/>
                  </a:moveTo>
                  <a:lnTo>
                    <a:pt x="0" y="547370"/>
                  </a:lnTo>
                  <a:lnTo>
                    <a:pt x="0" y="551180"/>
                  </a:lnTo>
                  <a:lnTo>
                    <a:pt x="7619" y="551180"/>
                  </a:lnTo>
                  <a:lnTo>
                    <a:pt x="7619" y="547370"/>
                  </a:lnTo>
                  <a:close/>
                </a:path>
                <a:path w="7619" h="722629">
                  <a:moveTo>
                    <a:pt x="7619" y="541020"/>
                  </a:moveTo>
                  <a:lnTo>
                    <a:pt x="0" y="541020"/>
                  </a:lnTo>
                  <a:lnTo>
                    <a:pt x="0" y="546100"/>
                  </a:lnTo>
                  <a:lnTo>
                    <a:pt x="7619" y="546100"/>
                  </a:lnTo>
                  <a:lnTo>
                    <a:pt x="7619" y="541020"/>
                  </a:lnTo>
                  <a:close/>
                </a:path>
                <a:path w="7619" h="722629">
                  <a:moveTo>
                    <a:pt x="3809" y="533400"/>
                  </a:moveTo>
                  <a:lnTo>
                    <a:pt x="0" y="533400"/>
                  </a:lnTo>
                  <a:lnTo>
                    <a:pt x="0" y="539750"/>
                  </a:lnTo>
                  <a:lnTo>
                    <a:pt x="7619" y="539750"/>
                  </a:lnTo>
                  <a:lnTo>
                    <a:pt x="7619" y="534670"/>
                  </a:lnTo>
                  <a:lnTo>
                    <a:pt x="3809" y="534670"/>
                  </a:lnTo>
                  <a:lnTo>
                    <a:pt x="3809" y="533400"/>
                  </a:lnTo>
                  <a:close/>
                </a:path>
                <a:path w="7619" h="722629">
                  <a:moveTo>
                    <a:pt x="7619" y="529590"/>
                  </a:moveTo>
                  <a:lnTo>
                    <a:pt x="6350" y="529590"/>
                  </a:lnTo>
                  <a:lnTo>
                    <a:pt x="6350" y="530860"/>
                  </a:lnTo>
                  <a:lnTo>
                    <a:pt x="5080" y="530860"/>
                  </a:lnTo>
                  <a:lnTo>
                    <a:pt x="5080" y="533400"/>
                  </a:lnTo>
                  <a:lnTo>
                    <a:pt x="7619" y="533400"/>
                  </a:lnTo>
                  <a:lnTo>
                    <a:pt x="7619" y="529590"/>
                  </a:lnTo>
                  <a:close/>
                </a:path>
              </a:pathLst>
            </a:custGeom>
            <a:solidFill>
              <a:srgbClr val="5400F3"/>
            </a:solidFill>
          </p:spPr>
          <p:txBody>
            <a:bodyPr bIns="0" lIns="0" rIns="0" rtlCol="0" tIns="0" wrap="square"/>
            <a:p/>
          </p:txBody>
        </p:sp>
        <p:sp>
          <p:nvSpPr>
            <p:cNvPr id="1050482" name="object 1790"/>
            <p:cNvSpPr/>
            <p:nvPr/>
          </p:nvSpPr>
          <p:spPr>
            <a:xfrm>
              <a:off x="2677159" y="5793740"/>
              <a:ext cx="7620" cy="723900"/>
            </a:xfrm>
            <a:custGeom>
              <a:avLst/>
              <a:ahLst/>
              <a:rect l="l" t="t" r="r" b="b"/>
              <a:pathLst>
                <a:path w="7619" h="723900">
                  <a:moveTo>
                    <a:pt x="7619" y="0"/>
                  </a:moveTo>
                  <a:lnTo>
                    <a:pt x="0" y="0"/>
                  </a:lnTo>
                  <a:lnTo>
                    <a:pt x="0" y="1270"/>
                  </a:lnTo>
                  <a:lnTo>
                    <a:pt x="7619" y="1270"/>
                  </a:lnTo>
                  <a:lnTo>
                    <a:pt x="7619" y="0"/>
                  </a:lnTo>
                  <a:close/>
                </a:path>
                <a:path w="7619" h="723900">
                  <a:moveTo>
                    <a:pt x="7619" y="1270"/>
                  </a:moveTo>
                  <a:lnTo>
                    <a:pt x="0" y="1270"/>
                  </a:lnTo>
                  <a:lnTo>
                    <a:pt x="0" y="7620"/>
                  </a:lnTo>
                  <a:lnTo>
                    <a:pt x="7619" y="7620"/>
                  </a:lnTo>
                  <a:lnTo>
                    <a:pt x="7619" y="1270"/>
                  </a:lnTo>
                  <a:close/>
                </a:path>
                <a:path w="7619" h="723900">
                  <a:moveTo>
                    <a:pt x="7619" y="7620"/>
                  </a:moveTo>
                  <a:lnTo>
                    <a:pt x="0" y="7620"/>
                  </a:lnTo>
                  <a:lnTo>
                    <a:pt x="0" y="11430"/>
                  </a:lnTo>
                  <a:lnTo>
                    <a:pt x="7619" y="11430"/>
                  </a:lnTo>
                  <a:lnTo>
                    <a:pt x="7619" y="7620"/>
                  </a:lnTo>
                  <a:close/>
                </a:path>
                <a:path w="7619" h="723900">
                  <a:moveTo>
                    <a:pt x="7619" y="11430"/>
                  </a:moveTo>
                  <a:lnTo>
                    <a:pt x="0" y="11430"/>
                  </a:lnTo>
                  <a:lnTo>
                    <a:pt x="0" y="13970"/>
                  </a:lnTo>
                  <a:lnTo>
                    <a:pt x="7619" y="13970"/>
                  </a:lnTo>
                  <a:lnTo>
                    <a:pt x="7619" y="11430"/>
                  </a:lnTo>
                  <a:close/>
                </a:path>
                <a:path w="7619" h="723900">
                  <a:moveTo>
                    <a:pt x="7619" y="13970"/>
                  </a:moveTo>
                  <a:lnTo>
                    <a:pt x="0" y="13970"/>
                  </a:lnTo>
                  <a:lnTo>
                    <a:pt x="0" y="20320"/>
                  </a:lnTo>
                  <a:lnTo>
                    <a:pt x="7619" y="20320"/>
                  </a:lnTo>
                  <a:lnTo>
                    <a:pt x="7619" y="13970"/>
                  </a:lnTo>
                  <a:close/>
                </a:path>
                <a:path w="7619" h="723900">
                  <a:moveTo>
                    <a:pt x="7619" y="20320"/>
                  </a:moveTo>
                  <a:lnTo>
                    <a:pt x="0" y="20320"/>
                  </a:lnTo>
                  <a:lnTo>
                    <a:pt x="0" y="24130"/>
                  </a:lnTo>
                  <a:lnTo>
                    <a:pt x="7619" y="24130"/>
                  </a:lnTo>
                  <a:lnTo>
                    <a:pt x="7619" y="20320"/>
                  </a:lnTo>
                  <a:close/>
                </a:path>
                <a:path w="7619" h="723900">
                  <a:moveTo>
                    <a:pt x="7619" y="24130"/>
                  </a:moveTo>
                  <a:lnTo>
                    <a:pt x="0" y="24130"/>
                  </a:lnTo>
                  <a:lnTo>
                    <a:pt x="0" y="30480"/>
                  </a:lnTo>
                  <a:lnTo>
                    <a:pt x="7619" y="30480"/>
                  </a:lnTo>
                  <a:lnTo>
                    <a:pt x="7619" y="24130"/>
                  </a:lnTo>
                  <a:close/>
                </a:path>
                <a:path w="7619" h="723900">
                  <a:moveTo>
                    <a:pt x="7619" y="30480"/>
                  </a:moveTo>
                  <a:lnTo>
                    <a:pt x="0" y="30480"/>
                  </a:lnTo>
                  <a:lnTo>
                    <a:pt x="0" y="43180"/>
                  </a:lnTo>
                  <a:lnTo>
                    <a:pt x="7619" y="43180"/>
                  </a:lnTo>
                  <a:lnTo>
                    <a:pt x="7619" y="30480"/>
                  </a:lnTo>
                  <a:close/>
                </a:path>
                <a:path w="7619" h="723900">
                  <a:moveTo>
                    <a:pt x="7619" y="43180"/>
                  </a:moveTo>
                  <a:lnTo>
                    <a:pt x="0" y="43180"/>
                  </a:lnTo>
                  <a:lnTo>
                    <a:pt x="0" y="45720"/>
                  </a:lnTo>
                  <a:lnTo>
                    <a:pt x="7619" y="45720"/>
                  </a:lnTo>
                  <a:lnTo>
                    <a:pt x="7619" y="43180"/>
                  </a:lnTo>
                  <a:close/>
                </a:path>
                <a:path w="7619" h="723900">
                  <a:moveTo>
                    <a:pt x="7619" y="45720"/>
                  </a:moveTo>
                  <a:lnTo>
                    <a:pt x="0" y="45720"/>
                  </a:lnTo>
                  <a:lnTo>
                    <a:pt x="0" y="49530"/>
                  </a:lnTo>
                  <a:lnTo>
                    <a:pt x="7619" y="49530"/>
                  </a:lnTo>
                  <a:lnTo>
                    <a:pt x="7619" y="45720"/>
                  </a:lnTo>
                  <a:close/>
                </a:path>
                <a:path w="7619" h="723900">
                  <a:moveTo>
                    <a:pt x="7619" y="49530"/>
                  </a:moveTo>
                  <a:lnTo>
                    <a:pt x="0" y="49530"/>
                  </a:lnTo>
                  <a:lnTo>
                    <a:pt x="0" y="52070"/>
                  </a:lnTo>
                  <a:lnTo>
                    <a:pt x="7619" y="52070"/>
                  </a:lnTo>
                  <a:lnTo>
                    <a:pt x="7619" y="49530"/>
                  </a:lnTo>
                  <a:close/>
                </a:path>
                <a:path w="7619" h="723900">
                  <a:moveTo>
                    <a:pt x="7619" y="52070"/>
                  </a:moveTo>
                  <a:lnTo>
                    <a:pt x="0" y="52070"/>
                  </a:lnTo>
                  <a:lnTo>
                    <a:pt x="0" y="55880"/>
                  </a:lnTo>
                  <a:lnTo>
                    <a:pt x="7619" y="55880"/>
                  </a:lnTo>
                  <a:lnTo>
                    <a:pt x="7619" y="52070"/>
                  </a:lnTo>
                  <a:close/>
                </a:path>
                <a:path w="7619" h="723900">
                  <a:moveTo>
                    <a:pt x="7619" y="55880"/>
                  </a:moveTo>
                  <a:lnTo>
                    <a:pt x="0" y="55880"/>
                  </a:lnTo>
                  <a:lnTo>
                    <a:pt x="0" y="58420"/>
                  </a:lnTo>
                  <a:lnTo>
                    <a:pt x="7619" y="58420"/>
                  </a:lnTo>
                  <a:lnTo>
                    <a:pt x="7619" y="55880"/>
                  </a:lnTo>
                  <a:close/>
                </a:path>
                <a:path w="7619" h="723900">
                  <a:moveTo>
                    <a:pt x="7619" y="58420"/>
                  </a:moveTo>
                  <a:lnTo>
                    <a:pt x="0" y="58420"/>
                  </a:lnTo>
                  <a:lnTo>
                    <a:pt x="0" y="62230"/>
                  </a:lnTo>
                  <a:lnTo>
                    <a:pt x="7619" y="62230"/>
                  </a:lnTo>
                  <a:lnTo>
                    <a:pt x="7619" y="58420"/>
                  </a:lnTo>
                  <a:close/>
                </a:path>
                <a:path w="7619" h="723900">
                  <a:moveTo>
                    <a:pt x="7619" y="62230"/>
                  </a:moveTo>
                  <a:lnTo>
                    <a:pt x="0" y="62230"/>
                  </a:lnTo>
                  <a:lnTo>
                    <a:pt x="0" y="64770"/>
                  </a:lnTo>
                  <a:lnTo>
                    <a:pt x="7619" y="64770"/>
                  </a:lnTo>
                  <a:lnTo>
                    <a:pt x="7619" y="62230"/>
                  </a:lnTo>
                  <a:close/>
                </a:path>
                <a:path w="7619" h="723900">
                  <a:moveTo>
                    <a:pt x="7619" y="64770"/>
                  </a:moveTo>
                  <a:lnTo>
                    <a:pt x="0" y="64770"/>
                  </a:lnTo>
                  <a:lnTo>
                    <a:pt x="0" y="71120"/>
                  </a:lnTo>
                  <a:lnTo>
                    <a:pt x="7619" y="71120"/>
                  </a:lnTo>
                  <a:lnTo>
                    <a:pt x="7619" y="64770"/>
                  </a:lnTo>
                  <a:close/>
                </a:path>
                <a:path w="7619" h="723900">
                  <a:moveTo>
                    <a:pt x="7619" y="71120"/>
                  </a:moveTo>
                  <a:lnTo>
                    <a:pt x="0" y="71120"/>
                  </a:lnTo>
                  <a:lnTo>
                    <a:pt x="0" y="74930"/>
                  </a:lnTo>
                  <a:lnTo>
                    <a:pt x="7619" y="74930"/>
                  </a:lnTo>
                  <a:lnTo>
                    <a:pt x="7619" y="71120"/>
                  </a:lnTo>
                  <a:close/>
                </a:path>
                <a:path w="7619" h="723900">
                  <a:moveTo>
                    <a:pt x="7619" y="74930"/>
                  </a:moveTo>
                  <a:lnTo>
                    <a:pt x="0" y="74930"/>
                  </a:lnTo>
                  <a:lnTo>
                    <a:pt x="0" y="81280"/>
                  </a:lnTo>
                  <a:lnTo>
                    <a:pt x="7619" y="81280"/>
                  </a:lnTo>
                  <a:lnTo>
                    <a:pt x="7619" y="74930"/>
                  </a:lnTo>
                  <a:close/>
                </a:path>
                <a:path w="7619" h="723900">
                  <a:moveTo>
                    <a:pt x="7619" y="81280"/>
                  </a:moveTo>
                  <a:lnTo>
                    <a:pt x="0" y="81280"/>
                  </a:lnTo>
                  <a:lnTo>
                    <a:pt x="0" y="83820"/>
                  </a:lnTo>
                  <a:lnTo>
                    <a:pt x="7619" y="83820"/>
                  </a:lnTo>
                  <a:lnTo>
                    <a:pt x="7619" y="81280"/>
                  </a:lnTo>
                  <a:close/>
                </a:path>
                <a:path w="7619" h="723900">
                  <a:moveTo>
                    <a:pt x="7619" y="83820"/>
                  </a:moveTo>
                  <a:lnTo>
                    <a:pt x="0" y="83820"/>
                  </a:lnTo>
                  <a:lnTo>
                    <a:pt x="0" y="87630"/>
                  </a:lnTo>
                  <a:lnTo>
                    <a:pt x="7619" y="87630"/>
                  </a:lnTo>
                  <a:lnTo>
                    <a:pt x="7619" y="83820"/>
                  </a:lnTo>
                  <a:close/>
                </a:path>
                <a:path w="7619" h="723900">
                  <a:moveTo>
                    <a:pt x="7619" y="87630"/>
                  </a:moveTo>
                  <a:lnTo>
                    <a:pt x="0" y="87630"/>
                  </a:lnTo>
                  <a:lnTo>
                    <a:pt x="0" y="93980"/>
                  </a:lnTo>
                  <a:lnTo>
                    <a:pt x="7619" y="93980"/>
                  </a:lnTo>
                  <a:lnTo>
                    <a:pt x="7619" y="87630"/>
                  </a:lnTo>
                  <a:close/>
                </a:path>
                <a:path w="7619" h="723900">
                  <a:moveTo>
                    <a:pt x="7619" y="93980"/>
                  </a:moveTo>
                  <a:lnTo>
                    <a:pt x="0" y="93980"/>
                  </a:lnTo>
                  <a:lnTo>
                    <a:pt x="0" y="96520"/>
                  </a:lnTo>
                  <a:lnTo>
                    <a:pt x="7619" y="96520"/>
                  </a:lnTo>
                  <a:lnTo>
                    <a:pt x="7619" y="93980"/>
                  </a:lnTo>
                  <a:close/>
                </a:path>
                <a:path w="7619" h="723900">
                  <a:moveTo>
                    <a:pt x="7619" y="96520"/>
                  </a:moveTo>
                  <a:lnTo>
                    <a:pt x="0" y="96520"/>
                  </a:lnTo>
                  <a:lnTo>
                    <a:pt x="0" y="100330"/>
                  </a:lnTo>
                  <a:lnTo>
                    <a:pt x="7619" y="100330"/>
                  </a:lnTo>
                  <a:lnTo>
                    <a:pt x="7619" y="96520"/>
                  </a:lnTo>
                  <a:close/>
                </a:path>
                <a:path w="7619" h="723900">
                  <a:moveTo>
                    <a:pt x="7619" y="100330"/>
                  </a:moveTo>
                  <a:lnTo>
                    <a:pt x="0" y="100330"/>
                  </a:lnTo>
                  <a:lnTo>
                    <a:pt x="0" y="106680"/>
                  </a:lnTo>
                  <a:lnTo>
                    <a:pt x="7619" y="106680"/>
                  </a:lnTo>
                  <a:lnTo>
                    <a:pt x="7619" y="100330"/>
                  </a:lnTo>
                  <a:close/>
                </a:path>
                <a:path w="7619" h="723900">
                  <a:moveTo>
                    <a:pt x="7619" y="106680"/>
                  </a:moveTo>
                  <a:lnTo>
                    <a:pt x="0" y="106680"/>
                  </a:lnTo>
                  <a:lnTo>
                    <a:pt x="0" y="109220"/>
                  </a:lnTo>
                  <a:lnTo>
                    <a:pt x="7619" y="109220"/>
                  </a:lnTo>
                  <a:lnTo>
                    <a:pt x="7619" y="106680"/>
                  </a:lnTo>
                  <a:close/>
                </a:path>
                <a:path w="7619" h="723900">
                  <a:moveTo>
                    <a:pt x="7619" y="109220"/>
                  </a:moveTo>
                  <a:lnTo>
                    <a:pt x="0" y="109220"/>
                  </a:lnTo>
                  <a:lnTo>
                    <a:pt x="0" y="113030"/>
                  </a:lnTo>
                  <a:lnTo>
                    <a:pt x="7619" y="113030"/>
                  </a:lnTo>
                  <a:lnTo>
                    <a:pt x="7619" y="109220"/>
                  </a:lnTo>
                  <a:close/>
                </a:path>
                <a:path w="7619" h="723900">
                  <a:moveTo>
                    <a:pt x="7619" y="113030"/>
                  </a:moveTo>
                  <a:lnTo>
                    <a:pt x="0" y="113030"/>
                  </a:lnTo>
                  <a:lnTo>
                    <a:pt x="0" y="115570"/>
                  </a:lnTo>
                  <a:lnTo>
                    <a:pt x="7619" y="115570"/>
                  </a:lnTo>
                  <a:lnTo>
                    <a:pt x="7619" y="113030"/>
                  </a:lnTo>
                  <a:close/>
                </a:path>
                <a:path w="7619" h="723900">
                  <a:moveTo>
                    <a:pt x="7619" y="115570"/>
                  </a:moveTo>
                  <a:lnTo>
                    <a:pt x="0" y="115570"/>
                  </a:lnTo>
                  <a:lnTo>
                    <a:pt x="0" y="119380"/>
                  </a:lnTo>
                  <a:lnTo>
                    <a:pt x="7619" y="119380"/>
                  </a:lnTo>
                  <a:lnTo>
                    <a:pt x="7619" y="115570"/>
                  </a:lnTo>
                  <a:close/>
                </a:path>
                <a:path w="7619" h="723900">
                  <a:moveTo>
                    <a:pt x="7619" y="119380"/>
                  </a:moveTo>
                  <a:lnTo>
                    <a:pt x="0" y="119380"/>
                  </a:lnTo>
                  <a:lnTo>
                    <a:pt x="0" y="121920"/>
                  </a:lnTo>
                  <a:lnTo>
                    <a:pt x="7619" y="121920"/>
                  </a:lnTo>
                  <a:lnTo>
                    <a:pt x="7619" y="119380"/>
                  </a:lnTo>
                  <a:close/>
                </a:path>
                <a:path w="7619" h="723900">
                  <a:moveTo>
                    <a:pt x="7619" y="121920"/>
                  </a:moveTo>
                  <a:lnTo>
                    <a:pt x="0" y="121920"/>
                  </a:lnTo>
                  <a:lnTo>
                    <a:pt x="0" y="125730"/>
                  </a:lnTo>
                  <a:lnTo>
                    <a:pt x="7619" y="125730"/>
                  </a:lnTo>
                  <a:lnTo>
                    <a:pt x="7619" y="121920"/>
                  </a:lnTo>
                  <a:close/>
                </a:path>
                <a:path w="7619" h="723900">
                  <a:moveTo>
                    <a:pt x="7619" y="125730"/>
                  </a:moveTo>
                  <a:lnTo>
                    <a:pt x="0" y="125730"/>
                  </a:lnTo>
                  <a:lnTo>
                    <a:pt x="0" y="128270"/>
                  </a:lnTo>
                  <a:lnTo>
                    <a:pt x="7619" y="128270"/>
                  </a:lnTo>
                  <a:lnTo>
                    <a:pt x="7619" y="125730"/>
                  </a:lnTo>
                  <a:close/>
                </a:path>
                <a:path w="7619" h="723900">
                  <a:moveTo>
                    <a:pt x="7619" y="128270"/>
                  </a:moveTo>
                  <a:lnTo>
                    <a:pt x="0" y="128270"/>
                  </a:lnTo>
                  <a:lnTo>
                    <a:pt x="0" y="132080"/>
                  </a:lnTo>
                  <a:lnTo>
                    <a:pt x="7619" y="132080"/>
                  </a:lnTo>
                  <a:lnTo>
                    <a:pt x="7619" y="128270"/>
                  </a:lnTo>
                  <a:close/>
                </a:path>
                <a:path w="7619" h="723900">
                  <a:moveTo>
                    <a:pt x="7619" y="132080"/>
                  </a:moveTo>
                  <a:lnTo>
                    <a:pt x="0" y="132080"/>
                  </a:lnTo>
                  <a:lnTo>
                    <a:pt x="0" y="134620"/>
                  </a:lnTo>
                  <a:lnTo>
                    <a:pt x="7619" y="134620"/>
                  </a:lnTo>
                  <a:lnTo>
                    <a:pt x="7619" y="132080"/>
                  </a:lnTo>
                  <a:close/>
                </a:path>
                <a:path w="7619" h="723900">
                  <a:moveTo>
                    <a:pt x="7619" y="134620"/>
                  </a:moveTo>
                  <a:lnTo>
                    <a:pt x="0" y="134620"/>
                  </a:lnTo>
                  <a:lnTo>
                    <a:pt x="0" y="138430"/>
                  </a:lnTo>
                  <a:lnTo>
                    <a:pt x="7619" y="138430"/>
                  </a:lnTo>
                  <a:lnTo>
                    <a:pt x="7619" y="134620"/>
                  </a:lnTo>
                  <a:close/>
                </a:path>
                <a:path w="7619" h="723900">
                  <a:moveTo>
                    <a:pt x="7619" y="138430"/>
                  </a:moveTo>
                  <a:lnTo>
                    <a:pt x="0" y="138430"/>
                  </a:lnTo>
                  <a:lnTo>
                    <a:pt x="0" y="140970"/>
                  </a:lnTo>
                  <a:lnTo>
                    <a:pt x="7619" y="140970"/>
                  </a:lnTo>
                  <a:lnTo>
                    <a:pt x="7619" y="138430"/>
                  </a:lnTo>
                  <a:close/>
                </a:path>
                <a:path w="7619" h="723900">
                  <a:moveTo>
                    <a:pt x="7619" y="140970"/>
                  </a:moveTo>
                  <a:lnTo>
                    <a:pt x="0" y="140970"/>
                  </a:lnTo>
                  <a:lnTo>
                    <a:pt x="0" y="147320"/>
                  </a:lnTo>
                  <a:lnTo>
                    <a:pt x="7619" y="147320"/>
                  </a:lnTo>
                  <a:lnTo>
                    <a:pt x="7619" y="140970"/>
                  </a:lnTo>
                  <a:close/>
                </a:path>
                <a:path w="7619" h="723900">
                  <a:moveTo>
                    <a:pt x="7619" y="147320"/>
                  </a:moveTo>
                  <a:lnTo>
                    <a:pt x="0" y="147320"/>
                  </a:lnTo>
                  <a:lnTo>
                    <a:pt x="0" y="151130"/>
                  </a:lnTo>
                  <a:lnTo>
                    <a:pt x="7619" y="151130"/>
                  </a:lnTo>
                  <a:lnTo>
                    <a:pt x="7619" y="147320"/>
                  </a:lnTo>
                  <a:close/>
                </a:path>
                <a:path w="7619" h="723900">
                  <a:moveTo>
                    <a:pt x="7619" y="151130"/>
                  </a:moveTo>
                  <a:lnTo>
                    <a:pt x="0" y="151130"/>
                  </a:lnTo>
                  <a:lnTo>
                    <a:pt x="0" y="153670"/>
                  </a:lnTo>
                  <a:lnTo>
                    <a:pt x="7619" y="153670"/>
                  </a:lnTo>
                  <a:lnTo>
                    <a:pt x="7619" y="151130"/>
                  </a:lnTo>
                  <a:close/>
                </a:path>
                <a:path w="7619" h="723900">
                  <a:moveTo>
                    <a:pt x="7619" y="153670"/>
                  </a:moveTo>
                  <a:lnTo>
                    <a:pt x="0" y="153670"/>
                  </a:lnTo>
                  <a:lnTo>
                    <a:pt x="0" y="157480"/>
                  </a:lnTo>
                  <a:lnTo>
                    <a:pt x="7619" y="157480"/>
                  </a:lnTo>
                  <a:lnTo>
                    <a:pt x="7619" y="153670"/>
                  </a:lnTo>
                  <a:close/>
                </a:path>
                <a:path w="7619" h="723900">
                  <a:moveTo>
                    <a:pt x="7619" y="157480"/>
                  </a:moveTo>
                  <a:lnTo>
                    <a:pt x="0" y="157480"/>
                  </a:lnTo>
                  <a:lnTo>
                    <a:pt x="0" y="160020"/>
                  </a:lnTo>
                  <a:lnTo>
                    <a:pt x="7619" y="160020"/>
                  </a:lnTo>
                  <a:lnTo>
                    <a:pt x="7619" y="157480"/>
                  </a:lnTo>
                  <a:close/>
                </a:path>
                <a:path w="7619" h="723900">
                  <a:moveTo>
                    <a:pt x="7619" y="160020"/>
                  </a:moveTo>
                  <a:lnTo>
                    <a:pt x="0" y="160020"/>
                  </a:lnTo>
                  <a:lnTo>
                    <a:pt x="0" y="166370"/>
                  </a:lnTo>
                  <a:lnTo>
                    <a:pt x="7619" y="166370"/>
                  </a:lnTo>
                  <a:lnTo>
                    <a:pt x="7619" y="160020"/>
                  </a:lnTo>
                  <a:close/>
                </a:path>
                <a:path w="7619" h="723900">
                  <a:moveTo>
                    <a:pt x="7619" y="166370"/>
                  </a:moveTo>
                  <a:lnTo>
                    <a:pt x="0" y="166370"/>
                  </a:lnTo>
                  <a:lnTo>
                    <a:pt x="0" y="170180"/>
                  </a:lnTo>
                  <a:lnTo>
                    <a:pt x="7619" y="170180"/>
                  </a:lnTo>
                  <a:lnTo>
                    <a:pt x="7619" y="166370"/>
                  </a:lnTo>
                  <a:close/>
                </a:path>
                <a:path w="7619" h="723900">
                  <a:moveTo>
                    <a:pt x="7619" y="170180"/>
                  </a:moveTo>
                  <a:lnTo>
                    <a:pt x="0" y="170180"/>
                  </a:lnTo>
                  <a:lnTo>
                    <a:pt x="0" y="179070"/>
                  </a:lnTo>
                  <a:lnTo>
                    <a:pt x="7619" y="179070"/>
                  </a:lnTo>
                  <a:lnTo>
                    <a:pt x="7619" y="170180"/>
                  </a:lnTo>
                  <a:close/>
                </a:path>
                <a:path w="7619" h="723900">
                  <a:moveTo>
                    <a:pt x="7619" y="179070"/>
                  </a:moveTo>
                  <a:lnTo>
                    <a:pt x="0" y="179070"/>
                  </a:lnTo>
                  <a:lnTo>
                    <a:pt x="0" y="185420"/>
                  </a:lnTo>
                  <a:lnTo>
                    <a:pt x="7619" y="185420"/>
                  </a:lnTo>
                  <a:lnTo>
                    <a:pt x="7619" y="179070"/>
                  </a:lnTo>
                  <a:close/>
                </a:path>
                <a:path w="7619" h="723900">
                  <a:moveTo>
                    <a:pt x="7619" y="185420"/>
                  </a:moveTo>
                  <a:lnTo>
                    <a:pt x="0" y="185420"/>
                  </a:lnTo>
                  <a:lnTo>
                    <a:pt x="0" y="187960"/>
                  </a:lnTo>
                  <a:lnTo>
                    <a:pt x="3809" y="187960"/>
                  </a:lnTo>
                  <a:lnTo>
                    <a:pt x="3809" y="189230"/>
                  </a:lnTo>
                  <a:lnTo>
                    <a:pt x="7619" y="189230"/>
                  </a:lnTo>
                  <a:lnTo>
                    <a:pt x="7619" y="185420"/>
                  </a:lnTo>
                  <a:close/>
                </a:path>
                <a:path w="7619" h="723900">
                  <a:moveTo>
                    <a:pt x="7619" y="189230"/>
                  </a:moveTo>
                  <a:lnTo>
                    <a:pt x="6350" y="189230"/>
                  </a:lnTo>
                  <a:lnTo>
                    <a:pt x="6350" y="190500"/>
                  </a:lnTo>
                  <a:lnTo>
                    <a:pt x="7619" y="190500"/>
                  </a:lnTo>
                  <a:lnTo>
                    <a:pt x="7619" y="189230"/>
                  </a:lnTo>
                  <a:close/>
                </a:path>
                <a:path w="7619" h="723900">
                  <a:moveTo>
                    <a:pt x="7619" y="720090"/>
                  </a:moveTo>
                  <a:lnTo>
                    <a:pt x="0" y="720090"/>
                  </a:lnTo>
                  <a:lnTo>
                    <a:pt x="0" y="723900"/>
                  </a:lnTo>
                  <a:lnTo>
                    <a:pt x="5079" y="723900"/>
                  </a:lnTo>
                  <a:lnTo>
                    <a:pt x="5079" y="722630"/>
                  </a:lnTo>
                  <a:lnTo>
                    <a:pt x="7619" y="722630"/>
                  </a:lnTo>
                  <a:lnTo>
                    <a:pt x="7619" y="720090"/>
                  </a:lnTo>
                  <a:close/>
                </a:path>
                <a:path w="7619" h="723900">
                  <a:moveTo>
                    <a:pt x="7619" y="717550"/>
                  </a:moveTo>
                  <a:lnTo>
                    <a:pt x="0" y="717550"/>
                  </a:lnTo>
                  <a:lnTo>
                    <a:pt x="0" y="718820"/>
                  </a:lnTo>
                  <a:lnTo>
                    <a:pt x="7619" y="718820"/>
                  </a:lnTo>
                  <a:lnTo>
                    <a:pt x="7619" y="717550"/>
                  </a:lnTo>
                  <a:close/>
                </a:path>
                <a:path w="7619" h="723900">
                  <a:moveTo>
                    <a:pt x="7619" y="713740"/>
                  </a:moveTo>
                  <a:lnTo>
                    <a:pt x="0" y="713740"/>
                  </a:lnTo>
                  <a:lnTo>
                    <a:pt x="0" y="716280"/>
                  </a:lnTo>
                  <a:lnTo>
                    <a:pt x="7619" y="716280"/>
                  </a:lnTo>
                  <a:lnTo>
                    <a:pt x="7619" y="713740"/>
                  </a:lnTo>
                  <a:close/>
                </a:path>
                <a:path w="7619" h="723900">
                  <a:moveTo>
                    <a:pt x="7619" y="711200"/>
                  </a:moveTo>
                  <a:lnTo>
                    <a:pt x="0" y="711200"/>
                  </a:lnTo>
                  <a:lnTo>
                    <a:pt x="0" y="712470"/>
                  </a:lnTo>
                  <a:lnTo>
                    <a:pt x="7619" y="712470"/>
                  </a:lnTo>
                  <a:lnTo>
                    <a:pt x="7619" y="711200"/>
                  </a:lnTo>
                  <a:close/>
                </a:path>
                <a:path w="7619" h="723900">
                  <a:moveTo>
                    <a:pt x="7619" y="707390"/>
                  </a:moveTo>
                  <a:lnTo>
                    <a:pt x="0" y="707390"/>
                  </a:lnTo>
                  <a:lnTo>
                    <a:pt x="0" y="709930"/>
                  </a:lnTo>
                  <a:lnTo>
                    <a:pt x="7619" y="709930"/>
                  </a:lnTo>
                  <a:lnTo>
                    <a:pt x="7619" y="707390"/>
                  </a:lnTo>
                  <a:close/>
                </a:path>
                <a:path w="7619" h="723900">
                  <a:moveTo>
                    <a:pt x="7619" y="704850"/>
                  </a:moveTo>
                  <a:lnTo>
                    <a:pt x="0" y="704850"/>
                  </a:lnTo>
                  <a:lnTo>
                    <a:pt x="0" y="706120"/>
                  </a:lnTo>
                  <a:lnTo>
                    <a:pt x="7619" y="706120"/>
                  </a:lnTo>
                  <a:lnTo>
                    <a:pt x="7619" y="704850"/>
                  </a:lnTo>
                  <a:close/>
                </a:path>
                <a:path w="7619" h="723900">
                  <a:moveTo>
                    <a:pt x="7619" y="701040"/>
                  </a:moveTo>
                  <a:lnTo>
                    <a:pt x="0" y="701040"/>
                  </a:lnTo>
                  <a:lnTo>
                    <a:pt x="0" y="703580"/>
                  </a:lnTo>
                  <a:lnTo>
                    <a:pt x="7619" y="703580"/>
                  </a:lnTo>
                  <a:lnTo>
                    <a:pt x="7619" y="701040"/>
                  </a:lnTo>
                  <a:close/>
                </a:path>
                <a:path w="7619" h="723900">
                  <a:moveTo>
                    <a:pt x="7619" y="698500"/>
                  </a:moveTo>
                  <a:lnTo>
                    <a:pt x="0" y="698500"/>
                  </a:lnTo>
                  <a:lnTo>
                    <a:pt x="0" y="699770"/>
                  </a:lnTo>
                  <a:lnTo>
                    <a:pt x="7619" y="699770"/>
                  </a:lnTo>
                  <a:lnTo>
                    <a:pt x="7619" y="698500"/>
                  </a:lnTo>
                  <a:close/>
                </a:path>
                <a:path w="7619" h="723900">
                  <a:moveTo>
                    <a:pt x="7619" y="694690"/>
                  </a:moveTo>
                  <a:lnTo>
                    <a:pt x="0" y="694690"/>
                  </a:lnTo>
                  <a:lnTo>
                    <a:pt x="0" y="697230"/>
                  </a:lnTo>
                  <a:lnTo>
                    <a:pt x="7619" y="697230"/>
                  </a:lnTo>
                  <a:lnTo>
                    <a:pt x="7619" y="694690"/>
                  </a:lnTo>
                  <a:close/>
                </a:path>
                <a:path w="7619" h="723900">
                  <a:moveTo>
                    <a:pt x="7619" y="692150"/>
                  </a:moveTo>
                  <a:lnTo>
                    <a:pt x="0" y="692150"/>
                  </a:lnTo>
                  <a:lnTo>
                    <a:pt x="0" y="693420"/>
                  </a:lnTo>
                  <a:lnTo>
                    <a:pt x="7619" y="693420"/>
                  </a:lnTo>
                  <a:lnTo>
                    <a:pt x="7619" y="692150"/>
                  </a:lnTo>
                  <a:close/>
                </a:path>
                <a:path w="7619" h="723900">
                  <a:moveTo>
                    <a:pt x="7619" y="688340"/>
                  </a:moveTo>
                  <a:lnTo>
                    <a:pt x="0" y="688340"/>
                  </a:lnTo>
                  <a:lnTo>
                    <a:pt x="0" y="690880"/>
                  </a:lnTo>
                  <a:lnTo>
                    <a:pt x="7619" y="690880"/>
                  </a:lnTo>
                  <a:lnTo>
                    <a:pt x="7619" y="688340"/>
                  </a:lnTo>
                  <a:close/>
                </a:path>
                <a:path w="7619" h="723900">
                  <a:moveTo>
                    <a:pt x="7619" y="685800"/>
                  </a:moveTo>
                  <a:lnTo>
                    <a:pt x="0" y="685800"/>
                  </a:lnTo>
                  <a:lnTo>
                    <a:pt x="0" y="687070"/>
                  </a:lnTo>
                  <a:lnTo>
                    <a:pt x="7619" y="687070"/>
                  </a:lnTo>
                  <a:lnTo>
                    <a:pt x="7619" y="685800"/>
                  </a:lnTo>
                  <a:close/>
                </a:path>
                <a:path w="7619" h="723900">
                  <a:moveTo>
                    <a:pt x="7619" y="681990"/>
                  </a:moveTo>
                  <a:lnTo>
                    <a:pt x="0" y="681990"/>
                  </a:lnTo>
                  <a:lnTo>
                    <a:pt x="0" y="684530"/>
                  </a:lnTo>
                  <a:lnTo>
                    <a:pt x="7619" y="684530"/>
                  </a:lnTo>
                  <a:lnTo>
                    <a:pt x="7619" y="681990"/>
                  </a:lnTo>
                  <a:close/>
                </a:path>
                <a:path w="7619" h="723900">
                  <a:moveTo>
                    <a:pt x="7619" y="679450"/>
                  </a:moveTo>
                  <a:lnTo>
                    <a:pt x="0" y="679450"/>
                  </a:lnTo>
                  <a:lnTo>
                    <a:pt x="0" y="680720"/>
                  </a:lnTo>
                  <a:lnTo>
                    <a:pt x="7619" y="680720"/>
                  </a:lnTo>
                  <a:lnTo>
                    <a:pt x="7619" y="679450"/>
                  </a:lnTo>
                  <a:close/>
                </a:path>
                <a:path w="7619" h="723900">
                  <a:moveTo>
                    <a:pt x="7619" y="675640"/>
                  </a:moveTo>
                  <a:lnTo>
                    <a:pt x="0" y="675640"/>
                  </a:lnTo>
                  <a:lnTo>
                    <a:pt x="0" y="678180"/>
                  </a:lnTo>
                  <a:lnTo>
                    <a:pt x="7619" y="678180"/>
                  </a:lnTo>
                  <a:lnTo>
                    <a:pt x="7619" y="675640"/>
                  </a:lnTo>
                  <a:close/>
                </a:path>
                <a:path w="7619" h="723900">
                  <a:moveTo>
                    <a:pt x="7619" y="673100"/>
                  </a:moveTo>
                  <a:lnTo>
                    <a:pt x="0" y="673100"/>
                  </a:lnTo>
                  <a:lnTo>
                    <a:pt x="0" y="674370"/>
                  </a:lnTo>
                  <a:lnTo>
                    <a:pt x="7619" y="674370"/>
                  </a:lnTo>
                  <a:lnTo>
                    <a:pt x="7619" y="673100"/>
                  </a:lnTo>
                  <a:close/>
                </a:path>
                <a:path w="7619" h="723900">
                  <a:moveTo>
                    <a:pt x="7619" y="669290"/>
                  </a:moveTo>
                  <a:lnTo>
                    <a:pt x="0" y="669290"/>
                  </a:lnTo>
                  <a:lnTo>
                    <a:pt x="0" y="671830"/>
                  </a:lnTo>
                  <a:lnTo>
                    <a:pt x="7619" y="671830"/>
                  </a:lnTo>
                  <a:lnTo>
                    <a:pt x="7619" y="669290"/>
                  </a:lnTo>
                  <a:close/>
                </a:path>
                <a:path w="7619" h="723900">
                  <a:moveTo>
                    <a:pt x="7619" y="666750"/>
                  </a:moveTo>
                  <a:lnTo>
                    <a:pt x="0" y="666750"/>
                  </a:lnTo>
                  <a:lnTo>
                    <a:pt x="0" y="668020"/>
                  </a:lnTo>
                  <a:lnTo>
                    <a:pt x="7619" y="668020"/>
                  </a:lnTo>
                  <a:lnTo>
                    <a:pt x="7619" y="666750"/>
                  </a:lnTo>
                  <a:close/>
                </a:path>
                <a:path w="7619" h="723900">
                  <a:moveTo>
                    <a:pt x="7619" y="662940"/>
                  </a:moveTo>
                  <a:lnTo>
                    <a:pt x="0" y="662940"/>
                  </a:lnTo>
                  <a:lnTo>
                    <a:pt x="0" y="665480"/>
                  </a:lnTo>
                  <a:lnTo>
                    <a:pt x="7619" y="665480"/>
                  </a:lnTo>
                  <a:lnTo>
                    <a:pt x="7619" y="662940"/>
                  </a:lnTo>
                  <a:close/>
                </a:path>
                <a:path w="7619" h="723900">
                  <a:moveTo>
                    <a:pt x="7619" y="660400"/>
                  </a:moveTo>
                  <a:lnTo>
                    <a:pt x="0" y="660400"/>
                  </a:lnTo>
                  <a:lnTo>
                    <a:pt x="0" y="661670"/>
                  </a:lnTo>
                  <a:lnTo>
                    <a:pt x="7619" y="661670"/>
                  </a:lnTo>
                  <a:lnTo>
                    <a:pt x="7619" y="660400"/>
                  </a:lnTo>
                  <a:close/>
                </a:path>
                <a:path w="7619" h="723900">
                  <a:moveTo>
                    <a:pt x="7619" y="655320"/>
                  </a:moveTo>
                  <a:lnTo>
                    <a:pt x="0" y="655320"/>
                  </a:lnTo>
                  <a:lnTo>
                    <a:pt x="0" y="659130"/>
                  </a:lnTo>
                  <a:lnTo>
                    <a:pt x="7619" y="659130"/>
                  </a:lnTo>
                  <a:lnTo>
                    <a:pt x="7619" y="655320"/>
                  </a:lnTo>
                  <a:close/>
                </a:path>
                <a:path w="7619" h="723900">
                  <a:moveTo>
                    <a:pt x="7619" y="648970"/>
                  </a:moveTo>
                  <a:lnTo>
                    <a:pt x="0" y="648970"/>
                  </a:lnTo>
                  <a:lnTo>
                    <a:pt x="0" y="654050"/>
                  </a:lnTo>
                  <a:lnTo>
                    <a:pt x="7619" y="654050"/>
                  </a:lnTo>
                  <a:lnTo>
                    <a:pt x="7619" y="648970"/>
                  </a:lnTo>
                  <a:close/>
                </a:path>
                <a:path w="7619" h="723900">
                  <a:moveTo>
                    <a:pt x="7619" y="642620"/>
                  </a:moveTo>
                  <a:lnTo>
                    <a:pt x="0" y="642620"/>
                  </a:lnTo>
                  <a:lnTo>
                    <a:pt x="0" y="647700"/>
                  </a:lnTo>
                  <a:lnTo>
                    <a:pt x="7619" y="647700"/>
                  </a:lnTo>
                  <a:lnTo>
                    <a:pt x="7619" y="642620"/>
                  </a:lnTo>
                  <a:close/>
                </a:path>
                <a:path w="7619" h="723900">
                  <a:moveTo>
                    <a:pt x="7619" y="636270"/>
                  </a:moveTo>
                  <a:lnTo>
                    <a:pt x="0" y="636270"/>
                  </a:lnTo>
                  <a:lnTo>
                    <a:pt x="0" y="641350"/>
                  </a:lnTo>
                  <a:lnTo>
                    <a:pt x="7619" y="641350"/>
                  </a:lnTo>
                  <a:lnTo>
                    <a:pt x="7619" y="636270"/>
                  </a:lnTo>
                  <a:close/>
                </a:path>
                <a:path w="7619" h="723900">
                  <a:moveTo>
                    <a:pt x="7619" y="629920"/>
                  </a:moveTo>
                  <a:lnTo>
                    <a:pt x="0" y="629920"/>
                  </a:lnTo>
                  <a:lnTo>
                    <a:pt x="0" y="635000"/>
                  </a:lnTo>
                  <a:lnTo>
                    <a:pt x="7619" y="635000"/>
                  </a:lnTo>
                  <a:lnTo>
                    <a:pt x="7619" y="629920"/>
                  </a:lnTo>
                  <a:close/>
                </a:path>
                <a:path w="7619" h="723900">
                  <a:moveTo>
                    <a:pt x="7619" y="623570"/>
                  </a:moveTo>
                  <a:lnTo>
                    <a:pt x="0" y="623570"/>
                  </a:lnTo>
                  <a:lnTo>
                    <a:pt x="0" y="628650"/>
                  </a:lnTo>
                  <a:lnTo>
                    <a:pt x="7619" y="628650"/>
                  </a:lnTo>
                  <a:lnTo>
                    <a:pt x="7619" y="623570"/>
                  </a:lnTo>
                  <a:close/>
                </a:path>
                <a:path w="7619" h="723900">
                  <a:moveTo>
                    <a:pt x="7619" y="617220"/>
                  </a:moveTo>
                  <a:lnTo>
                    <a:pt x="0" y="617220"/>
                  </a:lnTo>
                  <a:lnTo>
                    <a:pt x="0" y="622300"/>
                  </a:lnTo>
                  <a:lnTo>
                    <a:pt x="7619" y="622300"/>
                  </a:lnTo>
                  <a:lnTo>
                    <a:pt x="7619" y="617220"/>
                  </a:lnTo>
                  <a:close/>
                </a:path>
                <a:path w="7619" h="723900">
                  <a:moveTo>
                    <a:pt x="7619" y="610870"/>
                  </a:moveTo>
                  <a:lnTo>
                    <a:pt x="0" y="610870"/>
                  </a:lnTo>
                  <a:lnTo>
                    <a:pt x="0" y="615950"/>
                  </a:lnTo>
                  <a:lnTo>
                    <a:pt x="7619" y="615950"/>
                  </a:lnTo>
                  <a:lnTo>
                    <a:pt x="7619" y="610870"/>
                  </a:lnTo>
                  <a:close/>
                </a:path>
                <a:path w="7619" h="723900">
                  <a:moveTo>
                    <a:pt x="7619" y="604520"/>
                  </a:moveTo>
                  <a:lnTo>
                    <a:pt x="0" y="604520"/>
                  </a:lnTo>
                  <a:lnTo>
                    <a:pt x="0" y="609600"/>
                  </a:lnTo>
                  <a:lnTo>
                    <a:pt x="7619" y="609600"/>
                  </a:lnTo>
                  <a:lnTo>
                    <a:pt x="7619" y="604520"/>
                  </a:lnTo>
                  <a:close/>
                </a:path>
                <a:path w="7619" h="723900">
                  <a:moveTo>
                    <a:pt x="7619" y="598170"/>
                  </a:moveTo>
                  <a:lnTo>
                    <a:pt x="0" y="598170"/>
                  </a:lnTo>
                  <a:lnTo>
                    <a:pt x="0" y="603250"/>
                  </a:lnTo>
                  <a:lnTo>
                    <a:pt x="7619" y="603250"/>
                  </a:lnTo>
                  <a:lnTo>
                    <a:pt x="7619" y="598170"/>
                  </a:lnTo>
                  <a:close/>
                </a:path>
                <a:path w="7619" h="723900">
                  <a:moveTo>
                    <a:pt x="7619" y="591820"/>
                  </a:moveTo>
                  <a:lnTo>
                    <a:pt x="0" y="591820"/>
                  </a:lnTo>
                  <a:lnTo>
                    <a:pt x="0" y="596900"/>
                  </a:lnTo>
                  <a:lnTo>
                    <a:pt x="7619" y="596900"/>
                  </a:lnTo>
                  <a:lnTo>
                    <a:pt x="7619" y="591820"/>
                  </a:lnTo>
                  <a:close/>
                </a:path>
                <a:path w="7619" h="723900">
                  <a:moveTo>
                    <a:pt x="7619" y="585470"/>
                  </a:moveTo>
                  <a:lnTo>
                    <a:pt x="0" y="585470"/>
                  </a:lnTo>
                  <a:lnTo>
                    <a:pt x="0" y="590550"/>
                  </a:lnTo>
                  <a:lnTo>
                    <a:pt x="7619" y="590550"/>
                  </a:lnTo>
                  <a:lnTo>
                    <a:pt x="7619" y="585470"/>
                  </a:lnTo>
                  <a:close/>
                </a:path>
                <a:path w="7619" h="723900">
                  <a:moveTo>
                    <a:pt x="7619" y="579120"/>
                  </a:moveTo>
                  <a:lnTo>
                    <a:pt x="0" y="579120"/>
                  </a:lnTo>
                  <a:lnTo>
                    <a:pt x="0" y="584200"/>
                  </a:lnTo>
                  <a:lnTo>
                    <a:pt x="7619" y="584200"/>
                  </a:lnTo>
                  <a:lnTo>
                    <a:pt x="7619" y="579120"/>
                  </a:lnTo>
                  <a:close/>
                </a:path>
                <a:path w="7619" h="723900">
                  <a:moveTo>
                    <a:pt x="7619" y="571500"/>
                  </a:moveTo>
                  <a:lnTo>
                    <a:pt x="0" y="571500"/>
                  </a:lnTo>
                  <a:lnTo>
                    <a:pt x="0" y="577850"/>
                  </a:lnTo>
                  <a:lnTo>
                    <a:pt x="7619" y="577850"/>
                  </a:lnTo>
                  <a:lnTo>
                    <a:pt x="7619" y="571500"/>
                  </a:lnTo>
                  <a:close/>
                </a:path>
                <a:path w="7619" h="723900">
                  <a:moveTo>
                    <a:pt x="7619" y="566420"/>
                  </a:moveTo>
                  <a:lnTo>
                    <a:pt x="0" y="566420"/>
                  </a:lnTo>
                  <a:lnTo>
                    <a:pt x="0" y="570230"/>
                  </a:lnTo>
                  <a:lnTo>
                    <a:pt x="7619" y="570230"/>
                  </a:lnTo>
                  <a:lnTo>
                    <a:pt x="7619" y="566420"/>
                  </a:lnTo>
                  <a:close/>
                </a:path>
                <a:path w="7619" h="723900">
                  <a:moveTo>
                    <a:pt x="7619" y="560070"/>
                  </a:moveTo>
                  <a:lnTo>
                    <a:pt x="0" y="560070"/>
                  </a:lnTo>
                  <a:lnTo>
                    <a:pt x="0" y="565150"/>
                  </a:lnTo>
                  <a:lnTo>
                    <a:pt x="7619" y="565150"/>
                  </a:lnTo>
                  <a:lnTo>
                    <a:pt x="7619" y="560070"/>
                  </a:lnTo>
                  <a:close/>
                </a:path>
                <a:path w="7619" h="723900">
                  <a:moveTo>
                    <a:pt x="7619" y="552450"/>
                  </a:moveTo>
                  <a:lnTo>
                    <a:pt x="0" y="552450"/>
                  </a:lnTo>
                  <a:lnTo>
                    <a:pt x="0" y="558800"/>
                  </a:lnTo>
                  <a:lnTo>
                    <a:pt x="7619" y="558800"/>
                  </a:lnTo>
                  <a:lnTo>
                    <a:pt x="7619" y="552450"/>
                  </a:lnTo>
                  <a:close/>
                </a:path>
                <a:path w="7619" h="723900">
                  <a:moveTo>
                    <a:pt x="7619" y="547370"/>
                  </a:moveTo>
                  <a:lnTo>
                    <a:pt x="0" y="547370"/>
                  </a:lnTo>
                  <a:lnTo>
                    <a:pt x="0" y="551180"/>
                  </a:lnTo>
                  <a:lnTo>
                    <a:pt x="7619" y="551180"/>
                  </a:lnTo>
                  <a:lnTo>
                    <a:pt x="7619" y="547370"/>
                  </a:lnTo>
                  <a:close/>
                </a:path>
                <a:path w="7619" h="723900">
                  <a:moveTo>
                    <a:pt x="7619" y="541020"/>
                  </a:moveTo>
                  <a:lnTo>
                    <a:pt x="0" y="541020"/>
                  </a:lnTo>
                  <a:lnTo>
                    <a:pt x="0" y="546100"/>
                  </a:lnTo>
                  <a:lnTo>
                    <a:pt x="7619" y="546100"/>
                  </a:lnTo>
                  <a:lnTo>
                    <a:pt x="7619" y="541020"/>
                  </a:lnTo>
                  <a:close/>
                </a:path>
                <a:path w="7619" h="723900">
                  <a:moveTo>
                    <a:pt x="7619" y="534670"/>
                  </a:moveTo>
                  <a:lnTo>
                    <a:pt x="6350" y="534670"/>
                  </a:lnTo>
                  <a:lnTo>
                    <a:pt x="6350" y="535940"/>
                  </a:lnTo>
                  <a:lnTo>
                    <a:pt x="2539" y="535940"/>
                  </a:lnTo>
                  <a:lnTo>
                    <a:pt x="2539" y="537210"/>
                  </a:lnTo>
                  <a:lnTo>
                    <a:pt x="0" y="537210"/>
                  </a:lnTo>
                  <a:lnTo>
                    <a:pt x="0" y="539750"/>
                  </a:lnTo>
                  <a:lnTo>
                    <a:pt x="7619" y="539750"/>
                  </a:lnTo>
                  <a:lnTo>
                    <a:pt x="7619" y="534670"/>
                  </a:lnTo>
                  <a:close/>
                </a:path>
              </a:pathLst>
            </a:custGeom>
            <a:solidFill>
              <a:srgbClr val="5300F3"/>
            </a:solidFill>
          </p:spPr>
          <p:txBody>
            <a:bodyPr bIns="0" lIns="0" rIns="0" rtlCol="0" tIns="0" wrap="square"/>
            <a:p/>
          </p:txBody>
        </p:sp>
        <p:sp>
          <p:nvSpPr>
            <p:cNvPr id="1050483" name="object 1791"/>
            <p:cNvSpPr/>
            <p:nvPr/>
          </p:nvSpPr>
          <p:spPr>
            <a:xfrm>
              <a:off x="2670809" y="5793740"/>
              <a:ext cx="6350" cy="723900"/>
            </a:xfrm>
            <a:custGeom>
              <a:avLst/>
              <a:ahLst/>
              <a:rect l="l" t="t" r="r" b="b"/>
              <a:pathLst>
                <a:path w="6350" h="723900">
                  <a:moveTo>
                    <a:pt x="6350" y="0"/>
                  </a:moveTo>
                  <a:lnTo>
                    <a:pt x="0" y="0"/>
                  </a:lnTo>
                  <a:lnTo>
                    <a:pt x="0" y="1270"/>
                  </a:lnTo>
                  <a:lnTo>
                    <a:pt x="6350" y="1270"/>
                  </a:lnTo>
                  <a:lnTo>
                    <a:pt x="6350" y="0"/>
                  </a:lnTo>
                  <a:close/>
                </a:path>
                <a:path w="6350" h="723900">
                  <a:moveTo>
                    <a:pt x="6350" y="1270"/>
                  </a:moveTo>
                  <a:lnTo>
                    <a:pt x="0" y="1270"/>
                  </a:lnTo>
                  <a:lnTo>
                    <a:pt x="0" y="7620"/>
                  </a:lnTo>
                  <a:lnTo>
                    <a:pt x="6350" y="7620"/>
                  </a:lnTo>
                  <a:lnTo>
                    <a:pt x="6350" y="1270"/>
                  </a:lnTo>
                  <a:close/>
                </a:path>
                <a:path w="6350" h="723900">
                  <a:moveTo>
                    <a:pt x="6350" y="7620"/>
                  </a:moveTo>
                  <a:lnTo>
                    <a:pt x="0" y="7620"/>
                  </a:lnTo>
                  <a:lnTo>
                    <a:pt x="0" y="11430"/>
                  </a:lnTo>
                  <a:lnTo>
                    <a:pt x="6350" y="11430"/>
                  </a:lnTo>
                  <a:lnTo>
                    <a:pt x="6350" y="7620"/>
                  </a:lnTo>
                  <a:close/>
                </a:path>
                <a:path w="6350" h="723900">
                  <a:moveTo>
                    <a:pt x="6350" y="11430"/>
                  </a:moveTo>
                  <a:lnTo>
                    <a:pt x="0" y="11430"/>
                  </a:lnTo>
                  <a:lnTo>
                    <a:pt x="0" y="13970"/>
                  </a:lnTo>
                  <a:lnTo>
                    <a:pt x="6350" y="13970"/>
                  </a:lnTo>
                  <a:lnTo>
                    <a:pt x="6350" y="11430"/>
                  </a:lnTo>
                  <a:close/>
                </a:path>
                <a:path w="6350" h="723900">
                  <a:moveTo>
                    <a:pt x="6350" y="13970"/>
                  </a:moveTo>
                  <a:lnTo>
                    <a:pt x="0" y="13970"/>
                  </a:lnTo>
                  <a:lnTo>
                    <a:pt x="0" y="20320"/>
                  </a:lnTo>
                  <a:lnTo>
                    <a:pt x="6350" y="20320"/>
                  </a:lnTo>
                  <a:lnTo>
                    <a:pt x="6350" y="13970"/>
                  </a:lnTo>
                  <a:close/>
                </a:path>
                <a:path w="6350" h="723900">
                  <a:moveTo>
                    <a:pt x="6350" y="20320"/>
                  </a:moveTo>
                  <a:lnTo>
                    <a:pt x="0" y="20320"/>
                  </a:lnTo>
                  <a:lnTo>
                    <a:pt x="0" y="24130"/>
                  </a:lnTo>
                  <a:lnTo>
                    <a:pt x="6350" y="24130"/>
                  </a:lnTo>
                  <a:lnTo>
                    <a:pt x="6350" y="20320"/>
                  </a:lnTo>
                  <a:close/>
                </a:path>
                <a:path w="6350" h="723900">
                  <a:moveTo>
                    <a:pt x="6350" y="24130"/>
                  </a:moveTo>
                  <a:lnTo>
                    <a:pt x="0" y="24130"/>
                  </a:lnTo>
                  <a:lnTo>
                    <a:pt x="0" y="30480"/>
                  </a:lnTo>
                  <a:lnTo>
                    <a:pt x="6350" y="30480"/>
                  </a:lnTo>
                  <a:lnTo>
                    <a:pt x="6350" y="24130"/>
                  </a:lnTo>
                  <a:close/>
                </a:path>
                <a:path w="6350" h="723900">
                  <a:moveTo>
                    <a:pt x="6350" y="30480"/>
                  </a:moveTo>
                  <a:lnTo>
                    <a:pt x="0" y="30480"/>
                  </a:lnTo>
                  <a:lnTo>
                    <a:pt x="0" y="43180"/>
                  </a:lnTo>
                  <a:lnTo>
                    <a:pt x="6350" y="43180"/>
                  </a:lnTo>
                  <a:lnTo>
                    <a:pt x="6350" y="30480"/>
                  </a:lnTo>
                  <a:close/>
                </a:path>
                <a:path w="6350" h="723900">
                  <a:moveTo>
                    <a:pt x="6350" y="43180"/>
                  </a:moveTo>
                  <a:lnTo>
                    <a:pt x="0" y="43180"/>
                  </a:lnTo>
                  <a:lnTo>
                    <a:pt x="0" y="45720"/>
                  </a:lnTo>
                  <a:lnTo>
                    <a:pt x="6350" y="45720"/>
                  </a:lnTo>
                  <a:lnTo>
                    <a:pt x="6350" y="43180"/>
                  </a:lnTo>
                  <a:close/>
                </a:path>
                <a:path w="6350" h="723900">
                  <a:moveTo>
                    <a:pt x="6350" y="45720"/>
                  </a:moveTo>
                  <a:lnTo>
                    <a:pt x="0" y="45720"/>
                  </a:lnTo>
                  <a:lnTo>
                    <a:pt x="0" y="49530"/>
                  </a:lnTo>
                  <a:lnTo>
                    <a:pt x="6350" y="49530"/>
                  </a:lnTo>
                  <a:lnTo>
                    <a:pt x="6350" y="45720"/>
                  </a:lnTo>
                  <a:close/>
                </a:path>
                <a:path w="6350" h="723900">
                  <a:moveTo>
                    <a:pt x="6350" y="49530"/>
                  </a:moveTo>
                  <a:lnTo>
                    <a:pt x="0" y="49530"/>
                  </a:lnTo>
                  <a:lnTo>
                    <a:pt x="0" y="52070"/>
                  </a:lnTo>
                  <a:lnTo>
                    <a:pt x="6350" y="52070"/>
                  </a:lnTo>
                  <a:lnTo>
                    <a:pt x="6350" y="49530"/>
                  </a:lnTo>
                  <a:close/>
                </a:path>
                <a:path w="6350" h="723900">
                  <a:moveTo>
                    <a:pt x="6350" y="52070"/>
                  </a:moveTo>
                  <a:lnTo>
                    <a:pt x="0" y="52070"/>
                  </a:lnTo>
                  <a:lnTo>
                    <a:pt x="0" y="55880"/>
                  </a:lnTo>
                  <a:lnTo>
                    <a:pt x="6350" y="55880"/>
                  </a:lnTo>
                  <a:lnTo>
                    <a:pt x="6350" y="52070"/>
                  </a:lnTo>
                  <a:close/>
                </a:path>
                <a:path w="6350" h="723900">
                  <a:moveTo>
                    <a:pt x="6350" y="55880"/>
                  </a:moveTo>
                  <a:lnTo>
                    <a:pt x="0" y="55880"/>
                  </a:lnTo>
                  <a:lnTo>
                    <a:pt x="0" y="58420"/>
                  </a:lnTo>
                  <a:lnTo>
                    <a:pt x="6350" y="58420"/>
                  </a:lnTo>
                  <a:lnTo>
                    <a:pt x="6350" y="55880"/>
                  </a:lnTo>
                  <a:close/>
                </a:path>
                <a:path w="6350" h="723900">
                  <a:moveTo>
                    <a:pt x="6350" y="58420"/>
                  </a:moveTo>
                  <a:lnTo>
                    <a:pt x="0" y="58420"/>
                  </a:lnTo>
                  <a:lnTo>
                    <a:pt x="0" y="62230"/>
                  </a:lnTo>
                  <a:lnTo>
                    <a:pt x="6350" y="62230"/>
                  </a:lnTo>
                  <a:lnTo>
                    <a:pt x="6350" y="58420"/>
                  </a:lnTo>
                  <a:close/>
                </a:path>
                <a:path w="6350" h="723900">
                  <a:moveTo>
                    <a:pt x="6350" y="62230"/>
                  </a:moveTo>
                  <a:lnTo>
                    <a:pt x="0" y="62230"/>
                  </a:lnTo>
                  <a:lnTo>
                    <a:pt x="0" y="64770"/>
                  </a:lnTo>
                  <a:lnTo>
                    <a:pt x="6350" y="64770"/>
                  </a:lnTo>
                  <a:lnTo>
                    <a:pt x="6350" y="62230"/>
                  </a:lnTo>
                  <a:close/>
                </a:path>
                <a:path w="6350" h="723900">
                  <a:moveTo>
                    <a:pt x="6350" y="64770"/>
                  </a:moveTo>
                  <a:lnTo>
                    <a:pt x="0" y="64770"/>
                  </a:lnTo>
                  <a:lnTo>
                    <a:pt x="0" y="71120"/>
                  </a:lnTo>
                  <a:lnTo>
                    <a:pt x="6350" y="71120"/>
                  </a:lnTo>
                  <a:lnTo>
                    <a:pt x="6350" y="64770"/>
                  </a:lnTo>
                  <a:close/>
                </a:path>
                <a:path w="6350" h="723900">
                  <a:moveTo>
                    <a:pt x="6350" y="71120"/>
                  </a:moveTo>
                  <a:lnTo>
                    <a:pt x="0" y="71120"/>
                  </a:lnTo>
                  <a:lnTo>
                    <a:pt x="0" y="74930"/>
                  </a:lnTo>
                  <a:lnTo>
                    <a:pt x="6350" y="74930"/>
                  </a:lnTo>
                  <a:lnTo>
                    <a:pt x="6350" y="71120"/>
                  </a:lnTo>
                  <a:close/>
                </a:path>
                <a:path w="6350" h="723900">
                  <a:moveTo>
                    <a:pt x="6350" y="74930"/>
                  </a:moveTo>
                  <a:lnTo>
                    <a:pt x="0" y="74930"/>
                  </a:lnTo>
                  <a:lnTo>
                    <a:pt x="0" y="81280"/>
                  </a:lnTo>
                  <a:lnTo>
                    <a:pt x="6350" y="81280"/>
                  </a:lnTo>
                  <a:lnTo>
                    <a:pt x="6350" y="74930"/>
                  </a:lnTo>
                  <a:close/>
                </a:path>
                <a:path w="6350" h="723900">
                  <a:moveTo>
                    <a:pt x="6350" y="81280"/>
                  </a:moveTo>
                  <a:lnTo>
                    <a:pt x="0" y="81280"/>
                  </a:lnTo>
                  <a:lnTo>
                    <a:pt x="0" y="83820"/>
                  </a:lnTo>
                  <a:lnTo>
                    <a:pt x="6350" y="83820"/>
                  </a:lnTo>
                  <a:lnTo>
                    <a:pt x="6350" y="81280"/>
                  </a:lnTo>
                  <a:close/>
                </a:path>
                <a:path w="6350" h="723900">
                  <a:moveTo>
                    <a:pt x="6350" y="83820"/>
                  </a:moveTo>
                  <a:lnTo>
                    <a:pt x="0" y="83820"/>
                  </a:lnTo>
                  <a:lnTo>
                    <a:pt x="0" y="87630"/>
                  </a:lnTo>
                  <a:lnTo>
                    <a:pt x="6350" y="87630"/>
                  </a:lnTo>
                  <a:lnTo>
                    <a:pt x="6350" y="83820"/>
                  </a:lnTo>
                  <a:close/>
                </a:path>
                <a:path w="6350" h="723900">
                  <a:moveTo>
                    <a:pt x="6350" y="87630"/>
                  </a:moveTo>
                  <a:lnTo>
                    <a:pt x="0" y="87630"/>
                  </a:lnTo>
                  <a:lnTo>
                    <a:pt x="0" y="93980"/>
                  </a:lnTo>
                  <a:lnTo>
                    <a:pt x="6350" y="93980"/>
                  </a:lnTo>
                  <a:lnTo>
                    <a:pt x="6350" y="87630"/>
                  </a:lnTo>
                  <a:close/>
                </a:path>
                <a:path w="6350" h="723900">
                  <a:moveTo>
                    <a:pt x="6350" y="93980"/>
                  </a:moveTo>
                  <a:lnTo>
                    <a:pt x="0" y="93980"/>
                  </a:lnTo>
                  <a:lnTo>
                    <a:pt x="0" y="96520"/>
                  </a:lnTo>
                  <a:lnTo>
                    <a:pt x="6350" y="96520"/>
                  </a:lnTo>
                  <a:lnTo>
                    <a:pt x="6350" y="93980"/>
                  </a:lnTo>
                  <a:close/>
                </a:path>
                <a:path w="6350" h="723900">
                  <a:moveTo>
                    <a:pt x="6350" y="96520"/>
                  </a:moveTo>
                  <a:lnTo>
                    <a:pt x="0" y="96520"/>
                  </a:lnTo>
                  <a:lnTo>
                    <a:pt x="0" y="100330"/>
                  </a:lnTo>
                  <a:lnTo>
                    <a:pt x="6350" y="100330"/>
                  </a:lnTo>
                  <a:lnTo>
                    <a:pt x="6350" y="96520"/>
                  </a:lnTo>
                  <a:close/>
                </a:path>
                <a:path w="6350" h="723900">
                  <a:moveTo>
                    <a:pt x="6350" y="100330"/>
                  </a:moveTo>
                  <a:lnTo>
                    <a:pt x="0" y="100330"/>
                  </a:lnTo>
                  <a:lnTo>
                    <a:pt x="0" y="106680"/>
                  </a:lnTo>
                  <a:lnTo>
                    <a:pt x="6350" y="106680"/>
                  </a:lnTo>
                  <a:lnTo>
                    <a:pt x="6350" y="100330"/>
                  </a:lnTo>
                  <a:close/>
                </a:path>
                <a:path w="6350" h="723900">
                  <a:moveTo>
                    <a:pt x="6350" y="106680"/>
                  </a:moveTo>
                  <a:lnTo>
                    <a:pt x="0" y="106680"/>
                  </a:lnTo>
                  <a:lnTo>
                    <a:pt x="0" y="109220"/>
                  </a:lnTo>
                  <a:lnTo>
                    <a:pt x="6350" y="109220"/>
                  </a:lnTo>
                  <a:lnTo>
                    <a:pt x="6350" y="106680"/>
                  </a:lnTo>
                  <a:close/>
                </a:path>
                <a:path w="6350" h="723900">
                  <a:moveTo>
                    <a:pt x="6350" y="109220"/>
                  </a:moveTo>
                  <a:lnTo>
                    <a:pt x="0" y="109220"/>
                  </a:lnTo>
                  <a:lnTo>
                    <a:pt x="0" y="113030"/>
                  </a:lnTo>
                  <a:lnTo>
                    <a:pt x="6350" y="113030"/>
                  </a:lnTo>
                  <a:lnTo>
                    <a:pt x="6350" y="109220"/>
                  </a:lnTo>
                  <a:close/>
                </a:path>
                <a:path w="6350" h="723900">
                  <a:moveTo>
                    <a:pt x="6350" y="113030"/>
                  </a:moveTo>
                  <a:lnTo>
                    <a:pt x="0" y="113030"/>
                  </a:lnTo>
                  <a:lnTo>
                    <a:pt x="0" y="115570"/>
                  </a:lnTo>
                  <a:lnTo>
                    <a:pt x="6350" y="115570"/>
                  </a:lnTo>
                  <a:lnTo>
                    <a:pt x="6350" y="113030"/>
                  </a:lnTo>
                  <a:close/>
                </a:path>
                <a:path w="6350" h="723900">
                  <a:moveTo>
                    <a:pt x="6350" y="115570"/>
                  </a:moveTo>
                  <a:lnTo>
                    <a:pt x="0" y="115570"/>
                  </a:lnTo>
                  <a:lnTo>
                    <a:pt x="0" y="119380"/>
                  </a:lnTo>
                  <a:lnTo>
                    <a:pt x="6350" y="119380"/>
                  </a:lnTo>
                  <a:lnTo>
                    <a:pt x="6350" y="115570"/>
                  </a:lnTo>
                  <a:close/>
                </a:path>
                <a:path w="6350" h="723900">
                  <a:moveTo>
                    <a:pt x="6350" y="119380"/>
                  </a:moveTo>
                  <a:lnTo>
                    <a:pt x="0" y="119380"/>
                  </a:lnTo>
                  <a:lnTo>
                    <a:pt x="0" y="121920"/>
                  </a:lnTo>
                  <a:lnTo>
                    <a:pt x="6350" y="121920"/>
                  </a:lnTo>
                  <a:lnTo>
                    <a:pt x="6350" y="119380"/>
                  </a:lnTo>
                  <a:close/>
                </a:path>
                <a:path w="6350" h="723900">
                  <a:moveTo>
                    <a:pt x="6350" y="121920"/>
                  </a:moveTo>
                  <a:lnTo>
                    <a:pt x="0" y="121920"/>
                  </a:lnTo>
                  <a:lnTo>
                    <a:pt x="0" y="125730"/>
                  </a:lnTo>
                  <a:lnTo>
                    <a:pt x="6350" y="125730"/>
                  </a:lnTo>
                  <a:lnTo>
                    <a:pt x="6350" y="121920"/>
                  </a:lnTo>
                  <a:close/>
                </a:path>
                <a:path w="6350" h="723900">
                  <a:moveTo>
                    <a:pt x="6350" y="125730"/>
                  </a:moveTo>
                  <a:lnTo>
                    <a:pt x="0" y="125730"/>
                  </a:lnTo>
                  <a:lnTo>
                    <a:pt x="0" y="128270"/>
                  </a:lnTo>
                  <a:lnTo>
                    <a:pt x="6350" y="128270"/>
                  </a:lnTo>
                  <a:lnTo>
                    <a:pt x="6350" y="125730"/>
                  </a:lnTo>
                  <a:close/>
                </a:path>
                <a:path w="6350" h="723900">
                  <a:moveTo>
                    <a:pt x="6350" y="128270"/>
                  </a:moveTo>
                  <a:lnTo>
                    <a:pt x="0" y="128270"/>
                  </a:lnTo>
                  <a:lnTo>
                    <a:pt x="0" y="132080"/>
                  </a:lnTo>
                  <a:lnTo>
                    <a:pt x="6350" y="132080"/>
                  </a:lnTo>
                  <a:lnTo>
                    <a:pt x="6350" y="128270"/>
                  </a:lnTo>
                  <a:close/>
                </a:path>
                <a:path w="6350" h="723900">
                  <a:moveTo>
                    <a:pt x="6350" y="132080"/>
                  </a:moveTo>
                  <a:lnTo>
                    <a:pt x="0" y="132080"/>
                  </a:lnTo>
                  <a:lnTo>
                    <a:pt x="0" y="134620"/>
                  </a:lnTo>
                  <a:lnTo>
                    <a:pt x="6350" y="134620"/>
                  </a:lnTo>
                  <a:lnTo>
                    <a:pt x="6350" y="132080"/>
                  </a:lnTo>
                  <a:close/>
                </a:path>
                <a:path w="6350" h="723900">
                  <a:moveTo>
                    <a:pt x="6350" y="134620"/>
                  </a:moveTo>
                  <a:lnTo>
                    <a:pt x="0" y="134620"/>
                  </a:lnTo>
                  <a:lnTo>
                    <a:pt x="0" y="138430"/>
                  </a:lnTo>
                  <a:lnTo>
                    <a:pt x="6350" y="138430"/>
                  </a:lnTo>
                  <a:lnTo>
                    <a:pt x="6350" y="134620"/>
                  </a:lnTo>
                  <a:close/>
                </a:path>
                <a:path w="6350" h="723900">
                  <a:moveTo>
                    <a:pt x="6350" y="138430"/>
                  </a:moveTo>
                  <a:lnTo>
                    <a:pt x="0" y="138430"/>
                  </a:lnTo>
                  <a:lnTo>
                    <a:pt x="0" y="140970"/>
                  </a:lnTo>
                  <a:lnTo>
                    <a:pt x="6350" y="140970"/>
                  </a:lnTo>
                  <a:lnTo>
                    <a:pt x="6350" y="138430"/>
                  </a:lnTo>
                  <a:close/>
                </a:path>
                <a:path w="6350" h="723900">
                  <a:moveTo>
                    <a:pt x="6350" y="140970"/>
                  </a:moveTo>
                  <a:lnTo>
                    <a:pt x="0" y="140970"/>
                  </a:lnTo>
                  <a:lnTo>
                    <a:pt x="0" y="147320"/>
                  </a:lnTo>
                  <a:lnTo>
                    <a:pt x="6350" y="147320"/>
                  </a:lnTo>
                  <a:lnTo>
                    <a:pt x="6350" y="140970"/>
                  </a:lnTo>
                  <a:close/>
                </a:path>
                <a:path w="6350" h="723900">
                  <a:moveTo>
                    <a:pt x="6350" y="147320"/>
                  </a:moveTo>
                  <a:lnTo>
                    <a:pt x="0" y="147320"/>
                  </a:lnTo>
                  <a:lnTo>
                    <a:pt x="0" y="151130"/>
                  </a:lnTo>
                  <a:lnTo>
                    <a:pt x="6350" y="151130"/>
                  </a:lnTo>
                  <a:lnTo>
                    <a:pt x="6350" y="147320"/>
                  </a:lnTo>
                  <a:close/>
                </a:path>
                <a:path w="6350" h="723900">
                  <a:moveTo>
                    <a:pt x="6350" y="151130"/>
                  </a:moveTo>
                  <a:lnTo>
                    <a:pt x="0" y="151130"/>
                  </a:lnTo>
                  <a:lnTo>
                    <a:pt x="0" y="153670"/>
                  </a:lnTo>
                  <a:lnTo>
                    <a:pt x="6350" y="153670"/>
                  </a:lnTo>
                  <a:lnTo>
                    <a:pt x="6350" y="151130"/>
                  </a:lnTo>
                  <a:close/>
                </a:path>
                <a:path w="6350" h="723900">
                  <a:moveTo>
                    <a:pt x="6350" y="153670"/>
                  </a:moveTo>
                  <a:lnTo>
                    <a:pt x="0" y="153670"/>
                  </a:lnTo>
                  <a:lnTo>
                    <a:pt x="0" y="157480"/>
                  </a:lnTo>
                  <a:lnTo>
                    <a:pt x="6350" y="157480"/>
                  </a:lnTo>
                  <a:lnTo>
                    <a:pt x="6350" y="153670"/>
                  </a:lnTo>
                  <a:close/>
                </a:path>
                <a:path w="6350" h="723900">
                  <a:moveTo>
                    <a:pt x="6350" y="157480"/>
                  </a:moveTo>
                  <a:lnTo>
                    <a:pt x="0" y="157480"/>
                  </a:lnTo>
                  <a:lnTo>
                    <a:pt x="0" y="160020"/>
                  </a:lnTo>
                  <a:lnTo>
                    <a:pt x="6350" y="160020"/>
                  </a:lnTo>
                  <a:lnTo>
                    <a:pt x="6350" y="157480"/>
                  </a:lnTo>
                  <a:close/>
                </a:path>
                <a:path w="6350" h="723900">
                  <a:moveTo>
                    <a:pt x="6350" y="160020"/>
                  </a:moveTo>
                  <a:lnTo>
                    <a:pt x="0" y="160020"/>
                  </a:lnTo>
                  <a:lnTo>
                    <a:pt x="0" y="166370"/>
                  </a:lnTo>
                  <a:lnTo>
                    <a:pt x="6350" y="166370"/>
                  </a:lnTo>
                  <a:lnTo>
                    <a:pt x="6350" y="160020"/>
                  </a:lnTo>
                  <a:close/>
                </a:path>
                <a:path w="6350" h="723900">
                  <a:moveTo>
                    <a:pt x="6350" y="166370"/>
                  </a:moveTo>
                  <a:lnTo>
                    <a:pt x="0" y="166370"/>
                  </a:lnTo>
                  <a:lnTo>
                    <a:pt x="0" y="170180"/>
                  </a:lnTo>
                  <a:lnTo>
                    <a:pt x="6350" y="170180"/>
                  </a:lnTo>
                  <a:lnTo>
                    <a:pt x="6350" y="166370"/>
                  </a:lnTo>
                  <a:close/>
                </a:path>
                <a:path w="6350" h="723900">
                  <a:moveTo>
                    <a:pt x="6350" y="170180"/>
                  </a:moveTo>
                  <a:lnTo>
                    <a:pt x="0" y="170180"/>
                  </a:lnTo>
                  <a:lnTo>
                    <a:pt x="0" y="179070"/>
                  </a:lnTo>
                  <a:lnTo>
                    <a:pt x="6350" y="179070"/>
                  </a:lnTo>
                  <a:lnTo>
                    <a:pt x="6350" y="170180"/>
                  </a:lnTo>
                  <a:close/>
                </a:path>
                <a:path w="6350" h="723900">
                  <a:moveTo>
                    <a:pt x="6350" y="179070"/>
                  </a:moveTo>
                  <a:lnTo>
                    <a:pt x="0" y="179070"/>
                  </a:lnTo>
                  <a:lnTo>
                    <a:pt x="0" y="184150"/>
                  </a:lnTo>
                  <a:lnTo>
                    <a:pt x="1269" y="184150"/>
                  </a:lnTo>
                  <a:lnTo>
                    <a:pt x="1269" y="185420"/>
                  </a:lnTo>
                  <a:lnTo>
                    <a:pt x="6350" y="185420"/>
                  </a:lnTo>
                  <a:lnTo>
                    <a:pt x="6350" y="179070"/>
                  </a:lnTo>
                  <a:close/>
                </a:path>
                <a:path w="6350" h="723900">
                  <a:moveTo>
                    <a:pt x="6350" y="185420"/>
                  </a:moveTo>
                  <a:lnTo>
                    <a:pt x="5079" y="185420"/>
                  </a:lnTo>
                  <a:lnTo>
                    <a:pt x="5079" y="186690"/>
                  </a:lnTo>
                  <a:lnTo>
                    <a:pt x="6350" y="186690"/>
                  </a:lnTo>
                  <a:lnTo>
                    <a:pt x="6350" y="185420"/>
                  </a:lnTo>
                  <a:close/>
                </a:path>
                <a:path w="6350" h="723900">
                  <a:moveTo>
                    <a:pt x="6350" y="720090"/>
                  </a:moveTo>
                  <a:lnTo>
                    <a:pt x="0" y="720090"/>
                  </a:lnTo>
                  <a:lnTo>
                    <a:pt x="0" y="723900"/>
                  </a:lnTo>
                  <a:lnTo>
                    <a:pt x="6350" y="723900"/>
                  </a:lnTo>
                  <a:lnTo>
                    <a:pt x="6350" y="720090"/>
                  </a:lnTo>
                  <a:close/>
                </a:path>
                <a:path w="6350" h="723900">
                  <a:moveTo>
                    <a:pt x="6350" y="717550"/>
                  </a:moveTo>
                  <a:lnTo>
                    <a:pt x="0" y="717550"/>
                  </a:lnTo>
                  <a:lnTo>
                    <a:pt x="0" y="718820"/>
                  </a:lnTo>
                  <a:lnTo>
                    <a:pt x="6350" y="718820"/>
                  </a:lnTo>
                  <a:lnTo>
                    <a:pt x="6350" y="717550"/>
                  </a:lnTo>
                  <a:close/>
                </a:path>
                <a:path w="6350" h="723900">
                  <a:moveTo>
                    <a:pt x="6350" y="713740"/>
                  </a:moveTo>
                  <a:lnTo>
                    <a:pt x="0" y="713740"/>
                  </a:lnTo>
                  <a:lnTo>
                    <a:pt x="0" y="716280"/>
                  </a:lnTo>
                  <a:lnTo>
                    <a:pt x="6350" y="716280"/>
                  </a:lnTo>
                  <a:lnTo>
                    <a:pt x="6350" y="713740"/>
                  </a:lnTo>
                  <a:close/>
                </a:path>
                <a:path w="6350" h="723900">
                  <a:moveTo>
                    <a:pt x="6350" y="711200"/>
                  </a:moveTo>
                  <a:lnTo>
                    <a:pt x="0" y="711200"/>
                  </a:lnTo>
                  <a:lnTo>
                    <a:pt x="0" y="712470"/>
                  </a:lnTo>
                  <a:lnTo>
                    <a:pt x="6350" y="712470"/>
                  </a:lnTo>
                  <a:lnTo>
                    <a:pt x="6350" y="711200"/>
                  </a:lnTo>
                  <a:close/>
                </a:path>
                <a:path w="6350" h="723900">
                  <a:moveTo>
                    <a:pt x="6350" y="707390"/>
                  </a:moveTo>
                  <a:lnTo>
                    <a:pt x="0" y="707390"/>
                  </a:lnTo>
                  <a:lnTo>
                    <a:pt x="0" y="709930"/>
                  </a:lnTo>
                  <a:lnTo>
                    <a:pt x="6350" y="709930"/>
                  </a:lnTo>
                  <a:lnTo>
                    <a:pt x="6350" y="707390"/>
                  </a:lnTo>
                  <a:close/>
                </a:path>
                <a:path w="6350" h="723900">
                  <a:moveTo>
                    <a:pt x="6350" y="704850"/>
                  </a:moveTo>
                  <a:lnTo>
                    <a:pt x="0" y="704850"/>
                  </a:lnTo>
                  <a:lnTo>
                    <a:pt x="0" y="706120"/>
                  </a:lnTo>
                  <a:lnTo>
                    <a:pt x="6350" y="706120"/>
                  </a:lnTo>
                  <a:lnTo>
                    <a:pt x="6350" y="704850"/>
                  </a:lnTo>
                  <a:close/>
                </a:path>
                <a:path w="6350" h="723900">
                  <a:moveTo>
                    <a:pt x="6350" y="701040"/>
                  </a:moveTo>
                  <a:lnTo>
                    <a:pt x="0" y="701040"/>
                  </a:lnTo>
                  <a:lnTo>
                    <a:pt x="0" y="703580"/>
                  </a:lnTo>
                  <a:lnTo>
                    <a:pt x="6350" y="703580"/>
                  </a:lnTo>
                  <a:lnTo>
                    <a:pt x="6350" y="701040"/>
                  </a:lnTo>
                  <a:close/>
                </a:path>
                <a:path w="6350" h="723900">
                  <a:moveTo>
                    <a:pt x="6350" y="698500"/>
                  </a:moveTo>
                  <a:lnTo>
                    <a:pt x="0" y="698500"/>
                  </a:lnTo>
                  <a:lnTo>
                    <a:pt x="0" y="699770"/>
                  </a:lnTo>
                  <a:lnTo>
                    <a:pt x="6350" y="699770"/>
                  </a:lnTo>
                  <a:lnTo>
                    <a:pt x="6350" y="698500"/>
                  </a:lnTo>
                  <a:close/>
                </a:path>
                <a:path w="6350" h="723900">
                  <a:moveTo>
                    <a:pt x="6350" y="694690"/>
                  </a:moveTo>
                  <a:lnTo>
                    <a:pt x="0" y="694690"/>
                  </a:lnTo>
                  <a:lnTo>
                    <a:pt x="0" y="697230"/>
                  </a:lnTo>
                  <a:lnTo>
                    <a:pt x="6350" y="697230"/>
                  </a:lnTo>
                  <a:lnTo>
                    <a:pt x="6350" y="694690"/>
                  </a:lnTo>
                  <a:close/>
                </a:path>
                <a:path w="6350" h="723900">
                  <a:moveTo>
                    <a:pt x="6350" y="692150"/>
                  </a:moveTo>
                  <a:lnTo>
                    <a:pt x="0" y="692150"/>
                  </a:lnTo>
                  <a:lnTo>
                    <a:pt x="0" y="693420"/>
                  </a:lnTo>
                  <a:lnTo>
                    <a:pt x="6350" y="693420"/>
                  </a:lnTo>
                  <a:lnTo>
                    <a:pt x="6350" y="692150"/>
                  </a:lnTo>
                  <a:close/>
                </a:path>
                <a:path w="6350" h="723900">
                  <a:moveTo>
                    <a:pt x="6350" y="688340"/>
                  </a:moveTo>
                  <a:lnTo>
                    <a:pt x="0" y="688340"/>
                  </a:lnTo>
                  <a:lnTo>
                    <a:pt x="0" y="690880"/>
                  </a:lnTo>
                  <a:lnTo>
                    <a:pt x="6350" y="690880"/>
                  </a:lnTo>
                  <a:lnTo>
                    <a:pt x="6350" y="688340"/>
                  </a:lnTo>
                  <a:close/>
                </a:path>
                <a:path w="6350" h="723900">
                  <a:moveTo>
                    <a:pt x="6350" y="685800"/>
                  </a:moveTo>
                  <a:lnTo>
                    <a:pt x="0" y="685800"/>
                  </a:lnTo>
                  <a:lnTo>
                    <a:pt x="0" y="687070"/>
                  </a:lnTo>
                  <a:lnTo>
                    <a:pt x="6350" y="687070"/>
                  </a:lnTo>
                  <a:lnTo>
                    <a:pt x="6350" y="685800"/>
                  </a:lnTo>
                  <a:close/>
                </a:path>
                <a:path w="6350" h="723900">
                  <a:moveTo>
                    <a:pt x="6350" y="681990"/>
                  </a:moveTo>
                  <a:lnTo>
                    <a:pt x="0" y="681990"/>
                  </a:lnTo>
                  <a:lnTo>
                    <a:pt x="0" y="684530"/>
                  </a:lnTo>
                  <a:lnTo>
                    <a:pt x="6350" y="684530"/>
                  </a:lnTo>
                  <a:lnTo>
                    <a:pt x="6350" y="681990"/>
                  </a:lnTo>
                  <a:close/>
                </a:path>
                <a:path w="6350" h="723900">
                  <a:moveTo>
                    <a:pt x="6350" y="679450"/>
                  </a:moveTo>
                  <a:lnTo>
                    <a:pt x="0" y="679450"/>
                  </a:lnTo>
                  <a:lnTo>
                    <a:pt x="0" y="680720"/>
                  </a:lnTo>
                  <a:lnTo>
                    <a:pt x="6350" y="680720"/>
                  </a:lnTo>
                  <a:lnTo>
                    <a:pt x="6350" y="679450"/>
                  </a:lnTo>
                  <a:close/>
                </a:path>
                <a:path w="6350" h="723900">
                  <a:moveTo>
                    <a:pt x="6350" y="675640"/>
                  </a:moveTo>
                  <a:lnTo>
                    <a:pt x="0" y="675640"/>
                  </a:lnTo>
                  <a:lnTo>
                    <a:pt x="0" y="678180"/>
                  </a:lnTo>
                  <a:lnTo>
                    <a:pt x="6350" y="678180"/>
                  </a:lnTo>
                  <a:lnTo>
                    <a:pt x="6350" y="675640"/>
                  </a:lnTo>
                  <a:close/>
                </a:path>
                <a:path w="6350" h="723900">
                  <a:moveTo>
                    <a:pt x="6350" y="673100"/>
                  </a:moveTo>
                  <a:lnTo>
                    <a:pt x="0" y="673100"/>
                  </a:lnTo>
                  <a:lnTo>
                    <a:pt x="0" y="674370"/>
                  </a:lnTo>
                  <a:lnTo>
                    <a:pt x="6350" y="674370"/>
                  </a:lnTo>
                  <a:lnTo>
                    <a:pt x="6350" y="673100"/>
                  </a:lnTo>
                  <a:close/>
                </a:path>
                <a:path w="6350" h="723900">
                  <a:moveTo>
                    <a:pt x="6350" y="669290"/>
                  </a:moveTo>
                  <a:lnTo>
                    <a:pt x="0" y="669290"/>
                  </a:lnTo>
                  <a:lnTo>
                    <a:pt x="0" y="671830"/>
                  </a:lnTo>
                  <a:lnTo>
                    <a:pt x="6350" y="671830"/>
                  </a:lnTo>
                  <a:lnTo>
                    <a:pt x="6350" y="669290"/>
                  </a:lnTo>
                  <a:close/>
                </a:path>
                <a:path w="6350" h="723900">
                  <a:moveTo>
                    <a:pt x="6350" y="666750"/>
                  </a:moveTo>
                  <a:lnTo>
                    <a:pt x="0" y="666750"/>
                  </a:lnTo>
                  <a:lnTo>
                    <a:pt x="0" y="668020"/>
                  </a:lnTo>
                  <a:lnTo>
                    <a:pt x="6350" y="668020"/>
                  </a:lnTo>
                  <a:lnTo>
                    <a:pt x="6350" y="666750"/>
                  </a:lnTo>
                  <a:close/>
                </a:path>
                <a:path w="6350" h="723900">
                  <a:moveTo>
                    <a:pt x="6350" y="662940"/>
                  </a:moveTo>
                  <a:lnTo>
                    <a:pt x="0" y="662940"/>
                  </a:lnTo>
                  <a:lnTo>
                    <a:pt x="0" y="665480"/>
                  </a:lnTo>
                  <a:lnTo>
                    <a:pt x="6350" y="665480"/>
                  </a:lnTo>
                  <a:lnTo>
                    <a:pt x="6350" y="662940"/>
                  </a:lnTo>
                  <a:close/>
                </a:path>
                <a:path w="6350" h="723900">
                  <a:moveTo>
                    <a:pt x="6350" y="660400"/>
                  </a:moveTo>
                  <a:lnTo>
                    <a:pt x="0" y="660400"/>
                  </a:lnTo>
                  <a:lnTo>
                    <a:pt x="0" y="661670"/>
                  </a:lnTo>
                  <a:lnTo>
                    <a:pt x="6350" y="661670"/>
                  </a:lnTo>
                  <a:lnTo>
                    <a:pt x="6350" y="660400"/>
                  </a:lnTo>
                  <a:close/>
                </a:path>
                <a:path w="6350" h="723900">
                  <a:moveTo>
                    <a:pt x="6350" y="655320"/>
                  </a:moveTo>
                  <a:lnTo>
                    <a:pt x="0" y="655320"/>
                  </a:lnTo>
                  <a:lnTo>
                    <a:pt x="0" y="659130"/>
                  </a:lnTo>
                  <a:lnTo>
                    <a:pt x="6350" y="659130"/>
                  </a:lnTo>
                  <a:lnTo>
                    <a:pt x="6350" y="655320"/>
                  </a:lnTo>
                  <a:close/>
                </a:path>
                <a:path w="6350" h="723900">
                  <a:moveTo>
                    <a:pt x="6350" y="648970"/>
                  </a:moveTo>
                  <a:lnTo>
                    <a:pt x="0" y="648970"/>
                  </a:lnTo>
                  <a:lnTo>
                    <a:pt x="0" y="654050"/>
                  </a:lnTo>
                  <a:lnTo>
                    <a:pt x="6350" y="654050"/>
                  </a:lnTo>
                  <a:lnTo>
                    <a:pt x="6350" y="648970"/>
                  </a:lnTo>
                  <a:close/>
                </a:path>
                <a:path w="6350" h="723900">
                  <a:moveTo>
                    <a:pt x="6350" y="642620"/>
                  </a:moveTo>
                  <a:lnTo>
                    <a:pt x="0" y="642620"/>
                  </a:lnTo>
                  <a:lnTo>
                    <a:pt x="0" y="647700"/>
                  </a:lnTo>
                  <a:lnTo>
                    <a:pt x="6350" y="647700"/>
                  </a:lnTo>
                  <a:lnTo>
                    <a:pt x="6350" y="642620"/>
                  </a:lnTo>
                  <a:close/>
                </a:path>
                <a:path w="6350" h="723900">
                  <a:moveTo>
                    <a:pt x="6350" y="636270"/>
                  </a:moveTo>
                  <a:lnTo>
                    <a:pt x="0" y="636270"/>
                  </a:lnTo>
                  <a:lnTo>
                    <a:pt x="0" y="641350"/>
                  </a:lnTo>
                  <a:lnTo>
                    <a:pt x="6350" y="641350"/>
                  </a:lnTo>
                  <a:lnTo>
                    <a:pt x="6350" y="636270"/>
                  </a:lnTo>
                  <a:close/>
                </a:path>
                <a:path w="6350" h="723900">
                  <a:moveTo>
                    <a:pt x="6350" y="629920"/>
                  </a:moveTo>
                  <a:lnTo>
                    <a:pt x="0" y="629920"/>
                  </a:lnTo>
                  <a:lnTo>
                    <a:pt x="0" y="635000"/>
                  </a:lnTo>
                  <a:lnTo>
                    <a:pt x="6350" y="635000"/>
                  </a:lnTo>
                  <a:lnTo>
                    <a:pt x="6350" y="629920"/>
                  </a:lnTo>
                  <a:close/>
                </a:path>
                <a:path w="6350" h="723900">
                  <a:moveTo>
                    <a:pt x="6350" y="623570"/>
                  </a:moveTo>
                  <a:lnTo>
                    <a:pt x="0" y="623570"/>
                  </a:lnTo>
                  <a:lnTo>
                    <a:pt x="0" y="628650"/>
                  </a:lnTo>
                  <a:lnTo>
                    <a:pt x="6350" y="628650"/>
                  </a:lnTo>
                  <a:lnTo>
                    <a:pt x="6350" y="623570"/>
                  </a:lnTo>
                  <a:close/>
                </a:path>
                <a:path w="6350" h="723900">
                  <a:moveTo>
                    <a:pt x="6350" y="617220"/>
                  </a:moveTo>
                  <a:lnTo>
                    <a:pt x="0" y="617220"/>
                  </a:lnTo>
                  <a:lnTo>
                    <a:pt x="0" y="622300"/>
                  </a:lnTo>
                  <a:lnTo>
                    <a:pt x="6350" y="622300"/>
                  </a:lnTo>
                  <a:lnTo>
                    <a:pt x="6350" y="617220"/>
                  </a:lnTo>
                  <a:close/>
                </a:path>
                <a:path w="6350" h="723900">
                  <a:moveTo>
                    <a:pt x="6350" y="610870"/>
                  </a:moveTo>
                  <a:lnTo>
                    <a:pt x="0" y="610870"/>
                  </a:lnTo>
                  <a:lnTo>
                    <a:pt x="0" y="615950"/>
                  </a:lnTo>
                  <a:lnTo>
                    <a:pt x="6350" y="615950"/>
                  </a:lnTo>
                  <a:lnTo>
                    <a:pt x="6350" y="610870"/>
                  </a:lnTo>
                  <a:close/>
                </a:path>
                <a:path w="6350" h="723900">
                  <a:moveTo>
                    <a:pt x="6350" y="604520"/>
                  </a:moveTo>
                  <a:lnTo>
                    <a:pt x="0" y="604520"/>
                  </a:lnTo>
                  <a:lnTo>
                    <a:pt x="0" y="609600"/>
                  </a:lnTo>
                  <a:lnTo>
                    <a:pt x="6350" y="609600"/>
                  </a:lnTo>
                  <a:lnTo>
                    <a:pt x="6350" y="604520"/>
                  </a:lnTo>
                  <a:close/>
                </a:path>
                <a:path w="6350" h="723900">
                  <a:moveTo>
                    <a:pt x="6350" y="598170"/>
                  </a:moveTo>
                  <a:lnTo>
                    <a:pt x="0" y="598170"/>
                  </a:lnTo>
                  <a:lnTo>
                    <a:pt x="0" y="603250"/>
                  </a:lnTo>
                  <a:lnTo>
                    <a:pt x="6350" y="603250"/>
                  </a:lnTo>
                  <a:lnTo>
                    <a:pt x="6350" y="598170"/>
                  </a:lnTo>
                  <a:close/>
                </a:path>
                <a:path w="6350" h="723900">
                  <a:moveTo>
                    <a:pt x="6350" y="591820"/>
                  </a:moveTo>
                  <a:lnTo>
                    <a:pt x="0" y="591820"/>
                  </a:lnTo>
                  <a:lnTo>
                    <a:pt x="0" y="596900"/>
                  </a:lnTo>
                  <a:lnTo>
                    <a:pt x="6350" y="596900"/>
                  </a:lnTo>
                  <a:lnTo>
                    <a:pt x="6350" y="591820"/>
                  </a:lnTo>
                  <a:close/>
                </a:path>
                <a:path w="6350" h="723900">
                  <a:moveTo>
                    <a:pt x="6350" y="585470"/>
                  </a:moveTo>
                  <a:lnTo>
                    <a:pt x="0" y="585470"/>
                  </a:lnTo>
                  <a:lnTo>
                    <a:pt x="0" y="590550"/>
                  </a:lnTo>
                  <a:lnTo>
                    <a:pt x="6350" y="590550"/>
                  </a:lnTo>
                  <a:lnTo>
                    <a:pt x="6350" y="585470"/>
                  </a:lnTo>
                  <a:close/>
                </a:path>
                <a:path w="6350" h="723900">
                  <a:moveTo>
                    <a:pt x="6350" y="579120"/>
                  </a:moveTo>
                  <a:lnTo>
                    <a:pt x="0" y="579120"/>
                  </a:lnTo>
                  <a:lnTo>
                    <a:pt x="0" y="584200"/>
                  </a:lnTo>
                  <a:lnTo>
                    <a:pt x="6350" y="584200"/>
                  </a:lnTo>
                  <a:lnTo>
                    <a:pt x="6350" y="579120"/>
                  </a:lnTo>
                  <a:close/>
                </a:path>
                <a:path w="6350" h="723900">
                  <a:moveTo>
                    <a:pt x="6350" y="571500"/>
                  </a:moveTo>
                  <a:lnTo>
                    <a:pt x="0" y="571500"/>
                  </a:lnTo>
                  <a:lnTo>
                    <a:pt x="0" y="577850"/>
                  </a:lnTo>
                  <a:lnTo>
                    <a:pt x="6350" y="577850"/>
                  </a:lnTo>
                  <a:lnTo>
                    <a:pt x="6350" y="571500"/>
                  </a:lnTo>
                  <a:close/>
                </a:path>
                <a:path w="6350" h="723900">
                  <a:moveTo>
                    <a:pt x="6350" y="566420"/>
                  </a:moveTo>
                  <a:lnTo>
                    <a:pt x="0" y="566420"/>
                  </a:lnTo>
                  <a:lnTo>
                    <a:pt x="0" y="570230"/>
                  </a:lnTo>
                  <a:lnTo>
                    <a:pt x="6350" y="570230"/>
                  </a:lnTo>
                  <a:lnTo>
                    <a:pt x="6350" y="566420"/>
                  </a:lnTo>
                  <a:close/>
                </a:path>
                <a:path w="6350" h="723900">
                  <a:moveTo>
                    <a:pt x="6350" y="560070"/>
                  </a:moveTo>
                  <a:lnTo>
                    <a:pt x="0" y="560070"/>
                  </a:lnTo>
                  <a:lnTo>
                    <a:pt x="0" y="565150"/>
                  </a:lnTo>
                  <a:lnTo>
                    <a:pt x="6350" y="565150"/>
                  </a:lnTo>
                  <a:lnTo>
                    <a:pt x="6350" y="560070"/>
                  </a:lnTo>
                  <a:close/>
                </a:path>
                <a:path w="6350" h="723900">
                  <a:moveTo>
                    <a:pt x="6350" y="552450"/>
                  </a:moveTo>
                  <a:lnTo>
                    <a:pt x="0" y="552450"/>
                  </a:lnTo>
                  <a:lnTo>
                    <a:pt x="0" y="558800"/>
                  </a:lnTo>
                  <a:lnTo>
                    <a:pt x="6350" y="558800"/>
                  </a:lnTo>
                  <a:lnTo>
                    <a:pt x="6350" y="552450"/>
                  </a:lnTo>
                  <a:close/>
                </a:path>
                <a:path w="6350" h="723900">
                  <a:moveTo>
                    <a:pt x="6350" y="547370"/>
                  </a:moveTo>
                  <a:lnTo>
                    <a:pt x="0" y="547370"/>
                  </a:lnTo>
                  <a:lnTo>
                    <a:pt x="0" y="551180"/>
                  </a:lnTo>
                  <a:lnTo>
                    <a:pt x="6350" y="551180"/>
                  </a:lnTo>
                  <a:lnTo>
                    <a:pt x="6350" y="547370"/>
                  </a:lnTo>
                  <a:close/>
                </a:path>
                <a:path w="6350" h="723900">
                  <a:moveTo>
                    <a:pt x="6350" y="541020"/>
                  </a:moveTo>
                  <a:lnTo>
                    <a:pt x="0" y="541020"/>
                  </a:lnTo>
                  <a:lnTo>
                    <a:pt x="0" y="546100"/>
                  </a:lnTo>
                  <a:lnTo>
                    <a:pt x="6350" y="546100"/>
                  </a:lnTo>
                  <a:lnTo>
                    <a:pt x="6350" y="541020"/>
                  </a:lnTo>
                  <a:close/>
                </a:path>
              </a:pathLst>
            </a:custGeom>
            <a:solidFill>
              <a:srgbClr val="5200F4"/>
            </a:solidFill>
          </p:spPr>
          <p:txBody>
            <a:bodyPr bIns="0" lIns="0" rIns="0" rtlCol="0" tIns="0" wrap="square"/>
            <a:p/>
          </p:txBody>
        </p:sp>
        <p:sp>
          <p:nvSpPr>
            <p:cNvPr id="1050484" name="object 1792"/>
            <p:cNvSpPr/>
            <p:nvPr/>
          </p:nvSpPr>
          <p:spPr>
            <a:xfrm>
              <a:off x="2663189" y="5793740"/>
              <a:ext cx="7620" cy="723900"/>
            </a:xfrm>
            <a:custGeom>
              <a:avLst/>
              <a:ahLst/>
              <a:rect l="l" t="t" r="r" b="b"/>
              <a:pathLst>
                <a:path w="7619" h="723900">
                  <a:moveTo>
                    <a:pt x="7620" y="0"/>
                  </a:moveTo>
                  <a:lnTo>
                    <a:pt x="0" y="0"/>
                  </a:lnTo>
                  <a:lnTo>
                    <a:pt x="0" y="1270"/>
                  </a:lnTo>
                  <a:lnTo>
                    <a:pt x="7620" y="1270"/>
                  </a:lnTo>
                  <a:lnTo>
                    <a:pt x="7620" y="0"/>
                  </a:lnTo>
                  <a:close/>
                </a:path>
                <a:path w="7619" h="723900">
                  <a:moveTo>
                    <a:pt x="7620" y="1270"/>
                  </a:moveTo>
                  <a:lnTo>
                    <a:pt x="0" y="1270"/>
                  </a:lnTo>
                  <a:lnTo>
                    <a:pt x="0" y="7620"/>
                  </a:lnTo>
                  <a:lnTo>
                    <a:pt x="7620" y="7620"/>
                  </a:lnTo>
                  <a:lnTo>
                    <a:pt x="7620" y="1270"/>
                  </a:lnTo>
                  <a:close/>
                </a:path>
                <a:path w="7619" h="723900">
                  <a:moveTo>
                    <a:pt x="7620" y="7620"/>
                  </a:moveTo>
                  <a:lnTo>
                    <a:pt x="0" y="7620"/>
                  </a:lnTo>
                  <a:lnTo>
                    <a:pt x="0" y="11430"/>
                  </a:lnTo>
                  <a:lnTo>
                    <a:pt x="7620" y="11430"/>
                  </a:lnTo>
                  <a:lnTo>
                    <a:pt x="7620" y="7620"/>
                  </a:lnTo>
                  <a:close/>
                </a:path>
                <a:path w="7619" h="723900">
                  <a:moveTo>
                    <a:pt x="7620" y="11430"/>
                  </a:moveTo>
                  <a:lnTo>
                    <a:pt x="0" y="11430"/>
                  </a:lnTo>
                  <a:lnTo>
                    <a:pt x="0" y="13970"/>
                  </a:lnTo>
                  <a:lnTo>
                    <a:pt x="7620" y="13970"/>
                  </a:lnTo>
                  <a:lnTo>
                    <a:pt x="7620" y="11430"/>
                  </a:lnTo>
                  <a:close/>
                </a:path>
                <a:path w="7619" h="723900">
                  <a:moveTo>
                    <a:pt x="7620" y="13970"/>
                  </a:moveTo>
                  <a:lnTo>
                    <a:pt x="0" y="13970"/>
                  </a:lnTo>
                  <a:lnTo>
                    <a:pt x="0" y="20320"/>
                  </a:lnTo>
                  <a:lnTo>
                    <a:pt x="7620" y="20320"/>
                  </a:lnTo>
                  <a:lnTo>
                    <a:pt x="7620" y="13970"/>
                  </a:lnTo>
                  <a:close/>
                </a:path>
                <a:path w="7619" h="723900">
                  <a:moveTo>
                    <a:pt x="7620" y="20320"/>
                  </a:moveTo>
                  <a:lnTo>
                    <a:pt x="0" y="20320"/>
                  </a:lnTo>
                  <a:lnTo>
                    <a:pt x="0" y="24130"/>
                  </a:lnTo>
                  <a:lnTo>
                    <a:pt x="7620" y="24130"/>
                  </a:lnTo>
                  <a:lnTo>
                    <a:pt x="7620" y="20320"/>
                  </a:lnTo>
                  <a:close/>
                </a:path>
                <a:path w="7619" h="723900">
                  <a:moveTo>
                    <a:pt x="7620" y="24130"/>
                  </a:moveTo>
                  <a:lnTo>
                    <a:pt x="0" y="24130"/>
                  </a:lnTo>
                  <a:lnTo>
                    <a:pt x="0" y="30480"/>
                  </a:lnTo>
                  <a:lnTo>
                    <a:pt x="7620" y="30480"/>
                  </a:lnTo>
                  <a:lnTo>
                    <a:pt x="7620" y="24130"/>
                  </a:lnTo>
                  <a:close/>
                </a:path>
                <a:path w="7619" h="723900">
                  <a:moveTo>
                    <a:pt x="7620" y="30480"/>
                  </a:moveTo>
                  <a:lnTo>
                    <a:pt x="0" y="30480"/>
                  </a:lnTo>
                  <a:lnTo>
                    <a:pt x="0" y="43180"/>
                  </a:lnTo>
                  <a:lnTo>
                    <a:pt x="7620" y="43180"/>
                  </a:lnTo>
                  <a:lnTo>
                    <a:pt x="7620" y="30480"/>
                  </a:lnTo>
                  <a:close/>
                </a:path>
                <a:path w="7619" h="723900">
                  <a:moveTo>
                    <a:pt x="7620" y="43180"/>
                  </a:moveTo>
                  <a:lnTo>
                    <a:pt x="0" y="43180"/>
                  </a:lnTo>
                  <a:lnTo>
                    <a:pt x="0" y="45720"/>
                  </a:lnTo>
                  <a:lnTo>
                    <a:pt x="7620" y="45720"/>
                  </a:lnTo>
                  <a:lnTo>
                    <a:pt x="7620" y="43180"/>
                  </a:lnTo>
                  <a:close/>
                </a:path>
                <a:path w="7619" h="723900">
                  <a:moveTo>
                    <a:pt x="7620" y="45720"/>
                  </a:moveTo>
                  <a:lnTo>
                    <a:pt x="0" y="45720"/>
                  </a:lnTo>
                  <a:lnTo>
                    <a:pt x="0" y="49530"/>
                  </a:lnTo>
                  <a:lnTo>
                    <a:pt x="7620" y="49530"/>
                  </a:lnTo>
                  <a:lnTo>
                    <a:pt x="7620" y="45720"/>
                  </a:lnTo>
                  <a:close/>
                </a:path>
                <a:path w="7619" h="723900">
                  <a:moveTo>
                    <a:pt x="7620" y="49530"/>
                  </a:moveTo>
                  <a:lnTo>
                    <a:pt x="0" y="49530"/>
                  </a:lnTo>
                  <a:lnTo>
                    <a:pt x="0" y="52070"/>
                  </a:lnTo>
                  <a:lnTo>
                    <a:pt x="7620" y="52070"/>
                  </a:lnTo>
                  <a:lnTo>
                    <a:pt x="7620" y="49530"/>
                  </a:lnTo>
                  <a:close/>
                </a:path>
                <a:path w="7619" h="723900">
                  <a:moveTo>
                    <a:pt x="7620" y="52070"/>
                  </a:moveTo>
                  <a:lnTo>
                    <a:pt x="0" y="52070"/>
                  </a:lnTo>
                  <a:lnTo>
                    <a:pt x="0" y="55880"/>
                  </a:lnTo>
                  <a:lnTo>
                    <a:pt x="7620" y="55880"/>
                  </a:lnTo>
                  <a:lnTo>
                    <a:pt x="7620" y="52070"/>
                  </a:lnTo>
                  <a:close/>
                </a:path>
                <a:path w="7619" h="723900">
                  <a:moveTo>
                    <a:pt x="7620" y="55880"/>
                  </a:moveTo>
                  <a:lnTo>
                    <a:pt x="0" y="55880"/>
                  </a:lnTo>
                  <a:lnTo>
                    <a:pt x="0" y="58420"/>
                  </a:lnTo>
                  <a:lnTo>
                    <a:pt x="7620" y="58420"/>
                  </a:lnTo>
                  <a:lnTo>
                    <a:pt x="7620" y="55880"/>
                  </a:lnTo>
                  <a:close/>
                </a:path>
                <a:path w="7619" h="723900">
                  <a:moveTo>
                    <a:pt x="7620" y="58420"/>
                  </a:moveTo>
                  <a:lnTo>
                    <a:pt x="0" y="58420"/>
                  </a:lnTo>
                  <a:lnTo>
                    <a:pt x="0" y="62230"/>
                  </a:lnTo>
                  <a:lnTo>
                    <a:pt x="7620" y="62230"/>
                  </a:lnTo>
                  <a:lnTo>
                    <a:pt x="7620" y="58420"/>
                  </a:lnTo>
                  <a:close/>
                </a:path>
                <a:path w="7619" h="723900">
                  <a:moveTo>
                    <a:pt x="7620" y="62230"/>
                  </a:moveTo>
                  <a:lnTo>
                    <a:pt x="0" y="62230"/>
                  </a:lnTo>
                  <a:lnTo>
                    <a:pt x="0" y="64770"/>
                  </a:lnTo>
                  <a:lnTo>
                    <a:pt x="7620" y="64770"/>
                  </a:lnTo>
                  <a:lnTo>
                    <a:pt x="7620" y="62230"/>
                  </a:lnTo>
                  <a:close/>
                </a:path>
                <a:path w="7619" h="723900">
                  <a:moveTo>
                    <a:pt x="7620" y="64770"/>
                  </a:moveTo>
                  <a:lnTo>
                    <a:pt x="0" y="64770"/>
                  </a:lnTo>
                  <a:lnTo>
                    <a:pt x="0" y="71120"/>
                  </a:lnTo>
                  <a:lnTo>
                    <a:pt x="7620" y="71120"/>
                  </a:lnTo>
                  <a:lnTo>
                    <a:pt x="7620" y="64770"/>
                  </a:lnTo>
                  <a:close/>
                </a:path>
                <a:path w="7619" h="723900">
                  <a:moveTo>
                    <a:pt x="7620" y="71120"/>
                  </a:moveTo>
                  <a:lnTo>
                    <a:pt x="0" y="71120"/>
                  </a:lnTo>
                  <a:lnTo>
                    <a:pt x="0" y="74930"/>
                  </a:lnTo>
                  <a:lnTo>
                    <a:pt x="7620" y="74930"/>
                  </a:lnTo>
                  <a:lnTo>
                    <a:pt x="7620" y="71120"/>
                  </a:lnTo>
                  <a:close/>
                </a:path>
                <a:path w="7619" h="723900">
                  <a:moveTo>
                    <a:pt x="7620" y="74930"/>
                  </a:moveTo>
                  <a:lnTo>
                    <a:pt x="0" y="74930"/>
                  </a:lnTo>
                  <a:lnTo>
                    <a:pt x="0" y="81280"/>
                  </a:lnTo>
                  <a:lnTo>
                    <a:pt x="7620" y="81280"/>
                  </a:lnTo>
                  <a:lnTo>
                    <a:pt x="7620" y="74930"/>
                  </a:lnTo>
                  <a:close/>
                </a:path>
                <a:path w="7619" h="723900">
                  <a:moveTo>
                    <a:pt x="7620" y="81280"/>
                  </a:moveTo>
                  <a:lnTo>
                    <a:pt x="0" y="81280"/>
                  </a:lnTo>
                  <a:lnTo>
                    <a:pt x="0" y="83820"/>
                  </a:lnTo>
                  <a:lnTo>
                    <a:pt x="7620" y="83820"/>
                  </a:lnTo>
                  <a:lnTo>
                    <a:pt x="7620" y="81280"/>
                  </a:lnTo>
                  <a:close/>
                </a:path>
                <a:path w="7619" h="723900">
                  <a:moveTo>
                    <a:pt x="7620" y="83820"/>
                  </a:moveTo>
                  <a:lnTo>
                    <a:pt x="0" y="83820"/>
                  </a:lnTo>
                  <a:lnTo>
                    <a:pt x="0" y="87630"/>
                  </a:lnTo>
                  <a:lnTo>
                    <a:pt x="7620" y="87630"/>
                  </a:lnTo>
                  <a:lnTo>
                    <a:pt x="7620" y="83820"/>
                  </a:lnTo>
                  <a:close/>
                </a:path>
                <a:path w="7619" h="723900">
                  <a:moveTo>
                    <a:pt x="7620" y="87630"/>
                  </a:moveTo>
                  <a:lnTo>
                    <a:pt x="0" y="87630"/>
                  </a:lnTo>
                  <a:lnTo>
                    <a:pt x="0" y="93980"/>
                  </a:lnTo>
                  <a:lnTo>
                    <a:pt x="7620" y="93980"/>
                  </a:lnTo>
                  <a:lnTo>
                    <a:pt x="7620" y="87630"/>
                  </a:lnTo>
                  <a:close/>
                </a:path>
                <a:path w="7619" h="723900">
                  <a:moveTo>
                    <a:pt x="7620" y="93980"/>
                  </a:moveTo>
                  <a:lnTo>
                    <a:pt x="0" y="93980"/>
                  </a:lnTo>
                  <a:lnTo>
                    <a:pt x="0" y="96520"/>
                  </a:lnTo>
                  <a:lnTo>
                    <a:pt x="7620" y="96520"/>
                  </a:lnTo>
                  <a:lnTo>
                    <a:pt x="7620" y="93980"/>
                  </a:lnTo>
                  <a:close/>
                </a:path>
                <a:path w="7619" h="723900">
                  <a:moveTo>
                    <a:pt x="7620" y="96520"/>
                  </a:moveTo>
                  <a:lnTo>
                    <a:pt x="0" y="96520"/>
                  </a:lnTo>
                  <a:lnTo>
                    <a:pt x="0" y="100330"/>
                  </a:lnTo>
                  <a:lnTo>
                    <a:pt x="7620" y="100330"/>
                  </a:lnTo>
                  <a:lnTo>
                    <a:pt x="7620" y="96520"/>
                  </a:lnTo>
                  <a:close/>
                </a:path>
                <a:path w="7619" h="723900">
                  <a:moveTo>
                    <a:pt x="7620" y="100330"/>
                  </a:moveTo>
                  <a:lnTo>
                    <a:pt x="0" y="100330"/>
                  </a:lnTo>
                  <a:lnTo>
                    <a:pt x="0" y="106680"/>
                  </a:lnTo>
                  <a:lnTo>
                    <a:pt x="7620" y="106680"/>
                  </a:lnTo>
                  <a:lnTo>
                    <a:pt x="7620" y="100330"/>
                  </a:lnTo>
                  <a:close/>
                </a:path>
                <a:path w="7619" h="723900">
                  <a:moveTo>
                    <a:pt x="7620" y="106680"/>
                  </a:moveTo>
                  <a:lnTo>
                    <a:pt x="0" y="106680"/>
                  </a:lnTo>
                  <a:lnTo>
                    <a:pt x="0" y="109220"/>
                  </a:lnTo>
                  <a:lnTo>
                    <a:pt x="7620" y="109220"/>
                  </a:lnTo>
                  <a:lnTo>
                    <a:pt x="7620" y="106680"/>
                  </a:lnTo>
                  <a:close/>
                </a:path>
                <a:path w="7619" h="723900">
                  <a:moveTo>
                    <a:pt x="7620" y="109220"/>
                  </a:moveTo>
                  <a:lnTo>
                    <a:pt x="0" y="109220"/>
                  </a:lnTo>
                  <a:lnTo>
                    <a:pt x="0" y="113030"/>
                  </a:lnTo>
                  <a:lnTo>
                    <a:pt x="7620" y="113030"/>
                  </a:lnTo>
                  <a:lnTo>
                    <a:pt x="7620" y="109220"/>
                  </a:lnTo>
                  <a:close/>
                </a:path>
                <a:path w="7619" h="723900">
                  <a:moveTo>
                    <a:pt x="7620" y="113030"/>
                  </a:moveTo>
                  <a:lnTo>
                    <a:pt x="0" y="113030"/>
                  </a:lnTo>
                  <a:lnTo>
                    <a:pt x="0" y="115570"/>
                  </a:lnTo>
                  <a:lnTo>
                    <a:pt x="7620" y="115570"/>
                  </a:lnTo>
                  <a:lnTo>
                    <a:pt x="7620" y="113030"/>
                  </a:lnTo>
                  <a:close/>
                </a:path>
                <a:path w="7619" h="723900">
                  <a:moveTo>
                    <a:pt x="7620" y="115570"/>
                  </a:moveTo>
                  <a:lnTo>
                    <a:pt x="0" y="115570"/>
                  </a:lnTo>
                  <a:lnTo>
                    <a:pt x="0" y="119380"/>
                  </a:lnTo>
                  <a:lnTo>
                    <a:pt x="7620" y="119380"/>
                  </a:lnTo>
                  <a:lnTo>
                    <a:pt x="7620" y="115570"/>
                  </a:lnTo>
                  <a:close/>
                </a:path>
                <a:path w="7619" h="723900">
                  <a:moveTo>
                    <a:pt x="7620" y="119380"/>
                  </a:moveTo>
                  <a:lnTo>
                    <a:pt x="0" y="119380"/>
                  </a:lnTo>
                  <a:lnTo>
                    <a:pt x="0" y="121920"/>
                  </a:lnTo>
                  <a:lnTo>
                    <a:pt x="7620" y="121920"/>
                  </a:lnTo>
                  <a:lnTo>
                    <a:pt x="7620" y="119380"/>
                  </a:lnTo>
                  <a:close/>
                </a:path>
                <a:path w="7619" h="723900">
                  <a:moveTo>
                    <a:pt x="7620" y="121920"/>
                  </a:moveTo>
                  <a:lnTo>
                    <a:pt x="0" y="121920"/>
                  </a:lnTo>
                  <a:lnTo>
                    <a:pt x="0" y="125730"/>
                  </a:lnTo>
                  <a:lnTo>
                    <a:pt x="7620" y="125730"/>
                  </a:lnTo>
                  <a:lnTo>
                    <a:pt x="7620" y="121920"/>
                  </a:lnTo>
                  <a:close/>
                </a:path>
                <a:path w="7619" h="723900">
                  <a:moveTo>
                    <a:pt x="7620" y="125730"/>
                  </a:moveTo>
                  <a:lnTo>
                    <a:pt x="0" y="125730"/>
                  </a:lnTo>
                  <a:lnTo>
                    <a:pt x="0" y="128270"/>
                  </a:lnTo>
                  <a:lnTo>
                    <a:pt x="7620" y="128270"/>
                  </a:lnTo>
                  <a:lnTo>
                    <a:pt x="7620" y="125730"/>
                  </a:lnTo>
                  <a:close/>
                </a:path>
                <a:path w="7619" h="723900">
                  <a:moveTo>
                    <a:pt x="7620" y="128270"/>
                  </a:moveTo>
                  <a:lnTo>
                    <a:pt x="0" y="128270"/>
                  </a:lnTo>
                  <a:lnTo>
                    <a:pt x="0" y="132080"/>
                  </a:lnTo>
                  <a:lnTo>
                    <a:pt x="7620" y="132080"/>
                  </a:lnTo>
                  <a:lnTo>
                    <a:pt x="7620" y="128270"/>
                  </a:lnTo>
                  <a:close/>
                </a:path>
                <a:path w="7619" h="723900">
                  <a:moveTo>
                    <a:pt x="7620" y="132080"/>
                  </a:moveTo>
                  <a:lnTo>
                    <a:pt x="0" y="132080"/>
                  </a:lnTo>
                  <a:lnTo>
                    <a:pt x="0" y="134620"/>
                  </a:lnTo>
                  <a:lnTo>
                    <a:pt x="7620" y="134620"/>
                  </a:lnTo>
                  <a:lnTo>
                    <a:pt x="7620" y="132080"/>
                  </a:lnTo>
                  <a:close/>
                </a:path>
                <a:path w="7619" h="723900">
                  <a:moveTo>
                    <a:pt x="7620" y="134620"/>
                  </a:moveTo>
                  <a:lnTo>
                    <a:pt x="0" y="134620"/>
                  </a:lnTo>
                  <a:lnTo>
                    <a:pt x="0" y="138430"/>
                  </a:lnTo>
                  <a:lnTo>
                    <a:pt x="7620" y="138430"/>
                  </a:lnTo>
                  <a:lnTo>
                    <a:pt x="7620" y="134620"/>
                  </a:lnTo>
                  <a:close/>
                </a:path>
                <a:path w="7619" h="723900">
                  <a:moveTo>
                    <a:pt x="7620" y="138430"/>
                  </a:moveTo>
                  <a:lnTo>
                    <a:pt x="0" y="138430"/>
                  </a:lnTo>
                  <a:lnTo>
                    <a:pt x="0" y="140970"/>
                  </a:lnTo>
                  <a:lnTo>
                    <a:pt x="7620" y="140970"/>
                  </a:lnTo>
                  <a:lnTo>
                    <a:pt x="7620" y="138430"/>
                  </a:lnTo>
                  <a:close/>
                </a:path>
                <a:path w="7619" h="723900">
                  <a:moveTo>
                    <a:pt x="7620" y="140970"/>
                  </a:moveTo>
                  <a:lnTo>
                    <a:pt x="0" y="140970"/>
                  </a:lnTo>
                  <a:lnTo>
                    <a:pt x="0" y="147320"/>
                  </a:lnTo>
                  <a:lnTo>
                    <a:pt x="7620" y="147320"/>
                  </a:lnTo>
                  <a:lnTo>
                    <a:pt x="7620" y="140970"/>
                  </a:lnTo>
                  <a:close/>
                </a:path>
                <a:path w="7619" h="723900">
                  <a:moveTo>
                    <a:pt x="7620" y="147320"/>
                  </a:moveTo>
                  <a:lnTo>
                    <a:pt x="0" y="147320"/>
                  </a:lnTo>
                  <a:lnTo>
                    <a:pt x="0" y="151130"/>
                  </a:lnTo>
                  <a:lnTo>
                    <a:pt x="7620" y="151130"/>
                  </a:lnTo>
                  <a:lnTo>
                    <a:pt x="7620" y="147320"/>
                  </a:lnTo>
                  <a:close/>
                </a:path>
                <a:path w="7619" h="723900">
                  <a:moveTo>
                    <a:pt x="7620" y="151130"/>
                  </a:moveTo>
                  <a:lnTo>
                    <a:pt x="0" y="151130"/>
                  </a:lnTo>
                  <a:lnTo>
                    <a:pt x="0" y="153670"/>
                  </a:lnTo>
                  <a:lnTo>
                    <a:pt x="7620" y="153670"/>
                  </a:lnTo>
                  <a:lnTo>
                    <a:pt x="7620" y="151130"/>
                  </a:lnTo>
                  <a:close/>
                </a:path>
                <a:path w="7619" h="723900">
                  <a:moveTo>
                    <a:pt x="7620" y="153670"/>
                  </a:moveTo>
                  <a:lnTo>
                    <a:pt x="0" y="153670"/>
                  </a:lnTo>
                  <a:lnTo>
                    <a:pt x="0" y="157480"/>
                  </a:lnTo>
                  <a:lnTo>
                    <a:pt x="7620" y="157480"/>
                  </a:lnTo>
                  <a:lnTo>
                    <a:pt x="7620" y="153670"/>
                  </a:lnTo>
                  <a:close/>
                </a:path>
                <a:path w="7619" h="723900">
                  <a:moveTo>
                    <a:pt x="7620" y="157480"/>
                  </a:moveTo>
                  <a:lnTo>
                    <a:pt x="0" y="157480"/>
                  </a:lnTo>
                  <a:lnTo>
                    <a:pt x="0" y="160020"/>
                  </a:lnTo>
                  <a:lnTo>
                    <a:pt x="7620" y="160020"/>
                  </a:lnTo>
                  <a:lnTo>
                    <a:pt x="7620" y="157480"/>
                  </a:lnTo>
                  <a:close/>
                </a:path>
                <a:path w="7619" h="723900">
                  <a:moveTo>
                    <a:pt x="7620" y="160020"/>
                  </a:moveTo>
                  <a:lnTo>
                    <a:pt x="0" y="160020"/>
                  </a:lnTo>
                  <a:lnTo>
                    <a:pt x="0" y="166370"/>
                  </a:lnTo>
                  <a:lnTo>
                    <a:pt x="7620" y="166370"/>
                  </a:lnTo>
                  <a:lnTo>
                    <a:pt x="7620" y="160020"/>
                  </a:lnTo>
                  <a:close/>
                </a:path>
                <a:path w="7619" h="723900">
                  <a:moveTo>
                    <a:pt x="7620" y="166370"/>
                  </a:moveTo>
                  <a:lnTo>
                    <a:pt x="0" y="166370"/>
                  </a:lnTo>
                  <a:lnTo>
                    <a:pt x="0" y="170180"/>
                  </a:lnTo>
                  <a:lnTo>
                    <a:pt x="7620" y="170180"/>
                  </a:lnTo>
                  <a:lnTo>
                    <a:pt x="7620" y="166370"/>
                  </a:lnTo>
                  <a:close/>
                </a:path>
                <a:path w="7619" h="723900">
                  <a:moveTo>
                    <a:pt x="7620" y="170180"/>
                  </a:moveTo>
                  <a:lnTo>
                    <a:pt x="0" y="170180"/>
                  </a:lnTo>
                  <a:lnTo>
                    <a:pt x="0" y="179070"/>
                  </a:lnTo>
                  <a:lnTo>
                    <a:pt x="7620" y="179070"/>
                  </a:lnTo>
                  <a:lnTo>
                    <a:pt x="7620" y="170180"/>
                  </a:lnTo>
                  <a:close/>
                </a:path>
                <a:path w="7619" h="723900">
                  <a:moveTo>
                    <a:pt x="7620" y="179070"/>
                  </a:moveTo>
                  <a:lnTo>
                    <a:pt x="0" y="179070"/>
                  </a:lnTo>
                  <a:lnTo>
                    <a:pt x="0" y="184150"/>
                  </a:lnTo>
                  <a:lnTo>
                    <a:pt x="7620" y="184150"/>
                  </a:lnTo>
                  <a:lnTo>
                    <a:pt x="7620" y="179070"/>
                  </a:lnTo>
                  <a:close/>
                </a:path>
                <a:path w="7619" h="723900">
                  <a:moveTo>
                    <a:pt x="7620" y="720090"/>
                  </a:moveTo>
                  <a:lnTo>
                    <a:pt x="0" y="720090"/>
                  </a:lnTo>
                  <a:lnTo>
                    <a:pt x="0" y="723900"/>
                  </a:lnTo>
                  <a:lnTo>
                    <a:pt x="7620" y="723900"/>
                  </a:lnTo>
                  <a:lnTo>
                    <a:pt x="7620" y="720090"/>
                  </a:lnTo>
                  <a:close/>
                </a:path>
                <a:path w="7619" h="723900">
                  <a:moveTo>
                    <a:pt x="7620" y="717550"/>
                  </a:moveTo>
                  <a:lnTo>
                    <a:pt x="0" y="717550"/>
                  </a:lnTo>
                  <a:lnTo>
                    <a:pt x="0" y="718820"/>
                  </a:lnTo>
                  <a:lnTo>
                    <a:pt x="7620" y="718820"/>
                  </a:lnTo>
                  <a:lnTo>
                    <a:pt x="7620" y="717550"/>
                  </a:lnTo>
                  <a:close/>
                </a:path>
                <a:path w="7619" h="723900">
                  <a:moveTo>
                    <a:pt x="7620" y="713740"/>
                  </a:moveTo>
                  <a:lnTo>
                    <a:pt x="0" y="713740"/>
                  </a:lnTo>
                  <a:lnTo>
                    <a:pt x="0" y="716280"/>
                  </a:lnTo>
                  <a:lnTo>
                    <a:pt x="7620" y="716280"/>
                  </a:lnTo>
                  <a:lnTo>
                    <a:pt x="7620" y="713740"/>
                  </a:lnTo>
                  <a:close/>
                </a:path>
                <a:path w="7619" h="723900">
                  <a:moveTo>
                    <a:pt x="7620" y="711200"/>
                  </a:moveTo>
                  <a:lnTo>
                    <a:pt x="0" y="711200"/>
                  </a:lnTo>
                  <a:lnTo>
                    <a:pt x="0" y="712470"/>
                  </a:lnTo>
                  <a:lnTo>
                    <a:pt x="7620" y="712470"/>
                  </a:lnTo>
                  <a:lnTo>
                    <a:pt x="7620" y="711200"/>
                  </a:lnTo>
                  <a:close/>
                </a:path>
                <a:path w="7619" h="723900">
                  <a:moveTo>
                    <a:pt x="7620" y="707390"/>
                  </a:moveTo>
                  <a:lnTo>
                    <a:pt x="0" y="707390"/>
                  </a:lnTo>
                  <a:lnTo>
                    <a:pt x="0" y="709930"/>
                  </a:lnTo>
                  <a:lnTo>
                    <a:pt x="7620" y="709930"/>
                  </a:lnTo>
                  <a:lnTo>
                    <a:pt x="7620" y="707390"/>
                  </a:lnTo>
                  <a:close/>
                </a:path>
                <a:path w="7619" h="723900">
                  <a:moveTo>
                    <a:pt x="7620" y="704850"/>
                  </a:moveTo>
                  <a:lnTo>
                    <a:pt x="0" y="704850"/>
                  </a:lnTo>
                  <a:lnTo>
                    <a:pt x="0" y="706120"/>
                  </a:lnTo>
                  <a:lnTo>
                    <a:pt x="7620" y="706120"/>
                  </a:lnTo>
                  <a:lnTo>
                    <a:pt x="7620" y="704850"/>
                  </a:lnTo>
                  <a:close/>
                </a:path>
                <a:path w="7619" h="723900">
                  <a:moveTo>
                    <a:pt x="7620" y="701040"/>
                  </a:moveTo>
                  <a:lnTo>
                    <a:pt x="0" y="701040"/>
                  </a:lnTo>
                  <a:lnTo>
                    <a:pt x="0" y="703580"/>
                  </a:lnTo>
                  <a:lnTo>
                    <a:pt x="7620" y="703580"/>
                  </a:lnTo>
                  <a:lnTo>
                    <a:pt x="7620" y="701040"/>
                  </a:lnTo>
                  <a:close/>
                </a:path>
                <a:path w="7619" h="723900">
                  <a:moveTo>
                    <a:pt x="7620" y="698500"/>
                  </a:moveTo>
                  <a:lnTo>
                    <a:pt x="0" y="698500"/>
                  </a:lnTo>
                  <a:lnTo>
                    <a:pt x="0" y="699770"/>
                  </a:lnTo>
                  <a:lnTo>
                    <a:pt x="7620" y="699770"/>
                  </a:lnTo>
                  <a:lnTo>
                    <a:pt x="7620" y="698500"/>
                  </a:lnTo>
                  <a:close/>
                </a:path>
                <a:path w="7619" h="723900">
                  <a:moveTo>
                    <a:pt x="7620" y="694690"/>
                  </a:moveTo>
                  <a:lnTo>
                    <a:pt x="0" y="694690"/>
                  </a:lnTo>
                  <a:lnTo>
                    <a:pt x="0" y="697230"/>
                  </a:lnTo>
                  <a:lnTo>
                    <a:pt x="7620" y="697230"/>
                  </a:lnTo>
                  <a:lnTo>
                    <a:pt x="7620" y="694690"/>
                  </a:lnTo>
                  <a:close/>
                </a:path>
                <a:path w="7619" h="723900">
                  <a:moveTo>
                    <a:pt x="7620" y="692150"/>
                  </a:moveTo>
                  <a:lnTo>
                    <a:pt x="0" y="692150"/>
                  </a:lnTo>
                  <a:lnTo>
                    <a:pt x="0" y="693420"/>
                  </a:lnTo>
                  <a:lnTo>
                    <a:pt x="7620" y="693420"/>
                  </a:lnTo>
                  <a:lnTo>
                    <a:pt x="7620" y="692150"/>
                  </a:lnTo>
                  <a:close/>
                </a:path>
                <a:path w="7619" h="723900">
                  <a:moveTo>
                    <a:pt x="7620" y="688340"/>
                  </a:moveTo>
                  <a:lnTo>
                    <a:pt x="0" y="688340"/>
                  </a:lnTo>
                  <a:lnTo>
                    <a:pt x="0" y="690880"/>
                  </a:lnTo>
                  <a:lnTo>
                    <a:pt x="7620" y="690880"/>
                  </a:lnTo>
                  <a:lnTo>
                    <a:pt x="7620" y="688340"/>
                  </a:lnTo>
                  <a:close/>
                </a:path>
                <a:path w="7619" h="723900">
                  <a:moveTo>
                    <a:pt x="7620" y="685800"/>
                  </a:moveTo>
                  <a:lnTo>
                    <a:pt x="0" y="685800"/>
                  </a:lnTo>
                  <a:lnTo>
                    <a:pt x="0" y="687070"/>
                  </a:lnTo>
                  <a:lnTo>
                    <a:pt x="7620" y="687070"/>
                  </a:lnTo>
                  <a:lnTo>
                    <a:pt x="7620" y="685800"/>
                  </a:lnTo>
                  <a:close/>
                </a:path>
                <a:path w="7619" h="723900">
                  <a:moveTo>
                    <a:pt x="7620" y="681990"/>
                  </a:moveTo>
                  <a:lnTo>
                    <a:pt x="0" y="681990"/>
                  </a:lnTo>
                  <a:lnTo>
                    <a:pt x="0" y="684530"/>
                  </a:lnTo>
                  <a:lnTo>
                    <a:pt x="7620" y="684530"/>
                  </a:lnTo>
                  <a:lnTo>
                    <a:pt x="7620" y="681990"/>
                  </a:lnTo>
                  <a:close/>
                </a:path>
                <a:path w="7619" h="723900">
                  <a:moveTo>
                    <a:pt x="7620" y="679450"/>
                  </a:moveTo>
                  <a:lnTo>
                    <a:pt x="0" y="679450"/>
                  </a:lnTo>
                  <a:lnTo>
                    <a:pt x="0" y="680720"/>
                  </a:lnTo>
                  <a:lnTo>
                    <a:pt x="7620" y="680720"/>
                  </a:lnTo>
                  <a:lnTo>
                    <a:pt x="7620" y="679450"/>
                  </a:lnTo>
                  <a:close/>
                </a:path>
                <a:path w="7619" h="723900">
                  <a:moveTo>
                    <a:pt x="7620" y="675640"/>
                  </a:moveTo>
                  <a:lnTo>
                    <a:pt x="0" y="675640"/>
                  </a:lnTo>
                  <a:lnTo>
                    <a:pt x="0" y="678180"/>
                  </a:lnTo>
                  <a:lnTo>
                    <a:pt x="7620" y="678180"/>
                  </a:lnTo>
                  <a:lnTo>
                    <a:pt x="7620" y="675640"/>
                  </a:lnTo>
                  <a:close/>
                </a:path>
                <a:path w="7619" h="723900">
                  <a:moveTo>
                    <a:pt x="7620" y="673100"/>
                  </a:moveTo>
                  <a:lnTo>
                    <a:pt x="0" y="673100"/>
                  </a:lnTo>
                  <a:lnTo>
                    <a:pt x="0" y="674370"/>
                  </a:lnTo>
                  <a:lnTo>
                    <a:pt x="7620" y="674370"/>
                  </a:lnTo>
                  <a:lnTo>
                    <a:pt x="7620" y="673100"/>
                  </a:lnTo>
                  <a:close/>
                </a:path>
                <a:path w="7619" h="723900">
                  <a:moveTo>
                    <a:pt x="7620" y="669290"/>
                  </a:moveTo>
                  <a:lnTo>
                    <a:pt x="0" y="669290"/>
                  </a:lnTo>
                  <a:lnTo>
                    <a:pt x="0" y="671830"/>
                  </a:lnTo>
                  <a:lnTo>
                    <a:pt x="7620" y="671830"/>
                  </a:lnTo>
                  <a:lnTo>
                    <a:pt x="7620" y="669290"/>
                  </a:lnTo>
                  <a:close/>
                </a:path>
                <a:path w="7619" h="723900">
                  <a:moveTo>
                    <a:pt x="7620" y="666750"/>
                  </a:moveTo>
                  <a:lnTo>
                    <a:pt x="0" y="666750"/>
                  </a:lnTo>
                  <a:lnTo>
                    <a:pt x="0" y="668020"/>
                  </a:lnTo>
                  <a:lnTo>
                    <a:pt x="7620" y="668020"/>
                  </a:lnTo>
                  <a:lnTo>
                    <a:pt x="7620" y="666750"/>
                  </a:lnTo>
                  <a:close/>
                </a:path>
                <a:path w="7619" h="723900">
                  <a:moveTo>
                    <a:pt x="7620" y="662940"/>
                  </a:moveTo>
                  <a:lnTo>
                    <a:pt x="0" y="662940"/>
                  </a:lnTo>
                  <a:lnTo>
                    <a:pt x="0" y="665480"/>
                  </a:lnTo>
                  <a:lnTo>
                    <a:pt x="7620" y="665480"/>
                  </a:lnTo>
                  <a:lnTo>
                    <a:pt x="7620" y="662940"/>
                  </a:lnTo>
                  <a:close/>
                </a:path>
                <a:path w="7619" h="723900">
                  <a:moveTo>
                    <a:pt x="7620" y="660400"/>
                  </a:moveTo>
                  <a:lnTo>
                    <a:pt x="0" y="660400"/>
                  </a:lnTo>
                  <a:lnTo>
                    <a:pt x="0" y="661670"/>
                  </a:lnTo>
                  <a:lnTo>
                    <a:pt x="7620" y="661670"/>
                  </a:lnTo>
                  <a:lnTo>
                    <a:pt x="7620" y="660400"/>
                  </a:lnTo>
                  <a:close/>
                </a:path>
                <a:path w="7619" h="723900">
                  <a:moveTo>
                    <a:pt x="7620" y="655320"/>
                  </a:moveTo>
                  <a:lnTo>
                    <a:pt x="0" y="655320"/>
                  </a:lnTo>
                  <a:lnTo>
                    <a:pt x="0" y="659130"/>
                  </a:lnTo>
                  <a:lnTo>
                    <a:pt x="7620" y="659130"/>
                  </a:lnTo>
                  <a:lnTo>
                    <a:pt x="7620" y="655320"/>
                  </a:lnTo>
                  <a:close/>
                </a:path>
                <a:path w="7619" h="723900">
                  <a:moveTo>
                    <a:pt x="7620" y="648970"/>
                  </a:moveTo>
                  <a:lnTo>
                    <a:pt x="0" y="648970"/>
                  </a:lnTo>
                  <a:lnTo>
                    <a:pt x="0" y="654050"/>
                  </a:lnTo>
                  <a:lnTo>
                    <a:pt x="7620" y="654050"/>
                  </a:lnTo>
                  <a:lnTo>
                    <a:pt x="7620" y="648970"/>
                  </a:lnTo>
                  <a:close/>
                </a:path>
                <a:path w="7619" h="723900">
                  <a:moveTo>
                    <a:pt x="7620" y="642620"/>
                  </a:moveTo>
                  <a:lnTo>
                    <a:pt x="0" y="642620"/>
                  </a:lnTo>
                  <a:lnTo>
                    <a:pt x="0" y="647700"/>
                  </a:lnTo>
                  <a:lnTo>
                    <a:pt x="7620" y="647700"/>
                  </a:lnTo>
                  <a:lnTo>
                    <a:pt x="7620" y="642620"/>
                  </a:lnTo>
                  <a:close/>
                </a:path>
                <a:path w="7619" h="723900">
                  <a:moveTo>
                    <a:pt x="7620" y="636270"/>
                  </a:moveTo>
                  <a:lnTo>
                    <a:pt x="0" y="636270"/>
                  </a:lnTo>
                  <a:lnTo>
                    <a:pt x="0" y="641350"/>
                  </a:lnTo>
                  <a:lnTo>
                    <a:pt x="7620" y="641350"/>
                  </a:lnTo>
                  <a:lnTo>
                    <a:pt x="7620" y="636270"/>
                  </a:lnTo>
                  <a:close/>
                </a:path>
                <a:path w="7619" h="723900">
                  <a:moveTo>
                    <a:pt x="7620" y="629920"/>
                  </a:moveTo>
                  <a:lnTo>
                    <a:pt x="0" y="629920"/>
                  </a:lnTo>
                  <a:lnTo>
                    <a:pt x="0" y="635000"/>
                  </a:lnTo>
                  <a:lnTo>
                    <a:pt x="7620" y="635000"/>
                  </a:lnTo>
                  <a:lnTo>
                    <a:pt x="7620" y="629920"/>
                  </a:lnTo>
                  <a:close/>
                </a:path>
                <a:path w="7619" h="723900">
                  <a:moveTo>
                    <a:pt x="7620" y="623570"/>
                  </a:moveTo>
                  <a:lnTo>
                    <a:pt x="0" y="623570"/>
                  </a:lnTo>
                  <a:lnTo>
                    <a:pt x="0" y="628650"/>
                  </a:lnTo>
                  <a:lnTo>
                    <a:pt x="7620" y="628650"/>
                  </a:lnTo>
                  <a:lnTo>
                    <a:pt x="7620" y="623570"/>
                  </a:lnTo>
                  <a:close/>
                </a:path>
                <a:path w="7619" h="723900">
                  <a:moveTo>
                    <a:pt x="7620" y="617220"/>
                  </a:moveTo>
                  <a:lnTo>
                    <a:pt x="0" y="617220"/>
                  </a:lnTo>
                  <a:lnTo>
                    <a:pt x="0" y="622300"/>
                  </a:lnTo>
                  <a:lnTo>
                    <a:pt x="7620" y="622300"/>
                  </a:lnTo>
                  <a:lnTo>
                    <a:pt x="7620" y="617220"/>
                  </a:lnTo>
                  <a:close/>
                </a:path>
                <a:path w="7619" h="723900">
                  <a:moveTo>
                    <a:pt x="7620" y="610870"/>
                  </a:moveTo>
                  <a:lnTo>
                    <a:pt x="0" y="610870"/>
                  </a:lnTo>
                  <a:lnTo>
                    <a:pt x="0" y="615950"/>
                  </a:lnTo>
                  <a:lnTo>
                    <a:pt x="7620" y="615950"/>
                  </a:lnTo>
                  <a:lnTo>
                    <a:pt x="7620" y="610870"/>
                  </a:lnTo>
                  <a:close/>
                </a:path>
                <a:path w="7619" h="723900">
                  <a:moveTo>
                    <a:pt x="7620" y="604520"/>
                  </a:moveTo>
                  <a:lnTo>
                    <a:pt x="0" y="604520"/>
                  </a:lnTo>
                  <a:lnTo>
                    <a:pt x="0" y="609600"/>
                  </a:lnTo>
                  <a:lnTo>
                    <a:pt x="7620" y="609600"/>
                  </a:lnTo>
                  <a:lnTo>
                    <a:pt x="7620" y="604520"/>
                  </a:lnTo>
                  <a:close/>
                </a:path>
                <a:path w="7619" h="723900">
                  <a:moveTo>
                    <a:pt x="7620" y="598170"/>
                  </a:moveTo>
                  <a:lnTo>
                    <a:pt x="0" y="598170"/>
                  </a:lnTo>
                  <a:lnTo>
                    <a:pt x="0" y="603250"/>
                  </a:lnTo>
                  <a:lnTo>
                    <a:pt x="7620" y="603250"/>
                  </a:lnTo>
                  <a:lnTo>
                    <a:pt x="7620" y="598170"/>
                  </a:lnTo>
                  <a:close/>
                </a:path>
                <a:path w="7619" h="723900">
                  <a:moveTo>
                    <a:pt x="7620" y="591820"/>
                  </a:moveTo>
                  <a:lnTo>
                    <a:pt x="0" y="591820"/>
                  </a:lnTo>
                  <a:lnTo>
                    <a:pt x="0" y="596900"/>
                  </a:lnTo>
                  <a:lnTo>
                    <a:pt x="7620" y="596900"/>
                  </a:lnTo>
                  <a:lnTo>
                    <a:pt x="7620" y="591820"/>
                  </a:lnTo>
                  <a:close/>
                </a:path>
                <a:path w="7619" h="723900">
                  <a:moveTo>
                    <a:pt x="7620" y="585470"/>
                  </a:moveTo>
                  <a:lnTo>
                    <a:pt x="0" y="585470"/>
                  </a:lnTo>
                  <a:lnTo>
                    <a:pt x="0" y="590550"/>
                  </a:lnTo>
                  <a:lnTo>
                    <a:pt x="7620" y="590550"/>
                  </a:lnTo>
                  <a:lnTo>
                    <a:pt x="7620" y="585470"/>
                  </a:lnTo>
                  <a:close/>
                </a:path>
                <a:path w="7619" h="723900">
                  <a:moveTo>
                    <a:pt x="7620" y="579120"/>
                  </a:moveTo>
                  <a:lnTo>
                    <a:pt x="0" y="579120"/>
                  </a:lnTo>
                  <a:lnTo>
                    <a:pt x="0" y="584200"/>
                  </a:lnTo>
                  <a:lnTo>
                    <a:pt x="7620" y="584200"/>
                  </a:lnTo>
                  <a:lnTo>
                    <a:pt x="7620" y="579120"/>
                  </a:lnTo>
                  <a:close/>
                </a:path>
                <a:path w="7619" h="723900">
                  <a:moveTo>
                    <a:pt x="7620" y="571500"/>
                  </a:moveTo>
                  <a:lnTo>
                    <a:pt x="0" y="571500"/>
                  </a:lnTo>
                  <a:lnTo>
                    <a:pt x="0" y="577850"/>
                  </a:lnTo>
                  <a:lnTo>
                    <a:pt x="7620" y="577850"/>
                  </a:lnTo>
                  <a:lnTo>
                    <a:pt x="7620" y="571500"/>
                  </a:lnTo>
                  <a:close/>
                </a:path>
                <a:path w="7619" h="723900">
                  <a:moveTo>
                    <a:pt x="7620" y="566420"/>
                  </a:moveTo>
                  <a:lnTo>
                    <a:pt x="0" y="566420"/>
                  </a:lnTo>
                  <a:lnTo>
                    <a:pt x="0" y="570230"/>
                  </a:lnTo>
                  <a:lnTo>
                    <a:pt x="7620" y="570230"/>
                  </a:lnTo>
                  <a:lnTo>
                    <a:pt x="7620" y="566420"/>
                  </a:lnTo>
                  <a:close/>
                </a:path>
                <a:path w="7619" h="723900">
                  <a:moveTo>
                    <a:pt x="7620" y="560070"/>
                  </a:moveTo>
                  <a:lnTo>
                    <a:pt x="0" y="560070"/>
                  </a:lnTo>
                  <a:lnTo>
                    <a:pt x="0" y="565150"/>
                  </a:lnTo>
                  <a:lnTo>
                    <a:pt x="7620" y="565150"/>
                  </a:lnTo>
                  <a:lnTo>
                    <a:pt x="7620" y="560070"/>
                  </a:lnTo>
                  <a:close/>
                </a:path>
                <a:path w="7619" h="723900">
                  <a:moveTo>
                    <a:pt x="7620" y="552450"/>
                  </a:moveTo>
                  <a:lnTo>
                    <a:pt x="0" y="552450"/>
                  </a:lnTo>
                  <a:lnTo>
                    <a:pt x="0" y="558800"/>
                  </a:lnTo>
                  <a:lnTo>
                    <a:pt x="7620" y="558800"/>
                  </a:lnTo>
                  <a:lnTo>
                    <a:pt x="7620" y="552450"/>
                  </a:lnTo>
                  <a:close/>
                </a:path>
                <a:path w="7619" h="723900">
                  <a:moveTo>
                    <a:pt x="7620" y="547370"/>
                  </a:moveTo>
                  <a:lnTo>
                    <a:pt x="0" y="547370"/>
                  </a:lnTo>
                  <a:lnTo>
                    <a:pt x="0" y="551180"/>
                  </a:lnTo>
                  <a:lnTo>
                    <a:pt x="7620" y="551180"/>
                  </a:lnTo>
                  <a:lnTo>
                    <a:pt x="7620" y="547370"/>
                  </a:lnTo>
                  <a:close/>
                </a:path>
                <a:path w="7619" h="723900">
                  <a:moveTo>
                    <a:pt x="7620" y="539750"/>
                  </a:moveTo>
                  <a:lnTo>
                    <a:pt x="1270" y="539750"/>
                  </a:lnTo>
                  <a:lnTo>
                    <a:pt x="1270" y="541020"/>
                  </a:lnTo>
                  <a:lnTo>
                    <a:pt x="0" y="541020"/>
                  </a:lnTo>
                  <a:lnTo>
                    <a:pt x="0" y="546100"/>
                  </a:lnTo>
                  <a:lnTo>
                    <a:pt x="7620" y="546100"/>
                  </a:lnTo>
                  <a:lnTo>
                    <a:pt x="7620" y="539750"/>
                  </a:lnTo>
                  <a:close/>
                </a:path>
              </a:pathLst>
            </a:custGeom>
            <a:solidFill>
              <a:srgbClr val="5000F4"/>
            </a:solidFill>
          </p:spPr>
          <p:txBody>
            <a:bodyPr bIns="0" lIns="0" rIns="0" rtlCol="0" tIns="0" wrap="square"/>
            <a:p/>
          </p:txBody>
        </p:sp>
        <p:sp>
          <p:nvSpPr>
            <p:cNvPr id="1050485" name="object 1793"/>
            <p:cNvSpPr/>
            <p:nvPr/>
          </p:nvSpPr>
          <p:spPr>
            <a:xfrm>
              <a:off x="2655569" y="5793740"/>
              <a:ext cx="7620" cy="723900"/>
            </a:xfrm>
            <a:custGeom>
              <a:avLst/>
              <a:ahLst/>
              <a:rect l="l" t="t" r="r" b="b"/>
              <a:pathLst>
                <a:path w="7619" h="723900">
                  <a:moveTo>
                    <a:pt x="7619" y="0"/>
                  </a:moveTo>
                  <a:lnTo>
                    <a:pt x="0" y="0"/>
                  </a:lnTo>
                  <a:lnTo>
                    <a:pt x="0" y="1270"/>
                  </a:lnTo>
                  <a:lnTo>
                    <a:pt x="7619" y="1270"/>
                  </a:lnTo>
                  <a:lnTo>
                    <a:pt x="7619" y="0"/>
                  </a:lnTo>
                  <a:close/>
                </a:path>
                <a:path w="7619" h="723900">
                  <a:moveTo>
                    <a:pt x="7619" y="1270"/>
                  </a:moveTo>
                  <a:lnTo>
                    <a:pt x="0" y="1270"/>
                  </a:lnTo>
                  <a:lnTo>
                    <a:pt x="0" y="7620"/>
                  </a:lnTo>
                  <a:lnTo>
                    <a:pt x="7619" y="7620"/>
                  </a:lnTo>
                  <a:lnTo>
                    <a:pt x="7619" y="1270"/>
                  </a:lnTo>
                  <a:close/>
                </a:path>
                <a:path w="7619" h="723900">
                  <a:moveTo>
                    <a:pt x="7619" y="7620"/>
                  </a:moveTo>
                  <a:lnTo>
                    <a:pt x="0" y="7620"/>
                  </a:lnTo>
                  <a:lnTo>
                    <a:pt x="0" y="11430"/>
                  </a:lnTo>
                  <a:lnTo>
                    <a:pt x="7619" y="11430"/>
                  </a:lnTo>
                  <a:lnTo>
                    <a:pt x="7619" y="7620"/>
                  </a:lnTo>
                  <a:close/>
                </a:path>
                <a:path w="7619" h="723900">
                  <a:moveTo>
                    <a:pt x="7619" y="11430"/>
                  </a:moveTo>
                  <a:lnTo>
                    <a:pt x="0" y="11430"/>
                  </a:lnTo>
                  <a:lnTo>
                    <a:pt x="0" y="13970"/>
                  </a:lnTo>
                  <a:lnTo>
                    <a:pt x="7619" y="13970"/>
                  </a:lnTo>
                  <a:lnTo>
                    <a:pt x="7619" y="11430"/>
                  </a:lnTo>
                  <a:close/>
                </a:path>
                <a:path w="7619" h="723900">
                  <a:moveTo>
                    <a:pt x="7619" y="13970"/>
                  </a:moveTo>
                  <a:lnTo>
                    <a:pt x="0" y="13970"/>
                  </a:lnTo>
                  <a:lnTo>
                    <a:pt x="0" y="20320"/>
                  </a:lnTo>
                  <a:lnTo>
                    <a:pt x="7619" y="20320"/>
                  </a:lnTo>
                  <a:lnTo>
                    <a:pt x="7619" y="13970"/>
                  </a:lnTo>
                  <a:close/>
                </a:path>
                <a:path w="7619" h="723900">
                  <a:moveTo>
                    <a:pt x="7619" y="20320"/>
                  </a:moveTo>
                  <a:lnTo>
                    <a:pt x="0" y="20320"/>
                  </a:lnTo>
                  <a:lnTo>
                    <a:pt x="0" y="24130"/>
                  </a:lnTo>
                  <a:lnTo>
                    <a:pt x="7619" y="24130"/>
                  </a:lnTo>
                  <a:lnTo>
                    <a:pt x="7619" y="20320"/>
                  </a:lnTo>
                  <a:close/>
                </a:path>
                <a:path w="7619" h="723900">
                  <a:moveTo>
                    <a:pt x="7619" y="24130"/>
                  </a:moveTo>
                  <a:lnTo>
                    <a:pt x="0" y="24130"/>
                  </a:lnTo>
                  <a:lnTo>
                    <a:pt x="0" y="30480"/>
                  </a:lnTo>
                  <a:lnTo>
                    <a:pt x="7619" y="30480"/>
                  </a:lnTo>
                  <a:lnTo>
                    <a:pt x="7619" y="24130"/>
                  </a:lnTo>
                  <a:close/>
                </a:path>
                <a:path w="7619" h="723900">
                  <a:moveTo>
                    <a:pt x="7619" y="30480"/>
                  </a:moveTo>
                  <a:lnTo>
                    <a:pt x="0" y="30480"/>
                  </a:lnTo>
                  <a:lnTo>
                    <a:pt x="0" y="43180"/>
                  </a:lnTo>
                  <a:lnTo>
                    <a:pt x="7619" y="43180"/>
                  </a:lnTo>
                  <a:lnTo>
                    <a:pt x="7619" y="30480"/>
                  </a:lnTo>
                  <a:close/>
                </a:path>
                <a:path w="7619" h="723900">
                  <a:moveTo>
                    <a:pt x="7619" y="43180"/>
                  </a:moveTo>
                  <a:lnTo>
                    <a:pt x="0" y="43180"/>
                  </a:lnTo>
                  <a:lnTo>
                    <a:pt x="0" y="45720"/>
                  </a:lnTo>
                  <a:lnTo>
                    <a:pt x="7619" y="45720"/>
                  </a:lnTo>
                  <a:lnTo>
                    <a:pt x="7619" y="43180"/>
                  </a:lnTo>
                  <a:close/>
                </a:path>
                <a:path w="7619" h="723900">
                  <a:moveTo>
                    <a:pt x="7619" y="45720"/>
                  </a:moveTo>
                  <a:lnTo>
                    <a:pt x="0" y="45720"/>
                  </a:lnTo>
                  <a:lnTo>
                    <a:pt x="0" y="49530"/>
                  </a:lnTo>
                  <a:lnTo>
                    <a:pt x="7619" y="49530"/>
                  </a:lnTo>
                  <a:lnTo>
                    <a:pt x="7619" y="45720"/>
                  </a:lnTo>
                  <a:close/>
                </a:path>
                <a:path w="7619" h="723900">
                  <a:moveTo>
                    <a:pt x="7619" y="49530"/>
                  </a:moveTo>
                  <a:lnTo>
                    <a:pt x="0" y="49530"/>
                  </a:lnTo>
                  <a:lnTo>
                    <a:pt x="0" y="52070"/>
                  </a:lnTo>
                  <a:lnTo>
                    <a:pt x="7619" y="52070"/>
                  </a:lnTo>
                  <a:lnTo>
                    <a:pt x="7619" y="49530"/>
                  </a:lnTo>
                  <a:close/>
                </a:path>
                <a:path w="7619" h="723900">
                  <a:moveTo>
                    <a:pt x="7619" y="52070"/>
                  </a:moveTo>
                  <a:lnTo>
                    <a:pt x="0" y="52070"/>
                  </a:lnTo>
                  <a:lnTo>
                    <a:pt x="0" y="55880"/>
                  </a:lnTo>
                  <a:lnTo>
                    <a:pt x="7619" y="55880"/>
                  </a:lnTo>
                  <a:lnTo>
                    <a:pt x="7619" y="52070"/>
                  </a:lnTo>
                  <a:close/>
                </a:path>
                <a:path w="7619" h="723900">
                  <a:moveTo>
                    <a:pt x="7619" y="55880"/>
                  </a:moveTo>
                  <a:lnTo>
                    <a:pt x="0" y="55880"/>
                  </a:lnTo>
                  <a:lnTo>
                    <a:pt x="0" y="58420"/>
                  </a:lnTo>
                  <a:lnTo>
                    <a:pt x="7619" y="58420"/>
                  </a:lnTo>
                  <a:lnTo>
                    <a:pt x="7619" y="55880"/>
                  </a:lnTo>
                  <a:close/>
                </a:path>
                <a:path w="7619" h="723900">
                  <a:moveTo>
                    <a:pt x="7619" y="58420"/>
                  </a:moveTo>
                  <a:lnTo>
                    <a:pt x="0" y="58420"/>
                  </a:lnTo>
                  <a:lnTo>
                    <a:pt x="0" y="62230"/>
                  </a:lnTo>
                  <a:lnTo>
                    <a:pt x="7619" y="62230"/>
                  </a:lnTo>
                  <a:lnTo>
                    <a:pt x="7619" y="58420"/>
                  </a:lnTo>
                  <a:close/>
                </a:path>
                <a:path w="7619" h="723900">
                  <a:moveTo>
                    <a:pt x="7619" y="62230"/>
                  </a:moveTo>
                  <a:lnTo>
                    <a:pt x="0" y="62230"/>
                  </a:lnTo>
                  <a:lnTo>
                    <a:pt x="0" y="64770"/>
                  </a:lnTo>
                  <a:lnTo>
                    <a:pt x="7619" y="64770"/>
                  </a:lnTo>
                  <a:lnTo>
                    <a:pt x="7619" y="62230"/>
                  </a:lnTo>
                  <a:close/>
                </a:path>
                <a:path w="7619" h="723900">
                  <a:moveTo>
                    <a:pt x="7619" y="64770"/>
                  </a:moveTo>
                  <a:lnTo>
                    <a:pt x="0" y="64770"/>
                  </a:lnTo>
                  <a:lnTo>
                    <a:pt x="0" y="71120"/>
                  </a:lnTo>
                  <a:lnTo>
                    <a:pt x="7619" y="71120"/>
                  </a:lnTo>
                  <a:lnTo>
                    <a:pt x="7619" y="64770"/>
                  </a:lnTo>
                  <a:close/>
                </a:path>
                <a:path w="7619" h="723900">
                  <a:moveTo>
                    <a:pt x="7619" y="71120"/>
                  </a:moveTo>
                  <a:lnTo>
                    <a:pt x="0" y="71120"/>
                  </a:lnTo>
                  <a:lnTo>
                    <a:pt x="0" y="74930"/>
                  </a:lnTo>
                  <a:lnTo>
                    <a:pt x="7619" y="74930"/>
                  </a:lnTo>
                  <a:lnTo>
                    <a:pt x="7619" y="71120"/>
                  </a:lnTo>
                  <a:close/>
                </a:path>
                <a:path w="7619" h="723900">
                  <a:moveTo>
                    <a:pt x="7619" y="74930"/>
                  </a:moveTo>
                  <a:lnTo>
                    <a:pt x="0" y="74930"/>
                  </a:lnTo>
                  <a:lnTo>
                    <a:pt x="0" y="81280"/>
                  </a:lnTo>
                  <a:lnTo>
                    <a:pt x="7619" y="81280"/>
                  </a:lnTo>
                  <a:lnTo>
                    <a:pt x="7619" y="74930"/>
                  </a:lnTo>
                  <a:close/>
                </a:path>
                <a:path w="7619" h="723900">
                  <a:moveTo>
                    <a:pt x="7619" y="81280"/>
                  </a:moveTo>
                  <a:lnTo>
                    <a:pt x="0" y="81280"/>
                  </a:lnTo>
                  <a:lnTo>
                    <a:pt x="0" y="83820"/>
                  </a:lnTo>
                  <a:lnTo>
                    <a:pt x="7619" y="83820"/>
                  </a:lnTo>
                  <a:lnTo>
                    <a:pt x="7619" y="81280"/>
                  </a:lnTo>
                  <a:close/>
                </a:path>
                <a:path w="7619" h="723900">
                  <a:moveTo>
                    <a:pt x="7619" y="83820"/>
                  </a:moveTo>
                  <a:lnTo>
                    <a:pt x="0" y="83820"/>
                  </a:lnTo>
                  <a:lnTo>
                    <a:pt x="0" y="87630"/>
                  </a:lnTo>
                  <a:lnTo>
                    <a:pt x="7619" y="87630"/>
                  </a:lnTo>
                  <a:lnTo>
                    <a:pt x="7619" y="83820"/>
                  </a:lnTo>
                  <a:close/>
                </a:path>
                <a:path w="7619" h="723900">
                  <a:moveTo>
                    <a:pt x="7619" y="87630"/>
                  </a:moveTo>
                  <a:lnTo>
                    <a:pt x="0" y="87630"/>
                  </a:lnTo>
                  <a:lnTo>
                    <a:pt x="0" y="93980"/>
                  </a:lnTo>
                  <a:lnTo>
                    <a:pt x="7619" y="93980"/>
                  </a:lnTo>
                  <a:lnTo>
                    <a:pt x="7619" y="87630"/>
                  </a:lnTo>
                  <a:close/>
                </a:path>
                <a:path w="7619" h="723900">
                  <a:moveTo>
                    <a:pt x="7619" y="93980"/>
                  </a:moveTo>
                  <a:lnTo>
                    <a:pt x="0" y="93980"/>
                  </a:lnTo>
                  <a:lnTo>
                    <a:pt x="0" y="96520"/>
                  </a:lnTo>
                  <a:lnTo>
                    <a:pt x="7619" y="96520"/>
                  </a:lnTo>
                  <a:lnTo>
                    <a:pt x="7619" y="93980"/>
                  </a:lnTo>
                  <a:close/>
                </a:path>
                <a:path w="7619" h="723900">
                  <a:moveTo>
                    <a:pt x="7619" y="96520"/>
                  </a:moveTo>
                  <a:lnTo>
                    <a:pt x="0" y="96520"/>
                  </a:lnTo>
                  <a:lnTo>
                    <a:pt x="0" y="100330"/>
                  </a:lnTo>
                  <a:lnTo>
                    <a:pt x="7619" y="100330"/>
                  </a:lnTo>
                  <a:lnTo>
                    <a:pt x="7619" y="96520"/>
                  </a:lnTo>
                  <a:close/>
                </a:path>
                <a:path w="7619" h="723900">
                  <a:moveTo>
                    <a:pt x="7619" y="100330"/>
                  </a:moveTo>
                  <a:lnTo>
                    <a:pt x="0" y="100330"/>
                  </a:lnTo>
                  <a:lnTo>
                    <a:pt x="0" y="106680"/>
                  </a:lnTo>
                  <a:lnTo>
                    <a:pt x="7619" y="106680"/>
                  </a:lnTo>
                  <a:lnTo>
                    <a:pt x="7619" y="100330"/>
                  </a:lnTo>
                  <a:close/>
                </a:path>
                <a:path w="7619" h="723900">
                  <a:moveTo>
                    <a:pt x="7619" y="106680"/>
                  </a:moveTo>
                  <a:lnTo>
                    <a:pt x="0" y="106680"/>
                  </a:lnTo>
                  <a:lnTo>
                    <a:pt x="0" y="109220"/>
                  </a:lnTo>
                  <a:lnTo>
                    <a:pt x="7619" y="109220"/>
                  </a:lnTo>
                  <a:lnTo>
                    <a:pt x="7619" y="106680"/>
                  </a:lnTo>
                  <a:close/>
                </a:path>
                <a:path w="7619" h="723900">
                  <a:moveTo>
                    <a:pt x="7619" y="109220"/>
                  </a:moveTo>
                  <a:lnTo>
                    <a:pt x="0" y="109220"/>
                  </a:lnTo>
                  <a:lnTo>
                    <a:pt x="0" y="113030"/>
                  </a:lnTo>
                  <a:lnTo>
                    <a:pt x="7619" y="113030"/>
                  </a:lnTo>
                  <a:lnTo>
                    <a:pt x="7619" y="109220"/>
                  </a:lnTo>
                  <a:close/>
                </a:path>
                <a:path w="7619" h="723900">
                  <a:moveTo>
                    <a:pt x="7619" y="113030"/>
                  </a:moveTo>
                  <a:lnTo>
                    <a:pt x="0" y="113030"/>
                  </a:lnTo>
                  <a:lnTo>
                    <a:pt x="0" y="115570"/>
                  </a:lnTo>
                  <a:lnTo>
                    <a:pt x="7619" y="115570"/>
                  </a:lnTo>
                  <a:lnTo>
                    <a:pt x="7619" y="113030"/>
                  </a:lnTo>
                  <a:close/>
                </a:path>
                <a:path w="7619" h="723900">
                  <a:moveTo>
                    <a:pt x="7619" y="115570"/>
                  </a:moveTo>
                  <a:lnTo>
                    <a:pt x="0" y="115570"/>
                  </a:lnTo>
                  <a:lnTo>
                    <a:pt x="0" y="119380"/>
                  </a:lnTo>
                  <a:lnTo>
                    <a:pt x="7619" y="119380"/>
                  </a:lnTo>
                  <a:lnTo>
                    <a:pt x="7619" y="115570"/>
                  </a:lnTo>
                  <a:close/>
                </a:path>
                <a:path w="7619" h="723900">
                  <a:moveTo>
                    <a:pt x="7619" y="119380"/>
                  </a:moveTo>
                  <a:lnTo>
                    <a:pt x="0" y="119380"/>
                  </a:lnTo>
                  <a:lnTo>
                    <a:pt x="0" y="121920"/>
                  </a:lnTo>
                  <a:lnTo>
                    <a:pt x="7619" y="121920"/>
                  </a:lnTo>
                  <a:lnTo>
                    <a:pt x="7619" y="119380"/>
                  </a:lnTo>
                  <a:close/>
                </a:path>
                <a:path w="7619" h="723900">
                  <a:moveTo>
                    <a:pt x="7619" y="121920"/>
                  </a:moveTo>
                  <a:lnTo>
                    <a:pt x="0" y="121920"/>
                  </a:lnTo>
                  <a:lnTo>
                    <a:pt x="0" y="125730"/>
                  </a:lnTo>
                  <a:lnTo>
                    <a:pt x="7619" y="125730"/>
                  </a:lnTo>
                  <a:lnTo>
                    <a:pt x="7619" y="121920"/>
                  </a:lnTo>
                  <a:close/>
                </a:path>
                <a:path w="7619" h="723900">
                  <a:moveTo>
                    <a:pt x="7619" y="125730"/>
                  </a:moveTo>
                  <a:lnTo>
                    <a:pt x="0" y="125730"/>
                  </a:lnTo>
                  <a:lnTo>
                    <a:pt x="0" y="128270"/>
                  </a:lnTo>
                  <a:lnTo>
                    <a:pt x="7619" y="128270"/>
                  </a:lnTo>
                  <a:lnTo>
                    <a:pt x="7619" y="125730"/>
                  </a:lnTo>
                  <a:close/>
                </a:path>
                <a:path w="7619" h="723900">
                  <a:moveTo>
                    <a:pt x="7619" y="128270"/>
                  </a:moveTo>
                  <a:lnTo>
                    <a:pt x="0" y="128270"/>
                  </a:lnTo>
                  <a:lnTo>
                    <a:pt x="0" y="132080"/>
                  </a:lnTo>
                  <a:lnTo>
                    <a:pt x="7619" y="132080"/>
                  </a:lnTo>
                  <a:lnTo>
                    <a:pt x="7619" y="128270"/>
                  </a:lnTo>
                  <a:close/>
                </a:path>
                <a:path w="7619" h="723900">
                  <a:moveTo>
                    <a:pt x="7619" y="132080"/>
                  </a:moveTo>
                  <a:lnTo>
                    <a:pt x="0" y="132080"/>
                  </a:lnTo>
                  <a:lnTo>
                    <a:pt x="0" y="134620"/>
                  </a:lnTo>
                  <a:lnTo>
                    <a:pt x="7619" y="134620"/>
                  </a:lnTo>
                  <a:lnTo>
                    <a:pt x="7619" y="132080"/>
                  </a:lnTo>
                  <a:close/>
                </a:path>
                <a:path w="7619" h="723900">
                  <a:moveTo>
                    <a:pt x="7619" y="134620"/>
                  </a:moveTo>
                  <a:lnTo>
                    <a:pt x="0" y="134620"/>
                  </a:lnTo>
                  <a:lnTo>
                    <a:pt x="0" y="138430"/>
                  </a:lnTo>
                  <a:lnTo>
                    <a:pt x="7619" y="138430"/>
                  </a:lnTo>
                  <a:lnTo>
                    <a:pt x="7619" y="134620"/>
                  </a:lnTo>
                  <a:close/>
                </a:path>
                <a:path w="7619" h="723900">
                  <a:moveTo>
                    <a:pt x="7619" y="138430"/>
                  </a:moveTo>
                  <a:lnTo>
                    <a:pt x="0" y="138430"/>
                  </a:lnTo>
                  <a:lnTo>
                    <a:pt x="0" y="140970"/>
                  </a:lnTo>
                  <a:lnTo>
                    <a:pt x="7619" y="140970"/>
                  </a:lnTo>
                  <a:lnTo>
                    <a:pt x="7619" y="138430"/>
                  </a:lnTo>
                  <a:close/>
                </a:path>
                <a:path w="7619" h="723900">
                  <a:moveTo>
                    <a:pt x="7619" y="140970"/>
                  </a:moveTo>
                  <a:lnTo>
                    <a:pt x="0" y="140970"/>
                  </a:lnTo>
                  <a:lnTo>
                    <a:pt x="0" y="147320"/>
                  </a:lnTo>
                  <a:lnTo>
                    <a:pt x="7619" y="147320"/>
                  </a:lnTo>
                  <a:lnTo>
                    <a:pt x="7619" y="140970"/>
                  </a:lnTo>
                  <a:close/>
                </a:path>
                <a:path w="7619" h="723900">
                  <a:moveTo>
                    <a:pt x="7619" y="147320"/>
                  </a:moveTo>
                  <a:lnTo>
                    <a:pt x="0" y="147320"/>
                  </a:lnTo>
                  <a:lnTo>
                    <a:pt x="0" y="151130"/>
                  </a:lnTo>
                  <a:lnTo>
                    <a:pt x="7619" y="151130"/>
                  </a:lnTo>
                  <a:lnTo>
                    <a:pt x="7619" y="147320"/>
                  </a:lnTo>
                  <a:close/>
                </a:path>
                <a:path w="7619" h="723900">
                  <a:moveTo>
                    <a:pt x="7619" y="151130"/>
                  </a:moveTo>
                  <a:lnTo>
                    <a:pt x="0" y="151130"/>
                  </a:lnTo>
                  <a:lnTo>
                    <a:pt x="0" y="153670"/>
                  </a:lnTo>
                  <a:lnTo>
                    <a:pt x="7619" y="153670"/>
                  </a:lnTo>
                  <a:lnTo>
                    <a:pt x="7619" y="151130"/>
                  </a:lnTo>
                  <a:close/>
                </a:path>
                <a:path w="7619" h="723900">
                  <a:moveTo>
                    <a:pt x="7619" y="153670"/>
                  </a:moveTo>
                  <a:lnTo>
                    <a:pt x="0" y="153670"/>
                  </a:lnTo>
                  <a:lnTo>
                    <a:pt x="0" y="157480"/>
                  </a:lnTo>
                  <a:lnTo>
                    <a:pt x="7619" y="157480"/>
                  </a:lnTo>
                  <a:lnTo>
                    <a:pt x="7619" y="153670"/>
                  </a:lnTo>
                  <a:close/>
                </a:path>
                <a:path w="7619" h="723900">
                  <a:moveTo>
                    <a:pt x="7619" y="157480"/>
                  </a:moveTo>
                  <a:lnTo>
                    <a:pt x="0" y="157480"/>
                  </a:lnTo>
                  <a:lnTo>
                    <a:pt x="0" y="160020"/>
                  </a:lnTo>
                  <a:lnTo>
                    <a:pt x="7619" y="160020"/>
                  </a:lnTo>
                  <a:lnTo>
                    <a:pt x="7619" y="157480"/>
                  </a:lnTo>
                  <a:close/>
                </a:path>
                <a:path w="7619" h="723900">
                  <a:moveTo>
                    <a:pt x="7619" y="160020"/>
                  </a:moveTo>
                  <a:lnTo>
                    <a:pt x="0" y="160020"/>
                  </a:lnTo>
                  <a:lnTo>
                    <a:pt x="0" y="166370"/>
                  </a:lnTo>
                  <a:lnTo>
                    <a:pt x="7619" y="166370"/>
                  </a:lnTo>
                  <a:lnTo>
                    <a:pt x="7619" y="160020"/>
                  </a:lnTo>
                  <a:close/>
                </a:path>
                <a:path w="7619" h="723900">
                  <a:moveTo>
                    <a:pt x="7619" y="166370"/>
                  </a:moveTo>
                  <a:lnTo>
                    <a:pt x="0" y="166370"/>
                  </a:lnTo>
                  <a:lnTo>
                    <a:pt x="0" y="170180"/>
                  </a:lnTo>
                  <a:lnTo>
                    <a:pt x="7619" y="170180"/>
                  </a:lnTo>
                  <a:lnTo>
                    <a:pt x="7619" y="166370"/>
                  </a:lnTo>
                  <a:close/>
                </a:path>
                <a:path w="7619" h="723900">
                  <a:moveTo>
                    <a:pt x="7619" y="170180"/>
                  </a:moveTo>
                  <a:lnTo>
                    <a:pt x="0" y="170180"/>
                  </a:lnTo>
                  <a:lnTo>
                    <a:pt x="0" y="179070"/>
                  </a:lnTo>
                  <a:lnTo>
                    <a:pt x="7619" y="179070"/>
                  </a:lnTo>
                  <a:lnTo>
                    <a:pt x="7619" y="170180"/>
                  </a:lnTo>
                  <a:close/>
                </a:path>
                <a:path w="7619" h="723900">
                  <a:moveTo>
                    <a:pt x="7619" y="179070"/>
                  </a:moveTo>
                  <a:lnTo>
                    <a:pt x="0" y="179070"/>
                  </a:lnTo>
                  <a:lnTo>
                    <a:pt x="0" y="182880"/>
                  </a:lnTo>
                  <a:lnTo>
                    <a:pt x="7619" y="182880"/>
                  </a:lnTo>
                  <a:lnTo>
                    <a:pt x="7619" y="179070"/>
                  </a:lnTo>
                  <a:close/>
                </a:path>
                <a:path w="7619" h="723900">
                  <a:moveTo>
                    <a:pt x="7619" y="182880"/>
                  </a:moveTo>
                  <a:lnTo>
                    <a:pt x="3810" y="182880"/>
                  </a:lnTo>
                  <a:lnTo>
                    <a:pt x="3810" y="184150"/>
                  </a:lnTo>
                  <a:lnTo>
                    <a:pt x="7619" y="184150"/>
                  </a:lnTo>
                  <a:lnTo>
                    <a:pt x="7619" y="182880"/>
                  </a:lnTo>
                  <a:close/>
                </a:path>
                <a:path w="7619" h="723900">
                  <a:moveTo>
                    <a:pt x="7619" y="720090"/>
                  </a:moveTo>
                  <a:lnTo>
                    <a:pt x="0" y="720090"/>
                  </a:lnTo>
                  <a:lnTo>
                    <a:pt x="0" y="723900"/>
                  </a:lnTo>
                  <a:lnTo>
                    <a:pt x="7619" y="723900"/>
                  </a:lnTo>
                  <a:lnTo>
                    <a:pt x="7619" y="720090"/>
                  </a:lnTo>
                  <a:close/>
                </a:path>
                <a:path w="7619" h="723900">
                  <a:moveTo>
                    <a:pt x="7619" y="717550"/>
                  </a:moveTo>
                  <a:lnTo>
                    <a:pt x="0" y="717550"/>
                  </a:lnTo>
                  <a:lnTo>
                    <a:pt x="0" y="718820"/>
                  </a:lnTo>
                  <a:lnTo>
                    <a:pt x="7619" y="718820"/>
                  </a:lnTo>
                  <a:lnTo>
                    <a:pt x="7619" y="717550"/>
                  </a:lnTo>
                  <a:close/>
                </a:path>
                <a:path w="7619" h="723900">
                  <a:moveTo>
                    <a:pt x="7619" y="713740"/>
                  </a:moveTo>
                  <a:lnTo>
                    <a:pt x="0" y="713740"/>
                  </a:lnTo>
                  <a:lnTo>
                    <a:pt x="0" y="716280"/>
                  </a:lnTo>
                  <a:lnTo>
                    <a:pt x="7619" y="716280"/>
                  </a:lnTo>
                  <a:lnTo>
                    <a:pt x="7619" y="713740"/>
                  </a:lnTo>
                  <a:close/>
                </a:path>
                <a:path w="7619" h="723900">
                  <a:moveTo>
                    <a:pt x="7619" y="711200"/>
                  </a:moveTo>
                  <a:lnTo>
                    <a:pt x="0" y="711200"/>
                  </a:lnTo>
                  <a:lnTo>
                    <a:pt x="0" y="712470"/>
                  </a:lnTo>
                  <a:lnTo>
                    <a:pt x="7619" y="712470"/>
                  </a:lnTo>
                  <a:lnTo>
                    <a:pt x="7619" y="711200"/>
                  </a:lnTo>
                  <a:close/>
                </a:path>
                <a:path w="7619" h="723900">
                  <a:moveTo>
                    <a:pt x="7619" y="707390"/>
                  </a:moveTo>
                  <a:lnTo>
                    <a:pt x="0" y="707390"/>
                  </a:lnTo>
                  <a:lnTo>
                    <a:pt x="0" y="709930"/>
                  </a:lnTo>
                  <a:lnTo>
                    <a:pt x="7619" y="709930"/>
                  </a:lnTo>
                  <a:lnTo>
                    <a:pt x="7619" y="707390"/>
                  </a:lnTo>
                  <a:close/>
                </a:path>
                <a:path w="7619" h="723900">
                  <a:moveTo>
                    <a:pt x="7619" y="704850"/>
                  </a:moveTo>
                  <a:lnTo>
                    <a:pt x="0" y="704850"/>
                  </a:lnTo>
                  <a:lnTo>
                    <a:pt x="0" y="706120"/>
                  </a:lnTo>
                  <a:lnTo>
                    <a:pt x="7619" y="706120"/>
                  </a:lnTo>
                  <a:lnTo>
                    <a:pt x="7619" y="704850"/>
                  </a:lnTo>
                  <a:close/>
                </a:path>
                <a:path w="7619" h="723900">
                  <a:moveTo>
                    <a:pt x="7619" y="701040"/>
                  </a:moveTo>
                  <a:lnTo>
                    <a:pt x="0" y="701040"/>
                  </a:lnTo>
                  <a:lnTo>
                    <a:pt x="0" y="703580"/>
                  </a:lnTo>
                  <a:lnTo>
                    <a:pt x="7619" y="703580"/>
                  </a:lnTo>
                  <a:lnTo>
                    <a:pt x="7619" y="701040"/>
                  </a:lnTo>
                  <a:close/>
                </a:path>
                <a:path w="7619" h="723900">
                  <a:moveTo>
                    <a:pt x="7619" y="698500"/>
                  </a:moveTo>
                  <a:lnTo>
                    <a:pt x="0" y="698500"/>
                  </a:lnTo>
                  <a:lnTo>
                    <a:pt x="0" y="699770"/>
                  </a:lnTo>
                  <a:lnTo>
                    <a:pt x="7619" y="699770"/>
                  </a:lnTo>
                  <a:lnTo>
                    <a:pt x="7619" y="698500"/>
                  </a:lnTo>
                  <a:close/>
                </a:path>
                <a:path w="7619" h="723900">
                  <a:moveTo>
                    <a:pt x="7619" y="694690"/>
                  </a:moveTo>
                  <a:lnTo>
                    <a:pt x="0" y="694690"/>
                  </a:lnTo>
                  <a:lnTo>
                    <a:pt x="0" y="697230"/>
                  </a:lnTo>
                  <a:lnTo>
                    <a:pt x="7619" y="697230"/>
                  </a:lnTo>
                  <a:lnTo>
                    <a:pt x="7619" y="694690"/>
                  </a:lnTo>
                  <a:close/>
                </a:path>
                <a:path w="7619" h="723900">
                  <a:moveTo>
                    <a:pt x="7619" y="692150"/>
                  </a:moveTo>
                  <a:lnTo>
                    <a:pt x="0" y="692150"/>
                  </a:lnTo>
                  <a:lnTo>
                    <a:pt x="0" y="693420"/>
                  </a:lnTo>
                  <a:lnTo>
                    <a:pt x="7619" y="693420"/>
                  </a:lnTo>
                  <a:lnTo>
                    <a:pt x="7619" y="692150"/>
                  </a:lnTo>
                  <a:close/>
                </a:path>
                <a:path w="7619" h="723900">
                  <a:moveTo>
                    <a:pt x="7619" y="688340"/>
                  </a:moveTo>
                  <a:lnTo>
                    <a:pt x="0" y="688340"/>
                  </a:lnTo>
                  <a:lnTo>
                    <a:pt x="0" y="690880"/>
                  </a:lnTo>
                  <a:lnTo>
                    <a:pt x="7619" y="690880"/>
                  </a:lnTo>
                  <a:lnTo>
                    <a:pt x="7619" y="688340"/>
                  </a:lnTo>
                  <a:close/>
                </a:path>
                <a:path w="7619" h="723900">
                  <a:moveTo>
                    <a:pt x="7619" y="685800"/>
                  </a:moveTo>
                  <a:lnTo>
                    <a:pt x="0" y="685800"/>
                  </a:lnTo>
                  <a:lnTo>
                    <a:pt x="0" y="687070"/>
                  </a:lnTo>
                  <a:lnTo>
                    <a:pt x="7619" y="687070"/>
                  </a:lnTo>
                  <a:lnTo>
                    <a:pt x="7619" y="685800"/>
                  </a:lnTo>
                  <a:close/>
                </a:path>
                <a:path w="7619" h="723900">
                  <a:moveTo>
                    <a:pt x="7619" y="681990"/>
                  </a:moveTo>
                  <a:lnTo>
                    <a:pt x="0" y="681990"/>
                  </a:lnTo>
                  <a:lnTo>
                    <a:pt x="0" y="684530"/>
                  </a:lnTo>
                  <a:lnTo>
                    <a:pt x="7619" y="684530"/>
                  </a:lnTo>
                  <a:lnTo>
                    <a:pt x="7619" y="681990"/>
                  </a:lnTo>
                  <a:close/>
                </a:path>
                <a:path w="7619" h="723900">
                  <a:moveTo>
                    <a:pt x="7619" y="679450"/>
                  </a:moveTo>
                  <a:lnTo>
                    <a:pt x="0" y="679450"/>
                  </a:lnTo>
                  <a:lnTo>
                    <a:pt x="0" y="680720"/>
                  </a:lnTo>
                  <a:lnTo>
                    <a:pt x="7619" y="680720"/>
                  </a:lnTo>
                  <a:lnTo>
                    <a:pt x="7619" y="679450"/>
                  </a:lnTo>
                  <a:close/>
                </a:path>
                <a:path w="7619" h="723900">
                  <a:moveTo>
                    <a:pt x="7619" y="675640"/>
                  </a:moveTo>
                  <a:lnTo>
                    <a:pt x="0" y="675640"/>
                  </a:lnTo>
                  <a:lnTo>
                    <a:pt x="0" y="678180"/>
                  </a:lnTo>
                  <a:lnTo>
                    <a:pt x="7619" y="678180"/>
                  </a:lnTo>
                  <a:lnTo>
                    <a:pt x="7619" y="675640"/>
                  </a:lnTo>
                  <a:close/>
                </a:path>
                <a:path w="7619" h="723900">
                  <a:moveTo>
                    <a:pt x="7619" y="673100"/>
                  </a:moveTo>
                  <a:lnTo>
                    <a:pt x="0" y="673100"/>
                  </a:lnTo>
                  <a:lnTo>
                    <a:pt x="0" y="674370"/>
                  </a:lnTo>
                  <a:lnTo>
                    <a:pt x="7619" y="674370"/>
                  </a:lnTo>
                  <a:lnTo>
                    <a:pt x="7619" y="673100"/>
                  </a:lnTo>
                  <a:close/>
                </a:path>
                <a:path w="7619" h="723900">
                  <a:moveTo>
                    <a:pt x="7619" y="669290"/>
                  </a:moveTo>
                  <a:lnTo>
                    <a:pt x="0" y="669290"/>
                  </a:lnTo>
                  <a:lnTo>
                    <a:pt x="0" y="671830"/>
                  </a:lnTo>
                  <a:lnTo>
                    <a:pt x="7619" y="671830"/>
                  </a:lnTo>
                  <a:lnTo>
                    <a:pt x="7619" y="669290"/>
                  </a:lnTo>
                  <a:close/>
                </a:path>
                <a:path w="7619" h="723900">
                  <a:moveTo>
                    <a:pt x="7619" y="666750"/>
                  </a:moveTo>
                  <a:lnTo>
                    <a:pt x="0" y="666750"/>
                  </a:lnTo>
                  <a:lnTo>
                    <a:pt x="0" y="668020"/>
                  </a:lnTo>
                  <a:lnTo>
                    <a:pt x="7619" y="668020"/>
                  </a:lnTo>
                  <a:lnTo>
                    <a:pt x="7619" y="666750"/>
                  </a:lnTo>
                  <a:close/>
                </a:path>
                <a:path w="7619" h="723900">
                  <a:moveTo>
                    <a:pt x="7619" y="662940"/>
                  </a:moveTo>
                  <a:lnTo>
                    <a:pt x="0" y="662940"/>
                  </a:lnTo>
                  <a:lnTo>
                    <a:pt x="0" y="665480"/>
                  </a:lnTo>
                  <a:lnTo>
                    <a:pt x="7619" y="665480"/>
                  </a:lnTo>
                  <a:lnTo>
                    <a:pt x="7619" y="662940"/>
                  </a:lnTo>
                  <a:close/>
                </a:path>
                <a:path w="7619" h="723900">
                  <a:moveTo>
                    <a:pt x="7619" y="660400"/>
                  </a:moveTo>
                  <a:lnTo>
                    <a:pt x="0" y="660400"/>
                  </a:lnTo>
                  <a:lnTo>
                    <a:pt x="0" y="661670"/>
                  </a:lnTo>
                  <a:lnTo>
                    <a:pt x="7619" y="661670"/>
                  </a:lnTo>
                  <a:lnTo>
                    <a:pt x="7619" y="660400"/>
                  </a:lnTo>
                  <a:close/>
                </a:path>
                <a:path w="7619" h="723900">
                  <a:moveTo>
                    <a:pt x="7619" y="655320"/>
                  </a:moveTo>
                  <a:lnTo>
                    <a:pt x="0" y="655320"/>
                  </a:lnTo>
                  <a:lnTo>
                    <a:pt x="0" y="659130"/>
                  </a:lnTo>
                  <a:lnTo>
                    <a:pt x="7619" y="659130"/>
                  </a:lnTo>
                  <a:lnTo>
                    <a:pt x="7619" y="655320"/>
                  </a:lnTo>
                  <a:close/>
                </a:path>
                <a:path w="7619" h="723900">
                  <a:moveTo>
                    <a:pt x="7619" y="648970"/>
                  </a:moveTo>
                  <a:lnTo>
                    <a:pt x="0" y="648970"/>
                  </a:lnTo>
                  <a:lnTo>
                    <a:pt x="0" y="654050"/>
                  </a:lnTo>
                  <a:lnTo>
                    <a:pt x="7619" y="654050"/>
                  </a:lnTo>
                  <a:lnTo>
                    <a:pt x="7619" y="648970"/>
                  </a:lnTo>
                  <a:close/>
                </a:path>
                <a:path w="7619" h="723900">
                  <a:moveTo>
                    <a:pt x="7619" y="642620"/>
                  </a:moveTo>
                  <a:lnTo>
                    <a:pt x="0" y="642620"/>
                  </a:lnTo>
                  <a:lnTo>
                    <a:pt x="0" y="647700"/>
                  </a:lnTo>
                  <a:lnTo>
                    <a:pt x="7619" y="647700"/>
                  </a:lnTo>
                  <a:lnTo>
                    <a:pt x="7619" y="642620"/>
                  </a:lnTo>
                  <a:close/>
                </a:path>
                <a:path w="7619" h="723900">
                  <a:moveTo>
                    <a:pt x="7619" y="636270"/>
                  </a:moveTo>
                  <a:lnTo>
                    <a:pt x="0" y="636270"/>
                  </a:lnTo>
                  <a:lnTo>
                    <a:pt x="0" y="641350"/>
                  </a:lnTo>
                  <a:lnTo>
                    <a:pt x="7619" y="641350"/>
                  </a:lnTo>
                  <a:lnTo>
                    <a:pt x="7619" y="636270"/>
                  </a:lnTo>
                  <a:close/>
                </a:path>
                <a:path w="7619" h="723900">
                  <a:moveTo>
                    <a:pt x="7619" y="629920"/>
                  </a:moveTo>
                  <a:lnTo>
                    <a:pt x="0" y="629920"/>
                  </a:lnTo>
                  <a:lnTo>
                    <a:pt x="0" y="635000"/>
                  </a:lnTo>
                  <a:lnTo>
                    <a:pt x="7619" y="635000"/>
                  </a:lnTo>
                  <a:lnTo>
                    <a:pt x="7619" y="629920"/>
                  </a:lnTo>
                  <a:close/>
                </a:path>
                <a:path w="7619" h="723900">
                  <a:moveTo>
                    <a:pt x="7619" y="623570"/>
                  </a:moveTo>
                  <a:lnTo>
                    <a:pt x="0" y="623570"/>
                  </a:lnTo>
                  <a:lnTo>
                    <a:pt x="0" y="628650"/>
                  </a:lnTo>
                  <a:lnTo>
                    <a:pt x="7619" y="628650"/>
                  </a:lnTo>
                  <a:lnTo>
                    <a:pt x="7619" y="623570"/>
                  </a:lnTo>
                  <a:close/>
                </a:path>
                <a:path w="7619" h="723900">
                  <a:moveTo>
                    <a:pt x="7619" y="617220"/>
                  </a:moveTo>
                  <a:lnTo>
                    <a:pt x="0" y="617220"/>
                  </a:lnTo>
                  <a:lnTo>
                    <a:pt x="0" y="622300"/>
                  </a:lnTo>
                  <a:lnTo>
                    <a:pt x="7619" y="622300"/>
                  </a:lnTo>
                  <a:lnTo>
                    <a:pt x="7619" y="617220"/>
                  </a:lnTo>
                  <a:close/>
                </a:path>
                <a:path w="7619" h="723900">
                  <a:moveTo>
                    <a:pt x="7619" y="610870"/>
                  </a:moveTo>
                  <a:lnTo>
                    <a:pt x="0" y="610870"/>
                  </a:lnTo>
                  <a:lnTo>
                    <a:pt x="0" y="615950"/>
                  </a:lnTo>
                  <a:lnTo>
                    <a:pt x="7619" y="615950"/>
                  </a:lnTo>
                  <a:lnTo>
                    <a:pt x="7619" y="610870"/>
                  </a:lnTo>
                  <a:close/>
                </a:path>
                <a:path w="7619" h="723900">
                  <a:moveTo>
                    <a:pt x="7619" y="604520"/>
                  </a:moveTo>
                  <a:lnTo>
                    <a:pt x="0" y="604520"/>
                  </a:lnTo>
                  <a:lnTo>
                    <a:pt x="0" y="609600"/>
                  </a:lnTo>
                  <a:lnTo>
                    <a:pt x="7619" y="609600"/>
                  </a:lnTo>
                  <a:lnTo>
                    <a:pt x="7619" y="604520"/>
                  </a:lnTo>
                  <a:close/>
                </a:path>
                <a:path w="7619" h="723900">
                  <a:moveTo>
                    <a:pt x="7619" y="598170"/>
                  </a:moveTo>
                  <a:lnTo>
                    <a:pt x="0" y="598170"/>
                  </a:lnTo>
                  <a:lnTo>
                    <a:pt x="0" y="603250"/>
                  </a:lnTo>
                  <a:lnTo>
                    <a:pt x="7619" y="603250"/>
                  </a:lnTo>
                  <a:lnTo>
                    <a:pt x="7619" y="598170"/>
                  </a:lnTo>
                  <a:close/>
                </a:path>
                <a:path w="7619" h="723900">
                  <a:moveTo>
                    <a:pt x="7619" y="591820"/>
                  </a:moveTo>
                  <a:lnTo>
                    <a:pt x="0" y="591820"/>
                  </a:lnTo>
                  <a:lnTo>
                    <a:pt x="0" y="596900"/>
                  </a:lnTo>
                  <a:lnTo>
                    <a:pt x="7619" y="596900"/>
                  </a:lnTo>
                  <a:lnTo>
                    <a:pt x="7619" y="591820"/>
                  </a:lnTo>
                  <a:close/>
                </a:path>
                <a:path w="7619" h="723900">
                  <a:moveTo>
                    <a:pt x="7619" y="585470"/>
                  </a:moveTo>
                  <a:lnTo>
                    <a:pt x="0" y="585470"/>
                  </a:lnTo>
                  <a:lnTo>
                    <a:pt x="0" y="590550"/>
                  </a:lnTo>
                  <a:lnTo>
                    <a:pt x="7619" y="590550"/>
                  </a:lnTo>
                  <a:lnTo>
                    <a:pt x="7619" y="585470"/>
                  </a:lnTo>
                  <a:close/>
                </a:path>
                <a:path w="7619" h="723900">
                  <a:moveTo>
                    <a:pt x="7619" y="579120"/>
                  </a:moveTo>
                  <a:lnTo>
                    <a:pt x="0" y="579120"/>
                  </a:lnTo>
                  <a:lnTo>
                    <a:pt x="0" y="584200"/>
                  </a:lnTo>
                  <a:lnTo>
                    <a:pt x="7619" y="584200"/>
                  </a:lnTo>
                  <a:lnTo>
                    <a:pt x="7619" y="579120"/>
                  </a:lnTo>
                  <a:close/>
                </a:path>
                <a:path w="7619" h="723900">
                  <a:moveTo>
                    <a:pt x="7619" y="571500"/>
                  </a:moveTo>
                  <a:lnTo>
                    <a:pt x="0" y="571500"/>
                  </a:lnTo>
                  <a:lnTo>
                    <a:pt x="0" y="577850"/>
                  </a:lnTo>
                  <a:lnTo>
                    <a:pt x="7619" y="577850"/>
                  </a:lnTo>
                  <a:lnTo>
                    <a:pt x="7619" y="571500"/>
                  </a:lnTo>
                  <a:close/>
                </a:path>
                <a:path w="7619" h="723900">
                  <a:moveTo>
                    <a:pt x="7619" y="566420"/>
                  </a:moveTo>
                  <a:lnTo>
                    <a:pt x="0" y="566420"/>
                  </a:lnTo>
                  <a:lnTo>
                    <a:pt x="0" y="570230"/>
                  </a:lnTo>
                  <a:lnTo>
                    <a:pt x="7619" y="570230"/>
                  </a:lnTo>
                  <a:lnTo>
                    <a:pt x="7619" y="566420"/>
                  </a:lnTo>
                  <a:close/>
                </a:path>
                <a:path w="7619" h="723900">
                  <a:moveTo>
                    <a:pt x="7619" y="560070"/>
                  </a:moveTo>
                  <a:lnTo>
                    <a:pt x="0" y="560070"/>
                  </a:lnTo>
                  <a:lnTo>
                    <a:pt x="0" y="565150"/>
                  </a:lnTo>
                  <a:lnTo>
                    <a:pt x="7619" y="565150"/>
                  </a:lnTo>
                  <a:lnTo>
                    <a:pt x="7619" y="560070"/>
                  </a:lnTo>
                  <a:close/>
                </a:path>
                <a:path w="7619" h="723900">
                  <a:moveTo>
                    <a:pt x="7619" y="552450"/>
                  </a:moveTo>
                  <a:lnTo>
                    <a:pt x="0" y="552450"/>
                  </a:lnTo>
                  <a:lnTo>
                    <a:pt x="0" y="558800"/>
                  </a:lnTo>
                  <a:lnTo>
                    <a:pt x="7619" y="558800"/>
                  </a:lnTo>
                  <a:lnTo>
                    <a:pt x="7619" y="552450"/>
                  </a:lnTo>
                  <a:close/>
                </a:path>
                <a:path w="7619" h="723900">
                  <a:moveTo>
                    <a:pt x="7619" y="547370"/>
                  </a:moveTo>
                  <a:lnTo>
                    <a:pt x="0" y="547370"/>
                  </a:lnTo>
                  <a:lnTo>
                    <a:pt x="0" y="551180"/>
                  </a:lnTo>
                  <a:lnTo>
                    <a:pt x="7619" y="551180"/>
                  </a:lnTo>
                  <a:lnTo>
                    <a:pt x="7619" y="547370"/>
                  </a:lnTo>
                  <a:close/>
                </a:path>
                <a:path w="7619" h="723900">
                  <a:moveTo>
                    <a:pt x="7619" y="541020"/>
                  </a:moveTo>
                  <a:lnTo>
                    <a:pt x="2540" y="541020"/>
                  </a:lnTo>
                  <a:lnTo>
                    <a:pt x="2540" y="542290"/>
                  </a:lnTo>
                  <a:lnTo>
                    <a:pt x="0" y="542290"/>
                  </a:lnTo>
                  <a:lnTo>
                    <a:pt x="0" y="546100"/>
                  </a:lnTo>
                  <a:lnTo>
                    <a:pt x="7619" y="546100"/>
                  </a:lnTo>
                  <a:lnTo>
                    <a:pt x="7619" y="541020"/>
                  </a:lnTo>
                  <a:close/>
                </a:path>
              </a:pathLst>
            </a:custGeom>
            <a:solidFill>
              <a:srgbClr val="4F00F4"/>
            </a:solidFill>
          </p:spPr>
          <p:txBody>
            <a:bodyPr bIns="0" lIns="0" rIns="0" rtlCol="0" tIns="0" wrap="square"/>
            <a:p/>
          </p:txBody>
        </p:sp>
        <p:sp>
          <p:nvSpPr>
            <p:cNvPr id="1050486" name="object 1794"/>
            <p:cNvSpPr/>
            <p:nvPr/>
          </p:nvSpPr>
          <p:spPr>
            <a:xfrm>
              <a:off x="2649219" y="5793740"/>
              <a:ext cx="6350" cy="723900"/>
            </a:xfrm>
            <a:custGeom>
              <a:avLst/>
              <a:ahLst/>
              <a:rect l="l" t="t" r="r" b="b"/>
              <a:pathLst>
                <a:path w="6350" h="723900">
                  <a:moveTo>
                    <a:pt x="6350" y="0"/>
                  </a:moveTo>
                  <a:lnTo>
                    <a:pt x="0" y="0"/>
                  </a:lnTo>
                  <a:lnTo>
                    <a:pt x="0" y="1270"/>
                  </a:lnTo>
                  <a:lnTo>
                    <a:pt x="6350" y="1270"/>
                  </a:lnTo>
                  <a:lnTo>
                    <a:pt x="6350" y="0"/>
                  </a:lnTo>
                  <a:close/>
                </a:path>
                <a:path w="6350" h="723900">
                  <a:moveTo>
                    <a:pt x="6350" y="1270"/>
                  </a:moveTo>
                  <a:lnTo>
                    <a:pt x="0" y="1270"/>
                  </a:lnTo>
                  <a:lnTo>
                    <a:pt x="0" y="7620"/>
                  </a:lnTo>
                  <a:lnTo>
                    <a:pt x="6350" y="7620"/>
                  </a:lnTo>
                  <a:lnTo>
                    <a:pt x="6350" y="1270"/>
                  </a:lnTo>
                  <a:close/>
                </a:path>
                <a:path w="6350" h="723900">
                  <a:moveTo>
                    <a:pt x="6350" y="7620"/>
                  </a:moveTo>
                  <a:lnTo>
                    <a:pt x="0" y="7620"/>
                  </a:lnTo>
                  <a:lnTo>
                    <a:pt x="0" y="11430"/>
                  </a:lnTo>
                  <a:lnTo>
                    <a:pt x="6350" y="11430"/>
                  </a:lnTo>
                  <a:lnTo>
                    <a:pt x="6350" y="7620"/>
                  </a:lnTo>
                  <a:close/>
                </a:path>
                <a:path w="6350" h="723900">
                  <a:moveTo>
                    <a:pt x="6350" y="11430"/>
                  </a:moveTo>
                  <a:lnTo>
                    <a:pt x="0" y="11430"/>
                  </a:lnTo>
                  <a:lnTo>
                    <a:pt x="0" y="13970"/>
                  </a:lnTo>
                  <a:lnTo>
                    <a:pt x="6350" y="13970"/>
                  </a:lnTo>
                  <a:lnTo>
                    <a:pt x="6350" y="11430"/>
                  </a:lnTo>
                  <a:close/>
                </a:path>
                <a:path w="6350" h="723900">
                  <a:moveTo>
                    <a:pt x="6350" y="13970"/>
                  </a:moveTo>
                  <a:lnTo>
                    <a:pt x="0" y="13970"/>
                  </a:lnTo>
                  <a:lnTo>
                    <a:pt x="0" y="20320"/>
                  </a:lnTo>
                  <a:lnTo>
                    <a:pt x="6350" y="20320"/>
                  </a:lnTo>
                  <a:lnTo>
                    <a:pt x="6350" y="13970"/>
                  </a:lnTo>
                  <a:close/>
                </a:path>
                <a:path w="6350" h="723900">
                  <a:moveTo>
                    <a:pt x="6350" y="20320"/>
                  </a:moveTo>
                  <a:lnTo>
                    <a:pt x="0" y="20320"/>
                  </a:lnTo>
                  <a:lnTo>
                    <a:pt x="0" y="24130"/>
                  </a:lnTo>
                  <a:lnTo>
                    <a:pt x="6350" y="24130"/>
                  </a:lnTo>
                  <a:lnTo>
                    <a:pt x="6350" y="20320"/>
                  </a:lnTo>
                  <a:close/>
                </a:path>
                <a:path w="6350" h="723900">
                  <a:moveTo>
                    <a:pt x="6350" y="24130"/>
                  </a:moveTo>
                  <a:lnTo>
                    <a:pt x="0" y="24130"/>
                  </a:lnTo>
                  <a:lnTo>
                    <a:pt x="0" y="30480"/>
                  </a:lnTo>
                  <a:lnTo>
                    <a:pt x="6350" y="30480"/>
                  </a:lnTo>
                  <a:lnTo>
                    <a:pt x="6350" y="24130"/>
                  </a:lnTo>
                  <a:close/>
                </a:path>
                <a:path w="6350" h="723900">
                  <a:moveTo>
                    <a:pt x="6350" y="30480"/>
                  </a:moveTo>
                  <a:lnTo>
                    <a:pt x="0" y="30480"/>
                  </a:lnTo>
                  <a:lnTo>
                    <a:pt x="0" y="43180"/>
                  </a:lnTo>
                  <a:lnTo>
                    <a:pt x="6350" y="43180"/>
                  </a:lnTo>
                  <a:lnTo>
                    <a:pt x="6350" y="30480"/>
                  </a:lnTo>
                  <a:close/>
                </a:path>
                <a:path w="6350" h="723900">
                  <a:moveTo>
                    <a:pt x="6350" y="43180"/>
                  </a:moveTo>
                  <a:lnTo>
                    <a:pt x="0" y="43180"/>
                  </a:lnTo>
                  <a:lnTo>
                    <a:pt x="0" y="45720"/>
                  </a:lnTo>
                  <a:lnTo>
                    <a:pt x="6350" y="45720"/>
                  </a:lnTo>
                  <a:lnTo>
                    <a:pt x="6350" y="43180"/>
                  </a:lnTo>
                  <a:close/>
                </a:path>
                <a:path w="6350" h="723900">
                  <a:moveTo>
                    <a:pt x="6350" y="45720"/>
                  </a:moveTo>
                  <a:lnTo>
                    <a:pt x="0" y="45720"/>
                  </a:lnTo>
                  <a:lnTo>
                    <a:pt x="0" y="49530"/>
                  </a:lnTo>
                  <a:lnTo>
                    <a:pt x="6350" y="49530"/>
                  </a:lnTo>
                  <a:lnTo>
                    <a:pt x="6350" y="45720"/>
                  </a:lnTo>
                  <a:close/>
                </a:path>
                <a:path w="6350" h="723900">
                  <a:moveTo>
                    <a:pt x="6350" y="49530"/>
                  </a:moveTo>
                  <a:lnTo>
                    <a:pt x="0" y="49530"/>
                  </a:lnTo>
                  <a:lnTo>
                    <a:pt x="0" y="52070"/>
                  </a:lnTo>
                  <a:lnTo>
                    <a:pt x="6350" y="52070"/>
                  </a:lnTo>
                  <a:lnTo>
                    <a:pt x="6350" y="49530"/>
                  </a:lnTo>
                  <a:close/>
                </a:path>
                <a:path w="6350" h="723900">
                  <a:moveTo>
                    <a:pt x="6350" y="52070"/>
                  </a:moveTo>
                  <a:lnTo>
                    <a:pt x="0" y="52070"/>
                  </a:lnTo>
                  <a:lnTo>
                    <a:pt x="0" y="55880"/>
                  </a:lnTo>
                  <a:lnTo>
                    <a:pt x="6350" y="55880"/>
                  </a:lnTo>
                  <a:lnTo>
                    <a:pt x="6350" y="52070"/>
                  </a:lnTo>
                  <a:close/>
                </a:path>
                <a:path w="6350" h="723900">
                  <a:moveTo>
                    <a:pt x="6350" y="55880"/>
                  </a:moveTo>
                  <a:lnTo>
                    <a:pt x="0" y="55880"/>
                  </a:lnTo>
                  <a:lnTo>
                    <a:pt x="0" y="58420"/>
                  </a:lnTo>
                  <a:lnTo>
                    <a:pt x="6350" y="58420"/>
                  </a:lnTo>
                  <a:lnTo>
                    <a:pt x="6350" y="55880"/>
                  </a:lnTo>
                  <a:close/>
                </a:path>
                <a:path w="6350" h="723900">
                  <a:moveTo>
                    <a:pt x="6350" y="58420"/>
                  </a:moveTo>
                  <a:lnTo>
                    <a:pt x="0" y="58420"/>
                  </a:lnTo>
                  <a:lnTo>
                    <a:pt x="0" y="62230"/>
                  </a:lnTo>
                  <a:lnTo>
                    <a:pt x="6350" y="62230"/>
                  </a:lnTo>
                  <a:lnTo>
                    <a:pt x="6350" y="58420"/>
                  </a:lnTo>
                  <a:close/>
                </a:path>
                <a:path w="6350" h="723900">
                  <a:moveTo>
                    <a:pt x="6350" y="62230"/>
                  </a:moveTo>
                  <a:lnTo>
                    <a:pt x="0" y="62230"/>
                  </a:lnTo>
                  <a:lnTo>
                    <a:pt x="0" y="64770"/>
                  </a:lnTo>
                  <a:lnTo>
                    <a:pt x="6350" y="64770"/>
                  </a:lnTo>
                  <a:lnTo>
                    <a:pt x="6350" y="62230"/>
                  </a:lnTo>
                  <a:close/>
                </a:path>
                <a:path w="6350" h="723900">
                  <a:moveTo>
                    <a:pt x="6350" y="64770"/>
                  </a:moveTo>
                  <a:lnTo>
                    <a:pt x="0" y="64770"/>
                  </a:lnTo>
                  <a:lnTo>
                    <a:pt x="0" y="71120"/>
                  </a:lnTo>
                  <a:lnTo>
                    <a:pt x="6350" y="71120"/>
                  </a:lnTo>
                  <a:lnTo>
                    <a:pt x="6350" y="64770"/>
                  </a:lnTo>
                  <a:close/>
                </a:path>
                <a:path w="6350" h="723900">
                  <a:moveTo>
                    <a:pt x="6350" y="71120"/>
                  </a:moveTo>
                  <a:lnTo>
                    <a:pt x="0" y="71120"/>
                  </a:lnTo>
                  <a:lnTo>
                    <a:pt x="0" y="74930"/>
                  </a:lnTo>
                  <a:lnTo>
                    <a:pt x="6350" y="74930"/>
                  </a:lnTo>
                  <a:lnTo>
                    <a:pt x="6350" y="71120"/>
                  </a:lnTo>
                  <a:close/>
                </a:path>
                <a:path w="6350" h="723900">
                  <a:moveTo>
                    <a:pt x="6350" y="74930"/>
                  </a:moveTo>
                  <a:lnTo>
                    <a:pt x="0" y="74930"/>
                  </a:lnTo>
                  <a:lnTo>
                    <a:pt x="0" y="81280"/>
                  </a:lnTo>
                  <a:lnTo>
                    <a:pt x="6350" y="81280"/>
                  </a:lnTo>
                  <a:lnTo>
                    <a:pt x="6350" y="74930"/>
                  </a:lnTo>
                  <a:close/>
                </a:path>
                <a:path w="6350" h="723900">
                  <a:moveTo>
                    <a:pt x="6350" y="81280"/>
                  </a:moveTo>
                  <a:lnTo>
                    <a:pt x="0" y="81280"/>
                  </a:lnTo>
                  <a:lnTo>
                    <a:pt x="0" y="83820"/>
                  </a:lnTo>
                  <a:lnTo>
                    <a:pt x="6350" y="83820"/>
                  </a:lnTo>
                  <a:lnTo>
                    <a:pt x="6350" y="81280"/>
                  </a:lnTo>
                  <a:close/>
                </a:path>
                <a:path w="6350" h="723900">
                  <a:moveTo>
                    <a:pt x="6350" y="83820"/>
                  </a:moveTo>
                  <a:lnTo>
                    <a:pt x="0" y="83820"/>
                  </a:lnTo>
                  <a:lnTo>
                    <a:pt x="0" y="87630"/>
                  </a:lnTo>
                  <a:lnTo>
                    <a:pt x="6350" y="87630"/>
                  </a:lnTo>
                  <a:lnTo>
                    <a:pt x="6350" y="83820"/>
                  </a:lnTo>
                  <a:close/>
                </a:path>
                <a:path w="6350" h="723900">
                  <a:moveTo>
                    <a:pt x="6350" y="87630"/>
                  </a:moveTo>
                  <a:lnTo>
                    <a:pt x="0" y="87630"/>
                  </a:lnTo>
                  <a:lnTo>
                    <a:pt x="0" y="93980"/>
                  </a:lnTo>
                  <a:lnTo>
                    <a:pt x="6350" y="93980"/>
                  </a:lnTo>
                  <a:lnTo>
                    <a:pt x="6350" y="87630"/>
                  </a:lnTo>
                  <a:close/>
                </a:path>
                <a:path w="6350" h="723900">
                  <a:moveTo>
                    <a:pt x="6350" y="93980"/>
                  </a:moveTo>
                  <a:lnTo>
                    <a:pt x="0" y="93980"/>
                  </a:lnTo>
                  <a:lnTo>
                    <a:pt x="0" y="96520"/>
                  </a:lnTo>
                  <a:lnTo>
                    <a:pt x="6350" y="96520"/>
                  </a:lnTo>
                  <a:lnTo>
                    <a:pt x="6350" y="93980"/>
                  </a:lnTo>
                  <a:close/>
                </a:path>
                <a:path w="6350" h="723900">
                  <a:moveTo>
                    <a:pt x="6350" y="96520"/>
                  </a:moveTo>
                  <a:lnTo>
                    <a:pt x="0" y="96520"/>
                  </a:lnTo>
                  <a:lnTo>
                    <a:pt x="0" y="100330"/>
                  </a:lnTo>
                  <a:lnTo>
                    <a:pt x="6350" y="100330"/>
                  </a:lnTo>
                  <a:lnTo>
                    <a:pt x="6350" y="96520"/>
                  </a:lnTo>
                  <a:close/>
                </a:path>
                <a:path w="6350" h="723900">
                  <a:moveTo>
                    <a:pt x="6350" y="100330"/>
                  </a:moveTo>
                  <a:lnTo>
                    <a:pt x="0" y="100330"/>
                  </a:lnTo>
                  <a:lnTo>
                    <a:pt x="0" y="106680"/>
                  </a:lnTo>
                  <a:lnTo>
                    <a:pt x="6350" y="106680"/>
                  </a:lnTo>
                  <a:lnTo>
                    <a:pt x="6350" y="100330"/>
                  </a:lnTo>
                  <a:close/>
                </a:path>
                <a:path w="6350" h="723900">
                  <a:moveTo>
                    <a:pt x="6350" y="106680"/>
                  </a:moveTo>
                  <a:lnTo>
                    <a:pt x="0" y="106680"/>
                  </a:lnTo>
                  <a:lnTo>
                    <a:pt x="0" y="109220"/>
                  </a:lnTo>
                  <a:lnTo>
                    <a:pt x="6350" y="109220"/>
                  </a:lnTo>
                  <a:lnTo>
                    <a:pt x="6350" y="106680"/>
                  </a:lnTo>
                  <a:close/>
                </a:path>
                <a:path w="6350" h="723900">
                  <a:moveTo>
                    <a:pt x="6350" y="109220"/>
                  </a:moveTo>
                  <a:lnTo>
                    <a:pt x="0" y="109220"/>
                  </a:lnTo>
                  <a:lnTo>
                    <a:pt x="0" y="113030"/>
                  </a:lnTo>
                  <a:lnTo>
                    <a:pt x="6350" y="113030"/>
                  </a:lnTo>
                  <a:lnTo>
                    <a:pt x="6350" y="109220"/>
                  </a:lnTo>
                  <a:close/>
                </a:path>
                <a:path w="6350" h="723900">
                  <a:moveTo>
                    <a:pt x="6350" y="113030"/>
                  </a:moveTo>
                  <a:lnTo>
                    <a:pt x="0" y="113030"/>
                  </a:lnTo>
                  <a:lnTo>
                    <a:pt x="0" y="115570"/>
                  </a:lnTo>
                  <a:lnTo>
                    <a:pt x="6350" y="115570"/>
                  </a:lnTo>
                  <a:lnTo>
                    <a:pt x="6350" y="113030"/>
                  </a:lnTo>
                  <a:close/>
                </a:path>
                <a:path w="6350" h="723900">
                  <a:moveTo>
                    <a:pt x="6350" y="115570"/>
                  </a:moveTo>
                  <a:lnTo>
                    <a:pt x="0" y="115570"/>
                  </a:lnTo>
                  <a:lnTo>
                    <a:pt x="0" y="119380"/>
                  </a:lnTo>
                  <a:lnTo>
                    <a:pt x="6350" y="119380"/>
                  </a:lnTo>
                  <a:lnTo>
                    <a:pt x="6350" y="115570"/>
                  </a:lnTo>
                  <a:close/>
                </a:path>
                <a:path w="6350" h="723900">
                  <a:moveTo>
                    <a:pt x="6350" y="119380"/>
                  </a:moveTo>
                  <a:lnTo>
                    <a:pt x="0" y="119380"/>
                  </a:lnTo>
                  <a:lnTo>
                    <a:pt x="0" y="121920"/>
                  </a:lnTo>
                  <a:lnTo>
                    <a:pt x="6350" y="121920"/>
                  </a:lnTo>
                  <a:lnTo>
                    <a:pt x="6350" y="119380"/>
                  </a:lnTo>
                  <a:close/>
                </a:path>
                <a:path w="6350" h="723900">
                  <a:moveTo>
                    <a:pt x="6350" y="121920"/>
                  </a:moveTo>
                  <a:lnTo>
                    <a:pt x="0" y="121920"/>
                  </a:lnTo>
                  <a:lnTo>
                    <a:pt x="0" y="125730"/>
                  </a:lnTo>
                  <a:lnTo>
                    <a:pt x="6350" y="125730"/>
                  </a:lnTo>
                  <a:lnTo>
                    <a:pt x="6350" y="121920"/>
                  </a:lnTo>
                  <a:close/>
                </a:path>
                <a:path w="6350" h="723900">
                  <a:moveTo>
                    <a:pt x="6350" y="125730"/>
                  </a:moveTo>
                  <a:lnTo>
                    <a:pt x="0" y="125730"/>
                  </a:lnTo>
                  <a:lnTo>
                    <a:pt x="0" y="128270"/>
                  </a:lnTo>
                  <a:lnTo>
                    <a:pt x="6350" y="128270"/>
                  </a:lnTo>
                  <a:lnTo>
                    <a:pt x="6350" y="125730"/>
                  </a:lnTo>
                  <a:close/>
                </a:path>
                <a:path w="6350" h="723900">
                  <a:moveTo>
                    <a:pt x="6350" y="128270"/>
                  </a:moveTo>
                  <a:lnTo>
                    <a:pt x="0" y="128270"/>
                  </a:lnTo>
                  <a:lnTo>
                    <a:pt x="0" y="132080"/>
                  </a:lnTo>
                  <a:lnTo>
                    <a:pt x="6350" y="132080"/>
                  </a:lnTo>
                  <a:lnTo>
                    <a:pt x="6350" y="128270"/>
                  </a:lnTo>
                  <a:close/>
                </a:path>
                <a:path w="6350" h="723900">
                  <a:moveTo>
                    <a:pt x="6350" y="132080"/>
                  </a:moveTo>
                  <a:lnTo>
                    <a:pt x="0" y="132080"/>
                  </a:lnTo>
                  <a:lnTo>
                    <a:pt x="0" y="134620"/>
                  </a:lnTo>
                  <a:lnTo>
                    <a:pt x="6350" y="134620"/>
                  </a:lnTo>
                  <a:lnTo>
                    <a:pt x="6350" y="132080"/>
                  </a:lnTo>
                  <a:close/>
                </a:path>
                <a:path w="6350" h="723900">
                  <a:moveTo>
                    <a:pt x="6350" y="134620"/>
                  </a:moveTo>
                  <a:lnTo>
                    <a:pt x="0" y="134620"/>
                  </a:lnTo>
                  <a:lnTo>
                    <a:pt x="0" y="138430"/>
                  </a:lnTo>
                  <a:lnTo>
                    <a:pt x="6350" y="138430"/>
                  </a:lnTo>
                  <a:lnTo>
                    <a:pt x="6350" y="134620"/>
                  </a:lnTo>
                  <a:close/>
                </a:path>
                <a:path w="6350" h="723900">
                  <a:moveTo>
                    <a:pt x="6350" y="138430"/>
                  </a:moveTo>
                  <a:lnTo>
                    <a:pt x="0" y="138430"/>
                  </a:lnTo>
                  <a:lnTo>
                    <a:pt x="0" y="140970"/>
                  </a:lnTo>
                  <a:lnTo>
                    <a:pt x="6350" y="140970"/>
                  </a:lnTo>
                  <a:lnTo>
                    <a:pt x="6350" y="138430"/>
                  </a:lnTo>
                  <a:close/>
                </a:path>
                <a:path w="6350" h="723900">
                  <a:moveTo>
                    <a:pt x="6350" y="140970"/>
                  </a:moveTo>
                  <a:lnTo>
                    <a:pt x="0" y="140970"/>
                  </a:lnTo>
                  <a:lnTo>
                    <a:pt x="0" y="147320"/>
                  </a:lnTo>
                  <a:lnTo>
                    <a:pt x="6350" y="147320"/>
                  </a:lnTo>
                  <a:lnTo>
                    <a:pt x="6350" y="140970"/>
                  </a:lnTo>
                  <a:close/>
                </a:path>
                <a:path w="6350" h="723900">
                  <a:moveTo>
                    <a:pt x="6350" y="147320"/>
                  </a:moveTo>
                  <a:lnTo>
                    <a:pt x="0" y="147320"/>
                  </a:lnTo>
                  <a:lnTo>
                    <a:pt x="0" y="151130"/>
                  </a:lnTo>
                  <a:lnTo>
                    <a:pt x="6350" y="151130"/>
                  </a:lnTo>
                  <a:lnTo>
                    <a:pt x="6350" y="147320"/>
                  </a:lnTo>
                  <a:close/>
                </a:path>
                <a:path w="6350" h="723900">
                  <a:moveTo>
                    <a:pt x="6350" y="151130"/>
                  </a:moveTo>
                  <a:lnTo>
                    <a:pt x="0" y="151130"/>
                  </a:lnTo>
                  <a:lnTo>
                    <a:pt x="0" y="153670"/>
                  </a:lnTo>
                  <a:lnTo>
                    <a:pt x="6350" y="153670"/>
                  </a:lnTo>
                  <a:lnTo>
                    <a:pt x="6350" y="151130"/>
                  </a:lnTo>
                  <a:close/>
                </a:path>
                <a:path w="6350" h="723900">
                  <a:moveTo>
                    <a:pt x="6350" y="153670"/>
                  </a:moveTo>
                  <a:lnTo>
                    <a:pt x="0" y="153670"/>
                  </a:lnTo>
                  <a:lnTo>
                    <a:pt x="0" y="157480"/>
                  </a:lnTo>
                  <a:lnTo>
                    <a:pt x="6350" y="157480"/>
                  </a:lnTo>
                  <a:lnTo>
                    <a:pt x="6350" y="153670"/>
                  </a:lnTo>
                  <a:close/>
                </a:path>
                <a:path w="6350" h="723900">
                  <a:moveTo>
                    <a:pt x="6350" y="157480"/>
                  </a:moveTo>
                  <a:lnTo>
                    <a:pt x="0" y="157480"/>
                  </a:lnTo>
                  <a:lnTo>
                    <a:pt x="0" y="160020"/>
                  </a:lnTo>
                  <a:lnTo>
                    <a:pt x="6350" y="160020"/>
                  </a:lnTo>
                  <a:lnTo>
                    <a:pt x="6350" y="157480"/>
                  </a:lnTo>
                  <a:close/>
                </a:path>
                <a:path w="6350" h="723900">
                  <a:moveTo>
                    <a:pt x="6350" y="160020"/>
                  </a:moveTo>
                  <a:lnTo>
                    <a:pt x="0" y="160020"/>
                  </a:lnTo>
                  <a:lnTo>
                    <a:pt x="0" y="166370"/>
                  </a:lnTo>
                  <a:lnTo>
                    <a:pt x="6350" y="166370"/>
                  </a:lnTo>
                  <a:lnTo>
                    <a:pt x="6350" y="160020"/>
                  </a:lnTo>
                  <a:close/>
                </a:path>
                <a:path w="6350" h="723900">
                  <a:moveTo>
                    <a:pt x="6350" y="166370"/>
                  </a:moveTo>
                  <a:lnTo>
                    <a:pt x="0" y="166370"/>
                  </a:lnTo>
                  <a:lnTo>
                    <a:pt x="0" y="170180"/>
                  </a:lnTo>
                  <a:lnTo>
                    <a:pt x="6350" y="170180"/>
                  </a:lnTo>
                  <a:lnTo>
                    <a:pt x="6350" y="166370"/>
                  </a:lnTo>
                  <a:close/>
                </a:path>
                <a:path w="6350" h="723900">
                  <a:moveTo>
                    <a:pt x="6350" y="170180"/>
                  </a:moveTo>
                  <a:lnTo>
                    <a:pt x="0" y="170180"/>
                  </a:lnTo>
                  <a:lnTo>
                    <a:pt x="0" y="179070"/>
                  </a:lnTo>
                  <a:lnTo>
                    <a:pt x="6350" y="179070"/>
                  </a:lnTo>
                  <a:lnTo>
                    <a:pt x="6350" y="170180"/>
                  </a:lnTo>
                  <a:close/>
                </a:path>
                <a:path w="6350" h="723900">
                  <a:moveTo>
                    <a:pt x="6350" y="179070"/>
                  </a:moveTo>
                  <a:lnTo>
                    <a:pt x="0" y="179070"/>
                  </a:lnTo>
                  <a:lnTo>
                    <a:pt x="0" y="181610"/>
                  </a:lnTo>
                  <a:lnTo>
                    <a:pt x="3810" y="181610"/>
                  </a:lnTo>
                  <a:lnTo>
                    <a:pt x="3810" y="182880"/>
                  </a:lnTo>
                  <a:lnTo>
                    <a:pt x="6350" y="182880"/>
                  </a:lnTo>
                  <a:lnTo>
                    <a:pt x="6350" y="179070"/>
                  </a:lnTo>
                  <a:close/>
                </a:path>
                <a:path w="6350" h="723900">
                  <a:moveTo>
                    <a:pt x="6350" y="720090"/>
                  </a:moveTo>
                  <a:lnTo>
                    <a:pt x="0" y="720090"/>
                  </a:lnTo>
                  <a:lnTo>
                    <a:pt x="0" y="723900"/>
                  </a:lnTo>
                  <a:lnTo>
                    <a:pt x="6350" y="723900"/>
                  </a:lnTo>
                  <a:lnTo>
                    <a:pt x="6350" y="720090"/>
                  </a:lnTo>
                  <a:close/>
                </a:path>
                <a:path w="6350" h="723900">
                  <a:moveTo>
                    <a:pt x="6350" y="717550"/>
                  </a:moveTo>
                  <a:lnTo>
                    <a:pt x="0" y="717550"/>
                  </a:lnTo>
                  <a:lnTo>
                    <a:pt x="0" y="718820"/>
                  </a:lnTo>
                  <a:lnTo>
                    <a:pt x="6350" y="718820"/>
                  </a:lnTo>
                  <a:lnTo>
                    <a:pt x="6350" y="717550"/>
                  </a:lnTo>
                  <a:close/>
                </a:path>
                <a:path w="6350" h="723900">
                  <a:moveTo>
                    <a:pt x="6350" y="713740"/>
                  </a:moveTo>
                  <a:lnTo>
                    <a:pt x="0" y="713740"/>
                  </a:lnTo>
                  <a:lnTo>
                    <a:pt x="0" y="716280"/>
                  </a:lnTo>
                  <a:lnTo>
                    <a:pt x="6350" y="716280"/>
                  </a:lnTo>
                  <a:lnTo>
                    <a:pt x="6350" y="713740"/>
                  </a:lnTo>
                  <a:close/>
                </a:path>
                <a:path w="6350" h="723900">
                  <a:moveTo>
                    <a:pt x="6350" y="711200"/>
                  </a:moveTo>
                  <a:lnTo>
                    <a:pt x="0" y="711200"/>
                  </a:lnTo>
                  <a:lnTo>
                    <a:pt x="0" y="712470"/>
                  </a:lnTo>
                  <a:lnTo>
                    <a:pt x="6350" y="712470"/>
                  </a:lnTo>
                  <a:lnTo>
                    <a:pt x="6350" y="711200"/>
                  </a:lnTo>
                  <a:close/>
                </a:path>
                <a:path w="6350" h="723900">
                  <a:moveTo>
                    <a:pt x="6350" y="707390"/>
                  </a:moveTo>
                  <a:lnTo>
                    <a:pt x="0" y="707390"/>
                  </a:lnTo>
                  <a:lnTo>
                    <a:pt x="0" y="709930"/>
                  </a:lnTo>
                  <a:lnTo>
                    <a:pt x="6350" y="709930"/>
                  </a:lnTo>
                  <a:lnTo>
                    <a:pt x="6350" y="707390"/>
                  </a:lnTo>
                  <a:close/>
                </a:path>
                <a:path w="6350" h="723900">
                  <a:moveTo>
                    <a:pt x="6350" y="704850"/>
                  </a:moveTo>
                  <a:lnTo>
                    <a:pt x="0" y="704850"/>
                  </a:lnTo>
                  <a:lnTo>
                    <a:pt x="0" y="706120"/>
                  </a:lnTo>
                  <a:lnTo>
                    <a:pt x="6350" y="706120"/>
                  </a:lnTo>
                  <a:lnTo>
                    <a:pt x="6350" y="704850"/>
                  </a:lnTo>
                  <a:close/>
                </a:path>
                <a:path w="6350" h="723900">
                  <a:moveTo>
                    <a:pt x="6350" y="701040"/>
                  </a:moveTo>
                  <a:lnTo>
                    <a:pt x="0" y="701040"/>
                  </a:lnTo>
                  <a:lnTo>
                    <a:pt x="0" y="703580"/>
                  </a:lnTo>
                  <a:lnTo>
                    <a:pt x="6350" y="703580"/>
                  </a:lnTo>
                  <a:lnTo>
                    <a:pt x="6350" y="701040"/>
                  </a:lnTo>
                  <a:close/>
                </a:path>
                <a:path w="6350" h="723900">
                  <a:moveTo>
                    <a:pt x="6350" y="698500"/>
                  </a:moveTo>
                  <a:lnTo>
                    <a:pt x="0" y="698500"/>
                  </a:lnTo>
                  <a:lnTo>
                    <a:pt x="0" y="699770"/>
                  </a:lnTo>
                  <a:lnTo>
                    <a:pt x="6350" y="699770"/>
                  </a:lnTo>
                  <a:lnTo>
                    <a:pt x="6350" y="698500"/>
                  </a:lnTo>
                  <a:close/>
                </a:path>
                <a:path w="6350" h="723900">
                  <a:moveTo>
                    <a:pt x="6350" y="694690"/>
                  </a:moveTo>
                  <a:lnTo>
                    <a:pt x="0" y="694690"/>
                  </a:lnTo>
                  <a:lnTo>
                    <a:pt x="0" y="697230"/>
                  </a:lnTo>
                  <a:lnTo>
                    <a:pt x="6350" y="697230"/>
                  </a:lnTo>
                  <a:lnTo>
                    <a:pt x="6350" y="694690"/>
                  </a:lnTo>
                  <a:close/>
                </a:path>
                <a:path w="6350" h="723900">
                  <a:moveTo>
                    <a:pt x="6350" y="692150"/>
                  </a:moveTo>
                  <a:lnTo>
                    <a:pt x="0" y="692150"/>
                  </a:lnTo>
                  <a:lnTo>
                    <a:pt x="0" y="693420"/>
                  </a:lnTo>
                  <a:lnTo>
                    <a:pt x="6350" y="693420"/>
                  </a:lnTo>
                  <a:lnTo>
                    <a:pt x="6350" y="692150"/>
                  </a:lnTo>
                  <a:close/>
                </a:path>
                <a:path w="6350" h="723900">
                  <a:moveTo>
                    <a:pt x="6350" y="688340"/>
                  </a:moveTo>
                  <a:lnTo>
                    <a:pt x="0" y="688340"/>
                  </a:lnTo>
                  <a:lnTo>
                    <a:pt x="0" y="690880"/>
                  </a:lnTo>
                  <a:lnTo>
                    <a:pt x="6350" y="690880"/>
                  </a:lnTo>
                  <a:lnTo>
                    <a:pt x="6350" y="688340"/>
                  </a:lnTo>
                  <a:close/>
                </a:path>
                <a:path w="6350" h="723900">
                  <a:moveTo>
                    <a:pt x="6350" y="685800"/>
                  </a:moveTo>
                  <a:lnTo>
                    <a:pt x="0" y="685800"/>
                  </a:lnTo>
                  <a:lnTo>
                    <a:pt x="0" y="687070"/>
                  </a:lnTo>
                  <a:lnTo>
                    <a:pt x="6350" y="687070"/>
                  </a:lnTo>
                  <a:lnTo>
                    <a:pt x="6350" y="685800"/>
                  </a:lnTo>
                  <a:close/>
                </a:path>
                <a:path w="6350" h="723900">
                  <a:moveTo>
                    <a:pt x="6350" y="681990"/>
                  </a:moveTo>
                  <a:lnTo>
                    <a:pt x="0" y="681990"/>
                  </a:lnTo>
                  <a:lnTo>
                    <a:pt x="0" y="684530"/>
                  </a:lnTo>
                  <a:lnTo>
                    <a:pt x="6350" y="684530"/>
                  </a:lnTo>
                  <a:lnTo>
                    <a:pt x="6350" y="681990"/>
                  </a:lnTo>
                  <a:close/>
                </a:path>
                <a:path w="6350" h="723900">
                  <a:moveTo>
                    <a:pt x="6350" y="679450"/>
                  </a:moveTo>
                  <a:lnTo>
                    <a:pt x="0" y="679450"/>
                  </a:lnTo>
                  <a:lnTo>
                    <a:pt x="0" y="680720"/>
                  </a:lnTo>
                  <a:lnTo>
                    <a:pt x="6350" y="680720"/>
                  </a:lnTo>
                  <a:lnTo>
                    <a:pt x="6350" y="679450"/>
                  </a:lnTo>
                  <a:close/>
                </a:path>
                <a:path w="6350" h="723900">
                  <a:moveTo>
                    <a:pt x="6350" y="675640"/>
                  </a:moveTo>
                  <a:lnTo>
                    <a:pt x="0" y="675640"/>
                  </a:lnTo>
                  <a:lnTo>
                    <a:pt x="0" y="678180"/>
                  </a:lnTo>
                  <a:lnTo>
                    <a:pt x="6350" y="678180"/>
                  </a:lnTo>
                  <a:lnTo>
                    <a:pt x="6350" y="675640"/>
                  </a:lnTo>
                  <a:close/>
                </a:path>
                <a:path w="6350" h="723900">
                  <a:moveTo>
                    <a:pt x="6350" y="673100"/>
                  </a:moveTo>
                  <a:lnTo>
                    <a:pt x="0" y="673100"/>
                  </a:lnTo>
                  <a:lnTo>
                    <a:pt x="0" y="674370"/>
                  </a:lnTo>
                  <a:lnTo>
                    <a:pt x="6350" y="674370"/>
                  </a:lnTo>
                  <a:lnTo>
                    <a:pt x="6350" y="673100"/>
                  </a:lnTo>
                  <a:close/>
                </a:path>
                <a:path w="6350" h="723900">
                  <a:moveTo>
                    <a:pt x="6350" y="669290"/>
                  </a:moveTo>
                  <a:lnTo>
                    <a:pt x="0" y="669290"/>
                  </a:lnTo>
                  <a:lnTo>
                    <a:pt x="0" y="671830"/>
                  </a:lnTo>
                  <a:lnTo>
                    <a:pt x="6350" y="671830"/>
                  </a:lnTo>
                  <a:lnTo>
                    <a:pt x="6350" y="669290"/>
                  </a:lnTo>
                  <a:close/>
                </a:path>
                <a:path w="6350" h="723900">
                  <a:moveTo>
                    <a:pt x="6350" y="666750"/>
                  </a:moveTo>
                  <a:lnTo>
                    <a:pt x="0" y="666750"/>
                  </a:lnTo>
                  <a:lnTo>
                    <a:pt x="0" y="668020"/>
                  </a:lnTo>
                  <a:lnTo>
                    <a:pt x="6350" y="668020"/>
                  </a:lnTo>
                  <a:lnTo>
                    <a:pt x="6350" y="666750"/>
                  </a:lnTo>
                  <a:close/>
                </a:path>
                <a:path w="6350" h="723900">
                  <a:moveTo>
                    <a:pt x="6350" y="662940"/>
                  </a:moveTo>
                  <a:lnTo>
                    <a:pt x="0" y="662940"/>
                  </a:lnTo>
                  <a:lnTo>
                    <a:pt x="0" y="665480"/>
                  </a:lnTo>
                  <a:lnTo>
                    <a:pt x="6350" y="665480"/>
                  </a:lnTo>
                  <a:lnTo>
                    <a:pt x="6350" y="662940"/>
                  </a:lnTo>
                  <a:close/>
                </a:path>
                <a:path w="6350" h="723900">
                  <a:moveTo>
                    <a:pt x="6350" y="660400"/>
                  </a:moveTo>
                  <a:lnTo>
                    <a:pt x="0" y="660400"/>
                  </a:lnTo>
                  <a:lnTo>
                    <a:pt x="0" y="661670"/>
                  </a:lnTo>
                  <a:lnTo>
                    <a:pt x="6350" y="661670"/>
                  </a:lnTo>
                  <a:lnTo>
                    <a:pt x="6350" y="660400"/>
                  </a:lnTo>
                  <a:close/>
                </a:path>
                <a:path w="6350" h="723900">
                  <a:moveTo>
                    <a:pt x="6350" y="655320"/>
                  </a:moveTo>
                  <a:lnTo>
                    <a:pt x="0" y="655320"/>
                  </a:lnTo>
                  <a:lnTo>
                    <a:pt x="0" y="659130"/>
                  </a:lnTo>
                  <a:lnTo>
                    <a:pt x="6350" y="659130"/>
                  </a:lnTo>
                  <a:lnTo>
                    <a:pt x="6350" y="655320"/>
                  </a:lnTo>
                  <a:close/>
                </a:path>
                <a:path w="6350" h="723900">
                  <a:moveTo>
                    <a:pt x="6350" y="648970"/>
                  </a:moveTo>
                  <a:lnTo>
                    <a:pt x="0" y="648970"/>
                  </a:lnTo>
                  <a:lnTo>
                    <a:pt x="0" y="654050"/>
                  </a:lnTo>
                  <a:lnTo>
                    <a:pt x="6350" y="654050"/>
                  </a:lnTo>
                  <a:lnTo>
                    <a:pt x="6350" y="648970"/>
                  </a:lnTo>
                  <a:close/>
                </a:path>
                <a:path w="6350" h="723900">
                  <a:moveTo>
                    <a:pt x="6350" y="642620"/>
                  </a:moveTo>
                  <a:lnTo>
                    <a:pt x="0" y="642620"/>
                  </a:lnTo>
                  <a:lnTo>
                    <a:pt x="0" y="647700"/>
                  </a:lnTo>
                  <a:lnTo>
                    <a:pt x="6350" y="647700"/>
                  </a:lnTo>
                  <a:lnTo>
                    <a:pt x="6350" y="642620"/>
                  </a:lnTo>
                  <a:close/>
                </a:path>
                <a:path w="6350" h="723900">
                  <a:moveTo>
                    <a:pt x="6350" y="636270"/>
                  </a:moveTo>
                  <a:lnTo>
                    <a:pt x="0" y="636270"/>
                  </a:lnTo>
                  <a:lnTo>
                    <a:pt x="0" y="641350"/>
                  </a:lnTo>
                  <a:lnTo>
                    <a:pt x="6350" y="641350"/>
                  </a:lnTo>
                  <a:lnTo>
                    <a:pt x="6350" y="636270"/>
                  </a:lnTo>
                  <a:close/>
                </a:path>
                <a:path w="6350" h="723900">
                  <a:moveTo>
                    <a:pt x="6350" y="629920"/>
                  </a:moveTo>
                  <a:lnTo>
                    <a:pt x="0" y="629920"/>
                  </a:lnTo>
                  <a:lnTo>
                    <a:pt x="0" y="635000"/>
                  </a:lnTo>
                  <a:lnTo>
                    <a:pt x="6350" y="635000"/>
                  </a:lnTo>
                  <a:lnTo>
                    <a:pt x="6350" y="629920"/>
                  </a:lnTo>
                  <a:close/>
                </a:path>
                <a:path w="6350" h="723900">
                  <a:moveTo>
                    <a:pt x="6350" y="623570"/>
                  </a:moveTo>
                  <a:lnTo>
                    <a:pt x="0" y="623570"/>
                  </a:lnTo>
                  <a:lnTo>
                    <a:pt x="0" y="628650"/>
                  </a:lnTo>
                  <a:lnTo>
                    <a:pt x="6350" y="628650"/>
                  </a:lnTo>
                  <a:lnTo>
                    <a:pt x="6350" y="623570"/>
                  </a:lnTo>
                  <a:close/>
                </a:path>
                <a:path w="6350" h="723900">
                  <a:moveTo>
                    <a:pt x="6350" y="617220"/>
                  </a:moveTo>
                  <a:lnTo>
                    <a:pt x="0" y="617220"/>
                  </a:lnTo>
                  <a:lnTo>
                    <a:pt x="0" y="622300"/>
                  </a:lnTo>
                  <a:lnTo>
                    <a:pt x="6350" y="622300"/>
                  </a:lnTo>
                  <a:lnTo>
                    <a:pt x="6350" y="617220"/>
                  </a:lnTo>
                  <a:close/>
                </a:path>
                <a:path w="6350" h="723900">
                  <a:moveTo>
                    <a:pt x="6350" y="610870"/>
                  </a:moveTo>
                  <a:lnTo>
                    <a:pt x="0" y="610870"/>
                  </a:lnTo>
                  <a:lnTo>
                    <a:pt x="0" y="615950"/>
                  </a:lnTo>
                  <a:lnTo>
                    <a:pt x="6350" y="615950"/>
                  </a:lnTo>
                  <a:lnTo>
                    <a:pt x="6350" y="610870"/>
                  </a:lnTo>
                  <a:close/>
                </a:path>
                <a:path w="6350" h="723900">
                  <a:moveTo>
                    <a:pt x="6350" y="604520"/>
                  </a:moveTo>
                  <a:lnTo>
                    <a:pt x="0" y="604520"/>
                  </a:lnTo>
                  <a:lnTo>
                    <a:pt x="0" y="609600"/>
                  </a:lnTo>
                  <a:lnTo>
                    <a:pt x="6350" y="609600"/>
                  </a:lnTo>
                  <a:lnTo>
                    <a:pt x="6350" y="604520"/>
                  </a:lnTo>
                  <a:close/>
                </a:path>
                <a:path w="6350" h="723900">
                  <a:moveTo>
                    <a:pt x="6350" y="598170"/>
                  </a:moveTo>
                  <a:lnTo>
                    <a:pt x="0" y="598170"/>
                  </a:lnTo>
                  <a:lnTo>
                    <a:pt x="0" y="603250"/>
                  </a:lnTo>
                  <a:lnTo>
                    <a:pt x="6350" y="603250"/>
                  </a:lnTo>
                  <a:lnTo>
                    <a:pt x="6350" y="598170"/>
                  </a:lnTo>
                  <a:close/>
                </a:path>
                <a:path w="6350" h="723900">
                  <a:moveTo>
                    <a:pt x="6350" y="591820"/>
                  </a:moveTo>
                  <a:lnTo>
                    <a:pt x="0" y="591820"/>
                  </a:lnTo>
                  <a:lnTo>
                    <a:pt x="0" y="596900"/>
                  </a:lnTo>
                  <a:lnTo>
                    <a:pt x="6350" y="596900"/>
                  </a:lnTo>
                  <a:lnTo>
                    <a:pt x="6350" y="591820"/>
                  </a:lnTo>
                  <a:close/>
                </a:path>
                <a:path w="6350" h="723900">
                  <a:moveTo>
                    <a:pt x="6350" y="585470"/>
                  </a:moveTo>
                  <a:lnTo>
                    <a:pt x="0" y="585470"/>
                  </a:lnTo>
                  <a:lnTo>
                    <a:pt x="0" y="590550"/>
                  </a:lnTo>
                  <a:lnTo>
                    <a:pt x="6350" y="590550"/>
                  </a:lnTo>
                  <a:lnTo>
                    <a:pt x="6350" y="585470"/>
                  </a:lnTo>
                  <a:close/>
                </a:path>
                <a:path w="6350" h="723900">
                  <a:moveTo>
                    <a:pt x="6350" y="579120"/>
                  </a:moveTo>
                  <a:lnTo>
                    <a:pt x="0" y="579120"/>
                  </a:lnTo>
                  <a:lnTo>
                    <a:pt x="0" y="584200"/>
                  </a:lnTo>
                  <a:lnTo>
                    <a:pt x="6350" y="584200"/>
                  </a:lnTo>
                  <a:lnTo>
                    <a:pt x="6350" y="579120"/>
                  </a:lnTo>
                  <a:close/>
                </a:path>
                <a:path w="6350" h="723900">
                  <a:moveTo>
                    <a:pt x="6350" y="571500"/>
                  </a:moveTo>
                  <a:lnTo>
                    <a:pt x="0" y="571500"/>
                  </a:lnTo>
                  <a:lnTo>
                    <a:pt x="0" y="577850"/>
                  </a:lnTo>
                  <a:lnTo>
                    <a:pt x="6350" y="577850"/>
                  </a:lnTo>
                  <a:lnTo>
                    <a:pt x="6350" y="571500"/>
                  </a:lnTo>
                  <a:close/>
                </a:path>
                <a:path w="6350" h="723900">
                  <a:moveTo>
                    <a:pt x="6350" y="566420"/>
                  </a:moveTo>
                  <a:lnTo>
                    <a:pt x="0" y="566420"/>
                  </a:lnTo>
                  <a:lnTo>
                    <a:pt x="0" y="570230"/>
                  </a:lnTo>
                  <a:lnTo>
                    <a:pt x="6350" y="570230"/>
                  </a:lnTo>
                  <a:lnTo>
                    <a:pt x="6350" y="566420"/>
                  </a:lnTo>
                  <a:close/>
                </a:path>
                <a:path w="6350" h="723900">
                  <a:moveTo>
                    <a:pt x="6350" y="560070"/>
                  </a:moveTo>
                  <a:lnTo>
                    <a:pt x="0" y="560070"/>
                  </a:lnTo>
                  <a:lnTo>
                    <a:pt x="0" y="565150"/>
                  </a:lnTo>
                  <a:lnTo>
                    <a:pt x="6350" y="565150"/>
                  </a:lnTo>
                  <a:lnTo>
                    <a:pt x="6350" y="560070"/>
                  </a:lnTo>
                  <a:close/>
                </a:path>
                <a:path w="6350" h="723900">
                  <a:moveTo>
                    <a:pt x="6350" y="552450"/>
                  </a:moveTo>
                  <a:lnTo>
                    <a:pt x="0" y="552450"/>
                  </a:lnTo>
                  <a:lnTo>
                    <a:pt x="0" y="558800"/>
                  </a:lnTo>
                  <a:lnTo>
                    <a:pt x="6350" y="558800"/>
                  </a:lnTo>
                  <a:lnTo>
                    <a:pt x="6350" y="552450"/>
                  </a:lnTo>
                  <a:close/>
                </a:path>
                <a:path w="6350" h="723900">
                  <a:moveTo>
                    <a:pt x="6350" y="547370"/>
                  </a:moveTo>
                  <a:lnTo>
                    <a:pt x="0" y="547370"/>
                  </a:lnTo>
                  <a:lnTo>
                    <a:pt x="0" y="551180"/>
                  </a:lnTo>
                  <a:lnTo>
                    <a:pt x="6350" y="551180"/>
                  </a:lnTo>
                  <a:lnTo>
                    <a:pt x="6350" y="547370"/>
                  </a:lnTo>
                  <a:close/>
                </a:path>
                <a:path w="6350" h="723900">
                  <a:moveTo>
                    <a:pt x="6350" y="542290"/>
                  </a:moveTo>
                  <a:lnTo>
                    <a:pt x="2540" y="542290"/>
                  </a:lnTo>
                  <a:lnTo>
                    <a:pt x="2540" y="543560"/>
                  </a:lnTo>
                  <a:lnTo>
                    <a:pt x="0" y="543560"/>
                  </a:lnTo>
                  <a:lnTo>
                    <a:pt x="0" y="546100"/>
                  </a:lnTo>
                  <a:lnTo>
                    <a:pt x="6350" y="546100"/>
                  </a:lnTo>
                  <a:lnTo>
                    <a:pt x="6350" y="542290"/>
                  </a:lnTo>
                  <a:close/>
                </a:path>
              </a:pathLst>
            </a:custGeom>
            <a:solidFill>
              <a:srgbClr val="4E00F4"/>
            </a:solidFill>
          </p:spPr>
          <p:txBody>
            <a:bodyPr bIns="0" lIns="0" rIns="0" rtlCol="0" tIns="0" wrap="square"/>
            <a:p/>
          </p:txBody>
        </p:sp>
        <p:sp>
          <p:nvSpPr>
            <p:cNvPr id="1050487" name="object 1795"/>
            <p:cNvSpPr/>
            <p:nvPr/>
          </p:nvSpPr>
          <p:spPr>
            <a:xfrm>
              <a:off x="2641599" y="5793740"/>
              <a:ext cx="7620" cy="723900"/>
            </a:xfrm>
            <a:custGeom>
              <a:avLst/>
              <a:ahLst/>
              <a:rect l="l" t="t" r="r" b="b"/>
              <a:pathLst>
                <a:path w="7619" h="723900">
                  <a:moveTo>
                    <a:pt x="7619" y="0"/>
                  </a:moveTo>
                  <a:lnTo>
                    <a:pt x="0" y="0"/>
                  </a:lnTo>
                  <a:lnTo>
                    <a:pt x="0" y="1270"/>
                  </a:lnTo>
                  <a:lnTo>
                    <a:pt x="7619" y="1270"/>
                  </a:lnTo>
                  <a:lnTo>
                    <a:pt x="7619" y="0"/>
                  </a:lnTo>
                  <a:close/>
                </a:path>
                <a:path w="7619" h="723900">
                  <a:moveTo>
                    <a:pt x="7619" y="1270"/>
                  </a:moveTo>
                  <a:lnTo>
                    <a:pt x="0" y="1270"/>
                  </a:lnTo>
                  <a:lnTo>
                    <a:pt x="0" y="7620"/>
                  </a:lnTo>
                  <a:lnTo>
                    <a:pt x="7619" y="7620"/>
                  </a:lnTo>
                  <a:lnTo>
                    <a:pt x="7619" y="1270"/>
                  </a:lnTo>
                  <a:close/>
                </a:path>
                <a:path w="7619" h="723900">
                  <a:moveTo>
                    <a:pt x="7619" y="7620"/>
                  </a:moveTo>
                  <a:lnTo>
                    <a:pt x="0" y="7620"/>
                  </a:lnTo>
                  <a:lnTo>
                    <a:pt x="0" y="11430"/>
                  </a:lnTo>
                  <a:lnTo>
                    <a:pt x="7619" y="11430"/>
                  </a:lnTo>
                  <a:lnTo>
                    <a:pt x="7619" y="7620"/>
                  </a:lnTo>
                  <a:close/>
                </a:path>
                <a:path w="7619" h="723900">
                  <a:moveTo>
                    <a:pt x="7619" y="11430"/>
                  </a:moveTo>
                  <a:lnTo>
                    <a:pt x="0" y="11430"/>
                  </a:lnTo>
                  <a:lnTo>
                    <a:pt x="0" y="13970"/>
                  </a:lnTo>
                  <a:lnTo>
                    <a:pt x="7619" y="13970"/>
                  </a:lnTo>
                  <a:lnTo>
                    <a:pt x="7619" y="11430"/>
                  </a:lnTo>
                  <a:close/>
                </a:path>
                <a:path w="7619" h="723900">
                  <a:moveTo>
                    <a:pt x="7619" y="13970"/>
                  </a:moveTo>
                  <a:lnTo>
                    <a:pt x="0" y="13970"/>
                  </a:lnTo>
                  <a:lnTo>
                    <a:pt x="0" y="20320"/>
                  </a:lnTo>
                  <a:lnTo>
                    <a:pt x="7619" y="20320"/>
                  </a:lnTo>
                  <a:lnTo>
                    <a:pt x="7619" y="13970"/>
                  </a:lnTo>
                  <a:close/>
                </a:path>
                <a:path w="7619" h="723900">
                  <a:moveTo>
                    <a:pt x="7619" y="20320"/>
                  </a:moveTo>
                  <a:lnTo>
                    <a:pt x="0" y="20320"/>
                  </a:lnTo>
                  <a:lnTo>
                    <a:pt x="0" y="24130"/>
                  </a:lnTo>
                  <a:lnTo>
                    <a:pt x="7619" y="24130"/>
                  </a:lnTo>
                  <a:lnTo>
                    <a:pt x="7619" y="20320"/>
                  </a:lnTo>
                  <a:close/>
                </a:path>
                <a:path w="7619" h="723900">
                  <a:moveTo>
                    <a:pt x="7619" y="24130"/>
                  </a:moveTo>
                  <a:lnTo>
                    <a:pt x="0" y="24130"/>
                  </a:lnTo>
                  <a:lnTo>
                    <a:pt x="0" y="30480"/>
                  </a:lnTo>
                  <a:lnTo>
                    <a:pt x="7619" y="30480"/>
                  </a:lnTo>
                  <a:lnTo>
                    <a:pt x="7619" y="24130"/>
                  </a:lnTo>
                  <a:close/>
                </a:path>
                <a:path w="7619" h="723900">
                  <a:moveTo>
                    <a:pt x="7619" y="30480"/>
                  </a:moveTo>
                  <a:lnTo>
                    <a:pt x="0" y="30480"/>
                  </a:lnTo>
                  <a:lnTo>
                    <a:pt x="0" y="43180"/>
                  </a:lnTo>
                  <a:lnTo>
                    <a:pt x="7619" y="43180"/>
                  </a:lnTo>
                  <a:lnTo>
                    <a:pt x="7619" y="30480"/>
                  </a:lnTo>
                  <a:close/>
                </a:path>
                <a:path w="7619" h="723900">
                  <a:moveTo>
                    <a:pt x="7619" y="43180"/>
                  </a:moveTo>
                  <a:lnTo>
                    <a:pt x="0" y="43180"/>
                  </a:lnTo>
                  <a:lnTo>
                    <a:pt x="0" y="45720"/>
                  </a:lnTo>
                  <a:lnTo>
                    <a:pt x="7619" y="45720"/>
                  </a:lnTo>
                  <a:lnTo>
                    <a:pt x="7619" y="43180"/>
                  </a:lnTo>
                  <a:close/>
                </a:path>
                <a:path w="7619" h="723900">
                  <a:moveTo>
                    <a:pt x="7619" y="45720"/>
                  </a:moveTo>
                  <a:lnTo>
                    <a:pt x="0" y="45720"/>
                  </a:lnTo>
                  <a:lnTo>
                    <a:pt x="0" y="49530"/>
                  </a:lnTo>
                  <a:lnTo>
                    <a:pt x="7619" y="49530"/>
                  </a:lnTo>
                  <a:lnTo>
                    <a:pt x="7619" y="45720"/>
                  </a:lnTo>
                  <a:close/>
                </a:path>
                <a:path w="7619" h="723900">
                  <a:moveTo>
                    <a:pt x="7619" y="49530"/>
                  </a:moveTo>
                  <a:lnTo>
                    <a:pt x="0" y="49530"/>
                  </a:lnTo>
                  <a:lnTo>
                    <a:pt x="0" y="52070"/>
                  </a:lnTo>
                  <a:lnTo>
                    <a:pt x="7619" y="52070"/>
                  </a:lnTo>
                  <a:lnTo>
                    <a:pt x="7619" y="49530"/>
                  </a:lnTo>
                  <a:close/>
                </a:path>
                <a:path w="7619" h="723900">
                  <a:moveTo>
                    <a:pt x="7619" y="52070"/>
                  </a:moveTo>
                  <a:lnTo>
                    <a:pt x="0" y="52070"/>
                  </a:lnTo>
                  <a:lnTo>
                    <a:pt x="0" y="55880"/>
                  </a:lnTo>
                  <a:lnTo>
                    <a:pt x="7619" y="55880"/>
                  </a:lnTo>
                  <a:lnTo>
                    <a:pt x="7619" y="52070"/>
                  </a:lnTo>
                  <a:close/>
                </a:path>
                <a:path w="7619" h="723900">
                  <a:moveTo>
                    <a:pt x="7619" y="55880"/>
                  </a:moveTo>
                  <a:lnTo>
                    <a:pt x="0" y="55880"/>
                  </a:lnTo>
                  <a:lnTo>
                    <a:pt x="0" y="58420"/>
                  </a:lnTo>
                  <a:lnTo>
                    <a:pt x="7619" y="58420"/>
                  </a:lnTo>
                  <a:lnTo>
                    <a:pt x="7619" y="55880"/>
                  </a:lnTo>
                  <a:close/>
                </a:path>
                <a:path w="7619" h="723900">
                  <a:moveTo>
                    <a:pt x="7619" y="58420"/>
                  </a:moveTo>
                  <a:lnTo>
                    <a:pt x="0" y="58420"/>
                  </a:lnTo>
                  <a:lnTo>
                    <a:pt x="0" y="62230"/>
                  </a:lnTo>
                  <a:lnTo>
                    <a:pt x="7619" y="62230"/>
                  </a:lnTo>
                  <a:lnTo>
                    <a:pt x="7619" y="58420"/>
                  </a:lnTo>
                  <a:close/>
                </a:path>
                <a:path w="7619" h="723900">
                  <a:moveTo>
                    <a:pt x="7619" y="62230"/>
                  </a:moveTo>
                  <a:lnTo>
                    <a:pt x="0" y="62230"/>
                  </a:lnTo>
                  <a:lnTo>
                    <a:pt x="0" y="64770"/>
                  </a:lnTo>
                  <a:lnTo>
                    <a:pt x="7619" y="64770"/>
                  </a:lnTo>
                  <a:lnTo>
                    <a:pt x="7619" y="62230"/>
                  </a:lnTo>
                  <a:close/>
                </a:path>
                <a:path w="7619" h="723900">
                  <a:moveTo>
                    <a:pt x="7619" y="64770"/>
                  </a:moveTo>
                  <a:lnTo>
                    <a:pt x="0" y="64770"/>
                  </a:lnTo>
                  <a:lnTo>
                    <a:pt x="0" y="71120"/>
                  </a:lnTo>
                  <a:lnTo>
                    <a:pt x="7619" y="71120"/>
                  </a:lnTo>
                  <a:lnTo>
                    <a:pt x="7619" y="64770"/>
                  </a:lnTo>
                  <a:close/>
                </a:path>
                <a:path w="7619" h="723900">
                  <a:moveTo>
                    <a:pt x="7619" y="71120"/>
                  </a:moveTo>
                  <a:lnTo>
                    <a:pt x="0" y="71120"/>
                  </a:lnTo>
                  <a:lnTo>
                    <a:pt x="0" y="74930"/>
                  </a:lnTo>
                  <a:lnTo>
                    <a:pt x="7619" y="74930"/>
                  </a:lnTo>
                  <a:lnTo>
                    <a:pt x="7619" y="71120"/>
                  </a:lnTo>
                  <a:close/>
                </a:path>
                <a:path w="7619" h="723900">
                  <a:moveTo>
                    <a:pt x="7619" y="74930"/>
                  </a:moveTo>
                  <a:lnTo>
                    <a:pt x="0" y="74930"/>
                  </a:lnTo>
                  <a:lnTo>
                    <a:pt x="0" y="81280"/>
                  </a:lnTo>
                  <a:lnTo>
                    <a:pt x="7619" y="81280"/>
                  </a:lnTo>
                  <a:lnTo>
                    <a:pt x="7619" y="74930"/>
                  </a:lnTo>
                  <a:close/>
                </a:path>
                <a:path w="7619" h="723900">
                  <a:moveTo>
                    <a:pt x="7619" y="81280"/>
                  </a:moveTo>
                  <a:lnTo>
                    <a:pt x="0" y="81280"/>
                  </a:lnTo>
                  <a:lnTo>
                    <a:pt x="0" y="83820"/>
                  </a:lnTo>
                  <a:lnTo>
                    <a:pt x="7619" y="83820"/>
                  </a:lnTo>
                  <a:lnTo>
                    <a:pt x="7619" y="81280"/>
                  </a:lnTo>
                  <a:close/>
                </a:path>
                <a:path w="7619" h="723900">
                  <a:moveTo>
                    <a:pt x="7619" y="83820"/>
                  </a:moveTo>
                  <a:lnTo>
                    <a:pt x="0" y="83820"/>
                  </a:lnTo>
                  <a:lnTo>
                    <a:pt x="0" y="87630"/>
                  </a:lnTo>
                  <a:lnTo>
                    <a:pt x="7619" y="87630"/>
                  </a:lnTo>
                  <a:lnTo>
                    <a:pt x="7619" y="83820"/>
                  </a:lnTo>
                  <a:close/>
                </a:path>
                <a:path w="7619" h="723900">
                  <a:moveTo>
                    <a:pt x="7619" y="87630"/>
                  </a:moveTo>
                  <a:lnTo>
                    <a:pt x="0" y="87630"/>
                  </a:lnTo>
                  <a:lnTo>
                    <a:pt x="0" y="93980"/>
                  </a:lnTo>
                  <a:lnTo>
                    <a:pt x="7619" y="93980"/>
                  </a:lnTo>
                  <a:lnTo>
                    <a:pt x="7619" y="87630"/>
                  </a:lnTo>
                  <a:close/>
                </a:path>
                <a:path w="7619" h="723900">
                  <a:moveTo>
                    <a:pt x="7619" y="93980"/>
                  </a:moveTo>
                  <a:lnTo>
                    <a:pt x="0" y="93980"/>
                  </a:lnTo>
                  <a:lnTo>
                    <a:pt x="0" y="96520"/>
                  </a:lnTo>
                  <a:lnTo>
                    <a:pt x="7619" y="96520"/>
                  </a:lnTo>
                  <a:lnTo>
                    <a:pt x="7619" y="93980"/>
                  </a:lnTo>
                  <a:close/>
                </a:path>
                <a:path w="7619" h="723900">
                  <a:moveTo>
                    <a:pt x="7619" y="96520"/>
                  </a:moveTo>
                  <a:lnTo>
                    <a:pt x="0" y="96520"/>
                  </a:lnTo>
                  <a:lnTo>
                    <a:pt x="0" y="100330"/>
                  </a:lnTo>
                  <a:lnTo>
                    <a:pt x="7619" y="100330"/>
                  </a:lnTo>
                  <a:lnTo>
                    <a:pt x="7619" y="96520"/>
                  </a:lnTo>
                  <a:close/>
                </a:path>
                <a:path w="7619" h="723900">
                  <a:moveTo>
                    <a:pt x="7619" y="100330"/>
                  </a:moveTo>
                  <a:lnTo>
                    <a:pt x="0" y="100330"/>
                  </a:lnTo>
                  <a:lnTo>
                    <a:pt x="0" y="106680"/>
                  </a:lnTo>
                  <a:lnTo>
                    <a:pt x="7619" y="106680"/>
                  </a:lnTo>
                  <a:lnTo>
                    <a:pt x="7619" y="100330"/>
                  </a:lnTo>
                  <a:close/>
                </a:path>
                <a:path w="7619" h="723900">
                  <a:moveTo>
                    <a:pt x="7619" y="106680"/>
                  </a:moveTo>
                  <a:lnTo>
                    <a:pt x="0" y="106680"/>
                  </a:lnTo>
                  <a:lnTo>
                    <a:pt x="0" y="109220"/>
                  </a:lnTo>
                  <a:lnTo>
                    <a:pt x="7619" y="109220"/>
                  </a:lnTo>
                  <a:lnTo>
                    <a:pt x="7619" y="106680"/>
                  </a:lnTo>
                  <a:close/>
                </a:path>
                <a:path w="7619" h="723900">
                  <a:moveTo>
                    <a:pt x="7619" y="109220"/>
                  </a:moveTo>
                  <a:lnTo>
                    <a:pt x="0" y="109220"/>
                  </a:lnTo>
                  <a:lnTo>
                    <a:pt x="0" y="113030"/>
                  </a:lnTo>
                  <a:lnTo>
                    <a:pt x="7619" y="113030"/>
                  </a:lnTo>
                  <a:lnTo>
                    <a:pt x="7619" y="109220"/>
                  </a:lnTo>
                  <a:close/>
                </a:path>
                <a:path w="7619" h="723900">
                  <a:moveTo>
                    <a:pt x="7619" y="113030"/>
                  </a:moveTo>
                  <a:lnTo>
                    <a:pt x="0" y="113030"/>
                  </a:lnTo>
                  <a:lnTo>
                    <a:pt x="0" y="115570"/>
                  </a:lnTo>
                  <a:lnTo>
                    <a:pt x="7619" y="115570"/>
                  </a:lnTo>
                  <a:lnTo>
                    <a:pt x="7619" y="113030"/>
                  </a:lnTo>
                  <a:close/>
                </a:path>
                <a:path w="7619" h="723900">
                  <a:moveTo>
                    <a:pt x="7619" y="115570"/>
                  </a:moveTo>
                  <a:lnTo>
                    <a:pt x="0" y="115570"/>
                  </a:lnTo>
                  <a:lnTo>
                    <a:pt x="0" y="119380"/>
                  </a:lnTo>
                  <a:lnTo>
                    <a:pt x="7619" y="119380"/>
                  </a:lnTo>
                  <a:lnTo>
                    <a:pt x="7619" y="115570"/>
                  </a:lnTo>
                  <a:close/>
                </a:path>
                <a:path w="7619" h="723900">
                  <a:moveTo>
                    <a:pt x="7619" y="119380"/>
                  </a:moveTo>
                  <a:lnTo>
                    <a:pt x="0" y="119380"/>
                  </a:lnTo>
                  <a:lnTo>
                    <a:pt x="0" y="121920"/>
                  </a:lnTo>
                  <a:lnTo>
                    <a:pt x="7619" y="121920"/>
                  </a:lnTo>
                  <a:lnTo>
                    <a:pt x="7619" y="119380"/>
                  </a:lnTo>
                  <a:close/>
                </a:path>
                <a:path w="7619" h="723900">
                  <a:moveTo>
                    <a:pt x="7619" y="121920"/>
                  </a:moveTo>
                  <a:lnTo>
                    <a:pt x="0" y="121920"/>
                  </a:lnTo>
                  <a:lnTo>
                    <a:pt x="0" y="125730"/>
                  </a:lnTo>
                  <a:lnTo>
                    <a:pt x="7619" y="125730"/>
                  </a:lnTo>
                  <a:lnTo>
                    <a:pt x="7619" y="121920"/>
                  </a:lnTo>
                  <a:close/>
                </a:path>
                <a:path w="7619" h="723900">
                  <a:moveTo>
                    <a:pt x="7619" y="125730"/>
                  </a:moveTo>
                  <a:lnTo>
                    <a:pt x="0" y="125730"/>
                  </a:lnTo>
                  <a:lnTo>
                    <a:pt x="0" y="128270"/>
                  </a:lnTo>
                  <a:lnTo>
                    <a:pt x="7619" y="128270"/>
                  </a:lnTo>
                  <a:lnTo>
                    <a:pt x="7619" y="125730"/>
                  </a:lnTo>
                  <a:close/>
                </a:path>
                <a:path w="7619" h="723900">
                  <a:moveTo>
                    <a:pt x="7619" y="128270"/>
                  </a:moveTo>
                  <a:lnTo>
                    <a:pt x="0" y="128270"/>
                  </a:lnTo>
                  <a:lnTo>
                    <a:pt x="0" y="132080"/>
                  </a:lnTo>
                  <a:lnTo>
                    <a:pt x="7619" y="132080"/>
                  </a:lnTo>
                  <a:lnTo>
                    <a:pt x="7619" y="128270"/>
                  </a:lnTo>
                  <a:close/>
                </a:path>
                <a:path w="7619" h="723900">
                  <a:moveTo>
                    <a:pt x="7619" y="132080"/>
                  </a:moveTo>
                  <a:lnTo>
                    <a:pt x="0" y="132080"/>
                  </a:lnTo>
                  <a:lnTo>
                    <a:pt x="0" y="134620"/>
                  </a:lnTo>
                  <a:lnTo>
                    <a:pt x="7619" y="134620"/>
                  </a:lnTo>
                  <a:lnTo>
                    <a:pt x="7619" y="132080"/>
                  </a:lnTo>
                  <a:close/>
                </a:path>
                <a:path w="7619" h="723900">
                  <a:moveTo>
                    <a:pt x="7619" y="134620"/>
                  </a:moveTo>
                  <a:lnTo>
                    <a:pt x="0" y="134620"/>
                  </a:lnTo>
                  <a:lnTo>
                    <a:pt x="0" y="138430"/>
                  </a:lnTo>
                  <a:lnTo>
                    <a:pt x="7619" y="138430"/>
                  </a:lnTo>
                  <a:lnTo>
                    <a:pt x="7619" y="134620"/>
                  </a:lnTo>
                  <a:close/>
                </a:path>
                <a:path w="7619" h="723900">
                  <a:moveTo>
                    <a:pt x="7619" y="138430"/>
                  </a:moveTo>
                  <a:lnTo>
                    <a:pt x="0" y="138430"/>
                  </a:lnTo>
                  <a:lnTo>
                    <a:pt x="0" y="140970"/>
                  </a:lnTo>
                  <a:lnTo>
                    <a:pt x="7619" y="140970"/>
                  </a:lnTo>
                  <a:lnTo>
                    <a:pt x="7619" y="138430"/>
                  </a:lnTo>
                  <a:close/>
                </a:path>
                <a:path w="7619" h="723900">
                  <a:moveTo>
                    <a:pt x="7619" y="140970"/>
                  </a:moveTo>
                  <a:lnTo>
                    <a:pt x="0" y="140970"/>
                  </a:lnTo>
                  <a:lnTo>
                    <a:pt x="0" y="147320"/>
                  </a:lnTo>
                  <a:lnTo>
                    <a:pt x="7619" y="147320"/>
                  </a:lnTo>
                  <a:lnTo>
                    <a:pt x="7619" y="140970"/>
                  </a:lnTo>
                  <a:close/>
                </a:path>
                <a:path w="7619" h="723900">
                  <a:moveTo>
                    <a:pt x="7619" y="147320"/>
                  </a:moveTo>
                  <a:lnTo>
                    <a:pt x="0" y="147320"/>
                  </a:lnTo>
                  <a:lnTo>
                    <a:pt x="0" y="151130"/>
                  </a:lnTo>
                  <a:lnTo>
                    <a:pt x="7619" y="151130"/>
                  </a:lnTo>
                  <a:lnTo>
                    <a:pt x="7619" y="147320"/>
                  </a:lnTo>
                  <a:close/>
                </a:path>
                <a:path w="7619" h="723900">
                  <a:moveTo>
                    <a:pt x="7619" y="151130"/>
                  </a:moveTo>
                  <a:lnTo>
                    <a:pt x="0" y="151130"/>
                  </a:lnTo>
                  <a:lnTo>
                    <a:pt x="0" y="153670"/>
                  </a:lnTo>
                  <a:lnTo>
                    <a:pt x="7619" y="153670"/>
                  </a:lnTo>
                  <a:lnTo>
                    <a:pt x="7619" y="151130"/>
                  </a:lnTo>
                  <a:close/>
                </a:path>
                <a:path w="7619" h="723900">
                  <a:moveTo>
                    <a:pt x="7619" y="153670"/>
                  </a:moveTo>
                  <a:lnTo>
                    <a:pt x="0" y="153670"/>
                  </a:lnTo>
                  <a:lnTo>
                    <a:pt x="0" y="157480"/>
                  </a:lnTo>
                  <a:lnTo>
                    <a:pt x="7619" y="157480"/>
                  </a:lnTo>
                  <a:lnTo>
                    <a:pt x="7619" y="153670"/>
                  </a:lnTo>
                  <a:close/>
                </a:path>
                <a:path w="7619" h="723900">
                  <a:moveTo>
                    <a:pt x="7619" y="157480"/>
                  </a:moveTo>
                  <a:lnTo>
                    <a:pt x="0" y="157480"/>
                  </a:lnTo>
                  <a:lnTo>
                    <a:pt x="0" y="160020"/>
                  </a:lnTo>
                  <a:lnTo>
                    <a:pt x="7619" y="160020"/>
                  </a:lnTo>
                  <a:lnTo>
                    <a:pt x="7619" y="157480"/>
                  </a:lnTo>
                  <a:close/>
                </a:path>
                <a:path w="7619" h="723900">
                  <a:moveTo>
                    <a:pt x="7619" y="160020"/>
                  </a:moveTo>
                  <a:lnTo>
                    <a:pt x="0" y="160020"/>
                  </a:lnTo>
                  <a:lnTo>
                    <a:pt x="0" y="166370"/>
                  </a:lnTo>
                  <a:lnTo>
                    <a:pt x="7619" y="166370"/>
                  </a:lnTo>
                  <a:lnTo>
                    <a:pt x="7619" y="160020"/>
                  </a:lnTo>
                  <a:close/>
                </a:path>
                <a:path w="7619" h="723900">
                  <a:moveTo>
                    <a:pt x="7619" y="166370"/>
                  </a:moveTo>
                  <a:lnTo>
                    <a:pt x="0" y="166370"/>
                  </a:lnTo>
                  <a:lnTo>
                    <a:pt x="0" y="170180"/>
                  </a:lnTo>
                  <a:lnTo>
                    <a:pt x="7619" y="170180"/>
                  </a:lnTo>
                  <a:lnTo>
                    <a:pt x="7619" y="166370"/>
                  </a:lnTo>
                  <a:close/>
                </a:path>
                <a:path w="7619" h="723900">
                  <a:moveTo>
                    <a:pt x="7619" y="170180"/>
                  </a:moveTo>
                  <a:lnTo>
                    <a:pt x="0" y="170180"/>
                  </a:lnTo>
                  <a:lnTo>
                    <a:pt x="0" y="179070"/>
                  </a:lnTo>
                  <a:lnTo>
                    <a:pt x="7619" y="179070"/>
                  </a:lnTo>
                  <a:lnTo>
                    <a:pt x="7619" y="170180"/>
                  </a:lnTo>
                  <a:close/>
                </a:path>
                <a:path w="7619" h="723900">
                  <a:moveTo>
                    <a:pt x="7619" y="179070"/>
                  </a:moveTo>
                  <a:lnTo>
                    <a:pt x="0" y="179070"/>
                  </a:lnTo>
                  <a:lnTo>
                    <a:pt x="0" y="180340"/>
                  </a:lnTo>
                  <a:lnTo>
                    <a:pt x="5080" y="180340"/>
                  </a:lnTo>
                  <a:lnTo>
                    <a:pt x="5080" y="181610"/>
                  </a:lnTo>
                  <a:lnTo>
                    <a:pt x="7619" y="181610"/>
                  </a:lnTo>
                  <a:lnTo>
                    <a:pt x="7619" y="179070"/>
                  </a:lnTo>
                  <a:close/>
                </a:path>
                <a:path w="7619" h="723900">
                  <a:moveTo>
                    <a:pt x="7619" y="720090"/>
                  </a:moveTo>
                  <a:lnTo>
                    <a:pt x="0" y="720090"/>
                  </a:lnTo>
                  <a:lnTo>
                    <a:pt x="0" y="723900"/>
                  </a:lnTo>
                  <a:lnTo>
                    <a:pt x="7619" y="723900"/>
                  </a:lnTo>
                  <a:lnTo>
                    <a:pt x="7619" y="720090"/>
                  </a:lnTo>
                  <a:close/>
                </a:path>
                <a:path w="7619" h="723900">
                  <a:moveTo>
                    <a:pt x="7619" y="717550"/>
                  </a:moveTo>
                  <a:lnTo>
                    <a:pt x="0" y="717550"/>
                  </a:lnTo>
                  <a:lnTo>
                    <a:pt x="0" y="718820"/>
                  </a:lnTo>
                  <a:lnTo>
                    <a:pt x="7619" y="718820"/>
                  </a:lnTo>
                  <a:lnTo>
                    <a:pt x="7619" y="717550"/>
                  </a:lnTo>
                  <a:close/>
                </a:path>
                <a:path w="7619" h="723900">
                  <a:moveTo>
                    <a:pt x="7619" y="713740"/>
                  </a:moveTo>
                  <a:lnTo>
                    <a:pt x="0" y="713740"/>
                  </a:lnTo>
                  <a:lnTo>
                    <a:pt x="0" y="716280"/>
                  </a:lnTo>
                  <a:lnTo>
                    <a:pt x="7619" y="716280"/>
                  </a:lnTo>
                  <a:lnTo>
                    <a:pt x="7619" y="713740"/>
                  </a:lnTo>
                  <a:close/>
                </a:path>
                <a:path w="7619" h="723900">
                  <a:moveTo>
                    <a:pt x="7619" y="711200"/>
                  </a:moveTo>
                  <a:lnTo>
                    <a:pt x="0" y="711200"/>
                  </a:lnTo>
                  <a:lnTo>
                    <a:pt x="0" y="712470"/>
                  </a:lnTo>
                  <a:lnTo>
                    <a:pt x="7619" y="712470"/>
                  </a:lnTo>
                  <a:lnTo>
                    <a:pt x="7619" y="711200"/>
                  </a:lnTo>
                  <a:close/>
                </a:path>
                <a:path w="7619" h="723900">
                  <a:moveTo>
                    <a:pt x="7619" y="707390"/>
                  </a:moveTo>
                  <a:lnTo>
                    <a:pt x="0" y="707390"/>
                  </a:lnTo>
                  <a:lnTo>
                    <a:pt x="0" y="709930"/>
                  </a:lnTo>
                  <a:lnTo>
                    <a:pt x="7619" y="709930"/>
                  </a:lnTo>
                  <a:lnTo>
                    <a:pt x="7619" y="707390"/>
                  </a:lnTo>
                  <a:close/>
                </a:path>
                <a:path w="7619" h="723900">
                  <a:moveTo>
                    <a:pt x="7619" y="704850"/>
                  </a:moveTo>
                  <a:lnTo>
                    <a:pt x="0" y="704850"/>
                  </a:lnTo>
                  <a:lnTo>
                    <a:pt x="0" y="706120"/>
                  </a:lnTo>
                  <a:lnTo>
                    <a:pt x="7619" y="706120"/>
                  </a:lnTo>
                  <a:lnTo>
                    <a:pt x="7619" y="704850"/>
                  </a:lnTo>
                  <a:close/>
                </a:path>
                <a:path w="7619" h="723900">
                  <a:moveTo>
                    <a:pt x="7619" y="701040"/>
                  </a:moveTo>
                  <a:lnTo>
                    <a:pt x="0" y="701040"/>
                  </a:lnTo>
                  <a:lnTo>
                    <a:pt x="0" y="703580"/>
                  </a:lnTo>
                  <a:lnTo>
                    <a:pt x="7619" y="703580"/>
                  </a:lnTo>
                  <a:lnTo>
                    <a:pt x="7619" y="701040"/>
                  </a:lnTo>
                  <a:close/>
                </a:path>
                <a:path w="7619" h="723900">
                  <a:moveTo>
                    <a:pt x="7619" y="698500"/>
                  </a:moveTo>
                  <a:lnTo>
                    <a:pt x="0" y="698500"/>
                  </a:lnTo>
                  <a:lnTo>
                    <a:pt x="0" y="699770"/>
                  </a:lnTo>
                  <a:lnTo>
                    <a:pt x="7619" y="699770"/>
                  </a:lnTo>
                  <a:lnTo>
                    <a:pt x="7619" y="698500"/>
                  </a:lnTo>
                  <a:close/>
                </a:path>
                <a:path w="7619" h="723900">
                  <a:moveTo>
                    <a:pt x="7619" y="694690"/>
                  </a:moveTo>
                  <a:lnTo>
                    <a:pt x="0" y="694690"/>
                  </a:lnTo>
                  <a:lnTo>
                    <a:pt x="0" y="697230"/>
                  </a:lnTo>
                  <a:lnTo>
                    <a:pt x="7619" y="697230"/>
                  </a:lnTo>
                  <a:lnTo>
                    <a:pt x="7619" y="694690"/>
                  </a:lnTo>
                  <a:close/>
                </a:path>
                <a:path w="7619" h="723900">
                  <a:moveTo>
                    <a:pt x="7619" y="692150"/>
                  </a:moveTo>
                  <a:lnTo>
                    <a:pt x="0" y="692150"/>
                  </a:lnTo>
                  <a:lnTo>
                    <a:pt x="0" y="693420"/>
                  </a:lnTo>
                  <a:lnTo>
                    <a:pt x="7619" y="693420"/>
                  </a:lnTo>
                  <a:lnTo>
                    <a:pt x="7619" y="692150"/>
                  </a:lnTo>
                  <a:close/>
                </a:path>
                <a:path w="7619" h="723900">
                  <a:moveTo>
                    <a:pt x="7619" y="688340"/>
                  </a:moveTo>
                  <a:lnTo>
                    <a:pt x="0" y="688340"/>
                  </a:lnTo>
                  <a:lnTo>
                    <a:pt x="0" y="690880"/>
                  </a:lnTo>
                  <a:lnTo>
                    <a:pt x="7619" y="690880"/>
                  </a:lnTo>
                  <a:lnTo>
                    <a:pt x="7619" y="688340"/>
                  </a:lnTo>
                  <a:close/>
                </a:path>
                <a:path w="7619" h="723900">
                  <a:moveTo>
                    <a:pt x="7619" y="685800"/>
                  </a:moveTo>
                  <a:lnTo>
                    <a:pt x="0" y="685800"/>
                  </a:lnTo>
                  <a:lnTo>
                    <a:pt x="0" y="687070"/>
                  </a:lnTo>
                  <a:lnTo>
                    <a:pt x="7619" y="687070"/>
                  </a:lnTo>
                  <a:lnTo>
                    <a:pt x="7619" y="685800"/>
                  </a:lnTo>
                  <a:close/>
                </a:path>
                <a:path w="7619" h="723900">
                  <a:moveTo>
                    <a:pt x="7619" y="681990"/>
                  </a:moveTo>
                  <a:lnTo>
                    <a:pt x="0" y="681990"/>
                  </a:lnTo>
                  <a:lnTo>
                    <a:pt x="0" y="684530"/>
                  </a:lnTo>
                  <a:lnTo>
                    <a:pt x="7619" y="684530"/>
                  </a:lnTo>
                  <a:lnTo>
                    <a:pt x="7619" y="681990"/>
                  </a:lnTo>
                  <a:close/>
                </a:path>
                <a:path w="7619" h="723900">
                  <a:moveTo>
                    <a:pt x="7619" y="679450"/>
                  </a:moveTo>
                  <a:lnTo>
                    <a:pt x="0" y="679450"/>
                  </a:lnTo>
                  <a:lnTo>
                    <a:pt x="0" y="680720"/>
                  </a:lnTo>
                  <a:lnTo>
                    <a:pt x="7619" y="680720"/>
                  </a:lnTo>
                  <a:lnTo>
                    <a:pt x="7619" y="679450"/>
                  </a:lnTo>
                  <a:close/>
                </a:path>
                <a:path w="7619" h="723900">
                  <a:moveTo>
                    <a:pt x="7619" y="675640"/>
                  </a:moveTo>
                  <a:lnTo>
                    <a:pt x="0" y="675640"/>
                  </a:lnTo>
                  <a:lnTo>
                    <a:pt x="0" y="678180"/>
                  </a:lnTo>
                  <a:lnTo>
                    <a:pt x="7619" y="678180"/>
                  </a:lnTo>
                  <a:lnTo>
                    <a:pt x="7619" y="675640"/>
                  </a:lnTo>
                  <a:close/>
                </a:path>
                <a:path w="7619" h="723900">
                  <a:moveTo>
                    <a:pt x="7619" y="673100"/>
                  </a:moveTo>
                  <a:lnTo>
                    <a:pt x="0" y="673100"/>
                  </a:lnTo>
                  <a:lnTo>
                    <a:pt x="0" y="674370"/>
                  </a:lnTo>
                  <a:lnTo>
                    <a:pt x="7619" y="674370"/>
                  </a:lnTo>
                  <a:lnTo>
                    <a:pt x="7619" y="673100"/>
                  </a:lnTo>
                  <a:close/>
                </a:path>
                <a:path w="7619" h="723900">
                  <a:moveTo>
                    <a:pt x="7619" y="669290"/>
                  </a:moveTo>
                  <a:lnTo>
                    <a:pt x="0" y="669290"/>
                  </a:lnTo>
                  <a:lnTo>
                    <a:pt x="0" y="671830"/>
                  </a:lnTo>
                  <a:lnTo>
                    <a:pt x="7619" y="671830"/>
                  </a:lnTo>
                  <a:lnTo>
                    <a:pt x="7619" y="669290"/>
                  </a:lnTo>
                  <a:close/>
                </a:path>
                <a:path w="7619" h="723900">
                  <a:moveTo>
                    <a:pt x="7619" y="666750"/>
                  </a:moveTo>
                  <a:lnTo>
                    <a:pt x="0" y="666750"/>
                  </a:lnTo>
                  <a:lnTo>
                    <a:pt x="0" y="668020"/>
                  </a:lnTo>
                  <a:lnTo>
                    <a:pt x="7619" y="668020"/>
                  </a:lnTo>
                  <a:lnTo>
                    <a:pt x="7619" y="666750"/>
                  </a:lnTo>
                  <a:close/>
                </a:path>
                <a:path w="7619" h="723900">
                  <a:moveTo>
                    <a:pt x="7619" y="662940"/>
                  </a:moveTo>
                  <a:lnTo>
                    <a:pt x="0" y="662940"/>
                  </a:lnTo>
                  <a:lnTo>
                    <a:pt x="0" y="665480"/>
                  </a:lnTo>
                  <a:lnTo>
                    <a:pt x="7619" y="665480"/>
                  </a:lnTo>
                  <a:lnTo>
                    <a:pt x="7619" y="662940"/>
                  </a:lnTo>
                  <a:close/>
                </a:path>
                <a:path w="7619" h="723900">
                  <a:moveTo>
                    <a:pt x="7619" y="660400"/>
                  </a:moveTo>
                  <a:lnTo>
                    <a:pt x="0" y="660400"/>
                  </a:lnTo>
                  <a:lnTo>
                    <a:pt x="0" y="661670"/>
                  </a:lnTo>
                  <a:lnTo>
                    <a:pt x="7619" y="661670"/>
                  </a:lnTo>
                  <a:lnTo>
                    <a:pt x="7619" y="660400"/>
                  </a:lnTo>
                  <a:close/>
                </a:path>
                <a:path w="7619" h="723900">
                  <a:moveTo>
                    <a:pt x="7619" y="655320"/>
                  </a:moveTo>
                  <a:lnTo>
                    <a:pt x="0" y="655320"/>
                  </a:lnTo>
                  <a:lnTo>
                    <a:pt x="0" y="659130"/>
                  </a:lnTo>
                  <a:lnTo>
                    <a:pt x="7619" y="659130"/>
                  </a:lnTo>
                  <a:lnTo>
                    <a:pt x="7619" y="655320"/>
                  </a:lnTo>
                  <a:close/>
                </a:path>
                <a:path w="7619" h="723900">
                  <a:moveTo>
                    <a:pt x="7619" y="648970"/>
                  </a:moveTo>
                  <a:lnTo>
                    <a:pt x="0" y="648970"/>
                  </a:lnTo>
                  <a:lnTo>
                    <a:pt x="0" y="654050"/>
                  </a:lnTo>
                  <a:lnTo>
                    <a:pt x="7619" y="654050"/>
                  </a:lnTo>
                  <a:lnTo>
                    <a:pt x="7619" y="648970"/>
                  </a:lnTo>
                  <a:close/>
                </a:path>
                <a:path w="7619" h="723900">
                  <a:moveTo>
                    <a:pt x="7619" y="642620"/>
                  </a:moveTo>
                  <a:lnTo>
                    <a:pt x="0" y="642620"/>
                  </a:lnTo>
                  <a:lnTo>
                    <a:pt x="0" y="647700"/>
                  </a:lnTo>
                  <a:lnTo>
                    <a:pt x="7619" y="647700"/>
                  </a:lnTo>
                  <a:lnTo>
                    <a:pt x="7619" y="642620"/>
                  </a:lnTo>
                  <a:close/>
                </a:path>
                <a:path w="7619" h="723900">
                  <a:moveTo>
                    <a:pt x="7619" y="636270"/>
                  </a:moveTo>
                  <a:lnTo>
                    <a:pt x="0" y="636270"/>
                  </a:lnTo>
                  <a:lnTo>
                    <a:pt x="0" y="641350"/>
                  </a:lnTo>
                  <a:lnTo>
                    <a:pt x="7619" y="641350"/>
                  </a:lnTo>
                  <a:lnTo>
                    <a:pt x="7619" y="636270"/>
                  </a:lnTo>
                  <a:close/>
                </a:path>
                <a:path w="7619" h="723900">
                  <a:moveTo>
                    <a:pt x="7619" y="629920"/>
                  </a:moveTo>
                  <a:lnTo>
                    <a:pt x="0" y="629920"/>
                  </a:lnTo>
                  <a:lnTo>
                    <a:pt x="0" y="635000"/>
                  </a:lnTo>
                  <a:lnTo>
                    <a:pt x="7619" y="635000"/>
                  </a:lnTo>
                  <a:lnTo>
                    <a:pt x="7619" y="629920"/>
                  </a:lnTo>
                  <a:close/>
                </a:path>
                <a:path w="7619" h="723900">
                  <a:moveTo>
                    <a:pt x="7619" y="623570"/>
                  </a:moveTo>
                  <a:lnTo>
                    <a:pt x="0" y="623570"/>
                  </a:lnTo>
                  <a:lnTo>
                    <a:pt x="0" y="628650"/>
                  </a:lnTo>
                  <a:lnTo>
                    <a:pt x="7619" y="628650"/>
                  </a:lnTo>
                  <a:lnTo>
                    <a:pt x="7619" y="623570"/>
                  </a:lnTo>
                  <a:close/>
                </a:path>
                <a:path w="7619" h="723900">
                  <a:moveTo>
                    <a:pt x="7619" y="617220"/>
                  </a:moveTo>
                  <a:lnTo>
                    <a:pt x="0" y="617220"/>
                  </a:lnTo>
                  <a:lnTo>
                    <a:pt x="0" y="622300"/>
                  </a:lnTo>
                  <a:lnTo>
                    <a:pt x="7619" y="622300"/>
                  </a:lnTo>
                  <a:lnTo>
                    <a:pt x="7619" y="617220"/>
                  </a:lnTo>
                  <a:close/>
                </a:path>
                <a:path w="7619" h="723900">
                  <a:moveTo>
                    <a:pt x="7619" y="610870"/>
                  </a:moveTo>
                  <a:lnTo>
                    <a:pt x="0" y="610870"/>
                  </a:lnTo>
                  <a:lnTo>
                    <a:pt x="0" y="615950"/>
                  </a:lnTo>
                  <a:lnTo>
                    <a:pt x="7619" y="615950"/>
                  </a:lnTo>
                  <a:lnTo>
                    <a:pt x="7619" y="610870"/>
                  </a:lnTo>
                  <a:close/>
                </a:path>
                <a:path w="7619" h="723900">
                  <a:moveTo>
                    <a:pt x="7619" y="604520"/>
                  </a:moveTo>
                  <a:lnTo>
                    <a:pt x="0" y="604520"/>
                  </a:lnTo>
                  <a:lnTo>
                    <a:pt x="0" y="609600"/>
                  </a:lnTo>
                  <a:lnTo>
                    <a:pt x="7619" y="609600"/>
                  </a:lnTo>
                  <a:lnTo>
                    <a:pt x="7619" y="604520"/>
                  </a:lnTo>
                  <a:close/>
                </a:path>
                <a:path w="7619" h="723900">
                  <a:moveTo>
                    <a:pt x="7619" y="598170"/>
                  </a:moveTo>
                  <a:lnTo>
                    <a:pt x="0" y="598170"/>
                  </a:lnTo>
                  <a:lnTo>
                    <a:pt x="0" y="603250"/>
                  </a:lnTo>
                  <a:lnTo>
                    <a:pt x="7619" y="603250"/>
                  </a:lnTo>
                  <a:lnTo>
                    <a:pt x="7619" y="598170"/>
                  </a:lnTo>
                  <a:close/>
                </a:path>
                <a:path w="7619" h="723900">
                  <a:moveTo>
                    <a:pt x="7619" y="591820"/>
                  </a:moveTo>
                  <a:lnTo>
                    <a:pt x="0" y="591820"/>
                  </a:lnTo>
                  <a:lnTo>
                    <a:pt x="0" y="596900"/>
                  </a:lnTo>
                  <a:lnTo>
                    <a:pt x="7619" y="596900"/>
                  </a:lnTo>
                  <a:lnTo>
                    <a:pt x="7619" y="591820"/>
                  </a:lnTo>
                  <a:close/>
                </a:path>
                <a:path w="7619" h="723900">
                  <a:moveTo>
                    <a:pt x="7619" y="585470"/>
                  </a:moveTo>
                  <a:lnTo>
                    <a:pt x="0" y="585470"/>
                  </a:lnTo>
                  <a:lnTo>
                    <a:pt x="0" y="590550"/>
                  </a:lnTo>
                  <a:lnTo>
                    <a:pt x="7619" y="590550"/>
                  </a:lnTo>
                  <a:lnTo>
                    <a:pt x="7619" y="585470"/>
                  </a:lnTo>
                  <a:close/>
                </a:path>
                <a:path w="7619" h="723900">
                  <a:moveTo>
                    <a:pt x="7619" y="579120"/>
                  </a:moveTo>
                  <a:lnTo>
                    <a:pt x="0" y="579120"/>
                  </a:lnTo>
                  <a:lnTo>
                    <a:pt x="0" y="584200"/>
                  </a:lnTo>
                  <a:lnTo>
                    <a:pt x="7619" y="584200"/>
                  </a:lnTo>
                  <a:lnTo>
                    <a:pt x="7619" y="579120"/>
                  </a:lnTo>
                  <a:close/>
                </a:path>
                <a:path w="7619" h="723900">
                  <a:moveTo>
                    <a:pt x="7619" y="571500"/>
                  </a:moveTo>
                  <a:lnTo>
                    <a:pt x="0" y="571500"/>
                  </a:lnTo>
                  <a:lnTo>
                    <a:pt x="0" y="577850"/>
                  </a:lnTo>
                  <a:lnTo>
                    <a:pt x="7619" y="577850"/>
                  </a:lnTo>
                  <a:lnTo>
                    <a:pt x="7619" y="571500"/>
                  </a:lnTo>
                  <a:close/>
                </a:path>
                <a:path w="7619" h="723900">
                  <a:moveTo>
                    <a:pt x="7619" y="566420"/>
                  </a:moveTo>
                  <a:lnTo>
                    <a:pt x="0" y="566420"/>
                  </a:lnTo>
                  <a:lnTo>
                    <a:pt x="0" y="570230"/>
                  </a:lnTo>
                  <a:lnTo>
                    <a:pt x="7619" y="570230"/>
                  </a:lnTo>
                  <a:lnTo>
                    <a:pt x="7619" y="566420"/>
                  </a:lnTo>
                  <a:close/>
                </a:path>
                <a:path w="7619" h="723900">
                  <a:moveTo>
                    <a:pt x="7619" y="560070"/>
                  </a:moveTo>
                  <a:lnTo>
                    <a:pt x="0" y="560070"/>
                  </a:lnTo>
                  <a:lnTo>
                    <a:pt x="0" y="565150"/>
                  </a:lnTo>
                  <a:lnTo>
                    <a:pt x="7619" y="565150"/>
                  </a:lnTo>
                  <a:lnTo>
                    <a:pt x="7619" y="560070"/>
                  </a:lnTo>
                  <a:close/>
                </a:path>
                <a:path w="7619" h="723900">
                  <a:moveTo>
                    <a:pt x="7619" y="552450"/>
                  </a:moveTo>
                  <a:lnTo>
                    <a:pt x="0" y="552450"/>
                  </a:lnTo>
                  <a:lnTo>
                    <a:pt x="0" y="558800"/>
                  </a:lnTo>
                  <a:lnTo>
                    <a:pt x="7619" y="558800"/>
                  </a:lnTo>
                  <a:lnTo>
                    <a:pt x="7619" y="552450"/>
                  </a:lnTo>
                  <a:close/>
                </a:path>
                <a:path w="7619" h="723900">
                  <a:moveTo>
                    <a:pt x="7619" y="547370"/>
                  </a:moveTo>
                  <a:lnTo>
                    <a:pt x="0" y="547370"/>
                  </a:lnTo>
                  <a:lnTo>
                    <a:pt x="0" y="551180"/>
                  </a:lnTo>
                  <a:lnTo>
                    <a:pt x="7619" y="551180"/>
                  </a:lnTo>
                  <a:lnTo>
                    <a:pt x="7619" y="547370"/>
                  </a:lnTo>
                  <a:close/>
                </a:path>
                <a:path w="7619" h="723900">
                  <a:moveTo>
                    <a:pt x="7619" y="543560"/>
                  </a:moveTo>
                  <a:lnTo>
                    <a:pt x="0" y="543560"/>
                  </a:lnTo>
                  <a:lnTo>
                    <a:pt x="0" y="546100"/>
                  </a:lnTo>
                  <a:lnTo>
                    <a:pt x="7619" y="546100"/>
                  </a:lnTo>
                  <a:lnTo>
                    <a:pt x="7619" y="543560"/>
                  </a:lnTo>
                  <a:close/>
                </a:path>
              </a:pathLst>
            </a:custGeom>
            <a:solidFill>
              <a:srgbClr val="4C00F4"/>
            </a:solidFill>
          </p:spPr>
          <p:txBody>
            <a:bodyPr bIns="0" lIns="0" rIns="0" rtlCol="0" tIns="0" wrap="square"/>
            <a:p/>
          </p:txBody>
        </p:sp>
        <p:sp>
          <p:nvSpPr>
            <p:cNvPr id="1050488" name="object 1796"/>
            <p:cNvSpPr/>
            <p:nvPr/>
          </p:nvSpPr>
          <p:spPr>
            <a:xfrm>
              <a:off x="2633979" y="5792470"/>
              <a:ext cx="7620" cy="725170"/>
            </a:xfrm>
            <a:custGeom>
              <a:avLst/>
              <a:ahLst/>
              <a:rect l="l" t="t" r="r" b="b"/>
              <a:pathLst>
                <a:path w="7619" h="725170">
                  <a:moveTo>
                    <a:pt x="7619" y="1269"/>
                  </a:moveTo>
                  <a:lnTo>
                    <a:pt x="0" y="1269"/>
                  </a:lnTo>
                  <a:lnTo>
                    <a:pt x="0" y="2539"/>
                  </a:lnTo>
                  <a:lnTo>
                    <a:pt x="7619" y="2539"/>
                  </a:lnTo>
                  <a:lnTo>
                    <a:pt x="7619" y="1269"/>
                  </a:lnTo>
                  <a:close/>
                </a:path>
                <a:path w="7619" h="725170">
                  <a:moveTo>
                    <a:pt x="3809" y="0"/>
                  </a:moveTo>
                  <a:lnTo>
                    <a:pt x="2539" y="0"/>
                  </a:lnTo>
                  <a:lnTo>
                    <a:pt x="2539" y="1269"/>
                  </a:lnTo>
                  <a:lnTo>
                    <a:pt x="3809" y="1269"/>
                  </a:lnTo>
                  <a:lnTo>
                    <a:pt x="3809" y="0"/>
                  </a:lnTo>
                  <a:close/>
                </a:path>
                <a:path w="7619" h="725170">
                  <a:moveTo>
                    <a:pt x="7619" y="2539"/>
                  </a:moveTo>
                  <a:lnTo>
                    <a:pt x="0" y="2539"/>
                  </a:lnTo>
                  <a:lnTo>
                    <a:pt x="0" y="8889"/>
                  </a:lnTo>
                  <a:lnTo>
                    <a:pt x="7619" y="8889"/>
                  </a:lnTo>
                  <a:lnTo>
                    <a:pt x="7619" y="2539"/>
                  </a:lnTo>
                  <a:close/>
                </a:path>
                <a:path w="7619" h="725170">
                  <a:moveTo>
                    <a:pt x="7619" y="8889"/>
                  </a:moveTo>
                  <a:lnTo>
                    <a:pt x="0" y="8889"/>
                  </a:lnTo>
                  <a:lnTo>
                    <a:pt x="0" y="12699"/>
                  </a:lnTo>
                  <a:lnTo>
                    <a:pt x="7619" y="12699"/>
                  </a:lnTo>
                  <a:lnTo>
                    <a:pt x="7619" y="8889"/>
                  </a:lnTo>
                  <a:close/>
                </a:path>
                <a:path w="7619" h="725170">
                  <a:moveTo>
                    <a:pt x="7619" y="12699"/>
                  </a:moveTo>
                  <a:lnTo>
                    <a:pt x="0" y="12699"/>
                  </a:lnTo>
                  <a:lnTo>
                    <a:pt x="0" y="15239"/>
                  </a:lnTo>
                  <a:lnTo>
                    <a:pt x="7619" y="15239"/>
                  </a:lnTo>
                  <a:lnTo>
                    <a:pt x="7619" y="12699"/>
                  </a:lnTo>
                  <a:close/>
                </a:path>
                <a:path w="7619" h="725170">
                  <a:moveTo>
                    <a:pt x="7619" y="15239"/>
                  </a:moveTo>
                  <a:lnTo>
                    <a:pt x="0" y="15239"/>
                  </a:lnTo>
                  <a:lnTo>
                    <a:pt x="0" y="21589"/>
                  </a:lnTo>
                  <a:lnTo>
                    <a:pt x="7619" y="21589"/>
                  </a:lnTo>
                  <a:lnTo>
                    <a:pt x="7619" y="15239"/>
                  </a:lnTo>
                  <a:close/>
                </a:path>
                <a:path w="7619" h="725170">
                  <a:moveTo>
                    <a:pt x="7619" y="21589"/>
                  </a:moveTo>
                  <a:lnTo>
                    <a:pt x="0" y="21589"/>
                  </a:lnTo>
                  <a:lnTo>
                    <a:pt x="0" y="25399"/>
                  </a:lnTo>
                  <a:lnTo>
                    <a:pt x="7619" y="25399"/>
                  </a:lnTo>
                  <a:lnTo>
                    <a:pt x="7619" y="21589"/>
                  </a:lnTo>
                  <a:close/>
                </a:path>
                <a:path w="7619" h="725170">
                  <a:moveTo>
                    <a:pt x="7619" y="25399"/>
                  </a:moveTo>
                  <a:lnTo>
                    <a:pt x="0" y="25399"/>
                  </a:lnTo>
                  <a:lnTo>
                    <a:pt x="0" y="31749"/>
                  </a:lnTo>
                  <a:lnTo>
                    <a:pt x="7619" y="31749"/>
                  </a:lnTo>
                  <a:lnTo>
                    <a:pt x="7619" y="25399"/>
                  </a:lnTo>
                  <a:close/>
                </a:path>
                <a:path w="7619" h="725170">
                  <a:moveTo>
                    <a:pt x="7619" y="31749"/>
                  </a:moveTo>
                  <a:lnTo>
                    <a:pt x="0" y="31749"/>
                  </a:lnTo>
                  <a:lnTo>
                    <a:pt x="0" y="44449"/>
                  </a:lnTo>
                  <a:lnTo>
                    <a:pt x="7619" y="44449"/>
                  </a:lnTo>
                  <a:lnTo>
                    <a:pt x="7619" y="31749"/>
                  </a:lnTo>
                  <a:close/>
                </a:path>
                <a:path w="7619" h="725170">
                  <a:moveTo>
                    <a:pt x="7619" y="44449"/>
                  </a:moveTo>
                  <a:lnTo>
                    <a:pt x="0" y="44449"/>
                  </a:lnTo>
                  <a:lnTo>
                    <a:pt x="0" y="46989"/>
                  </a:lnTo>
                  <a:lnTo>
                    <a:pt x="7619" y="46989"/>
                  </a:lnTo>
                  <a:lnTo>
                    <a:pt x="7619" y="44449"/>
                  </a:lnTo>
                  <a:close/>
                </a:path>
                <a:path w="7619" h="725170">
                  <a:moveTo>
                    <a:pt x="7619" y="46989"/>
                  </a:moveTo>
                  <a:lnTo>
                    <a:pt x="0" y="46989"/>
                  </a:lnTo>
                  <a:lnTo>
                    <a:pt x="0" y="50799"/>
                  </a:lnTo>
                  <a:lnTo>
                    <a:pt x="7619" y="50799"/>
                  </a:lnTo>
                  <a:lnTo>
                    <a:pt x="7619" y="46989"/>
                  </a:lnTo>
                  <a:close/>
                </a:path>
                <a:path w="7619" h="725170">
                  <a:moveTo>
                    <a:pt x="7619" y="50799"/>
                  </a:moveTo>
                  <a:lnTo>
                    <a:pt x="0" y="50799"/>
                  </a:lnTo>
                  <a:lnTo>
                    <a:pt x="0" y="53339"/>
                  </a:lnTo>
                  <a:lnTo>
                    <a:pt x="7619" y="53339"/>
                  </a:lnTo>
                  <a:lnTo>
                    <a:pt x="7619" y="50799"/>
                  </a:lnTo>
                  <a:close/>
                </a:path>
                <a:path w="7619" h="725170">
                  <a:moveTo>
                    <a:pt x="7619" y="53339"/>
                  </a:moveTo>
                  <a:lnTo>
                    <a:pt x="0" y="53339"/>
                  </a:lnTo>
                  <a:lnTo>
                    <a:pt x="0" y="57149"/>
                  </a:lnTo>
                  <a:lnTo>
                    <a:pt x="7619" y="57149"/>
                  </a:lnTo>
                  <a:lnTo>
                    <a:pt x="7619" y="53339"/>
                  </a:lnTo>
                  <a:close/>
                </a:path>
                <a:path w="7619" h="725170">
                  <a:moveTo>
                    <a:pt x="7619" y="57149"/>
                  </a:moveTo>
                  <a:lnTo>
                    <a:pt x="0" y="57149"/>
                  </a:lnTo>
                  <a:lnTo>
                    <a:pt x="0" y="59689"/>
                  </a:lnTo>
                  <a:lnTo>
                    <a:pt x="7619" y="59689"/>
                  </a:lnTo>
                  <a:lnTo>
                    <a:pt x="7619" y="57149"/>
                  </a:lnTo>
                  <a:close/>
                </a:path>
                <a:path w="7619" h="725170">
                  <a:moveTo>
                    <a:pt x="7619" y="59689"/>
                  </a:moveTo>
                  <a:lnTo>
                    <a:pt x="0" y="59689"/>
                  </a:lnTo>
                  <a:lnTo>
                    <a:pt x="0" y="63499"/>
                  </a:lnTo>
                  <a:lnTo>
                    <a:pt x="7619" y="63499"/>
                  </a:lnTo>
                  <a:lnTo>
                    <a:pt x="7619" y="59689"/>
                  </a:lnTo>
                  <a:close/>
                </a:path>
                <a:path w="7619" h="725170">
                  <a:moveTo>
                    <a:pt x="7619" y="63499"/>
                  </a:moveTo>
                  <a:lnTo>
                    <a:pt x="0" y="63499"/>
                  </a:lnTo>
                  <a:lnTo>
                    <a:pt x="0" y="66039"/>
                  </a:lnTo>
                  <a:lnTo>
                    <a:pt x="7619" y="66039"/>
                  </a:lnTo>
                  <a:lnTo>
                    <a:pt x="7619" y="63499"/>
                  </a:lnTo>
                  <a:close/>
                </a:path>
                <a:path w="7619" h="725170">
                  <a:moveTo>
                    <a:pt x="7619" y="66039"/>
                  </a:moveTo>
                  <a:lnTo>
                    <a:pt x="0" y="66039"/>
                  </a:lnTo>
                  <a:lnTo>
                    <a:pt x="0" y="72389"/>
                  </a:lnTo>
                  <a:lnTo>
                    <a:pt x="7619" y="72389"/>
                  </a:lnTo>
                  <a:lnTo>
                    <a:pt x="7619" y="66039"/>
                  </a:lnTo>
                  <a:close/>
                </a:path>
                <a:path w="7619" h="725170">
                  <a:moveTo>
                    <a:pt x="7619" y="72389"/>
                  </a:moveTo>
                  <a:lnTo>
                    <a:pt x="0" y="72389"/>
                  </a:lnTo>
                  <a:lnTo>
                    <a:pt x="0" y="76199"/>
                  </a:lnTo>
                  <a:lnTo>
                    <a:pt x="7619" y="76199"/>
                  </a:lnTo>
                  <a:lnTo>
                    <a:pt x="7619" y="72389"/>
                  </a:lnTo>
                  <a:close/>
                </a:path>
                <a:path w="7619" h="725170">
                  <a:moveTo>
                    <a:pt x="7619" y="76199"/>
                  </a:moveTo>
                  <a:lnTo>
                    <a:pt x="0" y="76199"/>
                  </a:lnTo>
                  <a:lnTo>
                    <a:pt x="0" y="82549"/>
                  </a:lnTo>
                  <a:lnTo>
                    <a:pt x="7619" y="82549"/>
                  </a:lnTo>
                  <a:lnTo>
                    <a:pt x="7619" y="76199"/>
                  </a:lnTo>
                  <a:close/>
                </a:path>
                <a:path w="7619" h="725170">
                  <a:moveTo>
                    <a:pt x="7619" y="82549"/>
                  </a:moveTo>
                  <a:lnTo>
                    <a:pt x="0" y="82549"/>
                  </a:lnTo>
                  <a:lnTo>
                    <a:pt x="0" y="85089"/>
                  </a:lnTo>
                  <a:lnTo>
                    <a:pt x="7619" y="85089"/>
                  </a:lnTo>
                  <a:lnTo>
                    <a:pt x="7619" y="82549"/>
                  </a:lnTo>
                  <a:close/>
                </a:path>
                <a:path w="7619" h="725170">
                  <a:moveTo>
                    <a:pt x="7619" y="85089"/>
                  </a:moveTo>
                  <a:lnTo>
                    <a:pt x="0" y="85089"/>
                  </a:lnTo>
                  <a:lnTo>
                    <a:pt x="0" y="88899"/>
                  </a:lnTo>
                  <a:lnTo>
                    <a:pt x="7619" y="88899"/>
                  </a:lnTo>
                  <a:lnTo>
                    <a:pt x="7619" y="85089"/>
                  </a:lnTo>
                  <a:close/>
                </a:path>
                <a:path w="7619" h="725170">
                  <a:moveTo>
                    <a:pt x="7619" y="88899"/>
                  </a:moveTo>
                  <a:lnTo>
                    <a:pt x="0" y="88899"/>
                  </a:lnTo>
                  <a:lnTo>
                    <a:pt x="0" y="95249"/>
                  </a:lnTo>
                  <a:lnTo>
                    <a:pt x="7619" y="95249"/>
                  </a:lnTo>
                  <a:lnTo>
                    <a:pt x="7619" y="88899"/>
                  </a:lnTo>
                  <a:close/>
                </a:path>
                <a:path w="7619" h="725170">
                  <a:moveTo>
                    <a:pt x="7619" y="95249"/>
                  </a:moveTo>
                  <a:lnTo>
                    <a:pt x="0" y="95249"/>
                  </a:lnTo>
                  <a:lnTo>
                    <a:pt x="0" y="97789"/>
                  </a:lnTo>
                  <a:lnTo>
                    <a:pt x="7619" y="97789"/>
                  </a:lnTo>
                  <a:lnTo>
                    <a:pt x="7619" y="95249"/>
                  </a:lnTo>
                  <a:close/>
                </a:path>
                <a:path w="7619" h="725170">
                  <a:moveTo>
                    <a:pt x="7619" y="97789"/>
                  </a:moveTo>
                  <a:lnTo>
                    <a:pt x="0" y="97789"/>
                  </a:lnTo>
                  <a:lnTo>
                    <a:pt x="0" y="101599"/>
                  </a:lnTo>
                  <a:lnTo>
                    <a:pt x="7619" y="101599"/>
                  </a:lnTo>
                  <a:lnTo>
                    <a:pt x="7619" y="97789"/>
                  </a:lnTo>
                  <a:close/>
                </a:path>
                <a:path w="7619" h="725170">
                  <a:moveTo>
                    <a:pt x="7619" y="101599"/>
                  </a:moveTo>
                  <a:lnTo>
                    <a:pt x="0" y="101599"/>
                  </a:lnTo>
                  <a:lnTo>
                    <a:pt x="0" y="107949"/>
                  </a:lnTo>
                  <a:lnTo>
                    <a:pt x="7619" y="107949"/>
                  </a:lnTo>
                  <a:lnTo>
                    <a:pt x="7619" y="101599"/>
                  </a:lnTo>
                  <a:close/>
                </a:path>
                <a:path w="7619" h="725170">
                  <a:moveTo>
                    <a:pt x="7619" y="107949"/>
                  </a:moveTo>
                  <a:lnTo>
                    <a:pt x="0" y="107949"/>
                  </a:lnTo>
                  <a:lnTo>
                    <a:pt x="0" y="110489"/>
                  </a:lnTo>
                  <a:lnTo>
                    <a:pt x="7619" y="110489"/>
                  </a:lnTo>
                  <a:lnTo>
                    <a:pt x="7619" y="107949"/>
                  </a:lnTo>
                  <a:close/>
                </a:path>
                <a:path w="7619" h="725170">
                  <a:moveTo>
                    <a:pt x="7619" y="110489"/>
                  </a:moveTo>
                  <a:lnTo>
                    <a:pt x="0" y="110489"/>
                  </a:lnTo>
                  <a:lnTo>
                    <a:pt x="0" y="114299"/>
                  </a:lnTo>
                  <a:lnTo>
                    <a:pt x="7619" y="114299"/>
                  </a:lnTo>
                  <a:lnTo>
                    <a:pt x="7619" y="110489"/>
                  </a:lnTo>
                  <a:close/>
                </a:path>
                <a:path w="7619" h="725170">
                  <a:moveTo>
                    <a:pt x="7619" y="114299"/>
                  </a:moveTo>
                  <a:lnTo>
                    <a:pt x="0" y="114299"/>
                  </a:lnTo>
                  <a:lnTo>
                    <a:pt x="0" y="116839"/>
                  </a:lnTo>
                  <a:lnTo>
                    <a:pt x="7619" y="116839"/>
                  </a:lnTo>
                  <a:lnTo>
                    <a:pt x="7619" y="114299"/>
                  </a:lnTo>
                  <a:close/>
                </a:path>
                <a:path w="7619" h="725170">
                  <a:moveTo>
                    <a:pt x="7619" y="116839"/>
                  </a:moveTo>
                  <a:lnTo>
                    <a:pt x="0" y="116839"/>
                  </a:lnTo>
                  <a:lnTo>
                    <a:pt x="0" y="120649"/>
                  </a:lnTo>
                  <a:lnTo>
                    <a:pt x="7619" y="120649"/>
                  </a:lnTo>
                  <a:lnTo>
                    <a:pt x="7619" y="116839"/>
                  </a:lnTo>
                  <a:close/>
                </a:path>
                <a:path w="7619" h="725170">
                  <a:moveTo>
                    <a:pt x="7619" y="120649"/>
                  </a:moveTo>
                  <a:lnTo>
                    <a:pt x="0" y="120649"/>
                  </a:lnTo>
                  <a:lnTo>
                    <a:pt x="0" y="123189"/>
                  </a:lnTo>
                  <a:lnTo>
                    <a:pt x="7619" y="123189"/>
                  </a:lnTo>
                  <a:lnTo>
                    <a:pt x="7619" y="120649"/>
                  </a:lnTo>
                  <a:close/>
                </a:path>
                <a:path w="7619" h="725170">
                  <a:moveTo>
                    <a:pt x="7619" y="123189"/>
                  </a:moveTo>
                  <a:lnTo>
                    <a:pt x="0" y="123189"/>
                  </a:lnTo>
                  <a:lnTo>
                    <a:pt x="0" y="126999"/>
                  </a:lnTo>
                  <a:lnTo>
                    <a:pt x="7619" y="126999"/>
                  </a:lnTo>
                  <a:lnTo>
                    <a:pt x="7619" y="123189"/>
                  </a:lnTo>
                  <a:close/>
                </a:path>
                <a:path w="7619" h="725170">
                  <a:moveTo>
                    <a:pt x="7619" y="126999"/>
                  </a:moveTo>
                  <a:lnTo>
                    <a:pt x="0" y="126999"/>
                  </a:lnTo>
                  <a:lnTo>
                    <a:pt x="0" y="129539"/>
                  </a:lnTo>
                  <a:lnTo>
                    <a:pt x="7619" y="129539"/>
                  </a:lnTo>
                  <a:lnTo>
                    <a:pt x="7619" y="126999"/>
                  </a:lnTo>
                  <a:close/>
                </a:path>
                <a:path w="7619" h="725170">
                  <a:moveTo>
                    <a:pt x="7619" y="129539"/>
                  </a:moveTo>
                  <a:lnTo>
                    <a:pt x="0" y="129539"/>
                  </a:lnTo>
                  <a:lnTo>
                    <a:pt x="0" y="133349"/>
                  </a:lnTo>
                  <a:lnTo>
                    <a:pt x="7619" y="133349"/>
                  </a:lnTo>
                  <a:lnTo>
                    <a:pt x="7619" y="129539"/>
                  </a:lnTo>
                  <a:close/>
                </a:path>
                <a:path w="7619" h="725170">
                  <a:moveTo>
                    <a:pt x="7619" y="133349"/>
                  </a:moveTo>
                  <a:lnTo>
                    <a:pt x="0" y="133349"/>
                  </a:lnTo>
                  <a:lnTo>
                    <a:pt x="0" y="135889"/>
                  </a:lnTo>
                  <a:lnTo>
                    <a:pt x="7619" y="135889"/>
                  </a:lnTo>
                  <a:lnTo>
                    <a:pt x="7619" y="133349"/>
                  </a:lnTo>
                  <a:close/>
                </a:path>
                <a:path w="7619" h="725170">
                  <a:moveTo>
                    <a:pt x="7619" y="135889"/>
                  </a:moveTo>
                  <a:lnTo>
                    <a:pt x="0" y="135889"/>
                  </a:lnTo>
                  <a:lnTo>
                    <a:pt x="0" y="139699"/>
                  </a:lnTo>
                  <a:lnTo>
                    <a:pt x="7619" y="139699"/>
                  </a:lnTo>
                  <a:lnTo>
                    <a:pt x="7619" y="135889"/>
                  </a:lnTo>
                  <a:close/>
                </a:path>
                <a:path w="7619" h="725170">
                  <a:moveTo>
                    <a:pt x="7619" y="139699"/>
                  </a:moveTo>
                  <a:lnTo>
                    <a:pt x="0" y="139699"/>
                  </a:lnTo>
                  <a:lnTo>
                    <a:pt x="0" y="142239"/>
                  </a:lnTo>
                  <a:lnTo>
                    <a:pt x="7619" y="142239"/>
                  </a:lnTo>
                  <a:lnTo>
                    <a:pt x="7619" y="139699"/>
                  </a:lnTo>
                  <a:close/>
                </a:path>
                <a:path w="7619" h="725170">
                  <a:moveTo>
                    <a:pt x="7619" y="142239"/>
                  </a:moveTo>
                  <a:lnTo>
                    <a:pt x="0" y="142239"/>
                  </a:lnTo>
                  <a:lnTo>
                    <a:pt x="0" y="148589"/>
                  </a:lnTo>
                  <a:lnTo>
                    <a:pt x="7619" y="148589"/>
                  </a:lnTo>
                  <a:lnTo>
                    <a:pt x="7619" y="142239"/>
                  </a:lnTo>
                  <a:close/>
                </a:path>
                <a:path w="7619" h="725170">
                  <a:moveTo>
                    <a:pt x="7619" y="148589"/>
                  </a:moveTo>
                  <a:lnTo>
                    <a:pt x="0" y="148589"/>
                  </a:lnTo>
                  <a:lnTo>
                    <a:pt x="0" y="152399"/>
                  </a:lnTo>
                  <a:lnTo>
                    <a:pt x="7619" y="152399"/>
                  </a:lnTo>
                  <a:lnTo>
                    <a:pt x="7619" y="148589"/>
                  </a:lnTo>
                  <a:close/>
                </a:path>
                <a:path w="7619" h="725170">
                  <a:moveTo>
                    <a:pt x="7619" y="152399"/>
                  </a:moveTo>
                  <a:lnTo>
                    <a:pt x="0" y="152399"/>
                  </a:lnTo>
                  <a:lnTo>
                    <a:pt x="0" y="154939"/>
                  </a:lnTo>
                  <a:lnTo>
                    <a:pt x="7619" y="154939"/>
                  </a:lnTo>
                  <a:lnTo>
                    <a:pt x="7619" y="152399"/>
                  </a:lnTo>
                  <a:close/>
                </a:path>
                <a:path w="7619" h="725170">
                  <a:moveTo>
                    <a:pt x="7619" y="154939"/>
                  </a:moveTo>
                  <a:lnTo>
                    <a:pt x="0" y="154939"/>
                  </a:lnTo>
                  <a:lnTo>
                    <a:pt x="0" y="158749"/>
                  </a:lnTo>
                  <a:lnTo>
                    <a:pt x="7619" y="158749"/>
                  </a:lnTo>
                  <a:lnTo>
                    <a:pt x="7619" y="154939"/>
                  </a:lnTo>
                  <a:close/>
                </a:path>
                <a:path w="7619" h="725170">
                  <a:moveTo>
                    <a:pt x="7619" y="158749"/>
                  </a:moveTo>
                  <a:lnTo>
                    <a:pt x="0" y="158749"/>
                  </a:lnTo>
                  <a:lnTo>
                    <a:pt x="0" y="161289"/>
                  </a:lnTo>
                  <a:lnTo>
                    <a:pt x="7619" y="161289"/>
                  </a:lnTo>
                  <a:lnTo>
                    <a:pt x="7619" y="158749"/>
                  </a:lnTo>
                  <a:close/>
                </a:path>
                <a:path w="7619" h="725170">
                  <a:moveTo>
                    <a:pt x="7619" y="161289"/>
                  </a:moveTo>
                  <a:lnTo>
                    <a:pt x="0" y="161289"/>
                  </a:lnTo>
                  <a:lnTo>
                    <a:pt x="0" y="167639"/>
                  </a:lnTo>
                  <a:lnTo>
                    <a:pt x="7619" y="167639"/>
                  </a:lnTo>
                  <a:lnTo>
                    <a:pt x="7619" y="161289"/>
                  </a:lnTo>
                  <a:close/>
                </a:path>
                <a:path w="7619" h="725170">
                  <a:moveTo>
                    <a:pt x="7619" y="167639"/>
                  </a:moveTo>
                  <a:lnTo>
                    <a:pt x="0" y="167639"/>
                  </a:lnTo>
                  <a:lnTo>
                    <a:pt x="0" y="171449"/>
                  </a:lnTo>
                  <a:lnTo>
                    <a:pt x="7619" y="171449"/>
                  </a:lnTo>
                  <a:lnTo>
                    <a:pt x="7619" y="167639"/>
                  </a:lnTo>
                  <a:close/>
                </a:path>
                <a:path w="7619" h="725170">
                  <a:moveTo>
                    <a:pt x="7619" y="171449"/>
                  </a:moveTo>
                  <a:lnTo>
                    <a:pt x="0" y="171449"/>
                  </a:lnTo>
                  <a:lnTo>
                    <a:pt x="0" y="180339"/>
                  </a:lnTo>
                  <a:lnTo>
                    <a:pt x="7619" y="180339"/>
                  </a:lnTo>
                  <a:lnTo>
                    <a:pt x="7619" y="171449"/>
                  </a:lnTo>
                  <a:close/>
                </a:path>
                <a:path w="7619" h="725170">
                  <a:moveTo>
                    <a:pt x="7619" y="180339"/>
                  </a:moveTo>
                  <a:lnTo>
                    <a:pt x="0" y="180339"/>
                  </a:lnTo>
                  <a:lnTo>
                    <a:pt x="0" y="181609"/>
                  </a:lnTo>
                  <a:lnTo>
                    <a:pt x="7619" y="181609"/>
                  </a:lnTo>
                  <a:lnTo>
                    <a:pt x="7619" y="180339"/>
                  </a:lnTo>
                  <a:close/>
                </a:path>
                <a:path w="7619" h="725170">
                  <a:moveTo>
                    <a:pt x="7619" y="721359"/>
                  </a:moveTo>
                  <a:lnTo>
                    <a:pt x="0" y="721359"/>
                  </a:lnTo>
                  <a:lnTo>
                    <a:pt x="0" y="725169"/>
                  </a:lnTo>
                  <a:lnTo>
                    <a:pt x="2539" y="725169"/>
                  </a:lnTo>
                  <a:lnTo>
                    <a:pt x="2539" y="723899"/>
                  </a:lnTo>
                  <a:lnTo>
                    <a:pt x="7619" y="723899"/>
                  </a:lnTo>
                  <a:lnTo>
                    <a:pt x="7619" y="721359"/>
                  </a:lnTo>
                  <a:close/>
                </a:path>
                <a:path w="7619" h="725170">
                  <a:moveTo>
                    <a:pt x="7619" y="723899"/>
                  </a:moveTo>
                  <a:lnTo>
                    <a:pt x="3809" y="723899"/>
                  </a:lnTo>
                  <a:lnTo>
                    <a:pt x="3809" y="725169"/>
                  </a:lnTo>
                  <a:lnTo>
                    <a:pt x="7619" y="725169"/>
                  </a:lnTo>
                  <a:lnTo>
                    <a:pt x="7619" y="723899"/>
                  </a:lnTo>
                  <a:close/>
                </a:path>
                <a:path w="7619" h="725170">
                  <a:moveTo>
                    <a:pt x="7619" y="718819"/>
                  </a:moveTo>
                  <a:lnTo>
                    <a:pt x="0" y="718819"/>
                  </a:lnTo>
                  <a:lnTo>
                    <a:pt x="0" y="720089"/>
                  </a:lnTo>
                  <a:lnTo>
                    <a:pt x="7619" y="720089"/>
                  </a:lnTo>
                  <a:lnTo>
                    <a:pt x="7619" y="718819"/>
                  </a:lnTo>
                  <a:close/>
                </a:path>
                <a:path w="7619" h="725170">
                  <a:moveTo>
                    <a:pt x="7619" y="715009"/>
                  </a:moveTo>
                  <a:lnTo>
                    <a:pt x="0" y="715009"/>
                  </a:lnTo>
                  <a:lnTo>
                    <a:pt x="0" y="717549"/>
                  </a:lnTo>
                  <a:lnTo>
                    <a:pt x="7619" y="717549"/>
                  </a:lnTo>
                  <a:lnTo>
                    <a:pt x="7619" y="715009"/>
                  </a:lnTo>
                  <a:close/>
                </a:path>
                <a:path w="7619" h="725170">
                  <a:moveTo>
                    <a:pt x="7619" y="712469"/>
                  </a:moveTo>
                  <a:lnTo>
                    <a:pt x="0" y="712469"/>
                  </a:lnTo>
                  <a:lnTo>
                    <a:pt x="0" y="713739"/>
                  </a:lnTo>
                  <a:lnTo>
                    <a:pt x="7619" y="713739"/>
                  </a:lnTo>
                  <a:lnTo>
                    <a:pt x="7619" y="712469"/>
                  </a:lnTo>
                  <a:close/>
                </a:path>
                <a:path w="7619" h="725170">
                  <a:moveTo>
                    <a:pt x="7619" y="708659"/>
                  </a:moveTo>
                  <a:lnTo>
                    <a:pt x="0" y="708659"/>
                  </a:lnTo>
                  <a:lnTo>
                    <a:pt x="0" y="711199"/>
                  </a:lnTo>
                  <a:lnTo>
                    <a:pt x="7619" y="711199"/>
                  </a:lnTo>
                  <a:lnTo>
                    <a:pt x="7619" y="708659"/>
                  </a:lnTo>
                  <a:close/>
                </a:path>
                <a:path w="7619" h="725170">
                  <a:moveTo>
                    <a:pt x="7619" y="706119"/>
                  </a:moveTo>
                  <a:lnTo>
                    <a:pt x="0" y="706119"/>
                  </a:lnTo>
                  <a:lnTo>
                    <a:pt x="0" y="707389"/>
                  </a:lnTo>
                  <a:lnTo>
                    <a:pt x="7619" y="707389"/>
                  </a:lnTo>
                  <a:lnTo>
                    <a:pt x="7619" y="706119"/>
                  </a:lnTo>
                  <a:close/>
                </a:path>
                <a:path w="7619" h="725170">
                  <a:moveTo>
                    <a:pt x="7619" y="702309"/>
                  </a:moveTo>
                  <a:lnTo>
                    <a:pt x="0" y="702309"/>
                  </a:lnTo>
                  <a:lnTo>
                    <a:pt x="0" y="704849"/>
                  </a:lnTo>
                  <a:lnTo>
                    <a:pt x="7619" y="704849"/>
                  </a:lnTo>
                  <a:lnTo>
                    <a:pt x="7619" y="702309"/>
                  </a:lnTo>
                  <a:close/>
                </a:path>
                <a:path w="7619" h="725170">
                  <a:moveTo>
                    <a:pt x="7619" y="699769"/>
                  </a:moveTo>
                  <a:lnTo>
                    <a:pt x="0" y="699769"/>
                  </a:lnTo>
                  <a:lnTo>
                    <a:pt x="0" y="701039"/>
                  </a:lnTo>
                  <a:lnTo>
                    <a:pt x="7619" y="701039"/>
                  </a:lnTo>
                  <a:lnTo>
                    <a:pt x="7619" y="699769"/>
                  </a:lnTo>
                  <a:close/>
                </a:path>
                <a:path w="7619" h="725170">
                  <a:moveTo>
                    <a:pt x="7619" y="695959"/>
                  </a:moveTo>
                  <a:lnTo>
                    <a:pt x="0" y="695959"/>
                  </a:lnTo>
                  <a:lnTo>
                    <a:pt x="0" y="698499"/>
                  </a:lnTo>
                  <a:lnTo>
                    <a:pt x="7619" y="698499"/>
                  </a:lnTo>
                  <a:lnTo>
                    <a:pt x="7619" y="695959"/>
                  </a:lnTo>
                  <a:close/>
                </a:path>
                <a:path w="7619" h="725170">
                  <a:moveTo>
                    <a:pt x="7619" y="693419"/>
                  </a:moveTo>
                  <a:lnTo>
                    <a:pt x="0" y="693419"/>
                  </a:lnTo>
                  <a:lnTo>
                    <a:pt x="0" y="694689"/>
                  </a:lnTo>
                  <a:lnTo>
                    <a:pt x="7619" y="694689"/>
                  </a:lnTo>
                  <a:lnTo>
                    <a:pt x="7619" y="693419"/>
                  </a:lnTo>
                  <a:close/>
                </a:path>
                <a:path w="7619" h="725170">
                  <a:moveTo>
                    <a:pt x="7619" y="689609"/>
                  </a:moveTo>
                  <a:lnTo>
                    <a:pt x="0" y="689609"/>
                  </a:lnTo>
                  <a:lnTo>
                    <a:pt x="0" y="692149"/>
                  </a:lnTo>
                  <a:lnTo>
                    <a:pt x="7619" y="692149"/>
                  </a:lnTo>
                  <a:lnTo>
                    <a:pt x="7619" y="689609"/>
                  </a:lnTo>
                  <a:close/>
                </a:path>
                <a:path w="7619" h="725170">
                  <a:moveTo>
                    <a:pt x="7619" y="687069"/>
                  </a:moveTo>
                  <a:lnTo>
                    <a:pt x="0" y="687069"/>
                  </a:lnTo>
                  <a:lnTo>
                    <a:pt x="0" y="688339"/>
                  </a:lnTo>
                  <a:lnTo>
                    <a:pt x="7619" y="688339"/>
                  </a:lnTo>
                  <a:lnTo>
                    <a:pt x="7619" y="687069"/>
                  </a:lnTo>
                  <a:close/>
                </a:path>
                <a:path w="7619" h="725170">
                  <a:moveTo>
                    <a:pt x="7619" y="683259"/>
                  </a:moveTo>
                  <a:lnTo>
                    <a:pt x="0" y="683259"/>
                  </a:lnTo>
                  <a:lnTo>
                    <a:pt x="0" y="685799"/>
                  </a:lnTo>
                  <a:lnTo>
                    <a:pt x="7619" y="685799"/>
                  </a:lnTo>
                  <a:lnTo>
                    <a:pt x="7619" y="683259"/>
                  </a:lnTo>
                  <a:close/>
                </a:path>
                <a:path w="7619" h="725170">
                  <a:moveTo>
                    <a:pt x="7619" y="680719"/>
                  </a:moveTo>
                  <a:lnTo>
                    <a:pt x="0" y="680719"/>
                  </a:lnTo>
                  <a:lnTo>
                    <a:pt x="0" y="681989"/>
                  </a:lnTo>
                  <a:lnTo>
                    <a:pt x="7619" y="681989"/>
                  </a:lnTo>
                  <a:lnTo>
                    <a:pt x="7619" y="680719"/>
                  </a:lnTo>
                  <a:close/>
                </a:path>
                <a:path w="7619" h="725170">
                  <a:moveTo>
                    <a:pt x="7619" y="676909"/>
                  </a:moveTo>
                  <a:lnTo>
                    <a:pt x="0" y="676909"/>
                  </a:lnTo>
                  <a:lnTo>
                    <a:pt x="0" y="679449"/>
                  </a:lnTo>
                  <a:lnTo>
                    <a:pt x="7619" y="679449"/>
                  </a:lnTo>
                  <a:lnTo>
                    <a:pt x="7619" y="676909"/>
                  </a:lnTo>
                  <a:close/>
                </a:path>
                <a:path w="7619" h="725170">
                  <a:moveTo>
                    <a:pt x="7619" y="674369"/>
                  </a:moveTo>
                  <a:lnTo>
                    <a:pt x="0" y="674369"/>
                  </a:lnTo>
                  <a:lnTo>
                    <a:pt x="0" y="675639"/>
                  </a:lnTo>
                  <a:lnTo>
                    <a:pt x="7619" y="675639"/>
                  </a:lnTo>
                  <a:lnTo>
                    <a:pt x="7619" y="674369"/>
                  </a:lnTo>
                  <a:close/>
                </a:path>
                <a:path w="7619" h="725170">
                  <a:moveTo>
                    <a:pt x="7619" y="670559"/>
                  </a:moveTo>
                  <a:lnTo>
                    <a:pt x="0" y="670559"/>
                  </a:lnTo>
                  <a:lnTo>
                    <a:pt x="0" y="673099"/>
                  </a:lnTo>
                  <a:lnTo>
                    <a:pt x="7619" y="673099"/>
                  </a:lnTo>
                  <a:lnTo>
                    <a:pt x="7619" y="670559"/>
                  </a:lnTo>
                  <a:close/>
                </a:path>
                <a:path w="7619" h="725170">
                  <a:moveTo>
                    <a:pt x="7619" y="668019"/>
                  </a:moveTo>
                  <a:lnTo>
                    <a:pt x="0" y="668019"/>
                  </a:lnTo>
                  <a:lnTo>
                    <a:pt x="0" y="669289"/>
                  </a:lnTo>
                  <a:lnTo>
                    <a:pt x="7619" y="669289"/>
                  </a:lnTo>
                  <a:lnTo>
                    <a:pt x="7619" y="668019"/>
                  </a:lnTo>
                  <a:close/>
                </a:path>
                <a:path w="7619" h="725170">
                  <a:moveTo>
                    <a:pt x="7619" y="664209"/>
                  </a:moveTo>
                  <a:lnTo>
                    <a:pt x="0" y="664209"/>
                  </a:lnTo>
                  <a:lnTo>
                    <a:pt x="0" y="666749"/>
                  </a:lnTo>
                  <a:lnTo>
                    <a:pt x="7619" y="666749"/>
                  </a:lnTo>
                  <a:lnTo>
                    <a:pt x="7619" y="664209"/>
                  </a:lnTo>
                  <a:close/>
                </a:path>
                <a:path w="7619" h="725170">
                  <a:moveTo>
                    <a:pt x="7619" y="661669"/>
                  </a:moveTo>
                  <a:lnTo>
                    <a:pt x="0" y="661669"/>
                  </a:lnTo>
                  <a:lnTo>
                    <a:pt x="0" y="662939"/>
                  </a:lnTo>
                  <a:lnTo>
                    <a:pt x="7619" y="662939"/>
                  </a:lnTo>
                  <a:lnTo>
                    <a:pt x="7619" y="661669"/>
                  </a:lnTo>
                  <a:close/>
                </a:path>
                <a:path w="7619" h="725170">
                  <a:moveTo>
                    <a:pt x="7619" y="656589"/>
                  </a:moveTo>
                  <a:lnTo>
                    <a:pt x="0" y="656589"/>
                  </a:lnTo>
                  <a:lnTo>
                    <a:pt x="0" y="660399"/>
                  </a:lnTo>
                  <a:lnTo>
                    <a:pt x="7619" y="660399"/>
                  </a:lnTo>
                  <a:lnTo>
                    <a:pt x="7619" y="656589"/>
                  </a:lnTo>
                  <a:close/>
                </a:path>
                <a:path w="7619" h="725170">
                  <a:moveTo>
                    <a:pt x="7619" y="650239"/>
                  </a:moveTo>
                  <a:lnTo>
                    <a:pt x="0" y="650239"/>
                  </a:lnTo>
                  <a:lnTo>
                    <a:pt x="0" y="655319"/>
                  </a:lnTo>
                  <a:lnTo>
                    <a:pt x="7619" y="655319"/>
                  </a:lnTo>
                  <a:lnTo>
                    <a:pt x="7619" y="650239"/>
                  </a:lnTo>
                  <a:close/>
                </a:path>
                <a:path w="7619" h="725170">
                  <a:moveTo>
                    <a:pt x="7619" y="643889"/>
                  </a:moveTo>
                  <a:lnTo>
                    <a:pt x="0" y="643889"/>
                  </a:lnTo>
                  <a:lnTo>
                    <a:pt x="0" y="648969"/>
                  </a:lnTo>
                  <a:lnTo>
                    <a:pt x="7619" y="648969"/>
                  </a:lnTo>
                  <a:lnTo>
                    <a:pt x="7619" y="643889"/>
                  </a:lnTo>
                  <a:close/>
                </a:path>
                <a:path w="7619" h="725170">
                  <a:moveTo>
                    <a:pt x="7619" y="637539"/>
                  </a:moveTo>
                  <a:lnTo>
                    <a:pt x="0" y="637539"/>
                  </a:lnTo>
                  <a:lnTo>
                    <a:pt x="0" y="642619"/>
                  </a:lnTo>
                  <a:lnTo>
                    <a:pt x="7619" y="642619"/>
                  </a:lnTo>
                  <a:lnTo>
                    <a:pt x="7619" y="637539"/>
                  </a:lnTo>
                  <a:close/>
                </a:path>
                <a:path w="7619" h="725170">
                  <a:moveTo>
                    <a:pt x="7619" y="631189"/>
                  </a:moveTo>
                  <a:lnTo>
                    <a:pt x="0" y="631189"/>
                  </a:lnTo>
                  <a:lnTo>
                    <a:pt x="0" y="636269"/>
                  </a:lnTo>
                  <a:lnTo>
                    <a:pt x="7619" y="636269"/>
                  </a:lnTo>
                  <a:lnTo>
                    <a:pt x="7619" y="631189"/>
                  </a:lnTo>
                  <a:close/>
                </a:path>
                <a:path w="7619" h="725170">
                  <a:moveTo>
                    <a:pt x="7619" y="624839"/>
                  </a:moveTo>
                  <a:lnTo>
                    <a:pt x="0" y="624839"/>
                  </a:lnTo>
                  <a:lnTo>
                    <a:pt x="0" y="629919"/>
                  </a:lnTo>
                  <a:lnTo>
                    <a:pt x="7619" y="629919"/>
                  </a:lnTo>
                  <a:lnTo>
                    <a:pt x="7619" y="624839"/>
                  </a:lnTo>
                  <a:close/>
                </a:path>
                <a:path w="7619" h="725170">
                  <a:moveTo>
                    <a:pt x="7619" y="618489"/>
                  </a:moveTo>
                  <a:lnTo>
                    <a:pt x="0" y="618489"/>
                  </a:lnTo>
                  <a:lnTo>
                    <a:pt x="0" y="623569"/>
                  </a:lnTo>
                  <a:lnTo>
                    <a:pt x="7619" y="623569"/>
                  </a:lnTo>
                  <a:lnTo>
                    <a:pt x="7619" y="618489"/>
                  </a:lnTo>
                  <a:close/>
                </a:path>
                <a:path w="7619" h="725170">
                  <a:moveTo>
                    <a:pt x="7619" y="612139"/>
                  </a:moveTo>
                  <a:lnTo>
                    <a:pt x="0" y="612139"/>
                  </a:lnTo>
                  <a:lnTo>
                    <a:pt x="0" y="617219"/>
                  </a:lnTo>
                  <a:lnTo>
                    <a:pt x="7619" y="617219"/>
                  </a:lnTo>
                  <a:lnTo>
                    <a:pt x="7619" y="612139"/>
                  </a:lnTo>
                  <a:close/>
                </a:path>
                <a:path w="7619" h="725170">
                  <a:moveTo>
                    <a:pt x="7619" y="605789"/>
                  </a:moveTo>
                  <a:lnTo>
                    <a:pt x="0" y="605789"/>
                  </a:lnTo>
                  <a:lnTo>
                    <a:pt x="0" y="610869"/>
                  </a:lnTo>
                  <a:lnTo>
                    <a:pt x="7619" y="610869"/>
                  </a:lnTo>
                  <a:lnTo>
                    <a:pt x="7619" y="605789"/>
                  </a:lnTo>
                  <a:close/>
                </a:path>
                <a:path w="7619" h="725170">
                  <a:moveTo>
                    <a:pt x="7619" y="599439"/>
                  </a:moveTo>
                  <a:lnTo>
                    <a:pt x="0" y="599439"/>
                  </a:lnTo>
                  <a:lnTo>
                    <a:pt x="0" y="604519"/>
                  </a:lnTo>
                  <a:lnTo>
                    <a:pt x="7619" y="604519"/>
                  </a:lnTo>
                  <a:lnTo>
                    <a:pt x="7619" y="599439"/>
                  </a:lnTo>
                  <a:close/>
                </a:path>
                <a:path w="7619" h="725170">
                  <a:moveTo>
                    <a:pt x="7619" y="593089"/>
                  </a:moveTo>
                  <a:lnTo>
                    <a:pt x="0" y="593089"/>
                  </a:lnTo>
                  <a:lnTo>
                    <a:pt x="0" y="598169"/>
                  </a:lnTo>
                  <a:lnTo>
                    <a:pt x="7619" y="598169"/>
                  </a:lnTo>
                  <a:lnTo>
                    <a:pt x="7619" y="593089"/>
                  </a:lnTo>
                  <a:close/>
                </a:path>
                <a:path w="7619" h="725170">
                  <a:moveTo>
                    <a:pt x="7619" y="586739"/>
                  </a:moveTo>
                  <a:lnTo>
                    <a:pt x="0" y="586739"/>
                  </a:lnTo>
                  <a:lnTo>
                    <a:pt x="0" y="591819"/>
                  </a:lnTo>
                  <a:lnTo>
                    <a:pt x="7619" y="591819"/>
                  </a:lnTo>
                  <a:lnTo>
                    <a:pt x="7619" y="586739"/>
                  </a:lnTo>
                  <a:close/>
                </a:path>
                <a:path w="7619" h="725170">
                  <a:moveTo>
                    <a:pt x="7619" y="580389"/>
                  </a:moveTo>
                  <a:lnTo>
                    <a:pt x="0" y="580389"/>
                  </a:lnTo>
                  <a:lnTo>
                    <a:pt x="0" y="585469"/>
                  </a:lnTo>
                  <a:lnTo>
                    <a:pt x="7619" y="585469"/>
                  </a:lnTo>
                  <a:lnTo>
                    <a:pt x="7619" y="580389"/>
                  </a:lnTo>
                  <a:close/>
                </a:path>
                <a:path w="7619" h="725170">
                  <a:moveTo>
                    <a:pt x="7619" y="572769"/>
                  </a:moveTo>
                  <a:lnTo>
                    <a:pt x="0" y="572769"/>
                  </a:lnTo>
                  <a:lnTo>
                    <a:pt x="0" y="579119"/>
                  </a:lnTo>
                  <a:lnTo>
                    <a:pt x="7619" y="579119"/>
                  </a:lnTo>
                  <a:lnTo>
                    <a:pt x="7619" y="572769"/>
                  </a:lnTo>
                  <a:close/>
                </a:path>
                <a:path w="7619" h="725170">
                  <a:moveTo>
                    <a:pt x="7619" y="567689"/>
                  </a:moveTo>
                  <a:lnTo>
                    <a:pt x="0" y="567689"/>
                  </a:lnTo>
                  <a:lnTo>
                    <a:pt x="0" y="571499"/>
                  </a:lnTo>
                  <a:lnTo>
                    <a:pt x="7619" y="571499"/>
                  </a:lnTo>
                  <a:lnTo>
                    <a:pt x="7619" y="567689"/>
                  </a:lnTo>
                  <a:close/>
                </a:path>
                <a:path w="7619" h="725170">
                  <a:moveTo>
                    <a:pt x="7619" y="561339"/>
                  </a:moveTo>
                  <a:lnTo>
                    <a:pt x="0" y="561339"/>
                  </a:lnTo>
                  <a:lnTo>
                    <a:pt x="0" y="566419"/>
                  </a:lnTo>
                  <a:lnTo>
                    <a:pt x="7619" y="566419"/>
                  </a:lnTo>
                  <a:lnTo>
                    <a:pt x="7619" y="561339"/>
                  </a:lnTo>
                  <a:close/>
                </a:path>
                <a:path w="7619" h="725170">
                  <a:moveTo>
                    <a:pt x="7619" y="553719"/>
                  </a:moveTo>
                  <a:lnTo>
                    <a:pt x="0" y="553719"/>
                  </a:lnTo>
                  <a:lnTo>
                    <a:pt x="0" y="560069"/>
                  </a:lnTo>
                  <a:lnTo>
                    <a:pt x="7619" y="560069"/>
                  </a:lnTo>
                  <a:lnTo>
                    <a:pt x="7619" y="553719"/>
                  </a:lnTo>
                  <a:close/>
                </a:path>
                <a:path w="7619" h="725170">
                  <a:moveTo>
                    <a:pt x="7619" y="548639"/>
                  </a:moveTo>
                  <a:lnTo>
                    <a:pt x="0" y="548639"/>
                  </a:lnTo>
                  <a:lnTo>
                    <a:pt x="0" y="552449"/>
                  </a:lnTo>
                  <a:lnTo>
                    <a:pt x="7619" y="552449"/>
                  </a:lnTo>
                  <a:lnTo>
                    <a:pt x="7619" y="548639"/>
                  </a:lnTo>
                  <a:close/>
                </a:path>
                <a:path w="7619" h="725170">
                  <a:moveTo>
                    <a:pt x="7619" y="544829"/>
                  </a:moveTo>
                  <a:lnTo>
                    <a:pt x="3809" y="544829"/>
                  </a:lnTo>
                  <a:lnTo>
                    <a:pt x="3809" y="547369"/>
                  </a:lnTo>
                  <a:lnTo>
                    <a:pt x="7619" y="547369"/>
                  </a:lnTo>
                  <a:lnTo>
                    <a:pt x="7619" y="544829"/>
                  </a:lnTo>
                  <a:close/>
                </a:path>
              </a:pathLst>
            </a:custGeom>
            <a:solidFill>
              <a:srgbClr val="4B00F4"/>
            </a:solidFill>
          </p:spPr>
          <p:txBody>
            <a:bodyPr bIns="0" lIns="0" rIns="0" rtlCol="0" tIns="0" wrap="square"/>
            <a:p/>
          </p:txBody>
        </p:sp>
        <p:sp>
          <p:nvSpPr>
            <p:cNvPr id="1050489" name="object 1797"/>
            <p:cNvSpPr/>
            <p:nvPr/>
          </p:nvSpPr>
          <p:spPr>
            <a:xfrm>
              <a:off x="2626359" y="5793740"/>
              <a:ext cx="7620" cy="723900"/>
            </a:xfrm>
            <a:custGeom>
              <a:avLst/>
              <a:ahLst/>
              <a:rect l="l" t="t" r="r" b="b"/>
              <a:pathLst>
                <a:path w="7619" h="723900">
                  <a:moveTo>
                    <a:pt x="7619" y="0"/>
                  </a:moveTo>
                  <a:lnTo>
                    <a:pt x="0" y="0"/>
                  </a:lnTo>
                  <a:lnTo>
                    <a:pt x="0" y="1270"/>
                  </a:lnTo>
                  <a:lnTo>
                    <a:pt x="7619" y="1270"/>
                  </a:lnTo>
                  <a:lnTo>
                    <a:pt x="7619" y="0"/>
                  </a:lnTo>
                  <a:close/>
                </a:path>
                <a:path w="7619" h="723900">
                  <a:moveTo>
                    <a:pt x="7619" y="1270"/>
                  </a:moveTo>
                  <a:lnTo>
                    <a:pt x="0" y="1270"/>
                  </a:lnTo>
                  <a:lnTo>
                    <a:pt x="0" y="7620"/>
                  </a:lnTo>
                  <a:lnTo>
                    <a:pt x="7619" y="7620"/>
                  </a:lnTo>
                  <a:lnTo>
                    <a:pt x="7619" y="1270"/>
                  </a:lnTo>
                  <a:close/>
                </a:path>
                <a:path w="7619" h="723900">
                  <a:moveTo>
                    <a:pt x="7619" y="7620"/>
                  </a:moveTo>
                  <a:lnTo>
                    <a:pt x="0" y="7620"/>
                  </a:lnTo>
                  <a:lnTo>
                    <a:pt x="0" y="11430"/>
                  </a:lnTo>
                  <a:lnTo>
                    <a:pt x="7619" y="11430"/>
                  </a:lnTo>
                  <a:lnTo>
                    <a:pt x="7619" y="7620"/>
                  </a:lnTo>
                  <a:close/>
                </a:path>
                <a:path w="7619" h="723900">
                  <a:moveTo>
                    <a:pt x="7619" y="11430"/>
                  </a:moveTo>
                  <a:lnTo>
                    <a:pt x="0" y="11430"/>
                  </a:lnTo>
                  <a:lnTo>
                    <a:pt x="0" y="13970"/>
                  </a:lnTo>
                  <a:lnTo>
                    <a:pt x="7619" y="13970"/>
                  </a:lnTo>
                  <a:lnTo>
                    <a:pt x="7619" y="11430"/>
                  </a:lnTo>
                  <a:close/>
                </a:path>
                <a:path w="7619" h="723900">
                  <a:moveTo>
                    <a:pt x="7619" y="13970"/>
                  </a:moveTo>
                  <a:lnTo>
                    <a:pt x="0" y="13970"/>
                  </a:lnTo>
                  <a:lnTo>
                    <a:pt x="0" y="20320"/>
                  </a:lnTo>
                  <a:lnTo>
                    <a:pt x="7619" y="20320"/>
                  </a:lnTo>
                  <a:lnTo>
                    <a:pt x="7619" y="13970"/>
                  </a:lnTo>
                  <a:close/>
                </a:path>
                <a:path w="7619" h="723900">
                  <a:moveTo>
                    <a:pt x="7619" y="20320"/>
                  </a:moveTo>
                  <a:lnTo>
                    <a:pt x="0" y="20320"/>
                  </a:lnTo>
                  <a:lnTo>
                    <a:pt x="0" y="24130"/>
                  </a:lnTo>
                  <a:lnTo>
                    <a:pt x="7619" y="24130"/>
                  </a:lnTo>
                  <a:lnTo>
                    <a:pt x="7619" y="20320"/>
                  </a:lnTo>
                  <a:close/>
                </a:path>
                <a:path w="7619" h="723900">
                  <a:moveTo>
                    <a:pt x="7619" y="24130"/>
                  </a:moveTo>
                  <a:lnTo>
                    <a:pt x="0" y="24130"/>
                  </a:lnTo>
                  <a:lnTo>
                    <a:pt x="0" y="30480"/>
                  </a:lnTo>
                  <a:lnTo>
                    <a:pt x="7619" y="30480"/>
                  </a:lnTo>
                  <a:lnTo>
                    <a:pt x="7619" y="24130"/>
                  </a:lnTo>
                  <a:close/>
                </a:path>
                <a:path w="7619" h="723900">
                  <a:moveTo>
                    <a:pt x="7619" y="30480"/>
                  </a:moveTo>
                  <a:lnTo>
                    <a:pt x="0" y="30480"/>
                  </a:lnTo>
                  <a:lnTo>
                    <a:pt x="0" y="43180"/>
                  </a:lnTo>
                  <a:lnTo>
                    <a:pt x="7619" y="43180"/>
                  </a:lnTo>
                  <a:lnTo>
                    <a:pt x="7619" y="30480"/>
                  </a:lnTo>
                  <a:close/>
                </a:path>
                <a:path w="7619" h="723900">
                  <a:moveTo>
                    <a:pt x="7619" y="43180"/>
                  </a:moveTo>
                  <a:lnTo>
                    <a:pt x="0" y="43180"/>
                  </a:lnTo>
                  <a:lnTo>
                    <a:pt x="0" y="45720"/>
                  </a:lnTo>
                  <a:lnTo>
                    <a:pt x="7619" y="45720"/>
                  </a:lnTo>
                  <a:lnTo>
                    <a:pt x="7619" y="43180"/>
                  </a:lnTo>
                  <a:close/>
                </a:path>
                <a:path w="7619" h="723900">
                  <a:moveTo>
                    <a:pt x="7619" y="45720"/>
                  </a:moveTo>
                  <a:lnTo>
                    <a:pt x="0" y="45720"/>
                  </a:lnTo>
                  <a:lnTo>
                    <a:pt x="0" y="49530"/>
                  </a:lnTo>
                  <a:lnTo>
                    <a:pt x="7619" y="49530"/>
                  </a:lnTo>
                  <a:lnTo>
                    <a:pt x="7619" y="45720"/>
                  </a:lnTo>
                  <a:close/>
                </a:path>
                <a:path w="7619" h="723900">
                  <a:moveTo>
                    <a:pt x="7619" y="49530"/>
                  </a:moveTo>
                  <a:lnTo>
                    <a:pt x="0" y="49530"/>
                  </a:lnTo>
                  <a:lnTo>
                    <a:pt x="0" y="52070"/>
                  </a:lnTo>
                  <a:lnTo>
                    <a:pt x="7619" y="52070"/>
                  </a:lnTo>
                  <a:lnTo>
                    <a:pt x="7619" y="49530"/>
                  </a:lnTo>
                  <a:close/>
                </a:path>
                <a:path w="7619" h="723900">
                  <a:moveTo>
                    <a:pt x="7619" y="52070"/>
                  </a:moveTo>
                  <a:lnTo>
                    <a:pt x="0" y="52070"/>
                  </a:lnTo>
                  <a:lnTo>
                    <a:pt x="0" y="55880"/>
                  </a:lnTo>
                  <a:lnTo>
                    <a:pt x="7619" y="55880"/>
                  </a:lnTo>
                  <a:lnTo>
                    <a:pt x="7619" y="52070"/>
                  </a:lnTo>
                  <a:close/>
                </a:path>
                <a:path w="7619" h="723900">
                  <a:moveTo>
                    <a:pt x="7619" y="55880"/>
                  </a:moveTo>
                  <a:lnTo>
                    <a:pt x="0" y="55880"/>
                  </a:lnTo>
                  <a:lnTo>
                    <a:pt x="0" y="58420"/>
                  </a:lnTo>
                  <a:lnTo>
                    <a:pt x="7619" y="58420"/>
                  </a:lnTo>
                  <a:lnTo>
                    <a:pt x="7619" y="55880"/>
                  </a:lnTo>
                  <a:close/>
                </a:path>
                <a:path w="7619" h="723900">
                  <a:moveTo>
                    <a:pt x="7619" y="58420"/>
                  </a:moveTo>
                  <a:lnTo>
                    <a:pt x="0" y="58420"/>
                  </a:lnTo>
                  <a:lnTo>
                    <a:pt x="0" y="62230"/>
                  </a:lnTo>
                  <a:lnTo>
                    <a:pt x="7619" y="62230"/>
                  </a:lnTo>
                  <a:lnTo>
                    <a:pt x="7619" y="58420"/>
                  </a:lnTo>
                  <a:close/>
                </a:path>
                <a:path w="7619" h="723900">
                  <a:moveTo>
                    <a:pt x="7619" y="62230"/>
                  </a:moveTo>
                  <a:lnTo>
                    <a:pt x="0" y="62230"/>
                  </a:lnTo>
                  <a:lnTo>
                    <a:pt x="0" y="64770"/>
                  </a:lnTo>
                  <a:lnTo>
                    <a:pt x="7619" y="64770"/>
                  </a:lnTo>
                  <a:lnTo>
                    <a:pt x="7619" y="62230"/>
                  </a:lnTo>
                  <a:close/>
                </a:path>
                <a:path w="7619" h="723900">
                  <a:moveTo>
                    <a:pt x="7619" y="64770"/>
                  </a:moveTo>
                  <a:lnTo>
                    <a:pt x="0" y="64770"/>
                  </a:lnTo>
                  <a:lnTo>
                    <a:pt x="0" y="71120"/>
                  </a:lnTo>
                  <a:lnTo>
                    <a:pt x="7619" y="71120"/>
                  </a:lnTo>
                  <a:lnTo>
                    <a:pt x="7619" y="64770"/>
                  </a:lnTo>
                  <a:close/>
                </a:path>
                <a:path w="7619" h="723900">
                  <a:moveTo>
                    <a:pt x="7619" y="71120"/>
                  </a:moveTo>
                  <a:lnTo>
                    <a:pt x="0" y="71120"/>
                  </a:lnTo>
                  <a:lnTo>
                    <a:pt x="0" y="74930"/>
                  </a:lnTo>
                  <a:lnTo>
                    <a:pt x="7619" y="74930"/>
                  </a:lnTo>
                  <a:lnTo>
                    <a:pt x="7619" y="71120"/>
                  </a:lnTo>
                  <a:close/>
                </a:path>
                <a:path w="7619" h="723900">
                  <a:moveTo>
                    <a:pt x="7619" y="74930"/>
                  </a:moveTo>
                  <a:lnTo>
                    <a:pt x="0" y="74930"/>
                  </a:lnTo>
                  <a:lnTo>
                    <a:pt x="0" y="81280"/>
                  </a:lnTo>
                  <a:lnTo>
                    <a:pt x="7619" y="81280"/>
                  </a:lnTo>
                  <a:lnTo>
                    <a:pt x="7619" y="74930"/>
                  </a:lnTo>
                  <a:close/>
                </a:path>
                <a:path w="7619" h="723900">
                  <a:moveTo>
                    <a:pt x="7619" y="81280"/>
                  </a:moveTo>
                  <a:lnTo>
                    <a:pt x="0" y="81280"/>
                  </a:lnTo>
                  <a:lnTo>
                    <a:pt x="0" y="83820"/>
                  </a:lnTo>
                  <a:lnTo>
                    <a:pt x="7619" y="83820"/>
                  </a:lnTo>
                  <a:lnTo>
                    <a:pt x="7619" y="81280"/>
                  </a:lnTo>
                  <a:close/>
                </a:path>
                <a:path w="7619" h="723900">
                  <a:moveTo>
                    <a:pt x="7619" y="83820"/>
                  </a:moveTo>
                  <a:lnTo>
                    <a:pt x="0" y="83820"/>
                  </a:lnTo>
                  <a:lnTo>
                    <a:pt x="0" y="87630"/>
                  </a:lnTo>
                  <a:lnTo>
                    <a:pt x="7619" y="87630"/>
                  </a:lnTo>
                  <a:lnTo>
                    <a:pt x="7619" y="83820"/>
                  </a:lnTo>
                  <a:close/>
                </a:path>
                <a:path w="7619" h="723900">
                  <a:moveTo>
                    <a:pt x="7619" y="87630"/>
                  </a:moveTo>
                  <a:lnTo>
                    <a:pt x="0" y="87630"/>
                  </a:lnTo>
                  <a:lnTo>
                    <a:pt x="0" y="93980"/>
                  </a:lnTo>
                  <a:lnTo>
                    <a:pt x="7619" y="93980"/>
                  </a:lnTo>
                  <a:lnTo>
                    <a:pt x="7619" y="87630"/>
                  </a:lnTo>
                  <a:close/>
                </a:path>
                <a:path w="7619" h="723900">
                  <a:moveTo>
                    <a:pt x="7619" y="93980"/>
                  </a:moveTo>
                  <a:lnTo>
                    <a:pt x="0" y="93980"/>
                  </a:lnTo>
                  <a:lnTo>
                    <a:pt x="0" y="96520"/>
                  </a:lnTo>
                  <a:lnTo>
                    <a:pt x="7619" y="96520"/>
                  </a:lnTo>
                  <a:lnTo>
                    <a:pt x="7619" y="93980"/>
                  </a:lnTo>
                  <a:close/>
                </a:path>
                <a:path w="7619" h="723900">
                  <a:moveTo>
                    <a:pt x="7619" y="96520"/>
                  </a:moveTo>
                  <a:lnTo>
                    <a:pt x="0" y="96520"/>
                  </a:lnTo>
                  <a:lnTo>
                    <a:pt x="0" y="100330"/>
                  </a:lnTo>
                  <a:lnTo>
                    <a:pt x="7619" y="100330"/>
                  </a:lnTo>
                  <a:lnTo>
                    <a:pt x="7619" y="96520"/>
                  </a:lnTo>
                  <a:close/>
                </a:path>
                <a:path w="7619" h="723900">
                  <a:moveTo>
                    <a:pt x="7619" y="100330"/>
                  </a:moveTo>
                  <a:lnTo>
                    <a:pt x="0" y="100330"/>
                  </a:lnTo>
                  <a:lnTo>
                    <a:pt x="0" y="106680"/>
                  </a:lnTo>
                  <a:lnTo>
                    <a:pt x="7619" y="106680"/>
                  </a:lnTo>
                  <a:lnTo>
                    <a:pt x="7619" y="100330"/>
                  </a:lnTo>
                  <a:close/>
                </a:path>
                <a:path w="7619" h="723900">
                  <a:moveTo>
                    <a:pt x="7619" y="106680"/>
                  </a:moveTo>
                  <a:lnTo>
                    <a:pt x="0" y="106680"/>
                  </a:lnTo>
                  <a:lnTo>
                    <a:pt x="0" y="109220"/>
                  </a:lnTo>
                  <a:lnTo>
                    <a:pt x="7619" y="109220"/>
                  </a:lnTo>
                  <a:lnTo>
                    <a:pt x="7619" y="106680"/>
                  </a:lnTo>
                  <a:close/>
                </a:path>
                <a:path w="7619" h="723900">
                  <a:moveTo>
                    <a:pt x="7619" y="109220"/>
                  </a:moveTo>
                  <a:lnTo>
                    <a:pt x="0" y="109220"/>
                  </a:lnTo>
                  <a:lnTo>
                    <a:pt x="0" y="113030"/>
                  </a:lnTo>
                  <a:lnTo>
                    <a:pt x="7619" y="113030"/>
                  </a:lnTo>
                  <a:lnTo>
                    <a:pt x="7619" y="109220"/>
                  </a:lnTo>
                  <a:close/>
                </a:path>
                <a:path w="7619" h="723900">
                  <a:moveTo>
                    <a:pt x="7619" y="113030"/>
                  </a:moveTo>
                  <a:lnTo>
                    <a:pt x="0" y="113030"/>
                  </a:lnTo>
                  <a:lnTo>
                    <a:pt x="0" y="115570"/>
                  </a:lnTo>
                  <a:lnTo>
                    <a:pt x="7619" y="115570"/>
                  </a:lnTo>
                  <a:lnTo>
                    <a:pt x="7619" y="113030"/>
                  </a:lnTo>
                  <a:close/>
                </a:path>
                <a:path w="7619" h="723900">
                  <a:moveTo>
                    <a:pt x="7619" y="115570"/>
                  </a:moveTo>
                  <a:lnTo>
                    <a:pt x="0" y="115570"/>
                  </a:lnTo>
                  <a:lnTo>
                    <a:pt x="0" y="119380"/>
                  </a:lnTo>
                  <a:lnTo>
                    <a:pt x="7619" y="119380"/>
                  </a:lnTo>
                  <a:lnTo>
                    <a:pt x="7619" y="115570"/>
                  </a:lnTo>
                  <a:close/>
                </a:path>
                <a:path w="7619" h="723900">
                  <a:moveTo>
                    <a:pt x="7619" y="119380"/>
                  </a:moveTo>
                  <a:lnTo>
                    <a:pt x="0" y="119380"/>
                  </a:lnTo>
                  <a:lnTo>
                    <a:pt x="0" y="121920"/>
                  </a:lnTo>
                  <a:lnTo>
                    <a:pt x="7619" y="121920"/>
                  </a:lnTo>
                  <a:lnTo>
                    <a:pt x="7619" y="119380"/>
                  </a:lnTo>
                  <a:close/>
                </a:path>
                <a:path w="7619" h="723900">
                  <a:moveTo>
                    <a:pt x="7619" y="121920"/>
                  </a:moveTo>
                  <a:lnTo>
                    <a:pt x="0" y="121920"/>
                  </a:lnTo>
                  <a:lnTo>
                    <a:pt x="0" y="125730"/>
                  </a:lnTo>
                  <a:lnTo>
                    <a:pt x="7619" y="125730"/>
                  </a:lnTo>
                  <a:lnTo>
                    <a:pt x="7619" y="121920"/>
                  </a:lnTo>
                  <a:close/>
                </a:path>
                <a:path w="7619" h="723900">
                  <a:moveTo>
                    <a:pt x="7619" y="125730"/>
                  </a:moveTo>
                  <a:lnTo>
                    <a:pt x="0" y="125730"/>
                  </a:lnTo>
                  <a:lnTo>
                    <a:pt x="0" y="128270"/>
                  </a:lnTo>
                  <a:lnTo>
                    <a:pt x="7619" y="128270"/>
                  </a:lnTo>
                  <a:lnTo>
                    <a:pt x="7619" y="125730"/>
                  </a:lnTo>
                  <a:close/>
                </a:path>
                <a:path w="7619" h="723900">
                  <a:moveTo>
                    <a:pt x="7619" y="128270"/>
                  </a:moveTo>
                  <a:lnTo>
                    <a:pt x="0" y="128270"/>
                  </a:lnTo>
                  <a:lnTo>
                    <a:pt x="0" y="132080"/>
                  </a:lnTo>
                  <a:lnTo>
                    <a:pt x="7619" y="132080"/>
                  </a:lnTo>
                  <a:lnTo>
                    <a:pt x="7619" y="128270"/>
                  </a:lnTo>
                  <a:close/>
                </a:path>
                <a:path w="7619" h="723900">
                  <a:moveTo>
                    <a:pt x="7619" y="132080"/>
                  </a:moveTo>
                  <a:lnTo>
                    <a:pt x="0" y="132080"/>
                  </a:lnTo>
                  <a:lnTo>
                    <a:pt x="0" y="134620"/>
                  </a:lnTo>
                  <a:lnTo>
                    <a:pt x="7619" y="134620"/>
                  </a:lnTo>
                  <a:lnTo>
                    <a:pt x="7619" y="132080"/>
                  </a:lnTo>
                  <a:close/>
                </a:path>
                <a:path w="7619" h="723900">
                  <a:moveTo>
                    <a:pt x="7619" y="134620"/>
                  </a:moveTo>
                  <a:lnTo>
                    <a:pt x="0" y="134620"/>
                  </a:lnTo>
                  <a:lnTo>
                    <a:pt x="0" y="138430"/>
                  </a:lnTo>
                  <a:lnTo>
                    <a:pt x="7619" y="138430"/>
                  </a:lnTo>
                  <a:lnTo>
                    <a:pt x="7619" y="134620"/>
                  </a:lnTo>
                  <a:close/>
                </a:path>
                <a:path w="7619" h="723900">
                  <a:moveTo>
                    <a:pt x="7619" y="138430"/>
                  </a:moveTo>
                  <a:lnTo>
                    <a:pt x="0" y="138430"/>
                  </a:lnTo>
                  <a:lnTo>
                    <a:pt x="0" y="140970"/>
                  </a:lnTo>
                  <a:lnTo>
                    <a:pt x="7619" y="140970"/>
                  </a:lnTo>
                  <a:lnTo>
                    <a:pt x="7619" y="138430"/>
                  </a:lnTo>
                  <a:close/>
                </a:path>
                <a:path w="7619" h="723900">
                  <a:moveTo>
                    <a:pt x="7619" y="140970"/>
                  </a:moveTo>
                  <a:lnTo>
                    <a:pt x="0" y="140970"/>
                  </a:lnTo>
                  <a:lnTo>
                    <a:pt x="0" y="147320"/>
                  </a:lnTo>
                  <a:lnTo>
                    <a:pt x="7619" y="147320"/>
                  </a:lnTo>
                  <a:lnTo>
                    <a:pt x="7619" y="140970"/>
                  </a:lnTo>
                  <a:close/>
                </a:path>
                <a:path w="7619" h="723900">
                  <a:moveTo>
                    <a:pt x="7619" y="147320"/>
                  </a:moveTo>
                  <a:lnTo>
                    <a:pt x="0" y="147320"/>
                  </a:lnTo>
                  <a:lnTo>
                    <a:pt x="0" y="151130"/>
                  </a:lnTo>
                  <a:lnTo>
                    <a:pt x="7619" y="151130"/>
                  </a:lnTo>
                  <a:lnTo>
                    <a:pt x="7619" y="147320"/>
                  </a:lnTo>
                  <a:close/>
                </a:path>
                <a:path w="7619" h="723900">
                  <a:moveTo>
                    <a:pt x="7619" y="151130"/>
                  </a:moveTo>
                  <a:lnTo>
                    <a:pt x="0" y="151130"/>
                  </a:lnTo>
                  <a:lnTo>
                    <a:pt x="0" y="153670"/>
                  </a:lnTo>
                  <a:lnTo>
                    <a:pt x="7619" y="153670"/>
                  </a:lnTo>
                  <a:lnTo>
                    <a:pt x="7619" y="151130"/>
                  </a:lnTo>
                  <a:close/>
                </a:path>
                <a:path w="7619" h="723900">
                  <a:moveTo>
                    <a:pt x="7619" y="153670"/>
                  </a:moveTo>
                  <a:lnTo>
                    <a:pt x="0" y="153670"/>
                  </a:lnTo>
                  <a:lnTo>
                    <a:pt x="0" y="157480"/>
                  </a:lnTo>
                  <a:lnTo>
                    <a:pt x="7619" y="157480"/>
                  </a:lnTo>
                  <a:lnTo>
                    <a:pt x="7619" y="153670"/>
                  </a:lnTo>
                  <a:close/>
                </a:path>
                <a:path w="7619" h="723900">
                  <a:moveTo>
                    <a:pt x="7619" y="157480"/>
                  </a:moveTo>
                  <a:lnTo>
                    <a:pt x="0" y="157480"/>
                  </a:lnTo>
                  <a:lnTo>
                    <a:pt x="0" y="160020"/>
                  </a:lnTo>
                  <a:lnTo>
                    <a:pt x="7619" y="160020"/>
                  </a:lnTo>
                  <a:lnTo>
                    <a:pt x="7619" y="157480"/>
                  </a:lnTo>
                  <a:close/>
                </a:path>
                <a:path w="7619" h="723900">
                  <a:moveTo>
                    <a:pt x="7619" y="160020"/>
                  </a:moveTo>
                  <a:lnTo>
                    <a:pt x="0" y="160020"/>
                  </a:lnTo>
                  <a:lnTo>
                    <a:pt x="0" y="166370"/>
                  </a:lnTo>
                  <a:lnTo>
                    <a:pt x="7619" y="166370"/>
                  </a:lnTo>
                  <a:lnTo>
                    <a:pt x="7619" y="160020"/>
                  </a:lnTo>
                  <a:close/>
                </a:path>
                <a:path w="7619" h="723900">
                  <a:moveTo>
                    <a:pt x="7619" y="166370"/>
                  </a:moveTo>
                  <a:lnTo>
                    <a:pt x="0" y="166370"/>
                  </a:lnTo>
                  <a:lnTo>
                    <a:pt x="0" y="170180"/>
                  </a:lnTo>
                  <a:lnTo>
                    <a:pt x="7619" y="170180"/>
                  </a:lnTo>
                  <a:lnTo>
                    <a:pt x="7619" y="166370"/>
                  </a:lnTo>
                  <a:close/>
                </a:path>
                <a:path w="7619" h="723900">
                  <a:moveTo>
                    <a:pt x="7619" y="170180"/>
                  </a:moveTo>
                  <a:lnTo>
                    <a:pt x="0" y="170180"/>
                  </a:lnTo>
                  <a:lnTo>
                    <a:pt x="0" y="179070"/>
                  </a:lnTo>
                  <a:lnTo>
                    <a:pt x="7619" y="179070"/>
                  </a:lnTo>
                  <a:lnTo>
                    <a:pt x="7619" y="170180"/>
                  </a:lnTo>
                  <a:close/>
                </a:path>
                <a:path w="7619" h="723900">
                  <a:moveTo>
                    <a:pt x="7619" y="179070"/>
                  </a:moveTo>
                  <a:lnTo>
                    <a:pt x="0" y="179070"/>
                  </a:lnTo>
                  <a:lnTo>
                    <a:pt x="0" y="182880"/>
                  </a:lnTo>
                  <a:lnTo>
                    <a:pt x="1269" y="182880"/>
                  </a:lnTo>
                  <a:lnTo>
                    <a:pt x="1269" y="181610"/>
                  </a:lnTo>
                  <a:lnTo>
                    <a:pt x="7619" y="181610"/>
                  </a:lnTo>
                  <a:lnTo>
                    <a:pt x="7619" y="179070"/>
                  </a:lnTo>
                  <a:close/>
                </a:path>
                <a:path w="7619" h="723900">
                  <a:moveTo>
                    <a:pt x="7619" y="720090"/>
                  </a:moveTo>
                  <a:lnTo>
                    <a:pt x="0" y="720090"/>
                  </a:lnTo>
                  <a:lnTo>
                    <a:pt x="0" y="723900"/>
                  </a:lnTo>
                  <a:lnTo>
                    <a:pt x="7619" y="723900"/>
                  </a:lnTo>
                  <a:lnTo>
                    <a:pt x="7619" y="720090"/>
                  </a:lnTo>
                  <a:close/>
                </a:path>
                <a:path w="7619" h="723900">
                  <a:moveTo>
                    <a:pt x="7619" y="717550"/>
                  </a:moveTo>
                  <a:lnTo>
                    <a:pt x="0" y="717550"/>
                  </a:lnTo>
                  <a:lnTo>
                    <a:pt x="0" y="718820"/>
                  </a:lnTo>
                  <a:lnTo>
                    <a:pt x="7619" y="718820"/>
                  </a:lnTo>
                  <a:lnTo>
                    <a:pt x="7619" y="717550"/>
                  </a:lnTo>
                  <a:close/>
                </a:path>
                <a:path w="7619" h="723900">
                  <a:moveTo>
                    <a:pt x="7619" y="713740"/>
                  </a:moveTo>
                  <a:lnTo>
                    <a:pt x="0" y="713740"/>
                  </a:lnTo>
                  <a:lnTo>
                    <a:pt x="0" y="716280"/>
                  </a:lnTo>
                  <a:lnTo>
                    <a:pt x="7619" y="716280"/>
                  </a:lnTo>
                  <a:lnTo>
                    <a:pt x="7619" y="713740"/>
                  </a:lnTo>
                  <a:close/>
                </a:path>
                <a:path w="7619" h="723900">
                  <a:moveTo>
                    <a:pt x="7619" y="711200"/>
                  </a:moveTo>
                  <a:lnTo>
                    <a:pt x="0" y="711200"/>
                  </a:lnTo>
                  <a:lnTo>
                    <a:pt x="0" y="712470"/>
                  </a:lnTo>
                  <a:lnTo>
                    <a:pt x="7619" y="712470"/>
                  </a:lnTo>
                  <a:lnTo>
                    <a:pt x="7619" y="711200"/>
                  </a:lnTo>
                  <a:close/>
                </a:path>
                <a:path w="7619" h="723900">
                  <a:moveTo>
                    <a:pt x="7619" y="707390"/>
                  </a:moveTo>
                  <a:lnTo>
                    <a:pt x="0" y="707390"/>
                  </a:lnTo>
                  <a:lnTo>
                    <a:pt x="0" y="709930"/>
                  </a:lnTo>
                  <a:lnTo>
                    <a:pt x="7619" y="709930"/>
                  </a:lnTo>
                  <a:lnTo>
                    <a:pt x="7619" y="707390"/>
                  </a:lnTo>
                  <a:close/>
                </a:path>
                <a:path w="7619" h="723900">
                  <a:moveTo>
                    <a:pt x="7619" y="704850"/>
                  </a:moveTo>
                  <a:lnTo>
                    <a:pt x="0" y="704850"/>
                  </a:lnTo>
                  <a:lnTo>
                    <a:pt x="0" y="706120"/>
                  </a:lnTo>
                  <a:lnTo>
                    <a:pt x="7619" y="706120"/>
                  </a:lnTo>
                  <a:lnTo>
                    <a:pt x="7619" y="704850"/>
                  </a:lnTo>
                  <a:close/>
                </a:path>
                <a:path w="7619" h="723900">
                  <a:moveTo>
                    <a:pt x="7619" y="701040"/>
                  </a:moveTo>
                  <a:lnTo>
                    <a:pt x="0" y="701040"/>
                  </a:lnTo>
                  <a:lnTo>
                    <a:pt x="0" y="703580"/>
                  </a:lnTo>
                  <a:lnTo>
                    <a:pt x="7619" y="703580"/>
                  </a:lnTo>
                  <a:lnTo>
                    <a:pt x="7619" y="701040"/>
                  </a:lnTo>
                  <a:close/>
                </a:path>
                <a:path w="7619" h="723900">
                  <a:moveTo>
                    <a:pt x="7619" y="698500"/>
                  </a:moveTo>
                  <a:lnTo>
                    <a:pt x="0" y="698500"/>
                  </a:lnTo>
                  <a:lnTo>
                    <a:pt x="0" y="699770"/>
                  </a:lnTo>
                  <a:lnTo>
                    <a:pt x="7619" y="699770"/>
                  </a:lnTo>
                  <a:lnTo>
                    <a:pt x="7619" y="698500"/>
                  </a:lnTo>
                  <a:close/>
                </a:path>
                <a:path w="7619" h="723900">
                  <a:moveTo>
                    <a:pt x="7619" y="694690"/>
                  </a:moveTo>
                  <a:lnTo>
                    <a:pt x="0" y="694690"/>
                  </a:lnTo>
                  <a:lnTo>
                    <a:pt x="0" y="697230"/>
                  </a:lnTo>
                  <a:lnTo>
                    <a:pt x="7619" y="697230"/>
                  </a:lnTo>
                  <a:lnTo>
                    <a:pt x="7619" y="694690"/>
                  </a:lnTo>
                  <a:close/>
                </a:path>
                <a:path w="7619" h="723900">
                  <a:moveTo>
                    <a:pt x="7619" y="692150"/>
                  </a:moveTo>
                  <a:lnTo>
                    <a:pt x="0" y="692150"/>
                  </a:lnTo>
                  <a:lnTo>
                    <a:pt x="0" y="693420"/>
                  </a:lnTo>
                  <a:lnTo>
                    <a:pt x="7619" y="693420"/>
                  </a:lnTo>
                  <a:lnTo>
                    <a:pt x="7619" y="692150"/>
                  </a:lnTo>
                  <a:close/>
                </a:path>
                <a:path w="7619" h="723900">
                  <a:moveTo>
                    <a:pt x="7619" y="688340"/>
                  </a:moveTo>
                  <a:lnTo>
                    <a:pt x="0" y="688340"/>
                  </a:lnTo>
                  <a:lnTo>
                    <a:pt x="0" y="690880"/>
                  </a:lnTo>
                  <a:lnTo>
                    <a:pt x="7619" y="690880"/>
                  </a:lnTo>
                  <a:lnTo>
                    <a:pt x="7619" y="688340"/>
                  </a:lnTo>
                  <a:close/>
                </a:path>
                <a:path w="7619" h="723900">
                  <a:moveTo>
                    <a:pt x="7619" y="685800"/>
                  </a:moveTo>
                  <a:lnTo>
                    <a:pt x="0" y="685800"/>
                  </a:lnTo>
                  <a:lnTo>
                    <a:pt x="0" y="687070"/>
                  </a:lnTo>
                  <a:lnTo>
                    <a:pt x="7619" y="687070"/>
                  </a:lnTo>
                  <a:lnTo>
                    <a:pt x="7619" y="685800"/>
                  </a:lnTo>
                  <a:close/>
                </a:path>
                <a:path w="7619" h="723900">
                  <a:moveTo>
                    <a:pt x="7619" y="681990"/>
                  </a:moveTo>
                  <a:lnTo>
                    <a:pt x="0" y="681990"/>
                  </a:lnTo>
                  <a:lnTo>
                    <a:pt x="0" y="684530"/>
                  </a:lnTo>
                  <a:lnTo>
                    <a:pt x="7619" y="684530"/>
                  </a:lnTo>
                  <a:lnTo>
                    <a:pt x="7619" y="681990"/>
                  </a:lnTo>
                  <a:close/>
                </a:path>
                <a:path w="7619" h="723900">
                  <a:moveTo>
                    <a:pt x="7619" y="679450"/>
                  </a:moveTo>
                  <a:lnTo>
                    <a:pt x="0" y="679450"/>
                  </a:lnTo>
                  <a:lnTo>
                    <a:pt x="0" y="680720"/>
                  </a:lnTo>
                  <a:lnTo>
                    <a:pt x="7619" y="680720"/>
                  </a:lnTo>
                  <a:lnTo>
                    <a:pt x="7619" y="679450"/>
                  </a:lnTo>
                  <a:close/>
                </a:path>
                <a:path w="7619" h="723900">
                  <a:moveTo>
                    <a:pt x="7619" y="675640"/>
                  </a:moveTo>
                  <a:lnTo>
                    <a:pt x="0" y="675640"/>
                  </a:lnTo>
                  <a:lnTo>
                    <a:pt x="0" y="678180"/>
                  </a:lnTo>
                  <a:lnTo>
                    <a:pt x="7619" y="678180"/>
                  </a:lnTo>
                  <a:lnTo>
                    <a:pt x="7619" y="675640"/>
                  </a:lnTo>
                  <a:close/>
                </a:path>
                <a:path w="7619" h="723900">
                  <a:moveTo>
                    <a:pt x="7619" y="673100"/>
                  </a:moveTo>
                  <a:lnTo>
                    <a:pt x="0" y="673100"/>
                  </a:lnTo>
                  <a:lnTo>
                    <a:pt x="0" y="674370"/>
                  </a:lnTo>
                  <a:lnTo>
                    <a:pt x="7619" y="674370"/>
                  </a:lnTo>
                  <a:lnTo>
                    <a:pt x="7619" y="673100"/>
                  </a:lnTo>
                  <a:close/>
                </a:path>
                <a:path w="7619" h="723900">
                  <a:moveTo>
                    <a:pt x="7619" y="669290"/>
                  </a:moveTo>
                  <a:lnTo>
                    <a:pt x="0" y="669290"/>
                  </a:lnTo>
                  <a:lnTo>
                    <a:pt x="0" y="671830"/>
                  </a:lnTo>
                  <a:lnTo>
                    <a:pt x="7619" y="671830"/>
                  </a:lnTo>
                  <a:lnTo>
                    <a:pt x="7619" y="669290"/>
                  </a:lnTo>
                  <a:close/>
                </a:path>
                <a:path w="7619" h="723900">
                  <a:moveTo>
                    <a:pt x="7619" y="666750"/>
                  </a:moveTo>
                  <a:lnTo>
                    <a:pt x="0" y="666750"/>
                  </a:lnTo>
                  <a:lnTo>
                    <a:pt x="0" y="668020"/>
                  </a:lnTo>
                  <a:lnTo>
                    <a:pt x="7619" y="668020"/>
                  </a:lnTo>
                  <a:lnTo>
                    <a:pt x="7619" y="666750"/>
                  </a:lnTo>
                  <a:close/>
                </a:path>
                <a:path w="7619" h="723900">
                  <a:moveTo>
                    <a:pt x="7619" y="662940"/>
                  </a:moveTo>
                  <a:lnTo>
                    <a:pt x="0" y="662940"/>
                  </a:lnTo>
                  <a:lnTo>
                    <a:pt x="0" y="665480"/>
                  </a:lnTo>
                  <a:lnTo>
                    <a:pt x="7619" y="665480"/>
                  </a:lnTo>
                  <a:lnTo>
                    <a:pt x="7619" y="662940"/>
                  </a:lnTo>
                  <a:close/>
                </a:path>
                <a:path w="7619" h="723900">
                  <a:moveTo>
                    <a:pt x="7619" y="660400"/>
                  </a:moveTo>
                  <a:lnTo>
                    <a:pt x="0" y="660400"/>
                  </a:lnTo>
                  <a:lnTo>
                    <a:pt x="0" y="661670"/>
                  </a:lnTo>
                  <a:lnTo>
                    <a:pt x="7619" y="661670"/>
                  </a:lnTo>
                  <a:lnTo>
                    <a:pt x="7619" y="660400"/>
                  </a:lnTo>
                  <a:close/>
                </a:path>
                <a:path w="7619" h="723900">
                  <a:moveTo>
                    <a:pt x="7619" y="655320"/>
                  </a:moveTo>
                  <a:lnTo>
                    <a:pt x="0" y="655320"/>
                  </a:lnTo>
                  <a:lnTo>
                    <a:pt x="0" y="659130"/>
                  </a:lnTo>
                  <a:lnTo>
                    <a:pt x="7619" y="659130"/>
                  </a:lnTo>
                  <a:lnTo>
                    <a:pt x="7619" y="655320"/>
                  </a:lnTo>
                  <a:close/>
                </a:path>
                <a:path w="7619" h="723900">
                  <a:moveTo>
                    <a:pt x="7619" y="648970"/>
                  </a:moveTo>
                  <a:lnTo>
                    <a:pt x="0" y="648970"/>
                  </a:lnTo>
                  <a:lnTo>
                    <a:pt x="0" y="654050"/>
                  </a:lnTo>
                  <a:lnTo>
                    <a:pt x="7619" y="654050"/>
                  </a:lnTo>
                  <a:lnTo>
                    <a:pt x="7619" y="648970"/>
                  </a:lnTo>
                  <a:close/>
                </a:path>
                <a:path w="7619" h="723900">
                  <a:moveTo>
                    <a:pt x="7619" y="642620"/>
                  </a:moveTo>
                  <a:lnTo>
                    <a:pt x="0" y="642620"/>
                  </a:lnTo>
                  <a:lnTo>
                    <a:pt x="0" y="647700"/>
                  </a:lnTo>
                  <a:lnTo>
                    <a:pt x="7619" y="647700"/>
                  </a:lnTo>
                  <a:lnTo>
                    <a:pt x="7619" y="642620"/>
                  </a:lnTo>
                  <a:close/>
                </a:path>
                <a:path w="7619" h="723900">
                  <a:moveTo>
                    <a:pt x="7619" y="636270"/>
                  </a:moveTo>
                  <a:lnTo>
                    <a:pt x="0" y="636270"/>
                  </a:lnTo>
                  <a:lnTo>
                    <a:pt x="0" y="641350"/>
                  </a:lnTo>
                  <a:lnTo>
                    <a:pt x="7619" y="641350"/>
                  </a:lnTo>
                  <a:lnTo>
                    <a:pt x="7619" y="636270"/>
                  </a:lnTo>
                  <a:close/>
                </a:path>
                <a:path w="7619" h="723900">
                  <a:moveTo>
                    <a:pt x="7619" y="629920"/>
                  </a:moveTo>
                  <a:lnTo>
                    <a:pt x="0" y="629920"/>
                  </a:lnTo>
                  <a:lnTo>
                    <a:pt x="0" y="635000"/>
                  </a:lnTo>
                  <a:lnTo>
                    <a:pt x="7619" y="635000"/>
                  </a:lnTo>
                  <a:lnTo>
                    <a:pt x="7619" y="629920"/>
                  </a:lnTo>
                  <a:close/>
                </a:path>
                <a:path w="7619" h="723900">
                  <a:moveTo>
                    <a:pt x="7619" y="623570"/>
                  </a:moveTo>
                  <a:lnTo>
                    <a:pt x="0" y="623570"/>
                  </a:lnTo>
                  <a:lnTo>
                    <a:pt x="0" y="628650"/>
                  </a:lnTo>
                  <a:lnTo>
                    <a:pt x="7619" y="628650"/>
                  </a:lnTo>
                  <a:lnTo>
                    <a:pt x="7619" y="623570"/>
                  </a:lnTo>
                  <a:close/>
                </a:path>
                <a:path w="7619" h="723900">
                  <a:moveTo>
                    <a:pt x="7619" y="617220"/>
                  </a:moveTo>
                  <a:lnTo>
                    <a:pt x="0" y="617220"/>
                  </a:lnTo>
                  <a:lnTo>
                    <a:pt x="0" y="622300"/>
                  </a:lnTo>
                  <a:lnTo>
                    <a:pt x="7619" y="622300"/>
                  </a:lnTo>
                  <a:lnTo>
                    <a:pt x="7619" y="617220"/>
                  </a:lnTo>
                  <a:close/>
                </a:path>
                <a:path w="7619" h="723900">
                  <a:moveTo>
                    <a:pt x="7619" y="610870"/>
                  </a:moveTo>
                  <a:lnTo>
                    <a:pt x="0" y="610870"/>
                  </a:lnTo>
                  <a:lnTo>
                    <a:pt x="0" y="615950"/>
                  </a:lnTo>
                  <a:lnTo>
                    <a:pt x="7619" y="615950"/>
                  </a:lnTo>
                  <a:lnTo>
                    <a:pt x="7619" y="610870"/>
                  </a:lnTo>
                  <a:close/>
                </a:path>
                <a:path w="7619" h="723900">
                  <a:moveTo>
                    <a:pt x="7619" y="604520"/>
                  </a:moveTo>
                  <a:lnTo>
                    <a:pt x="0" y="604520"/>
                  </a:lnTo>
                  <a:lnTo>
                    <a:pt x="0" y="609600"/>
                  </a:lnTo>
                  <a:lnTo>
                    <a:pt x="7619" y="609600"/>
                  </a:lnTo>
                  <a:lnTo>
                    <a:pt x="7619" y="604520"/>
                  </a:lnTo>
                  <a:close/>
                </a:path>
                <a:path w="7619" h="723900">
                  <a:moveTo>
                    <a:pt x="7619" y="598170"/>
                  </a:moveTo>
                  <a:lnTo>
                    <a:pt x="0" y="598170"/>
                  </a:lnTo>
                  <a:lnTo>
                    <a:pt x="0" y="603250"/>
                  </a:lnTo>
                  <a:lnTo>
                    <a:pt x="7619" y="603250"/>
                  </a:lnTo>
                  <a:lnTo>
                    <a:pt x="7619" y="598170"/>
                  </a:lnTo>
                  <a:close/>
                </a:path>
                <a:path w="7619" h="723900">
                  <a:moveTo>
                    <a:pt x="7619" y="591820"/>
                  </a:moveTo>
                  <a:lnTo>
                    <a:pt x="0" y="591820"/>
                  </a:lnTo>
                  <a:lnTo>
                    <a:pt x="0" y="596900"/>
                  </a:lnTo>
                  <a:lnTo>
                    <a:pt x="7619" y="596900"/>
                  </a:lnTo>
                  <a:lnTo>
                    <a:pt x="7619" y="591820"/>
                  </a:lnTo>
                  <a:close/>
                </a:path>
                <a:path w="7619" h="723900">
                  <a:moveTo>
                    <a:pt x="7619" y="585470"/>
                  </a:moveTo>
                  <a:lnTo>
                    <a:pt x="0" y="585470"/>
                  </a:lnTo>
                  <a:lnTo>
                    <a:pt x="0" y="590550"/>
                  </a:lnTo>
                  <a:lnTo>
                    <a:pt x="7619" y="590550"/>
                  </a:lnTo>
                  <a:lnTo>
                    <a:pt x="7619" y="585470"/>
                  </a:lnTo>
                  <a:close/>
                </a:path>
                <a:path w="7619" h="723900">
                  <a:moveTo>
                    <a:pt x="7619" y="579120"/>
                  </a:moveTo>
                  <a:lnTo>
                    <a:pt x="0" y="579120"/>
                  </a:lnTo>
                  <a:lnTo>
                    <a:pt x="0" y="584200"/>
                  </a:lnTo>
                  <a:lnTo>
                    <a:pt x="7619" y="584200"/>
                  </a:lnTo>
                  <a:lnTo>
                    <a:pt x="7619" y="579120"/>
                  </a:lnTo>
                  <a:close/>
                </a:path>
                <a:path w="7619" h="723900">
                  <a:moveTo>
                    <a:pt x="7619" y="571500"/>
                  </a:moveTo>
                  <a:lnTo>
                    <a:pt x="0" y="571500"/>
                  </a:lnTo>
                  <a:lnTo>
                    <a:pt x="0" y="577850"/>
                  </a:lnTo>
                  <a:lnTo>
                    <a:pt x="7619" y="577850"/>
                  </a:lnTo>
                  <a:lnTo>
                    <a:pt x="7619" y="571500"/>
                  </a:lnTo>
                  <a:close/>
                </a:path>
                <a:path w="7619" h="723900">
                  <a:moveTo>
                    <a:pt x="7619" y="566420"/>
                  </a:moveTo>
                  <a:lnTo>
                    <a:pt x="0" y="566420"/>
                  </a:lnTo>
                  <a:lnTo>
                    <a:pt x="0" y="570230"/>
                  </a:lnTo>
                  <a:lnTo>
                    <a:pt x="7619" y="570230"/>
                  </a:lnTo>
                  <a:lnTo>
                    <a:pt x="7619" y="566420"/>
                  </a:lnTo>
                  <a:close/>
                </a:path>
                <a:path w="7619" h="723900">
                  <a:moveTo>
                    <a:pt x="7619" y="560070"/>
                  </a:moveTo>
                  <a:lnTo>
                    <a:pt x="0" y="560070"/>
                  </a:lnTo>
                  <a:lnTo>
                    <a:pt x="0" y="565150"/>
                  </a:lnTo>
                  <a:lnTo>
                    <a:pt x="7619" y="565150"/>
                  </a:lnTo>
                  <a:lnTo>
                    <a:pt x="7619" y="560070"/>
                  </a:lnTo>
                  <a:close/>
                </a:path>
                <a:path w="7619" h="723900">
                  <a:moveTo>
                    <a:pt x="7619" y="552450"/>
                  </a:moveTo>
                  <a:lnTo>
                    <a:pt x="0" y="552450"/>
                  </a:lnTo>
                  <a:lnTo>
                    <a:pt x="0" y="558800"/>
                  </a:lnTo>
                  <a:lnTo>
                    <a:pt x="7619" y="558800"/>
                  </a:lnTo>
                  <a:lnTo>
                    <a:pt x="7619" y="552450"/>
                  </a:lnTo>
                  <a:close/>
                </a:path>
                <a:path w="7619" h="723900">
                  <a:moveTo>
                    <a:pt x="7619" y="547370"/>
                  </a:moveTo>
                  <a:lnTo>
                    <a:pt x="0" y="547370"/>
                  </a:lnTo>
                  <a:lnTo>
                    <a:pt x="0" y="551180"/>
                  </a:lnTo>
                  <a:lnTo>
                    <a:pt x="7619" y="551180"/>
                  </a:lnTo>
                  <a:lnTo>
                    <a:pt x="7619" y="547370"/>
                  </a:lnTo>
                  <a:close/>
                </a:path>
                <a:path w="7619" h="723900">
                  <a:moveTo>
                    <a:pt x="6350" y="543560"/>
                  </a:moveTo>
                  <a:lnTo>
                    <a:pt x="0" y="543560"/>
                  </a:lnTo>
                  <a:lnTo>
                    <a:pt x="0" y="546100"/>
                  </a:lnTo>
                  <a:lnTo>
                    <a:pt x="6350" y="546100"/>
                  </a:lnTo>
                  <a:lnTo>
                    <a:pt x="6350" y="543560"/>
                  </a:lnTo>
                  <a:close/>
                </a:path>
              </a:pathLst>
            </a:custGeom>
            <a:solidFill>
              <a:srgbClr val="4900F5"/>
            </a:solidFill>
          </p:spPr>
          <p:txBody>
            <a:bodyPr bIns="0" lIns="0" rIns="0" rtlCol="0" tIns="0" wrap="square"/>
            <a:p/>
          </p:txBody>
        </p:sp>
        <p:sp>
          <p:nvSpPr>
            <p:cNvPr id="1050490" name="object 1798"/>
            <p:cNvSpPr/>
            <p:nvPr/>
          </p:nvSpPr>
          <p:spPr>
            <a:xfrm>
              <a:off x="2623184" y="5793740"/>
              <a:ext cx="0" cy="182880"/>
            </a:xfrm>
            <a:custGeom>
              <a:avLst/>
              <a:ahLst/>
              <a:rect l="l" t="t" r="r" b="b"/>
              <a:pathLst>
                <a:path w="0" h="182879">
                  <a:moveTo>
                    <a:pt x="0" y="0"/>
                  </a:moveTo>
                  <a:lnTo>
                    <a:pt x="0" y="182880"/>
                  </a:lnTo>
                </a:path>
              </a:pathLst>
            </a:custGeom>
            <a:ln w="6350">
              <a:solidFill>
                <a:srgbClr val="4800F5"/>
              </a:solidFill>
            </a:ln>
          </p:spPr>
          <p:txBody>
            <a:bodyPr bIns="0" lIns="0" rIns="0" rtlCol="0" tIns="0" wrap="square"/>
            <a:p/>
          </p:txBody>
        </p:sp>
        <p:sp>
          <p:nvSpPr>
            <p:cNvPr id="1050491" name="object 1799"/>
            <p:cNvSpPr/>
            <p:nvPr/>
          </p:nvSpPr>
          <p:spPr>
            <a:xfrm>
              <a:off x="2623184" y="6336030"/>
              <a:ext cx="0" cy="181610"/>
            </a:xfrm>
            <a:custGeom>
              <a:avLst/>
              <a:ahLst/>
              <a:rect l="l" t="t" r="r" b="b"/>
              <a:pathLst>
                <a:path w="0" h="181609">
                  <a:moveTo>
                    <a:pt x="0" y="0"/>
                  </a:moveTo>
                  <a:lnTo>
                    <a:pt x="0" y="181610"/>
                  </a:lnTo>
                </a:path>
              </a:pathLst>
            </a:custGeom>
            <a:ln w="6350">
              <a:solidFill>
                <a:srgbClr val="4800F5"/>
              </a:solidFill>
              <a:prstDash val="sysDot"/>
            </a:ln>
          </p:spPr>
          <p:txBody>
            <a:bodyPr bIns="0" lIns="0" rIns="0" rtlCol="0" tIns="0" wrap="square"/>
            <a:p/>
          </p:txBody>
        </p:sp>
        <p:sp>
          <p:nvSpPr>
            <p:cNvPr id="1050492" name="object 1800"/>
            <p:cNvSpPr/>
            <p:nvPr/>
          </p:nvSpPr>
          <p:spPr>
            <a:xfrm>
              <a:off x="2612389" y="5793740"/>
              <a:ext cx="7620" cy="723900"/>
            </a:xfrm>
            <a:custGeom>
              <a:avLst/>
              <a:ahLst/>
              <a:rect l="l" t="t" r="r" b="b"/>
              <a:pathLst>
                <a:path w="7619" h="723900">
                  <a:moveTo>
                    <a:pt x="7620" y="0"/>
                  </a:moveTo>
                  <a:lnTo>
                    <a:pt x="0" y="0"/>
                  </a:lnTo>
                  <a:lnTo>
                    <a:pt x="0" y="1270"/>
                  </a:lnTo>
                  <a:lnTo>
                    <a:pt x="7620" y="1270"/>
                  </a:lnTo>
                  <a:lnTo>
                    <a:pt x="7620" y="0"/>
                  </a:lnTo>
                  <a:close/>
                </a:path>
                <a:path w="7619" h="723900">
                  <a:moveTo>
                    <a:pt x="7620" y="1270"/>
                  </a:moveTo>
                  <a:lnTo>
                    <a:pt x="0" y="1270"/>
                  </a:lnTo>
                  <a:lnTo>
                    <a:pt x="0" y="7620"/>
                  </a:lnTo>
                  <a:lnTo>
                    <a:pt x="7620" y="7620"/>
                  </a:lnTo>
                  <a:lnTo>
                    <a:pt x="7620" y="1270"/>
                  </a:lnTo>
                  <a:close/>
                </a:path>
                <a:path w="7619" h="723900">
                  <a:moveTo>
                    <a:pt x="7620" y="7620"/>
                  </a:moveTo>
                  <a:lnTo>
                    <a:pt x="0" y="7620"/>
                  </a:lnTo>
                  <a:lnTo>
                    <a:pt x="0" y="11430"/>
                  </a:lnTo>
                  <a:lnTo>
                    <a:pt x="7620" y="11430"/>
                  </a:lnTo>
                  <a:lnTo>
                    <a:pt x="7620" y="7620"/>
                  </a:lnTo>
                  <a:close/>
                </a:path>
                <a:path w="7619" h="723900">
                  <a:moveTo>
                    <a:pt x="7620" y="11430"/>
                  </a:moveTo>
                  <a:lnTo>
                    <a:pt x="0" y="11430"/>
                  </a:lnTo>
                  <a:lnTo>
                    <a:pt x="0" y="13970"/>
                  </a:lnTo>
                  <a:lnTo>
                    <a:pt x="7620" y="13970"/>
                  </a:lnTo>
                  <a:lnTo>
                    <a:pt x="7620" y="11430"/>
                  </a:lnTo>
                  <a:close/>
                </a:path>
                <a:path w="7619" h="723900">
                  <a:moveTo>
                    <a:pt x="7620" y="13970"/>
                  </a:moveTo>
                  <a:lnTo>
                    <a:pt x="0" y="13970"/>
                  </a:lnTo>
                  <a:lnTo>
                    <a:pt x="0" y="20320"/>
                  </a:lnTo>
                  <a:lnTo>
                    <a:pt x="7620" y="20320"/>
                  </a:lnTo>
                  <a:lnTo>
                    <a:pt x="7620" y="13970"/>
                  </a:lnTo>
                  <a:close/>
                </a:path>
                <a:path w="7619" h="723900">
                  <a:moveTo>
                    <a:pt x="7620" y="20320"/>
                  </a:moveTo>
                  <a:lnTo>
                    <a:pt x="0" y="20320"/>
                  </a:lnTo>
                  <a:lnTo>
                    <a:pt x="0" y="24130"/>
                  </a:lnTo>
                  <a:lnTo>
                    <a:pt x="7620" y="24130"/>
                  </a:lnTo>
                  <a:lnTo>
                    <a:pt x="7620" y="20320"/>
                  </a:lnTo>
                  <a:close/>
                </a:path>
                <a:path w="7619" h="723900">
                  <a:moveTo>
                    <a:pt x="7620" y="24130"/>
                  </a:moveTo>
                  <a:lnTo>
                    <a:pt x="0" y="24130"/>
                  </a:lnTo>
                  <a:lnTo>
                    <a:pt x="0" y="30480"/>
                  </a:lnTo>
                  <a:lnTo>
                    <a:pt x="7620" y="30480"/>
                  </a:lnTo>
                  <a:lnTo>
                    <a:pt x="7620" y="24130"/>
                  </a:lnTo>
                  <a:close/>
                </a:path>
                <a:path w="7619" h="723900">
                  <a:moveTo>
                    <a:pt x="7620" y="30480"/>
                  </a:moveTo>
                  <a:lnTo>
                    <a:pt x="0" y="30480"/>
                  </a:lnTo>
                  <a:lnTo>
                    <a:pt x="0" y="43180"/>
                  </a:lnTo>
                  <a:lnTo>
                    <a:pt x="7620" y="43180"/>
                  </a:lnTo>
                  <a:lnTo>
                    <a:pt x="7620" y="30480"/>
                  </a:lnTo>
                  <a:close/>
                </a:path>
                <a:path w="7619" h="723900">
                  <a:moveTo>
                    <a:pt x="7620" y="43180"/>
                  </a:moveTo>
                  <a:lnTo>
                    <a:pt x="0" y="43180"/>
                  </a:lnTo>
                  <a:lnTo>
                    <a:pt x="0" y="45720"/>
                  </a:lnTo>
                  <a:lnTo>
                    <a:pt x="7620" y="45720"/>
                  </a:lnTo>
                  <a:lnTo>
                    <a:pt x="7620" y="43180"/>
                  </a:lnTo>
                  <a:close/>
                </a:path>
                <a:path w="7619" h="723900">
                  <a:moveTo>
                    <a:pt x="7620" y="45720"/>
                  </a:moveTo>
                  <a:lnTo>
                    <a:pt x="0" y="45720"/>
                  </a:lnTo>
                  <a:lnTo>
                    <a:pt x="0" y="49530"/>
                  </a:lnTo>
                  <a:lnTo>
                    <a:pt x="7620" y="49530"/>
                  </a:lnTo>
                  <a:lnTo>
                    <a:pt x="7620" y="45720"/>
                  </a:lnTo>
                  <a:close/>
                </a:path>
                <a:path w="7619" h="723900">
                  <a:moveTo>
                    <a:pt x="7620" y="49530"/>
                  </a:moveTo>
                  <a:lnTo>
                    <a:pt x="0" y="49530"/>
                  </a:lnTo>
                  <a:lnTo>
                    <a:pt x="0" y="52070"/>
                  </a:lnTo>
                  <a:lnTo>
                    <a:pt x="7620" y="52070"/>
                  </a:lnTo>
                  <a:lnTo>
                    <a:pt x="7620" y="49530"/>
                  </a:lnTo>
                  <a:close/>
                </a:path>
                <a:path w="7619" h="723900">
                  <a:moveTo>
                    <a:pt x="7620" y="52070"/>
                  </a:moveTo>
                  <a:lnTo>
                    <a:pt x="0" y="52070"/>
                  </a:lnTo>
                  <a:lnTo>
                    <a:pt x="0" y="55880"/>
                  </a:lnTo>
                  <a:lnTo>
                    <a:pt x="7620" y="55880"/>
                  </a:lnTo>
                  <a:lnTo>
                    <a:pt x="7620" y="52070"/>
                  </a:lnTo>
                  <a:close/>
                </a:path>
                <a:path w="7619" h="723900">
                  <a:moveTo>
                    <a:pt x="7620" y="55880"/>
                  </a:moveTo>
                  <a:lnTo>
                    <a:pt x="0" y="55880"/>
                  </a:lnTo>
                  <a:lnTo>
                    <a:pt x="0" y="58420"/>
                  </a:lnTo>
                  <a:lnTo>
                    <a:pt x="7620" y="58420"/>
                  </a:lnTo>
                  <a:lnTo>
                    <a:pt x="7620" y="55880"/>
                  </a:lnTo>
                  <a:close/>
                </a:path>
                <a:path w="7619" h="723900">
                  <a:moveTo>
                    <a:pt x="7620" y="58420"/>
                  </a:moveTo>
                  <a:lnTo>
                    <a:pt x="0" y="58420"/>
                  </a:lnTo>
                  <a:lnTo>
                    <a:pt x="0" y="62230"/>
                  </a:lnTo>
                  <a:lnTo>
                    <a:pt x="7620" y="62230"/>
                  </a:lnTo>
                  <a:lnTo>
                    <a:pt x="7620" y="58420"/>
                  </a:lnTo>
                  <a:close/>
                </a:path>
                <a:path w="7619" h="723900">
                  <a:moveTo>
                    <a:pt x="7620" y="62230"/>
                  </a:moveTo>
                  <a:lnTo>
                    <a:pt x="0" y="62230"/>
                  </a:lnTo>
                  <a:lnTo>
                    <a:pt x="0" y="64770"/>
                  </a:lnTo>
                  <a:lnTo>
                    <a:pt x="7620" y="64770"/>
                  </a:lnTo>
                  <a:lnTo>
                    <a:pt x="7620" y="62230"/>
                  </a:lnTo>
                  <a:close/>
                </a:path>
                <a:path w="7619" h="723900">
                  <a:moveTo>
                    <a:pt x="7620" y="64770"/>
                  </a:moveTo>
                  <a:lnTo>
                    <a:pt x="0" y="64770"/>
                  </a:lnTo>
                  <a:lnTo>
                    <a:pt x="0" y="71120"/>
                  </a:lnTo>
                  <a:lnTo>
                    <a:pt x="7620" y="71120"/>
                  </a:lnTo>
                  <a:lnTo>
                    <a:pt x="7620" y="64770"/>
                  </a:lnTo>
                  <a:close/>
                </a:path>
                <a:path w="7619" h="723900">
                  <a:moveTo>
                    <a:pt x="7620" y="71120"/>
                  </a:moveTo>
                  <a:lnTo>
                    <a:pt x="0" y="71120"/>
                  </a:lnTo>
                  <a:lnTo>
                    <a:pt x="0" y="74930"/>
                  </a:lnTo>
                  <a:lnTo>
                    <a:pt x="7620" y="74930"/>
                  </a:lnTo>
                  <a:lnTo>
                    <a:pt x="7620" y="71120"/>
                  </a:lnTo>
                  <a:close/>
                </a:path>
                <a:path w="7619" h="723900">
                  <a:moveTo>
                    <a:pt x="7620" y="74930"/>
                  </a:moveTo>
                  <a:lnTo>
                    <a:pt x="0" y="74930"/>
                  </a:lnTo>
                  <a:lnTo>
                    <a:pt x="0" y="81280"/>
                  </a:lnTo>
                  <a:lnTo>
                    <a:pt x="7620" y="81280"/>
                  </a:lnTo>
                  <a:lnTo>
                    <a:pt x="7620" y="74930"/>
                  </a:lnTo>
                  <a:close/>
                </a:path>
                <a:path w="7619" h="723900">
                  <a:moveTo>
                    <a:pt x="7620" y="81280"/>
                  </a:moveTo>
                  <a:lnTo>
                    <a:pt x="0" y="81280"/>
                  </a:lnTo>
                  <a:lnTo>
                    <a:pt x="0" y="83820"/>
                  </a:lnTo>
                  <a:lnTo>
                    <a:pt x="7620" y="83820"/>
                  </a:lnTo>
                  <a:lnTo>
                    <a:pt x="7620" y="81280"/>
                  </a:lnTo>
                  <a:close/>
                </a:path>
                <a:path w="7619" h="723900">
                  <a:moveTo>
                    <a:pt x="7620" y="83820"/>
                  </a:moveTo>
                  <a:lnTo>
                    <a:pt x="0" y="83820"/>
                  </a:lnTo>
                  <a:lnTo>
                    <a:pt x="0" y="87630"/>
                  </a:lnTo>
                  <a:lnTo>
                    <a:pt x="7620" y="87630"/>
                  </a:lnTo>
                  <a:lnTo>
                    <a:pt x="7620" y="83820"/>
                  </a:lnTo>
                  <a:close/>
                </a:path>
                <a:path w="7619" h="723900">
                  <a:moveTo>
                    <a:pt x="7620" y="87630"/>
                  </a:moveTo>
                  <a:lnTo>
                    <a:pt x="0" y="87630"/>
                  </a:lnTo>
                  <a:lnTo>
                    <a:pt x="0" y="93980"/>
                  </a:lnTo>
                  <a:lnTo>
                    <a:pt x="7620" y="93980"/>
                  </a:lnTo>
                  <a:lnTo>
                    <a:pt x="7620" y="87630"/>
                  </a:lnTo>
                  <a:close/>
                </a:path>
                <a:path w="7619" h="723900">
                  <a:moveTo>
                    <a:pt x="7620" y="93980"/>
                  </a:moveTo>
                  <a:lnTo>
                    <a:pt x="0" y="93980"/>
                  </a:lnTo>
                  <a:lnTo>
                    <a:pt x="0" y="96520"/>
                  </a:lnTo>
                  <a:lnTo>
                    <a:pt x="7620" y="96520"/>
                  </a:lnTo>
                  <a:lnTo>
                    <a:pt x="7620" y="93980"/>
                  </a:lnTo>
                  <a:close/>
                </a:path>
                <a:path w="7619" h="723900">
                  <a:moveTo>
                    <a:pt x="7620" y="96520"/>
                  </a:moveTo>
                  <a:lnTo>
                    <a:pt x="0" y="96520"/>
                  </a:lnTo>
                  <a:lnTo>
                    <a:pt x="0" y="100330"/>
                  </a:lnTo>
                  <a:lnTo>
                    <a:pt x="7620" y="100330"/>
                  </a:lnTo>
                  <a:lnTo>
                    <a:pt x="7620" y="96520"/>
                  </a:lnTo>
                  <a:close/>
                </a:path>
                <a:path w="7619" h="723900">
                  <a:moveTo>
                    <a:pt x="7620" y="100330"/>
                  </a:moveTo>
                  <a:lnTo>
                    <a:pt x="0" y="100330"/>
                  </a:lnTo>
                  <a:lnTo>
                    <a:pt x="0" y="106680"/>
                  </a:lnTo>
                  <a:lnTo>
                    <a:pt x="7620" y="106680"/>
                  </a:lnTo>
                  <a:lnTo>
                    <a:pt x="7620" y="100330"/>
                  </a:lnTo>
                  <a:close/>
                </a:path>
                <a:path w="7619" h="723900">
                  <a:moveTo>
                    <a:pt x="7620" y="106680"/>
                  </a:moveTo>
                  <a:lnTo>
                    <a:pt x="0" y="106680"/>
                  </a:lnTo>
                  <a:lnTo>
                    <a:pt x="0" y="109220"/>
                  </a:lnTo>
                  <a:lnTo>
                    <a:pt x="7620" y="109220"/>
                  </a:lnTo>
                  <a:lnTo>
                    <a:pt x="7620" y="106680"/>
                  </a:lnTo>
                  <a:close/>
                </a:path>
                <a:path w="7619" h="723900">
                  <a:moveTo>
                    <a:pt x="7620" y="109220"/>
                  </a:moveTo>
                  <a:lnTo>
                    <a:pt x="0" y="109220"/>
                  </a:lnTo>
                  <a:lnTo>
                    <a:pt x="0" y="113030"/>
                  </a:lnTo>
                  <a:lnTo>
                    <a:pt x="7620" y="113030"/>
                  </a:lnTo>
                  <a:lnTo>
                    <a:pt x="7620" y="109220"/>
                  </a:lnTo>
                  <a:close/>
                </a:path>
                <a:path w="7619" h="723900">
                  <a:moveTo>
                    <a:pt x="7620" y="113030"/>
                  </a:moveTo>
                  <a:lnTo>
                    <a:pt x="0" y="113030"/>
                  </a:lnTo>
                  <a:lnTo>
                    <a:pt x="0" y="115570"/>
                  </a:lnTo>
                  <a:lnTo>
                    <a:pt x="7620" y="115570"/>
                  </a:lnTo>
                  <a:lnTo>
                    <a:pt x="7620" y="113030"/>
                  </a:lnTo>
                  <a:close/>
                </a:path>
                <a:path w="7619" h="723900">
                  <a:moveTo>
                    <a:pt x="7620" y="115570"/>
                  </a:moveTo>
                  <a:lnTo>
                    <a:pt x="0" y="115570"/>
                  </a:lnTo>
                  <a:lnTo>
                    <a:pt x="0" y="119380"/>
                  </a:lnTo>
                  <a:lnTo>
                    <a:pt x="7620" y="119380"/>
                  </a:lnTo>
                  <a:lnTo>
                    <a:pt x="7620" y="115570"/>
                  </a:lnTo>
                  <a:close/>
                </a:path>
                <a:path w="7619" h="723900">
                  <a:moveTo>
                    <a:pt x="7620" y="119380"/>
                  </a:moveTo>
                  <a:lnTo>
                    <a:pt x="0" y="119380"/>
                  </a:lnTo>
                  <a:lnTo>
                    <a:pt x="0" y="121920"/>
                  </a:lnTo>
                  <a:lnTo>
                    <a:pt x="7620" y="121920"/>
                  </a:lnTo>
                  <a:lnTo>
                    <a:pt x="7620" y="119380"/>
                  </a:lnTo>
                  <a:close/>
                </a:path>
                <a:path w="7619" h="723900">
                  <a:moveTo>
                    <a:pt x="7620" y="121920"/>
                  </a:moveTo>
                  <a:lnTo>
                    <a:pt x="0" y="121920"/>
                  </a:lnTo>
                  <a:lnTo>
                    <a:pt x="0" y="125730"/>
                  </a:lnTo>
                  <a:lnTo>
                    <a:pt x="7620" y="125730"/>
                  </a:lnTo>
                  <a:lnTo>
                    <a:pt x="7620" y="121920"/>
                  </a:lnTo>
                  <a:close/>
                </a:path>
                <a:path w="7619" h="723900">
                  <a:moveTo>
                    <a:pt x="7620" y="125730"/>
                  </a:moveTo>
                  <a:lnTo>
                    <a:pt x="0" y="125730"/>
                  </a:lnTo>
                  <a:lnTo>
                    <a:pt x="0" y="128270"/>
                  </a:lnTo>
                  <a:lnTo>
                    <a:pt x="7620" y="128270"/>
                  </a:lnTo>
                  <a:lnTo>
                    <a:pt x="7620" y="125730"/>
                  </a:lnTo>
                  <a:close/>
                </a:path>
                <a:path w="7619" h="723900">
                  <a:moveTo>
                    <a:pt x="7620" y="128270"/>
                  </a:moveTo>
                  <a:lnTo>
                    <a:pt x="0" y="128270"/>
                  </a:lnTo>
                  <a:lnTo>
                    <a:pt x="0" y="132080"/>
                  </a:lnTo>
                  <a:lnTo>
                    <a:pt x="7620" y="132080"/>
                  </a:lnTo>
                  <a:lnTo>
                    <a:pt x="7620" y="128270"/>
                  </a:lnTo>
                  <a:close/>
                </a:path>
                <a:path w="7619" h="723900">
                  <a:moveTo>
                    <a:pt x="7620" y="132080"/>
                  </a:moveTo>
                  <a:lnTo>
                    <a:pt x="0" y="132080"/>
                  </a:lnTo>
                  <a:lnTo>
                    <a:pt x="0" y="134620"/>
                  </a:lnTo>
                  <a:lnTo>
                    <a:pt x="7620" y="134620"/>
                  </a:lnTo>
                  <a:lnTo>
                    <a:pt x="7620" y="132080"/>
                  </a:lnTo>
                  <a:close/>
                </a:path>
                <a:path w="7619" h="723900">
                  <a:moveTo>
                    <a:pt x="7620" y="134620"/>
                  </a:moveTo>
                  <a:lnTo>
                    <a:pt x="0" y="134620"/>
                  </a:lnTo>
                  <a:lnTo>
                    <a:pt x="0" y="138430"/>
                  </a:lnTo>
                  <a:lnTo>
                    <a:pt x="7620" y="138430"/>
                  </a:lnTo>
                  <a:lnTo>
                    <a:pt x="7620" y="134620"/>
                  </a:lnTo>
                  <a:close/>
                </a:path>
                <a:path w="7619" h="723900">
                  <a:moveTo>
                    <a:pt x="7620" y="138430"/>
                  </a:moveTo>
                  <a:lnTo>
                    <a:pt x="0" y="138430"/>
                  </a:lnTo>
                  <a:lnTo>
                    <a:pt x="0" y="140970"/>
                  </a:lnTo>
                  <a:lnTo>
                    <a:pt x="7620" y="140970"/>
                  </a:lnTo>
                  <a:lnTo>
                    <a:pt x="7620" y="138430"/>
                  </a:lnTo>
                  <a:close/>
                </a:path>
                <a:path w="7619" h="723900">
                  <a:moveTo>
                    <a:pt x="7620" y="140970"/>
                  </a:moveTo>
                  <a:lnTo>
                    <a:pt x="0" y="140970"/>
                  </a:lnTo>
                  <a:lnTo>
                    <a:pt x="0" y="147320"/>
                  </a:lnTo>
                  <a:lnTo>
                    <a:pt x="7620" y="147320"/>
                  </a:lnTo>
                  <a:lnTo>
                    <a:pt x="7620" y="140970"/>
                  </a:lnTo>
                  <a:close/>
                </a:path>
                <a:path w="7619" h="723900">
                  <a:moveTo>
                    <a:pt x="7620" y="147320"/>
                  </a:moveTo>
                  <a:lnTo>
                    <a:pt x="0" y="147320"/>
                  </a:lnTo>
                  <a:lnTo>
                    <a:pt x="0" y="151130"/>
                  </a:lnTo>
                  <a:lnTo>
                    <a:pt x="7620" y="151130"/>
                  </a:lnTo>
                  <a:lnTo>
                    <a:pt x="7620" y="147320"/>
                  </a:lnTo>
                  <a:close/>
                </a:path>
                <a:path w="7619" h="723900">
                  <a:moveTo>
                    <a:pt x="7620" y="151130"/>
                  </a:moveTo>
                  <a:lnTo>
                    <a:pt x="0" y="151130"/>
                  </a:lnTo>
                  <a:lnTo>
                    <a:pt x="0" y="153670"/>
                  </a:lnTo>
                  <a:lnTo>
                    <a:pt x="7620" y="153670"/>
                  </a:lnTo>
                  <a:lnTo>
                    <a:pt x="7620" y="151130"/>
                  </a:lnTo>
                  <a:close/>
                </a:path>
                <a:path w="7619" h="723900">
                  <a:moveTo>
                    <a:pt x="7620" y="153670"/>
                  </a:moveTo>
                  <a:lnTo>
                    <a:pt x="0" y="153670"/>
                  </a:lnTo>
                  <a:lnTo>
                    <a:pt x="0" y="157480"/>
                  </a:lnTo>
                  <a:lnTo>
                    <a:pt x="7620" y="157480"/>
                  </a:lnTo>
                  <a:lnTo>
                    <a:pt x="7620" y="153670"/>
                  </a:lnTo>
                  <a:close/>
                </a:path>
                <a:path w="7619" h="723900">
                  <a:moveTo>
                    <a:pt x="7620" y="157480"/>
                  </a:moveTo>
                  <a:lnTo>
                    <a:pt x="0" y="157480"/>
                  </a:lnTo>
                  <a:lnTo>
                    <a:pt x="0" y="160020"/>
                  </a:lnTo>
                  <a:lnTo>
                    <a:pt x="7620" y="160020"/>
                  </a:lnTo>
                  <a:lnTo>
                    <a:pt x="7620" y="157480"/>
                  </a:lnTo>
                  <a:close/>
                </a:path>
                <a:path w="7619" h="723900">
                  <a:moveTo>
                    <a:pt x="7620" y="160020"/>
                  </a:moveTo>
                  <a:lnTo>
                    <a:pt x="0" y="160020"/>
                  </a:lnTo>
                  <a:lnTo>
                    <a:pt x="0" y="166370"/>
                  </a:lnTo>
                  <a:lnTo>
                    <a:pt x="7620" y="166370"/>
                  </a:lnTo>
                  <a:lnTo>
                    <a:pt x="7620" y="160020"/>
                  </a:lnTo>
                  <a:close/>
                </a:path>
                <a:path w="7619" h="723900">
                  <a:moveTo>
                    <a:pt x="7620" y="166370"/>
                  </a:moveTo>
                  <a:lnTo>
                    <a:pt x="0" y="166370"/>
                  </a:lnTo>
                  <a:lnTo>
                    <a:pt x="0" y="170180"/>
                  </a:lnTo>
                  <a:lnTo>
                    <a:pt x="7620" y="170180"/>
                  </a:lnTo>
                  <a:lnTo>
                    <a:pt x="7620" y="166370"/>
                  </a:lnTo>
                  <a:close/>
                </a:path>
                <a:path w="7619" h="723900">
                  <a:moveTo>
                    <a:pt x="7620" y="170180"/>
                  </a:moveTo>
                  <a:lnTo>
                    <a:pt x="0" y="170180"/>
                  </a:lnTo>
                  <a:lnTo>
                    <a:pt x="0" y="179070"/>
                  </a:lnTo>
                  <a:lnTo>
                    <a:pt x="7620" y="179070"/>
                  </a:lnTo>
                  <a:lnTo>
                    <a:pt x="7620" y="170180"/>
                  </a:lnTo>
                  <a:close/>
                </a:path>
                <a:path w="7619" h="723900">
                  <a:moveTo>
                    <a:pt x="7620" y="179070"/>
                  </a:moveTo>
                  <a:lnTo>
                    <a:pt x="0" y="179070"/>
                  </a:lnTo>
                  <a:lnTo>
                    <a:pt x="0" y="182880"/>
                  </a:lnTo>
                  <a:lnTo>
                    <a:pt x="7620" y="182880"/>
                  </a:lnTo>
                  <a:lnTo>
                    <a:pt x="7620" y="179070"/>
                  </a:lnTo>
                  <a:close/>
                </a:path>
                <a:path w="7619" h="723900">
                  <a:moveTo>
                    <a:pt x="2539" y="182880"/>
                  </a:moveTo>
                  <a:lnTo>
                    <a:pt x="0" y="182880"/>
                  </a:lnTo>
                  <a:lnTo>
                    <a:pt x="0" y="184150"/>
                  </a:lnTo>
                  <a:lnTo>
                    <a:pt x="2539" y="184150"/>
                  </a:lnTo>
                  <a:lnTo>
                    <a:pt x="2539" y="182880"/>
                  </a:lnTo>
                  <a:close/>
                </a:path>
                <a:path w="7619" h="723900">
                  <a:moveTo>
                    <a:pt x="7620" y="720090"/>
                  </a:moveTo>
                  <a:lnTo>
                    <a:pt x="0" y="720090"/>
                  </a:lnTo>
                  <a:lnTo>
                    <a:pt x="0" y="723900"/>
                  </a:lnTo>
                  <a:lnTo>
                    <a:pt x="7620" y="723900"/>
                  </a:lnTo>
                  <a:lnTo>
                    <a:pt x="7620" y="720090"/>
                  </a:lnTo>
                  <a:close/>
                </a:path>
                <a:path w="7619" h="723900">
                  <a:moveTo>
                    <a:pt x="7620" y="717550"/>
                  </a:moveTo>
                  <a:lnTo>
                    <a:pt x="0" y="717550"/>
                  </a:lnTo>
                  <a:lnTo>
                    <a:pt x="0" y="718820"/>
                  </a:lnTo>
                  <a:lnTo>
                    <a:pt x="7620" y="718820"/>
                  </a:lnTo>
                  <a:lnTo>
                    <a:pt x="7620" y="717550"/>
                  </a:lnTo>
                  <a:close/>
                </a:path>
                <a:path w="7619" h="723900">
                  <a:moveTo>
                    <a:pt x="7620" y="713740"/>
                  </a:moveTo>
                  <a:lnTo>
                    <a:pt x="0" y="713740"/>
                  </a:lnTo>
                  <a:lnTo>
                    <a:pt x="0" y="716280"/>
                  </a:lnTo>
                  <a:lnTo>
                    <a:pt x="7620" y="716280"/>
                  </a:lnTo>
                  <a:lnTo>
                    <a:pt x="7620" y="713740"/>
                  </a:lnTo>
                  <a:close/>
                </a:path>
                <a:path w="7619" h="723900">
                  <a:moveTo>
                    <a:pt x="7620" y="711200"/>
                  </a:moveTo>
                  <a:lnTo>
                    <a:pt x="0" y="711200"/>
                  </a:lnTo>
                  <a:lnTo>
                    <a:pt x="0" y="712470"/>
                  </a:lnTo>
                  <a:lnTo>
                    <a:pt x="7620" y="712470"/>
                  </a:lnTo>
                  <a:lnTo>
                    <a:pt x="7620" y="711200"/>
                  </a:lnTo>
                  <a:close/>
                </a:path>
                <a:path w="7619" h="723900">
                  <a:moveTo>
                    <a:pt x="7620" y="707390"/>
                  </a:moveTo>
                  <a:lnTo>
                    <a:pt x="0" y="707390"/>
                  </a:lnTo>
                  <a:lnTo>
                    <a:pt x="0" y="709930"/>
                  </a:lnTo>
                  <a:lnTo>
                    <a:pt x="7620" y="709930"/>
                  </a:lnTo>
                  <a:lnTo>
                    <a:pt x="7620" y="707390"/>
                  </a:lnTo>
                  <a:close/>
                </a:path>
                <a:path w="7619" h="723900">
                  <a:moveTo>
                    <a:pt x="7620" y="704850"/>
                  </a:moveTo>
                  <a:lnTo>
                    <a:pt x="0" y="704850"/>
                  </a:lnTo>
                  <a:lnTo>
                    <a:pt x="0" y="706120"/>
                  </a:lnTo>
                  <a:lnTo>
                    <a:pt x="7620" y="706120"/>
                  </a:lnTo>
                  <a:lnTo>
                    <a:pt x="7620" y="704850"/>
                  </a:lnTo>
                  <a:close/>
                </a:path>
                <a:path w="7619" h="723900">
                  <a:moveTo>
                    <a:pt x="7620" y="701040"/>
                  </a:moveTo>
                  <a:lnTo>
                    <a:pt x="0" y="701040"/>
                  </a:lnTo>
                  <a:lnTo>
                    <a:pt x="0" y="703580"/>
                  </a:lnTo>
                  <a:lnTo>
                    <a:pt x="7620" y="703580"/>
                  </a:lnTo>
                  <a:lnTo>
                    <a:pt x="7620" y="701040"/>
                  </a:lnTo>
                  <a:close/>
                </a:path>
                <a:path w="7619" h="723900">
                  <a:moveTo>
                    <a:pt x="7620" y="698500"/>
                  </a:moveTo>
                  <a:lnTo>
                    <a:pt x="0" y="698500"/>
                  </a:lnTo>
                  <a:lnTo>
                    <a:pt x="0" y="699770"/>
                  </a:lnTo>
                  <a:lnTo>
                    <a:pt x="7620" y="699770"/>
                  </a:lnTo>
                  <a:lnTo>
                    <a:pt x="7620" y="698500"/>
                  </a:lnTo>
                  <a:close/>
                </a:path>
                <a:path w="7619" h="723900">
                  <a:moveTo>
                    <a:pt x="7620" y="694690"/>
                  </a:moveTo>
                  <a:lnTo>
                    <a:pt x="0" y="694690"/>
                  </a:lnTo>
                  <a:lnTo>
                    <a:pt x="0" y="697230"/>
                  </a:lnTo>
                  <a:lnTo>
                    <a:pt x="7620" y="697230"/>
                  </a:lnTo>
                  <a:lnTo>
                    <a:pt x="7620" y="694690"/>
                  </a:lnTo>
                  <a:close/>
                </a:path>
                <a:path w="7619" h="723900">
                  <a:moveTo>
                    <a:pt x="7620" y="692150"/>
                  </a:moveTo>
                  <a:lnTo>
                    <a:pt x="0" y="692150"/>
                  </a:lnTo>
                  <a:lnTo>
                    <a:pt x="0" y="693420"/>
                  </a:lnTo>
                  <a:lnTo>
                    <a:pt x="7620" y="693420"/>
                  </a:lnTo>
                  <a:lnTo>
                    <a:pt x="7620" y="692150"/>
                  </a:lnTo>
                  <a:close/>
                </a:path>
                <a:path w="7619" h="723900">
                  <a:moveTo>
                    <a:pt x="7620" y="688340"/>
                  </a:moveTo>
                  <a:lnTo>
                    <a:pt x="0" y="688340"/>
                  </a:lnTo>
                  <a:lnTo>
                    <a:pt x="0" y="690880"/>
                  </a:lnTo>
                  <a:lnTo>
                    <a:pt x="7620" y="690880"/>
                  </a:lnTo>
                  <a:lnTo>
                    <a:pt x="7620" y="688340"/>
                  </a:lnTo>
                  <a:close/>
                </a:path>
                <a:path w="7619" h="723900">
                  <a:moveTo>
                    <a:pt x="7620" y="685800"/>
                  </a:moveTo>
                  <a:lnTo>
                    <a:pt x="0" y="685800"/>
                  </a:lnTo>
                  <a:lnTo>
                    <a:pt x="0" y="687070"/>
                  </a:lnTo>
                  <a:lnTo>
                    <a:pt x="7620" y="687070"/>
                  </a:lnTo>
                  <a:lnTo>
                    <a:pt x="7620" y="685800"/>
                  </a:lnTo>
                  <a:close/>
                </a:path>
                <a:path w="7619" h="723900">
                  <a:moveTo>
                    <a:pt x="7620" y="681990"/>
                  </a:moveTo>
                  <a:lnTo>
                    <a:pt x="0" y="681990"/>
                  </a:lnTo>
                  <a:lnTo>
                    <a:pt x="0" y="684530"/>
                  </a:lnTo>
                  <a:lnTo>
                    <a:pt x="7620" y="684530"/>
                  </a:lnTo>
                  <a:lnTo>
                    <a:pt x="7620" y="681990"/>
                  </a:lnTo>
                  <a:close/>
                </a:path>
                <a:path w="7619" h="723900">
                  <a:moveTo>
                    <a:pt x="7620" y="679450"/>
                  </a:moveTo>
                  <a:lnTo>
                    <a:pt x="0" y="679450"/>
                  </a:lnTo>
                  <a:lnTo>
                    <a:pt x="0" y="680720"/>
                  </a:lnTo>
                  <a:lnTo>
                    <a:pt x="7620" y="680720"/>
                  </a:lnTo>
                  <a:lnTo>
                    <a:pt x="7620" y="679450"/>
                  </a:lnTo>
                  <a:close/>
                </a:path>
                <a:path w="7619" h="723900">
                  <a:moveTo>
                    <a:pt x="7620" y="675640"/>
                  </a:moveTo>
                  <a:lnTo>
                    <a:pt x="0" y="675640"/>
                  </a:lnTo>
                  <a:lnTo>
                    <a:pt x="0" y="678180"/>
                  </a:lnTo>
                  <a:lnTo>
                    <a:pt x="7620" y="678180"/>
                  </a:lnTo>
                  <a:lnTo>
                    <a:pt x="7620" y="675640"/>
                  </a:lnTo>
                  <a:close/>
                </a:path>
                <a:path w="7619" h="723900">
                  <a:moveTo>
                    <a:pt x="7620" y="673100"/>
                  </a:moveTo>
                  <a:lnTo>
                    <a:pt x="0" y="673100"/>
                  </a:lnTo>
                  <a:lnTo>
                    <a:pt x="0" y="674370"/>
                  </a:lnTo>
                  <a:lnTo>
                    <a:pt x="7620" y="674370"/>
                  </a:lnTo>
                  <a:lnTo>
                    <a:pt x="7620" y="673100"/>
                  </a:lnTo>
                  <a:close/>
                </a:path>
                <a:path w="7619" h="723900">
                  <a:moveTo>
                    <a:pt x="7620" y="669290"/>
                  </a:moveTo>
                  <a:lnTo>
                    <a:pt x="0" y="669290"/>
                  </a:lnTo>
                  <a:lnTo>
                    <a:pt x="0" y="671830"/>
                  </a:lnTo>
                  <a:lnTo>
                    <a:pt x="7620" y="671830"/>
                  </a:lnTo>
                  <a:lnTo>
                    <a:pt x="7620" y="669290"/>
                  </a:lnTo>
                  <a:close/>
                </a:path>
                <a:path w="7619" h="723900">
                  <a:moveTo>
                    <a:pt x="7620" y="666750"/>
                  </a:moveTo>
                  <a:lnTo>
                    <a:pt x="0" y="666750"/>
                  </a:lnTo>
                  <a:lnTo>
                    <a:pt x="0" y="668020"/>
                  </a:lnTo>
                  <a:lnTo>
                    <a:pt x="7620" y="668020"/>
                  </a:lnTo>
                  <a:lnTo>
                    <a:pt x="7620" y="666750"/>
                  </a:lnTo>
                  <a:close/>
                </a:path>
                <a:path w="7619" h="723900">
                  <a:moveTo>
                    <a:pt x="7620" y="662940"/>
                  </a:moveTo>
                  <a:lnTo>
                    <a:pt x="0" y="662940"/>
                  </a:lnTo>
                  <a:lnTo>
                    <a:pt x="0" y="665480"/>
                  </a:lnTo>
                  <a:lnTo>
                    <a:pt x="7620" y="665480"/>
                  </a:lnTo>
                  <a:lnTo>
                    <a:pt x="7620" y="662940"/>
                  </a:lnTo>
                  <a:close/>
                </a:path>
                <a:path w="7619" h="723900">
                  <a:moveTo>
                    <a:pt x="7620" y="660400"/>
                  </a:moveTo>
                  <a:lnTo>
                    <a:pt x="0" y="660400"/>
                  </a:lnTo>
                  <a:lnTo>
                    <a:pt x="0" y="661670"/>
                  </a:lnTo>
                  <a:lnTo>
                    <a:pt x="7620" y="661670"/>
                  </a:lnTo>
                  <a:lnTo>
                    <a:pt x="7620" y="660400"/>
                  </a:lnTo>
                  <a:close/>
                </a:path>
                <a:path w="7619" h="723900">
                  <a:moveTo>
                    <a:pt x="7620" y="655320"/>
                  </a:moveTo>
                  <a:lnTo>
                    <a:pt x="0" y="655320"/>
                  </a:lnTo>
                  <a:lnTo>
                    <a:pt x="0" y="659130"/>
                  </a:lnTo>
                  <a:lnTo>
                    <a:pt x="7620" y="659130"/>
                  </a:lnTo>
                  <a:lnTo>
                    <a:pt x="7620" y="655320"/>
                  </a:lnTo>
                  <a:close/>
                </a:path>
                <a:path w="7619" h="723900">
                  <a:moveTo>
                    <a:pt x="7620" y="648970"/>
                  </a:moveTo>
                  <a:lnTo>
                    <a:pt x="0" y="648970"/>
                  </a:lnTo>
                  <a:lnTo>
                    <a:pt x="0" y="654050"/>
                  </a:lnTo>
                  <a:lnTo>
                    <a:pt x="7620" y="654050"/>
                  </a:lnTo>
                  <a:lnTo>
                    <a:pt x="7620" y="648970"/>
                  </a:lnTo>
                  <a:close/>
                </a:path>
                <a:path w="7619" h="723900">
                  <a:moveTo>
                    <a:pt x="7620" y="642620"/>
                  </a:moveTo>
                  <a:lnTo>
                    <a:pt x="0" y="642620"/>
                  </a:lnTo>
                  <a:lnTo>
                    <a:pt x="0" y="647700"/>
                  </a:lnTo>
                  <a:lnTo>
                    <a:pt x="7620" y="647700"/>
                  </a:lnTo>
                  <a:lnTo>
                    <a:pt x="7620" y="642620"/>
                  </a:lnTo>
                  <a:close/>
                </a:path>
                <a:path w="7619" h="723900">
                  <a:moveTo>
                    <a:pt x="7620" y="636270"/>
                  </a:moveTo>
                  <a:lnTo>
                    <a:pt x="0" y="636270"/>
                  </a:lnTo>
                  <a:lnTo>
                    <a:pt x="0" y="641350"/>
                  </a:lnTo>
                  <a:lnTo>
                    <a:pt x="7620" y="641350"/>
                  </a:lnTo>
                  <a:lnTo>
                    <a:pt x="7620" y="636270"/>
                  </a:lnTo>
                  <a:close/>
                </a:path>
                <a:path w="7619" h="723900">
                  <a:moveTo>
                    <a:pt x="7620" y="629920"/>
                  </a:moveTo>
                  <a:lnTo>
                    <a:pt x="0" y="629920"/>
                  </a:lnTo>
                  <a:lnTo>
                    <a:pt x="0" y="635000"/>
                  </a:lnTo>
                  <a:lnTo>
                    <a:pt x="7620" y="635000"/>
                  </a:lnTo>
                  <a:lnTo>
                    <a:pt x="7620" y="629920"/>
                  </a:lnTo>
                  <a:close/>
                </a:path>
                <a:path w="7619" h="723900">
                  <a:moveTo>
                    <a:pt x="7620" y="623570"/>
                  </a:moveTo>
                  <a:lnTo>
                    <a:pt x="0" y="623570"/>
                  </a:lnTo>
                  <a:lnTo>
                    <a:pt x="0" y="628650"/>
                  </a:lnTo>
                  <a:lnTo>
                    <a:pt x="7620" y="628650"/>
                  </a:lnTo>
                  <a:lnTo>
                    <a:pt x="7620" y="623570"/>
                  </a:lnTo>
                  <a:close/>
                </a:path>
                <a:path w="7619" h="723900">
                  <a:moveTo>
                    <a:pt x="7620" y="617220"/>
                  </a:moveTo>
                  <a:lnTo>
                    <a:pt x="0" y="617220"/>
                  </a:lnTo>
                  <a:lnTo>
                    <a:pt x="0" y="622300"/>
                  </a:lnTo>
                  <a:lnTo>
                    <a:pt x="7620" y="622300"/>
                  </a:lnTo>
                  <a:lnTo>
                    <a:pt x="7620" y="617220"/>
                  </a:lnTo>
                  <a:close/>
                </a:path>
                <a:path w="7619" h="723900">
                  <a:moveTo>
                    <a:pt x="7620" y="610870"/>
                  </a:moveTo>
                  <a:lnTo>
                    <a:pt x="0" y="610870"/>
                  </a:lnTo>
                  <a:lnTo>
                    <a:pt x="0" y="615950"/>
                  </a:lnTo>
                  <a:lnTo>
                    <a:pt x="7620" y="615950"/>
                  </a:lnTo>
                  <a:lnTo>
                    <a:pt x="7620" y="610870"/>
                  </a:lnTo>
                  <a:close/>
                </a:path>
                <a:path w="7619" h="723900">
                  <a:moveTo>
                    <a:pt x="7620" y="604520"/>
                  </a:moveTo>
                  <a:lnTo>
                    <a:pt x="0" y="604520"/>
                  </a:lnTo>
                  <a:lnTo>
                    <a:pt x="0" y="609600"/>
                  </a:lnTo>
                  <a:lnTo>
                    <a:pt x="7620" y="609600"/>
                  </a:lnTo>
                  <a:lnTo>
                    <a:pt x="7620" y="604520"/>
                  </a:lnTo>
                  <a:close/>
                </a:path>
                <a:path w="7619" h="723900">
                  <a:moveTo>
                    <a:pt x="7620" y="598170"/>
                  </a:moveTo>
                  <a:lnTo>
                    <a:pt x="0" y="598170"/>
                  </a:lnTo>
                  <a:lnTo>
                    <a:pt x="0" y="603250"/>
                  </a:lnTo>
                  <a:lnTo>
                    <a:pt x="7620" y="603250"/>
                  </a:lnTo>
                  <a:lnTo>
                    <a:pt x="7620" y="598170"/>
                  </a:lnTo>
                  <a:close/>
                </a:path>
                <a:path w="7619" h="723900">
                  <a:moveTo>
                    <a:pt x="7620" y="591820"/>
                  </a:moveTo>
                  <a:lnTo>
                    <a:pt x="0" y="591820"/>
                  </a:lnTo>
                  <a:lnTo>
                    <a:pt x="0" y="596900"/>
                  </a:lnTo>
                  <a:lnTo>
                    <a:pt x="7620" y="596900"/>
                  </a:lnTo>
                  <a:lnTo>
                    <a:pt x="7620" y="591820"/>
                  </a:lnTo>
                  <a:close/>
                </a:path>
                <a:path w="7619" h="723900">
                  <a:moveTo>
                    <a:pt x="7620" y="585470"/>
                  </a:moveTo>
                  <a:lnTo>
                    <a:pt x="0" y="585470"/>
                  </a:lnTo>
                  <a:lnTo>
                    <a:pt x="0" y="590550"/>
                  </a:lnTo>
                  <a:lnTo>
                    <a:pt x="7620" y="590550"/>
                  </a:lnTo>
                  <a:lnTo>
                    <a:pt x="7620" y="585470"/>
                  </a:lnTo>
                  <a:close/>
                </a:path>
                <a:path w="7619" h="723900">
                  <a:moveTo>
                    <a:pt x="7620" y="579120"/>
                  </a:moveTo>
                  <a:lnTo>
                    <a:pt x="0" y="579120"/>
                  </a:lnTo>
                  <a:lnTo>
                    <a:pt x="0" y="584200"/>
                  </a:lnTo>
                  <a:lnTo>
                    <a:pt x="7620" y="584200"/>
                  </a:lnTo>
                  <a:lnTo>
                    <a:pt x="7620" y="579120"/>
                  </a:lnTo>
                  <a:close/>
                </a:path>
                <a:path w="7619" h="723900">
                  <a:moveTo>
                    <a:pt x="7620" y="571500"/>
                  </a:moveTo>
                  <a:lnTo>
                    <a:pt x="0" y="571500"/>
                  </a:lnTo>
                  <a:lnTo>
                    <a:pt x="0" y="577850"/>
                  </a:lnTo>
                  <a:lnTo>
                    <a:pt x="7620" y="577850"/>
                  </a:lnTo>
                  <a:lnTo>
                    <a:pt x="7620" y="571500"/>
                  </a:lnTo>
                  <a:close/>
                </a:path>
                <a:path w="7619" h="723900">
                  <a:moveTo>
                    <a:pt x="7620" y="566420"/>
                  </a:moveTo>
                  <a:lnTo>
                    <a:pt x="0" y="566420"/>
                  </a:lnTo>
                  <a:lnTo>
                    <a:pt x="0" y="570230"/>
                  </a:lnTo>
                  <a:lnTo>
                    <a:pt x="7620" y="570230"/>
                  </a:lnTo>
                  <a:lnTo>
                    <a:pt x="7620" y="566420"/>
                  </a:lnTo>
                  <a:close/>
                </a:path>
                <a:path w="7619" h="723900">
                  <a:moveTo>
                    <a:pt x="7620" y="560070"/>
                  </a:moveTo>
                  <a:lnTo>
                    <a:pt x="0" y="560070"/>
                  </a:lnTo>
                  <a:lnTo>
                    <a:pt x="0" y="565150"/>
                  </a:lnTo>
                  <a:lnTo>
                    <a:pt x="7620" y="565150"/>
                  </a:lnTo>
                  <a:lnTo>
                    <a:pt x="7620" y="560070"/>
                  </a:lnTo>
                  <a:close/>
                </a:path>
                <a:path w="7619" h="723900">
                  <a:moveTo>
                    <a:pt x="7620" y="552450"/>
                  </a:moveTo>
                  <a:lnTo>
                    <a:pt x="0" y="552450"/>
                  </a:lnTo>
                  <a:lnTo>
                    <a:pt x="0" y="558800"/>
                  </a:lnTo>
                  <a:lnTo>
                    <a:pt x="7620" y="558800"/>
                  </a:lnTo>
                  <a:lnTo>
                    <a:pt x="7620" y="552450"/>
                  </a:lnTo>
                  <a:close/>
                </a:path>
                <a:path w="7619" h="723900">
                  <a:moveTo>
                    <a:pt x="7620" y="547370"/>
                  </a:moveTo>
                  <a:lnTo>
                    <a:pt x="0" y="547370"/>
                  </a:lnTo>
                  <a:lnTo>
                    <a:pt x="0" y="551180"/>
                  </a:lnTo>
                  <a:lnTo>
                    <a:pt x="7620" y="551180"/>
                  </a:lnTo>
                  <a:lnTo>
                    <a:pt x="7620" y="547370"/>
                  </a:lnTo>
                  <a:close/>
                </a:path>
                <a:path w="7619" h="723900">
                  <a:moveTo>
                    <a:pt x="1270" y="539750"/>
                  </a:moveTo>
                  <a:lnTo>
                    <a:pt x="0" y="539750"/>
                  </a:lnTo>
                  <a:lnTo>
                    <a:pt x="0" y="546100"/>
                  </a:lnTo>
                  <a:lnTo>
                    <a:pt x="7620" y="546100"/>
                  </a:lnTo>
                  <a:lnTo>
                    <a:pt x="7620" y="541020"/>
                  </a:lnTo>
                  <a:lnTo>
                    <a:pt x="1270" y="541020"/>
                  </a:lnTo>
                  <a:lnTo>
                    <a:pt x="1270" y="539750"/>
                  </a:lnTo>
                  <a:close/>
                </a:path>
              </a:pathLst>
            </a:custGeom>
            <a:solidFill>
              <a:srgbClr val="4700F5"/>
            </a:solidFill>
          </p:spPr>
          <p:txBody>
            <a:bodyPr bIns="0" lIns="0" rIns="0" rtlCol="0" tIns="0" wrap="square"/>
            <a:p/>
          </p:txBody>
        </p:sp>
        <p:sp>
          <p:nvSpPr>
            <p:cNvPr id="1050493" name="object 1801"/>
            <p:cNvSpPr/>
            <p:nvPr/>
          </p:nvSpPr>
          <p:spPr>
            <a:xfrm>
              <a:off x="2604769" y="5793740"/>
              <a:ext cx="7620" cy="723900"/>
            </a:xfrm>
            <a:custGeom>
              <a:avLst/>
              <a:ahLst/>
              <a:rect l="l" t="t" r="r" b="b"/>
              <a:pathLst>
                <a:path w="7619" h="723900">
                  <a:moveTo>
                    <a:pt x="7619" y="0"/>
                  </a:moveTo>
                  <a:lnTo>
                    <a:pt x="0" y="0"/>
                  </a:lnTo>
                  <a:lnTo>
                    <a:pt x="0" y="1270"/>
                  </a:lnTo>
                  <a:lnTo>
                    <a:pt x="7619" y="1270"/>
                  </a:lnTo>
                  <a:lnTo>
                    <a:pt x="7619" y="0"/>
                  </a:lnTo>
                  <a:close/>
                </a:path>
                <a:path w="7619" h="723900">
                  <a:moveTo>
                    <a:pt x="7619" y="1270"/>
                  </a:moveTo>
                  <a:lnTo>
                    <a:pt x="0" y="1270"/>
                  </a:lnTo>
                  <a:lnTo>
                    <a:pt x="0" y="7620"/>
                  </a:lnTo>
                  <a:lnTo>
                    <a:pt x="7619" y="7620"/>
                  </a:lnTo>
                  <a:lnTo>
                    <a:pt x="7619" y="1270"/>
                  </a:lnTo>
                  <a:close/>
                </a:path>
                <a:path w="7619" h="723900">
                  <a:moveTo>
                    <a:pt x="7619" y="7620"/>
                  </a:moveTo>
                  <a:lnTo>
                    <a:pt x="0" y="7620"/>
                  </a:lnTo>
                  <a:lnTo>
                    <a:pt x="0" y="11430"/>
                  </a:lnTo>
                  <a:lnTo>
                    <a:pt x="7619" y="11430"/>
                  </a:lnTo>
                  <a:lnTo>
                    <a:pt x="7619" y="7620"/>
                  </a:lnTo>
                  <a:close/>
                </a:path>
                <a:path w="7619" h="723900">
                  <a:moveTo>
                    <a:pt x="7619" y="11430"/>
                  </a:moveTo>
                  <a:lnTo>
                    <a:pt x="0" y="11430"/>
                  </a:lnTo>
                  <a:lnTo>
                    <a:pt x="0" y="13970"/>
                  </a:lnTo>
                  <a:lnTo>
                    <a:pt x="7619" y="13970"/>
                  </a:lnTo>
                  <a:lnTo>
                    <a:pt x="7619" y="11430"/>
                  </a:lnTo>
                  <a:close/>
                </a:path>
                <a:path w="7619" h="723900">
                  <a:moveTo>
                    <a:pt x="7619" y="13970"/>
                  </a:moveTo>
                  <a:lnTo>
                    <a:pt x="0" y="13970"/>
                  </a:lnTo>
                  <a:lnTo>
                    <a:pt x="0" y="20320"/>
                  </a:lnTo>
                  <a:lnTo>
                    <a:pt x="7619" y="20320"/>
                  </a:lnTo>
                  <a:lnTo>
                    <a:pt x="7619" y="13970"/>
                  </a:lnTo>
                  <a:close/>
                </a:path>
                <a:path w="7619" h="723900">
                  <a:moveTo>
                    <a:pt x="7619" y="20320"/>
                  </a:moveTo>
                  <a:lnTo>
                    <a:pt x="0" y="20320"/>
                  </a:lnTo>
                  <a:lnTo>
                    <a:pt x="0" y="24130"/>
                  </a:lnTo>
                  <a:lnTo>
                    <a:pt x="7619" y="24130"/>
                  </a:lnTo>
                  <a:lnTo>
                    <a:pt x="7619" y="20320"/>
                  </a:lnTo>
                  <a:close/>
                </a:path>
                <a:path w="7619" h="723900">
                  <a:moveTo>
                    <a:pt x="7619" y="24130"/>
                  </a:moveTo>
                  <a:lnTo>
                    <a:pt x="0" y="24130"/>
                  </a:lnTo>
                  <a:lnTo>
                    <a:pt x="0" y="30480"/>
                  </a:lnTo>
                  <a:lnTo>
                    <a:pt x="7619" y="30480"/>
                  </a:lnTo>
                  <a:lnTo>
                    <a:pt x="7619" y="24130"/>
                  </a:lnTo>
                  <a:close/>
                </a:path>
                <a:path w="7619" h="723900">
                  <a:moveTo>
                    <a:pt x="7619" y="30480"/>
                  </a:moveTo>
                  <a:lnTo>
                    <a:pt x="0" y="30480"/>
                  </a:lnTo>
                  <a:lnTo>
                    <a:pt x="0" y="43180"/>
                  </a:lnTo>
                  <a:lnTo>
                    <a:pt x="7619" y="43180"/>
                  </a:lnTo>
                  <a:lnTo>
                    <a:pt x="7619" y="30480"/>
                  </a:lnTo>
                  <a:close/>
                </a:path>
                <a:path w="7619" h="723900">
                  <a:moveTo>
                    <a:pt x="7619" y="43180"/>
                  </a:moveTo>
                  <a:lnTo>
                    <a:pt x="0" y="43180"/>
                  </a:lnTo>
                  <a:lnTo>
                    <a:pt x="0" y="45720"/>
                  </a:lnTo>
                  <a:lnTo>
                    <a:pt x="7619" y="45720"/>
                  </a:lnTo>
                  <a:lnTo>
                    <a:pt x="7619" y="43180"/>
                  </a:lnTo>
                  <a:close/>
                </a:path>
                <a:path w="7619" h="723900">
                  <a:moveTo>
                    <a:pt x="7619" y="45720"/>
                  </a:moveTo>
                  <a:lnTo>
                    <a:pt x="0" y="45720"/>
                  </a:lnTo>
                  <a:lnTo>
                    <a:pt x="0" y="49530"/>
                  </a:lnTo>
                  <a:lnTo>
                    <a:pt x="7619" y="49530"/>
                  </a:lnTo>
                  <a:lnTo>
                    <a:pt x="7619" y="45720"/>
                  </a:lnTo>
                  <a:close/>
                </a:path>
                <a:path w="7619" h="723900">
                  <a:moveTo>
                    <a:pt x="7619" y="49530"/>
                  </a:moveTo>
                  <a:lnTo>
                    <a:pt x="0" y="49530"/>
                  </a:lnTo>
                  <a:lnTo>
                    <a:pt x="0" y="52070"/>
                  </a:lnTo>
                  <a:lnTo>
                    <a:pt x="7619" y="52070"/>
                  </a:lnTo>
                  <a:lnTo>
                    <a:pt x="7619" y="49530"/>
                  </a:lnTo>
                  <a:close/>
                </a:path>
                <a:path w="7619" h="723900">
                  <a:moveTo>
                    <a:pt x="7619" y="52070"/>
                  </a:moveTo>
                  <a:lnTo>
                    <a:pt x="0" y="52070"/>
                  </a:lnTo>
                  <a:lnTo>
                    <a:pt x="0" y="55880"/>
                  </a:lnTo>
                  <a:lnTo>
                    <a:pt x="7619" y="55880"/>
                  </a:lnTo>
                  <a:lnTo>
                    <a:pt x="7619" y="52070"/>
                  </a:lnTo>
                  <a:close/>
                </a:path>
                <a:path w="7619" h="723900">
                  <a:moveTo>
                    <a:pt x="7619" y="55880"/>
                  </a:moveTo>
                  <a:lnTo>
                    <a:pt x="0" y="55880"/>
                  </a:lnTo>
                  <a:lnTo>
                    <a:pt x="0" y="58420"/>
                  </a:lnTo>
                  <a:lnTo>
                    <a:pt x="7619" y="58420"/>
                  </a:lnTo>
                  <a:lnTo>
                    <a:pt x="7619" y="55880"/>
                  </a:lnTo>
                  <a:close/>
                </a:path>
                <a:path w="7619" h="723900">
                  <a:moveTo>
                    <a:pt x="7619" y="58420"/>
                  </a:moveTo>
                  <a:lnTo>
                    <a:pt x="0" y="58420"/>
                  </a:lnTo>
                  <a:lnTo>
                    <a:pt x="0" y="62230"/>
                  </a:lnTo>
                  <a:lnTo>
                    <a:pt x="7619" y="62230"/>
                  </a:lnTo>
                  <a:lnTo>
                    <a:pt x="7619" y="58420"/>
                  </a:lnTo>
                  <a:close/>
                </a:path>
                <a:path w="7619" h="723900">
                  <a:moveTo>
                    <a:pt x="7619" y="62230"/>
                  </a:moveTo>
                  <a:lnTo>
                    <a:pt x="0" y="62230"/>
                  </a:lnTo>
                  <a:lnTo>
                    <a:pt x="0" y="64770"/>
                  </a:lnTo>
                  <a:lnTo>
                    <a:pt x="7619" y="64770"/>
                  </a:lnTo>
                  <a:lnTo>
                    <a:pt x="7619" y="62230"/>
                  </a:lnTo>
                  <a:close/>
                </a:path>
                <a:path w="7619" h="723900">
                  <a:moveTo>
                    <a:pt x="7619" y="64770"/>
                  </a:moveTo>
                  <a:lnTo>
                    <a:pt x="0" y="64770"/>
                  </a:lnTo>
                  <a:lnTo>
                    <a:pt x="0" y="71120"/>
                  </a:lnTo>
                  <a:lnTo>
                    <a:pt x="7619" y="71120"/>
                  </a:lnTo>
                  <a:lnTo>
                    <a:pt x="7619" y="64770"/>
                  </a:lnTo>
                  <a:close/>
                </a:path>
                <a:path w="7619" h="723900">
                  <a:moveTo>
                    <a:pt x="7619" y="71120"/>
                  </a:moveTo>
                  <a:lnTo>
                    <a:pt x="0" y="71120"/>
                  </a:lnTo>
                  <a:lnTo>
                    <a:pt x="0" y="74930"/>
                  </a:lnTo>
                  <a:lnTo>
                    <a:pt x="7619" y="74930"/>
                  </a:lnTo>
                  <a:lnTo>
                    <a:pt x="7619" y="71120"/>
                  </a:lnTo>
                  <a:close/>
                </a:path>
                <a:path w="7619" h="723900">
                  <a:moveTo>
                    <a:pt x="7619" y="74930"/>
                  </a:moveTo>
                  <a:lnTo>
                    <a:pt x="0" y="74930"/>
                  </a:lnTo>
                  <a:lnTo>
                    <a:pt x="0" y="81280"/>
                  </a:lnTo>
                  <a:lnTo>
                    <a:pt x="7619" y="81280"/>
                  </a:lnTo>
                  <a:lnTo>
                    <a:pt x="7619" y="74930"/>
                  </a:lnTo>
                  <a:close/>
                </a:path>
                <a:path w="7619" h="723900">
                  <a:moveTo>
                    <a:pt x="7619" y="81280"/>
                  </a:moveTo>
                  <a:lnTo>
                    <a:pt x="0" y="81280"/>
                  </a:lnTo>
                  <a:lnTo>
                    <a:pt x="0" y="83820"/>
                  </a:lnTo>
                  <a:lnTo>
                    <a:pt x="7619" y="83820"/>
                  </a:lnTo>
                  <a:lnTo>
                    <a:pt x="7619" y="81280"/>
                  </a:lnTo>
                  <a:close/>
                </a:path>
                <a:path w="7619" h="723900">
                  <a:moveTo>
                    <a:pt x="7619" y="83820"/>
                  </a:moveTo>
                  <a:lnTo>
                    <a:pt x="0" y="83820"/>
                  </a:lnTo>
                  <a:lnTo>
                    <a:pt x="0" y="87630"/>
                  </a:lnTo>
                  <a:lnTo>
                    <a:pt x="7619" y="87630"/>
                  </a:lnTo>
                  <a:lnTo>
                    <a:pt x="7619" y="83820"/>
                  </a:lnTo>
                  <a:close/>
                </a:path>
                <a:path w="7619" h="723900">
                  <a:moveTo>
                    <a:pt x="7619" y="87630"/>
                  </a:moveTo>
                  <a:lnTo>
                    <a:pt x="0" y="87630"/>
                  </a:lnTo>
                  <a:lnTo>
                    <a:pt x="0" y="93980"/>
                  </a:lnTo>
                  <a:lnTo>
                    <a:pt x="7619" y="93980"/>
                  </a:lnTo>
                  <a:lnTo>
                    <a:pt x="7619" y="87630"/>
                  </a:lnTo>
                  <a:close/>
                </a:path>
                <a:path w="7619" h="723900">
                  <a:moveTo>
                    <a:pt x="7619" y="93980"/>
                  </a:moveTo>
                  <a:lnTo>
                    <a:pt x="0" y="93980"/>
                  </a:lnTo>
                  <a:lnTo>
                    <a:pt x="0" y="96520"/>
                  </a:lnTo>
                  <a:lnTo>
                    <a:pt x="7619" y="96520"/>
                  </a:lnTo>
                  <a:lnTo>
                    <a:pt x="7619" y="93980"/>
                  </a:lnTo>
                  <a:close/>
                </a:path>
                <a:path w="7619" h="723900">
                  <a:moveTo>
                    <a:pt x="7619" y="96520"/>
                  </a:moveTo>
                  <a:lnTo>
                    <a:pt x="0" y="96520"/>
                  </a:lnTo>
                  <a:lnTo>
                    <a:pt x="0" y="100330"/>
                  </a:lnTo>
                  <a:lnTo>
                    <a:pt x="7619" y="100330"/>
                  </a:lnTo>
                  <a:lnTo>
                    <a:pt x="7619" y="96520"/>
                  </a:lnTo>
                  <a:close/>
                </a:path>
                <a:path w="7619" h="723900">
                  <a:moveTo>
                    <a:pt x="7619" y="100330"/>
                  </a:moveTo>
                  <a:lnTo>
                    <a:pt x="0" y="100330"/>
                  </a:lnTo>
                  <a:lnTo>
                    <a:pt x="0" y="106680"/>
                  </a:lnTo>
                  <a:lnTo>
                    <a:pt x="7619" y="106680"/>
                  </a:lnTo>
                  <a:lnTo>
                    <a:pt x="7619" y="100330"/>
                  </a:lnTo>
                  <a:close/>
                </a:path>
                <a:path w="7619" h="723900">
                  <a:moveTo>
                    <a:pt x="7619" y="106680"/>
                  </a:moveTo>
                  <a:lnTo>
                    <a:pt x="0" y="106680"/>
                  </a:lnTo>
                  <a:lnTo>
                    <a:pt x="0" y="109220"/>
                  </a:lnTo>
                  <a:lnTo>
                    <a:pt x="7619" y="109220"/>
                  </a:lnTo>
                  <a:lnTo>
                    <a:pt x="7619" y="106680"/>
                  </a:lnTo>
                  <a:close/>
                </a:path>
                <a:path w="7619" h="723900">
                  <a:moveTo>
                    <a:pt x="7619" y="109220"/>
                  </a:moveTo>
                  <a:lnTo>
                    <a:pt x="0" y="109220"/>
                  </a:lnTo>
                  <a:lnTo>
                    <a:pt x="0" y="113030"/>
                  </a:lnTo>
                  <a:lnTo>
                    <a:pt x="7619" y="113030"/>
                  </a:lnTo>
                  <a:lnTo>
                    <a:pt x="7619" y="109220"/>
                  </a:lnTo>
                  <a:close/>
                </a:path>
                <a:path w="7619" h="723900">
                  <a:moveTo>
                    <a:pt x="7619" y="113030"/>
                  </a:moveTo>
                  <a:lnTo>
                    <a:pt x="0" y="113030"/>
                  </a:lnTo>
                  <a:lnTo>
                    <a:pt x="0" y="115570"/>
                  </a:lnTo>
                  <a:lnTo>
                    <a:pt x="7619" y="115570"/>
                  </a:lnTo>
                  <a:lnTo>
                    <a:pt x="7619" y="113030"/>
                  </a:lnTo>
                  <a:close/>
                </a:path>
                <a:path w="7619" h="723900">
                  <a:moveTo>
                    <a:pt x="7619" y="115570"/>
                  </a:moveTo>
                  <a:lnTo>
                    <a:pt x="0" y="115570"/>
                  </a:lnTo>
                  <a:lnTo>
                    <a:pt x="0" y="119380"/>
                  </a:lnTo>
                  <a:lnTo>
                    <a:pt x="7619" y="119380"/>
                  </a:lnTo>
                  <a:lnTo>
                    <a:pt x="7619" y="115570"/>
                  </a:lnTo>
                  <a:close/>
                </a:path>
                <a:path w="7619" h="723900">
                  <a:moveTo>
                    <a:pt x="7619" y="119380"/>
                  </a:moveTo>
                  <a:lnTo>
                    <a:pt x="0" y="119380"/>
                  </a:lnTo>
                  <a:lnTo>
                    <a:pt x="0" y="121920"/>
                  </a:lnTo>
                  <a:lnTo>
                    <a:pt x="7619" y="121920"/>
                  </a:lnTo>
                  <a:lnTo>
                    <a:pt x="7619" y="119380"/>
                  </a:lnTo>
                  <a:close/>
                </a:path>
                <a:path w="7619" h="723900">
                  <a:moveTo>
                    <a:pt x="7619" y="121920"/>
                  </a:moveTo>
                  <a:lnTo>
                    <a:pt x="0" y="121920"/>
                  </a:lnTo>
                  <a:lnTo>
                    <a:pt x="0" y="125730"/>
                  </a:lnTo>
                  <a:lnTo>
                    <a:pt x="7619" y="125730"/>
                  </a:lnTo>
                  <a:lnTo>
                    <a:pt x="7619" y="121920"/>
                  </a:lnTo>
                  <a:close/>
                </a:path>
                <a:path w="7619" h="723900">
                  <a:moveTo>
                    <a:pt x="7619" y="125730"/>
                  </a:moveTo>
                  <a:lnTo>
                    <a:pt x="0" y="125730"/>
                  </a:lnTo>
                  <a:lnTo>
                    <a:pt x="0" y="128270"/>
                  </a:lnTo>
                  <a:lnTo>
                    <a:pt x="7619" y="128270"/>
                  </a:lnTo>
                  <a:lnTo>
                    <a:pt x="7619" y="125730"/>
                  </a:lnTo>
                  <a:close/>
                </a:path>
                <a:path w="7619" h="723900">
                  <a:moveTo>
                    <a:pt x="7619" y="128270"/>
                  </a:moveTo>
                  <a:lnTo>
                    <a:pt x="0" y="128270"/>
                  </a:lnTo>
                  <a:lnTo>
                    <a:pt x="0" y="132080"/>
                  </a:lnTo>
                  <a:lnTo>
                    <a:pt x="7619" y="132080"/>
                  </a:lnTo>
                  <a:lnTo>
                    <a:pt x="7619" y="128270"/>
                  </a:lnTo>
                  <a:close/>
                </a:path>
                <a:path w="7619" h="723900">
                  <a:moveTo>
                    <a:pt x="7619" y="132080"/>
                  </a:moveTo>
                  <a:lnTo>
                    <a:pt x="0" y="132080"/>
                  </a:lnTo>
                  <a:lnTo>
                    <a:pt x="0" y="134620"/>
                  </a:lnTo>
                  <a:lnTo>
                    <a:pt x="7619" y="134620"/>
                  </a:lnTo>
                  <a:lnTo>
                    <a:pt x="7619" y="132080"/>
                  </a:lnTo>
                  <a:close/>
                </a:path>
                <a:path w="7619" h="723900">
                  <a:moveTo>
                    <a:pt x="7619" y="134620"/>
                  </a:moveTo>
                  <a:lnTo>
                    <a:pt x="0" y="134620"/>
                  </a:lnTo>
                  <a:lnTo>
                    <a:pt x="0" y="138430"/>
                  </a:lnTo>
                  <a:lnTo>
                    <a:pt x="7619" y="138430"/>
                  </a:lnTo>
                  <a:lnTo>
                    <a:pt x="7619" y="134620"/>
                  </a:lnTo>
                  <a:close/>
                </a:path>
                <a:path w="7619" h="723900">
                  <a:moveTo>
                    <a:pt x="7619" y="138430"/>
                  </a:moveTo>
                  <a:lnTo>
                    <a:pt x="0" y="138430"/>
                  </a:lnTo>
                  <a:lnTo>
                    <a:pt x="0" y="140970"/>
                  </a:lnTo>
                  <a:lnTo>
                    <a:pt x="7619" y="140970"/>
                  </a:lnTo>
                  <a:lnTo>
                    <a:pt x="7619" y="138430"/>
                  </a:lnTo>
                  <a:close/>
                </a:path>
                <a:path w="7619" h="723900">
                  <a:moveTo>
                    <a:pt x="7619" y="140970"/>
                  </a:moveTo>
                  <a:lnTo>
                    <a:pt x="0" y="140970"/>
                  </a:lnTo>
                  <a:lnTo>
                    <a:pt x="0" y="147320"/>
                  </a:lnTo>
                  <a:lnTo>
                    <a:pt x="7619" y="147320"/>
                  </a:lnTo>
                  <a:lnTo>
                    <a:pt x="7619" y="140970"/>
                  </a:lnTo>
                  <a:close/>
                </a:path>
                <a:path w="7619" h="723900">
                  <a:moveTo>
                    <a:pt x="7619" y="147320"/>
                  </a:moveTo>
                  <a:lnTo>
                    <a:pt x="0" y="147320"/>
                  </a:lnTo>
                  <a:lnTo>
                    <a:pt x="0" y="151130"/>
                  </a:lnTo>
                  <a:lnTo>
                    <a:pt x="7619" y="151130"/>
                  </a:lnTo>
                  <a:lnTo>
                    <a:pt x="7619" y="147320"/>
                  </a:lnTo>
                  <a:close/>
                </a:path>
                <a:path w="7619" h="723900">
                  <a:moveTo>
                    <a:pt x="7619" y="151130"/>
                  </a:moveTo>
                  <a:lnTo>
                    <a:pt x="0" y="151130"/>
                  </a:lnTo>
                  <a:lnTo>
                    <a:pt x="0" y="153670"/>
                  </a:lnTo>
                  <a:lnTo>
                    <a:pt x="7619" y="153670"/>
                  </a:lnTo>
                  <a:lnTo>
                    <a:pt x="7619" y="151130"/>
                  </a:lnTo>
                  <a:close/>
                </a:path>
                <a:path w="7619" h="723900">
                  <a:moveTo>
                    <a:pt x="7619" y="153670"/>
                  </a:moveTo>
                  <a:lnTo>
                    <a:pt x="0" y="153670"/>
                  </a:lnTo>
                  <a:lnTo>
                    <a:pt x="0" y="157480"/>
                  </a:lnTo>
                  <a:lnTo>
                    <a:pt x="7619" y="157480"/>
                  </a:lnTo>
                  <a:lnTo>
                    <a:pt x="7619" y="153670"/>
                  </a:lnTo>
                  <a:close/>
                </a:path>
                <a:path w="7619" h="723900">
                  <a:moveTo>
                    <a:pt x="7619" y="157480"/>
                  </a:moveTo>
                  <a:lnTo>
                    <a:pt x="0" y="157480"/>
                  </a:lnTo>
                  <a:lnTo>
                    <a:pt x="0" y="160020"/>
                  </a:lnTo>
                  <a:lnTo>
                    <a:pt x="7619" y="160020"/>
                  </a:lnTo>
                  <a:lnTo>
                    <a:pt x="7619" y="157480"/>
                  </a:lnTo>
                  <a:close/>
                </a:path>
                <a:path w="7619" h="723900">
                  <a:moveTo>
                    <a:pt x="7619" y="160020"/>
                  </a:moveTo>
                  <a:lnTo>
                    <a:pt x="0" y="160020"/>
                  </a:lnTo>
                  <a:lnTo>
                    <a:pt x="0" y="166370"/>
                  </a:lnTo>
                  <a:lnTo>
                    <a:pt x="7619" y="166370"/>
                  </a:lnTo>
                  <a:lnTo>
                    <a:pt x="7619" y="160020"/>
                  </a:lnTo>
                  <a:close/>
                </a:path>
                <a:path w="7619" h="723900">
                  <a:moveTo>
                    <a:pt x="7619" y="166370"/>
                  </a:moveTo>
                  <a:lnTo>
                    <a:pt x="0" y="166370"/>
                  </a:lnTo>
                  <a:lnTo>
                    <a:pt x="0" y="170180"/>
                  </a:lnTo>
                  <a:lnTo>
                    <a:pt x="7619" y="170180"/>
                  </a:lnTo>
                  <a:lnTo>
                    <a:pt x="7619" y="166370"/>
                  </a:lnTo>
                  <a:close/>
                </a:path>
                <a:path w="7619" h="723900">
                  <a:moveTo>
                    <a:pt x="7619" y="170180"/>
                  </a:moveTo>
                  <a:lnTo>
                    <a:pt x="0" y="170180"/>
                  </a:lnTo>
                  <a:lnTo>
                    <a:pt x="0" y="179070"/>
                  </a:lnTo>
                  <a:lnTo>
                    <a:pt x="7619" y="179070"/>
                  </a:lnTo>
                  <a:lnTo>
                    <a:pt x="7619" y="170180"/>
                  </a:lnTo>
                  <a:close/>
                </a:path>
                <a:path w="7619" h="723900">
                  <a:moveTo>
                    <a:pt x="7619" y="179070"/>
                  </a:moveTo>
                  <a:lnTo>
                    <a:pt x="0" y="179070"/>
                  </a:lnTo>
                  <a:lnTo>
                    <a:pt x="0" y="182880"/>
                  </a:lnTo>
                  <a:lnTo>
                    <a:pt x="7619" y="182880"/>
                  </a:lnTo>
                  <a:lnTo>
                    <a:pt x="7619" y="179070"/>
                  </a:lnTo>
                  <a:close/>
                </a:path>
                <a:path w="7619" h="723900">
                  <a:moveTo>
                    <a:pt x="7619" y="182880"/>
                  </a:moveTo>
                  <a:lnTo>
                    <a:pt x="0" y="182880"/>
                  </a:lnTo>
                  <a:lnTo>
                    <a:pt x="0" y="185420"/>
                  </a:lnTo>
                  <a:lnTo>
                    <a:pt x="7619" y="185420"/>
                  </a:lnTo>
                  <a:lnTo>
                    <a:pt x="7619" y="182880"/>
                  </a:lnTo>
                  <a:close/>
                </a:path>
                <a:path w="7619" h="723900">
                  <a:moveTo>
                    <a:pt x="3810" y="185420"/>
                  </a:moveTo>
                  <a:lnTo>
                    <a:pt x="0" y="185420"/>
                  </a:lnTo>
                  <a:lnTo>
                    <a:pt x="0" y="186690"/>
                  </a:lnTo>
                  <a:lnTo>
                    <a:pt x="3810" y="186690"/>
                  </a:lnTo>
                  <a:lnTo>
                    <a:pt x="3810" y="185420"/>
                  </a:lnTo>
                  <a:close/>
                </a:path>
                <a:path w="7619" h="723900">
                  <a:moveTo>
                    <a:pt x="7619" y="720090"/>
                  </a:moveTo>
                  <a:lnTo>
                    <a:pt x="0" y="720090"/>
                  </a:lnTo>
                  <a:lnTo>
                    <a:pt x="0" y="723900"/>
                  </a:lnTo>
                  <a:lnTo>
                    <a:pt x="7619" y="723900"/>
                  </a:lnTo>
                  <a:lnTo>
                    <a:pt x="7619" y="720090"/>
                  </a:lnTo>
                  <a:close/>
                </a:path>
                <a:path w="7619" h="723900">
                  <a:moveTo>
                    <a:pt x="7619" y="717550"/>
                  </a:moveTo>
                  <a:lnTo>
                    <a:pt x="0" y="717550"/>
                  </a:lnTo>
                  <a:lnTo>
                    <a:pt x="0" y="718820"/>
                  </a:lnTo>
                  <a:lnTo>
                    <a:pt x="7619" y="718820"/>
                  </a:lnTo>
                  <a:lnTo>
                    <a:pt x="7619" y="717550"/>
                  </a:lnTo>
                  <a:close/>
                </a:path>
                <a:path w="7619" h="723900">
                  <a:moveTo>
                    <a:pt x="7619" y="713740"/>
                  </a:moveTo>
                  <a:lnTo>
                    <a:pt x="0" y="713740"/>
                  </a:lnTo>
                  <a:lnTo>
                    <a:pt x="0" y="716280"/>
                  </a:lnTo>
                  <a:lnTo>
                    <a:pt x="7619" y="716280"/>
                  </a:lnTo>
                  <a:lnTo>
                    <a:pt x="7619" y="713740"/>
                  </a:lnTo>
                  <a:close/>
                </a:path>
                <a:path w="7619" h="723900">
                  <a:moveTo>
                    <a:pt x="7619" y="711200"/>
                  </a:moveTo>
                  <a:lnTo>
                    <a:pt x="0" y="711200"/>
                  </a:lnTo>
                  <a:lnTo>
                    <a:pt x="0" y="712470"/>
                  </a:lnTo>
                  <a:lnTo>
                    <a:pt x="7619" y="712470"/>
                  </a:lnTo>
                  <a:lnTo>
                    <a:pt x="7619" y="711200"/>
                  </a:lnTo>
                  <a:close/>
                </a:path>
                <a:path w="7619" h="723900">
                  <a:moveTo>
                    <a:pt x="7619" y="707390"/>
                  </a:moveTo>
                  <a:lnTo>
                    <a:pt x="0" y="707390"/>
                  </a:lnTo>
                  <a:lnTo>
                    <a:pt x="0" y="709930"/>
                  </a:lnTo>
                  <a:lnTo>
                    <a:pt x="7619" y="709930"/>
                  </a:lnTo>
                  <a:lnTo>
                    <a:pt x="7619" y="707390"/>
                  </a:lnTo>
                  <a:close/>
                </a:path>
                <a:path w="7619" h="723900">
                  <a:moveTo>
                    <a:pt x="7619" y="704850"/>
                  </a:moveTo>
                  <a:lnTo>
                    <a:pt x="0" y="704850"/>
                  </a:lnTo>
                  <a:lnTo>
                    <a:pt x="0" y="706120"/>
                  </a:lnTo>
                  <a:lnTo>
                    <a:pt x="7619" y="706120"/>
                  </a:lnTo>
                  <a:lnTo>
                    <a:pt x="7619" y="704850"/>
                  </a:lnTo>
                  <a:close/>
                </a:path>
                <a:path w="7619" h="723900">
                  <a:moveTo>
                    <a:pt x="7619" y="701040"/>
                  </a:moveTo>
                  <a:lnTo>
                    <a:pt x="0" y="701040"/>
                  </a:lnTo>
                  <a:lnTo>
                    <a:pt x="0" y="703580"/>
                  </a:lnTo>
                  <a:lnTo>
                    <a:pt x="7619" y="703580"/>
                  </a:lnTo>
                  <a:lnTo>
                    <a:pt x="7619" y="701040"/>
                  </a:lnTo>
                  <a:close/>
                </a:path>
                <a:path w="7619" h="723900">
                  <a:moveTo>
                    <a:pt x="7619" y="698500"/>
                  </a:moveTo>
                  <a:lnTo>
                    <a:pt x="0" y="698500"/>
                  </a:lnTo>
                  <a:lnTo>
                    <a:pt x="0" y="699770"/>
                  </a:lnTo>
                  <a:lnTo>
                    <a:pt x="7619" y="699770"/>
                  </a:lnTo>
                  <a:lnTo>
                    <a:pt x="7619" y="698500"/>
                  </a:lnTo>
                  <a:close/>
                </a:path>
                <a:path w="7619" h="723900">
                  <a:moveTo>
                    <a:pt x="7619" y="694690"/>
                  </a:moveTo>
                  <a:lnTo>
                    <a:pt x="0" y="694690"/>
                  </a:lnTo>
                  <a:lnTo>
                    <a:pt x="0" y="697230"/>
                  </a:lnTo>
                  <a:lnTo>
                    <a:pt x="7619" y="697230"/>
                  </a:lnTo>
                  <a:lnTo>
                    <a:pt x="7619" y="694690"/>
                  </a:lnTo>
                  <a:close/>
                </a:path>
                <a:path w="7619" h="723900">
                  <a:moveTo>
                    <a:pt x="7619" y="692150"/>
                  </a:moveTo>
                  <a:lnTo>
                    <a:pt x="0" y="692150"/>
                  </a:lnTo>
                  <a:lnTo>
                    <a:pt x="0" y="693420"/>
                  </a:lnTo>
                  <a:lnTo>
                    <a:pt x="7619" y="693420"/>
                  </a:lnTo>
                  <a:lnTo>
                    <a:pt x="7619" y="692150"/>
                  </a:lnTo>
                  <a:close/>
                </a:path>
                <a:path w="7619" h="723900">
                  <a:moveTo>
                    <a:pt x="7619" y="688340"/>
                  </a:moveTo>
                  <a:lnTo>
                    <a:pt x="0" y="688340"/>
                  </a:lnTo>
                  <a:lnTo>
                    <a:pt x="0" y="690880"/>
                  </a:lnTo>
                  <a:lnTo>
                    <a:pt x="7619" y="690880"/>
                  </a:lnTo>
                  <a:lnTo>
                    <a:pt x="7619" y="688340"/>
                  </a:lnTo>
                  <a:close/>
                </a:path>
                <a:path w="7619" h="723900">
                  <a:moveTo>
                    <a:pt x="7619" y="685800"/>
                  </a:moveTo>
                  <a:lnTo>
                    <a:pt x="0" y="685800"/>
                  </a:lnTo>
                  <a:lnTo>
                    <a:pt x="0" y="687070"/>
                  </a:lnTo>
                  <a:lnTo>
                    <a:pt x="7619" y="687070"/>
                  </a:lnTo>
                  <a:lnTo>
                    <a:pt x="7619" y="685800"/>
                  </a:lnTo>
                  <a:close/>
                </a:path>
                <a:path w="7619" h="723900">
                  <a:moveTo>
                    <a:pt x="7619" y="681990"/>
                  </a:moveTo>
                  <a:lnTo>
                    <a:pt x="0" y="681990"/>
                  </a:lnTo>
                  <a:lnTo>
                    <a:pt x="0" y="684530"/>
                  </a:lnTo>
                  <a:lnTo>
                    <a:pt x="7619" y="684530"/>
                  </a:lnTo>
                  <a:lnTo>
                    <a:pt x="7619" y="681990"/>
                  </a:lnTo>
                  <a:close/>
                </a:path>
                <a:path w="7619" h="723900">
                  <a:moveTo>
                    <a:pt x="7619" y="679450"/>
                  </a:moveTo>
                  <a:lnTo>
                    <a:pt x="0" y="679450"/>
                  </a:lnTo>
                  <a:lnTo>
                    <a:pt x="0" y="680720"/>
                  </a:lnTo>
                  <a:lnTo>
                    <a:pt x="7619" y="680720"/>
                  </a:lnTo>
                  <a:lnTo>
                    <a:pt x="7619" y="679450"/>
                  </a:lnTo>
                  <a:close/>
                </a:path>
                <a:path w="7619" h="723900">
                  <a:moveTo>
                    <a:pt x="7619" y="675640"/>
                  </a:moveTo>
                  <a:lnTo>
                    <a:pt x="0" y="675640"/>
                  </a:lnTo>
                  <a:lnTo>
                    <a:pt x="0" y="678180"/>
                  </a:lnTo>
                  <a:lnTo>
                    <a:pt x="7619" y="678180"/>
                  </a:lnTo>
                  <a:lnTo>
                    <a:pt x="7619" y="675640"/>
                  </a:lnTo>
                  <a:close/>
                </a:path>
                <a:path w="7619" h="723900">
                  <a:moveTo>
                    <a:pt x="7619" y="673100"/>
                  </a:moveTo>
                  <a:lnTo>
                    <a:pt x="0" y="673100"/>
                  </a:lnTo>
                  <a:lnTo>
                    <a:pt x="0" y="674370"/>
                  </a:lnTo>
                  <a:lnTo>
                    <a:pt x="7619" y="674370"/>
                  </a:lnTo>
                  <a:lnTo>
                    <a:pt x="7619" y="673100"/>
                  </a:lnTo>
                  <a:close/>
                </a:path>
                <a:path w="7619" h="723900">
                  <a:moveTo>
                    <a:pt x="7619" y="669290"/>
                  </a:moveTo>
                  <a:lnTo>
                    <a:pt x="0" y="669290"/>
                  </a:lnTo>
                  <a:lnTo>
                    <a:pt x="0" y="671830"/>
                  </a:lnTo>
                  <a:lnTo>
                    <a:pt x="7619" y="671830"/>
                  </a:lnTo>
                  <a:lnTo>
                    <a:pt x="7619" y="669290"/>
                  </a:lnTo>
                  <a:close/>
                </a:path>
                <a:path w="7619" h="723900">
                  <a:moveTo>
                    <a:pt x="7619" y="666750"/>
                  </a:moveTo>
                  <a:lnTo>
                    <a:pt x="0" y="666750"/>
                  </a:lnTo>
                  <a:lnTo>
                    <a:pt x="0" y="668020"/>
                  </a:lnTo>
                  <a:lnTo>
                    <a:pt x="7619" y="668020"/>
                  </a:lnTo>
                  <a:lnTo>
                    <a:pt x="7619" y="666750"/>
                  </a:lnTo>
                  <a:close/>
                </a:path>
                <a:path w="7619" h="723900">
                  <a:moveTo>
                    <a:pt x="7619" y="662940"/>
                  </a:moveTo>
                  <a:lnTo>
                    <a:pt x="0" y="662940"/>
                  </a:lnTo>
                  <a:lnTo>
                    <a:pt x="0" y="665480"/>
                  </a:lnTo>
                  <a:lnTo>
                    <a:pt x="7619" y="665480"/>
                  </a:lnTo>
                  <a:lnTo>
                    <a:pt x="7619" y="662940"/>
                  </a:lnTo>
                  <a:close/>
                </a:path>
                <a:path w="7619" h="723900">
                  <a:moveTo>
                    <a:pt x="7619" y="660400"/>
                  </a:moveTo>
                  <a:lnTo>
                    <a:pt x="0" y="660400"/>
                  </a:lnTo>
                  <a:lnTo>
                    <a:pt x="0" y="661670"/>
                  </a:lnTo>
                  <a:lnTo>
                    <a:pt x="7619" y="661670"/>
                  </a:lnTo>
                  <a:lnTo>
                    <a:pt x="7619" y="660400"/>
                  </a:lnTo>
                  <a:close/>
                </a:path>
                <a:path w="7619" h="723900">
                  <a:moveTo>
                    <a:pt x="7619" y="655320"/>
                  </a:moveTo>
                  <a:lnTo>
                    <a:pt x="0" y="655320"/>
                  </a:lnTo>
                  <a:lnTo>
                    <a:pt x="0" y="659130"/>
                  </a:lnTo>
                  <a:lnTo>
                    <a:pt x="7619" y="659130"/>
                  </a:lnTo>
                  <a:lnTo>
                    <a:pt x="7619" y="655320"/>
                  </a:lnTo>
                  <a:close/>
                </a:path>
                <a:path w="7619" h="723900">
                  <a:moveTo>
                    <a:pt x="7619" y="648970"/>
                  </a:moveTo>
                  <a:lnTo>
                    <a:pt x="0" y="648970"/>
                  </a:lnTo>
                  <a:lnTo>
                    <a:pt x="0" y="654050"/>
                  </a:lnTo>
                  <a:lnTo>
                    <a:pt x="7619" y="654050"/>
                  </a:lnTo>
                  <a:lnTo>
                    <a:pt x="7619" y="648970"/>
                  </a:lnTo>
                  <a:close/>
                </a:path>
                <a:path w="7619" h="723900">
                  <a:moveTo>
                    <a:pt x="7619" y="642620"/>
                  </a:moveTo>
                  <a:lnTo>
                    <a:pt x="0" y="642620"/>
                  </a:lnTo>
                  <a:lnTo>
                    <a:pt x="0" y="647700"/>
                  </a:lnTo>
                  <a:lnTo>
                    <a:pt x="7619" y="647700"/>
                  </a:lnTo>
                  <a:lnTo>
                    <a:pt x="7619" y="642620"/>
                  </a:lnTo>
                  <a:close/>
                </a:path>
                <a:path w="7619" h="723900">
                  <a:moveTo>
                    <a:pt x="7619" y="636270"/>
                  </a:moveTo>
                  <a:lnTo>
                    <a:pt x="0" y="636270"/>
                  </a:lnTo>
                  <a:lnTo>
                    <a:pt x="0" y="641350"/>
                  </a:lnTo>
                  <a:lnTo>
                    <a:pt x="7619" y="641350"/>
                  </a:lnTo>
                  <a:lnTo>
                    <a:pt x="7619" y="636270"/>
                  </a:lnTo>
                  <a:close/>
                </a:path>
                <a:path w="7619" h="723900">
                  <a:moveTo>
                    <a:pt x="7619" y="629920"/>
                  </a:moveTo>
                  <a:lnTo>
                    <a:pt x="0" y="629920"/>
                  </a:lnTo>
                  <a:lnTo>
                    <a:pt x="0" y="635000"/>
                  </a:lnTo>
                  <a:lnTo>
                    <a:pt x="7619" y="635000"/>
                  </a:lnTo>
                  <a:lnTo>
                    <a:pt x="7619" y="629920"/>
                  </a:lnTo>
                  <a:close/>
                </a:path>
                <a:path w="7619" h="723900">
                  <a:moveTo>
                    <a:pt x="7619" y="623570"/>
                  </a:moveTo>
                  <a:lnTo>
                    <a:pt x="0" y="623570"/>
                  </a:lnTo>
                  <a:lnTo>
                    <a:pt x="0" y="628650"/>
                  </a:lnTo>
                  <a:lnTo>
                    <a:pt x="7619" y="628650"/>
                  </a:lnTo>
                  <a:lnTo>
                    <a:pt x="7619" y="623570"/>
                  </a:lnTo>
                  <a:close/>
                </a:path>
                <a:path w="7619" h="723900">
                  <a:moveTo>
                    <a:pt x="7619" y="617220"/>
                  </a:moveTo>
                  <a:lnTo>
                    <a:pt x="0" y="617220"/>
                  </a:lnTo>
                  <a:lnTo>
                    <a:pt x="0" y="622300"/>
                  </a:lnTo>
                  <a:lnTo>
                    <a:pt x="7619" y="622300"/>
                  </a:lnTo>
                  <a:lnTo>
                    <a:pt x="7619" y="617220"/>
                  </a:lnTo>
                  <a:close/>
                </a:path>
                <a:path w="7619" h="723900">
                  <a:moveTo>
                    <a:pt x="7619" y="610870"/>
                  </a:moveTo>
                  <a:lnTo>
                    <a:pt x="0" y="610870"/>
                  </a:lnTo>
                  <a:lnTo>
                    <a:pt x="0" y="615950"/>
                  </a:lnTo>
                  <a:lnTo>
                    <a:pt x="7619" y="615950"/>
                  </a:lnTo>
                  <a:lnTo>
                    <a:pt x="7619" y="610870"/>
                  </a:lnTo>
                  <a:close/>
                </a:path>
                <a:path w="7619" h="723900">
                  <a:moveTo>
                    <a:pt x="7619" y="604520"/>
                  </a:moveTo>
                  <a:lnTo>
                    <a:pt x="0" y="604520"/>
                  </a:lnTo>
                  <a:lnTo>
                    <a:pt x="0" y="609600"/>
                  </a:lnTo>
                  <a:lnTo>
                    <a:pt x="7619" y="609600"/>
                  </a:lnTo>
                  <a:lnTo>
                    <a:pt x="7619" y="604520"/>
                  </a:lnTo>
                  <a:close/>
                </a:path>
                <a:path w="7619" h="723900">
                  <a:moveTo>
                    <a:pt x="7619" y="598170"/>
                  </a:moveTo>
                  <a:lnTo>
                    <a:pt x="0" y="598170"/>
                  </a:lnTo>
                  <a:lnTo>
                    <a:pt x="0" y="603250"/>
                  </a:lnTo>
                  <a:lnTo>
                    <a:pt x="7619" y="603250"/>
                  </a:lnTo>
                  <a:lnTo>
                    <a:pt x="7619" y="598170"/>
                  </a:lnTo>
                  <a:close/>
                </a:path>
                <a:path w="7619" h="723900">
                  <a:moveTo>
                    <a:pt x="7619" y="591820"/>
                  </a:moveTo>
                  <a:lnTo>
                    <a:pt x="0" y="591820"/>
                  </a:lnTo>
                  <a:lnTo>
                    <a:pt x="0" y="596900"/>
                  </a:lnTo>
                  <a:lnTo>
                    <a:pt x="7619" y="596900"/>
                  </a:lnTo>
                  <a:lnTo>
                    <a:pt x="7619" y="591820"/>
                  </a:lnTo>
                  <a:close/>
                </a:path>
                <a:path w="7619" h="723900">
                  <a:moveTo>
                    <a:pt x="7619" y="585470"/>
                  </a:moveTo>
                  <a:lnTo>
                    <a:pt x="0" y="585470"/>
                  </a:lnTo>
                  <a:lnTo>
                    <a:pt x="0" y="590550"/>
                  </a:lnTo>
                  <a:lnTo>
                    <a:pt x="7619" y="590550"/>
                  </a:lnTo>
                  <a:lnTo>
                    <a:pt x="7619" y="585470"/>
                  </a:lnTo>
                  <a:close/>
                </a:path>
                <a:path w="7619" h="723900">
                  <a:moveTo>
                    <a:pt x="7619" y="579120"/>
                  </a:moveTo>
                  <a:lnTo>
                    <a:pt x="0" y="579120"/>
                  </a:lnTo>
                  <a:lnTo>
                    <a:pt x="0" y="584200"/>
                  </a:lnTo>
                  <a:lnTo>
                    <a:pt x="7619" y="584200"/>
                  </a:lnTo>
                  <a:lnTo>
                    <a:pt x="7619" y="579120"/>
                  </a:lnTo>
                  <a:close/>
                </a:path>
                <a:path w="7619" h="723900">
                  <a:moveTo>
                    <a:pt x="7619" y="571500"/>
                  </a:moveTo>
                  <a:lnTo>
                    <a:pt x="0" y="571500"/>
                  </a:lnTo>
                  <a:lnTo>
                    <a:pt x="0" y="577850"/>
                  </a:lnTo>
                  <a:lnTo>
                    <a:pt x="7619" y="577850"/>
                  </a:lnTo>
                  <a:lnTo>
                    <a:pt x="7619" y="571500"/>
                  </a:lnTo>
                  <a:close/>
                </a:path>
                <a:path w="7619" h="723900">
                  <a:moveTo>
                    <a:pt x="7619" y="566420"/>
                  </a:moveTo>
                  <a:lnTo>
                    <a:pt x="0" y="566420"/>
                  </a:lnTo>
                  <a:lnTo>
                    <a:pt x="0" y="570230"/>
                  </a:lnTo>
                  <a:lnTo>
                    <a:pt x="7619" y="570230"/>
                  </a:lnTo>
                  <a:lnTo>
                    <a:pt x="7619" y="566420"/>
                  </a:lnTo>
                  <a:close/>
                </a:path>
                <a:path w="7619" h="723900">
                  <a:moveTo>
                    <a:pt x="7619" y="560070"/>
                  </a:moveTo>
                  <a:lnTo>
                    <a:pt x="0" y="560070"/>
                  </a:lnTo>
                  <a:lnTo>
                    <a:pt x="0" y="565150"/>
                  </a:lnTo>
                  <a:lnTo>
                    <a:pt x="7619" y="565150"/>
                  </a:lnTo>
                  <a:lnTo>
                    <a:pt x="7619" y="560070"/>
                  </a:lnTo>
                  <a:close/>
                </a:path>
                <a:path w="7619" h="723900">
                  <a:moveTo>
                    <a:pt x="7619" y="552450"/>
                  </a:moveTo>
                  <a:lnTo>
                    <a:pt x="0" y="552450"/>
                  </a:lnTo>
                  <a:lnTo>
                    <a:pt x="0" y="558800"/>
                  </a:lnTo>
                  <a:lnTo>
                    <a:pt x="7619" y="558800"/>
                  </a:lnTo>
                  <a:lnTo>
                    <a:pt x="7619" y="552450"/>
                  </a:lnTo>
                  <a:close/>
                </a:path>
                <a:path w="7619" h="723900">
                  <a:moveTo>
                    <a:pt x="7619" y="547370"/>
                  </a:moveTo>
                  <a:lnTo>
                    <a:pt x="0" y="547370"/>
                  </a:lnTo>
                  <a:lnTo>
                    <a:pt x="0" y="551180"/>
                  </a:lnTo>
                  <a:lnTo>
                    <a:pt x="7619" y="551180"/>
                  </a:lnTo>
                  <a:lnTo>
                    <a:pt x="7619" y="547370"/>
                  </a:lnTo>
                  <a:close/>
                </a:path>
                <a:path w="7619" h="723900">
                  <a:moveTo>
                    <a:pt x="7619" y="539750"/>
                  </a:moveTo>
                  <a:lnTo>
                    <a:pt x="1269" y="539750"/>
                  </a:lnTo>
                  <a:lnTo>
                    <a:pt x="1269" y="541020"/>
                  </a:lnTo>
                  <a:lnTo>
                    <a:pt x="0" y="541020"/>
                  </a:lnTo>
                  <a:lnTo>
                    <a:pt x="0" y="546100"/>
                  </a:lnTo>
                  <a:lnTo>
                    <a:pt x="7619" y="546100"/>
                  </a:lnTo>
                  <a:lnTo>
                    <a:pt x="7619" y="539750"/>
                  </a:lnTo>
                  <a:close/>
                </a:path>
              </a:pathLst>
            </a:custGeom>
            <a:solidFill>
              <a:srgbClr val="4500F5"/>
            </a:solidFill>
          </p:spPr>
          <p:txBody>
            <a:bodyPr bIns="0" lIns="0" rIns="0" rtlCol="0" tIns="0" wrap="square"/>
            <a:p/>
          </p:txBody>
        </p:sp>
        <p:sp>
          <p:nvSpPr>
            <p:cNvPr id="1050494" name="object 1802"/>
            <p:cNvSpPr/>
            <p:nvPr/>
          </p:nvSpPr>
          <p:spPr>
            <a:xfrm>
              <a:off x="2598419" y="5793740"/>
              <a:ext cx="6350" cy="723900"/>
            </a:xfrm>
            <a:custGeom>
              <a:avLst/>
              <a:ahLst/>
              <a:rect l="l" t="t" r="r" b="b"/>
              <a:pathLst>
                <a:path w="6350" h="723900">
                  <a:moveTo>
                    <a:pt x="6350" y="0"/>
                  </a:moveTo>
                  <a:lnTo>
                    <a:pt x="0" y="0"/>
                  </a:lnTo>
                  <a:lnTo>
                    <a:pt x="0" y="1270"/>
                  </a:lnTo>
                  <a:lnTo>
                    <a:pt x="6350" y="1270"/>
                  </a:lnTo>
                  <a:lnTo>
                    <a:pt x="6350" y="0"/>
                  </a:lnTo>
                  <a:close/>
                </a:path>
                <a:path w="6350" h="723900">
                  <a:moveTo>
                    <a:pt x="6350" y="1270"/>
                  </a:moveTo>
                  <a:lnTo>
                    <a:pt x="0" y="1270"/>
                  </a:lnTo>
                  <a:lnTo>
                    <a:pt x="0" y="7620"/>
                  </a:lnTo>
                  <a:lnTo>
                    <a:pt x="6350" y="7620"/>
                  </a:lnTo>
                  <a:lnTo>
                    <a:pt x="6350" y="1270"/>
                  </a:lnTo>
                  <a:close/>
                </a:path>
                <a:path w="6350" h="723900">
                  <a:moveTo>
                    <a:pt x="6350" y="7620"/>
                  </a:moveTo>
                  <a:lnTo>
                    <a:pt x="0" y="7620"/>
                  </a:lnTo>
                  <a:lnTo>
                    <a:pt x="0" y="11430"/>
                  </a:lnTo>
                  <a:lnTo>
                    <a:pt x="6350" y="11430"/>
                  </a:lnTo>
                  <a:lnTo>
                    <a:pt x="6350" y="7620"/>
                  </a:lnTo>
                  <a:close/>
                </a:path>
                <a:path w="6350" h="723900">
                  <a:moveTo>
                    <a:pt x="6350" y="11430"/>
                  </a:moveTo>
                  <a:lnTo>
                    <a:pt x="0" y="11430"/>
                  </a:lnTo>
                  <a:lnTo>
                    <a:pt x="0" y="13970"/>
                  </a:lnTo>
                  <a:lnTo>
                    <a:pt x="6350" y="13970"/>
                  </a:lnTo>
                  <a:lnTo>
                    <a:pt x="6350" y="11430"/>
                  </a:lnTo>
                  <a:close/>
                </a:path>
                <a:path w="6350" h="723900">
                  <a:moveTo>
                    <a:pt x="6350" y="13970"/>
                  </a:moveTo>
                  <a:lnTo>
                    <a:pt x="0" y="13970"/>
                  </a:lnTo>
                  <a:lnTo>
                    <a:pt x="0" y="20320"/>
                  </a:lnTo>
                  <a:lnTo>
                    <a:pt x="6350" y="20320"/>
                  </a:lnTo>
                  <a:lnTo>
                    <a:pt x="6350" y="13970"/>
                  </a:lnTo>
                  <a:close/>
                </a:path>
                <a:path w="6350" h="723900">
                  <a:moveTo>
                    <a:pt x="6350" y="20320"/>
                  </a:moveTo>
                  <a:lnTo>
                    <a:pt x="0" y="20320"/>
                  </a:lnTo>
                  <a:lnTo>
                    <a:pt x="0" y="24130"/>
                  </a:lnTo>
                  <a:lnTo>
                    <a:pt x="6350" y="24130"/>
                  </a:lnTo>
                  <a:lnTo>
                    <a:pt x="6350" y="20320"/>
                  </a:lnTo>
                  <a:close/>
                </a:path>
                <a:path w="6350" h="723900">
                  <a:moveTo>
                    <a:pt x="6350" y="24130"/>
                  </a:moveTo>
                  <a:lnTo>
                    <a:pt x="0" y="24130"/>
                  </a:lnTo>
                  <a:lnTo>
                    <a:pt x="0" y="30480"/>
                  </a:lnTo>
                  <a:lnTo>
                    <a:pt x="6350" y="30480"/>
                  </a:lnTo>
                  <a:lnTo>
                    <a:pt x="6350" y="24130"/>
                  </a:lnTo>
                  <a:close/>
                </a:path>
                <a:path w="6350" h="723900">
                  <a:moveTo>
                    <a:pt x="6350" y="30480"/>
                  </a:moveTo>
                  <a:lnTo>
                    <a:pt x="0" y="30480"/>
                  </a:lnTo>
                  <a:lnTo>
                    <a:pt x="0" y="43180"/>
                  </a:lnTo>
                  <a:lnTo>
                    <a:pt x="6350" y="43180"/>
                  </a:lnTo>
                  <a:lnTo>
                    <a:pt x="6350" y="30480"/>
                  </a:lnTo>
                  <a:close/>
                </a:path>
                <a:path w="6350" h="723900">
                  <a:moveTo>
                    <a:pt x="6350" y="43180"/>
                  </a:moveTo>
                  <a:lnTo>
                    <a:pt x="0" y="43180"/>
                  </a:lnTo>
                  <a:lnTo>
                    <a:pt x="0" y="45720"/>
                  </a:lnTo>
                  <a:lnTo>
                    <a:pt x="6350" y="45720"/>
                  </a:lnTo>
                  <a:lnTo>
                    <a:pt x="6350" y="43180"/>
                  </a:lnTo>
                  <a:close/>
                </a:path>
                <a:path w="6350" h="723900">
                  <a:moveTo>
                    <a:pt x="6350" y="45720"/>
                  </a:moveTo>
                  <a:lnTo>
                    <a:pt x="0" y="45720"/>
                  </a:lnTo>
                  <a:lnTo>
                    <a:pt x="0" y="49530"/>
                  </a:lnTo>
                  <a:lnTo>
                    <a:pt x="6350" y="49530"/>
                  </a:lnTo>
                  <a:lnTo>
                    <a:pt x="6350" y="45720"/>
                  </a:lnTo>
                  <a:close/>
                </a:path>
                <a:path w="6350" h="723900">
                  <a:moveTo>
                    <a:pt x="6350" y="49530"/>
                  </a:moveTo>
                  <a:lnTo>
                    <a:pt x="0" y="49530"/>
                  </a:lnTo>
                  <a:lnTo>
                    <a:pt x="0" y="52070"/>
                  </a:lnTo>
                  <a:lnTo>
                    <a:pt x="6350" y="52070"/>
                  </a:lnTo>
                  <a:lnTo>
                    <a:pt x="6350" y="49530"/>
                  </a:lnTo>
                  <a:close/>
                </a:path>
                <a:path w="6350" h="723900">
                  <a:moveTo>
                    <a:pt x="6350" y="52070"/>
                  </a:moveTo>
                  <a:lnTo>
                    <a:pt x="0" y="52070"/>
                  </a:lnTo>
                  <a:lnTo>
                    <a:pt x="0" y="55880"/>
                  </a:lnTo>
                  <a:lnTo>
                    <a:pt x="6350" y="55880"/>
                  </a:lnTo>
                  <a:lnTo>
                    <a:pt x="6350" y="52070"/>
                  </a:lnTo>
                  <a:close/>
                </a:path>
                <a:path w="6350" h="723900">
                  <a:moveTo>
                    <a:pt x="6350" y="55880"/>
                  </a:moveTo>
                  <a:lnTo>
                    <a:pt x="0" y="55880"/>
                  </a:lnTo>
                  <a:lnTo>
                    <a:pt x="0" y="58420"/>
                  </a:lnTo>
                  <a:lnTo>
                    <a:pt x="6350" y="58420"/>
                  </a:lnTo>
                  <a:lnTo>
                    <a:pt x="6350" y="55880"/>
                  </a:lnTo>
                  <a:close/>
                </a:path>
                <a:path w="6350" h="723900">
                  <a:moveTo>
                    <a:pt x="6350" y="58420"/>
                  </a:moveTo>
                  <a:lnTo>
                    <a:pt x="0" y="58420"/>
                  </a:lnTo>
                  <a:lnTo>
                    <a:pt x="0" y="62230"/>
                  </a:lnTo>
                  <a:lnTo>
                    <a:pt x="6350" y="62230"/>
                  </a:lnTo>
                  <a:lnTo>
                    <a:pt x="6350" y="58420"/>
                  </a:lnTo>
                  <a:close/>
                </a:path>
                <a:path w="6350" h="723900">
                  <a:moveTo>
                    <a:pt x="6350" y="62230"/>
                  </a:moveTo>
                  <a:lnTo>
                    <a:pt x="0" y="62230"/>
                  </a:lnTo>
                  <a:lnTo>
                    <a:pt x="0" y="64770"/>
                  </a:lnTo>
                  <a:lnTo>
                    <a:pt x="6350" y="64770"/>
                  </a:lnTo>
                  <a:lnTo>
                    <a:pt x="6350" y="62230"/>
                  </a:lnTo>
                  <a:close/>
                </a:path>
                <a:path w="6350" h="723900">
                  <a:moveTo>
                    <a:pt x="6350" y="64770"/>
                  </a:moveTo>
                  <a:lnTo>
                    <a:pt x="0" y="64770"/>
                  </a:lnTo>
                  <a:lnTo>
                    <a:pt x="0" y="71120"/>
                  </a:lnTo>
                  <a:lnTo>
                    <a:pt x="6350" y="71120"/>
                  </a:lnTo>
                  <a:lnTo>
                    <a:pt x="6350" y="64770"/>
                  </a:lnTo>
                  <a:close/>
                </a:path>
                <a:path w="6350" h="723900">
                  <a:moveTo>
                    <a:pt x="6350" y="71120"/>
                  </a:moveTo>
                  <a:lnTo>
                    <a:pt x="0" y="71120"/>
                  </a:lnTo>
                  <a:lnTo>
                    <a:pt x="0" y="74930"/>
                  </a:lnTo>
                  <a:lnTo>
                    <a:pt x="6350" y="74930"/>
                  </a:lnTo>
                  <a:lnTo>
                    <a:pt x="6350" y="71120"/>
                  </a:lnTo>
                  <a:close/>
                </a:path>
                <a:path w="6350" h="723900">
                  <a:moveTo>
                    <a:pt x="6350" y="74930"/>
                  </a:moveTo>
                  <a:lnTo>
                    <a:pt x="0" y="74930"/>
                  </a:lnTo>
                  <a:lnTo>
                    <a:pt x="0" y="81280"/>
                  </a:lnTo>
                  <a:lnTo>
                    <a:pt x="6350" y="81280"/>
                  </a:lnTo>
                  <a:lnTo>
                    <a:pt x="6350" y="74930"/>
                  </a:lnTo>
                  <a:close/>
                </a:path>
                <a:path w="6350" h="723900">
                  <a:moveTo>
                    <a:pt x="6350" y="81280"/>
                  </a:moveTo>
                  <a:lnTo>
                    <a:pt x="0" y="81280"/>
                  </a:lnTo>
                  <a:lnTo>
                    <a:pt x="0" y="83820"/>
                  </a:lnTo>
                  <a:lnTo>
                    <a:pt x="6350" y="83820"/>
                  </a:lnTo>
                  <a:lnTo>
                    <a:pt x="6350" y="81280"/>
                  </a:lnTo>
                  <a:close/>
                </a:path>
                <a:path w="6350" h="723900">
                  <a:moveTo>
                    <a:pt x="6350" y="83820"/>
                  </a:moveTo>
                  <a:lnTo>
                    <a:pt x="0" y="83820"/>
                  </a:lnTo>
                  <a:lnTo>
                    <a:pt x="0" y="87630"/>
                  </a:lnTo>
                  <a:lnTo>
                    <a:pt x="6350" y="87630"/>
                  </a:lnTo>
                  <a:lnTo>
                    <a:pt x="6350" y="83820"/>
                  </a:lnTo>
                  <a:close/>
                </a:path>
                <a:path w="6350" h="723900">
                  <a:moveTo>
                    <a:pt x="6350" y="87630"/>
                  </a:moveTo>
                  <a:lnTo>
                    <a:pt x="0" y="87630"/>
                  </a:lnTo>
                  <a:lnTo>
                    <a:pt x="0" y="93980"/>
                  </a:lnTo>
                  <a:lnTo>
                    <a:pt x="6350" y="93980"/>
                  </a:lnTo>
                  <a:lnTo>
                    <a:pt x="6350" y="87630"/>
                  </a:lnTo>
                  <a:close/>
                </a:path>
                <a:path w="6350" h="723900">
                  <a:moveTo>
                    <a:pt x="6350" y="93980"/>
                  </a:moveTo>
                  <a:lnTo>
                    <a:pt x="0" y="93980"/>
                  </a:lnTo>
                  <a:lnTo>
                    <a:pt x="0" y="96520"/>
                  </a:lnTo>
                  <a:lnTo>
                    <a:pt x="6350" y="96520"/>
                  </a:lnTo>
                  <a:lnTo>
                    <a:pt x="6350" y="93980"/>
                  </a:lnTo>
                  <a:close/>
                </a:path>
                <a:path w="6350" h="723900">
                  <a:moveTo>
                    <a:pt x="6350" y="96520"/>
                  </a:moveTo>
                  <a:lnTo>
                    <a:pt x="0" y="96520"/>
                  </a:lnTo>
                  <a:lnTo>
                    <a:pt x="0" y="100330"/>
                  </a:lnTo>
                  <a:lnTo>
                    <a:pt x="6350" y="100330"/>
                  </a:lnTo>
                  <a:lnTo>
                    <a:pt x="6350" y="96520"/>
                  </a:lnTo>
                  <a:close/>
                </a:path>
                <a:path w="6350" h="723900">
                  <a:moveTo>
                    <a:pt x="6350" y="100330"/>
                  </a:moveTo>
                  <a:lnTo>
                    <a:pt x="0" y="100330"/>
                  </a:lnTo>
                  <a:lnTo>
                    <a:pt x="0" y="106680"/>
                  </a:lnTo>
                  <a:lnTo>
                    <a:pt x="6350" y="106680"/>
                  </a:lnTo>
                  <a:lnTo>
                    <a:pt x="6350" y="100330"/>
                  </a:lnTo>
                  <a:close/>
                </a:path>
                <a:path w="6350" h="723900">
                  <a:moveTo>
                    <a:pt x="6350" y="106680"/>
                  </a:moveTo>
                  <a:lnTo>
                    <a:pt x="0" y="106680"/>
                  </a:lnTo>
                  <a:lnTo>
                    <a:pt x="0" y="109220"/>
                  </a:lnTo>
                  <a:lnTo>
                    <a:pt x="6350" y="109220"/>
                  </a:lnTo>
                  <a:lnTo>
                    <a:pt x="6350" y="106680"/>
                  </a:lnTo>
                  <a:close/>
                </a:path>
                <a:path w="6350" h="723900">
                  <a:moveTo>
                    <a:pt x="6350" y="109220"/>
                  </a:moveTo>
                  <a:lnTo>
                    <a:pt x="0" y="109220"/>
                  </a:lnTo>
                  <a:lnTo>
                    <a:pt x="0" y="113030"/>
                  </a:lnTo>
                  <a:lnTo>
                    <a:pt x="6350" y="113030"/>
                  </a:lnTo>
                  <a:lnTo>
                    <a:pt x="6350" y="109220"/>
                  </a:lnTo>
                  <a:close/>
                </a:path>
                <a:path w="6350" h="723900">
                  <a:moveTo>
                    <a:pt x="6350" y="113030"/>
                  </a:moveTo>
                  <a:lnTo>
                    <a:pt x="0" y="113030"/>
                  </a:lnTo>
                  <a:lnTo>
                    <a:pt x="0" y="115570"/>
                  </a:lnTo>
                  <a:lnTo>
                    <a:pt x="6350" y="115570"/>
                  </a:lnTo>
                  <a:lnTo>
                    <a:pt x="6350" y="113030"/>
                  </a:lnTo>
                  <a:close/>
                </a:path>
                <a:path w="6350" h="723900">
                  <a:moveTo>
                    <a:pt x="6350" y="115570"/>
                  </a:moveTo>
                  <a:lnTo>
                    <a:pt x="0" y="115570"/>
                  </a:lnTo>
                  <a:lnTo>
                    <a:pt x="0" y="119380"/>
                  </a:lnTo>
                  <a:lnTo>
                    <a:pt x="6350" y="119380"/>
                  </a:lnTo>
                  <a:lnTo>
                    <a:pt x="6350" y="115570"/>
                  </a:lnTo>
                  <a:close/>
                </a:path>
                <a:path w="6350" h="723900">
                  <a:moveTo>
                    <a:pt x="6350" y="119380"/>
                  </a:moveTo>
                  <a:lnTo>
                    <a:pt x="0" y="119380"/>
                  </a:lnTo>
                  <a:lnTo>
                    <a:pt x="0" y="121920"/>
                  </a:lnTo>
                  <a:lnTo>
                    <a:pt x="6350" y="121920"/>
                  </a:lnTo>
                  <a:lnTo>
                    <a:pt x="6350" y="119380"/>
                  </a:lnTo>
                  <a:close/>
                </a:path>
                <a:path w="6350" h="723900">
                  <a:moveTo>
                    <a:pt x="6350" y="121920"/>
                  </a:moveTo>
                  <a:lnTo>
                    <a:pt x="0" y="121920"/>
                  </a:lnTo>
                  <a:lnTo>
                    <a:pt x="0" y="125730"/>
                  </a:lnTo>
                  <a:lnTo>
                    <a:pt x="6350" y="125730"/>
                  </a:lnTo>
                  <a:lnTo>
                    <a:pt x="6350" y="121920"/>
                  </a:lnTo>
                  <a:close/>
                </a:path>
                <a:path w="6350" h="723900">
                  <a:moveTo>
                    <a:pt x="6350" y="125730"/>
                  </a:moveTo>
                  <a:lnTo>
                    <a:pt x="0" y="125730"/>
                  </a:lnTo>
                  <a:lnTo>
                    <a:pt x="0" y="128270"/>
                  </a:lnTo>
                  <a:lnTo>
                    <a:pt x="6350" y="128270"/>
                  </a:lnTo>
                  <a:lnTo>
                    <a:pt x="6350" y="125730"/>
                  </a:lnTo>
                  <a:close/>
                </a:path>
                <a:path w="6350" h="723900">
                  <a:moveTo>
                    <a:pt x="6350" y="128270"/>
                  </a:moveTo>
                  <a:lnTo>
                    <a:pt x="0" y="128270"/>
                  </a:lnTo>
                  <a:lnTo>
                    <a:pt x="0" y="132080"/>
                  </a:lnTo>
                  <a:lnTo>
                    <a:pt x="6350" y="132080"/>
                  </a:lnTo>
                  <a:lnTo>
                    <a:pt x="6350" y="128270"/>
                  </a:lnTo>
                  <a:close/>
                </a:path>
                <a:path w="6350" h="723900">
                  <a:moveTo>
                    <a:pt x="6350" y="132080"/>
                  </a:moveTo>
                  <a:lnTo>
                    <a:pt x="0" y="132080"/>
                  </a:lnTo>
                  <a:lnTo>
                    <a:pt x="0" y="134620"/>
                  </a:lnTo>
                  <a:lnTo>
                    <a:pt x="6350" y="134620"/>
                  </a:lnTo>
                  <a:lnTo>
                    <a:pt x="6350" y="132080"/>
                  </a:lnTo>
                  <a:close/>
                </a:path>
                <a:path w="6350" h="723900">
                  <a:moveTo>
                    <a:pt x="6350" y="134620"/>
                  </a:moveTo>
                  <a:lnTo>
                    <a:pt x="0" y="134620"/>
                  </a:lnTo>
                  <a:lnTo>
                    <a:pt x="0" y="138430"/>
                  </a:lnTo>
                  <a:lnTo>
                    <a:pt x="6350" y="138430"/>
                  </a:lnTo>
                  <a:lnTo>
                    <a:pt x="6350" y="134620"/>
                  </a:lnTo>
                  <a:close/>
                </a:path>
                <a:path w="6350" h="723900">
                  <a:moveTo>
                    <a:pt x="6350" y="138430"/>
                  </a:moveTo>
                  <a:lnTo>
                    <a:pt x="0" y="138430"/>
                  </a:lnTo>
                  <a:lnTo>
                    <a:pt x="0" y="140970"/>
                  </a:lnTo>
                  <a:lnTo>
                    <a:pt x="6350" y="140970"/>
                  </a:lnTo>
                  <a:lnTo>
                    <a:pt x="6350" y="138430"/>
                  </a:lnTo>
                  <a:close/>
                </a:path>
                <a:path w="6350" h="723900">
                  <a:moveTo>
                    <a:pt x="6350" y="140970"/>
                  </a:moveTo>
                  <a:lnTo>
                    <a:pt x="0" y="140970"/>
                  </a:lnTo>
                  <a:lnTo>
                    <a:pt x="0" y="147320"/>
                  </a:lnTo>
                  <a:lnTo>
                    <a:pt x="6350" y="147320"/>
                  </a:lnTo>
                  <a:lnTo>
                    <a:pt x="6350" y="140970"/>
                  </a:lnTo>
                  <a:close/>
                </a:path>
                <a:path w="6350" h="723900">
                  <a:moveTo>
                    <a:pt x="6350" y="147320"/>
                  </a:moveTo>
                  <a:lnTo>
                    <a:pt x="0" y="147320"/>
                  </a:lnTo>
                  <a:lnTo>
                    <a:pt x="0" y="151130"/>
                  </a:lnTo>
                  <a:lnTo>
                    <a:pt x="6350" y="151130"/>
                  </a:lnTo>
                  <a:lnTo>
                    <a:pt x="6350" y="147320"/>
                  </a:lnTo>
                  <a:close/>
                </a:path>
                <a:path w="6350" h="723900">
                  <a:moveTo>
                    <a:pt x="6350" y="151130"/>
                  </a:moveTo>
                  <a:lnTo>
                    <a:pt x="0" y="151130"/>
                  </a:lnTo>
                  <a:lnTo>
                    <a:pt x="0" y="153670"/>
                  </a:lnTo>
                  <a:lnTo>
                    <a:pt x="6350" y="153670"/>
                  </a:lnTo>
                  <a:lnTo>
                    <a:pt x="6350" y="151130"/>
                  </a:lnTo>
                  <a:close/>
                </a:path>
                <a:path w="6350" h="723900">
                  <a:moveTo>
                    <a:pt x="6350" y="153670"/>
                  </a:moveTo>
                  <a:lnTo>
                    <a:pt x="0" y="153670"/>
                  </a:lnTo>
                  <a:lnTo>
                    <a:pt x="0" y="157480"/>
                  </a:lnTo>
                  <a:lnTo>
                    <a:pt x="6350" y="157480"/>
                  </a:lnTo>
                  <a:lnTo>
                    <a:pt x="6350" y="153670"/>
                  </a:lnTo>
                  <a:close/>
                </a:path>
                <a:path w="6350" h="723900">
                  <a:moveTo>
                    <a:pt x="6350" y="157480"/>
                  </a:moveTo>
                  <a:lnTo>
                    <a:pt x="0" y="157480"/>
                  </a:lnTo>
                  <a:lnTo>
                    <a:pt x="0" y="160020"/>
                  </a:lnTo>
                  <a:lnTo>
                    <a:pt x="6350" y="160020"/>
                  </a:lnTo>
                  <a:lnTo>
                    <a:pt x="6350" y="157480"/>
                  </a:lnTo>
                  <a:close/>
                </a:path>
                <a:path w="6350" h="723900">
                  <a:moveTo>
                    <a:pt x="6350" y="160020"/>
                  </a:moveTo>
                  <a:lnTo>
                    <a:pt x="0" y="160020"/>
                  </a:lnTo>
                  <a:lnTo>
                    <a:pt x="0" y="166370"/>
                  </a:lnTo>
                  <a:lnTo>
                    <a:pt x="6350" y="166370"/>
                  </a:lnTo>
                  <a:lnTo>
                    <a:pt x="6350" y="160020"/>
                  </a:lnTo>
                  <a:close/>
                </a:path>
                <a:path w="6350" h="723900">
                  <a:moveTo>
                    <a:pt x="6350" y="166370"/>
                  </a:moveTo>
                  <a:lnTo>
                    <a:pt x="0" y="166370"/>
                  </a:lnTo>
                  <a:lnTo>
                    <a:pt x="0" y="170180"/>
                  </a:lnTo>
                  <a:lnTo>
                    <a:pt x="6350" y="170180"/>
                  </a:lnTo>
                  <a:lnTo>
                    <a:pt x="6350" y="166370"/>
                  </a:lnTo>
                  <a:close/>
                </a:path>
                <a:path w="6350" h="723900">
                  <a:moveTo>
                    <a:pt x="6350" y="170180"/>
                  </a:moveTo>
                  <a:lnTo>
                    <a:pt x="0" y="170180"/>
                  </a:lnTo>
                  <a:lnTo>
                    <a:pt x="0" y="179070"/>
                  </a:lnTo>
                  <a:lnTo>
                    <a:pt x="6350" y="179070"/>
                  </a:lnTo>
                  <a:lnTo>
                    <a:pt x="6350" y="170180"/>
                  </a:lnTo>
                  <a:close/>
                </a:path>
                <a:path w="6350" h="723900">
                  <a:moveTo>
                    <a:pt x="6350" y="179070"/>
                  </a:moveTo>
                  <a:lnTo>
                    <a:pt x="0" y="179070"/>
                  </a:lnTo>
                  <a:lnTo>
                    <a:pt x="0" y="182880"/>
                  </a:lnTo>
                  <a:lnTo>
                    <a:pt x="6350" y="182880"/>
                  </a:lnTo>
                  <a:lnTo>
                    <a:pt x="6350" y="179070"/>
                  </a:lnTo>
                  <a:close/>
                </a:path>
                <a:path w="6350" h="723900">
                  <a:moveTo>
                    <a:pt x="6350" y="182880"/>
                  </a:moveTo>
                  <a:lnTo>
                    <a:pt x="0" y="182880"/>
                  </a:lnTo>
                  <a:lnTo>
                    <a:pt x="0" y="185420"/>
                  </a:lnTo>
                  <a:lnTo>
                    <a:pt x="6350" y="185420"/>
                  </a:lnTo>
                  <a:lnTo>
                    <a:pt x="6350" y="182880"/>
                  </a:lnTo>
                  <a:close/>
                </a:path>
                <a:path w="6350" h="723900">
                  <a:moveTo>
                    <a:pt x="6350" y="185420"/>
                  </a:moveTo>
                  <a:lnTo>
                    <a:pt x="0" y="185420"/>
                  </a:lnTo>
                  <a:lnTo>
                    <a:pt x="0" y="189230"/>
                  </a:lnTo>
                  <a:lnTo>
                    <a:pt x="1269" y="189230"/>
                  </a:lnTo>
                  <a:lnTo>
                    <a:pt x="1269" y="187960"/>
                  </a:lnTo>
                  <a:lnTo>
                    <a:pt x="3810" y="187960"/>
                  </a:lnTo>
                  <a:lnTo>
                    <a:pt x="3810" y="186690"/>
                  </a:lnTo>
                  <a:lnTo>
                    <a:pt x="6350" y="186690"/>
                  </a:lnTo>
                  <a:lnTo>
                    <a:pt x="6350" y="185420"/>
                  </a:lnTo>
                  <a:close/>
                </a:path>
                <a:path w="6350" h="723900">
                  <a:moveTo>
                    <a:pt x="6350" y="720090"/>
                  </a:moveTo>
                  <a:lnTo>
                    <a:pt x="0" y="720090"/>
                  </a:lnTo>
                  <a:lnTo>
                    <a:pt x="0" y="723900"/>
                  </a:lnTo>
                  <a:lnTo>
                    <a:pt x="6350" y="723900"/>
                  </a:lnTo>
                  <a:lnTo>
                    <a:pt x="6350" y="720090"/>
                  </a:lnTo>
                  <a:close/>
                </a:path>
                <a:path w="6350" h="723900">
                  <a:moveTo>
                    <a:pt x="6350" y="717550"/>
                  </a:moveTo>
                  <a:lnTo>
                    <a:pt x="0" y="717550"/>
                  </a:lnTo>
                  <a:lnTo>
                    <a:pt x="0" y="718820"/>
                  </a:lnTo>
                  <a:lnTo>
                    <a:pt x="6350" y="718820"/>
                  </a:lnTo>
                  <a:lnTo>
                    <a:pt x="6350" y="717550"/>
                  </a:lnTo>
                  <a:close/>
                </a:path>
                <a:path w="6350" h="723900">
                  <a:moveTo>
                    <a:pt x="6350" y="713740"/>
                  </a:moveTo>
                  <a:lnTo>
                    <a:pt x="0" y="713740"/>
                  </a:lnTo>
                  <a:lnTo>
                    <a:pt x="0" y="716280"/>
                  </a:lnTo>
                  <a:lnTo>
                    <a:pt x="6350" y="716280"/>
                  </a:lnTo>
                  <a:lnTo>
                    <a:pt x="6350" y="713740"/>
                  </a:lnTo>
                  <a:close/>
                </a:path>
                <a:path w="6350" h="723900">
                  <a:moveTo>
                    <a:pt x="6350" y="711200"/>
                  </a:moveTo>
                  <a:lnTo>
                    <a:pt x="0" y="711200"/>
                  </a:lnTo>
                  <a:lnTo>
                    <a:pt x="0" y="712470"/>
                  </a:lnTo>
                  <a:lnTo>
                    <a:pt x="6350" y="712470"/>
                  </a:lnTo>
                  <a:lnTo>
                    <a:pt x="6350" y="711200"/>
                  </a:lnTo>
                  <a:close/>
                </a:path>
                <a:path w="6350" h="723900">
                  <a:moveTo>
                    <a:pt x="6350" y="707390"/>
                  </a:moveTo>
                  <a:lnTo>
                    <a:pt x="0" y="707390"/>
                  </a:lnTo>
                  <a:lnTo>
                    <a:pt x="0" y="709930"/>
                  </a:lnTo>
                  <a:lnTo>
                    <a:pt x="6350" y="709930"/>
                  </a:lnTo>
                  <a:lnTo>
                    <a:pt x="6350" y="707390"/>
                  </a:lnTo>
                  <a:close/>
                </a:path>
                <a:path w="6350" h="723900">
                  <a:moveTo>
                    <a:pt x="6350" y="704850"/>
                  </a:moveTo>
                  <a:lnTo>
                    <a:pt x="0" y="704850"/>
                  </a:lnTo>
                  <a:lnTo>
                    <a:pt x="0" y="706120"/>
                  </a:lnTo>
                  <a:lnTo>
                    <a:pt x="6350" y="706120"/>
                  </a:lnTo>
                  <a:lnTo>
                    <a:pt x="6350" y="704850"/>
                  </a:lnTo>
                  <a:close/>
                </a:path>
                <a:path w="6350" h="723900">
                  <a:moveTo>
                    <a:pt x="6350" y="701040"/>
                  </a:moveTo>
                  <a:lnTo>
                    <a:pt x="0" y="701040"/>
                  </a:lnTo>
                  <a:lnTo>
                    <a:pt x="0" y="703580"/>
                  </a:lnTo>
                  <a:lnTo>
                    <a:pt x="6350" y="703580"/>
                  </a:lnTo>
                  <a:lnTo>
                    <a:pt x="6350" y="701040"/>
                  </a:lnTo>
                  <a:close/>
                </a:path>
                <a:path w="6350" h="723900">
                  <a:moveTo>
                    <a:pt x="6350" y="698500"/>
                  </a:moveTo>
                  <a:lnTo>
                    <a:pt x="0" y="698500"/>
                  </a:lnTo>
                  <a:lnTo>
                    <a:pt x="0" y="699770"/>
                  </a:lnTo>
                  <a:lnTo>
                    <a:pt x="6350" y="699770"/>
                  </a:lnTo>
                  <a:lnTo>
                    <a:pt x="6350" y="698500"/>
                  </a:lnTo>
                  <a:close/>
                </a:path>
                <a:path w="6350" h="723900">
                  <a:moveTo>
                    <a:pt x="6350" y="694690"/>
                  </a:moveTo>
                  <a:lnTo>
                    <a:pt x="0" y="694690"/>
                  </a:lnTo>
                  <a:lnTo>
                    <a:pt x="0" y="697230"/>
                  </a:lnTo>
                  <a:lnTo>
                    <a:pt x="6350" y="697230"/>
                  </a:lnTo>
                  <a:lnTo>
                    <a:pt x="6350" y="694690"/>
                  </a:lnTo>
                  <a:close/>
                </a:path>
                <a:path w="6350" h="723900">
                  <a:moveTo>
                    <a:pt x="6350" y="692150"/>
                  </a:moveTo>
                  <a:lnTo>
                    <a:pt x="0" y="692150"/>
                  </a:lnTo>
                  <a:lnTo>
                    <a:pt x="0" y="693420"/>
                  </a:lnTo>
                  <a:lnTo>
                    <a:pt x="6350" y="693420"/>
                  </a:lnTo>
                  <a:lnTo>
                    <a:pt x="6350" y="692150"/>
                  </a:lnTo>
                  <a:close/>
                </a:path>
                <a:path w="6350" h="723900">
                  <a:moveTo>
                    <a:pt x="6350" y="688340"/>
                  </a:moveTo>
                  <a:lnTo>
                    <a:pt x="0" y="688340"/>
                  </a:lnTo>
                  <a:lnTo>
                    <a:pt x="0" y="690880"/>
                  </a:lnTo>
                  <a:lnTo>
                    <a:pt x="6350" y="690880"/>
                  </a:lnTo>
                  <a:lnTo>
                    <a:pt x="6350" y="688340"/>
                  </a:lnTo>
                  <a:close/>
                </a:path>
                <a:path w="6350" h="723900">
                  <a:moveTo>
                    <a:pt x="6350" y="685800"/>
                  </a:moveTo>
                  <a:lnTo>
                    <a:pt x="0" y="685800"/>
                  </a:lnTo>
                  <a:lnTo>
                    <a:pt x="0" y="687070"/>
                  </a:lnTo>
                  <a:lnTo>
                    <a:pt x="6350" y="687070"/>
                  </a:lnTo>
                  <a:lnTo>
                    <a:pt x="6350" y="685800"/>
                  </a:lnTo>
                  <a:close/>
                </a:path>
                <a:path w="6350" h="723900">
                  <a:moveTo>
                    <a:pt x="6350" y="681990"/>
                  </a:moveTo>
                  <a:lnTo>
                    <a:pt x="0" y="681990"/>
                  </a:lnTo>
                  <a:lnTo>
                    <a:pt x="0" y="684530"/>
                  </a:lnTo>
                  <a:lnTo>
                    <a:pt x="6350" y="684530"/>
                  </a:lnTo>
                  <a:lnTo>
                    <a:pt x="6350" y="681990"/>
                  </a:lnTo>
                  <a:close/>
                </a:path>
                <a:path w="6350" h="723900">
                  <a:moveTo>
                    <a:pt x="6350" y="679450"/>
                  </a:moveTo>
                  <a:lnTo>
                    <a:pt x="0" y="679450"/>
                  </a:lnTo>
                  <a:lnTo>
                    <a:pt x="0" y="680720"/>
                  </a:lnTo>
                  <a:lnTo>
                    <a:pt x="6350" y="680720"/>
                  </a:lnTo>
                  <a:lnTo>
                    <a:pt x="6350" y="679450"/>
                  </a:lnTo>
                  <a:close/>
                </a:path>
                <a:path w="6350" h="723900">
                  <a:moveTo>
                    <a:pt x="6350" y="675640"/>
                  </a:moveTo>
                  <a:lnTo>
                    <a:pt x="0" y="675640"/>
                  </a:lnTo>
                  <a:lnTo>
                    <a:pt x="0" y="678180"/>
                  </a:lnTo>
                  <a:lnTo>
                    <a:pt x="6350" y="678180"/>
                  </a:lnTo>
                  <a:lnTo>
                    <a:pt x="6350" y="675640"/>
                  </a:lnTo>
                  <a:close/>
                </a:path>
                <a:path w="6350" h="723900">
                  <a:moveTo>
                    <a:pt x="6350" y="673100"/>
                  </a:moveTo>
                  <a:lnTo>
                    <a:pt x="0" y="673100"/>
                  </a:lnTo>
                  <a:lnTo>
                    <a:pt x="0" y="674370"/>
                  </a:lnTo>
                  <a:lnTo>
                    <a:pt x="6350" y="674370"/>
                  </a:lnTo>
                  <a:lnTo>
                    <a:pt x="6350" y="673100"/>
                  </a:lnTo>
                  <a:close/>
                </a:path>
                <a:path w="6350" h="723900">
                  <a:moveTo>
                    <a:pt x="6350" y="669290"/>
                  </a:moveTo>
                  <a:lnTo>
                    <a:pt x="0" y="669290"/>
                  </a:lnTo>
                  <a:lnTo>
                    <a:pt x="0" y="671830"/>
                  </a:lnTo>
                  <a:lnTo>
                    <a:pt x="6350" y="671830"/>
                  </a:lnTo>
                  <a:lnTo>
                    <a:pt x="6350" y="669290"/>
                  </a:lnTo>
                  <a:close/>
                </a:path>
                <a:path w="6350" h="723900">
                  <a:moveTo>
                    <a:pt x="6350" y="666750"/>
                  </a:moveTo>
                  <a:lnTo>
                    <a:pt x="0" y="666750"/>
                  </a:lnTo>
                  <a:lnTo>
                    <a:pt x="0" y="668020"/>
                  </a:lnTo>
                  <a:lnTo>
                    <a:pt x="6350" y="668020"/>
                  </a:lnTo>
                  <a:lnTo>
                    <a:pt x="6350" y="666750"/>
                  </a:lnTo>
                  <a:close/>
                </a:path>
                <a:path w="6350" h="723900">
                  <a:moveTo>
                    <a:pt x="6350" y="662940"/>
                  </a:moveTo>
                  <a:lnTo>
                    <a:pt x="0" y="662940"/>
                  </a:lnTo>
                  <a:lnTo>
                    <a:pt x="0" y="665480"/>
                  </a:lnTo>
                  <a:lnTo>
                    <a:pt x="6350" y="665480"/>
                  </a:lnTo>
                  <a:lnTo>
                    <a:pt x="6350" y="662940"/>
                  </a:lnTo>
                  <a:close/>
                </a:path>
                <a:path w="6350" h="723900">
                  <a:moveTo>
                    <a:pt x="6350" y="660400"/>
                  </a:moveTo>
                  <a:lnTo>
                    <a:pt x="0" y="660400"/>
                  </a:lnTo>
                  <a:lnTo>
                    <a:pt x="0" y="661670"/>
                  </a:lnTo>
                  <a:lnTo>
                    <a:pt x="6350" y="661670"/>
                  </a:lnTo>
                  <a:lnTo>
                    <a:pt x="6350" y="660400"/>
                  </a:lnTo>
                  <a:close/>
                </a:path>
                <a:path w="6350" h="723900">
                  <a:moveTo>
                    <a:pt x="6350" y="655320"/>
                  </a:moveTo>
                  <a:lnTo>
                    <a:pt x="0" y="655320"/>
                  </a:lnTo>
                  <a:lnTo>
                    <a:pt x="0" y="659130"/>
                  </a:lnTo>
                  <a:lnTo>
                    <a:pt x="6350" y="659130"/>
                  </a:lnTo>
                  <a:lnTo>
                    <a:pt x="6350" y="655320"/>
                  </a:lnTo>
                  <a:close/>
                </a:path>
                <a:path w="6350" h="723900">
                  <a:moveTo>
                    <a:pt x="6350" y="648970"/>
                  </a:moveTo>
                  <a:lnTo>
                    <a:pt x="0" y="648970"/>
                  </a:lnTo>
                  <a:lnTo>
                    <a:pt x="0" y="654050"/>
                  </a:lnTo>
                  <a:lnTo>
                    <a:pt x="6350" y="654050"/>
                  </a:lnTo>
                  <a:lnTo>
                    <a:pt x="6350" y="648970"/>
                  </a:lnTo>
                  <a:close/>
                </a:path>
                <a:path w="6350" h="723900">
                  <a:moveTo>
                    <a:pt x="6350" y="642620"/>
                  </a:moveTo>
                  <a:lnTo>
                    <a:pt x="0" y="642620"/>
                  </a:lnTo>
                  <a:lnTo>
                    <a:pt x="0" y="647700"/>
                  </a:lnTo>
                  <a:lnTo>
                    <a:pt x="6350" y="647700"/>
                  </a:lnTo>
                  <a:lnTo>
                    <a:pt x="6350" y="642620"/>
                  </a:lnTo>
                  <a:close/>
                </a:path>
                <a:path w="6350" h="723900">
                  <a:moveTo>
                    <a:pt x="6350" y="636270"/>
                  </a:moveTo>
                  <a:lnTo>
                    <a:pt x="0" y="636270"/>
                  </a:lnTo>
                  <a:lnTo>
                    <a:pt x="0" y="641350"/>
                  </a:lnTo>
                  <a:lnTo>
                    <a:pt x="6350" y="641350"/>
                  </a:lnTo>
                  <a:lnTo>
                    <a:pt x="6350" y="636270"/>
                  </a:lnTo>
                  <a:close/>
                </a:path>
                <a:path w="6350" h="723900">
                  <a:moveTo>
                    <a:pt x="6350" y="629920"/>
                  </a:moveTo>
                  <a:lnTo>
                    <a:pt x="0" y="629920"/>
                  </a:lnTo>
                  <a:lnTo>
                    <a:pt x="0" y="635000"/>
                  </a:lnTo>
                  <a:lnTo>
                    <a:pt x="6350" y="635000"/>
                  </a:lnTo>
                  <a:lnTo>
                    <a:pt x="6350" y="629920"/>
                  </a:lnTo>
                  <a:close/>
                </a:path>
                <a:path w="6350" h="723900">
                  <a:moveTo>
                    <a:pt x="6350" y="623570"/>
                  </a:moveTo>
                  <a:lnTo>
                    <a:pt x="0" y="623570"/>
                  </a:lnTo>
                  <a:lnTo>
                    <a:pt x="0" y="628650"/>
                  </a:lnTo>
                  <a:lnTo>
                    <a:pt x="6350" y="628650"/>
                  </a:lnTo>
                  <a:lnTo>
                    <a:pt x="6350" y="623570"/>
                  </a:lnTo>
                  <a:close/>
                </a:path>
                <a:path w="6350" h="723900">
                  <a:moveTo>
                    <a:pt x="6350" y="617220"/>
                  </a:moveTo>
                  <a:lnTo>
                    <a:pt x="0" y="617220"/>
                  </a:lnTo>
                  <a:lnTo>
                    <a:pt x="0" y="622300"/>
                  </a:lnTo>
                  <a:lnTo>
                    <a:pt x="6350" y="622300"/>
                  </a:lnTo>
                  <a:lnTo>
                    <a:pt x="6350" y="617220"/>
                  </a:lnTo>
                  <a:close/>
                </a:path>
                <a:path w="6350" h="723900">
                  <a:moveTo>
                    <a:pt x="6350" y="610870"/>
                  </a:moveTo>
                  <a:lnTo>
                    <a:pt x="0" y="610870"/>
                  </a:lnTo>
                  <a:lnTo>
                    <a:pt x="0" y="615950"/>
                  </a:lnTo>
                  <a:lnTo>
                    <a:pt x="6350" y="615950"/>
                  </a:lnTo>
                  <a:lnTo>
                    <a:pt x="6350" y="610870"/>
                  </a:lnTo>
                  <a:close/>
                </a:path>
                <a:path w="6350" h="723900">
                  <a:moveTo>
                    <a:pt x="6350" y="604520"/>
                  </a:moveTo>
                  <a:lnTo>
                    <a:pt x="0" y="604520"/>
                  </a:lnTo>
                  <a:lnTo>
                    <a:pt x="0" y="609600"/>
                  </a:lnTo>
                  <a:lnTo>
                    <a:pt x="6350" y="609600"/>
                  </a:lnTo>
                  <a:lnTo>
                    <a:pt x="6350" y="604520"/>
                  </a:lnTo>
                  <a:close/>
                </a:path>
                <a:path w="6350" h="723900">
                  <a:moveTo>
                    <a:pt x="6350" y="598170"/>
                  </a:moveTo>
                  <a:lnTo>
                    <a:pt x="0" y="598170"/>
                  </a:lnTo>
                  <a:lnTo>
                    <a:pt x="0" y="603250"/>
                  </a:lnTo>
                  <a:lnTo>
                    <a:pt x="6350" y="603250"/>
                  </a:lnTo>
                  <a:lnTo>
                    <a:pt x="6350" y="598170"/>
                  </a:lnTo>
                  <a:close/>
                </a:path>
                <a:path w="6350" h="723900">
                  <a:moveTo>
                    <a:pt x="6350" y="591820"/>
                  </a:moveTo>
                  <a:lnTo>
                    <a:pt x="0" y="591820"/>
                  </a:lnTo>
                  <a:lnTo>
                    <a:pt x="0" y="596900"/>
                  </a:lnTo>
                  <a:lnTo>
                    <a:pt x="6350" y="596900"/>
                  </a:lnTo>
                  <a:lnTo>
                    <a:pt x="6350" y="591820"/>
                  </a:lnTo>
                  <a:close/>
                </a:path>
                <a:path w="6350" h="723900">
                  <a:moveTo>
                    <a:pt x="6350" y="585470"/>
                  </a:moveTo>
                  <a:lnTo>
                    <a:pt x="0" y="585470"/>
                  </a:lnTo>
                  <a:lnTo>
                    <a:pt x="0" y="590550"/>
                  </a:lnTo>
                  <a:lnTo>
                    <a:pt x="6350" y="590550"/>
                  </a:lnTo>
                  <a:lnTo>
                    <a:pt x="6350" y="585470"/>
                  </a:lnTo>
                  <a:close/>
                </a:path>
                <a:path w="6350" h="723900">
                  <a:moveTo>
                    <a:pt x="6350" y="579120"/>
                  </a:moveTo>
                  <a:lnTo>
                    <a:pt x="0" y="579120"/>
                  </a:lnTo>
                  <a:lnTo>
                    <a:pt x="0" y="584200"/>
                  </a:lnTo>
                  <a:lnTo>
                    <a:pt x="6350" y="584200"/>
                  </a:lnTo>
                  <a:lnTo>
                    <a:pt x="6350" y="579120"/>
                  </a:lnTo>
                  <a:close/>
                </a:path>
                <a:path w="6350" h="723900">
                  <a:moveTo>
                    <a:pt x="6350" y="571500"/>
                  </a:moveTo>
                  <a:lnTo>
                    <a:pt x="0" y="571500"/>
                  </a:lnTo>
                  <a:lnTo>
                    <a:pt x="0" y="577850"/>
                  </a:lnTo>
                  <a:lnTo>
                    <a:pt x="6350" y="577850"/>
                  </a:lnTo>
                  <a:lnTo>
                    <a:pt x="6350" y="571500"/>
                  </a:lnTo>
                  <a:close/>
                </a:path>
                <a:path w="6350" h="723900">
                  <a:moveTo>
                    <a:pt x="6350" y="566420"/>
                  </a:moveTo>
                  <a:lnTo>
                    <a:pt x="0" y="566420"/>
                  </a:lnTo>
                  <a:lnTo>
                    <a:pt x="0" y="570230"/>
                  </a:lnTo>
                  <a:lnTo>
                    <a:pt x="6350" y="570230"/>
                  </a:lnTo>
                  <a:lnTo>
                    <a:pt x="6350" y="566420"/>
                  </a:lnTo>
                  <a:close/>
                </a:path>
                <a:path w="6350" h="723900">
                  <a:moveTo>
                    <a:pt x="6350" y="560070"/>
                  </a:moveTo>
                  <a:lnTo>
                    <a:pt x="0" y="560070"/>
                  </a:lnTo>
                  <a:lnTo>
                    <a:pt x="0" y="565150"/>
                  </a:lnTo>
                  <a:lnTo>
                    <a:pt x="6350" y="565150"/>
                  </a:lnTo>
                  <a:lnTo>
                    <a:pt x="6350" y="560070"/>
                  </a:lnTo>
                  <a:close/>
                </a:path>
                <a:path w="6350" h="723900">
                  <a:moveTo>
                    <a:pt x="6350" y="552450"/>
                  </a:moveTo>
                  <a:lnTo>
                    <a:pt x="0" y="552450"/>
                  </a:lnTo>
                  <a:lnTo>
                    <a:pt x="0" y="558800"/>
                  </a:lnTo>
                  <a:lnTo>
                    <a:pt x="6350" y="558800"/>
                  </a:lnTo>
                  <a:lnTo>
                    <a:pt x="6350" y="552450"/>
                  </a:lnTo>
                  <a:close/>
                </a:path>
                <a:path w="6350" h="723900">
                  <a:moveTo>
                    <a:pt x="6350" y="547370"/>
                  </a:moveTo>
                  <a:lnTo>
                    <a:pt x="0" y="547370"/>
                  </a:lnTo>
                  <a:lnTo>
                    <a:pt x="0" y="551180"/>
                  </a:lnTo>
                  <a:lnTo>
                    <a:pt x="6350" y="551180"/>
                  </a:lnTo>
                  <a:lnTo>
                    <a:pt x="6350" y="547370"/>
                  </a:lnTo>
                  <a:close/>
                </a:path>
                <a:path w="6350" h="723900">
                  <a:moveTo>
                    <a:pt x="6350" y="541020"/>
                  </a:moveTo>
                  <a:lnTo>
                    <a:pt x="0" y="541020"/>
                  </a:lnTo>
                  <a:lnTo>
                    <a:pt x="0" y="546100"/>
                  </a:lnTo>
                  <a:lnTo>
                    <a:pt x="6350" y="546100"/>
                  </a:lnTo>
                  <a:lnTo>
                    <a:pt x="6350" y="541020"/>
                  </a:lnTo>
                  <a:close/>
                </a:path>
                <a:path w="6350" h="723900">
                  <a:moveTo>
                    <a:pt x="2539" y="535940"/>
                  </a:moveTo>
                  <a:lnTo>
                    <a:pt x="0" y="535940"/>
                  </a:lnTo>
                  <a:lnTo>
                    <a:pt x="0" y="539750"/>
                  </a:lnTo>
                  <a:lnTo>
                    <a:pt x="3809" y="539750"/>
                  </a:lnTo>
                  <a:lnTo>
                    <a:pt x="3809" y="537210"/>
                  </a:lnTo>
                  <a:lnTo>
                    <a:pt x="2539" y="537210"/>
                  </a:lnTo>
                  <a:lnTo>
                    <a:pt x="2539" y="535940"/>
                  </a:lnTo>
                  <a:close/>
                </a:path>
              </a:pathLst>
            </a:custGeom>
            <a:solidFill>
              <a:srgbClr val="4400F5"/>
            </a:solidFill>
          </p:spPr>
          <p:txBody>
            <a:bodyPr bIns="0" lIns="0" rIns="0" rtlCol="0" tIns="0" wrap="square"/>
            <a:p/>
          </p:txBody>
        </p:sp>
        <p:sp>
          <p:nvSpPr>
            <p:cNvPr id="1050495" name="object 1803"/>
            <p:cNvSpPr/>
            <p:nvPr/>
          </p:nvSpPr>
          <p:spPr>
            <a:xfrm>
              <a:off x="2590799" y="5793740"/>
              <a:ext cx="7620" cy="723900"/>
            </a:xfrm>
            <a:custGeom>
              <a:avLst/>
              <a:ahLst/>
              <a:rect l="l" t="t" r="r" b="b"/>
              <a:pathLst>
                <a:path w="7619" h="723900">
                  <a:moveTo>
                    <a:pt x="7619" y="0"/>
                  </a:moveTo>
                  <a:lnTo>
                    <a:pt x="2539" y="0"/>
                  </a:lnTo>
                  <a:lnTo>
                    <a:pt x="2539" y="1270"/>
                  </a:lnTo>
                  <a:lnTo>
                    <a:pt x="7619" y="1270"/>
                  </a:lnTo>
                  <a:lnTo>
                    <a:pt x="7619" y="0"/>
                  </a:lnTo>
                  <a:close/>
                </a:path>
                <a:path w="7619" h="723900">
                  <a:moveTo>
                    <a:pt x="7619" y="1270"/>
                  </a:moveTo>
                  <a:lnTo>
                    <a:pt x="0" y="1270"/>
                  </a:lnTo>
                  <a:lnTo>
                    <a:pt x="0" y="7620"/>
                  </a:lnTo>
                  <a:lnTo>
                    <a:pt x="7619" y="7620"/>
                  </a:lnTo>
                  <a:lnTo>
                    <a:pt x="7619" y="1270"/>
                  </a:lnTo>
                  <a:close/>
                </a:path>
                <a:path w="7619" h="723900">
                  <a:moveTo>
                    <a:pt x="7619" y="7620"/>
                  </a:moveTo>
                  <a:lnTo>
                    <a:pt x="0" y="7620"/>
                  </a:lnTo>
                  <a:lnTo>
                    <a:pt x="0" y="11430"/>
                  </a:lnTo>
                  <a:lnTo>
                    <a:pt x="7619" y="11430"/>
                  </a:lnTo>
                  <a:lnTo>
                    <a:pt x="7619" y="7620"/>
                  </a:lnTo>
                  <a:close/>
                </a:path>
                <a:path w="7619" h="723900">
                  <a:moveTo>
                    <a:pt x="7619" y="11430"/>
                  </a:moveTo>
                  <a:lnTo>
                    <a:pt x="0" y="11430"/>
                  </a:lnTo>
                  <a:lnTo>
                    <a:pt x="0" y="13970"/>
                  </a:lnTo>
                  <a:lnTo>
                    <a:pt x="7619" y="13970"/>
                  </a:lnTo>
                  <a:lnTo>
                    <a:pt x="7619" y="11430"/>
                  </a:lnTo>
                  <a:close/>
                </a:path>
                <a:path w="7619" h="723900">
                  <a:moveTo>
                    <a:pt x="7619" y="13970"/>
                  </a:moveTo>
                  <a:lnTo>
                    <a:pt x="0" y="13970"/>
                  </a:lnTo>
                  <a:lnTo>
                    <a:pt x="0" y="20320"/>
                  </a:lnTo>
                  <a:lnTo>
                    <a:pt x="7619" y="20320"/>
                  </a:lnTo>
                  <a:lnTo>
                    <a:pt x="7619" y="13970"/>
                  </a:lnTo>
                  <a:close/>
                </a:path>
                <a:path w="7619" h="723900">
                  <a:moveTo>
                    <a:pt x="7619" y="20320"/>
                  </a:moveTo>
                  <a:lnTo>
                    <a:pt x="0" y="20320"/>
                  </a:lnTo>
                  <a:lnTo>
                    <a:pt x="0" y="24130"/>
                  </a:lnTo>
                  <a:lnTo>
                    <a:pt x="7619" y="24130"/>
                  </a:lnTo>
                  <a:lnTo>
                    <a:pt x="7619" y="20320"/>
                  </a:lnTo>
                  <a:close/>
                </a:path>
                <a:path w="7619" h="723900">
                  <a:moveTo>
                    <a:pt x="7619" y="24130"/>
                  </a:moveTo>
                  <a:lnTo>
                    <a:pt x="0" y="24130"/>
                  </a:lnTo>
                  <a:lnTo>
                    <a:pt x="0" y="30480"/>
                  </a:lnTo>
                  <a:lnTo>
                    <a:pt x="7619" y="30480"/>
                  </a:lnTo>
                  <a:lnTo>
                    <a:pt x="7619" y="24130"/>
                  </a:lnTo>
                  <a:close/>
                </a:path>
                <a:path w="7619" h="723900">
                  <a:moveTo>
                    <a:pt x="7619" y="30480"/>
                  </a:moveTo>
                  <a:lnTo>
                    <a:pt x="0" y="30480"/>
                  </a:lnTo>
                  <a:lnTo>
                    <a:pt x="0" y="43180"/>
                  </a:lnTo>
                  <a:lnTo>
                    <a:pt x="7619" y="43180"/>
                  </a:lnTo>
                  <a:lnTo>
                    <a:pt x="7619" y="30480"/>
                  </a:lnTo>
                  <a:close/>
                </a:path>
                <a:path w="7619" h="723900">
                  <a:moveTo>
                    <a:pt x="7619" y="43180"/>
                  </a:moveTo>
                  <a:lnTo>
                    <a:pt x="0" y="43180"/>
                  </a:lnTo>
                  <a:lnTo>
                    <a:pt x="0" y="45720"/>
                  </a:lnTo>
                  <a:lnTo>
                    <a:pt x="7619" y="45720"/>
                  </a:lnTo>
                  <a:lnTo>
                    <a:pt x="7619" y="43180"/>
                  </a:lnTo>
                  <a:close/>
                </a:path>
                <a:path w="7619" h="723900">
                  <a:moveTo>
                    <a:pt x="7619" y="45720"/>
                  </a:moveTo>
                  <a:lnTo>
                    <a:pt x="0" y="45720"/>
                  </a:lnTo>
                  <a:lnTo>
                    <a:pt x="0" y="49530"/>
                  </a:lnTo>
                  <a:lnTo>
                    <a:pt x="7619" y="49530"/>
                  </a:lnTo>
                  <a:lnTo>
                    <a:pt x="7619" y="45720"/>
                  </a:lnTo>
                  <a:close/>
                </a:path>
                <a:path w="7619" h="723900">
                  <a:moveTo>
                    <a:pt x="7619" y="49530"/>
                  </a:moveTo>
                  <a:lnTo>
                    <a:pt x="0" y="49530"/>
                  </a:lnTo>
                  <a:lnTo>
                    <a:pt x="0" y="52070"/>
                  </a:lnTo>
                  <a:lnTo>
                    <a:pt x="7619" y="52070"/>
                  </a:lnTo>
                  <a:lnTo>
                    <a:pt x="7619" y="49530"/>
                  </a:lnTo>
                  <a:close/>
                </a:path>
                <a:path w="7619" h="723900">
                  <a:moveTo>
                    <a:pt x="7619" y="52070"/>
                  </a:moveTo>
                  <a:lnTo>
                    <a:pt x="0" y="52070"/>
                  </a:lnTo>
                  <a:lnTo>
                    <a:pt x="0" y="55880"/>
                  </a:lnTo>
                  <a:lnTo>
                    <a:pt x="7619" y="55880"/>
                  </a:lnTo>
                  <a:lnTo>
                    <a:pt x="7619" y="52070"/>
                  </a:lnTo>
                  <a:close/>
                </a:path>
                <a:path w="7619" h="723900">
                  <a:moveTo>
                    <a:pt x="7619" y="55880"/>
                  </a:moveTo>
                  <a:lnTo>
                    <a:pt x="0" y="55880"/>
                  </a:lnTo>
                  <a:lnTo>
                    <a:pt x="0" y="58420"/>
                  </a:lnTo>
                  <a:lnTo>
                    <a:pt x="7619" y="58420"/>
                  </a:lnTo>
                  <a:lnTo>
                    <a:pt x="7619" y="55880"/>
                  </a:lnTo>
                  <a:close/>
                </a:path>
                <a:path w="7619" h="723900">
                  <a:moveTo>
                    <a:pt x="7619" y="58420"/>
                  </a:moveTo>
                  <a:lnTo>
                    <a:pt x="0" y="58420"/>
                  </a:lnTo>
                  <a:lnTo>
                    <a:pt x="0" y="62230"/>
                  </a:lnTo>
                  <a:lnTo>
                    <a:pt x="7619" y="62230"/>
                  </a:lnTo>
                  <a:lnTo>
                    <a:pt x="7619" y="58420"/>
                  </a:lnTo>
                  <a:close/>
                </a:path>
                <a:path w="7619" h="723900">
                  <a:moveTo>
                    <a:pt x="7619" y="62230"/>
                  </a:moveTo>
                  <a:lnTo>
                    <a:pt x="0" y="62230"/>
                  </a:lnTo>
                  <a:lnTo>
                    <a:pt x="0" y="64770"/>
                  </a:lnTo>
                  <a:lnTo>
                    <a:pt x="7619" y="64770"/>
                  </a:lnTo>
                  <a:lnTo>
                    <a:pt x="7619" y="62230"/>
                  </a:lnTo>
                  <a:close/>
                </a:path>
                <a:path w="7619" h="723900">
                  <a:moveTo>
                    <a:pt x="7619" y="64770"/>
                  </a:moveTo>
                  <a:lnTo>
                    <a:pt x="0" y="64770"/>
                  </a:lnTo>
                  <a:lnTo>
                    <a:pt x="0" y="71120"/>
                  </a:lnTo>
                  <a:lnTo>
                    <a:pt x="7619" y="71120"/>
                  </a:lnTo>
                  <a:lnTo>
                    <a:pt x="7619" y="64770"/>
                  </a:lnTo>
                  <a:close/>
                </a:path>
                <a:path w="7619" h="723900">
                  <a:moveTo>
                    <a:pt x="7619" y="71120"/>
                  </a:moveTo>
                  <a:lnTo>
                    <a:pt x="0" y="71120"/>
                  </a:lnTo>
                  <a:lnTo>
                    <a:pt x="0" y="74930"/>
                  </a:lnTo>
                  <a:lnTo>
                    <a:pt x="7619" y="74930"/>
                  </a:lnTo>
                  <a:lnTo>
                    <a:pt x="7619" y="71120"/>
                  </a:lnTo>
                  <a:close/>
                </a:path>
                <a:path w="7619" h="723900">
                  <a:moveTo>
                    <a:pt x="7619" y="74930"/>
                  </a:moveTo>
                  <a:lnTo>
                    <a:pt x="0" y="74930"/>
                  </a:lnTo>
                  <a:lnTo>
                    <a:pt x="0" y="81280"/>
                  </a:lnTo>
                  <a:lnTo>
                    <a:pt x="7619" y="81280"/>
                  </a:lnTo>
                  <a:lnTo>
                    <a:pt x="7619" y="74930"/>
                  </a:lnTo>
                  <a:close/>
                </a:path>
                <a:path w="7619" h="723900">
                  <a:moveTo>
                    <a:pt x="7619" y="81280"/>
                  </a:moveTo>
                  <a:lnTo>
                    <a:pt x="0" y="81280"/>
                  </a:lnTo>
                  <a:lnTo>
                    <a:pt x="0" y="83820"/>
                  </a:lnTo>
                  <a:lnTo>
                    <a:pt x="7619" y="83820"/>
                  </a:lnTo>
                  <a:lnTo>
                    <a:pt x="7619" y="81280"/>
                  </a:lnTo>
                  <a:close/>
                </a:path>
                <a:path w="7619" h="723900">
                  <a:moveTo>
                    <a:pt x="7619" y="83820"/>
                  </a:moveTo>
                  <a:lnTo>
                    <a:pt x="0" y="83820"/>
                  </a:lnTo>
                  <a:lnTo>
                    <a:pt x="0" y="87630"/>
                  </a:lnTo>
                  <a:lnTo>
                    <a:pt x="7619" y="87630"/>
                  </a:lnTo>
                  <a:lnTo>
                    <a:pt x="7619" y="83820"/>
                  </a:lnTo>
                  <a:close/>
                </a:path>
                <a:path w="7619" h="723900">
                  <a:moveTo>
                    <a:pt x="7619" y="87630"/>
                  </a:moveTo>
                  <a:lnTo>
                    <a:pt x="0" y="87630"/>
                  </a:lnTo>
                  <a:lnTo>
                    <a:pt x="0" y="93980"/>
                  </a:lnTo>
                  <a:lnTo>
                    <a:pt x="7619" y="93980"/>
                  </a:lnTo>
                  <a:lnTo>
                    <a:pt x="7619" y="87630"/>
                  </a:lnTo>
                  <a:close/>
                </a:path>
                <a:path w="7619" h="723900">
                  <a:moveTo>
                    <a:pt x="7619" y="93980"/>
                  </a:moveTo>
                  <a:lnTo>
                    <a:pt x="0" y="93980"/>
                  </a:lnTo>
                  <a:lnTo>
                    <a:pt x="0" y="96520"/>
                  </a:lnTo>
                  <a:lnTo>
                    <a:pt x="7619" y="96520"/>
                  </a:lnTo>
                  <a:lnTo>
                    <a:pt x="7619" y="93980"/>
                  </a:lnTo>
                  <a:close/>
                </a:path>
                <a:path w="7619" h="723900">
                  <a:moveTo>
                    <a:pt x="7619" y="96520"/>
                  </a:moveTo>
                  <a:lnTo>
                    <a:pt x="0" y="96520"/>
                  </a:lnTo>
                  <a:lnTo>
                    <a:pt x="0" y="100330"/>
                  </a:lnTo>
                  <a:lnTo>
                    <a:pt x="7619" y="100330"/>
                  </a:lnTo>
                  <a:lnTo>
                    <a:pt x="7619" y="96520"/>
                  </a:lnTo>
                  <a:close/>
                </a:path>
                <a:path w="7619" h="723900">
                  <a:moveTo>
                    <a:pt x="7619" y="100330"/>
                  </a:moveTo>
                  <a:lnTo>
                    <a:pt x="0" y="100330"/>
                  </a:lnTo>
                  <a:lnTo>
                    <a:pt x="0" y="106680"/>
                  </a:lnTo>
                  <a:lnTo>
                    <a:pt x="7619" y="106680"/>
                  </a:lnTo>
                  <a:lnTo>
                    <a:pt x="7619" y="100330"/>
                  </a:lnTo>
                  <a:close/>
                </a:path>
                <a:path w="7619" h="723900">
                  <a:moveTo>
                    <a:pt x="7619" y="106680"/>
                  </a:moveTo>
                  <a:lnTo>
                    <a:pt x="0" y="106680"/>
                  </a:lnTo>
                  <a:lnTo>
                    <a:pt x="0" y="109220"/>
                  </a:lnTo>
                  <a:lnTo>
                    <a:pt x="7619" y="109220"/>
                  </a:lnTo>
                  <a:lnTo>
                    <a:pt x="7619" y="106680"/>
                  </a:lnTo>
                  <a:close/>
                </a:path>
                <a:path w="7619" h="723900">
                  <a:moveTo>
                    <a:pt x="7619" y="109220"/>
                  </a:moveTo>
                  <a:lnTo>
                    <a:pt x="0" y="109220"/>
                  </a:lnTo>
                  <a:lnTo>
                    <a:pt x="0" y="113030"/>
                  </a:lnTo>
                  <a:lnTo>
                    <a:pt x="7619" y="113030"/>
                  </a:lnTo>
                  <a:lnTo>
                    <a:pt x="7619" y="109220"/>
                  </a:lnTo>
                  <a:close/>
                </a:path>
                <a:path w="7619" h="723900">
                  <a:moveTo>
                    <a:pt x="7619" y="113030"/>
                  </a:moveTo>
                  <a:lnTo>
                    <a:pt x="0" y="113030"/>
                  </a:lnTo>
                  <a:lnTo>
                    <a:pt x="0" y="115570"/>
                  </a:lnTo>
                  <a:lnTo>
                    <a:pt x="7619" y="115570"/>
                  </a:lnTo>
                  <a:lnTo>
                    <a:pt x="7619" y="113030"/>
                  </a:lnTo>
                  <a:close/>
                </a:path>
                <a:path w="7619" h="723900">
                  <a:moveTo>
                    <a:pt x="7619" y="115570"/>
                  </a:moveTo>
                  <a:lnTo>
                    <a:pt x="0" y="115570"/>
                  </a:lnTo>
                  <a:lnTo>
                    <a:pt x="0" y="119380"/>
                  </a:lnTo>
                  <a:lnTo>
                    <a:pt x="7619" y="119380"/>
                  </a:lnTo>
                  <a:lnTo>
                    <a:pt x="7619" y="115570"/>
                  </a:lnTo>
                  <a:close/>
                </a:path>
                <a:path w="7619" h="723900">
                  <a:moveTo>
                    <a:pt x="7619" y="119380"/>
                  </a:moveTo>
                  <a:lnTo>
                    <a:pt x="0" y="119380"/>
                  </a:lnTo>
                  <a:lnTo>
                    <a:pt x="0" y="121920"/>
                  </a:lnTo>
                  <a:lnTo>
                    <a:pt x="7619" y="121920"/>
                  </a:lnTo>
                  <a:lnTo>
                    <a:pt x="7619" y="119380"/>
                  </a:lnTo>
                  <a:close/>
                </a:path>
                <a:path w="7619" h="723900">
                  <a:moveTo>
                    <a:pt x="7619" y="121920"/>
                  </a:moveTo>
                  <a:lnTo>
                    <a:pt x="0" y="121920"/>
                  </a:lnTo>
                  <a:lnTo>
                    <a:pt x="0" y="125730"/>
                  </a:lnTo>
                  <a:lnTo>
                    <a:pt x="7619" y="125730"/>
                  </a:lnTo>
                  <a:lnTo>
                    <a:pt x="7619" y="121920"/>
                  </a:lnTo>
                  <a:close/>
                </a:path>
                <a:path w="7619" h="723900">
                  <a:moveTo>
                    <a:pt x="7619" y="125730"/>
                  </a:moveTo>
                  <a:lnTo>
                    <a:pt x="0" y="125730"/>
                  </a:lnTo>
                  <a:lnTo>
                    <a:pt x="0" y="128270"/>
                  </a:lnTo>
                  <a:lnTo>
                    <a:pt x="7619" y="128270"/>
                  </a:lnTo>
                  <a:lnTo>
                    <a:pt x="7619" y="125730"/>
                  </a:lnTo>
                  <a:close/>
                </a:path>
                <a:path w="7619" h="723900">
                  <a:moveTo>
                    <a:pt x="7619" y="128270"/>
                  </a:moveTo>
                  <a:lnTo>
                    <a:pt x="0" y="128270"/>
                  </a:lnTo>
                  <a:lnTo>
                    <a:pt x="0" y="132080"/>
                  </a:lnTo>
                  <a:lnTo>
                    <a:pt x="7619" y="132080"/>
                  </a:lnTo>
                  <a:lnTo>
                    <a:pt x="7619" y="128270"/>
                  </a:lnTo>
                  <a:close/>
                </a:path>
                <a:path w="7619" h="723900">
                  <a:moveTo>
                    <a:pt x="7619" y="132080"/>
                  </a:moveTo>
                  <a:lnTo>
                    <a:pt x="0" y="132080"/>
                  </a:lnTo>
                  <a:lnTo>
                    <a:pt x="0" y="134620"/>
                  </a:lnTo>
                  <a:lnTo>
                    <a:pt x="7619" y="134620"/>
                  </a:lnTo>
                  <a:lnTo>
                    <a:pt x="7619" y="132080"/>
                  </a:lnTo>
                  <a:close/>
                </a:path>
                <a:path w="7619" h="723900">
                  <a:moveTo>
                    <a:pt x="7619" y="134620"/>
                  </a:moveTo>
                  <a:lnTo>
                    <a:pt x="0" y="134620"/>
                  </a:lnTo>
                  <a:lnTo>
                    <a:pt x="0" y="138430"/>
                  </a:lnTo>
                  <a:lnTo>
                    <a:pt x="7619" y="138430"/>
                  </a:lnTo>
                  <a:lnTo>
                    <a:pt x="7619" y="134620"/>
                  </a:lnTo>
                  <a:close/>
                </a:path>
                <a:path w="7619" h="723900">
                  <a:moveTo>
                    <a:pt x="7619" y="138430"/>
                  </a:moveTo>
                  <a:lnTo>
                    <a:pt x="0" y="138430"/>
                  </a:lnTo>
                  <a:lnTo>
                    <a:pt x="0" y="140970"/>
                  </a:lnTo>
                  <a:lnTo>
                    <a:pt x="7619" y="140970"/>
                  </a:lnTo>
                  <a:lnTo>
                    <a:pt x="7619" y="138430"/>
                  </a:lnTo>
                  <a:close/>
                </a:path>
                <a:path w="7619" h="723900">
                  <a:moveTo>
                    <a:pt x="7619" y="140970"/>
                  </a:moveTo>
                  <a:lnTo>
                    <a:pt x="0" y="140970"/>
                  </a:lnTo>
                  <a:lnTo>
                    <a:pt x="0" y="147320"/>
                  </a:lnTo>
                  <a:lnTo>
                    <a:pt x="7619" y="147320"/>
                  </a:lnTo>
                  <a:lnTo>
                    <a:pt x="7619" y="140970"/>
                  </a:lnTo>
                  <a:close/>
                </a:path>
                <a:path w="7619" h="723900">
                  <a:moveTo>
                    <a:pt x="7619" y="147320"/>
                  </a:moveTo>
                  <a:lnTo>
                    <a:pt x="0" y="147320"/>
                  </a:lnTo>
                  <a:lnTo>
                    <a:pt x="0" y="151130"/>
                  </a:lnTo>
                  <a:lnTo>
                    <a:pt x="7619" y="151130"/>
                  </a:lnTo>
                  <a:lnTo>
                    <a:pt x="7619" y="147320"/>
                  </a:lnTo>
                  <a:close/>
                </a:path>
                <a:path w="7619" h="723900">
                  <a:moveTo>
                    <a:pt x="7619" y="151130"/>
                  </a:moveTo>
                  <a:lnTo>
                    <a:pt x="0" y="151130"/>
                  </a:lnTo>
                  <a:lnTo>
                    <a:pt x="0" y="153670"/>
                  </a:lnTo>
                  <a:lnTo>
                    <a:pt x="7619" y="153670"/>
                  </a:lnTo>
                  <a:lnTo>
                    <a:pt x="7619" y="151130"/>
                  </a:lnTo>
                  <a:close/>
                </a:path>
                <a:path w="7619" h="723900">
                  <a:moveTo>
                    <a:pt x="7619" y="153670"/>
                  </a:moveTo>
                  <a:lnTo>
                    <a:pt x="0" y="153670"/>
                  </a:lnTo>
                  <a:lnTo>
                    <a:pt x="0" y="157480"/>
                  </a:lnTo>
                  <a:lnTo>
                    <a:pt x="7619" y="157480"/>
                  </a:lnTo>
                  <a:lnTo>
                    <a:pt x="7619" y="153670"/>
                  </a:lnTo>
                  <a:close/>
                </a:path>
                <a:path w="7619" h="723900">
                  <a:moveTo>
                    <a:pt x="7619" y="157480"/>
                  </a:moveTo>
                  <a:lnTo>
                    <a:pt x="0" y="157480"/>
                  </a:lnTo>
                  <a:lnTo>
                    <a:pt x="0" y="160020"/>
                  </a:lnTo>
                  <a:lnTo>
                    <a:pt x="7619" y="160020"/>
                  </a:lnTo>
                  <a:lnTo>
                    <a:pt x="7619" y="157480"/>
                  </a:lnTo>
                  <a:close/>
                </a:path>
                <a:path w="7619" h="723900">
                  <a:moveTo>
                    <a:pt x="7619" y="160020"/>
                  </a:moveTo>
                  <a:lnTo>
                    <a:pt x="0" y="160020"/>
                  </a:lnTo>
                  <a:lnTo>
                    <a:pt x="0" y="166370"/>
                  </a:lnTo>
                  <a:lnTo>
                    <a:pt x="7619" y="166370"/>
                  </a:lnTo>
                  <a:lnTo>
                    <a:pt x="7619" y="160020"/>
                  </a:lnTo>
                  <a:close/>
                </a:path>
                <a:path w="7619" h="723900">
                  <a:moveTo>
                    <a:pt x="7619" y="166370"/>
                  </a:moveTo>
                  <a:lnTo>
                    <a:pt x="0" y="166370"/>
                  </a:lnTo>
                  <a:lnTo>
                    <a:pt x="0" y="170180"/>
                  </a:lnTo>
                  <a:lnTo>
                    <a:pt x="7619" y="170180"/>
                  </a:lnTo>
                  <a:lnTo>
                    <a:pt x="7619" y="166370"/>
                  </a:lnTo>
                  <a:close/>
                </a:path>
                <a:path w="7619" h="723900">
                  <a:moveTo>
                    <a:pt x="7619" y="170180"/>
                  </a:moveTo>
                  <a:lnTo>
                    <a:pt x="0" y="170180"/>
                  </a:lnTo>
                  <a:lnTo>
                    <a:pt x="0" y="179070"/>
                  </a:lnTo>
                  <a:lnTo>
                    <a:pt x="7619" y="179070"/>
                  </a:lnTo>
                  <a:lnTo>
                    <a:pt x="7619" y="170180"/>
                  </a:lnTo>
                  <a:close/>
                </a:path>
                <a:path w="7619" h="723900">
                  <a:moveTo>
                    <a:pt x="7619" y="179070"/>
                  </a:moveTo>
                  <a:lnTo>
                    <a:pt x="0" y="179070"/>
                  </a:lnTo>
                  <a:lnTo>
                    <a:pt x="0" y="182880"/>
                  </a:lnTo>
                  <a:lnTo>
                    <a:pt x="7619" y="182880"/>
                  </a:lnTo>
                  <a:lnTo>
                    <a:pt x="7619" y="179070"/>
                  </a:lnTo>
                  <a:close/>
                </a:path>
                <a:path w="7619" h="723900">
                  <a:moveTo>
                    <a:pt x="7619" y="182880"/>
                  </a:moveTo>
                  <a:lnTo>
                    <a:pt x="0" y="182880"/>
                  </a:lnTo>
                  <a:lnTo>
                    <a:pt x="0" y="185420"/>
                  </a:lnTo>
                  <a:lnTo>
                    <a:pt x="7619" y="185420"/>
                  </a:lnTo>
                  <a:lnTo>
                    <a:pt x="7619" y="182880"/>
                  </a:lnTo>
                  <a:close/>
                </a:path>
                <a:path w="7619" h="723900">
                  <a:moveTo>
                    <a:pt x="7619" y="185420"/>
                  </a:moveTo>
                  <a:lnTo>
                    <a:pt x="0" y="185420"/>
                  </a:lnTo>
                  <a:lnTo>
                    <a:pt x="0" y="189230"/>
                  </a:lnTo>
                  <a:lnTo>
                    <a:pt x="7619" y="189230"/>
                  </a:lnTo>
                  <a:lnTo>
                    <a:pt x="7619" y="185420"/>
                  </a:lnTo>
                  <a:close/>
                </a:path>
                <a:path w="7619" h="723900">
                  <a:moveTo>
                    <a:pt x="5080" y="189230"/>
                  </a:moveTo>
                  <a:lnTo>
                    <a:pt x="0" y="189230"/>
                  </a:lnTo>
                  <a:lnTo>
                    <a:pt x="0" y="191770"/>
                  </a:lnTo>
                  <a:lnTo>
                    <a:pt x="2540" y="191770"/>
                  </a:lnTo>
                  <a:lnTo>
                    <a:pt x="2540" y="190500"/>
                  </a:lnTo>
                  <a:lnTo>
                    <a:pt x="5080" y="190500"/>
                  </a:lnTo>
                  <a:lnTo>
                    <a:pt x="5080" y="189230"/>
                  </a:lnTo>
                  <a:close/>
                </a:path>
                <a:path w="7619" h="723900">
                  <a:moveTo>
                    <a:pt x="7619" y="720090"/>
                  </a:moveTo>
                  <a:lnTo>
                    <a:pt x="0" y="720090"/>
                  </a:lnTo>
                  <a:lnTo>
                    <a:pt x="0" y="722630"/>
                  </a:lnTo>
                  <a:lnTo>
                    <a:pt x="6350" y="722630"/>
                  </a:lnTo>
                  <a:lnTo>
                    <a:pt x="6350" y="723900"/>
                  </a:lnTo>
                  <a:lnTo>
                    <a:pt x="7619" y="723900"/>
                  </a:lnTo>
                  <a:lnTo>
                    <a:pt x="7619" y="720090"/>
                  </a:lnTo>
                  <a:close/>
                </a:path>
                <a:path w="7619" h="723900">
                  <a:moveTo>
                    <a:pt x="7619" y="717550"/>
                  </a:moveTo>
                  <a:lnTo>
                    <a:pt x="0" y="717550"/>
                  </a:lnTo>
                  <a:lnTo>
                    <a:pt x="0" y="718820"/>
                  </a:lnTo>
                  <a:lnTo>
                    <a:pt x="7619" y="718820"/>
                  </a:lnTo>
                  <a:lnTo>
                    <a:pt x="7619" y="717550"/>
                  </a:lnTo>
                  <a:close/>
                </a:path>
                <a:path w="7619" h="723900">
                  <a:moveTo>
                    <a:pt x="7619" y="713740"/>
                  </a:moveTo>
                  <a:lnTo>
                    <a:pt x="0" y="713740"/>
                  </a:lnTo>
                  <a:lnTo>
                    <a:pt x="0" y="716280"/>
                  </a:lnTo>
                  <a:lnTo>
                    <a:pt x="7619" y="716280"/>
                  </a:lnTo>
                  <a:lnTo>
                    <a:pt x="7619" y="713740"/>
                  </a:lnTo>
                  <a:close/>
                </a:path>
                <a:path w="7619" h="723900">
                  <a:moveTo>
                    <a:pt x="7619" y="711200"/>
                  </a:moveTo>
                  <a:lnTo>
                    <a:pt x="0" y="711200"/>
                  </a:lnTo>
                  <a:lnTo>
                    <a:pt x="0" y="712470"/>
                  </a:lnTo>
                  <a:lnTo>
                    <a:pt x="7619" y="712470"/>
                  </a:lnTo>
                  <a:lnTo>
                    <a:pt x="7619" y="711200"/>
                  </a:lnTo>
                  <a:close/>
                </a:path>
                <a:path w="7619" h="723900">
                  <a:moveTo>
                    <a:pt x="7619" y="707390"/>
                  </a:moveTo>
                  <a:lnTo>
                    <a:pt x="0" y="707390"/>
                  </a:lnTo>
                  <a:lnTo>
                    <a:pt x="0" y="709930"/>
                  </a:lnTo>
                  <a:lnTo>
                    <a:pt x="7619" y="709930"/>
                  </a:lnTo>
                  <a:lnTo>
                    <a:pt x="7619" y="707390"/>
                  </a:lnTo>
                  <a:close/>
                </a:path>
                <a:path w="7619" h="723900">
                  <a:moveTo>
                    <a:pt x="7619" y="704850"/>
                  </a:moveTo>
                  <a:lnTo>
                    <a:pt x="0" y="704850"/>
                  </a:lnTo>
                  <a:lnTo>
                    <a:pt x="0" y="706120"/>
                  </a:lnTo>
                  <a:lnTo>
                    <a:pt x="7619" y="706120"/>
                  </a:lnTo>
                  <a:lnTo>
                    <a:pt x="7619" y="704850"/>
                  </a:lnTo>
                  <a:close/>
                </a:path>
                <a:path w="7619" h="723900">
                  <a:moveTo>
                    <a:pt x="7619" y="701040"/>
                  </a:moveTo>
                  <a:lnTo>
                    <a:pt x="0" y="701040"/>
                  </a:lnTo>
                  <a:lnTo>
                    <a:pt x="0" y="703580"/>
                  </a:lnTo>
                  <a:lnTo>
                    <a:pt x="7619" y="703580"/>
                  </a:lnTo>
                  <a:lnTo>
                    <a:pt x="7619" y="701040"/>
                  </a:lnTo>
                  <a:close/>
                </a:path>
                <a:path w="7619" h="723900">
                  <a:moveTo>
                    <a:pt x="7619" y="698500"/>
                  </a:moveTo>
                  <a:lnTo>
                    <a:pt x="0" y="698500"/>
                  </a:lnTo>
                  <a:lnTo>
                    <a:pt x="0" y="699770"/>
                  </a:lnTo>
                  <a:lnTo>
                    <a:pt x="7619" y="699770"/>
                  </a:lnTo>
                  <a:lnTo>
                    <a:pt x="7619" y="698500"/>
                  </a:lnTo>
                  <a:close/>
                </a:path>
                <a:path w="7619" h="723900">
                  <a:moveTo>
                    <a:pt x="7619" y="694690"/>
                  </a:moveTo>
                  <a:lnTo>
                    <a:pt x="0" y="694690"/>
                  </a:lnTo>
                  <a:lnTo>
                    <a:pt x="0" y="697230"/>
                  </a:lnTo>
                  <a:lnTo>
                    <a:pt x="7619" y="697230"/>
                  </a:lnTo>
                  <a:lnTo>
                    <a:pt x="7619" y="694690"/>
                  </a:lnTo>
                  <a:close/>
                </a:path>
                <a:path w="7619" h="723900">
                  <a:moveTo>
                    <a:pt x="7619" y="692150"/>
                  </a:moveTo>
                  <a:lnTo>
                    <a:pt x="0" y="692150"/>
                  </a:lnTo>
                  <a:lnTo>
                    <a:pt x="0" y="693420"/>
                  </a:lnTo>
                  <a:lnTo>
                    <a:pt x="7619" y="693420"/>
                  </a:lnTo>
                  <a:lnTo>
                    <a:pt x="7619" y="692150"/>
                  </a:lnTo>
                  <a:close/>
                </a:path>
                <a:path w="7619" h="723900">
                  <a:moveTo>
                    <a:pt x="7619" y="688340"/>
                  </a:moveTo>
                  <a:lnTo>
                    <a:pt x="0" y="688340"/>
                  </a:lnTo>
                  <a:lnTo>
                    <a:pt x="0" y="690880"/>
                  </a:lnTo>
                  <a:lnTo>
                    <a:pt x="7619" y="690880"/>
                  </a:lnTo>
                  <a:lnTo>
                    <a:pt x="7619" y="688340"/>
                  </a:lnTo>
                  <a:close/>
                </a:path>
                <a:path w="7619" h="723900">
                  <a:moveTo>
                    <a:pt x="7619" y="685800"/>
                  </a:moveTo>
                  <a:lnTo>
                    <a:pt x="0" y="685800"/>
                  </a:lnTo>
                  <a:lnTo>
                    <a:pt x="0" y="687070"/>
                  </a:lnTo>
                  <a:lnTo>
                    <a:pt x="7619" y="687070"/>
                  </a:lnTo>
                  <a:lnTo>
                    <a:pt x="7619" y="685800"/>
                  </a:lnTo>
                  <a:close/>
                </a:path>
                <a:path w="7619" h="723900">
                  <a:moveTo>
                    <a:pt x="7619" y="681990"/>
                  </a:moveTo>
                  <a:lnTo>
                    <a:pt x="0" y="681990"/>
                  </a:lnTo>
                  <a:lnTo>
                    <a:pt x="0" y="684530"/>
                  </a:lnTo>
                  <a:lnTo>
                    <a:pt x="7619" y="684530"/>
                  </a:lnTo>
                  <a:lnTo>
                    <a:pt x="7619" y="681990"/>
                  </a:lnTo>
                  <a:close/>
                </a:path>
                <a:path w="7619" h="723900">
                  <a:moveTo>
                    <a:pt x="7619" y="679450"/>
                  </a:moveTo>
                  <a:lnTo>
                    <a:pt x="0" y="679450"/>
                  </a:lnTo>
                  <a:lnTo>
                    <a:pt x="0" y="680720"/>
                  </a:lnTo>
                  <a:lnTo>
                    <a:pt x="7619" y="680720"/>
                  </a:lnTo>
                  <a:lnTo>
                    <a:pt x="7619" y="679450"/>
                  </a:lnTo>
                  <a:close/>
                </a:path>
                <a:path w="7619" h="723900">
                  <a:moveTo>
                    <a:pt x="7619" y="675640"/>
                  </a:moveTo>
                  <a:lnTo>
                    <a:pt x="0" y="675640"/>
                  </a:lnTo>
                  <a:lnTo>
                    <a:pt x="0" y="678180"/>
                  </a:lnTo>
                  <a:lnTo>
                    <a:pt x="7619" y="678180"/>
                  </a:lnTo>
                  <a:lnTo>
                    <a:pt x="7619" y="675640"/>
                  </a:lnTo>
                  <a:close/>
                </a:path>
                <a:path w="7619" h="723900">
                  <a:moveTo>
                    <a:pt x="7619" y="673100"/>
                  </a:moveTo>
                  <a:lnTo>
                    <a:pt x="0" y="673100"/>
                  </a:lnTo>
                  <a:lnTo>
                    <a:pt x="0" y="674370"/>
                  </a:lnTo>
                  <a:lnTo>
                    <a:pt x="7619" y="674370"/>
                  </a:lnTo>
                  <a:lnTo>
                    <a:pt x="7619" y="673100"/>
                  </a:lnTo>
                  <a:close/>
                </a:path>
                <a:path w="7619" h="723900">
                  <a:moveTo>
                    <a:pt x="7619" y="669290"/>
                  </a:moveTo>
                  <a:lnTo>
                    <a:pt x="0" y="669290"/>
                  </a:lnTo>
                  <a:lnTo>
                    <a:pt x="0" y="671830"/>
                  </a:lnTo>
                  <a:lnTo>
                    <a:pt x="7619" y="671830"/>
                  </a:lnTo>
                  <a:lnTo>
                    <a:pt x="7619" y="669290"/>
                  </a:lnTo>
                  <a:close/>
                </a:path>
                <a:path w="7619" h="723900">
                  <a:moveTo>
                    <a:pt x="7619" y="666750"/>
                  </a:moveTo>
                  <a:lnTo>
                    <a:pt x="0" y="666750"/>
                  </a:lnTo>
                  <a:lnTo>
                    <a:pt x="0" y="668020"/>
                  </a:lnTo>
                  <a:lnTo>
                    <a:pt x="7619" y="668020"/>
                  </a:lnTo>
                  <a:lnTo>
                    <a:pt x="7619" y="666750"/>
                  </a:lnTo>
                  <a:close/>
                </a:path>
                <a:path w="7619" h="723900">
                  <a:moveTo>
                    <a:pt x="7619" y="662940"/>
                  </a:moveTo>
                  <a:lnTo>
                    <a:pt x="0" y="662940"/>
                  </a:lnTo>
                  <a:lnTo>
                    <a:pt x="0" y="665480"/>
                  </a:lnTo>
                  <a:lnTo>
                    <a:pt x="7619" y="665480"/>
                  </a:lnTo>
                  <a:lnTo>
                    <a:pt x="7619" y="662940"/>
                  </a:lnTo>
                  <a:close/>
                </a:path>
                <a:path w="7619" h="723900">
                  <a:moveTo>
                    <a:pt x="7619" y="660400"/>
                  </a:moveTo>
                  <a:lnTo>
                    <a:pt x="0" y="660400"/>
                  </a:lnTo>
                  <a:lnTo>
                    <a:pt x="0" y="661670"/>
                  </a:lnTo>
                  <a:lnTo>
                    <a:pt x="7619" y="661670"/>
                  </a:lnTo>
                  <a:lnTo>
                    <a:pt x="7619" y="660400"/>
                  </a:lnTo>
                  <a:close/>
                </a:path>
                <a:path w="7619" h="723900">
                  <a:moveTo>
                    <a:pt x="7619" y="655320"/>
                  </a:moveTo>
                  <a:lnTo>
                    <a:pt x="0" y="655320"/>
                  </a:lnTo>
                  <a:lnTo>
                    <a:pt x="0" y="659130"/>
                  </a:lnTo>
                  <a:lnTo>
                    <a:pt x="7619" y="659130"/>
                  </a:lnTo>
                  <a:lnTo>
                    <a:pt x="7619" y="655320"/>
                  </a:lnTo>
                  <a:close/>
                </a:path>
                <a:path w="7619" h="723900">
                  <a:moveTo>
                    <a:pt x="7619" y="648970"/>
                  </a:moveTo>
                  <a:lnTo>
                    <a:pt x="0" y="648970"/>
                  </a:lnTo>
                  <a:lnTo>
                    <a:pt x="0" y="654050"/>
                  </a:lnTo>
                  <a:lnTo>
                    <a:pt x="7619" y="654050"/>
                  </a:lnTo>
                  <a:lnTo>
                    <a:pt x="7619" y="648970"/>
                  </a:lnTo>
                  <a:close/>
                </a:path>
                <a:path w="7619" h="723900">
                  <a:moveTo>
                    <a:pt x="7619" y="642620"/>
                  </a:moveTo>
                  <a:lnTo>
                    <a:pt x="0" y="642620"/>
                  </a:lnTo>
                  <a:lnTo>
                    <a:pt x="0" y="647700"/>
                  </a:lnTo>
                  <a:lnTo>
                    <a:pt x="7619" y="647700"/>
                  </a:lnTo>
                  <a:lnTo>
                    <a:pt x="7619" y="642620"/>
                  </a:lnTo>
                  <a:close/>
                </a:path>
                <a:path w="7619" h="723900">
                  <a:moveTo>
                    <a:pt x="7619" y="636270"/>
                  </a:moveTo>
                  <a:lnTo>
                    <a:pt x="0" y="636270"/>
                  </a:lnTo>
                  <a:lnTo>
                    <a:pt x="0" y="641350"/>
                  </a:lnTo>
                  <a:lnTo>
                    <a:pt x="7619" y="641350"/>
                  </a:lnTo>
                  <a:lnTo>
                    <a:pt x="7619" y="636270"/>
                  </a:lnTo>
                  <a:close/>
                </a:path>
                <a:path w="7619" h="723900">
                  <a:moveTo>
                    <a:pt x="7619" y="629920"/>
                  </a:moveTo>
                  <a:lnTo>
                    <a:pt x="0" y="629920"/>
                  </a:lnTo>
                  <a:lnTo>
                    <a:pt x="0" y="635000"/>
                  </a:lnTo>
                  <a:lnTo>
                    <a:pt x="7619" y="635000"/>
                  </a:lnTo>
                  <a:lnTo>
                    <a:pt x="7619" y="629920"/>
                  </a:lnTo>
                  <a:close/>
                </a:path>
                <a:path w="7619" h="723900">
                  <a:moveTo>
                    <a:pt x="7619" y="623570"/>
                  </a:moveTo>
                  <a:lnTo>
                    <a:pt x="0" y="623570"/>
                  </a:lnTo>
                  <a:lnTo>
                    <a:pt x="0" y="628650"/>
                  </a:lnTo>
                  <a:lnTo>
                    <a:pt x="7619" y="628650"/>
                  </a:lnTo>
                  <a:lnTo>
                    <a:pt x="7619" y="623570"/>
                  </a:lnTo>
                  <a:close/>
                </a:path>
                <a:path w="7619" h="723900">
                  <a:moveTo>
                    <a:pt x="7619" y="617220"/>
                  </a:moveTo>
                  <a:lnTo>
                    <a:pt x="0" y="617220"/>
                  </a:lnTo>
                  <a:lnTo>
                    <a:pt x="0" y="622300"/>
                  </a:lnTo>
                  <a:lnTo>
                    <a:pt x="7619" y="622300"/>
                  </a:lnTo>
                  <a:lnTo>
                    <a:pt x="7619" y="617220"/>
                  </a:lnTo>
                  <a:close/>
                </a:path>
                <a:path w="7619" h="723900">
                  <a:moveTo>
                    <a:pt x="7619" y="610870"/>
                  </a:moveTo>
                  <a:lnTo>
                    <a:pt x="0" y="610870"/>
                  </a:lnTo>
                  <a:lnTo>
                    <a:pt x="0" y="615950"/>
                  </a:lnTo>
                  <a:lnTo>
                    <a:pt x="7619" y="615950"/>
                  </a:lnTo>
                  <a:lnTo>
                    <a:pt x="7619" y="610870"/>
                  </a:lnTo>
                  <a:close/>
                </a:path>
                <a:path w="7619" h="723900">
                  <a:moveTo>
                    <a:pt x="7619" y="604520"/>
                  </a:moveTo>
                  <a:lnTo>
                    <a:pt x="0" y="604520"/>
                  </a:lnTo>
                  <a:lnTo>
                    <a:pt x="0" y="609600"/>
                  </a:lnTo>
                  <a:lnTo>
                    <a:pt x="7619" y="609600"/>
                  </a:lnTo>
                  <a:lnTo>
                    <a:pt x="7619" y="604520"/>
                  </a:lnTo>
                  <a:close/>
                </a:path>
                <a:path w="7619" h="723900">
                  <a:moveTo>
                    <a:pt x="7619" y="598170"/>
                  </a:moveTo>
                  <a:lnTo>
                    <a:pt x="0" y="598170"/>
                  </a:lnTo>
                  <a:lnTo>
                    <a:pt x="0" y="603250"/>
                  </a:lnTo>
                  <a:lnTo>
                    <a:pt x="7619" y="603250"/>
                  </a:lnTo>
                  <a:lnTo>
                    <a:pt x="7619" y="598170"/>
                  </a:lnTo>
                  <a:close/>
                </a:path>
                <a:path w="7619" h="723900">
                  <a:moveTo>
                    <a:pt x="7619" y="591820"/>
                  </a:moveTo>
                  <a:lnTo>
                    <a:pt x="0" y="591820"/>
                  </a:lnTo>
                  <a:lnTo>
                    <a:pt x="0" y="596900"/>
                  </a:lnTo>
                  <a:lnTo>
                    <a:pt x="7619" y="596900"/>
                  </a:lnTo>
                  <a:lnTo>
                    <a:pt x="7619" y="591820"/>
                  </a:lnTo>
                  <a:close/>
                </a:path>
                <a:path w="7619" h="723900">
                  <a:moveTo>
                    <a:pt x="7619" y="585470"/>
                  </a:moveTo>
                  <a:lnTo>
                    <a:pt x="0" y="585470"/>
                  </a:lnTo>
                  <a:lnTo>
                    <a:pt x="0" y="590550"/>
                  </a:lnTo>
                  <a:lnTo>
                    <a:pt x="7619" y="590550"/>
                  </a:lnTo>
                  <a:lnTo>
                    <a:pt x="7619" y="585470"/>
                  </a:lnTo>
                  <a:close/>
                </a:path>
                <a:path w="7619" h="723900">
                  <a:moveTo>
                    <a:pt x="7619" y="579120"/>
                  </a:moveTo>
                  <a:lnTo>
                    <a:pt x="0" y="579120"/>
                  </a:lnTo>
                  <a:lnTo>
                    <a:pt x="0" y="584200"/>
                  </a:lnTo>
                  <a:lnTo>
                    <a:pt x="7619" y="584200"/>
                  </a:lnTo>
                  <a:lnTo>
                    <a:pt x="7619" y="579120"/>
                  </a:lnTo>
                  <a:close/>
                </a:path>
                <a:path w="7619" h="723900">
                  <a:moveTo>
                    <a:pt x="7619" y="571500"/>
                  </a:moveTo>
                  <a:lnTo>
                    <a:pt x="0" y="571500"/>
                  </a:lnTo>
                  <a:lnTo>
                    <a:pt x="0" y="577850"/>
                  </a:lnTo>
                  <a:lnTo>
                    <a:pt x="7619" y="577850"/>
                  </a:lnTo>
                  <a:lnTo>
                    <a:pt x="7619" y="571500"/>
                  </a:lnTo>
                  <a:close/>
                </a:path>
                <a:path w="7619" h="723900">
                  <a:moveTo>
                    <a:pt x="7619" y="566420"/>
                  </a:moveTo>
                  <a:lnTo>
                    <a:pt x="0" y="566420"/>
                  </a:lnTo>
                  <a:lnTo>
                    <a:pt x="0" y="570230"/>
                  </a:lnTo>
                  <a:lnTo>
                    <a:pt x="7619" y="570230"/>
                  </a:lnTo>
                  <a:lnTo>
                    <a:pt x="7619" y="566420"/>
                  </a:lnTo>
                  <a:close/>
                </a:path>
                <a:path w="7619" h="723900">
                  <a:moveTo>
                    <a:pt x="7619" y="560070"/>
                  </a:moveTo>
                  <a:lnTo>
                    <a:pt x="0" y="560070"/>
                  </a:lnTo>
                  <a:lnTo>
                    <a:pt x="0" y="565150"/>
                  </a:lnTo>
                  <a:lnTo>
                    <a:pt x="7619" y="565150"/>
                  </a:lnTo>
                  <a:lnTo>
                    <a:pt x="7619" y="560070"/>
                  </a:lnTo>
                  <a:close/>
                </a:path>
                <a:path w="7619" h="723900">
                  <a:moveTo>
                    <a:pt x="7619" y="552450"/>
                  </a:moveTo>
                  <a:lnTo>
                    <a:pt x="0" y="552450"/>
                  </a:lnTo>
                  <a:lnTo>
                    <a:pt x="0" y="558800"/>
                  </a:lnTo>
                  <a:lnTo>
                    <a:pt x="7619" y="558800"/>
                  </a:lnTo>
                  <a:lnTo>
                    <a:pt x="7619" y="552450"/>
                  </a:lnTo>
                  <a:close/>
                </a:path>
                <a:path w="7619" h="723900">
                  <a:moveTo>
                    <a:pt x="7619" y="547370"/>
                  </a:moveTo>
                  <a:lnTo>
                    <a:pt x="0" y="547370"/>
                  </a:lnTo>
                  <a:lnTo>
                    <a:pt x="0" y="551180"/>
                  </a:lnTo>
                  <a:lnTo>
                    <a:pt x="7619" y="551180"/>
                  </a:lnTo>
                  <a:lnTo>
                    <a:pt x="7619" y="547370"/>
                  </a:lnTo>
                  <a:close/>
                </a:path>
                <a:path w="7619" h="723900">
                  <a:moveTo>
                    <a:pt x="7619" y="541020"/>
                  </a:moveTo>
                  <a:lnTo>
                    <a:pt x="0" y="541020"/>
                  </a:lnTo>
                  <a:lnTo>
                    <a:pt x="0" y="546100"/>
                  </a:lnTo>
                  <a:lnTo>
                    <a:pt x="7619" y="546100"/>
                  </a:lnTo>
                  <a:lnTo>
                    <a:pt x="7619" y="541020"/>
                  </a:lnTo>
                  <a:close/>
                </a:path>
                <a:path w="7619" h="723900">
                  <a:moveTo>
                    <a:pt x="3810" y="533400"/>
                  </a:moveTo>
                  <a:lnTo>
                    <a:pt x="0" y="533400"/>
                  </a:lnTo>
                  <a:lnTo>
                    <a:pt x="0" y="539750"/>
                  </a:lnTo>
                  <a:lnTo>
                    <a:pt x="7619" y="539750"/>
                  </a:lnTo>
                  <a:lnTo>
                    <a:pt x="7619" y="535940"/>
                  </a:lnTo>
                  <a:lnTo>
                    <a:pt x="6350" y="535940"/>
                  </a:lnTo>
                  <a:lnTo>
                    <a:pt x="6350" y="534670"/>
                  </a:lnTo>
                  <a:lnTo>
                    <a:pt x="3810" y="534670"/>
                  </a:lnTo>
                  <a:lnTo>
                    <a:pt x="3810" y="533400"/>
                  </a:lnTo>
                  <a:close/>
                </a:path>
              </a:pathLst>
            </a:custGeom>
            <a:solidFill>
              <a:srgbClr val="4300F5"/>
            </a:solidFill>
          </p:spPr>
          <p:txBody>
            <a:bodyPr bIns="0" lIns="0" rIns="0" rtlCol="0" tIns="0" wrap="square"/>
            <a:p/>
          </p:txBody>
        </p:sp>
        <p:sp>
          <p:nvSpPr>
            <p:cNvPr id="1050496" name="object 1804"/>
            <p:cNvSpPr/>
            <p:nvPr/>
          </p:nvSpPr>
          <p:spPr>
            <a:xfrm>
              <a:off x="2583179" y="5795010"/>
              <a:ext cx="7620" cy="717550"/>
            </a:xfrm>
            <a:custGeom>
              <a:avLst/>
              <a:ahLst/>
              <a:rect l="l" t="t" r="r" b="b"/>
              <a:pathLst>
                <a:path w="7619" h="717550">
                  <a:moveTo>
                    <a:pt x="7619" y="0"/>
                  </a:moveTo>
                  <a:lnTo>
                    <a:pt x="0" y="0"/>
                  </a:lnTo>
                  <a:lnTo>
                    <a:pt x="0" y="6349"/>
                  </a:lnTo>
                  <a:lnTo>
                    <a:pt x="7619" y="6349"/>
                  </a:lnTo>
                  <a:lnTo>
                    <a:pt x="7619" y="0"/>
                  </a:lnTo>
                  <a:close/>
                </a:path>
                <a:path w="7619" h="717550">
                  <a:moveTo>
                    <a:pt x="7619" y="6350"/>
                  </a:moveTo>
                  <a:lnTo>
                    <a:pt x="0" y="6350"/>
                  </a:lnTo>
                  <a:lnTo>
                    <a:pt x="0" y="10159"/>
                  </a:lnTo>
                  <a:lnTo>
                    <a:pt x="7619" y="10159"/>
                  </a:lnTo>
                  <a:lnTo>
                    <a:pt x="7619" y="6350"/>
                  </a:lnTo>
                  <a:close/>
                </a:path>
                <a:path w="7619" h="717550">
                  <a:moveTo>
                    <a:pt x="7619" y="10159"/>
                  </a:moveTo>
                  <a:lnTo>
                    <a:pt x="0" y="10159"/>
                  </a:lnTo>
                  <a:lnTo>
                    <a:pt x="0" y="12699"/>
                  </a:lnTo>
                  <a:lnTo>
                    <a:pt x="7619" y="12699"/>
                  </a:lnTo>
                  <a:lnTo>
                    <a:pt x="7619" y="10159"/>
                  </a:lnTo>
                  <a:close/>
                </a:path>
                <a:path w="7619" h="717550">
                  <a:moveTo>
                    <a:pt x="7619" y="12700"/>
                  </a:moveTo>
                  <a:lnTo>
                    <a:pt x="0" y="12700"/>
                  </a:lnTo>
                  <a:lnTo>
                    <a:pt x="0" y="19049"/>
                  </a:lnTo>
                  <a:lnTo>
                    <a:pt x="7619" y="19049"/>
                  </a:lnTo>
                  <a:lnTo>
                    <a:pt x="7619" y="12700"/>
                  </a:lnTo>
                  <a:close/>
                </a:path>
                <a:path w="7619" h="717550">
                  <a:moveTo>
                    <a:pt x="7619" y="19050"/>
                  </a:moveTo>
                  <a:lnTo>
                    <a:pt x="0" y="19050"/>
                  </a:lnTo>
                  <a:lnTo>
                    <a:pt x="0" y="22859"/>
                  </a:lnTo>
                  <a:lnTo>
                    <a:pt x="7619" y="22859"/>
                  </a:lnTo>
                  <a:lnTo>
                    <a:pt x="7619" y="19050"/>
                  </a:lnTo>
                  <a:close/>
                </a:path>
                <a:path w="7619" h="717550">
                  <a:moveTo>
                    <a:pt x="7619" y="22859"/>
                  </a:moveTo>
                  <a:lnTo>
                    <a:pt x="0" y="22859"/>
                  </a:lnTo>
                  <a:lnTo>
                    <a:pt x="0" y="29209"/>
                  </a:lnTo>
                  <a:lnTo>
                    <a:pt x="7619" y="29209"/>
                  </a:lnTo>
                  <a:lnTo>
                    <a:pt x="7619" y="22859"/>
                  </a:lnTo>
                  <a:close/>
                </a:path>
                <a:path w="7619" h="717550">
                  <a:moveTo>
                    <a:pt x="7619" y="29209"/>
                  </a:moveTo>
                  <a:lnTo>
                    <a:pt x="0" y="29209"/>
                  </a:lnTo>
                  <a:lnTo>
                    <a:pt x="0" y="41909"/>
                  </a:lnTo>
                  <a:lnTo>
                    <a:pt x="7619" y="41909"/>
                  </a:lnTo>
                  <a:lnTo>
                    <a:pt x="7619" y="29209"/>
                  </a:lnTo>
                  <a:close/>
                </a:path>
                <a:path w="7619" h="717550">
                  <a:moveTo>
                    <a:pt x="7619" y="41909"/>
                  </a:moveTo>
                  <a:lnTo>
                    <a:pt x="0" y="41909"/>
                  </a:lnTo>
                  <a:lnTo>
                    <a:pt x="0" y="44449"/>
                  </a:lnTo>
                  <a:lnTo>
                    <a:pt x="7619" y="44449"/>
                  </a:lnTo>
                  <a:lnTo>
                    <a:pt x="7619" y="41909"/>
                  </a:lnTo>
                  <a:close/>
                </a:path>
                <a:path w="7619" h="717550">
                  <a:moveTo>
                    <a:pt x="7619" y="44450"/>
                  </a:moveTo>
                  <a:lnTo>
                    <a:pt x="0" y="44450"/>
                  </a:lnTo>
                  <a:lnTo>
                    <a:pt x="0" y="48259"/>
                  </a:lnTo>
                  <a:lnTo>
                    <a:pt x="7619" y="48259"/>
                  </a:lnTo>
                  <a:lnTo>
                    <a:pt x="7619" y="44450"/>
                  </a:lnTo>
                  <a:close/>
                </a:path>
                <a:path w="7619" h="717550">
                  <a:moveTo>
                    <a:pt x="7619" y="48259"/>
                  </a:moveTo>
                  <a:lnTo>
                    <a:pt x="0" y="48259"/>
                  </a:lnTo>
                  <a:lnTo>
                    <a:pt x="0" y="50799"/>
                  </a:lnTo>
                  <a:lnTo>
                    <a:pt x="7619" y="50799"/>
                  </a:lnTo>
                  <a:lnTo>
                    <a:pt x="7619" y="48259"/>
                  </a:lnTo>
                  <a:close/>
                </a:path>
                <a:path w="7619" h="717550">
                  <a:moveTo>
                    <a:pt x="7619" y="50800"/>
                  </a:moveTo>
                  <a:lnTo>
                    <a:pt x="0" y="50800"/>
                  </a:lnTo>
                  <a:lnTo>
                    <a:pt x="0" y="54609"/>
                  </a:lnTo>
                  <a:lnTo>
                    <a:pt x="7619" y="54609"/>
                  </a:lnTo>
                  <a:lnTo>
                    <a:pt x="7619" y="50800"/>
                  </a:lnTo>
                  <a:close/>
                </a:path>
                <a:path w="7619" h="717550">
                  <a:moveTo>
                    <a:pt x="7619" y="54609"/>
                  </a:moveTo>
                  <a:lnTo>
                    <a:pt x="0" y="54609"/>
                  </a:lnTo>
                  <a:lnTo>
                    <a:pt x="0" y="57149"/>
                  </a:lnTo>
                  <a:lnTo>
                    <a:pt x="7619" y="57149"/>
                  </a:lnTo>
                  <a:lnTo>
                    <a:pt x="7619" y="54609"/>
                  </a:lnTo>
                  <a:close/>
                </a:path>
                <a:path w="7619" h="717550">
                  <a:moveTo>
                    <a:pt x="7619" y="57150"/>
                  </a:moveTo>
                  <a:lnTo>
                    <a:pt x="0" y="57150"/>
                  </a:lnTo>
                  <a:lnTo>
                    <a:pt x="0" y="60959"/>
                  </a:lnTo>
                  <a:lnTo>
                    <a:pt x="7619" y="60959"/>
                  </a:lnTo>
                  <a:lnTo>
                    <a:pt x="7619" y="57150"/>
                  </a:lnTo>
                  <a:close/>
                </a:path>
                <a:path w="7619" h="717550">
                  <a:moveTo>
                    <a:pt x="7619" y="60959"/>
                  </a:moveTo>
                  <a:lnTo>
                    <a:pt x="0" y="60959"/>
                  </a:lnTo>
                  <a:lnTo>
                    <a:pt x="0" y="63499"/>
                  </a:lnTo>
                  <a:lnTo>
                    <a:pt x="7619" y="63499"/>
                  </a:lnTo>
                  <a:lnTo>
                    <a:pt x="7619" y="60959"/>
                  </a:lnTo>
                  <a:close/>
                </a:path>
                <a:path w="7619" h="717550">
                  <a:moveTo>
                    <a:pt x="7619" y="63500"/>
                  </a:moveTo>
                  <a:lnTo>
                    <a:pt x="0" y="63500"/>
                  </a:lnTo>
                  <a:lnTo>
                    <a:pt x="0" y="69849"/>
                  </a:lnTo>
                  <a:lnTo>
                    <a:pt x="7619" y="69849"/>
                  </a:lnTo>
                  <a:lnTo>
                    <a:pt x="7619" y="63500"/>
                  </a:lnTo>
                  <a:close/>
                </a:path>
                <a:path w="7619" h="717550">
                  <a:moveTo>
                    <a:pt x="7619" y="69850"/>
                  </a:moveTo>
                  <a:lnTo>
                    <a:pt x="0" y="69850"/>
                  </a:lnTo>
                  <a:lnTo>
                    <a:pt x="0" y="73659"/>
                  </a:lnTo>
                  <a:lnTo>
                    <a:pt x="7619" y="73659"/>
                  </a:lnTo>
                  <a:lnTo>
                    <a:pt x="7619" y="69850"/>
                  </a:lnTo>
                  <a:close/>
                </a:path>
                <a:path w="7619" h="717550">
                  <a:moveTo>
                    <a:pt x="7619" y="73659"/>
                  </a:moveTo>
                  <a:lnTo>
                    <a:pt x="0" y="73659"/>
                  </a:lnTo>
                  <a:lnTo>
                    <a:pt x="0" y="80009"/>
                  </a:lnTo>
                  <a:lnTo>
                    <a:pt x="7619" y="80009"/>
                  </a:lnTo>
                  <a:lnTo>
                    <a:pt x="7619" y="73659"/>
                  </a:lnTo>
                  <a:close/>
                </a:path>
                <a:path w="7619" h="717550">
                  <a:moveTo>
                    <a:pt x="7619" y="80009"/>
                  </a:moveTo>
                  <a:lnTo>
                    <a:pt x="0" y="80009"/>
                  </a:lnTo>
                  <a:lnTo>
                    <a:pt x="0" y="82549"/>
                  </a:lnTo>
                  <a:lnTo>
                    <a:pt x="7619" y="82549"/>
                  </a:lnTo>
                  <a:lnTo>
                    <a:pt x="7619" y="80009"/>
                  </a:lnTo>
                  <a:close/>
                </a:path>
                <a:path w="7619" h="717550">
                  <a:moveTo>
                    <a:pt x="7619" y="82550"/>
                  </a:moveTo>
                  <a:lnTo>
                    <a:pt x="0" y="82550"/>
                  </a:lnTo>
                  <a:lnTo>
                    <a:pt x="0" y="86359"/>
                  </a:lnTo>
                  <a:lnTo>
                    <a:pt x="7619" y="86359"/>
                  </a:lnTo>
                  <a:lnTo>
                    <a:pt x="7619" y="82550"/>
                  </a:lnTo>
                  <a:close/>
                </a:path>
                <a:path w="7619" h="717550">
                  <a:moveTo>
                    <a:pt x="7619" y="86359"/>
                  </a:moveTo>
                  <a:lnTo>
                    <a:pt x="0" y="86359"/>
                  </a:lnTo>
                  <a:lnTo>
                    <a:pt x="0" y="92709"/>
                  </a:lnTo>
                  <a:lnTo>
                    <a:pt x="7619" y="92709"/>
                  </a:lnTo>
                  <a:lnTo>
                    <a:pt x="7619" y="86359"/>
                  </a:lnTo>
                  <a:close/>
                </a:path>
                <a:path w="7619" h="717550">
                  <a:moveTo>
                    <a:pt x="7619" y="92709"/>
                  </a:moveTo>
                  <a:lnTo>
                    <a:pt x="0" y="92709"/>
                  </a:lnTo>
                  <a:lnTo>
                    <a:pt x="0" y="95249"/>
                  </a:lnTo>
                  <a:lnTo>
                    <a:pt x="7619" y="95249"/>
                  </a:lnTo>
                  <a:lnTo>
                    <a:pt x="7619" y="92709"/>
                  </a:lnTo>
                  <a:close/>
                </a:path>
                <a:path w="7619" h="717550">
                  <a:moveTo>
                    <a:pt x="7619" y="95250"/>
                  </a:moveTo>
                  <a:lnTo>
                    <a:pt x="0" y="95250"/>
                  </a:lnTo>
                  <a:lnTo>
                    <a:pt x="0" y="99059"/>
                  </a:lnTo>
                  <a:lnTo>
                    <a:pt x="7619" y="99059"/>
                  </a:lnTo>
                  <a:lnTo>
                    <a:pt x="7619" y="95250"/>
                  </a:lnTo>
                  <a:close/>
                </a:path>
                <a:path w="7619" h="717550">
                  <a:moveTo>
                    <a:pt x="7619" y="99059"/>
                  </a:moveTo>
                  <a:lnTo>
                    <a:pt x="0" y="99059"/>
                  </a:lnTo>
                  <a:lnTo>
                    <a:pt x="0" y="105409"/>
                  </a:lnTo>
                  <a:lnTo>
                    <a:pt x="7619" y="105409"/>
                  </a:lnTo>
                  <a:lnTo>
                    <a:pt x="7619" y="99059"/>
                  </a:lnTo>
                  <a:close/>
                </a:path>
                <a:path w="7619" h="717550">
                  <a:moveTo>
                    <a:pt x="7619" y="105409"/>
                  </a:moveTo>
                  <a:lnTo>
                    <a:pt x="0" y="105409"/>
                  </a:lnTo>
                  <a:lnTo>
                    <a:pt x="0" y="107949"/>
                  </a:lnTo>
                  <a:lnTo>
                    <a:pt x="7619" y="107949"/>
                  </a:lnTo>
                  <a:lnTo>
                    <a:pt x="7619" y="105409"/>
                  </a:lnTo>
                  <a:close/>
                </a:path>
                <a:path w="7619" h="717550">
                  <a:moveTo>
                    <a:pt x="7619" y="107950"/>
                  </a:moveTo>
                  <a:lnTo>
                    <a:pt x="0" y="107950"/>
                  </a:lnTo>
                  <a:lnTo>
                    <a:pt x="0" y="111759"/>
                  </a:lnTo>
                  <a:lnTo>
                    <a:pt x="7619" y="111759"/>
                  </a:lnTo>
                  <a:lnTo>
                    <a:pt x="7619" y="107950"/>
                  </a:lnTo>
                  <a:close/>
                </a:path>
                <a:path w="7619" h="717550">
                  <a:moveTo>
                    <a:pt x="7619" y="111759"/>
                  </a:moveTo>
                  <a:lnTo>
                    <a:pt x="0" y="111759"/>
                  </a:lnTo>
                  <a:lnTo>
                    <a:pt x="0" y="114299"/>
                  </a:lnTo>
                  <a:lnTo>
                    <a:pt x="7619" y="114299"/>
                  </a:lnTo>
                  <a:lnTo>
                    <a:pt x="7619" y="111759"/>
                  </a:lnTo>
                  <a:close/>
                </a:path>
                <a:path w="7619" h="717550">
                  <a:moveTo>
                    <a:pt x="7619" y="114300"/>
                  </a:moveTo>
                  <a:lnTo>
                    <a:pt x="0" y="114300"/>
                  </a:lnTo>
                  <a:lnTo>
                    <a:pt x="0" y="118109"/>
                  </a:lnTo>
                  <a:lnTo>
                    <a:pt x="7619" y="118109"/>
                  </a:lnTo>
                  <a:lnTo>
                    <a:pt x="7619" y="114300"/>
                  </a:lnTo>
                  <a:close/>
                </a:path>
                <a:path w="7619" h="717550">
                  <a:moveTo>
                    <a:pt x="7619" y="118109"/>
                  </a:moveTo>
                  <a:lnTo>
                    <a:pt x="0" y="118109"/>
                  </a:lnTo>
                  <a:lnTo>
                    <a:pt x="0" y="120649"/>
                  </a:lnTo>
                  <a:lnTo>
                    <a:pt x="7619" y="120649"/>
                  </a:lnTo>
                  <a:lnTo>
                    <a:pt x="7619" y="118109"/>
                  </a:lnTo>
                  <a:close/>
                </a:path>
                <a:path w="7619" h="717550">
                  <a:moveTo>
                    <a:pt x="7619" y="120650"/>
                  </a:moveTo>
                  <a:lnTo>
                    <a:pt x="0" y="120650"/>
                  </a:lnTo>
                  <a:lnTo>
                    <a:pt x="0" y="124459"/>
                  </a:lnTo>
                  <a:lnTo>
                    <a:pt x="7619" y="124459"/>
                  </a:lnTo>
                  <a:lnTo>
                    <a:pt x="7619" y="120650"/>
                  </a:lnTo>
                  <a:close/>
                </a:path>
                <a:path w="7619" h="717550">
                  <a:moveTo>
                    <a:pt x="7619" y="124459"/>
                  </a:moveTo>
                  <a:lnTo>
                    <a:pt x="0" y="124459"/>
                  </a:lnTo>
                  <a:lnTo>
                    <a:pt x="0" y="126999"/>
                  </a:lnTo>
                  <a:lnTo>
                    <a:pt x="7619" y="126999"/>
                  </a:lnTo>
                  <a:lnTo>
                    <a:pt x="7619" y="124459"/>
                  </a:lnTo>
                  <a:close/>
                </a:path>
                <a:path w="7619" h="717550">
                  <a:moveTo>
                    <a:pt x="7619" y="127000"/>
                  </a:moveTo>
                  <a:lnTo>
                    <a:pt x="0" y="127000"/>
                  </a:lnTo>
                  <a:lnTo>
                    <a:pt x="0" y="130809"/>
                  </a:lnTo>
                  <a:lnTo>
                    <a:pt x="7619" y="130809"/>
                  </a:lnTo>
                  <a:lnTo>
                    <a:pt x="7619" y="127000"/>
                  </a:lnTo>
                  <a:close/>
                </a:path>
                <a:path w="7619" h="717550">
                  <a:moveTo>
                    <a:pt x="7619" y="130809"/>
                  </a:moveTo>
                  <a:lnTo>
                    <a:pt x="0" y="130809"/>
                  </a:lnTo>
                  <a:lnTo>
                    <a:pt x="0" y="133349"/>
                  </a:lnTo>
                  <a:lnTo>
                    <a:pt x="7619" y="133349"/>
                  </a:lnTo>
                  <a:lnTo>
                    <a:pt x="7619" y="130809"/>
                  </a:lnTo>
                  <a:close/>
                </a:path>
                <a:path w="7619" h="717550">
                  <a:moveTo>
                    <a:pt x="7619" y="133350"/>
                  </a:moveTo>
                  <a:lnTo>
                    <a:pt x="0" y="133350"/>
                  </a:lnTo>
                  <a:lnTo>
                    <a:pt x="0" y="137159"/>
                  </a:lnTo>
                  <a:lnTo>
                    <a:pt x="7619" y="137159"/>
                  </a:lnTo>
                  <a:lnTo>
                    <a:pt x="7619" y="133350"/>
                  </a:lnTo>
                  <a:close/>
                </a:path>
                <a:path w="7619" h="717550">
                  <a:moveTo>
                    <a:pt x="7619" y="137159"/>
                  </a:moveTo>
                  <a:lnTo>
                    <a:pt x="0" y="137159"/>
                  </a:lnTo>
                  <a:lnTo>
                    <a:pt x="0" y="139699"/>
                  </a:lnTo>
                  <a:lnTo>
                    <a:pt x="7619" y="139699"/>
                  </a:lnTo>
                  <a:lnTo>
                    <a:pt x="7619" y="137159"/>
                  </a:lnTo>
                  <a:close/>
                </a:path>
                <a:path w="7619" h="717550">
                  <a:moveTo>
                    <a:pt x="7619" y="139700"/>
                  </a:moveTo>
                  <a:lnTo>
                    <a:pt x="0" y="139700"/>
                  </a:lnTo>
                  <a:lnTo>
                    <a:pt x="0" y="146049"/>
                  </a:lnTo>
                  <a:lnTo>
                    <a:pt x="7619" y="146049"/>
                  </a:lnTo>
                  <a:lnTo>
                    <a:pt x="7619" y="139700"/>
                  </a:lnTo>
                  <a:close/>
                </a:path>
                <a:path w="7619" h="717550">
                  <a:moveTo>
                    <a:pt x="7619" y="146050"/>
                  </a:moveTo>
                  <a:lnTo>
                    <a:pt x="0" y="146050"/>
                  </a:lnTo>
                  <a:lnTo>
                    <a:pt x="0" y="149859"/>
                  </a:lnTo>
                  <a:lnTo>
                    <a:pt x="7619" y="149859"/>
                  </a:lnTo>
                  <a:lnTo>
                    <a:pt x="7619" y="146050"/>
                  </a:lnTo>
                  <a:close/>
                </a:path>
                <a:path w="7619" h="717550">
                  <a:moveTo>
                    <a:pt x="7619" y="149859"/>
                  </a:moveTo>
                  <a:lnTo>
                    <a:pt x="0" y="149859"/>
                  </a:lnTo>
                  <a:lnTo>
                    <a:pt x="0" y="152399"/>
                  </a:lnTo>
                  <a:lnTo>
                    <a:pt x="7619" y="152399"/>
                  </a:lnTo>
                  <a:lnTo>
                    <a:pt x="7619" y="149859"/>
                  </a:lnTo>
                  <a:close/>
                </a:path>
                <a:path w="7619" h="717550">
                  <a:moveTo>
                    <a:pt x="7619" y="152400"/>
                  </a:moveTo>
                  <a:lnTo>
                    <a:pt x="0" y="152400"/>
                  </a:lnTo>
                  <a:lnTo>
                    <a:pt x="0" y="156209"/>
                  </a:lnTo>
                  <a:lnTo>
                    <a:pt x="7619" y="156209"/>
                  </a:lnTo>
                  <a:lnTo>
                    <a:pt x="7619" y="152400"/>
                  </a:lnTo>
                  <a:close/>
                </a:path>
                <a:path w="7619" h="717550">
                  <a:moveTo>
                    <a:pt x="7619" y="156209"/>
                  </a:moveTo>
                  <a:lnTo>
                    <a:pt x="0" y="156209"/>
                  </a:lnTo>
                  <a:lnTo>
                    <a:pt x="0" y="158749"/>
                  </a:lnTo>
                  <a:lnTo>
                    <a:pt x="7619" y="158749"/>
                  </a:lnTo>
                  <a:lnTo>
                    <a:pt x="7619" y="156209"/>
                  </a:lnTo>
                  <a:close/>
                </a:path>
                <a:path w="7619" h="717550">
                  <a:moveTo>
                    <a:pt x="7619" y="158750"/>
                  </a:moveTo>
                  <a:lnTo>
                    <a:pt x="0" y="158750"/>
                  </a:lnTo>
                  <a:lnTo>
                    <a:pt x="0" y="165099"/>
                  </a:lnTo>
                  <a:lnTo>
                    <a:pt x="7619" y="165099"/>
                  </a:lnTo>
                  <a:lnTo>
                    <a:pt x="7619" y="158750"/>
                  </a:lnTo>
                  <a:close/>
                </a:path>
                <a:path w="7619" h="717550">
                  <a:moveTo>
                    <a:pt x="7619" y="165100"/>
                  </a:moveTo>
                  <a:lnTo>
                    <a:pt x="0" y="165100"/>
                  </a:lnTo>
                  <a:lnTo>
                    <a:pt x="0" y="168909"/>
                  </a:lnTo>
                  <a:lnTo>
                    <a:pt x="7619" y="168909"/>
                  </a:lnTo>
                  <a:lnTo>
                    <a:pt x="7619" y="165100"/>
                  </a:lnTo>
                  <a:close/>
                </a:path>
                <a:path w="7619" h="717550">
                  <a:moveTo>
                    <a:pt x="7619" y="168909"/>
                  </a:moveTo>
                  <a:lnTo>
                    <a:pt x="0" y="168909"/>
                  </a:lnTo>
                  <a:lnTo>
                    <a:pt x="0" y="177799"/>
                  </a:lnTo>
                  <a:lnTo>
                    <a:pt x="7619" y="177799"/>
                  </a:lnTo>
                  <a:lnTo>
                    <a:pt x="7619" y="168909"/>
                  </a:lnTo>
                  <a:close/>
                </a:path>
                <a:path w="7619" h="717550">
                  <a:moveTo>
                    <a:pt x="7619" y="177800"/>
                  </a:moveTo>
                  <a:lnTo>
                    <a:pt x="0" y="177800"/>
                  </a:lnTo>
                  <a:lnTo>
                    <a:pt x="0" y="181609"/>
                  </a:lnTo>
                  <a:lnTo>
                    <a:pt x="7619" y="181609"/>
                  </a:lnTo>
                  <a:lnTo>
                    <a:pt x="7619" y="177800"/>
                  </a:lnTo>
                  <a:close/>
                </a:path>
                <a:path w="7619" h="717550">
                  <a:moveTo>
                    <a:pt x="7619" y="181609"/>
                  </a:moveTo>
                  <a:lnTo>
                    <a:pt x="0" y="181609"/>
                  </a:lnTo>
                  <a:lnTo>
                    <a:pt x="0" y="184149"/>
                  </a:lnTo>
                  <a:lnTo>
                    <a:pt x="7619" y="184149"/>
                  </a:lnTo>
                  <a:lnTo>
                    <a:pt x="7619" y="181609"/>
                  </a:lnTo>
                  <a:close/>
                </a:path>
                <a:path w="7619" h="717550">
                  <a:moveTo>
                    <a:pt x="7619" y="184150"/>
                  </a:moveTo>
                  <a:lnTo>
                    <a:pt x="0" y="184150"/>
                  </a:lnTo>
                  <a:lnTo>
                    <a:pt x="0" y="187959"/>
                  </a:lnTo>
                  <a:lnTo>
                    <a:pt x="7619" y="187959"/>
                  </a:lnTo>
                  <a:lnTo>
                    <a:pt x="7619" y="184150"/>
                  </a:lnTo>
                  <a:close/>
                </a:path>
                <a:path w="7619" h="717550">
                  <a:moveTo>
                    <a:pt x="7619" y="187959"/>
                  </a:moveTo>
                  <a:lnTo>
                    <a:pt x="0" y="187959"/>
                  </a:lnTo>
                  <a:lnTo>
                    <a:pt x="0" y="190499"/>
                  </a:lnTo>
                  <a:lnTo>
                    <a:pt x="7619" y="190499"/>
                  </a:lnTo>
                  <a:lnTo>
                    <a:pt x="7619" y="187959"/>
                  </a:lnTo>
                  <a:close/>
                </a:path>
                <a:path w="7619" h="717550">
                  <a:moveTo>
                    <a:pt x="6350" y="190500"/>
                  </a:moveTo>
                  <a:lnTo>
                    <a:pt x="0" y="190500"/>
                  </a:lnTo>
                  <a:lnTo>
                    <a:pt x="0" y="194309"/>
                  </a:lnTo>
                  <a:lnTo>
                    <a:pt x="1269" y="194309"/>
                  </a:lnTo>
                  <a:lnTo>
                    <a:pt x="1269" y="193039"/>
                  </a:lnTo>
                  <a:lnTo>
                    <a:pt x="5080" y="193039"/>
                  </a:lnTo>
                  <a:lnTo>
                    <a:pt x="5080" y="191769"/>
                  </a:lnTo>
                  <a:lnTo>
                    <a:pt x="6350" y="191769"/>
                  </a:lnTo>
                  <a:lnTo>
                    <a:pt x="6350" y="190500"/>
                  </a:lnTo>
                  <a:close/>
                </a:path>
                <a:path w="7619" h="717550">
                  <a:moveTo>
                    <a:pt x="7619" y="716280"/>
                  </a:moveTo>
                  <a:lnTo>
                    <a:pt x="0" y="716280"/>
                  </a:lnTo>
                  <a:lnTo>
                    <a:pt x="0" y="717549"/>
                  </a:lnTo>
                  <a:lnTo>
                    <a:pt x="7619" y="717549"/>
                  </a:lnTo>
                  <a:lnTo>
                    <a:pt x="7619" y="716280"/>
                  </a:lnTo>
                  <a:close/>
                </a:path>
                <a:path w="7619" h="717550">
                  <a:moveTo>
                    <a:pt x="7619" y="712469"/>
                  </a:moveTo>
                  <a:lnTo>
                    <a:pt x="0" y="712469"/>
                  </a:lnTo>
                  <a:lnTo>
                    <a:pt x="0" y="715009"/>
                  </a:lnTo>
                  <a:lnTo>
                    <a:pt x="7619" y="715009"/>
                  </a:lnTo>
                  <a:lnTo>
                    <a:pt x="7619" y="712469"/>
                  </a:lnTo>
                  <a:close/>
                </a:path>
                <a:path w="7619" h="717550">
                  <a:moveTo>
                    <a:pt x="7619" y="709930"/>
                  </a:moveTo>
                  <a:lnTo>
                    <a:pt x="0" y="709930"/>
                  </a:lnTo>
                  <a:lnTo>
                    <a:pt x="0" y="711199"/>
                  </a:lnTo>
                  <a:lnTo>
                    <a:pt x="7619" y="711199"/>
                  </a:lnTo>
                  <a:lnTo>
                    <a:pt x="7619" y="709930"/>
                  </a:lnTo>
                  <a:close/>
                </a:path>
                <a:path w="7619" h="717550">
                  <a:moveTo>
                    <a:pt x="7619" y="706119"/>
                  </a:moveTo>
                  <a:lnTo>
                    <a:pt x="0" y="706119"/>
                  </a:lnTo>
                  <a:lnTo>
                    <a:pt x="0" y="708659"/>
                  </a:lnTo>
                  <a:lnTo>
                    <a:pt x="7619" y="708659"/>
                  </a:lnTo>
                  <a:lnTo>
                    <a:pt x="7619" y="706119"/>
                  </a:lnTo>
                  <a:close/>
                </a:path>
                <a:path w="7619" h="717550">
                  <a:moveTo>
                    <a:pt x="7619" y="703579"/>
                  </a:moveTo>
                  <a:lnTo>
                    <a:pt x="0" y="703579"/>
                  </a:lnTo>
                  <a:lnTo>
                    <a:pt x="0" y="704849"/>
                  </a:lnTo>
                  <a:lnTo>
                    <a:pt x="7619" y="704849"/>
                  </a:lnTo>
                  <a:lnTo>
                    <a:pt x="7619" y="703579"/>
                  </a:lnTo>
                  <a:close/>
                </a:path>
                <a:path w="7619" h="717550">
                  <a:moveTo>
                    <a:pt x="7619" y="699769"/>
                  </a:moveTo>
                  <a:lnTo>
                    <a:pt x="0" y="699769"/>
                  </a:lnTo>
                  <a:lnTo>
                    <a:pt x="0" y="702309"/>
                  </a:lnTo>
                  <a:lnTo>
                    <a:pt x="7619" y="702309"/>
                  </a:lnTo>
                  <a:lnTo>
                    <a:pt x="7619" y="699769"/>
                  </a:lnTo>
                  <a:close/>
                </a:path>
                <a:path w="7619" h="717550">
                  <a:moveTo>
                    <a:pt x="7619" y="697230"/>
                  </a:moveTo>
                  <a:lnTo>
                    <a:pt x="0" y="697230"/>
                  </a:lnTo>
                  <a:lnTo>
                    <a:pt x="0" y="698499"/>
                  </a:lnTo>
                  <a:lnTo>
                    <a:pt x="7619" y="698499"/>
                  </a:lnTo>
                  <a:lnTo>
                    <a:pt x="7619" y="697230"/>
                  </a:lnTo>
                  <a:close/>
                </a:path>
                <a:path w="7619" h="717550">
                  <a:moveTo>
                    <a:pt x="7619" y="693419"/>
                  </a:moveTo>
                  <a:lnTo>
                    <a:pt x="0" y="693419"/>
                  </a:lnTo>
                  <a:lnTo>
                    <a:pt x="0" y="695959"/>
                  </a:lnTo>
                  <a:lnTo>
                    <a:pt x="7619" y="695959"/>
                  </a:lnTo>
                  <a:lnTo>
                    <a:pt x="7619" y="693419"/>
                  </a:lnTo>
                  <a:close/>
                </a:path>
                <a:path w="7619" h="717550">
                  <a:moveTo>
                    <a:pt x="7619" y="690879"/>
                  </a:moveTo>
                  <a:lnTo>
                    <a:pt x="0" y="690879"/>
                  </a:lnTo>
                  <a:lnTo>
                    <a:pt x="0" y="692149"/>
                  </a:lnTo>
                  <a:lnTo>
                    <a:pt x="7619" y="692149"/>
                  </a:lnTo>
                  <a:lnTo>
                    <a:pt x="7619" y="690879"/>
                  </a:lnTo>
                  <a:close/>
                </a:path>
                <a:path w="7619" h="717550">
                  <a:moveTo>
                    <a:pt x="7619" y="687069"/>
                  </a:moveTo>
                  <a:lnTo>
                    <a:pt x="0" y="687069"/>
                  </a:lnTo>
                  <a:lnTo>
                    <a:pt x="0" y="689609"/>
                  </a:lnTo>
                  <a:lnTo>
                    <a:pt x="7619" y="689609"/>
                  </a:lnTo>
                  <a:lnTo>
                    <a:pt x="7619" y="687069"/>
                  </a:lnTo>
                  <a:close/>
                </a:path>
                <a:path w="7619" h="717550">
                  <a:moveTo>
                    <a:pt x="7619" y="684529"/>
                  </a:moveTo>
                  <a:lnTo>
                    <a:pt x="0" y="684529"/>
                  </a:lnTo>
                  <a:lnTo>
                    <a:pt x="0" y="685799"/>
                  </a:lnTo>
                  <a:lnTo>
                    <a:pt x="7619" y="685799"/>
                  </a:lnTo>
                  <a:lnTo>
                    <a:pt x="7619" y="684529"/>
                  </a:lnTo>
                  <a:close/>
                </a:path>
                <a:path w="7619" h="717550">
                  <a:moveTo>
                    <a:pt x="7619" y="680719"/>
                  </a:moveTo>
                  <a:lnTo>
                    <a:pt x="0" y="680719"/>
                  </a:lnTo>
                  <a:lnTo>
                    <a:pt x="0" y="683259"/>
                  </a:lnTo>
                  <a:lnTo>
                    <a:pt x="7619" y="683259"/>
                  </a:lnTo>
                  <a:lnTo>
                    <a:pt x="7619" y="680719"/>
                  </a:lnTo>
                  <a:close/>
                </a:path>
                <a:path w="7619" h="717550">
                  <a:moveTo>
                    <a:pt x="7619" y="678179"/>
                  </a:moveTo>
                  <a:lnTo>
                    <a:pt x="0" y="678179"/>
                  </a:lnTo>
                  <a:lnTo>
                    <a:pt x="0" y="679449"/>
                  </a:lnTo>
                  <a:lnTo>
                    <a:pt x="7619" y="679449"/>
                  </a:lnTo>
                  <a:lnTo>
                    <a:pt x="7619" y="678179"/>
                  </a:lnTo>
                  <a:close/>
                </a:path>
                <a:path w="7619" h="717550">
                  <a:moveTo>
                    <a:pt x="7619" y="674369"/>
                  </a:moveTo>
                  <a:lnTo>
                    <a:pt x="0" y="674369"/>
                  </a:lnTo>
                  <a:lnTo>
                    <a:pt x="0" y="676909"/>
                  </a:lnTo>
                  <a:lnTo>
                    <a:pt x="7619" y="676909"/>
                  </a:lnTo>
                  <a:lnTo>
                    <a:pt x="7619" y="674369"/>
                  </a:lnTo>
                  <a:close/>
                </a:path>
                <a:path w="7619" h="717550">
                  <a:moveTo>
                    <a:pt x="7619" y="671829"/>
                  </a:moveTo>
                  <a:lnTo>
                    <a:pt x="0" y="671829"/>
                  </a:lnTo>
                  <a:lnTo>
                    <a:pt x="0" y="673099"/>
                  </a:lnTo>
                  <a:lnTo>
                    <a:pt x="7619" y="673099"/>
                  </a:lnTo>
                  <a:lnTo>
                    <a:pt x="7619" y="671829"/>
                  </a:lnTo>
                  <a:close/>
                </a:path>
                <a:path w="7619" h="717550">
                  <a:moveTo>
                    <a:pt x="7619" y="668019"/>
                  </a:moveTo>
                  <a:lnTo>
                    <a:pt x="0" y="668019"/>
                  </a:lnTo>
                  <a:lnTo>
                    <a:pt x="0" y="670559"/>
                  </a:lnTo>
                  <a:lnTo>
                    <a:pt x="7619" y="670559"/>
                  </a:lnTo>
                  <a:lnTo>
                    <a:pt x="7619" y="668019"/>
                  </a:lnTo>
                  <a:close/>
                </a:path>
                <a:path w="7619" h="717550">
                  <a:moveTo>
                    <a:pt x="7619" y="665479"/>
                  </a:moveTo>
                  <a:lnTo>
                    <a:pt x="0" y="665479"/>
                  </a:lnTo>
                  <a:lnTo>
                    <a:pt x="0" y="666749"/>
                  </a:lnTo>
                  <a:lnTo>
                    <a:pt x="7619" y="666749"/>
                  </a:lnTo>
                  <a:lnTo>
                    <a:pt x="7619" y="665479"/>
                  </a:lnTo>
                  <a:close/>
                </a:path>
                <a:path w="7619" h="717550">
                  <a:moveTo>
                    <a:pt x="7619" y="661669"/>
                  </a:moveTo>
                  <a:lnTo>
                    <a:pt x="0" y="661669"/>
                  </a:lnTo>
                  <a:lnTo>
                    <a:pt x="0" y="664209"/>
                  </a:lnTo>
                  <a:lnTo>
                    <a:pt x="7619" y="664209"/>
                  </a:lnTo>
                  <a:lnTo>
                    <a:pt x="7619" y="661669"/>
                  </a:lnTo>
                  <a:close/>
                </a:path>
                <a:path w="7619" h="717550">
                  <a:moveTo>
                    <a:pt x="7619" y="659129"/>
                  </a:moveTo>
                  <a:lnTo>
                    <a:pt x="0" y="659129"/>
                  </a:lnTo>
                  <a:lnTo>
                    <a:pt x="0" y="660399"/>
                  </a:lnTo>
                  <a:lnTo>
                    <a:pt x="7619" y="660399"/>
                  </a:lnTo>
                  <a:lnTo>
                    <a:pt x="7619" y="659129"/>
                  </a:lnTo>
                  <a:close/>
                </a:path>
                <a:path w="7619" h="717550">
                  <a:moveTo>
                    <a:pt x="7619" y="654049"/>
                  </a:moveTo>
                  <a:lnTo>
                    <a:pt x="0" y="654049"/>
                  </a:lnTo>
                  <a:lnTo>
                    <a:pt x="0" y="657859"/>
                  </a:lnTo>
                  <a:lnTo>
                    <a:pt x="7619" y="657859"/>
                  </a:lnTo>
                  <a:lnTo>
                    <a:pt x="7619" y="654049"/>
                  </a:lnTo>
                  <a:close/>
                </a:path>
                <a:path w="7619" h="717550">
                  <a:moveTo>
                    <a:pt x="7619" y="647699"/>
                  </a:moveTo>
                  <a:lnTo>
                    <a:pt x="0" y="647699"/>
                  </a:lnTo>
                  <a:lnTo>
                    <a:pt x="0" y="652779"/>
                  </a:lnTo>
                  <a:lnTo>
                    <a:pt x="7619" y="652779"/>
                  </a:lnTo>
                  <a:lnTo>
                    <a:pt x="7619" y="647699"/>
                  </a:lnTo>
                  <a:close/>
                </a:path>
                <a:path w="7619" h="717550">
                  <a:moveTo>
                    <a:pt x="7619" y="641350"/>
                  </a:moveTo>
                  <a:lnTo>
                    <a:pt x="0" y="641350"/>
                  </a:lnTo>
                  <a:lnTo>
                    <a:pt x="0" y="646429"/>
                  </a:lnTo>
                  <a:lnTo>
                    <a:pt x="7619" y="646429"/>
                  </a:lnTo>
                  <a:lnTo>
                    <a:pt x="7619" y="641350"/>
                  </a:lnTo>
                  <a:close/>
                </a:path>
                <a:path w="7619" h="717550">
                  <a:moveTo>
                    <a:pt x="7619" y="634999"/>
                  </a:moveTo>
                  <a:lnTo>
                    <a:pt x="0" y="634999"/>
                  </a:lnTo>
                  <a:lnTo>
                    <a:pt x="0" y="640080"/>
                  </a:lnTo>
                  <a:lnTo>
                    <a:pt x="7619" y="640080"/>
                  </a:lnTo>
                  <a:lnTo>
                    <a:pt x="7619" y="634999"/>
                  </a:lnTo>
                  <a:close/>
                </a:path>
                <a:path w="7619" h="717550">
                  <a:moveTo>
                    <a:pt x="7619" y="628649"/>
                  </a:moveTo>
                  <a:lnTo>
                    <a:pt x="0" y="628649"/>
                  </a:lnTo>
                  <a:lnTo>
                    <a:pt x="0" y="633729"/>
                  </a:lnTo>
                  <a:lnTo>
                    <a:pt x="7619" y="633729"/>
                  </a:lnTo>
                  <a:lnTo>
                    <a:pt x="7619" y="628649"/>
                  </a:lnTo>
                  <a:close/>
                </a:path>
                <a:path w="7619" h="717550">
                  <a:moveTo>
                    <a:pt x="7619" y="622299"/>
                  </a:moveTo>
                  <a:lnTo>
                    <a:pt x="0" y="622299"/>
                  </a:lnTo>
                  <a:lnTo>
                    <a:pt x="0" y="627379"/>
                  </a:lnTo>
                  <a:lnTo>
                    <a:pt x="7619" y="627379"/>
                  </a:lnTo>
                  <a:lnTo>
                    <a:pt x="7619" y="622299"/>
                  </a:lnTo>
                  <a:close/>
                </a:path>
                <a:path w="7619" h="717550">
                  <a:moveTo>
                    <a:pt x="7619" y="615949"/>
                  </a:moveTo>
                  <a:lnTo>
                    <a:pt x="0" y="615949"/>
                  </a:lnTo>
                  <a:lnTo>
                    <a:pt x="0" y="621029"/>
                  </a:lnTo>
                  <a:lnTo>
                    <a:pt x="7619" y="621029"/>
                  </a:lnTo>
                  <a:lnTo>
                    <a:pt x="7619" y="615949"/>
                  </a:lnTo>
                  <a:close/>
                </a:path>
                <a:path w="7619" h="717550">
                  <a:moveTo>
                    <a:pt x="7619" y="609599"/>
                  </a:moveTo>
                  <a:lnTo>
                    <a:pt x="0" y="609599"/>
                  </a:lnTo>
                  <a:lnTo>
                    <a:pt x="0" y="614679"/>
                  </a:lnTo>
                  <a:lnTo>
                    <a:pt x="7619" y="614679"/>
                  </a:lnTo>
                  <a:lnTo>
                    <a:pt x="7619" y="609599"/>
                  </a:lnTo>
                  <a:close/>
                </a:path>
                <a:path w="7619" h="717550">
                  <a:moveTo>
                    <a:pt x="7619" y="603249"/>
                  </a:moveTo>
                  <a:lnTo>
                    <a:pt x="0" y="603249"/>
                  </a:lnTo>
                  <a:lnTo>
                    <a:pt x="0" y="608329"/>
                  </a:lnTo>
                  <a:lnTo>
                    <a:pt x="7619" y="608329"/>
                  </a:lnTo>
                  <a:lnTo>
                    <a:pt x="7619" y="603249"/>
                  </a:lnTo>
                  <a:close/>
                </a:path>
                <a:path w="7619" h="717550">
                  <a:moveTo>
                    <a:pt x="7619" y="596899"/>
                  </a:moveTo>
                  <a:lnTo>
                    <a:pt x="0" y="596899"/>
                  </a:lnTo>
                  <a:lnTo>
                    <a:pt x="0" y="601979"/>
                  </a:lnTo>
                  <a:lnTo>
                    <a:pt x="7619" y="601979"/>
                  </a:lnTo>
                  <a:lnTo>
                    <a:pt x="7619" y="596899"/>
                  </a:lnTo>
                  <a:close/>
                </a:path>
                <a:path w="7619" h="717550">
                  <a:moveTo>
                    <a:pt x="7619" y="590549"/>
                  </a:moveTo>
                  <a:lnTo>
                    <a:pt x="0" y="590549"/>
                  </a:lnTo>
                  <a:lnTo>
                    <a:pt x="0" y="595629"/>
                  </a:lnTo>
                  <a:lnTo>
                    <a:pt x="7619" y="595629"/>
                  </a:lnTo>
                  <a:lnTo>
                    <a:pt x="7619" y="590549"/>
                  </a:lnTo>
                  <a:close/>
                </a:path>
                <a:path w="7619" h="717550">
                  <a:moveTo>
                    <a:pt x="7619" y="584199"/>
                  </a:moveTo>
                  <a:lnTo>
                    <a:pt x="0" y="584199"/>
                  </a:lnTo>
                  <a:lnTo>
                    <a:pt x="0" y="589279"/>
                  </a:lnTo>
                  <a:lnTo>
                    <a:pt x="7619" y="589279"/>
                  </a:lnTo>
                  <a:lnTo>
                    <a:pt x="7619" y="584199"/>
                  </a:lnTo>
                  <a:close/>
                </a:path>
                <a:path w="7619" h="717550">
                  <a:moveTo>
                    <a:pt x="7619" y="577849"/>
                  </a:moveTo>
                  <a:lnTo>
                    <a:pt x="0" y="577849"/>
                  </a:lnTo>
                  <a:lnTo>
                    <a:pt x="0" y="582929"/>
                  </a:lnTo>
                  <a:lnTo>
                    <a:pt x="7619" y="582929"/>
                  </a:lnTo>
                  <a:lnTo>
                    <a:pt x="7619" y="577849"/>
                  </a:lnTo>
                  <a:close/>
                </a:path>
                <a:path w="7619" h="717550">
                  <a:moveTo>
                    <a:pt x="7619" y="570229"/>
                  </a:moveTo>
                  <a:lnTo>
                    <a:pt x="0" y="570229"/>
                  </a:lnTo>
                  <a:lnTo>
                    <a:pt x="0" y="576579"/>
                  </a:lnTo>
                  <a:lnTo>
                    <a:pt x="7619" y="576579"/>
                  </a:lnTo>
                  <a:lnTo>
                    <a:pt x="7619" y="570229"/>
                  </a:lnTo>
                  <a:close/>
                </a:path>
                <a:path w="7619" h="717550">
                  <a:moveTo>
                    <a:pt x="7619" y="565149"/>
                  </a:moveTo>
                  <a:lnTo>
                    <a:pt x="0" y="565149"/>
                  </a:lnTo>
                  <a:lnTo>
                    <a:pt x="0" y="568959"/>
                  </a:lnTo>
                  <a:lnTo>
                    <a:pt x="7619" y="568959"/>
                  </a:lnTo>
                  <a:lnTo>
                    <a:pt x="7619" y="565149"/>
                  </a:lnTo>
                  <a:close/>
                </a:path>
                <a:path w="7619" h="717550">
                  <a:moveTo>
                    <a:pt x="7619" y="558799"/>
                  </a:moveTo>
                  <a:lnTo>
                    <a:pt x="0" y="558799"/>
                  </a:lnTo>
                  <a:lnTo>
                    <a:pt x="0" y="563880"/>
                  </a:lnTo>
                  <a:lnTo>
                    <a:pt x="7619" y="563880"/>
                  </a:lnTo>
                  <a:lnTo>
                    <a:pt x="7619" y="558799"/>
                  </a:lnTo>
                  <a:close/>
                </a:path>
                <a:path w="7619" h="717550">
                  <a:moveTo>
                    <a:pt x="7619" y="551179"/>
                  </a:moveTo>
                  <a:lnTo>
                    <a:pt x="0" y="551179"/>
                  </a:lnTo>
                  <a:lnTo>
                    <a:pt x="0" y="557529"/>
                  </a:lnTo>
                  <a:lnTo>
                    <a:pt x="7619" y="557529"/>
                  </a:lnTo>
                  <a:lnTo>
                    <a:pt x="7619" y="551179"/>
                  </a:lnTo>
                  <a:close/>
                </a:path>
                <a:path w="7619" h="717550">
                  <a:moveTo>
                    <a:pt x="7619" y="546099"/>
                  </a:moveTo>
                  <a:lnTo>
                    <a:pt x="0" y="546099"/>
                  </a:lnTo>
                  <a:lnTo>
                    <a:pt x="0" y="549909"/>
                  </a:lnTo>
                  <a:lnTo>
                    <a:pt x="7619" y="549909"/>
                  </a:lnTo>
                  <a:lnTo>
                    <a:pt x="7619" y="546099"/>
                  </a:lnTo>
                  <a:close/>
                </a:path>
                <a:path w="7619" h="717550">
                  <a:moveTo>
                    <a:pt x="7619" y="539749"/>
                  </a:moveTo>
                  <a:lnTo>
                    <a:pt x="0" y="539749"/>
                  </a:lnTo>
                  <a:lnTo>
                    <a:pt x="0" y="544829"/>
                  </a:lnTo>
                  <a:lnTo>
                    <a:pt x="7619" y="544829"/>
                  </a:lnTo>
                  <a:lnTo>
                    <a:pt x="7619" y="539749"/>
                  </a:lnTo>
                  <a:close/>
                </a:path>
                <a:path w="7619" h="717550">
                  <a:moveTo>
                    <a:pt x="7619" y="533399"/>
                  </a:moveTo>
                  <a:lnTo>
                    <a:pt x="0" y="533399"/>
                  </a:lnTo>
                  <a:lnTo>
                    <a:pt x="0" y="538479"/>
                  </a:lnTo>
                  <a:lnTo>
                    <a:pt x="7619" y="538479"/>
                  </a:lnTo>
                  <a:lnTo>
                    <a:pt x="7619" y="533399"/>
                  </a:lnTo>
                  <a:close/>
                </a:path>
                <a:path w="7619" h="717550">
                  <a:moveTo>
                    <a:pt x="2539" y="528319"/>
                  </a:moveTo>
                  <a:lnTo>
                    <a:pt x="0" y="528319"/>
                  </a:lnTo>
                  <a:lnTo>
                    <a:pt x="0" y="532129"/>
                  </a:lnTo>
                  <a:lnTo>
                    <a:pt x="6350" y="532129"/>
                  </a:lnTo>
                  <a:lnTo>
                    <a:pt x="6350" y="529589"/>
                  </a:lnTo>
                  <a:lnTo>
                    <a:pt x="2539" y="529589"/>
                  </a:lnTo>
                  <a:lnTo>
                    <a:pt x="2539" y="528319"/>
                  </a:lnTo>
                  <a:close/>
                </a:path>
              </a:pathLst>
            </a:custGeom>
            <a:solidFill>
              <a:srgbClr val="4100F6"/>
            </a:solidFill>
          </p:spPr>
          <p:txBody>
            <a:bodyPr bIns="0" lIns="0" rIns="0" rtlCol="0" tIns="0" wrap="square"/>
            <a:p/>
          </p:txBody>
        </p:sp>
        <p:sp>
          <p:nvSpPr>
            <p:cNvPr id="1050497" name="object 1805"/>
            <p:cNvSpPr/>
            <p:nvPr/>
          </p:nvSpPr>
          <p:spPr>
            <a:xfrm>
              <a:off x="2576829" y="5795010"/>
              <a:ext cx="6350" cy="718820"/>
            </a:xfrm>
            <a:custGeom>
              <a:avLst/>
              <a:ahLst/>
              <a:rect l="l" t="t" r="r" b="b"/>
              <a:pathLst>
                <a:path w="6350" h="718820">
                  <a:moveTo>
                    <a:pt x="6350" y="0"/>
                  </a:moveTo>
                  <a:lnTo>
                    <a:pt x="0" y="0"/>
                  </a:lnTo>
                  <a:lnTo>
                    <a:pt x="0" y="6349"/>
                  </a:lnTo>
                  <a:lnTo>
                    <a:pt x="6350" y="6349"/>
                  </a:lnTo>
                  <a:lnTo>
                    <a:pt x="6350" y="0"/>
                  </a:lnTo>
                  <a:close/>
                </a:path>
                <a:path w="6350" h="718820">
                  <a:moveTo>
                    <a:pt x="6350" y="6350"/>
                  </a:moveTo>
                  <a:lnTo>
                    <a:pt x="0" y="6350"/>
                  </a:lnTo>
                  <a:lnTo>
                    <a:pt x="0" y="10159"/>
                  </a:lnTo>
                  <a:lnTo>
                    <a:pt x="6350" y="10159"/>
                  </a:lnTo>
                  <a:lnTo>
                    <a:pt x="6350" y="6350"/>
                  </a:lnTo>
                  <a:close/>
                </a:path>
                <a:path w="6350" h="718820">
                  <a:moveTo>
                    <a:pt x="6350" y="10159"/>
                  </a:moveTo>
                  <a:lnTo>
                    <a:pt x="0" y="10159"/>
                  </a:lnTo>
                  <a:lnTo>
                    <a:pt x="0" y="12699"/>
                  </a:lnTo>
                  <a:lnTo>
                    <a:pt x="6350" y="12699"/>
                  </a:lnTo>
                  <a:lnTo>
                    <a:pt x="6350" y="10159"/>
                  </a:lnTo>
                  <a:close/>
                </a:path>
                <a:path w="6350" h="718820">
                  <a:moveTo>
                    <a:pt x="6350" y="12700"/>
                  </a:moveTo>
                  <a:lnTo>
                    <a:pt x="0" y="12700"/>
                  </a:lnTo>
                  <a:lnTo>
                    <a:pt x="0" y="19049"/>
                  </a:lnTo>
                  <a:lnTo>
                    <a:pt x="6350" y="19049"/>
                  </a:lnTo>
                  <a:lnTo>
                    <a:pt x="6350" y="12700"/>
                  </a:lnTo>
                  <a:close/>
                </a:path>
                <a:path w="6350" h="718820">
                  <a:moveTo>
                    <a:pt x="6350" y="19050"/>
                  </a:moveTo>
                  <a:lnTo>
                    <a:pt x="0" y="19050"/>
                  </a:lnTo>
                  <a:lnTo>
                    <a:pt x="0" y="22859"/>
                  </a:lnTo>
                  <a:lnTo>
                    <a:pt x="6350" y="22859"/>
                  </a:lnTo>
                  <a:lnTo>
                    <a:pt x="6350" y="19050"/>
                  </a:lnTo>
                  <a:close/>
                </a:path>
                <a:path w="6350" h="718820">
                  <a:moveTo>
                    <a:pt x="6350" y="22859"/>
                  </a:moveTo>
                  <a:lnTo>
                    <a:pt x="0" y="22859"/>
                  </a:lnTo>
                  <a:lnTo>
                    <a:pt x="0" y="29209"/>
                  </a:lnTo>
                  <a:lnTo>
                    <a:pt x="6350" y="29209"/>
                  </a:lnTo>
                  <a:lnTo>
                    <a:pt x="6350" y="22859"/>
                  </a:lnTo>
                  <a:close/>
                </a:path>
                <a:path w="6350" h="718820">
                  <a:moveTo>
                    <a:pt x="6350" y="29209"/>
                  </a:moveTo>
                  <a:lnTo>
                    <a:pt x="0" y="29209"/>
                  </a:lnTo>
                  <a:lnTo>
                    <a:pt x="0" y="41909"/>
                  </a:lnTo>
                  <a:lnTo>
                    <a:pt x="6350" y="41909"/>
                  </a:lnTo>
                  <a:lnTo>
                    <a:pt x="6350" y="29209"/>
                  </a:lnTo>
                  <a:close/>
                </a:path>
                <a:path w="6350" h="718820">
                  <a:moveTo>
                    <a:pt x="6350" y="41909"/>
                  </a:moveTo>
                  <a:lnTo>
                    <a:pt x="0" y="41909"/>
                  </a:lnTo>
                  <a:lnTo>
                    <a:pt x="0" y="44449"/>
                  </a:lnTo>
                  <a:lnTo>
                    <a:pt x="6350" y="44449"/>
                  </a:lnTo>
                  <a:lnTo>
                    <a:pt x="6350" y="41909"/>
                  </a:lnTo>
                  <a:close/>
                </a:path>
                <a:path w="6350" h="718820">
                  <a:moveTo>
                    <a:pt x="6350" y="44450"/>
                  </a:moveTo>
                  <a:lnTo>
                    <a:pt x="0" y="44450"/>
                  </a:lnTo>
                  <a:lnTo>
                    <a:pt x="0" y="48259"/>
                  </a:lnTo>
                  <a:lnTo>
                    <a:pt x="6350" y="48259"/>
                  </a:lnTo>
                  <a:lnTo>
                    <a:pt x="6350" y="44450"/>
                  </a:lnTo>
                  <a:close/>
                </a:path>
                <a:path w="6350" h="718820">
                  <a:moveTo>
                    <a:pt x="6350" y="48259"/>
                  </a:moveTo>
                  <a:lnTo>
                    <a:pt x="0" y="48259"/>
                  </a:lnTo>
                  <a:lnTo>
                    <a:pt x="0" y="50799"/>
                  </a:lnTo>
                  <a:lnTo>
                    <a:pt x="6350" y="50799"/>
                  </a:lnTo>
                  <a:lnTo>
                    <a:pt x="6350" y="48259"/>
                  </a:lnTo>
                  <a:close/>
                </a:path>
                <a:path w="6350" h="718820">
                  <a:moveTo>
                    <a:pt x="6350" y="50800"/>
                  </a:moveTo>
                  <a:lnTo>
                    <a:pt x="0" y="50800"/>
                  </a:lnTo>
                  <a:lnTo>
                    <a:pt x="0" y="54609"/>
                  </a:lnTo>
                  <a:lnTo>
                    <a:pt x="6350" y="54609"/>
                  </a:lnTo>
                  <a:lnTo>
                    <a:pt x="6350" y="50800"/>
                  </a:lnTo>
                  <a:close/>
                </a:path>
                <a:path w="6350" h="718820">
                  <a:moveTo>
                    <a:pt x="6350" y="54609"/>
                  </a:moveTo>
                  <a:lnTo>
                    <a:pt x="0" y="54609"/>
                  </a:lnTo>
                  <a:lnTo>
                    <a:pt x="0" y="57149"/>
                  </a:lnTo>
                  <a:lnTo>
                    <a:pt x="6350" y="57149"/>
                  </a:lnTo>
                  <a:lnTo>
                    <a:pt x="6350" y="54609"/>
                  </a:lnTo>
                  <a:close/>
                </a:path>
                <a:path w="6350" h="718820">
                  <a:moveTo>
                    <a:pt x="6350" y="57150"/>
                  </a:moveTo>
                  <a:lnTo>
                    <a:pt x="0" y="57150"/>
                  </a:lnTo>
                  <a:lnTo>
                    <a:pt x="0" y="60959"/>
                  </a:lnTo>
                  <a:lnTo>
                    <a:pt x="6350" y="60959"/>
                  </a:lnTo>
                  <a:lnTo>
                    <a:pt x="6350" y="57150"/>
                  </a:lnTo>
                  <a:close/>
                </a:path>
                <a:path w="6350" h="718820">
                  <a:moveTo>
                    <a:pt x="6350" y="60959"/>
                  </a:moveTo>
                  <a:lnTo>
                    <a:pt x="0" y="60959"/>
                  </a:lnTo>
                  <a:lnTo>
                    <a:pt x="0" y="63499"/>
                  </a:lnTo>
                  <a:lnTo>
                    <a:pt x="6350" y="63499"/>
                  </a:lnTo>
                  <a:lnTo>
                    <a:pt x="6350" y="60959"/>
                  </a:lnTo>
                  <a:close/>
                </a:path>
                <a:path w="6350" h="718820">
                  <a:moveTo>
                    <a:pt x="6350" y="63500"/>
                  </a:moveTo>
                  <a:lnTo>
                    <a:pt x="0" y="63500"/>
                  </a:lnTo>
                  <a:lnTo>
                    <a:pt x="0" y="69849"/>
                  </a:lnTo>
                  <a:lnTo>
                    <a:pt x="6350" y="69849"/>
                  </a:lnTo>
                  <a:lnTo>
                    <a:pt x="6350" y="63500"/>
                  </a:lnTo>
                  <a:close/>
                </a:path>
                <a:path w="6350" h="718820">
                  <a:moveTo>
                    <a:pt x="6350" y="69850"/>
                  </a:moveTo>
                  <a:lnTo>
                    <a:pt x="0" y="69850"/>
                  </a:lnTo>
                  <a:lnTo>
                    <a:pt x="0" y="73659"/>
                  </a:lnTo>
                  <a:lnTo>
                    <a:pt x="6350" y="73659"/>
                  </a:lnTo>
                  <a:lnTo>
                    <a:pt x="6350" y="69850"/>
                  </a:lnTo>
                  <a:close/>
                </a:path>
                <a:path w="6350" h="718820">
                  <a:moveTo>
                    <a:pt x="6350" y="73659"/>
                  </a:moveTo>
                  <a:lnTo>
                    <a:pt x="0" y="73659"/>
                  </a:lnTo>
                  <a:lnTo>
                    <a:pt x="0" y="80009"/>
                  </a:lnTo>
                  <a:lnTo>
                    <a:pt x="6350" y="80009"/>
                  </a:lnTo>
                  <a:lnTo>
                    <a:pt x="6350" y="73659"/>
                  </a:lnTo>
                  <a:close/>
                </a:path>
                <a:path w="6350" h="718820">
                  <a:moveTo>
                    <a:pt x="6350" y="80009"/>
                  </a:moveTo>
                  <a:lnTo>
                    <a:pt x="0" y="80009"/>
                  </a:lnTo>
                  <a:lnTo>
                    <a:pt x="0" y="82549"/>
                  </a:lnTo>
                  <a:lnTo>
                    <a:pt x="6350" y="82549"/>
                  </a:lnTo>
                  <a:lnTo>
                    <a:pt x="6350" y="80009"/>
                  </a:lnTo>
                  <a:close/>
                </a:path>
                <a:path w="6350" h="718820">
                  <a:moveTo>
                    <a:pt x="6350" y="82550"/>
                  </a:moveTo>
                  <a:lnTo>
                    <a:pt x="0" y="82550"/>
                  </a:lnTo>
                  <a:lnTo>
                    <a:pt x="0" y="86359"/>
                  </a:lnTo>
                  <a:lnTo>
                    <a:pt x="6350" y="86359"/>
                  </a:lnTo>
                  <a:lnTo>
                    <a:pt x="6350" y="82550"/>
                  </a:lnTo>
                  <a:close/>
                </a:path>
                <a:path w="6350" h="718820">
                  <a:moveTo>
                    <a:pt x="6350" y="86359"/>
                  </a:moveTo>
                  <a:lnTo>
                    <a:pt x="0" y="86359"/>
                  </a:lnTo>
                  <a:lnTo>
                    <a:pt x="0" y="92709"/>
                  </a:lnTo>
                  <a:lnTo>
                    <a:pt x="6350" y="92709"/>
                  </a:lnTo>
                  <a:lnTo>
                    <a:pt x="6350" y="86359"/>
                  </a:lnTo>
                  <a:close/>
                </a:path>
                <a:path w="6350" h="718820">
                  <a:moveTo>
                    <a:pt x="6350" y="92709"/>
                  </a:moveTo>
                  <a:lnTo>
                    <a:pt x="0" y="92709"/>
                  </a:lnTo>
                  <a:lnTo>
                    <a:pt x="0" y="95249"/>
                  </a:lnTo>
                  <a:lnTo>
                    <a:pt x="6350" y="95249"/>
                  </a:lnTo>
                  <a:lnTo>
                    <a:pt x="6350" y="92709"/>
                  </a:lnTo>
                  <a:close/>
                </a:path>
                <a:path w="6350" h="718820">
                  <a:moveTo>
                    <a:pt x="6350" y="95250"/>
                  </a:moveTo>
                  <a:lnTo>
                    <a:pt x="0" y="95250"/>
                  </a:lnTo>
                  <a:lnTo>
                    <a:pt x="0" y="99059"/>
                  </a:lnTo>
                  <a:lnTo>
                    <a:pt x="6350" y="99059"/>
                  </a:lnTo>
                  <a:lnTo>
                    <a:pt x="6350" y="95250"/>
                  </a:lnTo>
                  <a:close/>
                </a:path>
                <a:path w="6350" h="718820">
                  <a:moveTo>
                    <a:pt x="6350" y="99059"/>
                  </a:moveTo>
                  <a:lnTo>
                    <a:pt x="0" y="99059"/>
                  </a:lnTo>
                  <a:lnTo>
                    <a:pt x="0" y="105409"/>
                  </a:lnTo>
                  <a:lnTo>
                    <a:pt x="6350" y="105409"/>
                  </a:lnTo>
                  <a:lnTo>
                    <a:pt x="6350" y="99059"/>
                  </a:lnTo>
                  <a:close/>
                </a:path>
                <a:path w="6350" h="718820">
                  <a:moveTo>
                    <a:pt x="6350" y="105409"/>
                  </a:moveTo>
                  <a:lnTo>
                    <a:pt x="0" y="105409"/>
                  </a:lnTo>
                  <a:lnTo>
                    <a:pt x="0" y="107949"/>
                  </a:lnTo>
                  <a:lnTo>
                    <a:pt x="6350" y="107949"/>
                  </a:lnTo>
                  <a:lnTo>
                    <a:pt x="6350" y="105409"/>
                  </a:lnTo>
                  <a:close/>
                </a:path>
                <a:path w="6350" h="718820">
                  <a:moveTo>
                    <a:pt x="6350" y="107950"/>
                  </a:moveTo>
                  <a:lnTo>
                    <a:pt x="0" y="107950"/>
                  </a:lnTo>
                  <a:lnTo>
                    <a:pt x="0" y="111759"/>
                  </a:lnTo>
                  <a:lnTo>
                    <a:pt x="6350" y="111759"/>
                  </a:lnTo>
                  <a:lnTo>
                    <a:pt x="6350" y="107950"/>
                  </a:lnTo>
                  <a:close/>
                </a:path>
                <a:path w="6350" h="718820">
                  <a:moveTo>
                    <a:pt x="6350" y="111759"/>
                  </a:moveTo>
                  <a:lnTo>
                    <a:pt x="0" y="111759"/>
                  </a:lnTo>
                  <a:lnTo>
                    <a:pt x="0" y="114299"/>
                  </a:lnTo>
                  <a:lnTo>
                    <a:pt x="6350" y="114299"/>
                  </a:lnTo>
                  <a:lnTo>
                    <a:pt x="6350" y="111759"/>
                  </a:lnTo>
                  <a:close/>
                </a:path>
                <a:path w="6350" h="718820">
                  <a:moveTo>
                    <a:pt x="6350" y="114300"/>
                  </a:moveTo>
                  <a:lnTo>
                    <a:pt x="0" y="114300"/>
                  </a:lnTo>
                  <a:lnTo>
                    <a:pt x="0" y="118109"/>
                  </a:lnTo>
                  <a:lnTo>
                    <a:pt x="6350" y="118109"/>
                  </a:lnTo>
                  <a:lnTo>
                    <a:pt x="6350" y="114300"/>
                  </a:lnTo>
                  <a:close/>
                </a:path>
                <a:path w="6350" h="718820">
                  <a:moveTo>
                    <a:pt x="6350" y="118109"/>
                  </a:moveTo>
                  <a:lnTo>
                    <a:pt x="0" y="118109"/>
                  </a:lnTo>
                  <a:lnTo>
                    <a:pt x="0" y="120649"/>
                  </a:lnTo>
                  <a:lnTo>
                    <a:pt x="6350" y="120649"/>
                  </a:lnTo>
                  <a:lnTo>
                    <a:pt x="6350" y="118109"/>
                  </a:lnTo>
                  <a:close/>
                </a:path>
                <a:path w="6350" h="718820">
                  <a:moveTo>
                    <a:pt x="6350" y="120650"/>
                  </a:moveTo>
                  <a:lnTo>
                    <a:pt x="0" y="120650"/>
                  </a:lnTo>
                  <a:lnTo>
                    <a:pt x="0" y="124459"/>
                  </a:lnTo>
                  <a:lnTo>
                    <a:pt x="6350" y="124459"/>
                  </a:lnTo>
                  <a:lnTo>
                    <a:pt x="6350" y="120650"/>
                  </a:lnTo>
                  <a:close/>
                </a:path>
                <a:path w="6350" h="718820">
                  <a:moveTo>
                    <a:pt x="6350" y="124459"/>
                  </a:moveTo>
                  <a:lnTo>
                    <a:pt x="0" y="124459"/>
                  </a:lnTo>
                  <a:lnTo>
                    <a:pt x="0" y="126999"/>
                  </a:lnTo>
                  <a:lnTo>
                    <a:pt x="6350" y="126999"/>
                  </a:lnTo>
                  <a:lnTo>
                    <a:pt x="6350" y="124459"/>
                  </a:lnTo>
                  <a:close/>
                </a:path>
                <a:path w="6350" h="718820">
                  <a:moveTo>
                    <a:pt x="6350" y="127000"/>
                  </a:moveTo>
                  <a:lnTo>
                    <a:pt x="0" y="127000"/>
                  </a:lnTo>
                  <a:lnTo>
                    <a:pt x="0" y="130809"/>
                  </a:lnTo>
                  <a:lnTo>
                    <a:pt x="6350" y="130809"/>
                  </a:lnTo>
                  <a:lnTo>
                    <a:pt x="6350" y="127000"/>
                  </a:lnTo>
                  <a:close/>
                </a:path>
                <a:path w="6350" h="718820">
                  <a:moveTo>
                    <a:pt x="6350" y="130809"/>
                  </a:moveTo>
                  <a:lnTo>
                    <a:pt x="0" y="130809"/>
                  </a:lnTo>
                  <a:lnTo>
                    <a:pt x="0" y="133349"/>
                  </a:lnTo>
                  <a:lnTo>
                    <a:pt x="6350" y="133349"/>
                  </a:lnTo>
                  <a:lnTo>
                    <a:pt x="6350" y="130809"/>
                  </a:lnTo>
                  <a:close/>
                </a:path>
                <a:path w="6350" h="718820">
                  <a:moveTo>
                    <a:pt x="6350" y="133350"/>
                  </a:moveTo>
                  <a:lnTo>
                    <a:pt x="0" y="133350"/>
                  </a:lnTo>
                  <a:lnTo>
                    <a:pt x="0" y="137159"/>
                  </a:lnTo>
                  <a:lnTo>
                    <a:pt x="6350" y="137159"/>
                  </a:lnTo>
                  <a:lnTo>
                    <a:pt x="6350" y="133350"/>
                  </a:lnTo>
                  <a:close/>
                </a:path>
                <a:path w="6350" h="718820">
                  <a:moveTo>
                    <a:pt x="6350" y="137159"/>
                  </a:moveTo>
                  <a:lnTo>
                    <a:pt x="0" y="137159"/>
                  </a:lnTo>
                  <a:lnTo>
                    <a:pt x="0" y="139699"/>
                  </a:lnTo>
                  <a:lnTo>
                    <a:pt x="6350" y="139699"/>
                  </a:lnTo>
                  <a:lnTo>
                    <a:pt x="6350" y="137159"/>
                  </a:lnTo>
                  <a:close/>
                </a:path>
                <a:path w="6350" h="718820">
                  <a:moveTo>
                    <a:pt x="6350" y="139700"/>
                  </a:moveTo>
                  <a:lnTo>
                    <a:pt x="0" y="139700"/>
                  </a:lnTo>
                  <a:lnTo>
                    <a:pt x="0" y="146049"/>
                  </a:lnTo>
                  <a:lnTo>
                    <a:pt x="6350" y="146049"/>
                  </a:lnTo>
                  <a:lnTo>
                    <a:pt x="6350" y="139700"/>
                  </a:lnTo>
                  <a:close/>
                </a:path>
                <a:path w="6350" h="718820">
                  <a:moveTo>
                    <a:pt x="6350" y="146050"/>
                  </a:moveTo>
                  <a:lnTo>
                    <a:pt x="0" y="146050"/>
                  </a:lnTo>
                  <a:lnTo>
                    <a:pt x="0" y="149859"/>
                  </a:lnTo>
                  <a:lnTo>
                    <a:pt x="6350" y="149859"/>
                  </a:lnTo>
                  <a:lnTo>
                    <a:pt x="6350" y="146050"/>
                  </a:lnTo>
                  <a:close/>
                </a:path>
                <a:path w="6350" h="718820">
                  <a:moveTo>
                    <a:pt x="6350" y="149859"/>
                  </a:moveTo>
                  <a:lnTo>
                    <a:pt x="0" y="149859"/>
                  </a:lnTo>
                  <a:lnTo>
                    <a:pt x="0" y="152399"/>
                  </a:lnTo>
                  <a:lnTo>
                    <a:pt x="6350" y="152399"/>
                  </a:lnTo>
                  <a:lnTo>
                    <a:pt x="6350" y="149859"/>
                  </a:lnTo>
                  <a:close/>
                </a:path>
                <a:path w="6350" h="718820">
                  <a:moveTo>
                    <a:pt x="6350" y="152400"/>
                  </a:moveTo>
                  <a:lnTo>
                    <a:pt x="0" y="152400"/>
                  </a:lnTo>
                  <a:lnTo>
                    <a:pt x="0" y="156209"/>
                  </a:lnTo>
                  <a:lnTo>
                    <a:pt x="6350" y="156209"/>
                  </a:lnTo>
                  <a:lnTo>
                    <a:pt x="6350" y="152400"/>
                  </a:lnTo>
                  <a:close/>
                </a:path>
                <a:path w="6350" h="718820">
                  <a:moveTo>
                    <a:pt x="6350" y="156209"/>
                  </a:moveTo>
                  <a:lnTo>
                    <a:pt x="0" y="156209"/>
                  </a:lnTo>
                  <a:lnTo>
                    <a:pt x="0" y="158749"/>
                  </a:lnTo>
                  <a:lnTo>
                    <a:pt x="6350" y="158749"/>
                  </a:lnTo>
                  <a:lnTo>
                    <a:pt x="6350" y="156209"/>
                  </a:lnTo>
                  <a:close/>
                </a:path>
                <a:path w="6350" h="718820">
                  <a:moveTo>
                    <a:pt x="6350" y="158750"/>
                  </a:moveTo>
                  <a:lnTo>
                    <a:pt x="0" y="158750"/>
                  </a:lnTo>
                  <a:lnTo>
                    <a:pt x="0" y="165099"/>
                  </a:lnTo>
                  <a:lnTo>
                    <a:pt x="6350" y="165099"/>
                  </a:lnTo>
                  <a:lnTo>
                    <a:pt x="6350" y="158750"/>
                  </a:lnTo>
                  <a:close/>
                </a:path>
                <a:path w="6350" h="718820">
                  <a:moveTo>
                    <a:pt x="6350" y="165100"/>
                  </a:moveTo>
                  <a:lnTo>
                    <a:pt x="0" y="165100"/>
                  </a:lnTo>
                  <a:lnTo>
                    <a:pt x="0" y="168909"/>
                  </a:lnTo>
                  <a:lnTo>
                    <a:pt x="6350" y="168909"/>
                  </a:lnTo>
                  <a:lnTo>
                    <a:pt x="6350" y="165100"/>
                  </a:lnTo>
                  <a:close/>
                </a:path>
                <a:path w="6350" h="718820">
                  <a:moveTo>
                    <a:pt x="6350" y="168909"/>
                  </a:moveTo>
                  <a:lnTo>
                    <a:pt x="0" y="168909"/>
                  </a:lnTo>
                  <a:lnTo>
                    <a:pt x="0" y="177799"/>
                  </a:lnTo>
                  <a:lnTo>
                    <a:pt x="6350" y="177799"/>
                  </a:lnTo>
                  <a:lnTo>
                    <a:pt x="6350" y="168909"/>
                  </a:lnTo>
                  <a:close/>
                </a:path>
                <a:path w="6350" h="718820">
                  <a:moveTo>
                    <a:pt x="6350" y="177800"/>
                  </a:moveTo>
                  <a:lnTo>
                    <a:pt x="0" y="177800"/>
                  </a:lnTo>
                  <a:lnTo>
                    <a:pt x="0" y="181609"/>
                  </a:lnTo>
                  <a:lnTo>
                    <a:pt x="6350" y="181609"/>
                  </a:lnTo>
                  <a:lnTo>
                    <a:pt x="6350" y="177800"/>
                  </a:lnTo>
                  <a:close/>
                </a:path>
                <a:path w="6350" h="718820">
                  <a:moveTo>
                    <a:pt x="6350" y="181609"/>
                  </a:moveTo>
                  <a:lnTo>
                    <a:pt x="0" y="181609"/>
                  </a:lnTo>
                  <a:lnTo>
                    <a:pt x="0" y="184149"/>
                  </a:lnTo>
                  <a:lnTo>
                    <a:pt x="6350" y="184149"/>
                  </a:lnTo>
                  <a:lnTo>
                    <a:pt x="6350" y="181609"/>
                  </a:lnTo>
                  <a:close/>
                </a:path>
                <a:path w="6350" h="718820">
                  <a:moveTo>
                    <a:pt x="6350" y="184150"/>
                  </a:moveTo>
                  <a:lnTo>
                    <a:pt x="0" y="184150"/>
                  </a:lnTo>
                  <a:lnTo>
                    <a:pt x="0" y="187959"/>
                  </a:lnTo>
                  <a:lnTo>
                    <a:pt x="6350" y="187959"/>
                  </a:lnTo>
                  <a:lnTo>
                    <a:pt x="6350" y="184150"/>
                  </a:lnTo>
                  <a:close/>
                </a:path>
                <a:path w="6350" h="718820">
                  <a:moveTo>
                    <a:pt x="6350" y="187959"/>
                  </a:moveTo>
                  <a:lnTo>
                    <a:pt x="0" y="187959"/>
                  </a:lnTo>
                  <a:lnTo>
                    <a:pt x="0" y="190499"/>
                  </a:lnTo>
                  <a:lnTo>
                    <a:pt x="6350" y="190499"/>
                  </a:lnTo>
                  <a:lnTo>
                    <a:pt x="6350" y="187959"/>
                  </a:lnTo>
                  <a:close/>
                </a:path>
                <a:path w="6350" h="718820">
                  <a:moveTo>
                    <a:pt x="6350" y="190500"/>
                  </a:moveTo>
                  <a:lnTo>
                    <a:pt x="0" y="190500"/>
                  </a:lnTo>
                  <a:lnTo>
                    <a:pt x="0" y="194309"/>
                  </a:lnTo>
                  <a:lnTo>
                    <a:pt x="6350" y="194309"/>
                  </a:lnTo>
                  <a:lnTo>
                    <a:pt x="6350" y="190500"/>
                  </a:lnTo>
                  <a:close/>
                </a:path>
                <a:path w="6350" h="718820">
                  <a:moveTo>
                    <a:pt x="6350" y="194309"/>
                  </a:moveTo>
                  <a:lnTo>
                    <a:pt x="0" y="194309"/>
                  </a:lnTo>
                  <a:lnTo>
                    <a:pt x="0" y="196849"/>
                  </a:lnTo>
                  <a:lnTo>
                    <a:pt x="5079" y="196849"/>
                  </a:lnTo>
                  <a:lnTo>
                    <a:pt x="5079" y="195579"/>
                  </a:lnTo>
                  <a:lnTo>
                    <a:pt x="6350" y="195579"/>
                  </a:lnTo>
                  <a:lnTo>
                    <a:pt x="6350" y="194309"/>
                  </a:lnTo>
                  <a:close/>
                </a:path>
                <a:path w="6350" h="718820">
                  <a:moveTo>
                    <a:pt x="2539" y="196850"/>
                  </a:moveTo>
                  <a:lnTo>
                    <a:pt x="0" y="196850"/>
                  </a:lnTo>
                  <a:lnTo>
                    <a:pt x="0" y="199389"/>
                  </a:lnTo>
                  <a:lnTo>
                    <a:pt x="1269" y="199389"/>
                  </a:lnTo>
                  <a:lnTo>
                    <a:pt x="1269" y="198119"/>
                  </a:lnTo>
                  <a:lnTo>
                    <a:pt x="2539" y="198119"/>
                  </a:lnTo>
                  <a:lnTo>
                    <a:pt x="2539" y="196850"/>
                  </a:lnTo>
                  <a:close/>
                </a:path>
                <a:path w="6350" h="718820">
                  <a:moveTo>
                    <a:pt x="6350" y="716280"/>
                  </a:moveTo>
                  <a:lnTo>
                    <a:pt x="0" y="716280"/>
                  </a:lnTo>
                  <a:lnTo>
                    <a:pt x="0" y="718819"/>
                  </a:lnTo>
                  <a:lnTo>
                    <a:pt x="1269" y="718819"/>
                  </a:lnTo>
                  <a:lnTo>
                    <a:pt x="1269" y="717549"/>
                  </a:lnTo>
                  <a:lnTo>
                    <a:pt x="6350" y="717549"/>
                  </a:lnTo>
                  <a:lnTo>
                    <a:pt x="6350" y="716280"/>
                  </a:lnTo>
                  <a:close/>
                </a:path>
                <a:path w="6350" h="718820">
                  <a:moveTo>
                    <a:pt x="6350" y="712469"/>
                  </a:moveTo>
                  <a:lnTo>
                    <a:pt x="0" y="712469"/>
                  </a:lnTo>
                  <a:lnTo>
                    <a:pt x="0" y="715009"/>
                  </a:lnTo>
                  <a:lnTo>
                    <a:pt x="6350" y="715009"/>
                  </a:lnTo>
                  <a:lnTo>
                    <a:pt x="6350" y="712469"/>
                  </a:lnTo>
                  <a:close/>
                </a:path>
                <a:path w="6350" h="718820">
                  <a:moveTo>
                    <a:pt x="6350" y="709930"/>
                  </a:moveTo>
                  <a:lnTo>
                    <a:pt x="0" y="709930"/>
                  </a:lnTo>
                  <a:lnTo>
                    <a:pt x="0" y="711199"/>
                  </a:lnTo>
                  <a:lnTo>
                    <a:pt x="6350" y="711199"/>
                  </a:lnTo>
                  <a:lnTo>
                    <a:pt x="6350" y="709930"/>
                  </a:lnTo>
                  <a:close/>
                </a:path>
                <a:path w="6350" h="718820">
                  <a:moveTo>
                    <a:pt x="6350" y="706119"/>
                  </a:moveTo>
                  <a:lnTo>
                    <a:pt x="0" y="706119"/>
                  </a:lnTo>
                  <a:lnTo>
                    <a:pt x="0" y="708659"/>
                  </a:lnTo>
                  <a:lnTo>
                    <a:pt x="6350" y="708659"/>
                  </a:lnTo>
                  <a:lnTo>
                    <a:pt x="6350" y="706119"/>
                  </a:lnTo>
                  <a:close/>
                </a:path>
                <a:path w="6350" h="718820">
                  <a:moveTo>
                    <a:pt x="6350" y="703579"/>
                  </a:moveTo>
                  <a:lnTo>
                    <a:pt x="0" y="703579"/>
                  </a:lnTo>
                  <a:lnTo>
                    <a:pt x="0" y="704849"/>
                  </a:lnTo>
                  <a:lnTo>
                    <a:pt x="6350" y="704849"/>
                  </a:lnTo>
                  <a:lnTo>
                    <a:pt x="6350" y="703579"/>
                  </a:lnTo>
                  <a:close/>
                </a:path>
                <a:path w="6350" h="718820">
                  <a:moveTo>
                    <a:pt x="6350" y="699769"/>
                  </a:moveTo>
                  <a:lnTo>
                    <a:pt x="0" y="699769"/>
                  </a:lnTo>
                  <a:lnTo>
                    <a:pt x="0" y="702309"/>
                  </a:lnTo>
                  <a:lnTo>
                    <a:pt x="6350" y="702309"/>
                  </a:lnTo>
                  <a:lnTo>
                    <a:pt x="6350" y="699769"/>
                  </a:lnTo>
                  <a:close/>
                </a:path>
                <a:path w="6350" h="718820">
                  <a:moveTo>
                    <a:pt x="6350" y="697230"/>
                  </a:moveTo>
                  <a:lnTo>
                    <a:pt x="0" y="697230"/>
                  </a:lnTo>
                  <a:lnTo>
                    <a:pt x="0" y="698499"/>
                  </a:lnTo>
                  <a:lnTo>
                    <a:pt x="6350" y="698499"/>
                  </a:lnTo>
                  <a:lnTo>
                    <a:pt x="6350" y="697230"/>
                  </a:lnTo>
                  <a:close/>
                </a:path>
                <a:path w="6350" h="718820">
                  <a:moveTo>
                    <a:pt x="6350" y="693419"/>
                  </a:moveTo>
                  <a:lnTo>
                    <a:pt x="0" y="693419"/>
                  </a:lnTo>
                  <a:lnTo>
                    <a:pt x="0" y="695959"/>
                  </a:lnTo>
                  <a:lnTo>
                    <a:pt x="6350" y="695959"/>
                  </a:lnTo>
                  <a:lnTo>
                    <a:pt x="6350" y="693419"/>
                  </a:lnTo>
                  <a:close/>
                </a:path>
                <a:path w="6350" h="718820">
                  <a:moveTo>
                    <a:pt x="6350" y="690879"/>
                  </a:moveTo>
                  <a:lnTo>
                    <a:pt x="0" y="690879"/>
                  </a:lnTo>
                  <a:lnTo>
                    <a:pt x="0" y="692149"/>
                  </a:lnTo>
                  <a:lnTo>
                    <a:pt x="6350" y="692149"/>
                  </a:lnTo>
                  <a:lnTo>
                    <a:pt x="6350" y="690879"/>
                  </a:lnTo>
                  <a:close/>
                </a:path>
                <a:path w="6350" h="718820">
                  <a:moveTo>
                    <a:pt x="6350" y="687069"/>
                  </a:moveTo>
                  <a:lnTo>
                    <a:pt x="0" y="687069"/>
                  </a:lnTo>
                  <a:lnTo>
                    <a:pt x="0" y="689609"/>
                  </a:lnTo>
                  <a:lnTo>
                    <a:pt x="6350" y="689609"/>
                  </a:lnTo>
                  <a:lnTo>
                    <a:pt x="6350" y="687069"/>
                  </a:lnTo>
                  <a:close/>
                </a:path>
                <a:path w="6350" h="718820">
                  <a:moveTo>
                    <a:pt x="6350" y="684529"/>
                  </a:moveTo>
                  <a:lnTo>
                    <a:pt x="0" y="684529"/>
                  </a:lnTo>
                  <a:lnTo>
                    <a:pt x="0" y="685799"/>
                  </a:lnTo>
                  <a:lnTo>
                    <a:pt x="6350" y="685799"/>
                  </a:lnTo>
                  <a:lnTo>
                    <a:pt x="6350" y="684529"/>
                  </a:lnTo>
                  <a:close/>
                </a:path>
                <a:path w="6350" h="718820">
                  <a:moveTo>
                    <a:pt x="6350" y="680719"/>
                  </a:moveTo>
                  <a:lnTo>
                    <a:pt x="0" y="680719"/>
                  </a:lnTo>
                  <a:lnTo>
                    <a:pt x="0" y="683259"/>
                  </a:lnTo>
                  <a:lnTo>
                    <a:pt x="6350" y="683259"/>
                  </a:lnTo>
                  <a:lnTo>
                    <a:pt x="6350" y="680719"/>
                  </a:lnTo>
                  <a:close/>
                </a:path>
                <a:path w="6350" h="718820">
                  <a:moveTo>
                    <a:pt x="6350" y="678179"/>
                  </a:moveTo>
                  <a:lnTo>
                    <a:pt x="0" y="678179"/>
                  </a:lnTo>
                  <a:lnTo>
                    <a:pt x="0" y="679449"/>
                  </a:lnTo>
                  <a:lnTo>
                    <a:pt x="6350" y="679449"/>
                  </a:lnTo>
                  <a:lnTo>
                    <a:pt x="6350" y="678179"/>
                  </a:lnTo>
                  <a:close/>
                </a:path>
                <a:path w="6350" h="718820">
                  <a:moveTo>
                    <a:pt x="6350" y="674369"/>
                  </a:moveTo>
                  <a:lnTo>
                    <a:pt x="0" y="674369"/>
                  </a:lnTo>
                  <a:lnTo>
                    <a:pt x="0" y="676909"/>
                  </a:lnTo>
                  <a:lnTo>
                    <a:pt x="6350" y="676909"/>
                  </a:lnTo>
                  <a:lnTo>
                    <a:pt x="6350" y="674369"/>
                  </a:lnTo>
                  <a:close/>
                </a:path>
                <a:path w="6350" h="718820">
                  <a:moveTo>
                    <a:pt x="6350" y="671829"/>
                  </a:moveTo>
                  <a:lnTo>
                    <a:pt x="0" y="671829"/>
                  </a:lnTo>
                  <a:lnTo>
                    <a:pt x="0" y="673099"/>
                  </a:lnTo>
                  <a:lnTo>
                    <a:pt x="6350" y="673099"/>
                  </a:lnTo>
                  <a:lnTo>
                    <a:pt x="6350" y="671829"/>
                  </a:lnTo>
                  <a:close/>
                </a:path>
                <a:path w="6350" h="718820">
                  <a:moveTo>
                    <a:pt x="6350" y="668019"/>
                  </a:moveTo>
                  <a:lnTo>
                    <a:pt x="0" y="668019"/>
                  </a:lnTo>
                  <a:lnTo>
                    <a:pt x="0" y="670559"/>
                  </a:lnTo>
                  <a:lnTo>
                    <a:pt x="6350" y="670559"/>
                  </a:lnTo>
                  <a:lnTo>
                    <a:pt x="6350" y="668019"/>
                  </a:lnTo>
                  <a:close/>
                </a:path>
                <a:path w="6350" h="718820">
                  <a:moveTo>
                    <a:pt x="6350" y="665479"/>
                  </a:moveTo>
                  <a:lnTo>
                    <a:pt x="0" y="665479"/>
                  </a:lnTo>
                  <a:lnTo>
                    <a:pt x="0" y="666749"/>
                  </a:lnTo>
                  <a:lnTo>
                    <a:pt x="6350" y="666749"/>
                  </a:lnTo>
                  <a:lnTo>
                    <a:pt x="6350" y="665479"/>
                  </a:lnTo>
                  <a:close/>
                </a:path>
                <a:path w="6350" h="718820">
                  <a:moveTo>
                    <a:pt x="6350" y="661669"/>
                  </a:moveTo>
                  <a:lnTo>
                    <a:pt x="0" y="661669"/>
                  </a:lnTo>
                  <a:lnTo>
                    <a:pt x="0" y="664209"/>
                  </a:lnTo>
                  <a:lnTo>
                    <a:pt x="6350" y="664209"/>
                  </a:lnTo>
                  <a:lnTo>
                    <a:pt x="6350" y="661669"/>
                  </a:lnTo>
                  <a:close/>
                </a:path>
                <a:path w="6350" h="718820">
                  <a:moveTo>
                    <a:pt x="6350" y="659129"/>
                  </a:moveTo>
                  <a:lnTo>
                    <a:pt x="0" y="659129"/>
                  </a:lnTo>
                  <a:lnTo>
                    <a:pt x="0" y="660399"/>
                  </a:lnTo>
                  <a:lnTo>
                    <a:pt x="6350" y="660399"/>
                  </a:lnTo>
                  <a:lnTo>
                    <a:pt x="6350" y="659129"/>
                  </a:lnTo>
                  <a:close/>
                </a:path>
                <a:path w="6350" h="718820">
                  <a:moveTo>
                    <a:pt x="6350" y="654049"/>
                  </a:moveTo>
                  <a:lnTo>
                    <a:pt x="0" y="654049"/>
                  </a:lnTo>
                  <a:lnTo>
                    <a:pt x="0" y="657859"/>
                  </a:lnTo>
                  <a:lnTo>
                    <a:pt x="6350" y="657859"/>
                  </a:lnTo>
                  <a:lnTo>
                    <a:pt x="6350" y="654049"/>
                  </a:lnTo>
                  <a:close/>
                </a:path>
                <a:path w="6350" h="718820">
                  <a:moveTo>
                    <a:pt x="6350" y="647699"/>
                  </a:moveTo>
                  <a:lnTo>
                    <a:pt x="0" y="647699"/>
                  </a:lnTo>
                  <a:lnTo>
                    <a:pt x="0" y="652779"/>
                  </a:lnTo>
                  <a:lnTo>
                    <a:pt x="6350" y="652779"/>
                  </a:lnTo>
                  <a:lnTo>
                    <a:pt x="6350" y="647699"/>
                  </a:lnTo>
                  <a:close/>
                </a:path>
                <a:path w="6350" h="718820">
                  <a:moveTo>
                    <a:pt x="6350" y="641350"/>
                  </a:moveTo>
                  <a:lnTo>
                    <a:pt x="0" y="641350"/>
                  </a:lnTo>
                  <a:lnTo>
                    <a:pt x="0" y="646429"/>
                  </a:lnTo>
                  <a:lnTo>
                    <a:pt x="6350" y="646429"/>
                  </a:lnTo>
                  <a:lnTo>
                    <a:pt x="6350" y="641350"/>
                  </a:lnTo>
                  <a:close/>
                </a:path>
                <a:path w="6350" h="718820">
                  <a:moveTo>
                    <a:pt x="6350" y="634999"/>
                  </a:moveTo>
                  <a:lnTo>
                    <a:pt x="0" y="634999"/>
                  </a:lnTo>
                  <a:lnTo>
                    <a:pt x="0" y="640080"/>
                  </a:lnTo>
                  <a:lnTo>
                    <a:pt x="6350" y="640080"/>
                  </a:lnTo>
                  <a:lnTo>
                    <a:pt x="6350" y="634999"/>
                  </a:lnTo>
                  <a:close/>
                </a:path>
                <a:path w="6350" h="718820">
                  <a:moveTo>
                    <a:pt x="6350" y="628649"/>
                  </a:moveTo>
                  <a:lnTo>
                    <a:pt x="0" y="628649"/>
                  </a:lnTo>
                  <a:lnTo>
                    <a:pt x="0" y="633729"/>
                  </a:lnTo>
                  <a:lnTo>
                    <a:pt x="6350" y="633729"/>
                  </a:lnTo>
                  <a:lnTo>
                    <a:pt x="6350" y="628649"/>
                  </a:lnTo>
                  <a:close/>
                </a:path>
                <a:path w="6350" h="718820">
                  <a:moveTo>
                    <a:pt x="6350" y="622299"/>
                  </a:moveTo>
                  <a:lnTo>
                    <a:pt x="0" y="622299"/>
                  </a:lnTo>
                  <a:lnTo>
                    <a:pt x="0" y="627379"/>
                  </a:lnTo>
                  <a:lnTo>
                    <a:pt x="6350" y="627379"/>
                  </a:lnTo>
                  <a:lnTo>
                    <a:pt x="6350" y="622299"/>
                  </a:lnTo>
                  <a:close/>
                </a:path>
                <a:path w="6350" h="718820">
                  <a:moveTo>
                    <a:pt x="6350" y="615949"/>
                  </a:moveTo>
                  <a:lnTo>
                    <a:pt x="0" y="615949"/>
                  </a:lnTo>
                  <a:lnTo>
                    <a:pt x="0" y="621029"/>
                  </a:lnTo>
                  <a:lnTo>
                    <a:pt x="6350" y="621029"/>
                  </a:lnTo>
                  <a:lnTo>
                    <a:pt x="6350" y="615949"/>
                  </a:lnTo>
                  <a:close/>
                </a:path>
                <a:path w="6350" h="718820">
                  <a:moveTo>
                    <a:pt x="6350" y="609599"/>
                  </a:moveTo>
                  <a:lnTo>
                    <a:pt x="0" y="609599"/>
                  </a:lnTo>
                  <a:lnTo>
                    <a:pt x="0" y="614679"/>
                  </a:lnTo>
                  <a:lnTo>
                    <a:pt x="6350" y="614679"/>
                  </a:lnTo>
                  <a:lnTo>
                    <a:pt x="6350" y="609599"/>
                  </a:lnTo>
                  <a:close/>
                </a:path>
                <a:path w="6350" h="718820">
                  <a:moveTo>
                    <a:pt x="6350" y="603249"/>
                  </a:moveTo>
                  <a:lnTo>
                    <a:pt x="0" y="603249"/>
                  </a:lnTo>
                  <a:lnTo>
                    <a:pt x="0" y="608329"/>
                  </a:lnTo>
                  <a:lnTo>
                    <a:pt x="6350" y="608329"/>
                  </a:lnTo>
                  <a:lnTo>
                    <a:pt x="6350" y="603249"/>
                  </a:lnTo>
                  <a:close/>
                </a:path>
                <a:path w="6350" h="718820">
                  <a:moveTo>
                    <a:pt x="6350" y="596899"/>
                  </a:moveTo>
                  <a:lnTo>
                    <a:pt x="0" y="596899"/>
                  </a:lnTo>
                  <a:lnTo>
                    <a:pt x="0" y="601979"/>
                  </a:lnTo>
                  <a:lnTo>
                    <a:pt x="6350" y="601979"/>
                  </a:lnTo>
                  <a:lnTo>
                    <a:pt x="6350" y="596899"/>
                  </a:lnTo>
                  <a:close/>
                </a:path>
                <a:path w="6350" h="718820">
                  <a:moveTo>
                    <a:pt x="6350" y="590549"/>
                  </a:moveTo>
                  <a:lnTo>
                    <a:pt x="0" y="590549"/>
                  </a:lnTo>
                  <a:lnTo>
                    <a:pt x="0" y="595629"/>
                  </a:lnTo>
                  <a:lnTo>
                    <a:pt x="6350" y="595629"/>
                  </a:lnTo>
                  <a:lnTo>
                    <a:pt x="6350" y="590549"/>
                  </a:lnTo>
                  <a:close/>
                </a:path>
                <a:path w="6350" h="718820">
                  <a:moveTo>
                    <a:pt x="6350" y="584199"/>
                  </a:moveTo>
                  <a:lnTo>
                    <a:pt x="0" y="584199"/>
                  </a:lnTo>
                  <a:lnTo>
                    <a:pt x="0" y="589279"/>
                  </a:lnTo>
                  <a:lnTo>
                    <a:pt x="6350" y="589279"/>
                  </a:lnTo>
                  <a:lnTo>
                    <a:pt x="6350" y="584199"/>
                  </a:lnTo>
                  <a:close/>
                </a:path>
                <a:path w="6350" h="718820">
                  <a:moveTo>
                    <a:pt x="6350" y="577849"/>
                  </a:moveTo>
                  <a:lnTo>
                    <a:pt x="0" y="577849"/>
                  </a:lnTo>
                  <a:lnTo>
                    <a:pt x="0" y="582929"/>
                  </a:lnTo>
                  <a:lnTo>
                    <a:pt x="6350" y="582929"/>
                  </a:lnTo>
                  <a:lnTo>
                    <a:pt x="6350" y="577849"/>
                  </a:lnTo>
                  <a:close/>
                </a:path>
                <a:path w="6350" h="718820">
                  <a:moveTo>
                    <a:pt x="6350" y="570229"/>
                  </a:moveTo>
                  <a:lnTo>
                    <a:pt x="0" y="570229"/>
                  </a:lnTo>
                  <a:lnTo>
                    <a:pt x="0" y="576579"/>
                  </a:lnTo>
                  <a:lnTo>
                    <a:pt x="6350" y="576579"/>
                  </a:lnTo>
                  <a:lnTo>
                    <a:pt x="6350" y="570229"/>
                  </a:lnTo>
                  <a:close/>
                </a:path>
                <a:path w="6350" h="718820">
                  <a:moveTo>
                    <a:pt x="6350" y="565149"/>
                  </a:moveTo>
                  <a:lnTo>
                    <a:pt x="0" y="565149"/>
                  </a:lnTo>
                  <a:lnTo>
                    <a:pt x="0" y="568959"/>
                  </a:lnTo>
                  <a:lnTo>
                    <a:pt x="6350" y="568959"/>
                  </a:lnTo>
                  <a:lnTo>
                    <a:pt x="6350" y="565149"/>
                  </a:lnTo>
                  <a:close/>
                </a:path>
                <a:path w="6350" h="718820">
                  <a:moveTo>
                    <a:pt x="6350" y="558799"/>
                  </a:moveTo>
                  <a:lnTo>
                    <a:pt x="0" y="558799"/>
                  </a:lnTo>
                  <a:lnTo>
                    <a:pt x="0" y="563880"/>
                  </a:lnTo>
                  <a:lnTo>
                    <a:pt x="6350" y="563880"/>
                  </a:lnTo>
                  <a:lnTo>
                    <a:pt x="6350" y="558799"/>
                  </a:lnTo>
                  <a:close/>
                </a:path>
                <a:path w="6350" h="718820">
                  <a:moveTo>
                    <a:pt x="6350" y="551179"/>
                  </a:moveTo>
                  <a:lnTo>
                    <a:pt x="0" y="551179"/>
                  </a:lnTo>
                  <a:lnTo>
                    <a:pt x="0" y="557529"/>
                  </a:lnTo>
                  <a:lnTo>
                    <a:pt x="6350" y="557529"/>
                  </a:lnTo>
                  <a:lnTo>
                    <a:pt x="6350" y="551179"/>
                  </a:lnTo>
                  <a:close/>
                </a:path>
                <a:path w="6350" h="718820">
                  <a:moveTo>
                    <a:pt x="6350" y="546099"/>
                  </a:moveTo>
                  <a:lnTo>
                    <a:pt x="0" y="546099"/>
                  </a:lnTo>
                  <a:lnTo>
                    <a:pt x="0" y="549909"/>
                  </a:lnTo>
                  <a:lnTo>
                    <a:pt x="6350" y="549909"/>
                  </a:lnTo>
                  <a:lnTo>
                    <a:pt x="6350" y="546099"/>
                  </a:lnTo>
                  <a:close/>
                </a:path>
                <a:path w="6350" h="718820">
                  <a:moveTo>
                    <a:pt x="6350" y="539749"/>
                  </a:moveTo>
                  <a:lnTo>
                    <a:pt x="0" y="539749"/>
                  </a:lnTo>
                  <a:lnTo>
                    <a:pt x="0" y="544829"/>
                  </a:lnTo>
                  <a:lnTo>
                    <a:pt x="6350" y="544829"/>
                  </a:lnTo>
                  <a:lnTo>
                    <a:pt x="6350" y="539749"/>
                  </a:lnTo>
                  <a:close/>
                </a:path>
                <a:path w="6350" h="718820">
                  <a:moveTo>
                    <a:pt x="6350" y="533399"/>
                  </a:moveTo>
                  <a:lnTo>
                    <a:pt x="0" y="533399"/>
                  </a:lnTo>
                  <a:lnTo>
                    <a:pt x="0" y="538479"/>
                  </a:lnTo>
                  <a:lnTo>
                    <a:pt x="6350" y="538479"/>
                  </a:lnTo>
                  <a:lnTo>
                    <a:pt x="6350" y="533399"/>
                  </a:lnTo>
                  <a:close/>
                </a:path>
                <a:path w="6350" h="718820">
                  <a:moveTo>
                    <a:pt x="6350" y="527049"/>
                  </a:moveTo>
                  <a:lnTo>
                    <a:pt x="0" y="527049"/>
                  </a:lnTo>
                  <a:lnTo>
                    <a:pt x="0" y="532129"/>
                  </a:lnTo>
                  <a:lnTo>
                    <a:pt x="6350" y="532129"/>
                  </a:lnTo>
                  <a:lnTo>
                    <a:pt x="6350" y="527049"/>
                  </a:lnTo>
                  <a:close/>
                </a:path>
                <a:path w="6350" h="718820">
                  <a:moveTo>
                    <a:pt x="2540" y="525779"/>
                  </a:moveTo>
                  <a:lnTo>
                    <a:pt x="1269" y="525779"/>
                  </a:lnTo>
                  <a:lnTo>
                    <a:pt x="1269" y="527049"/>
                  </a:lnTo>
                  <a:lnTo>
                    <a:pt x="2540" y="527049"/>
                  </a:lnTo>
                  <a:lnTo>
                    <a:pt x="2540" y="525779"/>
                  </a:lnTo>
                  <a:close/>
                </a:path>
              </a:pathLst>
            </a:custGeom>
            <a:solidFill>
              <a:srgbClr val="4000F6"/>
            </a:solidFill>
          </p:spPr>
          <p:txBody>
            <a:bodyPr bIns="0" lIns="0" rIns="0" rtlCol="0" tIns="0" wrap="square"/>
            <a:p/>
          </p:txBody>
        </p:sp>
        <p:sp>
          <p:nvSpPr>
            <p:cNvPr id="1050498" name="object 1806"/>
            <p:cNvSpPr/>
            <p:nvPr/>
          </p:nvSpPr>
          <p:spPr>
            <a:xfrm>
              <a:off x="2569209" y="5795010"/>
              <a:ext cx="7620" cy="718820"/>
            </a:xfrm>
            <a:custGeom>
              <a:avLst/>
              <a:ahLst/>
              <a:rect l="l" t="t" r="r" b="b"/>
              <a:pathLst>
                <a:path w="7619" h="718820">
                  <a:moveTo>
                    <a:pt x="7619" y="0"/>
                  </a:moveTo>
                  <a:lnTo>
                    <a:pt x="3809" y="0"/>
                  </a:lnTo>
                  <a:lnTo>
                    <a:pt x="3809" y="1269"/>
                  </a:lnTo>
                  <a:lnTo>
                    <a:pt x="0" y="1269"/>
                  </a:lnTo>
                  <a:lnTo>
                    <a:pt x="0" y="6349"/>
                  </a:lnTo>
                  <a:lnTo>
                    <a:pt x="7619" y="6349"/>
                  </a:lnTo>
                  <a:lnTo>
                    <a:pt x="7619" y="0"/>
                  </a:lnTo>
                  <a:close/>
                </a:path>
                <a:path w="7619" h="718820">
                  <a:moveTo>
                    <a:pt x="7619" y="6350"/>
                  </a:moveTo>
                  <a:lnTo>
                    <a:pt x="0" y="6350"/>
                  </a:lnTo>
                  <a:lnTo>
                    <a:pt x="0" y="10159"/>
                  </a:lnTo>
                  <a:lnTo>
                    <a:pt x="7619" y="10159"/>
                  </a:lnTo>
                  <a:lnTo>
                    <a:pt x="7619" y="6350"/>
                  </a:lnTo>
                  <a:close/>
                </a:path>
                <a:path w="7619" h="718820">
                  <a:moveTo>
                    <a:pt x="7619" y="10159"/>
                  </a:moveTo>
                  <a:lnTo>
                    <a:pt x="0" y="10159"/>
                  </a:lnTo>
                  <a:lnTo>
                    <a:pt x="0" y="12699"/>
                  </a:lnTo>
                  <a:lnTo>
                    <a:pt x="7619" y="12699"/>
                  </a:lnTo>
                  <a:lnTo>
                    <a:pt x="7619" y="10159"/>
                  </a:lnTo>
                  <a:close/>
                </a:path>
                <a:path w="7619" h="718820">
                  <a:moveTo>
                    <a:pt x="7619" y="12700"/>
                  </a:moveTo>
                  <a:lnTo>
                    <a:pt x="0" y="12700"/>
                  </a:lnTo>
                  <a:lnTo>
                    <a:pt x="0" y="19049"/>
                  </a:lnTo>
                  <a:lnTo>
                    <a:pt x="7619" y="19049"/>
                  </a:lnTo>
                  <a:lnTo>
                    <a:pt x="7619" y="12700"/>
                  </a:lnTo>
                  <a:close/>
                </a:path>
                <a:path w="7619" h="718820">
                  <a:moveTo>
                    <a:pt x="7619" y="19050"/>
                  </a:moveTo>
                  <a:lnTo>
                    <a:pt x="0" y="19050"/>
                  </a:lnTo>
                  <a:lnTo>
                    <a:pt x="0" y="22859"/>
                  </a:lnTo>
                  <a:lnTo>
                    <a:pt x="7619" y="22859"/>
                  </a:lnTo>
                  <a:lnTo>
                    <a:pt x="7619" y="19050"/>
                  </a:lnTo>
                  <a:close/>
                </a:path>
                <a:path w="7619" h="718820">
                  <a:moveTo>
                    <a:pt x="7619" y="22859"/>
                  </a:moveTo>
                  <a:lnTo>
                    <a:pt x="0" y="22859"/>
                  </a:lnTo>
                  <a:lnTo>
                    <a:pt x="0" y="29209"/>
                  </a:lnTo>
                  <a:lnTo>
                    <a:pt x="7619" y="29209"/>
                  </a:lnTo>
                  <a:lnTo>
                    <a:pt x="7619" y="22859"/>
                  </a:lnTo>
                  <a:close/>
                </a:path>
                <a:path w="7619" h="718820">
                  <a:moveTo>
                    <a:pt x="7619" y="29209"/>
                  </a:moveTo>
                  <a:lnTo>
                    <a:pt x="0" y="29209"/>
                  </a:lnTo>
                  <a:lnTo>
                    <a:pt x="0" y="41909"/>
                  </a:lnTo>
                  <a:lnTo>
                    <a:pt x="7619" y="41909"/>
                  </a:lnTo>
                  <a:lnTo>
                    <a:pt x="7619" y="29209"/>
                  </a:lnTo>
                  <a:close/>
                </a:path>
                <a:path w="7619" h="718820">
                  <a:moveTo>
                    <a:pt x="7619" y="41909"/>
                  </a:moveTo>
                  <a:lnTo>
                    <a:pt x="0" y="41909"/>
                  </a:lnTo>
                  <a:lnTo>
                    <a:pt x="0" y="44449"/>
                  </a:lnTo>
                  <a:lnTo>
                    <a:pt x="7619" y="44449"/>
                  </a:lnTo>
                  <a:lnTo>
                    <a:pt x="7619" y="41909"/>
                  </a:lnTo>
                  <a:close/>
                </a:path>
                <a:path w="7619" h="718820">
                  <a:moveTo>
                    <a:pt x="7619" y="44450"/>
                  </a:moveTo>
                  <a:lnTo>
                    <a:pt x="0" y="44450"/>
                  </a:lnTo>
                  <a:lnTo>
                    <a:pt x="0" y="48259"/>
                  </a:lnTo>
                  <a:lnTo>
                    <a:pt x="7619" y="48259"/>
                  </a:lnTo>
                  <a:lnTo>
                    <a:pt x="7619" y="44450"/>
                  </a:lnTo>
                  <a:close/>
                </a:path>
                <a:path w="7619" h="718820">
                  <a:moveTo>
                    <a:pt x="7619" y="48259"/>
                  </a:moveTo>
                  <a:lnTo>
                    <a:pt x="0" y="48259"/>
                  </a:lnTo>
                  <a:lnTo>
                    <a:pt x="0" y="50799"/>
                  </a:lnTo>
                  <a:lnTo>
                    <a:pt x="7619" y="50799"/>
                  </a:lnTo>
                  <a:lnTo>
                    <a:pt x="7619" y="48259"/>
                  </a:lnTo>
                  <a:close/>
                </a:path>
                <a:path w="7619" h="718820">
                  <a:moveTo>
                    <a:pt x="7619" y="50800"/>
                  </a:moveTo>
                  <a:lnTo>
                    <a:pt x="0" y="50800"/>
                  </a:lnTo>
                  <a:lnTo>
                    <a:pt x="0" y="54609"/>
                  </a:lnTo>
                  <a:lnTo>
                    <a:pt x="7619" y="54609"/>
                  </a:lnTo>
                  <a:lnTo>
                    <a:pt x="7619" y="50800"/>
                  </a:lnTo>
                  <a:close/>
                </a:path>
                <a:path w="7619" h="718820">
                  <a:moveTo>
                    <a:pt x="7619" y="54609"/>
                  </a:moveTo>
                  <a:lnTo>
                    <a:pt x="0" y="54609"/>
                  </a:lnTo>
                  <a:lnTo>
                    <a:pt x="0" y="57149"/>
                  </a:lnTo>
                  <a:lnTo>
                    <a:pt x="7619" y="57149"/>
                  </a:lnTo>
                  <a:lnTo>
                    <a:pt x="7619" y="54609"/>
                  </a:lnTo>
                  <a:close/>
                </a:path>
                <a:path w="7619" h="718820">
                  <a:moveTo>
                    <a:pt x="7619" y="57150"/>
                  </a:moveTo>
                  <a:lnTo>
                    <a:pt x="0" y="57150"/>
                  </a:lnTo>
                  <a:lnTo>
                    <a:pt x="0" y="60959"/>
                  </a:lnTo>
                  <a:lnTo>
                    <a:pt x="7619" y="60959"/>
                  </a:lnTo>
                  <a:lnTo>
                    <a:pt x="7619" y="57150"/>
                  </a:lnTo>
                  <a:close/>
                </a:path>
                <a:path w="7619" h="718820">
                  <a:moveTo>
                    <a:pt x="7619" y="60959"/>
                  </a:moveTo>
                  <a:lnTo>
                    <a:pt x="0" y="60959"/>
                  </a:lnTo>
                  <a:lnTo>
                    <a:pt x="0" y="63499"/>
                  </a:lnTo>
                  <a:lnTo>
                    <a:pt x="7619" y="63499"/>
                  </a:lnTo>
                  <a:lnTo>
                    <a:pt x="7619" y="60959"/>
                  </a:lnTo>
                  <a:close/>
                </a:path>
                <a:path w="7619" h="718820">
                  <a:moveTo>
                    <a:pt x="7619" y="63500"/>
                  </a:moveTo>
                  <a:lnTo>
                    <a:pt x="0" y="63500"/>
                  </a:lnTo>
                  <a:lnTo>
                    <a:pt x="0" y="69849"/>
                  </a:lnTo>
                  <a:lnTo>
                    <a:pt x="7619" y="69849"/>
                  </a:lnTo>
                  <a:lnTo>
                    <a:pt x="7619" y="63500"/>
                  </a:lnTo>
                  <a:close/>
                </a:path>
                <a:path w="7619" h="718820">
                  <a:moveTo>
                    <a:pt x="7619" y="69850"/>
                  </a:moveTo>
                  <a:lnTo>
                    <a:pt x="0" y="69850"/>
                  </a:lnTo>
                  <a:lnTo>
                    <a:pt x="0" y="73659"/>
                  </a:lnTo>
                  <a:lnTo>
                    <a:pt x="7619" y="73659"/>
                  </a:lnTo>
                  <a:lnTo>
                    <a:pt x="7619" y="69850"/>
                  </a:lnTo>
                  <a:close/>
                </a:path>
                <a:path w="7619" h="718820">
                  <a:moveTo>
                    <a:pt x="7619" y="73659"/>
                  </a:moveTo>
                  <a:lnTo>
                    <a:pt x="0" y="73659"/>
                  </a:lnTo>
                  <a:lnTo>
                    <a:pt x="0" y="80009"/>
                  </a:lnTo>
                  <a:lnTo>
                    <a:pt x="7619" y="80009"/>
                  </a:lnTo>
                  <a:lnTo>
                    <a:pt x="7619" y="73659"/>
                  </a:lnTo>
                  <a:close/>
                </a:path>
                <a:path w="7619" h="718820">
                  <a:moveTo>
                    <a:pt x="7619" y="80009"/>
                  </a:moveTo>
                  <a:lnTo>
                    <a:pt x="0" y="80009"/>
                  </a:lnTo>
                  <a:lnTo>
                    <a:pt x="0" y="82549"/>
                  </a:lnTo>
                  <a:lnTo>
                    <a:pt x="7619" y="82549"/>
                  </a:lnTo>
                  <a:lnTo>
                    <a:pt x="7619" y="80009"/>
                  </a:lnTo>
                  <a:close/>
                </a:path>
                <a:path w="7619" h="718820">
                  <a:moveTo>
                    <a:pt x="7619" y="82550"/>
                  </a:moveTo>
                  <a:lnTo>
                    <a:pt x="0" y="82550"/>
                  </a:lnTo>
                  <a:lnTo>
                    <a:pt x="0" y="86359"/>
                  </a:lnTo>
                  <a:lnTo>
                    <a:pt x="7619" y="86359"/>
                  </a:lnTo>
                  <a:lnTo>
                    <a:pt x="7619" y="82550"/>
                  </a:lnTo>
                  <a:close/>
                </a:path>
                <a:path w="7619" h="718820">
                  <a:moveTo>
                    <a:pt x="7619" y="86359"/>
                  </a:moveTo>
                  <a:lnTo>
                    <a:pt x="0" y="86359"/>
                  </a:lnTo>
                  <a:lnTo>
                    <a:pt x="0" y="92709"/>
                  </a:lnTo>
                  <a:lnTo>
                    <a:pt x="7619" y="92709"/>
                  </a:lnTo>
                  <a:lnTo>
                    <a:pt x="7619" y="86359"/>
                  </a:lnTo>
                  <a:close/>
                </a:path>
                <a:path w="7619" h="718820">
                  <a:moveTo>
                    <a:pt x="7619" y="92709"/>
                  </a:moveTo>
                  <a:lnTo>
                    <a:pt x="0" y="92709"/>
                  </a:lnTo>
                  <a:lnTo>
                    <a:pt x="0" y="95249"/>
                  </a:lnTo>
                  <a:lnTo>
                    <a:pt x="7619" y="95249"/>
                  </a:lnTo>
                  <a:lnTo>
                    <a:pt x="7619" y="92709"/>
                  </a:lnTo>
                  <a:close/>
                </a:path>
                <a:path w="7619" h="718820">
                  <a:moveTo>
                    <a:pt x="7619" y="95250"/>
                  </a:moveTo>
                  <a:lnTo>
                    <a:pt x="0" y="95250"/>
                  </a:lnTo>
                  <a:lnTo>
                    <a:pt x="0" y="99059"/>
                  </a:lnTo>
                  <a:lnTo>
                    <a:pt x="7619" y="99059"/>
                  </a:lnTo>
                  <a:lnTo>
                    <a:pt x="7619" y="95250"/>
                  </a:lnTo>
                  <a:close/>
                </a:path>
                <a:path w="7619" h="718820">
                  <a:moveTo>
                    <a:pt x="7619" y="99059"/>
                  </a:moveTo>
                  <a:lnTo>
                    <a:pt x="0" y="99059"/>
                  </a:lnTo>
                  <a:lnTo>
                    <a:pt x="0" y="105409"/>
                  </a:lnTo>
                  <a:lnTo>
                    <a:pt x="7619" y="105409"/>
                  </a:lnTo>
                  <a:lnTo>
                    <a:pt x="7619" y="99059"/>
                  </a:lnTo>
                  <a:close/>
                </a:path>
                <a:path w="7619" h="718820">
                  <a:moveTo>
                    <a:pt x="7619" y="105409"/>
                  </a:moveTo>
                  <a:lnTo>
                    <a:pt x="0" y="105409"/>
                  </a:lnTo>
                  <a:lnTo>
                    <a:pt x="0" y="107949"/>
                  </a:lnTo>
                  <a:lnTo>
                    <a:pt x="7619" y="107949"/>
                  </a:lnTo>
                  <a:lnTo>
                    <a:pt x="7619" y="105409"/>
                  </a:lnTo>
                  <a:close/>
                </a:path>
                <a:path w="7619" h="718820">
                  <a:moveTo>
                    <a:pt x="7619" y="107950"/>
                  </a:moveTo>
                  <a:lnTo>
                    <a:pt x="0" y="107950"/>
                  </a:lnTo>
                  <a:lnTo>
                    <a:pt x="0" y="111759"/>
                  </a:lnTo>
                  <a:lnTo>
                    <a:pt x="7619" y="111759"/>
                  </a:lnTo>
                  <a:lnTo>
                    <a:pt x="7619" y="107950"/>
                  </a:lnTo>
                  <a:close/>
                </a:path>
                <a:path w="7619" h="718820">
                  <a:moveTo>
                    <a:pt x="7619" y="111759"/>
                  </a:moveTo>
                  <a:lnTo>
                    <a:pt x="0" y="111759"/>
                  </a:lnTo>
                  <a:lnTo>
                    <a:pt x="0" y="114299"/>
                  </a:lnTo>
                  <a:lnTo>
                    <a:pt x="7619" y="114299"/>
                  </a:lnTo>
                  <a:lnTo>
                    <a:pt x="7619" y="111759"/>
                  </a:lnTo>
                  <a:close/>
                </a:path>
                <a:path w="7619" h="718820">
                  <a:moveTo>
                    <a:pt x="7619" y="114300"/>
                  </a:moveTo>
                  <a:lnTo>
                    <a:pt x="0" y="114300"/>
                  </a:lnTo>
                  <a:lnTo>
                    <a:pt x="0" y="118109"/>
                  </a:lnTo>
                  <a:lnTo>
                    <a:pt x="7619" y="118109"/>
                  </a:lnTo>
                  <a:lnTo>
                    <a:pt x="7619" y="114300"/>
                  </a:lnTo>
                  <a:close/>
                </a:path>
                <a:path w="7619" h="718820">
                  <a:moveTo>
                    <a:pt x="7619" y="118109"/>
                  </a:moveTo>
                  <a:lnTo>
                    <a:pt x="0" y="118109"/>
                  </a:lnTo>
                  <a:lnTo>
                    <a:pt x="0" y="120649"/>
                  </a:lnTo>
                  <a:lnTo>
                    <a:pt x="7619" y="120649"/>
                  </a:lnTo>
                  <a:lnTo>
                    <a:pt x="7619" y="118109"/>
                  </a:lnTo>
                  <a:close/>
                </a:path>
                <a:path w="7619" h="718820">
                  <a:moveTo>
                    <a:pt x="7619" y="120650"/>
                  </a:moveTo>
                  <a:lnTo>
                    <a:pt x="0" y="120650"/>
                  </a:lnTo>
                  <a:lnTo>
                    <a:pt x="0" y="124459"/>
                  </a:lnTo>
                  <a:lnTo>
                    <a:pt x="7619" y="124459"/>
                  </a:lnTo>
                  <a:lnTo>
                    <a:pt x="7619" y="120650"/>
                  </a:lnTo>
                  <a:close/>
                </a:path>
                <a:path w="7619" h="718820">
                  <a:moveTo>
                    <a:pt x="7619" y="124459"/>
                  </a:moveTo>
                  <a:lnTo>
                    <a:pt x="0" y="124459"/>
                  </a:lnTo>
                  <a:lnTo>
                    <a:pt x="0" y="126999"/>
                  </a:lnTo>
                  <a:lnTo>
                    <a:pt x="7619" y="126999"/>
                  </a:lnTo>
                  <a:lnTo>
                    <a:pt x="7619" y="124459"/>
                  </a:lnTo>
                  <a:close/>
                </a:path>
                <a:path w="7619" h="718820">
                  <a:moveTo>
                    <a:pt x="7619" y="127000"/>
                  </a:moveTo>
                  <a:lnTo>
                    <a:pt x="0" y="127000"/>
                  </a:lnTo>
                  <a:lnTo>
                    <a:pt x="0" y="130809"/>
                  </a:lnTo>
                  <a:lnTo>
                    <a:pt x="7619" y="130809"/>
                  </a:lnTo>
                  <a:lnTo>
                    <a:pt x="7619" y="127000"/>
                  </a:lnTo>
                  <a:close/>
                </a:path>
                <a:path w="7619" h="718820">
                  <a:moveTo>
                    <a:pt x="7619" y="130809"/>
                  </a:moveTo>
                  <a:lnTo>
                    <a:pt x="0" y="130809"/>
                  </a:lnTo>
                  <a:lnTo>
                    <a:pt x="0" y="133349"/>
                  </a:lnTo>
                  <a:lnTo>
                    <a:pt x="7619" y="133349"/>
                  </a:lnTo>
                  <a:lnTo>
                    <a:pt x="7619" y="130809"/>
                  </a:lnTo>
                  <a:close/>
                </a:path>
                <a:path w="7619" h="718820">
                  <a:moveTo>
                    <a:pt x="7619" y="133350"/>
                  </a:moveTo>
                  <a:lnTo>
                    <a:pt x="0" y="133350"/>
                  </a:lnTo>
                  <a:lnTo>
                    <a:pt x="0" y="137159"/>
                  </a:lnTo>
                  <a:lnTo>
                    <a:pt x="7619" y="137159"/>
                  </a:lnTo>
                  <a:lnTo>
                    <a:pt x="7619" y="133350"/>
                  </a:lnTo>
                  <a:close/>
                </a:path>
                <a:path w="7619" h="718820">
                  <a:moveTo>
                    <a:pt x="7619" y="137159"/>
                  </a:moveTo>
                  <a:lnTo>
                    <a:pt x="0" y="137159"/>
                  </a:lnTo>
                  <a:lnTo>
                    <a:pt x="0" y="139699"/>
                  </a:lnTo>
                  <a:lnTo>
                    <a:pt x="7619" y="139699"/>
                  </a:lnTo>
                  <a:lnTo>
                    <a:pt x="7619" y="137159"/>
                  </a:lnTo>
                  <a:close/>
                </a:path>
                <a:path w="7619" h="718820">
                  <a:moveTo>
                    <a:pt x="7619" y="139700"/>
                  </a:moveTo>
                  <a:lnTo>
                    <a:pt x="0" y="139700"/>
                  </a:lnTo>
                  <a:lnTo>
                    <a:pt x="0" y="146049"/>
                  </a:lnTo>
                  <a:lnTo>
                    <a:pt x="7619" y="146049"/>
                  </a:lnTo>
                  <a:lnTo>
                    <a:pt x="7619" y="139700"/>
                  </a:lnTo>
                  <a:close/>
                </a:path>
                <a:path w="7619" h="718820">
                  <a:moveTo>
                    <a:pt x="7619" y="146050"/>
                  </a:moveTo>
                  <a:lnTo>
                    <a:pt x="0" y="146050"/>
                  </a:lnTo>
                  <a:lnTo>
                    <a:pt x="0" y="149859"/>
                  </a:lnTo>
                  <a:lnTo>
                    <a:pt x="7619" y="149859"/>
                  </a:lnTo>
                  <a:lnTo>
                    <a:pt x="7619" y="146050"/>
                  </a:lnTo>
                  <a:close/>
                </a:path>
                <a:path w="7619" h="718820">
                  <a:moveTo>
                    <a:pt x="7619" y="149859"/>
                  </a:moveTo>
                  <a:lnTo>
                    <a:pt x="0" y="149859"/>
                  </a:lnTo>
                  <a:lnTo>
                    <a:pt x="0" y="152399"/>
                  </a:lnTo>
                  <a:lnTo>
                    <a:pt x="7619" y="152399"/>
                  </a:lnTo>
                  <a:lnTo>
                    <a:pt x="7619" y="149859"/>
                  </a:lnTo>
                  <a:close/>
                </a:path>
                <a:path w="7619" h="718820">
                  <a:moveTo>
                    <a:pt x="7619" y="152400"/>
                  </a:moveTo>
                  <a:lnTo>
                    <a:pt x="0" y="152400"/>
                  </a:lnTo>
                  <a:lnTo>
                    <a:pt x="0" y="156209"/>
                  </a:lnTo>
                  <a:lnTo>
                    <a:pt x="7619" y="156209"/>
                  </a:lnTo>
                  <a:lnTo>
                    <a:pt x="7619" y="152400"/>
                  </a:lnTo>
                  <a:close/>
                </a:path>
                <a:path w="7619" h="718820">
                  <a:moveTo>
                    <a:pt x="7619" y="156209"/>
                  </a:moveTo>
                  <a:lnTo>
                    <a:pt x="0" y="156209"/>
                  </a:lnTo>
                  <a:lnTo>
                    <a:pt x="0" y="158749"/>
                  </a:lnTo>
                  <a:lnTo>
                    <a:pt x="7619" y="158749"/>
                  </a:lnTo>
                  <a:lnTo>
                    <a:pt x="7619" y="156209"/>
                  </a:lnTo>
                  <a:close/>
                </a:path>
                <a:path w="7619" h="718820">
                  <a:moveTo>
                    <a:pt x="7619" y="158750"/>
                  </a:moveTo>
                  <a:lnTo>
                    <a:pt x="0" y="158750"/>
                  </a:lnTo>
                  <a:lnTo>
                    <a:pt x="0" y="165099"/>
                  </a:lnTo>
                  <a:lnTo>
                    <a:pt x="7619" y="165099"/>
                  </a:lnTo>
                  <a:lnTo>
                    <a:pt x="7619" y="158750"/>
                  </a:lnTo>
                  <a:close/>
                </a:path>
                <a:path w="7619" h="718820">
                  <a:moveTo>
                    <a:pt x="7619" y="165100"/>
                  </a:moveTo>
                  <a:lnTo>
                    <a:pt x="0" y="165100"/>
                  </a:lnTo>
                  <a:lnTo>
                    <a:pt x="0" y="168909"/>
                  </a:lnTo>
                  <a:lnTo>
                    <a:pt x="7619" y="168909"/>
                  </a:lnTo>
                  <a:lnTo>
                    <a:pt x="7619" y="165100"/>
                  </a:lnTo>
                  <a:close/>
                </a:path>
                <a:path w="7619" h="718820">
                  <a:moveTo>
                    <a:pt x="7619" y="168909"/>
                  </a:moveTo>
                  <a:lnTo>
                    <a:pt x="0" y="168909"/>
                  </a:lnTo>
                  <a:lnTo>
                    <a:pt x="0" y="177799"/>
                  </a:lnTo>
                  <a:lnTo>
                    <a:pt x="7619" y="177799"/>
                  </a:lnTo>
                  <a:lnTo>
                    <a:pt x="7619" y="168909"/>
                  </a:lnTo>
                  <a:close/>
                </a:path>
                <a:path w="7619" h="718820">
                  <a:moveTo>
                    <a:pt x="7619" y="177800"/>
                  </a:moveTo>
                  <a:lnTo>
                    <a:pt x="0" y="177800"/>
                  </a:lnTo>
                  <a:lnTo>
                    <a:pt x="0" y="181609"/>
                  </a:lnTo>
                  <a:lnTo>
                    <a:pt x="7619" y="181609"/>
                  </a:lnTo>
                  <a:lnTo>
                    <a:pt x="7619" y="177800"/>
                  </a:lnTo>
                  <a:close/>
                </a:path>
                <a:path w="7619" h="718820">
                  <a:moveTo>
                    <a:pt x="7619" y="181609"/>
                  </a:moveTo>
                  <a:lnTo>
                    <a:pt x="0" y="181609"/>
                  </a:lnTo>
                  <a:lnTo>
                    <a:pt x="0" y="184149"/>
                  </a:lnTo>
                  <a:lnTo>
                    <a:pt x="7619" y="184149"/>
                  </a:lnTo>
                  <a:lnTo>
                    <a:pt x="7619" y="181609"/>
                  </a:lnTo>
                  <a:close/>
                </a:path>
                <a:path w="7619" h="718820">
                  <a:moveTo>
                    <a:pt x="7619" y="184150"/>
                  </a:moveTo>
                  <a:lnTo>
                    <a:pt x="0" y="184150"/>
                  </a:lnTo>
                  <a:lnTo>
                    <a:pt x="0" y="187959"/>
                  </a:lnTo>
                  <a:lnTo>
                    <a:pt x="7619" y="187959"/>
                  </a:lnTo>
                  <a:lnTo>
                    <a:pt x="7619" y="184150"/>
                  </a:lnTo>
                  <a:close/>
                </a:path>
                <a:path w="7619" h="718820">
                  <a:moveTo>
                    <a:pt x="7619" y="187959"/>
                  </a:moveTo>
                  <a:lnTo>
                    <a:pt x="0" y="187959"/>
                  </a:lnTo>
                  <a:lnTo>
                    <a:pt x="0" y="190499"/>
                  </a:lnTo>
                  <a:lnTo>
                    <a:pt x="7619" y="190499"/>
                  </a:lnTo>
                  <a:lnTo>
                    <a:pt x="7619" y="187959"/>
                  </a:lnTo>
                  <a:close/>
                </a:path>
                <a:path w="7619" h="718820">
                  <a:moveTo>
                    <a:pt x="7619" y="190500"/>
                  </a:moveTo>
                  <a:lnTo>
                    <a:pt x="0" y="190500"/>
                  </a:lnTo>
                  <a:lnTo>
                    <a:pt x="0" y="194309"/>
                  </a:lnTo>
                  <a:lnTo>
                    <a:pt x="7619" y="194309"/>
                  </a:lnTo>
                  <a:lnTo>
                    <a:pt x="7619" y="190500"/>
                  </a:lnTo>
                  <a:close/>
                </a:path>
                <a:path w="7619" h="718820">
                  <a:moveTo>
                    <a:pt x="7619" y="194309"/>
                  </a:moveTo>
                  <a:lnTo>
                    <a:pt x="0" y="194309"/>
                  </a:lnTo>
                  <a:lnTo>
                    <a:pt x="0" y="196849"/>
                  </a:lnTo>
                  <a:lnTo>
                    <a:pt x="7619" y="196849"/>
                  </a:lnTo>
                  <a:lnTo>
                    <a:pt x="7619" y="194309"/>
                  </a:lnTo>
                  <a:close/>
                </a:path>
                <a:path w="7619" h="718820">
                  <a:moveTo>
                    <a:pt x="7619" y="196850"/>
                  </a:moveTo>
                  <a:lnTo>
                    <a:pt x="0" y="196850"/>
                  </a:lnTo>
                  <a:lnTo>
                    <a:pt x="0" y="200659"/>
                  </a:lnTo>
                  <a:lnTo>
                    <a:pt x="6350" y="200659"/>
                  </a:lnTo>
                  <a:lnTo>
                    <a:pt x="6350" y="199389"/>
                  </a:lnTo>
                  <a:lnTo>
                    <a:pt x="7619" y="199389"/>
                  </a:lnTo>
                  <a:lnTo>
                    <a:pt x="7619" y="196850"/>
                  </a:lnTo>
                  <a:close/>
                </a:path>
                <a:path w="7619" h="718820">
                  <a:moveTo>
                    <a:pt x="3809" y="200659"/>
                  </a:moveTo>
                  <a:lnTo>
                    <a:pt x="0" y="200659"/>
                  </a:lnTo>
                  <a:lnTo>
                    <a:pt x="0" y="203199"/>
                  </a:lnTo>
                  <a:lnTo>
                    <a:pt x="2539" y="203199"/>
                  </a:lnTo>
                  <a:lnTo>
                    <a:pt x="2539" y="201929"/>
                  </a:lnTo>
                  <a:lnTo>
                    <a:pt x="3809" y="201929"/>
                  </a:lnTo>
                  <a:lnTo>
                    <a:pt x="3809" y="200659"/>
                  </a:lnTo>
                  <a:close/>
                </a:path>
                <a:path w="7619" h="718820">
                  <a:moveTo>
                    <a:pt x="1269" y="203200"/>
                  </a:moveTo>
                  <a:lnTo>
                    <a:pt x="0" y="203200"/>
                  </a:lnTo>
                  <a:lnTo>
                    <a:pt x="0" y="204469"/>
                  </a:lnTo>
                  <a:lnTo>
                    <a:pt x="1269" y="204469"/>
                  </a:lnTo>
                  <a:lnTo>
                    <a:pt x="1269" y="203200"/>
                  </a:lnTo>
                  <a:close/>
                </a:path>
                <a:path w="7619" h="718820">
                  <a:moveTo>
                    <a:pt x="7619" y="716280"/>
                  </a:moveTo>
                  <a:lnTo>
                    <a:pt x="0" y="716280"/>
                  </a:lnTo>
                  <a:lnTo>
                    <a:pt x="0" y="718819"/>
                  </a:lnTo>
                  <a:lnTo>
                    <a:pt x="7619" y="718819"/>
                  </a:lnTo>
                  <a:lnTo>
                    <a:pt x="7619" y="716280"/>
                  </a:lnTo>
                  <a:close/>
                </a:path>
                <a:path w="7619" h="718820">
                  <a:moveTo>
                    <a:pt x="7619" y="712469"/>
                  </a:moveTo>
                  <a:lnTo>
                    <a:pt x="0" y="712469"/>
                  </a:lnTo>
                  <a:lnTo>
                    <a:pt x="0" y="715009"/>
                  </a:lnTo>
                  <a:lnTo>
                    <a:pt x="7619" y="715009"/>
                  </a:lnTo>
                  <a:lnTo>
                    <a:pt x="7619" y="712469"/>
                  </a:lnTo>
                  <a:close/>
                </a:path>
                <a:path w="7619" h="718820">
                  <a:moveTo>
                    <a:pt x="7619" y="709930"/>
                  </a:moveTo>
                  <a:lnTo>
                    <a:pt x="0" y="709930"/>
                  </a:lnTo>
                  <a:lnTo>
                    <a:pt x="0" y="711199"/>
                  </a:lnTo>
                  <a:lnTo>
                    <a:pt x="7619" y="711199"/>
                  </a:lnTo>
                  <a:lnTo>
                    <a:pt x="7619" y="709930"/>
                  </a:lnTo>
                  <a:close/>
                </a:path>
                <a:path w="7619" h="718820">
                  <a:moveTo>
                    <a:pt x="7619" y="706119"/>
                  </a:moveTo>
                  <a:lnTo>
                    <a:pt x="0" y="706119"/>
                  </a:lnTo>
                  <a:lnTo>
                    <a:pt x="0" y="708659"/>
                  </a:lnTo>
                  <a:lnTo>
                    <a:pt x="7619" y="708659"/>
                  </a:lnTo>
                  <a:lnTo>
                    <a:pt x="7619" y="706119"/>
                  </a:lnTo>
                  <a:close/>
                </a:path>
                <a:path w="7619" h="718820">
                  <a:moveTo>
                    <a:pt x="7619" y="703579"/>
                  </a:moveTo>
                  <a:lnTo>
                    <a:pt x="0" y="703579"/>
                  </a:lnTo>
                  <a:lnTo>
                    <a:pt x="0" y="704849"/>
                  </a:lnTo>
                  <a:lnTo>
                    <a:pt x="7619" y="704849"/>
                  </a:lnTo>
                  <a:lnTo>
                    <a:pt x="7619" y="703579"/>
                  </a:lnTo>
                  <a:close/>
                </a:path>
                <a:path w="7619" h="718820">
                  <a:moveTo>
                    <a:pt x="7619" y="699769"/>
                  </a:moveTo>
                  <a:lnTo>
                    <a:pt x="0" y="699769"/>
                  </a:lnTo>
                  <a:lnTo>
                    <a:pt x="0" y="702309"/>
                  </a:lnTo>
                  <a:lnTo>
                    <a:pt x="7619" y="702309"/>
                  </a:lnTo>
                  <a:lnTo>
                    <a:pt x="7619" y="699769"/>
                  </a:lnTo>
                  <a:close/>
                </a:path>
                <a:path w="7619" h="718820">
                  <a:moveTo>
                    <a:pt x="7619" y="697230"/>
                  </a:moveTo>
                  <a:lnTo>
                    <a:pt x="0" y="697230"/>
                  </a:lnTo>
                  <a:lnTo>
                    <a:pt x="0" y="698499"/>
                  </a:lnTo>
                  <a:lnTo>
                    <a:pt x="7619" y="698499"/>
                  </a:lnTo>
                  <a:lnTo>
                    <a:pt x="7619" y="697230"/>
                  </a:lnTo>
                  <a:close/>
                </a:path>
                <a:path w="7619" h="718820">
                  <a:moveTo>
                    <a:pt x="7619" y="693419"/>
                  </a:moveTo>
                  <a:lnTo>
                    <a:pt x="0" y="693419"/>
                  </a:lnTo>
                  <a:lnTo>
                    <a:pt x="0" y="695959"/>
                  </a:lnTo>
                  <a:lnTo>
                    <a:pt x="7619" y="695959"/>
                  </a:lnTo>
                  <a:lnTo>
                    <a:pt x="7619" y="693419"/>
                  </a:lnTo>
                  <a:close/>
                </a:path>
                <a:path w="7619" h="718820">
                  <a:moveTo>
                    <a:pt x="7619" y="690879"/>
                  </a:moveTo>
                  <a:lnTo>
                    <a:pt x="0" y="690879"/>
                  </a:lnTo>
                  <a:lnTo>
                    <a:pt x="0" y="692149"/>
                  </a:lnTo>
                  <a:lnTo>
                    <a:pt x="7619" y="692149"/>
                  </a:lnTo>
                  <a:lnTo>
                    <a:pt x="7619" y="690879"/>
                  </a:lnTo>
                  <a:close/>
                </a:path>
                <a:path w="7619" h="718820">
                  <a:moveTo>
                    <a:pt x="7619" y="687069"/>
                  </a:moveTo>
                  <a:lnTo>
                    <a:pt x="0" y="687069"/>
                  </a:lnTo>
                  <a:lnTo>
                    <a:pt x="0" y="689609"/>
                  </a:lnTo>
                  <a:lnTo>
                    <a:pt x="7619" y="689609"/>
                  </a:lnTo>
                  <a:lnTo>
                    <a:pt x="7619" y="687069"/>
                  </a:lnTo>
                  <a:close/>
                </a:path>
                <a:path w="7619" h="718820">
                  <a:moveTo>
                    <a:pt x="7619" y="684529"/>
                  </a:moveTo>
                  <a:lnTo>
                    <a:pt x="0" y="684529"/>
                  </a:lnTo>
                  <a:lnTo>
                    <a:pt x="0" y="685799"/>
                  </a:lnTo>
                  <a:lnTo>
                    <a:pt x="7619" y="685799"/>
                  </a:lnTo>
                  <a:lnTo>
                    <a:pt x="7619" y="684529"/>
                  </a:lnTo>
                  <a:close/>
                </a:path>
                <a:path w="7619" h="718820">
                  <a:moveTo>
                    <a:pt x="7619" y="680719"/>
                  </a:moveTo>
                  <a:lnTo>
                    <a:pt x="0" y="680719"/>
                  </a:lnTo>
                  <a:lnTo>
                    <a:pt x="0" y="683259"/>
                  </a:lnTo>
                  <a:lnTo>
                    <a:pt x="7619" y="683259"/>
                  </a:lnTo>
                  <a:lnTo>
                    <a:pt x="7619" y="680719"/>
                  </a:lnTo>
                  <a:close/>
                </a:path>
                <a:path w="7619" h="718820">
                  <a:moveTo>
                    <a:pt x="7619" y="678179"/>
                  </a:moveTo>
                  <a:lnTo>
                    <a:pt x="0" y="678179"/>
                  </a:lnTo>
                  <a:lnTo>
                    <a:pt x="0" y="679449"/>
                  </a:lnTo>
                  <a:lnTo>
                    <a:pt x="7619" y="679449"/>
                  </a:lnTo>
                  <a:lnTo>
                    <a:pt x="7619" y="678179"/>
                  </a:lnTo>
                  <a:close/>
                </a:path>
                <a:path w="7619" h="718820">
                  <a:moveTo>
                    <a:pt x="7619" y="674369"/>
                  </a:moveTo>
                  <a:lnTo>
                    <a:pt x="0" y="674369"/>
                  </a:lnTo>
                  <a:lnTo>
                    <a:pt x="0" y="676909"/>
                  </a:lnTo>
                  <a:lnTo>
                    <a:pt x="7619" y="676909"/>
                  </a:lnTo>
                  <a:lnTo>
                    <a:pt x="7619" y="674369"/>
                  </a:lnTo>
                  <a:close/>
                </a:path>
                <a:path w="7619" h="718820">
                  <a:moveTo>
                    <a:pt x="7619" y="671829"/>
                  </a:moveTo>
                  <a:lnTo>
                    <a:pt x="0" y="671829"/>
                  </a:lnTo>
                  <a:lnTo>
                    <a:pt x="0" y="673099"/>
                  </a:lnTo>
                  <a:lnTo>
                    <a:pt x="7619" y="673099"/>
                  </a:lnTo>
                  <a:lnTo>
                    <a:pt x="7619" y="671829"/>
                  </a:lnTo>
                  <a:close/>
                </a:path>
                <a:path w="7619" h="718820">
                  <a:moveTo>
                    <a:pt x="7619" y="668019"/>
                  </a:moveTo>
                  <a:lnTo>
                    <a:pt x="0" y="668019"/>
                  </a:lnTo>
                  <a:lnTo>
                    <a:pt x="0" y="670559"/>
                  </a:lnTo>
                  <a:lnTo>
                    <a:pt x="7619" y="670559"/>
                  </a:lnTo>
                  <a:lnTo>
                    <a:pt x="7619" y="668019"/>
                  </a:lnTo>
                  <a:close/>
                </a:path>
                <a:path w="7619" h="718820">
                  <a:moveTo>
                    <a:pt x="7619" y="665479"/>
                  </a:moveTo>
                  <a:lnTo>
                    <a:pt x="0" y="665479"/>
                  </a:lnTo>
                  <a:lnTo>
                    <a:pt x="0" y="666749"/>
                  </a:lnTo>
                  <a:lnTo>
                    <a:pt x="7619" y="666749"/>
                  </a:lnTo>
                  <a:lnTo>
                    <a:pt x="7619" y="665479"/>
                  </a:lnTo>
                  <a:close/>
                </a:path>
                <a:path w="7619" h="718820">
                  <a:moveTo>
                    <a:pt x="7619" y="661669"/>
                  </a:moveTo>
                  <a:lnTo>
                    <a:pt x="0" y="661669"/>
                  </a:lnTo>
                  <a:lnTo>
                    <a:pt x="0" y="664209"/>
                  </a:lnTo>
                  <a:lnTo>
                    <a:pt x="7619" y="664209"/>
                  </a:lnTo>
                  <a:lnTo>
                    <a:pt x="7619" y="661669"/>
                  </a:lnTo>
                  <a:close/>
                </a:path>
                <a:path w="7619" h="718820">
                  <a:moveTo>
                    <a:pt x="7619" y="659129"/>
                  </a:moveTo>
                  <a:lnTo>
                    <a:pt x="0" y="659129"/>
                  </a:lnTo>
                  <a:lnTo>
                    <a:pt x="0" y="660399"/>
                  </a:lnTo>
                  <a:lnTo>
                    <a:pt x="7619" y="660399"/>
                  </a:lnTo>
                  <a:lnTo>
                    <a:pt x="7619" y="659129"/>
                  </a:lnTo>
                  <a:close/>
                </a:path>
                <a:path w="7619" h="718820">
                  <a:moveTo>
                    <a:pt x="7619" y="654049"/>
                  </a:moveTo>
                  <a:lnTo>
                    <a:pt x="0" y="654049"/>
                  </a:lnTo>
                  <a:lnTo>
                    <a:pt x="0" y="657859"/>
                  </a:lnTo>
                  <a:lnTo>
                    <a:pt x="7619" y="657859"/>
                  </a:lnTo>
                  <a:lnTo>
                    <a:pt x="7619" y="654049"/>
                  </a:lnTo>
                  <a:close/>
                </a:path>
                <a:path w="7619" h="718820">
                  <a:moveTo>
                    <a:pt x="7619" y="647699"/>
                  </a:moveTo>
                  <a:lnTo>
                    <a:pt x="0" y="647699"/>
                  </a:lnTo>
                  <a:lnTo>
                    <a:pt x="0" y="652779"/>
                  </a:lnTo>
                  <a:lnTo>
                    <a:pt x="7619" y="652779"/>
                  </a:lnTo>
                  <a:lnTo>
                    <a:pt x="7619" y="647699"/>
                  </a:lnTo>
                  <a:close/>
                </a:path>
                <a:path w="7619" h="718820">
                  <a:moveTo>
                    <a:pt x="7619" y="641350"/>
                  </a:moveTo>
                  <a:lnTo>
                    <a:pt x="0" y="641350"/>
                  </a:lnTo>
                  <a:lnTo>
                    <a:pt x="0" y="646429"/>
                  </a:lnTo>
                  <a:lnTo>
                    <a:pt x="7619" y="646429"/>
                  </a:lnTo>
                  <a:lnTo>
                    <a:pt x="7619" y="641350"/>
                  </a:lnTo>
                  <a:close/>
                </a:path>
                <a:path w="7619" h="718820">
                  <a:moveTo>
                    <a:pt x="7619" y="634999"/>
                  </a:moveTo>
                  <a:lnTo>
                    <a:pt x="0" y="634999"/>
                  </a:lnTo>
                  <a:lnTo>
                    <a:pt x="0" y="640080"/>
                  </a:lnTo>
                  <a:lnTo>
                    <a:pt x="7619" y="640080"/>
                  </a:lnTo>
                  <a:lnTo>
                    <a:pt x="7619" y="634999"/>
                  </a:lnTo>
                  <a:close/>
                </a:path>
                <a:path w="7619" h="718820">
                  <a:moveTo>
                    <a:pt x="7619" y="628649"/>
                  </a:moveTo>
                  <a:lnTo>
                    <a:pt x="0" y="628649"/>
                  </a:lnTo>
                  <a:lnTo>
                    <a:pt x="0" y="633729"/>
                  </a:lnTo>
                  <a:lnTo>
                    <a:pt x="7619" y="633729"/>
                  </a:lnTo>
                  <a:lnTo>
                    <a:pt x="7619" y="628649"/>
                  </a:lnTo>
                  <a:close/>
                </a:path>
                <a:path w="7619" h="718820">
                  <a:moveTo>
                    <a:pt x="7619" y="622299"/>
                  </a:moveTo>
                  <a:lnTo>
                    <a:pt x="0" y="622299"/>
                  </a:lnTo>
                  <a:lnTo>
                    <a:pt x="0" y="627379"/>
                  </a:lnTo>
                  <a:lnTo>
                    <a:pt x="7619" y="627379"/>
                  </a:lnTo>
                  <a:lnTo>
                    <a:pt x="7619" y="622299"/>
                  </a:lnTo>
                  <a:close/>
                </a:path>
                <a:path w="7619" h="718820">
                  <a:moveTo>
                    <a:pt x="7619" y="615949"/>
                  </a:moveTo>
                  <a:lnTo>
                    <a:pt x="0" y="615949"/>
                  </a:lnTo>
                  <a:lnTo>
                    <a:pt x="0" y="621029"/>
                  </a:lnTo>
                  <a:lnTo>
                    <a:pt x="7619" y="621029"/>
                  </a:lnTo>
                  <a:lnTo>
                    <a:pt x="7619" y="615949"/>
                  </a:lnTo>
                  <a:close/>
                </a:path>
                <a:path w="7619" h="718820">
                  <a:moveTo>
                    <a:pt x="7619" y="609599"/>
                  </a:moveTo>
                  <a:lnTo>
                    <a:pt x="0" y="609599"/>
                  </a:lnTo>
                  <a:lnTo>
                    <a:pt x="0" y="614679"/>
                  </a:lnTo>
                  <a:lnTo>
                    <a:pt x="7619" y="614679"/>
                  </a:lnTo>
                  <a:lnTo>
                    <a:pt x="7619" y="609599"/>
                  </a:lnTo>
                  <a:close/>
                </a:path>
                <a:path w="7619" h="718820">
                  <a:moveTo>
                    <a:pt x="7619" y="603249"/>
                  </a:moveTo>
                  <a:lnTo>
                    <a:pt x="0" y="603249"/>
                  </a:lnTo>
                  <a:lnTo>
                    <a:pt x="0" y="608329"/>
                  </a:lnTo>
                  <a:lnTo>
                    <a:pt x="7619" y="608329"/>
                  </a:lnTo>
                  <a:lnTo>
                    <a:pt x="7619" y="603249"/>
                  </a:lnTo>
                  <a:close/>
                </a:path>
                <a:path w="7619" h="718820">
                  <a:moveTo>
                    <a:pt x="7619" y="596899"/>
                  </a:moveTo>
                  <a:lnTo>
                    <a:pt x="0" y="596899"/>
                  </a:lnTo>
                  <a:lnTo>
                    <a:pt x="0" y="601979"/>
                  </a:lnTo>
                  <a:lnTo>
                    <a:pt x="7619" y="601979"/>
                  </a:lnTo>
                  <a:lnTo>
                    <a:pt x="7619" y="596899"/>
                  </a:lnTo>
                  <a:close/>
                </a:path>
                <a:path w="7619" h="718820">
                  <a:moveTo>
                    <a:pt x="7619" y="590549"/>
                  </a:moveTo>
                  <a:lnTo>
                    <a:pt x="0" y="590549"/>
                  </a:lnTo>
                  <a:lnTo>
                    <a:pt x="0" y="595629"/>
                  </a:lnTo>
                  <a:lnTo>
                    <a:pt x="7619" y="595629"/>
                  </a:lnTo>
                  <a:lnTo>
                    <a:pt x="7619" y="590549"/>
                  </a:lnTo>
                  <a:close/>
                </a:path>
                <a:path w="7619" h="718820">
                  <a:moveTo>
                    <a:pt x="7619" y="584199"/>
                  </a:moveTo>
                  <a:lnTo>
                    <a:pt x="0" y="584199"/>
                  </a:lnTo>
                  <a:lnTo>
                    <a:pt x="0" y="589279"/>
                  </a:lnTo>
                  <a:lnTo>
                    <a:pt x="7619" y="589279"/>
                  </a:lnTo>
                  <a:lnTo>
                    <a:pt x="7619" y="584199"/>
                  </a:lnTo>
                  <a:close/>
                </a:path>
                <a:path w="7619" h="718820">
                  <a:moveTo>
                    <a:pt x="7619" y="577849"/>
                  </a:moveTo>
                  <a:lnTo>
                    <a:pt x="0" y="577849"/>
                  </a:lnTo>
                  <a:lnTo>
                    <a:pt x="0" y="582929"/>
                  </a:lnTo>
                  <a:lnTo>
                    <a:pt x="7619" y="582929"/>
                  </a:lnTo>
                  <a:lnTo>
                    <a:pt x="7619" y="577849"/>
                  </a:lnTo>
                  <a:close/>
                </a:path>
                <a:path w="7619" h="718820">
                  <a:moveTo>
                    <a:pt x="7619" y="570229"/>
                  </a:moveTo>
                  <a:lnTo>
                    <a:pt x="0" y="570229"/>
                  </a:lnTo>
                  <a:lnTo>
                    <a:pt x="0" y="576579"/>
                  </a:lnTo>
                  <a:lnTo>
                    <a:pt x="7619" y="576579"/>
                  </a:lnTo>
                  <a:lnTo>
                    <a:pt x="7619" y="570229"/>
                  </a:lnTo>
                  <a:close/>
                </a:path>
                <a:path w="7619" h="718820">
                  <a:moveTo>
                    <a:pt x="7619" y="565149"/>
                  </a:moveTo>
                  <a:lnTo>
                    <a:pt x="0" y="565149"/>
                  </a:lnTo>
                  <a:lnTo>
                    <a:pt x="0" y="568959"/>
                  </a:lnTo>
                  <a:lnTo>
                    <a:pt x="7619" y="568959"/>
                  </a:lnTo>
                  <a:lnTo>
                    <a:pt x="7619" y="565149"/>
                  </a:lnTo>
                  <a:close/>
                </a:path>
                <a:path w="7619" h="718820">
                  <a:moveTo>
                    <a:pt x="7619" y="558799"/>
                  </a:moveTo>
                  <a:lnTo>
                    <a:pt x="0" y="558799"/>
                  </a:lnTo>
                  <a:lnTo>
                    <a:pt x="0" y="563880"/>
                  </a:lnTo>
                  <a:lnTo>
                    <a:pt x="7619" y="563880"/>
                  </a:lnTo>
                  <a:lnTo>
                    <a:pt x="7619" y="558799"/>
                  </a:lnTo>
                  <a:close/>
                </a:path>
                <a:path w="7619" h="718820">
                  <a:moveTo>
                    <a:pt x="7619" y="551179"/>
                  </a:moveTo>
                  <a:lnTo>
                    <a:pt x="0" y="551179"/>
                  </a:lnTo>
                  <a:lnTo>
                    <a:pt x="0" y="557529"/>
                  </a:lnTo>
                  <a:lnTo>
                    <a:pt x="7619" y="557529"/>
                  </a:lnTo>
                  <a:lnTo>
                    <a:pt x="7619" y="551179"/>
                  </a:lnTo>
                  <a:close/>
                </a:path>
                <a:path w="7619" h="718820">
                  <a:moveTo>
                    <a:pt x="7619" y="546099"/>
                  </a:moveTo>
                  <a:lnTo>
                    <a:pt x="0" y="546099"/>
                  </a:lnTo>
                  <a:lnTo>
                    <a:pt x="0" y="549909"/>
                  </a:lnTo>
                  <a:lnTo>
                    <a:pt x="7619" y="549909"/>
                  </a:lnTo>
                  <a:lnTo>
                    <a:pt x="7619" y="546099"/>
                  </a:lnTo>
                  <a:close/>
                </a:path>
                <a:path w="7619" h="718820">
                  <a:moveTo>
                    <a:pt x="7619" y="539749"/>
                  </a:moveTo>
                  <a:lnTo>
                    <a:pt x="0" y="539749"/>
                  </a:lnTo>
                  <a:lnTo>
                    <a:pt x="0" y="544829"/>
                  </a:lnTo>
                  <a:lnTo>
                    <a:pt x="7619" y="544829"/>
                  </a:lnTo>
                  <a:lnTo>
                    <a:pt x="7619" y="539749"/>
                  </a:lnTo>
                  <a:close/>
                </a:path>
                <a:path w="7619" h="718820">
                  <a:moveTo>
                    <a:pt x="7619" y="533399"/>
                  </a:moveTo>
                  <a:lnTo>
                    <a:pt x="0" y="533399"/>
                  </a:lnTo>
                  <a:lnTo>
                    <a:pt x="0" y="538479"/>
                  </a:lnTo>
                  <a:lnTo>
                    <a:pt x="7619" y="538479"/>
                  </a:lnTo>
                  <a:lnTo>
                    <a:pt x="7619" y="533399"/>
                  </a:lnTo>
                  <a:close/>
                </a:path>
                <a:path w="7619" h="718820">
                  <a:moveTo>
                    <a:pt x="7619" y="527049"/>
                  </a:moveTo>
                  <a:lnTo>
                    <a:pt x="0" y="527049"/>
                  </a:lnTo>
                  <a:lnTo>
                    <a:pt x="0" y="532129"/>
                  </a:lnTo>
                  <a:lnTo>
                    <a:pt x="7619" y="532129"/>
                  </a:lnTo>
                  <a:lnTo>
                    <a:pt x="7619" y="527049"/>
                  </a:lnTo>
                  <a:close/>
                </a:path>
                <a:path w="7619" h="718820">
                  <a:moveTo>
                    <a:pt x="3809" y="520699"/>
                  </a:moveTo>
                  <a:lnTo>
                    <a:pt x="0" y="520699"/>
                  </a:lnTo>
                  <a:lnTo>
                    <a:pt x="0" y="525779"/>
                  </a:lnTo>
                  <a:lnTo>
                    <a:pt x="6349" y="525779"/>
                  </a:lnTo>
                  <a:lnTo>
                    <a:pt x="6349" y="523239"/>
                  </a:lnTo>
                  <a:lnTo>
                    <a:pt x="5079" y="523239"/>
                  </a:lnTo>
                  <a:lnTo>
                    <a:pt x="5079" y="521969"/>
                  </a:lnTo>
                  <a:lnTo>
                    <a:pt x="3809" y="521969"/>
                  </a:lnTo>
                  <a:lnTo>
                    <a:pt x="3809" y="520699"/>
                  </a:lnTo>
                  <a:close/>
                </a:path>
                <a:path w="7619" h="718820">
                  <a:moveTo>
                    <a:pt x="2539" y="519429"/>
                  </a:moveTo>
                  <a:lnTo>
                    <a:pt x="1269" y="519429"/>
                  </a:lnTo>
                  <a:lnTo>
                    <a:pt x="1269" y="520699"/>
                  </a:lnTo>
                  <a:lnTo>
                    <a:pt x="2539" y="520699"/>
                  </a:lnTo>
                  <a:lnTo>
                    <a:pt x="2539" y="519429"/>
                  </a:lnTo>
                  <a:close/>
                </a:path>
              </a:pathLst>
            </a:custGeom>
            <a:solidFill>
              <a:srgbClr val="3F00F6"/>
            </a:solidFill>
          </p:spPr>
          <p:txBody>
            <a:bodyPr bIns="0" lIns="0" rIns="0" rtlCol="0" tIns="0" wrap="square"/>
            <a:p/>
          </p:txBody>
        </p:sp>
        <p:sp>
          <p:nvSpPr>
            <p:cNvPr id="1050499" name="object 1807"/>
            <p:cNvSpPr/>
            <p:nvPr/>
          </p:nvSpPr>
          <p:spPr>
            <a:xfrm>
              <a:off x="2561589" y="5796280"/>
              <a:ext cx="7620" cy="717550"/>
            </a:xfrm>
            <a:custGeom>
              <a:avLst/>
              <a:ahLst/>
              <a:rect l="l" t="t" r="r" b="b"/>
              <a:pathLst>
                <a:path w="7619" h="717550">
                  <a:moveTo>
                    <a:pt x="7620" y="0"/>
                  </a:moveTo>
                  <a:lnTo>
                    <a:pt x="0" y="0"/>
                  </a:lnTo>
                  <a:lnTo>
                    <a:pt x="0" y="5080"/>
                  </a:lnTo>
                  <a:lnTo>
                    <a:pt x="7620" y="5080"/>
                  </a:lnTo>
                  <a:lnTo>
                    <a:pt x="7620" y="0"/>
                  </a:lnTo>
                  <a:close/>
                </a:path>
                <a:path w="7619" h="717550">
                  <a:moveTo>
                    <a:pt x="7620" y="5080"/>
                  </a:moveTo>
                  <a:lnTo>
                    <a:pt x="0" y="5080"/>
                  </a:lnTo>
                  <a:lnTo>
                    <a:pt x="0" y="8890"/>
                  </a:lnTo>
                  <a:lnTo>
                    <a:pt x="7620" y="8890"/>
                  </a:lnTo>
                  <a:lnTo>
                    <a:pt x="7620" y="5080"/>
                  </a:lnTo>
                  <a:close/>
                </a:path>
                <a:path w="7619" h="717550">
                  <a:moveTo>
                    <a:pt x="7620" y="8890"/>
                  </a:moveTo>
                  <a:lnTo>
                    <a:pt x="0" y="8890"/>
                  </a:lnTo>
                  <a:lnTo>
                    <a:pt x="0" y="11430"/>
                  </a:lnTo>
                  <a:lnTo>
                    <a:pt x="7620" y="11430"/>
                  </a:lnTo>
                  <a:lnTo>
                    <a:pt x="7620" y="8890"/>
                  </a:lnTo>
                  <a:close/>
                </a:path>
                <a:path w="7619" h="717550">
                  <a:moveTo>
                    <a:pt x="7620" y="11430"/>
                  </a:moveTo>
                  <a:lnTo>
                    <a:pt x="0" y="11430"/>
                  </a:lnTo>
                  <a:lnTo>
                    <a:pt x="0" y="17780"/>
                  </a:lnTo>
                  <a:lnTo>
                    <a:pt x="7620" y="17780"/>
                  </a:lnTo>
                  <a:lnTo>
                    <a:pt x="7620" y="11430"/>
                  </a:lnTo>
                  <a:close/>
                </a:path>
                <a:path w="7619" h="717550">
                  <a:moveTo>
                    <a:pt x="7620" y="17780"/>
                  </a:moveTo>
                  <a:lnTo>
                    <a:pt x="0" y="17780"/>
                  </a:lnTo>
                  <a:lnTo>
                    <a:pt x="0" y="21590"/>
                  </a:lnTo>
                  <a:lnTo>
                    <a:pt x="7620" y="21590"/>
                  </a:lnTo>
                  <a:lnTo>
                    <a:pt x="7620" y="17780"/>
                  </a:lnTo>
                  <a:close/>
                </a:path>
                <a:path w="7619" h="717550">
                  <a:moveTo>
                    <a:pt x="7620" y="21590"/>
                  </a:moveTo>
                  <a:lnTo>
                    <a:pt x="0" y="21590"/>
                  </a:lnTo>
                  <a:lnTo>
                    <a:pt x="0" y="27940"/>
                  </a:lnTo>
                  <a:lnTo>
                    <a:pt x="7620" y="27940"/>
                  </a:lnTo>
                  <a:lnTo>
                    <a:pt x="7620" y="21590"/>
                  </a:lnTo>
                  <a:close/>
                </a:path>
                <a:path w="7619" h="717550">
                  <a:moveTo>
                    <a:pt x="7620" y="27940"/>
                  </a:moveTo>
                  <a:lnTo>
                    <a:pt x="0" y="27940"/>
                  </a:lnTo>
                  <a:lnTo>
                    <a:pt x="0" y="40640"/>
                  </a:lnTo>
                  <a:lnTo>
                    <a:pt x="7620" y="40640"/>
                  </a:lnTo>
                  <a:lnTo>
                    <a:pt x="7620" y="27940"/>
                  </a:lnTo>
                  <a:close/>
                </a:path>
                <a:path w="7619" h="717550">
                  <a:moveTo>
                    <a:pt x="7620" y="40640"/>
                  </a:moveTo>
                  <a:lnTo>
                    <a:pt x="0" y="40640"/>
                  </a:lnTo>
                  <a:lnTo>
                    <a:pt x="0" y="43180"/>
                  </a:lnTo>
                  <a:lnTo>
                    <a:pt x="7620" y="43180"/>
                  </a:lnTo>
                  <a:lnTo>
                    <a:pt x="7620" y="40640"/>
                  </a:lnTo>
                  <a:close/>
                </a:path>
                <a:path w="7619" h="717550">
                  <a:moveTo>
                    <a:pt x="7620" y="43180"/>
                  </a:moveTo>
                  <a:lnTo>
                    <a:pt x="0" y="43180"/>
                  </a:lnTo>
                  <a:lnTo>
                    <a:pt x="0" y="46990"/>
                  </a:lnTo>
                  <a:lnTo>
                    <a:pt x="7620" y="46990"/>
                  </a:lnTo>
                  <a:lnTo>
                    <a:pt x="7620" y="43180"/>
                  </a:lnTo>
                  <a:close/>
                </a:path>
                <a:path w="7619" h="717550">
                  <a:moveTo>
                    <a:pt x="7620" y="46990"/>
                  </a:moveTo>
                  <a:lnTo>
                    <a:pt x="0" y="46990"/>
                  </a:lnTo>
                  <a:lnTo>
                    <a:pt x="0" y="49530"/>
                  </a:lnTo>
                  <a:lnTo>
                    <a:pt x="7620" y="49530"/>
                  </a:lnTo>
                  <a:lnTo>
                    <a:pt x="7620" y="46990"/>
                  </a:lnTo>
                  <a:close/>
                </a:path>
                <a:path w="7619" h="717550">
                  <a:moveTo>
                    <a:pt x="7620" y="49530"/>
                  </a:moveTo>
                  <a:lnTo>
                    <a:pt x="0" y="49530"/>
                  </a:lnTo>
                  <a:lnTo>
                    <a:pt x="0" y="53340"/>
                  </a:lnTo>
                  <a:lnTo>
                    <a:pt x="7620" y="53340"/>
                  </a:lnTo>
                  <a:lnTo>
                    <a:pt x="7620" y="49530"/>
                  </a:lnTo>
                  <a:close/>
                </a:path>
                <a:path w="7619" h="717550">
                  <a:moveTo>
                    <a:pt x="7620" y="53340"/>
                  </a:moveTo>
                  <a:lnTo>
                    <a:pt x="0" y="53340"/>
                  </a:lnTo>
                  <a:lnTo>
                    <a:pt x="0" y="55880"/>
                  </a:lnTo>
                  <a:lnTo>
                    <a:pt x="7620" y="55880"/>
                  </a:lnTo>
                  <a:lnTo>
                    <a:pt x="7620" y="53340"/>
                  </a:lnTo>
                  <a:close/>
                </a:path>
                <a:path w="7619" h="717550">
                  <a:moveTo>
                    <a:pt x="7620" y="55880"/>
                  </a:moveTo>
                  <a:lnTo>
                    <a:pt x="0" y="55880"/>
                  </a:lnTo>
                  <a:lnTo>
                    <a:pt x="0" y="59690"/>
                  </a:lnTo>
                  <a:lnTo>
                    <a:pt x="7620" y="59690"/>
                  </a:lnTo>
                  <a:lnTo>
                    <a:pt x="7620" y="55880"/>
                  </a:lnTo>
                  <a:close/>
                </a:path>
                <a:path w="7619" h="717550">
                  <a:moveTo>
                    <a:pt x="7620" y="59690"/>
                  </a:moveTo>
                  <a:lnTo>
                    <a:pt x="0" y="59690"/>
                  </a:lnTo>
                  <a:lnTo>
                    <a:pt x="0" y="62230"/>
                  </a:lnTo>
                  <a:lnTo>
                    <a:pt x="7620" y="62230"/>
                  </a:lnTo>
                  <a:lnTo>
                    <a:pt x="7620" y="59690"/>
                  </a:lnTo>
                  <a:close/>
                </a:path>
                <a:path w="7619" h="717550">
                  <a:moveTo>
                    <a:pt x="7620" y="62230"/>
                  </a:moveTo>
                  <a:lnTo>
                    <a:pt x="0" y="62230"/>
                  </a:lnTo>
                  <a:lnTo>
                    <a:pt x="0" y="68580"/>
                  </a:lnTo>
                  <a:lnTo>
                    <a:pt x="7620" y="68580"/>
                  </a:lnTo>
                  <a:lnTo>
                    <a:pt x="7620" y="62230"/>
                  </a:lnTo>
                  <a:close/>
                </a:path>
                <a:path w="7619" h="717550">
                  <a:moveTo>
                    <a:pt x="7620" y="68580"/>
                  </a:moveTo>
                  <a:lnTo>
                    <a:pt x="0" y="68580"/>
                  </a:lnTo>
                  <a:lnTo>
                    <a:pt x="0" y="72390"/>
                  </a:lnTo>
                  <a:lnTo>
                    <a:pt x="7620" y="72390"/>
                  </a:lnTo>
                  <a:lnTo>
                    <a:pt x="7620" y="68580"/>
                  </a:lnTo>
                  <a:close/>
                </a:path>
                <a:path w="7619" h="717550">
                  <a:moveTo>
                    <a:pt x="7620" y="72390"/>
                  </a:moveTo>
                  <a:lnTo>
                    <a:pt x="0" y="72390"/>
                  </a:lnTo>
                  <a:lnTo>
                    <a:pt x="0" y="78740"/>
                  </a:lnTo>
                  <a:lnTo>
                    <a:pt x="7620" y="78740"/>
                  </a:lnTo>
                  <a:lnTo>
                    <a:pt x="7620" y="72390"/>
                  </a:lnTo>
                  <a:close/>
                </a:path>
                <a:path w="7619" h="717550">
                  <a:moveTo>
                    <a:pt x="7620" y="78740"/>
                  </a:moveTo>
                  <a:lnTo>
                    <a:pt x="0" y="78740"/>
                  </a:lnTo>
                  <a:lnTo>
                    <a:pt x="0" y="81280"/>
                  </a:lnTo>
                  <a:lnTo>
                    <a:pt x="7620" y="81280"/>
                  </a:lnTo>
                  <a:lnTo>
                    <a:pt x="7620" y="78740"/>
                  </a:lnTo>
                  <a:close/>
                </a:path>
                <a:path w="7619" h="717550">
                  <a:moveTo>
                    <a:pt x="7620" y="81280"/>
                  </a:moveTo>
                  <a:lnTo>
                    <a:pt x="0" y="81280"/>
                  </a:lnTo>
                  <a:lnTo>
                    <a:pt x="0" y="85090"/>
                  </a:lnTo>
                  <a:lnTo>
                    <a:pt x="7620" y="85090"/>
                  </a:lnTo>
                  <a:lnTo>
                    <a:pt x="7620" y="81280"/>
                  </a:lnTo>
                  <a:close/>
                </a:path>
                <a:path w="7619" h="717550">
                  <a:moveTo>
                    <a:pt x="7620" y="85090"/>
                  </a:moveTo>
                  <a:lnTo>
                    <a:pt x="0" y="85090"/>
                  </a:lnTo>
                  <a:lnTo>
                    <a:pt x="0" y="91440"/>
                  </a:lnTo>
                  <a:lnTo>
                    <a:pt x="7620" y="91440"/>
                  </a:lnTo>
                  <a:lnTo>
                    <a:pt x="7620" y="85090"/>
                  </a:lnTo>
                  <a:close/>
                </a:path>
                <a:path w="7619" h="717550">
                  <a:moveTo>
                    <a:pt x="7620" y="91440"/>
                  </a:moveTo>
                  <a:lnTo>
                    <a:pt x="0" y="91440"/>
                  </a:lnTo>
                  <a:lnTo>
                    <a:pt x="0" y="93980"/>
                  </a:lnTo>
                  <a:lnTo>
                    <a:pt x="7620" y="93980"/>
                  </a:lnTo>
                  <a:lnTo>
                    <a:pt x="7620" y="91440"/>
                  </a:lnTo>
                  <a:close/>
                </a:path>
                <a:path w="7619" h="717550">
                  <a:moveTo>
                    <a:pt x="7620" y="93980"/>
                  </a:moveTo>
                  <a:lnTo>
                    <a:pt x="0" y="93980"/>
                  </a:lnTo>
                  <a:lnTo>
                    <a:pt x="0" y="97790"/>
                  </a:lnTo>
                  <a:lnTo>
                    <a:pt x="7620" y="97790"/>
                  </a:lnTo>
                  <a:lnTo>
                    <a:pt x="7620" y="93980"/>
                  </a:lnTo>
                  <a:close/>
                </a:path>
                <a:path w="7619" h="717550">
                  <a:moveTo>
                    <a:pt x="7620" y="97790"/>
                  </a:moveTo>
                  <a:lnTo>
                    <a:pt x="0" y="97790"/>
                  </a:lnTo>
                  <a:lnTo>
                    <a:pt x="0" y="104140"/>
                  </a:lnTo>
                  <a:lnTo>
                    <a:pt x="7620" y="104140"/>
                  </a:lnTo>
                  <a:lnTo>
                    <a:pt x="7620" y="97790"/>
                  </a:lnTo>
                  <a:close/>
                </a:path>
                <a:path w="7619" h="717550">
                  <a:moveTo>
                    <a:pt x="7620" y="104140"/>
                  </a:moveTo>
                  <a:lnTo>
                    <a:pt x="0" y="104140"/>
                  </a:lnTo>
                  <a:lnTo>
                    <a:pt x="0" y="106680"/>
                  </a:lnTo>
                  <a:lnTo>
                    <a:pt x="7620" y="106680"/>
                  </a:lnTo>
                  <a:lnTo>
                    <a:pt x="7620" y="104140"/>
                  </a:lnTo>
                  <a:close/>
                </a:path>
                <a:path w="7619" h="717550">
                  <a:moveTo>
                    <a:pt x="7620" y="106680"/>
                  </a:moveTo>
                  <a:lnTo>
                    <a:pt x="0" y="106680"/>
                  </a:lnTo>
                  <a:lnTo>
                    <a:pt x="0" y="110490"/>
                  </a:lnTo>
                  <a:lnTo>
                    <a:pt x="7620" y="110490"/>
                  </a:lnTo>
                  <a:lnTo>
                    <a:pt x="7620" y="106680"/>
                  </a:lnTo>
                  <a:close/>
                </a:path>
                <a:path w="7619" h="717550">
                  <a:moveTo>
                    <a:pt x="7620" y="110490"/>
                  </a:moveTo>
                  <a:lnTo>
                    <a:pt x="0" y="110490"/>
                  </a:lnTo>
                  <a:lnTo>
                    <a:pt x="0" y="113030"/>
                  </a:lnTo>
                  <a:lnTo>
                    <a:pt x="7620" y="113030"/>
                  </a:lnTo>
                  <a:lnTo>
                    <a:pt x="7620" y="110490"/>
                  </a:lnTo>
                  <a:close/>
                </a:path>
                <a:path w="7619" h="717550">
                  <a:moveTo>
                    <a:pt x="7620" y="113030"/>
                  </a:moveTo>
                  <a:lnTo>
                    <a:pt x="0" y="113030"/>
                  </a:lnTo>
                  <a:lnTo>
                    <a:pt x="0" y="116840"/>
                  </a:lnTo>
                  <a:lnTo>
                    <a:pt x="7620" y="116840"/>
                  </a:lnTo>
                  <a:lnTo>
                    <a:pt x="7620" y="113030"/>
                  </a:lnTo>
                  <a:close/>
                </a:path>
                <a:path w="7619" h="717550">
                  <a:moveTo>
                    <a:pt x="7620" y="116840"/>
                  </a:moveTo>
                  <a:lnTo>
                    <a:pt x="0" y="116840"/>
                  </a:lnTo>
                  <a:lnTo>
                    <a:pt x="0" y="119380"/>
                  </a:lnTo>
                  <a:lnTo>
                    <a:pt x="7620" y="119380"/>
                  </a:lnTo>
                  <a:lnTo>
                    <a:pt x="7620" y="116840"/>
                  </a:lnTo>
                  <a:close/>
                </a:path>
                <a:path w="7619" h="717550">
                  <a:moveTo>
                    <a:pt x="7620" y="119380"/>
                  </a:moveTo>
                  <a:lnTo>
                    <a:pt x="0" y="119380"/>
                  </a:lnTo>
                  <a:lnTo>
                    <a:pt x="0" y="123190"/>
                  </a:lnTo>
                  <a:lnTo>
                    <a:pt x="7620" y="123190"/>
                  </a:lnTo>
                  <a:lnTo>
                    <a:pt x="7620" y="119380"/>
                  </a:lnTo>
                  <a:close/>
                </a:path>
                <a:path w="7619" h="717550">
                  <a:moveTo>
                    <a:pt x="7620" y="123190"/>
                  </a:moveTo>
                  <a:lnTo>
                    <a:pt x="0" y="123190"/>
                  </a:lnTo>
                  <a:lnTo>
                    <a:pt x="0" y="125730"/>
                  </a:lnTo>
                  <a:lnTo>
                    <a:pt x="7620" y="125730"/>
                  </a:lnTo>
                  <a:lnTo>
                    <a:pt x="7620" y="123190"/>
                  </a:lnTo>
                  <a:close/>
                </a:path>
                <a:path w="7619" h="717550">
                  <a:moveTo>
                    <a:pt x="7620" y="125730"/>
                  </a:moveTo>
                  <a:lnTo>
                    <a:pt x="0" y="125730"/>
                  </a:lnTo>
                  <a:lnTo>
                    <a:pt x="0" y="129540"/>
                  </a:lnTo>
                  <a:lnTo>
                    <a:pt x="7620" y="129540"/>
                  </a:lnTo>
                  <a:lnTo>
                    <a:pt x="7620" y="125730"/>
                  </a:lnTo>
                  <a:close/>
                </a:path>
                <a:path w="7619" h="717550">
                  <a:moveTo>
                    <a:pt x="7620" y="129540"/>
                  </a:moveTo>
                  <a:lnTo>
                    <a:pt x="0" y="129540"/>
                  </a:lnTo>
                  <a:lnTo>
                    <a:pt x="0" y="132080"/>
                  </a:lnTo>
                  <a:lnTo>
                    <a:pt x="7620" y="132080"/>
                  </a:lnTo>
                  <a:lnTo>
                    <a:pt x="7620" y="129540"/>
                  </a:lnTo>
                  <a:close/>
                </a:path>
                <a:path w="7619" h="717550">
                  <a:moveTo>
                    <a:pt x="7620" y="132080"/>
                  </a:moveTo>
                  <a:lnTo>
                    <a:pt x="0" y="132080"/>
                  </a:lnTo>
                  <a:lnTo>
                    <a:pt x="0" y="135890"/>
                  </a:lnTo>
                  <a:lnTo>
                    <a:pt x="7620" y="135890"/>
                  </a:lnTo>
                  <a:lnTo>
                    <a:pt x="7620" y="132080"/>
                  </a:lnTo>
                  <a:close/>
                </a:path>
                <a:path w="7619" h="717550">
                  <a:moveTo>
                    <a:pt x="7620" y="135890"/>
                  </a:moveTo>
                  <a:lnTo>
                    <a:pt x="0" y="135890"/>
                  </a:lnTo>
                  <a:lnTo>
                    <a:pt x="0" y="138430"/>
                  </a:lnTo>
                  <a:lnTo>
                    <a:pt x="7620" y="138430"/>
                  </a:lnTo>
                  <a:lnTo>
                    <a:pt x="7620" y="135890"/>
                  </a:lnTo>
                  <a:close/>
                </a:path>
                <a:path w="7619" h="717550">
                  <a:moveTo>
                    <a:pt x="7620" y="138430"/>
                  </a:moveTo>
                  <a:lnTo>
                    <a:pt x="0" y="138430"/>
                  </a:lnTo>
                  <a:lnTo>
                    <a:pt x="0" y="144780"/>
                  </a:lnTo>
                  <a:lnTo>
                    <a:pt x="7620" y="144780"/>
                  </a:lnTo>
                  <a:lnTo>
                    <a:pt x="7620" y="138430"/>
                  </a:lnTo>
                  <a:close/>
                </a:path>
                <a:path w="7619" h="717550">
                  <a:moveTo>
                    <a:pt x="7620" y="144780"/>
                  </a:moveTo>
                  <a:lnTo>
                    <a:pt x="0" y="144780"/>
                  </a:lnTo>
                  <a:lnTo>
                    <a:pt x="0" y="148590"/>
                  </a:lnTo>
                  <a:lnTo>
                    <a:pt x="7620" y="148590"/>
                  </a:lnTo>
                  <a:lnTo>
                    <a:pt x="7620" y="144780"/>
                  </a:lnTo>
                  <a:close/>
                </a:path>
                <a:path w="7619" h="717550">
                  <a:moveTo>
                    <a:pt x="7620" y="148590"/>
                  </a:moveTo>
                  <a:lnTo>
                    <a:pt x="0" y="148590"/>
                  </a:lnTo>
                  <a:lnTo>
                    <a:pt x="0" y="151130"/>
                  </a:lnTo>
                  <a:lnTo>
                    <a:pt x="7620" y="151130"/>
                  </a:lnTo>
                  <a:lnTo>
                    <a:pt x="7620" y="148590"/>
                  </a:lnTo>
                  <a:close/>
                </a:path>
                <a:path w="7619" h="717550">
                  <a:moveTo>
                    <a:pt x="7620" y="151130"/>
                  </a:moveTo>
                  <a:lnTo>
                    <a:pt x="0" y="151130"/>
                  </a:lnTo>
                  <a:lnTo>
                    <a:pt x="0" y="154940"/>
                  </a:lnTo>
                  <a:lnTo>
                    <a:pt x="7620" y="154940"/>
                  </a:lnTo>
                  <a:lnTo>
                    <a:pt x="7620" y="151130"/>
                  </a:lnTo>
                  <a:close/>
                </a:path>
                <a:path w="7619" h="717550">
                  <a:moveTo>
                    <a:pt x="7620" y="154940"/>
                  </a:moveTo>
                  <a:lnTo>
                    <a:pt x="0" y="154940"/>
                  </a:lnTo>
                  <a:lnTo>
                    <a:pt x="0" y="157480"/>
                  </a:lnTo>
                  <a:lnTo>
                    <a:pt x="7620" y="157480"/>
                  </a:lnTo>
                  <a:lnTo>
                    <a:pt x="7620" y="154940"/>
                  </a:lnTo>
                  <a:close/>
                </a:path>
                <a:path w="7619" h="717550">
                  <a:moveTo>
                    <a:pt x="7620" y="157480"/>
                  </a:moveTo>
                  <a:lnTo>
                    <a:pt x="0" y="157480"/>
                  </a:lnTo>
                  <a:lnTo>
                    <a:pt x="0" y="163830"/>
                  </a:lnTo>
                  <a:lnTo>
                    <a:pt x="7620" y="163830"/>
                  </a:lnTo>
                  <a:lnTo>
                    <a:pt x="7620" y="157480"/>
                  </a:lnTo>
                  <a:close/>
                </a:path>
                <a:path w="7619" h="717550">
                  <a:moveTo>
                    <a:pt x="7620" y="163830"/>
                  </a:moveTo>
                  <a:lnTo>
                    <a:pt x="0" y="163830"/>
                  </a:lnTo>
                  <a:lnTo>
                    <a:pt x="0" y="167640"/>
                  </a:lnTo>
                  <a:lnTo>
                    <a:pt x="7620" y="167640"/>
                  </a:lnTo>
                  <a:lnTo>
                    <a:pt x="7620" y="163830"/>
                  </a:lnTo>
                  <a:close/>
                </a:path>
                <a:path w="7619" h="717550">
                  <a:moveTo>
                    <a:pt x="7620" y="167640"/>
                  </a:moveTo>
                  <a:lnTo>
                    <a:pt x="0" y="167640"/>
                  </a:lnTo>
                  <a:lnTo>
                    <a:pt x="0" y="176530"/>
                  </a:lnTo>
                  <a:lnTo>
                    <a:pt x="7620" y="176530"/>
                  </a:lnTo>
                  <a:lnTo>
                    <a:pt x="7620" y="167640"/>
                  </a:lnTo>
                  <a:close/>
                </a:path>
                <a:path w="7619" h="717550">
                  <a:moveTo>
                    <a:pt x="7620" y="176530"/>
                  </a:moveTo>
                  <a:lnTo>
                    <a:pt x="0" y="176530"/>
                  </a:lnTo>
                  <a:lnTo>
                    <a:pt x="0" y="180340"/>
                  </a:lnTo>
                  <a:lnTo>
                    <a:pt x="7620" y="180340"/>
                  </a:lnTo>
                  <a:lnTo>
                    <a:pt x="7620" y="176530"/>
                  </a:lnTo>
                  <a:close/>
                </a:path>
                <a:path w="7619" h="717550">
                  <a:moveTo>
                    <a:pt x="7620" y="180340"/>
                  </a:moveTo>
                  <a:lnTo>
                    <a:pt x="0" y="180340"/>
                  </a:lnTo>
                  <a:lnTo>
                    <a:pt x="0" y="182880"/>
                  </a:lnTo>
                  <a:lnTo>
                    <a:pt x="7620" y="182880"/>
                  </a:lnTo>
                  <a:lnTo>
                    <a:pt x="7620" y="180340"/>
                  </a:lnTo>
                  <a:close/>
                </a:path>
                <a:path w="7619" h="717550">
                  <a:moveTo>
                    <a:pt x="7620" y="182880"/>
                  </a:moveTo>
                  <a:lnTo>
                    <a:pt x="0" y="182880"/>
                  </a:lnTo>
                  <a:lnTo>
                    <a:pt x="0" y="186690"/>
                  </a:lnTo>
                  <a:lnTo>
                    <a:pt x="7620" y="186690"/>
                  </a:lnTo>
                  <a:lnTo>
                    <a:pt x="7620" y="182880"/>
                  </a:lnTo>
                  <a:close/>
                </a:path>
                <a:path w="7619" h="717550">
                  <a:moveTo>
                    <a:pt x="7620" y="186690"/>
                  </a:moveTo>
                  <a:lnTo>
                    <a:pt x="0" y="186690"/>
                  </a:lnTo>
                  <a:lnTo>
                    <a:pt x="0" y="189230"/>
                  </a:lnTo>
                  <a:lnTo>
                    <a:pt x="7620" y="189230"/>
                  </a:lnTo>
                  <a:lnTo>
                    <a:pt x="7620" y="186690"/>
                  </a:lnTo>
                  <a:close/>
                </a:path>
                <a:path w="7619" h="717550">
                  <a:moveTo>
                    <a:pt x="7620" y="189230"/>
                  </a:moveTo>
                  <a:lnTo>
                    <a:pt x="0" y="189230"/>
                  </a:lnTo>
                  <a:lnTo>
                    <a:pt x="0" y="193040"/>
                  </a:lnTo>
                  <a:lnTo>
                    <a:pt x="7620" y="193040"/>
                  </a:lnTo>
                  <a:lnTo>
                    <a:pt x="7620" y="189230"/>
                  </a:lnTo>
                  <a:close/>
                </a:path>
                <a:path w="7619" h="717550">
                  <a:moveTo>
                    <a:pt x="7620" y="193040"/>
                  </a:moveTo>
                  <a:lnTo>
                    <a:pt x="0" y="193040"/>
                  </a:lnTo>
                  <a:lnTo>
                    <a:pt x="0" y="195580"/>
                  </a:lnTo>
                  <a:lnTo>
                    <a:pt x="7620" y="195580"/>
                  </a:lnTo>
                  <a:lnTo>
                    <a:pt x="7620" y="193040"/>
                  </a:lnTo>
                  <a:close/>
                </a:path>
                <a:path w="7619" h="717550">
                  <a:moveTo>
                    <a:pt x="7620" y="195580"/>
                  </a:moveTo>
                  <a:lnTo>
                    <a:pt x="0" y="195580"/>
                  </a:lnTo>
                  <a:lnTo>
                    <a:pt x="0" y="199390"/>
                  </a:lnTo>
                  <a:lnTo>
                    <a:pt x="7620" y="199390"/>
                  </a:lnTo>
                  <a:lnTo>
                    <a:pt x="7620" y="195580"/>
                  </a:lnTo>
                  <a:close/>
                </a:path>
                <a:path w="7619" h="717550">
                  <a:moveTo>
                    <a:pt x="7620" y="199390"/>
                  </a:moveTo>
                  <a:lnTo>
                    <a:pt x="0" y="199390"/>
                  </a:lnTo>
                  <a:lnTo>
                    <a:pt x="0" y="201930"/>
                  </a:lnTo>
                  <a:lnTo>
                    <a:pt x="7620" y="201930"/>
                  </a:lnTo>
                  <a:lnTo>
                    <a:pt x="7620" y="199390"/>
                  </a:lnTo>
                  <a:close/>
                </a:path>
                <a:path w="7619" h="717550">
                  <a:moveTo>
                    <a:pt x="7620" y="201930"/>
                  </a:moveTo>
                  <a:lnTo>
                    <a:pt x="0" y="201930"/>
                  </a:lnTo>
                  <a:lnTo>
                    <a:pt x="0" y="205740"/>
                  </a:lnTo>
                  <a:lnTo>
                    <a:pt x="5080" y="205740"/>
                  </a:lnTo>
                  <a:lnTo>
                    <a:pt x="5080" y="204470"/>
                  </a:lnTo>
                  <a:lnTo>
                    <a:pt x="6350" y="204470"/>
                  </a:lnTo>
                  <a:lnTo>
                    <a:pt x="6350" y="203200"/>
                  </a:lnTo>
                  <a:lnTo>
                    <a:pt x="7620" y="203200"/>
                  </a:lnTo>
                  <a:lnTo>
                    <a:pt x="7620" y="201930"/>
                  </a:lnTo>
                  <a:close/>
                </a:path>
                <a:path w="7619" h="717550">
                  <a:moveTo>
                    <a:pt x="3810" y="205740"/>
                  </a:moveTo>
                  <a:lnTo>
                    <a:pt x="0" y="205740"/>
                  </a:lnTo>
                  <a:lnTo>
                    <a:pt x="0" y="208280"/>
                  </a:lnTo>
                  <a:lnTo>
                    <a:pt x="2540" y="208280"/>
                  </a:lnTo>
                  <a:lnTo>
                    <a:pt x="2540" y="207010"/>
                  </a:lnTo>
                  <a:lnTo>
                    <a:pt x="3810" y="207010"/>
                  </a:lnTo>
                  <a:lnTo>
                    <a:pt x="3810" y="205740"/>
                  </a:lnTo>
                  <a:close/>
                </a:path>
                <a:path w="7619" h="717550">
                  <a:moveTo>
                    <a:pt x="1269" y="208280"/>
                  </a:moveTo>
                  <a:lnTo>
                    <a:pt x="0" y="208280"/>
                  </a:lnTo>
                  <a:lnTo>
                    <a:pt x="0" y="209550"/>
                  </a:lnTo>
                  <a:lnTo>
                    <a:pt x="1269" y="209550"/>
                  </a:lnTo>
                  <a:lnTo>
                    <a:pt x="1269" y="208280"/>
                  </a:lnTo>
                  <a:close/>
                </a:path>
                <a:path w="7619" h="717550">
                  <a:moveTo>
                    <a:pt x="7620" y="715010"/>
                  </a:moveTo>
                  <a:lnTo>
                    <a:pt x="0" y="715010"/>
                  </a:lnTo>
                  <a:lnTo>
                    <a:pt x="0" y="717550"/>
                  </a:lnTo>
                  <a:lnTo>
                    <a:pt x="7620" y="717550"/>
                  </a:lnTo>
                  <a:lnTo>
                    <a:pt x="7620" y="715010"/>
                  </a:lnTo>
                  <a:close/>
                </a:path>
                <a:path w="7619" h="717550">
                  <a:moveTo>
                    <a:pt x="7620" y="711200"/>
                  </a:moveTo>
                  <a:lnTo>
                    <a:pt x="0" y="711200"/>
                  </a:lnTo>
                  <a:lnTo>
                    <a:pt x="0" y="713740"/>
                  </a:lnTo>
                  <a:lnTo>
                    <a:pt x="7620" y="713740"/>
                  </a:lnTo>
                  <a:lnTo>
                    <a:pt x="7620" y="711200"/>
                  </a:lnTo>
                  <a:close/>
                </a:path>
                <a:path w="7619" h="717550">
                  <a:moveTo>
                    <a:pt x="7620" y="708660"/>
                  </a:moveTo>
                  <a:lnTo>
                    <a:pt x="0" y="708660"/>
                  </a:lnTo>
                  <a:lnTo>
                    <a:pt x="0" y="709930"/>
                  </a:lnTo>
                  <a:lnTo>
                    <a:pt x="7620" y="709930"/>
                  </a:lnTo>
                  <a:lnTo>
                    <a:pt x="7620" y="708660"/>
                  </a:lnTo>
                  <a:close/>
                </a:path>
                <a:path w="7619" h="717550">
                  <a:moveTo>
                    <a:pt x="7620" y="704850"/>
                  </a:moveTo>
                  <a:lnTo>
                    <a:pt x="0" y="704850"/>
                  </a:lnTo>
                  <a:lnTo>
                    <a:pt x="0" y="707390"/>
                  </a:lnTo>
                  <a:lnTo>
                    <a:pt x="7620" y="707390"/>
                  </a:lnTo>
                  <a:lnTo>
                    <a:pt x="7620" y="704850"/>
                  </a:lnTo>
                  <a:close/>
                </a:path>
                <a:path w="7619" h="717550">
                  <a:moveTo>
                    <a:pt x="7620" y="702310"/>
                  </a:moveTo>
                  <a:lnTo>
                    <a:pt x="0" y="702310"/>
                  </a:lnTo>
                  <a:lnTo>
                    <a:pt x="0" y="703580"/>
                  </a:lnTo>
                  <a:lnTo>
                    <a:pt x="7620" y="703580"/>
                  </a:lnTo>
                  <a:lnTo>
                    <a:pt x="7620" y="702310"/>
                  </a:lnTo>
                  <a:close/>
                </a:path>
                <a:path w="7619" h="717550">
                  <a:moveTo>
                    <a:pt x="7620" y="698500"/>
                  </a:moveTo>
                  <a:lnTo>
                    <a:pt x="0" y="698500"/>
                  </a:lnTo>
                  <a:lnTo>
                    <a:pt x="0" y="701040"/>
                  </a:lnTo>
                  <a:lnTo>
                    <a:pt x="7620" y="701040"/>
                  </a:lnTo>
                  <a:lnTo>
                    <a:pt x="7620" y="698500"/>
                  </a:lnTo>
                  <a:close/>
                </a:path>
                <a:path w="7619" h="717550">
                  <a:moveTo>
                    <a:pt x="7620" y="695960"/>
                  </a:moveTo>
                  <a:lnTo>
                    <a:pt x="0" y="695960"/>
                  </a:lnTo>
                  <a:lnTo>
                    <a:pt x="0" y="697230"/>
                  </a:lnTo>
                  <a:lnTo>
                    <a:pt x="7620" y="697230"/>
                  </a:lnTo>
                  <a:lnTo>
                    <a:pt x="7620" y="695960"/>
                  </a:lnTo>
                  <a:close/>
                </a:path>
                <a:path w="7619" h="717550">
                  <a:moveTo>
                    <a:pt x="7620" y="692150"/>
                  </a:moveTo>
                  <a:lnTo>
                    <a:pt x="0" y="692150"/>
                  </a:lnTo>
                  <a:lnTo>
                    <a:pt x="0" y="694690"/>
                  </a:lnTo>
                  <a:lnTo>
                    <a:pt x="7620" y="694690"/>
                  </a:lnTo>
                  <a:lnTo>
                    <a:pt x="7620" y="692150"/>
                  </a:lnTo>
                  <a:close/>
                </a:path>
                <a:path w="7619" h="717550">
                  <a:moveTo>
                    <a:pt x="7620" y="689610"/>
                  </a:moveTo>
                  <a:lnTo>
                    <a:pt x="0" y="689610"/>
                  </a:lnTo>
                  <a:lnTo>
                    <a:pt x="0" y="690880"/>
                  </a:lnTo>
                  <a:lnTo>
                    <a:pt x="7620" y="690880"/>
                  </a:lnTo>
                  <a:lnTo>
                    <a:pt x="7620" y="689610"/>
                  </a:lnTo>
                  <a:close/>
                </a:path>
                <a:path w="7619" h="717550">
                  <a:moveTo>
                    <a:pt x="7620" y="685800"/>
                  </a:moveTo>
                  <a:lnTo>
                    <a:pt x="0" y="685800"/>
                  </a:lnTo>
                  <a:lnTo>
                    <a:pt x="0" y="688340"/>
                  </a:lnTo>
                  <a:lnTo>
                    <a:pt x="7620" y="688340"/>
                  </a:lnTo>
                  <a:lnTo>
                    <a:pt x="7620" y="685800"/>
                  </a:lnTo>
                  <a:close/>
                </a:path>
                <a:path w="7619" h="717550">
                  <a:moveTo>
                    <a:pt x="7620" y="683260"/>
                  </a:moveTo>
                  <a:lnTo>
                    <a:pt x="0" y="683260"/>
                  </a:lnTo>
                  <a:lnTo>
                    <a:pt x="0" y="684530"/>
                  </a:lnTo>
                  <a:lnTo>
                    <a:pt x="7620" y="684530"/>
                  </a:lnTo>
                  <a:lnTo>
                    <a:pt x="7620" y="683260"/>
                  </a:lnTo>
                  <a:close/>
                </a:path>
                <a:path w="7619" h="717550">
                  <a:moveTo>
                    <a:pt x="7620" y="679450"/>
                  </a:moveTo>
                  <a:lnTo>
                    <a:pt x="0" y="679450"/>
                  </a:lnTo>
                  <a:lnTo>
                    <a:pt x="0" y="681990"/>
                  </a:lnTo>
                  <a:lnTo>
                    <a:pt x="7620" y="681990"/>
                  </a:lnTo>
                  <a:lnTo>
                    <a:pt x="7620" y="679450"/>
                  </a:lnTo>
                  <a:close/>
                </a:path>
                <a:path w="7619" h="717550">
                  <a:moveTo>
                    <a:pt x="7620" y="676910"/>
                  </a:moveTo>
                  <a:lnTo>
                    <a:pt x="0" y="676910"/>
                  </a:lnTo>
                  <a:lnTo>
                    <a:pt x="0" y="678180"/>
                  </a:lnTo>
                  <a:lnTo>
                    <a:pt x="7620" y="678180"/>
                  </a:lnTo>
                  <a:lnTo>
                    <a:pt x="7620" y="676910"/>
                  </a:lnTo>
                  <a:close/>
                </a:path>
                <a:path w="7619" h="717550">
                  <a:moveTo>
                    <a:pt x="7620" y="673100"/>
                  </a:moveTo>
                  <a:lnTo>
                    <a:pt x="0" y="673100"/>
                  </a:lnTo>
                  <a:lnTo>
                    <a:pt x="0" y="675640"/>
                  </a:lnTo>
                  <a:lnTo>
                    <a:pt x="7620" y="675640"/>
                  </a:lnTo>
                  <a:lnTo>
                    <a:pt x="7620" y="673100"/>
                  </a:lnTo>
                  <a:close/>
                </a:path>
                <a:path w="7619" h="717550">
                  <a:moveTo>
                    <a:pt x="7620" y="670560"/>
                  </a:moveTo>
                  <a:lnTo>
                    <a:pt x="0" y="670560"/>
                  </a:lnTo>
                  <a:lnTo>
                    <a:pt x="0" y="671830"/>
                  </a:lnTo>
                  <a:lnTo>
                    <a:pt x="7620" y="671830"/>
                  </a:lnTo>
                  <a:lnTo>
                    <a:pt x="7620" y="670560"/>
                  </a:lnTo>
                  <a:close/>
                </a:path>
                <a:path w="7619" h="717550">
                  <a:moveTo>
                    <a:pt x="7620" y="666750"/>
                  </a:moveTo>
                  <a:lnTo>
                    <a:pt x="0" y="666750"/>
                  </a:lnTo>
                  <a:lnTo>
                    <a:pt x="0" y="669290"/>
                  </a:lnTo>
                  <a:lnTo>
                    <a:pt x="7620" y="669290"/>
                  </a:lnTo>
                  <a:lnTo>
                    <a:pt x="7620" y="666750"/>
                  </a:lnTo>
                  <a:close/>
                </a:path>
                <a:path w="7619" h="717550">
                  <a:moveTo>
                    <a:pt x="7620" y="664210"/>
                  </a:moveTo>
                  <a:lnTo>
                    <a:pt x="0" y="664210"/>
                  </a:lnTo>
                  <a:lnTo>
                    <a:pt x="0" y="665480"/>
                  </a:lnTo>
                  <a:lnTo>
                    <a:pt x="7620" y="665480"/>
                  </a:lnTo>
                  <a:lnTo>
                    <a:pt x="7620" y="664210"/>
                  </a:lnTo>
                  <a:close/>
                </a:path>
                <a:path w="7619" h="717550">
                  <a:moveTo>
                    <a:pt x="7620" y="660400"/>
                  </a:moveTo>
                  <a:lnTo>
                    <a:pt x="0" y="660400"/>
                  </a:lnTo>
                  <a:lnTo>
                    <a:pt x="0" y="662940"/>
                  </a:lnTo>
                  <a:lnTo>
                    <a:pt x="7620" y="662940"/>
                  </a:lnTo>
                  <a:lnTo>
                    <a:pt x="7620" y="660400"/>
                  </a:lnTo>
                  <a:close/>
                </a:path>
                <a:path w="7619" h="717550">
                  <a:moveTo>
                    <a:pt x="7620" y="657860"/>
                  </a:moveTo>
                  <a:lnTo>
                    <a:pt x="0" y="657860"/>
                  </a:lnTo>
                  <a:lnTo>
                    <a:pt x="0" y="659130"/>
                  </a:lnTo>
                  <a:lnTo>
                    <a:pt x="7620" y="659130"/>
                  </a:lnTo>
                  <a:lnTo>
                    <a:pt x="7620" y="657860"/>
                  </a:lnTo>
                  <a:close/>
                </a:path>
                <a:path w="7619" h="717550">
                  <a:moveTo>
                    <a:pt x="7620" y="652780"/>
                  </a:moveTo>
                  <a:lnTo>
                    <a:pt x="0" y="652780"/>
                  </a:lnTo>
                  <a:lnTo>
                    <a:pt x="0" y="656590"/>
                  </a:lnTo>
                  <a:lnTo>
                    <a:pt x="7620" y="656590"/>
                  </a:lnTo>
                  <a:lnTo>
                    <a:pt x="7620" y="652780"/>
                  </a:lnTo>
                  <a:close/>
                </a:path>
                <a:path w="7619" h="717550">
                  <a:moveTo>
                    <a:pt x="7620" y="646430"/>
                  </a:moveTo>
                  <a:lnTo>
                    <a:pt x="0" y="646430"/>
                  </a:lnTo>
                  <a:lnTo>
                    <a:pt x="0" y="651510"/>
                  </a:lnTo>
                  <a:lnTo>
                    <a:pt x="7620" y="651510"/>
                  </a:lnTo>
                  <a:lnTo>
                    <a:pt x="7620" y="646430"/>
                  </a:lnTo>
                  <a:close/>
                </a:path>
                <a:path w="7619" h="717550">
                  <a:moveTo>
                    <a:pt x="7620" y="640080"/>
                  </a:moveTo>
                  <a:lnTo>
                    <a:pt x="0" y="640080"/>
                  </a:lnTo>
                  <a:lnTo>
                    <a:pt x="0" y="645160"/>
                  </a:lnTo>
                  <a:lnTo>
                    <a:pt x="7620" y="645160"/>
                  </a:lnTo>
                  <a:lnTo>
                    <a:pt x="7620" y="640080"/>
                  </a:lnTo>
                  <a:close/>
                </a:path>
                <a:path w="7619" h="717550">
                  <a:moveTo>
                    <a:pt x="7620" y="633730"/>
                  </a:moveTo>
                  <a:lnTo>
                    <a:pt x="0" y="633730"/>
                  </a:lnTo>
                  <a:lnTo>
                    <a:pt x="0" y="638810"/>
                  </a:lnTo>
                  <a:lnTo>
                    <a:pt x="7620" y="638810"/>
                  </a:lnTo>
                  <a:lnTo>
                    <a:pt x="7620" y="633730"/>
                  </a:lnTo>
                  <a:close/>
                </a:path>
                <a:path w="7619" h="717550">
                  <a:moveTo>
                    <a:pt x="7620" y="627380"/>
                  </a:moveTo>
                  <a:lnTo>
                    <a:pt x="0" y="627380"/>
                  </a:lnTo>
                  <a:lnTo>
                    <a:pt x="0" y="632460"/>
                  </a:lnTo>
                  <a:lnTo>
                    <a:pt x="7620" y="632460"/>
                  </a:lnTo>
                  <a:lnTo>
                    <a:pt x="7620" y="627380"/>
                  </a:lnTo>
                  <a:close/>
                </a:path>
                <a:path w="7619" h="717550">
                  <a:moveTo>
                    <a:pt x="7620" y="621030"/>
                  </a:moveTo>
                  <a:lnTo>
                    <a:pt x="0" y="621030"/>
                  </a:lnTo>
                  <a:lnTo>
                    <a:pt x="0" y="626110"/>
                  </a:lnTo>
                  <a:lnTo>
                    <a:pt x="7620" y="626110"/>
                  </a:lnTo>
                  <a:lnTo>
                    <a:pt x="7620" y="621030"/>
                  </a:lnTo>
                  <a:close/>
                </a:path>
                <a:path w="7619" h="717550">
                  <a:moveTo>
                    <a:pt x="7620" y="614680"/>
                  </a:moveTo>
                  <a:lnTo>
                    <a:pt x="0" y="614680"/>
                  </a:lnTo>
                  <a:lnTo>
                    <a:pt x="0" y="619760"/>
                  </a:lnTo>
                  <a:lnTo>
                    <a:pt x="7620" y="619760"/>
                  </a:lnTo>
                  <a:lnTo>
                    <a:pt x="7620" y="614680"/>
                  </a:lnTo>
                  <a:close/>
                </a:path>
                <a:path w="7619" h="717550">
                  <a:moveTo>
                    <a:pt x="7620" y="608330"/>
                  </a:moveTo>
                  <a:lnTo>
                    <a:pt x="0" y="608330"/>
                  </a:lnTo>
                  <a:lnTo>
                    <a:pt x="0" y="613410"/>
                  </a:lnTo>
                  <a:lnTo>
                    <a:pt x="7620" y="613410"/>
                  </a:lnTo>
                  <a:lnTo>
                    <a:pt x="7620" y="608330"/>
                  </a:lnTo>
                  <a:close/>
                </a:path>
                <a:path w="7619" h="717550">
                  <a:moveTo>
                    <a:pt x="7620" y="601980"/>
                  </a:moveTo>
                  <a:lnTo>
                    <a:pt x="0" y="601980"/>
                  </a:lnTo>
                  <a:lnTo>
                    <a:pt x="0" y="607060"/>
                  </a:lnTo>
                  <a:lnTo>
                    <a:pt x="7620" y="607060"/>
                  </a:lnTo>
                  <a:lnTo>
                    <a:pt x="7620" y="601980"/>
                  </a:lnTo>
                  <a:close/>
                </a:path>
                <a:path w="7619" h="717550">
                  <a:moveTo>
                    <a:pt x="7620" y="595630"/>
                  </a:moveTo>
                  <a:lnTo>
                    <a:pt x="0" y="595630"/>
                  </a:lnTo>
                  <a:lnTo>
                    <a:pt x="0" y="600710"/>
                  </a:lnTo>
                  <a:lnTo>
                    <a:pt x="7620" y="600710"/>
                  </a:lnTo>
                  <a:lnTo>
                    <a:pt x="7620" y="595630"/>
                  </a:lnTo>
                  <a:close/>
                </a:path>
                <a:path w="7619" h="717550">
                  <a:moveTo>
                    <a:pt x="7620" y="589280"/>
                  </a:moveTo>
                  <a:lnTo>
                    <a:pt x="0" y="589280"/>
                  </a:lnTo>
                  <a:lnTo>
                    <a:pt x="0" y="594360"/>
                  </a:lnTo>
                  <a:lnTo>
                    <a:pt x="7620" y="594360"/>
                  </a:lnTo>
                  <a:lnTo>
                    <a:pt x="7620" y="589280"/>
                  </a:lnTo>
                  <a:close/>
                </a:path>
                <a:path w="7619" h="717550">
                  <a:moveTo>
                    <a:pt x="7620" y="582930"/>
                  </a:moveTo>
                  <a:lnTo>
                    <a:pt x="0" y="582930"/>
                  </a:lnTo>
                  <a:lnTo>
                    <a:pt x="0" y="588010"/>
                  </a:lnTo>
                  <a:lnTo>
                    <a:pt x="7620" y="588010"/>
                  </a:lnTo>
                  <a:lnTo>
                    <a:pt x="7620" y="582930"/>
                  </a:lnTo>
                  <a:close/>
                </a:path>
                <a:path w="7619" h="717550">
                  <a:moveTo>
                    <a:pt x="7620" y="576580"/>
                  </a:moveTo>
                  <a:lnTo>
                    <a:pt x="0" y="576580"/>
                  </a:lnTo>
                  <a:lnTo>
                    <a:pt x="0" y="581660"/>
                  </a:lnTo>
                  <a:lnTo>
                    <a:pt x="7620" y="581660"/>
                  </a:lnTo>
                  <a:lnTo>
                    <a:pt x="7620" y="576580"/>
                  </a:lnTo>
                  <a:close/>
                </a:path>
                <a:path w="7619" h="717550">
                  <a:moveTo>
                    <a:pt x="7620" y="568960"/>
                  </a:moveTo>
                  <a:lnTo>
                    <a:pt x="0" y="568960"/>
                  </a:lnTo>
                  <a:lnTo>
                    <a:pt x="0" y="575310"/>
                  </a:lnTo>
                  <a:lnTo>
                    <a:pt x="7620" y="575310"/>
                  </a:lnTo>
                  <a:lnTo>
                    <a:pt x="7620" y="568960"/>
                  </a:lnTo>
                  <a:close/>
                </a:path>
                <a:path w="7619" h="717550">
                  <a:moveTo>
                    <a:pt x="7620" y="563880"/>
                  </a:moveTo>
                  <a:lnTo>
                    <a:pt x="0" y="563880"/>
                  </a:lnTo>
                  <a:lnTo>
                    <a:pt x="0" y="567690"/>
                  </a:lnTo>
                  <a:lnTo>
                    <a:pt x="7620" y="567690"/>
                  </a:lnTo>
                  <a:lnTo>
                    <a:pt x="7620" y="563880"/>
                  </a:lnTo>
                  <a:close/>
                </a:path>
                <a:path w="7619" h="717550">
                  <a:moveTo>
                    <a:pt x="7620" y="557530"/>
                  </a:moveTo>
                  <a:lnTo>
                    <a:pt x="0" y="557530"/>
                  </a:lnTo>
                  <a:lnTo>
                    <a:pt x="0" y="562610"/>
                  </a:lnTo>
                  <a:lnTo>
                    <a:pt x="7620" y="562610"/>
                  </a:lnTo>
                  <a:lnTo>
                    <a:pt x="7620" y="557530"/>
                  </a:lnTo>
                  <a:close/>
                </a:path>
                <a:path w="7619" h="717550">
                  <a:moveTo>
                    <a:pt x="7620" y="549910"/>
                  </a:moveTo>
                  <a:lnTo>
                    <a:pt x="0" y="549910"/>
                  </a:lnTo>
                  <a:lnTo>
                    <a:pt x="0" y="556260"/>
                  </a:lnTo>
                  <a:lnTo>
                    <a:pt x="7620" y="556260"/>
                  </a:lnTo>
                  <a:lnTo>
                    <a:pt x="7620" y="549910"/>
                  </a:lnTo>
                  <a:close/>
                </a:path>
                <a:path w="7619" h="717550">
                  <a:moveTo>
                    <a:pt x="7620" y="544830"/>
                  </a:moveTo>
                  <a:lnTo>
                    <a:pt x="0" y="544830"/>
                  </a:lnTo>
                  <a:lnTo>
                    <a:pt x="0" y="548640"/>
                  </a:lnTo>
                  <a:lnTo>
                    <a:pt x="7620" y="548640"/>
                  </a:lnTo>
                  <a:lnTo>
                    <a:pt x="7620" y="544830"/>
                  </a:lnTo>
                  <a:close/>
                </a:path>
                <a:path w="7619" h="717550">
                  <a:moveTo>
                    <a:pt x="7620" y="538480"/>
                  </a:moveTo>
                  <a:lnTo>
                    <a:pt x="0" y="538480"/>
                  </a:lnTo>
                  <a:lnTo>
                    <a:pt x="0" y="543560"/>
                  </a:lnTo>
                  <a:lnTo>
                    <a:pt x="7620" y="543560"/>
                  </a:lnTo>
                  <a:lnTo>
                    <a:pt x="7620" y="538480"/>
                  </a:lnTo>
                  <a:close/>
                </a:path>
                <a:path w="7619" h="717550">
                  <a:moveTo>
                    <a:pt x="7620" y="532130"/>
                  </a:moveTo>
                  <a:lnTo>
                    <a:pt x="0" y="532130"/>
                  </a:lnTo>
                  <a:lnTo>
                    <a:pt x="0" y="537210"/>
                  </a:lnTo>
                  <a:lnTo>
                    <a:pt x="7620" y="537210"/>
                  </a:lnTo>
                  <a:lnTo>
                    <a:pt x="7620" y="532130"/>
                  </a:lnTo>
                  <a:close/>
                </a:path>
                <a:path w="7619" h="717550">
                  <a:moveTo>
                    <a:pt x="7620" y="525780"/>
                  </a:moveTo>
                  <a:lnTo>
                    <a:pt x="0" y="525780"/>
                  </a:lnTo>
                  <a:lnTo>
                    <a:pt x="0" y="530860"/>
                  </a:lnTo>
                  <a:lnTo>
                    <a:pt x="7620" y="530860"/>
                  </a:lnTo>
                  <a:lnTo>
                    <a:pt x="7620" y="525780"/>
                  </a:lnTo>
                  <a:close/>
                </a:path>
                <a:path w="7619" h="717550">
                  <a:moveTo>
                    <a:pt x="7620" y="519430"/>
                  </a:moveTo>
                  <a:lnTo>
                    <a:pt x="0" y="519430"/>
                  </a:lnTo>
                  <a:lnTo>
                    <a:pt x="0" y="524510"/>
                  </a:lnTo>
                  <a:lnTo>
                    <a:pt x="7620" y="524510"/>
                  </a:lnTo>
                  <a:lnTo>
                    <a:pt x="7620" y="519430"/>
                  </a:lnTo>
                  <a:close/>
                </a:path>
                <a:path w="7619" h="717550">
                  <a:moveTo>
                    <a:pt x="3810" y="513080"/>
                  </a:moveTo>
                  <a:lnTo>
                    <a:pt x="0" y="513080"/>
                  </a:lnTo>
                  <a:lnTo>
                    <a:pt x="0" y="518160"/>
                  </a:lnTo>
                  <a:lnTo>
                    <a:pt x="7620" y="518160"/>
                  </a:lnTo>
                  <a:lnTo>
                    <a:pt x="7620" y="515620"/>
                  </a:lnTo>
                  <a:lnTo>
                    <a:pt x="6350" y="515620"/>
                  </a:lnTo>
                  <a:lnTo>
                    <a:pt x="6350" y="514350"/>
                  </a:lnTo>
                  <a:lnTo>
                    <a:pt x="3810" y="514350"/>
                  </a:lnTo>
                  <a:lnTo>
                    <a:pt x="3810" y="513080"/>
                  </a:lnTo>
                  <a:close/>
                </a:path>
                <a:path w="7619" h="717550">
                  <a:moveTo>
                    <a:pt x="2540" y="511810"/>
                  </a:moveTo>
                  <a:lnTo>
                    <a:pt x="1270" y="511810"/>
                  </a:lnTo>
                  <a:lnTo>
                    <a:pt x="1270" y="513080"/>
                  </a:lnTo>
                  <a:lnTo>
                    <a:pt x="2540" y="513080"/>
                  </a:lnTo>
                  <a:lnTo>
                    <a:pt x="2540" y="511810"/>
                  </a:lnTo>
                  <a:close/>
                </a:path>
              </a:pathLst>
            </a:custGeom>
            <a:solidFill>
              <a:srgbClr val="3D00F6"/>
            </a:solidFill>
          </p:spPr>
          <p:txBody>
            <a:bodyPr bIns="0" lIns="0" rIns="0" rtlCol="0" tIns="0" wrap="square"/>
            <a:p/>
          </p:txBody>
        </p:sp>
        <p:sp>
          <p:nvSpPr>
            <p:cNvPr id="1050500" name="object 1808"/>
            <p:cNvSpPr/>
            <p:nvPr/>
          </p:nvSpPr>
          <p:spPr>
            <a:xfrm>
              <a:off x="2555239" y="5796280"/>
              <a:ext cx="6350" cy="717550"/>
            </a:xfrm>
            <a:custGeom>
              <a:avLst/>
              <a:ahLst/>
              <a:rect l="l" t="t" r="r" b="b"/>
              <a:pathLst>
                <a:path w="6350" h="717550">
                  <a:moveTo>
                    <a:pt x="6350" y="0"/>
                  </a:moveTo>
                  <a:lnTo>
                    <a:pt x="5080" y="0"/>
                  </a:lnTo>
                  <a:lnTo>
                    <a:pt x="5080" y="1270"/>
                  </a:lnTo>
                  <a:lnTo>
                    <a:pt x="0" y="1270"/>
                  </a:lnTo>
                  <a:lnTo>
                    <a:pt x="0" y="5080"/>
                  </a:lnTo>
                  <a:lnTo>
                    <a:pt x="6350" y="5080"/>
                  </a:lnTo>
                  <a:lnTo>
                    <a:pt x="6350" y="0"/>
                  </a:lnTo>
                  <a:close/>
                </a:path>
                <a:path w="6350" h="717550">
                  <a:moveTo>
                    <a:pt x="6350" y="5080"/>
                  </a:moveTo>
                  <a:lnTo>
                    <a:pt x="0" y="5080"/>
                  </a:lnTo>
                  <a:lnTo>
                    <a:pt x="0" y="8890"/>
                  </a:lnTo>
                  <a:lnTo>
                    <a:pt x="6350" y="8890"/>
                  </a:lnTo>
                  <a:lnTo>
                    <a:pt x="6350" y="5080"/>
                  </a:lnTo>
                  <a:close/>
                </a:path>
                <a:path w="6350" h="717550">
                  <a:moveTo>
                    <a:pt x="6350" y="8890"/>
                  </a:moveTo>
                  <a:lnTo>
                    <a:pt x="0" y="8890"/>
                  </a:lnTo>
                  <a:lnTo>
                    <a:pt x="0" y="11430"/>
                  </a:lnTo>
                  <a:lnTo>
                    <a:pt x="6350" y="11430"/>
                  </a:lnTo>
                  <a:lnTo>
                    <a:pt x="6350" y="8890"/>
                  </a:lnTo>
                  <a:close/>
                </a:path>
                <a:path w="6350" h="717550">
                  <a:moveTo>
                    <a:pt x="6350" y="11430"/>
                  </a:moveTo>
                  <a:lnTo>
                    <a:pt x="0" y="11430"/>
                  </a:lnTo>
                  <a:lnTo>
                    <a:pt x="0" y="17780"/>
                  </a:lnTo>
                  <a:lnTo>
                    <a:pt x="6350" y="17780"/>
                  </a:lnTo>
                  <a:lnTo>
                    <a:pt x="6350" y="11430"/>
                  </a:lnTo>
                  <a:close/>
                </a:path>
                <a:path w="6350" h="717550">
                  <a:moveTo>
                    <a:pt x="6350" y="17780"/>
                  </a:moveTo>
                  <a:lnTo>
                    <a:pt x="0" y="17780"/>
                  </a:lnTo>
                  <a:lnTo>
                    <a:pt x="0" y="21590"/>
                  </a:lnTo>
                  <a:lnTo>
                    <a:pt x="6350" y="21590"/>
                  </a:lnTo>
                  <a:lnTo>
                    <a:pt x="6350" y="17780"/>
                  </a:lnTo>
                  <a:close/>
                </a:path>
                <a:path w="6350" h="717550">
                  <a:moveTo>
                    <a:pt x="6350" y="21590"/>
                  </a:moveTo>
                  <a:lnTo>
                    <a:pt x="0" y="21590"/>
                  </a:lnTo>
                  <a:lnTo>
                    <a:pt x="0" y="27940"/>
                  </a:lnTo>
                  <a:lnTo>
                    <a:pt x="6350" y="27940"/>
                  </a:lnTo>
                  <a:lnTo>
                    <a:pt x="6350" y="21590"/>
                  </a:lnTo>
                  <a:close/>
                </a:path>
                <a:path w="6350" h="717550">
                  <a:moveTo>
                    <a:pt x="6350" y="27940"/>
                  </a:moveTo>
                  <a:lnTo>
                    <a:pt x="0" y="27940"/>
                  </a:lnTo>
                  <a:lnTo>
                    <a:pt x="0" y="40640"/>
                  </a:lnTo>
                  <a:lnTo>
                    <a:pt x="6350" y="40640"/>
                  </a:lnTo>
                  <a:lnTo>
                    <a:pt x="6350" y="27940"/>
                  </a:lnTo>
                  <a:close/>
                </a:path>
                <a:path w="6350" h="717550">
                  <a:moveTo>
                    <a:pt x="6350" y="40640"/>
                  </a:moveTo>
                  <a:lnTo>
                    <a:pt x="0" y="40640"/>
                  </a:lnTo>
                  <a:lnTo>
                    <a:pt x="0" y="43180"/>
                  </a:lnTo>
                  <a:lnTo>
                    <a:pt x="6350" y="43180"/>
                  </a:lnTo>
                  <a:lnTo>
                    <a:pt x="6350" y="40640"/>
                  </a:lnTo>
                  <a:close/>
                </a:path>
                <a:path w="6350" h="717550">
                  <a:moveTo>
                    <a:pt x="6350" y="43180"/>
                  </a:moveTo>
                  <a:lnTo>
                    <a:pt x="0" y="43180"/>
                  </a:lnTo>
                  <a:lnTo>
                    <a:pt x="0" y="46990"/>
                  </a:lnTo>
                  <a:lnTo>
                    <a:pt x="6350" y="46990"/>
                  </a:lnTo>
                  <a:lnTo>
                    <a:pt x="6350" y="43180"/>
                  </a:lnTo>
                  <a:close/>
                </a:path>
                <a:path w="6350" h="717550">
                  <a:moveTo>
                    <a:pt x="6350" y="46990"/>
                  </a:moveTo>
                  <a:lnTo>
                    <a:pt x="0" y="46990"/>
                  </a:lnTo>
                  <a:lnTo>
                    <a:pt x="0" y="49530"/>
                  </a:lnTo>
                  <a:lnTo>
                    <a:pt x="6350" y="49530"/>
                  </a:lnTo>
                  <a:lnTo>
                    <a:pt x="6350" y="46990"/>
                  </a:lnTo>
                  <a:close/>
                </a:path>
                <a:path w="6350" h="717550">
                  <a:moveTo>
                    <a:pt x="6350" y="49530"/>
                  </a:moveTo>
                  <a:lnTo>
                    <a:pt x="0" y="49530"/>
                  </a:lnTo>
                  <a:lnTo>
                    <a:pt x="0" y="53340"/>
                  </a:lnTo>
                  <a:lnTo>
                    <a:pt x="6350" y="53340"/>
                  </a:lnTo>
                  <a:lnTo>
                    <a:pt x="6350" y="49530"/>
                  </a:lnTo>
                  <a:close/>
                </a:path>
                <a:path w="6350" h="717550">
                  <a:moveTo>
                    <a:pt x="6350" y="53340"/>
                  </a:moveTo>
                  <a:lnTo>
                    <a:pt x="0" y="53340"/>
                  </a:lnTo>
                  <a:lnTo>
                    <a:pt x="0" y="55880"/>
                  </a:lnTo>
                  <a:lnTo>
                    <a:pt x="6350" y="55880"/>
                  </a:lnTo>
                  <a:lnTo>
                    <a:pt x="6350" y="53340"/>
                  </a:lnTo>
                  <a:close/>
                </a:path>
                <a:path w="6350" h="717550">
                  <a:moveTo>
                    <a:pt x="6350" y="55880"/>
                  </a:moveTo>
                  <a:lnTo>
                    <a:pt x="0" y="55880"/>
                  </a:lnTo>
                  <a:lnTo>
                    <a:pt x="0" y="59690"/>
                  </a:lnTo>
                  <a:lnTo>
                    <a:pt x="6350" y="59690"/>
                  </a:lnTo>
                  <a:lnTo>
                    <a:pt x="6350" y="55880"/>
                  </a:lnTo>
                  <a:close/>
                </a:path>
                <a:path w="6350" h="717550">
                  <a:moveTo>
                    <a:pt x="6350" y="59690"/>
                  </a:moveTo>
                  <a:lnTo>
                    <a:pt x="0" y="59690"/>
                  </a:lnTo>
                  <a:lnTo>
                    <a:pt x="0" y="62230"/>
                  </a:lnTo>
                  <a:lnTo>
                    <a:pt x="6350" y="62230"/>
                  </a:lnTo>
                  <a:lnTo>
                    <a:pt x="6350" y="59690"/>
                  </a:lnTo>
                  <a:close/>
                </a:path>
                <a:path w="6350" h="717550">
                  <a:moveTo>
                    <a:pt x="6350" y="62230"/>
                  </a:moveTo>
                  <a:lnTo>
                    <a:pt x="0" y="62230"/>
                  </a:lnTo>
                  <a:lnTo>
                    <a:pt x="0" y="68580"/>
                  </a:lnTo>
                  <a:lnTo>
                    <a:pt x="6350" y="68580"/>
                  </a:lnTo>
                  <a:lnTo>
                    <a:pt x="6350" y="62230"/>
                  </a:lnTo>
                  <a:close/>
                </a:path>
                <a:path w="6350" h="717550">
                  <a:moveTo>
                    <a:pt x="6350" y="68580"/>
                  </a:moveTo>
                  <a:lnTo>
                    <a:pt x="0" y="68580"/>
                  </a:lnTo>
                  <a:lnTo>
                    <a:pt x="0" y="72390"/>
                  </a:lnTo>
                  <a:lnTo>
                    <a:pt x="6350" y="72390"/>
                  </a:lnTo>
                  <a:lnTo>
                    <a:pt x="6350" y="68580"/>
                  </a:lnTo>
                  <a:close/>
                </a:path>
                <a:path w="6350" h="717550">
                  <a:moveTo>
                    <a:pt x="6350" y="72390"/>
                  </a:moveTo>
                  <a:lnTo>
                    <a:pt x="0" y="72390"/>
                  </a:lnTo>
                  <a:lnTo>
                    <a:pt x="0" y="78740"/>
                  </a:lnTo>
                  <a:lnTo>
                    <a:pt x="6350" y="78740"/>
                  </a:lnTo>
                  <a:lnTo>
                    <a:pt x="6350" y="72390"/>
                  </a:lnTo>
                  <a:close/>
                </a:path>
                <a:path w="6350" h="717550">
                  <a:moveTo>
                    <a:pt x="6350" y="78740"/>
                  </a:moveTo>
                  <a:lnTo>
                    <a:pt x="0" y="78740"/>
                  </a:lnTo>
                  <a:lnTo>
                    <a:pt x="0" y="81280"/>
                  </a:lnTo>
                  <a:lnTo>
                    <a:pt x="6350" y="81280"/>
                  </a:lnTo>
                  <a:lnTo>
                    <a:pt x="6350" y="78740"/>
                  </a:lnTo>
                  <a:close/>
                </a:path>
                <a:path w="6350" h="717550">
                  <a:moveTo>
                    <a:pt x="6350" y="81280"/>
                  </a:moveTo>
                  <a:lnTo>
                    <a:pt x="0" y="81280"/>
                  </a:lnTo>
                  <a:lnTo>
                    <a:pt x="0" y="85090"/>
                  </a:lnTo>
                  <a:lnTo>
                    <a:pt x="6350" y="85090"/>
                  </a:lnTo>
                  <a:lnTo>
                    <a:pt x="6350" y="81280"/>
                  </a:lnTo>
                  <a:close/>
                </a:path>
                <a:path w="6350" h="717550">
                  <a:moveTo>
                    <a:pt x="6350" y="85090"/>
                  </a:moveTo>
                  <a:lnTo>
                    <a:pt x="0" y="85090"/>
                  </a:lnTo>
                  <a:lnTo>
                    <a:pt x="0" y="91440"/>
                  </a:lnTo>
                  <a:lnTo>
                    <a:pt x="6350" y="91440"/>
                  </a:lnTo>
                  <a:lnTo>
                    <a:pt x="6350" y="85090"/>
                  </a:lnTo>
                  <a:close/>
                </a:path>
                <a:path w="6350" h="717550">
                  <a:moveTo>
                    <a:pt x="6350" y="91440"/>
                  </a:moveTo>
                  <a:lnTo>
                    <a:pt x="0" y="91440"/>
                  </a:lnTo>
                  <a:lnTo>
                    <a:pt x="0" y="93980"/>
                  </a:lnTo>
                  <a:lnTo>
                    <a:pt x="6350" y="93980"/>
                  </a:lnTo>
                  <a:lnTo>
                    <a:pt x="6350" y="91440"/>
                  </a:lnTo>
                  <a:close/>
                </a:path>
                <a:path w="6350" h="717550">
                  <a:moveTo>
                    <a:pt x="6350" y="93980"/>
                  </a:moveTo>
                  <a:lnTo>
                    <a:pt x="0" y="93980"/>
                  </a:lnTo>
                  <a:lnTo>
                    <a:pt x="0" y="97790"/>
                  </a:lnTo>
                  <a:lnTo>
                    <a:pt x="6350" y="97790"/>
                  </a:lnTo>
                  <a:lnTo>
                    <a:pt x="6350" y="93980"/>
                  </a:lnTo>
                  <a:close/>
                </a:path>
                <a:path w="6350" h="717550">
                  <a:moveTo>
                    <a:pt x="6350" y="97790"/>
                  </a:moveTo>
                  <a:lnTo>
                    <a:pt x="0" y="97790"/>
                  </a:lnTo>
                  <a:lnTo>
                    <a:pt x="0" y="104140"/>
                  </a:lnTo>
                  <a:lnTo>
                    <a:pt x="6350" y="104140"/>
                  </a:lnTo>
                  <a:lnTo>
                    <a:pt x="6350" y="97790"/>
                  </a:lnTo>
                  <a:close/>
                </a:path>
                <a:path w="6350" h="717550">
                  <a:moveTo>
                    <a:pt x="6350" y="104140"/>
                  </a:moveTo>
                  <a:lnTo>
                    <a:pt x="0" y="104140"/>
                  </a:lnTo>
                  <a:lnTo>
                    <a:pt x="0" y="106680"/>
                  </a:lnTo>
                  <a:lnTo>
                    <a:pt x="6350" y="106680"/>
                  </a:lnTo>
                  <a:lnTo>
                    <a:pt x="6350" y="104140"/>
                  </a:lnTo>
                  <a:close/>
                </a:path>
                <a:path w="6350" h="717550">
                  <a:moveTo>
                    <a:pt x="6350" y="106680"/>
                  </a:moveTo>
                  <a:lnTo>
                    <a:pt x="0" y="106680"/>
                  </a:lnTo>
                  <a:lnTo>
                    <a:pt x="0" y="110490"/>
                  </a:lnTo>
                  <a:lnTo>
                    <a:pt x="6350" y="110490"/>
                  </a:lnTo>
                  <a:lnTo>
                    <a:pt x="6350" y="106680"/>
                  </a:lnTo>
                  <a:close/>
                </a:path>
                <a:path w="6350" h="717550">
                  <a:moveTo>
                    <a:pt x="6350" y="110490"/>
                  </a:moveTo>
                  <a:lnTo>
                    <a:pt x="0" y="110490"/>
                  </a:lnTo>
                  <a:lnTo>
                    <a:pt x="0" y="113030"/>
                  </a:lnTo>
                  <a:lnTo>
                    <a:pt x="6350" y="113030"/>
                  </a:lnTo>
                  <a:lnTo>
                    <a:pt x="6350" y="110490"/>
                  </a:lnTo>
                  <a:close/>
                </a:path>
                <a:path w="6350" h="717550">
                  <a:moveTo>
                    <a:pt x="6350" y="113030"/>
                  </a:moveTo>
                  <a:lnTo>
                    <a:pt x="0" y="113030"/>
                  </a:lnTo>
                  <a:lnTo>
                    <a:pt x="0" y="116840"/>
                  </a:lnTo>
                  <a:lnTo>
                    <a:pt x="6350" y="116840"/>
                  </a:lnTo>
                  <a:lnTo>
                    <a:pt x="6350" y="113030"/>
                  </a:lnTo>
                  <a:close/>
                </a:path>
                <a:path w="6350" h="717550">
                  <a:moveTo>
                    <a:pt x="6350" y="116840"/>
                  </a:moveTo>
                  <a:lnTo>
                    <a:pt x="0" y="116840"/>
                  </a:lnTo>
                  <a:lnTo>
                    <a:pt x="0" y="119380"/>
                  </a:lnTo>
                  <a:lnTo>
                    <a:pt x="6350" y="119380"/>
                  </a:lnTo>
                  <a:lnTo>
                    <a:pt x="6350" y="116840"/>
                  </a:lnTo>
                  <a:close/>
                </a:path>
                <a:path w="6350" h="717550">
                  <a:moveTo>
                    <a:pt x="6350" y="119380"/>
                  </a:moveTo>
                  <a:lnTo>
                    <a:pt x="0" y="119380"/>
                  </a:lnTo>
                  <a:lnTo>
                    <a:pt x="0" y="123190"/>
                  </a:lnTo>
                  <a:lnTo>
                    <a:pt x="6350" y="123190"/>
                  </a:lnTo>
                  <a:lnTo>
                    <a:pt x="6350" y="119380"/>
                  </a:lnTo>
                  <a:close/>
                </a:path>
                <a:path w="6350" h="717550">
                  <a:moveTo>
                    <a:pt x="6350" y="123190"/>
                  </a:moveTo>
                  <a:lnTo>
                    <a:pt x="0" y="123190"/>
                  </a:lnTo>
                  <a:lnTo>
                    <a:pt x="0" y="125730"/>
                  </a:lnTo>
                  <a:lnTo>
                    <a:pt x="6350" y="125730"/>
                  </a:lnTo>
                  <a:lnTo>
                    <a:pt x="6350" y="123190"/>
                  </a:lnTo>
                  <a:close/>
                </a:path>
                <a:path w="6350" h="717550">
                  <a:moveTo>
                    <a:pt x="6350" y="125730"/>
                  </a:moveTo>
                  <a:lnTo>
                    <a:pt x="0" y="125730"/>
                  </a:lnTo>
                  <a:lnTo>
                    <a:pt x="0" y="129540"/>
                  </a:lnTo>
                  <a:lnTo>
                    <a:pt x="6350" y="129540"/>
                  </a:lnTo>
                  <a:lnTo>
                    <a:pt x="6350" y="125730"/>
                  </a:lnTo>
                  <a:close/>
                </a:path>
                <a:path w="6350" h="717550">
                  <a:moveTo>
                    <a:pt x="6350" y="129540"/>
                  </a:moveTo>
                  <a:lnTo>
                    <a:pt x="0" y="129540"/>
                  </a:lnTo>
                  <a:lnTo>
                    <a:pt x="0" y="132080"/>
                  </a:lnTo>
                  <a:lnTo>
                    <a:pt x="6350" y="132080"/>
                  </a:lnTo>
                  <a:lnTo>
                    <a:pt x="6350" y="129540"/>
                  </a:lnTo>
                  <a:close/>
                </a:path>
                <a:path w="6350" h="717550">
                  <a:moveTo>
                    <a:pt x="6350" y="132080"/>
                  </a:moveTo>
                  <a:lnTo>
                    <a:pt x="0" y="132080"/>
                  </a:lnTo>
                  <a:lnTo>
                    <a:pt x="0" y="135890"/>
                  </a:lnTo>
                  <a:lnTo>
                    <a:pt x="6350" y="135890"/>
                  </a:lnTo>
                  <a:lnTo>
                    <a:pt x="6350" y="132080"/>
                  </a:lnTo>
                  <a:close/>
                </a:path>
                <a:path w="6350" h="717550">
                  <a:moveTo>
                    <a:pt x="6350" y="135890"/>
                  </a:moveTo>
                  <a:lnTo>
                    <a:pt x="0" y="135890"/>
                  </a:lnTo>
                  <a:lnTo>
                    <a:pt x="0" y="138430"/>
                  </a:lnTo>
                  <a:lnTo>
                    <a:pt x="6350" y="138430"/>
                  </a:lnTo>
                  <a:lnTo>
                    <a:pt x="6350" y="135890"/>
                  </a:lnTo>
                  <a:close/>
                </a:path>
                <a:path w="6350" h="717550">
                  <a:moveTo>
                    <a:pt x="6350" y="138430"/>
                  </a:moveTo>
                  <a:lnTo>
                    <a:pt x="0" y="138430"/>
                  </a:lnTo>
                  <a:lnTo>
                    <a:pt x="0" y="144780"/>
                  </a:lnTo>
                  <a:lnTo>
                    <a:pt x="6350" y="144780"/>
                  </a:lnTo>
                  <a:lnTo>
                    <a:pt x="6350" y="138430"/>
                  </a:lnTo>
                  <a:close/>
                </a:path>
                <a:path w="6350" h="717550">
                  <a:moveTo>
                    <a:pt x="6350" y="144780"/>
                  </a:moveTo>
                  <a:lnTo>
                    <a:pt x="0" y="144780"/>
                  </a:lnTo>
                  <a:lnTo>
                    <a:pt x="0" y="148590"/>
                  </a:lnTo>
                  <a:lnTo>
                    <a:pt x="6350" y="148590"/>
                  </a:lnTo>
                  <a:lnTo>
                    <a:pt x="6350" y="144780"/>
                  </a:lnTo>
                  <a:close/>
                </a:path>
                <a:path w="6350" h="717550">
                  <a:moveTo>
                    <a:pt x="6350" y="148590"/>
                  </a:moveTo>
                  <a:lnTo>
                    <a:pt x="0" y="148590"/>
                  </a:lnTo>
                  <a:lnTo>
                    <a:pt x="0" y="151130"/>
                  </a:lnTo>
                  <a:lnTo>
                    <a:pt x="6350" y="151130"/>
                  </a:lnTo>
                  <a:lnTo>
                    <a:pt x="6350" y="148590"/>
                  </a:lnTo>
                  <a:close/>
                </a:path>
                <a:path w="6350" h="717550">
                  <a:moveTo>
                    <a:pt x="6350" y="151130"/>
                  </a:moveTo>
                  <a:lnTo>
                    <a:pt x="0" y="151130"/>
                  </a:lnTo>
                  <a:lnTo>
                    <a:pt x="0" y="154940"/>
                  </a:lnTo>
                  <a:lnTo>
                    <a:pt x="6350" y="154940"/>
                  </a:lnTo>
                  <a:lnTo>
                    <a:pt x="6350" y="151130"/>
                  </a:lnTo>
                  <a:close/>
                </a:path>
                <a:path w="6350" h="717550">
                  <a:moveTo>
                    <a:pt x="6350" y="154940"/>
                  </a:moveTo>
                  <a:lnTo>
                    <a:pt x="0" y="154940"/>
                  </a:lnTo>
                  <a:lnTo>
                    <a:pt x="0" y="157480"/>
                  </a:lnTo>
                  <a:lnTo>
                    <a:pt x="6350" y="157480"/>
                  </a:lnTo>
                  <a:lnTo>
                    <a:pt x="6350" y="154940"/>
                  </a:lnTo>
                  <a:close/>
                </a:path>
                <a:path w="6350" h="717550">
                  <a:moveTo>
                    <a:pt x="6350" y="157480"/>
                  </a:moveTo>
                  <a:lnTo>
                    <a:pt x="0" y="157480"/>
                  </a:lnTo>
                  <a:lnTo>
                    <a:pt x="0" y="163830"/>
                  </a:lnTo>
                  <a:lnTo>
                    <a:pt x="6350" y="163830"/>
                  </a:lnTo>
                  <a:lnTo>
                    <a:pt x="6350" y="157480"/>
                  </a:lnTo>
                  <a:close/>
                </a:path>
                <a:path w="6350" h="717550">
                  <a:moveTo>
                    <a:pt x="6350" y="163830"/>
                  </a:moveTo>
                  <a:lnTo>
                    <a:pt x="0" y="163830"/>
                  </a:lnTo>
                  <a:lnTo>
                    <a:pt x="0" y="167640"/>
                  </a:lnTo>
                  <a:lnTo>
                    <a:pt x="6350" y="167640"/>
                  </a:lnTo>
                  <a:lnTo>
                    <a:pt x="6350" y="163830"/>
                  </a:lnTo>
                  <a:close/>
                </a:path>
                <a:path w="6350" h="717550">
                  <a:moveTo>
                    <a:pt x="6350" y="167640"/>
                  </a:moveTo>
                  <a:lnTo>
                    <a:pt x="0" y="167640"/>
                  </a:lnTo>
                  <a:lnTo>
                    <a:pt x="0" y="176530"/>
                  </a:lnTo>
                  <a:lnTo>
                    <a:pt x="6350" y="176530"/>
                  </a:lnTo>
                  <a:lnTo>
                    <a:pt x="6350" y="167640"/>
                  </a:lnTo>
                  <a:close/>
                </a:path>
                <a:path w="6350" h="717550">
                  <a:moveTo>
                    <a:pt x="6350" y="176530"/>
                  </a:moveTo>
                  <a:lnTo>
                    <a:pt x="0" y="176530"/>
                  </a:lnTo>
                  <a:lnTo>
                    <a:pt x="0" y="180340"/>
                  </a:lnTo>
                  <a:lnTo>
                    <a:pt x="6350" y="180340"/>
                  </a:lnTo>
                  <a:lnTo>
                    <a:pt x="6350" y="176530"/>
                  </a:lnTo>
                  <a:close/>
                </a:path>
                <a:path w="6350" h="717550">
                  <a:moveTo>
                    <a:pt x="6350" y="180340"/>
                  </a:moveTo>
                  <a:lnTo>
                    <a:pt x="0" y="180340"/>
                  </a:lnTo>
                  <a:lnTo>
                    <a:pt x="0" y="182880"/>
                  </a:lnTo>
                  <a:lnTo>
                    <a:pt x="6350" y="182880"/>
                  </a:lnTo>
                  <a:lnTo>
                    <a:pt x="6350" y="180340"/>
                  </a:lnTo>
                  <a:close/>
                </a:path>
                <a:path w="6350" h="717550">
                  <a:moveTo>
                    <a:pt x="6350" y="182880"/>
                  </a:moveTo>
                  <a:lnTo>
                    <a:pt x="0" y="182880"/>
                  </a:lnTo>
                  <a:lnTo>
                    <a:pt x="0" y="186690"/>
                  </a:lnTo>
                  <a:lnTo>
                    <a:pt x="6350" y="186690"/>
                  </a:lnTo>
                  <a:lnTo>
                    <a:pt x="6350" y="182880"/>
                  </a:lnTo>
                  <a:close/>
                </a:path>
                <a:path w="6350" h="717550">
                  <a:moveTo>
                    <a:pt x="6350" y="186690"/>
                  </a:moveTo>
                  <a:lnTo>
                    <a:pt x="0" y="186690"/>
                  </a:lnTo>
                  <a:lnTo>
                    <a:pt x="0" y="189230"/>
                  </a:lnTo>
                  <a:lnTo>
                    <a:pt x="6350" y="189230"/>
                  </a:lnTo>
                  <a:lnTo>
                    <a:pt x="6350" y="186690"/>
                  </a:lnTo>
                  <a:close/>
                </a:path>
                <a:path w="6350" h="717550">
                  <a:moveTo>
                    <a:pt x="6350" y="189230"/>
                  </a:moveTo>
                  <a:lnTo>
                    <a:pt x="0" y="189230"/>
                  </a:lnTo>
                  <a:lnTo>
                    <a:pt x="0" y="193040"/>
                  </a:lnTo>
                  <a:lnTo>
                    <a:pt x="6350" y="193040"/>
                  </a:lnTo>
                  <a:lnTo>
                    <a:pt x="6350" y="189230"/>
                  </a:lnTo>
                  <a:close/>
                </a:path>
                <a:path w="6350" h="717550">
                  <a:moveTo>
                    <a:pt x="6350" y="193040"/>
                  </a:moveTo>
                  <a:lnTo>
                    <a:pt x="0" y="193040"/>
                  </a:lnTo>
                  <a:lnTo>
                    <a:pt x="0" y="195580"/>
                  </a:lnTo>
                  <a:lnTo>
                    <a:pt x="6350" y="195580"/>
                  </a:lnTo>
                  <a:lnTo>
                    <a:pt x="6350" y="193040"/>
                  </a:lnTo>
                  <a:close/>
                </a:path>
                <a:path w="6350" h="717550">
                  <a:moveTo>
                    <a:pt x="6350" y="195580"/>
                  </a:moveTo>
                  <a:lnTo>
                    <a:pt x="0" y="195580"/>
                  </a:lnTo>
                  <a:lnTo>
                    <a:pt x="0" y="199390"/>
                  </a:lnTo>
                  <a:lnTo>
                    <a:pt x="6350" y="199390"/>
                  </a:lnTo>
                  <a:lnTo>
                    <a:pt x="6350" y="195580"/>
                  </a:lnTo>
                  <a:close/>
                </a:path>
                <a:path w="6350" h="717550">
                  <a:moveTo>
                    <a:pt x="6350" y="199390"/>
                  </a:moveTo>
                  <a:lnTo>
                    <a:pt x="0" y="199390"/>
                  </a:lnTo>
                  <a:lnTo>
                    <a:pt x="0" y="201930"/>
                  </a:lnTo>
                  <a:lnTo>
                    <a:pt x="6350" y="201930"/>
                  </a:lnTo>
                  <a:lnTo>
                    <a:pt x="6350" y="199390"/>
                  </a:lnTo>
                  <a:close/>
                </a:path>
                <a:path w="6350" h="717550">
                  <a:moveTo>
                    <a:pt x="6350" y="201930"/>
                  </a:moveTo>
                  <a:lnTo>
                    <a:pt x="0" y="201930"/>
                  </a:lnTo>
                  <a:lnTo>
                    <a:pt x="0" y="205740"/>
                  </a:lnTo>
                  <a:lnTo>
                    <a:pt x="6350" y="205740"/>
                  </a:lnTo>
                  <a:lnTo>
                    <a:pt x="6350" y="201930"/>
                  </a:lnTo>
                  <a:close/>
                </a:path>
                <a:path w="6350" h="717550">
                  <a:moveTo>
                    <a:pt x="6350" y="205740"/>
                  </a:moveTo>
                  <a:lnTo>
                    <a:pt x="0" y="205740"/>
                  </a:lnTo>
                  <a:lnTo>
                    <a:pt x="0" y="208280"/>
                  </a:lnTo>
                  <a:lnTo>
                    <a:pt x="6350" y="208280"/>
                  </a:lnTo>
                  <a:lnTo>
                    <a:pt x="6350" y="205740"/>
                  </a:lnTo>
                  <a:close/>
                </a:path>
                <a:path w="6350" h="717550">
                  <a:moveTo>
                    <a:pt x="6350" y="208280"/>
                  </a:moveTo>
                  <a:lnTo>
                    <a:pt x="0" y="208280"/>
                  </a:lnTo>
                  <a:lnTo>
                    <a:pt x="0" y="212090"/>
                  </a:lnTo>
                  <a:lnTo>
                    <a:pt x="5080" y="212090"/>
                  </a:lnTo>
                  <a:lnTo>
                    <a:pt x="5080" y="210820"/>
                  </a:lnTo>
                  <a:lnTo>
                    <a:pt x="6350" y="210820"/>
                  </a:lnTo>
                  <a:lnTo>
                    <a:pt x="6350" y="208280"/>
                  </a:lnTo>
                  <a:close/>
                </a:path>
                <a:path w="6350" h="717550">
                  <a:moveTo>
                    <a:pt x="2540" y="212090"/>
                  </a:moveTo>
                  <a:lnTo>
                    <a:pt x="0" y="212090"/>
                  </a:lnTo>
                  <a:lnTo>
                    <a:pt x="0" y="214630"/>
                  </a:lnTo>
                  <a:lnTo>
                    <a:pt x="1270" y="214630"/>
                  </a:lnTo>
                  <a:lnTo>
                    <a:pt x="1270" y="213360"/>
                  </a:lnTo>
                  <a:lnTo>
                    <a:pt x="2540" y="213360"/>
                  </a:lnTo>
                  <a:lnTo>
                    <a:pt x="2540" y="212090"/>
                  </a:lnTo>
                  <a:close/>
                </a:path>
                <a:path w="6350" h="717550">
                  <a:moveTo>
                    <a:pt x="6350" y="715010"/>
                  </a:moveTo>
                  <a:lnTo>
                    <a:pt x="5080" y="715010"/>
                  </a:lnTo>
                  <a:lnTo>
                    <a:pt x="5080" y="717550"/>
                  </a:lnTo>
                  <a:lnTo>
                    <a:pt x="6350" y="717550"/>
                  </a:lnTo>
                  <a:lnTo>
                    <a:pt x="6350" y="715010"/>
                  </a:lnTo>
                  <a:close/>
                </a:path>
                <a:path w="6350" h="717550">
                  <a:moveTo>
                    <a:pt x="6350" y="711200"/>
                  </a:moveTo>
                  <a:lnTo>
                    <a:pt x="0" y="711200"/>
                  </a:lnTo>
                  <a:lnTo>
                    <a:pt x="0" y="715010"/>
                  </a:lnTo>
                  <a:lnTo>
                    <a:pt x="1270" y="715010"/>
                  </a:lnTo>
                  <a:lnTo>
                    <a:pt x="1270" y="713740"/>
                  </a:lnTo>
                  <a:lnTo>
                    <a:pt x="6350" y="713740"/>
                  </a:lnTo>
                  <a:lnTo>
                    <a:pt x="6350" y="711200"/>
                  </a:lnTo>
                  <a:close/>
                </a:path>
                <a:path w="6350" h="717550">
                  <a:moveTo>
                    <a:pt x="6350" y="708660"/>
                  </a:moveTo>
                  <a:lnTo>
                    <a:pt x="0" y="708660"/>
                  </a:lnTo>
                  <a:lnTo>
                    <a:pt x="0" y="709930"/>
                  </a:lnTo>
                  <a:lnTo>
                    <a:pt x="6350" y="709930"/>
                  </a:lnTo>
                  <a:lnTo>
                    <a:pt x="6350" y="708660"/>
                  </a:lnTo>
                  <a:close/>
                </a:path>
                <a:path w="6350" h="717550">
                  <a:moveTo>
                    <a:pt x="6350" y="704850"/>
                  </a:moveTo>
                  <a:lnTo>
                    <a:pt x="0" y="704850"/>
                  </a:lnTo>
                  <a:lnTo>
                    <a:pt x="0" y="707390"/>
                  </a:lnTo>
                  <a:lnTo>
                    <a:pt x="6350" y="707390"/>
                  </a:lnTo>
                  <a:lnTo>
                    <a:pt x="6350" y="704850"/>
                  </a:lnTo>
                  <a:close/>
                </a:path>
                <a:path w="6350" h="717550">
                  <a:moveTo>
                    <a:pt x="6350" y="702310"/>
                  </a:moveTo>
                  <a:lnTo>
                    <a:pt x="0" y="702310"/>
                  </a:lnTo>
                  <a:lnTo>
                    <a:pt x="0" y="703580"/>
                  </a:lnTo>
                  <a:lnTo>
                    <a:pt x="6350" y="703580"/>
                  </a:lnTo>
                  <a:lnTo>
                    <a:pt x="6350" y="702310"/>
                  </a:lnTo>
                  <a:close/>
                </a:path>
                <a:path w="6350" h="717550">
                  <a:moveTo>
                    <a:pt x="6350" y="698500"/>
                  </a:moveTo>
                  <a:lnTo>
                    <a:pt x="0" y="698500"/>
                  </a:lnTo>
                  <a:lnTo>
                    <a:pt x="0" y="701040"/>
                  </a:lnTo>
                  <a:lnTo>
                    <a:pt x="6350" y="701040"/>
                  </a:lnTo>
                  <a:lnTo>
                    <a:pt x="6350" y="698500"/>
                  </a:lnTo>
                  <a:close/>
                </a:path>
                <a:path w="6350" h="717550">
                  <a:moveTo>
                    <a:pt x="6350" y="695960"/>
                  </a:moveTo>
                  <a:lnTo>
                    <a:pt x="0" y="695960"/>
                  </a:lnTo>
                  <a:lnTo>
                    <a:pt x="0" y="697230"/>
                  </a:lnTo>
                  <a:lnTo>
                    <a:pt x="6350" y="697230"/>
                  </a:lnTo>
                  <a:lnTo>
                    <a:pt x="6350" y="695960"/>
                  </a:lnTo>
                  <a:close/>
                </a:path>
                <a:path w="6350" h="717550">
                  <a:moveTo>
                    <a:pt x="6350" y="692150"/>
                  </a:moveTo>
                  <a:lnTo>
                    <a:pt x="0" y="692150"/>
                  </a:lnTo>
                  <a:lnTo>
                    <a:pt x="0" y="694690"/>
                  </a:lnTo>
                  <a:lnTo>
                    <a:pt x="6350" y="694690"/>
                  </a:lnTo>
                  <a:lnTo>
                    <a:pt x="6350" y="692150"/>
                  </a:lnTo>
                  <a:close/>
                </a:path>
                <a:path w="6350" h="717550">
                  <a:moveTo>
                    <a:pt x="6350" y="689610"/>
                  </a:moveTo>
                  <a:lnTo>
                    <a:pt x="0" y="689610"/>
                  </a:lnTo>
                  <a:lnTo>
                    <a:pt x="0" y="690880"/>
                  </a:lnTo>
                  <a:lnTo>
                    <a:pt x="6350" y="690880"/>
                  </a:lnTo>
                  <a:lnTo>
                    <a:pt x="6350" y="689610"/>
                  </a:lnTo>
                  <a:close/>
                </a:path>
                <a:path w="6350" h="717550">
                  <a:moveTo>
                    <a:pt x="6350" y="685800"/>
                  </a:moveTo>
                  <a:lnTo>
                    <a:pt x="0" y="685800"/>
                  </a:lnTo>
                  <a:lnTo>
                    <a:pt x="0" y="688340"/>
                  </a:lnTo>
                  <a:lnTo>
                    <a:pt x="6350" y="688340"/>
                  </a:lnTo>
                  <a:lnTo>
                    <a:pt x="6350" y="685800"/>
                  </a:lnTo>
                  <a:close/>
                </a:path>
                <a:path w="6350" h="717550">
                  <a:moveTo>
                    <a:pt x="6350" y="683260"/>
                  </a:moveTo>
                  <a:lnTo>
                    <a:pt x="0" y="683260"/>
                  </a:lnTo>
                  <a:lnTo>
                    <a:pt x="0" y="684530"/>
                  </a:lnTo>
                  <a:lnTo>
                    <a:pt x="6350" y="684530"/>
                  </a:lnTo>
                  <a:lnTo>
                    <a:pt x="6350" y="683260"/>
                  </a:lnTo>
                  <a:close/>
                </a:path>
                <a:path w="6350" h="717550">
                  <a:moveTo>
                    <a:pt x="6350" y="679450"/>
                  </a:moveTo>
                  <a:lnTo>
                    <a:pt x="0" y="679450"/>
                  </a:lnTo>
                  <a:lnTo>
                    <a:pt x="0" y="681990"/>
                  </a:lnTo>
                  <a:lnTo>
                    <a:pt x="6350" y="681990"/>
                  </a:lnTo>
                  <a:lnTo>
                    <a:pt x="6350" y="679450"/>
                  </a:lnTo>
                  <a:close/>
                </a:path>
                <a:path w="6350" h="717550">
                  <a:moveTo>
                    <a:pt x="6350" y="676910"/>
                  </a:moveTo>
                  <a:lnTo>
                    <a:pt x="0" y="676910"/>
                  </a:lnTo>
                  <a:lnTo>
                    <a:pt x="0" y="678180"/>
                  </a:lnTo>
                  <a:lnTo>
                    <a:pt x="6350" y="678180"/>
                  </a:lnTo>
                  <a:lnTo>
                    <a:pt x="6350" y="676910"/>
                  </a:lnTo>
                  <a:close/>
                </a:path>
                <a:path w="6350" h="717550">
                  <a:moveTo>
                    <a:pt x="6350" y="673100"/>
                  </a:moveTo>
                  <a:lnTo>
                    <a:pt x="0" y="673100"/>
                  </a:lnTo>
                  <a:lnTo>
                    <a:pt x="0" y="675640"/>
                  </a:lnTo>
                  <a:lnTo>
                    <a:pt x="6350" y="675640"/>
                  </a:lnTo>
                  <a:lnTo>
                    <a:pt x="6350" y="673100"/>
                  </a:lnTo>
                  <a:close/>
                </a:path>
                <a:path w="6350" h="717550">
                  <a:moveTo>
                    <a:pt x="6350" y="670560"/>
                  </a:moveTo>
                  <a:lnTo>
                    <a:pt x="0" y="670560"/>
                  </a:lnTo>
                  <a:lnTo>
                    <a:pt x="0" y="671830"/>
                  </a:lnTo>
                  <a:lnTo>
                    <a:pt x="6350" y="671830"/>
                  </a:lnTo>
                  <a:lnTo>
                    <a:pt x="6350" y="670560"/>
                  </a:lnTo>
                  <a:close/>
                </a:path>
                <a:path w="6350" h="717550">
                  <a:moveTo>
                    <a:pt x="6350" y="666750"/>
                  </a:moveTo>
                  <a:lnTo>
                    <a:pt x="0" y="666750"/>
                  </a:lnTo>
                  <a:lnTo>
                    <a:pt x="0" y="669290"/>
                  </a:lnTo>
                  <a:lnTo>
                    <a:pt x="6350" y="669290"/>
                  </a:lnTo>
                  <a:lnTo>
                    <a:pt x="6350" y="666750"/>
                  </a:lnTo>
                  <a:close/>
                </a:path>
                <a:path w="6350" h="717550">
                  <a:moveTo>
                    <a:pt x="6350" y="664210"/>
                  </a:moveTo>
                  <a:lnTo>
                    <a:pt x="0" y="664210"/>
                  </a:lnTo>
                  <a:lnTo>
                    <a:pt x="0" y="665480"/>
                  </a:lnTo>
                  <a:lnTo>
                    <a:pt x="6350" y="665480"/>
                  </a:lnTo>
                  <a:lnTo>
                    <a:pt x="6350" y="664210"/>
                  </a:lnTo>
                  <a:close/>
                </a:path>
                <a:path w="6350" h="717550">
                  <a:moveTo>
                    <a:pt x="6350" y="660400"/>
                  </a:moveTo>
                  <a:lnTo>
                    <a:pt x="0" y="660400"/>
                  </a:lnTo>
                  <a:lnTo>
                    <a:pt x="0" y="662940"/>
                  </a:lnTo>
                  <a:lnTo>
                    <a:pt x="6350" y="662940"/>
                  </a:lnTo>
                  <a:lnTo>
                    <a:pt x="6350" y="660400"/>
                  </a:lnTo>
                  <a:close/>
                </a:path>
                <a:path w="6350" h="717550">
                  <a:moveTo>
                    <a:pt x="6350" y="657860"/>
                  </a:moveTo>
                  <a:lnTo>
                    <a:pt x="0" y="657860"/>
                  </a:lnTo>
                  <a:lnTo>
                    <a:pt x="0" y="659130"/>
                  </a:lnTo>
                  <a:lnTo>
                    <a:pt x="6350" y="659130"/>
                  </a:lnTo>
                  <a:lnTo>
                    <a:pt x="6350" y="657860"/>
                  </a:lnTo>
                  <a:close/>
                </a:path>
                <a:path w="6350" h="717550">
                  <a:moveTo>
                    <a:pt x="6350" y="652780"/>
                  </a:moveTo>
                  <a:lnTo>
                    <a:pt x="0" y="652780"/>
                  </a:lnTo>
                  <a:lnTo>
                    <a:pt x="0" y="656590"/>
                  </a:lnTo>
                  <a:lnTo>
                    <a:pt x="6350" y="656590"/>
                  </a:lnTo>
                  <a:lnTo>
                    <a:pt x="6350" y="652780"/>
                  </a:lnTo>
                  <a:close/>
                </a:path>
                <a:path w="6350" h="717550">
                  <a:moveTo>
                    <a:pt x="6350" y="646430"/>
                  </a:moveTo>
                  <a:lnTo>
                    <a:pt x="0" y="646430"/>
                  </a:lnTo>
                  <a:lnTo>
                    <a:pt x="0" y="651510"/>
                  </a:lnTo>
                  <a:lnTo>
                    <a:pt x="6350" y="651510"/>
                  </a:lnTo>
                  <a:lnTo>
                    <a:pt x="6350" y="646430"/>
                  </a:lnTo>
                  <a:close/>
                </a:path>
                <a:path w="6350" h="717550">
                  <a:moveTo>
                    <a:pt x="6350" y="640080"/>
                  </a:moveTo>
                  <a:lnTo>
                    <a:pt x="0" y="640080"/>
                  </a:lnTo>
                  <a:lnTo>
                    <a:pt x="0" y="645160"/>
                  </a:lnTo>
                  <a:lnTo>
                    <a:pt x="6350" y="645160"/>
                  </a:lnTo>
                  <a:lnTo>
                    <a:pt x="6350" y="640080"/>
                  </a:lnTo>
                  <a:close/>
                </a:path>
                <a:path w="6350" h="717550">
                  <a:moveTo>
                    <a:pt x="6350" y="633730"/>
                  </a:moveTo>
                  <a:lnTo>
                    <a:pt x="0" y="633730"/>
                  </a:lnTo>
                  <a:lnTo>
                    <a:pt x="0" y="638810"/>
                  </a:lnTo>
                  <a:lnTo>
                    <a:pt x="6350" y="638810"/>
                  </a:lnTo>
                  <a:lnTo>
                    <a:pt x="6350" y="633730"/>
                  </a:lnTo>
                  <a:close/>
                </a:path>
                <a:path w="6350" h="717550">
                  <a:moveTo>
                    <a:pt x="6350" y="627380"/>
                  </a:moveTo>
                  <a:lnTo>
                    <a:pt x="0" y="627380"/>
                  </a:lnTo>
                  <a:lnTo>
                    <a:pt x="0" y="632460"/>
                  </a:lnTo>
                  <a:lnTo>
                    <a:pt x="6350" y="632460"/>
                  </a:lnTo>
                  <a:lnTo>
                    <a:pt x="6350" y="627380"/>
                  </a:lnTo>
                  <a:close/>
                </a:path>
                <a:path w="6350" h="717550">
                  <a:moveTo>
                    <a:pt x="6350" y="621030"/>
                  </a:moveTo>
                  <a:lnTo>
                    <a:pt x="0" y="621030"/>
                  </a:lnTo>
                  <a:lnTo>
                    <a:pt x="0" y="626110"/>
                  </a:lnTo>
                  <a:lnTo>
                    <a:pt x="6350" y="626110"/>
                  </a:lnTo>
                  <a:lnTo>
                    <a:pt x="6350" y="621030"/>
                  </a:lnTo>
                  <a:close/>
                </a:path>
                <a:path w="6350" h="717550">
                  <a:moveTo>
                    <a:pt x="6350" y="614680"/>
                  </a:moveTo>
                  <a:lnTo>
                    <a:pt x="0" y="614680"/>
                  </a:lnTo>
                  <a:lnTo>
                    <a:pt x="0" y="619760"/>
                  </a:lnTo>
                  <a:lnTo>
                    <a:pt x="6350" y="619760"/>
                  </a:lnTo>
                  <a:lnTo>
                    <a:pt x="6350" y="614680"/>
                  </a:lnTo>
                  <a:close/>
                </a:path>
                <a:path w="6350" h="717550">
                  <a:moveTo>
                    <a:pt x="6350" y="608330"/>
                  </a:moveTo>
                  <a:lnTo>
                    <a:pt x="0" y="608330"/>
                  </a:lnTo>
                  <a:lnTo>
                    <a:pt x="0" y="613410"/>
                  </a:lnTo>
                  <a:lnTo>
                    <a:pt x="6350" y="613410"/>
                  </a:lnTo>
                  <a:lnTo>
                    <a:pt x="6350" y="608330"/>
                  </a:lnTo>
                  <a:close/>
                </a:path>
                <a:path w="6350" h="717550">
                  <a:moveTo>
                    <a:pt x="6350" y="601980"/>
                  </a:moveTo>
                  <a:lnTo>
                    <a:pt x="0" y="601980"/>
                  </a:lnTo>
                  <a:lnTo>
                    <a:pt x="0" y="607060"/>
                  </a:lnTo>
                  <a:lnTo>
                    <a:pt x="6350" y="607060"/>
                  </a:lnTo>
                  <a:lnTo>
                    <a:pt x="6350" y="601980"/>
                  </a:lnTo>
                  <a:close/>
                </a:path>
                <a:path w="6350" h="717550">
                  <a:moveTo>
                    <a:pt x="6350" y="595630"/>
                  </a:moveTo>
                  <a:lnTo>
                    <a:pt x="0" y="595630"/>
                  </a:lnTo>
                  <a:lnTo>
                    <a:pt x="0" y="600710"/>
                  </a:lnTo>
                  <a:lnTo>
                    <a:pt x="6350" y="600710"/>
                  </a:lnTo>
                  <a:lnTo>
                    <a:pt x="6350" y="595630"/>
                  </a:lnTo>
                  <a:close/>
                </a:path>
                <a:path w="6350" h="717550">
                  <a:moveTo>
                    <a:pt x="6350" y="589280"/>
                  </a:moveTo>
                  <a:lnTo>
                    <a:pt x="0" y="589280"/>
                  </a:lnTo>
                  <a:lnTo>
                    <a:pt x="0" y="594360"/>
                  </a:lnTo>
                  <a:lnTo>
                    <a:pt x="6350" y="594360"/>
                  </a:lnTo>
                  <a:lnTo>
                    <a:pt x="6350" y="589280"/>
                  </a:lnTo>
                  <a:close/>
                </a:path>
                <a:path w="6350" h="717550">
                  <a:moveTo>
                    <a:pt x="6350" y="582930"/>
                  </a:moveTo>
                  <a:lnTo>
                    <a:pt x="0" y="582930"/>
                  </a:lnTo>
                  <a:lnTo>
                    <a:pt x="0" y="588010"/>
                  </a:lnTo>
                  <a:lnTo>
                    <a:pt x="6350" y="588010"/>
                  </a:lnTo>
                  <a:lnTo>
                    <a:pt x="6350" y="582930"/>
                  </a:lnTo>
                  <a:close/>
                </a:path>
                <a:path w="6350" h="717550">
                  <a:moveTo>
                    <a:pt x="6350" y="576580"/>
                  </a:moveTo>
                  <a:lnTo>
                    <a:pt x="0" y="576580"/>
                  </a:lnTo>
                  <a:lnTo>
                    <a:pt x="0" y="581660"/>
                  </a:lnTo>
                  <a:lnTo>
                    <a:pt x="6350" y="581660"/>
                  </a:lnTo>
                  <a:lnTo>
                    <a:pt x="6350" y="576580"/>
                  </a:lnTo>
                  <a:close/>
                </a:path>
                <a:path w="6350" h="717550">
                  <a:moveTo>
                    <a:pt x="6350" y="568960"/>
                  </a:moveTo>
                  <a:lnTo>
                    <a:pt x="0" y="568960"/>
                  </a:lnTo>
                  <a:lnTo>
                    <a:pt x="0" y="575310"/>
                  </a:lnTo>
                  <a:lnTo>
                    <a:pt x="6350" y="575310"/>
                  </a:lnTo>
                  <a:lnTo>
                    <a:pt x="6350" y="568960"/>
                  </a:lnTo>
                  <a:close/>
                </a:path>
                <a:path w="6350" h="717550">
                  <a:moveTo>
                    <a:pt x="6350" y="563880"/>
                  </a:moveTo>
                  <a:lnTo>
                    <a:pt x="0" y="563880"/>
                  </a:lnTo>
                  <a:lnTo>
                    <a:pt x="0" y="567690"/>
                  </a:lnTo>
                  <a:lnTo>
                    <a:pt x="6350" y="567690"/>
                  </a:lnTo>
                  <a:lnTo>
                    <a:pt x="6350" y="563880"/>
                  </a:lnTo>
                  <a:close/>
                </a:path>
                <a:path w="6350" h="717550">
                  <a:moveTo>
                    <a:pt x="6350" y="557530"/>
                  </a:moveTo>
                  <a:lnTo>
                    <a:pt x="0" y="557530"/>
                  </a:lnTo>
                  <a:lnTo>
                    <a:pt x="0" y="562610"/>
                  </a:lnTo>
                  <a:lnTo>
                    <a:pt x="6350" y="562610"/>
                  </a:lnTo>
                  <a:lnTo>
                    <a:pt x="6350" y="557530"/>
                  </a:lnTo>
                  <a:close/>
                </a:path>
                <a:path w="6350" h="717550">
                  <a:moveTo>
                    <a:pt x="6350" y="549910"/>
                  </a:moveTo>
                  <a:lnTo>
                    <a:pt x="0" y="549910"/>
                  </a:lnTo>
                  <a:lnTo>
                    <a:pt x="0" y="556260"/>
                  </a:lnTo>
                  <a:lnTo>
                    <a:pt x="6350" y="556260"/>
                  </a:lnTo>
                  <a:lnTo>
                    <a:pt x="6350" y="549910"/>
                  </a:lnTo>
                  <a:close/>
                </a:path>
                <a:path w="6350" h="717550">
                  <a:moveTo>
                    <a:pt x="6350" y="544830"/>
                  </a:moveTo>
                  <a:lnTo>
                    <a:pt x="0" y="544830"/>
                  </a:lnTo>
                  <a:lnTo>
                    <a:pt x="0" y="548640"/>
                  </a:lnTo>
                  <a:lnTo>
                    <a:pt x="6350" y="548640"/>
                  </a:lnTo>
                  <a:lnTo>
                    <a:pt x="6350" y="544830"/>
                  </a:lnTo>
                  <a:close/>
                </a:path>
                <a:path w="6350" h="717550">
                  <a:moveTo>
                    <a:pt x="6350" y="538480"/>
                  </a:moveTo>
                  <a:lnTo>
                    <a:pt x="0" y="538480"/>
                  </a:lnTo>
                  <a:lnTo>
                    <a:pt x="0" y="543560"/>
                  </a:lnTo>
                  <a:lnTo>
                    <a:pt x="6350" y="543560"/>
                  </a:lnTo>
                  <a:lnTo>
                    <a:pt x="6350" y="538480"/>
                  </a:lnTo>
                  <a:close/>
                </a:path>
                <a:path w="6350" h="717550">
                  <a:moveTo>
                    <a:pt x="6350" y="532130"/>
                  </a:moveTo>
                  <a:lnTo>
                    <a:pt x="0" y="532130"/>
                  </a:lnTo>
                  <a:lnTo>
                    <a:pt x="0" y="537210"/>
                  </a:lnTo>
                  <a:lnTo>
                    <a:pt x="6350" y="537210"/>
                  </a:lnTo>
                  <a:lnTo>
                    <a:pt x="6350" y="532130"/>
                  </a:lnTo>
                  <a:close/>
                </a:path>
                <a:path w="6350" h="717550">
                  <a:moveTo>
                    <a:pt x="6350" y="525780"/>
                  </a:moveTo>
                  <a:lnTo>
                    <a:pt x="0" y="525780"/>
                  </a:lnTo>
                  <a:lnTo>
                    <a:pt x="0" y="530860"/>
                  </a:lnTo>
                  <a:lnTo>
                    <a:pt x="6350" y="530860"/>
                  </a:lnTo>
                  <a:lnTo>
                    <a:pt x="6350" y="525780"/>
                  </a:lnTo>
                  <a:close/>
                </a:path>
                <a:path w="6350" h="717550">
                  <a:moveTo>
                    <a:pt x="6350" y="519430"/>
                  </a:moveTo>
                  <a:lnTo>
                    <a:pt x="0" y="519430"/>
                  </a:lnTo>
                  <a:lnTo>
                    <a:pt x="0" y="524510"/>
                  </a:lnTo>
                  <a:lnTo>
                    <a:pt x="6350" y="524510"/>
                  </a:lnTo>
                  <a:lnTo>
                    <a:pt x="6350" y="519430"/>
                  </a:lnTo>
                  <a:close/>
                </a:path>
                <a:path w="6350" h="717550">
                  <a:moveTo>
                    <a:pt x="6350" y="513080"/>
                  </a:moveTo>
                  <a:lnTo>
                    <a:pt x="0" y="513080"/>
                  </a:lnTo>
                  <a:lnTo>
                    <a:pt x="0" y="518160"/>
                  </a:lnTo>
                  <a:lnTo>
                    <a:pt x="6350" y="518160"/>
                  </a:lnTo>
                  <a:lnTo>
                    <a:pt x="6350" y="513080"/>
                  </a:lnTo>
                  <a:close/>
                </a:path>
                <a:path w="6350" h="717550">
                  <a:moveTo>
                    <a:pt x="3810" y="506730"/>
                  </a:moveTo>
                  <a:lnTo>
                    <a:pt x="0" y="506730"/>
                  </a:lnTo>
                  <a:lnTo>
                    <a:pt x="0" y="511810"/>
                  </a:lnTo>
                  <a:lnTo>
                    <a:pt x="6350" y="511810"/>
                  </a:lnTo>
                  <a:lnTo>
                    <a:pt x="6350" y="509270"/>
                  </a:lnTo>
                  <a:lnTo>
                    <a:pt x="5080" y="509270"/>
                  </a:lnTo>
                  <a:lnTo>
                    <a:pt x="5080" y="508000"/>
                  </a:lnTo>
                  <a:lnTo>
                    <a:pt x="3810" y="508000"/>
                  </a:lnTo>
                  <a:lnTo>
                    <a:pt x="3810" y="506730"/>
                  </a:lnTo>
                  <a:close/>
                </a:path>
                <a:path w="6350" h="717550">
                  <a:moveTo>
                    <a:pt x="2540" y="505460"/>
                  </a:moveTo>
                  <a:lnTo>
                    <a:pt x="1269" y="505460"/>
                  </a:lnTo>
                  <a:lnTo>
                    <a:pt x="1269" y="506730"/>
                  </a:lnTo>
                  <a:lnTo>
                    <a:pt x="2540" y="506730"/>
                  </a:lnTo>
                  <a:lnTo>
                    <a:pt x="2540" y="505460"/>
                  </a:lnTo>
                  <a:close/>
                </a:path>
              </a:pathLst>
            </a:custGeom>
            <a:solidFill>
              <a:srgbClr val="3C00F6"/>
            </a:solidFill>
          </p:spPr>
          <p:txBody>
            <a:bodyPr bIns="0" lIns="0" rIns="0" rtlCol="0" tIns="0" wrap="square"/>
            <a:p/>
          </p:txBody>
        </p:sp>
        <p:sp>
          <p:nvSpPr>
            <p:cNvPr id="1050501" name="object 1809"/>
            <p:cNvSpPr/>
            <p:nvPr/>
          </p:nvSpPr>
          <p:spPr>
            <a:xfrm>
              <a:off x="2547619" y="5797550"/>
              <a:ext cx="7620" cy="713740"/>
            </a:xfrm>
            <a:custGeom>
              <a:avLst/>
              <a:ahLst/>
              <a:rect l="l" t="t" r="r" b="b"/>
              <a:pathLst>
                <a:path w="7619" h="713740">
                  <a:moveTo>
                    <a:pt x="7619" y="0"/>
                  </a:moveTo>
                  <a:lnTo>
                    <a:pt x="5080" y="0"/>
                  </a:lnTo>
                  <a:lnTo>
                    <a:pt x="5080" y="1270"/>
                  </a:lnTo>
                  <a:lnTo>
                    <a:pt x="0" y="1270"/>
                  </a:lnTo>
                  <a:lnTo>
                    <a:pt x="0" y="3809"/>
                  </a:lnTo>
                  <a:lnTo>
                    <a:pt x="7619" y="3809"/>
                  </a:lnTo>
                  <a:lnTo>
                    <a:pt x="7619" y="0"/>
                  </a:lnTo>
                  <a:close/>
                </a:path>
                <a:path w="7619" h="713740">
                  <a:moveTo>
                    <a:pt x="7619" y="3810"/>
                  </a:moveTo>
                  <a:lnTo>
                    <a:pt x="0" y="3810"/>
                  </a:lnTo>
                  <a:lnTo>
                    <a:pt x="0" y="7619"/>
                  </a:lnTo>
                  <a:lnTo>
                    <a:pt x="7619" y="7619"/>
                  </a:lnTo>
                  <a:lnTo>
                    <a:pt x="7619" y="3810"/>
                  </a:lnTo>
                  <a:close/>
                </a:path>
                <a:path w="7619" h="713740">
                  <a:moveTo>
                    <a:pt x="7619" y="7620"/>
                  </a:moveTo>
                  <a:lnTo>
                    <a:pt x="0" y="7620"/>
                  </a:lnTo>
                  <a:lnTo>
                    <a:pt x="0" y="10159"/>
                  </a:lnTo>
                  <a:lnTo>
                    <a:pt x="7619" y="10159"/>
                  </a:lnTo>
                  <a:lnTo>
                    <a:pt x="7619" y="7620"/>
                  </a:lnTo>
                  <a:close/>
                </a:path>
                <a:path w="7619" h="713740">
                  <a:moveTo>
                    <a:pt x="7619" y="10160"/>
                  </a:moveTo>
                  <a:lnTo>
                    <a:pt x="0" y="10160"/>
                  </a:lnTo>
                  <a:lnTo>
                    <a:pt x="0" y="16509"/>
                  </a:lnTo>
                  <a:lnTo>
                    <a:pt x="7619" y="16509"/>
                  </a:lnTo>
                  <a:lnTo>
                    <a:pt x="7619" y="10160"/>
                  </a:lnTo>
                  <a:close/>
                </a:path>
                <a:path w="7619" h="713740">
                  <a:moveTo>
                    <a:pt x="7619" y="16510"/>
                  </a:moveTo>
                  <a:lnTo>
                    <a:pt x="0" y="16510"/>
                  </a:lnTo>
                  <a:lnTo>
                    <a:pt x="0" y="20319"/>
                  </a:lnTo>
                  <a:lnTo>
                    <a:pt x="7619" y="20319"/>
                  </a:lnTo>
                  <a:lnTo>
                    <a:pt x="7619" y="16510"/>
                  </a:lnTo>
                  <a:close/>
                </a:path>
                <a:path w="7619" h="713740">
                  <a:moveTo>
                    <a:pt x="7619" y="20320"/>
                  </a:moveTo>
                  <a:lnTo>
                    <a:pt x="0" y="20320"/>
                  </a:lnTo>
                  <a:lnTo>
                    <a:pt x="0" y="26669"/>
                  </a:lnTo>
                  <a:lnTo>
                    <a:pt x="7619" y="26669"/>
                  </a:lnTo>
                  <a:lnTo>
                    <a:pt x="7619" y="20320"/>
                  </a:lnTo>
                  <a:close/>
                </a:path>
                <a:path w="7619" h="713740">
                  <a:moveTo>
                    <a:pt x="7619" y="26670"/>
                  </a:moveTo>
                  <a:lnTo>
                    <a:pt x="0" y="26670"/>
                  </a:lnTo>
                  <a:lnTo>
                    <a:pt x="0" y="39369"/>
                  </a:lnTo>
                  <a:lnTo>
                    <a:pt x="7619" y="39369"/>
                  </a:lnTo>
                  <a:lnTo>
                    <a:pt x="7619" y="26670"/>
                  </a:lnTo>
                  <a:close/>
                </a:path>
                <a:path w="7619" h="713740">
                  <a:moveTo>
                    <a:pt x="7619" y="39370"/>
                  </a:moveTo>
                  <a:lnTo>
                    <a:pt x="0" y="39370"/>
                  </a:lnTo>
                  <a:lnTo>
                    <a:pt x="0" y="41909"/>
                  </a:lnTo>
                  <a:lnTo>
                    <a:pt x="7619" y="41909"/>
                  </a:lnTo>
                  <a:lnTo>
                    <a:pt x="7619" y="39370"/>
                  </a:lnTo>
                  <a:close/>
                </a:path>
                <a:path w="7619" h="713740">
                  <a:moveTo>
                    <a:pt x="7619" y="41910"/>
                  </a:moveTo>
                  <a:lnTo>
                    <a:pt x="0" y="41910"/>
                  </a:lnTo>
                  <a:lnTo>
                    <a:pt x="0" y="45719"/>
                  </a:lnTo>
                  <a:lnTo>
                    <a:pt x="7619" y="45719"/>
                  </a:lnTo>
                  <a:lnTo>
                    <a:pt x="7619" y="41910"/>
                  </a:lnTo>
                  <a:close/>
                </a:path>
                <a:path w="7619" h="713740">
                  <a:moveTo>
                    <a:pt x="7619" y="45720"/>
                  </a:moveTo>
                  <a:lnTo>
                    <a:pt x="0" y="45720"/>
                  </a:lnTo>
                  <a:lnTo>
                    <a:pt x="0" y="48259"/>
                  </a:lnTo>
                  <a:lnTo>
                    <a:pt x="7619" y="48259"/>
                  </a:lnTo>
                  <a:lnTo>
                    <a:pt x="7619" y="45720"/>
                  </a:lnTo>
                  <a:close/>
                </a:path>
                <a:path w="7619" h="713740">
                  <a:moveTo>
                    <a:pt x="7619" y="48260"/>
                  </a:moveTo>
                  <a:lnTo>
                    <a:pt x="0" y="48260"/>
                  </a:lnTo>
                  <a:lnTo>
                    <a:pt x="0" y="52069"/>
                  </a:lnTo>
                  <a:lnTo>
                    <a:pt x="7619" y="52069"/>
                  </a:lnTo>
                  <a:lnTo>
                    <a:pt x="7619" y="48260"/>
                  </a:lnTo>
                  <a:close/>
                </a:path>
                <a:path w="7619" h="713740">
                  <a:moveTo>
                    <a:pt x="7619" y="52070"/>
                  </a:moveTo>
                  <a:lnTo>
                    <a:pt x="0" y="52070"/>
                  </a:lnTo>
                  <a:lnTo>
                    <a:pt x="0" y="54609"/>
                  </a:lnTo>
                  <a:lnTo>
                    <a:pt x="7619" y="54609"/>
                  </a:lnTo>
                  <a:lnTo>
                    <a:pt x="7619" y="52070"/>
                  </a:lnTo>
                  <a:close/>
                </a:path>
                <a:path w="7619" h="713740">
                  <a:moveTo>
                    <a:pt x="7619" y="54610"/>
                  </a:moveTo>
                  <a:lnTo>
                    <a:pt x="0" y="54610"/>
                  </a:lnTo>
                  <a:lnTo>
                    <a:pt x="0" y="58419"/>
                  </a:lnTo>
                  <a:lnTo>
                    <a:pt x="7619" y="58419"/>
                  </a:lnTo>
                  <a:lnTo>
                    <a:pt x="7619" y="54610"/>
                  </a:lnTo>
                  <a:close/>
                </a:path>
                <a:path w="7619" h="713740">
                  <a:moveTo>
                    <a:pt x="7619" y="58420"/>
                  </a:moveTo>
                  <a:lnTo>
                    <a:pt x="0" y="58420"/>
                  </a:lnTo>
                  <a:lnTo>
                    <a:pt x="0" y="60959"/>
                  </a:lnTo>
                  <a:lnTo>
                    <a:pt x="7619" y="60959"/>
                  </a:lnTo>
                  <a:lnTo>
                    <a:pt x="7619" y="58420"/>
                  </a:lnTo>
                  <a:close/>
                </a:path>
                <a:path w="7619" h="713740">
                  <a:moveTo>
                    <a:pt x="7619" y="60960"/>
                  </a:moveTo>
                  <a:lnTo>
                    <a:pt x="0" y="60960"/>
                  </a:lnTo>
                  <a:lnTo>
                    <a:pt x="0" y="67309"/>
                  </a:lnTo>
                  <a:lnTo>
                    <a:pt x="7619" y="67309"/>
                  </a:lnTo>
                  <a:lnTo>
                    <a:pt x="7619" y="60960"/>
                  </a:lnTo>
                  <a:close/>
                </a:path>
                <a:path w="7619" h="713740">
                  <a:moveTo>
                    <a:pt x="7619" y="67310"/>
                  </a:moveTo>
                  <a:lnTo>
                    <a:pt x="0" y="67310"/>
                  </a:lnTo>
                  <a:lnTo>
                    <a:pt x="0" y="71119"/>
                  </a:lnTo>
                  <a:lnTo>
                    <a:pt x="7619" y="71119"/>
                  </a:lnTo>
                  <a:lnTo>
                    <a:pt x="7619" y="67310"/>
                  </a:lnTo>
                  <a:close/>
                </a:path>
                <a:path w="7619" h="713740">
                  <a:moveTo>
                    <a:pt x="7619" y="71120"/>
                  </a:moveTo>
                  <a:lnTo>
                    <a:pt x="0" y="71120"/>
                  </a:lnTo>
                  <a:lnTo>
                    <a:pt x="0" y="77469"/>
                  </a:lnTo>
                  <a:lnTo>
                    <a:pt x="7619" y="77469"/>
                  </a:lnTo>
                  <a:lnTo>
                    <a:pt x="7619" y="71120"/>
                  </a:lnTo>
                  <a:close/>
                </a:path>
                <a:path w="7619" h="713740">
                  <a:moveTo>
                    <a:pt x="7619" y="77470"/>
                  </a:moveTo>
                  <a:lnTo>
                    <a:pt x="0" y="77470"/>
                  </a:lnTo>
                  <a:lnTo>
                    <a:pt x="0" y="80009"/>
                  </a:lnTo>
                  <a:lnTo>
                    <a:pt x="7619" y="80009"/>
                  </a:lnTo>
                  <a:lnTo>
                    <a:pt x="7619" y="77470"/>
                  </a:lnTo>
                  <a:close/>
                </a:path>
                <a:path w="7619" h="713740">
                  <a:moveTo>
                    <a:pt x="7619" y="80010"/>
                  </a:moveTo>
                  <a:lnTo>
                    <a:pt x="0" y="80010"/>
                  </a:lnTo>
                  <a:lnTo>
                    <a:pt x="0" y="83819"/>
                  </a:lnTo>
                  <a:lnTo>
                    <a:pt x="7619" y="83819"/>
                  </a:lnTo>
                  <a:lnTo>
                    <a:pt x="7619" y="80010"/>
                  </a:lnTo>
                  <a:close/>
                </a:path>
                <a:path w="7619" h="713740">
                  <a:moveTo>
                    <a:pt x="7619" y="83820"/>
                  </a:moveTo>
                  <a:lnTo>
                    <a:pt x="0" y="83820"/>
                  </a:lnTo>
                  <a:lnTo>
                    <a:pt x="0" y="90169"/>
                  </a:lnTo>
                  <a:lnTo>
                    <a:pt x="7619" y="90169"/>
                  </a:lnTo>
                  <a:lnTo>
                    <a:pt x="7619" y="83820"/>
                  </a:lnTo>
                  <a:close/>
                </a:path>
                <a:path w="7619" h="713740">
                  <a:moveTo>
                    <a:pt x="7619" y="90170"/>
                  </a:moveTo>
                  <a:lnTo>
                    <a:pt x="0" y="90170"/>
                  </a:lnTo>
                  <a:lnTo>
                    <a:pt x="0" y="92709"/>
                  </a:lnTo>
                  <a:lnTo>
                    <a:pt x="7619" y="92709"/>
                  </a:lnTo>
                  <a:lnTo>
                    <a:pt x="7619" y="90170"/>
                  </a:lnTo>
                  <a:close/>
                </a:path>
                <a:path w="7619" h="713740">
                  <a:moveTo>
                    <a:pt x="7619" y="92710"/>
                  </a:moveTo>
                  <a:lnTo>
                    <a:pt x="0" y="92710"/>
                  </a:lnTo>
                  <a:lnTo>
                    <a:pt x="0" y="96519"/>
                  </a:lnTo>
                  <a:lnTo>
                    <a:pt x="7619" y="96519"/>
                  </a:lnTo>
                  <a:lnTo>
                    <a:pt x="7619" y="92710"/>
                  </a:lnTo>
                  <a:close/>
                </a:path>
                <a:path w="7619" h="713740">
                  <a:moveTo>
                    <a:pt x="7619" y="96520"/>
                  </a:moveTo>
                  <a:lnTo>
                    <a:pt x="0" y="96520"/>
                  </a:lnTo>
                  <a:lnTo>
                    <a:pt x="0" y="102869"/>
                  </a:lnTo>
                  <a:lnTo>
                    <a:pt x="7619" y="102869"/>
                  </a:lnTo>
                  <a:lnTo>
                    <a:pt x="7619" y="96520"/>
                  </a:lnTo>
                  <a:close/>
                </a:path>
                <a:path w="7619" h="713740">
                  <a:moveTo>
                    <a:pt x="7619" y="102870"/>
                  </a:moveTo>
                  <a:lnTo>
                    <a:pt x="0" y="102870"/>
                  </a:lnTo>
                  <a:lnTo>
                    <a:pt x="0" y="105409"/>
                  </a:lnTo>
                  <a:lnTo>
                    <a:pt x="7619" y="105409"/>
                  </a:lnTo>
                  <a:lnTo>
                    <a:pt x="7619" y="102870"/>
                  </a:lnTo>
                  <a:close/>
                </a:path>
                <a:path w="7619" h="713740">
                  <a:moveTo>
                    <a:pt x="7619" y="105410"/>
                  </a:moveTo>
                  <a:lnTo>
                    <a:pt x="0" y="105410"/>
                  </a:lnTo>
                  <a:lnTo>
                    <a:pt x="0" y="109219"/>
                  </a:lnTo>
                  <a:lnTo>
                    <a:pt x="7619" y="109219"/>
                  </a:lnTo>
                  <a:lnTo>
                    <a:pt x="7619" y="105410"/>
                  </a:lnTo>
                  <a:close/>
                </a:path>
                <a:path w="7619" h="713740">
                  <a:moveTo>
                    <a:pt x="7619" y="109220"/>
                  </a:moveTo>
                  <a:lnTo>
                    <a:pt x="0" y="109220"/>
                  </a:lnTo>
                  <a:lnTo>
                    <a:pt x="0" y="111759"/>
                  </a:lnTo>
                  <a:lnTo>
                    <a:pt x="7619" y="111759"/>
                  </a:lnTo>
                  <a:lnTo>
                    <a:pt x="7619" y="109220"/>
                  </a:lnTo>
                  <a:close/>
                </a:path>
                <a:path w="7619" h="713740">
                  <a:moveTo>
                    <a:pt x="7619" y="111760"/>
                  </a:moveTo>
                  <a:lnTo>
                    <a:pt x="0" y="111760"/>
                  </a:lnTo>
                  <a:lnTo>
                    <a:pt x="0" y="115569"/>
                  </a:lnTo>
                  <a:lnTo>
                    <a:pt x="7619" y="115569"/>
                  </a:lnTo>
                  <a:lnTo>
                    <a:pt x="7619" y="111760"/>
                  </a:lnTo>
                  <a:close/>
                </a:path>
                <a:path w="7619" h="713740">
                  <a:moveTo>
                    <a:pt x="7619" y="115570"/>
                  </a:moveTo>
                  <a:lnTo>
                    <a:pt x="0" y="115570"/>
                  </a:lnTo>
                  <a:lnTo>
                    <a:pt x="0" y="118109"/>
                  </a:lnTo>
                  <a:lnTo>
                    <a:pt x="7619" y="118109"/>
                  </a:lnTo>
                  <a:lnTo>
                    <a:pt x="7619" y="115570"/>
                  </a:lnTo>
                  <a:close/>
                </a:path>
                <a:path w="7619" h="713740">
                  <a:moveTo>
                    <a:pt x="7619" y="118110"/>
                  </a:moveTo>
                  <a:lnTo>
                    <a:pt x="0" y="118110"/>
                  </a:lnTo>
                  <a:lnTo>
                    <a:pt x="0" y="121919"/>
                  </a:lnTo>
                  <a:lnTo>
                    <a:pt x="7619" y="121919"/>
                  </a:lnTo>
                  <a:lnTo>
                    <a:pt x="7619" y="118110"/>
                  </a:lnTo>
                  <a:close/>
                </a:path>
                <a:path w="7619" h="713740">
                  <a:moveTo>
                    <a:pt x="7619" y="121920"/>
                  </a:moveTo>
                  <a:lnTo>
                    <a:pt x="0" y="121920"/>
                  </a:lnTo>
                  <a:lnTo>
                    <a:pt x="0" y="124459"/>
                  </a:lnTo>
                  <a:lnTo>
                    <a:pt x="7619" y="124459"/>
                  </a:lnTo>
                  <a:lnTo>
                    <a:pt x="7619" y="121920"/>
                  </a:lnTo>
                  <a:close/>
                </a:path>
                <a:path w="7619" h="713740">
                  <a:moveTo>
                    <a:pt x="7619" y="124460"/>
                  </a:moveTo>
                  <a:lnTo>
                    <a:pt x="0" y="124460"/>
                  </a:lnTo>
                  <a:lnTo>
                    <a:pt x="0" y="128269"/>
                  </a:lnTo>
                  <a:lnTo>
                    <a:pt x="7619" y="128269"/>
                  </a:lnTo>
                  <a:lnTo>
                    <a:pt x="7619" y="124460"/>
                  </a:lnTo>
                  <a:close/>
                </a:path>
                <a:path w="7619" h="713740">
                  <a:moveTo>
                    <a:pt x="7619" y="128270"/>
                  </a:moveTo>
                  <a:lnTo>
                    <a:pt x="0" y="128270"/>
                  </a:lnTo>
                  <a:lnTo>
                    <a:pt x="0" y="130809"/>
                  </a:lnTo>
                  <a:lnTo>
                    <a:pt x="7619" y="130809"/>
                  </a:lnTo>
                  <a:lnTo>
                    <a:pt x="7619" y="128270"/>
                  </a:lnTo>
                  <a:close/>
                </a:path>
                <a:path w="7619" h="713740">
                  <a:moveTo>
                    <a:pt x="7619" y="130810"/>
                  </a:moveTo>
                  <a:lnTo>
                    <a:pt x="0" y="130810"/>
                  </a:lnTo>
                  <a:lnTo>
                    <a:pt x="0" y="134619"/>
                  </a:lnTo>
                  <a:lnTo>
                    <a:pt x="7619" y="134619"/>
                  </a:lnTo>
                  <a:lnTo>
                    <a:pt x="7619" y="130810"/>
                  </a:lnTo>
                  <a:close/>
                </a:path>
                <a:path w="7619" h="713740">
                  <a:moveTo>
                    <a:pt x="7619" y="134620"/>
                  </a:moveTo>
                  <a:lnTo>
                    <a:pt x="0" y="134620"/>
                  </a:lnTo>
                  <a:lnTo>
                    <a:pt x="0" y="137159"/>
                  </a:lnTo>
                  <a:lnTo>
                    <a:pt x="7619" y="137159"/>
                  </a:lnTo>
                  <a:lnTo>
                    <a:pt x="7619" y="134620"/>
                  </a:lnTo>
                  <a:close/>
                </a:path>
                <a:path w="7619" h="713740">
                  <a:moveTo>
                    <a:pt x="7619" y="137160"/>
                  </a:moveTo>
                  <a:lnTo>
                    <a:pt x="0" y="137160"/>
                  </a:lnTo>
                  <a:lnTo>
                    <a:pt x="0" y="143509"/>
                  </a:lnTo>
                  <a:lnTo>
                    <a:pt x="7619" y="143509"/>
                  </a:lnTo>
                  <a:lnTo>
                    <a:pt x="7619" y="137160"/>
                  </a:lnTo>
                  <a:close/>
                </a:path>
                <a:path w="7619" h="713740">
                  <a:moveTo>
                    <a:pt x="7619" y="143510"/>
                  </a:moveTo>
                  <a:lnTo>
                    <a:pt x="0" y="143510"/>
                  </a:lnTo>
                  <a:lnTo>
                    <a:pt x="0" y="147319"/>
                  </a:lnTo>
                  <a:lnTo>
                    <a:pt x="7619" y="147319"/>
                  </a:lnTo>
                  <a:lnTo>
                    <a:pt x="7619" y="143510"/>
                  </a:lnTo>
                  <a:close/>
                </a:path>
                <a:path w="7619" h="713740">
                  <a:moveTo>
                    <a:pt x="7619" y="147320"/>
                  </a:moveTo>
                  <a:lnTo>
                    <a:pt x="0" y="147320"/>
                  </a:lnTo>
                  <a:lnTo>
                    <a:pt x="0" y="149859"/>
                  </a:lnTo>
                  <a:lnTo>
                    <a:pt x="7619" y="149859"/>
                  </a:lnTo>
                  <a:lnTo>
                    <a:pt x="7619" y="147320"/>
                  </a:lnTo>
                  <a:close/>
                </a:path>
                <a:path w="7619" h="713740">
                  <a:moveTo>
                    <a:pt x="7619" y="149860"/>
                  </a:moveTo>
                  <a:lnTo>
                    <a:pt x="0" y="149860"/>
                  </a:lnTo>
                  <a:lnTo>
                    <a:pt x="0" y="153669"/>
                  </a:lnTo>
                  <a:lnTo>
                    <a:pt x="7619" y="153669"/>
                  </a:lnTo>
                  <a:lnTo>
                    <a:pt x="7619" y="149860"/>
                  </a:lnTo>
                  <a:close/>
                </a:path>
                <a:path w="7619" h="713740">
                  <a:moveTo>
                    <a:pt x="7619" y="153670"/>
                  </a:moveTo>
                  <a:lnTo>
                    <a:pt x="0" y="153670"/>
                  </a:lnTo>
                  <a:lnTo>
                    <a:pt x="0" y="156209"/>
                  </a:lnTo>
                  <a:lnTo>
                    <a:pt x="7619" y="156209"/>
                  </a:lnTo>
                  <a:lnTo>
                    <a:pt x="7619" y="153670"/>
                  </a:lnTo>
                  <a:close/>
                </a:path>
                <a:path w="7619" h="713740">
                  <a:moveTo>
                    <a:pt x="7619" y="156210"/>
                  </a:moveTo>
                  <a:lnTo>
                    <a:pt x="0" y="156210"/>
                  </a:lnTo>
                  <a:lnTo>
                    <a:pt x="0" y="162559"/>
                  </a:lnTo>
                  <a:lnTo>
                    <a:pt x="7619" y="162559"/>
                  </a:lnTo>
                  <a:lnTo>
                    <a:pt x="7619" y="156210"/>
                  </a:lnTo>
                  <a:close/>
                </a:path>
                <a:path w="7619" h="713740">
                  <a:moveTo>
                    <a:pt x="7619" y="162560"/>
                  </a:moveTo>
                  <a:lnTo>
                    <a:pt x="0" y="162560"/>
                  </a:lnTo>
                  <a:lnTo>
                    <a:pt x="0" y="166369"/>
                  </a:lnTo>
                  <a:lnTo>
                    <a:pt x="7619" y="166369"/>
                  </a:lnTo>
                  <a:lnTo>
                    <a:pt x="7619" y="162560"/>
                  </a:lnTo>
                  <a:close/>
                </a:path>
                <a:path w="7619" h="713740">
                  <a:moveTo>
                    <a:pt x="7619" y="166370"/>
                  </a:moveTo>
                  <a:lnTo>
                    <a:pt x="0" y="166370"/>
                  </a:lnTo>
                  <a:lnTo>
                    <a:pt x="0" y="175259"/>
                  </a:lnTo>
                  <a:lnTo>
                    <a:pt x="7619" y="175259"/>
                  </a:lnTo>
                  <a:lnTo>
                    <a:pt x="7619" y="166370"/>
                  </a:lnTo>
                  <a:close/>
                </a:path>
                <a:path w="7619" h="713740">
                  <a:moveTo>
                    <a:pt x="7619" y="175260"/>
                  </a:moveTo>
                  <a:lnTo>
                    <a:pt x="0" y="175260"/>
                  </a:lnTo>
                  <a:lnTo>
                    <a:pt x="0" y="179069"/>
                  </a:lnTo>
                  <a:lnTo>
                    <a:pt x="7619" y="179069"/>
                  </a:lnTo>
                  <a:lnTo>
                    <a:pt x="7619" y="175260"/>
                  </a:lnTo>
                  <a:close/>
                </a:path>
                <a:path w="7619" h="713740">
                  <a:moveTo>
                    <a:pt x="7619" y="179070"/>
                  </a:moveTo>
                  <a:lnTo>
                    <a:pt x="0" y="179070"/>
                  </a:lnTo>
                  <a:lnTo>
                    <a:pt x="0" y="181609"/>
                  </a:lnTo>
                  <a:lnTo>
                    <a:pt x="7619" y="181609"/>
                  </a:lnTo>
                  <a:lnTo>
                    <a:pt x="7619" y="179070"/>
                  </a:lnTo>
                  <a:close/>
                </a:path>
                <a:path w="7619" h="713740">
                  <a:moveTo>
                    <a:pt x="7619" y="181610"/>
                  </a:moveTo>
                  <a:lnTo>
                    <a:pt x="0" y="181610"/>
                  </a:lnTo>
                  <a:lnTo>
                    <a:pt x="0" y="185419"/>
                  </a:lnTo>
                  <a:lnTo>
                    <a:pt x="7619" y="185419"/>
                  </a:lnTo>
                  <a:lnTo>
                    <a:pt x="7619" y="181610"/>
                  </a:lnTo>
                  <a:close/>
                </a:path>
                <a:path w="7619" h="713740">
                  <a:moveTo>
                    <a:pt x="7619" y="185420"/>
                  </a:moveTo>
                  <a:lnTo>
                    <a:pt x="0" y="185420"/>
                  </a:lnTo>
                  <a:lnTo>
                    <a:pt x="0" y="187959"/>
                  </a:lnTo>
                  <a:lnTo>
                    <a:pt x="7619" y="187959"/>
                  </a:lnTo>
                  <a:lnTo>
                    <a:pt x="7619" y="185420"/>
                  </a:lnTo>
                  <a:close/>
                </a:path>
                <a:path w="7619" h="713740">
                  <a:moveTo>
                    <a:pt x="7619" y="187960"/>
                  </a:moveTo>
                  <a:lnTo>
                    <a:pt x="0" y="187960"/>
                  </a:lnTo>
                  <a:lnTo>
                    <a:pt x="0" y="191769"/>
                  </a:lnTo>
                  <a:lnTo>
                    <a:pt x="7619" y="191769"/>
                  </a:lnTo>
                  <a:lnTo>
                    <a:pt x="7619" y="187960"/>
                  </a:lnTo>
                  <a:close/>
                </a:path>
                <a:path w="7619" h="713740">
                  <a:moveTo>
                    <a:pt x="7619" y="191770"/>
                  </a:moveTo>
                  <a:lnTo>
                    <a:pt x="0" y="191770"/>
                  </a:lnTo>
                  <a:lnTo>
                    <a:pt x="0" y="194309"/>
                  </a:lnTo>
                  <a:lnTo>
                    <a:pt x="7619" y="194309"/>
                  </a:lnTo>
                  <a:lnTo>
                    <a:pt x="7619" y="191770"/>
                  </a:lnTo>
                  <a:close/>
                </a:path>
                <a:path w="7619" h="713740">
                  <a:moveTo>
                    <a:pt x="7619" y="194310"/>
                  </a:moveTo>
                  <a:lnTo>
                    <a:pt x="0" y="194310"/>
                  </a:lnTo>
                  <a:lnTo>
                    <a:pt x="0" y="198119"/>
                  </a:lnTo>
                  <a:lnTo>
                    <a:pt x="7619" y="198119"/>
                  </a:lnTo>
                  <a:lnTo>
                    <a:pt x="7619" y="194310"/>
                  </a:lnTo>
                  <a:close/>
                </a:path>
                <a:path w="7619" h="713740">
                  <a:moveTo>
                    <a:pt x="7619" y="198120"/>
                  </a:moveTo>
                  <a:lnTo>
                    <a:pt x="0" y="198120"/>
                  </a:lnTo>
                  <a:lnTo>
                    <a:pt x="0" y="200659"/>
                  </a:lnTo>
                  <a:lnTo>
                    <a:pt x="7619" y="200659"/>
                  </a:lnTo>
                  <a:lnTo>
                    <a:pt x="7619" y="198120"/>
                  </a:lnTo>
                  <a:close/>
                </a:path>
                <a:path w="7619" h="713740">
                  <a:moveTo>
                    <a:pt x="7619" y="200660"/>
                  </a:moveTo>
                  <a:lnTo>
                    <a:pt x="0" y="200660"/>
                  </a:lnTo>
                  <a:lnTo>
                    <a:pt x="0" y="204469"/>
                  </a:lnTo>
                  <a:lnTo>
                    <a:pt x="7619" y="204469"/>
                  </a:lnTo>
                  <a:lnTo>
                    <a:pt x="7619" y="200660"/>
                  </a:lnTo>
                  <a:close/>
                </a:path>
                <a:path w="7619" h="713740">
                  <a:moveTo>
                    <a:pt x="7619" y="204470"/>
                  </a:moveTo>
                  <a:lnTo>
                    <a:pt x="0" y="204470"/>
                  </a:lnTo>
                  <a:lnTo>
                    <a:pt x="0" y="207009"/>
                  </a:lnTo>
                  <a:lnTo>
                    <a:pt x="7619" y="207009"/>
                  </a:lnTo>
                  <a:lnTo>
                    <a:pt x="7619" y="204470"/>
                  </a:lnTo>
                  <a:close/>
                </a:path>
                <a:path w="7619" h="713740">
                  <a:moveTo>
                    <a:pt x="7619" y="207010"/>
                  </a:moveTo>
                  <a:lnTo>
                    <a:pt x="0" y="207010"/>
                  </a:lnTo>
                  <a:lnTo>
                    <a:pt x="0" y="210819"/>
                  </a:lnTo>
                  <a:lnTo>
                    <a:pt x="7619" y="210819"/>
                  </a:lnTo>
                  <a:lnTo>
                    <a:pt x="7619" y="207010"/>
                  </a:lnTo>
                  <a:close/>
                </a:path>
                <a:path w="7619" h="713740">
                  <a:moveTo>
                    <a:pt x="7619" y="210820"/>
                  </a:moveTo>
                  <a:lnTo>
                    <a:pt x="0" y="210820"/>
                  </a:lnTo>
                  <a:lnTo>
                    <a:pt x="0" y="213359"/>
                  </a:lnTo>
                  <a:lnTo>
                    <a:pt x="7619" y="213359"/>
                  </a:lnTo>
                  <a:lnTo>
                    <a:pt x="7619" y="210820"/>
                  </a:lnTo>
                  <a:close/>
                </a:path>
                <a:path w="7619" h="713740">
                  <a:moveTo>
                    <a:pt x="7619" y="213360"/>
                  </a:moveTo>
                  <a:lnTo>
                    <a:pt x="0" y="213360"/>
                  </a:lnTo>
                  <a:lnTo>
                    <a:pt x="0" y="217169"/>
                  </a:lnTo>
                  <a:lnTo>
                    <a:pt x="6350" y="217169"/>
                  </a:lnTo>
                  <a:lnTo>
                    <a:pt x="6350" y="215900"/>
                  </a:lnTo>
                  <a:lnTo>
                    <a:pt x="7619" y="215900"/>
                  </a:lnTo>
                  <a:lnTo>
                    <a:pt x="7619" y="213360"/>
                  </a:lnTo>
                  <a:close/>
                </a:path>
                <a:path w="7619" h="713740">
                  <a:moveTo>
                    <a:pt x="5080" y="217170"/>
                  </a:moveTo>
                  <a:lnTo>
                    <a:pt x="0" y="217170"/>
                  </a:lnTo>
                  <a:lnTo>
                    <a:pt x="0" y="219709"/>
                  </a:lnTo>
                  <a:lnTo>
                    <a:pt x="3810" y="219709"/>
                  </a:lnTo>
                  <a:lnTo>
                    <a:pt x="3810" y="218440"/>
                  </a:lnTo>
                  <a:lnTo>
                    <a:pt x="5080" y="218440"/>
                  </a:lnTo>
                  <a:lnTo>
                    <a:pt x="5080" y="217170"/>
                  </a:lnTo>
                  <a:close/>
                </a:path>
                <a:path w="7619" h="713740">
                  <a:moveTo>
                    <a:pt x="3810" y="219710"/>
                  </a:moveTo>
                  <a:lnTo>
                    <a:pt x="0" y="219710"/>
                  </a:lnTo>
                  <a:lnTo>
                    <a:pt x="0" y="223519"/>
                  </a:lnTo>
                  <a:lnTo>
                    <a:pt x="1269" y="223519"/>
                  </a:lnTo>
                  <a:lnTo>
                    <a:pt x="1269" y="222250"/>
                  </a:lnTo>
                  <a:lnTo>
                    <a:pt x="2540" y="222250"/>
                  </a:lnTo>
                  <a:lnTo>
                    <a:pt x="2540" y="220980"/>
                  </a:lnTo>
                  <a:lnTo>
                    <a:pt x="3810" y="220980"/>
                  </a:lnTo>
                  <a:lnTo>
                    <a:pt x="3810" y="219710"/>
                  </a:lnTo>
                  <a:close/>
                </a:path>
                <a:path w="7619" h="713740">
                  <a:moveTo>
                    <a:pt x="7619" y="709930"/>
                  </a:moveTo>
                  <a:lnTo>
                    <a:pt x="0" y="709930"/>
                  </a:lnTo>
                  <a:lnTo>
                    <a:pt x="0" y="712470"/>
                  </a:lnTo>
                  <a:lnTo>
                    <a:pt x="3810" y="712470"/>
                  </a:lnTo>
                  <a:lnTo>
                    <a:pt x="3810" y="713740"/>
                  </a:lnTo>
                  <a:lnTo>
                    <a:pt x="7619" y="713740"/>
                  </a:lnTo>
                  <a:lnTo>
                    <a:pt x="7619" y="709930"/>
                  </a:lnTo>
                  <a:close/>
                </a:path>
                <a:path w="7619" h="713740">
                  <a:moveTo>
                    <a:pt x="7619" y="707390"/>
                  </a:moveTo>
                  <a:lnTo>
                    <a:pt x="0" y="707390"/>
                  </a:lnTo>
                  <a:lnTo>
                    <a:pt x="0" y="708660"/>
                  </a:lnTo>
                  <a:lnTo>
                    <a:pt x="7619" y="708660"/>
                  </a:lnTo>
                  <a:lnTo>
                    <a:pt x="7619" y="707390"/>
                  </a:lnTo>
                  <a:close/>
                </a:path>
                <a:path w="7619" h="713740">
                  <a:moveTo>
                    <a:pt x="7619" y="703580"/>
                  </a:moveTo>
                  <a:lnTo>
                    <a:pt x="0" y="703580"/>
                  </a:lnTo>
                  <a:lnTo>
                    <a:pt x="0" y="706119"/>
                  </a:lnTo>
                  <a:lnTo>
                    <a:pt x="7619" y="706119"/>
                  </a:lnTo>
                  <a:lnTo>
                    <a:pt x="7619" y="703580"/>
                  </a:lnTo>
                  <a:close/>
                </a:path>
                <a:path w="7619" h="713740">
                  <a:moveTo>
                    <a:pt x="7619" y="701040"/>
                  </a:moveTo>
                  <a:lnTo>
                    <a:pt x="0" y="701040"/>
                  </a:lnTo>
                  <a:lnTo>
                    <a:pt x="0" y="702310"/>
                  </a:lnTo>
                  <a:lnTo>
                    <a:pt x="7619" y="702310"/>
                  </a:lnTo>
                  <a:lnTo>
                    <a:pt x="7619" y="701040"/>
                  </a:lnTo>
                  <a:close/>
                </a:path>
                <a:path w="7619" h="713740">
                  <a:moveTo>
                    <a:pt x="7619" y="697230"/>
                  </a:moveTo>
                  <a:lnTo>
                    <a:pt x="0" y="697230"/>
                  </a:lnTo>
                  <a:lnTo>
                    <a:pt x="0" y="699769"/>
                  </a:lnTo>
                  <a:lnTo>
                    <a:pt x="7619" y="699769"/>
                  </a:lnTo>
                  <a:lnTo>
                    <a:pt x="7619" y="697230"/>
                  </a:lnTo>
                  <a:close/>
                </a:path>
                <a:path w="7619" h="713740">
                  <a:moveTo>
                    <a:pt x="7619" y="694690"/>
                  </a:moveTo>
                  <a:lnTo>
                    <a:pt x="0" y="694690"/>
                  </a:lnTo>
                  <a:lnTo>
                    <a:pt x="0" y="695960"/>
                  </a:lnTo>
                  <a:lnTo>
                    <a:pt x="7619" y="695960"/>
                  </a:lnTo>
                  <a:lnTo>
                    <a:pt x="7619" y="694690"/>
                  </a:lnTo>
                  <a:close/>
                </a:path>
                <a:path w="7619" h="713740">
                  <a:moveTo>
                    <a:pt x="7619" y="690880"/>
                  </a:moveTo>
                  <a:lnTo>
                    <a:pt x="0" y="690880"/>
                  </a:lnTo>
                  <a:lnTo>
                    <a:pt x="0" y="693419"/>
                  </a:lnTo>
                  <a:lnTo>
                    <a:pt x="7619" y="693419"/>
                  </a:lnTo>
                  <a:lnTo>
                    <a:pt x="7619" y="690880"/>
                  </a:lnTo>
                  <a:close/>
                </a:path>
                <a:path w="7619" h="713740">
                  <a:moveTo>
                    <a:pt x="7619" y="688340"/>
                  </a:moveTo>
                  <a:lnTo>
                    <a:pt x="0" y="688340"/>
                  </a:lnTo>
                  <a:lnTo>
                    <a:pt x="0" y="689610"/>
                  </a:lnTo>
                  <a:lnTo>
                    <a:pt x="7619" y="689610"/>
                  </a:lnTo>
                  <a:lnTo>
                    <a:pt x="7619" y="688340"/>
                  </a:lnTo>
                  <a:close/>
                </a:path>
                <a:path w="7619" h="713740">
                  <a:moveTo>
                    <a:pt x="7619" y="684530"/>
                  </a:moveTo>
                  <a:lnTo>
                    <a:pt x="0" y="684530"/>
                  </a:lnTo>
                  <a:lnTo>
                    <a:pt x="0" y="687069"/>
                  </a:lnTo>
                  <a:lnTo>
                    <a:pt x="7619" y="687069"/>
                  </a:lnTo>
                  <a:lnTo>
                    <a:pt x="7619" y="684530"/>
                  </a:lnTo>
                  <a:close/>
                </a:path>
                <a:path w="7619" h="713740">
                  <a:moveTo>
                    <a:pt x="7619" y="681990"/>
                  </a:moveTo>
                  <a:lnTo>
                    <a:pt x="0" y="681990"/>
                  </a:lnTo>
                  <a:lnTo>
                    <a:pt x="0" y="683260"/>
                  </a:lnTo>
                  <a:lnTo>
                    <a:pt x="7619" y="683260"/>
                  </a:lnTo>
                  <a:lnTo>
                    <a:pt x="7619" y="681990"/>
                  </a:lnTo>
                  <a:close/>
                </a:path>
                <a:path w="7619" h="713740">
                  <a:moveTo>
                    <a:pt x="7619" y="678180"/>
                  </a:moveTo>
                  <a:lnTo>
                    <a:pt x="0" y="678180"/>
                  </a:lnTo>
                  <a:lnTo>
                    <a:pt x="0" y="680719"/>
                  </a:lnTo>
                  <a:lnTo>
                    <a:pt x="7619" y="680719"/>
                  </a:lnTo>
                  <a:lnTo>
                    <a:pt x="7619" y="678180"/>
                  </a:lnTo>
                  <a:close/>
                </a:path>
                <a:path w="7619" h="713740">
                  <a:moveTo>
                    <a:pt x="7619" y="675640"/>
                  </a:moveTo>
                  <a:lnTo>
                    <a:pt x="0" y="675640"/>
                  </a:lnTo>
                  <a:lnTo>
                    <a:pt x="0" y="676910"/>
                  </a:lnTo>
                  <a:lnTo>
                    <a:pt x="7619" y="676910"/>
                  </a:lnTo>
                  <a:lnTo>
                    <a:pt x="7619" y="675640"/>
                  </a:lnTo>
                  <a:close/>
                </a:path>
                <a:path w="7619" h="713740">
                  <a:moveTo>
                    <a:pt x="7619" y="671830"/>
                  </a:moveTo>
                  <a:lnTo>
                    <a:pt x="0" y="671830"/>
                  </a:lnTo>
                  <a:lnTo>
                    <a:pt x="0" y="674369"/>
                  </a:lnTo>
                  <a:lnTo>
                    <a:pt x="7619" y="674369"/>
                  </a:lnTo>
                  <a:lnTo>
                    <a:pt x="7619" y="671830"/>
                  </a:lnTo>
                  <a:close/>
                </a:path>
                <a:path w="7619" h="713740">
                  <a:moveTo>
                    <a:pt x="7619" y="669290"/>
                  </a:moveTo>
                  <a:lnTo>
                    <a:pt x="0" y="669290"/>
                  </a:lnTo>
                  <a:lnTo>
                    <a:pt x="0" y="670560"/>
                  </a:lnTo>
                  <a:lnTo>
                    <a:pt x="7619" y="670560"/>
                  </a:lnTo>
                  <a:lnTo>
                    <a:pt x="7619" y="669290"/>
                  </a:lnTo>
                  <a:close/>
                </a:path>
                <a:path w="7619" h="713740">
                  <a:moveTo>
                    <a:pt x="7619" y="665480"/>
                  </a:moveTo>
                  <a:lnTo>
                    <a:pt x="0" y="665480"/>
                  </a:lnTo>
                  <a:lnTo>
                    <a:pt x="0" y="668020"/>
                  </a:lnTo>
                  <a:lnTo>
                    <a:pt x="7619" y="668020"/>
                  </a:lnTo>
                  <a:lnTo>
                    <a:pt x="7619" y="665480"/>
                  </a:lnTo>
                  <a:close/>
                </a:path>
                <a:path w="7619" h="713740">
                  <a:moveTo>
                    <a:pt x="7619" y="662940"/>
                  </a:moveTo>
                  <a:lnTo>
                    <a:pt x="0" y="662940"/>
                  </a:lnTo>
                  <a:lnTo>
                    <a:pt x="0" y="664210"/>
                  </a:lnTo>
                  <a:lnTo>
                    <a:pt x="7619" y="664210"/>
                  </a:lnTo>
                  <a:lnTo>
                    <a:pt x="7619" y="662940"/>
                  </a:lnTo>
                  <a:close/>
                </a:path>
                <a:path w="7619" h="713740">
                  <a:moveTo>
                    <a:pt x="7619" y="659130"/>
                  </a:moveTo>
                  <a:lnTo>
                    <a:pt x="0" y="659130"/>
                  </a:lnTo>
                  <a:lnTo>
                    <a:pt x="0" y="661670"/>
                  </a:lnTo>
                  <a:lnTo>
                    <a:pt x="7619" y="661670"/>
                  </a:lnTo>
                  <a:lnTo>
                    <a:pt x="7619" y="659130"/>
                  </a:lnTo>
                  <a:close/>
                </a:path>
                <a:path w="7619" h="713740">
                  <a:moveTo>
                    <a:pt x="7619" y="656590"/>
                  </a:moveTo>
                  <a:lnTo>
                    <a:pt x="0" y="656590"/>
                  </a:lnTo>
                  <a:lnTo>
                    <a:pt x="0" y="657860"/>
                  </a:lnTo>
                  <a:lnTo>
                    <a:pt x="7619" y="657860"/>
                  </a:lnTo>
                  <a:lnTo>
                    <a:pt x="7619" y="656590"/>
                  </a:lnTo>
                  <a:close/>
                </a:path>
                <a:path w="7619" h="713740">
                  <a:moveTo>
                    <a:pt x="7619" y="651510"/>
                  </a:moveTo>
                  <a:lnTo>
                    <a:pt x="0" y="651510"/>
                  </a:lnTo>
                  <a:lnTo>
                    <a:pt x="0" y="655320"/>
                  </a:lnTo>
                  <a:lnTo>
                    <a:pt x="7619" y="655320"/>
                  </a:lnTo>
                  <a:lnTo>
                    <a:pt x="7619" y="651510"/>
                  </a:lnTo>
                  <a:close/>
                </a:path>
                <a:path w="7619" h="713740">
                  <a:moveTo>
                    <a:pt x="7619" y="645160"/>
                  </a:moveTo>
                  <a:lnTo>
                    <a:pt x="0" y="645160"/>
                  </a:lnTo>
                  <a:lnTo>
                    <a:pt x="0" y="650240"/>
                  </a:lnTo>
                  <a:lnTo>
                    <a:pt x="7619" y="650240"/>
                  </a:lnTo>
                  <a:lnTo>
                    <a:pt x="7619" y="645160"/>
                  </a:lnTo>
                  <a:close/>
                </a:path>
                <a:path w="7619" h="713740">
                  <a:moveTo>
                    <a:pt x="7619" y="638810"/>
                  </a:moveTo>
                  <a:lnTo>
                    <a:pt x="0" y="638810"/>
                  </a:lnTo>
                  <a:lnTo>
                    <a:pt x="0" y="643890"/>
                  </a:lnTo>
                  <a:lnTo>
                    <a:pt x="7619" y="643890"/>
                  </a:lnTo>
                  <a:lnTo>
                    <a:pt x="7619" y="638810"/>
                  </a:lnTo>
                  <a:close/>
                </a:path>
                <a:path w="7619" h="713740">
                  <a:moveTo>
                    <a:pt x="7619" y="632460"/>
                  </a:moveTo>
                  <a:lnTo>
                    <a:pt x="0" y="632460"/>
                  </a:lnTo>
                  <a:lnTo>
                    <a:pt x="0" y="637540"/>
                  </a:lnTo>
                  <a:lnTo>
                    <a:pt x="7619" y="637540"/>
                  </a:lnTo>
                  <a:lnTo>
                    <a:pt x="7619" y="632460"/>
                  </a:lnTo>
                  <a:close/>
                </a:path>
                <a:path w="7619" h="713740">
                  <a:moveTo>
                    <a:pt x="7619" y="626110"/>
                  </a:moveTo>
                  <a:lnTo>
                    <a:pt x="0" y="626110"/>
                  </a:lnTo>
                  <a:lnTo>
                    <a:pt x="0" y="631190"/>
                  </a:lnTo>
                  <a:lnTo>
                    <a:pt x="7619" y="631190"/>
                  </a:lnTo>
                  <a:lnTo>
                    <a:pt x="7619" y="626110"/>
                  </a:lnTo>
                  <a:close/>
                </a:path>
                <a:path w="7619" h="713740">
                  <a:moveTo>
                    <a:pt x="7619" y="619760"/>
                  </a:moveTo>
                  <a:lnTo>
                    <a:pt x="0" y="619760"/>
                  </a:lnTo>
                  <a:lnTo>
                    <a:pt x="0" y="624840"/>
                  </a:lnTo>
                  <a:lnTo>
                    <a:pt x="7619" y="624840"/>
                  </a:lnTo>
                  <a:lnTo>
                    <a:pt x="7619" y="619760"/>
                  </a:lnTo>
                  <a:close/>
                </a:path>
                <a:path w="7619" h="713740">
                  <a:moveTo>
                    <a:pt x="7619" y="613410"/>
                  </a:moveTo>
                  <a:lnTo>
                    <a:pt x="0" y="613410"/>
                  </a:lnTo>
                  <a:lnTo>
                    <a:pt x="0" y="618490"/>
                  </a:lnTo>
                  <a:lnTo>
                    <a:pt x="7619" y="618490"/>
                  </a:lnTo>
                  <a:lnTo>
                    <a:pt x="7619" y="613410"/>
                  </a:lnTo>
                  <a:close/>
                </a:path>
                <a:path w="7619" h="713740">
                  <a:moveTo>
                    <a:pt x="7619" y="607060"/>
                  </a:moveTo>
                  <a:lnTo>
                    <a:pt x="0" y="607060"/>
                  </a:lnTo>
                  <a:lnTo>
                    <a:pt x="0" y="612140"/>
                  </a:lnTo>
                  <a:lnTo>
                    <a:pt x="7619" y="612140"/>
                  </a:lnTo>
                  <a:lnTo>
                    <a:pt x="7619" y="607060"/>
                  </a:lnTo>
                  <a:close/>
                </a:path>
                <a:path w="7619" h="713740">
                  <a:moveTo>
                    <a:pt x="7619" y="600710"/>
                  </a:moveTo>
                  <a:lnTo>
                    <a:pt x="0" y="600710"/>
                  </a:lnTo>
                  <a:lnTo>
                    <a:pt x="0" y="605790"/>
                  </a:lnTo>
                  <a:lnTo>
                    <a:pt x="7619" y="605790"/>
                  </a:lnTo>
                  <a:lnTo>
                    <a:pt x="7619" y="600710"/>
                  </a:lnTo>
                  <a:close/>
                </a:path>
                <a:path w="7619" h="713740">
                  <a:moveTo>
                    <a:pt x="7619" y="594360"/>
                  </a:moveTo>
                  <a:lnTo>
                    <a:pt x="0" y="594360"/>
                  </a:lnTo>
                  <a:lnTo>
                    <a:pt x="0" y="599440"/>
                  </a:lnTo>
                  <a:lnTo>
                    <a:pt x="7619" y="599440"/>
                  </a:lnTo>
                  <a:lnTo>
                    <a:pt x="7619" y="594360"/>
                  </a:lnTo>
                  <a:close/>
                </a:path>
                <a:path w="7619" h="713740">
                  <a:moveTo>
                    <a:pt x="7619" y="588010"/>
                  </a:moveTo>
                  <a:lnTo>
                    <a:pt x="0" y="588010"/>
                  </a:lnTo>
                  <a:lnTo>
                    <a:pt x="0" y="593090"/>
                  </a:lnTo>
                  <a:lnTo>
                    <a:pt x="7619" y="593090"/>
                  </a:lnTo>
                  <a:lnTo>
                    <a:pt x="7619" y="588010"/>
                  </a:lnTo>
                  <a:close/>
                </a:path>
                <a:path w="7619" h="713740">
                  <a:moveTo>
                    <a:pt x="7619" y="581660"/>
                  </a:moveTo>
                  <a:lnTo>
                    <a:pt x="0" y="581660"/>
                  </a:lnTo>
                  <a:lnTo>
                    <a:pt x="0" y="586740"/>
                  </a:lnTo>
                  <a:lnTo>
                    <a:pt x="7619" y="586740"/>
                  </a:lnTo>
                  <a:lnTo>
                    <a:pt x="7619" y="581660"/>
                  </a:lnTo>
                  <a:close/>
                </a:path>
                <a:path w="7619" h="713740">
                  <a:moveTo>
                    <a:pt x="7619" y="575310"/>
                  </a:moveTo>
                  <a:lnTo>
                    <a:pt x="0" y="575310"/>
                  </a:lnTo>
                  <a:lnTo>
                    <a:pt x="0" y="580390"/>
                  </a:lnTo>
                  <a:lnTo>
                    <a:pt x="7619" y="580390"/>
                  </a:lnTo>
                  <a:lnTo>
                    <a:pt x="7619" y="575310"/>
                  </a:lnTo>
                  <a:close/>
                </a:path>
                <a:path w="7619" h="713740">
                  <a:moveTo>
                    <a:pt x="7619" y="567690"/>
                  </a:moveTo>
                  <a:lnTo>
                    <a:pt x="0" y="567690"/>
                  </a:lnTo>
                  <a:lnTo>
                    <a:pt x="0" y="574040"/>
                  </a:lnTo>
                  <a:lnTo>
                    <a:pt x="7619" y="574040"/>
                  </a:lnTo>
                  <a:lnTo>
                    <a:pt x="7619" y="567690"/>
                  </a:lnTo>
                  <a:close/>
                </a:path>
                <a:path w="7619" h="713740">
                  <a:moveTo>
                    <a:pt x="7619" y="562610"/>
                  </a:moveTo>
                  <a:lnTo>
                    <a:pt x="0" y="562610"/>
                  </a:lnTo>
                  <a:lnTo>
                    <a:pt x="0" y="566420"/>
                  </a:lnTo>
                  <a:lnTo>
                    <a:pt x="7619" y="566420"/>
                  </a:lnTo>
                  <a:lnTo>
                    <a:pt x="7619" y="562610"/>
                  </a:lnTo>
                  <a:close/>
                </a:path>
                <a:path w="7619" h="713740">
                  <a:moveTo>
                    <a:pt x="7619" y="556260"/>
                  </a:moveTo>
                  <a:lnTo>
                    <a:pt x="0" y="556260"/>
                  </a:lnTo>
                  <a:lnTo>
                    <a:pt x="0" y="561340"/>
                  </a:lnTo>
                  <a:lnTo>
                    <a:pt x="7619" y="561340"/>
                  </a:lnTo>
                  <a:lnTo>
                    <a:pt x="7619" y="556260"/>
                  </a:lnTo>
                  <a:close/>
                </a:path>
                <a:path w="7619" h="713740">
                  <a:moveTo>
                    <a:pt x="7619" y="548640"/>
                  </a:moveTo>
                  <a:lnTo>
                    <a:pt x="0" y="548640"/>
                  </a:lnTo>
                  <a:lnTo>
                    <a:pt x="0" y="554990"/>
                  </a:lnTo>
                  <a:lnTo>
                    <a:pt x="7619" y="554990"/>
                  </a:lnTo>
                  <a:lnTo>
                    <a:pt x="7619" y="548640"/>
                  </a:lnTo>
                  <a:close/>
                </a:path>
                <a:path w="7619" h="713740">
                  <a:moveTo>
                    <a:pt x="7619" y="543560"/>
                  </a:moveTo>
                  <a:lnTo>
                    <a:pt x="0" y="543560"/>
                  </a:lnTo>
                  <a:lnTo>
                    <a:pt x="0" y="547370"/>
                  </a:lnTo>
                  <a:lnTo>
                    <a:pt x="7619" y="547370"/>
                  </a:lnTo>
                  <a:lnTo>
                    <a:pt x="7619" y="543560"/>
                  </a:lnTo>
                  <a:close/>
                </a:path>
                <a:path w="7619" h="713740">
                  <a:moveTo>
                    <a:pt x="7619" y="537210"/>
                  </a:moveTo>
                  <a:lnTo>
                    <a:pt x="0" y="537210"/>
                  </a:lnTo>
                  <a:lnTo>
                    <a:pt x="0" y="542290"/>
                  </a:lnTo>
                  <a:lnTo>
                    <a:pt x="7619" y="542290"/>
                  </a:lnTo>
                  <a:lnTo>
                    <a:pt x="7619" y="537210"/>
                  </a:lnTo>
                  <a:close/>
                </a:path>
                <a:path w="7619" h="713740">
                  <a:moveTo>
                    <a:pt x="7619" y="530860"/>
                  </a:moveTo>
                  <a:lnTo>
                    <a:pt x="0" y="530860"/>
                  </a:lnTo>
                  <a:lnTo>
                    <a:pt x="0" y="535940"/>
                  </a:lnTo>
                  <a:lnTo>
                    <a:pt x="7619" y="535940"/>
                  </a:lnTo>
                  <a:lnTo>
                    <a:pt x="7619" y="530860"/>
                  </a:lnTo>
                  <a:close/>
                </a:path>
                <a:path w="7619" h="713740">
                  <a:moveTo>
                    <a:pt x="7619" y="524510"/>
                  </a:moveTo>
                  <a:lnTo>
                    <a:pt x="0" y="524510"/>
                  </a:lnTo>
                  <a:lnTo>
                    <a:pt x="0" y="529590"/>
                  </a:lnTo>
                  <a:lnTo>
                    <a:pt x="7619" y="529590"/>
                  </a:lnTo>
                  <a:lnTo>
                    <a:pt x="7619" y="524510"/>
                  </a:lnTo>
                  <a:close/>
                </a:path>
                <a:path w="7619" h="713740">
                  <a:moveTo>
                    <a:pt x="7619" y="518159"/>
                  </a:moveTo>
                  <a:lnTo>
                    <a:pt x="0" y="518159"/>
                  </a:lnTo>
                  <a:lnTo>
                    <a:pt x="0" y="523240"/>
                  </a:lnTo>
                  <a:lnTo>
                    <a:pt x="7619" y="523240"/>
                  </a:lnTo>
                  <a:lnTo>
                    <a:pt x="7619" y="518159"/>
                  </a:lnTo>
                  <a:close/>
                </a:path>
                <a:path w="7619" h="713740">
                  <a:moveTo>
                    <a:pt x="7619" y="511809"/>
                  </a:moveTo>
                  <a:lnTo>
                    <a:pt x="0" y="511809"/>
                  </a:lnTo>
                  <a:lnTo>
                    <a:pt x="0" y="516890"/>
                  </a:lnTo>
                  <a:lnTo>
                    <a:pt x="7619" y="516890"/>
                  </a:lnTo>
                  <a:lnTo>
                    <a:pt x="7619" y="511809"/>
                  </a:lnTo>
                  <a:close/>
                </a:path>
                <a:path w="7619" h="713740">
                  <a:moveTo>
                    <a:pt x="7619" y="505459"/>
                  </a:moveTo>
                  <a:lnTo>
                    <a:pt x="0" y="505459"/>
                  </a:lnTo>
                  <a:lnTo>
                    <a:pt x="0" y="510540"/>
                  </a:lnTo>
                  <a:lnTo>
                    <a:pt x="7619" y="510540"/>
                  </a:lnTo>
                  <a:lnTo>
                    <a:pt x="7619" y="505459"/>
                  </a:lnTo>
                  <a:close/>
                </a:path>
                <a:path w="7619" h="713740">
                  <a:moveTo>
                    <a:pt x="6350" y="499109"/>
                  </a:moveTo>
                  <a:lnTo>
                    <a:pt x="0" y="499109"/>
                  </a:lnTo>
                  <a:lnTo>
                    <a:pt x="0" y="504190"/>
                  </a:lnTo>
                  <a:lnTo>
                    <a:pt x="7619" y="504190"/>
                  </a:lnTo>
                  <a:lnTo>
                    <a:pt x="7619" y="501650"/>
                  </a:lnTo>
                  <a:lnTo>
                    <a:pt x="6350" y="501650"/>
                  </a:lnTo>
                  <a:lnTo>
                    <a:pt x="6350" y="499109"/>
                  </a:lnTo>
                  <a:close/>
                </a:path>
                <a:path w="7619" h="713740">
                  <a:moveTo>
                    <a:pt x="5080" y="497840"/>
                  </a:moveTo>
                  <a:lnTo>
                    <a:pt x="3810" y="497840"/>
                  </a:lnTo>
                  <a:lnTo>
                    <a:pt x="3810" y="499109"/>
                  </a:lnTo>
                  <a:lnTo>
                    <a:pt x="5080" y="499109"/>
                  </a:lnTo>
                  <a:lnTo>
                    <a:pt x="5080" y="497840"/>
                  </a:lnTo>
                  <a:close/>
                </a:path>
                <a:path w="7619" h="713740">
                  <a:moveTo>
                    <a:pt x="1270" y="494030"/>
                  </a:moveTo>
                  <a:lnTo>
                    <a:pt x="0" y="494030"/>
                  </a:lnTo>
                  <a:lnTo>
                    <a:pt x="0" y="497840"/>
                  </a:lnTo>
                  <a:lnTo>
                    <a:pt x="2540" y="497840"/>
                  </a:lnTo>
                  <a:lnTo>
                    <a:pt x="2540" y="495300"/>
                  </a:lnTo>
                  <a:lnTo>
                    <a:pt x="1270" y="495300"/>
                  </a:lnTo>
                  <a:lnTo>
                    <a:pt x="1270" y="494030"/>
                  </a:lnTo>
                  <a:close/>
                </a:path>
              </a:pathLst>
            </a:custGeom>
            <a:solidFill>
              <a:srgbClr val="3A00F6"/>
            </a:solidFill>
          </p:spPr>
          <p:txBody>
            <a:bodyPr bIns="0" lIns="0" rIns="0" rtlCol="0" tIns="0" wrap="square"/>
            <a:p/>
          </p:txBody>
        </p:sp>
        <p:sp>
          <p:nvSpPr>
            <p:cNvPr id="1050502" name="object 1810"/>
            <p:cNvSpPr/>
            <p:nvPr/>
          </p:nvSpPr>
          <p:spPr>
            <a:xfrm>
              <a:off x="2539999" y="5798820"/>
              <a:ext cx="7620" cy="711200"/>
            </a:xfrm>
            <a:custGeom>
              <a:avLst/>
              <a:ahLst/>
              <a:rect l="l" t="t" r="r" b="b"/>
              <a:pathLst>
                <a:path w="7619" h="711200">
                  <a:moveTo>
                    <a:pt x="7619" y="0"/>
                  </a:moveTo>
                  <a:lnTo>
                    <a:pt x="5080" y="0"/>
                  </a:lnTo>
                  <a:lnTo>
                    <a:pt x="5080" y="1269"/>
                  </a:lnTo>
                  <a:lnTo>
                    <a:pt x="0" y="1269"/>
                  </a:lnTo>
                  <a:lnTo>
                    <a:pt x="0" y="2539"/>
                  </a:lnTo>
                  <a:lnTo>
                    <a:pt x="7619" y="2539"/>
                  </a:lnTo>
                  <a:lnTo>
                    <a:pt x="7619" y="0"/>
                  </a:lnTo>
                  <a:close/>
                </a:path>
                <a:path w="7619" h="711200">
                  <a:moveTo>
                    <a:pt x="7619" y="2539"/>
                  </a:moveTo>
                  <a:lnTo>
                    <a:pt x="0" y="2539"/>
                  </a:lnTo>
                  <a:lnTo>
                    <a:pt x="0" y="6349"/>
                  </a:lnTo>
                  <a:lnTo>
                    <a:pt x="7619" y="6349"/>
                  </a:lnTo>
                  <a:lnTo>
                    <a:pt x="7619" y="2539"/>
                  </a:lnTo>
                  <a:close/>
                </a:path>
                <a:path w="7619" h="711200">
                  <a:moveTo>
                    <a:pt x="7619" y="6349"/>
                  </a:moveTo>
                  <a:lnTo>
                    <a:pt x="0" y="6349"/>
                  </a:lnTo>
                  <a:lnTo>
                    <a:pt x="0" y="8889"/>
                  </a:lnTo>
                  <a:lnTo>
                    <a:pt x="7619" y="8889"/>
                  </a:lnTo>
                  <a:lnTo>
                    <a:pt x="7619" y="6349"/>
                  </a:lnTo>
                  <a:close/>
                </a:path>
                <a:path w="7619" h="711200">
                  <a:moveTo>
                    <a:pt x="7619" y="8889"/>
                  </a:moveTo>
                  <a:lnTo>
                    <a:pt x="0" y="8889"/>
                  </a:lnTo>
                  <a:lnTo>
                    <a:pt x="0" y="15239"/>
                  </a:lnTo>
                  <a:lnTo>
                    <a:pt x="7619" y="15239"/>
                  </a:lnTo>
                  <a:lnTo>
                    <a:pt x="7619" y="8889"/>
                  </a:lnTo>
                  <a:close/>
                </a:path>
                <a:path w="7619" h="711200">
                  <a:moveTo>
                    <a:pt x="7619" y="15239"/>
                  </a:moveTo>
                  <a:lnTo>
                    <a:pt x="0" y="15239"/>
                  </a:lnTo>
                  <a:lnTo>
                    <a:pt x="0" y="19049"/>
                  </a:lnTo>
                  <a:lnTo>
                    <a:pt x="7619" y="19049"/>
                  </a:lnTo>
                  <a:lnTo>
                    <a:pt x="7619" y="15239"/>
                  </a:lnTo>
                  <a:close/>
                </a:path>
                <a:path w="7619" h="711200">
                  <a:moveTo>
                    <a:pt x="7619" y="19049"/>
                  </a:moveTo>
                  <a:lnTo>
                    <a:pt x="0" y="19049"/>
                  </a:lnTo>
                  <a:lnTo>
                    <a:pt x="0" y="25399"/>
                  </a:lnTo>
                  <a:lnTo>
                    <a:pt x="7619" y="25399"/>
                  </a:lnTo>
                  <a:lnTo>
                    <a:pt x="7619" y="19049"/>
                  </a:lnTo>
                  <a:close/>
                </a:path>
                <a:path w="7619" h="711200">
                  <a:moveTo>
                    <a:pt x="7619" y="25399"/>
                  </a:moveTo>
                  <a:lnTo>
                    <a:pt x="0" y="25399"/>
                  </a:lnTo>
                  <a:lnTo>
                    <a:pt x="0" y="38099"/>
                  </a:lnTo>
                  <a:lnTo>
                    <a:pt x="7619" y="38099"/>
                  </a:lnTo>
                  <a:lnTo>
                    <a:pt x="7619" y="25399"/>
                  </a:lnTo>
                  <a:close/>
                </a:path>
                <a:path w="7619" h="711200">
                  <a:moveTo>
                    <a:pt x="7619" y="38099"/>
                  </a:moveTo>
                  <a:lnTo>
                    <a:pt x="0" y="38099"/>
                  </a:lnTo>
                  <a:lnTo>
                    <a:pt x="0" y="40639"/>
                  </a:lnTo>
                  <a:lnTo>
                    <a:pt x="7619" y="40639"/>
                  </a:lnTo>
                  <a:lnTo>
                    <a:pt x="7619" y="38099"/>
                  </a:lnTo>
                  <a:close/>
                </a:path>
                <a:path w="7619" h="711200">
                  <a:moveTo>
                    <a:pt x="7619" y="40639"/>
                  </a:moveTo>
                  <a:lnTo>
                    <a:pt x="0" y="40639"/>
                  </a:lnTo>
                  <a:lnTo>
                    <a:pt x="0" y="44449"/>
                  </a:lnTo>
                  <a:lnTo>
                    <a:pt x="7619" y="44449"/>
                  </a:lnTo>
                  <a:lnTo>
                    <a:pt x="7619" y="40639"/>
                  </a:lnTo>
                  <a:close/>
                </a:path>
                <a:path w="7619" h="711200">
                  <a:moveTo>
                    <a:pt x="7619" y="44449"/>
                  </a:moveTo>
                  <a:lnTo>
                    <a:pt x="0" y="44449"/>
                  </a:lnTo>
                  <a:lnTo>
                    <a:pt x="0" y="46989"/>
                  </a:lnTo>
                  <a:lnTo>
                    <a:pt x="7619" y="46989"/>
                  </a:lnTo>
                  <a:lnTo>
                    <a:pt x="7619" y="44449"/>
                  </a:lnTo>
                  <a:close/>
                </a:path>
                <a:path w="7619" h="711200">
                  <a:moveTo>
                    <a:pt x="7619" y="46989"/>
                  </a:moveTo>
                  <a:lnTo>
                    <a:pt x="0" y="46989"/>
                  </a:lnTo>
                  <a:lnTo>
                    <a:pt x="0" y="50799"/>
                  </a:lnTo>
                  <a:lnTo>
                    <a:pt x="7619" y="50799"/>
                  </a:lnTo>
                  <a:lnTo>
                    <a:pt x="7619" y="46989"/>
                  </a:lnTo>
                  <a:close/>
                </a:path>
                <a:path w="7619" h="711200">
                  <a:moveTo>
                    <a:pt x="7619" y="50799"/>
                  </a:moveTo>
                  <a:lnTo>
                    <a:pt x="0" y="50799"/>
                  </a:lnTo>
                  <a:lnTo>
                    <a:pt x="0" y="53339"/>
                  </a:lnTo>
                  <a:lnTo>
                    <a:pt x="7619" y="53339"/>
                  </a:lnTo>
                  <a:lnTo>
                    <a:pt x="7619" y="50799"/>
                  </a:lnTo>
                  <a:close/>
                </a:path>
                <a:path w="7619" h="711200">
                  <a:moveTo>
                    <a:pt x="7619" y="53339"/>
                  </a:moveTo>
                  <a:lnTo>
                    <a:pt x="0" y="53339"/>
                  </a:lnTo>
                  <a:lnTo>
                    <a:pt x="0" y="57149"/>
                  </a:lnTo>
                  <a:lnTo>
                    <a:pt x="7619" y="57149"/>
                  </a:lnTo>
                  <a:lnTo>
                    <a:pt x="7619" y="53339"/>
                  </a:lnTo>
                  <a:close/>
                </a:path>
                <a:path w="7619" h="711200">
                  <a:moveTo>
                    <a:pt x="7619" y="57149"/>
                  </a:moveTo>
                  <a:lnTo>
                    <a:pt x="0" y="57149"/>
                  </a:lnTo>
                  <a:lnTo>
                    <a:pt x="0" y="59689"/>
                  </a:lnTo>
                  <a:lnTo>
                    <a:pt x="7619" y="59689"/>
                  </a:lnTo>
                  <a:lnTo>
                    <a:pt x="7619" y="57149"/>
                  </a:lnTo>
                  <a:close/>
                </a:path>
                <a:path w="7619" h="711200">
                  <a:moveTo>
                    <a:pt x="7619" y="59689"/>
                  </a:moveTo>
                  <a:lnTo>
                    <a:pt x="0" y="59689"/>
                  </a:lnTo>
                  <a:lnTo>
                    <a:pt x="0" y="66039"/>
                  </a:lnTo>
                  <a:lnTo>
                    <a:pt x="7619" y="66039"/>
                  </a:lnTo>
                  <a:lnTo>
                    <a:pt x="7619" y="59689"/>
                  </a:lnTo>
                  <a:close/>
                </a:path>
                <a:path w="7619" h="711200">
                  <a:moveTo>
                    <a:pt x="7619" y="66039"/>
                  </a:moveTo>
                  <a:lnTo>
                    <a:pt x="0" y="66039"/>
                  </a:lnTo>
                  <a:lnTo>
                    <a:pt x="0" y="69849"/>
                  </a:lnTo>
                  <a:lnTo>
                    <a:pt x="7619" y="69849"/>
                  </a:lnTo>
                  <a:lnTo>
                    <a:pt x="7619" y="66039"/>
                  </a:lnTo>
                  <a:close/>
                </a:path>
                <a:path w="7619" h="711200">
                  <a:moveTo>
                    <a:pt x="7619" y="69849"/>
                  </a:moveTo>
                  <a:lnTo>
                    <a:pt x="0" y="69849"/>
                  </a:lnTo>
                  <a:lnTo>
                    <a:pt x="0" y="76199"/>
                  </a:lnTo>
                  <a:lnTo>
                    <a:pt x="7619" y="76199"/>
                  </a:lnTo>
                  <a:lnTo>
                    <a:pt x="7619" y="69849"/>
                  </a:lnTo>
                  <a:close/>
                </a:path>
                <a:path w="7619" h="711200">
                  <a:moveTo>
                    <a:pt x="7619" y="76199"/>
                  </a:moveTo>
                  <a:lnTo>
                    <a:pt x="0" y="76199"/>
                  </a:lnTo>
                  <a:lnTo>
                    <a:pt x="0" y="78739"/>
                  </a:lnTo>
                  <a:lnTo>
                    <a:pt x="7619" y="78739"/>
                  </a:lnTo>
                  <a:lnTo>
                    <a:pt x="7619" y="76199"/>
                  </a:lnTo>
                  <a:close/>
                </a:path>
                <a:path w="7619" h="711200">
                  <a:moveTo>
                    <a:pt x="7619" y="78739"/>
                  </a:moveTo>
                  <a:lnTo>
                    <a:pt x="0" y="78739"/>
                  </a:lnTo>
                  <a:lnTo>
                    <a:pt x="0" y="82549"/>
                  </a:lnTo>
                  <a:lnTo>
                    <a:pt x="7619" y="82549"/>
                  </a:lnTo>
                  <a:lnTo>
                    <a:pt x="7619" y="78739"/>
                  </a:lnTo>
                  <a:close/>
                </a:path>
                <a:path w="7619" h="711200">
                  <a:moveTo>
                    <a:pt x="7619" y="82549"/>
                  </a:moveTo>
                  <a:lnTo>
                    <a:pt x="0" y="82549"/>
                  </a:lnTo>
                  <a:lnTo>
                    <a:pt x="0" y="88899"/>
                  </a:lnTo>
                  <a:lnTo>
                    <a:pt x="7619" y="88899"/>
                  </a:lnTo>
                  <a:lnTo>
                    <a:pt x="7619" y="82549"/>
                  </a:lnTo>
                  <a:close/>
                </a:path>
                <a:path w="7619" h="711200">
                  <a:moveTo>
                    <a:pt x="7619" y="88899"/>
                  </a:moveTo>
                  <a:lnTo>
                    <a:pt x="0" y="88899"/>
                  </a:lnTo>
                  <a:lnTo>
                    <a:pt x="0" y="91439"/>
                  </a:lnTo>
                  <a:lnTo>
                    <a:pt x="7619" y="91439"/>
                  </a:lnTo>
                  <a:lnTo>
                    <a:pt x="7619" y="88899"/>
                  </a:lnTo>
                  <a:close/>
                </a:path>
                <a:path w="7619" h="711200">
                  <a:moveTo>
                    <a:pt x="7619" y="91439"/>
                  </a:moveTo>
                  <a:lnTo>
                    <a:pt x="0" y="91439"/>
                  </a:lnTo>
                  <a:lnTo>
                    <a:pt x="0" y="95249"/>
                  </a:lnTo>
                  <a:lnTo>
                    <a:pt x="7619" y="95249"/>
                  </a:lnTo>
                  <a:lnTo>
                    <a:pt x="7619" y="91439"/>
                  </a:lnTo>
                  <a:close/>
                </a:path>
                <a:path w="7619" h="711200">
                  <a:moveTo>
                    <a:pt x="7619" y="95249"/>
                  </a:moveTo>
                  <a:lnTo>
                    <a:pt x="0" y="95249"/>
                  </a:lnTo>
                  <a:lnTo>
                    <a:pt x="0" y="101599"/>
                  </a:lnTo>
                  <a:lnTo>
                    <a:pt x="7619" y="101599"/>
                  </a:lnTo>
                  <a:lnTo>
                    <a:pt x="7619" y="95249"/>
                  </a:lnTo>
                  <a:close/>
                </a:path>
                <a:path w="7619" h="711200">
                  <a:moveTo>
                    <a:pt x="7619" y="101599"/>
                  </a:moveTo>
                  <a:lnTo>
                    <a:pt x="0" y="101599"/>
                  </a:lnTo>
                  <a:lnTo>
                    <a:pt x="0" y="104139"/>
                  </a:lnTo>
                  <a:lnTo>
                    <a:pt x="7619" y="104139"/>
                  </a:lnTo>
                  <a:lnTo>
                    <a:pt x="7619" y="101599"/>
                  </a:lnTo>
                  <a:close/>
                </a:path>
                <a:path w="7619" h="711200">
                  <a:moveTo>
                    <a:pt x="7619" y="104139"/>
                  </a:moveTo>
                  <a:lnTo>
                    <a:pt x="0" y="104139"/>
                  </a:lnTo>
                  <a:lnTo>
                    <a:pt x="0" y="107949"/>
                  </a:lnTo>
                  <a:lnTo>
                    <a:pt x="7619" y="107949"/>
                  </a:lnTo>
                  <a:lnTo>
                    <a:pt x="7619" y="104139"/>
                  </a:lnTo>
                  <a:close/>
                </a:path>
                <a:path w="7619" h="711200">
                  <a:moveTo>
                    <a:pt x="7619" y="107949"/>
                  </a:moveTo>
                  <a:lnTo>
                    <a:pt x="0" y="107949"/>
                  </a:lnTo>
                  <a:lnTo>
                    <a:pt x="0" y="110489"/>
                  </a:lnTo>
                  <a:lnTo>
                    <a:pt x="7619" y="110489"/>
                  </a:lnTo>
                  <a:lnTo>
                    <a:pt x="7619" y="107949"/>
                  </a:lnTo>
                  <a:close/>
                </a:path>
                <a:path w="7619" h="711200">
                  <a:moveTo>
                    <a:pt x="7619" y="110489"/>
                  </a:moveTo>
                  <a:lnTo>
                    <a:pt x="0" y="110489"/>
                  </a:lnTo>
                  <a:lnTo>
                    <a:pt x="0" y="114299"/>
                  </a:lnTo>
                  <a:lnTo>
                    <a:pt x="7619" y="114299"/>
                  </a:lnTo>
                  <a:lnTo>
                    <a:pt x="7619" y="110489"/>
                  </a:lnTo>
                  <a:close/>
                </a:path>
                <a:path w="7619" h="711200">
                  <a:moveTo>
                    <a:pt x="7619" y="114299"/>
                  </a:moveTo>
                  <a:lnTo>
                    <a:pt x="0" y="114299"/>
                  </a:lnTo>
                  <a:lnTo>
                    <a:pt x="0" y="116839"/>
                  </a:lnTo>
                  <a:lnTo>
                    <a:pt x="7619" y="116839"/>
                  </a:lnTo>
                  <a:lnTo>
                    <a:pt x="7619" y="114299"/>
                  </a:lnTo>
                  <a:close/>
                </a:path>
                <a:path w="7619" h="711200">
                  <a:moveTo>
                    <a:pt x="7619" y="116839"/>
                  </a:moveTo>
                  <a:lnTo>
                    <a:pt x="0" y="116839"/>
                  </a:lnTo>
                  <a:lnTo>
                    <a:pt x="0" y="120649"/>
                  </a:lnTo>
                  <a:lnTo>
                    <a:pt x="7619" y="120649"/>
                  </a:lnTo>
                  <a:lnTo>
                    <a:pt x="7619" y="116839"/>
                  </a:lnTo>
                  <a:close/>
                </a:path>
                <a:path w="7619" h="711200">
                  <a:moveTo>
                    <a:pt x="7619" y="120649"/>
                  </a:moveTo>
                  <a:lnTo>
                    <a:pt x="0" y="120649"/>
                  </a:lnTo>
                  <a:lnTo>
                    <a:pt x="0" y="123189"/>
                  </a:lnTo>
                  <a:lnTo>
                    <a:pt x="7619" y="123189"/>
                  </a:lnTo>
                  <a:lnTo>
                    <a:pt x="7619" y="120649"/>
                  </a:lnTo>
                  <a:close/>
                </a:path>
                <a:path w="7619" h="711200">
                  <a:moveTo>
                    <a:pt x="7619" y="123189"/>
                  </a:moveTo>
                  <a:lnTo>
                    <a:pt x="0" y="123189"/>
                  </a:lnTo>
                  <a:lnTo>
                    <a:pt x="0" y="126999"/>
                  </a:lnTo>
                  <a:lnTo>
                    <a:pt x="7619" y="126999"/>
                  </a:lnTo>
                  <a:lnTo>
                    <a:pt x="7619" y="123189"/>
                  </a:lnTo>
                  <a:close/>
                </a:path>
                <a:path w="7619" h="711200">
                  <a:moveTo>
                    <a:pt x="7619" y="126999"/>
                  </a:moveTo>
                  <a:lnTo>
                    <a:pt x="0" y="126999"/>
                  </a:lnTo>
                  <a:lnTo>
                    <a:pt x="0" y="129539"/>
                  </a:lnTo>
                  <a:lnTo>
                    <a:pt x="7619" y="129539"/>
                  </a:lnTo>
                  <a:lnTo>
                    <a:pt x="7619" y="126999"/>
                  </a:lnTo>
                  <a:close/>
                </a:path>
                <a:path w="7619" h="711200">
                  <a:moveTo>
                    <a:pt x="7619" y="129539"/>
                  </a:moveTo>
                  <a:lnTo>
                    <a:pt x="0" y="129539"/>
                  </a:lnTo>
                  <a:lnTo>
                    <a:pt x="0" y="133349"/>
                  </a:lnTo>
                  <a:lnTo>
                    <a:pt x="7619" y="133349"/>
                  </a:lnTo>
                  <a:lnTo>
                    <a:pt x="7619" y="129539"/>
                  </a:lnTo>
                  <a:close/>
                </a:path>
                <a:path w="7619" h="711200">
                  <a:moveTo>
                    <a:pt x="7619" y="133349"/>
                  </a:moveTo>
                  <a:lnTo>
                    <a:pt x="0" y="133349"/>
                  </a:lnTo>
                  <a:lnTo>
                    <a:pt x="0" y="135889"/>
                  </a:lnTo>
                  <a:lnTo>
                    <a:pt x="7619" y="135889"/>
                  </a:lnTo>
                  <a:lnTo>
                    <a:pt x="7619" y="133349"/>
                  </a:lnTo>
                  <a:close/>
                </a:path>
                <a:path w="7619" h="711200">
                  <a:moveTo>
                    <a:pt x="7619" y="135889"/>
                  </a:moveTo>
                  <a:lnTo>
                    <a:pt x="0" y="135889"/>
                  </a:lnTo>
                  <a:lnTo>
                    <a:pt x="0" y="142239"/>
                  </a:lnTo>
                  <a:lnTo>
                    <a:pt x="7619" y="142239"/>
                  </a:lnTo>
                  <a:lnTo>
                    <a:pt x="7619" y="135889"/>
                  </a:lnTo>
                  <a:close/>
                </a:path>
                <a:path w="7619" h="711200">
                  <a:moveTo>
                    <a:pt x="7619" y="142239"/>
                  </a:moveTo>
                  <a:lnTo>
                    <a:pt x="0" y="142239"/>
                  </a:lnTo>
                  <a:lnTo>
                    <a:pt x="0" y="146049"/>
                  </a:lnTo>
                  <a:lnTo>
                    <a:pt x="7619" y="146049"/>
                  </a:lnTo>
                  <a:lnTo>
                    <a:pt x="7619" y="142239"/>
                  </a:lnTo>
                  <a:close/>
                </a:path>
                <a:path w="7619" h="711200">
                  <a:moveTo>
                    <a:pt x="7619" y="146049"/>
                  </a:moveTo>
                  <a:lnTo>
                    <a:pt x="0" y="146049"/>
                  </a:lnTo>
                  <a:lnTo>
                    <a:pt x="0" y="148589"/>
                  </a:lnTo>
                  <a:lnTo>
                    <a:pt x="7619" y="148589"/>
                  </a:lnTo>
                  <a:lnTo>
                    <a:pt x="7619" y="146049"/>
                  </a:lnTo>
                  <a:close/>
                </a:path>
                <a:path w="7619" h="711200">
                  <a:moveTo>
                    <a:pt x="7619" y="148589"/>
                  </a:moveTo>
                  <a:lnTo>
                    <a:pt x="0" y="148589"/>
                  </a:lnTo>
                  <a:lnTo>
                    <a:pt x="0" y="152399"/>
                  </a:lnTo>
                  <a:lnTo>
                    <a:pt x="7619" y="152399"/>
                  </a:lnTo>
                  <a:lnTo>
                    <a:pt x="7619" y="148589"/>
                  </a:lnTo>
                  <a:close/>
                </a:path>
                <a:path w="7619" h="711200">
                  <a:moveTo>
                    <a:pt x="7619" y="152399"/>
                  </a:moveTo>
                  <a:lnTo>
                    <a:pt x="0" y="152399"/>
                  </a:lnTo>
                  <a:lnTo>
                    <a:pt x="0" y="154939"/>
                  </a:lnTo>
                  <a:lnTo>
                    <a:pt x="7619" y="154939"/>
                  </a:lnTo>
                  <a:lnTo>
                    <a:pt x="7619" y="152399"/>
                  </a:lnTo>
                  <a:close/>
                </a:path>
                <a:path w="7619" h="711200">
                  <a:moveTo>
                    <a:pt x="7619" y="154939"/>
                  </a:moveTo>
                  <a:lnTo>
                    <a:pt x="0" y="154939"/>
                  </a:lnTo>
                  <a:lnTo>
                    <a:pt x="0" y="161289"/>
                  </a:lnTo>
                  <a:lnTo>
                    <a:pt x="7619" y="161289"/>
                  </a:lnTo>
                  <a:lnTo>
                    <a:pt x="7619" y="154939"/>
                  </a:lnTo>
                  <a:close/>
                </a:path>
                <a:path w="7619" h="711200">
                  <a:moveTo>
                    <a:pt x="7619" y="161289"/>
                  </a:moveTo>
                  <a:lnTo>
                    <a:pt x="0" y="161289"/>
                  </a:lnTo>
                  <a:lnTo>
                    <a:pt x="0" y="165099"/>
                  </a:lnTo>
                  <a:lnTo>
                    <a:pt x="7619" y="165099"/>
                  </a:lnTo>
                  <a:lnTo>
                    <a:pt x="7619" y="161289"/>
                  </a:lnTo>
                  <a:close/>
                </a:path>
                <a:path w="7619" h="711200">
                  <a:moveTo>
                    <a:pt x="7619" y="165099"/>
                  </a:moveTo>
                  <a:lnTo>
                    <a:pt x="0" y="165099"/>
                  </a:lnTo>
                  <a:lnTo>
                    <a:pt x="0" y="173989"/>
                  </a:lnTo>
                  <a:lnTo>
                    <a:pt x="7619" y="173989"/>
                  </a:lnTo>
                  <a:lnTo>
                    <a:pt x="7619" y="165099"/>
                  </a:lnTo>
                  <a:close/>
                </a:path>
                <a:path w="7619" h="711200">
                  <a:moveTo>
                    <a:pt x="7619" y="173989"/>
                  </a:moveTo>
                  <a:lnTo>
                    <a:pt x="0" y="173989"/>
                  </a:lnTo>
                  <a:lnTo>
                    <a:pt x="0" y="177799"/>
                  </a:lnTo>
                  <a:lnTo>
                    <a:pt x="7619" y="177799"/>
                  </a:lnTo>
                  <a:lnTo>
                    <a:pt x="7619" y="173989"/>
                  </a:lnTo>
                  <a:close/>
                </a:path>
                <a:path w="7619" h="711200">
                  <a:moveTo>
                    <a:pt x="7619" y="177799"/>
                  </a:moveTo>
                  <a:lnTo>
                    <a:pt x="0" y="177799"/>
                  </a:lnTo>
                  <a:lnTo>
                    <a:pt x="0" y="180339"/>
                  </a:lnTo>
                  <a:lnTo>
                    <a:pt x="7619" y="180339"/>
                  </a:lnTo>
                  <a:lnTo>
                    <a:pt x="7619" y="177799"/>
                  </a:lnTo>
                  <a:close/>
                </a:path>
                <a:path w="7619" h="711200">
                  <a:moveTo>
                    <a:pt x="7619" y="180339"/>
                  </a:moveTo>
                  <a:lnTo>
                    <a:pt x="0" y="180339"/>
                  </a:lnTo>
                  <a:lnTo>
                    <a:pt x="0" y="184149"/>
                  </a:lnTo>
                  <a:lnTo>
                    <a:pt x="7619" y="184149"/>
                  </a:lnTo>
                  <a:lnTo>
                    <a:pt x="7619" y="180339"/>
                  </a:lnTo>
                  <a:close/>
                </a:path>
                <a:path w="7619" h="711200">
                  <a:moveTo>
                    <a:pt x="7619" y="184149"/>
                  </a:moveTo>
                  <a:lnTo>
                    <a:pt x="0" y="184149"/>
                  </a:lnTo>
                  <a:lnTo>
                    <a:pt x="0" y="186689"/>
                  </a:lnTo>
                  <a:lnTo>
                    <a:pt x="7619" y="186689"/>
                  </a:lnTo>
                  <a:lnTo>
                    <a:pt x="7619" y="184149"/>
                  </a:lnTo>
                  <a:close/>
                </a:path>
                <a:path w="7619" h="711200">
                  <a:moveTo>
                    <a:pt x="7619" y="186689"/>
                  </a:moveTo>
                  <a:lnTo>
                    <a:pt x="0" y="186689"/>
                  </a:lnTo>
                  <a:lnTo>
                    <a:pt x="0" y="190499"/>
                  </a:lnTo>
                  <a:lnTo>
                    <a:pt x="7619" y="190499"/>
                  </a:lnTo>
                  <a:lnTo>
                    <a:pt x="7619" y="186689"/>
                  </a:lnTo>
                  <a:close/>
                </a:path>
                <a:path w="7619" h="711200">
                  <a:moveTo>
                    <a:pt x="7619" y="190499"/>
                  </a:moveTo>
                  <a:lnTo>
                    <a:pt x="0" y="190499"/>
                  </a:lnTo>
                  <a:lnTo>
                    <a:pt x="0" y="193039"/>
                  </a:lnTo>
                  <a:lnTo>
                    <a:pt x="7619" y="193039"/>
                  </a:lnTo>
                  <a:lnTo>
                    <a:pt x="7619" y="190499"/>
                  </a:lnTo>
                  <a:close/>
                </a:path>
                <a:path w="7619" h="711200">
                  <a:moveTo>
                    <a:pt x="7619" y="193039"/>
                  </a:moveTo>
                  <a:lnTo>
                    <a:pt x="0" y="193039"/>
                  </a:lnTo>
                  <a:lnTo>
                    <a:pt x="0" y="196849"/>
                  </a:lnTo>
                  <a:lnTo>
                    <a:pt x="7619" y="196849"/>
                  </a:lnTo>
                  <a:lnTo>
                    <a:pt x="7619" y="193039"/>
                  </a:lnTo>
                  <a:close/>
                </a:path>
                <a:path w="7619" h="711200">
                  <a:moveTo>
                    <a:pt x="7619" y="196849"/>
                  </a:moveTo>
                  <a:lnTo>
                    <a:pt x="0" y="196849"/>
                  </a:lnTo>
                  <a:lnTo>
                    <a:pt x="0" y="199389"/>
                  </a:lnTo>
                  <a:lnTo>
                    <a:pt x="7619" y="199389"/>
                  </a:lnTo>
                  <a:lnTo>
                    <a:pt x="7619" y="196849"/>
                  </a:lnTo>
                  <a:close/>
                </a:path>
                <a:path w="7619" h="711200">
                  <a:moveTo>
                    <a:pt x="7619" y="199389"/>
                  </a:moveTo>
                  <a:lnTo>
                    <a:pt x="0" y="199389"/>
                  </a:lnTo>
                  <a:lnTo>
                    <a:pt x="0" y="203199"/>
                  </a:lnTo>
                  <a:lnTo>
                    <a:pt x="7619" y="203199"/>
                  </a:lnTo>
                  <a:lnTo>
                    <a:pt x="7619" y="199389"/>
                  </a:lnTo>
                  <a:close/>
                </a:path>
                <a:path w="7619" h="711200">
                  <a:moveTo>
                    <a:pt x="7619" y="203199"/>
                  </a:moveTo>
                  <a:lnTo>
                    <a:pt x="0" y="203199"/>
                  </a:lnTo>
                  <a:lnTo>
                    <a:pt x="0" y="205739"/>
                  </a:lnTo>
                  <a:lnTo>
                    <a:pt x="7619" y="205739"/>
                  </a:lnTo>
                  <a:lnTo>
                    <a:pt x="7619" y="203199"/>
                  </a:lnTo>
                  <a:close/>
                </a:path>
                <a:path w="7619" h="711200">
                  <a:moveTo>
                    <a:pt x="7619" y="205739"/>
                  </a:moveTo>
                  <a:lnTo>
                    <a:pt x="0" y="205739"/>
                  </a:lnTo>
                  <a:lnTo>
                    <a:pt x="0" y="209549"/>
                  </a:lnTo>
                  <a:lnTo>
                    <a:pt x="7619" y="209549"/>
                  </a:lnTo>
                  <a:lnTo>
                    <a:pt x="7619" y="205739"/>
                  </a:lnTo>
                  <a:close/>
                </a:path>
                <a:path w="7619" h="711200">
                  <a:moveTo>
                    <a:pt x="7619" y="209549"/>
                  </a:moveTo>
                  <a:lnTo>
                    <a:pt x="0" y="209549"/>
                  </a:lnTo>
                  <a:lnTo>
                    <a:pt x="0" y="212089"/>
                  </a:lnTo>
                  <a:lnTo>
                    <a:pt x="7619" y="212089"/>
                  </a:lnTo>
                  <a:lnTo>
                    <a:pt x="7619" y="209549"/>
                  </a:lnTo>
                  <a:close/>
                </a:path>
                <a:path w="7619" h="711200">
                  <a:moveTo>
                    <a:pt x="7619" y="212089"/>
                  </a:moveTo>
                  <a:lnTo>
                    <a:pt x="0" y="212089"/>
                  </a:lnTo>
                  <a:lnTo>
                    <a:pt x="0" y="215899"/>
                  </a:lnTo>
                  <a:lnTo>
                    <a:pt x="7619" y="215899"/>
                  </a:lnTo>
                  <a:lnTo>
                    <a:pt x="7619" y="212089"/>
                  </a:lnTo>
                  <a:close/>
                </a:path>
                <a:path w="7619" h="711200">
                  <a:moveTo>
                    <a:pt x="7619" y="215899"/>
                  </a:moveTo>
                  <a:lnTo>
                    <a:pt x="0" y="215899"/>
                  </a:lnTo>
                  <a:lnTo>
                    <a:pt x="0" y="218439"/>
                  </a:lnTo>
                  <a:lnTo>
                    <a:pt x="7619" y="218439"/>
                  </a:lnTo>
                  <a:lnTo>
                    <a:pt x="7619" y="215899"/>
                  </a:lnTo>
                  <a:close/>
                </a:path>
                <a:path w="7619" h="711200">
                  <a:moveTo>
                    <a:pt x="7619" y="218439"/>
                  </a:moveTo>
                  <a:lnTo>
                    <a:pt x="0" y="218439"/>
                  </a:lnTo>
                  <a:lnTo>
                    <a:pt x="0" y="222249"/>
                  </a:lnTo>
                  <a:lnTo>
                    <a:pt x="7619" y="222249"/>
                  </a:lnTo>
                  <a:lnTo>
                    <a:pt x="7619" y="218439"/>
                  </a:lnTo>
                  <a:close/>
                </a:path>
                <a:path w="7619" h="711200">
                  <a:moveTo>
                    <a:pt x="7619" y="222249"/>
                  </a:moveTo>
                  <a:lnTo>
                    <a:pt x="0" y="222249"/>
                  </a:lnTo>
                  <a:lnTo>
                    <a:pt x="0" y="224789"/>
                  </a:lnTo>
                  <a:lnTo>
                    <a:pt x="6350" y="224789"/>
                  </a:lnTo>
                  <a:lnTo>
                    <a:pt x="6350" y="223519"/>
                  </a:lnTo>
                  <a:lnTo>
                    <a:pt x="7619" y="223519"/>
                  </a:lnTo>
                  <a:lnTo>
                    <a:pt x="7619" y="222249"/>
                  </a:lnTo>
                  <a:close/>
                </a:path>
                <a:path w="7619" h="711200">
                  <a:moveTo>
                    <a:pt x="5080" y="224789"/>
                  </a:moveTo>
                  <a:lnTo>
                    <a:pt x="0" y="224789"/>
                  </a:lnTo>
                  <a:lnTo>
                    <a:pt x="0" y="228599"/>
                  </a:lnTo>
                  <a:lnTo>
                    <a:pt x="2539" y="228599"/>
                  </a:lnTo>
                  <a:lnTo>
                    <a:pt x="2539" y="227329"/>
                  </a:lnTo>
                  <a:lnTo>
                    <a:pt x="3809" y="227329"/>
                  </a:lnTo>
                  <a:lnTo>
                    <a:pt x="3809" y="226059"/>
                  </a:lnTo>
                  <a:lnTo>
                    <a:pt x="5080" y="226059"/>
                  </a:lnTo>
                  <a:lnTo>
                    <a:pt x="5080" y="224789"/>
                  </a:lnTo>
                  <a:close/>
                </a:path>
                <a:path w="7619" h="711200">
                  <a:moveTo>
                    <a:pt x="2539" y="228599"/>
                  </a:moveTo>
                  <a:lnTo>
                    <a:pt x="0" y="228599"/>
                  </a:lnTo>
                  <a:lnTo>
                    <a:pt x="0" y="231139"/>
                  </a:lnTo>
                  <a:lnTo>
                    <a:pt x="1269" y="231139"/>
                  </a:lnTo>
                  <a:lnTo>
                    <a:pt x="1269" y="229869"/>
                  </a:lnTo>
                  <a:lnTo>
                    <a:pt x="2539" y="229869"/>
                  </a:lnTo>
                  <a:lnTo>
                    <a:pt x="2539" y="228599"/>
                  </a:lnTo>
                  <a:close/>
                </a:path>
                <a:path w="7619" h="711200">
                  <a:moveTo>
                    <a:pt x="1269" y="231139"/>
                  </a:moveTo>
                  <a:lnTo>
                    <a:pt x="0" y="231139"/>
                  </a:lnTo>
                  <a:lnTo>
                    <a:pt x="0" y="232409"/>
                  </a:lnTo>
                  <a:lnTo>
                    <a:pt x="1269" y="232409"/>
                  </a:lnTo>
                  <a:lnTo>
                    <a:pt x="1269" y="231139"/>
                  </a:lnTo>
                  <a:close/>
                </a:path>
                <a:path w="7619" h="711200">
                  <a:moveTo>
                    <a:pt x="7619" y="708659"/>
                  </a:moveTo>
                  <a:lnTo>
                    <a:pt x="5080" y="708659"/>
                  </a:lnTo>
                  <a:lnTo>
                    <a:pt x="5080" y="711199"/>
                  </a:lnTo>
                  <a:lnTo>
                    <a:pt x="7619" y="711199"/>
                  </a:lnTo>
                  <a:lnTo>
                    <a:pt x="7619" y="708659"/>
                  </a:lnTo>
                  <a:close/>
                </a:path>
                <a:path w="7619" h="711200">
                  <a:moveTo>
                    <a:pt x="7619" y="706119"/>
                  </a:moveTo>
                  <a:lnTo>
                    <a:pt x="0" y="706119"/>
                  </a:lnTo>
                  <a:lnTo>
                    <a:pt x="0" y="707389"/>
                  </a:lnTo>
                  <a:lnTo>
                    <a:pt x="7619" y="707389"/>
                  </a:lnTo>
                  <a:lnTo>
                    <a:pt x="7619" y="706119"/>
                  </a:lnTo>
                  <a:close/>
                </a:path>
                <a:path w="7619" h="711200">
                  <a:moveTo>
                    <a:pt x="7619" y="702309"/>
                  </a:moveTo>
                  <a:lnTo>
                    <a:pt x="0" y="702309"/>
                  </a:lnTo>
                  <a:lnTo>
                    <a:pt x="0" y="704849"/>
                  </a:lnTo>
                  <a:lnTo>
                    <a:pt x="7619" y="704849"/>
                  </a:lnTo>
                  <a:lnTo>
                    <a:pt x="7619" y="702309"/>
                  </a:lnTo>
                  <a:close/>
                </a:path>
                <a:path w="7619" h="711200">
                  <a:moveTo>
                    <a:pt x="7619" y="699769"/>
                  </a:moveTo>
                  <a:lnTo>
                    <a:pt x="0" y="699769"/>
                  </a:lnTo>
                  <a:lnTo>
                    <a:pt x="0" y="701039"/>
                  </a:lnTo>
                  <a:lnTo>
                    <a:pt x="7619" y="701039"/>
                  </a:lnTo>
                  <a:lnTo>
                    <a:pt x="7619" y="699769"/>
                  </a:lnTo>
                  <a:close/>
                </a:path>
                <a:path w="7619" h="711200">
                  <a:moveTo>
                    <a:pt x="7619" y="695959"/>
                  </a:moveTo>
                  <a:lnTo>
                    <a:pt x="0" y="695959"/>
                  </a:lnTo>
                  <a:lnTo>
                    <a:pt x="0" y="698499"/>
                  </a:lnTo>
                  <a:lnTo>
                    <a:pt x="7619" y="698499"/>
                  </a:lnTo>
                  <a:lnTo>
                    <a:pt x="7619" y="695959"/>
                  </a:lnTo>
                  <a:close/>
                </a:path>
                <a:path w="7619" h="711200">
                  <a:moveTo>
                    <a:pt x="7619" y="693419"/>
                  </a:moveTo>
                  <a:lnTo>
                    <a:pt x="0" y="693419"/>
                  </a:lnTo>
                  <a:lnTo>
                    <a:pt x="0" y="694689"/>
                  </a:lnTo>
                  <a:lnTo>
                    <a:pt x="7619" y="694689"/>
                  </a:lnTo>
                  <a:lnTo>
                    <a:pt x="7619" y="693419"/>
                  </a:lnTo>
                  <a:close/>
                </a:path>
                <a:path w="7619" h="711200">
                  <a:moveTo>
                    <a:pt x="7619" y="689609"/>
                  </a:moveTo>
                  <a:lnTo>
                    <a:pt x="0" y="689609"/>
                  </a:lnTo>
                  <a:lnTo>
                    <a:pt x="0" y="692149"/>
                  </a:lnTo>
                  <a:lnTo>
                    <a:pt x="7619" y="692149"/>
                  </a:lnTo>
                  <a:lnTo>
                    <a:pt x="7619" y="689609"/>
                  </a:lnTo>
                  <a:close/>
                </a:path>
                <a:path w="7619" h="711200">
                  <a:moveTo>
                    <a:pt x="7619" y="687069"/>
                  </a:moveTo>
                  <a:lnTo>
                    <a:pt x="0" y="687069"/>
                  </a:lnTo>
                  <a:lnTo>
                    <a:pt x="0" y="688339"/>
                  </a:lnTo>
                  <a:lnTo>
                    <a:pt x="7619" y="688339"/>
                  </a:lnTo>
                  <a:lnTo>
                    <a:pt x="7619" y="687069"/>
                  </a:lnTo>
                  <a:close/>
                </a:path>
                <a:path w="7619" h="711200">
                  <a:moveTo>
                    <a:pt x="7619" y="683259"/>
                  </a:moveTo>
                  <a:lnTo>
                    <a:pt x="0" y="683259"/>
                  </a:lnTo>
                  <a:lnTo>
                    <a:pt x="0" y="685799"/>
                  </a:lnTo>
                  <a:lnTo>
                    <a:pt x="7619" y="685799"/>
                  </a:lnTo>
                  <a:lnTo>
                    <a:pt x="7619" y="683259"/>
                  </a:lnTo>
                  <a:close/>
                </a:path>
                <a:path w="7619" h="711200">
                  <a:moveTo>
                    <a:pt x="7619" y="680719"/>
                  </a:moveTo>
                  <a:lnTo>
                    <a:pt x="0" y="680719"/>
                  </a:lnTo>
                  <a:lnTo>
                    <a:pt x="0" y="681989"/>
                  </a:lnTo>
                  <a:lnTo>
                    <a:pt x="7619" y="681989"/>
                  </a:lnTo>
                  <a:lnTo>
                    <a:pt x="7619" y="680719"/>
                  </a:lnTo>
                  <a:close/>
                </a:path>
                <a:path w="7619" h="711200">
                  <a:moveTo>
                    <a:pt x="7619" y="676909"/>
                  </a:moveTo>
                  <a:lnTo>
                    <a:pt x="0" y="676909"/>
                  </a:lnTo>
                  <a:lnTo>
                    <a:pt x="0" y="679449"/>
                  </a:lnTo>
                  <a:lnTo>
                    <a:pt x="7619" y="679449"/>
                  </a:lnTo>
                  <a:lnTo>
                    <a:pt x="7619" y="676909"/>
                  </a:lnTo>
                  <a:close/>
                </a:path>
                <a:path w="7619" h="711200">
                  <a:moveTo>
                    <a:pt x="7619" y="674369"/>
                  </a:moveTo>
                  <a:lnTo>
                    <a:pt x="0" y="674369"/>
                  </a:lnTo>
                  <a:lnTo>
                    <a:pt x="0" y="675639"/>
                  </a:lnTo>
                  <a:lnTo>
                    <a:pt x="7619" y="675639"/>
                  </a:lnTo>
                  <a:lnTo>
                    <a:pt x="7619" y="674369"/>
                  </a:lnTo>
                  <a:close/>
                </a:path>
                <a:path w="7619" h="711200">
                  <a:moveTo>
                    <a:pt x="7619" y="670559"/>
                  </a:moveTo>
                  <a:lnTo>
                    <a:pt x="0" y="670559"/>
                  </a:lnTo>
                  <a:lnTo>
                    <a:pt x="0" y="673099"/>
                  </a:lnTo>
                  <a:lnTo>
                    <a:pt x="7619" y="673099"/>
                  </a:lnTo>
                  <a:lnTo>
                    <a:pt x="7619" y="670559"/>
                  </a:lnTo>
                  <a:close/>
                </a:path>
                <a:path w="7619" h="711200">
                  <a:moveTo>
                    <a:pt x="7619" y="668019"/>
                  </a:moveTo>
                  <a:lnTo>
                    <a:pt x="0" y="668019"/>
                  </a:lnTo>
                  <a:lnTo>
                    <a:pt x="0" y="669289"/>
                  </a:lnTo>
                  <a:lnTo>
                    <a:pt x="7619" y="669289"/>
                  </a:lnTo>
                  <a:lnTo>
                    <a:pt x="7619" y="668019"/>
                  </a:lnTo>
                  <a:close/>
                </a:path>
                <a:path w="7619" h="711200">
                  <a:moveTo>
                    <a:pt x="7619" y="664209"/>
                  </a:moveTo>
                  <a:lnTo>
                    <a:pt x="0" y="664209"/>
                  </a:lnTo>
                  <a:lnTo>
                    <a:pt x="0" y="666749"/>
                  </a:lnTo>
                  <a:lnTo>
                    <a:pt x="7619" y="666749"/>
                  </a:lnTo>
                  <a:lnTo>
                    <a:pt x="7619" y="664209"/>
                  </a:lnTo>
                  <a:close/>
                </a:path>
                <a:path w="7619" h="711200">
                  <a:moveTo>
                    <a:pt x="7619" y="661669"/>
                  </a:moveTo>
                  <a:lnTo>
                    <a:pt x="0" y="661669"/>
                  </a:lnTo>
                  <a:lnTo>
                    <a:pt x="0" y="662939"/>
                  </a:lnTo>
                  <a:lnTo>
                    <a:pt x="7619" y="662939"/>
                  </a:lnTo>
                  <a:lnTo>
                    <a:pt x="7619" y="661669"/>
                  </a:lnTo>
                  <a:close/>
                </a:path>
                <a:path w="7619" h="711200">
                  <a:moveTo>
                    <a:pt x="7619" y="657859"/>
                  </a:moveTo>
                  <a:lnTo>
                    <a:pt x="0" y="657859"/>
                  </a:lnTo>
                  <a:lnTo>
                    <a:pt x="0" y="660399"/>
                  </a:lnTo>
                  <a:lnTo>
                    <a:pt x="7619" y="660399"/>
                  </a:lnTo>
                  <a:lnTo>
                    <a:pt x="7619" y="657859"/>
                  </a:lnTo>
                  <a:close/>
                </a:path>
                <a:path w="7619" h="711200">
                  <a:moveTo>
                    <a:pt x="7619" y="655319"/>
                  </a:moveTo>
                  <a:lnTo>
                    <a:pt x="0" y="655319"/>
                  </a:lnTo>
                  <a:lnTo>
                    <a:pt x="0" y="656589"/>
                  </a:lnTo>
                  <a:lnTo>
                    <a:pt x="7619" y="656589"/>
                  </a:lnTo>
                  <a:lnTo>
                    <a:pt x="7619" y="655319"/>
                  </a:lnTo>
                  <a:close/>
                </a:path>
                <a:path w="7619" h="711200">
                  <a:moveTo>
                    <a:pt x="7619" y="650239"/>
                  </a:moveTo>
                  <a:lnTo>
                    <a:pt x="0" y="650239"/>
                  </a:lnTo>
                  <a:lnTo>
                    <a:pt x="0" y="654049"/>
                  </a:lnTo>
                  <a:lnTo>
                    <a:pt x="7619" y="654049"/>
                  </a:lnTo>
                  <a:lnTo>
                    <a:pt x="7619" y="650239"/>
                  </a:lnTo>
                  <a:close/>
                </a:path>
                <a:path w="7619" h="711200">
                  <a:moveTo>
                    <a:pt x="7619" y="643889"/>
                  </a:moveTo>
                  <a:lnTo>
                    <a:pt x="0" y="643889"/>
                  </a:lnTo>
                  <a:lnTo>
                    <a:pt x="0" y="648969"/>
                  </a:lnTo>
                  <a:lnTo>
                    <a:pt x="7619" y="648969"/>
                  </a:lnTo>
                  <a:lnTo>
                    <a:pt x="7619" y="643889"/>
                  </a:lnTo>
                  <a:close/>
                </a:path>
                <a:path w="7619" h="711200">
                  <a:moveTo>
                    <a:pt x="7619" y="637539"/>
                  </a:moveTo>
                  <a:lnTo>
                    <a:pt x="0" y="637539"/>
                  </a:lnTo>
                  <a:lnTo>
                    <a:pt x="0" y="642619"/>
                  </a:lnTo>
                  <a:lnTo>
                    <a:pt x="7619" y="642619"/>
                  </a:lnTo>
                  <a:lnTo>
                    <a:pt x="7619" y="637539"/>
                  </a:lnTo>
                  <a:close/>
                </a:path>
                <a:path w="7619" h="711200">
                  <a:moveTo>
                    <a:pt x="7619" y="631189"/>
                  </a:moveTo>
                  <a:lnTo>
                    <a:pt x="0" y="631189"/>
                  </a:lnTo>
                  <a:lnTo>
                    <a:pt x="0" y="636269"/>
                  </a:lnTo>
                  <a:lnTo>
                    <a:pt x="7619" y="636269"/>
                  </a:lnTo>
                  <a:lnTo>
                    <a:pt x="7619" y="631189"/>
                  </a:lnTo>
                  <a:close/>
                </a:path>
                <a:path w="7619" h="711200">
                  <a:moveTo>
                    <a:pt x="7619" y="624839"/>
                  </a:moveTo>
                  <a:lnTo>
                    <a:pt x="0" y="624839"/>
                  </a:lnTo>
                  <a:lnTo>
                    <a:pt x="0" y="629919"/>
                  </a:lnTo>
                  <a:lnTo>
                    <a:pt x="7619" y="629919"/>
                  </a:lnTo>
                  <a:lnTo>
                    <a:pt x="7619" y="624839"/>
                  </a:lnTo>
                  <a:close/>
                </a:path>
                <a:path w="7619" h="711200">
                  <a:moveTo>
                    <a:pt x="7619" y="618489"/>
                  </a:moveTo>
                  <a:lnTo>
                    <a:pt x="0" y="618489"/>
                  </a:lnTo>
                  <a:lnTo>
                    <a:pt x="0" y="623569"/>
                  </a:lnTo>
                  <a:lnTo>
                    <a:pt x="7619" y="623569"/>
                  </a:lnTo>
                  <a:lnTo>
                    <a:pt x="7619" y="618489"/>
                  </a:lnTo>
                  <a:close/>
                </a:path>
                <a:path w="7619" h="711200">
                  <a:moveTo>
                    <a:pt x="7619" y="612139"/>
                  </a:moveTo>
                  <a:lnTo>
                    <a:pt x="0" y="612139"/>
                  </a:lnTo>
                  <a:lnTo>
                    <a:pt x="0" y="617219"/>
                  </a:lnTo>
                  <a:lnTo>
                    <a:pt x="7619" y="617219"/>
                  </a:lnTo>
                  <a:lnTo>
                    <a:pt x="7619" y="612139"/>
                  </a:lnTo>
                  <a:close/>
                </a:path>
                <a:path w="7619" h="711200">
                  <a:moveTo>
                    <a:pt x="7619" y="605789"/>
                  </a:moveTo>
                  <a:lnTo>
                    <a:pt x="0" y="605789"/>
                  </a:lnTo>
                  <a:lnTo>
                    <a:pt x="0" y="610869"/>
                  </a:lnTo>
                  <a:lnTo>
                    <a:pt x="7619" y="610869"/>
                  </a:lnTo>
                  <a:lnTo>
                    <a:pt x="7619" y="605789"/>
                  </a:lnTo>
                  <a:close/>
                </a:path>
                <a:path w="7619" h="711200">
                  <a:moveTo>
                    <a:pt x="7619" y="599439"/>
                  </a:moveTo>
                  <a:lnTo>
                    <a:pt x="0" y="599439"/>
                  </a:lnTo>
                  <a:lnTo>
                    <a:pt x="0" y="604519"/>
                  </a:lnTo>
                  <a:lnTo>
                    <a:pt x="7619" y="604519"/>
                  </a:lnTo>
                  <a:lnTo>
                    <a:pt x="7619" y="599439"/>
                  </a:lnTo>
                  <a:close/>
                </a:path>
                <a:path w="7619" h="711200">
                  <a:moveTo>
                    <a:pt x="7619" y="593089"/>
                  </a:moveTo>
                  <a:lnTo>
                    <a:pt x="0" y="593089"/>
                  </a:lnTo>
                  <a:lnTo>
                    <a:pt x="0" y="598169"/>
                  </a:lnTo>
                  <a:lnTo>
                    <a:pt x="7619" y="598169"/>
                  </a:lnTo>
                  <a:lnTo>
                    <a:pt x="7619" y="593089"/>
                  </a:lnTo>
                  <a:close/>
                </a:path>
                <a:path w="7619" h="711200">
                  <a:moveTo>
                    <a:pt x="7619" y="586739"/>
                  </a:moveTo>
                  <a:lnTo>
                    <a:pt x="0" y="586739"/>
                  </a:lnTo>
                  <a:lnTo>
                    <a:pt x="0" y="591819"/>
                  </a:lnTo>
                  <a:lnTo>
                    <a:pt x="7619" y="591819"/>
                  </a:lnTo>
                  <a:lnTo>
                    <a:pt x="7619" y="586739"/>
                  </a:lnTo>
                  <a:close/>
                </a:path>
                <a:path w="7619" h="711200">
                  <a:moveTo>
                    <a:pt x="7619" y="580389"/>
                  </a:moveTo>
                  <a:lnTo>
                    <a:pt x="0" y="580389"/>
                  </a:lnTo>
                  <a:lnTo>
                    <a:pt x="0" y="585469"/>
                  </a:lnTo>
                  <a:lnTo>
                    <a:pt x="7619" y="585469"/>
                  </a:lnTo>
                  <a:lnTo>
                    <a:pt x="7619" y="580389"/>
                  </a:lnTo>
                  <a:close/>
                </a:path>
                <a:path w="7619" h="711200">
                  <a:moveTo>
                    <a:pt x="7619" y="574039"/>
                  </a:moveTo>
                  <a:lnTo>
                    <a:pt x="0" y="574039"/>
                  </a:lnTo>
                  <a:lnTo>
                    <a:pt x="0" y="579119"/>
                  </a:lnTo>
                  <a:lnTo>
                    <a:pt x="7619" y="579119"/>
                  </a:lnTo>
                  <a:lnTo>
                    <a:pt x="7619" y="574039"/>
                  </a:lnTo>
                  <a:close/>
                </a:path>
                <a:path w="7619" h="711200">
                  <a:moveTo>
                    <a:pt x="7619" y="566419"/>
                  </a:moveTo>
                  <a:lnTo>
                    <a:pt x="0" y="566419"/>
                  </a:lnTo>
                  <a:lnTo>
                    <a:pt x="0" y="572769"/>
                  </a:lnTo>
                  <a:lnTo>
                    <a:pt x="7619" y="572769"/>
                  </a:lnTo>
                  <a:lnTo>
                    <a:pt x="7619" y="566419"/>
                  </a:lnTo>
                  <a:close/>
                </a:path>
                <a:path w="7619" h="711200">
                  <a:moveTo>
                    <a:pt x="7619" y="561339"/>
                  </a:moveTo>
                  <a:lnTo>
                    <a:pt x="0" y="561339"/>
                  </a:lnTo>
                  <a:lnTo>
                    <a:pt x="0" y="565149"/>
                  </a:lnTo>
                  <a:lnTo>
                    <a:pt x="7619" y="565149"/>
                  </a:lnTo>
                  <a:lnTo>
                    <a:pt x="7619" y="561339"/>
                  </a:lnTo>
                  <a:close/>
                </a:path>
                <a:path w="7619" h="711200">
                  <a:moveTo>
                    <a:pt x="7619" y="554989"/>
                  </a:moveTo>
                  <a:lnTo>
                    <a:pt x="0" y="554989"/>
                  </a:lnTo>
                  <a:lnTo>
                    <a:pt x="0" y="560069"/>
                  </a:lnTo>
                  <a:lnTo>
                    <a:pt x="7619" y="560069"/>
                  </a:lnTo>
                  <a:lnTo>
                    <a:pt x="7619" y="554989"/>
                  </a:lnTo>
                  <a:close/>
                </a:path>
                <a:path w="7619" h="711200">
                  <a:moveTo>
                    <a:pt x="7619" y="547369"/>
                  </a:moveTo>
                  <a:lnTo>
                    <a:pt x="0" y="547369"/>
                  </a:lnTo>
                  <a:lnTo>
                    <a:pt x="0" y="553719"/>
                  </a:lnTo>
                  <a:lnTo>
                    <a:pt x="7619" y="553719"/>
                  </a:lnTo>
                  <a:lnTo>
                    <a:pt x="7619" y="547369"/>
                  </a:lnTo>
                  <a:close/>
                </a:path>
                <a:path w="7619" h="711200">
                  <a:moveTo>
                    <a:pt x="7619" y="542289"/>
                  </a:moveTo>
                  <a:lnTo>
                    <a:pt x="0" y="542289"/>
                  </a:lnTo>
                  <a:lnTo>
                    <a:pt x="0" y="546099"/>
                  </a:lnTo>
                  <a:lnTo>
                    <a:pt x="7619" y="546099"/>
                  </a:lnTo>
                  <a:lnTo>
                    <a:pt x="7619" y="542289"/>
                  </a:lnTo>
                  <a:close/>
                </a:path>
                <a:path w="7619" h="711200">
                  <a:moveTo>
                    <a:pt x="7619" y="535939"/>
                  </a:moveTo>
                  <a:lnTo>
                    <a:pt x="0" y="535939"/>
                  </a:lnTo>
                  <a:lnTo>
                    <a:pt x="0" y="541019"/>
                  </a:lnTo>
                  <a:lnTo>
                    <a:pt x="7619" y="541019"/>
                  </a:lnTo>
                  <a:lnTo>
                    <a:pt x="7619" y="535939"/>
                  </a:lnTo>
                  <a:close/>
                </a:path>
                <a:path w="7619" h="711200">
                  <a:moveTo>
                    <a:pt x="7619" y="529589"/>
                  </a:moveTo>
                  <a:lnTo>
                    <a:pt x="0" y="529589"/>
                  </a:lnTo>
                  <a:lnTo>
                    <a:pt x="0" y="534669"/>
                  </a:lnTo>
                  <a:lnTo>
                    <a:pt x="7619" y="534669"/>
                  </a:lnTo>
                  <a:lnTo>
                    <a:pt x="7619" y="529589"/>
                  </a:lnTo>
                  <a:close/>
                </a:path>
                <a:path w="7619" h="711200">
                  <a:moveTo>
                    <a:pt x="7619" y="523239"/>
                  </a:moveTo>
                  <a:lnTo>
                    <a:pt x="0" y="523239"/>
                  </a:lnTo>
                  <a:lnTo>
                    <a:pt x="0" y="528319"/>
                  </a:lnTo>
                  <a:lnTo>
                    <a:pt x="7619" y="528319"/>
                  </a:lnTo>
                  <a:lnTo>
                    <a:pt x="7619" y="523239"/>
                  </a:lnTo>
                  <a:close/>
                </a:path>
                <a:path w="7619" h="711200">
                  <a:moveTo>
                    <a:pt x="7619" y="516889"/>
                  </a:moveTo>
                  <a:lnTo>
                    <a:pt x="0" y="516889"/>
                  </a:lnTo>
                  <a:lnTo>
                    <a:pt x="0" y="521969"/>
                  </a:lnTo>
                  <a:lnTo>
                    <a:pt x="7619" y="521969"/>
                  </a:lnTo>
                  <a:lnTo>
                    <a:pt x="7619" y="516889"/>
                  </a:lnTo>
                  <a:close/>
                </a:path>
                <a:path w="7619" h="711200">
                  <a:moveTo>
                    <a:pt x="7619" y="510539"/>
                  </a:moveTo>
                  <a:lnTo>
                    <a:pt x="0" y="510539"/>
                  </a:lnTo>
                  <a:lnTo>
                    <a:pt x="0" y="515619"/>
                  </a:lnTo>
                  <a:lnTo>
                    <a:pt x="7619" y="515619"/>
                  </a:lnTo>
                  <a:lnTo>
                    <a:pt x="7619" y="510539"/>
                  </a:lnTo>
                  <a:close/>
                </a:path>
                <a:path w="7619" h="711200">
                  <a:moveTo>
                    <a:pt x="7619" y="504189"/>
                  </a:moveTo>
                  <a:lnTo>
                    <a:pt x="0" y="504189"/>
                  </a:lnTo>
                  <a:lnTo>
                    <a:pt x="0" y="509269"/>
                  </a:lnTo>
                  <a:lnTo>
                    <a:pt x="7619" y="509269"/>
                  </a:lnTo>
                  <a:lnTo>
                    <a:pt x="7619" y="504189"/>
                  </a:lnTo>
                  <a:close/>
                </a:path>
                <a:path w="7619" h="711200">
                  <a:moveTo>
                    <a:pt x="7619" y="497839"/>
                  </a:moveTo>
                  <a:lnTo>
                    <a:pt x="0" y="497839"/>
                  </a:lnTo>
                  <a:lnTo>
                    <a:pt x="0" y="502919"/>
                  </a:lnTo>
                  <a:lnTo>
                    <a:pt x="7619" y="502919"/>
                  </a:lnTo>
                  <a:lnTo>
                    <a:pt x="7619" y="497839"/>
                  </a:lnTo>
                  <a:close/>
                </a:path>
                <a:path w="7619" h="711200">
                  <a:moveTo>
                    <a:pt x="7619" y="491489"/>
                  </a:moveTo>
                  <a:lnTo>
                    <a:pt x="0" y="491489"/>
                  </a:lnTo>
                  <a:lnTo>
                    <a:pt x="0" y="496569"/>
                  </a:lnTo>
                  <a:lnTo>
                    <a:pt x="7619" y="496569"/>
                  </a:lnTo>
                  <a:lnTo>
                    <a:pt x="7619" y="491489"/>
                  </a:lnTo>
                  <a:close/>
                </a:path>
                <a:path w="7619" h="711200">
                  <a:moveTo>
                    <a:pt x="6350" y="490219"/>
                  </a:moveTo>
                  <a:lnTo>
                    <a:pt x="5079" y="490219"/>
                  </a:lnTo>
                  <a:lnTo>
                    <a:pt x="5079" y="491489"/>
                  </a:lnTo>
                  <a:lnTo>
                    <a:pt x="6350" y="491489"/>
                  </a:lnTo>
                  <a:lnTo>
                    <a:pt x="6350" y="490219"/>
                  </a:lnTo>
                  <a:close/>
                </a:path>
                <a:path w="7619" h="711200">
                  <a:moveTo>
                    <a:pt x="2539" y="485139"/>
                  </a:moveTo>
                  <a:lnTo>
                    <a:pt x="0" y="485139"/>
                  </a:lnTo>
                  <a:lnTo>
                    <a:pt x="0" y="490219"/>
                  </a:lnTo>
                  <a:lnTo>
                    <a:pt x="3809" y="490219"/>
                  </a:lnTo>
                  <a:lnTo>
                    <a:pt x="3809" y="487679"/>
                  </a:lnTo>
                  <a:lnTo>
                    <a:pt x="2539" y="487679"/>
                  </a:lnTo>
                  <a:lnTo>
                    <a:pt x="2539" y="485139"/>
                  </a:lnTo>
                  <a:close/>
                </a:path>
              </a:pathLst>
            </a:custGeom>
            <a:solidFill>
              <a:srgbClr val="3900F7"/>
            </a:solidFill>
          </p:spPr>
          <p:txBody>
            <a:bodyPr bIns="0" lIns="0" rIns="0" rtlCol="0" tIns="0" wrap="square"/>
            <a:p/>
          </p:txBody>
        </p:sp>
        <p:sp>
          <p:nvSpPr>
            <p:cNvPr id="1050503" name="object 1811"/>
            <p:cNvSpPr/>
            <p:nvPr/>
          </p:nvSpPr>
          <p:spPr>
            <a:xfrm>
              <a:off x="2533649" y="5801360"/>
              <a:ext cx="6350" cy="706120"/>
            </a:xfrm>
            <a:custGeom>
              <a:avLst/>
              <a:ahLst/>
              <a:rect l="l" t="t" r="r" b="b"/>
              <a:pathLst>
                <a:path w="6350" h="706120">
                  <a:moveTo>
                    <a:pt x="6350" y="0"/>
                  </a:moveTo>
                  <a:lnTo>
                    <a:pt x="0" y="0"/>
                  </a:lnTo>
                  <a:lnTo>
                    <a:pt x="0" y="3809"/>
                  </a:lnTo>
                  <a:lnTo>
                    <a:pt x="6350" y="3809"/>
                  </a:lnTo>
                  <a:lnTo>
                    <a:pt x="6350" y="0"/>
                  </a:lnTo>
                  <a:close/>
                </a:path>
                <a:path w="6350" h="706120">
                  <a:moveTo>
                    <a:pt x="6350" y="3809"/>
                  </a:moveTo>
                  <a:lnTo>
                    <a:pt x="0" y="3809"/>
                  </a:lnTo>
                  <a:lnTo>
                    <a:pt x="0" y="6349"/>
                  </a:lnTo>
                  <a:lnTo>
                    <a:pt x="6350" y="6349"/>
                  </a:lnTo>
                  <a:lnTo>
                    <a:pt x="6350" y="3809"/>
                  </a:lnTo>
                  <a:close/>
                </a:path>
                <a:path w="6350" h="706120">
                  <a:moveTo>
                    <a:pt x="6350" y="6350"/>
                  </a:moveTo>
                  <a:lnTo>
                    <a:pt x="0" y="6350"/>
                  </a:lnTo>
                  <a:lnTo>
                    <a:pt x="0" y="12699"/>
                  </a:lnTo>
                  <a:lnTo>
                    <a:pt x="6350" y="12699"/>
                  </a:lnTo>
                  <a:lnTo>
                    <a:pt x="6350" y="6350"/>
                  </a:lnTo>
                  <a:close/>
                </a:path>
                <a:path w="6350" h="706120">
                  <a:moveTo>
                    <a:pt x="6350" y="12700"/>
                  </a:moveTo>
                  <a:lnTo>
                    <a:pt x="0" y="12700"/>
                  </a:lnTo>
                  <a:lnTo>
                    <a:pt x="0" y="16509"/>
                  </a:lnTo>
                  <a:lnTo>
                    <a:pt x="6350" y="16509"/>
                  </a:lnTo>
                  <a:lnTo>
                    <a:pt x="6350" y="12700"/>
                  </a:lnTo>
                  <a:close/>
                </a:path>
                <a:path w="6350" h="706120">
                  <a:moveTo>
                    <a:pt x="6350" y="16509"/>
                  </a:moveTo>
                  <a:lnTo>
                    <a:pt x="0" y="16509"/>
                  </a:lnTo>
                  <a:lnTo>
                    <a:pt x="0" y="22859"/>
                  </a:lnTo>
                  <a:lnTo>
                    <a:pt x="6350" y="22859"/>
                  </a:lnTo>
                  <a:lnTo>
                    <a:pt x="6350" y="16509"/>
                  </a:lnTo>
                  <a:close/>
                </a:path>
                <a:path w="6350" h="706120">
                  <a:moveTo>
                    <a:pt x="6350" y="22859"/>
                  </a:moveTo>
                  <a:lnTo>
                    <a:pt x="0" y="22859"/>
                  </a:lnTo>
                  <a:lnTo>
                    <a:pt x="0" y="35559"/>
                  </a:lnTo>
                  <a:lnTo>
                    <a:pt x="6350" y="35559"/>
                  </a:lnTo>
                  <a:lnTo>
                    <a:pt x="6350" y="22859"/>
                  </a:lnTo>
                  <a:close/>
                </a:path>
                <a:path w="6350" h="706120">
                  <a:moveTo>
                    <a:pt x="6350" y="35559"/>
                  </a:moveTo>
                  <a:lnTo>
                    <a:pt x="0" y="35559"/>
                  </a:lnTo>
                  <a:lnTo>
                    <a:pt x="0" y="38099"/>
                  </a:lnTo>
                  <a:lnTo>
                    <a:pt x="6350" y="38099"/>
                  </a:lnTo>
                  <a:lnTo>
                    <a:pt x="6350" y="35559"/>
                  </a:lnTo>
                  <a:close/>
                </a:path>
                <a:path w="6350" h="706120">
                  <a:moveTo>
                    <a:pt x="6350" y="38100"/>
                  </a:moveTo>
                  <a:lnTo>
                    <a:pt x="0" y="38100"/>
                  </a:lnTo>
                  <a:lnTo>
                    <a:pt x="0" y="41909"/>
                  </a:lnTo>
                  <a:lnTo>
                    <a:pt x="6350" y="41909"/>
                  </a:lnTo>
                  <a:lnTo>
                    <a:pt x="6350" y="38100"/>
                  </a:lnTo>
                  <a:close/>
                </a:path>
                <a:path w="6350" h="706120">
                  <a:moveTo>
                    <a:pt x="6350" y="41909"/>
                  </a:moveTo>
                  <a:lnTo>
                    <a:pt x="0" y="41909"/>
                  </a:lnTo>
                  <a:lnTo>
                    <a:pt x="0" y="44449"/>
                  </a:lnTo>
                  <a:lnTo>
                    <a:pt x="6350" y="44449"/>
                  </a:lnTo>
                  <a:lnTo>
                    <a:pt x="6350" y="41909"/>
                  </a:lnTo>
                  <a:close/>
                </a:path>
                <a:path w="6350" h="706120">
                  <a:moveTo>
                    <a:pt x="6350" y="44450"/>
                  </a:moveTo>
                  <a:lnTo>
                    <a:pt x="0" y="44450"/>
                  </a:lnTo>
                  <a:lnTo>
                    <a:pt x="0" y="48259"/>
                  </a:lnTo>
                  <a:lnTo>
                    <a:pt x="6350" y="48259"/>
                  </a:lnTo>
                  <a:lnTo>
                    <a:pt x="6350" y="44450"/>
                  </a:lnTo>
                  <a:close/>
                </a:path>
                <a:path w="6350" h="706120">
                  <a:moveTo>
                    <a:pt x="6350" y="48259"/>
                  </a:moveTo>
                  <a:lnTo>
                    <a:pt x="0" y="48259"/>
                  </a:lnTo>
                  <a:lnTo>
                    <a:pt x="0" y="50799"/>
                  </a:lnTo>
                  <a:lnTo>
                    <a:pt x="6350" y="50799"/>
                  </a:lnTo>
                  <a:lnTo>
                    <a:pt x="6350" y="48259"/>
                  </a:lnTo>
                  <a:close/>
                </a:path>
                <a:path w="6350" h="706120">
                  <a:moveTo>
                    <a:pt x="6350" y="50800"/>
                  </a:moveTo>
                  <a:lnTo>
                    <a:pt x="0" y="50800"/>
                  </a:lnTo>
                  <a:lnTo>
                    <a:pt x="0" y="54609"/>
                  </a:lnTo>
                  <a:lnTo>
                    <a:pt x="6350" y="54609"/>
                  </a:lnTo>
                  <a:lnTo>
                    <a:pt x="6350" y="50800"/>
                  </a:lnTo>
                  <a:close/>
                </a:path>
                <a:path w="6350" h="706120">
                  <a:moveTo>
                    <a:pt x="6350" y="54609"/>
                  </a:moveTo>
                  <a:lnTo>
                    <a:pt x="0" y="54609"/>
                  </a:lnTo>
                  <a:lnTo>
                    <a:pt x="0" y="57149"/>
                  </a:lnTo>
                  <a:lnTo>
                    <a:pt x="6350" y="57149"/>
                  </a:lnTo>
                  <a:lnTo>
                    <a:pt x="6350" y="54609"/>
                  </a:lnTo>
                  <a:close/>
                </a:path>
                <a:path w="6350" h="706120">
                  <a:moveTo>
                    <a:pt x="6350" y="57150"/>
                  </a:moveTo>
                  <a:lnTo>
                    <a:pt x="0" y="57150"/>
                  </a:lnTo>
                  <a:lnTo>
                    <a:pt x="0" y="63499"/>
                  </a:lnTo>
                  <a:lnTo>
                    <a:pt x="6350" y="63499"/>
                  </a:lnTo>
                  <a:lnTo>
                    <a:pt x="6350" y="57150"/>
                  </a:lnTo>
                  <a:close/>
                </a:path>
                <a:path w="6350" h="706120">
                  <a:moveTo>
                    <a:pt x="6350" y="63500"/>
                  </a:moveTo>
                  <a:lnTo>
                    <a:pt x="0" y="63500"/>
                  </a:lnTo>
                  <a:lnTo>
                    <a:pt x="0" y="67309"/>
                  </a:lnTo>
                  <a:lnTo>
                    <a:pt x="6350" y="67309"/>
                  </a:lnTo>
                  <a:lnTo>
                    <a:pt x="6350" y="63500"/>
                  </a:lnTo>
                  <a:close/>
                </a:path>
                <a:path w="6350" h="706120">
                  <a:moveTo>
                    <a:pt x="6350" y="67309"/>
                  </a:moveTo>
                  <a:lnTo>
                    <a:pt x="0" y="67309"/>
                  </a:lnTo>
                  <a:lnTo>
                    <a:pt x="0" y="73659"/>
                  </a:lnTo>
                  <a:lnTo>
                    <a:pt x="6350" y="73659"/>
                  </a:lnTo>
                  <a:lnTo>
                    <a:pt x="6350" y="67309"/>
                  </a:lnTo>
                  <a:close/>
                </a:path>
                <a:path w="6350" h="706120">
                  <a:moveTo>
                    <a:pt x="6350" y="73659"/>
                  </a:moveTo>
                  <a:lnTo>
                    <a:pt x="0" y="73659"/>
                  </a:lnTo>
                  <a:lnTo>
                    <a:pt x="0" y="76199"/>
                  </a:lnTo>
                  <a:lnTo>
                    <a:pt x="6350" y="76199"/>
                  </a:lnTo>
                  <a:lnTo>
                    <a:pt x="6350" y="73659"/>
                  </a:lnTo>
                  <a:close/>
                </a:path>
                <a:path w="6350" h="706120">
                  <a:moveTo>
                    <a:pt x="6350" y="76200"/>
                  </a:moveTo>
                  <a:lnTo>
                    <a:pt x="0" y="76200"/>
                  </a:lnTo>
                  <a:lnTo>
                    <a:pt x="0" y="80009"/>
                  </a:lnTo>
                  <a:lnTo>
                    <a:pt x="6350" y="80009"/>
                  </a:lnTo>
                  <a:lnTo>
                    <a:pt x="6350" y="76200"/>
                  </a:lnTo>
                  <a:close/>
                </a:path>
                <a:path w="6350" h="706120">
                  <a:moveTo>
                    <a:pt x="6350" y="80009"/>
                  </a:moveTo>
                  <a:lnTo>
                    <a:pt x="0" y="80009"/>
                  </a:lnTo>
                  <a:lnTo>
                    <a:pt x="0" y="86359"/>
                  </a:lnTo>
                  <a:lnTo>
                    <a:pt x="6350" y="86359"/>
                  </a:lnTo>
                  <a:lnTo>
                    <a:pt x="6350" y="80009"/>
                  </a:lnTo>
                  <a:close/>
                </a:path>
                <a:path w="6350" h="706120">
                  <a:moveTo>
                    <a:pt x="6350" y="86359"/>
                  </a:moveTo>
                  <a:lnTo>
                    <a:pt x="0" y="86359"/>
                  </a:lnTo>
                  <a:lnTo>
                    <a:pt x="0" y="88899"/>
                  </a:lnTo>
                  <a:lnTo>
                    <a:pt x="6350" y="88899"/>
                  </a:lnTo>
                  <a:lnTo>
                    <a:pt x="6350" y="86359"/>
                  </a:lnTo>
                  <a:close/>
                </a:path>
                <a:path w="6350" h="706120">
                  <a:moveTo>
                    <a:pt x="6350" y="88900"/>
                  </a:moveTo>
                  <a:lnTo>
                    <a:pt x="0" y="88900"/>
                  </a:lnTo>
                  <a:lnTo>
                    <a:pt x="0" y="92709"/>
                  </a:lnTo>
                  <a:lnTo>
                    <a:pt x="6350" y="92709"/>
                  </a:lnTo>
                  <a:lnTo>
                    <a:pt x="6350" y="88900"/>
                  </a:lnTo>
                  <a:close/>
                </a:path>
                <a:path w="6350" h="706120">
                  <a:moveTo>
                    <a:pt x="6350" y="92709"/>
                  </a:moveTo>
                  <a:lnTo>
                    <a:pt x="0" y="92709"/>
                  </a:lnTo>
                  <a:lnTo>
                    <a:pt x="0" y="99059"/>
                  </a:lnTo>
                  <a:lnTo>
                    <a:pt x="6350" y="99059"/>
                  </a:lnTo>
                  <a:lnTo>
                    <a:pt x="6350" y="92709"/>
                  </a:lnTo>
                  <a:close/>
                </a:path>
                <a:path w="6350" h="706120">
                  <a:moveTo>
                    <a:pt x="6350" y="99059"/>
                  </a:moveTo>
                  <a:lnTo>
                    <a:pt x="0" y="99059"/>
                  </a:lnTo>
                  <a:lnTo>
                    <a:pt x="0" y="101599"/>
                  </a:lnTo>
                  <a:lnTo>
                    <a:pt x="6350" y="101599"/>
                  </a:lnTo>
                  <a:lnTo>
                    <a:pt x="6350" y="99059"/>
                  </a:lnTo>
                  <a:close/>
                </a:path>
                <a:path w="6350" h="706120">
                  <a:moveTo>
                    <a:pt x="6350" y="101600"/>
                  </a:moveTo>
                  <a:lnTo>
                    <a:pt x="0" y="101600"/>
                  </a:lnTo>
                  <a:lnTo>
                    <a:pt x="0" y="105409"/>
                  </a:lnTo>
                  <a:lnTo>
                    <a:pt x="6350" y="105409"/>
                  </a:lnTo>
                  <a:lnTo>
                    <a:pt x="6350" y="101600"/>
                  </a:lnTo>
                  <a:close/>
                </a:path>
                <a:path w="6350" h="706120">
                  <a:moveTo>
                    <a:pt x="6350" y="105409"/>
                  </a:moveTo>
                  <a:lnTo>
                    <a:pt x="0" y="105409"/>
                  </a:lnTo>
                  <a:lnTo>
                    <a:pt x="0" y="107949"/>
                  </a:lnTo>
                  <a:lnTo>
                    <a:pt x="6350" y="107949"/>
                  </a:lnTo>
                  <a:lnTo>
                    <a:pt x="6350" y="105409"/>
                  </a:lnTo>
                  <a:close/>
                </a:path>
                <a:path w="6350" h="706120">
                  <a:moveTo>
                    <a:pt x="6350" y="107950"/>
                  </a:moveTo>
                  <a:lnTo>
                    <a:pt x="0" y="107950"/>
                  </a:lnTo>
                  <a:lnTo>
                    <a:pt x="0" y="111759"/>
                  </a:lnTo>
                  <a:lnTo>
                    <a:pt x="6350" y="111759"/>
                  </a:lnTo>
                  <a:lnTo>
                    <a:pt x="6350" y="107950"/>
                  </a:lnTo>
                  <a:close/>
                </a:path>
                <a:path w="6350" h="706120">
                  <a:moveTo>
                    <a:pt x="6350" y="111759"/>
                  </a:moveTo>
                  <a:lnTo>
                    <a:pt x="0" y="111759"/>
                  </a:lnTo>
                  <a:lnTo>
                    <a:pt x="0" y="114299"/>
                  </a:lnTo>
                  <a:lnTo>
                    <a:pt x="6350" y="114299"/>
                  </a:lnTo>
                  <a:lnTo>
                    <a:pt x="6350" y="111759"/>
                  </a:lnTo>
                  <a:close/>
                </a:path>
                <a:path w="6350" h="706120">
                  <a:moveTo>
                    <a:pt x="6350" y="114300"/>
                  </a:moveTo>
                  <a:lnTo>
                    <a:pt x="0" y="114300"/>
                  </a:lnTo>
                  <a:lnTo>
                    <a:pt x="0" y="118109"/>
                  </a:lnTo>
                  <a:lnTo>
                    <a:pt x="6350" y="118109"/>
                  </a:lnTo>
                  <a:lnTo>
                    <a:pt x="6350" y="114300"/>
                  </a:lnTo>
                  <a:close/>
                </a:path>
                <a:path w="6350" h="706120">
                  <a:moveTo>
                    <a:pt x="6350" y="118109"/>
                  </a:moveTo>
                  <a:lnTo>
                    <a:pt x="0" y="118109"/>
                  </a:lnTo>
                  <a:lnTo>
                    <a:pt x="0" y="120649"/>
                  </a:lnTo>
                  <a:lnTo>
                    <a:pt x="6350" y="120649"/>
                  </a:lnTo>
                  <a:lnTo>
                    <a:pt x="6350" y="118109"/>
                  </a:lnTo>
                  <a:close/>
                </a:path>
                <a:path w="6350" h="706120">
                  <a:moveTo>
                    <a:pt x="6350" y="120650"/>
                  </a:moveTo>
                  <a:lnTo>
                    <a:pt x="0" y="120650"/>
                  </a:lnTo>
                  <a:lnTo>
                    <a:pt x="0" y="124459"/>
                  </a:lnTo>
                  <a:lnTo>
                    <a:pt x="6350" y="124459"/>
                  </a:lnTo>
                  <a:lnTo>
                    <a:pt x="6350" y="120650"/>
                  </a:lnTo>
                  <a:close/>
                </a:path>
                <a:path w="6350" h="706120">
                  <a:moveTo>
                    <a:pt x="6350" y="124459"/>
                  </a:moveTo>
                  <a:lnTo>
                    <a:pt x="0" y="124459"/>
                  </a:lnTo>
                  <a:lnTo>
                    <a:pt x="0" y="126999"/>
                  </a:lnTo>
                  <a:lnTo>
                    <a:pt x="6350" y="126999"/>
                  </a:lnTo>
                  <a:lnTo>
                    <a:pt x="6350" y="124459"/>
                  </a:lnTo>
                  <a:close/>
                </a:path>
                <a:path w="6350" h="706120">
                  <a:moveTo>
                    <a:pt x="6350" y="127000"/>
                  </a:moveTo>
                  <a:lnTo>
                    <a:pt x="0" y="127000"/>
                  </a:lnTo>
                  <a:lnTo>
                    <a:pt x="0" y="130809"/>
                  </a:lnTo>
                  <a:lnTo>
                    <a:pt x="6350" y="130809"/>
                  </a:lnTo>
                  <a:lnTo>
                    <a:pt x="6350" y="127000"/>
                  </a:lnTo>
                  <a:close/>
                </a:path>
                <a:path w="6350" h="706120">
                  <a:moveTo>
                    <a:pt x="6350" y="130809"/>
                  </a:moveTo>
                  <a:lnTo>
                    <a:pt x="0" y="130809"/>
                  </a:lnTo>
                  <a:lnTo>
                    <a:pt x="0" y="133349"/>
                  </a:lnTo>
                  <a:lnTo>
                    <a:pt x="6350" y="133349"/>
                  </a:lnTo>
                  <a:lnTo>
                    <a:pt x="6350" y="130809"/>
                  </a:lnTo>
                  <a:close/>
                </a:path>
                <a:path w="6350" h="706120">
                  <a:moveTo>
                    <a:pt x="6350" y="133350"/>
                  </a:moveTo>
                  <a:lnTo>
                    <a:pt x="0" y="133350"/>
                  </a:lnTo>
                  <a:lnTo>
                    <a:pt x="0" y="139699"/>
                  </a:lnTo>
                  <a:lnTo>
                    <a:pt x="6350" y="139699"/>
                  </a:lnTo>
                  <a:lnTo>
                    <a:pt x="6350" y="133350"/>
                  </a:lnTo>
                  <a:close/>
                </a:path>
                <a:path w="6350" h="706120">
                  <a:moveTo>
                    <a:pt x="6350" y="139700"/>
                  </a:moveTo>
                  <a:lnTo>
                    <a:pt x="0" y="139700"/>
                  </a:lnTo>
                  <a:lnTo>
                    <a:pt x="0" y="143509"/>
                  </a:lnTo>
                  <a:lnTo>
                    <a:pt x="6350" y="143509"/>
                  </a:lnTo>
                  <a:lnTo>
                    <a:pt x="6350" y="139700"/>
                  </a:lnTo>
                  <a:close/>
                </a:path>
                <a:path w="6350" h="706120">
                  <a:moveTo>
                    <a:pt x="6350" y="143509"/>
                  </a:moveTo>
                  <a:lnTo>
                    <a:pt x="0" y="143509"/>
                  </a:lnTo>
                  <a:lnTo>
                    <a:pt x="0" y="146049"/>
                  </a:lnTo>
                  <a:lnTo>
                    <a:pt x="6350" y="146049"/>
                  </a:lnTo>
                  <a:lnTo>
                    <a:pt x="6350" y="143509"/>
                  </a:lnTo>
                  <a:close/>
                </a:path>
                <a:path w="6350" h="706120">
                  <a:moveTo>
                    <a:pt x="6350" y="146050"/>
                  </a:moveTo>
                  <a:lnTo>
                    <a:pt x="0" y="146050"/>
                  </a:lnTo>
                  <a:lnTo>
                    <a:pt x="0" y="149859"/>
                  </a:lnTo>
                  <a:lnTo>
                    <a:pt x="6350" y="149859"/>
                  </a:lnTo>
                  <a:lnTo>
                    <a:pt x="6350" y="146050"/>
                  </a:lnTo>
                  <a:close/>
                </a:path>
                <a:path w="6350" h="706120">
                  <a:moveTo>
                    <a:pt x="6350" y="149859"/>
                  </a:moveTo>
                  <a:lnTo>
                    <a:pt x="0" y="149859"/>
                  </a:lnTo>
                  <a:lnTo>
                    <a:pt x="0" y="152399"/>
                  </a:lnTo>
                  <a:lnTo>
                    <a:pt x="6350" y="152399"/>
                  </a:lnTo>
                  <a:lnTo>
                    <a:pt x="6350" y="149859"/>
                  </a:lnTo>
                  <a:close/>
                </a:path>
                <a:path w="6350" h="706120">
                  <a:moveTo>
                    <a:pt x="6350" y="152400"/>
                  </a:moveTo>
                  <a:lnTo>
                    <a:pt x="0" y="152400"/>
                  </a:lnTo>
                  <a:lnTo>
                    <a:pt x="0" y="158749"/>
                  </a:lnTo>
                  <a:lnTo>
                    <a:pt x="6350" y="158749"/>
                  </a:lnTo>
                  <a:lnTo>
                    <a:pt x="6350" y="152400"/>
                  </a:lnTo>
                  <a:close/>
                </a:path>
                <a:path w="6350" h="706120">
                  <a:moveTo>
                    <a:pt x="6350" y="158750"/>
                  </a:moveTo>
                  <a:lnTo>
                    <a:pt x="0" y="158750"/>
                  </a:lnTo>
                  <a:lnTo>
                    <a:pt x="0" y="162559"/>
                  </a:lnTo>
                  <a:lnTo>
                    <a:pt x="6350" y="162559"/>
                  </a:lnTo>
                  <a:lnTo>
                    <a:pt x="6350" y="158750"/>
                  </a:lnTo>
                  <a:close/>
                </a:path>
                <a:path w="6350" h="706120">
                  <a:moveTo>
                    <a:pt x="6350" y="162559"/>
                  </a:moveTo>
                  <a:lnTo>
                    <a:pt x="0" y="162559"/>
                  </a:lnTo>
                  <a:lnTo>
                    <a:pt x="0" y="171449"/>
                  </a:lnTo>
                  <a:lnTo>
                    <a:pt x="6350" y="171449"/>
                  </a:lnTo>
                  <a:lnTo>
                    <a:pt x="6350" y="162559"/>
                  </a:lnTo>
                  <a:close/>
                </a:path>
                <a:path w="6350" h="706120">
                  <a:moveTo>
                    <a:pt x="6350" y="171450"/>
                  </a:moveTo>
                  <a:lnTo>
                    <a:pt x="0" y="171450"/>
                  </a:lnTo>
                  <a:lnTo>
                    <a:pt x="0" y="175259"/>
                  </a:lnTo>
                  <a:lnTo>
                    <a:pt x="6350" y="175259"/>
                  </a:lnTo>
                  <a:lnTo>
                    <a:pt x="6350" y="171450"/>
                  </a:lnTo>
                  <a:close/>
                </a:path>
                <a:path w="6350" h="706120">
                  <a:moveTo>
                    <a:pt x="6350" y="175259"/>
                  </a:moveTo>
                  <a:lnTo>
                    <a:pt x="0" y="175259"/>
                  </a:lnTo>
                  <a:lnTo>
                    <a:pt x="0" y="177799"/>
                  </a:lnTo>
                  <a:lnTo>
                    <a:pt x="6350" y="177799"/>
                  </a:lnTo>
                  <a:lnTo>
                    <a:pt x="6350" y="175259"/>
                  </a:lnTo>
                  <a:close/>
                </a:path>
                <a:path w="6350" h="706120">
                  <a:moveTo>
                    <a:pt x="6350" y="177800"/>
                  </a:moveTo>
                  <a:lnTo>
                    <a:pt x="0" y="177800"/>
                  </a:lnTo>
                  <a:lnTo>
                    <a:pt x="0" y="181609"/>
                  </a:lnTo>
                  <a:lnTo>
                    <a:pt x="6350" y="181609"/>
                  </a:lnTo>
                  <a:lnTo>
                    <a:pt x="6350" y="177800"/>
                  </a:lnTo>
                  <a:close/>
                </a:path>
                <a:path w="6350" h="706120">
                  <a:moveTo>
                    <a:pt x="6350" y="181609"/>
                  </a:moveTo>
                  <a:lnTo>
                    <a:pt x="0" y="181609"/>
                  </a:lnTo>
                  <a:lnTo>
                    <a:pt x="0" y="184149"/>
                  </a:lnTo>
                  <a:lnTo>
                    <a:pt x="6350" y="184149"/>
                  </a:lnTo>
                  <a:lnTo>
                    <a:pt x="6350" y="181609"/>
                  </a:lnTo>
                  <a:close/>
                </a:path>
                <a:path w="6350" h="706120">
                  <a:moveTo>
                    <a:pt x="6350" y="184150"/>
                  </a:moveTo>
                  <a:lnTo>
                    <a:pt x="0" y="184150"/>
                  </a:lnTo>
                  <a:lnTo>
                    <a:pt x="0" y="187959"/>
                  </a:lnTo>
                  <a:lnTo>
                    <a:pt x="6350" y="187959"/>
                  </a:lnTo>
                  <a:lnTo>
                    <a:pt x="6350" y="184150"/>
                  </a:lnTo>
                  <a:close/>
                </a:path>
                <a:path w="6350" h="706120">
                  <a:moveTo>
                    <a:pt x="6350" y="187959"/>
                  </a:moveTo>
                  <a:lnTo>
                    <a:pt x="0" y="187959"/>
                  </a:lnTo>
                  <a:lnTo>
                    <a:pt x="0" y="190499"/>
                  </a:lnTo>
                  <a:lnTo>
                    <a:pt x="6350" y="190499"/>
                  </a:lnTo>
                  <a:lnTo>
                    <a:pt x="6350" y="187959"/>
                  </a:lnTo>
                  <a:close/>
                </a:path>
                <a:path w="6350" h="706120">
                  <a:moveTo>
                    <a:pt x="6350" y="190500"/>
                  </a:moveTo>
                  <a:lnTo>
                    <a:pt x="0" y="190500"/>
                  </a:lnTo>
                  <a:lnTo>
                    <a:pt x="0" y="194309"/>
                  </a:lnTo>
                  <a:lnTo>
                    <a:pt x="6350" y="194309"/>
                  </a:lnTo>
                  <a:lnTo>
                    <a:pt x="6350" y="190500"/>
                  </a:lnTo>
                  <a:close/>
                </a:path>
                <a:path w="6350" h="706120">
                  <a:moveTo>
                    <a:pt x="6350" y="194309"/>
                  </a:moveTo>
                  <a:lnTo>
                    <a:pt x="0" y="194309"/>
                  </a:lnTo>
                  <a:lnTo>
                    <a:pt x="0" y="196849"/>
                  </a:lnTo>
                  <a:lnTo>
                    <a:pt x="6350" y="196849"/>
                  </a:lnTo>
                  <a:lnTo>
                    <a:pt x="6350" y="194309"/>
                  </a:lnTo>
                  <a:close/>
                </a:path>
                <a:path w="6350" h="706120">
                  <a:moveTo>
                    <a:pt x="6350" y="196850"/>
                  </a:moveTo>
                  <a:lnTo>
                    <a:pt x="0" y="196850"/>
                  </a:lnTo>
                  <a:lnTo>
                    <a:pt x="0" y="200659"/>
                  </a:lnTo>
                  <a:lnTo>
                    <a:pt x="6350" y="200659"/>
                  </a:lnTo>
                  <a:lnTo>
                    <a:pt x="6350" y="196850"/>
                  </a:lnTo>
                  <a:close/>
                </a:path>
                <a:path w="6350" h="706120">
                  <a:moveTo>
                    <a:pt x="6350" y="200659"/>
                  </a:moveTo>
                  <a:lnTo>
                    <a:pt x="0" y="200659"/>
                  </a:lnTo>
                  <a:lnTo>
                    <a:pt x="0" y="203199"/>
                  </a:lnTo>
                  <a:lnTo>
                    <a:pt x="6350" y="203199"/>
                  </a:lnTo>
                  <a:lnTo>
                    <a:pt x="6350" y="200659"/>
                  </a:lnTo>
                  <a:close/>
                </a:path>
                <a:path w="6350" h="706120">
                  <a:moveTo>
                    <a:pt x="6350" y="203200"/>
                  </a:moveTo>
                  <a:lnTo>
                    <a:pt x="0" y="203200"/>
                  </a:lnTo>
                  <a:lnTo>
                    <a:pt x="0" y="207009"/>
                  </a:lnTo>
                  <a:lnTo>
                    <a:pt x="6350" y="207009"/>
                  </a:lnTo>
                  <a:lnTo>
                    <a:pt x="6350" y="203200"/>
                  </a:lnTo>
                  <a:close/>
                </a:path>
                <a:path w="6350" h="706120">
                  <a:moveTo>
                    <a:pt x="6350" y="207009"/>
                  </a:moveTo>
                  <a:lnTo>
                    <a:pt x="0" y="207009"/>
                  </a:lnTo>
                  <a:lnTo>
                    <a:pt x="0" y="209549"/>
                  </a:lnTo>
                  <a:lnTo>
                    <a:pt x="6350" y="209549"/>
                  </a:lnTo>
                  <a:lnTo>
                    <a:pt x="6350" y="207009"/>
                  </a:lnTo>
                  <a:close/>
                </a:path>
                <a:path w="6350" h="706120">
                  <a:moveTo>
                    <a:pt x="6350" y="209550"/>
                  </a:moveTo>
                  <a:lnTo>
                    <a:pt x="0" y="209550"/>
                  </a:lnTo>
                  <a:lnTo>
                    <a:pt x="0" y="213359"/>
                  </a:lnTo>
                  <a:lnTo>
                    <a:pt x="6350" y="213359"/>
                  </a:lnTo>
                  <a:lnTo>
                    <a:pt x="6350" y="209550"/>
                  </a:lnTo>
                  <a:close/>
                </a:path>
                <a:path w="6350" h="706120">
                  <a:moveTo>
                    <a:pt x="6350" y="213359"/>
                  </a:moveTo>
                  <a:lnTo>
                    <a:pt x="0" y="213359"/>
                  </a:lnTo>
                  <a:lnTo>
                    <a:pt x="0" y="215899"/>
                  </a:lnTo>
                  <a:lnTo>
                    <a:pt x="6350" y="215899"/>
                  </a:lnTo>
                  <a:lnTo>
                    <a:pt x="6350" y="213359"/>
                  </a:lnTo>
                  <a:close/>
                </a:path>
                <a:path w="6350" h="706120">
                  <a:moveTo>
                    <a:pt x="6350" y="215900"/>
                  </a:moveTo>
                  <a:lnTo>
                    <a:pt x="0" y="215900"/>
                  </a:lnTo>
                  <a:lnTo>
                    <a:pt x="0" y="219709"/>
                  </a:lnTo>
                  <a:lnTo>
                    <a:pt x="6350" y="219709"/>
                  </a:lnTo>
                  <a:lnTo>
                    <a:pt x="6350" y="215900"/>
                  </a:lnTo>
                  <a:close/>
                </a:path>
                <a:path w="6350" h="706120">
                  <a:moveTo>
                    <a:pt x="6350" y="219709"/>
                  </a:moveTo>
                  <a:lnTo>
                    <a:pt x="0" y="219709"/>
                  </a:lnTo>
                  <a:lnTo>
                    <a:pt x="0" y="222249"/>
                  </a:lnTo>
                  <a:lnTo>
                    <a:pt x="6350" y="222249"/>
                  </a:lnTo>
                  <a:lnTo>
                    <a:pt x="6350" y="219709"/>
                  </a:lnTo>
                  <a:close/>
                </a:path>
                <a:path w="6350" h="706120">
                  <a:moveTo>
                    <a:pt x="6350" y="222250"/>
                  </a:moveTo>
                  <a:lnTo>
                    <a:pt x="0" y="222250"/>
                  </a:lnTo>
                  <a:lnTo>
                    <a:pt x="0" y="226059"/>
                  </a:lnTo>
                  <a:lnTo>
                    <a:pt x="6350" y="226059"/>
                  </a:lnTo>
                  <a:lnTo>
                    <a:pt x="6350" y="222250"/>
                  </a:lnTo>
                  <a:close/>
                </a:path>
                <a:path w="6350" h="706120">
                  <a:moveTo>
                    <a:pt x="6350" y="226059"/>
                  </a:moveTo>
                  <a:lnTo>
                    <a:pt x="0" y="226059"/>
                  </a:lnTo>
                  <a:lnTo>
                    <a:pt x="0" y="228599"/>
                  </a:lnTo>
                  <a:lnTo>
                    <a:pt x="6350" y="228599"/>
                  </a:lnTo>
                  <a:lnTo>
                    <a:pt x="6350" y="226059"/>
                  </a:lnTo>
                  <a:close/>
                </a:path>
                <a:path w="6350" h="706120">
                  <a:moveTo>
                    <a:pt x="6350" y="228600"/>
                  </a:moveTo>
                  <a:lnTo>
                    <a:pt x="0" y="228600"/>
                  </a:lnTo>
                  <a:lnTo>
                    <a:pt x="0" y="240029"/>
                  </a:lnTo>
                  <a:lnTo>
                    <a:pt x="1269" y="240029"/>
                  </a:lnTo>
                  <a:lnTo>
                    <a:pt x="1269" y="237489"/>
                  </a:lnTo>
                  <a:lnTo>
                    <a:pt x="2540" y="237489"/>
                  </a:lnTo>
                  <a:lnTo>
                    <a:pt x="2540" y="236219"/>
                  </a:lnTo>
                  <a:lnTo>
                    <a:pt x="3810" y="236219"/>
                  </a:lnTo>
                  <a:lnTo>
                    <a:pt x="3810" y="233679"/>
                  </a:lnTo>
                  <a:lnTo>
                    <a:pt x="5080" y="233679"/>
                  </a:lnTo>
                  <a:lnTo>
                    <a:pt x="5080" y="231139"/>
                  </a:lnTo>
                  <a:lnTo>
                    <a:pt x="6350" y="231139"/>
                  </a:lnTo>
                  <a:lnTo>
                    <a:pt x="6350" y="228600"/>
                  </a:lnTo>
                  <a:close/>
                </a:path>
                <a:path w="6350" h="706120">
                  <a:moveTo>
                    <a:pt x="6350" y="703580"/>
                  </a:moveTo>
                  <a:lnTo>
                    <a:pt x="0" y="703580"/>
                  </a:lnTo>
                  <a:lnTo>
                    <a:pt x="0" y="706119"/>
                  </a:lnTo>
                  <a:lnTo>
                    <a:pt x="5080" y="706119"/>
                  </a:lnTo>
                  <a:lnTo>
                    <a:pt x="5080" y="704849"/>
                  </a:lnTo>
                  <a:lnTo>
                    <a:pt x="6350" y="704849"/>
                  </a:lnTo>
                  <a:lnTo>
                    <a:pt x="6350" y="703580"/>
                  </a:lnTo>
                  <a:close/>
                </a:path>
                <a:path w="6350" h="706120">
                  <a:moveTo>
                    <a:pt x="6350" y="699769"/>
                  </a:moveTo>
                  <a:lnTo>
                    <a:pt x="0" y="699769"/>
                  </a:lnTo>
                  <a:lnTo>
                    <a:pt x="0" y="702309"/>
                  </a:lnTo>
                  <a:lnTo>
                    <a:pt x="6350" y="702309"/>
                  </a:lnTo>
                  <a:lnTo>
                    <a:pt x="6350" y="699769"/>
                  </a:lnTo>
                  <a:close/>
                </a:path>
                <a:path w="6350" h="706120">
                  <a:moveTo>
                    <a:pt x="6350" y="697229"/>
                  </a:moveTo>
                  <a:lnTo>
                    <a:pt x="0" y="697229"/>
                  </a:lnTo>
                  <a:lnTo>
                    <a:pt x="0" y="698499"/>
                  </a:lnTo>
                  <a:lnTo>
                    <a:pt x="6350" y="698499"/>
                  </a:lnTo>
                  <a:lnTo>
                    <a:pt x="6350" y="697229"/>
                  </a:lnTo>
                  <a:close/>
                </a:path>
                <a:path w="6350" h="706120">
                  <a:moveTo>
                    <a:pt x="6350" y="693419"/>
                  </a:moveTo>
                  <a:lnTo>
                    <a:pt x="0" y="693419"/>
                  </a:lnTo>
                  <a:lnTo>
                    <a:pt x="0" y="695959"/>
                  </a:lnTo>
                  <a:lnTo>
                    <a:pt x="6350" y="695959"/>
                  </a:lnTo>
                  <a:lnTo>
                    <a:pt x="6350" y="693419"/>
                  </a:lnTo>
                  <a:close/>
                </a:path>
                <a:path w="6350" h="706120">
                  <a:moveTo>
                    <a:pt x="6350" y="690880"/>
                  </a:moveTo>
                  <a:lnTo>
                    <a:pt x="0" y="690880"/>
                  </a:lnTo>
                  <a:lnTo>
                    <a:pt x="0" y="692149"/>
                  </a:lnTo>
                  <a:lnTo>
                    <a:pt x="6350" y="692149"/>
                  </a:lnTo>
                  <a:lnTo>
                    <a:pt x="6350" y="690880"/>
                  </a:lnTo>
                  <a:close/>
                </a:path>
                <a:path w="6350" h="706120">
                  <a:moveTo>
                    <a:pt x="6350" y="687069"/>
                  </a:moveTo>
                  <a:lnTo>
                    <a:pt x="0" y="687069"/>
                  </a:lnTo>
                  <a:lnTo>
                    <a:pt x="0" y="689609"/>
                  </a:lnTo>
                  <a:lnTo>
                    <a:pt x="6350" y="689609"/>
                  </a:lnTo>
                  <a:lnTo>
                    <a:pt x="6350" y="687069"/>
                  </a:lnTo>
                  <a:close/>
                </a:path>
                <a:path w="6350" h="706120">
                  <a:moveTo>
                    <a:pt x="6350" y="684529"/>
                  </a:moveTo>
                  <a:lnTo>
                    <a:pt x="0" y="684529"/>
                  </a:lnTo>
                  <a:lnTo>
                    <a:pt x="0" y="685799"/>
                  </a:lnTo>
                  <a:lnTo>
                    <a:pt x="6350" y="685799"/>
                  </a:lnTo>
                  <a:lnTo>
                    <a:pt x="6350" y="684529"/>
                  </a:lnTo>
                  <a:close/>
                </a:path>
                <a:path w="6350" h="706120">
                  <a:moveTo>
                    <a:pt x="6350" y="680719"/>
                  </a:moveTo>
                  <a:lnTo>
                    <a:pt x="0" y="680719"/>
                  </a:lnTo>
                  <a:lnTo>
                    <a:pt x="0" y="683259"/>
                  </a:lnTo>
                  <a:lnTo>
                    <a:pt x="6350" y="683259"/>
                  </a:lnTo>
                  <a:lnTo>
                    <a:pt x="6350" y="680719"/>
                  </a:lnTo>
                  <a:close/>
                </a:path>
                <a:path w="6350" h="706120">
                  <a:moveTo>
                    <a:pt x="6350" y="678179"/>
                  </a:moveTo>
                  <a:lnTo>
                    <a:pt x="0" y="678179"/>
                  </a:lnTo>
                  <a:lnTo>
                    <a:pt x="0" y="679449"/>
                  </a:lnTo>
                  <a:lnTo>
                    <a:pt x="6350" y="679449"/>
                  </a:lnTo>
                  <a:lnTo>
                    <a:pt x="6350" y="678179"/>
                  </a:lnTo>
                  <a:close/>
                </a:path>
                <a:path w="6350" h="706120">
                  <a:moveTo>
                    <a:pt x="6350" y="674369"/>
                  </a:moveTo>
                  <a:lnTo>
                    <a:pt x="0" y="674369"/>
                  </a:lnTo>
                  <a:lnTo>
                    <a:pt x="0" y="676909"/>
                  </a:lnTo>
                  <a:lnTo>
                    <a:pt x="6350" y="676909"/>
                  </a:lnTo>
                  <a:lnTo>
                    <a:pt x="6350" y="674369"/>
                  </a:lnTo>
                  <a:close/>
                </a:path>
                <a:path w="6350" h="706120">
                  <a:moveTo>
                    <a:pt x="6350" y="671829"/>
                  </a:moveTo>
                  <a:lnTo>
                    <a:pt x="0" y="671829"/>
                  </a:lnTo>
                  <a:lnTo>
                    <a:pt x="0" y="673099"/>
                  </a:lnTo>
                  <a:lnTo>
                    <a:pt x="6350" y="673099"/>
                  </a:lnTo>
                  <a:lnTo>
                    <a:pt x="6350" y="671829"/>
                  </a:lnTo>
                  <a:close/>
                </a:path>
                <a:path w="6350" h="706120">
                  <a:moveTo>
                    <a:pt x="6350" y="668019"/>
                  </a:moveTo>
                  <a:lnTo>
                    <a:pt x="0" y="668019"/>
                  </a:lnTo>
                  <a:lnTo>
                    <a:pt x="0" y="670559"/>
                  </a:lnTo>
                  <a:lnTo>
                    <a:pt x="6350" y="670559"/>
                  </a:lnTo>
                  <a:lnTo>
                    <a:pt x="6350" y="668019"/>
                  </a:lnTo>
                  <a:close/>
                </a:path>
                <a:path w="6350" h="706120">
                  <a:moveTo>
                    <a:pt x="6350" y="665479"/>
                  </a:moveTo>
                  <a:lnTo>
                    <a:pt x="0" y="665479"/>
                  </a:lnTo>
                  <a:lnTo>
                    <a:pt x="0" y="666749"/>
                  </a:lnTo>
                  <a:lnTo>
                    <a:pt x="6350" y="666749"/>
                  </a:lnTo>
                  <a:lnTo>
                    <a:pt x="6350" y="665479"/>
                  </a:lnTo>
                  <a:close/>
                </a:path>
                <a:path w="6350" h="706120">
                  <a:moveTo>
                    <a:pt x="6350" y="661669"/>
                  </a:moveTo>
                  <a:lnTo>
                    <a:pt x="0" y="661669"/>
                  </a:lnTo>
                  <a:lnTo>
                    <a:pt x="0" y="664209"/>
                  </a:lnTo>
                  <a:lnTo>
                    <a:pt x="6350" y="664209"/>
                  </a:lnTo>
                  <a:lnTo>
                    <a:pt x="6350" y="661669"/>
                  </a:lnTo>
                  <a:close/>
                </a:path>
                <a:path w="6350" h="706120">
                  <a:moveTo>
                    <a:pt x="6350" y="659129"/>
                  </a:moveTo>
                  <a:lnTo>
                    <a:pt x="0" y="659129"/>
                  </a:lnTo>
                  <a:lnTo>
                    <a:pt x="0" y="660399"/>
                  </a:lnTo>
                  <a:lnTo>
                    <a:pt x="6350" y="660399"/>
                  </a:lnTo>
                  <a:lnTo>
                    <a:pt x="6350" y="659129"/>
                  </a:lnTo>
                  <a:close/>
                </a:path>
                <a:path w="6350" h="706120">
                  <a:moveTo>
                    <a:pt x="6350" y="655319"/>
                  </a:moveTo>
                  <a:lnTo>
                    <a:pt x="0" y="655319"/>
                  </a:lnTo>
                  <a:lnTo>
                    <a:pt x="0" y="657859"/>
                  </a:lnTo>
                  <a:lnTo>
                    <a:pt x="6350" y="657859"/>
                  </a:lnTo>
                  <a:lnTo>
                    <a:pt x="6350" y="655319"/>
                  </a:lnTo>
                  <a:close/>
                </a:path>
                <a:path w="6350" h="706120">
                  <a:moveTo>
                    <a:pt x="6350" y="652779"/>
                  </a:moveTo>
                  <a:lnTo>
                    <a:pt x="0" y="652779"/>
                  </a:lnTo>
                  <a:lnTo>
                    <a:pt x="0" y="654049"/>
                  </a:lnTo>
                  <a:lnTo>
                    <a:pt x="6350" y="654049"/>
                  </a:lnTo>
                  <a:lnTo>
                    <a:pt x="6350" y="652779"/>
                  </a:lnTo>
                  <a:close/>
                </a:path>
                <a:path w="6350" h="706120">
                  <a:moveTo>
                    <a:pt x="6350" y="647699"/>
                  </a:moveTo>
                  <a:lnTo>
                    <a:pt x="0" y="647699"/>
                  </a:lnTo>
                  <a:lnTo>
                    <a:pt x="0" y="651509"/>
                  </a:lnTo>
                  <a:lnTo>
                    <a:pt x="6350" y="651509"/>
                  </a:lnTo>
                  <a:lnTo>
                    <a:pt x="6350" y="647699"/>
                  </a:lnTo>
                  <a:close/>
                </a:path>
                <a:path w="6350" h="706120">
                  <a:moveTo>
                    <a:pt x="6350" y="641349"/>
                  </a:moveTo>
                  <a:lnTo>
                    <a:pt x="0" y="641349"/>
                  </a:lnTo>
                  <a:lnTo>
                    <a:pt x="0" y="646429"/>
                  </a:lnTo>
                  <a:lnTo>
                    <a:pt x="6350" y="646429"/>
                  </a:lnTo>
                  <a:lnTo>
                    <a:pt x="6350" y="641349"/>
                  </a:lnTo>
                  <a:close/>
                </a:path>
                <a:path w="6350" h="706120">
                  <a:moveTo>
                    <a:pt x="6350" y="635000"/>
                  </a:moveTo>
                  <a:lnTo>
                    <a:pt x="0" y="635000"/>
                  </a:lnTo>
                  <a:lnTo>
                    <a:pt x="0" y="640079"/>
                  </a:lnTo>
                  <a:lnTo>
                    <a:pt x="6350" y="640079"/>
                  </a:lnTo>
                  <a:lnTo>
                    <a:pt x="6350" y="635000"/>
                  </a:lnTo>
                  <a:close/>
                </a:path>
                <a:path w="6350" h="706120">
                  <a:moveTo>
                    <a:pt x="6350" y="628649"/>
                  </a:moveTo>
                  <a:lnTo>
                    <a:pt x="0" y="628649"/>
                  </a:lnTo>
                  <a:lnTo>
                    <a:pt x="0" y="633730"/>
                  </a:lnTo>
                  <a:lnTo>
                    <a:pt x="6350" y="633730"/>
                  </a:lnTo>
                  <a:lnTo>
                    <a:pt x="6350" y="628649"/>
                  </a:lnTo>
                  <a:close/>
                </a:path>
                <a:path w="6350" h="706120">
                  <a:moveTo>
                    <a:pt x="6350" y="622299"/>
                  </a:moveTo>
                  <a:lnTo>
                    <a:pt x="0" y="622299"/>
                  </a:lnTo>
                  <a:lnTo>
                    <a:pt x="0" y="627379"/>
                  </a:lnTo>
                  <a:lnTo>
                    <a:pt x="6350" y="627379"/>
                  </a:lnTo>
                  <a:lnTo>
                    <a:pt x="6350" y="622299"/>
                  </a:lnTo>
                  <a:close/>
                </a:path>
                <a:path w="6350" h="706120">
                  <a:moveTo>
                    <a:pt x="6350" y="615949"/>
                  </a:moveTo>
                  <a:lnTo>
                    <a:pt x="0" y="615949"/>
                  </a:lnTo>
                  <a:lnTo>
                    <a:pt x="0" y="621029"/>
                  </a:lnTo>
                  <a:lnTo>
                    <a:pt x="6350" y="621029"/>
                  </a:lnTo>
                  <a:lnTo>
                    <a:pt x="6350" y="615949"/>
                  </a:lnTo>
                  <a:close/>
                </a:path>
                <a:path w="6350" h="706120">
                  <a:moveTo>
                    <a:pt x="6350" y="609599"/>
                  </a:moveTo>
                  <a:lnTo>
                    <a:pt x="0" y="609599"/>
                  </a:lnTo>
                  <a:lnTo>
                    <a:pt x="0" y="614679"/>
                  </a:lnTo>
                  <a:lnTo>
                    <a:pt x="6350" y="614679"/>
                  </a:lnTo>
                  <a:lnTo>
                    <a:pt x="6350" y="609599"/>
                  </a:lnTo>
                  <a:close/>
                </a:path>
                <a:path w="6350" h="706120">
                  <a:moveTo>
                    <a:pt x="6350" y="603249"/>
                  </a:moveTo>
                  <a:lnTo>
                    <a:pt x="0" y="603249"/>
                  </a:lnTo>
                  <a:lnTo>
                    <a:pt x="0" y="608329"/>
                  </a:lnTo>
                  <a:lnTo>
                    <a:pt x="6350" y="608329"/>
                  </a:lnTo>
                  <a:lnTo>
                    <a:pt x="6350" y="603249"/>
                  </a:lnTo>
                  <a:close/>
                </a:path>
                <a:path w="6350" h="706120">
                  <a:moveTo>
                    <a:pt x="6350" y="596899"/>
                  </a:moveTo>
                  <a:lnTo>
                    <a:pt x="0" y="596899"/>
                  </a:lnTo>
                  <a:lnTo>
                    <a:pt x="0" y="601979"/>
                  </a:lnTo>
                  <a:lnTo>
                    <a:pt x="6350" y="601979"/>
                  </a:lnTo>
                  <a:lnTo>
                    <a:pt x="6350" y="596899"/>
                  </a:lnTo>
                  <a:close/>
                </a:path>
                <a:path w="6350" h="706120">
                  <a:moveTo>
                    <a:pt x="6350" y="590549"/>
                  </a:moveTo>
                  <a:lnTo>
                    <a:pt x="0" y="590549"/>
                  </a:lnTo>
                  <a:lnTo>
                    <a:pt x="0" y="595629"/>
                  </a:lnTo>
                  <a:lnTo>
                    <a:pt x="6350" y="595629"/>
                  </a:lnTo>
                  <a:lnTo>
                    <a:pt x="6350" y="590549"/>
                  </a:lnTo>
                  <a:close/>
                </a:path>
                <a:path w="6350" h="706120">
                  <a:moveTo>
                    <a:pt x="6350" y="584199"/>
                  </a:moveTo>
                  <a:lnTo>
                    <a:pt x="0" y="584199"/>
                  </a:lnTo>
                  <a:lnTo>
                    <a:pt x="0" y="589279"/>
                  </a:lnTo>
                  <a:lnTo>
                    <a:pt x="6350" y="589279"/>
                  </a:lnTo>
                  <a:lnTo>
                    <a:pt x="6350" y="584199"/>
                  </a:lnTo>
                  <a:close/>
                </a:path>
                <a:path w="6350" h="706120">
                  <a:moveTo>
                    <a:pt x="6350" y="577849"/>
                  </a:moveTo>
                  <a:lnTo>
                    <a:pt x="0" y="577849"/>
                  </a:lnTo>
                  <a:lnTo>
                    <a:pt x="0" y="582929"/>
                  </a:lnTo>
                  <a:lnTo>
                    <a:pt x="6350" y="582929"/>
                  </a:lnTo>
                  <a:lnTo>
                    <a:pt x="6350" y="577849"/>
                  </a:lnTo>
                  <a:close/>
                </a:path>
                <a:path w="6350" h="706120">
                  <a:moveTo>
                    <a:pt x="6350" y="571499"/>
                  </a:moveTo>
                  <a:lnTo>
                    <a:pt x="0" y="571499"/>
                  </a:lnTo>
                  <a:lnTo>
                    <a:pt x="0" y="576579"/>
                  </a:lnTo>
                  <a:lnTo>
                    <a:pt x="6350" y="576579"/>
                  </a:lnTo>
                  <a:lnTo>
                    <a:pt x="6350" y="571499"/>
                  </a:lnTo>
                  <a:close/>
                </a:path>
                <a:path w="6350" h="706120">
                  <a:moveTo>
                    <a:pt x="6350" y="563879"/>
                  </a:moveTo>
                  <a:lnTo>
                    <a:pt x="0" y="563879"/>
                  </a:lnTo>
                  <a:lnTo>
                    <a:pt x="0" y="570229"/>
                  </a:lnTo>
                  <a:lnTo>
                    <a:pt x="6350" y="570229"/>
                  </a:lnTo>
                  <a:lnTo>
                    <a:pt x="6350" y="563879"/>
                  </a:lnTo>
                  <a:close/>
                </a:path>
                <a:path w="6350" h="706120">
                  <a:moveTo>
                    <a:pt x="6350" y="558799"/>
                  </a:moveTo>
                  <a:lnTo>
                    <a:pt x="0" y="558799"/>
                  </a:lnTo>
                  <a:lnTo>
                    <a:pt x="0" y="562609"/>
                  </a:lnTo>
                  <a:lnTo>
                    <a:pt x="6350" y="562609"/>
                  </a:lnTo>
                  <a:lnTo>
                    <a:pt x="6350" y="558799"/>
                  </a:lnTo>
                  <a:close/>
                </a:path>
                <a:path w="6350" h="706120">
                  <a:moveTo>
                    <a:pt x="6350" y="552449"/>
                  </a:moveTo>
                  <a:lnTo>
                    <a:pt x="0" y="552449"/>
                  </a:lnTo>
                  <a:lnTo>
                    <a:pt x="0" y="557530"/>
                  </a:lnTo>
                  <a:lnTo>
                    <a:pt x="6350" y="557530"/>
                  </a:lnTo>
                  <a:lnTo>
                    <a:pt x="6350" y="552449"/>
                  </a:lnTo>
                  <a:close/>
                </a:path>
                <a:path w="6350" h="706120">
                  <a:moveTo>
                    <a:pt x="6350" y="544829"/>
                  </a:moveTo>
                  <a:lnTo>
                    <a:pt x="0" y="544829"/>
                  </a:lnTo>
                  <a:lnTo>
                    <a:pt x="0" y="551179"/>
                  </a:lnTo>
                  <a:lnTo>
                    <a:pt x="6350" y="551179"/>
                  </a:lnTo>
                  <a:lnTo>
                    <a:pt x="6350" y="544829"/>
                  </a:lnTo>
                  <a:close/>
                </a:path>
                <a:path w="6350" h="706120">
                  <a:moveTo>
                    <a:pt x="6350" y="539749"/>
                  </a:moveTo>
                  <a:lnTo>
                    <a:pt x="0" y="539749"/>
                  </a:lnTo>
                  <a:lnTo>
                    <a:pt x="0" y="543559"/>
                  </a:lnTo>
                  <a:lnTo>
                    <a:pt x="6350" y="543559"/>
                  </a:lnTo>
                  <a:lnTo>
                    <a:pt x="6350" y="539749"/>
                  </a:lnTo>
                  <a:close/>
                </a:path>
                <a:path w="6350" h="706120">
                  <a:moveTo>
                    <a:pt x="6350" y="533399"/>
                  </a:moveTo>
                  <a:lnTo>
                    <a:pt x="0" y="533399"/>
                  </a:lnTo>
                  <a:lnTo>
                    <a:pt x="0" y="538479"/>
                  </a:lnTo>
                  <a:lnTo>
                    <a:pt x="6350" y="538479"/>
                  </a:lnTo>
                  <a:lnTo>
                    <a:pt x="6350" y="533399"/>
                  </a:lnTo>
                  <a:close/>
                </a:path>
                <a:path w="6350" h="706120">
                  <a:moveTo>
                    <a:pt x="6350" y="527049"/>
                  </a:moveTo>
                  <a:lnTo>
                    <a:pt x="0" y="527049"/>
                  </a:lnTo>
                  <a:lnTo>
                    <a:pt x="0" y="532129"/>
                  </a:lnTo>
                  <a:lnTo>
                    <a:pt x="6350" y="532129"/>
                  </a:lnTo>
                  <a:lnTo>
                    <a:pt x="6350" y="527049"/>
                  </a:lnTo>
                  <a:close/>
                </a:path>
                <a:path w="6350" h="706120">
                  <a:moveTo>
                    <a:pt x="6350" y="520699"/>
                  </a:moveTo>
                  <a:lnTo>
                    <a:pt x="0" y="520699"/>
                  </a:lnTo>
                  <a:lnTo>
                    <a:pt x="0" y="525779"/>
                  </a:lnTo>
                  <a:lnTo>
                    <a:pt x="6350" y="525779"/>
                  </a:lnTo>
                  <a:lnTo>
                    <a:pt x="6350" y="520699"/>
                  </a:lnTo>
                  <a:close/>
                </a:path>
                <a:path w="6350" h="706120">
                  <a:moveTo>
                    <a:pt x="6350" y="514349"/>
                  </a:moveTo>
                  <a:lnTo>
                    <a:pt x="0" y="514349"/>
                  </a:lnTo>
                  <a:lnTo>
                    <a:pt x="0" y="519429"/>
                  </a:lnTo>
                  <a:lnTo>
                    <a:pt x="6350" y="519429"/>
                  </a:lnTo>
                  <a:lnTo>
                    <a:pt x="6350" y="514349"/>
                  </a:lnTo>
                  <a:close/>
                </a:path>
                <a:path w="6350" h="706120">
                  <a:moveTo>
                    <a:pt x="6350" y="507999"/>
                  </a:moveTo>
                  <a:lnTo>
                    <a:pt x="0" y="507999"/>
                  </a:lnTo>
                  <a:lnTo>
                    <a:pt x="0" y="513079"/>
                  </a:lnTo>
                  <a:lnTo>
                    <a:pt x="6350" y="513079"/>
                  </a:lnTo>
                  <a:lnTo>
                    <a:pt x="6350" y="507999"/>
                  </a:lnTo>
                  <a:close/>
                </a:path>
                <a:path w="6350" h="706120">
                  <a:moveTo>
                    <a:pt x="6350" y="501649"/>
                  </a:moveTo>
                  <a:lnTo>
                    <a:pt x="0" y="501649"/>
                  </a:lnTo>
                  <a:lnTo>
                    <a:pt x="0" y="506729"/>
                  </a:lnTo>
                  <a:lnTo>
                    <a:pt x="6350" y="506729"/>
                  </a:lnTo>
                  <a:lnTo>
                    <a:pt x="6350" y="501649"/>
                  </a:lnTo>
                  <a:close/>
                </a:path>
                <a:path w="6350" h="706120">
                  <a:moveTo>
                    <a:pt x="6350" y="495299"/>
                  </a:moveTo>
                  <a:lnTo>
                    <a:pt x="0" y="495299"/>
                  </a:lnTo>
                  <a:lnTo>
                    <a:pt x="0" y="500379"/>
                  </a:lnTo>
                  <a:lnTo>
                    <a:pt x="6350" y="500379"/>
                  </a:lnTo>
                  <a:lnTo>
                    <a:pt x="6350" y="495299"/>
                  </a:lnTo>
                  <a:close/>
                </a:path>
                <a:path w="6350" h="706120">
                  <a:moveTo>
                    <a:pt x="6350" y="488949"/>
                  </a:moveTo>
                  <a:lnTo>
                    <a:pt x="0" y="488949"/>
                  </a:lnTo>
                  <a:lnTo>
                    <a:pt x="0" y="494030"/>
                  </a:lnTo>
                  <a:lnTo>
                    <a:pt x="6350" y="494030"/>
                  </a:lnTo>
                  <a:lnTo>
                    <a:pt x="6350" y="488949"/>
                  </a:lnTo>
                  <a:close/>
                </a:path>
                <a:path w="6350" h="706120">
                  <a:moveTo>
                    <a:pt x="6350" y="482599"/>
                  </a:moveTo>
                  <a:lnTo>
                    <a:pt x="0" y="482599"/>
                  </a:lnTo>
                  <a:lnTo>
                    <a:pt x="0" y="487679"/>
                  </a:lnTo>
                  <a:lnTo>
                    <a:pt x="6350" y="487679"/>
                  </a:lnTo>
                  <a:lnTo>
                    <a:pt x="6350" y="482599"/>
                  </a:lnTo>
                  <a:close/>
                </a:path>
                <a:path w="6350" h="706120">
                  <a:moveTo>
                    <a:pt x="5080" y="476249"/>
                  </a:moveTo>
                  <a:lnTo>
                    <a:pt x="0" y="476249"/>
                  </a:lnTo>
                  <a:lnTo>
                    <a:pt x="0" y="481329"/>
                  </a:lnTo>
                  <a:lnTo>
                    <a:pt x="6350" y="481329"/>
                  </a:lnTo>
                  <a:lnTo>
                    <a:pt x="6350" y="478789"/>
                  </a:lnTo>
                  <a:lnTo>
                    <a:pt x="5080" y="478789"/>
                  </a:lnTo>
                  <a:lnTo>
                    <a:pt x="5080" y="476249"/>
                  </a:lnTo>
                  <a:close/>
                </a:path>
                <a:path w="6350" h="706120">
                  <a:moveTo>
                    <a:pt x="1269" y="469899"/>
                  </a:moveTo>
                  <a:lnTo>
                    <a:pt x="0" y="469899"/>
                  </a:lnTo>
                  <a:lnTo>
                    <a:pt x="0" y="474979"/>
                  </a:lnTo>
                  <a:lnTo>
                    <a:pt x="2540" y="474979"/>
                  </a:lnTo>
                  <a:lnTo>
                    <a:pt x="2540" y="472439"/>
                  </a:lnTo>
                  <a:lnTo>
                    <a:pt x="1269" y="472439"/>
                  </a:lnTo>
                  <a:lnTo>
                    <a:pt x="1269" y="469899"/>
                  </a:lnTo>
                  <a:close/>
                </a:path>
              </a:pathLst>
            </a:custGeom>
            <a:solidFill>
              <a:srgbClr val="3800F7"/>
            </a:solidFill>
          </p:spPr>
          <p:txBody>
            <a:bodyPr bIns="0" lIns="0" rIns="0" rtlCol="0" tIns="0" wrap="square"/>
            <a:p/>
          </p:txBody>
        </p:sp>
        <p:sp>
          <p:nvSpPr>
            <p:cNvPr id="1050504" name="object 1812"/>
            <p:cNvSpPr/>
            <p:nvPr/>
          </p:nvSpPr>
          <p:spPr>
            <a:xfrm>
              <a:off x="2526029" y="5802630"/>
              <a:ext cx="7620" cy="701040"/>
            </a:xfrm>
            <a:custGeom>
              <a:avLst/>
              <a:ahLst/>
              <a:rect l="l" t="t" r="r" b="b"/>
              <a:pathLst>
                <a:path w="7619" h="701040">
                  <a:moveTo>
                    <a:pt x="7619" y="0"/>
                  </a:moveTo>
                  <a:lnTo>
                    <a:pt x="2539" y="0"/>
                  </a:lnTo>
                  <a:lnTo>
                    <a:pt x="2539" y="1270"/>
                  </a:lnTo>
                  <a:lnTo>
                    <a:pt x="0" y="1270"/>
                  </a:lnTo>
                  <a:lnTo>
                    <a:pt x="0" y="2540"/>
                  </a:lnTo>
                  <a:lnTo>
                    <a:pt x="7619" y="2540"/>
                  </a:lnTo>
                  <a:lnTo>
                    <a:pt x="7619" y="0"/>
                  </a:lnTo>
                  <a:close/>
                </a:path>
                <a:path w="7619" h="701040">
                  <a:moveTo>
                    <a:pt x="7619" y="2540"/>
                  </a:moveTo>
                  <a:lnTo>
                    <a:pt x="0" y="2540"/>
                  </a:lnTo>
                  <a:lnTo>
                    <a:pt x="0" y="5080"/>
                  </a:lnTo>
                  <a:lnTo>
                    <a:pt x="7619" y="5080"/>
                  </a:lnTo>
                  <a:lnTo>
                    <a:pt x="7619" y="2540"/>
                  </a:lnTo>
                  <a:close/>
                </a:path>
                <a:path w="7619" h="701040">
                  <a:moveTo>
                    <a:pt x="7619" y="5080"/>
                  </a:moveTo>
                  <a:lnTo>
                    <a:pt x="0" y="5080"/>
                  </a:lnTo>
                  <a:lnTo>
                    <a:pt x="0" y="11430"/>
                  </a:lnTo>
                  <a:lnTo>
                    <a:pt x="7619" y="11430"/>
                  </a:lnTo>
                  <a:lnTo>
                    <a:pt x="7619" y="5080"/>
                  </a:lnTo>
                  <a:close/>
                </a:path>
                <a:path w="7619" h="701040">
                  <a:moveTo>
                    <a:pt x="7619" y="11430"/>
                  </a:moveTo>
                  <a:lnTo>
                    <a:pt x="0" y="11430"/>
                  </a:lnTo>
                  <a:lnTo>
                    <a:pt x="0" y="15240"/>
                  </a:lnTo>
                  <a:lnTo>
                    <a:pt x="7619" y="15240"/>
                  </a:lnTo>
                  <a:lnTo>
                    <a:pt x="7619" y="11430"/>
                  </a:lnTo>
                  <a:close/>
                </a:path>
                <a:path w="7619" h="701040">
                  <a:moveTo>
                    <a:pt x="7619" y="15240"/>
                  </a:moveTo>
                  <a:lnTo>
                    <a:pt x="0" y="15240"/>
                  </a:lnTo>
                  <a:lnTo>
                    <a:pt x="0" y="21590"/>
                  </a:lnTo>
                  <a:lnTo>
                    <a:pt x="7619" y="21590"/>
                  </a:lnTo>
                  <a:lnTo>
                    <a:pt x="7619" y="15240"/>
                  </a:lnTo>
                  <a:close/>
                </a:path>
                <a:path w="7619" h="701040">
                  <a:moveTo>
                    <a:pt x="7619" y="21590"/>
                  </a:moveTo>
                  <a:lnTo>
                    <a:pt x="0" y="21590"/>
                  </a:lnTo>
                  <a:lnTo>
                    <a:pt x="0" y="34290"/>
                  </a:lnTo>
                  <a:lnTo>
                    <a:pt x="7619" y="34290"/>
                  </a:lnTo>
                  <a:lnTo>
                    <a:pt x="7619" y="21590"/>
                  </a:lnTo>
                  <a:close/>
                </a:path>
                <a:path w="7619" h="701040">
                  <a:moveTo>
                    <a:pt x="7619" y="34290"/>
                  </a:moveTo>
                  <a:lnTo>
                    <a:pt x="0" y="34290"/>
                  </a:lnTo>
                  <a:lnTo>
                    <a:pt x="0" y="36830"/>
                  </a:lnTo>
                  <a:lnTo>
                    <a:pt x="7619" y="36830"/>
                  </a:lnTo>
                  <a:lnTo>
                    <a:pt x="7619" y="34290"/>
                  </a:lnTo>
                  <a:close/>
                </a:path>
                <a:path w="7619" h="701040">
                  <a:moveTo>
                    <a:pt x="7619" y="36830"/>
                  </a:moveTo>
                  <a:lnTo>
                    <a:pt x="0" y="36830"/>
                  </a:lnTo>
                  <a:lnTo>
                    <a:pt x="0" y="40640"/>
                  </a:lnTo>
                  <a:lnTo>
                    <a:pt x="7619" y="40640"/>
                  </a:lnTo>
                  <a:lnTo>
                    <a:pt x="7619" y="36830"/>
                  </a:lnTo>
                  <a:close/>
                </a:path>
                <a:path w="7619" h="701040">
                  <a:moveTo>
                    <a:pt x="7619" y="40640"/>
                  </a:moveTo>
                  <a:lnTo>
                    <a:pt x="0" y="40640"/>
                  </a:lnTo>
                  <a:lnTo>
                    <a:pt x="0" y="43180"/>
                  </a:lnTo>
                  <a:lnTo>
                    <a:pt x="7619" y="43180"/>
                  </a:lnTo>
                  <a:lnTo>
                    <a:pt x="7619" y="40640"/>
                  </a:lnTo>
                  <a:close/>
                </a:path>
                <a:path w="7619" h="701040">
                  <a:moveTo>
                    <a:pt x="7619" y="43180"/>
                  </a:moveTo>
                  <a:lnTo>
                    <a:pt x="0" y="43180"/>
                  </a:lnTo>
                  <a:lnTo>
                    <a:pt x="0" y="46990"/>
                  </a:lnTo>
                  <a:lnTo>
                    <a:pt x="7619" y="46990"/>
                  </a:lnTo>
                  <a:lnTo>
                    <a:pt x="7619" y="43180"/>
                  </a:lnTo>
                  <a:close/>
                </a:path>
                <a:path w="7619" h="701040">
                  <a:moveTo>
                    <a:pt x="7619" y="46990"/>
                  </a:moveTo>
                  <a:lnTo>
                    <a:pt x="0" y="46990"/>
                  </a:lnTo>
                  <a:lnTo>
                    <a:pt x="0" y="49530"/>
                  </a:lnTo>
                  <a:lnTo>
                    <a:pt x="7619" y="49530"/>
                  </a:lnTo>
                  <a:lnTo>
                    <a:pt x="7619" y="46990"/>
                  </a:lnTo>
                  <a:close/>
                </a:path>
                <a:path w="7619" h="701040">
                  <a:moveTo>
                    <a:pt x="7619" y="49530"/>
                  </a:moveTo>
                  <a:lnTo>
                    <a:pt x="0" y="49530"/>
                  </a:lnTo>
                  <a:lnTo>
                    <a:pt x="0" y="53340"/>
                  </a:lnTo>
                  <a:lnTo>
                    <a:pt x="7619" y="53340"/>
                  </a:lnTo>
                  <a:lnTo>
                    <a:pt x="7619" y="49530"/>
                  </a:lnTo>
                  <a:close/>
                </a:path>
                <a:path w="7619" h="701040">
                  <a:moveTo>
                    <a:pt x="7619" y="53340"/>
                  </a:moveTo>
                  <a:lnTo>
                    <a:pt x="0" y="53340"/>
                  </a:lnTo>
                  <a:lnTo>
                    <a:pt x="0" y="55880"/>
                  </a:lnTo>
                  <a:lnTo>
                    <a:pt x="7619" y="55880"/>
                  </a:lnTo>
                  <a:lnTo>
                    <a:pt x="7619" y="53340"/>
                  </a:lnTo>
                  <a:close/>
                </a:path>
                <a:path w="7619" h="701040">
                  <a:moveTo>
                    <a:pt x="7619" y="55880"/>
                  </a:moveTo>
                  <a:lnTo>
                    <a:pt x="0" y="55880"/>
                  </a:lnTo>
                  <a:lnTo>
                    <a:pt x="0" y="62230"/>
                  </a:lnTo>
                  <a:lnTo>
                    <a:pt x="7619" y="62230"/>
                  </a:lnTo>
                  <a:lnTo>
                    <a:pt x="7619" y="55880"/>
                  </a:lnTo>
                  <a:close/>
                </a:path>
                <a:path w="7619" h="701040">
                  <a:moveTo>
                    <a:pt x="7619" y="62230"/>
                  </a:moveTo>
                  <a:lnTo>
                    <a:pt x="0" y="62230"/>
                  </a:lnTo>
                  <a:lnTo>
                    <a:pt x="0" y="66040"/>
                  </a:lnTo>
                  <a:lnTo>
                    <a:pt x="7619" y="66040"/>
                  </a:lnTo>
                  <a:lnTo>
                    <a:pt x="7619" y="62230"/>
                  </a:lnTo>
                  <a:close/>
                </a:path>
                <a:path w="7619" h="701040">
                  <a:moveTo>
                    <a:pt x="7619" y="66040"/>
                  </a:moveTo>
                  <a:lnTo>
                    <a:pt x="0" y="66040"/>
                  </a:lnTo>
                  <a:lnTo>
                    <a:pt x="0" y="72390"/>
                  </a:lnTo>
                  <a:lnTo>
                    <a:pt x="7619" y="72390"/>
                  </a:lnTo>
                  <a:lnTo>
                    <a:pt x="7619" y="66040"/>
                  </a:lnTo>
                  <a:close/>
                </a:path>
                <a:path w="7619" h="701040">
                  <a:moveTo>
                    <a:pt x="7619" y="72390"/>
                  </a:moveTo>
                  <a:lnTo>
                    <a:pt x="0" y="72390"/>
                  </a:lnTo>
                  <a:lnTo>
                    <a:pt x="0" y="74930"/>
                  </a:lnTo>
                  <a:lnTo>
                    <a:pt x="7619" y="74930"/>
                  </a:lnTo>
                  <a:lnTo>
                    <a:pt x="7619" y="72390"/>
                  </a:lnTo>
                  <a:close/>
                </a:path>
                <a:path w="7619" h="701040">
                  <a:moveTo>
                    <a:pt x="7619" y="74930"/>
                  </a:moveTo>
                  <a:lnTo>
                    <a:pt x="0" y="74930"/>
                  </a:lnTo>
                  <a:lnTo>
                    <a:pt x="0" y="78740"/>
                  </a:lnTo>
                  <a:lnTo>
                    <a:pt x="7619" y="78740"/>
                  </a:lnTo>
                  <a:lnTo>
                    <a:pt x="7619" y="74930"/>
                  </a:lnTo>
                  <a:close/>
                </a:path>
                <a:path w="7619" h="701040">
                  <a:moveTo>
                    <a:pt x="7619" y="78740"/>
                  </a:moveTo>
                  <a:lnTo>
                    <a:pt x="0" y="78740"/>
                  </a:lnTo>
                  <a:lnTo>
                    <a:pt x="0" y="85090"/>
                  </a:lnTo>
                  <a:lnTo>
                    <a:pt x="7619" y="85090"/>
                  </a:lnTo>
                  <a:lnTo>
                    <a:pt x="7619" y="78740"/>
                  </a:lnTo>
                  <a:close/>
                </a:path>
                <a:path w="7619" h="701040">
                  <a:moveTo>
                    <a:pt x="7619" y="85090"/>
                  </a:moveTo>
                  <a:lnTo>
                    <a:pt x="0" y="85090"/>
                  </a:lnTo>
                  <a:lnTo>
                    <a:pt x="0" y="87630"/>
                  </a:lnTo>
                  <a:lnTo>
                    <a:pt x="7619" y="87630"/>
                  </a:lnTo>
                  <a:lnTo>
                    <a:pt x="7619" y="85090"/>
                  </a:lnTo>
                  <a:close/>
                </a:path>
                <a:path w="7619" h="701040">
                  <a:moveTo>
                    <a:pt x="7619" y="87630"/>
                  </a:moveTo>
                  <a:lnTo>
                    <a:pt x="0" y="87630"/>
                  </a:lnTo>
                  <a:lnTo>
                    <a:pt x="0" y="91440"/>
                  </a:lnTo>
                  <a:lnTo>
                    <a:pt x="7619" y="91440"/>
                  </a:lnTo>
                  <a:lnTo>
                    <a:pt x="7619" y="87630"/>
                  </a:lnTo>
                  <a:close/>
                </a:path>
                <a:path w="7619" h="701040">
                  <a:moveTo>
                    <a:pt x="7619" y="91440"/>
                  </a:moveTo>
                  <a:lnTo>
                    <a:pt x="0" y="91440"/>
                  </a:lnTo>
                  <a:lnTo>
                    <a:pt x="0" y="97790"/>
                  </a:lnTo>
                  <a:lnTo>
                    <a:pt x="7619" y="97790"/>
                  </a:lnTo>
                  <a:lnTo>
                    <a:pt x="7619" y="91440"/>
                  </a:lnTo>
                  <a:close/>
                </a:path>
                <a:path w="7619" h="701040">
                  <a:moveTo>
                    <a:pt x="7619" y="97790"/>
                  </a:moveTo>
                  <a:lnTo>
                    <a:pt x="0" y="97790"/>
                  </a:lnTo>
                  <a:lnTo>
                    <a:pt x="0" y="100330"/>
                  </a:lnTo>
                  <a:lnTo>
                    <a:pt x="7619" y="100330"/>
                  </a:lnTo>
                  <a:lnTo>
                    <a:pt x="7619" y="97790"/>
                  </a:lnTo>
                  <a:close/>
                </a:path>
                <a:path w="7619" h="701040">
                  <a:moveTo>
                    <a:pt x="7619" y="100330"/>
                  </a:moveTo>
                  <a:lnTo>
                    <a:pt x="0" y="100330"/>
                  </a:lnTo>
                  <a:lnTo>
                    <a:pt x="0" y="104140"/>
                  </a:lnTo>
                  <a:lnTo>
                    <a:pt x="7619" y="104140"/>
                  </a:lnTo>
                  <a:lnTo>
                    <a:pt x="7619" y="100330"/>
                  </a:lnTo>
                  <a:close/>
                </a:path>
                <a:path w="7619" h="701040">
                  <a:moveTo>
                    <a:pt x="7619" y="104140"/>
                  </a:moveTo>
                  <a:lnTo>
                    <a:pt x="0" y="104140"/>
                  </a:lnTo>
                  <a:lnTo>
                    <a:pt x="0" y="106680"/>
                  </a:lnTo>
                  <a:lnTo>
                    <a:pt x="7619" y="106680"/>
                  </a:lnTo>
                  <a:lnTo>
                    <a:pt x="7619" y="104140"/>
                  </a:lnTo>
                  <a:close/>
                </a:path>
                <a:path w="7619" h="701040">
                  <a:moveTo>
                    <a:pt x="7619" y="106680"/>
                  </a:moveTo>
                  <a:lnTo>
                    <a:pt x="0" y="106680"/>
                  </a:lnTo>
                  <a:lnTo>
                    <a:pt x="0" y="110490"/>
                  </a:lnTo>
                  <a:lnTo>
                    <a:pt x="7619" y="110490"/>
                  </a:lnTo>
                  <a:lnTo>
                    <a:pt x="7619" y="106680"/>
                  </a:lnTo>
                  <a:close/>
                </a:path>
                <a:path w="7619" h="701040">
                  <a:moveTo>
                    <a:pt x="7619" y="110490"/>
                  </a:moveTo>
                  <a:lnTo>
                    <a:pt x="0" y="110490"/>
                  </a:lnTo>
                  <a:lnTo>
                    <a:pt x="0" y="113030"/>
                  </a:lnTo>
                  <a:lnTo>
                    <a:pt x="7619" y="113030"/>
                  </a:lnTo>
                  <a:lnTo>
                    <a:pt x="7619" y="110490"/>
                  </a:lnTo>
                  <a:close/>
                </a:path>
                <a:path w="7619" h="701040">
                  <a:moveTo>
                    <a:pt x="7619" y="113030"/>
                  </a:moveTo>
                  <a:lnTo>
                    <a:pt x="0" y="113030"/>
                  </a:lnTo>
                  <a:lnTo>
                    <a:pt x="0" y="116840"/>
                  </a:lnTo>
                  <a:lnTo>
                    <a:pt x="7619" y="116840"/>
                  </a:lnTo>
                  <a:lnTo>
                    <a:pt x="7619" y="113030"/>
                  </a:lnTo>
                  <a:close/>
                </a:path>
                <a:path w="7619" h="701040">
                  <a:moveTo>
                    <a:pt x="7619" y="116840"/>
                  </a:moveTo>
                  <a:lnTo>
                    <a:pt x="0" y="116840"/>
                  </a:lnTo>
                  <a:lnTo>
                    <a:pt x="0" y="119380"/>
                  </a:lnTo>
                  <a:lnTo>
                    <a:pt x="7619" y="119380"/>
                  </a:lnTo>
                  <a:lnTo>
                    <a:pt x="7619" y="116840"/>
                  </a:lnTo>
                  <a:close/>
                </a:path>
                <a:path w="7619" h="701040">
                  <a:moveTo>
                    <a:pt x="7619" y="119380"/>
                  </a:moveTo>
                  <a:lnTo>
                    <a:pt x="0" y="119380"/>
                  </a:lnTo>
                  <a:lnTo>
                    <a:pt x="0" y="123190"/>
                  </a:lnTo>
                  <a:lnTo>
                    <a:pt x="7619" y="123190"/>
                  </a:lnTo>
                  <a:lnTo>
                    <a:pt x="7619" y="119380"/>
                  </a:lnTo>
                  <a:close/>
                </a:path>
                <a:path w="7619" h="701040">
                  <a:moveTo>
                    <a:pt x="7619" y="123190"/>
                  </a:moveTo>
                  <a:lnTo>
                    <a:pt x="0" y="123190"/>
                  </a:lnTo>
                  <a:lnTo>
                    <a:pt x="0" y="125730"/>
                  </a:lnTo>
                  <a:lnTo>
                    <a:pt x="7619" y="125730"/>
                  </a:lnTo>
                  <a:lnTo>
                    <a:pt x="7619" y="123190"/>
                  </a:lnTo>
                  <a:close/>
                </a:path>
                <a:path w="7619" h="701040">
                  <a:moveTo>
                    <a:pt x="7619" y="125730"/>
                  </a:moveTo>
                  <a:lnTo>
                    <a:pt x="0" y="125730"/>
                  </a:lnTo>
                  <a:lnTo>
                    <a:pt x="0" y="129540"/>
                  </a:lnTo>
                  <a:lnTo>
                    <a:pt x="7619" y="129540"/>
                  </a:lnTo>
                  <a:lnTo>
                    <a:pt x="7619" y="125730"/>
                  </a:lnTo>
                  <a:close/>
                </a:path>
                <a:path w="7619" h="701040">
                  <a:moveTo>
                    <a:pt x="7619" y="129540"/>
                  </a:moveTo>
                  <a:lnTo>
                    <a:pt x="0" y="129540"/>
                  </a:lnTo>
                  <a:lnTo>
                    <a:pt x="0" y="132080"/>
                  </a:lnTo>
                  <a:lnTo>
                    <a:pt x="7619" y="132080"/>
                  </a:lnTo>
                  <a:lnTo>
                    <a:pt x="7619" y="129540"/>
                  </a:lnTo>
                  <a:close/>
                </a:path>
                <a:path w="7619" h="701040">
                  <a:moveTo>
                    <a:pt x="7619" y="132080"/>
                  </a:moveTo>
                  <a:lnTo>
                    <a:pt x="0" y="132080"/>
                  </a:lnTo>
                  <a:lnTo>
                    <a:pt x="0" y="138430"/>
                  </a:lnTo>
                  <a:lnTo>
                    <a:pt x="7619" y="138430"/>
                  </a:lnTo>
                  <a:lnTo>
                    <a:pt x="7619" y="132080"/>
                  </a:lnTo>
                  <a:close/>
                </a:path>
                <a:path w="7619" h="701040">
                  <a:moveTo>
                    <a:pt x="7619" y="138430"/>
                  </a:moveTo>
                  <a:lnTo>
                    <a:pt x="0" y="138430"/>
                  </a:lnTo>
                  <a:lnTo>
                    <a:pt x="0" y="142240"/>
                  </a:lnTo>
                  <a:lnTo>
                    <a:pt x="7619" y="142240"/>
                  </a:lnTo>
                  <a:lnTo>
                    <a:pt x="7619" y="138430"/>
                  </a:lnTo>
                  <a:close/>
                </a:path>
                <a:path w="7619" h="701040">
                  <a:moveTo>
                    <a:pt x="7619" y="142240"/>
                  </a:moveTo>
                  <a:lnTo>
                    <a:pt x="0" y="142240"/>
                  </a:lnTo>
                  <a:lnTo>
                    <a:pt x="0" y="144780"/>
                  </a:lnTo>
                  <a:lnTo>
                    <a:pt x="7619" y="144780"/>
                  </a:lnTo>
                  <a:lnTo>
                    <a:pt x="7619" y="142240"/>
                  </a:lnTo>
                  <a:close/>
                </a:path>
                <a:path w="7619" h="701040">
                  <a:moveTo>
                    <a:pt x="7619" y="144780"/>
                  </a:moveTo>
                  <a:lnTo>
                    <a:pt x="0" y="144780"/>
                  </a:lnTo>
                  <a:lnTo>
                    <a:pt x="0" y="148590"/>
                  </a:lnTo>
                  <a:lnTo>
                    <a:pt x="7619" y="148590"/>
                  </a:lnTo>
                  <a:lnTo>
                    <a:pt x="7619" y="144780"/>
                  </a:lnTo>
                  <a:close/>
                </a:path>
                <a:path w="7619" h="701040">
                  <a:moveTo>
                    <a:pt x="7619" y="148590"/>
                  </a:moveTo>
                  <a:lnTo>
                    <a:pt x="0" y="148590"/>
                  </a:lnTo>
                  <a:lnTo>
                    <a:pt x="0" y="151130"/>
                  </a:lnTo>
                  <a:lnTo>
                    <a:pt x="7619" y="151130"/>
                  </a:lnTo>
                  <a:lnTo>
                    <a:pt x="7619" y="148590"/>
                  </a:lnTo>
                  <a:close/>
                </a:path>
                <a:path w="7619" h="701040">
                  <a:moveTo>
                    <a:pt x="7619" y="151130"/>
                  </a:moveTo>
                  <a:lnTo>
                    <a:pt x="0" y="151130"/>
                  </a:lnTo>
                  <a:lnTo>
                    <a:pt x="0" y="157480"/>
                  </a:lnTo>
                  <a:lnTo>
                    <a:pt x="7619" y="157480"/>
                  </a:lnTo>
                  <a:lnTo>
                    <a:pt x="7619" y="151130"/>
                  </a:lnTo>
                  <a:close/>
                </a:path>
                <a:path w="7619" h="701040">
                  <a:moveTo>
                    <a:pt x="7619" y="157480"/>
                  </a:moveTo>
                  <a:lnTo>
                    <a:pt x="0" y="157480"/>
                  </a:lnTo>
                  <a:lnTo>
                    <a:pt x="0" y="161290"/>
                  </a:lnTo>
                  <a:lnTo>
                    <a:pt x="7619" y="161290"/>
                  </a:lnTo>
                  <a:lnTo>
                    <a:pt x="7619" y="157480"/>
                  </a:lnTo>
                  <a:close/>
                </a:path>
                <a:path w="7619" h="701040">
                  <a:moveTo>
                    <a:pt x="7619" y="161290"/>
                  </a:moveTo>
                  <a:lnTo>
                    <a:pt x="0" y="161290"/>
                  </a:lnTo>
                  <a:lnTo>
                    <a:pt x="0" y="170180"/>
                  </a:lnTo>
                  <a:lnTo>
                    <a:pt x="7619" y="170180"/>
                  </a:lnTo>
                  <a:lnTo>
                    <a:pt x="7619" y="161290"/>
                  </a:lnTo>
                  <a:close/>
                </a:path>
                <a:path w="7619" h="701040">
                  <a:moveTo>
                    <a:pt x="7619" y="170180"/>
                  </a:moveTo>
                  <a:lnTo>
                    <a:pt x="0" y="170180"/>
                  </a:lnTo>
                  <a:lnTo>
                    <a:pt x="0" y="173990"/>
                  </a:lnTo>
                  <a:lnTo>
                    <a:pt x="7619" y="173990"/>
                  </a:lnTo>
                  <a:lnTo>
                    <a:pt x="7619" y="170180"/>
                  </a:lnTo>
                  <a:close/>
                </a:path>
                <a:path w="7619" h="701040">
                  <a:moveTo>
                    <a:pt x="7619" y="173990"/>
                  </a:moveTo>
                  <a:lnTo>
                    <a:pt x="0" y="173990"/>
                  </a:lnTo>
                  <a:lnTo>
                    <a:pt x="0" y="176530"/>
                  </a:lnTo>
                  <a:lnTo>
                    <a:pt x="7619" y="176530"/>
                  </a:lnTo>
                  <a:lnTo>
                    <a:pt x="7619" y="173990"/>
                  </a:lnTo>
                  <a:close/>
                </a:path>
                <a:path w="7619" h="701040">
                  <a:moveTo>
                    <a:pt x="7619" y="176530"/>
                  </a:moveTo>
                  <a:lnTo>
                    <a:pt x="0" y="176530"/>
                  </a:lnTo>
                  <a:lnTo>
                    <a:pt x="0" y="180340"/>
                  </a:lnTo>
                  <a:lnTo>
                    <a:pt x="7619" y="180340"/>
                  </a:lnTo>
                  <a:lnTo>
                    <a:pt x="7619" y="176530"/>
                  </a:lnTo>
                  <a:close/>
                </a:path>
                <a:path w="7619" h="701040">
                  <a:moveTo>
                    <a:pt x="7619" y="180340"/>
                  </a:moveTo>
                  <a:lnTo>
                    <a:pt x="0" y="180340"/>
                  </a:lnTo>
                  <a:lnTo>
                    <a:pt x="0" y="182880"/>
                  </a:lnTo>
                  <a:lnTo>
                    <a:pt x="7619" y="182880"/>
                  </a:lnTo>
                  <a:lnTo>
                    <a:pt x="7619" y="180340"/>
                  </a:lnTo>
                  <a:close/>
                </a:path>
                <a:path w="7619" h="701040">
                  <a:moveTo>
                    <a:pt x="7619" y="182880"/>
                  </a:moveTo>
                  <a:lnTo>
                    <a:pt x="0" y="182880"/>
                  </a:lnTo>
                  <a:lnTo>
                    <a:pt x="0" y="186690"/>
                  </a:lnTo>
                  <a:lnTo>
                    <a:pt x="7619" y="186690"/>
                  </a:lnTo>
                  <a:lnTo>
                    <a:pt x="7619" y="182880"/>
                  </a:lnTo>
                  <a:close/>
                </a:path>
                <a:path w="7619" h="701040">
                  <a:moveTo>
                    <a:pt x="7619" y="186690"/>
                  </a:moveTo>
                  <a:lnTo>
                    <a:pt x="0" y="186690"/>
                  </a:lnTo>
                  <a:lnTo>
                    <a:pt x="0" y="189230"/>
                  </a:lnTo>
                  <a:lnTo>
                    <a:pt x="7619" y="189230"/>
                  </a:lnTo>
                  <a:lnTo>
                    <a:pt x="7619" y="186690"/>
                  </a:lnTo>
                  <a:close/>
                </a:path>
                <a:path w="7619" h="701040">
                  <a:moveTo>
                    <a:pt x="7619" y="189230"/>
                  </a:moveTo>
                  <a:lnTo>
                    <a:pt x="0" y="189230"/>
                  </a:lnTo>
                  <a:lnTo>
                    <a:pt x="0" y="193040"/>
                  </a:lnTo>
                  <a:lnTo>
                    <a:pt x="7619" y="193040"/>
                  </a:lnTo>
                  <a:lnTo>
                    <a:pt x="7619" y="189230"/>
                  </a:lnTo>
                  <a:close/>
                </a:path>
                <a:path w="7619" h="701040">
                  <a:moveTo>
                    <a:pt x="7619" y="193040"/>
                  </a:moveTo>
                  <a:lnTo>
                    <a:pt x="0" y="193040"/>
                  </a:lnTo>
                  <a:lnTo>
                    <a:pt x="0" y="195580"/>
                  </a:lnTo>
                  <a:lnTo>
                    <a:pt x="7619" y="195580"/>
                  </a:lnTo>
                  <a:lnTo>
                    <a:pt x="7619" y="193040"/>
                  </a:lnTo>
                  <a:close/>
                </a:path>
                <a:path w="7619" h="701040">
                  <a:moveTo>
                    <a:pt x="7619" y="195580"/>
                  </a:moveTo>
                  <a:lnTo>
                    <a:pt x="0" y="195580"/>
                  </a:lnTo>
                  <a:lnTo>
                    <a:pt x="0" y="199390"/>
                  </a:lnTo>
                  <a:lnTo>
                    <a:pt x="7619" y="199390"/>
                  </a:lnTo>
                  <a:lnTo>
                    <a:pt x="7619" y="195580"/>
                  </a:lnTo>
                  <a:close/>
                </a:path>
                <a:path w="7619" h="701040">
                  <a:moveTo>
                    <a:pt x="7619" y="199390"/>
                  </a:moveTo>
                  <a:lnTo>
                    <a:pt x="0" y="199390"/>
                  </a:lnTo>
                  <a:lnTo>
                    <a:pt x="0" y="201930"/>
                  </a:lnTo>
                  <a:lnTo>
                    <a:pt x="7619" y="201930"/>
                  </a:lnTo>
                  <a:lnTo>
                    <a:pt x="7619" y="199390"/>
                  </a:lnTo>
                  <a:close/>
                </a:path>
                <a:path w="7619" h="701040">
                  <a:moveTo>
                    <a:pt x="7619" y="201930"/>
                  </a:moveTo>
                  <a:lnTo>
                    <a:pt x="0" y="201930"/>
                  </a:lnTo>
                  <a:lnTo>
                    <a:pt x="0" y="205740"/>
                  </a:lnTo>
                  <a:lnTo>
                    <a:pt x="7619" y="205740"/>
                  </a:lnTo>
                  <a:lnTo>
                    <a:pt x="7619" y="201930"/>
                  </a:lnTo>
                  <a:close/>
                </a:path>
                <a:path w="7619" h="701040">
                  <a:moveTo>
                    <a:pt x="7619" y="205740"/>
                  </a:moveTo>
                  <a:lnTo>
                    <a:pt x="0" y="205740"/>
                  </a:lnTo>
                  <a:lnTo>
                    <a:pt x="0" y="208280"/>
                  </a:lnTo>
                  <a:lnTo>
                    <a:pt x="7619" y="208280"/>
                  </a:lnTo>
                  <a:lnTo>
                    <a:pt x="7619" y="205740"/>
                  </a:lnTo>
                  <a:close/>
                </a:path>
                <a:path w="7619" h="701040">
                  <a:moveTo>
                    <a:pt x="7619" y="208280"/>
                  </a:moveTo>
                  <a:lnTo>
                    <a:pt x="0" y="208280"/>
                  </a:lnTo>
                  <a:lnTo>
                    <a:pt x="0" y="212090"/>
                  </a:lnTo>
                  <a:lnTo>
                    <a:pt x="7619" y="212090"/>
                  </a:lnTo>
                  <a:lnTo>
                    <a:pt x="7619" y="208280"/>
                  </a:lnTo>
                  <a:close/>
                </a:path>
                <a:path w="7619" h="701040">
                  <a:moveTo>
                    <a:pt x="7619" y="212090"/>
                  </a:moveTo>
                  <a:lnTo>
                    <a:pt x="0" y="212090"/>
                  </a:lnTo>
                  <a:lnTo>
                    <a:pt x="0" y="214630"/>
                  </a:lnTo>
                  <a:lnTo>
                    <a:pt x="7619" y="214630"/>
                  </a:lnTo>
                  <a:lnTo>
                    <a:pt x="7619" y="212090"/>
                  </a:lnTo>
                  <a:close/>
                </a:path>
                <a:path w="7619" h="701040">
                  <a:moveTo>
                    <a:pt x="7619" y="214630"/>
                  </a:moveTo>
                  <a:lnTo>
                    <a:pt x="0" y="214630"/>
                  </a:lnTo>
                  <a:lnTo>
                    <a:pt x="0" y="218440"/>
                  </a:lnTo>
                  <a:lnTo>
                    <a:pt x="7619" y="218440"/>
                  </a:lnTo>
                  <a:lnTo>
                    <a:pt x="7619" y="214630"/>
                  </a:lnTo>
                  <a:close/>
                </a:path>
                <a:path w="7619" h="701040">
                  <a:moveTo>
                    <a:pt x="7619" y="218440"/>
                  </a:moveTo>
                  <a:lnTo>
                    <a:pt x="0" y="218440"/>
                  </a:lnTo>
                  <a:lnTo>
                    <a:pt x="0" y="220980"/>
                  </a:lnTo>
                  <a:lnTo>
                    <a:pt x="7619" y="220980"/>
                  </a:lnTo>
                  <a:lnTo>
                    <a:pt x="7619" y="218440"/>
                  </a:lnTo>
                  <a:close/>
                </a:path>
                <a:path w="7619" h="701040">
                  <a:moveTo>
                    <a:pt x="7619" y="220980"/>
                  </a:moveTo>
                  <a:lnTo>
                    <a:pt x="0" y="220980"/>
                  </a:lnTo>
                  <a:lnTo>
                    <a:pt x="0" y="224790"/>
                  </a:lnTo>
                  <a:lnTo>
                    <a:pt x="7619" y="224790"/>
                  </a:lnTo>
                  <a:lnTo>
                    <a:pt x="7619" y="220980"/>
                  </a:lnTo>
                  <a:close/>
                </a:path>
                <a:path w="7619" h="701040">
                  <a:moveTo>
                    <a:pt x="7619" y="224790"/>
                  </a:moveTo>
                  <a:lnTo>
                    <a:pt x="0" y="224790"/>
                  </a:lnTo>
                  <a:lnTo>
                    <a:pt x="0" y="227330"/>
                  </a:lnTo>
                  <a:lnTo>
                    <a:pt x="7619" y="227330"/>
                  </a:lnTo>
                  <a:lnTo>
                    <a:pt x="7619" y="224790"/>
                  </a:lnTo>
                  <a:close/>
                </a:path>
                <a:path w="7619" h="701040">
                  <a:moveTo>
                    <a:pt x="7619" y="227330"/>
                  </a:moveTo>
                  <a:lnTo>
                    <a:pt x="0" y="227330"/>
                  </a:lnTo>
                  <a:lnTo>
                    <a:pt x="0" y="255270"/>
                  </a:lnTo>
                  <a:lnTo>
                    <a:pt x="1269" y="255270"/>
                  </a:lnTo>
                  <a:lnTo>
                    <a:pt x="1269" y="251460"/>
                  </a:lnTo>
                  <a:lnTo>
                    <a:pt x="2539" y="251460"/>
                  </a:lnTo>
                  <a:lnTo>
                    <a:pt x="2539" y="247650"/>
                  </a:lnTo>
                  <a:lnTo>
                    <a:pt x="3809" y="247650"/>
                  </a:lnTo>
                  <a:lnTo>
                    <a:pt x="3809" y="245110"/>
                  </a:lnTo>
                  <a:lnTo>
                    <a:pt x="5079" y="245110"/>
                  </a:lnTo>
                  <a:lnTo>
                    <a:pt x="5079" y="242570"/>
                  </a:lnTo>
                  <a:lnTo>
                    <a:pt x="6350" y="242570"/>
                  </a:lnTo>
                  <a:lnTo>
                    <a:pt x="6350" y="241300"/>
                  </a:lnTo>
                  <a:lnTo>
                    <a:pt x="7619" y="241300"/>
                  </a:lnTo>
                  <a:lnTo>
                    <a:pt x="7619" y="227330"/>
                  </a:lnTo>
                  <a:close/>
                </a:path>
                <a:path w="7619" h="701040">
                  <a:moveTo>
                    <a:pt x="7619" y="698500"/>
                  </a:moveTo>
                  <a:lnTo>
                    <a:pt x="0" y="698500"/>
                  </a:lnTo>
                  <a:lnTo>
                    <a:pt x="0" y="701040"/>
                  </a:lnTo>
                  <a:lnTo>
                    <a:pt x="7619" y="701040"/>
                  </a:lnTo>
                  <a:lnTo>
                    <a:pt x="7619" y="698500"/>
                  </a:lnTo>
                  <a:close/>
                </a:path>
                <a:path w="7619" h="701040">
                  <a:moveTo>
                    <a:pt x="7619" y="695960"/>
                  </a:moveTo>
                  <a:lnTo>
                    <a:pt x="0" y="695960"/>
                  </a:lnTo>
                  <a:lnTo>
                    <a:pt x="0" y="697230"/>
                  </a:lnTo>
                  <a:lnTo>
                    <a:pt x="7619" y="697230"/>
                  </a:lnTo>
                  <a:lnTo>
                    <a:pt x="7619" y="695960"/>
                  </a:lnTo>
                  <a:close/>
                </a:path>
                <a:path w="7619" h="701040">
                  <a:moveTo>
                    <a:pt x="7619" y="692150"/>
                  </a:moveTo>
                  <a:lnTo>
                    <a:pt x="0" y="692150"/>
                  </a:lnTo>
                  <a:lnTo>
                    <a:pt x="0" y="694690"/>
                  </a:lnTo>
                  <a:lnTo>
                    <a:pt x="7619" y="694690"/>
                  </a:lnTo>
                  <a:lnTo>
                    <a:pt x="7619" y="692150"/>
                  </a:lnTo>
                  <a:close/>
                </a:path>
                <a:path w="7619" h="701040">
                  <a:moveTo>
                    <a:pt x="7619" y="689610"/>
                  </a:moveTo>
                  <a:lnTo>
                    <a:pt x="0" y="689610"/>
                  </a:lnTo>
                  <a:lnTo>
                    <a:pt x="0" y="690880"/>
                  </a:lnTo>
                  <a:lnTo>
                    <a:pt x="7619" y="690880"/>
                  </a:lnTo>
                  <a:lnTo>
                    <a:pt x="7619" y="689610"/>
                  </a:lnTo>
                  <a:close/>
                </a:path>
                <a:path w="7619" h="701040">
                  <a:moveTo>
                    <a:pt x="7619" y="685800"/>
                  </a:moveTo>
                  <a:lnTo>
                    <a:pt x="0" y="685800"/>
                  </a:lnTo>
                  <a:lnTo>
                    <a:pt x="0" y="688340"/>
                  </a:lnTo>
                  <a:lnTo>
                    <a:pt x="7619" y="688340"/>
                  </a:lnTo>
                  <a:lnTo>
                    <a:pt x="7619" y="685800"/>
                  </a:lnTo>
                  <a:close/>
                </a:path>
                <a:path w="7619" h="701040">
                  <a:moveTo>
                    <a:pt x="7619" y="683260"/>
                  </a:moveTo>
                  <a:lnTo>
                    <a:pt x="0" y="683260"/>
                  </a:lnTo>
                  <a:lnTo>
                    <a:pt x="0" y="684530"/>
                  </a:lnTo>
                  <a:lnTo>
                    <a:pt x="7619" y="684530"/>
                  </a:lnTo>
                  <a:lnTo>
                    <a:pt x="7619" y="683260"/>
                  </a:lnTo>
                  <a:close/>
                </a:path>
                <a:path w="7619" h="701040">
                  <a:moveTo>
                    <a:pt x="7619" y="679450"/>
                  </a:moveTo>
                  <a:lnTo>
                    <a:pt x="0" y="679450"/>
                  </a:lnTo>
                  <a:lnTo>
                    <a:pt x="0" y="681990"/>
                  </a:lnTo>
                  <a:lnTo>
                    <a:pt x="7619" y="681990"/>
                  </a:lnTo>
                  <a:lnTo>
                    <a:pt x="7619" y="679450"/>
                  </a:lnTo>
                  <a:close/>
                </a:path>
                <a:path w="7619" h="701040">
                  <a:moveTo>
                    <a:pt x="7619" y="676910"/>
                  </a:moveTo>
                  <a:lnTo>
                    <a:pt x="0" y="676910"/>
                  </a:lnTo>
                  <a:lnTo>
                    <a:pt x="0" y="678180"/>
                  </a:lnTo>
                  <a:lnTo>
                    <a:pt x="7619" y="678180"/>
                  </a:lnTo>
                  <a:lnTo>
                    <a:pt x="7619" y="676910"/>
                  </a:lnTo>
                  <a:close/>
                </a:path>
                <a:path w="7619" h="701040">
                  <a:moveTo>
                    <a:pt x="7619" y="673100"/>
                  </a:moveTo>
                  <a:lnTo>
                    <a:pt x="0" y="673100"/>
                  </a:lnTo>
                  <a:lnTo>
                    <a:pt x="0" y="675640"/>
                  </a:lnTo>
                  <a:lnTo>
                    <a:pt x="7619" y="675640"/>
                  </a:lnTo>
                  <a:lnTo>
                    <a:pt x="7619" y="673100"/>
                  </a:lnTo>
                  <a:close/>
                </a:path>
                <a:path w="7619" h="701040">
                  <a:moveTo>
                    <a:pt x="7619" y="670560"/>
                  </a:moveTo>
                  <a:lnTo>
                    <a:pt x="0" y="670560"/>
                  </a:lnTo>
                  <a:lnTo>
                    <a:pt x="0" y="671830"/>
                  </a:lnTo>
                  <a:lnTo>
                    <a:pt x="7619" y="671830"/>
                  </a:lnTo>
                  <a:lnTo>
                    <a:pt x="7619" y="670560"/>
                  </a:lnTo>
                  <a:close/>
                </a:path>
                <a:path w="7619" h="701040">
                  <a:moveTo>
                    <a:pt x="7619" y="666750"/>
                  </a:moveTo>
                  <a:lnTo>
                    <a:pt x="0" y="666750"/>
                  </a:lnTo>
                  <a:lnTo>
                    <a:pt x="0" y="669290"/>
                  </a:lnTo>
                  <a:lnTo>
                    <a:pt x="7619" y="669290"/>
                  </a:lnTo>
                  <a:lnTo>
                    <a:pt x="7619" y="666750"/>
                  </a:lnTo>
                  <a:close/>
                </a:path>
                <a:path w="7619" h="701040">
                  <a:moveTo>
                    <a:pt x="7619" y="664210"/>
                  </a:moveTo>
                  <a:lnTo>
                    <a:pt x="0" y="664210"/>
                  </a:lnTo>
                  <a:lnTo>
                    <a:pt x="0" y="665480"/>
                  </a:lnTo>
                  <a:lnTo>
                    <a:pt x="7619" y="665480"/>
                  </a:lnTo>
                  <a:lnTo>
                    <a:pt x="7619" y="664210"/>
                  </a:lnTo>
                  <a:close/>
                </a:path>
                <a:path w="7619" h="701040">
                  <a:moveTo>
                    <a:pt x="7619" y="660400"/>
                  </a:moveTo>
                  <a:lnTo>
                    <a:pt x="0" y="660400"/>
                  </a:lnTo>
                  <a:lnTo>
                    <a:pt x="0" y="662940"/>
                  </a:lnTo>
                  <a:lnTo>
                    <a:pt x="7619" y="662940"/>
                  </a:lnTo>
                  <a:lnTo>
                    <a:pt x="7619" y="660400"/>
                  </a:lnTo>
                  <a:close/>
                </a:path>
                <a:path w="7619" h="701040">
                  <a:moveTo>
                    <a:pt x="7619" y="657860"/>
                  </a:moveTo>
                  <a:lnTo>
                    <a:pt x="0" y="657860"/>
                  </a:lnTo>
                  <a:lnTo>
                    <a:pt x="0" y="659130"/>
                  </a:lnTo>
                  <a:lnTo>
                    <a:pt x="7619" y="659130"/>
                  </a:lnTo>
                  <a:lnTo>
                    <a:pt x="7619" y="657860"/>
                  </a:lnTo>
                  <a:close/>
                </a:path>
                <a:path w="7619" h="701040">
                  <a:moveTo>
                    <a:pt x="7619" y="654050"/>
                  </a:moveTo>
                  <a:lnTo>
                    <a:pt x="0" y="654050"/>
                  </a:lnTo>
                  <a:lnTo>
                    <a:pt x="0" y="656590"/>
                  </a:lnTo>
                  <a:lnTo>
                    <a:pt x="7619" y="656590"/>
                  </a:lnTo>
                  <a:lnTo>
                    <a:pt x="7619" y="654050"/>
                  </a:lnTo>
                  <a:close/>
                </a:path>
                <a:path w="7619" h="701040">
                  <a:moveTo>
                    <a:pt x="7619" y="651510"/>
                  </a:moveTo>
                  <a:lnTo>
                    <a:pt x="0" y="651510"/>
                  </a:lnTo>
                  <a:lnTo>
                    <a:pt x="0" y="652780"/>
                  </a:lnTo>
                  <a:lnTo>
                    <a:pt x="7619" y="652780"/>
                  </a:lnTo>
                  <a:lnTo>
                    <a:pt x="7619" y="651510"/>
                  </a:lnTo>
                  <a:close/>
                </a:path>
                <a:path w="7619" h="701040">
                  <a:moveTo>
                    <a:pt x="7619" y="646430"/>
                  </a:moveTo>
                  <a:lnTo>
                    <a:pt x="0" y="646430"/>
                  </a:lnTo>
                  <a:lnTo>
                    <a:pt x="0" y="650240"/>
                  </a:lnTo>
                  <a:lnTo>
                    <a:pt x="7619" y="650240"/>
                  </a:lnTo>
                  <a:lnTo>
                    <a:pt x="7619" y="646430"/>
                  </a:lnTo>
                  <a:close/>
                </a:path>
                <a:path w="7619" h="701040">
                  <a:moveTo>
                    <a:pt x="7619" y="640080"/>
                  </a:moveTo>
                  <a:lnTo>
                    <a:pt x="0" y="640080"/>
                  </a:lnTo>
                  <a:lnTo>
                    <a:pt x="0" y="645160"/>
                  </a:lnTo>
                  <a:lnTo>
                    <a:pt x="7619" y="645160"/>
                  </a:lnTo>
                  <a:lnTo>
                    <a:pt x="7619" y="640080"/>
                  </a:lnTo>
                  <a:close/>
                </a:path>
                <a:path w="7619" h="701040">
                  <a:moveTo>
                    <a:pt x="7619" y="633730"/>
                  </a:moveTo>
                  <a:lnTo>
                    <a:pt x="0" y="633730"/>
                  </a:lnTo>
                  <a:lnTo>
                    <a:pt x="0" y="638810"/>
                  </a:lnTo>
                  <a:lnTo>
                    <a:pt x="7619" y="638810"/>
                  </a:lnTo>
                  <a:lnTo>
                    <a:pt x="7619" y="633730"/>
                  </a:lnTo>
                  <a:close/>
                </a:path>
                <a:path w="7619" h="701040">
                  <a:moveTo>
                    <a:pt x="7619" y="627380"/>
                  </a:moveTo>
                  <a:lnTo>
                    <a:pt x="0" y="627380"/>
                  </a:lnTo>
                  <a:lnTo>
                    <a:pt x="0" y="632460"/>
                  </a:lnTo>
                  <a:lnTo>
                    <a:pt x="7619" y="632460"/>
                  </a:lnTo>
                  <a:lnTo>
                    <a:pt x="7619" y="627380"/>
                  </a:lnTo>
                  <a:close/>
                </a:path>
                <a:path w="7619" h="701040">
                  <a:moveTo>
                    <a:pt x="7619" y="621030"/>
                  </a:moveTo>
                  <a:lnTo>
                    <a:pt x="0" y="621030"/>
                  </a:lnTo>
                  <a:lnTo>
                    <a:pt x="0" y="626110"/>
                  </a:lnTo>
                  <a:lnTo>
                    <a:pt x="7619" y="626110"/>
                  </a:lnTo>
                  <a:lnTo>
                    <a:pt x="7619" y="621030"/>
                  </a:lnTo>
                  <a:close/>
                </a:path>
                <a:path w="7619" h="701040">
                  <a:moveTo>
                    <a:pt x="7619" y="614680"/>
                  </a:moveTo>
                  <a:lnTo>
                    <a:pt x="0" y="614680"/>
                  </a:lnTo>
                  <a:lnTo>
                    <a:pt x="0" y="619760"/>
                  </a:lnTo>
                  <a:lnTo>
                    <a:pt x="7619" y="619760"/>
                  </a:lnTo>
                  <a:lnTo>
                    <a:pt x="7619" y="614680"/>
                  </a:lnTo>
                  <a:close/>
                </a:path>
                <a:path w="7619" h="701040">
                  <a:moveTo>
                    <a:pt x="7619" y="608330"/>
                  </a:moveTo>
                  <a:lnTo>
                    <a:pt x="0" y="608330"/>
                  </a:lnTo>
                  <a:lnTo>
                    <a:pt x="0" y="613410"/>
                  </a:lnTo>
                  <a:lnTo>
                    <a:pt x="7619" y="613410"/>
                  </a:lnTo>
                  <a:lnTo>
                    <a:pt x="7619" y="608330"/>
                  </a:lnTo>
                  <a:close/>
                </a:path>
                <a:path w="7619" h="701040">
                  <a:moveTo>
                    <a:pt x="7619" y="601980"/>
                  </a:moveTo>
                  <a:lnTo>
                    <a:pt x="0" y="601980"/>
                  </a:lnTo>
                  <a:lnTo>
                    <a:pt x="0" y="607060"/>
                  </a:lnTo>
                  <a:lnTo>
                    <a:pt x="7619" y="607060"/>
                  </a:lnTo>
                  <a:lnTo>
                    <a:pt x="7619" y="601980"/>
                  </a:lnTo>
                  <a:close/>
                </a:path>
                <a:path w="7619" h="701040">
                  <a:moveTo>
                    <a:pt x="7619" y="595630"/>
                  </a:moveTo>
                  <a:lnTo>
                    <a:pt x="0" y="595630"/>
                  </a:lnTo>
                  <a:lnTo>
                    <a:pt x="0" y="600710"/>
                  </a:lnTo>
                  <a:lnTo>
                    <a:pt x="7619" y="600710"/>
                  </a:lnTo>
                  <a:lnTo>
                    <a:pt x="7619" y="595630"/>
                  </a:lnTo>
                  <a:close/>
                </a:path>
                <a:path w="7619" h="701040">
                  <a:moveTo>
                    <a:pt x="7619" y="589280"/>
                  </a:moveTo>
                  <a:lnTo>
                    <a:pt x="0" y="589280"/>
                  </a:lnTo>
                  <a:lnTo>
                    <a:pt x="0" y="594360"/>
                  </a:lnTo>
                  <a:lnTo>
                    <a:pt x="7619" y="594360"/>
                  </a:lnTo>
                  <a:lnTo>
                    <a:pt x="7619" y="589280"/>
                  </a:lnTo>
                  <a:close/>
                </a:path>
                <a:path w="7619" h="701040">
                  <a:moveTo>
                    <a:pt x="7619" y="582930"/>
                  </a:moveTo>
                  <a:lnTo>
                    <a:pt x="0" y="582930"/>
                  </a:lnTo>
                  <a:lnTo>
                    <a:pt x="0" y="588010"/>
                  </a:lnTo>
                  <a:lnTo>
                    <a:pt x="7619" y="588010"/>
                  </a:lnTo>
                  <a:lnTo>
                    <a:pt x="7619" y="582930"/>
                  </a:lnTo>
                  <a:close/>
                </a:path>
                <a:path w="7619" h="701040">
                  <a:moveTo>
                    <a:pt x="7619" y="576580"/>
                  </a:moveTo>
                  <a:lnTo>
                    <a:pt x="0" y="576580"/>
                  </a:lnTo>
                  <a:lnTo>
                    <a:pt x="0" y="581660"/>
                  </a:lnTo>
                  <a:lnTo>
                    <a:pt x="7619" y="581660"/>
                  </a:lnTo>
                  <a:lnTo>
                    <a:pt x="7619" y="576580"/>
                  </a:lnTo>
                  <a:close/>
                </a:path>
                <a:path w="7619" h="701040">
                  <a:moveTo>
                    <a:pt x="7619" y="570230"/>
                  </a:moveTo>
                  <a:lnTo>
                    <a:pt x="0" y="570230"/>
                  </a:lnTo>
                  <a:lnTo>
                    <a:pt x="0" y="575310"/>
                  </a:lnTo>
                  <a:lnTo>
                    <a:pt x="7619" y="575310"/>
                  </a:lnTo>
                  <a:lnTo>
                    <a:pt x="7619" y="570230"/>
                  </a:lnTo>
                  <a:close/>
                </a:path>
                <a:path w="7619" h="701040">
                  <a:moveTo>
                    <a:pt x="7619" y="562610"/>
                  </a:moveTo>
                  <a:lnTo>
                    <a:pt x="0" y="562610"/>
                  </a:lnTo>
                  <a:lnTo>
                    <a:pt x="0" y="568960"/>
                  </a:lnTo>
                  <a:lnTo>
                    <a:pt x="7619" y="568960"/>
                  </a:lnTo>
                  <a:lnTo>
                    <a:pt x="7619" y="562610"/>
                  </a:lnTo>
                  <a:close/>
                </a:path>
                <a:path w="7619" h="701040">
                  <a:moveTo>
                    <a:pt x="7619" y="557530"/>
                  </a:moveTo>
                  <a:lnTo>
                    <a:pt x="0" y="557530"/>
                  </a:lnTo>
                  <a:lnTo>
                    <a:pt x="0" y="561340"/>
                  </a:lnTo>
                  <a:lnTo>
                    <a:pt x="7619" y="561340"/>
                  </a:lnTo>
                  <a:lnTo>
                    <a:pt x="7619" y="557530"/>
                  </a:lnTo>
                  <a:close/>
                </a:path>
                <a:path w="7619" h="701040">
                  <a:moveTo>
                    <a:pt x="7619" y="551180"/>
                  </a:moveTo>
                  <a:lnTo>
                    <a:pt x="0" y="551180"/>
                  </a:lnTo>
                  <a:lnTo>
                    <a:pt x="0" y="556260"/>
                  </a:lnTo>
                  <a:lnTo>
                    <a:pt x="7619" y="556260"/>
                  </a:lnTo>
                  <a:lnTo>
                    <a:pt x="7619" y="551180"/>
                  </a:lnTo>
                  <a:close/>
                </a:path>
                <a:path w="7619" h="701040">
                  <a:moveTo>
                    <a:pt x="7619" y="543560"/>
                  </a:moveTo>
                  <a:lnTo>
                    <a:pt x="0" y="543560"/>
                  </a:lnTo>
                  <a:lnTo>
                    <a:pt x="0" y="549910"/>
                  </a:lnTo>
                  <a:lnTo>
                    <a:pt x="7619" y="549910"/>
                  </a:lnTo>
                  <a:lnTo>
                    <a:pt x="7619" y="543560"/>
                  </a:lnTo>
                  <a:close/>
                </a:path>
                <a:path w="7619" h="701040">
                  <a:moveTo>
                    <a:pt x="7619" y="538480"/>
                  </a:moveTo>
                  <a:lnTo>
                    <a:pt x="0" y="538480"/>
                  </a:lnTo>
                  <a:lnTo>
                    <a:pt x="0" y="542290"/>
                  </a:lnTo>
                  <a:lnTo>
                    <a:pt x="7619" y="542290"/>
                  </a:lnTo>
                  <a:lnTo>
                    <a:pt x="7619" y="538480"/>
                  </a:lnTo>
                  <a:close/>
                </a:path>
                <a:path w="7619" h="701040">
                  <a:moveTo>
                    <a:pt x="7619" y="532130"/>
                  </a:moveTo>
                  <a:lnTo>
                    <a:pt x="0" y="532130"/>
                  </a:lnTo>
                  <a:lnTo>
                    <a:pt x="0" y="537210"/>
                  </a:lnTo>
                  <a:lnTo>
                    <a:pt x="7619" y="537210"/>
                  </a:lnTo>
                  <a:lnTo>
                    <a:pt x="7619" y="532130"/>
                  </a:lnTo>
                  <a:close/>
                </a:path>
                <a:path w="7619" h="701040">
                  <a:moveTo>
                    <a:pt x="7619" y="525780"/>
                  </a:moveTo>
                  <a:lnTo>
                    <a:pt x="0" y="525780"/>
                  </a:lnTo>
                  <a:lnTo>
                    <a:pt x="0" y="530860"/>
                  </a:lnTo>
                  <a:lnTo>
                    <a:pt x="7619" y="530860"/>
                  </a:lnTo>
                  <a:lnTo>
                    <a:pt x="7619" y="525780"/>
                  </a:lnTo>
                  <a:close/>
                </a:path>
                <a:path w="7619" h="701040">
                  <a:moveTo>
                    <a:pt x="7619" y="519430"/>
                  </a:moveTo>
                  <a:lnTo>
                    <a:pt x="0" y="519430"/>
                  </a:lnTo>
                  <a:lnTo>
                    <a:pt x="0" y="524510"/>
                  </a:lnTo>
                  <a:lnTo>
                    <a:pt x="7619" y="524510"/>
                  </a:lnTo>
                  <a:lnTo>
                    <a:pt x="7619" y="519430"/>
                  </a:lnTo>
                  <a:close/>
                </a:path>
                <a:path w="7619" h="701040">
                  <a:moveTo>
                    <a:pt x="7619" y="513080"/>
                  </a:moveTo>
                  <a:lnTo>
                    <a:pt x="0" y="513080"/>
                  </a:lnTo>
                  <a:lnTo>
                    <a:pt x="0" y="518160"/>
                  </a:lnTo>
                  <a:lnTo>
                    <a:pt x="7619" y="518160"/>
                  </a:lnTo>
                  <a:lnTo>
                    <a:pt x="7619" y="513080"/>
                  </a:lnTo>
                  <a:close/>
                </a:path>
                <a:path w="7619" h="701040">
                  <a:moveTo>
                    <a:pt x="7619" y="506730"/>
                  </a:moveTo>
                  <a:lnTo>
                    <a:pt x="0" y="506730"/>
                  </a:lnTo>
                  <a:lnTo>
                    <a:pt x="0" y="511810"/>
                  </a:lnTo>
                  <a:lnTo>
                    <a:pt x="7619" y="511810"/>
                  </a:lnTo>
                  <a:lnTo>
                    <a:pt x="7619" y="506730"/>
                  </a:lnTo>
                  <a:close/>
                </a:path>
                <a:path w="7619" h="701040">
                  <a:moveTo>
                    <a:pt x="7619" y="500380"/>
                  </a:moveTo>
                  <a:lnTo>
                    <a:pt x="0" y="500380"/>
                  </a:lnTo>
                  <a:lnTo>
                    <a:pt x="0" y="505460"/>
                  </a:lnTo>
                  <a:lnTo>
                    <a:pt x="7619" y="505460"/>
                  </a:lnTo>
                  <a:lnTo>
                    <a:pt x="7619" y="500380"/>
                  </a:lnTo>
                  <a:close/>
                </a:path>
                <a:path w="7619" h="701040">
                  <a:moveTo>
                    <a:pt x="7619" y="494030"/>
                  </a:moveTo>
                  <a:lnTo>
                    <a:pt x="0" y="494030"/>
                  </a:lnTo>
                  <a:lnTo>
                    <a:pt x="0" y="499110"/>
                  </a:lnTo>
                  <a:lnTo>
                    <a:pt x="7619" y="499110"/>
                  </a:lnTo>
                  <a:lnTo>
                    <a:pt x="7619" y="494030"/>
                  </a:lnTo>
                  <a:close/>
                </a:path>
                <a:path w="7619" h="701040">
                  <a:moveTo>
                    <a:pt x="7619" y="487680"/>
                  </a:moveTo>
                  <a:lnTo>
                    <a:pt x="0" y="487680"/>
                  </a:lnTo>
                  <a:lnTo>
                    <a:pt x="0" y="492760"/>
                  </a:lnTo>
                  <a:lnTo>
                    <a:pt x="7619" y="492760"/>
                  </a:lnTo>
                  <a:lnTo>
                    <a:pt x="7619" y="487680"/>
                  </a:lnTo>
                  <a:close/>
                </a:path>
                <a:path w="7619" h="701040">
                  <a:moveTo>
                    <a:pt x="7619" y="481330"/>
                  </a:moveTo>
                  <a:lnTo>
                    <a:pt x="0" y="481330"/>
                  </a:lnTo>
                  <a:lnTo>
                    <a:pt x="0" y="486410"/>
                  </a:lnTo>
                  <a:lnTo>
                    <a:pt x="7619" y="486410"/>
                  </a:lnTo>
                  <a:lnTo>
                    <a:pt x="7619" y="481330"/>
                  </a:lnTo>
                  <a:close/>
                </a:path>
                <a:path w="7619" h="701040">
                  <a:moveTo>
                    <a:pt x="7619" y="474980"/>
                  </a:moveTo>
                  <a:lnTo>
                    <a:pt x="0" y="474980"/>
                  </a:lnTo>
                  <a:lnTo>
                    <a:pt x="0" y="480060"/>
                  </a:lnTo>
                  <a:lnTo>
                    <a:pt x="7619" y="480060"/>
                  </a:lnTo>
                  <a:lnTo>
                    <a:pt x="7619" y="474980"/>
                  </a:lnTo>
                  <a:close/>
                </a:path>
                <a:path w="7619" h="701040">
                  <a:moveTo>
                    <a:pt x="7619" y="468630"/>
                  </a:moveTo>
                  <a:lnTo>
                    <a:pt x="0" y="468630"/>
                  </a:lnTo>
                  <a:lnTo>
                    <a:pt x="0" y="473710"/>
                  </a:lnTo>
                  <a:lnTo>
                    <a:pt x="7619" y="473710"/>
                  </a:lnTo>
                  <a:lnTo>
                    <a:pt x="7619" y="468630"/>
                  </a:lnTo>
                  <a:close/>
                </a:path>
                <a:path w="7619" h="701040">
                  <a:moveTo>
                    <a:pt x="5079" y="461010"/>
                  </a:moveTo>
                  <a:lnTo>
                    <a:pt x="3809" y="461010"/>
                  </a:lnTo>
                  <a:lnTo>
                    <a:pt x="3809" y="462280"/>
                  </a:lnTo>
                  <a:lnTo>
                    <a:pt x="0" y="462280"/>
                  </a:lnTo>
                  <a:lnTo>
                    <a:pt x="0" y="467360"/>
                  </a:lnTo>
                  <a:lnTo>
                    <a:pt x="6350" y="467360"/>
                  </a:lnTo>
                  <a:lnTo>
                    <a:pt x="6350" y="463550"/>
                  </a:lnTo>
                  <a:lnTo>
                    <a:pt x="5079" y="463550"/>
                  </a:lnTo>
                  <a:lnTo>
                    <a:pt x="5079" y="461010"/>
                  </a:lnTo>
                  <a:close/>
                </a:path>
                <a:path w="7619" h="701040">
                  <a:moveTo>
                    <a:pt x="1269" y="452120"/>
                  </a:moveTo>
                  <a:lnTo>
                    <a:pt x="0" y="452120"/>
                  </a:lnTo>
                  <a:lnTo>
                    <a:pt x="0" y="461010"/>
                  </a:lnTo>
                  <a:lnTo>
                    <a:pt x="3809" y="461010"/>
                  </a:lnTo>
                  <a:lnTo>
                    <a:pt x="3809" y="458470"/>
                  </a:lnTo>
                  <a:lnTo>
                    <a:pt x="2539" y="458470"/>
                  </a:lnTo>
                  <a:lnTo>
                    <a:pt x="2539" y="455930"/>
                  </a:lnTo>
                  <a:lnTo>
                    <a:pt x="1269" y="455930"/>
                  </a:lnTo>
                  <a:lnTo>
                    <a:pt x="1269" y="452120"/>
                  </a:lnTo>
                  <a:close/>
                </a:path>
              </a:pathLst>
            </a:custGeom>
            <a:solidFill>
              <a:srgbClr val="3600F7"/>
            </a:solidFill>
          </p:spPr>
          <p:txBody>
            <a:bodyPr bIns="0" lIns="0" rIns="0" rtlCol="0" tIns="0" wrap="square"/>
            <a:p/>
          </p:txBody>
        </p:sp>
        <p:sp>
          <p:nvSpPr>
            <p:cNvPr id="1050505" name="object 1813"/>
            <p:cNvSpPr/>
            <p:nvPr/>
          </p:nvSpPr>
          <p:spPr>
            <a:xfrm>
              <a:off x="2518409" y="5803900"/>
              <a:ext cx="7620" cy="701040"/>
            </a:xfrm>
            <a:custGeom>
              <a:avLst/>
              <a:ahLst/>
              <a:rect l="l" t="t" r="r" b="b"/>
              <a:pathLst>
                <a:path w="7619" h="701040">
                  <a:moveTo>
                    <a:pt x="7619" y="0"/>
                  </a:moveTo>
                  <a:lnTo>
                    <a:pt x="5079" y="0"/>
                  </a:lnTo>
                  <a:lnTo>
                    <a:pt x="5079" y="1269"/>
                  </a:lnTo>
                  <a:lnTo>
                    <a:pt x="7619" y="1269"/>
                  </a:lnTo>
                  <a:lnTo>
                    <a:pt x="7619" y="0"/>
                  </a:lnTo>
                  <a:close/>
                </a:path>
                <a:path w="7619" h="701040">
                  <a:moveTo>
                    <a:pt x="7619" y="1270"/>
                  </a:moveTo>
                  <a:lnTo>
                    <a:pt x="0" y="1270"/>
                  </a:lnTo>
                  <a:lnTo>
                    <a:pt x="0" y="3809"/>
                  </a:lnTo>
                  <a:lnTo>
                    <a:pt x="7619" y="3809"/>
                  </a:lnTo>
                  <a:lnTo>
                    <a:pt x="7619" y="1270"/>
                  </a:lnTo>
                  <a:close/>
                </a:path>
                <a:path w="7619" h="701040">
                  <a:moveTo>
                    <a:pt x="7619" y="3810"/>
                  </a:moveTo>
                  <a:lnTo>
                    <a:pt x="0" y="3810"/>
                  </a:lnTo>
                  <a:lnTo>
                    <a:pt x="0" y="10159"/>
                  </a:lnTo>
                  <a:lnTo>
                    <a:pt x="7619" y="10159"/>
                  </a:lnTo>
                  <a:lnTo>
                    <a:pt x="7619" y="3810"/>
                  </a:lnTo>
                  <a:close/>
                </a:path>
                <a:path w="7619" h="701040">
                  <a:moveTo>
                    <a:pt x="7619" y="10160"/>
                  </a:moveTo>
                  <a:lnTo>
                    <a:pt x="0" y="10160"/>
                  </a:lnTo>
                  <a:lnTo>
                    <a:pt x="0" y="13969"/>
                  </a:lnTo>
                  <a:lnTo>
                    <a:pt x="7619" y="13969"/>
                  </a:lnTo>
                  <a:lnTo>
                    <a:pt x="7619" y="10160"/>
                  </a:lnTo>
                  <a:close/>
                </a:path>
                <a:path w="7619" h="701040">
                  <a:moveTo>
                    <a:pt x="7619" y="13970"/>
                  </a:moveTo>
                  <a:lnTo>
                    <a:pt x="0" y="13970"/>
                  </a:lnTo>
                  <a:lnTo>
                    <a:pt x="0" y="20319"/>
                  </a:lnTo>
                  <a:lnTo>
                    <a:pt x="7619" y="20319"/>
                  </a:lnTo>
                  <a:lnTo>
                    <a:pt x="7619" y="13970"/>
                  </a:lnTo>
                  <a:close/>
                </a:path>
                <a:path w="7619" h="701040">
                  <a:moveTo>
                    <a:pt x="7619" y="20320"/>
                  </a:moveTo>
                  <a:lnTo>
                    <a:pt x="0" y="20320"/>
                  </a:lnTo>
                  <a:lnTo>
                    <a:pt x="0" y="33019"/>
                  </a:lnTo>
                  <a:lnTo>
                    <a:pt x="7619" y="33019"/>
                  </a:lnTo>
                  <a:lnTo>
                    <a:pt x="7619" y="20320"/>
                  </a:lnTo>
                  <a:close/>
                </a:path>
                <a:path w="7619" h="701040">
                  <a:moveTo>
                    <a:pt x="7619" y="33020"/>
                  </a:moveTo>
                  <a:lnTo>
                    <a:pt x="0" y="33020"/>
                  </a:lnTo>
                  <a:lnTo>
                    <a:pt x="0" y="35559"/>
                  </a:lnTo>
                  <a:lnTo>
                    <a:pt x="7619" y="35559"/>
                  </a:lnTo>
                  <a:lnTo>
                    <a:pt x="7619" y="33020"/>
                  </a:lnTo>
                  <a:close/>
                </a:path>
                <a:path w="7619" h="701040">
                  <a:moveTo>
                    <a:pt x="7619" y="35560"/>
                  </a:moveTo>
                  <a:lnTo>
                    <a:pt x="0" y="35560"/>
                  </a:lnTo>
                  <a:lnTo>
                    <a:pt x="0" y="39369"/>
                  </a:lnTo>
                  <a:lnTo>
                    <a:pt x="7619" y="39369"/>
                  </a:lnTo>
                  <a:lnTo>
                    <a:pt x="7619" y="35560"/>
                  </a:lnTo>
                  <a:close/>
                </a:path>
                <a:path w="7619" h="701040">
                  <a:moveTo>
                    <a:pt x="7619" y="39370"/>
                  </a:moveTo>
                  <a:lnTo>
                    <a:pt x="0" y="39370"/>
                  </a:lnTo>
                  <a:lnTo>
                    <a:pt x="0" y="41909"/>
                  </a:lnTo>
                  <a:lnTo>
                    <a:pt x="7619" y="41909"/>
                  </a:lnTo>
                  <a:lnTo>
                    <a:pt x="7619" y="39370"/>
                  </a:lnTo>
                  <a:close/>
                </a:path>
                <a:path w="7619" h="701040">
                  <a:moveTo>
                    <a:pt x="7619" y="41910"/>
                  </a:moveTo>
                  <a:lnTo>
                    <a:pt x="0" y="41910"/>
                  </a:lnTo>
                  <a:lnTo>
                    <a:pt x="0" y="45719"/>
                  </a:lnTo>
                  <a:lnTo>
                    <a:pt x="7619" y="45719"/>
                  </a:lnTo>
                  <a:lnTo>
                    <a:pt x="7619" y="41910"/>
                  </a:lnTo>
                  <a:close/>
                </a:path>
                <a:path w="7619" h="701040">
                  <a:moveTo>
                    <a:pt x="7619" y="45720"/>
                  </a:moveTo>
                  <a:lnTo>
                    <a:pt x="0" y="45720"/>
                  </a:lnTo>
                  <a:lnTo>
                    <a:pt x="0" y="48259"/>
                  </a:lnTo>
                  <a:lnTo>
                    <a:pt x="7619" y="48259"/>
                  </a:lnTo>
                  <a:lnTo>
                    <a:pt x="7619" y="45720"/>
                  </a:lnTo>
                  <a:close/>
                </a:path>
                <a:path w="7619" h="701040">
                  <a:moveTo>
                    <a:pt x="7619" y="48260"/>
                  </a:moveTo>
                  <a:lnTo>
                    <a:pt x="0" y="48260"/>
                  </a:lnTo>
                  <a:lnTo>
                    <a:pt x="0" y="52069"/>
                  </a:lnTo>
                  <a:lnTo>
                    <a:pt x="7619" y="52069"/>
                  </a:lnTo>
                  <a:lnTo>
                    <a:pt x="7619" y="48260"/>
                  </a:lnTo>
                  <a:close/>
                </a:path>
                <a:path w="7619" h="701040">
                  <a:moveTo>
                    <a:pt x="7619" y="52070"/>
                  </a:moveTo>
                  <a:lnTo>
                    <a:pt x="0" y="52070"/>
                  </a:lnTo>
                  <a:lnTo>
                    <a:pt x="0" y="54609"/>
                  </a:lnTo>
                  <a:lnTo>
                    <a:pt x="7619" y="54609"/>
                  </a:lnTo>
                  <a:lnTo>
                    <a:pt x="7619" y="52070"/>
                  </a:lnTo>
                  <a:close/>
                </a:path>
                <a:path w="7619" h="701040">
                  <a:moveTo>
                    <a:pt x="7619" y="54610"/>
                  </a:moveTo>
                  <a:lnTo>
                    <a:pt x="0" y="54610"/>
                  </a:lnTo>
                  <a:lnTo>
                    <a:pt x="0" y="60959"/>
                  </a:lnTo>
                  <a:lnTo>
                    <a:pt x="7619" y="60959"/>
                  </a:lnTo>
                  <a:lnTo>
                    <a:pt x="7619" y="54610"/>
                  </a:lnTo>
                  <a:close/>
                </a:path>
                <a:path w="7619" h="701040">
                  <a:moveTo>
                    <a:pt x="7619" y="60960"/>
                  </a:moveTo>
                  <a:lnTo>
                    <a:pt x="0" y="60960"/>
                  </a:lnTo>
                  <a:lnTo>
                    <a:pt x="0" y="64769"/>
                  </a:lnTo>
                  <a:lnTo>
                    <a:pt x="7619" y="64769"/>
                  </a:lnTo>
                  <a:lnTo>
                    <a:pt x="7619" y="60960"/>
                  </a:lnTo>
                  <a:close/>
                </a:path>
                <a:path w="7619" h="701040">
                  <a:moveTo>
                    <a:pt x="7619" y="64770"/>
                  </a:moveTo>
                  <a:lnTo>
                    <a:pt x="0" y="64770"/>
                  </a:lnTo>
                  <a:lnTo>
                    <a:pt x="0" y="71119"/>
                  </a:lnTo>
                  <a:lnTo>
                    <a:pt x="7619" y="71119"/>
                  </a:lnTo>
                  <a:lnTo>
                    <a:pt x="7619" y="64770"/>
                  </a:lnTo>
                  <a:close/>
                </a:path>
                <a:path w="7619" h="701040">
                  <a:moveTo>
                    <a:pt x="7619" y="71120"/>
                  </a:moveTo>
                  <a:lnTo>
                    <a:pt x="0" y="71120"/>
                  </a:lnTo>
                  <a:lnTo>
                    <a:pt x="0" y="73659"/>
                  </a:lnTo>
                  <a:lnTo>
                    <a:pt x="7619" y="73659"/>
                  </a:lnTo>
                  <a:lnTo>
                    <a:pt x="7619" y="71120"/>
                  </a:lnTo>
                  <a:close/>
                </a:path>
                <a:path w="7619" h="701040">
                  <a:moveTo>
                    <a:pt x="7619" y="73660"/>
                  </a:moveTo>
                  <a:lnTo>
                    <a:pt x="0" y="73660"/>
                  </a:lnTo>
                  <a:lnTo>
                    <a:pt x="0" y="77469"/>
                  </a:lnTo>
                  <a:lnTo>
                    <a:pt x="7619" y="77469"/>
                  </a:lnTo>
                  <a:lnTo>
                    <a:pt x="7619" y="73660"/>
                  </a:lnTo>
                  <a:close/>
                </a:path>
                <a:path w="7619" h="701040">
                  <a:moveTo>
                    <a:pt x="7619" y="77470"/>
                  </a:moveTo>
                  <a:lnTo>
                    <a:pt x="0" y="77470"/>
                  </a:lnTo>
                  <a:lnTo>
                    <a:pt x="0" y="83819"/>
                  </a:lnTo>
                  <a:lnTo>
                    <a:pt x="7619" y="83819"/>
                  </a:lnTo>
                  <a:lnTo>
                    <a:pt x="7619" y="77470"/>
                  </a:lnTo>
                  <a:close/>
                </a:path>
                <a:path w="7619" h="701040">
                  <a:moveTo>
                    <a:pt x="7619" y="83820"/>
                  </a:moveTo>
                  <a:lnTo>
                    <a:pt x="0" y="83820"/>
                  </a:lnTo>
                  <a:lnTo>
                    <a:pt x="0" y="86359"/>
                  </a:lnTo>
                  <a:lnTo>
                    <a:pt x="7619" y="86359"/>
                  </a:lnTo>
                  <a:lnTo>
                    <a:pt x="7619" y="83820"/>
                  </a:lnTo>
                  <a:close/>
                </a:path>
                <a:path w="7619" h="701040">
                  <a:moveTo>
                    <a:pt x="7619" y="86360"/>
                  </a:moveTo>
                  <a:lnTo>
                    <a:pt x="0" y="86360"/>
                  </a:lnTo>
                  <a:lnTo>
                    <a:pt x="0" y="90169"/>
                  </a:lnTo>
                  <a:lnTo>
                    <a:pt x="7619" y="90169"/>
                  </a:lnTo>
                  <a:lnTo>
                    <a:pt x="7619" y="86360"/>
                  </a:lnTo>
                  <a:close/>
                </a:path>
                <a:path w="7619" h="701040">
                  <a:moveTo>
                    <a:pt x="7619" y="90170"/>
                  </a:moveTo>
                  <a:lnTo>
                    <a:pt x="0" y="90170"/>
                  </a:lnTo>
                  <a:lnTo>
                    <a:pt x="0" y="96519"/>
                  </a:lnTo>
                  <a:lnTo>
                    <a:pt x="7619" y="96519"/>
                  </a:lnTo>
                  <a:lnTo>
                    <a:pt x="7619" y="90170"/>
                  </a:lnTo>
                  <a:close/>
                </a:path>
                <a:path w="7619" h="701040">
                  <a:moveTo>
                    <a:pt x="7619" y="96520"/>
                  </a:moveTo>
                  <a:lnTo>
                    <a:pt x="0" y="96520"/>
                  </a:lnTo>
                  <a:lnTo>
                    <a:pt x="0" y="99059"/>
                  </a:lnTo>
                  <a:lnTo>
                    <a:pt x="7619" y="99059"/>
                  </a:lnTo>
                  <a:lnTo>
                    <a:pt x="7619" y="96520"/>
                  </a:lnTo>
                  <a:close/>
                </a:path>
                <a:path w="7619" h="701040">
                  <a:moveTo>
                    <a:pt x="7619" y="99060"/>
                  </a:moveTo>
                  <a:lnTo>
                    <a:pt x="0" y="99060"/>
                  </a:lnTo>
                  <a:lnTo>
                    <a:pt x="0" y="102869"/>
                  </a:lnTo>
                  <a:lnTo>
                    <a:pt x="7619" y="102869"/>
                  </a:lnTo>
                  <a:lnTo>
                    <a:pt x="7619" y="99060"/>
                  </a:lnTo>
                  <a:close/>
                </a:path>
                <a:path w="7619" h="701040">
                  <a:moveTo>
                    <a:pt x="7619" y="102870"/>
                  </a:moveTo>
                  <a:lnTo>
                    <a:pt x="0" y="102870"/>
                  </a:lnTo>
                  <a:lnTo>
                    <a:pt x="0" y="105409"/>
                  </a:lnTo>
                  <a:lnTo>
                    <a:pt x="7619" y="105409"/>
                  </a:lnTo>
                  <a:lnTo>
                    <a:pt x="7619" y="102870"/>
                  </a:lnTo>
                  <a:close/>
                </a:path>
                <a:path w="7619" h="701040">
                  <a:moveTo>
                    <a:pt x="7619" y="105410"/>
                  </a:moveTo>
                  <a:lnTo>
                    <a:pt x="0" y="105410"/>
                  </a:lnTo>
                  <a:lnTo>
                    <a:pt x="0" y="109219"/>
                  </a:lnTo>
                  <a:lnTo>
                    <a:pt x="7619" y="109219"/>
                  </a:lnTo>
                  <a:lnTo>
                    <a:pt x="7619" y="105410"/>
                  </a:lnTo>
                  <a:close/>
                </a:path>
                <a:path w="7619" h="701040">
                  <a:moveTo>
                    <a:pt x="7619" y="109220"/>
                  </a:moveTo>
                  <a:lnTo>
                    <a:pt x="0" y="109220"/>
                  </a:lnTo>
                  <a:lnTo>
                    <a:pt x="0" y="111759"/>
                  </a:lnTo>
                  <a:lnTo>
                    <a:pt x="7619" y="111759"/>
                  </a:lnTo>
                  <a:lnTo>
                    <a:pt x="7619" y="109220"/>
                  </a:lnTo>
                  <a:close/>
                </a:path>
                <a:path w="7619" h="701040">
                  <a:moveTo>
                    <a:pt x="7619" y="111760"/>
                  </a:moveTo>
                  <a:lnTo>
                    <a:pt x="0" y="111760"/>
                  </a:lnTo>
                  <a:lnTo>
                    <a:pt x="0" y="115569"/>
                  </a:lnTo>
                  <a:lnTo>
                    <a:pt x="7619" y="115569"/>
                  </a:lnTo>
                  <a:lnTo>
                    <a:pt x="7619" y="111760"/>
                  </a:lnTo>
                  <a:close/>
                </a:path>
                <a:path w="7619" h="701040">
                  <a:moveTo>
                    <a:pt x="7619" y="115570"/>
                  </a:moveTo>
                  <a:lnTo>
                    <a:pt x="0" y="115570"/>
                  </a:lnTo>
                  <a:lnTo>
                    <a:pt x="0" y="118109"/>
                  </a:lnTo>
                  <a:lnTo>
                    <a:pt x="7619" y="118109"/>
                  </a:lnTo>
                  <a:lnTo>
                    <a:pt x="7619" y="115570"/>
                  </a:lnTo>
                  <a:close/>
                </a:path>
                <a:path w="7619" h="701040">
                  <a:moveTo>
                    <a:pt x="7619" y="118110"/>
                  </a:moveTo>
                  <a:lnTo>
                    <a:pt x="0" y="118110"/>
                  </a:lnTo>
                  <a:lnTo>
                    <a:pt x="0" y="121919"/>
                  </a:lnTo>
                  <a:lnTo>
                    <a:pt x="7619" y="121919"/>
                  </a:lnTo>
                  <a:lnTo>
                    <a:pt x="7619" y="118110"/>
                  </a:lnTo>
                  <a:close/>
                </a:path>
                <a:path w="7619" h="701040">
                  <a:moveTo>
                    <a:pt x="7619" y="121920"/>
                  </a:moveTo>
                  <a:lnTo>
                    <a:pt x="0" y="121920"/>
                  </a:lnTo>
                  <a:lnTo>
                    <a:pt x="0" y="124459"/>
                  </a:lnTo>
                  <a:lnTo>
                    <a:pt x="7619" y="124459"/>
                  </a:lnTo>
                  <a:lnTo>
                    <a:pt x="7619" y="121920"/>
                  </a:lnTo>
                  <a:close/>
                </a:path>
                <a:path w="7619" h="701040">
                  <a:moveTo>
                    <a:pt x="7619" y="124460"/>
                  </a:moveTo>
                  <a:lnTo>
                    <a:pt x="0" y="124460"/>
                  </a:lnTo>
                  <a:lnTo>
                    <a:pt x="0" y="128269"/>
                  </a:lnTo>
                  <a:lnTo>
                    <a:pt x="7619" y="128269"/>
                  </a:lnTo>
                  <a:lnTo>
                    <a:pt x="7619" y="124460"/>
                  </a:lnTo>
                  <a:close/>
                </a:path>
                <a:path w="7619" h="701040">
                  <a:moveTo>
                    <a:pt x="7619" y="128270"/>
                  </a:moveTo>
                  <a:lnTo>
                    <a:pt x="0" y="128270"/>
                  </a:lnTo>
                  <a:lnTo>
                    <a:pt x="0" y="130809"/>
                  </a:lnTo>
                  <a:lnTo>
                    <a:pt x="7619" y="130809"/>
                  </a:lnTo>
                  <a:lnTo>
                    <a:pt x="7619" y="128270"/>
                  </a:lnTo>
                  <a:close/>
                </a:path>
                <a:path w="7619" h="701040">
                  <a:moveTo>
                    <a:pt x="7619" y="130810"/>
                  </a:moveTo>
                  <a:lnTo>
                    <a:pt x="0" y="130810"/>
                  </a:lnTo>
                  <a:lnTo>
                    <a:pt x="0" y="137159"/>
                  </a:lnTo>
                  <a:lnTo>
                    <a:pt x="7619" y="137159"/>
                  </a:lnTo>
                  <a:lnTo>
                    <a:pt x="7619" y="130810"/>
                  </a:lnTo>
                  <a:close/>
                </a:path>
                <a:path w="7619" h="701040">
                  <a:moveTo>
                    <a:pt x="7619" y="137160"/>
                  </a:moveTo>
                  <a:lnTo>
                    <a:pt x="0" y="137160"/>
                  </a:lnTo>
                  <a:lnTo>
                    <a:pt x="0" y="140969"/>
                  </a:lnTo>
                  <a:lnTo>
                    <a:pt x="7619" y="140969"/>
                  </a:lnTo>
                  <a:lnTo>
                    <a:pt x="7619" y="137160"/>
                  </a:lnTo>
                  <a:close/>
                </a:path>
                <a:path w="7619" h="701040">
                  <a:moveTo>
                    <a:pt x="7619" y="140970"/>
                  </a:moveTo>
                  <a:lnTo>
                    <a:pt x="0" y="140970"/>
                  </a:lnTo>
                  <a:lnTo>
                    <a:pt x="0" y="143509"/>
                  </a:lnTo>
                  <a:lnTo>
                    <a:pt x="7619" y="143509"/>
                  </a:lnTo>
                  <a:lnTo>
                    <a:pt x="7619" y="140970"/>
                  </a:lnTo>
                  <a:close/>
                </a:path>
                <a:path w="7619" h="701040">
                  <a:moveTo>
                    <a:pt x="7619" y="143510"/>
                  </a:moveTo>
                  <a:lnTo>
                    <a:pt x="0" y="143510"/>
                  </a:lnTo>
                  <a:lnTo>
                    <a:pt x="0" y="147319"/>
                  </a:lnTo>
                  <a:lnTo>
                    <a:pt x="7619" y="147319"/>
                  </a:lnTo>
                  <a:lnTo>
                    <a:pt x="7619" y="143510"/>
                  </a:lnTo>
                  <a:close/>
                </a:path>
                <a:path w="7619" h="701040">
                  <a:moveTo>
                    <a:pt x="7619" y="147320"/>
                  </a:moveTo>
                  <a:lnTo>
                    <a:pt x="0" y="147320"/>
                  </a:lnTo>
                  <a:lnTo>
                    <a:pt x="0" y="149859"/>
                  </a:lnTo>
                  <a:lnTo>
                    <a:pt x="7619" y="149859"/>
                  </a:lnTo>
                  <a:lnTo>
                    <a:pt x="7619" y="147320"/>
                  </a:lnTo>
                  <a:close/>
                </a:path>
                <a:path w="7619" h="701040">
                  <a:moveTo>
                    <a:pt x="7619" y="149860"/>
                  </a:moveTo>
                  <a:lnTo>
                    <a:pt x="0" y="149860"/>
                  </a:lnTo>
                  <a:lnTo>
                    <a:pt x="0" y="156209"/>
                  </a:lnTo>
                  <a:lnTo>
                    <a:pt x="7619" y="156209"/>
                  </a:lnTo>
                  <a:lnTo>
                    <a:pt x="7619" y="149860"/>
                  </a:lnTo>
                  <a:close/>
                </a:path>
                <a:path w="7619" h="701040">
                  <a:moveTo>
                    <a:pt x="7619" y="156210"/>
                  </a:moveTo>
                  <a:lnTo>
                    <a:pt x="0" y="156210"/>
                  </a:lnTo>
                  <a:lnTo>
                    <a:pt x="0" y="160019"/>
                  </a:lnTo>
                  <a:lnTo>
                    <a:pt x="7619" y="160019"/>
                  </a:lnTo>
                  <a:lnTo>
                    <a:pt x="7619" y="156210"/>
                  </a:lnTo>
                  <a:close/>
                </a:path>
                <a:path w="7619" h="701040">
                  <a:moveTo>
                    <a:pt x="7619" y="160020"/>
                  </a:moveTo>
                  <a:lnTo>
                    <a:pt x="0" y="160020"/>
                  </a:lnTo>
                  <a:lnTo>
                    <a:pt x="0" y="168909"/>
                  </a:lnTo>
                  <a:lnTo>
                    <a:pt x="7619" y="168909"/>
                  </a:lnTo>
                  <a:lnTo>
                    <a:pt x="7619" y="160020"/>
                  </a:lnTo>
                  <a:close/>
                </a:path>
                <a:path w="7619" h="701040">
                  <a:moveTo>
                    <a:pt x="7619" y="168910"/>
                  </a:moveTo>
                  <a:lnTo>
                    <a:pt x="0" y="168910"/>
                  </a:lnTo>
                  <a:lnTo>
                    <a:pt x="0" y="172719"/>
                  </a:lnTo>
                  <a:lnTo>
                    <a:pt x="7619" y="172719"/>
                  </a:lnTo>
                  <a:lnTo>
                    <a:pt x="7619" y="168910"/>
                  </a:lnTo>
                  <a:close/>
                </a:path>
                <a:path w="7619" h="701040">
                  <a:moveTo>
                    <a:pt x="7619" y="172720"/>
                  </a:moveTo>
                  <a:lnTo>
                    <a:pt x="0" y="172720"/>
                  </a:lnTo>
                  <a:lnTo>
                    <a:pt x="0" y="175259"/>
                  </a:lnTo>
                  <a:lnTo>
                    <a:pt x="7619" y="175259"/>
                  </a:lnTo>
                  <a:lnTo>
                    <a:pt x="7619" y="172720"/>
                  </a:lnTo>
                  <a:close/>
                </a:path>
                <a:path w="7619" h="701040">
                  <a:moveTo>
                    <a:pt x="7619" y="175260"/>
                  </a:moveTo>
                  <a:lnTo>
                    <a:pt x="0" y="175260"/>
                  </a:lnTo>
                  <a:lnTo>
                    <a:pt x="0" y="179069"/>
                  </a:lnTo>
                  <a:lnTo>
                    <a:pt x="7619" y="179069"/>
                  </a:lnTo>
                  <a:lnTo>
                    <a:pt x="7619" y="175260"/>
                  </a:lnTo>
                  <a:close/>
                </a:path>
                <a:path w="7619" h="701040">
                  <a:moveTo>
                    <a:pt x="7619" y="179070"/>
                  </a:moveTo>
                  <a:lnTo>
                    <a:pt x="0" y="179070"/>
                  </a:lnTo>
                  <a:lnTo>
                    <a:pt x="0" y="181609"/>
                  </a:lnTo>
                  <a:lnTo>
                    <a:pt x="7619" y="181609"/>
                  </a:lnTo>
                  <a:lnTo>
                    <a:pt x="7619" y="179070"/>
                  </a:lnTo>
                  <a:close/>
                </a:path>
                <a:path w="7619" h="701040">
                  <a:moveTo>
                    <a:pt x="7619" y="181610"/>
                  </a:moveTo>
                  <a:lnTo>
                    <a:pt x="0" y="181610"/>
                  </a:lnTo>
                  <a:lnTo>
                    <a:pt x="0" y="185419"/>
                  </a:lnTo>
                  <a:lnTo>
                    <a:pt x="7619" y="185419"/>
                  </a:lnTo>
                  <a:lnTo>
                    <a:pt x="7619" y="181610"/>
                  </a:lnTo>
                  <a:close/>
                </a:path>
                <a:path w="7619" h="701040">
                  <a:moveTo>
                    <a:pt x="7619" y="185420"/>
                  </a:moveTo>
                  <a:lnTo>
                    <a:pt x="0" y="185420"/>
                  </a:lnTo>
                  <a:lnTo>
                    <a:pt x="0" y="187959"/>
                  </a:lnTo>
                  <a:lnTo>
                    <a:pt x="7619" y="187959"/>
                  </a:lnTo>
                  <a:lnTo>
                    <a:pt x="7619" y="185420"/>
                  </a:lnTo>
                  <a:close/>
                </a:path>
                <a:path w="7619" h="701040">
                  <a:moveTo>
                    <a:pt x="7619" y="187960"/>
                  </a:moveTo>
                  <a:lnTo>
                    <a:pt x="0" y="187960"/>
                  </a:lnTo>
                  <a:lnTo>
                    <a:pt x="0" y="191769"/>
                  </a:lnTo>
                  <a:lnTo>
                    <a:pt x="7619" y="191769"/>
                  </a:lnTo>
                  <a:lnTo>
                    <a:pt x="7619" y="187960"/>
                  </a:lnTo>
                  <a:close/>
                </a:path>
                <a:path w="7619" h="701040">
                  <a:moveTo>
                    <a:pt x="7619" y="191770"/>
                  </a:moveTo>
                  <a:lnTo>
                    <a:pt x="0" y="191770"/>
                  </a:lnTo>
                  <a:lnTo>
                    <a:pt x="0" y="194309"/>
                  </a:lnTo>
                  <a:lnTo>
                    <a:pt x="7619" y="194309"/>
                  </a:lnTo>
                  <a:lnTo>
                    <a:pt x="7619" y="191770"/>
                  </a:lnTo>
                  <a:close/>
                </a:path>
                <a:path w="7619" h="701040">
                  <a:moveTo>
                    <a:pt x="7619" y="194310"/>
                  </a:moveTo>
                  <a:lnTo>
                    <a:pt x="0" y="194310"/>
                  </a:lnTo>
                  <a:lnTo>
                    <a:pt x="0" y="198119"/>
                  </a:lnTo>
                  <a:lnTo>
                    <a:pt x="7619" y="198119"/>
                  </a:lnTo>
                  <a:lnTo>
                    <a:pt x="7619" y="194310"/>
                  </a:lnTo>
                  <a:close/>
                </a:path>
                <a:path w="7619" h="701040">
                  <a:moveTo>
                    <a:pt x="7619" y="198120"/>
                  </a:moveTo>
                  <a:lnTo>
                    <a:pt x="0" y="198120"/>
                  </a:lnTo>
                  <a:lnTo>
                    <a:pt x="0" y="200659"/>
                  </a:lnTo>
                  <a:lnTo>
                    <a:pt x="7619" y="200659"/>
                  </a:lnTo>
                  <a:lnTo>
                    <a:pt x="7619" y="198120"/>
                  </a:lnTo>
                  <a:close/>
                </a:path>
                <a:path w="7619" h="701040">
                  <a:moveTo>
                    <a:pt x="7619" y="200660"/>
                  </a:moveTo>
                  <a:lnTo>
                    <a:pt x="0" y="200660"/>
                  </a:lnTo>
                  <a:lnTo>
                    <a:pt x="0" y="204469"/>
                  </a:lnTo>
                  <a:lnTo>
                    <a:pt x="7619" y="204469"/>
                  </a:lnTo>
                  <a:lnTo>
                    <a:pt x="7619" y="200660"/>
                  </a:lnTo>
                  <a:close/>
                </a:path>
                <a:path w="7619" h="701040">
                  <a:moveTo>
                    <a:pt x="7619" y="204470"/>
                  </a:moveTo>
                  <a:lnTo>
                    <a:pt x="0" y="204470"/>
                  </a:lnTo>
                  <a:lnTo>
                    <a:pt x="0" y="207009"/>
                  </a:lnTo>
                  <a:lnTo>
                    <a:pt x="7619" y="207009"/>
                  </a:lnTo>
                  <a:lnTo>
                    <a:pt x="7619" y="204470"/>
                  </a:lnTo>
                  <a:close/>
                </a:path>
                <a:path w="7619" h="701040">
                  <a:moveTo>
                    <a:pt x="7619" y="207010"/>
                  </a:moveTo>
                  <a:lnTo>
                    <a:pt x="0" y="207010"/>
                  </a:lnTo>
                  <a:lnTo>
                    <a:pt x="0" y="210819"/>
                  </a:lnTo>
                  <a:lnTo>
                    <a:pt x="7619" y="210819"/>
                  </a:lnTo>
                  <a:lnTo>
                    <a:pt x="7619" y="207010"/>
                  </a:lnTo>
                  <a:close/>
                </a:path>
                <a:path w="7619" h="701040">
                  <a:moveTo>
                    <a:pt x="7619" y="210820"/>
                  </a:moveTo>
                  <a:lnTo>
                    <a:pt x="0" y="210820"/>
                  </a:lnTo>
                  <a:lnTo>
                    <a:pt x="0" y="213359"/>
                  </a:lnTo>
                  <a:lnTo>
                    <a:pt x="7619" y="213359"/>
                  </a:lnTo>
                  <a:lnTo>
                    <a:pt x="7619" y="210820"/>
                  </a:lnTo>
                  <a:close/>
                </a:path>
                <a:path w="7619" h="701040">
                  <a:moveTo>
                    <a:pt x="7619" y="213360"/>
                  </a:moveTo>
                  <a:lnTo>
                    <a:pt x="0" y="213360"/>
                  </a:lnTo>
                  <a:lnTo>
                    <a:pt x="0" y="217169"/>
                  </a:lnTo>
                  <a:lnTo>
                    <a:pt x="7619" y="217169"/>
                  </a:lnTo>
                  <a:lnTo>
                    <a:pt x="7619" y="213360"/>
                  </a:lnTo>
                  <a:close/>
                </a:path>
                <a:path w="7619" h="701040">
                  <a:moveTo>
                    <a:pt x="7619" y="217170"/>
                  </a:moveTo>
                  <a:lnTo>
                    <a:pt x="0" y="217170"/>
                  </a:lnTo>
                  <a:lnTo>
                    <a:pt x="0" y="219709"/>
                  </a:lnTo>
                  <a:lnTo>
                    <a:pt x="7619" y="219709"/>
                  </a:lnTo>
                  <a:lnTo>
                    <a:pt x="7619" y="217170"/>
                  </a:lnTo>
                  <a:close/>
                </a:path>
                <a:path w="7619" h="701040">
                  <a:moveTo>
                    <a:pt x="7619" y="219710"/>
                  </a:moveTo>
                  <a:lnTo>
                    <a:pt x="0" y="219710"/>
                  </a:lnTo>
                  <a:lnTo>
                    <a:pt x="0" y="223519"/>
                  </a:lnTo>
                  <a:lnTo>
                    <a:pt x="7619" y="223519"/>
                  </a:lnTo>
                  <a:lnTo>
                    <a:pt x="7619" y="219710"/>
                  </a:lnTo>
                  <a:close/>
                </a:path>
                <a:path w="7619" h="701040">
                  <a:moveTo>
                    <a:pt x="7619" y="223520"/>
                  </a:moveTo>
                  <a:lnTo>
                    <a:pt x="0" y="223520"/>
                  </a:lnTo>
                  <a:lnTo>
                    <a:pt x="0" y="226059"/>
                  </a:lnTo>
                  <a:lnTo>
                    <a:pt x="7619" y="226059"/>
                  </a:lnTo>
                  <a:lnTo>
                    <a:pt x="7619" y="223520"/>
                  </a:lnTo>
                  <a:close/>
                </a:path>
                <a:path w="7619" h="701040">
                  <a:moveTo>
                    <a:pt x="7619" y="226060"/>
                  </a:moveTo>
                  <a:lnTo>
                    <a:pt x="0" y="226060"/>
                  </a:lnTo>
                  <a:lnTo>
                    <a:pt x="0" y="276859"/>
                  </a:lnTo>
                  <a:lnTo>
                    <a:pt x="1269" y="276859"/>
                  </a:lnTo>
                  <a:lnTo>
                    <a:pt x="1269" y="275590"/>
                  </a:lnTo>
                  <a:lnTo>
                    <a:pt x="2539" y="275590"/>
                  </a:lnTo>
                  <a:lnTo>
                    <a:pt x="2539" y="270509"/>
                  </a:lnTo>
                  <a:lnTo>
                    <a:pt x="3809" y="270509"/>
                  </a:lnTo>
                  <a:lnTo>
                    <a:pt x="3809" y="266700"/>
                  </a:lnTo>
                  <a:lnTo>
                    <a:pt x="5079" y="266700"/>
                  </a:lnTo>
                  <a:lnTo>
                    <a:pt x="5079" y="261620"/>
                  </a:lnTo>
                  <a:lnTo>
                    <a:pt x="6349" y="261620"/>
                  </a:lnTo>
                  <a:lnTo>
                    <a:pt x="6349" y="257809"/>
                  </a:lnTo>
                  <a:lnTo>
                    <a:pt x="7619" y="257809"/>
                  </a:lnTo>
                  <a:lnTo>
                    <a:pt x="7619" y="226060"/>
                  </a:lnTo>
                  <a:close/>
                </a:path>
                <a:path w="7619" h="701040">
                  <a:moveTo>
                    <a:pt x="1269" y="422909"/>
                  </a:moveTo>
                  <a:lnTo>
                    <a:pt x="0" y="422909"/>
                  </a:lnTo>
                  <a:lnTo>
                    <a:pt x="0" y="424180"/>
                  </a:lnTo>
                  <a:lnTo>
                    <a:pt x="1269" y="424180"/>
                  </a:lnTo>
                  <a:lnTo>
                    <a:pt x="1269" y="422909"/>
                  </a:lnTo>
                  <a:close/>
                </a:path>
                <a:path w="7619" h="701040">
                  <a:moveTo>
                    <a:pt x="1269" y="276860"/>
                  </a:moveTo>
                  <a:lnTo>
                    <a:pt x="0" y="276860"/>
                  </a:lnTo>
                  <a:lnTo>
                    <a:pt x="0" y="280670"/>
                  </a:lnTo>
                  <a:lnTo>
                    <a:pt x="1269" y="280670"/>
                  </a:lnTo>
                  <a:lnTo>
                    <a:pt x="1269" y="276860"/>
                  </a:lnTo>
                  <a:close/>
                </a:path>
                <a:path w="7619" h="701040">
                  <a:moveTo>
                    <a:pt x="1269" y="424180"/>
                  </a:moveTo>
                  <a:lnTo>
                    <a:pt x="0" y="424180"/>
                  </a:lnTo>
                  <a:lnTo>
                    <a:pt x="0" y="429259"/>
                  </a:lnTo>
                  <a:lnTo>
                    <a:pt x="1269" y="429259"/>
                  </a:lnTo>
                  <a:lnTo>
                    <a:pt x="1269" y="424180"/>
                  </a:lnTo>
                  <a:close/>
                </a:path>
                <a:path w="7619" h="701040">
                  <a:moveTo>
                    <a:pt x="6350" y="699769"/>
                  </a:moveTo>
                  <a:lnTo>
                    <a:pt x="3810" y="699769"/>
                  </a:lnTo>
                  <a:lnTo>
                    <a:pt x="3809" y="701040"/>
                  </a:lnTo>
                  <a:lnTo>
                    <a:pt x="6350" y="701040"/>
                  </a:lnTo>
                  <a:lnTo>
                    <a:pt x="6350" y="699769"/>
                  </a:lnTo>
                  <a:close/>
                </a:path>
                <a:path w="7619" h="701040">
                  <a:moveTo>
                    <a:pt x="7619" y="697230"/>
                  </a:moveTo>
                  <a:lnTo>
                    <a:pt x="0" y="697230"/>
                  </a:lnTo>
                  <a:lnTo>
                    <a:pt x="0" y="699769"/>
                  </a:lnTo>
                  <a:lnTo>
                    <a:pt x="7619" y="699769"/>
                  </a:lnTo>
                  <a:lnTo>
                    <a:pt x="7619" y="697230"/>
                  </a:lnTo>
                  <a:close/>
                </a:path>
                <a:path w="7619" h="701040">
                  <a:moveTo>
                    <a:pt x="7619" y="694690"/>
                  </a:moveTo>
                  <a:lnTo>
                    <a:pt x="0" y="694690"/>
                  </a:lnTo>
                  <a:lnTo>
                    <a:pt x="0" y="695960"/>
                  </a:lnTo>
                  <a:lnTo>
                    <a:pt x="7619" y="695960"/>
                  </a:lnTo>
                  <a:lnTo>
                    <a:pt x="7619" y="694690"/>
                  </a:lnTo>
                  <a:close/>
                </a:path>
                <a:path w="7619" h="701040">
                  <a:moveTo>
                    <a:pt x="7619" y="690880"/>
                  </a:moveTo>
                  <a:lnTo>
                    <a:pt x="0" y="690880"/>
                  </a:lnTo>
                  <a:lnTo>
                    <a:pt x="0" y="693419"/>
                  </a:lnTo>
                  <a:lnTo>
                    <a:pt x="7619" y="693419"/>
                  </a:lnTo>
                  <a:lnTo>
                    <a:pt x="7619" y="690880"/>
                  </a:lnTo>
                  <a:close/>
                </a:path>
                <a:path w="7619" h="701040">
                  <a:moveTo>
                    <a:pt x="7619" y="688340"/>
                  </a:moveTo>
                  <a:lnTo>
                    <a:pt x="0" y="688340"/>
                  </a:lnTo>
                  <a:lnTo>
                    <a:pt x="0" y="689610"/>
                  </a:lnTo>
                  <a:lnTo>
                    <a:pt x="7619" y="689610"/>
                  </a:lnTo>
                  <a:lnTo>
                    <a:pt x="7619" y="688340"/>
                  </a:lnTo>
                  <a:close/>
                </a:path>
                <a:path w="7619" h="701040">
                  <a:moveTo>
                    <a:pt x="7619" y="684530"/>
                  </a:moveTo>
                  <a:lnTo>
                    <a:pt x="0" y="684530"/>
                  </a:lnTo>
                  <a:lnTo>
                    <a:pt x="0" y="687069"/>
                  </a:lnTo>
                  <a:lnTo>
                    <a:pt x="7619" y="687069"/>
                  </a:lnTo>
                  <a:lnTo>
                    <a:pt x="7619" y="684530"/>
                  </a:lnTo>
                  <a:close/>
                </a:path>
                <a:path w="7619" h="701040">
                  <a:moveTo>
                    <a:pt x="7619" y="681990"/>
                  </a:moveTo>
                  <a:lnTo>
                    <a:pt x="0" y="681990"/>
                  </a:lnTo>
                  <a:lnTo>
                    <a:pt x="0" y="683260"/>
                  </a:lnTo>
                  <a:lnTo>
                    <a:pt x="7619" y="683260"/>
                  </a:lnTo>
                  <a:lnTo>
                    <a:pt x="7619" y="681990"/>
                  </a:lnTo>
                  <a:close/>
                </a:path>
                <a:path w="7619" h="701040">
                  <a:moveTo>
                    <a:pt x="7619" y="678180"/>
                  </a:moveTo>
                  <a:lnTo>
                    <a:pt x="0" y="678180"/>
                  </a:lnTo>
                  <a:lnTo>
                    <a:pt x="0" y="680719"/>
                  </a:lnTo>
                  <a:lnTo>
                    <a:pt x="7619" y="680719"/>
                  </a:lnTo>
                  <a:lnTo>
                    <a:pt x="7619" y="678180"/>
                  </a:lnTo>
                  <a:close/>
                </a:path>
                <a:path w="7619" h="701040">
                  <a:moveTo>
                    <a:pt x="7619" y="675640"/>
                  </a:moveTo>
                  <a:lnTo>
                    <a:pt x="0" y="675640"/>
                  </a:lnTo>
                  <a:lnTo>
                    <a:pt x="0" y="676910"/>
                  </a:lnTo>
                  <a:lnTo>
                    <a:pt x="7619" y="676910"/>
                  </a:lnTo>
                  <a:lnTo>
                    <a:pt x="7619" y="675640"/>
                  </a:lnTo>
                  <a:close/>
                </a:path>
                <a:path w="7619" h="701040">
                  <a:moveTo>
                    <a:pt x="7619" y="671830"/>
                  </a:moveTo>
                  <a:lnTo>
                    <a:pt x="0" y="671830"/>
                  </a:lnTo>
                  <a:lnTo>
                    <a:pt x="0" y="674369"/>
                  </a:lnTo>
                  <a:lnTo>
                    <a:pt x="7619" y="674369"/>
                  </a:lnTo>
                  <a:lnTo>
                    <a:pt x="7619" y="671830"/>
                  </a:lnTo>
                  <a:close/>
                </a:path>
                <a:path w="7619" h="701040">
                  <a:moveTo>
                    <a:pt x="7619" y="669290"/>
                  </a:moveTo>
                  <a:lnTo>
                    <a:pt x="0" y="669290"/>
                  </a:lnTo>
                  <a:lnTo>
                    <a:pt x="0" y="670560"/>
                  </a:lnTo>
                  <a:lnTo>
                    <a:pt x="7619" y="670560"/>
                  </a:lnTo>
                  <a:lnTo>
                    <a:pt x="7619" y="669290"/>
                  </a:lnTo>
                  <a:close/>
                </a:path>
                <a:path w="7619" h="701040">
                  <a:moveTo>
                    <a:pt x="7619" y="665480"/>
                  </a:moveTo>
                  <a:lnTo>
                    <a:pt x="0" y="665480"/>
                  </a:lnTo>
                  <a:lnTo>
                    <a:pt x="0" y="668019"/>
                  </a:lnTo>
                  <a:lnTo>
                    <a:pt x="7619" y="668019"/>
                  </a:lnTo>
                  <a:lnTo>
                    <a:pt x="7619" y="665480"/>
                  </a:lnTo>
                  <a:close/>
                </a:path>
                <a:path w="7619" h="701040">
                  <a:moveTo>
                    <a:pt x="7619" y="662940"/>
                  </a:moveTo>
                  <a:lnTo>
                    <a:pt x="0" y="662940"/>
                  </a:lnTo>
                  <a:lnTo>
                    <a:pt x="0" y="664210"/>
                  </a:lnTo>
                  <a:lnTo>
                    <a:pt x="7619" y="664210"/>
                  </a:lnTo>
                  <a:lnTo>
                    <a:pt x="7619" y="662940"/>
                  </a:lnTo>
                  <a:close/>
                </a:path>
                <a:path w="7619" h="701040">
                  <a:moveTo>
                    <a:pt x="7619" y="659130"/>
                  </a:moveTo>
                  <a:lnTo>
                    <a:pt x="0" y="659130"/>
                  </a:lnTo>
                  <a:lnTo>
                    <a:pt x="0" y="661670"/>
                  </a:lnTo>
                  <a:lnTo>
                    <a:pt x="7619" y="661670"/>
                  </a:lnTo>
                  <a:lnTo>
                    <a:pt x="7619" y="659130"/>
                  </a:lnTo>
                  <a:close/>
                </a:path>
                <a:path w="7619" h="701040">
                  <a:moveTo>
                    <a:pt x="7619" y="656590"/>
                  </a:moveTo>
                  <a:lnTo>
                    <a:pt x="0" y="656590"/>
                  </a:lnTo>
                  <a:lnTo>
                    <a:pt x="0" y="657860"/>
                  </a:lnTo>
                  <a:lnTo>
                    <a:pt x="7619" y="657860"/>
                  </a:lnTo>
                  <a:lnTo>
                    <a:pt x="7619" y="656590"/>
                  </a:lnTo>
                  <a:close/>
                </a:path>
                <a:path w="7619" h="701040">
                  <a:moveTo>
                    <a:pt x="7619" y="652780"/>
                  </a:moveTo>
                  <a:lnTo>
                    <a:pt x="0" y="652780"/>
                  </a:lnTo>
                  <a:lnTo>
                    <a:pt x="0" y="655320"/>
                  </a:lnTo>
                  <a:lnTo>
                    <a:pt x="7619" y="655320"/>
                  </a:lnTo>
                  <a:lnTo>
                    <a:pt x="7619" y="652780"/>
                  </a:lnTo>
                  <a:close/>
                </a:path>
                <a:path w="7619" h="701040">
                  <a:moveTo>
                    <a:pt x="7619" y="650240"/>
                  </a:moveTo>
                  <a:lnTo>
                    <a:pt x="0" y="650240"/>
                  </a:lnTo>
                  <a:lnTo>
                    <a:pt x="0" y="651510"/>
                  </a:lnTo>
                  <a:lnTo>
                    <a:pt x="7619" y="651510"/>
                  </a:lnTo>
                  <a:lnTo>
                    <a:pt x="7619" y="650240"/>
                  </a:lnTo>
                  <a:close/>
                </a:path>
                <a:path w="7619" h="701040">
                  <a:moveTo>
                    <a:pt x="7619" y="645160"/>
                  </a:moveTo>
                  <a:lnTo>
                    <a:pt x="0" y="645160"/>
                  </a:lnTo>
                  <a:lnTo>
                    <a:pt x="0" y="648970"/>
                  </a:lnTo>
                  <a:lnTo>
                    <a:pt x="7619" y="648970"/>
                  </a:lnTo>
                  <a:lnTo>
                    <a:pt x="7619" y="645160"/>
                  </a:lnTo>
                  <a:close/>
                </a:path>
                <a:path w="7619" h="701040">
                  <a:moveTo>
                    <a:pt x="7619" y="638810"/>
                  </a:moveTo>
                  <a:lnTo>
                    <a:pt x="0" y="638810"/>
                  </a:lnTo>
                  <a:lnTo>
                    <a:pt x="0" y="643890"/>
                  </a:lnTo>
                  <a:lnTo>
                    <a:pt x="7619" y="643890"/>
                  </a:lnTo>
                  <a:lnTo>
                    <a:pt x="7619" y="638810"/>
                  </a:lnTo>
                  <a:close/>
                </a:path>
                <a:path w="7619" h="701040">
                  <a:moveTo>
                    <a:pt x="7619" y="632460"/>
                  </a:moveTo>
                  <a:lnTo>
                    <a:pt x="0" y="632460"/>
                  </a:lnTo>
                  <a:lnTo>
                    <a:pt x="0" y="637540"/>
                  </a:lnTo>
                  <a:lnTo>
                    <a:pt x="7619" y="637540"/>
                  </a:lnTo>
                  <a:lnTo>
                    <a:pt x="7619" y="632460"/>
                  </a:lnTo>
                  <a:close/>
                </a:path>
                <a:path w="7619" h="701040">
                  <a:moveTo>
                    <a:pt x="7619" y="626110"/>
                  </a:moveTo>
                  <a:lnTo>
                    <a:pt x="0" y="626110"/>
                  </a:lnTo>
                  <a:lnTo>
                    <a:pt x="0" y="631190"/>
                  </a:lnTo>
                  <a:lnTo>
                    <a:pt x="7619" y="631190"/>
                  </a:lnTo>
                  <a:lnTo>
                    <a:pt x="7619" y="626110"/>
                  </a:lnTo>
                  <a:close/>
                </a:path>
                <a:path w="7619" h="701040">
                  <a:moveTo>
                    <a:pt x="7619" y="619760"/>
                  </a:moveTo>
                  <a:lnTo>
                    <a:pt x="0" y="619760"/>
                  </a:lnTo>
                  <a:lnTo>
                    <a:pt x="0" y="624840"/>
                  </a:lnTo>
                  <a:lnTo>
                    <a:pt x="7619" y="624840"/>
                  </a:lnTo>
                  <a:lnTo>
                    <a:pt x="7619" y="619760"/>
                  </a:lnTo>
                  <a:close/>
                </a:path>
                <a:path w="7619" h="701040">
                  <a:moveTo>
                    <a:pt x="7619" y="613410"/>
                  </a:moveTo>
                  <a:lnTo>
                    <a:pt x="0" y="613410"/>
                  </a:lnTo>
                  <a:lnTo>
                    <a:pt x="0" y="618490"/>
                  </a:lnTo>
                  <a:lnTo>
                    <a:pt x="7619" y="618490"/>
                  </a:lnTo>
                  <a:lnTo>
                    <a:pt x="7619" y="613410"/>
                  </a:lnTo>
                  <a:close/>
                </a:path>
                <a:path w="7619" h="701040">
                  <a:moveTo>
                    <a:pt x="7619" y="607060"/>
                  </a:moveTo>
                  <a:lnTo>
                    <a:pt x="0" y="607060"/>
                  </a:lnTo>
                  <a:lnTo>
                    <a:pt x="0" y="612140"/>
                  </a:lnTo>
                  <a:lnTo>
                    <a:pt x="7619" y="612140"/>
                  </a:lnTo>
                  <a:lnTo>
                    <a:pt x="7619" y="607060"/>
                  </a:lnTo>
                  <a:close/>
                </a:path>
                <a:path w="7619" h="701040">
                  <a:moveTo>
                    <a:pt x="7619" y="600710"/>
                  </a:moveTo>
                  <a:lnTo>
                    <a:pt x="0" y="600710"/>
                  </a:lnTo>
                  <a:lnTo>
                    <a:pt x="0" y="605790"/>
                  </a:lnTo>
                  <a:lnTo>
                    <a:pt x="7619" y="605790"/>
                  </a:lnTo>
                  <a:lnTo>
                    <a:pt x="7619" y="600710"/>
                  </a:lnTo>
                  <a:close/>
                </a:path>
                <a:path w="7619" h="701040">
                  <a:moveTo>
                    <a:pt x="7619" y="594360"/>
                  </a:moveTo>
                  <a:lnTo>
                    <a:pt x="0" y="594360"/>
                  </a:lnTo>
                  <a:lnTo>
                    <a:pt x="0" y="599440"/>
                  </a:lnTo>
                  <a:lnTo>
                    <a:pt x="7619" y="599440"/>
                  </a:lnTo>
                  <a:lnTo>
                    <a:pt x="7619" y="594360"/>
                  </a:lnTo>
                  <a:close/>
                </a:path>
                <a:path w="7619" h="701040">
                  <a:moveTo>
                    <a:pt x="7619" y="588010"/>
                  </a:moveTo>
                  <a:lnTo>
                    <a:pt x="0" y="588010"/>
                  </a:lnTo>
                  <a:lnTo>
                    <a:pt x="0" y="593090"/>
                  </a:lnTo>
                  <a:lnTo>
                    <a:pt x="7619" y="593090"/>
                  </a:lnTo>
                  <a:lnTo>
                    <a:pt x="7619" y="588010"/>
                  </a:lnTo>
                  <a:close/>
                </a:path>
                <a:path w="7619" h="701040">
                  <a:moveTo>
                    <a:pt x="7619" y="581660"/>
                  </a:moveTo>
                  <a:lnTo>
                    <a:pt x="0" y="581660"/>
                  </a:lnTo>
                  <a:lnTo>
                    <a:pt x="0" y="586740"/>
                  </a:lnTo>
                  <a:lnTo>
                    <a:pt x="7619" y="586740"/>
                  </a:lnTo>
                  <a:lnTo>
                    <a:pt x="7619" y="581660"/>
                  </a:lnTo>
                  <a:close/>
                </a:path>
                <a:path w="7619" h="701040">
                  <a:moveTo>
                    <a:pt x="7619" y="575310"/>
                  </a:moveTo>
                  <a:lnTo>
                    <a:pt x="0" y="575310"/>
                  </a:lnTo>
                  <a:lnTo>
                    <a:pt x="0" y="580390"/>
                  </a:lnTo>
                  <a:lnTo>
                    <a:pt x="7619" y="580390"/>
                  </a:lnTo>
                  <a:lnTo>
                    <a:pt x="7619" y="575310"/>
                  </a:lnTo>
                  <a:close/>
                </a:path>
                <a:path w="7619" h="701040">
                  <a:moveTo>
                    <a:pt x="7619" y="568960"/>
                  </a:moveTo>
                  <a:lnTo>
                    <a:pt x="0" y="568960"/>
                  </a:lnTo>
                  <a:lnTo>
                    <a:pt x="0" y="574040"/>
                  </a:lnTo>
                  <a:lnTo>
                    <a:pt x="7619" y="574040"/>
                  </a:lnTo>
                  <a:lnTo>
                    <a:pt x="7619" y="568960"/>
                  </a:lnTo>
                  <a:close/>
                </a:path>
                <a:path w="7619" h="701040">
                  <a:moveTo>
                    <a:pt x="7619" y="561340"/>
                  </a:moveTo>
                  <a:lnTo>
                    <a:pt x="0" y="561340"/>
                  </a:lnTo>
                  <a:lnTo>
                    <a:pt x="0" y="567690"/>
                  </a:lnTo>
                  <a:lnTo>
                    <a:pt x="7619" y="567690"/>
                  </a:lnTo>
                  <a:lnTo>
                    <a:pt x="7619" y="561340"/>
                  </a:lnTo>
                  <a:close/>
                </a:path>
                <a:path w="7619" h="701040">
                  <a:moveTo>
                    <a:pt x="7619" y="556260"/>
                  </a:moveTo>
                  <a:lnTo>
                    <a:pt x="0" y="556260"/>
                  </a:lnTo>
                  <a:lnTo>
                    <a:pt x="0" y="560070"/>
                  </a:lnTo>
                  <a:lnTo>
                    <a:pt x="7619" y="560070"/>
                  </a:lnTo>
                  <a:lnTo>
                    <a:pt x="7619" y="556260"/>
                  </a:lnTo>
                  <a:close/>
                </a:path>
                <a:path w="7619" h="701040">
                  <a:moveTo>
                    <a:pt x="7619" y="549910"/>
                  </a:moveTo>
                  <a:lnTo>
                    <a:pt x="0" y="549910"/>
                  </a:lnTo>
                  <a:lnTo>
                    <a:pt x="0" y="554990"/>
                  </a:lnTo>
                  <a:lnTo>
                    <a:pt x="7619" y="554990"/>
                  </a:lnTo>
                  <a:lnTo>
                    <a:pt x="7619" y="549910"/>
                  </a:lnTo>
                  <a:close/>
                </a:path>
                <a:path w="7619" h="701040">
                  <a:moveTo>
                    <a:pt x="7619" y="542290"/>
                  </a:moveTo>
                  <a:lnTo>
                    <a:pt x="0" y="542290"/>
                  </a:lnTo>
                  <a:lnTo>
                    <a:pt x="0" y="548640"/>
                  </a:lnTo>
                  <a:lnTo>
                    <a:pt x="7619" y="548640"/>
                  </a:lnTo>
                  <a:lnTo>
                    <a:pt x="7619" y="542290"/>
                  </a:lnTo>
                  <a:close/>
                </a:path>
                <a:path w="7619" h="701040">
                  <a:moveTo>
                    <a:pt x="7619" y="537210"/>
                  </a:moveTo>
                  <a:lnTo>
                    <a:pt x="0" y="537210"/>
                  </a:lnTo>
                  <a:lnTo>
                    <a:pt x="0" y="541020"/>
                  </a:lnTo>
                  <a:lnTo>
                    <a:pt x="7619" y="541020"/>
                  </a:lnTo>
                  <a:lnTo>
                    <a:pt x="7619" y="537210"/>
                  </a:lnTo>
                  <a:close/>
                </a:path>
                <a:path w="7619" h="701040">
                  <a:moveTo>
                    <a:pt x="7619" y="530860"/>
                  </a:moveTo>
                  <a:lnTo>
                    <a:pt x="0" y="530860"/>
                  </a:lnTo>
                  <a:lnTo>
                    <a:pt x="0" y="535940"/>
                  </a:lnTo>
                  <a:lnTo>
                    <a:pt x="7619" y="535940"/>
                  </a:lnTo>
                  <a:lnTo>
                    <a:pt x="7619" y="530860"/>
                  </a:lnTo>
                  <a:close/>
                </a:path>
                <a:path w="7619" h="701040">
                  <a:moveTo>
                    <a:pt x="7619" y="524510"/>
                  </a:moveTo>
                  <a:lnTo>
                    <a:pt x="0" y="524510"/>
                  </a:lnTo>
                  <a:lnTo>
                    <a:pt x="0" y="529590"/>
                  </a:lnTo>
                  <a:lnTo>
                    <a:pt x="7619" y="529590"/>
                  </a:lnTo>
                  <a:lnTo>
                    <a:pt x="7619" y="524510"/>
                  </a:lnTo>
                  <a:close/>
                </a:path>
                <a:path w="7619" h="701040">
                  <a:moveTo>
                    <a:pt x="7619" y="518159"/>
                  </a:moveTo>
                  <a:lnTo>
                    <a:pt x="0" y="518159"/>
                  </a:lnTo>
                  <a:lnTo>
                    <a:pt x="0" y="523240"/>
                  </a:lnTo>
                  <a:lnTo>
                    <a:pt x="7619" y="523240"/>
                  </a:lnTo>
                  <a:lnTo>
                    <a:pt x="7619" y="518159"/>
                  </a:lnTo>
                  <a:close/>
                </a:path>
                <a:path w="7619" h="701040">
                  <a:moveTo>
                    <a:pt x="7619" y="511809"/>
                  </a:moveTo>
                  <a:lnTo>
                    <a:pt x="0" y="511809"/>
                  </a:lnTo>
                  <a:lnTo>
                    <a:pt x="0" y="516890"/>
                  </a:lnTo>
                  <a:lnTo>
                    <a:pt x="7619" y="516890"/>
                  </a:lnTo>
                  <a:lnTo>
                    <a:pt x="7619" y="511809"/>
                  </a:lnTo>
                  <a:close/>
                </a:path>
                <a:path w="7619" h="701040">
                  <a:moveTo>
                    <a:pt x="7619" y="505459"/>
                  </a:moveTo>
                  <a:lnTo>
                    <a:pt x="0" y="505459"/>
                  </a:lnTo>
                  <a:lnTo>
                    <a:pt x="0" y="510540"/>
                  </a:lnTo>
                  <a:lnTo>
                    <a:pt x="7619" y="510540"/>
                  </a:lnTo>
                  <a:lnTo>
                    <a:pt x="7619" y="505459"/>
                  </a:lnTo>
                  <a:close/>
                </a:path>
                <a:path w="7619" h="701040">
                  <a:moveTo>
                    <a:pt x="7619" y="499109"/>
                  </a:moveTo>
                  <a:lnTo>
                    <a:pt x="0" y="499109"/>
                  </a:lnTo>
                  <a:lnTo>
                    <a:pt x="0" y="504190"/>
                  </a:lnTo>
                  <a:lnTo>
                    <a:pt x="7619" y="504190"/>
                  </a:lnTo>
                  <a:lnTo>
                    <a:pt x="7619" y="499109"/>
                  </a:lnTo>
                  <a:close/>
                </a:path>
                <a:path w="7619" h="701040">
                  <a:moveTo>
                    <a:pt x="7619" y="492760"/>
                  </a:moveTo>
                  <a:lnTo>
                    <a:pt x="0" y="492760"/>
                  </a:lnTo>
                  <a:lnTo>
                    <a:pt x="0" y="497840"/>
                  </a:lnTo>
                  <a:lnTo>
                    <a:pt x="7619" y="497840"/>
                  </a:lnTo>
                  <a:lnTo>
                    <a:pt x="7619" y="492760"/>
                  </a:lnTo>
                  <a:close/>
                </a:path>
                <a:path w="7619" h="701040">
                  <a:moveTo>
                    <a:pt x="7619" y="486409"/>
                  </a:moveTo>
                  <a:lnTo>
                    <a:pt x="0" y="486409"/>
                  </a:lnTo>
                  <a:lnTo>
                    <a:pt x="0" y="491490"/>
                  </a:lnTo>
                  <a:lnTo>
                    <a:pt x="7619" y="491490"/>
                  </a:lnTo>
                  <a:lnTo>
                    <a:pt x="7619" y="486409"/>
                  </a:lnTo>
                  <a:close/>
                </a:path>
                <a:path w="7619" h="701040">
                  <a:moveTo>
                    <a:pt x="7619" y="480059"/>
                  </a:moveTo>
                  <a:lnTo>
                    <a:pt x="0" y="480059"/>
                  </a:lnTo>
                  <a:lnTo>
                    <a:pt x="0" y="485140"/>
                  </a:lnTo>
                  <a:lnTo>
                    <a:pt x="7619" y="485140"/>
                  </a:lnTo>
                  <a:lnTo>
                    <a:pt x="7619" y="480059"/>
                  </a:lnTo>
                  <a:close/>
                </a:path>
                <a:path w="7619" h="701040">
                  <a:moveTo>
                    <a:pt x="7619" y="473709"/>
                  </a:moveTo>
                  <a:lnTo>
                    <a:pt x="0" y="473709"/>
                  </a:lnTo>
                  <a:lnTo>
                    <a:pt x="0" y="478790"/>
                  </a:lnTo>
                  <a:lnTo>
                    <a:pt x="7619" y="478790"/>
                  </a:lnTo>
                  <a:lnTo>
                    <a:pt x="7619" y="473709"/>
                  </a:lnTo>
                  <a:close/>
                </a:path>
                <a:path w="7619" h="701040">
                  <a:moveTo>
                    <a:pt x="7619" y="467359"/>
                  </a:moveTo>
                  <a:lnTo>
                    <a:pt x="0" y="467359"/>
                  </a:lnTo>
                  <a:lnTo>
                    <a:pt x="0" y="472440"/>
                  </a:lnTo>
                  <a:lnTo>
                    <a:pt x="7619" y="472440"/>
                  </a:lnTo>
                  <a:lnTo>
                    <a:pt x="7619" y="467359"/>
                  </a:lnTo>
                  <a:close/>
                </a:path>
                <a:path w="7619" h="701040">
                  <a:moveTo>
                    <a:pt x="7619" y="461010"/>
                  </a:moveTo>
                  <a:lnTo>
                    <a:pt x="0" y="461010"/>
                  </a:lnTo>
                  <a:lnTo>
                    <a:pt x="0" y="466090"/>
                  </a:lnTo>
                  <a:lnTo>
                    <a:pt x="7619" y="466090"/>
                  </a:lnTo>
                  <a:lnTo>
                    <a:pt x="7619" y="461010"/>
                  </a:lnTo>
                  <a:close/>
                </a:path>
                <a:path w="7619" h="701040">
                  <a:moveTo>
                    <a:pt x="5079" y="441959"/>
                  </a:moveTo>
                  <a:lnTo>
                    <a:pt x="0" y="441959"/>
                  </a:lnTo>
                  <a:lnTo>
                    <a:pt x="0" y="459740"/>
                  </a:lnTo>
                  <a:lnTo>
                    <a:pt x="7619" y="459740"/>
                  </a:lnTo>
                  <a:lnTo>
                    <a:pt x="7619" y="448309"/>
                  </a:lnTo>
                  <a:lnTo>
                    <a:pt x="6350" y="448309"/>
                  </a:lnTo>
                  <a:lnTo>
                    <a:pt x="6349" y="443230"/>
                  </a:lnTo>
                  <a:lnTo>
                    <a:pt x="5079" y="443230"/>
                  </a:lnTo>
                  <a:lnTo>
                    <a:pt x="5079" y="441959"/>
                  </a:lnTo>
                  <a:close/>
                </a:path>
                <a:path w="7619" h="701040">
                  <a:moveTo>
                    <a:pt x="3809" y="434340"/>
                  </a:moveTo>
                  <a:lnTo>
                    <a:pt x="2539" y="434340"/>
                  </a:lnTo>
                  <a:lnTo>
                    <a:pt x="2539" y="435609"/>
                  </a:lnTo>
                  <a:lnTo>
                    <a:pt x="0" y="435609"/>
                  </a:lnTo>
                  <a:lnTo>
                    <a:pt x="0" y="440690"/>
                  </a:lnTo>
                  <a:lnTo>
                    <a:pt x="5079" y="440690"/>
                  </a:lnTo>
                  <a:lnTo>
                    <a:pt x="5079" y="438150"/>
                  </a:lnTo>
                  <a:lnTo>
                    <a:pt x="3809" y="438150"/>
                  </a:lnTo>
                  <a:lnTo>
                    <a:pt x="3809" y="434340"/>
                  </a:lnTo>
                  <a:close/>
                </a:path>
                <a:path w="7619" h="701040">
                  <a:moveTo>
                    <a:pt x="2539" y="430530"/>
                  </a:moveTo>
                  <a:lnTo>
                    <a:pt x="0" y="430530"/>
                  </a:lnTo>
                  <a:lnTo>
                    <a:pt x="0" y="434340"/>
                  </a:lnTo>
                  <a:lnTo>
                    <a:pt x="2539" y="434340"/>
                  </a:lnTo>
                  <a:lnTo>
                    <a:pt x="2539" y="430530"/>
                  </a:lnTo>
                  <a:close/>
                </a:path>
              </a:pathLst>
            </a:custGeom>
            <a:solidFill>
              <a:srgbClr val="3500F7"/>
            </a:solidFill>
          </p:spPr>
          <p:txBody>
            <a:bodyPr bIns="0" lIns="0" rIns="0" rtlCol="0" tIns="0" wrap="square"/>
            <a:p/>
          </p:txBody>
        </p:sp>
        <p:sp>
          <p:nvSpPr>
            <p:cNvPr id="1050506" name="object 1814"/>
            <p:cNvSpPr/>
            <p:nvPr/>
          </p:nvSpPr>
          <p:spPr>
            <a:xfrm>
              <a:off x="2512059" y="5806440"/>
              <a:ext cx="6350" cy="697230"/>
            </a:xfrm>
            <a:custGeom>
              <a:avLst/>
              <a:ahLst/>
              <a:rect l="l" t="t" r="r" b="b"/>
              <a:pathLst>
                <a:path w="6350" h="697229">
                  <a:moveTo>
                    <a:pt x="6350" y="0"/>
                  </a:moveTo>
                  <a:lnTo>
                    <a:pt x="2539" y="0"/>
                  </a:lnTo>
                  <a:lnTo>
                    <a:pt x="2539" y="1270"/>
                  </a:lnTo>
                  <a:lnTo>
                    <a:pt x="6350" y="1270"/>
                  </a:lnTo>
                  <a:lnTo>
                    <a:pt x="6350" y="0"/>
                  </a:lnTo>
                  <a:close/>
                </a:path>
                <a:path w="6350" h="697229">
                  <a:moveTo>
                    <a:pt x="6350" y="1270"/>
                  </a:moveTo>
                  <a:lnTo>
                    <a:pt x="0" y="1270"/>
                  </a:lnTo>
                  <a:lnTo>
                    <a:pt x="0" y="7620"/>
                  </a:lnTo>
                  <a:lnTo>
                    <a:pt x="6350" y="7620"/>
                  </a:lnTo>
                  <a:lnTo>
                    <a:pt x="6350" y="1270"/>
                  </a:lnTo>
                  <a:close/>
                </a:path>
                <a:path w="6350" h="697229">
                  <a:moveTo>
                    <a:pt x="6350" y="7620"/>
                  </a:moveTo>
                  <a:lnTo>
                    <a:pt x="0" y="7620"/>
                  </a:lnTo>
                  <a:lnTo>
                    <a:pt x="0" y="11430"/>
                  </a:lnTo>
                  <a:lnTo>
                    <a:pt x="6350" y="11430"/>
                  </a:lnTo>
                  <a:lnTo>
                    <a:pt x="6350" y="7620"/>
                  </a:lnTo>
                  <a:close/>
                </a:path>
                <a:path w="6350" h="697229">
                  <a:moveTo>
                    <a:pt x="6350" y="11430"/>
                  </a:moveTo>
                  <a:lnTo>
                    <a:pt x="0" y="11430"/>
                  </a:lnTo>
                  <a:lnTo>
                    <a:pt x="0" y="17780"/>
                  </a:lnTo>
                  <a:lnTo>
                    <a:pt x="6350" y="17780"/>
                  </a:lnTo>
                  <a:lnTo>
                    <a:pt x="6350" y="11430"/>
                  </a:lnTo>
                  <a:close/>
                </a:path>
                <a:path w="6350" h="697229">
                  <a:moveTo>
                    <a:pt x="6350" y="17780"/>
                  </a:moveTo>
                  <a:lnTo>
                    <a:pt x="0" y="17780"/>
                  </a:lnTo>
                  <a:lnTo>
                    <a:pt x="0" y="30480"/>
                  </a:lnTo>
                  <a:lnTo>
                    <a:pt x="6350" y="30480"/>
                  </a:lnTo>
                  <a:lnTo>
                    <a:pt x="6350" y="17780"/>
                  </a:lnTo>
                  <a:close/>
                </a:path>
                <a:path w="6350" h="697229">
                  <a:moveTo>
                    <a:pt x="6350" y="30480"/>
                  </a:moveTo>
                  <a:lnTo>
                    <a:pt x="0" y="30480"/>
                  </a:lnTo>
                  <a:lnTo>
                    <a:pt x="0" y="33020"/>
                  </a:lnTo>
                  <a:lnTo>
                    <a:pt x="6350" y="33020"/>
                  </a:lnTo>
                  <a:lnTo>
                    <a:pt x="6350" y="30480"/>
                  </a:lnTo>
                  <a:close/>
                </a:path>
                <a:path w="6350" h="697229">
                  <a:moveTo>
                    <a:pt x="6350" y="33020"/>
                  </a:moveTo>
                  <a:lnTo>
                    <a:pt x="0" y="33020"/>
                  </a:lnTo>
                  <a:lnTo>
                    <a:pt x="0" y="36830"/>
                  </a:lnTo>
                  <a:lnTo>
                    <a:pt x="6350" y="36830"/>
                  </a:lnTo>
                  <a:lnTo>
                    <a:pt x="6350" y="33020"/>
                  </a:lnTo>
                  <a:close/>
                </a:path>
                <a:path w="6350" h="697229">
                  <a:moveTo>
                    <a:pt x="6350" y="36830"/>
                  </a:moveTo>
                  <a:lnTo>
                    <a:pt x="0" y="36830"/>
                  </a:lnTo>
                  <a:lnTo>
                    <a:pt x="0" y="39370"/>
                  </a:lnTo>
                  <a:lnTo>
                    <a:pt x="6350" y="39370"/>
                  </a:lnTo>
                  <a:lnTo>
                    <a:pt x="6350" y="36830"/>
                  </a:lnTo>
                  <a:close/>
                </a:path>
                <a:path w="6350" h="697229">
                  <a:moveTo>
                    <a:pt x="6350" y="39370"/>
                  </a:moveTo>
                  <a:lnTo>
                    <a:pt x="0" y="39370"/>
                  </a:lnTo>
                  <a:lnTo>
                    <a:pt x="0" y="43180"/>
                  </a:lnTo>
                  <a:lnTo>
                    <a:pt x="6350" y="43180"/>
                  </a:lnTo>
                  <a:lnTo>
                    <a:pt x="6350" y="39370"/>
                  </a:lnTo>
                  <a:close/>
                </a:path>
                <a:path w="6350" h="697229">
                  <a:moveTo>
                    <a:pt x="6350" y="43180"/>
                  </a:moveTo>
                  <a:lnTo>
                    <a:pt x="0" y="43180"/>
                  </a:lnTo>
                  <a:lnTo>
                    <a:pt x="0" y="45720"/>
                  </a:lnTo>
                  <a:lnTo>
                    <a:pt x="6350" y="45720"/>
                  </a:lnTo>
                  <a:lnTo>
                    <a:pt x="6350" y="43180"/>
                  </a:lnTo>
                  <a:close/>
                </a:path>
                <a:path w="6350" h="697229">
                  <a:moveTo>
                    <a:pt x="6350" y="45720"/>
                  </a:moveTo>
                  <a:lnTo>
                    <a:pt x="0" y="45720"/>
                  </a:lnTo>
                  <a:lnTo>
                    <a:pt x="0" y="49530"/>
                  </a:lnTo>
                  <a:lnTo>
                    <a:pt x="6350" y="49530"/>
                  </a:lnTo>
                  <a:lnTo>
                    <a:pt x="6350" y="45720"/>
                  </a:lnTo>
                  <a:close/>
                </a:path>
                <a:path w="6350" h="697229">
                  <a:moveTo>
                    <a:pt x="6350" y="49530"/>
                  </a:moveTo>
                  <a:lnTo>
                    <a:pt x="0" y="49530"/>
                  </a:lnTo>
                  <a:lnTo>
                    <a:pt x="0" y="52070"/>
                  </a:lnTo>
                  <a:lnTo>
                    <a:pt x="6350" y="52070"/>
                  </a:lnTo>
                  <a:lnTo>
                    <a:pt x="6350" y="49530"/>
                  </a:lnTo>
                  <a:close/>
                </a:path>
                <a:path w="6350" h="697229">
                  <a:moveTo>
                    <a:pt x="6350" y="52070"/>
                  </a:moveTo>
                  <a:lnTo>
                    <a:pt x="0" y="52070"/>
                  </a:lnTo>
                  <a:lnTo>
                    <a:pt x="0" y="58420"/>
                  </a:lnTo>
                  <a:lnTo>
                    <a:pt x="6350" y="58420"/>
                  </a:lnTo>
                  <a:lnTo>
                    <a:pt x="6350" y="52070"/>
                  </a:lnTo>
                  <a:close/>
                </a:path>
                <a:path w="6350" h="697229">
                  <a:moveTo>
                    <a:pt x="6350" y="58420"/>
                  </a:moveTo>
                  <a:lnTo>
                    <a:pt x="0" y="58420"/>
                  </a:lnTo>
                  <a:lnTo>
                    <a:pt x="0" y="62230"/>
                  </a:lnTo>
                  <a:lnTo>
                    <a:pt x="6350" y="62230"/>
                  </a:lnTo>
                  <a:lnTo>
                    <a:pt x="6350" y="58420"/>
                  </a:lnTo>
                  <a:close/>
                </a:path>
                <a:path w="6350" h="697229">
                  <a:moveTo>
                    <a:pt x="6350" y="62230"/>
                  </a:moveTo>
                  <a:lnTo>
                    <a:pt x="0" y="62230"/>
                  </a:lnTo>
                  <a:lnTo>
                    <a:pt x="0" y="68580"/>
                  </a:lnTo>
                  <a:lnTo>
                    <a:pt x="6350" y="68580"/>
                  </a:lnTo>
                  <a:lnTo>
                    <a:pt x="6350" y="62230"/>
                  </a:lnTo>
                  <a:close/>
                </a:path>
                <a:path w="6350" h="697229">
                  <a:moveTo>
                    <a:pt x="6350" y="68580"/>
                  </a:moveTo>
                  <a:lnTo>
                    <a:pt x="0" y="68580"/>
                  </a:lnTo>
                  <a:lnTo>
                    <a:pt x="0" y="71120"/>
                  </a:lnTo>
                  <a:lnTo>
                    <a:pt x="6350" y="71120"/>
                  </a:lnTo>
                  <a:lnTo>
                    <a:pt x="6350" y="68580"/>
                  </a:lnTo>
                  <a:close/>
                </a:path>
                <a:path w="6350" h="697229">
                  <a:moveTo>
                    <a:pt x="6350" y="71120"/>
                  </a:moveTo>
                  <a:lnTo>
                    <a:pt x="0" y="71120"/>
                  </a:lnTo>
                  <a:lnTo>
                    <a:pt x="0" y="74930"/>
                  </a:lnTo>
                  <a:lnTo>
                    <a:pt x="6350" y="74930"/>
                  </a:lnTo>
                  <a:lnTo>
                    <a:pt x="6350" y="71120"/>
                  </a:lnTo>
                  <a:close/>
                </a:path>
                <a:path w="6350" h="697229">
                  <a:moveTo>
                    <a:pt x="6350" y="74930"/>
                  </a:moveTo>
                  <a:lnTo>
                    <a:pt x="0" y="74930"/>
                  </a:lnTo>
                  <a:lnTo>
                    <a:pt x="0" y="81280"/>
                  </a:lnTo>
                  <a:lnTo>
                    <a:pt x="6350" y="81280"/>
                  </a:lnTo>
                  <a:lnTo>
                    <a:pt x="6350" y="74930"/>
                  </a:lnTo>
                  <a:close/>
                </a:path>
                <a:path w="6350" h="697229">
                  <a:moveTo>
                    <a:pt x="6350" y="81280"/>
                  </a:moveTo>
                  <a:lnTo>
                    <a:pt x="0" y="81280"/>
                  </a:lnTo>
                  <a:lnTo>
                    <a:pt x="0" y="83820"/>
                  </a:lnTo>
                  <a:lnTo>
                    <a:pt x="6350" y="83820"/>
                  </a:lnTo>
                  <a:lnTo>
                    <a:pt x="6350" y="81280"/>
                  </a:lnTo>
                  <a:close/>
                </a:path>
                <a:path w="6350" h="697229">
                  <a:moveTo>
                    <a:pt x="6350" y="83820"/>
                  </a:moveTo>
                  <a:lnTo>
                    <a:pt x="0" y="83820"/>
                  </a:lnTo>
                  <a:lnTo>
                    <a:pt x="0" y="87630"/>
                  </a:lnTo>
                  <a:lnTo>
                    <a:pt x="6350" y="87630"/>
                  </a:lnTo>
                  <a:lnTo>
                    <a:pt x="6350" y="83820"/>
                  </a:lnTo>
                  <a:close/>
                </a:path>
                <a:path w="6350" h="697229">
                  <a:moveTo>
                    <a:pt x="6350" y="87630"/>
                  </a:moveTo>
                  <a:lnTo>
                    <a:pt x="0" y="87630"/>
                  </a:lnTo>
                  <a:lnTo>
                    <a:pt x="0" y="93980"/>
                  </a:lnTo>
                  <a:lnTo>
                    <a:pt x="6350" y="93980"/>
                  </a:lnTo>
                  <a:lnTo>
                    <a:pt x="6350" y="87630"/>
                  </a:lnTo>
                  <a:close/>
                </a:path>
                <a:path w="6350" h="697229">
                  <a:moveTo>
                    <a:pt x="6350" y="93980"/>
                  </a:moveTo>
                  <a:lnTo>
                    <a:pt x="0" y="93980"/>
                  </a:lnTo>
                  <a:lnTo>
                    <a:pt x="0" y="96520"/>
                  </a:lnTo>
                  <a:lnTo>
                    <a:pt x="6350" y="96520"/>
                  </a:lnTo>
                  <a:lnTo>
                    <a:pt x="6350" y="93980"/>
                  </a:lnTo>
                  <a:close/>
                </a:path>
                <a:path w="6350" h="697229">
                  <a:moveTo>
                    <a:pt x="6350" y="96520"/>
                  </a:moveTo>
                  <a:lnTo>
                    <a:pt x="0" y="96520"/>
                  </a:lnTo>
                  <a:lnTo>
                    <a:pt x="0" y="100330"/>
                  </a:lnTo>
                  <a:lnTo>
                    <a:pt x="6350" y="100330"/>
                  </a:lnTo>
                  <a:lnTo>
                    <a:pt x="6350" y="96520"/>
                  </a:lnTo>
                  <a:close/>
                </a:path>
                <a:path w="6350" h="697229">
                  <a:moveTo>
                    <a:pt x="6350" y="100330"/>
                  </a:moveTo>
                  <a:lnTo>
                    <a:pt x="0" y="100330"/>
                  </a:lnTo>
                  <a:lnTo>
                    <a:pt x="0" y="102870"/>
                  </a:lnTo>
                  <a:lnTo>
                    <a:pt x="6350" y="102870"/>
                  </a:lnTo>
                  <a:lnTo>
                    <a:pt x="6350" y="100330"/>
                  </a:lnTo>
                  <a:close/>
                </a:path>
                <a:path w="6350" h="697229">
                  <a:moveTo>
                    <a:pt x="6350" y="102870"/>
                  </a:moveTo>
                  <a:lnTo>
                    <a:pt x="0" y="102870"/>
                  </a:lnTo>
                  <a:lnTo>
                    <a:pt x="0" y="106680"/>
                  </a:lnTo>
                  <a:lnTo>
                    <a:pt x="6350" y="106680"/>
                  </a:lnTo>
                  <a:lnTo>
                    <a:pt x="6350" y="102870"/>
                  </a:lnTo>
                  <a:close/>
                </a:path>
                <a:path w="6350" h="697229">
                  <a:moveTo>
                    <a:pt x="6350" y="106680"/>
                  </a:moveTo>
                  <a:lnTo>
                    <a:pt x="0" y="106680"/>
                  </a:lnTo>
                  <a:lnTo>
                    <a:pt x="0" y="109220"/>
                  </a:lnTo>
                  <a:lnTo>
                    <a:pt x="6350" y="109220"/>
                  </a:lnTo>
                  <a:lnTo>
                    <a:pt x="6350" y="106680"/>
                  </a:lnTo>
                  <a:close/>
                </a:path>
                <a:path w="6350" h="697229">
                  <a:moveTo>
                    <a:pt x="6350" y="109220"/>
                  </a:moveTo>
                  <a:lnTo>
                    <a:pt x="0" y="109220"/>
                  </a:lnTo>
                  <a:lnTo>
                    <a:pt x="0" y="113030"/>
                  </a:lnTo>
                  <a:lnTo>
                    <a:pt x="6350" y="113030"/>
                  </a:lnTo>
                  <a:lnTo>
                    <a:pt x="6350" y="109220"/>
                  </a:lnTo>
                  <a:close/>
                </a:path>
                <a:path w="6350" h="697229">
                  <a:moveTo>
                    <a:pt x="6350" y="113030"/>
                  </a:moveTo>
                  <a:lnTo>
                    <a:pt x="0" y="113030"/>
                  </a:lnTo>
                  <a:lnTo>
                    <a:pt x="0" y="115570"/>
                  </a:lnTo>
                  <a:lnTo>
                    <a:pt x="6350" y="115570"/>
                  </a:lnTo>
                  <a:lnTo>
                    <a:pt x="6350" y="113030"/>
                  </a:lnTo>
                  <a:close/>
                </a:path>
                <a:path w="6350" h="697229">
                  <a:moveTo>
                    <a:pt x="6350" y="115570"/>
                  </a:moveTo>
                  <a:lnTo>
                    <a:pt x="0" y="115570"/>
                  </a:lnTo>
                  <a:lnTo>
                    <a:pt x="0" y="119380"/>
                  </a:lnTo>
                  <a:lnTo>
                    <a:pt x="6350" y="119380"/>
                  </a:lnTo>
                  <a:lnTo>
                    <a:pt x="6350" y="115570"/>
                  </a:lnTo>
                  <a:close/>
                </a:path>
                <a:path w="6350" h="697229">
                  <a:moveTo>
                    <a:pt x="6350" y="119380"/>
                  </a:moveTo>
                  <a:lnTo>
                    <a:pt x="0" y="119380"/>
                  </a:lnTo>
                  <a:lnTo>
                    <a:pt x="0" y="121920"/>
                  </a:lnTo>
                  <a:lnTo>
                    <a:pt x="6350" y="121920"/>
                  </a:lnTo>
                  <a:lnTo>
                    <a:pt x="6350" y="119380"/>
                  </a:lnTo>
                  <a:close/>
                </a:path>
                <a:path w="6350" h="697229">
                  <a:moveTo>
                    <a:pt x="6350" y="121920"/>
                  </a:moveTo>
                  <a:lnTo>
                    <a:pt x="0" y="121920"/>
                  </a:lnTo>
                  <a:lnTo>
                    <a:pt x="0" y="125730"/>
                  </a:lnTo>
                  <a:lnTo>
                    <a:pt x="6350" y="125730"/>
                  </a:lnTo>
                  <a:lnTo>
                    <a:pt x="6350" y="121920"/>
                  </a:lnTo>
                  <a:close/>
                </a:path>
                <a:path w="6350" h="697229">
                  <a:moveTo>
                    <a:pt x="6350" y="125730"/>
                  </a:moveTo>
                  <a:lnTo>
                    <a:pt x="0" y="125730"/>
                  </a:lnTo>
                  <a:lnTo>
                    <a:pt x="0" y="128270"/>
                  </a:lnTo>
                  <a:lnTo>
                    <a:pt x="6350" y="128270"/>
                  </a:lnTo>
                  <a:lnTo>
                    <a:pt x="6350" y="125730"/>
                  </a:lnTo>
                  <a:close/>
                </a:path>
                <a:path w="6350" h="697229">
                  <a:moveTo>
                    <a:pt x="6350" y="128270"/>
                  </a:moveTo>
                  <a:lnTo>
                    <a:pt x="0" y="128270"/>
                  </a:lnTo>
                  <a:lnTo>
                    <a:pt x="0" y="134620"/>
                  </a:lnTo>
                  <a:lnTo>
                    <a:pt x="6350" y="134620"/>
                  </a:lnTo>
                  <a:lnTo>
                    <a:pt x="6350" y="128270"/>
                  </a:lnTo>
                  <a:close/>
                </a:path>
                <a:path w="6350" h="697229">
                  <a:moveTo>
                    <a:pt x="6350" y="134620"/>
                  </a:moveTo>
                  <a:lnTo>
                    <a:pt x="0" y="134620"/>
                  </a:lnTo>
                  <a:lnTo>
                    <a:pt x="0" y="138430"/>
                  </a:lnTo>
                  <a:lnTo>
                    <a:pt x="6350" y="138430"/>
                  </a:lnTo>
                  <a:lnTo>
                    <a:pt x="6350" y="134620"/>
                  </a:lnTo>
                  <a:close/>
                </a:path>
                <a:path w="6350" h="697229">
                  <a:moveTo>
                    <a:pt x="6350" y="138430"/>
                  </a:moveTo>
                  <a:lnTo>
                    <a:pt x="0" y="138430"/>
                  </a:lnTo>
                  <a:lnTo>
                    <a:pt x="0" y="140970"/>
                  </a:lnTo>
                  <a:lnTo>
                    <a:pt x="6350" y="140970"/>
                  </a:lnTo>
                  <a:lnTo>
                    <a:pt x="6350" y="138430"/>
                  </a:lnTo>
                  <a:close/>
                </a:path>
                <a:path w="6350" h="697229">
                  <a:moveTo>
                    <a:pt x="6350" y="140970"/>
                  </a:moveTo>
                  <a:lnTo>
                    <a:pt x="0" y="140970"/>
                  </a:lnTo>
                  <a:lnTo>
                    <a:pt x="0" y="144780"/>
                  </a:lnTo>
                  <a:lnTo>
                    <a:pt x="6350" y="144780"/>
                  </a:lnTo>
                  <a:lnTo>
                    <a:pt x="6350" y="140970"/>
                  </a:lnTo>
                  <a:close/>
                </a:path>
                <a:path w="6350" h="697229">
                  <a:moveTo>
                    <a:pt x="6350" y="144780"/>
                  </a:moveTo>
                  <a:lnTo>
                    <a:pt x="0" y="144780"/>
                  </a:lnTo>
                  <a:lnTo>
                    <a:pt x="0" y="147320"/>
                  </a:lnTo>
                  <a:lnTo>
                    <a:pt x="6350" y="147320"/>
                  </a:lnTo>
                  <a:lnTo>
                    <a:pt x="6350" y="144780"/>
                  </a:lnTo>
                  <a:close/>
                </a:path>
                <a:path w="6350" h="697229">
                  <a:moveTo>
                    <a:pt x="6350" y="147320"/>
                  </a:moveTo>
                  <a:lnTo>
                    <a:pt x="0" y="147320"/>
                  </a:lnTo>
                  <a:lnTo>
                    <a:pt x="0" y="153670"/>
                  </a:lnTo>
                  <a:lnTo>
                    <a:pt x="6350" y="153670"/>
                  </a:lnTo>
                  <a:lnTo>
                    <a:pt x="6350" y="147320"/>
                  </a:lnTo>
                  <a:close/>
                </a:path>
                <a:path w="6350" h="697229">
                  <a:moveTo>
                    <a:pt x="6350" y="153670"/>
                  </a:moveTo>
                  <a:lnTo>
                    <a:pt x="0" y="153670"/>
                  </a:lnTo>
                  <a:lnTo>
                    <a:pt x="0" y="157480"/>
                  </a:lnTo>
                  <a:lnTo>
                    <a:pt x="6350" y="157480"/>
                  </a:lnTo>
                  <a:lnTo>
                    <a:pt x="6350" y="153670"/>
                  </a:lnTo>
                  <a:close/>
                </a:path>
                <a:path w="6350" h="697229">
                  <a:moveTo>
                    <a:pt x="6350" y="157480"/>
                  </a:moveTo>
                  <a:lnTo>
                    <a:pt x="0" y="157480"/>
                  </a:lnTo>
                  <a:lnTo>
                    <a:pt x="0" y="166370"/>
                  </a:lnTo>
                  <a:lnTo>
                    <a:pt x="6350" y="166370"/>
                  </a:lnTo>
                  <a:lnTo>
                    <a:pt x="6350" y="157480"/>
                  </a:lnTo>
                  <a:close/>
                </a:path>
                <a:path w="6350" h="697229">
                  <a:moveTo>
                    <a:pt x="6350" y="166370"/>
                  </a:moveTo>
                  <a:lnTo>
                    <a:pt x="0" y="166370"/>
                  </a:lnTo>
                  <a:lnTo>
                    <a:pt x="0" y="170180"/>
                  </a:lnTo>
                  <a:lnTo>
                    <a:pt x="6350" y="170180"/>
                  </a:lnTo>
                  <a:lnTo>
                    <a:pt x="6350" y="166370"/>
                  </a:lnTo>
                  <a:close/>
                </a:path>
                <a:path w="6350" h="697229">
                  <a:moveTo>
                    <a:pt x="6350" y="170180"/>
                  </a:moveTo>
                  <a:lnTo>
                    <a:pt x="0" y="170180"/>
                  </a:lnTo>
                  <a:lnTo>
                    <a:pt x="0" y="172720"/>
                  </a:lnTo>
                  <a:lnTo>
                    <a:pt x="6350" y="172720"/>
                  </a:lnTo>
                  <a:lnTo>
                    <a:pt x="6350" y="170180"/>
                  </a:lnTo>
                  <a:close/>
                </a:path>
                <a:path w="6350" h="697229">
                  <a:moveTo>
                    <a:pt x="6350" y="172720"/>
                  </a:moveTo>
                  <a:lnTo>
                    <a:pt x="0" y="172720"/>
                  </a:lnTo>
                  <a:lnTo>
                    <a:pt x="0" y="176530"/>
                  </a:lnTo>
                  <a:lnTo>
                    <a:pt x="6350" y="176530"/>
                  </a:lnTo>
                  <a:lnTo>
                    <a:pt x="6350" y="172720"/>
                  </a:lnTo>
                  <a:close/>
                </a:path>
                <a:path w="6350" h="697229">
                  <a:moveTo>
                    <a:pt x="6350" y="176530"/>
                  </a:moveTo>
                  <a:lnTo>
                    <a:pt x="0" y="176530"/>
                  </a:lnTo>
                  <a:lnTo>
                    <a:pt x="0" y="179070"/>
                  </a:lnTo>
                  <a:lnTo>
                    <a:pt x="6350" y="179070"/>
                  </a:lnTo>
                  <a:lnTo>
                    <a:pt x="6350" y="176530"/>
                  </a:lnTo>
                  <a:close/>
                </a:path>
                <a:path w="6350" h="697229">
                  <a:moveTo>
                    <a:pt x="6350" y="179070"/>
                  </a:moveTo>
                  <a:lnTo>
                    <a:pt x="0" y="179070"/>
                  </a:lnTo>
                  <a:lnTo>
                    <a:pt x="0" y="182880"/>
                  </a:lnTo>
                  <a:lnTo>
                    <a:pt x="6350" y="182880"/>
                  </a:lnTo>
                  <a:lnTo>
                    <a:pt x="6350" y="179070"/>
                  </a:lnTo>
                  <a:close/>
                </a:path>
                <a:path w="6350" h="697229">
                  <a:moveTo>
                    <a:pt x="6350" y="182880"/>
                  </a:moveTo>
                  <a:lnTo>
                    <a:pt x="0" y="182880"/>
                  </a:lnTo>
                  <a:lnTo>
                    <a:pt x="0" y="185420"/>
                  </a:lnTo>
                  <a:lnTo>
                    <a:pt x="6350" y="185420"/>
                  </a:lnTo>
                  <a:lnTo>
                    <a:pt x="6350" y="182880"/>
                  </a:lnTo>
                  <a:close/>
                </a:path>
                <a:path w="6350" h="697229">
                  <a:moveTo>
                    <a:pt x="6350" y="185420"/>
                  </a:moveTo>
                  <a:lnTo>
                    <a:pt x="0" y="185420"/>
                  </a:lnTo>
                  <a:lnTo>
                    <a:pt x="0" y="189230"/>
                  </a:lnTo>
                  <a:lnTo>
                    <a:pt x="6350" y="189230"/>
                  </a:lnTo>
                  <a:lnTo>
                    <a:pt x="6350" y="185420"/>
                  </a:lnTo>
                  <a:close/>
                </a:path>
                <a:path w="6350" h="697229">
                  <a:moveTo>
                    <a:pt x="6350" y="189230"/>
                  </a:moveTo>
                  <a:lnTo>
                    <a:pt x="0" y="189230"/>
                  </a:lnTo>
                  <a:lnTo>
                    <a:pt x="0" y="191770"/>
                  </a:lnTo>
                  <a:lnTo>
                    <a:pt x="6350" y="191770"/>
                  </a:lnTo>
                  <a:lnTo>
                    <a:pt x="6350" y="189230"/>
                  </a:lnTo>
                  <a:close/>
                </a:path>
                <a:path w="6350" h="697229">
                  <a:moveTo>
                    <a:pt x="6350" y="191770"/>
                  </a:moveTo>
                  <a:lnTo>
                    <a:pt x="0" y="191770"/>
                  </a:lnTo>
                  <a:lnTo>
                    <a:pt x="0" y="195580"/>
                  </a:lnTo>
                  <a:lnTo>
                    <a:pt x="6350" y="195580"/>
                  </a:lnTo>
                  <a:lnTo>
                    <a:pt x="6350" y="191770"/>
                  </a:lnTo>
                  <a:close/>
                </a:path>
                <a:path w="6350" h="697229">
                  <a:moveTo>
                    <a:pt x="6350" y="195580"/>
                  </a:moveTo>
                  <a:lnTo>
                    <a:pt x="0" y="195580"/>
                  </a:lnTo>
                  <a:lnTo>
                    <a:pt x="0" y="198120"/>
                  </a:lnTo>
                  <a:lnTo>
                    <a:pt x="6350" y="198120"/>
                  </a:lnTo>
                  <a:lnTo>
                    <a:pt x="6350" y="195580"/>
                  </a:lnTo>
                  <a:close/>
                </a:path>
                <a:path w="6350" h="697229">
                  <a:moveTo>
                    <a:pt x="6350" y="198120"/>
                  </a:moveTo>
                  <a:lnTo>
                    <a:pt x="0" y="198120"/>
                  </a:lnTo>
                  <a:lnTo>
                    <a:pt x="0" y="201930"/>
                  </a:lnTo>
                  <a:lnTo>
                    <a:pt x="6350" y="201930"/>
                  </a:lnTo>
                  <a:lnTo>
                    <a:pt x="6350" y="198120"/>
                  </a:lnTo>
                  <a:close/>
                </a:path>
                <a:path w="6350" h="697229">
                  <a:moveTo>
                    <a:pt x="6350" y="201930"/>
                  </a:moveTo>
                  <a:lnTo>
                    <a:pt x="0" y="201930"/>
                  </a:lnTo>
                  <a:lnTo>
                    <a:pt x="0" y="204470"/>
                  </a:lnTo>
                  <a:lnTo>
                    <a:pt x="6350" y="204470"/>
                  </a:lnTo>
                  <a:lnTo>
                    <a:pt x="6350" y="201930"/>
                  </a:lnTo>
                  <a:close/>
                </a:path>
                <a:path w="6350" h="697229">
                  <a:moveTo>
                    <a:pt x="6350" y="204470"/>
                  </a:moveTo>
                  <a:lnTo>
                    <a:pt x="0" y="204470"/>
                  </a:lnTo>
                  <a:lnTo>
                    <a:pt x="0" y="208280"/>
                  </a:lnTo>
                  <a:lnTo>
                    <a:pt x="6350" y="208280"/>
                  </a:lnTo>
                  <a:lnTo>
                    <a:pt x="6350" y="204470"/>
                  </a:lnTo>
                  <a:close/>
                </a:path>
                <a:path w="6350" h="697229">
                  <a:moveTo>
                    <a:pt x="6350" y="208280"/>
                  </a:moveTo>
                  <a:lnTo>
                    <a:pt x="0" y="208280"/>
                  </a:lnTo>
                  <a:lnTo>
                    <a:pt x="0" y="210820"/>
                  </a:lnTo>
                  <a:lnTo>
                    <a:pt x="6350" y="210820"/>
                  </a:lnTo>
                  <a:lnTo>
                    <a:pt x="6350" y="208280"/>
                  </a:lnTo>
                  <a:close/>
                </a:path>
                <a:path w="6350" h="697229">
                  <a:moveTo>
                    <a:pt x="6350" y="210820"/>
                  </a:moveTo>
                  <a:lnTo>
                    <a:pt x="0" y="210820"/>
                  </a:lnTo>
                  <a:lnTo>
                    <a:pt x="0" y="214630"/>
                  </a:lnTo>
                  <a:lnTo>
                    <a:pt x="6350" y="214630"/>
                  </a:lnTo>
                  <a:lnTo>
                    <a:pt x="6350" y="210820"/>
                  </a:lnTo>
                  <a:close/>
                </a:path>
                <a:path w="6350" h="697229">
                  <a:moveTo>
                    <a:pt x="6350" y="214630"/>
                  </a:moveTo>
                  <a:lnTo>
                    <a:pt x="0" y="214630"/>
                  </a:lnTo>
                  <a:lnTo>
                    <a:pt x="0" y="217170"/>
                  </a:lnTo>
                  <a:lnTo>
                    <a:pt x="6350" y="217170"/>
                  </a:lnTo>
                  <a:lnTo>
                    <a:pt x="6350" y="214630"/>
                  </a:lnTo>
                  <a:close/>
                </a:path>
                <a:path w="6350" h="697229">
                  <a:moveTo>
                    <a:pt x="6350" y="217170"/>
                  </a:moveTo>
                  <a:lnTo>
                    <a:pt x="0" y="217170"/>
                  </a:lnTo>
                  <a:lnTo>
                    <a:pt x="0" y="220980"/>
                  </a:lnTo>
                  <a:lnTo>
                    <a:pt x="6350" y="220980"/>
                  </a:lnTo>
                  <a:lnTo>
                    <a:pt x="6350" y="217170"/>
                  </a:lnTo>
                  <a:close/>
                </a:path>
                <a:path w="6350" h="697229">
                  <a:moveTo>
                    <a:pt x="6350" y="220980"/>
                  </a:moveTo>
                  <a:lnTo>
                    <a:pt x="0" y="220980"/>
                  </a:lnTo>
                  <a:lnTo>
                    <a:pt x="0" y="223520"/>
                  </a:lnTo>
                  <a:lnTo>
                    <a:pt x="6350" y="223520"/>
                  </a:lnTo>
                  <a:lnTo>
                    <a:pt x="6350" y="220980"/>
                  </a:lnTo>
                  <a:close/>
                </a:path>
                <a:path w="6350" h="697229">
                  <a:moveTo>
                    <a:pt x="6350" y="223520"/>
                  </a:moveTo>
                  <a:lnTo>
                    <a:pt x="0" y="223520"/>
                  </a:lnTo>
                  <a:lnTo>
                    <a:pt x="0" y="274320"/>
                  </a:lnTo>
                  <a:lnTo>
                    <a:pt x="6350" y="274320"/>
                  </a:lnTo>
                  <a:lnTo>
                    <a:pt x="6350" y="223520"/>
                  </a:lnTo>
                  <a:close/>
                </a:path>
                <a:path w="6350" h="697229">
                  <a:moveTo>
                    <a:pt x="1269" y="360680"/>
                  </a:moveTo>
                  <a:lnTo>
                    <a:pt x="0" y="360680"/>
                  </a:lnTo>
                  <a:lnTo>
                    <a:pt x="0" y="421640"/>
                  </a:lnTo>
                  <a:lnTo>
                    <a:pt x="6350" y="421640"/>
                  </a:lnTo>
                  <a:lnTo>
                    <a:pt x="6350" y="415290"/>
                  </a:lnTo>
                  <a:lnTo>
                    <a:pt x="5080" y="415290"/>
                  </a:lnTo>
                  <a:lnTo>
                    <a:pt x="5080" y="407670"/>
                  </a:lnTo>
                  <a:lnTo>
                    <a:pt x="3809" y="407670"/>
                  </a:lnTo>
                  <a:lnTo>
                    <a:pt x="3809" y="397510"/>
                  </a:lnTo>
                  <a:lnTo>
                    <a:pt x="2539" y="397510"/>
                  </a:lnTo>
                  <a:lnTo>
                    <a:pt x="2539" y="382270"/>
                  </a:lnTo>
                  <a:lnTo>
                    <a:pt x="1269" y="382270"/>
                  </a:lnTo>
                  <a:lnTo>
                    <a:pt x="1269" y="360680"/>
                  </a:lnTo>
                  <a:close/>
                </a:path>
                <a:path w="6350" h="697229">
                  <a:moveTo>
                    <a:pt x="6350" y="274320"/>
                  </a:moveTo>
                  <a:lnTo>
                    <a:pt x="0" y="274320"/>
                  </a:lnTo>
                  <a:lnTo>
                    <a:pt x="0" y="337820"/>
                  </a:lnTo>
                  <a:lnTo>
                    <a:pt x="1269" y="337820"/>
                  </a:lnTo>
                  <a:lnTo>
                    <a:pt x="1269" y="316230"/>
                  </a:lnTo>
                  <a:lnTo>
                    <a:pt x="2539" y="316230"/>
                  </a:lnTo>
                  <a:lnTo>
                    <a:pt x="2539" y="302260"/>
                  </a:lnTo>
                  <a:lnTo>
                    <a:pt x="3809" y="302260"/>
                  </a:lnTo>
                  <a:lnTo>
                    <a:pt x="3810" y="292100"/>
                  </a:lnTo>
                  <a:lnTo>
                    <a:pt x="5080" y="292100"/>
                  </a:lnTo>
                  <a:lnTo>
                    <a:pt x="5080" y="284480"/>
                  </a:lnTo>
                  <a:lnTo>
                    <a:pt x="6350" y="284480"/>
                  </a:lnTo>
                  <a:lnTo>
                    <a:pt x="6350" y="274320"/>
                  </a:lnTo>
                  <a:close/>
                </a:path>
                <a:path w="6350" h="697229">
                  <a:moveTo>
                    <a:pt x="6350" y="421640"/>
                  </a:moveTo>
                  <a:lnTo>
                    <a:pt x="0" y="421640"/>
                  </a:lnTo>
                  <a:lnTo>
                    <a:pt x="0" y="426720"/>
                  </a:lnTo>
                  <a:lnTo>
                    <a:pt x="6350" y="426720"/>
                  </a:lnTo>
                  <a:lnTo>
                    <a:pt x="6350" y="421640"/>
                  </a:lnTo>
                  <a:close/>
                </a:path>
                <a:path w="6350" h="697229">
                  <a:moveTo>
                    <a:pt x="6350" y="694690"/>
                  </a:moveTo>
                  <a:lnTo>
                    <a:pt x="5079" y="694690"/>
                  </a:lnTo>
                  <a:lnTo>
                    <a:pt x="5079" y="697230"/>
                  </a:lnTo>
                  <a:lnTo>
                    <a:pt x="6350" y="697230"/>
                  </a:lnTo>
                  <a:lnTo>
                    <a:pt x="6350" y="694690"/>
                  </a:lnTo>
                  <a:close/>
                </a:path>
                <a:path w="6350" h="697229">
                  <a:moveTo>
                    <a:pt x="6350" y="692150"/>
                  </a:moveTo>
                  <a:lnTo>
                    <a:pt x="0" y="692150"/>
                  </a:lnTo>
                  <a:lnTo>
                    <a:pt x="0" y="693420"/>
                  </a:lnTo>
                  <a:lnTo>
                    <a:pt x="6350" y="693420"/>
                  </a:lnTo>
                  <a:lnTo>
                    <a:pt x="6350" y="692150"/>
                  </a:lnTo>
                  <a:close/>
                </a:path>
                <a:path w="6350" h="697229">
                  <a:moveTo>
                    <a:pt x="6350" y="688340"/>
                  </a:moveTo>
                  <a:lnTo>
                    <a:pt x="0" y="688340"/>
                  </a:lnTo>
                  <a:lnTo>
                    <a:pt x="0" y="690880"/>
                  </a:lnTo>
                  <a:lnTo>
                    <a:pt x="6350" y="690880"/>
                  </a:lnTo>
                  <a:lnTo>
                    <a:pt x="6350" y="688340"/>
                  </a:lnTo>
                  <a:close/>
                </a:path>
                <a:path w="6350" h="697229">
                  <a:moveTo>
                    <a:pt x="6350" y="685800"/>
                  </a:moveTo>
                  <a:lnTo>
                    <a:pt x="0" y="685800"/>
                  </a:lnTo>
                  <a:lnTo>
                    <a:pt x="0" y="687070"/>
                  </a:lnTo>
                  <a:lnTo>
                    <a:pt x="6350" y="687070"/>
                  </a:lnTo>
                  <a:lnTo>
                    <a:pt x="6350" y="685800"/>
                  </a:lnTo>
                  <a:close/>
                </a:path>
                <a:path w="6350" h="697229">
                  <a:moveTo>
                    <a:pt x="6350" y="681990"/>
                  </a:moveTo>
                  <a:lnTo>
                    <a:pt x="0" y="681990"/>
                  </a:lnTo>
                  <a:lnTo>
                    <a:pt x="0" y="684530"/>
                  </a:lnTo>
                  <a:lnTo>
                    <a:pt x="6350" y="684530"/>
                  </a:lnTo>
                  <a:lnTo>
                    <a:pt x="6350" y="681990"/>
                  </a:lnTo>
                  <a:close/>
                </a:path>
                <a:path w="6350" h="697229">
                  <a:moveTo>
                    <a:pt x="6350" y="679450"/>
                  </a:moveTo>
                  <a:lnTo>
                    <a:pt x="0" y="679450"/>
                  </a:lnTo>
                  <a:lnTo>
                    <a:pt x="0" y="680720"/>
                  </a:lnTo>
                  <a:lnTo>
                    <a:pt x="6350" y="680720"/>
                  </a:lnTo>
                  <a:lnTo>
                    <a:pt x="6350" y="679450"/>
                  </a:lnTo>
                  <a:close/>
                </a:path>
                <a:path w="6350" h="697229">
                  <a:moveTo>
                    <a:pt x="6350" y="675640"/>
                  </a:moveTo>
                  <a:lnTo>
                    <a:pt x="0" y="675640"/>
                  </a:lnTo>
                  <a:lnTo>
                    <a:pt x="0" y="678180"/>
                  </a:lnTo>
                  <a:lnTo>
                    <a:pt x="6350" y="678180"/>
                  </a:lnTo>
                  <a:lnTo>
                    <a:pt x="6350" y="675640"/>
                  </a:lnTo>
                  <a:close/>
                </a:path>
                <a:path w="6350" h="697229">
                  <a:moveTo>
                    <a:pt x="6350" y="673100"/>
                  </a:moveTo>
                  <a:lnTo>
                    <a:pt x="0" y="673100"/>
                  </a:lnTo>
                  <a:lnTo>
                    <a:pt x="0" y="674370"/>
                  </a:lnTo>
                  <a:lnTo>
                    <a:pt x="6350" y="674370"/>
                  </a:lnTo>
                  <a:lnTo>
                    <a:pt x="6350" y="673100"/>
                  </a:lnTo>
                  <a:close/>
                </a:path>
                <a:path w="6350" h="697229">
                  <a:moveTo>
                    <a:pt x="6350" y="669290"/>
                  </a:moveTo>
                  <a:lnTo>
                    <a:pt x="0" y="669290"/>
                  </a:lnTo>
                  <a:lnTo>
                    <a:pt x="0" y="671830"/>
                  </a:lnTo>
                  <a:lnTo>
                    <a:pt x="6350" y="671830"/>
                  </a:lnTo>
                  <a:lnTo>
                    <a:pt x="6350" y="669290"/>
                  </a:lnTo>
                  <a:close/>
                </a:path>
                <a:path w="6350" h="697229">
                  <a:moveTo>
                    <a:pt x="6350" y="666750"/>
                  </a:moveTo>
                  <a:lnTo>
                    <a:pt x="0" y="666750"/>
                  </a:lnTo>
                  <a:lnTo>
                    <a:pt x="0" y="668020"/>
                  </a:lnTo>
                  <a:lnTo>
                    <a:pt x="6350" y="668020"/>
                  </a:lnTo>
                  <a:lnTo>
                    <a:pt x="6350" y="666750"/>
                  </a:lnTo>
                  <a:close/>
                </a:path>
                <a:path w="6350" h="697229">
                  <a:moveTo>
                    <a:pt x="6350" y="662940"/>
                  </a:moveTo>
                  <a:lnTo>
                    <a:pt x="0" y="662940"/>
                  </a:lnTo>
                  <a:lnTo>
                    <a:pt x="0" y="665480"/>
                  </a:lnTo>
                  <a:lnTo>
                    <a:pt x="6350" y="665480"/>
                  </a:lnTo>
                  <a:lnTo>
                    <a:pt x="6350" y="662940"/>
                  </a:lnTo>
                  <a:close/>
                </a:path>
                <a:path w="6350" h="697229">
                  <a:moveTo>
                    <a:pt x="6350" y="660400"/>
                  </a:moveTo>
                  <a:lnTo>
                    <a:pt x="0" y="660400"/>
                  </a:lnTo>
                  <a:lnTo>
                    <a:pt x="0" y="661670"/>
                  </a:lnTo>
                  <a:lnTo>
                    <a:pt x="6350" y="661670"/>
                  </a:lnTo>
                  <a:lnTo>
                    <a:pt x="6350" y="660400"/>
                  </a:lnTo>
                  <a:close/>
                </a:path>
                <a:path w="6350" h="697229">
                  <a:moveTo>
                    <a:pt x="6350" y="656590"/>
                  </a:moveTo>
                  <a:lnTo>
                    <a:pt x="0" y="656590"/>
                  </a:lnTo>
                  <a:lnTo>
                    <a:pt x="0" y="659130"/>
                  </a:lnTo>
                  <a:lnTo>
                    <a:pt x="6350" y="659130"/>
                  </a:lnTo>
                  <a:lnTo>
                    <a:pt x="6350" y="656590"/>
                  </a:lnTo>
                  <a:close/>
                </a:path>
                <a:path w="6350" h="697229">
                  <a:moveTo>
                    <a:pt x="6350" y="654050"/>
                  </a:moveTo>
                  <a:lnTo>
                    <a:pt x="0" y="654050"/>
                  </a:lnTo>
                  <a:lnTo>
                    <a:pt x="0" y="655320"/>
                  </a:lnTo>
                  <a:lnTo>
                    <a:pt x="6350" y="655320"/>
                  </a:lnTo>
                  <a:lnTo>
                    <a:pt x="6350" y="654050"/>
                  </a:lnTo>
                  <a:close/>
                </a:path>
                <a:path w="6350" h="697229">
                  <a:moveTo>
                    <a:pt x="6350" y="650240"/>
                  </a:moveTo>
                  <a:lnTo>
                    <a:pt x="0" y="650240"/>
                  </a:lnTo>
                  <a:lnTo>
                    <a:pt x="0" y="652780"/>
                  </a:lnTo>
                  <a:lnTo>
                    <a:pt x="6350" y="652780"/>
                  </a:lnTo>
                  <a:lnTo>
                    <a:pt x="6350" y="650240"/>
                  </a:lnTo>
                  <a:close/>
                </a:path>
                <a:path w="6350" h="697229">
                  <a:moveTo>
                    <a:pt x="6350" y="647700"/>
                  </a:moveTo>
                  <a:lnTo>
                    <a:pt x="0" y="647700"/>
                  </a:lnTo>
                  <a:lnTo>
                    <a:pt x="0" y="648970"/>
                  </a:lnTo>
                  <a:lnTo>
                    <a:pt x="6350" y="648970"/>
                  </a:lnTo>
                  <a:lnTo>
                    <a:pt x="6350" y="647700"/>
                  </a:lnTo>
                  <a:close/>
                </a:path>
                <a:path w="6350" h="697229">
                  <a:moveTo>
                    <a:pt x="6350" y="642620"/>
                  </a:moveTo>
                  <a:lnTo>
                    <a:pt x="0" y="642620"/>
                  </a:lnTo>
                  <a:lnTo>
                    <a:pt x="0" y="646430"/>
                  </a:lnTo>
                  <a:lnTo>
                    <a:pt x="6350" y="646430"/>
                  </a:lnTo>
                  <a:lnTo>
                    <a:pt x="6350" y="642620"/>
                  </a:lnTo>
                  <a:close/>
                </a:path>
                <a:path w="6350" h="697229">
                  <a:moveTo>
                    <a:pt x="6350" y="636270"/>
                  </a:moveTo>
                  <a:lnTo>
                    <a:pt x="0" y="636270"/>
                  </a:lnTo>
                  <a:lnTo>
                    <a:pt x="0" y="641350"/>
                  </a:lnTo>
                  <a:lnTo>
                    <a:pt x="6350" y="641350"/>
                  </a:lnTo>
                  <a:lnTo>
                    <a:pt x="6350" y="636270"/>
                  </a:lnTo>
                  <a:close/>
                </a:path>
                <a:path w="6350" h="697229">
                  <a:moveTo>
                    <a:pt x="6350" y="629920"/>
                  </a:moveTo>
                  <a:lnTo>
                    <a:pt x="0" y="629920"/>
                  </a:lnTo>
                  <a:lnTo>
                    <a:pt x="0" y="635000"/>
                  </a:lnTo>
                  <a:lnTo>
                    <a:pt x="6350" y="635000"/>
                  </a:lnTo>
                  <a:lnTo>
                    <a:pt x="6350" y="629920"/>
                  </a:lnTo>
                  <a:close/>
                </a:path>
                <a:path w="6350" h="697229">
                  <a:moveTo>
                    <a:pt x="6350" y="623570"/>
                  </a:moveTo>
                  <a:lnTo>
                    <a:pt x="0" y="623570"/>
                  </a:lnTo>
                  <a:lnTo>
                    <a:pt x="0" y="628650"/>
                  </a:lnTo>
                  <a:lnTo>
                    <a:pt x="6350" y="628650"/>
                  </a:lnTo>
                  <a:lnTo>
                    <a:pt x="6350" y="623570"/>
                  </a:lnTo>
                  <a:close/>
                </a:path>
                <a:path w="6350" h="697229">
                  <a:moveTo>
                    <a:pt x="6350" y="617220"/>
                  </a:moveTo>
                  <a:lnTo>
                    <a:pt x="0" y="617220"/>
                  </a:lnTo>
                  <a:lnTo>
                    <a:pt x="0" y="622300"/>
                  </a:lnTo>
                  <a:lnTo>
                    <a:pt x="6350" y="622300"/>
                  </a:lnTo>
                  <a:lnTo>
                    <a:pt x="6350" y="617220"/>
                  </a:lnTo>
                  <a:close/>
                </a:path>
                <a:path w="6350" h="697229">
                  <a:moveTo>
                    <a:pt x="6350" y="610870"/>
                  </a:moveTo>
                  <a:lnTo>
                    <a:pt x="0" y="610870"/>
                  </a:lnTo>
                  <a:lnTo>
                    <a:pt x="0" y="615950"/>
                  </a:lnTo>
                  <a:lnTo>
                    <a:pt x="6350" y="615950"/>
                  </a:lnTo>
                  <a:lnTo>
                    <a:pt x="6350" y="610870"/>
                  </a:lnTo>
                  <a:close/>
                </a:path>
                <a:path w="6350" h="697229">
                  <a:moveTo>
                    <a:pt x="6350" y="604520"/>
                  </a:moveTo>
                  <a:lnTo>
                    <a:pt x="0" y="604520"/>
                  </a:lnTo>
                  <a:lnTo>
                    <a:pt x="0" y="609600"/>
                  </a:lnTo>
                  <a:lnTo>
                    <a:pt x="6350" y="609600"/>
                  </a:lnTo>
                  <a:lnTo>
                    <a:pt x="6350" y="604520"/>
                  </a:lnTo>
                  <a:close/>
                </a:path>
                <a:path w="6350" h="697229">
                  <a:moveTo>
                    <a:pt x="6350" y="598170"/>
                  </a:moveTo>
                  <a:lnTo>
                    <a:pt x="0" y="598170"/>
                  </a:lnTo>
                  <a:lnTo>
                    <a:pt x="0" y="603250"/>
                  </a:lnTo>
                  <a:lnTo>
                    <a:pt x="6350" y="603250"/>
                  </a:lnTo>
                  <a:lnTo>
                    <a:pt x="6350" y="598170"/>
                  </a:lnTo>
                  <a:close/>
                </a:path>
                <a:path w="6350" h="697229">
                  <a:moveTo>
                    <a:pt x="6350" y="591820"/>
                  </a:moveTo>
                  <a:lnTo>
                    <a:pt x="0" y="591820"/>
                  </a:lnTo>
                  <a:lnTo>
                    <a:pt x="0" y="596900"/>
                  </a:lnTo>
                  <a:lnTo>
                    <a:pt x="6350" y="596900"/>
                  </a:lnTo>
                  <a:lnTo>
                    <a:pt x="6350" y="591820"/>
                  </a:lnTo>
                  <a:close/>
                </a:path>
                <a:path w="6350" h="697229">
                  <a:moveTo>
                    <a:pt x="6350" y="585470"/>
                  </a:moveTo>
                  <a:lnTo>
                    <a:pt x="0" y="585470"/>
                  </a:lnTo>
                  <a:lnTo>
                    <a:pt x="0" y="590550"/>
                  </a:lnTo>
                  <a:lnTo>
                    <a:pt x="6350" y="590550"/>
                  </a:lnTo>
                  <a:lnTo>
                    <a:pt x="6350" y="585470"/>
                  </a:lnTo>
                  <a:close/>
                </a:path>
                <a:path w="6350" h="697229">
                  <a:moveTo>
                    <a:pt x="6350" y="579120"/>
                  </a:moveTo>
                  <a:lnTo>
                    <a:pt x="0" y="579120"/>
                  </a:lnTo>
                  <a:lnTo>
                    <a:pt x="0" y="584200"/>
                  </a:lnTo>
                  <a:lnTo>
                    <a:pt x="6350" y="584200"/>
                  </a:lnTo>
                  <a:lnTo>
                    <a:pt x="6350" y="579120"/>
                  </a:lnTo>
                  <a:close/>
                </a:path>
                <a:path w="6350" h="697229">
                  <a:moveTo>
                    <a:pt x="6350" y="572770"/>
                  </a:moveTo>
                  <a:lnTo>
                    <a:pt x="0" y="572770"/>
                  </a:lnTo>
                  <a:lnTo>
                    <a:pt x="0" y="577850"/>
                  </a:lnTo>
                  <a:lnTo>
                    <a:pt x="6350" y="577850"/>
                  </a:lnTo>
                  <a:lnTo>
                    <a:pt x="6350" y="572770"/>
                  </a:lnTo>
                  <a:close/>
                </a:path>
                <a:path w="6350" h="697229">
                  <a:moveTo>
                    <a:pt x="6350" y="566420"/>
                  </a:moveTo>
                  <a:lnTo>
                    <a:pt x="0" y="566420"/>
                  </a:lnTo>
                  <a:lnTo>
                    <a:pt x="0" y="571500"/>
                  </a:lnTo>
                  <a:lnTo>
                    <a:pt x="6350" y="571500"/>
                  </a:lnTo>
                  <a:lnTo>
                    <a:pt x="6350" y="566420"/>
                  </a:lnTo>
                  <a:close/>
                </a:path>
                <a:path w="6350" h="697229">
                  <a:moveTo>
                    <a:pt x="6350" y="558800"/>
                  </a:moveTo>
                  <a:lnTo>
                    <a:pt x="0" y="558800"/>
                  </a:lnTo>
                  <a:lnTo>
                    <a:pt x="0" y="565150"/>
                  </a:lnTo>
                  <a:lnTo>
                    <a:pt x="6350" y="565150"/>
                  </a:lnTo>
                  <a:lnTo>
                    <a:pt x="6350" y="558800"/>
                  </a:lnTo>
                  <a:close/>
                </a:path>
                <a:path w="6350" h="697229">
                  <a:moveTo>
                    <a:pt x="6350" y="553720"/>
                  </a:moveTo>
                  <a:lnTo>
                    <a:pt x="0" y="553720"/>
                  </a:lnTo>
                  <a:lnTo>
                    <a:pt x="0" y="557530"/>
                  </a:lnTo>
                  <a:lnTo>
                    <a:pt x="6350" y="557530"/>
                  </a:lnTo>
                  <a:lnTo>
                    <a:pt x="6350" y="553720"/>
                  </a:lnTo>
                  <a:close/>
                </a:path>
                <a:path w="6350" h="697229">
                  <a:moveTo>
                    <a:pt x="6350" y="547370"/>
                  </a:moveTo>
                  <a:lnTo>
                    <a:pt x="0" y="547370"/>
                  </a:lnTo>
                  <a:lnTo>
                    <a:pt x="0" y="552450"/>
                  </a:lnTo>
                  <a:lnTo>
                    <a:pt x="6350" y="552450"/>
                  </a:lnTo>
                  <a:lnTo>
                    <a:pt x="6350" y="547370"/>
                  </a:lnTo>
                  <a:close/>
                </a:path>
                <a:path w="6350" h="697229">
                  <a:moveTo>
                    <a:pt x="6350" y="539750"/>
                  </a:moveTo>
                  <a:lnTo>
                    <a:pt x="0" y="539750"/>
                  </a:lnTo>
                  <a:lnTo>
                    <a:pt x="0" y="546100"/>
                  </a:lnTo>
                  <a:lnTo>
                    <a:pt x="6350" y="546100"/>
                  </a:lnTo>
                  <a:lnTo>
                    <a:pt x="6350" y="539750"/>
                  </a:lnTo>
                  <a:close/>
                </a:path>
                <a:path w="6350" h="697229">
                  <a:moveTo>
                    <a:pt x="6350" y="534670"/>
                  </a:moveTo>
                  <a:lnTo>
                    <a:pt x="0" y="534670"/>
                  </a:lnTo>
                  <a:lnTo>
                    <a:pt x="0" y="538480"/>
                  </a:lnTo>
                  <a:lnTo>
                    <a:pt x="6350" y="538480"/>
                  </a:lnTo>
                  <a:lnTo>
                    <a:pt x="6350" y="534670"/>
                  </a:lnTo>
                  <a:close/>
                </a:path>
                <a:path w="6350" h="697229">
                  <a:moveTo>
                    <a:pt x="6350" y="528320"/>
                  </a:moveTo>
                  <a:lnTo>
                    <a:pt x="0" y="528320"/>
                  </a:lnTo>
                  <a:lnTo>
                    <a:pt x="0" y="533400"/>
                  </a:lnTo>
                  <a:lnTo>
                    <a:pt x="6350" y="533400"/>
                  </a:lnTo>
                  <a:lnTo>
                    <a:pt x="6350" y="528320"/>
                  </a:lnTo>
                  <a:close/>
                </a:path>
                <a:path w="6350" h="697229">
                  <a:moveTo>
                    <a:pt x="6350" y="521970"/>
                  </a:moveTo>
                  <a:lnTo>
                    <a:pt x="0" y="521970"/>
                  </a:lnTo>
                  <a:lnTo>
                    <a:pt x="0" y="527050"/>
                  </a:lnTo>
                  <a:lnTo>
                    <a:pt x="6350" y="527050"/>
                  </a:lnTo>
                  <a:lnTo>
                    <a:pt x="6350" y="521970"/>
                  </a:lnTo>
                  <a:close/>
                </a:path>
                <a:path w="6350" h="697229">
                  <a:moveTo>
                    <a:pt x="6350" y="515620"/>
                  </a:moveTo>
                  <a:lnTo>
                    <a:pt x="0" y="515620"/>
                  </a:lnTo>
                  <a:lnTo>
                    <a:pt x="0" y="520700"/>
                  </a:lnTo>
                  <a:lnTo>
                    <a:pt x="6350" y="520700"/>
                  </a:lnTo>
                  <a:lnTo>
                    <a:pt x="6350" y="515620"/>
                  </a:lnTo>
                  <a:close/>
                </a:path>
                <a:path w="6350" h="697229">
                  <a:moveTo>
                    <a:pt x="6350" y="509270"/>
                  </a:moveTo>
                  <a:lnTo>
                    <a:pt x="0" y="509270"/>
                  </a:lnTo>
                  <a:lnTo>
                    <a:pt x="0" y="514350"/>
                  </a:lnTo>
                  <a:lnTo>
                    <a:pt x="6350" y="514350"/>
                  </a:lnTo>
                  <a:lnTo>
                    <a:pt x="6350" y="509270"/>
                  </a:lnTo>
                  <a:close/>
                </a:path>
                <a:path w="6350" h="697229">
                  <a:moveTo>
                    <a:pt x="6350" y="502920"/>
                  </a:moveTo>
                  <a:lnTo>
                    <a:pt x="0" y="502920"/>
                  </a:lnTo>
                  <a:lnTo>
                    <a:pt x="0" y="508000"/>
                  </a:lnTo>
                  <a:lnTo>
                    <a:pt x="6350" y="508000"/>
                  </a:lnTo>
                  <a:lnTo>
                    <a:pt x="6350" y="502920"/>
                  </a:lnTo>
                  <a:close/>
                </a:path>
                <a:path w="6350" h="697229">
                  <a:moveTo>
                    <a:pt x="6350" y="496570"/>
                  </a:moveTo>
                  <a:lnTo>
                    <a:pt x="0" y="496570"/>
                  </a:lnTo>
                  <a:lnTo>
                    <a:pt x="0" y="501650"/>
                  </a:lnTo>
                  <a:lnTo>
                    <a:pt x="6350" y="501650"/>
                  </a:lnTo>
                  <a:lnTo>
                    <a:pt x="6350" y="496570"/>
                  </a:lnTo>
                  <a:close/>
                </a:path>
                <a:path w="6350" h="697229">
                  <a:moveTo>
                    <a:pt x="6350" y="490220"/>
                  </a:moveTo>
                  <a:lnTo>
                    <a:pt x="0" y="490220"/>
                  </a:lnTo>
                  <a:lnTo>
                    <a:pt x="0" y="495300"/>
                  </a:lnTo>
                  <a:lnTo>
                    <a:pt x="6350" y="495300"/>
                  </a:lnTo>
                  <a:lnTo>
                    <a:pt x="6350" y="490220"/>
                  </a:lnTo>
                  <a:close/>
                </a:path>
                <a:path w="6350" h="697229">
                  <a:moveTo>
                    <a:pt x="6350" y="483870"/>
                  </a:moveTo>
                  <a:lnTo>
                    <a:pt x="0" y="483870"/>
                  </a:lnTo>
                  <a:lnTo>
                    <a:pt x="0" y="488950"/>
                  </a:lnTo>
                  <a:lnTo>
                    <a:pt x="6350" y="488950"/>
                  </a:lnTo>
                  <a:lnTo>
                    <a:pt x="6350" y="483870"/>
                  </a:lnTo>
                  <a:close/>
                </a:path>
                <a:path w="6350" h="697229">
                  <a:moveTo>
                    <a:pt x="6350" y="477520"/>
                  </a:moveTo>
                  <a:lnTo>
                    <a:pt x="0" y="477520"/>
                  </a:lnTo>
                  <a:lnTo>
                    <a:pt x="0" y="482600"/>
                  </a:lnTo>
                  <a:lnTo>
                    <a:pt x="6350" y="482600"/>
                  </a:lnTo>
                  <a:lnTo>
                    <a:pt x="6350" y="477520"/>
                  </a:lnTo>
                  <a:close/>
                </a:path>
                <a:path w="6350" h="697229">
                  <a:moveTo>
                    <a:pt x="6350" y="471170"/>
                  </a:moveTo>
                  <a:lnTo>
                    <a:pt x="0" y="471170"/>
                  </a:lnTo>
                  <a:lnTo>
                    <a:pt x="0" y="476250"/>
                  </a:lnTo>
                  <a:lnTo>
                    <a:pt x="6350" y="476250"/>
                  </a:lnTo>
                  <a:lnTo>
                    <a:pt x="6350" y="471170"/>
                  </a:lnTo>
                  <a:close/>
                </a:path>
                <a:path w="6350" h="697229">
                  <a:moveTo>
                    <a:pt x="6350" y="464820"/>
                  </a:moveTo>
                  <a:lnTo>
                    <a:pt x="0" y="464820"/>
                  </a:lnTo>
                  <a:lnTo>
                    <a:pt x="0" y="469900"/>
                  </a:lnTo>
                  <a:lnTo>
                    <a:pt x="6350" y="469900"/>
                  </a:lnTo>
                  <a:lnTo>
                    <a:pt x="6350" y="464820"/>
                  </a:lnTo>
                  <a:close/>
                </a:path>
                <a:path w="6350" h="697229">
                  <a:moveTo>
                    <a:pt x="6350" y="458470"/>
                  </a:moveTo>
                  <a:lnTo>
                    <a:pt x="0" y="458470"/>
                  </a:lnTo>
                  <a:lnTo>
                    <a:pt x="0" y="463550"/>
                  </a:lnTo>
                  <a:lnTo>
                    <a:pt x="6350" y="463550"/>
                  </a:lnTo>
                  <a:lnTo>
                    <a:pt x="6350" y="458470"/>
                  </a:lnTo>
                  <a:close/>
                </a:path>
                <a:path w="6350" h="697229">
                  <a:moveTo>
                    <a:pt x="6350" y="439420"/>
                  </a:moveTo>
                  <a:lnTo>
                    <a:pt x="0" y="439420"/>
                  </a:lnTo>
                  <a:lnTo>
                    <a:pt x="0" y="457200"/>
                  </a:lnTo>
                  <a:lnTo>
                    <a:pt x="6350" y="457200"/>
                  </a:lnTo>
                  <a:lnTo>
                    <a:pt x="6350" y="439420"/>
                  </a:lnTo>
                  <a:close/>
                </a:path>
                <a:path w="6350" h="697229">
                  <a:moveTo>
                    <a:pt x="6350" y="433070"/>
                  </a:moveTo>
                  <a:lnTo>
                    <a:pt x="0" y="433070"/>
                  </a:lnTo>
                  <a:lnTo>
                    <a:pt x="0" y="438150"/>
                  </a:lnTo>
                  <a:lnTo>
                    <a:pt x="6350" y="438150"/>
                  </a:lnTo>
                  <a:lnTo>
                    <a:pt x="6350" y="433070"/>
                  </a:lnTo>
                  <a:close/>
                </a:path>
                <a:path w="6350" h="697229">
                  <a:moveTo>
                    <a:pt x="6350" y="427990"/>
                  </a:moveTo>
                  <a:lnTo>
                    <a:pt x="0" y="427990"/>
                  </a:lnTo>
                  <a:lnTo>
                    <a:pt x="0" y="431800"/>
                  </a:lnTo>
                  <a:lnTo>
                    <a:pt x="6350" y="431800"/>
                  </a:lnTo>
                  <a:lnTo>
                    <a:pt x="6350" y="427990"/>
                  </a:lnTo>
                  <a:close/>
                </a:path>
              </a:pathLst>
            </a:custGeom>
            <a:solidFill>
              <a:srgbClr val="3400F7"/>
            </a:solidFill>
          </p:spPr>
          <p:txBody>
            <a:bodyPr bIns="0" lIns="0" rIns="0" rtlCol="0" tIns="0" wrap="square"/>
            <a:p/>
          </p:txBody>
        </p:sp>
        <p:sp>
          <p:nvSpPr>
            <p:cNvPr id="1050507" name="object 1815"/>
            <p:cNvSpPr/>
            <p:nvPr/>
          </p:nvSpPr>
          <p:spPr>
            <a:xfrm>
              <a:off x="2504439" y="5807710"/>
              <a:ext cx="7620" cy="693420"/>
            </a:xfrm>
            <a:custGeom>
              <a:avLst/>
              <a:ahLst/>
              <a:rect l="l" t="t" r="r" b="b"/>
              <a:pathLst>
                <a:path w="7619" h="693420">
                  <a:moveTo>
                    <a:pt x="7620" y="0"/>
                  </a:moveTo>
                  <a:lnTo>
                    <a:pt x="5080" y="0"/>
                  </a:lnTo>
                  <a:lnTo>
                    <a:pt x="5080" y="1269"/>
                  </a:lnTo>
                  <a:lnTo>
                    <a:pt x="0" y="1269"/>
                  </a:lnTo>
                  <a:lnTo>
                    <a:pt x="0" y="6349"/>
                  </a:lnTo>
                  <a:lnTo>
                    <a:pt x="7620" y="6349"/>
                  </a:lnTo>
                  <a:lnTo>
                    <a:pt x="7620" y="0"/>
                  </a:lnTo>
                  <a:close/>
                </a:path>
                <a:path w="7619" h="693420">
                  <a:moveTo>
                    <a:pt x="7620" y="6350"/>
                  </a:moveTo>
                  <a:lnTo>
                    <a:pt x="0" y="6350"/>
                  </a:lnTo>
                  <a:lnTo>
                    <a:pt x="0" y="10159"/>
                  </a:lnTo>
                  <a:lnTo>
                    <a:pt x="7620" y="10159"/>
                  </a:lnTo>
                  <a:lnTo>
                    <a:pt x="7620" y="6350"/>
                  </a:lnTo>
                  <a:close/>
                </a:path>
                <a:path w="7619" h="693420">
                  <a:moveTo>
                    <a:pt x="7620" y="10159"/>
                  </a:moveTo>
                  <a:lnTo>
                    <a:pt x="0" y="10159"/>
                  </a:lnTo>
                  <a:lnTo>
                    <a:pt x="0" y="16509"/>
                  </a:lnTo>
                  <a:lnTo>
                    <a:pt x="7620" y="16509"/>
                  </a:lnTo>
                  <a:lnTo>
                    <a:pt x="7620" y="10159"/>
                  </a:lnTo>
                  <a:close/>
                </a:path>
                <a:path w="7619" h="693420">
                  <a:moveTo>
                    <a:pt x="7620" y="16509"/>
                  </a:moveTo>
                  <a:lnTo>
                    <a:pt x="0" y="16509"/>
                  </a:lnTo>
                  <a:lnTo>
                    <a:pt x="0" y="29209"/>
                  </a:lnTo>
                  <a:lnTo>
                    <a:pt x="7620" y="29209"/>
                  </a:lnTo>
                  <a:lnTo>
                    <a:pt x="7620" y="16509"/>
                  </a:lnTo>
                  <a:close/>
                </a:path>
                <a:path w="7619" h="693420">
                  <a:moveTo>
                    <a:pt x="7620" y="29209"/>
                  </a:moveTo>
                  <a:lnTo>
                    <a:pt x="0" y="29209"/>
                  </a:lnTo>
                  <a:lnTo>
                    <a:pt x="0" y="31749"/>
                  </a:lnTo>
                  <a:lnTo>
                    <a:pt x="7620" y="31749"/>
                  </a:lnTo>
                  <a:lnTo>
                    <a:pt x="7620" y="29209"/>
                  </a:lnTo>
                  <a:close/>
                </a:path>
                <a:path w="7619" h="693420">
                  <a:moveTo>
                    <a:pt x="7620" y="31750"/>
                  </a:moveTo>
                  <a:lnTo>
                    <a:pt x="0" y="31750"/>
                  </a:lnTo>
                  <a:lnTo>
                    <a:pt x="0" y="35559"/>
                  </a:lnTo>
                  <a:lnTo>
                    <a:pt x="7620" y="35559"/>
                  </a:lnTo>
                  <a:lnTo>
                    <a:pt x="7620" y="31750"/>
                  </a:lnTo>
                  <a:close/>
                </a:path>
                <a:path w="7619" h="693420">
                  <a:moveTo>
                    <a:pt x="7620" y="35559"/>
                  </a:moveTo>
                  <a:lnTo>
                    <a:pt x="0" y="35559"/>
                  </a:lnTo>
                  <a:lnTo>
                    <a:pt x="0" y="38099"/>
                  </a:lnTo>
                  <a:lnTo>
                    <a:pt x="7620" y="38099"/>
                  </a:lnTo>
                  <a:lnTo>
                    <a:pt x="7620" y="35559"/>
                  </a:lnTo>
                  <a:close/>
                </a:path>
                <a:path w="7619" h="693420">
                  <a:moveTo>
                    <a:pt x="7620" y="38100"/>
                  </a:moveTo>
                  <a:lnTo>
                    <a:pt x="0" y="38100"/>
                  </a:lnTo>
                  <a:lnTo>
                    <a:pt x="0" y="41909"/>
                  </a:lnTo>
                  <a:lnTo>
                    <a:pt x="7620" y="41909"/>
                  </a:lnTo>
                  <a:lnTo>
                    <a:pt x="7620" y="38100"/>
                  </a:lnTo>
                  <a:close/>
                </a:path>
                <a:path w="7619" h="693420">
                  <a:moveTo>
                    <a:pt x="7620" y="41909"/>
                  </a:moveTo>
                  <a:lnTo>
                    <a:pt x="0" y="41909"/>
                  </a:lnTo>
                  <a:lnTo>
                    <a:pt x="0" y="44449"/>
                  </a:lnTo>
                  <a:lnTo>
                    <a:pt x="7620" y="44449"/>
                  </a:lnTo>
                  <a:lnTo>
                    <a:pt x="7620" y="41909"/>
                  </a:lnTo>
                  <a:close/>
                </a:path>
                <a:path w="7619" h="693420">
                  <a:moveTo>
                    <a:pt x="7620" y="44450"/>
                  </a:moveTo>
                  <a:lnTo>
                    <a:pt x="0" y="44450"/>
                  </a:lnTo>
                  <a:lnTo>
                    <a:pt x="0" y="48259"/>
                  </a:lnTo>
                  <a:lnTo>
                    <a:pt x="7620" y="48259"/>
                  </a:lnTo>
                  <a:lnTo>
                    <a:pt x="7620" y="44450"/>
                  </a:lnTo>
                  <a:close/>
                </a:path>
                <a:path w="7619" h="693420">
                  <a:moveTo>
                    <a:pt x="7620" y="48259"/>
                  </a:moveTo>
                  <a:lnTo>
                    <a:pt x="0" y="48259"/>
                  </a:lnTo>
                  <a:lnTo>
                    <a:pt x="0" y="50799"/>
                  </a:lnTo>
                  <a:lnTo>
                    <a:pt x="7620" y="50799"/>
                  </a:lnTo>
                  <a:lnTo>
                    <a:pt x="7620" y="48259"/>
                  </a:lnTo>
                  <a:close/>
                </a:path>
                <a:path w="7619" h="693420">
                  <a:moveTo>
                    <a:pt x="7620" y="50800"/>
                  </a:moveTo>
                  <a:lnTo>
                    <a:pt x="0" y="50800"/>
                  </a:lnTo>
                  <a:lnTo>
                    <a:pt x="0" y="57149"/>
                  </a:lnTo>
                  <a:lnTo>
                    <a:pt x="7620" y="57149"/>
                  </a:lnTo>
                  <a:lnTo>
                    <a:pt x="7620" y="50800"/>
                  </a:lnTo>
                  <a:close/>
                </a:path>
                <a:path w="7619" h="693420">
                  <a:moveTo>
                    <a:pt x="7620" y="57150"/>
                  </a:moveTo>
                  <a:lnTo>
                    <a:pt x="0" y="57150"/>
                  </a:lnTo>
                  <a:lnTo>
                    <a:pt x="0" y="60959"/>
                  </a:lnTo>
                  <a:lnTo>
                    <a:pt x="7620" y="60959"/>
                  </a:lnTo>
                  <a:lnTo>
                    <a:pt x="7620" y="57150"/>
                  </a:lnTo>
                  <a:close/>
                </a:path>
                <a:path w="7619" h="693420">
                  <a:moveTo>
                    <a:pt x="7620" y="60959"/>
                  </a:moveTo>
                  <a:lnTo>
                    <a:pt x="0" y="60959"/>
                  </a:lnTo>
                  <a:lnTo>
                    <a:pt x="0" y="67309"/>
                  </a:lnTo>
                  <a:lnTo>
                    <a:pt x="7620" y="67309"/>
                  </a:lnTo>
                  <a:lnTo>
                    <a:pt x="7620" y="60959"/>
                  </a:lnTo>
                  <a:close/>
                </a:path>
                <a:path w="7619" h="693420">
                  <a:moveTo>
                    <a:pt x="7620" y="67309"/>
                  </a:moveTo>
                  <a:lnTo>
                    <a:pt x="0" y="67309"/>
                  </a:lnTo>
                  <a:lnTo>
                    <a:pt x="0" y="69849"/>
                  </a:lnTo>
                  <a:lnTo>
                    <a:pt x="7620" y="69849"/>
                  </a:lnTo>
                  <a:lnTo>
                    <a:pt x="7620" y="67309"/>
                  </a:lnTo>
                  <a:close/>
                </a:path>
                <a:path w="7619" h="693420">
                  <a:moveTo>
                    <a:pt x="7620" y="69850"/>
                  </a:moveTo>
                  <a:lnTo>
                    <a:pt x="0" y="69850"/>
                  </a:lnTo>
                  <a:lnTo>
                    <a:pt x="0" y="73659"/>
                  </a:lnTo>
                  <a:lnTo>
                    <a:pt x="7620" y="73659"/>
                  </a:lnTo>
                  <a:lnTo>
                    <a:pt x="7620" y="69850"/>
                  </a:lnTo>
                  <a:close/>
                </a:path>
                <a:path w="7619" h="693420">
                  <a:moveTo>
                    <a:pt x="7620" y="73659"/>
                  </a:moveTo>
                  <a:lnTo>
                    <a:pt x="0" y="73659"/>
                  </a:lnTo>
                  <a:lnTo>
                    <a:pt x="0" y="80009"/>
                  </a:lnTo>
                  <a:lnTo>
                    <a:pt x="7620" y="80009"/>
                  </a:lnTo>
                  <a:lnTo>
                    <a:pt x="7620" y="73659"/>
                  </a:lnTo>
                  <a:close/>
                </a:path>
                <a:path w="7619" h="693420">
                  <a:moveTo>
                    <a:pt x="7620" y="80009"/>
                  </a:moveTo>
                  <a:lnTo>
                    <a:pt x="0" y="80009"/>
                  </a:lnTo>
                  <a:lnTo>
                    <a:pt x="0" y="82549"/>
                  </a:lnTo>
                  <a:lnTo>
                    <a:pt x="7620" y="82549"/>
                  </a:lnTo>
                  <a:lnTo>
                    <a:pt x="7620" y="80009"/>
                  </a:lnTo>
                  <a:close/>
                </a:path>
                <a:path w="7619" h="693420">
                  <a:moveTo>
                    <a:pt x="7620" y="82550"/>
                  </a:moveTo>
                  <a:lnTo>
                    <a:pt x="0" y="82550"/>
                  </a:lnTo>
                  <a:lnTo>
                    <a:pt x="0" y="86359"/>
                  </a:lnTo>
                  <a:lnTo>
                    <a:pt x="7620" y="86359"/>
                  </a:lnTo>
                  <a:lnTo>
                    <a:pt x="7620" y="82550"/>
                  </a:lnTo>
                  <a:close/>
                </a:path>
                <a:path w="7619" h="693420">
                  <a:moveTo>
                    <a:pt x="7620" y="86359"/>
                  </a:moveTo>
                  <a:lnTo>
                    <a:pt x="0" y="86359"/>
                  </a:lnTo>
                  <a:lnTo>
                    <a:pt x="0" y="92709"/>
                  </a:lnTo>
                  <a:lnTo>
                    <a:pt x="7620" y="92709"/>
                  </a:lnTo>
                  <a:lnTo>
                    <a:pt x="7620" y="86359"/>
                  </a:lnTo>
                  <a:close/>
                </a:path>
                <a:path w="7619" h="693420">
                  <a:moveTo>
                    <a:pt x="7620" y="92709"/>
                  </a:moveTo>
                  <a:lnTo>
                    <a:pt x="0" y="92709"/>
                  </a:lnTo>
                  <a:lnTo>
                    <a:pt x="0" y="95249"/>
                  </a:lnTo>
                  <a:lnTo>
                    <a:pt x="7620" y="95249"/>
                  </a:lnTo>
                  <a:lnTo>
                    <a:pt x="7620" y="92709"/>
                  </a:lnTo>
                  <a:close/>
                </a:path>
                <a:path w="7619" h="693420">
                  <a:moveTo>
                    <a:pt x="7620" y="95250"/>
                  </a:moveTo>
                  <a:lnTo>
                    <a:pt x="0" y="95250"/>
                  </a:lnTo>
                  <a:lnTo>
                    <a:pt x="0" y="99059"/>
                  </a:lnTo>
                  <a:lnTo>
                    <a:pt x="7620" y="99059"/>
                  </a:lnTo>
                  <a:lnTo>
                    <a:pt x="7620" y="95250"/>
                  </a:lnTo>
                  <a:close/>
                </a:path>
                <a:path w="7619" h="693420">
                  <a:moveTo>
                    <a:pt x="7620" y="99059"/>
                  </a:moveTo>
                  <a:lnTo>
                    <a:pt x="0" y="99059"/>
                  </a:lnTo>
                  <a:lnTo>
                    <a:pt x="0" y="101599"/>
                  </a:lnTo>
                  <a:lnTo>
                    <a:pt x="7620" y="101599"/>
                  </a:lnTo>
                  <a:lnTo>
                    <a:pt x="7620" y="99059"/>
                  </a:lnTo>
                  <a:close/>
                </a:path>
                <a:path w="7619" h="693420">
                  <a:moveTo>
                    <a:pt x="7620" y="101600"/>
                  </a:moveTo>
                  <a:lnTo>
                    <a:pt x="0" y="101600"/>
                  </a:lnTo>
                  <a:lnTo>
                    <a:pt x="0" y="105409"/>
                  </a:lnTo>
                  <a:lnTo>
                    <a:pt x="7620" y="105409"/>
                  </a:lnTo>
                  <a:lnTo>
                    <a:pt x="7620" y="101600"/>
                  </a:lnTo>
                  <a:close/>
                </a:path>
                <a:path w="7619" h="693420">
                  <a:moveTo>
                    <a:pt x="7620" y="105409"/>
                  </a:moveTo>
                  <a:lnTo>
                    <a:pt x="0" y="105409"/>
                  </a:lnTo>
                  <a:lnTo>
                    <a:pt x="0" y="107949"/>
                  </a:lnTo>
                  <a:lnTo>
                    <a:pt x="7620" y="107949"/>
                  </a:lnTo>
                  <a:lnTo>
                    <a:pt x="7620" y="105409"/>
                  </a:lnTo>
                  <a:close/>
                </a:path>
                <a:path w="7619" h="693420">
                  <a:moveTo>
                    <a:pt x="7620" y="107950"/>
                  </a:moveTo>
                  <a:lnTo>
                    <a:pt x="0" y="107950"/>
                  </a:lnTo>
                  <a:lnTo>
                    <a:pt x="0" y="111759"/>
                  </a:lnTo>
                  <a:lnTo>
                    <a:pt x="7620" y="111759"/>
                  </a:lnTo>
                  <a:lnTo>
                    <a:pt x="7620" y="107950"/>
                  </a:lnTo>
                  <a:close/>
                </a:path>
                <a:path w="7619" h="693420">
                  <a:moveTo>
                    <a:pt x="7620" y="111759"/>
                  </a:moveTo>
                  <a:lnTo>
                    <a:pt x="0" y="111759"/>
                  </a:lnTo>
                  <a:lnTo>
                    <a:pt x="0" y="114299"/>
                  </a:lnTo>
                  <a:lnTo>
                    <a:pt x="7620" y="114299"/>
                  </a:lnTo>
                  <a:lnTo>
                    <a:pt x="7620" y="111759"/>
                  </a:lnTo>
                  <a:close/>
                </a:path>
                <a:path w="7619" h="693420">
                  <a:moveTo>
                    <a:pt x="7620" y="114300"/>
                  </a:moveTo>
                  <a:lnTo>
                    <a:pt x="0" y="114300"/>
                  </a:lnTo>
                  <a:lnTo>
                    <a:pt x="0" y="118109"/>
                  </a:lnTo>
                  <a:lnTo>
                    <a:pt x="7620" y="118109"/>
                  </a:lnTo>
                  <a:lnTo>
                    <a:pt x="7620" y="114300"/>
                  </a:lnTo>
                  <a:close/>
                </a:path>
                <a:path w="7619" h="693420">
                  <a:moveTo>
                    <a:pt x="7620" y="118109"/>
                  </a:moveTo>
                  <a:lnTo>
                    <a:pt x="0" y="118109"/>
                  </a:lnTo>
                  <a:lnTo>
                    <a:pt x="0" y="120649"/>
                  </a:lnTo>
                  <a:lnTo>
                    <a:pt x="7620" y="120649"/>
                  </a:lnTo>
                  <a:lnTo>
                    <a:pt x="7620" y="118109"/>
                  </a:lnTo>
                  <a:close/>
                </a:path>
                <a:path w="7619" h="693420">
                  <a:moveTo>
                    <a:pt x="7620" y="120650"/>
                  </a:moveTo>
                  <a:lnTo>
                    <a:pt x="0" y="120650"/>
                  </a:lnTo>
                  <a:lnTo>
                    <a:pt x="0" y="124459"/>
                  </a:lnTo>
                  <a:lnTo>
                    <a:pt x="7620" y="124459"/>
                  </a:lnTo>
                  <a:lnTo>
                    <a:pt x="7620" y="120650"/>
                  </a:lnTo>
                  <a:close/>
                </a:path>
                <a:path w="7619" h="693420">
                  <a:moveTo>
                    <a:pt x="7620" y="124459"/>
                  </a:moveTo>
                  <a:lnTo>
                    <a:pt x="0" y="124459"/>
                  </a:lnTo>
                  <a:lnTo>
                    <a:pt x="0" y="126999"/>
                  </a:lnTo>
                  <a:lnTo>
                    <a:pt x="7620" y="126999"/>
                  </a:lnTo>
                  <a:lnTo>
                    <a:pt x="7620" y="124459"/>
                  </a:lnTo>
                  <a:close/>
                </a:path>
                <a:path w="7619" h="693420">
                  <a:moveTo>
                    <a:pt x="7620" y="127000"/>
                  </a:moveTo>
                  <a:lnTo>
                    <a:pt x="0" y="127000"/>
                  </a:lnTo>
                  <a:lnTo>
                    <a:pt x="0" y="133349"/>
                  </a:lnTo>
                  <a:lnTo>
                    <a:pt x="7620" y="133349"/>
                  </a:lnTo>
                  <a:lnTo>
                    <a:pt x="7620" y="127000"/>
                  </a:lnTo>
                  <a:close/>
                </a:path>
                <a:path w="7619" h="693420">
                  <a:moveTo>
                    <a:pt x="7620" y="133350"/>
                  </a:moveTo>
                  <a:lnTo>
                    <a:pt x="0" y="133350"/>
                  </a:lnTo>
                  <a:lnTo>
                    <a:pt x="0" y="137159"/>
                  </a:lnTo>
                  <a:lnTo>
                    <a:pt x="7620" y="137159"/>
                  </a:lnTo>
                  <a:lnTo>
                    <a:pt x="7620" y="133350"/>
                  </a:lnTo>
                  <a:close/>
                </a:path>
                <a:path w="7619" h="693420">
                  <a:moveTo>
                    <a:pt x="7620" y="137159"/>
                  </a:moveTo>
                  <a:lnTo>
                    <a:pt x="0" y="137159"/>
                  </a:lnTo>
                  <a:lnTo>
                    <a:pt x="0" y="139699"/>
                  </a:lnTo>
                  <a:lnTo>
                    <a:pt x="7620" y="139699"/>
                  </a:lnTo>
                  <a:lnTo>
                    <a:pt x="7620" y="137159"/>
                  </a:lnTo>
                  <a:close/>
                </a:path>
                <a:path w="7619" h="693420">
                  <a:moveTo>
                    <a:pt x="7620" y="139700"/>
                  </a:moveTo>
                  <a:lnTo>
                    <a:pt x="0" y="139700"/>
                  </a:lnTo>
                  <a:lnTo>
                    <a:pt x="0" y="143509"/>
                  </a:lnTo>
                  <a:lnTo>
                    <a:pt x="7620" y="143509"/>
                  </a:lnTo>
                  <a:lnTo>
                    <a:pt x="7620" y="139700"/>
                  </a:lnTo>
                  <a:close/>
                </a:path>
                <a:path w="7619" h="693420">
                  <a:moveTo>
                    <a:pt x="7620" y="143509"/>
                  </a:moveTo>
                  <a:lnTo>
                    <a:pt x="0" y="143509"/>
                  </a:lnTo>
                  <a:lnTo>
                    <a:pt x="0" y="146049"/>
                  </a:lnTo>
                  <a:lnTo>
                    <a:pt x="7620" y="146049"/>
                  </a:lnTo>
                  <a:lnTo>
                    <a:pt x="7620" y="143509"/>
                  </a:lnTo>
                  <a:close/>
                </a:path>
                <a:path w="7619" h="693420">
                  <a:moveTo>
                    <a:pt x="7620" y="146050"/>
                  </a:moveTo>
                  <a:lnTo>
                    <a:pt x="0" y="146050"/>
                  </a:lnTo>
                  <a:lnTo>
                    <a:pt x="0" y="152399"/>
                  </a:lnTo>
                  <a:lnTo>
                    <a:pt x="7620" y="152399"/>
                  </a:lnTo>
                  <a:lnTo>
                    <a:pt x="7620" y="146050"/>
                  </a:lnTo>
                  <a:close/>
                </a:path>
                <a:path w="7619" h="693420">
                  <a:moveTo>
                    <a:pt x="7620" y="152400"/>
                  </a:moveTo>
                  <a:lnTo>
                    <a:pt x="0" y="152400"/>
                  </a:lnTo>
                  <a:lnTo>
                    <a:pt x="0" y="156209"/>
                  </a:lnTo>
                  <a:lnTo>
                    <a:pt x="7620" y="156209"/>
                  </a:lnTo>
                  <a:lnTo>
                    <a:pt x="7620" y="152400"/>
                  </a:lnTo>
                  <a:close/>
                </a:path>
                <a:path w="7619" h="693420">
                  <a:moveTo>
                    <a:pt x="7620" y="156209"/>
                  </a:moveTo>
                  <a:lnTo>
                    <a:pt x="0" y="156209"/>
                  </a:lnTo>
                  <a:lnTo>
                    <a:pt x="0" y="165099"/>
                  </a:lnTo>
                  <a:lnTo>
                    <a:pt x="7620" y="165099"/>
                  </a:lnTo>
                  <a:lnTo>
                    <a:pt x="7620" y="156209"/>
                  </a:lnTo>
                  <a:close/>
                </a:path>
                <a:path w="7619" h="693420">
                  <a:moveTo>
                    <a:pt x="7620" y="165100"/>
                  </a:moveTo>
                  <a:lnTo>
                    <a:pt x="0" y="165100"/>
                  </a:lnTo>
                  <a:lnTo>
                    <a:pt x="0" y="168909"/>
                  </a:lnTo>
                  <a:lnTo>
                    <a:pt x="7620" y="168909"/>
                  </a:lnTo>
                  <a:lnTo>
                    <a:pt x="7620" y="165100"/>
                  </a:lnTo>
                  <a:close/>
                </a:path>
                <a:path w="7619" h="693420">
                  <a:moveTo>
                    <a:pt x="7620" y="168909"/>
                  </a:moveTo>
                  <a:lnTo>
                    <a:pt x="0" y="168909"/>
                  </a:lnTo>
                  <a:lnTo>
                    <a:pt x="0" y="171449"/>
                  </a:lnTo>
                  <a:lnTo>
                    <a:pt x="7620" y="171449"/>
                  </a:lnTo>
                  <a:lnTo>
                    <a:pt x="7620" y="168909"/>
                  </a:lnTo>
                  <a:close/>
                </a:path>
                <a:path w="7619" h="693420">
                  <a:moveTo>
                    <a:pt x="7620" y="171450"/>
                  </a:moveTo>
                  <a:lnTo>
                    <a:pt x="0" y="171450"/>
                  </a:lnTo>
                  <a:lnTo>
                    <a:pt x="0" y="175259"/>
                  </a:lnTo>
                  <a:lnTo>
                    <a:pt x="7620" y="175259"/>
                  </a:lnTo>
                  <a:lnTo>
                    <a:pt x="7620" y="171450"/>
                  </a:lnTo>
                  <a:close/>
                </a:path>
                <a:path w="7619" h="693420">
                  <a:moveTo>
                    <a:pt x="7620" y="175259"/>
                  </a:moveTo>
                  <a:lnTo>
                    <a:pt x="0" y="175259"/>
                  </a:lnTo>
                  <a:lnTo>
                    <a:pt x="0" y="177799"/>
                  </a:lnTo>
                  <a:lnTo>
                    <a:pt x="7620" y="177799"/>
                  </a:lnTo>
                  <a:lnTo>
                    <a:pt x="7620" y="175259"/>
                  </a:lnTo>
                  <a:close/>
                </a:path>
                <a:path w="7619" h="693420">
                  <a:moveTo>
                    <a:pt x="7620" y="177800"/>
                  </a:moveTo>
                  <a:lnTo>
                    <a:pt x="0" y="177800"/>
                  </a:lnTo>
                  <a:lnTo>
                    <a:pt x="0" y="181609"/>
                  </a:lnTo>
                  <a:lnTo>
                    <a:pt x="7620" y="181609"/>
                  </a:lnTo>
                  <a:lnTo>
                    <a:pt x="7620" y="177800"/>
                  </a:lnTo>
                  <a:close/>
                </a:path>
                <a:path w="7619" h="693420">
                  <a:moveTo>
                    <a:pt x="7620" y="181609"/>
                  </a:moveTo>
                  <a:lnTo>
                    <a:pt x="0" y="181609"/>
                  </a:lnTo>
                  <a:lnTo>
                    <a:pt x="0" y="184149"/>
                  </a:lnTo>
                  <a:lnTo>
                    <a:pt x="7620" y="184149"/>
                  </a:lnTo>
                  <a:lnTo>
                    <a:pt x="7620" y="181609"/>
                  </a:lnTo>
                  <a:close/>
                </a:path>
                <a:path w="7619" h="693420">
                  <a:moveTo>
                    <a:pt x="7620" y="184150"/>
                  </a:moveTo>
                  <a:lnTo>
                    <a:pt x="0" y="184150"/>
                  </a:lnTo>
                  <a:lnTo>
                    <a:pt x="0" y="187959"/>
                  </a:lnTo>
                  <a:lnTo>
                    <a:pt x="7620" y="187959"/>
                  </a:lnTo>
                  <a:lnTo>
                    <a:pt x="7620" y="184150"/>
                  </a:lnTo>
                  <a:close/>
                </a:path>
                <a:path w="7619" h="693420">
                  <a:moveTo>
                    <a:pt x="7620" y="187959"/>
                  </a:moveTo>
                  <a:lnTo>
                    <a:pt x="0" y="187959"/>
                  </a:lnTo>
                  <a:lnTo>
                    <a:pt x="0" y="190499"/>
                  </a:lnTo>
                  <a:lnTo>
                    <a:pt x="7620" y="190499"/>
                  </a:lnTo>
                  <a:lnTo>
                    <a:pt x="7620" y="187959"/>
                  </a:lnTo>
                  <a:close/>
                </a:path>
                <a:path w="7619" h="693420">
                  <a:moveTo>
                    <a:pt x="7620" y="190500"/>
                  </a:moveTo>
                  <a:lnTo>
                    <a:pt x="0" y="190500"/>
                  </a:lnTo>
                  <a:lnTo>
                    <a:pt x="0" y="194309"/>
                  </a:lnTo>
                  <a:lnTo>
                    <a:pt x="7620" y="194309"/>
                  </a:lnTo>
                  <a:lnTo>
                    <a:pt x="7620" y="190500"/>
                  </a:lnTo>
                  <a:close/>
                </a:path>
                <a:path w="7619" h="693420">
                  <a:moveTo>
                    <a:pt x="7620" y="194309"/>
                  </a:moveTo>
                  <a:lnTo>
                    <a:pt x="0" y="194309"/>
                  </a:lnTo>
                  <a:lnTo>
                    <a:pt x="0" y="196849"/>
                  </a:lnTo>
                  <a:lnTo>
                    <a:pt x="7620" y="196849"/>
                  </a:lnTo>
                  <a:lnTo>
                    <a:pt x="7620" y="194309"/>
                  </a:lnTo>
                  <a:close/>
                </a:path>
                <a:path w="7619" h="693420">
                  <a:moveTo>
                    <a:pt x="7620" y="196850"/>
                  </a:moveTo>
                  <a:lnTo>
                    <a:pt x="0" y="196850"/>
                  </a:lnTo>
                  <a:lnTo>
                    <a:pt x="0" y="200659"/>
                  </a:lnTo>
                  <a:lnTo>
                    <a:pt x="7620" y="200659"/>
                  </a:lnTo>
                  <a:lnTo>
                    <a:pt x="7620" y="196850"/>
                  </a:lnTo>
                  <a:close/>
                </a:path>
                <a:path w="7619" h="693420">
                  <a:moveTo>
                    <a:pt x="7620" y="200659"/>
                  </a:moveTo>
                  <a:lnTo>
                    <a:pt x="0" y="200659"/>
                  </a:lnTo>
                  <a:lnTo>
                    <a:pt x="0" y="203199"/>
                  </a:lnTo>
                  <a:lnTo>
                    <a:pt x="7620" y="203199"/>
                  </a:lnTo>
                  <a:lnTo>
                    <a:pt x="7620" y="200659"/>
                  </a:lnTo>
                  <a:close/>
                </a:path>
                <a:path w="7619" h="693420">
                  <a:moveTo>
                    <a:pt x="7620" y="203200"/>
                  </a:moveTo>
                  <a:lnTo>
                    <a:pt x="0" y="203200"/>
                  </a:lnTo>
                  <a:lnTo>
                    <a:pt x="0" y="207009"/>
                  </a:lnTo>
                  <a:lnTo>
                    <a:pt x="7620" y="207009"/>
                  </a:lnTo>
                  <a:lnTo>
                    <a:pt x="7620" y="203200"/>
                  </a:lnTo>
                  <a:close/>
                </a:path>
                <a:path w="7619" h="693420">
                  <a:moveTo>
                    <a:pt x="7620" y="207009"/>
                  </a:moveTo>
                  <a:lnTo>
                    <a:pt x="0" y="207009"/>
                  </a:lnTo>
                  <a:lnTo>
                    <a:pt x="0" y="209549"/>
                  </a:lnTo>
                  <a:lnTo>
                    <a:pt x="7620" y="209549"/>
                  </a:lnTo>
                  <a:lnTo>
                    <a:pt x="7620" y="207009"/>
                  </a:lnTo>
                  <a:close/>
                </a:path>
                <a:path w="7619" h="693420">
                  <a:moveTo>
                    <a:pt x="7620" y="209550"/>
                  </a:moveTo>
                  <a:lnTo>
                    <a:pt x="0" y="209550"/>
                  </a:lnTo>
                  <a:lnTo>
                    <a:pt x="0" y="213359"/>
                  </a:lnTo>
                  <a:lnTo>
                    <a:pt x="7620" y="213359"/>
                  </a:lnTo>
                  <a:lnTo>
                    <a:pt x="7620" y="209550"/>
                  </a:lnTo>
                  <a:close/>
                </a:path>
                <a:path w="7619" h="693420">
                  <a:moveTo>
                    <a:pt x="7620" y="213359"/>
                  </a:moveTo>
                  <a:lnTo>
                    <a:pt x="0" y="213359"/>
                  </a:lnTo>
                  <a:lnTo>
                    <a:pt x="0" y="215899"/>
                  </a:lnTo>
                  <a:lnTo>
                    <a:pt x="7620" y="215899"/>
                  </a:lnTo>
                  <a:lnTo>
                    <a:pt x="7620" y="213359"/>
                  </a:lnTo>
                  <a:close/>
                </a:path>
                <a:path w="7619" h="693420">
                  <a:moveTo>
                    <a:pt x="7620" y="215900"/>
                  </a:moveTo>
                  <a:lnTo>
                    <a:pt x="0" y="215900"/>
                  </a:lnTo>
                  <a:lnTo>
                    <a:pt x="0" y="219709"/>
                  </a:lnTo>
                  <a:lnTo>
                    <a:pt x="7620" y="219709"/>
                  </a:lnTo>
                  <a:lnTo>
                    <a:pt x="7620" y="215900"/>
                  </a:lnTo>
                  <a:close/>
                </a:path>
                <a:path w="7619" h="693420">
                  <a:moveTo>
                    <a:pt x="7620" y="219709"/>
                  </a:moveTo>
                  <a:lnTo>
                    <a:pt x="0" y="219709"/>
                  </a:lnTo>
                  <a:lnTo>
                    <a:pt x="0" y="222249"/>
                  </a:lnTo>
                  <a:lnTo>
                    <a:pt x="7620" y="222249"/>
                  </a:lnTo>
                  <a:lnTo>
                    <a:pt x="7620" y="219709"/>
                  </a:lnTo>
                  <a:close/>
                </a:path>
                <a:path w="7619" h="693420">
                  <a:moveTo>
                    <a:pt x="7620" y="222250"/>
                  </a:moveTo>
                  <a:lnTo>
                    <a:pt x="0" y="222250"/>
                  </a:lnTo>
                  <a:lnTo>
                    <a:pt x="0" y="273049"/>
                  </a:lnTo>
                  <a:lnTo>
                    <a:pt x="7620" y="273049"/>
                  </a:lnTo>
                  <a:lnTo>
                    <a:pt x="7620" y="222250"/>
                  </a:lnTo>
                  <a:close/>
                </a:path>
                <a:path w="7619" h="693420">
                  <a:moveTo>
                    <a:pt x="7620" y="273050"/>
                  </a:moveTo>
                  <a:lnTo>
                    <a:pt x="0" y="273050"/>
                  </a:lnTo>
                  <a:lnTo>
                    <a:pt x="0" y="420369"/>
                  </a:lnTo>
                  <a:lnTo>
                    <a:pt x="7620" y="420369"/>
                  </a:lnTo>
                  <a:lnTo>
                    <a:pt x="7620" y="273050"/>
                  </a:lnTo>
                  <a:close/>
                </a:path>
                <a:path w="7619" h="693420">
                  <a:moveTo>
                    <a:pt x="7620" y="420369"/>
                  </a:moveTo>
                  <a:lnTo>
                    <a:pt x="0" y="420369"/>
                  </a:lnTo>
                  <a:lnTo>
                    <a:pt x="0" y="425449"/>
                  </a:lnTo>
                  <a:lnTo>
                    <a:pt x="7620" y="425449"/>
                  </a:lnTo>
                  <a:lnTo>
                    <a:pt x="7620" y="420369"/>
                  </a:lnTo>
                  <a:close/>
                </a:path>
                <a:path w="7619" h="693420">
                  <a:moveTo>
                    <a:pt x="7620" y="690879"/>
                  </a:moveTo>
                  <a:lnTo>
                    <a:pt x="2540" y="690879"/>
                  </a:lnTo>
                  <a:lnTo>
                    <a:pt x="2540" y="693419"/>
                  </a:lnTo>
                  <a:lnTo>
                    <a:pt x="7620" y="693419"/>
                  </a:lnTo>
                  <a:lnTo>
                    <a:pt x="7620" y="690879"/>
                  </a:lnTo>
                  <a:close/>
                </a:path>
                <a:path w="7619" h="693420">
                  <a:moveTo>
                    <a:pt x="7620" y="687069"/>
                  </a:moveTo>
                  <a:lnTo>
                    <a:pt x="0" y="687069"/>
                  </a:lnTo>
                  <a:lnTo>
                    <a:pt x="0" y="689609"/>
                  </a:lnTo>
                  <a:lnTo>
                    <a:pt x="7620" y="689609"/>
                  </a:lnTo>
                  <a:lnTo>
                    <a:pt x="7620" y="687069"/>
                  </a:lnTo>
                  <a:close/>
                </a:path>
                <a:path w="7619" h="693420">
                  <a:moveTo>
                    <a:pt x="7620" y="684530"/>
                  </a:moveTo>
                  <a:lnTo>
                    <a:pt x="0" y="684530"/>
                  </a:lnTo>
                  <a:lnTo>
                    <a:pt x="0" y="685799"/>
                  </a:lnTo>
                  <a:lnTo>
                    <a:pt x="7620" y="685799"/>
                  </a:lnTo>
                  <a:lnTo>
                    <a:pt x="7620" y="684530"/>
                  </a:lnTo>
                  <a:close/>
                </a:path>
                <a:path w="7619" h="693420">
                  <a:moveTo>
                    <a:pt x="7620" y="680719"/>
                  </a:moveTo>
                  <a:lnTo>
                    <a:pt x="0" y="680719"/>
                  </a:lnTo>
                  <a:lnTo>
                    <a:pt x="0" y="683259"/>
                  </a:lnTo>
                  <a:lnTo>
                    <a:pt x="7620" y="683259"/>
                  </a:lnTo>
                  <a:lnTo>
                    <a:pt x="7620" y="680719"/>
                  </a:lnTo>
                  <a:close/>
                </a:path>
                <a:path w="7619" h="693420">
                  <a:moveTo>
                    <a:pt x="7620" y="678179"/>
                  </a:moveTo>
                  <a:lnTo>
                    <a:pt x="0" y="678179"/>
                  </a:lnTo>
                  <a:lnTo>
                    <a:pt x="0" y="679449"/>
                  </a:lnTo>
                  <a:lnTo>
                    <a:pt x="7620" y="679449"/>
                  </a:lnTo>
                  <a:lnTo>
                    <a:pt x="7620" y="678179"/>
                  </a:lnTo>
                  <a:close/>
                </a:path>
                <a:path w="7619" h="693420">
                  <a:moveTo>
                    <a:pt x="7620" y="674369"/>
                  </a:moveTo>
                  <a:lnTo>
                    <a:pt x="0" y="674369"/>
                  </a:lnTo>
                  <a:lnTo>
                    <a:pt x="0" y="676909"/>
                  </a:lnTo>
                  <a:lnTo>
                    <a:pt x="7620" y="676909"/>
                  </a:lnTo>
                  <a:lnTo>
                    <a:pt x="7620" y="674369"/>
                  </a:lnTo>
                  <a:close/>
                </a:path>
                <a:path w="7619" h="693420">
                  <a:moveTo>
                    <a:pt x="7620" y="671829"/>
                  </a:moveTo>
                  <a:lnTo>
                    <a:pt x="0" y="671829"/>
                  </a:lnTo>
                  <a:lnTo>
                    <a:pt x="0" y="673099"/>
                  </a:lnTo>
                  <a:lnTo>
                    <a:pt x="7620" y="673099"/>
                  </a:lnTo>
                  <a:lnTo>
                    <a:pt x="7620" y="671829"/>
                  </a:lnTo>
                  <a:close/>
                </a:path>
                <a:path w="7619" h="693420">
                  <a:moveTo>
                    <a:pt x="7620" y="668019"/>
                  </a:moveTo>
                  <a:lnTo>
                    <a:pt x="0" y="668019"/>
                  </a:lnTo>
                  <a:lnTo>
                    <a:pt x="0" y="670559"/>
                  </a:lnTo>
                  <a:lnTo>
                    <a:pt x="7620" y="670559"/>
                  </a:lnTo>
                  <a:lnTo>
                    <a:pt x="7620" y="668019"/>
                  </a:lnTo>
                  <a:close/>
                </a:path>
                <a:path w="7619" h="693420">
                  <a:moveTo>
                    <a:pt x="7620" y="665479"/>
                  </a:moveTo>
                  <a:lnTo>
                    <a:pt x="0" y="665479"/>
                  </a:lnTo>
                  <a:lnTo>
                    <a:pt x="0" y="666749"/>
                  </a:lnTo>
                  <a:lnTo>
                    <a:pt x="7620" y="666749"/>
                  </a:lnTo>
                  <a:lnTo>
                    <a:pt x="7620" y="665479"/>
                  </a:lnTo>
                  <a:close/>
                </a:path>
                <a:path w="7619" h="693420">
                  <a:moveTo>
                    <a:pt x="7620" y="661669"/>
                  </a:moveTo>
                  <a:lnTo>
                    <a:pt x="0" y="661669"/>
                  </a:lnTo>
                  <a:lnTo>
                    <a:pt x="0" y="664209"/>
                  </a:lnTo>
                  <a:lnTo>
                    <a:pt x="7620" y="664209"/>
                  </a:lnTo>
                  <a:lnTo>
                    <a:pt x="7620" y="661669"/>
                  </a:lnTo>
                  <a:close/>
                </a:path>
                <a:path w="7619" h="693420">
                  <a:moveTo>
                    <a:pt x="7620" y="659129"/>
                  </a:moveTo>
                  <a:lnTo>
                    <a:pt x="0" y="659129"/>
                  </a:lnTo>
                  <a:lnTo>
                    <a:pt x="0" y="660399"/>
                  </a:lnTo>
                  <a:lnTo>
                    <a:pt x="7620" y="660399"/>
                  </a:lnTo>
                  <a:lnTo>
                    <a:pt x="7620" y="659129"/>
                  </a:lnTo>
                  <a:close/>
                </a:path>
                <a:path w="7619" h="693420">
                  <a:moveTo>
                    <a:pt x="7620" y="655319"/>
                  </a:moveTo>
                  <a:lnTo>
                    <a:pt x="0" y="655319"/>
                  </a:lnTo>
                  <a:lnTo>
                    <a:pt x="0" y="657859"/>
                  </a:lnTo>
                  <a:lnTo>
                    <a:pt x="7620" y="657859"/>
                  </a:lnTo>
                  <a:lnTo>
                    <a:pt x="7620" y="655319"/>
                  </a:lnTo>
                  <a:close/>
                </a:path>
                <a:path w="7619" h="693420">
                  <a:moveTo>
                    <a:pt x="7620" y="652779"/>
                  </a:moveTo>
                  <a:lnTo>
                    <a:pt x="0" y="652779"/>
                  </a:lnTo>
                  <a:lnTo>
                    <a:pt x="0" y="654049"/>
                  </a:lnTo>
                  <a:lnTo>
                    <a:pt x="7620" y="654049"/>
                  </a:lnTo>
                  <a:lnTo>
                    <a:pt x="7620" y="652779"/>
                  </a:lnTo>
                  <a:close/>
                </a:path>
                <a:path w="7619" h="693420">
                  <a:moveTo>
                    <a:pt x="7620" y="648969"/>
                  </a:moveTo>
                  <a:lnTo>
                    <a:pt x="0" y="648969"/>
                  </a:lnTo>
                  <a:lnTo>
                    <a:pt x="0" y="651509"/>
                  </a:lnTo>
                  <a:lnTo>
                    <a:pt x="7620" y="651509"/>
                  </a:lnTo>
                  <a:lnTo>
                    <a:pt x="7620" y="648969"/>
                  </a:lnTo>
                  <a:close/>
                </a:path>
                <a:path w="7619" h="693420">
                  <a:moveTo>
                    <a:pt x="7620" y="646429"/>
                  </a:moveTo>
                  <a:lnTo>
                    <a:pt x="0" y="646429"/>
                  </a:lnTo>
                  <a:lnTo>
                    <a:pt x="0" y="647699"/>
                  </a:lnTo>
                  <a:lnTo>
                    <a:pt x="7620" y="647699"/>
                  </a:lnTo>
                  <a:lnTo>
                    <a:pt x="7620" y="646429"/>
                  </a:lnTo>
                  <a:close/>
                </a:path>
                <a:path w="7619" h="693420">
                  <a:moveTo>
                    <a:pt x="7620" y="641349"/>
                  </a:moveTo>
                  <a:lnTo>
                    <a:pt x="0" y="641349"/>
                  </a:lnTo>
                  <a:lnTo>
                    <a:pt x="0" y="645159"/>
                  </a:lnTo>
                  <a:lnTo>
                    <a:pt x="7620" y="645159"/>
                  </a:lnTo>
                  <a:lnTo>
                    <a:pt x="7620" y="641349"/>
                  </a:lnTo>
                  <a:close/>
                </a:path>
                <a:path w="7619" h="693420">
                  <a:moveTo>
                    <a:pt x="7620" y="634999"/>
                  </a:moveTo>
                  <a:lnTo>
                    <a:pt x="0" y="634999"/>
                  </a:lnTo>
                  <a:lnTo>
                    <a:pt x="0" y="640079"/>
                  </a:lnTo>
                  <a:lnTo>
                    <a:pt x="7620" y="640079"/>
                  </a:lnTo>
                  <a:lnTo>
                    <a:pt x="7620" y="634999"/>
                  </a:lnTo>
                  <a:close/>
                </a:path>
                <a:path w="7619" h="693420">
                  <a:moveTo>
                    <a:pt x="7620" y="628650"/>
                  </a:moveTo>
                  <a:lnTo>
                    <a:pt x="0" y="628650"/>
                  </a:lnTo>
                  <a:lnTo>
                    <a:pt x="0" y="633729"/>
                  </a:lnTo>
                  <a:lnTo>
                    <a:pt x="7620" y="633729"/>
                  </a:lnTo>
                  <a:lnTo>
                    <a:pt x="7620" y="628650"/>
                  </a:lnTo>
                  <a:close/>
                </a:path>
                <a:path w="7619" h="693420">
                  <a:moveTo>
                    <a:pt x="7620" y="622299"/>
                  </a:moveTo>
                  <a:lnTo>
                    <a:pt x="0" y="622299"/>
                  </a:lnTo>
                  <a:lnTo>
                    <a:pt x="0" y="627380"/>
                  </a:lnTo>
                  <a:lnTo>
                    <a:pt x="7620" y="627380"/>
                  </a:lnTo>
                  <a:lnTo>
                    <a:pt x="7620" y="622299"/>
                  </a:lnTo>
                  <a:close/>
                </a:path>
                <a:path w="7619" h="693420">
                  <a:moveTo>
                    <a:pt x="7620" y="615949"/>
                  </a:moveTo>
                  <a:lnTo>
                    <a:pt x="0" y="615949"/>
                  </a:lnTo>
                  <a:lnTo>
                    <a:pt x="0" y="621029"/>
                  </a:lnTo>
                  <a:lnTo>
                    <a:pt x="7620" y="621029"/>
                  </a:lnTo>
                  <a:lnTo>
                    <a:pt x="7620" y="615949"/>
                  </a:lnTo>
                  <a:close/>
                </a:path>
                <a:path w="7619" h="693420">
                  <a:moveTo>
                    <a:pt x="7620" y="609599"/>
                  </a:moveTo>
                  <a:lnTo>
                    <a:pt x="0" y="609599"/>
                  </a:lnTo>
                  <a:lnTo>
                    <a:pt x="0" y="614679"/>
                  </a:lnTo>
                  <a:lnTo>
                    <a:pt x="7620" y="614679"/>
                  </a:lnTo>
                  <a:lnTo>
                    <a:pt x="7620" y="609599"/>
                  </a:lnTo>
                  <a:close/>
                </a:path>
                <a:path w="7619" h="693420">
                  <a:moveTo>
                    <a:pt x="7620" y="603249"/>
                  </a:moveTo>
                  <a:lnTo>
                    <a:pt x="0" y="603249"/>
                  </a:lnTo>
                  <a:lnTo>
                    <a:pt x="0" y="608329"/>
                  </a:lnTo>
                  <a:lnTo>
                    <a:pt x="7620" y="608329"/>
                  </a:lnTo>
                  <a:lnTo>
                    <a:pt x="7620" y="603249"/>
                  </a:lnTo>
                  <a:close/>
                </a:path>
                <a:path w="7619" h="693420">
                  <a:moveTo>
                    <a:pt x="7620" y="596899"/>
                  </a:moveTo>
                  <a:lnTo>
                    <a:pt x="0" y="596899"/>
                  </a:lnTo>
                  <a:lnTo>
                    <a:pt x="0" y="601979"/>
                  </a:lnTo>
                  <a:lnTo>
                    <a:pt x="7620" y="601979"/>
                  </a:lnTo>
                  <a:lnTo>
                    <a:pt x="7620" y="596899"/>
                  </a:lnTo>
                  <a:close/>
                </a:path>
                <a:path w="7619" h="693420">
                  <a:moveTo>
                    <a:pt x="7620" y="590549"/>
                  </a:moveTo>
                  <a:lnTo>
                    <a:pt x="0" y="590549"/>
                  </a:lnTo>
                  <a:lnTo>
                    <a:pt x="0" y="595629"/>
                  </a:lnTo>
                  <a:lnTo>
                    <a:pt x="7620" y="595629"/>
                  </a:lnTo>
                  <a:lnTo>
                    <a:pt x="7620" y="590549"/>
                  </a:lnTo>
                  <a:close/>
                </a:path>
                <a:path w="7619" h="693420">
                  <a:moveTo>
                    <a:pt x="7620" y="584199"/>
                  </a:moveTo>
                  <a:lnTo>
                    <a:pt x="0" y="584199"/>
                  </a:lnTo>
                  <a:lnTo>
                    <a:pt x="0" y="589279"/>
                  </a:lnTo>
                  <a:lnTo>
                    <a:pt x="7620" y="589279"/>
                  </a:lnTo>
                  <a:lnTo>
                    <a:pt x="7620" y="584199"/>
                  </a:lnTo>
                  <a:close/>
                </a:path>
                <a:path w="7619" h="693420">
                  <a:moveTo>
                    <a:pt x="7620" y="577849"/>
                  </a:moveTo>
                  <a:lnTo>
                    <a:pt x="0" y="577849"/>
                  </a:lnTo>
                  <a:lnTo>
                    <a:pt x="0" y="582929"/>
                  </a:lnTo>
                  <a:lnTo>
                    <a:pt x="7620" y="582929"/>
                  </a:lnTo>
                  <a:lnTo>
                    <a:pt x="7620" y="577849"/>
                  </a:lnTo>
                  <a:close/>
                </a:path>
                <a:path w="7619" h="693420">
                  <a:moveTo>
                    <a:pt x="7620" y="571499"/>
                  </a:moveTo>
                  <a:lnTo>
                    <a:pt x="0" y="571499"/>
                  </a:lnTo>
                  <a:lnTo>
                    <a:pt x="0" y="576579"/>
                  </a:lnTo>
                  <a:lnTo>
                    <a:pt x="7620" y="576579"/>
                  </a:lnTo>
                  <a:lnTo>
                    <a:pt x="7620" y="571499"/>
                  </a:lnTo>
                  <a:close/>
                </a:path>
                <a:path w="7619" h="693420">
                  <a:moveTo>
                    <a:pt x="7620" y="565149"/>
                  </a:moveTo>
                  <a:lnTo>
                    <a:pt x="0" y="565149"/>
                  </a:lnTo>
                  <a:lnTo>
                    <a:pt x="0" y="570229"/>
                  </a:lnTo>
                  <a:lnTo>
                    <a:pt x="7620" y="570229"/>
                  </a:lnTo>
                  <a:lnTo>
                    <a:pt x="7620" y="565149"/>
                  </a:lnTo>
                  <a:close/>
                </a:path>
                <a:path w="7619" h="693420">
                  <a:moveTo>
                    <a:pt x="7620" y="557529"/>
                  </a:moveTo>
                  <a:lnTo>
                    <a:pt x="0" y="557529"/>
                  </a:lnTo>
                  <a:lnTo>
                    <a:pt x="0" y="563879"/>
                  </a:lnTo>
                  <a:lnTo>
                    <a:pt x="7620" y="563879"/>
                  </a:lnTo>
                  <a:lnTo>
                    <a:pt x="7620" y="557529"/>
                  </a:lnTo>
                  <a:close/>
                </a:path>
                <a:path w="7619" h="693420">
                  <a:moveTo>
                    <a:pt x="7620" y="552449"/>
                  </a:moveTo>
                  <a:lnTo>
                    <a:pt x="0" y="552449"/>
                  </a:lnTo>
                  <a:lnTo>
                    <a:pt x="0" y="556259"/>
                  </a:lnTo>
                  <a:lnTo>
                    <a:pt x="7620" y="556259"/>
                  </a:lnTo>
                  <a:lnTo>
                    <a:pt x="7620" y="552449"/>
                  </a:lnTo>
                  <a:close/>
                </a:path>
                <a:path w="7619" h="693420">
                  <a:moveTo>
                    <a:pt x="7620" y="546099"/>
                  </a:moveTo>
                  <a:lnTo>
                    <a:pt x="0" y="546099"/>
                  </a:lnTo>
                  <a:lnTo>
                    <a:pt x="0" y="551180"/>
                  </a:lnTo>
                  <a:lnTo>
                    <a:pt x="7620" y="551180"/>
                  </a:lnTo>
                  <a:lnTo>
                    <a:pt x="7620" y="546099"/>
                  </a:lnTo>
                  <a:close/>
                </a:path>
                <a:path w="7619" h="693420">
                  <a:moveTo>
                    <a:pt x="7620" y="538479"/>
                  </a:moveTo>
                  <a:lnTo>
                    <a:pt x="0" y="538479"/>
                  </a:lnTo>
                  <a:lnTo>
                    <a:pt x="0" y="544829"/>
                  </a:lnTo>
                  <a:lnTo>
                    <a:pt x="7620" y="544829"/>
                  </a:lnTo>
                  <a:lnTo>
                    <a:pt x="7620" y="538479"/>
                  </a:lnTo>
                  <a:close/>
                </a:path>
                <a:path w="7619" h="693420">
                  <a:moveTo>
                    <a:pt x="7620" y="533399"/>
                  </a:moveTo>
                  <a:lnTo>
                    <a:pt x="0" y="533399"/>
                  </a:lnTo>
                  <a:lnTo>
                    <a:pt x="0" y="537209"/>
                  </a:lnTo>
                  <a:lnTo>
                    <a:pt x="7620" y="537209"/>
                  </a:lnTo>
                  <a:lnTo>
                    <a:pt x="7620" y="533399"/>
                  </a:lnTo>
                  <a:close/>
                </a:path>
                <a:path w="7619" h="693420">
                  <a:moveTo>
                    <a:pt x="7620" y="527049"/>
                  </a:moveTo>
                  <a:lnTo>
                    <a:pt x="0" y="527049"/>
                  </a:lnTo>
                  <a:lnTo>
                    <a:pt x="0" y="532129"/>
                  </a:lnTo>
                  <a:lnTo>
                    <a:pt x="7620" y="532129"/>
                  </a:lnTo>
                  <a:lnTo>
                    <a:pt x="7620" y="527049"/>
                  </a:lnTo>
                  <a:close/>
                </a:path>
                <a:path w="7619" h="693420">
                  <a:moveTo>
                    <a:pt x="7620" y="520699"/>
                  </a:moveTo>
                  <a:lnTo>
                    <a:pt x="0" y="520699"/>
                  </a:lnTo>
                  <a:lnTo>
                    <a:pt x="0" y="525779"/>
                  </a:lnTo>
                  <a:lnTo>
                    <a:pt x="7620" y="525779"/>
                  </a:lnTo>
                  <a:lnTo>
                    <a:pt x="7620" y="520699"/>
                  </a:lnTo>
                  <a:close/>
                </a:path>
                <a:path w="7619" h="693420">
                  <a:moveTo>
                    <a:pt x="7620" y="514349"/>
                  </a:moveTo>
                  <a:lnTo>
                    <a:pt x="0" y="514349"/>
                  </a:lnTo>
                  <a:lnTo>
                    <a:pt x="0" y="519429"/>
                  </a:lnTo>
                  <a:lnTo>
                    <a:pt x="7620" y="519429"/>
                  </a:lnTo>
                  <a:lnTo>
                    <a:pt x="7620" y="514349"/>
                  </a:lnTo>
                  <a:close/>
                </a:path>
                <a:path w="7619" h="693420">
                  <a:moveTo>
                    <a:pt x="7620" y="507999"/>
                  </a:moveTo>
                  <a:lnTo>
                    <a:pt x="0" y="507999"/>
                  </a:lnTo>
                  <a:lnTo>
                    <a:pt x="0" y="513079"/>
                  </a:lnTo>
                  <a:lnTo>
                    <a:pt x="7620" y="513079"/>
                  </a:lnTo>
                  <a:lnTo>
                    <a:pt x="7620" y="507999"/>
                  </a:lnTo>
                  <a:close/>
                </a:path>
                <a:path w="7619" h="693420">
                  <a:moveTo>
                    <a:pt x="7620" y="501649"/>
                  </a:moveTo>
                  <a:lnTo>
                    <a:pt x="0" y="501649"/>
                  </a:lnTo>
                  <a:lnTo>
                    <a:pt x="0" y="506729"/>
                  </a:lnTo>
                  <a:lnTo>
                    <a:pt x="7620" y="506729"/>
                  </a:lnTo>
                  <a:lnTo>
                    <a:pt x="7620" y="501649"/>
                  </a:lnTo>
                  <a:close/>
                </a:path>
                <a:path w="7619" h="693420">
                  <a:moveTo>
                    <a:pt x="7620" y="495299"/>
                  </a:moveTo>
                  <a:lnTo>
                    <a:pt x="0" y="495299"/>
                  </a:lnTo>
                  <a:lnTo>
                    <a:pt x="0" y="500379"/>
                  </a:lnTo>
                  <a:lnTo>
                    <a:pt x="7620" y="500379"/>
                  </a:lnTo>
                  <a:lnTo>
                    <a:pt x="7620" y="495299"/>
                  </a:lnTo>
                  <a:close/>
                </a:path>
                <a:path w="7619" h="693420">
                  <a:moveTo>
                    <a:pt x="7620" y="488949"/>
                  </a:moveTo>
                  <a:lnTo>
                    <a:pt x="0" y="488949"/>
                  </a:lnTo>
                  <a:lnTo>
                    <a:pt x="0" y="494029"/>
                  </a:lnTo>
                  <a:lnTo>
                    <a:pt x="7620" y="494029"/>
                  </a:lnTo>
                  <a:lnTo>
                    <a:pt x="7620" y="488949"/>
                  </a:lnTo>
                  <a:close/>
                </a:path>
                <a:path w="7619" h="693420">
                  <a:moveTo>
                    <a:pt x="7620" y="482599"/>
                  </a:moveTo>
                  <a:lnTo>
                    <a:pt x="0" y="482599"/>
                  </a:lnTo>
                  <a:lnTo>
                    <a:pt x="0" y="487680"/>
                  </a:lnTo>
                  <a:lnTo>
                    <a:pt x="7620" y="487680"/>
                  </a:lnTo>
                  <a:lnTo>
                    <a:pt x="7620" y="482599"/>
                  </a:lnTo>
                  <a:close/>
                </a:path>
                <a:path w="7619" h="693420">
                  <a:moveTo>
                    <a:pt x="7620" y="476249"/>
                  </a:moveTo>
                  <a:lnTo>
                    <a:pt x="0" y="476249"/>
                  </a:lnTo>
                  <a:lnTo>
                    <a:pt x="0" y="481329"/>
                  </a:lnTo>
                  <a:lnTo>
                    <a:pt x="7620" y="481329"/>
                  </a:lnTo>
                  <a:lnTo>
                    <a:pt x="7620" y="476249"/>
                  </a:lnTo>
                  <a:close/>
                </a:path>
                <a:path w="7619" h="693420">
                  <a:moveTo>
                    <a:pt x="7620" y="469899"/>
                  </a:moveTo>
                  <a:lnTo>
                    <a:pt x="0" y="469899"/>
                  </a:lnTo>
                  <a:lnTo>
                    <a:pt x="0" y="474979"/>
                  </a:lnTo>
                  <a:lnTo>
                    <a:pt x="7620" y="474979"/>
                  </a:lnTo>
                  <a:lnTo>
                    <a:pt x="7620" y="469899"/>
                  </a:lnTo>
                  <a:close/>
                </a:path>
                <a:path w="7619" h="693420">
                  <a:moveTo>
                    <a:pt x="7620" y="463549"/>
                  </a:moveTo>
                  <a:lnTo>
                    <a:pt x="0" y="463549"/>
                  </a:lnTo>
                  <a:lnTo>
                    <a:pt x="0" y="468629"/>
                  </a:lnTo>
                  <a:lnTo>
                    <a:pt x="7620" y="468629"/>
                  </a:lnTo>
                  <a:lnTo>
                    <a:pt x="7620" y="463549"/>
                  </a:lnTo>
                  <a:close/>
                </a:path>
                <a:path w="7619" h="693420">
                  <a:moveTo>
                    <a:pt x="7620" y="457199"/>
                  </a:moveTo>
                  <a:lnTo>
                    <a:pt x="0" y="457199"/>
                  </a:lnTo>
                  <a:lnTo>
                    <a:pt x="0" y="462280"/>
                  </a:lnTo>
                  <a:lnTo>
                    <a:pt x="7620" y="462280"/>
                  </a:lnTo>
                  <a:lnTo>
                    <a:pt x="7620" y="457199"/>
                  </a:lnTo>
                  <a:close/>
                </a:path>
                <a:path w="7619" h="693420">
                  <a:moveTo>
                    <a:pt x="7620" y="438149"/>
                  </a:moveTo>
                  <a:lnTo>
                    <a:pt x="0" y="438149"/>
                  </a:lnTo>
                  <a:lnTo>
                    <a:pt x="0" y="455929"/>
                  </a:lnTo>
                  <a:lnTo>
                    <a:pt x="7620" y="455929"/>
                  </a:lnTo>
                  <a:lnTo>
                    <a:pt x="7620" y="438149"/>
                  </a:lnTo>
                  <a:close/>
                </a:path>
                <a:path w="7619" h="693420">
                  <a:moveTo>
                    <a:pt x="7620" y="431799"/>
                  </a:moveTo>
                  <a:lnTo>
                    <a:pt x="0" y="431799"/>
                  </a:lnTo>
                  <a:lnTo>
                    <a:pt x="0" y="436879"/>
                  </a:lnTo>
                  <a:lnTo>
                    <a:pt x="7620" y="436879"/>
                  </a:lnTo>
                  <a:lnTo>
                    <a:pt x="7620" y="431799"/>
                  </a:lnTo>
                  <a:close/>
                </a:path>
                <a:path w="7619" h="693420">
                  <a:moveTo>
                    <a:pt x="7620" y="426719"/>
                  </a:moveTo>
                  <a:lnTo>
                    <a:pt x="0" y="426719"/>
                  </a:lnTo>
                  <a:lnTo>
                    <a:pt x="0" y="430529"/>
                  </a:lnTo>
                  <a:lnTo>
                    <a:pt x="7620" y="430529"/>
                  </a:lnTo>
                  <a:lnTo>
                    <a:pt x="7620" y="426719"/>
                  </a:lnTo>
                  <a:close/>
                </a:path>
              </a:pathLst>
            </a:custGeom>
            <a:solidFill>
              <a:srgbClr val="3300F7"/>
            </a:solidFill>
          </p:spPr>
          <p:txBody>
            <a:bodyPr bIns="0" lIns="0" rIns="0" rtlCol="0" tIns="0" wrap="square"/>
            <a:p/>
          </p:txBody>
        </p:sp>
        <p:sp>
          <p:nvSpPr>
            <p:cNvPr id="1050508" name="object 1816"/>
            <p:cNvSpPr/>
            <p:nvPr/>
          </p:nvSpPr>
          <p:spPr>
            <a:xfrm>
              <a:off x="2496819" y="5810250"/>
              <a:ext cx="7620" cy="688340"/>
            </a:xfrm>
            <a:custGeom>
              <a:avLst/>
              <a:ahLst/>
              <a:rect l="l" t="t" r="r" b="b"/>
              <a:pathLst>
                <a:path w="7619" h="688339">
                  <a:moveTo>
                    <a:pt x="7619" y="0"/>
                  </a:moveTo>
                  <a:lnTo>
                    <a:pt x="3810" y="0"/>
                  </a:lnTo>
                  <a:lnTo>
                    <a:pt x="3809" y="1270"/>
                  </a:lnTo>
                  <a:lnTo>
                    <a:pt x="0" y="1270"/>
                  </a:lnTo>
                  <a:lnTo>
                    <a:pt x="0" y="3809"/>
                  </a:lnTo>
                  <a:lnTo>
                    <a:pt x="7619" y="3809"/>
                  </a:lnTo>
                  <a:lnTo>
                    <a:pt x="7619" y="0"/>
                  </a:lnTo>
                  <a:close/>
                </a:path>
                <a:path w="7619" h="688339">
                  <a:moveTo>
                    <a:pt x="7619" y="3810"/>
                  </a:moveTo>
                  <a:lnTo>
                    <a:pt x="0" y="3810"/>
                  </a:lnTo>
                  <a:lnTo>
                    <a:pt x="0" y="7619"/>
                  </a:lnTo>
                  <a:lnTo>
                    <a:pt x="7619" y="7619"/>
                  </a:lnTo>
                  <a:lnTo>
                    <a:pt x="7619" y="3810"/>
                  </a:lnTo>
                  <a:close/>
                </a:path>
                <a:path w="7619" h="688339">
                  <a:moveTo>
                    <a:pt x="7619" y="7620"/>
                  </a:moveTo>
                  <a:lnTo>
                    <a:pt x="0" y="7620"/>
                  </a:lnTo>
                  <a:lnTo>
                    <a:pt x="0" y="13969"/>
                  </a:lnTo>
                  <a:lnTo>
                    <a:pt x="7619" y="13969"/>
                  </a:lnTo>
                  <a:lnTo>
                    <a:pt x="7619" y="7620"/>
                  </a:lnTo>
                  <a:close/>
                </a:path>
                <a:path w="7619" h="688339">
                  <a:moveTo>
                    <a:pt x="7619" y="13970"/>
                  </a:moveTo>
                  <a:lnTo>
                    <a:pt x="0" y="13970"/>
                  </a:lnTo>
                  <a:lnTo>
                    <a:pt x="0" y="26669"/>
                  </a:lnTo>
                  <a:lnTo>
                    <a:pt x="7619" y="26669"/>
                  </a:lnTo>
                  <a:lnTo>
                    <a:pt x="7619" y="13970"/>
                  </a:lnTo>
                  <a:close/>
                </a:path>
                <a:path w="7619" h="688339">
                  <a:moveTo>
                    <a:pt x="7619" y="26670"/>
                  </a:moveTo>
                  <a:lnTo>
                    <a:pt x="0" y="26670"/>
                  </a:lnTo>
                  <a:lnTo>
                    <a:pt x="0" y="29209"/>
                  </a:lnTo>
                  <a:lnTo>
                    <a:pt x="7619" y="29209"/>
                  </a:lnTo>
                  <a:lnTo>
                    <a:pt x="7619" y="26670"/>
                  </a:lnTo>
                  <a:close/>
                </a:path>
                <a:path w="7619" h="688339">
                  <a:moveTo>
                    <a:pt x="7619" y="29210"/>
                  </a:moveTo>
                  <a:lnTo>
                    <a:pt x="0" y="29210"/>
                  </a:lnTo>
                  <a:lnTo>
                    <a:pt x="0" y="33019"/>
                  </a:lnTo>
                  <a:lnTo>
                    <a:pt x="7619" y="33019"/>
                  </a:lnTo>
                  <a:lnTo>
                    <a:pt x="7619" y="29210"/>
                  </a:lnTo>
                  <a:close/>
                </a:path>
                <a:path w="7619" h="688339">
                  <a:moveTo>
                    <a:pt x="7619" y="33020"/>
                  </a:moveTo>
                  <a:lnTo>
                    <a:pt x="0" y="33020"/>
                  </a:lnTo>
                  <a:lnTo>
                    <a:pt x="0" y="35559"/>
                  </a:lnTo>
                  <a:lnTo>
                    <a:pt x="7619" y="35559"/>
                  </a:lnTo>
                  <a:lnTo>
                    <a:pt x="7619" y="33020"/>
                  </a:lnTo>
                  <a:close/>
                </a:path>
                <a:path w="7619" h="688339">
                  <a:moveTo>
                    <a:pt x="7619" y="35560"/>
                  </a:moveTo>
                  <a:lnTo>
                    <a:pt x="0" y="35560"/>
                  </a:lnTo>
                  <a:lnTo>
                    <a:pt x="0" y="39369"/>
                  </a:lnTo>
                  <a:lnTo>
                    <a:pt x="7619" y="39369"/>
                  </a:lnTo>
                  <a:lnTo>
                    <a:pt x="7619" y="35560"/>
                  </a:lnTo>
                  <a:close/>
                </a:path>
                <a:path w="7619" h="688339">
                  <a:moveTo>
                    <a:pt x="7619" y="39370"/>
                  </a:moveTo>
                  <a:lnTo>
                    <a:pt x="0" y="39370"/>
                  </a:lnTo>
                  <a:lnTo>
                    <a:pt x="0" y="41909"/>
                  </a:lnTo>
                  <a:lnTo>
                    <a:pt x="7619" y="41909"/>
                  </a:lnTo>
                  <a:lnTo>
                    <a:pt x="7619" y="39370"/>
                  </a:lnTo>
                  <a:close/>
                </a:path>
                <a:path w="7619" h="688339">
                  <a:moveTo>
                    <a:pt x="7619" y="41910"/>
                  </a:moveTo>
                  <a:lnTo>
                    <a:pt x="0" y="41910"/>
                  </a:lnTo>
                  <a:lnTo>
                    <a:pt x="0" y="45719"/>
                  </a:lnTo>
                  <a:lnTo>
                    <a:pt x="7619" y="45719"/>
                  </a:lnTo>
                  <a:lnTo>
                    <a:pt x="7619" y="41910"/>
                  </a:lnTo>
                  <a:close/>
                </a:path>
                <a:path w="7619" h="688339">
                  <a:moveTo>
                    <a:pt x="7619" y="45720"/>
                  </a:moveTo>
                  <a:lnTo>
                    <a:pt x="0" y="45720"/>
                  </a:lnTo>
                  <a:lnTo>
                    <a:pt x="0" y="48259"/>
                  </a:lnTo>
                  <a:lnTo>
                    <a:pt x="7619" y="48259"/>
                  </a:lnTo>
                  <a:lnTo>
                    <a:pt x="7619" y="45720"/>
                  </a:lnTo>
                  <a:close/>
                </a:path>
                <a:path w="7619" h="688339">
                  <a:moveTo>
                    <a:pt x="7619" y="48260"/>
                  </a:moveTo>
                  <a:lnTo>
                    <a:pt x="0" y="48260"/>
                  </a:lnTo>
                  <a:lnTo>
                    <a:pt x="0" y="54609"/>
                  </a:lnTo>
                  <a:lnTo>
                    <a:pt x="7619" y="54609"/>
                  </a:lnTo>
                  <a:lnTo>
                    <a:pt x="7619" y="48260"/>
                  </a:lnTo>
                  <a:close/>
                </a:path>
                <a:path w="7619" h="688339">
                  <a:moveTo>
                    <a:pt x="7619" y="54610"/>
                  </a:moveTo>
                  <a:lnTo>
                    <a:pt x="0" y="54610"/>
                  </a:lnTo>
                  <a:lnTo>
                    <a:pt x="0" y="58419"/>
                  </a:lnTo>
                  <a:lnTo>
                    <a:pt x="7619" y="58419"/>
                  </a:lnTo>
                  <a:lnTo>
                    <a:pt x="7619" y="54610"/>
                  </a:lnTo>
                  <a:close/>
                </a:path>
                <a:path w="7619" h="688339">
                  <a:moveTo>
                    <a:pt x="7619" y="58420"/>
                  </a:moveTo>
                  <a:lnTo>
                    <a:pt x="0" y="58420"/>
                  </a:lnTo>
                  <a:lnTo>
                    <a:pt x="0" y="64769"/>
                  </a:lnTo>
                  <a:lnTo>
                    <a:pt x="7619" y="64769"/>
                  </a:lnTo>
                  <a:lnTo>
                    <a:pt x="7619" y="58420"/>
                  </a:lnTo>
                  <a:close/>
                </a:path>
                <a:path w="7619" h="688339">
                  <a:moveTo>
                    <a:pt x="7619" y="64770"/>
                  </a:moveTo>
                  <a:lnTo>
                    <a:pt x="0" y="64770"/>
                  </a:lnTo>
                  <a:lnTo>
                    <a:pt x="0" y="67309"/>
                  </a:lnTo>
                  <a:lnTo>
                    <a:pt x="7619" y="67309"/>
                  </a:lnTo>
                  <a:lnTo>
                    <a:pt x="7619" y="64770"/>
                  </a:lnTo>
                  <a:close/>
                </a:path>
                <a:path w="7619" h="688339">
                  <a:moveTo>
                    <a:pt x="7619" y="67310"/>
                  </a:moveTo>
                  <a:lnTo>
                    <a:pt x="0" y="67310"/>
                  </a:lnTo>
                  <a:lnTo>
                    <a:pt x="0" y="71119"/>
                  </a:lnTo>
                  <a:lnTo>
                    <a:pt x="7619" y="71119"/>
                  </a:lnTo>
                  <a:lnTo>
                    <a:pt x="7619" y="67310"/>
                  </a:lnTo>
                  <a:close/>
                </a:path>
                <a:path w="7619" h="688339">
                  <a:moveTo>
                    <a:pt x="7619" y="71120"/>
                  </a:moveTo>
                  <a:lnTo>
                    <a:pt x="0" y="71120"/>
                  </a:lnTo>
                  <a:lnTo>
                    <a:pt x="0" y="77469"/>
                  </a:lnTo>
                  <a:lnTo>
                    <a:pt x="7619" y="77469"/>
                  </a:lnTo>
                  <a:lnTo>
                    <a:pt x="7619" y="71120"/>
                  </a:lnTo>
                  <a:close/>
                </a:path>
                <a:path w="7619" h="688339">
                  <a:moveTo>
                    <a:pt x="7619" y="77470"/>
                  </a:moveTo>
                  <a:lnTo>
                    <a:pt x="0" y="77470"/>
                  </a:lnTo>
                  <a:lnTo>
                    <a:pt x="0" y="80009"/>
                  </a:lnTo>
                  <a:lnTo>
                    <a:pt x="7619" y="80009"/>
                  </a:lnTo>
                  <a:lnTo>
                    <a:pt x="7619" y="77470"/>
                  </a:lnTo>
                  <a:close/>
                </a:path>
                <a:path w="7619" h="688339">
                  <a:moveTo>
                    <a:pt x="7619" y="80010"/>
                  </a:moveTo>
                  <a:lnTo>
                    <a:pt x="0" y="80010"/>
                  </a:lnTo>
                  <a:lnTo>
                    <a:pt x="0" y="83819"/>
                  </a:lnTo>
                  <a:lnTo>
                    <a:pt x="7619" y="83819"/>
                  </a:lnTo>
                  <a:lnTo>
                    <a:pt x="7619" y="80010"/>
                  </a:lnTo>
                  <a:close/>
                </a:path>
                <a:path w="7619" h="688339">
                  <a:moveTo>
                    <a:pt x="7619" y="83820"/>
                  </a:moveTo>
                  <a:lnTo>
                    <a:pt x="0" y="83820"/>
                  </a:lnTo>
                  <a:lnTo>
                    <a:pt x="0" y="90169"/>
                  </a:lnTo>
                  <a:lnTo>
                    <a:pt x="7619" y="90169"/>
                  </a:lnTo>
                  <a:lnTo>
                    <a:pt x="7619" y="83820"/>
                  </a:lnTo>
                  <a:close/>
                </a:path>
                <a:path w="7619" h="688339">
                  <a:moveTo>
                    <a:pt x="7619" y="90170"/>
                  </a:moveTo>
                  <a:lnTo>
                    <a:pt x="0" y="90170"/>
                  </a:lnTo>
                  <a:lnTo>
                    <a:pt x="0" y="92709"/>
                  </a:lnTo>
                  <a:lnTo>
                    <a:pt x="7619" y="92709"/>
                  </a:lnTo>
                  <a:lnTo>
                    <a:pt x="7619" y="90170"/>
                  </a:lnTo>
                  <a:close/>
                </a:path>
                <a:path w="7619" h="688339">
                  <a:moveTo>
                    <a:pt x="7619" y="92710"/>
                  </a:moveTo>
                  <a:lnTo>
                    <a:pt x="0" y="92710"/>
                  </a:lnTo>
                  <a:lnTo>
                    <a:pt x="0" y="96519"/>
                  </a:lnTo>
                  <a:lnTo>
                    <a:pt x="7619" y="96519"/>
                  </a:lnTo>
                  <a:lnTo>
                    <a:pt x="7619" y="92710"/>
                  </a:lnTo>
                  <a:close/>
                </a:path>
                <a:path w="7619" h="688339">
                  <a:moveTo>
                    <a:pt x="7619" y="96520"/>
                  </a:moveTo>
                  <a:lnTo>
                    <a:pt x="0" y="96520"/>
                  </a:lnTo>
                  <a:lnTo>
                    <a:pt x="0" y="99059"/>
                  </a:lnTo>
                  <a:lnTo>
                    <a:pt x="7619" y="99059"/>
                  </a:lnTo>
                  <a:lnTo>
                    <a:pt x="7619" y="96520"/>
                  </a:lnTo>
                  <a:close/>
                </a:path>
                <a:path w="7619" h="688339">
                  <a:moveTo>
                    <a:pt x="7619" y="99060"/>
                  </a:moveTo>
                  <a:lnTo>
                    <a:pt x="0" y="99060"/>
                  </a:lnTo>
                  <a:lnTo>
                    <a:pt x="0" y="102869"/>
                  </a:lnTo>
                  <a:lnTo>
                    <a:pt x="7619" y="102869"/>
                  </a:lnTo>
                  <a:lnTo>
                    <a:pt x="7619" y="99060"/>
                  </a:lnTo>
                  <a:close/>
                </a:path>
                <a:path w="7619" h="688339">
                  <a:moveTo>
                    <a:pt x="7619" y="102870"/>
                  </a:moveTo>
                  <a:lnTo>
                    <a:pt x="0" y="102870"/>
                  </a:lnTo>
                  <a:lnTo>
                    <a:pt x="0" y="105409"/>
                  </a:lnTo>
                  <a:lnTo>
                    <a:pt x="7619" y="105409"/>
                  </a:lnTo>
                  <a:lnTo>
                    <a:pt x="7619" y="102870"/>
                  </a:lnTo>
                  <a:close/>
                </a:path>
                <a:path w="7619" h="688339">
                  <a:moveTo>
                    <a:pt x="7619" y="105410"/>
                  </a:moveTo>
                  <a:lnTo>
                    <a:pt x="0" y="105410"/>
                  </a:lnTo>
                  <a:lnTo>
                    <a:pt x="0" y="109219"/>
                  </a:lnTo>
                  <a:lnTo>
                    <a:pt x="7619" y="109219"/>
                  </a:lnTo>
                  <a:lnTo>
                    <a:pt x="7619" y="105410"/>
                  </a:lnTo>
                  <a:close/>
                </a:path>
                <a:path w="7619" h="688339">
                  <a:moveTo>
                    <a:pt x="7619" y="109220"/>
                  </a:moveTo>
                  <a:lnTo>
                    <a:pt x="0" y="109220"/>
                  </a:lnTo>
                  <a:lnTo>
                    <a:pt x="0" y="111759"/>
                  </a:lnTo>
                  <a:lnTo>
                    <a:pt x="7619" y="111759"/>
                  </a:lnTo>
                  <a:lnTo>
                    <a:pt x="7619" y="109220"/>
                  </a:lnTo>
                  <a:close/>
                </a:path>
                <a:path w="7619" h="688339">
                  <a:moveTo>
                    <a:pt x="7619" y="111760"/>
                  </a:moveTo>
                  <a:lnTo>
                    <a:pt x="0" y="111760"/>
                  </a:lnTo>
                  <a:lnTo>
                    <a:pt x="0" y="115569"/>
                  </a:lnTo>
                  <a:lnTo>
                    <a:pt x="7619" y="115569"/>
                  </a:lnTo>
                  <a:lnTo>
                    <a:pt x="7619" y="111760"/>
                  </a:lnTo>
                  <a:close/>
                </a:path>
                <a:path w="7619" h="688339">
                  <a:moveTo>
                    <a:pt x="7619" y="115570"/>
                  </a:moveTo>
                  <a:lnTo>
                    <a:pt x="0" y="115570"/>
                  </a:lnTo>
                  <a:lnTo>
                    <a:pt x="0" y="118109"/>
                  </a:lnTo>
                  <a:lnTo>
                    <a:pt x="7619" y="118109"/>
                  </a:lnTo>
                  <a:lnTo>
                    <a:pt x="7619" y="115570"/>
                  </a:lnTo>
                  <a:close/>
                </a:path>
                <a:path w="7619" h="688339">
                  <a:moveTo>
                    <a:pt x="7619" y="118110"/>
                  </a:moveTo>
                  <a:lnTo>
                    <a:pt x="0" y="118110"/>
                  </a:lnTo>
                  <a:lnTo>
                    <a:pt x="0" y="121919"/>
                  </a:lnTo>
                  <a:lnTo>
                    <a:pt x="7619" y="121919"/>
                  </a:lnTo>
                  <a:lnTo>
                    <a:pt x="7619" y="118110"/>
                  </a:lnTo>
                  <a:close/>
                </a:path>
                <a:path w="7619" h="688339">
                  <a:moveTo>
                    <a:pt x="7619" y="121920"/>
                  </a:moveTo>
                  <a:lnTo>
                    <a:pt x="0" y="121920"/>
                  </a:lnTo>
                  <a:lnTo>
                    <a:pt x="0" y="124459"/>
                  </a:lnTo>
                  <a:lnTo>
                    <a:pt x="7619" y="124459"/>
                  </a:lnTo>
                  <a:lnTo>
                    <a:pt x="7619" y="121920"/>
                  </a:lnTo>
                  <a:close/>
                </a:path>
                <a:path w="7619" h="688339">
                  <a:moveTo>
                    <a:pt x="7619" y="124460"/>
                  </a:moveTo>
                  <a:lnTo>
                    <a:pt x="0" y="124460"/>
                  </a:lnTo>
                  <a:lnTo>
                    <a:pt x="0" y="130809"/>
                  </a:lnTo>
                  <a:lnTo>
                    <a:pt x="7619" y="130809"/>
                  </a:lnTo>
                  <a:lnTo>
                    <a:pt x="7619" y="124460"/>
                  </a:lnTo>
                  <a:close/>
                </a:path>
                <a:path w="7619" h="688339">
                  <a:moveTo>
                    <a:pt x="7619" y="130810"/>
                  </a:moveTo>
                  <a:lnTo>
                    <a:pt x="0" y="130810"/>
                  </a:lnTo>
                  <a:lnTo>
                    <a:pt x="0" y="134619"/>
                  </a:lnTo>
                  <a:lnTo>
                    <a:pt x="7619" y="134619"/>
                  </a:lnTo>
                  <a:lnTo>
                    <a:pt x="7619" y="130810"/>
                  </a:lnTo>
                  <a:close/>
                </a:path>
                <a:path w="7619" h="688339">
                  <a:moveTo>
                    <a:pt x="7619" y="134620"/>
                  </a:moveTo>
                  <a:lnTo>
                    <a:pt x="0" y="134620"/>
                  </a:lnTo>
                  <a:lnTo>
                    <a:pt x="0" y="137159"/>
                  </a:lnTo>
                  <a:lnTo>
                    <a:pt x="7619" y="137159"/>
                  </a:lnTo>
                  <a:lnTo>
                    <a:pt x="7619" y="134620"/>
                  </a:lnTo>
                  <a:close/>
                </a:path>
                <a:path w="7619" h="688339">
                  <a:moveTo>
                    <a:pt x="7619" y="137160"/>
                  </a:moveTo>
                  <a:lnTo>
                    <a:pt x="0" y="137160"/>
                  </a:lnTo>
                  <a:lnTo>
                    <a:pt x="0" y="140969"/>
                  </a:lnTo>
                  <a:lnTo>
                    <a:pt x="7619" y="140969"/>
                  </a:lnTo>
                  <a:lnTo>
                    <a:pt x="7619" y="137160"/>
                  </a:lnTo>
                  <a:close/>
                </a:path>
                <a:path w="7619" h="688339">
                  <a:moveTo>
                    <a:pt x="7619" y="140970"/>
                  </a:moveTo>
                  <a:lnTo>
                    <a:pt x="0" y="140970"/>
                  </a:lnTo>
                  <a:lnTo>
                    <a:pt x="0" y="143509"/>
                  </a:lnTo>
                  <a:lnTo>
                    <a:pt x="7619" y="143509"/>
                  </a:lnTo>
                  <a:lnTo>
                    <a:pt x="7619" y="140970"/>
                  </a:lnTo>
                  <a:close/>
                </a:path>
                <a:path w="7619" h="688339">
                  <a:moveTo>
                    <a:pt x="7619" y="143510"/>
                  </a:moveTo>
                  <a:lnTo>
                    <a:pt x="0" y="143510"/>
                  </a:lnTo>
                  <a:lnTo>
                    <a:pt x="0" y="149859"/>
                  </a:lnTo>
                  <a:lnTo>
                    <a:pt x="7619" y="149859"/>
                  </a:lnTo>
                  <a:lnTo>
                    <a:pt x="7619" y="143510"/>
                  </a:lnTo>
                  <a:close/>
                </a:path>
                <a:path w="7619" h="688339">
                  <a:moveTo>
                    <a:pt x="7619" y="149860"/>
                  </a:moveTo>
                  <a:lnTo>
                    <a:pt x="0" y="149860"/>
                  </a:lnTo>
                  <a:lnTo>
                    <a:pt x="0" y="153669"/>
                  </a:lnTo>
                  <a:lnTo>
                    <a:pt x="7619" y="153669"/>
                  </a:lnTo>
                  <a:lnTo>
                    <a:pt x="7619" y="149860"/>
                  </a:lnTo>
                  <a:close/>
                </a:path>
                <a:path w="7619" h="688339">
                  <a:moveTo>
                    <a:pt x="7619" y="153670"/>
                  </a:moveTo>
                  <a:lnTo>
                    <a:pt x="0" y="153670"/>
                  </a:lnTo>
                  <a:lnTo>
                    <a:pt x="0" y="162559"/>
                  </a:lnTo>
                  <a:lnTo>
                    <a:pt x="7619" y="162559"/>
                  </a:lnTo>
                  <a:lnTo>
                    <a:pt x="7619" y="153670"/>
                  </a:lnTo>
                  <a:close/>
                </a:path>
                <a:path w="7619" h="688339">
                  <a:moveTo>
                    <a:pt x="7619" y="162560"/>
                  </a:moveTo>
                  <a:lnTo>
                    <a:pt x="0" y="162560"/>
                  </a:lnTo>
                  <a:lnTo>
                    <a:pt x="0" y="166369"/>
                  </a:lnTo>
                  <a:lnTo>
                    <a:pt x="7619" y="166369"/>
                  </a:lnTo>
                  <a:lnTo>
                    <a:pt x="7619" y="162560"/>
                  </a:lnTo>
                  <a:close/>
                </a:path>
                <a:path w="7619" h="688339">
                  <a:moveTo>
                    <a:pt x="7619" y="166370"/>
                  </a:moveTo>
                  <a:lnTo>
                    <a:pt x="0" y="166370"/>
                  </a:lnTo>
                  <a:lnTo>
                    <a:pt x="0" y="168909"/>
                  </a:lnTo>
                  <a:lnTo>
                    <a:pt x="7619" y="168909"/>
                  </a:lnTo>
                  <a:lnTo>
                    <a:pt x="7619" y="166370"/>
                  </a:lnTo>
                  <a:close/>
                </a:path>
                <a:path w="7619" h="688339">
                  <a:moveTo>
                    <a:pt x="7619" y="168910"/>
                  </a:moveTo>
                  <a:lnTo>
                    <a:pt x="0" y="168910"/>
                  </a:lnTo>
                  <a:lnTo>
                    <a:pt x="0" y="172719"/>
                  </a:lnTo>
                  <a:lnTo>
                    <a:pt x="7619" y="172719"/>
                  </a:lnTo>
                  <a:lnTo>
                    <a:pt x="7619" y="168910"/>
                  </a:lnTo>
                  <a:close/>
                </a:path>
                <a:path w="7619" h="688339">
                  <a:moveTo>
                    <a:pt x="7619" y="172720"/>
                  </a:moveTo>
                  <a:lnTo>
                    <a:pt x="0" y="172720"/>
                  </a:lnTo>
                  <a:lnTo>
                    <a:pt x="0" y="175259"/>
                  </a:lnTo>
                  <a:lnTo>
                    <a:pt x="7619" y="175259"/>
                  </a:lnTo>
                  <a:lnTo>
                    <a:pt x="7619" y="172720"/>
                  </a:lnTo>
                  <a:close/>
                </a:path>
                <a:path w="7619" h="688339">
                  <a:moveTo>
                    <a:pt x="7619" y="175260"/>
                  </a:moveTo>
                  <a:lnTo>
                    <a:pt x="0" y="175260"/>
                  </a:lnTo>
                  <a:lnTo>
                    <a:pt x="0" y="179069"/>
                  </a:lnTo>
                  <a:lnTo>
                    <a:pt x="7619" y="179069"/>
                  </a:lnTo>
                  <a:lnTo>
                    <a:pt x="7619" y="175260"/>
                  </a:lnTo>
                  <a:close/>
                </a:path>
                <a:path w="7619" h="688339">
                  <a:moveTo>
                    <a:pt x="7619" y="179070"/>
                  </a:moveTo>
                  <a:lnTo>
                    <a:pt x="0" y="179070"/>
                  </a:lnTo>
                  <a:lnTo>
                    <a:pt x="0" y="181609"/>
                  </a:lnTo>
                  <a:lnTo>
                    <a:pt x="7619" y="181609"/>
                  </a:lnTo>
                  <a:lnTo>
                    <a:pt x="7619" y="179070"/>
                  </a:lnTo>
                  <a:close/>
                </a:path>
                <a:path w="7619" h="688339">
                  <a:moveTo>
                    <a:pt x="7619" y="181610"/>
                  </a:moveTo>
                  <a:lnTo>
                    <a:pt x="0" y="181610"/>
                  </a:lnTo>
                  <a:lnTo>
                    <a:pt x="0" y="185419"/>
                  </a:lnTo>
                  <a:lnTo>
                    <a:pt x="7619" y="185419"/>
                  </a:lnTo>
                  <a:lnTo>
                    <a:pt x="7619" y="181610"/>
                  </a:lnTo>
                  <a:close/>
                </a:path>
                <a:path w="7619" h="688339">
                  <a:moveTo>
                    <a:pt x="7619" y="185420"/>
                  </a:moveTo>
                  <a:lnTo>
                    <a:pt x="0" y="185420"/>
                  </a:lnTo>
                  <a:lnTo>
                    <a:pt x="0" y="187959"/>
                  </a:lnTo>
                  <a:lnTo>
                    <a:pt x="7619" y="187959"/>
                  </a:lnTo>
                  <a:lnTo>
                    <a:pt x="7619" y="185420"/>
                  </a:lnTo>
                  <a:close/>
                </a:path>
                <a:path w="7619" h="688339">
                  <a:moveTo>
                    <a:pt x="7619" y="187960"/>
                  </a:moveTo>
                  <a:lnTo>
                    <a:pt x="0" y="187960"/>
                  </a:lnTo>
                  <a:lnTo>
                    <a:pt x="0" y="191769"/>
                  </a:lnTo>
                  <a:lnTo>
                    <a:pt x="7619" y="191769"/>
                  </a:lnTo>
                  <a:lnTo>
                    <a:pt x="7619" y="187960"/>
                  </a:lnTo>
                  <a:close/>
                </a:path>
                <a:path w="7619" h="688339">
                  <a:moveTo>
                    <a:pt x="7619" y="191770"/>
                  </a:moveTo>
                  <a:lnTo>
                    <a:pt x="0" y="191770"/>
                  </a:lnTo>
                  <a:lnTo>
                    <a:pt x="0" y="194309"/>
                  </a:lnTo>
                  <a:lnTo>
                    <a:pt x="7619" y="194309"/>
                  </a:lnTo>
                  <a:lnTo>
                    <a:pt x="7619" y="191770"/>
                  </a:lnTo>
                  <a:close/>
                </a:path>
                <a:path w="7619" h="688339">
                  <a:moveTo>
                    <a:pt x="7619" y="194310"/>
                  </a:moveTo>
                  <a:lnTo>
                    <a:pt x="0" y="194310"/>
                  </a:lnTo>
                  <a:lnTo>
                    <a:pt x="0" y="198119"/>
                  </a:lnTo>
                  <a:lnTo>
                    <a:pt x="7619" y="198119"/>
                  </a:lnTo>
                  <a:lnTo>
                    <a:pt x="7619" y="194310"/>
                  </a:lnTo>
                  <a:close/>
                </a:path>
                <a:path w="7619" h="688339">
                  <a:moveTo>
                    <a:pt x="7619" y="198120"/>
                  </a:moveTo>
                  <a:lnTo>
                    <a:pt x="0" y="198120"/>
                  </a:lnTo>
                  <a:lnTo>
                    <a:pt x="0" y="200659"/>
                  </a:lnTo>
                  <a:lnTo>
                    <a:pt x="7619" y="200659"/>
                  </a:lnTo>
                  <a:lnTo>
                    <a:pt x="7619" y="198120"/>
                  </a:lnTo>
                  <a:close/>
                </a:path>
                <a:path w="7619" h="688339">
                  <a:moveTo>
                    <a:pt x="7619" y="200660"/>
                  </a:moveTo>
                  <a:lnTo>
                    <a:pt x="0" y="200660"/>
                  </a:lnTo>
                  <a:lnTo>
                    <a:pt x="0" y="204469"/>
                  </a:lnTo>
                  <a:lnTo>
                    <a:pt x="7619" y="204469"/>
                  </a:lnTo>
                  <a:lnTo>
                    <a:pt x="7619" y="200660"/>
                  </a:lnTo>
                  <a:close/>
                </a:path>
                <a:path w="7619" h="688339">
                  <a:moveTo>
                    <a:pt x="7619" y="204470"/>
                  </a:moveTo>
                  <a:lnTo>
                    <a:pt x="0" y="204470"/>
                  </a:lnTo>
                  <a:lnTo>
                    <a:pt x="0" y="207009"/>
                  </a:lnTo>
                  <a:lnTo>
                    <a:pt x="7619" y="207009"/>
                  </a:lnTo>
                  <a:lnTo>
                    <a:pt x="7619" y="204470"/>
                  </a:lnTo>
                  <a:close/>
                </a:path>
                <a:path w="7619" h="688339">
                  <a:moveTo>
                    <a:pt x="7619" y="207010"/>
                  </a:moveTo>
                  <a:lnTo>
                    <a:pt x="0" y="207010"/>
                  </a:lnTo>
                  <a:lnTo>
                    <a:pt x="0" y="210819"/>
                  </a:lnTo>
                  <a:lnTo>
                    <a:pt x="7619" y="210819"/>
                  </a:lnTo>
                  <a:lnTo>
                    <a:pt x="7619" y="207010"/>
                  </a:lnTo>
                  <a:close/>
                </a:path>
                <a:path w="7619" h="688339">
                  <a:moveTo>
                    <a:pt x="7619" y="210820"/>
                  </a:moveTo>
                  <a:lnTo>
                    <a:pt x="0" y="210820"/>
                  </a:lnTo>
                  <a:lnTo>
                    <a:pt x="0" y="213359"/>
                  </a:lnTo>
                  <a:lnTo>
                    <a:pt x="7619" y="213359"/>
                  </a:lnTo>
                  <a:lnTo>
                    <a:pt x="7619" y="210820"/>
                  </a:lnTo>
                  <a:close/>
                </a:path>
                <a:path w="7619" h="688339">
                  <a:moveTo>
                    <a:pt x="7619" y="213360"/>
                  </a:moveTo>
                  <a:lnTo>
                    <a:pt x="0" y="213360"/>
                  </a:lnTo>
                  <a:lnTo>
                    <a:pt x="0" y="217169"/>
                  </a:lnTo>
                  <a:lnTo>
                    <a:pt x="7619" y="217169"/>
                  </a:lnTo>
                  <a:lnTo>
                    <a:pt x="7619" y="213360"/>
                  </a:lnTo>
                  <a:close/>
                </a:path>
                <a:path w="7619" h="688339">
                  <a:moveTo>
                    <a:pt x="7619" y="217170"/>
                  </a:moveTo>
                  <a:lnTo>
                    <a:pt x="0" y="217170"/>
                  </a:lnTo>
                  <a:lnTo>
                    <a:pt x="0" y="219709"/>
                  </a:lnTo>
                  <a:lnTo>
                    <a:pt x="7619" y="219709"/>
                  </a:lnTo>
                  <a:lnTo>
                    <a:pt x="7619" y="217170"/>
                  </a:lnTo>
                  <a:close/>
                </a:path>
                <a:path w="7619" h="688339">
                  <a:moveTo>
                    <a:pt x="7619" y="219710"/>
                  </a:moveTo>
                  <a:lnTo>
                    <a:pt x="0" y="219710"/>
                  </a:lnTo>
                  <a:lnTo>
                    <a:pt x="0" y="270509"/>
                  </a:lnTo>
                  <a:lnTo>
                    <a:pt x="7619" y="270509"/>
                  </a:lnTo>
                  <a:lnTo>
                    <a:pt x="7619" y="219710"/>
                  </a:lnTo>
                  <a:close/>
                </a:path>
                <a:path w="7619" h="688339">
                  <a:moveTo>
                    <a:pt x="7619" y="270510"/>
                  </a:moveTo>
                  <a:lnTo>
                    <a:pt x="0" y="270510"/>
                  </a:lnTo>
                  <a:lnTo>
                    <a:pt x="0" y="417830"/>
                  </a:lnTo>
                  <a:lnTo>
                    <a:pt x="7619" y="417830"/>
                  </a:lnTo>
                  <a:lnTo>
                    <a:pt x="7619" y="270510"/>
                  </a:lnTo>
                  <a:close/>
                </a:path>
                <a:path w="7619" h="688339">
                  <a:moveTo>
                    <a:pt x="7619" y="417830"/>
                  </a:moveTo>
                  <a:lnTo>
                    <a:pt x="0" y="417830"/>
                  </a:lnTo>
                  <a:lnTo>
                    <a:pt x="0" y="422909"/>
                  </a:lnTo>
                  <a:lnTo>
                    <a:pt x="7619" y="422909"/>
                  </a:lnTo>
                  <a:lnTo>
                    <a:pt x="7619" y="417830"/>
                  </a:lnTo>
                  <a:close/>
                </a:path>
                <a:path w="7619" h="688339">
                  <a:moveTo>
                    <a:pt x="7619" y="684530"/>
                  </a:moveTo>
                  <a:lnTo>
                    <a:pt x="0" y="684530"/>
                  </a:lnTo>
                  <a:lnTo>
                    <a:pt x="0" y="688340"/>
                  </a:lnTo>
                  <a:lnTo>
                    <a:pt x="5080" y="688340"/>
                  </a:lnTo>
                  <a:lnTo>
                    <a:pt x="5080" y="687069"/>
                  </a:lnTo>
                  <a:lnTo>
                    <a:pt x="7619" y="687069"/>
                  </a:lnTo>
                  <a:lnTo>
                    <a:pt x="7619" y="684530"/>
                  </a:lnTo>
                  <a:close/>
                </a:path>
                <a:path w="7619" h="688339">
                  <a:moveTo>
                    <a:pt x="7619" y="681990"/>
                  </a:moveTo>
                  <a:lnTo>
                    <a:pt x="0" y="681990"/>
                  </a:lnTo>
                  <a:lnTo>
                    <a:pt x="0" y="683260"/>
                  </a:lnTo>
                  <a:lnTo>
                    <a:pt x="7619" y="683260"/>
                  </a:lnTo>
                  <a:lnTo>
                    <a:pt x="7619" y="681990"/>
                  </a:lnTo>
                  <a:close/>
                </a:path>
                <a:path w="7619" h="688339">
                  <a:moveTo>
                    <a:pt x="7619" y="678180"/>
                  </a:moveTo>
                  <a:lnTo>
                    <a:pt x="0" y="678180"/>
                  </a:lnTo>
                  <a:lnTo>
                    <a:pt x="0" y="680719"/>
                  </a:lnTo>
                  <a:lnTo>
                    <a:pt x="7619" y="680719"/>
                  </a:lnTo>
                  <a:lnTo>
                    <a:pt x="7619" y="678180"/>
                  </a:lnTo>
                  <a:close/>
                </a:path>
                <a:path w="7619" h="688339">
                  <a:moveTo>
                    <a:pt x="7619" y="675640"/>
                  </a:moveTo>
                  <a:lnTo>
                    <a:pt x="0" y="675640"/>
                  </a:lnTo>
                  <a:lnTo>
                    <a:pt x="0" y="676910"/>
                  </a:lnTo>
                  <a:lnTo>
                    <a:pt x="7619" y="676910"/>
                  </a:lnTo>
                  <a:lnTo>
                    <a:pt x="7619" y="675640"/>
                  </a:lnTo>
                  <a:close/>
                </a:path>
                <a:path w="7619" h="688339">
                  <a:moveTo>
                    <a:pt x="7619" y="671830"/>
                  </a:moveTo>
                  <a:lnTo>
                    <a:pt x="0" y="671830"/>
                  </a:lnTo>
                  <a:lnTo>
                    <a:pt x="0" y="674369"/>
                  </a:lnTo>
                  <a:lnTo>
                    <a:pt x="7619" y="674369"/>
                  </a:lnTo>
                  <a:lnTo>
                    <a:pt x="7619" y="671830"/>
                  </a:lnTo>
                  <a:close/>
                </a:path>
                <a:path w="7619" h="688339">
                  <a:moveTo>
                    <a:pt x="7619" y="669290"/>
                  </a:moveTo>
                  <a:lnTo>
                    <a:pt x="0" y="669290"/>
                  </a:lnTo>
                  <a:lnTo>
                    <a:pt x="0" y="670560"/>
                  </a:lnTo>
                  <a:lnTo>
                    <a:pt x="7619" y="670560"/>
                  </a:lnTo>
                  <a:lnTo>
                    <a:pt x="7619" y="669290"/>
                  </a:lnTo>
                  <a:close/>
                </a:path>
                <a:path w="7619" h="688339">
                  <a:moveTo>
                    <a:pt x="7619" y="665480"/>
                  </a:moveTo>
                  <a:lnTo>
                    <a:pt x="0" y="665480"/>
                  </a:lnTo>
                  <a:lnTo>
                    <a:pt x="0" y="668019"/>
                  </a:lnTo>
                  <a:lnTo>
                    <a:pt x="7619" y="668019"/>
                  </a:lnTo>
                  <a:lnTo>
                    <a:pt x="7619" y="665480"/>
                  </a:lnTo>
                  <a:close/>
                </a:path>
                <a:path w="7619" h="688339">
                  <a:moveTo>
                    <a:pt x="7619" y="662940"/>
                  </a:moveTo>
                  <a:lnTo>
                    <a:pt x="0" y="662940"/>
                  </a:lnTo>
                  <a:lnTo>
                    <a:pt x="0" y="664210"/>
                  </a:lnTo>
                  <a:lnTo>
                    <a:pt x="7619" y="664210"/>
                  </a:lnTo>
                  <a:lnTo>
                    <a:pt x="7619" y="662940"/>
                  </a:lnTo>
                  <a:close/>
                </a:path>
                <a:path w="7619" h="688339">
                  <a:moveTo>
                    <a:pt x="7619" y="659130"/>
                  </a:moveTo>
                  <a:lnTo>
                    <a:pt x="0" y="659130"/>
                  </a:lnTo>
                  <a:lnTo>
                    <a:pt x="0" y="661669"/>
                  </a:lnTo>
                  <a:lnTo>
                    <a:pt x="7619" y="661669"/>
                  </a:lnTo>
                  <a:lnTo>
                    <a:pt x="7619" y="659130"/>
                  </a:lnTo>
                  <a:close/>
                </a:path>
                <a:path w="7619" h="688339">
                  <a:moveTo>
                    <a:pt x="7619" y="656590"/>
                  </a:moveTo>
                  <a:lnTo>
                    <a:pt x="0" y="656590"/>
                  </a:lnTo>
                  <a:lnTo>
                    <a:pt x="0" y="657860"/>
                  </a:lnTo>
                  <a:lnTo>
                    <a:pt x="7619" y="657860"/>
                  </a:lnTo>
                  <a:lnTo>
                    <a:pt x="7619" y="656590"/>
                  </a:lnTo>
                  <a:close/>
                </a:path>
                <a:path w="7619" h="688339">
                  <a:moveTo>
                    <a:pt x="7619" y="652780"/>
                  </a:moveTo>
                  <a:lnTo>
                    <a:pt x="0" y="652780"/>
                  </a:lnTo>
                  <a:lnTo>
                    <a:pt x="0" y="655320"/>
                  </a:lnTo>
                  <a:lnTo>
                    <a:pt x="7619" y="655320"/>
                  </a:lnTo>
                  <a:lnTo>
                    <a:pt x="7619" y="652780"/>
                  </a:lnTo>
                  <a:close/>
                </a:path>
                <a:path w="7619" h="688339">
                  <a:moveTo>
                    <a:pt x="7619" y="650240"/>
                  </a:moveTo>
                  <a:lnTo>
                    <a:pt x="0" y="650240"/>
                  </a:lnTo>
                  <a:lnTo>
                    <a:pt x="0" y="651510"/>
                  </a:lnTo>
                  <a:lnTo>
                    <a:pt x="7619" y="651510"/>
                  </a:lnTo>
                  <a:lnTo>
                    <a:pt x="7619" y="650240"/>
                  </a:lnTo>
                  <a:close/>
                </a:path>
                <a:path w="7619" h="688339">
                  <a:moveTo>
                    <a:pt x="7619" y="646430"/>
                  </a:moveTo>
                  <a:lnTo>
                    <a:pt x="0" y="646430"/>
                  </a:lnTo>
                  <a:lnTo>
                    <a:pt x="0" y="648970"/>
                  </a:lnTo>
                  <a:lnTo>
                    <a:pt x="7619" y="648970"/>
                  </a:lnTo>
                  <a:lnTo>
                    <a:pt x="7619" y="646430"/>
                  </a:lnTo>
                  <a:close/>
                </a:path>
                <a:path w="7619" h="688339">
                  <a:moveTo>
                    <a:pt x="7619" y="643890"/>
                  </a:moveTo>
                  <a:lnTo>
                    <a:pt x="0" y="643890"/>
                  </a:lnTo>
                  <a:lnTo>
                    <a:pt x="0" y="645160"/>
                  </a:lnTo>
                  <a:lnTo>
                    <a:pt x="7619" y="645160"/>
                  </a:lnTo>
                  <a:lnTo>
                    <a:pt x="7619" y="643890"/>
                  </a:lnTo>
                  <a:close/>
                </a:path>
                <a:path w="7619" h="688339">
                  <a:moveTo>
                    <a:pt x="7619" y="638810"/>
                  </a:moveTo>
                  <a:lnTo>
                    <a:pt x="0" y="638810"/>
                  </a:lnTo>
                  <a:lnTo>
                    <a:pt x="0" y="642620"/>
                  </a:lnTo>
                  <a:lnTo>
                    <a:pt x="7619" y="642620"/>
                  </a:lnTo>
                  <a:lnTo>
                    <a:pt x="7619" y="638810"/>
                  </a:lnTo>
                  <a:close/>
                </a:path>
                <a:path w="7619" h="688339">
                  <a:moveTo>
                    <a:pt x="7619" y="632460"/>
                  </a:moveTo>
                  <a:lnTo>
                    <a:pt x="0" y="632460"/>
                  </a:lnTo>
                  <a:lnTo>
                    <a:pt x="0" y="637540"/>
                  </a:lnTo>
                  <a:lnTo>
                    <a:pt x="7619" y="637540"/>
                  </a:lnTo>
                  <a:lnTo>
                    <a:pt x="7619" y="632460"/>
                  </a:lnTo>
                  <a:close/>
                </a:path>
                <a:path w="7619" h="688339">
                  <a:moveTo>
                    <a:pt x="7619" y="626110"/>
                  </a:moveTo>
                  <a:lnTo>
                    <a:pt x="0" y="626110"/>
                  </a:lnTo>
                  <a:lnTo>
                    <a:pt x="0" y="631190"/>
                  </a:lnTo>
                  <a:lnTo>
                    <a:pt x="7619" y="631190"/>
                  </a:lnTo>
                  <a:lnTo>
                    <a:pt x="7619" y="626110"/>
                  </a:lnTo>
                  <a:close/>
                </a:path>
                <a:path w="7619" h="688339">
                  <a:moveTo>
                    <a:pt x="7619" y="619760"/>
                  </a:moveTo>
                  <a:lnTo>
                    <a:pt x="0" y="619760"/>
                  </a:lnTo>
                  <a:lnTo>
                    <a:pt x="0" y="624840"/>
                  </a:lnTo>
                  <a:lnTo>
                    <a:pt x="7619" y="624840"/>
                  </a:lnTo>
                  <a:lnTo>
                    <a:pt x="7619" y="619760"/>
                  </a:lnTo>
                  <a:close/>
                </a:path>
                <a:path w="7619" h="688339">
                  <a:moveTo>
                    <a:pt x="7619" y="613410"/>
                  </a:moveTo>
                  <a:lnTo>
                    <a:pt x="0" y="613410"/>
                  </a:lnTo>
                  <a:lnTo>
                    <a:pt x="0" y="618490"/>
                  </a:lnTo>
                  <a:lnTo>
                    <a:pt x="7619" y="618490"/>
                  </a:lnTo>
                  <a:lnTo>
                    <a:pt x="7619" y="613410"/>
                  </a:lnTo>
                  <a:close/>
                </a:path>
                <a:path w="7619" h="688339">
                  <a:moveTo>
                    <a:pt x="7619" y="607060"/>
                  </a:moveTo>
                  <a:lnTo>
                    <a:pt x="0" y="607060"/>
                  </a:lnTo>
                  <a:lnTo>
                    <a:pt x="0" y="612140"/>
                  </a:lnTo>
                  <a:lnTo>
                    <a:pt x="7619" y="612140"/>
                  </a:lnTo>
                  <a:lnTo>
                    <a:pt x="7619" y="607060"/>
                  </a:lnTo>
                  <a:close/>
                </a:path>
                <a:path w="7619" h="688339">
                  <a:moveTo>
                    <a:pt x="7619" y="600710"/>
                  </a:moveTo>
                  <a:lnTo>
                    <a:pt x="0" y="600710"/>
                  </a:lnTo>
                  <a:lnTo>
                    <a:pt x="0" y="605790"/>
                  </a:lnTo>
                  <a:lnTo>
                    <a:pt x="7619" y="605790"/>
                  </a:lnTo>
                  <a:lnTo>
                    <a:pt x="7619" y="600710"/>
                  </a:lnTo>
                  <a:close/>
                </a:path>
                <a:path w="7619" h="688339">
                  <a:moveTo>
                    <a:pt x="7619" y="594360"/>
                  </a:moveTo>
                  <a:lnTo>
                    <a:pt x="0" y="594360"/>
                  </a:lnTo>
                  <a:lnTo>
                    <a:pt x="0" y="599440"/>
                  </a:lnTo>
                  <a:lnTo>
                    <a:pt x="7619" y="599440"/>
                  </a:lnTo>
                  <a:lnTo>
                    <a:pt x="7619" y="594360"/>
                  </a:lnTo>
                  <a:close/>
                </a:path>
                <a:path w="7619" h="688339">
                  <a:moveTo>
                    <a:pt x="7619" y="588010"/>
                  </a:moveTo>
                  <a:lnTo>
                    <a:pt x="0" y="588010"/>
                  </a:lnTo>
                  <a:lnTo>
                    <a:pt x="0" y="593090"/>
                  </a:lnTo>
                  <a:lnTo>
                    <a:pt x="7619" y="593090"/>
                  </a:lnTo>
                  <a:lnTo>
                    <a:pt x="7619" y="588010"/>
                  </a:lnTo>
                  <a:close/>
                </a:path>
                <a:path w="7619" h="688339">
                  <a:moveTo>
                    <a:pt x="7619" y="581660"/>
                  </a:moveTo>
                  <a:lnTo>
                    <a:pt x="0" y="581660"/>
                  </a:lnTo>
                  <a:lnTo>
                    <a:pt x="0" y="586740"/>
                  </a:lnTo>
                  <a:lnTo>
                    <a:pt x="7619" y="586740"/>
                  </a:lnTo>
                  <a:lnTo>
                    <a:pt x="7619" y="581660"/>
                  </a:lnTo>
                  <a:close/>
                </a:path>
                <a:path w="7619" h="688339">
                  <a:moveTo>
                    <a:pt x="7619" y="575310"/>
                  </a:moveTo>
                  <a:lnTo>
                    <a:pt x="0" y="575310"/>
                  </a:lnTo>
                  <a:lnTo>
                    <a:pt x="0" y="580390"/>
                  </a:lnTo>
                  <a:lnTo>
                    <a:pt x="7619" y="580390"/>
                  </a:lnTo>
                  <a:lnTo>
                    <a:pt x="7619" y="575310"/>
                  </a:lnTo>
                  <a:close/>
                </a:path>
                <a:path w="7619" h="688339">
                  <a:moveTo>
                    <a:pt x="7619" y="568960"/>
                  </a:moveTo>
                  <a:lnTo>
                    <a:pt x="0" y="568960"/>
                  </a:lnTo>
                  <a:lnTo>
                    <a:pt x="0" y="574040"/>
                  </a:lnTo>
                  <a:lnTo>
                    <a:pt x="7619" y="574040"/>
                  </a:lnTo>
                  <a:lnTo>
                    <a:pt x="7619" y="568960"/>
                  </a:lnTo>
                  <a:close/>
                </a:path>
                <a:path w="7619" h="688339">
                  <a:moveTo>
                    <a:pt x="7619" y="562610"/>
                  </a:moveTo>
                  <a:lnTo>
                    <a:pt x="0" y="562610"/>
                  </a:lnTo>
                  <a:lnTo>
                    <a:pt x="0" y="567690"/>
                  </a:lnTo>
                  <a:lnTo>
                    <a:pt x="7619" y="567690"/>
                  </a:lnTo>
                  <a:lnTo>
                    <a:pt x="7619" y="562610"/>
                  </a:lnTo>
                  <a:close/>
                </a:path>
                <a:path w="7619" h="688339">
                  <a:moveTo>
                    <a:pt x="7619" y="554990"/>
                  </a:moveTo>
                  <a:lnTo>
                    <a:pt x="0" y="554990"/>
                  </a:lnTo>
                  <a:lnTo>
                    <a:pt x="0" y="561340"/>
                  </a:lnTo>
                  <a:lnTo>
                    <a:pt x="7619" y="561340"/>
                  </a:lnTo>
                  <a:lnTo>
                    <a:pt x="7619" y="554990"/>
                  </a:lnTo>
                  <a:close/>
                </a:path>
                <a:path w="7619" h="688339">
                  <a:moveTo>
                    <a:pt x="7619" y="549910"/>
                  </a:moveTo>
                  <a:lnTo>
                    <a:pt x="0" y="549910"/>
                  </a:lnTo>
                  <a:lnTo>
                    <a:pt x="0" y="553720"/>
                  </a:lnTo>
                  <a:lnTo>
                    <a:pt x="7619" y="553720"/>
                  </a:lnTo>
                  <a:lnTo>
                    <a:pt x="7619" y="549910"/>
                  </a:lnTo>
                  <a:close/>
                </a:path>
                <a:path w="7619" h="688339">
                  <a:moveTo>
                    <a:pt x="7619" y="543560"/>
                  </a:moveTo>
                  <a:lnTo>
                    <a:pt x="0" y="543560"/>
                  </a:lnTo>
                  <a:lnTo>
                    <a:pt x="0" y="548640"/>
                  </a:lnTo>
                  <a:lnTo>
                    <a:pt x="7619" y="548640"/>
                  </a:lnTo>
                  <a:lnTo>
                    <a:pt x="7619" y="543560"/>
                  </a:lnTo>
                  <a:close/>
                </a:path>
                <a:path w="7619" h="688339">
                  <a:moveTo>
                    <a:pt x="7619" y="535940"/>
                  </a:moveTo>
                  <a:lnTo>
                    <a:pt x="0" y="535940"/>
                  </a:lnTo>
                  <a:lnTo>
                    <a:pt x="0" y="542290"/>
                  </a:lnTo>
                  <a:lnTo>
                    <a:pt x="7619" y="542290"/>
                  </a:lnTo>
                  <a:lnTo>
                    <a:pt x="7619" y="535940"/>
                  </a:lnTo>
                  <a:close/>
                </a:path>
                <a:path w="7619" h="688339">
                  <a:moveTo>
                    <a:pt x="7619" y="530860"/>
                  </a:moveTo>
                  <a:lnTo>
                    <a:pt x="0" y="530860"/>
                  </a:lnTo>
                  <a:lnTo>
                    <a:pt x="0" y="534670"/>
                  </a:lnTo>
                  <a:lnTo>
                    <a:pt x="7619" y="534670"/>
                  </a:lnTo>
                  <a:lnTo>
                    <a:pt x="7619" y="530860"/>
                  </a:lnTo>
                  <a:close/>
                </a:path>
                <a:path w="7619" h="688339">
                  <a:moveTo>
                    <a:pt x="7619" y="524510"/>
                  </a:moveTo>
                  <a:lnTo>
                    <a:pt x="0" y="524510"/>
                  </a:lnTo>
                  <a:lnTo>
                    <a:pt x="0" y="529590"/>
                  </a:lnTo>
                  <a:lnTo>
                    <a:pt x="7619" y="529590"/>
                  </a:lnTo>
                  <a:lnTo>
                    <a:pt x="7619" y="524510"/>
                  </a:lnTo>
                  <a:close/>
                </a:path>
                <a:path w="7619" h="688339">
                  <a:moveTo>
                    <a:pt x="7619" y="518159"/>
                  </a:moveTo>
                  <a:lnTo>
                    <a:pt x="0" y="518159"/>
                  </a:lnTo>
                  <a:lnTo>
                    <a:pt x="0" y="523240"/>
                  </a:lnTo>
                  <a:lnTo>
                    <a:pt x="7619" y="523240"/>
                  </a:lnTo>
                  <a:lnTo>
                    <a:pt x="7619" y="518159"/>
                  </a:lnTo>
                  <a:close/>
                </a:path>
                <a:path w="7619" h="688339">
                  <a:moveTo>
                    <a:pt x="7619" y="511809"/>
                  </a:moveTo>
                  <a:lnTo>
                    <a:pt x="0" y="511809"/>
                  </a:lnTo>
                  <a:lnTo>
                    <a:pt x="0" y="516890"/>
                  </a:lnTo>
                  <a:lnTo>
                    <a:pt x="7619" y="516890"/>
                  </a:lnTo>
                  <a:lnTo>
                    <a:pt x="7619" y="511809"/>
                  </a:lnTo>
                  <a:close/>
                </a:path>
                <a:path w="7619" h="688339">
                  <a:moveTo>
                    <a:pt x="7619" y="505459"/>
                  </a:moveTo>
                  <a:lnTo>
                    <a:pt x="0" y="505459"/>
                  </a:lnTo>
                  <a:lnTo>
                    <a:pt x="0" y="510540"/>
                  </a:lnTo>
                  <a:lnTo>
                    <a:pt x="7619" y="510540"/>
                  </a:lnTo>
                  <a:lnTo>
                    <a:pt x="7619" y="505459"/>
                  </a:lnTo>
                  <a:close/>
                </a:path>
                <a:path w="7619" h="688339">
                  <a:moveTo>
                    <a:pt x="7619" y="499109"/>
                  </a:moveTo>
                  <a:lnTo>
                    <a:pt x="0" y="499109"/>
                  </a:lnTo>
                  <a:lnTo>
                    <a:pt x="0" y="504190"/>
                  </a:lnTo>
                  <a:lnTo>
                    <a:pt x="7619" y="504190"/>
                  </a:lnTo>
                  <a:lnTo>
                    <a:pt x="7619" y="499109"/>
                  </a:lnTo>
                  <a:close/>
                </a:path>
                <a:path w="7619" h="688339">
                  <a:moveTo>
                    <a:pt x="7619" y="492759"/>
                  </a:moveTo>
                  <a:lnTo>
                    <a:pt x="0" y="492759"/>
                  </a:lnTo>
                  <a:lnTo>
                    <a:pt x="0" y="497840"/>
                  </a:lnTo>
                  <a:lnTo>
                    <a:pt x="7619" y="497840"/>
                  </a:lnTo>
                  <a:lnTo>
                    <a:pt x="7619" y="492759"/>
                  </a:lnTo>
                  <a:close/>
                </a:path>
                <a:path w="7619" h="688339">
                  <a:moveTo>
                    <a:pt x="7619" y="486410"/>
                  </a:moveTo>
                  <a:lnTo>
                    <a:pt x="0" y="486410"/>
                  </a:lnTo>
                  <a:lnTo>
                    <a:pt x="0" y="491490"/>
                  </a:lnTo>
                  <a:lnTo>
                    <a:pt x="7619" y="491490"/>
                  </a:lnTo>
                  <a:lnTo>
                    <a:pt x="7619" y="486410"/>
                  </a:lnTo>
                  <a:close/>
                </a:path>
                <a:path w="7619" h="688339">
                  <a:moveTo>
                    <a:pt x="7619" y="480059"/>
                  </a:moveTo>
                  <a:lnTo>
                    <a:pt x="0" y="480059"/>
                  </a:lnTo>
                  <a:lnTo>
                    <a:pt x="0" y="485140"/>
                  </a:lnTo>
                  <a:lnTo>
                    <a:pt x="7619" y="485140"/>
                  </a:lnTo>
                  <a:lnTo>
                    <a:pt x="7619" y="480059"/>
                  </a:lnTo>
                  <a:close/>
                </a:path>
                <a:path w="7619" h="688339">
                  <a:moveTo>
                    <a:pt x="7619" y="473709"/>
                  </a:moveTo>
                  <a:lnTo>
                    <a:pt x="0" y="473709"/>
                  </a:lnTo>
                  <a:lnTo>
                    <a:pt x="0" y="478790"/>
                  </a:lnTo>
                  <a:lnTo>
                    <a:pt x="7619" y="478790"/>
                  </a:lnTo>
                  <a:lnTo>
                    <a:pt x="7619" y="473709"/>
                  </a:lnTo>
                  <a:close/>
                </a:path>
                <a:path w="7619" h="688339">
                  <a:moveTo>
                    <a:pt x="7619" y="467359"/>
                  </a:moveTo>
                  <a:lnTo>
                    <a:pt x="0" y="467359"/>
                  </a:lnTo>
                  <a:lnTo>
                    <a:pt x="0" y="472440"/>
                  </a:lnTo>
                  <a:lnTo>
                    <a:pt x="7619" y="472440"/>
                  </a:lnTo>
                  <a:lnTo>
                    <a:pt x="7619" y="467359"/>
                  </a:lnTo>
                  <a:close/>
                </a:path>
                <a:path w="7619" h="688339">
                  <a:moveTo>
                    <a:pt x="7619" y="461009"/>
                  </a:moveTo>
                  <a:lnTo>
                    <a:pt x="0" y="461009"/>
                  </a:lnTo>
                  <a:lnTo>
                    <a:pt x="0" y="466090"/>
                  </a:lnTo>
                  <a:lnTo>
                    <a:pt x="7619" y="466090"/>
                  </a:lnTo>
                  <a:lnTo>
                    <a:pt x="7619" y="461009"/>
                  </a:lnTo>
                  <a:close/>
                </a:path>
                <a:path w="7619" h="688339">
                  <a:moveTo>
                    <a:pt x="7619" y="454660"/>
                  </a:moveTo>
                  <a:lnTo>
                    <a:pt x="0" y="454660"/>
                  </a:lnTo>
                  <a:lnTo>
                    <a:pt x="0" y="459740"/>
                  </a:lnTo>
                  <a:lnTo>
                    <a:pt x="7619" y="459740"/>
                  </a:lnTo>
                  <a:lnTo>
                    <a:pt x="7619" y="454660"/>
                  </a:lnTo>
                  <a:close/>
                </a:path>
                <a:path w="7619" h="688339">
                  <a:moveTo>
                    <a:pt x="7619" y="435609"/>
                  </a:moveTo>
                  <a:lnTo>
                    <a:pt x="0" y="435609"/>
                  </a:lnTo>
                  <a:lnTo>
                    <a:pt x="0" y="453390"/>
                  </a:lnTo>
                  <a:lnTo>
                    <a:pt x="7619" y="453390"/>
                  </a:lnTo>
                  <a:lnTo>
                    <a:pt x="7619" y="435609"/>
                  </a:lnTo>
                  <a:close/>
                </a:path>
                <a:path w="7619" h="688339">
                  <a:moveTo>
                    <a:pt x="7619" y="429259"/>
                  </a:moveTo>
                  <a:lnTo>
                    <a:pt x="0" y="429259"/>
                  </a:lnTo>
                  <a:lnTo>
                    <a:pt x="0" y="434340"/>
                  </a:lnTo>
                  <a:lnTo>
                    <a:pt x="7619" y="434340"/>
                  </a:lnTo>
                  <a:lnTo>
                    <a:pt x="7619" y="429259"/>
                  </a:lnTo>
                  <a:close/>
                </a:path>
                <a:path w="7619" h="688339">
                  <a:moveTo>
                    <a:pt x="7619" y="424180"/>
                  </a:moveTo>
                  <a:lnTo>
                    <a:pt x="0" y="424180"/>
                  </a:lnTo>
                  <a:lnTo>
                    <a:pt x="0" y="427990"/>
                  </a:lnTo>
                  <a:lnTo>
                    <a:pt x="7619" y="427990"/>
                  </a:lnTo>
                  <a:lnTo>
                    <a:pt x="7619" y="424180"/>
                  </a:lnTo>
                  <a:close/>
                </a:path>
              </a:pathLst>
            </a:custGeom>
            <a:solidFill>
              <a:srgbClr val="3100F8"/>
            </a:solidFill>
          </p:spPr>
          <p:txBody>
            <a:bodyPr bIns="0" lIns="0" rIns="0" rtlCol="0" tIns="0" wrap="square"/>
            <a:p/>
          </p:txBody>
        </p:sp>
        <p:sp>
          <p:nvSpPr>
            <p:cNvPr id="1050509" name="object 1817"/>
            <p:cNvSpPr/>
            <p:nvPr/>
          </p:nvSpPr>
          <p:spPr>
            <a:xfrm>
              <a:off x="2493644" y="5812790"/>
              <a:ext cx="0" cy="684530"/>
            </a:xfrm>
            <a:custGeom>
              <a:avLst/>
              <a:ahLst/>
              <a:rect l="l" t="t" r="r" b="b"/>
              <a:pathLst>
                <a:path w="0" h="684529">
                  <a:moveTo>
                    <a:pt x="0" y="0"/>
                  </a:moveTo>
                  <a:lnTo>
                    <a:pt x="0" y="684530"/>
                  </a:lnTo>
                </a:path>
              </a:pathLst>
            </a:custGeom>
            <a:ln w="6350">
              <a:solidFill>
                <a:srgbClr val="2F00F8"/>
              </a:solidFill>
            </a:ln>
          </p:spPr>
          <p:txBody>
            <a:bodyPr bIns="0" lIns="0" rIns="0" rtlCol="0" tIns="0" wrap="square"/>
            <a:p/>
          </p:txBody>
        </p:sp>
        <p:sp>
          <p:nvSpPr>
            <p:cNvPr id="1050510" name="object 1818"/>
            <p:cNvSpPr/>
            <p:nvPr/>
          </p:nvSpPr>
          <p:spPr>
            <a:xfrm>
              <a:off x="2482849" y="5814060"/>
              <a:ext cx="7620" cy="680720"/>
            </a:xfrm>
            <a:custGeom>
              <a:avLst/>
              <a:ahLst/>
              <a:rect l="l" t="t" r="r" b="b"/>
              <a:pathLst>
                <a:path w="7619" h="680720">
                  <a:moveTo>
                    <a:pt x="7619" y="0"/>
                  </a:moveTo>
                  <a:lnTo>
                    <a:pt x="6350" y="0"/>
                  </a:lnTo>
                  <a:lnTo>
                    <a:pt x="6350" y="1269"/>
                  </a:lnTo>
                  <a:lnTo>
                    <a:pt x="1269" y="1269"/>
                  </a:lnTo>
                  <a:lnTo>
                    <a:pt x="1269" y="2539"/>
                  </a:lnTo>
                  <a:lnTo>
                    <a:pt x="0" y="2539"/>
                  </a:lnTo>
                  <a:lnTo>
                    <a:pt x="0" y="3809"/>
                  </a:lnTo>
                  <a:lnTo>
                    <a:pt x="7619" y="3809"/>
                  </a:lnTo>
                  <a:lnTo>
                    <a:pt x="7619" y="0"/>
                  </a:lnTo>
                  <a:close/>
                </a:path>
                <a:path w="7619" h="680720">
                  <a:moveTo>
                    <a:pt x="7619" y="3809"/>
                  </a:moveTo>
                  <a:lnTo>
                    <a:pt x="0" y="3809"/>
                  </a:lnTo>
                  <a:lnTo>
                    <a:pt x="0" y="10159"/>
                  </a:lnTo>
                  <a:lnTo>
                    <a:pt x="7619" y="10159"/>
                  </a:lnTo>
                  <a:lnTo>
                    <a:pt x="7619" y="3809"/>
                  </a:lnTo>
                  <a:close/>
                </a:path>
                <a:path w="7619" h="680720">
                  <a:moveTo>
                    <a:pt x="7619" y="10159"/>
                  </a:moveTo>
                  <a:lnTo>
                    <a:pt x="0" y="10159"/>
                  </a:lnTo>
                  <a:lnTo>
                    <a:pt x="0" y="22859"/>
                  </a:lnTo>
                  <a:lnTo>
                    <a:pt x="7619" y="22859"/>
                  </a:lnTo>
                  <a:lnTo>
                    <a:pt x="7619" y="10159"/>
                  </a:lnTo>
                  <a:close/>
                </a:path>
                <a:path w="7619" h="680720">
                  <a:moveTo>
                    <a:pt x="7619" y="22859"/>
                  </a:moveTo>
                  <a:lnTo>
                    <a:pt x="0" y="22859"/>
                  </a:lnTo>
                  <a:lnTo>
                    <a:pt x="0" y="25399"/>
                  </a:lnTo>
                  <a:lnTo>
                    <a:pt x="7619" y="25399"/>
                  </a:lnTo>
                  <a:lnTo>
                    <a:pt x="7619" y="22859"/>
                  </a:lnTo>
                  <a:close/>
                </a:path>
                <a:path w="7619" h="680720">
                  <a:moveTo>
                    <a:pt x="7619" y="25400"/>
                  </a:moveTo>
                  <a:lnTo>
                    <a:pt x="0" y="25400"/>
                  </a:lnTo>
                  <a:lnTo>
                    <a:pt x="0" y="29209"/>
                  </a:lnTo>
                  <a:lnTo>
                    <a:pt x="7619" y="29209"/>
                  </a:lnTo>
                  <a:lnTo>
                    <a:pt x="7619" y="25400"/>
                  </a:lnTo>
                  <a:close/>
                </a:path>
                <a:path w="7619" h="680720">
                  <a:moveTo>
                    <a:pt x="7619" y="29209"/>
                  </a:moveTo>
                  <a:lnTo>
                    <a:pt x="0" y="29209"/>
                  </a:lnTo>
                  <a:lnTo>
                    <a:pt x="0" y="31749"/>
                  </a:lnTo>
                  <a:lnTo>
                    <a:pt x="7619" y="31749"/>
                  </a:lnTo>
                  <a:lnTo>
                    <a:pt x="7619" y="29209"/>
                  </a:lnTo>
                  <a:close/>
                </a:path>
                <a:path w="7619" h="680720">
                  <a:moveTo>
                    <a:pt x="7619" y="31750"/>
                  </a:moveTo>
                  <a:lnTo>
                    <a:pt x="0" y="31750"/>
                  </a:lnTo>
                  <a:lnTo>
                    <a:pt x="0" y="35559"/>
                  </a:lnTo>
                  <a:lnTo>
                    <a:pt x="7619" y="35559"/>
                  </a:lnTo>
                  <a:lnTo>
                    <a:pt x="7619" y="31750"/>
                  </a:lnTo>
                  <a:close/>
                </a:path>
                <a:path w="7619" h="680720">
                  <a:moveTo>
                    <a:pt x="7619" y="35559"/>
                  </a:moveTo>
                  <a:lnTo>
                    <a:pt x="0" y="35559"/>
                  </a:lnTo>
                  <a:lnTo>
                    <a:pt x="0" y="38099"/>
                  </a:lnTo>
                  <a:lnTo>
                    <a:pt x="7619" y="38099"/>
                  </a:lnTo>
                  <a:lnTo>
                    <a:pt x="7619" y="35559"/>
                  </a:lnTo>
                  <a:close/>
                </a:path>
                <a:path w="7619" h="680720">
                  <a:moveTo>
                    <a:pt x="7619" y="38100"/>
                  </a:moveTo>
                  <a:lnTo>
                    <a:pt x="0" y="38100"/>
                  </a:lnTo>
                  <a:lnTo>
                    <a:pt x="0" y="41909"/>
                  </a:lnTo>
                  <a:lnTo>
                    <a:pt x="7619" y="41909"/>
                  </a:lnTo>
                  <a:lnTo>
                    <a:pt x="7619" y="38100"/>
                  </a:lnTo>
                  <a:close/>
                </a:path>
                <a:path w="7619" h="680720">
                  <a:moveTo>
                    <a:pt x="7619" y="41909"/>
                  </a:moveTo>
                  <a:lnTo>
                    <a:pt x="0" y="41909"/>
                  </a:lnTo>
                  <a:lnTo>
                    <a:pt x="0" y="44449"/>
                  </a:lnTo>
                  <a:lnTo>
                    <a:pt x="7619" y="44449"/>
                  </a:lnTo>
                  <a:lnTo>
                    <a:pt x="7619" y="41909"/>
                  </a:lnTo>
                  <a:close/>
                </a:path>
                <a:path w="7619" h="680720">
                  <a:moveTo>
                    <a:pt x="7619" y="44450"/>
                  </a:moveTo>
                  <a:lnTo>
                    <a:pt x="0" y="44450"/>
                  </a:lnTo>
                  <a:lnTo>
                    <a:pt x="0" y="50799"/>
                  </a:lnTo>
                  <a:lnTo>
                    <a:pt x="7619" y="50799"/>
                  </a:lnTo>
                  <a:lnTo>
                    <a:pt x="7619" y="44450"/>
                  </a:lnTo>
                  <a:close/>
                </a:path>
                <a:path w="7619" h="680720">
                  <a:moveTo>
                    <a:pt x="7619" y="50800"/>
                  </a:moveTo>
                  <a:lnTo>
                    <a:pt x="0" y="50800"/>
                  </a:lnTo>
                  <a:lnTo>
                    <a:pt x="0" y="54609"/>
                  </a:lnTo>
                  <a:lnTo>
                    <a:pt x="7619" y="54609"/>
                  </a:lnTo>
                  <a:lnTo>
                    <a:pt x="7619" y="50800"/>
                  </a:lnTo>
                  <a:close/>
                </a:path>
                <a:path w="7619" h="680720">
                  <a:moveTo>
                    <a:pt x="7619" y="54609"/>
                  </a:moveTo>
                  <a:lnTo>
                    <a:pt x="0" y="54609"/>
                  </a:lnTo>
                  <a:lnTo>
                    <a:pt x="0" y="60959"/>
                  </a:lnTo>
                  <a:lnTo>
                    <a:pt x="7619" y="60959"/>
                  </a:lnTo>
                  <a:lnTo>
                    <a:pt x="7619" y="54609"/>
                  </a:lnTo>
                  <a:close/>
                </a:path>
                <a:path w="7619" h="680720">
                  <a:moveTo>
                    <a:pt x="7619" y="60959"/>
                  </a:moveTo>
                  <a:lnTo>
                    <a:pt x="0" y="60959"/>
                  </a:lnTo>
                  <a:lnTo>
                    <a:pt x="0" y="63499"/>
                  </a:lnTo>
                  <a:lnTo>
                    <a:pt x="7619" y="63499"/>
                  </a:lnTo>
                  <a:lnTo>
                    <a:pt x="7619" y="60959"/>
                  </a:lnTo>
                  <a:close/>
                </a:path>
                <a:path w="7619" h="680720">
                  <a:moveTo>
                    <a:pt x="7619" y="63500"/>
                  </a:moveTo>
                  <a:lnTo>
                    <a:pt x="0" y="63500"/>
                  </a:lnTo>
                  <a:lnTo>
                    <a:pt x="0" y="67309"/>
                  </a:lnTo>
                  <a:lnTo>
                    <a:pt x="7619" y="67309"/>
                  </a:lnTo>
                  <a:lnTo>
                    <a:pt x="7619" y="63500"/>
                  </a:lnTo>
                  <a:close/>
                </a:path>
                <a:path w="7619" h="680720">
                  <a:moveTo>
                    <a:pt x="7619" y="67309"/>
                  </a:moveTo>
                  <a:lnTo>
                    <a:pt x="0" y="67309"/>
                  </a:lnTo>
                  <a:lnTo>
                    <a:pt x="0" y="73659"/>
                  </a:lnTo>
                  <a:lnTo>
                    <a:pt x="7619" y="73659"/>
                  </a:lnTo>
                  <a:lnTo>
                    <a:pt x="7619" y="67309"/>
                  </a:lnTo>
                  <a:close/>
                </a:path>
                <a:path w="7619" h="680720">
                  <a:moveTo>
                    <a:pt x="7619" y="73659"/>
                  </a:moveTo>
                  <a:lnTo>
                    <a:pt x="0" y="73659"/>
                  </a:lnTo>
                  <a:lnTo>
                    <a:pt x="0" y="76199"/>
                  </a:lnTo>
                  <a:lnTo>
                    <a:pt x="7619" y="76199"/>
                  </a:lnTo>
                  <a:lnTo>
                    <a:pt x="7619" y="73659"/>
                  </a:lnTo>
                  <a:close/>
                </a:path>
                <a:path w="7619" h="680720">
                  <a:moveTo>
                    <a:pt x="7619" y="76200"/>
                  </a:moveTo>
                  <a:lnTo>
                    <a:pt x="0" y="76200"/>
                  </a:lnTo>
                  <a:lnTo>
                    <a:pt x="0" y="80009"/>
                  </a:lnTo>
                  <a:lnTo>
                    <a:pt x="7619" y="80009"/>
                  </a:lnTo>
                  <a:lnTo>
                    <a:pt x="7619" y="76200"/>
                  </a:lnTo>
                  <a:close/>
                </a:path>
                <a:path w="7619" h="680720">
                  <a:moveTo>
                    <a:pt x="7619" y="80009"/>
                  </a:moveTo>
                  <a:lnTo>
                    <a:pt x="0" y="80009"/>
                  </a:lnTo>
                  <a:lnTo>
                    <a:pt x="0" y="86359"/>
                  </a:lnTo>
                  <a:lnTo>
                    <a:pt x="7619" y="86359"/>
                  </a:lnTo>
                  <a:lnTo>
                    <a:pt x="7619" y="80009"/>
                  </a:lnTo>
                  <a:close/>
                </a:path>
                <a:path w="7619" h="680720">
                  <a:moveTo>
                    <a:pt x="7619" y="86359"/>
                  </a:moveTo>
                  <a:lnTo>
                    <a:pt x="0" y="86359"/>
                  </a:lnTo>
                  <a:lnTo>
                    <a:pt x="0" y="88899"/>
                  </a:lnTo>
                  <a:lnTo>
                    <a:pt x="7619" y="88899"/>
                  </a:lnTo>
                  <a:lnTo>
                    <a:pt x="7619" y="86359"/>
                  </a:lnTo>
                  <a:close/>
                </a:path>
                <a:path w="7619" h="680720">
                  <a:moveTo>
                    <a:pt x="7619" y="88900"/>
                  </a:moveTo>
                  <a:lnTo>
                    <a:pt x="0" y="88900"/>
                  </a:lnTo>
                  <a:lnTo>
                    <a:pt x="0" y="92709"/>
                  </a:lnTo>
                  <a:lnTo>
                    <a:pt x="7619" y="92709"/>
                  </a:lnTo>
                  <a:lnTo>
                    <a:pt x="7619" y="88900"/>
                  </a:lnTo>
                  <a:close/>
                </a:path>
                <a:path w="7619" h="680720">
                  <a:moveTo>
                    <a:pt x="7619" y="92709"/>
                  </a:moveTo>
                  <a:lnTo>
                    <a:pt x="0" y="92709"/>
                  </a:lnTo>
                  <a:lnTo>
                    <a:pt x="0" y="95249"/>
                  </a:lnTo>
                  <a:lnTo>
                    <a:pt x="7619" y="95249"/>
                  </a:lnTo>
                  <a:lnTo>
                    <a:pt x="7619" y="92709"/>
                  </a:lnTo>
                  <a:close/>
                </a:path>
                <a:path w="7619" h="680720">
                  <a:moveTo>
                    <a:pt x="7619" y="95250"/>
                  </a:moveTo>
                  <a:lnTo>
                    <a:pt x="0" y="95250"/>
                  </a:lnTo>
                  <a:lnTo>
                    <a:pt x="0" y="99059"/>
                  </a:lnTo>
                  <a:lnTo>
                    <a:pt x="7619" y="99059"/>
                  </a:lnTo>
                  <a:lnTo>
                    <a:pt x="7619" y="95250"/>
                  </a:lnTo>
                  <a:close/>
                </a:path>
                <a:path w="7619" h="680720">
                  <a:moveTo>
                    <a:pt x="7619" y="99059"/>
                  </a:moveTo>
                  <a:lnTo>
                    <a:pt x="0" y="99059"/>
                  </a:lnTo>
                  <a:lnTo>
                    <a:pt x="0" y="101599"/>
                  </a:lnTo>
                  <a:lnTo>
                    <a:pt x="7619" y="101599"/>
                  </a:lnTo>
                  <a:lnTo>
                    <a:pt x="7619" y="99059"/>
                  </a:lnTo>
                  <a:close/>
                </a:path>
                <a:path w="7619" h="680720">
                  <a:moveTo>
                    <a:pt x="7619" y="101600"/>
                  </a:moveTo>
                  <a:lnTo>
                    <a:pt x="0" y="101600"/>
                  </a:lnTo>
                  <a:lnTo>
                    <a:pt x="0" y="105409"/>
                  </a:lnTo>
                  <a:lnTo>
                    <a:pt x="7619" y="105409"/>
                  </a:lnTo>
                  <a:lnTo>
                    <a:pt x="7619" y="101600"/>
                  </a:lnTo>
                  <a:close/>
                </a:path>
                <a:path w="7619" h="680720">
                  <a:moveTo>
                    <a:pt x="7619" y="105409"/>
                  </a:moveTo>
                  <a:lnTo>
                    <a:pt x="0" y="105409"/>
                  </a:lnTo>
                  <a:lnTo>
                    <a:pt x="0" y="107949"/>
                  </a:lnTo>
                  <a:lnTo>
                    <a:pt x="7619" y="107949"/>
                  </a:lnTo>
                  <a:lnTo>
                    <a:pt x="7619" y="105409"/>
                  </a:lnTo>
                  <a:close/>
                </a:path>
                <a:path w="7619" h="680720">
                  <a:moveTo>
                    <a:pt x="7619" y="107950"/>
                  </a:moveTo>
                  <a:lnTo>
                    <a:pt x="0" y="107950"/>
                  </a:lnTo>
                  <a:lnTo>
                    <a:pt x="0" y="111759"/>
                  </a:lnTo>
                  <a:lnTo>
                    <a:pt x="7619" y="111759"/>
                  </a:lnTo>
                  <a:lnTo>
                    <a:pt x="7619" y="107950"/>
                  </a:lnTo>
                  <a:close/>
                </a:path>
                <a:path w="7619" h="680720">
                  <a:moveTo>
                    <a:pt x="7619" y="111759"/>
                  </a:moveTo>
                  <a:lnTo>
                    <a:pt x="0" y="111759"/>
                  </a:lnTo>
                  <a:lnTo>
                    <a:pt x="0" y="114299"/>
                  </a:lnTo>
                  <a:lnTo>
                    <a:pt x="7619" y="114299"/>
                  </a:lnTo>
                  <a:lnTo>
                    <a:pt x="7619" y="111759"/>
                  </a:lnTo>
                  <a:close/>
                </a:path>
                <a:path w="7619" h="680720">
                  <a:moveTo>
                    <a:pt x="7619" y="114300"/>
                  </a:moveTo>
                  <a:lnTo>
                    <a:pt x="0" y="114300"/>
                  </a:lnTo>
                  <a:lnTo>
                    <a:pt x="0" y="118109"/>
                  </a:lnTo>
                  <a:lnTo>
                    <a:pt x="7619" y="118109"/>
                  </a:lnTo>
                  <a:lnTo>
                    <a:pt x="7619" y="114300"/>
                  </a:lnTo>
                  <a:close/>
                </a:path>
                <a:path w="7619" h="680720">
                  <a:moveTo>
                    <a:pt x="7619" y="118109"/>
                  </a:moveTo>
                  <a:lnTo>
                    <a:pt x="0" y="118109"/>
                  </a:lnTo>
                  <a:lnTo>
                    <a:pt x="0" y="120649"/>
                  </a:lnTo>
                  <a:lnTo>
                    <a:pt x="7619" y="120649"/>
                  </a:lnTo>
                  <a:lnTo>
                    <a:pt x="7619" y="118109"/>
                  </a:lnTo>
                  <a:close/>
                </a:path>
                <a:path w="7619" h="680720">
                  <a:moveTo>
                    <a:pt x="7619" y="120650"/>
                  </a:moveTo>
                  <a:lnTo>
                    <a:pt x="0" y="120650"/>
                  </a:lnTo>
                  <a:lnTo>
                    <a:pt x="0" y="126999"/>
                  </a:lnTo>
                  <a:lnTo>
                    <a:pt x="7619" y="126999"/>
                  </a:lnTo>
                  <a:lnTo>
                    <a:pt x="7619" y="120650"/>
                  </a:lnTo>
                  <a:close/>
                </a:path>
                <a:path w="7619" h="680720">
                  <a:moveTo>
                    <a:pt x="7619" y="127000"/>
                  </a:moveTo>
                  <a:lnTo>
                    <a:pt x="0" y="127000"/>
                  </a:lnTo>
                  <a:lnTo>
                    <a:pt x="0" y="130809"/>
                  </a:lnTo>
                  <a:lnTo>
                    <a:pt x="7619" y="130809"/>
                  </a:lnTo>
                  <a:lnTo>
                    <a:pt x="7619" y="127000"/>
                  </a:lnTo>
                  <a:close/>
                </a:path>
                <a:path w="7619" h="680720">
                  <a:moveTo>
                    <a:pt x="7619" y="130809"/>
                  </a:moveTo>
                  <a:lnTo>
                    <a:pt x="0" y="130809"/>
                  </a:lnTo>
                  <a:lnTo>
                    <a:pt x="0" y="133349"/>
                  </a:lnTo>
                  <a:lnTo>
                    <a:pt x="7619" y="133349"/>
                  </a:lnTo>
                  <a:lnTo>
                    <a:pt x="7619" y="130809"/>
                  </a:lnTo>
                  <a:close/>
                </a:path>
                <a:path w="7619" h="680720">
                  <a:moveTo>
                    <a:pt x="7619" y="133350"/>
                  </a:moveTo>
                  <a:lnTo>
                    <a:pt x="0" y="133350"/>
                  </a:lnTo>
                  <a:lnTo>
                    <a:pt x="0" y="137159"/>
                  </a:lnTo>
                  <a:lnTo>
                    <a:pt x="7619" y="137159"/>
                  </a:lnTo>
                  <a:lnTo>
                    <a:pt x="7619" y="133350"/>
                  </a:lnTo>
                  <a:close/>
                </a:path>
                <a:path w="7619" h="680720">
                  <a:moveTo>
                    <a:pt x="7619" y="137159"/>
                  </a:moveTo>
                  <a:lnTo>
                    <a:pt x="0" y="137159"/>
                  </a:lnTo>
                  <a:lnTo>
                    <a:pt x="0" y="139699"/>
                  </a:lnTo>
                  <a:lnTo>
                    <a:pt x="7619" y="139699"/>
                  </a:lnTo>
                  <a:lnTo>
                    <a:pt x="7619" y="137159"/>
                  </a:lnTo>
                  <a:close/>
                </a:path>
                <a:path w="7619" h="680720">
                  <a:moveTo>
                    <a:pt x="7619" y="139700"/>
                  </a:moveTo>
                  <a:lnTo>
                    <a:pt x="0" y="139700"/>
                  </a:lnTo>
                  <a:lnTo>
                    <a:pt x="0" y="146049"/>
                  </a:lnTo>
                  <a:lnTo>
                    <a:pt x="7619" y="146049"/>
                  </a:lnTo>
                  <a:lnTo>
                    <a:pt x="7619" y="139700"/>
                  </a:lnTo>
                  <a:close/>
                </a:path>
                <a:path w="7619" h="680720">
                  <a:moveTo>
                    <a:pt x="7619" y="146050"/>
                  </a:moveTo>
                  <a:lnTo>
                    <a:pt x="0" y="146050"/>
                  </a:lnTo>
                  <a:lnTo>
                    <a:pt x="0" y="149859"/>
                  </a:lnTo>
                  <a:lnTo>
                    <a:pt x="7619" y="149859"/>
                  </a:lnTo>
                  <a:lnTo>
                    <a:pt x="7619" y="146050"/>
                  </a:lnTo>
                  <a:close/>
                </a:path>
                <a:path w="7619" h="680720">
                  <a:moveTo>
                    <a:pt x="7619" y="149859"/>
                  </a:moveTo>
                  <a:lnTo>
                    <a:pt x="0" y="149859"/>
                  </a:lnTo>
                  <a:lnTo>
                    <a:pt x="0" y="158749"/>
                  </a:lnTo>
                  <a:lnTo>
                    <a:pt x="7619" y="158749"/>
                  </a:lnTo>
                  <a:lnTo>
                    <a:pt x="7619" y="149859"/>
                  </a:lnTo>
                  <a:close/>
                </a:path>
                <a:path w="7619" h="680720">
                  <a:moveTo>
                    <a:pt x="7619" y="158750"/>
                  </a:moveTo>
                  <a:lnTo>
                    <a:pt x="0" y="158750"/>
                  </a:lnTo>
                  <a:lnTo>
                    <a:pt x="0" y="162559"/>
                  </a:lnTo>
                  <a:lnTo>
                    <a:pt x="7619" y="162559"/>
                  </a:lnTo>
                  <a:lnTo>
                    <a:pt x="7619" y="158750"/>
                  </a:lnTo>
                  <a:close/>
                </a:path>
                <a:path w="7619" h="680720">
                  <a:moveTo>
                    <a:pt x="7619" y="162559"/>
                  </a:moveTo>
                  <a:lnTo>
                    <a:pt x="0" y="162559"/>
                  </a:lnTo>
                  <a:lnTo>
                    <a:pt x="0" y="165099"/>
                  </a:lnTo>
                  <a:lnTo>
                    <a:pt x="7619" y="165099"/>
                  </a:lnTo>
                  <a:lnTo>
                    <a:pt x="7619" y="162559"/>
                  </a:lnTo>
                  <a:close/>
                </a:path>
                <a:path w="7619" h="680720">
                  <a:moveTo>
                    <a:pt x="7619" y="165100"/>
                  </a:moveTo>
                  <a:lnTo>
                    <a:pt x="0" y="165100"/>
                  </a:lnTo>
                  <a:lnTo>
                    <a:pt x="0" y="168909"/>
                  </a:lnTo>
                  <a:lnTo>
                    <a:pt x="7619" y="168909"/>
                  </a:lnTo>
                  <a:lnTo>
                    <a:pt x="7619" y="165100"/>
                  </a:lnTo>
                  <a:close/>
                </a:path>
                <a:path w="7619" h="680720">
                  <a:moveTo>
                    <a:pt x="7619" y="168909"/>
                  </a:moveTo>
                  <a:lnTo>
                    <a:pt x="0" y="168909"/>
                  </a:lnTo>
                  <a:lnTo>
                    <a:pt x="0" y="171449"/>
                  </a:lnTo>
                  <a:lnTo>
                    <a:pt x="7619" y="171449"/>
                  </a:lnTo>
                  <a:lnTo>
                    <a:pt x="7619" y="168909"/>
                  </a:lnTo>
                  <a:close/>
                </a:path>
                <a:path w="7619" h="680720">
                  <a:moveTo>
                    <a:pt x="7619" y="171450"/>
                  </a:moveTo>
                  <a:lnTo>
                    <a:pt x="0" y="171450"/>
                  </a:lnTo>
                  <a:lnTo>
                    <a:pt x="0" y="175259"/>
                  </a:lnTo>
                  <a:lnTo>
                    <a:pt x="7619" y="175259"/>
                  </a:lnTo>
                  <a:lnTo>
                    <a:pt x="7619" y="171450"/>
                  </a:lnTo>
                  <a:close/>
                </a:path>
                <a:path w="7619" h="680720">
                  <a:moveTo>
                    <a:pt x="7619" y="175259"/>
                  </a:moveTo>
                  <a:lnTo>
                    <a:pt x="0" y="175259"/>
                  </a:lnTo>
                  <a:lnTo>
                    <a:pt x="0" y="177799"/>
                  </a:lnTo>
                  <a:lnTo>
                    <a:pt x="7619" y="177799"/>
                  </a:lnTo>
                  <a:lnTo>
                    <a:pt x="7619" y="175259"/>
                  </a:lnTo>
                  <a:close/>
                </a:path>
                <a:path w="7619" h="680720">
                  <a:moveTo>
                    <a:pt x="7619" y="177800"/>
                  </a:moveTo>
                  <a:lnTo>
                    <a:pt x="0" y="177800"/>
                  </a:lnTo>
                  <a:lnTo>
                    <a:pt x="0" y="181609"/>
                  </a:lnTo>
                  <a:lnTo>
                    <a:pt x="7619" y="181609"/>
                  </a:lnTo>
                  <a:lnTo>
                    <a:pt x="7619" y="177800"/>
                  </a:lnTo>
                  <a:close/>
                </a:path>
                <a:path w="7619" h="680720">
                  <a:moveTo>
                    <a:pt x="7619" y="181609"/>
                  </a:moveTo>
                  <a:lnTo>
                    <a:pt x="0" y="181609"/>
                  </a:lnTo>
                  <a:lnTo>
                    <a:pt x="0" y="184149"/>
                  </a:lnTo>
                  <a:lnTo>
                    <a:pt x="7619" y="184149"/>
                  </a:lnTo>
                  <a:lnTo>
                    <a:pt x="7619" y="181609"/>
                  </a:lnTo>
                  <a:close/>
                </a:path>
                <a:path w="7619" h="680720">
                  <a:moveTo>
                    <a:pt x="7619" y="184150"/>
                  </a:moveTo>
                  <a:lnTo>
                    <a:pt x="0" y="184150"/>
                  </a:lnTo>
                  <a:lnTo>
                    <a:pt x="0" y="187959"/>
                  </a:lnTo>
                  <a:lnTo>
                    <a:pt x="7619" y="187959"/>
                  </a:lnTo>
                  <a:lnTo>
                    <a:pt x="7619" y="184150"/>
                  </a:lnTo>
                  <a:close/>
                </a:path>
                <a:path w="7619" h="680720">
                  <a:moveTo>
                    <a:pt x="7619" y="187959"/>
                  </a:moveTo>
                  <a:lnTo>
                    <a:pt x="0" y="187959"/>
                  </a:lnTo>
                  <a:lnTo>
                    <a:pt x="0" y="190499"/>
                  </a:lnTo>
                  <a:lnTo>
                    <a:pt x="7619" y="190499"/>
                  </a:lnTo>
                  <a:lnTo>
                    <a:pt x="7619" y="187959"/>
                  </a:lnTo>
                  <a:close/>
                </a:path>
                <a:path w="7619" h="680720">
                  <a:moveTo>
                    <a:pt x="7619" y="190500"/>
                  </a:moveTo>
                  <a:lnTo>
                    <a:pt x="0" y="190500"/>
                  </a:lnTo>
                  <a:lnTo>
                    <a:pt x="0" y="194309"/>
                  </a:lnTo>
                  <a:lnTo>
                    <a:pt x="7619" y="194309"/>
                  </a:lnTo>
                  <a:lnTo>
                    <a:pt x="7619" y="190500"/>
                  </a:lnTo>
                  <a:close/>
                </a:path>
                <a:path w="7619" h="680720">
                  <a:moveTo>
                    <a:pt x="7619" y="194309"/>
                  </a:moveTo>
                  <a:lnTo>
                    <a:pt x="0" y="194309"/>
                  </a:lnTo>
                  <a:lnTo>
                    <a:pt x="0" y="196849"/>
                  </a:lnTo>
                  <a:lnTo>
                    <a:pt x="7619" y="196849"/>
                  </a:lnTo>
                  <a:lnTo>
                    <a:pt x="7619" y="194309"/>
                  </a:lnTo>
                  <a:close/>
                </a:path>
                <a:path w="7619" h="680720">
                  <a:moveTo>
                    <a:pt x="7619" y="196850"/>
                  </a:moveTo>
                  <a:lnTo>
                    <a:pt x="0" y="196850"/>
                  </a:lnTo>
                  <a:lnTo>
                    <a:pt x="0" y="200659"/>
                  </a:lnTo>
                  <a:lnTo>
                    <a:pt x="7619" y="200659"/>
                  </a:lnTo>
                  <a:lnTo>
                    <a:pt x="7619" y="196850"/>
                  </a:lnTo>
                  <a:close/>
                </a:path>
                <a:path w="7619" h="680720">
                  <a:moveTo>
                    <a:pt x="7619" y="200659"/>
                  </a:moveTo>
                  <a:lnTo>
                    <a:pt x="0" y="200659"/>
                  </a:lnTo>
                  <a:lnTo>
                    <a:pt x="0" y="203199"/>
                  </a:lnTo>
                  <a:lnTo>
                    <a:pt x="7619" y="203199"/>
                  </a:lnTo>
                  <a:lnTo>
                    <a:pt x="7619" y="200659"/>
                  </a:lnTo>
                  <a:close/>
                </a:path>
                <a:path w="7619" h="680720">
                  <a:moveTo>
                    <a:pt x="7619" y="203200"/>
                  </a:moveTo>
                  <a:lnTo>
                    <a:pt x="0" y="203200"/>
                  </a:lnTo>
                  <a:lnTo>
                    <a:pt x="0" y="207009"/>
                  </a:lnTo>
                  <a:lnTo>
                    <a:pt x="7619" y="207009"/>
                  </a:lnTo>
                  <a:lnTo>
                    <a:pt x="7619" y="203200"/>
                  </a:lnTo>
                  <a:close/>
                </a:path>
                <a:path w="7619" h="680720">
                  <a:moveTo>
                    <a:pt x="7619" y="207009"/>
                  </a:moveTo>
                  <a:lnTo>
                    <a:pt x="0" y="207009"/>
                  </a:lnTo>
                  <a:lnTo>
                    <a:pt x="0" y="209549"/>
                  </a:lnTo>
                  <a:lnTo>
                    <a:pt x="7619" y="209549"/>
                  </a:lnTo>
                  <a:lnTo>
                    <a:pt x="7619" y="207009"/>
                  </a:lnTo>
                  <a:close/>
                </a:path>
                <a:path w="7619" h="680720">
                  <a:moveTo>
                    <a:pt x="7619" y="209550"/>
                  </a:moveTo>
                  <a:lnTo>
                    <a:pt x="0" y="209550"/>
                  </a:lnTo>
                  <a:lnTo>
                    <a:pt x="0" y="213359"/>
                  </a:lnTo>
                  <a:lnTo>
                    <a:pt x="7619" y="213359"/>
                  </a:lnTo>
                  <a:lnTo>
                    <a:pt x="7619" y="209550"/>
                  </a:lnTo>
                  <a:close/>
                </a:path>
                <a:path w="7619" h="680720">
                  <a:moveTo>
                    <a:pt x="7619" y="213359"/>
                  </a:moveTo>
                  <a:lnTo>
                    <a:pt x="0" y="213359"/>
                  </a:lnTo>
                  <a:lnTo>
                    <a:pt x="0" y="215899"/>
                  </a:lnTo>
                  <a:lnTo>
                    <a:pt x="7619" y="215899"/>
                  </a:lnTo>
                  <a:lnTo>
                    <a:pt x="7619" y="213359"/>
                  </a:lnTo>
                  <a:close/>
                </a:path>
                <a:path w="7619" h="680720">
                  <a:moveTo>
                    <a:pt x="7619" y="215900"/>
                  </a:moveTo>
                  <a:lnTo>
                    <a:pt x="0" y="215900"/>
                  </a:lnTo>
                  <a:lnTo>
                    <a:pt x="0" y="266699"/>
                  </a:lnTo>
                  <a:lnTo>
                    <a:pt x="7619" y="266699"/>
                  </a:lnTo>
                  <a:lnTo>
                    <a:pt x="7619" y="215900"/>
                  </a:lnTo>
                  <a:close/>
                </a:path>
                <a:path w="7619" h="680720">
                  <a:moveTo>
                    <a:pt x="7619" y="266700"/>
                  </a:moveTo>
                  <a:lnTo>
                    <a:pt x="0" y="266700"/>
                  </a:lnTo>
                  <a:lnTo>
                    <a:pt x="0" y="414019"/>
                  </a:lnTo>
                  <a:lnTo>
                    <a:pt x="7619" y="414019"/>
                  </a:lnTo>
                  <a:lnTo>
                    <a:pt x="7619" y="266700"/>
                  </a:lnTo>
                  <a:close/>
                </a:path>
                <a:path w="7619" h="680720">
                  <a:moveTo>
                    <a:pt x="7619" y="414019"/>
                  </a:moveTo>
                  <a:lnTo>
                    <a:pt x="0" y="414019"/>
                  </a:lnTo>
                  <a:lnTo>
                    <a:pt x="0" y="419099"/>
                  </a:lnTo>
                  <a:lnTo>
                    <a:pt x="7619" y="419099"/>
                  </a:lnTo>
                  <a:lnTo>
                    <a:pt x="7619" y="414019"/>
                  </a:lnTo>
                  <a:close/>
                </a:path>
                <a:path w="7619" h="680720">
                  <a:moveTo>
                    <a:pt x="7619" y="678180"/>
                  </a:moveTo>
                  <a:lnTo>
                    <a:pt x="1269" y="678180"/>
                  </a:lnTo>
                  <a:lnTo>
                    <a:pt x="1269" y="680719"/>
                  </a:lnTo>
                  <a:lnTo>
                    <a:pt x="5080" y="680719"/>
                  </a:lnTo>
                  <a:lnTo>
                    <a:pt x="5080" y="679449"/>
                  </a:lnTo>
                  <a:lnTo>
                    <a:pt x="7619" y="679449"/>
                  </a:lnTo>
                  <a:lnTo>
                    <a:pt x="7619" y="678180"/>
                  </a:lnTo>
                  <a:close/>
                </a:path>
                <a:path w="7619" h="680720">
                  <a:moveTo>
                    <a:pt x="7619" y="674369"/>
                  </a:moveTo>
                  <a:lnTo>
                    <a:pt x="0" y="674369"/>
                  </a:lnTo>
                  <a:lnTo>
                    <a:pt x="0" y="676909"/>
                  </a:lnTo>
                  <a:lnTo>
                    <a:pt x="7619" y="676909"/>
                  </a:lnTo>
                  <a:lnTo>
                    <a:pt x="7619" y="674369"/>
                  </a:lnTo>
                  <a:close/>
                </a:path>
                <a:path w="7619" h="680720">
                  <a:moveTo>
                    <a:pt x="7619" y="671829"/>
                  </a:moveTo>
                  <a:lnTo>
                    <a:pt x="0" y="671829"/>
                  </a:lnTo>
                  <a:lnTo>
                    <a:pt x="0" y="673099"/>
                  </a:lnTo>
                  <a:lnTo>
                    <a:pt x="7619" y="673099"/>
                  </a:lnTo>
                  <a:lnTo>
                    <a:pt x="7619" y="671829"/>
                  </a:lnTo>
                  <a:close/>
                </a:path>
                <a:path w="7619" h="680720">
                  <a:moveTo>
                    <a:pt x="7619" y="668019"/>
                  </a:moveTo>
                  <a:lnTo>
                    <a:pt x="0" y="668019"/>
                  </a:lnTo>
                  <a:lnTo>
                    <a:pt x="0" y="670559"/>
                  </a:lnTo>
                  <a:lnTo>
                    <a:pt x="7619" y="670559"/>
                  </a:lnTo>
                  <a:lnTo>
                    <a:pt x="7619" y="668019"/>
                  </a:lnTo>
                  <a:close/>
                </a:path>
                <a:path w="7619" h="680720">
                  <a:moveTo>
                    <a:pt x="7619" y="665479"/>
                  </a:moveTo>
                  <a:lnTo>
                    <a:pt x="0" y="665479"/>
                  </a:lnTo>
                  <a:lnTo>
                    <a:pt x="0" y="666749"/>
                  </a:lnTo>
                  <a:lnTo>
                    <a:pt x="7619" y="666749"/>
                  </a:lnTo>
                  <a:lnTo>
                    <a:pt x="7619" y="665479"/>
                  </a:lnTo>
                  <a:close/>
                </a:path>
                <a:path w="7619" h="680720">
                  <a:moveTo>
                    <a:pt x="7619" y="661669"/>
                  </a:moveTo>
                  <a:lnTo>
                    <a:pt x="0" y="661669"/>
                  </a:lnTo>
                  <a:lnTo>
                    <a:pt x="0" y="664209"/>
                  </a:lnTo>
                  <a:lnTo>
                    <a:pt x="7619" y="664209"/>
                  </a:lnTo>
                  <a:lnTo>
                    <a:pt x="7619" y="661669"/>
                  </a:lnTo>
                  <a:close/>
                </a:path>
                <a:path w="7619" h="680720">
                  <a:moveTo>
                    <a:pt x="7619" y="659129"/>
                  </a:moveTo>
                  <a:lnTo>
                    <a:pt x="0" y="659129"/>
                  </a:lnTo>
                  <a:lnTo>
                    <a:pt x="0" y="660399"/>
                  </a:lnTo>
                  <a:lnTo>
                    <a:pt x="7619" y="660399"/>
                  </a:lnTo>
                  <a:lnTo>
                    <a:pt x="7619" y="659129"/>
                  </a:lnTo>
                  <a:close/>
                </a:path>
                <a:path w="7619" h="680720">
                  <a:moveTo>
                    <a:pt x="7619" y="655319"/>
                  </a:moveTo>
                  <a:lnTo>
                    <a:pt x="0" y="655319"/>
                  </a:lnTo>
                  <a:lnTo>
                    <a:pt x="0" y="657859"/>
                  </a:lnTo>
                  <a:lnTo>
                    <a:pt x="7619" y="657859"/>
                  </a:lnTo>
                  <a:lnTo>
                    <a:pt x="7619" y="655319"/>
                  </a:lnTo>
                  <a:close/>
                </a:path>
                <a:path w="7619" h="680720">
                  <a:moveTo>
                    <a:pt x="7619" y="652779"/>
                  </a:moveTo>
                  <a:lnTo>
                    <a:pt x="0" y="652779"/>
                  </a:lnTo>
                  <a:lnTo>
                    <a:pt x="0" y="654049"/>
                  </a:lnTo>
                  <a:lnTo>
                    <a:pt x="7619" y="654049"/>
                  </a:lnTo>
                  <a:lnTo>
                    <a:pt x="7619" y="652779"/>
                  </a:lnTo>
                  <a:close/>
                </a:path>
                <a:path w="7619" h="680720">
                  <a:moveTo>
                    <a:pt x="7619" y="648969"/>
                  </a:moveTo>
                  <a:lnTo>
                    <a:pt x="0" y="648969"/>
                  </a:lnTo>
                  <a:lnTo>
                    <a:pt x="0" y="651509"/>
                  </a:lnTo>
                  <a:lnTo>
                    <a:pt x="7619" y="651509"/>
                  </a:lnTo>
                  <a:lnTo>
                    <a:pt x="7619" y="648969"/>
                  </a:lnTo>
                  <a:close/>
                </a:path>
                <a:path w="7619" h="680720">
                  <a:moveTo>
                    <a:pt x="7619" y="646429"/>
                  </a:moveTo>
                  <a:lnTo>
                    <a:pt x="0" y="646429"/>
                  </a:lnTo>
                  <a:lnTo>
                    <a:pt x="0" y="647699"/>
                  </a:lnTo>
                  <a:lnTo>
                    <a:pt x="7619" y="647699"/>
                  </a:lnTo>
                  <a:lnTo>
                    <a:pt x="7619" y="646429"/>
                  </a:lnTo>
                  <a:close/>
                </a:path>
                <a:path w="7619" h="680720">
                  <a:moveTo>
                    <a:pt x="7619" y="642619"/>
                  </a:moveTo>
                  <a:lnTo>
                    <a:pt x="0" y="642619"/>
                  </a:lnTo>
                  <a:lnTo>
                    <a:pt x="0" y="645159"/>
                  </a:lnTo>
                  <a:lnTo>
                    <a:pt x="7619" y="645159"/>
                  </a:lnTo>
                  <a:lnTo>
                    <a:pt x="7619" y="642619"/>
                  </a:lnTo>
                  <a:close/>
                </a:path>
                <a:path w="7619" h="680720">
                  <a:moveTo>
                    <a:pt x="7619" y="640079"/>
                  </a:moveTo>
                  <a:lnTo>
                    <a:pt x="0" y="640079"/>
                  </a:lnTo>
                  <a:lnTo>
                    <a:pt x="0" y="641349"/>
                  </a:lnTo>
                  <a:lnTo>
                    <a:pt x="7619" y="641349"/>
                  </a:lnTo>
                  <a:lnTo>
                    <a:pt x="7619" y="640079"/>
                  </a:lnTo>
                  <a:close/>
                </a:path>
                <a:path w="7619" h="680720">
                  <a:moveTo>
                    <a:pt x="7619" y="634999"/>
                  </a:moveTo>
                  <a:lnTo>
                    <a:pt x="0" y="634999"/>
                  </a:lnTo>
                  <a:lnTo>
                    <a:pt x="0" y="638809"/>
                  </a:lnTo>
                  <a:lnTo>
                    <a:pt x="7619" y="638809"/>
                  </a:lnTo>
                  <a:lnTo>
                    <a:pt x="7619" y="634999"/>
                  </a:lnTo>
                  <a:close/>
                </a:path>
                <a:path w="7619" h="680720">
                  <a:moveTo>
                    <a:pt x="7619" y="628649"/>
                  </a:moveTo>
                  <a:lnTo>
                    <a:pt x="0" y="628649"/>
                  </a:lnTo>
                  <a:lnTo>
                    <a:pt x="0" y="633729"/>
                  </a:lnTo>
                  <a:lnTo>
                    <a:pt x="7619" y="633729"/>
                  </a:lnTo>
                  <a:lnTo>
                    <a:pt x="7619" y="628649"/>
                  </a:lnTo>
                  <a:close/>
                </a:path>
                <a:path w="7619" h="680720">
                  <a:moveTo>
                    <a:pt x="7619" y="622300"/>
                  </a:moveTo>
                  <a:lnTo>
                    <a:pt x="0" y="622300"/>
                  </a:lnTo>
                  <a:lnTo>
                    <a:pt x="0" y="627379"/>
                  </a:lnTo>
                  <a:lnTo>
                    <a:pt x="7619" y="627379"/>
                  </a:lnTo>
                  <a:lnTo>
                    <a:pt x="7619" y="622300"/>
                  </a:lnTo>
                  <a:close/>
                </a:path>
                <a:path w="7619" h="680720">
                  <a:moveTo>
                    <a:pt x="7619" y="615949"/>
                  </a:moveTo>
                  <a:lnTo>
                    <a:pt x="0" y="615949"/>
                  </a:lnTo>
                  <a:lnTo>
                    <a:pt x="0" y="621030"/>
                  </a:lnTo>
                  <a:lnTo>
                    <a:pt x="7619" y="621030"/>
                  </a:lnTo>
                  <a:lnTo>
                    <a:pt x="7619" y="615949"/>
                  </a:lnTo>
                  <a:close/>
                </a:path>
                <a:path w="7619" h="680720">
                  <a:moveTo>
                    <a:pt x="7619" y="609599"/>
                  </a:moveTo>
                  <a:lnTo>
                    <a:pt x="0" y="609599"/>
                  </a:lnTo>
                  <a:lnTo>
                    <a:pt x="0" y="614679"/>
                  </a:lnTo>
                  <a:lnTo>
                    <a:pt x="7619" y="614679"/>
                  </a:lnTo>
                  <a:lnTo>
                    <a:pt x="7619" y="609599"/>
                  </a:lnTo>
                  <a:close/>
                </a:path>
                <a:path w="7619" h="680720">
                  <a:moveTo>
                    <a:pt x="7619" y="603249"/>
                  </a:moveTo>
                  <a:lnTo>
                    <a:pt x="0" y="603249"/>
                  </a:lnTo>
                  <a:lnTo>
                    <a:pt x="0" y="608329"/>
                  </a:lnTo>
                  <a:lnTo>
                    <a:pt x="7619" y="608329"/>
                  </a:lnTo>
                  <a:lnTo>
                    <a:pt x="7619" y="603249"/>
                  </a:lnTo>
                  <a:close/>
                </a:path>
                <a:path w="7619" h="680720">
                  <a:moveTo>
                    <a:pt x="7619" y="596899"/>
                  </a:moveTo>
                  <a:lnTo>
                    <a:pt x="0" y="596899"/>
                  </a:lnTo>
                  <a:lnTo>
                    <a:pt x="0" y="601979"/>
                  </a:lnTo>
                  <a:lnTo>
                    <a:pt x="7619" y="601979"/>
                  </a:lnTo>
                  <a:lnTo>
                    <a:pt x="7619" y="596899"/>
                  </a:lnTo>
                  <a:close/>
                </a:path>
                <a:path w="7619" h="680720">
                  <a:moveTo>
                    <a:pt x="7619" y="590549"/>
                  </a:moveTo>
                  <a:lnTo>
                    <a:pt x="0" y="590549"/>
                  </a:lnTo>
                  <a:lnTo>
                    <a:pt x="0" y="595629"/>
                  </a:lnTo>
                  <a:lnTo>
                    <a:pt x="7619" y="595629"/>
                  </a:lnTo>
                  <a:lnTo>
                    <a:pt x="7619" y="590549"/>
                  </a:lnTo>
                  <a:close/>
                </a:path>
                <a:path w="7619" h="680720">
                  <a:moveTo>
                    <a:pt x="7619" y="584199"/>
                  </a:moveTo>
                  <a:lnTo>
                    <a:pt x="0" y="584199"/>
                  </a:lnTo>
                  <a:lnTo>
                    <a:pt x="0" y="589279"/>
                  </a:lnTo>
                  <a:lnTo>
                    <a:pt x="7619" y="589279"/>
                  </a:lnTo>
                  <a:lnTo>
                    <a:pt x="7619" y="584199"/>
                  </a:lnTo>
                  <a:close/>
                </a:path>
                <a:path w="7619" h="680720">
                  <a:moveTo>
                    <a:pt x="7619" y="577849"/>
                  </a:moveTo>
                  <a:lnTo>
                    <a:pt x="0" y="577849"/>
                  </a:lnTo>
                  <a:lnTo>
                    <a:pt x="0" y="582929"/>
                  </a:lnTo>
                  <a:lnTo>
                    <a:pt x="7619" y="582929"/>
                  </a:lnTo>
                  <a:lnTo>
                    <a:pt x="7619" y="577849"/>
                  </a:lnTo>
                  <a:close/>
                </a:path>
                <a:path w="7619" h="680720">
                  <a:moveTo>
                    <a:pt x="7619" y="571499"/>
                  </a:moveTo>
                  <a:lnTo>
                    <a:pt x="0" y="571499"/>
                  </a:lnTo>
                  <a:lnTo>
                    <a:pt x="0" y="576579"/>
                  </a:lnTo>
                  <a:lnTo>
                    <a:pt x="7619" y="576579"/>
                  </a:lnTo>
                  <a:lnTo>
                    <a:pt x="7619" y="571499"/>
                  </a:lnTo>
                  <a:close/>
                </a:path>
                <a:path w="7619" h="680720">
                  <a:moveTo>
                    <a:pt x="7619" y="565149"/>
                  </a:moveTo>
                  <a:lnTo>
                    <a:pt x="0" y="565149"/>
                  </a:lnTo>
                  <a:lnTo>
                    <a:pt x="0" y="570229"/>
                  </a:lnTo>
                  <a:lnTo>
                    <a:pt x="7619" y="570229"/>
                  </a:lnTo>
                  <a:lnTo>
                    <a:pt x="7619" y="565149"/>
                  </a:lnTo>
                  <a:close/>
                </a:path>
                <a:path w="7619" h="680720">
                  <a:moveTo>
                    <a:pt x="7619" y="558799"/>
                  </a:moveTo>
                  <a:lnTo>
                    <a:pt x="0" y="558799"/>
                  </a:lnTo>
                  <a:lnTo>
                    <a:pt x="0" y="563879"/>
                  </a:lnTo>
                  <a:lnTo>
                    <a:pt x="7619" y="563879"/>
                  </a:lnTo>
                  <a:lnTo>
                    <a:pt x="7619" y="558799"/>
                  </a:lnTo>
                  <a:close/>
                </a:path>
                <a:path w="7619" h="680720">
                  <a:moveTo>
                    <a:pt x="7619" y="551179"/>
                  </a:moveTo>
                  <a:lnTo>
                    <a:pt x="0" y="551179"/>
                  </a:lnTo>
                  <a:lnTo>
                    <a:pt x="0" y="557529"/>
                  </a:lnTo>
                  <a:lnTo>
                    <a:pt x="7619" y="557529"/>
                  </a:lnTo>
                  <a:lnTo>
                    <a:pt x="7619" y="551179"/>
                  </a:lnTo>
                  <a:close/>
                </a:path>
                <a:path w="7619" h="680720">
                  <a:moveTo>
                    <a:pt x="7619" y="546099"/>
                  </a:moveTo>
                  <a:lnTo>
                    <a:pt x="0" y="546099"/>
                  </a:lnTo>
                  <a:lnTo>
                    <a:pt x="0" y="549909"/>
                  </a:lnTo>
                  <a:lnTo>
                    <a:pt x="7619" y="549909"/>
                  </a:lnTo>
                  <a:lnTo>
                    <a:pt x="7619" y="546099"/>
                  </a:lnTo>
                  <a:close/>
                </a:path>
                <a:path w="7619" h="680720">
                  <a:moveTo>
                    <a:pt x="7619" y="539749"/>
                  </a:moveTo>
                  <a:lnTo>
                    <a:pt x="0" y="539749"/>
                  </a:lnTo>
                  <a:lnTo>
                    <a:pt x="0" y="544830"/>
                  </a:lnTo>
                  <a:lnTo>
                    <a:pt x="7619" y="544830"/>
                  </a:lnTo>
                  <a:lnTo>
                    <a:pt x="7619" y="539749"/>
                  </a:lnTo>
                  <a:close/>
                </a:path>
                <a:path w="7619" h="680720">
                  <a:moveTo>
                    <a:pt x="7619" y="532129"/>
                  </a:moveTo>
                  <a:lnTo>
                    <a:pt x="0" y="532129"/>
                  </a:lnTo>
                  <a:lnTo>
                    <a:pt x="0" y="538479"/>
                  </a:lnTo>
                  <a:lnTo>
                    <a:pt x="7619" y="538479"/>
                  </a:lnTo>
                  <a:lnTo>
                    <a:pt x="7619" y="532129"/>
                  </a:lnTo>
                  <a:close/>
                </a:path>
                <a:path w="7619" h="680720">
                  <a:moveTo>
                    <a:pt x="7619" y="527049"/>
                  </a:moveTo>
                  <a:lnTo>
                    <a:pt x="0" y="527049"/>
                  </a:lnTo>
                  <a:lnTo>
                    <a:pt x="0" y="530859"/>
                  </a:lnTo>
                  <a:lnTo>
                    <a:pt x="7619" y="530859"/>
                  </a:lnTo>
                  <a:lnTo>
                    <a:pt x="7619" y="527049"/>
                  </a:lnTo>
                  <a:close/>
                </a:path>
                <a:path w="7619" h="680720">
                  <a:moveTo>
                    <a:pt x="7619" y="520699"/>
                  </a:moveTo>
                  <a:lnTo>
                    <a:pt x="0" y="520699"/>
                  </a:lnTo>
                  <a:lnTo>
                    <a:pt x="0" y="525779"/>
                  </a:lnTo>
                  <a:lnTo>
                    <a:pt x="7619" y="525779"/>
                  </a:lnTo>
                  <a:lnTo>
                    <a:pt x="7619" y="520699"/>
                  </a:lnTo>
                  <a:close/>
                </a:path>
                <a:path w="7619" h="680720">
                  <a:moveTo>
                    <a:pt x="7619" y="514349"/>
                  </a:moveTo>
                  <a:lnTo>
                    <a:pt x="0" y="514349"/>
                  </a:lnTo>
                  <a:lnTo>
                    <a:pt x="0" y="519429"/>
                  </a:lnTo>
                  <a:lnTo>
                    <a:pt x="7619" y="519429"/>
                  </a:lnTo>
                  <a:lnTo>
                    <a:pt x="7619" y="514349"/>
                  </a:lnTo>
                  <a:close/>
                </a:path>
                <a:path w="7619" h="680720">
                  <a:moveTo>
                    <a:pt x="7619" y="507999"/>
                  </a:moveTo>
                  <a:lnTo>
                    <a:pt x="0" y="507999"/>
                  </a:lnTo>
                  <a:lnTo>
                    <a:pt x="0" y="513079"/>
                  </a:lnTo>
                  <a:lnTo>
                    <a:pt x="7619" y="513079"/>
                  </a:lnTo>
                  <a:lnTo>
                    <a:pt x="7619" y="507999"/>
                  </a:lnTo>
                  <a:close/>
                </a:path>
                <a:path w="7619" h="680720">
                  <a:moveTo>
                    <a:pt x="7619" y="501649"/>
                  </a:moveTo>
                  <a:lnTo>
                    <a:pt x="0" y="501649"/>
                  </a:lnTo>
                  <a:lnTo>
                    <a:pt x="0" y="506729"/>
                  </a:lnTo>
                  <a:lnTo>
                    <a:pt x="7619" y="506729"/>
                  </a:lnTo>
                  <a:lnTo>
                    <a:pt x="7619" y="501649"/>
                  </a:lnTo>
                  <a:close/>
                </a:path>
                <a:path w="7619" h="680720">
                  <a:moveTo>
                    <a:pt x="7619" y="495299"/>
                  </a:moveTo>
                  <a:lnTo>
                    <a:pt x="0" y="495299"/>
                  </a:lnTo>
                  <a:lnTo>
                    <a:pt x="0" y="500379"/>
                  </a:lnTo>
                  <a:lnTo>
                    <a:pt x="7619" y="500379"/>
                  </a:lnTo>
                  <a:lnTo>
                    <a:pt x="7619" y="495299"/>
                  </a:lnTo>
                  <a:close/>
                </a:path>
                <a:path w="7619" h="680720">
                  <a:moveTo>
                    <a:pt x="7619" y="488949"/>
                  </a:moveTo>
                  <a:lnTo>
                    <a:pt x="0" y="488949"/>
                  </a:lnTo>
                  <a:lnTo>
                    <a:pt x="0" y="494029"/>
                  </a:lnTo>
                  <a:lnTo>
                    <a:pt x="7619" y="494029"/>
                  </a:lnTo>
                  <a:lnTo>
                    <a:pt x="7619" y="488949"/>
                  </a:lnTo>
                  <a:close/>
                </a:path>
                <a:path w="7619" h="680720">
                  <a:moveTo>
                    <a:pt x="7619" y="482599"/>
                  </a:moveTo>
                  <a:lnTo>
                    <a:pt x="0" y="482599"/>
                  </a:lnTo>
                  <a:lnTo>
                    <a:pt x="0" y="487679"/>
                  </a:lnTo>
                  <a:lnTo>
                    <a:pt x="7619" y="487679"/>
                  </a:lnTo>
                  <a:lnTo>
                    <a:pt x="7619" y="482599"/>
                  </a:lnTo>
                  <a:close/>
                </a:path>
                <a:path w="7619" h="680720">
                  <a:moveTo>
                    <a:pt x="7619" y="476249"/>
                  </a:moveTo>
                  <a:lnTo>
                    <a:pt x="0" y="476249"/>
                  </a:lnTo>
                  <a:lnTo>
                    <a:pt x="0" y="481330"/>
                  </a:lnTo>
                  <a:lnTo>
                    <a:pt x="7619" y="481330"/>
                  </a:lnTo>
                  <a:lnTo>
                    <a:pt x="7619" y="476249"/>
                  </a:lnTo>
                  <a:close/>
                </a:path>
                <a:path w="7619" h="680720">
                  <a:moveTo>
                    <a:pt x="7619" y="469899"/>
                  </a:moveTo>
                  <a:lnTo>
                    <a:pt x="0" y="469899"/>
                  </a:lnTo>
                  <a:lnTo>
                    <a:pt x="0" y="474979"/>
                  </a:lnTo>
                  <a:lnTo>
                    <a:pt x="7619" y="474979"/>
                  </a:lnTo>
                  <a:lnTo>
                    <a:pt x="7619" y="469899"/>
                  </a:lnTo>
                  <a:close/>
                </a:path>
                <a:path w="7619" h="680720">
                  <a:moveTo>
                    <a:pt x="7619" y="463549"/>
                  </a:moveTo>
                  <a:lnTo>
                    <a:pt x="0" y="463549"/>
                  </a:lnTo>
                  <a:lnTo>
                    <a:pt x="0" y="468629"/>
                  </a:lnTo>
                  <a:lnTo>
                    <a:pt x="7619" y="468629"/>
                  </a:lnTo>
                  <a:lnTo>
                    <a:pt x="7619" y="463549"/>
                  </a:lnTo>
                  <a:close/>
                </a:path>
                <a:path w="7619" h="680720">
                  <a:moveTo>
                    <a:pt x="7619" y="457199"/>
                  </a:moveTo>
                  <a:lnTo>
                    <a:pt x="0" y="457199"/>
                  </a:lnTo>
                  <a:lnTo>
                    <a:pt x="0" y="462279"/>
                  </a:lnTo>
                  <a:lnTo>
                    <a:pt x="7619" y="462279"/>
                  </a:lnTo>
                  <a:lnTo>
                    <a:pt x="7619" y="457199"/>
                  </a:lnTo>
                  <a:close/>
                </a:path>
                <a:path w="7619" h="680720">
                  <a:moveTo>
                    <a:pt x="7619" y="450849"/>
                  </a:moveTo>
                  <a:lnTo>
                    <a:pt x="0" y="450849"/>
                  </a:lnTo>
                  <a:lnTo>
                    <a:pt x="0" y="455930"/>
                  </a:lnTo>
                  <a:lnTo>
                    <a:pt x="7619" y="455930"/>
                  </a:lnTo>
                  <a:lnTo>
                    <a:pt x="7619" y="450849"/>
                  </a:lnTo>
                  <a:close/>
                </a:path>
                <a:path w="7619" h="680720">
                  <a:moveTo>
                    <a:pt x="7619" y="431799"/>
                  </a:moveTo>
                  <a:lnTo>
                    <a:pt x="0" y="431799"/>
                  </a:lnTo>
                  <a:lnTo>
                    <a:pt x="0" y="449579"/>
                  </a:lnTo>
                  <a:lnTo>
                    <a:pt x="7619" y="449579"/>
                  </a:lnTo>
                  <a:lnTo>
                    <a:pt x="7619" y="431799"/>
                  </a:lnTo>
                  <a:close/>
                </a:path>
                <a:path w="7619" h="680720">
                  <a:moveTo>
                    <a:pt x="7619" y="425449"/>
                  </a:moveTo>
                  <a:lnTo>
                    <a:pt x="0" y="425449"/>
                  </a:lnTo>
                  <a:lnTo>
                    <a:pt x="0" y="430529"/>
                  </a:lnTo>
                  <a:lnTo>
                    <a:pt x="7619" y="430529"/>
                  </a:lnTo>
                  <a:lnTo>
                    <a:pt x="7619" y="425449"/>
                  </a:lnTo>
                  <a:close/>
                </a:path>
                <a:path w="7619" h="680720">
                  <a:moveTo>
                    <a:pt x="7619" y="420369"/>
                  </a:moveTo>
                  <a:lnTo>
                    <a:pt x="0" y="420369"/>
                  </a:lnTo>
                  <a:lnTo>
                    <a:pt x="0" y="424179"/>
                  </a:lnTo>
                  <a:lnTo>
                    <a:pt x="7619" y="424179"/>
                  </a:lnTo>
                  <a:lnTo>
                    <a:pt x="7619" y="420369"/>
                  </a:lnTo>
                  <a:close/>
                </a:path>
              </a:pathLst>
            </a:custGeom>
            <a:solidFill>
              <a:srgbClr val="2E00F8"/>
            </a:solidFill>
          </p:spPr>
          <p:txBody>
            <a:bodyPr bIns="0" lIns="0" rIns="0" rtlCol="0" tIns="0" wrap="square"/>
            <a:p/>
          </p:txBody>
        </p:sp>
        <p:sp>
          <p:nvSpPr>
            <p:cNvPr id="1050511" name="object 1819"/>
            <p:cNvSpPr/>
            <p:nvPr/>
          </p:nvSpPr>
          <p:spPr>
            <a:xfrm>
              <a:off x="2475229" y="5816600"/>
              <a:ext cx="7620" cy="675640"/>
            </a:xfrm>
            <a:custGeom>
              <a:avLst/>
              <a:ahLst/>
              <a:rect l="l" t="t" r="r" b="b"/>
              <a:pathLst>
                <a:path w="7619" h="675639">
                  <a:moveTo>
                    <a:pt x="7619" y="0"/>
                  </a:moveTo>
                  <a:lnTo>
                    <a:pt x="5080" y="0"/>
                  </a:lnTo>
                  <a:lnTo>
                    <a:pt x="5080" y="1269"/>
                  </a:lnTo>
                  <a:lnTo>
                    <a:pt x="7619" y="1269"/>
                  </a:lnTo>
                  <a:lnTo>
                    <a:pt x="7619" y="0"/>
                  </a:lnTo>
                  <a:close/>
                </a:path>
                <a:path w="7619" h="675639">
                  <a:moveTo>
                    <a:pt x="7619" y="1270"/>
                  </a:moveTo>
                  <a:lnTo>
                    <a:pt x="2539" y="1270"/>
                  </a:lnTo>
                  <a:lnTo>
                    <a:pt x="2539" y="2540"/>
                  </a:lnTo>
                  <a:lnTo>
                    <a:pt x="0" y="2540"/>
                  </a:lnTo>
                  <a:lnTo>
                    <a:pt x="0" y="7619"/>
                  </a:lnTo>
                  <a:lnTo>
                    <a:pt x="7619" y="7619"/>
                  </a:lnTo>
                  <a:lnTo>
                    <a:pt x="7619" y="1270"/>
                  </a:lnTo>
                  <a:close/>
                </a:path>
                <a:path w="7619" h="675639">
                  <a:moveTo>
                    <a:pt x="7619" y="7620"/>
                  </a:moveTo>
                  <a:lnTo>
                    <a:pt x="0" y="7620"/>
                  </a:lnTo>
                  <a:lnTo>
                    <a:pt x="0" y="20319"/>
                  </a:lnTo>
                  <a:lnTo>
                    <a:pt x="7619" y="20319"/>
                  </a:lnTo>
                  <a:lnTo>
                    <a:pt x="7619" y="7620"/>
                  </a:lnTo>
                  <a:close/>
                </a:path>
                <a:path w="7619" h="675639">
                  <a:moveTo>
                    <a:pt x="7619" y="20320"/>
                  </a:moveTo>
                  <a:lnTo>
                    <a:pt x="0" y="20320"/>
                  </a:lnTo>
                  <a:lnTo>
                    <a:pt x="0" y="22859"/>
                  </a:lnTo>
                  <a:lnTo>
                    <a:pt x="7619" y="22859"/>
                  </a:lnTo>
                  <a:lnTo>
                    <a:pt x="7619" y="20320"/>
                  </a:lnTo>
                  <a:close/>
                </a:path>
                <a:path w="7619" h="675639">
                  <a:moveTo>
                    <a:pt x="7619" y="22860"/>
                  </a:moveTo>
                  <a:lnTo>
                    <a:pt x="0" y="22860"/>
                  </a:lnTo>
                  <a:lnTo>
                    <a:pt x="0" y="26669"/>
                  </a:lnTo>
                  <a:lnTo>
                    <a:pt x="7619" y="26669"/>
                  </a:lnTo>
                  <a:lnTo>
                    <a:pt x="7619" y="22860"/>
                  </a:lnTo>
                  <a:close/>
                </a:path>
                <a:path w="7619" h="675639">
                  <a:moveTo>
                    <a:pt x="7619" y="26670"/>
                  </a:moveTo>
                  <a:lnTo>
                    <a:pt x="0" y="26670"/>
                  </a:lnTo>
                  <a:lnTo>
                    <a:pt x="0" y="29209"/>
                  </a:lnTo>
                  <a:lnTo>
                    <a:pt x="7619" y="29209"/>
                  </a:lnTo>
                  <a:lnTo>
                    <a:pt x="7619" y="26670"/>
                  </a:lnTo>
                  <a:close/>
                </a:path>
                <a:path w="7619" h="675639">
                  <a:moveTo>
                    <a:pt x="7619" y="29210"/>
                  </a:moveTo>
                  <a:lnTo>
                    <a:pt x="0" y="29210"/>
                  </a:lnTo>
                  <a:lnTo>
                    <a:pt x="0" y="33019"/>
                  </a:lnTo>
                  <a:lnTo>
                    <a:pt x="7619" y="33019"/>
                  </a:lnTo>
                  <a:lnTo>
                    <a:pt x="7619" y="29210"/>
                  </a:lnTo>
                  <a:close/>
                </a:path>
                <a:path w="7619" h="675639">
                  <a:moveTo>
                    <a:pt x="7619" y="33020"/>
                  </a:moveTo>
                  <a:lnTo>
                    <a:pt x="0" y="33020"/>
                  </a:lnTo>
                  <a:lnTo>
                    <a:pt x="0" y="35559"/>
                  </a:lnTo>
                  <a:lnTo>
                    <a:pt x="7619" y="35559"/>
                  </a:lnTo>
                  <a:lnTo>
                    <a:pt x="7619" y="33020"/>
                  </a:lnTo>
                  <a:close/>
                </a:path>
                <a:path w="7619" h="675639">
                  <a:moveTo>
                    <a:pt x="7619" y="35560"/>
                  </a:moveTo>
                  <a:lnTo>
                    <a:pt x="0" y="35560"/>
                  </a:lnTo>
                  <a:lnTo>
                    <a:pt x="0" y="39369"/>
                  </a:lnTo>
                  <a:lnTo>
                    <a:pt x="7619" y="39369"/>
                  </a:lnTo>
                  <a:lnTo>
                    <a:pt x="7619" y="35560"/>
                  </a:lnTo>
                  <a:close/>
                </a:path>
                <a:path w="7619" h="675639">
                  <a:moveTo>
                    <a:pt x="7619" y="39370"/>
                  </a:moveTo>
                  <a:lnTo>
                    <a:pt x="0" y="39370"/>
                  </a:lnTo>
                  <a:lnTo>
                    <a:pt x="0" y="41909"/>
                  </a:lnTo>
                  <a:lnTo>
                    <a:pt x="7619" y="41909"/>
                  </a:lnTo>
                  <a:lnTo>
                    <a:pt x="7619" y="39370"/>
                  </a:lnTo>
                  <a:close/>
                </a:path>
                <a:path w="7619" h="675639">
                  <a:moveTo>
                    <a:pt x="7619" y="41910"/>
                  </a:moveTo>
                  <a:lnTo>
                    <a:pt x="0" y="41910"/>
                  </a:lnTo>
                  <a:lnTo>
                    <a:pt x="0" y="48259"/>
                  </a:lnTo>
                  <a:lnTo>
                    <a:pt x="7619" y="48259"/>
                  </a:lnTo>
                  <a:lnTo>
                    <a:pt x="7619" y="41910"/>
                  </a:lnTo>
                  <a:close/>
                </a:path>
                <a:path w="7619" h="675639">
                  <a:moveTo>
                    <a:pt x="7619" y="48260"/>
                  </a:moveTo>
                  <a:lnTo>
                    <a:pt x="0" y="48260"/>
                  </a:lnTo>
                  <a:lnTo>
                    <a:pt x="0" y="52069"/>
                  </a:lnTo>
                  <a:lnTo>
                    <a:pt x="7619" y="52069"/>
                  </a:lnTo>
                  <a:lnTo>
                    <a:pt x="7619" y="48260"/>
                  </a:lnTo>
                  <a:close/>
                </a:path>
                <a:path w="7619" h="675639">
                  <a:moveTo>
                    <a:pt x="7619" y="52070"/>
                  </a:moveTo>
                  <a:lnTo>
                    <a:pt x="0" y="52070"/>
                  </a:lnTo>
                  <a:lnTo>
                    <a:pt x="0" y="58419"/>
                  </a:lnTo>
                  <a:lnTo>
                    <a:pt x="7619" y="58419"/>
                  </a:lnTo>
                  <a:lnTo>
                    <a:pt x="7619" y="52070"/>
                  </a:lnTo>
                  <a:close/>
                </a:path>
                <a:path w="7619" h="675639">
                  <a:moveTo>
                    <a:pt x="7619" y="58420"/>
                  </a:moveTo>
                  <a:lnTo>
                    <a:pt x="0" y="58420"/>
                  </a:lnTo>
                  <a:lnTo>
                    <a:pt x="0" y="60959"/>
                  </a:lnTo>
                  <a:lnTo>
                    <a:pt x="7619" y="60959"/>
                  </a:lnTo>
                  <a:lnTo>
                    <a:pt x="7619" y="58420"/>
                  </a:lnTo>
                  <a:close/>
                </a:path>
                <a:path w="7619" h="675639">
                  <a:moveTo>
                    <a:pt x="7619" y="60960"/>
                  </a:moveTo>
                  <a:lnTo>
                    <a:pt x="0" y="60960"/>
                  </a:lnTo>
                  <a:lnTo>
                    <a:pt x="0" y="64769"/>
                  </a:lnTo>
                  <a:lnTo>
                    <a:pt x="7619" y="64769"/>
                  </a:lnTo>
                  <a:lnTo>
                    <a:pt x="7619" y="60960"/>
                  </a:lnTo>
                  <a:close/>
                </a:path>
                <a:path w="7619" h="675639">
                  <a:moveTo>
                    <a:pt x="7619" y="64770"/>
                  </a:moveTo>
                  <a:lnTo>
                    <a:pt x="0" y="64770"/>
                  </a:lnTo>
                  <a:lnTo>
                    <a:pt x="0" y="71119"/>
                  </a:lnTo>
                  <a:lnTo>
                    <a:pt x="7619" y="71119"/>
                  </a:lnTo>
                  <a:lnTo>
                    <a:pt x="7619" y="64770"/>
                  </a:lnTo>
                  <a:close/>
                </a:path>
                <a:path w="7619" h="675639">
                  <a:moveTo>
                    <a:pt x="7619" y="71120"/>
                  </a:moveTo>
                  <a:lnTo>
                    <a:pt x="0" y="71120"/>
                  </a:lnTo>
                  <a:lnTo>
                    <a:pt x="0" y="73659"/>
                  </a:lnTo>
                  <a:lnTo>
                    <a:pt x="7619" y="73659"/>
                  </a:lnTo>
                  <a:lnTo>
                    <a:pt x="7619" y="71120"/>
                  </a:lnTo>
                  <a:close/>
                </a:path>
                <a:path w="7619" h="675639">
                  <a:moveTo>
                    <a:pt x="7619" y="73660"/>
                  </a:moveTo>
                  <a:lnTo>
                    <a:pt x="0" y="73660"/>
                  </a:lnTo>
                  <a:lnTo>
                    <a:pt x="0" y="77469"/>
                  </a:lnTo>
                  <a:lnTo>
                    <a:pt x="7619" y="77469"/>
                  </a:lnTo>
                  <a:lnTo>
                    <a:pt x="7619" y="73660"/>
                  </a:lnTo>
                  <a:close/>
                </a:path>
                <a:path w="7619" h="675639">
                  <a:moveTo>
                    <a:pt x="7619" y="77470"/>
                  </a:moveTo>
                  <a:lnTo>
                    <a:pt x="0" y="77470"/>
                  </a:lnTo>
                  <a:lnTo>
                    <a:pt x="0" y="83819"/>
                  </a:lnTo>
                  <a:lnTo>
                    <a:pt x="7619" y="83819"/>
                  </a:lnTo>
                  <a:lnTo>
                    <a:pt x="7619" y="77470"/>
                  </a:lnTo>
                  <a:close/>
                </a:path>
                <a:path w="7619" h="675639">
                  <a:moveTo>
                    <a:pt x="7619" y="83820"/>
                  </a:moveTo>
                  <a:lnTo>
                    <a:pt x="0" y="83820"/>
                  </a:lnTo>
                  <a:lnTo>
                    <a:pt x="0" y="86359"/>
                  </a:lnTo>
                  <a:lnTo>
                    <a:pt x="7619" y="86359"/>
                  </a:lnTo>
                  <a:lnTo>
                    <a:pt x="7619" y="83820"/>
                  </a:lnTo>
                  <a:close/>
                </a:path>
                <a:path w="7619" h="675639">
                  <a:moveTo>
                    <a:pt x="7619" y="86360"/>
                  </a:moveTo>
                  <a:lnTo>
                    <a:pt x="0" y="86360"/>
                  </a:lnTo>
                  <a:lnTo>
                    <a:pt x="0" y="90169"/>
                  </a:lnTo>
                  <a:lnTo>
                    <a:pt x="7619" y="90169"/>
                  </a:lnTo>
                  <a:lnTo>
                    <a:pt x="7619" y="86360"/>
                  </a:lnTo>
                  <a:close/>
                </a:path>
                <a:path w="7619" h="675639">
                  <a:moveTo>
                    <a:pt x="7619" y="90170"/>
                  </a:moveTo>
                  <a:lnTo>
                    <a:pt x="0" y="90170"/>
                  </a:lnTo>
                  <a:lnTo>
                    <a:pt x="0" y="92709"/>
                  </a:lnTo>
                  <a:lnTo>
                    <a:pt x="7619" y="92709"/>
                  </a:lnTo>
                  <a:lnTo>
                    <a:pt x="7619" y="90170"/>
                  </a:lnTo>
                  <a:close/>
                </a:path>
                <a:path w="7619" h="675639">
                  <a:moveTo>
                    <a:pt x="7619" y="92710"/>
                  </a:moveTo>
                  <a:lnTo>
                    <a:pt x="0" y="92710"/>
                  </a:lnTo>
                  <a:lnTo>
                    <a:pt x="0" y="96519"/>
                  </a:lnTo>
                  <a:lnTo>
                    <a:pt x="7619" y="96519"/>
                  </a:lnTo>
                  <a:lnTo>
                    <a:pt x="7619" y="92710"/>
                  </a:lnTo>
                  <a:close/>
                </a:path>
                <a:path w="7619" h="675639">
                  <a:moveTo>
                    <a:pt x="7619" y="96520"/>
                  </a:moveTo>
                  <a:lnTo>
                    <a:pt x="0" y="96520"/>
                  </a:lnTo>
                  <a:lnTo>
                    <a:pt x="0" y="99059"/>
                  </a:lnTo>
                  <a:lnTo>
                    <a:pt x="7619" y="99059"/>
                  </a:lnTo>
                  <a:lnTo>
                    <a:pt x="7619" y="96520"/>
                  </a:lnTo>
                  <a:close/>
                </a:path>
                <a:path w="7619" h="675639">
                  <a:moveTo>
                    <a:pt x="7619" y="99060"/>
                  </a:moveTo>
                  <a:lnTo>
                    <a:pt x="0" y="99060"/>
                  </a:lnTo>
                  <a:lnTo>
                    <a:pt x="0" y="102869"/>
                  </a:lnTo>
                  <a:lnTo>
                    <a:pt x="7619" y="102869"/>
                  </a:lnTo>
                  <a:lnTo>
                    <a:pt x="7619" y="99060"/>
                  </a:lnTo>
                  <a:close/>
                </a:path>
                <a:path w="7619" h="675639">
                  <a:moveTo>
                    <a:pt x="7619" y="102870"/>
                  </a:moveTo>
                  <a:lnTo>
                    <a:pt x="0" y="102870"/>
                  </a:lnTo>
                  <a:lnTo>
                    <a:pt x="0" y="105409"/>
                  </a:lnTo>
                  <a:lnTo>
                    <a:pt x="7619" y="105409"/>
                  </a:lnTo>
                  <a:lnTo>
                    <a:pt x="7619" y="102870"/>
                  </a:lnTo>
                  <a:close/>
                </a:path>
                <a:path w="7619" h="675639">
                  <a:moveTo>
                    <a:pt x="7619" y="105410"/>
                  </a:moveTo>
                  <a:lnTo>
                    <a:pt x="0" y="105410"/>
                  </a:lnTo>
                  <a:lnTo>
                    <a:pt x="0" y="109219"/>
                  </a:lnTo>
                  <a:lnTo>
                    <a:pt x="7619" y="109219"/>
                  </a:lnTo>
                  <a:lnTo>
                    <a:pt x="7619" y="105410"/>
                  </a:lnTo>
                  <a:close/>
                </a:path>
                <a:path w="7619" h="675639">
                  <a:moveTo>
                    <a:pt x="7619" y="109220"/>
                  </a:moveTo>
                  <a:lnTo>
                    <a:pt x="0" y="109220"/>
                  </a:lnTo>
                  <a:lnTo>
                    <a:pt x="0" y="111759"/>
                  </a:lnTo>
                  <a:lnTo>
                    <a:pt x="7619" y="111759"/>
                  </a:lnTo>
                  <a:lnTo>
                    <a:pt x="7619" y="109220"/>
                  </a:lnTo>
                  <a:close/>
                </a:path>
                <a:path w="7619" h="675639">
                  <a:moveTo>
                    <a:pt x="7619" y="111760"/>
                  </a:moveTo>
                  <a:lnTo>
                    <a:pt x="0" y="111760"/>
                  </a:lnTo>
                  <a:lnTo>
                    <a:pt x="0" y="115569"/>
                  </a:lnTo>
                  <a:lnTo>
                    <a:pt x="7619" y="115569"/>
                  </a:lnTo>
                  <a:lnTo>
                    <a:pt x="7619" y="111760"/>
                  </a:lnTo>
                  <a:close/>
                </a:path>
                <a:path w="7619" h="675639">
                  <a:moveTo>
                    <a:pt x="7619" y="115570"/>
                  </a:moveTo>
                  <a:lnTo>
                    <a:pt x="0" y="115570"/>
                  </a:lnTo>
                  <a:lnTo>
                    <a:pt x="0" y="118109"/>
                  </a:lnTo>
                  <a:lnTo>
                    <a:pt x="7619" y="118109"/>
                  </a:lnTo>
                  <a:lnTo>
                    <a:pt x="7619" y="115570"/>
                  </a:lnTo>
                  <a:close/>
                </a:path>
                <a:path w="7619" h="675639">
                  <a:moveTo>
                    <a:pt x="7619" y="118110"/>
                  </a:moveTo>
                  <a:lnTo>
                    <a:pt x="0" y="118110"/>
                  </a:lnTo>
                  <a:lnTo>
                    <a:pt x="0" y="124459"/>
                  </a:lnTo>
                  <a:lnTo>
                    <a:pt x="7619" y="124459"/>
                  </a:lnTo>
                  <a:lnTo>
                    <a:pt x="7619" y="118110"/>
                  </a:lnTo>
                  <a:close/>
                </a:path>
                <a:path w="7619" h="675639">
                  <a:moveTo>
                    <a:pt x="7619" y="124460"/>
                  </a:moveTo>
                  <a:lnTo>
                    <a:pt x="0" y="124460"/>
                  </a:lnTo>
                  <a:lnTo>
                    <a:pt x="0" y="128269"/>
                  </a:lnTo>
                  <a:lnTo>
                    <a:pt x="7619" y="128269"/>
                  </a:lnTo>
                  <a:lnTo>
                    <a:pt x="7619" y="124460"/>
                  </a:lnTo>
                  <a:close/>
                </a:path>
                <a:path w="7619" h="675639">
                  <a:moveTo>
                    <a:pt x="7619" y="128270"/>
                  </a:moveTo>
                  <a:lnTo>
                    <a:pt x="0" y="128270"/>
                  </a:lnTo>
                  <a:lnTo>
                    <a:pt x="0" y="130809"/>
                  </a:lnTo>
                  <a:lnTo>
                    <a:pt x="7619" y="130809"/>
                  </a:lnTo>
                  <a:lnTo>
                    <a:pt x="7619" y="128270"/>
                  </a:lnTo>
                  <a:close/>
                </a:path>
                <a:path w="7619" h="675639">
                  <a:moveTo>
                    <a:pt x="7619" y="130810"/>
                  </a:moveTo>
                  <a:lnTo>
                    <a:pt x="0" y="130810"/>
                  </a:lnTo>
                  <a:lnTo>
                    <a:pt x="0" y="134619"/>
                  </a:lnTo>
                  <a:lnTo>
                    <a:pt x="7619" y="134619"/>
                  </a:lnTo>
                  <a:lnTo>
                    <a:pt x="7619" y="130810"/>
                  </a:lnTo>
                  <a:close/>
                </a:path>
                <a:path w="7619" h="675639">
                  <a:moveTo>
                    <a:pt x="7619" y="134620"/>
                  </a:moveTo>
                  <a:lnTo>
                    <a:pt x="0" y="134620"/>
                  </a:lnTo>
                  <a:lnTo>
                    <a:pt x="0" y="137159"/>
                  </a:lnTo>
                  <a:lnTo>
                    <a:pt x="7619" y="137159"/>
                  </a:lnTo>
                  <a:lnTo>
                    <a:pt x="7619" y="134620"/>
                  </a:lnTo>
                  <a:close/>
                </a:path>
                <a:path w="7619" h="675639">
                  <a:moveTo>
                    <a:pt x="7619" y="137160"/>
                  </a:moveTo>
                  <a:lnTo>
                    <a:pt x="0" y="137160"/>
                  </a:lnTo>
                  <a:lnTo>
                    <a:pt x="0" y="143509"/>
                  </a:lnTo>
                  <a:lnTo>
                    <a:pt x="7619" y="143509"/>
                  </a:lnTo>
                  <a:lnTo>
                    <a:pt x="7619" y="137160"/>
                  </a:lnTo>
                  <a:close/>
                </a:path>
                <a:path w="7619" h="675639">
                  <a:moveTo>
                    <a:pt x="7619" y="143510"/>
                  </a:moveTo>
                  <a:lnTo>
                    <a:pt x="0" y="143510"/>
                  </a:lnTo>
                  <a:lnTo>
                    <a:pt x="0" y="147319"/>
                  </a:lnTo>
                  <a:lnTo>
                    <a:pt x="7619" y="147319"/>
                  </a:lnTo>
                  <a:lnTo>
                    <a:pt x="7619" y="143510"/>
                  </a:lnTo>
                  <a:close/>
                </a:path>
                <a:path w="7619" h="675639">
                  <a:moveTo>
                    <a:pt x="7619" y="147320"/>
                  </a:moveTo>
                  <a:lnTo>
                    <a:pt x="0" y="147320"/>
                  </a:lnTo>
                  <a:lnTo>
                    <a:pt x="0" y="156209"/>
                  </a:lnTo>
                  <a:lnTo>
                    <a:pt x="7619" y="156209"/>
                  </a:lnTo>
                  <a:lnTo>
                    <a:pt x="7619" y="147320"/>
                  </a:lnTo>
                  <a:close/>
                </a:path>
                <a:path w="7619" h="675639">
                  <a:moveTo>
                    <a:pt x="7619" y="156210"/>
                  </a:moveTo>
                  <a:lnTo>
                    <a:pt x="0" y="156210"/>
                  </a:lnTo>
                  <a:lnTo>
                    <a:pt x="0" y="160019"/>
                  </a:lnTo>
                  <a:lnTo>
                    <a:pt x="7619" y="160019"/>
                  </a:lnTo>
                  <a:lnTo>
                    <a:pt x="7619" y="156210"/>
                  </a:lnTo>
                  <a:close/>
                </a:path>
                <a:path w="7619" h="675639">
                  <a:moveTo>
                    <a:pt x="7619" y="160020"/>
                  </a:moveTo>
                  <a:lnTo>
                    <a:pt x="0" y="160020"/>
                  </a:lnTo>
                  <a:lnTo>
                    <a:pt x="0" y="162559"/>
                  </a:lnTo>
                  <a:lnTo>
                    <a:pt x="7619" y="162559"/>
                  </a:lnTo>
                  <a:lnTo>
                    <a:pt x="7619" y="160020"/>
                  </a:lnTo>
                  <a:close/>
                </a:path>
                <a:path w="7619" h="675639">
                  <a:moveTo>
                    <a:pt x="7619" y="162560"/>
                  </a:moveTo>
                  <a:lnTo>
                    <a:pt x="0" y="162560"/>
                  </a:lnTo>
                  <a:lnTo>
                    <a:pt x="0" y="166369"/>
                  </a:lnTo>
                  <a:lnTo>
                    <a:pt x="7619" y="166369"/>
                  </a:lnTo>
                  <a:lnTo>
                    <a:pt x="7619" y="162560"/>
                  </a:lnTo>
                  <a:close/>
                </a:path>
                <a:path w="7619" h="675639">
                  <a:moveTo>
                    <a:pt x="7619" y="166370"/>
                  </a:moveTo>
                  <a:lnTo>
                    <a:pt x="0" y="166370"/>
                  </a:lnTo>
                  <a:lnTo>
                    <a:pt x="0" y="168909"/>
                  </a:lnTo>
                  <a:lnTo>
                    <a:pt x="7619" y="168909"/>
                  </a:lnTo>
                  <a:lnTo>
                    <a:pt x="7619" y="166370"/>
                  </a:lnTo>
                  <a:close/>
                </a:path>
                <a:path w="7619" h="675639">
                  <a:moveTo>
                    <a:pt x="7619" y="168910"/>
                  </a:moveTo>
                  <a:lnTo>
                    <a:pt x="0" y="168910"/>
                  </a:lnTo>
                  <a:lnTo>
                    <a:pt x="0" y="172719"/>
                  </a:lnTo>
                  <a:lnTo>
                    <a:pt x="7619" y="172719"/>
                  </a:lnTo>
                  <a:lnTo>
                    <a:pt x="7619" y="168910"/>
                  </a:lnTo>
                  <a:close/>
                </a:path>
                <a:path w="7619" h="675639">
                  <a:moveTo>
                    <a:pt x="7619" y="172720"/>
                  </a:moveTo>
                  <a:lnTo>
                    <a:pt x="0" y="172720"/>
                  </a:lnTo>
                  <a:lnTo>
                    <a:pt x="0" y="175259"/>
                  </a:lnTo>
                  <a:lnTo>
                    <a:pt x="7619" y="175259"/>
                  </a:lnTo>
                  <a:lnTo>
                    <a:pt x="7619" y="172720"/>
                  </a:lnTo>
                  <a:close/>
                </a:path>
                <a:path w="7619" h="675639">
                  <a:moveTo>
                    <a:pt x="7619" y="175260"/>
                  </a:moveTo>
                  <a:lnTo>
                    <a:pt x="0" y="175260"/>
                  </a:lnTo>
                  <a:lnTo>
                    <a:pt x="0" y="179069"/>
                  </a:lnTo>
                  <a:lnTo>
                    <a:pt x="7619" y="179069"/>
                  </a:lnTo>
                  <a:lnTo>
                    <a:pt x="7619" y="175260"/>
                  </a:lnTo>
                  <a:close/>
                </a:path>
                <a:path w="7619" h="675639">
                  <a:moveTo>
                    <a:pt x="7619" y="179070"/>
                  </a:moveTo>
                  <a:lnTo>
                    <a:pt x="0" y="179070"/>
                  </a:lnTo>
                  <a:lnTo>
                    <a:pt x="0" y="181609"/>
                  </a:lnTo>
                  <a:lnTo>
                    <a:pt x="7619" y="181609"/>
                  </a:lnTo>
                  <a:lnTo>
                    <a:pt x="7619" y="179070"/>
                  </a:lnTo>
                  <a:close/>
                </a:path>
                <a:path w="7619" h="675639">
                  <a:moveTo>
                    <a:pt x="7619" y="181610"/>
                  </a:moveTo>
                  <a:lnTo>
                    <a:pt x="0" y="181610"/>
                  </a:lnTo>
                  <a:lnTo>
                    <a:pt x="0" y="185419"/>
                  </a:lnTo>
                  <a:lnTo>
                    <a:pt x="7619" y="185419"/>
                  </a:lnTo>
                  <a:lnTo>
                    <a:pt x="7619" y="181610"/>
                  </a:lnTo>
                  <a:close/>
                </a:path>
                <a:path w="7619" h="675639">
                  <a:moveTo>
                    <a:pt x="7619" y="185420"/>
                  </a:moveTo>
                  <a:lnTo>
                    <a:pt x="0" y="185420"/>
                  </a:lnTo>
                  <a:lnTo>
                    <a:pt x="0" y="187959"/>
                  </a:lnTo>
                  <a:lnTo>
                    <a:pt x="7619" y="187959"/>
                  </a:lnTo>
                  <a:lnTo>
                    <a:pt x="7619" y="185420"/>
                  </a:lnTo>
                  <a:close/>
                </a:path>
                <a:path w="7619" h="675639">
                  <a:moveTo>
                    <a:pt x="7619" y="187960"/>
                  </a:moveTo>
                  <a:lnTo>
                    <a:pt x="0" y="187960"/>
                  </a:lnTo>
                  <a:lnTo>
                    <a:pt x="0" y="191769"/>
                  </a:lnTo>
                  <a:lnTo>
                    <a:pt x="7619" y="191769"/>
                  </a:lnTo>
                  <a:lnTo>
                    <a:pt x="7619" y="187960"/>
                  </a:lnTo>
                  <a:close/>
                </a:path>
                <a:path w="7619" h="675639">
                  <a:moveTo>
                    <a:pt x="7619" y="191770"/>
                  </a:moveTo>
                  <a:lnTo>
                    <a:pt x="0" y="191770"/>
                  </a:lnTo>
                  <a:lnTo>
                    <a:pt x="0" y="194309"/>
                  </a:lnTo>
                  <a:lnTo>
                    <a:pt x="7619" y="194309"/>
                  </a:lnTo>
                  <a:lnTo>
                    <a:pt x="7619" y="191770"/>
                  </a:lnTo>
                  <a:close/>
                </a:path>
                <a:path w="7619" h="675639">
                  <a:moveTo>
                    <a:pt x="7619" y="194310"/>
                  </a:moveTo>
                  <a:lnTo>
                    <a:pt x="0" y="194310"/>
                  </a:lnTo>
                  <a:lnTo>
                    <a:pt x="0" y="198119"/>
                  </a:lnTo>
                  <a:lnTo>
                    <a:pt x="7619" y="198119"/>
                  </a:lnTo>
                  <a:lnTo>
                    <a:pt x="7619" y="194310"/>
                  </a:lnTo>
                  <a:close/>
                </a:path>
                <a:path w="7619" h="675639">
                  <a:moveTo>
                    <a:pt x="7619" y="198120"/>
                  </a:moveTo>
                  <a:lnTo>
                    <a:pt x="0" y="198120"/>
                  </a:lnTo>
                  <a:lnTo>
                    <a:pt x="0" y="200659"/>
                  </a:lnTo>
                  <a:lnTo>
                    <a:pt x="7619" y="200659"/>
                  </a:lnTo>
                  <a:lnTo>
                    <a:pt x="7619" y="198120"/>
                  </a:lnTo>
                  <a:close/>
                </a:path>
                <a:path w="7619" h="675639">
                  <a:moveTo>
                    <a:pt x="7619" y="200660"/>
                  </a:moveTo>
                  <a:lnTo>
                    <a:pt x="0" y="200660"/>
                  </a:lnTo>
                  <a:lnTo>
                    <a:pt x="0" y="204469"/>
                  </a:lnTo>
                  <a:lnTo>
                    <a:pt x="7619" y="204469"/>
                  </a:lnTo>
                  <a:lnTo>
                    <a:pt x="7619" y="200660"/>
                  </a:lnTo>
                  <a:close/>
                </a:path>
                <a:path w="7619" h="675639">
                  <a:moveTo>
                    <a:pt x="7619" y="204470"/>
                  </a:moveTo>
                  <a:lnTo>
                    <a:pt x="0" y="204470"/>
                  </a:lnTo>
                  <a:lnTo>
                    <a:pt x="0" y="207009"/>
                  </a:lnTo>
                  <a:lnTo>
                    <a:pt x="7619" y="207009"/>
                  </a:lnTo>
                  <a:lnTo>
                    <a:pt x="7619" y="204470"/>
                  </a:lnTo>
                  <a:close/>
                </a:path>
                <a:path w="7619" h="675639">
                  <a:moveTo>
                    <a:pt x="7619" y="207010"/>
                  </a:moveTo>
                  <a:lnTo>
                    <a:pt x="0" y="207010"/>
                  </a:lnTo>
                  <a:lnTo>
                    <a:pt x="0" y="210819"/>
                  </a:lnTo>
                  <a:lnTo>
                    <a:pt x="7619" y="210819"/>
                  </a:lnTo>
                  <a:lnTo>
                    <a:pt x="7619" y="207010"/>
                  </a:lnTo>
                  <a:close/>
                </a:path>
                <a:path w="7619" h="675639">
                  <a:moveTo>
                    <a:pt x="7619" y="210820"/>
                  </a:moveTo>
                  <a:lnTo>
                    <a:pt x="0" y="210820"/>
                  </a:lnTo>
                  <a:lnTo>
                    <a:pt x="0" y="213359"/>
                  </a:lnTo>
                  <a:lnTo>
                    <a:pt x="7619" y="213359"/>
                  </a:lnTo>
                  <a:lnTo>
                    <a:pt x="7619" y="210820"/>
                  </a:lnTo>
                  <a:close/>
                </a:path>
                <a:path w="7619" h="675639">
                  <a:moveTo>
                    <a:pt x="7619" y="213360"/>
                  </a:moveTo>
                  <a:lnTo>
                    <a:pt x="0" y="213360"/>
                  </a:lnTo>
                  <a:lnTo>
                    <a:pt x="0" y="264159"/>
                  </a:lnTo>
                  <a:lnTo>
                    <a:pt x="7619" y="264159"/>
                  </a:lnTo>
                  <a:lnTo>
                    <a:pt x="7619" y="213360"/>
                  </a:lnTo>
                  <a:close/>
                </a:path>
                <a:path w="7619" h="675639">
                  <a:moveTo>
                    <a:pt x="7619" y="264160"/>
                  </a:moveTo>
                  <a:lnTo>
                    <a:pt x="0" y="264160"/>
                  </a:lnTo>
                  <a:lnTo>
                    <a:pt x="0" y="411480"/>
                  </a:lnTo>
                  <a:lnTo>
                    <a:pt x="7619" y="411480"/>
                  </a:lnTo>
                  <a:lnTo>
                    <a:pt x="7619" y="264160"/>
                  </a:lnTo>
                  <a:close/>
                </a:path>
                <a:path w="7619" h="675639">
                  <a:moveTo>
                    <a:pt x="7619" y="411480"/>
                  </a:moveTo>
                  <a:lnTo>
                    <a:pt x="0" y="411480"/>
                  </a:lnTo>
                  <a:lnTo>
                    <a:pt x="0" y="416559"/>
                  </a:lnTo>
                  <a:lnTo>
                    <a:pt x="7619" y="416559"/>
                  </a:lnTo>
                  <a:lnTo>
                    <a:pt x="7619" y="411480"/>
                  </a:lnTo>
                  <a:close/>
                </a:path>
                <a:path w="7619" h="675639">
                  <a:moveTo>
                    <a:pt x="6350" y="674369"/>
                  </a:moveTo>
                  <a:lnTo>
                    <a:pt x="2539" y="674369"/>
                  </a:lnTo>
                  <a:lnTo>
                    <a:pt x="2539" y="675640"/>
                  </a:lnTo>
                  <a:lnTo>
                    <a:pt x="6350" y="675640"/>
                  </a:lnTo>
                  <a:lnTo>
                    <a:pt x="6350" y="674369"/>
                  </a:lnTo>
                  <a:close/>
                </a:path>
                <a:path w="7619" h="675639">
                  <a:moveTo>
                    <a:pt x="7619" y="671830"/>
                  </a:moveTo>
                  <a:lnTo>
                    <a:pt x="0" y="671830"/>
                  </a:lnTo>
                  <a:lnTo>
                    <a:pt x="0" y="674369"/>
                  </a:lnTo>
                  <a:lnTo>
                    <a:pt x="7619" y="674369"/>
                  </a:lnTo>
                  <a:lnTo>
                    <a:pt x="7619" y="671830"/>
                  </a:lnTo>
                  <a:close/>
                </a:path>
                <a:path w="7619" h="675639">
                  <a:moveTo>
                    <a:pt x="7619" y="669290"/>
                  </a:moveTo>
                  <a:lnTo>
                    <a:pt x="0" y="669290"/>
                  </a:lnTo>
                  <a:lnTo>
                    <a:pt x="0" y="670560"/>
                  </a:lnTo>
                  <a:lnTo>
                    <a:pt x="7619" y="670560"/>
                  </a:lnTo>
                  <a:lnTo>
                    <a:pt x="7619" y="669290"/>
                  </a:lnTo>
                  <a:close/>
                </a:path>
                <a:path w="7619" h="675639">
                  <a:moveTo>
                    <a:pt x="7619" y="665480"/>
                  </a:moveTo>
                  <a:lnTo>
                    <a:pt x="0" y="665480"/>
                  </a:lnTo>
                  <a:lnTo>
                    <a:pt x="0" y="668019"/>
                  </a:lnTo>
                  <a:lnTo>
                    <a:pt x="7619" y="668019"/>
                  </a:lnTo>
                  <a:lnTo>
                    <a:pt x="7619" y="665480"/>
                  </a:lnTo>
                  <a:close/>
                </a:path>
                <a:path w="7619" h="675639">
                  <a:moveTo>
                    <a:pt x="7619" y="662940"/>
                  </a:moveTo>
                  <a:lnTo>
                    <a:pt x="0" y="662940"/>
                  </a:lnTo>
                  <a:lnTo>
                    <a:pt x="0" y="664210"/>
                  </a:lnTo>
                  <a:lnTo>
                    <a:pt x="7619" y="664210"/>
                  </a:lnTo>
                  <a:lnTo>
                    <a:pt x="7619" y="662940"/>
                  </a:lnTo>
                  <a:close/>
                </a:path>
                <a:path w="7619" h="675639">
                  <a:moveTo>
                    <a:pt x="7619" y="659130"/>
                  </a:moveTo>
                  <a:lnTo>
                    <a:pt x="0" y="659130"/>
                  </a:lnTo>
                  <a:lnTo>
                    <a:pt x="0" y="661669"/>
                  </a:lnTo>
                  <a:lnTo>
                    <a:pt x="7619" y="661669"/>
                  </a:lnTo>
                  <a:lnTo>
                    <a:pt x="7619" y="659130"/>
                  </a:lnTo>
                  <a:close/>
                </a:path>
                <a:path w="7619" h="675639">
                  <a:moveTo>
                    <a:pt x="7619" y="656590"/>
                  </a:moveTo>
                  <a:lnTo>
                    <a:pt x="0" y="656590"/>
                  </a:lnTo>
                  <a:lnTo>
                    <a:pt x="0" y="657860"/>
                  </a:lnTo>
                  <a:lnTo>
                    <a:pt x="7619" y="657860"/>
                  </a:lnTo>
                  <a:lnTo>
                    <a:pt x="7619" y="656590"/>
                  </a:lnTo>
                  <a:close/>
                </a:path>
                <a:path w="7619" h="675639">
                  <a:moveTo>
                    <a:pt x="7619" y="652780"/>
                  </a:moveTo>
                  <a:lnTo>
                    <a:pt x="0" y="652780"/>
                  </a:lnTo>
                  <a:lnTo>
                    <a:pt x="0" y="655319"/>
                  </a:lnTo>
                  <a:lnTo>
                    <a:pt x="7619" y="655319"/>
                  </a:lnTo>
                  <a:lnTo>
                    <a:pt x="7619" y="652780"/>
                  </a:lnTo>
                  <a:close/>
                </a:path>
                <a:path w="7619" h="675639">
                  <a:moveTo>
                    <a:pt x="7619" y="650240"/>
                  </a:moveTo>
                  <a:lnTo>
                    <a:pt x="0" y="650240"/>
                  </a:lnTo>
                  <a:lnTo>
                    <a:pt x="0" y="651510"/>
                  </a:lnTo>
                  <a:lnTo>
                    <a:pt x="7619" y="651510"/>
                  </a:lnTo>
                  <a:lnTo>
                    <a:pt x="7619" y="650240"/>
                  </a:lnTo>
                  <a:close/>
                </a:path>
                <a:path w="7619" h="675639">
                  <a:moveTo>
                    <a:pt x="7619" y="646430"/>
                  </a:moveTo>
                  <a:lnTo>
                    <a:pt x="0" y="646430"/>
                  </a:lnTo>
                  <a:lnTo>
                    <a:pt x="0" y="648970"/>
                  </a:lnTo>
                  <a:lnTo>
                    <a:pt x="7619" y="648970"/>
                  </a:lnTo>
                  <a:lnTo>
                    <a:pt x="7619" y="646430"/>
                  </a:lnTo>
                  <a:close/>
                </a:path>
                <a:path w="7619" h="675639">
                  <a:moveTo>
                    <a:pt x="7619" y="643890"/>
                  </a:moveTo>
                  <a:lnTo>
                    <a:pt x="0" y="643890"/>
                  </a:lnTo>
                  <a:lnTo>
                    <a:pt x="0" y="645160"/>
                  </a:lnTo>
                  <a:lnTo>
                    <a:pt x="7619" y="645160"/>
                  </a:lnTo>
                  <a:lnTo>
                    <a:pt x="7619" y="643890"/>
                  </a:lnTo>
                  <a:close/>
                </a:path>
                <a:path w="7619" h="675639">
                  <a:moveTo>
                    <a:pt x="7619" y="640080"/>
                  </a:moveTo>
                  <a:lnTo>
                    <a:pt x="0" y="640080"/>
                  </a:lnTo>
                  <a:lnTo>
                    <a:pt x="0" y="642620"/>
                  </a:lnTo>
                  <a:lnTo>
                    <a:pt x="7619" y="642620"/>
                  </a:lnTo>
                  <a:lnTo>
                    <a:pt x="7619" y="640080"/>
                  </a:lnTo>
                  <a:close/>
                </a:path>
                <a:path w="7619" h="675639">
                  <a:moveTo>
                    <a:pt x="7619" y="637540"/>
                  </a:moveTo>
                  <a:lnTo>
                    <a:pt x="0" y="637540"/>
                  </a:lnTo>
                  <a:lnTo>
                    <a:pt x="0" y="638810"/>
                  </a:lnTo>
                  <a:lnTo>
                    <a:pt x="7619" y="638810"/>
                  </a:lnTo>
                  <a:lnTo>
                    <a:pt x="7619" y="637540"/>
                  </a:lnTo>
                  <a:close/>
                </a:path>
                <a:path w="7619" h="675639">
                  <a:moveTo>
                    <a:pt x="7619" y="632460"/>
                  </a:moveTo>
                  <a:lnTo>
                    <a:pt x="0" y="632460"/>
                  </a:lnTo>
                  <a:lnTo>
                    <a:pt x="0" y="636270"/>
                  </a:lnTo>
                  <a:lnTo>
                    <a:pt x="7619" y="636270"/>
                  </a:lnTo>
                  <a:lnTo>
                    <a:pt x="7619" y="632460"/>
                  </a:lnTo>
                  <a:close/>
                </a:path>
                <a:path w="7619" h="675639">
                  <a:moveTo>
                    <a:pt x="7619" y="626110"/>
                  </a:moveTo>
                  <a:lnTo>
                    <a:pt x="0" y="626110"/>
                  </a:lnTo>
                  <a:lnTo>
                    <a:pt x="0" y="631190"/>
                  </a:lnTo>
                  <a:lnTo>
                    <a:pt x="7619" y="631190"/>
                  </a:lnTo>
                  <a:lnTo>
                    <a:pt x="7619" y="626110"/>
                  </a:lnTo>
                  <a:close/>
                </a:path>
                <a:path w="7619" h="675639">
                  <a:moveTo>
                    <a:pt x="7619" y="619760"/>
                  </a:moveTo>
                  <a:lnTo>
                    <a:pt x="0" y="619760"/>
                  </a:lnTo>
                  <a:lnTo>
                    <a:pt x="0" y="624840"/>
                  </a:lnTo>
                  <a:lnTo>
                    <a:pt x="7619" y="624840"/>
                  </a:lnTo>
                  <a:lnTo>
                    <a:pt x="7619" y="619760"/>
                  </a:lnTo>
                  <a:close/>
                </a:path>
                <a:path w="7619" h="675639">
                  <a:moveTo>
                    <a:pt x="7619" y="613410"/>
                  </a:moveTo>
                  <a:lnTo>
                    <a:pt x="0" y="613410"/>
                  </a:lnTo>
                  <a:lnTo>
                    <a:pt x="0" y="618490"/>
                  </a:lnTo>
                  <a:lnTo>
                    <a:pt x="7619" y="618490"/>
                  </a:lnTo>
                  <a:lnTo>
                    <a:pt x="7619" y="613410"/>
                  </a:lnTo>
                  <a:close/>
                </a:path>
                <a:path w="7619" h="675639">
                  <a:moveTo>
                    <a:pt x="7619" y="607060"/>
                  </a:moveTo>
                  <a:lnTo>
                    <a:pt x="0" y="607060"/>
                  </a:lnTo>
                  <a:lnTo>
                    <a:pt x="0" y="612140"/>
                  </a:lnTo>
                  <a:lnTo>
                    <a:pt x="7619" y="612140"/>
                  </a:lnTo>
                  <a:lnTo>
                    <a:pt x="7619" y="607060"/>
                  </a:lnTo>
                  <a:close/>
                </a:path>
                <a:path w="7619" h="675639">
                  <a:moveTo>
                    <a:pt x="7619" y="600710"/>
                  </a:moveTo>
                  <a:lnTo>
                    <a:pt x="0" y="600710"/>
                  </a:lnTo>
                  <a:lnTo>
                    <a:pt x="0" y="605790"/>
                  </a:lnTo>
                  <a:lnTo>
                    <a:pt x="7619" y="605790"/>
                  </a:lnTo>
                  <a:lnTo>
                    <a:pt x="7619" y="600710"/>
                  </a:lnTo>
                  <a:close/>
                </a:path>
                <a:path w="7619" h="675639">
                  <a:moveTo>
                    <a:pt x="7619" y="594360"/>
                  </a:moveTo>
                  <a:lnTo>
                    <a:pt x="0" y="594360"/>
                  </a:lnTo>
                  <a:lnTo>
                    <a:pt x="0" y="599440"/>
                  </a:lnTo>
                  <a:lnTo>
                    <a:pt x="7619" y="599440"/>
                  </a:lnTo>
                  <a:lnTo>
                    <a:pt x="7619" y="594360"/>
                  </a:lnTo>
                  <a:close/>
                </a:path>
                <a:path w="7619" h="675639">
                  <a:moveTo>
                    <a:pt x="7619" y="588010"/>
                  </a:moveTo>
                  <a:lnTo>
                    <a:pt x="0" y="588010"/>
                  </a:lnTo>
                  <a:lnTo>
                    <a:pt x="0" y="593090"/>
                  </a:lnTo>
                  <a:lnTo>
                    <a:pt x="7619" y="593090"/>
                  </a:lnTo>
                  <a:lnTo>
                    <a:pt x="7619" y="588010"/>
                  </a:lnTo>
                  <a:close/>
                </a:path>
                <a:path w="7619" h="675639">
                  <a:moveTo>
                    <a:pt x="7619" y="581660"/>
                  </a:moveTo>
                  <a:lnTo>
                    <a:pt x="0" y="581660"/>
                  </a:lnTo>
                  <a:lnTo>
                    <a:pt x="0" y="586740"/>
                  </a:lnTo>
                  <a:lnTo>
                    <a:pt x="7619" y="586740"/>
                  </a:lnTo>
                  <a:lnTo>
                    <a:pt x="7619" y="581660"/>
                  </a:lnTo>
                  <a:close/>
                </a:path>
                <a:path w="7619" h="675639">
                  <a:moveTo>
                    <a:pt x="7619" y="575310"/>
                  </a:moveTo>
                  <a:lnTo>
                    <a:pt x="0" y="575310"/>
                  </a:lnTo>
                  <a:lnTo>
                    <a:pt x="0" y="580390"/>
                  </a:lnTo>
                  <a:lnTo>
                    <a:pt x="7619" y="580390"/>
                  </a:lnTo>
                  <a:lnTo>
                    <a:pt x="7619" y="575310"/>
                  </a:lnTo>
                  <a:close/>
                </a:path>
                <a:path w="7619" h="675639">
                  <a:moveTo>
                    <a:pt x="7619" y="568960"/>
                  </a:moveTo>
                  <a:lnTo>
                    <a:pt x="0" y="568960"/>
                  </a:lnTo>
                  <a:lnTo>
                    <a:pt x="0" y="574040"/>
                  </a:lnTo>
                  <a:lnTo>
                    <a:pt x="7619" y="574040"/>
                  </a:lnTo>
                  <a:lnTo>
                    <a:pt x="7619" y="568960"/>
                  </a:lnTo>
                  <a:close/>
                </a:path>
                <a:path w="7619" h="675639">
                  <a:moveTo>
                    <a:pt x="7619" y="562610"/>
                  </a:moveTo>
                  <a:lnTo>
                    <a:pt x="0" y="562610"/>
                  </a:lnTo>
                  <a:lnTo>
                    <a:pt x="0" y="567690"/>
                  </a:lnTo>
                  <a:lnTo>
                    <a:pt x="7619" y="567690"/>
                  </a:lnTo>
                  <a:lnTo>
                    <a:pt x="7619" y="562610"/>
                  </a:lnTo>
                  <a:close/>
                </a:path>
                <a:path w="7619" h="675639">
                  <a:moveTo>
                    <a:pt x="7619" y="556260"/>
                  </a:moveTo>
                  <a:lnTo>
                    <a:pt x="0" y="556260"/>
                  </a:lnTo>
                  <a:lnTo>
                    <a:pt x="0" y="561340"/>
                  </a:lnTo>
                  <a:lnTo>
                    <a:pt x="7619" y="561340"/>
                  </a:lnTo>
                  <a:lnTo>
                    <a:pt x="7619" y="556260"/>
                  </a:lnTo>
                  <a:close/>
                </a:path>
                <a:path w="7619" h="675639">
                  <a:moveTo>
                    <a:pt x="7619" y="548640"/>
                  </a:moveTo>
                  <a:lnTo>
                    <a:pt x="0" y="548640"/>
                  </a:lnTo>
                  <a:lnTo>
                    <a:pt x="0" y="554990"/>
                  </a:lnTo>
                  <a:lnTo>
                    <a:pt x="7619" y="554990"/>
                  </a:lnTo>
                  <a:lnTo>
                    <a:pt x="7619" y="548640"/>
                  </a:lnTo>
                  <a:close/>
                </a:path>
                <a:path w="7619" h="675639">
                  <a:moveTo>
                    <a:pt x="7619" y="543560"/>
                  </a:moveTo>
                  <a:lnTo>
                    <a:pt x="0" y="543560"/>
                  </a:lnTo>
                  <a:lnTo>
                    <a:pt x="0" y="547370"/>
                  </a:lnTo>
                  <a:lnTo>
                    <a:pt x="7619" y="547370"/>
                  </a:lnTo>
                  <a:lnTo>
                    <a:pt x="7619" y="543560"/>
                  </a:lnTo>
                  <a:close/>
                </a:path>
                <a:path w="7619" h="675639">
                  <a:moveTo>
                    <a:pt x="7619" y="537210"/>
                  </a:moveTo>
                  <a:lnTo>
                    <a:pt x="0" y="537210"/>
                  </a:lnTo>
                  <a:lnTo>
                    <a:pt x="0" y="542290"/>
                  </a:lnTo>
                  <a:lnTo>
                    <a:pt x="7619" y="542290"/>
                  </a:lnTo>
                  <a:lnTo>
                    <a:pt x="7619" y="537210"/>
                  </a:lnTo>
                  <a:close/>
                </a:path>
                <a:path w="7619" h="675639">
                  <a:moveTo>
                    <a:pt x="7619" y="529590"/>
                  </a:moveTo>
                  <a:lnTo>
                    <a:pt x="0" y="529590"/>
                  </a:lnTo>
                  <a:lnTo>
                    <a:pt x="0" y="535940"/>
                  </a:lnTo>
                  <a:lnTo>
                    <a:pt x="7619" y="535940"/>
                  </a:lnTo>
                  <a:lnTo>
                    <a:pt x="7619" y="529590"/>
                  </a:lnTo>
                  <a:close/>
                </a:path>
                <a:path w="7619" h="675639">
                  <a:moveTo>
                    <a:pt x="7619" y="524510"/>
                  </a:moveTo>
                  <a:lnTo>
                    <a:pt x="0" y="524510"/>
                  </a:lnTo>
                  <a:lnTo>
                    <a:pt x="0" y="528320"/>
                  </a:lnTo>
                  <a:lnTo>
                    <a:pt x="7619" y="528320"/>
                  </a:lnTo>
                  <a:lnTo>
                    <a:pt x="7619" y="524510"/>
                  </a:lnTo>
                  <a:close/>
                </a:path>
                <a:path w="7619" h="675639">
                  <a:moveTo>
                    <a:pt x="7619" y="518159"/>
                  </a:moveTo>
                  <a:lnTo>
                    <a:pt x="0" y="518159"/>
                  </a:lnTo>
                  <a:lnTo>
                    <a:pt x="0" y="523240"/>
                  </a:lnTo>
                  <a:lnTo>
                    <a:pt x="7619" y="523240"/>
                  </a:lnTo>
                  <a:lnTo>
                    <a:pt x="7619" y="518159"/>
                  </a:lnTo>
                  <a:close/>
                </a:path>
                <a:path w="7619" h="675639">
                  <a:moveTo>
                    <a:pt x="7619" y="511809"/>
                  </a:moveTo>
                  <a:lnTo>
                    <a:pt x="0" y="511809"/>
                  </a:lnTo>
                  <a:lnTo>
                    <a:pt x="0" y="516890"/>
                  </a:lnTo>
                  <a:lnTo>
                    <a:pt x="7619" y="516890"/>
                  </a:lnTo>
                  <a:lnTo>
                    <a:pt x="7619" y="511809"/>
                  </a:lnTo>
                  <a:close/>
                </a:path>
                <a:path w="7619" h="675639">
                  <a:moveTo>
                    <a:pt x="7619" y="505459"/>
                  </a:moveTo>
                  <a:lnTo>
                    <a:pt x="0" y="505459"/>
                  </a:lnTo>
                  <a:lnTo>
                    <a:pt x="0" y="510540"/>
                  </a:lnTo>
                  <a:lnTo>
                    <a:pt x="7619" y="510540"/>
                  </a:lnTo>
                  <a:lnTo>
                    <a:pt x="7619" y="505459"/>
                  </a:lnTo>
                  <a:close/>
                </a:path>
                <a:path w="7619" h="675639">
                  <a:moveTo>
                    <a:pt x="7619" y="499109"/>
                  </a:moveTo>
                  <a:lnTo>
                    <a:pt x="0" y="499109"/>
                  </a:lnTo>
                  <a:lnTo>
                    <a:pt x="0" y="504190"/>
                  </a:lnTo>
                  <a:lnTo>
                    <a:pt x="7619" y="504190"/>
                  </a:lnTo>
                  <a:lnTo>
                    <a:pt x="7619" y="499109"/>
                  </a:lnTo>
                  <a:close/>
                </a:path>
                <a:path w="7619" h="675639">
                  <a:moveTo>
                    <a:pt x="7619" y="492759"/>
                  </a:moveTo>
                  <a:lnTo>
                    <a:pt x="0" y="492759"/>
                  </a:lnTo>
                  <a:lnTo>
                    <a:pt x="0" y="497840"/>
                  </a:lnTo>
                  <a:lnTo>
                    <a:pt x="7619" y="497840"/>
                  </a:lnTo>
                  <a:lnTo>
                    <a:pt x="7619" y="492759"/>
                  </a:lnTo>
                  <a:close/>
                </a:path>
                <a:path w="7619" h="675639">
                  <a:moveTo>
                    <a:pt x="7619" y="486409"/>
                  </a:moveTo>
                  <a:lnTo>
                    <a:pt x="0" y="486409"/>
                  </a:lnTo>
                  <a:lnTo>
                    <a:pt x="0" y="491490"/>
                  </a:lnTo>
                  <a:lnTo>
                    <a:pt x="7619" y="491490"/>
                  </a:lnTo>
                  <a:lnTo>
                    <a:pt x="7619" y="486409"/>
                  </a:lnTo>
                  <a:close/>
                </a:path>
                <a:path w="7619" h="675639">
                  <a:moveTo>
                    <a:pt x="7619" y="480060"/>
                  </a:moveTo>
                  <a:lnTo>
                    <a:pt x="0" y="480060"/>
                  </a:lnTo>
                  <a:lnTo>
                    <a:pt x="0" y="485140"/>
                  </a:lnTo>
                  <a:lnTo>
                    <a:pt x="7619" y="485140"/>
                  </a:lnTo>
                  <a:lnTo>
                    <a:pt x="7619" y="480060"/>
                  </a:lnTo>
                  <a:close/>
                </a:path>
                <a:path w="7619" h="675639">
                  <a:moveTo>
                    <a:pt x="7619" y="473709"/>
                  </a:moveTo>
                  <a:lnTo>
                    <a:pt x="0" y="473709"/>
                  </a:lnTo>
                  <a:lnTo>
                    <a:pt x="0" y="478790"/>
                  </a:lnTo>
                  <a:lnTo>
                    <a:pt x="7619" y="478790"/>
                  </a:lnTo>
                  <a:lnTo>
                    <a:pt x="7619" y="473709"/>
                  </a:lnTo>
                  <a:close/>
                </a:path>
                <a:path w="7619" h="675639">
                  <a:moveTo>
                    <a:pt x="7619" y="467359"/>
                  </a:moveTo>
                  <a:lnTo>
                    <a:pt x="0" y="467359"/>
                  </a:lnTo>
                  <a:lnTo>
                    <a:pt x="0" y="472440"/>
                  </a:lnTo>
                  <a:lnTo>
                    <a:pt x="7619" y="472440"/>
                  </a:lnTo>
                  <a:lnTo>
                    <a:pt x="7619" y="467359"/>
                  </a:lnTo>
                  <a:close/>
                </a:path>
                <a:path w="7619" h="675639">
                  <a:moveTo>
                    <a:pt x="7619" y="461009"/>
                  </a:moveTo>
                  <a:lnTo>
                    <a:pt x="0" y="461009"/>
                  </a:lnTo>
                  <a:lnTo>
                    <a:pt x="0" y="466090"/>
                  </a:lnTo>
                  <a:lnTo>
                    <a:pt x="7619" y="466090"/>
                  </a:lnTo>
                  <a:lnTo>
                    <a:pt x="7619" y="461009"/>
                  </a:lnTo>
                  <a:close/>
                </a:path>
                <a:path w="7619" h="675639">
                  <a:moveTo>
                    <a:pt x="7619" y="454659"/>
                  </a:moveTo>
                  <a:lnTo>
                    <a:pt x="0" y="454659"/>
                  </a:lnTo>
                  <a:lnTo>
                    <a:pt x="0" y="459740"/>
                  </a:lnTo>
                  <a:lnTo>
                    <a:pt x="7619" y="459740"/>
                  </a:lnTo>
                  <a:lnTo>
                    <a:pt x="7619" y="454659"/>
                  </a:lnTo>
                  <a:close/>
                </a:path>
                <a:path w="7619" h="675639">
                  <a:moveTo>
                    <a:pt x="7619" y="448310"/>
                  </a:moveTo>
                  <a:lnTo>
                    <a:pt x="0" y="448310"/>
                  </a:lnTo>
                  <a:lnTo>
                    <a:pt x="0" y="453390"/>
                  </a:lnTo>
                  <a:lnTo>
                    <a:pt x="7619" y="453390"/>
                  </a:lnTo>
                  <a:lnTo>
                    <a:pt x="7619" y="448310"/>
                  </a:lnTo>
                  <a:close/>
                </a:path>
                <a:path w="7619" h="675639">
                  <a:moveTo>
                    <a:pt x="7619" y="429259"/>
                  </a:moveTo>
                  <a:lnTo>
                    <a:pt x="0" y="429259"/>
                  </a:lnTo>
                  <a:lnTo>
                    <a:pt x="0" y="447040"/>
                  </a:lnTo>
                  <a:lnTo>
                    <a:pt x="7619" y="447040"/>
                  </a:lnTo>
                  <a:lnTo>
                    <a:pt x="7619" y="429259"/>
                  </a:lnTo>
                  <a:close/>
                </a:path>
                <a:path w="7619" h="675639">
                  <a:moveTo>
                    <a:pt x="7619" y="422909"/>
                  </a:moveTo>
                  <a:lnTo>
                    <a:pt x="0" y="422909"/>
                  </a:lnTo>
                  <a:lnTo>
                    <a:pt x="0" y="427990"/>
                  </a:lnTo>
                  <a:lnTo>
                    <a:pt x="7619" y="427990"/>
                  </a:lnTo>
                  <a:lnTo>
                    <a:pt x="7619" y="422909"/>
                  </a:lnTo>
                  <a:close/>
                </a:path>
                <a:path w="7619" h="675639">
                  <a:moveTo>
                    <a:pt x="7619" y="417830"/>
                  </a:moveTo>
                  <a:lnTo>
                    <a:pt x="0" y="417830"/>
                  </a:lnTo>
                  <a:lnTo>
                    <a:pt x="0" y="421640"/>
                  </a:lnTo>
                  <a:lnTo>
                    <a:pt x="7619" y="421640"/>
                  </a:lnTo>
                  <a:lnTo>
                    <a:pt x="7619" y="417830"/>
                  </a:lnTo>
                  <a:close/>
                </a:path>
              </a:pathLst>
            </a:custGeom>
            <a:solidFill>
              <a:srgbClr val="2D00F8"/>
            </a:solidFill>
          </p:spPr>
          <p:txBody>
            <a:bodyPr bIns="0" lIns="0" rIns="0" rtlCol="0" tIns="0" wrap="square"/>
            <a:p/>
          </p:txBody>
        </p:sp>
        <p:sp>
          <p:nvSpPr>
            <p:cNvPr id="1050512" name="object 1820"/>
            <p:cNvSpPr/>
            <p:nvPr/>
          </p:nvSpPr>
          <p:spPr>
            <a:xfrm>
              <a:off x="2468879" y="5819140"/>
              <a:ext cx="6350" cy="671830"/>
            </a:xfrm>
            <a:custGeom>
              <a:avLst/>
              <a:ahLst/>
              <a:rect l="l" t="t" r="r" b="b"/>
              <a:pathLst>
                <a:path w="6350" h="671829">
                  <a:moveTo>
                    <a:pt x="6350" y="0"/>
                  </a:moveTo>
                  <a:lnTo>
                    <a:pt x="5080" y="0"/>
                  </a:lnTo>
                  <a:lnTo>
                    <a:pt x="5080" y="1270"/>
                  </a:lnTo>
                  <a:lnTo>
                    <a:pt x="6350" y="1270"/>
                  </a:lnTo>
                  <a:lnTo>
                    <a:pt x="6350" y="0"/>
                  </a:lnTo>
                  <a:close/>
                </a:path>
                <a:path w="6350" h="671829">
                  <a:moveTo>
                    <a:pt x="6350" y="1270"/>
                  </a:moveTo>
                  <a:lnTo>
                    <a:pt x="1269" y="1270"/>
                  </a:lnTo>
                  <a:lnTo>
                    <a:pt x="1269" y="2540"/>
                  </a:lnTo>
                  <a:lnTo>
                    <a:pt x="0" y="2540"/>
                  </a:lnTo>
                  <a:lnTo>
                    <a:pt x="0" y="5080"/>
                  </a:lnTo>
                  <a:lnTo>
                    <a:pt x="6350" y="5080"/>
                  </a:lnTo>
                  <a:lnTo>
                    <a:pt x="6350" y="1270"/>
                  </a:lnTo>
                  <a:close/>
                </a:path>
                <a:path w="6350" h="671829">
                  <a:moveTo>
                    <a:pt x="6350" y="5080"/>
                  </a:moveTo>
                  <a:lnTo>
                    <a:pt x="0" y="5080"/>
                  </a:lnTo>
                  <a:lnTo>
                    <a:pt x="0" y="17780"/>
                  </a:lnTo>
                  <a:lnTo>
                    <a:pt x="6350" y="17780"/>
                  </a:lnTo>
                  <a:lnTo>
                    <a:pt x="6350" y="5080"/>
                  </a:lnTo>
                  <a:close/>
                </a:path>
                <a:path w="6350" h="671829">
                  <a:moveTo>
                    <a:pt x="6350" y="17780"/>
                  </a:moveTo>
                  <a:lnTo>
                    <a:pt x="0" y="17780"/>
                  </a:lnTo>
                  <a:lnTo>
                    <a:pt x="0" y="20320"/>
                  </a:lnTo>
                  <a:lnTo>
                    <a:pt x="6350" y="20320"/>
                  </a:lnTo>
                  <a:lnTo>
                    <a:pt x="6350" y="17780"/>
                  </a:lnTo>
                  <a:close/>
                </a:path>
                <a:path w="6350" h="671829">
                  <a:moveTo>
                    <a:pt x="6350" y="20320"/>
                  </a:moveTo>
                  <a:lnTo>
                    <a:pt x="0" y="20320"/>
                  </a:lnTo>
                  <a:lnTo>
                    <a:pt x="0" y="24130"/>
                  </a:lnTo>
                  <a:lnTo>
                    <a:pt x="6350" y="24130"/>
                  </a:lnTo>
                  <a:lnTo>
                    <a:pt x="6350" y="20320"/>
                  </a:lnTo>
                  <a:close/>
                </a:path>
                <a:path w="6350" h="671829">
                  <a:moveTo>
                    <a:pt x="6350" y="24130"/>
                  </a:moveTo>
                  <a:lnTo>
                    <a:pt x="0" y="24130"/>
                  </a:lnTo>
                  <a:lnTo>
                    <a:pt x="0" y="26670"/>
                  </a:lnTo>
                  <a:lnTo>
                    <a:pt x="6350" y="26670"/>
                  </a:lnTo>
                  <a:lnTo>
                    <a:pt x="6350" y="24130"/>
                  </a:lnTo>
                  <a:close/>
                </a:path>
                <a:path w="6350" h="671829">
                  <a:moveTo>
                    <a:pt x="6350" y="26670"/>
                  </a:moveTo>
                  <a:lnTo>
                    <a:pt x="0" y="26670"/>
                  </a:lnTo>
                  <a:lnTo>
                    <a:pt x="0" y="30480"/>
                  </a:lnTo>
                  <a:lnTo>
                    <a:pt x="6350" y="30480"/>
                  </a:lnTo>
                  <a:lnTo>
                    <a:pt x="6350" y="26670"/>
                  </a:lnTo>
                  <a:close/>
                </a:path>
                <a:path w="6350" h="671829">
                  <a:moveTo>
                    <a:pt x="6350" y="30480"/>
                  </a:moveTo>
                  <a:lnTo>
                    <a:pt x="0" y="30480"/>
                  </a:lnTo>
                  <a:lnTo>
                    <a:pt x="0" y="33020"/>
                  </a:lnTo>
                  <a:lnTo>
                    <a:pt x="6350" y="33020"/>
                  </a:lnTo>
                  <a:lnTo>
                    <a:pt x="6350" y="30480"/>
                  </a:lnTo>
                  <a:close/>
                </a:path>
                <a:path w="6350" h="671829">
                  <a:moveTo>
                    <a:pt x="6350" y="33020"/>
                  </a:moveTo>
                  <a:lnTo>
                    <a:pt x="0" y="33020"/>
                  </a:lnTo>
                  <a:lnTo>
                    <a:pt x="0" y="36830"/>
                  </a:lnTo>
                  <a:lnTo>
                    <a:pt x="6350" y="36830"/>
                  </a:lnTo>
                  <a:lnTo>
                    <a:pt x="6350" y="33020"/>
                  </a:lnTo>
                  <a:close/>
                </a:path>
                <a:path w="6350" h="671829">
                  <a:moveTo>
                    <a:pt x="6350" y="36830"/>
                  </a:moveTo>
                  <a:lnTo>
                    <a:pt x="0" y="36830"/>
                  </a:lnTo>
                  <a:lnTo>
                    <a:pt x="0" y="39370"/>
                  </a:lnTo>
                  <a:lnTo>
                    <a:pt x="6350" y="39370"/>
                  </a:lnTo>
                  <a:lnTo>
                    <a:pt x="6350" y="36830"/>
                  </a:lnTo>
                  <a:close/>
                </a:path>
                <a:path w="6350" h="671829">
                  <a:moveTo>
                    <a:pt x="6350" y="39370"/>
                  </a:moveTo>
                  <a:lnTo>
                    <a:pt x="0" y="39370"/>
                  </a:lnTo>
                  <a:lnTo>
                    <a:pt x="0" y="45720"/>
                  </a:lnTo>
                  <a:lnTo>
                    <a:pt x="6350" y="45720"/>
                  </a:lnTo>
                  <a:lnTo>
                    <a:pt x="6350" y="39370"/>
                  </a:lnTo>
                  <a:close/>
                </a:path>
                <a:path w="6350" h="671829">
                  <a:moveTo>
                    <a:pt x="6350" y="45720"/>
                  </a:moveTo>
                  <a:lnTo>
                    <a:pt x="0" y="45720"/>
                  </a:lnTo>
                  <a:lnTo>
                    <a:pt x="0" y="49530"/>
                  </a:lnTo>
                  <a:lnTo>
                    <a:pt x="6350" y="49530"/>
                  </a:lnTo>
                  <a:lnTo>
                    <a:pt x="6350" y="45720"/>
                  </a:lnTo>
                  <a:close/>
                </a:path>
                <a:path w="6350" h="671829">
                  <a:moveTo>
                    <a:pt x="6350" y="49530"/>
                  </a:moveTo>
                  <a:lnTo>
                    <a:pt x="0" y="49530"/>
                  </a:lnTo>
                  <a:lnTo>
                    <a:pt x="0" y="55880"/>
                  </a:lnTo>
                  <a:lnTo>
                    <a:pt x="6350" y="55880"/>
                  </a:lnTo>
                  <a:lnTo>
                    <a:pt x="6350" y="49530"/>
                  </a:lnTo>
                  <a:close/>
                </a:path>
                <a:path w="6350" h="671829">
                  <a:moveTo>
                    <a:pt x="6350" y="55880"/>
                  </a:moveTo>
                  <a:lnTo>
                    <a:pt x="0" y="55880"/>
                  </a:lnTo>
                  <a:lnTo>
                    <a:pt x="0" y="58420"/>
                  </a:lnTo>
                  <a:lnTo>
                    <a:pt x="6350" y="58420"/>
                  </a:lnTo>
                  <a:lnTo>
                    <a:pt x="6350" y="55880"/>
                  </a:lnTo>
                  <a:close/>
                </a:path>
                <a:path w="6350" h="671829">
                  <a:moveTo>
                    <a:pt x="6350" y="58420"/>
                  </a:moveTo>
                  <a:lnTo>
                    <a:pt x="0" y="58420"/>
                  </a:lnTo>
                  <a:lnTo>
                    <a:pt x="0" y="62230"/>
                  </a:lnTo>
                  <a:lnTo>
                    <a:pt x="6350" y="62230"/>
                  </a:lnTo>
                  <a:lnTo>
                    <a:pt x="6350" y="58420"/>
                  </a:lnTo>
                  <a:close/>
                </a:path>
                <a:path w="6350" h="671829">
                  <a:moveTo>
                    <a:pt x="6350" y="62230"/>
                  </a:moveTo>
                  <a:lnTo>
                    <a:pt x="0" y="62230"/>
                  </a:lnTo>
                  <a:lnTo>
                    <a:pt x="0" y="68580"/>
                  </a:lnTo>
                  <a:lnTo>
                    <a:pt x="6350" y="68580"/>
                  </a:lnTo>
                  <a:lnTo>
                    <a:pt x="6350" y="62230"/>
                  </a:lnTo>
                  <a:close/>
                </a:path>
                <a:path w="6350" h="671829">
                  <a:moveTo>
                    <a:pt x="6350" y="68580"/>
                  </a:moveTo>
                  <a:lnTo>
                    <a:pt x="0" y="68580"/>
                  </a:lnTo>
                  <a:lnTo>
                    <a:pt x="0" y="71120"/>
                  </a:lnTo>
                  <a:lnTo>
                    <a:pt x="6350" y="71120"/>
                  </a:lnTo>
                  <a:lnTo>
                    <a:pt x="6350" y="68580"/>
                  </a:lnTo>
                  <a:close/>
                </a:path>
                <a:path w="6350" h="671829">
                  <a:moveTo>
                    <a:pt x="6350" y="71120"/>
                  </a:moveTo>
                  <a:lnTo>
                    <a:pt x="0" y="71120"/>
                  </a:lnTo>
                  <a:lnTo>
                    <a:pt x="0" y="74930"/>
                  </a:lnTo>
                  <a:lnTo>
                    <a:pt x="6350" y="74930"/>
                  </a:lnTo>
                  <a:lnTo>
                    <a:pt x="6350" y="71120"/>
                  </a:lnTo>
                  <a:close/>
                </a:path>
                <a:path w="6350" h="671829">
                  <a:moveTo>
                    <a:pt x="6350" y="74930"/>
                  </a:moveTo>
                  <a:lnTo>
                    <a:pt x="0" y="74930"/>
                  </a:lnTo>
                  <a:lnTo>
                    <a:pt x="0" y="81280"/>
                  </a:lnTo>
                  <a:lnTo>
                    <a:pt x="6350" y="81280"/>
                  </a:lnTo>
                  <a:lnTo>
                    <a:pt x="6350" y="74930"/>
                  </a:lnTo>
                  <a:close/>
                </a:path>
                <a:path w="6350" h="671829">
                  <a:moveTo>
                    <a:pt x="6350" y="81280"/>
                  </a:moveTo>
                  <a:lnTo>
                    <a:pt x="0" y="81280"/>
                  </a:lnTo>
                  <a:lnTo>
                    <a:pt x="0" y="83820"/>
                  </a:lnTo>
                  <a:lnTo>
                    <a:pt x="6350" y="83820"/>
                  </a:lnTo>
                  <a:lnTo>
                    <a:pt x="6350" y="81280"/>
                  </a:lnTo>
                  <a:close/>
                </a:path>
                <a:path w="6350" h="671829">
                  <a:moveTo>
                    <a:pt x="6350" y="83820"/>
                  </a:moveTo>
                  <a:lnTo>
                    <a:pt x="0" y="83820"/>
                  </a:lnTo>
                  <a:lnTo>
                    <a:pt x="0" y="87630"/>
                  </a:lnTo>
                  <a:lnTo>
                    <a:pt x="6350" y="87630"/>
                  </a:lnTo>
                  <a:lnTo>
                    <a:pt x="6350" y="83820"/>
                  </a:lnTo>
                  <a:close/>
                </a:path>
                <a:path w="6350" h="671829">
                  <a:moveTo>
                    <a:pt x="6350" y="87630"/>
                  </a:moveTo>
                  <a:lnTo>
                    <a:pt x="0" y="87630"/>
                  </a:lnTo>
                  <a:lnTo>
                    <a:pt x="0" y="90170"/>
                  </a:lnTo>
                  <a:lnTo>
                    <a:pt x="6350" y="90170"/>
                  </a:lnTo>
                  <a:lnTo>
                    <a:pt x="6350" y="87630"/>
                  </a:lnTo>
                  <a:close/>
                </a:path>
                <a:path w="6350" h="671829">
                  <a:moveTo>
                    <a:pt x="6350" y="90170"/>
                  </a:moveTo>
                  <a:lnTo>
                    <a:pt x="0" y="90170"/>
                  </a:lnTo>
                  <a:lnTo>
                    <a:pt x="0" y="93980"/>
                  </a:lnTo>
                  <a:lnTo>
                    <a:pt x="6350" y="93980"/>
                  </a:lnTo>
                  <a:lnTo>
                    <a:pt x="6350" y="90170"/>
                  </a:lnTo>
                  <a:close/>
                </a:path>
                <a:path w="6350" h="671829">
                  <a:moveTo>
                    <a:pt x="6350" y="93980"/>
                  </a:moveTo>
                  <a:lnTo>
                    <a:pt x="0" y="93980"/>
                  </a:lnTo>
                  <a:lnTo>
                    <a:pt x="0" y="96520"/>
                  </a:lnTo>
                  <a:lnTo>
                    <a:pt x="6350" y="96520"/>
                  </a:lnTo>
                  <a:lnTo>
                    <a:pt x="6350" y="93980"/>
                  </a:lnTo>
                  <a:close/>
                </a:path>
                <a:path w="6350" h="671829">
                  <a:moveTo>
                    <a:pt x="6350" y="96520"/>
                  </a:moveTo>
                  <a:lnTo>
                    <a:pt x="0" y="96520"/>
                  </a:lnTo>
                  <a:lnTo>
                    <a:pt x="0" y="100330"/>
                  </a:lnTo>
                  <a:lnTo>
                    <a:pt x="6350" y="100330"/>
                  </a:lnTo>
                  <a:lnTo>
                    <a:pt x="6350" y="96520"/>
                  </a:lnTo>
                  <a:close/>
                </a:path>
                <a:path w="6350" h="671829">
                  <a:moveTo>
                    <a:pt x="6350" y="100330"/>
                  </a:moveTo>
                  <a:lnTo>
                    <a:pt x="0" y="100330"/>
                  </a:lnTo>
                  <a:lnTo>
                    <a:pt x="0" y="102870"/>
                  </a:lnTo>
                  <a:lnTo>
                    <a:pt x="6350" y="102870"/>
                  </a:lnTo>
                  <a:lnTo>
                    <a:pt x="6350" y="100330"/>
                  </a:lnTo>
                  <a:close/>
                </a:path>
                <a:path w="6350" h="671829">
                  <a:moveTo>
                    <a:pt x="6350" y="102870"/>
                  </a:moveTo>
                  <a:lnTo>
                    <a:pt x="0" y="102870"/>
                  </a:lnTo>
                  <a:lnTo>
                    <a:pt x="0" y="106680"/>
                  </a:lnTo>
                  <a:lnTo>
                    <a:pt x="6350" y="106680"/>
                  </a:lnTo>
                  <a:lnTo>
                    <a:pt x="6350" y="102870"/>
                  </a:lnTo>
                  <a:close/>
                </a:path>
                <a:path w="6350" h="671829">
                  <a:moveTo>
                    <a:pt x="6350" y="106680"/>
                  </a:moveTo>
                  <a:lnTo>
                    <a:pt x="0" y="106680"/>
                  </a:lnTo>
                  <a:lnTo>
                    <a:pt x="0" y="109220"/>
                  </a:lnTo>
                  <a:lnTo>
                    <a:pt x="6350" y="109220"/>
                  </a:lnTo>
                  <a:lnTo>
                    <a:pt x="6350" y="106680"/>
                  </a:lnTo>
                  <a:close/>
                </a:path>
                <a:path w="6350" h="671829">
                  <a:moveTo>
                    <a:pt x="6350" y="109220"/>
                  </a:moveTo>
                  <a:lnTo>
                    <a:pt x="0" y="109220"/>
                  </a:lnTo>
                  <a:lnTo>
                    <a:pt x="0" y="113030"/>
                  </a:lnTo>
                  <a:lnTo>
                    <a:pt x="6350" y="113030"/>
                  </a:lnTo>
                  <a:lnTo>
                    <a:pt x="6350" y="109220"/>
                  </a:lnTo>
                  <a:close/>
                </a:path>
                <a:path w="6350" h="671829">
                  <a:moveTo>
                    <a:pt x="6350" y="113030"/>
                  </a:moveTo>
                  <a:lnTo>
                    <a:pt x="0" y="113030"/>
                  </a:lnTo>
                  <a:lnTo>
                    <a:pt x="0" y="115570"/>
                  </a:lnTo>
                  <a:lnTo>
                    <a:pt x="6350" y="115570"/>
                  </a:lnTo>
                  <a:lnTo>
                    <a:pt x="6350" y="113030"/>
                  </a:lnTo>
                  <a:close/>
                </a:path>
                <a:path w="6350" h="671829">
                  <a:moveTo>
                    <a:pt x="6350" y="115570"/>
                  </a:moveTo>
                  <a:lnTo>
                    <a:pt x="0" y="115570"/>
                  </a:lnTo>
                  <a:lnTo>
                    <a:pt x="0" y="121920"/>
                  </a:lnTo>
                  <a:lnTo>
                    <a:pt x="6350" y="121920"/>
                  </a:lnTo>
                  <a:lnTo>
                    <a:pt x="6350" y="115570"/>
                  </a:lnTo>
                  <a:close/>
                </a:path>
                <a:path w="6350" h="671829">
                  <a:moveTo>
                    <a:pt x="6350" y="121920"/>
                  </a:moveTo>
                  <a:lnTo>
                    <a:pt x="0" y="121920"/>
                  </a:lnTo>
                  <a:lnTo>
                    <a:pt x="0" y="125730"/>
                  </a:lnTo>
                  <a:lnTo>
                    <a:pt x="6350" y="125730"/>
                  </a:lnTo>
                  <a:lnTo>
                    <a:pt x="6350" y="121920"/>
                  </a:lnTo>
                  <a:close/>
                </a:path>
                <a:path w="6350" h="671829">
                  <a:moveTo>
                    <a:pt x="6350" y="125730"/>
                  </a:moveTo>
                  <a:lnTo>
                    <a:pt x="0" y="125730"/>
                  </a:lnTo>
                  <a:lnTo>
                    <a:pt x="0" y="128270"/>
                  </a:lnTo>
                  <a:lnTo>
                    <a:pt x="6350" y="128270"/>
                  </a:lnTo>
                  <a:lnTo>
                    <a:pt x="6350" y="125730"/>
                  </a:lnTo>
                  <a:close/>
                </a:path>
                <a:path w="6350" h="671829">
                  <a:moveTo>
                    <a:pt x="6350" y="128270"/>
                  </a:moveTo>
                  <a:lnTo>
                    <a:pt x="0" y="128270"/>
                  </a:lnTo>
                  <a:lnTo>
                    <a:pt x="0" y="132080"/>
                  </a:lnTo>
                  <a:lnTo>
                    <a:pt x="6350" y="132080"/>
                  </a:lnTo>
                  <a:lnTo>
                    <a:pt x="6350" y="128270"/>
                  </a:lnTo>
                  <a:close/>
                </a:path>
                <a:path w="6350" h="671829">
                  <a:moveTo>
                    <a:pt x="6350" y="132080"/>
                  </a:moveTo>
                  <a:lnTo>
                    <a:pt x="0" y="132080"/>
                  </a:lnTo>
                  <a:lnTo>
                    <a:pt x="0" y="134620"/>
                  </a:lnTo>
                  <a:lnTo>
                    <a:pt x="6350" y="134620"/>
                  </a:lnTo>
                  <a:lnTo>
                    <a:pt x="6350" y="132080"/>
                  </a:lnTo>
                  <a:close/>
                </a:path>
                <a:path w="6350" h="671829">
                  <a:moveTo>
                    <a:pt x="6350" y="134620"/>
                  </a:moveTo>
                  <a:lnTo>
                    <a:pt x="0" y="134620"/>
                  </a:lnTo>
                  <a:lnTo>
                    <a:pt x="0" y="140970"/>
                  </a:lnTo>
                  <a:lnTo>
                    <a:pt x="6350" y="140970"/>
                  </a:lnTo>
                  <a:lnTo>
                    <a:pt x="6350" y="134620"/>
                  </a:lnTo>
                  <a:close/>
                </a:path>
                <a:path w="6350" h="671829">
                  <a:moveTo>
                    <a:pt x="6350" y="140970"/>
                  </a:moveTo>
                  <a:lnTo>
                    <a:pt x="0" y="140970"/>
                  </a:lnTo>
                  <a:lnTo>
                    <a:pt x="0" y="144780"/>
                  </a:lnTo>
                  <a:lnTo>
                    <a:pt x="6350" y="144780"/>
                  </a:lnTo>
                  <a:lnTo>
                    <a:pt x="6350" y="140970"/>
                  </a:lnTo>
                  <a:close/>
                </a:path>
                <a:path w="6350" h="671829">
                  <a:moveTo>
                    <a:pt x="6350" y="144780"/>
                  </a:moveTo>
                  <a:lnTo>
                    <a:pt x="0" y="144780"/>
                  </a:lnTo>
                  <a:lnTo>
                    <a:pt x="0" y="153670"/>
                  </a:lnTo>
                  <a:lnTo>
                    <a:pt x="6350" y="153670"/>
                  </a:lnTo>
                  <a:lnTo>
                    <a:pt x="6350" y="144780"/>
                  </a:lnTo>
                  <a:close/>
                </a:path>
                <a:path w="6350" h="671829">
                  <a:moveTo>
                    <a:pt x="6350" y="153670"/>
                  </a:moveTo>
                  <a:lnTo>
                    <a:pt x="0" y="153670"/>
                  </a:lnTo>
                  <a:lnTo>
                    <a:pt x="0" y="157480"/>
                  </a:lnTo>
                  <a:lnTo>
                    <a:pt x="6350" y="157480"/>
                  </a:lnTo>
                  <a:lnTo>
                    <a:pt x="6350" y="153670"/>
                  </a:lnTo>
                  <a:close/>
                </a:path>
                <a:path w="6350" h="671829">
                  <a:moveTo>
                    <a:pt x="6350" y="157480"/>
                  </a:moveTo>
                  <a:lnTo>
                    <a:pt x="0" y="157480"/>
                  </a:lnTo>
                  <a:lnTo>
                    <a:pt x="0" y="160020"/>
                  </a:lnTo>
                  <a:lnTo>
                    <a:pt x="6350" y="160020"/>
                  </a:lnTo>
                  <a:lnTo>
                    <a:pt x="6350" y="157480"/>
                  </a:lnTo>
                  <a:close/>
                </a:path>
                <a:path w="6350" h="671829">
                  <a:moveTo>
                    <a:pt x="6350" y="160020"/>
                  </a:moveTo>
                  <a:lnTo>
                    <a:pt x="0" y="160020"/>
                  </a:lnTo>
                  <a:lnTo>
                    <a:pt x="0" y="163830"/>
                  </a:lnTo>
                  <a:lnTo>
                    <a:pt x="6350" y="163830"/>
                  </a:lnTo>
                  <a:lnTo>
                    <a:pt x="6350" y="160020"/>
                  </a:lnTo>
                  <a:close/>
                </a:path>
                <a:path w="6350" h="671829">
                  <a:moveTo>
                    <a:pt x="6350" y="163830"/>
                  </a:moveTo>
                  <a:lnTo>
                    <a:pt x="0" y="163830"/>
                  </a:lnTo>
                  <a:lnTo>
                    <a:pt x="0" y="166370"/>
                  </a:lnTo>
                  <a:lnTo>
                    <a:pt x="6350" y="166370"/>
                  </a:lnTo>
                  <a:lnTo>
                    <a:pt x="6350" y="163830"/>
                  </a:lnTo>
                  <a:close/>
                </a:path>
                <a:path w="6350" h="671829">
                  <a:moveTo>
                    <a:pt x="6350" y="166370"/>
                  </a:moveTo>
                  <a:lnTo>
                    <a:pt x="0" y="166370"/>
                  </a:lnTo>
                  <a:lnTo>
                    <a:pt x="0" y="170180"/>
                  </a:lnTo>
                  <a:lnTo>
                    <a:pt x="6350" y="170180"/>
                  </a:lnTo>
                  <a:lnTo>
                    <a:pt x="6350" y="166370"/>
                  </a:lnTo>
                  <a:close/>
                </a:path>
                <a:path w="6350" h="671829">
                  <a:moveTo>
                    <a:pt x="6350" y="170180"/>
                  </a:moveTo>
                  <a:lnTo>
                    <a:pt x="0" y="170180"/>
                  </a:lnTo>
                  <a:lnTo>
                    <a:pt x="0" y="172720"/>
                  </a:lnTo>
                  <a:lnTo>
                    <a:pt x="6350" y="172720"/>
                  </a:lnTo>
                  <a:lnTo>
                    <a:pt x="6350" y="170180"/>
                  </a:lnTo>
                  <a:close/>
                </a:path>
                <a:path w="6350" h="671829">
                  <a:moveTo>
                    <a:pt x="6350" y="172720"/>
                  </a:moveTo>
                  <a:lnTo>
                    <a:pt x="0" y="172720"/>
                  </a:lnTo>
                  <a:lnTo>
                    <a:pt x="0" y="176530"/>
                  </a:lnTo>
                  <a:lnTo>
                    <a:pt x="6350" y="176530"/>
                  </a:lnTo>
                  <a:lnTo>
                    <a:pt x="6350" y="172720"/>
                  </a:lnTo>
                  <a:close/>
                </a:path>
                <a:path w="6350" h="671829">
                  <a:moveTo>
                    <a:pt x="6350" y="176530"/>
                  </a:moveTo>
                  <a:lnTo>
                    <a:pt x="0" y="176530"/>
                  </a:lnTo>
                  <a:lnTo>
                    <a:pt x="0" y="179070"/>
                  </a:lnTo>
                  <a:lnTo>
                    <a:pt x="6350" y="179070"/>
                  </a:lnTo>
                  <a:lnTo>
                    <a:pt x="6350" y="176530"/>
                  </a:lnTo>
                  <a:close/>
                </a:path>
                <a:path w="6350" h="671829">
                  <a:moveTo>
                    <a:pt x="6350" y="179070"/>
                  </a:moveTo>
                  <a:lnTo>
                    <a:pt x="0" y="179070"/>
                  </a:lnTo>
                  <a:lnTo>
                    <a:pt x="0" y="182880"/>
                  </a:lnTo>
                  <a:lnTo>
                    <a:pt x="6350" y="182880"/>
                  </a:lnTo>
                  <a:lnTo>
                    <a:pt x="6350" y="179070"/>
                  </a:lnTo>
                  <a:close/>
                </a:path>
                <a:path w="6350" h="671829">
                  <a:moveTo>
                    <a:pt x="6350" y="182880"/>
                  </a:moveTo>
                  <a:lnTo>
                    <a:pt x="0" y="182880"/>
                  </a:lnTo>
                  <a:lnTo>
                    <a:pt x="0" y="185420"/>
                  </a:lnTo>
                  <a:lnTo>
                    <a:pt x="6350" y="185420"/>
                  </a:lnTo>
                  <a:lnTo>
                    <a:pt x="6350" y="182880"/>
                  </a:lnTo>
                  <a:close/>
                </a:path>
                <a:path w="6350" h="671829">
                  <a:moveTo>
                    <a:pt x="6350" y="185420"/>
                  </a:moveTo>
                  <a:lnTo>
                    <a:pt x="0" y="185420"/>
                  </a:lnTo>
                  <a:lnTo>
                    <a:pt x="0" y="189230"/>
                  </a:lnTo>
                  <a:lnTo>
                    <a:pt x="6350" y="189230"/>
                  </a:lnTo>
                  <a:lnTo>
                    <a:pt x="6350" y="185420"/>
                  </a:lnTo>
                  <a:close/>
                </a:path>
                <a:path w="6350" h="671829">
                  <a:moveTo>
                    <a:pt x="6350" y="189230"/>
                  </a:moveTo>
                  <a:lnTo>
                    <a:pt x="0" y="189230"/>
                  </a:lnTo>
                  <a:lnTo>
                    <a:pt x="0" y="191770"/>
                  </a:lnTo>
                  <a:lnTo>
                    <a:pt x="6350" y="191770"/>
                  </a:lnTo>
                  <a:lnTo>
                    <a:pt x="6350" y="189230"/>
                  </a:lnTo>
                  <a:close/>
                </a:path>
                <a:path w="6350" h="671829">
                  <a:moveTo>
                    <a:pt x="6350" y="191770"/>
                  </a:moveTo>
                  <a:lnTo>
                    <a:pt x="0" y="191770"/>
                  </a:lnTo>
                  <a:lnTo>
                    <a:pt x="0" y="195580"/>
                  </a:lnTo>
                  <a:lnTo>
                    <a:pt x="6350" y="195580"/>
                  </a:lnTo>
                  <a:lnTo>
                    <a:pt x="6350" y="191770"/>
                  </a:lnTo>
                  <a:close/>
                </a:path>
                <a:path w="6350" h="671829">
                  <a:moveTo>
                    <a:pt x="6350" y="195580"/>
                  </a:moveTo>
                  <a:lnTo>
                    <a:pt x="0" y="195580"/>
                  </a:lnTo>
                  <a:lnTo>
                    <a:pt x="0" y="198120"/>
                  </a:lnTo>
                  <a:lnTo>
                    <a:pt x="6350" y="198120"/>
                  </a:lnTo>
                  <a:lnTo>
                    <a:pt x="6350" y="195580"/>
                  </a:lnTo>
                  <a:close/>
                </a:path>
                <a:path w="6350" h="671829">
                  <a:moveTo>
                    <a:pt x="6350" y="198120"/>
                  </a:moveTo>
                  <a:lnTo>
                    <a:pt x="0" y="198120"/>
                  </a:lnTo>
                  <a:lnTo>
                    <a:pt x="0" y="201930"/>
                  </a:lnTo>
                  <a:lnTo>
                    <a:pt x="6350" y="201930"/>
                  </a:lnTo>
                  <a:lnTo>
                    <a:pt x="6350" y="198120"/>
                  </a:lnTo>
                  <a:close/>
                </a:path>
                <a:path w="6350" h="671829">
                  <a:moveTo>
                    <a:pt x="6350" y="201930"/>
                  </a:moveTo>
                  <a:lnTo>
                    <a:pt x="0" y="201930"/>
                  </a:lnTo>
                  <a:lnTo>
                    <a:pt x="0" y="204470"/>
                  </a:lnTo>
                  <a:lnTo>
                    <a:pt x="6350" y="204470"/>
                  </a:lnTo>
                  <a:lnTo>
                    <a:pt x="6350" y="201930"/>
                  </a:lnTo>
                  <a:close/>
                </a:path>
                <a:path w="6350" h="671829">
                  <a:moveTo>
                    <a:pt x="6350" y="204470"/>
                  </a:moveTo>
                  <a:lnTo>
                    <a:pt x="0" y="204470"/>
                  </a:lnTo>
                  <a:lnTo>
                    <a:pt x="0" y="208280"/>
                  </a:lnTo>
                  <a:lnTo>
                    <a:pt x="6350" y="208280"/>
                  </a:lnTo>
                  <a:lnTo>
                    <a:pt x="6350" y="204470"/>
                  </a:lnTo>
                  <a:close/>
                </a:path>
                <a:path w="6350" h="671829">
                  <a:moveTo>
                    <a:pt x="6350" y="208280"/>
                  </a:moveTo>
                  <a:lnTo>
                    <a:pt x="0" y="208280"/>
                  </a:lnTo>
                  <a:lnTo>
                    <a:pt x="0" y="210820"/>
                  </a:lnTo>
                  <a:lnTo>
                    <a:pt x="6350" y="210820"/>
                  </a:lnTo>
                  <a:lnTo>
                    <a:pt x="6350" y="208280"/>
                  </a:lnTo>
                  <a:close/>
                </a:path>
                <a:path w="6350" h="671829">
                  <a:moveTo>
                    <a:pt x="6350" y="210820"/>
                  </a:moveTo>
                  <a:lnTo>
                    <a:pt x="0" y="210820"/>
                  </a:lnTo>
                  <a:lnTo>
                    <a:pt x="0" y="261620"/>
                  </a:lnTo>
                  <a:lnTo>
                    <a:pt x="6350" y="261620"/>
                  </a:lnTo>
                  <a:lnTo>
                    <a:pt x="6350" y="210820"/>
                  </a:lnTo>
                  <a:close/>
                </a:path>
                <a:path w="6350" h="671829">
                  <a:moveTo>
                    <a:pt x="6350" y="261620"/>
                  </a:moveTo>
                  <a:lnTo>
                    <a:pt x="0" y="261620"/>
                  </a:lnTo>
                  <a:lnTo>
                    <a:pt x="0" y="408940"/>
                  </a:lnTo>
                  <a:lnTo>
                    <a:pt x="6350" y="408940"/>
                  </a:lnTo>
                  <a:lnTo>
                    <a:pt x="6350" y="261620"/>
                  </a:lnTo>
                  <a:close/>
                </a:path>
                <a:path w="6350" h="671829">
                  <a:moveTo>
                    <a:pt x="6350" y="408940"/>
                  </a:moveTo>
                  <a:lnTo>
                    <a:pt x="0" y="408940"/>
                  </a:lnTo>
                  <a:lnTo>
                    <a:pt x="0" y="414020"/>
                  </a:lnTo>
                  <a:lnTo>
                    <a:pt x="6350" y="414020"/>
                  </a:lnTo>
                  <a:lnTo>
                    <a:pt x="6350" y="408940"/>
                  </a:lnTo>
                  <a:close/>
                </a:path>
                <a:path w="6350" h="671829">
                  <a:moveTo>
                    <a:pt x="6350" y="669290"/>
                  </a:moveTo>
                  <a:lnTo>
                    <a:pt x="5080" y="669290"/>
                  </a:lnTo>
                  <a:lnTo>
                    <a:pt x="5080" y="671830"/>
                  </a:lnTo>
                  <a:lnTo>
                    <a:pt x="6350" y="671830"/>
                  </a:lnTo>
                  <a:lnTo>
                    <a:pt x="6350" y="669290"/>
                  </a:lnTo>
                  <a:close/>
                </a:path>
                <a:path w="6350" h="671829">
                  <a:moveTo>
                    <a:pt x="6350" y="666750"/>
                  </a:moveTo>
                  <a:lnTo>
                    <a:pt x="0" y="666750"/>
                  </a:lnTo>
                  <a:lnTo>
                    <a:pt x="0" y="669290"/>
                  </a:lnTo>
                  <a:lnTo>
                    <a:pt x="1269" y="669290"/>
                  </a:lnTo>
                  <a:lnTo>
                    <a:pt x="1269" y="668020"/>
                  </a:lnTo>
                  <a:lnTo>
                    <a:pt x="6350" y="668020"/>
                  </a:lnTo>
                  <a:lnTo>
                    <a:pt x="6350" y="666750"/>
                  </a:lnTo>
                  <a:close/>
                </a:path>
                <a:path w="6350" h="671829">
                  <a:moveTo>
                    <a:pt x="6350" y="662940"/>
                  </a:moveTo>
                  <a:lnTo>
                    <a:pt x="0" y="662940"/>
                  </a:lnTo>
                  <a:lnTo>
                    <a:pt x="0" y="665480"/>
                  </a:lnTo>
                  <a:lnTo>
                    <a:pt x="6350" y="665480"/>
                  </a:lnTo>
                  <a:lnTo>
                    <a:pt x="6350" y="662940"/>
                  </a:lnTo>
                  <a:close/>
                </a:path>
                <a:path w="6350" h="671829">
                  <a:moveTo>
                    <a:pt x="6350" y="660400"/>
                  </a:moveTo>
                  <a:lnTo>
                    <a:pt x="0" y="660400"/>
                  </a:lnTo>
                  <a:lnTo>
                    <a:pt x="0" y="661670"/>
                  </a:lnTo>
                  <a:lnTo>
                    <a:pt x="6350" y="661670"/>
                  </a:lnTo>
                  <a:lnTo>
                    <a:pt x="6350" y="660400"/>
                  </a:lnTo>
                  <a:close/>
                </a:path>
                <a:path w="6350" h="671829">
                  <a:moveTo>
                    <a:pt x="6350" y="656590"/>
                  </a:moveTo>
                  <a:lnTo>
                    <a:pt x="0" y="656590"/>
                  </a:lnTo>
                  <a:lnTo>
                    <a:pt x="0" y="659130"/>
                  </a:lnTo>
                  <a:lnTo>
                    <a:pt x="6350" y="659130"/>
                  </a:lnTo>
                  <a:lnTo>
                    <a:pt x="6350" y="656590"/>
                  </a:lnTo>
                  <a:close/>
                </a:path>
                <a:path w="6350" h="671829">
                  <a:moveTo>
                    <a:pt x="6350" y="654050"/>
                  </a:moveTo>
                  <a:lnTo>
                    <a:pt x="0" y="654050"/>
                  </a:lnTo>
                  <a:lnTo>
                    <a:pt x="0" y="655320"/>
                  </a:lnTo>
                  <a:lnTo>
                    <a:pt x="6350" y="655320"/>
                  </a:lnTo>
                  <a:lnTo>
                    <a:pt x="6350" y="654050"/>
                  </a:lnTo>
                  <a:close/>
                </a:path>
                <a:path w="6350" h="671829">
                  <a:moveTo>
                    <a:pt x="6350" y="650240"/>
                  </a:moveTo>
                  <a:lnTo>
                    <a:pt x="0" y="650240"/>
                  </a:lnTo>
                  <a:lnTo>
                    <a:pt x="0" y="652780"/>
                  </a:lnTo>
                  <a:lnTo>
                    <a:pt x="6350" y="652780"/>
                  </a:lnTo>
                  <a:lnTo>
                    <a:pt x="6350" y="650240"/>
                  </a:lnTo>
                  <a:close/>
                </a:path>
                <a:path w="6350" h="671829">
                  <a:moveTo>
                    <a:pt x="6350" y="647700"/>
                  </a:moveTo>
                  <a:lnTo>
                    <a:pt x="0" y="647700"/>
                  </a:lnTo>
                  <a:lnTo>
                    <a:pt x="0" y="648970"/>
                  </a:lnTo>
                  <a:lnTo>
                    <a:pt x="6350" y="648970"/>
                  </a:lnTo>
                  <a:lnTo>
                    <a:pt x="6350" y="647700"/>
                  </a:lnTo>
                  <a:close/>
                </a:path>
                <a:path w="6350" h="671829">
                  <a:moveTo>
                    <a:pt x="6350" y="643890"/>
                  </a:moveTo>
                  <a:lnTo>
                    <a:pt x="0" y="643890"/>
                  </a:lnTo>
                  <a:lnTo>
                    <a:pt x="0" y="646430"/>
                  </a:lnTo>
                  <a:lnTo>
                    <a:pt x="6350" y="646430"/>
                  </a:lnTo>
                  <a:lnTo>
                    <a:pt x="6350" y="643890"/>
                  </a:lnTo>
                  <a:close/>
                </a:path>
                <a:path w="6350" h="671829">
                  <a:moveTo>
                    <a:pt x="6350" y="641350"/>
                  </a:moveTo>
                  <a:lnTo>
                    <a:pt x="0" y="641350"/>
                  </a:lnTo>
                  <a:lnTo>
                    <a:pt x="0" y="642620"/>
                  </a:lnTo>
                  <a:lnTo>
                    <a:pt x="6350" y="642620"/>
                  </a:lnTo>
                  <a:lnTo>
                    <a:pt x="6350" y="641350"/>
                  </a:lnTo>
                  <a:close/>
                </a:path>
                <a:path w="6350" h="671829">
                  <a:moveTo>
                    <a:pt x="6350" y="637540"/>
                  </a:moveTo>
                  <a:lnTo>
                    <a:pt x="0" y="637540"/>
                  </a:lnTo>
                  <a:lnTo>
                    <a:pt x="0" y="640080"/>
                  </a:lnTo>
                  <a:lnTo>
                    <a:pt x="6350" y="640080"/>
                  </a:lnTo>
                  <a:lnTo>
                    <a:pt x="6350" y="637540"/>
                  </a:lnTo>
                  <a:close/>
                </a:path>
                <a:path w="6350" h="671829">
                  <a:moveTo>
                    <a:pt x="6350" y="635000"/>
                  </a:moveTo>
                  <a:lnTo>
                    <a:pt x="0" y="635000"/>
                  </a:lnTo>
                  <a:lnTo>
                    <a:pt x="0" y="636270"/>
                  </a:lnTo>
                  <a:lnTo>
                    <a:pt x="6350" y="636270"/>
                  </a:lnTo>
                  <a:lnTo>
                    <a:pt x="6350" y="635000"/>
                  </a:lnTo>
                  <a:close/>
                </a:path>
                <a:path w="6350" h="671829">
                  <a:moveTo>
                    <a:pt x="6350" y="629920"/>
                  </a:moveTo>
                  <a:lnTo>
                    <a:pt x="0" y="629920"/>
                  </a:lnTo>
                  <a:lnTo>
                    <a:pt x="0" y="633730"/>
                  </a:lnTo>
                  <a:lnTo>
                    <a:pt x="6350" y="633730"/>
                  </a:lnTo>
                  <a:lnTo>
                    <a:pt x="6350" y="629920"/>
                  </a:lnTo>
                  <a:close/>
                </a:path>
                <a:path w="6350" h="671829">
                  <a:moveTo>
                    <a:pt x="6350" y="623570"/>
                  </a:moveTo>
                  <a:lnTo>
                    <a:pt x="0" y="623570"/>
                  </a:lnTo>
                  <a:lnTo>
                    <a:pt x="0" y="628650"/>
                  </a:lnTo>
                  <a:lnTo>
                    <a:pt x="6350" y="628650"/>
                  </a:lnTo>
                  <a:lnTo>
                    <a:pt x="6350" y="623570"/>
                  </a:lnTo>
                  <a:close/>
                </a:path>
                <a:path w="6350" h="671829">
                  <a:moveTo>
                    <a:pt x="6350" y="617220"/>
                  </a:moveTo>
                  <a:lnTo>
                    <a:pt x="0" y="617220"/>
                  </a:lnTo>
                  <a:lnTo>
                    <a:pt x="0" y="622300"/>
                  </a:lnTo>
                  <a:lnTo>
                    <a:pt x="6350" y="622300"/>
                  </a:lnTo>
                  <a:lnTo>
                    <a:pt x="6350" y="617220"/>
                  </a:lnTo>
                  <a:close/>
                </a:path>
                <a:path w="6350" h="671829">
                  <a:moveTo>
                    <a:pt x="6350" y="610870"/>
                  </a:moveTo>
                  <a:lnTo>
                    <a:pt x="0" y="610870"/>
                  </a:lnTo>
                  <a:lnTo>
                    <a:pt x="0" y="615950"/>
                  </a:lnTo>
                  <a:lnTo>
                    <a:pt x="6350" y="615950"/>
                  </a:lnTo>
                  <a:lnTo>
                    <a:pt x="6350" y="610870"/>
                  </a:lnTo>
                  <a:close/>
                </a:path>
                <a:path w="6350" h="671829">
                  <a:moveTo>
                    <a:pt x="6350" y="604520"/>
                  </a:moveTo>
                  <a:lnTo>
                    <a:pt x="0" y="604520"/>
                  </a:lnTo>
                  <a:lnTo>
                    <a:pt x="0" y="609600"/>
                  </a:lnTo>
                  <a:lnTo>
                    <a:pt x="6350" y="609600"/>
                  </a:lnTo>
                  <a:lnTo>
                    <a:pt x="6350" y="604520"/>
                  </a:lnTo>
                  <a:close/>
                </a:path>
                <a:path w="6350" h="671829">
                  <a:moveTo>
                    <a:pt x="6350" y="598170"/>
                  </a:moveTo>
                  <a:lnTo>
                    <a:pt x="0" y="598170"/>
                  </a:lnTo>
                  <a:lnTo>
                    <a:pt x="0" y="603250"/>
                  </a:lnTo>
                  <a:lnTo>
                    <a:pt x="6350" y="603250"/>
                  </a:lnTo>
                  <a:lnTo>
                    <a:pt x="6350" y="598170"/>
                  </a:lnTo>
                  <a:close/>
                </a:path>
                <a:path w="6350" h="671829">
                  <a:moveTo>
                    <a:pt x="6350" y="591820"/>
                  </a:moveTo>
                  <a:lnTo>
                    <a:pt x="0" y="591820"/>
                  </a:lnTo>
                  <a:lnTo>
                    <a:pt x="0" y="596900"/>
                  </a:lnTo>
                  <a:lnTo>
                    <a:pt x="6350" y="596900"/>
                  </a:lnTo>
                  <a:lnTo>
                    <a:pt x="6350" y="591820"/>
                  </a:lnTo>
                  <a:close/>
                </a:path>
                <a:path w="6350" h="671829">
                  <a:moveTo>
                    <a:pt x="6350" y="585470"/>
                  </a:moveTo>
                  <a:lnTo>
                    <a:pt x="0" y="585470"/>
                  </a:lnTo>
                  <a:lnTo>
                    <a:pt x="0" y="590550"/>
                  </a:lnTo>
                  <a:lnTo>
                    <a:pt x="6350" y="590550"/>
                  </a:lnTo>
                  <a:lnTo>
                    <a:pt x="6350" y="585470"/>
                  </a:lnTo>
                  <a:close/>
                </a:path>
                <a:path w="6350" h="671829">
                  <a:moveTo>
                    <a:pt x="6350" y="579120"/>
                  </a:moveTo>
                  <a:lnTo>
                    <a:pt x="0" y="579120"/>
                  </a:lnTo>
                  <a:lnTo>
                    <a:pt x="0" y="584200"/>
                  </a:lnTo>
                  <a:lnTo>
                    <a:pt x="6350" y="584200"/>
                  </a:lnTo>
                  <a:lnTo>
                    <a:pt x="6350" y="579120"/>
                  </a:lnTo>
                  <a:close/>
                </a:path>
                <a:path w="6350" h="671829">
                  <a:moveTo>
                    <a:pt x="6350" y="572770"/>
                  </a:moveTo>
                  <a:lnTo>
                    <a:pt x="0" y="572770"/>
                  </a:lnTo>
                  <a:lnTo>
                    <a:pt x="0" y="577850"/>
                  </a:lnTo>
                  <a:lnTo>
                    <a:pt x="6350" y="577850"/>
                  </a:lnTo>
                  <a:lnTo>
                    <a:pt x="6350" y="572770"/>
                  </a:lnTo>
                  <a:close/>
                </a:path>
                <a:path w="6350" h="671829">
                  <a:moveTo>
                    <a:pt x="6350" y="566420"/>
                  </a:moveTo>
                  <a:lnTo>
                    <a:pt x="0" y="566420"/>
                  </a:lnTo>
                  <a:lnTo>
                    <a:pt x="0" y="571500"/>
                  </a:lnTo>
                  <a:lnTo>
                    <a:pt x="6350" y="571500"/>
                  </a:lnTo>
                  <a:lnTo>
                    <a:pt x="6350" y="566420"/>
                  </a:lnTo>
                  <a:close/>
                </a:path>
                <a:path w="6350" h="671829">
                  <a:moveTo>
                    <a:pt x="6350" y="560070"/>
                  </a:moveTo>
                  <a:lnTo>
                    <a:pt x="0" y="560070"/>
                  </a:lnTo>
                  <a:lnTo>
                    <a:pt x="0" y="565150"/>
                  </a:lnTo>
                  <a:lnTo>
                    <a:pt x="6350" y="565150"/>
                  </a:lnTo>
                  <a:lnTo>
                    <a:pt x="6350" y="560070"/>
                  </a:lnTo>
                  <a:close/>
                </a:path>
                <a:path w="6350" h="671829">
                  <a:moveTo>
                    <a:pt x="6350" y="553720"/>
                  </a:moveTo>
                  <a:lnTo>
                    <a:pt x="0" y="553720"/>
                  </a:lnTo>
                  <a:lnTo>
                    <a:pt x="0" y="558800"/>
                  </a:lnTo>
                  <a:lnTo>
                    <a:pt x="6350" y="558800"/>
                  </a:lnTo>
                  <a:lnTo>
                    <a:pt x="6350" y="553720"/>
                  </a:lnTo>
                  <a:close/>
                </a:path>
                <a:path w="6350" h="671829">
                  <a:moveTo>
                    <a:pt x="6350" y="546100"/>
                  </a:moveTo>
                  <a:lnTo>
                    <a:pt x="0" y="546100"/>
                  </a:lnTo>
                  <a:lnTo>
                    <a:pt x="0" y="552450"/>
                  </a:lnTo>
                  <a:lnTo>
                    <a:pt x="6350" y="552450"/>
                  </a:lnTo>
                  <a:lnTo>
                    <a:pt x="6350" y="546100"/>
                  </a:lnTo>
                  <a:close/>
                </a:path>
                <a:path w="6350" h="671829">
                  <a:moveTo>
                    <a:pt x="6350" y="541020"/>
                  </a:moveTo>
                  <a:lnTo>
                    <a:pt x="0" y="541020"/>
                  </a:lnTo>
                  <a:lnTo>
                    <a:pt x="0" y="544830"/>
                  </a:lnTo>
                  <a:lnTo>
                    <a:pt x="6350" y="544830"/>
                  </a:lnTo>
                  <a:lnTo>
                    <a:pt x="6350" y="541020"/>
                  </a:lnTo>
                  <a:close/>
                </a:path>
                <a:path w="6350" h="671829">
                  <a:moveTo>
                    <a:pt x="6350" y="534670"/>
                  </a:moveTo>
                  <a:lnTo>
                    <a:pt x="0" y="534670"/>
                  </a:lnTo>
                  <a:lnTo>
                    <a:pt x="0" y="539750"/>
                  </a:lnTo>
                  <a:lnTo>
                    <a:pt x="6350" y="539750"/>
                  </a:lnTo>
                  <a:lnTo>
                    <a:pt x="6350" y="534670"/>
                  </a:lnTo>
                  <a:close/>
                </a:path>
                <a:path w="6350" h="671829">
                  <a:moveTo>
                    <a:pt x="6350" y="527050"/>
                  </a:moveTo>
                  <a:lnTo>
                    <a:pt x="0" y="527050"/>
                  </a:lnTo>
                  <a:lnTo>
                    <a:pt x="0" y="533400"/>
                  </a:lnTo>
                  <a:lnTo>
                    <a:pt x="6350" y="533400"/>
                  </a:lnTo>
                  <a:lnTo>
                    <a:pt x="6350" y="527050"/>
                  </a:lnTo>
                  <a:close/>
                </a:path>
                <a:path w="6350" h="671829">
                  <a:moveTo>
                    <a:pt x="6350" y="521970"/>
                  </a:moveTo>
                  <a:lnTo>
                    <a:pt x="0" y="521970"/>
                  </a:lnTo>
                  <a:lnTo>
                    <a:pt x="0" y="525780"/>
                  </a:lnTo>
                  <a:lnTo>
                    <a:pt x="6350" y="525780"/>
                  </a:lnTo>
                  <a:lnTo>
                    <a:pt x="6350" y="521970"/>
                  </a:lnTo>
                  <a:close/>
                </a:path>
                <a:path w="6350" h="671829">
                  <a:moveTo>
                    <a:pt x="6350" y="515620"/>
                  </a:moveTo>
                  <a:lnTo>
                    <a:pt x="0" y="515620"/>
                  </a:lnTo>
                  <a:lnTo>
                    <a:pt x="0" y="520700"/>
                  </a:lnTo>
                  <a:lnTo>
                    <a:pt x="6350" y="520700"/>
                  </a:lnTo>
                  <a:lnTo>
                    <a:pt x="6350" y="515620"/>
                  </a:lnTo>
                  <a:close/>
                </a:path>
                <a:path w="6350" h="671829">
                  <a:moveTo>
                    <a:pt x="6350" y="509270"/>
                  </a:moveTo>
                  <a:lnTo>
                    <a:pt x="0" y="509270"/>
                  </a:lnTo>
                  <a:lnTo>
                    <a:pt x="0" y="514350"/>
                  </a:lnTo>
                  <a:lnTo>
                    <a:pt x="6350" y="514350"/>
                  </a:lnTo>
                  <a:lnTo>
                    <a:pt x="6350" y="509270"/>
                  </a:lnTo>
                  <a:close/>
                </a:path>
                <a:path w="6350" h="671829">
                  <a:moveTo>
                    <a:pt x="6350" y="502920"/>
                  </a:moveTo>
                  <a:lnTo>
                    <a:pt x="0" y="502920"/>
                  </a:lnTo>
                  <a:lnTo>
                    <a:pt x="0" y="508000"/>
                  </a:lnTo>
                  <a:lnTo>
                    <a:pt x="6350" y="508000"/>
                  </a:lnTo>
                  <a:lnTo>
                    <a:pt x="6350" y="502920"/>
                  </a:lnTo>
                  <a:close/>
                </a:path>
                <a:path w="6350" h="671829">
                  <a:moveTo>
                    <a:pt x="6350" y="496570"/>
                  </a:moveTo>
                  <a:lnTo>
                    <a:pt x="0" y="496570"/>
                  </a:lnTo>
                  <a:lnTo>
                    <a:pt x="0" y="501650"/>
                  </a:lnTo>
                  <a:lnTo>
                    <a:pt x="6350" y="501650"/>
                  </a:lnTo>
                  <a:lnTo>
                    <a:pt x="6350" y="496570"/>
                  </a:lnTo>
                  <a:close/>
                </a:path>
                <a:path w="6350" h="671829">
                  <a:moveTo>
                    <a:pt x="6350" y="490220"/>
                  </a:moveTo>
                  <a:lnTo>
                    <a:pt x="0" y="490220"/>
                  </a:lnTo>
                  <a:lnTo>
                    <a:pt x="0" y="495300"/>
                  </a:lnTo>
                  <a:lnTo>
                    <a:pt x="6350" y="495300"/>
                  </a:lnTo>
                  <a:lnTo>
                    <a:pt x="6350" y="490220"/>
                  </a:lnTo>
                  <a:close/>
                </a:path>
                <a:path w="6350" h="671829">
                  <a:moveTo>
                    <a:pt x="6350" y="483870"/>
                  </a:moveTo>
                  <a:lnTo>
                    <a:pt x="0" y="483870"/>
                  </a:lnTo>
                  <a:lnTo>
                    <a:pt x="0" y="488950"/>
                  </a:lnTo>
                  <a:lnTo>
                    <a:pt x="6350" y="488950"/>
                  </a:lnTo>
                  <a:lnTo>
                    <a:pt x="6350" y="483870"/>
                  </a:lnTo>
                  <a:close/>
                </a:path>
                <a:path w="6350" h="671829">
                  <a:moveTo>
                    <a:pt x="6350" y="477520"/>
                  </a:moveTo>
                  <a:lnTo>
                    <a:pt x="0" y="477520"/>
                  </a:lnTo>
                  <a:lnTo>
                    <a:pt x="0" y="482600"/>
                  </a:lnTo>
                  <a:lnTo>
                    <a:pt x="6350" y="482600"/>
                  </a:lnTo>
                  <a:lnTo>
                    <a:pt x="6350" y="477520"/>
                  </a:lnTo>
                  <a:close/>
                </a:path>
                <a:path w="6350" h="671829">
                  <a:moveTo>
                    <a:pt x="6350" y="471170"/>
                  </a:moveTo>
                  <a:lnTo>
                    <a:pt x="0" y="471170"/>
                  </a:lnTo>
                  <a:lnTo>
                    <a:pt x="0" y="476250"/>
                  </a:lnTo>
                  <a:lnTo>
                    <a:pt x="6350" y="476250"/>
                  </a:lnTo>
                  <a:lnTo>
                    <a:pt x="6350" y="471170"/>
                  </a:lnTo>
                  <a:close/>
                </a:path>
                <a:path w="6350" h="671829">
                  <a:moveTo>
                    <a:pt x="6350" y="464820"/>
                  </a:moveTo>
                  <a:lnTo>
                    <a:pt x="0" y="464820"/>
                  </a:lnTo>
                  <a:lnTo>
                    <a:pt x="0" y="469900"/>
                  </a:lnTo>
                  <a:lnTo>
                    <a:pt x="6350" y="469900"/>
                  </a:lnTo>
                  <a:lnTo>
                    <a:pt x="6350" y="464820"/>
                  </a:lnTo>
                  <a:close/>
                </a:path>
                <a:path w="6350" h="671829">
                  <a:moveTo>
                    <a:pt x="6350" y="458470"/>
                  </a:moveTo>
                  <a:lnTo>
                    <a:pt x="0" y="458470"/>
                  </a:lnTo>
                  <a:lnTo>
                    <a:pt x="0" y="463550"/>
                  </a:lnTo>
                  <a:lnTo>
                    <a:pt x="6350" y="463550"/>
                  </a:lnTo>
                  <a:lnTo>
                    <a:pt x="6350" y="458470"/>
                  </a:lnTo>
                  <a:close/>
                </a:path>
                <a:path w="6350" h="671829">
                  <a:moveTo>
                    <a:pt x="6350" y="452120"/>
                  </a:moveTo>
                  <a:lnTo>
                    <a:pt x="0" y="452120"/>
                  </a:lnTo>
                  <a:lnTo>
                    <a:pt x="0" y="457200"/>
                  </a:lnTo>
                  <a:lnTo>
                    <a:pt x="6350" y="457200"/>
                  </a:lnTo>
                  <a:lnTo>
                    <a:pt x="6350" y="452120"/>
                  </a:lnTo>
                  <a:close/>
                </a:path>
                <a:path w="6350" h="671829">
                  <a:moveTo>
                    <a:pt x="6350" y="445770"/>
                  </a:moveTo>
                  <a:lnTo>
                    <a:pt x="0" y="445770"/>
                  </a:lnTo>
                  <a:lnTo>
                    <a:pt x="0" y="450850"/>
                  </a:lnTo>
                  <a:lnTo>
                    <a:pt x="6350" y="450850"/>
                  </a:lnTo>
                  <a:lnTo>
                    <a:pt x="6350" y="445770"/>
                  </a:lnTo>
                  <a:close/>
                </a:path>
                <a:path w="6350" h="671829">
                  <a:moveTo>
                    <a:pt x="6350" y="426720"/>
                  </a:moveTo>
                  <a:lnTo>
                    <a:pt x="0" y="426720"/>
                  </a:lnTo>
                  <a:lnTo>
                    <a:pt x="0" y="444500"/>
                  </a:lnTo>
                  <a:lnTo>
                    <a:pt x="6350" y="444500"/>
                  </a:lnTo>
                  <a:lnTo>
                    <a:pt x="6350" y="426720"/>
                  </a:lnTo>
                  <a:close/>
                </a:path>
                <a:path w="6350" h="671829">
                  <a:moveTo>
                    <a:pt x="6350" y="420370"/>
                  </a:moveTo>
                  <a:lnTo>
                    <a:pt x="0" y="420370"/>
                  </a:lnTo>
                  <a:lnTo>
                    <a:pt x="0" y="425450"/>
                  </a:lnTo>
                  <a:lnTo>
                    <a:pt x="6350" y="425450"/>
                  </a:lnTo>
                  <a:lnTo>
                    <a:pt x="6350" y="420370"/>
                  </a:lnTo>
                  <a:close/>
                </a:path>
                <a:path w="6350" h="671829">
                  <a:moveTo>
                    <a:pt x="6350" y="415290"/>
                  </a:moveTo>
                  <a:lnTo>
                    <a:pt x="0" y="415290"/>
                  </a:lnTo>
                  <a:lnTo>
                    <a:pt x="0" y="419100"/>
                  </a:lnTo>
                  <a:lnTo>
                    <a:pt x="6350" y="419100"/>
                  </a:lnTo>
                  <a:lnTo>
                    <a:pt x="6350" y="415290"/>
                  </a:lnTo>
                  <a:close/>
                </a:path>
              </a:pathLst>
            </a:custGeom>
            <a:solidFill>
              <a:srgbClr val="2B00F8"/>
            </a:solidFill>
          </p:spPr>
          <p:txBody>
            <a:bodyPr bIns="0" lIns="0" rIns="0" rtlCol="0" tIns="0" wrap="square"/>
            <a:p/>
          </p:txBody>
        </p:sp>
        <p:sp>
          <p:nvSpPr>
            <p:cNvPr id="1050513" name="object 1821"/>
            <p:cNvSpPr/>
            <p:nvPr/>
          </p:nvSpPr>
          <p:spPr>
            <a:xfrm>
              <a:off x="2461259" y="5821680"/>
              <a:ext cx="7620" cy="666750"/>
            </a:xfrm>
            <a:custGeom>
              <a:avLst/>
              <a:ahLst/>
              <a:rect l="l" t="t" r="r" b="b"/>
              <a:pathLst>
                <a:path w="7619" h="666750">
                  <a:moveTo>
                    <a:pt x="7619" y="0"/>
                  </a:moveTo>
                  <a:lnTo>
                    <a:pt x="5079" y="0"/>
                  </a:lnTo>
                  <a:lnTo>
                    <a:pt x="5079" y="1270"/>
                  </a:lnTo>
                  <a:lnTo>
                    <a:pt x="2539" y="1270"/>
                  </a:lnTo>
                  <a:lnTo>
                    <a:pt x="2539" y="2540"/>
                  </a:lnTo>
                  <a:lnTo>
                    <a:pt x="7619" y="2540"/>
                  </a:lnTo>
                  <a:lnTo>
                    <a:pt x="7619" y="0"/>
                  </a:lnTo>
                  <a:close/>
                </a:path>
                <a:path w="7619" h="666750">
                  <a:moveTo>
                    <a:pt x="7619" y="2540"/>
                  </a:moveTo>
                  <a:lnTo>
                    <a:pt x="0" y="2540"/>
                  </a:lnTo>
                  <a:lnTo>
                    <a:pt x="0" y="15240"/>
                  </a:lnTo>
                  <a:lnTo>
                    <a:pt x="7619" y="15240"/>
                  </a:lnTo>
                  <a:lnTo>
                    <a:pt x="7619" y="2540"/>
                  </a:lnTo>
                  <a:close/>
                </a:path>
                <a:path w="7619" h="666750">
                  <a:moveTo>
                    <a:pt x="7619" y="15240"/>
                  </a:moveTo>
                  <a:lnTo>
                    <a:pt x="0" y="15240"/>
                  </a:lnTo>
                  <a:lnTo>
                    <a:pt x="0" y="17780"/>
                  </a:lnTo>
                  <a:lnTo>
                    <a:pt x="7619" y="17780"/>
                  </a:lnTo>
                  <a:lnTo>
                    <a:pt x="7619" y="15240"/>
                  </a:lnTo>
                  <a:close/>
                </a:path>
                <a:path w="7619" h="666750">
                  <a:moveTo>
                    <a:pt x="7619" y="17780"/>
                  </a:moveTo>
                  <a:lnTo>
                    <a:pt x="0" y="17780"/>
                  </a:lnTo>
                  <a:lnTo>
                    <a:pt x="0" y="21590"/>
                  </a:lnTo>
                  <a:lnTo>
                    <a:pt x="7619" y="21590"/>
                  </a:lnTo>
                  <a:lnTo>
                    <a:pt x="7619" y="17780"/>
                  </a:lnTo>
                  <a:close/>
                </a:path>
                <a:path w="7619" h="666750">
                  <a:moveTo>
                    <a:pt x="7619" y="21590"/>
                  </a:moveTo>
                  <a:lnTo>
                    <a:pt x="0" y="21590"/>
                  </a:lnTo>
                  <a:lnTo>
                    <a:pt x="0" y="24130"/>
                  </a:lnTo>
                  <a:lnTo>
                    <a:pt x="7619" y="24130"/>
                  </a:lnTo>
                  <a:lnTo>
                    <a:pt x="7619" y="21590"/>
                  </a:lnTo>
                  <a:close/>
                </a:path>
                <a:path w="7619" h="666750">
                  <a:moveTo>
                    <a:pt x="7619" y="24130"/>
                  </a:moveTo>
                  <a:lnTo>
                    <a:pt x="0" y="24130"/>
                  </a:lnTo>
                  <a:lnTo>
                    <a:pt x="0" y="27940"/>
                  </a:lnTo>
                  <a:lnTo>
                    <a:pt x="7619" y="27940"/>
                  </a:lnTo>
                  <a:lnTo>
                    <a:pt x="7619" y="24130"/>
                  </a:lnTo>
                  <a:close/>
                </a:path>
                <a:path w="7619" h="666750">
                  <a:moveTo>
                    <a:pt x="7619" y="27940"/>
                  </a:moveTo>
                  <a:lnTo>
                    <a:pt x="0" y="27940"/>
                  </a:lnTo>
                  <a:lnTo>
                    <a:pt x="0" y="30480"/>
                  </a:lnTo>
                  <a:lnTo>
                    <a:pt x="7619" y="30480"/>
                  </a:lnTo>
                  <a:lnTo>
                    <a:pt x="7619" y="27940"/>
                  </a:lnTo>
                  <a:close/>
                </a:path>
                <a:path w="7619" h="666750">
                  <a:moveTo>
                    <a:pt x="7619" y="30480"/>
                  </a:moveTo>
                  <a:lnTo>
                    <a:pt x="0" y="30480"/>
                  </a:lnTo>
                  <a:lnTo>
                    <a:pt x="0" y="34290"/>
                  </a:lnTo>
                  <a:lnTo>
                    <a:pt x="7619" y="34290"/>
                  </a:lnTo>
                  <a:lnTo>
                    <a:pt x="7619" y="30480"/>
                  </a:lnTo>
                  <a:close/>
                </a:path>
                <a:path w="7619" h="666750">
                  <a:moveTo>
                    <a:pt x="7619" y="34290"/>
                  </a:moveTo>
                  <a:lnTo>
                    <a:pt x="0" y="34290"/>
                  </a:lnTo>
                  <a:lnTo>
                    <a:pt x="0" y="36830"/>
                  </a:lnTo>
                  <a:lnTo>
                    <a:pt x="7619" y="36830"/>
                  </a:lnTo>
                  <a:lnTo>
                    <a:pt x="7619" y="34290"/>
                  </a:lnTo>
                  <a:close/>
                </a:path>
                <a:path w="7619" h="666750">
                  <a:moveTo>
                    <a:pt x="7619" y="36830"/>
                  </a:moveTo>
                  <a:lnTo>
                    <a:pt x="0" y="36830"/>
                  </a:lnTo>
                  <a:lnTo>
                    <a:pt x="0" y="43180"/>
                  </a:lnTo>
                  <a:lnTo>
                    <a:pt x="7619" y="43180"/>
                  </a:lnTo>
                  <a:lnTo>
                    <a:pt x="7619" y="36830"/>
                  </a:lnTo>
                  <a:close/>
                </a:path>
                <a:path w="7619" h="666750">
                  <a:moveTo>
                    <a:pt x="7619" y="43180"/>
                  </a:moveTo>
                  <a:lnTo>
                    <a:pt x="0" y="43180"/>
                  </a:lnTo>
                  <a:lnTo>
                    <a:pt x="0" y="46990"/>
                  </a:lnTo>
                  <a:lnTo>
                    <a:pt x="7619" y="46990"/>
                  </a:lnTo>
                  <a:lnTo>
                    <a:pt x="7619" y="43180"/>
                  </a:lnTo>
                  <a:close/>
                </a:path>
                <a:path w="7619" h="666750">
                  <a:moveTo>
                    <a:pt x="7619" y="46990"/>
                  </a:moveTo>
                  <a:lnTo>
                    <a:pt x="0" y="46990"/>
                  </a:lnTo>
                  <a:lnTo>
                    <a:pt x="0" y="53340"/>
                  </a:lnTo>
                  <a:lnTo>
                    <a:pt x="7619" y="53340"/>
                  </a:lnTo>
                  <a:lnTo>
                    <a:pt x="7619" y="46990"/>
                  </a:lnTo>
                  <a:close/>
                </a:path>
                <a:path w="7619" h="666750">
                  <a:moveTo>
                    <a:pt x="7619" y="53340"/>
                  </a:moveTo>
                  <a:lnTo>
                    <a:pt x="0" y="53340"/>
                  </a:lnTo>
                  <a:lnTo>
                    <a:pt x="0" y="55880"/>
                  </a:lnTo>
                  <a:lnTo>
                    <a:pt x="7619" y="55880"/>
                  </a:lnTo>
                  <a:lnTo>
                    <a:pt x="7619" y="53340"/>
                  </a:lnTo>
                  <a:close/>
                </a:path>
                <a:path w="7619" h="666750">
                  <a:moveTo>
                    <a:pt x="7619" y="55880"/>
                  </a:moveTo>
                  <a:lnTo>
                    <a:pt x="0" y="55880"/>
                  </a:lnTo>
                  <a:lnTo>
                    <a:pt x="0" y="59690"/>
                  </a:lnTo>
                  <a:lnTo>
                    <a:pt x="7619" y="59690"/>
                  </a:lnTo>
                  <a:lnTo>
                    <a:pt x="7619" y="55880"/>
                  </a:lnTo>
                  <a:close/>
                </a:path>
                <a:path w="7619" h="666750">
                  <a:moveTo>
                    <a:pt x="7619" y="59690"/>
                  </a:moveTo>
                  <a:lnTo>
                    <a:pt x="0" y="59690"/>
                  </a:lnTo>
                  <a:lnTo>
                    <a:pt x="0" y="66040"/>
                  </a:lnTo>
                  <a:lnTo>
                    <a:pt x="7619" y="66040"/>
                  </a:lnTo>
                  <a:lnTo>
                    <a:pt x="7619" y="59690"/>
                  </a:lnTo>
                  <a:close/>
                </a:path>
                <a:path w="7619" h="666750">
                  <a:moveTo>
                    <a:pt x="7619" y="66040"/>
                  </a:moveTo>
                  <a:lnTo>
                    <a:pt x="0" y="66040"/>
                  </a:lnTo>
                  <a:lnTo>
                    <a:pt x="0" y="68580"/>
                  </a:lnTo>
                  <a:lnTo>
                    <a:pt x="7619" y="68580"/>
                  </a:lnTo>
                  <a:lnTo>
                    <a:pt x="7619" y="66040"/>
                  </a:lnTo>
                  <a:close/>
                </a:path>
                <a:path w="7619" h="666750">
                  <a:moveTo>
                    <a:pt x="7619" y="68580"/>
                  </a:moveTo>
                  <a:lnTo>
                    <a:pt x="0" y="68580"/>
                  </a:lnTo>
                  <a:lnTo>
                    <a:pt x="0" y="72390"/>
                  </a:lnTo>
                  <a:lnTo>
                    <a:pt x="7619" y="72390"/>
                  </a:lnTo>
                  <a:lnTo>
                    <a:pt x="7619" y="68580"/>
                  </a:lnTo>
                  <a:close/>
                </a:path>
                <a:path w="7619" h="666750">
                  <a:moveTo>
                    <a:pt x="7619" y="72390"/>
                  </a:moveTo>
                  <a:lnTo>
                    <a:pt x="0" y="72390"/>
                  </a:lnTo>
                  <a:lnTo>
                    <a:pt x="0" y="78740"/>
                  </a:lnTo>
                  <a:lnTo>
                    <a:pt x="7619" y="78740"/>
                  </a:lnTo>
                  <a:lnTo>
                    <a:pt x="7619" y="72390"/>
                  </a:lnTo>
                  <a:close/>
                </a:path>
                <a:path w="7619" h="666750">
                  <a:moveTo>
                    <a:pt x="7619" y="78740"/>
                  </a:moveTo>
                  <a:lnTo>
                    <a:pt x="0" y="78740"/>
                  </a:lnTo>
                  <a:lnTo>
                    <a:pt x="0" y="81280"/>
                  </a:lnTo>
                  <a:lnTo>
                    <a:pt x="7619" y="81280"/>
                  </a:lnTo>
                  <a:lnTo>
                    <a:pt x="7619" y="78740"/>
                  </a:lnTo>
                  <a:close/>
                </a:path>
                <a:path w="7619" h="666750">
                  <a:moveTo>
                    <a:pt x="7619" y="81280"/>
                  </a:moveTo>
                  <a:lnTo>
                    <a:pt x="0" y="81280"/>
                  </a:lnTo>
                  <a:lnTo>
                    <a:pt x="0" y="85090"/>
                  </a:lnTo>
                  <a:lnTo>
                    <a:pt x="7619" y="85090"/>
                  </a:lnTo>
                  <a:lnTo>
                    <a:pt x="7619" y="81280"/>
                  </a:lnTo>
                  <a:close/>
                </a:path>
                <a:path w="7619" h="666750">
                  <a:moveTo>
                    <a:pt x="7619" y="85090"/>
                  </a:moveTo>
                  <a:lnTo>
                    <a:pt x="0" y="85090"/>
                  </a:lnTo>
                  <a:lnTo>
                    <a:pt x="0" y="87630"/>
                  </a:lnTo>
                  <a:lnTo>
                    <a:pt x="7619" y="87630"/>
                  </a:lnTo>
                  <a:lnTo>
                    <a:pt x="7619" y="85090"/>
                  </a:lnTo>
                  <a:close/>
                </a:path>
                <a:path w="7619" h="666750">
                  <a:moveTo>
                    <a:pt x="7619" y="87630"/>
                  </a:moveTo>
                  <a:lnTo>
                    <a:pt x="0" y="87630"/>
                  </a:lnTo>
                  <a:lnTo>
                    <a:pt x="0" y="91440"/>
                  </a:lnTo>
                  <a:lnTo>
                    <a:pt x="7619" y="91440"/>
                  </a:lnTo>
                  <a:lnTo>
                    <a:pt x="7619" y="87630"/>
                  </a:lnTo>
                  <a:close/>
                </a:path>
                <a:path w="7619" h="666750">
                  <a:moveTo>
                    <a:pt x="7619" y="91440"/>
                  </a:moveTo>
                  <a:lnTo>
                    <a:pt x="0" y="91440"/>
                  </a:lnTo>
                  <a:lnTo>
                    <a:pt x="0" y="93980"/>
                  </a:lnTo>
                  <a:lnTo>
                    <a:pt x="7619" y="93980"/>
                  </a:lnTo>
                  <a:lnTo>
                    <a:pt x="7619" y="91440"/>
                  </a:lnTo>
                  <a:close/>
                </a:path>
                <a:path w="7619" h="666750">
                  <a:moveTo>
                    <a:pt x="7619" y="93980"/>
                  </a:moveTo>
                  <a:lnTo>
                    <a:pt x="0" y="93980"/>
                  </a:lnTo>
                  <a:lnTo>
                    <a:pt x="0" y="97790"/>
                  </a:lnTo>
                  <a:lnTo>
                    <a:pt x="7619" y="97790"/>
                  </a:lnTo>
                  <a:lnTo>
                    <a:pt x="7619" y="93980"/>
                  </a:lnTo>
                  <a:close/>
                </a:path>
                <a:path w="7619" h="666750">
                  <a:moveTo>
                    <a:pt x="7619" y="97790"/>
                  </a:moveTo>
                  <a:lnTo>
                    <a:pt x="0" y="97790"/>
                  </a:lnTo>
                  <a:lnTo>
                    <a:pt x="0" y="100330"/>
                  </a:lnTo>
                  <a:lnTo>
                    <a:pt x="7619" y="100330"/>
                  </a:lnTo>
                  <a:lnTo>
                    <a:pt x="7619" y="97790"/>
                  </a:lnTo>
                  <a:close/>
                </a:path>
                <a:path w="7619" h="666750">
                  <a:moveTo>
                    <a:pt x="7619" y="100330"/>
                  </a:moveTo>
                  <a:lnTo>
                    <a:pt x="0" y="100330"/>
                  </a:lnTo>
                  <a:lnTo>
                    <a:pt x="0" y="104140"/>
                  </a:lnTo>
                  <a:lnTo>
                    <a:pt x="7619" y="104140"/>
                  </a:lnTo>
                  <a:lnTo>
                    <a:pt x="7619" y="100330"/>
                  </a:lnTo>
                  <a:close/>
                </a:path>
                <a:path w="7619" h="666750">
                  <a:moveTo>
                    <a:pt x="7619" y="104140"/>
                  </a:moveTo>
                  <a:lnTo>
                    <a:pt x="0" y="104140"/>
                  </a:lnTo>
                  <a:lnTo>
                    <a:pt x="0" y="106680"/>
                  </a:lnTo>
                  <a:lnTo>
                    <a:pt x="7619" y="106680"/>
                  </a:lnTo>
                  <a:lnTo>
                    <a:pt x="7619" y="104140"/>
                  </a:lnTo>
                  <a:close/>
                </a:path>
                <a:path w="7619" h="666750">
                  <a:moveTo>
                    <a:pt x="7619" y="106680"/>
                  </a:moveTo>
                  <a:lnTo>
                    <a:pt x="0" y="106680"/>
                  </a:lnTo>
                  <a:lnTo>
                    <a:pt x="0" y="110490"/>
                  </a:lnTo>
                  <a:lnTo>
                    <a:pt x="7619" y="110490"/>
                  </a:lnTo>
                  <a:lnTo>
                    <a:pt x="7619" y="106680"/>
                  </a:lnTo>
                  <a:close/>
                </a:path>
                <a:path w="7619" h="666750">
                  <a:moveTo>
                    <a:pt x="7619" y="110490"/>
                  </a:moveTo>
                  <a:lnTo>
                    <a:pt x="0" y="110490"/>
                  </a:lnTo>
                  <a:lnTo>
                    <a:pt x="0" y="113030"/>
                  </a:lnTo>
                  <a:lnTo>
                    <a:pt x="7619" y="113030"/>
                  </a:lnTo>
                  <a:lnTo>
                    <a:pt x="7619" y="110490"/>
                  </a:lnTo>
                  <a:close/>
                </a:path>
                <a:path w="7619" h="666750">
                  <a:moveTo>
                    <a:pt x="7619" y="113030"/>
                  </a:moveTo>
                  <a:lnTo>
                    <a:pt x="0" y="113030"/>
                  </a:lnTo>
                  <a:lnTo>
                    <a:pt x="0" y="119380"/>
                  </a:lnTo>
                  <a:lnTo>
                    <a:pt x="7619" y="119380"/>
                  </a:lnTo>
                  <a:lnTo>
                    <a:pt x="7619" y="113030"/>
                  </a:lnTo>
                  <a:close/>
                </a:path>
                <a:path w="7619" h="666750">
                  <a:moveTo>
                    <a:pt x="7619" y="119380"/>
                  </a:moveTo>
                  <a:lnTo>
                    <a:pt x="0" y="119380"/>
                  </a:lnTo>
                  <a:lnTo>
                    <a:pt x="0" y="123190"/>
                  </a:lnTo>
                  <a:lnTo>
                    <a:pt x="7619" y="123190"/>
                  </a:lnTo>
                  <a:lnTo>
                    <a:pt x="7619" y="119380"/>
                  </a:lnTo>
                  <a:close/>
                </a:path>
                <a:path w="7619" h="666750">
                  <a:moveTo>
                    <a:pt x="7619" y="123190"/>
                  </a:moveTo>
                  <a:lnTo>
                    <a:pt x="0" y="123190"/>
                  </a:lnTo>
                  <a:lnTo>
                    <a:pt x="0" y="125730"/>
                  </a:lnTo>
                  <a:lnTo>
                    <a:pt x="7619" y="125730"/>
                  </a:lnTo>
                  <a:lnTo>
                    <a:pt x="7619" y="123190"/>
                  </a:lnTo>
                  <a:close/>
                </a:path>
                <a:path w="7619" h="666750">
                  <a:moveTo>
                    <a:pt x="7619" y="125730"/>
                  </a:moveTo>
                  <a:lnTo>
                    <a:pt x="0" y="125730"/>
                  </a:lnTo>
                  <a:lnTo>
                    <a:pt x="0" y="129540"/>
                  </a:lnTo>
                  <a:lnTo>
                    <a:pt x="7619" y="129540"/>
                  </a:lnTo>
                  <a:lnTo>
                    <a:pt x="7619" y="125730"/>
                  </a:lnTo>
                  <a:close/>
                </a:path>
                <a:path w="7619" h="666750">
                  <a:moveTo>
                    <a:pt x="7619" y="129540"/>
                  </a:moveTo>
                  <a:lnTo>
                    <a:pt x="0" y="129540"/>
                  </a:lnTo>
                  <a:lnTo>
                    <a:pt x="0" y="132080"/>
                  </a:lnTo>
                  <a:lnTo>
                    <a:pt x="7619" y="132080"/>
                  </a:lnTo>
                  <a:lnTo>
                    <a:pt x="7619" y="129540"/>
                  </a:lnTo>
                  <a:close/>
                </a:path>
                <a:path w="7619" h="666750">
                  <a:moveTo>
                    <a:pt x="7619" y="132080"/>
                  </a:moveTo>
                  <a:lnTo>
                    <a:pt x="0" y="132080"/>
                  </a:lnTo>
                  <a:lnTo>
                    <a:pt x="0" y="138430"/>
                  </a:lnTo>
                  <a:lnTo>
                    <a:pt x="7619" y="138430"/>
                  </a:lnTo>
                  <a:lnTo>
                    <a:pt x="7619" y="132080"/>
                  </a:lnTo>
                  <a:close/>
                </a:path>
                <a:path w="7619" h="666750">
                  <a:moveTo>
                    <a:pt x="7619" y="138430"/>
                  </a:moveTo>
                  <a:lnTo>
                    <a:pt x="0" y="138430"/>
                  </a:lnTo>
                  <a:lnTo>
                    <a:pt x="0" y="142240"/>
                  </a:lnTo>
                  <a:lnTo>
                    <a:pt x="7619" y="142240"/>
                  </a:lnTo>
                  <a:lnTo>
                    <a:pt x="7619" y="138430"/>
                  </a:lnTo>
                  <a:close/>
                </a:path>
                <a:path w="7619" h="666750">
                  <a:moveTo>
                    <a:pt x="7619" y="142240"/>
                  </a:moveTo>
                  <a:lnTo>
                    <a:pt x="0" y="142240"/>
                  </a:lnTo>
                  <a:lnTo>
                    <a:pt x="0" y="151130"/>
                  </a:lnTo>
                  <a:lnTo>
                    <a:pt x="7619" y="151130"/>
                  </a:lnTo>
                  <a:lnTo>
                    <a:pt x="7619" y="142240"/>
                  </a:lnTo>
                  <a:close/>
                </a:path>
                <a:path w="7619" h="666750">
                  <a:moveTo>
                    <a:pt x="7619" y="151130"/>
                  </a:moveTo>
                  <a:lnTo>
                    <a:pt x="0" y="151130"/>
                  </a:lnTo>
                  <a:lnTo>
                    <a:pt x="0" y="154940"/>
                  </a:lnTo>
                  <a:lnTo>
                    <a:pt x="7619" y="154940"/>
                  </a:lnTo>
                  <a:lnTo>
                    <a:pt x="7619" y="151130"/>
                  </a:lnTo>
                  <a:close/>
                </a:path>
                <a:path w="7619" h="666750">
                  <a:moveTo>
                    <a:pt x="7619" y="154940"/>
                  </a:moveTo>
                  <a:lnTo>
                    <a:pt x="0" y="154940"/>
                  </a:lnTo>
                  <a:lnTo>
                    <a:pt x="0" y="157480"/>
                  </a:lnTo>
                  <a:lnTo>
                    <a:pt x="7619" y="157480"/>
                  </a:lnTo>
                  <a:lnTo>
                    <a:pt x="7619" y="154940"/>
                  </a:lnTo>
                  <a:close/>
                </a:path>
                <a:path w="7619" h="666750">
                  <a:moveTo>
                    <a:pt x="7619" y="157480"/>
                  </a:moveTo>
                  <a:lnTo>
                    <a:pt x="0" y="157480"/>
                  </a:lnTo>
                  <a:lnTo>
                    <a:pt x="0" y="161290"/>
                  </a:lnTo>
                  <a:lnTo>
                    <a:pt x="7619" y="161290"/>
                  </a:lnTo>
                  <a:lnTo>
                    <a:pt x="7619" y="157480"/>
                  </a:lnTo>
                  <a:close/>
                </a:path>
                <a:path w="7619" h="666750">
                  <a:moveTo>
                    <a:pt x="7619" y="161290"/>
                  </a:moveTo>
                  <a:lnTo>
                    <a:pt x="0" y="161290"/>
                  </a:lnTo>
                  <a:lnTo>
                    <a:pt x="0" y="163830"/>
                  </a:lnTo>
                  <a:lnTo>
                    <a:pt x="7619" y="163830"/>
                  </a:lnTo>
                  <a:lnTo>
                    <a:pt x="7619" y="161290"/>
                  </a:lnTo>
                  <a:close/>
                </a:path>
                <a:path w="7619" h="666750">
                  <a:moveTo>
                    <a:pt x="7619" y="163830"/>
                  </a:moveTo>
                  <a:lnTo>
                    <a:pt x="0" y="163830"/>
                  </a:lnTo>
                  <a:lnTo>
                    <a:pt x="0" y="167640"/>
                  </a:lnTo>
                  <a:lnTo>
                    <a:pt x="7619" y="167640"/>
                  </a:lnTo>
                  <a:lnTo>
                    <a:pt x="7619" y="163830"/>
                  </a:lnTo>
                  <a:close/>
                </a:path>
                <a:path w="7619" h="666750">
                  <a:moveTo>
                    <a:pt x="7619" y="167640"/>
                  </a:moveTo>
                  <a:lnTo>
                    <a:pt x="0" y="167640"/>
                  </a:lnTo>
                  <a:lnTo>
                    <a:pt x="0" y="170180"/>
                  </a:lnTo>
                  <a:lnTo>
                    <a:pt x="7619" y="170180"/>
                  </a:lnTo>
                  <a:lnTo>
                    <a:pt x="7619" y="167640"/>
                  </a:lnTo>
                  <a:close/>
                </a:path>
                <a:path w="7619" h="666750">
                  <a:moveTo>
                    <a:pt x="7619" y="170180"/>
                  </a:moveTo>
                  <a:lnTo>
                    <a:pt x="0" y="170180"/>
                  </a:lnTo>
                  <a:lnTo>
                    <a:pt x="0" y="173990"/>
                  </a:lnTo>
                  <a:lnTo>
                    <a:pt x="7619" y="173990"/>
                  </a:lnTo>
                  <a:lnTo>
                    <a:pt x="7619" y="170180"/>
                  </a:lnTo>
                  <a:close/>
                </a:path>
                <a:path w="7619" h="666750">
                  <a:moveTo>
                    <a:pt x="7619" y="173990"/>
                  </a:moveTo>
                  <a:lnTo>
                    <a:pt x="0" y="173990"/>
                  </a:lnTo>
                  <a:lnTo>
                    <a:pt x="0" y="176530"/>
                  </a:lnTo>
                  <a:lnTo>
                    <a:pt x="7619" y="176530"/>
                  </a:lnTo>
                  <a:lnTo>
                    <a:pt x="7619" y="173990"/>
                  </a:lnTo>
                  <a:close/>
                </a:path>
                <a:path w="7619" h="666750">
                  <a:moveTo>
                    <a:pt x="7619" y="176530"/>
                  </a:moveTo>
                  <a:lnTo>
                    <a:pt x="0" y="176530"/>
                  </a:lnTo>
                  <a:lnTo>
                    <a:pt x="0" y="180340"/>
                  </a:lnTo>
                  <a:lnTo>
                    <a:pt x="7619" y="180340"/>
                  </a:lnTo>
                  <a:lnTo>
                    <a:pt x="7619" y="176530"/>
                  </a:lnTo>
                  <a:close/>
                </a:path>
                <a:path w="7619" h="666750">
                  <a:moveTo>
                    <a:pt x="7619" y="180340"/>
                  </a:moveTo>
                  <a:lnTo>
                    <a:pt x="0" y="180340"/>
                  </a:lnTo>
                  <a:lnTo>
                    <a:pt x="0" y="182880"/>
                  </a:lnTo>
                  <a:lnTo>
                    <a:pt x="7619" y="182880"/>
                  </a:lnTo>
                  <a:lnTo>
                    <a:pt x="7619" y="180340"/>
                  </a:lnTo>
                  <a:close/>
                </a:path>
                <a:path w="7619" h="666750">
                  <a:moveTo>
                    <a:pt x="7619" y="182880"/>
                  </a:moveTo>
                  <a:lnTo>
                    <a:pt x="0" y="182880"/>
                  </a:lnTo>
                  <a:lnTo>
                    <a:pt x="0" y="186690"/>
                  </a:lnTo>
                  <a:lnTo>
                    <a:pt x="7619" y="186690"/>
                  </a:lnTo>
                  <a:lnTo>
                    <a:pt x="7619" y="182880"/>
                  </a:lnTo>
                  <a:close/>
                </a:path>
                <a:path w="7619" h="666750">
                  <a:moveTo>
                    <a:pt x="7619" y="186690"/>
                  </a:moveTo>
                  <a:lnTo>
                    <a:pt x="0" y="186690"/>
                  </a:lnTo>
                  <a:lnTo>
                    <a:pt x="0" y="189230"/>
                  </a:lnTo>
                  <a:lnTo>
                    <a:pt x="7619" y="189230"/>
                  </a:lnTo>
                  <a:lnTo>
                    <a:pt x="7619" y="186690"/>
                  </a:lnTo>
                  <a:close/>
                </a:path>
                <a:path w="7619" h="666750">
                  <a:moveTo>
                    <a:pt x="7619" y="189230"/>
                  </a:moveTo>
                  <a:lnTo>
                    <a:pt x="0" y="189230"/>
                  </a:lnTo>
                  <a:lnTo>
                    <a:pt x="0" y="193040"/>
                  </a:lnTo>
                  <a:lnTo>
                    <a:pt x="7619" y="193040"/>
                  </a:lnTo>
                  <a:lnTo>
                    <a:pt x="7619" y="189230"/>
                  </a:lnTo>
                  <a:close/>
                </a:path>
                <a:path w="7619" h="666750">
                  <a:moveTo>
                    <a:pt x="7619" y="193040"/>
                  </a:moveTo>
                  <a:lnTo>
                    <a:pt x="0" y="193040"/>
                  </a:lnTo>
                  <a:lnTo>
                    <a:pt x="0" y="195580"/>
                  </a:lnTo>
                  <a:lnTo>
                    <a:pt x="7619" y="195580"/>
                  </a:lnTo>
                  <a:lnTo>
                    <a:pt x="7619" y="193040"/>
                  </a:lnTo>
                  <a:close/>
                </a:path>
                <a:path w="7619" h="666750">
                  <a:moveTo>
                    <a:pt x="7619" y="195580"/>
                  </a:moveTo>
                  <a:lnTo>
                    <a:pt x="0" y="195580"/>
                  </a:lnTo>
                  <a:lnTo>
                    <a:pt x="0" y="199390"/>
                  </a:lnTo>
                  <a:lnTo>
                    <a:pt x="7619" y="199390"/>
                  </a:lnTo>
                  <a:lnTo>
                    <a:pt x="7619" y="195580"/>
                  </a:lnTo>
                  <a:close/>
                </a:path>
                <a:path w="7619" h="666750">
                  <a:moveTo>
                    <a:pt x="7619" y="199390"/>
                  </a:moveTo>
                  <a:lnTo>
                    <a:pt x="0" y="199390"/>
                  </a:lnTo>
                  <a:lnTo>
                    <a:pt x="0" y="201930"/>
                  </a:lnTo>
                  <a:lnTo>
                    <a:pt x="7619" y="201930"/>
                  </a:lnTo>
                  <a:lnTo>
                    <a:pt x="7619" y="199390"/>
                  </a:lnTo>
                  <a:close/>
                </a:path>
                <a:path w="7619" h="666750">
                  <a:moveTo>
                    <a:pt x="7619" y="201930"/>
                  </a:moveTo>
                  <a:lnTo>
                    <a:pt x="0" y="201930"/>
                  </a:lnTo>
                  <a:lnTo>
                    <a:pt x="0" y="205740"/>
                  </a:lnTo>
                  <a:lnTo>
                    <a:pt x="7619" y="205740"/>
                  </a:lnTo>
                  <a:lnTo>
                    <a:pt x="7619" y="201930"/>
                  </a:lnTo>
                  <a:close/>
                </a:path>
                <a:path w="7619" h="666750">
                  <a:moveTo>
                    <a:pt x="7619" y="205740"/>
                  </a:moveTo>
                  <a:lnTo>
                    <a:pt x="0" y="205740"/>
                  </a:lnTo>
                  <a:lnTo>
                    <a:pt x="0" y="208280"/>
                  </a:lnTo>
                  <a:lnTo>
                    <a:pt x="7619" y="208280"/>
                  </a:lnTo>
                  <a:lnTo>
                    <a:pt x="7619" y="205740"/>
                  </a:lnTo>
                  <a:close/>
                </a:path>
                <a:path w="7619" h="666750">
                  <a:moveTo>
                    <a:pt x="7619" y="208280"/>
                  </a:moveTo>
                  <a:lnTo>
                    <a:pt x="0" y="208280"/>
                  </a:lnTo>
                  <a:lnTo>
                    <a:pt x="0" y="259080"/>
                  </a:lnTo>
                  <a:lnTo>
                    <a:pt x="7619" y="259080"/>
                  </a:lnTo>
                  <a:lnTo>
                    <a:pt x="7619" y="208280"/>
                  </a:lnTo>
                  <a:close/>
                </a:path>
                <a:path w="7619" h="666750">
                  <a:moveTo>
                    <a:pt x="7619" y="259080"/>
                  </a:moveTo>
                  <a:lnTo>
                    <a:pt x="0" y="259080"/>
                  </a:lnTo>
                  <a:lnTo>
                    <a:pt x="0" y="406400"/>
                  </a:lnTo>
                  <a:lnTo>
                    <a:pt x="7619" y="406400"/>
                  </a:lnTo>
                  <a:lnTo>
                    <a:pt x="7619" y="259080"/>
                  </a:lnTo>
                  <a:close/>
                </a:path>
                <a:path w="7619" h="666750">
                  <a:moveTo>
                    <a:pt x="7619" y="406400"/>
                  </a:moveTo>
                  <a:lnTo>
                    <a:pt x="0" y="406400"/>
                  </a:lnTo>
                  <a:lnTo>
                    <a:pt x="0" y="411480"/>
                  </a:lnTo>
                  <a:lnTo>
                    <a:pt x="7619" y="411480"/>
                  </a:lnTo>
                  <a:lnTo>
                    <a:pt x="7619" y="406400"/>
                  </a:lnTo>
                  <a:close/>
                </a:path>
                <a:path w="7619" h="666750">
                  <a:moveTo>
                    <a:pt x="7619" y="664210"/>
                  </a:moveTo>
                  <a:lnTo>
                    <a:pt x="5079" y="664210"/>
                  </a:lnTo>
                  <a:lnTo>
                    <a:pt x="5079" y="666750"/>
                  </a:lnTo>
                  <a:lnTo>
                    <a:pt x="7619" y="666750"/>
                  </a:lnTo>
                  <a:lnTo>
                    <a:pt x="7619" y="664210"/>
                  </a:lnTo>
                  <a:close/>
                </a:path>
                <a:path w="7619" h="666750">
                  <a:moveTo>
                    <a:pt x="7619" y="660400"/>
                  </a:moveTo>
                  <a:lnTo>
                    <a:pt x="0" y="660400"/>
                  </a:lnTo>
                  <a:lnTo>
                    <a:pt x="0" y="664210"/>
                  </a:lnTo>
                  <a:lnTo>
                    <a:pt x="2539" y="664210"/>
                  </a:lnTo>
                  <a:lnTo>
                    <a:pt x="2539" y="662940"/>
                  </a:lnTo>
                  <a:lnTo>
                    <a:pt x="7619" y="662940"/>
                  </a:lnTo>
                  <a:lnTo>
                    <a:pt x="7619" y="660400"/>
                  </a:lnTo>
                  <a:close/>
                </a:path>
                <a:path w="7619" h="666750">
                  <a:moveTo>
                    <a:pt x="7619" y="657860"/>
                  </a:moveTo>
                  <a:lnTo>
                    <a:pt x="0" y="657860"/>
                  </a:lnTo>
                  <a:lnTo>
                    <a:pt x="0" y="659130"/>
                  </a:lnTo>
                  <a:lnTo>
                    <a:pt x="7619" y="659130"/>
                  </a:lnTo>
                  <a:lnTo>
                    <a:pt x="7619" y="657860"/>
                  </a:lnTo>
                  <a:close/>
                </a:path>
                <a:path w="7619" h="666750">
                  <a:moveTo>
                    <a:pt x="7619" y="654050"/>
                  </a:moveTo>
                  <a:lnTo>
                    <a:pt x="0" y="654050"/>
                  </a:lnTo>
                  <a:lnTo>
                    <a:pt x="0" y="656590"/>
                  </a:lnTo>
                  <a:lnTo>
                    <a:pt x="7619" y="656590"/>
                  </a:lnTo>
                  <a:lnTo>
                    <a:pt x="7619" y="654050"/>
                  </a:lnTo>
                  <a:close/>
                </a:path>
                <a:path w="7619" h="666750">
                  <a:moveTo>
                    <a:pt x="7619" y="651510"/>
                  </a:moveTo>
                  <a:lnTo>
                    <a:pt x="0" y="651510"/>
                  </a:lnTo>
                  <a:lnTo>
                    <a:pt x="0" y="652780"/>
                  </a:lnTo>
                  <a:lnTo>
                    <a:pt x="7619" y="652780"/>
                  </a:lnTo>
                  <a:lnTo>
                    <a:pt x="7619" y="651510"/>
                  </a:lnTo>
                  <a:close/>
                </a:path>
                <a:path w="7619" h="666750">
                  <a:moveTo>
                    <a:pt x="7619" y="647700"/>
                  </a:moveTo>
                  <a:lnTo>
                    <a:pt x="0" y="647700"/>
                  </a:lnTo>
                  <a:lnTo>
                    <a:pt x="0" y="650240"/>
                  </a:lnTo>
                  <a:lnTo>
                    <a:pt x="7619" y="650240"/>
                  </a:lnTo>
                  <a:lnTo>
                    <a:pt x="7619" y="647700"/>
                  </a:lnTo>
                  <a:close/>
                </a:path>
                <a:path w="7619" h="666750">
                  <a:moveTo>
                    <a:pt x="7619" y="645160"/>
                  </a:moveTo>
                  <a:lnTo>
                    <a:pt x="0" y="645160"/>
                  </a:lnTo>
                  <a:lnTo>
                    <a:pt x="0" y="646430"/>
                  </a:lnTo>
                  <a:lnTo>
                    <a:pt x="7619" y="646430"/>
                  </a:lnTo>
                  <a:lnTo>
                    <a:pt x="7619" y="645160"/>
                  </a:lnTo>
                  <a:close/>
                </a:path>
                <a:path w="7619" h="666750">
                  <a:moveTo>
                    <a:pt x="7619" y="641350"/>
                  </a:moveTo>
                  <a:lnTo>
                    <a:pt x="0" y="641350"/>
                  </a:lnTo>
                  <a:lnTo>
                    <a:pt x="0" y="643890"/>
                  </a:lnTo>
                  <a:lnTo>
                    <a:pt x="7619" y="643890"/>
                  </a:lnTo>
                  <a:lnTo>
                    <a:pt x="7619" y="641350"/>
                  </a:lnTo>
                  <a:close/>
                </a:path>
                <a:path w="7619" h="666750">
                  <a:moveTo>
                    <a:pt x="7619" y="638810"/>
                  </a:moveTo>
                  <a:lnTo>
                    <a:pt x="0" y="638810"/>
                  </a:lnTo>
                  <a:lnTo>
                    <a:pt x="0" y="640080"/>
                  </a:lnTo>
                  <a:lnTo>
                    <a:pt x="7619" y="640080"/>
                  </a:lnTo>
                  <a:lnTo>
                    <a:pt x="7619" y="638810"/>
                  </a:lnTo>
                  <a:close/>
                </a:path>
                <a:path w="7619" h="666750">
                  <a:moveTo>
                    <a:pt x="7619" y="635000"/>
                  </a:moveTo>
                  <a:lnTo>
                    <a:pt x="0" y="635000"/>
                  </a:lnTo>
                  <a:lnTo>
                    <a:pt x="0" y="637540"/>
                  </a:lnTo>
                  <a:lnTo>
                    <a:pt x="7619" y="637540"/>
                  </a:lnTo>
                  <a:lnTo>
                    <a:pt x="7619" y="635000"/>
                  </a:lnTo>
                  <a:close/>
                </a:path>
                <a:path w="7619" h="666750">
                  <a:moveTo>
                    <a:pt x="7619" y="632460"/>
                  </a:moveTo>
                  <a:lnTo>
                    <a:pt x="0" y="632460"/>
                  </a:lnTo>
                  <a:lnTo>
                    <a:pt x="0" y="633730"/>
                  </a:lnTo>
                  <a:lnTo>
                    <a:pt x="7619" y="633730"/>
                  </a:lnTo>
                  <a:lnTo>
                    <a:pt x="7619" y="632460"/>
                  </a:lnTo>
                  <a:close/>
                </a:path>
                <a:path w="7619" h="666750">
                  <a:moveTo>
                    <a:pt x="7619" y="627380"/>
                  </a:moveTo>
                  <a:lnTo>
                    <a:pt x="0" y="627380"/>
                  </a:lnTo>
                  <a:lnTo>
                    <a:pt x="0" y="631190"/>
                  </a:lnTo>
                  <a:lnTo>
                    <a:pt x="7619" y="631190"/>
                  </a:lnTo>
                  <a:lnTo>
                    <a:pt x="7619" y="627380"/>
                  </a:lnTo>
                  <a:close/>
                </a:path>
                <a:path w="7619" h="666750">
                  <a:moveTo>
                    <a:pt x="7619" y="621030"/>
                  </a:moveTo>
                  <a:lnTo>
                    <a:pt x="0" y="621030"/>
                  </a:lnTo>
                  <a:lnTo>
                    <a:pt x="0" y="626110"/>
                  </a:lnTo>
                  <a:lnTo>
                    <a:pt x="7619" y="626110"/>
                  </a:lnTo>
                  <a:lnTo>
                    <a:pt x="7619" y="621030"/>
                  </a:lnTo>
                  <a:close/>
                </a:path>
                <a:path w="7619" h="666750">
                  <a:moveTo>
                    <a:pt x="7619" y="614680"/>
                  </a:moveTo>
                  <a:lnTo>
                    <a:pt x="0" y="614680"/>
                  </a:lnTo>
                  <a:lnTo>
                    <a:pt x="0" y="619760"/>
                  </a:lnTo>
                  <a:lnTo>
                    <a:pt x="7619" y="619760"/>
                  </a:lnTo>
                  <a:lnTo>
                    <a:pt x="7619" y="614680"/>
                  </a:lnTo>
                  <a:close/>
                </a:path>
                <a:path w="7619" h="666750">
                  <a:moveTo>
                    <a:pt x="7619" y="608330"/>
                  </a:moveTo>
                  <a:lnTo>
                    <a:pt x="0" y="608330"/>
                  </a:lnTo>
                  <a:lnTo>
                    <a:pt x="0" y="613410"/>
                  </a:lnTo>
                  <a:lnTo>
                    <a:pt x="7619" y="613410"/>
                  </a:lnTo>
                  <a:lnTo>
                    <a:pt x="7619" y="608330"/>
                  </a:lnTo>
                  <a:close/>
                </a:path>
                <a:path w="7619" h="666750">
                  <a:moveTo>
                    <a:pt x="7619" y="601980"/>
                  </a:moveTo>
                  <a:lnTo>
                    <a:pt x="0" y="601980"/>
                  </a:lnTo>
                  <a:lnTo>
                    <a:pt x="0" y="607060"/>
                  </a:lnTo>
                  <a:lnTo>
                    <a:pt x="7619" y="607060"/>
                  </a:lnTo>
                  <a:lnTo>
                    <a:pt x="7619" y="601980"/>
                  </a:lnTo>
                  <a:close/>
                </a:path>
                <a:path w="7619" h="666750">
                  <a:moveTo>
                    <a:pt x="7619" y="595630"/>
                  </a:moveTo>
                  <a:lnTo>
                    <a:pt x="0" y="595630"/>
                  </a:lnTo>
                  <a:lnTo>
                    <a:pt x="0" y="600710"/>
                  </a:lnTo>
                  <a:lnTo>
                    <a:pt x="7619" y="600710"/>
                  </a:lnTo>
                  <a:lnTo>
                    <a:pt x="7619" y="595630"/>
                  </a:lnTo>
                  <a:close/>
                </a:path>
                <a:path w="7619" h="666750">
                  <a:moveTo>
                    <a:pt x="7619" y="589280"/>
                  </a:moveTo>
                  <a:lnTo>
                    <a:pt x="0" y="589280"/>
                  </a:lnTo>
                  <a:lnTo>
                    <a:pt x="0" y="594360"/>
                  </a:lnTo>
                  <a:lnTo>
                    <a:pt x="7619" y="594360"/>
                  </a:lnTo>
                  <a:lnTo>
                    <a:pt x="7619" y="589280"/>
                  </a:lnTo>
                  <a:close/>
                </a:path>
                <a:path w="7619" h="666750">
                  <a:moveTo>
                    <a:pt x="7619" y="582930"/>
                  </a:moveTo>
                  <a:lnTo>
                    <a:pt x="0" y="582930"/>
                  </a:lnTo>
                  <a:lnTo>
                    <a:pt x="0" y="588010"/>
                  </a:lnTo>
                  <a:lnTo>
                    <a:pt x="7619" y="588010"/>
                  </a:lnTo>
                  <a:lnTo>
                    <a:pt x="7619" y="582930"/>
                  </a:lnTo>
                  <a:close/>
                </a:path>
                <a:path w="7619" h="666750">
                  <a:moveTo>
                    <a:pt x="7619" y="576580"/>
                  </a:moveTo>
                  <a:lnTo>
                    <a:pt x="0" y="576580"/>
                  </a:lnTo>
                  <a:lnTo>
                    <a:pt x="0" y="581660"/>
                  </a:lnTo>
                  <a:lnTo>
                    <a:pt x="7619" y="581660"/>
                  </a:lnTo>
                  <a:lnTo>
                    <a:pt x="7619" y="576580"/>
                  </a:lnTo>
                  <a:close/>
                </a:path>
                <a:path w="7619" h="666750">
                  <a:moveTo>
                    <a:pt x="7619" y="570230"/>
                  </a:moveTo>
                  <a:lnTo>
                    <a:pt x="0" y="570230"/>
                  </a:lnTo>
                  <a:lnTo>
                    <a:pt x="0" y="575310"/>
                  </a:lnTo>
                  <a:lnTo>
                    <a:pt x="7619" y="575310"/>
                  </a:lnTo>
                  <a:lnTo>
                    <a:pt x="7619" y="570230"/>
                  </a:lnTo>
                  <a:close/>
                </a:path>
                <a:path w="7619" h="666750">
                  <a:moveTo>
                    <a:pt x="7619" y="563880"/>
                  </a:moveTo>
                  <a:lnTo>
                    <a:pt x="0" y="563880"/>
                  </a:lnTo>
                  <a:lnTo>
                    <a:pt x="0" y="568960"/>
                  </a:lnTo>
                  <a:lnTo>
                    <a:pt x="7619" y="568960"/>
                  </a:lnTo>
                  <a:lnTo>
                    <a:pt x="7619" y="563880"/>
                  </a:lnTo>
                  <a:close/>
                </a:path>
                <a:path w="7619" h="666750">
                  <a:moveTo>
                    <a:pt x="7619" y="557530"/>
                  </a:moveTo>
                  <a:lnTo>
                    <a:pt x="0" y="557530"/>
                  </a:lnTo>
                  <a:lnTo>
                    <a:pt x="0" y="562610"/>
                  </a:lnTo>
                  <a:lnTo>
                    <a:pt x="7619" y="562610"/>
                  </a:lnTo>
                  <a:lnTo>
                    <a:pt x="7619" y="557530"/>
                  </a:lnTo>
                  <a:close/>
                </a:path>
                <a:path w="7619" h="666750">
                  <a:moveTo>
                    <a:pt x="7619" y="551180"/>
                  </a:moveTo>
                  <a:lnTo>
                    <a:pt x="0" y="551180"/>
                  </a:lnTo>
                  <a:lnTo>
                    <a:pt x="0" y="556260"/>
                  </a:lnTo>
                  <a:lnTo>
                    <a:pt x="7619" y="556260"/>
                  </a:lnTo>
                  <a:lnTo>
                    <a:pt x="7619" y="551180"/>
                  </a:lnTo>
                  <a:close/>
                </a:path>
                <a:path w="7619" h="666750">
                  <a:moveTo>
                    <a:pt x="7619" y="543560"/>
                  </a:moveTo>
                  <a:lnTo>
                    <a:pt x="0" y="543560"/>
                  </a:lnTo>
                  <a:lnTo>
                    <a:pt x="0" y="549910"/>
                  </a:lnTo>
                  <a:lnTo>
                    <a:pt x="7619" y="549910"/>
                  </a:lnTo>
                  <a:lnTo>
                    <a:pt x="7619" y="543560"/>
                  </a:lnTo>
                  <a:close/>
                </a:path>
                <a:path w="7619" h="666750">
                  <a:moveTo>
                    <a:pt x="7619" y="538480"/>
                  </a:moveTo>
                  <a:lnTo>
                    <a:pt x="0" y="538480"/>
                  </a:lnTo>
                  <a:lnTo>
                    <a:pt x="0" y="542290"/>
                  </a:lnTo>
                  <a:lnTo>
                    <a:pt x="7619" y="542290"/>
                  </a:lnTo>
                  <a:lnTo>
                    <a:pt x="7619" y="538480"/>
                  </a:lnTo>
                  <a:close/>
                </a:path>
                <a:path w="7619" h="666750">
                  <a:moveTo>
                    <a:pt x="7619" y="532130"/>
                  </a:moveTo>
                  <a:lnTo>
                    <a:pt x="0" y="532130"/>
                  </a:lnTo>
                  <a:lnTo>
                    <a:pt x="0" y="537210"/>
                  </a:lnTo>
                  <a:lnTo>
                    <a:pt x="7619" y="537210"/>
                  </a:lnTo>
                  <a:lnTo>
                    <a:pt x="7619" y="532130"/>
                  </a:lnTo>
                  <a:close/>
                </a:path>
                <a:path w="7619" h="666750">
                  <a:moveTo>
                    <a:pt x="7619" y="524510"/>
                  </a:moveTo>
                  <a:lnTo>
                    <a:pt x="0" y="524510"/>
                  </a:lnTo>
                  <a:lnTo>
                    <a:pt x="0" y="530860"/>
                  </a:lnTo>
                  <a:lnTo>
                    <a:pt x="7619" y="530860"/>
                  </a:lnTo>
                  <a:lnTo>
                    <a:pt x="7619" y="524510"/>
                  </a:lnTo>
                  <a:close/>
                </a:path>
                <a:path w="7619" h="666750">
                  <a:moveTo>
                    <a:pt x="7619" y="519430"/>
                  </a:moveTo>
                  <a:lnTo>
                    <a:pt x="0" y="519430"/>
                  </a:lnTo>
                  <a:lnTo>
                    <a:pt x="0" y="523240"/>
                  </a:lnTo>
                  <a:lnTo>
                    <a:pt x="7619" y="523240"/>
                  </a:lnTo>
                  <a:lnTo>
                    <a:pt x="7619" y="519430"/>
                  </a:lnTo>
                  <a:close/>
                </a:path>
                <a:path w="7619" h="666750">
                  <a:moveTo>
                    <a:pt x="7619" y="513080"/>
                  </a:moveTo>
                  <a:lnTo>
                    <a:pt x="0" y="513080"/>
                  </a:lnTo>
                  <a:lnTo>
                    <a:pt x="0" y="518160"/>
                  </a:lnTo>
                  <a:lnTo>
                    <a:pt x="7619" y="518160"/>
                  </a:lnTo>
                  <a:lnTo>
                    <a:pt x="7619" y="513080"/>
                  </a:lnTo>
                  <a:close/>
                </a:path>
                <a:path w="7619" h="666750">
                  <a:moveTo>
                    <a:pt x="7619" y="506730"/>
                  </a:moveTo>
                  <a:lnTo>
                    <a:pt x="0" y="506730"/>
                  </a:lnTo>
                  <a:lnTo>
                    <a:pt x="0" y="511810"/>
                  </a:lnTo>
                  <a:lnTo>
                    <a:pt x="7619" y="511810"/>
                  </a:lnTo>
                  <a:lnTo>
                    <a:pt x="7619" y="506730"/>
                  </a:lnTo>
                  <a:close/>
                </a:path>
                <a:path w="7619" h="666750">
                  <a:moveTo>
                    <a:pt x="7619" y="500380"/>
                  </a:moveTo>
                  <a:lnTo>
                    <a:pt x="0" y="500380"/>
                  </a:lnTo>
                  <a:lnTo>
                    <a:pt x="0" y="505460"/>
                  </a:lnTo>
                  <a:lnTo>
                    <a:pt x="7619" y="505460"/>
                  </a:lnTo>
                  <a:lnTo>
                    <a:pt x="7619" y="500380"/>
                  </a:lnTo>
                  <a:close/>
                </a:path>
                <a:path w="7619" h="666750">
                  <a:moveTo>
                    <a:pt x="7619" y="494030"/>
                  </a:moveTo>
                  <a:lnTo>
                    <a:pt x="0" y="494030"/>
                  </a:lnTo>
                  <a:lnTo>
                    <a:pt x="0" y="499110"/>
                  </a:lnTo>
                  <a:lnTo>
                    <a:pt x="7619" y="499110"/>
                  </a:lnTo>
                  <a:lnTo>
                    <a:pt x="7619" y="494030"/>
                  </a:lnTo>
                  <a:close/>
                </a:path>
                <a:path w="7619" h="666750">
                  <a:moveTo>
                    <a:pt x="7619" y="487680"/>
                  </a:moveTo>
                  <a:lnTo>
                    <a:pt x="0" y="487680"/>
                  </a:lnTo>
                  <a:lnTo>
                    <a:pt x="0" y="492760"/>
                  </a:lnTo>
                  <a:lnTo>
                    <a:pt x="7619" y="492760"/>
                  </a:lnTo>
                  <a:lnTo>
                    <a:pt x="7619" y="487680"/>
                  </a:lnTo>
                  <a:close/>
                </a:path>
                <a:path w="7619" h="666750">
                  <a:moveTo>
                    <a:pt x="7619" y="481330"/>
                  </a:moveTo>
                  <a:lnTo>
                    <a:pt x="0" y="481330"/>
                  </a:lnTo>
                  <a:lnTo>
                    <a:pt x="0" y="486410"/>
                  </a:lnTo>
                  <a:lnTo>
                    <a:pt x="7619" y="486410"/>
                  </a:lnTo>
                  <a:lnTo>
                    <a:pt x="7619" y="481330"/>
                  </a:lnTo>
                  <a:close/>
                </a:path>
                <a:path w="7619" h="666750">
                  <a:moveTo>
                    <a:pt x="7619" y="474980"/>
                  </a:moveTo>
                  <a:lnTo>
                    <a:pt x="0" y="474980"/>
                  </a:lnTo>
                  <a:lnTo>
                    <a:pt x="0" y="480060"/>
                  </a:lnTo>
                  <a:lnTo>
                    <a:pt x="7619" y="480060"/>
                  </a:lnTo>
                  <a:lnTo>
                    <a:pt x="7619" y="474980"/>
                  </a:lnTo>
                  <a:close/>
                </a:path>
                <a:path w="7619" h="666750">
                  <a:moveTo>
                    <a:pt x="7619" y="468630"/>
                  </a:moveTo>
                  <a:lnTo>
                    <a:pt x="0" y="468630"/>
                  </a:lnTo>
                  <a:lnTo>
                    <a:pt x="0" y="473710"/>
                  </a:lnTo>
                  <a:lnTo>
                    <a:pt x="7619" y="473710"/>
                  </a:lnTo>
                  <a:lnTo>
                    <a:pt x="7619" y="468630"/>
                  </a:lnTo>
                  <a:close/>
                </a:path>
                <a:path w="7619" h="666750">
                  <a:moveTo>
                    <a:pt x="7619" y="462280"/>
                  </a:moveTo>
                  <a:lnTo>
                    <a:pt x="0" y="462280"/>
                  </a:lnTo>
                  <a:lnTo>
                    <a:pt x="0" y="467360"/>
                  </a:lnTo>
                  <a:lnTo>
                    <a:pt x="7619" y="467360"/>
                  </a:lnTo>
                  <a:lnTo>
                    <a:pt x="7619" y="462280"/>
                  </a:lnTo>
                  <a:close/>
                </a:path>
                <a:path w="7619" h="666750">
                  <a:moveTo>
                    <a:pt x="7619" y="455930"/>
                  </a:moveTo>
                  <a:lnTo>
                    <a:pt x="0" y="455930"/>
                  </a:lnTo>
                  <a:lnTo>
                    <a:pt x="0" y="461010"/>
                  </a:lnTo>
                  <a:lnTo>
                    <a:pt x="7619" y="461010"/>
                  </a:lnTo>
                  <a:lnTo>
                    <a:pt x="7619" y="455930"/>
                  </a:lnTo>
                  <a:close/>
                </a:path>
                <a:path w="7619" h="666750">
                  <a:moveTo>
                    <a:pt x="7619" y="449580"/>
                  </a:moveTo>
                  <a:lnTo>
                    <a:pt x="0" y="449580"/>
                  </a:lnTo>
                  <a:lnTo>
                    <a:pt x="0" y="454660"/>
                  </a:lnTo>
                  <a:lnTo>
                    <a:pt x="7619" y="454660"/>
                  </a:lnTo>
                  <a:lnTo>
                    <a:pt x="7619" y="449580"/>
                  </a:lnTo>
                  <a:close/>
                </a:path>
                <a:path w="7619" h="666750">
                  <a:moveTo>
                    <a:pt x="7619" y="443230"/>
                  </a:moveTo>
                  <a:lnTo>
                    <a:pt x="0" y="443230"/>
                  </a:lnTo>
                  <a:lnTo>
                    <a:pt x="0" y="448310"/>
                  </a:lnTo>
                  <a:lnTo>
                    <a:pt x="7619" y="448310"/>
                  </a:lnTo>
                  <a:lnTo>
                    <a:pt x="7619" y="443230"/>
                  </a:lnTo>
                  <a:close/>
                </a:path>
                <a:path w="7619" h="666750">
                  <a:moveTo>
                    <a:pt x="7619" y="424180"/>
                  </a:moveTo>
                  <a:lnTo>
                    <a:pt x="0" y="424180"/>
                  </a:lnTo>
                  <a:lnTo>
                    <a:pt x="0" y="441960"/>
                  </a:lnTo>
                  <a:lnTo>
                    <a:pt x="7619" y="441960"/>
                  </a:lnTo>
                  <a:lnTo>
                    <a:pt x="7619" y="424180"/>
                  </a:lnTo>
                  <a:close/>
                </a:path>
                <a:path w="7619" h="666750">
                  <a:moveTo>
                    <a:pt x="7619" y="417830"/>
                  </a:moveTo>
                  <a:lnTo>
                    <a:pt x="0" y="417830"/>
                  </a:lnTo>
                  <a:lnTo>
                    <a:pt x="0" y="422910"/>
                  </a:lnTo>
                  <a:lnTo>
                    <a:pt x="7619" y="422910"/>
                  </a:lnTo>
                  <a:lnTo>
                    <a:pt x="7619" y="417830"/>
                  </a:lnTo>
                  <a:close/>
                </a:path>
                <a:path w="7619" h="666750">
                  <a:moveTo>
                    <a:pt x="7619" y="412750"/>
                  </a:moveTo>
                  <a:lnTo>
                    <a:pt x="0" y="412750"/>
                  </a:lnTo>
                  <a:lnTo>
                    <a:pt x="0" y="416560"/>
                  </a:lnTo>
                  <a:lnTo>
                    <a:pt x="7619" y="416560"/>
                  </a:lnTo>
                  <a:lnTo>
                    <a:pt x="7619" y="412750"/>
                  </a:lnTo>
                  <a:close/>
                </a:path>
              </a:pathLst>
            </a:custGeom>
            <a:solidFill>
              <a:srgbClr val="2A00F8"/>
            </a:solidFill>
          </p:spPr>
          <p:txBody>
            <a:bodyPr bIns="0" lIns="0" rIns="0" rtlCol="0" tIns="0" wrap="square"/>
            <a:p/>
          </p:txBody>
        </p:sp>
        <p:sp>
          <p:nvSpPr>
            <p:cNvPr id="1050514" name="object 1822"/>
            <p:cNvSpPr/>
            <p:nvPr/>
          </p:nvSpPr>
          <p:spPr>
            <a:xfrm>
              <a:off x="2453639" y="5825490"/>
              <a:ext cx="7620" cy="660400"/>
            </a:xfrm>
            <a:custGeom>
              <a:avLst/>
              <a:ahLst/>
              <a:rect l="l" t="t" r="r" b="b"/>
              <a:pathLst>
                <a:path w="7619" h="660400">
                  <a:moveTo>
                    <a:pt x="7620" y="0"/>
                  </a:moveTo>
                  <a:lnTo>
                    <a:pt x="3810" y="0"/>
                  </a:lnTo>
                  <a:lnTo>
                    <a:pt x="3810" y="1270"/>
                  </a:lnTo>
                  <a:lnTo>
                    <a:pt x="7620" y="1270"/>
                  </a:lnTo>
                  <a:lnTo>
                    <a:pt x="7620" y="0"/>
                  </a:lnTo>
                  <a:close/>
                </a:path>
                <a:path w="7619" h="660400">
                  <a:moveTo>
                    <a:pt x="7620" y="1270"/>
                  </a:moveTo>
                  <a:lnTo>
                    <a:pt x="1270" y="1270"/>
                  </a:lnTo>
                  <a:lnTo>
                    <a:pt x="1270" y="2540"/>
                  </a:lnTo>
                  <a:lnTo>
                    <a:pt x="0" y="2540"/>
                  </a:lnTo>
                  <a:lnTo>
                    <a:pt x="0" y="11430"/>
                  </a:lnTo>
                  <a:lnTo>
                    <a:pt x="7620" y="11430"/>
                  </a:lnTo>
                  <a:lnTo>
                    <a:pt x="7620" y="1270"/>
                  </a:lnTo>
                  <a:close/>
                </a:path>
                <a:path w="7619" h="660400">
                  <a:moveTo>
                    <a:pt x="7620" y="11430"/>
                  </a:moveTo>
                  <a:lnTo>
                    <a:pt x="0" y="11430"/>
                  </a:lnTo>
                  <a:lnTo>
                    <a:pt x="0" y="13970"/>
                  </a:lnTo>
                  <a:lnTo>
                    <a:pt x="7620" y="13970"/>
                  </a:lnTo>
                  <a:lnTo>
                    <a:pt x="7620" y="11430"/>
                  </a:lnTo>
                  <a:close/>
                </a:path>
                <a:path w="7619" h="660400">
                  <a:moveTo>
                    <a:pt x="7620" y="13970"/>
                  </a:moveTo>
                  <a:lnTo>
                    <a:pt x="0" y="13970"/>
                  </a:lnTo>
                  <a:lnTo>
                    <a:pt x="0" y="17780"/>
                  </a:lnTo>
                  <a:lnTo>
                    <a:pt x="7620" y="17780"/>
                  </a:lnTo>
                  <a:lnTo>
                    <a:pt x="7620" y="13970"/>
                  </a:lnTo>
                  <a:close/>
                </a:path>
                <a:path w="7619" h="660400">
                  <a:moveTo>
                    <a:pt x="7620" y="17780"/>
                  </a:moveTo>
                  <a:lnTo>
                    <a:pt x="0" y="17780"/>
                  </a:lnTo>
                  <a:lnTo>
                    <a:pt x="0" y="20320"/>
                  </a:lnTo>
                  <a:lnTo>
                    <a:pt x="7620" y="20320"/>
                  </a:lnTo>
                  <a:lnTo>
                    <a:pt x="7620" y="17780"/>
                  </a:lnTo>
                  <a:close/>
                </a:path>
                <a:path w="7619" h="660400">
                  <a:moveTo>
                    <a:pt x="7620" y="20320"/>
                  </a:moveTo>
                  <a:lnTo>
                    <a:pt x="0" y="20320"/>
                  </a:lnTo>
                  <a:lnTo>
                    <a:pt x="0" y="24130"/>
                  </a:lnTo>
                  <a:lnTo>
                    <a:pt x="7620" y="24130"/>
                  </a:lnTo>
                  <a:lnTo>
                    <a:pt x="7620" y="20320"/>
                  </a:lnTo>
                  <a:close/>
                </a:path>
                <a:path w="7619" h="660400">
                  <a:moveTo>
                    <a:pt x="7620" y="24130"/>
                  </a:moveTo>
                  <a:lnTo>
                    <a:pt x="0" y="24130"/>
                  </a:lnTo>
                  <a:lnTo>
                    <a:pt x="0" y="26670"/>
                  </a:lnTo>
                  <a:lnTo>
                    <a:pt x="7620" y="26670"/>
                  </a:lnTo>
                  <a:lnTo>
                    <a:pt x="7620" y="24130"/>
                  </a:lnTo>
                  <a:close/>
                </a:path>
                <a:path w="7619" h="660400">
                  <a:moveTo>
                    <a:pt x="7620" y="26670"/>
                  </a:moveTo>
                  <a:lnTo>
                    <a:pt x="0" y="26670"/>
                  </a:lnTo>
                  <a:lnTo>
                    <a:pt x="0" y="30480"/>
                  </a:lnTo>
                  <a:lnTo>
                    <a:pt x="7620" y="30480"/>
                  </a:lnTo>
                  <a:lnTo>
                    <a:pt x="7620" y="26670"/>
                  </a:lnTo>
                  <a:close/>
                </a:path>
                <a:path w="7619" h="660400">
                  <a:moveTo>
                    <a:pt x="7620" y="30480"/>
                  </a:moveTo>
                  <a:lnTo>
                    <a:pt x="0" y="30480"/>
                  </a:lnTo>
                  <a:lnTo>
                    <a:pt x="0" y="33020"/>
                  </a:lnTo>
                  <a:lnTo>
                    <a:pt x="7620" y="33020"/>
                  </a:lnTo>
                  <a:lnTo>
                    <a:pt x="7620" y="30480"/>
                  </a:lnTo>
                  <a:close/>
                </a:path>
                <a:path w="7619" h="660400">
                  <a:moveTo>
                    <a:pt x="7620" y="33020"/>
                  </a:moveTo>
                  <a:lnTo>
                    <a:pt x="0" y="33020"/>
                  </a:lnTo>
                  <a:lnTo>
                    <a:pt x="0" y="39370"/>
                  </a:lnTo>
                  <a:lnTo>
                    <a:pt x="7620" y="39370"/>
                  </a:lnTo>
                  <a:lnTo>
                    <a:pt x="7620" y="33020"/>
                  </a:lnTo>
                  <a:close/>
                </a:path>
                <a:path w="7619" h="660400">
                  <a:moveTo>
                    <a:pt x="7620" y="39370"/>
                  </a:moveTo>
                  <a:lnTo>
                    <a:pt x="0" y="39370"/>
                  </a:lnTo>
                  <a:lnTo>
                    <a:pt x="0" y="43180"/>
                  </a:lnTo>
                  <a:lnTo>
                    <a:pt x="7620" y="43180"/>
                  </a:lnTo>
                  <a:lnTo>
                    <a:pt x="7620" y="39370"/>
                  </a:lnTo>
                  <a:close/>
                </a:path>
                <a:path w="7619" h="660400">
                  <a:moveTo>
                    <a:pt x="7620" y="43180"/>
                  </a:moveTo>
                  <a:lnTo>
                    <a:pt x="0" y="43180"/>
                  </a:lnTo>
                  <a:lnTo>
                    <a:pt x="0" y="49530"/>
                  </a:lnTo>
                  <a:lnTo>
                    <a:pt x="7620" y="49530"/>
                  </a:lnTo>
                  <a:lnTo>
                    <a:pt x="7620" y="43180"/>
                  </a:lnTo>
                  <a:close/>
                </a:path>
                <a:path w="7619" h="660400">
                  <a:moveTo>
                    <a:pt x="7620" y="49530"/>
                  </a:moveTo>
                  <a:lnTo>
                    <a:pt x="0" y="49530"/>
                  </a:lnTo>
                  <a:lnTo>
                    <a:pt x="0" y="52070"/>
                  </a:lnTo>
                  <a:lnTo>
                    <a:pt x="7620" y="52070"/>
                  </a:lnTo>
                  <a:lnTo>
                    <a:pt x="7620" y="49530"/>
                  </a:lnTo>
                  <a:close/>
                </a:path>
                <a:path w="7619" h="660400">
                  <a:moveTo>
                    <a:pt x="7620" y="52070"/>
                  </a:moveTo>
                  <a:lnTo>
                    <a:pt x="0" y="52070"/>
                  </a:lnTo>
                  <a:lnTo>
                    <a:pt x="0" y="55880"/>
                  </a:lnTo>
                  <a:lnTo>
                    <a:pt x="7620" y="55880"/>
                  </a:lnTo>
                  <a:lnTo>
                    <a:pt x="7620" y="52070"/>
                  </a:lnTo>
                  <a:close/>
                </a:path>
                <a:path w="7619" h="660400">
                  <a:moveTo>
                    <a:pt x="7620" y="55880"/>
                  </a:moveTo>
                  <a:lnTo>
                    <a:pt x="0" y="55880"/>
                  </a:lnTo>
                  <a:lnTo>
                    <a:pt x="0" y="62230"/>
                  </a:lnTo>
                  <a:lnTo>
                    <a:pt x="7620" y="62230"/>
                  </a:lnTo>
                  <a:lnTo>
                    <a:pt x="7620" y="55880"/>
                  </a:lnTo>
                  <a:close/>
                </a:path>
                <a:path w="7619" h="660400">
                  <a:moveTo>
                    <a:pt x="7620" y="62230"/>
                  </a:moveTo>
                  <a:lnTo>
                    <a:pt x="0" y="62230"/>
                  </a:lnTo>
                  <a:lnTo>
                    <a:pt x="0" y="64770"/>
                  </a:lnTo>
                  <a:lnTo>
                    <a:pt x="7620" y="64770"/>
                  </a:lnTo>
                  <a:lnTo>
                    <a:pt x="7620" y="62230"/>
                  </a:lnTo>
                  <a:close/>
                </a:path>
                <a:path w="7619" h="660400">
                  <a:moveTo>
                    <a:pt x="7620" y="64770"/>
                  </a:moveTo>
                  <a:lnTo>
                    <a:pt x="0" y="64770"/>
                  </a:lnTo>
                  <a:lnTo>
                    <a:pt x="0" y="68580"/>
                  </a:lnTo>
                  <a:lnTo>
                    <a:pt x="7620" y="68580"/>
                  </a:lnTo>
                  <a:lnTo>
                    <a:pt x="7620" y="64770"/>
                  </a:lnTo>
                  <a:close/>
                </a:path>
                <a:path w="7619" h="660400">
                  <a:moveTo>
                    <a:pt x="7620" y="68580"/>
                  </a:moveTo>
                  <a:lnTo>
                    <a:pt x="0" y="68580"/>
                  </a:lnTo>
                  <a:lnTo>
                    <a:pt x="0" y="74930"/>
                  </a:lnTo>
                  <a:lnTo>
                    <a:pt x="7620" y="74930"/>
                  </a:lnTo>
                  <a:lnTo>
                    <a:pt x="7620" y="68580"/>
                  </a:lnTo>
                  <a:close/>
                </a:path>
                <a:path w="7619" h="660400">
                  <a:moveTo>
                    <a:pt x="7620" y="74930"/>
                  </a:moveTo>
                  <a:lnTo>
                    <a:pt x="0" y="74930"/>
                  </a:lnTo>
                  <a:lnTo>
                    <a:pt x="0" y="77470"/>
                  </a:lnTo>
                  <a:lnTo>
                    <a:pt x="7620" y="77470"/>
                  </a:lnTo>
                  <a:lnTo>
                    <a:pt x="7620" y="74930"/>
                  </a:lnTo>
                  <a:close/>
                </a:path>
                <a:path w="7619" h="660400">
                  <a:moveTo>
                    <a:pt x="7620" y="77470"/>
                  </a:moveTo>
                  <a:lnTo>
                    <a:pt x="0" y="77470"/>
                  </a:lnTo>
                  <a:lnTo>
                    <a:pt x="0" y="81280"/>
                  </a:lnTo>
                  <a:lnTo>
                    <a:pt x="7620" y="81280"/>
                  </a:lnTo>
                  <a:lnTo>
                    <a:pt x="7620" y="77470"/>
                  </a:lnTo>
                  <a:close/>
                </a:path>
                <a:path w="7619" h="660400">
                  <a:moveTo>
                    <a:pt x="7620" y="81280"/>
                  </a:moveTo>
                  <a:lnTo>
                    <a:pt x="0" y="81280"/>
                  </a:lnTo>
                  <a:lnTo>
                    <a:pt x="0" y="83820"/>
                  </a:lnTo>
                  <a:lnTo>
                    <a:pt x="7620" y="83820"/>
                  </a:lnTo>
                  <a:lnTo>
                    <a:pt x="7620" y="81280"/>
                  </a:lnTo>
                  <a:close/>
                </a:path>
                <a:path w="7619" h="660400">
                  <a:moveTo>
                    <a:pt x="7620" y="83820"/>
                  </a:moveTo>
                  <a:lnTo>
                    <a:pt x="0" y="83820"/>
                  </a:lnTo>
                  <a:lnTo>
                    <a:pt x="0" y="87630"/>
                  </a:lnTo>
                  <a:lnTo>
                    <a:pt x="7620" y="87630"/>
                  </a:lnTo>
                  <a:lnTo>
                    <a:pt x="7620" y="83820"/>
                  </a:lnTo>
                  <a:close/>
                </a:path>
                <a:path w="7619" h="660400">
                  <a:moveTo>
                    <a:pt x="7620" y="87630"/>
                  </a:moveTo>
                  <a:lnTo>
                    <a:pt x="0" y="87630"/>
                  </a:lnTo>
                  <a:lnTo>
                    <a:pt x="0" y="90170"/>
                  </a:lnTo>
                  <a:lnTo>
                    <a:pt x="7620" y="90170"/>
                  </a:lnTo>
                  <a:lnTo>
                    <a:pt x="7620" y="87630"/>
                  </a:lnTo>
                  <a:close/>
                </a:path>
                <a:path w="7619" h="660400">
                  <a:moveTo>
                    <a:pt x="7620" y="90170"/>
                  </a:moveTo>
                  <a:lnTo>
                    <a:pt x="0" y="90170"/>
                  </a:lnTo>
                  <a:lnTo>
                    <a:pt x="0" y="93980"/>
                  </a:lnTo>
                  <a:lnTo>
                    <a:pt x="7620" y="93980"/>
                  </a:lnTo>
                  <a:lnTo>
                    <a:pt x="7620" y="90170"/>
                  </a:lnTo>
                  <a:close/>
                </a:path>
                <a:path w="7619" h="660400">
                  <a:moveTo>
                    <a:pt x="7620" y="93980"/>
                  </a:moveTo>
                  <a:lnTo>
                    <a:pt x="0" y="93980"/>
                  </a:lnTo>
                  <a:lnTo>
                    <a:pt x="0" y="96520"/>
                  </a:lnTo>
                  <a:lnTo>
                    <a:pt x="7620" y="96520"/>
                  </a:lnTo>
                  <a:lnTo>
                    <a:pt x="7620" y="93980"/>
                  </a:lnTo>
                  <a:close/>
                </a:path>
                <a:path w="7619" h="660400">
                  <a:moveTo>
                    <a:pt x="7620" y="96520"/>
                  </a:moveTo>
                  <a:lnTo>
                    <a:pt x="0" y="96520"/>
                  </a:lnTo>
                  <a:lnTo>
                    <a:pt x="0" y="100330"/>
                  </a:lnTo>
                  <a:lnTo>
                    <a:pt x="7620" y="100330"/>
                  </a:lnTo>
                  <a:lnTo>
                    <a:pt x="7620" y="96520"/>
                  </a:lnTo>
                  <a:close/>
                </a:path>
                <a:path w="7619" h="660400">
                  <a:moveTo>
                    <a:pt x="7620" y="100330"/>
                  </a:moveTo>
                  <a:lnTo>
                    <a:pt x="0" y="100330"/>
                  </a:lnTo>
                  <a:lnTo>
                    <a:pt x="0" y="102870"/>
                  </a:lnTo>
                  <a:lnTo>
                    <a:pt x="7620" y="102870"/>
                  </a:lnTo>
                  <a:lnTo>
                    <a:pt x="7620" y="100330"/>
                  </a:lnTo>
                  <a:close/>
                </a:path>
                <a:path w="7619" h="660400">
                  <a:moveTo>
                    <a:pt x="7620" y="102870"/>
                  </a:moveTo>
                  <a:lnTo>
                    <a:pt x="0" y="102870"/>
                  </a:lnTo>
                  <a:lnTo>
                    <a:pt x="0" y="106680"/>
                  </a:lnTo>
                  <a:lnTo>
                    <a:pt x="7620" y="106680"/>
                  </a:lnTo>
                  <a:lnTo>
                    <a:pt x="7620" y="102870"/>
                  </a:lnTo>
                  <a:close/>
                </a:path>
                <a:path w="7619" h="660400">
                  <a:moveTo>
                    <a:pt x="7620" y="106680"/>
                  </a:moveTo>
                  <a:lnTo>
                    <a:pt x="0" y="106680"/>
                  </a:lnTo>
                  <a:lnTo>
                    <a:pt x="0" y="109220"/>
                  </a:lnTo>
                  <a:lnTo>
                    <a:pt x="7620" y="109220"/>
                  </a:lnTo>
                  <a:lnTo>
                    <a:pt x="7620" y="106680"/>
                  </a:lnTo>
                  <a:close/>
                </a:path>
                <a:path w="7619" h="660400">
                  <a:moveTo>
                    <a:pt x="7620" y="109220"/>
                  </a:moveTo>
                  <a:lnTo>
                    <a:pt x="0" y="109220"/>
                  </a:lnTo>
                  <a:lnTo>
                    <a:pt x="0" y="115570"/>
                  </a:lnTo>
                  <a:lnTo>
                    <a:pt x="7620" y="115570"/>
                  </a:lnTo>
                  <a:lnTo>
                    <a:pt x="7620" y="109220"/>
                  </a:lnTo>
                  <a:close/>
                </a:path>
                <a:path w="7619" h="660400">
                  <a:moveTo>
                    <a:pt x="7620" y="115570"/>
                  </a:moveTo>
                  <a:lnTo>
                    <a:pt x="0" y="115570"/>
                  </a:lnTo>
                  <a:lnTo>
                    <a:pt x="0" y="119380"/>
                  </a:lnTo>
                  <a:lnTo>
                    <a:pt x="7620" y="119380"/>
                  </a:lnTo>
                  <a:lnTo>
                    <a:pt x="7620" y="115570"/>
                  </a:lnTo>
                  <a:close/>
                </a:path>
                <a:path w="7619" h="660400">
                  <a:moveTo>
                    <a:pt x="7620" y="119380"/>
                  </a:moveTo>
                  <a:lnTo>
                    <a:pt x="0" y="119380"/>
                  </a:lnTo>
                  <a:lnTo>
                    <a:pt x="0" y="121920"/>
                  </a:lnTo>
                  <a:lnTo>
                    <a:pt x="7620" y="121920"/>
                  </a:lnTo>
                  <a:lnTo>
                    <a:pt x="7620" y="119380"/>
                  </a:lnTo>
                  <a:close/>
                </a:path>
                <a:path w="7619" h="660400">
                  <a:moveTo>
                    <a:pt x="7620" y="121920"/>
                  </a:moveTo>
                  <a:lnTo>
                    <a:pt x="0" y="121920"/>
                  </a:lnTo>
                  <a:lnTo>
                    <a:pt x="0" y="125730"/>
                  </a:lnTo>
                  <a:lnTo>
                    <a:pt x="7620" y="125730"/>
                  </a:lnTo>
                  <a:lnTo>
                    <a:pt x="7620" y="121920"/>
                  </a:lnTo>
                  <a:close/>
                </a:path>
                <a:path w="7619" h="660400">
                  <a:moveTo>
                    <a:pt x="7620" y="125730"/>
                  </a:moveTo>
                  <a:lnTo>
                    <a:pt x="0" y="125730"/>
                  </a:lnTo>
                  <a:lnTo>
                    <a:pt x="0" y="128270"/>
                  </a:lnTo>
                  <a:lnTo>
                    <a:pt x="7620" y="128270"/>
                  </a:lnTo>
                  <a:lnTo>
                    <a:pt x="7620" y="125730"/>
                  </a:lnTo>
                  <a:close/>
                </a:path>
                <a:path w="7619" h="660400">
                  <a:moveTo>
                    <a:pt x="7620" y="128270"/>
                  </a:moveTo>
                  <a:lnTo>
                    <a:pt x="0" y="128270"/>
                  </a:lnTo>
                  <a:lnTo>
                    <a:pt x="0" y="134620"/>
                  </a:lnTo>
                  <a:lnTo>
                    <a:pt x="7620" y="134620"/>
                  </a:lnTo>
                  <a:lnTo>
                    <a:pt x="7620" y="128270"/>
                  </a:lnTo>
                  <a:close/>
                </a:path>
                <a:path w="7619" h="660400">
                  <a:moveTo>
                    <a:pt x="7620" y="134620"/>
                  </a:moveTo>
                  <a:lnTo>
                    <a:pt x="0" y="134620"/>
                  </a:lnTo>
                  <a:lnTo>
                    <a:pt x="0" y="138430"/>
                  </a:lnTo>
                  <a:lnTo>
                    <a:pt x="7620" y="138430"/>
                  </a:lnTo>
                  <a:lnTo>
                    <a:pt x="7620" y="134620"/>
                  </a:lnTo>
                  <a:close/>
                </a:path>
                <a:path w="7619" h="660400">
                  <a:moveTo>
                    <a:pt x="7620" y="138430"/>
                  </a:moveTo>
                  <a:lnTo>
                    <a:pt x="0" y="138430"/>
                  </a:lnTo>
                  <a:lnTo>
                    <a:pt x="0" y="147320"/>
                  </a:lnTo>
                  <a:lnTo>
                    <a:pt x="7620" y="147320"/>
                  </a:lnTo>
                  <a:lnTo>
                    <a:pt x="7620" y="138430"/>
                  </a:lnTo>
                  <a:close/>
                </a:path>
                <a:path w="7619" h="660400">
                  <a:moveTo>
                    <a:pt x="7620" y="147320"/>
                  </a:moveTo>
                  <a:lnTo>
                    <a:pt x="0" y="147320"/>
                  </a:lnTo>
                  <a:lnTo>
                    <a:pt x="0" y="151130"/>
                  </a:lnTo>
                  <a:lnTo>
                    <a:pt x="7620" y="151130"/>
                  </a:lnTo>
                  <a:lnTo>
                    <a:pt x="7620" y="147320"/>
                  </a:lnTo>
                  <a:close/>
                </a:path>
                <a:path w="7619" h="660400">
                  <a:moveTo>
                    <a:pt x="7620" y="151130"/>
                  </a:moveTo>
                  <a:lnTo>
                    <a:pt x="0" y="151130"/>
                  </a:lnTo>
                  <a:lnTo>
                    <a:pt x="0" y="153670"/>
                  </a:lnTo>
                  <a:lnTo>
                    <a:pt x="7620" y="153670"/>
                  </a:lnTo>
                  <a:lnTo>
                    <a:pt x="7620" y="151130"/>
                  </a:lnTo>
                  <a:close/>
                </a:path>
                <a:path w="7619" h="660400">
                  <a:moveTo>
                    <a:pt x="7620" y="153670"/>
                  </a:moveTo>
                  <a:lnTo>
                    <a:pt x="0" y="153670"/>
                  </a:lnTo>
                  <a:lnTo>
                    <a:pt x="0" y="157480"/>
                  </a:lnTo>
                  <a:lnTo>
                    <a:pt x="7620" y="157480"/>
                  </a:lnTo>
                  <a:lnTo>
                    <a:pt x="7620" y="153670"/>
                  </a:lnTo>
                  <a:close/>
                </a:path>
                <a:path w="7619" h="660400">
                  <a:moveTo>
                    <a:pt x="7620" y="157480"/>
                  </a:moveTo>
                  <a:lnTo>
                    <a:pt x="0" y="157480"/>
                  </a:lnTo>
                  <a:lnTo>
                    <a:pt x="0" y="160020"/>
                  </a:lnTo>
                  <a:lnTo>
                    <a:pt x="7620" y="160020"/>
                  </a:lnTo>
                  <a:lnTo>
                    <a:pt x="7620" y="157480"/>
                  </a:lnTo>
                  <a:close/>
                </a:path>
                <a:path w="7619" h="660400">
                  <a:moveTo>
                    <a:pt x="7620" y="160020"/>
                  </a:moveTo>
                  <a:lnTo>
                    <a:pt x="0" y="160020"/>
                  </a:lnTo>
                  <a:lnTo>
                    <a:pt x="0" y="163830"/>
                  </a:lnTo>
                  <a:lnTo>
                    <a:pt x="7620" y="163830"/>
                  </a:lnTo>
                  <a:lnTo>
                    <a:pt x="7620" y="160020"/>
                  </a:lnTo>
                  <a:close/>
                </a:path>
                <a:path w="7619" h="660400">
                  <a:moveTo>
                    <a:pt x="7620" y="163830"/>
                  </a:moveTo>
                  <a:lnTo>
                    <a:pt x="0" y="163830"/>
                  </a:lnTo>
                  <a:lnTo>
                    <a:pt x="0" y="166370"/>
                  </a:lnTo>
                  <a:lnTo>
                    <a:pt x="7620" y="166370"/>
                  </a:lnTo>
                  <a:lnTo>
                    <a:pt x="7620" y="163830"/>
                  </a:lnTo>
                  <a:close/>
                </a:path>
                <a:path w="7619" h="660400">
                  <a:moveTo>
                    <a:pt x="7620" y="166370"/>
                  </a:moveTo>
                  <a:lnTo>
                    <a:pt x="0" y="166370"/>
                  </a:lnTo>
                  <a:lnTo>
                    <a:pt x="0" y="170180"/>
                  </a:lnTo>
                  <a:lnTo>
                    <a:pt x="7620" y="170180"/>
                  </a:lnTo>
                  <a:lnTo>
                    <a:pt x="7620" y="166370"/>
                  </a:lnTo>
                  <a:close/>
                </a:path>
                <a:path w="7619" h="660400">
                  <a:moveTo>
                    <a:pt x="7620" y="170180"/>
                  </a:moveTo>
                  <a:lnTo>
                    <a:pt x="0" y="170180"/>
                  </a:lnTo>
                  <a:lnTo>
                    <a:pt x="0" y="172720"/>
                  </a:lnTo>
                  <a:lnTo>
                    <a:pt x="7620" y="172720"/>
                  </a:lnTo>
                  <a:lnTo>
                    <a:pt x="7620" y="170180"/>
                  </a:lnTo>
                  <a:close/>
                </a:path>
                <a:path w="7619" h="660400">
                  <a:moveTo>
                    <a:pt x="7620" y="172720"/>
                  </a:moveTo>
                  <a:lnTo>
                    <a:pt x="0" y="172720"/>
                  </a:lnTo>
                  <a:lnTo>
                    <a:pt x="0" y="176530"/>
                  </a:lnTo>
                  <a:lnTo>
                    <a:pt x="7620" y="176530"/>
                  </a:lnTo>
                  <a:lnTo>
                    <a:pt x="7620" y="172720"/>
                  </a:lnTo>
                  <a:close/>
                </a:path>
                <a:path w="7619" h="660400">
                  <a:moveTo>
                    <a:pt x="7620" y="176530"/>
                  </a:moveTo>
                  <a:lnTo>
                    <a:pt x="0" y="176530"/>
                  </a:lnTo>
                  <a:lnTo>
                    <a:pt x="0" y="179070"/>
                  </a:lnTo>
                  <a:lnTo>
                    <a:pt x="7620" y="179070"/>
                  </a:lnTo>
                  <a:lnTo>
                    <a:pt x="7620" y="176530"/>
                  </a:lnTo>
                  <a:close/>
                </a:path>
                <a:path w="7619" h="660400">
                  <a:moveTo>
                    <a:pt x="7620" y="179070"/>
                  </a:moveTo>
                  <a:lnTo>
                    <a:pt x="0" y="179070"/>
                  </a:lnTo>
                  <a:lnTo>
                    <a:pt x="0" y="182880"/>
                  </a:lnTo>
                  <a:lnTo>
                    <a:pt x="7620" y="182880"/>
                  </a:lnTo>
                  <a:lnTo>
                    <a:pt x="7620" y="179070"/>
                  </a:lnTo>
                  <a:close/>
                </a:path>
                <a:path w="7619" h="660400">
                  <a:moveTo>
                    <a:pt x="7620" y="182880"/>
                  </a:moveTo>
                  <a:lnTo>
                    <a:pt x="0" y="182880"/>
                  </a:lnTo>
                  <a:lnTo>
                    <a:pt x="0" y="185420"/>
                  </a:lnTo>
                  <a:lnTo>
                    <a:pt x="7620" y="185420"/>
                  </a:lnTo>
                  <a:lnTo>
                    <a:pt x="7620" y="182880"/>
                  </a:lnTo>
                  <a:close/>
                </a:path>
                <a:path w="7619" h="660400">
                  <a:moveTo>
                    <a:pt x="7620" y="185420"/>
                  </a:moveTo>
                  <a:lnTo>
                    <a:pt x="0" y="185420"/>
                  </a:lnTo>
                  <a:lnTo>
                    <a:pt x="0" y="189230"/>
                  </a:lnTo>
                  <a:lnTo>
                    <a:pt x="7620" y="189230"/>
                  </a:lnTo>
                  <a:lnTo>
                    <a:pt x="7620" y="185420"/>
                  </a:lnTo>
                  <a:close/>
                </a:path>
                <a:path w="7619" h="660400">
                  <a:moveTo>
                    <a:pt x="7620" y="189230"/>
                  </a:moveTo>
                  <a:lnTo>
                    <a:pt x="0" y="189230"/>
                  </a:lnTo>
                  <a:lnTo>
                    <a:pt x="0" y="191770"/>
                  </a:lnTo>
                  <a:lnTo>
                    <a:pt x="7620" y="191770"/>
                  </a:lnTo>
                  <a:lnTo>
                    <a:pt x="7620" y="189230"/>
                  </a:lnTo>
                  <a:close/>
                </a:path>
                <a:path w="7619" h="660400">
                  <a:moveTo>
                    <a:pt x="7620" y="191770"/>
                  </a:moveTo>
                  <a:lnTo>
                    <a:pt x="0" y="191770"/>
                  </a:lnTo>
                  <a:lnTo>
                    <a:pt x="0" y="195580"/>
                  </a:lnTo>
                  <a:lnTo>
                    <a:pt x="7620" y="195580"/>
                  </a:lnTo>
                  <a:lnTo>
                    <a:pt x="7620" y="191770"/>
                  </a:lnTo>
                  <a:close/>
                </a:path>
                <a:path w="7619" h="660400">
                  <a:moveTo>
                    <a:pt x="7620" y="195580"/>
                  </a:moveTo>
                  <a:lnTo>
                    <a:pt x="0" y="195580"/>
                  </a:lnTo>
                  <a:lnTo>
                    <a:pt x="0" y="198120"/>
                  </a:lnTo>
                  <a:lnTo>
                    <a:pt x="7620" y="198120"/>
                  </a:lnTo>
                  <a:lnTo>
                    <a:pt x="7620" y="195580"/>
                  </a:lnTo>
                  <a:close/>
                </a:path>
                <a:path w="7619" h="660400">
                  <a:moveTo>
                    <a:pt x="7620" y="198120"/>
                  </a:moveTo>
                  <a:lnTo>
                    <a:pt x="0" y="198120"/>
                  </a:lnTo>
                  <a:lnTo>
                    <a:pt x="0" y="201930"/>
                  </a:lnTo>
                  <a:lnTo>
                    <a:pt x="7620" y="201930"/>
                  </a:lnTo>
                  <a:lnTo>
                    <a:pt x="7620" y="198120"/>
                  </a:lnTo>
                  <a:close/>
                </a:path>
                <a:path w="7619" h="660400">
                  <a:moveTo>
                    <a:pt x="7620" y="201930"/>
                  </a:moveTo>
                  <a:lnTo>
                    <a:pt x="0" y="201930"/>
                  </a:lnTo>
                  <a:lnTo>
                    <a:pt x="0" y="204470"/>
                  </a:lnTo>
                  <a:lnTo>
                    <a:pt x="7620" y="204470"/>
                  </a:lnTo>
                  <a:lnTo>
                    <a:pt x="7620" y="201930"/>
                  </a:lnTo>
                  <a:close/>
                </a:path>
                <a:path w="7619" h="660400">
                  <a:moveTo>
                    <a:pt x="7620" y="204470"/>
                  </a:moveTo>
                  <a:lnTo>
                    <a:pt x="0" y="204470"/>
                  </a:lnTo>
                  <a:lnTo>
                    <a:pt x="0" y="255270"/>
                  </a:lnTo>
                  <a:lnTo>
                    <a:pt x="7620" y="255270"/>
                  </a:lnTo>
                  <a:lnTo>
                    <a:pt x="7620" y="204470"/>
                  </a:lnTo>
                  <a:close/>
                </a:path>
                <a:path w="7619" h="660400">
                  <a:moveTo>
                    <a:pt x="7620" y="255270"/>
                  </a:moveTo>
                  <a:lnTo>
                    <a:pt x="0" y="255270"/>
                  </a:lnTo>
                  <a:lnTo>
                    <a:pt x="0" y="402590"/>
                  </a:lnTo>
                  <a:lnTo>
                    <a:pt x="7620" y="402590"/>
                  </a:lnTo>
                  <a:lnTo>
                    <a:pt x="7620" y="255270"/>
                  </a:lnTo>
                  <a:close/>
                </a:path>
                <a:path w="7619" h="660400">
                  <a:moveTo>
                    <a:pt x="7620" y="402590"/>
                  </a:moveTo>
                  <a:lnTo>
                    <a:pt x="0" y="402590"/>
                  </a:lnTo>
                  <a:lnTo>
                    <a:pt x="0" y="407670"/>
                  </a:lnTo>
                  <a:lnTo>
                    <a:pt x="7620" y="407670"/>
                  </a:lnTo>
                  <a:lnTo>
                    <a:pt x="7620" y="402590"/>
                  </a:lnTo>
                  <a:close/>
                </a:path>
                <a:path w="7619" h="660400">
                  <a:moveTo>
                    <a:pt x="7620" y="656590"/>
                  </a:moveTo>
                  <a:lnTo>
                    <a:pt x="3810" y="656590"/>
                  </a:lnTo>
                  <a:lnTo>
                    <a:pt x="3810" y="659130"/>
                  </a:lnTo>
                  <a:lnTo>
                    <a:pt x="5080" y="659130"/>
                  </a:lnTo>
                  <a:lnTo>
                    <a:pt x="5080" y="660400"/>
                  </a:lnTo>
                  <a:lnTo>
                    <a:pt x="7620" y="660400"/>
                  </a:lnTo>
                  <a:lnTo>
                    <a:pt x="7620" y="656590"/>
                  </a:lnTo>
                  <a:close/>
                </a:path>
                <a:path w="7619" h="660400">
                  <a:moveTo>
                    <a:pt x="7620" y="654050"/>
                  </a:moveTo>
                  <a:lnTo>
                    <a:pt x="0" y="654050"/>
                  </a:lnTo>
                  <a:lnTo>
                    <a:pt x="0" y="656590"/>
                  </a:lnTo>
                  <a:lnTo>
                    <a:pt x="1270" y="656590"/>
                  </a:lnTo>
                  <a:lnTo>
                    <a:pt x="1270" y="655320"/>
                  </a:lnTo>
                  <a:lnTo>
                    <a:pt x="7620" y="655320"/>
                  </a:lnTo>
                  <a:lnTo>
                    <a:pt x="7620" y="654050"/>
                  </a:lnTo>
                  <a:close/>
                </a:path>
                <a:path w="7619" h="660400">
                  <a:moveTo>
                    <a:pt x="7620" y="650240"/>
                  </a:moveTo>
                  <a:lnTo>
                    <a:pt x="0" y="650240"/>
                  </a:lnTo>
                  <a:lnTo>
                    <a:pt x="0" y="652780"/>
                  </a:lnTo>
                  <a:lnTo>
                    <a:pt x="7620" y="652780"/>
                  </a:lnTo>
                  <a:lnTo>
                    <a:pt x="7620" y="650240"/>
                  </a:lnTo>
                  <a:close/>
                </a:path>
                <a:path w="7619" h="660400">
                  <a:moveTo>
                    <a:pt x="7620" y="647700"/>
                  </a:moveTo>
                  <a:lnTo>
                    <a:pt x="0" y="647700"/>
                  </a:lnTo>
                  <a:lnTo>
                    <a:pt x="0" y="648970"/>
                  </a:lnTo>
                  <a:lnTo>
                    <a:pt x="7620" y="648970"/>
                  </a:lnTo>
                  <a:lnTo>
                    <a:pt x="7620" y="647700"/>
                  </a:lnTo>
                  <a:close/>
                </a:path>
                <a:path w="7619" h="660400">
                  <a:moveTo>
                    <a:pt x="7620" y="643890"/>
                  </a:moveTo>
                  <a:lnTo>
                    <a:pt x="0" y="643890"/>
                  </a:lnTo>
                  <a:lnTo>
                    <a:pt x="0" y="646430"/>
                  </a:lnTo>
                  <a:lnTo>
                    <a:pt x="7620" y="646430"/>
                  </a:lnTo>
                  <a:lnTo>
                    <a:pt x="7620" y="643890"/>
                  </a:lnTo>
                  <a:close/>
                </a:path>
                <a:path w="7619" h="660400">
                  <a:moveTo>
                    <a:pt x="7620" y="641350"/>
                  </a:moveTo>
                  <a:lnTo>
                    <a:pt x="0" y="641350"/>
                  </a:lnTo>
                  <a:lnTo>
                    <a:pt x="0" y="642620"/>
                  </a:lnTo>
                  <a:lnTo>
                    <a:pt x="7620" y="642620"/>
                  </a:lnTo>
                  <a:lnTo>
                    <a:pt x="7620" y="641350"/>
                  </a:lnTo>
                  <a:close/>
                </a:path>
                <a:path w="7619" h="660400">
                  <a:moveTo>
                    <a:pt x="7620" y="637540"/>
                  </a:moveTo>
                  <a:lnTo>
                    <a:pt x="0" y="637540"/>
                  </a:lnTo>
                  <a:lnTo>
                    <a:pt x="0" y="640080"/>
                  </a:lnTo>
                  <a:lnTo>
                    <a:pt x="7620" y="640080"/>
                  </a:lnTo>
                  <a:lnTo>
                    <a:pt x="7620" y="637540"/>
                  </a:lnTo>
                  <a:close/>
                </a:path>
                <a:path w="7619" h="660400">
                  <a:moveTo>
                    <a:pt x="7620" y="635000"/>
                  </a:moveTo>
                  <a:lnTo>
                    <a:pt x="0" y="635000"/>
                  </a:lnTo>
                  <a:lnTo>
                    <a:pt x="0" y="636270"/>
                  </a:lnTo>
                  <a:lnTo>
                    <a:pt x="7620" y="636270"/>
                  </a:lnTo>
                  <a:lnTo>
                    <a:pt x="7620" y="635000"/>
                  </a:lnTo>
                  <a:close/>
                </a:path>
                <a:path w="7619" h="660400">
                  <a:moveTo>
                    <a:pt x="7620" y="631190"/>
                  </a:moveTo>
                  <a:lnTo>
                    <a:pt x="0" y="631190"/>
                  </a:lnTo>
                  <a:lnTo>
                    <a:pt x="0" y="633730"/>
                  </a:lnTo>
                  <a:lnTo>
                    <a:pt x="7620" y="633730"/>
                  </a:lnTo>
                  <a:lnTo>
                    <a:pt x="7620" y="631190"/>
                  </a:lnTo>
                  <a:close/>
                </a:path>
                <a:path w="7619" h="660400">
                  <a:moveTo>
                    <a:pt x="7620" y="628650"/>
                  </a:moveTo>
                  <a:lnTo>
                    <a:pt x="0" y="628650"/>
                  </a:lnTo>
                  <a:lnTo>
                    <a:pt x="0" y="629920"/>
                  </a:lnTo>
                  <a:lnTo>
                    <a:pt x="7620" y="629920"/>
                  </a:lnTo>
                  <a:lnTo>
                    <a:pt x="7620" y="628650"/>
                  </a:lnTo>
                  <a:close/>
                </a:path>
                <a:path w="7619" h="660400">
                  <a:moveTo>
                    <a:pt x="7620" y="623570"/>
                  </a:moveTo>
                  <a:lnTo>
                    <a:pt x="0" y="623570"/>
                  </a:lnTo>
                  <a:lnTo>
                    <a:pt x="0" y="627380"/>
                  </a:lnTo>
                  <a:lnTo>
                    <a:pt x="7620" y="627380"/>
                  </a:lnTo>
                  <a:lnTo>
                    <a:pt x="7620" y="623570"/>
                  </a:lnTo>
                  <a:close/>
                </a:path>
                <a:path w="7619" h="660400">
                  <a:moveTo>
                    <a:pt x="7620" y="617220"/>
                  </a:moveTo>
                  <a:lnTo>
                    <a:pt x="0" y="617220"/>
                  </a:lnTo>
                  <a:lnTo>
                    <a:pt x="0" y="622300"/>
                  </a:lnTo>
                  <a:lnTo>
                    <a:pt x="7620" y="622300"/>
                  </a:lnTo>
                  <a:lnTo>
                    <a:pt x="7620" y="617220"/>
                  </a:lnTo>
                  <a:close/>
                </a:path>
                <a:path w="7619" h="660400">
                  <a:moveTo>
                    <a:pt x="7620" y="610870"/>
                  </a:moveTo>
                  <a:lnTo>
                    <a:pt x="0" y="610870"/>
                  </a:lnTo>
                  <a:lnTo>
                    <a:pt x="0" y="615950"/>
                  </a:lnTo>
                  <a:lnTo>
                    <a:pt x="7620" y="615950"/>
                  </a:lnTo>
                  <a:lnTo>
                    <a:pt x="7620" y="610870"/>
                  </a:lnTo>
                  <a:close/>
                </a:path>
                <a:path w="7619" h="660400">
                  <a:moveTo>
                    <a:pt x="7620" y="604520"/>
                  </a:moveTo>
                  <a:lnTo>
                    <a:pt x="0" y="604520"/>
                  </a:lnTo>
                  <a:lnTo>
                    <a:pt x="0" y="609600"/>
                  </a:lnTo>
                  <a:lnTo>
                    <a:pt x="7620" y="609600"/>
                  </a:lnTo>
                  <a:lnTo>
                    <a:pt x="7620" y="604520"/>
                  </a:lnTo>
                  <a:close/>
                </a:path>
                <a:path w="7619" h="660400">
                  <a:moveTo>
                    <a:pt x="7620" y="598170"/>
                  </a:moveTo>
                  <a:lnTo>
                    <a:pt x="0" y="598170"/>
                  </a:lnTo>
                  <a:lnTo>
                    <a:pt x="0" y="603250"/>
                  </a:lnTo>
                  <a:lnTo>
                    <a:pt x="7620" y="603250"/>
                  </a:lnTo>
                  <a:lnTo>
                    <a:pt x="7620" y="598170"/>
                  </a:lnTo>
                  <a:close/>
                </a:path>
                <a:path w="7619" h="660400">
                  <a:moveTo>
                    <a:pt x="7620" y="591820"/>
                  </a:moveTo>
                  <a:lnTo>
                    <a:pt x="0" y="591820"/>
                  </a:lnTo>
                  <a:lnTo>
                    <a:pt x="0" y="596900"/>
                  </a:lnTo>
                  <a:lnTo>
                    <a:pt x="7620" y="596900"/>
                  </a:lnTo>
                  <a:lnTo>
                    <a:pt x="7620" y="591820"/>
                  </a:lnTo>
                  <a:close/>
                </a:path>
                <a:path w="7619" h="660400">
                  <a:moveTo>
                    <a:pt x="7620" y="585470"/>
                  </a:moveTo>
                  <a:lnTo>
                    <a:pt x="0" y="585470"/>
                  </a:lnTo>
                  <a:lnTo>
                    <a:pt x="0" y="590550"/>
                  </a:lnTo>
                  <a:lnTo>
                    <a:pt x="7620" y="590550"/>
                  </a:lnTo>
                  <a:lnTo>
                    <a:pt x="7620" y="585470"/>
                  </a:lnTo>
                  <a:close/>
                </a:path>
                <a:path w="7619" h="660400">
                  <a:moveTo>
                    <a:pt x="7620" y="579120"/>
                  </a:moveTo>
                  <a:lnTo>
                    <a:pt x="0" y="579120"/>
                  </a:lnTo>
                  <a:lnTo>
                    <a:pt x="0" y="584200"/>
                  </a:lnTo>
                  <a:lnTo>
                    <a:pt x="7620" y="584200"/>
                  </a:lnTo>
                  <a:lnTo>
                    <a:pt x="7620" y="579120"/>
                  </a:lnTo>
                  <a:close/>
                </a:path>
                <a:path w="7619" h="660400">
                  <a:moveTo>
                    <a:pt x="7620" y="572770"/>
                  </a:moveTo>
                  <a:lnTo>
                    <a:pt x="0" y="572770"/>
                  </a:lnTo>
                  <a:lnTo>
                    <a:pt x="0" y="577850"/>
                  </a:lnTo>
                  <a:lnTo>
                    <a:pt x="7620" y="577850"/>
                  </a:lnTo>
                  <a:lnTo>
                    <a:pt x="7620" y="572770"/>
                  </a:lnTo>
                  <a:close/>
                </a:path>
                <a:path w="7619" h="660400">
                  <a:moveTo>
                    <a:pt x="7620" y="566420"/>
                  </a:moveTo>
                  <a:lnTo>
                    <a:pt x="0" y="566420"/>
                  </a:lnTo>
                  <a:lnTo>
                    <a:pt x="0" y="571500"/>
                  </a:lnTo>
                  <a:lnTo>
                    <a:pt x="7620" y="571500"/>
                  </a:lnTo>
                  <a:lnTo>
                    <a:pt x="7620" y="566420"/>
                  </a:lnTo>
                  <a:close/>
                </a:path>
                <a:path w="7619" h="660400">
                  <a:moveTo>
                    <a:pt x="7620" y="560070"/>
                  </a:moveTo>
                  <a:lnTo>
                    <a:pt x="0" y="560070"/>
                  </a:lnTo>
                  <a:lnTo>
                    <a:pt x="0" y="565150"/>
                  </a:lnTo>
                  <a:lnTo>
                    <a:pt x="7620" y="565150"/>
                  </a:lnTo>
                  <a:lnTo>
                    <a:pt x="7620" y="560070"/>
                  </a:lnTo>
                  <a:close/>
                </a:path>
                <a:path w="7619" h="660400">
                  <a:moveTo>
                    <a:pt x="7620" y="553720"/>
                  </a:moveTo>
                  <a:lnTo>
                    <a:pt x="0" y="553720"/>
                  </a:lnTo>
                  <a:lnTo>
                    <a:pt x="0" y="558800"/>
                  </a:lnTo>
                  <a:lnTo>
                    <a:pt x="7620" y="558800"/>
                  </a:lnTo>
                  <a:lnTo>
                    <a:pt x="7620" y="553720"/>
                  </a:lnTo>
                  <a:close/>
                </a:path>
                <a:path w="7619" h="660400">
                  <a:moveTo>
                    <a:pt x="7620" y="547370"/>
                  </a:moveTo>
                  <a:lnTo>
                    <a:pt x="0" y="547370"/>
                  </a:lnTo>
                  <a:lnTo>
                    <a:pt x="0" y="552450"/>
                  </a:lnTo>
                  <a:lnTo>
                    <a:pt x="7620" y="552450"/>
                  </a:lnTo>
                  <a:lnTo>
                    <a:pt x="7620" y="547370"/>
                  </a:lnTo>
                  <a:close/>
                </a:path>
                <a:path w="7619" h="660400">
                  <a:moveTo>
                    <a:pt x="7620" y="539750"/>
                  </a:moveTo>
                  <a:lnTo>
                    <a:pt x="0" y="539750"/>
                  </a:lnTo>
                  <a:lnTo>
                    <a:pt x="0" y="546100"/>
                  </a:lnTo>
                  <a:lnTo>
                    <a:pt x="7620" y="546100"/>
                  </a:lnTo>
                  <a:lnTo>
                    <a:pt x="7620" y="539750"/>
                  </a:lnTo>
                  <a:close/>
                </a:path>
                <a:path w="7619" h="660400">
                  <a:moveTo>
                    <a:pt x="7620" y="534670"/>
                  </a:moveTo>
                  <a:lnTo>
                    <a:pt x="0" y="534670"/>
                  </a:lnTo>
                  <a:lnTo>
                    <a:pt x="0" y="538480"/>
                  </a:lnTo>
                  <a:lnTo>
                    <a:pt x="7620" y="538480"/>
                  </a:lnTo>
                  <a:lnTo>
                    <a:pt x="7620" y="534670"/>
                  </a:lnTo>
                  <a:close/>
                </a:path>
                <a:path w="7619" h="660400">
                  <a:moveTo>
                    <a:pt x="7620" y="528320"/>
                  </a:moveTo>
                  <a:lnTo>
                    <a:pt x="0" y="528320"/>
                  </a:lnTo>
                  <a:lnTo>
                    <a:pt x="0" y="533400"/>
                  </a:lnTo>
                  <a:lnTo>
                    <a:pt x="7620" y="533400"/>
                  </a:lnTo>
                  <a:lnTo>
                    <a:pt x="7620" y="528320"/>
                  </a:lnTo>
                  <a:close/>
                </a:path>
                <a:path w="7619" h="660400">
                  <a:moveTo>
                    <a:pt x="7620" y="520700"/>
                  </a:moveTo>
                  <a:lnTo>
                    <a:pt x="0" y="520700"/>
                  </a:lnTo>
                  <a:lnTo>
                    <a:pt x="0" y="527050"/>
                  </a:lnTo>
                  <a:lnTo>
                    <a:pt x="7620" y="527050"/>
                  </a:lnTo>
                  <a:lnTo>
                    <a:pt x="7620" y="520700"/>
                  </a:lnTo>
                  <a:close/>
                </a:path>
                <a:path w="7619" h="660400">
                  <a:moveTo>
                    <a:pt x="7620" y="515620"/>
                  </a:moveTo>
                  <a:lnTo>
                    <a:pt x="0" y="515620"/>
                  </a:lnTo>
                  <a:lnTo>
                    <a:pt x="0" y="519430"/>
                  </a:lnTo>
                  <a:lnTo>
                    <a:pt x="7620" y="519430"/>
                  </a:lnTo>
                  <a:lnTo>
                    <a:pt x="7620" y="515620"/>
                  </a:lnTo>
                  <a:close/>
                </a:path>
                <a:path w="7619" h="660400">
                  <a:moveTo>
                    <a:pt x="7620" y="509270"/>
                  </a:moveTo>
                  <a:lnTo>
                    <a:pt x="0" y="509270"/>
                  </a:lnTo>
                  <a:lnTo>
                    <a:pt x="0" y="514350"/>
                  </a:lnTo>
                  <a:lnTo>
                    <a:pt x="7620" y="514350"/>
                  </a:lnTo>
                  <a:lnTo>
                    <a:pt x="7620" y="509270"/>
                  </a:lnTo>
                  <a:close/>
                </a:path>
                <a:path w="7619" h="660400">
                  <a:moveTo>
                    <a:pt x="7620" y="502920"/>
                  </a:moveTo>
                  <a:lnTo>
                    <a:pt x="0" y="502920"/>
                  </a:lnTo>
                  <a:lnTo>
                    <a:pt x="0" y="508000"/>
                  </a:lnTo>
                  <a:lnTo>
                    <a:pt x="7620" y="508000"/>
                  </a:lnTo>
                  <a:lnTo>
                    <a:pt x="7620" y="502920"/>
                  </a:lnTo>
                  <a:close/>
                </a:path>
                <a:path w="7619" h="660400">
                  <a:moveTo>
                    <a:pt x="7620" y="496570"/>
                  </a:moveTo>
                  <a:lnTo>
                    <a:pt x="0" y="496570"/>
                  </a:lnTo>
                  <a:lnTo>
                    <a:pt x="0" y="501650"/>
                  </a:lnTo>
                  <a:lnTo>
                    <a:pt x="7620" y="501650"/>
                  </a:lnTo>
                  <a:lnTo>
                    <a:pt x="7620" y="496570"/>
                  </a:lnTo>
                  <a:close/>
                </a:path>
                <a:path w="7619" h="660400">
                  <a:moveTo>
                    <a:pt x="7620" y="490220"/>
                  </a:moveTo>
                  <a:lnTo>
                    <a:pt x="0" y="490220"/>
                  </a:lnTo>
                  <a:lnTo>
                    <a:pt x="0" y="495300"/>
                  </a:lnTo>
                  <a:lnTo>
                    <a:pt x="7620" y="495300"/>
                  </a:lnTo>
                  <a:lnTo>
                    <a:pt x="7620" y="490220"/>
                  </a:lnTo>
                  <a:close/>
                </a:path>
                <a:path w="7619" h="660400">
                  <a:moveTo>
                    <a:pt x="7620" y="483870"/>
                  </a:moveTo>
                  <a:lnTo>
                    <a:pt x="0" y="483870"/>
                  </a:lnTo>
                  <a:lnTo>
                    <a:pt x="0" y="488950"/>
                  </a:lnTo>
                  <a:lnTo>
                    <a:pt x="7620" y="488950"/>
                  </a:lnTo>
                  <a:lnTo>
                    <a:pt x="7620" y="483870"/>
                  </a:lnTo>
                  <a:close/>
                </a:path>
                <a:path w="7619" h="660400">
                  <a:moveTo>
                    <a:pt x="7620" y="477520"/>
                  </a:moveTo>
                  <a:lnTo>
                    <a:pt x="0" y="477520"/>
                  </a:lnTo>
                  <a:lnTo>
                    <a:pt x="0" y="482600"/>
                  </a:lnTo>
                  <a:lnTo>
                    <a:pt x="7620" y="482600"/>
                  </a:lnTo>
                  <a:lnTo>
                    <a:pt x="7620" y="477520"/>
                  </a:lnTo>
                  <a:close/>
                </a:path>
                <a:path w="7619" h="660400">
                  <a:moveTo>
                    <a:pt x="7620" y="471170"/>
                  </a:moveTo>
                  <a:lnTo>
                    <a:pt x="0" y="471170"/>
                  </a:lnTo>
                  <a:lnTo>
                    <a:pt x="0" y="476250"/>
                  </a:lnTo>
                  <a:lnTo>
                    <a:pt x="7620" y="476250"/>
                  </a:lnTo>
                  <a:lnTo>
                    <a:pt x="7620" y="471170"/>
                  </a:lnTo>
                  <a:close/>
                </a:path>
                <a:path w="7619" h="660400">
                  <a:moveTo>
                    <a:pt x="7620" y="464820"/>
                  </a:moveTo>
                  <a:lnTo>
                    <a:pt x="0" y="464820"/>
                  </a:lnTo>
                  <a:lnTo>
                    <a:pt x="0" y="469900"/>
                  </a:lnTo>
                  <a:lnTo>
                    <a:pt x="7620" y="469900"/>
                  </a:lnTo>
                  <a:lnTo>
                    <a:pt x="7620" y="464820"/>
                  </a:lnTo>
                  <a:close/>
                </a:path>
                <a:path w="7619" h="660400">
                  <a:moveTo>
                    <a:pt x="7620" y="458470"/>
                  </a:moveTo>
                  <a:lnTo>
                    <a:pt x="0" y="458470"/>
                  </a:lnTo>
                  <a:lnTo>
                    <a:pt x="0" y="463550"/>
                  </a:lnTo>
                  <a:lnTo>
                    <a:pt x="7620" y="463550"/>
                  </a:lnTo>
                  <a:lnTo>
                    <a:pt x="7620" y="458470"/>
                  </a:lnTo>
                  <a:close/>
                </a:path>
                <a:path w="7619" h="660400">
                  <a:moveTo>
                    <a:pt x="7620" y="452120"/>
                  </a:moveTo>
                  <a:lnTo>
                    <a:pt x="0" y="452120"/>
                  </a:lnTo>
                  <a:lnTo>
                    <a:pt x="0" y="457200"/>
                  </a:lnTo>
                  <a:lnTo>
                    <a:pt x="7620" y="457200"/>
                  </a:lnTo>
                  <a:lnTo>
                    <a:pt x="7620" y="452120"/>
                  </a:lnTo>
                  <a:close/>
                </a:path>
                <a:path w="7619" h="660400">
                  <a:moveTo>
                    <a:pt x="7620" y="445770"/>
                  </a:moveTo>
                  <a:lnTo>
                    <a:pt x="0" y="445770"/>
                  </a:lnTo>
                  <a:lnTo>
                    <a:pt x="0" y="450850"/>
                  </a:lnTo>
                  <a:lnTo>
                    <a:pt x="7620" y="450850"/>
                  </a:lnTo>
                  <a:lnTo>
                    <a:pt x="7620" y="445770"/>
                  </a:lnTo>
                  <a:close/>
                </a:path>
                <a:path w="7619" h="660400">
                  <a:moveTo>
                    <a:pt x="7620" y="439420"/>
                  </a:moveTo>
                  <a:lnTo>
                    <a:pt x="0" y="439420"/>
                  </a:lnTo>
                  <a:lnTo>
                    <a:pt x="0" y="444500"/>
                  </a:lnTo>
                  <a:lnTo>
                    <a:pt x="7620" y="444500"/>
                  </a:lnTo>
                  <a:lnTo>
                    <a:pt x="7620" y="439420"/>
                  </a:lnTo>
                  <a:close/>
                </a:path>
                <a:path w="7619" h="660400">
                  <a:moveTo>
                    <a:pt x="7620" y="420370"/>
                  </a:moveTo>
                  <a:lnTo>
                    <a:pt x="0" y="420370"/>
                  </a:lnTo>
                  <a:lnTo>
                    <a:pt x="0" y="438150"/>
                  </a:lnTo>
                  <a:lnTo>
                    <a:pt x="7620" y="438150"/>
                  </a:lnTo>
                  <a:lnTo>
                    <a:pt x="7620" y="420370"/>
                  </a:lnTo>
                  <a:close/>
                </a:path>
                <a:path w="7619" h="660400">
                  <a:moveTo>
                    <a:pt x="7620" y="414020"/>
                  </a:moveTo>
                  <a:lnTo>
                    <a:pt x="0" y="414020"/>
                  </a:lnTo>
                  <a:lnTo>
                    <a:pt x="0" y="419100"/>
                  </a:lnTo>
                  <a:lnTo>
                    <a:pt x="7620" y="419100"/>
                  </a:lnTo>
                  <a:lnTo>
                    <a:pt x="7620" y="414020"/>
                  </a:lnTo>
                  <a:close/>
                </a:path>
                <a:path w="7619" h="660400">
                  <a:moveTo>
                    <a:pt x="7620" y="408940"/>
                  </a:moveTo>
                  <a:lnTo>
                    <a:pt x="0" y="408940"/>
                  </a:lnTo>
                  <a:lnTo>
                    <a:pt x="0" y="412750"/>
                  </a:lnTo>
                  <a:lnTo>
                    <a:pt x="7620" y="412750"/>
                  </a:lnTo>
                  <a:lnTo>
                    <a:pt x="7620" y="408940"/>
                  </a:lnTo>
                  <a:close/>
                </a:path>
              </a:pathLst>
            </a:custGeom>
            <a:solidFill>
              <a:srgbClr val="2900F9"/>
            </a:solidFill>
          </p:spPr>
          <p:txBody>
            <a:bodyPr bIns="0" lIns="0" rIns="0" rtlCol="0" tIns="0" wrap="square"/>
            <a:p/>
          </p:txBody>
        </p:sp>
        <p:sp>
          <p:nvSpPr>
            <p:cNvPr id="1050515" name="object 1823"/>
            <p:cNvSpPr/>
            <p:nvPr/>
          </p:nvSpPr>
          <p:spPr>
            <a:xfrm>
              <a:off x="2447289" y="5828030"/>
              <a:ext cx="6350" cy="654050"/>
            </a:xfrm>
            <a:custGeom>
              <a:avLst/>
              <a:ahLst/>
              <a:rect l="l" t="t" r="r" b="b"/>
              <a:pathLst>
                <a:path w="6350" h="654050">
                  <a:moveTo>
                    <a:pt x="6350" y="0"/>
                  </a:moveTo>
                  <a:lnTo>
                    <a:pt x="5080" y="0"/>
                  </a:lnTo>
                  <a:lnTo>
                    <a:pt x="5080" y="1270"/>
                  </a:lnTo>
                  <a:lnTo>
                    <a:pt x="2540" y="1270"/>
                  </a:lnTo>
                  <a:lnTo>
                    <a:pt x="2540" y="2540"/>
                  </a:lnTo>
                  <a:lnTo>
                    <a:pt x="0" y="2540"/>
                  </a:lnTo>
                  <a:lnTo>
                    <a:pt x="0" y="8890"/>
                  </a:lnTo>
                  <a:lnTo>
                    <a:pt x="6350" y="8890"/>
                  </a:lnTo>
                  <a:lnTo>
                    <a:pt x="6350" y="0"/>
                  </a:lnTo>
                  <a:close/>
                </a:path>
                <a:path w="6350" h="654050">
                  <a:moveTo>
                    <a:pt x="6350" y="8890"/>
                  </a:moveTo>
                  <a:lnTo>
                    <a:pt x="0" y="8890"/>
                  </a:lnTo>
                  <a:lnTo>
                    <a:pt x="0" y="11430"/>
                  </a:lnTo>
                  <a:lnTo>
                    <a:pt x="6350" y="11430"/>
                  </a:lnTo>
                  <a:lnTo>
                    <a:pt x="6350" y="8890"/>
                  </a:lnTo>
                  <a:close/>
                </a:path>
                <a:path w="6350" h="654050">
                  <a:moveTo>
                    <a:pt x="6350" y="11430"/>
                  </a:moveTo>
                  <a:lnTo>
                    <a:pt x="0" y="11430"/>
                  </a:lnTo>
                  <a:lnTo>
                    <a:pt x="0" y="15240"/>
                  </a:lnTo>
                  <a:lnTo>
                    <a:pt x="6350" y="15240"/>
                  </a:lnTo>
                  <a:lnTo>
                    <a:pt x="6350" y="11430"/>
                  </a:lnTo>
                  <a:close/>
                </a:path>
                <a:path w="6350" h="654050">
                  <a:moveTo>
                    <a:pt x="6350" y="15240"/>
                  </a:moveTo>
                  <a:lnTo>
                    <a:pt x="0" y="15240"/>
                  </a:lnTo>
                  <a:lnTo>
                    <a:pt x="0" y="17780"/>
                  </a:lnTo>
                  <a:lnTo>
                    <a:pt x="6350" y="17780"/>
                  </a:lnTo>
                  <a:lnTo>
                    <a:pt x="6350" y="15240"/>
                  </a:lnTo>
                  <a:close/>
                </a:path>
                <a:path w="6350" h="654050">
                  <a:moveTo>
                    <a:pt x="6350" y="17780"/>
                  </a:moveTo>
                  <a:lnTo>
                    <a:pt x="0" y="17780"/>
                  </a:lnTo>
                  <a:lnTo>
                    <a:pt x="0" y="21590"/>
                  </a:lnTo>
                  <a:lnTo>
                    <a:pt x="6350" y="21590"/>
                  </a:lnTo>
                  <a:lnTo>
                    <a:pt x="6350" y="17780"/>
                  </a:lnTo>
                  <a:close/>
                </a:path>
                <a:path w="6350" h="654050">
                  <a:moveTo>
                    <a:pt x="6350" y="21590"/>
                  </a:moveTo>
                  <a:lnTo>
                    <a:pt x="0" y="21590"/>
                  </a:lnTo>
                  <a:lnTo>
                    <a:pt x="0" y="24130"/>
                  </a:lnTo>
                  <a:lnTo>
                    <a:pt x="6350" y="24130"/>
                  </a:lnTo>
                  <a:lnTo>
                    <a:pt x="6350" y="21590"/>
                  </a:lnTo>
                  <a:close/>
                </a:path>
                <a:path w="6350" h="654050">
                  <a:moveTo>
                    <a:pt x="6350" y="24130"/>
                  </a:moveTo>
                  <a:lnTo>
                    <a:pt x="0" y="24130"/>
                  </a:lnTo>
                  <a:lnTo>
                    <a:pt x="0" y="27940"/>
                  </a:lnTo>
                  <a:lnTo>
                    <a:pt x="6350" y="27940"/>
                  </a:lnTo>
                  <a:lnTo>
                    <a:pt x="6350" y="24130"/>
                  </a:lnTo>
                  <a:close/>
                </a:path>
                <a:path w="6350" h="654050">
                  <a:moveTo>
                    <a:pt x="6350" y="27940"/>
                  </a:moveTo>
                  <a:lnTo>
                    <a:pt x="0" y="27940"/>
                  </a:lnTo>
                  <a:lnTo>
                    <a:pt x="0" y="30480"/>
                  </a:lnTo>
                  <a:lnTo>
                    <a:pt x="6350" y="30480"/>
                  </a:lnTo>
                  <a:lnTo>
                    <a:pt x="6350" y="27940"/>
                  </a:lnTo>
                  <a:close/>
                </a:path>
                <a:path w="6350" h="654050">
                  <a:moveTo>
                    <a:pt x="6350" y="30480"/>
                  </a:moveTo>
                  <a:lnTo>
                    <a:pt x="0" y="30480"/>
                  </a:lnTo>
                  <a:lnTo>
                    <a:pt x="0" y="36830"/>
                  </a:lnTo>
                  <a:lnTo>
                    <a:pt x="6350" y="36830"/>
                  </a:lnTo>
                  <a:lnTo>
                    <a:pt x="6350" y="30480"/>
                  </a:lnTo>
                  <a:close/>
                </a:path>
                <a:path w="6350" h="654050">
                  <a:moveTo>
                    <a:pt x="6350" y="36830"/>
                  </a:moveTo>
                  <a:lnTo>
                    <a:pt x="0" y="36830"/>
                  </a:lnTo>
                  <a:lnTo>
                    <a:pt x="0" y="40640"/>
                  </a:lnTo>
                  <a:lnTo>
                    <a:pt x="6350" y="40640"/>
                  </a:lnTo>
                  <a:lnTo>
                    <a:pt x="6350" y="36830"/>
                  </a:lnTo>
                  <a:close/>
                </a:path>
                <a:path w="6350" h="654050">
                  <a:moveTo>
                    <a:pt x="6350" y="40640"/>
                  </a:moveTo>
                  <a:lnTo>
                    <a:pt x="0" y="40640"/>
                  </a:lnTo>
                  <a:lnTo>
                    <a:pt x="0" y="46990"/>
                  </a:lnTo>
                  <a:lnTo>
                    <a:pt x="6350" y="46990"/>
                  </a:lnTo>
                  <a:lnTo>
                    <a:pt x="6350" y="40640"/>
                  </a:lnTo>
                  <a:close/>
                </a:path>
                <a:path w="6350" h="654050">
                  <a:moveTo>
                    <a:pt x="6350" y="46990"/>
                  </a:moveTo>
                  <a:lnTo>
                    <a:pt x="0" y="46990"/>
                  </a:lnTo>
                  <a:lnTo>
                    <a:pt x="0" y="49530"/>
                  </a:lnTo>
                  <a:lnTo>
                    <a:pt x="6350" y="49530"/>
                  </a:lnTo>
                  <a:lnTo>
                    <a:pt x="6350" y="46990"/>
                  </a:lnTo>
                  <a:close/>
                </a:path>
                <a:path w="6350" h="654050">
                  <a:moveTo>
                    <a:pt x="6350" y="49530"/>
                  </a:moveTo>
                  <a:lnTo>
                    <a:pt x="0" y="49530"/>
                  </a:lnTo>
                  <a:lnTo>
                    <a:pt x="0" y="53340"/>
                  </a:lnTo>
                  <a:lnTo>
                    <a:pt x="6350" y="53340"/>
                  </a:lnTo>
                  <a:lnTo>
                    <a:pt x="6350" y="49530"/>
                  </a:lnTo>
                  <a:close/>
                </a:path>
                <a:path w="6350" h="654050">
                  <a:moveTo>
                    <a:pt x="6350" y="53340"/>
                  </a:moveTo>
                  <a:lnTo>
                    <a:pt x="0" y="53340"/>
                  </a:lnTo>
                  <a:lnTo>
                    <a:pt x="0" y="59690"/>
                  </a:lnTo>
                  <a:lnTo>
                    <a:pt x="6350" y="59690"/>
                  </a:lnTo>
                  <a:lnTo>
                    <a:pt x="6350" y="53340"/>
                  </a:lnTo>
                  <a:close/>
                </a:path>
                <a:path w="6350" h="654050">
                  <a:moveTo>
                    <a:pt x="6350" y="59690"/>
                  </a:moveTo>
                  <a:lnTo>
                    <a:pt x="0" y="59690"/>
                  </a:lnTo>
                  <a:lnTo>
                    <a:pt x="0" y="62230"/>
                  </a:lnTo>
                  <a:lnTo>
                    <a:pt x="6350" y="62230"/>
                  </a:lnTo>
                  <a:lnTo>
                    <a:pt x="6350" y="59690"/>
                  </a:lnTo>
                  <a:close/>
                </a:path>
                <a:path w="6350" h="654050">
                  <a:moveTo>
                    <a:pt x="6350" y="62230"/>
                  </a:moveTo>
                  <a:lnTo>
                    <a:pt x="0" y="62230"/>
                  </a:lnTo>
                  <a:lnTo>
                    <a:pt x="0" y="66040"/>
                  </a:lnTo>
                  <a:lnTo>
                    <a:pt x="6350" y="66040"/>
                  </a:lnTo>
                  <a:lnTo>
                    <a:pt x="6350" y="62230"/>
                  </a:lnTo>
                  <a:close/>
                </a:path>
                <a:path w="6350" h="654050">
                  <a:moveTo>
                    <a:pt x="6350" y="66040"/>
                  </a:moveTo>
                  <a:lnTo>
                    <a:pt x="0" y="66040"/>
                  </a:lnTo>
                  <a:lnTo>
                    <a:pt x="0" y="72390"/>
                  </a:lnTo>
                  <a:lnTo>
                    <a:pt x="6350" y="72390"/>
                  </a:lnTo>
                  <a:lnTo>
                    <a:pt x="6350" y="66040"/>
                  </a:lnTo>
                  <a:close/>
                </a:path>
                <a:path w="6350" h="654050">
                  <a:moveTo>
                    <a:pt x="6350" y="72390"/>
                  </a:moveTo>
                  <a:lnTo>
                    <a:pt x="0" y="72390"/>
                  </a:lnTo>
                  <a:lnTo>
                    <a:pt x="0" y="74930"/>
                  </a:lnTo>
                  <a:lnTo>
                    <a:pt x="6350" y="74930"/>
                  </a:lnTo>
                  <a:lnTo>
                    <a:pt x="6350" y="72390"/>
                  </a:lnTo>
                  <a:close/>
                </a:path>
                <a:path w="6350" h="654050">
                  <a:moveTo>
                    <a:pt x="6350" y="74930"/>
                  </a:moveTo>
                  <a:lnTo>
                    <a:pt x="0" y="74930"/>
                  </a:lnTo>
                  <a:lnTo>
                    <a:pt x="0" y="78740"/>
                  </a:lnTo>
                  <a:lnTo>
                    <a:pt x="6350" y="78740"/>
                  </a:lnTo>
                  <a:lnTo>
                    <a:pt x="6350" y="74930"/>
                  </a:lnTo>
                  <a:close/>
                </a:path>
                <a:path w="6350" h="654050">
                  <a:moveTo>
                    <a:pt x="6350" y="78740"/>
                  </a:moveTo>
                  <a:lnTo>
                    <a:pt x="0" y="78740"/>
                  </a:lnTo>
                  <a:lnTo>
                    <a:pt x="0" y="81280"/>
                  </a:lnTo>
                  <a:lnTo>
                    <a:pt x="6350" y="81280"/>
                  </a:lnTo>
                  <a:lnTo>
                    <a:pt x="6350" y="78740"/>
                  </a:lnTo>
                  <a:close/>
                </a:path>
                <a:path w="6350" h="654050">
                  <a:moveTo>
                    <a:pt x="6350" y="81280"/>
                  </a:moveTo>
                  <a:lnTo>
                    <a:pt x="0" y="81280"/>
                  </a:lnTo>
                  <a:lnTo>
                    <a:pt x="0" y="85090"/>
                  </a:lnTo>
                  <a:lnTo>
                    <a:pt x="6350" y="85090"/>
                  </a:lnTo>
                  <a:lnTo>
                    <a:pt x="6350" y="81280"/>
                  </a:lnTo>
                  <a:close/>
                </a:path>
                <a:path w="6350" h="654050">
                  <a:moveTo>
                    <a:pt x="6350" y="85090"/>
                  </a:moveTo>
                  <a:lnTo>
                    <a:pt x="0" y="85090"/>
                  </a:lnTo>
                  <a:lnTo>
                    <a:pt x="0" y="87630"/>
                  </a:lnTo>
                  <a:lnTo>
                    <a:pt x="6350" y="87630"/>
                  </a:lnTo>
                  <a:lnTo>
                    <a:pt x="6350" y="85090"/>
                  </a:lnTo>
                  <a:close/>
                </a:path>
                <a:path w="6350" h="654050">
                  <a:moveTo>
                    <a:pt x="6350" y="87630"/>
                  </a:moveTo>
                  <a:lnTo>
                    <a:pt x="0" y="87630"/>
                  </a:lnTo>
                  <a:lnTo>
                    <a:pt x="0" y="91440"/>
                  </a:lnTo>
                  <a:lnTo>
                    <a:pt x="6350" y="91440"/>
                  </a:lnTo>
                  <a:lnTo>
                    <a:pt x="6350" y="87630"/>
                  </a:lnTo>
                  <a:close/>
                </a:path>
                <a:path w="6350" h="654050">
                  <a:moveTo>
                    <a:pt x="6350" y="91440"/>
                  </a:moveTo>
                  <a:lnTo>
                    <a:pt x="0" y="91440"/>
                  </a:lnTo>
                  <a:lnTo>
                    <a:pt x="0" y="93980"/>
                  </a:lnTo>
                  <a:lnTo>
                    <a:pt x="6350" y="93980"/>
                  </a:lnTo>
                  <a:lnTo>
                    <a:pt x="6350" y="91440"/>
                  </a:lnTo>
                  <a:close/>
                </a:path>
                <a:path w="6350" h="654050">
                  <a:moveTo>
                    <a:pt x="6350" y="93980"/>
                  </a:moveTo>
                  <a:lnTo>
                    <a:pt x="0" y="93980"/>
                  </a:lnTo>
                  <a:lnTo>
                    <a:pt x="0" y="97790"/>
                  </a:lnTo>
                  <a:lnTo>
                    <a:pt x="6350" y="97790"/>
                  </a:lnTo>
                  <a:lnTo>
                    <a:pt x="6350" y="93980"/>
                  </a:lnTo>
                  <a:close/>
                </a:path>
                <a:path w="6350" h="654050">
                  <a:moveTo>
                    <a:pt x="6350" y="97790"/>
                  </a:moveTo>
                  <a:lnTo>
                    <a:pt x="0" y="97790"/>
                  </a:lnTo>
                  <a:lnTo>
                    <a:pt x="0" y="100330"/>
                  </a:lnTo>
                  <a:lnTo>
                    <a:pt x="6350" y="100330"/>
                  </a:lnTo>
                  <a:lnTo>
                    <a:pt x="6350" y="97790"/>
                  </a:lnTo>
                  <a:close/>
                </a:path>
                <a:path w="6350" h="654050">
                  <a:moveTo>
                    <a:pt x="6350" y="100330"/>
                  </a:moveTo>
                  <a:lnTo>
                    <a:pt x="0" y="100330"/>
                  </a:lnTo>
                  <a:lnTo>
                    <a:pt x="0" y="104140"/>
                  </a:lnTo>
                  <a:lnTo>
                    <a:pt x="6350" y="104140"/>
                  </a:lnTo>
                  <a:lnTo>
                    <a:pt x="6350" y="100330"/>
                  </a:lnTo>
                  <a:close/>
                </a:path>
                <a:path w="6350" h="654050">
                  <a:moveTo>
                    <a:pt x="6350" y="104140"/>
                  </a:moveTo>
                  <a:lnTo>
                    <a:pt x="0" y="104140"/>
                  </a:lnTo>
                  <a:lnTo>
                    <a:pt x="0" y="106680"/>
                  </a:lnTo>
                  <a:lnTo>
                    <a:pt x="6350" y="106680"/>
                  </a:lnTo>
                  <a:lnTo>
                    <a:pt x="6350" y="104140"/>
                  </a:lnTo>
                  <a:close/>
                </a:path>
                <a:path w="6350" h="654050">
                  <a:moveTo>
                    <a:pt x="6350" y="106680"/>
                  </a:moveTo>
                  <a:lnTo>
                    <a:pt x="0" y="106680"/>
                  </a:lnTo>
                  <a:lnTo>
                    <a:pt x="0" y="113030"/>
                  </a:lnTo>
                  <a:lnTo>
                    <a:pt x="6350" y="113030"/>
                  </a:lnTo>
                  <a:lnTo>
                    <a:pt x="6350" y="106680"/>
                  </a:lnTo>
                  <a:close/>
                </a:path>
                <a:path w="6350" h="654050">
                  <a:moveTo>
                    <a:pt x="6350" y="113030"/>
                  </a:moveTo>
                  <a:lnTo>
                    <a:pt x="0" y="113030"/>
                  </a:lnTo>
                  <a:lnTo>
                    <a:pt x="0" y="116840"/>
                  </a:lnTo>
                  <a:lnTo>
                    <a:pt x="6350" y="116840"/>
                  </a:lnTo>
                  <a:lnTo>
                    <a:pt x="6350" y="113030"/>
                  </a:lnTo>
                  <a:close/>
                </a:path>
                <a:path w="6350" h="654050">
                  <a:moveTo>
                    <a:pt x="6350" y="116840"/>
                  </a:moveTo>
                  <a:lnTo>
                    <a:pt x="0" y="116840"/>
                  </a:lnTo>
                  <a:lnTo>
                    <a:pt x="0" y="119380"/>
                  </a:lnTo>
                  <a:lnTo>
                    <a:pt x="6350" y="119380"/>
                  </a:lnTo>
                  <a:lnTo>
                    <a:pt x="6350" y="116840"/>
                  </a:lnTo>
                  <a:close/>
                </a:path>
                <a:path w="6350" h="654050">
                  <a:moveTo>
                    <a:pt x="6350" y="119380"/>
                  </a:moveTo>
                  <a:lnTo>
                    <a:pt x="0" y="119380"/>
                  </a:lnTo>
                  <a:lnTo>
                    <a:pt x="0" y="123190"/>
                  </a:lnTo>
                  <a:lnTo>
                    <a:pt x="6350" y="123190"/>
                  </a:lnTo>
                  <a:lnTo>
                    <a:pt x="6350" y="119380"/>
                  </a:lnTo>
                  <a:close/>
                </a:path>
                <a:path w="6350" h="654050">
                  <a:moveTo>
                    <a:pt x="6350" y="123190"/>
                  </a:moveTo>
                  <a:lnTo>
                    <a:pt x="0" y="123190"/>
                  </a:lnTo>
                  <a:lnTo>
                    <a:pt x="0" y="125730"/>
                  </a:lnTo>
                  <a:lnTo>
                    <a:pt x="6350" y="125730"/>
                  </a:lnTo>
                  <a:lnTo>
                    <a:pt x="6350" y="123190"/>
                  </a:lnTo>
                  <a:close/>
                </a:path>
                <a:path w="6350" h="654050">
                  <a:moveTo>
                    <a:pt x="6350" y="125730"/>
                  </a:moveTo>
                  <a:lnTo>
                    <a:pt x="0" y="125730"/>
                  </a:lnTo>
                  <a:lnTo>
                    <a:pt x="0" y="132080"/>
                  </a:lnTo>
                  <a:lnTo>
                    <a:pt x="6350" y="132080"/>
                  </a:lnTo>
                  <a:lnTo>
                    <a:pt x="6350" y="125730"/>
                  </a:lnTo>
                  <a:close/>
                </a:path>
                <a:path w="6350" h="654050">
                  <a:moveTo>
                    <a:pt x="6350" y="132080"/>
                  </a:moveTo>
                  <a:lnTo>
                    <a:pt x="0" y="132080"/>
                  </a:lnTo>
                  <a:lnTo>
                    <a:pt x="0" y="135890"/>
                  </a:lnTo>
                  <a:lnTo>
                    <a:pt x="6350" y="135890"/>
                  </a:lnTo>
                  <a:lnTo>
                    <a:pt x="6350" y="132080"/>
                  </a:lnTo>
                  <a:close/>
                </a:path>
                <a:path w="6350" h="654050">
                  <a:moveTo>
                    <a:pt x="6350" y="135890"/>
                  </a:moveTo>
                  <a:lnTo>
                    <a:pt x="0" y="135890"/>
                  </a:lnTo>
                  <a:lnTo>
                    <a:pt x="0" y="144780"/>
                  </a:lnTo>
                  <a:lnTo>
                    <a:pt x="6350" y="144780"/>
                  </a:lnTo>
                  <a:lnTo>
                    <a:pt x="6350" y="135890"/>
                  </a:lnTo>
                  <a:close/>
                </a:path>
                <a:path w="6350" h="654050">
                  <a:moveTo>
                    <a:pt x="6350" y="144780"/>
                  </a:moveTo>
                  <a:lnTo>
                    <a:pt x="0" y="144780"/>
                  </a:lnTo>
                  <a:lnTo>
                    <a:pt x="0" y="148590"/>
                  </a:lnTo>
                  <a:lnTo>
                    <a:pt x="6350" y="148590"/>
                  </a:lnTo>
                  <a:lnTo>
                    <a:pt x="6350" y="144780"/>
                  </a:lnTo>
                  <a:close/>
                </a:path>
                <a:path w="6350" h="654050">
                  <a:moveTo>
                    <a:pt x="6350" y="148590"/>
                  </a:moveTo>
                  <a:lnTo>
                    <a:pt x="0" y="148590"/>
                  </a:lnTo>
                  <a:lnTo>
                    <a:pt x="0" y="151130"/>
                  </a:lnTo>
                  <a:lnTo>
                    <a:pt x="6350" y="151130"/>
                  </a:lnTo>
                  <a:lnTo>
                    <a:pt x="6350" y="148590"/>
                  </a:lnTo>
                  <a:close/>
                </a:path>
                <a:path w="6350" h="654050">
                  <a:moveTo>
                    <a:pt x="6350" y="151130"/>
                  </a:moveTo>
                  <a:lnTo>
                    <a:pt x="0" y="151130"/>
                  </a:lnTo>
                  <a:lnTo>
                    <a:pt x="0" y="154940"/>
                  </a:lnTo>
                  <a:lnTo>
                    <a:pt x="6350" y="154940"/>
                  </a:lnTo>
                  <a:lnTo>
                    <a:pt x="6350" y="151130"/>
                  </a:lnTo>
                  <a:close/>
                </a:path>
                <a:path w="6350" h="654050">
                  <a:moveTo>
                    <a:pt x="6350" y="154940"/>
                  </a:moveTo>
                  <a:lnTo>
                    <a:pt x="0" y="154940"/>
                  </a:lnTo>
                  <a:lnTo>
                    <a:pt x="0" y="157480"/>
                  </a:lnTo>
                  <a:lnTo>
                    <a:pt x="6350" y="157480"/>
                  </a:lnTo>
                  <a:lnTo>
                    <a:pt x="6350" y="154940"/>
                  </a:lnTo>
                  <a:close/>
                </a:path>
                <a:path w="6350" h="654050">
                  <a:moveTo>
                    <a:pt x="6350" y="157480"/>
                  </a:moveTo>
                  <a:lnTo>
                    <a:pt x="0" y="157480"/>
                  </a:lnTo>
                  <a:lnTo>
                    <a:pt x="0" y="161290"/>
                  </a:lnTo>
                  <a:lnTo>
                    <a:pt x="6350" y="161290"/>
                  </a:lnTo>
                  <a:lnTo>
                    <a:pt x="6350" y="157480"/>
                  </a:lnTo>
                  <a:close/>
                </a:path>
                <a:path w="6350" h="654050">
                  <a:moveTo>
                    <a:pt x="6350" y="161290"/>
                  </a:moveTo>
                  <a:lnTo>
                    <a:pt x="0" y="161290"/>
                  </a:lnTo>
                  <a:lnTo>
                    <a:pt x="0" y="163830"/>
                  </a:lnTo>
                  <a:lnTo>
                    <a:pt x="6350" y="163830"/>
                  </a:lnTo>
                  <a:lnTo>
                    <a:pt x="6350" y="161290"/>
                  </a:lnTo>
                  <a:close/>
                </a:path>
                <a:path w="6350" h="654050">
                  <a:moveTo>
                    <a:pt x="6350" y="163830"/>
                  </a:moveTo>
                  <a:lnTo>
                    <a:pt x="0" y="163830"/>
                  </a:lnTo>
                  <a:lnTo>
                    <a:pt x="0" y="167640"/>
                  </a:lnTo>
                  <a:lnTo>
                    <a:pt x="6350" y="167640"/>
                  </a:lnTo>
                  <a:lnTo>
                    <a:pt x="6350" y="163830"/>
                  </a:lnTo>
                  <a:close/>
                </a:path>
                <a:path w="6350" h="654050">
                  <a:moveTo>
                    <a:pt x="6350" y="167640"/>
                  </a:moveTo>
                  <a:lnTo>
                    <a:pt x="0" y="167640"/>
                  </a:lnTo>
                  <a:lnTo>
                    <a:pt x="0" y="170180"/>
                  </a:lnTo>
                  <a:lnTo>
                    <a:pt x="6350" y="170180"/>
                  </a:lnTo>
                  <a:lnTo>
                    <a:pt x="6350" y="167640"/>
                  </a:lnTo>
                  <a:close/>
                </a:path>
                <a:path w="6350" h="654050">
                  <a:moveTo>
                    <a:pt x="6350" y="170180"/>
                  </a:moveTo>
                  <a:lnTo>
                    <a:pt x="0" y="170180"/>
                  </a:lnTo>
                  <a:lnTo>
                    <a:pt x="0" y="173990"/>
                  </a:lnTo>
                  <a:lnTo>
                    <a:pt x="6350" y="173990"/>
                  </a:lnTo>
                  <a:lnTo>
                    <a:pt x="6350" y="170180"/>
                  </a:lnTo>
                  <a:close/>
                </a:path>
                <a:path w="6350" h="654050">
                  <a:moveTo>
                    <a:pt x="6350" y="173990"/>
                  </a:moveTo>
                  <a:lnTo>
                    <a:pt x="0" y="173990"/>
                  </a:lnTo>
                  <a:lnTo>
                    <a:pt x="0" y="176530"/>
                  </a:lnTo>
                  <a:lnTo>
                    <a:pt x="6350" y="176530"/>
                  </a:lnTo>
                  <a:lnTo>
                    <a:pt x="6350" y="173990"/>
                  </a:lnTo>
                  <a:close/>
                </a:path>
                <a:path w="6350" h="654050">
                  <a:moveTo>
                    <a:pt x="6350" y="176530"/>
                  </a:moveTo>
                  <a:lnTo>
                    <a:pt x="0" y="176530"/>
                  </a:lnTo>
                  <a:lnTo>
                    <a:pt x="0" y="180340"/>
                  </a:lnTo>
                  <a:lnTo>
                    <a:pt x="6350" y="180340"/>
                  </a:lnTo>
                  <a:lnTo>
                    <a:pt x="6350" y="176530"/>
                  </a:lnTo>
                  <a:close/>
                </a:path>
                <a:path w="6350" h="654050">
                  <a:moveTo>
                    <a:pt x="6350" y="180340"/>
                  </a:moveTo>
                  <a:lnTo>
                    <a:pt x="0" y="180340"/>
                  </a:lnTo>
                  <a:lnTo>
                    <a:pt x="0" y="182880"/>
                  </a:lnTo>
                  <a:lnTo>
                    <a:pt x="6350" y="182880"/>
                  </a:lnTo>
                  <a:lnTo>
                    <a:pt x="6350" y="180340"/>
                  </a:lnTo>
                  <a:close/>
                </a:path>
                <a:path w="6350" h="654050">
                  <a:moveTo>
                    <a:pt x="6350" y="182880"/>
                  </a:moveTo>
                  <a:lnTo>
                    <a:pt x="0" y="182880"/>
                  </a:lnTo>
                  <a:lnTo>
                    <a:pt x="0" y="186690"/>
                  </a:lnTo>
                  <a:lnTo>
                    <a:pt x="6350" y="186690"/>
                  </a:lnTo>
                  <a:lnTo>
                    <a:pt x="6350" y="182880"/>
                  </a:lnTo>
                  <a:close/>
                </a:path>
                <a:path w="6350" h="654050">
                  <a:moveTo>
                    <a:pt x="6350" y="186690"/>
                  </a:moveTo>
                  <a:lnTo>
                    <a:pt x="0" y="186690"/>
                  </a:lnTo>
                  <a:lnTo>
                    <a:pt x="0" y="189230"/>
                  </a:lnTo>
                  <a:lnTo>
                    <a:pt x="6350" y="189230"/>
                  </a:lnTo>
                  <a:lnTo>
                    <a:pt x="6350" y="186690"/>
                  </a:lnTo>
                  <a:close/>
                </a:path>
                <a:path w="6350" h="654050">
                  <a:moveTo>
                    <a:pt x="6350" y="189230"/>
                  </a:moveTo>
                  <a:lnTo>
                    <a:pt x="0" y="189230"/>
                  </a:lnTo>
                  <a:lnTo>
                    <a:pt x="0" y="193040"/>
                  </a:lnTo>
                  <a:lnTo>
                    <a:pt x="6350" y="193040"/>
                  </a:lnTo>
                  <a:lnTo>
                    <a:pt x="6350" y="189230"/>
                  </a:lnTo>
                  <a:close/>
                </a:path>
                <a:path w="6350" h="654050">
                  <a:moveTo>
                    <a:pt x="6350" y="193040"/>
                  </a:moveTo>
                  <a:lnTo>
                    <a:pt x="0" y="193040"/>
                  </a:lnTo>
                  <a:lnTo>
                    <a:pt x="0" y="195580"/>
                  </a:lnTo>
                  <a:lnTo>
                    <a:pt x="6350" y="195580"/>
                  </a:lnTo>
                  <a:lnTo>
                    <a:pt x="6350" y="193040"/>
                  </a:lnTo>
                  <a:close/>
                </a:path>
                <a:path w="6350" h="654050">
                  <a:moveTo>
                    <a:pt x="6350" y="195580"/>
                  </a:moveTo>
                  <a:lnTo>
                    <a:pt x="0" y="195580"/>
                  </a:lnTo>
                  <a:lnTo>
                    <a:pt x="0" y="199390"/>
                  </a:lnTo>
                  <a:lnTo>
                    <a:pt x="6350" y="199390"/>
                  </a:lnTo>
                  <a:lnTo>
                    <a:pt x="6350" y="195580"/>
                  </a:lnTo>
                  <a:close/>
                </a:path>
                <a:path w="6350" h="654050">
                  <a:moveTo>
                    <a:pt x="6350" y="199390"/>
                  </a:moveTo>
                  <a:lnTo>
                    <a:pt x="0" y="199390"/>
                  </a:lnTo>
                  <a:lnTo>
                    <a:pt x="0" y="201930"/>
                  </a:lnTo>
                  <a:lnTo>
                    <a:pt x="6350" y="201930"/>
                  </a:lnTo>
                  <a:lnTo>
                    <a:pt x="6350" y="199390"/>
                  </a:lnTo>
                  <a:close/>
                </a:path>
                <a:path w="6350" h="654050">
                  <a:moveTo>
                    <a:pt x="6350" y="201930"/>
                  </a:moveTo>
                  <a:lnTo>
                    <a:pt x="0" y="201930"/>
                  </a:lnTo>
                  <a:lnTo>
                    <a:pt x="0" y="252730"/>
                  </a:lnTo>
                  <a:lnTo>
                    <a:pt x="6350" y="252730"/>
                  </a:lnTo>
                  <a:lnTo>
                    <a:pt x="6350" y="201930"/>
                  </a:lnTo>
                  <a:close/>
                </a:path>
                <a:path w="6350" h="654050">
                  <a:moveTo>
                    <a:pt x="6350" y="252730"/>
                  </a:moveTo>
                  <a:lnTo>
                    <a:pt x="0" y="252730"/>
                  </a:lnTo>
                  <a:lnTo>
                    <a:pt x="0" y="400050"/>
                  </a:lnTo>
                  <a:lnTo>
                    <a:pt x="6350" y="400050"/>
                  </a:lnTo>
                  <a:lnTo>
                    <a:pt x="6350" y="252730"/>
                  </a:lnTo>
                  <a:close/>
                </a:path>
                <a:path w="6350" h="654050">
                  <a:moveTo>
                    <a:pt x="6350" y="400050"/>
                  </a:moveTo>
                  <a:lnTo>
                    <a:pt x="0" y="400050"/>
                  </a:lnTo>
                  <a:lnTo>
                    <a:pt x="0" y="405130"/>
                  </a:lnTo>
                  <a:lnTo>
                    <a:pt x="6350" y="405130"/>
                  </a:lnTo>
                  <a:lnTo>
                    <a:pt x="6350" y="400050"/>
                  </a:lnTo>
                  <a:close/>
                </a:path>
                <a:path w="6350" h="654050">
                  <a:moveTo>
                    <a:pt x="6350" y="651510"/>
                  </a:moveTo>
                  <a:lnTo>
                    <a:pt x="5080" y="651510"/>
                  </a:lnTo>
                  <a:lnTo>
                    <a:pt x="5080" y="654050"/>
                  </a:lnTo>
                  <a:lnTo>
                    <a:pt x="6350" y="654050"/>
                  </a:lnTo>
                  <a:lnTo>
                    <a:pt x="6350" y="651510"/>
                  </a:lnTo>
                  <a:close/>
                </a:path>
                <a:path w="6350" h="654050">
                  <a:moveTo>
                    <a:pt x="6350" y="647700"/>
                  </a:moveTo>
                  <a:lnTo>
                    <a:pt x="0" y="647700"/>
                  </a:lnTo>
                  <a:lnTo>
                    <a:pt x="0" y="651510"/>
                  </a:lnTo>
                  <a:lnTo>
                    <a:pt x="2540" y="651510"/>
                  </a:lnTo>
                  <a:lnTo>
                    <a:pt x="2540" y="650240"/>
                  </a:lnTo>
                  <a:lnTo>
                    <a:pt x="6350" y="650240"/>
                  </a:lnTo>
                  <a:lnTo>
                    <a:pt x="6350" y="647700"/>
                  </a:lnTo>
                  <a:close/>
                </a:path>
                <a:path w="6350" h="654050">
                  <a:moveTo>
                    <a:pt x="6350" y="645160"/>
                  </a:moveTo>
                  <a:lnTo>
                    <a:pt x="0" y="645160"/>
                  </a:lnTo>
                  <a:lnTo>
                    <a:pt x="0" y="646430"/>
                  </a:lnTo>
                  <a:lnTo>
                    <a:pt x="6350" y="646430"/>
                  </a:lnTo>
                  <a:lnTo>
                    <a:pt x="6350" y="645160"/>
                  </a:lnTo>
                  <a:close/>
                </a:path>
                <a:path w="6350" h="654050">
                  <a:moveTo>
                    <a:pt x="6350" y="641350"/>
                  </a:moveTo>
                  <a:lnTo>
                    <a:pt x="0" y="641350"/>
                  </a:lnTo>
                  <a:lnTo>
                    <a:pt x="0" y="643890"/>
                  </a:lnTo>
                  <a:lnTo>
                    <a:pt x="6350" y="643890"/>
                  </a:lnTo>
                  <a:lnTo>
                    <a:pt x="6350" y="641350"/>
                  </a:lnTo>
                  <a:close/>
                </a:path>
                <a:path w="6350" h="654050">
                  <a:moveTo>
                    <a:pt x="6350" y="638810"/>
                  </a:moveTo>
                  <a:lnTo>
                    <a:pt x="0" y="638810"/>
                  </a:lnTo>
                  <a:lnTo>
                    <a:pt x="0" y="640080"/>
                  </a:lnTo>
                  <a:lnTo>
                    <a:pt x="6350" y="640080"/>
                  </a:lnTo>
                  <a:lnTo>
                    <a:pt x="6350" y="638810"/>
                  </a:lnTo>
                  <a:close/>
                </a:path>
                <a:path w="6350" h="654050">
                  <a:moveTo>
                    <a:pt x="6350" y="635000"/>
                  </a:moveTo>
                  <a:lnTo>
                    <a:pt x="0" y="635000"/>
                  </a:lnTo>
                  <a:lnTo>
                    <a:pt x="0" y="637540"/>
                  </a:lnTo>
                  <a:lnTo>
                    <a:pt x="6350" y="637540"/>
                  </a:lnTo>
                  <a:lnTo>
                    <a:pt x="6350" y="635000"/>
                  </a:lnTo>
                  <a:close/>
                </a:path>
                <a:path w="6350" h="654050">
                  <a:moveTo>
                    <a:pt x="6350" y="632460"/>
                  </a:moveTo>
                  <a:lnTo>
                    <a:pt x="0" y="632460"/>
                  </a:lnTo>
                  <a:lnTo>
                    <a:pt x="0" y="633730"/>
                  </a:lnTo>
                  <a:lnTo>
                    <a:pt x="6350" y="633730"/>
                  </a:lnTo>
                  <a:lnTo>
                    <a:pt x="6350" y="632460"/>
                  </a:lnTo>
                  <a:close/>
                </a:path>
                <a:path w="6350" h="654050">
                  <a:moveTo>
                    <a:pt x="6350" y="628650"/>
                  </a:moveTo>
                  <a:lnTo>
                    <a:pt x="0" y="628650"/>
                  </a:lnTo>
                  <a:lnTo>
                    <a:pt x="0" y="631190"/>
                  </a:lnTo>
                  <a:lnTo>
                    <a:pt x="6350" y="631190"/>
                  </a:lnTo>
                  <a:lnTo>
                    <a:pt x="6350" y="628650"/>
                  </a:lnTo>
                  <a:close/>
                </a:path>
                <a:path w="6350" h="654050">
                  <a:moveTo>
                    <a:pt x="6350" y="626110"/>
                  </a:moveTo>
                  <a:lnTo>
                    <a:pt x="0" y="626110"/>
                  </a:lnTo>
                  <a:lnTo>
                    <a:pt x="0" y="627380"/>
                  </a:lnTo>
                  <a:lnTo>
                    <a:pt x="6350" y="627380"/>
                  </a:lnTo>
                  <a:lnTo>
                    <a:pt x="6350" y="626110"/>
                  </a:lnTo>
                  <a:close/>
                </a:path>
                <a:path w="6350" h="654050">
                  <a:moveTo>
                    <a:pt x="6350" y="621030"/>
                  </a:moveTo>
                  <a:lnTo>
                    <a:pt x="0" y="621030"/>
                  </a:lnTo>
                  <a:lnTo>
                    <a:pt x="0" y="624840"/>
                  </a:lnTo>
                  <a:lnTo>
                    <a:pt x="6350" y="624840"/>
                  </a:lnTo>
                  <a:lnTo>
                    <a:pt x="6350" y="621030"/>
                  </a:lnTo>
                  <a:close/>
                </a:path>
                <a:path w="6350" h="654050">
                  <a:moveTo>
                    <a:pt x="6350" y="614680"/>
                  </a:moveTo>
                  <a:lnTo>
                    <a:pt x="0" y="614680"/>
                  </a:lnTo>
                  <a:lnTo>
                    <a:pt x="0" y="619760"/>
                  </a:lnTo>
                  <a:lnTo>
                    <a:pt x="6350" y="619760"/>
                  </a:lnTo>
                  <a:lnTo>
                    <a:pt x="6350" y="614680"/>
                  </a:lnTo>
                  <a:close/>
                </a:path>
                <a:path w="6350" h="654050">
                  <a:moveTo>
                    <a:pt x="6350" y="608330"/>
                  </a:moveTo>
                  <a:lnTo>
                    <a:pt x="0" y="608330"/>
                  </a:lnTo>
                  <a:lnTo>
                    <a:pt x="0" y="613410"/>
                  </a:lnTo>
                  <a:lnTo>
                    <a:pt x="6350" y="613410"/>
                  </a:lnTo>
                  <a:lnTo>
                    <a:pt x="6350" y="608330"/>
                  </a:lnTo>
                  <a:close/>
                </a:path>
                <a:path w="6350" h="654050">
                  <a:moveTo>
                    <a:pt x="6350" y="601980"/>
                  </a:moveTo>
                  <a:lnTo>
                    <a:pt x="0" y="601980"/>
                  </a:lnTo>
                  <a:lnTo>
                    <a:pt x="0" y="607060"/>
                  </a:lnTo>
                  <a:lnTo>
                    <a:pt x="6350" y="607060"/>
                  </a:lnTo>
                  <a:lnTo>
                    <a:pt x="6350" y="601980"/>
                  </a:lnTo>
                  <a:close/>
                </a:path>
                <a:path w="6350" h="654050">
                  <a:moveTo>
                    <a:pt x="6350" y="595630"/>
                  </a:moveTo>
                  <a:lnTo>
                    <a:pt x="0" y="595630"/>
                  </a:lnTo>
                  <a:lnTo>
                    <a:pt x="0" y="600710"/>
                  </a:lnTo>
                  <a:lnTo>
                    <a:pt x="6350" y="600710"/>
                  </a:lnTo>
                  <a:lnTo>
                    <a:pt x="6350" y="595630"/>
                  </a:lnTo>
                  <a:close/>
                </a:path>
                <a:path w="6350" h="654050">
                  <a:moveTo>
                    <a:pt x="6350" y="589280"/>
                  </a:moveTo>
                  <a:lnTo>
                    <a:pt x="0" y="589280"/>
                  </a:lnTo>
                  <a:lnTo>
                    <a:pt x="0" y="594360"/>
                  </a:lnTo>
                  <a:lnTo>
                    <a:pt x="6350" y="594360"/>
                  </a:lnTo>
                  <a:lnTo>
                    <a:pt x="6350" y="589280"/>
                  </a:lnTo>
                  <a:close/>
                </a:path>
                <a:path w="6350" h="654050">
                  <a:moveTo>
                    <a:pt x="6350" y="582930"/>
                  </a:moveTo>
                  <a:lnTo>
                    <a:pt x="0" y="582930"/>
                  </a:lnTo>
                  <a:lnTo>
                    <a:pt x="0" y="588010"/>
                  </a:lnTo>
                  <a:lnTo>
                    <a:pt x="6350" y="588010"/>
                  </a:lnTo>
                  <a:lnTo>
                    <a:pt x="6350" y="582930"/>
                  </a:lnTo>
                  <a:close/>
                </a:path>
                <a:path w="6350" h="654050">
                  <a:moveTo>
                    <a:pt x="6350" y="576580"/>
                  </a:moveTo>
                  <a:lnTo>
                    <a:pt x="0" y="576580"/>
                  </a:lnTo>
                  <a:lnTo>
                    <a:pt x="0" y="581660"/>
                  </a:lnTo>
                  <a:lnTo>
                    <a:pt x="6350" y="581660"/>
                  </a:lnTo>
                  <a:lnTo>
                    <a:pt x="6350" y="576580"/>
                  </a:lnTo>
                  <a:close/>
                </a:path>
                <a:path w="6350" h="654050">
                  <a:moveTo>
                    <a:pt x="6350" y="570230"/>
                  </a:moveTo>
                  <a:lnTo>
                    <a:pt x="0" y="570230"/>
                  </a:lnTo>
                  <a:lnTo>
                    <a:pt x="0" y="575310"/>
                  </a:lnTo>
                  <a:lnTo>
                    <a:pt x="6350" y="575310"/>
                  </a:lnTo>
                  <a:lnTo>
                    <a:pt x="6350" y="570230"/>
                  </a:lnTo>
                  <a:close/>
                </a:path>
                <a:path w="6350" h="654050">
                  <a:moveTo>
                    <a:pt x="6350" y="563880"/>
                  </a:moveTo>
                  <a:lnTo>
                    <a:pt x="0" y="563880"/>
                  </a:lnTo>
                  <a:lnTo>
                    <a:pt x="0" y="568960"/>
                  </a:lnTo>
                  <a:lnTo>
                    <a:pt x="6350" y="568960"/>
                  </a:lnTo>
                  <a:lnTo>
                    <a:pt x="6350" y="563880"/>
                  </a:lnTo>
                  <a:close/>
                </a:path>
                <a:path w="6350" h="654050">
                  <a:moveTo>
                    <a:pt x="6350" y="557530"/>
                  </a:moveTo>
                  <a:lnTo>
                    <a:pt x="0" y="557530"/>
                  </a:lnTo>
                  <a:lnTo>
                    <a:pt x="0" y="562610"/>
                  </a:lnTo>
                  <a:lnTo>
                    <a:pt x="6350" y="562610"/>
                  </a:lnTo>
                  <a:lnTo>
                    <a:pt x="6350" y="557530"/>
                  </a:lnTo>
                  <a:close/>
                </a:path>
                <a:path w="6350" h="654050">
                  <a:moveTo>
                    <a:pt x="6350" y="551180"/>
                  </a:moveTo>
                  <a:lnTo>
                    <a:pt x="0" y="551180"/>
                  </a:lnTo>
                  <a:lnTo>
                    <a:pt x="0" y="556260"/>
                  </a:lnTo>
                  <a:lnTo>
                    <a:pt x="6350" y="556260"/>
                  </a:lnTo>
                  <a:lnTo>
                    <a:pt x="6350" y="551180"/>
                  </a:lnTo>
                  <a:close/>
                </a:path>
                <a:path w="6350" h="654050">
                  <a:moveTo>
                    <a:pt x="6350" y="544830"/>
                  </a:moveTo>
                  <a:lnTo>
                    <a:pt x="0" y="544830"/>
                  </a:lnTo>
                  <a:lnTo>
                    <a:pt x="0" y="549910"/>
                  </a:lnTo>
                  <a:lnTo>
                    <a:pt x="6350" y="549910"/>
                  </a:lnTo>
                  <a:lnTo>
                    <a:pt x="6350" y="544830"/>
                  </a:lnTo>
                  <a:close/>
                </a:path>
                <a:path w="6350" h="654050">
                  <a:moveTo>
                    <a:pt x="6350" y="537210"/>
                  </a:moveTo>
                  <a:lnTo>
                    <a:pt x="0" y="537210"/>
                  </a:lnTo>
                  <a:lnTo>
                    <a:pt x="0" y="543560"/>
                  </a:lnTo>
                  <a:lnTo>
                    <a:pt x="6350" y="543560"/>
                  </a:lnTo>
                  <a:lnTo>
                    <a:pt x="6350" y="537210"/>
                  </a:lnTo>
                  <a:close/>
                </a:path>
                <a:path w="6350" h="654050">
                  <a:moveTo>
                    <a:pt x="6350" y="532130"/>
                  </a:moveTo>
                  <a:lnTo>
                    <a:pt x="0" y="532130"/>
                  </a:lnTo>
                  <a:lnTo>
                    <a:pt x="0" y="535940"/>
                  </a:lnTo>
                  <a:lnTo>
                    <a:pt x="6350" y="535940"/>
                  </a:lnTo>
                  <a:lnTo>
                    <a:pt x="6350" y="532130"/>
                  </a:lnTo>
                  <a:close/>
                </a:path>
                <a:path w="6350" h="654050">
                  <a:moveTo>
                    <a:pt x="6350" y="525780"/>
                  </a:moveTo>
                  <a:lnTo>
                    <a:pt x="0" y="525780"/>
                  </a:lnTo>
                  <a:lnTo>
                    <a:pt x="0" y="530860"/>
                  </a:lnTo>
                  <a:lnTo>
                    <a:pt x="6350" y="530860"/>
                  </a:lnTo>
                  <a:lnTo>
                    <a:pt x="6350" y="525780"/>
                  </a:lnTo>
                  <a:close/>
                </a:path>
                <a:path w="6350" h="654050">
                  <a:moveTo>
                    <a:pt x="6350" y="518160"/>
                  </a:moveTo>
                  <a:lnTo>
                    <a:pt x="0" y="518160"/>
                  </a:lnTo>
                  <a:lnTo>
                    <a:pt x="0" y="524510"/>
                  </a:lnTo>
                  <a:lnTo>
                    <a:pt x="6350" y="524510"/>
                  </a:lnTo>
                  <a:lnTo>
                    <a:pt x="6350" y="518160"/>
                  </a:lnTo>
                  <a:close/>
                </a:path>
                <a:path w="6350" h="654050">
                  <a:moveTo>
                    <a:pt x="6350" y="513080"/>
                  </a:moveTo>
                  <a:lnTo>
                    <a:pt x="0" y="513080"/>
                  </a:lnTo>
                  <a:lnTo>
                    <a:pt x="0" y="516890"/>
                  </a:lnTo>
                  <a:lnTo>
                    <a:pt x="6350" y="516890"/>
                  </a:lnTo>
                  <a:lnTo>
                    <a:pt x="6350" y="513080"/>
                  </a:lnTo>
                  <a:close/>
                </a:path>
                <a:path w="6350" h="654050">
                  <a:moveTo>
                    <a:pt x="6350" y="506730"/>
                  </a:moveTo>
                  <a:lnTo>
                    <a:pt x="0" y="506730"/>
                  </a:lnTo>
                  <a:lnTo>
                    <a:pt x="0" y="511810"/>
                  </a:lnTo>
                  <a:lnTo>
                    <a:pt x="6350" y="511810"/>
                  </a:lnTo>
                  <a:lnTo>
                    <a:pt x="6350" y="506730"/>
                  </a:lnTo>
                  <a:close/>
                </a:path>
                <a:path w="6350" h="654050">
                  <a:moveTo>
                    <a:pt x="6350" y="500380"/>
                  </a:moveTo>
                  <a:lnTo>
                    <a:pt x="0" y="500380"/>
                  </a:lnTo>
                  <a:lnTo>
                    <a:pt x="0" y="505460"/>
                  </a:lnTo>
                  <a:lnTo>
                    <a:pt x="6350" y="505460"/>
                  </a:lnTo>
                  <a:lnTo>
                    <a:pt x="6350" y="500380"/>
                  </a:lnTo>
                  <a:close/>
                </a:path>
                <a:path w="6350" h="654050">
                  <a:moveTo>
                    <a:pt x="6350" y="494030"/>
                  </a:moveTo>
                  <a:lnTo>
                    <a:pt x="0" y="494030"/>
                  </a:lnTo>
                  <a:lnTo>
                    <a:pt x="0" y="499110"/>
                  </a:lnTo>
                  <a:lnTo>
                    <a:pt x="6350" y="499110"/>
                  </a:lnTo>
                  <a:lnTo>
                    <a:pt x="6350" y="494030"/>
                  </a:lnTo>
                  <a:close/>
                </a:path>
                <a:path w="6350" h="654050">
                  <a:moveTo>
                    <a:pt x="6350" y="487680"/>
                  </a:moveTo>
                  <a:lnTo>
                    <a:pt x="0" y="487680"/>
                  </a:lnTo>
                  <a:lnTo>
                    <a:pt x="0" y="492760"/>
                  </a:lnTo>
                  <a:lnTo>
                    <a:pt x="6350" y="492760"/>
                  </a:lnTo>
                  <a:lnTo>
                    <a:pt x="6350" y="487680"/>
                  </a:lnTo>
                  <a:close/>
                </a:path>
                <a:path w="6350" h="654050">
                  <a:moveTo>
                    <a:pt x="6350" y="481330"/>
                  </a:moveTo>
                  <a:lnTo>
                    <a:pt x="0" y="481330"/>
                  </a:lnTo>
                  <a:lnTo>
                    <a:pt x="0" y="486410"/>
                  </a:lnTo>
                  <a:lnTo>
                    <a:pt x="6350" y="486410"/>
                  </a:lnTo>
                  <a:lnTo>
                    <a:pt x="6350" y="481330"/>
                  </a:lnTo>
                  <a:close/>
                </a:path>
                <a:path w="6350" h="654050">
                  <a:moveTo>
                    <a:pt x="6350" y="474980"/>
                  </a:moveTo>
                  <a:lnTo>
                    <a:pt x="0" y="474980"/>
                  </a:lnTo>
                  <a:lnTo>
                    <a:pt x="0" y="480060"/>
                  </a:lnTo>
                  <a:lnTo>
                    <a:pt x="6350" y="480060"/>
                  </a:lnTo>
                  <a:lnTo>
                    <a:pt x="6350" y="474980"/>
                  </a:lnTo>
                  <a:close/>
                </a:path>
                <a:path w="6350" h="654050">
                  <a:moveTo>
                    <a:pt x="6350" y="468630"/>
                  </a:moveTo>
                  <a:lnTo>
                    <a:pt x="0" y="468630"/>
                  </a:lnTo>
                  <a:lnTo>
                    <a:pt x="0" y="473710"/>
                  </a:lnTo>
                  <a:lnTo>
                    <a:pt x="6350" y="473710"/>
                  </a:lnTo>
                  <a:lnTo>
                    <a:pt x="6350" y="468630"/>
                  </a:lnTo>
                  <a:close/>
                </a:path>
                <a:path w="6350" h="654050">
                  <a:moveTo>
                    <a:pt x="6350" y="462280"/>
                  </a:moveTo>
                  <a:lnTo>
                    <a:pt x="0" y="462280"/>
                  </a:lnTo>
                  <a:lnTo>
                    <a:pt x="0" y="467360"/>
                  </a:lnTo>
                  <a:lnTo>
                    <a:pt x="6350" y="467360"/>
                  </a:lnTo>
                  <a:lnTo>
                    <a:pt x="6350" y="462280"/>
                  </a:lnTo>
                  <a:close/>
                </a:path>
                <a:path w="6350" h="654050">
                  <a:moveTo>
                    <a:pt x="6350" y="455930"/>
                  </a:moveTo>
                  <a:lnTo>
                    <a:pt x="0" y="455930"/>
                  </a:lnTo>
                  <a:lnTo>
                    <a:pt x="0" y="461010"/>
                  </a:lnTo>
                  <a:lnTo>
                    <a:pt x="6350" y="461010"/>
                  </a:lnTo>
                  <a:lnTo>
                    <a:pt x="6350" y="455930"/>
                  </a:lnTo>
                  <a:close/>
                </a:path>
                <a:path w="6350" h="654050">
                  <a:moveTo>
                    <a:pt x="6350" y="449580"/>
                  </a:moveTo>
                  <a:lnTo>
                    <a:pt x="0" y="449580"/>
                  </a:lnTo>
                  <a:lnTo>
                    <a:pt x="0" y="454660"/>
                  </a:lnTo>
                  <a:lnTo>
                    <a:pt x="6350" y="454660"/>
                  </a:lnTo>
                  <a:lnTo>
                    <a:pt x="6350" y="449580"/>
                  </a:lnTo>
                  <a:close/>
                </a:path>
                <a:path w="6350" h="654050">
                  <a:moveTo>
                    <a:pt x="6350" y="443230"/>
                  </a:moveTo>
                  <a:lnTo>
                    <a:pt x="0" y="443230"/>
                  </a:lnTo>
                  <a:lnTo>
                    <a:pt x="0" y="448310"/>
                  </a:lnTo>
                  <a:lnTo>
                    <a:pt x="6350" y="448310"/>
                  </a:lnTo>
                  <a:lnTo>
                    <a:pt x="6350" y="443230"/>
                  </a:lnTo>
                  <a:close/>
                </a:path>
                <a:path w="6350" h="654050">
                  <a:moveTo>
                    <a:pt x="6350" y="436880"/>
                  </a:moveTo>
                  <a:lnTo>
                    <a:pt x="0" y="436880"/>
                  </a:lnTo>
                  <a:lnTo>
                    <a:pt x="0" y="441960"/>
                  </a:lnTo>
                  <a:lnTo>
                    <a:pt x="6350" y="441960"/>
                  </a:lnTo>
                  <a:lnTo>
                    <a:pt x="6350" y="436880"/>
                  </a:lnTo>
                  <a:close/>
                </a:path>
                <a:path w="6350" h="654050">
                  <a:moveTo>
                    <a:pt x="6350" y="417830"/>
                  </a:moveTo>
                  <a:lnTo>
                    <a:pt x="0" y="417830"/>
                  </a:lnTo>
                  <a:lnTo>
                    <a:pt x="0" y="435610"/>
                  </a:lnTo>
                  <a:lnTo>
                    <a:pt x="6350" y="435610"/>
                  </a:lnTo>
                  <a:lnTo>
                    <a:pt x="6350" y="417830"/>
                  </a:lnTo>
                  <a:close/>
                </a:path>
                <a:path w="6350" h="654050">
                  <a:moveTo>
                    <a:pt x="6350" y="411480"/>
                  </a:moveTo>
                  <a:lnTo>
                    <a:pt x="0" y="411480"/>
                  </a:lnTo>
                  <a:lnTo>
                    <a:pt x="0" y="416560"/>
                  </a:lnTo>
                  <a:lnTo>
                    <a:pt x="6350" y="416560"/>
                  </a:lnTo>
                  <a:lnTo>
                    <a:pt x="6350" y="411480"/>
                  </a:lnTo>
                  <a:close/>
                </a:path>
                <a:path w="6350" h="654050">
                  <a:moveTo>
                    <a:pt x="6350" y="406400"/>
                  </a:moveTo>
                  <a:lnTo>
                    <a:pt x="0" y="406400"/>
                  </a:lnTo>
                  <a:lnTo>
                    <a:pt x="0" y="410210"/>
                  </a:lnTo>
                  <a:lnTo>
                    <a:pt x="6350" y="410210"/>
                  </a:lnTo>
                  <a:lnTo>
                    <a:pt x="6350" y="406400"/>
                  </a:lnTo>
                  <a:close/>
                </a:path>
              </a:pathLst>
            </a:custGeom>
            <a:solidFill>
              <a:srgbClr val="2700F9"/>
            </a:solidFill>
          </p:spPr>
          <p:txBody>
            <a:bodyPr bIns="0" lIns="0" rIns="0" rtlCol="0" tIns="0" wrap="square"/>
            <a:p/>
          </p:txBody>
        </p:sp>
        <p:sp>
          <p:nvSpPr>
            <p:cNvPr id="1050516" name="object 1824"/>
            <p:cNvSpPr/>
            <p:nvPr/>
          </p:nvSpPr>
          <p:spPr>
            <a:xfrm>
              <a:off x="2439669" y="5831840"/>
              <a:ext cx="7620" cy="646430"/>
            </a:xfrm>
            <a:custGeom>
              <a:avLst/>
              <a:ahLst/>
              <a:rect l="l" t="t" r="r" b="b"/>
              <a:pathLst>
                <a:path w="7619" h="646429">
                  <a:moveTo>
                    <a:pt x="7619" y="0"/>
                  </a:moveTo>
                  <a:lnTo>
                    <a:pt x="5080" y="0"/>
                  </a:lnTo>
                  <a:lnTo>
                    <a:pt x="5080" y="1270"/>
                  </a:lnTo>
                  <a:lnTo>
                    <a:pt x="7619" y="1270"/>
                  </a:lnTo>
                  <a:lnTo>
                    <a:pt x="7619" y="0"/>
                  </a:lnTo>
                  <a:close/>
                </a:path>
                <a:path w="7619" h="646429">
                  <a:moveTo>
                    <a:pt x="7619" y="1270"/>
                  </a:moveTo>
                  <a:lnTo>
                    <a:pt x="2540" y="1270"/>
                  </a:lnTo>
                  <a:lnTo>
                    <a:pt x="2540" y="2540"/>
                  </a:lnTo>
                  <a:lnTo>
                    <a:pt x="0" y="2540"/>
                  </a:lnTo>
                  <a:lnTo>
                    <a:pt x="0" y="5080"/>
                  </a:lnTo>
                  <a:lnTo>
                    <a:pt x="7619" y="5080"/>
                  </a:lnTo>
                  <a:lnTo>
                    <a:pt x="7619" y="1270"/>
                  </a:lnTo>
                  <a:close/>
                </a:path>
                <a:path w="7619" h="646429">
                  <a:moveTo>
                    <a:pt x="7619" y="5080"/>
                  </a:moveTo>
                  <a:lnTo>
                    <a:pt x="0" y="5080"/>
                  </a:lnTo>
                  <a:lnTo>
                    <a:pt x="0" y="7620"/>
                  </a:lnTo>
                  <a:lnTo>
                    <a:pt x="7619" y="7620"/>
                  </a:lnTo>
                  <a:lnTo>
                    <a:pt x="7619" y="5080"/>
                  </a:lnTo>
                  <a:close/>
                </a:path>
                <a:path w="7619" h="646429">
                  <a:moveTo>
                    <a:pt x="7619" y="7620"/>
                  </a:moveTo>
                  <a:lnTo>
                    <a:pt x="0" y="7620"/>
                  </a:lnTo>
                  <a:lnTo>
                    <a:pt x="0" y="11430"/>
                  </a:lnTo>
                  <a:lnTo>
                    <a:pt x="7619" y="11430"/>
                  </a:lnTo>
                  <a:lnTo>
                    <a:pt x="7619" y="7620"/>
                  </a:lnTo>
                  <a:close/>
                </a:path>
                <a:path w="7619" h="646429">
                  <a:moveTo>
                    <a:pt x="7619" y="11430"/>
                  </a:moveTo>
                  <a:lnTo>
                    <a:pt x="0" y="11430"/>
                  </a:lnTo>
                  <a:lnTo>
                    <a:pt x="0" y="13970"/>
                  </a:lnTo>
                  <a:lnTo>
                    <a:pt x="7619" y="13970"/>
                  </a:lnTo>
                  <a:lnTo>
                    <a:pt x="7619" y="11430"/>
                  </a:lnTo>
                  <a:close/>
                </a:path>
                <a:path w="7619" h="646429">
                  <a:moveTo>
                    <a:pt x="7619" y="13970"/>
                  </a:moveTo>
                  <a:lnTo>
                    <a:pt x="0" y="13970"/>
                  </a:lnTo>
                  <a:lnTo>
                    <a:pt x="0" y="17780"/>
                  </a:lnTo>
                  <a:lnTo>
                    <a:pt x="7619" y="17780"/>
                  </a:lnTo>
                  <a:lnTo>
                    <a:pt x="7619" y="13970"/>
                  </a:lnTo>
                  <a:close/>
                </a:path>
                <a:path w="7619" h="646429">
                  <a:moveTo>
                    <a:pt x="7619" y="17780"/>
                  </a:moveTo>
                  <a:lnTo>
                    <a:pt x="0" y="17780"/>
                  </a:lnTo>
                  <a:lnTo>
                    <a:pt x="0" y="20320"/>
                  </a:lnTo>
                  <a:lnTo>
                    <a:pt x="7619" y="20320"/>
                  </a:lnTo>
                  <a:lnTo>
                    <a:pt x="7619" y="17780"/>
                  </a:lnTo>
                  <a:close/>
                </a:path>
                <a:path w="7619" h="646429">
                  <a:moveTo>
                    <a:pt x="7619" y="20320"/>
                  </a:moveTo>
                  <a:lnTo>
                    <a:pt x="0" y="20320"/>
                  </a:lnTo>
                  <a:lnTo>
                    <a:pt x="0" y="24130"/>
                  </a:lnTo>
                  <a:lnTo>
                    <a:pt x="7619" y="24130"/>
                  </a:lnTo>
                  <a:lnTo>
                    <a:pt x="7619" y="20320"/>
                  </a:lnTo>
                  <a:close/>
                </a:path>
                <a:path w="7619" h="646429">
                  <a:moveTo>
                    <a:pt x="7619" y="24130"/>
                  </a:moveTo>
                  <a:lnTo>
                    <a:pt x="0" y="24130"/>
                  </a:lnTo>
                  <a:lnTo>
                    <a:pt x="0" y="26670"/>
                  </a:lnTo>
                  <a:lnTo>
                    <a:pt x="7619" y="26670"/>
                  </a:lnTo>
                  <a:lnTo>
                    <a:pt x="7619" y="24130"/>
                  </a:lnTo>
                  <a:close/>
                </a:path>
                <a:path w="7619" h="646429">
                  <a:moveTo>
                    <a:pt x="7619" y="26670"/>
                  </a:moveTo>
                  <a:lnTo>
                    <a:pt x="0" y="26670"/>
                  </a:lnTo>
                  <a:lnTo>
                    <a:pt x="0" y="33020"/>
                  </a:lnTo>
                  <a:lnTo>
                    <a:pt x="7619" y="33020"/>
                  </a:lnTo>
                  <a:lnTo>
                    <a:pt x="7619" y="26670"/>
                  </a:lnTo>
                  <a:close/>
                </a:path>
                <a:path w="7619" h="646429">
                  <a:moveTo>
                    <a:pt x="7619" y="33020"/>
                  </a:moveTo>
                  <a:lnTo>
                    <a:pt x="0" y="33020"/>
                  </a:lnTo>
                  <a:lnTo>
                    <a:pt x="0" y="36830"/>
                  </a:lnTo>
                  <a:lnTo>
                    <a:pt x="7619" y="36830"/>
                  </a:lnTo>
                  <a:lnTo>
                    <a:pt x="7619" y="33020"/>
                  </a:lnTo>
                  <a:close/>
                </a:path>
                <a:path w="7619" h="646429">
                  <a:moveTo>
                    <a:pt x="7619" y="36830"/>
                  </a:moveTo>
                  <a:lnTo>
                    <a:pt x="0" y="36830"/>
                  </a:lnTo>
                  <a:lnTo>
                    <a:pt x="0" y="43180"/>
                  </a:lnTo>
                  <a:lnTo>
                    <a:pt x="7619" y="43180"/>
                  </a:lnTo>
                  <a:lnTo>
                    <a:pt x="7619" y="36830"/>
                  </a:lnTo>
                  <a:close/>
                </a:path>
                <a:path w="7619" h="646429">
                  <a:moveTo>
                    <a:pt x="7619" y="43180"/>
                  </a:moveTo>
                  <a:lnTo>
                    <a:pt x="0" y="43180"/>
                  </a:lnTo>
                  <a:lnTo>
                    <a:pt x="0" y="45720"/>
                  </a:lnTo>
                  <a:lnTo>
                    <a:pt x="7619" y="45720"/>
                  </a:lnTo>
                  <a:lnTo>
                    <a:pt x="7619" y="43180"/>
                  </a:lnTo>
                  <a:close/>
                </a:path>
                <a:path w="7619" h="646429">
                  <a:moveTo>
                    <a:pt x="7619" y="45720"/>
                  </a:moveTo>
                  <a:lnTo>
                    <a:pt x="0" y="45720"/>
                  </a:lnTo>
                  <a:lnTo>
                    <a:pt x="0" y="49530"/>
                  </a:lnTo>
                  <a:lnTo>
                    <a:pt x="7619" y="49530"/>
                  </a:lnTo>
                  <a:lnTo>
                    <a:pt x="7619" y="45720"/>
                  </a:lnTo>
                  <a:close/>
                </a:path>
                <a:path w="7619" h="646429">
                  <a:moveTo>
                    <a:pt x="7619" y="49530"/>
                  </a:moveTo>
                  <a:lnTo>
                    <a:pt x="0" y="49530"/>
                  </a:lnTo>
                  <a:lnTo>
                    <a:pt x="0" y="55880"/>
                  </a:lnTo>
                  <a:lnTo>
                    <a:pt x="7619" y="55880"/>
                  </a:lnTo>
                  <a:lnTo>
                    <a:pt x="7619" y="49530"/>
                  </a:lnTo>
                  <a:close/>
                </a:path>
                <a:path w="7619" h="646429">
                  <a:moveTo>
                    <a:pt x="7619" y="55880"/>
                  </a:moveTo>
                  <a:lnTo>
                    <a:pt x="0" y="55880"/>
                  </a:lnTo>
                  <a:lnTo>
                    <a:pt x="0" y="58420"/>
                  </a:lnTo>
                  <a:lnTo>
                    <a:pt x="7619" y="58420"/>
                  </a:lnTo>
                  <a:lnTo>
                    <a:pt x="7619" y="55880"/>
                  </a:lnTo>
                  <a:close/>
                </a:path>
                <a:path w="7619" h="646429">
                  <a:moveTo>
                    <a:pt x="7619" y="58420"/>
                  </a:moveTo>
                  <a:lnTo>
                    <a:pt x="0" y="58420"/>
                  </a:lnTo>
                  <a:lnTo>
                    <a:pt x="0" y="62230"/>
                  </a:lnTo>
                  <a:lnTo>
                    <a:pt x="7619" y="62230"/>
                  </a:lnTo>
                  <a:lnTo>
                    <a:pt x="7619" y="58420"/>
                  </a:lnTo>
                  <a:close/>
                </a:path>
                <a:path w="7619" h="646429">
                  <a:moveTo>
                    <a:pt x="7619" y="62230"/>
                  </a:moveTo>
                  <a:lnTo>
                    <a:pt x="0" y="62230"/>
                  </a:lnTo>
                  <a:lnTo>
                    <a:pt x="0" y="68580"/>
                  </a:lnTo>
                  <a:lnTo>
                    <a:pt x="7619" y="68580"/>
                  </a:lnTo>
                  <a:lnTo>
                    <a:pt x="7619" y="62230"/>
                  </a:lnTo>
                  <a:close/>
                </a:path>
                <a:path w="7619" h="646429">
                  <a:moveTo>
                    <a:pt x="7619" y="68580"/>
                  </a:moveTo>
                  <a:lnTo>
                    <a:pt x="0" y="68580"/>
                  </a:lnTo>
                  <a:lnTo>
                    <a:pt x="0" y="71120"/>
                  </a:lnTo>
                  <a:lnTo>
                    <a:pt x="7619" y="71120"/>
                  </a:lnTo>
                  <a:lnTo>
                    <a:pt x="7619" y="68580"/>
                  </a:lnTo>
                  <a:close/>
                </a:path>
                <a:path w="7619" h="646429">
                  <a:moveTo>
                    <a:pt x="7619" y="71120"/>
                  </a:moveTo>
                  <a:lnTo>
                    <a:pt x="0" y="71120"/>
                  </a:lnTo>
                  <a:lnTo>
                    <a:pt x="0" y="74930"/>
                  </a:lnTo>
                  <a:lnTo>
                    <a:pt x="7619" y="74930"/>
                  </a:lnTo>
                  <a:lnTo>
                    <a:pt x="7619" y="71120"/>
                  </a:lnTo>
                  <a:close/>
                </a:path>
                <a:path w="7619" h="646429">
                  <a:moveTo>
                    <a:pt x="7619" y="74930"/>
                  </a:moveTo>
                  <a:lnTo>
                    <a:pt x="0" y="74930"/>
                  </a:lnTo>
                  <a:lnTo>
                    <a:pt x="0" y="77470"/>
                  </a:lnTo>
                  <a:lnTo>
                    <a:pt x="7619" y="77470"/>
                  </a:lnTo>
                  <a:lnTo>
                    <a:pt x="7619" y="74930"/>
                  </a:lnTo>
                  <a:close/>
                </a:path>
                <a:path w="7619" h="646429">
                  <a:moveTo>
                    <a:pt x="7619" y="77470"/>
                  </a:moveTo>
                  <a:lnTo>
                    <a:pt x="0" y="77470"/>
                  </a:lnTo>
                  <a:lnTo>
                    <a:pt x="0" y="81280"/>
                  </a:lnTo>
                  <a:lnTo>
                    <a:pt x="7619" y="81280"/>
                  </a:lnTo>
                  <a:lnTo>
                    <a:pt x="7619" y="77470"/>
                  </a:lnTo>
                  <a:close/>
                </a:path>
                <a:path w="7619" h="646429">
                  <a:moveTo>
                    <a:pt x="7619" y="81280"/>
                  </a:moveTo>
                  <a:lnTo>
                    <a:pt x="0" y="81280"/>
                  </a:lnTo>
                  <a:lnTo>
                    <a:pt x="0" y="83820"/>
                  </a:lnTo>
                  <a:lnTo>
                    <a:pt x="7619" y="83820"/>
                  </a:lnTo>
                  <a:lnTo>
                    <a:pt x="7619" y="81280"/>
                  </a:lnTo>
                  <a:close/>
                </a:path>
                <a:path w="7619" h="646429">
                  <a:moveTo>
                    <a:pt x="7619" y="83820"/>
                  </a:moveTo>
                  <a:lnTo>
                    <a:pt x="0" y="83820"/>
                  </a:lnTo>
                  <a:lnTo>
                    <a:pt x="0" y="87630"/>
                  </a:lnTo>
                  <a:lnTo>
                    <a:pt x="7619" y="87630"/>
                  </a:lnTo>
                  <a:lnTo>
                    <a:pt x="7619" y="83820"/>
                  </a:lnTo>
                  <a:close/>
                </a:path>
                <a:path w="7619" h="646429">
                  <a:moveTo>
                    <a:pt x="7619" y="87630"/>
                  </a:moveTo>
                  <a:lnTo>
                    <a:pt x="0" y="87630"/>
                  </a:lnTo>
                  <a:lnTo>
                    <a:pt x="0" y="90170"/>
                  </a:lnTo>
                  <a:lnTo>
                    <a:pt x="7619" y="90170"/>
                  </a:lnTo>
                  <a:lnTo>
                    <a:pt x="7619" y="87630"/>
                  </a:lnTo>
                  <a:close/>
                </a:path>
                <a:path w="7619" h="646429">
                  <a:moveTo>
                    <a:pt x="7619" y="90170"/>
                  </a:moveTo>
                  <a:lnTo>
                    <a:pt x="0" y="90170"/>
                  </a:lnTo>
                  <a:lnTo>
                    <a:pt x="0" y="93980"/>
                  </a:lnTo>
                  <a:lnTo>
                    <a:pt x="7619" y="93980"/>
                  </a:lnTo>
                  <a:lnTo>
                    <a:pt x="7619" y="90170"/>
                  </a:lnTo>
                  <a:close/>
                </a:path>
                <a:path w="7619" h="646429">
                  <a:moveTo>
                    <a:pt x="7619" y="93980"/>
                  </a:moveTo>
                  <a:lnTo>
                    <a:pt x="0" y="93980"/>
                  </a:lnTo>
                  <a:lnTo>
                    <a:pt x="0" y="96520"/>
                  </a:lnTo>
                  <a:lnTo>
                    <a:pt x="7619" y="96520"/>
                  </a:lnTo>
                  <a:lnTo>
                    <a:pt x="7619" y="93980"/>
                  </a:lnTo>
                  <a:close/>
                </a:path>
                <a:path w="7619" h="646429">
                  <a:moveTo>
                    <a:pt x="7619" y="96520"/>
                  </a:moveTo>
                  <a:lnTo>
                    <a:pt x="0" y="96520"/>
                  </a:lnTo>
                  <a:lnTo>
                    <a:pt x="0" y="100330"/>
                  </a:lnTo>
                  <a:lnTo>
                    <a:pt x="7619" y="100330"/>
                  </a:lnTo>
                  <a:lnTo>
                    <a:pt x="7619" y="96520"/>
                  </a:lnTo>
                  <a:close/>
                </a:path>
                <a:path w="7619" h="646429">
                  <a:moveTo>
                    <a:pt x="7619" y="100330"/>
                  </a:moveTo>
                  <a:lnTo>
                    <a:pt x="0" y="100330"/>
                  </a:lnTo>
                  <a:lnTo>
                    <a:pt x="0" y="102870"/>
                  </a:lnTo>
                  <a:lnTo>
                    <a:pt x="7619" y="102870"/>
                  </a:lnTo>
                  <a:lnTo>
                    <a:pt x="7619" y="100330"/>
                  </a:lnTo>
                  <a:close/>
                </a:path>
                <a:path w="7619" h="646429">
                  <a:moveTo>
                    <a:pt x="7619" y="102870"/>
                  </a:moveTo>
                  <a:lnTo>
                    <a:pt x="0" y="102870"/>
                  </a:lnTo>
                  <a:lnTo>
                    <a:pt x="0" y="109220"/>
                  </a:lnTo>
                  <a:lnTo>
                    <a:pt x="7619" y="109220"/>
                  </a:lnTo>
                  <a:lnTo>
                    <a:pt x="7619" y="102870"/>
                  </a:lnTo>
                  <a:close/>
                </a:path>
                <a:path w="7619" h="646429">
                  <a:moveTo>
                    <a:pt x="7619" y="109220"/>
                  </a:moveTo>
                  <a:lnTo>
                    <a:pt x="0" y="109220"/>
                  </a:lnTo>
                  <a:lnTo>
                    <a:pt x="0" y="113030"/>
                  </a:lnTo>
                  <a:lnTo>
                    <a:pt x="7619" y="113030"/>
                  </a:lnTo>
                  <a:lnTo>
                    <a:pt x="7619" y="109220"/>
                  </a:lnTo>
                  <a:close/>
                </a:path>
                <a:path w="7619" h="646429">
                  <a:moveTo>
                    <a:pt x="7619" y="113030"/>
                  </a:moveTo>
                  <a:lnTo>
                    <a:pt x="0" y="113030"/>
                  </a:lnTo>
                  <a:lnTo>
                    <a:pt x="0" y="115570"/>
                  </a:lnTo>
                  <a:lnTo>
                    <a:pt x="7619" y="115570"/>
                  </a:lnTo>
                  <a:lnTo>
                    <a:pt x="7619" y="113030"/>
                  </a:lnTo>
                  <a:close/>
                </a:path>
                <a:path w="7619" h="646429">
                  <a:moveTo>
                    <a:pt x="7619" y="115570"/>
                  </a:moveTo>
                  <a:lnTo>
                    <a:pt x="0" y="115570"/>
                  </a:lnTo>
                  <a:lnTo>
                    <a:pt x="0" y="119380"/>
                  </a:lnTo>
                  <a:lnTo>
                    <a:pt x="7619" y="119380"/>
                  </a:lnTo>
                  <a:lnTo>
                    <a:pt x="7619" y="115570"/>
                  </a:lnTo>
                  <a:close/>
                </a:path>
                <a:path w="7619" h="646429">
                  <a:moveTo>
                    <a:pt x="7619" y="119380"/>
                  </a:moveTo>
                  <a:lnTo>
                    <a:pt x="0" y="119380"/>
                  </a:lnTo>
                  <a:lnTo>
                    <a:pt x="0" y="121920"/>
                  </a:lnTo>
                  <a:lnTo>
                    <a:pt x="7619" y="121920"/>
                  </a:lnTo>
                  <a:lnTo>
                    <a:pt x="7619" y="119380"/>
                  </a:lnTo>
                  <a:close/>
                </a:path>
                <a:path w="7619" h="646429">
                  <a:moveTo>
                    <a:pt x="7619" y="121920"/>
                  </a:moveTo>
                  <a:lnTo>
                    <a:pt x="0" y="121920"/>
                  </a:lnTo>
                  <a:lnTo>
                    <a:pt x="0" y="128270"/>
                  </a:lnTo>
                  <a:lnTo>
                    <a:pt x="7619" y="128270"/>
                  </a:lnTo>
                  <a:lnTo>
                    <a:pt x="7619" y="121920"/>
                  </a:lnTo>
                  <a:close/>
                </a:path>
                <a:path w="7619" h="646429">
                  <a:moveTo>
                    <a:pt x="7619" y="128270"/>
                  </a:moveTo>
                  <a:lnTo>
                    <a:pt x="0" y="128270"/>
                  </a:lnTo>
                  <a:lnTo>
                    <a:pt x="0" y="132080"/>
                  </a:lnTo>
                  <a:lnTo>
                    <a:pt x="7619" y="132080"/>
                  </a:lnTo>
                  <a:lnTo>
                    <a:pt x="7619" y="128270"/>
                  </a:lnTo>
                  <a:close/>
                </a:path>
                <a:path w="7619" h="646429">
                  <a:moveTo>
                    <a:pt x="7619" y="132080"/>
                  </a:moveTo>
                  <a:lnTo>
                    <a:pt x="0" y="132080"/>
                  </a:lnTo>
                  <a:lnTo>
                    <a:pt x="0" y="140970"/>
                  </a:lnTo>
                  <a:lnTo>
                    <a:pt x="7619" y="140970"/>
                  </a:lnTo>
                  <a:lnTo>
                    <a:pt x="7619" y="132080"/>
                  </a:lnTo>
                  <a:close/>
                </a:path>
                <a:path w="7619" h="646429">
                  <a:moveTo>
                    <a:pt x="7619" y="140970"/>
                  </a:moveTo>
                  <a:lnTo>
                    <a:pt x="0" y="140970"/>
                  </a:lnTo>
                  <a:lnTo>
                    <a:pt x="0" y="144780"/>
                  </a:lnTo>
                  <a:lnTo>
                    <a:pt x="7619" y="144780"/>
                  </a:lnTo>
                  <a:lnTo>
                    <a:pt x="7619" y="140970"/>
                  </a:lnTo>
                  <a:close/>
                </a:path>
                <a:path w="7619" h="646429">
                  <a:moveTo>
                    <a:pt x="7619" y="144780"/>
                  </a:moveTo>
                  <a:lnTo>
                    <a:pt x="0" y="144780"/>
                  </a:lnTo>
                  <a:lnTo>
                    <a:pt x="0" y="147320"/>
                  </a:lnTo>
                  <a:lnTo>
                    <a:pt x="7619" y="147320"/>
                  </a:lnTo>
                  <a:lnTo>
                    <a:pt x="7619" y="144780"/>
                  </a:lnTo>
                  <a:close/>
                </a:path>
                <a:path w="7619" h="646429">
                  <a:moveTo>
                    <a:pt x="7619" y="147320"/>
                  </a:moveTo>
                  <a:lnTo>
                    <a:pt x="0" y="147320"/>
                  </a:lnTo>
                  <a:lnTo>
                    <a:pt x="0" y="151130"/>
                  </a:lnTo>
                  <a:lnTo>
                    <a:pt x="7619" y="151130"/>
                  </a:lnTo>
                  <a:lnTo>
                    <a:pt x="7619" y="147320"/>
                  </a:lnTo>
                  <a:close/>
                </a:path>
                <a:path w="7619" h="646429">
                  <a:moveTo>
                    <a:pt x="7619" y="151130"/>
                  </a:moveTo>
                  <a:lnTo>
                    <a:pt x="0" y="151130"/>
                  </a:lnTo>
                  <a:lnTo>
                    <a:pt x="0" y="153670"/>
                  </a:lnTo>
                  <a:lnTo>
                    <a:pt x="7619" y="153670"/>
                  </a:lnTo>
                  <a:lnTo>
                    <a:pt x="7619" y="151130"/>
                  </a:lnTo>
                  <a:close/>
                </a:path>
                <a:path w="7619" h="646429">
                  <a:moveTo>
                    <a:pt x="7619" y="153670"/>
                  </a:moveTo>
                  <a:lnTo>
                    <a:pt x="0" y="153670"/>
                  </a:lnTo>
                  <a:lnTo>
                    <a:pt x="0" y="157480"/>
                  </a:lnTo>
                  <a:lnTo>
                    <a:pt x="7619" y="157480"/>
                  </a:lnTo>
                  <a:lnTo>
                    <a:pt x="7619" y="153670"/>
                  </a:lnTo>
                  <a:close/>
                </a:path>
                <a:path w="7619" h="646429">
                  <a:moveTo>
                    <a:pt x="7619" y="157480"/>
                  </a:moveTo>
                  <a:lnTo>
                    <a:pt x="0" y="157480"/>
                  </a:lnTo>
                  <a:lnTo>
                    <a:pt x="0" y="160020"/>
                  </a:lnTo>
                  <a:lnTo>
                    <a:pt x="7619" y="160020"/>
                  </a:lnTo>
                  <a:lnTo>
                    <a:pt x="7619" y="157480"/>
                  </a:lnTo>
                  <a:close/>
                </a:path>
                <a:path w="7619" h="646429">
                  <a:moveTo>
                    <a:pt x="7619" y="160020"/>
                  </a:moveTo>
                  <a:lnTo>
                    <a:pt x="0" y="160020"/>
                  </a:lnTo>
                  <a:lnTo>
                    <a:pt x="0" y="163830"/>
                  </a:lnTo>
                  <a:lnTo>
                    <a:pt x="7619" y="163830"/>
                  </a:lnTo>
                  <a:lnTo>
                    <a:pt x="7619" y="160020"/>
                  </a:lnTo>
                  <a:close/>
                </a:path>
                <a:path w="7619" h="646429">
                  <a:moveTo>
                    <a:pt x="7619" y="163830"/>
                  </a:moveTo>
                  <a:lnTo>
                    <a:pt x="0" y="163830"/>
                  </a:lnTo>
                  <a:lnTo>
                    <a:pt x="0" y="166370"/>
                  </a:lnTo>
                  <a:lnTo>
                    <a:pt x="7619" y="166370"/>
                  </a:lnTo>
                  <a:lnTo>
                    <a:pt x="7619" y="163830"/>
                  </a:lnTo>
                  <a:close/>
                </a:path>
                <a:path w="7619" h="646429">
                  <a:moveTo>
                    <a:pt x="7619" y="166370"/>
                  </a:moveTo>
                  <a:lnTo>
                    <a:pt x="0" y="166370"/>
                  </a:lnTo>
                  <a:lnTo>
                    <a:pt x="0" y="170180"/>
                  </a:lnTo>
                  <a:lnTo>
                    <a:pt x="7619" y="170180"/>
                  </a:lnTo>
                  <a:lnTo>
                    <a:pt x="7619" y="166370"/>
                  </a:lnTo>
                  <a:close/>
                </a:path>
                <a:path w="7619" h="646429">
                  <a:moveTo>
                    <a:pt x="7619" y="170180"/>
                  </a:moveTo>
                  <a:lnTo>
                    <a:pt x="0" y="170180"/>
                  </a:lnTo>
                  <a:lnTo>
                    <a:pt x="0" y="172720"/>
                  </a:lnTo>
                  <a:lnTo>
                    <a:pt x="7619" y="172720"/>
                  </a:lnTo>
                  <a:lnTo>
                    <a:pt x="7619" y="170180"/>
                  </a:lnTo>
                  <a:close/>
                </a:path>
                <a:path w="7619" h="646429">
                  <a:moveTo>
                    <a:pt x="7619" y="172720"/>
                  </a:moveTo>
                  <a:lnTo>
                    <a:pt x="0" y="172720"/>
                  </a:lnTo>
                  <a:lnTo>
                    <a:pt x="0" y="176530"/>
                  </a:lnTo>
                  <a:lnTo>
                    <a:pt x="7619" y="176530"/>
                  </a:lnTo>
                  <a:lnTo>
                    <a:pt x="7619" y="172720"/>
                  </a:lnTo>
                  <a:close/>
                </a:path>
                <a:path w="7619" h="646429">
                  <a:moveTo>
                    <a:pt x="7619" y="176530"/>
                  </a:moveTo>
                  <a:lnTo>
                    <a:pt x="0" y="176530"/>
                  </a:lnTo>
                  <a:lnTo>
                    <a:pt x="0" y="179070"/>
                  </a:lnTo>
                  <a:lnTo>
                    <a:pt x="7619" y="179070"/>
                  </a:lnTo>
                  <a:lnTo>
                    <a:pt x="7619" y="176530"/>
                  </a:lnTo>
                  <a:close/>
                </a:path>
                <a:path w="7619" h="646429">
                  <a:moveTo>
                    <a:pt x="7619" y="179070"/>
                  </a:moveTo>
                  <a:lnTo>
                    <a:pt x="0" y="179070"/>
                  </a:lnTo>
                  <a:lnTo>
                    <a:pt x="0" y="182880"/>
                  </a:lnTo>
                  <a:lnTo>
                    <a:pt x="7619" y="182880"/>
                  </a:lnTo>
                  <a:lnTo>
                    <a:pt x="7619" y="179070"/>
                  </a:lnTo>
                  <a:close/>
                </a:path>
                <a:path w="7619" h="646429">
                  <a:moveTo>
                    <a:pt x="7619" y="182880"/>
                  </a:moveTo>
                  <a:lnTo>
                    <a:pt x="0" y="182880"/>
                  </a:lnTo>
                  <a:lnTo>
                    <a:pt x="0" y="185420"/>
                  </a:lnTo>
                  <a:lnTo>
                    <a:pt x="7619" y="185420"/>
                  </a:lnTo>
                  <a:lnTo>
                    <a:pt x="7619" y="182880"/>
                  </a:lnTo>
                  <a:close/>
                </a:path>
                <a:path w="7619" h="646429">
                  <a:moveTo>
                    <a:pt x="7619" y="185420"/>
                  </a:moveTo>
                  <a:lnTo>
                    <a:pt x="0" y="185420"/>
                  </a:lnTo>
                  <a:lnTo>
                    <a:pt x="0" y="189230"/>
                  </a:lnTo>
                  <a:lnTo>
                    <a:pt x="7619" y="189230"/>
                  </a:lnTo>
                  <a:lnTo>
                    <a:pt x="7619" y="185420"/>
                  </a:lnTo>
                  <a:close/>
                </a:path>
                <a:path w="7619" h="646429">
                  <a:moveTo>
                    <a:pt x="7619" y="189230"/>
                  </a:moveTo>
                  <a:lnTo>
                    <a:pt x="0" y="189230"/>
                  </a:lnTo>
                  <a:lnTo>
                    <a:pt x="0" y="191770"/>
                  </a:lnTo>
                  <a:lnTo>
                    <a:pt x="7619" y="191770"/>
                  </a:lnTo>
                  <a:lnTo>
                    <a:pt x="7619" y="189230"/>
                  </a:lnTo>
                  <a:close/>
                </a:path>
                <a:path w="7619" h="646429">
                  <a:moveTo>
                    <a:pt x="7619" y="191770"/>
                  </a:moveTo>
                  <a:lnTo>
                    <a:pt x="0" y="191770"/>
                  </a:lnTo>
                  <a:lnTo>
                    <a:pt x="0" y="195580"/>
                  </a:lnTo>
                  <a:lnTo>
                    <a:pt x="7619" y="195580"/>
                  </a:lnTo>
                  <a:lnTo>
                    <a:pt x="7619" y="191770"/>
                  </a:lnTo>
                  <a:close/>
                </a:path>
                <a:path w="7619" h="646429">
                  <a:moveTo>
                    <a:pt x="7619" y="195580"/>
                  </a:moveTo>
                  <a:lnTo>
                    <a:pt x="0" y="195580"/>
                  </a:lnTo>
                  <a:lnTo>
                    <a:pt x="0" y="198120"/>
                  </a:lnTo>
                  <a:lnTo>
                    <a:pt x="7619" y="198120"/>
                  </a:lnTo>
                  <a:lnTo>
                    <a:pt x="7619" y="195580"/>
                  </a:lnTo>
                  <a:close/>
                </a:path>
                <a:path w="7619" h="646429">
                  <a:moveTo>
                    <a:pt x="7619" y="198120"/>
                  </a:moveTo>
                  <a:lnTo>
                    <a:pt x="0" y="198120"/>
                  </a:lnTo>
                  <a:lnTo>
                    <a:pt x="0" y="248920"/>
                  </a:lnTo>
                  <a:lnTo>
                    <a:pt x="7619" y="248920"/>
                  </a:lnTo>
                  <a:lnTo>
                    <a:pt x="7619" y="198120"/>
                  </a:lnTo>
                  <a:close/>
                </a:path>
                <a:path w="7619" h="646429">
                  <a:moveTo>
                    <a:pt x="7619" y="248920"/>
                  </a:moveTo>
                  <a:lnTo>
                    <a:pt x="0" y="248920"/>
                  </a:lnTo>
                  <a:lnTo>
                    <a:pt x="0" y="396240"/>
                  </a:lnTo>
                  <a:lnTo>
                    <a:pt x="7619" y="396240"/>
                  </a:lnTo>
                  <a:lnTo>
                    <a:pt x="7619" y="248920"/>
                  </a:lnTo>
                  <a:close/>
                </a:path>
                <a:path w="7619" h="646429">
                  <a:moveTo>
                    <a:pt x="7619" y="396240"/>
                  </a:moveTo>
                  <a:lnTo>
                    <a:pt x="0" y="396240"/>
                  </a:lnTo>
                  <a:lnTo>
                    <a:pt x="0" y="401320"/>
                  </a:lnTo>
                  <a:lnTo>
                    <a:pt x="7619" y="401320"/>
                  </a:lnTo>
                  <a:lnTo>
                    <a:pt x="7619" y="396240"/>
                  </a:lnTo>
                  <a:close/>
                </a:path>
                <a:path w="7619" h="646429">
                  <a:moveTo>
                    <a:pt x="7619" y="643890"/>
                  </a:moveTo>
                  <a:lnTo>
                    <a:pt x="5080" y="643890"/>
                  </a:lnTo>
                  <a:lnTo>
                    <a:pt x="5080" y="646430"/>
                  </a:lnTo>
                  <a:lnTo>
                    <a:pt x="7619" y="646430"/>
                  </a:lnTo>
                  <a:lnTo>
                    <a:pt x="7619" y="643890"/>
                  </a:lnTo>
                  <a:close/>
                </a:path>
                <a:path w="7619" h="646429">
                  <a:moveTo>
                    <a:pt x="7619" y="641350"/>
                  </a:moveTo>
                  <a:lnTo>
                    <a:pt x="0" y="641350"/>
                  </a:lnTo>
                  <a:lnTo>
                    <a:pt x="0" y="643890"/>
                  </a:lnTo>
                  <a:lnTo>
                    <a:pt x="2540" y="643890"/>
                  </a:lnTo>
                  <a:lnTo>
                    <a:pt x="2540" y="642620"/>
                  </a:lnTo>
                  <a:lnTo>
                    <a:pt x="7619" y="642620"/>
                  </a:lnTo>
                  <a:lnTo>
                    <a:pt x="7619" y="641350"/>
                  </a:lnTo>
                  <a:close/>
                </a:path>
                <a:path w="7619" h="646429">
                  <a:moveTo>
                    <a:pt x="7619" y="637540"/>
                  </a:moveTo>
                  <a:lnTo>
                    <a:pt x="0" y="637540"/>
                  </a:lnTo>
                  <a:lnTo>
                    <a:pt x="0" y="640080"/>
                  </a:lnTo>
                  <a:lnTo>
                    <a:pt x="7619" y="640080"/>
                  </a:lnTo>
                  <a:lnTo>
                    <a:pt x="7619" y="637540"/>
                  </a:lnTo>
                  <a:close/>
                </a:path>
                <a:path w="7619" h="646429">
                  <a:moveTo>
                    <a:pt x="7619" y="635000"/>
                  </a:moveTo>
                  <a:lnTo>
                    <a:pt x="0" y="635000"/>
                  </a:lnTo>
                  <a:lnTo>
                    <a:pt x="0" y="636270"/>
                  </a:lnTo>
                  <a:lnTo>
                    <a:pt x="7619" y="636270"/>
                  </a:lnTo>
                  <a:lnTo>
                    <a:pt x="7619" y="635000"/>
                  </a:lnTo>
                  <a:close/>
                </a:path>
                <a:path w="7619" h="646429">
                  <a:moveTo>
                    <a:pt x="7619" y="631190"/>
                  </a:moveTo>
                  <a:lnTo>
                    <a:pt x="0" y="631190"/>
                  </a:lnTo>
                  <a:lnTo>
                    <a:pt x="0" y="633730"/>
                  </a:lnTo>
                  <a:lnTo>
                    <a:pt x="7619" y="633730"/>
                  </a:lnTo>
                  <a:lnTo>
                    <a:pt x="7619" y="631190"/>
                  </a:lnTo>
                  <a:close/>
                </a:path>
                <a:path w="7619" h="646429">
                  <a:moveTo>
                    <a:pt x="7619" y="628650"/>
                  </a:moveTo>
                  <a:lnTo>
                    <a:pt x="0" y="628650"/>
                  </a:lnTo>
                  <a:lnTo>
                    <a:pt x="0" y="629920"/>
                  </a:lnTo>
                  <a:lnTo>
                    <a:pt x="7619" y="629920"/>
                  </a:lnTo>
                  <a:lnTo>
                    <a:pt x="7619" y="628650"/>
                  </a:lnTo>
                  <a:close/>
                </a:path>
                <a:path w="7619" h="646429">
                  <a:moveTo>
                    <a:pt x="7619" y="624840"/>
                  </a:moveTo>
                  <a:lnTo>
                    <a:pt x="0" y="624840"/>
                  </a:lnTo>
                  <a:lnTo>
                    <a:pt x="0" y="627380"/>
                  </a:lnTo>
                  <a:lnTo>
                    <a:pt x="7619" y="627380"/>
                  </a:lnTo>
                  <a:lnTo>
                    <a:pt x="7619" y="624840"/>
                  </a:lnTo>
                  <a:close/>
                </a:path>
                <a:path w="7619" h="646429">
                  <a:moveTo>
                    <a:pt x="7619" y="622300"/>
                  </a:moveTo>
                  <a:lnTo>
                    <a:pt x="0" y="622300"/>
                  </a:lnTo>
                  <a:lnTo>
                    <a:pt x="0" y="623570"/>
                  </a:lnTo>
                  <a:lnTo>
                    <a:pt x="7619" y="623570"/>
                  </a:lnTo>
                  <a:lnTo>
                    <a:pt x="7619" y="622300"/>
                  </a:lnTo>
                  <a:close/>
                </a:path>
                <a:path w="7619" h="646429">
                  <a:moveTo>
                    <a:pt x="7619" y="617220"/>
                  </a:moveTo>
                  <a:lnTo>
                    <a:pt x="0" y="617220"/>
                  </a:lnTo>
                  <a:lnTo>
                    <a:pt x="0" y="621030"/>
                  </a:lnTo>
                  <a:lnTo>
                    <a:pt x="7619" y="621030"/>
                  </a:lnTo>
                  <a:lnTo>
                    <a:pt x="7619" y="617220"/>
                  </a:lnTo>
                  <a:close/>
                </a:path>
                <a:path w="7619" h="646429">
                  <a:moveTo>
                    <a:pt x="7619" y="610870"/>
                  </a:moveTo>
                  <a:lnTo>
                    <a:pt x="0" y="610870"/>
                  </a:lnTo>
                  <a:lnTo>
                    <a:pt x="0" y="615950"/>
                  </a:lnTo>
                  <a:lnTo>
                    <a:pt x="7619" y="615950"/>
                  </a:lnTo>
                  <a:lnTo>
                    <a:pt x="7619" y="610870"/>
                  </a:lnTo>
                  <a:close/>
                </a:path>
                <a:path w="7619" h="646429">
                  <a:moveTo>
                    <a:pt x="7619" y="604520"/>
                  </a:moveTo>
                  <a:lnTo>
                    <a:pt x="0" y="604520"/>
                  </a:lnTo>
                  <a:lnTo>
                    <a:pt x="0" y="609600"/>
                  </a:lnTo>
                  <a:lnTo>
                    <a:pt x="7619" y="609600"/>
                  </a:lnTo>
                  <a:lnTo>
                    <a:pt x="7619" y="604520"/>
                  </a:lnTo>
                  <a:close/>
                </a:path>
                <a:path w="7619" h="646429">
                  <a:moveTo>
                    <a:pt x="7619" y="598170"/>
                  </a:moveTo>
                  <a:lnTo>
                    <a:pt x="0" y="598170"/>
                  </a:lnTo>
                  <a:lnTo>
                    <a:pt x="0" y="603250"/>
                  </a:lnTo>
                  <a:lnTo>
                    <a:pt x="7619" y="603250"/>
                  </a:lnTo>
                  <a:lnTo>
                    <a:pt x="7619" y="598170"/>
                  </a:lnTo>
                  <a:close/>
                </a:path>
                <a:path w="7619" h="646429">
                  <a:moveTo>
                    <a:pt x="7619" y="591820"/>
                  </a:moveTo>
                  <a:lnTo>
                    <a:pt x="0" y="591820"/>
                  </a:lnTo>
                  <a:lnTo>
                    <a:pt x="0" y="596900"/>
                  </a:lnTo>
                  <a:lnTo>
                    <a:pt x="7619" y="596900"/>
                  </a:lnTo>
                  <a:lnTo>
                    <a:pt x="7619" y="591820"/>
                  </a:lnTo>
                  <a:close/>
                </a:path>
                <a:path w="7619" h="646429">
                  <a:moveTo>
                    <a:pt x="7619" y="585470"/>
                  </a:moveTo>
                  <a:lnTo>
                    <a:pt x="0" y="585470"/>
                  </a:lnTo>
                  <a:lnTo>
                    <a:pt x="0" y="590550"/>
                  </a:lnTo>
                  <a:lnTo>
                    <a:pt x="7619" y="590550"/>
                  </a:lnTo>
                  <a:lnTo>
                    <a:pt x="7619" y="585470"/>
                  </a:lnTo>
                  <a:close/>
                </a:path>
                <a:path w="7619" h="646429">
                  <a:moveTo>
                    <a:pt x="7619" y="579120"/>
                  </a:moveTo>
                  <a:lnTo>
                    <a:pt x="0" y="579120"/>
                  </a:lnTo>
                  <a:lnTo>
                    <a:pt x="0" y="584200"/>
                  </a:lnTo>
                  <a:lnTo>
                    <a:pt x="7619" y="584200"/>
                  </a:lnTo>
                  <a:lnTo>
                    <a:pt x="7619" y="579120"/>
                  </a:lnTo>
                  <a:close/>
                </a:path>
                <a:path w="7619" h="646429">
                  <a:moveTo>
                    <a:pt x="7619" y="572770"/>
                  </a:moveTo>
                  <a:lnTo>
                    <a:pt x="0" y="572770"/>
                  </a:lnTo>
                  <a:lnTo>
                    <a:pt x="0" y="577850"/>
                  </a:lnTo>
                  <a:lnTo>
                    <a:pt x="7619" y="577850"/>
                  </a:lnTo>
                  <a:lnTo>
                    <a:pt x="7619" y="572770"/>
                  </a:lnTo>
                  <a:close/>
                </a:path>
                <a:path w="7619" h="646429">
                  <a:moveTo>
                    <a:pt x="7619" y="566420"/>
                  </a:moveTo>
                  <a:lnTo>
                    <a:pt x="0" y="566420"/>
                  </a:lnTo>
                  <a:lnTo>
                    <a:pt x="0" y="571500"/>
                  </a:lnTo>
                  <a:lnTo>
                    <a:pt x="7619" y="571500"/>
                  </a:lnTo>
                  <a:lnTo>
                    <a:pt x="7619" y="566420"/>
                  </a:lnTo>
                  <a:close/>
                </a:path>
                <a:path w="7619" h="646429">
                  <a:moveTo>
                    <a:pt x="7619" y="560070"/>
                  </a:moveTo>
                  <a:lnTo>
                    <a:pt x="0" y="560070"/>
                  </a:lnTo>
                  <a:lnTo>
                    <a:pt x="0" y="565150"/>
                  </a:lnTo>
                  <a:lnTo>
                    <a:pt x="7619" y="565150"/>
                  </a:lnTo>
                  <a:lnTo>
                    <a:pt x="7619" y="560070"/>
                  </a:lnTo>
                  <a:close/>
                </a:path>
                <a:path w="7619" h="646429">
                  <a:moveTo>
                    <a:pt x="7619" y="553720"/>
                  </a:moveTo>
                  <a:lnTo>
                    <a:pt x="0" y="553720"/>
                  </a:lnTo>
                  <a:lnTo>
                    <a:pt x="0" y="558800"/>
                  </a:lnTo>
                  <a:lnTo>
                    <a:pt x="7619" y="558800"/>
                  </a:lnTo>
                  <a:lnTo>
                    <a:pt x="7619" y="553720"/>
                  </a:lnTo>
                  <a:close/>
                </a:path>
                <a:path w="7619" h="646429">
                  <a:moveTo>
                    <a:pt x="7619" y="547370"/>
                  </a:moveTo>
                  <a:lnTo>
                    <a:pt x="0" y="547370"/>
                  </a:lnTo>
                  <a:lnTo>
                    <a:pt x="0" y="552450"/>
                  </a:lnTo>
                  <a:lnTo>
                    <a:pt x="7619" y="552450"/>
                  </a:lnTo>
                  <a:lnTo>
                    <a:pt x="7619" y="547370"/>
                  </a:lnTo>
                  <a:close/>
                </a:path>
                <a:path w="7619" h="646429">
                  <a:moveTo>
                    <a:pt x="7619" y="541020"/>
                  </a:moveTo>
                  <a:lnTo>
                    <a:pt x="0" y="541020"/>
                  </a:lnTo>
                  <a:lnTo>
                    <a:pt x="0" y="546100"/>
                  </a:lnTo>
                  <a:lnTo>
                    <a:pt x="7619" y="546100"/>
                  </a:lnTo>
                  <a:lnTo>
                    <a:pt x="7619" y="541020"/>
                  </a:lnTo>
                  <a:close/>
                </a:path>
                <a:path w="7619" h="646429">
                  <a:moveTo>
                    <a:pt x="7619" y="533400"/>
                  </a:moveTo>
                  <a:lnTo>
                    <a:pt x="0" y="533400"/>
                  </a:lnTo>
                  <a:lnTo>
                    <a:pt x="0" y="539750"/>
                  </a:lnTo>
                  <a:lnTo>
                    <a:pt x="7619" y="539750"/>
                  </a:lnTo>
                  <a:lnTo>
                    <a:pt x="7619" y="533400"/>
                  </a:lnTo>
                  <a:close/>
                </a:path>
                <a:path w="7619" h="646429">
                  <a:moveTo>
                    <a:pt x="7619" y="528320"/>
                  </a:moveTo>
                  <a:lnTo>
                    <a:pt x="0" y="528320"/>
                  </a:lnTo>
                  <a:lnTo>
                    <a:pt x="0" y="532130"/>
                  </a:lnTo>
                  <a:lnTo>
                    <a:pt x="7619" y="532130"/>
                  </a:lnTo>
                  <a:lnTo>
                    <a:pt x="7619" y="528320"/>
                  </a:lnTo>
                  <a:close/>
                </a:path>
                <a:path w="7619" h="646429">
                  <a:moveTo>
                    <a:pt x="7619" y="521970"/>
                  </a:moveTo>
                  <a:lnTo>
                    <a:pt x="0" y="521970"/>
                  </a:lnTo>
                  <a:lnTo>
                    <a:pt x="0" y="527050"/>
                  </a:lnTo>
                  <a:lnTo>
                    <a:pt x="7619" y="527050"/>
                  </a:lnTo>
                  <a:lnTo>
                    <a:pt x="7619" y="521970"/>
                  </a:lnTo>
                  <a:close/>
                </a:path>
                <a:path w="7619" h="646429">
                  <a:moveTo>
                    <a:pt x="7619" y="514350"/>
                  </a:moveTo>
                  <a:lnTo>
                    <a:pt x="0" y="514350"/>
                  </a:lnTo>
                  <a:lnTo>
                    <a:pt x="0" y="520700"/>
                  </a:lnTo>
                  <a:lnTo>
                    <a:pt x="7619" y="520700"/>
                  </a:lnTo>
                  <a:lnTo>
                    <a:pt x="7619" y="514350"/>
                  </a:lnTo>
                  <a:close/>
                </a:path>
                <a:path w="7619" h="646429">
                  <a:moveTo>
                    <a:pt x="7619" y="509270"/>
                  </a:moveTo>
                  <a:lnTo>
                    <a:pt x="0" y="509270"/>
                  </a:lnTo>
                  <a:lnTo>
                    <a:pt x="0" y="513080"/>
                  </a:lnTo>
                  <a:lnTo>
                    <a:pt x="7619" y="513080"/>
                  </a:lnTo>
                  <a:lnTo>
                    <a:pt x="7619" y="509270"/>
                  </a:lnTo>
                  <a:close/>
                </a:path>
                <a:path w="7619" h="646429">
                  <a:moveTo>
                    <a:pt x="7619" y="502920"/>
                  </a:moveTo>
                  <a:lnTo>
                    <a:pt x="0" y="502920"/>
                  </a:lnTo>
                  <a:lnTo>
                    <a:pt x="0" y="508000"/>
                  </a:lnTo>
                  <a:lnTo>
                    <a:pt x="7619" y="508000"/>
                  </a:lnTo>
                  <a:lnTo>
                    <a:pt x="7619" y="502920"/>
                  </a:lnTo>
                  <a:close/>
                </a:path>
                <a:path w="7619" h="646429">
                  <a:moveTo>
                    <a:pt x="7619" y="496570"/>
                  </a:moveTo>
                  <a:lnTo>
                    <a:pt x="0" y="496570"/>
                  </a:lnTo>
                  <a:lnTo>
                    <a:pt x="0" y="501650"/>
                  </a:lnTo>
                  <a:lnTo>
                    <a:pt x="7619" y="501650"/>
                  </a:lnTo>
                  <a:lnTo>
                    <a:pt x="7619" y="496570"/>
                  </a:lnTo>
                  <a:close/>
                </a:path>
                <a:path w="7619" h="646429">
                  <a:moveTo>
                    <a:pt x="7619" y="490220"/>
                  </a:moveTo>
                  <a:lnTo>
                    <a:pt x="0" y="490220"/>
                  </a:lnTo>
                  <a:lnTo>
                    <a:pt x="0" y="495300"/>
                  </a:lnTo>
                  <a:lnTo>
                    <a:pt x="7619" y="495300"/>
                  </a:lnTo>
                  <a:lnTo>
                    <a:pt x="7619" y="490220"/>
                  </a:lnTo>
                  <a:close/>
                </a:path>
                <a:path w="7619" h="646429">
                  <a:moveTo>
                    <a:pt x="7619" y="483870"/>
                  </a:moveTo>
                  <a:lnTo>
                    <a:pt x="0" y="483870"/>
                  </a:lnTo>
                  <a:lnTo>
                    <a:pt x="0" y="488950"/>
                  </a:lnTo>
                  <a:lnTo>
                    <a:pt x="7619" y="488950"/>
                  </a:lnTo>
                  <a:lnTo>
                    <a:pt x="7619" y="483870"/>
                  </a:lnTo>
                  <a:close/>
                </a:path>
                <a:path w="7619" h="646429">
                  <a:moveTo>
                    <a:pt x="7619" y="477520"/>
                  </a:moveTo>
                  <a:lnTo>
                    <a:pt x="0" y="477520"/>
                  </a:lnTo>
                  <a:lnTo>
                    <a:pt x="0" y="482600"/>
                  </a:lnTo>
                  <a:lnTo>
                    <a:pt x="7619" y="482600"/>
                  </a:lnTo>
                  <a:lnTo>
                    <a:pt x="7619" y="477520"/>
                  </a:lnTo>
                  <a:close/>
                </a:path>
                <a:path w="7619" h="646429">
                  <a:moveTo>
                    <a:pt x="7619" y="471170"/>
                  </a:moveTo>
                  <a:lnTo>
                    <a:pt x="0" y="471170"/>
                  </a:lnTo>
                  <a:lnTo>
                    <a:pt x="0" y="476250"/>
                  </a:lnTo>
                  <a:lnTo>
                    <a:pt x="7619" y="476250"/>
                  </a:lnTo>
                  <a:lnTo>
                    <a:pt x="7619" y="471170"/>
                  </a:lnTo>
                  <a:close/>
                </a:path>
                <a:path w="7619" h="646429">
                  <a:moveTo>
                    <a:pt x="7619" y="464820"/>
                  </a:moveTo>
                  <a:lnTo>
                    <a:pt x="0" y="464820"/>
                  </a:lnTo>
                  <a:lnTo>
                    <a:pt x="0" y="469900"/>
                  </a:lnTo>
                  <a:lnTo>
                    <a:pt x="7619" y="469900"/>
                  </a:lnTo>
                  <a:lnTo>
                    <a:pt x="7619" y="464820"/>
                  </a:lnTo>
                  <a:close/>
                </a:path>
                <a:path w="7619" h="646429">
                  <a:moveTo>
                    <a:pt x="7619" y="458470"/>
                  </a:moveTo>
                  <a:lnTo>
                    <a:pt x="0" y="458470"/>
                  </a:lnTo>
                  <a:lnTo>
                    <a:pt x="0" y="463550"/>
                  </a:lnTo>
                  <a:lnTo>
                    <a:pt x="7619" y="463550"/>
                  </a:lnTo>
                  <a:lnTo>
                    <a:pt x="7619" y="458470"/>
                  </a:lnTo>
                  <a:close/>
                </a:path>
                <a:path w="7619" h="646429">
                  <a:moveTo>
                    <a:pt x="7619" y="452120"/>
                  </a:moveTo>
                  <a:lnTo>
                    <a:pt x="0" y="452120"/>
                  </a:lnTo>
                  <a:lnTo>
                    <a:pt x="0" y="457200"/>
                  </a:lnTo>
                  <a:lnTo>
                    <a:pt x="7619" y="457200"/>
                  </a:lnTo>
                  <a:lnTo>
                    <a:pt x="7619" y="452120"/>
                  </a:lnTo>
                  <a:close/>
                </a:path>
                <a:path w="7619" h="646429">
                  <a:moveTo>
                    <a:pt x="7619" y="445770"/>
                  </a:moveTo>
                  <a:lnTo>
                    <a:pt x="0" y="445770"/>
                  </a:lnTo>
                  <a:lnTo>
                    <a:pt x="0" y="450850"/>
                  </a:lnTo>
                  <a:lnTo>
                    <a:pt x="7619" y="450850"/>
                  </a:lnTo>
                  <a:lnTo>
                    <a:pt x="7619" y="445770"/>
                  </a:lnTo>
                  <a:close/>
                </a:path>
                <a:path w="7619" h="646429">
                  <a:moveTo>
                    <a:pt x="7619" y="439420"/>
                  </a:moveTo>
                  <a:lnTo>
                    <a:pt x="0" y="439420"/>
                  </a:lnTo>
                  <a:lnTo>
                    <a:pt x="0" y="444500"/>
                  </a:lnTo>
                  <a:lnTo>
                    <a:pt x="7619" y="444500"/>
                  </a:lnTo>
                  <a:lnTo>
                    <a:pt x="7619" y="439420"/>
                  </a:lnTo>
                  <a:close/>
                </a:path>
                <a:path w="7619" h="646429">
                  <a:moveTo>
                    <a:pt x="7619" y="433070"/>
                  </a:moveTo>
                  <a:lnTo>
                    <a:pt x="0" y="433070"/>
                  </a:lnTo>
                  <a:lnTo>
                    <a:pt x="0" y="438150"/>
                  </a:lnTo>
                  <a:lnTo>
                    <a:pt x="7619" y="438150"/>
                  </a:lnTo>
                  <a:lnTo>
                    <a:pt x="7619" y="433070"/>
                  </a:lnTo>
                  <a:close/>
                </a:path>
                <a:path w="7619" h="646429">
                  <a:moveTo>
                    <a:pt x="7619" y="414020"/>
                  </a:moveTo>
                  <a:lnTo>
                    <a:pt x="0" y="414020"/>
                  </a:lnTo>
                  <a:lnTo>
                    <a:pt x="0" y="431800"/>
                  </a:lnTo>
                  <a:lnTo>
                    <a:pt x="7619" y="431800"/>
                  </a:lnTo>
                  <a:lnTo>
                    <a:pt x="7619" y="414020"/>
                  </a:lnTo>
                  <a:close/>
                </a:path>
                <a:path w="7619" h="646429">
                  <a:moveTo>
                    <a:pt x="7619" y="407670"/>
                  </a:moveTo>
                  <a:lnTo>
                    <a:pt x="0" y="407670"/>
                  </a:lnTo>
                  <a:lnTo>
                    <a:pt x="0" y="412750"/>
                  </a:lnTo>
                  <a:lnTo>
                    <a:pt x="7619" y="412750"/>
                  </a:lnTo>
                  <a:lnTo>
                    <a:pt x="7619" y="407670"/>
                  </a:lnTo>
                  <a:close/>
                </a:path>
                <a:path w="7619" h="646429">
                  <a:moveTo>
                    <a:pt x="7619" y="402590"/>
                  </a:moveTo>
                  <a:lnTo>
                    <a:pt x="0" y="402590"/>
                  </a:lnTo>
                  <a:lnTo>
                    <a:pt x="0" y="406400"/>
                  </a:lnTo>
                  <a:lnTo>
                    <a:pt x="7619" y="406400"/>
                  </a:lnTo>
                  <a:lnTo>
                    <a:pt x="7619" y="402590"/>
                  </a:lnTo>
                  <a:close/>
                </a:path>
              </a:pathLst>
            </a:custGeom>
            <a:solidFill>
              <a:srgbClr val="2600F9"/>
            </a:solidFill>
          </p:spPr>
          <p:txBody>
            <a:bodyPr bIns="0" lIns="0" rIns="0" rtlCol="0" tIns="0" wrap="square"/>
            <a:p/>
          </p:txBody>
        </p:sp>
        <p:sp>
          <p:nvSpPr>
            <p:cNvPr id="1050517" name="object 1825"/>
            <p:cNvSpPr/>
            <p:nvPr/>
          </p:nvSpPr>
          <p:spPr>
            <a:xfrm>
              <a:off x="2432049" y="5835650"/>
              <a:ext cx="7620" cy="637540"/>
            </a:xfrm>
            <a:custGeom>
              <a:avLst/>
              <a:ahLst/>
              <a:rect l="l" t="t" r="r" b="b"/>
              <a:pathLst>
                <a:path w="7619" h="637539">
                  <a:moveTo>
                    <a:pt x="7619" y="0"/>
                  </a:moveTo>
                  <a:lnTo>
                    <a:pt x="5080" y="0"/>
                  </a:lnTo>
                  <a:lnTo>
                    <a:pt x="5080" y="1269"/>
                  </a:lnTo>
                  <a:lnTo>
                    <a:pt x="7619" y="1269"/>
                  </a:lnTo>
                  <a:lnTo>
                    <a:pt x="7619" y="0"/>
                  </a:lnTo>
                  <a:close/>
                </a:path>
                <a:path w="7619" h="637539">
                  <a:moveTo>
                    <a:pt x="7619" y="1270"/>
                  </a:moveTo>
                  <a:lnTo>
                    <a:pt x="2539" y="1270"/>
                  </a:lnTo>
                  <a:lnTo>
                    <a:pt x="2539" y="2540"/>
                  </a:lnTo>
                  <a:lnTo>
                    <a:pt x="0" y="2540"/>
                  </a:lnTo>
                  <a:lnTo>
                    <a:pt x="0" y="3809"/>
                  </a:lnTo>
                  <a:lnTo>
                    <a:pt x="7619" y="3809"/>
                  </a:lnTo>
                  <a:lnTo>
                    <a:pt x="7619" y="1270"/>
                  </a:lnTo>
                  <a:close/>
                </a:path>
                <a:path w="7619" h="637539">
                  <a:moveTo>
                    <a:pt x="7619" y="3810"/>
                  </a:moveTo>
                  <a:lnTo>
                    <a:pt x="0" y="3810"/>
                  </a:lnTo>
                  <a:lnTo>
                    <a:pt x="0" y="7619"/>
                  </a:lnTo>
                  <a:lnTo>
                    <a:pt x="7619" y="7619"/>
                  </a:lnTo>
                  <a:lnTo>
                    <a:pt x="7619" y="3810"/>
                  </a:lnTo>
                  <a:close/>
                </a:path>
                <a:path w="7619" h="637539">
                  <a:moveTo>
                    <a:pt x="7619" y="7620"/>
                  </a:moveTo>
                  <a:lnTo>
                    <a:pt x="0" y="7620"/>
                  </a:lnTo>
                  <a:lnTo>
                    <a:pt x="0" y="10159"/>
                  </a:lnTo>
                  <a:lnTo>
                    <a:pt x="7619" y="10159"/>
                  </a:lnTo>
                  <a:lnTo>
                    <a:pt x="7619" y="7620"/>
                  </a:lnTo>
                  <a:close/>
                </a:path>
                <a:path w="7619" h="637539">
                  <a:moveTo>
                    <a:pt x="7619" y="10160"/>
                  </a:moveTo>
                  <a:lnTo>
                    <a:pt x="0" y="10160"/>
                  </a:lnTo>
                  <a:lnTo>
                    <a:pt x="0" y="13969"/>
                  </a:lnTo>
                  <a:lnTo>
                    <a:pt x="7619" y="13969"/>
                  </a:lnTo>
                  <a:lnTo>
                    <a:pt x="7619" y="10160"/>
                  </a:lnTo>
                  <a:close/>
                </a:path>
                <a:path w="7619" h="637539">
                  <a:moveTo>
                    <a:pt x="7619" y="13970"/>
                  </a:moveTo>
                  <a:lnTo>
                    <a:pt x="0" y="13970"/>
                  </a:lnTo>
                  <a:lnTo>
                    <a:pt x="0" y="16509"/>
                  </a:lnTo>
                  <a:lnTo>
                    <a:pt x="7619" y="16509"/>
                  </a:lnTo>
                  <a:lnTo>
                    <a:pt x="7619" y="13970"/>
                  </a:lnTo>
                  <a:close/>
                </a:path>
                <a:path w="7619" h="637539">
                  <a:moveTo>
                    <a:pt x="7619" y="16510"/>
                  </a:moveTo>
                  <a:lnTo>
                    <a:pt x="0" y="16510"/>
                  </a:lnTo>
                  <a:lnTo>
                    <a:pt x="0" y="20319"/>
                  </a:lnTo>
                  <a:lnTo>
                    <a:pt x="7619" y="20319"/>
                  </a:lnTo>
                  <a:lnTo>
                    <a:pt x="7619" y="16510"/>
                  </a:lnTo>
                  <a:close/>
                </a:path>
                <a:path w="7619" h="637539">
                  <a:moveTo>
                    <a:pt x="7619" y="20320"/>
                  </a:moveTo>
                  <a:lnTo>
                    <a:pt x="0" y="20320"/>
                  </a:lnTo>
                  <a:lnTo>
                    <a:pt x="0" y="22859"/>
                  </a:lnTo>
                  <a:lnTo>
                    <a:pt x="7619" y="22859"/>
                  </a:lnTo>
                  <a:lnTo>
                    <a:pt x="7619" y="20320"/>
                  </a:lnTo>
                  <a:close/>
                </a:path>
                <a:path w="7619" h="637539">
                  <a:moveTo>
                    <a:pt x="7619" y="22860"/>
                  </a:moveTo>
                  <a:lnTo>
                    <a:pt x="0" y="22860"/>
                  </a:lnTo>
                  <a:lnTo>
                    <a:pt x="0" y="29209"/>
                  </a:lnTo>
                  <a:lnTo>
                    <a:pt x="7619" y="29209"/>
                  </a:lnTo>
                  <a:lnTo>
                    <a:pt x="7619" y="22860"/>
                  </a:lnTo>
                  <a:close/>
                </a:path>
                <a:path w="7619" h="637539">
                  <a:moveTo>
                    <a:pt x="7619" y="29210"/>
                  </a:moveTo>
                  <a:lnTo>
                    <a:pt x="0" y="29210"/>
                  </a:lnTo>
                  <a:lnTo>
                    <a:pt x="0" y="33019"/>
                  </a:lnTo>
                  <a:lnTo>
                    <a:pt x="7619" y="33019"/>
                  </a:lnTo>
                  <a:lnTo>
                    <a:pt x="7619" y="29210"/>
                  </a:lnTo>
                  <a:close/>
                </a:path>
                <a:path w="7619" h="637539">
                  <a:moveTo>
                    <a:pt x="7619" y="33020"/>
                  </a:moveTo>
                  <a:lnTo>
                    <a:pt x="0" y="33020"/>
                  </a:lnTo>
                  <a:lnTo>
                    <a:pt x="0" y="39369"/>
                  </a:lnTo>
                  <a:lnTo>
                    <a:pt x="7619" y="39369"/>
                  </a:lnTo>
                  <a:lnTo>
                    <a:pt x="7619" y="33020"/>
                  </a:lnTo>
                  <a:close/>
                </a:path>
                <a:path w="7619" h="637539">
                  <a:moveTo>
                    <a:pt x="7619" y="39370"/>
                  </a:moveTo>
                  <a:lnTo>
                    <a:pt x="0" y="39370"/>
                  </a:lnTo>
                  <a:lnTo>
                    <a:pt x="0" y="41909"/>
                  </a:lnTo>
                  <a:lnTo>
                    <a:pt x="7619" y="41909"/>
                  </a:lnTo>
                  <a:lnTo>
                    <a:pt x="7619" y="39370"/>
                  </a:lnTo>
                  <a:close/>
                </a:path>
                <a:path w="7619" h="637539">
                  <a:moveTo>
                    <a:pt x="7619" y="41910"/>
                  </a:moveTo>
                  <a:lnTo>
                    <a:pt x="0" y="41910"/>
                  </a:lnTo>
                  <a:lnTo>
                    <a:pt x="0" y="45719"/>
                  </a:lnTo>
                  <a:lnTo>
                    <a:pt x="7619" y="45719"/>
                  </a:lnTo>
                  <a:lnTo>
                    <a:pt x="7619" y="41910"/>
                  </a:lnTo>
                  <a:close/>
                </a:path>
                <a:path w="7619" h="637539">
                  <a:moveTo>
                    <a:pt x="7619" y="45720"/>
                  </a:moveTo>
                  <a:lnTo>
                    <a:pt x="0" y="45720"/>
                  </a:lnTo>
                  <a:lnTo>
                    <a:pt x="0" y="52069"/>
                  </a:lnTo>
                  <a:lnTo>
                    <a:pt x="7619" y="52069"/>
                  </a:lnTo>
                  <a:lnTo>
                    <a:pt x="7619" y="45720"/>
                  </a:lnTo>
                  <a:close/>
                </a:path>
                <a:path w="7619" h="637539">
                  <a:moveTo>
                    <a:pt x="7619" y="52070"/>
                  </a:moveTo>
                  <a:lnTo>
                    <a:pt x="0" y="52070"/>
                  </a:lnTo>
                  <a:lnTo>
                    <a:pt x="0" y="54609"/>
                  </a:lnTo>
                  <a:lnTo>
                    <a:pt x="7619" y="54609"/>
                  </a:lnTo>
                  <a:lnTo>
                    <a:pt x="7619" y="52070"/>
                  </a:lnTo>
                  <a:close/>
                </a:path>
                <a:path w="7619" h="637539">
                  <a:moveTo>
                    <a:pt x="7619" y="54610"/>
                  </a:moveTo>
                  <a:lnTo>
                    <a:pt x="0" y="54610"/>
                  </a:lnTo>
                  <a:lnTo>
                    <a:pt x="0" y="58419"/>
                  </a:lnTo>
                  <a:lnTo>
                    <a:pt x="7619" y="58419"/>
                  </a:lnTo>
                  <a:lnTo>
                    <a:pt x="7619" y="54610"/>
                  </a:lnTo>
                  <a:close/>
                </a:path>
                <a:path w="7619" h="637539">
                  <a:moveTo>
                    <a:pt x="7619" y="58420"/>
                  </a:moveTo>
                  <a:lnTo>
                    <a:pt x="0" y="58420"/>
                  </a:lnTo>
                  <a:lnTo>
                    <a:pt x="0" y="64769"/>
                  </a:lnTo>
                  <a:lnTo>
                    <a:pt x="7619" y="64769"/>
                  </a:lnTo>
                  <a:lnTo>
                    <a:pt x="7619" y="58420"/>
                  </a:lnTo>
                  <a:close/>
                </a:path>
                <a:path w="7619" h="637539">
                  <a:moveTo>
                    <a:pt x="7619" y="64770"/>
                  </a:moveTo>
                  <a:lnTo>
                    <a:pt x="0" y="64770"/>
                  </a:lnTo>
                  <a:lnTo>
                    <a:pt x="0" y="67309"/>
                  </a:lnTo>
                  <a:lnTo>
                    <a:pt x="7619" y="67309"/>
                  </a:lnTo>
                  <a:lnTo>
                    <a:pt x="7619" y="64770"/>
                  </a:lnTo>
                  <a:close/>
                </a:path>
                <a:path w="7619" h="637539">
                  <a:moveTo>
                    <a:pt x="7619" y="67310"/>
                  </a:moveTo>
                  <a:lnTo>
                    <a:pt x="0" y="67310"/>
                  </a:lnTo>
                  <a:lnTo>
                    <a:pt x="0" y="71119"/>
                  </a:lnTo>
                  <a:lnTo>
                    <a:pt x="7619" y="71119"/>
                  </a:lnTo>
                  <a:lnTo>
                    <a:pt x="7619" y="67310"/>
                  </a:lnTo>
                  <a:close/>
                </a:path>
                <a:path w="7619" h="637539">
                  <a:moveTo>
                    <a:pt x="7619" y="71120"/>
                  </a:moveTo>
                  <a:lnTo>
                    <a:pt x="0" y="71120"/>
                  </a:lnTo>
                  <a:lnTo>
                    <a:pt x="0" y="73659"/>
                  </a:lnTo>
                  <a:lnTo>
                    <a:pt x="7619" y="73659"/>
                  </a:lnTo>
                  <a:lnTo>
                    <a:pt x="7619" y="71120"/>
                  </a:lnTo>
                  <a:close/>
                </a:path>
                <a:path w="7619" h="637539">
                  <a:moveTo>
                    <a:pt x="7619" y="73660"/>
                  </a:moveTo>
                  <a:lnTo>
                    <a:pt x="0" y="73660"/>
                  </a:lnTo>
                  <a:lnTo>
                    <a:pt x="0" y="77469"/>
                  </a:lnTo>
                  <a:lnTo>
                    <a:pt x="7619" y="77469"/>
                  </a:lnTo>
                  <a:lnTo>
                    <a:pt x="7619" y="73660"/>
                  </a:lnTo>
                  <a:close/>
                </a:path>
                <a:path w="7619" h="637539">
                  <a:moveTo>
                    <a:pt x="7619" y="77470"/>
                  </a:moveTo>
                  <a:lnTo>
                    <a:pt x="0" y="77470"/>
                  </a:lnTo>
                  <a:lnTo>
                    <a:pt x="0" y="80009"/>
                  </a:lnTo>
                  <a:lnTo>
                    <a:pt x="7619" y="80009"/>
                  </a:lnTo>
                  <a:lnTo>
                    <a:pt x="7619" y="77470"/>
                  </a:lnTo>
                  <a:close/>
                </a:path>
                <a:path w="7619" h="637539">
                  <a:moveTo>
                    <a:pt x="7619" y="80010"/>
                  </a:moveTo>
                  <a:lnTo>
                    <a:pt x="0" y="80010"/>
                  </a:lnTo>
                  <a:lnTo>
                    <a:pt x="0" y="83819"/>
                  </a:lnTo>
                  <a:lnTo>
                    <a:pt x="7619" y="83819"/>
                  </a:lnTo>
                  <a:lnTo>
                    <a:pt x="7619" y="80010"/>
                  </a:lnTo>
                  <a:close/>
                </a:path>
                <a:path w="7619" h="637539">
                  <a:moveTo>
                    <a:pt x="7619" y="83820"/>
                  </a:moveTo>
                  <a:lnTo>
                    <a:pt x="0" y="83820"/>
                  </a:lnTo>
                  <a:lnTo>
                    <a:pt x="0" y="86359"/>
                  </a:lnTo>
                  <a:lnTo>
                    <a:pt x="7619" y="86359"/>
                  </a:lnTo>
                  <a:lnTo>
                    <a:pt x="7619" y="83820"/>
                  </a:lnTo>
                  <a:close/>
                </a:path>
                <a:path w="7619" h="637539">
                  <a:moveTo>
                    <a:pt x="7619" y="86360"/>
                  </a:moveTo>
                  <a:lnTo>
                    <a:pt x="0" y="86360"/>
                  </a:lnTo>
                  <a:lnTo>
                    <a:pt x="0" y="90169"/>
                  </a:lnTo>
                  <a:lnTo>
                    <a:pt x="7619" y="90169"/>
                  </a:lnTo>
                  <a:lnTo>
                    <a:pt x="7619" y="86360"/>
                  </a:lnTo>
                  <a:close/>
                </a:path>
                <a:path w="7619" h="637539">
                  <a:moveTo>
                    <a:pt x="7619" y="90170"/>
                  </a:moveTo>
                  <a:lnTo>
                    <a:pt x="0" y="90170"/>
                  </a:lnTo>
                  <a:lnTo>
                    <a:pt x="0" y="92709"/>
                  </a:lnTo>
                  <a:lnTo>
                    <a:pt x="7619" y="92709"/>
                  </a:lnTo>
                  <a:lnTo>
                    <a:pt x="7619" y="90170"/>
                  </a:lnTo>
                  <a:close/>
                </a:path>
                <a:path w="7619" h="637539">
                  <a:moveTo>
                    <a:pt x="7619" y="92710"/>
                  </a:moveTo>
                  <a:lnTo>
                    <a:pt x="0" y="92710"/>
                  </a:lnTo>
                  <a:lnTo>
                    <a:pt x="0" y="96519"/>
                  </a:lnTo>
                  <a:lnTo>
                    <a:pt x="7619" y="96519"/>
                  </a:lnTo>
                  <a:lnTo>
                    <a:pt x="7619" y="92710"/>
                  </a:lnTo>
                  <a:close/>
                </a:path>
                <a:path w="7619" h="637539">
                  <a:moveTo>
                    <a:pt x="7619" y="96520"/>
                  </a:moveTo>
                  <a:lnTo>
                    <a:pt x="0" y="96520"/>
                  </a:lnTo>
                  <a:lnTo>
                    <a:pt x="0" y="99059"/>
                  </a:lnTo>
                  <a:lnTo>
                    <a:pt x="7619" y="99059"/>
                  </a:lnTo>
                  <a:lnTo>
                    <a:pt x="7619" y="96520"/>
                  </a:lnTo>
                  <a:close/>
                </a:path>
                <a:path w="7619" h="637539">
                  <a:moveTo>
                    <a:pt x="7619" y="99060"/>
                  </a:moveTo>
                  <a:lnTo>
                    <a:pt x="0" y="99060"/>
                  </a:lnTo>
                  <a:lnTo>
                    <a:pt x="0" y="105409"/>
                  </a:lnTo>
                  <a:lnTo>
                    <a:pt x="7619" y="105409"/>
                  </a:lnTo>
                  <a:lnTo>
                    <a:pt x="7619" y="99060"/>
                  </a:lnTo>
                  <a:close/>
                </a:path>
                <a:path w="7619" h="637539">
                  <a:moveTo>
                    <a:pt x="7619" y="105410"/>
                  </a:moveTo>
                  <a:lnTo>
                    <a:pt x="0" y="105410"/>
                  </a:lnTo>
                  <a:lnTo>
                    <a:pt x="0" y="109219"/>
                  </a:lnTo>
                  <a:lnTo>
                    <a:pt x="7619" y="109219"/>
                  </a:lnTo>
                  <a:lnTo>
                    <a:pt x="7619" y="105410"/>
                  </a:lnTo>
                  <a:close/>
                </a:path>
                <a:path w="7619" h="637539">
                  <a:moveTo>
                    <a:pt x="7619" y="109220"/>
                  </a:moveTo>
                  <a:lnTo>
                    <a:pt x="0" y="109220"/>
                  </a:lnTo>
                  <a:lnTo>
                    <a:pt x="0" y="111759"/>
                  </a:lnTo>
                  <a:lnTo>
                    <a:pt x="7619" y="111759"/>
                  </a:lnTo>
                  <a:lnTo>
                    <a:pt x="7619" y="109220"/>
                  </a:lnTo>
                  <a:close/>
                </a:path>
                <a:path w="7619" h="637539">
                  <a:moveTo>
                    <a:pt x="7619" y="111760"/>
                  </a:moveTo>
                  <a:lnTo>
                    <a:pt x="0" y="111760"/>
                  </a:lnTo>
                  <a:lnTo>
                    <a:pt x="0" y="115569"/>
                  </a:lnTo>
                  <a:lnTo>
                    <a:pt x="7619" y="115569"/>
                  </a:lnTo>
                  <a:lnTo>
                    <a:pt x="7619" y="111760"/>
                  </a:lnTo>
                  <a:close/>
                </a:path>
                <a:path w="7619" h="637539">
                  <a:moveTo>
                    <a:pt x="7619" y="115570"/>
                  </a:moveTo>
                  <a:lnTo>
                    <a:pt x="0" y="115570"/>
                  </a:lnTo>
                  <a:lnTo>
                    <a:pt x="0" y="118109"/>
                  </a:lnTo>
                  <a:lnTo>
                    <a:pt x="7619" y="118109"/>
                  </a:lnTo>
                  <a:lnTo>
                    <a:pt x="7619" y="115570"/>
                  </a:lnTo>
                  <a:close/>
                </a:path>
                <a:path w="7619" h="637539">
                  <a:moveTo>
                    <a:pt x="7619" y="118110"/>
                  </a:moveTo>
                  <a:lnTo>
                    <a:pt x="0" y="118110"/>
                  </a:lnTo>
                  <a:lnTo>
                    <a:pt x="0" y="124459"/>
                  </a:lnTo>
                  <a:lnTo>
                    <a:pt x="7619" y="124459"/>
                  </a:lnTo>
                  <a:lnTo>
                    <a:pt x="7619" y="118110"/>
                  </a:lnTo>
                  <a:close/>
                </a:path>
                <a:path w="7619" h="637539">
                  <a:moveTo>
                    <a:pt x="7619" y="124460"/>
                  </a:moveTo>
                  <a:lnTo>
                    <a:pt x="0" y="124460"/>
                  </a:lnTo>
                  <a:lnTo>
                    <a:pt x="0" y="128269"/>
                  </a:lnTo>
                  <a:lnTo>
                    <a:pt x="7619" y="128269"/>
                  </a:lnTo>
                  <a:lnTo>
                    <a:pt x="7619" y="124460"/>
                  </a:lnTo>
                  <a:close/>
                </a:path>
                <a:path w="7619" h="637539">
                  <a:moveTo>
                    <a:pt x="7619" y="128270"/>
                  </a:moveTo>
                  <a:lnTo>
                    <a:pt x="0" y="128270"/>
                  </a:lnTo>
                  <a:lnTo>
                    <a:pt x="0" y="137159"/>
                  </a:lnTo>
                  <a:lnTo>
                    <a:pt x="7619" y="137159"/>
                  </a:lnTo>
                  <a:lnTo>
                    <a:pt x="7619" y="128270"/>
                  </a:lnTo>
                  <a:close/>
                </a:path>
                <a:path w="7619" h="637539">
                  <a:moveTo>
                    <a:pt x="7619" y="137160"/>
                  </a:moveTo>
                  <a:lnTo>
                    <a:pt x="0" y="137160"/>
                  </a:lnTo>
                  <a:lnTo>
                    <a:pt x="0" y="140969"/>
                  </a:lnTo>
                  <a:lnTo>
                    <a:pt x="7619" y="140969"/>
                  </a:lnTo>
                  <a:lnTo>
                    <a:pt x="7619" y="137160"/>
                  </a:lnTo>
                  <a:close/>
                </a:path>
                <a:path w="7619" h="637539">
                  <a:moveTo>
                    <a:pt x="7619" y="140970"/>
                  </a:moveTo>
                  <a:lnTo>
                    <a:pt x="0" y="140970"/>
                  </a:lnTo>
                  <a:lnTo>
                    <a:pt x="0" y="143509"/>
                  </a:lnTo>
                  <a:lnTo>
                    <a:pt x="7619" y="143509"/>
                  </a:lnTo>
                  <a:lnTo>
                    <a:pt x="7619" y="140970"/>
                  </a:lnTo>
                  <a:close/>
                </a:path>
                <a:path w="7619" h="637539">
                  <a:moveTo>
                    <a:pt x="7619" y="143510"/>
                  </a:moveTo>
                  <a:lnTo>
                    <a:pt x="0" y="143510"/>
                  </a:lnTo>
                  <a:lnTo>
                    <a:pt x="0" y="147319"/>
                  </a:lnTo>
                  <a:lnTo>
                    <a:pt x="7619" y="147319"/>
                  </a:lnTo>
                  <a:lnTo>
                    <a:pt x="7619" y="143510"/>
                  </a:lnTo>
                  <a:close/>
                </a:path>
                <a:path w="7619" h="637539">
                  <a:moveTo>
                    <a:pt x="7619" y="147320"/>
                  </a:moveTo>
                  <a:lnTo>
                    <a:pt x="0" y="147320"/>
                  </a:lnTo>
                  <a:lnTo>
                    <a:pt x="0" y="149859"/>
                  </a:lnTo>
                  <a:lnTo>
                    <a:pt x="7619" y="149859"/>
                  </a:lnTo>
                  <a:lnTo>
                    <a:pt x="7619" y="147320"/>
                  </a:lnTo>
                  <a:close/>
                </a:path>
                <a:path w="7619" h="637539">
                  <a:moveTo>
                    <a:pt x="7619" y="149860"/>
                  </a:moveTo>
                  <a:lnTo>
                    <a:pt x="0" y="149860"/>
                  </a:lnTo>
                  <a:lnTo>
                    <a:pt x="0" y="153669"/>
                  </a:lnTo>
                  <a:lnTo>
                    <a:pt x="7619" y="153669"/>
                  </a:lnTo>
                  <a:lnTo>
                    <a:pt x="7619" y="149860"/>
                  </a:lnTo>
                  <a:close/>
                </a:path>
                <a:path w="7619" h="637539">
                  <a:moveTo>
                    <a:pt x="7619" y="153670"/>
                  </a:moveTo>
                  <a:lnTo>
                    <a:pt x="0" y="153670"/>
                  </a:lnTo>
                  <a:lnTo>
                    <a:pt x="0" y="156209"/>
                  </a:lnTo>
                  <a:lnTo>
                    <a:pt x="7619" y="156209"/>
                  </a:lnTo>
                  <a:lnTo>
                    <a:pt x="7619" y="153670"/>
                  </a:lnTo>
                  <a:close/>
                </a:path>
                <a:path w="7619" h="637539">
                  <a:moveTo>
                    <a:pt x="7619" y="156210"/>
                  </a:moveTo>
                  <a:lnTo>
                    <a:pt x="0" y="156210"/>
                  </a:lnTo>
                  <a:lnTo>
                    <a:pt x="0" y="160019"/>
                  </a:lnTo>
                  <a:lnTo>
                    <a:pt x="7619" y="160019"/>
                  </a:lnTo>
                  <a:lnTo>
                    <a:pt x="7619" y="156210"/>
                  </a:lnTo>
                  <a:close/>
                </a:path>
                <a:path w="7619" h="637539">
                  <a:moveTo>
                    <a:pt x="7619" y="160020"/>
                  </a:moveTo>
                  <a:lnTo>
                    <a:pt x="0" y="160020"/>
                  </a:lnTo>
                  <a:lnTo>
                    <a:pt x="0" y="162559"/>
                  </a:lnTo>
                  <a:lnTo>
                    <a:pt x="7619" y="162559"/>
                  </a:lnTo>
                  <a:lnTo>
                    <a:pt x="7619" y="160020"/>
                  </a:lnTo>
                  <a:close/>
                </a:path>
                <a:path w="7619" h="637539">
                  <a:moveTo>
                    <a:pt x="7619" y="162560"/>
                  </a:moveTo>
                  <a:lnTo>
                    <a:pt x="0" y="162560"/>
                  </a:lnTo>
                  <a:lnTo>
                    <a:pt x="0" y="166369"/>
                  </a:lnTo>
                  <a:lnTo>
                    <a:pt x="7619" y="166369"/>
                  </a:lnTo>
                  <a:lnTo>
                    <a:pt x="7619" y="162560"/>
                  </a:lnTo>
                  <a:close/>
                </a:path>
                <a:path w="7619" h="637539">
                  <a:moveTo>
                    <a:pt x="7619" y="166370"/>
                  </a:moveTo>
                  <a:lnTo>
                    <a:pt x="0" y="166370"/>
                  </a:lnTo>
                  <a:lnTo>
                    <a:pt x="0" y="168909"/>
                  </a:lnTo>
                  <a:lnTo>
                    <a:pt x="7619" y="168909"/>
                  </a:lnTo>
                  <a:lnTo>
                    <a:pt x="7619" y="166370"/>
                  </a:lnTo>
                  <a:close/>
                </a:path>
                <a:path w="7619" h="637539">
                  <a:moveTo>
                    <a:pt x="7619" y="168910"/>
                  </a:moveTo>
                  <a:lnTo>
                    <a:pt x="0" y="168910"/>
                  </a:lnTo>
                  <a:lnTo>
                    <a:pt x="0" y="172719"/>
                  </a:lnTo>
                  <a:lnTo>
                    <a:pt x="7619" y="172719"/>
                  </a:lnTo>
                  <a:lnTo>
                    <a:pt x="7619" y="168910"/>
                  </a:lnTo>
                  <a:close/>
                </a:path>
                <a:path w="7619" h="637539">
                  <a:moveTo>
                    <a:pt x="7619" y="172720"/>
                  </a:moveTo>
                  <a:lnTo>
                    <a:pt x="0" y="172720"/>
                  </a:lnTo>
                  <a:lnTo>
                    <a:pt x="0" y="175259"/>
                  </a:lnTo>
                  <a:lnTo>
                    <a:pt x="7619" y="175259"/>
                  </a:lnTo>
                  <a:lnTo>
                    <a:pt x="7619" y="172720"/>
                  </a:lnTo>
                  <a:close/>
                </a:path>
                <a:path w="7619" h="637539">
                  <a:moveTo>
                    <a:pt x="7619" y="175260"/>
                  </a:moveTo>
                  <a:lnTo>
                    <a:pt x="0" y="175260"/>
                  </a:lnTo>
                  <a:lnTo>
                    <a:pt x="0" y="179069"/>
                  </a:lnTo>
                  <a:lnTo>
                    <a:pt x="7619" y="179069"/>
                  </a:lnTo>
                  <a:lnTo>
                    <a:pt x="7619" y="175260"/>
                  </a:lnTo>
                  <a:close/>
                </a:path>
                <a:path w="7619" h="637539">
                  <a:moveTo>
                    <a:pt x="7619" y="179070"/>
                  </a:moveTo>
                  <a:lnTo>
                    <a:pt x="0" y="179070"/>
                  </a:lnTo>
                  <a:lnTo>
                    <a:pt x="0" y="181609"/>
                  </a:lnTo>
                  <a:lnTo>
                    <a:pt x="7619" y="181609"/>
                  </a:lnTo>
                  <a:lnTo>
                    <a:pt x="7619" y="179070"/>
                  </a:lnTo>
                  <a:close/>
                </a:path>
                <a:path w="7619" h="637539">
                  <a:moveTo>
                    <a:pt x="7619" y="181610"/>
                  </a:moveTo>
                  <a:lnTo>
                    <a:pt x="0" y="181610"/>
                  </a:lnTo>
                  <a:lnTo>
                    <a:pt x="0" y="185419"/>
                  </a:lnTo>
                  <a:lnTo>
                    <a:pt x="7619" y="185419"/>
                  </a:lnTo>
                  <a:lnTo>
                    <a:pt x="7619" y="181610"/>
                  </a:lnTo>
                  <a:close/>
                </a:path>
                <a:path w="7619" h="637539">
                  <a:moveTo>
                    <a:pt x="7619" y="185420"/>
                  </a:moveTo>
                  <a:lnTo>
                    <a:pt x="0" y="185420"/>
                  </a:lnTo>
                  <a:lnTo>
                    <a:pt x="0" y="187959"/>
                  </a:lnTo>
                  <a:lnTo>
                    <a:pt x="7619" y="187959"/>
                  </a:lnTo>
                  <a:lnTo>
                    <a:pt x="7619" y="185420"/>
                  </a:lnTo>
                  <a:close/>
                </a:path>
                <a:path w="7619" h="637539">
                  <a:moveTo>
                    <a:pt x="7619" y="187960"/>
                  </a:moveTo>
                  <a:lnTo>
                    <a:pt x="0" y="187960"/>
                  </a:lnTo>
                  <a:lnTo>
                    <a:pt x="0" y="191769"/>
                  </a:lnTo>
                  <a:lnTo>
                    <a:pt x="7619" y="191769"/>
                  </a:lnTo>
                  <a:lnTo>
                    <a:pt x="7619" y="187960"/>
                  </a:lnTo>
                  <a:close/>
                </a:path>
                <a:path w="7619" h="637539">
                  <a:moveTo>
                    <a:pt x="7619" y="191770"/>
                  </a:moveTo>
                  <a:lnTo>
                    <a:pt x="0" y="191770"/>
                  </a:lnTo>
                  <a:lnTo>
                    <a:pt x="0" y="194309"/>
                  </a:lnTo>
                  <a:lnTo>
                    <a:pt x="7619" y="194309"/>
                  </a:lnTo>
                  <a:lnTo>
                    <a:pt x="7619" y="191770"/>
                  </a:lnTo>
                  <a:close/>
                </a:path>
                <a:path w="7619" h="637539">
                  <a:moveTo>
                    <a:pt x="7619" y="194310"/>
                  </a:moveTo>
                  <a:lnTo>
                    <a:pt x="0" y="194310"/>
                  </a:lnTo>
                  <a:lnTo>
                    <a:pt x="0" y="245109"/>
                  </a:lnTo>
                  <a:lnTo>
                    <a:pt x="7619" y="245109"/>
                  </a:lnTo>
                  <a:lnTo>
                    <a:pt x="7619" y="194310"/>
                  </a:lnTo>
                  <a:close/>
                </a:path>
                <a:path w="7619" h="637539">
                  <a:moveTo>
                    <a:pt x="7619" y="245110"/>
                  </a:moveTo>
                  <a:lnTo>
                    <a:pt x="0" y="245110"/>
                  </a:lnTo>
                  <a:lnTo>
                    <a:pt x="0" y="392430"/>
                  </a:lnTo>
                  <a:lnTo>
                    <a:pt x="7619" y="392430"/>
                  </a:lnTo>
                  <a:lnTo>
                    <a:pt x="7619" y="245110"/>
                  </a:lnTo>
                  <a:close/>
                </a:path>
                <a:path w="7619" h="637539">
                  <a:moveTo>
                    <a:pt x="7619" y="392430"/>
                  </a:moveTo>
                  <a:lnTo>
                    <a:pt x="0" y="392430"/>
                  </a:lnTo>
                  <a:lnTo>
                    <a:pt x="0" y="397509"/>
                  </a:lnTo>
                  <a:lnTo>
                    <a:pt x="7619" y="397509"/>
                  </a:lnTo>
                  <a:lnTo>
                    <a:pt x="7619" y="392430"/>
                  </a:lnTo>
                  <a:close/>
                </a:path>
                <a:path w="7619" h="637539">
                  <a:moveTo>
                    <a:pt x="5079" y="636269"/>
                  </a:moveTo>
                  <a:lnTo>
                    <a:pt x="2539" y="636269"/>
                  </a:lnTo>
                  <a:lnTo>
                    <a:pt x="2539" y="637540"/>
                  </a:lnTo>
                  <a:lnTo>
                    <a:pt x="5080" y="637540"/>
                  </a:lnTo>
                  <a:lnTo>
                    <a:pt x="5079" y="636269"/>
                  </a:lnTo>
                  <a:close/>
                </a:path>
                <a:path w="7619" h="637539">
                  <a:moveTo>
                    <a:pt x="7619" y="633730"/>
                  </a:moveTo>
                  <a:lnTo>
                    <a:pt x="0" y="633730"/>
                  </a:lnTo>
                  <a:lnTo>
                    <a:pt x="0" y="636269"/>
                  </a:lnTo>
                  <a:lnTo>
                    <a:pt x="7619" y="636269"/>
                  </a:lnTo>
                  <a:lnTo>
                    <a:pt x="7619" y="633730"/>
                  </a:lnTo>
                  <a:close/>
                </a:path>
                <a:path w="7619" h="637539">
                  <a:moveTo>
                    <a:pt x="7619" y="631190"/>
                  </a:moveTo>
                  <a:lnTo>
                    <a:pt x="0" y="631190"/>
                  </a:lnTo>
                  <a:lnTo>
                    <a:pt x="0" y="632460"/>
                  </a:lnTo>
                  <a:lnTo>
                    <a:pt x="7619" y="632460"/>
                  </a:lnTo>
                  <a:lnTo>
                    <a:pt x="7619" y="631190"/>
                  </a:lnTo>
                  <a:close/>
                </a:path>
                <a:path w="7619" h="637539">
                  <a:moveTo>
                    <a:pt x="7619" y="627380"/>
                  </a:moveTo>
                  <a:lnTo>
                    <a:pt x="0" y="627380"/>
                  </a:lnTo>
                  <a:lnTo>
                    <a:pt x="0" y="629920"/>
                  </a:lnTo>
                  <a:lnTo>
                    <a:pt x="7619" y="629920"/>
                  </a:lnTo>
                  <a:lnTo>
                    <a:pt x="7619" y="627380"/>
                  </a:lnTo>
                  <a:close/>
                </a:path>
                <a:path w="7619" h="637539">
                  <a:moveTo>
                    <a:pt x="7619" y="624840"/>
                  </a:moveTo>
                  <a:lnTo>
                    <a:pt x="0" y="624840"/>
                  </a:lnTo>
                  <a:lnTo>
                    <a:pt x="0" y="626110"/>
                  </a:lnTo>
                  <a:lnTo>
                    <a:pt x="7619" y="626110"/>
                  </a:lnTo>
                  <a:lnTo>
                    <a:pt x="7619" y="624840"/>
                  </a:lnTo>
                  <a:close/>
                </a:path>
                <a:path w="7619" h="637539">
                  <a:moveTo>
                    <a:pt x="7619" y="621030"/>
                  </a:moveTo>
                  <a:lnTo>
                    <a:pt x="0" y="621030"/>
                  </a:lnTo>
                  <a:lnTo>
                    <a:pt x="0" y="623570"/>
                  </a:lnTo>
                  <a:lnTo>
                    <a:pt x="7619" y="623570"/>
                  </a:lnTo>
                  <a:lnTo>
                    <a:pt x="7619" y="621030"/>
                  </a:lnTo>
                  <a:close/>
                </a:path>
                <a:path w="7619" h="637539">
                  <a:moveTo>
                    <a:pt x="7619" y="618490"/>
                  </a:moveTo>
                  <a:lnTo>
                    <a:pt x="0" y="618490"/>
                  </a:lnTo>
                  <a:lnTo>
                    <a:pt x="0" y="619760"/>
                  </a:lnTo>
                  <a:lnTo>
                    <a:pt x="7619" y="619760"/>
                  </a:lnTo>
                  <a:lnTo>
                    <a:pt x="7619" y="618490"/>
                  </a:lnTo>
                  <a:close/>
                </a:path>
                <a:path w="7619" h="637539">
                  <a:moveTo>
                    <a:pt x="7619" y="613410"/>
                  </a:moveTo>
                  <a:lnTo>
                    <a:pt x="0" y="613410"/>
                  </a:lnTo>
                  <a:lnTo>
                    <a:pt x="0" y="617220"/>
                  </a:lnTo>
                  <a:lnTo>
                    <a:pt x="7619" y="617220"/>
                  </a:lnTo>
                  <a:lnTo>
                    <a:pt x="7619" y="613410"/>
                  </a:lnTo>
                  <a:close/>
                </a:path>
                <a:path w="7619" h="637539">
                  <a:moveTo>
                    <a:pt x="7619" y="607060"/>
                  </a:moveTo>
                  <a:lnTo>
                    <a:pt x="0" y="607060"/>
                  </a:lnTo>
                  <a:lnTo>
                    <a:pt x="0" y="612140"/>
                  </a:lnTo>
                  <a:lnTo>
                    <a:pt x="7619" y="612140"/>
                  </a:lnTo>
                  <a:lnTo>
                    <a:pt x="7619" y="607060"/>
                  </a:lnTo>
                  <a:close/>
                </a:path>
                <a:path w="7619" h="637539">
                  <a:moveTo>
                    <a:pt x="7619" y="600710"/>
                  </a:moveTo>
                  <a:lnTo>
                    <a:pt x="0" y="600710"/>
                  </a:lnTo>
                  <a:lnTo>
                    <a:pt x="0" y="605790"/>
                  </a:lnTo>
                  <a:lnTo>
                    <a:pt x="7619" y="605790"/>
                  </a:lnTo>
                  <a:lnTo>
                    <a:pt x="7619" y="600710"/>
                  </a:lnTo>
                  <a:close/>
                </a:path>
                <a:path w="7619" h="637539">
                  <a:moveTo>
                    <a:pt x="7619" y="594360"/>
                  </a:moveTo>
                  <a:lnTo>
                    <a:pt x="0" y="594360"/>
                  </a:lnTo>
                  <a:lnTo>
                    <a:pt x="0" y="599440"/>
                  </a:lnTo>
                  <a:lnTo>
                    <a:pt x="7619" y="599440"/>
                  </a:lnTo>
                  <a:lnTo>
                    <a:pt x="7619" y="594360"/>
                  </a:lnTo>
                  <a:close/>
                </a:path>
                <a:path w="7619" h="637539">
                  <a:moveTo>
                    <a:pt x="7619" y="588010"/>
                  </a:moveTo>
                  <a:lnTo>
                    <a:pt x="0" y="588010"/>
                  </a:lnTo>
                  <a:lnTo>
                    <a:pt x="0" y="593090"/>
                  </a:lnTo>
                  <a:lnTo>
                    <a:pt x="7619" y="593090"/>
                  </a:lnTo>
                  <a:lnTo>
                    <a:pt x="7619" y="588010"/>
                  </a:lnTo>
                  <a:close/>
                </a:path>
                <a:path w="7619" h="637539">
                  <a:moveTo>
                    <a:pt x="7619" y="581660"/>
                  </a:moveTo>
                  <a:lnTo>
                    <a:pt x="0" y="581660"/>
                  </a:lnTo>
                  <a:lnTo>
                    <a:pt x="0" y="586740"/>
                  </a:lnTo>
                  <a:lnTo>
                    <a:pt x="7619" y="586740"/>
                  </a:lnTo>
                  <a:lnTo>
                    <a:pt x="7619" y="581660"/>
                  </a:lnTo>
                  <a:close/>
                </a:path>
                <a:path w="7619" h="637539">
                  <a:moveTo>
                    <a:pt x="7619" y="575310"/>
                  </a:moveTo>
                  <a:lnTo>
                    <a:pt x="0" y="575310"/>
                  </a:lnTo>
                  <a:lnTo>
                    <a:pt x="0" y="580390"/>
                  </a:lnTo>
                  <a:lnTo>
                    <a:pt x="7619" y="580390"/>
                  </a:lnTo>
                  <a:lnTo>
                    <a:pt x="7619" y="575310"/>
                  </a:lnTo>
                  <a:close/>
                </a:path>
                <a:path w="7619" h="637539">
                  <a:moveTo>
                    <a:pt x="7619" y="568960"/>
                  </a:moveTo>
                  <a:lnTo>
                    <a:pt x="0" y="568960"/>
                  </a:lnTo>
                  <a:lnTo>
                    <a:pt x="0" y="574040"/>
                  </a:lnTo>
                  <a:lnTo>
                    <a:pt x="7619" y="574040"/>
                  </a:lnTo>
                  <a:lnTo>
                    <a:pt x="7619" y="568960"/>
                  </a:lnTo>
                  <a:close/>
                </a:path>
                <a:path w="7619" h="637539">
                  <a:moveTo>
                    <a:pt x="7619" y="562610"/>
                  </a:moveTo>
                  <a:lnTo>
                    <a:pt x="0" y="562610"/>
                  </a:lnTo>
                  <a:lnTo>
                    <a:pt x="0" y="567690"/>
                  </a:lnTo>
                  <a:lnTo>
                    <a:pt x="7619" y="567690"/>
                  </a:lnTo>
                  <a:lnTo>
                    <a:pt x="7619" y="562610"/>
                  </a:lnTo>
                  <a:close/>
                </a:path>
                <a:path w="7619" h="637539">
                  <a:moveTo>
                    <a:pt x="7619" y="556260"/>
                  </a:moveTo>
                  <a:lnTo>
                    <a:pt x="0" y="556260"/>
                  </a:lnTo>
                  <a:lnTo>
                    <a:pt x="0" y="561340"/>
                  </a:lnTo>
                  <a:lnTo>
                    <a:pt x="7619" y="561340"/>
                  </a:lnTo>
                  <a:lnTo>
                    <a:pt x="7619" y="556260"/>
                  </a:lnTo>
                  <a:close/>
                </a:path>
                <a:path w="7619" h="637539">
                  <a:moveTo>
                    <a:pt x="7619" y="549910"/>
                  </a:moveTo>
                  <a:lnTo>
                    <a:pt x="0" y="549910"/>
                  </a:lnTo>
                  <a:lnTo>
                    <a:pt x="0" y="554990"/>
                  </a:lnTo>
                  <a:lnTo>
                    <a:pt x="7619" y="554990"/>
                  </a:lnTo>
                  <a:lnTo>
                    <a:pt x="7619" y="549910"/>
                  </a:lnTo>
                  <a:close/>
                </a:path>
                <a:path w="7619" h="637539">
                  <a:moveTo>
                    <a:pt x="7619" y="543560"/>
                  </a:moveTo>
                  <a:lnTo>
                    <a:pt x="0" y="543560"/>
                  </a:lnTo>
                  <a:lnTo>
                    <a:pt x="0" y="548640"/>
                  </a:lnTo>
                  <a:lnTo>
                    <a:pt x="7619" y="548640"/>
                  </a:lnTo>
                  <a:lnTo>
                    <a:pt x="7619" y="543560"/>
                  </a:lnTo>
                  <a:close/>
                </a:path>
                <a:path w="7619" h="637539">
                  <a:moveTo>
                    <a:pt x="7619" y="537210"/>
                  </a:moveTo>
                  <a:lnTo>
                    <a:pt x="0" y="537210"/>
                  </a:lnTo>
                  <a:lnTo>
                    <a:pt x="0" y="542290"/>
                  </a:lnTo>
                  <a:lnTo>
                    <a:pt x="7619" y="542290"/>
                  </a:lnTo>
                  <a:lnTo>
                    <a:pt x="7619" y="537210"/>
                  </a:lnTo>
                  <a:close/>
                </a:path>
                <a:path w="7619" h="637539">
                  <a:moveTo>
                    <a:pt x="7619" y="529590"/>
                  </a:moveTo>
                  <a:lnTo>
                    <a:pt x="0" y="529590"/>
                  </a:lnTo>
                  <a:lnTo>
                    <a:pt x="0" y="535940"/>
                  </a:lnTo>
                  <a:lnTo>
                    <a:pt x="7619" y="535940"/>
                  </a:lnTo>
                  <a:lnTo>
                    <a:pt x="7619" y="529590"/>
                  </a:lnTo>
                  <a:close/>
                </a:path>
                <a:path w="7619" h="637539">
                  <a:moveTo>
                    <a:pt x="7619" y="524510"/>
                  </a:moveTo>
                  <a:lnTo>
                    <a:pt x="0" y="524510"/>
                  </a:lnTo>
                  <a:lnTo>
                    <a:pt x="0" y="528320"/>
                  </a:lnTo>
                  <a:lnTo>
                    <a:pt x="7619" y="528320"/>
                  </a:lnTo>
                  <a:lnTo>
                    <a:pt x="7619" y="524510"/>
                  </a:lnTo>
                  <a:close/>
                </a:path>
                <a:path w="7619" h="637539">
                  <a:moveTo>
                    <a:pt x="7619" y="518159"/>
                  </a:moveTo>
                  <a:lnTo>
                    <a:pt x="0" y="518159"/>
                  </a:lnTo>
                  <a:lnTo>
                    <a:pt x="0" y="523240"/>
                  </a:lnTo>
                  <a:lnTo>
                    <a:pt x="7619" y="523240"/>
                  </a:lnTo>
                  <a:lnTo>
                    <a:pt x="7619" y="518159"/>
                  </a:lnTo>
                  <a:close/>
                </a:path>
                <a:path w="7619" h="637539">
                  <a:moveTo>
                    <a:pt x="7619" y="510540"/>
                  </a:moveTo>
                  <a:lnTo>
                    <a:pt x="0" y="510540"/>
                  </a:lnTo>
                  <a:lnTo>
                    <a:pt x="0" y="516890"/>
                  </a:lnTo>
                  <a:lnTo>
                    <a:pt x="7619" y="516890"/>
                  </a:lnTo>
                  <a:lnTo>
                    <a:pt x="7619" y="510540"/>
                  </a:lnTo>
                  <a:close/>
                </a:path>
                <a:path w="7619" h="637539">
                  <a:moveTo>
                    <a:pt x="7619" y="505459"/>
                  </a:moveTo>
                  <a:lnTo>
                    <a:pt x="0" y="505459"/>
                  </a:lnTo>
                  <a:lnTo>
                    <a:pt x="0" y="509270"/>
                  </a:lnTo>
                  <a:lnTo>
                    <a:pt x="7619" y="509270"/>
                  </a:lnTo>
                  <a:lnTo>
                    <a:pt x="7619" y="505459"/>
                  </a:lnTo>
                  <a:close/>
                </a:path>
                <a:path w="7619" h="637539">
                  <a:moveTo>
                    <a:pt x="7619" y="499109"/>
                  </a:moveTo>
                  <a:lnTo>
                    <a:pt x="0" y="499109"/>
                  </a:lnTo>
                  <a:lnTo>
                    <a:pt x="0" y="504190"/>
                  </a:lnTo>
                  <a:lnTo>
                    <a:pt x="7619" y="504190"/>
                  </a:lnTo>
                  <a:lnTo>
                    <a:pt x="7619" y="499109"/>
                  </a:lnTo>
                  <a:close/>
                </a:path>
                <a:path w="7619" h="637539">
                  <a:moveTo>
                    <a:pt x="7619" y="492759"/>
                  </a:moveTo>
                  <a:lnTo>
                    <a:pt x="0" y="492759"/>
                  </a:lnTo>
                  <a:lnTo>
                    <a:pt x="0" y="497840"/>
                  </a:lnTo>
                  <a:lnTo>
                    <a:pt x="7619" y="497840"/>
                  </a:lnTo>
                  <a:lnTo>
                    <a:pt x="7619" y="492759"/>
                  </a:lnTo>
                  <a:close/>
                </a:path>
                <a:path w="7619" h="637539">
                  <a:moveTo>
                    <a:pt x="7619" y="486409"/>
                  </a:moveTo>
                  <a:lnTo>
                    <a:pt x="0" y="486409"/>
                  </a:lnTo>
                  <a:lnTo>
                    <a:pt x="0" y="491490"/>
                  </a:lnTo>
                  <a:lnTo>
                    <a:pt x="7619" y="491490"/>
                  </a:lnTo>
                  <a:lnTo>
                    <a:pt x="7619" y="486409"/>
                  </a:lnTo>
                  <a:close/>
                </a:path>
                <a:path w="7619" h="637539">
                  <a:moveTo>
                    <a:pt x="7619" y="480059"/>
                  </a:moveTo>
                  <a:lnTo>
                    <a:pt x="0" y="480059"/>
                  </a:lnTo>
                  <a:lnTo>
                    <a:pt x="0" y="485140"/>
                  </a:lnTo>
                  <a:lnTo>
                    <a:pt x="7619" y="485140"/>
                  </a:lnTo>
                  <a:lnTo>
                    <a:pt x="7619" y="480059"/>
                  </a:lnTo>
                  <a:close/>
                </a:path>
                <a:path w="7619" h="637539">
                  <a:moveTo>
                    <a:pt x="7619" y="473709"/>
                  </a:moveTo>
                  <a:lnTo>
                    <a:pt x="0" y="473709"/>
                  </a:lnTo>
                  <a:lnTo>
                    <a:pt x="0" y="478790"/>
                  </a:lnTo>
                  <a:lnTo>
                    <a:pt x="7619" y="478790"/>
                  </a:lnTo>
                  <a:lnTo>
                    <a:pt x="7619" y="473709"/>
                  </a:lnTo>
                  <a:close/>
                </a:path>
                <a:path w="7619" h="637539">
                  <a:moveTo>
                    <a:pt x="7619" y="467359"/>
                  </a:moveTo>
                  <a:lnTo>
                    <a:pt x="0" y="467359"/>
                  </a:lnTo>
                  <a:lnTo>
                    <a:pt x="0" y="472440"/>
                  </a:lnTo>
                  <a:lnTo>
                    <a:pt x="7619" y="472440"/>
                  </a:lnTo>
                  <a:lnTo>
                    <a:pt x="7619" y="467359"/>
                  </a:lnTo>
                  <a:close/>
                </a:path>
                <a:path w="7619" h="637539">
                  <a:moveTo>
                    <a:pt x="7619" y="461010"/>
                  </a:moveTo>
                  <a:lnTo>
                    <a:pt x="0" y="461010"/>
                  </a:lnTo>
                  <a:lnTo>
                    <a:pt x="0" y="466090"/>
                  </a:lnTo>
                  <a:lnTo>
                    <a:pt x="7619" y="466090"/>
                  </a:lnTo>
                  <a:lnTo>
                    <a:pt x="7619" y="461010"/>
                  </a:lnTo>
                  <a:close/>
                </a:path>
                <a:path w="7619" h="637539">
                  <a:moveTo>
                    <a:pt x="7619" y="454659"/>
                  </a:moveTo>
                  <a:lnTo>
                    <a:pt x="0" y="454659"/>
                  </a:lnTo>
                  <a:lnTo>
                    <a:pt x="0" y="459740"/>
                  </a:lnTo>
                  <a:lnTo>
                    <a:pt x="7619" y="459740"/>
                  </a:lnTo>
                  <a:lnTo>
                    <a:pt x="7619" y="454659"/>
                  </a:lnTo>
                  <a:close/>
                </a:path>
                <a:path w="7619" h="637539">
                  <a:moveTo>
                    <a:pt x="7619" y="448309"/>
                  </a:moveTo>
                  <a:lnTo>
                    <a:pt x="0" y="448309"/>
                  </a:lnTo>
                  <a:lnTo>
                    <a:pt x="0" y="453390"/>
                  </a:lnTo>
                  <a:lnTo>
                    <a:pt x="7619" y="453390"/>
                  </a:lnTo>
                  <a:lnTo>
                    <a:pt x="7619" y="448309"/>
                  </a:lnTo>
                  <a:close/>
                </a:path>
                <a:path w="7619" h="637539">
                  <a:moveTo>
                    <a:pt x="7619" y="441959"/>
                  </a:moveTo>
                  <a:lnTo>
                    <a:pt x="0" y="441959"/>
                  </a:lnTo>
                  <a:lnTo>
                    <a:pt x="0" y="447040"/>
                  </a:lnTo>
                  <a:lnTo>
                    <a:pt x="7619" y="447040"/>
                  </a:lnTo>
                  <a:lnTo>
                    <a:pt x="7619" y="441959"/>
                  </a:lnTo>
                  <a:close/>
                </a:path>
                <a:path w="7619" h="637539">
                  <a:moveTo>
                    <a:pt x="7619" y="435609"/>
                  </a:moveTo>
                  <a:lnTo>
                    <a:pt x="0" y="435609"/>
                  </a:lnTo>
                  <a:lnTo>
                    <a:pt x="0" y="440690"/>
                  </a:lnTo>
                  <a:lnTo>
                    <a:pt x="7619" y="440690"/>
                  </a:lnTo>
                  <a:lnTo>
                    <a:pt x="7619" y="435609"/>
                  </a:lnTo>
                  <a:close/>
                </a:path>
                <a:path w="7619" h="637539">
                  <a:moveTo>
                    <a:pt x="7619" y="429260"/>
                  </a:moveTo>
                  <a:lnTo>
                    <a:pt x="0" y="429260"/>
                  </a:lnTo>
                  <a:lnTo>
                    <a:pt x="0" y="434340"/>
                  </a:lnTo>
                  <a:lnTo>
                    <a:pt x="7619" y="434340"/>
                  </a:lnTo>
                  <a:lnTo>
                    <a:pt x="7619" y="429260"/>
                  </a:lnTo>
                  <a:close/>
                </a:path>
                <a:path w="7619" h="637539">
                  <a:moveTo>
                    <a:pt x="7619" y="410209"/>
                  </a:moveTo>
                  <a:lnTo>
                    <a:pt x="0" y="410209"/>
                  </a:lnTo>
                  <a:lnTo>
                    <a:pt x="0" y="427990"/>
                  </a:lnTo>
                  <a:lnTo>
                    <a:pt x="7619" y="427990"/>
                  </a:lnTo>
                  <a:lnTo>
                    <a:pt x="7619" y="410209"/>
                  </a:lnTo>
                  <a:close/>
                </a:path>
                <a:path w="7619" h="637539">
                  <a:moveTo>
                    <a:pt x="7619" y="403859"/>
                  </a:moveTo>
                  <a:lnTo>
                    <a:pt x="0" y="403859"/>
                  </a:lnTo>
                  <a:lnTo>
                    <a:pt x="0" y="408940"/>
                  </a:lnTo>
                  <a:lnTo>
                    <a:pt x="7619" y="408940"/>
                  </a:lnTo>
                  <a:lnTo>
                    <a:pt x="7619" y="403859"/>
                  </a:lnTo>
                  <a:close/>
                </a:path>
                <a:path w="7619" h="637539">
                  <a:moveTo>
                    <a:pt x="7619" y="398780"/>
                  </a:moveTo>
                  <a:lnTo>
                    <a:pt x="0" y="398780"/>
                  </a:lnTo>
                  <a:lnTo>
                    <a:pt x="0" y="402590"/>
                  </a:lnTo>
                  <a:lnTo>
                    <a:pt x="7619" y="402590"/>
                  </a:lnTo>
                  <a:lnTo>
                    <a:pt x="7619" y="398780"/>
                  </a:lnTo>
                  <a:close/>
                </a:path>
              </a:pathLst>
            </a:custGeom>
            <a:solidFill>
              <a:srgbClr val="2400F9"/>
            </a:solidFill>
          </p:spPr>
          <p:txBody>
            <a:bodyPr bIns="0" lIns="0" rIns="0" rtlCol="0" tIns="0" wrap="square"/>
            <a:p/>
          </p:txBody>
        </p:sp>
        <p:sp>
          <p:nvSpPr>
            <p:cNvPr id="1050518" name="object 1826"/>
            <p:cNvSpPr/>
            <p:nvPr/>
          </p:nvSpPr>
          <p:spPr>
            <a:xfrm>
              <a:off x="2425699" y="5839460"/>
              <a:ext cx="6350" cy="629920"/>
            </a:xfrm>
            <a:custGeom>
              <a:avLst/>
              <a:ahLst/>
              <a:rect l="l" t="t" r="r" b="b"/>
              <a:pathLst>
                <a:path w="6350" h="629920">
                  <a:moveTo>
                    <a:pt x="6350" y="0"/>
                  </a:moveTo>
                  <a:lnTo>
                    <a:pt x="3810" y="0"/>
                  </a:lnTo>
                  <a:lnTo>
                    <a:pt x="3810" y="1269"/>
                  </a:lnTo>
                  <a:lnTo>
                    <a:pt x="2539" y="1269"/>
                  </a:lnTo>
                  <a:lnTo>
                    <a:pt x="2539" y="2539"/>
                  </a:lnTo>
                  <a:lnTo>
                    <a:pt x="0" y="2539"/>
                  </a:lnTo>
                  <a:lnTo>
                    <a:pt x="0" y="3809"/>
                  </a:lnTo>
                  <a:lnTo>
                    <a:pt x="6350" y="3809"/>
                  </a:lnTo>
                  <a:lnTo>
                    <a:pt x="6350" y="0"/>
                  </a:lnTo>
                  <a:close/>
                </a:path>
                <a:path w="6350" h="629920">
                  <a:moveTo>
                    <a:pt x="6350" y="3809"/>
                  </a:moveTo>
                  <a:lnTo>
                    <a:pt x="0" y="3809"/>
                  </a:lnTo>
                  <a:lnTo>
                    <a:pt x="0" y="6349"/>
                  </a:lnTo>
                  <a:lnTo>
                    <a:pt x="6350" y="6349"/>
                  </a:lnTo>
                  <a:lnTo>
                    <a:pt x="6350" y="3809"/>
                  </a:lnTo>
                  <a:close/>
                </a:path>
                <a:path w="6350" h="629920">
                  <a:moveTo>
                    <a:pt x="6350" y="6350"/>
                  </a:moveTo>
                  <a:lnTo>
                    <a:pt x="0" y="6350"/>
                  </a:lnTo>
                  <a:lnTo>
                    <a:pt x="0" y="10159"/>
                  </a:lnTo>
                  <a:lnTo>
                    <a:pt x="6350" y="10159"/>
                  </a:lnTo>
                  <a:lnTo>
                    <a:pt x="6350" y="6350"/>
                  </a:lnTo>
                  <a:close/>
                </a:path>
                <a:path w="6350" h="629920">
                  <a:moveTo>
                    <a:pt x="6350" y="10159"/>
                  </a:moveTo>
                  <a:lnTo>
                    <a:pt x="0" y="10159"/>
                  </a:lnTo>
                  <a:lnTo>
                    <a:pt x="0" y="12699"/>
                  </a:lnTo>
                  <a:lnTo>
                    <a:pt x="6350" y="12699"/>
                  </a:lnTo>
                  <a:lnTo>
                    <a:pt x="6350" y="10159"/>
                  </a:lnTo>
                  <a:close/>
                </a:path>
                <a:path w="6350" h="629920">
                  <a:moveTo>
                    <a:pt x="6350" y="12700"/>
                  </a:moveTo>
                  <a:lnTo>
                    <a:pt x="0" y="12700"/>
                  </a:lnTo>
                  <a:lnTo>
                    <a:pt x="0" y="16509"/>
                  </a:lnTo>
                  <a:lnTo>
                    <a:pt x="6350" y="16509"/>
                  </a:lnTo>
                  <a:lnTo>
                    <a:pt x="6350" y="12700"/>
                  </a:lnTo>
                  <a:close/>
                </a:path>
                <a:path w="6350" h="629920">
                  <a:moveTo>
                    <a:pt x="6350" y="16509"/>
                  </a:moveTo>
                  <a:lnTo>
                    <a:pt x="0" y="16509"/>
                  </a:lnTo>
                  <a:lnTo>
                    <a:pt x="0" y="19049"/>
                  </a:lnTo>
                  <a:lnTo>
                    <a:pt x="6350" y="19049"/>
                  </a:lnTo>
                  <a:lnTo>
                    <a:pt x="6350" y="16509"/>
                  </a:lnTo>
                  <a:close/>
                </a:path>
                <a:path w="6350" h="629920">
                  <a:moveTo>
                    <a:pt x="6350" y="19050"/>
                  </a:moveTo>
                  <a:lnTo>
                    <a:pt x="0" y="19050"/>
                  </a:lnTo>
                  <a:lnTo>
                    <a:pt x="0" y="25399"/>
                  </a:lnTo>
                  <a:lnTo>
                    <a:pt x="6350" y="25399"/>
                  </a:lnTo>
                  <a:lnTo>
                    <a:pt x="6350" y="19050"/>
                  </a:lnTo>
                  <a:close/>
                </a:path>
                <a:path w="6350" h="629920">
                  <a:moveTo>
                    <a:pt x="6350" y="25400"/>
                  </a:moveTo>
                  <a:lnTo>
                    <a:pt x="0" y="25400"/>
                  </a:lnTo>
                  <a:lnTo>
                    <a:pt x="0" y="29209"/>
                  </a:lnTo>
                  <a:lnTo>
                    <a:pt x="6350" y="29209"/>
                  </a:lnTo>
                  <a:lnTo>
                    <a:pt x="6350" y="25400"/>
                  </a:lnTo>
                  <a:close/>
                </a:path>
                <a:path w="6350" h="629920">
                  <a:moveTo>
                    <a:pt x="6350" y="29209"/>
                  </a:moveTo>
                  <a:lnTo>
                    <a:pt x="0" y="29209"/>
                  </a:lnTo>
                  <a:lnTo>
                    <a:pt x="0" y="35559"/>
                  </a:lnTo>
                  <a:lnTo>
                    <a:pt x="6350" y="35559"/>
                  </a:lnTo>
                  <a:lnTo>
                    <a:pt x="6350" y="29209"/>
                  </a:lnTo>
                  <a:close/>
                </a:path>
                <a:path w="6350" h="629920">
                  <a:moveTo>
                    <a:pt x="6350" y="35559"/>
                  </a:moveTo>
                  <a:lnTo>
                    <a:pt x="0" y="35559"/>
                  </a:lnTo>
                  <a:lnTo>
                    <a:pt x="0" y="38099"/>
                  </a:lnTo>
                  <a:lnTo>
                    <a:pt x="6350" y="38099"/>
                  </a:lnTo>
                  <a:lnTo>
                    <a:pt x="6350" y="35559"/>
                  </a:lnTo>
                  <a:close/>
                </a:path>
                <a:path w="6350" h="629920">
                  <a:moveTo>
                    <a:pt x="6350" y="38100"/>
                  </a:moveTo>
                  <a:lnTo>
                    <a:pt x="0" y="38100"/>
                  </a:lnTo>
                  <a:lnTo>
                    <a:pt x="0" y="41909"/>
                  </a:lnTo>
                  <a:lnTo>
                    <a:pt x="6350" y="41909"/>
                  </a:lnTo>
                  <a:lnTo>
                    <a:pt x="6350" y="38100"/>
                  </a:lnTo>
                  <a:close/>
                </a:path>
                <a:path w="6350" h="629920">
                  <a:moveTo>
                    <a:pt x="6350" y="41909"/>
                  </a:moveTo>
                  <a:lnTo>
                    <a:pt x="0" y="41909"/>
                  </a:lnTo>
                  <a:lnTo>
                    <a:pt x="0" y="48259"/>
                  </a:lnTo>
                  <a:lnTo>
                    <a:pt x="6350" y="48259"/>
                  </a:lnTo>
                  <a:lnTo>
                    <a:pt x="6350" y="41909"/>
                  </a:lnTo>
                  <a:close/>
                </a:path>
                <a:path w="6350" h="629920">
                  <a:moveTo>
                    <a:pt x="6350" y="48259"/>
                  </a:moveTo>
                  <a:lnTo>
                    <a:pt x="0" y="48259"/>
                  </a:lnTo>
                  <a:lnTo>
                    <a:pt x="0" y="50799"/>
                  </a:lnTo>
                  <a:lnTo>
                    <a:pt x="6350" y="50799"/>
                  </a:lnTo>
                  <a:lnTo>
                    <a:pt x="6350" y="48259"/>
                  </a:lnTo>
                  <a:close/>
                </a:path>
                <a:path w="6350" h="629920">
                  <a:moveTo>
                    <a:pt x="6350" y="50800"/>
                  </a:moveTo>
                  <a:lnTo>
                    <a:pt x="0" y="50800"/>
                  </a:lnTo>
                  <a:lnTo>
                    <a:pt x="0" y="54609"/>
                  </a:lnTo>
                  <a:lnTo>
                    <a:pt x="6350" y="54609"/>
                  </a:lnTo>
                  <a:lnTo>
                    <a:pt x="6350" y="50800"/>
                  </a:lnTo>
                  <a:close/>
                </a:path>
                <a:path w="6350" h="629920">
                  <a:moveTo>
                    <a:pt x="6350" y="54609"/>
                  </a:moveTo>
                  <a:lnTo>
                    <a:pt x="0" y="54609"/>
                  </a:lnTo>
                  <a:lnTo>
                    <a:pt x="0" y="60959"/>
                  </a:lnTo>
                  <a:lnTo>
                    <a:pt x="6350" y="60959"/>
                  </a:lnTo>
                  <a:lnTo>
                    <a:pt x="6350" y="54609"/>
                  </a:lnTo>
                  <a:close/>
                </a:path>
                <a:path w="6350" h="629920">
                  <a:moveTo>
                    <a:pt x="6350" y="60959"/>
                  </a:moveTo>
                  <a:lnTo>
                    <a:pt x="0" y="60959"/>
                  </a:lnTo>
                  <a:lnTo>
                    <a:pt x="0" y="63499"/>
                  </a:lnTo>
                  <a:lnTo>
                    <a:pt x="6350" y="63499"/>
                  </a:lnTo>
                  <a:lnTo>
                    <a:pt x="6350" y="60959"/>
                  </a:lnTo>
                  <a:close/>
                </a:path>
                <a:path w="6350" h="629920">
                  <a:moveTo>
                    <a:pt x="6350" y="63500"/>
                  </a:moveTo>
                  <a:lnTo>
                    <a:pt x="0" y="63500"/>
                  </a:lnTo>
                  <a:lnTo>
                    <a:pt x="0" y="67309"/>
                  </a:lnTo>
                  <a:lnTo>
                    <a:pt x="6350" y="67309"/>
                  </a:lnTo>
                  <a:lnTo>
                    <a:pt x="6350" y="63500"/>
                  </a:lnTo>
                  <a:close/>
                </a:path>
                <a:path w="6350" h="629920">
                  <a:moveTo>
                    <a:pt x="6350" y="67309"/>
                  </a:moveTo>
                  <a:lnTo>
                    <a:pt x="0" y="67309"/>
                  </a:lnTo>
                  <a:lnTo>
                    <a:pt x="0" y="69849"/>
                  </a:lnTo>
                  <a:lnTo>
                    <a:pt x="6350" y="69849"/>
                  </a:lnTo>
                  <a:lnTo>
                    <a:pt x="6350" y="67309"/>
                  </a:lnTo>
                  <a:close/>
                </a:path>
                <a:path w="6350" h="629920">
                  <a:moveTo>
                    <a:pt x="6350" y="69850"/>
                  </a:moveTo>
                  <a:lnTo>
                    <a:pt x="0" y="69850"/>
                  </a:lnTo>
                  <a:lnTo>
                    <a:pt x="0" y="73659"/>
                  </a:lnTo>
                  <a:lnTo>
                    <a:pt x="6350" y="73659"/>
                  </a:lnTo>
                  <a:lnTo>
                    <a:pt x="6350" y="69850"/>
                  </a:lnTo>
                  <a:close/>
                </a:path>
                <a:path w="6350" h="629920">
                  <a:moveTo>
                    <a:pt x="6350" y="73659"/>
                  </a:moveTo>
                  <a:lnTo>
                    <a:pt x="0" y="73659"/>
                  </a:lnTo>
                  <a:lnTo>
                    <a:pt x="0" y="76199"/>
                  </a:lnTo>
                  <a:lnTo>
                    <a:pt x="6350" y="76199"/>
                  </a:lnTo>
                  <a:lnTo>
                    <a:pt x="6350" y="73659"/>
                  </a:lnTo>
                  <a:close/>
                </a:path>
                <a:path w="6350" h="629920">
                  <a:moveTo>
                    <a:pt x="6350" y="76200"/>
                  </a:moveTo>
                  <a:lnTo>
                    <a:pt x="0" y="76200"/>
                  </a:lnTo>
                  <a:lnTo>
                    <a:pt x="0" y="80009"/>
                  </a:lnTo>
                  <a:lnTo>
                    <a:pt x="6350" y="80009"/>
                  </a:lnTo>
                  <a:lnTo>
                    <a:pt x="6350" y="76200"/>
                  </a:lnTo>
                  <a:close/>
                </a:path>
                <a:path w="6350" h="629920">
                  <a:moveTo>
                    <a:pt x="6350" y="80009"/>
                  </a:moveTo>
                  <a:lnTo>
                    <a:pt x="0" y="80009"/>
                  </a:lnTo>
                  <a:lnTo>
                    <a:pt x="0" y="82549"/>
                  </a:lnTo>
                  <a:lnTo>
                    <a:pt x="6350" y="82549"/>
                  </a:lnTo>
                  <a:lnTo>
                    <a:pt x="6350" y="80009"/>
                  </a:lnTo>
                  <a:close/>
                </a:path>
                <a:path w="6350" h="629920">
                  <a:moveTo>
                    <a:pt x="6350" y="82550"/>
                  </a:moveTo>
                  <a:lnTo>
                    <a:pt x="0" y="82550"/>
                  </a:lnTo>
                  <a:lnTo>
                    <a:pt x="0" y="86359"/>
                  </a:lnTo>
                  <a:lnTo>
                    <a:pt x="6350" y="86359"/>
                  </a:lnTo>
                  <a:lnTo>
                    <a:pt x="6350" y="82550"/>
                  </a:lnTo>
                  <a:close/>
                </a:path>
                <a:path w="6350" h="629920">
                  <a:moveTo>
                    <a:pt x="6350" y="86359"/>
                  </a:moveTo>
                  <a:lnTo>
                    <a:pt x="0" y="86359"/>
                  </a:lnTo>
                  <a:lnTo>
                    <a:pt x="0" y="88899"/>
                  </a:lnTo>
                  <a:lnTo>
                    <a:pt x="6350" y="88899"/>
                  </a:lnTo>
                  <a:lnTo>
                    <a:pt x="6350" y="86359"/>
                  </a:lnTo>
                  <a:close/>
                </a:path>
                <a:path w="6350" h="629920">
                  <a:moveTo>
                    <a:pt x="6350" y="88900"/>
                  </a:moveTo>
                  <a:lnTo>
                    <a:pt x="0" y="88900"/>
                  </a:lnTo>
                  <a:lnTo>
                    <a:pt x="0" y="92709"/>
                  </a:lnTo>
                  <a:lnTo>
                    <a:pt x="6350" y="92709"/>
                  </a:lnTo>
                  <a:lnTo>
                    <a:pt x="6350" y="88900"/>
                  </a:lnTo>
                  <a:close/>
                </a:path>
                <a:path w="6350" h="629920">
                  <a:moveTo>
                    <a:pt x="6350" y="92709"/>
                  </a:moveTo>
                  <a:lnTo>
                    <a:pt x="0" y="92709"/>
                  </a:lnTo>
                  <a:lnTo>
                    <a:pt x="0" y="95249"/>
                  </a:lnTo>
                  <a:lnTo>
                    <a:pt x="6350" y="95249"/>
                  </a:lnTo>
                  <a:lnTo>
                    <a:pt x="6350" y="92709"/>
                  </a:lnTo>
                  <a:close/>
                </a:path>
                <a:path w="6350" h="629920">
                  <a:moveTo>
                    <a:pt x="6350" y="95250"/>
                  </a:moveTo>
                  <a:lnTo>
                    <a:pt x="0" y="95250"/>
                  </a:lnTo>
                  <a:lnTo>
                    <a:pt x="0" y="101599"/>
                  </a:lnTo>
                  <a:lnTo>
                    <a:pt x="6350" y="101599"/>
                  </a:lnTo>
                  <a:lnTo>
                    <a:pt x="6350" y="95250"/>
                  </a:lnTo>
                  <a:close/>
                </a:path>
                <a:path w="6350" h="629920">
                  <a:moveTo>
                    <a:pt x="6350" y="101600"/>
                  </a:moveTo>
                  <a:lnTo>
                    <a:pt x="0" y="101600"/>
                  </a:lnTo>
                  <a:lnTo>
                    <a:pt x="0" y="105409"/>
                  </a:lnTo>
                  <a:lnTo>
                    <a:pt x="6350" y="105409"/>
                  </a:lnTo>
                  <a:lnTo>
                    <a:pt x="6350" y="101600"/>
                  </a:lnTo>
                  <a:close/>
                </a:path>
                <a:path w="6350" h="629920">
                  <a:moveTo>
                    <a:pt x="6350" y="105409"/>
                  </a:moveTo>
                  <a:lnTo>
                    <a:pt x="0" y="105409"/>
                  </a:lnTo>
                  <a:lnTo>
                    <a:pt x="0" y="107949"/>
                  </a:lnTo>
                  <a:lnTo>
                    <a:pt x="6350" y="107949"/>
                  </a:lnTo>
                  <a:lnTo>
                    <a:pt x="6350" y="105409"/>
                  </a:lnTo>
                  <a:close/>
                </a:path>
                <a:path w="6350" h="629920">
                  <a:moveTo>
                    <a:pt x="6350" y="107950"/>
                  </a:moveTo>
                  <a:lnTo>
                    <a:pt x="0" y="107950"/>
                  </a:lnTo>
                  <a:lnTo>
                    <a:pt x="0" y="111759"/>
                  </a:lnTo>
                  <a:lnTo>
                    <a:pt x="6350" y="111759"/>
                  </a:lnTo>
                  <a:lnTo>
                    <a:pt x="6350" y="107950"/>
                  </a:lnTo>
                  <a:close/>
                </a:path>
                <a:path w="6350" h="629920">
                  <a:moveTo>
                    <a:pt x="6350" y="111759"/>
                  </a:moveTo>
                  <a:lnTo>
                    <a:pt x="0" y="111759"/>
                  </a:lnTo>
                  <a:lnTo>
                    <a:pt x="0" y="114299"/>
                  </a:lnTo>
                  <a:lnTo>
                    <a:pt x="6350" y="114299"/>
                  </a:lnTo>
                  <a:lnTo>
                    <a:pt x="6350" y="111759"/>
                  </a:lnTo>
                  <a:close/>
                </a:path>
                <a:path w="6350" h="629920">
                  <a:moveTo>
                    <a:pt x="6350" y="114300"/>
                  </a:moveTo>
                  <a:lnTo>
                    <a:pt x="0" y="114300"/>
                  </a:lnTo>
                  <a:lnTo>
                    <a:pt x="0" y="120649"/>
                  </a:lnTo>
                  <a:lnTo>
                    <a:pt x="6350" y="120649"/>
                  </a:lnTo>
                  <a:lnTo>
                    <a:pt x="6350" y="114300"/>
                  </a:lnTo>
                  <a:close/>
                </a:path>
                <a:path w="6350" h="629920">
                  <a:moveTo>
                    <a:pt x="6350" y="120650"/>
                  </a:moveTo>
                  <a:lnTo>
                    <a:pt x="0" y="120650"/>
                  </a:lnTo>
                  <a:lnTo>
                    <a:pt x="0" y="124459"/>
                  </a:lnTo>
                  <a:lnTo>
                    <a:pt x="6350" y="124459"/>
                  </a:lnTo>
                  <a:lnTo>
                    <a:pt x="6350" y="120650"/>
                  </a:lnTo>
                  <a:close/>
                </a:path>
                <a:path w="6350" h="629920">
                  <a:moveTo>
                    <a:pt x="6350" y="124459"/>
                  </a:moveTo>
                  <a:lnTo>
                    <a:pt x="0" y="124459"/>
                  </a:lnTo>
                  <a:lnTo>
                    <a:pt x="0" y="133349"/>
                  </a:lnTo>
                  <a:lnTo>
                    <a:pt x="6350" y="133349"/>
                  </a:lnTo>
                  <a:lnTo>
                    <a:pt x="6350" y="124459"/>
                  </a:lnTo>
                  <a:close/>
                </a:path>
                <a:path w="6350" h="629920">
                  <a:moveTo>
                    <a:pt x="6350" y="133350"/>
                  </a:moveTo>
                  <a:lnTo>
                    <a:pt x="0" y="133350"/>
                  </a:lnTo>
                  <a:lnTo>
                    <a:pt x="0" y="137159"/>
                  </a:lnTo>
                  <a:lnTo>
                    <a:pt x="6350" y="137159"/>
                  </a:lnTo>
                  <a:lnTo>
                    <a:pt x="6350" y="133350"/>
                  </a:lnTo>
                  <a:close/>
                </a:path>
                <a:path w="6350" h="629920">
                  <a:moveTo>
                    <a:pt x="6350" y="137159"/>
                  </a:moveTo>
                  <a:lnTo>
                    <a:pt x="0" y="137159"/>
                  </a:lnTo>
                  <a:lnTo>
                    <a:pt x="0" y="139699"/>
                  </a:lnTo>
                  <a:lnTo>
                    <a:pt x="6350" y="139699"/>
                  </a:lnTo>
                  <a:lnTo>
                    <a:pt x="6350" y="137159"/>
                  </a:lnTo>
                  <a:close/>
                </a:path>
                <a:path w="6350" h="629920">
                  <a:moveTo>
                    <a:pt x="6350" y="139700"/>
                  </a:moveTo>
                  <a:lnTo>
                    <a:pt x="0" y="139700"/>
                  </a:lnTo>
                  <a:lnTo>
                    <a:pt x="0" y="143509"/>
                  </a:lnTo>
                  <a:lnTo>
                    <a:pt x="6350" y="143509"/>
                  </a:lnTo>
                  <a:lnTo>
                    <a:pt x="6350" y="139700"/>
                  </a:lnTo>
                  <a:close/>
                </a:path>
                <a:path w="6350" h="629920">
                  <a:moveTo>
                    <a:pt x="6350" y="143509"/>
                  </a:moveTo>
                  <a:lnTo>
                    <a:pt x="0" y="143509"/>
                  </a:lnTo>
                  <a:lnTo>
                    <a:pt x="0" y="146049"/>
                  </a:lnTo>
                  <a:lnTo>
                    <a:pt x="6350" y="146049"/>
                  </a:lnTo>
                  <a:lnTo>
                    <a:pt x="6350" y="143509"/>
                  </a:lnTo>
                  <a:close/>
                </a:path>
                <a:path w="6350" h="629920">
                  <a:moveTo>
                    <a:pt x="6350" y="146050"/>
                  </a:moveTo>
                  <a:lnTo>
                    <a:pt x="0" y="146050"/>
                  </a:lnTo>
                  <a:lnTo>
                    <a:pt x="0" y="149859"/>
                  </a:lnTo>
                  <a:lnTo>
                    <a:pt x="6350" y="149859"/>
                  </a:lnTo>
                  <a:lnTo>
                    <a:pt x="6350" y="146050"/>
                  </a:lnTo>
                  <a:close/>
                </a:path>
                <a:path w="6350" h="629920">
                  <a:moveTo>
                    <a:pt x="6350" y="149859"/>
                  </a:moveTo>
                  <a:lnTo>
                    <a:pt x="0" y="149859"/>
                  </a:lnTo>
                  <a:lnTo>
                    <a:pt x="0" y="152399"/>
                  </a:lnTo>
                  <a:lnTo>
                    <a:pt x="6350" y="152399"/>
                  </a:lnTo>
                  <a:lnTo>
                    <a:pt x="6350" y="149859"/>
                  </a:lnTo>
                  <a:close/>
                </a:path>
                <a:path w="6350" h="629920">
                  <a:moveTo>
                    <a:pt x="6350" y="152400"/>
                  </a:moveTo>
                  <a:lnTo>
                    <a:pt x="0" y="152400"/>
                  </a:lnTo>
                  <a:lnTo>
                    <a:pt x="0" y="156209"/>
                  </a:lnTo>
                  <a:lnTo>
                    <a:pt x="6350" y="156209"/>
                  </a:lnTo>
                  <a:lnTo>
                    <a:pt x="6350" y="152400"/>
                  </a:lnTo>
                  <a:close/>
                </a:path>
                <a:path w="6350" h="629920">
                  <a:moveTo>
                    <a:pt x="6350" y="156209"/>
                  </a:moveTo>
                  <a:lnTo>
                    <a:pt x="0" y="156209"/>
                  </a:lnTo>
                  <a:lnTo>
                    <a:pt x="0" y="158749"/>
                  </a:lnTo>
                  <a:lnTo>
                    <a:pt x="6350" y="158749"/>
                  </a:lnTo>
                  <a:lnTo>
                    <a:pt x="6350" y="156209"/>
                  </a:lnTo>
                  <a:close/>
                </a:path>
                <a:path w="6350" h="629920">
                  <a:moveTo>
                    <a:pt x="6350" y="158750"/>
                  </a:moveTo>
                  <a:lnTo>
                    <a:pt x="0" y="158750"/>
                  </a:lnTo>
                  <a:lnTo>
                    <a:pt x="0" y="162559"/>
                  </a:lnTo>
                  <a:lnTo>
                    <a:pt x="6350" y="162559"/>
                  </a:lnTo>
                  <a:lnTo>
                    <a:pt x="6350" y="158750"/>
                  </a:lnTo>
                  <a:close/>
                </a:path>
                <a:path w="6350" h="629920">
                  <a:moveTo>
                    <a:pt x="6350" y="162559"/>
                  </a:moveTo>
                  <a:lnTo>
                    <a:pt x="0" y="162559"/>
                  </a:lnTo>
                  <a:lnTo>
                    <a:pt x="0" y="165099"/>
                  </a:lnTo>
                  <a:lnTo>
                    <a:pt x="6350" y="165099"/>
                  </a:lnTo>
                  <a:lnTo>
                    <a:pt x="6350" y="162559"/>
                  </a:lnTo>
                  <a:close/>
                </a:path>
                <a:path w="6350" h="629920">
                  <a:moveTo>
                    <a:pt x="6350" y="165100"/>
                  </a:moveTo>
                  <a:lnTo>
                    <a:pt x="0" y="165100"/>
                  </a:lnTo>
                  <a:lnTo>
                    <a:pt x="0" y="168909"/>
                  </a:lnTo>
                  <a:lnTo>
                    <a:pt x="6350" y="168909"/>
                  </a:lnTo>
                  <a:lnTo>
                    <a:pt x="6350" y="165100"/>
                  </a:lnTo>
                  <a:close/>
                </a:path>
                <a:path w="6350" h="629920">
                  <a:moveTo>
                    <a:pt x="6350" y="168909"/>
                  </a:moveTo>
                  <a:lnTo>
                    <a:pt x="0" y="168909"/>
                  </a:lnTo>
                  <a:lnTo>
                    <a:pt x="0" y="171449"/>
                  </a:lnTo>
                  <a:lnTo>
                    <a:pt x="6350" y="171449"/>
                  </a:lnTo>
                  <a:lnTo>
                    <a:pt x="6350" y="168909"/>
                  </a:lnTo>
                  <a:close/>
                </a:path>
                <a:path w="6350" h="629920">
                  <a:moveTo>
                    <a:pt x="6350" y="171450"/>
                  </a:moveTo>
                  <a:lnTo>
                    <a:pt x="0" y="171450"/>
                  </a:lnTo>
                  <a:lnTo>
                    <a:pt x="0" y="175259"/>
                  </a:lnTo>
                  <a:lnTo>
                    <a:pt x="6350" y="175259"/>
                  </a:lnTo>
                  <a:lnTo>
                    <a:pt x="6350" y="171450"/>
                  </a:lnTo>
                  <a:close/>
                </a:path>
                <a:path w="6350" h="629920">
                  <a:moveTo>
                    <a:pt x="6350" y="175259"/>
                  </a:moveTo>
                  <a:lnTo>
                    <a:pt x="0" y="175259"/>
                  </a:lnTo>
                  <a:lnTo>
                    <a:pt x="0" y="177799"/>
                  </a:lnTo>
                  <a:lnTo>
                    <a:pt x="6350" y="177799"/>
                  </a:lnTo>
                  <a:lnTo>
                    <a:pt x="6350" y="175259"/>
                  </a:lnTo>
                  <a:close/>
                </a:path>
                <a:path w="6350" h="629920">
                  <a:moveTo>
                    <a:pt x="6350" y="177800"/>
                  </a:moveTo>
                  <a:lnTo>
                    <a:pt x="0" y="177800"/>
                  </a:lnTo>
                  <a:lnTo>
                    <a:pt x="0" y="181609"/>
                  </a:lnTo>
                  <a:lnTo>
                    <a:pt x="6350" y="181609"/>
                  </a:lnTo>
                  <a:lnTo>
                    <a:pt x="6350" y="177800"/>
                  </a:lnTo>
                  <a:close/>
                </a:path>
                <a:path w="6350" h="629920">
                  <a:moveTo>
                    <a:pt x="6350" y="181609"/>
                  </a:moveTo>
                  <a:lnTo>
                    <a:pt x="0" y="181609"/>
                  </a:lnTo>
                  <a:lnTo>
                    <a:pt x="0" y="184149"/>
                  </a:lnTo>
                  <a:lnTo>
                    <a:pt x="6350" y="184149"/>
                  </a:lnTo>
                  <a:lnTo>
                    <a:pt x="6350" y="181609"/>
                  </a:lnTo>
                  <a:close/>
                </a:path>
                <a:path w="6350" h="629920">
                  <a:moveTo>
                    <a:pt x="6350" y="184150"/>
                  </a:moveTo>
                  <a:lnTo>
                    <a:pt x="0" y="184150"/>
                  </a:lnTo>
                  <a:lnTo>
                    <a:pt x="0" y="187959"/>
                  </a:lnTo>
                  <a:lnTo>
                    <a:pt x="6350" y="187959"/>
                  </a:lnTo>
                  <a:lnTo>
                    <a:pt x="6350" y="184150"/>
                  </a:lnTo>
                  <a:close/>
                </a:path>
                <a:path w="6350" h="629920">
                  <a:moveTo>
                    <a:pt x="6350" y="187959"/>
                  </a:moveTo>
                  <a:lnTo>
                    <a:pt x="0" y="187959"/>
                  </a:lnTo>
                  <a:lnTo>
                    <a:pt x="0" y="190499"/>
                  </a:lnTo>
                  <a:lnTo>
                    <a:pt x="6350" y="190499"/>
                  </a:lnTo>
                  <a:lnTo>
                    <a:pt x="6350" y="187959"/>
                  </a:lnTo>
                  <a:close/>
                </a:path>
                <a:path w="6350" h="629920">
                  <a:moveTo>
                    <a:pt x="6350" y="190500"/>
                  </a:moveTo>
                  <a:lnTo>
                    <a:pt x="0" y="190500"/>
                  </a:lnTo>
                  <a:lnTo>
                    <a:pt x="0" y="241299"/>
                  </a:lnTo>
                  <a:lnTo>
                    <a:pt x="6350" y="241299"/>
                  </a:lnTo>
                  <a:lnTo>
                    <a:pt x="6350" y="190500"/>
                  </a:lnTo>
                  <a:close/>
                </a:path>
                <a:path w="6350" h="629920">
                  <a:moveTo>
                    <a:pt x="6350" y="241300"/>
                  </a:moveTo>
                  <a:lnTo>
                    <a:pt x="0" y="241300"/>
                  </a:lnTo>
                  <a:lnTo>
                    <a:pt x="0" y="388619"/>
                  </a:lnTo>
                  <a:lnTo>
                    <a:pt x="6350" y="388619"/>
                  </a:lnTo>
                  <a:lnTo>
                    <a:pt x="6350" y="241300"/>
                  </a:lnTo>
                  <a:close/>
                </a:path>
                <a:path w="6350" h="629920">
                  <a:moveTo>
                    <a:pt x="6350" y="388619"/>
                  </a:moveTo>
                  <a:lnTo>
                    <a:pt x="0" y="388619"/>
                  </a:lnTo>
                  <a:lnTo>
                    <a:pt x="0" y="393699"/>
                  </a:lnTo>
                  <a:lnTo>
                    <a:pt x="6350" y="393699"/>
                  </a:lnTo>
                  <a:lnTo>
                    <a:pt x="6350" y="388619"/>
                  </a:lnTo>
                  <a:close/>
                </a:path>
                <a:path w="6350" h="629920">
                  <a:moveTo>
                    <a:pt x="6350" y="627379"/>
                  </a:moveTo>
                  <a:lnTo>
                    <a:pt x="2539" y="627379"/>
                  </a:lnTo>
                  <a:lnTo>
                    <a:pt x="2539" y="629919"/>
                  </a:lnTo>
                  <a:lnTo>
                    <a:pt x="3810" y="629919"/>
                  </a:lnTo>
                  <a:lnTo>
                    <a:pt x="3810" y="628649"/>
                  </a:lnTo>
                  <a:lnTo>
                    <a:pt x="6350" y="628649"/>
                  </a:lnTo>
                  <a:lnTo>
                    <a:pt x="6350" y="627379"/>
                  </a:lnTo>
                  <a:close/>
                </a:path>
                <a:path w="6350" h="629920">
                  <a:moveTo>
                    <a:pt x="6350" y="623569"/>
                  </a:moveTo>
                  <a:lnTo>
                    <a:pt x="0" y="623569"/>
                  </a:lnTo>
                  <a:lnTo>
                    <a:pt x="0" y="626109"/>
                  </a:lnTo>
                  <a:lnTo>
                    <a:pt x="6350" y="626109"/>
                  </a:lnTo>
                  <a:lnTo>
                    <a:pt x="6350" y="623569"/>
                  </a:lnTo>
                  <a:close/>
                </a:path>
                <a:path w="6350" h="629920">
                  <a:moveTo>
                    <a:pt x="6350" y="621029"/>
                  </a:moveTo>
                  <a:lnTo>
                    <a:pt x="0" y="621029"/>
                  </a:lnTo>
                  <a:lnTo>
                    <a:pt x="0" y="622299"/>
                  </a:lnTo>
                  <a:lnTo>
                    <a:pt x="6350" y="622299"/>
                  </a:lnTo>
                  <a:lnTo>
                    <a:pt x="6350" y="621029"/>
                  </a:lnTo>
                  <a:close/>
                </a:path>
                <a:path w="6350" h="629920">
                  <a:moveTo>
                    <a:pt x="6350" y="617219"/>
                  </a:moveTo>
                  <a:lnTo>
                    <a:pt x="0" y="617219"/>
                  </a:lnTo>
                  <a:lnTo>
                    <a:pt x="0" y="619759"/>
                  </a:lnTo>
                  <a:lnTo>
                    <a:pt x="6350" y="619759"/>
                  </a:lnTo>
                  <a:lnTo>
                    <a:pt x="6350" y="617219"/>
                  </a:lnTo>
                  <a:close/>
                </a:path>
                <a:path w="6350" h="629920">
                  <a:moveTo>
                    <a:pt x="6350" y="614679"/>
                  </a:moveTo>
                  <a:lnTo>
                    <a:pt x="0" y="614679"/>
                  </a:lnTo>
                  <a:lnTo>
                    <a:pt x="0" y="615949"/>
                  </a:lnTo>
                  <a:lnTo>
                    <a:pt x="6350" y="615949"/>
                  </a:lnTo>
                  <a:lnTo>
                    <a:pt x="6350" y="614679"/>
                  </a:lnTo>
                  <a:close/>
                </a:path>
                <a:path w="6350" h="629920">
                  <a:moveTo>
                    <a:pt x="6350" y="609599"/>
                  </a:moveTo>
                  <a:lnTo>
                    <a:pt x="0" y="609599"/>
                  </a:lnTo>
                  <a:lnTo>
                    <a:pt x="0" y="613409"/>
                  </a:lnTo>
                  <a:lnTo>
                    <a:pt x="6350" y="613409"/>
                  </a:lnTo>
                  <a:lnTo>
                    <a:pt x="6350" y="609599"/>
                  </a:lnTo>
                  <a:close/>
                </a:path>
                <a:path w="6350" h="629920">
                  <a:moveTo>
                    <a:pt x="6350" y="603249"/>
                  </a:moveTo>
                  <a:lnTo>
                    <a:pt x="0" y="603249"/>
                  </a:lnTo>
                  <a:lnTo>
                    <a:pt x="0" y="608329"/>
                  </a:lnTo>
                  <a:lnTo>
                    <a:pt x="6350" y="608329"/>
                  </a:lnTo>
                  <a:lnTo>
                    <a:pt x="6350" y="603249"/>
                  </a:lnTo>
                  <a:close/>
                </a:path>
                <a:path w="6350" h="629920">
                  <a:moveTo>
                    <a:pt x="6350" y="596900"/>
                  </a:moveTo>
                  <a:lnTo>
                    <a:pt x="0" y="596900"/>
                  </a:lnTo>
                  <a:lnTo>
                    <a:pt x="0" y="601979"/>
                  </a:lnTo>
                  <a:lnTo>
                    <a:pt x="6350" y="601979"/>
                  </a:lnTo>
                  <a:lnTo>
                    <a:pt x="6350" y="596900"/>
                  </a:lnTo>
                  <a:close/>
                </a:path>
                <a:path w="6350" h="629920">
                  <a:moveTo>
                    <a:pt x="6350" y="590549"/>
                  </a:moveTo>
                  <a:lnTo>
                    <a:pt x="0" y="590549"/>
                  </a:lnTo>
                  <a:lnTo>
                    <a:pt x="0" y="595630"/>
                  </a:lnTo>
                  <a:lnTo>
                    <a:pt x="6350" y="595630"/>
                  </a:lnTo>
                  <a:lnTo>
                    <a:pt x="6350" y="590549"/>
                  </a:lnTo>
                  <a:close/>
                </a:path>
                <a:path w="6350" h="629920">
                  <a:moveTo>
                    <a:pt x="6350" y="584199"/>
                  </a:moveTo>
                  <a:lnTo>
                    <a:pt x="0" y="584199"/>
                  </a:lnTo>
                  <a:lnTo>
                    <a:pt x="0" y="589279"/>
                  </a:lnTo>
                  <a:lnTo>
                    <a:pt x="6350" y="589279"/>
                  </a:lnTo>
                  <a:lnTo>
                    <a:pt x="6350" y="584199"/>
                  </a:lnTo>
                  <a:close/>
                </a:path>
                <a:path w="6350" h="629920">
                  <a:moveTo>
                    <a:pt x="6350" y="577849"/>
                  </a:moveTo>
                  <a:lnTo>
                    <a:pt x="0" y="577849"/>
                  </a:lnTo>
                  <a:lnTo>
                    <a:pt x="0" y="582929"/>
                  </a:lnTo>
                  <a:lnTo>
                    <a:pt x="6350" y="582929"/>
                  </a:lnTo>
                  <a:lnTo>
                    <a:pt x="6350" y="577849"/>
                  </a:lnTo>
                  <a:close/>
                </a:path>
                <a:path w="6350" h="629920">
                  <a:moveTo>
                    <a:pt x="6350" y="571499"/>
                  </a:moveTo>
                  <a:lnTo>
                    <a:pt x="0" y="571499"/>
                  </a:lnTo>
                  <a:lnTo>
                    <a:pt x="0" y="576579"/>
                  </a:lnTo>
                  <a:lnTo>
                    <a:pt x="6350" y="576579"/>
                  </a:lnTo>
                  <a:lnTo>
                    <a:pt x="6350" y="571499"/>
                  </a:lnTo>
                  <a:close/>
                </a:path>
                <a:path w="6350" h="629920">
                  <a:moveTo>
                    <a:pt x="6350" y="565149"/>
                  </a:moveTo>
                  <a:lnTo>
                    <a:pt x="0" y="565149"/>
                  </a:lnTo>
                  <a:lnTo>
                    <a:pt x="0" y="570229"/>
                  </a:lnTo>
                  <a:lnTo>
                    <a:pt x="6350" y="570229"/>
                  </a:lnTo>
                  <a:lnTo>
                    <a:pt x="6350" y="565149"/>
                  </a:lnTo>
                  <a:close/>
                </a:path>
                <a:path w="6350" h="629920">
                  <a:moveTo>
                    <a:pt x="6350" y="558799"/>
                  </a:moveTo>
                  <a:lnTo>
                    <a:pt x="0" y="558799"/>
                  </a:lnTo>
                  <a:lnTo>
                    <a:pt x="0" y="563879"/>
                  </a:lnTo>
                  <a:lnTo>
                    <a:pt x="6350" y="563879"/>
                  </a:lnTo>
                  <a:lnTo>
                    <a:pt x="6350" y="558799"/>
                  </a:lnTo>
                  <a:close/>
                </a:path>
                <a:path w="6350" h="629920">
                  <a:moveTo>
                    <a:pt x="6350" y="552449"/>
                  </a:moveTo>
                  <a:lnTo>
                    <a:pt x="0" y="552449"/>
                  </a:lnTo>
                  <a:lnTo>
                    <a:pt x="0" y="557529"/>
                  </a:lnTo>
                  <a:lnTo>
                    <a:pt x="6350" y="557529"/>
                  </a:lnTo>
                  <a:lnTo>
                    <a:pt x="6350" y="552449"/>
                  </a:lnTo>
                  <a:close/>
                </a:path>
                <a:path w="6350" h="629920">
                  <a:moveTo>
                    <a:pt x="6350" y="546099"/>
                  </a:moveTo>
                  <a:lnTo>
                    <a:pt x="0" y="546099"/>
                  </a:lnTo>
                  <a:lnTo>
                    <a:pt x="0" y="551179"/>
                  </a:lnTo>
                  <a:lnTo>
                    <a:pt x="6350" y="551179"/>
                  </a:lnTo>
                  <a:lnTo>
                    <a:pt x="6350" y="546099"/>
                  </a:lnTo>
                  <a:close/>
                </a:path>
                <a:path w="6350" h="629920">
                  <a:moveTo>
                    <a:pt x="6350" y="539749"/>
                  </a:moveTo>
                  <a:lnTo>
                    <a:pt x="0" y="539749"/>
                  </a:lnTo>
                  <a:lnTo>
                    <a:pt x="0" y="544829"/>
                  </a:lnTo>
                  <a:lnTo>
                    <a:pt x="6350" y="544829"/>
                  </a:lnTo>
                  <a:lnTo>
                    <a:pt x="6350" y="539749"/>
                  </a:lnTo>
                  <a:close/>
                </a:path>
                <a:path w="6350" h="629920">
                  <a:moveTo>
                    <a:pt x="6350" y="533399"/>
                  </a:moveTo>
                  <a:lnTo>
                    <a:pt x="0" y="533399"/>
                  </a:lnTo>
                  <a:lnTo>
                    <a:pt x="0" y="538479"/>
                  </a:lnTo>
                  <a:lnTo>
                    <a:pt x="6350" y="538479"/>
                  </a:lnTo>
                  <a:lnTo>
                    <a:pt x="6350" y="533399"/>
                  </a:lnTo>
                  <a:close/>
                </a:path>
                <a:path w="6350" h="629920">
                  <a:moveTo>
                    <a:pt x="6350" y="525779"/>
                  </a:moveTo>
                  <a:lnTo>
                    <a:pt x="0" y="525779"/>
                  </a:lnTo>
                  <a:lnTo>
                    <a:pt x="0" y="532129"/>
                  </a:lnTo>
                  <a:lnTo>
                    <a:pt x="6350" y="532129"/>
                  </a:lnTo>
                  <a:lnTo>
                    <a:pt x="6350" y="525779"/>
                  </a:lnTo>
                  <a:close/>
                </a:path>
                <a:path w="6350" h="629920">
                  <a:moveTo>
                    <a:pt x="6350" y="520699"/>
                  </a:moveTo>
                  <a:lnTo>
                    <a:pt x="0" y="520699"/>
                  </a:lnTo>
                  <a:lnTo>
                    <a:pt x="0" y="524509"/>
                  </a:lnTo>
                  <a:lnTo>
                    <a:pt x="6350" y="524509"/>
                  </a:lnTo>
                  <a:lnTo>
                    <a:pt x="6350" y="520699"/>
                  </a:lnTo>
                  <a:close/>
                </a:path>
                <a:path w="6350" h="629920">
                  <a:moveTo>
                    <a:pt x="6350" y="514349"/>
                  </a:moveTo>
                  <a:lnTo>
                    <a:pt x="0" y="514349"/>
                  </a:lnTo>
                  <a:lnTo>
                    <a:pt x="0" y="519430"/>
                  </a:lnTo>
                  <a:lnTo>
                    <a:pt x="6350" y="519430"/>
                  </a:lnTo>
                  <a:lnTo>
                    <a:pt x="6350" y="514349"/>
                  </a:lnTo>
                  <a:close/>
                </a:path>
                <a:path w="6350" h="629920">
                  <a:moveTo>
                    <a:pt x="6350" y="506729"/>
                  </a:moveTo>
                  <a:lnTo>
                    <a:pt x="0" y="506729"/>
                  </a:lnTo>
                  <a:lnTo>
                    <a:pt x="0" y="513079"/>
                  </a:lnTo>
                  <a:lnTo>
                    <a:pt x="6350" y="513079"/>
                  </a:lnTo>
                  <a:lnTo>
                    <a:pt x="6350" y="506729"/>
                  </a:lnTo>
                  <a:close/>
                </a:path>
                <a:path w="6350" h="629920">
                  <a:moveTo>
                    <a:pt x="6350" y="501649"/>
                  </a:moveTo>
                  <a:lnTo>
                    <a:pt x="0" y="501649"/>
                  </a:lnTo>
                  <a:lnTo>
                    <a:pt x="0" y="505459"/>
                  </a:lnTo>
                  <a:lnTo>
                    <a:pt x="6350" y="505459"/>
                  </a:lnTo>
                  <a:lnTo>
                    <a:pt x="6350" y="501649"/>
                  </a:lnTo>
                  <a:close/>
                </a:path>
                <a:path w="6350" h="629920">
                  <a:moveTo>
                    <a:pt x="6350" y="495299"/>
                  </a:moveTo>
                  <a:lnTo>
                    <a:pt x="0" y="495299"/>
                  </a:lnTo>
                  <a:lnTo>
                    <a:pt x="0" y="500379"/>
                  </a:lnTo>
                  <a:lnTo>
                    <a:pt x="6350" y="500379"/>
                  </a:lnTo>
                  <a:lnTo>
                    <a:pt x="6350" y="495299"/>
                  </a:lnTo>
                  <a:close/>
                </a:path>
                <a:path w="6350" h="629920">
                  <a:moveTo>
                    <a:pt x="6350" y="488949"/>
                  </a:moveTo>
                  <a:lnTo>
                    <a:pt x="0" y="488949"/>
                  </a:lnTo>
                  <a:lnTo>
                    <a:pt x="0" y="494029"/>
                  </a:lnTo>
                  <a:lnTo>
                    <a:pt x="6350" y="494029"/>
                  </a:lnTo>
                  <a:lnTo>
                    <a:pt x="6350" y="488949"/>
                  </a:lnTo>
                  <a:close/>
                </a:path>
                <a:path w="6350" h="629920">
                  <a:moveTo>
                    <a:pt x="6350" y="482599"/>
                  </a:moveTo>
                  <a:lnTo>
                    <a:pt x="0" y="482599"/>
                  </a:lnTo>
                  <a:lnTo>
                    <a:pt x="0" y="487679"/>
                  </a:lnTo>
                  <a:lnTo>
                    <a:pt x="6350" y="487679"/>
                  </a:lnTo>
                  <a:lnTo>
                    <a:pt x="6350" y="482599"/>
                  </a:lnTo>
                  <a:close/>
                </a:path>
                <a:path w="6350" h="629920">
                  <a:moveTo>
                    <a:pt x="6350" y="476249"/>
                  </a:moveTo>
                  <a:lnTo>
                    <a:pt x="0" y="476249"/>
                  </a:lnTo>
                  <a:lnTo>
                    <a:pt x="0" y="481329"/>
                  </a:lnTo>
                  <a:lnTo>
                    <a:pt x="6350" y="481329"/>
                  </a:lnTo>
                  <a:lnTo>
                    <a:pt x="6350" y="476249"/>
                  </a:lnTo>
                  <a:close/>
                </a:path>
                <a:path w="6350" h="629920">
                  <a:moveTo>
                    <a:pt x="6350" y="469899"/>
                  </a:moveTo>
                  <a:lnTo>
                    <a:pt x="0" y="469899"/>
                  </a:lnTo>
                  <a:lnTo>
                    <a:pt x="0" y="474979"/>
                  </a:lnTo>
                  <a:lnTo>
                    <a:pt x="6350" y="474979"/>
                  </a:lnTo>
                  <a:lnTo>
                    <a:pt x="6350" y="469899"/>
                  </a:lnTo>
                  <a:close/>
                </a:path>
                <a:path w="6350" h="629920">
                  <a:moveTo>
                    <a:pt x="6350" y="463549"/>
                  </a:moveTo>
                  <a:lnTo>
                    <a:pt x="0" y="463549"/>
                  </a:lnTo>
                  <a:lnTo>
                    <a:pt x="0" y="468629"/>
                  </a:lnTo>
                  <a:lnTo>
                    <a:pt x="6350" y="468629"/>
                  </a:lnTo>
                  <a:lnTo>
                    <a:pt x="6350" y="463549"/>
                  </a:lnTo>
                  <a:close/>
                </a:path>
                <a:path w="6350" h="629920">
                  <a:moveTo>
                    <a:pt x="6350" y="457199"/>
                  </a:moveTo>
                  <a:lnTo>
                    <a:pt x="0" y="457199"/>
                  </a:lnTo>
                  <a:lnTo>
                    <a:pt x="0" y="462279"/>
                  </a:lnTo>
                  <a:lnTo>
                    <a:pt x="6350" y="462279"/>
                  </a:lnTo>
                  <a:lnTo>
                    <a:pt x="6350" y="457199"/>
                  </a:lnTo>
                  <a:close/>
                </a:path>
                <a:path w="6350" h="629920">
                  <a:moveTo>
                    <a:pt x="6350" y="450849"/>
                  </a:moveTo>
                  <a:lnTo>
                    <a:pt x="0" y="450849"/>
                  </a:lnTo>
                  <a:lnTo>
                    <a:pt x="0" y="455930"/>
                  </a:lnTo>
                  <a:lnTo>
                    <a:pt x="6350" y="455930"/>
                  </a:lnTo>
                  <a:lnTo>
                    <a:pt x="6350" y="450849"/>
                  </a:lnTo>
                  <a:close/>
                </a:path>
                <a:path w="6350" h="629920">
                  <a:moveTo>
                    <a:pt x="6350" y="444499"/>
                  </a:moveTo>
                  <a:lnTo>
                    <a:pt x="0" y="444499"/>
                  </a:lnTo>
                  <a:lnTo>
                    <a:pt x="0" y="449579"/>
                  </a:lnTo>
                  <a:lnTo>
                    <a:pt x="6350" y="449579"/>
                  </a:lnTo>
                  <a:lnTo>
                    <a:pt x="6350" y="444499"/>
                  </a:lnTo>
                  <a:close/>
                </a:path>
                <a:path w="6350" h="629920">
                  <a:moveTo>
                    <a:pt x="6350" y="438149"/>
                  </a:moveTo>
                  <a:lnTo>
                    <a:pt x="0" y="438149"/>
                  </a:lnTo>
                  <a:lnTo>
                    <a:pt x="0" y="443229"/>
                  </a:lnTo>
                  <a:lnTo>
                    <a:pt x="6350" y="443229"/>
                  </a:lnTo>
                  <a:lnTo>
                    <a:pt x="6350" y="438149"/>
                  </a:lnTo>
                  <a:close/>
                </a:path>
                <a:path w="6350" h="629920">
                  <a:moveTo>
                    <a:pt x="6350" y="431799"/>
                  </a:moveTo>
                  <a:lnTo>
                    <a:pt x="0" y="431799"/>
                  </a:lnTo>
                  <a:lnTo>
                    <a:pt x="0" y="436879"/>
                  </a:lnTo>
                  <a:lnTo>
                    <a:pt x="6350" y="436879"/>
                  </a:lnTo>
                  <a:lnTo>
                    <a:pt x="6350" y="431799"/>
                  </a:lnTo>
                  <a:close/>
                </a:path>
                <a:path w="6350" h="629920">
                  <a:moveTo>
                    <a:pt x="6350" y="425449"/>
                  </a:moveTo>
                  <a:lnTo>
                    <a:pt x="0" y="425449"/>
                  </a:lnTo>
                  <a:lnTo>
                    <a:pt x="0" y="430530"/>
                  </a:lnTo>
                  <a:lnTo>
                    <a:pt x="6350" y="430530"/>
                  </a:lnTo>
                  <a:lnTo>
                    <a:pt x="6350" y="425449"/>
                  </a:lnTo>
                  <a:close/>
                </a:path>
                <a:path w="6350" h="629920">
                  <a:moveTo>
                    <a:pt x="6350" y="406399"/>
                  </a:moveTo>
                  <a:lnTo>
                    <a:pt x="0" y="406399"/>
                  </a:lnTo>
                  <a:lnTo>
                    <a:pt x="0" y="424179"/>
                  </a:lnTo>
                  <a:lnTo>
                    <a:pt x="6350" y="424179"/>
                  </a:lnTo>
                  <a:lnTo>
                    <a:pt x="6350" y="406399"/>
                  </a:lnTo>
                  <a:close/>
                </a:path>
                <a:path w="6350" h="629920">
                  <a:moveTo>
                    <a:pt x="6350" y="400049"/>
                  </a:moveTo>
                  <a:lnTo>
                    <a:pt x="0" y="400049"/>
                  </a:lnTo>
                  <a:lnTo>
                    <a:pt x="0" y="405129"/>
                  </a:lnTo>
                  <a:lnTo>
                    <a:pt x="6350" y="405129"/>
                  </a:lnTo>
                  <a:lnTo>
                    <a:pt x="6350" y="400049"/>
                  </a:lnTo>
                  <a:close/>
                </a:path>
                <a:path w="6350" h="629920">
                  <a:moveTo>
                    <a:pt x="6350" y="394969"/>
                  </a:moveTo>
                  <a:lnTo>
                    <a:pt x="0" y="394969"/>
                  </a:lnTo>
                  <a:lnTo>
                    <a:pt x="0" y="398779"/>
                  </a:lnTo>
                  <a:lnTo>
                    <a:pt x="6350" y="398779"/>
                  </a:lnTo>
                  <a:lnTo>
                    <a:pt x="6350" y="394969"/>
                  </a:lnTo>
                  <a:close/>
                </a:path>
              </a:pathLst>
            </a:custGeom>
            <a:solidFill>
              <a:srgbClr val="2300F9"/>
            </a:solidFill>
          </p:spPr>
          <p:txBody>
            <a:bodyPr bIns="0" lIns="0" rIns="0" rtlCol="0" tIns="0" wrap="square"/>
            <a:p/>
          </p:txBody>
        </p:sp>
        <p:sp>
          <p:nvSpPr>
            <p:cNvPr id="1050519" name="object 1827"/>
            <p:cNvSpPr/>
            <p:nvPr/>
          </p:nvSpPr>
          <p:spPr>
            <a:xfrm>
              <a:off x="2418079" y="5843270"/>
              <a:ext cx="7620" cy="623570"/>
            </a:xfrm>
            <a:custGeom>
              <a:avLst/>
              <a:ahLst/>
              <a:rect l="l" t="t" r="r" b="b"/>
              <a:pathLst>
                <a:path w="7619" h="623570">
                  <a:moveTo>
                    <a:pt x="7619" y="0"/>
                  </a:moveTo>
                  <a:lnTo>
                    <a:pt x="5080" y="0"/>
                  </a:lnTo>
                  <a:lnTo>
                    <a:pt x="5080" y="1269"/>
                  </a:lnTo>
                  <a:lnTo>
                    <a:pt x="2539" y="1269"/>
                  </a:lnTo>
                  <a:lnTo>
                    <a:pt x="2539" y="2539"/>
                  </a:lnTo>
                  <a:lnTo>
                    <a:pt x="7619" y="2539"/>
                  </a:lnTo>
                  <a:lnTo>
                    <a:pt x="7619" y="0"/>
                  </a:lnTo>
                  <a:close/>
                </a:path>
                <a:path w="7619" h="623570">
                  <a:moveTo>
                    <a:pt x="7619" y="2539"/>
                  </a:moveTo>
                  <a:lnTo>
                    <a:pt x="1269" y="2539"/>
                  </a:lnTo>
                  <a:lnTo>
                    <a:pt x="1269" y="3809"/>
                  </a:lnTo>
                  <a:lnTo>
                    <a:pt x="0" y="3809"/>
                  </a:lnTo>
                  <a:lnTo>
                    <a:pt x="0" y="6349"/>
                  </a:lnTo>
                  <a:lnTo>
                    <a:pt x="7619" y="6349"/>
                  </a:lnTo>
                  <a:lnTo>
                    <a:pt x="7619" y="2539"/>
                  </a:lnTo>
                  <a:close/>
                </a:path>
                <a:path w="7619" h="623570">
                  <a:moveTo>
                    <a:pt x="7619" y="6349"/>
                  </a:moveTo>
                  <a:lnTo>
                    <a:pt x="0" y="6349"/>
                  </a:lnTo>
                  <a:lnTo>
                    <a:pt x="0" y="8889"/>
                  </a:lnTo>
                  <a:lnTo>
                    <a:pt x="7619" y="8889"/>
                  </a:lnTo>
                  <a:lnTo>
                    <a:pt x="7619" y="6349"/>
                  </a:lnTo>
                  <a:close/>
                </a:path>
                <a:path w="7619" h="623570">
                  <a:moveTo>
                    <a:pt x="7619" y="8889"/>
                  </a:moveTo>
                  <a:lnTo>
                    <a:pt x="0" y="8889"/>
                  </a:lnTo>
                  <a:lnTo>
                    <a:pt x="0" y="12699"/>
                  </a:lnTo>
                  <a:lnTo>
                    <a:pt x="7619" y="12699"/>
                  </a:lnTo>
                  <a:lnTo>
                    <a:pt x="7619" y="8889"/>
                  </a:lnTo>
                  <a:close/>
                </a:path>
                <a:path w="7619" h="623570">
                  <a:moveTo>
                    <a:pt x="7619" y="12699"/>
                  </a:moveTo>
                  <a:lnTo>
                    <a:pt x="0" y="12699"/>
                  </a:lnTo>
                  <a:lnTo>
                    <a:pt x="0" y="15239"/>
                  </a:lnTo>
                  <a:lnTo>
                    <a:pt x="7619" y="15239"/>
                  </a:lnTo>
                  <a:lnTo>
                    <a:pt x="7619" y="12699"/>
                  </a:lnTo>
                  <a:close/>
                </a:path>
                <a:path w="7619" h="623570">
                  <a:moveTo>
                    <a:pt x="7619" y="15239"/>
                  </a:moveTo>
                  <a:lnTo>
                    <a:pt x="0" y="15239"/>
                  </a:lnTo>
                  <a:lnTo>
                    <a:pt x="0" y="21589"/>
                  </a:lnTo>
                  <a:lnTo>
                    <a:pt x="7619" y="21589"/>
                  </a:lnTo>
                  <a:lnTo>
                    <a:pt x="7619" y="15239"/>
                  </a:lnTo>
                  <a:close/>
                </a:path>
                <a:path w="7619" h="623570">
                  <a:moveTo>
                    <a:pt x="7619" y="21589"/>
                  </a:moveTo>
                  <a:lnTo>
                    <a:pt x="0" y="21589"/>
                  </a:lnTo>
                  <a:lnTo>
                    <a:pt x="0" y="25399"/>
                  </a:lnTo>
                  <a:lnTo>
                    <a:pt x="7619" y="25399"/>
                  </a:lnTo>
                  <a:lnTo>
                    <a:pt x="7619" y="21589"/>
                  </a:lnTo>
                  <a:close/>
                </a:path>
                <a:path w="7619" h="623570">
                  <a:moveTo>
                    <a:pt x="7619" y="25399"/>
                  </a:moveTo>
                  <a:lnTo>
                    <a:pt x="0" y="25399"/>
                  </a:lnTo>
                  <a:lnTo>
                    <a:pt x="0" y="31749"/>
                  </a:lnTo>
                  <a:lnTo>
                    <a:pt x="7619" y="31749"/>
                  </a:lnTo>
                  <a:lnTo>
                    <a:pt x="7619" y="25399"/>
                  </a:lnTo>
                  <a:close/>
                </a:path>
                <a:path w="7619" h="623570">
                  <a:moveTo>
                    <a:pt x="7619" y="31749"/>
                  </a:moveTo>
                  <a:lnTo>
                    <a:pt x="0" y="31749"/>
                  </a:lnTo>
                  <a:lnTo>
                    <a:pt x="0" y="34289"/>
                  </a:lnTo>
                  <a:lnTo>
                    <a:pt x="7619" y="34289"/>
                  </a:lnTo>
                  <a:lnTo>
                    <a:pt x="7619" y="31749"/>
                  </a:lnTo>
                  <a:close/>
                </a:path>
                <a:path w="7619" h="623570">
                  <a:moveTo>
                    <a:pt x="7619" y="34289"/>
                  </a:moveTo>
                  <a:lnTo>
                    <a:pt x="0" y="34289"/>
                  </a:lnTo>
                  <a:lnTo>
                    <a:pt x="0" y="38099"/>
                  </a:lnTo>
                  <a:lnTo>
                    <a:pt x="7619" y="38099"/>
                  </a:lnTo>
                  <a:lnTo>
                    <a:pt x="7619" y="34289"/>
                  </a:lnTo>
                  <a:close/>
                </a:path>
                <a:path w="7619" h="623570">
                  <a:moveTo>
                    <a:pt x="7619" y="38099"/>
                  </a:moveTo>
                  <a:lnTo>
                    <a:pt x="0" y="38099"/>
                  </a:lnTo>
                  <a:lnTo>
                    <a:pt x="0" y="44449"/>
                  </a:lnTo>
                  <a:lnTo>
                    <a:pt x="7619" y="44449"/>
                  </a:lnTo>
                  <a:lnTo>
                    <a:pt x="7619" y="38099"/>
                  </a:lnTo>
                  <a:close/>
                </a:path>
                <a:path w="7619" h="623570">
                  <a:moveTo>
                    <a:pt x="7619" y="44449"/>
                  </a:moveTo>
                  <a:lnTo>
                    <a:pt x="0" y="44449"/>
                  </a:lnTo>
                  <a:lnTo>
                    <a:pt x="0" y="46989"/>
                  </a:lnTo>
                  <a:lnTo>
                    <a:pt x="7619" y="46989"/>
                  </a:lnTo>
                  <a:lnTo>
                    <a:pt x="7619" y="44449"/>
                  </a:lnTo>
                  <a:close/>
                </a:path>
                <a:path w="7619" h="623570">
                  <a:moveTo>
                    <a:pt x="7619" y="46989"/>
                  </a:moveTo>
                  <a:lnTo>
                    <a:pt x="0" y="46989"/>
                  </a:lnTo>
                  <a:lnTo>
                    <a:pt x="0" y="50799"/>
                  </a:lnTo>
                  <a:lnTo>
                    <a:pt x="7619" y="50799"/>
                  </a:lnTo>
                  <a:lnTo>
                    <a:pt x="7619" y="46989"/>
                  </a:lnTo>
                  <a:close/>
                </a:path>
                <a:path w="7619" h="623570">
                  <a:moveTo>
                    <a:pt x="7619" y="50799"/>
                  </a:moveTo>
                  <a:lnTo>
                    <a:pt x="0" y="50799"/>
                  </a:lnTo>
                  <a:lnTo>
                    <a:pt x="0" y="57149"/>
                  </a:lnTo>
                  <a:lnTo>
                    <a:pt x="7619" y="57149"/>
                  </a:lnTo>
                  <a:lnTo>
                    <a:pt x="7619" y="50799"/>
                  </a:lnTo>
                  <a:close/>
                </a:path>
                <a:path w="7619" h="623570">
                  <a:moveTo>
                    <a:pt x="7619" y="57149"/>
                  </a:moveTo>
                  <a:lnTo>
                    <a:pt x="0" y="57149"/>
                  </a:lnTo>
                  <a:lnTo>
                    <a:pt x="0" y="59689"/>
                  </a:lnTo>
                  <a:lnTo>
                    <a:pt x="7619" y="59689"/>
                  </a:lnTo>
                  <a:lnTo>
                    <a:pt x="7619" y="57149"/>
                  </a:lnTo>
                  <a:close/>
                </a:path>
                <a:path w="7619" h="623570">
                  <a:moveTo>
                    <a:pt x="7619" y="59689"/>
                  </a:moveTo>
                  <a:lnTo>
                    <a:pt x="0" y="59689"/>
                  </a:lnTo>
                  <a:lnTo>
                    <a:pt x="0" y="63499"/>
                  </a:lnTo>
                  <a:lnTo>
                    <a:pt x="7619" y="63499"/>
                  </a:lnTo>
                  <a:lnTo>
                    <a:pt x="7619" y="59689"/>
                  </a:lnTo>
                  <a:close/>
                </a:path>
                <a:path w="7619" h="623570">
                  <a:moveTo>
                    <a:pt x="7619" y="63499"/>
                  </a:moveTo>
                  <a:lnTo>
                    <a:pt x="0" y="63499"/>
                  </a:lnTo>
                  <a:lnTo>
                    <a:pt x="0" y="66039"/>
                  </a:lnTo>
                  <a:lnTo>
                    <a:pt x="7619" y="66039"/>
                  </a:lnTo>
                  <a:lnTo>
                    <a:pt x="7619" y="63499"/>
                  </a:lnTo>
                  <a:close/>
                </a:path>
                <a:path w="7619" h="623570">
                  <a:moveTo>
                    <a:pt x="7619" y="66039"/>
                  </a:moveTo>
                  <a:lnTo>
                    <a:pt x="0" y="66039"/>
                  </a:lnTo>
                  <a:lnTo>
                    <a:pt x="0" y="69849"/>
                  </a:lnTo>
                  <a:lnTo>
                    <a:pt x="7619" y="69849"/>
                  </a:lnTo>
                  <a:lnTo>
                    <a:pt x="7619" y="66039"/>
                  </a:lnTo>
                  <a:close/>
                </a:path>
                <a:path w="7619" h="623570">
                  <a:moveTo>
                    <a:pt x="7619" y="69849"/>
                  </a:moveTo>
                  <a:lnTo>
                    <a:pt x="0" y="69849"/>
                  </a:lnTo>
                  <a:lnTo>
                    <a:pt x="0" y="72389"/>
                  </a:lnTo>
                  <a:lnTo>
                    <a:pt x="7619" y="72389"/>
                  </a:lnTo>
                  <a:lnTo>
                    <a:pt x="7619" y="69849"/>
                  </a:lnTo>
                  <a:close/>
                </a:path>
                <a:path w="7619" h="623570">
                  <a:moveTo>
                    <a:pt x="7619" y="72389"/>
                  </a:moveTo>
                  <a:lnTo>
                    <a:pt x="0" y="72389"/>
                  </a:lnTo>
                  <a:lnTo>
                    <a:pt x="0" y="76199"/>
                  </a:lnTo>
                  <a:lnTo>
                    <a:pt x="7619" y="76199"/>
                  </a:lnTo>
                  <a:lnTo>
                    <a:pt x="7619" y="72389"/>
                  </a:lnTo>
                  <a:close/>
                </a:path>
                <a:path w="7619" h="623570">
                  <a:moveTo>
                    <a:pt x="7619" y="76199"/>
                  </a:moveTo>
                  <a:lnTo>
                    <a:pt x="0" y="76199"/>
                  </a:lnTo>
                  <a:lnTo>
                    <a:pt x="0" y="78739"/>
                  </a:lnTo>
                  <a:lnTo>
                    <a:pt x="7619" y="78739"/>
                  </a:lnTo>
                  <a:lnTo>
                    <a:pt x="7619" y="76199"/>
                  </a:lnTo>
                  <a:close/>
                </a:path>
                <a:path w="7619" h="623570">
                  <a:moveTo>
                    <a:pt x="7619" y="78739"/>
                  </a:moveTo>
                  <a:lnTo>
                    <a:pt x="0" y="78739"/>
                  </a:lnTo>
                  <a:lnTo>
                    <a:pt x="0" y="82549"/>
                  </a:lnTo>
                  <a:lnTo>
                    <a:pt x="7619" y="82549"/>
                  </a:lnTo>
                  <a:lnTo>
                    <a:pt x="7619" y="78739"/>
                  </a:lnTo>
                  <a:close/>
                </a:path>
                <a:path w="7619" h="623570">
                  <a:moveTo>
                    <a:pt x="7619" y="82549"/>
                  </a:moveTo>
                  <a:lnTo>
                    <a:pt x="0" y="82549"/>
                  </a:lnTo>
                  <a:lnTo>
                    <a:pt x="0" y="85089"/>
                  </a:lnTo>
                  <a:lnTo>
                    <a:pt x="7619" y="85089"/>
                  </a:lnTo>
                  <a:lnTo>
                    <a:pt x="7619" y="82549"/>
                  </a:lnTo>
                  <a:close/>
                </a:path>
                <a:path w="7619" h="623570">
                  <a:moveTo>
                    <a:pt x="7619" y="85089"/>
                  </a:moveTo>
                  <a:lnTo>
                    <a:pt x="0" y="85089"/>
                  </a:lnTo>
                  <a:lnTo>
                    <a:pt x="0" y="88899"/>
                  </a:lnTo>
                  <a:lnTo>
                    <a:pt x="7619" y="88899"/>
                  </a:lnTo>
                  <a:lnTo>
                    <a:pt x="7619" y="85089"/>
                  </a:lnTo>
                  <a:close/>
                </a:path>
                <a:path w="7619" h="623570">
                  <a:moveTo>
                    <a:pt x="7619" y="88899"/>
                  </a:moveTo>
                  <a:lnTo>
                    <a:pt x="0" y="88899"/>
                  </a:lnTo>
                  <a:lnTo>
                    <a:pt x="0" y="91439"/>
                  </a:lnTo>
                  <a:lnTo>
                    <a:pt x="7619" y="91439"/>
                  </a:lnTo>
                  <a:lnTo>
                    <a:pt x="7619" y="88899"/>
                  </a:lnTo>
                  <a:close/>
                </a:path>
                <a:path w="7619" h="623570">
                  <a:moveTo>
                    <a:pt x="7619" y="91439"/>
                  </a:moveTo>
                  <a:lnTo>
                    <a:pt x="0" y="91439"/>
                  </a:lnTo>
                  <a:lnTo>
                    <a:pt x="0" y="97789"/>
                  </a:lnTo>
                  <a:lnTo>
                    <a:pt x="7619" y="97789"/>
                  </a:lnTo>
                  <a:lnTo>
                    <a:pt x="7619" y="91439"/>
                  </a:lnTo>
                  <a:close/>
                </a:path>
                <a:path w="7619" h="623570">
                  <a:moveTo>
                    <a:pt x="7619" y="97789"/>
                  </a:moveTo>
                  <a:lnTo>
                    <a:pt x="0" y="97789"/>
                  </a:lnTo>
                  <a:lnTo>
                    <a:pt x="0" y="101599"/>
                  </a:lnTo>
                  <a:lnTo>
                    <a:pt x="7619" y="101599"/>
                  </a:lnTo>
                  <a:lnTo>
                    <a:pt x="7619" y="97789"/>
                  </a:lnTo>
                  <a:close/>
                </a:path>
                <a:path w="7619" h="623570">
                  <a:moveTo>
                    <a:pt x="7619" y="101599"/>
                  </a:moveTo>
                  <a:lnTo>
                    <a:pt x="0" y="101599"/>
                  </a:lnTo>
                  <a:lnTo>
                    <a:pt x="0" y="104139"/>
                  </a:lnTo>
                  <a:lnTo>
                    <a:pt x="7619" y="104139"/>
                  </a:lnTo>
                  <a:lnTo>
                    <a:pt x="7619" y="101599"/>
                  </a:lnTo>
                  <a:close/>
                </a:path>
                <a:path w="7619" h="623570">
                  <a:moveTo>
                    <a:pt x="7619" y="104139"/>
                  </a:moveTo>
                  <a:lnTo>
                    <a:pt x="0" y="104139"/>
                  </a:lnTo>
                  <a:lnTo>
                    <a:pt x="0" y="107949"/>
                  </a:lnTo>
                  <a:lnTo>
                    <a:pt x="7619" y="107949"/>
                  </a:lnTo>
                  <a:lnTo>
                    <a:pt x="7619" y="104139"/>
                  </a:lnTo>
                  <a:close/>
                </a:path>
                <a:path w="7619" h="623570">
                  <a:moveTo>
                    <a:pt x="7619" y="107949"/>
                  </a:moveTo>
                  <a:lnTo>
                    <a:pt x="0" y="107949"/>
                  </a:lnTo>
                  <a:lnTo>
                    <a:pt x="0" y="110489"/>
                  </a:lnTo>
                  <a:lnTo>
                    <a:pt x="7619" y="110489"/>
                  </a:lnTo>
                  <a:lnTo>
                    <a:pt x="7619" y="107949"/>
                  </a:lnTo>
                  <a:close/>
                </a:path>
                <a:path w="7619" h="623570">
                  <a:moveTo>
                    <a:pt x="7619" y="110489"/>
                  </a:moveTo>
                  <a:lnTo>
                    <a:pt x="0" y="110489"/>
                  </a:lnTo>
                  <a:lnTo>
                    <a:pt x="0" y="116839"/>
                  </a:lnTo>
                  <a:lnTo>
                    <a:pt x="7619" y="116839"/>
                  </a:lnTo>
                  <a:lnTo>
                    <a:pt x="7619" y="110489"/>
                  </a:lnTo>
                  <a:close/>
                </a:path>
                <a:path w="7619" h="623570">
                  <a:moveTo>
                    <a:pt x="7619" y="116839"/>
                  </a:moveTo>
                  <a:lnTo>
                    <a:pt x="0" y="116839"/>
                  </a:lnTo>
                  <a:lnTo>
                    <a:pt x="0" y="120649"/>
                  </a:lnTo>
                  <a:lnTo>
                    <a:pt x="7619" y="120649"/>
                  </a:lnTo>
                  <a:lnTo>
                    <a:pt x="7619" y="116839"/>
                  </a:lnTo>
                  <a:close/>
                </a:path>
                <a:path w="7619" h="623570">
                  <a:moveTo>
                    <a:pt x="7619" y="120649"/>
                  </a:moveTo>
                  <a:lnTo>
                    <a:pt x="0" y="120649"/>
                  </a:lnTo>
                  <a:lnTo>
                    <a:pt x="0" y="129539"/>
                  </a:lnTo>
                  <a:lnTo>
                    <a:pt x="7619" y="129539"/>
                  </a:lnTo>
                  <a:lnTo>
                    <a:pt x="7619" y="120649"/>
                  </a:lnTo>
                  <a:close/>
                </a:path>
                <a:path w="7619" h="623570">
                  <a:moveTo>
                    <a:pt x="7619" y="129539"/>
                  </a:moveTo>
                  <a:lnTo>
                    <a:pt x="0" y="129539"/>
                  </a:lnTo>
                  <a:lnTo>
                    <a:pt x="0" y="133349"/>
                  </a:lnTo>
                  <a:lnTo>
                    <a:pt x="7619" y="133349"/>
                  </a:lnTo>
                  <a:lnTo>
                    <a:pt x="7619" y="129539"/>
                  </a:lnTo>
                  <a:close/>
                </a:path>
                <a:path w="7619" h="623570">
                  <a:moveTo>
                    <a:pt x="7619" y="133349"/>
                  </a:moveTo>
                  <a:lnTo>
                    <a:pt x="0" y="133349"/>
                  </a:lnTo>
                  <a:lnTo>
                    <a:pt x="0" y="135889"/>
                  </a:lnTo>
                  <a:lnTo>
                    <a:pt x="7619" y="135889"/>
                  </a:lnTo>
                  <a:lnTo>
                    <a:pt x="7619" y="133349"/>
                  </a:lnTo>
                  <a:close/>
                </a:path>
                <a:path w="7619" h="623570">
                  <a:moveTo>
                    <a:pt x="7619" y="135889"/>
                  </a:moveTo>
                  <a:lnTo>
                    <a:pt x="0" y="135889"/>
                  </a:lnTo>
                  <a:lnTo>
                    <a:pt x="0" y="139699"/>
                  </a:lnTo>
                  <a:lnTo>
                    <a:pt x="7619" y="139699"/>
                  </a:lnTo>
                  <a:lnTo>
                    <a:pt x="7619" y="135889"/>
                  </a:lnTo>
                  <a:close/>
                </a:path>
                <a:path w="7619" h="623570">
                  <a:moveTo>
                    <a:pt x="7619" y="139699"/>
                  </a:moveTo>
                  <a:lnTo>
                    <a:pt x="0" y="139699"/>
                  </a:lnTo>
                  <a:lnTo>
                    <a:pt x="0" y="142239"/>
                  </a:lnTo>
                  <a:lnTo>
                    <a:pt x="7619" y="142239"/>
                  </a:lnTo>
                  <a:lnTo>
                    <a:pt x="7619" y="139699"/>
                  </a:lnTo>
                  <a:close/>
                </a:path>
                <a:path w="7619" h="623570">
                  <a:moveTo>
                    <a:pt x="7619" y="142239"/>
                  </a:moveTo>
                  <a:lnTo>
                    <a:pt x="0" y="142239"/>
                  </a:lnTo>
                  <a:lnTo>
                    <a:pt x="0" y="146049"/>
                  </a:lnTo>
                  <a:lnTo>
                    <a:pt x="7619" y="146049"/>
                  </a:lnTo>
                  <a:lnTo>
                    <a:pt x="7619" y="142239"/>
                  </a:lnTo>
                  <a:close/>
                </a:path>
                <a:path w="7619" h="623570">
                  <a:moveTo>
                    <a:pt x="7619" y="146049"/>
                  </a:moveTo>
                  <a:lnTo>
                    <a:pt x="0" y="146049"/>
                  </a:lnTo>
                  <a:lnTo>
                    <a:pt x="0" y="148589"/>
                  </a:lnTo>
                  <a:lnTo>
                    <a:pt x="7619" y="148589"/>
                  </a:lnTo>
                  <a:lnTo>
                    <a:pt x="7619" y="146049"/>
                  </a:lnTo>
                  <a:close/>
                </a:path>
                <a:path w="7619" h="623570">
                  <a:moveTo>
                    <a:pt x="7619" y="148589"/>
                  </a:moveTo>
                  <a:lnTo>
                    <a:pt x="0" y="148589"/>
                  </a:lnTo>
                  <a:lnTo>
                    <a:pt x="0" y="152399"/>
                  </a:lnTo>
                  <a:lnTo>
                    <a:pt x="7619" y="152399"/>
                  </a:lnTo>
                  <a:lnTo>
                    <a:pt x="7619" y="148589"/>
                  </a:lnTo>
                  <a:close/>
                </a:path>
                <a:path w="7619" h="623570">
                  <a:moveTo>
                    <a:pt x="7619" y="152399"/>
                  </a:moveTo>
                  <a:lnTo>
                    <a:pt x="0" y="152399"/>
                  </a:lnTo>
                  <a:lnTo>
                    <a:pt x="0" y="154939"/>
                  </a:lnTo>
                  <a:lnTo>
                    <a:pt x="7619" y="154939"/>
                  </a:lnTo>
                  <a:lnTo>
                    <a:pt x="7619" y="152399"/>
                  </a:lnTo>
                  <a:close/>
                </a:path>
                <a:path w="7619" h="623570">
                  <a:moveTo>
                    <a:pt x="7619" y="154939"/>
                  </a:moveTo>
                  <a:lnTo>
                    <a:pt x="0" y="154939"/>
                  </a:lnTo>
                  <a:lnTo>
                    <a:pt x="0" y="158749"/>
                  </a:lnTo>
                  <a:lnTo>
                    <a:pt x="7619" y="158749"/>
                  </a:lnTo>
                  <a:lnTo>
                    <a:pt x="7619" y="154939"/>
                  </a:lnTo>
                  <a:close/>
                </a:path>
                <a:path w="7619" h="623570">
                  <a:moveTo>
                    <a:pt x="7619" y="158749"/>
                  </a:moveTo>
                  <a:lnTo>
                    <a:pt x="0" y="158749"/>
                  </a:lnTo>
                  <a:lnTo>
                    <a:pt x="0" y="161289"/>
                  </a:lnTo>
                  <a:lnTo>
                    <a:pt x="7619" y="161289"/>
                  </a:lnTo>
                  <a:lnTo>
                    <a:pt x="7619" y="158749"/>
                  </a:lnTo>
                  <a:close/>
                </a:path>
                <a:path w="7619" h="623570">
                  <a:moveTo>
                    <a:pt x="7619" y="161289"/>
                  </a:moveTo>
                  <a:lnTo>
                    <a:pt x="0" y="161289"/>
                  </a:lnTo>
                  <a:lnTo>
                    <a:pt x="0" y="165099"/>
                  </a:lnTo>
                  <a:lnTo>
                    <a:pt x="7619" y="165099"/>
                  </a:lnTo>
                  <a:lnTo>
                    <a:pt x="7619" y="161289"/>
                  </a:lnTo>
                  <a:close/>
                </a:path>
                <a:path w="7619" h="623570">
                  <a:moveTo>
                    <a:pt x="7619" y="165099"/>
                  </a:moveTo>
                  <a:lnTo>
                    <a:pt x="0" y="165099"/>
                  </a:lnTo>
                  <a:lnTo>
                    <a:pt x="0" y="167639"/>
                  </a:lnTo>
                  <a:lnTo>
                    <a:pt x="7619" y="167639"/>
                  </a:lnTo>
                  <a:lnTo>
                    <a:pt x="7619" y="165099"/>
                  </a:lnTo>
                  <a:close/>
                </a:path>
                <a:path w="7619" h="623570">
                  <a:moveTo>
                    <a:pt x="7619" y="167639"/>
                  </a:moveTo>
                  <a:lnTo>
                    <a:pt x="0" y="167639"/>
                  </a:lnTo>
                  <a:lnTo>
                    <a:pt x="0" y="171449"/>
                  </a:lnTo>
                  <a:lnTo>
                    <a:pt x="7619" y="171449"/>
                  </a:lnTo>
                  <a:lnTo>
                    <a:pt x="7619" y="167639"/>
                  </a:lnTo>
                  <a:close/>
                </a:path>
                <a:path w="7619" h="623570">
                  <a:moveTo>
                    <a:pt x="7619" y="171449"/>
                  </a:moveTo>
                  <a:lnTo>
                    <a:pt x="0" y="171449"/>
                  </a:lnTo>
                  <a:lnTo>
                    <a:pt x="0" y="173989"/>
                  </a:lnTo>
                  <a:lnTo>
                    <a:pt x="7619" y="173989"/>
                  </a:lnTo>
                  <a:lnTo>
                    <a:pt x="7619" y="171449"/>
                  </a:lnTo>
                  <a:close/>
                </a:path>
                <a:path w="7619" h="623570">
                  <a:moveTo>
                    <a:pt x="7619" y="173989"/>
                  </a:moveTo>
                  <a:lnTo>
                    <a:pt x="0" y="173989"/>
                  </a:lnTo>
                  <a:lnTo>
                    <a:pt x="0" y="177799"/>
                  </a:lnTo>
                  <a:lnTo>
                    <a:pt x="7619" y="177799"/>
                  </a:lnTo>
                  <a:lnTo>
                    <a:pt x="7619" y="173989"/>
                  </a:lnTo>
                  <a:close/>
                </a:path>
                <a:path w="7619" h="623570">
                  <a:moveTo>
                    <a:pt x="7619" y="177799"/>
                  </a:moveTo>
                  <a:lnTo>
                    <a:pt x="0" y="177799"/>
                  </a:lnTo>
                  <a:lnTo>
                    <a:pt x="0" y="180339"/>
                  </a:lnTo>
                  <a:lnTo>
                    <a:pt x="7619" y="180339"/>
                  </a:lnTo>
                  <a:lnTo>
                    <a:pt x="7619" y="177799"/>
                  </a:lnTo>
                  <a:close/>
                </a:path>
                <a:path w="7619" h="623570">
                  <a:moveTo>
                    <a:pt x="7619" y="180339"/>
                  </a:moveTo>
                  <a:lnTo>
                    <a:pt x="0" y="180339"/>
                  </a:lnTo>
                  <a:lnTo>
                    <a:pt x="0" y="184149"/>
                  </a:lnTo>
                  <a:lnTo>
                    <a:pt x="7619" y="184149"/>
                  </a:lnTo>
                  <a:lnTo>
                    <a:pt x="7619" y="180339"/>
                  </a:lnTo>
                  <a:close/>
                </a:path>
                <a:path w="7619" h="623570">
                  <a:moveTo>
                    <a:pt x="7619" y="184149"/>
                  </a:moveTo>
                  <a:lnTo>
                    <a:pt x="0" y="184149"/>
                  </a:lnTo>
                  <a:lnTo>
                    <a:pt x="0" y="186689"/>
                  </a:lnTo>
                  <a:lnTo>
                    <a:pt x="7619" y="186689"/>
                  </a:lnTo>
                  <a:lnTo>
                    <a:pt x="7619" y="184149"/>
                  </a:lnTo>
                  <a:close/>
                </a:path>
                <a:path w="7619" h="623570">
                  <a:moveTo>
                    <a:pt x="7619" y="186689"/>
                  </a:moveTo>
                  <a:lnTo>
                    <a:pt x="0" y="186689"/>
                  </a:lnTo>
                  <a:lnTo>
                    <a:pt x="0" y="237489"/>
                  </a:lnTo>
                  <a:lnTo>
                    <a:pt x="7619" y="237489"/>
                  </a:lnTo>
                  <a:lnTo>
                    <a:pt x="7619" y="186689"/>
                  </a:lnTo>
                  <a:close/>
                </a:path>
                <a:path w="7619" h="623570">
                  <a:moveTo>
                    <a:pt x="7619" y="237489"/>
                  </a:moveTo>
                  <a:lnTo>
                    <a:pt x="0" y="237489"/>
                  </a:lnTo>
                  <a:lnTo>
                    <a:pt x="0" y="384809"/>
                  </a:lnTo>
                  <a:lnTo>
                    <a:pt x="7619" y="384809"/>
                  </a:lnTo>
                  <a:lnTo>
                    <a:pt x="7619" y="237489"/>
                  </a:lnTo>
                  <a:close/>
                </a:path>
                <a:path w="7619" h="623570">
                  <a:moveTo>
                    <a:pt x="7619" y="384809"/>
                  </a:moveTo>
                  <a:lnTo>
                    <a:pt x="0" y="384809"/>
                  </a:lnTo>
                  <a:lnTo>
                    <a:pt x="0" y="389889"/>
                  </a:lnTo>
                  <a:lnTo>
                    <a:pt x="7619" y="389889"/>
                  </a:lnTo>
                  <a:lnTo>
                    <a:pt x="7619" y="384809"/>
                  </a:lnTo>
                  <a:close/>
                </a:path>
                <a:path w="7619" h="623570">
                  <a:moveTo>
                    <a:pt x="7619" y="619759"/>
                  </a:moveTo>
                  <a:lnTo>
                    <a:pt x="3809" y="619759"/>
                  </a:lnTo>
                  <a:lnTo>
                    <a:pt x="3809" y="622299"/>
                  </a:lnTo>
                  <a:lnTo>
                    <a:pt x="5080" y="622299"/>
                  </a:lnTo>
                  <a:lnTo>
                    <a:pt x="5080" y="623569"/>
                  </a:lnTo>
                  <a:lnTo>
                    <a:pt x="7619" y="623569"/>
                  </a:lnTo>
                  <a:lnTo>
                    <a:pt x="7619" y="619759"/>
                  </a:lnTo>
                  <a:close/>
                </a:path>
                <a:path w="7619" h="623570">
                  <a:moveTo>
                    <a:pt x="7619" y="617219"/>
                  </a:moveTo>
                  <a:lnTo>
                    <a:pt x="0" y="617219"/>
                  </a:lnTo>
                  <a:lnTo>
                    <a:pt x="0" y="619759"/>
                  </a:lnTo>
                  <a:lnTo>
                    <a:pt x="1269" y="619759"/>
                  </a:lnTo>
                  <a:lnTo>
                    <a:pt x="1269" y="618489"/>
                  </a:lnTo>
                  <a:lnTo>
                    <a:pt x="7619" y="618489"/>
                  </a:lnTo>
                  <a:lnTo>
                    <a:pt x="7619" y="617219"/>
                  </a:lnTo>
                  <a:close/>
                </a:path>
                <a:path w="7619" h="623570">
                  <a:moveTo>
                    <a:pt x="7619" y="613409"/>
                  </a:moveTo>
                  <a:lnTo>
                    <a:pt x="0" y="613409"/>
                  </a:lnTo>
                  <a:lnTo>
                    <a:pt x="0" y="615949"/>
                  </a:lnTo>
                  <a:lnTo>
                    <a:pt x="7619" y="615949"/>
                  </a:lnTo>
                  <a:lnTo>
                    <a:pt x="7619" y="613409"/>
                  </a:lnTo>
                  <a:close/>
                </a:path>
                <a:path w="7619" h="623570">
                  <a:moveTo>
                    <a:pt x="7619" y="610869"/>
                  </a:moveTo>
                  <a:lnTo>
                    <a:pt x="0" y="610869"/>
                  </a:lnTo>
                  <a:lnTo>
                    <a:pt x="0" y="612139"/>
                  </a:lnTo>
                  <a:lnTo>
                    <a:pt x="7619" y="612139"/>
                  </a:lnTo>
                  <a:lnTo>
                    <a:pt x="7619" y="610869"/>
                  </a:lnTo>
                  <a:close/>
                </a:path>
                <a:path w="7619" h="623570">
                  <a:moveTo>
                    <a:pt x="7619" y="605789"/>
                  </a:moveTo>
                  <a:lnTo>
                    <a:pt x="0" y="605789"/>
                  </a:lnTo>
                  <a:lnTo>
                    <a:pt x="0" y="609599"/>
                  </a:lnTo>
                  <a:lnTo>
                    <a:pt x="7619" y="609599"/>
                  </a:lnTo>
                  <a:lnTo>
                    <a:pt x="7619" y="605789"/>
                  </a:lnTo>
                  <a:close/>
                </a:path>
                <a:path w="7619" h="623570">
                  <a:moveTo>
                    <a:pt x="7619" y="599439"/>
                  </a:moveTo>
                  <a:lnTo>
                    <a:pt x="0" y="599439"/>
                  </a:lnTo>
                  <a:lnTo>
                    <a:pt x="0" y="604519"/>
                  </a:lnTo>
                  <a:lnTo>
                    <a:pt x="7619" y="604519"/>
                  </a:lnTo>
                  <a:lnTo>
                    <a:pt x="7619" y="599439"/>
                  </a:lnTo>
                  <a:close/>
                </a:path>
                <a:path w="7619" h="623570">
                  <a:moveTo>
                    <a:pt x="7619" y="593089"/>
                  </a:moveTo>
                  <a:lnTo>
                    <a:pt x="0" y="593089"/>
                  </a:lnTo>
                  <a:lnTo>
                    <a:pt x="0" y="598169"/>
                  </a:lnTo>
                  <a:lnTo>
                    <a:pt x="7619" y="598169"/>
                  </a:lnTo>
                  <a:lnTo>
                    <a:pt x="7619" y="593089"/>
                  </a:lnTo>
                  <a:close/>
                </a:path>
                <a:path w="7619" h="623570">
                  <a:moveTo>
                    <a:pt x="7619" y="586739"/>
                  </a:moveTo>
                  <a:lnTo>
                    <a:pt x="0" y="586739"/>
                  </a:lnTo>
                  <a:lnTo>
                    <a:pt x="0" y="591819"/>
                  </a:lnTo>
                  <a:lnTo>
                    <a:pt x="7619" y="591819"/>
                  </a:lnTo>
                  <a:lnTo>
                    <a:pt x="7619" y="586739"/>
                  </a:lnTo>
                  <a:close/>
                </a:path>
                <a:path w="7619" h="623570">
                  <a:moveTo>
                    <a:pt x="7619" y="580389"/>
                  </a:moveTo>
                  <a:lnTo>
                    <a:pt x="0" y="580389"/>
                  </a:lnTo>
                  <a:lnTo>
                    <a:pt x="0" y="585469"/>
                  </a:lnTo>
                  <a:lnTo>
                    <a:pt x="7619" y="585469"/>
                  </a:lnTo>
                  <a:lnTo>
                    <a:pt x="7619" y="580389"/>
                  </a:lnTo>
                  <a:close/>
                </a:path>
                <a:path w="7619" h="623570">
                  <a:moveTo>
                    <a:pt x="7619" y="574039"/>
                  </a:moveTo>
                  <a:lnTo>
                    <a:pt x="0" y="574039"/>
                  </a:lnTo>
                  <a:lnTo>
                    <a:pt x="0" y="579119"/>
                  </a:lnTo>
                  <a:lnTo>
                    <a:pt x="7619" y="579119"/>
                  </a:lnTo>
                  <a:lnTo>
                    <a:pt x="7619" y="574039"/>
                  </a:lnTo>
                  <a:close/>
                </a:path>
                <a:path w="7619" h="623570">
                  <a:moveTo>
                    <a:pt x="7619" y="567689"/>
                  </a:moveTo>
                  <a:lnTo>
                    <a:pt x="0" y="567689"/>
                  </a:lnTo>
                  <a:lnTo>
                    <a:pt x="0" y="572769"/>
                  </a:lnTo>
                  <a:lnTo>
                    <a:pt x="7619" y="572769"/>
                  </a:lnTo>
                  <a:lnTo>
                    <a:pt x="7619" y="567689"/>
                  </a:lnTo>
                  <a:close/>
                </a:path>
                <a:path w="7619" h="623570">
                  <a:moveTo>
                    <a:pt x="7619" y="561339"/>
                  </a:moveTo>
                  <a:lnTo>
                    <a:pt x="0" y="561339"/>
                  </a:lnTo>
                  <a:lnTo>
                    <a:pt x="0" y="566419"/>
                  </a:lnTo>
                  <a:lnTo>
                    <a:pt x="7619" y="566419"/>
                  </a:lnTo>
                  <a:lnTo>
                    <a:pt x="7619" y="561339"/>
                  </a:lnTo>
                  <a:close/>
                </a:path>
                <a:path w="7619" h="623570">
                  <a:moveTo>
                    <a:pt x="7619" y="554989"/>
                  </a:moveTo>
                  <a:lnTo>
                    <a:pt x="0" y="554989"/>
                  </a:lnTo>
                  <a:lnTo>
                    <a:pt x="0" y="560069"/>
                  </a:lnTo>
                  <a:lnTo>
                    <a:pt x="7619" y="560069"/>
                  </a:lnTo>
                  <a:lnTo>
                    <a:pt x="7619" y="554989"/>
                  </a:lnTo>
                  <a:close/>
                </a:path>
                <a:path w="7619" h="623570">
                  <a:moveTo>
                    <a:pt x="7619" y="548639"/>
                  </a:moveTo>
                  <a:lnTo>
                    <a:pt x="0" y="548639"/>
                  </a:lnTo>
                  <a:lnTo>
                    <a:pt x="0" y="553719"/>
                  </a:lnTo>
                  <a:lnTo>
                    <a:pt x="7619" y="553719"/>
                  </a:lnTo>
                  <a:lnTo>
                    <a:pt x="7619" y="548639"/>
                  </a:lnTo>
                  <a:close/>
                </a:path>
                <a:path w="7619" h="623570">
                  <a:moveTo>
                    <a:pt x="7619" y="542289"/>
                  </a:moveTo>
                  <a:lnTo>
                    <a:pt x="0" y="542289"/>
                  </a:lnTo>
                  <a:lnTo>
                    <a:pt x="0" y="547369"/>
                  </a:lnTo>
                  <a:lnTo>
                    <a:pt x="7619" y="547369"/>
                  </a:lnTo>
                  <a:lnTo>
                    <a:pt x="7619" y="542289"/>
                  </a:lnTo>
                  <a:close/>
                </a:path>
                <a:path w="7619" h="623570">
                  <a:moveTo>
                    <a:pt x="7619" y="535939"/>
                  </a:moveTo>
                  <a:lnTo>
                    <a:pt x="0" y="535939"/>
                  </a:lnTo>
                  <a:lnTo>
                    <a:pt x="0" y="541019"/>
                  </a:lnTo>
                  <a:lnTo>
                    <a:pt x="7619" y="541019"/>
                  </a:lnTo>
                  <a:lnTo>
                    <a:pt x="7619" y="535939"/>
                  </a:lnTo>
                  <a:close/>
                </a:path>
                <a:path w="7619" h="623570">
                  <a:moveTo>
                    <a:pt x="7619" y="529589"/>
                  </a:moveTo>
                  <a:lnTo>
                    <a:pt x="0" y="529589"/>
                  </a:lnTo>
                  <a:lnTo>
                    <a:pt x="0" y="534669"/>
                  </a:lnTo>
                  <a:lnTo>
                    <a:pt x="7619" y="534669"/>
                  </a:lnTo>
                  <a:lnTo>
                    <a:pt x="7619" y="529589"/>
                  </a:lnTo>
                  <a:close/>
                </a:path>
                <a:path w="7619" h="623570">
                  <a:moveTo>
                    <a:pt x="7619" y="521969"/>
                  </a:moveTo>
                  <a:lnTo>
                    <a:pt x="0" y="521969"/>
                  </a:lnTo>
                  <a:lnTo>
                    <a:pt x="0" y="528319"/>
                  </a:lnTo>
                  <a:lnTo>
                    <a:pt x="7619" y="528319"/>
                  </a:lnTo>
                  <a:lnTo>
                    <a:pt x="7619" y="521969"/>
                  </a:lnTo>
                  <a:close/>
                </a:path>
                <a:path w="7619" h="623570">
                  <a:moveTo>
                    <a:pt x="7619" y="516889"/>
                  </a:moveTo>
                  <a:lnTo>
                    <a:pt x="0" y="516889"/>
                  </a:lnTo>
                  <a:lnTo>
                    <a:pt x="0" y="520699"/>
                  </a:lnTo>
                  <a:lnTo>
                    <a:pt x="7619" y="520699"/>
                  </a:lnTo>
                  <a:lnTo>
                    <a:pt x="7619" y="516889"/>
                  </a:lnTo>
                  <a:close/>
                </a:path>
                <a:path w="7619" h="623570">
                  <a:moveTo>
                    <a:pt x="7619" y="510539"/>
                  </a:moveTo>
                  <a:lnTo>
                    <a:pt x="0" y="510539"/>
                  </a:lnTo>
                  <a:lnTo>
                    <a:pt x="0" y="515619"/>
                  </a:lnTo>
                  <a:lnTo>
                    <a:pt x="7619" y="515619"/>
                  </a:lnTo>
                  <a:lnTo>
                    <a:pt x="7619" y="510539"/>
                  </a:lnTo>
                  <a:close/>
                </a:path>
                <a:path w="7619" h="623570">
                  <a:moveTo>
                    <a:pt x="7619" y="502919"/>
                  </a:moveTo>
                  <a:lnTo>
                    <a:pt x="0" y="502919"/>
                  </a:lnTo>
                  <a:lnTo>
                    <a:pt x="0" y="509269"/>
                  </a:lnTo>
                  <a:lnTo>
                    <a:pt x="7619" y="509269"/>
                  </a:lnTo>
                  <a:lnTo>
                    <a:pt x="7619" y="502919"/>
                  </a:lnTo>
                  <a:close/>
                </a:path>
                <a:path w="7619" h="623570">
                  <a:moveTo>
                    <a:pt x="7619" y="497839"/>
                  </a:moveTo>
                  <a:lnTo>
                    <a:pt x="0" y="497839"/>
                  </a:lnTo>
                  <a:lnTo>
                    <a:pt x="0" y="501649"/>
                  </a:lnTo>
                  <a:lnTo>
                    <a:pt x="7619" y="501649"/>
                  </a:lnTo>
                  <a:lnTo>
                    <a:pt x="7619" y="497839"/>
                  </a:lnTo>
                  <a:close/>
                </a:path>
                <a:path w="7619" h="623570">
                  <a:moveTo>
                    <a:pt x="7619" y="491489"/>
                  </a:moveTo>
                  <a:lnTo>
                    <a:pt x="0" y="491489"/>
                  </a:lnTo>
                  <a:lnTo>
                    <a:pt x="0" y="496569"/>
                  </a:lnTo>
                  <a:lnTo>
                    <a:pt x="7619" y="496569"/>
                  </a:lnTo>
                  <a:lnTo>
                    <a:pt x="7619" y="491489"/>
                  </a:lnTo>
                  <a:close/>
                </a:path>
                <a:path w="7619" h="623570">
                  <a:moveTo>
                    <a:pt x="7619" y="485139"/>
                  </a:moveTo>
                  <a:lnTo>
                    <a:pt x="0" y="485139"/>
                  </a:lnTo>
                  <a:lnTo>
                    <a:pt x="0" y="490219"/>
                  </a:lnTo>
                  <a:lnTo>
                    <a:pt x="7619" y="490219"/>
                  </a:lnTo>
                  <a:lnTo>
                    <a:pt x="7619" y="485139"/>
                  </a:lnTo>
                  <a:close/>
                </a:path>
                <a:path w="7619" h="623570">
                  <a:moveTo>
                    <a:pt x="7619" y="478789"/>
                  </a:moveTo>
                  <a:lnTo>
                    <a:pt x="0" y="478789"/>
                  </a:lnTo>
                  <a:lnTo>
                    <a:pt x="0" y="483869"/>
                  </a:lnTo>
                  <a:lnTo>
                    <a:pt x="7619" y="483869"/>
                  </a:lnTo>
                  <a:lnTo>
                    <a:pt x="7619" y="478789"/>
                  </a:lnTo>
                  <a:close/>
                </a:path>
                <a:path w="7619" h="623570">
                  <a:moveTo>
                    <a:pt x="7619" y="472439"/>
                  </a:moveTo>
                  <a:lnTo>
                    <a:pt x="0" y="472439"/>
                  </a:lnTo>
                  <a:lnTo>
                    <a:pt x="0" y="477519"/>
                  </a:lnTo>
                  <a:lnTo>
                    <a:pt x="7619" y="477519"/>
                  </a:lnTo>
                  <a:lnTo>
                    <a:pt x="7619" y="472439"/>
                  </a:lnTo>
                  <a:close/>
                </a:path>
                <a:path w="7619" h="623570">
                  <a:moveTo>
                    <a:pt x="7619" y="466089"/>
                  </a:moveTo>
                  <a:lnTo>
                    <a:pt x="0" y="466089"/>
                  </a:lnTo>
                  <a:lnTo>
                    <a:pt x="0" y="471169"/>
                  </a:lnTo>
                  <a:lnTo>
                    <a:pt x="7619" y="471169"/>
                  </a:lnTo>
                  <a:lnTo>
                    <a:pt x="7619" y="466089"/>
                  </a:lnTo>
                  <a:close/>
                </a:path>
                <a:path w="7619" h="623570">
                  <a:moveTo>
                    <a:pt x="7619" y="459739"/>
                  </a:moveTo>
                  <a:lnTo>
                    <a:pt x="0" y="459739"/>
                  </a:lnTo>
                  <a:lnTo>
                    <a:pt x="0" y="464819"/>
                  </a:lnTo>
                  <a:lnTo>
                    <a:pt x="7619" y="464819"/>
                  </a:lnTo>
                  <a:lnTo>
                    <a:pt x="7619" y="459739"/>
                  </a:lnTo>
                  <a:close/>
                </a:path>
                <a:path w="7619" h="623570">
                  <a:moveTo>
                    <a:pt x="7619" y="453389"/>
                  </a:moveTo>
                  <a:lnTo>
                    <a:pt x="0" y="453389"/>
                  </a:lnTo>
                  <a:lnTo>
                    <a:pt x="0" y="458469"/>
                  </a:lnTo>
                  <a:lnTo>
                    <a:pt x="7619" y="458469"/>
                  </a:lnTo>
                  <a:lnTo>
                    <a:pt x="7619" y="453389"/>
                  </a:lnTo>
                  <a:close/>
                </a:path>
                <a:path w="7619" h="623570">
                  <a:moveTo>
                    <a:pt x="7619" y="447039"/>
                  </a:moveTo>
                  <a:lnTo>
                    <a:pt x="0" y="447039"/>
                  </a:lnTo>
                  <a:lnTo>
                    <a:pt x="0" y="452119"/>
                  </a:lnTo>
                  <a:lnTo>
                    <a:pt x="7619" y="452119"/>
                  </a:lnTo>
                  <a:lnTo>
                    <a:pt x="7619" y="447039"/>
                  </a:lnTo>
                  <a:close/>
                </a:path>
                <a:path w="7619" h="623570">
                  <a:moveTo>
                    <a:pt x="7619" y="440689"/>
                  </a:moveTo>
                  <a:lnTo>
                    <a:pt x="0" y="440689"/>
                  </a:lnTo>
                  <a:lnTo>
                    <a:pt x="0" y="445769"/>
                  </a:lnTo>
                  <a:lnTo>
                    <a:pt x="7619" y="445769"/>
                  </a:lnTo>
                  <a:lnTo>
                    <a:pt x="7619" y="440689"/>
                  </a:lnTo>
                  <a:close/>
                </a:path>
                <a:path w="7619" h="623570">
                  <a:moveTo>
                    <a:pt x="7619" y="434339"/>
                  </a:moveTo>
                  <a:lnTo>
                    <a:pt x="0" y="434339"/>
                  </a:lnTo>
                  <a:lnTo>
                    <a:pt x="0" y="439419"/>
                  </a:lnTo>
                  <a:lnTo>
                    <a:pt x="7619" y="439419"/>
                  </a:lnTo>
                  <a:lnTo>
                    <a:pt x="7619" y="434339"/>
                  </a:lnTo>
                  <a:close/>
                </a:path>
                <a:path w="7619" h="623570">
                  <a:moveTo>
                    <a:pt x="7619" y="427989"/>
                  </a:moveTo>
                  <a:lnTo>
                    <a:pt x="0" y="427989"/>
                  </a:lnTo>
                  <a:lnTo>
                    <a:pt x="0" y="433069"/>
                  </a:lnTo>
                  <a:lnTo>
                    <a:pt x="7619" y="433069"/>
                  </a:lnTo>
                  <a:lnTo>
                    <a:pt x="7619" y="427989"/>
                  </a:lnTo>
                  <a:close/>
                </a:path>
                <a:path w="7619" h="623570">
                  <a:moveTo>
                    <a:pt x="7619" y="421639"/>
                  </a:moveTo>
                  <a:lnTo>
                    <a:pt x="0" y="421639"/>
                  </a:lnTo>
                  <a:lnTo>
                    <a:pt x="0" y="426719"/>
                  </a:lnTo>
                  <a:lnTo>
                    <a:pt x="7619" y="426719"/>
                  </a:lnTo>
                  <a:lnTo>
                    <a:pt x="7619" y="421639"/>
                  </a:lnTo>
                  <a:close/>
                </a:path>
                <a:path w="7619" h="623570">
                  <a:moveTo>
                    <a:pt x="7619" y="402589"/>
                  </a:moveTo>
                  <a:lnTo>
                    <a:pt x="0" y="402589"/>
                  </a:lnTo>
                  <a:lnTo>
                    <a:pt x="0" y="420369"/>
                  </a:lnTo>
                  <a:lnTo>
                    <a:pt x="7619" y="420369"/>
                  </a:lnTo>
                  <a:lnTo>
                    <a:pt x="7619" y="402589"/>
                  </a:lnTo>
                  <a:close/>
                </a:path>
                <a:path w="7619" h="623570">
                  <a:moveTo>
                    <a:pt x="7619" y="396239"/>
                  </a:moveTo>
                  <a:lnTo>
                    <a:pt x="0" y="396239"/>
                  </a:lnTo>
                  <a:lnTo>
                    <a:pt x="0" y="401319"/>
                  </a:lnTo>
                  <a:lnTo>
                    <a:pt x="7619" y="401319"/>
                  </a:lnTo>
                  <a:lnTo>
                    <a:pt x="7619" y="396239"/>
                  </a:lnTo>
                  <a:close/>
                </a:path>
                <a:path w="7619" h="623570">
                  <a:moveTo>
                    <a:pt x="7619" y="391159"/>
                  </a:moveTo>
                  <a:lnTo>
                    <a:pt x="0" y="391159"/>
                  </a:lnTo>
                  <a:lnTo>
                    <a:pt x="0" y="394969"/>
                  </a:lnTo>
                  <a:lnTo>
                    <a:pt x="7619" y="394969"/>
                  </a:lnTo>
                  <a:lnTo>
                    <a:pt x="7619" y="391159"/>
                  </a:lnTo>
                  <a:close/>
                </a:path>
              </a:pathLst>
            </a:custGeom>
            <a:solidFill>
              <a:srgbClr val="2200F9"/>
            </a:solidFill>
          </p:spPr>
          <p:txBody>
            <a:bodyPr bIns="0" lIns="0" rIns="0" rtlCol="0" tIns="0" wrap="square"/>
            <a:p/>
          </p:txBody>
        </p:sp>
        <p:sp>
          <p:nvSpPr>
            <p:cNvPr id="1050520" name="object 1828"/>
            <p:cNvSpPr/>
            <p:nvPr/>
          </p:nvSpPr>
          <p:spPr>
            <a:xfrm>
              <a:off x="2410459" y="5847080"/>
              <a:ext cx="7620" cy="615950"/>
            </a:xfrm>
            <a:custGeom>
              <a:avLst/>
              <a:ahLst/>
              <a:rect l="l" t="t" r="r" b="b"/>
              <a:pathLst>
                <a:path w="7619" h="615950">
                  <a:moveTo>
                    <a:pt x="7619" y="0"/>
                  </a:moveTo>
                  <a:lnTo>
                    <a:pt x="6350" y="0"/>
                  </a:lnTo>
                  <a:lnTo>
                    <a:pt x="6350" y="1270"/>
                  </a:lnTo>
                  <a:lnTo>
                    <a:pt x="3809" y="1270"/>
                  </a:lnTo>
                  <a:lnTo>
                    <a:pt x="3809" y="2540"/>
                  </a:lnTo>
                  <a:lnTo>
                    <a:pt x="7619" y="2540"/>
                  </a:lnTo>
                  <a:lnTo>
                    <a:pt x="7619" y="0"/>
                  </a:lnTo>
                  <a:close/>
                </a:path>
                <a:path w="7619" h="615950">
                  <a:moveTo>
                    <a:pt x="7619" y="2540"/>
                  </a:moveTo>
                  <a:lnTo>
                    <a:pt x="2539" y="2540"/>
                  </a:lnTo>
                  <a:lnTo>
                    <a:pt x="2539" y="3810"/>
                  </a:lnTo>
                  <a:lnTo>
                    <a:pt x="0" y="3810"/>
                  </a:lnTo>
                  <a:lnTo>
                    <a:pt x="0" y="5080"/>
                  </a:lnTo>
                  <a:lnTo>
                    <a:pt x="7619" y="5080"/>
                  </a:lnTo>
                  <a:lnTo>
                    <a:pt x="7619" y="2540"/>
                  </a:lnTo>
                  <a:close/>
                </a:path>
                <a:path w="7619" h="615950">
                  <a:moveTo>
                    <a:pt x="7619" y="5080"/>
                  </a:moveTo>
                  <a:lnTo>
                    <a:pt x="0" y="5080"/>
                  </a:lnTo>
                  <a:lnTo>
                    <a:pt x="0" y="8890"/>
                  </a:lnTo>
                  <a:lnTo>
                    <a:pt x="7619" y="8890"/>
                  </a:lnTo>
                  <a:lnTo>
                    <a:pt x="7619" y="5080"/>
                  </a:lnTo>
                  <a:close/>
                </a:path>
                <a:path w="7619" h="615950">
                  <a:moveTo>
                    <a:pt x="7619" y="8890"/>
                  </a:moveTo>
                  <a:lnTo>
                    <a:pt x="0" y="8890"/>
                  </a:lnTo>
                  <a:lnTo>
                    <a:pt x="0" y="11430"/>
                  </a:lnTo>
                  <a:lnTo>
                    <a:pt x="7619" y="11430"/>
                  </a:lnTo>
                  <a:lnTo>
                    <a:pt x="7619" y="8890"/>
                  </a:lnTo>
                  <a:close/>
                </a:path>
                <a:path w="7619" h="615950">
                  <a:moveTo>
                    <a:pt x="7619" y="11430"/>
                  </a:moveTo>
                  <a:lnTo>
                    <a:pt x="0" y="11430"/>
                  </a:lnTo>
                  <a:lnTo>
                    <a:pt x="0" y="17780"/>
                  </a:lnTo>
                  <a:lnTo>
                    <a:pt x="7619" y="17780"/>
                  </a:lnTo>
                  <a:lnTo>
                    <a:pt x="7619" y="11430"/>
                  </a:lnTo>
                  <a:close/>
                </a:path>
                <a:path w="7619" h="615950">
                  <a:moveTo>
                    <a:pt x="7619" y="17780"/>
                  </a:moveTo>
                  <a:lnTo>
                    <a:pt x="0" y="17780"/>
                  </a:lnTo>
                  <a:lnTo>
                    <a:pt x="0" y="21590"/>
                  </a:lnTo>
                  <a:lnTo>
                    <a:pt x="7619" y="21590"/>
                  </a:lnTo>
                  <a:lnTo>
                    <a:pt x="7619" y="17780"/>
                  </a:lnTo>
                  <a:close/>
                </a:path>
                <a:path w="7619" h="615950">
                  <a:moveTo>
                    <a:pt x="7619" y="21590"/>
                  </a:moveTo>
                  <a:lnTo>
                    <a:pt x="0" y="21590"/>
                  </a:lnTo>
                  <a:lnTo>
                    <a:pt x="0" y="27940"/>
                  </a:lnTo>
                  <a:lnTo>
                    <a:pt x="7619" y="27940"/>
                  </a:lnTo>
                  <a:lnTo>
                    <a:pt x="7619" y="21590"/>
                  </a:lnTo>
                  <a:close/>
                </a:path>
                <a:path w="7619" h="615950">
                  <a:moveTo>
                    <a:pt x="7619" y="27940"/>
                  </a:moveTo>
                  <a:lnTo>
                    <a:pt x="0" y="27940"/>
                  </a:lnTo>
                  <a:lnTo>
                    <a:pt x="0" y="30480"/>
                  </a:lnTo>
                  <a:lnTo>
                    <a:pt x="7619" y="30480"/>
                  </a:lnTo>
                  <a:lnTo>
                    <a:pt x="7619" y="27940"/>
                  </a:lnTo>
                  <a:close/>
                </a:path>
                <a:path w="7619" h="615950">
                  <a:moveTo>
                    <a:pt x="7619" y="30480"/>
                  </a:moveTo>
                  <a:lnTo>
                    <a:pt x="0" y="30480"/>
                  </a:lnTo>
                  <a:lnTo>
                    <a:pt x="0" y="34290"/>
                  </a:lnTo>
                  <a:lnTo>
                    <a:pt x="7619" y="34290"/>
                  </a:lnTo>
                  <a:lnTo>
                    <a:pt x="7619" y="30480"/>
                  </a:lnTo>
                  <a:close/>
                </a:path>
                <a:path w="7619" h="615950">
                  <a:moveTo>
                    <a:pt x="7619" y="34290"/>
                  </a:moveTo>
                  <a:lnTo>
                    <a:pt x="0" y="34290"/>
                  </a:lnTo>
                  <a:lnTo>
                    <a:pt x="0" y="40640"/>
                  </a:lnTo>
                  <a:lnTo>
                    <a:pt x="7619" y="40640"/>
                  </a:lnTo>
                  <a:lnTo>
                    <a:pt x="7619" y="34290"/>
                  </a:lnTo>
                  <a:close/>
                </a:path>
                <a:path w="7619" h="615950">
                  <a:moveTo>
                    <a:pt x="7619" y="40640"/>
                  </a:moveTo>
                  <a:lnTo>
                    <a:pt x="0" y="40640"/>
                  </a:lnTo>
                  <a:lnTo>
                    <a:pt x="0" y="43180"/>
                  </a:lnTo>
                  <a:lnTo>
                    <a:pt x="7619" y="43180"/>
                  </a:lnTo>
                  <a:lnTo>
                    <a:pt x="7619" y="40640"/>
                  </a:lnTo>
                  <a:close/>
                </a:path>
                <a:path w="7619" h="615950">
                  <a:moveTo>
                    <a:pt x="7619" y="43180"/>
                  </a:moveTo>
                  <a:lnTo>
                    <a:pt x="0" y="43180"/>
                  </a:lnTo>
                  <a:lnTo>
                    <a:pt x="0" y="46990"/>
                  </a:lnTo>
                  <a:lnTo>
                    <a:pt x="7619" y="46990"/>
                  </a:lnTo>
                  <a:lnTo>
                    <a:pt x="7619" y="43180"/>
                  </a:lnTo>
                  <a:close/>
                </a:path>
                <a:path w="7619" h="615950">
                  <a:moveTo>
                    <a:pt x="7619" y="46990"/>
                  </a:moveTo>
                  <a:lnTo>
                    <a:pt x="0" y="46990"/>
                  </a:lnTo>
                  <a:lnTo>
                    <a:pt x="0" y="53340"/>
                  </a:lnTo>
                  <a:lnTo>
                    <a:pt x="7619" y="53340"/>
                  </a:lnTo>
                  <a:lnTo>
                    <a:pt x="7619" y="46990"/>
                  </a:lnTo>
                  <a:close/>
                </a:path>
                <a:path w="7619" h="615950">
                  <a:moveTo>
                    <a:pt x="7619" y="53340"/>
                  </a:moveTo>
                  <a:lnTo>
                    <a:pt x="0" y="53340"/>
                  </a:lnTo>
                  <a:lnTo>
                    <a:pt x="0" y="55880"/>
                  </a:lnTo>
                  <a:lnTo>
                    <a:pt x="7619" y="55880"/>
                  </a:lnTo>
                  <a:lnTo>
                    <a:pt x="7619" y="53340"/>
                  </a:lnTo>
                  <a:close/>
                </a:path>
                <a:path w="7619" h="615950">
                  <a:moveTo>
                    <a:pt x="7619" y="55880"/>
                  </a:moveTo>
                  <a:lnTo>
                    <a:pt x="0" y="55880"/>
                  </a:lnTo>
                  <a:lnTo>
                    <a:pt x="0" y="59690"/>
                  </a:lnTo>
                  <a:lnTo>
                    <a:pt x="7619" y="59690"/>
                  </a:lnTo>
                  <a:lnTo>
                    <a:pt x="7619" y="55880"/>
                  </a:lnTo>
                  <a:close/>
                </a:path>
                <a:path w="7619" h="615950">
                  <a:moveTo>
                    <a:pt x="7619" y="59690"/>
                  </a:moveTo>
                  <a:lnTo>
                    <a:pt x="0" y="59690"/>
                  </a:lnTo>
                  <a:lnTo>
                    <a:pt x="0" y="62230"/>
                  </a:lnTo>
                  <a:lnTo>
                    <a:pt x="7619" y="62230"/>
                  </a:lnTo>
                  <a:lnTo>
                    <a:pt x="7619" y="59690"/>
                  </a:lnTo>
                  <a:close/>
                </a:path>
                <a:path w="7619" h="615950">
                  <a:moveTo>
                    <a:pt x="7619" y="62230"/>
                  </a:moveTo>
                  <a:lnTo>
                    <a:pt x="0" y="62230"/>
                  </a:lnTo>
                  <a:lnTo>
                    <a:pt x="0" y="66040"/>
                  </a:lnTo>
                  <a:lnTo>
                    <a:pt x="7619" y="66040"/>
                  </a:lnTo>
                  <a:lnTo>
                    <a:pt x="7619" y="62230"/>
                  </a:lnTo>
                  <a:close/>
                </a:path>
                <a:path w="7619" h="615950">
                  <a:moveTo>
                    <a:pt x="7619" y="66040"/>
                  </a:moveTo>
                  <a:lnTo>
                    <a:pt x="0" y="66040"/>
                  </a:lnTo>
                  <a:lnTo>
                    <a:pt x="0" y="68580"/>
                  </a:lnTo>
                  <a:lnTo>
                    <a:pt x="7619" y="68580"/>
                  </a:lnTo>
                  <a:lnTo>
                    <a:pt x="7619" y="66040"/>
                  </a:lnTo>
                  <a:close/>
                </a:path>
                <a:path w="7619" h="615950">
                  <a:moveTo>
                    <a:pt x="7619" y="68580"/>
                  </a:moveTo>
                  <a:lnTo>
                    <a:pt x="0" y="68580"/>
                  </a:lnTo>
                  <a:lnTo>
                    <a:pt x="0" y="72390"/>
                  </a:lnTo>
                  <a:lnTo>
                    <a:pt x="7619" y="72390"/>
                  </a:lnTo>
                  <a:lnTo>
                    <a:pt x="7619" y="68580"/>
                  </a:lnTo>
                  <a:close/>
                </a:path>
                <a:path w="7619" h="615950">
                  <a:moveTo>
                    <a:pt x="7619" y="72390"/>
                  </a:moveTo>
                  <a:lnTo>
                    <a:pt x="0" y="72390"/>
                  </a:lnTo>
                  <a:lnTo>
                    <a:pt x="0" y="74930"/>
                  </a:lnTo>
                  <a:lnTo>
                    <a:pt x="7619" y="74930"/>
                  </a:lnTo>
                  <a:lnTo>
                    <a:pt x="7619" y="72390"/>
                  </a:lnTo>
                  <a:close/>
                </a:path>
                <a:path w="7619" h="615950">
                  <a:moveTo>
                    <a:pt x="7619" y="74930"/>
                  </a:moveTo>
                  <a:lnTo>
                    <a:pt x="0" y="74930"/>
                  </a:lnTo>
                  <a:lnTo>
                    <a:pt x="0" y="78740"/>
                  </a:lnTo>
                  <a:lnTo>
                    <a:pt x="7619" y="78740"/>
                  </a:lnTo>
                  <a:lnTo>
                    <a:pt x="7619" y="74930"/>
                  </a:lnTo>
                  <a:close/>
                </a:path>
                <a:path w="7619" h="615950">
                  <a:moveTo>
                    <a:pt x="7619" y="78740"/>
                  </a:moveTo>
                  <a:lnTo>
                    <a:pt x="0" y="78740"/>
                  </a:lnTo>
                  <a:lnTo>
                    <a:pt x="0" y="81280"/>
                  </a:lnTo>
                  <a:lnTo>
                    <a:pt x="7619" y="81280"/>
                  </a:lnTo>
                  <a:lnTo>
                    <a:pt x="7619" y="78740"/>
                  </a:lnTo>
                  <a:close/>
                </a:path>
                <a:path w="7619" h="615950">
                  <a:moveTo>
                    <a:pt x="7619" y="81280"/>
                  </a:moveTo>
                  <a:lnTo>
                    <a:pt x="0" y="81280"/>
                  </a:lnTo>
                  <a:lnTo>
                    <a:pt x="0" y="85090"/>
                  </a:lnTo>
                  <a:lnTo>
                    <a:pt x="7619" y="85090"/>
                  </a:lnTo>
                  <a:lnTo>
                    <a:pt x="7619" y="81280"/>
                  </a:lnTo>
                  <a:close/>
                </a:path>
                <a:path w="7619" h="615950">
                  <a:moveTo>
                    <a:pt x="7619" y="85090"/>
                  </a:moveTo>
                  <a:lnTo>
                    <a:pt x="0" y="85090"/>
                  </a:lnTo>
                  <a:lnTo>
                    <a:pt x="0" y="87630"/>
                  </a:lnTo>
                  <a:lnTo>
                    <a:pt x="7619" y="87630"/>
                  </a:lnTo>
                  <a:lnTo>
                    <a:pt x="7619" y="85090"/>
                  </a:lnTo>
                  <a:close/>
                </a:path>
                <a:path w="7619" h="615950">
                  <a:moveTo>
                    <a:pt x="7619" y="87630"/>
                  </a:moveTo>
                  <a:lnTo>
                    <a:pt x="0" y="87630"/>
                  </a:lnTo>
                  <a:lnTo>
                    <a:pt x="0" y="93980"/>
                  </a:lnTo>
                  <a:lnTo>
                    <a:pt x="7619" y="93980"/>
                  </a:lnTo>
                  <a:lnTo>
                    <a:pt x="7619" y="87630"/>
                  </a:lnTo>
                  <a:close/>
                </a:path>
                <a:path w="7619" h="615950">
                  <a:moveTo>
                    <a:pt x="7619" y="93980"/>
                  </a:moveTo>
                  <a:lnTo>
                    <a:pt x="0" y="93980"/>
                  </a:lnTo>
                  <a:lnTo>
                    <a:pt x="0" y="97790"/>
                  </a:lnTo>
                  <a:lnTo>
                    <a:pt x="7619" y="97790"/>
                  </a:lnTo>
                  <a:lnTo>
                    <a:pt x="7619" y="93980"/>
                  </a:lnTo>
                  <a:close/>
                </a:path>
                <a:path w="7619" h="615950">
                  <a:moveTo>
                    <a:pt x="7619" y="97790"/>
                  </a:moveTo>
                  <a:lnTo>
                    <a:pt x="0" y="97790"/>
                  </a:lnTo>
                  <a:lnTo>
                    <a:pt x="0" y="100330"/>
                  </a:lnTo>
                  <a:lnTo>
                    <a:pt x="7619" y="100330"/>
                  </a:lnTo>
                  <a:lnTo>
                    <a:pt x="7619" y="97790"/>
                  </a:lnTo>
                  <a:close/>
                </a:path>
                <a:path w="7619" h="615950">
                  <a:moveTo>
                    <a:pt x="7619" y="100330"/>
                  </a:moveTo>
                  <a:lnTo>
                    <a:pt x="0" y="100330"/>
                  </a:lnTo>
                  <a:lnTo>
                    <a:pt x="0" y="104140"/>
                  </a:lnTo>
                  <a:lnTo>
                    <a:pt x="7619" y="104140"/>
                  </a:lnTo>
                  <a:lnTo>
                    <a:pt x="7619" y="100330"/>
                  </a:lnTo>
                  <a:close/>
                </a:path>
                <a:path w="7619" h="615950">
                  <a:moveTo>
                    <a:pt x="7619" y="104140"/>
                  </a:moveTo>
                  <a:lnTo>
                    <a:pt x="0" y="104140"/>
                  </a:lnTo>
                  <a:lnTo>
                    <a:pt x="0" y="106680"/>
                  </a:lnTo>
                  <a:lnTo>
                    <a:pt x="7619" y="106680"/>
                  </a:lnTo>
                  <a:lnTo>
                    <a:pt x="7619" y="104140"/>
                  </a:lnTo>
                  <a:close/>
                </a:path>
                <a:path w="7619" h="615950">
                  <a:moveTo>
                    <a:pt x="7619" y="106680"/>
                  </a:moveTo>
                  <a:lnTo>
                    <a:pt x="0" y="106680"/>
                  </a:lnTo>
                  <a:lnTo>
                    <a:pt x="0" y="113030"/>
                  </a:lnTo>
                  <a:lnTo>
                    <a:pt x="7619" y="113030"/>
                  </a:lnTo>
                  <a:lnTo>
                    <a:pt x="7619" y="106680"/>
                  </a:lnTo>
                  <a:close/>
                </a:path>
                <a:path w="7619" h="615950">
                  <a:moveTo>
                    <a:pt x="7619" y="113030"/>
                  </a:moveTo>
                  <a:lnTo>
                    <a:pt x="0" y="113030"/>
                  </a:lnTo>
                  <a:lnTo>
                    <a:pt x="0" y="116840"/>
                  </a:lnTo>
                  <a:lnTo>
                    <a:pt x="7619" y="116840"/>
                  </a:lnTo>
                  <a:lnTo>
                    <a:pt x="7619" y="113030"/>
                  </a:lnTo>
                  <a:close/>
                </a:path>
                <a:path w="7619" h="615950">
                  <a:moveTo>
                    <a:pt x="7619" y="116840"/>
                  </a:moveTo>
                  <a:lnTo>
                    <a:pt x="0" y="116840"/>
                  </a:lnTo>
                  <a:lnTo>
                    <a:pt x="0" y="125730"/>
                  </a:lnTo>
                  <a:lnTo>
                    <a:pt x="7619" y="125730"/>
                  </a:lnTo>
                  <a:lnTo>
                    <a:pt x="7619" y="116840"/>
                  </a:lnTo>
                  <a:close/>
                </a:path>
                <a:path w="7619" h="615950">
                  <a:moveTo>
                    <a:pt x="7619" y="125730"/>
                  </a:moveTo>
                  <a:lnTo>
                    <a:pt x="0" y="125730"/>
                  </a:lnTo>
                  <a:lnTo>
                    <a:pt x="0" y="129540"/>
                  </a:lnTo>
                  <a:lnTo>
                    <a:pt x="7619" y="129540"/>
                  </a:lnTo>
                  <a:lnTo>
                    <a:pt x="7619" y="125730"/>
                  </a:lnTo>
                  <a:close/>
                </a:path>
                <a:path w="7619" h="615950">
                  <a:moveTo>
                    <a:pt x="7619" y="129540"/>
                  </a:moveTo>
                  <a:lnTo>
                    <a:pt x="0" y="129540"/>
                  </a:lnTo>
                  <a:lnTo>
                    <a:pt x="0" y="132080"/>
                  </a:lnTo>
                  <a:lnTo>
                    <a:pt x="7619" y="132080"/>
                  </a:lnTo>
                  <a:lnTo>
                    <a:pt x="7619" y="129540"/>
                  </a:lnTo>
                  <a:close/>
                </a:path>
                <a:path w="7619" h="615950">
                  <a:moveTo>
                    <a:pt x="7619" y="132080"/>
                  </a:moveTo>
                  <a:lnTo>
                    <a:pt x="0" y="132080"/>
                  </a:lnTo>
                  <a:lnTo>
                    <a:pt x="0" y="135890"/>
                  </a:lnTo>
                  <a:lnTo>
                    <a:pt x="7619" y="135890"/>
                  </a:lnTo>
                  <a:lnTo>
                    <a:pt x="7619" y="132080"/>
                  </a:lnTo>
                  <a:close/>
                </a:path>
                <a:path w="7619" h="615950">
                  <a:moveTo>
                    <a:pt x="7619" y="135890"/>
                  </a:moveTo>
                  <a:lnTo>
                    <a:pt x="0" y="135890"/>
                  </a:lnTo>
                  <a:lnTo>
                    <a:pt x="0" y="138430"/>
                  </a:lnTo>
                  <a:lnTo>
                    <a:pt x="7619" y="138430"/>
                  </a:lnTo>
                  <a:lnTo>
                    <a:pt x="7619" y="135890"/>
                  </a:lnTo>
                  <a:close/>
                </a:path>
                <a:path w="7619" h="615950">
                  <a:moveTo>
                    <a:pt x="7619" y="138430"/>
                  </a:moveTo>
                  <a:lnTo>
                    <a:pt x="0" y="138430"/>
                  </a:lnTo>
                  <a:lnTo>
                    <a:pt x="0" y="142240"/>
                  </a:lnTo>
                  <a:lnTo>
                    <a:pt x="7619" y="142240"/>
                  </a:lnTo>
                  <a:lnTo>
                    <a:pt x="7619" y="138430"/>
                  </a:lnTo>
                  <a:close/>
                </a:path>
                <a:path w="7619" h="615950">
                  <a:moveTo>
                    <a:pt x="7619" y="142240"/>
                  </a:moveTo>
                  <a:lnTo>
                    <a:pt x="0" y="142240"/>
                  </a:lnTo>
                  <a:lnTo>
                    <a:pt x="0" y="144780"/>
                  </a:lnTo>
                  <a:lnTo>
                    <a:pt x="7619" y="144780"/>
                  </a:lnTo>
                  <a:lnTo>
                    <a:pt x="7619" y="142240"/>
                  </a:lnTo>
                  <a:close/>
                </a:path>
                <a:path w="7619" h="615950">
                  <a:moveTo>
                    <a:pt x="7619" y="144780"/>
                  </a:moveTo>
                  <a:lnTo>
                    <a:pt x="0" y="144780"/>
                  </a:lnTo>
                  <a:lnTo>
                    <a:pt x="0" y="148590"/>
                  </a:lnTo>
                  <a:lnTo>
                    <a:pt x="7619" y="148590"/>
                  </a:lnTo>
                  <a:lnTo>
                    <a:pt x="7619" y="144780"/>
                  </a:lnTo>
                  <a:close/>
                </a:path>
                <a:path w="7619" h="615950">
                  <a:moveTo>
                    <a:pt x="7619" y="148590"/>
                  </a:moveTo>
                  <a:lnTo>
                    <a:pt x="0" y="148590"/>
                  </a:lnTo>
                  <a:lnTo>
                    <a:pt x="0" y="151130"/>
                  </a:lnTo>
                  <a:lnTo>
                    <a:pt x="7619" y="151130"/>
                  </a:lnTo>
                  <a:lnTo>
                    <a:pt x="7619" y="148590"/>
                  </a:lnTo>
                  <a:close/>
                </a:path>
                <a:path w="7619" h="615950">
                  <a:moveTo>
                    <a:pt x="7619" y="151130"/>
                  </a:moveTo>
                  <a:lnTo>
                    <a:pt x="0" y="151130"/>
                  </a:lnTo>
                  <a:lnTo>
                    <a:pt x="0" y="154940"/>
                  </a:lnTo>
                  <a:lnTo>
                    <a:pt x="7619" y="154940"/>
                  </a:lnTo>
                  <a:lnTo>
                    <a:pt x="7619" y="151130"/>
                  </a:lnTo>
                  <a:close/>
                </a:path>
                <a:path w="7619" h="615950">
                  <a:moveTo>
                    <a:pt x="7619" y="154940"/>
                  </a:moveTo>
                  <a:lnTo>
                    <a:pt x="0" y="154940"/>
                  </a:lnTo>
                  <a:lnTo>
                    <a:pt x="0" y="157480"/>
                  </a:lnTo>
                  <a:lnTo>
                    <a:pt x="7619" y="157480"/>
                  </a:lnTo>
                  <a:lnTo>
                    <a:pt x="7619" y="154940"/>
                  </a:lnTo>
                  <a:close/>
                </a:path>
                <a:path w="7619" h="615950">
                  <a:moveTo>
                    <a:pt x="7619" y="157480"/>
                  </a:moveTo>
                  <a:lnTo>
                    <a:pt x="0" y="157480"/>
                  </a:lnTo>
                  <a:lnTo>
                    <a:pt x="0" y="161290"/>
                  </a:lnTo>
                  <a:lnTo>
                    <a:pt x="7619" y="161290"/>
                  </a:lnTo>
                  <a:lnTo>
                    <a:pt x="7619" y="157480"/>
                  </a:lnTo>
                  <a:close/>
                </a:path>
                <a:path w="7619" h="615950">
                  <a:moveTo>
                    <a:pt x="7619" y="161290"/>
                  </a:moveTo>
                  <a:lnTo>
                    <a:pt x="0" y="161290"/>
                  </a:lnTo>
                  <a:lnTo>
                    <a:pt x="0" y="163830"/>
                  </a:lnTo>
                  <a:lnTo>
                    <a:pt x="7619" y="163830"/>
                  </a:lnTo>
                  <a:lnTo>
                    <a:pt x="7619" y="161290"/>
                  </a:lnTo>
                  <a:close/>
                </a:path>
                <a:path w="7619" h="615950">
                  <a:moveTo>
                    <a:pt x="7619" y="163830"/>
                  </a:moveTo>
                  <a:lnTo>
                    <a:pt x="0" y="163830"/>
                  </a:lnTo>
                  <a:lnTo>
                    <a:pt x="0" y="167640"/>
                  </a:lnTo>
                  <a:lnTo>
                    <a:pt x="7619" y="167640"/>
                  </a:lnTo>
                  <a:lnTo>
                    <a:pt x="7619" y="163830"/>
                  </a:lnTo>
                  <a:close/>
                </a:path>
                <a:path w="7619" h="615950">
                  <a:moveTo>
                    <a:pt x="7619" y="167640"/>
                  </a:moveTo>
                  <a:lnTo>
                    <a:pt x="0" y="167640"/>
                  </a:lnTo>
                  <a:lnTo>
                    <a:pt x="0" y="170180"/>
                  </a:lnTo>
                  <a:lnTo>
                    <a:pt x="7619" y="170180"/>
                  </a:lnTo>
                  <a:lnTo>
                    <a:pt x="7619" y="167640"/>
                  </a:lnTo>
                  <a:close/>
                </a:path>
                <a:path w="7619" h="615950">
                  <a:moveTo>
                    <a:pt x="7619" y="170180"/>
                  </a:moveTo>
                  <a:lnTo>
                    <a:pt x="0" y="170180"/>
                  </a:lnTo>
                  <a:lnTo>
                    <a:pt x="0" y="173990"/>
                  </a:lnTo>
                  <a:lnTo>
                    <a:pt x="7619" y="173990"/>
                  </a:lnTo>
                  <a:lnTo>
                    <a:pt x="7619" y="170180"/>
                  </a:lnTo>
                  <a:close/>
                </a:path>
                <a:path w="7619" h="615950">
                  <a:moveTo>
                    <a:pt x="7619" y="173990"/>
                  </a:moveTo>
                  <a:lnTo>
                    <a:pt x="0" y="173990"/>
                  </a:lnTo>
                  <a:lnTo>
                    <a:pt x="0" y="176530"/>
                  </a:lnTo>
                  <a:lnTo>
                    <a:pt x="7619" y="176530"/>
                  </a:lnTo>
                  <a:lnTo>
                    <a:pt x="7619" y="173990"/>
                  </a:lnTo>
                  <a:close/>
                </a:path>
                <a:path w="7619" h="615950">
                  <a:moveTo>
                    <a:pt x="7619" y="176530"/>
                  </a:moveTo>
                  <a:lnTo>
                    <a:pt x="0" y="176530"/>
                  </a:lnTo>
                  <a:lnTo>
                    <a:pt x="0" y="180340"/>
                  </a:lnTo>
                  <a:lnTo>
                    <a:pt x="7619" y="180340"/>
                  </a:lnTo>
                  <a:lnTo>
                    <a:pt x="7619" y="176530"/>
                  </a:lnTo>
                  <a:close/>
                </a:path>
                <a:path w="7619" h="615950">
                  <a:moveTo>
                    <a:pt x="7619" y="180340"/>
                  </a:moveTo>
                  <a:lnTo>
                    <a:pt x="0" y="180340"/>
                  </a:lnTo>
                  <a:lnTo>
                    <a:pt x="0" y="182880"/>
                  </a:lnTo>
                  <a:lnTo>
                    <a:pt x="7619" y="182880"/>
                  </a:lnTo>
                  <a:lnTo>
                    <a:pt x="7619" y="180340"/>
                  </a:lnTo>
                  <a:close/>
                </a:path>
                <a:path w="7619" h="615950">
                  <a:moveTo>
                    <a:pt x="7619" y="182880"/>
                  </a:moveTo>
                  <a:lnTo>
                    <a:pt x="0" y="182880"/>
                  </a:lnTo>
                  <a:lnTo>
                    <a:pt x="0" y="233680"/>
                  </a:lnTo>
                  <a:lnTo>
                    <a:pt x="7619" y="233680"/>
                  </a:lnTo>
                  <a:lnTo>
                    <a:pt x="7619" y="182880"/>
                  </a:lnTo>
                  <a:close/>
                </a:path>
                <a:path w="7619" h="615950">
                  <a:moveTo>
                    <a:pt x="7619" y="233680"/>
                  </a:moveTo>
                  <a:lnTo>
                    <a:pt x="0" y="233680"/>
                  </a:lnTo>
                  <a:lnTo>
                    <a:pt x="0" y="381000"/>
                  </a:lnTo>
                  <a:lnTo>
                    <a:pt x="7619" y="381000"/>
                  </a:lnTo>
                  <a:lnTo>
                    <a:pt x="7619" y="233680"/>
                  </a:lnTo>
                  <a:close/>
                </a:path>
                <a:path w="7619" h="615950">
                  <a:moveTo>
                    <a:pt x="7619" y="381000"/>
                  </a:moveTo>
                  <a:lnTo>
                    <a:pt x="0" y="381000"/>
                  </a:lnTo>
                  <a:lnTo>
                    <a:pt x="0" y="386080"/>
                  </a:lnTo>
                  <a:lnTo>
                    <a:pt x="7619" y="386080"/>
                  </a:lnTo>
                  <a:lnTo>
                    <a:pt x="7619" y="381000"/>
                  </a:lnTo>
                  <a:close/>
                </a:path>
                <a:path w="7619" h="615950">
                  <a:moveTo>
                    <a:pt x="7619" y="613410"/>
                  </a:moveTo>
                  <a:lnTo>
                    <a:pt x="6350" y="613410"/>
                  </a:lnTo>
                  <a:lnTo>
                    <a:pt x="6350" y="615950"/>
                  </a:lnTo>
                  <a:lnTo>
                    <a:pt x="7619" y="615950"/>
                  </a:lnTo>
                  <a:lnTo>
                    <a:pt x="7619" y="613410"/>
                  </a:lnTo>
                  <a:close/>
                </a:path>
                <a:path w="7619" h="615950">
                  <a:moveTo>
                    <a:pt x="5079" y="612140"/>
                  </a:moveTo>
                  <a:lnTo>
                    <a:pt x="2539" y="612140"/>
                  </a:lnTo>
                  <a:lnTo>
                    <a:pt x="2539" y="613410"/>
                  </a:lnTo>
                  <a:lnTo>
                    <a:pt x="5079" y="613410"/>
                  </a:lnTo>
                  <a:lnTo>
                    <a:pt x="5079" y="612140"/>
                  </a:lnTo>
                  <a:close/>
                </a:path>
                <a:path w="7619" h="615950">
                  <a:moveTo>
                    <a:pt x="7619" y="609600"/>
                  </a:moveTo>
                  <a:lnTo>
                    <a:pt x="0" y="609600"/>
                  </a:lnTo>
                  <a:lnTo>
                    <a:pt x="0" y="612140"/>
                  </a:lnTo>
                  <a:lnTo>
                    <a:pt x="7619" y="612140"/>
                  </a:lnTo>
                  <a:lnTo>
                    <a:pt x="7619" y="609600"/>
                  </a:lnTo>
                  <a:close/>
                </a:path>
                <a:path w="7619" h="615950">
                  <a:moveTo>
                    <a:pt x="7619" y="607060"/>
                  </a:moveTo>
                  <a:lnTo>
                    <a:pt x="0" y="607060"/>
                  </a:lnTo>
                  <a:lnTo>
                    <a:pt x="0" y="608330"/>
                  </a:lnTo>
                  <a:lnTo>
                    <a:pt x="7619" y="608330"/>
                  </a:lnTo>
                  <a:lnTo>
                    <a:pt x="7619" y="607060"/>
                  </a:lnTo>
                  <a:close/>
                </a:path>
                <a:path w="7619" h="615950">
                  <a:moveTo>
                    <a:pt x="7619" y="601980"/>
                  </a:moveTo>
                  <a:lnTo>
                    <a:pt x="0" y="601980"/>
                  </a:lnTo>
                  <a:lnTo>
                    <a:pt x="0" y="605790"/>
                  </a:lnTo>
                  <a:lnTo>
                    <a:pt x="7619" y="605790"/>
                  </a:lnTo>
                  <a:lnTo>
                    <a:pt x="7619" y="601980"/>
                  </a:lnTo>
                  <a:close/>
                </a:path>
                <a:path w="7619" h="615950">
                  <a:moveTo>
                    <a:pt x="7619" y="595630"/>
                  </a:moveTo>
                  <a:lnTo>
                    <a:pt x="0" y="595630"/>
                  </a:lnTo>
                  <a:lnTo>
                    <a:pt x="0" y="600710"/>
                  </a:lnTo>
                  <a:lnTo>
                    <a:pt x="7619" y="600710"/>
                  </a:lnTo>
                  <a:lnTo>
                    <a:pt x="7619" y="595630"/>
                  </a:lnTo>
                  <a:close/>
                </a:path>
                <a:path w="7619" h="615950">
                  <a:moveTo>
                    <a:pt x="7619" y="589280"/>
                  </a:moveTo>
                  <a:lnTo>
                    <a:pt x="0" y="589280"/>
                  </a:lnTo>
                  <a:lnTo>
                    <a:pt x="0" y="594360"/>
                  </a:lnTo>
                  <a:lnTo>
                    <a:pt x="7619" y="594360"/>
                  </a:lnTo>
                  <a:lnTo>
                    <a:pt x="7619" y="589280"/>
                  </a:lnTo>
                  <a:close/>
                </a:path>
                <a:path w="7619" h="615950">
                  <a:moveTo>
                    <a:pt x="7619" y="582930"/>
                  </a:moveTo>
                  <a:lnTo>
                    <a:pt x="0" y="582930"/>
                  </a:lnTo>
                  <a:lnTo>
                    <a:pt x="0" y="588010"/>
                  </a:lnTo>
                  <a:lnTo>
                    <a:pt x="7619" y="588010"/>
                  </a:lnTo>
                  <a:lnTo>
                    <a:pt x="7619" y="582930"/>
                  </a:lnTo>
                  <a:close/>
                </a:path>
                <a:path w="7619" h="615950">
                  <a:moveTo>
                    <a:pt x="7619" y="576580"/>
                  </a:moveTo>
                  <a:lnTo>
                    <a:pt x="0" y="576580"/>
                  </a:lnTo>
                  <a:lnTo>
                    <a:pt x="0" y="581660"/>
                  </a:lnTo>
                  <a:lnTo>
                    <a:pt x="7619" y="581660"/>
                  </a:lnTo>
                  <a:lnTo>
                    <a:pt x="7619" y="576580"/>
                  </a:lnTo>
                  <a:close/>
                </a:path>
                <a:path w="7619" h="615950">
                  <a:moveTo>
                    <a:pt x="7619" y="570230"/>
                  </a:moveTo>
                  <a:lnTo>
                    <a:pt x="0" y="570230"/>
                  </a:lnTo>
                  <a:lnTo>
                    <a:pt x="0" y="575310"/>
                  </a:lnTo>
                  <a:lnTo>
                    <a:pt x="7619" y="575310"/>
                  </a:lnTo>
                  <a:lnTo>
                    <a:pt x="7619" y="570230"/>
                  </a:lnTo>
                  <a:close/>
                </a:path>
                <a:path w="7619" h="615950">
                  <a:moveTo>
                    <a:pt x="7619" y="563880"/>
                  </a:moveTo>
                  <a:lnTo>
                    <a:pt x="0" y="563880"/>
                  </a:lnTo>
                  <a:lnTo>
                    <a:pt x="0" y="568960"/>
                  </a:lnTo>
                  <a:lnTo>
                    <a:pt x="7619" y="568960"/>
                  </a:lnTo>
                  <a:lnTo>
                    <a:pt x="7619" y="563880"/>
                  </a:lnTo>
                  <a:close/>
                </a:path>
                <a:path w="7619" h="615950">
                  <a:moveTo>
                    <a:pt x="7619" y="557530"/>
                  </a:moveTo>
                  <a:lnTo>
                    <a:pt x="0" y="557530"/>
                  </a:lnTo>
                  <a:lnTo>
                    <a:pt x="0" y="562610"/>
                  </a:lnTo>
                  <a:lnTo>
                    <a:pt x="7619" y="562610"/>
                  </a:lnTo>
                  <a:lnTo>
                    <a:pt x="7619" y="557530"/>
                  </a:lnTo>
                  <a:close/>
                </a:path>
                <a:path w="7619" h="615950">
                  <a:moveTo>
                    <a:pt x="7619" y="551180"/>
                  </a:moveTo>
                  <a:lnTo>
                    <a:pt x="0" y="551180"/>
                  </a:lnTo>
                  <a:lnTo>
                    <a:pt x="0" y="556260"/>
                  </a:lnTo>
                  <a:lnTo>
                    <a:pt x="7619" y="556260"/>
                  </a:lnTo>
                  <a:lnTo>
                    <a:pt x="7619" y="551180"/>
                  </a:lnTo>
                  <a:close/>
                </a:path>
                <a:path w="7619" h="615950">
                  <a:moveTo>
                    <a:pt x="7619" y="544830"/>
                  </a:moveTo>
                  <a:lnTo>
                    <a:pt x="0" y="544830"/>
                  </a:lnTo>
                  <a:lnTo>
                    <a:pt x="0" y="549910"/>
                  </a:lnTo>
                  <a:lnTo>
                    <a:pt x="7619" y="549910"/>
                  </a:lnTo>
                  <a:lnTo>
                    <a:pt x="7619" y="544830"/>
                  </a:lnTo>
                  <a:close/>
                </a:path>
                <a:path w="7619" h="615950">
                  <a:moveTo>
                    <a:pt x="7619" y="538480"/>
                  </a:moveTo>
                  <a:lnTo>
                    <a:pt x="0" y="538480"/>
                  </a:lnTo>
                  <a:lnTo>
                    <a:pt x="0" y="543560"/>
                  </a:lnTo>
                  <a:lnTo>
                    <a:pt x="7619" y="543560"/>
                  </a:lnTo>
                  <a:lnTo>
                    <a:pt x="7619" y="538480"/>
                  </a:lnTo>
                  <a:close/>
                </a:path>
                <a:path w="7619" h="615950">
                  <a:moveTo>
                    <a:pt x="7619" y="532130"/>
                  </a:moveTo>
                  <a:lnTo>
                    <a:pt x="0" y="532130"/>
                  </a:lnTo>
                  <a:lnTo>
                    <a:pt x="0" y="537210"/>
                  </a:lnTo>
                  <a:lnTo>
                    <a:pt x="7619" y="537210"/>
                  </a:lnTo>
                  <a:lnTo>
                    <a:pt x="7619" y="532130"/>
                  </a:lnTo>
                  <a:close/>
                </a:path>
                <a:path w="7619" h="615950">
                  <a:moveTo>
                    <a:pt x="7619" y="525780"/>
                  </a:moveTo>
                  <a:lnTo>
                    <a:pt x="0" y="525780"/>
                  </a:lnTo>
                  <a:lnTo>
                    <a:pt x="0" y="530860"/>
                  </a:lnTo>
                  <a:lnTo>
                    <a:pt x="7619" y="530860"/>
                  </a:lnTo>
                  <a:lnTo>
                    <a:pt x="7619" y="525780"/>
                  </a:lnTo>
                  <a:close/>
                </a:path>
                <a:path w="7619" h="615950">
                  <a:moveTo>
                    <a:pt x="7619" y="518160"/>
                  </a:moveTo>
                  <a:lnTo>
                    <a:pt x="0" y="518160"/>
                  </a:lnTo>
                  <a:lnTo>
                    <a:pt x="0" y="524510"/>
                  </a:lnTo>
                  <a:lnTo>
                    <a:pt x="7619" y="524510"/>
                  </a:lnTo>
                  <a:lnTo>
                    <a:pt x="7619" y="518160"/>
                  </a:lnTo>
                  <a:close/>
                </a:path>
                <a:path w="7619" h="615950">
                  <a:moveTo>
                    <a:pt x="7619" y="513080"/>
                  </a:moveTo>
                  <a:lnTo>
                    <a:pt x="0" y="513080"/>
                  </a:lnTo>
                  <a:lnTo>
                    <a:pt x="0" y="516890"/>
                  </a:lnTo>
                  <a:lnTo>
                    <a:pt x="7619" y="516890"/>
                  </a:lnTo>
                  <a:lnTo>
                    <a:pt x="7619" y="513080"/>
                  </a:lnTo>
                  <a:close/>
                </a:path>
                <a:path w="7619" h="615950">
                  <a:moveTo>
                    <a:pt x="7619" y="506730"/>
                  </a:moveTo>
                  <a:lnTo>
                    <a:pt x="0" y="506730"/>
                  </a:lnTo>
                  <a:lnTo>
                    <a:pt x="0" y="511810"/>
                  </a:lnTo>
                  <a:lnTo>
                    <a:pt x="7619" y="511810"/>
                  </a:lnTo>
                  <a:lnTo>
                    <a:pt x="7619" y="506730"/>
                  </a:lnTo>
                  <a:close/>
                </a:path>
                <a:path w="7619" h="615950">
                  <a:moveTo>
                    <a:pt x="7619" y="499110"/>
                  </a:moveTo>
                  <a:lnTo>
                    <a:pt x="0" y="499110"/>
                  </a:lnTo>
                  <a:lnTo>
                    <a:pt x="0" y="505460"/>
                  </a:lnTo>
                  <a:lnTo>
                    <a:pt x="7619" y="505460"/>
                  </a:lnTo>
                  <a:lnTo>
                    <a:pt x="7619" y="499110"/>
                  </a:lnTo>
                  <a:close/>
                </a:path>
                <a:path w="7619" h="615950">
                  <a:moveTo>
                    <a:pt x="7619" y="494030"/>
                  </a:moveTo>
                  <a:lnTo>
                    <a:pt x="0" y="494030"/>
                  </a:lnTo>
                  <a:lnTo>
                    <a:pt x="0" y="497840"/>
                  </a:lnTo>
                  <a:lnTo>
                    <a:pt x="7619" y="497840"/>
                  </a:lnTo>
                  <a:lnTo>
                    <a:pt x="7619" y="494030"/>
                  </a:lnTo>
                  <a:close/>
                </a:path>
                <a:path w="7619" h="615950">
                  <a:moveTo>
                    <a:pt x="7619" y="487680"/>
                  </a:moveTo>
                  <a:lnTo>
                    <a:pt x="0" y="487680"/>
                  </a:lnTo>
                  <a:lnTo>
                    <a:pt x="0" y="492760"/>
                  </a:lnTo>
                  <a:lnTo>
                    <a:pt x="7619" y="492760"/>
                  </a:lnTo>
                  <a:lnTo>
                    <a:pt x="7619" y="487680"/>
                  </a:lnTo>
                  <a:close/>
                </a:path>
                <a:path w="7619" h="615950">
                  <a:moveTo>
                    <a:pt x="7619" y="481330"/>
                  </a:moveTo>
                  <a:lnTo>
                    <a:pt x="0" y="481330"/>
                  </a:lnTo>
                  <a:lnTo>
                    <a:pt x="0" y="486410"/>
                  </a:lnTo>
                  <a:lnTo>
                    <a:pt x="7619" y="486410"/>
                  </a:lnTo>
                  <a:lnTo>
                    <a:pt x="7619" y="481330"/>
                  </a:lnTo>
                  <a:close/>
                </a:path>
                <a:path w="7619" h="615950">
                  <a:moveTo>
                    <a:pt x="7619" y="474980"/>
                  </a:moveTo>
                  <a:lnTo>
                    <a:pt x="0" y="474980"/>
                  </a:lnTo>
                  <a:lnTo>
                    <a:pt x="0" y="480060"/>
                  </a:lnTo>
                  <a:lnTo>
                    <a:pt x="7619" y="480060"/>
                  </a:lnTo>
                  <a:lnTo>
                    <a:pt x="7619" y="474980"/>
                  </a:lnTo>
                  <a:close/>
                </a:path>
                <a:path w="7619" h="615950">
                  <a:moveTo>
                    <a:pt x="7619" y="468630"/>
                  </a:moveTo>
                  <a:lnTo>
                    <a:pt x="0" y="468630"/>
                  </a:lnTo>
                  <a:lnTo>
                    <a:pt x="0" y="473710"/>
                  </a:lnTo>
                  <a:lnTo>
                    <a:pt x="7619" y="473710"/>
                  </a:lnTo>
                  <a:lnTo>
                    <a:pt x="7619" y="468630"/>
                  </a:lnTo>
                  <a:close/>
                </a:path>
                <a:path w="7619" h="615950">
                  <a:moveTo>
                    <a:pt x="7619" y="462280"/>
                  </a:moveTo>
                  <a:lnTo>
                    <a:pt x="0" y="462280"/>
                  </a:lnTo>
                  <a:lnTo>
                    <a:pt x="0" y="467360"/>
                  </a:lnTo>
                  <a:lnTo>
                    <a:pt x="7619" y="467360"/>
                  </a:lnTo>
                  <a:lnTo>
                    <a:pt x="7619" y="462280"/>
                  </a:lnTo>
                  <a:close/>
                </a:path>
                <a:path w="7619" h="615950">
                  <a:moveTo>
                    <a:pt x="7619" y="455930"/>
                  </a:moveTo>
                  <a:lnTo>
                    <a:pt x="0" y="455930"/>
                  </a:lnTo>
                  <a:lnTo>
                    <a:pt x="0" y="461010"/>
                  </a:lnTo>
                  <a:lnTo>
                    <a:pt x="7619" y="461010"/>
                  </a:lnTo>
                  <a:lnTo>
                    <a:pt x="7619" y="455930"/>
                  </a:lnTo>
                  <a:close/>
                </a:path>
                <a:path w="7619" h="615950">
                  <a:moveTo>
                    <a:pt x="7619" y="449580"/>
                  </a:moveTo>
                  <a:lnTo>
                    <a:pt x="0" y="449580"/>
                  </a:lnTo>
                  <a:lnTo>
                    <a:pt x="0" y="454660"/>
                  </a:lnTo>
                  <a:lnTo>
                    <a:pt x="7619" y="454660"/>
                  </a:lnTo>
                  <a:lnTo>
                    <a:pt x="7619" y="449580"/>
                  </a:lnTo>
                  <a:close/>
                </a:path>
                <a:path w="7619" h="615950">
                  <a:moveTo>
                    <a:pt x="7619" y="443230"/>
                  </a:moveTo>
                  <a:lnTo>
                    <a:pt x="0" y="443230"/>
                  </a:lnTo>
                  <a:lnTo>
                    <a:pt x="0" y="448310"/>
                  </a:lnTo>
                  <a:lnTo>
                    <a:pt x="7619" y="448310"/>
                  </a:lnTo>
                  <a:lnTo>
                    <a:pt x="7619" y="443230"/>
                  </a:lnTo>
                  <a:close/>
                </a:path>
                <a:path w="7619" h="615950">
                  <a:moveTo>
                    <a:pt x="7619" y="436880"/>
                  </a:moveTo>
                  <a:lnTo>
                    <a:pt x="0" y="436880"/>
                  </a:lnTo>
                  <a:lnTo>
                    <a:pt x="0" y="441960"/>
                  </a:lnTo>
                  <a:lnTo>
                    <a:pt x="7619" y="441960"/>
                  </a:lnTo>
                  <a:lnTo>
                    <a:pt x="7619" y="436880"/>
                  </a:lnTo>
                  <a:close/>
                </a:path>
                <a:path w="7619" h="615950">
                  <a:moveTo>
                    <a:pt x="7619" y="430530"/>
                  </a:moveTo>
                  <a:lnTo>
                    <a:pt x="0" y="430530"/>
                  </a:lnTo>
                  <a:lnTo>
                    <a:pt x="0" y="435610"/>
                  </a:lnTo>
                  <a:lnTo>
                    <a:pt x="7619" y="435610"/>
                  </a:lnTo>
                  <a:lnTo>
                    <a:pt x="7619" y="430530"/>
                  </a:lnTo>
                  <a:close/>
                </a:path>
                <a:path w="7619" h="615950">
                  <a:moveTo>
                    <a:pt x="7619" y="424180"/>
                  </a:moveTo>
                  <a:lnTo>
                    <a:pt x="0" y="424180"/>
                  </a:lnTo>
                  <a:lnTo>
                    <a:pt x="0" y="429260"/>
                  </a:lnTo>
                  <a:lnTo>
                    <a:pt x="7619" y="429260"/>
                  </a:lnTo>
                  <a:lnTo>
                    <a:pt x="7619" y="424180"/>
                  </a:lnTo>
                  <a:close/>
                </a:path>
                <a:path w="7619" h="615950">
                  <a:moveTo>
                    <a:pt x="7619" y="417830"/>
                  </a:moveTo>
                  <a:lnTo>
                    <a:pt x="0" y="417830"/>
                  </a:lnTo>
                  <a:lnTo>
                    <a:pt x="0" y="422910"/>
                  </a:lnTo>
                  <a:lnTo>
                    <a:pt x="7619" y="422910"/>
                  </a:lnTo>
                  <a:lnTo>
                    <a:pt x="7619" y="417830"/>
                  </a:lnTo>
                  <a:close/>
                </a:path>
                <a:path w="7619" h="615950">
                  <a:moveTo>
                    <a:pt x="7619" y="398780"/>
                  </a:moveTo>
                  <a:lnTo>
                    <a:pt x="0" y="398780"/>
                  </a:lnTo>
                  <a:lnTo>
                    <a:pt x="0" y="416560"/>
                  </a:lnTo>
                  <a:lnTo>
                    <a:pt x="7619" y="416560"/>
                  </a:lnTo>
                  <a:lnTo>
                    <a:pt x="7619" y="398780"/>
                  </a:lnTo>
                  <a:close/>
                </a:path>
                <a:path w="7619" h="615950">
                  <a:moveTo>
                    <a:pt x="7619" y="392430"/>
                  </a:moveTo>
                  <a:lnTo>
                    <a:pt x="0" y="392430"/>
                  </a:lnTo>
                  <a:lnTo>
                    <a:pt x="0" y="397510"/>
                  </a:lnTo>
                  <a:lnTo>
                    <a:pt x="7619" y="397510"/>
                  </a:lnTo>
                  <a:lnTo>
                    <a:pt x="7619" y="392430"/>
                  </a:lnTo>
                  <a:close/>
                </a:path>
                <a:path w="7619" h="615950">
                  <a:moveTo>
                    <a:pt x="7619" y="387350"/>
                  </a:moveTo>
                  <a:lnTo>
                    <a:pt x="0" y="387350"/>
                  </a:lnTo>
                  <a:lnTo>
                    <a:pt x="0" y="391160"/>
                  </a:lnTo>
                  <a:lnTo>
                    <a:pt x="7619" y="391160"/>
                  </a:lnTo>
                  <a:lnTo>
                    <a:pt x="7619" y="387350"/>
                  </a:lnTo>
                  <a:close/>
                </a:path>
              </a:pathLst>
            </a:custGeom>
            <a:solidFill>
              <a:srgbClr val="2000FA"/>
            </a:solidFill>
          </p:spPr>
          <p:txBody>
            <a:bodyPr bIns="0" lIns="0" rIns="0" rtlCol="0" tIns="0" wrap="square"/>
            <a:p/>
          </p:txBody>
        </p:sp>
        <p:sp>
          <p:nvSpPr>
            <p:cNvPr id="1050521" name="object 1829"/>
            <p:cNvSpPr/>
            <p:nvPr/>
          </p:nvSpPr>
          <p:spPr>
            <a:xfrm>
              <a:off x="2404109" y="5852160"/>
              <a:ext cx="6350" cy="604520"/>
            </a:xfrm>
            <a:custGeom>
              <a:avLst/>
              <a:ahLst/>
              <a:rect l="l" t="t" r="r" b="b"/>
              <a:pathLst>
                <a:path w="6350" h="604520">
                  <a:moveTo>
                    <a:pt x="6350" y="0"/>
                  </a:moveTo>
                  <a:lnTo>
                    <a:pt x="5079" y="0"/>
                  </a:lnTo>
                  <a:lnTo>
                    <a:pt x="5079" y="1269"/>
                  </a:lnTo>
                  <a:lnTo>
                    <a:pt x="2539" y="1269"/>
                  </a:lnTo>
                  <a:lnTo>
                    <a:pt x="2539" y="2539"/>
                  </a:lnTo>
                  <a:lnTo>
                    <a:pt x="1269" y="2539"/>
                  </a:lnTo>
                  <a:lnTo>
                    <a:pt x="1269" y="3809"/>
                  </a:lnTo>
                  <a:lnTo>
                    <a:pt x="6350" y="3809"/>
                  </a:lnTo>
                  <a:lnTo>
                    <a:pt x="6350" y="0"/>
                  </a:lnTo>
                  <a:close/>
                </a:path>
                <a:path w="6350" h="604520">
                  <a:moveTo>
                    <a:pt x="6350" y="3809"/>
                  </a:moveTo>
                  <a:lnTo>
                    <a:pt x="0" y="3809"/>
                  </a:lnTo>
                  <a:lnTo>
                    <a:pt x="0" y="6349"/>
                  </a:lnTo>
                  <a:lnTo>
                    <a:pt x="6350" y="6349"/>
                  </a:lnTo>
                  <a:lnTo>
                    <a:pt x="6350" y="3809"/>
                  </a:lnTo>
                  <a:close/>
                </a:path>
                <a:path w="6350" h="604520">
                  <a:moveTo>
                    <a:pt x="6350" y="6350"/>
                  </a:moveTo>
                  <a:lnTo>
                    <a:pt x="0" y="6350"/>
                  </a:lnTo>
                  <a:lnTo>
                    <a:pt x="0" y="12699"/>
                  </a:lnTo>
                  <a:lnTo>
                    <a:pt x="6350" y="12699"/>
                  </a:lnTo>
                  <a:lnTo>
                    <a:pt x="6350" y="6350"/>
                  </a:lnTo>
                  <a:close/>
                </a:path>
                <a:path w="6350" h="604520">
                  <a:moveTo>
                    <a:pt x="6350" y="12700"/>
                  </a:moveTo>
                  <a:lnTo>
                    <a:pt x="0" y="12700"/>
                  </a:lnTo>
                  <a:lnTo>
                    <a:pt x="0" y="16509"/>
                  </a:lnTo>
                  <a:lnTo>
                    <a:pt x="6350" y="16509"/>
                  </a:lnTo>
                  <a:lnTo>
                    <a:pt x="6350" y="12700"/>
                  </a:lnTo>
                  <a:close/>
                </a:path>
                <a:path w="6350" h="604520">
                  <a:moveTo>
                    <a:pt x="6350" y="16509"/>
                  </a:moveTo>
                  <a:lnTo>
                    <a:pt x="0" y="16509"/>
                  </a:lnTo>
                  <a:lnTo>
                    <a:pt x="0" y="22859"/>
                  </a:lnTo>
                  <a:lnTo>
                    <a:pt x="6350" y="22859"/>
                  </a:lnTo>
                  <a:lnTo>
                    <a:pt x="6350" y="16509"/>
                  </a:lnTo>
                  <a:close/>
                </a:path>
                <a:path w="6350" h="604520">
                  <a:moveTo>
                    <a:pt x="6350" y="22859"/>
                  </a:moveTo>
                  <a:lnTo>
                    <a:pt x="0" y="22859"/>
                  </a:lnTo>
                  <a:lnTo>
                    <a:pt x="0" y="25399"/>
                  </a:lnTo>
                  <a:lnTo>
                    <a:pt x="6350" y="25399"/>
                  </a:lnTo>
                  <a:lnTo>
                    <a:pt x="6350" y="22859"/>
                  </a:lnTo>
                  <a:close/>
                </a:path>
                <a:path w="6350" h="604520">
                  <a:moveTo>
                    <a:pt x="6350" y="25400"/>
                  </a:moveTo>
                  <a:lnTo>
                    <a:pt x="0" y="25400"/>
                  </a:lnTo>
                  <a:lnTo>
                    <a:pt x="0" y="29209"/>
                  </a:lnTo>
                  <a:lnTo>
                    <a:pt x="6350" y="29209"/>
                  </a:lnTo>
                  <a:lnTo>
                    <a:pt x="6350" y="25400"/>
                  </a:lnTo>
                  <a:close/>
                </a:path>
                <a:path w="6350" h="604520">
                  <a:moveTo>
                    <a:pt x="6350" y="29209"/>
                  </a:moveTo>
                  <a:lnTo>
                    <a:pt x="0" y="29209"/>
                  </a:lnTo>
                  <a:lnTo>
                    <a:pt x="0" y="35559"/>
                  </a:lnTo>
                  <a:lnTo>
                    <a:pt x="6350" y="35559"/>
                  </a:lnTo>
                  <a:lnTo>
                    <a:pt x="6350" y="29209"/>
                  </a:lnTo>
                  <a:close/>
                </a:path>
                <a:path w="6350" h="604520">
                  <a:moveTo>
                    <a:pt x="6350" y="35559"/>
                  </a:moveTo>
                  <a:lnTo>
                    <a:pt x="0" y="35559"/>
                  </a:lnTo>
                  <a:lnTo>
                    <a:pt x="0" y="38099"/>
                  </a:lnTo>
                  <a:lnTo>
                    <a:pt x="6350" y="38099"/>
                  </a:lnTo>
                  <a:lnTo>
                    <a:pt x="6350" y="35559"/>
                  </a:lnTo>
                  <a:close/>
                </a:path>
                <a:path w="6350" h="604520">
                  <a:moveTo>
                    <a:pt x="6350" y="38100"/>
                  </a:moveTo>
                  <a:lnTo>
                    <a:pt x="0" y="38100"/>
                  </a:lnTo>
                  <a:lnTo>
                    <a:pt x="0" y="41909"/>
                  </a:lnTo>
                  <a:lnTo>
                    <a:pt x="6350" y="41909"/>
                  </a:lnTo>
                  <a:lnTo>
                    <a:pt x="6350" y="38100"/>
                  </a:lnTo>
                  <a:close/>
                </a:path>
                <a:path w="6350" h="604520">
                  <a:moveTo>
                    <a:pt x="6350" y="41909"/>
                  </a:moveTo>
                  <a:lnTo>
                    <a:pt x="0" y="41909"/>
                  </a:lnTo>
                  <a:lnTo>
                    <a:pt x="0" y="48259"/>
                  </a:lnTo>
                  <a:lnTo>
                    <a:pt x="6350" y="48259"/>
                  </a:lnTo>
                  <a:lnTo>
                    <a:pt x="6350" y="41909"/>
                  </a:lnTo>
                  <a:close/>
                </a:path>
                <a:path w="6350" h="604520">
                  <a:moveTo>
                    <a:pt x="6350" y="48259"/>
                  </a:moveTo>
                  <a:lnTo>
                    <a:pt x="0" y="48259"/>
                  </a:lnTo>
                  <a:lnTo>
                    <a:pt x="0" y="50799"/>
                  </a:lnTo>
                  <a:lnTo>
                    <a:pt x="6350" y="50799"/>
                  </a:lnTo>
                  <a:lnTo>
                    <a:pt x="6350" y="48259"/>
                  </a:lnTo>
                  <a:close/>
                </a:path>
                <a:path w="6350" h="604520">
                  <a:moveTo>
                    <a:pt x="6350" y="50800"/>
                  </a:moveTo>
                  <a:lnTo>
                    <a:pt x="0" y="50800"/>
                  </a:lnTo>
                  <a:lnTo>
                    <a:pt x="0" y="54609"/>
                  </a:lnTo>
                  <a:lnTo>
                    <a:pt x="6350" y="54609"/>
                  </a:lnTo>
                  <a:lnTo>
                    <a:pt x="6350" y="50800"/>
                  </a:lnTo>
                  <a:close/>
                </a:path>
                <a:path w="6350" h="604520">
                  <a:moveTo>
                    <a:pt x="6350" y="54609"/>
                  </a:moveTo>
                  <a:lnTo>
                    <a:pt x="0" y="54609"/>
                  </a:lnTo>
                  <a:lnTo>
                    <a:pt x="0" y="57149"/>
                  </a:lnTo>
                  <a:lnTo>
                    <a:pt x="6350" y="57149"/>
                  </a:lnTo>
                  <a:lnTo>
                    <a:pt x="6350" y="54609"/>
                  </a:lnTo>
                  <a:close/>
                </a:path>
                <a:path w="6350" h="604520">
                  <a:moveTo>
                    <a:pt x="6350" y="57150"/>
                  </a:moveTo>
                  <a:lnTo>
                    <a:pt x="0" y="57150"/>
                  </a:lnTo>
                  <a:lnTo>
                    <a:pt x="0" y="60959"/>
                  </a:lnTo>
                  <a:lnTo>
                    <a:pt x="6350" y="60959"/>
                  </a:lnTo>
                  <a:lnTo>
                    <a:pt x="6350" y="57150"/>
                  </a:lnTo>
                  <a:close/>
                </a:path>
                <a:path w="6350" h="604520">
                  <a:moveTo>
                    <a:pt x="6350" y="60959"/>
                  </a:moveTo>
                  <a:lnTo>
                    <a:pt x="0" y="60959"/>
                  </a:lnTo>
                  <a:lnTo>
                    <a:pt x="0" y="63499"/>
                  </a:lnTo>
                  <a:lnTo>
                    <a:pt x="6350" y="63499"/>
                  </a:lnTo>
                  <a:lnTo>
                    <a:pt x="6350" y="60959"/>
                  </a:lnTo>
                  <a:close/>
                </a:path>
                <a:path w="6350" h="604520">
                  <a:moveTo>
                    <a:pt x="6350" y="63500"/>
                  </a:moveTo>
                  <a:lnTo>
                    <a:pt x="0" y="63500"/>
                  </a:lnTo>
                  <a:lnTo>
                    <a:pt x="0" y="67309"/>
                  </a:lnTo>
                  <a:lnTo>
                    <a:pt x="6350" y="67309"/>
                  </a:lnTo>
                  <a:lnTo>
                    <a:pt x="6350" y="63500"/>
                  </a:lnTo>
                  <a:close/>
                </a:path>
                <a:path w="6350" h="604520">
                  <a:moveTo>
                    <a:pt x="6350" y="67309"/>
                  </a:moveTo>
                  <a:lnTo>
                    <a:pt x="0" y="67309"/>
                  </a:lnTo>
                  <a:lnTo>
                    <a:pt x="0" y="69849"/>
                  </a:lnTo>
                  <a:lnTo>
                    <a:pt x="6350" y="69849"/>
                  </a:lnTo>
                  <a:lnTo>
                    <a:pt x="6350" y="67309"/>
                  </a:lnTo>
                  <a:close/>
                </a:path>
                <a:path w="6350" h="604520">
                  <a:moveTo>
                    <a:pt x="6350" y="69850"/>
                  </a:moveTo>
                  <a:lnTo>
                    <a:pt x="0" y="69850"/>
                  </a:lnTo>
                  <a:lnTo>
                    <a:pt x="0" y="73659"/>
                  </a:lnTo>
                  <a:lnTo>
                    <a:pt x="6350" y="73659"/>
                  </a:lnTo>
                  <a:lnTo>
                    <a:pt x="6350" y="69850"/>
                  </a:lnTo>
                  <a:close/>
                </a:path>
                <a:path w="6350" h="604520">
                  <a:moveTo>
                    <a:pt x="6350" y="73659"/>
                  </a:moveTo>
                  <a:lnTo>
                    <a:pt x="0" y="73659"/>
                  </a:lnTo>
                  <a:lnTo>
                    <a:pt x="0" y="76199"/>
                  </a:lnTo>
                  <a:lnTo>
                    <a:pt x="6350" y="76199"/>
                  </a:lnTo>
                  <a:lnTo>
                    <a:pt x="6350" y="73659"/>
                  </a:lnTo>
                  <a:close/>
                </a:path>
                <a:path w="6350" h="604520">
                  <a:moveTo>
                    <a:pt x="6350" y="76200"/>
                  </a:moveTo>
                  <a:lnTo>
                    <a:pt x="0" y="76200"/>
                  </a:lnTo>
                  <a:lnTo>
                    <a:pt x="0" y="80009"/>
                  </a:lnTo>
                  <a:lnTo>
                    <a:pt x="6350" y="80009"/>
                  </a:lnTo>
                  <a:lnTo>
                    <a:pt x="6350" y="76200"/>
                  </a:lnTo>
                  <a:close/>
                </a:path>
                <a:path w="6350" h="604520">
                  <a:moveTo>
                    <a:pt x="6350" y="80009"/>
                  </a:moveTo>
                  <a:lnTo>
                    <a:pt x="0" y="80009"/>
                  </a:lnTo>
                  <a:lnTo>
                    <a:pt x="0" y="82549"/>
                  </a:lnTo>
                  <a:lnTo>
                    <a:pt x="6350" y="82549"/>
                  </a:lnTo>
                  <a:lnTo>
                    <a:pt x="6350" y="80009"/>
                  </a:lnTo>
                  <a:close/>
                </a:path>
                <a:path w="6350" h="604520">
                  <a:moveTo>
                    <a:pt x="6350" y="82550"/>
                  </a:moveTo>
                  <a:lnTo>
                    <a:pt x="0" y="82550"/>
                  </a:lnTo>
                  <a:lnTo>
                    <a:pt x="0" y="88899"/>
                  </a:lnTo>
                  <a:lnTo>
                    <a:pt x="6350" y="88899"/>
                  </a:lnTo>
                  <a:lnTo>
                    <a:pt x="6350" y="82550"/>
                  </a:lnTo>
                  <a:close/>
                </a:path>
                <a:path w="6350" h="604520">
                  <a:moveTo>
                    <a:pt x="6350" y="88900"/>
                  </a:moveTo>
                  <a:lnTo>
                    <a:pt x="0" y="88900"/>
                  </a:lnTo>
                  <a:lnTo>
                    <a:pt x="0" y="92709"/>
                  </a:lnTo>
                  <a:lnTo>
                    <a:pt x="6350" y="92709"/>
                  </a:lnTo>
                  <a:lnTo>
                    <a:pt x="6350" y="88900"/>
                  </a:lnTo>
                  <a:close/>
                </a:path>
                <a:path w="6350" h="604520">
                  <a:moveTo>
                    <a:pt x="6350" y="92709"/>
                  </a:moveTo>
                  <a:lnTo>
                    <a:pt x="0" y="92709"/>
                  </a:lnTo>
                  <a:lnTo>
                    <a:pt x="0" y="95249"/>
                  </a:lnTo>
                  <a:lnTo>
                    <a:pt x="6350" y="95249"/>
                  </a:lnTo>
                  <a:lnTo>
                    <a:pt x="6350" y="92709"/>
                  </a:lnTo>
                  <a:close/>
                </a:path>
                <a:path w="6350" h="604520">
                  <a:moveTo>
                    <a:pt x="6350" y="95250"/>
                  </a:moveTo>
                  <a:lnTo>
                    <a:pt x="0" y="95250"/>
                  </a:lnTo>
                  <a:lnTo>
                    <a:pt x="0" y="99059"/>
                  </a:lnTo>
                  <a:lnTo>
                    <a:pt x="6350" y="99059"/>
                  </a:lnTo>
                  <a:lnTo>
                    <a:pt x="6350" y="95250"/>
                  </a:lnTo>
                  <a:close/>
                </a:path>
                <a:path w="6350" h="604520">
                  <a:moveTo>
                    <a:pt x="6350" y="99059"/>
                  </a:moveTo>
                  <a:lnTo>
                    <a:pt x="0" y="99059"/>
                  </a:lnTo>
                  <a:lnTo>
                    <a:pt x="0" y="101599"/>
                  </a:lnTo>
                  <a:lnTo>
                    <a:pt x="6350" y="101599"/>
                  </a:lnTo>
                  <a:lnTo>
                    <a:pt x="6350" y="99059"/>
                  </a:lnTo>
                  <a:close/>
                </a:path>
                <a:path w="6350" h="604520">
                  <a:moveTo>
                    <a:pt x="6350" y="101600"/>
                  </a:moveTo>
                  <a:lnTo>
                    <a:pt x="0" y="101600"/>
                  </a:lnTo>
                  <a:lnTo>
                    <a:pt x="0" y="107949"/>
                  </a:lnTo>
                  <a:lnTo>
                    <a:pt x="6350" y="107949"/>
                  </a:lnTo>
                  <a:lnTo>
                    <a:pt x="6350" y="101600"/>
                  </a:lnTo>
                  <a:close/>
                </a:path>
                <a:path w="6350" h="604520">
                  <a:moveTo>
                    <a:pt x="6350" y="107950"/>
                  </a:moveTo>
                  <a:lnTo>
                    <a:pt x="0" y="107950"/>
                  </a:lnTo>
                  <a:lnTo>
                    <a:pt x="0" y="111759"/>
                  </a:lnTo>
                  <a:lnTo>
                    <a:pt x="6350" y="111759"/>
                  </a:lnTo>
                  <a:lnTo>
                    <a:pt x="6350" y="107950"/>
                  </a:lnTo>
                  <a:close/>
                </a:path>
                <a:path w="6350" h="604520">
                  <a:moveTo>
                    <a:pt x="6350" y="111759"/>
                  </a:moveTo>
                  <a:lnTo>
                    <a:pt x="0" y="111759"/>
                  </a:lnTo>
                  <a:lnTo>
                    <a:pt x="0" y="120649"/>
                  </a:lnTo>
                  <a:lnTo>
                    <a:pt x="6350" y="120649"/>
                  </a:lnTo>
                  <a:lnTo>
                    <a:pt x="6350" y="111759"/>
                  </a:lnTo>
                  <a:close/>
                </a:path>
                <a:path w="6350" h="604520">
                  <a:moveTo>
                    <a:pt x="6350" y="120650"/>
                  </a:moveTo>
                  <a:lnTo>
                    <a:pt x="0" y="120650"/>
                  </a:lnTo>
                  <a:lnTo>
                    <a:pt x="0" y="124459"/>
                  </a:lnTo>
                  <a:lnTo>
                    <a:pt x="6350" y="124459"/>
                  </a:lnTo>
                  <a:lnTo>
                    <a:pt x="6350" y="120650"/>
                  </a:lnTo>
                  <a:close/>
                </a:path>
                <a:path w="6350" h="604520">
                  <a:moveTo>
                    <a:pt x="6350" y="124459"/>
                  </a:moveTo>
                  <a:lnTo>
                    <a:pt x="0" y="124459"/>
                  </a:lnTo>
                  <a:lnTo>
                    <a:pt x="0" y="126999"/>
                  </a:lnTo>
                  <a:lnTo>
                    <a:pt x="6350" y="126999"/>
                  </a:lnTo>
                  <a:lnTo>
                    <a:pt x="6350" y="124459"/>
                  </a:lnTo>
                  <a:close/>
                </a:path>
                <a:path w="6350" h="604520">
                  <a:moveTo>
                    <a:pt x="6350" y="127000"/>
                  </a:moveTo>
                  <a:lnTo>
                    <a:pt x="0" y="127000"/>
                  </a:lnTo>
                  <a:lnTo>
                    <a:pt x="0" y="130809"/>
                  </a:lnTo>
                  <a:lnTo>
                    <a:pt x="6350" y="130809"/>
                  </a:lnTo>
                  <a:lnTo>
                    <a:pt x="6350" y="127000"/>
                  </a:lnTo>
                  <a:close/>
                </a:path>
                <a:path w="6350" h="604520">
                  <a:moveTo>
                    <a:pt x="6350" y="130809"/>
                  </a:moveTo>
                  <a:lnTo>
                    <a:pt x="0" y="130809"/>
                  </a:lnTo>
                  <a:lnTo>
                    <a:pt x="0" y="133349"/>
                  </a:lnTo>
                  <a:lnTo>
                    <a:pt x="6350" y="133349"/>
                  </a:lnTo>
                  <a:lnTo>
                    <a:pt x="6350" y="130809"/>
                  </a:lnTo>
                  <a:close/>
                </a:path>
                <a:path w="6350" h="604520">
                  <a:moveTo>
                    <a:pt x="6350" y="133350"/>
                  </a:moveTo>
                  <a:lnTo>
                    <a:pt x="0" y="133350"/>
                  </a:lnTo>
                  <a:lnTo>
                    <a:pt x="0" y="137159"/>
                  </a:lnTo>
                  <a:lnTo>
                    <a:pt x="6350" y="137159"/>
                  </a:lnTo>
                  <a:lnTo>
                    <a:pt x="6350" y="133350"/>
                  </a:lnTo>
                  <a:close/>
                </a:path>
                <a:path w="6350" h="604520">
                  <a:moveTo>
                    <a:pt x="6350" y="137159"/>
                  </a:moveTo>
                  <a:lnTo>
                    <a:pt x="0" y="137159"/>
                  </a:lnTo>
                  <a:lnTo>
                    <a:pt x="0" y="139699"/>
                  </a:lnTo>
                  <a:lnTo>
                    <a:pt x="6350" y="139699"/>
                  </a:lnTo>
                  <a:lnTo>
                    <a:pt x="6350" y="137159"/>
                  </a:lnTo>
                  <a:close/>
                </a:path>
                <a:path w="6350" h="604520">
                  <a:moveTo>
                    <a:pt x="6350" y="139700"/>
                  </a:moveTo>
                  <a:lnTo>
                    <a:pt x="0" y="139700"/>
                  </a:lnTo>
                  <a:lnTo>
                    <a:pt x="0" y="143509"/>
                  </a:lnTo>
                  <a:lnTo>
                    <a:pt x="6350" y="143509"/>
                  </a:lnTo>
                  <a:lnTo>
                    <a:pt x="6350" y="139700"/>
                  </a:lnTo>
                  <a:close/>
                </a:path>
                <a:path w="6350" h="604520">
                  <a:moveTo>
                    <a:pt x="6350" y="143509"/>
                  </a:moveTo>
                  <a:lnTo>
                    <a:pt x="0" y="143509"/>
                  </a:lnTo>
                  <a:lnTo>
                    <a:pt x="0" y="146049"/>
                  </a:lnTo>
                  <a:lnTo>
                    <a:pt x="6350" y="146049"/>
                  </a:lnTo>
                  <a:lnTo>
                    <a:pt x="6350" y="143509"/>
                  </a:lnTo>
                  <a:close/>
                </a:path>
                <a:path w="6350" h="604520">
                  <a:moveTo>
                    <a:pt x="6350" y="146050"/>
                  </a:moveTo>
                  <a:lnTo>
                    <a:pt x="0" y="146050"/>
                  </a:lnTo>
                  <a:lnTo>
                    <a:pt x="0" y="149859"/>
                  </a:lnTo>
                  <a:lnTo>
                    <a:pt x="6350" y="149859"/>
                  </a:lnTo>
                  <a:lnTo>
                    <a:pt x="6350" y="146050"/>
                  </a:lnTo>
                  <a:close/>
                </a:path>
                <a:path w="6350" h="604520">
                  <a:moveTo>
                    <a:pt x="6350" y="149859"/>
                  </a:moveTo>
                  <a:lnTo>
                    <a:pt x="0" y="149859"/>
                  </a:lnTo>
                  <a:lnTo>
                    <a:pt x="0" y="152399"/>
                  </a:lnTo>
                  <a:lnTo>
                    <a:pt x="6350" y="152399"/>
                  </a:lnTo>
                  <a:lnTo>
                    <a:pt x="6350" y="149859"/>
                  </a:lnTo>
                  <a:close/>
                </a:path>
                <a:path w="6350" h="604520">
                  <a:moveTo>
                    <a:pt x="6350" y="152400"/>
                  </a:moveTo>
                  <a:lnTo>
                    <a:pt x="0" y="152400"/>
                  </a:lnTo>
                  <a:lnTo>
                    <a:pt x="0" y="156209"/>
                  </a:lnTo>
                  <a:lnTo>
                    <a:pt x="6350" y="156209"/>
                  </a:lnTo>
                  <a:lnTo>
                    <a:pt x="6350" y="152400"/>
                  </a:lnTo>
                  <a:close/>
                </a:path>
                <a:path w="6350" h="604520">
                  <a:moveTo>
                    <a:pt x="6350" y="156209"/>
                  </a:moveTo>
                  <a:lnTo>
                    <a:pt x="0" y="156209"/>
                  </a:lnTo>
                  <a:lnTo>
                    <a:pt x="0" y="158749"/>
                  </a:lnTo>
                  <a:lnTo>
                    <a:pt x="6350" y="158749"/>
                  </a:lnTo>
                  <a:lnTo>
                    <a:pt x="6350" y="156209"/>
                  </a:lnTo>
                  <a:close/>
                </a:path>
                <a:path w="6350" h="604520">
                  <a:moveTo>
                    <a:pt x="6350" y="158750"/>
                  </a:moveTo>
                  <a:lnTo>
                    <a:pt x="0" y="158750"/>
                  </a:lnTo>
                  <a:lnTo>
                    <a:pt x="0" y="162559"/>
                  </a:lnTo>
                  <a:lnTo>
                    <a:pt x="6350" y="162559"/>
                  </a:lnTo>
                  <a:lnTo>
                    <a:pt x="6350" y="158750"/>
                  </a:lnTo>
                  <a:close/>
                </a:path>
                <a:path w="6350" h="604520">
                  <a:moveTo>
                    <a:pt x="6350" y="162559"/>
                  </a:moveTo>
                  <a:lnTo>
                    <a:pt x="0" y="162559"/>
                  </a:lnTo>
                  <a:lnTo>
                    <a:pt x="0" y="165099"/>
                  </a:lnTo>
                  <a:lnTo>
                    <a:pt x="6350" y="165099"/>
                  </a:lnTo>
                  <a:lnTo>
                    <a:pt x="6350" y="162559"/>
                  </a:lnTo>
                  <a:close/>
                </a:path>
                <a:path w="6350" h="604520">
                  <a:moveTo>
                    <a:pt x="6350" y="165100"/>
                  </a:moveTo>
                  <a:lnTo>
                    <a:pt x="0" y="165100"/>
                  </a:lnTo>
                  <a:lnTo>
                    <a:pt x="0" y="168909"/>
                  </a:lnTo>
                  <a:lnTo>
                    <a:pt x="6350" y="168909"/>
                  </a:lnTo>
                  <a:lnTo>
                    <a:pt x="6350" y="165100"/>
                  </a:lnTo>
                  <a:close/>
                </a:path>
                <a:path w="6350" h="604520">
                  <a:moveTo>
                    <a:pt x="6350" y="168909"/>
                  </a:moveTo>
                  <a:lnTo>
                    <a:pt x="0" y="168909"/>
                  </a:lnTo>
                  <a:lnTo>
                    <a:pt x="0" y="171449"/>
                  </a:lnTo>
                  <a:lnTo>
                    <a:pt x="6350" y="171449"/>
                  </a:lnTo>
                  <a:lnTo>
                    <a:pt x="6350" y="168909"/>
                  </a:lnTo>
                  <a:close/>
                </a:path>
                <a:path w="6350" h="604520">
                  <a:moveTo>
                    <a:pt x="6350" y="171450"/>
                  </a:moveTo>
                  <a:lnTo>
                    <a:pt x="0" y="171450"/>
                  </a:lnTo>
                  <a:lnTo>
                    <a:pt x="0" y="175259"/>
                  </a:lnTo>
                  <a:lnTo>
                    <a:pt x="6350" y="175259"/>
                  </a:lnTo>
                  <a:lnTo>
                    <a:pt x="6350" y="171450"/>
                  </a:lnTo>
                  <a:close/>
                </a:path>
                <a:path w="6350" h="604520">
                  <a:moveTo>
                    <a:pt x="6350" y="175259"/>
                  </a:moveTo>
                  <a:lnTo>
                    <a:pt x="0" y="175259"/>
                  </a:lnTo>
                  <a:lnTo>
                    <a:pt x="0" y="177799"/>
                  </a:lnTo>
                  <a:lnTo>
                    <a:pt x="6350" y="177799"/>
                  </a:lnTo>
                  <a:lnTo>
                    <a:pt x="6350" y="175259"/>
                  </a:lnTo>
                  <a:close/>
                </a:path>
                <a:path w="6350" h="604520">
                  <a:moveTo>
                    <a:pt x="6350" y="177800"/>
                  </a:moveTo>
                  <a:lnTo>
                    <a:pt x="0" y="177800"/>
                  </a:lnTo>
                  <a:lnTo>
                    <a:pt x="0" y="228599"/>
                  </a:lnTo>
                  <a:lnTo>
                    <a:pt x="6350" y="228599"/>
                  </a:lnTo>
                  <a:lnTo>
                    <a:pt x="6350" y="177800"/>
                  </a:lnTo>
                  <a:close/>
                </a:path>
                <a:path w="6350" h="604520">
                  <a:moveTo>
                    <a:pt x="6350" y="228600"/>
                  </a:moveTo>
                  <a:lnTo>
                    <a:pt x="0" y="228600"/>
                  </a:lnTo>
                  <a:lnTo>
                    <a:pt x="0" y="375919"/>
                  </a:lnTo>
                  <a:lnTo>
                    <a:pt x="6350" y="375919"/>
                  </a:lnTo>
                  <a:lnTo>
                    <a:pt x="6350" y="228600"/>
                  </a:lnTo>
                  <a:close/>
                </a:path>
                <a:path w="6350" h="604520">
                  <a:moveTo>
                    <a:pt x="6350" y="375919"/>
                  </a:moveTo>
                  <a:lnTo>
                    <a:pt x="0" y="375919"/>
                  </a:lnTo>
                  <a:lnTo>
                    <a:pt x="0" y="380999"/>
                  </a:lnTo>
                  <a:lnTo>
                    <a:pt x="6350" y="380999"/>
                  </a:lnTo>
                  <a:lnTo>
                    <a:pt x="6350" y="375919"/>
                  </a:lnTo>
                  <a:close/>
                </a:path>
                <a:path w="6350" h="604520">
                  <a:moveTo>
                    <a:pt x="6350" y="601979"/>
                  </a:moveTo>
                  <a:lnTo>
                    <a:pt x="2539" y="601979"/>
                  </a:lnTo>
                  <a:lnTo>
                    <a:pt x="2539" y="604519"/>
                  </a:lnTo>
                  <a:lnTo>
                    <a:pt x="3809" y="604519"/>
                  </a:lnTo>
                  <a:lnTo>
                    <a:pt x="3809" y="603249"/>
                  </a:lnTo>
                  <a:lnTo>
                    <a:pt x="6350" y="603249"/>
                  </a:lnTo>
                  <a:lnTo>
                    <a:pt x="6350" y="601979"/>
                  </a:lnTo>
                  <a:close/>
                </a:path>
                <a:path w="6350" h="604520">
                  <a:moveTo>
                    <a:pt x="6350" y="596899"/>
                  </a:moveTo>
                  <a:lnTo>
                    <a:pt x="0" y="596899"/>
                  </a:lnTo>
                  <a:lnTo>
                    <a:pt x="0" y="600709"/>
                  </a:lnTo>
                  <a:lnTo>
                    <a:pt x="6350" y="600709"/>
                  </a:lnTo>
                  <a:lnTo>
                    <a:pt x="6350" y="596899"/>
                  </a:lnTo>
                  <a:close/>
                </a:path>
                <a:path w="6350" h="604520">
                  <a:moveTo>
                    <a:pt x="6350" y="590549"/>
                  </a:moveTo>
                  <a:lnTo>
                    <a:pt x="0" y="590549"/>
                  </a:lnTo>
                  <a:lnTo>
                    <a:pt x="0" y="595629"/>
                  </a:lnTo>
                  <a:lnTo>
                    <a:pt x="6350" y="595629"/>
                  </a:lnTo>
                  <a:lnTo>
                    <a:pt x="6350" y="590549"/>
                  </a:lnTo>
                  <a:close/>
                </a:path>
                <a:path w="6350" h="604520">
                  <a:moveTo>
                    <a:pt x="6350" y="584200"/>
                  </a:moveTo>
                  <a:lnTo>
                    <a:pt x="0" y="584200"/>
                  </a:lnTo>
                  <a:lnTo>
                    <a:pt x="0" y="589279"/>
                  </a:lnTo>
                  <a:lnTo>
                    <a:pt x="6350" y="589279"/>
                  </a:lnTo>
                  <a:lnTo>
                    <a:pt x="6350" y="584200"/>
                  </a:lnTo>
                  <a:close/>
                </a:path>
                <a:path w="6350" h="604520">
                  <a:moveTo>
                    <a:pt x="6350" y="577849"/>
                  </a:moveTo>
                  <a:lnTo>
                    <a:pt x="0" y="577849"/>
                  </a:lnTo>
                  <a:lnTo>
                    <a:pt x="0" y="582930"/>
                  </a:lnTo>
                  <a:lnTo>
                    <a:pt x="6350" y="582930"/>
                  </a:lnTo>
                  <a:lnTo>
                    <a:pt x="6350" y="577849"/>
                  </a:lnTo>
                  <a:close/>
                </a:path>
                <a:path w="6350" h="604520">
                  <a:moveTo>
                    <a:pt x="6350" y="571499"/>
                  </a:moveTo>
                  <a:lnTo>
                    <a:pt x="0" y="571499"/>
                  </a:lnTo>
                  <a:lnTo>
                    <a:pt x="0" y="576579"/>
                  </a:lnTo>
                  <a:lnTo>
                    <a:pt x="6350" y="576579"/>
                  </a:lnTo>
                  <a:lnTo>
                    <a:pt x="6350" y="571499"/>
                  </a:lnTo>
                  <a:close/>
                </a:path>
                <a:path w="6350" h="604520">
                  <a:moveTo>
                    <a:pt x="6350" y="565149"/>
                  </a:moveTo>
                  <a:lnTo>
                    <a:pt x="0" y="565149"/>
                  </a:lnTo>
                  <a:lnTo>
                    <a:pt x="0" y="570229"/>
                  </a:lnTo>
                  <a:lnTo>
                    <a:pt x="6350" y="570229"/>
                  </a:lnTo>
                  <a:lnTo>
                    <a:pt x="6350" y="565149"/>
                  </a:lnTo>
                  <a:close/>
                </a:path>
                <a:path w="6350" h="604520">
                  <a:moveTo>
                    <a:pt x="6350" y="558799"/>
                  </a:moveTo>
                  <a:lnTo>
                    <a:pt x="0" y="558799"/>
                  </a:lnTo>
                  <a:lnTo>
                    <a:pt x="0" y="563879"/>
                  </a:lnTo>
                  <a:lnTo>
                    <a:pt x="6350" y="563879"/>
                  </a:lnTo>
                  <a:lnTo>
                    <a:pt x="6350" y="558799"/>
                  </a:lnTo>
                  <a:close/>
                </a:path>
                <a:path w="6350" h="604520">
                  <a:moveTo>
                    <a:pt x="6350" y="552449"/>
                  </a:moveTo>
                  <a:lnTo>
                    <a:pt x="0" y="552449"/>
                  </a:lnTo>
                  <a:lnTo>
                    <a:pt x="0" y="557529"/>
                  </a:lnTo>
                  <a:lnTo>
                    <a:pt x="6350" y="557529"/>
                  </a:lnTo>
                  <a:lnTo>
                    <a:pt x="6350" y="552449"/>
                  </a:lnTo>
                  <a:close/>
                </a:path>
                <a:path w="6350" h="604520">
                  <a:moveTo>
                    <a:pt x="6350" y="546099"/>
                  </a:moveTo>
                  <a:lnTo>
                    <a:pt x="0" y="546099"/>
                  </a:lnTo>
                  <a:lnTo>
                    <a:pt x="0" y="551179"/>
                  </a:lnTo>
                  <a:lnTo>
                    <a:pt x="6350" y="551179"/>
                  </a:lnTo>
                  <a:lnTo>
                    <a:pt x="6350" y="546099"/>
                  </a:lnTo>
                  <a:close/>
                </a:path>
                <a:path w="6350" h="604520">
                  <a:moveTo>
                    <a:pt x="6350" y="539749"/>
                  </a:moveTo>
                  <a:lnTo>
                    <a:pt x="0" y="539749"/>
                  </a:lnTo>
                  <a:lnTo>
                    <a:pt x="0" y="544829"/>
                  </a:lnTo>
                  <a:lnTo>
                    <a:pt x="6350" y="544829"/>
                  </a:lnTo>
                  <a:lnTo>
                    <a:pt x="6350" y="539749"/>
                  </a:lnTo>
                  <a:close/>
                </a:path>
                <a:path w="6350" h="604520">
                  <a:moveTo>
                    <a:pt x="6350" y="533399"/>
                  </a:moveTo>
                  <a:lnTo>
                    <a:pt x="0" y="533399"/>
                  </a:lnTo>
                  <a:lnTo>
                    <a:pt x="0" y="538479"/>
                  </a:lnTo>
                  <a:lnTo>
                    <a:pt x="6350" y="538479"/>
                  </a:lnTo>
                  <a:lnTo>
                    <a:pt x="6350" y="533399"/>
                  </a:lnTo>
                  <a:close/>
                </a:path>
                <a:path w="6350" h="604520">
                  <a:moveTo>
                    <a:pt x="6350" y="527049"/>
                  </a:moveTo>
                  <a:lnTo>
                    <a:pt x="0" y="527049"/>
                  </a:lnTo>
                  <a:lnTo>
                    <a:pt x="0" y="532129"/>
                  </a:lnTo>
                  <a:lnTo>
                    <a:pt x="6350" y="532129"/>
                  </a:lnTo>
                  <a:lnTo>
                    <a:pt x="6350" y="527049"/>
                  </a:lnTo>
                  <a:close/>
                </a:path>
                <a:path w="6350" h="604520">
                  <a:moveTo>
                    <a:pt x="6350" y="520699"/>
                  </a:moveTo>
                  <a:lnTo>
                    <a:pt x="0" y="520699"/>
                  </a:lnTo>
                  <a:lnTo>
                    <a:pt x="0" y="525779"/>
                  </a:lnTo>
                  <a:lnTo>
                    <a:pt x="6350" y="525779"/>
                  </a:lnTo>
                  <a:lnTo>
                    <a:pt x="6350" y="520699"/>
                  </a:lnTo>
                  <a:close/>
                </a:path>
                <a:path w="6350" h="604520">
                  <a:moveTo>
                    <a:pt x="6350" y="513079"/>
                  </a:moveTo>
                  <a:lnTo>
                    <a:pt x="0" y="513079"/>
                  </a:lnTo>
                  <a:lnTo>
                    <a:pt x="0" y="519429"/>
                  </a:lnTo>
                  <a:lnTo>
                    <a:pt x="6350" y="519429"/>
                  </a:lnTo>
                  <a:lnTo>
                    <a:pt x="6350" y="513079"/>
                  </a:lnTo>
                  <a:close/>
                </a:path>
                <a:path w="6350" h="604520">
                  <a:moveTo>
                    <a:pt x="6350" y="507999"/>
                  </a:moveTo>
                  <a:lnTo>
                    <a:pt x="0" y="507999"/>
                  </a:lnTo>
                  <a:lnTo>
                    <a:pt x="0" y="511809"/>
                  </a:lnTo>
                  <a:lnTo>
                    <a:pt x="6350" y="511809"/>
                  </a:lnTo>
                  <a:lnTo>
                    <a:pt x="6350" y="507999"/>
                  </a:lnTo>
                  <a:close/>
                </a:path>
                <a:path w="6350" h="604520">
                  <a:moveTo>
                    <a:pt x="6350" y="501649"/>
                  </a:moveTo>
                  <a:lnTo>
                    <a:pt x="0" y="501649"/>
                  </a:lnTo>
                  <a:lnTo>
                    <a:pt x="0" y="506730"/>
                  </a:lnTo>
                  <a:lnTo>
                    <a:pt x="6350" y="506730"/>
                  </a:lnTo>
                  <a:lnTo>
                    <a:pt x="6350" y="501649"/>
                  </a:lnTo>
                  <a:close/>
                </a:path>
                <a:path w="6350" h="604520">
                  <a:moveTo>
                    <a:pt x="6350" y="494029"/>
                  </a:moveTo>
                  <a:lnTo>
                    <a:pt x="0" y="494029"/>
                  </a:lnTo>
                  <a:lnTo>
                    <a:pt x="0" y="500379"/>
                  </a:lnTo>
                  <a:lnTo>
                    <a:pt x="6350" y="500379"/>
                  </a:lnTo>
                  <a:lnTo>
                    <a:pt x="6350" y="494029"/>
                  </a:lnTo>
                  <a:close/>
                </a:path>
                <a:path w="6350" h="604520">
                  <a:moveTo>
                    <a:pt x="6350" y="488949"/>
                  </a:moveTo>
                  <a:lnTo>
                    <a:pt x="0" y="488949"/>
                  </a:lnTo>
                  <a:lnTo>
                    <a:pt x="0" y="492759"/>
                  </a:lnTo>
                  <a:lnTo>
                    <a:pt x="6350" y="492759"/>
                  </a:lnTo>
                  <a:lnTo>
                    <a:pt x="6350" y="488949"/>
                  </a:lnTo>
                  <a:close/>
                </a:path>
                <a:path w="6350" h="604520">
                  <a:moveTo>
                    <a:pt x="6350" y="482599"/>
                  </a:moveTo>
                  <a:lnTo>
                    <a:pt x="0" y="482599"/>
                  </a:lnTo>
                  <a:lnTo>
                    <a:pt x="0" y="487679"/>
                  </a:lnTo>
                  <a:lnTo>
                    <a:pt x="6350" y="487679"/>
                  </a:lnTo>
                  <a:lnTo>
                    <a:pt x="6350" y="482599"/>
                  </a:lnTo>
                  <a:close/>
                </a:path>
                <a:path w="6350" h="604520">
                  <a:moveTo>
                    <a:pt x="6350" y="476249"/>
                  </a:moveTo>
                  <a:lnTo>
                    <a:pt x="0" y="476249"/>
                  </a:lnTo>
                  <a:lnTo>
                    <a:pt x="0" y="481329"/>
                  </a:lnTo>
                  <a:lnTo>
                    <a:pt x="6350" y="481329"/>
                  </a:lnTo>
                  <a:lnTo>
                    <a:pt x="6350" y="476249"/>
                  </a:lnTo>
                  <a:close/>
                </a:path>
                <a:path w="6350" h="604520">
                  <a:moveTo>
                    <a:pt x="6350" y="469899"/>
                  </a:moveTo>
                  <a:lnTo>
                    <a:pt x="0" y="469899"/>
                  </a:lnTo>
                  <a:lnTo>
                    <a:pt x="0" y="474979"/>
                  </a:lnTo>
                  <a:lnTo>
                    <a:pt x="6350" y="474979"/>
                  </a:lnTo>
                  <a:lnTo>
                    <a:pt x="6350" y="469899"/>
                  </a:lnTo>
                  <a:close/>
                </a:path>
                <a:path w="6350" h="604520">
                  <a:moveTo>
                    <a:pt x="6350" y="463549"/>
                  </a:moveTo>
                  <a:lnTo>
                    <a:pt x="0" y="463549"/>
                  </a:lnTo>
                  <a:lnTo>
                    <a:pt x="0" y="468629"/>
                  </a:lnTo>
                  <a:lnTo>
                    <a:pt x="6350" y="468629"/>
                  </a:lnTo>
                  <a:lnTo>
                    <a:pt x="6350" y="463549"/>
                  </a:lnTo>
                  <a:close/>
                </a:path>
                <a:path w="6350" h="604520">
                  <a:moveTo>
                    <a:pt x="6350" y="457199"/>
                  </a:moveTo>
                  <a:lnTo>
                    <a:pt x="0" y="457199"/>
                  </a:lnTo>
                  <a:lnTo>
                    <a:pt x="0" y="462279"/>
                  </a:lnTo>
                  <a:lnTo>
                    <a:pt x="6350" y="462279"/>
                  </a:lnTo>
                  <a:lnTo>
                    <a:pt x="6350" y="457199"/>
                  </a:lnTo>
                  <a:close/>
                </a:path>
                <a:path w="6350" h="604520">
                  <a:moveTo>
                    <a:pt x="6350" y="450849"/>
                  </a:moveTo>
                  <a:lnTo>
                    <a:pt x="0" y="450849"/>
                  </a:lnTo>
                  <a:lnTo>
                    <a:pt x="0" y="455929"/>
                  </a:lnTo>
                  <a:lnTo>
                    <a:pt x="6350" y="455929"/>
                  </a:lnTo>
                  <a:lnTo>
                    <a:pt x="6350" y="450849"/>
                  </a:lnTo>
                  <a:close/>
                </a:path>
                <a:path w="6350" h="604520">
                  <a:moveTo>
                    <a:pt x="6350" y="444499"/>
                  </a:moveTo>
                  <a:lnTo>
                    <a:pt x="0" y="444499"/>
                  </a:lnTo>
                  <a:lnTo>
                    <a:pt x="0" y="449579"/>
                  </a:lnTo>
                  <a:lnTo>
                    <a:pt x="6350" y="449579"/>
                  </a:lnTo>
                  <a:lnTo>
                    <a:pt x="6350" y="444499"/>
                  </a:lnTo>
                  <a:close/>
                </a:path>
                <a:path w="6350" h="604520">
                  <a:moveTo>
                    <a:pt x="6350" y="438149"/>
                  </a:moveTo>
                  <a:lnTo>
                    <a:pt x="0" y="438149"/>
                  </a:lnTo>
                  <a:lnTo>
                    <a:pt x="0" y="443230"/>
                  </a:lnTo>
                  <a:lnTo>
                    <a:pt x="6350" y="443230"/>
                  </a:lnTo>
                  <a:lnTo>
                    <a:pt x="6350" y="438149"/>
                  </a:lnTo>
                  <a:close/>
                </a:path>
                <a:path w="6350" h="604520">
                  <a:moveTo>
                    <a:pt x="6350" y="431799"/>
                  </a:moveTo>
                  <a:lnTo>
                    <a:pt x="0" y="431799"/>
                  </a:lnTo>
                  <a:lnTo>
                    <a:pt x="0" y="436879"/>
                  </a:lnTo>
                  <a:lnTo>
                    <a:pt x="6350" y="436879"/>
                  </a:lnTo>
                  <a:lnTo>
                    <a:pt x="6350" y="431799"/>
                  </a:lnTo>
                  <a:close/>
                </a:path>
                <a:path w="6350" h="604520">
                  <a:moveTo>
                    <a:pt x="6350" y="425449"/>
                  </a:moveTo>
                  <a:lnTo>
                    <a:pt x="0" y="425449"/>
                  </a:lnTo>
                  <a:lnTo>
                    <a:pt x="0" y="430529"/>
                  </a:lnTo>
                  <a:lnTo>
                    <a:pt x="6350" y="430529"/>
                  </a:lnTo>
                  <a:lnTo>
                    <a:pt x="6350" y="425449"/>
                  </a:lnTo>
                  <a:close/>
                </a:path>
                <a:path w="6350" h="604520">
                  <a:moveTo>
                    <a:pt x="6350" y="419099"/>
                  </a:moveTo>
                  <a:lnTo>
                    <a:pt x="0" y="419099"/>
                  </a:lnTo>
                  <a:lnTo>
                    <a:pt x="0" y="424179"/>
                  </a:lnTo>
                  <a:lnTo>
                    <a:pt x="6350" y="424179"/>
                  </a:lnTo>
                  <a:lnTo>
                    <a:pt x="6350" y="419099"/>
                  </a:lnTo>
                  <a:close/>
                </a:path>
                <a:path w="6350" h="604520">
                  <a:moveTo>
                    <a:pt x="6350" y="412749"/>
                  </a:moveTo>
                  <a:lnTo>
                    <a:pt x="0" y="412749"/>
                  </a:lnTo>
                  <a:lnTo>
                    <a:pt x="0" y="417830"/>
                  </a:lnTo>
                  <a:lnTo>
                    <a:pt x="6350" y="417830"/>
                  </a:lnTo>
                  <a:lnTo>
                    <a:pt x="6350" y="412749"/>
                  </a:lnTo>
                  <a:close/>
                </a:path>
                <a:path w="6350" h="604520">
                  <a:moveTo>
                    <a:pt x="6350" y="393699"/>
                  </a:moveTo>
                  <a:lnTo>
                    <a:pt x="0" y="393699"/>
                  </a:lnTo>
                  <a:lnTo>
                    <a:pt x="0" y="411479"/>
                  </a:lnTo>
                  <a:lnTo>
                    <a:pt x="6350" y="411479"/>
                  </a:lnTo>
                  <a:lnTo>
                    <a:pt x="6350" y="393699"/>
                  </a:lnTo>
                  <a:close/>
                </a:path>
                <a:path w="6350" h="604520">
                  <a:moveTo>
                    <a:pt x="6350" y="387349"/>
                  </a:moveTo>
                  <a:lnTo>
                    <a:pt x="0" y="387349"/>
                  </a:lnTo>
                  <a:lnTo>
                    <a:pt x="0" y="392429"/>
                  </a:lnTo>
                  <a:lnTo>
                    <a:pt x="6350" y="392429"/>
                  </a:lnTo>
                  <a:lnTo>
                    <a:pt x="6350" y="387349"/>
                  </a:lnTo>
                  <a:close/>
                </a:path>
                <a:path w="6350" h="604520">
                  <a:moveTo>
                    <a:pt x="6350" y="382269"/>
                  </a:moveTo>
                  <a:lnTo>
                    <a:pt x="0" y="382269"/>
                  </a:lnTo>
                  <a:lnTo>
                    <a:pt x="0" y="386079"/>
                  </a:lnTo>
                  <a:lnTo>
                    <a:pt x="6350" y="386079"/>
                  </a:lnTo>
                  <a:lnTo>
                    <a:pt x="6350" y="382269"/>
                  </a:lnTo>
                  <a:close/>
                </a:path>
              </a:pathLst>
            </a:custGeom>
            <a:solidFill>
              <a:srgbClr val="1F00FA"/>
            </a:solidFill>
          </p:spPr>
          <p:txBody>
            <a:bodyPr bIns="0" lIns="0" rIns="0" rtlCol="0" tIns="0" wrap="square"/>
            <a:p/>
          </p:txBody>
        </p:sp>
        <p:sp>
          <p:nvSpPr>
            <p:cNvPr id="1050522" name="object 1830"/>
            <p:cNvSpPr/>
            <p:nvPr/>
          </p:nvSpPr>
          <p:spPr>
            <a:xfrm>
              <a:off x="2396489" y="5855970"/>
              <a:ext cx="7620" cy="598170"/>
            </a:xfrm>
            <a:custGeom>
              <a:avLst/>
              <a:ahLst/>
              <a:rect l="l" t="t" r="r" b="b"/>
              <a:pathLst>
                <a:path w="7619" h="598170">
                  <a:moveTo>
                    <a:pt x="7620" y="0"/>
                  </a:moveTo>
                  <a:lnTo>
                    <a:pt x="6350" y="0"/>
                  </a:lnTo>
                  <a:lnTo>
                    <a:pt x="6350" y="1269"/>
                  </a:lnTo>
                  <a:lnTo>
                    <a:pt x="5080" y="1269"/>
                  </a:lnTo>
                  <a:lnTo>
                    <a:pt x="5080" y="2539"/>
                  </a:lnTo>
                  <a:lnTo>
                    <a:pt x="7620" y="2539"/>
                  </a:lnTo>
                  <a:lnTo>
                    <a:pt x="7620" y="0"/>
                  </a:lnTo>
                  <a:close/>
                </a:path>
                <a:path w="7619" h="598170">
                  <a:moveTo>
                    <a:pt x="7620" y="2539"/>
                  </a:moveTo>
                  <a:lnTo>
                    <a:pt x="2540" y="2539"/>
                  </a:lnTo>
                  <a:lnTo>
                    <a:pt x="2540" y="3809"/>
                  </a:lnTo>
                  <a:lnTo>
                    <a:pt x="1270" y="3809"/>
                  </a:lnTo>
                  <a:lnTo>
                    <a:pt x="1270" y="5079"/>
                  </a:lnTo>
                  <a:lnTo>
                    <a:pt x="0" y="5079"/>
                  </a:lnTo>
                  <a:lnTo>
                    <a:pt x="0" y="8889"/>
                  </a:lnTo>
                  <a:lnTo>
                    <a:pt x="7620" y="8889"/>
                  </a:lnTo>
                  <a:lnTo>
                    <a:pt x="7620" y="2539"/>
                  </a:lnTo>
                  <a:close/>
                </a:path>
                <a:path w="7619" h="598170">
                  <a:moveTo>
                    <a:pt x="7620" y="8889"/>
                  </a:moveTo>
                  <a:lnTo>
                    <a:pt x="0" y="8889"/>
                  </a:lnTo>
                  <a:lnTo>
                    <a:pt x="0" y="12699"/>
                  </a:lnTo>
                  <a:lnTo>
                    <a:pt x="7620" y="12699"/>
                  </a:lnTo>
                  <a:lnTo>
                    <a:pt x="7620" y="8889"/>
                  </a:lnTo>
                  <a:close/>
                </a:path>
                <a:path w="7619" h="598170">
                  <a:moveTo>
                    <a:pt x="7620" y="12699"/>
                  </a:moveTo>
                  <a:lnTo>
                    <a:pt x="0" y="12699"/>
                  </a:lnTo>
                  <a:lnTo>
                    <a:pt x="0" y="19049"/>
                  </a:lnTo>
                  <a:lnTo>
                    <a:pt x="7620" y="19049"/>
                  </a:lnTo>
                  <a:lnTo>
                    <a:pt x="7620" y="12699"/>
                  </a:lnTo>
                  <a:close/>
                </a:path>
                <a:path w="7619" h="598170">
                  <a:moveTo>
                    <a:pt x="7620" y="19049"/>
                  </a:moveTo>
                  <a:lnTo>
                    <a:pt x="0" y="19049"/>
                  </a:lnTo>
                  <a:lnTo>
                    <a:pt x="0" y="21589"/>
                  </a:lnTo>
                  <a:lnTo>
                    <a:pt x="7620" y="21589"/>
                  </a:lnTo>
                  <a:lnTo>
                    <a:pt x="7620" y="19049"/>
                  </a:lnTo>
                  <a:close/>
                </a:path>
                <a:path w="7619" h="598170">
                  <a:moveTo>
                    <a:pt x="7620" y="21589"/>
                  </a:moveTo>
                  <a:lnTo>
                    <a:pt x="0" y="21589"/>
                  </a:lnTo>
                  <a:lnTo>
                    <a:pt x="0" y="25399"/>
                  </a:lnTo>
                  <a:lnTo>
                    <a:pt x="7620" y="25399"/>
                  </a:lnTo>
                  <a:lnTo>
                    <a:pt x="7620" y="21589"/>
                  </a:lnTo>
                  <a:close/>
                </a:path>
                <a:path w="7619" h="598170">
                  <a:moveTo>
                    <a:pt x="7620" y="25399"/>
                  </a:moveTo>
                  <a:lnTo>
                    <a:pt x="0" y="25399"/>
                  </a:lnTo>
                  <a:lnTo>
                    <a:pt x="0" y="31749"/>
                  </a:lnTo>
                  <a:lnTo>
                    <a:pt x="7620" y="31749"/>
                  </a:lnTo>
                  <a:lnTo>
                    <a:pt x="7620" y="25399"/>
                  </a:lnTo>
                  <a:close/>
                </a:path>
                <a:path w="7619" h="598170">
                  <a:moveTo>
                    <a:pt x="7620" y="31749"/>
                  </a:moveTo>
                  <a:lnTo>
                    <a:pt x="0" y="31749"/>
                  </a:lnTo>
                  <a:lnTo>
                    <a:pt x="0" y="34289"/>
                  </a:lnTo>
                  <a:lnTo>
                    <a:pt x="7620" y="34289"/>
                  </a:lnTo>
                  <a:lnTo>
                    <a:pt x="7620" y="31749"/>
                  </a:lnTo>
                  <a:close/>
                </a:path>
                <a:path w="7619" h="598170">
                  <a:moveTo>
                    <a:pt x="7620" y="34289"/>
                  </a:moveTo>
                  <a:lnTo>
                    <a:pt x="0" y="34289"/>
                  </a:lnTo>
                  <a:lnTo>
                    <a:pt x="0" y="38099"/>
                  </a:lnTo>
                  <a:lnTo>
                    <a:pt x="7620" y="38099"/>
                  </a:lnTo>
                  <a:lnTo>
                    <a:pt x="7620" y="34289"/>
                  </a:lnTo>
                  <a:close/>
                </a:path>
                <a:path w="7619" h="598170">
                  <a:moveTo>
                    <a:pt x="7620" y="38099"/>
                  </a:moveTo>
                  <a:lnTo>
                    <a:pt x="0" y="38099"/>
                  </a:lnTo>
                  <a:lnTo>
                    <a:pt x="0" y="44449"/>
                  </a:lnTo>
                  <a:lnTo>
                    <a:pt x="7620" y="44449"/>
                  </a:lnTo>
                  <a:lnTo>
                    <a:pt x="7620" y="38099"/>
                  </a:lnTo>
                  <a:close/>
                </a:path>
                <a:path w="7619" h="598170">
                  <a:moveTo>
                    <a:pt x="7620" y="44449"/>
                  </a:moveTo>
                  <a:lnTo>
                    <a:pt x="0" y="44449"/>
                  </a:lnTo>
                  <a:lnTo>
                    <a:pt x="0" y="46989"/>
                  </a:lnTo>
                  <a:lnTo>
                    <a:pt x="7620" y="46989"/>
                  </a:lnTo>
                  <a:lnTo>
                    <a:pt x="7620" y="44449"/>
                  </a:lnTo>
                  <a:close/>
                </a:path>
                <a:path w="7619" h="598170">
                  <a:moveTo>
                    <a:pt x="7620" y="46989"/>
                  </a:moveTo>
                  <a:lnTo>
                    <a:pt x="0" y="46989"/>
                  </a:lnTo>
                  <a:lnTo>
                    <a:pt x="0" y="50799"/>
                  </a:lnTo>
                  <a:lnTo>
                    <a:pt x="7620" y="50799"/>
                  </a:lnTo>
                  <a:lnTo>
                    <a:pt x="7620" y="46989"/>
                  </a:lnTo>
                  <a:close/>
                </a:path>
                <a:path w="7619" h="598170">
                  <a:moveTo>
                    <a:pt x="7620" y="50799"/>
                  </a:moveTo>
                  <a:lnTo>
                    <a:pt x="0" y="50799"/>
                  </a:lnTo>
                  <a:lnTo>
                    <a:pt x="0" y="53339"/>
                  </a:lnTo>
                  <a:lnTo>
                    <a:pt x="7620" y="53339"/>
                  </a:lnTo>
                  <a:lnTo>
                    <a:pt x="7620" y="50799"/>
                  </a:lnTo>
                  <a:close/>
                </a:path>
                <a:path w="7619" h="598170">
                  <a:moveTo>
                    <a:pt x="7620" y="53339"/>
                  </a:moveTo>
                  <a:lnTo>
                    <a:pt x="0" y="53339"/>
                  </a:lnTo>
                  <a:lnTo>
                    <a:pt x="0" y="57149"/>
                  </a:lnTo>
                  <a:lnTo>
                    <a:pt x="7620" y="57149"/>
                  </a:lnTo>
                  <a:lnTo>
                    <a:pt x="7620" y="53339"/>
                  </a:lnTo>
                  <a:close/>
                </a:path>
                <a:path w="7619" h="598170">
                  <a:moveTo>
                    <a:pt x="7620" y="57149"/>
                  </a:moveTo>
                  <a:lnTo>
                    <a:pt x="0" y="57149"/>
                  </a:lnTo>
                  <a:lnTo>
                    <a:pt x="0" y="59689"/>
                  </a:lnTo>
                  <a:lnTo>
                    <a:pt x="7620" y="59689"/>
                  </a:lnTo>
                  <a:lnTo>
                    <a:pt x="7620" y="57149"/>
                  </a:lnTo>
                  <a:close/>
                </a:path>
                <a:path w="7619" h="598170">
                  <a:moveTo>
                    <a:pt x="7620" y="59689"/>
                  </a:moveTo>
                  <a:lnTo>
                    <a:pt x="0" y="59689"/>
                  </a:lnTo>
                  <a:lnTo>
                    <a:pt x="0" y="63499"/>
                  </a:lnTo>
                  <a:lnTo>
                    <a:pt x="7620" y="63499"/>
                  </a:lnTo>
                  <a:lnTo>
                    <a:pt x="7620" y="59689"/>
                  </a:lnTo>
                  <a:close/>
                </a:path>
                <a:path w="7619" h="598170">
                  <a:moveTo>
                    <a:pt x="7620" y="63499"/>
                  </a:moveTo>
                  <a:lnTo>
                    <a:pt x="0" y="63499"/>
                  </a:lnTo>
                  <a:lnTo>
                    <a:pt x="0" y="66039"/>
                  </a:lnTo>
                  <a:lnTo>
                    <a:pt x="7620" y="66039"/>
                  </a:lnTo>
                  <a:lnTo>
                    <a:pt x="7620" y="63499"/>
                  </a:lnTo>
                  <a:close/>
                </a:path>
                <a:path w="7619" h="598170">
                  <a:moveTo>
                    <a:pt x="7620" y="66039"/>
                  </a:moveTo>
                  <a:lnTo>
                    <a:pt x="0" y="66039"/>
                  </a:lnTo>
                  <a:lnTo>
                    <a:pt x="0" y="69849"/>
                  </a:lnTo>
                  <a:lnTo>
                    <a:pt x="7620" y="69849"/>
                  </a:lnTo>
                  <a:lnTo>
                    <a:pt x="7620" y="66039"/>
                  </a:lnTo>
                  <a:close/>
                </a:path>
                <a:path w="7619" h="598170">
                  <a:moveTo>
                    <a:pt x="7620" y="69849"/>
                  </a:moveTo>
                  <a:lnTo>
                    <a:pt x="0" y="69849"/>
                  </a:lnTo>
                  <a:lnTo>
                    <a:pt x="0" y="72389"/>
                  </a:lnTo>
                  <a:lnTo>
                    <a:pt x="7620" y="72389"/>
                  </a:lnTo>
                  <a:lnTo>
                    <a:pt x="7620" y="69849"/>
                  </a:lnTo>
                  <a:close/>
                </a:path>
                <a:path w="7619" h="598170">
                  <a:moveTo>
                    <a:pt x="7620" y="72389"/>
                  </a:moveTo>
                  <a:lnTo>
                    <a:pt x="0" y="72389"/>
                  </a:lnTo>
                  <a:lnTo>
                    <a:pt x="0" y="76199"/>
                  </a:lnTo>
                  <a:lnTo>
                    <a:pt x="7620" y="76199"/>
                  </a:lnTo>
                  <a:lnTo>
                    <a:pt x="7620" y="72389"/>
                  </a:lnTo>
                  <a:close/>
                </a:path>
                <a:path w="7619" h="598170">
                  <a:moveTo>
                    <a:pt x="7620" y="76199"/>
                  </a:moveTo>
                  <a:lnTo>
                    <a:pt x="0" y="76199"/>
                  </a:lnTo>
                  <a:lnTo>
                    <a:pt x="0" y="78739"/>
                  </a:lnTo>
                  <a:lnTo>
                    <a:pt x="7620" y="78739"/>
                  </a:lnTo>
                  <a:lnTo>
                    <a:pt x="7620" y="76199"/>
                  </a:lnTo>
                  <a:close/>
                </a:path>
                <a:path w="7619" h="598170">
                  <a:moveTo>
                    <a:pt x="7620" y="78739"/>
                  </a:moveTo>
                  <a:lnTo>
                    <a:pt x="0" y="78739"/>
                  </a:lnTo>
                  <a:lnTo>
                    <a:pt x="0" y="85089"/>
                  </a:lnTo>
                  <a:lnTo>
                    <a:pt x="7620" y="85089"/>
                  </a:lnTo>
                  <a:lnTo>
                    <a:pt x="7620" y="78739"/>
                  </a:lnTo>
                  <a:close/>
                </a:path>
                <a:path w="7619" h="598170">
                  <a:moveTo>
                    <a:pt x="7620" y="85089"/>
                  </a:moveTo>
                  <a:lnTo>
                    <a:pt x="0" y="85089"/>
                  </a:lnTo>
                  <a:lnTo>
                    <a:pt x="0" y="88899"/>
                  </a:lnTo>
                  <a:lnTo>
                    <a:pt x="7620" y="88899"/>
                  </a:lnTo>
                  <a:lnTo>
                    <a:pt x="7620" y="85089"/>
                  </a:lnTo>
                  <a:close/>
                </a:path>
                <a:path w="7619" h="598170">
                  <a:moveTo>
                    <a:pt x="7620" y="88899"/>
                  </a:moveTo>
                  <a:lnTo>
                    <a:pt x="0" y="88899"/>
                  </a:lnTo>
                  <a:lnTo>
                    <a:pt x="0" y="91439"/>
                  </a:lnTo>
                  <a:lnTo>
                    <a:pt x="7620" y="91439"/>
                  </a:lnTo>
                  <a:lnTo>
                    <a:pt x="7620" y="88899"/>
                  </a:lnTo>
                  <a:close/>
                </a:path>
                <a:path w="7619" h="598170">
                  <a:moveTo>
                    <a:pt x="7620" y="91439"/>
                  </a:moveTo>
                  <a:lnTo>
                    <a:pt x="0" y="91439"/>
                  </a:lnTo>
                  <a:lnTo>
                    <a:pt x="0" y="95249"/>
                  </a:lnTo>
                  <a:lnTo>
                    <a:pt x="7620" y="95249"/>
                  </a:lnTo>
                  <a:lnTo>
                    <a:pt x="7620" y="91439"/>
                  </a:lnTo>
                  <a:close/>
                </a:path>
                <a:path w="7619" h="598170">
                  <a:moveTo>
                    <a:pt x="7620" y="95249"/>
                  </a:moveTo>
                  <a:lnTo>
                    <a:pt x="0" y="95249"/>
                  </a:lnTo>
                  <a:lnTo>
                    <a:pt x="0" y="97789"/>
                  </a:lnTo>
                  <a:lnTo>
                    <a:pt x="7620" y="97789"/>
                  </a:lnTo>
                  <a:lnTo>
                    <a:pt x="7620" y="95249"/>
                  </a:lnTo>
                  <a:close/>
                </a:path>
                <a:path w="7619" h="598170">
                  <a:moveTo>
                    <a:pt x="7620" y="97789"/>
                  </a:moveTo>
                  <a:lnTo>
                    <a:pt x="0" y="97789"/>
                  </a:lnTo>
                  <a:lnTo>
                    <a:pt x="0" y="104139"/>
                  </a:lnTo>
                  <a:lnTo>
                    <a:pt x="7620" y="104139"/>
                  </a:lnTo>
                  <a:lnTo>
                    <a:pt x="7620" y="97789"/>
                  </a:lnTo>
                  <a:close/>
                </a:path>
                <a:path w="7619" h="598170">
                  <a:moveTo>
                    <a:pt x="7620" y="104139"/>
                  </a:moveTo>
                  <a:lnTo>
                    <a:pt x="0" y="104139"/>
                  </a:lnTo>
                  <a:lnTo>
                    <a:pt x="0" y="107949"/>
                  </a:lnTo>
                  <a:lnTo>
                    <a:pt x="7620" y="107949"/>
                  </a:lnTo>
                  <a:lnTo>
                    <a:pt x="7620" y="104139"/>
                  </a:lnTo>
                  <a:close/>
                </a:path>
                <a:path w="7619" h="598170">
                  <a:moveTo>
                    <a:pt x="7620" y="107949"/>
                  </a:moveTo>
                  <a:lnTo>
                    <a:pt x="0" y="107949"/>
                  </a:lnTo>
                  <a:lnTo>
                    <a:pt x="0" y="116839"/>
                  </a:lnTo>
                  <a:lnTo>
                    <a:pt x="7620" y="116839"/>
                  </a:lnTo>
                  <a:lnTo>
                    <a:pt x="7620" y="107949"/>
                  </a:lnTo>
                  <a:close/>
                </a:path>
                <a:path w="7619" h="598170">
                  <a:moveTo>
                    <a:pt x="7620" y="116839"/>
                  </a:moveTo>
                  <a:lnTo>
                    <a:pt x="0" y="116839"/>
                  </a:lnTo>
                  <a:lnTo>
                    <a:pt x="0" y="120649"/>
                  </a:lnTo>
                  <a:lnTo>
                    <a:pt x="7620" y="120649"/>
                  </a:lnTo>
                  <a:lnTo>
                    <a:pt x="7620" y="116839"/>
                  </a:lnTo>
                  <a:close/>
                </a:path>
                <a:path w="7619" h="598170">
                  <a:moveTo>
                    <a:pt x="7620" y="120649"/>
                  </a:moveTo>
                  <a:lnTo>
                    <a:pt x="0" y="120649"/>
                  </a:lnTo>
                  <a:lnTo>
                    <a:pt x="0" y="123189"/>
                  </a:lnTo>
                  <a:lnTo>
                    <a:pt x="7620" y="123189"/>
                  </a:lnTo>
                  <a:lnTo>
                    <a:pt x="7620" y="120649"/>
                  </a:lnTo>
                  <a:close/>
                </a:path>
                <a:path w="7619" h="598170">
                  <a:moveTo>
                    <a:pt x="7620" y="123189"/>
                  </a:moveTo>
                  <a:lnTo>
                    <a:pt x="0" y="123189"/>
                  </a:lnTo>
                  <a:lnTo>
                    <a:pt x="0" y="126999"/>
                  </a:lnTo>
                  <a:lnTo>
                    <a:pt x="7620" y="126999"/>
                  </a:lnTo>
                  <a:lnTo>
                    <a:pt x="7620" y="123189"/>
                  </a:lnTo>
                  <a:close/>
                </a:path>
                <a:path w="7619" h="598170">
                  <a:moveTo>
                    <a:pt x="7620" y="126999"/>
                  </a:moveTo>
                  <a:lnTo>
                    <a:pt x="0" y="126999"/>
                  </a:lnTo>
                  <a:lnTo>
                    <a:pt x="0" y="129539"/>
                  </a:lnTo>
                  <a:lnTo>
                    <a:pt x="7620" y="129539"/>
                  </a:lnTo>
                  <a:lnTo>
                    <a:pt x="7620" y="126999"/>
                  </a:lnTo>
                  <a:close/>
                </a:path>
                <a:path w="7619" h="598170">
                  <a:moveTo>
                    <a:pt x="7620" y="129539"/>
                  </a:moveTo>
                  <a:lnTo>
                    <a:pt x="0" y="129539"/>
                  </a:lnTo>
                  <a:lnTo>
                    <a:pt x="0" y="133349"/>
                  </a:lnTo>
                  <a:lnTo>
                    <a:pt x="7620" y="133349"/>
                  </a:lnTo>
                  <a:lnTo>
                    <a:pt x="7620" y="129539"/>
                  </a:lnTo>
                  <a:close/>
                </a:path>
                <a:path w="7619" h="598170">
                  <a:moveTo>
                    <a:pt x="7620" y="133349"/>
                  </a:moveTo>
                  <a:lnTo>
                    <a:pt x="0" y="133349"/>
                  </a:lnTo>
                  <a:lnTo>
                    <a:pt x="0" y="135889"/>
                  </a:lnTo>
                  <a:lnTo>
                    <a:pt x="7620" y="135889"/>
                  </a:lnTo>
                  <a:lnTo>
                    <a:pt x="7620" y="133349"/>
                  </a:lnTo>
                  <a:close/>
                </a:path>
                <a:path w="7619" h="598170">
                  <a:moveTo>
                    <a:pt x="7620" y="135889"/>
                  </a:moveTo>
                  <a:lnTo>
                    <a:pt x="0" y="135889"/>
                  </a:lnTo>
                  <a:lnTo>
                    <a:pt x="0" y="139699"/>
                  </a:lnTo>
                  <a:lnTo>
                    <a:pt x="7620" y="139699"/>
                  </a:lnTo>
                  <a:lnTo>
                    <a:pt x="7620" y="135889"/>
                  </a:lnTo>
                  <a:close/>
                </a:path>
                <a:path w="7619" h="598170">
                  <a:moveTo>
                    <a:pt x="7620" y="139699"/>
                  </a:moveTo>
                  <a:lnTo>
                    <a:pt x="0" y="139699"/>
                  </a:lnTo>
                  <a:lnTo>
                    <a:pt x="0" y="142239"/>
                  </a:lnTo>
                  <a:lnTo>
                    <a:pt x="7620" y="142239"/>
                  </a:lnTo>
                  <a:lnTo>
                    <a:pt x="7620" y="139699"/>
                  </a:lnTo>
                  <a:close/>
                </a:path>
                <a:path w="7619" h="598170">
                  <a:moveTo>
                    <a:pt x="7620" y="142239"/>
                  </a:moveTo>
                  <a:lnTo>
                    <a:pt x="0" y="142239"/>
                  </a:lnTo>
                  <a:lnTo>
                    <a:pt x="0" y="146049"/>
                  </a:lnTo>
                  <a:lnTo>
                    <a:pt x="7620" y="146049"/>
                  </a:lnTo>
                  <a:lnTo>
                    <a:pt x="7620" y="142239"/>
                  </a:lnTo>
                  <a:close/>
                </a:path>
                <a:path w="7619" h="598170">
                  <a:moveTo>
                    <a:pt x="7620" y="146049"/>
                  </a:moveTo>
                  <a:lnTo>
                    <a:pt x="0" y="146049"/>
                  </a:lnTo>
                  <a:lnTo>
                    <a:pt x="0" y="148589"/>
                  </a:lnTo>
                  <a:lnTo>
                    <a:pt x="7620" y="148589"/>
                  </a:lnTo>
                  <a:lnTo>
                    <a:pt x="7620" y="146049"/>
                  </a:lnTo>
                  <a:close/>
                </a:path>
                <a:path w="7619" h="598170">
                  <a:moveTo>
                    <a:pt x="7620" y="148589"/>
                  </a:moveTo>
                  <a:lnTo>
                    <a:pt x="0" y="148589"/>
                  </a:lnTo>
                  <a:lnTo>
                    <a:pt x="0" y="152399"/>
                  </a:lnTo>
                  <a:lnTo>
                    <a:pt x="7620" y="152399"/>
                  </a:lnTo>
                  <a:lnTo>
                    <a:pt x="7620" y="148589"/>
                  </a:lnTo>
                  <a:close/>
                </a:path>
                <a:path w="7619" h="598170">
                  <a:moveTo>
                    <a:pt x="7620" y="152399"/>
                  </a:moveTo>
                  <a:lnTo>
                    <a:pt x="0" y="152399"/>
                  </a:lnTo>
                  <a:lnTo>
                    <a:pt x="0" y="154939"/>
                  </a:lnTo>
                  <a:lnTo>
                    <a:pt x="7620" y="154939"/>
                  </a:lnTo>
                  <a:lnTo>
                    <a:pt x="7620" y="152399"/>
                  </a:lnTo>
                  <a:close/>
                </a:path>
                <a:path w="7619" h="598170">
                  <a:moveTo>
                    <a:pt x="7620" y="154939"/>
                  </a:moveTo>
                  <a:lnTo>
                    <a:pt x="0" y="154939"/>
                  </a:lnTo>
                  <a:lnTo>
                    <a:pt x="0" y="158749"/>
                  </a:lnTo>
                  <a:lnTo>
                    <a:pt x="7620" y="158749"/>
                  </a:lnTo>
                  <a:lnTo>
                    <a:pt x="7620" y="154939"/>
                  </a:lnTo>
                  <a:close/>
                </a:path>
                <a:path w="7619" h="598170">
                  <a:moveTo>
                    <a:pt x="7620" y="158749"/>
                  </a:moveTo>
                  <a:lnTo>
                    <a:pt x="0" y="158749"/>
                  </a:lnTo>
                  <a:lnTo>
                    <a:pt x="0" y="161289"/>
                  </a:lnTo>
                  <a:lnTo>
                    <a:pt x="7620" y="161289"/>
                  </a:lnTo>
                  <a:lnTo>
                    <a:pt x="7620" y="158749"/>
                  </a:lnTo>
                  <a:close/>
                </a:path>
                <a:path w="7619" h="598170">
                  <a:moveTo>
                    <a:pt x="7620" y="161289"/>
                  </a:moveTo>
                  <a:lnTo>
                    <a:pt x="0" y="161289"/>
                  </a:lnTo>
                  <a:lnTo>
                    <a:pt x="0" y="165099"/>
                  </a:lnTo>
                  <a:lnTo>
                    <a:pt x="7620" y="165099"/>
                  </a:lnTo>
                  <a:lnTo>
                    <a:pt x="7620" y="161289"/>
                  </a:lnTo>
                  <a:close/>
                </a:path>
                <a:path w="7619" h="598170">
                  <a:moveTo>
                    <a:pt x="7620" y="165099"/>
                  </a:moveTo>
                  <a:lnTo>
                    <a:pt x="0" y="165099"/>
                  </a:lnTo>
                  <a:lnTo>
                    <a:pt x="0" y="167639"/>
                  </a:lnTo>
                  <a:lnTo>
                    <a:pt x="7620" y="167639"/>
                  </a:lnTo>
                  <a:lnTo>
                    <a:pt x="7620" y="165099"/>
                  </a:lnTo>
                  <a:close/>
                </a:path>
                <a:path w="7619" h="598170">
                  <a:moveTo>
                    <a:pt x="7620" y="167639"/>
                  </a:moveTo>
                  <a:lnTo>
                    <a:pt x="0" y="167639"/>
                  </a:lnTo>
                  <a:lnTo>
                    <a:pt x="0" y="171449"/>
                  </a:lnTo>
                  <a:lnTo>
                    <a:pt x="7620" y="171449"/>
                  </a:lnTo>
                  <a:lnTo>
                    <a:pt x="7620" y="167639"/>
                  </a:lnTo>
                  <a:close/>
                </a:path>
                <a:path w="7619" h="598170">
                  <a:moveTo>
                    <a:pt x="7620" y="171449"/>
                  </a:moveTo>
                  <a:lnTo>
                    <a:pt x="0" y="171449"/>
                  </a:lnTo>
                  <a:lnTo>
                    <a:pt x="0" y="173989"/>
                  </a:lnTo>
                  <a:lnTo>
                    <a:pt x="7620" y="173989"/>
                  </a:lnTo>
                  <a:lnTo>
                    <a:pt x="7620" y="171449"/>
                  </a:lnTo>
                  <a:close/>
                </a:path>
                <a:path w="7619" h="598170">
                  <a:moveTo>
                    <a:pt x="7620" y="173989"/>
                  </a:moveTo>
                  <a:lnTo>
                    <a:pt x="0" y="173989"/>
                  </a:lnTo>
                  <a:lnTo>
                    <a:pt x="0" y="224789"/>
                  </a:lnTo>
                  <a:lnTo>
                    <a:pt x="7620" y="224789"/>
                  </a:lnTo>
                  <a:lnTo>
                    <a:pt x="7620" y="173989"/>
                  </a:lnTo>
                  <a:close/>
                </a:path>
                <a:path w="7619" h="598170">
                  <a:moveTo>
                    <a:pt x="7620" y="224789"/>
                  </a:moveTo>
                  <a:lnTo>
                    <a:pt x="0" y="224789"/>
                  </a:lnTo>
                  <a:lnTo>
                    <a:pt x="0" y="372109"/>
                  </a:lnTo>
                  <a:lnTo>
                    <a:pt x="7620" y="372109"/>
                  </a:lnTo>
                  <a:lnTo>
                    <a:pt x="7620" y="224789"/>
                  </a:lnTo>
                  <a:close/>
                </a:path>
                <a:path w="7619" h="598170">
                  <a:moveTo>
                    <a:pt x="7620" y="372109"/>
                  </a:moveTo>
                  <a:lnTo>
                    <a:pt x="0" y="372109"/>
                  </a:lnTo>
                  <a:lnTo>
                    <a:pt x="0" y="377189"/>
                  </a:lnTo>
                  <a:lnTo>
                    <a:pt x="7620" y="377189"/>
                  </a:lnTo>
                  <a:lnTo>
                    <a:pt x="7620" y="372109"/>
                  </a:lnTo>
                  <a:close/>
                </a:path>
                <a:path w="7619" h="598170">
                  <a:moveTo>
                    <a:pt x="7620" y="593089"/>
                  </a:moveTo>
                  <a:lnTo>
                    <a:pt x="2540" y="593089"/>
                  </a:lnTo>
                  <a:lnTo>
                    <a:pt x="2540" y="594359"/>
                  </a:lnTo>
                  <a:lnTo>
                    <a:pt x="3810" y="594359"/>
                  </a:lnTo>
                  <a:lnTo>
                    <a:pt x="3810" y="596899"/>
                  </a:lnTo>
                  <a:lnTo>
                    <a:pt x="5080" y="596899"/>
                  </a:lnTo>
                  <a:lnTo>
                    <a:pt x="5080" y="598169"/>
                  </a:lnTo>
                  <a:lnTo>
                    <a:pt x="7620" y="598169"/>
                  </a:lnTo>
                  <a:lnTo>
                    <a:pt x="7620" y="593089"/>
                  </a:lnTo>
                  <a:close/>
                </a:path>
                <a:path w="7619" h="598170">
                  <a:moveTo>
                    <a:pt x="7620" y="586739"/>
                  </a:moveTo>
                  <a:lnTo>
                    <a:pt x="0" y="586739"/>
                  </a:lnTo>
                  <a:lnTo>
                    <a:pt x="0" y="591819"/>
                  </a:lnTo>
                  <a:lnTo>
                    <a:pt x="7620" y="591819"/>
                  </a:lnTo>
                  <a:lnTo>
                    <a:pt x="7620" y="586739"/>
                  </a:lnTo>
                  <a:close/>
                </a:path>
                <a:path w="7619" h="598170">
                  <a:moveTo>
                    <a:pt x="7620" y="580389"/>
                  </a:moveTo>
                  <a:lnTo>
                    <a:pt x="0" y="580389"/>
                  </a:lnTo>
                  <a:lnTo>
                    <a:pt x="0" y="585469"/>
                  </a:lnTo>
                  <a:lnTo>
                    <a:pt x="7620" y="585469"/>
                  </a:lnTo>
                  <a:lnTo>
                    <a:pt x="7620" y="580389"/>
                  </a:lnTo>
                  <a:close/>
                </a:path>
                <a:path w="7619" h="598170">
                  <a:moveTo>
                    <a:pt x="7620" y="574039"/>
                  </a:moveTo>
                  <a:lnTo>
                    <a:pt x="0" y="574039"/>
                  </a:lnTo>
                  <a:lnTo>
                    <a:pt x="0" y="579119"/>
                  </a:lnTo>
                  <a:lnTo>
                    <a:pt x="7620" y="579119"/>
                  </a:lnTo>
                  <a:lnTo>
                    <a:pt x="7620" y="574039"/>
                  </a:lnTo>
                  <a:close/>
                </a:path>
                <a:path w="7619" h="598170">
                  <a:moveTo>
                    <a:pt x="7620" y="567689"/>
                  </a:moveTo>
                  <a:lnTo>
                    <a:pt x="0" y="567689"/>
                  </a:lnTo>
                  <a:lnTo>
                    <a:pt x="0" y="572769"/>
                  </a:lnTo>
                  <a:lnTo>
                    <a:pt x="7620" y="572769"/>
                  </a:lnTo>
                  <a:lnTo>
                    <a:pt x="7620" y="567689"/>
                  </a:lnTo>
                  <a:close/>
                </a:path>
                <a:path w="7619" h="598170">
                  <a:moveTo>
                    <a:pt x="7620" y="561339"/>
                  </a:moveTo>
                  <a:lnTo>
                    <a:pt x="0" y="561339"/>
                  </a:lnTo>
                  <a:lnTo>
                    <a:pt x="0" y="566419"/>
                  </a:lnTo>
                  <a:lnTo>
                    <a:pt x="7620" y="566419"/>
                  </a:lnTo>
                  <a:lnTo>
                    <a:pt x="7620" y="561339"/>
                  </a:lnTo>
                  <a:close/>
                </a:path>
                <a:path w="7619" h="598170">
                  <a:moveTo>
                    <a:pt x="7620" y="554989"/>
                  </a:moveTo>
                  <a:lnTo>
                    <a:pt x="0" y="554989"/>
                  </a:lnTo>
                  <a:lnTo>
                    <a:pt x="0" y="560069"/>
                  </a:lnTo>
                  <a:lnTo>
                    <a:pt x="7620" y="560069"/>
                  </a:lnTo>
                  <a:lnTo>
                    <a:pt x="7620" y="554989"/>
                  </a:lnTo>
                  <a:close/>
                </a:path>
                <a:path w="7619" h="598170">
                  <a:moveTo>
                    <a:pt x="7620" y="548639"/>
                  </a:moveTo>
                  <a:lnTo>
                    <a:pt x="0" y="548639"/>
                  </a:lnTo>
                  <a:lnTo>
                    <a:pt x="0" y="553719"/>
                  </a:lnTo>
                  <a:lnTo>
                    <a:pt x="7620" y="553719"/>
                  </a:lnTo>
                  <a:lnTo>
                    <a:pt x="7620" y="548639"/>
                  </a:lnTo>
                  <a:close/>
                </a:path>
                <a:path w="7619" h="598170">
                  <a:moveTo>
                    <a:pt x="7620" y="542289"/>
                  </a:moveTo>
                  <a:lnTo>
                    <a:pt x="0" y="542289"/>
                  </a:lnTo>
                  <a:lnTo>
                    <a:pt x="0" y="547369"/>
                  </a:lnTo>
                  <a:lnTo>
                    <a:pt x="7620" y="547369"/>
                  </a:lnTo>
                  <a:lnTo>
                    <a:pt x="7620" y="542289"/>
                  </a:lnTo>
                  <a:close/>
                </a:path>
                <a:path w="7619" h="598170">
                  <a:moveTo>
                    <a:pt x="7620" y="535939"/>
                  </a:moveTo>
                  <a:lnTo>
                    <a:pt x="0" y="535939"/>
                  </a:lnTo>
                  <a:lnTo>
                    <a:pt x="0" y="541019"/>
                  </a:lnTo>
                  <a:lnTo>
                    <a:pt x="7620" y="541019"/>
                  </a:lnTo>
                  <a:lnTo>
                    <a:pt x="7620" y="535939"/>
                  </a:lnTo>
                  <a:close/>
                </a:path>
                <a:path w="7619" h="598170">
                  <a:moveTo>
                    <a:pt x="7620" y="529589"/>
                  </a:moveTo>
                  <a:lnTo>
                    <a:pt x="0" y="529589"/>
                  </a:lnTo>
                  <a:lnTo>
                    <a:pt x="0" y="534669"/>
                  </a:lnTo>
                  <a:lnTo>
                    <a:pt x="7620" y="534669"/>
                  </a:lnTo>
                  <a:lnTo>
                    <a:pt x="7620" y="529589"/>
                  </a:lnTo>
                  <a:close/>
                </a:path>
                <a:path w="7619" h="598170">
                  <a:moveTo>
                    <a:pt x="7620" y="523239"/>
                  </a:moveTo>
                  <a:lnTo>
                    <a:pt x="0" y="523239"/>
                  </a:lnTo>
                  <a:lnTo>
                    <a:pt x="0" y="528319"/>
                  </a:lnTo>
                  <a:lnTo>
                    <a:pt x="7620" y="528319"/>
                  </a:lnTo>
                  <a:lnTo>
                    <a:pt x="7620" y="523239"/>
                  </a:lnTo>
                  <a:close/>
                </a:path>
                <a:path w="7619" h="598170">
                  <a:moveTo>
                    <a:pt x="7620" y="516889"/>
                  </a:moveTo>
                  <a:lnTo>
                    <a:pt x="0" y="516889"/>
                  </a:lnTo>
                  <a:lnTo>
                    <a:pt x="0" y="521969"/>
                  </a:lnTo>
                  <a:lnTo>
                    <a:pt x="7620" y="521969"/>
                  </a:lnTo>
                  <a:lnTo>
                    <a:pt x="7620" y="516889"/>
                  </a:lnTo>
                  <a:close/>
                </a:path>
                <a:path w="7619" h="598170">
                  <a:moveTo>
                    <a:pt x="7620" y="509269"/>
                  </a:moveTo>
                  <a:lnTo>
                    <a:pt x="0" y="509269"/>
                  </a:lnTo>
                  <a:lnTo>
                    <a:pt x="0" y="515619"/>
                  </a:lnTo>
                  <a:lnTo>
                    <a:pt x="7620" y="515619"/>
                  </a:lnTo>
                  <a:lnTo>
                    <a:pt x="7620" y="509269"/>
                  </a:lnTo>
                  <a:close/>
                </a:path>
                <a:path w="7619" h="598170">
                  <a:moveTo>
                    <a:pt x="7620" y="504189"/>
                  </a:moveTo>
                  <a:lnTo>
                    <a:pt x="0" y="504189"/>
                  </a:lnTo>
                  <a:lnTo>
                    <a:pt x="0" y="507999"/>
                  </a:lnTo>
                  <a:lnTo>
                    <a:pt x="7620" y="507999"/>
                  </a:lnTo>
                  <a:lnTo>
                    <a:pt x="7620" y="504189"/>
                  </a:lnTo>
                  <a:close/>
                </a:path>
                <a:path w="7619" h="598170">
                  <a:moveTo>
                    <a:pt x="7620" y="497839"/>
                  </a:moveTo>
                  <a:lnTo>
                    <a:pt x="0" y="497839"/>
                  </a:lnTo>
                  <a:lnTo>
                    <a:pt x="0" y="502919"/>
                  </a:lnTo>
                  <a:lnTo>
                    <a:pt x="7620" y="502919"/>
                  </a:lnTo>
                  <a:lnTo>
                    <a:pt x="7620" y="497839"/>
                  </a:lnTo>
                  <a:close/>
                </a:path>
                <a:path w="7619" h="598170">
                  <a:moveTo>
                    <a:pt x="7620" y="490219"/>
                  </a:moveTo>
                  <a:lnTo>
                    <a:pt x="0" y="490219"/>
                  </a:lnTo>
                  <a:lnTo>
                    <a:pt x="0" y="496569"/>
                  </a:lnTo>
                  <a:lnTo>
                    <a:pt x="7620" y="496569"/>
                  </a:lnTo>
                  <a:lnTo>
                    <a:pt x="7620" y="490219"/>
                  </a:lnTo>
                  <a:close/>
                </a:path>
                <a:path w="7619" h="598170">
                  <a:moveTo>
                    <a:pt x="7620" y="485139"/>
                  </a:moveTo>
                  <a:lnTo>
                    <a:pt x="0" y="485139"/>
                  </a:lnTo>
                  <a:lnTo>
                    <a:pt x="0" y="488949"/>
                  </a:lnTo>
                  <a:lnTo>
                    <a:pt x="7620" y="488949"/>
                  </a:lnTo>
                  <a:lnTo>
                    <a:pt x="7620" y="485139"/>
                  </a:lnTo>
                  <a:close/>
                </a:path>
                <a:path w="7619" h="598170">
                  <a:moveTo>
                    <a:pt x="7620" y="478789"/>
                  </a:moveTo>
                  <a:lnTo>
                    <a:pt x="0" y="478789"/>
                  </a:lnTo>
                  <a:lnTo>
                    <a:pt x="0" y="483869"/>
                  </a:lnTo>
                  <a:lnTo>
                    <a:pt x="7620" y="483869"/>
                  </a:lnTo>
                  <a:lnTo>
                    <a:pt x="7620" y="478789"/>
                  </a:lnTo>
                  <a:close/>
                </a:path>
                <a:path w="7619" h="598170">
                  <a:moveTo>
                    <a:pt x="7620" y="472439"/>
                  </a:moveTo>
                  <a:lnTo>
                    <a:pt x="0" y="472439"/>
                  </a:lnTo>
                  <a:lnTo>
                    <a:pt x="0" y="477519"/>
                  </a:lnTo>
                  <a:lnTo>
                    <a:pt x="7620" y="477519"/>
                  </a:lnTo>
                  <a:lnTo>
                    <a:pt x="7620" y="472439"/>
                  </a:lnTo>
                  <a:close/>
                </a:path>
                <a:path w="7619" h="598170">
                  <a:moveTo>
                    <a:pt x="7620" y="466089"/>
                  </a:moveTo>
                  <a:lnTo>
                    <a:pt x="0" y="466089"/>
                  </a:lnTo>
                  <a:lnTo>
                    <a:pt x="0" y="471169"/>
                  </a:lnTo>
                  <a:lnTo>
                    <a:pt x="7620" y="471169"/>
                  </a:lnTo>
                  <a:lnTo>
                    <a:pt x="7620" y="466089"/>
                  </a:lnTo>
                  <a:close/>
                </a:path>
                <a:path w="7619" h="598170">
                  <a:moveTo>
                    <a:pt x="7620" y="459739"/>
                  </a:moveTo>
                  <a:lnTo>
                    <a:pt x="0" y="459739"/>
                  </a:lnTo>
                  <a:lnTo>
                    <a:pt x="0" y="464819"/>
                  </a:lnTo>
                  <a:lnTo>
                    <a:pt x="7620" y="464819"/>
                  </a:lnTo>
                  <a:lnTo>
                    <a:pt x="7620" y="459739"/>
                  </a:lnTo>
                  <a:close/>
                </a:path>
                <a:path w="7619" h="598170">
                  <a:moveTo>
                    <a:pt x="7620" y="453389"/>
                  </a:moveTo>
                  <a:lnTo>
                    <a:pt x="0" y="453389"/>
                  </a:lnTo>
                  <a:lnTo>
                    <a:pt x="0" y="458469"/>
                  </a:lnTo>
                  <a:lnTo>
                    <a:pt x="7620" y="458469"/>
                  </a:lnTo>
                  <a:lnTo>
                    <a:pt x="7620" y="453389"/>
                  </a:lnTo>
                  <a:close/>
                </a:path>
                <a:path w="7619" h="598170">
                  <a:moveTo>
                    <a:pt x="7620" y="447039"/>
                  </a:moveTo>
                  <a:lnTo>
                    <a:pt x="0" y="447039"/>
                  </a:lnTo>
                  <a:lnTo>
                    <a:pt x="0" y="452119"/>
                  </a:lnTo>
                  <a:lnTo>
                    <a:pt x="7620" y="452119"/>
                  </a:lnTo>
                  <a:lnTo>
                    <a:pt x="7620" y="447039"/>
                  </a:lnTo>
                  <a:close/>
                </a:path>
                <a:path w="7619" h="598170">
                  <a:moveTo>
                    <a:pt x="7620" y="440689"/>
                  </a:moveTo>
                  <a:lnTo>
                    <a:pt x="0" y="440689"/>
                  </a:lnTo>
                  <a:lnTo>
                    <a:pt x="0" y="445769"/>
                  </a:lnTo>
                  <a:lnTo>
                    <a:pt x="7620" y="445769"/>
                  </a:lnTo>
                  <a:lnTo>
                    <a:pt x="7620" y="440689"/>
                  </a:lnTo>
                  <a:close/>
                </a:path>
                <a:path w="7619" h="598170">
                  <a:moveTo>
                    <a:pt x="7620" y="434339"/>
                  </a:moveTo>
                  <a:lnTo>
                    <a:pt x="0" y="434339"/>
                  </a:lnTo>
                  <a:lnTo>
                    <a:pt x="0" y="439419"/>
                  </a:lnTo>
                  <a:lnTo>
                    <a:pt x="7620" y="439419"/>
                  </a:lnTo>
                  <a:lnTo>
                    <a:pt x="7620" y="434339"/>
                  </a:lnTo>
                  <a:close/>
                </a:path>
                <a:path w="7619" h="598170">
                  <a:moveTo>
                    <a:pt x="7620" y="427989"/>
                  </a:moveTo>
                  <a:lnTo>
                    <a:pt x="0" y="427989"/>
                  </a:lnTo>
                  <a:lnTo>
                    <a:pt x="0" y="433069"/>
                  </a:lnTo>
                  <a:lnTo>
                    <a:pt x="7620" y="433069"/>
                  </a:lnTo>
                  <a:lnTo>
                    <a:pt x="7620" y="427989"/>
                  </a:lnTo>
                  <a:close/>
                </a:path>
                <a:path w="7619" h="598170">
                  <a:moveTo>
                    <a:pt x="7620" y="421639"/>
                  </a:moveTo>
                  <a:lnTo>
                    <a:pt x="0" y="421639"/>
                  </a:lnTo>
                  <a:lnTo>
                    <a:pt x="0" y="426719"/>
                  </a:lnTo>
                  <a:lnTo>
                    <a:pt x="7620" y="426719"/>
                  </a:lnTo>
                  <a:lnTo>
                    <a:pt x="7620" y="421639"/>
                  </a:lnTo>
                  <a:close/>
                </a:path>
                <a:path w="7619" h="598170">
                  <a:moveTo>
                    <a:pt x="7620" y="415289"/>
                  </a:moveTo>
                  <a:lnTo>
                    <a:pt x="0" y="415289"/>
                  </a:lnTo>
                  <a:lnTo>
                    <a:pt x="0" y="420369"/>
                  </a:lnTo>
                  <a:lnTo>
                    <a:pt x="7620" y="420369"/>
                  </a:lnTo>
                  <a:lnTo>
                    <a:pt x="7620" y="415289"/>
                  </a:lnTo>
                  <a:close/>
                </a:path>
                <a:path w="7619" h="598170">
                  <a:moveTo>
                    <a:pt x="7620" y="408939"/>
                  </a:moveTo>
                  <a:lnTo>
                    <a:pt x="0" y="408939"/>
                  </a:lnTo>
                  <a:lnTo>
                    <a:pt x="0" y="414019"/>
                  </a:lnTo>
                  <a:lnTo>
                    <a:pt x="7620" y="414019"/>
                  </a:lnTo>
                  <a:lnTo>
                    <a:pt x="7620" y="408939"/>
                  </a:lnTo>
                  <a:close/>
                </a:path>
                <a:path w="7619" h="598170">
                  <a:moveTo>
                    <a:pt x="7620" y="389889"/>
                  </a:moveTo>
                  <a:lnTo>
                    <a:pt x="0" y="389889"/>
                  </a:lnTo>
                  <a:lnTo>
                    <a:pt x="0" y="407669"/>
                  </a:lnTo>
                  <a:lnTo>
                    <a:pt x="7620" y="407669"/>
                  </a:lnTo>
                  <a:lnTo>
                    <a:pt x="7620" y="389889"/>
                  </a:lnTo>
                  <a:close/>
                </a:path>
                <a:path w="7619" h="598170">
                  <a:moveTo>
                    <a:pt x="7620" y="383539"/>
                  </a:moveTo>
                  <a:lnTo>
                    <a:pt x="0" y="383539"/>
                  </a:lnTo>
                  <a:lnTo>
                    <a:pt x="0" y="388619"/>
                  </a:lnTo>
                  <a:lnTo>
                    <a:pt x="7620" y="388619"/>
                  </a:lnTo>
                  <a:lnTo>
                    <a:pt x="7620" y="383539"/>
                  </a:lnTo>
                  <a:close/>
                </a:path>
                <a:path w="7619" h="598170">
                  <a:moveTo>
                    <a:pt x="7620" y="378459"/>
                  </a:moveTo>
                  <a:lnTo>
                    <a:pt x="0" y="378459"/>
                  </a:lnTo>
                  <a:lnTo>
                    <a:pt x="0" y="382269"/>
                  </a:lnTo>
                  <a:lnTo>
                    <a:pt x="7620" y="382269"/>
                  </a:lnTo>
                  <a:lnTo>
                    <a:pt x="7620" y="378459"/>
                  </a:lnTo>
                  <a:close/>
                </a:path>
              </a:pathLst>
            </a:custGeom>
            <a:solidFill>
              <a:srgbClr val="1E00FA"/>
            </a:solidFill>
          </p:spPr>
          <p:txBody>
            <a:bodyPr bIns="0" lIns="0" rIns="0" rtlCol="0" tIns="0" wrap="square"/>
            <a:p/>
          </p:txBody>
        </p:sp>
        <p:sp>
          <p:nvSpPr>
            <p:cNvPr id="1050523" name="object 1831"/>
            <p:cNvSpPr/>
            <p:nvPr/>
          </p:nvSpPr>
          <p:spPr>
            <a:xfrm>
              <a:off x="2388869" y="5861050"/>
              <a:ext cx="7620" cy="588010"/>
            </a:xfrm>
            <a:custGeom>
              <a:avLst/>
              <a:ahLst/>
              <a:rect l="l" t="t" r="r" b="b"/>
              <a:pathLst>
                <a:path w="7619" h="588010">
                  <a:moveTo>
                    <a:pt x="7619" y="0"/>
                  </a:moveTo>
                  <a:lnTo>
                    <a:pt x="6350" y="0"/>
                  </a:lnTo>
                  <a:lnTo>
                    <a:pt x="6350" y="1269"/>
                  </a:lnTo>
                  <a:lnTo>
                    <a:pt x="7619" y="1269"/>
                  </a:lnTo>
                  <a:lnTo>
                    <a:pt x="7619" y="0"/>
                  </a:lnTo>
                  <a:close/>
                </a:path>
                <a:path w="7619" h="588010">
                  <a:moveTo>
                    <a:pt x="7619" y="1270"/>
                  </a:moveTo>
                  <a:lnTo>
                    <a:pt x="5080" y="1270"/>
                  </a:lnTo>
                  <a:lnTo>
                    <a:pt x="5080" y="2540"/>
                  </a:lnTo>
                  <a:lnTo>
                    <a:pt x="3810" y="2540"/>
                  </a:lnTo>
                  <a:lnTo>
                    <a:pt x="3810" y="3809"/>
                  </a:lnTo>
                  <a:lnTo>
                    <a:pt x="7619" y="3809"/>
                  </a:lnTo>
                  <a:lnTo>
                    <a:pt x="7619" y="1270"/>
                  </a:lnTo>
                  <a:close/>
                </a:path>
                <a:path w="7619" h="588010">
                  <a:moveTo>
                    <a:pt x="7619" y="3810"/>
                  </a:moveTo>
                  <a:lnTo>
                    <a:pt x="1269" y="3810"/>
                  </a:lnTo>
                  <a:lnTo>
                    <a:pt x="1269" y="5080"/>
                  </a:lnTo>
                  <a:lnTo>
                    <a:pt x="0" y="5080"/>
                  </a:lnTo>
                  <a:lnTo>
                    <a:pt x="0" y="7619"/>
                  </a:lnTo>
                  <a:lnTo>
                    <a:pt x="7619" y="7619"/>
                  </a:lnTo>
                  <a:lnTo>
                    <a:pt x="7619" y="3810"/>
                  </a:lnTo>
                  <a:close/>
                </a:path>
                <a:path w="7619" h="588010">
                  <a:moveTo>
                    <a:pt x="7619" y="7620"/>
                  </a:moveTo>
                  <a:lnTo>
                    <a:pt x="0" y="7620"/>
                  </a:lnTo>
                  <a:lnTo>
                    <a:pt x="0" y="13969"/>
                  </a:lnTo>
                  <a:lnTo>
                    <a:pt x="7619" y="13969"/>
                  </a:lnTo>
                  <a:lnTo>
                    <a:pt x="7619" y="7620"/>
                  </a:lnTo>
                  <a:close/>
                </a:path>
                <a:path w="7619" h="588010">
                  <a:moveTo>
                    <a:pt x="7619" y="13970"/>
                  </a:moveTo>
                  <a:lnTo>
                    <a:pt x="0" y="13970"/>
                  </a:lnTo>
                  <a:lnTo>
                    <a:pt x="0" y="16509"/>
                  </a:lnTo>
                  <a:lnTo>
                    <a:pt x="7619" y="16509"/>
                  </a:lnTo>
                  <a:lnTo>
                    <a:pt x="7619" y="13970"/>
                  </a:lnTo>
                  <a:close/>
                </a:path>
                <a:path w="7619" h="588010">
                  <a:moveTo>
                    <a:pt x="7619" y="16510"/>
                  </a:moveTo>
                  <a:lnTo>
                    <a:pt x="0" y="16510"/>
                  </a:lnTo>
                  <a:lnTo>
                    <a:pt x="0" y="20319"/>
                  </a:lnTo>
                  <a:lnTo>
                    <a:pt x="7619" y="20319"/>
                  </a:lnTo>
                  <a:lnTo>
                    <a:pt x="7619" y="16510"/>
                  </a:lnTo>
                  <a:close/>
                </a:path>
                <a:path w="7619" h="588010">
                  <a:moveTo>
                    <a:pt x="7619" y="20320"/>
                  </a:moveTo>
                  <a:lnTo>
                    <a:pt x="0" y="20320"/>
                  </a:lnTo>
                  <a:lnTo>
                    <a:pt x="0" y="26669"/>
                  </a:lnTo>
                  <a:lnTo>
                    <a:pt x="7619" y="26669"/>
                  </a:lnTo>
                  <a:lnTo>
                    <a:pt x="7619" y="20320"/>
                  </a:lnTo>
                  <a:close/>
                </a:path>
                <a:path w="7619" h="588010">
                  <a:moveTo>
                    <a:pt x="7619" y="26670"/>
                  </a:moveTo>
                  <a:lnTo>
                    <a:pt x="0" y="26670"/>
                  </a:lnTo>
                  <a:lnTo>
                    <a:pt x="0" y="29209"/>
                  </a:lnTo>
                  <a:lnTo>
                    <a:pt x="7619" y="29209"/>
                  </a:lnTo>
                  <a:lnTo>
                    <a:pt x="7619" y="26670"/>
                  </a:lnTo>
                  <a:close/>
                </a:path>
                <a:path w="7619" h="588010">
                  <a:moveTo>
                    <a:pt x="7619" y="29210"/>
                  </a:moveTo>
                  <a:lnTo>
                    <a:pt x="0" y="29210"/>
                  </a:lnTo>
                  <a:lnTo>
                    <a:pt x="0" y="33019"/>
                  </a:lnTo>
                  <a:lnTo>
                    <a:pt x="7619" y="33019"/>
                  </a:lnTo>
                  <a:lnTo>
                    <a:pt x="7619" y="29210"/>
                  </a:lnTo>
                  <a:close/>
                </a:path>
                <a:path w="7619" h="588010">
                  <a:moveTo>
                    <a:pt x="7619" y="33020"/>
                  </a:moveTo>
                  <a:lnTo>
                    <a:pt x="0" y="33020"/>
                  </a:lnTo>
                  <a:lnTo>
                    <a:pt x="0" y="39369"/>
                  </a:lnTo>
                  <a:lnTo>
                    <a:pt x="7619" y="39369"/>
                  </a:lnTo>
                  <a:lnTo>
                    <a:pt x="7619" y="33020"/>
                  </a:lnTo>
                  <a:close/>
                </a:path>
                <a:path w="7619" h="588010">
                  <a:moveTo>
                    <a:pt x="7619" y="39370"/>
                  </a:moveTo>
                  <a:lnTo>
                    <a:pt x="0" y="39370"/>
                  </a:lnTo>
                  <a:lnTo>
                    <a:pt x="0" y="41909"/>
                  </a:lnTo>
                  <a:lnTo>
                    <a:pt x="7619" y="41909"/>
                  </a:lnTo>
                  <a:lnTo>
                    <a:pt x="7619" y="39370"/>
                  </a:lnTo>
                  <a:close/>
                </a:path>
                <a:path w="7619" h="588010">
                  <a:moveTo>
                    <a:pt x="7619" y="41910"/>
                  </a:moveTo>
                  <a:lnTo>
                    <a:pt x="0" y="41910"/>
                  </a:lnTo>
                  <a:lnTo>
                    <a:pt x="0" y="45719"/>
                  </a:lnTo>
                  <a:lnTo>
                    <a:pt x="7619" y="45719"/>
                  </a:lnTo>
                  <a:lnTo>
                    <a:pt x="7619" y="41910"/>
                  </a:lnTo>
                  <a:close/>
                </a:path>
                <a:path w="7619" h="588010">
                  <a:moveTo>
                    <a:pt x="7619" y="45720"/>
                  </a:moveTo>
                  <a:lnTo>
                    <a:pt x="0" y="45720"/>
                  </a:lnTo>
                  <a:lnTo>
                    <a:pt x="0" y="48259"/>
                  </a:lnTo>
                  <a:lnTo>
                    <a:pt x="7619" y="48259"/>
                  </a:lnTo>
                  <a:lnTo>
                    <a:pt x="7619" y="45720"/>
                  </a:lnTo>
                  <a:close/>
                </a:path>
                <a:path w="7619" h="588010">
                  <a:moveTo>
                    <a:pt x="7619" y="48260"/>
                  </a:moveTo>
                  <a:lnTo>
                    <a:pt x="0" y="48260"/>
                  </a:lnTo>
                  <a:lnTo>
                    <a:pt x="0" y="52069"/>
                  </a:lnTo>
                  <a:lnTo>
                    <a:pt x="7619" y="52069"/>
                  </a:lnTo>
                  <a:lnTo>
                    <a:pt x="7619" y="48260"/>
                  </a:lnTo>
                  <a:close/>
                </a:path>
                <a:path w="7619" h="588010">
                  <a:moveTo>
                    <a:pt x="7619" y="52070"/>
                  </a:moveTo>
                  <a:lnTo>
                    <a:pt x="0" y="52070"/>
                  </a:lnTo>
                  <a:lnTo>
                    <a:pt x="0" y="54609"/>
                  </a:lnTo>
                  <a:lnTo>
                    <a:pt x="7619" y="54609"/>
                  </a:lnTo>
                  <a:lnTo>
                    <a:pt x="7619" y="52070"/>
                  </a:lnTo>
                  <a:close/>
                </a:path>
                <a:path w="7619" h="588010">
                  <a:moveTo>
                    <a:pt x="7619" y="54610"/>
                  </a:moveTo>
                  <a:lnTo>
                    <a:pt x="0" y="54610"/>
                  </a:lnTo>
                  <a:lnTo>
                    <a:pt x="0" y="58419"/>
                  </a:lnTo>
                  <a:lnTo>
                    <a:pt x="7619" y="58419"/>
                  </a:lnTo>
                  <a:lnTo>
                    <a:pt x="7619" y="54610"/>
                  </a:lnTo>
                  <a:close/>
                </a:path>
                <a:path w="7619" h="588010">
                  <a:moveTo>
                    <a:pt x="7619" y="58420"/>
                  </a:moveTo>
                  <a:lnTo>
                    <a:pt x="0" y="58420"/>
                  </a:lnTo>
                  <a:lnTo>
                    <a:pt x="0" y="60959"/>
                  </a:lnTo>
                  <a:lnTo>
                    <a:pt x="7619" y="60959"/>
                  </a:lnTo>
                  <a:lnTo>
                    <a:pt x="7619" y="58420"/>
                  </a:lnTo>
                  <a:close/>
                </a:path>
                <a:path w="7619" h="588010">
                  <a:moveTo>
                    <a:pt x="7619" y="60960"/>
                  </a:moveTo>
                  <a:lnTo>
                    <a:pt x="0" y="60960"/>
                  </a:lnTo>
                  <a:lnTo>
                    <a:pt x="0" y="64769"/>
                  </a:lnTo>
                  <a:lnTo>
                    <a:pt x="7619" y="64769"/>
                  </a:lnTo>
                  <a:lnTo>
                    <a:pt x="7619" y="60960"/>
                  </a:lnTo>
                  <a:close/>
                </a:path>
                <a:path w="7619" h="588010">
                  <a:moveTo>
                    <a:pt x="7619" y="64770"/>
                  </a:moveTo>
                  <a:lnTo>
                    <a:pt x="0" y="64770"/>
                  </a:lnTo>
                  <a:lnTo>
                    <a:pt x="0" y="67309"/>
                  </a:lnTo>
                  <a:lnTo>
                    <a:pt x="7619" y="67309"/>
                  </a:lnTo>
                  <a:lnTo>
                    <a:pt x="7619" y="64770"/>
                  </a:lnTo>
                  <a:close/>
                </a:path>
                <a:path w="7619" h="588010">
                  <a:moveTo>
                    <a:pt x="7619" y="67310"/>
                  </a:moveTo>
                  <a:lnTo>
                    <a:pt x="0" y="67310"/>
                  </a:lnTo>
                  <a:lnTo>
                    <a:pt x="0" y="71119"/>
                  </a:lnTo>
                  <a:lnTo>
                    <a:pt x="7619" y="71119"/>
                  </a:lnTo>
                  <a:lnTo>
                    <a:pt x="7619" y="67310"/>
                  </a:lnTo>
                  <a:close/>
                </a:path>
                <a:path w="7619" h="588010">
                  <a:moveTo>
                    <a:pt x="7619" y="71120"/>
                  </a:moveTo>
                  <a:lnTo>
                    <a:pt x="0" y="71120"/>
                  </a:lnTo>
                  <a:lnTo>
                    <a:pt x="0" y="73659"/>
                  </a:lnTo>
                  <a:lnTo>
                    <a:pt x="7619" y="73659"/>
                  </a:lnTo>
                  <a:lnTo>
                    <a:pt x="7619" y="71120"/>
                  </a:lnTo>
                  <a:close/>
                </a:path>
                <a:path w="7619" h="588010">
                  <a:moveTo>
                    <a:pt x="7619" y="73660"/>
                  </a:moveTo>
                  <a:lnTo>
                    <a:pt x="0" y="73660"/>
                  </a:lnTo>
                  <a:lnTo>
                    <a:pt x="0" y="80009"/>
                  </a:lnTo>
                  <a:lnTo>
                    <a:pt x="7619" y="80009"/>
                  </a:lnTo>
                  <a:lnTo>
                    <a:pt x="7619" y="73660"/>
                  </a:lnTo>
                  <a:close/>
                </a:path>
                <a:path w="7619" h="588010">
                  <a:moveTo>
                    <a:pt x="7619" y="80010"/>
                  </a:moveTo>
                  <a:lnTo>
                    <a:pt x="0" y="80010"/>
                  </a:lnTo>
                  <a:lnTo>
                    <a:pt x="0" y="83819"/>
                  </a:lnTo>
                  <a:lnTo>
                    <a:pt x="7619" y="83819"/>
                  </a:lnTo>
                  <a:lnTo>
                    <a:pt x="7619" y="80010"/>
                  </a:lnTo>
                  <a:close/>
                </a:path>
                <a:path w="7619" h="588010">
                  <a:moveTo>
                    <a:pt x="7619" y="83820"/>
                  </a:moveTo>
                  <a:lnTo>
                    <a:pt x="0" y="83820"/>
                  </a:lnTo>
                  <a:lnTo>
                    <a:pt x="0" y="86359"/>
                  </a:lnTo>
                  <a:lnTo>
                    <a:pt x="7619" y="86359"/>
                  </a:lnTo>
                  <a:lnTo>
                    <a:pt x="7619" y="83820"/>
                  </a:lnTo>
                  <a:close/>
                </a:path>
                <a:path w="7619" h="588010">
                  <a:moveTo>
                    <a:pt x="7619" y="86360"/>
                  </a:moveTo>
                  <a:lnTo>
                    <a:pt x="0" y="86360"/>
                  </a:lnTo>
                  <a:lnTo>
                    <a:pt x="0" y="90169"/>
                  </a:lnTo>
                  <a:lnTo>
                    <a:pt x="7619" y="90169"/>
                  </a:lnTo>
                  <a:lnTo>
                    <a:pt x="7619" y="86360"/>
                  </a:lnTo>
                  <a:close/>
                </a:path>
                <a:path w="7619" h="588010">
                  <a:moveTo>
                    <a:pt x="7619" y="90170"/>
                  </a:moveTo>
                  <a:lnTo>
                    <a:pt x="0" y="90170"/>
                  </a:lnTo>
                  <a:lnTo>
                    <a:pt x="0" y="92709"/>
                  </a:lnTo>
                  <a:lnTo>
                    <a:pt x="7619" y="92709"/>
                  </a:lnTo>
                  <a:lnTo>
                    <a:pt x="7619" y="90170"/>
                  </a:lnTo>
                  <a:close/>
                </a:path>
                <a:path w="7619" h="588010">
                  <a:moveTo>
                    <a:pt x="7619" y="92710"/>
                  </a:moveTo>
                  <a:lnTo>
                    <a:pt x="0" y="92710"/>
                  </a:lnTo>
                  <a:lnTo>
                    <a:pt x="0" y="99059"/>
                  </a:lnTo>
                  <a:lnTo>
                    <a:pt x="7619" y="99059"/>
                  </a:lnTo>
                  <a:lnTo>
                    <a:pt x="7619" y="92710"/>
                  </a:lnTo>
                  <a:close/>
                </a:path>
                <a:path w="7619" h="588010">
                  <a:moveTo>
                    <a:pt x="7619" y="99060"/>
                  </a:moveTo>
                  <a:lnTo>
                    <a:pt x="0" y="99060"/>
                  </a:lnTo>
                  <a:lnTo>
                    <a:pt x="0" y="102869"/>
                  </a:lnTo>
                  <a:lnTo>
                    <a:pt x="7619" y="102869"/>
                  </a:lnTo>
                  <a:lnTo>
                    <a:pt x="7619" y="99060"/>
                  </a:lnTo>
                  <a:close/>
                </a:path>
                <a:path w="7619" h="588010">
                  <a:moveTo>
                    <a:pt x="7619" y="102870"/>
                  </a:moveTo>
                  <a:lnTo>
                    <a:pt x="0" y="102870"/>
                  </a:lnTo>
                  <a:lnTo>
                    <a:pt x="0" y="111759"/>
                  </a:lnTo>
                  <a:lnTo>
                    <a:pt x="7619" y="111759"/>
                  </a:lnTo>
                  <a:lnTo>
                    <a:pt x="7619" y="102870"/>
                  </a:lnTo>
                  <a:close/>
                </a:path>
                <a:path w="7619" h="588010">
                  <a:moveTo>
                    <a:pt x="7619" y="111760"/>
                  </a:moveTo>
                  <a:lnTo>
                    <a:pt x="0" y="111760"/>
                  </a:lnTo>
                  <a:lnTo>
                    <a:pt x="0" y="115569"/>
                  </a:lnTo>
                  <a:lnTo>
                    <a:pt x="7619" y="115569"/>
                  </a:lnTo>
                  <a:lnTo>
                    <a:pt x="7619" y="111760"/>
                  </a:lnTo>
                  <a:close/>
                </a:path>
                <a:path w="7619" h="588010">
                  <a:moveTo>
                    <a:pt x="7619" y="115570"/>
                  </a:moveTo>
                  <a:lnTo>
                    <a:pt x="0" y="115570"/>
                  </a:lnTo>
                  <a:lnTo>
                    <a:pt x="0" y="118109"/>
                  </a:lnTo>
                  <a:lnTo>
                    <a:pt x="7619" y="118109"/>
                  </a:lnTo>
                  <a:lnTo>
                    <a:pt x="7619" y="115570"/>
                  </a:lnTo>
                  <a:close/>
                </a:path>
                <a:path w="7619" h="588010">
                  <a:moveTo>
                    <a:pt x="7619" y="118110"/>
                  </a:moveTo>
                  <a:lnTo>
                    <a:pt x="0" y="118110"/>
                  </a:lnTo>
                  <a:lnTo>
                    <a:pt x="0" y="121919"/>
                  </a:lnTo>
                  <a:lnTo>
                    <a:pt x="7619" y="121919"/>
                  </a:lnTo>
                  <a:lnTo>
                    <a:pt x="7619" y="118110"/>
                  </a:lnTo>
                  <a:close/>
                </a:path>
                <a:path w="7619" h="588010">
                  <a:moveTo>
                    <a:pt x="7619" y="121920"/>
                  </a:moveTo>
                  <a:lnTo>
                    <a:pt x="0" y="121920"/>
                  </a:lnTo>
                  <a:lnTo>
                    <a:pt x="0" y="124459"/>
                  </a:lnTo>
                  <a:lnTo>
                    <a:pt x="7619" y="124459"/>
                  </a:lnTo>
                  <a:lnTo>
                    <a:pt x="7619" y="121920"/>
                  </a:lnTo>
                  <a:close/>
                </a:path>
                <a:path w="7619" h="588010">
                  <a:moveTo>
                    <a:pt x="7619" y="124460"/>
                  </a:moveTo>
                  <a:lnTo>
                    <a:pt x="0" y="124460"/>
                  </a:lnTo>
                  <a:lnTo>
                    <a:pt x="0" y="128269"/>
                  </a:lnTo>
                  <a:lnTo>
                    <a:pt x="7619" y="128269"/>
                  </a:lnTo>
                  <a:lnTo>
                    <a:pt x="7619" y="124460"/>
                  </a:lnTo>
                  <a:close/>
                </a:path>
                <a:path w="7619" h="588010">
                  <a:moveTo>
                    <a:pt x="7619" y="128270"/>
                  </a:moveTo>
                  <a:lnTo>
                    <a:pt x="0" y="128270"/>
                  </a:lnTo>
                  <a:lnTo>
                    <a:pt x="0" y="130809"/>
                  </a:lnTo>
                  <a:lnTo>
                    <a:pt x="7619" y="130809"/>
                  </a:lnTo>
                  <a:lnTo>
                    <a:pt x="7619" y="128270"/>
                  </a:lnTo>
                  <a:close/>
                </a:path>
                <a:path w="7619" h="588010">
                  <a:moveTo>
                    <a:pt x="7619" y="130810"/>
                  </a:moveTo>
                  <a:lnTo>
                    <a:pt x="0" y="130810"/>
                  </a:lnTo>
                  <a:lnTo>
                    <a:pt x="0" y="134619"/>
                  </a:lnTo>
                  <a:lnTo>
                    <a:pt x="7619" y="134619"/>
                  </a:lnTo>
                  <a:lnTo>
                    <a:pt x="7619" y="130810"/>
                  </a:lnTo>
                  <a:close/>
                </a:path>
                <a:path w="7619" h="588010">
                  <a:moveTo>
                    <a:pt x="7619" y="134620"/>
                  </a:moveTo>
                  <a:lnTo>
                    <a:pt x="0" y="134620"/>
                  </a:lnTo>
                  <a:lnTo>
                    <a:pt x="0" y="137159"/>
                  </a:lnTo>
                  <a:lnTo>
                    <a:pt x="7619" y="137159"/>
                  </a:lnTo>
                  <a:lnTo>
                    <a:pt x="7619" y="134620"/>
                  </a:lnTo>
                  <a:close/>
                </a:path>
                <a:path w="7619" h="588010">
                  <a:moveTo>
                    <a:pt x="7619" y="137160"/>
                  </a:moveTo>
                  <a:lnTo>
                    <a:pt x="0" y="137160"/>
                  </a:lnTo>
                  <a:lnTo>
                    <a:pt x="0" y="140969"/>
                  </a:lnTo>
                  <a:lnTo>
                    <a:pt x="7619" y="140969"/>
                  </a:lnTo>
                  <a:lnTo>
                    <a:pt x="7619" y="137160"/>
                  </a:lnTo>
                  <a:close/>
                </a:path>
                <a:path w="7619" h="588010">
                  <a:moveTo>
                    <a:pt x="7619" y="140970"/>
                  </a:moveTo>
                  <a:lnTo>
                    <a:pt x="0" y="140970"/>
                  </a:lnTo>
                  <a:lnTo>
                    <a:pt x="0" y="143509"/>
                  </a:lnTo>
                  <a:lnTo>
                    <a:pt x="7619" y="143509"/>
                  </a:lnTo>
                  <a:lnTo>
                    <a:pt x="7619" y="140970"/>
                  </a:lnTo>
                  <a:close/>
                </a:path>
                <a:path w="7619" h="588010">
                  <a:moveTo>
                    <a:pt x="7619" y="143510"/>
                  </a:moveTo>
                  <a:lnTo>
                    <a:pt x="0" y="143510"/>
                  </a:lnTo>
                  <a:lnTo>
                    <a:pt x="0" y="147319"/>
                  </a:lnTo>
                  <a:lnTo>
                    <a:pt x="7619" y="147319"/>
                  </a:lnTo>
                  <a:lnTo>
                    <a:pt x="7619" y="143510"/>
                  </a:lnTo>
                  <a:close/>
                </a:path>
                <a:path w="7619" h="588010">
                  <a:moveTo>
                    <a:pt x="7619" y="147320"/>
                  </a:moveTo>
                  <a:lnTo>
                    <a:pt x="0" y="147320"/>
                  </a:lnTo>
                  <a:lnTo>
                    <a:pt x="0" y="149859"/>
                  </a:lnTo>
                  <a:lnTo>
                    <a:pt x="7619" y="149859"/>
                  </a:lnTo>
                  <a:lnTo>
                    <a:pt x="7619" y="147320"/>
                  </a:lnTo>
                  <a:close/>
                </a:path>
                <a:path w="7619" h="588010">
                  <a:moveTo>
                    <a:pt x="7619" y="149860"/>
                  </a:moveTo>
                  <a:lnTo>
                    <a:pt x="0" y="149860"/>
                  </a:lnTo>
                  <a:lnTo>
                    <a:pt x="0" y="153669"/>
                  </a:lnTo>
                  <a:lnTo>
                    <a:pt x="7619" y="153669"/>
                  </a:lnTo>
                  <a:lnTo>
                    <a:pt x="7619" y="149860"/>
                  </a:lnTo>
                  <a:close/>
                </a:path>
                <a:path w="7619" h="588010">
                  <a:moveTo>
                    <a:pt x="7619" y="153670"/>
                  </a:moveTo>
                  <a:lnTo>
                    <a:pt x="0" y="153670"/>
                  </a:lnTo>
                  <a:lnTo>
                    <a:pt x="0" y="156209"/>
                  </a:lnTo>
                  <a:lnTo>
                    <a:pt x="7619" y="156209"/>
                  </a:lnTo>
                  <a:lnTo>
                    <a:pt x="7619" y="153670"/>
                  </a:lnTo>
                  <a:close/>
                </a:path>
                <a:path w="7619" h="588010">
                  <a:moveTo>
                    <a:pt x="7619" y="156210"/>
                  </a:moveTo>
                  <a:lnTo>
                    <a:pt x="0" y="156210"/>
                  </a:lnTo>
                  <a:lnTo>
                    <a:pt x="0" y="160019"/>
                  </a:lnTo>
                  <a:lnTo>
                    <a:pt x="7619" y="160019"/>
                  </a:lnTo>
                  <a:lnTo>
                    <a:pt x="7619" y="156210"/>
                  </a:lnTo>
                  <a:close/>
                </a:path>
                <a:path w="7619" h="588010">
                  <a:moveTo>
                    <a:pt x="7619" y="160020"/>
                  </a:moveTo>
                  <a:lnTo>
                    <a:pt x="0" y="160020"/>
                  </a:lnTo>
                  <a:lnTo>
                    <a:pt x="0" y="162559"/>
                  </a:lnTo>
                  <a:lnTo>
                    <a:pt x="7619" y="162559"/>
                  </a:lnTo>
                  <a:lnTo>
                    <a:pt x="7619" y="160020"/>
                  </a:lnTo>
                  <a:close/>
                </a:path>
                <a:path w="7619" h="588010">
                  <a:moveTo>
                    <a:pt x="7619" y="162560"/>
                  </a:moveTo>
                  <a:lnTo>
                    <a:pt x="0" y="162560"/>
                  </a:lnTo>
                  <a:lnTo>
                    <a:pt x="0" y="166369"/>
                  </a:lnTo>
                  <a:lnTo>
                    <a:pt x="7619" y="166369"/>
                  </a:lnTo>
                  <a:lnTo>
                    <a:pt x="7619" y="162560"/>
                  </a:lnTo>
                  <a:close/>
                </a:path>
                <a:path w="7619" h="588010">
                  <a:moveTo>
                    <a:pt x="7619" y="166370"/>
                  </a:moveTo>
                  <a:lnTo>
                    <a:pt x="0" y="166370"/>
                  </a:lnTo>
                  <a:lnTo>
                    <a:pt x="0" y="168909"/>
                  </a:lnTo>
                  <a:lnTo>
                    <a:pt x="7619" y="168909"/>
                  </a:lnTo>
                  <a:lnTo>
                    <a:pt x="7619" y="166370"/>
                  </a:lnTo>
                  <a:close/>
                </a:path>
                <a:path w="7619" h="588010">
                  <a:moveTo>
                    <a:pt x="7619" y="168910"/>
                  </a:moveTo>
                  <a:lnTo>
                    <a:pt x="0" y="168910"/>
                  </a:lnTo>
                  <a:lnTo>
                    <a:pt x="0" y="219709"/>
                  </a:lnTo>
                  <a:lnTo>
                    <a:pt x="7619" y="219709"/>
                  </a:lnTo>
                  <a:lnTo>
                    <a:pt x="7619" y="168910"/>
                  </a:lnTo>
                  <a:close/>
                </a:path>
                <a:path w="7619" h="588010">
                  <a:moveTo>
                    <a:pt x="7619" y="219710"/>
                  </a:moveTo>
                  <a:lnTo>
                    <a:pt x="0" y="219710"/>
                  </a:lnTo>
                  <a:lnTo>
                    <a:pt x="0" y="367030"/>
                  </a:lnTo>
                  <a:lnTo>
                    <a:pt x="7619" y="367030"/>
                  </a:lnTo>
                  <a:lnTo>
                    <a:pt x="7619" y="219710"/>
                  </a:lnTo>
                  <a:close/>
                </a:path>
                <a:path w="7619" h="588010">
                  <a:moveTo>
                    <a:pt x="7619" y="367030"/>
                  </a:moveTo>
                  <a:lnTo>
                    <a:pt x="0" y="367030"/>
                  </a:lnTo>
                  <a:lnTo>
                    <a:pt x="0" y="372109"/>
                  </a:lnTo>
                  <a:lnTo>
                    <a:pt x="7619" y="372109"/>
                  </a:lnTo>
                  <a:lnTo>
                    <a:pt x="7619" y="367030"/>
                  </a:lnTo>
                  <a:close/>
                </a:path>
                <a:path w="7619" h="588010">
                  <a:moveTo>
                    <a:pt x="7619" y="581660"/>
                  </a:moveTo>
                  <a:lnTo>
                    <a:pt x="1269" y="581660"/>
                  </a:lnTo>
                  <a:lnTo>
                    <a:pt x="1269" y="582930"/>
                  </a:lnTo>
                  <a:lnTo>
                    <a:pt x="3810" y="582930"/>
                  </a:lnTo>
                  <a:lnTo>
                    <a:pt x="3810" y="585470"/>
                  </a:lnTo>
                  <a:lnTo>
                    <a:pt x="5080" y="585470"/>
                  </a:lnTo>
                  <a:lnTo>
                    <a:pt x="5080" y="586740"/>
                  </a:lnTo>
                  <a:lnTo>
                    <a:pt x="6350" y="586740"/>
                  </a:lnTo>
                  <a:lnTo>
                    <a:pt x="6350" y="588010"/>
                  </a:lnTo>
                  <a:lnTo>
                    <a:pt x="7619" y="588010"/>
                  </a:lnTo>
                  <a:lnTo>
                    <a:pt x="7619" y="581660"/>
                  </a:lnTo>
                  <a:close/>
                </a:path>
                <a:path w="7619" h="588010">
                  <a:moveTo>
                    <a:pt x="7619" y="575310"/>
                  </a:moveTo>
                  <a:lnTo>
                    <a:pt x="0" y="575310"/>
                  </a:lnTo>
                  <a:lnTo>
                    <a:pt x="0" y="580390"/>
                  </a:lnTo>
                  <a:lnTo>
                    <a:pt x="7619" y="580390"/>
                  </a:lnTo>
                  <a:lnTo>
                    <a:pt x="7619" y="575310"/>
                  </a:lnTo>
                  <a:close/>
                </a:path>
                <a:path w="7619" h="588010">
                  <a:moveTo>
                    <a:pt x="7619" y="568960"/>
                  </a:moveTo>
                  <a:lnTo>
                    <a:pt x="0" y="568960"/>
                  </a:lnTo>
                  <a:lnTo>
                    <a:pt x="0" y="574040"/>
                  </a:lnTo>
                  <a:lnTo>
                    <a:pt x="7619" y="574040"/>
                  </a:lnTo>
                  <a:lnTo>
                    <a:pt x="7619" y="568960"/>
                  </a:lnTo>
                  <a:close/>
                </a:path>
                <a:path w="7619" h="588010">
                  <a:moveTo>
                    <a:pt x="7619" y="562610"/>
                  </a:moveTo>
                  <a:lnTo>
                    <a:pt x="0" y="562610"/>
                  </a:lnTo>
                  <a:lnTo>
                    <a:pt x="0" y="567690"/>
                  </a:lnTo>
                  <a:lnTo>
                    <a:pt x="7619" y="567690"/>
                  </a:lnTo>
                  <a:lnTo>
                    <a:pt x="7619" y="562610"/>
                  </a:lnTo>
                  <a:close/>
                </a:path>
                <a:path w="7619" h="588010">
                  <a:moveTo>
                    <a:pt x="7619" y="556260"/>
                  </a:moveTo>
                  <a:lnTo>
                    <a:pt x="0" y="556260"/>
                  </a:lnTo>
                  <a:lnTo>
                    <a:pt x="0" y="561340"/>
                  </a:lnTo>
                  <a:lnTo>
                    <a:pt x="7619" y="561340"/>
                  </a:lnTo>
                  <a:lnTo>
                    <a:pt x="7619" y="556260"/>
                  </a:lnTo>
                  <a:close/>
                </a:path>
                <a:path w="7619" h="588010">
                  <a:moveTo>
                    <a:pt x="7619" y="549910"/>
                  </a:moveTo>
                  <a:lnTo>
                    <a:pt x="0" y="549910"/>
                  </a:lnTo>
                  <a:lnTo>
                    <a:pt x="0" y="554990"/>
                  </a:lnTo>
                  <a:lnTo>
                    <a:pt x="7619" y="554990"/>
                  </a:lnTo>
                  <a:lnTo>
                    <a:pt x="7619" y="549910"/>
                  </a:lnTo>
                  <a:close/>
                </a:path>
                <a:path w="7619" h="588010">
                  <a:moveTo>
                    <a:pt x="7619" y="543560"/>
                  </a:moveTo>
                  <a:lnTo>
                    <a:pt x="0" y="543560"/>
                  </a:lnTo>
                  <a:lnTo>
                    <a:pt x="0" y="548640"/>
                  </a:lnTo>
                  <a:lnTo>
                    <a:pt x="7619" y="548640"/>
                  </a:lnTo>
                  <a:lnTo>
                    <a:pt x="7619" y="543560"/>
                  </a:lnTo>
                  <a:close/>
                </a:path>
                <a:path w="7619" h="588010">
                  <a:moveTo>
                    <a:pt x="7619" y="537210"/>
                  </a:moveTo>
                  <a:lnTo>
                    <a:pt x="0" y="537210"/>
                  </a:lnTo>
                  <a:lnTo>
                    <a:pt x="0" y="542290"/>
                  </a:lnTo>
                  <a:lnTo>
                    <a:pt x="7619" y="542290"/>
                  </a:lnTo>
                  <a:lnTo>
                    <a:pt x="7619" y="537210"/>
                  </a:lnTo>
                  <a:close/>
                </a:path>
                <a:path w="7619" h="588010">
                  <a:moveTo>
                    <a:pt x="7619" y="530860"/>
                  </a:moveTo>
                  <a:lnTo>
                    <a:pt x="0" y="530860"/>
                  </a:lnTo>
                  <a:lnTo>
                    <a:pt x="0" y="535940"/>
                  </a:lnTo>
                  <a:lnTo>
                    <a:pt x="7619" y="535940"/>
                  </a:lnTo>
                  <a:lnTo>
                    <a:pt x="7619" y="530860"/>
                  </a:lnTo>
                  <a:close/>
                </a:path>
                <a:path w="7619" h="588010">
                  <a:moveTo>
                    <a:pt x="7619" y="524510"/>
                  </a:moveTo>
                  <a:lnTo>
                    <a:pt x="0" y="524510"/>
                  </a:lnTo>
                  <a:lnTo>
                    <a:pt x="0" y="529590"/>
                  </a:lnTo>
                  <a:lnTo>
                    <a:pt x="7619" y="529590"/>
                  </a:lnTo>
                  <a:lnTo>
                    <a:pt x="7619" y="524510"/>
                  </a:lnTo>
                  <a:close/>
                </a:path>
                <a:path w="7619" h="588010">
                  <a:moveTo>
                    <a:pt x="7619" y="518160"/>
                  </a:moveTo>
                  <a:lnTo>
                    <a:pt x="0" y="518160"/>
                  </a:lnTo>
                  <a:lnTo>
                    <a:pt x="0" y="523240"/>
                  </a:lnTo>
                  <a:lnTo>
                    <a:pt x="7619" y="523240"/>
                  </a:lnTo>
                  <a:lnTo>
                    <a:pt x="7619" y="518160"/>
                  </a:lnTo>
                  <a:close/>
                </a:path>
                <a:path w="7619" h="588010">
                  <a:moveTo>
                    <a:pt x="7619" y="511809"/>
                  </a:moveTo>
                  <a:lnTo>
                    <a:pt x="0" y="511809"/>
                  </a:lnTo>
                  <a:lnTo>
                    <a:pt x="0" y="516890"/>
                  </a:lnTo>
                  <a:lnTo>
                    <a:pt x="7619" y="516890"/>
                  </a:lnTo>
                  <a:lnTo>
                    <a:pt x="7619" y="511809"/>
                  </a:lnTo>
                  <a:close/>
                </a:path>
                <a:path w="7619" h="588010">
                  <a:moveTo>
                    <a:pt x="7619" y="504190"/>
                  </a:moveTo>
                  <a:lnTo>
                    <a:pt x="0" y="504190"/>
                  </a:lnTo>
                  <a:lnTo>
                    <a:pt x="0" y="510540"/>
                  </a:lnTo>
                  <a:lnTo>
                    <a:pt x="7619" y="510540"/>
                  </a:lnTo>
                  <a:lnTo>
                    <a:pt x="7619" y="504190"/>
                  </a:lnTo>
                  <a:close/>
                </a:path>
                <a:path w="7619" h="588010">
                  <a:moveTo>
                    <a:pt x="7619" y="499110"/>
                  </a:moveTo>
                  <a:lnTo>
                    <a:pt x="0" y="499110"/>
                  </a:lnTo>
                  <a:lnTo>
                    <a:pt x="0" y="502920"/>
                  </a:lnTo>
                  <a:lnTo>
                    <a:pt x="7619" y="502920"/>
                  </a:lnTo>
                  <a:lnTo>
                    <a:pt x="7619" y="499110"/>
                  </a:lnTo>
                  <a:close/>
                </a:path>
                <a:path w="7619" h="588010">
                  <a:moveTo>
                    <a:pt x="7619" y="492759"/>
                  </a:moveTo>
                  <a:lnTo>
                    <a:pt x="0" y="492759"/>
                  </a:lnTo>
                  <a:lnTo>
                    <a:pt x="0" y="497840"/>
                  </a:lnTo>
                  <a:lnTo>
                    <a:pt x="7619" y="497840"/>
                  </a:lnTo>
                  <a:lnTo>
                    <a:pt x="7619" y="492759"/>
                  </a:lnTo>
                  <a:close/>
                </a:path>
                <a:path w="7619" h="588010">
                  <a:moveTo>
                    <a:pt x="7619" y="485140"/>
                  </a:moveTo>
                  <a:lnTo>
                    <a:pt x="0" y="485140"/>
                  </a:lnTo>
                  <a:lnTo>
                    <a:pt x="0" y="491490"/>
                  </a:lnTo>
                  <a:lnTo>
                    <a:pt x="7619" y="491490"/>
                  </a:lnTo>
                  <a:lnTo>
                    <a:pt x="7619" y="485140"/>
                  </a:lnTo>
                  <a:close/>
                </a:path>
                <a:path w="7619" h="588010">
                  <a:moveTo>
                    <a:pt x="7619" y="480059"/>
                  </a:moveTo>
                  <a:lnTo>
                    <a:pt x="0" y="480059"/>
                  </a:lnTo>
                  <a:lnTo>
                    <a:pt x="0" y="483870"/>
                  </a:lnTo>
                  <a:lnTo>
                    <a:pt x="7619" y="483870"/>
                  </a:lnTo>
                  <a:lnTo>
                    <a:pt x="7619" y="480059"/>
                  </a:lnTo>
                  <a:close/>
                </a:path>
                <a:path w="7619" h="588010">
                  <a:moveTo>
                    <a:pt x="7619" y="473709"/>
                  </a:moveTo>
                  <a:lnTo>
                    <a:pt x="0" y="473709"/>
                  </a:lnTo>
                  <a:lnTo>
                    <a:pt x="0" y="478790"/>
                  </a:lnTo>
                  <a:lnTo>
                    <a:pt x="7619" y="478790"/>
                  </a:lnTo>
                  <a:lnTo>
                    <a:pt x="7619" y="473709"/>
                  </a:lnTo>
                  <a:close/>
                </a:path>
                <a:path w="7619" h="588010">
                  <a:moveTo>
                    <a:pt x="7619" y="467359"/>
                  </a:moveTo>
                  <a:lnTo>
                    <a:pt x="0" y="467359"/>
                  </a:lnTo>
                  <a:lnTo>
                    <a:pt x="0" y="472440"/>
                  </a:lnTo>
                  <a:lnTo>
                    <a:pt x="7619" y="472440"/>
                  </a:lnTo>
                  <a:lnTo>
                    <a:pt x="7619" y="467359"/>
                  </a:lnTo>
                  <a:close/>
                </a:path>
                <a:path w="7619" h="588010">
                  <a:moveTo>
                    <a:pt x="7619" y="461009"/>
                  </a:moveTo>
                  <a:lnTo>
                    <a:pt x="0" y="461009"/>
                  </a:lnTo>
                  <a:lnTo>
                    <a:pt x="0" y="466090"/>
                  </a:lnTo>
                  <a:lnTo>
                    <a:pt x="7619" y="466090"/>
                  </a:lnTo>
                  <a:lnTo>
                    <a:pt x="7619" y="461009"/>
                  </a:lnTo>
                  <a:close/>
                </a:path>
                <a:path w="7619" h="588010">
                  <a:moveTo>
                    <a:pt x="7619" y="454659"/>
                  </a:moveTo>
                  <a:lnTo>
                    <a:pt x="0" y="454659"/>
                  </a:lnTo>
                  <a:lnTo>
                    <a:pt x="0" y="459740"/>
                  </a:lnTo>
                  <a:lnTo>
                    <a:pt x="7619" y="459740"/>
                  </a:lnTo>
                  <a:lnTo>
                    <a:pt x="7619" y="454659"/>
                  </a:lnTo>
                  <a:close/>
                </a:path>
                <a:path w="7619" h="588010">
                  <a:moveTo>
                    <a:pt x="7619" y="448309"/>
                  </a:moveTo>
                  <a:lnTo>
                    <a:pt x="0" y="448309"/>
                  </a:lnTo>
                  <a:lnTo>
                    <a:pt x="0" y="453390"/>
                  </a:lnTo>
                  <a:lnTo>
                    <a:pt x="7619" y="453390"/>
                  </a:lnTo>
                  <a:lnTo>
                    <a:pt x="7619" y="448309"/>
                  </a:lnTo>
                  <a:close/>
                </a:path>
                <a:path w="7619" h="588010">
                  <a:moveTo>
                    <a:pt x="7619" y="441959"/>
                  </a:moveTo>
                  <a:lnTo>
                    <a:pt x="0" y="441959"/>
                  </a:lnTo>
                  <a:lnTo>
                    <a:pt x="0" y="447040"/>
                  </a:lnTo>
                  <a:lnTo>
                    <a:pt x="7619" y="447040"/>
                  </a:lnTo>
                  <a:lnTo>
                    <a:pt x="7619" y="441959"/>
                  </a:lnTo>
                  <a:close/>
                </a:path>
                <a:path w="7619" h="588010">
                  <a:moveTo>
                    <a:pt x="7619" y="435610"/>
                  </a:moveTo>
                  <a:lnTo>
                    <a:pt x="0" y="435610"/>
                  </a:lnTo>
                  <a:lnTo>
                    <a:pt x="0" y="440690"/>
                  </a:lnTo>
                  <a:lnTo>
                    <a:pt x="7619" y="440690"/>
                  </a:lnTo>
                  <a:lnTo>
                    <a:pt x="7619" y="435610"/>
                  </a:lnTo>
                  <a:close/>
                </a:path>
                <a:path w="7619" h="588010">
                  <a:moveTo>
                    <a:pt x="7619" y="429259"/>
                  </a:moveTo>
                  <a:lnTo>
                    <a:pt x="0" y="429259"/>
                  </a:lnTo>
                  <a:lnTo>
                    <a:pt x="0" y="434340"/>
                  </a:lnTo>
                  <a:lnTo>
                    <a:pt x="7619" y="434340"/>
                  </a:lnTo>
                  <a:lnTo>
                    <a:pt x="7619" y="429259"/>
                  </a:lnTo>
                  <a:close/>
                </a:path>
                <a:path w="7619" h="588010">
                  <a:moveTo>
                    <a:pt x="7619" y="422909"/>
                  </a:moveTo>
                  <a:lnTo>
                    <a:pt x="0" y="422909"/>
                  </a:lnTo>
                  <a:lnTo>
                    <a:pt x="0" y="427990"/>
                  </a:lnTo>
                  <a:lnTo>
                    <a:pt x="7619" y="427990"/>
                  </a:lnTo>
                  <a:lnTo>
                    <a:pt x="7619" y="422909"/>
                  </a:lnTo>
                  <a:close/>
                </a:path>
                <a:path w="7619" h="588010">
                  <a:moveTo>
                    <a:pt x="7619" y="416559"/>
                  </a:moveTo>
                  <a:lnTo>
                    <a:pt x="0" y="416559"/>
                  </a:lnTo>
                  <a:lnTo>
                    <a:pt x="0" y="421640"/>
                  </a:lnTo>
                  <a:lnTo>
                    <a:pt x="7619" y="421640"/>
                  </a:lnTo>
                  <a:lnTo>
                    <a:pt x="7619" y="416559"/>
                  </a:lnTo>
                  <a:close/>
                </a:path>
                <a:path w="7619" h="588010">
                  <a:moveTo>
                    <a:pt x="7619" y="410209"/>
                  </a:moveTo>
                  <a:lnTo>
                    <a:pt x="0" y="410209"/>
                  </a:lnTo>
                  <a:lnTo>
                    <a:pt x="0" y="415290"/>
                  </a:lnTo>
                  <a:lnTo>
                    <a:pt x="7619" y="415290"/>
                  </a:lnTo>
                  <a:lnTo>
                    <a:pt x="7619" y="410209"/>
                  </a:lnTo>
                  <a:close/>
                </a:path>
                <a:path w="7619" h="588010">
                  <a:moveTo>
                    <a:pt x="7619" y="403860"/>
                  </a:moveTo>
                  <a:lnTo>
                    <a:pt x="0" y="403860"/>
                  </a:lnTo>
                  <a:lnTo>
                    <a:pt x="0" y="408940"/>
                  </a:lnTo>
                  <a:lnTo>
                    <a:pt x="7619" y="408940"/>
                  </a:lnTo>
                  <a:lnTo>
                    <a:pt x="7619" y="403860"/>
                  </a:lnTo>
                  <a:close/>
                </a:path>
                <a:path w="7619" h="588010">
                  <a:moveTo>
                    <a:pt x="7619" y="384809"/>
                  </a:moveTo>
                  <a:lnTo>
                    <a:pt x="0" y="384809"/>
                  </a:lnTo>
                  <a:lnTo>
                    <a:pt x="0" y="402590"/>
                  </a:lnTo>
                  <a:lnTo>
                    <a:pt x="7619" y="402590"/>
                  </a:lnTo>
                  <a:lnTo>
                    <a:pt x="7619" y="384809"/>
                  </a:lnTo>
                  <a:close/>
                </a:path>
                <a:path w="7619" h="588010">
                  <a:moveTo>
                    <a:pt x="7619" y="378459"/>
                  </a:moveTo>
                  <a:lnTo>
                    <a:pt x="0" y="378459"/>
                  </a:lnTo>
                  <a:lnTo>
                    <a:pt x="0" y="383540"/>
                  </a:lnTo>
                  <a:lnTo>
                    <a:pt x="7619" y="383540"/>
                  </a:lnTo>
                  <a:lnTo>
                    <a:pt x="7619" y="378459"/>
                  </a:lnTo>
                  <a:close/>
                </a:path>
                <a:path w="7619" h="588010">
                  <a:moveTo>
                    <a:pt x="7619" y="373380"/>
                  </a:moveTo>
                  <a:lnTo>
                    <a:pt x="0" y="373380"/>
                  </a:lnTo>
                  <a:lnTo>
                    <a:pt x="0" y="377190"/>
                  </a:lnTo>
                  <a:lnTo>
                    <a:pt x="7619" y="377190"/>
                  </a:lnTo>
                  <a:lnTo>
                    <a:pt x="7619" y="373380"/>
                  </a:lnTo>
                  <a:close/>
                </a:path>
              </a:pathLst>
            </a:custGeom>
            <a:solidFill>
              <a:srgbClr val="1C00FA"/>
            </a:solidFill>
          </p:spPr>
          <p:txBody>
            <a:bodyPr bIns="0" lIns="0" rIns="0" rtlCol="0" tIns="0" wrap="square"/>
            <a:p/>
          </p:txBody>
        </p:sp>
        <p:sp>
          <p:nvSpPr>
            <p:cNvPr id="1050524" name="object 1832"/>
            <p:cNvSpPr/>
            <p:nvPr/>
          </p:nvSpPr>
          <p:spPr>
            <a:xfrm>
              <a:off x="2382519" y="5867400"/>
              <a:ext cx="6350" cy="575310"/>
            </a:xfrm>
            <a:custGeom>
              <a:avLst/>
              <a:ahLst/>
              <a:rect l="l" t="t" r="r" b="b"/>
              <a:pathLst>
                <a:path w="6350" h="575310">
                  <a:moveTo>
                    <a:pt x="6350" y="0"/>
                  </a:moveTo>
                  <a:lnTo>
                    <a:pt x="5080" y="0"/>
                  </a:lnTo>
                  <a:lnTo>
                    <a:pt x="5080" y="1269"/>
                  </a:lnTo>
                  <a:lnTo>
                    <a:pt x="6350" y="1269"/>
                  </a:lnTo>
                  <a:lnTo>
                    <a:pt x="6350" y="0"/>
                  </a:lnTo>
                  <a:close/>
                </a:path>
                <a:path w="6350" h="575310">
                  <a:moveTo>
                    <a:pt x="6350" y="1270"/>
                  </a:moveTo>
                  <a:lnTo>
                    <a:pt x="2540" y="1270"/>
                  </a:lnTo>
                  <a:lnTo>
                    <a:pt x="2540" y="2540"/>
                  </a:lnTo>
                  <a:lnTo>
                    <a:pt x="1269" y="2540"/>
                  </a:lnTo>
                  <a:lnTo>
                    <a:pt x="1269" y="3810"/>
                  </a:lnTo>
                  <a:lnTo>
                    <a:pt x="0" y="3810"/>
                  </a:lnTo>
                  <a:lnTo>
                    <a:pt x="0" y="7619"/>
                  </a:lnTo>
                  <a:lnTo>
                    <a:pt x="6350" y="7619"/>
                  </a:lnTo>
                  <a:lnTo>
                    <a:pt x="6350" y="1270"/>
                  </a:lnTo>
                  <a:close/>
                </a:path>
                <a:path w="6350" h="575310">
                  <a:moveTo>
                    <a:pt x="6350" y="7620"/>
                  </a:moveTo>
                  <a:lnTo>
                    <a:pt x="0" y="7620"/>
                  </a:lnTo>
                  <a:lnTo>
                    <a:pt x="0" y="10159"/>
                  </a:lnTo>
                  <a:lnTo>
                    <a:pt x="6350" y="10159"/>
                  </a:lnTo>
                  <a:lnTo>
                    <a:pt x="6350" y="7620"/>
                  </a:lnTo>
                  <a:close/>
                </a:path>
                <a:path w="6350" h="575310">
                  <a:moveTo>
                    <a:pt x="6350" y="10160"/>
                  </a:moveTo>
                  <a:lnTo>
                    <a:pt x="0" y="10160"/>
                  </a:lnTo>
                  <a:lnTo>
                    <a:pt x="0" y="13969"/>
                  </a:lnTo>
                  <a:lnTo>
                    <a:pt x="6350" y="13969"/>
                  </a:lnTo>
                  <a:lnTo>
                    <a:pt x="6350" y="10160"/>
                  </a:lnTo>
                  <a:close/>
                </a:path>
                <a:path w="6350" h="575310">
                  <a:moveTo>
                    <a:pt x="6350" y="13970"/>
                  </a:moveTo>
                  <a:lnTo>
                    <a:pt x="0" y="13970"/>
                  </a:lnTo>
                  <a:lnTo>
                    <a:pt x="0" y="20319"/>
                  </a:lnTo>
                  <a:lnTo>
                    <a:pt x="6350" y="20319"/>
                  </a:lnTo>
                  <a:lnTo>
                    <a:pt x="6350" y="13970"/>
                  </a:lnTo>
                  <a:close/>
                </a:path>
                <a:path w="6350" h="575310">
                  <a:moveTo>
                    <a:pt x="6350" y="20320"/>
                  </a:moveTo>
                  <a:lnTo>
                    <a:pt x="0" y="20320"/>
                  </a:lnTo>
                  <a:lnTo>
                    <a:pt x="0" y="22859"/>
                  </a:lnTo>
                  <a:lnTo>
                    <a:pt x="6350" y="22859"/>
                  </a:lnTo>
                  <a:lnTo>
                    <a:pt x="6350" y="20320"/>
                  </a:lnTo>
                  <a:close/>
                </a:path>
                <a:path w="6350" h="575310">
                  <a:moveTo>
                    <a:pt x="6350" y="22860"/>
                  </a:moveTo>
                  <a:lnTo>
                    <a:pt x="0" y="22860"/>
                  </a:lnTo>
                  <a:lnTo>
                    <a:pt x="0" y="26669"/>
                  </a:lnTo>
                  <a:lnTo>
                    <a:pt x="6350" y="26669"/>
                  </a:lnTo>
                  <a:lnTo>
                    <a:pt x="6350" y="22860"/>
                  </a:lnTo>
                  <a:close/>
                </a:path>
                <a:path w="6350" h="575310">
                  <a:moveTo>
                    <a:pt x="6350" y="26670"/>
                  </a:moveTo>
                  <a:lnTo>
                    <a:pt x="0" y="26670"/>
                  </a:lnTo>
                  <a:lnTo>
                    <a:pt x="0" y="33019"/>
                  </a:lnTo>
                  <a:lnTo>
                    <a:pt x="6350" y="33019"/>
                  </a:lnTo>
                  <a:lnTo>
                    <a:pt x="6350" y="26670"/>
                  </a:lnTo>
                  <a:close/>
                </a:path>
                <a:path w="6350" h="575310">
                  <a:moveTo>
                    <a:pt x="6350" y="33020"/>
                  </a:moveTo>
                  <a:lnTo>
                    <a:pt x="0" y="33020"/>
                  </a:lnTo>
                  <a:lnTo>
                    <a:pt x="0" y="35559"/>
                  </a:lnTo>
                  <a:lnTo>
                    <a:pt x="6350" y="35559"/>
                  </a:lnTo>
                  <a:lnTo>
                    <a:pt x="6350" y="33020"/>
                  </a:lnTo>
                  <a:close/>
                </a:path>
                <a:path w="6350" h="575310">
                  <a:moveTo>
                    <a:pt x="6350" y="35560"/>
                  </a:moveTo>
                  <a:lnTo>
                    <a:pt x="0" y="35560"/>
                  </a:lnTo>
                  <a:lnTo>
                    <a:pt x="0" y="39369"/>
                  </a:lnTo>
                  <a:lnTo>
                    <a:pt x="6350" y="39369"/>
                  </a:lnTo>
                  <a:lnTo>
                    <a:pt x="6350" y="35560"/>
                  </a:lnTo>
                  <a:close/>
                </a:path>
                <a:path w="6350" h="575310">
                  <a:moveTo>
                    <a:pt x="6350" y="39370"/>
                  </a:moveTo>
                  <a:lnTo>
                    <a:pt x="0" y="39370"/>
                  </a:lnTo>
                  <a:lnTo>
                    <a:pt x="0" y="41909"/>
                  </a:lnTo>
                  <a:lnTo>
                    <a:pt x="6350" y="41909"/>
                  </a:lnTo>
                  <a:lnTo>
                    <a:pt x="6350" y="39370"/>
                  </a:lnTo>
                  <a:close/>
                </a:path>
                <a:path w="6350" h="575310">
                  <a:moveTo>
                    <a:pt x="6350" y="41910"/>
                  </a:moveTo>
                  <a:lnTo>
                    <a:pt x="0" y="41910"/>
                  </a:lnTo>
                  <a:lnTo>
                    <a:pt x="0" y="45719"/>
                  </a:lnTo>
                  <a:lnTo>
                    <a:pt x="6350" y="45719"/>
                  </a:lnTo>
                  <a:lnTo>
                    <a:pt x="6350" y="41910"/>
                  </a:lnTo>
                  <a:close/>
                </a:path>
                <a:path w="6350" h="575310">
                  <a:moveTo>
                    <a:pt x="6350" y="45720"/>
                  </a:moveTo>
                  <a:lnTo>
                    <a:pt x="0" y="45720"/>
                  </a:lnTo>
                  <a:lnTo>
                    <a:pt x="0" y="48259"/>
                  </a:lnTo>
                  <a:lnTo>
                    <a:pt x="6350" y="48259"/>
                  </a:lnTo>
                  <a:lnTo>
                    <a:pt x="6350" y="45720"/>
                  </a:lnTo>
                  <a:close/>
                </a:path>
                <a:path w="6350" h="575310">
                  <a:moveTo>
                    <a:pt x="6350" y="48260"/>
                  </a:moveTo>
                  <a:lnTo>
                    <a:pt x="0" y="48260"/>
                  </a:lnTo>
                  <a:lnTo>
                    <a:pt x="0" y="52069"/>
                  </a:lnTo>
                  <a:lnTo>
                    <a:pt x="6350" y="52069"/>
                  </a:lnTo>
                  <a:lnTo>
                    <a:pt x="6350" y="48260"/>
                  </a:lnTo>
                  <a:close/>
                </a:path>
                <a:path w="6350" h="575310">
                  <a:moveTo>
                    <a:pt x="6350" y="52070"/>
                  </a:moveTo>
                  <a:lnTo>
                    <a:pt x="0" y="52070"/>
                  </a:lnTo>
                  <a:lnTo>
                    <a:pt x="0" y="54609"/>
                  </a:lnTo>
                  <a:lnTo>
                    <a:pt x="6350" y="54609"/>
                  </a:lnTo>
                  <a:lnTo>
                    <a:pt x="6350" y="52070"/>
                  </a:lnTo>
                  <a:close/>
                </a:path>
                <a:path w="6350" h="575310">
                  <a:moveTo>
                    <a:pt x="6350" y="54610"/>
                  </a:moveTo>
                  <a:lnTo>
                    <a:pt x="0" y="54610"/>
                  </a:lnTo>
                  <a:lnTo>
                    <a:pt x="0" y="58419"/>
                  </a:lnTo>
                  <a:lnTo>
                    <a:pt x="6350" y="58419"/>
                  </a:lnTo>
                  <a:lnTo>
                    <a:pt x="6350" y="54610"/>
                  </a:lnTo>
                  <a:close/>
                </a:path>
                <a:path w="6350" h="575310">
                  <a:moveTo>
                    <a:pt x="6350" y="58420"/>
                  </a:moveTo>
                  <a:lnTo>
                    <a:pt x="0" y="58420"/>
                  </a:lnTo>
                  <a:lnTo>
                    <a:pt x="0" y="60959"/>
                  </a:lnTo>
                  <a:lnTo>
                    <a:pt x="6350" y="60959"/>
                  </a:lnTo>
                  <a:lnTo>
                    <a:pt x="6350" y="58420"/>
                  </a:lnTo>
                  <a:close/>
                </a:path>
                <a:path w="6350" h="575310">
                  <a:moveTo>
                    <a:pt x="6350" y="60960"/>
                  </a:moveTo>
                  <a:lnTo>
                    <a:pt x="0" y="60960"/>
                  </a:lnTo>
                  <a:lnTo>
                    <a:pt x="0" y="64769"/>
                  </a:lnTo>
                  <a:lnTo>
                    <a:pt x="6350" y="64769"/>
                  </a:lnTo>
                  <a:lnTo>
                    <a:pt x="6350" y="60960"/>
                  </a:lnTo>
                  <a:close/>
                </a:path>
                <a:path w="6350" h="575310">
                  <a:moveTo>
                    <a:pt x="6350" y="64770"/>
                  </a:moveTo>
                  <a:lnTo>
                    <a:pt x="0" y="64770"/>
                  </a:lnTo>
                  <a:lnTo>
                    <a:pt x="0" y="67309"/>
                  </a:lnTo>
                  <a:lnTo>
                    <a:pt x="6350" y="67309"/>
                  </a:lnTo>
                  <a:lnTo>
                    <a:pt x="6350" y="64770"/>
                  </a:lnTo>
                  <a:close/>
                </a:path>
                <a:path w="6350" h="575310">
                  <a:moveTo>
                    <a:pt x="6350" y="67310"/>
                  </a:moveTo>
                  <a:lnTo>
                    <a:pt x="0" y="67310"/>
                  </a:lnTo>
                  <a:lnTo>
                    <a:pt x="0" y="73659"/>
                  </a:lnTo>
                  <a:lnTo>
                    <a:pt x="6350" y="73659"/>
                  </a:lnTo>
                  <a:lnTo>
                    <a:pt x="6350" y="67310"/>
                  </a:lnTo>
                  <a:close/>
                </a:path>
                <a:path w="6350" h="575310">
                  <a:moveTo>
                    <a:pt x="6350" y="73660"/>
                  </a:moveTo>
                  <a:lnTo>
                    <a:pt x="0" y="73660"/>
                  </a:lnTo>
                  <a:lnTo>
                    <a:pt x="0" y="77469"/>
                  </a:lnTo>
                  <a:lnTo>
                    <a:pt x="6350" y="77469"/>
                  </a:lnTo>
                  <a:lnTo>
                    <a:pt x="6350" y="73660"/>
                  </a:lnTo>
                  <a:close/>
                </a:path>
                <a:path w="6350" h="575310">
                  <a:moveTo>
                    <a:pt x="6350" y="77470"/>
                  </a:moveTo>
                  <a:lnTo>
                    <a:pt x="0" y="77470"/>
                  </a:lnTo>
                  <a:lnTo>
                    <a:pt x="0" y="80009"/>
                  </a:lnTo>
                  <a:lnTo>
                    <a:pt x="6350" y="80009"/>
                  </a:lnTo>
                  <a:lnTo>
                    <a:pt x="6350" y="77470"/>
                  </a:lnTo>
                  <a:close/>
                </a:path>
                <a:path w="6350" h="575310">
                  <a:moveTo>
                    <a:pt x="6350" y="80010"/>
                  </a:moveTo>
                  <a:lnTo>
                    <a:pt x="0" y="80010"/>
                  </a:lnTo>
                  <a:lnTo>
                    <a:pt x="0" y="83819"/>
                  </a:lnTo>
                  <a:lnTo>
                    <a:pt x="6350" y="83819"/>
                  </a:lnTo>
                  <a:lnTo>
                    <a:pt x="6350" y="80010"/>
                  </a:lnTo>
                  <a:close/>
                </a:path>
                <a:path w="6350" h="575310">
                  <a:moveTo>
                    <a:pt x="6350" y="83820"/>
                  </a:moveTo>
                  <a:lnTo>
                    <a:pt x="0" y="83820"/>
                  </a:lnTo>
                  <a:lnTo>
                    <a:pt x="0" y="86359"/>
                  </a:lnTo>
                  <a:lnTo>
                    <a:pt x="6350" y="86359"/>
                  </a:lnTo>
                  <a:lnTo>
                    <a:pt x="6350" y="83820"/>
                  </a:lnTo>
                  <a:close/>
                </a:path>
                <a:path w="6350" h="575310">
                  <a:moveTo>
                    <a:pt x="6350" y="86360"/>
                  </a:moveTo>
                  <a:lnTo>
                    <a:pt x="0" y="86360"/>
                  </a:lnTo>
                  <a:lnTo>
                    <a:pt x="0" y="92709"/>
                  </a:lnTo>
                  <a:lnTo>
                    <a:pt x="6350" y="92709"/>
                  </a:lnTo>
                  <a:lnTo>
                    <a:pt x="6350" y="86360"/>
                  </a:lnTo>
                  <a:close/>
                </a:path>
                <a:path w="6350" h="575310">
                  <a:moveTo>
                    <a:pt x="6350" y="92710"/>
                  </a:moveTo>
                  <a:lnTo>
                    <a:pt x="0" y="92710"/>
                  </a:lnTo>
                  <a:lnTo>
                    <a:pt x="0" y="96519"/>
                  </a:lnTo>
                  <a:lnTo>
                    <a:pt x="6350" y="96519"/>
                  </a:lnTo>
                  <a:lnTo>
                    <a:pt x="6350" y="92710"/>
                  </a:lnTo>
                  <a:close/>
                </a:path>
                <a:path w="6350" h="575310">
                  <a:moveTo>
                    <a:pt x="6350" y="96520"/>
                  </a:moveTo>
                  <a:lnTo>
                    <a:pt x="0" y="96520"/>
                  </a:lnTo>
                  <a:lnTo>
                    <a:pt x="0" y="105409"/>
                  </a:lnTo>
                  <a:lnTo>
                    <a:pt x="6350" y="105409"/>
                  </a:lnTo>
                  <a:lnTo>
                    <a:pt x="6350" y="96520"/>
                  </a:lnTo>
                  <a:close/>
                </a:path>
                <a:path w="6350" h="575310">
                  <a:moveTo>
                    <a:pt x="6350" y="105410"/>
                  </a:moveTo>
                  <a:lnTo>
                    <a:pt x="0" y="105410"/>
                  </a:lnTo>
                  <a:lnTo>
                    <a:pt x="0" y="109219"/>
                  </a:lnTo>
                  <a:lnTo>
                    <a:pt x="6350" y="109219"/>
                  </a:lnTo>
                  <a:lnTo>
                    <a:pt x="6350" y="105410"/>
                  </a:lnTo>
                  <a:close/>
                </a:path>
                <a:path w="6350" h="575310">
                  <a:moveTo>
                    <a:pt x="6350" y="109220"/>
                  </a:moveTo>
                  <a:lnTo>
                    <a:pt x="0" y="109220"/>
                  </a:lnTo>
                  <a:lnTo>
                    <a:pt x="0" y="111759"/>
                  </a:lnTo>
                  <a:lnTo>
                    <a:pt x="6350" y="111759"/>
                  </a:lnTo>
                  <a:lnTo>
                    <a:pt x="6350" y="109220"/>
                  </a:lnTo>
                  <a:close/>
                </a:path>
                <a:path w="6350" h="575310">
                  <a:moveTo>
                    <a:pt x="6350" y="111760"/>
                  </a:moveTo>
                  <a:lnTo>
                    <a:pt x="0" y="111760"/>
                  </a:lnTo>
                  <a:lnTo>
                    <a:pt x="0" y="115569"/>
                  </a:lnTo>
                  <a:lnTo>
                    <a:pt x="6350" y="115569"/>
                  </a:lnTo>
                  <a:lnTo>
                    <a:pt x="6350" y="111760"/>
                  </a:lnTo>
                  <a:close/>
                </a:path>
                <a:path w="6350" h="575310">
                  <a:moveTo>
                    <a:pt x="6350" y="115570"/>
                  </a:moveTo>
                  <a:lnTo>
                    <a:pt x="0" y="115570"/>
                  </a:lnTo>
                  <a:lnTo>
                    <a:pt x="0" y="118109"/>
                  </a:lnTo>
                  <a:lnTo>
                    <a:pt x="6350" y="118109"/>
                  </a:lnTo>
                  <a:lnTo>
                    <a:pt x="6350" y="115570"/>
                  </a:lnTo>
                  <a:close/>
                </a:path>
                <a:path w="6350" h="575310">
                  <a:moveTo>
                    <a:pt x="6350" y="118110"/>
                  </a:moveTo>
                  <a:lnTo>
                    <a:pt x="0" y="118110"/>
                  </a:lnTo>
                  <a:lnTo>
                    <a:pt x="0" y="121919"/>
                  </a:lnTo>
                  <a:lnTo>
                    <a:pt x="6350" y="121919"/>
                  </a:lnTo>
                  <a:lnTo>
                    <a:pt x="6350" y="118110"/>
                  </a:lnTo>
                  <a:close/>
                </a:path>
                <a:path w="6350" h="575310">
                  <a:moveTo>
                    <a:pt x="6350" y="121920"/>
                  </a:moveTo>
                  <a:lnTo>
                    <a:pt x="0" y="121920"/>
                  </a:lnTo>
                  <a:lnTo>
                    <a:pt x="0" y="124459"/>
                  </a:lnTo>
                  <a:lnTo>
                    <a:pt x="6350" y="124459"/>
                  </a:lnTo>
                  <a:lnTo>
                    <a:pt x="6350" y="121920"/>
                  </a:lnTo>
                  <a:close/>
                </a:path>
                <a:path w="6350" h="575310">
                  <a:moveTo>
                    <a:pt x="6350" y="124460"/>
                  </a:moveTo>
                  <a:lnTo>
                    <a:pt x="0" y="124460"/>
                  </a:lnTo>
                  <a:lnTo>
                    <a:pt x="0" y="128269"/>
                  </a:lnTo>
                  <a:lnTo>
                    <a:pt x="6350" y="128269"/>
                  </a:lnTo>
                  <a:lnTo>
                    <a:pt x="6350" y="124460"/>
                  </a:lnTo>
                  <a:close/>
                </a:path>
                <a:path w="6350" h="575310">
                  <a:moveTo>
                    <a:pt x="6350" y="128270"/>
                  </a:moveTo>
                  <a:lnTo>
                    <a:pt x="0" y="128270"/>
                  </a:lnTo>
                  <a:lnTo>
                    <a:pt x="0" y="130809"/>
                  </a:lnTo>
                  <a:lnTo>
                    <a:pt x="6350" y="130809"/>
                  </a:lnTo>
                  <a:lnTo>
                    <a:pt x="6350" y="128270"/>
                  </a:lnTo>
                  <a:close/>
                </a:path>
                <a:path w="6350" h="575310">
                  <a:moveTo>
                    <a:pt x="6350" y="130810"/>
                  </a:moveTo>
                  <a:lnTo>
                    <a:pt x="0" y="130810"/>
                  </a:lnTo>
                  <a:lnTo>
                    <a:pt x="0" y="134619"/>
                  </a:lnTo>
                  <a:lnTo>
                    <a:pt x="6350" y="134619"/>
                  </a:lnTo>
                  <a:lnTo>
                    <a:pt x="6350" y="130810"/>
                  </a:lnTo>
                  <a:close/>
                </a:path>
                <a:path w="6350" h="575310">
                  <a:moveTo>
                    <a:pt x="6350" y="134620"/>
                  </a:moveTo>
                  <a:lnTo>
                    <a:pt x="0" y="134620"/>
                  </a:lnTo>
                  <a:lnTo>
                    <a:pt x="0" y="137159"/>
                  </a:lnTo>
                  <a:lnTo>
                    <a:pt x="6350" y="137159"/>
                  </a:lnTo>
                  <a:lnTo>
                    <a:pt x="6350" y="134620"/>
                  </a:lnTo>
                  <a:close/>
                </a:path>
                <a:path w="6350" h="575310">
                  <a:moveTo>
                    <a:pt x="6350" y="137160"/>
                  </a:moveTo>
                  <a:lnTo>
                    <a:pt x="0" y="137160"/>
                  </a:lnTo>
                  <a:lnTo>
                    <a:pt x="0" y="140969"/>
                  </a:lnTo>
                  <a:lnTo>
                    <a:pt x="6350" y="140969"/>
                  </a:lnTo>
                  <a:lnTo>
                    <a:pt x="6350" y="137160"/>
                  </a:lnTo>
                  <a:close/>
                </a:path>
                <a:path w="6350" h="575310">
                  <a:moveTo>
                    <a:pt x="6350" y="140970"/>
                  </a:moveTo>
                  <a:lnTo>
                    <a:pt x="0" y="140970"/>
                  </a:lnTo>
                  <a:lnTo>
                    <a:pt x="0" y="143509"/>
                  </a:lnTo>
                  <a:lnTo>
                    <a:pt x="6350" y="143509"/>
                  </a:lnTo>
                  <a:lnTo>
                    <a:pt x="6350" y="140970"/>
                  </a:lnTo>
                  <a:close/>
                </a:path>
                <a:path w="6350" h="575310">
                  <a:moveTo>
                    <a:pt x="6350" y="143510"/>
                  </a:moveTo>
                  <a:lnTo>
                    <a:pt x="0" y="143510"/>
                  </a:lnTo>
                  <a:lnTo>
                    <a:pt x="0" y="147319"/>
                  </a:lnTo>
                  <a:lnTo>
                    <a:pt x="6350" y="147319"/>
                  </a:lnTo>
                  <a:lnTo>
                    <a:pt x="6350" y="143510"/>
                  </a:lnTo>
                  <a:close/>
                </a:path>
                <a:path w="6350" h="575310">
                  <a:moveTo>
                    <a:pt x="6350" y="147320"/>
                  </a:moveTo>
                  <a:lnTo>
                    <a:pt x="0" y="147320"/>
                  </a:lnTo>
                  <a:lnTo>
                    <a:pt x="0" y="149859"/>
                  </a:lnTo>
                  <a:lnTo>
                    <a:pt x="6350" y="149859"/>
                  </a:lnTo>
                  <a:lnTo>
                    <a:pt x="6350" y="147320"/>
                  </a:lnTo>
                  <a:close/>
                </a:path>
                <a:path w="6350" h="575310">
                  <a:moveTo>
                    <a:pt x="6350" y="149860"/>
                  </a:moveTo>
                  <a:lnTo>
                    <a:pt x="0" y="149860"/>
                  </a:lnTo>
                  <a:lnTo>
                    <a:pt x="0" y="153669"/>
                  </a:lnTo>
                  <a:lnTo>
                    <a:pt x="6350" y="153669"/>
                  </a:lnTo>
                  <a:lnTo>
                    <a:pt x="6350" y="149860"/>
                  </a:lnTo>
                  <a:close/>
                </a:path>
                <a:path w="6350" h="575310">
                  <a:moveTo>
                    <a:pt x="6350" y="153670"/>
                  </a:moveTo>
                  <a:lnTo>
                    <a:pt x="0" y="153670"/>
                  </a:lnTo>
                  <a:lnTo>
                    <a:pt x="0" y="156209"/>
                  </a:lnTo>
                  <a:lnTo>
                    <a:pt x="6350" y="156209"/>
                  </a:lnTo>
                  <a:lnTo>
                    <a:pt x="6350" y="153670"/>
                  </a:lnTo>
                  <a:close/>
                </a:path>
                <a:path w="6350" h="575310">
                  <a:moveTo>
                    <a:pt x="6350" y="156210"/>
                  </a:moveTo>
                  <a:lnTo>
                    <a:pt x="0" y="156210"/>
                  </a:lnTo>
                  <a:lnTo>
                    <a:pt x="0" y="160019"/>
                  </a:lnTo>
                  <a:lnTo>
                    <a:pt x="6350" y="160019"/>
                  </a:lnTo>
                  <a:lnTo>
                    <a:pt x="6350" y="156210"/>
                  </a:lnTo>
                  <a:close/>
                </a:path>
                <a:path w="6350" h="575310">
                  <a:moveTo>
                    <a:pt x="6350" y="160020"/>
                  </a:moveTo>
                  <a:lnTo>
                    <a:pt x="0" y="160020"/>
                  </a:lnTo>
                  <a:lnTo>
                    <a:pt x="0" y="162559"/>
                  </a:lnTo>
                  <a:lnTo>
                    <a:pt x="6350" y="162559"/>
                  </a:lnTo>
                  <a:lnTo>
                    <a:pt x="6350" y="160020"/>
                  </a:lnTo>
                  <a:close/>
                </a:path>
                <a:path w="6350" h="575310">
                  <a:moveTo>
                    <a:pt x="6350" y="162560"/>
                  </a:moveTo>
                  <a:lnTo>
                    <a:pt x="0" y="162560"/>
                  </a:lnTo>
                  <a:lnTo>
                    <a:pt x="0" y="213359"/>
                  </a:lnTo>
                  <a:lnTo>
                    <a:pt x="6350" y="213359"/>
                  </a:lnTo>
                  <a:lnTo>
                    <a:pt x="6350" y="162560"/>
                  </a:lnTo>
                  <a:close/>
                </a:path>
                <a:path w="6350" h="575310">
                  <a:moveTo>
                    <a:pt x="6350" y="213360"/>
                  </a:moveTo>
                  <a:lnTo>
                    <a:pt x="0" y="213360"/>
                  </a:lnTo>
                  <a:lnTo>
                    <a:pt x="0" y="360680"/>
                  </a:lnTo>
                  <a:lnTo>
                    <a:pt x="6350" y="360680"/>
                  </a:lnTo>
                  <a:lnTo>
                    <a:pt x="6350" y="213360"/>
                  </a:lnTo>
                  <a:close/>
                </a:path>
                <a:path w="6350" h="575310">
                  <a:moveTo>
                    <a:pt x="6350" y="360680"/>
                  </a:moveTo>
                  <a:lnTo>
                    <a:pt x="0" y="360680"/>
                  </a:lnTo>
                  <a:lnTo>
                    <a:pt x="0" y="365759"/>
                  </a:lnTo>
                  <a:lnTo>
                    <a:pt x="6350" y="365759"/>
                  </a:lnTo>
                  <a:lnTo>
                    <a:pt x="6350" y="360680"/>
                  </a:lnTo>
                  <a:close/>
                </a:path>
                <a:path w="6350" h="575310">
                  <a:moveTo>
                    <a:pt x="6350" y="568960"/>
                  </a:moveTo>
                  <a:lnTo>
                    <a:pt x="0" y="568960"/>
                  </a:lnTo>
                  <a:lnTo>
                    <a:pt x="0" y="570230"/>
                  </a:lnTo>
                  <a:lnTo>
                    <a:pt x="1269" y="570230"/>
                  </a:lnTo>
                  <a:lnTo>
                    <a:pt x="1269" y="572770"/>
                  </a:lnTo>
                  <a:lnTo>
                    <a:pt x="3810" y="572770"/>
                  </a:lnTo>
                  <a:lnTo>
                    <a:pt x="3810" y="574040"/>
                  </a:lnTo>
                  <a:lnTo>
                    <a:pt x="5080" y="574040"/>
                  </a:lnTo>
                  <a:lnTo>
                    <a:pt x="5080" y="575310"/>
                  </a:lnTo>
                  <a:lnTo>
                    <a:pt x="6350" y="575310"/>
                  </a:lnTo>
                  <a:lnTo>
                    <a:pt x="6350" y="568960"/>
                  </a:lnTo>
                  <a:close/>
                </a:path>
                <a:path w="6350" h="575310">
                  <a:moveTo>
                    <a:pt x="6350" y="562610"/>
                  </a:moveTo>
                  <a:lnTo>
                    <a:pt x="0" y="562610"/>
                  </a:lnTo>
                  <a:lnTo>
                    <a:pt x="0" y="567690"/>
                  </a:lnTo>
                  <a:lnTo>
                    <a:pt x="6350" y="567690"/>
                  </a:lnTo>
                  <a:lnTo>
                    <a:pt x="6350" y="562610"/>
                  </a:lnTo>
                  <a:close/>
                </a:path>
                <a:path w="6350" h="575310">
                  <a:moveTo>
                    <a:pt x="6350" y="556260"/>
                  </a:moveTo>
                  <a:lnTo>
                    <a:pt x="0" y="556260"/>
                  </a:lnTo>
                  <a:lnTo>
                    <a:pt x="0" y="561340"/>
                  </a:lnTo>
                  <a:lnTo>
                    <a:pt x="6350" y="561340"/>
                  </a:lnTo>
                  <a:lnTo>
                    <a:pt x="6350" y="556260"/>
                  </a:lnTo>
                  <a:close/>
                </a:path>
                <a:path w="6350" h="575310">
                  <a:moveTo>
                    <a:pt x="6350" y="549910"/>
                  </a:moveTo>
                  <a:lnTo>
                    <a:pt x="0" y="549910"/>
                  </a:lnTo>
                  <a:lnTo>
                    <a:pt x="0" y="554990"/>
                  </a:lnTo>
                  <a:lnTo>
                    <a:pt x="6350" y="554990"/>
                  </a:lnTo>
                  <a:lnTo>
                    <a:pt x="6350" y="549910"/>
                  </a:lnTo>
                  <a:close/>
                </a:path>
                <a:path w="6350" h="575310">
                  <a:moveTo>
                    <a:pt x="6350" y="543560"/>
                  </a:moveTo>
                  <a:lnTo>
                    <a:pt x="0" y="543560"/>
                  </a:lnTo>
                  <a:lnTo>
                    <a:pt x="0" y="548640"/>
                  </a:lnTo>
                  <a:lnTo>
                    <a:pt x="6350" y="548640"/>
                  </a:lnTo>
                  <a:lnTo>
                    <a:pt x="6350" y="543560"/>
                  </a:lnTo>
                  <a:close/>
                </a:path>
                <a:path w="6350" h="575310">
                  <a:moveTo>
                    <a:pt x="6350" y="537210"/>
                  </a:moveTo>
                  <a:lnTo>
                    <a:pt x="0" y="537210"/>
                  </a:lnTo>
                  <a:lnTo>
                    <a:pt x="0" y="542290"/>
                  </a:lnTo>
                  <a:lnTo>
                    <a:pt x="6350" y="542290"/>
                  </a:lnTo>
                  <a:lnTo>
                    <a:pt x="6350" y="537210"/>
                  </a:lnTo>
                  <a:close/>
                </a:path>
                <a:path w="6350" h="575310">
                  <a:moveTo>
                    <a:pt x="6350" y="530860"/>
                  </a:moveTo>
                  <a:lnTo>
                    <a:pt x="0" y="530860"/>
                  </a:lnTo>
                  <a:lnTo>
                    <a:pt x="0" y="535940"/>
                  </a:lnTo>
                  <a:lnTo>
                    <a:pt x="6350" y="535940"/>
                  </a:lnTo>
                  <a:lnTo>
                    <a:pt x="6350" y="530860"/>
                  </a:lnTo>
                  <a:close/>
                </a:path>
                <a:path w="6350" h="575310">
                  <a:moveTo>
                    <a:pt x="6350" y="524510"/>
                  </a:moveTo>
                  <a:lnTo>
                    <a:pt x="0" y="524510"/>
                  </a:lnTo>
                  <a:lnTo>
                    <a:pt x="0" y="529590"/>
                  </a:lnTo>
                  <a:lnTo>
                    <a:pt x="6350" y="529590"/>
                  </a:lnTo>
                  <a:lnTo>
                    <a:pt x="6350" y="524510"/>
                  </a:lnTo>
                  <a:close/>
                </a:path>
                <a:path w="6350" h="575310">
                  <a:moveTo>
                    <a:pt x="6350" y="518159"/>
                  </a:moveTo>
                  <a:lnTo>
                    <a:pt x="0" y="518159"/>
                  </a:lnTo>
                  <a:lnTo>
                    <a:pt x="0" y="523240"/>
                  </a:lnTo>
                  <a:lnTo>
                    <a:pt x="6350" y="523240"/>
                  </a:lnTo>
                  <a:lnTo>
                    <a:pt x="6350" y="518159"/>
                  </a:lnTo>
                  <a:close/>
                </a:path>
                <a:path w="6350" h="575310">
                  <a:moveTo>
                    <a:pt x="6350" y="511810"/>
                  </a:moveTo>
                  <a:lnTo>
                    <a:pt x="0" y="511810"/>
                  </a:lnTo>
                  <a:lnTo>
                    <a:pt x="0" y="516890"/>
                  </a:lnTo>
                  <a:lnTo>
                    <a:pt x="6350" y="516890"/>
                  </a:lnTo>
                  <a:lnTo>
                    <a:pt x="6350" y="511810"/>
                  </a:lnTo>
                  <a:close/>
                </a:path>
                <a:path w="6350" h="575310">
                  <a:moveTo>
                    <a:pt x="6350" y="505459"/>
                  </a:moveTo>
                  <a:lnTo>
                    <a:pt x="0" y="505459"/>
                  </a:lnTo>
                  <a:lnTo>
                    <a:pt x="0" y="510540"/>
                  </a:lnTo>
                  <a:lnTo>
                    <a:pt x="6350" y="510540"/>
                  </a:lnTo>
                  <a:lnTo>
                    <a:pt x="6350" y="505459"/>
                  </a:lnTo>
                  <a:close/>
                </a:path>
                <a:path w="6350" h="575310">
                  <a:moveTo>
                    <a:pt x="6350" y="497840"/>
                  </a:moveTo>
                  <a:lnTo>
                    <a:pt x="0" y="497840"/>
                  </a:lnTo>
                  <a:lnTo>
                    <a:pt x="0" y="504190"/>
                  </a:lnTo>
                  <a:lnTo>
                    <a:pt x="6350" y="504190"/>
                  </a:lnTo>
                  <a:lnTo>
                    <a:pt x="6350" y="497840"/>
                  </a:lnTo>
                  <a:close/>
                </a:path>
                <a:path w="6350" h="575310">
                  <a:moveTo>
                    <a:pt x="6350" y="492760"/>
                  </a:moveTo>
                  <a:lnTo>
                    <a:pt x="0" y="492760"/>
                  </a:lnTo>
                  <a:lnTo>
                    <a:pt x="0" y="496570"/>
                  </a:lnTo>
                  <a:lnTo>
                    <a:pt x="6350" y="496570"/>
                  </a:lnTo>
                  <a:lnTo>
                    <a:pt x="6350" y="492760"/>
                  </a:lnTo>
                  <a:close/>
                </a:path>
                <a:path w="6350" h="575310">
                  <a:moveTo>
                    <a:pt x="6350" y="486409"/>
                  </a:moveTo>
                  <a:lnTo>
                    <a:pt x="0" y="486409"/>
                  </a:lnTo>
                  <a:lnTo>
                    <a:pt x="0" y="491490"/>
                  </a:lnTo>
                  <a:lnTo>
                    <a:pt x="6350" y="491490"/>
                  </a:lnTo>
                  <a:lnTo>
                    <a:pt x="6350" y="486409"/>
                  </a:lnTo>
                  <a:close/>
                </a:path>
                <a:path w="6350" h="575310">
                  <a:moveTo>
                    <a:pt x="6350" y="478790"/>
                  </a:moveTo>
                  <a:lnTo>
                    <a:pt x="0" y="478790"/>
                  </a:lnTo>
                  <a:lnTo>
                    <a:pt x="0" y="485140"/>
                  </a:lnTo>
                  <a:lnTo>
                    <a:pt x="6350" y="485140"/>
                  </a:lnTo>
                  <a:lnTo>
                    <a:pt x="6350" y="478790"/>
                  </a:lnTo>
                  <a:close/>
                </a:path>
                <a:path w="6350" h="575310">
                  <a:moveTo>
                    <a:pt x="6350" y="473709"/>
                  </a:moveTo>
                  <a:lnTo>
                    <a:pt x="0" y="473709"/>
                  </a:lnTo>
                  <a:lnTo>
                    <a:pt x="0" y="477520"/>
                  </a:lnTo>
                  <a:lnTo>
                    <a:pt x="6350" y="477520"/>
                  </a:lnTo>
                  <a:lnTo>
                    <a:pt x="6350" y="473709"/>
                  </a:lnTo>
                  <a:close/>
                </a:path>
                <a:path w="6350" h="575310">
                  <a:moveTo>
                    <a:pt x="6350" y="467359"/>
                  </a:moveTo>
                  <a:lnTo>
                    <a:pt x="0" y="467359"/>
                  </a:lnTo>
                  <a:lnTo>
                    <a:pt x="0" y="472440"/>
                  </a:lnTo>
                  <a:lnTo>
                    <a:pt x="6350" y="472440"/>
                  </a:lnTo>
                  <a:lnTo>
                    <a:pt x="6350" y="467359"/>
                  </a:lnTo>
                  <a:close/>
                </a:path>
                <a:path w="6350" h="575310">
                  <a:moveTo>
                    <a:pt x="6350" y="461009"/>
                  </a:moveTo>
                  <a:lnTo>
                    <a:pt x="0" y="461009"/>
                  </a:lnTo>
                  <a:lnTo>
                    <a:pt x="0" y="466090"/>
                  </a:lnTo>
                  <a:lnTo>
                    <a:pt x="6350" y="466090"/>
                  </a:lnTo>
                  <a:lnTo>
                    <a:pt x="6350" y="461009"/>
                  </a:lnTo>
                  <a:close/>
                </a:path>
                <a:path w="6350" h="575310">
                  <a:moveTo>
                    <a:pt x="6350" y="454659"/>
                  </a:moveTo>
                  <a:lnTo>
                    <a:pt x="0" y="454659"/>
                  </a:lnTo>
                  <a:lnTo>
                    <a:pt x="0" y="459740"/>
                  </a:lnTo>
                  <a:lnTo>
                    <a:pt x="6350" y="459740"/>
                  </a:lnTo>
                  <a:lnTo>
                    <a:pt x="6350" y="454659"/>
                  </a:lnTo>
                  <a:close/>
                </a:path>
                <a:path w="6350" h="575310">
                  <a:moveTo>
                    <a:pt x="6350" y="448309"/>
                  </a:moveTo>
                  <a:lnTo>
                    <a:pt x="0" y="448309"/>
                  </a:lnTo>
                  <a:lnTo>
                    <a:pt x="0" y="453390"/>
                  </a:lnTo>
                  <a:lnTo>
                    <a:pt x="6350" y="453390"/>
                  </a:lnTo>
                  <a:lnTo>
                    <a:pt x="6350" y="448309"/>
                  </a:lnTo>
                  <a:close/>
                </a:path>
                <a:path w="6350" h="575310">
                  <a:moveTo>
                    <a:pt x="6350" y="441959"/>
                  </a:moveTo>
                  <a:lnTo>
                    <a:pt x="0" y="441959"/>
                  </a:lnTo>
                  <a:lnTo>
                    <a:pt x="0" y="447040"/>
                  </a:lnTo>
                  <a:lnTo>
                    <a:pt x="6350" y="447040"/>
                  </a:lnTo>
                  <a:lnTo>
                    <a:pt x="6350" y="441959"/>
                  </a:lnTo>
                  <a:close/>
                </a:path>
                <a:path w="6350" h="575310">
                  <a:moveTo>
                    <a:pt x="6350" y="435609"/>
                  </a:moveTo>
                  <a:lnTo>
                    <a:pt x="0" y="435609"/>
                  </a:lnTo>
                  <a:lnTo>
                    <a:pt x="0" y="440690"/>
                  </a:lnTo>
                  <a:lnTo>
                    <a:pt x="6350" y="440690"/>
                  </a:lnTo>
                  <a:lnTo>
                    <a:pt x="6350" y="435609"/>
                  </a:lnTo>
                  <a:close/>
                </a:path>
                <a:path w="6350" h="575310">
                  <a:moveTo>
                    <a:pt x="6350" y="429260"/>
                  </a:moveTo>
                  <a:lnTo>
                    <a:pt x="0" y="429260"/>
                  </a:lnTo>
                  <a:lnTo>
                    <a:pt x="0" y="434340"/>
                  </a:lnTo>
                  <a:lnTo>
                    <a:pt x="6350" y="434340"/>
                  </a:lnTo>
                  <a:lnTo>
                    <a:pt x="6350" y="429260"/>
                  </a:lnTo>
                  <a:close/>
                </a:path>
                <a:path w="6350" h="575310">
                  <a:moveTo>
                    <a:pt x="6350" y="422909"/>
                  </a:moveTo>
                  <a:lnTo>
                    <a:pt x="0" y="422909"/>
                  </a:lnTo>
                  <a:lnTo>
                    <a:pt x="0" y="427990"/>
                  </a:lnTo>
                  <a:lnTo>
                    <a:pt x="6350" y="427990"/>
                  </a:lnTo>
                  <a:lnTo>
                    <a:pt x="6350" y="422909"/>
                  </a:lnTo>
                  <a:close/>
                </a:path>
                <a:path w="6350" h="575310">
                  <a:moveTo>
                    <a:pt x="6350" y="416559"/>
                  </a:moveTo>
                  <a:lnTo>
                    <a:pt x="0" y="416559"/>
                  </a:lnTo>
                  <a:lnTo>
                    <a:pt x="0" y="421640"/>
                  </a:lnTo>
                  <a:lnTo>
                    <a:pt x="6350" y="421640"/>
                  </a:lnTo>
                  <a:lnTo>
                    <a:pt x="6350" y="416559"/>
                  </a:lnTo>
                  <a:close/>
                </a:path>
                <a:path w="6350" h="575310">
                  <a:moveTo>
                    <a:pt x="6350" y="410209"/>
                  </a:moveTo>
                  <a:lnTo>
                    <a:pt x="0" y="410209"/>
                  </a:lnTo>
                  <a:lnTo>
                    <a:pt x="0" y="415290"/>
                  </a:lnTo>
                  <a:lnTo>
                    <a:pt x="6350" y="415290"/>
                  </a:lnTo>
                  <a:lnTo>
                    <a:pt x="6350" y="410209"/>
                  </a:lnTo>
                  <a:close/>
                </a:path>
                <a:path w="6350" h="575310">
                  <a:moveTo>
                    <a:pt x="6350" y="403859"/>
                  </a:moveTo>
                  <a:lnTo>
                    <a:pt x="0" y="403859"/>
                  </a:lnTo>
                  <a:lnTo>
                    <a:pt x="0" y="408940"/>
                  </a:lnTo>
                  <a:lnTo>
                    <a:pt x="6350" y="408940"/>
                  </a:lnTo>
                  <a:lnTo>
                    <a:pt x="6350" y="403859"/>
                  </a:lnTo>
                  <a:close/>
                </a:path>
                <a:path w="6350" h="575310">
                  <a:moveTo>
                    <a:pt x="6350" y="397510"/>
                  </a:moveTo>
                  <a:lnTo>
                    <a:pt x="0" y="397510"/>
                  </a:lnTo>
                  <a:lnTo>
                    <a:pt x="0" y="402590"/>
                  </a:lnTo>
                  <a:lnTo>
                    <a:pt x="6350" y="402590"/>
                  </a:lnTo>
                  <a:lnTo>
                    <a:pt x="6350" y="397510"/>
                  </a:lnTo>
                  <a:close/>
                </a:path>
                <a:path w="6350" h="575310">
                  <a:moveTo>
                    <a:pt x="6350" y="378459"/>
                  </a:moveTo>
                  <a:lnTo>
                    <a:pt x="0" y="378459"/>
                  </a:lnTo>
                  <a:lnTo>
                    <a:pt x="0" y="396240"/>
                  </a:lnTo>
                  <a:lnTo>
                    <a:pt x="6350" y="396240"/>
                  </a:lnTo>
                  <a:lnTo>
                    <a:pt x="6350" y="378459"/>
                  </a:lnTo>
                  <a:close/>
                </a:path>
                <a:path w="6350" h="575310">
                  <a:moveTo>
                    <a:pt x="6350" y="372109"/>
                  </a:moveTo>
                  <a:lnTo>
                    <a:pt x="0" y="372109"/>
                  </a:lnTo>
                  <a:lnTo>
                    <a:pt x="0" y="377190"/>
                  </a:lnTo>
                  <a:lnTo>
                    <a:pt x="6350" y="377190"/>
                  </a:lnTo>
                  <a:lnTo>
                    <a:pt x="6350" y="372109"/>
                  </a:lnTo>
                  <a:close/>
                </a:path>
                <a:path w="6350" h="575310">
                  <a:moveTo>
                    <a:pt x="6350" y="367030"/>
                  </a:moveTo>
                  <a:lnTo>
                    <a:pt x="0" y="367030"/>
                  </a:lnTo>
                  <a:lnTo>
                    <a:pt x="0" y="370840"/>
                  </a:lnTo>
                  <a:lnTo>
                    <a:pt x="6350" y="370840"/>
                  </a:lnTo>
                  <a:lnTo>
                    <a:pt x="6350" y="367030"/>
                  </a:lnTo>
                  <a:close/>
                </a:path>
              </a:pathLst>
            </a:custGeom>
            <a:solidFill>
              <a:srgbClr val="1B00FA"/>
            </a:solidFill>
          </p:spPr>
          <p:txBody>
            <a:bodyPr bIns="0" lIns="0" rIns="0" rtlCol="0" tIns="0" wrap="square"/>
            <a:p/>
          </p:txBody>
        </p:sp>
        <p:sp>
          <p:nvSpPr>
            <p:cNvPr id="1050525" name="object 1833"/>
            <p:cNvSpPr/>
            <p:nvPr/>
          </p:nvSpPr>
          <p:spPr>
            <a:xfrm>
              <a:off x="2374899" y="5872480"/>
              <a:ext cx="7620" cy="563880"/>
            </a:xfrm>
            <a:custGeom>
              <a:avLst/>
              <a:ahLst/>
              <a:rect l="l" t="t" r="r" b="b"/>
              <a:pathLst>
                <a:path w="7619" h="563879">
                  <a:moveTo>
                    <a:pt x="7619" y="0"/>
                  </a:moveTo>
                  <a:lnTo>
                    <a:pt x="6350" y="0"/>
                  </a:lnTo>
                  <a:lnTo>
                    <a:pt x="6350" y="1270"/>
                  </a:lnTo>
                  <a:lnTo>
                    <a:pt x="5080" y="1270"/>
                  </a:lnTo>
                  <a:lnTo>
                    <a:pt x="5080" y="2540"/>
                  </a:lnTo>
                  <a:lnTo>
                    <a:pt x="7619" y="2540"/>
                  </a:lnTo>
                  <a:lnTo>
                    <a:pt x="7619" y="0"/>
                  </a:lnTo>
                  <a:close/>
                </a:path>
                <a:path w="7619" h="563879">
                  <a:moveTo>
                    <a:pt x="7619" y="2540"/>
                  </a:moveTo>
                  <a:lnTo>
                    <a:pt x="3810" y="2540"/>
                  </a:lnTo>
                  <a:lnTo>
                    <a:pt x="3810" y="3810"/>
                  </a:lnTo>
                  <a:lnTo>
                    <a:pt x="1269" y="3810"/>
                  </a:lnTo>
                  <a:lnTo>
                    <a:pt x="1269" y="5080"/>
                  </a:lnTo>
                  <a:lnTo>
                    <a:pt x="7619" y="5080"/>
                  </a:lnTo>
                  <a:lnTo>
                    <a:pt x="7619" y="2540"/>
                  </a:lnTo>
                  <a:close/>
                </a:path>
                <a:path w="7619" h="563879">
                  <a:moveTo>
                    <a:pt x="7619" y="5080"/>
                  </a:moveTo>
                  <a:lnTo>
                    <a:pt x="0" y="5080"/>
                  </a:lnTo>
                  <a:lnTo>
                    <a:pt x="0" y="8890"/>
                  </a:lnTo>
                  <a:lnTo>
                    <a:pt x="7619" y="8890"/>
                  </a:lnTo>
                  <a:lnTo>
                    <a:pt x="7619" y="5080"/>
                  </a:lnTo>
                  <a:close/>
                </a:path>
                <a:path w="7619" h="563879">
                  <a:moveTo>
                    <a:pt x="7619" y="8890"/>
                  </a:moveTo>
                  <a:lnTo>
                    <a:pt x="0" y="8890"/>
                  </a:lnTo>
                  <a:lnTo>
                    <a:pt x="0" y="15240"/>
                  </a:lnTo>
                  <a:lnTo>
                    <a:pt x="7619" y="15240"/>
                  </a:lnTo>
                  <a:lnTo>
                    <a:pt x="7619" y="8890"/>
                  </a:lnTo>
                  <a:close/>
                </a:path>
                <a:path w="7619" h="563879">
                  <a:moveTo>
                    <a:pt x="7619" y="15240"/>
                  </a:moveTo>
                  <a:lnTo>
                    <a:pt x="0" y="15240"/>
                  </a:lnTo>
                  <a:lnTo>
                    <a:pt x="0" y="17780"/>
                  </a:lnTo>
                  <a:lnTo>
                    <a:pt x="7619" y="17780"/>
                  </a:lnTo>
                  <a:lnTo>
                    <a:pt x="7619" y="15240"/>
                  </a:lnTo>
                  <a:close/>
                </a:path>
                <a:path w="7619" h="563879">
                  <a:moveTo>
                    <a:pt x="7619" y="17780"/>
                  </a:moveTo>
                  <a:lnTo>
                    <a:pt x="0" y="17780"/>
                  </a:lnTo>
                  <a:lnTo>
                    <a:pt x="0" y="21590"/>
                  </a:lnTo>
                  <a:lnTo>
                    <a:pt x="7619" y="21590"/>
                  </a:lnTo>
                  <a:lnTo>
                    <a:pt x="7619" y="17780"/>
                  </a:lnTo>
                  <a:close/>
                </a:path>
                <a:path w="7619" h="563879">
                  <a:moveTo>
                    <a:pt x="7619" y="21590"/>
                  </a:moveTo>
                  <a:lnTo>
                    <a:pt x="0" y="21590"/>
                  </a:lnTo>
                  <a:lnTo>
                    <a:pt x="0" y="27940"/>
                  </a:lnTo>
                  <a:lnTo>
                    <a:pt x="7619" y="27940"/>
                  </a:lnTo>
                  <a:lnTo>
                    <a:pt x="7619" y="21590"/>
                  </a:lnTo>
                  <a:close/>
                </a:path>
                <a:path w="7619" h="563879">
                  <a:moveTo>
                    <a:pt x="7619" y="27940"/>
                  </a:moveTo>
                  <a:lnTo>
                    <a:pt x="0" y="27940"/>
                  </a:lnTo>
                  <a:lnTo>
                    <a:pt x="0" y="30480"/>
                  </a:lnTo>
                  <a:lnTo>
                    <a:pt x="7619" y="30480"/>
                  </a:lnTo>
                  <a:lnTo>
                    <a:pt x="7619" y="27940"/>
                  </a:lnTo>
                  <a:close/>
                </a:path>
                <a:path w="7619" h="563879">
                  <a:moveTo>
                    <a:pt x="7619" y="30480"/>
                  </a:moveTo>
                  <a:lnTo>
                    <a:pt x="0" y="30480"/>
                  </a:lnTo>
                  <a:lnTo>
                    <a:pt x="0" y="34290"/>
                  </a:lnTo>
                  <a:lnTo>
                    <a:pt x="7619" y="34290"/>
                  </a:lnTo>
                  <a:lnTo>
                    <a:pt x="7619" y="30480"/>
                  </a:lnTo>
                  <a:close/>
                </a:path>
                <a:path w="7619" h="563879">
                  <a:moveTo>
                    <a:pt x="7619" y="34290"/>
                  </a:moveTo>
                  <a:lnTo>
                    <a:pt x="0" y="34290"/>
                  </a:lnTo>
                  <a:lnTo>
                    <a:pt x="0" y="36830"/>
                  </a:lnTo>
                  <a:lnTo>
                    <a:pt x="7619" y="36830"/>
                  </a:lnTo>
                  <a:lnTo>
                    <a:pt x="7619" y="34290"/>
                  </a:lnTo>
                  <a:close/>
                </a:path>
                <a:path w="7619" h="563879">
                  <a:moveTo>
                    <a:pt x="7619" y="36830"/>
                  </a:moveTo>
                  <a:lnTo>
                    <a:pt x="0" y="36830"/>
                  </a:lnTo>
                  <a:lnTo>
                    <a:pt x="0" y="40640"/>
                  </a:lnTo>
                  <a:lnTo>
                    <a:pt x="7619" y="40640"/>
                  </a:lnTo>
                  <a:lnTo>
                    <a:pt x="7619" y="36830"/>
                  </a:lnTo>
                  <a:close/>
                </a:path>
                <a:path w="7619" h="563879">
                  <a:moveTo>
                    <a:pt x="7619" y="40640"/>
                  </a:moveTo>
                  <a:lnTo>
                    <a:pt x="0" y="40640"/>
                  </a:lnTo>
                  <a:lnTo>
                    <a:pt x="0" y="43180"/>
                  </a:lnTo>
                  <a:lnTo>
                    <a:pt x="7619" y="43180"/>
                  </a:lnTo>
                  <a:lnTo>
                    <a:pt x="7619" y="40640"/>
                  </a:lnTo>
                  <a:close/>
                </a:path>
                <a:path w="7619" h="563879">
                  <a:moveTo>
                    <a:pt x="7619" y="43180"/>
                  </a:moveTo>
                  <a:lnTo>
                    <a:pt x="0" y="43180"/>
                  </a:lnTo>
                  <a:lnTo>
                    <a:pt x="0" y="46990"/>
                  </a:lnTo>
                  <a:lnTo>
                    <a:pt x="7619" y="46990"/>
                  </a:lnTo>
                  <a:lnTo>
                    <a:pt x="7619" y="43180"/>
                  </a:lnTo>
                  <a:close/>
                </a:path>
                <a:path w="7619" h="563879">
                  <a:moveTo>
                    <a:pt x="7619" y="46990"/>
                  </a:moveTo>
                  <a:lnTo>
                    <a:pt x="0" y="46990"/>
                  </a:lnTo>
                  <a:lnTo>
                    <a:pt x="0" y="49530"/>
                  </a:lnTo>
                  <a:lnTo>
                    <a:pt x="7619" y="49530"/>
                  </a:lnTo>
                  <a:lnTo>
                    <a:pt x="7619" y="46990"/>
                  </a:lnTo>
                  <a:close/>
                </a:path>
                <a:path w="7619" h="563879">
                  <a:moveTo>
                    <a:pt x="7619" y="49530"/>
                  </a:moveTo>
                  <a:lnTo>
                    <a:pt x="0" y="49530"/>
                  </a:lnTo>
                  <a:lnTo>
                    <a:pt x="0" y="53340"/>
                  </a:lnTo>
                  <a:lnTo>
                    <a:pt x="7619" y="53340"/>
                  </a:lnTo>
                  <a:lnTo>
                    <a:pt x="7619" y="49530"/>
                  </a:lnTo>
                  <a:close/>
                </a:path>
                <a:path w="7619" h="563879">
                  <a:moveTo>
                    <a:pt x="7619" y="53340"/>
                  </a:moveTo>
                  <a:lnTo>
                    <a:pt x="0" y="53340"/>
                  </a:lnTo>
                  <a:lnTo>
                    <a:pt x="0" y="55880"/>
                  </a:lnTo>
                  <a:lnTo>
                    <a:pt x="7619" y="55880"/>
                  </a:lnTo>
                  <a:lnTo>
                    <a:pt x="7619" y="53340"/>
                  </a:lnTo>
                  <a:close/>
                </a:path>
                <a:path w="7619" h="563879">
                  <a:moveTo>
                    <a:pt x="7619" y="55880"/>
                  </a:moveTo>
                  <a:lnTo>
                    <a:pt x="0" y="55880"/>
                  </a:lnTo>
                  <a:lnTo>
                    <a:pt x="0" y="59690"/>
                  </a:lnTo>
                  <a:lnTo>
                    <a:pt x="7619" y="59690"/>
                  </a:lnTo>
                  <a:lnTo>
                    <a:pt x="7619" y="55880"/>
                  </a:lnTo>
                  <a:close/>
                </a:path>
                <a:path w="7619" h="563879">
                  <a:moveTo>
                    <a:pt x="7619" y="59690"/>
                  </a:moveTo>
                  <a:lnTo>
                    <a:pt x="0" y="59690"/>
                  </a:lnTo>
                  <a:lnTo>
                    <a:pt x="0" y="62230"/>
                  </a:lnTo>
                  <a:lnTo>
                    <a:pt x="7619" y="62230"/>
                  </a:lnTo>
                  <a:lnTo>
                    <a:pt x="7619" y="59690"/>
                  </a:lnTo>
                  <a:close/>
                </a:path>
                <a:path w="7619" h="563879">
                  <a:moveTo>
                    <a:pt x="7619" y="62230"/>
                  </a:moveTo>
                  <a:lnTo>
                    <a:pt x="0" y="62230"/>
                  </a:lnTo>
                  <a:lnTo>
                    <a:pt x="0" y="68580"/>
                  </a:lnTo>
                  <a:lnTo>
                    <a:pt x="7619" y="68580"/>
                  </a:lnTo>
                  <a:lnTo>
                    <a:pt x="7619" y="62230"/>
                  </a:lnTo>
                  <a:close/>
                </a:path>
                <a:path w="7619" h="563879">
                  <a:moveTo>
                    <a:pt x="7619" y="68580"/>
                  </a:moveTo>
                  <a:lnTo>
                    <a:pt x="0" y="68580"/>
                  </a:lnTo>
                  <a:lnTo>
                    <a:pt x="0" y="72390"/>
                  </a:lnTo>
                  <a:lnTo>
                    <a:pt x="7619" y="72390"/>
                  </a:lnTo>
                  <a:lnTo>
                    <a:pt x="7619" y="68580"/>
                  </a:lnTo>
                  <a:close/>
                </a:path>
                <a:path w="7619" h="563879">
                  <a:moveTo>
                    <a:pt x="7619" y="72390"/>
                  </a:moveTo>
                  <a:lnTo>
                    <a:pt x="0" y="72390"/>
                  </a:lnTo>
                  <a:lnTo>
                    <a:pt x="0" y="74930"/>
                  </a:lnTo>
                  <a:lnTo>
                    <a:pt x="7619" y="74930"/>
                  </a:lnTo>
                  <a:lnTo>
                    <a:pt x="7619" y="72390"/>
                  </a:lnTo>
                  <a:close/>
                </a:path>
                <a:path w="7619" h="563879">
                  <a:moveTo>
                    <a:pt x="7619" y="74930"/>
                  </a:moveTo>
                  <a:lnTo>
                    <a:pt x="0" y="74930"/>
                  </a:lnTo>
                  <a:lnTo>
                    <a:pt x="0" y="78740"/>
                  </a:lnTo>
                  <a:lnTo>
                    <a:pt x="7619" y="78740"/>
                  </a:lnTo>
                  <a:lnTo>
                    <a:pt x="7619" y="74930"/>
                  </a:lnTo>
                  <a:close/>
                </a:path>
                <a:path w="7619" h="563879">
                  <a:moveTo>
                    <a:pt x="7619" y="78740"/>
                  </a:moveTo>
                  <a:lnTo>
                    <a:pt x="0" y="78740"/>
                  </a:lnTo>
                  <a:lnTo>
                    <a:pt x="0" y="81280"/>
                  </a:lnTo>
                  <a:lnTo>
                    <a:pt x="7619" y="81280"/>
                  </a:lnTo>
                  <a:lnTo>
                    <a:pt x="7619" y="78740"/>
                  </a:lnTo>
                  <a:close/>
                </a:path>
                <a:path w="7619" h="563879">
                  <a:moveTo>
                    <a:pt x="7619" y="81280"/>
                  </a:moveTo>
                  <a:lnTo>
                    <a:pt x="0" y="81280"/>
                  </a:lnTo>
                  <a:lnTo>
                    <a:pt x="0" y="87630"/>
                  </a:lnTo>
                  <a:lnTo>
                    <a:pt x="7619" y="87630"/>
                  </a:lnTo>
                  <a:lnTo>
                    <a:pt x="7619" y="81280"/>
                  </a:lnTo>
                  <a:close/>
                </a:path>
                <a:path w="7619" h="563879">
                  <a:moveTo>
                    <a:pt x="7619" y="87630"/>
                  </a:moveTo>
                  <a:lnTo>
                    <a:pt x="0" y="87630"/>
                  </a:lnTo>
                  <a:lnTo>
                    <a:pt x="0" y="91440"/>
                  </a:lnTo>
                  <a:lnTo>
                    <a:pt x="7619" y="91440"/>
                  </a:lnTo>
                  <a:lnTo>
                    <a:pt x="7619" y="87630"/>
                  </a:lnTo>
                  <a:close/>
                </a:path>
                <a:path w="7619" h="563879">
                  <a:moveTo>
                    <a:pt x="7619" y="91440"/>
                  </a:moveTo>
                  <a:lnTo>
                    <a:pt x="0" y="91440"/>
                  </a:lnTo>
                  <a:lnTo>
                    <a:pt x="0" y="100330"/>
                  </a:lnTo>
                  <a:lnTo>
                    <a:pt x="7619" y="100330"/>
                  </a:lnTo>
                  <a:lnTo>
                    <a:pt x="7619" y="91440"/>
                  </a:lnTo>
                  <a:close/>
                </a:path>
                <a:path w="7619" h="563879">
                  <a:moveTo>
                    <a:pt x="7619" y="100330"/>
                  </a:moveTo>
                  <a:lnTo>
                    <a:pt x="0" y="100330"/>
                  </a:lnTo>
                  <a:lnTo>
                    <a:pt x="0" y="104140"/>
                  </a:lnTo>
                  <a:lnTo>
                    <a:pt x="7619" y="104140"/>
                  </a:lnTo>
                  <a:lnTo>
                    <a:pt x="7619" y="100330"/>
                  </a:lnTo>
                  <a:close/>
                </a:path>
                <a:path w="7619" h="563879">
                  <a:moveTo>
                    <a:pt x="7619" y="104140"/>
                  </a:moveTo>
                  <a:lnTo>
                    <a:pt x="0" y="104140"/>
                  </a:lnTo>
                  <a:lnTo>
                    <a:pt x="0" y="106680"/>
                  </a:lnTo>
                  <a:lnTo>
                    <a:pt x="7619" y="106680"/>
                  </a:lnTo>
                  <a:lnTo>
                    <a:pt x="7619" y="104140"/>
                  </a:lnTo>
                  <a:close/>
                </a:path>
                <a:path w="7619" h="563879">
                  <a:moveTo>
                    <a:pt x="7619" y="106680"/>
                  </a:moveTo>
                  <a:lnTo>
                    <a:pt x="0" y="106680"/>
                  </a:lnTo>
                  <a:lnTo>
                    <a:pt x="0" y="110490"/>
                  </a:lnTo>
                  <a:lnTo>
                    <a:pt x="7619" y="110490"/>
                  </a:lnTo>
                  <a:lnTo>
                    <a:pt x="7619" y="106680"/>
                  </a:lnTo>
                  <a:close/>
                </a:path>
                <a:path w="7619" h="563879">
                  <a:moveTo>
                    <a:pt x="7619" y="110490"/>
                  </a:moveTo>
                  <a:lnTo>
                    <a:pt x="0" y="110490"/>
                  </a:lnTo>
                  <a:lnTo>
                    <a:pt x="0" y="113030"/>
                  </a:lnTo>
                  <a:lnTo>
                    <a:pt x="7619" y="113030"/>
                  </a:lnTo>
                  <a:lnTo>
                    <a:pt x="7619" y="110490"/>
                  </a:lnTo>
                  <a:close/>
                </a:path>
                <a:path w="7619" h="563879">
                  <a:moveTo>
                    <a:pt x="7619" y="113030"/>
                  </a:moveTo>
                  <a:lnTo>
                    <a:pt x="0" y="113030"/>
                  </a:lnTo>
                  <a:lnTo>
                    <a:pt x="0" y="116840"/>
                  </a:lnTo>
                  <a:lnTo>
                    <a:pt x="7619" y="116840"/>
                  </a:lnTo>
                  <a:lnTo>
                    <a:pt x="7619" y="113030"/>
                  </a:lnTo>
                  <a:close/>
                </a:path>
                <a:path w="7619" h="563879">
                  <a:moveTo>
                    <a:pt x="7619" y="116840"/>
                  </a:moveTo>
                  <a:lnTo>
                    <a:pt x="0" y="116840"/>
                  </a:lnTo>
                  <a:lnTo>
                    <a:pt x="0" y="119380"/>
                  </a:lnTo>
                  <a:lnTo>
                    <a:pt x="7619" y="119380"/>
                  </a:lnTo>
                  <a:lnTo>
                    <a:pt x="7619" y="116840"/>
                  </a:lnTo>
                  <a:close/>
                </a:path>
                <a:path w="7619" h="563879">
                  <a:moveTo>
                    <a:pt x="7619" y="119380"/>
                  </a:moveTo>
                  <a:lnTo>
                    <a:pt x="0" y="119380"/>
                  </a:lnTo>
                  <a:lnTo>
                    <a:pt x="0" y="123190"/>
                  </a:lnTo>
                  <a:lnTo>
                    <a:pt x="7619" y="123190"/>
                  </a:lnTo>
                  <a:lnTo>
                    <a:pt x="7619" y="119380"/>
                  </a:lnTo>
                  <a:close/>
                </a:path>
                <a:path w="7619" h="563879">
                  <a:moveTo>
                    <a:pt x="7619" y="123190"/>
                  </a:moveTo>
                  <a:lnTo>
                    <a:pt x="0" y="123190"/>
                  </a:lnTo>
                  <a:lnTo>
                    <a:pt x="0" y="125730"/>
                  </a:lnTo>
                  <a:lnTo>
                    <a:pt x="7619" y="125730"/>
                  </a:lnTo>
                  <a:lnTo>
                    <a:pt x="7619" y="123190"/>
                  </a:lnTo>
                  <a:close/>
                </a:path>
                <a:path w="7619" h="563879">
                  <a:moveTo>
                    <a:pt x="7619" y="125730"/>
                  </a:moveTo>
                  <a:lnTo>
                    <a:pt x="0" y="125730"/>
                  </a:lnTo>
                  <a:lnTo>
                    <a:pt x="0" y="129540"/>
                  </a:lnTo>
                  <a:lnTo>
                    <a:pt x="7619" y="129540"/>
                  </a:lnTo>
                  <a:lnTo>
                    <a:pt x="7619" y="125730"/>
                  </a:lnTo>
                  <a:close/>
                </a:path>
                <a:path w="7619" h="563879">
                  <a:moveTo>
                    <a:pt x="7619" y="129540"/>
                  </a:moveTo>
                  <a:lnTo>
                    <a:pt x="0" y="129540"/>
                  </a:lnTo>
                  <a:lnTo>
                    <a:pt x="0" y="132080"/>
                  </a:lnTo>
                  <a:lnTo>
                    <a:pt x="7619" y="132080"/>
                  </a:lnTo>
                  <a:lnTo>
                    <a:pt x="7619" y="129540"/>
                  </a:lnTo>
                  <a:close/>
                </a:path>
                <a:path w="7619" h="563879">
                  <a:moveTo>
                    <a:pt x="7619" y="132080"/>
                  </a:moveTo>
                  <a:lnTo>
                    <a:pt x="0" y="132080"/>
                  </a:lnTo>
                  <a:lnTo>
                    <a:pt x="0" y="135890"/>
                  </a:lnTo>
                  <a:lnTo>
                    <a:pt x="7619" y="135890"/>
                  </a:lnTo>
                  <a:lnTo>
                    <a:pt x="7619" y="132080"/>
                  </a:lnTo>
                  <a:close/>
                </a:path>
                <a:path w="7619" h="563879">
                  <a:moveTo>
                    <a:pt x="7619" y="135890"/>
                  </a:moveTo>
                  <a:lnTo>
                    <a:pt x="0" y="135890"/>
                  </a:lnTo>
                  <a:lnTo>
                    <a:pt x="0" y="138430"/>
                  </a:lnTo>
                  <a:lnTo>
                    <a:pt x="7619" y="138430"/>
                  </a:lnTo>
                  <a:lnTo>
                    <a:pt x="7619" y="135890"/>
                  </a:lnTo>
                  <a:close/>
                </a:path>
                <a:path w="7619" h="563879">
                  <a:moveTo>
                    <a:pt x="7619" y="138430"/>
                  </a:moveTo>
                  <a:lnTo>
                    <a:pt x="0" y="138430"/>
                  </a:lnTo>
                  <a:lnTo>
                    <a:pt x="0" y="142240"/>
                  </a:lnTo>
                  <a:lnTo>
                    <a:pt x="7619" y="142240"/>
                  </a:lnTo>
                  <a:lnTo>
                    <a:pt x="7619" y="138430"/>
                  </a:lnTo>
                  <a:close/>
                </a:path>
                <a:path w="7619" h="563879">
                  <a:moveTo>
                    <a:pt x="7619" y="142240"/>
                  </a:moveTo>
                  <a:lnTo>
                    <a:pt x="0" y="142240"/>
                  </a:lnTo>
                  <a:lnTo>
                    <a:pt x="0" y="144780"/>
                  </a:lnTo>
                  <a:lnTo>
                    <a:pt x="7619" y="144780"/>
                  </a:lnTo>
                  <a:lnTo>
                    <a:pt x="7619" y="142240"/>
                  </a:lnTo>
                  <a:close/>
                </a:path>
                <a:path w="7619" h="563879">
                  <a:moveTo>
                    <a:pt x="7619" y="144780"/>
                  </a:moveTo>
                  <a:lnTo>
                    <a:pt x="0" y="144780"/>
                  </a:lnTo>
                  <a:lnTo>
                    <a:pt x="0" y="148590"/>
                  </a:lnTo>
                  <a:lnTo>
                    <a:pt x="7619" y="148590"/>
                  </a:lnTo>
                  <a:lnTo>
                    <a:pt x="7619" y="144780"/>
                  </a:lnTo>
                  <a:close/>
                </a:path>
                <a:path w="7619" h="563879">
                  <a:moveTo>
                    <a:pt x="7619" y="148590"/>
                  </a:moveTo>
                  <a:lnTo>
                    <a:pt x="0" y="148590"/>
                  </a:lnTo>
                  <a:lnTo>
                    <a:pt x="0" y="151130"/>
                  </a:lnTo>
                  <a:lnTo>
                    <a:pt x="7619" y="151130"/>
                  </a:lnTo>
                  <a:lnTo>
                    <a:pt x="7619" y="148590"/>
                  </a:lnTo>
                  <a:close/>
                </a:path>
                <a:path w="7619" h="563879">
                  <a:moveTo>
                    <a:pt x="7619" y="151130"/>
                  </a:moveTo>
                  <a:lnTo>
                    <a:pt x="0" y="151130"/>
                  </a:lnTo>
                  <a:lnTo>
                    <a:pt x="0" y="154940"/>
                  </a:lnTo>
                  <a:lnTo>
                    <a:pt x="7619" y="154940"/>
                  </a:lnTo>
                  <a:lnTo>
                    <a:pt x="7619" y="151130"/>
                  </a:lnTo>
                  <a:close/>
                </a:path>
                <a:path w="7619" h="563879">
                  <a:moveTo>
                    <a:pt x="7619" y="154940"/>
                  </a:moveTo>
                  <a:lnTo>
                    <a:pt x="0" y="154940"/>
                  </a:lnTo>
                  <a:lnTo>
                    <a:pt x="0" y="157480"/>
                  </a:lnTo>
                  <a:lnTo>
                    <a:pt x="7619" y="157480"/>
                  </a:lnTo>
                  <a:lnTo>
                    <a:pt x="7619" y="154940"/>
                  </a:lnTo>
                  <a:close/>
                </a:path>
                <a:path w="7619" h="563879">
                  <a:moveTo>
                    <a:pt x="7619" y="157480"/>
                  </a:moveTo>
                  <a:lnTo>
                    <a:pt x="0" y="157480"/>
                  </a:lnTo>
                  <a:lnTo>
                    <a:pt x="0" y="208280"/>
                  </a:lnTo>
                  <a:lnTo>
                    <a:pt x="7619" y="208280"/>
                  </a:lnTo>
                  <a:lnTo>
                    <a:pt x="7619" y="157480"/>
                  </a:lnTo>
                  <a:close/>
                </a:path>
                <a:path w="7619" h="563879">
                  <a:moveTo>
                    <a:pt x="7619" y="208280"/>
                  </a:moveTo>
                  <a:lnTo>
                    <a:pt x="0" y="208280"/>
                  </a:lnTo>
                  <a:lnTo>
                    <a:pt x="0" y="355600"/>
                  </a:lnTo>
                  <a:lnTo>
                    <a:pt x="7619" y="355600"/>
                  </a:lnTo>
                  <a:lnTo>
                    <a:pt x="7619" y="208280"/>
                  </a:lnTo>
                  <a:close/>
                </a:path>
                <a:path w="7619" h="563879">
                  <a:moveTo>
                    <a:pt x="7619" y="355600"/>
                  </a:moveTo>
                  <a:lnTo>
                    <a:pt x="0" y="355600"/>
                  </a:lnTo>
                  <a:lnTo>
                    <a:pt x="0" y="360680"/>
                  </a:lnTo>
                  <a:lnTo>
                    <a:pt x="7619" y="360680"/>
                  </a:lnTo>
                  <a:lnTo>
                    <a:pt x="7619" y="355600"/>
                  </a:lnTo>
                  <a:close/>
                </a:path>
                <a:path w="7619" h="563879">
                  <a:moveTo>
                    <a:pt x="6350" y="562610"/>
                  </a:moveTo>
                  <a:lnTo>
                    <a:pt x="5080" y="562610"/>
                  </a:lnTo>
                  <a:lnTo>
                    <a:pt x="5080" y="563880"/>
                  </a:lnTo>
                  <a:lnTo>
                    <a:pt x="6350" y="563880"/>
                  </a:lnTo>
                  <a:lnTo>
                    <a:pt x="6350" y="562610"/>
                  </a:lnTo>
                  <a:close/>
                </a:path>
                <a:path w="7619" h="563879">
                  <a:moveTo>
                    <a:pt x="7619" y="557530"/>
                  </a:moveTo>
                  <a:lnTo>
                    <a:pt x="0" y="557530"/>
                  </a:lnTo>
                  <a:lnTo>
                    <a:pt x="0" y="558800"/>
                  </a:lnTo>
                  <a:lnTo>
                    <a:pt x="1269" y="558800"/>
                  </a:lnTo>
                  <a:lnTo>
                    <a:pt x="1269" y="560070"/>
                  </a:lnTo>
                  <a:lnTo>
                    <a:pt x="2539" y="560070"/>
                  </a:lnTo>
                  <a:lnTo>
                    <a:pt x="2539" y="562610"/>
                  </a:lnTo>
                  <a:lnTo>
                    <a:pt x="7619" y="562610"/>
                  </a:lnTo>
                  <a:lnTo>
                    <a:pt x="7619" y="557530"/>
                  </a:lnTo>
                  <a:close/>
                </a:path>
                <a:path w="7619" h="563879">
                  <a:moveTo>
                    <a:pt x="7619" y="551180"/>
                  </a:moveTo>
                  <a:lnTo>
                    <a:pt x="0" y="551180"/>
                  </a:lnTo>
                  <a:lnTo>
                    <a:pt x="0" y="556260"/>
                  </a:lnTo>
                  <a:lnTo>
                    <a:pt x="7619" y="556260"/>
                  </a:lnTo>
                  <a:lnTo>
                    <a:pt x="7619" y="551180"/>
                  </a:lnTo>
                  <a:close/>
                </a:path>
                <a:path w="7619" h="563879">
                  <a:moveTo>
                    <a:pt x="7619" y="544830"/>
                  </a:moveTo>
                  <a:lnTo>
                    <a:pt x="0" y="544830"/>
                  </a:lnTo>
                  <a:lnTo>
                    <a:pt x="0" y="549910"/>
                  </a:lnTo>
                  <a:lnTo>
                    <a:pt x="7619" y="549910"/>
                  </a:lnTo>
                  <a:lnTo>
                    <a:pt x="7619" y="544830"/>
                  </a:lnTo>
                  <a:close/>
                </a:path>
                <a:path w="7619" h="563879">
                  <a:moveTo>
                    <a:pt x="7619" y="538480"/>
                  </a:moveTo>
                  <a:lnTo>
                    <a:pt x="0" y="538480"/>
                  </a:lnTo>
                  <a:lnTo>
                    <a:pt x="0" y="543560"/>
                  </a:lnTo>
                  <a:lnTo>
                    <a:pt x="7619" y="543560"/>
                  </a:lnTo>
                  <a:lnTo>
                    <a:pt x="7619" y="538480"/>
                  </a:lnTo>
                  <a:close/>
                </a:path>
                <a:path w="7619" h="563879">
                  <a:moveTo>
                    <a:pt x="7619" y="532130"/>
                  </a:moveTo>
                  <a:lnTo>
                    <a:pt x="0" y="532130"/>
                  </a:lnTo>
                  <a:lnTo>
                    <a:pt x="0" y="537210"/>
                  </a:lnTo>
                  <a:lnTo>
                    <a:pt x="7619" y="537210"/>
                  </a:lnTo>
                  <a:lnTo>
                    <a:pt x="7619" y="532130"/>
                  </a:lnTo>
                  <a:close/>
                </a:path>
                <a:path w="7619" h="563879">
                  <a:moveTo>
                    <a:pt x="7619" y="525780"/>
                  </a:moveTo>
                  <a:lnTo>
                    <a:pt x="0" y="525780"/>
                  </a:lnTo>
                  <a:lnTo>
                    <a:pt x="0" y="530860"/>
                  </a:lnTo>
                  <a:lnTo>
                    <a:pt x="7619" y="530860"/>
                  </a:lnTo>
                  <a:lnTo>
                    <a:pt x="7619" y="525780"/>
                  </a:lnTo>
                  <a:close/>
                </a:path>
                <a:path w="7619" h="563879">
                  <a:moveTo>
                    <a:pt x="7619" y="519430"/>
                  </a:moveTo>
                  <a:lnTo>
                    <a:pt x="0" y="519430"/>
                  </a:lnTo>
                  <a:lnTo>
                    <a:pt x="0" y="524510"/>
                  </a:lnTo>
                  <a:lnTo>
                    <a:pt x="7619" y="524510"/>
                  </a:lnTo>
                  <a:lnTo>
                    <a:pt x="7619" y="519430"/>
                  </a:lnTo>
                  <a:close/>
                </a:path>
                <a:path w="7619" h="563879">
                  <a:moveTo>
                    <a:pt x="7619" y="513080"/>
                  </a:moveTo>
                  <a:lnTo>
                    <a:pt x="0" y="513080"/>
                  </a:lnTo>
                  <a:lnTo>
                    <a:pt x="0" y="518160"/>
                  </a:lnTo>
                  <a:lnTo>
                    <a:pt x="7619" y="518160"/>
                  </a:lnTo>
                  <a:lnTo>
                    <a:pt x="7619" y="513080"/>
                  </a:lnTo>
                  <a:close/>
                </a:path>
                <a:path w="7619" h="563879">
                  <a:moveTo>
                    <a:pt x="7619" y="506730"/>
                  </a:moveTo>
                  <a:lnTo>
                    <a:pt x="0" y="506730"/>
                  </a:lnTo>
                  <a:lnTo>
                    <a:pt x="0" y="511810"/>
                  </a:lnTo>
                  <a:lnTo>
                    <a:pt x="7619" y="511810"/>
                  </a:lnTo>
                  <a:lnTo>
                    <a:pt x="7619" y="506730"/>
                  </a:lnTo>
                  <a:close/>
                </a:path>
                <a:path w="7619" h="563879">
                  <a:moveTo>
                    <a:pt x="7619" y="500380"/>
                  </a:moveTo>
                  <a:lnTo>
                    <a:pt x="0" y="500380"/>
                  </a:lnTo>
                  <a:lnTo>
                    <a:pt x="0" y="505460"/>
                  </a:lnTo>
                  <a:lnTo>
                    <a:pt x="7619" y="505460"/>
                  </a:lnTo>
                  <a:lnTo>
                    <a:pt x="7619" y="500380"/>
                  </a:lnTo>
                  <a:close/>
                </a:path>
                <a:path w="7619" h="563879">
                  <a:moveTo>
                    <a:pt x="7619" y="492760"/>
                  </a:moveTo>
                  <a:lnTo>
                    <a:pt x="0" y="492760"/>
                  </a:lnTo>
                  <a:lnTo>
                    <a:pt x="0" y="499110"/>
                  </a:lnTo>
                  <a:lnTo>
                    <a:pt x="7619" y="499110"/>
                  </a:lnTo>
                  <a:lnTo>
                    <a:pt x="7619" y="492760"/>
                  </a:lnTo>
                  <a:close/>
                </a:path>
                <a:path w="7619" h="563879">
                  <a:moveTo>
                    <a:pt x="7619" y="487680"/>
                  </a:moveTo>
                  <a:lnTo>
                    <a:pt x="0" y="487680"/>
                  </a:lnTo>
                  <a:lnTo>
                    <a:pt x="0" y="491490"/>
                  </a:lnTo>
                  <a:lnTo>
                    <a:pt x="7619" y="491490"/>
                  </a:lnTo>
                  <a:lnTo>
                    <a:pt x="7619" y="487680"/>
                  </a:lnTo>
                  <a:close/>
                </a:path>
                <a:path w="7619" h="563879">
                  <a:moveTo>
                    <a:pt x="7619" y="481330"/>
                  </a:moveTo>
                  <a:lnTo>
                    <a:pt x="0" y="481330"/>
                  </a:lnTo>
                  <a:lnTo>
                    <a:pt x="0" y="486410"/>
                  </a:lnTo>
                  <a:lnTo>
                    <a:pt x="7619" y="486410"/>
                  </a:lnTo>
                  <a:lnTo>
                    <a:pt x="7619" y="481330"/>
                  </a:lnTo>
                  <a:close/>
                </a:path>
                <a:path w="7619" h="563879">
                  <a:moveTo>
                    <a:pt x="7619" y="473710"/>
                  </a:moveTo>
                  <a:lnTo>
                    <a:pt x="0" y="473710"/>
                  </a:lnTo>
                  <a:lnTo>
                    <a:pt x="0" y="480060"/>
                  </a:lnTo>
                  <a:lnTo>
                    <a:pt x="7619" y="480060"/>
                  </a:lnTo>
                  <a:lnTo>
                    <a:pt x="7619" y="473710"/>
                  </a:lnTo>
                  <a:close/>
                </a:path>
                <a:path w="7619" h="563879">
                  <a:moveTo>
                    <a:pt x="7619" y="468630"/>
                  </a:moveTo>
                  <a:lnTo>
                    <a:pt x="0" y="468630"/>
                  </a:lnTo>
                  <a:lnTo>
                    <a:pt x="0" y="472440"/>
                  </a:lnTo>
                  <a:lnTo>
                    <a:pt x="7619" y="472440"/>
                  </a:lnTo>
                  <a:lnTo>
                    <a:pt x="7619" y="468630"/>
                  </a:lnTo>
                  <a:close/>
                </a:path>
                <a:path w="7619" h="563879">
                  <a:moveTo>
                    <a:pt x="7619" y="462280"/>
                  </a:moveTo>
                  <a:lnTo>
                    <a:pt x="0" y="462280"/>
                  </a:lnTo>
                  <a:lnTo>
                    <a:pt x="0" y="467360"/>
                  </a:lnTo>
                  <a:lnTo>
                    <a:pt x="7619" y="467360"/>
                  </a:lnTo>
                  <a:lnTo>
                    <a:pt x="7619" y="462280"/>
                  </a:lnTo>
                  <a:close/>
                </a:path>
                <a:path w="7619" h="563879">
                  <a:moveTo>
                    <a:pt x="7619" y="455930"/>
                  </a:moveTo>
                  <a:lnTo>
                    <a:pt x="0" y="455930"/>
                  </a:lnTo>
                  <a:lnTo>
                    <a:pt x="0" y="461010"/>
                  </a:lnTo>
                  <a:lnTo>
                    <a:pt x="7619" y="461010"/>
                  </a:lnTo>
                  <a:lnTo>
                    <a:pt x="7619" y="455930"/>
                  </a:lnTo>
                  <a:close/>
                </a:path>
                <a:path w="7619" h="563879">
                  <a:moveTo>
                    <a:pt x="7619" y="449580"/>
                  </a:moveTo>
                  <a:lnTo>
                    <a:pt x="0" y="449580"/>
                  </a:lnTo>
                  <a:lnTo>
                    <a:pt x="0" y="454660"/>
                  </a:lnTo>
                  <a:lnTo>
                    <a:pt x="7619" y="454660"/>
                  </a:lnTo>
                  <a:lnTo>
                    <a:pt x="7619" y="449580"/>
                  </a:lnTo>
                  <a:close/>
                </a:path>
                <a:path w="7619" h="563879">
                  <a:moveTo>
                    <a:pt x="7619" y="443230"/>
                  </a:moveTo>
                  <a:lnTo>
                    <a:pt x="0" y="443230"/>
                  </a:lnTo>
                  <a:lnTo>
                    <a:pt x="0" y="448310"/>
                  </a:lnTo>
                  <a:lnTo>
                    <a:pt x="7619" y="448310"/>
                  </a:lnTo>
                  <a:lnTo>
                    <a:pt x="7619" y="443230"/>
                  </a:lnTo>
                  <a:close/>
                </a:path>
                <a:path w="7619" h="563879">
                  <a:moveTo>
                    <a:pt x="7619" y="436880"/>
                  </a:moveTo>
                  <a:lnTo>
                    <a:pt x="0" y="436880"/>
                  </a:lnTo>
                  <a:lnTo>
                    <a:pt x="0" y="441960"/>
                  </a:lnTo>
                  <a:lnTo>
                    <a:pt x="7619" y="441960"/>
                  </a:lnTo>
                  <a:lnTo>
                    <a:pt x="7619" y="436880"/>
                  </a:lnTo>
                  <a:close/>
                </a:path>
                <a:path w="7619" h="563879">
                  <a:moveTo>
                    <a:pt x="7619" y="430530"/>
                  </a:moveTo>
                  <a:lnTo>
                    <a:pt x="0" y="430530"/>
                  </a:lnTo>
                  <a:lnTo>
                    <a:pt x="0" y="435610"/>
                  </a:lnTo>
                  <a:lnTo>
                    <a:pt x="7619" y="435610"/>
                  </a:lnTo>
                  <a:lnTo>
                    <a:pt x="7619" y="430530"/>
                  </a:lnTo>
                  <a:close/>
                </a:path>
                <a:path w="7619" h="563879">
                  <a:moveTo>
                    <a:pt x="7619" y="424180"/>
                  </a:moveTo>
                  <a:lnTo>
                    <a:pt x="0" y="424180"/>
                  </a:lnTo>
                  <a:lnTo>
                    <a:pt x="0" y="429260"/>
                  </a:lnTo>
                  <a:lnTo>
                    <a:pt x="7619" y="429260"/>
                  </a:lnTo>
                  <a:lnTo>
                    <a:pt x="7619" y="424180"/>
                  </a:lnTo>
                  <a:close/>
                </a:path>
                <a:path w="7619" h="563879">
                  <a:moveTo>
                    <a:pt x="7619" y="417830"/>
                  </a:moveTo>
                  <a:lnTo>
                    <a:pt x="0" y="417830"/>
                  </a:lnTo>
                  <a:lnTo>
                    <a:pt x="0" y="422910"/>
                  </a:lnTo>
                  <a:lnTo>
                    <a:pt x="7619" y="422910"/>
                  </a:lnTo>
                  <a:lnTo>
                    <a:pt x="7619" y="417830"/>
                  </a:lnTo>
                  <a:close/>
                </a:path>
                <a:path w="7619" h="563879">
                  <a:moveTo>
                    <a:pt x="7619" y="411480"/>
                  </a:moveTo>
                  <a:lnTo>
                    <a:pt x="0" y="411480"/>
                  </a:lnTo>
                  <a:lnTo>
                    <a:pt x="0" y="416560"/>
                  </a:lnTo>
                  <a:lnTo>
                    <a:pt x="7619" y="416560"/>
                  </a:lnTo>
                  <a:lnTo>
                    <a:pt x="7619" y="411480"/>
                  </a:lnTo>
                  <a:close/>
                </a:path>
                <a:path w="7619" h="563879">
                  <a:moveTo>
                    <a:pt x="7619" y="405130"/>
                  </a:moveTo>
                  <a:lnTo>
                    <a:pt x="0" y="405130"/>
                  </a:lnTo>
                  <a:lnTo>
                    <a:pt x="0" y="410210"/>
                  </a:lnTo>
                  <a:lnTo>
                    <a:pt x="7619" y="410210"/>
                  </a:lnTo>
                  <a:lnTo>
                    <a:pt x="7619" y="405130"/>
                  </a:lnTo>
                  <a:close/>
                </a:path>
                <a:path w="7619" h="563879">
                  <a:moveTo>
                    <a:pt x="7619" y="398780"/>
                  </a:moveTo>
                  <a:lnTo>
                    <a:pt x="0" y="398780"/>
                  </a:lnTo>
                  <a:lnTo>
                    <a:pt x="0" y="403860"/>
                  </a:lnTo>
                  <a:lnTo>
                    <a:pt x="7619" y="403860"/>
                  </a:lnTo>
                  <a:lnTo>
                    <a:pt x="7619" y="398780"/>
                  </a:lnTo>
                  <a:close/>
                </a:path>
                <a:path w="7619" h="563879">
                  <a:moveTo>
                    <a:pt x="7619" y="392430"/>
                  </a:moveTo>
                  <a:lnTo>
                    <a:pt x="0" y="392430"/>
                  </a:lnTo>
                  <a:lnTo>
                    <a:pt x="0" y="397510"/>
                  </a:lnTo>
                  <a:lnTo>
                    <a:pt x="7619" y="397510"/>
                  </a:lnTo>
                  <a:lnTo>
                    <a:pt x="7619" y="392430"/>
                  </a:lnTo>
                  <a:close/>
                </a:path>
                <a:path w="7619" h="563879">
                  <a:moveTo>
                    <a:pt x="7619" y="373380"/>
                  </a:moveTo>
                  <a:lnTo>
                    <a:pt x="0" y="373380"/>
                  </a:lnTo>
                  <a:lnTo>
                    <a:pt x="0" y="391160"/>
                  </a:lnTo>
                  <a:lnTo>
                    <a:pt x="7619" y="391160"/>
                  </a:lnTo>
                  <a:lnTo>
                    <a:pt x="7619" y="373380"/>
                  </a:lnTo>
                  <a:close/>
                </a:path>
                <a:path w="7619" h="563879">
                  <a:moveTo>
                    <a:pt x="7619" y="367030"/>
                  </a:moveTo>
                  <a:lnTo>
                    <a:pt x="0" y="367030"/>
                  </a:lnTo>
                  <a:lnTo>
                    <a:pt x="0" y="372110"/>
                  </a:lnTo>
                  <a:lnTo>
                    <a:pt x="7619" y="372110"/>
                  </a:lnTo>
                  <a:lnTo>
                    <a:pt x="7619" y="367030"/>
                  </a:lnTo>
                  <a:close/>
                </a:path>
                <a:path w="7619" h="563879">
                  <a:moveTo>
                    <a:pt x="7619" y="361950"/>
                  </a:moveTo>
                  <a:lnTo>
                    <a:pt x="0" y="361950"/>
                  </a:lnTo>
                  <a:lnTo>
                    <a:pt x="0" y="365760"/>
                  </a:lnTo>
                  <a:lnTo>
                    <a:pt x="7619" y="365760"/>
                  </a:lnTo>
                  <a:lnTo>
                    <a:pt x="7619" y="361950"/>
                  </a:lnTo>
                  <a:close/>
                </a:path>
              </a:pathLst>
            </a:custGeom>
            <a:solidFill>
              <a:srgbClr val="1A00FA"/>
            </a:solidFill>
          </p:spPr>
          <p:txBody>
            <a:bodyPr bIns="0" lIns="0" rIns="0" rtlCol="0" tIns="0" wrap="square"/>
            <a:p/>
          </p:txBody>
        </p:sp>
        <p:sp>
          <p:nvSpPr>
            <p:cNvPr id="1050526" name="object 1834"/>
            <p:cNvSpPr/>
            <p:nvPr/>
          </p:nvSpPr>
          <p:spPr>
            <a:xfrm>
              <a:off x="2367279" y="5878830"/>
              <a:ext cx="7620" cy="551180"/>
            </a:xfrm>
            <a:custGeom>
              <a:avLst/>
              <a:ahLst/>
              <a:rect l="l" t="t" r="r" b="b"/>
              <a:pathLst>
                <a:path w="7619" h="551179">
                  <a:moveTo>
                    <a:pt x="7619" y="0"/>
                  </a:moveTo>
                  <a:lnTo>
                    <a:pt x="6350" y="0"/>
                  </a:lnTo>
                  <a:lnTo>
                    <a:pt x="6350" y="1270"/>
                  </a:lnTo>
                  <a:lnTo>
                    <a:pt x="5080" y="1270"/>
                  </a:lnTo>
                  <a:lnTo>
                    <a:pt x="5080" y="2540"/>
                  </a:lnTo>
                  <a:lnTo>
                    <a:pt x="7619" y="2540"/>
                  </a:lnTo>
                  <a:lnTo>
                    <a:pt x="7619" y="0"/>
                  </a:lnTo>
                  <a:close/>
                </a:path>
                <a:path w="7619" h="551179">
                  <a:moveTo>
                    <a:pt x="7619" y="2540"/>
                  </a:moveTo>
                  <a:lnTo>
                    <a:pt x="3809" y="2540"/>
                  </a:lnTo>
                  <a:lnTo>
                    <a:pt x="3809" y="3810"/>
                  </a:lnTo>
                  <a:lnTo>
                    <a:pt x="2539" y="3810"/>
                  </a:lnTo>
                  <a:lnTo>
                    <a:pt x="2539" y="5080"/>
                  </a:lnTo>
                  <a:lnTo>
                    <a:pt x="7619" y="5080"/>
                  </a:lnTo>
                  <a:lnTo>
                    <a:pt x="7619" y="2540"/>
                  </a:lnTo>
                  <a:close/>
                </a:path>
                <a:path w="7619" h="551179">
                  <a:moveTo>
                    <a:pt x="7619" y="5080"/>
                  </a:moveTo>
                  <a:lnTo>
                    <a:pt x="1269" y="5080"/>
                  </a:lnTo>
                  <a:lnTo>
                    <a:pt x="1269" y="6350"/>
                  </a:lnTo>
                  <a:lnTo>
                    <a:pt x="0" y="6350"/>
                  </a:lnTo>
                  <a:lnTo>
                    <a:pt x="0" y="8890"/>
                  </a:lnTo>
                  <a:lnTo>
                    <a:pt x="7619" y="8890"/>
                  </a:lnTo>
                  <a:lnTo>
                    <a:pt x="7619" y="5080"/>
                  </a:lnTo>
                  <a:close/>
                </a:path>
                <a:path w="7619" h="551179">
                  <a:moveTo>
                    <a:pt x="7619" y="8890"/>
                  </a:moveTo>
                  <a:lnTo>
                    <a:pt x="0" y="8890"/>
                  </a:lnTo>
                  <a:lnTo>
                    <a:pt x="0" y="11430"/>
                  </a:lnTo>
                  <a:lnTo>
                    <a:pt x="7619" y="11430"/>
                  </a:lnTo>
                  <a:lnTo>
                    <a:pt x="7619" y="8890"/>
                  </a:lnTo>
                  <a:close/>
                </a:path>
                <a:path w="7619" h="551179">
                  <a:moveTo>
                    <a:pt x="7619" y="11430"/>
                  </a:moveTo>
                  <a:lnTo>
                    <a:pt x="0" y="11430"/>
                  </a:lnTo>
                  <a:lnTo>
                    <a:pt x="0" y="15240"/>
                  </a:lnTo>
                  <a:lnTo>
                    <a:pt x="7619" y="15240"/>
                  </a:lnTo>
                  <a:lnTo>
                    <a:pt x="7619" y="11430"/>
                  </a:lnTo>
                  <a:close/>
                </a:path>
                <a:path w="7619" h="551179">
                  <a:moveTo>
                    <a:pt x="7619" y="15240"/>
                  </a:moveTo>
                  <a:lnTo>
                    <a:pt x="0" y="15240"/>
                  </a:lnTo>
                  <a:lnTo>
                    <a:pt x="0" y="21590"/>
                  </a:lnTo>
                  <a:lnTo>
                    <a:pt x="7619" y="21590"/>
                  </a:lnTo>
                  <a:lnTo>
                    <a:pt x="7619" y="15240"/>
                  </a:lnTo>
                  <a:close/>
                </a:path>
                <a:path w="7619" h="551179">
                  <a:moveTo>
                    <a:pt x="7619" y="21590"/>
                  </a:moveTo>
                  <a:lnTo>
                    <a:pt x="0" y="21590"/>
                  </a:lnTo>
                  <a:lnTo>
                    <a:pt x="0" y="24130"/>
                  </a:lnTo>
                  <a:lnTo>
                    <a:pt x="7619" y="24130"/>
                  </a:lnTo>
                  <a:lnTo>
                    <a:pt x="7619" y="21590"/>
                  </a:lnTo>
                  <a:close/>
                </a:path>
                <a:path w="7619" h="551179">
                  <a:moveTo>
                    <a:pt x="7619" y="24130"/>
                  </a:moveTo>
                  <a:lnTo>
                    <a:pt x="0" y="24130"/>
                  </a:lnTo>
                  <a:lnTo>
                    <a:pt x="0" y="27940"/>
                  </a:lnTo>
                  <a:lnTo>
                    <a:pt x="7619" y="27940"/>
                  </a:lnTo>
                  <a:lnTo>
                    <a:pt x="7619" y="24130"/>
                  </a:lnTo>
                  <a:close/>
                </a:path>
                <a:path w="7619" h="551179">
                  <a:moveTo>
                    <a:pt x="7619" y="27940"/>
                  </a:moveTo>
                  <a:lnTo>
                    <a:pt x="0" y="27940"/>
                  </a:lnTo>
                  <a:lnTo>
                    <a:pt x="0" y="30480"/>
                  </a:lnTo>
                  <a:lnTo>
                    <a:pt x="7619" y="30480"/>
                  </a:lnTo>
                  <a:lnTo>
                    <a:pt x="7619" y="27940"/>
                  </a:lnTo>
                  <a:close/>
                </a:path>
                <a:path w="7619" h="551179">
                  <a:moveTo>
                    <a:pt x="7619" y="30480"/>
                  </a:moveTo>
                  <a:lnTo>
                    <a:pt x="0" y="30480"/>
                  </a:lnTo>
                  <a:lnTo>
                    <a:pt x="0" y="34290"/>
                  </a:lnTo>
                  <a:lnTo>
                    <a:pt x="7619" y="34290"/>
                  </a:lnTo>
                  <a:lnTo>
                    <a:pt x="7619" y="30480"/>
                  </a:lnTo>
                  <a:close/>
                </a:path>
                <a:path w="7619" h="551179">
                  <a:moveTo>
                    <a:pt x="7619" y="34290"/>
                  </a:moveTo>
                  <a:lnTo>
                    <a:pt x="0" y="34290"/>
                  </a:lnTo>
                  <a:lnTo>
                    <a:pt x="0" y="36830"/>
                  </a:lnTo>
                  <a:lnTo>
                    <a:pt x="7619" y="36830"/>
                  </a:lnTo>
                  <a:lnTo>
                    <a:pt x="7619" y="34290"/>
                  </a:lnTo>
                  <a:close/>
                </a:path>
                <a:path w="7619" h="551179">
                  <a:moveTo>
                    <a:pt x="7619" y="36830"/>
                  </a:moveTo>
                  <a:lnTo>
                    <a:pt x="0" y="36830"/>
                  </a:lnTo>
                  <a:lnTo>
                    <a:pt x="0" y="40640"/>
                  </a:lnTo>
                  <a:lnTo>
                    <a:pt x="7619" y="40640"/>
                  </a:lnTo>
                  <a:lnTo>
                    <a:pt x="7619" y="36830"/>
                  </a:lnTo>
                  <a:close/>
                </a:path>
                <a:path w="7619" h="551179">
                  <a:moveTo>
                    <a:pt x="7619" y="40640"/>
                  </a:moveTo>
                  <a:lnTo>
                    <a:pt x="0" y="40640"/>
                  </a:lnTo>
                  <a:lnTo>
                    <a:pt x="0" y="43180"/>
                  </a:lnTo>
                  <a:lnTo>
                    <a:pt x="7619" y="43180"/>
                  </a:lnTo>
                  <a:lnTo>
                    <a:pt x="7619" y="40640"/>
                  </a:lnTo>
                  <a:close/>
                </a:path>
                <a:path w="7619" h="551179">
                  <a:moveTo>
                    <a:pt x="7619" y="43180"/>
                  </a:moveTo>
                  <a:lnTo>
                    <a:pt x="0" y="43180"/>
                  </a:lnTo>
                  <a:lnTo>
                    <a:pt x="0" y="46990"/>
                  </a:lnTo>
                  <a:lnTo>
                    <a:pt x="7619" y="46990"/>
                  </a:lnTo>
                  <a:lnTo>
                    <a:pt x="7619" y="43180"/>
                  </a:lnTo>
                  <a:close/>
                </a:path>
                <a:path w="7619" h="551179">
                  <a:moveTo>
                    <a:pt x="7619" y="46990"/>
                  </a:moveTo>
                  <a:lnTo>
                    <a:pt x="0" y="46990"/>
                  </a:lnTo>
                  <a:lnTo>
                    <a:pt x="0" y="49530"/>
                  </a:lnTo>
                  <a:lnTo>
                    <a:pt x="7619" y="49530"/>
                  </a:lnTo>
                  <a:lnTo>
                    <a:pt x="7619" y="46990"/>
                  </a:lnTo>
                  <a:close/>
                </a:path>
                <a:path w="7619" h="551179">
                  <a:moveTo>
                    <a:pt x="7619" y="49530"/>
                  </a:moveTo>
                  <a:lnTo>
                    <a:pt x="0" y="49530"/>
                  </a:lnTo>
                  <a:lnTo>
                    <a:pt x="0" y="53340"/>
                  </a:lnTo>
                  <a:lnTo>
                    <a:pt x="7619" y="53340"/>
                  </a:lnTo>
                  <a:lnTo>
                    <a:pt x="7619" y="49530"/>
                  </a:lnTo>
                  <a:close/>
                </a:path>
                <a:path w="7619" h="551179">
                  <a:moveTo>
                    <a:pt x="7619" y="53340"/>
                  </a:moveTo>
                  <a:lnTo>
                    <a:pt x="0" y="53340"/>
                  </a:lnTo>
                  <a:lnTo>
                    <a:pt x="0" y="55880"/>
                  </a:lnTo>
                  <a:lnTo>
                    <a:pt x="7619" y="55880"/>
                  </a:lnTo>
                  <a:lnTo>
                    <a:pt x="7619" y="53340"/>
                  </a:lnTo>
                  <a:close/>
                </a:path>
                <a:path w="7619" h="551179">
                  <a:moveTo>
                    <a:pt x="7619" y="55880"/>
                  </a:moveTo>
                  <a:lnTo>
                    <a:pt x="0" y="55880"/>
                  </a:lnTo>
                  <a:lnTo>
                    <a:pt x="0" y="62230"/>
                  </a:lnTo>
                  <a:lnTo>
                    <a:pt x="7619" y="62230"/>
                  </a:lnTo>
                  <a:lnTo>
                    <a:pt x="7619" y="55880"/>
                  </a:lnTo>
                  <a:close/>
                </a:path>
                <a:path w="7619" h="551179">
                  <a:moveTo>
                    <a:pt x="7619" y="62230"/>
                  </a:moveTo>
                  <a:lnTo>
                    <a:pt x="0" y="62230"/>
                  </a:lnTo>
                  <a:lnTo>
                    <a:pt x="0" y="66040"/>
                  </a:lnTo>
                  <a:lnTo>
                    <a:pt x="7619" y="66040"/>
                  </a:lnTo>
                  <a:lnTo>
                    <a:pt x="7619" y="62230"/>
                  </a:lnTo>
                  <a:close/>
                </a:path>
                <a:path w="7619" h="551179">
                  <a:moveTo>
                    <a:pt x="7619" y="66040"/>
                  </a:moveTo>
                  <a:lnTo>
                    <a:pt x="0" y="66040"/>
                  </a:lnTo>
                  <a:lnTo>
                    <a:pt x="0" y="68580"/>
                  </a:lnTo>
                  <a:lnTo>
                    <a:pt x="7619" y="68580"/>
                  </a:lnTo>
                  <a:lnTo>
                    <a:pt x="7619" y="66040"/>
                  </a:lnTo>
                  <a:close/>
                </a:path>
                <a:path w="7619" h="551179">
                  <a:moveTo>
                    <a:pt x="7619" y="68580"/>
                  </a:moveTo>
                  <a:lnTo>
                    <a:pt x="0" y="68580"/>
                  </a:lnTo>
                  <a:lnTo>
                    <a:pt x="0" y="72390"/>
                  </a:lnTo>
                  <a:lnTo>
                    <a:pt x="7619" y="72390"/>
                  </a:lnTo>
                  <a:lnTo>
                    <a:pt x="7619" y="68580"/>
                  </a:lnTo>
                  <a:close/>
                </a:path>
                <a:path w="7619" h="551179">
                  <a:moveTo>
                    <a:pt x="7619" y="72390"/>
                  </a:moveTo>
                  <a:lnTo>
                    <a:pt x="0" y="72390"/>
                  </a:lnTo>
                  <a:lnTo>
                    <a:pt x="0" y="74930"/>
                  </a:lnTo>
                  <a:lnTo>
                    <a:pt x="7619" y="74930"/>
                  </a:lnTo>
                  <a:lnTo>
                    <a:pt x="7619" y="72390"/>
                  </a:lnTo>
                  <a:close/>
                </a:path>
                <a:path w="7619" h="551179">
                  <a:moveTo>
                    <a:pt x="7619" y="74930"/>
                  </a:moveTo>
                  <a:lnTo>
                    <a:pt x="0" y="74930"/>
                  </a:lnTo>
                  <a:lnTo>
                    <a:pt x="0" y="81280"/>
                  </a:lnTo>
                  <a:lnTo>
                    <a:pt x="7619" y="81280"/>
                  </a:lnTo>
                  <a:lnTo>
                    <a:pt x="7619" y="74930"/>
                  </a:lnTo>
                  <a:close/>
                </a:path>
                <a:path w="7619" h="551179">
                  <a:moveTo>
                    <a:pt x="7619" y="81280"/>
                  </a:moveTo>
                  <a:lnTo>
                    <a:pt x="0" y="81280"/>
                  </a:lnTo>
                  <a:lnTo>
                    <a:pt x="0" y="85090"/>
                  </a:lnTo>
                  <a:lnTo>
                    <a:pt x="7619" y="85090"/>
                  </a:lnTo>
                  <a:lnTo>
                    <a:pt x="7619" y="81280"/>
                  </a:lnTo>
                  <a:close/>
                </a:path>
                <a:path w="7619" h="551179">
                  <a:moveTo>
                    <a:pt x="7619" y="85090"/>
                  </a:moveTo>
                  <a:lnTo>
                    <a:pt x="0" y="85090"/>
                  </a:lnTo>
                  <a:lnTo>
                    <a:pt x="0" y="93980"/>
                  </a:lnTo>
                  <a:lnTo>
                    <a:pt x="7619" y="93980"/>
                  </a:lnTo>
                  <a:lnTo>
                    <a:pt x="7619" y="85090"/>
                  </a:lnTo>
                  <a:close/>
                </a:path>
                <a:path w="7619" h="551179">
                  <a:moveTo>
                    <a:pt x="7619" y="93980"/>
                  </a:moveTo>
                  <a:lnTo>
                    <a:pt x="0" y="93980"/>
                  </a:lnTo>
                  <a:lnTo>
                    <a:pt x="0" y="97790"/>
                  </a:lnTo>
                  <a:lnTo>
                    <a:pt x="7619" y="97790"/>
                  </a:lnTo>
                  <a:lnTo>
                    <a:pt x="7619" y="93980"/>
                  </a:lnTo>
                  <a:close/>
                </a:path>
                <a:path w="7619" h="551179">
                  <a:moveTo>
                    <a:pt x="7619" y="97790"/>
                  </a:moveTo>
                  <a:lnTo>
                    <a:pt x="0" y="97790"/>
                  </a:lnTo>
                  <a:lnTo>
                    <a:pt x="0" y="100330"/>
                  </a:lnTo>
                  <a:lnTo>
                    <a:pt x="7619" y="100330"/>
                  </a:lnTo>
                  <a:lnTo>
                    <a:pt x="7619" y="97790"/>
                  </a:lnTo>
                  <a:close/>
                </a:path>
                <a:path w="7619" h="551179">
                  <a:moveTo>
                    <a:pt x="7619" y="100330"/>
                  </a:moveTo>
                  <a:lnTo>
                    <a:pt x="0" y="100330"/>
                  </a:lnTo>
                  <a:lnTo>
                    <a:pt x="0" y="104140"/>
                  </a:lnTo>
                  <a:lnTo>
                    <a:pt x="7619" y="104140"/>
                  </a:lnTo>
                  <a:lnTo>
                    <a:pt x="7619" y="100330"/>
                  </a:lnTo>
                  <a:close/>
                </a:path>
                <a:path w="7619" h="551179">
                  <a:moveTo>
                    <a:pt x="7619" y="104140"/>
                  </a:moveTo>
                  <a:lnTo>
                    <a:pt x="0" y="104140"/>
                  </a:lnTo>
                  <a:lnTo>
                    <a:pt x="0" y="106680"/>
                  </a:lnTo>
                  <a:lnTo>
                    <a:pt x="7619" y="106680"/>
                  </a:lnTo>
                  <a:lnTo>
                    <a:pt x="7619" y="104140"/>
                  </a:lnTo>
                  <a:close/>
                </a:path>
                <a:path w="7619" h="551179">
                  <a:moveTo>
                    <a:pt x="7619" y="106680"/>
                  </a:moveTo>
                  <a:lnTo>
                    <a:pt x="0" y="106680"/>
                  </a:lnTo>
                  <a:lnTo>
                    <a:pt x="0" y="110490"/>
                  </a:lnTo>
                  <a:lnTo>
                    <a:pt x="7619" y="110490"/>
                  </a:lnTo>
                  <a:lnTo>
                    <a:pt x="7619" y="106680"/>
                  </a:lnTo>
                  <a:close/>
                </a:path>
                <a:path w="7619" h="551179">
                  <a:moveTo>
                    <a:pt x="7619" y="110490"/>
                  </a:moveTo>
                  <a:lnTo>
                    <a:pt x="0" y="110490"/>
                  </a:lnTo>
                  <a:lnTo>
                    <a:pt x="0" y="113030"/>
                  </a:lnTo>
                  <a:lnTo>
                    <a:pt x="7619" y="113030"/>
                  </a:lnTo>
                  <a:lnTo>
                    <a:pt x="7619" y="110490"/>
                  </a:lnTo>
                  <a:close/>
                </a:path>
                <a:path w="7619" h="551179">
                  <a:moveTo>
                    <a:pt x="7619" y="113030"/>
                  </a:moveTo>
                  <a:lnTo>
                    <a:pt x="0" y="113030"/>
                  </a:lnTo>
                  <a:lnTo>
                    <a:pt x="0" y="116840"/>
                  </a:lnTo>
                  <a:lnTo>
                    <a:pt x="7619" y="116840"/>
                  </a:lnTo>
                  <a:lnTo>
                    <a:pt x="7619" y="113030"/>
                  </a:lnTo>
                  <a:close/>
                </a:path>
                <a:path w="7619" h="551179">
                  <a:moveTo>
                    <a:pt x="7619" y="116840"/>
                  </a:moveTo>
                  <a:lnTo>
                    <a:pt x="0" y="116840"/>
                  </a:lnTo>
                  <a:lnTo>
                    <a:pt x="0" y="119380"/>
                  </a:lnTo>
                  <a:lnTo>
                    <a:pt x="7619" y="119380"/>
                  </a:lnTo>
                  <a:lnTo>
                    <a:pt x="7619" y="116840"/>
                  </a:lnTo>
                  <a:close/>
                </a:path>
                <a:path w="7619" h="551179">
                  <a:moveTo>
                    <a:pt x="7619" y="119380"/>
                  </a:moveTo>
                  <a:lnTo>
                    <a:pt x="0" y="119380"/>
                  </a:lnTo>
                  <a:lnTo>
                    <a:pt x="0" y="123190"/>
                  </a:lnTo>
                  <a:lnTo>
                    <a:pt x="7619" y="123190"/>
                  </a:lnTo>
                  <a:lnTo>
                    <a:pt x="7619" y="119380"/>
                  </a:lnTo>
                  <a:close/>
                </a:path>
                <a:path w="7619" h="551179">
                  <a:moveTo>
                    <a:pt x="7619" y="123190"/>
                  </a:moveTo>
                  <a:lnTo>
                    <a:pt x="0" y="123190"/>
                  </a:lnTo>
                  <a:lnTo>
                    <a:pt x="0" y="125730"/>
                  </a:lnTo>
                  <a:lnTo>
                    <a:pt x="7619" y="125730"/>
                  </a:lnTo>
                  <a:lnTo>
                    <a:pt x="7619" y="123190"/>
                  </a:lnTo>
                  <a:close/>
                </a:path>
                <a:path w="7619" h="551179">
                  <a:moveTo>
                    <a:pt x="7619" y="125730"/>
                  </a:moveTo>
                  <a:lnTo>
                    <a:pt x="0" y="125730"/>
                  </a:lnTo>
                  <a:lnTo>
                    <a:pt x="0" y="129540"/>
                  </a:lnTo>
                  <a:lnTo>
                    <a:pt x="7619" y="129540"/>
                  </a:lnTo>
                  <a:lnTo>
                    <a:pt x="7619" y="125730"/>
                  </a:lnTo>
                  <a:close/>
                </a:path>
                <a:path w="7619" h="551179">
                  <a:moveTo>
                    <a:pt x="7619" y="129540"/>
                  </a:moveTo>
                  <a:lnTo>
                    <a:pt x="0" y="129540"/>
                  </a:lnTo>
                  <a:lnTo>
                    <a:pt x="0" y="132080"/>
                  </a:lnTo>
                  <a:lnTo>
                    <a:pt x="7619" y="132080"/>
                  </a:lnTo>
                  <a:lnTo>
                    <a:pt x="7619" y="129540"/>
                  </a:lnTo>
                  <a:close/>
                </a:path>
                <a:path w="7619" h="551179">
                  <a:moveTo>
                    <a:pt x="7619" y="132080"/>
                  </a:moveTo>
                  <a:lnTo>
                    <a:pt x="0" y="132080"/>
                  </a:lnTo>
                  <a:lnTo>
                    <a:pt x="0" y="135890"/>
                  </a:lnTo>
                  <a:lnTo>
                    <a:pt x="7619" y="135890"/>
                  </a:lnTo>
                  <a:lnTo>
                    <a:pt x="7619" y="132080"/>
                  </a:lnTo>
                  <a:close/>
                </a:path>
                <a:path w="7619" h="551179">
                  <a:moveTo>
                    <a:pt x="7619" y="135890"/>
                  </a:moveTo>
                  <a:lnTo>
                    <a:pt x="0" y="135890"/>
                  </a:lnTo>
                  <a:lnTo>
                    <a:pt x="0" y="138430"/>
                  </a:lnTo>
                  <a:lnTo>
                    <a:pt x="7619" y="138430"/>
                  </a:lnTo>
                  <a:lnTo>
                    <a:pt x="7619" y="135890"/>
                  </a:lnTo>
                  <a:close/>
                </a:path>
                <a:path w="7619" h="551179">
                  <a:moveTo>
                    <a:pt x="7619" y="138430"/>
                  </a:moveTo>
                  <a:lnTo>
                    <a:pt x="0" y="138430"/>
                  </a:lnTo>
                  <a:lnTo>
                    <a:pt x="0" y="142240"/>
                  </a:lnTo>
                  <a:lnTo>
                    <a:pt x="7619" y="142240"/>
                  </a:lnTo>
                  <a:lnTo>
                    <a:pt x="7619" y="138430"/>
                  </a:lnTo>
                  <a:close/>
                </a:path>
                <a:path w="7619" h="551179">
                  <a:moveTo>
                    <a:pt x="7619" y="142240"/>
                  </a:moveTo>
                  <a:lnTo>
                    <a:pt x="0" y="142240"/>
                  </a:lnTo>
                  <a:lnTo>
                    <a:pt x="0" y="144780"/>
                  </a:lnTo>
                  <a:lnTo>
                    <a:pt x="7619" y="144780"/>
                  </a:lnTo>
                  <a:lnTo>
                    <a:pt x="7619" y="142240"/>
                  </a:lnTo>
                  <a:close/>
                </a:path>
                <a:path w="7619" h="551179">
                  <a:moveTo>
                    <a:pt x="7619" y="144780"/>
                  </a:moveTo>
                  <a:lnTo>
                    <a:pt x="0" y="144780"/>
                  </a:lnTo>
                  <a:lnTo>
                    <a:pt x="0" y="148590"/>
                  </a:lnTo>
                  <a:lnTo>
                    <a:pt x="7619" y="148590"/>
                  </a:lnTo>
                  <a:lnTo>
                    <a:pt x="7619" y="144780"/>
                  </a:lnTo>
                  <a:close/>
                </a:path>
                <a:path w="7619" h="551179">
                  <a:moveTo>
                    <a:pt x="7619" y="148590"/>
                  </a:moveTo>
                  <a:lnTo>
                    <a:pt x="0" y="148590"/>
                  </a:lnTo>
                  <a:lnTo>
                    <a:pt x="0" y="151130"/>
                  </a:lnTo>
                  <a:lnTo>
                    <a:pt x="7619" y="151130"/>
                  </a:lnTo>
                  <a:lnTo>
                    <a:pt x="7619" y="148590"/>
                  </a:lnTo>
                  <a:close/>
                </a:path>
                <a:path w="7619" h="551179">
                  <a:moveTo>
                    <a:pt x="7619" y="151130"/>
                  </a:moveTo>
                  <a:lnTo>
                    <a:pt x="0" y="151130"/>
                  </a:lnTo>
                  <a:lnTo>
                    <a:pt x="0" y="201930"/>
                  </a:lnTo>
                  <a:lnTo>
                    <a:pt x="7619" y="201930"/>
                  </a:lnTo>
                  <a:lnTo>
                    <a:pt x="7619" y="151130"/>
                  </a:lnTo>
                  <a:close/>
                </a:path>
                <a:path w="7619" h="551179">
                  <a:moveTo>
                    <a:pt x="7619" y="201930"/>
                  </a:moveTo>
                  <a:lnTo>
                    <a:pt x="0" y="201930"/>
                  </a:lnTo>
                  <a:lnTo>
                    <a:pt x="0" y="349250"/>
                  </a:lnTo>
                  <a:lnTo>
                    <a:pt x="7619" y="349250"/>
                  </a:lnTo>
                  <a:lnTo>
                    <a:pt x="7619" y="201930"/>
                  </a:lnTo>
                  <a:close/>
                </a:path>
                <a:path w="7619" h="551179">
                  <a:moveTo>
                    <a:pt x="7619" y="349250"/>
                  </a:moveTo>
                  <a:lnTo>
                    <a:pt x="0" y="349250"/>
                  </a:lnTo>
                  <a:lnTo>
                    <a:pt x="0" y="354330"/>
                  </a:lnTo>
                  <a:lnTo>
                    <a:pt x="7619" y="354330"/>
                  </a:lnTo>
                  <a:lnTo>
                    <a:pt x="7619" y="349250"/>
                  </a:lnTo>
                  <a:close/>
                </a:path>
                <a:path w="7619" h="551179">
                  <a:moveTo>
                    <a:pt x="6350" y="549910"/>
                  </a:moveTo>
                  <a:lnTo>
                    <a:pt x="5080" y="549910"/>
                  </a:lnTo>
                  <a:lnTo>
                    <a:pt x="5080" y="551180"/>
                  </a:lnTo>
                  <a:lnTo>
                    <a:pt x="6350" y="551180"/>
                  </a:lnTo>
                  <a:lnTo>
                    <a:pt x="6350" y="549910"/>
                  </a:lnTo>
                  <a:close/>
                </a:path>
                <a:path w="7619" h="551179">
                  <a:moveTo>
                    <a:pt x="7619" y="544830"/>
                  </a:moveTo>
                  <a:lnTo>
                    <a:pt x="1269" y="544830"/>
                  </a:lnTo>
                  <a:lnTo>
                    <a:pt x="1269" y="546100"/>
                  </a:lnTo>
                  <a:lnTo>
                    <a:pt x="2539" y="546100"/>
                  </a:lnTo>
                  <a:lnTo>
                    <a:pt x="2539" y="547370"/>
                  </a:lnTo>
                  <a:lnTo>
                    <a:pt x="3809" y="547370"/>
                  </a:lnTo>
                  <a:lnTo>
                    <a:pt x="3809" y="549910"/>
                  </a:lnTo>
                  <a:lnTo>
                    <a:pt x="7619" y="549910"/>
                  </a:lnTo>
                  <a:lnTo>
                    <a:pt x="7619" y="544830"/>
                  </a:lnTo>
                  <a:close/>
                </a:path>
                <a:path w="7619" h="551179">
                  <a:moveTo>
                    <a:pt x="7619" y="538480"/>
                  </a:moveTo>
                  <a:lnTo>
                    <a:pt x="0" y="538480"/>
                  </a:lnTo>
                  <a:lnTo>
                    <a:pt x="0" y="543560"/>
                  </a:lnTo>
                  <a:lnTo>
                    <a:pt x="7619" y="543560"/>
                  </a:lnTo>
                  <a:lnTo>
                    <a:pt x="7619" y="538480"/>
                  </a:lnTo>
                  <a:close/>
                </a:path>
                <a:path w="7619" h="551179">
                  <a:moveTo>
                    <a:pt x="7619" y="532130"/>
                  </a:moveTo>
                  <a:lnTo>
                    <a:pt x="0" y="532130"/>
                  </a:lnTo>
                  <a:lnTo>
                    <a:pt x="0" y="537210"/>
                  </a:lnTo>
                  <a:lnTo>
                    <a:pt x="7619" y="537210"/>
                  </a:lnTo>
                  <a:lnTo>
                    <a:pt x="7619" y="532130"/>
                  </a:lnTo>
                  <a:close/>
                </a:path>
                <a:path w="7619" h="551179">
                  <a:moveTo>
                    <a:pt x="7619" y="525780"/>
                  </a:moveTo>
                  <a:lnTo>
                    <a:pt x="0" y="525780"/>
                  </a:lnTo>
                  <a:lnTo>
                    <a:pt x="0" y="530860"/>
                  </a:lnTo>
                  <a:lnTo>
                    <a:pt x="7619" y="530860"/>
                  </a:lnTo>
                  <a:lnTo>
                    <a:pt x="7619" y="525780"/>
                  </a:lnTo>
                  <a:close/>
                </a:path>
                <a:path w="7619" h="551179">
                  <a:moveTo>
                    <a:pt x="7619" y="519430"/>
                  </a:moveTo>
                  <a:lnTo>
                    <a:pt x="0" y="519430"/>
                  </a:lnTo>
                  <a:lnTo>
                    <a:pt x="0" y="524510"/>
                  </a:lnTo>
                  <a:lnTo>
                    <a:pt x="7619" y="524510"/>
                  </a:lnTo>
                  <a:lnTo>
                    <a:pt x="7619" y="519430"/>
                  </a:lnTo>
                  <a:close/>
                </a:path>
                <a:path w="7619" h="551179">
                  <a:moveTo>
                    <a:pt x="7619" y="513080"/>
                  </a:moveTo>
                  <a:lnTo>
                    <a:pt x="0" y="513080"/>
                  </a:lnTo>
                  <a:lnTo>
                    <a:pt x="0" y="518160"/>
                  </a:lnTo>
                  <a:lnTo>
                    <a:pt x="7619" y="518160"/>
                  </a:lnTo>
                  <a:lnTo>
                    <a:pt x="7619" y="513080"/>
                  </a:lnTo>
                  <a:close/>
                </a:path>
                <a:path w="7619" h="551179">
                  <a:moveTo>
                    <a:pt x="7619" y="506730"/>
                  </a:moveTo>
                  <a:lnTo>
                    <a:pt x="0" y="506730"/>
                  </a:lnTo>
                  <a:lnTo>
                    <a:pt x="0" y="511810"/>
                  </a:lnTo>
                  <a:lnTo>
                    <a:pt x="7619" y="511810"/>
                  </a:lnTo>
                  <a:lnTo>
                    <a:pt x="7619" y="506730"/>
                  </a:lnTo>
                  <a:close/>
                </a:path>
                <a:path w="7619" h="551179">
                  <a:moveTo>
                    <a:pt x="7619" y="500380"/>
                  </a:moveTo>
                  <a:lnTo>
                    <a:pt x="0" y="500380"/>
                  </a:lnTo>
                  <a:lnTo>
                    <a:pt x="0" y="505460"/>
                  </a:lnTo>
                  <a:lnTo>
                    <a:pt x="7619" y="505460"/>
                  </a:lnTo>
                  <a:lnTo>
                    <a:pt x="7619" y="500380"/>
                  </a:lnTo>
                  <a:close/>
                </a:path>
                <a:path w="7619" h="551179">
                  <a:moveTo>
                    <a:pt x="7619" y="494030"/>
                  </a:moveTo>
                  <a:lnTo>
                    <a:pt x="0" y="494030"/>
                  </a:lnTo>
                  <a:lnTo>
                    <a:pt x="0" y="499110"/>
                  </a:lnTo>
                  <a:lnTo>
                    <a:pt x="7619" y="499110"/>
                  </a:lnTo>
                  <a:lnTo>
                    <a:pt x="7619" y="494030"/>
                  </a:lnTo>
                  <a:close/>
                </a:path>
                <a:path w="7619" h="551179">
                  <a:moveTo>
                    <a:pt x="7619" y="486410"/>
                  </a:moveTo>
                  <a:lnTo>
                    <a:pt x="0" y="486410"/>
                  </a:lnTo>
                  <a:lnTo>
                    <a:pt x="0" y="492760"/>
                  </a:lnTo>
                  <a:lnTo>
                    <a:pt x="7619" y="492760"/>
                  </a:lnTo>
                  <a:lnTo>
                    <a:pt x="7619" y="486410"/>
                  </a:lnTo>
                  <a:close/>
                </a:path>
                <a:path w="7619" h="551179">
                  <a:moveTo>
                    <a:pt x="7619" y="481330"/>
                  </a:moveTo>
                  <a:lnTo>
                    <a:pt x="0" y="481330"/>
                  </a:lnTo>
                  <a:lnTo>
                    <a:pt x="0" y="485140"/>
                  </a:lnTo>
                  <a:lnTo>
                    <a:pt x="7619" y="485140"/>
                  </a:lnTo>
                  <a:lnTo>
                    <a:pt x="7619" y="481330"/>
                  </a:lnTo>
                  <a:close/>
                </a:path>
                <a:path w="7619" h="551179">
                  <a:moveTo>
                    <a:pt x="7619" y="474980"/>
                  </a:moveTo>
                  <a:lnTo>
                    <a:pt x="0" y="474980"/>
                  </a:lnTo>
                  <a:lnTo>
                    <a:pt x="0" y="480060"/>
                  </a:lnTo>
                  <a:lnTo>
                    <a:pt x="7619" y="480060"/>
                  </a:lnTo>
                  <a:lnTo>
                    <a:pt x="7619" y="474980"/>
                  </a:lnTo>
                  <a:close/>
                </a:path>
                <a:path w="7619" h="551179">
                  <a:moveTo>
                    <a:pt x="7619" y="467360"/>
                  </a:moveTo>
                  <a:lnTo>
                    <a:pt x="0" y="467360"/>
                  </a:lnTo>
                  <a:lnTo>
                    <a:pt x="0" y="473710"/>
                  </a:lnTo>
                  <a:lnTo>
                    <a:pt x="7619" y="473710"/>
                  </a:lnTo>
                  <a:lnTo>
                    <a:pt x="7619" y="467360"/>
                  </a:lnTo>
                  <a:close/>
                </a:path>
                <a:path w="7619" h="551179">
                  <a:moveTo>
                    <a:pt x="7619" y="462280"/>
                  </a:moveTo>
                  <a:lnTo>
                    <a:pt x="0" y="462280"/>
                  </a:lnTo>
                  <a:lnTo>
                    <a:pt x="0" y="466090"/>
                  </a:lnTo>
                  <a:lnTo>
                    <a:pt x="7619" y="466090"/>
                  </a:lnTo>
                  <a:lnTo>
                    <a:pt x="7619" y="462280"/>
                  </a:lnTo>
                  <a:close/>
                </a:path>
                <a:path w="7619" h="551179">
                  <a:moveTo>
                    <a:pt x="7619" y="455930"/>
                  </a:moveTo>
                  <a:lnTo>
                    <a:pt x="0" y="455930"/>
                  </a:lnTo>
                  <a:lnTo>
                    <a:pt x="0" y="461010"/>
                  </a:lnTo>
                  <a:lnTo>
                    <a:pt x="7619" y="461010"/>
                  </a:lnTo>
                  <a:lnTo>
                    <a:pt x="7619" y="455930"/>
                  </a:lnTo>
                  <a:close/>
                </a:path>
                <a:path w="7619" h="551179">
                  <a:moveTo>
                    <a:pt x="7619" y="449580"/>
                  </a:moveTo>
                  <a:lnTo>
                    <a:pt x="0" y="449580"/>
                  </a:lnTo>
                  <a:lnTo>
                    <a:pt x="0" y="454660"/>
                  </a:lnTo>
                  <a:lnTo>
                    <a:pt x="7619" y="454660"/>
                  </a:lnTo>
                  <a:lnTo>
                    <a:pt x="7619" y="449580"/>
                  </a:lnTo>
                  <a:close/>
                </a:path>
                <a:path w="7619" h="551179">
                  <a:moveTo>
                    <a:pt x="7619" y="443230"/>
                  </a:moveTo>
                  <a:lnTo>
                    <a:pt x="0" y="443230"/>
                  </a:lnTo>
                  <a:lnTo>
                    <a:pt x="0" y="448310"/>
                  </a:lnTo>
                  <a:lnTo>
                    <a:pt x="7619" y="448310"/>
                  </a:lnTo>
                  <a:lnTo>
                    <a:pt x="7619" y="443230"/>
                  </a:lnTo>
                  <a:close/>
                </a:path>
                <a:path w="7619" h="551179">
                  <a:moveTo>
                    <a:pt x="7619" y="436880"/>
                  </a:moveTo>
                  <a:lnTo>
                    <a:pt x="0" y="436880"/>
                  </a:lnTo>
                  <a:lnTo>
                    <a:pt x="0" y="441960"/>
                  </a:lnTo>
                  <a:lnTo>
                    <a:pt x="7619" y="441960"/>
                  </a:lnTo>
                  <a:lnTo>
                    <a:pt x="7619" y="436880"/>
                  </a:lnTo>
                  <a:close/>
                </a:path>
                <a:path w="7619" h="551179">
                  <a:moveTo>
                    <a:pt x="7619" y="430530"/>
                  </a:moveTo>
                  <a:lnTo>
                    <a:pt x="0" y="430530"/>
                  </a:lnTo>
                  <a:lnTo>
                    <a:pt x="0" y="435610"/>
                  </a:lnTo>
                  <a:lnTo>
                    <a:pt x="7619" y="435610"/>
                  </a:lnTo>
                  <a:lnTo>
                    <a:pt x="7619" y="430530"/>
                  </a:lnTo>
                  <a:close/>
                </a:path>
                <a:path w="7619" h="551179">
                  <a:moveTo>
                    <a:pt x="7619" y="424180"/>
                  </a:moveTo>
                  <a:lnTo>
                    <a:pt x="0" y="424180"/>
                  </a:lnTo>
                  <a:lnTo>
                    <a:pt x="0" y="429260"/>
                  </a:lnTo>
                  <a:lnTo>
                    <a:pt x="7619" y="429260"/>
                  </a:lnTo>
                  <a:lnTo>
                    <a:pt x="7619" y="424180"/>
                  </a:lnTo>
                  <a:close/>
                </a:path>
                <a:path w="7619" h="551179">
                  <a:moveTo>
                    <a:pt x="7619" y="417830"/>
                  </a:moveTo>
                  <a:lnTo>
                    <a:pt x="0" y="417830"/>
                  </a:lnTo>
                  <a:lnTo>
                    <a:pt x="0" y="422910"/>
                  </a:lnTo>
                  <a:lnTo>
                    <a:pt x="7619" y="422910"/>
                  </a:lnTo>
                  <a:lnTo>
                    <a:pt x="7619" y="417830"/>
                  </a:lnTo>
                  <a:close/>
                </a:path>
                <a:path w="7619" h="551179">
                  <a:moveTo>
                    <a:pt x="7619" y="411480"/>
                  </a:moveTo>
                  <a:lnTo>
                    <a:pt x="0" y="411480"/>
                  </a:lnTo>
                  <a:lnTo>
                    <a:pt x="0" y="416560"/>
                  </a:lnTo>
                  <a:lnTo>
                    <a:pt x="7619" y="416560"/>
                  </a:lnTo>
                  <a:lnTo>
                    <a:pt x="7619" y="411480"/>
                  </a:lnTo>
                  <a:close/>
                </a:path>
                <a:path w="7619" h="551179">
                  <a:moveTo>
                    <a:pt x="7619" y="405130"/>
                  </a:moveTo>
                  <a:lnTo>
                    <a:pt x="0" y="405130"/>
                  </a:lnTo>
                  <a:lnTo>
                    <a:pt x="0" y="410210"/>
                  </a:lnTo>
                  <a:lnTo>
                    <a:pt x="7619" y="410210"/>
                  </a:lnTo>
                  <a:lnTo>
                    <a:pt x="7619" y="405130"/>
                  </a:lnTo>
                  <a:close/>
                </a:path>
                <a:path w="7619" h="551179">
                  <a:moveTo>
                    <a:pt x="7619" y="398780"/>
                  </a:moveTo>
                  <a:lnTo>
                    <a:pt x="0" y="398780"/>
                  </a:lnTo>
                  <a:lnTo>
                    <a:pt x="0" y="403860"/>
                  </a:lnTo>
                  <a:lnTo>
                    <a:pt x="7619" y="403860"/>
                  </a:lnTo>
                  <a:lnTo>
                    <a:pt x="7619" y="398780"/>
                  </a:lnTo>
                  <a:close/>
                </a:path>
                <a:path w="7619" h="551179">
                  <a:moveTo>
                    <a:pt x="7619" y="392430"/>
                  </a:moveTo>
                  <a:lnTo>
                    <a:pt x="0" y="392430"/>
                  </a:lnTo>
                  <a:lnTo>
                    <a:pt x="0" y="397510"/>
                  </a:lnTo>
                  <a:lnTo>
                    <a:pt x="7619" y="397510"/>
                  </a:lnTo>
                  <a:lnTo>
                    <a:pt x="7619" y="392430"/>
                  </a:lnTo>
                  <a:close/>
                </a:path>
                <a:path w="7619" h="551179">
                  <a:moveTo>
                    <a:pt x="7619" y="386080"/>
                  </a:moveTo>
                  <a:lnTo>
                    <a:pt x="0" y="386080"/>
                  </a:lnTo>
                  <a:lnTo>
                    <a:pt x="0" y="391160"/>
                  </a:lnTo>
                  <a:lnTo>
                    <a:pt x="7619" y="391160"/>
                  </a:lnTo>
                  <a:lnTo>
                    <a:pt x="7619" y="386080"/>
                  </a:lnTo>
                  <a:close/>
                </a:path>
                <a:path w="7619" h="551179">
                  <a:moveTo>
                    <a:pt x="7619" y="367030"/>
                  </a:moveTo>
                  <a:lnTo>
                    <a:pt x="0" y="367030"/>
                  </a:lnTo>
                  <a:lnTo>
                    <a:pt x="0" y="384810"/>
                  </a:lnTo>
                  <a:lnTo>
                    <a:pt x="7619" y="384810"/>
                  </a:lnTo>
                  <a:lnTo>
                    <a:pt x="7619" y="367030"/>
                  </a:lnTo>
                  <a:close/>
                </a:path>
                <a:path w="7619" h="551179">
                  <a:moveTo>
                    <a:pt x="7619" y="360680"/>
                  </a:moveTo>
                  <a:lnTo>
                    <a:pt x="0" y="360680"/>
                  </a:lnTo>
                  <a:lnTo>
                    <a:pt x="0" y="365760"/>
                  </a:lnTo>
                  <a:lnTo>
                    <a:pt x="7619" y="365760"/>
                  </a:lnTo>
                  <a:lnTo>
                    <a:pt x="7619" y="360680"/>
                  </a:lnTo>
                  <a:close/>
                </a:path>
                <a:path w="7619" h="551179">
                  <a:moveTo>
                    <a:pt x="7619" y="355600"/>
                  </a:moveTo>
                  <a:lnTo>
                    <a:pt x="0" y="355600"/>
                  </a:lnTo>
                  <a:lnTo>
                    <a:pt x="0" y="359410"/>
                  </a:lnTo>
                  <a:lnTo>
                    <a:pt x="7619" y="359410"/>
                  </a:lnTo>
                  <a:lnTo>
                    <a:pt x="7619" y="355600"/>
                  </a:lnTo>
                  <a:close/>
                </a:path>
              </a:pathLst>
            </a:custGeom>
            <a:solidFill>
              <a:srgbClr val="1800FB"/>
            </a:solidFill>
          </p:spPr>
          <p:txBody>
            <a:bodyPr bIns="0" lIns="0" rIns="0" rtlCol="0" tIns="0" wrap="square"/>
            <a:p/>
          </p:txBody>
        </p:sp>
        <p:sp>
          <p:nvSpPr>
            <p:cNvPr id="1050527" name="object 1835"/>
            <p:cNvSpPr/>
            <p:nvPr/>
          </p:nvSpPr>
          <p:spPr>
            <a:xfrm>
              <a:off x="2360929" y="5886450"/>
              <a:ext cx="6350" cy="537210"/>
            </a:xfrm>
            <a:custGeom>
              <a:avLst/>
              <a:ahLst/>
              <a:rect l="l" t="t" r="r" b="b"/>
              <a:pathLst>
                <a:path w="6350" h="537210">
                  <a:moveTo>
                    <a:pt x="6350" y="0"/>
                  </a:moveTo>
                  <a:lnTo>
                    <a:pt x="5080" y="0"/>
                  </a:lnTo>
                  <a:lnTo>
                    <a:pt x="5080" y="1269"/>
                  </a:lnTo>
                  <a:lnTo>
                    <a:pt x="6350" y="1269"/>
                  </a:lnTo>
                  <a:lnTo>
                    <a:pt x="6350" y="0"/>
                  </a:lnTo>
                  <a:close/>
                </a:path>
                <a:path w="6350" h="537210">
                  <a:moveTo>
                    <a:pt x="6350" y="1270"/>
                  </a:moveTo>
                  <a:lnTo>
                    <a:pt x="2539" y="1270"/>
                  </a:lnTo>
                  <a:lnTo>
                    <a:pt x="2539" y="2540"/>
                  </a:lnTo>
                  <a:lnTo>
                    <a:pt x="1269" y="2540"/>
                  </a:lnTo>
                  <a:lnTo>
                    <a:pt x="1269" y="3809"/>
                  </a:lnTo>
                  <a:lnTo>
                    <a:pt x="6350" y="3809"/>
                  </a:lnTo>
                  <a:lnTo>
                    <a:pt x="6350" y="1270"/>
                  </a:lnTo>
                  <a:close/>
                </a:path>
                <a:path w="6350" h="537210">
                  <a:moveTo>
                    <a:pt x="6350" y="3810"/>
                  </a:moveTo>
                  <a:lnTo>
                    <a:pt x="0" y="3810"/>
                  </a:lnTo>
                  <a:lnTo>
                    <a:pt x="0" y="7619"/>
                  </a:lnTo>
                  <a:lnTo>
                    <a:pt x="6350" y="7619"/>
                  </a:lnTo>
                  <a:lnTo>
                    <a:pt x="6350" y="3810"/>
                  </a:lnTo>
                  <a:close/>
                </a:path>
                <a:path w="6350" h="537210">
                  <a:moveTo>
                    <a:pt x="6350" y="7620"/>
                  </a:moveTo>
                  <a:lnTo>
                    <a:pt x="0" y="7620"/>
                  </a:lnTo>
                  <a:lnTo>
                    <a:pt x="0" y="13969"/>
                  </a:lnTo>
                  <a:lnTo>
                    <a:pt x="6350" y="13969"/>
                  </a:lnTo>
                  <a:lnTo>
                    <a:pt x="6350" y="7620"/>
                  </a:lnTo>
                  <a:close/>
                </a:path>
                <a:path w="6350" h="537210">
                  <a:moveTo>
                    <a:pt x="6350" y="13970"/>
                  </a:moveTo>
                  <a:lnTo>
                    <a:pt x="0" y="13970"/>
                  </a:lnTo>
                  <a:lnTo>
                    <a:pt x="0" y="16509"/>
                  </a:lnTo>
                  <a:lnTo>
                    <a:pt x="6350" y="16509"/>
                  </a:lnTo>
                  <a:lnTo>
                    <a:pt x="6350" y="13970"/>
                  </a:lnTo>
                  <a:close/>
                </a:path>
                <a:path w="6350" h="537210">
                  <a:moveTo>
                    <a:pt x="6350" y="16510"/>
                  </a:moveTo>
                  <a:lnTo>
                    <a:pt x="0" y="16510"/>
                  </a:lnTo>
                  <a:lnTo>
                    <a:pt x="0" y="20319"/>
                  </a:lnTo>
                  <a:lnTo>
                    <a:pt x="6350" y="20319"/>
                  </a:lnTo>
                  <a:lnTo>
                    <a:pt x="6350" y="16510"/>
                  </a:lnTo>
                  <a:close/>
                </a:path>
                <a:path w="6350" h="537210">
                  <a:moveTo>
                    <a:pt x="6350" y="20320"/>
                  </a:moveTo>
                  <a:lnTo>
                    <a:pt x="0" y="20320"/>
                  </a:lnTo>
                  <a:lnTo>
                    <a:pt x="0" y="22859"/>
                  </a:lnTo>
                  <a:lnTo>
                    <a:pt x="6350" y="22859"/>
                  </a:lnTo>
                  <a:lnTo>
                    <a:pt x="6350" y="20320"/>
                  </a:lnTo>
                  <a:close/>
                </a:path>
                <a:path w="6350" h="537210">
                  <a:moveTo>
                    <a:pt x="6350" y="22860"/>
                  </a:moveTo>
                  <a:lnTo>
                    <a:pt x="0" y="22860"/>
                  </a:lnTo>
                  <a:lnTo>
                    <a:pt x="0" y="26669"/>
                  </a:lnTo>
                  <a:lnTo>
                    <a:pt x="6350" y="26669"/>
                  </a:lnTo>
                  <a:lnTo>
                    <a:pt x="6350" y="22860"/>
                  </a:lnTo>
                  <a:close/>
                </a:path>
                <a:path w="6350" h="537210">
                  <a:moveTo>
                    <a:pt x="6350" y="26670"/>
                  </a:moveTo>
                  <a:lnTo>
                    <a:pt x="0" y="26670"/>
                  </a:lnTo>
                  <a:lnTo>
                    <a:pt x="0" y="29209"/>
                  </a:lnTo>
                  <a:lnTo>
                    <a:pt x="6350" y="29209"/>
                  </a:lnTo>
                  <a:lnTo>
                    <a:pt x="6350" y="26670"/>
                  </a:lnTo>
                  <a:close/>
                </a:path>
                <a:path w="6350" h="537210">
                  <a:moveTo>
                    <a:pt x="6350" y="29210"/>
                  </a:moveTo>
                  <a:lnTo>
                    <a:pt x="0" y="29210"/>
                  </a:lnTo>
                  <a:lnTo>
                    <a:pt x="0" y="33019"/>
                  </a:lnTo>
                  <a:lnTo>
                    <a:pt x="6350" y="33019"/>
                  </a:lnTo>
                  <a:lnTo>
                    <a:pt x="6350" y="29210"/>
                  </a:lnTo>
                  <a:close/>
                </a:path>
                <a:path w="6350" h="537210">
                  <a:moveTo>
                    <a:pt x="6350" y="33020"/>
                  </a:moveTo>
                  <a:lnTo>
                    <a:pt x="0" y="33020"/>
                  </a:lnTo>
                  <a:lnTo>
                    <a:pt x="0" y="35559"/>
                  </a:lnTo>
                  <a:lnTo>
                    <a:pt x="6350" y="35559"/>
                  </a:lnTo>
                  <a:lnTo>
                    <a:pt x="6350" y="33020"/>
                  </a:lnTo>
                  <a:close/>
                </a:path>
                <a:path w="6350" h="537210">
                  <a:moveTo>
                    <a:pt x="6350" y="35560"/>
                  </a:moveTo>
                  <a:lnTo>
                    <a:pt x="0" y="35560"/>
                  </a:lnTo>
                  <a:lnTo>
                    <a:pt x="0" y="39369"/>
                  </a:lnTo>
                  <a:lnTo>
                    <a:pt x="6350" y="39369"/>
                  </a:lnTo>
                  <a:lnTo>
                    <a:pt x="6350" y="35560"/>
                  </a:lnTo>
                  <a:close/>
                </a:path>
                <a:path w="6350" h="537210">
                  <a:moveTo>
                    <a:pt x="6350" y="39370"/>
                  </a:moveTo>
                  <a:lnTo>
                    <a:pt x="0" y="39370"/>
                  </a:lnTo>
                  <a:lnTo>
                    <a:pt x="0" y="41909"/>
                  </a:lnTo>
                  <a:lnTo>
                    <a:pt x="6350" y="41909"/>
                  </a:lnTo>
                  <a:lnTo>
                    <a:pt x="6350" y="39370"/>
                  </a:lnTo>
                  <a:close/>
                </a:path>
                <a:path w="6350" h="537210">
                  <a:moveTo>
                    <a:pt x="6350" y="41910"/>
                  </a:moveTo>
                  <a:lnTo>
                    <a:pt x="0" y="41910"/>
                  </a:lnTo>
                  <a:lnTo>
                    <a:pt x="0" y="45719"/>
                  </a:lnTo>
                  <a:lnTo>
                    <a:pt x="6350" y="45719"/>
                  </a:lnTo>
                  <a:lnTo>
                    <a:pt x="6350" y="41910"/>
                  </a:lnTo>
                  <a:close/>
                </a:path>
                <a:path w="6350" h="537210">
                  <a:moveTo>
                    <a:pt x="6350" y="45720"/>
                  </a:moveTo>
                  <a:lnTo>
                    <a:pt x="0" y="45720"/>
                  </a:lnTo>
                  <a:lnTo>
                    <a:pt x="0" y="48259"/>
                  </a:lnTo>
                  <a:lnTo>
                    <a:pt x="6350" y="48259"/>
                  </a:lnTo>
                  <a:lnTo>
                    <a:pt x="6350" y="45720"/>
                  </a:lnTo>
                  <a:close/>
                </a:path>
                <a:path w="6350" h="537210">
                  <a:moveTo>
                    <a:pt x="6350" y="48260"/>
                  </a:moveTo>
                  <a:lnTo>
                    <a:pt x="0" y="48260"/>
                  </a:lnTo>
                  <a:lnTo>
                    <a:pt x="0" y="54609"/>
                  </a:lnTo>
                  <a:lnTo>
                    <a:pt x="6350" y="54609"/>
                  </a:lnTo>
                  <a:lnTo>
                    <a:pt x="6350" y="48260"/>
                  </a:lnTo>
                  <a:close/>
                </a:path>
                <a:path w="6350" h="537210">
                  <a:moveTo>
                    <a:pt x="6350" y="54610"/>
                  </a:moveTo>
                  <a:lnTo>
                    <a:pt x="0" y="54610"/>
                  </a:lnTo>
                  <a:lnTo>
                    <a:pt x="0" y="58419"/>
                  </a:lnTo>
                  <a:lnTo>
                    <a:pt x="6350" y="58419"/>
                  </a:lnTo>
                  <a:lnTo>
                    <a:pt x="6350" y="54610"/>
                  </a:lnTo>
                  <a:close/>
                </a:path>
                <a:path w="6350" h="537210">
                  <a:moveTo>
                    <a:pt x="6350" y="58420"/>
                  </a:moveTo>
                  <a:lnTo>
                    <a:pt x="0" y="58420"/>
                  </a:lnTo>
                  <a:lnTo>
                    <a:pt x="0" y="60959"/>
                  </a:lnTo>
                  <a:lnTo>
                    <a:pt x="6350" y="60959"/>
                  </a:lnTo>
                  <a:lnTo>
                    <a:pt x="6350" y="58420"/>
                  </a:lnTo>
                  <a:close/>
                </a:path>
                <a:path w="6350" h="537210">
                  <a:moveTo>
                    <a:pt x="6350" y="60960"/>
                  </a:moveTo>
                  <a:lnTo>
                    <a:pt x="0" y="60960"/>
                  </a:lnTo>
                  <a:lnTo>
                    <a:pt x="0" y="64769"/>
                  </a:lnTo>
                  <a:lnTo>
                    <a:pt x="6350" y="64769"/>
                  </a:lnTo>
                  <a:lnTo>
                    <a:pt x="6350" y="60960"/>
                  </a:lnTo>
                  <a:close/>
                </a:path>
                <a:path w="6350" h="537210">
                  <a:moveTo>
                    <a:pt x="6350" y="64770"/>
                  </a:moveTo>
                  <a:lnTo>
                    <a:pt x="0" y="64770"/>
                  </a:lnTo>
                  <a:lnTo>
                    <a:pt x="0" y="67309"/>
                  </a:lnTo>
                  <a:lnTo>
                    <a:pt x="6350" y="67309"/>
                  </a:lnTo>
                  <a:lnTo>
                    <a:pt x="6350" y="64770"/>
                  </a:lnTo>
                  <a:close/>
                </a:path>
                <a:path w="6350" h="537210">
                  <a:moveTo>
                    <a:pt x="6350" y="67310"/>
                  </a:moveTo>
                  <a:lnTo>
                    <a:pt x="0" y="67310"/>
                  </a:lnTo>
                  <a:lnTo>
                    <a:pt x="0" y="73659"/>
                  </a:lnTo>
                  <a:lnTo>
                    <a:pt x="6350" y="73659"/>
                  </a:lnTo>
                  <a:lnTo>
                    <a:pt x="6350" y="67310"/>
                  </a:lnTo>
                  <a:close/>
                </a:path>
                <a:path w="6350" h="537210">
                  <a:moveTo>
                    <a:pt x="6350" y="73660"/>
                  </a:moveTo>
                  <a:lnTo>
                    <a:pt x="0" y="73660"/>
                  </a:lnTo>
                  <a:lnTo>
                    <a:pt x="0" y="77469"/>
                  </a:lnTo>
                  <a:lnTo>
                    <a:pt x="6350" y="77469"/>
                  </a:lnTo>
                  <a:lnTo>
                    <a:pt x="6350" y="73660"/>
                  </a:lnTo>
                  <a:close/>
                </a:path>
                <a:path w="6350" h="537210">
                  <a:moveTo>
                    <a:pt x="6350" y="77470"/>
                  </a:moveTo>
                  <a:lnTo>
                    <a:pt x="0" y="77470"/>
                  </a:lnTo>
                  <a:lnTo>
                    <a:pt x="0" y="86359"/>
                  </a:lnTo>
                  <a:lnTo>
                    <a:pt x="6350" y="86359"/>
                  </a:lnTo>
                  <a:lnTo>
                    <a:pt x="6350" y="77470"/>
                  </a:lnTo>
                  <a:close/>
                </a:path>
                <a:path w="6350" h="537210">
                  <a:moveTo>
                    <a:pt x="6350" y="86360"/>
                  </a:moveTo>
                  <a:lnTo>
                    <a:pt x="0" y="86360"/>
                  </a:lnTo>
                  <a:lnTo>
                    <a:pt x="0" y="90169"/>
                  </a:lnTo>
                  <a:lnTo>
                    <a:pt x="6350" y="90169"/>
                  </a:lnTo>
                  <a:lnTo>
                    <a:pt x="6350" y="86360"/>
                  </a:lnTo>
                  <a:close/>
                </a:path>
                <a:path w="6350" h="537210">
                  <a:moveTo>
                    <a:pt x="6350" y="90170"/>
                  </a:moveTo>
                  <a:lnTo>
                    <a:pt x="0" y="90170"/>
                  </a:lnTo>
                  <a:lnTo>
                    <a:pt x="0" y="92709"/>
                  </a:lnTo>
                  <a:lnTo>
                    <a:pt x="6350" y="92709"/>
                  </a:lnTo>
                  <a:lnTo>
                    <a:pt x="6350" y="90170"/>
                  </a:lnTo>
                  <a:close/>
                </a:path>
                <a:path w="6350" h="537210">
                  <a:moveTo>
                    <a:pt x="6350" y="92710"/>
                  </a:moveTo>
                  <a:lnTo>
                    <a:pt x="0" y="92710"/>
                  </a:lnTo>
                  <a:lnTo>
                    <a:pt x="0" y="96519"/>
                  </a:lnTo>
                  <a:lnTo>
                    <a:pt x="6350" y="96519"/>
                  </a:lnTo>
                  <a:lnTo>
                    <a:pt x="6350" y="92710"/>
                  </a:lnTo>
                  <a:close/>
                </a:path>
                <a:path w="6350" h="537210">
                  <a:moveTo>
                    <a:pt x="6350" y="96520"/>
                  </a:moveTo>
                  <a:lnTo>
                    <a:pt x="0" y="96520"/>
                  </a:lnTo>
                  <a:lnTo>
                    <a:pt x="0" y="99059"/>
                  </a:lnTo>
                  <a:lnTo>
                    <a:pt x="6350" y="99059"/>
                  </a:lnTo>
                  <a:lnTo>
                    <a:pt x="6350" y="96520"/>
                  </a:lnTo>
                  <a:close/>
                </a:path>
                <a:path w="6350" h="537210">
                  <a:moveTo>
                    <a:pt x="6350" y="99060"/>
                  </a:moveTo>
                  <a:lnTo>
                    <a:pt x="0" y="99060"/>
                  </a:lnTo>
                  <a:lnTo>
                    <a:pt x="0" y="102869"/>
                  </a:lnTo>
                  <a:lnTo>
                    <a:pt x="6350" y="102869"/>
                  </a:lnTo>
                  <a:lnTo>
                    <a:pt x="6350" y="99060"/>
                  </a:lnTo>
                  <a:close/>
                </a:path>
                <a:path w="6350" h="537210">
                  <a:moveTo>
                    <a:pt x="6350" y="102870"/>
                  </a:moveTo>
                  <a:lnTo>
                    <a:pt x="0" y="102870"/>
                  </a:lnTo>
                  <a:lnTo>
                    <a:pt x="0" y="105409"/>
                  </a:lnTo>
                  <a:lnTo>
                    <a:pt x="6350" y="105409"/>
                  </a:lnTo>
                  <a:lnTo>
                    <a:pt x="6350" y="102870"/>
                  </a:lnTo>
                  <a:close/>
                </a:path>
                <a:path w="6350" h="537210">
                  <a:moveTo>
                    <a:pt x="6350" y="105410"/>
                  </a:moveTo>
                  <a:lnTo>
                    <a:pt x="0" y="105410"/>
                  </a:lnTo>
                  <a:lnTo>
                    <a:pt x="0" y="109219"/>
                  </a:lnTo>
                  <a:lnTo>
                    <a:pt x="6350" y="109219"/>
                  </a:lnTo>
                  <a:lnTo>
                    <a:pt x="6350" y="105410"/>
                  </a:lnTo>
                  <a:close/>
                </a:path>
                <a:path w="6350" h="537210">
                  <a:moveTo>
                    <a:pt x="6350" y="109220"/>
                  </a:moveTo>
                  <a:lnTo>
                    <a:pt x="0" y="109220"/>
                  </a:lnTo>
                  <a:lnTo>
                    <a:pt x="0" y="111759"/>
                  </a:lnTo>
                  <a:lnTo>
                    <a:pt x="6350" y="111759"/>
                  </a:lnTo>
                  <a:lnTo>
                    <a:pt x="6350" y="109220"/>
                  </a:lnTo>
                  <a:close/>
                </a:path>
                <a:path w="6350" h="537210">
                  <a:moveTo>
                    <a:pt x="6350" y="111760"/>
                  </a:moveTo>
                  <a:lnTo>
                    <a:pt x="0" y="111760"/>
                  </a:lnTo>
                  <a:lnTo>
                    <a:pt x="0" y="115569"/>
                  </a:lnTo>
                  <a:lnTo>
                    <a:pt x="6350" y="115569"/>
                  </a:lnTo>
                  <a:lnTo>
                    <a:pt x="6350" y="111760"/>
                  </a:lnTo>
                  <a:close/>
                </a:path>
                <a:path w="6350" h="537210">
                  <a:moveTo>
                    <a:pt x="6350" y="115570"/>
                  </a:moveTo>
                  <a:lnTo>
                    <a:pt x="0" y="115570"/>
                  </a:lnTo>
                  <a:lnTo>
                    <a:pt x="0" y="118109"/>
                  </a:lnTo>
                  <a:lnTo>
                    <a:pt x="6350" y="118109"/>
                  </a:lnTo>
                  <a:lnTo>
                    <a:pt x="6350" y="115570"/>
                  </a:lnTo>
                  <a:close/>
                </a:path>
                <a:path w="6350" h="537210">
                  <a:moveTo>
                    <a:pt x="6350" y="118110"/>
                  </a:moveTo>
                  <a:lnTo>
                    <a:pt x="0" y="118110"/>
                  </a:lnTo>
                  <a:lnTo>
                    <a:pt x="0" y="121919"/>
                  </a:lnTo>
                  <a:lnTo>
                    <a:pt x="6350" y="121919"/>
                  </a:lnTo>
                  <a:lnTo>
                    <a:pt x="6350" y="118110"/>
                  </a:lnTo>
                  <a:close/>
                </a:path>
                <a:path w="6350" h="537210">
                  <a:moveTo>
                    <a:pt x="6350" y="121920"/>
                  </a:moveTo>
                  <a:lnTo>
                    <a:pt x="0" y="121920"/>
                  </a:lnTo>
                  <a:lnTo>
                    <a:pt x="0" y="124459"/>
                  </a:lnTo>
                  <a:lnTo>
                    <a:pt x="6350" y="124459"/>
                  </a:lnTo>
                  <a:lnTo>
                    <a:pt x="6350" y="121920"/>
                  </a:lnTo>
                  <a:close/>
                </a:path>
                <a:path w="6350" h="537210">
                  <a:moveTo>
                    <a:pt x="6350" y="124460"/>
                  </a:moveTo>
                  <a:lnTo>
                    <a:pt x="0" y="124460"/>
                  </a:lnTo>
                  <a:lnTo>
                    <a:pt x="0" y="128269"/>
                  </a:lnTo>
                  <a:lnTo>
                    <a:pt x="6350" y="128269"/>
                  </a:lnTo>
                  <a:lnTo>
                    <a:pt x="6350" y="124460"/>
                  </a:lnTo>
                  <a:close/>
                </a:path>
                <a:path w="6350" h="537210">
                  <a:moveTo>
                    <a:pt x="6350" y="128270"/>
                  </a:moveTo>
                  <a:lnTo>
                    <a:pt x="0" y="128270"/>
                  </a:lnTo>
                  <a:lnTo>
                    <a:pt x="0" y="130809"/>
                  </a:lnTo>
                  <a:lnTo>
                    <a:pt x="6350" y="130809"/>
                  </a:lnTo>
                  <a:lnTo>
                    <a:pt x="6350" y="128270"/>
                  </a:lnTo>
                  <a:close/>
                </a:path>
                <a:path w="6350" h="537210">
                  <a:moveTo>
                    <a:pt x="6350" y="130810"/>
                  </a:moveTo>
                  <a:lnTo>
                    <a:pt x="0" y="130810"/>
                  </a:lnTo>
                  <a:lnTo>
                    <a:pt x="0" y="134619"/>
                  </a:lnTo>
                  <a:lnTo>
                    <a:pt x="6350" y="134619"/>
                  </a:lnTo>
                  <a:lnTo>
                    <a:pt x="6350" y="130810"/>
                  </a:lnTo>
                  <a:close/>
                </a:path>
                <a:path w="6350" h="537210">
                  <a:moveTo>
                    <a:pt x="6350" y="134620"/>
                  </a:moveTo>
                  <a:lnTo>
                    <a:pt x="0" y="134620"/>
                  </a:lnTo>
                  <a:lnTo>
                    <a:pt x="0" y="137159"/>
                  </a:lnTo>
                  <a:lnTo>
                    <a:pt x="6350" y="137159"/>
                  </a:lnTo>
                  <a:lnTo>
                    <a:pt x="6350" y="134620"/>
                  </a:lnTo>
                  <a:close/>
                </a:path>
                <a:path w="6350" h="537210">
                  <a:moveTo>
                    <a:pt x="6350" y="137160"/>
                  </a:moveTo>
                  <a:lnTo>
                    <a:pt x="0" y="137160"/>
                  </a:lnTo>
                  <a:lnTo>
                    <a:pt x="0" y="140969"/>
                  </a:lnTo>
                  <a:lnTo>
                    <a:pt x="6350" y="140969"/>
                  </a:lnTo>
                  <a:lnTo>
                    <a:pt x="6350" y="137160"/>
                  </a:lnTo>
                  <a:close/>
                </a:path>
                <a:path w="6350" h="537210">
                  <a:moveTo>
                    <a:pt x="6350" y="140970"/>
                  </a:moveTo>
                  <a:lnTo>
                    <a:pt x="0" y="140970"/>
                  </a:lnTo>
                  <a:lnTo>
                    <a:pt x="0" y="143509"/>
                  </a:lnTo>
                  <a:lnTo>
                    <a:pt x="6350" y="143509"/>
                  </a:lnTo>
                  <a:lnTo>
                    <a:pt x="6350" y="140970"/>
                  </a:lnTo>
                  <a:close/>
                </a:path>
                <a:path w="6350" h="537210">
                  <a:moveTo>
                    <a:pt x="6350" y="143510"/>
                  </a:moveTo>
                  <a:lnTo>
                    <a:pt x="0" y="143510"/>
                  </a:lnTo>
                  <a:lnTo>
                    <a:pt x="0" y="194309"/>
                  </a:lnTo>
                  <a:lnTo>
                    <a:pt x="6350" y="194309"/>
                  </a:lnTo>
                  <a:lnTo>
                    <a:pt x="6350" y="143510"/>
                  </a:lnTo>
                  <a:close/>
                </a:path>
                <a:path w="6350" h="537210">
                  <a:moveTo>
                    <a:pt x="6350" y="194310"/>
                  </a:moveTo>
                  <a:lnTo>
                    <a:pt x="0" y="194310"/>
                  </a:lnTo>
                  <a:lnTo>
                    <a:pt x="0" y="341630"/>
                  </a:lnTo>
                  <a:lnTo>
                    <a:pt x="6350" y="341630"/>
                  </a:lnTo>
                  <a:lnTo>
                    <a:pt x="6350" y="194310"/>
                  </a:lnTo>
                  <a:close/>
                </a:path>
                <a:path w="6350" h="537210">
                  <a:moveTo>
                    <a:pt x="6350" y="341630"/>
                  </a:moveTo>
                  <a:lnTo>
                    <a:pt x="0" y="341630"/>
                  </a:lnTo>
                  <a:lnTo>
                    <a:pt x="0" y="346709"/>
                  </a:lnTo>
                  <a:lnTo>
                    <a:pt x="6350" y="346709"/>
                  </a:lnTo>
                  <a:lnTo>
                    <a:pt x="6350" y="341630"/>
                  </a:lnTo>
                  <a:close/>
                </a:path>
                <a:path w="6350" h="537210">
                  <a:moveTo>
                    <a:pt x="5080" y="535940"/>
                  </a:moveTo>
                  <a:lnTo>
                    <a:pt x="3809" y="535940"/>
                  </a:lnTo>
                  <a:lnTo>
                    <a:pt x="3809" y="537210"/>
                  </a:lnTo>
                  <a:lnTo>
                    <a:pt x="5080" y="537210"/>
                  </a:lnTo>
                  <a:lnTo>
                    <a:pt x="5080" y="535940"/>
                  </a:lnTo>
                  <a:close/>
                </a:path>
                <a:path w="6350" h="537210">
                  <a:moveTo>
                    <a:pt x="6350" y="530860"/>
                  </a:moveTo>
                  <a:lnTo>
                    <a:pt x="0" y="530860"/>
                  </a:lnTo>
                  <a:lnTo>
                    <a:pt x="0" y="532130"/>
                  </a:lnTo>
                  <a:lnTo>
                    <a:pt x="1269" y="532130"/>
                  </a:lnTo>
                  <a:lnTo>
                    <a:pt x="1269" y="533400"/>
                  </a:lnTo>
                  <a:lnTo>
                    <a:pt x="2539" y="533400"/>
                  </a:lnTo>
                  <a:lnTo>
                    <a:pt x="2539" y="535940"/>
                  </a:lnTo>
                  <a:lnTo>
                    <a:pt x="6350" y="535940"/>
                  </a:lnTo>
                  <a:lnTo>
                    <a:pt x="6350" y="530860"/>
                  </a:lnTo>
                  <a:close/>
                </a:path>
                <a:path w="6350" h="537210">
                  <a:moveTo>
                    <a:pt x="6350" y="524510"/>
                  </a:moveTo>
                  <a:lnTo>
                    <a:pt x="0" y="524510"/>
                  </a:lnTo>
                  <a:lnTo>
                    <a:pt x="0" y="529590"/>
                  </a:lnTo>
                  <a:lnTo>
                    <a:pt x="6350" y="529590"/>
                  </a:lnTo>
                  <a:lnTo>
                    <a:pt x="6350" y="524510"/>
                  </a:lnTo>
                  <a:close/>
                </a:path>
                <a:path w="6350" h="537210">
                  <a:moveTo>
                    <a:pt x="6350" y="518159"/>
                  </a:moveTo>
                  <a:lnTo>
                    <a:pt x="0" y="518159"/>
                  </a:lnTo>
                  <a:lnTo>
                    <a:pt x="0" y="523240"/>
                  </a:lnTo>
                  <a:lnTo>
                    <a:pt x="6350" y="523240"/>
                  </a:lnTo>
                  <a:lnTo>
                    <a:pt x="6350" y="518159"/>
                  </a:lnTo>
                  <a:close/>
                </a:path>
                <a:path w="6350" h="537210">
                  <a:moveTo>
                    <a:pt x="6350" y="511809"/>
                  </a:moveTo>
                  <a:lnTo>
                    <a:pt x="0" y="511809"/>
                  </a:lnTo>
                  <a:lnTo>
                    <a:pt x="0" y="516890"/>
                  </a:lnTo>
                  <a:lnTo>
                    <a:pt x="6350" y="516890"/>
                  </a:lnTo>
                  <a:lnTo>
                    <a:pt x="6350" y="511809"/>
                  </a:lnTo>
                  <a:close/>
                </a:path>
                <a:path w="6350" h="537210">
                  <a:moveTo>
                    <a:pt x="6350" y="505459"/>
                  </a:moveTo>
                  <a:lnTo>
                    <a:pt x="0" y="505459"/>
                  </a:lnTo>
                  <a:lnTo>
                    <a:pt x="0" y="510540"/>
                  </a:lnTo>
                  <a:lnTo>
                    <a:pt x="6350" y="510540"/>
                  </a:lnTo>
                  <a:lnTo>
                    <a:pt x="6350" y="505459"/>
                  </a:lnTo>
                  <a:close/>
                </a:path>
                <a:path w="6350" h="537210">
                  <a:moveTo>
                    <a:pt x="6350" y="499109"/>
                  </a:moveTo>
                  <a:lnTo>
                    <a:pt x="0" y="499109"/>
                  </a:lnTo>
                  <a:lnTo>
                    <a:pt x="0" y="504190"/>
                  </a:lnTo>
                  <a:lnTo>
                    <a:pt x="6350" y="504190"/>
                  </a:lnTo>
                  <a:lnTo>
                    <a:pt x="6350" y="499109"/>
                  </a:lnTo>
                  <a:close/>
                </a:path>
                <a:path w="6350" h="537210">
                  <a:moveTo>
                    <a:pt x="6350" y="492760"/>
                  </a:moveTo>
                  <a:lnTo>
                    <a:pt x="0" y="492760"/>
                  </a:lnTo>
                  <a:lnTo>
                    <a:pt x="0" y="497840"/>
                  </a:lnTo>
                  <a:lnTo>
                    <a:pt x="6350" y="497840"/>
                  </a:lnTo>
                  <a:lnTo>
                    <a:pt x="6350" y="492760"/>
                  </a:lnTo>
                  <a:close/>
                </a:path>
                <a:path w="6350" h="537210">
                  <a:moveTo>
                    <a:pt x="6350" y="486409"/>
                  </a:moveTo>
                  <a:lnTo>
                    <a:pt x="0" y="486409"/>
                  </a:lnTo>
                  <a:lnTo>
                    <a:pt x="0" y="491490"/>
                  </a:lnTo>
                  <a:lnTo>
                    <a:pt x="6350" y="491490"/>
                  </a:lnTo>
                  <a:lnTo>
                    <a:pt x="6350" y="486409"/>
                  </a:lnTo>
                  <a:close/>
                </a:path>
                <a:path w="6350" h="537210">
                  <a:moveTo>
                    <a:pt x="6350" y="478790"/>
                  </a:moveTo>
                  <a:lnTo>
                    <a:pt x="0" y="478790"/>
                  </a:lnTo>
                  <a:lnTo>
                    <a:pt x="0" y="485140"/>
                  </a:lnTo>
                  <a:lnTo>
                    <a:pt x="6350" y="485140"/>
                  </a:lnTo>
                  <a:lnTo>
                    <a:pt x="6350" y="478790"/>
                  </a:lnTo>
                  <a:close/>
                </a:path>
                <a:path w="6350" h="537210">
                  <a:moveTo>
                    <a:pt x="6350" y="473710"/>
                  </a:moveTo>
                  <a:lnTo>
                    <a:pt x="0" y="473710"/>
                  </a:lnTo>
                  <a:lnTo>
                    <a:pt x="0" y="477520"/>
                  </a:lnTo>
                  <a:lnTo>
                    <a:pt x="6350" y="477520"/>
                  </a:lnTo>
                  <a:lnTo>
                    <a:pt x="6350" y="473710"/>
                  </a:lnTo>
                  <a:close/>
                </a:path>
                <a:path w="6350" h="537210">
                  <a:moveTo>
                    <a:pt x="6350" y="467359"/>
                  </a:moveTo>
                  <a:lnTo>
                    <a:pt x="0" y="467359"/>
                  </a:lnTo>
                  <a:lnTo>
                    <a:pt x="0" y="472440"/>
                  </a:lnTo>
                  <a:lnTo>
                    <a:pt x="6350" y="472440"/>
                  </a:lnTo>
                  <a:lnTo>
                    <a:pt x="6350" y="467359"/>
                  </a:lnTo>
                  <a:close/>
                </a:path>
                <a:path w="6350" h="537210">
                  <a:moveTo>
                    <a:pt x="6350" y="459740"/>
                  </a:moveTo>
                  <a:lnTo>
                    <a:pt x="0" y="459740"/>
                  </a:lnTo>
                  <a:lnTo>
                    <a:pt x="0" y="466090"/>
                  </a:lnTo>
                  <a:lnTo>
                    <a:pt x="6350" y="466090"/>
                  </a:lnTo>
                  <a:lnTo>
                    <a:pt x="6350" y="459740"/>
                  </a:lnTo>
                  <a:close/>
                </a:path>
                <a:path w="6350" h="537210">
                  <a:moveTo>
                    <a:pt x="6350" y="454659"/>
                  </a:moveTo>
                  <a:lnTo>
                    <a:pt x="0" y="454659"/>
                  </a:lnTo>
                  <a:lnTo>
                    <a:pt x="0" y="458470"/>
                  </a:lnTo>
                  <a:lnTo>
                    <a:pt x="6350" y="458470"/>
                  </a:lnTo>
                  <a:lnTo>
                    <a:pt x="6350" y="454659"/>
                  </a:lnTo>
                  <a:close/>
                </a:path>
                <a:path w="6350" h="537210">
                  <a:moveTo>
                    <a:pt x="6350" y="448309"/>
                  </a:moveTo>
                  <a:lnTo>
                    <a:pt x="0" y="448309"/>
                  </a:lnTo>
                  <a:lnTo>
                    <a:pt x="0" y="453390"/>
                  </a:lnTo>
                  <a:lnTo>
                    <a:pt x="6350" y="453390"/>
                  </a:lnTo>
                  <a:lnTo>
                    <a:pt x="6350" y="448309"/>
                  </a:lnTo>
                  <a:close/>
                </a:path>
                <a:path w="6350" h="537210">
                  <a:moveTo>
                    <a:pt x="6350" y="441959"/>
                  </a:moveTo>
                  <a:lnTo>
                    <a:pt x="0" y="441959"/>
                  </a:lnTo>
                  <a:lnTo>
                    <a:pt x="0" y="447040"/>
                  </a:lnTo>
                  <a:lnTo>
                    <a:pt x="6350" y="447040"/>
                  </a:lnTo>
                  <a:lnTo>
                    <a:pt x="6350" y="441959"/>
                  </a:lnTo>
                  <a:close/>
                </a:path>
                <a:path w="6350" h="537210">
                  <a:moveTo>
                    <a:pt x="6350" y="435609"/>
                  </a:moveTo>
                  <a:lnTo>
                    <a:pt x="0" y="435609"/>
                  </a:lnTo>
                  <a:lnTo>
                    <a:pt x="0" y="440690"/>
                  </a:lnTo>
                  <a:lnTo>
                    <a:pt x="6350" y="440690"/>
                  </a:lnTo>
                  <a:lnTo>
                    <a:pt x="6350" y="435609"/>
                  </a:lnTo>
                  <a:close/>
                </a:path>
                <a:path w="6350" h="537210">
                  <a:moveTo>
                    <a:pt x="6350" y="429259"/>
                  </a:moveTo>
                  <a:lnTo>
                    <a:pt x="0" y="429259"/>
                  </a:lnTo>
                  <a:lnTo>
                    <a:pt x="0" y="434340"/>
                  </a:lnTo>
                  <a:lnTo>
                    <a:pt x="6350" y="434340"/>
                  </a:lnTo>
                  <a:lnTo>
                    <a:pt x="6350" y="429259"/>
                  </a:lnTo>
                  <a:close/>
                </a:path>
                <a:path w="6350" h="537210">
                  <a:moveTo>
                    <a:pt x="6350" y="422909"/>
                  </a:moveTo>
                  <a:lnTo>
                    <a:pt x="0" y="422909"/>
                  </a:lnTo>
                  <a:lnTo>
                    <a:pt x="0" y="427990"/>
                  </a:lnTo>
                  <a:lnTo>
                    <a:pt x="6350" y="427990"/>
                  </a:lnTo>
                  <a:lnTo>
                    <a:pt x="6350" y="422909"/>
                  </a:lnTo>
                  <a:close/>
                </a:path>
                <a:path w="6350" h="537210">
                  <a:moveTo>
                    <a:pt x="6350" y="416559"/>
                  </a:moveTo>
                  <a:lnTo>
                    <a:pt x="0" y="416559"/>
                  </a:lnTo>
                  <a:lnTo>
                    <a:pt x="0" y="421640"/>
                  </a:lnTo>
                  <a:lnTo>
                    <a:pt x="6350" y="421640"/>
                  </a:lnTo>
                  <a:lnTo>
                    <a:pt x="6350" y="416559"/>
                  </a:lnTo>
                  <a:close/>
                </a:path>
                <a:path w="6350" h="537210">
                  <a:moveTo>
                    <a:pt x="6350" y="410210"/>
                  </a:moveTo>
                  <a:lnTo>
                    <a:pt x="0" y="410210"/>
                  </a:lnTo>
                  <a:lnTo>
                    <a:pt x="0" y="415290"/>
                  </a:lnTo>
                  <a:lnTo>
                    <a:pt x="6350" y="415290"/>
                  </a:lnTo>
                  <a:lnTo>
                    <a:pt x="6350" y="410210"/>
                  </a:lnTo>
                  <a:close/>
                </a:path>
                <a:path w="6350" h="537210">
                  <a:moveTo>
                    <a:pt x="6350" y="403859"/>
                  </a:moveTo>
                  <a:lnTo>
                    <a:pt x="0" y="403859"/>
                  </a:lnTo>
                  <a:lnTo>
                    <a:pt x="0" y="408940"/>
                  </a:lnTo>
                  <a:lnTo>
                    <a:pt x="6350" y="408940"/>
                  </a:lnTo>
                  <a:lnTo>
                    <a:pt x="6350" y="403859"/>
                  </a:lnTo>
                  <a:close/>
                </a:path>
                <a:path w="6350" h="537210">
                  <a:moveTo>
                    <a:pt x="6350" y="397509"/>
                  </a:moveTo>
                  <a:lnTo>
                    <a:pt x="0" y="397509"/>
                  </a:lnTo>
                  <a:lnTo>
                    <a:pt x="0" y="402590"/>
                  </a:lnTo>
                  <a:lnTo>
                    <a:pt x="6350" y="402590"/>
                  </a:lnTo>
                  <a:lnTo>
                    <a:pt x="6350" y="397509"/>
                  </a:lnTo>
                  <a:close/>
                </a:path>
                <a:path w="6350" h="537210">
                  <a:moveTo>
                    <a:pt x="6350" y="391159"/>
                  </a:moveTo>
                  <a:lnTo>
                    <a:pt x="0" y="391159"/>
                  </a:lnTo>
                  <a:lnTo>
                    <a:pt x="0" y="396240"/>
                  </a:lnTo>
                  <a:lnTo>
                    <a:pt x="6350" y="396240"/>
                  </a:lnTo>
                  <a:lnTo>
                    <a:pt x="6350" y="391159"/>
                  </a:lnTo>
                  <a:close/>
                </a:path>
                <a:path w="6350" h="537210">
                  <a:moveTo>
                    <a:pt x="6350" y="384809"/>
                  </a:moveTo>
                  <a:lnTo>
                    <a:pt x="0" y="384809"/>
                  </a:lnTo>
                  <a:lnTo>
                    <a:pt x="0" y="389890"/>
                  </a:lnTo>
                  <a:lnTo>
                    <a:pt x="6350" y="389890"/>
                  </a:lnTo>
                  <a:lnTo>
                    <a:pt x="6350" y="384809"/>
                  </a:lnTo>
                  <a:close/>
                </a:path>
                <a:path w="6350" h="537210">
                  <a:moveTo>
                    <a:pt x="6350" y="378460"/>
                  </a:moveTo>
                  <a:lnTo>
                    <a:pt x="0" y="378460"/>
                  </a:lnTo>
                  <a:lnTo>
                    <a:pt x="0" y="383540"/>
                  </a:lnTo>
                  <a:lnTo>
                    <a:pt x="6350" y="383540"/>
                  </a:lnTo>
                  <a:lnTo>
                    <a:pt x="6350" y="378460"/>
                  </a:lnTo>
                  <a:close/>
                </a:path>
                <a:path w="6350" h="537210">
                  <a:moveTo>
                    <a:pt x="6350" y="359409"/>
                  </a:moveTo>
                  <a:lnTo>
                    <a:pt x="0" y="359409"/>
                  </a:lnTo>
                  <a:lnTo>
                    <a:pt x="0" y="377190"/>
                  </a:lnTo>
                  <a:lnTo>
                    <a:pt x="6350" y="377190"/>
                  </a:lnTo>
                  <a:lnTo>
                    <a:pt x="6350" y="359409"/>
                  </a:lnTo>
                  <a:close/>
                </a:path>
                <a:path w="6350" h="537210">
                  <a:moveTo>
                    <a:pt x="6350" y="353059"/>
                  </a:moveTo>
                  <a:lnTo>
                    <a:pt x="0" y="353059"/>
                  </a:lnTo>
                  <a:lnTo>
                    <a:pt x="0" y="358140"/>
                  </a:lnTo>
                  <a:lnTo>
                    <a:pt x="6350" y="358140"/>
                  </a:lnTo>
                  <a:lnTo>
                    <a:pt x="6350" y="353059"/>
                  </a:lnTo>
                  <a:close/>
                </a:path>
                <a:path w="6350" h="537210">
                  <a:moveTo>
                    <a:pt x="6350" y="347980"/>
                  </a:moveTo>
                  <a:lnTo>
                    <a:pt x="0" y="347980"/>
                  </a:lnTo>
                  <a:lnTo>
                    <a:pt x="0" y="351790"/>
                  </a:lnTo>
                  <a:lnTo>
                    <a:pt x="6350" y="351790"/>
                  </a:lnTo>
                  <a:lnTo>
                    <a:pt x="6350" y="347980"/>
                  </a:lnTo>
                  <a:close/>
                </a:path>
              </a:pathLst>
            </a:custGeom>
            <a:solidFill>
              <a:srgbClr val="1700FB"/>
            </a:solidFill>
          </p:spPr>
          <p:txBody>
            <a:bodyPr bIns="0" lIns="0" rIns="0" rtlCol="0" tIns="0" wrap="square"/>
            <a:p/>
          </p:txBody>
        </p:sp>
        <p:sp>
          <p:nvSpPr>
            <p:cNvPr id="1050528" name="object 1836"/>
            <p:cNvSpPr/>
            <p:nvPr/>
          </p:nvSpPr>
          <p:spPr>
            <a:xfrm>
              <a:off x="2353309" y="5891530"/>
              <a:ext cx="7620" cy="525780"/>
            </a:xfrm>
            <a:custGeom>
              <a:avLst/>
              <a:ahLst/>
              <a:rect l="l" t="t" r="r" b="b"/>
              <a:pathLst>
                <a:path w="7619" h="525779">
                  <a:moveTo>
                    <a:pt x="7619" y="0"/>
                  </a:moveTo>
                  <a:lnTo>
                    <a:pt x="6350" y="0"/>
                  </a:lnTo>
                  <a:lnTo>
                    <a:pt x="6350" y="1270"/>
                  </a:lnTo>
                  <a:lnTo>
                    <a:pt x="5079" y="1270"/>
                  </a:lnTo>
                  <a:lnTo>
                    <a:pt x="5079" y="2540"/>
                  </a:lnTo>
                  <a:lnTo>
                    <a:pt x="7619" y="2540"/>
                  </a:lnTo>
                  <a:lnTo>
                    <a:pt x="7619" y="0"/>
                  </a:lnTo>
                  <a:close/>
                </a:path>
                <a:path w="7619" h="525779">
                  <a:moveTo>
                    <a:pt x="7619" y="2540"/>
                  </a:moveTo>
                  <a:lnTo>
                    <a:pt x="3809" y="2540"/>
                  </a:lnTo>
                  <a:lnTo>
                    <a:pt x="3809" y="3810"/>
                  </a:lnTo>
                  <a:lnTo>
                    <a:pt x="2539" y="3810"/>
                  </a:lnTo>
                  <a:lnTo>
                    <a:pt x="2539" y="5080"/>
                  </a:lnTo>
                  <a:lnTo>
                    <a:pt x="7619" y="5080"/>
                  </a:lnTo>
                  <a:lnTo>
                    <a:pt x="7619" y="2540"/>
                  </a:lnTo>
                  <a:close/>
                </a:path>
                <a:path w="7619" h="525779">
                  <a:moveTo>
                    <a:pt x="7619" y="5080"/>
                  </a:moveTo>
                  <a:lnTo>
                    <a:pt x="1269" y="5080"/>
                  </a:lnTo>
                  <a:lnTo>
                    <a:pt x="1269" y="6350"/>
                  </a:lnTo>
                  <a:lnTo>
                    <a:pt x="0" y="6350"/>
                  </a:lnTo>
                  <a:lnTo>
                    <a:pt x="0" y="8890"/>
                  </a:lnTo>
                  <a:lnTo>
                    <a:pt x="7619" y="8890"/>
                  </a:lnTo>
                  <a:lnTo>
                    <a:pt x="7619" y="5080"/>
                  </a:lnTo>
                  <a:close/>
                </a:path>
                <a:path w="7619" h="525779">
                  <a:moveTo>
                    <a:pt x="7619" y="8890"/>
                  </a:moveTo>
                  <a:lnTo>
                    <a:pt x="0" y="8890"/>
                  </a:lnTo>
                  <a:lnTo>
                    <a:pt x="0" y="11430"/>
                  </a:lnTo>
                  <a:lnTo>
                    <a:pt x="7619" y="11430"/>
                  </a:lnTo>
                  <a:lnTo>
                    <a:pt x="7619" y="8890"/>
                  </a:lnTo>
                  <a:close/>
                </a:path>
                <a:path w="7619" h="525779">
                  <a:moveTo>
                    <a:pt x="7619" y="11430"/>
                  </a:moveTo>
                  <a:lnTo>
                    <a:pt x="0" y="11430"/>
                  </a:lnTo>
                  <a:lnTo>
                    <a:pt x="0" y="15240"/>
                  </a:lnTo>
                  <a:lnTo>
                    <a:pt x="7619" y="15240"/>
                  </a:lnTo>
                  <a:lnTo>
                    <a:pt x="7619" y="11430"/>
                  </a:lnTo>
                  <a:close/>
                </a:path>
                <a:path w="7619" h="525779">
                  <a:moveTo>
                    <a:pt x="7619" y="15240"/>
                  </a:moveTo>
                  <a:lnTo>
                    <a:pt x="0" y="15240"/>
                  </a:lnTo>
                  <a:lnTo>
                    <a:pt x="0" y="17780"/>
                  </a:lnTo>
                  <a:lnTo>
                    <a:pt x="7619" y="17780"/>
                  </a:lnTo>
                  <a:lnTo>
                    <a:pt x="7619" y="15240"/>
                  </a:lnTo>
                  <a:close/>
                </a:path>
                <a:path w="7619" h="525779">
                  <a:moveTo>
                    <a:pt x="7619" y="17780"/>
                  </a:moveTo>
                  <a:lnTo>
                    <a:pt x="0" y="17780"/>
                  </a:lnTo>
                  <a:lnTo>
                    <a:pt x="0" y="21590"/>
                  </a:lnTo>
                  <a:lnTo>
                    <a:pt x="7619" y="21590"/>
                  </a:lnTo>
                  <a:lnTo>
                    <a:pt x="7619" y="17780"/>
                  </a:lnTo>
                  <a:close/>
                </a:path>
                <a:path w="7619" h="525779">
                  <a:moveTo>
                    <a:pt x="7619" y="21590"/>
                  </a:moveTo>
                  <a:lnTo>
                    <a:pt x="0" y="21590"/>
                  </a:lnTo>
                  <a:lnTo>
                    <a:pt x="0" y="24130"/>
                  </a:lnTo>
                  <a:lnTo>
                    <a:pt x="7619" y="24130"/>
                  </a:lnTo>
                  <a:lnTo>
                    <a:pt x="7619" y="21590"/>
                  </a:lnTo>
                  <a:close/>
                </a:path>
                <a:path w="7619" h="525779">
                  <a:moveTo>
                    <a:pt x="7619" y="24130"/>
                  </a:moveTo>
                  <a:lnTo>
                    <a:pt x="0" y="24130"/>
                  </a:lnTo>
                  <a:lnTo>
                    <a:pt x="0" y="27940"/>
                  </a:lnTo>
                  <a:lnTo>
                    <a:pt x="7619" y="27940"/>
                  </a:lnTo>
                  <a:lnTo>
                    <a:pt x="7619" y="24130"/>
                  </a:lnTo>
                  <a:close/>
                </a:path>
                <a:path w="7619" h="525779">
                  <a:moveTo>
                    <a:pt x="7619" y="27940"/>
                  </a:moveTo>
                  <a:lnTo>
                    <a:pt x="0" y="27940"/>
                  </a:lnTo>
                  <a:lnTo>
                    <a:pt x="0" y="30480"/>
                  </a:lnTo>
                  <a:lnTo>
                    <a:pt x="7619" y="30480"/>
                  </a:lnTo>
                  <a:lnTo>
                    <a:pt x="7619" y="27940"/>
                  </a:lnTo>
                  <a:close/>
                </a:path>
                <a:path w="7619" h="525779">
                  <a:moveTo>
                    <a:pt x="7619" y="30480"/>
                  </a:moveTo>
                  <a:lnTo>
                    <a:pt x="0" y="30480"/>
                  </a:lnTo>
                  <a:lnTo>
                    <a:pt x="0" y="34290"/>
                  </a:lnTo>
                  <a:lnTo>
                    <a:pt x="7619" y="34290"/>
                  </a:lnTo>
                  <a:lnTo>
                    <a:pt x="7619" y="30480"/>
                  </a:lnTo>
                  <a:close/>
                </a:path>
                <a:path w="7619" h="525779">
                  <a:moveTo>
                    <a:pt x="7619" y="34290"/>
                  </a:moveTo>
                  <a:lnTo>
                    <a:pt x="0" y="34290"/>
                  </a:lnTo>
                  <a:lnTo>
                    <a:pt x="0" y="36830"/>
                  </a:lnTo>
                  <a:lnTo>
                    <a:pt x="7619" y="36830"/>
                  </a:lnTo>
                  <a:lnTo>
                    <a:pt x="7619" y="34290"/>
                  </a:lnTo>
                  <a:close/>
                </a:path>
                <a:path w="7619" h="525779">
                  <a:moveTo>
                    <a:pt x="7619" y="36830"/>
                  </a:moveTo>
                  <a:lnTo>
                    <a:pt x="0" y="36830"/>
                  </a:lnTo>
                  <a:lnTo>
                    <a:pt x="0" y="40640"/>
                  </a:lnTo>
                  <a:lnTo>
                    <a:pt x="7619" y="40640"/>
                  </a:lnTo>
                  <a:lnTo>
                    <a:pt x="7619" y="36830"/>
                  </a:lnTo>
                  <a:close/>
                </a:path>
                <a:path w="7619" h="525779">
                  <a:moveTo>
                    <a:pt x="7619" y="40640"/>
                  </a:moveTo>
                  <a:lnTo>
                    <a:pt x="0" y="40640"/>
                  </a:lnTo>
                  <a:lnTo>
                    <a:pt x="0" y="43180"/>
                  </a:lnTo>
                  <a:lnTo>
                    <a:pt x="7619" y="43180"/>
                  </a:lnTo>
                  <a:lnTo>
                    <a:pt x="7619" y="40640"/>
                  </a:lnTo>
                  <a:close/>
                </a:path>
                <a:path w="7619" h="525779">
                  <a:moveTo>
                    <a:pt x="7619" y="43180"/>
                  </a:moveTo>
                  <a:lnTo>
                    <a:pt x="0" y="43180"/>
                  </a:lnTo>
                  <a:lnTo>
                    <a:pt x="0" y="49530"/>
                  </a:lnTo>
                  <a:lnTo>
                    <a:pt x="7619" y="49530"/>
                  </a:lnTo>
                  <a:lnTo>
                    <a:pt x="7619" y="43180"/>
                  </a:lnTo>
                  <a:close/>
                </a:path>
                <a:path w="7619" h="525779">
                  <a:moveTo>
                    <a:pt x="7619" y="49530"/>
                  </a:moveTo>
                  <a:lnTo>
                    <a:pt x="0" y="49530"/>
                  </a:lnTo>
                  <a:lnTo>
                    <a:pt x="0" y="53340"/>
                  </a:lnTo>
                  <a:lnTo>
                    <a:pt x="7619" y="53340"/>
                  </a:lnTo>
                  <a:lnTo>
                    <a:pt x="7619" y="49530"/>
                  </a:lnTo>
                  <a:close/>
                </a:path>
                <a:path w="7619" h="525779">
                  <a:moveTo>
                    <a:pt x="7619" y="53340"/>
                  </a:moveTo>
                  <a:lnTo>
                    <a:pt x="0" y="53340"/>
                  </a:lnTo>
                  <a:lnTo>
                    <a:pt x="0" y="55880"/>
                  </a:lnTo>
                  <a:lnTo>
                    <a:pt x="7619" y="55880"/>
                  </a:lnTo>
                  <a:lnTo>
                    <a:pt x="7619" y="53340"/>
                  </a:lnTo>
                  <a:close/>
                </a:path>
                <a:path w="7619" h="525779">
                  <a:moveTo>
                    <a:pt x="7619" y="55880"/>
                  </a:moveTo>
                  <a:lnTo>
                    <a:pt x="0" y="55880"/>
                  </a:lnTo>
                  <a:lnTo>
                    <a:pt x="0" y="59690"/>
                  </a:lnTo>
                  <a:lnTo>
                    <a:pt x="7619" y="59690"/>
                  </a:lnTo>
                  <a:lnTo>
                    <a:pt x="7619" y="55880"/>
                  </a:lnTo>
                  <a:close/>
                </a:path>
                <a:path w="7619" h="525779">
                  <a:moveTo>
                    <a:pt x="7619" y="59690"/>
                  </a:moveTo>
                  <a:lnTo>
                    <a:pt x="0" y="59690"/>
                  </a:lnTo>
                  <a:lnTo>
                    <a:pt x="0" y="62230"/>
                  </a:lnTo>
                  <a:lnTo>
                    <a:pt x="7619" y="62230"/>
                  </a:lnTo>
                  <a:lnTo>
                    <a:pt x="7619" y="59690"/>
                  </a:lnTo>
                  <a:close/>
                </a:path>
                <a:path w="7619" h="525779">
                  <a:moveTo>
                    <a:pt x="7619" y="62230"/>
                  </a:moveTo>
                  <a:lnTo>
                    <a:pt x="0" y="62230"/>
                  </a:lnTo>
                  <a:lnTo>
                    <a:pt x="0" y="68580"/>
                  </a:lnTo>
                  <a:lnTo>
                    <a:pt x="7619" y="68580"/>
                  </a:lnTo>
                  <a:lnTo>
                    <a:pt x="7619" y="62230"/>
                  </a:lnTo>
                  <a:close/>
                </a:path>
                <a:path w="7619" h="525779">
                  <a:moveTo>
                    <a:pt x="7619" y="68580"/>
                  </a:moveTo>
                  <a:lnTo>
                    <a:pt x="0" y="68580"/>
                  </a:lnTo>
                  <a:lnTo>
                    <a:pt x="0" y="72390"/>
                  </a:lnTo>
                  <a:lnTo>
                    <a:pt x="7619" y="72390"/>
                  </a:lnTo>
                  <a:lnTo>
                    <a:pt x="7619" y="68580"/>
                  </a:lnTo>
                  <a:close/>
                </a:path>
                <a:path w="7619" h="525779">
                  <a:moveTo>
                    <a:pt x="7619" y="72390"/>
                  </a:moveTo>
                  <a:lnTo>
                    <a:pt x="0" y="72390"/>
                  </a:lnTo>
                  <a:lnTo>
                    <a:pt x="0" y="81280"/>
                  </a:lnTo>
                  <a:lnTo>
                    <a:pt x="7619" y="81280"/>
                  </a:lnTo>
                  <a:lnTo>
                    <a:pt x="7619" y="72390"/>
                  </a:lnTo>
                  <a:close/>
                </a:path>
                <a:path w="7619" h="525779">
                  <a:moveTo>
                    <a:pt x="7619" y="81280"/>
                  </a:moveTo>
                  <a:lnTo>
                    <a:pt x="0" y="81280"/>
                  </a:lnTo>
                  <a:lnTo>
                    <a:pt x="0" y="85090"/>
                  </a:lnTo>
                  <a:lnTo>
                    <a:pt x="7619" y="85090"/>
                  </a:lnTo>
                  <a:lnTo>
                    <a:pt x="7619" y="81280"/>
                  </a:lnTo>
                  <a:close/>
                </a:path>
                <a:path w="7619" h="525779">
                  <a:moveTo>
                    <a:pt x="7619" y="85090"/>
                  </a:moveTo>
                  <a:lnTo>
                    <a:pt x="0" y="85090"/>
                  </a:lnTo>
                  <a:lnTo>
                    <a:pt x="0" y="87630"/>
                  </a:lnTo>
                  <a:lnTo>
                    <a:pt x="7619" y="87630"/>
                  </a:lnTo>
                  <a:lnTo>
                    <a:pt x="7619" y="85090"/>
                  </a:lnTo>
                  <a:close/>
                </a:path>
                <a:path w="7619" h="525779">
                  <a:moveTo>
                    <a:pt x="7619" y="87630"/>
                  </a:moveTo>
                  <a:lnTo>
                    <a:pt x="0" y="87630"/>
                  </a:lnTo>
                  <a:lnTo>
                    <a:pt x="0" y="91440"/>
                  </a:lnTo>
                  <a:lnTo>
                    <a:pt x="7619" y="91440"/>
                  </a:lnTo>
                  <a:lnTo>
                    <a:pt x="7619" y="87630"/>
                  </a:lnTo>
                  <a:close/>
                </a:path>
                <a:path w="7619" h="525779">
                  <a:moveTo>
                    <a:pt x="7619" y="91440"/>
                  </a:moveTo>
                  <a:lnTo>
                    <a:pt x="0" y="91440"/>
                  </a:lnTo>
                  <a:lnTo>
                    <a:pt x="0" y="93980"/>
                  </a:lnTo>
                  <a:lnTo>
                    <a:pt x="7619" y="93980"/>
                  </a:lnTo>
                  <a:lnTo>
                    <a:pt x="7619" y="91440"/>
                  </a:lnTo>
                  <a:close/>
                </a:path>
                <a:path w="7619" h="525779">
                  <a:moveTo>
                    <a:pt x="7619" y="93980"/>
                  </a:moveTo>
                  <a:lnTo>
                    <a:pt x="0" y="93980"/>
                  </a:lnTo>
                  <a:lnTo>
                    <a:pt x="0" y="97790"/>
                  </a:lnTo>
                  <a:lnTo>
                    <a:pt x="7619" y="97790"/>
                  </a:lnTo>
                  <a:lnTo>
                    <a:pt x="7619" y="93980"/>
                  </a:lnTo>
                  <a:close/>
                </a:path>
                <a:path w="7619" h="525779">
                  <a:moveTo>
                    <a:pt x="7619" y="97790"/>
                  </a:moveTo>
                  <a:lnTo>
                    <a:pt x="0" y="97790"/>
                  </a:lnTo>
                  <a:lnTo>
                    <a:pt x="0" y="100330"/>
                  </a:lnTo>
                  <a:lnTo>
                    <a:pt x="7619" y="100330"/>
                  </a:lnTo>
                  <a:lnTo>
                    <a:pt x="7619" y="97790"/>
                  </a:lnTo>
                  <a:close/>
                </a:path>
                <a:path w="7619" h="525779">
                  <a:moveTo>
                    <a:pt x="7619" y="100330"/>
                  </a:moveTo>
                  <a:lnTo>
                    <a:pt x="0" y="100330"/>
                  </a:lnTo>
                  <a:lnTo>
                    <a:pt x="0" y="104140"/>
                  </a:lnTo>
                  <a:lnTo>
                    <a:pt x="7619" y="104140"/>
                  </a:lnTo>
                  <a:lnTo>
                    <a:pt x="7619" y="100330"/>
                  </a:lnTo>
                  <a:close/>
                </a:path>
                <a:path w="7619" h="525779">
                  <a:moveTo>
                    <a:pt x="7619" y="104140"/>
                  </a:moveTo>
                  <a:lnTo>
                    <a:pt x="0" y="104140"/>
                  </a:lnTo>
                  <a:lnTo>
                    <a:pt x="0" y="106680"/>
                  </a:lnTo>
                  <a:lnTo>
                    <a:pt x="7619" y="106680"/>
                  </a:lnTo>
                  <a:lnTo>
                    <a:pt x="7619" y="104140"/>
                  </a:lnTo>
                  <a:close/>
                </a:path>
                <a:path w="7619" h="525779">
                  <a:moveTo>
                    <a:pt x="7619" y="106680"/>
                  </a:moveTo>
                  <a:lnTo>
                    <a:pt x="0" y="106680"/>
                  </a:lnTo>
                  <a:lnTo>
                    <a:pt x="0" y="110490"/>
                  </a:lnTo>
                  <a:lnTo>
                    <a:pt x="7619" y="110490"/>
                  </a:lnTo>
                  <a:lnTo>
                    <a:pt x="7619" y="106680"/>
                  </a:lnTo>
                  <a:close/>
                </a:path>
                <a:path w="7619" h="525779">
                  <a:moveTo>
                    <a:pt x="7619" y="110490"/>
                  </a:moveTo>
                  <a:lnTo>
                    <a:pt x="0" y="110490"/>
                  </a:lnTo>
                  <a:lnTo>
                    <a:pt x="0" y="113030"/>
                  </a:lnTo>
                  <a:lnTo>
                    <a:pt x="7619" y="113030"/>
                  </a:lnTo>
                  <a:lnTo>
                    <a:pt x="7619" y="110490"/>
                  </a:lnTo>
                  <a:close/>
                </a:path>
                <a:path w="7619" h="525779">
                  <a:moveTo>
                    <a:pt x="7619" y="113030"/>
                  </a:moveTo>
                  <a:lnTo>
                    <a:pt x="0" y="113030"/>
                  </a:lnTo>
                  <a:lnTo>
                    <a:pt x="0" y="116840"/>
                  </a:lnTo>
                  <a:lnTo>
                    <a:pt x="7619" y="116840"/>
                  </a:lnTo>
                  <a:lnTo>
                    <a:pt x="7619" y="113030"/>
                  </a:lnTo>
                  <a:close/>
                </a:path>
                <a:path w="7619" h="525779">
                  <a:moveTo>
                    <a:pt x="7619" y="116840"/>
                  </a:moveTo>
                  <a:lnTo>
                    <a:pt x="0" y="116840"/>
                  </a:lnTo>
                  <a:lnTo>
                    <a:pt x="0" y="119380"/>
                  </a:lnTo>
                  <a:lnTo>
                    <a:pt x="7619" y="119380"/>
                  </a:lnTo>
                  <a:lnTo>
                    <a:pt x="7619" y="116840"/>
                  </a:lnTo>
                  <a:close/>
                </a:path>
                <a:path w="7619" h="525779">
                  <a:moveTo>
                    <a:pt x="7619" y="119380"/>
                  </a:moveTo>
                  <a:lnTo>
                    <a:pt x="0" y="119380"/>
                  </a:lnTo>
                  <a:lnTo>
                    <a:pt x="0" y="123190"/>
                  </a:lnTo>
                  <a:lnTo>
                    <a:pt x="7619" y="123190"/>
                  </a:lnTo>
                  <a:lnTo>
                    <a:pt x="7619" y="119380"/>
                  </a:lnTo>
                  <a:close/>
                </a:path>
                <a:path w="7619" h="525779">
                  <a:moveTo>
                    <a:pt x="7619" y="123190"/>
                  </a:moveTo>
                  <a:lnTo>
                    <a:pt x="0" y="123190"/>
                  </a:lnTo>
                  <a:lnTo>
                    <a:pt x="0" y="125730"/>
                  </a:lnTo>
                  <a:lnTo>
                    <a:pt x="7619" y="125730"/>
                  </a:lnTo>
                  <a:lnTo>
                    <a:pt x="7619" y="123190"/>
                  </a:lnTo>
                  <a:close/>
                </a:path>
                <a:path w="7619" h="525779">
                  <a:moveTo>
                    <a:pt x="7619" y="125730"/>
                  </a:moveTo>
                  <a:lnTo>
                    <a:pt x="0" y="125730"/>
                  </a:lnTo>
                  <a:lnTo>
                    <a:pt x="0" y="129540"/>
                  </a:lnTo>
                  <a:lnTo>
                    <a:pt x="7619" y="129540"/>
                  </a:lnTo>
                  <a:lnTo>
                    <a:pt x="7619" y="125730"/>
                  </a:lnTo>
                  <a:close/>
                </a:path>
                <a:path w="7619" h="525779">
                  <a:moveTo>
                    <a:pt x="7619" y="129540"/>
                  </a:moveTo>
                  <a:lnTo>
                    <a:pt x="0" y="129540"/>
                  </a:lnTo>
                  <a:lnTo>
                    <a:pt x="0" y="132080"/>
                  </a:lnTo>
                  <a:lnTo>
                    <a:pt x="7619" y="132080"/>
                  </a:lnTo>
                  <a:lnTo>
                    <a:pt x="7619" y="129540"/>
                  </a:lnTo>
                  <a:close/>
                </a:path>
                <a:path w="7619" h="525779">
                  <a:moveTo>
                    <a:pt x="7619" y="132080"/>
                  </a:moveTo>
                  <a:lnTo>
                    <a:pt x="0" y="132080"/>
                  </a:lnTo>
                  <a:lnTo>
                    <a:pt x="0" y="135890"/>
                  </a:lnTo>
                  <a:lnTo>
                    <a:pt x="7619" y="135890"/>
                  </a:lnTo>
                  <a:lnTo>
                    <a:pt x="7619" y="132080"/>
                  </a:lnTo>
                  <a:close/>
                </a:path>
                <a:path w="7619" h="525779">
                  <a:moveTo>
                    <a:pt x="7619" y="135890"/>
                  </a:moveTo>
                  <a:lnTo>
                    <a:pt x="0" y="135890"/>
                  </a:lnTo>
                  <a:lnTo>
                    <a:pt x="0" y="138430"/>
                  </a:lnTo>
                  <a:lnTo>
                    <a:pt x="7619" y="138430"/>
                  </a:lnTo>
                  <a:lnTo>
                    <a:pt x="7619" y="135890"/>
                  </a:lnTo>
                  <a:close/>
                </a:path>
                <a:path w="7619" h="525779">
                  <a:moveTo>
                    <a:pt x="7619" y="138430"/>
                  </a:moveTo>
                  <a:lnTo>
                    <a:pt x="0" y="138430"/>
                  </a:lnTo>
                  <a:lnTo>
                    <a:pt x="0" y="189230"/>
                  </a:lnTo>
                  <a:lnTo>
                    <a:pt x="7619" y="189230"/>
                  </a:lnTo>
                  <a:lnTo>
                    <a:pt x="7619" y="138430"/>
                  </a:lnTo>
                  <a:close/>
                </a:path>
                <a:path w="7619" h="525779">
                  <a:moveTo>
                    <a:pt x="7619" y="189230"/>
                  </a:moveTo>
                  <a:lnTo>
                    <a:pt x="0" y="189230"/>
                  </a:lnTo>
                  <a:lnTo>
                    <a:pt x="0" y="336550"/>
                  </a:lnTo>
                  <a:lnTo>
                    <a:pt x="7619" y="336550"/>
                  </a:lnTo>
                  <a:lnTo>
                    <a:pt x="7619" y="189230"/>
                  </a:lnTo>
                  <a:close/>
                </a:path>
                <a:path w="7619" h="525779">
                  <a:moveTo>
                    <a:pt x="7619" y="336550"/>
                  </a:moveTo>
                  <a:lnTo>
                    <a:pt x="0" y="336550"/>
                  </a:lnTo>
                  <a:lnTo>
                    <a:pt x="0" y="341630"/>
                  </a:lnTo>
                  <a:lnTo>
                    <a:pt x="7619" y="341630"/>
                  </a:lnTo>
                  <a:lnTo>
                    <a:pt x="7619" y="336550"/>
                  </a:lnTo>
                  <a:close/>
                </a:path>
                <a:path w="7619" h="525779">
                  <a:moveTo>
                    <a:pt x="6350" y="524510"/>
                  </a:moveTo>
                  <a:lnTo>
                    <a:pt x="5079" y="524510"/>
                  </a:lnTo>
                  <a:lnTo>
                    <a:pt x="5079" y="525780"/>
                  </a:lnTo>
                  <a:lnTo>
                    <a:pt x="6350" y="525780"/>
                  </a:lnTo>
                  <a:lnTo>
                    <a:pt x="6350" y="524510"/>
                  </a:lnTo>
                  <a:close/>
                </a:path>
                <a:path w="7619" h="525779">
                  <a:moveTo>
                    <a:pt x="7619" y="519430"/>
                  </a:moveTo>
                  <a:lnTo>
                    <a:pt x="1269" y="519430"/>
                  </a:lnTo>
                  <a:lnTo>
                    <a:pt x="1269" y="520700"/>
                  </a:lnTo>
                  <a:lnTo>
                    <a:pt x="2539" y="520700"/>
                  </a:lnTo>
                  <a:lnTo>
                    <a:pt x="2539" y="521970"/>
                  </a:lnTo>
                  <a:lnTo>
                    <a:pt x="3809" y="521970"/>
                  </a:lnTo>
                  <a:lnTo>
                    <a:pt x="3809" y="524510"/>
                  </a:lnTo>
                  <a:lnTo>
                    <a:pt x="7619" y="524510"/>
                  </a:lnTo>
                  <a:lnTo>
                    <a:pt x="7619" y="519430"/>
                  </a:lnTo>
                  <a:close/>
                </a:path>
                <a:path w="7619" h="525779">
                  <a:moveTo>
                    <a:pt x="7619" y="513080"/>
                  </a:moveTo>
                  <a:lnTo>
                    <a:pt x="0" y="513080"/>
                  </a:lnTo>
                  <a:lnTo>
                    <a:pt x="0" y="518160"/>
                  </a:lnTo>
                  <a:lnTo>
                    <a:pt x="7619" y="518160"/>
                  </a:lnTo>
                  <a:lnTo>
                    <a:pt x="7619" y="513080"/>
                  </a:lnTo>
                  <a:close/>
                </a:path>
                <a:path w="7619" h="525779">
                  <a:moveTo>
                    <a:pt x="7619" y="506730"/>
                  </a:moveTo>
                  <a:lnTo>
                    <a:pt x="0" y="506730"/>
                  </a:lnTo>
                  <a:lnTo>
                    <a:pt x="0" y="511810"/>
                  </a:lnTo>
                  <a:lnTo>
                    <a:pt x="7619" y="511810"/>
                  </a:lnTo>
                  <a:lnTo>
                    <a:pt x="7619" y="506730"/>
                  </a:lnTo>
                  <a:close/>
                </a:path>
                <a:path w="7619" h="525779">
                  <a:moveTo>
                    <a:pt x="7619" y="500380"/>
                  </a:moveTo>
                  <a:lnTo>
                    <a:pt x="0" y="500380"/>
                  </a:lnTo>
                  <a:lnTo>
                    <a:pt x="0" y="505460"/>
                  </a:lnTo>
                  <a:lnTo>
                    <a:pt x="7619" y="505460"/>
                  </a:lnTo>
                  <a:lnTo>
                    <a:pt x="7619" y="500380"/>
                  </a:lnTo>
                  <a:close/>
                </a:path>
                <a:path w="7619" h="525779">
                  <a:moveTo>
                    <a:pt x="7619" y="494030"/>
                  </a:moveTo>
                  <a:lnTo>
                    <a:pt x="0" y="494030"/>
                  </a:lnTo>
                  <a:lnTo>
                    <a:pt x="0" y="499110"/>
                  </a:lnTo>
                  <a:lnTo>
                    <a:pt x="7619" y="499110"/>
                  </a:lnTo>
                  <a:lnTo>
                    <a:pt x="7619" y="494030"/>
                  </a:lnTo>
                  <a:close/>
                </a:path>
                <a:path w="7619" h="525779">
                  <a:moveTo>
                    <a:pt x="7619" y="487680"/>
                  </a:moveTo>
                  <a:lnTo>
                    <a:pt x="0" y="487680"/>
                  </a:lnTo>
                  <a:lnTo>
                    <a:pt x="0" y="492760"/>
                  </a:lnTo>
                  <a:lnTo>
                    <a:pt x="7619" y="492760"/>
                  </a:lnTo>
                  <a:lnTo>
                    <a:pt x="7619" y="487680"/>
                  </a:lnTo>
                  <a:close/>
                </a:path>
                <a:path w="7619" h="525779">
                  <a:moveTo>
                    <a:pt x="7619" y="481330"/>
                  </a:moveTo>
                  <a:lnTo>
                    <a:pt x="0" y="481330"/>
                  </a:lnTo>
                  <a:lnTo>
                    <a:pt x="0" y="486410"/>
                  </a:lnTo>
                  <a:lnTo>
                    <a:pt x="7619" y="486410"/>
                  </a:lnTo>
                  <a:lnTo>
                    <a:pt x="7619" y="481330"/>
                  </a:lnTo>
                  <a:close/>
                </a:path>
                <a:path w="7619" h="525779">
                  <a:moveTo>
                    <a:pt x="7619" y="473710"/>
                  </a:moveTo>
                  <a:lnTo>
                    <a:pt x="0" y="473710"/>
                  </a:lnTo>
                  <a:lnTo>
                    <a:pt x="0" y="480060"/>
                  </a:lnTo>
                  <a:lnTo>
                    <a:pt x="7619" y="480060"/>
                  </a:lnTo>
                  <a:lnTo>
                    <a:pt x="7619" y="473710"/>
                  </a:lnTo>
                  <a:close/>
                </a:path>
                <a:path w="7619" h="525779">
                  <a:moveTo>
                    <a:pt x="7619" y="468630"/>
                  </a:moveTo>
                  <a:lnTo>
                    <a:pt x="0" y="468630"/>
                  </a:lnTo>
                  <a:lnTo>
                    <a:pt x="0" y="472440"/>
                  </a:lnTo>
                  <a:lnTo>
                    <a:pt x="7619" y="472440"/>
                  </a:lnTo>
                  <a:lnTo>
                    <a:pt x="7619" y="468630"/>
                  </a:lnTo>
                  <a:close/>
                </a:path>
                <a:path w="7619" h="525779">
                  <a:moveTo>
                    <a:pt x="7619" y="462280"/>
                  </a:moveTo>
                  <a:lnTo>
                    <a:pt x="0" y="462280"/>
                  </a:lnTo>
                  <a:lnTo>
                    <a:pt x="0" y="467360"/>
                  </a:lnTo>
                  <a:lnTo>
                    <a:pt x="7619" y="467360"/>
                  </a:lnTo>
                  <a:lnTo>
                    <a:pt x="7619" y="462280"/>
                  </a:lnTo>
                  <a:close/>
                </a:path>
                <a:path w="7619" h="525779">
                  <a:moveTo>
                    <a:pt x="7619" y="454660"/>
                  </a:moveTo>
                  <a:lnTo>
                    <a:pt x="0" y="454660"/>
                  </a:lnTo>
                  <a:lnTo>
                    <a:pt x="0" y="461010"/>
                  </a:lnTo>
                  <a:lnTo>
                    <a:pt x="7619" y="461010"/>
                  </a:lnTo>
                  <a:lnTo>
                    <a:pt x="7619" y="454660"/>
                  </a:lnTo>
                  <a:close/>
                </a:path>
                <a:path w="7619" h="525779">
                  <a:moveTo>
                    <a:pt x="7619" y="449580"/>
                  </a:moveTo>
                  <a:lnTo>
                    <a:pt x="0" y="449580"/>
                  </a:lnTo>
                  <a:lnTo>
                    <a:pt x="0" y="453390"/>
                  </a:lnTo>
                  <a:lnTo>
                    <a:pt x="7619" y="453390"/>
                  </a:lnTo>
                  <a:lnTo>
                    <a:pt x="7619" y="449580"/>
                  </a:lnTo>
                  <a:close/>
                </a:path>
                <a:path w="7619" h="525779">
                  <a:moveTo>
                    <a:pt x="7619" y="443230"/>
                  </a:moveTo>
                  <a:lnTo>
                    <a:pt x="0" y="443230"/>
                  </a:lnTo>
                  <a:lnTo>
                    <a:pt x="0" y="448310"/>
                  </a:lnTo>
                  <a:lnTo>
                    <a:pt x="7619" y="448310"/>
                  </a:lnTo>
                  <a:lnTo>
                    <a:pt x="7619" y="443230"/>
                  </a:lnTo>
                  <a:close/>
                </a:path>
                <a:path w="7619" h="525779">
                  <a:moveTo>
                    <a:pt x="7619" y="436880"/>
                  </a:moveTo>
                  <a:lnTo>
                    <a:pt x="0" y="436880"/>
                  </a:lnTo>
                  <a:lnTo>
                    <a:pt x="0" y="441960"/>
                  </a:lnTo>
                  <a:lnTo>
                    <a:pt x="7619" y="441960"/>
                  </a:lnTo>
                  <a:lnTo>
                    <a:pt x="7619" y="436880"/>
                  </a:lnTo>
                  <a:close/>
                </a:path>
                <a:path w="7619" h="525779">
                  <a:moveTo>
                    <a:pt x="7619" y="430530"/>
                  </a:moveTo>
                  <a:lnTo>
                    <a:pt x="0" y="430530"/>
                  </a:lnTo>
                  <a:lnTo>
                    <a:pt x="0" y="435610"/>
                  </a:lnTo>
                  <a:lnTo>
                    <a:pt x="7619" y="435610"/>
                  </a:lnTo>
                  <a:lnTo>
                    <a:pt x="7619" y="430530"/>
                  </a:lnTo>
                  <a:close/>
                </a:path>
                <a:path w="7619" h="525779">
                  <a:moveTo>
                    <a:pt x="7619" y="424180"/>
                  </a:moveTo>
                  <a:lnTo>
                    <a:pt x="0" y="424180"/>
                  </a:lnTo>
                  <a:lnTo>
                    <a:pt x="0" y="429260"/>
                  </a:lnTo>
                  <a:lnTo>
                    <a:pt x="7619" y="429260"/>
                  </a:lnTo>
                  <a:lnTo>
                    <a:pt x="7619" y="424180"/>
                  </a:lnTo>
                  <a:close/>
                </a:path>
                <a:path w="7619" h="525779">
                  <a:moveTo>
                    <a:pt x="7619" y="417830"/>
                  </a:moveTo>
                  <a:lnTo>
                    <a:pt x="0" y="417830"/>
                  </a:lnTo>
                  <a:lnTo>
                    <a:pt x="0" y="422910"/>
                  </a:lnTo>
                  <a:lnTo>
                    <a:pt x="7619" y="422910"/>
                  </a:lnTo>
                  <a:lnTo>
                    <a:pt x="7619" y="417830"/>
                  </a:lnTo>
                  <a:close/>
                </a:path>
                <a:path w="7619" h="525779">
                  <a:moveTo>
                    <a:pt x="7619" y="411480"/>
                  </a:moveTo>
                  <a:lnTo>
                    <a:pt x="0" y="411480"/>
                  </a:lnTo>
                  <a:lnTo>
                    <a:pt x="0" y="416560"/>
                  </a:lnTo>
                  <a:lnTo>
                    <a:pt x="7619" y="416560"/>
                  </a:lnTo>
                  <a:lnTo>
                    <a:pt x="7619" y="411480"/>
                  </a:lnTo>
                  <a:close/>
                </a:path>
                <a:path w="7619" h="525779">
                  <a:moveTo>
                    <a:pt x="7619" y="405130"/>
                  </a:moveTo>
                  <a:lnTo>
                    <a:pt x="0" y="405130"/>
                  </a:lnTo>
                  <a:lnTo>
                    <a:pt x="0" y="410210"/>
                  </a:lnTo>
                  <a:lnTo>
                    <a:pt x="7619" y="410210"/>
                  </a:lnTo>
                  <a:lnTo>
                    <a:pt x="7619" y="405130"/>
                  </a:lnTo>
                  <a:close/>
                </a:path>
                <a:path w="7619" h="525779">
                  <a:moveTo>
                    <a:pt x="7619" y="398780"/>
                  </a:moveTo>
                  <a:lnTo>
                    <a:pt x="0" y="398780"/>
                  </a:lnTo>
                  <a:lnTo>
                    <a:pt x="0" y="403860"/>
                  </a:lnTo>
                  <a:lnTo>
                    <a:pt x="7619" y="403860"/>
                  </a:lnTo>
                  <a:lnTo>
                    <a:pt x="7619" y="398780"/>
                  </a:lnTo>
                  <a:close/>
                </a:path>
                <a:path w="7619" h="525779">
                  <a:moveTo>
                    <a:pt x="7619" y="392430"/>
                  </a:moveTo>
                  <a:lnTo>
                    <a:pt x="0" y="392430"/>
                  </a:lnTo>
                  <a:lnTo>
                    <a:pt x="0" y="397510"/>
                  </a:lnTo>
                  <a:lnTo>
                    <a:pt x="7619" y="397510"/>
                  </a:lnTo>
                  <a:lnTo>
                    <a:pt x="7619" y="392430"/>
                  </a:lnTo>
                  <a:close/>
                </a:path>
                <a:path w="7619" h="525779">
                  <a:moveTo>
                    <a:pt x="7619" y="386080"/>
                  </a:moveTo>
                  <a:lnTo>
                    <a:pt x="0" y="386080"/>
                  </a:lnTo>
                  <a:lnTo>
                    <a:pt x="0" y="391160"/>
                  </a:lnTo>
                  <a:lnTo>
                    <a:pt x="7619" y="391160"/>
                  </a:lnTo>
                  <a:lnTo>
                    <a:pt x="7619" y="386080"/>
                  </a:lnTo>
                  <a:close/>
                </a:path>
                <a:path w="7619" h="525779">
                  <a:moveTo>
                    <a:pt x="7619" y="379730"/>
                  </a:moveTo>
                  <a:lnTo>
                    <a:pt x="0" y="379730"/>
                  </a:lnTo>
                  <a:lnTo>
                    <a:pt x="0" y="384810"/>
                  </a:lnTo>
                  <a:lnTo>
                    <a:pt x="7619" y="384810"/>
                  </a:lnTo>
                  <a:lnTo>
                    <a:pt x="7619" y="379730"/>
                  </a:lnTo>
                  <a:close/>
                </a:path>
                <a:path w="7619" h="525779">
                  <a:moveTo>
                    <a:pt x="7619" y="373380"/>
                  </a:moveTo>
                  <a:lnTo>
                    <a:pt x="0" y="373380"/>
                  </a:lnTo>
                  <a:lnTo>
                    <a:pt x="0" y="378460"/>
                  </a:lnTo>
                  <a:lnTo>
                    <a:pt x="7619" y="378460"/>
                  </a:lnTo>
                  <a:lnTo>
                    <a:pt x="7619" y="373380"/>
                  </a:lnTo>
                  <a:close/>
                </a:path>
                <a:path w="7619" h="525779">
                  <a:moveTo>
                    <a:pt x="7619" y="354330"/>
                  </a:moveTo>
                  <a:lnTo>
                    <a:pt x="0" y="354330"/>
                  </a:lnTo>
                  <a:lnTo>
                    <a:pt x="0" y="372110"/>
                  </a:lnTo>
                  <a:lnTo>
                    <a:pt x="7619" y="372110"/>
                  </a:lnTo>
                  <a:lnTo>
                    <a:pt x="7619" y="354330"/>
                  </a:lnTo>
                  <a:close/>
                </a:path>
                <a:path w="7619" h="525779">
                  <a:moveTo>
                    <a:pt x="7619" y="347980"/>
                  </a:moveTo>
                  <a:lnTo>
                    <a:pt x="0" y="347980"/>
                  </a:lnTo>
                  <a:lnTo>
                    <a:pt x="0" y="353060"/>
                  </a:lnTo>
                  <a:lnTo>
                    <a:pt x="7619" y="353060"/>
                  </a:lnTo>
                  <a:lnTo>
                    <a:pt x="7619" y="347980"/>
                  </a:lnTo>
                  <a:close/>
                </a:path>
                <a:path w="7619" h="525779">
                  <a:moveTo>
                    <a:pt x="7619" y="342900"/>
                  </a:moveTo>
                  <a:lnTo>
                    <a:pt x="0" y="342900"/>
                  </a:lnTo>
                  <a:lnTo>
                    <a:pt x="0" y="346710"/>
                  </a:lnTo>
                  <a:lnTo>
                    <a:pt x="7619" y="346710"/>
                  </a:lnTo>
                  <a:lnTo>
                    <a:pt x="7619" y="342900"/>
                  </a:lnTo>
                  <a:close/>
                </a:path>
              </a:pathLst>
            </a:custGeom>
            <a:solidFill>
              <a:srgbClr val="1500FB"/>
            </a:solidFill>
          </p:spPr>
          <p:txBody>
            <a:bodyPr bIns="0" lIns="0" rIns="0" rtlCol="0" tIns="0" wrap="square"/>
            <a:p/>
          </p:txBody>
        </p:sp>
        <p:sp>
          <p:nvSpPr>
            <p:cNvPr id="1050529" name="object 1837"/>
            <p:cNvSpPr/>
            <p:nvPr/>
          </p:nvSpPr>
          <p:spPr>
            <a:xfrm>
              <a:off x="2345689" y="5899150"/>
              <a:ext cx="7620" cy="511809"/>
            </a:xfrm>
            <a:custGeom>
              <a:avLst/>
              <a:ahLst/>
              <a:rect l="l" t="t" r="r" b="b"/>
              <a:pathLst>
                <a:path w="7619" h="511810">
                  <a:moveTo>
                    <a:pt x="7620" y="0"/>
                  </a:moveTo>
                  <a:lnTo>
                    <a:pt x="6350" y="0"/>
                  </a:lnTo>
                  <a:lnTo>
                    <a:pt x="6350" y="1269"/>
                  </a:lnTo>
                  <a:lnTo>
                    <a:pt x="7620" y="1269"/>
                  </a:lnTo>
                  <a:lnTo>
                    <a:pt x="7620" y="0"/>
                  </a:lnTo>
                  <a:close/>
                </a:path>
                <a:path w="7619" h="511810">
                  <a:moveTo>
                    <a:pt x="7620" y="1270"/>
                  </a:moveTo>
                  <a:lnTo>
                    <a:pt x="5080" y="1270"/>
                  </a:lnTo>
                  <a:lnTo>
                    <a:pt x="5080" y="3809"/>
                  </a:lnTo>
                  <a:lnTo>
                    <a:pt x="7620" y="3809"/>
                  </a:lnTo>
                  <a:lnTo>
                    <a:pt x="7620" y="1270"/>
                  </a:lnTo>
                  <a:close/>
                </a:path>
                <a:path w="7619" h="511810">
                  <a:moveTo>
                    <a:pt x="7620" y="3810"/>
                  </a:moveTo>
                  <a:lnTo>
                    <a:pt x="3810" y="3810"/>
                  </a:lnTo>
                  <a:lnTo>
                    <a:pt x="3810" y="5080"/>
                  </a:lnTo>
                  <a:lnTo>
                    <a:pt x="2540" y="5080"/>
                  </a:lnTo>
                  <a:lnTo>
                    <a:pt x="2540" y="6350"/>
                  </a:lnTo>
                  <a:lnTo>
                    <a:pt x="1270" y="6350"/>
                  </a:lnTo>
                  <a:lnTo>
                    <a:pt x="1270" y="7619"/>
                  </a:lnTo>
                  <a:lnTo>
                    <a:pt x="7620" y="7619"/>
                  </a:lnTo>
                  <a:lnTo>
                    <a:pt x="7620" y="3810"/>
                  </a:lnTo>
                  <a:close/>
                </a:path>
                <a:path w="7619" h="511810">
                  <a:moveTo>
                    <a:pt x="7620" y="7620"/>
                  </a:moveTo>
                  <a:lnTo>
                    <a:pt x="0" y="7620"/>
                  </a:lnTo>
                  <a:lnTo>
                    <a:pt x="0" y="10159"/>
                  </a:lnTo>
                  <a:lnTo>
                    <a:pt x="7620" y="10159"/>
                  </a:lnTo>
                  <a:lnTo>
                    <a:pt x="7620" y="7620"/>
                  </a:lnTo>
                  <a:close/>
                </a:path>
                <a:path w="7619" h="511810">
                  <a:moveTo>
                    <a:pt x="7620" y="10160"/>
                  </a:moveTo>
                  <a:lnTo>
                    <a:pt x="0" y="10160"/>
                  </a:lnTo>
                  <a:lnTo>
                    <a:pt x="0" y="13969"/>
                  </a:lnTo>
                  <a:lnTo>
                    <a:pt x="7620" y="13969"/>
                  </a:lnTo>
                  <a:lnTo>
                    <a:pt x="7620" y="10160"/>
                  </a:lnTo>
                  <a:close/>
                </a:path>
                <a:path w="7619" h="511810">
                  <a:moveTo>
                    <a:pt x="7620" y="13970"/>
                  </a:moveTo>
                  <a:lnTo>
                    <a:pt x="0" y="13970"/>
                  </a:lnTo>
                  <a:lnTo>
                    <a:pt x="0" y="16509"/>
                  </a:lnTo>
                  <a:lnTo>
                    <a:pt x="7620" y="16509"/>
                  </a:lnTo>
                  <a:lnTo>
                    <a:pt x="7620" y="13970"/>
                  </a:lnTo>
                  <a:close/>
                </a:path>
                <a:path w="7619" h="511810">
                  <a:moveTo>
                    <a:pt x="7620" y="16510"/>
                  </a:moveTo>
                  <a:lnTo>
                    <a:pt x="0" y="16510"/>
                  </a:lnTo>
                  <a:lnTo>
                    <a:pt x="0" y="20319"/>
                  </a:lnTo>
                  <a:lnTo>
                    <a:pt x="7620" y="20319"/>
                  </a:lnTo>
                  <a:lnTo>
                    <a:pt x="7620" y="16510"/>
                  </a:lnTo>
                  <a:close/>
                </a:path>
                <a:path w="7619" h="511810">
                  <a:moveTo>
                    <a:pt x="7620" y="20320"/>
                  </a:moveTo>
                  <a:lnTo>
                    <a:pt x="0" y="20320"/>
                  </a:lnTo>
                  <a:lnTo>
                    <a:pt x="0" y="22859"/>
                  </a:lnTo>
                  <a:lnTo>
                    <a:pt x="7620" y="22859"/>
                  </a:lnTo>
                  <a:lnTo>
                    <a:pt x="7620" y="20320"/>
                  </a:lnTo>
                  <a:close/>
                </a:path>
                <a:path w="7619" h="511810">
                  <a:moveTo>
                    <a:pt x="7620" y="22860"/>
                  </a:moveTo>
                  <a:lnTo>
                    <a:pt x="0" y="22860"/>
                  </a:lnTo>
                  <a:lnTo>
                    <a:pt x="0" y="26669"/>
                  </a:lnTo>
                  <a:lnTo>
                    <a:pt x="7620" y="26669"/>
                  </a:lnTo>
                  <a:lnTo>
                    <a:pt x="7620" y="22860"/>
                  </a:lnTo>
                  <a:close/>
                </a:path>
                <a:path w="7619" h="511810">
                  <a:moveTo>
                    <a:pt x="7620" y="26670"/>
                  </a:moveTo>
                  <a:lnTo>
                    <a:pt x="0" y="26670"/>
                  </a:lnTo>
                  <a:lnTo>
                    <a:pt x="0" y="29209"/>
                  </a:lnTo>
                  <a:lnTo>
                    <a:pt x="7620" y="29209"/>
                  </a:lnTo>
                  <a:lnTo>
                    <a:pt x="7620" y="26670"/>
                  </a:lnTo>
                  <a:close/>
                </a:path>
                <a:path w="7619" h="511810">
                  <a:moveTo>
                    <a:pt x="7620" y="29210"/>
                  </a:moveTo>
                  <a:lnTo>
                    <a:pt x="0" y="29210"/>
                  </a:lnTo>
                  <a:lnTo>
                    <a:pt x="0" y="33019"/>
                  </a:lnTo>
                  <a:lnTo>
                    <a:pt x="7620" y="33019"/>
                  </a:lnTo>
                  <a:lnTo>
                    <a:pt x="7620" y="29210"/>
                  </a:lnTo>
                  <a:close/>
                </a:path>
                <a:path w="7619" h="511810">
                  <a:moveTo>
                    <a:pt x="7620" y="33020"/>
                  </a:moveTo>
                  <a:lnTo>
                    <a:pt x="0" y="33020"/>
                  </a:lnTo>
                  <a:lnTo>
                    <a:pt x="0" y="35559"/>
                  </a:lnTo>
                  <a:lnTo>
                    <a:pt x="7620" y="35559"/>
                  </a:lnTo>
                  <a:lnTo>
                    <a:pt x="7620" y="33020"/>
                  </a:lnTo>
                  <a:close/>
                </a:path>
                <a:path w="7619" h="511810">
                  <a:moveTo>
                    <a:pt x="7620" y="35560"/>
                  </a:moveTo>
                  <a:lnTo>
                    <a:pt x="0" y="35560"/>
                  </a:lnTo>
                  <a:lnTo>
                    <a:pt x="0" y="41909"/>
                  </a:lnTo>
                  <a:lnTo>
                    <a:pt x="7620" y="41909"/>
                  </a:lnTo>
                  <a:lnTo>
                    <a:pt x="7620" y="35560"/>
                  </a:lnTo>
                  <a:close/>
                </a:path>
                <a:path w="7619" h="511810">
                  <a:moveTo>
                    <a:pt x="7620" y="41910"/>
                  </a:moveTo>
                  <a:lnTo>
                    <a:pt x="0" y="41910"/>
                  </a:lnTo>
                  <a:lnTo>
                    <a:pt x="0" y="45719"/>
                  </a:lnTo>
                  <a:lnTo>
                    <a:pt x="7620" y="45719"/>
                  </a:lnTo>
                  <a:lnTo>
                    <a:pt x="7620" y="41910"/>
                  </a:lnTo>
                  <a:close/>
                </a:path>
                <a:path w="7619" h="511810">
                  <a:moveTo>
                    <a:pt x="7620" y="45720"/>
                  </a:moveTo>
                  <a:lnTo>
                    <a:pt x="0" y="45720"/>
                  </a:lnTo>
                  <a:lnTo>
                    <a:pt x="0" y="48259"/>
                  </a:lnTo>
                  <a:lnTo>
                    <a:pt x="7620" y="48259"/>
                  </a:lnTo>
                  <a:lnTo>
                    <a:pt x="7620" y="45720"/>
                  </a:lnTo>
                  <a:close/>
                </a:path>
                <a:path w="7619" h="511810">
                  <a:moveTo>
                    <a:pt x="7620" y="48260"/>
                  </a:moveTo>
                  <a:lnTo>
                    <a:pt x="0" y="48260"/>
                  </a:lnTo>
                  <a:lnTo>
                    <a:pt x="0" y="52069"/>
                  </a:lnTo>
                  <a:lnTo>
                    <a:pt x="7620" y="52069"/>
                  </a:lnTo>
                  <a:lnTo>
                    <a:pt x="7620" y="48260"/>
                  </a:lnTo>
                  <a:close/>
                </a:path>
                <a:path w="7619" h="511810">
                  <a:moveTo>
                    <a:pt x="7620" y="52070"/>
                  </a:moveTo>
                  <a:lnTo>
                    <a:pt x="0" y="52070"/>
                  </a:lnTo>
                  <a:lnTo>
                    <a:pt x="0" y="54609"/>
                  </a:lnTo>
                  <a:lnTo>
                    <a:pt x="7620" y="54609"/>
                  </a:lnTo>
                  <a:lnTo>
                    <a:pt x="7620" y="52070"/>
                  </a:lnTo>
                  <a:close/>
                </a:path>
                <a:path w="7619" h="511810">
                  <a:moveTo>
                    <a:pt x="7620" y="54610"/>
                  </a:moveTo>
                  <a:lnTo>
                    <a:pt x="0" y="54610"/>
                  </a:lnTo>
                  <a:lnTo>
                    <a:pt x="0" y="60959"/>
                  </a:lnTo>
                  <a:lnTo>
                    <a:pt x="7620" y="60959"/>
                  </a:lnTo>
                  <a:lnTo>
                    <a:pt x="7620" y="54610"/>
                  </a:lnTo>
                  <a:close/>
                </a:path>
                <a:path w="7619" h="511810">
                  <a:moveTo>
                    <a:pt x="7620" y="60960"/>
                  </a:moveTo>
                  <a:lnTo>
                    <a:pt x="0" y="60960"/>
                  </a:lnTo>
                  <a:lnTo>
                    <a:pt x="0" y="64769"/>
                  </a:lnTo>
                  <a:lnTo>
                    <a:pt x="7620" y="64769"/>
                  </a:lnTo>
                  <a:lnTo>
                    <a:pt x="7620" y="60960"/>
                  </a:lnTo>
                  <a:close/>
                </a:path>
                <a:path w="7619" h="511810">
                  <a:moveTo>
                    <a:pt x="7620" y="64770"/>
                  </a:moveTo>
                  <a:lnTo>
                    <a:pt x="0" y="64770"/>
                  </a:lnTo>
                  <a:lnTo>
                    <a:pt x="0" y="73659"/>
                  </a:lnTo>
                  <a:lnTo>
                    <a:pt x="7620" y="73659"/>
                  </a:lnTo>
                  <a:lnTo>
                    <a:pt x="7620" y="64770"/>
                  </a:lnTo>
                  <a:close/>
                </a:path>
                <a:path w="7619" h="511810">
                  <a:moveTo>
                    <a:pt x="7620" y="73660"/>
                  </a:moveTo>
                  <a:lnTo>
                    <a:pt x="0" y="73660"/>
                  </a:lnTo>
                  <a:lnTo>
                    <a:pt x="0" y="77469"/>
                  </a:lnTo>
                  <a:lnTo>
                    <a:pt x="7620" y="77469"/>
                  </a:lnTo>
                  <a:lnTo>
                    <a:pt x="7620" y="73660"/>
                  </a:lnTo>
                  <a:close/>
                </a:path>
                <a:path w="7619" h="511810">
                  <a:moveTo>
                    <a:pt x="7620" y="77470"/>
                  </a:moveTo>
                  <a:lnTo>
                    <a:pt x="0" y="77470"/>
                  </a:lnTo>
                  <a:lnTo>
                    <a:pt x="0" y="80009"/>
                  </a:lnTo>
                  <a:lnTo>
                    <a:pt x="7620" y="80009"/>
                  </a:lnTo>
                  <a:lnTo>
                    <a:pt x="7620" y="77470"/>
                  </a:lnTo>
                  <a:close/>
                </a:path>
                <a:path w="7619" h="511810">
                  <a:moveTo>
                    <a:pt x="7620" y="80010"/>
                  </a:moveTo>
                  <a:lnTo>
                    <a:pt x="0" y="80010"/>
                  </a:lnTo>
                  <a:lnTo>
                    <a:pt x="0" y="83819"/>
                  </a:lnTo>
                  <a:lnTo>
                    <a:pt x="7620" y="83819"/>
                  </a:lnTo>
                  <a:lnTo>
                    <a:pt x="7620" y="80010"/>
                  </a:lnTo>
                  <a:close/>
                </a:path>
                <a:path w="7619" h="511810">
                  <a:moveTo>
                    <a:pt x="7620" y="83820"/>
                  </a:moveTo>
                  <a:lnTo>
                    <a:pt x="0" y="83820"/>
                  </a:lnTo>
                  <a:lnTo>
                    <a:pt x="0" y="86359"/>
                  </a:lnTo>
                  <a:lnTo>
                    <a:pt x="7620" y="86359"/>
                  </a:lnTo>
                  <a:lnTo>
                    <a:pt x="7620" y="83820"/>
                  </a:lnTo>
                  <a:close/>
                </a:path>
                <a:path w="7619" h="511810">
                  <a:moveTo>
                    <a:pt x="7620" y="86360"/>
                  </a:moveTo>
                  <a:lnTo>
                    <a:pt x="0" y="86360"/>
                  </a:lnTo>
                  <a:lnTo>
                    <a:pt x="0" y="90169"/>
                  </a:lnTo>
                  <a:lnTo>
                    <a:pt x="7620" y="90169"/>
                  </a:lnTo>
                  <a:lnTo>
                    <a:pt x="7620" y="86360"/>
                  </a:lnTo>
                  <a:close/>
                </a:path>
                <a:path w="7619" h="511810">
                  <a:moveTo>
                    <a:pt x="7620" y="90170"/>
                  </a:moveTo>
                  <a:lnTo>
                    <a:pt x="0" y="90170"/>
                  </a:lnTo>
                  <a:lnTo>
                    <a:pt x="0" y="92709"/>
                  </a:lnTo>
                  <a:lnTo>
                    <a:pt x="7620" y="92709"/>
                  </a:lnTo>
                  <a:lnTo>
                    <a:pt x="7620" y="90170"/>
                  </a:lnTo>
                  <a:close/>
                </a:path>
                <a:path w="7619" h="511810">
                  <a:moveTo>
                    <a:pt x="7620" y="92710"/>
                  </a:moveTo>
                  <a:lnTo>
                    <a:pt x="0" y="92710"/>
                  </a:lnTo>
                  <a:lnTo>
                    <a:pt x="0" y="96519"/>
                  </a:lnTo>
                  <a:lnTo>
                    <a:pt x="7620" y="96519"/>
                  </a:lnTo>
                  <a:lnTo>
                    <a:pt x="7620" y="92710"/>
                  </a:lnTo>
                  <a:close/>
                </a:path>
                <a:path w="7619" h="511810">
                  <a:moveTo>
                    <a:pt x="7620" y="96520"/>
                  </a:moveTo>
                  <a:lnTo>
                    <a:pt x="0" y="96520"/>
                  </a:lnTo>
                  <a:lnTo>
                    <a:pt x="0" y="99059"/>
                  </a:lnTo>
                  <a:lnTo>
                    <a:pt x="7620" y="99059"/>
                  </a:lnTo>
                  <a:lnTo>
                    <a:pt x="7620" y="96520"/>
                  </a:lnTo>
                  <a:close/>
                </a:path>
                <a:path w="7619" h="511810">
                  <a:moveTo>
                    <a:pt x="7620" y="99060"/>
                  </a:moveTo>
                  <a:lnTo>
                    <a:pt x="0" y="99060"/>
                  </a:lnTo>
                  <a:lnTo>
                    <a:pt x="0" y="102869"/>
                  </a:lnTo>
                  <a:lnTo>
                    <a:pt x="7620" y="102869"/>
                  </a:lnTo>
                  <a:lnTo>
                    <a:pt x="7620" y="99060"/>
                  </a:lnTo>
                  <a:close/>
                </a:path>
                <a:path w="7619" h="511810">
                  <a:moveTo>
                    <a:pt x="7620" y="102870"/>
                  </a:moveTo>
                  <a:lnTo>
                    <a:pt x="0" y="102870"/>
                  </a:lnTo>
                  <a:lnTo>
                    <a:pt x="0" y="105409"/>
                  </a:lnTo>
                  <a:lnTo>
                    <a:pt x="7620" y="105409"/>
                  </a:lnTo>
                  <a:lnTo>
                    <a:pt x="7620" y="102870"/>
                  </a:lnTo>
                  <a:close/>
                </a:path>
                <a:path w="7619" h="511810">
                  <a:moveTo>
                    <a:pt x="7620" y="105410"/>
                  </a:moveTo>
                  <a:lnTo>
                    <a:pt x="0" y="105410"/>
                  </a:lnTo>
                  <a:lnTo>
                    <a:pt x="0" y="109219"/>
                  </a:lnTo>
                  <a:lnTo>
                    <a:pt x="7620" y="109219"/>
                  </a:lnTo>
                  <a:lnTo>
                    <a:pt x="7620" y="105410"/>
                  </a:lnTo>
                  <a:close/>
                </a:path>
                <a:path w="7619" h="511810">
                  <a:moveTo>
                    <a:pt x="7620" y="109220"/>
                  </a:moveTo>
                  <a:lnTo>
                    <a:pt x="0" y="109220"/>
                  </a:lnTo>
                  <a:lnTo>
                    <a:pt x="0" y="111759"/>
                  </a:lnTo>
                  <a:lnTo>
                    <a:pt x="7620" y="111759"/>
                  </a:lnTo>
                  <a:lnTo>
                    <a:pt x="7620" y="109220"/>
                  </a:lnTo>
                  <a:close/>
                </a:path>
                <a:path w="7619" h="511810">
                  <a:moveTo>
                    <a:pt x="7620" y="111760"/>
                  </a:moveTo>
                  <a:lnTo>
                    <a:pt x="0" y="111760"/>
                  </a:lnTo>
                  <a:lnTo>
                    <a:pt x="0" y="115569"/>
                  </a:lnTo>
                  <a:lnTo>
                    <a:pt x="7620" y="115569"/>
                  </a:lnTo>
                  <a:lnTo>
                    <a:pt x="7620" y="111760"/>
                  </a:lnTo>
                  <a:close/>
                </a:path>
                <a:path w="7619" h="511810">
                  <a:moveTo>
                    <a:pt x="7620" y="115570"/>
                  </a:moveTo>
                  <a:lnTo>
                    <a:pt x="0" y="115570"/>
                  </a:lnTo>
                  <a:lnTo>
                    <a:pt x="0" y="118109"/>
                  </a:lnTo>
                  <a:lnTo>
                    <a:pt x="7620" y="118109"/>
                  </a:lnTo>
                  <a:lnTo>
                    <a:pt x="7620" y="115570"/>
                  </a:lnTo>
                  <a:close/>
                </a:path>
                <a:path w="7619" h="511810">
                  <a:moveTo>
                    <a:pt x="7620" y="118110"/>
                  </a:moveTo>
                  <a:lnTo>
                    <a:pt x="0" y="118110"/>
                  </a:lnTo>
                  <a:lnTo>
                    <a:pt x="0" y="121919"/>
                  </a:lnTo>
                  <a:lnTo>
                    <a:pt x="7620" y="121919"/>
                  </a:lnTo>
                  <a:lnTo>
                    <a:pt x="7620" y="118110"/>
                  </a:lnTo>
                  <a:close/>
                </a:path>
                <a:path w="7619" h="511810">
                  <a:moveTo>
                    <a:pt x="7620" y="121920"/>
                  </a:moveTo>
                  <a:lnTo>
                    <a:pt x="0" y="121920"/>
                  </a:lnTo>
                  <a:lnTo>
                    <a:pt x="0" y="124459"/>
                  </a:lnTo>
                  <a:lnTo>
                    <a:pt x="7620" y="124459"/>
                  </a:lnTo>
                  <a:lnTo>
                    <a:pt x="7620" y="121920"/>
                  </a:lnTo>
                  <a:close/>
                </a:path>
                <a:path w="7619" h="511810">
                  <a:moveTo>
                    <a:pt x="7620" y="124460"/>
                  </a:moveTo>
                  <a:lnTo>
                    <a:pt x="0" y="124460"/>
                  </a:lnTo>
                  <a:lnTo>
                    <a:pt x="0" y="128269"/>
                  </a:lnTo>
                  <a:lnTo>
                    <a:pt x="7620" y="128269"/>
                  </a:lnTo>
                  <a:lnTo>
                    <a:pt x="7620" y="124460"/>
                  </a:lnTo>
                  <a:close/>
                </a:path>
                <a:path w="7619" h="511810">
                  <a:moveTo>
                    <a:pt x="7620" y="128270"/>
                  </a:moveTo>
                  <a:lnTo>
                    <a:pt x="0" y="128270"/>
                  </a:lnTo>
                  <a:lnTo>
                    <a:pt x="0" y="130809"/>
                  </a:lnTo>
                  <a:lnTo>
                    <a:pt x="7620" y="130809"/>
                  </a:lnTo>
                  <a:lnTo>
                    <a:pt x="7620" y="128270"/>
                  </a:lnTo>
                  <a:close/>
                </a:path>
                <a:path w="7619" h="511810">
                  <a:moveTo>
                    <a:pt x="7620" y="130810"/>
                  </a:moveTo>
                  <a:lnTo>
                    <a:pt x="0" y="130810"/>
                  </a:lnTo>
                  <a:lnTo>
                    <a:pt x="0" y="181609"/>
                  </a:lnTo>
                  <a:lnTo>
                    <a:pt x="7620" y="181609"/>
                  </a:lnTo>
                  <a:lnTo>
                    <a:pt x="7620" y="130810"/>
                  </a:lnTo>
                  <a:close/>
                </a:path>
                <a:path w="7619" h="511810">
                  <a:moveTo>
                    <a:pt x="7620" y="181610"/>
                  </a:moveTo>
                  <a:lnTo>
                    <a:pt x="0" y="181610"/>
                  </a:lnTo>
                  <a:lnTo>
                    <a:pt x="0" y="328930"/>
                  </a:lnTo>
                  <a:lnTo>
                    <a:pt x="7620" y="328930"/>
                  </a:lnTo>
                  <a:lnTo>
                    <a:pt x="7620" y="181610"/>
                  </a:lnTo>
                  <a:close/>
                </a:path>
                <a:path w="7619" h="511810">
                  <a:moveTo>
                    <a:pt x="7620" y="328930"/>
                  </a:moveTo>
                  <a:lnTo>
                    <a:pt x="0" y="328930"/>
                  </a:lnTo>
                  <a:lnTo>
                    <a:pt x="0" y="334009"/>
                  </a:lnTo>
                  <a:lnTo>
                    <a:pt x="7620" y="334009"/>
                  </a:lnTo>
                  <a:lnTo>
                    <a:pt x="7620" y="328930"/>
                  </a:lnTo>
                  <a:close/>
                </a:path>
                <a:path w="7619" h="511810">
                  <a:moveTo>
                    <a:pt x="6350" y="510540"/>
                  </a:moveTo>
                  <a:lnTo>
                    <a:pt x="5080" y="510540"/>
                  </a:lnTo>
                  <a:lnTo>
                    <a:pt x="5080" y="511809"/>
                  </a:lnTo>
                  <a:lnTo>
                    <a:pt x="6350" y="511809"/>
                  </a:lnTo>
                  <a:lnTo>
                    <a:pt x="6350" y="510540"/>
                  </a:lnTo>
                  <a:close/>
                </a:path>
                <a:path w="7619" h="511810">
                  <a:moveTo>
                    <a:pt x="7620" y="505459"/>
                  </a:moveTo>
                  <a:lnTo>
                    <a:pt x="1270" y="505459"/>
                  </a:lnTo>
                  <a:lnTo>
                    <a:pt x="1270" y="506730"/>
                  </a:lnTo>
                  <a:lnTo>
                    <a:pt x="2540" y="506730"/>
                  </a:lnTo>
                  <a:lnTo>
                    <a:pt x="2540" y="508000"/>
                  </a:lnTo>
                  <a:lnTo>
                    <a:pt x="3810" y="508000"/>
                  </a:lnTo>
                  <a:lnTo>
                    <a:pt x="3810" y="510540"/>
                  </a:lnTo>
                  <a:lnTo>
                    <a:pt x="7620" y="510540"/>
                  </a:lnTo>
                  <a:lnTo>
                    <a:pt x="7620" y="505459"/>
                  </a:lnTo>
                  <a:close/>
                </a:path>
                <a:path w="7619" h="511810">
                  <a:moveTo>
                    <a:pt x="7620" y="499109"/>
                  </a:moveTo>
                  <a:lnTo>
                    <a:pt x="0" y="499109"/>
                  </a:lnTo>
                  <a:lnTo>
                    <a:pt x="0" y="504190"/>
                  </a:lnTo>
                  <a:lnTo>
                    <a:pt x="7620" y="504190"/>
                  </a:lnTo>
                  <a:lnTo>
                    <a:pt x="7620" y="499109"/>
                  </a:lnTo>
                  <a:close/>
                </a:path>
                <a:path w="7619" h="511810">
                  <a:moveTo>
                    <a:pt x="7620" y="492759"/>
                  </a:moveTo>
                  <a:lnTo>
                    <a:pt x="0" y="492759"/>
                  </a:lnTo>
                  <a:lnTo>
                    <a:pt x="0" y="497840"/>
                  </a:lnTo>
                  <a:lnTo>
                    <a:pt x="7620" y="497840"/>
                  </a:lnTo>
                  <a:lnTo>
                    <a:pt x="7620" y="492759"/>
                  </a:lnTo>
                  <a:close/>
                </a:path>
                <a:path w="7619" h="511810">
                  <a:moveTo>
                    <a:pt x="7620" y="486409"/>
                  </a:moveTo>
                  <a:lnTo>
                    <a:pt x="0" y="486409"/>
                  </a:lnTo>
                  <a:lnTo>
                    <a:pt x="0" y="491490"/>
                  </a:lnTo>
                  <a:lnTo>
                    <a:pt x="7620" y="491490"/>
                  </a:lnTo>
                  <a:lnTo>
                    <a:pt x="7620" y="486409"/>
                  </a:lnTo>
                  <a:close/>
                </a:path>
                <a:path w="7619" h="511810">
                  <a:moveTo>
                    <a:pt x="7620" y="480060"/>
                  </a:moveTo>
                  <a:lnTo>
                    <a:pt x="0" y="480060"/>
                  </a:lnTo>
                  <a:lnTo>
                    <a:pt x="0" y="485140"/>
                  </a:lnTo>
                  <a:lnTo>
                    <a:pt x="7620" y="485140"/>
                  </a:lnTo>
                  <a:lnTo>
                    <a:pt x="7620" y="480060"/>
                  </a:lnTo>
                  <a:close/>
                </a:path>
                <a:path w="7619" h="511810">
                  <a:moveTo>
                    <a:pt x="7620" y="473709"/>
                  </a:moveTo>
                  <a:lnTo>
                    <a:pt x="0" y="473709"/>
                  </a:lnTo>
                  <a:lnTo>
                    <a:pt x="0" y="478790"/>
                  </a:lnTo>
                  <a:lnTo>
                    <a:pt x="7620" y="478790"/>
                  </a:lnTo>
                  <a:lnTo>
                    <a:pt x="7620" y="473709"/>
                  </a:lnTo>
                  <a:close/>
                </a:path>
                <a:path w="7619" h="511810">
                  <a:moveTo>
                    <a:pt x="7620" y="466090"/>
                  </a:moveTo>
                  <a:lnTo>
                    <a:pt x="0" y="466090"/>
                  </a:lnTo>
                  <a:lnTo>
                    <a:pt x="0" y="472440"/>
                  </a:lnTo>
                  <a:lnTo>
                    <a:pt x="7620" y="472440"/>
                  </a:lnTo>
                  <a:lnTo>
                    <a:pt x="7620" y="466090"/>
                  </a:lnTo>
                  <a:close/>
                </a:path>
                <a:path w="7619" h="511810">
                  <a:moveTo>
                    <a:pt x="7620" y="461010"/>
                  </a:moveTo>
                  <a:lnTo>
                    <a:pt x="0" y="461010"/>
                  </a:lnTo>
                  <a:lnTo>
                    <a:pt x="0" y="464820"/>
                  </a:lnTo>
                  <a:lnTo>
                    <a:pt x="7620" y="464820"/>
                  </a:lnTo>
                  <a:lnTo>
                    <a:pt x="7620" y="461010"/>
                  </a:lnTo>
                  <a:close/>
                </a:path>
                <a:path w="7619" h="511810">
                  <a:moveTo>
                    <a:pt x="7620" y="454659"/>
                  </a:moveTo>
                  <a:lnTo>
                    <a:pt x="0" y="454659"/>
                  </a:lnTo>
                  <a:lnTo>
                    <a:pt x="0" y="459740"/>
                  </a:lnTo>
                  <a:lnTo>
                    <a:pt x="7620" y="459740"/>
                  </a:lnTo>
                  <a:lnTo>
                    <a:pt x="7620" y="454659"/>
                  </a:lnTo>
                  <a:close/>
                </a:path>
                <a:path w="7619" h="511810">
                  <a:moveTo>
                    <a:pt x="7620" y="447040"/>
                  </a:moveTo>
                  <a:lnTo>
                    <a:pt x="0" y="447040"/>
                  </a:lnTo>
                  <a:lnTo>
                    <a:pt x="0" y="453390"/>
                  </a:lnTo>
                  <a:lnTo>
                    <a:pt x="7620" y="453390"/>
                  </a:lnTo>
                  <a:lnTo>
                    <a:pt x="7620" y="447040"/>
                  </a:lnTo>
                  <a:close/>
                </a:path>
                <a:path w="7619" h="511810">
                  <a:moveTo>
                    <a:pt x="7620" y="441959"/>
                  </a:moveTo>
                  <a:lnTo>
                    <a:pt x="0" y="441959"/>
                  </a:lnTo>
                  <a:lnTo>
                    <a:pt x="0" y="445770"/>
                  </a:lnTo>
                  <a:lnTo>
                    <a:pt x="7620" y="445770"/>
                  </a:lnTo>
                  <a:lnTo>
                    <a:pt x="7620" y="441959"/>
                  </a:lnTo>
                  <a:close/>
                </a:path>
                <a:path w="7619" h="511810">
                  <a:moveTo>
                    <a:pt x="7620" y="435609"/>
                  </a:moveTo>
                  <a:lnTo>
                    <a:pt x="0" y="435609"/>
                  </a:lnTo>
                  <a:lnTo>
                    <a:pt x="0" y="440690"/>
                  </a:lnTo>
                  <a:lnTo>
                    <a:pt x="7620" y="440690"/>
                  </a:lnTo>
                  <a:lnTo>
                    <a:pt x="7620" y="435609"/>
                  </a:lnTo>
                  <a:close/>
                </a:path>
                <a:path w="7619" h="511810">
                  <a:moveTo>
                    <a:pt x="7620" y="429259"/>
                  </a:moveTo>
                  <a:lnTo>
                    <a:pt x="0" y="429259"/>
                  </a:lnTo>
                  <a:lnTo>
                    <a:pt x="0" y="434340"/>
                  </a:lnTo>
                  <a:lnTo>
                    <a:pt x="7620" y="434340"/>
                  </a:lnTo>
                  <a:lnTo>
                    <a:pt x="7620" y="429259"/>
                  </a:lnTo>
                  <a:close/>
                </a:path>
                <a:path w="7619" h="511810">
                  <a:moveTo>
                    <a:pt x="7620" y="422909"/>
                  </a:moveTo>
                  <a:lnTo>
                    <a:pt x="0" y="422909"/>
                  </a:lnTo>
                  <a:lnTo>
                    <a:pt x="0" y="427990"/>
                  </a:lnTo>
                  <a:lnTo>
                    <a:pt x="7620" y="427990"/>
                  </a:lnTo>
                  <a:lnTo>
                    <a:pt x="7620" y="422909"/>
                  </a:lnTo>
                  <a:close/>
                </a:path>
                <a:path w="7619" h="511810">
                  <a:moveTo>
                    <a:pt x="7620" y="416559"/>
                  </a:moveTo>
                  <a:lnTo>
                    <a:pt x="0" y="416559"/>
                  </a:lnTo>
                  <a:lnTo>
                    <a:pt x="0" y="421640"/>
                  </a:lnTo>
                  <a:lnTo>
                    <a:pt x="7620" y="421640"/>
                  </a:lnTo>
                  <a:lnTo>
                    <a:pt x="7620" y="416559"/>
                  </a:lnTo>
                  <a:close/>
                </a:path>
                <a:path w="7619" h="511810">
                  <a:moveTo>
                    <a:pt x="7620" y="410209"/>
                  </a:moveTo>
                  <a:lnTo>
                    <a:pt x="0" y="410209"/>
                  </a:lnTo>
                  <a:lnTo>
                    <a:pt x="0" y="415290"/>
                  </a:lnTo>
                  <a:lnTo>
                    <a:pt x="7620" y="415290"/>
                  </a:lnTo>
                  <a:lnTo>
                    <a:pt x="7620" y="410209"/>
                  </a:lnTo>
                  <a:close/>
                </a:path>
                <a:path w="7619" h="511810">
                  <a:moveTo>
                    <a:pt x="7620" y="403859"/>
                  </a:moveTo>
                  <a:lnTo>
                    <a:pt x="0" y="403859"/>
                  </a:lnTo>
                  <a:lnTo>
                    <a:pt x="0" y="408940"/>
                  </a:lnTo>
                  <a:lnTo>
                    <a:pt x="7620" y="408940"/>
                  </a:lnTo>
                  <a:lnTo>
                    <a:pt x="7620" y="403859"/>
                  </a:lnTo>
                  <a:close/>
                </a:path>
                <a:path w="7619" h="511810">
                  <a:moveTo>
                    <a:pt x="7620" y="397510"/>
                  </a:moveTo>
                  <a:lnTo>
                    <a:pt x="0" y="397510"/>
                  </a:lnTo>
                  <a:lnTo>
                    <a:pt x="0" y="402590"/>
                  </a:lnTo>
                  <a:lnTo>
                    <a:pt x="7620" y="402590"/>
                  </a:lnTo>
                  <a:lnTo>
                    <a:pt x="7620" y="397510"/>
                  </a:lnTo>
                  <a:close/>
                </a:path>
                <a:path w="7619" h="511810">
                  <a:moveTo>
                    <a:pt x="7620" y="391159"/>
                  </a:moveTo>
                  <a:lnTo>
                    <a:pt x="0" y="391159"/>
                  </a:lnTo>
                  <a:lnTo>
                    <a:pt x="0" y="396240"/>
                  </a:lnTo>
                  <a:lnTo>
                    <a:pt x="7620" y="396240"/>
                  </a:lnTo>
                  <a:lnTo>
                    <a:pt x="7620" y="391159"/>
                  </a:lnTo>
                  <a:close/>
                </a:path>
                <a:path w="7619" h="511810">
                  <a:moveTo>
                    <a:pt x="7620" y="384809"/>
                  </a:moveTo>
                  <a:lnTo>
                    <a:pt x="0" y="384809"/>
                  </a:lnTo>
                  <a:lnTo>
                    <a:pt x="0" y="389890"/>
                  </a:lnTo>
                  <a:lnTo>
                    <a:pt x="7620" y="389890"/>
                  </a:lnTo>
                  <a:lnTo>
                    <a:pt x="7620" y="384809"/>
                  </a:lnTo>
                  <a:close/>
                </a:path>
                <a:path w="7619" h="511810">
                  <a:moveTo>
                    <a:pt x="7620" y="378459"/>
                  </a:moveTo>
                  <a:lnTo>
                    <a:pt x="0" y="378459"/>
                  </a:lnTo>
                  <a:lnTo>
                    <a:pt x="0" y="383540"/>
                  </a:lnTo>
                  <a:lnTo>
                    <a:pt x="7620" y="383540"/>
                  </a:lnTo>
                  <a:lnTo>
                    <a:pt x="7620" y="378459"/>
                  </a:lnTo>
                  <a:close/>
                </a:path>
                <a:path w="7619" h="511810">
                  <a:moveTo>
                    <a:pt x="7620" y="372109"/>
                  </a:moveTo>
                  <a:lnTo>
                    <a:pt x="0" y="372109"/>
                  </a:lnTo>
                  <a:lnTo>
                    <a:pt x="0" y="377190"/>
                  </a:lnTo>
                  <a:lnTo>
                    <a:pt x="7620" y="377190"/>
                  </a:lnTo>
                  <a:lnTo>
                    <a:pt x="7620" y="372109"/>
                  </a:lnTo>
                  <a:close/>
                </a:path>
                <a:path w="7619" h="511810">
                  <a:moveTo>
                    <a:pt x="7620" y="365760"/>
                  </a:moveTo>
                  <a:lnTo>
                    <a:pt x="0" y="365760"/>
                  </a:lnTo>
                  <a:lnTo>
                    <a:pt x="0" y="370840"/>
                  </a:lnTo>
                  <a:lnTo>
                    <a:pt x="7620" y="370840"/>
                  </a:lnTo>
                  <a:lnTo>
                    <a:pt x="7620" y="365760"/>
                  </a:lnTo>
                  <a:close/>
                </a:path>
                <a:path w="7619" h="511810">
                  <a:moveTo>
                    <a:pt x="7620" y="346709"/>
                  </a:moveTo>
                  <a:lnTo>
                    <a:pt x="0" y="346709"/>
                  </a:lnTo>
                  <a:lnTo>
                    <a:pt x="0" y="364490"/>
                  </a:lnTo>
                  <a:lnTo>
                    <a:pt x="7620" y="364490"/>
                  </a:lnTo>
                  <a:lnTo>
                    <a:pt x="7620" y="346709"/>
                  </a:lnTo>
                  <a:close/>
                </a:path>
                <a:path w="7619" h="511810">
                  <a:moveTo>
                    <a:pt x="7620" y="340359"/>
                  </a:moveTo>
                  <a:lnTo>
                    <a:pt x="0" y="340359"/>
                  </a:lnTo>
                  <a:lnTo>
                    <a:pt x="0" y="345440"/>
                  </a:lnTo>
                  <a:lnTo>
                    <a:pt x="7620" y="345440"/>
                  </a:lnTo>
                  <a:lnTo>
                    <a:pt x="7620" y="340359"/>
                  </a:lnTo>
                  <a:close/>
                </a:path>
                <a:path w="7619" h="511810">
                  <a:moveTo>
                    <a:pt x="7620" y="335280"/>
                  </a:moveTo>
                  <a:lnTo>
                    <a:pt x="0" y="335280"/>
                  </a:lnTo>
                  <a:lnTo>
                    <a:pt x="0" y="339090"/>
                  </a:lnTo>
                  <a:lnTo>
                    <a:pt x="7620" y="339090"/>
                  </a:lnTo>
                  <a:lnTo>
                    <a:pt x="7620" y="335280"/>
                  </a:lnTo>
                  <a:close/>
                </a:path>
              </a:pathLst>
            </a:custGeom>
            <a:solidFill>
              <a:srgbClr val="1400FB"/>
            </a:solidFill>
          </p:spPr>
          <p:txBody>
            <a:bodyPr bIns="0" lIns="0" rIns="0" rtlCol="0" tIns="0" wrap="square"/>
            <a:p/>
          </p:txBody>
        </p:sp>
        <p:sp>
          <p:nvSpPr>
            <p:cNvPr id="1050530" name="object 1838"/>
            <p:cNvSpPr/>
            <p:nvPr/>
          </p:nvSpPr>
          <p:spPr>
            <a:xfrm>
              <a:off x="2339339" y="5908040"/>
              <a:ext cx="6350" cy="496570"/>
            </a:xfrm>
            <a:custGeom>
              <a:avLst/>
              <a:ahLst/>
              <a:rect l="l" t="t" r="r" b="b"/>
              <a:pathLst>
                <a:path w="6350" h="496570">
                  <a:moveTo>
                    <a:pt x="6350" y="0"/>
                  </a:moveTo>
                  <a:lnTo>
                    <a:pt x="5080" y="0"/>
                  </a:lnTo>
                  <a:lnTo>
                    <a:pt x="5080" y="1270"/>
                  </a:lnTo>
                  <a:lnTo>
                    <a:pt x="6350" y="1270"/>
                  </a:lnTo>
                  <a:lnTo>
                    <a:pt x="6350" y="0"/>
                  </a:lnTo>
                  <a:close/>
                </a:path>
                <a:path w="6350" h="496570">
                  <a:moveTo>
                    <a:pt x="6350" y="1270"/>
                  </a:moveTo>
                  <a:lnTo>
                    <a:pt x="3810" y="1270"/>
                  </a:lnTo>
                  <a:lnTo>
                    <a:pt x="3810" y="2540"/>
                  </a:lnTo>
                  <a:lnTo>
                    <a:pt x="2540" y="2540"/>
                  </a:lnTo>
                  <a:lnTo>
                    <a:pt x="2540" y="3810"/>
                  </a:lnTo>
                  <a:lnTo>
                    <a:pt x="1270" y="3810"/>
                  </a:lnTo>
                  <a:lnTo>
                    <a:pt x="1270" y="5080"/>
                  </a:lnTo>
                  <a:lnTo>
                    <a:pt x="6350" y="5080"/>
                  </a:lnTo>
                  <a:lnTo>
                    <a:pt x="6350" y="1270"/>
                  </a:lnTo>
                  <a:close/>
                </a:path>
                <a:path w="6350" h="496570">
                  <a:moveTo>
                    <a:pt x="6350" y="5080"/>
                  </a:moveTo>
                  <a:lnTo>
                    <a:pt x="0" y="5080"/>
                  </a:lnTo>
                  <a:lnTo>
                    <a:pt x="0" y="7620"/>
                  </a:lnTo>
                  <a:lnTo>
                    <a:pt x="6350" y="7620"/>
                  </a:lnTo>
                  <a:lnTo>
                    <a:pt x="6350" y="5080"/>
                  </a:lnTo>
                  <a:close/>
                </a:path>
                <a:path w="6350" h="496570">
                  <a:moveTo>
                    <a:pt x="6350" y="7620"/>
                  </a:moveTo>
                  <a:lnTo>
                    <a:pt x="0" y="7620"/>
                  </a:lnTo>
                  <a:lnTo>
                    <a:pt x="0" y="11430"/>
                  </a:lnTo>
                  <a:lnTo>
                    <a:pt x="6350" y="11430"/>
                  </a:lnTo>
                  <a:lnTo>
                    <a:pt x="6350" y="7620"/>
                  </a:lnTo>
                  <a:close/>
                </a:path>
                <a:path w="6350" h="496570">
                  <a:moveTo>
                    <a:pt x="6350" y="11430"/>
                  </a:moveTo>
                  <a:lnTo>
                    <a:pt x="0" y="11430"/>
                  </a:lnTo>
                  <a:lnTo>
                    <a:pt x="0" y="13970"/>
                  </a:lnTo>
                  <a:lnTo>
                    <a:pt x="6350" y="13970"/>
                  </a:lnTo>
                  <a:lnTo>
                    <a:pt x="6350" y="11430"/>
                  </a:lnTo>
                  <a:close/>
                </a:path>
                <a:path w="6350" h="496570">
                  <a:moveTo>
                    <a:pt x="6350" y="13970"/>
                  </a:moveTo>
                  <a:lnTo>
                    <a:pt x="0" y="13970"/>
                  </a:lnTo>
                  <a:lnTo>
                    <a:pt x="0" y="17780"/>
                  </a:lnTo>
                  <a:lnTo>
                    <a:pt x="6350" y="17780"/>
                  </a:lnTo>
                  <a:lnTo>
                    <a:pt x="6350" y="13970"/>
                  </a:lnTo>
                  <a:close/>
                </a:path>
                <a:path w="6350" h="496570">
                  <a:moveTo>
                    <a:pt x="6350" y="17780"/>
                  </a:moveTo>
                  <a:lnTo>
                    <a:pt x="0" y="17780"/>
                  </a:lnTo>
                  <a:lnTo>
                    <a:pt x="0" y="20320"/>
                  </a:lnTo>
                  <a:lnTo>
                    <a:pt x="6350" y="20320"/>
                  </a:lnTo>
                  <a:lnTo>
                    <a:pt x="6350" y="17780"/>
                  </a:lnTo>
                  <a:close/>
                </a:path>
                <a:path w="6350" h="496570">
                  <a:moveTo>
                    <a:pt x="6350" y="20320"/>
                  </a:moveTo>
                  <a:lnTo>
                    <a:pt x="0" y="20320"/>
                  </a:lnTo>
                  <a:lnTo>
                    <a:pt x="0" y="24130"/>
                  </a:lnTo>
                  <a:lnTo>
                    <a:pt x="6350" y="24130"/>
                  </a:lnTo>
                  <a:lnTo>
                    <a:pt x="6350" y="20320"/>
                  </a:lnTo>
                  <a:close/>
                </a:path>
                <a:path w="6350" h="496570">
                  <a:moveTo>
                    <a:pt x="6350" y="24130"/>
                  </a:moveTo>
                  <a:lnTo>
                    <a:pt x="0" y="24130"/>
                  </a:lnTo>
                  <a:lnTo>
                    <a:pt x="0" y="26670"/>
                  </a:lnTo>
                  <a:lnTo>
                    <a:pt x="6350" y="26670"/>
                  </a:lnTo>
                  <a:lnTo>
                    <a:pt x="6350" y="24130"/>
                  </a:lnTo>
                  <a:close/>
                </a:path>
                <a:path w="6350" h="496570">
                  <a:moveTo>
                    <a:pt x="6350" y="26670"/>
                  </a:moveTo>
                  <a:lnTo>
                    <a:pt x="0" y="26670"/>
                  </a:lnTo>
                  <a:lnTo>
                    <a:pt x="0" y="33020"/>
                  </a:lnTo>
                  <a:lnTo>
                    <a:pt x="6350" y="33020"/>
                  </a:lnTo>
                  <a:lnTo>
                    <a:pt x="6350" y="26670"/>
                  </a:lnTo>
                  <a:close/>
                </a:path>
                <a:path w="6350" h="496570">
                  <a:moveTo>
                    <a:pt x="6350" y="33020"/>
                  </a:moveTo>
                  <a:lnTo>
                    <a:pt x="0" y="33020"/>
                  </a:lnTo>
                  <a:lnTo>
                    <a:pt x="0" y="36830"/>
                  </a:lnTo>
                  <a:lnTo>
                    <a:pt x="6350" y="36830"/>
                  </a:lnTo>
                  <a:lnTo>
                    <a:pt x="6350" y="33020"/>
                  </a:lnTo>
                  <a:close/>
                </a:path>
                <a:path w="6350" h="496570">
                  <a:moveTo>
                    <a:pt x="6350" y="36830"/>
                  </a:moveTo>
                  <a:lnTo>
                    <a:pt x="0" y="36830"/>
                  </a:lnTo>
                  <a:lnTo>
                    <a:pt x="0" y="39370"/>
                  </a:lnTo>
                  <a:lnTo>
                    <a:pt x="6350" y="39370"/>
                  </a:lnTo>
                  <a:lnTo>
                    <a:pt x="6350" y="36830"/>
                  </a:lnTo>
                  <a:close/>
                </a:path>
                <a:path w="6350" h="496570">
                  <a:moveTo>
                    <a:pt x="6350" y="39370"/>
                  </a:moveTo>
                  <a:lnTo>
                    <a:pt x="0" y="39370"/>
                  </a:lnTo>
                  <a:lnTo>
                    <a:pt x="0" y="43180"/>
                  </a:lnTo>
                  <a:lnTo>
                    <a:pt x="6350" y="43180"/>
                  </a:lnTo>
                  <a:lnTo>
                    <a:pt x="6350" y="39370"/>
                  </a:lnTo>
                  <a:close/>
                </a:path>
                <a:path w="6350" h="496570">
                  <a:moveTo>
                    <a:pt x="6350" y="43180"/>
                  </a:moveTo>
                  <a:lnTo>
                    <a:pt x="0" y="43180"/>
                  </a:lnTo>
                  <a:lnTo>
                    <a:pt x="0" y="45720"/>
                  </a:lnTo>
                  <a:lnTo>
                    <a:pt x="6350" y="45720"/>
                  </a:lnTo>
                  <a:lnTo>
                    <a:pt x="6350" y="43180"/>
                  </a:lnTo>
                  <a:close/>
                </a:path>
                <a:path w="6350" h="496570">
                  <a:moveTo>
                    <a:pt x="6350" y="45720"/>
                  </a:moveTo>
                  <a:lnTo>
                    <a:pt x="0" y="45720"/>
                  </a:lnTo>
                  <a:lnTo>
                    <a:pt x="0" y="52070"/>
                  </a:lnTo>
                  <a:lnTo>
                    <a:pt x="6350" y="52070"/>
                  </a:lnTo>
                  <a:lnTo>
                    <a:pt x="6350" y="45720"/>
                  </a:lnTo>
                  <a:close/>
                </a:path>
                <a:path w="6350" h="496570">
                  <a:moveTo>
                    <a:pt x="6350" y="52070"/>
                  </a:moveTo>
                  <a:lnTo>
                    <a:pt x="0" y="52070"/>
                  </a:lnTo>
                  <a:lnTo>
                    <a:pt x="0" y="55880"/>
                  </a:lnTo>
                  <a:lnTo>
                    <a:pt x="6350" y="55880"/>
                  </a:lnTo>
                  <a:lnTo>
                    <a:pt x="6350" y="52070"/>
                  </a:lnTo>
                  <a:close/>
                </a:path>
                <a:path w="6350" h="496570">
                  <a:moveTo>
                    <a:pt x="6350" y="55880"/>
                  </a:moveTo>
                  <a:lnTo>
                    <a:pt x="0" y="55880"/>
                  </a:lnTo>
                  <a:lnTo>
                    <a:pt x="0" y="64770"/>
                  </a:lnTo>
                  <a:lnTo>
                    <a:pt x="6350" y="64770"/>
                  </a:lnTo>
                  <a:lnTo>
                    <a:pt x="6350" y="55880"/>
                  </a:lnTo>
                  <a:close/>
                </a:path>
                <a:path w="6350" h="496570">
                  <a:moveTo>
                    <a:pt x="6350" y="64770"/>
                  </a:moveTo>
                  <a:lnTo>
                    <a:pt x="0" y="64770"/>
                  </a:lnTo>
                  <a:lnTo>
                    <a:pt x="0" y="68580"/>
                  </a:lnTo>
                  <a:lnTo>
                    <a:pt x="6350" y="68580"/>
                  </a:lnTo>
                  <a:lnTo>
                    <a:pt x="6350" y="64770"/>
                  </a:lnTo>
                  <a:close/>
                </a:path>
                <a:path w="6350" h="496570">
                  <a:moveTo>
                    <a:pt x="6350" y="68580"/>
                  </a:moveTo>
                  <a:lnTo>
                    <a:pt x="0" y="68580"/>
                  </a:lnTo>
                  <a:lnTo>
                    <a:pt x="0" y="71120"/>
                  </a:lnTo>
                  <a:lnTo>
                    <a:pt x="6350" y="71120"/>
                  </a:lnTo>
                  <a:lnTo>
                    <a:pt x="6350" y="68580"/>
                  </a:lnTo>
                  <a:close/>
                </a:path>
                <a:path w="6350" h="496570">
                  <a:moveTo>
                    <a:pt x="6350" y="71120"/>
                  </a:moveTo>
                  <a:lnTo>
                    <a:pt x="0" y="71120"/>
                  </a:lnTo>
                  <a:lnTo>
                    <a:pt x="0" y="74930"/>
                  </a:lnTo>
                  <a:lnTo>
                    <a:pt x="6350" y="74930"/>
                  </a:lnTo>
                  <a:lnTo>
                    <a:pt x="6350" y="71120"/>
                  </a:lnTo>
                  <a:close/>
                </a:path>
                <a:path w="6350" h="496570">
                  <a:moveTo>
                    <a:pt x="6350" y="74930"/>
                  </a:moveTo>
                  <a:lnTo>
                    <a:pt x="0" y="74930"/>
                  </a:lnTo>
                  <a:lnTo>
                    <a:pt x="0" y="77470"/>
                  </a:lnTo>
                  <a:lnTo>
                    <a:pt x="6350" y="77470"/>
                  </a:lnTo>
                  <a:lnTo>
                    <a:pt x="6350" y="74930"/>
                  </a:lnTo>
                  <a:close/>
                </a:path>
                <a:path w="6350" h="496570">
                  <a:moveTo>
                    <a:pt x="6350" y="77470"/>
                  </a:moveTo>
                  <a:lnTo>
                    <a:pt x="0" y="77470"/>
                  </a:lnTo>
                  <a:lnTo>
                    <a:pt x="0" y="81280"/>
                  </a:lnTo>
                  <a:lnTo>
                    <a:pt x="6350" y="81280"/>
                  </a:lnTo>
                  <a:lnTo>
                    <a:pt x="6350" y="77470"/>
                  </a:lnTo>
                  <a:close/>
                </a:path>
                <a:path w="6350" h="496570">
                  <a:moveTo>
                    <a:pt x="6350" y="81280"/>
                  </a:moveTo>
                  <a:lnTo>
                    <a:pt x="0" y="81280"/>
                  </a:lnTo>
                  <a:lnTo>
                    <a:pt x="0" y="83820"/>
                  </a:lnTo>
                  <a:lnTo>
                    <a:pt x="6350" y="83820"/>
                  </a:lnTo>
                  <a:lnTo>
                    <a:pt x="6350" y="81280"/>
                  </a:lnTo>
                  <a:close/>
                </a:path>
                <a:path w="6350" h="496570">
                  <a:moveTo>
                    <a:pt x="6350" y="83820"/>
                  </a:moveTo>
                  <a:lnTo>
                    <a:pt x="0" y="83820"/>
                  </a:lnTo>
                  <a:lnTo>
                    <a:pt x="0" y="87630"/>
                  </a:lnTo>
                  <a:lnTo>
                    <a:pt x="6350" y="87630"/>
                  </a:lnTo>
                  <a:lnTo>
                    <a:pt x="6350" y="83820"/>
                  </a:lnTo>
                  <a:close/>
                </a:path>
                <a:path w="6350" h="496570">
                  <a:moveTo>
                    <a:pt x="6350" y="87630"/>
                  </a:moveTo>
                  <a:lnTo>
                    <a:pt x="0" y="87630"/>
                  </a:lnTo>
                  <a:lnTo>
                    <a:pt x="0" y="90170"/>
                  </a:lnTo>
                  <a:lnTo>
                    <a:pt x="6350" y="90170"/>
                  </a:lnTo>
                  <a:lnTo>
                    <a:pt x="6350" y="87630"/>
                  </a:lnTo>
                  <a:close/>
                </a:path>
                <a:path w="6350" h="496570">
                  <a:moveTo>
                    <a:pt x="6350" y="90170"/>
                  </a:moveTo>
                  <a:lnTo>
                    <a:pt x="0" y="90170"/>
                  </a:lnTo>
                  <a:lnTo>
                    <a:pt x="0" y="93980"/>
                  </a:lnTo>
                  <a:lnTo>
                    <a:pt x="6350" y="93980"/>
                  </a:lnTo>
                  <a:lnTo>
                    <a:pt x="6350" y="90170"/>
                  </a:lnTo>
                  <a:close/>
                </a:path>
                <a:path w="6350" h="496570">
                  <a:moveTo>
                    <a:pt x="6350" y="93980"/>
                  </a:moveTo>
                  <a:lnTo>
                    <a:pt x="0" y="93980"/>
                  </a:lnTo>
                  <a:lnTo>
                    <a:pt x="0" y="96520"/>
                  </a:lnTo>
                  <a:lnTo>
                    <a:pt x="6350" y="96520"/>
                  </a:lnTo>
                  <a:lnTo>
                    <a:pt x="6350" y="93980"/>
                  </a:lnTo>
                  <a:close/>
                </a:path>
                <a:path w="6350" h="496570">
                  <a:moveTo>
                    <a:pt x="6350" y="96520"/>
                  </a:moveTo>
                  <a:lnTo>
                    <a:pt x="0" y="96520"/>
                  </a:lnTo>
                  <a:lnTo>
                    <a:pt x="0" y="100330"/>
                  </a:lnTo>
                  <a:lnTo>
                    <a:pt x="6350" y="100330"/>
                  </a:lnTo>
                  <a:lnTo>
                    <a:pt x="6350" y="96520"/>
                  </a:lnTo>
                  <a:close/>
                </a:path>
                <a:path w="6350" h="496570">
                  <a:moveTo>
                    <a:pt x="6350" y="100330"/>
                  </a:moveTo>
                  <a:lnTo>
                    <a:pt x="0" y="100330"/>
                  </a:lnTo>
                  <a:lnTo>
                    <a:pt x="0" y="102870"/>
                  </a:lnTo>
                  <a:lnTo>
                    <a:pt x="6350" y="102870"/>
                  </a:lnTo>
                  <a:lnTo>
                    <a:pt x="6350" y="100330"/>
                  </a:lnTo>
                  <a:close/>
                </a:path>
                <a:path w="6350" h="496570">
                  <a:moveTo>
                    <a:pt x="6350" y="102870"/>
                  </a:moveTo>
                  <a:lnTo>
                    <a:pt x="0" y="102870"/>
                  </a:lnTo>
                  <a:lnTo>
                    <a:pt x="0" y="106680"/>
                  </a:lnTo>
                  <a:lnTo>
                    <a:pt x="6350" y="106680"/>
                  </a:lnTo>
                  <a:lnTo>
                    <a:pt x="6350" y="102870"/>
                  </a:lnTo>
                  <a:close/>
                </a:path>
                <a:path w="6350" h="496570">
                  <a:moveTo>
                    <a:pt x="6350" y="106680"/>
                  </a:moveTo>
                  <a:lnTo>
                    <a:pt x="0" y="106680"/>
                  </a:lnTo>
                  <a:lnTo>
                    <a:pt x="0" y="109220"/>
                  </a:lnTo>
                  <a:lnTo>
                    <a:pt x="6350" y="109220"/>
                  </a:lnTo>
                  <a:lnTo>
                    <a:pt x="6350" y="106680"/>
                  </a:lnTo>
                  <a:close/>
                </a:path>
                <a:path w="6350" h="496570">
                  <a:moveTo>
                    <a:pt x="6350" y="109220"/>
                  </a:moveTo>
                  <a:lnTo>
                    <a:pt x="0" y="109220"/>
                  </a:lnTo>
                  <a:lnTo>
                    <a:pt x="0" y="113030"/>
                  </a:lnTo>
                  <a:lnTo>
                    <a:pt x="6350" y="113030"/>
                  </a:lnTo>
                  <a:lnTo>
                    <a:pt x="6350" y="109220"/>
                  </a:lnTo>
                  <a:close/>
                </a:path>
                <a:path w="6350" h="496570">
                  <a:moveTo>
                    <a:pt x="6350" y="113030"/>
                  </a:moveTo>
                  <a:lnTo>
                    <a:pt x="0" y="113030"/>
                  </a:lnTo>
                  <a:lnTo>
                    <a:pt x="0" y="115570"/>
                  </a:lnTo>
                  <a:lnTo>
                    <a:pt x="6350" y="115570"/>
                  </a:lnTo>
                  <a:lnTo>
                    <a:pt x="6350" y="113030"/>
                  </a:lnTo>
                  <a:close/>
                </a:path>
                <a:path w="6350" h="496570">
                  <a:moveTo>
                    <a:pt x="6350" y="115570"/>
                  </a:moveTo>
                  <a:lnTo>
                    <a:pt x="0" y="115570"/>
                  </a:lnTo>
                  <a:lnTo>
                    <a:pt x="0" y="119380"/>
                  </a:lnTo>
                  <a:lnTo>
                    <a:pt x="6350" y="119380"/>
                  </a:lnTo>
                  <a:lnTo>
                    <a:pt x="6350" y="115570"/>
                  </a:lnTo>
                  <a:close/>
                </a:path>
                <a:path w="6350" h="496570">
                  <a:moveTo>
                    <a:pt x="6350" y="119380"/>
                  </a:moveTo>
                  <a:lnTo>
                    <a:pt x="0" y="119380"/>
                  </a:lnTo>
                  <a:lnTo>
                    <a:pt x="0" y="121920"/>
                  </a:lnTo>
                  <a:lnTo>
                    <a:pt x="6350" y="121920"/>
                  </a:lnTo>
                  <a:lnTo>
                    <a:pt x="6350" y="119380"/>
                  </a:lnTo>
                  <a:close/>
                </a:path>
                <a:path w="6350" h="496570">
                  <a:moveTo>
                    <a:pt x="6350" y="121920"/>
                  </a:moveTo>
                  <a:lnTo>
                    <a:pt x="0" y="121920"/>
                  </a:lnTo>
                  <a:lnTo>
                    <a:pt x="0" y="172720"/>
                  </a:lnTo>
                  <a:lnTo>
                    <a:pt x="6350" y="172720"/>
                  </a:lnTo>
                  <a:lnTo>
                    <a:pt x="6350" y="121920"/>
                  </a:lnTo>
                  <a:close/>
                </a:path>
                <a:path w="6350" h="496570">
                  <a:moveTo>
                    <a:pt x="6350" y="172720"/>
                  </a:moveTo>
                  <a:lnTo>
                    <a:pt x="0" y="172720"/>
                  </a:lnTo>
                  <a:lnTo>
                    <a:pt x="0" y="320040"/>
                  </a:lnTo>
                  <a:lnTo>
                    <a:pt x="6350" y="320040"/>
                  </a:lnTo>
                  <a:lnTo>
                    <a:pt x="6350" y="172720"/>
                  </a:lnTo>
                  <a:close/>
                </a:path>
                <a:path w="6350" h="496570">
                  <a:moveTo>
                    <a:pt x="6350" y="320040"/>
                  </a:moveTo>
                  <a:lnTo>
                    <a:pt x="0" y="320040"/>
                  </a:lnTo>
                  <a:lnTo>
                    <a:pt x="0" y="325120"/>
                  </a:lnTo>
                  <a:lnTo>
                    <a:pt x="6350" y="325120"/>
                  </a:lnTo>
                  <a:lnTo>
                    <a:pt x="6350" y="320040"/>
                  </a:lnTo>
                  <a:close/>
                </a:path>
                <a:path w="6350" h="496570">
                  <a:moveTo>
                    <a:pt x="6350" y="490220"/>
                  </a:moveTo>
                  <a:lnTo>
                    <a:pt x="2540" y="490220"/>
                  </a:lnTo>
                  <a:lnTo>
                    <a:pt x="2540" y="491490"/>
                  </a:lnTo>
                  <a:lnTo>
                    <a:pt x="3810" y="491490"/>
                  </a:lnTo>
                  <a:lnTo>
                    <a:pt x="3810" y="495300"/>
                  </a:lnTo>
                  <a:lnTo>
                    <a:pt x="5080" y="495300"/>
                  </a:lnTo>
                  <a:lnTo>
                    <a:pt x="5080" y="496570"/>
                  </a:lnTo>
                  <a:lnTo>
                    <a:pt x="6350" y="496570"/>
                  </a:lnTo>
                  <a:lnTo>
                    <a:pt x="6350" y="490220"/>
                  </a:lnTo>
                  <a:close/>
                </a:path>
                <a:path w="6350" h="496570">
                  <a:moveTo>
                    <a:pt x="6350" y="483870"/>
                  </a:moveTo>
                  <a:lnTo>
                    <a:pt x="0" y="483870"/>
                  </a:lnTo>
                  <a:lnTo>
                    <a:pt x="0" y="490220"/>
                  </a:lnTo>
                  <a:lnTo>
                    <a:pt x="1270" y="490220"/>
                  </a:lnTo>
                  <a:lnTo>
                    <a:pt x="1270" y="488950"/>
                  </a:lnTo>
                  <a:lnTo>
                    <a:pt x="6350" y="488950"/>
                  </a:lnTo>
                  <a:lnTo>
                    <a:pt x="6350" y="483870"/>
                  </a:lnTo>
                  <a:close/>
                </a:path>
                <a:path w="6350" h="496570">
                  <a:moveTo>
                    <a:pt x="6350" y="477520"/>
                  </a:moveTo>
                  <a:lnTo>
                    <a:pt x="0" y="477520"/>
                  </a:lnTo>
                  <a:lnTo>
                    <a:pt x="0" y="482600"/>
                  </a:lnTo>
                  <a:lnTo>
                    <a:pt x="6350" y="482600"/>
                  </a:lnTo>
                  <a:lnTo>
                    <a:pt x="6350" y="477520"/>
                  </a:lnTo>
                  <a:close/>
                </a:path>
                <a:path w="6350" h="496570">
                  <a:moveTo>
                    <a:pt x="6350" y="471170"/>
                  </a:moveTo>
                  <a:lnTo>
                    <a:pt x="0" y="471170"/>
                  </a:lnTo>
                  <a:lnTo>
                    <a:pt x="0" y="476250"/>
                  </a:lnTo>
                  <a:lnTo>
                    <a:pt x="6350" y="476250"/>
                  </a:lnTo>
                  <a:lnTo>
                    <a:pt x="6350" y="471170"/>
                  </a:lnTo>
                  <a:close/>
                </a:path>
                <a:path w="6350" h="496570">
                  <a:moveTo>
                    <a:pt x="6350" y="464820"/>
                  </a:moveTo>
                  <a:lnTo>
                    <a:pt x="0" y="464820"/>
                  </a:lnTo>
                  <a:lnTo>
                    <a:pt x="0" y="469900"/>
                  </a:lnTo>
                  <a:lnTo>
                    <a:pt x="6350" y="469900"/>
                  </a:lnTo>
                  <a:lnTo>
                    <a:pt x="6350" y="464820"/>
                  </a:lnTo>
                  <a:close/>
                </a:path>
                <a:path w="6350" h="496570">
                  <a:moveTo>
                    <a:pt x="6350" y="457200"/>
                  </a:moveTo>
                  <a:lnTo>
                    <a:pt x="0" y="457200"/>
                  </a:lnTo>
                  <a:lnTo>
                    <a:pt x="0" y="463550"/>
                  </a:lnTo>
                  <a:lnTo>
                    <a:pt x="6350" y="463550"/>
                  </a:lnTo>
                  <a:lnTo>
                    <a:pt x="6350" y="457200"/>
                  </a:lnTo>
                  <a:close/>
                </a:path>
                <a:path w="6350" h="496570">
                  <a:moveTo>
                    <a:pt x="6350" y="452120"/>
                  </a:moveTo>
                  <a:lnTo>
                    <a:pt x="0" y="452120"/>
                  </a:lnTo>
                  <a:lnTo>
                    <a:pt x="0" y="455930"/>
                  </a:lnTo>
                  <a:lnTo>
                    <a:pt x="6350" y="455930"/>
                  </a:lnTo>
                  <a:lnTo>
                    <a:pt x="6350" y="452120"/>
                  </a:lnTo>
                  <a:close/>
                </a:path>
                <a:path w="6350" h="496570">
                  <a:moveTo>
                    <a:pt x="6350" y="445770"/>
                  </a:moveTo>
                  <a:lnTo>
                    <a:pt x="0" y="445770"/>
                  </a:lnTo>
                  <a:lnTo>
                    <a:pt x="0" y="450850"/>
                  </a:lnTo>
                  <a:lnTo>
                    <a:pt x="6350" y="450850"/>
                  </a:lnTo>
                  <a:lnTo>
                    <a:pt x="6350" y="445770"/>
                  </a:lnTo>
                  <a:close/>
                </a:path>
                <a:path w="6350" h="496570">
                  <a:moveTo>
                    <a:pt x="6350" y="438150"/>
                  </a:moveTo>
                  <a:lnTo>
                    <a:pt x="0" y="438150"/>
                  </a:lnTo>
                  <a:lnTo>
                    <a:pt x="0" y="444500"/>
                  </a:lnTo>
                  <a:lnTo>
                    <a:pt x="6350" y="444500"/>
                  </a:lnTo>
                  <a:lnTo>
                    <a:pt x="6350" y="438150"/>
                  </a:lnTo>
                  <a:close/>
                </a:path>
                <a:path w="6350" h="496570">
                  <a:moveTo>
                    <a:pt x="6350" y="433070"/>
                  </a:moveTo>
                  <a:lnTo>
                    <a:pt x="0" y="433070"/>
                  </a:lnTo>
                  <a:lnTo>
                    <a:pt x="0" y="436880"/>
                  </a:lnTo>
                  <a:lnTo>
                    <a:pt x="6350" y="436880"/>
                  </a:lnTo>
                  <a:lnTo>
                    <a:pt x="6350" y="433070"/>
                  </a:lnTo>
                  <a:close/>
                </a:path>
                <a:path w="6350" h="496570">
                  <a:moveTo>
                    <a:pt x="6350" y="426720"/>
                  </a:moveTo>
                  <a:lnTo>
                    <a:pt x="0" y="426720"/>
                  </a:lnTo>
                  <a:lnTo>
                    <a:pt x="0" y="431800"/>
                  </a:lnTo>
                  <a:lnTo>
                    <a:pt x="6350" y="431800"/>
                  </a:lnTo>
                  <a:lnTo>
                    <a:pt x="6350" y="426720"/>
                  </a:lnTo>
                  <a:close/>
                </a:path>
                <a:path w="6350" h="496570">
                  <a:moveTo>
                    <a:pt x="6350" y="420370"/>
                  </a:moveTo>
                  <a:lnTo>
                    <a:pt x="0" y="420370"/>
                  </a:lnTo>
                  <a:lnTo>
                    <a:pt x="0" y="425450"/>
                  </a:lnTo>
                  <a:lnTo>
                    <a:pt x="6350" y="425450"/>
                  </a:lnTo>
                  <a:lnTo>
                    <a:pt x="6350" y="420370"/>
                  </a:lnTo>
                  <a:close/>
                </a:path>
                <a:path w="6350" h="496570">
                  <a:moveTo>
                    <a:pt x="6350" y="414020"/>
                  </a:moveTo>
                  <a:lnTo>
                    <a:pt x="0" y="414020"/>
                  </a:lnTo>
                  <a:lnTo>
                    <a:pt x="0" y="419100"/>
                  </a:lnTo>
                  <a:lnTo>
                    <a:pt x="6350" y="419100"/>
                  </a:lnTo>
                  <a:lnTo>
                    <a:pt x="6350" y="414020"/>
                  </a:lnTo>
                  <a:close/>
                </a:path>
                <a:path w="6350" h="496570">
                  <a:moveTo>
                    <a:pt x="6350" y="407670"/>
                  </a:moveTo>
                  <a:lnTo>
                    <a:pt x="0" y="407670"/>
                  </a:lnTo>
                  <a:lnTo>
                    <a:pt x="0" y="412750"/>
                  </a:lnTo>
                  <a:lnTo>
                    <a:pt x="6350" y="412750"/>
                  </a:lnTo>
                  <a:lnTo>
                    <a:pt x="6350" y="407670"/>
                  </a:lnTo>
                  <a:close/>
                </a:path>
                <a:path w="6350" h="496570">
                  <a:moveTo>
                    <a:pt x="6350" y="401320"/>
                  </a:moveTo>
                  <a:lnTo>
                    <a:pt x="0" y="401320"/>
                  </a:lnTo>
                  <a:lnTo>
                    <a:pt x="0" y="406400"/>
                  </a:lnTo>
                  <a:lnTo>
                    <a:pt x="6350" y="406400"/>
                  </a:lnTo>
                  <a:lnTo>
                    <a:pt x="6350" y="401320"/>
                  </a:lnTo>
                  <a:close/>
                </a:path>
                <a:path w="6350" h="496570">
                  <a:moveTo>
                    <a:pt x="6350" y="394970"/>
                  </a:moveTo>
                  <a:lnTo>
                    <a:pt x="0" y="394970"/>
                  </a:lnTo>
                  <a:lnTo>
                    <a:pt x="0" y="400050"/>
                  </a:lnTo>
                  <a:lnTo>
                    <a:pt x="6350" y="400050"/>
                  </a:lnTo>
                  <a:lnTo>
                    <a:pt x="6350" y="394970"/>
                  </a:lnTo>
                  <a:close/>
                </a:path>
                <a:path w="6350" h="496570">
                  <a:moveTo>
                    <a:pt x="6350" y="388620"/>
                  </a:moveTo>
                  <a:lnTo>
                    <a:pt x="0" y="388620"/>
                  </a:lnTo>
                  <a:lnTo>
                    <a:pt x="0" y="393700"/>
                  </a:lnTo>
                  <a:lnTo>
                    <a:pt x="6350" y="393700"/>
                  </a:lnTo>
                  <a:lnTo>
                    <a:pt x="6350" y="388620"/>
                  </a:lnTo>
                  <a:close/>
                </a:path>
                <a:path w="6350" h="496570">
                  <a:moveTo>
                    <a:pt x="6350" y="382270"/>
                  </a:moveTo>
                  <a:lnTo>
                    <a:pt x="0" y="382270"/>
                  </a:lnTo>
                  <a:lnTo>
                    <a:pt x="0" y="387350"/>
                  </a:lnTo>
                  <a:lnTo>
                    <a:pt x="6350" y="387350"/>
                  </a:lnTo>
                  <a:lnTo>
                    <a:pt x="6350" y="382270"/>
                  </a:lnTo>
                  <a:close/>
                </a:path>
                <a:path w="6350" h="496570">
                  <a:moveTo>
                    <a:pt x="6350" y="375920"/>
                  </a:moveTo>
                  <a:lnTo>
                    <a:pt x="0" y="375920"/>
                  </a:lnTo>
                  <a:lnTo>
                    <a:pt x="0" y="381000"/>
                  </a:lnTo>
                  <a:lnTo>
                    <a:pt x="6350" y="381000"/>
                  </a:lnTo>
                  <a:lnTo>
                    <a:pt x="6350" y="375920"/>
                  </a:lnTo>
                  <a:close/>
                </a:path>
                <a:path w="6350" h="496570">
                  <a:moveTo>
                    <a:pt x="6350" y="369570"/>
                  </a:moveTo>
                  <a:lnTo>
                    <a:pt x="0" y="369570"/>
                  </a:lnTo>
                  <a:lnTo>
                    <a:pt x="0" y="374650"/>
                  </a:lnTo>
                  <a:lnTo>
                    <a:pt x="6350" y="374650"/>
                  </a:lnTo>
                  <a:lnTo>
                    <a:pt x="6350" y="369570"/>
                  </a:lnTo>
                  <a:close/>
                </a:path>
                <a:path w="6350" h="496570">
                  <a:moveTo>
                    <a:pt x="6350" y="363220"/>
                  </a:moveTo>
                  <a:lnTo>
                    <a:pt x="0" y="363220"/>
                  </a:lnTo>
                  <a:lnTo>
                    <a:pt x="0" y="368300"/>
                  </a:lnTo>
                  <a:lnTo>
                    <a:pt x="6350" y="368300"/>
                  </a:lnTo>
                  <a:lnTo>
                    <a:pt x="6350" y="363220"/>
                  </a:lnTo>
                  <a:close/>
                </a:path>
                <a:path w="6350" h="496570">
                  <a:moveTo>
                    <a:pt x="6350" y="356870"/>
                  </a:moveTo>
                  <a:lnTo>
                    <a:pt x="0" y="356870"/>
                  </a:lnTo>
                  <a:lnTo>
                    <a:pt x="0" y="361950"/>
                  </a:lnTo>
                  <a:lnTo>
                    <a:pt x="6350" y="361950"/>
                  </a:lnTo>
                  <a:lnTo>
                    <a:pt x="6350" y="356870"/>
                  </a:lnTo>
                  <a:close/>
                </a:path>
                <a:path w="6350" h="496570">
                  <a:moveTo>
                    <a:pt x="6350" y="337820"/>
                  </a:moveTo>
                  <a:lnTo>
                    <a:pt x="0" y="337820"/>
                  </a:lnTo>
                  <a:lnTo>
                    <a:pt x="0" y="355600"/>
                  </a:lnTo>
                  <a:lnTo>
                    <a:pt x="6350" y="355600"/>
                  </a:lnTo>
                  <a:lnTo>
                    <a:pt x="6350" y="337820"/>
                  </a:lnTo>
                  <a:close/>
                </a:path>
                <a:path w="6350" h="496570">
                  <a:moveTo>
                    <a:pt x="6350" y="331470"/>
                  </a:moveTo>
                  <a:lnTo>
                    <a:pt x="0" y="331470"/>
                  </a:lnTo>
                  <a:lnTo>
                    <a:pt x="0" y="336550"/>
                  </a:lnTo>
                  <a:lnTo>
                    <a:pt x="6350" y="336550"/>
                  </a:lnTo>
                  <a:lnTo>
                    <a:pt x="6350" y="331470"/>
                  </a:lnTo>
                  <a:close/>
                </a:path>
                <a:path w="6350" h="496570">
                  <a:moveTo>
                    <a:pt x="6350" y="326390"/>
                  </a:moveTo>
                  <a:lnTo>
                    <a:pt x="0" y="326390"/>
                  </a:lnTo>
                  <a:lnTo>
                    <a:pt x="0" y="330200"/>
                  </a:lnTo>
                  <a:lnTo>
                    <a:pt x="6350" y="330200"/>
                  </a:lnTo>
                  <a:lnTo>
                    <a:pt x="6350" y="326390"/>
                  </a:lnTo>
                  <a:close/>
                </a:path>
              </a:pathLst>
            </a:custGeom>
            <a:solidFill>
              <a:srgbClr val="1300FB"/>
            </a:solidFill>
          </p:spPr>
          <p:txBody>
            <a:bodyPr bIns="0" lIns="0" rIns="0" rtlCol="0" tIns="0" wrap="square"/>
            <a:p/>
          </p:txBody>
        </p:sp>
        <p:sp>
          <p:nvSpPr>
            <p:cNvPr id="1050531" name="object 1839"/>
            <p:cNvSpPr/>
            <p:nvPr/>
          </p:nvSpPr>
          <p:spPr>
            <a:xfrm>
              <a:off x="2331719" y="5915660"/>
              <a:ext cx="7620" cy="481330"/>
            </a:xfrm>
            <a:custGeom>
              <a:avLst/>
              <a:ahLst/>
              <a:rect l="l" t="t" r="r" b="b"/>
              <a:pathLst>
                <a:path w="7619" h="481329">
                  <a:moveTo>
                    <a:pt x="7619" y="0"/>
                  </a:moveTo>
                  <a:lnTo>
                    <a:pt x="6350" y="0"/>
                  </a:lnTo>
                  <a:lnTo>
                    <a:pt x="6350" y="1269"/>
                  </a:lnTo>
                  <a:lnTo>
                    <a:pt x="5080" y="1269"/>
                  </a:lnTo>
                  <a:lnTo>
                    <a:pt x="5080" y="2539"/>
                  </a:lnTo>
                  <a:lnTo>
                    <a:pt x="3810" y="2539"/>
                  </a:lnTo>
                  <a:lnTo>
                    <a:pt x="3810" y="3809"/>
                  </a:lnTo>
                  <a:lnTo>
                    <a:pt x="7619" y="3809"/>
                  </a:lnTo>
                  <a:lnTo>
                    <a:pt x="7619" y="0"/>
                  </a:lnTo>
                  <a:close/>
                </a:path>
                <a:path w="7619" h="481329">
                  <a:moveTo>
                    <a:pt x="7619" y="3809"/>
                  </a:moveTo>
                  <a:lnTo>
                    <a:pt x="2540" y="3809"/>
                  </a:lnTo>
                  <a:lnTo>
                    <a:pt x="2540" y="5079"/>
                  </a:lnTo>
                  <a:lnTo>
                    <a:pt x="1269" y="5079"/>
                  </a:lnTo>
                  <a:lnTo>
                    <a:pt x="1269" y="6349"/>
                  </a:lnTo>
                  <a:lnTo>
                    <a:pt x="7619" y="6349"/>
                  </a:lnTo>
                  <a:lnTo>
                    <a:pt x="7619" y="3809"/>
                  </a:lnTo>
                  <a:close/>
                </a:path>
                <a:path w="7619" h="481329">
                  <a:moveTo>
                    <a:pt x="7619" y="6350"/>
                  </a:moveTo>
                  <a:lnTo>
                    <a:pt x="0" y="6350"/>
                  </a:lnTo>
                  <a:lnTo>
                    <a:pt x="0" y="10159"/>
                  </a:lnTo>
                  <a:lnTo>
                    <a:pt x="7619" y="10159"/>
                  </a:lnTo>
                  <a:lnTo>
                    <a:pt x="7619" y="6350"/>
                  </a:lnTo>
                  <a:close/>
                </a:path>
                <a:path w="7619" h="481329">
                  <a:moveTo>
                    <a:pt x="7619" y="10159"/>
                  </a:moveTo>
                  <a:lnTo>
                    <a:pt x="0" y="10159"/>
                  </a:lnTo>
                  <a:lnTo>
                    <a:pt x="0" y="12699"/>
                  </a:lnTo>
                  <a:lnTo>
                    <a:pt x="7619" y="12699"/>
                  </a:lnTo>
                  <a:lnTo>
                    <a:pt x="7619" y="10159"/>
                  </a:lnTo>
                  <a:close/>
                </a:path>
                <a:path w="7619" h="481329">
                  <a:moveTo>
                    <a:pt x="7619" y="12700"/>
                  </a:moveTo>
                  <a:lnTo>
                    <a:pt x="0" y="12700"/>
                  </a:lnTo>
                  <a:lnTo>
                    <a:pt x="0" y="16509"/>
                  </a:lnTo>
                  <a:lnTo>
                    <a:pt x="7619" y="16509"/>
                  </a:lnTo>
                  <a:lnTo>
                    <a:pt x="7619" y="12700"/>
                  </a:lnTo>
                  <a:close/>
                </a:path>
                <a:path w="7619" h="481329">
                  <a:moveTo>
                    <a:pt x="7619" y="16509"/>
                  </a:moveTo>
                  <a:lnTo>
                    <a:pt x="0" y="16509"/>
                  </a:lnTo>
                  <a:lnTo>
                    <a:pt x="0" y="19049"/>
                  </a:lnTo>
                  <a:lnTo>
                    <a:pt x="7619" y="19049"/>
                  </a:lnTo>
                  <a:lnTo>
                    <a:pt x="7619" y="16509"/>
                  </a:lnTo>
                  <a:close/>
                </a:path>
                <a:path w="7619" h="481329">
                  <a:moveTo>
                    <a:pt x="7619" y="19050"/>
                  </a:moveTo>
                  <a:lnTo>
                    <a:pt x="0" y="19050"/>
                  </a:lnTo>
                  <a:lnTo>
                    <a:pt x="0" y="25399"/>
                  </a:lnTo>
                  <a:lnTo>
                    <a:pt x="7619" y="25399"/>
                  </a:lnTo>
                  <a:lnTo>
                    <a:pt x="7619" y="19050"/>
                  </a:lnTo>
                  <a:close/>
                </a:path>
                <a:path w="7619" h="481329">
                  <a:moveTo>
                    <a:pt x="7619" y="25400"/>
                  </a:moveTo>
                  <a:lnTo>
                    <a:pt x="0" y="25400"/>
                  </a:lnTo>
                  <a:lnTo>
                    <a:pt x="0" y="29209"/>
                  </a:lnTo>
                  <a:lnTo>
                    <a:pt x="7619" y="29209"/>
                  </a:lnTo>
                  <a:lnTo>
                    <a:pt x="7619" y="25400"/>
                  </a:lnTo>
                  <a:close/>
                </a:path>
                <a:path w="7619" h="481329">
                  <a:moveTo>
                    <a:pt x="7619" y="29209"/>
                  </a:moveTo>
                  <a:lnTo>
                    <a:pt x="0" y="29209"/>
                  </a:lnTo>
                  <a:lnTo>
                    <a:pt x="0" y="31749"/>
                  </a:lnTo>
                  <a:lnTo>
                    <a:pt x="7619" y="31749"/>
                  </a:lnTo>
                  <a:lnTo>
                    <a:pt x="7619" y="29209"/>
                  </a:lnTo>
                  <a:close/>
                </a:path>
                <a:path w="7619" h="481329">
                  <a:moveTo>
                    <a:pt x="7619" y="31750"/>
                  </a:moveTo>
                  <a:lnTo>
                    <a:pt x="0" y="31750"/>
                  </a:lnTo>
                  <a:lnTo>
                    <a:pt x="0" y="35559"/>
                  </a:lnTo>
                  <a:lnTo>
                    <a:pt x="7619" y="35559"/>
                  </a:lnTo>
                  <a:lnTo>
                    <a:pt x="7619" y="31750"/>
                  </a:lnTo>
                  <a:close/>
                </a:path>
                <a:path w="7619" h="481329">
                  <a:moveTo>
                    <a:pt x="7619" y="35559"/>
                  </a:moveTo>
                  <a:lnTo>
                    <a:pt x="0" y="35559"/>
                  </a:lnTo>
                  <a:lnTo>
                    <a:pt x="0" y="38099"/>
                  </a:lnTo>
                  <a:lnTo>
                    <a:pt x="7619" y="38099"/>
                  </a:lnTo>
                  <a:lnTo>
                    <a:pt x="7619" y="35559"/>
                  </a:lnTo>
                  <a:close/>
                </a:path>
                <a:path w="7619" h="481329">
                  <a:moveTo>
                    <a:pt x="7619" y="38100"/>
                  </a:moveTo>
                  <a:lnTo>
                    <a:pt x="0" y="38100"/>
                  </a:lnTo>
                  <a:lnTo>
                    <a:pt x="0" y="44449"/>
                  </a:lnTo>
                  <a:lnTo>
                    <a:pt x="7619" y="44449"/>
                  </a:lnTo>
                  <a:lnTo>
                    <a:pt x="7619" y="38100"/>
                  </a:lnTo>
                  <a:close/>
                </a:path>
                <a:path w="7619" h="481329">
                  <a:moveTo>
                    <a:pt x="7619" y="44450"/>
                  </a:moveTo>
                  <a:lnTo>
                    <a:pt x="0" y="44450"/>
                  </a:lnTo>
                  <a:lnTo>
                    <a:pt x="0" y="48259"/>
                  </a:lnTo>
                  <a:lnTo>
                    <a:pt x="7619" y="48259"/>
                  </a:lnTo>
                  <a:lnTo>
                    <a:pt x="7619" y="44450"/>
                  </a:lnTo>
                  <a:close/>
                </a:path>
                <a:path w="7619" h="481329">
                  <a:moveTo>
                    <a:pt x="7619" y="48259"/>
                  </a:moveTo>
                  <a:lnTo>
                    <a:pt x="0" y="48259"/>
                  </a:lnTo>
                  <a:lnTo>
                    <a:pt x="0" y="57149"/>
                  </a:lnTo>
                  <a:lnTo>
                    <a:pt x="7619" y="57149"/>
                  </a:lnTo>
                  <a:lnTo>
                    <a:pt x="7619" y="48259"/>
                  </a:lnTo>
                  <a:close/>
                </a:path>
                <a:path w="7619" h="481329">
                  <a:moveTo>
                    <a:pt x="7619" y="57150"/>
                  </a:moveTo>
                  <a:lnTo>
                    <a:pt x="0" y="57150"/>
                  </a:lnTo>
                  <a:lnTo>
                    <a:pt x="0" y="60959"/>
                  </a:lnTo>
                  <a:lnTo>
                    <a:pt x="7619" y="60959"/>
                  </a:lnTo>
                  <a:lnTo>
                    <a:pt x="7619" y="57150"/>
                  </a:lnTo>
                  <a:close/>
                </a:path>
                <a:path w="7619" h="481329">
                  <a:moveTo>
                    <a:pt x="7619" y="60959"/>
                  </a:moveTo>
                  <a:lnTo>
                    <a:pt x="0" y="60959"/>
                  </a:lnTo>
                  <a:lnTo>
                    <a:pt x="0" y="63499"/>
                  </a:lnTo>
                  <a:lnTo>
                    <a:pt x="7619" y="63499"/>
                  </a:lnTo>
                  <a:lnTo>
                    <a:pt x="7619" y="60959"/>
                  </a:lnTo>
                  <a:close/>
                </a:path>
                <a:path w="7619" h="481329">
                  <a:moveTo>
                    <a:pt x="7619" y="63500"/>
                  </a:moveTo>
                  <a:lnTo>
                    <a:pt x="0" y="63500"/>
                  </a:lnTo>
                  <a:lnTo>
                    <a:pt x="0" y="67309"/>
                  </a:lnTo>
                  <a:lnTo>
                    <a:pt x="7619" y="67309"/>
                  </a:lnTo>
                  <a:lnTo>
                    <a:pt x="7619" y="63500"/>
                  </a:lnTo>
                  <a:close/>
                </a:path>
                <a:path w="7619" h="481329">
                  <a:moveTo>
                    <a:pt x="7619" y="67309"/>
                  </a:moveTo>
                  <a:lnTo>
                    <a:pt x="0" y="67309"/>
                  </a:lnTo>
                  <a:lnTo>
                    <a:pt x="0" y="69849"/>
                  </a:lnTo>
                  <a:lnTo>
                    <a:pt x="7619" y="69849"/>
                  </a:lnTo>
                  <a:lnTo>
                    <a:pt x="7619" y="67309"/>
                  </a:lnTo>
                  <a:close/>
                </a:path>
                <a:path w="7619" h="481329">
                  <a:moveTo>
                    <a:pt x="7619" y="69850"/>
                  </a:moveTo>
                  <a:lnTo>
                    <a:pt x="0" y="69850"/>
                  </a:lnTo>
                  <a:lnTo>
                    <a:pt x="0" y="73659"/>
                  </a:lnTo>
                  <a:lnTo>
                    <a:pt x="7619" y="73659"/>
                  </a:lnTo>
                  <a:lnTo>
                    <a:pt x="7619" y="69850"/>
                  </a:lnTo>
                  <a:close/>
                </a:path>
                <a:path w="7619" h="481329">
                  <a:moveTo>
                    <a:pt x="7619" y="73659"/>
                  </a:moveTo>
                  <a:lnTo>
                    <a:pt x="0" y="73659"/>
                  </a:lnTo>
                  <a:lnTo>
                    <a:pt x="0" y="76199"/>
                  </a:lnTo>
                  <a:lnTo>
                    <a:pt x="7619" y="76199"/>
                  </a:lnTo>
                  <a:lnTo>
                    <a:pt x="7619" y="73659"/>
                  </a:lnTo>
                  <a:close/>
                </a:path>
                <a:path w="7619" h="481329">
                  <a:moveTo>
                    <a:pt x="7619" y="76200"/>
                  </a:moveTo>
                  <a:lnTo>
                    <a:pt x="0" y="76200"/>
                  </a:lnTo>
                  <a:lnTo>
                    <a:pt x="0" y="80009"/>
                  </a:lnTo>
                  <a:lnTo>
                    <a:pt x="7619" y="80009"/>
                  </a:lnTo>
                  <a:lnTo>
                    <a:pt x="7619" y="76200"/>
                  </a:lnTo>
                  <a:close/>
                </a:path>
                <a:path w="7619" h="481329">
                  <a:moveTo>
                    <a:pt x="7619" y="80009"/>
                  </a:moveTo>
                  <a:lnTo>
                    <a:pt x="0" y="80009"/>
                  </a:lnTo>
                  <a:lnTo>
                    <a:pt x="0" y="82549"/>
                  </a:lnTo>
                  <a:lnTo>
                    <a:pt x="7619" y="82549"/>
                  </a:lnTo>
                  <a:lnTo>
                    <a:pt x="7619" y="80009"/>
                  </a:lnTo>
                  <a:close/>
                </a:path>
                <a:path w="7619" h="481329">
                  <a:moveTo>
                    <a:pt x="7619" y="82550"/>
                  </a:moveTo>
                  <a:lnTo>
                    <a:pt x="0" y="82550"/>
                  </a:lnTo>
                  <a:lnTo>
                    <a:pt x="0" y="86359"/>
                  </a:lnTo>
                  <a:lnTo>
                    <a:pt x="7619" y="86359"/>
                  </a:lnTo>
                  <a:lnTo>
                    <a:pt x="7619" y="82550"/>
                  </a:lnTo>
                  <a:close/>
                </a:path>
                <a:path w="7619" h="481329">
                  <a:moveTo>
                    <a:pt x="7619" y="86359"/>
                  </a:moveTo>
                  <a:lnTo>
                    <a:pt x="0" y="86359"/>
                  </a:lnTo>
                  <a:lnTo>
                    <a:pt x="0" y="88899"/>
                  </a:lnTo>
                  <a:lnTo>
                    <a:pt x="7619" y="88899"/>
                  </a:lnTo>
                  <a:lnTo>
                    <a:pt x="7619" y="86359"/>
                  </a:lnTo>
                  <a:close/>
                </a:path>
                <a:path w="7619" h="481329">
                  <a:moveTo>
                    <a:pt x="7619" y="88900"/>
                  </a:moveTo>
                  <a:lnTo>
                    <a:pt x="0" y="88900"/>
                  </a:lnTo>
                  <a:lnTo>
                    <a:pt x="0" y="92709"/>
                  </a:lnTo>
                  <a:lnTo>
                    <a:pt x="7619" y="92709"/>
                  </a:lnTo>
                  <a:lnTo>
                    <a:pt x="7619" y="88900"/>
                  </a:lnTo>
                  <a:close/>
                </a:path>
                <a:path w="7619" h="481329">
                  <a:moveTo>
                    <a:pt x="7619" y="92709"/>
                  </a:moveTo>
                  <a:lnTo>
                    <a:pt x="0" y="92709"/>
                  </a:lnTo>
                  <a:lnTo>
                    <a:pt x="0" y="95249"/>
                  </a:lnTo>
                  <a:lnTo>
                    <a:pt x="7619" y="95249"/>
                  </a:lnTo>
                  <a:lnTo>
                    <a:pt x="7619" y="92709"/>
                  </a:lnTo>
                  <a:close/>
                </a:path>
                <a:path w="7619" h="481329">
                  <a:moveTo>
                    <a:pt x="7619" y="95250"/>
                  </a:moveTo>
                  <a:lnTo>
                    <a:pt x="0" y="95250"/>
                  </a:lnTo>
                  <a:lnTo>
                    <a:pt x="0" y="99059"/>
                  </a:lnTo>
                  <a:lnTo>
                    <a:pt x="7619" y="99059"/>
                  </a:lnTo>
                  <a:lnTo>
                    <a:pt x="7619" y="95250"/>
                  </a:lnTo>
                  <a:close/>
                </a:path>
                <a:path w="7619" h="481329">
                  <a:moveTo>
                    <a:pt x="7619" y="99059"/>
                  </a:moveTo>
                  <a:lnTo>
                    <a:pt x="0" y="99059"/>
                  </a:lnTo>
                  <a:lnTo>
                    <a:pt x="0" y="101599"/>
                  </a:lnTo>
                  <a:lnTo>
                    <a:pt x="7619" y="101599"/>
                  </a:lnTo>
                  <a:lnTo>
                    <a:pt x="7619" y="99059"/>
                  </a:lnTo>
                  <a:close/>
                </a:path>
                <a:path w="7619" h="481329">
                  <a:moveTo>
                    <a:pt x="7619" y="101600"/>
                  </a:moveTo>
                  <a:lnTo>
                    <a:pt x="0" y="101600"/>
                  </a:lnTo>
                  <a:lnTo>
                    <a:pt x="0" y="105409"/>
                  </a:lnTo>
                  <a:lnTo>
                    <a:pt x="7619" y="105409"/>
                  </a:lnTo>
                  <a:lnTo>
                    <a:pt x="7619" y="101600"/>
                  </a:lnTo>
                  <a:close/>
                </a:path>
                <a:path w="7619" h="481329">
                  <a:moveTo>
                    <a:pt x="7619" y="105409"/>
                  </a:moveTo>
                  <a:lnTo>
                    <a:pt x="0" y="105409"/>
                  </a:lnTo>
                  <a:lnTo>
                    <a:pt x="0" y="107949"/>
                  </a:lnTo>
                  <a:lnTo>
                    <a:pt x="7619" y="107949"/>
                  </a:lnTo>
                  <a:lnTo>
                    <a:pt x="7619" y="105409"/>
                  </a:lnTo>
                  <a:close/>
                </a:path>
                <a:path w="7619" h="481329">
                  <a:moveTo>
                    <a:pt x="7619" y="107950"/>
                  </a:moveTo>
                  <a:lnTo>
                    <a:pt x="0" y="107950"/>
                  </a:lnTo>
                  <a:lnTo>
                    <a:pt x="0" y="111759"/>
                  </a:lnTo>
                  <a:lnTo>
                    <a:pt x="7619" y="111759"/>
                  </a:lnTo>
                  <a:lnTo>
                    <a:pt x="7619" y="107950"/>
                  </a:lnTo>
                  <a:close/>
                </a:path>
                <a:path w="7619" h="481329">
                  <a:moveTo>
                    <a:pt x="7619" y="111759"/>
                  </a:moveTo>
                  <a:lnTo>
                    <a:pt x="0" y="111759"/>
                  </a:lnTo>
                  <a:lnTo>
                    <a:pt x="0" y="114299"/>
                  </a:lnTo>
                  <a:lnTo>
                    <a:pt x="7619" y="114299"/>
                  </a:lnTo>
                  <a:lnTo>
                    <a:pt x="7619" y="111759"/>
                  </a:lnTo>
                  <a:close/>
                </a:path>
                <a:path w="7619" h="481329">
                  <a:moveTo>
                    <a:pt x="7619" y="114300"/>
                  </a:moveTo>
                  <a:lnTo>
                    <a:pt x="0" y="114300"/>
                  </a:lnTo>
                  <a:lnTo>
                    <a:pt x="0" y="165099"/>
                  </a:lnTo>
                  <a:lnTo>
                    <a:pt x="7619" y="165099"/>
                  </a:lnTo>
                  <a:lnTo>
                    <a:pt x="7619" y="114300"/>
                  </a:lnTo>
                  <a:close/>
                </a:path>
                <a:path w="7619" h="481329">
                  <a:moveTo>
                    <a:pt x="7619" y="165100"/>
                  </a:moveTo>
                  <a:lnTo>
                    <a:pt x="0" y="165100"/>
                  </a:lnTo>
                  <a:lnTo>
                    <a:pt x="0" y="312419"/>
                  </a:lnTo>
                  <a:lnTo>
                    <a:pt x="7619" y="312419"/>
                  </a:lnTo>
                  <a:lnTo>
                    <a:pt x="7619" y="165100"/>
                  </a:lnTo>
                  <a:close/>
                </a:path>
                <a:path w="7619" h="481329">
                  <a:moveTo>
                    <a:pt x="7619" y="312419"/>
                  </a:moveTo>
                  <a:lnTo>
                    <a:pt x="0" y="312419"/>
                  </a:lnTo>
                  <a:lnTo>
                    <a:pt x="0" y="317499"/>
                  </a:lnTo>
                  <a:lnTo>
                    <a:pt x="7619" y="317499"/>
                  </a:lnTo>
                  <a:lnTo>
                    <a:pt x="7619" y="312419"/>
                  </a:lnTo>
                  <a:close/>
                </a:path>
                <a:path w="7619" h="481329">
                  <a:moveTo>
                    <a:pt x="7619" y="476249"/>
                  </a:moveTo>
                  <a:lnTo>
                    <a:pt x="5080" y="476249"/>
                  </a:lnTo>
                  <a:lnTo>
                    <a:pt x="5080" y="478789"/>
                  </a:lnTo>
                  <a:lnTo>
                    <a:pt x="6350" y="478789"/>
                  </a:lnTo>
                  <a:lnTo>
                    <a:pt x="6350" y="481329"/>
                  </a:lnTo>
                  <a:lnTo>
                    <a:pt x="7619" y="481329"/>
                  </a:lnTo>
                  <a:lnTo>
                    <a:pt x="7619" y="476249"/>
                  </a:lnTo>
                  <a:close/>
                </a:path>
                <a:path w="7619" h="481329">
                  <a:moveTo>
                    <a:pt x="3810" y="474979"/>
                  </a:moveTo>
                  <a:lnTo>
                    <a:pt x="2540" y="474979"/>
                  </a:lnTo>
                  <a:lnTo>
                    <a:pt x="2540" y="476249"/>
                  </a:lnTo>
                  <a:lnTo>
                    <a:pt x="3810" y="476249"/>
                  </a:lnTo>
                  <a:lnTo>
                    <a:pt x="3810" y="474979"/>
                  </a:lnTo>
                  <a:close/>
                </a:path>
                <a:path w="7619" h="481329">
                  <a:moveTo>
                    <a:pt x="7619" y="469899"/>
                  </a:moveTo>
                  <a:lnTo>
                    <a:pt x="0" y="469899"/>
                  </a:lnTo>
                  <a:lnTo>
                    <a:pt x="0" y="472439"/>
                  </a:lnTo>
                  <a:lnTo>
                    <a:pt x="1269" y="472439"/>
                  </a:lnTo>
                  <a:lnTo>
                    <a:pt x="1269" y="474979"/>
                  </a:lnTo>
                  <a:lnTo>
                    <a:pt x="7619" y="474979"/>
                  </a:lnTo>
                  <a:lnTo>
                    <a:pt x="7619" y="469899"/>
                  </a:lnTo>
                  <a:close/>
                </a:path>
                <a:path w="7619" h="481329">
                  <a:moveTo>
                    <a:pt x="7619" y="463549"/>
                  </a:moveTo>
                  <a:lnTo>
                    <a:pt x="0" y="463549"/>
                  </a:lnTo>
                  <a:lnTo>
                    <a:pt x="0" y="468629"/>
                  </a:lnTo>
                  <a:lnTo>
                    <a:pt x="7619" y="468629"/>
                  </a:lnTo>
                  <a:lnTo>
                    <a:pt x="7619" y="463549"/>
                  </a:lnTo>
                  <a:close/>
                </a:path>
                <a:path w="7619" h="481329">
                  <a:moveTo>
                    <a:pt x="7619" y="457199"/>
                  </a:moveTo>
                  <a:lnTo>
                    <a:pt x="0" y="457199"/>
                  </a:lnTo>
                  <a:lnTo>
                    <a:pt x="0" y="462279"/>
                  </a:lnTo>
                  <a:lnTo>
                    <a:pt x="7619" y="462279"/>
                  </a:lnTo>
                  <a:lnTo>
                    <a:pt x="7619" y="457199"/>
                  </a:lnTo>
                  <a:close/>
                </a:path>
                <a:path w="7619" h="481329">
                  <a:moveTo>
                    <a:pt x="7619" y="449579"/>
                  </a:moveTo>
                  <a:lnTo>
                    <a:pt x="0" y="449579"/>
                  </a:lnTo>
                  <a:lnTo>
                    <a:pt x="0" y="455929"/>
                  </a:lnTo>
                  <a:lnTo>
                    <a:pt x="7619" y="455929"/>
                  </a:lnTo>
                  <a:lnTo>
                    <a:pt x="7619" y="449579"/>
                  </a:lnTo>
                  <a:close/>
                </a:path>
                <a:path w="7619" h="481329">
                  <a:moveTo>
                    <a:pt x="7619" y="444499"/>
                  </a:moveTo>
                  <a:lnTo>
                    <a:pt x="0" y="444499"/>
                  </a:lnTo>
                  <a:lnTo>
                    <a:pt x="0" y="448309"/>
                  </a:lnTo>
                  <a:lnTo>
                    <a:pt x="7619" y="448309"/>
                  </a:lnTo>
                  <a:lnTo>
                    <a:pt x="7619" y="444499"/>
                  </a:lnTo>
                  <a:close/>
                </a:path>
                <a:path w="7619" h="481329">
                  <a:moveTo>
                    <a:pt x="7619" y="438149"/>
                  </a:moveTo>
                  <a:lnTo>
                    <a:pt x="0" y="438149"/>
                  </a:lnTo>
                  <a:lnTo>
                    <a:pt x="0" y="443230"/>
                  </a:lnTo>
                  <a:lnTo>
                    <a:pt x="7619" y="443230"/>
                  </a:lnTo>
                  <a:lnTo>
                    <a:pt x="7619" y="438149"/>
                  </a:lnTo>
                  <a:close/>
                </a:path>
                <a:path w="7619" h="481329">
                  <a:moveTo>
                    <a:pt x="7619" y="430529"/>
                  </a:moveTo>
                  <a:lnTo>
                    <a:pt x="0" y="430529"/>
                  </a:lnTo>
                  <a:lnTo>
                    <a:pt x="0" y="436879"/>
                  </a:lnTo>
                  <a:lnTo>
                    <a:pt x="7619" y="436879"/>
                  </a:lnTo>
                  <a:lnTo>
                    <a:pt x="7619" y="430529"/>
                  </a:lnTo>
                  <a:close/>
                </a:path>
                <a:path w="7619" h="481329">
                  <a:moveTo>
                    <a:pt x="7619" y="425449"/>
                  </a:moveTo>
                  <a:lnTo>
                    <a:pt x="0" y="425449"/>
                  </a:lnTo>
                  <a:lnTo>
                    <a:pt x="0" y="429259"/>
                  </a:lnTo>
                  <a:lnTo>
                    <a:pt x="7619" y="429259"/>
                  </a:lnTo>
                  <a:lnTo>
                    <a:pt x="7619" y="425449"/>
                  </a:lnTo>
                  <a:close/>
                </a:path>
                <a:path w="7619" h="481329">
                  <a:moveTo>
                    <a:pt x="7619" y="419099"/>
                  </a:moveTo>
                  <a:lnTo>
                    <a:pt x="0" y="419099"/>
                  </a:lnTo>
                  <a:lnTo>
                    <a:pt x="0" y="424179"/>
                  </a:lnTo>
                  <a:lnTo>
                    <a:pt x="7619" y="424179"/>
                  </a:lnTo>
                  <a:lnTo>
                    <a:pt x="7619" y="419099"/>
                  </a:lnTo>
                  <a:close/>
                </a:path>
                <a:path w="7619" h="481329">
                  <a:moveTo>
                    <a:pt x="7619" y="412749"/>
                  </a:moveTo>
                  <a:lnTo>
                    <a:pt x="0" y="412749"/>
                  </a:lnTo>
                  <a:lnTo>
                    <a:pt x="0" y="417829"/>
                  </a:lnTo>
                  <a:lnTo>
                    <a:pt x="7619" y="417829"/>
                  </a:lnTo>
                  <a:lnTo>
                    <a:pt x="7619" y="412749"/>
                  </a:lnTo>
                  <a:close/>
                </a:path>
                <a:path w="7619" h="481329">
                  <a:moveTo>
                    <a:pt x="7619" y="406399"/>
                  </a:moveTo>
                  <a:lnTo>
                    <a:pt x="0" y="406399"/>
                  </a:lnTo>
                  <a:lnTo>
                    <a:pt x="0" y="411479"/>
                  </a:lnTo>
                  <a:lnTo>
                    <a:pt x="7619" y="411479"/>
                  </a:lnTo>
                  <a:lnTo>
                    <a:pt x="7619" y="406399"/>
                  </a:lnTo>
                  <a:close/>
                </a:path>
                <a:path w="7619" h="481329">
                  <a:moveTo>
                    <a:pt x="7619" y="400049"/>
                  </a:moveTo>
                  <a:lnTo>
                    <a:pt x="0" y="400049"/>
                  </a:lnTo>
                  <a:lnTo>
                    <a:pt x="0" y="405129"/>
                  </a:lnTo>
                  <a:lnTo>
                    <a:pt x="7619" y="405129"/>
                  </a:lnTo>
                  <a:lnTo>
                    <a:pt x="7619" y="400049"/>
                  </a:lnTo>
                  <a:close/>
                </a:path>
                <a:path w="7619" h="481329">
                  <a:moveTo>
                    <a:pt x="7619" y="393699"/>
                  </a:moveTo>
                  <a:lnTo>
                    <a:pt x="0" y="393699"/>
                  </a:lnTo>
                  <a:lnTo>
                    <a:pt x="0" y="398779"/>
                  </a:lnTo>
                  <a:lnTo>
                    <a:pt x="7619" y="398779"/>
                  </a:lnTo>
                  <a:lnTo>
                    <a:pt x="7619" y="393699"/>
                  </a:lnTo>
                  <a:close/>
                </a:path>
                <a:path w="7619" h="481329">
                  <a:moveTo>
                    <a:pt x="7619" y="387349"/>
                  </a:moveTo>
                  <a:lnTo>
                    <a:pt x="0" y="387349"/>
                  </a:lnTo>
                  <a:lnTo>
                    <a:pt x="0" y="392429"/>
                  </a:lnTo>
                  <a:lnTo>
                    <a:pt x="7619" y="392429"/>
                  </a:lnTo>
                  <a:lnTo>
                    <a:pt x="7619" y="387349"/>
                  </a:lnTo>
                  <a:close/>
                </a:path>
                <a:path w="7619" h="481329">
                  <a:moveTo>
                    <a:pt x="7619" y="380999"/>
                  </a:moveTo>
                  <a:lnTo>
                    <a:pt x="0" y="380999"/>
                  </a:lnTo>
                  <a:lnTo>
                    <a:pt x="0" y="386079"/>
                  </a:lnTo>
                  <a:lnTo>
                    <a:pt x="7619" y="386079"/>
                  </a:lnTo>
                  <a:lnTo>
                    <a:pt x="7619" y="380999"/>
                  </a:lnTo>
                  <a:close/>
                </a:path>
                <a:path w="7619" h="481329">
                  <a:moveTo>
                    <a:pt x="7619" y="374649"/>
                  </a:moveTo>
                  <a:lnTo>
                    <a:pt x="0" y="374649"/>
                  </a:lnTo>
                  <a:lnTo>
                    <a:pt x="0" y="379730"/>
                  </a:lnTo>
                  <a:lnTo>
                    <a:pt x="7619" y="379730"/>
                  </a:lnTo>
                  <a:lnTo>
                    <a:pt x="7619" y="374649"/>
                  </a:lnTo>
                  <a:close/>
                </a:path>
                <a:path w="7619" h="481329">
                  <a:moveTo>
                    <a:pt x="7619" y="368299"/>
                  </a:moveTo>
                  <a:lnTo>
                    <a:pt x="0" y="368299"/>
                  </a:lnTo>
                  <a:lnTo>
                    <a:pt x="0" y="373379"/>
                  </a:lnTo>
                  <a:lnTo>
                    <a:pt x="7619" y="373379"/>
                  </a:lnTo>
                  <a:lnTo>
                    <a:pt x="7619" y="368299"/>
                  </a:lnTo>
                  <a:close/>
                </a:path>
                <a:path w="7619" h="481329">
                  <a:moveTo>
                    <a:pt x="7619" y="361949"/>
                  </a:moveTo>
                  <a:lnTo>
                    <a:pt x="0" y="361949"/>
                  </a:lnTo>
                  <a:lnTo>
                    <a:pt x="0" y="367029"/>
                  </a:lnTo>
                  <a:lnTo>
                    <a:pt x="7619" y="367029"/>
                  </a:lnTo>
                  <a:lnTo>
                    <a:pt x="7619" y="361949"/>
                  </a:lnTo>
                  <a:close/>
                </a:path>
                <a:path w="7619" h="481329">
                  <a:moveTo>
                    <a:pt x="7619" y="355599"/>
                  </a:moveTo>
                  <a:lnTo>
                    <a:pt x="0" y="355599"/>
                  </a:lnTo>
                  <a:lnTo>
                    <a:pt x="0" y="360679"/>
                  </a:lnTo>
                  <a:lnTo>
                    <a:pt x="7619" y="360679"/>
                  </a:lnTo>
                  <a:lnTo>
                    <a:pt x="7619" y="355599"/>
                  </a:lnTo>
                  <a:close/>
                </a:path>
                <a:path w="7619" h="481329">
                  <a:moveTo>
                    <a:pt x="7619" y="349249"/>
                  </a:moveTo>
                  <a:lnTo>
                    <a:pt x="0" y="349249"/>
                  </a:lnTo>
                  <a:lnTo>
                    <a:pt x="0" y="354330"/>
                  </a:lnTo>
                  <a:lnTo>
                    <a:pt x="7619" y="354330"/>
                  </a:lnTo>
                  <a:lnTo>
                    <a:pt x="7619" y="349249"/>
                  </a:lnTo>
                  <a:close/>
                </a:path>
                <a:path w="7619" h="481329">
                  <a:moveTo>
                    <a:pt x="7619" y="330199"/>
                  </a:moveTo>
                  <a:lnTo>
                    <a:pt x="0" y="330199"/>
                  </a:lnTo>
                  <a:lnTo>
                    <a:pt x="0" y="347979"/>
                  </a:lnTo>
                  <a:lnTo>
                    <a:pt x="7619" y="347979"/>
                  </a:lnTo>
                  <a:lnTo>
                    <a:pt x="7619" y="330199"/>
                  </a:lnTo>
                  <a:close/>
                </a:path>
                <a:path w="7619" h="481329">
                  <a:moveTo>
                    <a:pt x="7619" y="323849"/>
                  </a:moveTo>
                  <a:lnTo>
                    <a:pt x="0" y="323849"/>
                  </a:lnTo>
                  <a:lnTo>
                    <a:pt x="0" y="328929"/>
                  </a:lnTo>
                  <a:lnTo>
                    <a:pt x="7619" y="328929"/>
                  </a:lnTo>
                  <a:lnTo>
                    <a:pt x="7619" y="323849"/>
                  </a:lnTo>
                  <a:close/>
                </a:path>
                <a:path w="7619" h="481329">
                  <a:moveTo>
                    <a:pt x="7619" y="318769"/>
                  </a:moveTo>
                  <a:lnTo>
                    <a:pt x="0" y="318769"/>
                  </a:lnTo>
                  <a:lnTo>
                    <a:pt x="0" y="322579"/>
                  </a:lnTo>
                  <a:lnTo>
                    <a:pt x="7619" y="322579"/>
                  </a:lnTo>
                  <a:lnTo>
                    <a:pt x="7619" y="318769"/>
                  </a:lnTo>
                  <a:close/>
                </a:path>
              </a:pathLst>
            </a:custGeom>
            <a:solidFill>
              <a:srgbClr val="1100FB"/>
            </a:solidFill>
          </p:spPr>
          <p:txBody>
            <a:bodyPr bIns="0" lIns="0" rIns="0" rtlCol="0" tIns="0" wrap="square"/>
            <a:p/>
          </p:txBody>
        </p:sp>
        <p:sp>
          <p:nvSpPr>
            <p:cNvPr id="1050532" name="object 1840"/>
            <p:cNvSpPr/>
            <p:nvPr/>
          </p:nvSpPr>
          <p:spPr>
            <a:xfrm>
              <a:off x="2324099" y="5923280"/>
              <a:ext cx="7620" cy="462280"/>
            </a:xfrm>
            <a:custGeom>
              <a:avLst/>
              <a:ahLst/>
              <a:rect l="l" t="t" r="r" b="b"/>
              <a:pathLst>
                <a:path w="7619" h="462279">
                  <a:moveTo>
                    <a:pt x="7619" y="0"/>
                  </a:moveTo>
                  <a:lnTo>
                    <a:pt x="6350" y="0"/>
                  </a:lnTo>
                  <a:lnTo>
                    <a:pt x="6350" y="2540"/>
                  </a:lnTo>
                  <a:lnTo>
                    <a:pt x="7619" y="2540"/>
                  </a:lnTo>
                  <a:lnTo>
                    <a:pt x="7619" y="0"/>
                  </a:lnTo>
                  <a:close/>
                </a:path>
                <a:path w="7619" h="462279">
                  <a:moveTo>
                    <a:pt x="7619" y="2540"/>
                  </a:moveTo>
                  <a:lnTo>
                    <a:pt x="5080" y="2540"/>
                  </a:lnTo>
                  <a:lnTo>
                    <a:pt x="5080" y="3810"/>
                  </a:lnTo>
                  <a:lnTo>
                    <a:pt x="3810" y="3810"/>
                  </a:lnTo>
                  <a:lnTo>
                    <a:pt x="3810" y="5080"/>
                  </a:lnTo>
                  <a:lnTo>
                    <a:pt x="7619" y="5080"/>
                  </a:lnTo>
                  <a:lnTo>
                    <a:pt x="7619" y="2540"/>
                  </a:lnTo>
                  <a:close/>
                </a:path>
                <a:path w="7619" h="462279">
                  <a:moveTo>
                    <a:pt x="7619" y="5080"/>
                  </a:moveTo>
                  <a:lnTo>
                    <a:pt x="2539" y="5080"/>
                  </a:lnTo>
                  <a:lnTo>
                    <a:pt x="2539" y="6350"/>
                  </a:lnTo>
                  <a:lnTo>
                    <a:pt x="1269" y="6350"/>
                  </a:lnTo>
                  <a:lnTo>
                    <a:pt x="1269" y="7620"/>
                  </a:lnTo>
                  <a:lnTo>
                    <a:pt x="0" y="7620"/>
                  </a:lnTo>
                  <a:lnTo>
                    <a:pt x="0" y="8890"/>
                  </a:lnTo>
                  <a:lnTo>
                    <a:pt x="7619" y="8890"/>
                  </a:lnTo>
                  <a:lnTo>
                    <a:pt x="7619" y="5080"/>
                  </a:lnTo>
                  <a:close/>
                </a:path>
                <a:path w="7619" h="462279">
                  <a:moveTo>
                    <a:pt x="7619" y="8890"/>
                  </a:moveTo>
                  <a:lnTo>
                    <a:pt x="0" y="8890"/>
                  </a:lnTo>
                  <a:lnTo>
                    <a:pt x="0" y="11430"/>
                  </a:lnTo>
                  <a:lnTo>
                    <a:pt x="7619" y="11430"/>
                  </a:lnTo>
                  <a:lnTo>
                    <a:pt x="7619" y="8890"/>
                  </a:lnTo>
                  <a:close/>
                </a:path>
                <a:path w="7619" h="462279">
                  <a:moveTo>
                    <a:pt x="7619" y="11430"/>
                  </a:moveTo>
                  <a:lnTo>
                    <a:pt x="0" y="11430"/>
                  </a:lnTo>
                  <a:lnTo>
                    <a:pt x="0" y="17780"/>
                  </a:lnTo>
                  <a:lnTo>
                    <a:pt x="7619" y="17780"/>
                  </a:lnTo>
                  <a:lnTo>
                    <a:pt x="7619" y="11430"/>
                  </a:lnTo>
                  <a:close/>
                </a:path>
                <a:path w="7619" h="462279">
                  <a:moveTo>
                    <a:pt x="7619" y="17780"/>
                  </a:moveTo>
                  <a:lnTo>
                    <a:pt x="0" y="17780"/>
                  </a:lnTo>
                  <a:lnTo>
                    <a:pt x="0" y="21590"/>
                  </a:lnTo>
                  <a:lnTo>
                    <a:pt x="7619" y="21590"/>
                  </a:lnTo>
                  <a:lnTo>
                    <a:pt x="7619" y="17780"/>
                  </a:lnTo>
                  <a:close/>
                </a:path>
                <a:path w="7619" h="462279">
                  <a:moveTo>
                    <a:pt x="7619" y="21590"/>
                  </a:moveTo>
                  <a:lnTo>
                    <a:pt x="0" y="21590"/>
                  </a:lnTo>
                  <a:lnTo>
                    <a:pt x="0" y="24130"/>
                  </a:lnTo>
                  <a:lnTo>
                    <a:pt x="7619" y="24130"/>
                  </a:lnTo>
                  <a:lnTo>
                    <a:pt x="7619" y="21590"/>
                  </a:lnTo>
                  <a:close/>
                </a:path>
                <a:path w="7619" h="462279">
                  <a:moveTo>
                    <a:pt x="7619" y="24130"/>
                  </a:moveTo>
                  <a:lnTo>
                    <a:pt x="0" y="24130"/>
                  </a:lnTo>
                  <a:lnTo>
                    <a:pt x="0" y="27940"/>
                  </a:lnTo>
                  <a:lnTo>
                    <a:pt x="7619" y="27940"/>
                  </a:lnTo>
                  <a:lnTo>
                    <a:pt x="7619" y="24130"/>
                  </a:lnTo>
                  <a:close/>
                </a:path>
                <a:path w="7619" h="462279">
                  <a:moveTo>
                    <a:pt x="7619" y="27940"/>
                  </a:moveTo>
                  <a:lnTo>
                    <a:pt x="0" y="27940"/>
                  </a:lnTo>
                  <a:lnTo>
                    <a:pt x="0" y="30480"/>
                  </a:lnTo>
                  <a:lnTo>
                    <a:pt x="7619" y="30480"/>
                  </a:lnTo>
                  <a:lnTo>
                    <a:pt x="7619" y="27940"/>
                  </a:lnTo>
                  <a:close/>
                </a:path>
                <a:path w="7619" h="462279">
                  <a:moveTo>
                    <a:pt x="7619" y="30480"/>
                  </a:moveTo>
                  <a:lnTo>
                    <a:pt x="0" y="30480"/>
                  </a:lnTo>
                  <a:lnTo>
                    <a:pt x="0" y="36830"/>
                  </a:lnTo>
                  <a:lnTo>
                    <a:pt x="7619" y="36830"/>
                  </a:lnTo>
                  <a:lnTo>
                    <a:pt x="7619" y="30480"/>
                  </a:lnTo>
                  <a:close/>
                </a:path>
                <a:path w="7619" h="462279">
                  <a:moveTo>
                    <a:pt x="7619" y="36830"/>
                  </a:moveTo>
                  <a:lnTo>
                    <a:pt x="0" y="36830"/>
                  </a:lnTo>
                  <a:lnTo>
                    <a:pt x="0" y="40640"/>
                  </a:lnTo>
                  <a:lnTo>
                    <a:pt x="7619" y="40640"/>
                  </a:lnTo>
                  <a:lnTo>
                    <a:pt x="7619" y="36830"/>
                  </a:lnTo>
                  <a:close/>
                </a:path>
                <a:path w="7619" h="462279">
                  <a:moveTo>
                    <a:pt x="7619" y="40640"/>
                  </a:moveTo>
                  <a:lnTo>
                    <a:pt x="0" y="40640"/>
                  </a:lnTo>
                  <a:lnTo>
                    <a:pt x="0" y="49530"/>
                  </a:lnTo>
                  <a:lnTo>
                    <a:pt x="7619" y="49530"/>
                  </a:lnTo>
                  <a:lnTo>
                    <a:pt x="7619" y="40640"/>
                  </a:lnTo>
                  <a:close/>
                </a:path>
                <a:path w="7619" h="462279">
                  <a:moveTo>
                    <a:pt x="7619" y="49530"/>
                  </a:moveTo>
                  <a:lnTo>
                    <a:pt x="0" y="49530"/>
                  </a:lnTo>
                  <a:lnTo>
                    <a:pt x="0" y="53340"/>
                  </a:lnTo>
                  <a:lnTo>
                    <a:pt x="7619" y="53340"/>
                  </a:lnTo>
                  <a:lnTo>
                    <a:pt x="7619" y="49530"/>
                  </a:lnTo>
                  <a:close/>
                </a:path>
                <a:path w="7619" h="462279">
                  <a:moveTo>
                    <a:pt x="7619" y="53340"/>
                  </a:moveTo>
                  <a:lnTo>
                    <a:pt x="0" y="53340"/>
                  </a:lnTo>
                  <a:lnTo>
                    <a:pt x="0" y="55880"/>
                  </a:lnTo>
                  <a:lnTo>
                    <a:pt x="7619" y="55880"/>
                  </a:lnTo>
                  <a:lnTo>
                    <a:pt x="7619" y="53340"/>
                  </a:lnTo>
                  <a:close/>
                </a:path>
                <a:path w="7619" h="462279">
                  <a:moveTo>
                    <a:pt x="7619" y="55880"/>
                  </a:moveTo>
                  <a:lnTo>
                    <a:pt x="0" y="55880"/>
                  </a:lnTo>
                  <a:lnTo>
                    <a:pt x="0" y="59690"/>
                  </a:lnTo>
                  <a:lnTo>
                    <a:pt x="7619" y="59690"/>
                  </a:lnTo>
                  <a:lnTo>
                    <a:pt x="7619" y="55880"/>
                  </a:lnTo>
                  <a:close/>
                </a:path>
                <a:path w="7619" h="462279">
                  <a:moveTo>
                    <a:pt x="7619" y="59690"/>
                  </a:moveTo>
                  <a:lnTo>
                    <a:pt x="0" y="59690"/>
                  </a:lnTo>
                  <a:lnTo>
                    <a:pt x="0" y="62230"/>
                  </a:lnTo>
                  <a:lnTo>
                    <a:pt x="7619" y="62230"/>
                  </a:lnTo>
                  <a:lnTo>
                    <a:pt x="7619" y="59690"/>
                  </a:lnTo>
                  <a:close/>
                </a:path>
                <a:path w="7619" h="462279">
                  <a:moveTo>
                    <a:pt x="7619" y="62230"/>
                  </a:moveTo>
                  <a:lnTo>
                    <a:pt x="0" y="62230"/>
                  </a:lnTo>
                  <a:lnTo>
                    <a:pt x="0" y="66040"/>
                  </a:lnTo>
                  <a:lnTo>
                    <a:pt x="7619" y="66040"/>
                  </a:lnTo>
                  <a:lnTo>
                    <a:pt x="7619" y="62230"/>
                  </a:lnTo>
                  <a:close/>
                </a:path>
                <a:path w="7619" h="462279">
                  <a:moveTo>
                    <a:pt x="7619" y="66040"/>
                  </a:moveTo>
                  <a:lnTo>
                    <a:pt x="0" y="66040"/>
                  </a:lnTo>
                  <a:lnTo>
                    <a:pt x="0" y="68580"/>
                  </a:lnTo>
                  <a:lnTo>
                    <a:pt x="7619" y="68580"/>
                  </a:lnTo>
                  <a:lnTo>
                    <a:pt x="7619" y="66040"/>
                  </a:lnTo>
                  <a:close/>
                </a:path>
                <a:path w="7619" h="462279">
                  <a:moveTo>
                    <a:pt x="7619" y="68580"/>
                  </a:moveTo>
                  <a:lnTo>
                    <a:pt x="0" y="68580"/>
                  </a:lnTo>
                  <a:lnTo>
                    <a:pt x="0" y="72390"/>
                  </a:lnTo>
                  <a:lnTo>
                    <a:pt x="7619" y="72390"/>
                  </a:lnTo>
                  <a:lnTo>
                    <a:pt x="7619" y="68580"/>
                  </a:lnTo>
                  <a:close/>
                </a:path>
                <a:path w="7619" h="462279">
                  <a:moveTo>
                    <a:pt x="7619" y="72390"/>
                  </a:moveTo>
                  <a:lnTo>
                    <a:pt x="0" y="72390"/>
                  </a:lnTo>
                  <a:lnTo>
                    <a:pt x="0" y="74930"/>
                  </a:lnTo>
                  <a:lnTo>
                    <a:pt x="7619" y="74930"/>
                  </a:lnTo>
                  <a:lnTo>
                    <a:pt x="7619" y="72390"/>
                  </a:lnTo>
                  <a:close/>
                </a:path>
                <a:path w="7619" h="462279">
                  <a:moveTo>
                    <a:pt x="7619" y="74930"/>
                  </a:moveTo>
                  <a:lnTo>
                    <a:pt x="0" y="74930"/>
                  </a:lnTo>
                  <a:lnTo>
                    <a:pt x="0" y="78740"/>
                  </a:lnTo>
                  <a:lnTo>
                    <a:pt x="7619" y="78740"/>
                  </a:lnTo>
                  <a:lnTo>
                    <a:pt x="7619" y="74930"/>
                  </a:lnTo>
                  <a:close/>
                </a:path>
                <a:path w="7619" h="462279">
                  <a:moveTo>
                    <a:pt x="7619" y="78740"/>
                  </a:moveTo>
                  <a:lnTo>
                    <a:pt x="0" y="78740"/>
                  </a:lnTo>
                  <a:lnTo>
                    <a:pt x="0" y="81280"/>
                  </a:lnTo>
                  <a:lnTo>
                    <a:pt x="7619" y="81280"/>
                  </a:lnTo>
                  <a:lnTo>
                    <a:pt x="7619" y="78740"/>
                  </a:lnTo>
                  <a:close/>
                </a:path>
                <a:path w="7619" h="462279">
                  <a:moveTo>
                    <a:pt x="7619" y="81280"/>
                  </a:moveTo>
                  <a:lnTo>
                    <a:pt x="0" y="81280"/>
                  </a:lnTo>
                  <a:lnTo>
                    <a:pt x="0" y="85090"/>
                  </a:lnTo>
                  <a:lnTo>
                    <a:pt x="7619" y="85090"/>
                  </a:lnTo>
                  <a:lnTo>
                    <a:pt x="7619" y="81280"/>
                  </a:lnTo>
                  <a:close/>
                </a:path>
                <a:path w="7619" h="462279">
                  <a:moveTo>
                    <a:pt x="7619" y="85090"/>
                  </a:moveTo>
                  <a:lnTo>
                    <a:pt x="0" y="85090"/>
                  </a:lnTo>
                  <a:lnTo>
                    <a:pt x="0" y="87630"/>
                  </a:lnTo>
                  <a:lnTo>
                    <a:pt x="7619" y="87630"/>
                  </a:lnTo>
                  <a:lnTo>
                    <a:pt x="7619" y="85090"/>
                  </a:lnTo>
                  <a:close/>
                </a:path>
                <a:path w="7619" h="462279">
                  <a:moveTo>
                    <a:pt x="7619" y="87630"/>
                  </a:moveTo>
                  <a:lnTo>
                    <a:pt x="0" y="87630"/>
                  </a:lnTo>
                  <a:lnTo>
                    <a:pt x="0" y="91440"/>
                  </a:lnTo>
                  <a:lnTo>
                    <a:pt x="7619" y="91440"/>
                  </a:lnTo>
                  <a:lnTo>
                    <a:pt x="7619" y="87630"/>
                  </a:lnTo>
                  <a:close/>
                </a:path>
                <a:path w="7619" h="462279">
                  <a:moveTo>
                    <a:pt x="7619" y="91440"/>
                  </a:moveTo>
                  <a:lnTo>
                    <a:pt x="0" y="91440"/>
                  </a:lnTo>
                  <a:lnTo>
                    <a:pt x="0" y="93980"/>
                  </a:lnTo>
                  <a:lnTo>
                    <a:pt x="7619" y="93980"/>
                  </a:lnTo>
                  <a:lnTo>
                    <a:pt x="7619" y="91440"/>
                  </a:lnTo>
                  <a:close/>
                </a:path>
                <a:path w="7619" h="462279">
                  <a:moveTo>
                    <a:pt x="7619" y="93980"/>
                  </a:moveTo>
                  <a:lnTo>
                    <a:pt x="0" y="93980"/>
                  </a:lnTo>
                  <a:lnTo>
                    <a:pt x="0" y="97790"/>
                  </a:lnTo>
                  <a:lnTo>
                    <a:pt x="7619" y="97790"/>
                  </a:lnTo>
                  <a:lnTo>
                    <a:pt x="7619" y="93980"/>
                  </a:lnTo>
                  <a:close/>
                </a:path>
                <a:path w="7619" h="462279">
                  <a:moveTo>
                    <a:pt x="7619" y="97790"/>
                  </a:moveTo>
                  <a:lnTo>
                    <a:pt x="0" y="97790"/>
                  </a:lnTo>
                  <a:lnTo>
                    <a:pt x="0" y="100330"/>
                  </a:lnTo>
                  <a:lnTo>
                    <a:pt x="7619" y="100330"/>
                  </a:lnTo>
                  <a:lnTo>
                    <a:pt x="7619" y="97790"/>
                  </a:lnTo>
                  <a:close/>
                </a:path>
                <a:path w="7619" h="462279">
                  <a:moveTo>
                    <a:pt x="7619" y="100330"/>
                  </a:moveTo>
                  <a:lnTo>
                    <a:pt x="0" y="100330"/>
                  </a:lnTo>
                  <a:lnTo>
                    <a:pt x="0" y="104140"/>
                  </a:lnTo>
                  <a:lnTo>
                    <a:pt x="7619" y="104140"/>
                  </a:lnTo>
                  <a:lnTo>
                    <a:pt x="7619" y="100330"/>
                  </a:lnTo>
                  <a:close/>
                </a:path>
                <a:path w="7619" h="462279">
                  <a:moveTo>
                    <a:pt x="7619" y="104140"/>
                  </a:moveTo>
                  <a:lnTo>
                    <a:pt x="0" y="104140"/>
                  </a:lnTo>
                  <a:lnTo>
                    <a:pt x="0" y="106680"/>
                  </a:lnTo>
                  <a:lnTo>
                    <a:pt x="7619" y="106680"/>
                  </a:lnTo>
                  <a:lnTo>
                    <a:pt x="7619" y="104140"/>
                  </a:lnTo>
                  <a:close/>
                </a:path>
                <a:path w="7619" h="462279">
                  <a:moveTo>
                    <a:pt x="7619" y="106680"/>
                  </a:moveTo>
                  <a:lnTo>
                    <a:pt x="0" y="106680"/>
                  </a:lnTo>
                  <a:lnTo>
                    <a:pt x="0" y="157480"/>
                  </a:lnTo>
                  <a:lnTo>
                    <a:pt x="7619" y="157480"/>
                  </a:lnTo>
                  <a:lnTo>
                    <a:pt x="7619" y="106680"/>
                  </a:lnTo>
                  <a:close/>
                </a:path>
                <a:path w="7619" h="462279">
                  <a:moveTo>
                    <a:pt x="7619" y="157480"/>
                  </a:moveTo>
                  <a:lnTo>
                    <a:pt x="0" y="157480"/>
                  </a:lnTo>
                  <a:lnTo>
                    <a:pt x="0" y="304800"/>
                  </a:lnTo>
                  <a:lnTo>
                    <a:pt x="7619" y="304800"/>
                  </a:lnTo>
                  <a:lnTo>
                    <a:pt x="7619" y="157480"/>
                  </a:lnTo>
                  <a:close/>
                </a:path>
                <a:path w="7619" h="462279">
                  <a:moveTo>
                    <a:pt x="7619" y="304800"/>
                  </a:moveTo>
                  <a:lnTo>
                    <a:pt x="0" y="304800"/>
                  </a:lnTo>
                  <a:lnTo>
                    <a:pt x="0" y="309880"/>
                  </a:lnTo>
                  <a:lnTo>
                    <a:pt x="7619" y="309880"/>
                  </a:lnTo>
                  <a:lnTo>
                    <a:pt x="7619" y="304800"/>
                  </a:lnTo>
                  <a:close/>
                </a:path>
                <a:path w="7619" h="462279">
                  <a:moveTo>
                    <a:pt x="6350" y="461010"/>
                  </a:moveTo>
                  <a:lnTo>
                    <a:pt x="5080" y="461010"/>
                  </a:lnTo>
                  <a:lnTo>
                    <a:pt x="5080" y="462280"/>
                  </a:lnTo>
                  <a:lnTo>
                    <a:pt x="6350" y="462280"/>
                  </a:lnTo>
                  <a:lnTo>
                    <a:pt x="6350" y="461010"/>
                  </a:lnTo>
                  <a:close/>
                </a:path>
                <a:path w="7619" h="462279">
                  <a:moveTo>
                    <a:pt x="7619" y="455930"/>
                  </a:moveTo>
                  <a:lnTo>
                    <a:pt x="1269" y="455930"/>
                  </a:lnTo>
                  <a:lnTo>
                    <a:pt x="1269" y="457200"/>
                  </a:lnTo>
                  <a:lnTo>
                    <a:pt x="2539" y="457200"/>
                  </a:lnTo>
                  <a:lnTo>
                    <a:pt x="2539" y="458470"/>
                  </a:lnTo>
                  <a:lnTo>
                    <a:pt x="3810" y="458470"/>
                  </a:lnTo>
                  <a:lnTo>
                    <a:pt x="3810" y="461010"/>
                  </a:lnTo>
                  <a:lnTo>
                    <a:pt x="7619" y="461010"/>
                  </a:lnTo>
                  <a:lnTo>
                    <a:pt x="7619" y="455930"/>
                  </a:lnTo>
                  <a:close/>
                </a:path>
                <a:path w="7619" h="462279">
                  <a:moveTo>
                    <a:pt x="7619" y="449580"/>
                  </a:moveTo>
                  <a:lnTo>
                    <a:pt x="0" y="449580"/>
                  </a:lnTo>
                  <a:lnTo>
                    <a:pt x="0" y="455930"/>
                  </a:lnTo>
                  <a:lnTo>
                    <a:pt x="1269" y="455930"/>
                  </a:lnTo>
                  <a:lnTo>
                    <a:pt x="1269" y="454660"/>
                  </a:lnTo>
                  <a:lnTo>
                    <a:pt x="7619" y="454660"/>
                  </a:lnTo>
                  <a:lnTo>
                    <a:pt x="7619" y="449580"/>
                  </a:lnTo>
                  <a:close/>
                </a:path>
                <a:path w="7619" h="462279">
                  <a:moveTo>
                    <a:pt x="7619" y="441960"/>
                  </a:moveTo>
                  <a:lnTo>
                    <a:pt x="0" y="441960"/>
                  </a:lnTo>
                  <a:lnTo>
                    <a:pt x="0" y="448310"/>
                  </a:lnTo>
                  <a:lnTo>
                    <a:pt x="7619" y="448310"/>
                  </a:lnTo>
                  <a:lnTo>
                    <a:pt x="7619" y="441960"/>
                  </a:lnTo>
                  <a:close/>
                </a:path>
                <a:path w="7619" h="462279">
                  <a:moveTo>
                    <a:pt x="7619" y="436880"/>
                  </a:moveTo>
                  <a:lnTo>
                    <a:pt x="0" y="436880"/>
                  </a:lnTo>
                  <a:lnTo>
                    <a:pt x="0" y="440690"/>
                  </a:lnTo>
                  <a:lnTo>
                    <a:pt x="7619" y="440690"/>
                  </a:lnTo>
                  <a:lnTo>
                    <a:pt x="7619" y="436880"/>
                  </a:lnTo>
                  <a:close/>
                </a:path>
                <a:path w="7619" h="462279">
                  <a:moveTo>
                    <a:pt x="7619" y="430530"/>
                  </a:moveTo>
                  <a:lnTo>
                    <a:pt x="0" y="430530"/>
                  </a:lnTo>
                  <a:lnTo>
                    <a:pt x="0" y="435610"/>
                  </a:lnTo>
                  <a:lnTo>
                    <a:pt x="7619" y="435610"/>
                  </a:lnTo>
                  <a:lnTo>
                    <a:pt x="7619" y="430530"/>
                  </a:lnTo>
                  <a:close/>
                </a:path>
                <a:path w="7619" h="462279">
                  <a:moveTo>
                    <a:pt x="7619" y="422910"/>
                  </a:moveTo>
                  <a:lnTo>
                    <a:pt x="0" y="422910"/>
                  </a:lnTo>
                  <a:lnTo>
                    <a:pt x="0" y="429260"/>
                  </a:lnTo>
                  <a:lnTo>
                    <a:pt x="7619" y="429260"/>
                  </a:lnTo>
                  <a:lnTo>
                    <a:pt x="7619" y="422910"/>
                  </a:lnTo>
                  <a:close/>
                </a:path>
                <a:path w="7619" h="462279">
                  <a:moveTo>
                    <a:pt x="7619" y="417830"/>
                  </a:moveTo>
                  <a:lnTo>
                    <a:pt x="0" y="417830"/>
                  </a:lnTo>
                  <a:lnTo>
                    <a:pt x="0" y="421640"/>
                  </a:lnTo>
                  <a:lnTo>
                    <a:pt x="7619" y="421640"/>
                  </a:lnTo>
                  <a:lnTo>
                    <a:pt x="7619" y="417830"/>
                  </a:lnTo>
                  <a:close/>
                </a:path>
                <a:path w="7619" h="462279">
                  <a:moveTo>
                    <a:pt x="7619" y="411480"/>
                  </a:moveTo>
                  <a:lnTo>
                    <a:pt x="0" y="411480"/>
                  </a:lnTo>
                  <a:lnTo>
                    <a:pt x="0" y="416560"/>
                  </a:lnTo>
                  <a:lnTo>
                    <a:pt x="7619" y="416560"/>
                  </a:lnTo>
                  <a:lnTo>
                    <a:pt x="7619" y="411480"/>
                  </a:lnTo>
                  <a:close/>
                </a:path>
                <a:path w="7619" h="462279">
                  <a:moveTo>
                    <a:pt x="7619" y="405130"/>
                  </a:moveTo>
                  <a:lnTo>
                    <a:pt x="0" y="405130"/>
                  </a:lnTo>
                  <a:lnTo>
                    <a:pt x="0" y="410210"/>
                  </a:lnTo>
                  <a:lnTo>
                    <a:pt x="7619" y="410210"/>
                  </a:lnTo>
                  <a:lnTo>
                    <a:pt x="7619" y="405130"/>
                  </a:lnTo>
                  <a:close/>
                </a:path>
                <a:path w="7619" h="462279">
                  <a:moveTo>
                    <a:pt x="7619" y="398780"/>
                  </a:moveTo>
                  <a:lnTo>
                    <a:pt x="0" y="398780"/>
                  </a:lnTo>
                  <a:lnTo>
                    <a:pt x="0" y="403860"/>
                  </a:lnTo>
                  <a:lnTo>
                    <a:pt x="7619" y="403860"/>
                  </a:lnTo>
                  <a:lnTo>
                    <a:pt x="7619" y="398780"/>
                  </a:lnTo>
                  <a:close/>
                </a:path>
                <a:path w="7619" h="462279">
                  <a:moveTo>
                    <a:pt x="7619" y="392430"/>
                  </a:moveTo>
                  <a:lnTo>
                    <a:pt x="0" y="392430"/>
                  </a:lnTo>
                  <a:lnTo>
                    <a:pt x="0" y="397510"/>
                  </a:lnTo>
                  <a:lnTo>
                    <a:pt x="7619" y="397510"/>
                  </a:lnTo>
                  <a:lnTo>
                    <a:pt x="7619" y="392430"/>
                  </a:lnTo>
                  <a:close/>
                </a:path>
                <a:path w="7619" h="462279">
                  <a:moveTo>
                    <a:pt x="7619" y="386080"/>
                  </a:moveTo>
                  <a:lnTo>
                    <a:pt x="0" y="386080"/>
                  </a:lnTo>
                  <a:lnTo>
                    <a:pt x="0" y="391160"/>
                  </a:lnTo>
                  <a:lnTo>
                    <a:pt x="7619" y="391160"/>
                  </a:lnTo>
                  <a:lnTo>
                    <a:pt x="7619" y="386080"/>
                  </a:lnTo>
                  <a:close/>
                </a:path>
                <a:path w="7619" h="462279">
                  <a:moveTo>
                    <a:pt x="7619" y="379730"/>
                  </a:moveTo>
                  <a:lnTo>
                    <a:pt x="0" y="379730"/>
                  </a:lnTo>
                  <a:lnTo>
                    <a:pt x="0" y="384810"/>
                  </a:lnTo>
                  <a:lnTo>
                    <a:pt x="7619" y="384810"/>
                  </a:lnTo>
                  <a:lnTo>
                    <a:pt x="7619" y="379730"/>
                  </a:lnTo>
                  <a:close/>
                </a:path>
                <a:path w="7619" h="462279">
                  <a:moveTo>
                    <a:pt x="7619" y="373380"/>
                  </a:moveTo>
                  <a:lnTo>
                    <a:pt x="0" y="373380"/>
                  </a:lnTo>
                  <a:lnTo>
                    <a:pt x="0" y="378460"/>
                  </a:lnTo>
                  <a:lnTo>
                    <a:pt x="7619" y="378460"/>
                  </a:lnTo>
                  <a:lnTo>
                    <a:pt x="7619" y="373380"/>
                  </a:lnTo>
                  <a:close/>
                </a:path>
                <a:path w="7619" h="462279">
                  <a:moveTo>
                    <a:pt x="7619" y="367030"/>
                  </a:moveTo>
                  <a:lnTo>
                    <a:pt x="0" y="367030"/>
                  </a:lnTo>
                  <a:lnTo>
                    <a:pt x="0" y="372110"/>
                  </a:lnTo>
                  <a:lnTo>
                    <a:pt x="7619" y="372110"/>
                  </a:lnTo>
                  <a:lnTo>
                    <a:pt x="7619" y="367030"/>
                  </a:lnTo>
                  <a:close/>
                </a:path>
                <a:path w="7619" h="462279">
                  <a:moveTo>
                    <a:pt x="7619" y="360680"/>
                  </a:moveTo>
                  <a:lnTo>
                    <a:pt x="0" y="360680"/>
                  </a:lnTo>
                  <a:lnTo>
                    <a:pt x="0" y="365760"/>
                  </a:lnTo>
                  <a:lnTo>
                    <a:pt x="7619" y="365760"/>
                  </a:lnTo>
                  <a:lnTo>
                    <a:pt x="7619" y="360680"/>
                  </a:lnTo>
                  <a:close/>
                </a:path>
                <a:path w="7619" h="462279">
                  <a:moveTo>
                    <a:pt x="7619" y="354330"/>
                  </a:moveTo>
                  <a:lnTo>
                    <a:pt x="0" y="354330"/>
                  </a:lnTo>
                  <a:lnTo>
                    <a:pt x="0" y="359410"/>
                  </a:lnTo>
                  <a:lnTo>
                    <a:pt x="7619" y="359410"/>
                  </a:lnTo>
                  <a:lnTo>
                    <a:pt x="7619" y="354330"/>
                  </a:lnTo>
                  <a:close/>
                </a:path>
                <a:path w="7619" h="462279">
                  <a:moveTo>
                    <a:pt x="7619" y="347980"/>
                  </a:moveTo>
                  <a:lnTo>
                    <a:pt x="0" y="347980"/>
                  </a:lnTo>
                  <a:lnTo>
                    <a:pt x="0" y="353060"/>
                  </a:lnTo>
                  <a:lnTo>
                    <a:pt x="7619" y="353060"/>
                  </a:lnTo>
                  <a:lnTo>
                    <a:pt x="7619" y="347980"/>
                  </a:lnTo>
                  <a:close/>
                </a:path>
                <a:path w="7619" h="462279">
                  <a:moveTo>
                    <a:pt x="7619" y="341630"/>
                  </a:moveTo>
                  <a:lnTo>
                    <a:pt x="0" y="341630"/>
                  </a:lnTo>
                  <a:lnTo>
                    <a:pt x="0" y="346710"/>
                  </a:lnTo>
                  <a:lnTo>
                    <a:pt x="7619" y="346710"/>
                  </a:lnTo>
                  <a:lnTo>
                    <a:pt x="7619" y="341630"/>
                  </a:lnTo>
                  <a:close/>
                </a:path>
                <a:path w="7619" h="462279">
                  <a:moveTo>
                    <a:pt x="7619" y="322580"/>
                  </a:moveTo>
                  <a:lnTo>
                    <a:pt x="0" y="322580"/>
                  </a:lnTo>
                  <a:lnTo>
                    <a:pt x="0" y="340360"/>
                  </a:lnTo>
                  <a:lnTo>
                    <a:pt x="7619" y="340360"/>
                  </a:lnTo>
                  <a:lnTo>
                    <a:pt x="7619" y="322580"/>
                  </a:lnTo>
                  <a:close/>
                </a:path>
                <a:path w="7619" h="462279">
                  <a:moveTo>
                    <a:pt x="7619" y="316230"/>
                  </a:moveTo>
                  <a:lnTo>
                    <a:pt x="0" y="316230"/>
                  </a:lnTo>
                  <a:lnTo>
                    <a:pt x="0" y="321310"/>
                  </a:lnTo>
                  <a:lnTo>
                    <a:pt x="7619" y="321310"/>
                  </a:lnTo>
                  <a:lnTo>
                    <a:pt x="7619" y="316230"/>
                  </a:lnTo>
                  <a:close/>
                </a:path>
                <a:path w="7619" h="462279">
                  <a:moveTo>
                    <a:pt x="7619" y="311150"/>
                  </a:moveTo>
                  <a:lnTo>
                    <a:pt x="0" y="311150"/>
                  </a:lnTo>
                  <a:lnTo>
                    <a:pt x="0" y="314960"/>
                  </a:lnTo>
                  <a:lnTo>
                    <a:pt x="7619" y="314960"/>
                  </a:lnTo>
                  <a:lnTo>
                    <a:pt x="7619" y="311150"/>
                  </a:lnTo>
                  <a:close/>
                </a:path>
              </a:pathLst>
            </a:custGeom>
            <a:solidFill>
              <a:srgbClr val="1000FC"/>
            </a:solidFill>
          </p:spPr>
          <p:txBody>
            <a:bodyPr bIns="0" lIns="0" rIns="0" rtlCol="0" tIns="0" wrap="square"/>
            <a:p/>
          </p:txBody>
        </p:sp>
        <p:sp>
          <p:nvSpPr>
            <p:cNvPr id="1050533" name="object 1841"/>
            <p:cNvSpPr/>
            <p:nvPr/>
          </p:nvSpPr>
          <p:spPr>
            <a:xfrm>
              <a:off x="2317749" y="5933440"/>
              <a:ext cx="6350" cy="444500"/>
            </a:xfrm>
            <a:custGeom>
              <a:avLst/>
              <a:ahLst/>
              <a:rect l="l" t="t" r="r" b="b"/>
              <a:pathLst>
                <a:path w="6350" h="444500">
                  <a:moveTo>
                    <a:pt x="6350" y="0"/>
                  </a:moveTo>
                  <a:lnTo>
                    <a:pt x="5080" y="0"/>
                  </a:lnTo>
                  <a:lnTo>
                    <a:pt x="5080" y="1270"/>
                  </a:lnTo>
                  <a:lnTo>
                    <a:pt x="6350" y="1270"/>
                  </a:lnTo>
                  <a:lnTo>
                    <a:pt x="6350" y="0"/>
                  </a:lnTo>
                  <a:close/>
                </a:path>
                <a:path w="6350" h="444500">
                  <a:moveTo>
                    <a:pt x="6350" y="1270"/>
                  </a:moveTo>
                  <a:lnTo>
                    <a:pt x="3810" y="1270"/>
                  </a:lnTo>
                  <a:lnTo>
                    <a:pt x="3810" y="2540"/>
                  </a:lnTo>
                  <a:lnTo>
                    <a:pt x="2539" y="2540"/>
                  </a:lnTo>
                  <a:lnTo>
                    <a:pt x="2539" y="5080"/>
                  </a:lnTo>
                  <a:lnTo>
                    <a:pt x="6350" y="5080"/>
                  </a:lnTo>
                  <a:lnTo>
                    <a:pt x="6350" y="1270"/>
                  </a:lnTo>
                  <a:close/>
                </a:path>
                <a:path w="6350" h="444500">
                  <a:moveTo>
                    <a:pt x="6350" y="5080"/>
                  </a:moveTo>
                  <a:lnTo>
                    <a:pt x="1269" y="5080"/>
                  </a:lnTo>
                  <a:lnTo>
                    <a:pt x="1269" y="6350"/>
                  </a:lnTo>
                  <a:lnTo>
                    <a:pt x="0" y="6350"/>
                  </a:lnTo>
                  <a:lnTo>
                    <a:pt x="0" y="7620"/>
                  </a:lnTo>
                  <a:lnTo>
                    <a:pt x="6350" y="7620"/>
                  </a:lnTo>
                  <a:lnTo>
                    <a:pt x="6350" y="5080"/>
                  </a:lnTo>
                  <a:close/>
                </a:path>
                <a:path w="6350" h="444500">
                  <a:moveTo>
                    <a:pt x="6350" y="7620"/>
                  </a:moveTo>
                  <a:lnTo>
                    <a:pt x="0" y="7620"/>
                  </a:lnTo>
                  <a:lnTo>
                    <a:pt x="0" y="11430"/>
                  </a:lnTo>
                  <a:lnTo>
                    <a:pt x="6350" y="11430"/>
                  </a:lnTo>
                  <a:lnTo>
                    <a:pt x="6350" y="7620"/>
                  </a:lnTo>
                  <a:close/>
                </a:path>
                <a:path w="6350" h="444500">
                  <a:moveTo>
                    <a:pt x="6350" y="11430"/>
                  </a:moveTo>
                  <a:lnTo>
                    <a:pt x="0" y="11430"/>
                  </a:lnTo>
                  <a:lnTo>
                    <a:pt x="0" y="13970"/>
                  </a:lnTo>
                  <a:lnTo>
                    <a:pt x="6350" y="13970"/>
                  </a:lnTo>
                  <a:lnTo>
                    <a:pt x="6350" y="11430"/>
                  </a:lnTo>
                  <a:close/>
                </a:path>
                <a:path w="6350" h="444500">
                  <a:moveTo>
                    <a:pt x="6350" y="13970"/>
                  </a:moveTo>
                  <a:lnTo>
                    <a:pt x="0" y="13970"/>
                  </a:lnTo>
                  <a:lnTo>
                    <a:pt x="0" y="17780"/>
                  </a:lnTo>
                  <a:lnTo>
                    <a:pt x="6350" y="17780"/>
                  </a:lnTo>
                  <a:lnTo>
                    <a:pt x="6350" y="13970"/>
                  </a:lnTo>
                  <a:close/>
                </a:path>
                <a:path w="6350" h="444500">
                  <a:moveTo>
                    <a:pt x="6350" y="17780"/>
                  </a:moveTo>
                  <a:lnTo>
                    <a:pt x="0" y="17780"/>
                  </a:lnTo>
                  <a:lnTo>
                    <a:pt x="0" y="20320"/>
                  </a:lnTo>
                  <a:lnTo>
                    <a:pt x="6350" y="20320"/>
                  </a:lnTo>
                  <a:lnTo>
                    <a:pt x="6350" y="17780"/>
                  </a:lnTo>
                  <a:close/>
                </a:path>
                <a:path w="6350" h="444500">
                  <a:moveTo>
                    <a:pt x="6350" y="20320"/>
                  </a:moveTo>
                  <a:lnTo>
                    <a:pt x="0" y="20320"/>
                  </a:lnTo>
                  <a:lnTo>
                    <a:pt x="0" y="26670"/>
                  </a:lnTo>
                  <a:lnTo>
                    <a:pt x="6350" y="26670"/>
                  </a:lnTo>
                  <a:lnTo>
                    <a:pt x="6350" y="20320"/>
                  </a:lnTo>
                  <a:close/>
                </a:path>
                <a:path w="6350" h="444500">
                  <a:moveTo>
                    <a:pt x="6350" y="26670"/>
                  </a:moveTo>
                  <a:lnTo>
                    <a:pt x="0" y="26670"/>
                  </a:lnTo>
                  <a:lnTo>
                    <a:pt x="0" y="30480"/>
                  </a:lnTo>
                  <a:lnTo>
                    <a:pt x="6350" y="30480"/>
                  </a:lnTo>
                  <a:lnTo>
                    <a:pt x="6350" y="26670"/>
                  </a:lnTo>
                  <a:close/>
                </a:path>
                <a:path w="6350" h="444500">
                  <a:moveTo>
                    <a:pt x="6350" y="30480"/>
                  </a:moveTo>
                  <a:lnTo>
                    <a:pt x="0" y="30480"/>
                  </a:lnTo>
                  <a:lnTo>
                    <a:pt x="0" y="39370"/>
                  </a:lnTo>
                  <a:lnTo>
                    <a:pt x="6350" y="39370"/>
                  </a:lnTo>
                  <a:lnTo>
                    <a:pt x="6350" y="30480"/>
                  </a:lnTo>
                  <a:close/>
                </a:path>
                <a:path w="6350" h="444500">
                  <a:moveTo>
                    <a:pt x="6350" y="39370"/>
                  </a:moveTo>
                  <a:lnTo>
                    <a:pt x="0" y="39370"/>
                  </a:lnTo>
                  <a:lnTo>
                    <a:pt x="0" y="43180"/>
                  </a:lnTo>
                  <a:lnTo>
                    <a:pt x="6350" y="43180"/>
                  </a:lnTo>
                  <a:lnTo>
                    <a:pt x="6350" y="39370"/>
                  </a:lnTo>
                  <a:close/>
                </a:path>
                <a:path w="6350" h="444500">
                  <a:moveTo>
                    <a:pt x="6350" y="43180"/>
                  </a:moveTo>
                  <a:lnTo>
                    <a:pt x="0" y="43180"/>
                  </a:lnTo>
                  <a:lnTo>
                    <a:pt x="0" y="45720"/>
                  </a:lnTo>
                  <a:lnTo>
                    <a:pt x="6350" y="45720"/>
                  </a:lnTo>
                  <a:lnTo>
                    <a:pt x="6350" y="43180"/>
                  </a:lnTo>
                  <a:close/>
                </a:path>
                <a:path w="6350" h="444500">
                  <a:moveTo>
                    <a:pt x="6350" y="45720"/>
                  </a:moveTo>
                  <a:lnTo>
                    <a:pt x="0" y="45720"/>
                  </a:lnTo>
                  <a:lnTo>
                    <a:pt x="0" y="49530"/>
                  </a:lnTo>
                  <a:lnTo>
                    <a:pt x="6350" y="49530"/>
                  </a:lnTo>
                  <a:lnTo>
                    <a:pt x="6350" y="45720"/>
                  </a:lnTo>
                  <a:close/>
                </a:path>
                <a:path w="6350" h="444500">
                  <a:moveTo>
                    <a:pt x="6350" y="49530"/>
                  </a:moveTo>
                  <a:lnTo>
                    <a:pt x="0" y="49530"/>
                  </a:lnTo>
                  <a:lnTo>
                    <a:pt x="0" y="52070"/>
                  </a:lnTo>
                  <a:lnTo>
                    <a:pt x="6350" y="52070"/>
                  </a:lnTo>
                  <a:lnTo>
                    <a:pt x="6350" y="49530"/>
                  </a:lnTo>
                  <a:close/>
                </a:path>
                <a:path w="6350" h="444500">
                  <a:moveTo>
                    <a:pt x="6350" y="52070"/>
                  </a:moveTo>
                  <a:lnTo>
                    <a:pt x="0" y="52070"/>
                  </a:lnTo>
                  <a:lnTo>
                    <a:pt x="0" y="55880"/>
                  </a:lnTo>
                  <a:lnTo>
                    <a:pt x="6350" y="55880"/>
                  </a:lnTo>
                  <a:lnTo>
                    <a:pt x="6350" y="52070"/>
                  </a:lnTo>
                  <a:close/>
                </a:path>
                <a:path w="6350" h="444500">
                  <a:moveTo>
                    <a:pt x="6350" y="55880"/>
                  </a:moveTo>
                  <a:lnTo>
                    <a:pt x="0" y="55880"/>
                  </a:lnTo>
                  <a:lnTo>
                    <a:pt x="0" y="58420"/>
                  </a:lnTo>
                  <a:lnTo>
                    <a:pt x="6350" y="58420"/>
                  </a:lnTo>
                  <a:lnTo>
                    <a:pt x="6350" y="55880"/>
                  </a:lnTo>
                  <a:close/>
                </a:path>
                <a:path w="6350" h="444500">
                  <a:moveTo>
                    <a:pt x="6350" y="58420"/>
                  </a:moveTo>
                  <a:lnTo>
                    <a:pt x="0" y="58420"/>
                  </a:lnTo>
                  <a:lnTo>
                    <a:pt x="0" y="62230"/>
                  </a:lnTo>
                  <a:lnTo>
                    <a:pt x="6350" y="62230"/>
                  </a:lnTo>
                  <a:lnTo>
                    <a:pt x="6350" y="58420"/>
                  </a:lnTo>
                  <a:close/>
                </a:path>
                <a:path w="6350" h="444500">
                  <a:moveTo>
                    <a:pt x="6350" y="62230"/>
                  </a:moveTo>
                  <a:lnTo>
                    <a:pt x="0" y="62230"/>
                  </a:lnTo>
                  <a:lnTo>
                    <a:pt x="0" y="64770"/>
                  </a:lnTo>
                  <a:lnTo>
                    <a:pt x="6350" y="64770"/>
                  </a:lnTo>
                  <a:lnTo>
                    <a:pt x="6350" y="62230"/>
                  </a:lnTo>
                  <a:close/>
                </a:path>
                <a:path w="6350" h="444500">
                  <a:moveTo>
                    <a:pt x="6350" y="64770"/>
                  </a:moveTo>
                  <a:lnTo>
                    <a:pt x="0" y="64770"/>
                  </a:lnTo>
                  <a:lnTo>
                    <a:pt x="0" y="68580"/>
                  </a:lnTo>
                  <a:lnTo>
                    <a:pt x="6350" y="68580"/>
                  </a:lnTo>
                  <a:lnTo>
                    <a:pt x="6350" y="64770"/>
                  </a:lnTo>
                  <a:close/>
                </a:path>
                <a:path w="6350" h="444500">
                  <a:moveTo>
                    <a:pt x="6350" y="68580"/>
                  </a:moveTo>
                  <a:lnTo>
                    <a:pt x="0" y="68580"/>
                  </a:lnTo>
                  <a:lnTo>
                    <a:pt x="0" y="71120"/>
                  </a:lnTo>
                  <a:lnTo>
                    <a:pt x="6350" y="71120"/>
                  </a:lnTo>
                  <a:lnTo>
                    <a:pt x="6350" y="68580"/>
                  </a:lnTo>
                  <a:close/>
                </a:path>
                <a:path w="6350" h="444500">
                  <a:moveTo>
                    <a:pt x="6350" y="71120"/>
                  </a:moveTo>
                  <a:lnTo>
                    <a:pt x="0" y="71120"/>
                  </a:lnTo>
                  <a:lnTo>
                    <a:pt x="0" y="74930"/>
                  </a:lnTo>
                  <a:lnTo>
                    <a:pt x="6350" y="74930"/>
                  </a:lnTo>
                  <a:lnTo>
                    <a:pt x="6350" y="71120"/>
                  </a:lnTo>
                  <a:close/>
                </a:path>
                <a:path w="6350" h="444500">
                  <a:moveTo>
                    <a:pt x="6350" y="74930"/>
                  </a:moveTo>
                  <a:lnTo>
                    <a:pt x="0" y="74930"/>
                  </a:lnTo>
                  <a:lnTo>
                    <a:pt x="0" y="77470"/>
                  </a:lnTo>
                  <a:lnTo>
                    <a:pt x="6350" y="77470"/>
                  </a:lnTo>
                  <a:lnTo>
                    <a:pt x="6350" y="74930"/>
                  </a:lnTo>
                  <a:close/>
                </a:path>
                <a:path w="6350" h="444500">
                  <a:moveTo>
                    <a:pt x="6350" y="77470"/>
                  </a:moveTo>
                  <a:lnTo>
                    <a:pt x="0" y="77470"/>
                  </a:lnTo>
                  <a:lnTo>
                    <a:pt x="0" y="81280"/>
                  </a:lnTo>
                  <a:lnTo>
                    <a:pt x="6350" y="81280"/>
                  </a:lnTo>
                  <a:lnTo>
                    <a:pt x="6350" y="77470"/>
                  </a:lnTo>
                  <a:close/>
                </a:path>
                <a:path w="6350" h="444500">
                  <a:moveTo>
                    <a:pt x="6350" y="81280"/>
                  </a:moveTo>
                  <a:lnTo>
                    <a:pt x="0" y="81280"/>
                  </a:lnTo>
                  <a:lnTo>
                    <a:pt x="0" y="83820"/>
                  </a:lnTo>
                  <a:lnTo>
                    <a:pt x="6350" y="83820"/>
                  </a:lnTo>
                  <a:lnTo>
                    <a:pt x="6350" y="81280"/>
                  </a:lnTo>
                  <a:close/>
                </a:path>
                <a:path w="6350" h="444500">
                  <a:moveTo>
                    <a:pt x="6350" y="83820"/>
                  </a:moveTo>
                  <a:lnTo>
                    <a:pt x="0" y="83820"/>
                  </a:lnTo>
                  <a:lnTo>
                    <a:pt x="0" y="87630"/>
                  </a:lnTo>
                  <a:lnTo>
                    <a:pt x="6350" y="87630"/>
                  </a:lnTo>
                  <a:lnTo>
                    <a:pt x="6350" y="83820"/>
                  </a:lnTo>
                  <a:close/>
                </a:path>
                <a:path w="6350" h="444500">
                  <a:moveTo>
                    <a:pt x="6350" y="87630"/>
                  </a:moveTo>
                  <a:lnTo>
                    <a:pt x="0" y="87630"/>
                  </a:lnTo>
                  <a:lnTo>
                    <a:pt x="0" y="90170"/>
                  </a:lnTo>
                  <a:lnTo>
                    <a:pt x="6350" y="90170"/>
                  </a:lnTo>
                  <a:lnTo>
                    <a:pt x="6350" y="87630"/>
                  </a:lnTo>
                  <a:close/>
                </a:path>
                <a:path w="6350" h="444500">
                  <a:moveTo>
                    <a:pt x="6350" y="90170"/>
                  </a:moveTo>
                  <a:lnTo>
                    <a:pt x="0" y="90170"/>
                  </a:lnTo>
                  <a:lnTo>
                    <a:pt x="0" y="93980"/>
                  </a:lnTo>
                  <a:lnTo>
                    <a:pt x="6350" y="93980"/>
                  </a:lnTo>
                  <a:lnTo>
                    <a:pt x="6350" y="90170"/>
                  </a:lnTo>
                  <a:close/>
                </a:path>
                <a:path w="6350" h="444500">
                  <a:moveTo>
                    <a:pt x="6350" y="93980"/>
                  </a:moveTo>
                  <a:lnTo>
                    <a:pt x="0" y="93980"/>
                  </a:lnTo>
                  <a:lnTo>
                    <a:pt x="0" y="96520"/>
                  </a:lnTo>
                  <a:lnTo>
                    <a:pt x="6350" y="96520"/>
                  </a:lnTo>
                  <a:lnTo>
                    <a:pt x="6350" y="93980"/>
                  </a:lnTo>
                  <a:close/>
                </a:path>
                <a:path w="6350" h="444500">
                  <a:moveTo>
                    <a:pt x="6350" y="96520"/>
                  </a:moveTo>
                  <a:lnTo>
                    <a:pt x="0" y="96520"/>
                  </a:lnTo>
                  <a:lnTo>
                    <a:pt x="0" y="147320"/>
                  </a:lnTo>
                  <a:lnTo>
                    <a:pt x="6350" y="147320"/>
                  </a:lnTo>
                  <a:lnTo>
                    <a:pt x="6350" y="96520"/>
                  </a:lnTo>
                  <a:close/>
                </a:path>
                <a:path w="6350" h="444500">
                  <a:moveTo>
                    <a:pt x="6350" y="147320"/>
                  </a:moveTo>
                  <a:lnTo>
                    <a:pt x="0" y="147320"/>
                  </a:lnTo>
                  <a:lnTo>
                    <a:pt x="0" y="294640"/>
                  </a:lnTo>
                  <a:lnTo>
                    <a:pt x="6350" y="294640"/>
                  </a:lnTo>
                  <a:lnTo>
                    <a:pt x="6350" y="147320"/>
                  </a:lnTo>
                  <a:close/>
                </a:path>
                <a:path w="6350" h="444500">
                  <a:moveTo>
                    <a:pt x="6350" y="294640"/>
                  </a:moveTo>
                  <a:lnTo>
                    <a:pt x="0" y="294640"/>
                  </a:lnTo>
                  <a:lnTo>
                    <a:pt x="0" y="299720"/>
                  </a:lnTo>
                  <a:lnTo>
                    <a:pt x="6350" y="299720"/>
                  </a:lnTo>
                  <a:lnTo>
                    <a:pt x="6350" y="294640"/>
                  </a:lnTo>
                  <a:close/>
                </a:path>
                <a:path w="6350" h="444500">
                  <a:moveTo>
                    <a:pt x="6350" y="439420"/>
                  </a:moveTo>
                  <a:lnTo>
                    <a:pt x="3810" y="439420"/>
                  </a:lnTo>
                  <a:lnTo>
                    <a:pt x="3810" y="441960"/>
                  </a:lnTo>
                  <a:lnTo>
                    <a:pt x="5080" y="441960"/>
                  </a:lnTo>
                  <a:lnTo>
                    <a:pt x="5080" y="444500"/>
                  </a:lnTo>
                  <a:lnTo>
                    <a:pt x="6350" y="444500"/>
                  </a:lnTo>
                  <a:lnTo>
                    <a:pt x="6350" y="439420"/>
                  </a:lnTo>
                  <a:close/>
                </a:path>
                <a:path w="6350" h="444500">
                  <a:moveTo>
                    <a:pt x="6350" y="431800"/>
                  </a:moveTo>
                  <a:lnTo>
                    <a:pt x="0" y="431800"/>
                  </a:lnTo>
                  <a:lnTo>
                    <a:pt x="0" y="435610"/>
                  </a:lnTo>
                  <a:lnTo>
                    <a:pt x="1269" y="435610"/>
                  </a:lnTo>
                  <a:lnTo>
                    <a:pt x="1269" y="439420"/>
                  </a:lnTo>
                  <a:lnTo>
                    <a:pt x="2539" y="439420"/>
                  </a:lnTo>
                  <a:lnTo>
                    <a:pt x="2539" y="438150"/>
                  </a:lnTo>
                  <a:lnTo>
                    <a:pt x="6350" y="438150"/>
                  </a:lnTo>
                  <a:lnTo>
                    <a:pt x="6350" y="431800"/>
                  </a:lnTo>
                  <a:close/>
                </a:path>
                <a:path w="6350" h="444500">
                  <a:moveTo>
                    <a:pt x="6350" y="426720"/>
                  </a:moveTo>
                  <a:lnTo>
                    <a:pt x="0" y="426720"/>
                  </a:lnTo>
                  <a:lnTo>
                    <a:pt x="0" y="430530"/>
                  </a:lnTo>
                  <a:lnTo>
                    <a:pt x="6350" y="430530"/>
                  </a:lnTo>
                  <a:lnTo>
                    <a:pt x="6350" y="426720"/>
                  </a:lnTo>
                  <a:close/>
                </a:path>
                <a:path w="6350" h="444500">
                  <a:moveTo>
                    <a:pt x="6350" y="420370"/>
                  </a:moveTo>
                  <a:lnTo>
                    <a:pt x="0" y="420370"/>
                  </a:lnTo>
                  <a:lnTo>
                    <a:pt x="0" y="425450"/>
                  </a:lnTo>
                  <a:lnTo>
                    <a:pt x="6350" y="425450"/>
                  </a:lnTo>
                  <a:lnTo>
                    <a:pt x="6350" y="420370"/>
                  </a:lnTo>
                  <a:close/>
                </a:path>
                <a:path w="6350" h="444500">
                  <a:moveTo>
                    <a:pt x="6350" y="412750"/>
                  </a:moveTo>
                  <a:lnTo>
                    <a:pt x="0" y="412750"/>
                  </a:lnTo>
                  <a:lnTo>
                    <a:pt x="0" y="419100"/>
                  </a:lnTo>
                  <a:lnTo>
                    <a:pt x="6350" y="419100"/>
                  </a:lnTo>
                  <a:lnTo>
                    <a:pt x="6350" y="412750"/>
                  </a:lnTo>
                  <a:close/>
                </a:path>
                <a:path w="6350" h="444500">
                  <a:moveTo>
                    <a:pt x="6350" y="407670"/>
                  </a:moveTo>
                  <a:lnTo>
                    <a:pt x="0" y="407670"/>
                  </a:lnTo>
                  <a:lnTo>
                    <a:pt x="0" y="411480"/>
                  </a:lnTo>
                  <a:lnTo>
                    <a:pt x="6350" y="411480"/>
                  </a:lnTo>
                  <a:lnTo>
                    <a:pt x="6350" y="407670"/>
                  </a:lnTo>
                  <a:close/>
                </a:path>
                <a:path w="6350" h="444500">
                  <a:moveTo>
                    <a:pt x="6350" y="401320"/>
                  </a:moveTo>
                  <a:lnTo>
                    <a:pt x="0" y="401320"/>
                  </a:lnTo>
                  <a:lnTo>
                    <a:pt x="0" y="406400"/>
                  </a:lnTo>
                  <a:lnTo>
                    <a:pt x="6350" y="406400"/>
                  </a:lnTo>
                  <a:lnTo>
                    <a:pt x="6350" y="401320"/>
                  </a:lnTo>
                  <a:close/>
                </a:path>
                <a:path w="6350" h="444500">
                  <a:moveTo>
                    <a:pt x="6350" y="394970"/>
                  </a:moveTo>
                  <a:lnTo>
                    <a:pt x="0" y="394970"/>
                  </a:lnTo>
                  <a:lnTo>
                    <a:pt x="0" y="400050"/>
                  </a:lnTo>
                  <a:lnTo>
                    <a:pt x="6350" y="400050"/>
                  </a:lnTo>
                  <a:lnTo>
                    <a:pt x="6350" y="394970"/>
                  </a:lnTo>
                  <a:close/>
                </a:path>
                <a:path w="6350" h="444500">
                  <a:moveTo>
                    <a:pt x="6350" y="388620"/>
                  </a:moveTo>
                  <a:lnTo>
                    <a:pt x="0" y="388620"/>
                  </a:lnTo>
                  <a:lnTo>
                    <a:pt x="0" y="393700"/>
                  </a:lnTo>
                  <a:lnTo>
                    <a:pt x="6350" y="393700"/>
                  </a:lnTo>
                  <a:lnTo>
                    <a:pt x="6350" y="388620"/>
                  </a:lnTo>
                  <a:close/>
                </a:path>
                <a:path w="6350" h="444500">
                  <a:moveTo>
                    <a:pt x="6350" y="382270"/>
                  </a:moveTo>
                  <a:lnTo>
                    <a:pt x="0" y="382270"/>
                  </a:lnTo>
                  <a:lnTo>
                    <a:pt x="0" y="387350"/>
                  </a:lnTo>
                  <a:lnTo>
                    <a:pt x="6350" y="387350"/>
                  </a:lnTo>
                  <a:lnTo>
                    <a:pt x="6350" y="382270"/>
                  </a:lnTo>
                  <a:close/>
                </a:path>
                <a:path w="6350" h="444500">
                  <a:moveTo>
                    <a:pt x="6350" y="375920"/>
                  </a:moveTo>
                  <a:lnTo>
                    <a:pt x="0" y="375920"/>
                  </a:lnTo>
                  <a:lnTo>
                    <a:pt x="0" y="381000"/>
                  </a:lnTo>
                  <a:lnTo>
                    <a:pt x="6350" y="381000"/>
                  </a:lnTo>
                  <a:lnTo>
                    <a:pt x="6350" y="375920"/>
                  </a:lnTo>
                  <a:close/>
                </a:path>
                <a:path w="6350" h="444500">
                  <a:moveTo>
                    <a:pt x="6350" y="369570"/>
                  </a:moveTo>
                  <a:lnTo>
                    <a:pt x="0" y="369570"/>
                  </a:lnTo>
                  <a:lnTo>
                    <a:pt x="0" y="374650"/>
                  </a:lnTo>
                  <a:lnTo>
                    <a:pt x="6350" y="374650"/>
                  </a:lnTo>
                  <a:lnTo>
                    <a:pt x="6350" y="369570"/>
                  </a:lnTo>
                  <a:close/>
                </a:path>
                <a:path w="6350" h="444500">
                  <a:moveTo>
                    <a:pt x="6350" y="363220"/>
                  </a:moveTo>
                  <a:lnTo>
                    <a:pt x="0" y="363220"/>
                  </a:lnTo>
                  <a:lnTo>
                    <a:pt x="0" y="368300"/>
                  </a:lnTo>
                  <a:lnTo>
                    <a:pt x="6350" y="368300"/>
                  </a:lnTo>
                  <a:lnTo>
                    <a:pt x="6350" y="363220"/>
                  </a:lnTo>
                  <a:close/>
                </a:path>
                <a:path w="6350" h="444500">
                  <a:moveTo>
                    <a:pt x="6350" y="356870"/>
                  </a:moveTo>
                  <a:lnTo>
                    <a:pt x="0" y="356870"/>
                  </a:lnTo>
                  <a:lnTo>
                    <a:pt x="0" y="361950"/>
                  </a:lnTo>
                  <a:lnTo>
                    <a:pt x="6350" y="361950"/>
                  </a:lnTo>
                  <a:lnTo>
                    <a:pt x="6350" y="356870"/>
                  </a:lnTo>
                  <a:close/>
                </a:path>
                <a:path w="6350" h="444500">
                  <a:moveTo>
                    <a:pt x="6350" y="350520"/>
                  </a:moveTo>
                  <a:lnTo>
                    <a:pt x="0" y="350520"/>
                  </a:lnTo>
                  <a:lnTo>
                    <a:pt x="0" y="355600"/>
                  </a:lnTo>
                  <a:lnTo>
                    <a:pt x="6350" y="355600"/>
                  </a:lnTo>
                  <a:lnTo>
                    <a:pt x="6350" y="350520"/>
                  </a:lnTo>
                  <a:close/>
                </a:path>
                <a:path w="6350" h="444500">
                  <a:moveTo>
                    <a:pt x="6350" y="344170"/>
                  </a:moveTo>
                  <a:lnTo>
                    <a:pt x="0" y="344170"/>
                  </a:lnTo>
                  <a:lnTo>
                    <a:pt x="0" y="349250"/>
                  </a:lnTo>
                  <a:lnTo>
                    <a:pt x="6350" y="349250"/>
                  </a:lnTo>
                  <a:lnTo>
                    <a:pt x="6350" y="344170"/>
                  </a:lnTo>
                  <a:close/>
                </a:path>
                <a:path w="6350" h="444500">
                  <a:moveTo>
                    <a:pt x="6350" y="337820"/>
                  </a:moveTo>
                  <a:lnTo>
                    <a:pt x="0" y="337820"/>
                  </a:lnTo>
                  <a:lnTo>
                    <a:pt x="0" y="342900"/>
                  </a:lnTo>
                  <a:lnTo>
                    <a:pt x="6350" y="342900"/>
                  </a:lnTo>
                  <a:lnTo>
                    <a:pt x="6350" y="337820"/>
                  </a:lnTo>
                  <a:close/>
                </a:path>
                <a:path w="6350" h="444500">
                  <a:moveTo>
                    <a:pt x="6350" y="331470"/>
                  </a:moveTo>
                  <a:lnTo>
                    <a:pt x="0" y="331470"/>
                  </a:lnTo>
                  <a:lnTo>
                    <a:pt x="0" y="336550"/>
                  </a:lnTo>
                  <a:lnTo>
                    <a:pt x="6350" y="336550"/>
                  </a:lnTo>
                  <a:lnTo>
                    <a:pt x="6350" y="331470"/>
                  </a:lnTo>
                  <a:close/>
                </a:path>
                <a:path w="6350" h="444500">
                  <a:moveTo>
                    <a:pt x="6350" y="312420"/>
                  </a:moveTo>
                  <a:lnTo>
                    <a:pt x="0" y="312420"/>
                  </a:lnTo>
                  <a:lnTo>
                    <a:pt x="0" y="330200"/>
                  </a:lnTo>
                  <a:lnTo>
                    <a:pt x="6350" y="330200"/>
                  </a:lnTo>
                  <a:lnTo>
                    <a:pt x="6350" y="312420"/>
                  </a:lnTo>
                  <a:close/>
                </a:path>
                <a:path w="6350" h="444500">
                  <a:moveTo>
                    <a:pt x="6350" y="306070"/>
                  </a:moveTo>
                  <a:lnTo>
                    <a:pt x="0" y="306070"/>
                  </a:lnTo>
                  <a:lnTo>
                    <a:pt x="0" y="311150"/>
                  </a:lnTo>
                  <a:lnTo>
                    <a:pt x="6350" y="311150"/>
                  </a:lnTo>
                  <a:lnTo>
                    <a:pt x="6350" y="306070"/>
                  </a:lnTo>
                  <a:close/>
                </a:path>
                <a:path w="6350" h="444500">
                  <a:moveTo>
                    <a:pt x="6350" y="300990"/>
                  </a:moveTo>
                  <a:lnTo>
                    <a:pt x="0" y="300990"/>
                  </a:lnTo>
                  <a:lnTo>
                    <a:pt x="0" y="304800"/>
                  </a:lnTo>
                  <a:lnTo>
                    <a:pt x="6350" y="304800"/>
                  </a:lnTo>
                  <a:lnTo>
                    <a:pt x="6350" y="300990"/>
                  </a:lnTo>
                  <a:close/>
                </a:path>
              </a:pathLst>
            </a:custGeom>
            <a:solidFill>
              <a:srgbClr val="0F00FC"/>
            </a:solidFill>
          </p:spPr>
          <p:txBody>
            <a:bodyPr bIns="0" lIns="0" rIns="0" rtlCol="0" tIns="0" wrap="square"/>
            <a:p/>
          </p:txBody>
        </p:sp>
        <p:sp>
          <p:nvSpPr>
            <p:cNvPr id="1050534" name="object 1842"/>
            <p:cNvSpPr/>
            <p:nvPr/>
          </p:nvSpPr>
          <p:spPr>
            <a:xfrm>
              <a:off x="2310129" y="5942330"/>
              <a:ext cx="7620" cy="425450"/>
            </a:xfrm>
            <a:custGeom>
              <a:avLst/>
              <a:ahLst/>
              <a:rect l="l" t="t" r="r" b="b"/>
              <a:pathLst>
                <a:path w="7619" h="425450">
                  <a:moveTo>
                    <a:pt x="7619" y="0"/>
                  </a:moveTo>
                  <a:lnTo>
                    <a:pt x="6350" y="0"/>
                  </a:lnTo>
                  <a:lnTo>
                    <a:pt x="6350" y="1270"/>
                  </a:lnTo>
                  <a:lnTo>
                    <a:pt x="5080" y="1270"/>
                  </a:lnTo>
                  <a:lnTo>
                    <a:pt x="5080" y="2540"/>
                  </a:lnTo>
                  <a:lnTo>
                    <a:pt x="7619" y="2540"/>
                  </a:lnTo>
                  <a:lnTo>
                    <a:pt x="7619" y="0"/>
                  </a:lnTo>
                  <a:close/>
                </a:path>
                <a:path w="7619" h="425450">
                  <a:moveTo>
                    <a:pt x="7619" y="2540"/>
                  </a:moveTo>
                  <a:lnTo>
                    <a:pt x="5080" y="2540"/>
                  </a:lnTo>
                  <a:lnTo>
                    <a:pt x="5080" y="3810"/>
                  </a:lnTo>
                  <a:lnTo>
                    <a:pt x="3809" y="3810"/>
                  </a:lnTo>
                  <a:lnTo>
                    <a:pt x="3809" y="5080"/>
                  </a:lnTo>
                  <a:lnTo>
                    <a:pt x="7619" y="5080"/>
                  </a:lnTo>
                  <a:lnTo>
                    <a:pt x="7619" y="2540"/>
                  </a:lnTo>
                  <a:close/>
                </a:path>
                <a:path w="7619" h="425450">
                  <a:moveTo>
                    <a:pt x="7619" y="5080"/>
                  </a:moveTo>
                  <a:lnTo>
                    <a:pt x="2539" y="5080"/>
                  </a:lnTo>
                  <a:lnTo>
                    <a:pt x="2539" y="7620"/>
                  </a:lnTo>
                  <a:lnTo>
                    <a:pt x="1269" y="7620"/>
                  </a:lnTo>
                  <a:lnTo>
                    <a:pt x="1269" y="8890"/>
                  </a:lnTo>
                  <a:lnTo>
                    <a:pt x="7619" y="8890"/>
                  </a:lnTo>
                  <a:lnTo>
                    <a:pt x="7619" y="5080"/>
                  </a:lnTo>
                  <a:close/>
                </a:path>
                <a:path w="7619" h="425450">
                  <a:moveTo>
                    <a:pt x="7619" y="8890"/>
                  </a:moveTo>
                  <a:lnTo>
                    <a:pt x="0" y="8890"/>
                  </a:lnTo>
                  <a:lnTo>
                    <a:pt x="0" y="11430"/>
                  </a:lnTo>
                  <a:lnTo>
                    <a:pt x="7619" y="11430"/>
                  </a:lnTo>
                  <a:lnTo>
                    <a:pt x="7619" y="8890"/>
                  </a:lnTo>
                  <a:close/>
                </a:path>
                <a:path w="7619" h="425450">
                  <a:moveTo>
                    <a:pt x="7619" y="11430"/>
                  </a:moveTo>
                  <a:lnTo>
                    <a:pt x="0" y="11430"/>
                  </a:lnTo>
                  <a:lnTo>
                    <a:pt x="0" y="17780"/>
                  </a:lnTo>
                  <a:lnTo>
                    <a:pt x="7619" y="17780"/>
                  </a:lnTo>
                  <a:lnTo>
                    <a:pt x="7619" y="11430"/>
                  </a:lnTo>
                  <a:close/>
                </a:path>
                <a:path w="7619" h="425450">
                  <a:moveTo>
                    <a:pt x="7619" y="17780"/>
                  </a:moveTo>
                  <a:lnTo>
                    <a:pt x="0" y="17780"/>
                  </a:lnTo>
                  <a:lnTo>
                    <a:pt x="0" y="21590"/>
                  </a:lnTo>
                  <a:lnTo>
                    <a:pt x="7619" y="21590"/>
                  </a:lnTo>
                  <a:lnTo>
                    <a:pt x="7619" y="17780"/>
                  </a:lnTo>
                  <a:close/>
                </a:path>
                <a:path w="7619" h="425450">
                  <a:moveTo>
                    <a:pt x="7619" y="21590"/>
                  </a:moveTo>
                  <a:lnTo>
                    <a:pt x="0" y="21590"/>
                  </a:lnTo>
                  <a:lnTo>
                    <a:pt x="0" y="30480"/>
                  </a:lnTo>
                  <a:lnTo>
                    <a:pt x="7619" y="30480"/>
                  </a:lnTo>
                  <a:lnTo>
                    <a:pt x="7619" y="21590"/>
                  </a:lnTo>
                  <a:close/>
                </a:path>
                <a:path w="7619" h="425450">
                  <a:moveTo>
                    <a:pt x="7619" y="30480"/>
                  </a:moveTo>
                  <a:lnTo>
                    <a:pt x="0" y="30480"/>
                  </a:lnTo>
                  <a:lnTo>
                    <a:pt x="0" y="34290"/>
                  </a:lnTo>
                  <a:lnTo>
                    <a:pt x="7619" y="34290"/>
                  </a:lnTo>
                  <a:lnTo>
                    <a:pt x="7619" y="30480"/>
                  </a:lnTo>
                  <a:close/>
                </a:path>
                <a:path w="7619" h="425450">
                  <a:moveTo>
                    <a:pt x="7619" y="34290"/>
                  </a:moveTo>
                  <a:lnTo>
                    <a:pt x="0" y="34290"/>
                  </a:lnTo>
                  <a:lnTo>
                    <a:pt x="0" y="36830"/>
                  </a:lnTo>
                  <a:lnTo>
                    <a:pt x="7619" y="36830"/>
                  </a:lnTo>
                  <a:lnTo>
                    <a:pt x="7619" y="34290"/>
                  </a:lnTo>
                  <a:close/>
                </a:path>
                <a:path w="7619" h="425450">
                  <a:moveTo>
                    <a:pt x="7619" y="36830"/>
                  </a:moveTo>
                  <a:lnTo>
                    <a:pt x="0" y="36830"/>
                  </a:lnTo>
                  <a:lnTo>
                    <a:pt x="0" y="40640"/>
                  </a:lnTo>
                  <a:lnTo>
                    <a:pt x="7619" y="40640"/>
                  </a:lnTo>
                  <a:lnTo>
                    <a:pt x="7619" y="36830"/>
                  </a:lnTo>
                  <a:close/>
                </a:path>
                <a:path w="7619" h="425450">
                  <a:moveTo>
                    <a:pt x="7619" y="40640"/>
                  </a:moveTo>
                  <a:lnTo>
                    <a:pt x="0" y="40640"/>
                  </a:lnTo>
                  <a:lnTo>
                    <a:pt x="0" y="43180"/>
                  </a:lnTo>
                  <a:lnTo>
                    <a:pt x="7619" y="43180"/>
                  </a:lnTo>
                  <a:lnTo>
                    <a:pt x="7619" y="40640"/>
                  </a:lnTo>
                  <a:close/>
                </a:path>
                <a:path w="7619" h="425450">
                  <a:moveTo>
                    <a:pt x="7619" y="43180"/>
                  </a:moveTo>
                  <a:lnTo>
                    <a:pt x="0" y="43180"/>
                  </a:lnTo>
                  <a:lnTo>
                    <a:pt x="0" y="46990"/>
                  </a:lnTo>
                  <a:lnTo>
                    <a:pt x="7619" y="46990"/>
                  </a:lnTo>
                  <a:lnTo>
                    <a:pt x="7619" y="43180"/>
                  </a:lnTo>
                  <a:close/>
                </a:path>
                <a:path w="7619" h="425450">
                  <a:moveTo>
                    <a:pt x="7619" y="46990"/>
                  </a:moveTo>
                  <a:lnTo>
                    <a:pt x="0" y="46990"/>
                  </a:lnTo>
                  <a:lnTo>
                    <a:pt x="0" y="49530"/>
                  </a:lnTo>
                  <a:lnTo>
                    <a:pt x="7619" y="49530"/>
                  </a:lnTo>
                  <a:lnTo>
                    <a:pt x="7619" y="46990"/>
                  </a:lnTo>
                  <a:close/>
                </a:path>
                <a:path w="7619" h="425450">
                  <a:moveTo>
                    <a:pt x="7619" y="49530"/>
                  </a:moveTo>
                  <a:lnTo>
                    <a:pt x="0" y="49530"/>
                  </a:lnTo>
                  <a:lnTo>
                    <a:pt x="0" y="53340"/>
                  </a:lnTo>
                  <a:lnTo>
                    <a:pt x="7619" y="53340"/>
                  </a:lnTo>
                  <a:lnTo>
                    <a:pt x="7619" y="49530"/>
                  </a:lnTo>
                  <a:close/>
                </a:path>
                <a:path w="7619" h="425450">
                  <a:moveTo>
                    <a:pt x="7619" y="53340"/>
                  </a:moveTo>
                  <a:lnTo>
                    <a:pt x="0" y="53340"/>
                  </a:lnTo>
                  <a:lnTo>
                    <a:pt x="0" y="55880"/>
                  </a:lnTo>
                  <a:lnTo>
                    <a:pt x="7619" y="55880"/>
                  </a:lnTo>
                  <a:lnTo>
                    <a:pt x="7619" y="53340"/>
                  </a:lnTo>
                  <a:close/>
                </a:path>
                <a:path w="7619" h="425450">
                  <a:moveTo>
                    <a:pt x="7619" y="55880"/>
                  </a:moveTo>
                  <a:lnTo>
                    <a:pt x="0" y="55880"/>
                  </a:lnTo>
                  <a:lnTo>
                    <a:pt x="0" y="59690"/>
                  </a:lnTo>
                  <a:lnTo>
                    <a:pt x="7619" y="59690"/>
                  </a:lnTo>
                  <a:lnTo>
                    <a:pt x="7619" y="55880"/>
                  </a:lnTo>
                  <a:close/>
                </a:path>
                <a:path w="7619" h="425450">
                  <a:moveTo>
                    <a:pt x="7619" y="59690"/>
                  </a:moveTo>
                  <a:lnTo>
                    <a:pt x="0" y="59690"/>
                  </a:lnTo>
                  <a:lnTo>
                    <a:pt x="0" y="62230"/>
                  </a:lnTo>
                  <a:lnTo>
                    <a:pt x="7619" y="62230"/>
                  </a:lnTo>
                  <a:lnTo>
                    <a:pt x="7619" y="59690"/>
                  </a:lnTo>
                  <a:close/>
                </a:path>
                <a:path w="7619" h="425450">
                  <a:moveTo>
                    <a:pt x="7619" y="62230"/>
                  </a:moveTo>
                  <a:lnTo>
                    <a:pt x="0" y="62230"/>
                  </a:lnTo>
                  <a:lnTo>
                    <a:pt x="0" y="66040"/>
                  </a:lnTo>
                  <a:lnTo>
                    <a:pt x="7619" y="66040"/>
                  </a:lnTo>
                  <a:lnTo>
                    <a:pt x="7619" y="62230"/>
                  </a:lnTo>
                  <a:close/>
                </a:path>
                <a:path w="7619" h="425450">
                  <a:moveTo>
                    <a:pt x="7619" y="66040"/>
                  </a:moveTo>
                  <a:lnTo>
                    <a:pt x="0" y="66040"/>
                  </a:lnTo>
                  <a:lnTo>
                    <a:pt x="0" y="68580"/>
                  </a:lnTo>
                  <a:lnTo>
                    <a:pt x="7619" y="68580"/>
                  </a:lnTo>
                  <a:lnTo>
                    <a:pt x="7619" y="66040"/>
                  </a:lnTo>
                  <a:close/>
                </a:path>
                <a:path w="7619" h="425450">
                  <a:moveTo>
                    <a:pt x="7619" y="68580"/>
                  </a:moveTo>
                  <a:lnTo>
                    <a:pt x="0" y="68580"/>
                  </a:lnTo>
                  <a:lnTo>
                    <a:pt x="0" y="72390"/>
                  </a:lnTo>
                  <a:lnTo>
                    <a:pt x="7619" y="72390"/>
                  </a:lnTo>
                  <a:lnTo>
                    <a:pt x="7619" y="68580"/>
                  </a:lnTo>
                  <a:close/>
                </a:path>
                <a:path w="7619" h="425450">
                  <a:moveTo>
                    <a:pt x="7619" y="72390"/>
                  </a:moveTo>
                  <a:lnTo>
                    <a:pt x="0" y="72390"/>
                  </a:lnTo>
                  <a:lnTo>
                    <a:pt x="0" y="74930"/>
                  </a:lnTo>
                  <a:lnTo>
                    <a:pt x="7619" y="74930"/>
                  </a:lnTo>
                  <a:lnTo>
                    <a:pt x="7619" y="72390"/>
                  </a:lnTo>
                  <a:close/>
                </a:path>
                <a:path w="7619" h="425450">
                  <a:moveTo>
                    <a:pt x="7619" y="74930"/>
                  </a:moveTo>
                  <a:lnTo>
                    <a:pt x="0" y="74930"/>
                  </a:lnTo>
                  <a:lnTo>
                    <a:pt x="0" y="78740"/>
                  </a:lnTo>
                  <a:lnTo>
                    <a:pt x="7619" y="78740"/>
                  </a:lnTo>
                  <a:lnTo>
                    <a:pt x="7619" y="74930"/>
                  </a:lnTo>
                  <a:close/>
                </a:path>
                <a:path w="7619" h="425450">
                  <a:moveTo>
                    <a:pt x="7619" y="78740"/>
                  </a:moveTo>
                  <a:lnTo>
                    <a:pt x="0" y="78740"/>
                  </a:lnTo>
                  <a:lnTo>
                    <a:pt x="0" y="81280"/>
                  </a:lnTo>
                  <a:lnTo>
                    <a:pt x="7619" y="81280"/>
                  </a:lnTo>
                  <a:lnTo>
                    <a:pt x="7619" y="78740"/>
                  </a:lnTo>
                  <a:close/>
                </a:path>
                <a:path w="7619" h="425450">
                  <a:moveTo>
                    <a:pt x="7619" y="81280"/>
                  </a:moveTo>
                  <a:lnTo>
                    <a:pt x="0" y="81280"/>
                  </a:lnTo>
                  <a:lnTo>
                    <a:pt x="0" y="85090"/>
                  </a:lnTo>
                  <a:lnTo>
                    <a:pt x="7619" y="85090"/>
                  </a:lnTo>
                  <a:lnTo>
                    <a:pt x="7619" y="81280"/>
                  </a:lnTo>
                  <a:close/>
                </a:path>
                <a:path w="7619" h="425450">
                  <a:moveTo>
                    <a:pt x="7619" y="85090"/>
                  </a:moveTo>
                  <a:lnTo>
                    <a:pt x="0" y="85090"/>
                  </a:lnTo>
                  <a:lnTo>
                    <a:pt x="0" y="87630"/>
                  </a:lnTo>
                  <a:lnTo>
                    <a:pt x="7619" y="87630"/>
                  </a:lnTo>
                  <a:lnTo>
                    <a:pt x="7619" y="85090"/>
                  </a:lnTo>
                  <a:close/>
                </a:path>
                <a:path w="7619" h="425450">
                  <a:moveTo>
                    <a:pt x="7619" y="87630"/>
                  </a:moveTo>
                  <a:lnTo>
                    <a:pt x="0" y="87630"/>
                  </a:lnTo>
                  <a:lnTo>
                    <a:pt x="0" y="138430"/>
                  </a:lnTo>
                  <a:lnTo>
                    <a:pt x="7619" y="138430"/>
                  </a:lnTo>
                  <a:lnTo>
                    <a:pt x="7619" y="87630"/>
                  </a:lnTo>
                  <a:close/>
                </a:path>
                <a:path w="7619" h="425450">
                  <a:moveTo>
                    <a:pt x="7619" y="138430"/>
                  </a:moveTo>
                  <a:lnTo>
                    <a:pt x="0" y="138430"/>
                  </a:lnTo>
                  <a:lnTo>
                    <a:pt x="0" y="285750"/>
                  </a:lnTo>
                  <a:lnTo>
                    <a:pt x="7619" y="285750"/>
                  </a:lnTo>
                  <a:lnTo>
                    <a:pt x="7619" y="138430"/>
                  </a:lnTo>
                  <a:close/>
                </a:path>
                <a:path w="7619" h="425450">
                  <a:moveTo>
                    <a:pt x="7619" y="285750"/>
                  </a:moveTo>
                  <a:lnTo>
                    <a:pt x="0" y="285750"/>
                  </a:lnTo>
                  <a:lnTo>
                    <a:pt x="0" y="290830"/>
                  </a:lnTo>
                  <a:lnTo>
                    <a:pt x="7619" y="290830"/>
                  </a:lnTo>
                  <a:lnTo>
                    <a:pt x="7619" y="285750"/>
                  </a:lnTo>
                  <a:close/>
                </a:path>
                <a:path w="7619" h="425450">
                  <a:moveTo>
                    <a:pt x="7619" y="422910"/>
                  </a:moveTo>
                  <a:lnTo>
                    <a:pt x="5080" y="422910"/>
                  </a:lnTo>
                  <a:lnTo>
                    <a:pt x="5080" y="424180"/>
                  </a:lnTo>
                  <a:lnTo>
                    <a:pt x="6350" y="424180"/>
                  </a:lnTo>
                  <a:lnTo>
                    <a:pt x="6350" y="425450"/>
                  </a:lnTo>
                  <a:lnTo>
                    <a:pt x="7619" y="425450"/>
                  </a:lnTo>
                  <a:lnTo>
                    <a:pt x="7619" y="422910"/>
                  </a:lnTo>
                  <a:close/>
                </a:path>
                <a:path w="7619" h="425450">
                  <a:moveTo>
                    <a:pt x="7619" y="417830"/>
                  </a:moveTo>
                  <a:lnTo>
                    <a:pt x="2539" y="417830"/>
                  </a:lnTo>
                  <a:lnTo>
                    <a:pt x="2539" y="420370"/>
                  </a:lnTo>
                  <a:lnTo>
                    <a:pt x="3809" y="420370"/>
                  </a:lnTo>
                  <a:lnTo>
                    <a:pt x="3809" y="422910"/>
                  </a:lnTo>
                  <a:lnTo>
                    <a:pt x="5080" y="422910"/>
                  </a:lnTo>
                  <a:lnTo>
                    <a:pt x="5080" y="421640"/>
                  </a:lnTo>
                  <a:lnTo>
                    <a:pt x="7619" y="421640"/>
                  </a:lnTo>
                  <a:lnTo>
                    <a:pt x="7619" y="417830"/>
                  </a:lnTo>
                  <a:close/>
                </a:path>
                <a:path w="7619" h="425450">
                  <a:moveTo>
                    <a:pt x="7619" y="411480"/>
                  </a:moveTo>
                  <a:lnTo>
                    <a:pt x="0" y="411480"/>
                  </a:lnTo>
                  <a:lnTo>
                    <a:pt x="0" y="417830"/>
                  </a:lnTo>
                  <a:lnTo>
                    <a:pt x="1269" y="417830"/>
                  </a:lnTo>
                  <a:lnTo>
                    <a:pt x="1269" y="416560"/>
                  </a:lnTo>
                  <a:lnTo>
                    <a:pt x="7619" y="416560"/>
                  </a:lnTo>
                  <a:lnTo>
                    <a:pt x="7619" y="411480"/>
                  </a:lnTo>
                  <a:close/>
                </a:path>
                <a:path w="7619" h="425450">
                  <a:moveTo>
                    <a:pt x="7619" y="403860"/>
                  </a:moveTo>
                  <a:lnTo>
                    <a:pt x="0" y="403860"/>
                  </a:lnTo>
                  <a:lnTo>
                    <a:pt x="0" y="410210"/>
                  </a:lnTo>
                  <a:lnTo>
                    <a:pt x="7619" y="410210"/>
                  </a:lnTo>
                  <a:lnTo>
                    <a:pt x="7619" y="403860"/>
                  </a:lnTo>
                  <a:close/>
                </a:path>
                <a:path w="7619" h="425450">
                  <a:moveTo>
                    <a:pt x="7619" y="398780"/>
                  </a:moveTo>
                  <a:lnTo>
                    <a:pt x="0" y="398780"/>
                  </a:lnTo>
                  <a:lnTo>
                    <a:pt x="0" y="402590"/>
                  </a:lnTo>
                  <a:lnTo>
                    <a:pt x="7619" y="402590"/>
                  </a:lnTo>
                  <a:lnTo>
                    <a:pt x="7619" y="398780"/>
                  </a:lnTo>
                  <a:close/>
                </a:path>
                <a:path w="7619" h="425450">
                  <a:moveTo>
                    <a:pt x="7619" y="392430"/>
                  </a:moveTo>
                  <a:lnTo>
                    <a:pt x="0" y="392430"/>
                  </a:lnTo>
                  <a:lnTo>
                    <a:pt x="0" y="397510"/>
                  </a:lnTo>
                  <a:lnTo>
                    <a:pt x="7619" y="397510"/>
                  </a:lnTo>
                  <a:lnTo>
                    <a:pt x="7619" y="392430"/>
                  </a:lnTo>
                  <a:close/>
                </a:path>
                <a:path w="7619" h="425450">
                  <a:moveTo>
                    <a:pt x="7619" y="386080"/>
                  </a:moveTo>
                  <a:lnTo>
                    <a:pt x="0" y="386080"/>
                  </a:lnTo>
                  <a:lnTo>
                    <a:pt x="0" y="391160"/>
                  </a:lnTo>
                  <a:lnTo>
                    <a:pt x="7619" y="391160"/>
                  </a:lnTo>
                  <a:lnTo>
                    <a:pt x="7619" y="386080"/>
                  </a:lnTo>
                  <a:close/>
                </a:path>
                <a:path w="7619" h="425450">
                  <a:moveTo>
                    <a:pt x="7619" y="379730"/>
                  </a:moveTo>
                  <a:lnTo>
                    <a:pt x="0" y="379730"/>
                  </a:lnTo>
                  <a:lnTo>
                    <a:pt x="0" y="384810"/>
                  </a:lnTo>
                  <a:lnTo>
                    <a:pt x="7619" y="384810"/>
                  </a:lnTo>
                  <a:lnTo>
                    <a:pt x="7619" y="379730"/>
                  </a:lnTo>
                  <a:close/>
                </a:path>
                <a:path w="7619" h="425450">
                  <a:moveTo>
                    <a:pt x="7619" y="373380"/>
                  </a:moveTo>
                  <a:lnTo>
                    <a:pt x="0" y="373380"/>
                  </a:lnTo>
                  <a:lnTo>
                    <a:pt x="0" y="378460"/>
                  </a:lnTo>
                  <a:lnTo>
                    <a:pt x="7619" y="378460"/>
                  </a:lnTo>
                  <a:lnTo>
                    <a:pt x="7619" y="373380"/>
                  </a:lnTo>
                  <a:close/>
                </a:path>
                <a:path w="7619" h="425450">
                  <a:moveTo>
                    <a:pt x="7619" y="367030"/>
                  </a:moveTo>
                  <a:lnTo>
                    <a:pt x="0" y="367030"/>
                  </a:lnTo>
                  <a:lnTo>
                    <a:pt x="0" y="372110"/>
                  </a:lnTo>
                  <a:lnTo>
                    <a:pt x="7619" y="372110"/>
                  </a:lnTo>
                  <a:lnTo>
                    <a:pt x="7619" y="367030"/>
                  </a:lnTo>
                  <a:close/>
                </a:path>
                <a:path w="7619" h="425450">
                  <a:moveTo>
                    <a:pt x="7619" y="360680"/>
                  </a:moveTo>
                  <a:lnTo>
                    <a:pt x="0" y="360680"/>
                  </a:lnTo>
                  <a:lnTo>
                    <a:pt x="0" y="365760"/>
                  </a:lnTo>
                  <a:lnTo>
                    <a:pt x="7619" y="365760"/>
                  </a:lnTo>
                  <a:lnTo>
                    <a:pt x="7619" y="360680"/>
                  </a:lnTo>
                  <a:close/>
                </a:path>
                <a:path w="7619" h="425450">
                  <a:moveTo>
                    <a:pt x="7619" y="354330"/>
                  </a:moveTo>
                  <a:lnTo>
                    <a:pt x="0" y="354330"/>
                  </a:lnTo>
                  <a:lnTo>
                    <a:pt x="0" y="359410"/>
                  </a:lnTo>
                  <a:lnTo>
                    <a:pt x="7619" y="359410"/>
                  </a:lnTo>
                  <a:lnTo>
                    <a:pt x="7619" y="354330"/>
                  </a:lnTo>
                  <a:close/>
                </a:path>
                <a:path w="7619" h="425450">
                  <a:moveTo>
                    <a:pt x="7619" y="347980"/>
                  </a:moveTo>
                  <a:lnTo>
                    <a:pt x="0" y="347980"/>
                  </a:lnTo>
                  <a:lnTo>
                    <a:pt x="0" y="353060"/>
                  </a:lnTo>
                  <a:lnTo>
                    <a:pt x="7619" y="353060"/>
                  </a:lnTo>
                  <a:lnTo>
                    <a:pt x="7619" y="347980"/>
                  </a:lnTo>
                  <a:close/>
                </a:path>
                <a:path w="7619" h="425450">
                  <a:moveTo>
                    <a:pt x="7619" y="341630"/>
                  </a:moveTo>
                  <a:lnTo>
                    <a:pt x="0" y="341630"/>
                  </a:lnTo>
                  <a:lnTo>
                    <a:pt x="0" y="346710"/>
                  </a:lnTo>
                  <a:lnTo>
                    <a:pt x="7619" y="346710"/>
                  </a:lnTo>
                  <a:lnTo>
                    <a:pt x="7619" y="341630"/>
                  </a:lnTo>
                  <a:close/>
                </a:path>
                <a:path w="7619" h="425450">
                  <a:moveTo>
                    <a:pt x="7619" y="335280"/>
                  </a:moveTo>
                  <a:lnTo>
                    <a:pt x="0" y="335280"/>
                  </a:lnTo>
                  <a:lnTo>
                    <a:pt x="0" y="340360"/>
                  </a:lnTo>
                  <a:lnTo>
                    <a:pt x="7619" y="340360"/>
                  </a:lnTo>
                  <a:lnTo>
                    <a:pt x="7619" y="335280"/>
                  </a:lnTo>
                  <a:close/>
                </a:path>
                <a:path w="7619" h="425450">
                  <a:moveTo>
                    <a:pt x="7619" y="328930"/>
                  </a:moveTo>
                  <a:lnTo>
                    <a:pt x="0" y="328930"/>
                  </a:lnTo>
                  <a:lnTo>
                    <a:pt x="0" y="334010"/>
                  </a:lnTo>
                  <a:lnTo>
                    <a:pt x="7619" y="334010"/>
                  </a:lnTo>
                  <a:lnTo>
                    <a:pt x="7619" y="328930"/>
                  </a:lnTo>
                  <a:close/>
                </a:path>
                <a:path w="7619" h="425450">
                  <a:moveTo>
                    <a:pt x="7619" y="322580"/>
                  </a:moveTo>
                  <a:lnTo>
                    <a:pt x="0" y="322580"/>
                  </a:lnTo>
                  <a:lnTo>
                    <a:pt x="0" y="327660"/>
                  </a:lnTo>
                  <a:lnTo>
                    <a:pt x="7619" y="327660"/>
                  </a:lnTo>
                  <a:lnTo>
                    <a:pt x="7619" y="322580"/>
                  </a:lnTo>
                  <a:close/>
                </a:path>
                <a:path w="7619" h="425450">
                  <a:moveTo>
                    <a:pt x="7619" y="303530"/>
                  </a:moveTo>
                  <a:lnTo>
                    <a:pt x="0" y="303530"/>
                  </a:lnTo>
                  <a:lnTo>
                    <a:pt x="0" y="321310"/>
                  </a:lnTo>
                  <a:lnTo>
                    <a:pt x="7619" y="321310"/>
                  </a:lnTo>
                  <a:lnTo>
                    <a:pt x="7619" y="303530"/>
                  </a:lnTo>
                  <a:close/>
                </a:path>
                <a:path w="7619" h="425450">
                  <a:moveTo>
                    <a:pt x="7619" y="297180"/>
                  </a:moveTo>
                  <a:lnTo>
                    <a:pt x="0" y="297180"/>
                  </a:lnTo>
                  <a:lnTo>
                    <a:pt x="0" y="302260"/>
                  </a:lnTo>
                  <a:lnTo>
                    <a:pt x="7619" y="302260"/>
                  </a:lnTo>
                  <a:lnTo>
                    <a:pt x="7619" y="297180"/>
                  </a:lnTo>
                  <a:close/>
                </a:path>
                <a:path w="7619" h="425450">
                  <a:moveTo>
                    <a:pt x="7619" y="292100"/>
                  </a:moveTo>
                  <a:lnTo>
                    <a:pt x="0" y="292100"/>
                  </a:lnTo>
                  <a:lnTo>
                    <a:pt x="0" y="295910"/>
                  </a:lnTo>
                  <a:lnTo>
                    <a:pt x="7619" y="295910"/>
                  </a:lnTo>
                  <a:lnTo>
                    <a:pt x="7619" y="292100"/>
                  </a:lnTo>
                  <a:close/>
                </a:path>
              </a:pathLst>
            </a:custGeom>
            <a:solidFill>
              <a:srgbClr val="0D00FC"/>
            </a:solidFill>
          </p:spPr>
          <p:txBody>
            <a:bodyPr bIns="0" lIns="0" rIns="0" rtlCol="0" tIns="0" wrap="square"/>
            <a:p/>
          </p:txBody>
        </p:sp>
        <p:sp>
          <p:nvSpPr>
            <p:cNvPr id="1050535" name="object 1843"/>
            <p:cNvSpPr/>
            <p:nvPr/>
          </p:nvSpPr>
          <p:spPr>
            <a:xfrm>
              <a:off x="2302509" y="5953760"/>
              <a:ext cx="7620" cy="402590"/>
            </a:xfrm>
            <a:custGeom>
              <a:avLst/>
              <a:ahLst/>
              <a:rect l="l" t="t" r="r" b="b"/>
              <a:pathLst>
                <a:path w="7619" h="402589">
                  <a:moveTo>
                    <a:pt x="7619" y="0"/>
                  </a:moveTo>
                  <a:lnTo>
                    <a:pt x="6350" y="0"/>
                  </a:lnTo>
                  <a:lnTo>
                    <a:pt x="6350" y="1269"/>
                  </a:lnTo>
                  <a:lnTo>
                    <a:pt x="5079" y="1269"/>
                  </a:lnTo>
                  <a:lnTo>
                    <a:pt x="5079" y="3809"/>
                  </a:lnTo>
                  <a:lnTo>
                    <a:pt x="3809" y="3809"/>
                  </a:lnTo>
                  <a:lnTo>
                    <a:pt x="3809" y="6349"/>
                  </a:lnTo>
                  <a:lnTo>
                    <a:pt x="7619" y="6349"/>
                  </a:lnTo>
                  <a:lnTo>
                    <a:pt x="7619" y="0"/>
                  </a:lnTo>
                  <a:close/>
                </a:path>
                <a:path w="7619" h="402589">
                  <a:moveTo>
                    <a:pt x="7619" y="6350"/>
                  </a:moveTo>
                  <a:lnTo>
                    <a:pt x="2539" y="6350"/>
                  </a:lnTo>
                  <a:lnTo>
                    <a:pt x="2539" y="7619"/>
                  </a:lnTo>
                  <a:lnTo>
                    <a:pt x="1269" y="7619"/>
                  </a:lnTo>
                  <a:lnTo>
                    <a:pt x="1269" y="10159"/>
                  </a:lnTo>
                  <a:lnTo>
                    <a:pt x="7619" y="10159"/>
                  </a:lnTo>
                  <a:lnTo>
                    <a:pt x="7619" y="6350"/>
                  </a:lnTo>
                  <a:close/>
                </a:path>
                <a:path w="7619" h="402589">
                  <a:moveTo>
                    <a:pt x="7619" y="10159"/>
                  </a:moveTo>
                  <a:lnTo>
                    <a:pt x="0" y="10159"/>
                  </a:lnTo>
                  <a:lnTo>
                    <a:pt x="0" y="19049"/>
                  </a:lnTo>
                  <a:lnTo>
                    <a:pt x="7619" y="19049"/>
                  </a:lnTo>
                  <a:lnTo>
                    <a:pt x="7619" y="10159"/>
                  </a:lnTo>
                  <a:close/>
                </a:path>
                <a:path w="7619" h="402589">
                  <a:moveTo>
                    <a:pt x="7619" y="19050"/>
                  </a:moveTo>
                  <a:lnTo>
                    <a:pt x="0" y="19050"/>
                  </a:lnTo>
                  <a:lnTo>
                    <a:pt x="0" y="22859"/>
                  </a:lnTo>
                  <a:lnTo>
                    <a:pt x="7619" y="22859"/>
                  </a:lnTo>
                  <a:lnTo>
                    <a:pt x="7619" y="19050"/>
                  </a:lnTo>
                  <a:close/>
                </a:path>
                <a:path w="7619" h="402589">
                  <a:moveTo>
                    <a:pt x="7619" y="22859"/>
                  </a:moveTo>
                  <a:lnTo>
                    <a:pt x="0" y="22859"/>
                  </a:lnTo>
                  <a:lnTo>
                    <a:pt x="0" y="25399"/>
                  </a:lnTo>
                  <a:lnTo>
                    <a:pt x="7619" y="25399"/>
                  </a:lnTo>
                  <a:lnTo>
                    <a:pt x="7619" y="22859"/>
                  </a:lnTo>
                  <a:close/>
                </a:path>
                <a:path w="7619" h="402589">
                  <a:moveTo>
                    <a:pt x="7619" y="25400"/>
                  </a:moveTo>
                  <a:lnTo>
                    <a:pt x="0" y="25400"/>
                  </a:lnTo>
                  <a:lnTo>
                    <a:pt x="0" y="29209"/>
                  </a:lnTo>
                  <a:lnTo>
                    <a:pt x="7619" y="29209"/>
                  </a:lnTo>
                  <a:lnTo>
                    <a:pt x="7619" y="25400"/>
                  </a:lnTo>
                  <a:close/>
                </a:path>
                <a:path w="7619" h="402589">
                  <a:moveTo>
                    <a:pt x="7619" y="29209"/>
                  </a:moveTo>
                  <a:lnTo>
                    <a:pt x="0" y="29209"/>
                  </a:lnTo>
                  <a:lnTo>
                    <a:pt x="0" y="31749"/>
                  </a:lnTo>
                  <a:lnTo>
                    <a:pt x="7619" y="31749"/>
                  </a:lnTo>
                  <a:lnTo>
                    <a:pt x="7619" y="29209"/>
                  </a:lnTo>
                  <a:close/>
                </a:path>
                <a:path w="7619" h="402589">
                  <a:moveTo>
                    <a:pt x="7619" y="31750"/>
                  </a:moveTo>
                  <a:lnTo>
                    <a:pt x="0" y="31750"/>
                  </a:lnTo>
                  <a:lnTo>
                    <a:pt x="0" y="35559"/>
                  </a:lnTo>
                  <a:lnTo>
                    <a:pt x="7619" y="35559"/>
                  </a:lnTo>
                  <a:lnTo>
                    <a:pt x="7619" y="31750"/>
                  </a:lnTo>
                  <a:close/>
                </a:path>
                <a:path w="7619" h="402589">
                  <a:moveTo>
                    <a:pt x="7619" y="35559"/>
                  </a:moveTo>
                  <a:lnTo>
                    <a:pt x="0" y="35559"/>
                  </a:lnTo>
                  <a:lnTo>
                    <a:pt x="0" y="38099"/>
                  </a:lnTo>
                  <a:lnTo>
                    <a:pt x="7619" y="38099"/>
                  </a:lnTo>
                  <a:lnTo>
                    <a:pt x="7619" y="35559"/>
                  </a:lnTo>
                  <a:close/>
                </a:path>
                <a:path w="7619" h="402589">
                  <a:moveTo>
                    <a:pt x="7619" y="38100"/>
                  </a:moveTo>
                  <a:lnTo>
                    <a:pt x="0" y="38100"/>
                  </a:lnTo>
                  <a:lnTo>
                    <a:pt x="0" y="41909"/>
                  </a:lnTo>
                  <a:lnTo>
                    <a:pt x="7619" y="41909"/>
                  </a:lnTo>
                  <a:lnTo>
                    <a:pt x="7619" y="38100"/>
                  </a:lnTo>
                  <a:close/>
                </a:path>
                <a:path w="7619" h="402589">
                  <a:moveTo>
                    <a:pt x="7619" y="41909"/>
                  </a:moveTo>
                  <a:lnTo>
                    <a:pt x="0" y="41909"/>
                  </a:lnTo>
                  <a:lnTo>
                    <a:pt x="0" y="44449"/>
                  </a:lnTo>
                  <a:lnTo>
                    <a:pt x="7619" y="44449"/>
                  </a:lnTo>
                  <a:lnTo>
                    <a:pt x="7619" y="41909"/>
                  </a:lnTo>
                  <a:close/>
                </a:path>
                <a:path w="7619" h="402589">
                  <a:moveTo>
                    <a:pt x="7619" y="44450"/>
                  </a:moveTo>
                  <a:lnTo>
                    <a:pt x="0" y="44450"/>
                  </a:lnTo>
                  <a:lnTo>
                    <a:pt x="0" y="48259"/>
                  </a:lnTo>
                  <a:lnTo>
                    <a:pt x="7619" y="48259"/>
                  </a:lnTo>
                  <a:lnTo>
                    <a:pt x="7619" y="44450"/>
                  </a:lnTo>
                  <a:close/>
                </a:path>
                <a:path w="7619" h="402589">
                  <a:moveTo>
                    <a:pt x="7619" y="48259"/>
                  </a:moveTo>
                  <a:lnTo>
                    <a:pt x="0" y="48259"/>
                  </a:lnTo>
                  <a:lnTo>
                    <a:pt x="0" y="50799"/>
                  </a:lnTo>
                  <a:lnTo>
                    <a:pt x="7619" y="50799"/>
                  </a:lnTo>
                  <a:lnTo>
                    <a:pt x="7619" y="48259"/>
                  </a:lnTo>
                  <a:close/>
                </a:path>
                <a:path w="7619" h="402589">
                  <a:moveTo>
                    <a:pt x="7619" y="50800"/>
                  </a:moveTo>
                  <a:lnTo>
                    <a:pt x="0" y="50800"/>
                  </a:lnTo>
                  <a:lnTo>
                    <a:pt x="0" y="54609"/>
                  </a:lnTo>
                  <a:lnTo>
                    <a:pt x="7619" y="54609"/>
                  </a:lnTo>
                  <a:lnTo>
                    <a:pt x="7619" y="50800"/>
                  </a:lnTo>
                  <a:close/>
                </a:path>
                <a:path w="7619" h="402589">
                  <a:moveTo>
                    <a:pt x="7619" y="54609"/>
                  </a:moveTo>
                  <a:lnTo>
                    <a:pt x="0" y="54609"/>
                  </a:lnTo>
                  <a:lnTo>
                    <a:pt x="0" y="57149"/>
                  </a:lnTo>
                  <a:lnTo>
                    <a:pt x="7619" y="57149"/>
                  </a:lnTo>
                  <a:lnTo>
                    <a:pt x="7619" y="54609"/>
                  </a:lnTo>
                  <a:close/>
                </a:path>
                <a:path w="7619" h="402589">
                  <a:moveTo>
                    <a:pt x="7619" y="57150"/>
                  </a:moveTo>
                  <a:lnTo>
                    <a:pt x="0" y="57150"/>
                  </a:lnTo>
                  <a:lnTo>
                    <a:pt x="0" y="60959"/>
                  </a:lnTo>
                  <a:lnTo>
                    <a:pt x="7619" y="60959"/>
                  </a:lnTo>
                  <a:lnTo>
                    <a:pt x="7619" y="57150"/>
                  </a:lnTo>
                  <a:close/>
                </a:path>
                <a:path w="7619" h="402589">
                  <a:moveTo>
                    <a:pt x="7619" y="60959"/>
                  </a:moveTo>
                  <a:lnTo>
                    <a:pt x="0" y="60959"/>
                  </a:lnTo>
                  <a:lnTo>
                    <a:pt x="0" y="63499"/>
                  </a:lnTo>
                  <a:lnTo>
                    <a:pt x="7619" y="63499"/>
                  </a:lnTo>
                  <a:lnTo>
                    <a:pt x="7619" y="60959"/>
                  </a:lnTo>
                  <a:close/>
                </a:path>
                <a:path w="7619" h="402589">
                  <a:moveTo>
                    <a:pt x="7619" y="63500"/>
                  </a:moveTo>
                  <a:lnTo>
                    <a:pt x="0" y="63500"/>
                  </a:lnTo>
                  <a:lnTo>
                    <a:pt x="0" y="67309"/>
                  </a:lnTo>
                  <a:lnTo>
                    <a:pt x="7619" y="67309"/>
                  </a:lnTo>
                  <a:lnTo>
                    <a:pt x="7619" y="63500"/>
                  </a:lnTo>
                  <a:close/>
                </a:path>
                <a:path w="7619" h="402589">
                  <a:moveTo>
                    <a:pt x="7619" y="67309"/>
                  </a:moveTo>
                  <a:lnTo>
                    <a:pt x="0" y="67309"/>
                  </a:lnTo>
                  <a:lnTo>
                    <a:pt x="0" y="69849"/>
                  </a:lnTo>
                  <a:lnTo>
                    <a:pt x="7619" y="69849"/>
                  </a:lnTo>
                  <a:lnTo>
                    <a:pt x="7619" y="67309"/>
                  </a:lnTo>
                  <a:close/>
                </a:path>
                <a:path w="7619" h="402589">
                  <a:moveTo>
                    <a:pt x="7619" y="69850"/>
                  </a:moveTo>
                  <a:lnTo>
                    <a:pt x="0" y="69850"/>
                  </a:lnTo>
                  <a:lnTo>
                    <a:pt x="0" y="73659"/>
                  </a:lnTo>
                  <a:lnTo>
                    <a:pt x="7619" y="73659"/>
                  </a:lnTo>
                  <a:lnTo>
                    <a:pt x="7619" y="69850"/>
                  </a:lnTo>
                  <a:close/>
                </a:path>
                <a:path w="7619" h="402589">
                  <a:moveTo>
                    <a:pt x="7619" y="73659"/>
                  </a:moveTo>
                  <a:lnTo>
                    <a:pt x="0" y="73659"/>
                  </a:lnTo>
                  <a:lnTo>
                    <a:pt x="0" y="76199"/>
                  </a:lnTo>
                  <a:lnTo>
                    <a:pt x="7619" y="76199"/>
                  </a:lnTo>
                  <a:lnTo>
                    <a:pt x="7619" y="73659"/>
                  </a:lnTo>
                  <a:close/>
                </a:path>
                <a:path w="7619" h="402589">
                  <a:moveTo>
                    <a:pt x="7619" y="76200"/>
                  </a:moveTo>
                  <a:lnTo>
                    <a:pt x="0" y="76200"/>
                  </a:lnTo>
                  <a:lnTo>
                    <a:pt x="0" y="126999"/>
                  </a:lnTo>
                  <a:lnTo>
                    <a:pt x="7619" y="126999"/>
                  </a:lnTo>
                  <a:lnTo>
                    <a:pt x="7619" y="76200"/>
                  </a:lnTo>
                  <a:close/>
                </a:path>
                <a:path w="7619" h="402589">
                  <a:moveTo>
                    <a:pt x="7619" y="127000"/>
                  </a:moveTo>
                  <a:lnTo>
                    <a:pt x="0" y="127000"/>
                  </a:lnTo>
                  <a:lnTo>
                    <a:pt x="0" y="274319"/>
                  </a:lnTo>
                  <a:lnTo>
                    <a:pt x="7619" y="274319"/>
                  </a:lnTo>
                  <a:lnTo>
                    <a:pt x="7619" y="127000"/>
                  </a:lnTo>
                  <a:close/>
                </a:path>
                <a:path w="7619" h="402589">
                  <a:moveTo>
                    <a:pt x="7619" y="274319"/>
                  </a:moveTo>
                  <a:lnTo>
                    <a:pt x="0" y="274319"/>
                  </a:lnTo>
                  <a:lnTo>
                    <a:pt x="0" y="279399"/>
                  </a:lnTo>
                  <a:lnTo>
                    <a:pt x="7619" y="279399"/>
                  </a:lnTo>
                  <a:lnTo>
                    <a:pt x="7619" y="274319"/>
                  </a:lnTo>
                  <a:close/>
                </a:path>
                <a:path w="7619" h="402589">
                  <a:moveTo>
                    <a:pt x="7619" y="400049"/>
                  </a:moveTo>
                  <a:lnTo>
                    <a:pt x="5079" y="400049"/>
                  </a:lnTo>
                  <a:lnTo>
                    <a:pt x="5079" y="401319"/>
                  </a:lnTo>
                  <a:lnTo>
                    <a:pt x="6350" y="401319"/>
                  </a:lnTo>
                  <a:lnTo>
                    <a:pt x="6350" y="402589"/>
                  </a:lnTo>
                  <a:lnTo>
                    <a:pt x="7619" y="402589"/>
                  </a:lnTo>
                  <a:lnTo>
                    <a:pt x="7619" y="400049"/>
                  </a:lnTo>
                  <a:close/>
                </a:path>
                <a:path w="7619" h="402589">
                  <a:moveTo>
                    <a:pt x="5079" y="398779"/>
                  </a:moveTo>
                  <a:lnTo>
                    <a:pt x="3809" y="398779"/>
                  </a:lnTo>
                  <a:lnTo>
                    <a:pt x="3809" y="400049"/>
                  </a:lnTo>
                  <a:lnTo>
                    <a:pt x="5079" y="400049"/>
                  </a:lnTo>
                  <a:lnTo>
                    <a:pt x="5079" y="398779"/>
                  </a:lnTo>
                  <a:close/>
                </a:path>
                <a:path w="7619" h="402589">
                  <a:moveTo>
                    <a:pt x="7619" y="392429"/>
                  </a:moveTo>
                  <a:lnTo>
                    <a:pt x="0" y="392429"/>
                  </a:lnTo>
                  <a:lnTo>
                    <a:pt x="0" y="393699"/>
                  </a:lnTo>
                  <a:lnTo>
                    <a:pt x="1269" y="393699"/>
                  </a:lnTo>
                  <a:lnTo>
                    <a:pt x="1269" y="394969"/>
                  </a:lnTo>
                  <a:lnTo>
                    <a:pt x="2539" y="394969"/>
                  </a:lnTo>
                  <a:lnTo>
                    <a:pt x="2539" y="398779"/>
                  </a:lnTo>
                  <a:lnTo>
                    <a:pt x="7619" y="398779"/>
                  </a:lnTo>
                  <a:lnTo>
                    <a:pt x="7619" y="392429"/>
                  </a:lnTo>
                  <a:close/>
                </a:path>
                <a:path w="7619" h="402589">
                  <a:moveTo>
                    <a:pt x="7619" y="387349"/>
                  </a:moveTo>
                  <a:lnTo>
                    <a:pt x="0" y="387349"/>
                  </a:lnTo>
                  <a:lnTo>
                    <a:pt x="0" y="391159"/>
                  </a:lnTo>
                  <a:lnTo>
                    <a:pt x="7619" y="391159"/>
                  </a:lnTo>
                  <a:lnTo>
                    <a:pt x="7619" y="387349"/>
                  </a:lnTo>
                  <a:close/>
                </a:path>
                <a:path w="7619" h="402589">
                  <a:moveTo>
                    <a:pt x="7619" y="380999"/>
                  </a:moveTo>
                  <a:lnTo>
                    <a:pt x="0" y="380999"/>
                  </a:lnTo>
                  <a:lnTo>
                    <a:pt x="0" y="386079"/>
                  </a:lnTo>
                  <a:lnTo>
                    <a:pt x="7619" y="386079"/>
                  </a:lnTo>
                  <a:lnTo>
                    <a:pt x="7619" y="380999"/>
                  </a:lnTo>
                  <a:close/>
                </a:path>
                <a:path w="7619" h="402589">
                  <a:moveTo>
                    <a:pt x="7619" y="374649"/>
                  </a:moveTo>
                  <a:lnTo>
                    <a:pt x="0" y="374649"/>
                  </a:lnTo>
                  <a:lnTo>
                    <a:pt x="0" y="379729"/>
                  </a:lnTo>
                  <a:lnTo>
                    <a:pt x="7619" y="379729"/>
                  </a:lnTo>
                  <a:lnTo>
                    <a:pt x="7619" y="374649"/>
                  </a:lnTo>
                  <a:close/>
                </a:path>
                <a:path w="7619" h="402589">
                  <a:moveTo>
                    <a:pt x="7619" y="368299"/>
                  </a:moveTo>
                  <a:lnTo>
                    <a:pt x="0" y="368299"/>
                  </a:lnTo>
                  <a:lnTo>
                    <a:pt x="0" y="373379"/>
                  </a:lnTo>
                  <a:lnTo>
                    <a:pt x="7619" y="373379"/>
                  </a:lnTo>
                  <a:lnTo>
                    <a:pt x="7619" y="368299"/>
                  </a:lnTo>
                  <a:close/>
                </a:path>
                <a:path w="7619" h="402589">
                  <a:moveTo>
                    <a:pt x="7619" y="361949"/>
                  </a:moveTo>
                  <a:lnTo>
                    <a:pt x="0" y="361949"/>
                  </a:lnTo>
                  <a:lnTo>
                    <a:pt x="0" y="367029"/>
                  </a:lnTo>
                  <a:lnTo>
                    <a:pt x="7619" y="367029"/>
                  </a:lnTo>
                  <a:lnTo>
                    <a:pt x="7619" y="361949"/>
                  </a:lnTo>
                  <a:close/>
                </a:path>
                <a:path w="7619" h="402589">
                  <a:moveTo>
                    <a:pt x="7619" y="355599"/>
                  </a:moveTo>
                  <a:lnTo>
                    <a:pt x="0" y="355599"/>
                  </a:lnTo>
                  <a:lnTo>
                    <a:pt x="0" y="360679"/>
                  </a:lnTo>
                  <a:lnTo>
                    <a:pt x="7619" y="360679"/>
                  </a:lnTo>
                  <a:lnTo>
                    <a:pt x="7619" y="355599"/>
                  </a:lnTo>
                  <a:close/>
                </a:path>
                <a:path w="7619" h="402589">
                  <a:moveTo>
                    <a:pt x="7619" y="349249"/>
                  </a:moveTo>
                  <a:lnTo>
                    <a:pt x="0" y="349249"/>
                  </a:lnTo>
                  <a:lnTo>
                    <a:pt x="0" y="354329"/>
                  </a:lnTo>
                  <a:lnTo>
                    <a:pt x="7619" y="354329"/>
                  </a:lnTo>
                  <a:lnTo>
                    <a:pt x="7619" y="349249"/>
                  </a:lnTo>
                  <a:close/>
                </a:path>
                <a:path w="7619" h="402589">
                  <a:moveTo>
                    <a:pt x="7619" y="342899"/>
                  </a:moveTo>
                  <a:lnTo>
                    <a:pt x="0" y="342899"/>
                  </a:lnTo>
                  <a:lnTo>
                    <a:pt x="0" y="347979"/>
                  </a:lnTo>
                  <a:lnTo>
                    <a:pt x="7619" y="347979"/>
                  </a:lnTo>
                  <a:lnTo>
                    <a:pt x="7619" y="342899"/>
                  </a:lnTo>
                  <a:close/>
                </a:path>
                <a:path w="7619" h="402589">
                  <a:moveTo>
                    <a:pt x="7619" y="336549"/>
                  </a:moveTo>
                  <a:lnTo>
                    <a:pt x="0" y="336549"/>
                  </a:lnTo>
                  <a:lnTo>
                    <a:pt x="0" y="341630"/>
                  </a:lnTo>
                  <a:lnTo>
                    <a:pt x="7619" y="341630"/>
                  </a:lnTo>
                  <a:lnTo>
                    <a:pt x="7619" y="336549"/>
                  </a:lnTo>
                  <a:close/>
                </a:path>
                <a:path w="7619" h="402589">
                  <a:moveTo>
                    <a:pt x="7619" y="330199"/>
                  </a:moveTo>
                  <a:lnTo>
                    <a:pt x="0" y="330199"/>
                  </a:lnTo>
                  <a:lnTo>
                    <a:pt x="0" y="335279"/>
                  </a:lnTo>
                  <a:lnTo>
                    <a:pt x="7619" y="335279"/>
                  </a:lnTo>
                  <a:lnTo>
                    <a:pt x="7619" y="330199"/>
                  </a:lnTo>
                  <a:close/>
                </a:path>
                <a:path w="7619" h="402589">
                  <a:moveTo>
                    <a:pt x="7619" y="323849"/>
                  </a:moveTo>
                  <a:lnTo>
                    <a:pt x="0" y="323849"/>
                  </a:lnTo>
                  <a:lnTo>
                    <a:pt x="0" y="328929"/>
                  </a:lnTo>
                  <a:lnTo>
                    <a:pt x="7619" y="328929"/>
                  </a:lnTo>
                  <a:lnTo>
                    <a:pt x="7619" y="323849"/>
                  </a:lnTo>
                  <a:close/>
                </a:path>
                <a:path w="7619" h="402589">
                  <a:moveTo>
                    <a:pt x="7619" y="317499"/>
                  </a:moveTo>
                  <a:lnTo>
                    <a:pt x="0" y="317499"/>
                  </a:lnTo>
                  <a:lnTo>
                    <a:pt x="0" y="322579"/>
                  </a:lnTo>
                  <a:lnTo>
                    <a:pt x="7619" y="322579"/>
                  </a:lnTo>
                  <a:lnTo>
                    <a:pt x="7619" y="317499"/>
                  </a:lnTo>
                  <a:close/>
                </a:path>
                <a:path w="7619" h="402589">
                  <a:moveTo>
                    <a:pt x="7619" y="311149"/>
                  </a:moveTo>
                  <a:lnTo>
                    <a:pt x="0" y="311149"/>
                  </a:lnTo>
                  <a:lnTo>
                    <a:pt x="0" y="316230"/>
                  </a:lnTo>
                  <a:lnTo>
                    <a:pt x="7619" y="316230"/>
                  </a:lnTo>
                  <a:lnTo>
                    <a:pt x="7619" y="311149"/>
                  </a:lnTo>
                  <a:close/>
                </a:path>
                <a:path w="7619" h="402589">
                  <a:moveTo>
                    <a:pt x="7619" y="292099"/>
                  </a:moveTo>
                  <a:lnTo>
                    <a:pt x="0" y="292099"/>
                  </a:lnTo>
                  <a:lnTo>
                    <a:pt x="0" y="309879"/>
                  </a:lnTo>
                  <a:lnTo>
                    <a:pt x="7619" y="309879"/>
                  </a:lnTo>
                  <a:lnTo>
                    <a:pt x="7619" y="292099"/>
                  </a:lnTo>
                  <a:close/>
                </a:path>
                <a:path w="7619" h="402589">
                  <a:moveTo>
                    <a:pt x="7619" y="285749"/>
                  </a:moveTo>
                  <a:lnTo>
                    <a:pt x="0" y="285749"/>
                  </a:lnTo>
                  <a:lnTo>
                    <a:pt x="0" y="290829"/>
                  </a:lnTo>
                  <a:lnTo>
                    <a:pt x="7619" y="290829"/>
                  </a:lnTo>
                  <a:lnTo>
                    <a:pt x="7619" y="285749"/>
                  </a:lnTo>
                  <a:close/>
                </a:path>
                <a:path w="7619" h="402589">
                  <a:moveTo>
                    <a:pt x="7619" y="280669"/>
                  </a:moveTo>
                  <a:lnTo>
                    <a:pt x="0" y="280669"/>
                  </a:lnTo>
                  <a:lnTo>
                    <a:pt x="0" y="284479"/>
                  </a:lnTo>
                  <a:lnTo>
                    <a:pt x="7619" y="284479"/>
                  </a:lnTo>
                  <a:lnTo>
                    <a:pt x="7619" y="280669"/>
                  </a:lnTo>
                  <a:close/>
                </a:path>
              </a:pathLst>
            </a:custGeom>
            <a:solidFill>
              <a:srgbClr val="0C00FC"/>
            </a:solidFill>
          </p:spPr>
          <p:txBody>
            <a:bodyPr bIns="0" lIns="0" rIns="0" rtlCol="0" tIns="0" wrap="square"/>
            <a:p/>
          </p:txBody>
        </p:sp>
        <p:sp>
          <p:nvSpPr>
            <p:cNvPr id="1050536" name="object 1844"/>
            <p:cNvSpPr/>
            <p:nvPr/>
          </p:nvSpPr>
          <p:spPr>
            <a:xfrm>
              <a:off x="2296159" y="5965190"/>
              <a:ext cx="6350" cy="381000"/>
            </a:xfrm>
            <a:custGeom>
              <a:avLst/>
              <a:ahLst/>
              <a:rect l="l" t="t" r="r" b="b"/>
              <a:pathLst>
                <a:path w="6350" h="381000">
                  <a:moveTo>
                    <a:pt x="6350" y="0"/>
                  </a:moveTo>
                  <a:lnTo>
                    <a:pt x="5079" y="0"/>
                  </a:lnTo>
                  <a:lnTo>
                    <a:pt x="5079" y="2540"/>
                  </a:lnTo>
                  <a:lnTo>
                    <a:pt x="3809" y="2540"/>
                  </a:lnTo>
                  <a:lnTo>
                    <a:pt x="3809" y="5080"/>
                  </a:lnTo>
                  <a:lnTo>
                    <a:pt x="2539" y="5080"/>
                  </a:lnTo>
                  <a:lnTo>
                    <a:pt x="2539" y="7620"/>
                  </a:lnTo>
                  <a:lnTo>
                    <a:pt x="6350" y="7620"/>
                  </a:lnTo>
                  <a:lnTo>
                    <a:pt x="6350" y="0"/>
                  </a:lnTo>
                  <a:close/>
                </a:path>
                <a:path w="6350" h="381000">
                  <a:moveTo>
                    <a:pt x="6350" y="7620"/>
                  </a:moveTo>
                  <a:lnTo>
                    <a:pt x="1269" y="7620"/>
                  </a:lnTo>
                  <a:lnTo>
                    <a:pt x="1269" y="8890"/>
                  </a:lnTo>
                  <a:lnTo>
                    <a:pt x="0" y="8890"/>
                  </a:lnTo>
                  <a:lnTo>
                    <a:pt x="0" y="11430"/>
                  </a:lnTo>
                  <a:lnTo>
                    <a:pt x="6350" y="11430"/>
                  </a:lnTo>
                  <a:lnTo>
                    <a:pt x="6350" y="7620"/>
                  </a:lnTo>
                  <a:close/>
                </a:path>
                <a:path w="6350" h="381000">
                  <a:moveTo>
                    <a:pt x="6350" y="11430"/>
                  </a:moveTo>
                  <a:lnTo>
                    <a:pt x="0" y="11430"/>
                  </a:lnTo>
                  <a:lnTo>
                    <a:pt x="0" y="13970"/>
                  </a:lnTo>
                  <a:lnTo>
                    <a:pt x="6350" y="13970"/>
                  </a:lnTo>
                  <a:lnTo>
                    <a:pt x="6350" y="11430"/>
                  </a:lnTo>
                  <a:close/>
                </a:path>
                <a:path w="6350" h="381000">
                  <a:moveTo>
                    <a:pt x="6350" y="13970"/>
                  </a:moveTo>
                  <a:lnTo>
                    <a:pt x="0" y="13970"/>
                  </a:lnTo>
                  <a:lnTo>
                    <a:pt x="0" y="17780"/>
                  </a:lnTo>
                  <a:lnTo>
                    <a:pt x="6350" y="17780"/>
                  </a:lnTo>
                  <a:lnTo>
                    <a:pt x="6350" y="13970"/>
                  </a:lnTo>
                  <a:close/>
                </a:path>
                <a:path w="6350" h="381000">
                  <a:moveTo>
                    <a:pt x="6350" y="17780"/>
                  </a:moveTo>
                  <a:lnTo>
                    <a:pt x="0" y="17780"/>
                  </a:lnTo>
                  <a:lnTo>
                    <a:pt x="0" y="20320"/>
                  </a:lnTo>
                  <a:lnTo>
                    <a:pt x="6350" y="20320"/>
                  </a:lnTo>
                  <a:lnTo>
                    <a:pt x="6350" y="17780"/>
                  </a:lnTo>
                  <a:close/>
                </a:path>
                <a:path w="6350" h="381000">
                  <a:moveTo>
                    <a:pt x="6350" y="20320"/>
                  </a:moveTo>
                  <a:lnTo>
                    <a:pt x="0" y="20320"/>
                  </a:lnTo>
                  <a:lnTo>
                    <a:pt x="0" y="24130"/>
                  </a:lnTo>
                  <a:lnTo>
                    <a:pt x="6350" y="24130"/>
                  </a:lnTo>
                  <a:lnTo>
                    <a:pt x="6350" y="20320"/>
                  </a:lnTo>
                  <a:close/>
                </a:path>
                <a:path w="6350" h="381000">
                  <a:moveTo>
                    <a:pt x="6350" y="24130"/>
                  </a:moveTo>
                  <a:lnTo>
                    <a:pt x="0" y="24130"/>
                  </a:lnTo>
                  <a:lnTo>
                    <a:pt x="0" y="26670"/>
                  </a:lnTo>
                  <a:lnTo>
                    <a:pt x="6350" y="26670"/>
                  </a:lnTo>
                  <a:lnTo>
                    <a:pt x="6350" y="24130"/>
                  </a:lnTo>
                  <a:close/>
                </a:path>
                <a:path w="6350" h="381000">
                  <a:moveTo>
                    <a:pt x="6350" y="26670"/>
                  </a:moveTo>
                  <a:lnTo>
                    <a:pt x="0" y="26670"/>
                  </a:lnTo>
                  <a:lnTo>
                    <a:pt x="0" y="30480"/>
                  </a:lnTo>
                  <a:lnTo>
                    <a:pt x="6350" y="30480"/>
                  </a:lnTo>
                  <a:lnTo>
                    <a:pt x="6350" y="26670"/>
                  </a:lnTo>
                  <a:close/>
                </a:path>
                <a:path w="6350" h="381000">
                  <a:moveTo>
                    <a:pt x="6350" y="30480"/>
                  </a:moveTo>
                  <a:lnTo>
                    <a:pt x="0" y="30480"/>
                  </a:lnTo>
                  <a:lnTo>
                    <a:pt x="0" y="33020"/>
                  </a:lnTo>
                  <a:lnTo>
                    <a:pt x="6350" y="33020"/>
                  </a:lnTo>
                  <a:lnTo>
                    <a:pt x="6350" y="30480"/>
                  </a:lnTo>
                  <a:close/>
                </a:path>
                <a:path w="6350" h="381000">
                  <a:moveTo>
                    <a:pt x="6350" y="33020"/>
                  </a:moveTo>
                  <a:lnTo>
                    <a:pt x="0" y="33020"/>
                  </a:lnTo>
                  <a:lnTo>
                    <a:pt x="0" y="36830"/>
                  </a:lnTo>
                  <a:lnTo>
                    <a:pt x="6350" y="36830"/>
                  </a:lnTo>
                  <a:lnTo>
                    <a:pt x="6350" y="33020"/>
                  </a:lnTo>
                  <a:close/>
                </a:path>
                <a:path w="6350" h="381000">
                  <a:moveTo>
                    <a:pt x="6350" y="36830"/>
                  </a:moveTo>
                  <a:lnTo>
                    <a:pt x="0" y="36830"/>
                  </a:lnTo>
                  <a:lnTo>
                    <a:pt x="0" y="39370"/>
                  </a:lnTo>
                  <a:lnTo>
                    <a:pt x="6350" y="39370"/>
                  </a:lnTo>
                  <a:lnTo>
                    <a:pt x="6350" y="36830"/>
                  </a:lnTo>
                  <a:close/>
                </a:path>
                <a:path w="6350" h="381000">
                  <a:moveTo>
                    <a:pt x="6350" y="39370"/>
                  </a:moveTo>
                  <a:lnTo>
                    <a:pt x="0" y="39370"/>
                  </a:lnTo>
                  <a:lnTo>
                    <a:pt x="0" y="43180"/>
                  </a:lnTo>
                  <a:lnTo>
                    <a:pt x="6350" y="43180"/>
                  </a:lnTo>
                  <a:lnTo>
                    <a:pt x="6350" y="39370"/>
                  </a:lnTo>
                  <a:close/>
                </a:path>
                <a:path w="6350" h="381000">
                  <a:moveTo>
                    <a:pt x="6350" y="43180"/>
                  </a:moveTo>
                  <a:lnTo>
                    <a:pt x="0" y="43180"/>
                  </a:lnTo>
                  <a:lnTo>
                    <a:pt x="0" y="45720"/>
                  </a:lnTo>
                  <a:lnTo>
                    <a:pt x="6350" y="45720"/>
                  </a:lnTo>
                  <a:lnTo>
                    <a:pt x="6350" y="43180"/>
                  </a:lnTo>
                  <a:close/>
                </a:path>
                <a:path w="6350" h="381000">
                  <a:moveTo>
                    <a:pt x="6350" y="45720"/>
                  </a:moveTo>
                  <a:lnTo>
                    <a:pt x="0" y="45720"/>
                  </a:lnTo>
                  <a:lnTo>
                    <a:pt x="0" y="49530"/>
                  </a:lnTo>
                  <a:lnTo>
                    <a:pt x="6350" y="49530"/>
                  </a:lnTo>
                  <a:lnTo>
                    <a:pt x="6350" y="45720"/>
                  </a:lnTo>
                  <a:close/>
                </a:path>
                <a:path w="6350" h="381000">
                  <a:moveTo>
                    <a:pt x="6350" y="49530"/>
                  </a:moveTo>
                  <a:lnTo>
                    <a:pt x="0" y="49530"/>
                  </a:lnTo>
                  <a:lnTo>
                    <a:pt x="0" y="52070"/>
                  </a:lnTo>
                  <a:lnTo>
                    <a:pt x="6350" y="52070"/>
                  </a:lnTo>
                  <a:lnTo>
                    <a:pt x="6350" y="49530"/>
                  </a:lnTo>
                  <a:close/>
                </a:path>
                <a:path w="6350" h="381000">
                  <a:moveTo>
                    <a:pt x="6350" y="52070"/>
                  </a:moveTo>
                  <a:lnTo>
                    <a:pt x="0" y="52070"/>
                  </a:lnTo>
                  <a:lnTo>
                    <a:pt x="0" y="55880"/>
                  </a:lnTo>
                  <a:lnTo>
                    <a:pt x="6350" y="55880"/>
                  </a:lnTo>
                  <a:lnTo>
                    <a:pt x="6350" y="52070"/>
                  </a:lnTo>
                  <a:close/>
                </a:path>
                <a:path w="6350" h="381000">
                  <a:moveTo>
                    <a:pt x="6350" y="55880"/>
                  </a:moveTo>
                  <a:lnTo>
                    <a:pt x="0" y="55880"/>
                  </a:lnTo>
                  <a:lnTo>
                    <a:pt x="0" y="58420"/>
                  </a:lnTo>
                  <a:lnTo>
                    <a:pt x="6350" y="58420"/>
                  </a:lnTo>
                  <a:lnTo>
                    <a:pt x="6350" y="55880"/>
                  </a:lnTo>
                  <a:close/>
                </a:path>
                <a:path w="6350" h="381000">
                  <a:moveTo>
                    <a:pt x="6350" y="58420"/>
                  </a:moveTo>
                  <a:lnTo>
                    <a:pt x="0" y="58420"/>
                  </a:lnTo>
                  <a:lnTo>
                    <a:pt x="0" y="62230"/>
                  </a:lnTo>
                  <a:lnTo>
                    <a:pt x="6350" y="62230"/>
                  </a:lnTo>
                  <a:lnTo>
                    <a:pt x="6350" y="58420"/>
                  </a:lnTo>
                  <a:close/>
                </a:path>
                <a:path w="6350" h="381000">
                  <a:moveTo>
                    <a:pt x="6350" y="62230"/>
                  </a:moveTo>
                  <a:lnTo>
                    <a:pt x="0" y="62230"/>
                  </a:lnTo>
                  <a:lnTo>
                    <a:pt x="0" y="64770"/>
                  </a:lnTo>
                  <a:lnTo>
                    <a:pt x="6350" y="64770"/>
                  </a:lnTo>
                  <a:lnTo>
                    <a:pt x="6350" y="62230"/>
                  </a:lnTo>
                  <a:close/>
                </a:path>
                <a:path w="6350" h="381000">
                  <a:moveTo>
                    <a:pt x="6350" y="64770"/>
                  </a:moveTo>
                  <a:lnTo>
                    <a:pt x="0" y="64770"/>
                  </a:lnTo>
                  <a:lnTo>
                    <a:pt x="0" y="115570"/>
                  </a:lnTo>
                  <a:lnTo>
                    <a:pt x="6350" y="115570"/>
                  </a:lnTo>
                  <a:lnTo>
                    <a:pt x="6350" y="64770"/>
                  </a:lnTo>
                  <a:close/>
                </a:path>
                <a:path w="6350" h="381000">
                  <a:moveTo>
                    <a:pt x="6350" y="115570"/>
                  </a:moveTo>
                  <a:lnTo>
                    <a:pt x="0" y="115570"/>
                  </a:lnTo>
                  <a:lnTo>
                    <a:pt x="0" y="262890"/>
                  </a:lnTo>
                  <a:lnTo>
                    <a:pt x="6350" y="262890"/>
                  </a:lnTo>
                  <a:lnTo>
                    <a:pt x="6350" y="115570"/>
                  </a:lnTo>
                  <a:close/>
                </a:path>
                <a:path w="6350" h="381000">
                  <a:moveTo>
                    <a:pt x="6350" y="262890"/>
                  </a:moveTo>
                  <a:lnTo>
                    <a:pt x="0" y="262890"/>
                  </a:lnTo>
                  <a:lnTo>
                    <a:pt x="0" y="267970"/>
                  </a:lnTo>
                  <a:lnTo>
                    <a:pt x="6350" y="267970"/>
                  </a:lnTo>
                  <a:lnTo>
                    <a:pt x="6350" y="262890"/>
                  </a:lnTo>
                  <a:close/>
                </a:path>
                <a:path w="6350" h="381000">
                  <a:moveTo>
                    <a:pt x="6350" y="375920"/>
                  </a:moveTo>
                  <a:lnTo>
                    <a:pt x="3809" y="375920"/>
                  </a:lnTo>
                  <a:lnTo>
                    <a:pt x="3809" y="378460"/>
                  </a:lnTo>
                  <a:lnTo>
                    <a:pt x="5079" y="378460"/>
                  </a:lnTo>
                  <a:lnTo>
                    <a:pt x="5079" y="381000"/>
                  </a:lnTo>
                  <a:lnTo>
                    <a:pt x="6350" y="381000"/>
                  </a:lnTo>
                  <a:lnTo>
                    <a:pt x="6350" y="375920"/>
                  </a:lnTo>
                  <a:close/>
                </a:path>
                <a:path w="6350" h="381000">
                  <a:moveTo>
                    <a:pt x="6350" y="369570"/>
                  </a:moveTo>
                  <a:lnTo>
                    <a:pt x="0" y="369570"/>
                  </a:lnTo>
                  <a:lnTo>
                    <a:pt x="0" y="370840"/>
                  </a:lnTo>
                  <a:lnTo>
                    <a:pt x="1269" y="370840"/>
                  </a:lnTo>
                  <a:lnTo>
                    <a:pt x="1269" y="374650"/>
                  </a:lnTo>
                  <a:lnTo>
                    <a:pt x="6350" y="374650"/>
                  </a:lnTo>
                  <a:lnTo>
                    <a:pt x="6350" y="369570"/>
                  </a:lnTo>
                  <a:close/>
                </a:path>
                <a:path w="6350" h="381000">
                  <a:moveTo>
                    <a:pt x="6350" y="363220"/>
                  </a:moveTo>
                  <a:lnTo>
                    <a:pt x="0" y="363220"/>
                  </a:lnTo>
                  <a:lnTo>
                    <a:pt x="0" y="368300"/>
                  </a:lnTo>
                  <a:lnTo>
                    <a:pt x="6350" y="368300"/>
                  </a:lnTo>
                  <a:lnTo>
                    <a:pt x="6350" y="363220"/>
                  </a:lnTo>
                  <a:close/>
                </a:path>
                <a:path w="6350" h="381000">
                  <a:moveTo>
                    <a:pt x="6350" y="356870"/>
                  </a:moveTo>
                  <a:lnTo>
                    <a:pt x="0" y="356870"/>
                  </a:lnTo>
                  <a:lnTo>
                    <a:pt x="0" y="361950"/>
                  </a:lnTo>
                  <a:lnTo>
                    <a:pt x="6350" y="361950"/>
                  </a:lnTo>
                  <a:lnTo>
                    <a:pt x="6350" y="356870"/>
                  </a:lnTo>
                  <a:close/>
                </a:path>
                <a:path w="6350" h="381000">
                  <a:moveTo>
                    <a:pt x="6350" y="350520"/>
                  </a:moveTo>
                  <a:lnTo>
                    <a:pt x="0" y="350520"/>
                  </a:lnTo>
                  <a:lnTo>
                    <a:pt x="0" y="355600"/>
                  </a:lnTo>
                  <a:lnTo>
                    <a:pt x="6350" y="355600"/>
                  </a:lnTo>
                  <a:lnTo>
                    <a:pt x="6350" y="350520"/>
                  </a:lnTo>
                  <a:close/>
                </a:path>
                <a:path w="6350" h="381000">
                  <a:moveTo>
                    <a:pt x="6350" y="344170"/>
                  </a:moveTo>
                  <a:lnTo>
                    <a:pt x="0" y="344170"/>
                  </a:lnTo>
                  <a:lnTo>
                    <a:pt x="0" y="349250"/>
                  </a:lnTo>
                  <a:lnTo>
                    <a:pt x="6350" y="349250"/>
                  </a:lnTo>
                  <a:lnTo>
                    <a:pt x="6350" y="344170"/>
                  </a:lnTo>
                  <a:close/>
                </a:path>
                <a:path w="6350" h="381000">
                  <a:moveTo>
                    <a:pt x="6350" y="337820"/>
                  </a:moveTo>
                  <a:lnTo>
                    <a:pt x="0" y="337820"/>
                  </a:lnTo>
                  <a:lnTo>
                    <a:pt x="0" y="342900"/>
                  </a:lnTo>
                  <a:lnTo>
                    <a:pt x="6350" y="342900"/>
                  </a:lnTo>
                  <a:lnTo>
                    <a:pt x="6350" y="337820"/>
                  </a:lnTo>
                  <a:close/>
                </a:path>
                <a:path w="6350" h="381000">
                  <a:moveTo>
                    <a:pt x="6350" y="331470"/>
                  </a:moveTo>
                  <a:lnTo>
                    <a:pt x="0" y="331470"/>
                  </a:lnTo>
                  <a:lnTo>
                    <a:pt x="0" y="336550"/>
                  </a:lnTo>
                  <a:lnTo>
                    <a:pt x="6350" y="336550"/>
                  </a:lnTo>
                  <a:lnTo>
                    <a:pt x="6350" y="331470"/>
                  </a:lnTo>
                  <a:close/>
                </a:path>
                <a:path w="6350" h="381000">
                  <a:moveTo>
                    <a:pt x="6350" y="325120"/>
                  </a:moveTo>
                  <a:lnTo>
                    <a:pt x="0" y="325120"/>
                  </a:lnTo>
                  <a:lnTo>
                    <a:pt x="0" y="330200"/>
                  </a:lnTo>
                  <a:lnTo>
                    <a:pt x="6350" y="330200"/>
                  </a:lnTo>
                  <a:lnTo>
                    <a:pt x="6350" y="325120"/>
                  </a:lnTo>
                  <a:close/>
                </a:path>
                <a:path w="6350" h="381000">
                  <a:moveTo>
                    <a:pt x="6350" y="318770"/>
                  </a:moveTo>
                  <a:lnTo>
                    <a:pt x="0" y="318770"/>
                  </a:lnTo>
                  <a:lnTo>
                    <a:pt x="0" y="323850"/>
                  </a:lnTo>
                  <a:lnTo>
                    <a:pt x="6350" y="323850"/>
                  </a:lnTo>
                  <a:lnTo>
                    <a:pt x="6350" y="318770"/>
                  </a:lnTo>
                  <a:close/>
                </a:path>
                <a:path w="6350" h="381000">
                  <a:moveTo>
                    <a:pt x="6350" y="312420"/>
                  </a:moveTo>
                  <a:lnTo>
                    <a:pt x="0" y="312420"/>
                  </a:lnTo>
                  <a:lnTo>
                    <a:pt x="0" y="317500"/>
                  </a:lnTo>
                  <a:lnTo>
                    <a:pt x="6350" y="317500"/>
                  </a:lnTo>
                  <a:lnTo>
                    <a:pt x="6350" y="312420"/>
                  </a:lnTo>
                  <a:close/>
                </a:path>
                <a:path w="6350" h="381000">
                  <a:moveTo>
                    <a:pt x="6350" y="306070"/>
                  </a:moveTo>
                  <a:lnTo>
                    <a:pt x="0" y="306070"/>
                  </a:lnTo>
                  <a:lnTo>
                    <a:pt x="0" y="311150"/>
                  </a:lnTo>
                  <a:lnTo>
                    <a:pt x="6350" y="311150"/>
                  </a:lnTo>
                  <a:lnTo>
                    <a:pt x="6350" y="306070"/>
                  </a:lnTo>
                  <a:close/>
                </a:path>
                <a:path w="6350" h="381000">
                  <a:moveTo>
                    <a:pt x="6350" y="299720"/>
                  </a:moveTo>
                  <a:lnTo>
                    <a:pt x="0" y="299720"/>
                  </a:lnTo>
                  <a:lnTo>
                    <a:pt x="0" y="304800"/>
                  </a:lnTo>
                  <a:lnTo>
                    <a:pt x="6350" y="304800"/>
                  </a:lnTo>
                  <a:lnTo>
                    <a:pt x="6350" y="299720"/>
                  </a:lnTo>
                  <a:close/>
                </a:path>
                <a:path w="6350" h="381000">
                  <a:moveTo>
                    <a:pt x="6350" y="280670"/>
                  </a:moveTo>
                  <a:lnTo>
                    <a:pt x="0" y="280670"/>
                  </a:lnTo>
                  <a:lnTo>
                    <a:pt x="0" y="298450"/>
                  </a:lnTo>
                  <a:lnTo>
                    <a:pt x="6350" y="298450"/>
                  </a:lnTo>
                  <a:lnTo>
                    <a:pt x="6350" y="280670"/>
                  </a:lnTo>
                  <a:close/>
                </a:path>
                <a:path w="6350" h="381000">
                  <a:moveTo>
                    <a:pt x="6350" y="274320"/>
                  </a:moveTo>
                  <a:lnTo>
                    <a:pt x="0" y="274320"/>
                  </a:lnTo>
                  <a:lnTo>
                    <a:pt x="0" y="279400"/>
                  </a:lnTo>
                  <a:lnTo>
                    <a:pt x="6350" y="279400"/>
                  </a:lnTo>
                  <a:lnTo>
                    <a:pt x="6350" y="274320"/>
                  </a:lnTo>
                  <a:close/>
                </a:path>
                <a:path w="6350" h="381000">
                  <a:moveTo>
                    <a:pt x="6350" y="269240"/>
                  </a:moveTo>
                  <a:lnTo>
                    <a:pt x="0" y="269240"/>
                  </a:lnTo>
                  <a:lnTo>
                    <a:pt x="0" y="273050"/>
                  </a:lnTo>
                  <a:lnTo>
                    <a:pt x="6350" y="273050"/>
                  </a:lnTo>
                  <a:lnTo>
                    <a:pt x="6350" y="269240"/>
                  </a:lnTo>
                  <a:close/>
                </a:path>
              </a:pathLst>
            </a:custGeom>
            <a:solidFill>
              <a:srgbClr val="0A00FC"/>
            </a:solidFill>
          </p:spPr>
          <p:txBody>
            <a:bodyPr bIns="0" lIns="0" rIns="0" rtlCol="0" tIns="0" wrap="square"/>
            <a:p/>
          </p:txBody>
        </p:sp>
        <p:sp>
          <p:nvSpPr>
            <p:cNvPr id="1050537" name="object 1845"/>
            <p:cNvSpPr/>
            <p:nvPr/>
          </p:nvSpPr>
          <p:spPr>
            <a:xfrm>
              <a:off x="2288539" y="5976620"/>
              <a:ext cx="7620" cy="358140"/>
            </a:xfrm>
            <a:custGeom>
              <a:avLst/>
              <a:ahLst/>
              <a:rect l="l" t="t" r="r" b="b"/>
              <a:pathLst>
                <a:path w="7619" h="358139">
                  <a:moveTo>
                    <a:pt x="7620" y="0"/>
                  </a:moveTo>
                  <a:lnTo>
                    <a:pt x="6350" y="0"/>
                  </a:lnTo>
                  <a:lnTo>
                    <a:pt x="6350" y="2539"/>
                  </a:lnTo>
                  <a:lnTo>
                    <a:pt x="7620" y="2539"/>
                  </a:lnTo>
                  <a:lnTo>
                    <a:pt x="7620" y="0"/>
                  </a:lnTo>
                  <a:close/>
                </a:path>
                <a:path w="7619" h="358139">
                  <a:moveTo>
                    <a:pt x="7620" y="2539"/>
                  </a:moveTo>
                  <a:lnTo>
                    <a:pt x="5080" y="2539"/>
                  </a:lnTo>
                  <a:lnTo>
                    <a:pt x="5080" y="5079"/>
                  </a:lnTo>
                  <a:lnTo>
                    <a:pt x="3810" y="5079"/>
                  </a:lnTo>
                  <a:lnTo>
                    <a:pt x="3810" y="6349"/>
                  </a:lnTo>
                  <a:lnTo>
                    <a:pt x="7620" y="6349"/>
                  </a:lnTo>
                  <a:lnTo>
                    <a:pt x="7620" y="2539"/>
                  </a:lnTo>
                  <a:close/>
                </a:path>
                <a:path w="7619" h="358139">
                  <a:moveTo>
                    <a:pt x="7620" y="6349"/>
                  </a:moveTo>
                  <a:lnTo>
                    <a:pt x="3810" y="6349"/>
                  </a:lnTo>
                  <a:lnTo>
                    <a:pt x="3810" y="7619"/>
                  </a:lnTo>
                  <a:lnTo>
                    <a:pt x="2540" y="7619"/>
                  </a:lnTo>
                  <a:lnTo>
                    <a:pt x="2540" y="8889"/>
                  </a:lnTo>
                  <a:lnTo>
                    <a:pt x="7620" y="8889"/>
                  </a:lnTo>
                  <a:lnTo>
                    <a:pt x="7620" y="6349"/>
                  </a:lnTo>
                  <a:close/>
                </a:path>
                <a:path w="7619" h="358139">
                  <a:moveTo>
                    <a:pt x="7620" y="8889"/>
                  </a:moveTo>
                  <a:lnTo>
                    <a:pt x="2540" y="8889"/>
                  </a:lnTo>
                  <a:lnTo>
                    <a:pt x="2540" y="10159"/>
                  </a:lnTo>
                  <a:lnTo>
                    <a:pt x="1270" y="10159"/>
                  </a:lnTo>
                  <a:lnTo>
                    <a:pt x="1270" y="12699"/>
                  </a:lnTo>
                  <a:lnTo>
                    <a:pt x="7620" y="12699"/>
                  </a:lnTo>
                  <a:lnTo>
                    <a:pt x="7620" y="8889"/>
                  </a:lnTo>
                  <a:close/>
                </a:path>
                <a:path w="7619" h="358139">
                  <a:moveTo>
                    <a:pt x="7620" y="12699"/>
                  </a:moveTo>
                  <a:lnTo>
                    <a:pt x="0" y="12699"/>
                  </a:lnTo>
                  <a:lnTo>
                    <a:pt x="0" y="15239"/>
                  </a:lnTo>
                  <a:lnTo>
                    <a:pt x="7620" y="15239"/>
                  </a:lnTo>
                  <a:lnTo>
                    <a:pt x="7620" y="12699"/>
                  </a:lnTo>
                  <a:close/>
                </a:path>
                <a:path w="7619" h="358139">
                  <a:moveTo>
                    <a:pt x="7620" y="15239"/>
                  </a:moveTo>
                  <a:lnTo>
                    <a:pt x="0" y="15239"/>
                  </a:lnTo>
                  <a:lnTo>
                    <a:pt x="0" y="19049"/>
                  </a:lnTo>
                  <a:lnTo>
                    <a:pt x="7620" y="19049"/>
                  </a:lnTo>
                  <a:lnTo>
                    <a:pt x="7620" y="15239"/>
                  </a:lnTo>
                  <a:close/>
                </a:path>
                <a:path w="7619" h="358139">
                  <a:moveTo>
                    <a:pt x="7620" y="19049"/>
                  </a:moveTo>
                  <a:lnTo>
                    <a:pt x="0" y="19049"/>
                  </a:lnTo>
                  <a:lnTo>
                    <a:pt x="0" y="21589"/>
                  </a:lnTo>
                  <a:lnTo>
                    <a:pt x="7620" y="21589"/>
                  </a:lnTo>
                  <a:lnTo>
                    <a:pt x="7620" y="19049"/>
                  </a:lnTo>
                  <a:close/>
                </a:path>
                <a:path w="7619" h="358139">
                  <a:moveTo>
                    <a:pt x="7620" y="21589"/>
                  </a:moveTo>
                  <a:lnTo>
                    <a:pt x="0" y="21589"/>
                  </a:lnTo>
                  <a:lnTo>
                    <a:pt x="0" y="25399"/>
                  </a:lnTo>
                  <a:lnTo>
                    <a:pt x="7620" y="25399"/>
                  </a:lnTo>
                  <a:lnTo>
                    <a:pt x="7620" y="21589"/>
                  </a:lnTo>
                  <a:close/>
                </a:path>
                <a:path w="7619" h="358139">
                  <a:moveTo>
                    <a:pt x="7620" y="25399"/>
                  </a:moveTo>
                  <a:lnTo>
                    <a:pt x="0" y="25399"/>
                  </a:lnTo>
                  <a:lnTo>
                    <a:pt x="0" y="27939"/>
                  </a:lnTo>
                  <a:lnTo>
                    <a:pt x="7620" y="27939"/>
                  </a:lnTo>
                  <a:lnTo>
                    <a:pt x="7620" y="25399"/>
                  </a:lnTo>
                  <a:close/>
                </a:path>
                <a:path w="7619" h="358139">
                  <a:moveTo>
                    <a:pt x="7620" y="27939"/>
                  </a:moveTo>
                  <a:lnTo>
                    <a:pt x="0" y="27939"/>
                  </a:lnTo>
                  <a:lnTo>
                    <a:pt x="0" y="31749"/>
                  </a:lnTo>
                  <a:lnTo>
                    <a:pt x="7620" y="31749"/>
                  </a:lnTo>
                  <a:lnTo>
                    <a:pt x="7620" y="27939"/>
                  </a:lnTo>
                  <a:close/>
                </a:path>
                <a:path w="7619" h="358139">
                  <a:moveTo>
                    <a:pt x="7620" y="31749"/>
                  </a:moveTo>
                  <a:lnTo>
                    <a:pt x="0" y="31749"/>
                  </a:lnTo>
                  <a:lnTo>
                    <a:pt x="0" y="34289"/>
                  </a:lnTo>
                  <a:lnTo>
                    <a:pt x="7620" y="34289"/>
                  </a:lnTo>
                  <a:lnTo>
                    <a:pt x="7620" y="31749"/>
                  </a:lnTo>
                  <a:close/>
                </a:path>
                <a:path w="7619" h="358139">
                  <a:moveTo>
                    <a:pt x="7620" y="34289"/>
                  </a:moveTo>
                  <a:lnTo>
                    <a:pt x="0" y="34289"/>
                  </a:lnTo>
                  <a:lnTo>
                    <a:pt x="0" y="38099"/>
                  </a:lnTo>
                  <a:lnTo>
                    <a:pt x="7620" y="38099"/>
                  </a:lnTo>
                  <a:lnTo>
                    <a:pt x="7620" y="34289"/>
                  </a:lnTo>
                  <a:close/>
                </a:path>
                <a:path w="7619" h="358139">
                  <a:moveTo>
                    <a:pt x="7620" y="38099"/>
                  </a:moveTo>
                  <a:lnTo>
                    <a:pt x="0" y="38099"/>
                  </a:lnTo>
                  <a:lnTo>
                    <a:pt x="0" y="40639"/>
                  </a:lnTo>
                  <a:lnTo>
                    <a:pt x="7620" y="40639"/>
                  </a:lnTo>
                  <a:lnTo>
                    <a:pt x="7620" y="38099"/>
                  </a:lnTo>
                  <a:close/>
                </a:path>
                <a:path w="7619" h="358139">
                  <a:moveTo>
                    <a:pt x="7620" y="40639"/>
                  </a:moveTo>
                  <a:lnTo>
                    <a:pt x="0" y="40639"/>
                  </a:lnTo>
                  <a:lnTo>
                    <a:pt x="0" y="44449"/>
                  </a:lnTo>
                  <a:lnTo>
                    <a:pt x="7620" y="44449"/>
                  </a:lnTo>
                  <a:lnTo>
                    <a:pt x="7620" y="40639"/>
                  </a:lnTo>
                  <a:close/>
                </a:path>
                <a:path w="7619" h="358139">
                  <a:moveTo>
                    <a:pt x="7620" y="44449"/>
                  </a:moveTo>
                  <a:lnTo>
                    <a:pt x="0" y="44449"/>
                  </a:lnTo>
                  <a:lnTo>
                    <a:pt x="0" y="46989"/>
                  </a:lnTo>
                  <a:lnTo>
                    <a:pt x="7620" y="46989"/>
                  </a:lnTo>
                  <a:lnTo>
                    <a:pt x="7620" y="44449"/>
                  </a:lnTo>
                  <a:close/>
                </a:path>
                <a:path w="7619" h="358139">
                  <a:moveTo>
                    <a:pt x="7620" y="46989"/>
                  </a:moveTo>
                  <a:lnTo>
                    <a:pt x="0" y="46989"/>
                  </a:lnTo>
                  <a:lnTo>
                    <a:pt x="0" y="50799"/>
                  </a:lnTo>
                  <a:lnTo>
                    <a:pt x="7620" y="50799"/>
                  </a:lnTo>
                  <a:lnTo>
                    <a:pt x="7620" y="46989"/>
                  </a:lnTo>
                  <a:close/>
                </a:path>
                <a:path w="7619" h="358139">
                  <a:moveTo>
                    <a:pt x="7620" y="50799"/>
                  </a:moveTo>
                  <a:lnTo>
                    <a:pt x="0" y="50799"/>
                  </a:lnTo>
                  <a:lnTo>
                    <a:pt x="0" y="53339"/>
                  </a:lnTo>
                  <a:lnTo>
                    <a:pt x="7620" y="53339"/>
                  </a:lnTo>
                  <a:lnTo>
                    <a:pt x="7620" y="50799"/>
                  </a:lnTo>
                  <a:close/>
                </a:path>
                <a:path w="7619" h="358139">
                  <a:moveTo>
                    <a:pt x="7620" y="53339"/>
                  </a:moveTo>
                  <a:lnTo>
                    <a:pt x="0" y="53339"/>
                  </a:lnTo>
                  <a:lnTo>
                    <a:pt x="0" y="104139"/>
                  </a:lnTo>
                  <a:lnTo>
                    <a:pt x="7620" y="104139"/>
                  </a:lnTo>
                  <a:lnTo>
                    <a:pt x="7620" y="53339"/>
                  </a:lnTo>
                  <a:close/>
                </a:path>
                <a:path w="7619" h="358139">
                  <a:moveTo>
                    <a:pt x="7620" y="104139"/>
                  </a:moveTo>
                  <a:lnTo>
                    <a:pt x="0" y="104139"/>
                  </a:lnTo>
                  <a:lnTo>
                    <a:pt x="0" y="251459"/>
                  </a:lnTo>
                  <a:lnTo>
                    <a:pt x="7620" y="251459"/>
                  </a:lnTo>
                  <a:lnTo>
                    <a:pt x="7620" y="104139"/>
                  </a:lnTo>
                  <a:close/>
                </a:path>
                <a:path w="7619" h="358139">
                  <a:moveTo>
                    <a:pt x="7620" y="251459"/>
                  </a:moveTo>
                  <a:lnTo>
                    <a:pt x="0" y="251459"/>
                  </a:lnTo>
                  <a:lnTo>
                    <a:pt x="0" y="256539"/>
                  </a:lnTo>
                  <a:lnTo>
                    <a:pt x="7620" y="256539"/>
                  </a:lnTo>
                  <a:lnTo>
                    <a:pt x="7620" y="251459"/>
                  </a:lnTo>
                  <a:close/>
                </a:path>
                <a:path w="7619" h="358139">
                  <a:moveTo>
                    <a:pt x="7620" y="351789"/>
                  </a:moveTo>
                  <a:lnTo>
                    <a:pt x="5080" y="351789"/>
                  </a:lnTo>
                  <a:lnTo>
                    <a:pt x="5080" y="354329"/>
                  </a:lnTo>
                  <a:lnTo>
                    <a:pt x="6350" y="354329"/>
                  </a:lnTo>
                  <a:lnTo>
                    <a:pt x="6350" y="358139"/>
                  </a:lnTo>
                  <a:lnTo>
                    <a:pt x="7620" y="358139"/>
                  </a:lnTo>
                  <a:lnTo>
                    <a:pt x="7620" y="351789"/>
                  </a:lnTo>
                  <a:close/>
                </a:path>
                <a:path w="7619" h="358139">
                  <a:moveTo>
                    <a:pt x="7620" y="345439"/>
                  </a:moveTo>
                  <a:lnTo>
                    <a:pt x="1270" y="345439"/>
                  </a:lnTo>
                  <a:lnTo>
                    <a:pt x="1270" y="346709"/>
                  </a:lnTo>
                  <a:lnTo>
                    <a:pt x="2540" y="346709"/>
                  </a:lnTo>
                  <a:lnTo>
                    <a:pt x="2540" y="350519"/>
                  </a:lnTo>
                  <a:lnTo>
                    <a:pt x="7620" y="350519"/>
                  </a:lnTo>
                  <a:lnTo>
                    <a:pt x="7620" y="345439"/>
                  </a:lnTo>
                  <a:close/>
                </a:path>
                <a:path w="7619" h="358139">
                  <a:moveTo>
                    <a:pt x="7620" y="339089"/>
                  </a:moveTo>
                  <a:lnTo>
                    <a:pt x="0" y="339089"/>
                  </a:lnTo>
                  <a:lnTo>
                    <a:pt x="0" y="345439"/>
                  </a:lnTo>
                  <a:lnTo>
                    <a:pt x="1270" y="345439"/>
                  </a:lnTo>
                  <a:lnTo>
                    <a:pt x="1270" y="344169"/>
                  </a:lnTo>
                  <a:lnTo>
                    <a:pt x="7620" y="344169"/>
                  </a:lnTo>
                  <a:lnTo>
                    <a:pt x="7620" y="339089"/>
                  </a:lnTo>
                  <a:close/>
                </a:path>
                <a:path w="7619" h="358139">
                  <a:moveTo>
                    <a:pt x="7620" y="332739"/>
                  </a:moveTo>
                  <a:lnTo>
                    <a:pt x="0" y="332739"/>
                  </a:lnTo>
                  <a:lnTo>
                    <a:pt x="0" y="337819"/>
                  </a:lnTo>
                  <a:lnTo>
                    <a:pt x="7620" y="337819"/>
                  </a:lnTo>
                  <a:lnTo>
                    <a:pt x="7620" y="332739"/>
                  </a:lnTo>
                  <a:close/>
                </a:path>
                <a:path w="7619" h="358139">
                  <a:moveTo>
                    <a:pt x="7620" y="326389"/>
                  </a:moveTo>
                  <a:lnTo>
                    <a:pt x="0" y="326389"/>
                  </a:lnTo>
                  <a:lnTo>
                    <a:pt x="0" y="331469"/>
                  </a:lnTo>
                  <a:lnTo>
                    <a:pt x="7620" y="331469"/>
                  </a:lnTo>
                  <a:lnTo>
                    <a:pt x="7620" y="326389"/>
                  </a:lnTo>
                  <a:close/>
                </a:path>
                <a:path w="7619" h="358139">
                  <a:moveTo>
                    <a:pt x="7620" y="320039"/>
                  </a:moveTo>
                  <a:lnTo>
                    <a:pt x="0" y="320039"/>
                  </a:lnTo>
                  <a:lnTo>
                    <a:pt x="0" y="325119"/>
                  </a:lnTo>
                  <a:lnTo>
                    <a:pt x="7620" y="325119"/>
                  </a:lnTo>
                  <a:lnTo>
                    <a:pt x="7620" y="320039"/>
                  </a:lnTo>
                  <a:close/>
                </a:path>
                <a:path w="7619" h="358139">
                  <a:moveTo>
                    <a:pt x="7620" y="313689"/>
                  </a:moveTo>
                  <a:lnTo>
                    <a:pt x="0" y="313689"/>
                  </a:lnTo>
                  <a:lnTo>
                    <a:pt x="0" y="318769"/>
                  </a:lnTo>
                  <a:lnTo>
                    <a:pt x="7620" y="318769"/>
                  </a:lnTo>
                  <a:lnTo>
                    <a:pt x="7620" y="313689"/>
                  </a:lnTo>
                  <a:close/>
                </a:path>
                <a:path w="7619" h="358139">
                  <a:moveTo>
                    <a:pt x="7620" y="307339"/>
                  </a:moveTo>
                  <a:lnTo>
                    <a:pt x="0" y="307339"/>
                  </a:lnTo>
                  <a:lnTo>
                    <a:pt x="0" y="312419"/>
                  </a:lnTo>
                  <a:lnTo>
                    <a:pt x="7620" y="312419"/>
                  </a:lnTo>
                  <a:lnTo>
                    <a:pt x="7620" y="307339"/>
                  </a:lnTo>
                  <a:close/>
                </a:path>
                <a:path w="7619" h="358139">
                  <a:moveTo>
                    <a:pt x="7620" y="300989"/>
                  </a:moveTo>
                  <a:lnTo>
                    <a:pt x="0" y="300989"/>
                  </a:lnTo>
                  <a:lnTo>
                    <a:pt x="0" y="306069"/>
                  </a:lnTo>
                  <a:lnTo>
                    <a:pt x="7620" y="306069"/>
                  </a:lnTo>
                  <a:lnTo>
                    <a:pt x="7620" y="300989"/>
                  </a:lnTo>
                  <a:close/>
                </a:path>
                <a:path w="7619" h="358139">
                  <a:moveTo>
                    <a:pt x="7620" y="294639"/>
                  </a:moveTo>
                  <a:lnTo>
                    <a:pt x="0" y="294639"/>
                  </a:lnTo>
                  <a:lnTo>
                    <a:pt x="0" y="299719"/>
                  </a:lnTo>
                  <a:lnTo>
                    <a:pt x="7620" y="299719"/>
                  </a:lnTo>
                  <a:lnTo>
                    <a:pt x="7620" y="294639"/>
                  </a:lnTo>
                  <a:close/>
                </a:path>
                <a:path w="7619" h="358139">
                  <a:moveTo>
                    <a:pt x="7620" y="288289"/>
                  </a:moveTo>
                  <a:lnTo>
                    <a:pt x="0" y="288289"/>
                  </a:lnTo>
                  <a:lnTo>
                    <a:pt x="0" y="293369"/>
                  </a:lnTo>
                  <a:lnTo>
                    <a:pt x="7620" y="293369"/>
                  </a:lnTo>
                  <a:lnTo>
                    <a:pt x="7620" y="288289"/>
                  </a:lnTo>
                  <a:close/>
                </a:path>
                <a:path w="7619" h="358139">
                  <a:moveTo>
                    <a:pt x="7620" y="269239"/>
                  </a:moveTo>
                  <a:lnTo>
                    <a:pt x="0" y="269239"/>
                  </a:lnTo>
                  <a:lnTo>
                    <a:pt x="0" y="287019"/>
                  </a:lnTo>
                  <a:lnTo>
                    <a:pt x="7620" y="287019"/>
                  </a:lnTo>
                  <a:lnTo>
                    <a:pt x="7620" y="269239"/>
                  </a:lnTo>
                  <a:close/>
                </a:path>
                <a:path w="7619" h="358139">
                  <a:moveTo>
                    <a:pt x="7620" y="262889"/>
                  </a:moveTo>
                  <a:lnTo>
                    <a:pt x="0" y="262889"/>
                  </a:lnTo>
                  <a:lnTo>
                    <a:pt x="0" y="267969"/>
                  </a:lnTo>
                  <a:lnTo>
                    <a:pt x="7620" y="267969"/>
                  </a:lnTo>
                  <a:lnTo>
                    <a:pt x="7620" y="262889"/>
                  </a:lnTo>
                  <a:close/>
                </a:path>
                <a:path w="7619" h="358139">
                  <a:moveTo>
                    <a:pt x="7620" y="257809"/>
                  </a:moveTo>
                  <a:lnTo>
                    <a:pt x="0" y="257809"/>
                  </a:lnTo>
                  <a:lnTo>
                    <a:pt x="0" y="261619"/>
                  </a:lnTo>
                  <a:lnTo>
                    <a:pt x="7620" y="261619"/>
                  </a:lnTo>
                  <a:lnTo>
                    <a:pt x="7620" y="257809"/>
                  </a:lnTo>
                  <a:close/>
                </a:path>
              </a:pathLst>
            </a:custGeom>
            <a:solidFill>
              <a:srgbClr val="0900FC"/>
            </a:solidFill>
          </p:spPr>
          <p:txBody>
            <a:bodyPr bIns="0" lIns="0" rIns="0" rtlCol="0" tIns="0" wrap="square"/>
            <a:p/>
          </p:txBody>
        </p:sp>
        <p:sp>
          <p:nvSpPr>
            <p:cNvPr id="1050538" name="object 1846"/>
            <p:cNvSpPr/>
            <p:nvPr/>
          </p:nvSpPr>
          <p:spPr>
            <a:xfrm>
              <a:off x="2280919" y="5991860"/>
              <a:ext cx="7620" cy="326390"/>
            </a:xfrm>
            <a:custGeom>
              <a:avLst/>
              <a:ahLst/>
              <a:rect l="l" t="t" r="r" b="b"/>
              <a:pathLst>
                <a:path w="7619" h="326389">
                  <a:moveTo>
                    <a:pt x="7619" y="0"/>
                  </a:moveTo>
                  <a:lnTo>
                    <a:pt x="6350" y="0"/>
                  </a:lnTo>
                  <a:lnTo>
                    <a:pt x="6350" y="2539"/>
                  </a:lnTo>
                  <a:lnTo>
                    <a:pt x="5080" y="2539"/>
                  </a:lnTo>
                  <a:lnTo>
                    <a:pt x="5080" y="3809"/>
                  </a:lnTo>
                  <a:lnTo>
                    <a:pt x="7619" y="3809"/>
                  </a:lnTo>
                  <a:lnTo>
                    <a:pt x="7619" y="0"/>
                  </a:lnTo>
                  <a:close/>
                </a:path>
                <a:path w="7619" h="326389">
                  <a:moveTo>
                    <a:pt x="7619" y="3809"/>
                  </a:moveTo>
                  <a:lnTo>
                    <a:pt x="5080" y="3809"/>
                  </a:lnTo>
                  <a:lnTo>
                    <a:pt x="5080" y="6349"/>
                  </a:lnTo>
                  <a:lnTo>
                    <a:pt x="7619" y="6349"/>
                  </a:lnTo>
                  <a:lnTo>
                    <a:pt x="7619" y="3809"/>
                  </a:lnTo>
                  <a:close/>
                </a:path>
                <a:path w="7619" h="326389">
                  <a:moveTo>
                    <a:pt x="7619" y="6350"/>
                  </a:moveTo>
                  <a:lnTo>
                    <a:pt x="3810" y="6350"/>
                  </a:lnTo>
                  <a:lnTo>
                    <a:pt x="3810" y="8889"/>
                  </a:lnTo>
                  <a:lnTo>
                    <a:pt x="2540" y="8889"/>
                  </a:lnTo>
                  <a:lnTo>
                    <a:pt x="2540" y="10159"/>
                  </a:lnTo>
                  <a:lnTo>
                    <a:pt x="7619" y="10159"/>
                  </a:lnTo>
                  <a:lnTo>
                    <a:pt x="7619" y="6350"/>
                  </a:lnTo>
                  <a:close/>
                </a:path>
                <a:path w="7619" h="326389">
                  <a:moveTo>
                    <a:pt x="7619" y="10159"/>
                  </a:moveTo>
                  <a:lnTo>
                    <a:pt x="2540" y="10159"/>
                  </a:lnTo>
                  <a:lnTo>
                    <a:pt x="2540" y="12699"/>
                  </a:lnTo>
                  <a:lnTo>
                    <a:pt x="7619" y="12699"/>
                  </a:lnTo>
                  <a:lnTo>
                    <a:pt x="7619" y="10159"/>
                  </a:lnTo>
                  <a:close/>
                </a:path>
                <a:path w="7619" h="326389">
                  <a:moveTo>
                    <a:pt x="7619" y="12700"/>
                  </a:moveTo>
                  <a:lnTo>
                    <a:pt x="1269" y="12700"/>
                  </a:lnTo>
                  <a:lnTo>
                    <a:pt x="1269" y="15239"/>
                  </a:lnTo>
                  <a:lnTo>
                    <a:pt x="0" y="15239"/>
                  </a:lnTo>
                  <a:lnTo>
                    <a:pt x="0" y="16509"/>
                  </a:lnTo>
                  <a:lnTo>
                    <a:pt x="7619" y="16509"/>
                  </a:lnTo>
                  <a:lnTo>
                    <a:pt x="7619" y="12700"/>
                  </a:lnTo>
                  <a:close/>
                </a:path>
                <a:path w="7619" h="326389">
                  <a:moveTo>
                    <a:pt x="7619" y="16509"/>
                  </a:moveTo>
                  <a:lnTo>
                    <a:pt x="0" y="16509"/>
                  </a:lnTo>
                  <a:lnTo>
                    <a:pt x="0" y="19049"/>
                  </a:lnTo>
                  <a:lnTo>
                    <a:pt x="7619" y="19049"/>
                  </a:lnTo>
                  <a:lnTo>
                    <a:pt x="7619" y="16509"/>
                  </a:lnTo>
                  <a:close/>
                </a:path>
                <a:path w="7619" h="326389">
                  <a:moveTo>
                    <a:pt x="7619" y="19050"/>
                  </a:moveTo>
                  <a:lnTo>
                    <a:pt x="0" y="19050"/>
                  </a:lnTo>
                  <a:lnTo>
                    <a:pt x="0" y="22859"/>
                  </a:lnTo>
                  <a:lnTo>
                    <a:pt x="7619" y="22859"/>
                  </a:lnTo>
                  <a:lnTo>
                    <a:pt x="7619" y="19050"/>
                  </a:lnTo>
                  <a:close/>
                </a:path>
                <a:path w="7619" h="326389">
                  <a:moveTo>
                    <a:pt x="7619" y="22859"/>
                  </a:moveTo>
                  <a:lnTo>
                    <a:pt x="0" y="22859"/>
                  </a:lnTo>
                  <a:lnTo>
                    <a:pt x="0" y="25399"/>
                  </a:lnTo>
                  <a:lnTo>
                    <a:pt x="7619" y="25399"/>
                  </a:lnTo>
                  <a:lnTo>
                    <a:pt x="7619" y="22859"/>
                  </a:lnTo>
                  <a:close/>
                </a:path>
                <a:path w="7619" h="326389">
                  <a:moveTo>
                    <a:pt x="7619" y="25400"/>
                  </a:moveTo>
                  <a:lnTo>
                    <a:pt x="0" y="25400"/>
                  </a:lnTo>
                  <a:lnTo>
                    <a:pt x="0" y="29209"/>
                  </a:lnTo>
                  <a:lnTo>
                    <a:pt x="7619" y="29209"/>
                  </a:lnTo>
                  <a:lnTo>
                    <a:pt x="7619" y="25400"/>
                  </a:lnTo>
                  <a:close/>
                </a:path>
                <a:path w="7619" h="326389">
                  <a:moveTo>
                    <a:pt x="7619" y="29209"/>
                  </a:moveTo>
                  <a:lnTo>
                    <a:pt x="0" y="29209"/>
                  </a:lnTo>
                  <a:lnTo>
                    <a:pt x="0" y="31749"/>
                  </a:lnTo>
                  <a:lnTo>
                    <a:pt x="7619" y="31749"/>
                  </a:lnTo>
                  <a:lnTo>
                    <a:pt x="7619" y="29209"/>
                  </a:lnTo>
                  <a:close/>
                </a:path>
                <a:path w="7619" h="326389">
                  <a:moveTo>
                    <a:pt x="7619" y="31750"/>
                  </a:moveTo>
                  <a:lnTo>
                    <a:pt x="0" y="31750"/>
                  </a:lnTo>
                  <a:lnTo>
                    <a:pt x="0" y="35559"/>
                  </a:lnTo>
                  <a:lnTo>
                    <a:pt x="7619" y="35559"/>
                  </a:lnTo>
                  <a:lnTo>
                    <a:pt x="7619" y="31750"/>
                  </a:lnTo>
                  <a:close/>
                </a:path>
                <a:path w="7619" h="326389">
                  <a:moveTo>
                    <a:pt x="7619" y="35559"/>
                  </a:moveTo>
                  <a:lnTo>
                    <a:pt x="0" y="35559"/>
                  </a:lnTo>
                  <a:lnTo>
                    <a:pt x="0" y="38099"/>
                  </a:lnTo>
                  <a:lnTo>
                    <a:pt x="7619" y="38099"/>
                  </a:lnTo>
                  <a:lnTo>
                    <a:pt x="7619" y="35559"/>
                  </a:lnTo>
                  <a:close/>
                </a:path>
                <a:path w="7619" h="326389">
                  <a:moveTo>
                    <a:pt x="7619" y="38100"/>
                  </a:moveTo>
                  <a:lnTo>
                    <a:pt x="0" y="38100"/>
                  </a:lnTo>
                  <a:lnTo>
                    <a:pt x="0" y="88899"/>
                  </a:lnTo>
                  <a:lnTo>
                    <a:pt x="7619" y="88899"/>
                  </a:lnTo>
                  <a:lnTo>
                    <a:pt x="7619" y="38100"/>
                  </a:lnTo>
                  <a:close/>
                </a:path>
                <a:path w="7619" h="326389">
                  <a:moveTo>
                    <a:pt x="7619" y="88900"/>
                  </a:moveTo>
                  <a:lnTo>
                    <a:pt x="0" y="88900"/>
                  </a:lnTo>
                  <a:lnTo>
                    <a:pt x="0" y="236219"/>
                  </a:lnTo>
                  <a:lnTo>
                    <a:pt x="7619" y="236219"/>
                  </a:lnTo>
                  <a:lnTo>
                    <a:pt x="7619" y="88900"/>
                  </a:lnTo>
                  <a:close/>
                </a:path>
                <a:path w="7619" h="326389">
                  <a:moveTo>
                    <a:pt x="7619" y="236219"/>
                  </a:moveTo>
                  <a:lnTo>
                    <a:pt x="0" y="236219"/>
                  </a:lnTo>
                  <a:lnTo>
                    <a:pt x="0" y="241299"/>
                  </a:lnTo>
                  <a:lnTo>
                    <a:pt x="7619" y="241299"/>
                  </a:lnTo>
                  <a:lnTo>
                    <a:pt x="7619" y="236219"/>
                  </a:lnTo>
                  <a:close/>
                </a:path>
                <a:path w="7619" h="326389">
                  <a:moveTo>
                    <a:pt x="7619" y="323849"/>
                  </a:moveTo>
                  <a:lnTo>
                    <a:pt x="6350" y="323849"/>
                  </a:lnTo>
                  <a:lnTo>
                    <a:pt x="6350" y="326389"/>
                  </a:lnTo>
                  <a:lnTo>
                    <a:pt x="7619" y="326389"/>
                  </a:lnTo>
                  <a:lnTo>
                    <a:pt x="7619" y="323849"/>
                  </a:lnTo>
                  <a:close/>
                </a:path>
                <a:path w="7619" h="326389">
                  <a:moveTo>
                    <a:pt x="7619" y="317499"/>
                  </a:moveTo>
                  <a:lnTo>
                    <a:pt x="3810" y="317499"/>
                  </a:lnTo>
                  <a:lnTo>
                    <a:pt x="3810" y="322579"/>
                  </a:lnTo>
                  <a:lnTo>
                    <a:pt x="7619" y="322579"/>
                  </a:lnTo>
                  <a:lnTo>
                    <a:pt x="7619" y="317499"/>
                  </a:lnTo>
                  <a:close/>
                </a:path>
                <a:path w="7619" h="326389">
                  <a:moveTo>
                    <a:pt x="7619" y="311149"/>
                  </a:moveTo>
                  <a:lnTo>
                    <a:pt x="0" y="311149"/>
                  </a:lnTo>
                  <a:lnTo>
                    <a:pt x="0" y="312419"/>
                  </a:lnTo>
                  <a:lnTo>
                    <a:pt x="1269" y="312419"/>
                  </a:lnTo>
                  <a:lnTo>
                    <a:pt x="1269" y="316229"/>
                  </a:lnTo>
                  <a:lnTo>
                    <a:pt x="7619" y="316229"/>
                  </a:lnTo>
                  <a:lnTo>
                    <a:pt x="7619" y="311149"/>
                  </a:lnTo>
                  <a:close/>
                </a:path>
                <a:path w="7619" h="326389">
                  <a:moveTo>
                    <a:pt x="7619" y="304799"/>
                  </a:moveTo>
                  <a:lnTo>
                    <a:pt x="0" y="304799"/>
                  </a:lnTo>
                  <a:lnTo>
                    <a:pt x="0" y="309879"/>
                  </a:lnTo>
                  <a:lnTo>
                    <a:pt x="7619" y="309879"/>
                  </a:lnTo>
                  <a:lnTo>
                    <a:pt x="7619" y="304799"/>
                  </a:lnTo>
                  <a:close/>
                </a:path>
                <a:path w="7619" h="326389">
                  <a:moveTo>
                    <a:pt x="7619" y="298449"/>
                  </a:moveTo>
                  <a:lnTo>
                    <a:pt x="0" y="298449"/>
                  </a:lnTo>
                  <a:lnTo>
                    <a:pt x="0" y="303530"/>
                  </a:lnTo>
                  <a:lnTo>
                    <a:pt x="7619" y="303530"/>
                  </a:lnTo>
                  <a:lnTo>
                    <a:pt x="7619" y="298449"/>
                  </a:lnTo>
                  <a:close/>
                </a:path>
                <a:path w="7619" h="326389">
                  <a:moveTo>
                    <a:pt x="7619" y="292099"/>
                  </a:moveTo>
                  <a:lnTo>
                    <a:pt x="0" y="292099"/>
                  </a:lnTo>
                  <a:lnTo>
                    <a:pt x="0" y="297179"/>
                  </a:lnTo>
                  <a:lnTo>
                    <a:pt x="7619" y="297179"/>
                  </a:lnTo>
                  <a:lnTo>
                    <a:pt x="7619" y="292099"/>
                  </a:lnTo>
                  <a:close/>
                </a:path>
                <a:path w="7619" h="326389">
                  <a:moveTo>
                    <a:pt x="7619" y="285749"/>
                  </a:moveTo>
                  <a:lnTo>
                    <a:pt x="0" y="285749"/>
                  </a:lnTo>
                  <a:lnTo>
                    <a:pt x="0" y="290829"/>
                  </a:lnTo>
                  <a:lnTo>
                    <a:pt x="7619" y="290829"/>
                  </a:lnTo>
                  <a:lnTo>
                    <a:pt x="7619" y="285749"/>
                  </a:lnTo>
                  <a:close/>
                </a:path>
                <a:path w="7619" h="326389">
                  <a:moveTo>
                    <a:pt x="7619" y="279399"/>
                  </a:moveTo>
                  <a:lnTo>
                    <a:pt x="0" y="279399"/>
                  </a:lnTo>
                  <a:lnTo>
                    <a:pt x="0" y="284479"/>
                  </a:lnTo>
                  <a:lnTo>
                    <a:pt x="7619" y="284479"/>
                  </a:lnTo>
                  <a:lnTo>
                    <a:pt x="7619" y="279399"/>
                  </a:lnTo>
                  <a:close/>
                </a:path>
                <a:path w="7619" h="326389">
                  <a:moveTo>
                    <a:pt x="7619" y="273049"/>
                  </a:moveTo>
                  <a:lnTo>
                    <a:pt x="0" y="273049"/>
                  </a:lnTo>
                  <a:lnTo>
                    <a:pt x="0" y="278130"/>
                  </a:lnTo>
                  <a:lnTo>
                    <a:pt x="7619" y="278130"/>
                  </a:lnTo>
                  <a:lnTo>
                    <a:pt x="7619" y="273049"/>
                  </a:lnTo>
                  <a:close/>
                </a:path>
                <a:path w="7619" h="326389">
                  <a:moveTo>
                    <a:pt x="7619" y="253999"/>
                  </a:moveTo>
                  <a:lnTo>
                    <a:pt x="0" y="253999"/>
                  </a:lnTo>
                  <a:lnTo>
                    <a:pt x="0" y="271779"/>
                  </a:lnTo>
                  <a:lnTo>
                    <a:pt x="7619" y="271779"/>
                  </a:lnTo>
                  <a:lnTo>
                    <a:pt x="7619" y="253999"/>
                  </a:lnTo>
                  <a:close/>
                </a:path>
                <a:path w="7619" h="326389">
                  <a:moveTo>
                    <a:pt x="7619" y="247649"/>
                  </a:moveTo>
                  <a:lnTo>
                    <a:pt x="0" y="247649"/>
                  </a:lnTo>
                  <a:lnTo>
                    <a:pt x="0" y="252729"/>
                  </a:lnTo>
                  <a:lnTo>
                    <a:pt x="7619" y="252729"/>
                  </a:lnTo>
                  <a:lnTo>
                    <a:pt x="7619" y="247649"/>
                  </a:lnTo>
                  <a:close/>
                </a:path>
                <a:path w="7619" h="326389">
                  <a:moveTo>
                    <a:pt x="7619" y="242569"/>
                  </a:moveTo>
                  <a:lnTo>
                    <a:pt x="0" y="242569"/>
                  </a:lnTo>
                  <a:lnTo>
                    <a:pt x="0" y="246379"/>
                  </a:lnTo>
                  <a:lnTo>
                    <a:pt x="7619" y="246379"/>
                  </a:lnTo>
                  <a:lnTo>
                    <a:pt x="7619" y="242569"/>
                  </a:lnTo>
                  <a:close/>
                </a:path>
              </a:pathLst>
            </a:custGeom>
            <a:solidFill>
              <a:srgbClr val="0800FD"/>
            </a:solidFill>
          </p:spPr>
          <p:txBody>
            <a:bodyPr bIns="0" lIns="0" rIns="0" rtlCol="0" tIns="0" wrap="square"/>
            <a:p/>
          </p:txBody>
        </p:sp>
        <p:sp>
          <p:nvSpPr>
            <p:cNvPr id="1050539" name="object 1847"/>
            <p:cNvSpPr/>
            <p:nvPr/>
          </p:nvSpPr>
          <p:spPr>
            <a:xfrm>
              <a:off x="2274569" y="6009640"/>
              <a:ext cx="6350" cy="292100"/>
            </a:xfrm>
            <a:custGeom>
              <a:avLst/>
              <a:ahLst/>
              <a:rect l="l" t="t" r="r" b="b"/>
              <a:pathLst>
                <a:path w="6350" h="292100">
                  <a:moveTo>
                    <a:pt x="6350" y="0"/>
                  </a:moveTo>
                  <a:lnTo>
                    <a:pt x="5080" y="0"/>
                  </a:lnTo>
                  <a:lnTo>
                    <a:pt x="5080" y="1270"/>
                  </a:lnTo>
                  <a:lnTo>
                    <a:pt x="6350" y="1270"/>
                  </a:lnTo>
                  <a:lnTo>
                    <a:pt x="6350" y="0"/>
                  </a:lnTo>
                  <a:close/>
                </a:path>
                <a:path w="6350" h="292100">
                  <a:moveTo>
                    <a:pt x="6350" y="1270"/>
                  </a:moveTo>
                  <a:lnTo>
                    <a:pt x="5080" y="1270"/>
                  </a:lnTo>
                  <a:lnTo>
                    <a:pt x="5080" y="3810"/>
                  </a:lnTo>
                  <a:lnTo>
                    <a:pt x="3810" y="3810"/>
                  </a:lnTo>
                  <a:lnTo>
                    <a:pt x="3810" y="5080"/>
                  </a:lnTo>
                  <a:lnTo>
                    <a:pt x="6350" y="5080"/>
                  </a:lnTo>
                  <a:lnTo>
                    <a:pt x="6350" y="1270"/>
                  </a:lnTo>
                  <a:close/>
                </a:path>
                <a:path w="6350" h="292100">
                  <a:moveTo>
                    <a:pt x="6350" y="5080"/>
                  </a:moveTo>
                  <a:lnTo>
                    <a:pt x="3810" y="5080"/>
                  </a:lnTo>
                  <a:lnTo>
                    <a:pt x="3810" y="6350"/>
                  </a:lnTo>
                  <a:lnTo>
                    <a:pt x="2540" y="6350"/>
                  </a:lnTo>
                  <a:lnTo>
                    <a:pt x="2540" y="7620"/>
                  </a:lnTo>
                  <a:lnTo>
                    <a:pt x="6350" y="7620"/>
                  </a:lnTo>
                  <a:lnTo>
                    <a:pt x="6350" y="5080"/>
                  </a:lnTo>
                  <a:close/>
                </a:path>
                <a:path w="6350" h="292100">
                  <a:moveTo>
                    <a:pt x="6350" y="7620"/>
                  </a:moveTo>
                  <a:lnTo>
                    <a:pt x="2540" y="7620"/>
                  </a:lnTo>
                  <a:lnTo>
                    <a:pt x="2540" y="10160"/>
                  </a:lnTo>
                  <a:lnTo>
                    <a:pt x="1269" y="10160"/>
                  </a:lnTo>
                  <a:lnTo>
                    <a:pt x="1269" y="11430"/>
                  </a:lnTo>
                  <a:lnTo>
                    <a:pt x="6350" y="11430"/>
                  </a:lnTo>
                  <a:lnTo>
                    <a:pt x="6350" y="7620"/>
                  </a:lnTo>
                  <a:close/>
                </a:path>
                <a:path w="6350" h="292100">
                  <a:moveTo>
                    <a:pt x="6350" y="11430"/>
                  </a:moveTo>
                  <a:lnTo>
                    <a:pt x="1269" y="11430"/>
                  </a:lnTo>
                  <a:lnTo>
                    <a:pt x="1269" y="13970"/>
                  </a:lnTo>
                  <a:lnTo>
                    <a:pt x="6350" y="13970"/>
                  </a:lnTo>
                  <a:lnTo>
                    <a:pt x="6350" y="11430"/>
                  </a:lnTo>
                  <a:close/>
                </a:path>
                <a:path w="6350" h="292100">
                  <a:moveTo>
                    <a:pt x="6350" y="13970"/>
                  </a:moveTo>
                  <a:lnTo>
                    <a:pt x="0" y="13970"/>
                  </a:lnTo>
                  <a:lnTo>
                    <a:pt x="0" y="17780"/>
                  </a:lnTo>
                  <a:lnTo>
                    <a:pt x="6350" y="17780"/>
                  </a:lnTo>
                  <a:lnTo>
                    <a:pt x="6350" y="13970"/>
                  </a:lnTo>
                  <a:close/>
                </a:path>
                <a:path w="6350" h="292100">
                  <a:moveTo>
                    <a:pt x="6350" y="17780"/>
                  </a:moveTo>
                  <a:lnTo>
                    <a:pt x="0" y="17780"/>
                  </a:lnTo>
                  <a:lnTo>
                    <a:pt x="0" y="20320"/>
                  </a:lnTo>
                  <a:lnTo>
                    <a:pt x="6350" y="20320"/>
                  </a:lnTo>
                  <a:lnTo>
                    <a:pt x="6350" y="17780"/>
                  </a:lnTo>
                  <a:close/>
                </a:path>
                <a:path w="6350" h="292100">
                  <a:moveTo>
                    <a:pt x="6350" y="20320"/>
                  </a:moveTo>
                  <a:lnTo>
                    <a:pt x="0" y="20320"/>
                  </a:lnTo>
                  <a:lnTo>
                    <a:pt x="0" y="71120"/>
                  </a:lnTo>
                  <a:lnTo>
                    <a:pt x="6350" y="71120"/>
                  </a:lnTo>
                  <a:lnTo>
                    <a:pt x="6350" y="20320"/>
                  </a:lnTo>
                  <a:close/>
                </a:path>
                <a:path w="6350" h="292100">
                  <a:moveTo>
                    <a:pt x="6350" y="71120"/>
                  </a:moveTo>
                  <a:lnTo>
                    <a:pt x="0" y="71120"/>
                  </a:lnTo>
                  <a:lnTo>
                    <a:pt x="0" y="218440"/>
                  </a:lnTo>
                  <a:lnTo>
                    <a:pt x="6350" y="218440"/>
                  </a:lnTo>
                  <a:lnTo>
                    <a:pt x="6350" y="71120"/>
                  </a:lnTo>
                  <a:close/>
                </a:path>
                <a:path w="6350" h="292100">
                  <a:moveTo>
                    <a:pt x="6350" y="218440"/>
                  </a:moveTo>
                  <a:lnTo>
                    <a:pt x="0" y="218440"/>
                  </a:lnTo>
                  <a:lnTo>
                    <a:pt x="0" y="223520"/>
                  </a:lnTo>
                  <a:lnTo>
                    <a:pt x="6350" y="223520"/>
                  </a:lnTo>
                  <a:lnTo>
                    <a:pt x="6350" y="218440"/>
                  </a:lnTo>
                  <a:close/>
                </a:path>
                <a:path w="6350" h="292100">
                  <a:moveTo>
                    <a:pt x="6350" y="287020"/>
                  </a:moveTo>
                  <a:lnTo>
                    <a:pt x="3810" y="287020"/>
                  </a:lnTo>
                  <a:lnTo>
                    <a:pt x="3810" y="288290"/>
                  </a:lnTo>
                  <a:lnTo>
                    <a:pt x="5080" y="288290"/>
                  </a:lnTo>
                  <a:lnTo>
                    <a:pt x="5080" y="292100"/>
                  </a:lnTo>
                  <a:lnTo>
                    <a:pt x="6350" y="292100"/>
                  </a:lnTo>
                  <a:lnTo>
                    <a:pt x="6350" y="287020"/>
                  </a:lnTo>
                  <a:close/>
                </a:path>
                <a:path w="6350" h="292100">
                  <a:moveTo>
                    <a:pt x="6350" y="280670"/>
                  </a:moveTo>
                  <a:lnTo>
                    <a:pt x="1269" y="280670"/>
                  </a:lnTo>
                  <a:lnTo>
                    <a:pt x="1269" y="281940"/>
                  </a:lnTo>
                  <a:lnTo>
                    <a:pt x="2540" y="281940"/>
                  </a:lnTo>
                  <a:lnTo>
                    <a:pt x="2540" y="287020"/>
                  </a:lnTo>
                  <a:lnTo>
                    <a:pt x="3810" y="287020"/>
                  </a:lnTo>
                  <a:lnTo>
                    <a:pt x="3810" y="285750"/>
                  </a:lnTo>
                  <a:lnTo>
                    <a:pt x="6350" y="285750"/>
                  </a:lnTo>
                  <a:lnTo>
                    <a:pt x="6350" y="280670"/>
                  </a:lnTo>
                  <a:close/>
                </a:path>
                <a:path w="6350" h="292100">
                  <a:moveTo>
                    <a:pt x="6350" y="274320"/>
                  </a:moveTo>
                  <a:lnTo>
                    <a:pt x="0" y="274320"/>
                  </a:lnTo>
                  <a:lnTo>
                    <a:pt x="0" y="279400"/>
                  </a:lnTo>
                  <a:lnTo>
                    <a:pt x="6350" y="279400"/>
                  </a:lnTo>
                  <a:lnTo>
                    <a:pt x="6350" y="274320"/>
                  </a:lnTo>
                  <a:close/>
                </a:path>
                <a:path w="6350" h="292100">
                  <a:moveTo>
                    <a:pt x="6350" y="267970"/>
                  </a:moveTo>
                  <a:lnTo>
                    <a:pt x="0" y="267970"/>
                  </a:lnTo>
                  <a:lnTo>
                    <a:pt x="0" y="273050"/>
                  </a:lnTo>
                  <a:lnTo>
                    <a:pt x="6350" y="273050"/>
                  </a:lnTo>
                  <a:lnTo>
                    <a:pt x="6350" y="267970"/>
                  </a:lnTo>
                  <a:close/>
                </a:path>
                <a:path w="6350" h="292100">
                  <a:moveTo>
                    <a:pt x="6350" y="261620"/>
                  </a:moveTo>
                  <a:lnTo>
                    <a:pt x="0" y="261620"/>
                  </a:lnTo>
                  <a:lnTo>
                    <a:pt x="0" y="266700"/>
                  </a:lnTo>
                  <a:lnTo>
                    <a:pt x="6350" y="266700"/>
                  </a:lnTo>
                  <a:lnTo>
                    <a:pt x="6350" y="261620"/>
                  </a:lnTo>
                  <a:close/>
                </a:path>
                <a:path w="6350" h="292100">
                  <a:moveTo>
                    <a:pt x="6350" y="255270"/>
                  </a:moveTo>
                  <a:lnTo>
                    <a:pt x="0" y="255270"/>
                  </a:lnTo>
                  <a:lnTo>
                    <a:pt x="0" y="260350"/>
                  </a:lnTo>
                  <a:lnTo>
                    <a:pt x="6350" y="260350"/>
                  </a:lnTo>
                  <a:lnTo>
                    <a:pt x="6350" y="255270"/>
                  </a:lnTo>
                  <a:close/>
                </a:path>
                <a:path w="6350" h="292100">
                  <a:moveTo>
                    <a:pt x="6350" y="236220"/>
                  </a:moveTo>
                  <a:lnTo>
                    <a:pt x="0" y="236220"/>
                  </a:lnTo>
                  <a:lnTo>
                    <a:pt x="0" y="254000"/>
                  </a:lnTo>
                  <a:lnTo>
                    <a:pt x="6350" y="254000"/>
                  </a:lnTo>
                  <a:lnTo>
                    <a:pt x="6350" y="236220"/>
                  </a:lnTo>
                  <a:close/>
                </a:path>
                <a:path w="6350" h="292100">
                  <a:moveTo>
                    <a:pt x="6350" y="229870"/>
                  </a:moveTo>
                  <a:lnTo>
                    <a:pt x="0" y="229870"/>
                  </a:lnTo>
                  <a:lnTo>
                    <a:pt x="0" y="234950"/>
                  </a:lnTo>
                  <a:lnTo>
                    <a:pt x="6350" y="234950"/>
                  </a:lnTo>
                  <a:lnTo>
                    <a:pt x="6350" y="229870"/>
                  </a:lnTo>
                  <a:close/>
                </a:path>
                <a:path w="6350" h="292100">
                  <a:moveTo>
                    <a:pt x="6350" y="224790"/>
                  </a:moveTo>
                  <a:lnTo>
                    <a:pt x="0" y="224790"/>
                  </a:lnTo>
                  <a:lnTo>
                    <a:pt x="0" y="228600"/>
                  </a:lnTo>
                  <a:lnTo>
                    <a:pt x="6350" y="228600"/>
                  </a:lnTo>
                  <a:lnTo>
                    <a:pt x="6350" y="224790"/>
                  </a:lnTo>
                  <a:close/>
                </a:path>
              </a:pathLst>
            </a:custGeom>
            <a:solidFill>
              <a:srgbClr val="0600FD"/>
            </a:solidFill>
          </p:spPr>
          <p:txBody>
            <a:bodyPr bIns="0" lIns="0" rIns="0" rtlCol="0" tIns="0" wrap="square"/>
            <a:p/>
          </p:txBody>
        </p:sp>
        <p:sp>
          <p:nvSpPr>
            <p:cNvPr id="1050540" name="object 1848"/>
            <p:cNvSpPr/>
            <p:nvPr/>
          </p:nvSpPr>
          <p:spPr>
            <a:xfrm>
              <a:off x="2266949" y="6026150"/>
              <a:ext cx="7620" cy="259079"/>
            </a:xfrm>
            <a:custGeom>
              <a:avLst/>
              <a:ahLst/>
              <a:rect l="l" t="t" r="r" b="b"/>
              <a:pathLst>
                <a:path w="7619" h="259079">
                  <a:moveTo>
                    <a:pt x="7619" y="0"/>
                  </a:moveTo>
                  <a:lnTo>
                    <a:pt x="6350" y="0"/>
                  </a:lnTo>
                  <a:lnTo>
                    <a:pt x="6350" y="1269"/>
                  </a:lnTo>
                  <a:lnTo>
                    <a:pt x="7619" y="1269"/>
                  </a:lnTo>
                  <a:lnTo>
                    <a:pt x="7619" y="0"/>
                  </a:lnTo>
                  <a:close/>
                </a:path>
                <a:path w="7619" h="259079">
                  <a:moveTo>
                    <a:pt x="7619" y="1270"/>
                  </a:moveTo>
                  <a:lnTo>
                    <a:pt x="6350" y="1270"/>
                  </a:lnTo>
                  <a:lnTo>
                    <a:pt x="6350" y="3809"/>
                  </a:lnTo>
                  <a:lnTo>
                    <a:pt x="7619" y="3809"/>
                  </a:lnTo>
                  <a:lnTo>
                    <a:pt x="7619" y="1270"/>
                  </a:lnTo>
                  <a:close/>
                </a:path>
                <a:path w="7619" h="259079">
                  <a:moveTo>
                    <a:pt x="7619" y="3810"/>
                  </a:moveTo>
                  <a:lnTo>
                    <a:pt x="5080" y="3810"/>
                  </a:lnTo>
                  <a:lnTo>
                    <a:pt x="5080" y="8890"/>
                  </a:lnTo>
                  <a:lnTo>
                    <a:pt x="3810" y="8890"/>
                  </a:lnTo>
                  <a:lnTo>
                    <a:pt x="3810" y="10159"/>
                  </a:lnTo>
                  <a:lnTo>
                    <a:pt x="7619" y="10159"/>
                  </a:lnTo>
                  <a:lnTo>
                    <a:pt x="7619" y="3810"/>
                  </a:lnTo>
                  <a:close/>
                </a:path>
                <a:path w="7619" h="259079">
                  <a:moveTo>
                    <a:pt x="7619" y="10160"/>
                  </a:moveTo>
                  <a:lnTo>
                    <a:pt x="3810" y="10160"/>
                  </a:lnTo>
                  <a:lnTo>
                    <a:pt x="3810" y="12700"/>
                  </a:lnTo>
                  <a:lnTo>
                    <a:pt x="2539" y="12700"/>
                  </a:lnTo>
                  <a:lnTo>
                    <a:pt x="2539" y="16509"/>
                  </a:lnTo>
                  <a:lnTo>
                    <a:pt x="7619" y="16509"/>
                  </a:lnTo>
                  <a:lnTo>
                    <a:pt x="7619" y="10160"/>
                  </a:lnTo>
                  <a:close/>
                </a:path>
                <a:path w="7619" h="259079">
                  <a:moveTo>
                    <a:pt x="7619" y="16510"/>
                  </a:moveTo>
                  <a:lnTo>
                    <a:pt x="2539" y="16510"/>
                  </a:lnTo>
                  <a:lnTo>
                    <a:pt x="2539" y="17780"/>
                  </a:lnTo>
                  <a:lnTo>
                    <a:pt x="1269" y="17780"/>
                  </a:lnTo>
                  <a:lnTo>
                    <a:pt x="1269" y="21590"/>
                  </a:lnTo>
                  <a:lnTo>
                    <a:pt x="0" y="21590"/>
                  </a:lnTo>
                  <a:lnTo>
                    <a:pt x="0" y="54609"/>
                  </a:lnTo>
                  <a:lnTo>
                    <a:pt x="7619" y="54609"/>
                  </a:lnTo>
                  <a:lnTo>
                    <a:pt x="7619" y="16510"/>
                  </a:lnTo>
                  <a:close/>
                </a:path>
                <a:path w="7619" h="259079">
                  <a:moveTo>
                    <a:pt x="7619" y="54610"/>
                  </a:moveTo>
                  <a:lnTo>
                    <a:pt x="0" y="54610"/>
                  </a:lnTo>
                  <a:lnTo>
                    <a:pt x="0" y="201929"/>
                  </a:lnTo>
                  <a:lnTo>
                    <a:pt x="7619" y="201929"/>
                  </a:lnTo>
                  <a:lnTo>
                    <a:pt x="7619" y="54610"/>
                  </a:lnTo>
                  <a:close/>
                </a:path>
                <a:path w="7619" h="259079">
                  <a:moveTo>
                    <a:pt x="7619" y="201930"/>
                  </a:moveTo>
                  <a:lnTo>
                    <a:pt x="0" y="201930"/>
                  </a:lnTo>
                  <a:lnTo>
                    <a:pt x="0" y="207009"/>
                  </a:lnTo>
                  <a:lnTo>
                    <a:pt x="7619" y="207009"/>
                  </a:lnTo>
                  <a:lnTo>
                    <a:pt x="7619" y="201930"/>
                  </a:lnTo>
                  <a:close/>
                </a:path>
                <a:path w="7619" h="259079">
                  <a:moveTo>
                    <a:pt x="7619" y="257809"/>
                  </a:moveTo>
                  <a:lnTo>
                    <a:pt x="6350" y="257809"/>
                  </a:lnTo>
                  <a:lnTo>
                    <a:pt x="6350" y="259079"/>
                  </a:lnTo>
                  <a:lnTo>
                    <a:pt x="7619" y="259079"/>
                  </a:lnTo>
                  <a:lnTo>
                    <a:pt x="7619" y="257809"/>
                  </a:lnTo>
                  <a:close/>
                </a:path>
                <a:path w="7619" h="259079">
                  <a:moveTo>
                    <a:pt x="7619" y="251459"/>
                  </a:moveTo>
                  <a:lnTo>
                    <a:pt x="5080" y="251459"/>
                  </a:lnTo>
                  <a:lnTo>
                    <a:pt x="5080" y="256540"/>
                  </a:lnTo>
                  <a:lnTo>
                    <a:pt x="7619" y="256540"/>
                  </a:lnTo>
                  <a:lnTo>
                    <a:pt x="7619" y="251459"/>
                  </a:lnTo>
                  <a:close/>
                </a:path>
                <a:path w="7619" h="259079">
                  <a:moveTo>
                    <a:pt x="7619" y="245109"/>
                  </a:moveTo>
                  <a:lnTo>
                    <a:pt x="2539" y="245109"/>
                  </a:lnTo>
                  <a:lnTo>
                    <a:pt x="2539" y="247650"/>
                  </a:lnTo>
                  <a:lnTo>
                    <a:pt x="3810" y="247650"/>
                  </a:lnTo>
                  <a:lnTo>
                    <a:pt x="3810" y="250190"/>
                  </a:lnTo>
                  <a:lnTo>
                    <a:pt x="7619" y="250190"/>
                  </a:lnTo>
                  <a:lnTo>
                    <a:pt x="7619" y="245109"/>
                  </a:lnTo>
                  <a:close/>
                </a:path>
                <a:path w="7619" h="259079">
                  <a:moveTo>
                    <a:pt x="7619" y="238760"/>
                  </a:moveTo>
                  <a:lnTo>
                    <a:pt x="1269" y="238760"/>
                  </a:lnTo>
                  <a:lnTo>
                    <a:pt x="1269" y="243840"/>
                  </a:lnTo>
                  <a:lnTo>
                    <a:pt x="7619" y="243840"/>
                  </a:lnTo>
                  <a:lnTo>
                    <a:pt x="7619" y="238760"/>
                  </a:lnTo>
                  <a:close/>
                </a:path>
                <a:path w="7619" h="259079">
                  <a:moveTo>
                    <a:pt x="7619" y="219709"/>
                  </a:moveTo>
                  <a:lnTo>
                    <a:pt x="0" y="219709"/>
                  </a:lnTo>
                  <a:lnTo>
                    <a:pt x="0" y="238760"/>
                  </a:lnTo>
                  <a:lnTo>
                    <a:pt x="1269" y="238760"/>
                  </a:lnTo>
                  <a:lnTo>
                    <a:pt x="1269" y="237490"/>
                  </a:lnTo>
                  <a:lnTo>
                    <a:pt x="7619" y="237490"/>
                  </a:lnTo>
                  <a:lnTo>
                    <a:pt x="7619" y="219709"/>
                  </a:lnTo>
                  <a:close/>
                </a:path>
                <a:path w="7619" h="259079">
                  <a:moveTo>
                    <a:pt x="7619" y="213359"/>
                  </a:moveTo>
                  <a:lnTo>
                    <a:pt x="0" y="213359"/>
                  </a:lnTo>
                  <a:lnTo>
                    <a:pt x="0" y="218440"/>
                  </a:lnTo>
                  <a:lnTo>
                    <a:pt x="7619" y="218440"/>
                  </a:lnTo>
                  <a:lnTo>
                    <a:pt x="7619" y="213359"/>
                  </a:lnTo>
                  <a:close/>
                </a:path>
                <a:path w="7619" h="259079">
                  <a:moveTo>
                    <a:pt x="7619" y="208279"/>
                  </a:moveTo>
                  <a:lnTo>
                    <a:pt x="0" y="208279"/>
                  </a:lnTo>
                  <a:lnTo>
                    <a:pt x="0" y="212090"/>
                  </a:lnTo>
                  <a:lnTo>
                    <a:pt x="7619" y="212090"/>
                  </a:lnTo>
                  <a:lnTo>
                    <a:pt x="7619" y="208279"/>
                  </a:lnTo>
                  <a:close/>
                </a:path>
              </a:pathLst>
            </a:custGeom>
            <a:solidFill>
              <a:srgbClr val="0500FD"/>
            </a:solidFill>
          </p:spPr>
          <p:txBody>
            <a:bodyPr bIns="0" lIns="0" rIns="0" rtlCol="0" tIns="0" wrap="square"/>
            <a:p/>
          </p:txBody>
        </p:sp>
        <p:sp>
          <p:nvSpPr>
            <p:cNvPr id="1050541" name="object 1849"/>
            <p:cNvSpPr/>
            <p:nvPr/>
          </p:nvSpPr>
          <p:spPr>
            <a:xfrm>
              <a:off x="2259329" y="6051550"/>
              <a:ext cx="7620" cy="207010"/>
            </a:xfrm>
            <a:custGeom>
              <a:avLst/>
              <a:ahLst/>
              <a:rect l="l" t="t" r="r" b="b"/>
              <a:pathLst>
                <a:path w="7619" h="207010">
                  <a:moveTo>
                    <a:pt x="7619" y="0"/>
                  </a:moveTo>
                  <a:lnTo>
                    <a:pt x="6350" y="0"/>
                  </a:lnTo>
                  <a:lnTo>
                    <a:pt x="6350" y="5079"/>
                  </a:lnTo>
                  <a:lnTo>
                    <a:pt x="5080" y="5079"/>
                  </a:lnTo>
                  <a:lnTo>
                    <a:pt x="5080" y="8890"/>
                  </a:lnTo>
                  <a:lnTo>
                    <a:pt x="3809" y="8890"/>
                  </a:lnTo>
                  <a:lnTo>
                    <a:pt x="3809" y="15240"/>
                  </a:lnTo>
                  <a:lnTo>
                    <a:pt x="2539" y="15240"/>
                  </a:lnTo>
                  <a:lnTo>
                    <a:pt x="2539" y="24129"/>
                  </a:lnTo>
                  <a:lnTo>
                    <a:pt x="1269" y="24129"/>
                  </a:lnTo>
                  <a:lnTo>
                    <a:pt x="1269" y="29209"/>
                  </a:lnTo>
                  <a:lnTo>
                    <a:pt x="7619" y="29209"/>
                  </a:lnTo>
                  <a:lnTo>
                    <a:pt x="7619" y="0"/>
                  </a:lnTo>
                  <a:close/>
                </a:path>
                <a:path w="7619" h="207010">
                  <a:moveTo>
                    <a:pt x="7619" y="29210"/>
                  </a:moveTo>
                  <a:lnTo>
                    <a:pt x="1269" y="29210"/>
                  </a:lnTo>
                  <a:lnTo>
                    <a:pt x="1269" y="33020"/>
                  </a:lnTo>
                  <a:lnTo>
                    <a:pt x="0" y="33020"/>
                  </a:lnTo>
                  <a:lnTo>
                    <a:pt x="0" y="176529"/>
                  </a:lnTo>
                  <a:lnTo>
                    <a:pt x="7619" y="176529"/>
                  </a:lnTo>
                  <a:lnTo>
                    <a:pt x="7619" y="29210"/>
                  </a:lnTo>
                  <a:close/>
                </a:path>
                <a:path w="7619" h="207010">
                  <a:moveTo>
                    <a:pt x="7619" y="176530"/>
                  </a:moveTo>
                  <a:lnTo>
                    <a:pt x="0" y="176530"/>
                  </a:lnTo>
                  <a:lnTo>
                    <a:pt x="0" y="181609"/>
                  </a:lnTo>
                  <a:lnTo>
                    <a:pt x="7619" y="181609"/>
                  </a:lnTo>
                  <a:lnTo>
                    <a:pt x="7619" y="176530"/>
                  </a:lnTo>
                  <a:close/>
                </a:path>
                <a:path w="7619" h="207010">
                  <a:moveTo>
                    <a:pt x="7619" y="194309"/>
                  </a:moveTo>
                  <a:lnTo>
                    <a:pt x="3809" y="194309"/>
                  </a:lnTo>
                  <a:lnTo>
                    <a:pt x="3809" y="199390"/>
                  </a:lnTo>
                  <a:lnTo>
                    <a:pt x="5080" y="199390"/>
                  </a:lnTo>
                  <a:lnTo>
                    <a:pt x="5080" y="203200"/>
                  </a:lnTo>
                  <a:lnTo>
                    <a:pt x="6350" y="203200"/>
                  </a:lnTo>
                  <a:lnTo>
                    <a:pt x="6350" y="207009"/>
                  </a:lnTo>
                  <a:lnTo>
                    <a:pt x="7619" y="207009"/>
                  </a:lnTo>
                  <a:lnTo>
                    <a:pt x="7619" y="194309"/>
                  </a:lnTo>
                  <a:close/>
                </a:path>
                <a:path w="7619" h="207010">
                  <a:moveTo>
                    <a:pt x="7619" y="187959"/>
                  </a:moveTo>
                  <a:lnTo>
                    <a:pt x="2539" y="187959"/>
                  </a:lnTo>
                  <a:lnTo>
                    <a:pt x="2539" y="194309"/>
                  </a:lnTo>
                  <a:lnTo>
                    <a:pt x="3809" y="194309"/>
                  </a:lnTo>
                  <a:lnTo>
                    <a:pt x="3809" y="193040"/>
                  </a:lnTo>
                  <a:lnTo>
                    <a:pt x="7619" y="193040"/>
                  </a:lnTo>
                  <a:lnTo>
                    <a:pt x="7619" y="187959"/>
                  </a:lnTo>
                  <a:close/>
                </a:path>
                <a:path w="7619" h="207010">
                  <a:moveTo>
                    <a:pt x="7619" y="182879"/>
                  </a:moveTo>
                  <a:lnTo>
                    <a:pt x="1269" y="182879"/>
                  </a:lnTo>
                  <a:lnTo>
                    <a:pt x="1269" y="186690"/>
                  </a:lnTo>
                  <a:lnTo>
                    <a:pt x="7619" y="186690"/>
                  </a:lnTo>
                  <a:lnTo>
                    <a:pt x="7619" y="182879"/>
                  </a:lnTo>
                  <a:close/>
                </a:path>
              </a:pathLst>
            </a:custGeom>
            <a:solidFill>
              <a:srgbClr val="0400FD"/>
            </a:solidFill>
          </p:spPr>
          <p:txBody>
            <a:bodyPr bIns="0" lIns="0" rIns="0" rtlCol="0" tIns="0" wrap="square"/>
            <a:p/>
          </p:txBody>
        </p:sp>
        <p:sp>
          <p:nvSpPr>
            <p:cNvPr id="1050542" name="object 1850"/>
            <p:cNvSpPr/>
            <p:nvPr/>
          </p:nvSpPr>
          <p:spPr>
            <a:xfrm>
              <a:off x="2252979" y="6094730"/>
              <a:ext cx="6350" cy="128270"/>
            </a:xfrm>
            <a:custGeom>
              <a:avLst/>
              <a:ahLst/>
              <a:rect l="l" t="t" r="r" b="b"/>
              <a:pathLst>
                <a:path w="6350" h="128270">
                  <a:moveTo>
                    <a:pt x="6350" y="0"/>
                  </a:moveTo>
                  <a:lnTo>
                    <a:pt x="5080" y="0"/>
                  </a:lnTo>
                  <a:lnTo>
                    <a:pt x="5080" y="8890"/>
                  </a:lnTo>
                  <a:lnTo>
                    <a:pt x="3809" y="8890"/>
                  </a:lnTo>
                  <a:lnTo>
                    <a:pt x="3809" y="19050"/>
                  </a:lnTo>
                  <a:lnTo>
                    <a:pt x="2539" y="19050"/>
                  </a:lnTo>
                  <a:lnTo>
                    <a:pt x="2539" y="33020"/>
                  </a:lnTo>
                  <a:lnTo>
                    <a:pt x="1269" y="33020"/>
                  </a:lnTo>
                  <a:lnTo>
                    <a:pt x="1269" y="52070"/>
                  </a:lnTo>
                  <a:lnTo>
                    <a:pt x="0" y="52070"/>
                  </a:lnTo>
                  <a:lnTo>
                    <a:pt x="0" y="72390"/>
                  </a:lnTo>
                  <a:lnTo>
                    <a:pt x="1269" y="72390"/>
                  </a:lnTo>
                  <a:lnTo>
                    <a:pt x="1269" y="92710"/>
                  </a:lnTo>
                  <a:lnTo>
                    <a:pt x="2539" y="92710"/>
                  </a:lnTo>
                  <a:lnTo>
                    <a:pt x="2539" y="109220"/>
                  </a:lnTo>
                  <a:lnTo>
                    <a:pt x="3809" y="109220"/>
                  </a:lnTo>
                  <a:lnTo>
                    <a:pt x="3809" y="119380"/>
                  </a:lnTo>
                  <a:lnTo>
                    <a:pt x="5080" y="119380"/>
                  </a:lnTo>
                  <a:lnTo>
                    <a:pt x="5080" y="128270"/>
                  </a:lnTo>
                  <a:lnTo>
                    <a:pt x="6350" y="128270"/>
                  </a:lnTo>
                  <a:lnTo>
                    <a:pt x="6350" y="0"/>
                  </a:lnTo>
                  <a:close/>
                </a:path>
              </a:pathLst>
            </a:custGeom>
            <a:solidFill>
              <a:srgbClr val="0200FD"/>
            </a:solidFill>
          </p:spPr>
          <p:txBody>
            <a:bodyPr bIns="0" lIns="0" rIns="0" rtlCol="0" tIns="0" wrap="square"/>
            <a:p/>
          </p:txBody>
        </p:sp>
        <p:sp>
          <p:nvSpPr>
            <p:cNvPr id="1050543" name="object 1851"/>
            <p:cNvSpPr/>
            <p:nvPr/>
          </p:nvSpPr>
          <p:spPr>
            <a:xfrm>
              <a:off x="2247900" y="5786120"/>
              <a:ext cx="669290" cy="370840"/>
            </a:xfrm>
            <a:custGeom>
              <a:avLst/>
              <a:ahLst/>
              <a:rect l="l" t="t" r="r" b="b"/>
              <a:pathLst>
                <a:path w="669289" h="370839">
                  <a:moveTo>
                    <a:pt x="26670" y="260350"/>
                  </a:moveTo>
                  <a:lnTo>
                    <a:pt x="6350" y="293370"/>
                  </a:lnTo>
                  <a:lnTo>
                    <a:pt x="0" y="369570"/>
                  </a:lnTo>
                  <a:lnTo>
                    <a:pt x="5080" y="369570"/>
                  </a:lnTo>
                  <a:lnTo>
                    <a:pt x="11430" y="370840"/>
                  </a:lnTo>
                  <a:lnTo>
                    <a:pt x="12700" y="331470"/>
                  </a:lnTo>
                  <a:lnTo>
                    <a:pt x="17780" y="294640"/>
                  </a:lnTo>
                  <a:lnTo>
                    <a:pt x="21590" y="276860"/>
                  </a:lnTo>
                  <a:lnTo>
                    <a:pt x="26670" y="260350"/>
                  </a:lnTo>
                  <a:close/>
                </a:path>
                <a:path w="669289" h="370839">
                  <a:moveTo>
                    <a:pt x="669290" y="93980"/>
                  </a:moveTo>
                  <a:lnTo>
                    <a:pt x="655320" y="80010"/>
                  </a:lnTo>
                  <a:lnTo>
                    <a:pt x="654050" y="80010"/>
                  </a:lnTo>
                  <a:lnTo>
                    <a:pt x="638810" y="68580"/>
                  </a:lnTo>
                  <a:lnTo>
                    <a:pt x="622300" y="57150"/>
                  </a:lnTo>
                  <a:lnTo>
                    <a:pt x="621030" y="57150"/>
                  </a:lnTo>
                  <a:lnTo>
                    <a:pt x="604520" y="46990"/>
                  </a:lnTo>
                  <a:lnTo>
                    <a:pt x="586740" y="38100"/>
                  </a:lnTo>
                  <a:lnTo>
                    <a:pt x="585470" y="38100"/>
                  </a:lnTo>
                  <a:lnTo>
                    <a:pt x="567690" y="30480"/>
                  </a:lnTo>
                  <a:lnTo>
                    <a:pt x="527050" y="16510"/>
                  </a:lnTo>
                  <a:lnTo>
                    <a:pt x="483870" y="7620"/>
                  </a:lnTo>
                  <a:lnTo>
                    <a:pt x="438150" y="1270"/>
                  </a:lnTo>
                  <a:lnTo>
                    <a:pt x="388620" y="0"/>
                  </a:lnTo>
                  <a:lnTo>
                    <a:pt x="345440" y="1270"/>
                  </a:lnTo>
                  <a:lnTo>
                    <a:pt x="303530" y="6350"/>
                  </a:lnTo>
                  <a:lnTo>
                    <a:pt x="265430" y="13970"/>
                  </a:lnTo>
                  <a:lnTo>
                    <a:pt x="228600" y="25400"/>
                  </a:lnTo>
                  <a:lnTo>
                    <a:pt x="194310" y="40640"/>
                  </a:lnTo>
                  <a:lnTo>
                    <a:pt x="193040" y="40640"/>
                  </a:lnTo>
                  <a:lnTo>
                    <a:pt x="177800" y="48260"/>
                  </a:lnTo>
                  <a:lnTo>
                    <a:pt x="162560" y="58420"/>
                  </a:lnTo>
                  <a:lnTo>
                    <a:pt x="161290" y="58420"/>
                  </a:lnTo>
                  <a:lnTo>
                    <a:pt x="147320" y="68580"/>
                  </a:lnTo>
                  <a:lnTo>
                    <a:pt x="132080" y="78740"/>
                  </a:lnTo>
                  <a:lnTo>
                    <a:pt x="118110" y="91440"/>
                  </a:lnTo>
                  <a:lnTo>
                    <a:pt x="104140" y="104140"/>
                  </a:lnTo>
                  <a:lnTo>
                    <a:pt x="80010" y="130810"/>
                  </a:lnTo>
                  <a:lnTo>
                    <a:pt x="68580" y="144780"/>
                  </a:lnTo>
                  <a:lnTo>
                    <a:pt x="68580" y="146050"/>
                  </a:lnTo>
                  <a:lnTo>
                    <a:pt x="58420" y="160020"/>
                  </a:lnTo>
                  <a:lnTo>
                    <a:pt x="49530" y="175260"/>
                  </a:lnTo>
                  <a:lnTo>
                    <a:pt x="40640" y="190500"/>
                  </a:lnTo>
                  <a:lnTo>
                    <a:pt x="33020" y="205740"/>
                  </a:lnTo>
                  <a:lnTo>
                    <a:pt x="33020" y="207010"/>
                  </a:lnTo>
                  <a:lnTo>
                    <a:pt x="25400" y="222250"/>
                  </a:lnTo>
                  <a:lnTo>
                    <a:pt x="25400" y="223520"/>
                  </a:lnTo>
                  <a:lnTo>
                    <a:pt x="19050" y="240030"/>
                  </a:lnTo>
                  <a:lnTo>
                    <a:pt x="13970" y="256540"/>
                  </a:lnTo>
                  <a:lnTo>
                    <a:pt x="13970" y="257822"/>
                  </a:lnTo>
                  <a:lnTo>
                    <a:pt x="20320" y="259080"/>
                  </a:lnTo>
                  <a:lnTo>
                    <a:pt x="26670" y="260350"/>
                  </a:lnTo>
                  <a:lnTo>
                    <a:pt x="31750" y="243840"/>
                  </a:lnTo>
                  <a:lnTo>
                    <a:pt x="30645" y="243408"/>
                  </a:lnTo>
                  <a:lnTo>
                    <a:pt x="36830" y="227330"/>
                  </a:lnTo>
                  <a:lnTo>
                    <a:pt x="44450" y="212090"/>
                  </a:lnTo>
                  <a:lnTo>
                    <a:pt x="52070" y="195580"/>
                  </a:lnTo>
                  <a:lnTo>
                    <a:pt x="51028" y="195173"/>
                  </a:lnTo>
                  <a:lnTo>
                    <a:pt x="59169" y="181229"/>
                  </a:lnTo>
                  <a:lnTo>
                    <a:pt x="59690" y="181610"/>
                  </a:lnTo>
                  <a:lnTo>
                    <a:pt x="68059" y="167259"/>
                  </a:lnTo>
                  <a:lnTo>
                    <a:pt x="68580" y="167640"/>
                  </a:lnTo>
                  <a:lnTo>
                    <a:pt x="78232" y="153162"/>
                  </a:lnTo>
                  <a:lnTo>
                    <a:pt x="78740" y="153670"/>
                  </a:lnTo>
                  <a:lnTo>
                    <a:pt x="90170" y="139700"/>
                  </a:lnTo>
                  <a:lnTo>
                    <a:pt x="89509" y="139052"/>
                  </a:lnTo>
                  <a:lnTo>
                    <a:pt x="114300" y="113030"/>
                  </a:lnTo>
                  <a:lnTo>
                    <a:pt x="113665" y="112395"/>
                  </a:lnTo>
                  <a:lnTo>
                    <a:pt x="125730" y="100330"/>
                  </a:lnTo>
                  <a:lnTo>
                    <a:pt x="139700" y="88900"/>
                  </a:lnTo>
                  <a:lnTo>
                    <a:pt x="154940" y="78740"/>
                  </a:lnTo>
                  <a:lnTo>
                    <a:pt x="154470" y="78282"/>
                  </a:lnTo>
                  <a:lnTo>
                    <a:pt x="168910" y="69850"/>
                  </a:lnTo>
                  <a:lnTo>
                    <a:pt x="184150" y="59690"/>
                  </a:lnTo>
                  <a:lnTo>
                    <a:pt x="199390" y="52070"/>
                  </a:lnTo>
                  <a:lnTo>
                    <a:pt x="215900" y="43180"/>
                  </a:lnTo>
                  <a:lnTo>
                    <a:pt x="231965" y="37007"/>
                  </a:lnTo>
                  <a:lnTo>
                    <a:pt x="232410" y="38100"/>
                  </a:lnTo>
                  <a:lnTo>
                    <a:pt x="267970" y="26670"/>
                  </a:lnTo>
                  <a:lnTo>
                    <a:pt x="306070" y="17780"/>
                  </a:lnTo>
                  <a:lnTo>
                    <a:pt x="346710" y="13970"/>
                  </a:lnTo>
                  <a:lnTo>
                    <a:pt x="388620" y="11430"/>
                  </a:lnTo>
                  <a:lnTo>
                    <a:pt x="436880" y="13970"/>
                  </a:lnTo>
                  <a:lnTo>
                    <a:pt x="481355" y="18923"/>
                  </a:lnTo>
                  <a:lnTo>
                    <a:pt x="481330" y="19050"/>
                  </a:lnTo>
                  <a:lnTo>
                    <a:pt x="523341" y="28943"/>
                  </a:lnTo>
                  <a:lnTo>
                    <a:pt x="523240" y="29210"/>
                  </a:lnTo>
                  <a:lnTo>
                    <a:pt x="543560" y="34290"/>
                  </a:lnTo>
                  <a:lnTo>
                    <a:pt x="562610" y="41910"/>
                  </a:lnTo>
                  <a:lnTo>
                    <a:pt x="598170" y="58420"/>
                  </a:lnTo>
                  <a:lnTo>
                    <a:pt x="631190" y="78740"/>
                  </a:lnTo>
                  <a:lnTo>
                    <a:pt x="660400" y="102870"/>
                  </a:lnTo>
                  <a:lnTo>
                    <a:pt x="669290" y="93980"/>
                  </a:lnTo>
                  <a:close/>
                </a:path>
              </a:pathLst>
            </a:custGeom>
            <a:solidFill>
              <a:srgbClr val="E9E9E9"/>
            </a:solidFill>
          </p:spPr>
          <p:txBody>
            <a:bodyPr bIns="0" lIns="0" rIns="0" rtlCol="0" tIns="0" wrap="square"/>
            <a:p/>
          </p:txBody>
        </p:sp>
        <p:sp>
          <p:nvSpPr>
            <p:cNvPr id="1050544" name="object 1852"/>
            <p:cNvSpPr/>
            <p:nvPr/>
          </p:nvSpPr>
          <p:spPr>
            <a:xfrm>
              <a:off x="2597150" y="5866130"/>
              <a:ext cx="431800" cy="656590"/>
            </a:xfrm>
            <a:custGeom>
              <a:avLst/>
              <a:ahLst/>
              <a:rect l="l" t="t" r="r" b="b"/>
              <a:pathLst>
                <a:path w="431800" h="656590">
                  <a:moveTo>
                    <a:pt x="431800" y="285750"/>
                  </a:moveTo>
                  <a:lnTo>
                    <a:pt x="430530" y="250190"/>
                  </a:lnTo>
                  <a:lnTo>
                    <a:pt x="426720" y="217170"/>
                  </a:lnTo>
                  <a:lnTo>
                    <a:pt x="426720" y="215900"/>
                  </a:lnTo>
                  <a:lnTo>
                    <a:pt x="420370" y="184150"/>
                  </a:lnTo>
                  <a:lnTo>
                    <a:pt x="411480" y="153670"/>
                  </a:lnTo>
                  <a:lnTo>
                    <a:pt x="411480" y="152400"/>
                  </a:lnTo>
                  <a:lnTo>
                    <a:pt x="400050" y="123190"/>
                  </a:lnTo>
                  <a:lnTo>
                    <a:pt x="386080" y="95250"/>
                  </a:lnTo>
                  <a:lnTo>
                    <a:pt x="384810" y="93980"/>
                  </a:lnTo>
                  <a:lnTo>
                    <a:pt x="368300" y="67310"/>
                  </a:lnTo>
                  <a:lnTo>
                    <a:pt x="367030" y="67310"/>
                  </a:lnTo>
                  <a:lnTo>
                    <a:pt x="347980" y="41910"/>
                  </a:lnTo>
                  <a:lnTo>
                    <a:pt x="335280" y="26670"/>
                  </a:lnTo>
                  <a:lnTo>
                    <a:pt x="334010" y="26670"/>
                  </a:lnTo>
                  <a:lnTo>
                    <a:pt x="320040" y="13970"/>
                  </a:lnTo>
                  <a:lnTo>
                    <a:pt x="306070" y="0"/>
                  </a:lnTo>
                  <a:lnTo>
                    <a:pt x="300990" y="5080"/>
                  </a:lnTo>
                  <a:lnTo>
                    <a:pt x="297180" y="10160"/>
                  </a:lnTo>
                  <a:lnTo>
                    <a:pt x="311150" y="22860"/>
                  </a:lnTo>
                  <a:lnTo>
                    <a:pt x="325120" y="35560"/>
                  </a:lnTo>
                  <a:lnTo>
                    <a:pt x="337870" y="49491"/>
                  </a:lnTo>
                  <a:lnTo>
                    <a:pt x="356870" y="74930"/>
                  </a:lnTo>
                  <a:lnTo>
                    <a:pt x="373710" y="100203"/>
                  </a:lnTo>
                  <a:lnTo>
                    <a:pt x="373380" y="100330"/>
                  </a:lnTo>
                  <a:lnTo>
                    <a:pt x="387350" y="128270"/>
                  </a:lnTo>
                  <a:lnTo>
                    <a:pt x="400050" y="157480"/>
                  </a:lnTo>
                  <a:lnTo>
                    <a:pt x="400329" y="157340"/>
                  </a:lnTo>
                  <a:lnTo>
                    <a:pt x="407670" y="186690"/>
                  </a:lnTo>
                  <a:lnTo>
                    <a:pt x="414020" y="218440"/>
                  </a:lnTo>
                  <a:lnTo>
                    <a:pt x="417830" y="251460"/>
                  </a:lnTo>
                  <a:lnTo>
                    <a:pt x="419100" y="285750"/>
                  </a:lnTo>
                  <a:lnTo>
                    <a:pt x="417868" y="323862"/>
                  </a:lnTo>
                  <a:lnTo>
                    <a:pt x="412902" y="360718"/>
                  </a:lnTo>
                  <a:lnTo>
                    <a:pt x="412750" y="360680"/>
                  </a:lnTo>
                  <a:lnTo>
                    <a:pt x="405130" y="396240"/>
                  </a:lnTo>
                  <a:lnTo>
                    <a:pt x="400050" y="412750"/>
                  </a:lnTo>
                  <a:lnTo>
                    <a:pt x="394970" y="429260"/>
                  </a:lnTo>
                  <a:lnTo>
                    <a:pt x="387350" y="444500"/>
                  </a:lnTo>
                  <a:lnTo>
                    <a:pt x="379730" y="461010"/>
                  </a:lnTo>
                  <a:lnTo>
                    <a:pt x="380149" y="461187"/>
                  </a:lnTo>
                  <a:lnTo>
                    <a:pt x="372110" y="474980"/>
                  </a:lnTo>
                  <a:lnTo>
                    <a:pt x="363220" y="490220"/>
                  </a:lnTo>
                  <a:lnTo>
                    <a:pt x="353060" y="504190"/>
                  </a:lnTo>
                  <a:lnTo>
                    <a:pt x="343433" y="517436"/>
                  </a:lnTo>
                  <a:lnTo>
                    <a:pt x="342900" y="516890"/>
                  </a:lnTo>
                  <a:lnTo>
                    <a:pt x="318770" y="543560"/>
                  </a:lnTo>
                  <a:lnTo>
                    <a:pt x="306070" y="554990"/>
                  </a:lnTo>
                  <a:lnTo>
                    <a:pt x="292100" y="567690"/>
                  </a:lnTo>
                  <a:lnTo>
                    <a:pt x="292633" y="568236"/>
                  </a:lnTo>
                  <a:lnTo>
                    <a:pt x="279781" y="577570"/>
                  </a:lnTo>
                  <a:lnTo>
                    <a:pt x="279400" y="576580"/>
                  </a:lnTo>
                  <a:lnTo>
                    <a:pt x="264160" y="586740"/>
                  </a:lnTo>
                  <a:lnTo>
                    <a:pt x="248920" y="595630"/>
                  </a:lnTo>
                  <a:lnTo>
                    <a:pt x="232410" y="604520"/>
                  </a:lnTo>
                  <a:lnTo>
                    <a:pt x="232714" y="604939"/>
                  </a:lnTo>
                  <a:lnTo>
                    <a:pt x="215900" y="612140"/>
                  </a:lnTo>
                  <a:lnTo>
                    <a:pt x="216090" y="612533"/>
                  </a:lnTo>
                  <a:lnTo>
                    <a:pt x="199390" y="618490"/>
                  </a:lnTo>
                  <a:lnTo>
                    <a:pt x="162560" y="629920"/>
                  </a:lnTo>
                  <a:lnTo>
                    <a:pt x="162598" y="630161"/>
                  </a:lnTo>
                  <a:lnTo>
                    <a:pt x="124460" y="637540"/>
                  </a:lnTo>
                  <a:lnTo>
                    <a:pt x="82550" y="642620"/>
                  </a:lnTo>
                  <a:lnTo>
                    <a:pt x="39370" y="643890"/>
                  </a:lnTo>
                  <a:lnTo>
                    <a:pt x="0" y="642620"/>
                  </a:lnTo>
                  <a:lnTo>
                    <a:pt x="0" y="654050"/>
                  </a:lnTo>
                  <a:lnTo>
                    <a:pt x="39370" y="656590"/>
                  </a:lnTo>
                  <a:lnTo>
                    <a:pt x="83820" y="654050"/>
                  </a:lnTo>
                  <a:lnTo>
                    <a:pt x="85090" y="654050"/>
                  </a:lnTo>
                  <a:lnTo>
                    <a:pt x="125730" y="650240"/>
                  </a:lnTo>
                  <a:lnTo>
                    <a:pt x="127000" y="650240"/>
                  </a:lnTo>
                  <a:lnTo>
                    <a:pt x="165100" y="641350"/>
                  </a:lnTo>
                  <a:lnTo>
                    <a:pt x="166370" y="641350"/>
                  </a:lnTo>
                  <a:lnTo>
                    <a:pt x="203200" y="629920"/>
                  </a:lnTo>
                  <a:lnTo>
                    <a:pt x="238760" y="615950"/>
                  </a:lnTo>
                  <a:lnTo>
                    <a:pt x="285750" y="588010"/>
                  </a:lnTo>
                  <a:lnTo>
                    <a:pt x="299720" y="576580"/>
                  </a:lnTo>
                  <a:lnTo>
                    <a:pt x="300990" y="576580"/>
                  </a:lnTo>
                  <a:lnTo>
                    <a:pt x="314960" y="565150"/>
                  </a:lnTo>
                  <a:lnTo>
                    <a:pt x="327660" y="552450"/>
                  </a:lnTo>
                  <a:lnTo>
                    <a:pt x="351790" y="525780"/>
                  </a:lnTo>
                  <a:lnTo>
                    <a:pt x="353060" y="525780"/>
                  </a:lnTo>
                  <a:lnTo>
                    <a:pt x="363220" y="511810"/>
                  </a:lnTo>
                  <a:lnTo>
                    <a:pt x="373380" y="496570"/>
                  </a:lnTo>
                  <a:lnTo>
                    <a:pt x="383540" y="481330"/>
                  </a:lnTo>
                  <a:lnTo>
                    <a:pt x="391160" y="466090"/>
                  </a:lnTo>
                  <a:lnTo>
                    <a:pt x="398780" y="450850"/>
                  </a:lnTo>
                  <a:lnTo>
                    <a:pt x="398780" y="449580"/>
                  </a:lnTo>
                  <a:lnTo>
                    <a:pt x="406400" y="434340"/>
                  </a:lnTo>
                  <a:lnTo>
                    <a:pt x="406400" y="433070"/>
                  </a:lnTo>
                  <a:lnTo>
                    <a:pt x="411480" y="416560"/>
                  </a:lnTo>
                  <a:lnTo>
                    <a:pt x="412750" y="416560"/>
                  </a:lnTo>
                  <a:lnTo>
                    <a:pt x="417830" y="400050"/>
                  </a:lnTo>
                  <a:lnTo>
                    <a:pt x="417830" y="398780"/>
                  </a:lnTo>
                  <a:lnTo>
                    <a:pt x="425450" y="363220"/>
                  </a:lnTo>
                  <a:lnTo>
                    <a:pt x="430530" y="326390"/>
                  </a:lnTo>
                  <a:lnTo>
                    <a:pt x="430530" y="325120"/>
                  </a:lnTo>
                  <a:lnTo>
                    <a:pt x="431800" y="285750"/>
                  </a:lnTo>
                  <a:close/>
                </a:path>
              </a:pathLst>
            </a:custGeom>
            <a:solidFill>
              <a:srgbClr val="E9E9E9"/>
            </a:solidFill>
          </p:spPr>
          <p:txBody>
            <a:bodyPr bIns="0" lIns="0" rIns="0" rtlCol="0" tIns="0" wrap="square"/>
            <a:p/>
          </p:txBody>
        </p:sp>
        <p:sp>
          <p:nvSpPr>
            <p:cNvPr id="1050545" name="object 1853"/>
            <p:cNvSpPr/>
            <p:nvPr/>
          </p:nvSpPr>
          <p:spPr>
            <a:xfrm>
              <a:off x="2246630" y="6154420"/>
              <a:ext cx="389890" cy="368300"/>
            </a:xfrm>
            <a:custGeom>
              <a:avLst/>
              <a:ahLst/>
              <a:rect l="l" t="t" r="r" b="b"/>
              <a:pathLst>
                <a:path w="389889" h="368300">
                  <a:moveTo>
                    <a:pt x="318770" y="148590"/>
                  </a:moveTo>
                  <a:lnTo>
                    <a:pt x="314960" y="143510"/>
                  </a:lnTo>
                  <a:lnTo>
                    <a:pt x="304800" y="133350"/>
                  </a:lnTo>
                  <a:lnTo>
                    <a:pt x="300990" y="128270"/>
                  </a:lnTo>
                  <a:lnTo>
                    <a:pt x="297180" y="121920"/>
                  </a:lnTo>
                  <a:lnTo>
                    <a:pt x="296710" y="122275"/>
                  </a:lnTo>
                  <a:lnTo>
                    <a:pt x="293370" y="115570"/>
                  </a:lnTo>
                  <a:lnTo>
                    <a:pt x="292976" y="115874"/>
                  </a:lnTo>
                  <a:lnTo>
                    <a:pt x="290830" y="110490"/>
                  </a:lnTo>
                  <a:lnTo>
                    <a:pt x="287020" y="102870"/>
                  </a:lnTo>
                  <a:lnTo>
                    <a:pt x="284480" y="95250"/>
                  </a:lnTo>
                  <a:lnTo>
                    <a:pt x="284149" y="95389"/>
                  </a:lnTo>
                  <a:lnTo>
                    <a:pt x="279400" y="78740"/>
                  </a:lnTo>
                  <a:lnTo>
                    <a:pt x="271780" y="22860"/>
                  </a:lnTo>
                  <a:lnTo>
                    <a:pt x="270510" y="0"/>
                  </a:lnTo>
                  <a:lnTo>
                    <a:pt x="264160" y="1270"/>
                  </a:lnTo>
                  <a:lnTo>
                    <a:pt x="257810" y="1270"/>
                  </a:lnTo>
                  <a:lnTo>
                    <a:pt x="259080" y="24130"/>
                  </a:lnTo>
                  <a:lnTo>
                    <a:pt x="260350" y="44450"/>
                  </a:lnTo>
                  <a:lnTo>
                    <a:pt x="260350" y="45720"/>
                  </a:lnTo>
                  <a:lnTo>
                    <a:pt x="262890" y="64770"/>
                  </a:lnTo>
                  <a:lnTo>
                    <a:pt x="266700" y="82550"/>
                  </a:lnTo>
                  <a:lnTo>
                    <a:pt x="271780" y="99060"/>
                  </a:lnTo>
                  <a:lnTo>
                    <a:pt x="271780" y="100330"/>
                  </a:lnTo>
                  <a:lnTo>
                    <a:pt x="273050" y="100330"/>
                  </a:lnTo>
                  <a:lnTo>
                    <a:pt x="275590" y="107950"/>
                  </a:lnTo>
                  <a:lnTo>
                    <a:pt x="279400" y="115570"/>
                  </a:lnTo>
                  <a:lnTo>
                    <a:pt x="281940" y="121920"/>
                  </a:lnTo>
                  <a:lnTo>
                    <a:pt x="285750" y="129540"/>
                  </a:lnTo>
                  <a:lnTo>
                    <a:pt x="287020" y="129540"/>
                  </a:lnTo>
                  <a:lnTo>
                    <a:pt x="290830" y="135890"/>
                  </a:lnTo>
                  <a:lnTo>
                    <a:pt x="295910" y="142240"/>
                  </a:lnTo>
                  <a:lnTo>
                    <a:pt x="304800" y="152400"/>
                  </a:lnTo>
                  <a:lnTo>
                    <a:pt x="309880" y="157480"/>
                  </a:lnTo>
                  <a:lnTo>
                    <a:pt x="314960" y="152400"/>
                  </a:lnTo>
                  <a:lnTo>
                    <a:pt x="318770" y="148590"/>
                  </a:lnTo>
                  <a:close/>
                </a:path>
                <a:path w="389889" h="368300">
                  <a:moveTo>
                    <a:pt x="389890" y="355600"/>
                  </a:moveTo>
                  <a:lnTo>
                    <a:pt x="351777" y="354380"/>
                  </a:lnTo>
                  <a:lnTo>
                    <a:pt x="314934" y="350647"/>
                  </a:lnTo>
                  <a:lnTo>
                    <a:pt x="314960" y="350520"/>
                  </a:lnTo>
                  <a:lnTo>
                    <a:pt x="279400" y="344170"/>
                  </a:lnTo>
                  <a:lnTo>
                    <a:pt x="246380" y="334010"/>
                  </a:lnTo>
                  <a:lnTo>
                    <a:pt x="245935" y="335114"/>
                  </a:lnTo>
                  <a:lnTo>
                    <a:pt x="215646" y="322999"/>
                  </a:lnTo>
                  <a:lnTo>
                    <a:pt x="215900" y="322580"/>
                  </a:lnTo>
                  <a:lnTo>
                    <a:pt x="185420" y="307340"/>
                  </a:lnTo>
                  <a:lnTo>
                    <a:pt x="185013" y="308343"/>
                  </a:lnTo>
                  <a:lnTo>
                    <a:pt x="158750" y="290830"/>
                  </a:lnTo>
                  <a:lnTo>
                    <a:pt x="158229" y="291693"/>
                  </a:lnTo>
                  <a:lnTo>
                    <a:pt x="118110" y="259080"/>
                  </a:lnTo>
                  <a:lnTo>
                    <a:pt x="81280" y="215900"/>
                  </a:lnTo>
                  <a:lnTo>
                    <a:pt x="80733" y="216446"/>
                  </a:lnTo>
                  <a:lnTo>
                    <a:pt x="50800" y="170180"/>
                  </a:lnTo>
                  <a:lnTo>
                    <a:pt x="30480" y="118110"/>
                  </a:lnTo>
                  <a:lnTo>
                    <a:pt x="25400" y="100330"/>
                  </a:lnTo>
                  <a:lnTo>
                    <a:pt x="20320" y="81280"/>
                  </a:lnTo>
                  <a:lnTo>
                    <a:pt x="17780" y="62230"/>
                  </a:lnTo>
                  <a:lnTo>
                    <a:pt x="15240" y="43180"/>
                  </a:lnTo>
                  <a:lnTo>
                    <a:pt x="12700" y="1270"/>
                  </a:lnTo>
                  <a:lnTo>
                    <a:pt x="6350" y="1270"/>
                  </a:lnTo>
                  <a:lnTo>
                    <a:pt x="0" y="1270"/>
                  </a:lnTo>
                  <a:lnTo>
                    <a:pt x="1270" y="2540"/>
                  </a:lnTo>
                  <a:lnTo>
                    <a:pt x="2540" y="43180"/>
                  </a:lnTo>
                  <a:lnTo>
                    <a:pt x="2540" y="44450"/>
                  </a:lnTo>
                  <a:lnTo>
                    <a:pt x="5080" y="63500"/>
                  </a:lnTo>
                  <a:lnTo>
                    <a:pt x="5080" y="64770"/>
                  </a:lnTo>
                  <a:lnTo>
                    <a:pt x="8890" y="83820"/>
                  </a:lnTo>
                  <a:lnTo>
                    <a:pt x="12700" y="102870"/>
                  </a:lnTo>
                  <a:lnTo>
                    <a:pt x="17780" y="121920"/>
                  </a:lnTo>
                  <a:lnTo>
                    <a:pt x="24130" y="139700"/>
                  </a:lnTo>
                  <a:lnTo>
                    <a:pt x="24130" y="140970"/>
                  </a:lnTo>
                  <a:lnTo>
                    <a:pt x="31750" y="158750"/>
                  </a:lnTo>
                  <a:lnTo>
                    <a:pt x="39370" y="175260"/>
                  </a:lnTo>
                  <a:lnTo>
                    <a:pt x="40640" y="175260"/>
                  </a:lnTo>
                  <a:lnTo>
                    <a:pt x="49530" y="191770"/>
                  </a:lnTo>
                  <a:lnTo>
                    <a:pt x="59690" y="208280"/>
                  </a:lnTo>
                  <a:lnTo>
                    <a:pt x="71120" y="223520"/>
                  </a:lnTo>
                  <a:lnTo>
                    <a:pt x="71120" y="224790"/>
                  </a:lnTo>
                  <a:lnTo>
                    <a:pt x="82550" y="238760"/>
                  </a:lnTo>
                  <a:lnTo>
                    <a:pt x="95250" y="254000"/>
                  </a:lnTo>
                  <a:lnTo>
                    <a:pt x="96520" y="255270"/>
                  </a:lnTo>
                  <a:lnTo>
                    <a:pt x="110490" y="267970"/>
                  </a:lnTo>
                  <a:lnTo>
                    <a:pt x="124460" y="281940"/>
                  </a:lnTo>
                  <a:lnTo>
                    <a:pt x="151130" y="302260"/>
                  </a:lnTo>
                  <a:lnTo>
                    <a:pt x="179070" y="318770"/>
                  </a:lnTo>
                  <a:lnTo>
                    <a:pt x="180340" y="318770"/>
                  </a:lnTo>
                  <a:lnTo>
                    <a:pt x="180340" y="320040"/>
                  </a:lnTo>
                  <a:lnTo>
                    <a:pt x="209550" y="334010"/>
                  </a:lnTo>
                  <a:lnTo>
                    <a:pt x="210820" y="334010"/>
                  </a:lnTo>
                  <a:lnTo>
                    <a:pt x="242570" y="346710"/>
                  </a:lnTo>
                  <a:lnTo>
                    <a:pt x="275590" y="355600"/>
                  </a:lnTo>
                  <a:lnTo>
                    <a:pt x="276860" y="355600"/>
                  </a:lnTo>
                  <a:lnTo>
                    <a:pt x="312420" y="363220"/>
                  </a:lnTo>
                  <a:lnTo>
                    <a:pt x="350520" y="365760"/>
                  </a:lnTo>
                  <a:lnTo>
                    <a:pt x="389890" y="368300"/>
                  </a:lnTo>
                  <a:lnTo>
                    <a:pt x="389890" y="355600"/>
                  </a:lnTo>
                  <a:close/>
                </a:path>
              </a:pathLst>
            </a:custGeom>
            <a:solidFill>
              <a:srgbClr val="E9E9E9"/>
            </a:solidFill>
          </p:spPr>
          <p:txBody>
            <a:bodyPr bIns="0" lIns="0" rIns="0" rtlCol="0" tIns="0" wrap="square"/>
            <a:p/>
          </p:txBody>
        </p:sp>
        <p:sp>
          <p:nvSpPr>
            <p:cNvPr id="1050546" name="object 1854"/>
            <p:cNvSpPr/>
            <p:nvPr/>
          </p:nvSpPr>
          <p:spPr>
            <a:xfrm>
              <a:off x="2556510" y="6196330"/>
              <a:ext cx="212090" cy="147320"/>
            </a:xfrm>
            <a:custGeom>
              <a:avLst/>
              <a:ahLst/>
              <a:rect l="l" t="t" r="r" b="b"/>
              <a:pathLst>
                <a:path w="212089" h="147320">
                  <a:moveTo>
                    <a:pt x="212090" y="2540"/>
                  </a:moveTo>
                  <a:lnTo>
                    <a:pt x="199390" y="0"/>
                  </a:lnTo>
                  <a:lnTo>
                    <a:pt x="196850" y="20320"/>
                  </a:lnTo>
                  <a:lnTo>
                    <a:pt x="193040" y="38100"/>
                  </a:lnTo>
                  <a:lnTo>
                    <a:pt x="187960" y="54610"/>
                  </a:lnTo>
                  <a:lnTo>
                    <a:pt x="189103" y="54851"/>
                  </a:lnTo>
                  <a:lnTo>
                    <a:pt x="185940" y="61175"/>
                  </a:lnTo>
                  <a:lnTo>
                    <a:pt x="185420" y="60960"/>
                  </a:lnTo>
                  <a:lnTo>
                    <a:pt x="182880" y="68580"/>
                  </a:lnTo>
                  <a:lnTo>
                    <a:pt x="179552" y="75234"/>
                  </a:lnTo>
                  <a:lnTo>
                    <a:pt x="179070" y="74930"/>
                  </a:lnTo>
                  <a:lnTo>
                    <a:pt x="175260" y="81280"/>
                  </a:lnTo>
                  <a:lnTo>
                    <a:pt x="171450" y="87630"/>
                  </a:lnTo>
                  <a:lnTo>
                    <a:pt x="167640" y="92710"/>
                  </a:lnTo>
                  <a:lnTo>
                    <a:pt x="158750" y="101600"/>
                  </a:lnTo>
                  <a:lnTo>
                    <a:pt x="154940" y="106680"/>
                  </a:lnTo>
                  <a:lnTo>
                    <a:pt x="150393" y="111226"/>
                  </a:lnTo>
                  <a:lnTo>
                    <a:pt x="149860" y="110490"/>
                  </a:lnTo>
                  <a:lnTo>
                    <a:pt x="144780" y="114300"/>
                  </a:lnTo>
                  <a:lnTo>
                    <a:pt x="139700" y="118110"/>
                  </a:lnTo>
                  <a:lnTo>
                    <a:pt x="134620" y="120650"/>
                  </a:lnTo>
                  <a:lnTo>
                    <a:pt x="129921" y="124167"/>
                  </a:lnTo>
                  <a:lnTo>
                    <a:pt x="129540" y="123190"/>
                  </a:lnTo>
                  <a:lnTo>
                    <a:pt x="123190" y="125730"/>
                  </a:lnTo>
                  <a:lnTo>
                    <a:pt x="123431" y="126149"/>
                  </a:lnTo>
                  <a:lnTo>
                    <a:pt x="118110" y="128270"/>
                  </a:lnTo>
                  <a:lnTo>
                    <a:pt x="118198" y="128511"/>
                  </a:lnTo>
                  <a:lnTo>
                    <a:pt x="113030" y="129540"/>
                  </a:lnTo>
                  <a:lnTo>
                    <a:pt x="106680" y="130810"/>
                  </a:lnTo>
                  <a:lnTo>
                    <a:pt x="100330" y="132080"/>
                  </a:lnTo>
                  <a:lnTo>
                    <a:pt x="100368" y="132295"/>
                  </a:lnTo>
                  <a:lnTo>
                    <a:pt x="93980" y="133350"/>
                  </a:lnTo>
                  <a:lnTo>
                    <a:pt x="81280" y="134620"/>
                  </a:lnTo>
                  <a:lnTo>
                    <a:pt x="76200" y="134620"/>
                  </a:lnTo>
                  <a:lnTo>
                    <a:pt x="69850" y="133350"/>
                  </a:lnTo>
                  <a:lnTo>
                    <a:pt x="68580" y="133350"/>
                  </a:lnTo>
                  <a:lnTo>
                    <a:pt x="62230" y="132080"/>
                  </a:lnTo>
                  <a:lnTo>
                    <a:pt x="57099" y="131064"/>
                  </a:lnTo>
                  <a:lnTo>
                    <a:pt x="57150" y="130810"/>
                  </a:lnTo>
                  <a:lnTo>
                    <a:pt x="50800" y="129540"/>
                  </a:lnTo>
                  <a:lnTo>
                    <a:pt x="45593" y="128511"/>
                  </a:lnTo>
                  <a:lnTo>
                    <a:pt x="45720" y="128270"/>
                  </a:lnTo>
                  <a:lnTo>
                    <a:pt x="39370" y="125730"/>
                  </a:lnTo>
                  <a:lnTo>
                    <a:pt x="34290" y="123190"/>
                  </a:lnTo>
                  <a:lnTo>
                    <a:pt x="29210" y="120650"/>
                  </a:lnTo>
                  <a:lnTo>
                    <a:pt x="24130" y="116840"/>
                  </a:lnTo>
                  <a:lnTo>
                    <a:pt x="18745" y="114693"/>
                  </a:lnTo>
                  <a:lnTo>
                    <a:pt x="19050" y="114300"/>
                  </a:lnTo>
                  <a:lnTo>
                    <a:pt x="13970" y="110490"/>
                  </a:lnTo>
                  <a:lnTo>
                    <a:pt x="13970" y="109220"/>
                  </a:lnTo>
                  <a:lnTo>
                    <a:pt x="8890" y="105410"/>
                  </a:lnTo>
                  <a:lnTo>
                    <a:pt x="5080" y="110490"/>
                  </a:lnTo>
                  <a:lnTo>
                    <a:pt x="0" y="115570"/>
                  </a:lnTo>
                  <a:lnTo>
                    <a:pt x="5080" y="119380"/>
                  </a:lnTo>
                  <a:lnTo>
                    <a:pt x="10160" y="124460"/>
                  </a:lnTo>
                  <a:lnTo>
                    <a:pt x="11430" y="124460"/>
                  </a:lnTo>
                  <a:lnTo>
                    <a:pt x="16510" y="128270"/>
                  </a:lnTo>
                  <a:lnTo>
                    <a:pt x="22860" y="130810"/>
                  </a:lnTo>
                  <a:lnTo>
                    <a:pt x="27940" y="134620"/>
                  </a:lnTo>
                  <a:lnTo>
                    <a:pt x="29210" y="134620"/>
                  </a:lnTo>
                  <a:lnTo>
                    <a:pt x="34290" y="137160"/>
                  </a:lnTo>
                  <a:lnTo>
                    <a:pt x="40640" y="139700"/>
                  </a:lnTo>
                  <a:lnTo>
                    <a:pt x="46990" y="142240"/>
                  </a:lnTo>
                  <a:lnTo>
                    <a:pt x="53340" y="143510"/>
                  </a:lnTo>
                  <a:lnTo>
                    <a:pt x="54610" y="143510"/>
                  </a:lnTo>
                  <a:lnTo>
                    <a:pt x="60960" y="144780"/>
                  </a:lnTo>
                  <a:lnTo>
                    <a:pt x="67310" y="146050"/>
                  </a:lnTo>
                  <a:lnTo>
                    <a:pt x="73660" y="146050"/>
                  </a:lnTo>
                  <a:lnTo>
                    <a:pt x="74930" y="147320"/>
                  </a:lnTo>
                  <a:lnTo>
                    <a:pt x="81280" y="147320"/>
                  </a:lnTo>
                  <a:lnTo>
                    <a:pt x="82550" y="147320"/>
                  </a:lnTo>
                  <a:lnTo>
                    <a:pt x="82550" y="146050"/>
                  </a:lnTo>
                  <a:lnTo>
                    <a:pt x="95250" y="146050"/>
                  </a:lnTo>
                  <a:lnTo>
                    <a:pt x="96520" y="146050"/>
                  </a:lnTo>
                  <a:lnTo>
                    <a:pt x="102870" y="144780"/>
                  </a:lnTo>
                  <a:lnTo>
                    <a:pt x="109220" y="143510"/>
                  </a:lnTo>
                  <a:lnTo>
                    <a:pt x="115570" y="142240"/>
                  </a:lnTo>
                  <a:lnTo>
                    <a:pt x="123190" y="140970"/>
                  </a:lnTo>
                  <a:lnTo>
                    <a:pt x="123190" y="139700"/>
                  </a:lnTo>
                  <a:lnTo>
                    <a:pt x="128270" y="138430"/>
                  </a:lnTo>
                  <a:lnTo>
                    <a:pt x="129540" y="138430"/>
                  </a:lnTo>
                  <a:lnTo>
                    <a:pt x="134620" y="134620"/>
                  </a:lnTo>
                  <a:lnTo>
                    <a:pt x="140970" y="132080"/>
                  </a:lnTo>
                  <a:lnTo>
                    <a:pt x="146050" y="128270"/>
                  </a:lnTo>
                  <a:lnTo>
                    <a:pt x="147320" y="128270"/>
                  </a:lnTo>
                  <a:lnTo>
                    <a:pt x="152400" y="124460"/>
                  </a:lnTo>
                  <a:lnTo>
                    <a:pt x="157480" y="121920"/>
                  </a:lnTo>
                  <a:lnTo>
                    <a:pt x="157480" y="120650"/>
                  </a:lnTo>
                  <a:lnTo>
                    <a:pt x="158750" y="120650"/>
                  </a:lnTo>
                  <a:lnTo>
                    <a:pt x="163830" y="115570"/>
                  </a:lnTo>
                  <a:lnTo>
                    <a:pt x="167640" y="110490"/>
                  </a:lnTo>
                  <a:lnTo>
                    <a:pt x="168910" y="110490"/>
                  </a:lnTo>
                  <a:lnTo>
                    <a:pt x="177800" y="100330"/>
                  </a:lnTo>
                  <a:lnTo>
                    <a:pt x="181610" y="95250"/>
                  </a:lnTo>
                  <a:lnTo>
                    <a:pt x="182880" y="95250"/>
                  </a:lnTo>
                  <a:lnTo>
                    <a:pt x="186690" y="88900"/>
                  </a:lnTo>
                  <a:lnTo>
                    <a:pt x="186690" y="87630"/>
                  </a:lnTo>
                  <a:lnTo>
                    <a:pt x="190500" y="81280"/>
                  </a:lnTo>
                  <a:lnTo>
                    <a:pt x="194310" y="73660"/>
                  </a:lnTo>
                  <a:lnTo>
                    <a:pt x="198120" y="66040"/>
                  </a:lnTo>
                  <a:lnTo>
                    <a:pt x="200660" y="58420"/>
                  </a:lnTo>
                  <a:lnTo>
                    <a:pt x="205740" y="41910"/>
                  </a:lnTo>
                  <a:lnTo>
                    <a:pt x="205740" y="40640"/>
                  </a:lnTo>
                  <a:lnTo>
                    <a:pt x="209550" y="22860"/>
                  </a:lnTo>
                  <a:lnTo>
                    <a:pt x="212090" y="2540"/>
                  </a:lnTo>
                  <a:close/>
                </a:path>
              </a:pathLst>
            </a:custGeom>
            <a:solidFill>
              <a:srgbClr val="E9E9E9"/>
            </a:solidFill>
          </p:spPr>
          <p:txBody>
            <a:bodyPr bIns="0" lIns="0" rIns="0" rtlCol="0" tIns="0" wrap="square"/>
            <a:p/>
          </p:txBody>
        </p:sp>
        <p:sp>
          <p:nvSpPr>
            <p:cNvPr id="1050547" name="object 1855"/>
            <p:cNvSpPr/>
            <p:nvPr/>
          </p:nvSpPr>
          <p:spPr>
            <a:xfrm>
              <a:off x="2592070" y="5969000"/>
              <a:ext cx="179070" cy="250190"/>
            </a:xfrm>
            <a:custGeom>
              <a:avLst/>
              <a:ahLst/>
              <a:rect l="l" t="t" r="r" b="b"/>
              <a:pathLst>
                <a:path w="179069" h="250189">
                  <a:moveTo>
                    <a:pt x="179070" y="182880"/>
                  </a:moveTo>
                  <a:lnTo>
                    <a:pt x="177800" y="161290"/>
                  </a:lnTo>
                  <a:lnTo>
                    <a:pt x="176530" y="140970"/>
                  </a:lnTo>
                  <a:lnTo>
                    <a:pt x="176530" y="139700"/>
                  </a:lnTo>
                  <a:lnTo>
                    <a:pt x="173990" y="121920"/>
                  </a:lnTo>
                  <a:lnTo>
                    <a:pt x="173990" y="120650"/>
                  </a:lnTo>
                  <a:lnTo>
                    <a:pt x="170180" y="104140"/>
                  </a:lnTo>
                  <a:lnTo>
                    <a:pt x="170180" y="102870"/>
                  </a:lnTo>
                  <a:lnTo>
                    <a:pt x="165100" y="87630"/>
                  </a:lnTo>
                  <a:lnTo>
                    <a:pt x="165100" y="86360"/>
                  </a:lnTo>
                  <a:lnTo>
                    <a:pt x="162560" y="78740"/>
                  </a:lnTo>
                  <a:lnTo>
                    <a:pt x="158750" y="72390"/>
                  </a:lnTo>
                  <a:lnTo>
                    <a:pt x="158750" y="71120"/>
                  </a:lnTo>
                  <a:lnTo>
                    <a:pt x="154940" y="64770"/>
                  </a:lnTo>
                  <a:lnTo>
                    <a:pt x="151130" y="57150"/>
                  </a:lnTo>
                  <a:lnTo>
                    <a:pt x="149860" y="57150"/>
                  </a:lnTo>
                  <a:lnTo>
                    <a:pt x="146050" y="52070"/>
                  </a:lnTo>
                  <a:lnTo>
                    <a:pt x="142240" y="45720"/>
                  </a:lnTo>
                  <a:lnTo>
                    <a:pt x="133350" y="35560"/>
                  </a:lnTo>
                  <a:lnTo>
                    <a:pt x="132080" y="35560"/>
                  </a:lnTo>
                  <a:lnTo>
                    <a:pt x="127000" y="30480"/>
                  </a:lnTo>
                  <a:lnTo>
                    <a:pt x="127000" y="29210"/>
                  </a:lnTo>
                  <a:lnTo>
                    <a:pt x="121920" y="25400"/>
                  </a:lnTo>
                  <a:lnTo>
                    <a:pt x="116840" y="21590"/>
                  </a:lnTo>
                  <a:lnTo>
                    <a:pt x="115570" y="20320"/>
                  </a:lnTo>
                  <a:lnTo>
                    <a:pt x="111404" y="18249"/>
                  </a:lnTo>
                  <a:lnTo>
                    <a:pt x="111760" y="17780"/>
                  </a:lnTo>
                  <a:lnTo>
                    <a:pt x="105410" y="13970"/>
                  </a:lnTo>
                  <a:lnTo>
                    <a:pt x="99060" y="11430"/>
                  </a:lnTo>
                  <a:lnTo>
                    <a:pt x="99060" y="10160"/>
                  </a:lnTo>
                  <a:lnTo>
                    <a:pt x="93980" y="7620"/>
                  </a:lnTo>
                  <a:lnTo>
                    <a:pt x="87630" y="5080"/>
                  </a:lnTo>
                  <a:lnTo>
                    <a:pt x="81280" y="3810"/>
                  </a:lnTo>
                  <a:lnTo>
                    <a:pt x="74930" y="2540"/>
                  </a:lnTo>
                  <a:lnTo>
                    <a:pt x="68580" y="1270"/>
                  </a:lnTo>
                  <a:lnTo>
                    <a:pt x="62230" y="0"/>
                  </a:lnTo>
                  <a:lnTo>
                    <a:pt x="55880" y="0"/>
                  </a:lnTo>
                  <a:lnTo>
                    <a:pt x="54610" y="0"/>
                  </a:lnTo>
                  <a:lnTo>
                    <a:pt x="48260" y="0"/>
                  </a:lnTo>
                  <a:lnTo>
                    <a:pt x="40640" y="0"/>
                  </a:lnTo>
                  <a:lnTo>
                    <a:pt x="33020" y="0"/>
                  </a:lnTo>
                  <a:lnTo>
                    <a:pt x="26670" y="1270"/>
                  </a:lnTo>
                  <a:lnTo>
                    <a:pt x="20320" y="2540"/>
                  </a:lnTo>
                  <a:lnTo>
                    <a:pt x="19050" y="2540"/>
                  </a:lnTo>
                  <a:lnTo>
                    <a:pt x="12700" y="3810"/>
                  </a:lnTo>
                  <a:lnTo>
                    <a:pt x="6350" y="5080"/>
                  </a:lnTo>
                  <a:lnTo>
                    <a:pt x="6350" y="6350"/>
                  </a:lnTo>
                  <a:lnTo>
                    <a:pt x="0" y="8890"/>
                  </a:lnTo>
                  <a:lnTo>
                    <a:pt x="2540" y="13970"/>
                  </a:lnTo>
                  <a:lnTo>
                    <a:pt x="5080" y="20320"/>
                  </a:lnTo>
                  <a:lnTo>
                    <a:pt x="11430" y="17780"/>
                  </a:lnTo>
                  <a:lnTo>
                    <a:pt x="11328" y="17551"/>
                  </a:lnTo>
                  <a:lnTo>
                    <a:pt x="16510" y="16510"/>
                  </a:lnTo>
                  <a:lnTo>
                    <a:pt x="22860" y="13970"/>
                  </a:lnTo>
                  <a:lnTo>
                    <a:pt x="29210" y="12700"/>
                  </a:lnTo>
                  <a:lnTo>
                    <a:pt x="34290" y="12700"/>
                  </a:lnTo>
                  <a:lnTo>
                    <a:pt x="41910" y="11430"/>
                  </a:lnTo>
                  <a:lnTo>
                    <a:pt x="48260" y="11430"/>
                  </a:lnTo>
                  <a:lnTo>
                    <a:pt x="53340" y="11430"/>
                  </a:lnTo>
                  <a:lnTo>
                    <a:pt x="60960" y="12700"/>
                  </a:lnTo>
                  <a:lnTo>
                    <a:pt x="66040" y="12700"/>
                  </a:lnTo>
                  <a:lnTo>
                    <a:pt x="72390" y="13970"/>
                  </a:lnTo>
                  <a:lnTo>
                    <a:pt x="77470" y="15240"/>
                  </a:lnTo>
                  <a:lnTo>
                    <a:pt x="83820" y="17780"/>
                  </a:lnTo>
                  <a:lnTo>
                    <a:pt x="83959" y="17081"/>
                  </a:lnTo>
                  <a:lnTo>
                    <a:pt x="88900" y="19050"/>
                  </a:lnTo>
                  <a:lnTo>
                    <a:pt x="93980" y="21590"/>
                  </a:lnTo>
                  <a:lnTo>
                    <a:pt x="99060" y="24130"/>
                  </a:lnTo>
                  <a:lnTo>
                    <a:pt x="104140" y="27940"/>
                  </a:lnTo>
                  <a:lnTo>
                    <a:pt x="109220" y="31750"/>
                  </a:lnTo>
                  <a:lnTo>
                    <a:pt x="114300" y="35560"/>
                  </a:lnTo>
                  <a:lnTo>
                    <a:pt x="119380" y="39370"/>
                  </a:lnTo>
                  <a:lnTo>
                    <a:pt x="123190" y="43180"/>
                  </a:lnTo>
                  <a:lnTo>
                    <a:pt x="132080" y="53340"/>
                  </a:lnTo>
                  <a:lnTo>
                    <a:pt x="135890" y="59690"/>
                  </a:lnTo>
                  <a:lnTo>
                    <a:pt x="136359" y="59220"/>
                  </a:lnTo>
                  <a:lnTo>
                    <a:pt x="139700" y="64770"/>
                  </a:lnTo>
                  <a:lnTo>
                    <a:pt x="143510" y="71120"/>
                  </a:lnTo>
                  <a:lnTo>
                    <a:pt x="143992" y="70827"/>
                  </a:lnTo>
                  <a:lnTo>
                    <a:pt x="147320" y="77470"/>
                  </a:lnTo>
                  <a:lnTo>
                    <a:pt x="149860" y="83820"/>
                  </a:lnTo>
                  <a:lnTo>
                    <a:pt x="153454" y="91020"/>
                  </a:lnTo>
                  <a:lnTo>
                    <a:pt x="152400" y="91440"/>
                  </a:lnTo>
                  <a:lnTo>
                    <a:pt x="157480" y="106680"/>
                  </a:lnTo>
                  <a:lnTo>
                    <a:pt x="161290" y="124460"/>
                  </a:lnTo>
                  <a:lnTo>
                    <a:pt x="161442" y="124434"/>
                  </a:lnTo>
                  <a:lnTo>
                    <a:pt x="163830" y="142240"/>
                  </a:lnTo>
                  <a:lnTo>
                    <a:pt x="166370" y="162560"/>
                  </a:lnTo>
                  <a:lnTo>
                    <a:pt x="166370" y="182880"/>
                  </a:lnTo>
                  <a:lnTo>
                    <a:pt x="166370" y="184150"/>
                  </a:lnTo>
                  <a:lnTo>
                    <a:pt x="166370" y="207010"/>
                  </a:lnTo>
                  <a:lnTo>
                    <a:pt x="163969" y="227368"/>
                  </a:lnTo>
                  <a:lnTo>
                    <a:pt x="163830" y="227330"/>
                  </a:lnTo>
                  <a:lnTo>
                    <a:pt x="161290" y="247650"/>
                  </a:lnTo>
                  <a:lnTo>
                    <a:pt x="173990" y="250190"/>
                  </a:lnTo>
                  <a:lnTo>
                    <a:pt x="176530" y="229870"/>
                  </a:lnTo>
                  <a:lnTo>
                    <a:pt x="176530" y="228600"/>
                  </a:lnTo>
                  <a:lnTo>
                    <a:pt x="177800" y="207010"/>
                  </a:lnTo>
                  <a:lnTo>
                    <a:pt x="179070" y="184150"/>
                  </a:lnTo>
                  <a:lnTo>
                    <a:pt x="179070" y="182880"/>
                  </a:lnTo>
                  <a:close/>
                </a:path>
              </a:pathLst>
            </a:custGeom>
            <a:solidFill>
              <a:srgbClr val="E9E9E9"/>
            </a:solidFill>
          </p:spPr>
          <p:txBody>
            <a:bodyPr bIns="0" lIns="0" rIns="0" rtlCol="0" tIns="0" wrap="square"/>
            <a:p/>
          </p:txBody>
        </p:sp>
        <p:sp>
          <p:nvSpPr>
            <p:cNvPr id="1050548" name="object 1856"/>
            <p:cNvSpPr/>
            <p:nvPr/>
          </p:nvSpPr>
          <p:spPr>
            <a:xfrm>
              <a:off x="2504440" y="5977890"/>
              <a:ext cx="92710" cy="177800"/>
            </a:xfrm>
            <a:custGeom>
              <a:avLst/>
              <a:ahLst/>
              <a:rect l="l" t="t" r="r" b="b"/>
              <a:pathLst>
                <a:path w="92710" h="177800">
                  <a:moveTo>
                    <a:pt x="92710" y="11430"/>
                  </a:moveTo>
                  <a:lnTo>
                    <a:pt x="90170" y="5080"/>
                  </a:lnTo>
                  <a:lnTo>
                    <a:pt x="87630" y="0"/>
                  </a:lnTo>
                  <a:lnTo>
                    <a:pt x="81280" y="2540"/>
                  </a:lnTo>
                  <a:lnTo>
                    <a:pt x="76200" y="5080"/>
                  </a:lnTo>
                  <a:lnTo>
                    <a:pt x="74930" y="5080"/>
                  </a:lnTo>
                  <a:lnTo>
                    <a:pt x="69850" y="8890"/>
                  </a:lnTo>
                  <a:lnTo>
                    <a:pt x="64770" y="12700"/>
                  </a:lnTo>
                  <a:lnTo>
                    <a:pt x="63500" y="12700"/>
                  </a:lnTo>
                  <a:lnTo>
                    <a:pt x="58420" y="17780"/>
                  </a:lnTo>
                  <a:lnTo>
                    <a:pt x="53340" y="21590"/>
                  </a:lnTo>
                  <a:lnTo>
                    <a:pt x="48260" y="26670"/>
                  </a:lnTo>
                  <a:lnTo>
                    <a:pt x="46990" y="26670"/>
                  </a:lnTo>
                  <a:lnTo>
                    <a:pt x="38100" y="36830"/>
                  </a:lnTo>
                  <a:lnTo>
                    <a:pt x="33020" y="43180"/>
                  </a:lnTo>
                  <a:lnTo>
                    <a:pt x="27940" y="49530"/>
                  </a:lnTo>
                  <a:lnTo>
                    <a:pt x="27940" y="50800"/>
                  </a:lnTo>
                  <a:lnTo>
                    <a:pt x="25400" y="55880"/>
                  </a:lnTo>
                  <a:lnTo>
                    <a:pt x="25400" y="57150"/>
                  </a:lnTo>
                  <a:lnTo>
                    <a:pt x="21590" y="63500"/>
                  </a:lnTo>
                  <a:lnTo>
                    <a:pt x="17780" y="71120"/>
                  </a:lnTo>
                  <a:lnTo>
                    <a:pt x="15240" y="78740"/>
                  </a:lnTo>
                  <a:lnTo>
                    <a:pt x="13970" y="78740"/>
                  </a:lnTo>
                  <a:lnTo>
                    <a:pt x="13970" y="80010"/>
                  </a:lnTo>
                  <a:lnTo>
                    <a:pt x="8890" y="95250"/>
                  </a:lnTo>
                  <a:lnTo>
                    <a:pt x="8890" y="96520"/>
                  </a:lnTo>
                  <a:lnTo>
                    <a:pt x="5080" y="114300"/>
                  </a:lnTo>
                  <a:lnTo>
                    <a:pt x="2540" y="133350"/>
                  </a:lnTo>
                  <a:lnTo>
                    <a:pt x="1270" y="154940"/>
                  </a:lnTo>
                  <a:lnTo>
                    <a:pt x="0" y="176530"/>
                  </a:lnTo>
                  <a:lnTo>
                    <a:pt x="0" y="177800"/>
                  </a:lnTo>
                  <a:lnTo>
                    <a:pt x="6350" y="177800"/>
                  </a:lnTo>
                  <a:lnTo>
                    <a:pt x="12700" y="177800"/>
                  </a:lnTo>
                  <a:lnTo>
                    <a:pt x="13970" y="154940"/>
                  </a:lnTo>
                  <a:lnTo>
                    <a:pt x="15151" y="135877"/>
                  </a:lnTo>
                  <a:lnTo>
                    <a:pt x="17614" y="116814"/>
                  </a:lnTo>
                  <a:lnTo>
                    <a:pt x="17780" y="116840"/>
                  </a:lnTo>
                  <a:lnTo>
                    <a:pt x="21590" y="99060"/>
                  </a:lnTo>
                  <a:lnTo>
                    <a:pt x="26314" y="83693"/>
                  </a:lnTo>
                  <a:lnTo>
                    <a:pt x="26670" y="83820"/>
                  </a:lnTo>
                  <a:lnTo>
                    <a:pt x="29210" y="76200"/>
                  </a:lnTo>
                  <a:lnTo>
                    <a:pt x="33020" y="68580"/>
                  </a:lnTo>
                  <a:lnTo>
                    <a:pt x="32486" y="68376"/>
                  </a:lnTo>
                  <a:lnTo>
                    <a:pt x="35090" y="63157"/>
                  </a:lnTo>
                  <a:lnTo>
                    <a:pt x="35560" y="63500"/>
                  </a:lnTo>
                  <a:lnTo>
                    <a:pt x="39370" y="57150"/>
                  </a:lnTo>
                  <a:lnTo>
                    <a:pt x="43180" y="50800"/>
                  </a:lnTo>
                  <a:lnTo>
                    <a:pt x="48260" y="45720"/>
                  </a:lnTo>
                  <a:lnTo>
                    <a:pt x="47523" y="45186"/>
                  </a:lnTo>
                  <a:lnTo>
                    <a:pt x="57150" y="35560"/>
                  </a:lnTo>
                  <a:lnTo>
                    <a:pt x="62230" y="30480"/>
                  </a:lnTo>
                  <a:lnTo>
                    <a:pt x="61595" y="30010"/>
                  </a:lnTo>
                  <a:lnTo>
                    <a:pt x="66040" y="26670"/>
                  </a:lnTo>
                  <a:lnTo>
                    <a:pt x="71120" y="22860"/>
                  </a:lnTo>
                  <a:lnTo>
                    <a:pt x="76200" y="20320"/>
                  </a:lnTo>
                  <a:lnTo>
                    <a:pt x="82550" y="16510"/>
                  </a:lnTo>
                  <a:lnTo>
                    <a:pt x="82296" y="16103"/>
                  </a:lnTo>
                  <a:lnTo>
                    <a:pt x="87630" y="13970"/>
                  </a:lnTo>
                  <a:lnTo>
                    <a:pt x="87376" y="13563"/>
                  </a:lnTo>
                  <a:lnTo>
                    <a:pt x="92710" y="11430"/>
                  </a:lnTo>
                  <a:close/>
                </a:path>
              </a:pathLst>
            </a:custGeom>
            <a:solidFill>
              <a:srgbClr val="E9E9E9"/>
            </a:solidFill>
          </p:spPr>
          <p:txBody>
            <a:bodyPr bIns="0" lIns="0" rIns="0" rtlCol="0" tIns="0" wrap="square"/>
            <a:p/>
          </p:txBody>
        </p:sp>
      </p:grpSp>
      <p:grpSp>
        <p:nvGrpSpPr>
          <p:cNvPr id="74" name="object 1857"/>
          <p:cNvGrpSpPr/>
          <p:nvPr/>
        </p:nvGrpSpPr>
        <p:grpSpPr>
          <a:xfrm>
            <a:off x="3140770" y="5784910"/>
            <a:ext cx="721360" cy="721360"/>
            <a:chOff x="3140770" y="5784910"/>
            <a:chExt cx="721360" cy="721360"/>
          </a:xfrm>
        </p:grpSpPr>
        <p:sp>
          <p:nvSpPr>
            <p:cNvPr id="1050549" name="object 1858"/>
            <p:cNvSpPr/>
            <p:nvPr/>
          </p:nvSpPr>
          <p:spPr>
            <a:xfrm>
              <a:off x="3849370" y="5977890"/>
              <a:ext cx="6350" cy="523240"/>
            </a:xfrm>
            <a:custGeom>
              <a:avLst/>
              <a:ahLst/>
              <a:rect l="l" t="t" r="r" b="b"/>
              <a:pathLst>
                <a:path w="6350" h="523239">
                  <a:moveTo>
                    <a:pt x="127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1270" y="7620"/>
                  </a:lnTo>
                  <a:lnTo>
                    <a:pt x="1270" y="0"/>
                  </a:lnTo>
                  <a:close/>
                </a:path>
                <a:path w="6350" h="523239">
                  <a:moveTo>
                    <a:pt x="3810" y="15240"/>
                  </a:moveTo>
                  <a:lnTo>
                    <a:pt x="2540" y="15240"/>
                  </a:lnTo>
                  <a:lnTo>
                    <a:pt x="2540" y="7632"/>
                  </a:lnTo>
                  <a:lnTo>
                    <a:pt x="0" y="7632"/>
                  </a:lnTo>
                  <a:lnTo>
                    <a:pt x="0" y="24130"/>
                  </a:lnTo>
                  <a:lnTo>
                    <a:pt x="3810" y="24130"/>
                  </a:lnTo>
                  <a:lnTo>
                    <a:pt x="3810" y="15240"/>
                  </a:lnTo>
                  <a:close/>
                </a:path>
                <a:path w="6350" h="523239">
                  <a:moveTo>
                    <a:pt x="5080" y="36842"/>
                  </a:moveTo>
                  <a:lnTo>
                    <a:pt x="0" y="36842"/>
                  </a:lnTo>
                  <a:lnTo>
                    <a:pt x="0" y="39370"/>
                  </a:lnTo>
                  <a:lnTo>
                    <a:pt x="5080" y="39370"/>
                  </a:lnTo>
                  <a:lnTo>
                    <a:pt x="5080" y="36842"/>
                  </a:lnTo>
                  <a:close/>
                </a:path>
                <a:path w="6350" h="523239">
                  <a:moveTo>
                    <a:pt x="5080" y="33032"/>
                  </a:moveTo>
                  <a:lnTo>
                    <a:pt x="0" y="33032"/>
                  </a:lnTo>
                  <a:lnTo>
                    <a:pt x="0" y="36830"/>
                  </a:lnTo>
                  <a:lnTo>
                    <a:pt x="5080" y="36830"/>
                  </a:lnTo>
                  <a:lnTo>
                    <a:pt x="5080" y="33032"/>
                  </a:lnTo>
                  <a:close/>
                </a:path>
                <a:path w="6350" h="523239">
                  <a:moveTo>
                    <a:pt x="5080" y="30492"/>
                  </a:moveTo>
                  <a:lnTo>
                    <a:pt x="0" y="30492"/>
                  </a:lnTo>
                  <a:lnTo>
                    <a:pt x="0" y="33020"/>
                  </a:lnTo>
                  <a:lnTo>
                    <a:pt x="5080" y="33020"/>
                  </a:lnTo>
                  <a:lnTo>
                    <a:pt x="5080" y="30492"/>
                  </a:lnTo>
                  <a:close/>
                </a:path>
                <a:path w="6350" h="523239">
                  <a:moveTo>
                    <a:pt x="5080" y="26682"/>
                  </a:moveTo>
                  <a:lnTo>
                    <a:pt x="0" y="26682"/>
                  </a:lnTo>
                  <a:lnTo>
                    <a:pt x="0" y="30480"/>
                  </a:lnTo>
                  <a:lnTo>
                    <a:pt x="5080" y="30480"/>
                  </a:lnTo>
                  <a:lnTo>
                    <a:pt x="5080" y="26682"/>
                  </a:lnTo>
                  <a:close/>
                </a:path>
                <a:path w="6350" h="523239">
                  <a:moveTo>
                    <a:pt x="5080" y="25400"/>
                  </a:moveTo>
                  <a:lnTo>
                    <a:pt x="3810" y="25400"/>
                  </a:lnTo>
                  <a:lnTo>
                    <a:pt x="3810" y="24142"/>
                  </a:lnTo>
                  <a:lnTo>
                    <a:pt x="0" y="24142"/>
                  </a:lnTo>
                  <a:lnTo>
                    <a:pt x="0" y="26670"/>
                  </a:lnTo>
                  <a:lnTo>
                    <a:pt x="5080" y="26670"/>
                  </a:lnTo>
                  <a:lnTo>
                    <a:pt x="5080" y="25400"/>
                  </a:lnTo>
                  <a:close/>
                </a:path>
                <a:path w="6350" h="523239">
                  <a:moveTo>
                    <a:pt x="6350" y="58432"/>
                  </a:moveTo>
                  <a:lnTo>
                    <a:pt x="0" y="58432"/>
                  </a:lnTo>
                  <a:lnTo>
                    <a:pt x="0" y="523240"/>
                  </a:lnTo>
                  <a:lnTo>
                    <a:pt x="6350" y="523240"/>
                  </a:lnTo>
                  <a:lnTo>
                    <a:pt x="6350" y="109232"/>
                  </a:lnTo>
                  <a:lnTo>
                    <a:pt x="6350" y="109220"/>
                  </a:lnTo>
                  <a:lnTo>
                    <a:pt x="6350" y="62230"/>
                  </a:lnTo>
                  <a:lnTo>
                    <a:pt x="6350" y="58432"/>
                  </a:lnTo>
                  <a:close/>
                </a:path>
                <a:path w="6350" h="523239">
                  <a:moveTo>
                    <a:pt x="6350" y="49542"/>
                  </a:moveTo>
                  <a:lnTo>
                    <a:pt x="0" y="49542"/>
                  </a:lnTo>
                  <a:lnTo>
                    <a:pt x="0" y="58420"/>
                  </a:lnTo>
                  <a:lnTo>
                    <a:pt x="6350" y="58420"/>
                  </a:lnTo>
                  <a:lnTo>
                    <a:pt x="6350" y="52070"/>
                  </a:lnTo>
                  <a:lnTo>
                    <a:pt x="6350" y="49542"/>
                  </a:lnTo>
                  <a:close/>
                </a:path>
                <a:path w="6350" h="523239">
                  <a:moveTo>
                    <a:pt x="6350" y="43192"/>
                  </a:moveTo>
                  <a:lnTo>
                    <a:pt x="0" y="43192"/>
                  </a:lnTo>
                  <a:lnTo>
                    <a:pt x="0" y="49530"/>
                  </a:lnTo>
                  <a:lnTo>
                    <a:pt x="6350" y="49530"/>
                  </a:lnTo>
                  <a:lnTo>
                    <a:pt x="6350" y="45732"/>
                  </a:lnTo>
                  <a:lnTo>
                    <a:pt x="6350" y="43192"/>
                  </a:lnTo>
                  <a:close/>
                </a:path>
                <a:path w="6350" h="523239">
                  <a:moveTo>
                    <a:pt x="6350" y="40640"/>
                  </a:moveTo>
                  <a:lnTo>
                    <a:pt x="5080" y="40640"/>
                  </a:lnTo>
                  <a:lnTo>
                    <a:pt x="5080" y="39382"/>
                  </a:lnTo>
                  <a:lnTo>
                    <a:pt x="0" y="39382"/>
                  </a:lnTo>
                  <a:lnTo>
                    <a:pt x="0" y="43180"/>
                  </a:lnTo>
                  <a:lnTo>
                    <a:pt x="6350" y="43180"/>
                  </a:lnTo>
                  <a:lnTo>
                    <a:pt x="6350" y="40640"/>
                  </a:lnTo>
                  <a:close/>
                </a:path>
              </a:pathLst>
            </a:custGeom>
            <a:solidFill>
              <a:srgbClr val="9300EC"/>
            </a:solidFill>
          </p:spPr>
          <p:txBody>
            <a:bodyPr bIns="0" lIns="0" rIns="0" rtlCol="0" tIns="0" wrap="square"/>
            <a:p/>
          </p:txBody>
        </p:sp>
        <p:sp>
          <p:nvSpPr>
            <p:cNvPr id="1050550" name="object 1859"/>
            <p:cNvSpPr/>
            <p:nvPr/>
          </p:nvSpPr>
          <p:spPr>
            <a:xfrm>
              <a:off x="3841750" y="5943600"/>
              <a:ext cx="7620" cy="557530"/>
            </a:xfrm>
            <a:custGeom>
              <a:avLst/>
              <a:ahLst/>
              <a:rect l="l" t="t" r="r" b="b"/>
              <a:pathLst>
                <a:path w="7620" h="557529">
                  <a:moveTo>
                    <a:pt x="1270" y="0"/>
                  </a:moveTo>
                  <a:lnTo>
                    <a:pt x="0" y="0"/>
                  </a:lnTo>
                  <a:lnTo>
                    <a:pt x="0" y="26669"/>
                  </a:lnTo>
                  <a:lnTo>
                    <a:pt x="6350" y="26669"/>
                  </a:lnTo>
                  <a:lnTo>
                    <a:pt x="6350" y="20319"/>
                  </a:lnTo>
                  <a:lnTo>
                    <a:pt x="5080" y="20319"/>
                  </a:lnTo>
                  <a:lnTo>
                    <a:pt x="5080" y="15240"/>
                  </a:lnTo>
                  <a:lnTo>
                    <a:pt x="3810" y="15240"/>
                  </a:lnTo>
                  <a:lnTo>
                    <a:pt x="3810" y="10159"/>
                  </a:lnTo>
                  <a:lnTo>
                    <a:pt x="2539" y="10159"/>
                  </a:lnTo>
                  <a:lnTo>
                    <a:pt x="2539" y="5080"/>
                  </a:lnTo>
                  <a:lnTo>
                    <a:pt x="1270" y="5080"/>
                  </a:lnTo>
                  <a:lnTo>
                    <a:pt x="1270" y="0"/>
                  </a:lnTo>
                  <a:close/>
                </a:path>
                <a:path w="7620" h="557529">
                  <a:moveTo>
                    <a:pt x="7620" y="26670"/>
                  </a:moveTo>
                  <a:lnTo>
                    <a:pt x="0" y="26670"/>
                  </a:lnTo>
                  <a:lnTo>
                    <a:pt x="0" y="41909"/>
                  </a:lnTo>
                  <a:lnTo>
                    <a:pt x="7620" y="41909"/>
                  </a:lnTo>
                  <a:lnTo>
                    <a:pt x="7620" y="26670"/>
                  </a:lnTo>
                  <a:close/>
                </a:path>
                <a:path w="7620" h="557529">
                  <a:moveTo>
                    <a:pt x="7620" y="41910"/>
                  </a:moveTo>
                  <a:lnTo>
                    <a:pt x="0" y="41910"/>
                  </a:lnTo>
                  <a:lnTo>
                    <a:pt x="0" y="58419"/>
                  </a:lnTo>
                  <a:lnTo>
                    <a:pt x="7620" y="58419"/>
                  </a:lnTo>
                  <a:lnTo>
                    <a:pt x="7620" y="41910"/>
                  </a:lnTo>
                  <a:close/>
                </a:path>
                <a:path w="7620" h="557529">
                  <a:moveTo>
                    <a:pt x="7620" y="58420"/>
                  </a:moveTo>
                  <a:lnTo>
                    <a:pt x="0" y="58420"/>
                  </a:lnTo>
                  <a:lnTo>
                    <a:pt x="0" y="60959"/>
                  </a:lnTo>
                  <a:lnTo>
                    <a:pt x="7620" y="60959"/>
                  </a:lnTo>
                  <a:lnTo>
                    <a:pt x="7620" y="58420"/>
                  </a:lnTo>
                  <a:close/>
                </a:path>
                <a:path w="7620" h="557529">
                  <a:moveTo>
                    <a:pt x="7620" y="60960"/>
                  </a:moveTo>
                  <a:lnTo>
                    <a:pt x="0" y="60960"/>
                  </a:lnTo>
                  <a:lnTo>
                    <a:pt x="0" y="64769"/>
                  </a:lnTo>
                  <a:lnTo>
                    <a:pt x="7620" y="64769"/>
                  </a:lnTo>
                  <a:lnTo>
                    <a:pt x="7620" y="60960"/>
                  </a:lnTo>
                  <a:close/>
                </a:path>
                <a:path w="7620" h="557529">
                  <a:moveTo>
                    <a:pt x="7620" y="64770"/>
                  </a:moveTo>
                  <a:lnTo>
                    <a:pt x="0" y="64770"/>
                  </a:lnTo>
                  <a:lnTo>
                    <a:pt x="0" y="67309"/>
                  </a:lnTo>
                  <a:lnTo>
                    <a:pt x="7620" y="67309"/>
                  </a:lnTo>
                  <a:lnTo>
                    <a:pt x="7620" y="64770"/>
                  </a:lnTo>
                  <a:close/>
                </a:path>
                <a:path w="7620" h="557529">
                  <a:moveTo>
                    <a:pt x="7620" y="67310"/>
                  </a:moveTo>
                  <a:lnTo>
                    <a:pt x="0" y="67310"/>
                  </a:lnTo>
                  <a:lnTo>
                    <a:pt x="0" y="71119"/>
                  </a:lnTo>
                  <a:lnTo>
                    <a:pt x="7620" y="71119"/>
                  </a:lnTo>
                  <a:lnTo>
                    <a:pt x="7620" y="67310"/>
                  </a:lnTo>
                  <a:close/>
                </a:path>
                <a:path w="7620" h="557529">
                  <a:moveTo>
                    <a:pt x="7620" y="71120"/>
                  </a:moveTo>
                  <a:lnTo>
                    <a:pt x="0" y="71120"/>
                  </a:lnTo>
                  <a:lnTo>
                    <a:pt x="0" y="73659"/>
                  </a:lnTo>
                  <a:lnTo>
                    <a:pt x="7620" y="73659"/>
                  </a:lnTo>
                  <a:lnTo>
                    <a:pt x="7620" y="71120"/>
                  </a:lnTo>
                  <a:close/>
                </a:path>
                <a:path w="7620" h="557529">
                  <a:moveTo>
                    <a:pt x="7620" y="73660"/>
                  </a:moveTo>
                  <a:lnTo>
                    <a:pt x="0" y="73660"/>
                  </a:lnTo>
                  <a:lnTo>
                    <a:pt x="0" y="77469"/>
                  </a:lnTo>
                  <a:lnTo>
                    <a:pt x="7620" y="77469"/>
                  </a:lnTo>
                  <a:lnTo>
                    <a:pt x="7620" y="73660"/>
                  </a:lnTo>
                  <a:close/>
                </a:path>
                <a:path w="7620" h="557529">
                  <a:moveTo>
                    <a:pt x="7620" y="77470"/>
                  </a:moveTo>
                  <a:lnTo>
                    <a:pt x="0" y="77470"/>
                  </a:lnTo>
                  <a:lnTo>
                    <a:pt x="0" y="83819"/>
                  </a:lnTo>
                  <a:lnTo>
                    <a:pt x="7620" y="83819"/>
                  </a:lnTo>
                  <a:lnTo>
                    <a:pt x="7620" y="77470"/>
                  </a:lnTo>
                  <a:close/>
                </a:path>
                <a:path w="7620" h="557529">
                  <a:moveTo>
                    <a:pt x="7620" y="83820"/>
                  </a:moveTo>
                  <a:lnTo>
                    <a:pt x="0" y="83820"/>
                  </a:lnTo>
                  <a:lnTo>
                    <a:pt x="0" y="86359"/>
                  </a:lnTo>
                  <a:lnTo>
                    <a:pt x="7620" y="86359"/>
                  </a:lnTo>
                  <a:lnTo>
                    <a:pt x="7620" y="83820"/>
                  </a:lnTo>
                  <a:close/>
                </a:path>
                <a:path w="7620" h="557529">
                  <a:moveTo>
                    <a:pt x="7620" y="86360"/>
                  </a:moveTo>
                  <a:lnTo>
                    <a:pt x="0" y="86360"/>
                  </a:lnTo>
                  <a:lnTo>
                    <a:pt x="0" y="92709"/>
                  </a:lnTo>
                  <a:lnTo>
                    <a:pt x="7620" y="92709"/>
                  </a:lnTo>
                  <a:lnTo>
                    <a:pt x="7620" y="86360"/>
                  </a:lnTo>
                  <a:close/>
                </a:path>
                <a:path w="7620" h="557529">
                  <a:moveTo>
                    <a:pt x="7620" y="92710"/>
                  </a:moveTo>
                  <a:lnTo>
                    <a:pt x="0" y="92710"/>
                  </a:lnTo>
                  <a:lnTo>
                    <a:pt x="0" y="99059"/>
                  </a:lnTo>
                  <a:lnTo>
                    <a:pt x="7620" y="99059"/>
                  </a:lnTo>
                  <a:lnTo>
                    <a:pt x="7620" y="92710"/>
                  </a:lnTo>
                  <a:close/>
                </a:path>
                <a:path w="7620" h="557529">
                  <a:moveTo>
                    <a:pt x="7620" y="99060"/>
                  </a:moveTo>
                  <a:lnTo>
                    <a:pt x="0" y="99060"/>
                  </a:lnTo>
                  <a:lnTo>
                    <a:pt x="0" y="557530"/>
                  </a:lnTo>
                  <a:lnTo>
                    <a:pt x="7620" y="557530"/>
                  </a:lnTo>
                  <a:lnTo>
                    <a:pt x="7620" y="99060"/>
                  </a:lnTo>
                  <a:close/>
                </a:path>
              </a:pathLst>
            </a:custGeom>
            <a:solidFill>
              <a:srgbClr val="9200EC"/>
            </a:solidFill>
          </p:spPr>
          <p:txBody>
            <a:bodyPr bIns="0" lIns="0" rIns="0" rtlCol="0" tIns="0" wrap="square"/>
            <a:p/>
          </p:txBody>
        </p:sp>
        <p:sp>
          <p:nvSpPr>
            <p:cNvPr id="1050551" name="object 1860"/>
            <p:cNvSpPr/>
            <p:nvPr/>
          </p:nvSpPr>
          <p:spPr>
            <a:xfrm>
              <a:off x="3834129" y="5922010"/>
              <a:ext cx="7620" cy="579120"/>
            </a:xfrm>
            <a:custGeom>
              <a:avLst/>
              <a:ahLst/>
              <a:rect l="l" t="t" r="r" b="b"/>
              <a:pathLst>
                <a:path w="7620" h="579120">
                  <a:moveTo>
                    <a:pt x="1270" y="0"/>
                  </a:moveTo>
                  <a:lnTo>
                    <a:pt x="0" y="0"/>
                  </a:lnTo>
                  <a:lnTo>
                    <a:pt x="0" y="48259"/>
                  </a:lnTo>
                  <a:lnTo>
                    <a:pt x="7620" y="48259"/>
                  </a:lnTo>
                  <a:lnTo>
                    <a:pt x="7620" y="17779"/>
                  </a:lnTo>
                  <a:lnTo>
                    <a:pt x="6350" y="17779"/>
                  </a:lnTo>
                  <a:lnTo>
                    <a:pt x="6350" y="13969"/>
                  </a:lnTo>
                  <a:lnTo>
                    <a:pt x="5080" y="13969"/>
                  </a:lnTo>
                  <a:lnTo>
                    <a:pt x="5080" y="10159"/>
                  </a:lnTo>
                  <a:lnTo>
                    <a:pt x="3810" y="10159"/>
                  </a:lnTo>
                  <a:lnTo>
                    <a:pt x="3810" y="6349"/>
                  </a:lnTo>
                  <a:lnTo>
                    <a:pt x="2540" y="6349"/>
                  </a:lnTo>
                  <a:lnTo>
                    <a:pt x="2540" y="3809"/>
                  </a:lnTo>
                  <a:lnTo>
                    <a:pt x="1270" y="3809"/>
                  </a:lnTo>
                  <a:lnTo>
                    <a:pt x="1270" y="0"/>
                  </a:lnTo>
                  <a:close/>
                </a:path>
                <a:path w="7620" h="579120">
                  <a:moveTo>
                    <a:pt x="7620" y="48259"/>
                  </a:moveTo>
                  <a:lnTo>
                    <a:pt x="0" y="48259"/>
                  </a:lnTo>
                  <a:lnTo>
                    <a:pt x="0" y="63499"/>
                  </a:lnTo>
                  <a:lnTo>
                    <a:pt x="7620" y="63499"/>
                  </a:lnTo>
                  <a:lnTo>
                    <a:pt x="7620" y="48259"/>
                  </a:lnTo>
                  <a:close/>
                </a:path>
                <a:path w="7620" h="579120">
                  <a:moveTo>
                    <a:pt x="7620" y="63500"/>
                  </a:moveTo>
                  <a:lnTo>
                    <a:pt x="0" y="63500"/>
                  </a:lnTo>
                  <a:lnTo>
                    <a:pt x="0" y="80009"/>
                  </a:lnTo>
                  <a:lnTo>
                    <a:pt x="7620" y="80009"/>
                  </a:lnTo>
                  <a:lnTo>
                    <a:pt x="7620" y="63500"/>
                  </a:lnTo>
                  <a:close/>
                </a:path>
                <a:path w="7620" h="579120">
                  <a:moveTo>
                    <a:pt x="7620" y="80010"/>
                  </a:moveTo>
                  <a:lnTo>
                    <a:pt x="0" y="80010"/>
                  </a:lnTo>
                  <a:lnTo>
                    <a:pt x="0" y="82549"/>
                  </a:lnTo>
                  <a:lnTo>
                    <a:pt x="7620" y="82549"/>
                  </a:lnTo>
                  <a:lnTo>
                    <a:pt x="7620" y="80010"/>
                  </a:lnTo>
                  <a:close/>
                </a:path>
                <a:path w="7620" h="579120">
                  <a:moveTo>
                    <a:pt x="7620" y="82550"/>
                  </a:moveTo>
                  <a:lnTo>
                    <a:pt x="0" y="82550"/>
                  </a:lnTo>
                  <a:lnTo>
                    <a:pt x="0" y="86359"/>
                  </a:lnTo>
                  <a:lnTo>
                    <a:pt x="7620" y="86359"/>
                  </a:lnTo>
                  <a:lnTo>
                    <a:pt x="7620" y="82550"/>
                  </a:lnTo>
                  <a:close/>
                </a:path>
                <a:path w="7620" h="579120">
                  <a:moveTo>
                    <a:pt x="7620" y="86359"/>
                  </a:moveTo>
                  <a:lnTo>
                    <a:pt x="0" y="86359"/>
                  </a:lnTo>
                  <a:lnTo>
                    <a:pt x="0" y="88899"/>
                  </a:lnTo>
                  <a:lnTo>
                    <a:pt x="7620" y="88899"/>
                  </a:lnTo>
                  <a:lnTo>
                    <a:pt x="7620" y="86359"/>
                  </a:lnTo>
                  <a:close/>
                </a:path>
                <a:path w="7620" h="579120">
                  <a:moveTo>
                    <a:pt x="7620" y="88900"/>
                  </a:moveTo>
                  <a:lnTo>
                    <a:pt x="0" y="88900"/>
                  </a:lnTo>
                  <a:lnTo>
                    <a:pt x="0" y="92709"/>
                  </a:lnTo>
                  <a:lnTo>
                    <a:pt x="7620" y="92709"/>
                  </a:lnTo>
                  <a:lnTo>
                    <a:pt x="7620" y="88900"/>
                  </a:lnTo>
                  <a:close/>
                </a:path>
                <a:path w="7620" h="579120">
                  <a:moveTo>
                    <a:pt x="7620" y="92710"/>
                  </a:moveTo>
                  <a:lnTo>
                    <a:pt x="0" y="92710"/>
                  </a:lnTo>
                  <a:lnTo>
                    <a:pt x="0" y="95249"/>
                  </a:lnTo>
                  <a:lnTo>
                    <a:pt x="7620" y="95249"/>
                  </a:lnTo>
                  <a:lnTo>
                    <a:pt x="7620" y="92710"/>
                  </a:lnTo>
                  <a:close/>
                </a:path>
                <a:path w="7620" h="579120">
                  <a:moveTo>
                    <a:pt x="7620" y="95250"/>
                  </a:moveTo>
                  <a:lnTo>
                    <a:pt x="0" y="95250"/>
                  </a:lnTo>
                  <a:lnTo>
                    <a:pt x="0" y="99059"/>
                  </a:lnTo>
                  <a:lnTo>
                    <a:pt x="7620" y="99059"/>
                  </a:lnTo>
                  <a:lnTo>
                    <a:pt x="7620" y="95250"/>
                  </a:lnTo>
                  <a:close/>
                </a:path>
                <a:path w="7620" h="579120">
                  <a:moveTo>
                    <a:pt x="7620" y="99059"/>
                  </a:moveTo>
                  <a:lnTo>
                    <a:pt x="0" y="99059"/>
                  </a:lnTo>
                  <a:lnTo>
                    <a:pt x="0" y="105409"/>
                  </a:lnTo>
                  <a:lnTo>
                    <a:pt x="7620" y="105409"/>
                  </a:lnTo>
                  <a:lnTo>
                    <a:pt x="7620" y="99059"/>
                  </a:lnTo>
                  <a:close/>
                </a:path>
                <a:path w="7620" h="579120">
                  <a:moveTo>
                    <a:pt x="7620" y="105409"/>
                  </a:moveTo>
                  <a:lnTo>
                    <a:pt x="0" y="105409"/>
                  </a:lnTo>
                  <a:lnTo>
                    <a:pt x="0" y="107949"/>
                  </a:lnTo>
                  <a:lnTo>
                    <a:pt x="7620" y="107949"/>
                  </a:lnTo>
                  <a:lnTo>
                    <a:pt x="7620" y="105409"/>
                  </a:lnTo>
                  <a:close/>
                </a:path>
                <a:path w="7620" h="579120">
                  <a:moveTo>
                    <a:pt x="7620" y="107950"/>
                  </a:moveTo>
                  <a:lnTo>
                    <a:pt x="0" y="107950"/>
                  </a:lnTo>
                  <a:lnTo>
                    <a:pt x="0" y="114299"/>
                  </a:lnTo>
                  <a:lnTo>
                    <a:pt x="7620" y="114299"/>
                  </a:lnTo>
                  <a:lnTo>
                    <a:pt x="7620" y="107950"/>
                  </a:lnTo>
                  <a:close/>
                </a:path>
                <a:path w="7620" h="579120">
                  <a:moveTo>
                    <a:pt x="7620" y="114300"/>
                  </a:moveTo>
                  <a:lnTo>
                    <a:pt x="0" y="114300"/>
                  </a:lnTo>
                  <a:lnTo>
                    <a:pt x="0" y="120649"/>
                  </a:lnTo>
                  <a:lnTo>
                    <a:pt x="7620" y="120649"/>
                  </a:lnTo>
                  <a:lnTo>
                    <a:pt x="7620" y="114300"/>
                  </a:lnTo>
                  <a:close/>
                </a:path>
                <a:path w="7620" h="579120">
                  <a:moveTo>
                    <a:pt x="7620" y="120650"/>
                  </a:moveTo>
                  <a:lnTo>
                    <a:pt x="0" y="120650"/>
                  </a:lnTo>
                  <a:lnTo>
                    <a:pt x="0" y="579119"/>
                  </a:lnTo>
                  <a:lnTo>
                    <a:pt x="7620" y="579119"/>
                  </a:lnTo>
                  <a:lnTo>
                    <a:pt x="7620" y="120650"/>
                  </a:lnTo>
                  <a:close/>
                </a:path>
              </a:pathLst>
            </a:custGeom>
            <a:solidFill>
              <a:srgbClr val="9100EC"/>
            </a:solidFill>
          </p:spPr>
          <p:txBody>
            <a:bodyPr bIns="0" lIns="0" rIns="0" rtlCol="0" tIns="0" wrap="square"/>
            <a:p/>
          </p:txBody>
        </p:sp>
        <p:sp>
          <p:nvSpPr>
            <p:cNvPr id="1050552" name="object 1861"/>
            <p:cNvSpPr/>
            <p:nvPr/>
          </p:nvSpPr>
          <p:spPr>
            <a:xfrm>
              <a:off x="3827779" y="5906770"/>
              <a:ext cx="6350" cy="594360"/>
            </a:xfrm>
            <a:custGeom>
              <a:avLst/>
              <a:ahLst/>
              <a:rect l="l" t="t" r="r" b="b"/>
              <a:pathLst>
                <a:path w="6350" h="594360">
                  <a:moveTo>
                    <a:pt x="1270" y="0"/>
                  </a:moveTo>
                  <a:lnTo>
                    <a:pt x="0" y="0"/>
                  </a:lnTo>
                  <a:lnTo>
                    <a:pt x="0" y="2539"/>
                  </a:lnTo>
                  <a:lnTo>
                    <a:pt x="1270" y="2539"/>
                  </a:lnTo>
                  <a:lnTo>
                    <a:pt x="1270" y="0"/>
                  </a:lnTo>
                  <a:close/>
                </a:path>
                <a:path w="6350" h="594360">
                  <a:moveTo>
                    <a:pt x="2539" y="2539"/>
                  </a:moveTo>
                  <a:lnTo>
                    <a:pt x="0" y="2539"/>
                  </a:lnTo>
                  <a:lnTo>
                    <a:pt x="0" y="6349"/>
                  </a:lnTo>
                  <a:lnTo>
                    <a:pt x="3810" y="6349"/>
                  </a:lnTo>
                  <a:lnTo>
                    <a:pt x="3810" y="5079"/>
                  </a:lnTo>
                  <a:lnTo>
                    <a:pt x="2540" y="5079"/>
                  </a:lnTo>
                  <a:lnTo>
                    <a:pt x="2539" y="2539"/>
                  </a:lnTo>
                  <a:close/>
                </a:path>
                <a:path w="6350" h="594360">
                  <a:moveTo>
                    <a:pt x="3810" y="6349"/>
                  </a:moveTo>
                  <a:lnTo>
                    <a:pt x="0" y="6349"/>
                  </a:lnTo>
                  <a:lnTo>
                    <a:pt x="0" y="63499"/>
                  </a:lnTo>
                  <a:lnTo>
                    <a:pt x="6350" y="63499"/>
                  </a:lnTo>
                  <a:lnTo>
                    <a:pt x="6350" y="11429"/>
                  </a:lnTo>
                  <a:lnTo>
                    <a:pt x="5079" y="11429"/>
                  </a:lnTo>
                  <a:lnTo>
                    <a:pt x="5080" y="7619"/>
                  </a:lnTo>
                  <a:lnTo>
                    <a:pt x="3810" y="7619"/>
                  </a:lnTo>
                  <a:lnTo>
                    <a:pt x="3810" y="6349"/>
                  </a:lnTo>
                  <a:close/>
                </a:path>
                <a:path w="6350" h="594360">
                  <a:moveTo>
                    <a:pt x="6350" y="63499"/>
                  </a:moveTo>
                  <a:lnTo>
                    <a:pt x="0" y="63499"/>
                  </a:lnTo>
                  <a:lnTo>
                    <a:pt x="0" y="78739"/>
                  </a:lnTo>
                  <a:lnTo>
                    <a:pt x="6350" y="78739"/>
                  </a:lnTo>
                  <a:lnTo>
                    <a:pt x="6350" y="63499"/>
                  </a:lnTo>
                  <a:close/>
                </a:path>
                <a:path w="6350" h="594360">
                  <a:moveTo>
                    <a:pt x="6350" y="78739"/>
                  </a:moveTo>
                  <a:lnTo>
                    <a:pt x="0" y="78739"/>
                  </a:lnTo>
                  <a:lnTo>
                    <a:pt x="0" y="95249"/>
                  </a:lnTo>
                  <a:lnTo>
                    <a:pt x="6350" y="95249"/>
                  </a:lnTo>
                  <a:lnTo>
                    <a:pt x="6350" y="78739"/>
                  </a:lnTo>
                  <a:close/>
                </a:path>
                <a:path w="6350" h="594360">
                  <a:moveTo>
                    <a:pt x="6350" y="95250"/>
                  </a:moveTo>
                  <a:lnTo>
                    <a:pt x="0" y="95250"/>
                  </a:lnTo>
                  <a:lnTo>
                    <a:pt x="0" y="97789"/>
                  </a:lnTo>
                  <a:lnTo>
                    <a:pt x="6350" y="97789"/>
                  </a:lnTo>
                  <a:lnTo>
                    <a:pt x="6350" y="95250"/>
                  </a:lnTo>
                  <a:close/>
                </a:path>
                <a:path w="6350" h="594360">
                  <a:moveTo>
                    <a:pt x="6350" y="97789"/>
                  </a:moveTo>
                  <a:lnTo>
                    <a:pt x="0" y="97789"/>
                  </a:lnTo>
                  <a:lnTo>
                    <a:pt x="0" y="101599"/>
                  </a:lnTo>
                  <a:lnTo>
                    <a:pt x="6350" y="101599"/>
                  </a:lnTo>
                  <a:lnTo>
                    <a:pt x="6350" y="97789"/>
                  </a:lnTo>
                  <a:close/>
                </a:path>
                <a:path w="6350" h="594360">
                  <a:moveTo>
                    <a:pt x="6350" y="101599"/>
                  </a:moveTo>
                  <a:lnTo>
                    <a:pt x="0" y="101599"/>
                  </a:lnTo>
                  <a:lnTo>
                    <a:pt x="0" y="104139"/>
                  </a:lnTo>
                  <a:lnTo>
                    <a:pt x="6350" y="104139"/>
                  </a:lnTo>
                  <a:lnTo>
                    <a:pt x="6350" y="101599"/>
                  </a:lnTo>
                  <a:close/>
                </a:path>
                <a:path w="6350" h="594360">
                  <a:moveTo>
                    <a:pt x="6350" y="104139"/>
                  </a:moveTo>
                  <a:lnTo>
                    <a:pt x="0" y="104139"/>
                  </a:lnTo>
                  <a:lnTo>
                    <a:pt x="0" y="107949"/>
                  </a:lnTo>
                  <a:lnTo>
                    <a:pt x="6350" y="107949"/>
                  </a:lnTo>
                  <a:lnTo>
                    <a:pt x="6350" y="104139"/>
                  </a:lnTo>
                  <a:close/>
                </a:path>
                <a:path w="6350" h="594360">
                  <a:moveTo>
                    <a:pt x="6350" y="107950"/>
                  </a:moveTo>
                  <a:lnTo>
                    <a:pt x="0" y="107950"/>
                  </a:lnTo>
                  <a:lnTo>
                    <a:pt x="0" y="110489"/>
                  </a:lnTo>
                  <a:lnTo>
                    <a:pt x="6350" y="110489"/>
                  </a:lnTo>
                  <a:lnTo>
                    <a:pt x="6350" y="107950"/>
                  </a:lnTo>
                  <a:close/>
                </a:path>
                <a:path w="6350" h="594360">
                  <a:moveTo>
                    <a:pt x="6350" y="110489"/>
                  </a:moveTo>
                  <a:lnTo>
                    <a:pt x="0" y="110489"/>
                  </a:lnTo>
                  <a:lnTo>
                    <a:pt x="0" y="114299"/>
                  </a:lnTo>
                  <a:lnTo>
                    <a:pt x="6350" y="114299"/>
                  </a:lnTo>
                  <a:lnTo>
                    <a:pt x="6350" y="110489"/>
                  </a:lnTo>
                  <a:close/>
                </a:path>
                <a:path w="6350" h="594360">
                  <a:moveTo>
                    <a:pt x="6350" y="114299"/>
                  </a:moveTo>
                  <a:lnTo>
                    <a:pt x="0" y="114299"/>
                  </a:lnTo>
                  <a:lnTo>
                    <a:pt x="0" y="120649"/>
                  </a:lnTo>
                  <a:lnTo>
                    <a:pt x="6350" y="120649"/>
                  </a:lnTo>
                  <a:lnTo>
                    <a:pt x="6350" y="114299"/>
                  </a:lnTo>
                  <a:close/>
                </a:path>
                <a:path w="6350" h="594360">
                  <a:moveTo>
                    <a:pt x="6350" y="120649"/>
                  </a:moveTo>
                  <a:lnTo>
                    <a:pt x="0" y="120649"/>
                  </a:lnTo>
                  <a:lnTo>
                    <a:pt x="0" y="123189"/>
                  </a:lnTo>
                  <a:lnTo>
                    <a:pt x="6350" y="123189"/>
                  </a:lnTo>
                  <a:lnTo>
                    <a:pt x="6350" y="120649"/>
                  </a:lnTo>
                  <a:close/>
                </a:path>
                <a:path w="6350" h="594360">
                  <a:moveTo>
                    <a:pt x="6350" y="123189"/>
                  </a:moveTo>
                  <a:lnTo>
                    <a:pt x="0" y="123189"/>
                  </a:lnTo>
                  <a:lnTo>
                    <a:pt x="0" y="129539"/>
                  </a:lnTo>
                  <a:lnTo>
                    <a:pt x="6350" y="129539"/>
                  </a:lnTo>
                  <a:lnTo>
                    <a:pt x="6350" y="123189"/>
                  </a:lnTo>
                  <a:close/>
                </a:path>
                <a:path w="6350" h="594360">
                  <a:moveTo>
                    <a:pt x="6350" y="129539"/>
                  </a:moveTo>
                  <a:lnTo>
                    <a:pt x="0" y="129539"/>
                  </a:lnTo>
                  <a:lnTo>
                    <a:pt x="0" y="135889"/>
                  </a:lnTo>
                  <a:lnTo>
                    <a:pt x="6350" y="135889"/>
                  </a:lnTo>
                  <a:lnTo>
                    <a:pt x="6350" y="129539"/>
                  </a:lnTo>
                  <a:close/>
                </a:path>
                <a:path w="6350" h="594360">
                  <a:moveTo>
                    <a:pt x="6350" y="135889"/>
                  </a:moveTo>
                  <a:lnTo>
                    <a:pt x="0" y="135889"/>
                  </a:lnTo>
                  <a:lnTo>
                    <a:pt x="0" y="594359"/>
                  </a:lnTo>
                  <a:lnTo>
                    <a:pt x="6350" y="594359"/>
                  </a:lnTo>
                  <a:lnTo>
                    <a:pt x="6350" y="135889"/>
                  </a:lnTo>
                  <a:close/>
                </a:path>
              </a:pathLst>
            </a:custGeom>
            <a:solidFill>
              <a:srgbClr val="8F00EC"/>
            </a:solidFill>
          </p:spPr>
          <p:txBody>
            <a:bodyPr bIns="0" lIns="0" rIns="0" rtlCol="0" tIns="0" wrap="square"/>
            <a:p/>
          </p:txBody>
        </p:sp>
        <p:sp>
          <p:nvSpPr>
            <p:cNvPr id="1050553" name="object 1862"/>
            <p:cNvSpPr/>
            <p:nvPr/>
          </p:nvSpPr>
          <p:spPr>
            <a:xfrm>
              <a:off x="3820159" y="5891530"/>
              <a:ext cx="7620" cy="609600"/>
            </a:xfrm>
            <a:custGeom>
              <a:avLst/>
              <a:ahLst/>
              <a:rect l="l" t="t" r="r" b="b"/>
              <a:pathLst>
                <a:path w="7620" h="609600">
                  <a:moveTo>
                    <a:pt x="1269" y="0"/>
                  </a:moveTo>
                  <a:lnTo>
                    <a:pt x="0" y="0"/>
                  </a:lnTo>
                  <a:lnTo>
                    <a:pt x="0" y="2540"/>
                  </a:lnTo>
                  <a:lnTo>
                    <a:pt x="1269" y="2540"/>
                  </a:lnTo>
                  <a:lnTo>
                    <a:pt x="1269" y="0"/>
                  </a:lnTo>
                  <a:close/>
                </a:path>
                <a:path w="7620" h="609600">
                  <a:moveTo>
                    <a:pt x="2539" y="2540"/>
                  </a:moveTo>
                  <a:lnTo>
                    <a:pt x="0" y="2540"/>
                  </a:lnTo>
                  <a:lnTo>
                    <a:pt x="0" y="11430"/>
                  </a:lnTo>
                  <a:lnTo>
                    <a:pt x="6349" y="11430"/>
                  </a:lnTo>
                  <a:lnTo>
                    <a:pt x="6349" y="8890"/>
                  </a:lnTo>
                  <a:lnTo>
                    <a:pt x="5079" y="8890"/>
                  </a:lnTo>
                  <a:lnTo>
                    <a:pt x="5080" y="6350"/>
                  </a:lnTo>
                  <a:lnTo>
                    <a:pt x="3809" y="6350"/>
                  </a:lnTo>
                  <a:lnTo>
                    <a:pt x="3809" y="3810"/>
                  </a:lnTo>
                  <a:lnTo>
                    <a:pt x="2539" y="3810"/>
                  </a:lnTo>
                  <a:lnTo>
                    <a:pt x="2539" y="2540"/>
                  </a:lnTo>
                  <a:close/>
                </a:path>
                <a:path w="7620" h="609600">
                  <a:moveTo>
                    <a:pt x="7619" y="11430"/>
                  </a:moveTo>
                  <a:lnTo>
                    <a:pt x="0" y="11430"/>
                  </a:lnTo>
                  <a:lnTo>
                    <a:pt x="0" y="15240"/>
                  </a:lnTo>
                  <a:lnTo>
                    <a:pt x="7619" y="15240"/>
                  </a:lnTo>
                  <a:lnTo>
                    <a:pt x="7619" y="11430"/>
                  </a:lnTo>
                  <a:close/>
                </a:path>
                <a:path w="7620" h="609600">
                  <a:moveTo>
                    <a:pt x="7619" y="15240"/>
                  </a:moveTo>
                  <a:lnTo>
                    <a:pt x="0" y="15240"/>
                  </a:lnTo>
                  <a:lnTo>
                    <a:pt x="0" y="17780"/>
                  </a:lnTo>
                  <a:lnTo>
                    <a:pt x="7619" y="17780"/>
                  </a:lnTo>
                  <a:lnTo>
                    <a:pt x="7619" y="15240"/>
                  </a:lnTo>
                  <a:close/>
                </a:path>
                <a:path w="7620" h="609600">
                  <a:moveTo>
                    <a:pt x="7619" y="17780"/>
                  </a:moveTo>
                  <a:lnTo>
                    <a:pt x="0" y="17780"/>
                  </a:lnTo>
                  <a:lnTo>
                    <a:pt x="0" y="21590"/>
                  </a:lnTo>
                  <a:lnTo>
                    <a:pt x="7619" y="21590"/>
                  </a:lnTo>
                  <a:lnTo>
                    <a:pt x="7619" y="17780"/>
                  </a:lnTo>
                  <a:close/>
                </a:path>
                <a:path w="7620" h="609600">
                  <a:moveTo>
                    <a:pt x="7619" y="21590"/>
                  </a:moveTo>
                  <a:lnTo>
                    <a:pt x="0" y="21590"/>
                  </a:lnTo>
                  <a:lnTo>
                    <a:pt x="0" y="78740"/>
                  </a:lnTo>
                  <a:lnTo>
                    <a:pt x="7619" y="78740"/>
                  </a:lnTo>
                  <a:lnTo>
                    <a:pt x="7619" y="21590"/>
                  </a:lnTo>
                  <a:close/>
                </a:path>
                <a:path w="7620" h="609600">
                  <a:moveTo>
                    <a:pt x="7619" y="78740"/>
                  </a:moveTo>
                  <a:lnTo>
                    <a:pt x="0" y="78740"/>
                  </a:lnTo>
                  <a:lnTo>
                    <a:pt x="0" y="93980"/>
                  </a:lnTo>
                  <a:lnTo>
                    <a:pt x="7619" y="93980"/>
                  </a:lnTo>
                  <a:lnTo>
                    <a:pt x="7619" y="78740"/>
                  </a:lnTo>
                  <a:close/>
                </a:path>
                <a:path w="7620" h="609600">
                  <a:moveTo>
                    <a:pt x="7619" y="93980"/>
                  </a:moveTo>
                  <a:lnTo>
                    <a:pt x="0" y="93980"/>
                  </a:lnTo>
                  <a:lnTo>
                    <a:pt x="0" y="110490"/>
                  </a:lnTo>
                  <a:lnTo>
                    <a:pt x="7619" y="110490"/>
                  </a:lnTo>
                  <a:lnTo>
                    <a:pt x="7619" y="93980"/>
                  </a:lnTo>
                  <a:close/>
                </a:path>
                <a:path w="7620" h="609600">
                  <a:moveTo>
                    <a:pt x="7619" y="110490"/>
                  </a:moveTo>
                  <a:lnTo>
                    <a:pt x="0" y="110490"/>
                  </a:lnTo>
                  <a:lnTo>
                    <a:pt x="0" y="113030"/>
                  </a:lnTo>
                  <a:lnTo>
                    <a:pt x="7619" y="113030"/>
                  </a:lnTo>
                  <a:lnTo>
                    <a:pt x="7619" y="110490"/>
                  </a:lnTo>
                  <a:close/>
                </a:path>
                <a:path w="7620" h="609600">
                  <a:moveTo>
                    <a:pt x="7619" y="113030"/>
                  </a:moveTo>
                  <a:lnTo>
                    <a:pt x="0" y="113030"/>
                  </a:lnTo>
                  <a:lnTo>
                    <a:pt x="0" y="116840"/>
                  </a:lnTo>
                  <a:lnTo>
                    <a:pt x="7619" y="116840"/>
                  </a:lnTo>
                  <a:lnTo>
                    <a:pt x="7619" y="113030"/>
                  </a:lnTo>
                  <a:close/>
                </a:path>
                <a:path w="7620" h="609600">
                  <a:moveTo>
                    <a:pt x="7619" y="116840"/>
                  </a:moveTo>
                  <a:lnTo>
                    <a:pt x="0" y="116840"/>
                  </a:lnTo>
                  <a:lnTo>
                    <a:pt x="0" y="119380"/>
                  </a:lnTo>
                  <a:lnTo>
                    <a:pt x="7619" y="119380"/>
                  </a:lnTo>
                  <a:lnTo>
                    <a:pt x="7619" y="116840"/>
                  </a:lnTo>
                  <a:close/>
                </a:path>
                <a:path w="7620" h="609600">
                  <a:moveTo>
                    <a:pt x="7619" y="119380"/>
                  </a:moveTo>
                  <a:lnTo>
                    <a:pt x="0" y="119380"/>
                  </a:lnTo>
                  <a:lnTo>
                    <a:pt x="0" y="123190"/>
                  </a:lnTo>
                  <a:lnTo>
                    <a:pt x="7619" y="123190"/>
                  </a:lnTo>
                  <a:lnTo>
                    <a:pt x="7619" y="119380"/>
                  </a:lnTo>
                  <a:close/>
                </a:path>
                <a:path w="7620" h="609600">
                  <a:moveTo>
                    <a:pt x="7619" y="123190"/>
                  </a:moveTo>
                  <a:lnTo>
                    <a:pt x="0" y="123190"/>
                  </a:lnTo>
                  <a:lnTo>
                    <a:pt x="0" y="125730"/>
                  </a:lnTo>
                  <a:lnTo>
                    <a:pt x="7619" y="125730"/>
                  </a:lnTo>
                  <a:lnTo>
                    <a:pt x="7619" y="123190"/>
                  </a:lnTo>
                  <a:close/>
                </a:path>
                <a:path w="7620" h="609600">
                  <a:moveTo>
                    <a:pt x="7619" y="125730"/>
                  </a:moveTo>
                  <a:lnTo>
                    <a:pt x="0" y="125730"/>
                  </a:lnTo>
                  <a:lnTo>
                    <a:pt x="0" y="129540"/>
                  </a:lnTo>
                  <a:lnTo>
                    <a:pt x="7619" y="129540"/>
                  </a:lnTo>
                  <a:lnTo>
                    <a:pt x="7619" y="125730"/>
                  </a:lnTo>
                  <a:close/>
                </a:path>
                <a:path w="7620" h="609600">
                  <a:moveTo>
                    <a:pt x="7619" y="129540"/>
                  </a:moveTo>
                  <a:lnTo>
                    <a:pt x="0" y="129540"/>
                  </a:lnTo>
                  <a:lnTo>
                    <a:pt x="0" y="135890"/>
                  </a:lnTo>
                  <a:lnTo>
                    <a:pt x="7619" y="135890"/>
                  </a:lnTo>
                  <a:lnTo>
                    <a:pt x="7619" y="129540"/>
                  </a:lnTo>
                  <a:close/>
                </a:path>
                <a:path w="7620" h="609600">
                  <a:moveTo>
                    <a:pt x="7619" y="135890"/>
                  </a:moveTo>
                  <a:lnTo>
                    <a:pt x="0" y="135890"/>
                  </a:lnTo>
                  <a:lnTo>
                    <a:pt x="0" y="138430"/>
                  </a:lnTo>
                  <a:lnTo>
                    <a:pt x="7619" y="138430"/>
                  </a:lnTo>
                  <a:lnTo>
                    <a:pt x="7619" y="135890"/>
                  </a:lnTo>
                  <a:close/>
                </a:path>
                <a:path w="7620" h="609600">
                  <a:moveTo>
                    <a:pt x="7619" y="138430"/>
                  </a:moveTo>
                  <a:lnTo>
                    <a:pt x="0" y="138430"/>
                  </a:lnTo>
                  <a:lnTo>
                    <a:pt x="0" y="144780"/>
                  </a:lnTo>
                  <a:lnTo>
                    <a:pt x="7619" y="144780"/>
                  </a:lnTo>
                  <a:lnTo>
                    <a:pt x="7619" y="138430"/>
                  </a:lnTo>
                  <a:close/>
                </a:path>
                <a:path w="7620" h="609600">
                  <a:moveTo>
                    <a:pt x="7619" y="144780"/>
                  </a:moveTo>
                  <a:lnTo>
                    <a:pt x="0" y="144780"/>
                  </a:lnTo>
                  <a:lnTo>
                    <a:pt x="0" y="151130"/>
                  </a:lnTo>
                  <a:lnTo>
                    <a:pt x="7619" y="151130"/>
                  </a:lnTo>
                  <a:lnTo>
                    <a:pt x="7619" y="144780"/>
                  </a:lnTo>
                  <a:close/>
                </a:path>
                <a:path w="7620" h="609600">
                  <a:moveTo>
                    <a:pt x="7619" y="151130"/>
                  </a:moveTo>
                  <a:lnTo>
                    <a:pt x="0" y="151130"/>
                  </a:lnTo>
                  <a:lnTo>
                    <a:pt x="0" y="609600"/>
                  </a:lnTo>
                  <a:lnTo>
                    <a:pt x="7619" y="609600"/>
                  </a:lnTo>
                  <a:lnTo>
                    <a:pt x="7619" y="151130"/>
                  </a:lnTo>
                  <a:close/>
                </a:path>
              </a:pathLst>
            </a:custGeom>
            <a:solidFill>
              <a:srgbClr val="8E00EC"/>
            </a:solidFill>
          </p:spPr>
          <p:txBody>
            <a:bodyPr bIns="0" lIns="0" rIns="0" rtlCol="0" tIns="0" wrap="square"/>
            <a:p/>
          </p:txBody>
        </p:sp>
        <p:sp>
          <p:nvSpPr>
            <p:cNvPr id="1050554" name="object 1863"/>
            <p:cNvSpPr/>
            <p:nvPr/>
          </p:nvSpPr>
          <p:spPr>
            <a:xfrm>
              <a:off x="3812539" y="5880100"/>
              <a:ext cx="7620" cy="621030"/>
            </a:xfrm>
            <a:custGeom>
              <a:avLst/>
              <a:ahLst/>
              <a:rect l="l" t="t" r="r" b="b"/>
              <a:pathLst>
                <a:path w="7620" h="621029">
                  <a:moveTo>
                    <a:pt x="1270" y="0"/>
                  </a:moveTo>
                  <a:lnTo>
                    <a:pt x="0" y="0"/>
                  </a:lnTo>
                  <a:lnTo>
                    <a:pt x="0" y="1269"/>
                  </a:lnTo>
                  <a:lnTo>
                    <a:pt x="1270" y="1269"/>
                  </a:lnTo>
                  <a:lnTo>
                    <a:pt x="1270" y="0"/>
                  </a:lnTo>
                  <a:close/>
                </a:path>
                <a:path w="7620" h="621029">
                  <a:moveTo>
                    <a:pt x="2539" y="1270"/>
                  </a:moveTo>
                  <a:lnTo>
                    <a:pt x="0" y="1270"/>
                  </a:lnTo>
                  <a:lnTo>
                    <a:pt x="0" y="3809"/>
                  </a:lnTo>
                  <a:lnTo>
                    <a:pt x="2540" y="3809"/>
                  </a:lnTo>
                  <a:lnTo>
                    <a:pt x="2539" y="1270"/>
                  </a:lnTo>
                  <a:close/>
                </a:path>
                <a:path w="7620" h="621029">
                  <a:moveTo>
                    <a:pt x="3810" y="3810"/>
                  </a:moveTo>
                  <a:lnTo>
                    <a:pt x="0" y="3810"/>
                  </a:lnTo>
                  <a:lnTo>
                    <a:pt x="0" y="7619"/>
                  </a:lnTo>
                  <a:lnTo>
                    <a:pt x="5080" y="7619"/>
                  </a:lnTo>
                  <a:lnTo>
                    <a:pt x="5079" y="5080"/>
                  </a:lnTo>
                  <a:lnTo>
                    <a:pt x="3810" y="5080"/>
                  </a:lnTo>
                  <a:lnTo>
                    <a:pt x="3810" y="3810"/>
                  </a:lnTo>
                  <a:close/>
                </a:path>
                <a:path w="7620" h="621029">
                  <a:moveTo>
                    <a:pt x="6350" y="7620"/>
                  </a:moveTo>
                  <a:lnTo>
                    <a:pt x="0" y="7620"/>
                  </a:lnTo>
                  <a:lnTo>
                    <a:pt x="0" y="13969"/>
                  </a:lnTo>
                  <a:lnTo>
                    <a:pt x="7620" y="13969"/>
                  </a:lnTo>
                  <a:lnTo>
                    <a:pt x="7620" y="8890"/>
                  </a:lnTo>
                  <a:lnTo>
                    <a:pt x="6350" y="8890"/>
                  </a:lnTo>
                  <a:lnTo>
                    <a:pt x="6350" y="7620"/>
                  </a:lnTo>
                  <a:close/>
                </a:path>
                <a:path w="7620" h="621029">
                  <a:moveTo>
                    <a:pt x="7620" y="13970"/>
                  </a:moveTo>
                  <a:lnTo>
                    <a:pt x="0" y="13970"/>
                  </a:lnTo>
                  <a:lnTo>
                    <a:pt x="0" y="22859"/>
                  </a:lnTo>
                  <a:lnTo>
                    <a:pt x="7620" y="22859"/>
                  </a:lnTo>
                  <a:lnTo>
                    <a:pt x="7620" y="13970"/>
                  </a:lnTo>
                  <a:close/>
                </a:path>
                <a:path w="7620" h="621029">
                  <a:moveTo>
                    <a:pt x="7620" y="22860"/>
                  </a:moveTo>
                  <a:lnTo>
                    <a:pt x="0" y="22860"/>
                  </a:lnTo>
                  <a:lnTo>
                    <a:pt x="0" y="26669"/>
                  </a:lnTo>
                  <a:lnTo>
                    <a:pt x="7620" y="26669"/>
                  </a:lnTo>
                  <a:lnTo>
                    <a:pt x="7620" y="22860"/>
                  </a:lnTo>
                  <a:close/>
                </a:path>
                <a:path w="7620" h="621029">
                  <a:moveTo>
                    <a:pt x="7620" y="26670"/>
                  </a:moveTo>
                  <a:lnTo>
                    <a:pt x="0" y="26670"/>
                  </a:lnTo>
                  <a:lnTo>
                    <a:pt x="0" y="29209"/>
                  </a:lnTo>
                  <a:lnTo>
                    <a:pt x="7620" y="29209"/>
                  </a:lnTo>
                  <a:lnTo>
                    <a:pt x="7620" y="26670"/>
                  </a:lnTo>
                  <a:close/>
                </a:path>
                <a:path w="7620" h="621029">
                  <a:moveTo>
                    <a:pt x="7620" y="29210"/>
                  </a:moveTo>
                  <a:lnTo>
                    <a:pt x="0" y="29210"/>
                  </a:lnTo>
                  <a:lnTo>
                    <a:pt x="0" y="33019"/>
                  </a:lnTo>
                  <a:lnTo>
                    <a:pt x="7620" y="33019"/>
                  </a:lnTo>
                  <a:lnTo>
                    <a:pt x="7620" y="29210"/>
                  </a:lnTo>
                  <a:close/>
                </a:path>
                <a:path w="7620" h="621029">
                  <a:moveTo>
                    <a:pt x="7620" y="33020"/>
                  </a:moveTo>
                  <a:lnTo>
                    <a:pt x="0" y="33020"/>
                  </a:lnTo>
                  <a:lnTo>
                    <a:pt x="0" y="90169"/>
                  </a:lnTo>
                  <a:lnTo>
                    <a:pt x="7620" y="90169"/>
                  </a:lnTo>
                  <a:lnTo>
                    <a:pt x="7620" y="33020"/>
                  </a:lnTo>
                  <a:close/>
                </a:path>
                <a:path w="7620" h="621029">
                  <a:moveTo>
                    <a:pt x="7620" y="90170"/>
                  </a:moveTo>
                  <a:lnTo>
                    <a:pt x="0" y="90170"/>
                  </a:lnTo>
                  <a:lnTo>
                    <a:pt x="0" y="105409"/>
                  </a:lnTo>
                  <a:lnTo>
                    <a:pt x="7620" y="105409"/>
                  </a:lnTo>
                  <a:lnTo>
                    <a:pt x="7620" y="90170"/>
                  </a:lnTo>
                  <a:close/>
                </a:path>
                <a:path w="7620" h="621029">
                  <a:moveTo>
                    <a:pt x="7620" y="105410"/>
                  </a:moveTo>
                  <a:lnTo>
                    <a:pt x="0" y="105410"/>
                  </a:lnTo>
                  <a:lnTo>
                    <a:pt x="0" y="121919"/>
                  </a:lnTo>
                  <a:lnTo>
                    <a:pt x="7620" y="121919"/>
                  </a:lnTo>
                  <a:lnTo>
                    <a:pt x="7620" y="105410"/>
                  </a:lnTo>
                  <a:close/>
                </a:path>
                <a:path w="7620" h="621029">
                  <a:moveTo>
                    <a:pt x="7620" y="121920"/>
                  </a:moveTo>
                  <a:lnTo>
                    <a:pt x="0" y="121920"/>
                  </a:lnTo>
                  <a:lnTo>
                    <a:pt x="0" y="124459"/>
                  </a:lnTo>
                  <a:lnTo>
                    <a:pt x="7620" y="124459"/>
                  </a:lnTo>
                  <a:lnTo>
                    <a:pt x="7620" y="121920"/>
                  </a:lnTo>
                  <a:close/>
                </a:path>
                <a:path w="7620" h="621029">
                  <a:moveTo>
                    <a:pt x="7620" y="124460"/>
                  </a:moveTo>
                  <a:lnTo>
                    <a:pt x="0" y="124460"/>
                  </a:lnTo>
                  <a:lnTo>
                    <a:pt x="0" y="128269"/>
                  </a:lnTo>
                  <a:lnTo>
                    <a:pt x="7620" y="128269"/>
                  </a:lnTo>
                  <a:lnTo>
                    <a:pt x="7620" y="124460"/>
                  </a:lnTo>
                  <a:close/>
                </a:path>
                <a:path w="7620" h="621029">
                  <a:moveTo>
                    <a:pt x="7620" y="128270"/>
                  </a:moveTo>
                  <a:lnTo>
                    <a:pt x="0" y="128270"/>
                  </a:lnTo>
                  <a:lnTo>
                    <a:pt x="0" y="130809"/>
                  </a:lnTo>
                  <a:lnTo>
                    <a:pt x="7620" y="130809"/>
                  </a:lnTo>
                  <a:lnTo>
                    <a:pt x="7620" y="128270"/>
                  </a:lnTo>
                  <a:close/>
                </a:path>
                <a:path w="7620" h="621029">
                  <a:moveTo>
                    <a:pt x="7620" y="130810"/>
                  </a:moveTo>
                  <a:lnTo>
                    <a:pt x="0" y="130810"/>
                  </a:lnTo>
                  <a:lnTo>
                    <a:pt x="0" y="134619"/>
                  </a:lnTo>
                  <a:lnTo>
                    <a:pt x="7620" y="134619"/>
                  </a:lnTo>
                  <a:lnTo>
                    <a:pt x="7620" y="130810"/>
                  </a:lnTo>
                  <a:close/>
                </a:path>
                <a:path w="7620" h="621029">
                  <a:moveTo>
                    <a:pt x="7620" y="134620"/>
                  </a:moveTo>
                  <a:lnTo>
                    <a:pt x="0" y="134620"/>
                  </a:lnTo>
                  <a:lnTo>
                    <a:pt x="0" y="137159"/>
                  </a:lnTo>
                  <a:lnTo>
                    <a:pt x="7620" y="137159"/>
                  </a:lnTo>
                  <a:lnTo>
                    <a:pt x="7620" y="134620"/>
                  </a:lnTo>
                  <a:close/>
                </a:path>
                <a:path w="7620" h="621029">
                  <a:moveTo>
                    <a:pt x="7620" y="137160"/>
                  </a:moveTo>
                  <a:lnTo>
                    <a:pt x="0" y="137160"/>
                  </a:lnTo>
                  <a:lnTo>
                    <a:pt x="0" y="140969"/>
                  </a:lnTo>
                  <a:lnTo>
                    <a:pt x="7620" y="140969"/>
                  </a:lnTo>
                  <a:lnTo>
                    <a:pt x="7620" y="137160"/>
                  </a:lnTo>
                  <a:close/>
                </a:path>
                <a:path w="7620" h="621029">
                  <a:moveTo>
                    <a:pt x="7620" y="140970"/>
                  </a:moveTo>
                  <a:lnTo>
                    <a:pt x="0" y="140970"/>
                  </a:lnTo>
                  <a:lnTo>
                    <a:pt x="0" y="147319"/>
                  </a:lnTo>
                  <a:lnTo>
                    <a:pt x="7620" y="147319"/>
                  </a:lnTo>
                  <a:lnTo>
                    <a:pt x="7620" y="140970"/>
                  </a:lnTo>
                  <a:close/>
                </a:path>
                <a:path w="7620" h="621029">
                  <a:moveTo>
                    <a:pt x="7620" y="147320"/>
                  </a:moveTo>
                  <a:lnTo>
                    <a:pt x="0" y="147320"/>
                  </a:lnTo>
                  <a:lnTo>
                    <a:pt x="0" y="149859"/>
                  </a:lnTo>
                  <a:lnTo>
                    <a:pt x="7620" y="149859"/>
                  </a:lnTo>
                  <a:lnTo>
                    <a:pt x="7620" y="147320"/>
                  </a:lnTo>
                  <a:close/>
                </a:path>
                <a:path w="7620" h="621029">
                  <a:moveTo>
                    <a:pt x="7620" y="149860"/>
                  </a:moveTo>
                  <a:lnTo>
                    <a:pt x="0" y="149860"/>
                  </a:lnTo>
                  <a:lnTo>
                    <a:pt x="0" y="156209"/>
                  </a:lnTo>
                  <a:lnTo>
                    <a:pt x="7620" y="156209"/>
                  </a:lnTo>
                  <a:lnTo>
                    <a:pt x="7620" y="149860"/>
                  </a:lnTo>
                  <a:close/>
                </a:path>
                <a:path w="7620" h="621029">
                  <a:moveTo>
                    <a:pt x="7620" y="156210"/>
                  </a:moveTo>
                  <a:lnTo>
                    <a:pt x="0" y="156210"/>
                  </a:lnTo>
                  <a:lnTo>
                    <a:pt x="0" y="162559"/>
                  </a:lnTo>
                  <a:lnTo>
                    <a:pt x="7620" y="162559"/>
                  </a:lnTo>
                  <a:lnTo>
                    <a:pt x="7620" y="156210"/>
                  </a:lnTo>
                  <a:close/>
                </a:path>
                <a:path w="7620" h="621029">
                  <a:moveTo>
                    <a:pt x="7620" y="162560"/>
                  </a:moveTo>
                  <a:lnTo>
                    <a:pt x="0" y="162560"/>
                  </a:lnTo>
                  <a:lnTo>
                    <a:pt x="0" y="621030"/>
                  </a:lnTo>
                  <a:lnTo>
                    <a:pt x="7620" y="621030"/>
                  </a:lnTo>
                  <a:lnTo>
                    <a:pt x="7620" y="162560"/>
                  </a:lnTo>
                  <a:close/>
                </a:path>
              </a:pathLst>
            </a:custGeom>
            <a:solidFill>
              <a:srgbClr val="8C00EC"/>
            </a:solidFill>
          </p:spPr>
          <p:txBody>
            <a:bodyPr bIns="0" lIns="0" rIns="0" rtlCol="0" tIns="0" wrap="square"/>
            <a:p/>
          </p:txBody>
        </p:sp>
        <p:sp>
          <p:nvSpPr>
            <p:cNvPr id="1050555" name="object 1864"/>
            <p:cNvSpPr/>
            <p:nvPr/>
          </p:nvSpPr>
          <p:spPr>
            <a:xfrm>
              <a:off x="3806189" y="5869940"/>
              <a:ext cx="6350" cy="631190"/>
            </a:xfrm>
            <a:custGeom>
              <a:avLst/>
              <a:ahLst/>
              <a:rect l="l" t="t" r="r" b="b"/>
              <a:pathLst>
                <a:path w="6350" h="631189">
                  <a:moveTo>
                    <a:pt x="1270" y="0"/>
                  </a:moveTo>
                  <a:lnTo>
                    <a:pt x="0" y="0"/>
                  </a:lnTo>
                  <a:lnTo>
                    <a:pt x="0" y="1270"/>
                  </a:lnTo>
                  <a:lnTo>
                    <a:pt x="1270" y="1270"/>
                  </a:lnTo>
                  <a:lnTo>
                    <a:pt x="1270" y="0"/>
                  </a:lnTo>
                  <a:close/>
                </a:path>
                <a:path w="6350" h="631189">
                  <a:moveTo>
                    <a:pt x="1270" y="1270"/>
                  </a:moveTo>
                  <a:lnTo>
                    <a:pt x="0" y="1270"/>
                  </a:lnTo>
                  <a:lnTo>
                    <a:pt x="0" y="5080"/>
                  </a:lnTo>
                  <a:lnTo>
                    <a:pt x="2540" y="5080"/>
                  </a:lnTo>
                  <a:lnTo>
                    <a:pt x="2539" y="2540"/>
                  </a:lnTo>
                  <a:lnTo>
                    <a:pt x="1270" y="2540"/>
                  </a:lnTo>
                  <a:lnTo>
                    <a:pt x="1270" y="1270"/>
                  </a:lnTo>
                  <a:close/>
                </a:path>
                <a:path w="6350" h="631189">
                  <a:moveTo>
                    <a:pt x="3810" y="5080"/>
                  </a:moveTo>
                  <a:lnTo>
                    <a:pt x="0" y="5080"/>
                  </a:lnTo>
                  <a:lnTo>
                    <a:pt x="0" y="11430"/>
                  </a:lnTo>
                  <a:lnTo>
                    <a:pt x="6350" y="11430"/>
                  </a:lnTo>
                  <a:lnTo>
                    <a:pt x="6350" y="8890"/>
                  </a:lnTo>
                  <a:lnTo>
                    <a:pt x="5080" y="8890"/>
                  </a:lnTo>
                  <a:lnTo>
                    <a:pt x="5080" y="6350"/>
                  </a:lnTo>
                  <a:lnTo>
                    <a:pt x="3810" y="6350"/>
                  </a:lnTo>
                  <a:lnTo>
                    <a:pt x="3810" y="5080"/>
                  </a:lnTo>
                  <a:close/>
                </a:path>
                <a:path w="6350" h="631189">
                  <a:moveTo>
                    <a:pt x="6350" y="11430"/>
                  </a:moveTo>
                  <a:lnTo>
                    <a:pt x="0" y="11430"/>
                  </a:lnTo>
                  <a:lnTo>
                    <a:pt x="0" y="13970"/>
                  </a:lnTo>
                  <a:lnTo>
                    <a:pt x="6350" y="13970"/>
                  </a:lnTo>
                  <a:lnTo>
                    <a:pt x="6350" y="11430"/>
                  </a:lnTo>
                  <a:close/>
                </a:path>
                <a:path w="6350" h="631189">
                  <a:moveTo>
                    <a:pt x="6350" y="13970"/>
                  </a:moveTo>
                  <a:lnTo>
                    <a:pt x="0" y="13970"/>
                  </a:lnTo>
                  <a:lnTo>
                    <a:pt x="0" y="17780"/>
                  </a:lnTo>
                  <a:lnTo>
                    <a:pt x="6350" y="17780"/>
                  </a:lnTo>
                  <a:lnTo>
                    <a:pt x="6350" y="13970"/>
                  </a:lnTo>
                  <a:close/>
                </a:path>
                <a:path w="6350" h="631189">
                  <a:moveTo>
                    <a:pt x="6350" y="17780"/>
                  </a:moveTo>
                  <a:lnTo>
                    <a:pt x="0" y="17780"/>
                  </a:lnTo>
                  <a:lnTo>
                    <a:pt x="0" y="24130"/>
                  </a:lnTo>
                  <a:lnTo>
                    <a:pt x="6350" y="24130"/>
                  </a:lnTo>
                  <a:lnTo>
                    <a:pt x="6350" y="17780"/>
                  </a:lnTo>
                  <a:close/>
                </a:path>
                <a:path w="6350" h="631189">
                  <a:moveTo>
                    <a:pt x="6350" y="24130"/>
                  </a:moveTo>
                  <a:lnTo>
                    <a:pt x="0" y="24130"/>
                  </a:lnTo>
                  <a:lnTo>
                    <a:pt x="0" y="33020"/>
                  </a:lnTo>
                  <a:lnTo>
                    <a:pt x="6350" y="33020"/>
                  </a:lnTo>
                  <a:lnTo>
                    <a:pt x="6350" y="24130"/>
                  </a:lnTo>
                  <a:close/>
                </a:path>
                <a:path w="6350" h="631189">
                  <a:moveTo>
                    <a:pt x="6350" y="33020"/>
                  </a:moveTo>
                  <a:lnTo>
                    <a:pt x="0" y="33020"/>
                  </a:lnTo>
                  <a:lnTo>
                    <a:pt x="0" y="36830"/>
                  </a:lnTo>
                  <a:lnTo>
                    <a:pt x="6350" y="36830"/>
                  </a:lnTo>
                  <a:lnTo>
                    <a:pt x="6350" y="33020"/>
                  </a:lnTo>
                  <a:close/>
                </a:path>
                <a:path w="6350" h="631189">
                  <a:moveTo>
                    <a:pt x="6350" y="36830"/>
                  </a:moveTo>
                  <a:lnTo>
                    <a:pt x="0" y="36830"/>
                  </a:lnTo>
                  <a:lnTo>
                    <a:pt x="0" y="39370"/>
                  </a:lnTo>
                  <a:lnTo>
                    <a:pt x="6350" y="39370"/>
                  </a:lnTo>
                  <a:lnTo>
                    <a:pt x="6350" y="36830"/>
                  </a:lnTo>
                  <a:close/>
                </a:path>
                <a:path w="6350" h="631189">
                  <a:moveTo>
                    <a:pt x="6350" y="39370"/>
                  </a:moveTo>
                  <a:lnTo>
                    <a:pt x="0" y="39370"/>
                  </a:lnTo>
                  <a:lnTo>
                    <a:pt x="0" y="43180"/>
                  </a:lnTo>
                  <a:lnTo>
                    <a:pt x="6350" y="43180"/>
                  </a:lnTo>
                  <a:lnTo>
                    <a:pt x="6350" y="39370"/>
                  </a:lnTo>
                  <a:close/>
                </a:path>
                <a:path w="6350" h="631189">
                  <a:moveTo>
                    <a:pt x="6350" y="43180"/>
                  </a:moveTo>
                  <a:lnTo>
                    <a:pt x="0" y="43180"/>
                  </a:lnTo>
                  <a:lnTo>
                    <a:pt x="0" y="100330"/>
                  </a:lnTo>
                  <a:lnTo>
                    <a:pt x="6350" y="100330"/>
                  </a:lnTo>
                  <a:lnTo>
                    <a:pt x="6350" y="43180"/>
                  </a:lnTo>
                  <a:close/>
                </a:path>
                <a:path w="6350" h="631189">
                  <a:moveTo>
                    <a:pt x="6350" y="100330"/>
                  </a:moveTo>
                  <a:lnTo>
                    <a:pt x="0" y="100330"/>
                  </a:lnTo>
                  <a:lnTo>
                    <a:pt x="0" y="115570"/>
                  </a:lnTo>
                  <a:lnTo>
                    <a:pt x="6350" y="115570"/>
                  </a:lnTo>
                  <a:lnTo>
                    <a:pt x="6350" y="100330"/>
                  </a:lnTo>
                  <a:close/>
                </a:path>
                <a:path w="6350" h="631189">
                  <a:moveTo>
                    <a:pt x="6350" y="115570"/>
                  </a:moveTo>
                  <a:lnTo>
                    <a:pt x="0" y="115570"/>
                  </a:lnTo>
                  <a:lnTo>
                    <a:pt x="0" y="132080"/>
                  </a:lnTo>
                  <a:lnTo>
                    <a:pt x="6350" y="132080"/>
                  </a:lnTo>
                  <a:lnTo>
                    <a:pt x="6350" y="115570"/>
                  </a:lnTo>
                  <a:close/>
                </a:path>
                <a:path w="6350" h="631189">
                  <a:moveTo>
                    <a:pt x="6350" y="132080"/>
                  </a:moveTo>
                  <a:lnTo>
                    <a:pt x="0" y="132080"/>
                  </a:lnTo>
                  <a:lnTo>
                    <a:pt x="0" y="134620"/>
                  </a:lnTo>
                  <a:lnTo>
                    <a:pt x="6350" y="134620"/>
                  </a:lnTo>
                  <a:lnTo>
                    <a:pt x="6350" y="132080"/>
                  </a:lnTo>
                  <a:close/>
                </a:path>
                <a:path w="6350" h="631189">
                  <a:moveTo>
                    <a:pt x="6350" y="134620"/>
                  </a:moveTo>
                  <a:lnTo>
                    <a:pt x="0" y="134620"/>
                  </a:lnTo>
                  <a:lnTo>
                    <a:pt x="0" y="138430"/>
                  </a:lnTo>
                  <a:lnTo>
                    <a:pt x="6350" y="138430"/>
                  </a:lnTo>
                  <a:lnTo>
                    <a:pt x="6350" y="134620"/>
                  </a:lnTo>
                  <a:close/>
                </a:path>
                <a:path w="6350" h="631189">
                  <a:moveTo>
                    <a:pt x="6350" y="138430"/>
                  </a:moveTo>
                  <a:lnTo>
                    <a:pt x="0" y="138430"/>
                  </a:lnTo>
                  <a:lnTo>
                    <a:pt x="0" y="140970"/>
                  </a:lnTo>
                  <a:lnTo>
                    <a:pt x="6350" y="140970"/>
                  </a:lnTo>
                  <a:lnTo>
                    <a:pt x="6350" y="138430"/>
                  </a:lnTo>
                  <a:close/>
                </a:path>
                <a:path w="6350" h="631189">
                  <a:moveTo>
                    <a:pt x="6350" y="140970"/>
                  </a:moveTo>
                  <a:lnTo>
                    <a:pt x="0" y="140970"/>
                  </a:lnTo>
                  <a:lnTo>
                    <a:pt x="0" y="144780"/>
                  </a:lnTo>
                  <a:lnTo>
                    <a:pt x="6350" y="144780"/>
                  </a:lnTo>
                  <a:lnTo>
                    <a:pt x="6350" y="140970"/>
                  </a:lnTo>
                  <a:close/>
                </a:path>
                <a:path w="6350" h="631189">
                  <a:moveTo>
                    <a:pt x="6350" y="144780"/>
                  </a:moveTo>
                  <a:lnTo>
                    <a:pt x="0" y="144780"/>
                  </a:lnTo>
                  <a:lnTo>
                    <a:pt x="0" y="147320"/>
                  </a:lnTo>
                  <a:lnTo>
                    <a:pt x="6350" y="147320"/>
                  </a:lnTo>
                  <a:lnTo>
                    <a:pt x="6350" y="144780"/>
                  </a:lnTo>
                  <a:close/>
                </a:path>
                <a:path w="6350" h="631189">
                  <a:moveTo>
                    <a:pt x="6350" y="147320"/>
                  </a:moveTo>
                  <a:lnTo>
                    <a:pt x="0" y="147320"/>
                  </a:lnTo>
                  <a:lnTo>
                    <a:pt x="0" y="151130"/>
                  </a:lnTo>
                  <a:lnTo>
                    <a:pt x="6350" y="151130"/>
                  </a:lnTo>
                  <a:lnTo>
                    <a:pt x="6350" y="147320"/>
                  </a:lnTo>
                  <a:close/>
                </a:path>
                <a:path w="6350" h="631189">
                  <a:moveTo>
                    <a:pt x="6350" y="151130"/>
                  </a:moveTo>
                  <a:lnTo>
                    <a:pt x="0" y="151130"/>
                  </a:lnTo>
                  <a:lnTo>
                    <a:pt x="0" y="157480"/>
                  </a:lnTo>
                  <a:lnTo>
                    <a:pt x="6350" y="157480"/>
                  </a:lnTo>
                  <a:lnTo>
                    <a:pt x="6350" y="151130"/>
                  </a:lnTo>
                  <a:close/>
                </a:path>
                <a:path w="6350" h="631189">
                  <a:moveTo>
                    <a:pt x="6350" y="157480"/>
                  </a:moveTo>
                  <a:lnTo>
                    <a:pt x="0" y="157480"/>
                  </a:lnTo>
                  <a:lnTo>
                    <a:pt x="0" y="160020"/>
                  </a:lnTo>
                  <a:lnTo>
                    <a:pt x="6350" y="160020"/>
                  </a:lnTo>
                  <a:lnTo>
                    <a:pt x="6350" y="157480"/>
                  </a:lnTo>
                  <a:close/>
                </a:path>
                <a:path w="6350" h="631189">
                  <a:moveTo>
                    <a:pt x="6350" y="160020"/>
                  </a:moveTo>
                  <a:lnTo>
                    <a:pt x="0" y="160020"/>
                  </a:lnTo>
                  <a:lnTo>
                    <a:pt x="0" y="166370"/>
                  </a:lnTo>
                  <a:lnTo>
                    <a:pt x="6350" y="166370"/>
                  </a:lnTo>
                  <a:lnTo>
                    <a:pt x="6350" y="160020"/>
                  </a:lnTo>
                  <a:close/>
                </a:path>
                <a:path w="6350" h="631189">
                  <a:moveTo>
                    <a:pt x="6350" y="166370"/>
                  </a:moveTo>
                  <a:lnTo>
                    <a:pt x="0" y="166370"/>
                  </a:lnTo>
                  <a:lnTo>
                    <a:pt x="0" y="172720"/>
                  </a:lnTo>
                  <a:lnTo>
                    <a:pt x="6350" y="172720"/>
                  </a:lnTo>
                  <a:lnTo>
                    <a:pt x="6350" y="166370"/>
                  </a:lnTo>
                  <a:close/>
                </a:path>
                <a:path w="6350" h="631189">
                  <a:moveTo>
                    <a:pt x="6350" y="172720"/>
                  </a:moveTo>
                  <a:lnTo>
                    <a:pt x="0" y="172720"/>
                  </a:lnTo>
                  <a:lnTo>
                    <a:pt x="0" y="631190"/>
                  </a:lnTo>
                  <a:lnTo>
                    <a:pt x="6350" y="631190"/>
                  </a:lnTo>
                  <a:lnTo>
                    <a:pt x="6350" y="172720"/>
                  </a:lnTo>
                  <a:close/>
                </a:path>
              </a:pathLst>
            </a:custGeom>
            <a:solidFill>
              <a:srgbClr val="8B00ED"/>
            </a:solidFill>
          </p:spPr>
          <p:txBody>
            <a:bodyPr bIns="0" lIns="0" rIns="0" rtlCol="0" tIns="0" wrap="square"/>
            <a:p/>
          </p:txBody>
        </p:sp>
        <p:sp>
          <p:nvSpPr>
            <p:cNvPr id="1050556" name="object 1865"/>
            <p:cNvSpPr/>
            <p:nvPr/>
          </p:nvSpPr>
          <p:spPr>
            <a:xfrm>
              <a:off x="3798569" y="5861050"/>
              <a:ext cx="7620" cy="640080"/>
            </a:xfrm>
            <a:custGeom>
              <a:avLst/>
              <a:ahLst/>
              <a:rect l="l" t="t" r="r" b="b"/>
              <a:pathLst>
                <a:path w="7620" h="640079">
                  <a:moveTo>
                    <a:pt x="1269" y="0"/>
                  </a:moveTo>
                  <a:lnTo>
                    <a:pt x="0" y="0"/>
                  </a:lnTo>
                  <a:lnTo>
                    <a:pt x="0" y="1269"/>
                  </a:lnTo>
                  <a:lnTo>
                    <a:pt x="1269" y="1269"/>
                  </a:lnTo>
                  <a:lnTo>
                    <a:pt x="1269" y="0"/>
                  </a:lnTo>
                  <a:close/>
                </a:path>
                <a:path w="7620" h="640079">
                  <a:moveTo>
                    <a:pt x="2539" y="1270"/>
                  </a:moveTo>
                  <a:lnTo>
                    <a:pt x="0" y="1270"/>
                  </a:lnTo>
                  <a:lnTo>
                    <a:pt x="0" y="3809"/>
                  </a:lnTo>
                  <a:lnTo>
                    <a:pt x="3809" y="3809"/>
                  </a:lnTo>
                  <a:lnTo>
                    <a:pt x="3809" y="2540"/>
                  </a:lnTo>
                  <a:lnTo>
                    <a:pt x="2539" y="2540"/>
                  </a:lnTo>
                  <a:lnTo>
                    <a:pt x="2539" y="1270"/>
                  </a:lnTo>
                  <a:close/>
                </a:path>
                <a:path w="7620" h="640079">
                  <a:moveTo>
                    <a:pt x="5079" y="3810"/>
                  </a:moveTo>
                  <a:lnTo>
                    <a:pt x="0" y="3810"/>
                  </a:lnTo>
                  <a:lnTo>
                    <a:pt x="0" y="7619"/>
                  </a:lnTo>
                  <a:lnTo>
                    <a:pt x="6350" y="7619"/>
                  </a:lnTo>
                  <a:lnTo>
                    <a:pt x="6350" y="5080"/>
                  </a:lnTo>
                  <a:lnTo>
                    <a:pt x="5079" y="5080"/>
                  </a:lnTo>
                  <a:lnTo>
                    <a:pt x="5079" y="3810"/>
                  </a:lnTo>
                  <a:close/>
                </a:path>
                <a:path w="7620" h="640079">
                  <a:moveTo>
                    <a:pt x="7619" y="7620"/>
                  </a:moveTo>
                  <a:lnTo>
                    <a:pt x="0" y="7620"/>
                  </a:lnTo>
                  <a:lnTo>
                    <a:pt x="0" y="10159"/>
                  </a:lnTo>
                  <a:lnTo>
                    <a:pt x="7619" y="10159"/>
                  </a:lnTo>
                  <a:lnTo>
                    <a:pt x="7619" y="7620"/>
                  </a:lnTo>
                  <a:close/>
                </a:path>
                <a:path w="7620" h="640079">
                  <a:moveTo>
                    <a:pt x="7619" y="10160"/>
                  </a:moveTo>
                  <a:lnTo>
                    <a:pt x="0" y="10160"/>
                  </a:lnTo>
                  <a:lnTo>
                    <a:pt x="0" y="13969"/>
                  </a:lnTo>
                  <a:lnTo>
                    <a:pt x="7619" y="13969"/>
                  </a:lnTo>
                  <a:lnTo>
                    <a:pt x="7619" y="10160"/>
                  </a:lnTo>
                  <a:close/>
                </a:path>
                <a:path w="7620" h="640079">
                  <a:moveTo>
                    <a:pt x="7619" y="13970"/>
                  </a:moveTo>
                  <a:lnTo>
                    <a:pt x="0" y="13970"/>
                  </a:lnTo>
                  <a:lnTo>
                    <a:pt x="0" y="20319"/>
                  </a:lnTo>
                  <a:lnTo>
                    <a:pt x="7619" y="20319"/>
                  </a:lnTo>
                  <a:lnTo>
                    <a:pt x="7619" y="13970"/>
                  </a:lnTo>
                  <a:close/>
                </a:path>
                <a:path w="7620" h="640079">
                  <a:moveTo>
                    <a:pt x="7619" y="20320"/>
                  </a:moveTo>
                  <a:lnTo>
                    <a:pt x="0" y="20320"/>
                  </a:lnTo>
                  <a:lnTo>
                    <a:pt x="0" y="22859"/>
                  </a:lnTo>
                  <a:lnTo>
                    <a:pt x="7619" y="22859"/>
                  </a:lnTo>
                  <a:lnTo>
                    <a:pt x="7619" y="20320"/>
                  </a:lnTo>
                  <a:close/>
                </a:path>
                <a:path w="7620" h="640079">
                  <a:moveTo>
                    <a:pt x="7619" y="22860"/>
                  </a:moveTo>
                  <a:lnTo>
                    <a:pt x="0" y="22860"/>
                  </a:lnTo>
                  <a:lnTo>
                    <a:pt x="0" y="26669"/>
                  </a:lnTo>
                  <a:lnTo>
                    <a:pt x="7619" y="26669"/>
                  </a:lnTo>
                  <a:lnTo>
                    <a:pt x="7619" y="22860"/>
                  </a:lnTo>
                  <a:close/>
                </a:path>
                <a:path w="7620" h="640079">
                  <a:moveTo>
                    <a:pt x="7619" y="26670"/>
                  </a:moveTo>
                  <a:lnTo>
                    <a:pt x="0" y="26670"/>
                  </a:lnTo>
                  <a:lnTo>
                    <a:pt x="0" y="33019"/>
                  </a:lnTo>
                  <a:lnTo>
                    <a:pt x="7619" y="33019"/>
                  </a:lnTo>
                  <a:lnTo>
                    <a:pt x="7619" y="26670"/>
                  </a:lnTo>
                  <a:close/>
                </a:path>
                <a:path w="7620" h="640079">
                  <a:moveTo>
                    <a:pt x="7619" y="33020"/>
                  </a:moveTo>
                  <a:lnTo>
                    <a:pt x="0" y="33020"/>
                  </a:lnTo>
                  <a:lnTo>
                    <a:pt x="0" y="41909"/>
                  </a:lnTo>
                  <a:lnTo>
                    <a:pt x="7619" y="41909"/>
                  </a:lnTo>
                  <a:lnTo>
                    <a:pt x="7619" y="33020"/>
                  </a:lnTo>
                  <a:close/>
                </a:path>
                <a:path w="7620" h="640079">
                  <a:moveTo>
                    <a:pt x="7619" y="41910"/>
                  </a:moveTo>
                  <a:lnTo>
                    <a:pt x="0" y="41910"/>
                  </a:lnTo>
                  <a:lnTo>
                    <a:pt x="0" y="45719"/>
                  </a:lnTo>
                  <a:lnTo>
                    <a:pt x="7619" y="45719"/>
                  </a:lnTo>
                  <a:lnTo>
                    <a:pt x="7619" y="41910"/>
                  </a:lnTo>
                  <a:close/>
                </a:path>
                <a:path w="7620" h="640079">
                  <a:moveTo>
                    <a:pt x="7619" y="45720"/>
                  </a:moveTo>
                  <a:lnTo>
                    <a:pt x="0" y="45720"/>
                  </a:lnTo>
                  <a:lnTo>
                    <a:pt x="0" y="48259"/>
                  </a:lnTo>
                  <a:lnTo>
                    <a:pt x="7619" y="48259"/>
                  </a:lnTo>
                  <a:lnTo>
                    <a:pt x="7619" y="45720"/>
                  </a:lnTo>
                  <a:close/>
                </a:path>
                <a:path w="7620" h="640079">
                  <a:moveTo>
                    <a:pt x="7619" y="48260"/>
                  </a:moveTo>
                  <a:lnTo>
                    <a:pt x="0" y="48260"/>
                  </a:lnTo>
                  <a:lnTo>
                    <a:pt x="0" y="52069"/>
                  </a:lnTo>
                  <a:lnTo>
                    <a:pt x="7619" y="52069"/>
                  </a:lnTo>
                  <a:lnTo>
                    <a:pt x="7619" y="48260"/>
                  </a:lnTo>
                  <a:close/>
                </a:path>
                <a:path w="7620" h="640079">
                  <a:moveTo>
                    <a:pt x="7619" y="52070"/>
                  </a:moveTo>
                  <a:lnTo>
                    <a:pt x="0" y="52070"/>
                  </a:lnTo>
                  <a:lnTo>
                    <a:pt x="0" y="109219"/>
                  </a:lnTo>
                  <a:lnTo>
                    <a:pt x="7619" y="109219"/>
                  </a:lnTo>
                  <a:lnTo>
                    <a:pt x="7619" y="52070"/>
                  </a:lnTo>
                  <a:close/>
                </a:path>
                <a:path w="7620" h="640079">
                  <a:moveTo>
                    <a:pt x="7619" y="109220"/>
                  </a:moveTo>
                  <a:lnTo>
                    <a:pt x="0" y="109220"/>
                  </a:lnTo>
                  <a:lnTo>
                    <a:pt x="0" y="124459"/>
                  </a:lnTo>
                  <a:lnTo>
                    <a:pt x="7619" y="124459"/>
                  </a:lnTo>
                  <a:lnTo>
                    <a:pt x="7619" y="109220"/>
                  </a:lnTo>
                  <a:close/>
                </a:path>
                <a:path w="7620" h="640079">
                  <a:moveTo>
                    <a:pt x="7619" y="124460"/>
                  </a:moveTo>
                  <a:lnTo>
                    <a:pt x="0" y="124460"/>
                  </a:lnTo>
                  <a:lnTo>
                    <a:pt x="0" y="140969"/>
                  </a:lnTo>
                  <a:lnTo>
                    <a:pt x="7619" y="140969"/>
                  </a:lnTo>
                  <a:lnTo>
                    <a:pt x="7619" y="124460"/>
                  </a:lnTo>
                  <a:close/>
                </a:path>
                <a:path w="7620" h="640079">
                  <a:moveTo>
                    <a:pt x="7619" y="140970"/>
                  </a:moveTo>
                  <a:lnTo>
                    <a:pt x="0" y="140970"/>
                  </a:lnTo>
                  <a:lnTo>
                    <a:pt x="0" y="143509"/>
                  </a:lnTo>
                  <a:lnTo>
                    <a:pt x="7619" y="143509"/>
                  </a:lnTo>
                  <a:lnTo>
                    <a:pt x="7619" y="140970"/>
                  </a:lnTo>
                  <a:close/>
                </a:path>
                <a:path w="7620" h="640079">
                  <a:moveTo>
                    <a:pt x="7619" y="143510"/>
                  </a:moveTo>
                  <a:lnTo>
                    <a:pt x="0" y="143510"/>
                  </a:lnTo>
                  <a:lnTo>
                    <a:pt x="0" y="147319"/>
                  </a:lnTo>
                  <a:lnTo>
                    <a:pt x="7619" y="147319"/>
                  </a:lnTo>
                  <a:lnTo>
                    <a:pt x="7619" y="143510"/>
                  </a:lnTo>
                  <a:close/>
                </a:path>
                <a:path w="7620" h="640079">
                  <a:moveTo>
                    <a:pt x="7619" y="147320"/>
                  </a:moveTo>
                  <a:lnTo>
                    <a:pt x="0" y="147320"/>
                  </a:lnTo>
                  <a:lnTo>
                    <a:pt x="0" y="149859"/>
                  </a:lnTo>
                  <a:lnTo>
                    <a:pt x="7619" y="149859"/>
                  </a:lnTo>
                  <a:lnTo>
                    <a:pt x="7619" y="147320"/>
                  </a:lnTo>
                  <a:close/>
                </a:path>
                <a:path w="7620" h="640079">
                  <a:moveTo>
                    <a:pt x="7619" y="149860"/>
                  </a:moveTo>
                  <a:lnTo>
                    <a:pt x="0" y="149860"/>
                  </a:lnTo>
                  <a:lnTo>
                    <a:pt x="0" y="153669"/>
                  </a:lnTo>
                  <a:lnTo>
                    <a:pt x="7619" y="153669"/>
                  </a:lnTo>
                  <a:lnTo>
                    <a:pt x="7619" y="149860"/>
                  </a:lnTo>
                  <a:close/>
                </a:path>
                <a:path w="7620" h="640079">
                  <a:moveTo>
                    <a:pt x="7619" y="153670"/>
                  </a:moveTo>
                  <a:lnTo>
                    <a:pt x="0" y="153670"/>
                  </a:lnTo>
                  <a:lnTo>
                    <a:pt x="0" y="156209"/>
                  </a:lnTo>
                  <a:lnTo>
                    <a:pt x="7619" y="156209"/>
                  </a:lnTo>
                  <a:lnTo>
                    <a:pt x="7619" y="153670"/>
                  </a:lnTo>
                  <a:close/>
                </a:path>
                <a:path w="7620" h="640079">
                  <a:moveTo>
                    <a:pt x="7619" y="156210"/>
                  </a:moveTo>
                  <a:lnTo>
                    <a:pt x="0" y="156210"/>
                  </a:lnTo>
                  <a:lnTo>
                    <a:pt x="0" y="160019"/>
                  </a:lnTo>
                  <a:lnTo>
                    <a:pt x="7619" y="160019"/>
                  </a:lnTo>
                  <a:lnTo>
                    <a:pt x="7619" y="156210"/>
                  </a:lnTo>
                  <a:close/>
                </a:path>
                <a:path w="7620" h="640079">
                  <a:moveTo>
                    <a:pt x="7619" y="160020"/>
                  </a:moveTo>
                  <a:lnTo>
                    <a:pt x="0" y="160020"/>
                  </a:lnTo>
                  <a:lnTo>
                    <a:pt x="0" y="166369"/>
                  </a:lnTo>
                  <a:lnTo>
                    <a:pt x="7619" y="166369"/>
                  </a:lnTo>
                  <a:lnTo>
                    <a:pt x="7619" y="160020"/>
                  </a:lnTo>
                  <a:close/>
                </a:path>
                <a:path w="7620" h="640079">
                  <a:moveTo>
                    <a:pt x="7619" y="166370"/>
                  </a:moveTo>
                  <a:lnTo>
                    <a:pt x="0" y="166370"/>
                  </a:lnTo>
                  <a:lnTo>
                    <a:pt x="0" y="168909"/>
                  </a:lnTo>
                  <a:lnTo>
                    <a:pt x="7619" y="168909"/>
                  </a:lnTo>
                  <a:lnTo>
                    <a:pt x="7619" y="166370"/>
                  </a:lnTo>
                  <a:close/>
                </a:path>
                <a:path w="7620" h="640079">
                  <a:moveTo>
                    <a:pt x="7619" y="168910"/>
                  </a:moveTo>
                  <a:lnTo>
                    <a:pt x="0" y="168910"/>
                  </a:lnTo>
                  <a:lnTo>
                    <a:pt x="0" y="175259"/>
                  </a:lnTo>
                  <a:lnTo>
                    <a:pt x="7619" y="175259"/>
                  </a:lnTo>
                  <a:lnTo>
                    <a:pt x="7619" y="168910"/>
                  </a:lnTo>
                  <a:close/>
                </a:path>
                <a:path w="7620" h="640079">
                  <a:moveTo>
                    <a:pt x="7619" y="175260"/>
                  </a:moveTo>
                  <a:lnTo>
                    <a:pt x="0" y="175260"/>
                  </a:lnTo>
                  <a:lnTo>
                    <a:pt x="0" y="181609"/>
                  </a:lnTo>
                  <a:lnTo>
                    <a:pt x="7619" y="181609"/>
                  </a:lnTo>
                  <a:lnTo>
                    <a:pt x="7619" y="175260"/>
                  </a:lnTo>
                  <a:close/>
                </a:path>
                <a:path w="7620" h="640079">
                  <a:moveTo>
                    <a:pt x="7619" y="181610"/>
                  </a:moveTo>
                  <a:lnTo>
                    <a:pt x="0" y="181610"/>
                  </a:lnTo>
                  <a:lnTo>
                    <a:pt x="0" y="640080"/>
                  </a:lnTo>
                  <a:lnTo>
                    <a:pt x="7619" y="640080"/>
                  </a:lnTo>
                  <a:lnTo>
                    <a:pt x="7619" y="181610"/>
                  </a:lnTo>
                  <a:close/>
                </a:path>
              </a:pathLst>
            </a:custGeom>
            <a:solidFill>
              <a:srgbClr val="8900ED"/>
            </a:solidFill>
          </p:spPr>
          <p:txBody>
            <a:bodyPr bIns="0" lIns="0" rIns="0" rtlCol="0" tIns="0" wrap="square"/>
            <a:p/>
          </p:txBody>
        </p:sp>
        <p:sp>
          <p:nvSpPr>
            <p:cNvPr id="1050557" name="object 1866"/>
            <p:cNvSpPr/>
            <p:nvPr/>
          </p:nvSpPr>
          <p:spPr>
            <a:xfrm>
              <a:off x="3790950" y="5852160"/>
              <a:ext cx="7620" cy="648970"/>
            </a:xfrm>
            <a:custGeom>
              <a:avLst/>
              <a:ahLst/>
              <a:rect l="l" t="t" r="r" b="b"/>
              <a:pathLst>
                <a:path w="7620" h="648970">
                  <a:moveTo>
                    <a:pt x="1270" y="0"/>
                  </a:moveTo>
                  <a:lnTo>
                    <a:pt x="0" y="0"/>
                  </a:lnTo>
                  <a:lnTo>
                    <a:pt x="0" y="3809"/>
                  </a:lnTo>
                  <a:lnTo>
                    <a:pt x="2539" y="3809"/>
                  </a:lnTo>
                  <a:lnTo>
                    <a:pt x="2539" y="2539"/>
                  </a:lnTo>
                  <a:lnTo>
                    <a:pt x="1270" y="2539"/>
                  </a:lnTo>
                  <a:lnTo>
                    <a:pt x="1270" y="0"/>
                  </a:lnTo>
                  <a:close/>
                </a:path>
                <a:path w="7620" h="648970">
                  <a:moveTo>
                    <a:pt x="3810" y="3809"/>
                  </a:moveTo>
                  <a:lnTo>
                    <a:pt x="0" y="3809"/>
                  </a:lnTo>
                  <a:lnTo>
                    <a:pt x="0" y="6349"/>
                  </a:lnTo>
                  <a:lnTo>
                    <a:pt x="5079" y="6349"/>
                  </a:lnTo>
                  <a:lnTo>
                    <a:pt x="5079" y="5080"/>
                  </a:lnTo>
                  <a:lnTo>
                    <a:pt x="3810" y="5080"/>
                  </a:lnTo>
                  <a:lnTo>
                    <a:pt x="3810" y="3809"/>
                  </a:lnTo>
                  <a:close/>
                </a:path>
                <a:path w="7620" h="648970">
                  <a:moveTo>
                    <a:pt x="6350" y="6350"/>
                  </a:moveTo>
                  <a:lnTo>
                    <a:pt x="0" y="6350"/>
                  </a:lnTo>
                  <a:lnTo>
                    <a:pt x="0" y="10159"/>
                  </a:lnTo>
                  <a:lnTo>
                    <a:pt x="7620" y="10159"/>
                  </a:lnTo>
                  <a:lnTo>
                    <a:pt x="7620" y="7619"/>
                  </a:lnTo>
                  <a:lnTo>
                    <a:pt x="6350" y="7619"/>
                  </a:lnTo>
                  <a:lnTo>
                    <a:pt x="6350" y="6350"/>
                  </a:lnTo>
                  <a:close/>
                </a:path>
                <a:path w="7620" h="648970">
                  <a:moveTo>
                    <a:pt x="7620" y="10159"/>
                  </a:moveTo>
                  <a:lnTo>
                    <a:pt x="0" y="10159"/>
                  </a:lnTo>
                  <a:lnTo>
                    <a:pt x="0" y="12699"/>
                  </a:lnTo>
                  <a:lnTo>
                    <a:pt x="7620" y="12699"/>
                  </a:lnTo>
                  <a:lnTo>
                    <a:pt x="7620" y="10159"/>
                  </a:lnTo>
                  <a:close/>
                </a:path>
                <a:path w="7620" h="648970">
                  <a:moveTo>
                    <a:pt x="7620" y="12700"/>
                  </a:moveTo>
                  <a:lnTo>
                    <a:pt x="0" y="12700"/>
                  </a:lnTo>
                  <a:lnTo>
                    <a:pt x="0" y="16509"/>
                  </a:lnTo>
                  <a:lnTo>
                    <a:pt x="7620" y="16509"/>
                  </a:lnTo>
                  <a:lnTo>
                    <a:pt x="7620" y="12700"/>
                  </a:lnTo>
                  <a:close/>
                </a:path>
                <a:path w="7620" h="648970">
                  <a:moveTo>
                    <a:pt x="7620" y="16509"/>
                  </a:moveTo>
                  <a:lnTo>
                    <a:pt x="0" y="16509"/>
                  </a:lnTo>
                  <a:lnTo>
                    <a:pt x="0" y="19049"/>
                  </a:lnTo>
                  <a:lnTo>
                    <a:pt x="7620" y="19049"/>
                  </a:lnTo>
                  <a:lnTo>
                    <a:pt x="7620" y="16509"/>
                  </a:lnTo>
                  <a:close/>
                </a:path>
                <a:path w="7620" h="648970">
                  <a:moveTo>
                    <a:pt x="7620" y="19050"/>
                  </a:moveTo>
                  <a:lnTo>
                    <a:pt x="0" y="19050"/>
                  </a:lnTo>
                  <a:lnTo>
                    <a:pt x="0" y="22859"/>
                  </a:lnTo>
                  <a:lnTo>
                    <a:pt x="7620" y="22859"/>
                  </a:lnTo>
                  <a:lnTo>
                    <a:pt x="7620" y="19050"/>
                  </a:lnTo>
                  <a:close/>
                </a:path>
                <a:path w="7620" h="648970">
                  <a:moveTo>
                    <a:pt x="7620" y="22859"/>
                  </a:moveTo>
                  <a:lnTo>
                    <a:pt x="0" y="22859"/>
                  </a:lnTo>
                  <a:lnTo>
                    <a:pt x="0" y="29209"/>
                  </a:lnTo>
                  <a:lnTo>
                    <a:pt x="7620" y="29209"/>
                  </a:lnTo>
                  <a:lnTo>
                    <a:pt x="7620" y="22859"/>
                  </a:lnTo>
                  <a:close/>
                </a:path>
                <a:path w="7620" h="648970">
                  <a:moveTo>
                    <a:pt x="7620" y="29209"/>
                  </a:moveTo>
                  <a:lnTo>
                    <a:pt x="0" y="29209"/>
                  </a:lnTo>
                  <a:lnTo>
                    <a:pt x="0" y="31749"/>
                  </a:lnTo>
                  <a:lnTo>
                    <a:pt x="7620" y="31749"/>
                  </a:lnTo>
                  <a:lnTo>
                    <a:pt x="7620" y="29209"/>
                  </a:lnTo>
                  <a:close/>
                </a:path>
                <a:path w="7620" h="648970">
                  <a:moveTo>
                    <a:pt x="7620" y="31750"/>
                  </a:moveTo>
                  <a:lnTo>
                    <a:pt x="0" y="31750"/>
                  </a:lnTo>
                  <a:lnTo>
                    <a:pt x="0" y="35559"/>
                  </a:lnTo>
                  <a:lnTo>
                    <a:pt x="7620" y="35559"/>
                  </a:lnTo>
                  <a:lnTo>
                    <a:pt x="7620" y="31750"/>
                  </a:lnTo>
                  <a:close/>
                </a:path>
                <a:path w="7620" h="648970">
                  <a:moveTo>
                    <a:pt x="7620" y="35559"/>
                  </a:moveTo>
                  <a:lnTo>
                    <a:pt x="0" y="35559"/>
                  </a:lnTo>
                  <a:lnTo>
                    <a:pt x="0" y="41909"/>
                  </a:lnTo>
                  <a:lnTo>
                    <a:pt x="7620" y="41909"/>
                  </a:lnTo>
                  <a:lnTo>
                    <a:pt x="7620" y="35559"/>
                  </a:lnTo>
                  <a:close/>
                </a:path>
                <a:path w="7620" h="648970">
                  <a:moveTo>
                    <a:pt x="7620" y="41910"/>
                  </a:moveTo>
                  <a:lnTo>
                    <a:pt x="0" y="41910"/>
                  </a:lnTo>
                  <a:lnTo>
                    <a:pt x="0" y="50799"/>
                  </a:lnTo>
                  <a:lnTo>
                    <a:pt x="7620" y="50799"/>
                  </a:lnTo>
                  <a:lnTo>
                    <a:pt x="7620" y="41910"/>
                  </a:lnTo>
                  <a:close/>
                </a:path>
                <a:path w="7620" h="648970">
                  <a:moveTo>
                    <a:pt x="7620" y="50800"/>
                  </a:moveTo>
                  <a:lnTo>
                    <a:pt x="0" y="50800"/>
                  </a:lnTo>
                  <a:lnTo>
                    <a:pt x="0" y="54609"/>
                  </a:lnTo>
                  <a:lnTo>
                    <a:pt x="7620" y="54609"/>
                  </a:lnTo>
                  <a:lnTo>
                    <a:pt x="7620" y="50800"/>
                  </a:lnTo>
                  <a:close/>
                </a:path>
                <a:path w="7620" h="648970">
                  <a:moveTo>
                    <a:pt x="7620" y="54609"/>
                  </a:moveTo>
                  <a:lnTo>
                    <a:pt x="0" y="54609"/>
                  </a:lnTo>
                  <a:lnTo>
                    <a:pt x="0" y="57149"/>
                  </a:lnTo>
                  <a:lnTo>
                    <a:pt x="7620" y="57149"/>
                  </a:lnTo>
                  <a:lnTo>
                    <a:pt x="7620" y="54609"/>
                  </a:lnTo>
                  <a:close/>
                </a:path>
                <a:path w="7620" h="648970">
                  <a:moveTo>
                    <a:pt x="7620" y="57150"/>
                  </a:moveTo>
                  <a:lnTo>
                    <a:pt x="0" y="57150"/>
                  </a:lnTo>
                  <a:lnTo>
                    <a:pt x="0" y="60959"/>
                  </a:lnTo>
                  <a:lnTo>
                    <a:pt x="7620" y="60959"/>
                  </a:lnTo>
                  <a:lnTo>
                    <a:pt x="7620" y="57150"/>
                  </a:lnTo>
                  <a:close/>
                </a:path>
                <a:path w="7620" h="648970">
                  <a:moveTo>
                    <a:pt x="7620" y="60959"/>
                  </a:moveTo>
                  <a:lnTo>
                    <a:pt x="0" y="60959"/>
                  </a:lnTo>
                  <a:lnTo>
                    <a:pt x="0" y="118109"/>
                  </a:lnTo>
                  <a:lnTo>
                    <a:pt x="7620" y="118109"/>
                  </a:lnTo>
                  <a:lnTo>
                    <a:pt x="7620" y="60959"/>
                  </a:lnTo>
                  <a:close/>
                </a:path>
                <a:path w="7620" h="648970">
                  <a:moveTo>
                    <a:pt x="7620" y="118109"/>
                  </a:moveTo>
                  <a:lnTo>
                    <a:pt x="0" y="118109"/>
                  </a:lnTo>
                  <a:lnTo>
                    <a:pt x="0" y="133349"/>
                  </a:lnTo>
                  <a:lnTo>
                    <a:pt x="7620" y="133349"/>
                  </a:lnTo>
                  <a:lnTo>
                    <a:pt x="7620" y="118109"/>
                  </a:lnTo>
                  <a:close/>
                </a:path>
                <a:path w="7620" h="648970">
                  <a:moveTo>
                    <a:pt x="7620" y="133350"/>
                  </a:moveTo>
                  <a:lnTo>
                    <a:pt x="0" y="133350"/>
                  </a:lnTo>
                  <a:lnTo>
                    <a:pt x="0" y="149859"/>
                  </a:lnTo>
                  <a:lnTo>
                    <a:pt x="7620" y="149859"/>
                  </a:lnTo>
                  <a:lnTo>
                    <a:pt x="7620" y="133350"/>
                  </a:lnTo>
                  <a:close/>
                </a:path>
                <a:path w="7620" h="648970">
                  <a:moveTo>
                    <a:pt x="7620" y="149860"/>
                  </a:moveTo>
                  <a:lnTo>
                    <a:pt x="0" y="149860"/>
                  </a:lnTo>
                  <a:lnTo>
                    <a:pt x="0" y="152399"/>
                  </a:lnTo>
                  <a:lnTo>
                    <a:pt x="7620" y="152399"/>
                  </a:lnTo>
                  <a:lnTo>
                    <a:pt x="7620" y="149860"/>
                  </a:lnTo>
                  <a:close/>
                </a:path>
                <a:path w="7620" h="648970">
                  <a:moveTo>
                    <a:pt x="7620" y="152400"/>
                  </a:moveTo>
                  <a:lnTo>
                    <a:pt x="0" y="152400"/>
                  </a:lnTo>
                  <a:lnTo>
                    <a:pt x="0" y="156209"/>
                  </a:lnTo>
                  <a:lnTo>
                    <a:pt x="7620" y="156209"/>
                  </a:lnTo>
                  <a:lnTo>
                    <a:pt x="7620" y="152400"/>
                  </a:lnTo>
                  <a:close/>
                </a:path>
                <a:path w="7620" h="648970">
                  <a:moveTo>
                    <a:pt x="7620" y="156209"/>
                  </a:moveTo>
                  <a:lnTo>
                    <a:pt x="0" y="156209"/>
                  </a:lnTo>
                  <a:lnTo>
                    <a:pt x="0" y="158749"/>
                  </a:lnTo>
                  <a:lnTo>
                    <a:pt x="7620" y="158749"/>
                  </a:lnTo>
                  <a:lnTo>
                    <a:pt x="7620" y="156209"/>
                  </a:lnTo>
                  <a:close/>
                </a:path>
                <a:path w="7620" h="648970">
                  <a:moveTo>
                    <a:pt x="7620" y="158750"/>
                  </a:moveTo>
                  <a:lnTo>
                    <a:pt x="0" y="158750"/>
                  </a:lnTo>
                  <a:lnTo>
                    <a:pt x="0" y="162559"/>
                  </a:lnTo>
                  <a:lnTo>
                    <a:pt x="7620" y="162559"/>
                  </a:lnTo>
                  <a:lnTo>
                    <a:pt x="7620" y="158750"/>
                  </a:lnTo>
                  <a:close/>
                </a:path>
                <a:path w="7620" h="648970">
                  <a:moveTo>
                    <a:pt x="7620" y="162560"/>
                  </a:moveTo>
                  <a:lnTo>
                    <a:pt x="0" y="162560"/>
                  </a:lnTo>
                  <a:lnTo>
                    <a:pt x="0" y="165099"/>
                  </a:lnTo>
                  <a:lnTo>
                    <a:pt x="7620" y="165099"/>
                  </a:lnTo>
                  <a:lnTo>
                    <a:pt x="7620" y="162560"/>
                  </a:lnTo>
                  <a:close/>
                </a:path>
                <a:path w="7620" h="648970">
                  <a:moveTo>
                    <a:pt x="7620" y="165100"/>
                  </a:moveTo>
                  <a:lnTo>
                    <a:pt x="0" y="165100"/>
                  </a:lnTo>
                  <a:lnTo>
                    <a:pt x="0" y="168909"/>
                  </a:lnTo>
                  <a:lnTo>
                    <a:pt x="7620" y="168909"/>
                  </a:lnTo>
                  <a:lnTo>
                    <a:pt x="7620" y="165100"/>
                  </a:lnTo>
                  <a:close/>
                </a:path>
                <a:path w="7620" h="648970">
                  <a:moveTo>
                    <a:pt x="7620" y="168909"/>
                  </a:moveTo>
                  <a:lnTo>
                    <a:pt x="0" y="168909"/>
                  </a:lnTo>
                  <a:lnTo>
                    <a:pt x="0" y="175259"/>
                  </a:lnTo>
                  <a:lnTo>
                    <a:pt x="7620" y="175259"/>
                  </a:lnTo>
                  <a:lnTo>
                    <a:pt x="7620" y="168909"/>
                  </a:lnTo>
                  <a:close/>
                </a:path>
                <a:path w="7620" h="648970">
                  <a:moveTo>
                    <a:pt x="7620" y="175259"/>
                  </a:moveTo>
                  <a:lnTo>
                    <a:pt x="0" y="175259"/>
                  </a:lnTo>
                  <a:lnTo>
                    <a:pt x="0" y="177799"/>
                  </a:lnTo>
                  <a:lnTo>
                    <a:pt x="7620" y="177799"/>
                  </a:lnTo>
                  <a:lnTo>
                    <a:pt x="7620" y="175259"/>
                  </a:lnTo>
                  <a:close/>
                </a:path>
                <a:path w="7620" h="648970">
                  <a:moveTo>
                    <a:pt x="7620" y="177800"/>
                  </a:moveTo>
                  <a:lnTo>
                    <a:pt x="0" y="177800"/>
                  </a:lnTo>
                  <a:lnTo>
                    <a:pt x="0" y="184149"/>
                  </a:lnTo>
                  <a:lnTo>
                    <a:pt x="7620" y="184149"/>
                  </a:lnTo>
                  <a:lnTo>
                    <a:pt x="7620" y="177800"/>
                  </a:lnTo>
                  <a:close/>
                </a:path>
                <a:path w="7620" h="648970">
                  <a:moveTo>
                    <a:pt x="7620" y="184150"/>
                  </a:moveTo>
                  <a:lnTo>
                    <a:pt x="0" y="184150"/>
                  </a:lnTo>
                  <a:lnTo>
                    <a:pt x="0" y="190499"/>
                  </a:lnTo>
                  <a:lnTo>
                    <a:pt x="7620" y="190499"/>
                  </a:lnTo>
                  <a:lnTo>
                    <a:pt x="7620" y="184150"/>
                  </a:lnTo>
                  <a:close/>
                </a:path>
                <a:path w="7620" h="648970">
                  <a:moveTo>
                    <a:pt x="7620" y="190500"/>
                  </a:moveTo>
                  <a:lnTo>
                    <a:pt x="0" y="190500"/>
                  </a:lnTo>
                  <a:lnTo>
                    <a:pt x="0" y="648969"/>
                  </a:lnTo>
                  <a:lnTo>
                    <a:pt x="7620" y="648969"/>
                  </a:lnTo>
                  <a:lnTo>
                    <a:pt x="7620" y="190500"/>
                  </a:lnTo>
                  <a:close/>
                </a:path>
              </a:pathLst>
            </a:custGeom>
            <a:solidFill>
              <a:srgbClr val="8800ED"/>
            </a:solidFill>
          </p:spPr>
          <p:txBody>
            <a:bodyPr bIns="0" lIns="0" rIns="0" rtlCol="0" tIns="0" wrap="square"/>
            <a:p/>
          </p:txBody>
        </p:sp>
        <p:sp>
          <p:nvSpPr>
            <p:cNvPr id="1050558" name="object 1867"/>
            <p:cNvSpPr/>
            <p:nvPr/>
          </p:nvSpPr>
          <p:spPr>
            <a:xfrm>
              <a:off x="3783329" y="5845810"/>
              <a:ext cx="7620" cy="655320"/>
            </a:xfrm>
            <a:custGeom>
              <a:avLst/>
              <a:ahLst/>
              <a:rect l="l" t="t" r="r" b="b"/>
              <a:pathLst>
                <a:path w="7620" h="655320">
                  <a:moveTo>
                    <a:pt x="1270" y="0"/>
                  </a:moveTo>
                  <a:lnTo>
                    <a:pt x="0" y="0"/>
                  </a:lnTo>
                  <a:lnTo>
                    <a:pt x="0" y="3809"/>
                  </a:lnTo>
                  <a:lnTo>
                    <a:pt x="5079" y="3809"/>
                  </a:lnTo>
                  <a:lnTo>
                    <a:pt x="5079" y="2539"/>
                  </a:lnTo>
                  <a:lnTo>
                    <a:pt x="3810" y="2539"/>
                  </a:lnTo>
                  <a:lnTo>
                    <a:pt x="3810" y="1269"/>
                  </a:lnTo>
                  <a:lnTo>
                    <a:pt x="1270" y="1269"/>
                  </a:lnTo>
                  <a:lnTo>
                    <a:pt x="1270" y="0"/>
                  </a:lnTo>
                  <a:close/>
                </a:path>
                <a:path w="7620" h="655320">
                  <a:moveTo>
                    <a:pt x="6350" y="3809"/>
                  </a:moveTo>
                  <a:lnTo>
                    <a:pt x="0" y="3809"/>
                  </a:lnTo>
                  <a:lnTo>
                    <a:pt x="0" y="6349"/>
                  </a:lnTo>
                  <a:lnTo>
                    <a:pt x="7620" y="6349"/>
                  </a:lnTo>
                  <a:lnTo>
                    <a:pt x="7620" y="5079"/>
                  </a:lnTo>
                  <a:lnTo>
                    <a:pt x="6350" y="5079"/>
                  </a:lnTo>
                  <a:lnTo>
                    <a:pt x="6350" y="3809"/>
                  </a:lnTo>
                  <a:close/>
                </a:path>
                <a:path w="7620" h="655320">
                  <a:moveTo>
                    <a:pt x="7620" y="6350"/>
                  </a:moveTo>
                  <a:lnTo>
                    <a:pt x="0" y="6350"/>
                  </a:lnTo>
                  <a:lnTo>
                    <a:pt x="0" y="10159"/>
                  </a:lnTo>
                  <a:lnTo>
                    <a:pt x="7620" y="10159"/>
                  </a:lnTo>
                  <a:lnTo>
                    <a:pt x="7620" y="6350"/>
                  </a:lnTo>
                  <a:close/>
                </a:path>
                <a:path w="7620" h="655320">
                  <a:moveTo>
                    <a:pt x="7620" y="10159"/>
                  </a:moveTo>
                  <a:lnTo>
                    <a:pt x="0" y="10159"/>
                  </a:lnTo>
                  <a:lnTo>
                    <a:pt x="0" y="12699"/>
                  </a:lnTo>
                  <a:lnTo>
                    <a:pt x="7620" y="12699"/>
                  </a:lnTo>
                  <a:lnTo>
                    <a:pt x="7620" y="10159"/>
                  </a:lnTo>
                  <a:close/>
                </a:path>
                <a:path w="7620" h="655320">
                  <a:moveTo>
                    <a:pt x="7620" y="12700"/>
                  </a:moveTo>
                  <a:lnTo>
                    <a:pt x="0" y="12700"/>
                  </a:lnTo>
                  <a:lnTo>
                    <a:pt x="0" y="16509"/>
                  </a:lnTo>
                  <a:lnTo>
                    <a:pt x="7620" y="16509"/>
                  </a:lnTo>
                  <a:lnTo>
                    <a:pt x="7620" y="12700"/>
                  </a:lnTo>
                  <a:close/>
                </a:path>
                <a:path w="7620" h="655320">
                  <a:moveTo>
                    <a:pt x="7620" y="16509"/>
                  </a:moveTo>
                  <a:lnTo>
                    <a:pt x="0" y="16509"/>
                  </a:lnTo>
                  <a:lnTo>
                    <a:pt x="0" y="19049"/>
                  </a:lnTo>
                  <a:lnTo>
                    <a:pt x="7620" y="19049"/>
                  </a:lnTo>
                  <a:lnTo>
                    <a:pt x="7620" y="16509"/>
                  </a:lnTo>
                  <a:close/>
                </a:path>
                <a:path w="7620" h="655320">
                  <a:moveTo>
                    <a:pt x="7620" y="19050"/>
                  </a:moveTo>
                  <a:lnTo>
                    <a:pt x="0" y="19050"/>
                  </a:lnTo>
                  <a:lnTo>
                    <a:pt x="0" y="22859"/>
                  </a:lnTo>
                  <a:lnTo>
                    <a:pt x="7620" y="22859"/>
                  </a:lnTo>
                  <a:lnTo>
                    <a:pt x="7620" y="19050"/>
                  </a:lnTo>
                  <a:close/>
                </a:path>
                <a:path w="7620" h="655320">
                  <a:moveTo>
                    <a:pt x="7620" y="22859"/>
                  </a:moveTo>
                  <a:lnTo>
                    <a:pt x="0" y="22859"/>
                  </a:lnTo>
                  <a:lnTo>
                    <a:pt x="0" y="25399"/>
                  </a:lnTo>
                  <a:lnTo>
                    <a:pt x="7620" y="25399"/>
                  </a:lnTo>
                  <a:lnTo>
                    <a:pt x="7620" y="22859"/>
                  </a:lnTo>
                  <a:close/>
                </a:path>
                <a:path w="7620" h="655320">
                  <a:moveTo>
                    <a:pt x="7620" y="25400"/>
                  </a:moveTo>
                  <a:lnTo>
                    <a:pt x="0" y="25400"/>
                  </a:lnTo>
                  <a:lnTo>
                    <a:pt x="0" y="29209"/>
                  </a:lnTo>
                  <a:lnTo>
                    <a:pt x="7620" y="29209"/>
                  </a:lnTo>
                  <a:lnTo>
                    <a:pt x="7620" y="25400"/>
                  </a:lnTo>
                  <a:close/>
                </a:path>
                <a:path w="7620" h="655320">
                  <a:moveTo>
                    <a:pt x="7620" y="29209"/>
                  </a:moveTo>
                  <a:lnTo>
                    <a:pt x="0" y="29209"/>
                  </a:lnTo>
                  <a:lnTo>
                    <a:pt x="0" y="35559"/>
                  </a:lnTo>
                  <a:lnTo>
                    <a:pt x="7620" y="35559"/>
                  </a:lnTo>
                  <a:lnTo>
                    <a:pt x="7620" y="29209"/>
                  </a:lnTo>
                  <a:close/>
                </a:path>
                <a:path w="7620" h="655320">
                  <a:moveTo>
                    <a:pt x="7620" y="35559"/>
                  </a:moveTo>
                  <a:lnTo>
                    <a:pt x="0" y="35559"/>
                  </a:lnTo>
                  <a:lnTo>
                    <a:pt x="0" y="38099"/>
                  </a:lnTo>
                  <a:lnTo>
                    <a:pt x="7620" y="38099"/>
                  </a:lnTo>
                  <a:lnTo>
                    <a:pt x="7620" y="35559"/>
                  </a:lnTo>
                  <a:close/>
                </a:path>
                <a:path w="7620" h="655320">
                  <a:moveTo>
                    <a:pt x="7620" y="38100"/>
                  </a:moveTo>
                  <a:lnTo>
                    <a:pt x="0" y="38100"/>
                  </a:lnTo>
                  <a:lnTo>
                    <a:pt x="0" y="41909"/>
                  </a:lnTo>
                  <a:lnTo>
                    <a:pt x="7620" y="41909"/>
                  </a:lnTo>
                  <a:lnTo>
                    <a:pt x="7620" y="38100"/>
                  </a:lnTo>
                  <a:close/>
                </a:path>
                <a:path w="7620" h="655320">
                  <a:moveTo>
                    <a:pt x="7620" y="41909"/>
                  </a:moveTo>
                  <a:lnTo>
                    <a:pt x="0" y="41909"/>
                  </a:lnTo>
                  <a:lnTo>
                    <a:pt x="0" y="48259"/>
                  </a:lnTo>
                  <a:lnTo>
                    <a:pt x="7620" y="48259"/>
                  </a:lnTo>
                  <a:lnTo>
                    <a:pt x="7620" y="41909"/>
                  </a:lnTo>
                  <a:close/>
                </a:path>
                <a:path w="7620" h="655320">
                  <a:moveTo>
                    <a:pt x="7620" y="48260"/>
                  </a:moveTo>
                  <a:lnTo>
                    <a:pt x="0" y="48260"/>
                  </a:lnTo>
                  <a:lnTo>
                    <a:pt x="0" y="57149"/>
                  </a:lnTo>
                  <a:lnTo>
                    <a:pt x="7620" y="57149"/>
                  </a:lnTo>
                  <a:lnTo>
                    <a:pt x="7620" y="48260"/>
                  </a:lnTo>
                  <a:close/>
                </a:path>
                <a:path w="7620" h="655320">
                  <a:moveTo>
                    <a:pt x="7620" y="57150"/>
                  </a:moveTo>
                  <a:lnTo>
                    <a:pt x="0" y="57150"/>
                  </a:lnTo>
                  <a:lnTo>
                    <a:pt x="0" y="60959"/>
                  </a:lnTo>
                  <a:lnTo>
                    <a:pt x="7620" y="60959"/>
                  </a:lnTo>
                  <a:lnTo>
                    <a:pt x="7620" y="57150"/>
                  </a:lnTo>
                  <a:close/>
                </a:path>
                <a:path w="7620" h="655320">
                  <a:moveTo>
                    <a:pt x="7620" y="60959"/>
                  </a:moveTo>
                  <a:lnTo>
                    <a:pt x="0" y="60959"/>
                  </a:lnTo>
                  <a:lnTo>
                    <a:pt x="0" y="63499"/>
                  </a:lnTo>
                  <a:lnTo>
                    <a:pt x="7620" y="63499"/>
                  </a:lnTo>
                  <a:lnTo>
                    <a:pt x="7620" y="60959"/>
                  </a:lnTo>
                  <a:close/>
                </a:path>
                <a:path w="7620" h="655320">
                  <a:moveTo>
                    <a:pt x="7620" y="63500"/>
                  </a:moveTo>
                  <a:lnTo>
                    <a:pt x="0" y="63500"/>
                  </a:lnTo>
                  <a:lnTo>
                    <a:pt x="0" y="67309"/>
                  </a:lnTo>
                  <a:lnTo>
                    <a:pt x="7620" y="67309"/>
                  </a:lnTo>
                  <a:lnTo>
                    <a:pt x="7620" y="63500"/>
                  </a:lnTo>
                  <a:close/>
                </a:path>
                <a:path w="7620" h="655320">
                  <a:moveTo>
                    <a:pt x="7620" y="67309"/>
                  </a:moveTo>
                  <a:lnTo>
                    <a:pt x="0" y="67309"/>
                  </a:lnTo>
                  <a:lnTo>
                    <a:pt x="0" y="124459"/>
                  </a:lnTo>
                  <a:lnTo>
                    <a:pt x="7620" y="124459"/>
                  </a:lnTo>
                  <a:lnTo>
                    <a:pt x="7620" y="67309"/>
                  </a:lnTo>
                  <a:close/>
                </a:path>
                <a:path w="7620" h="655320">
                  <a:moveTo>
                    <a:pt x="7620" y="124459"/>
                  </a:moveTo>
                  <a:lnTo>
                    <a:pt x="0" y="124459"/>
                  </a:lnTo>
                  <a:lnTo>
                    <a:pt x="0" y="139699"/>
                  </a:lnTo>
                  <a:lnTo>
                    <a:pt x="7620" y="139699"/>
                  </a:lnTo>
                  <a:lnTo>
                    <a:pt x="7620" y="124459"/>
                  </a:lnTo>
                  <a:close/>
                </a:path>
                <a:path w="7620" h="655320">
                  <a:moveTo>
                    <a:pt x="7620" y="139700"/>
                  </a:moveTo>
                  <a:lnTo>
                    <a:pt x="0" y="139700"/>
                  </a:lnTo>
                  <a:lnTo>
                    <a:pt x="0" y="156209"/>
                  </a:lnTo>
                  <a:lnTo>
                    <a:pt x="7620" y="156209"/>
                  </a:lnTo>
                  <a:lnTo>
                    <a:pt x="7620" y="139700"/>
                  </a:lnTo>
                  <a:close/>
                </a:path>
                <a:path w="7620" h="655320">
                  <a:moveTo>
                    <a:pt x="7620" y="156210"/>
                  </a:moveTo>
                  <a:lnTo>
                    <a:pt x="0" y="156210"/>
                  </a:lnTo>
                  <a:lnTo>
                    <a:pt x="0" y="158749"/>
                  </a:lnTo>
                  <a:lnTo>
                    <a:pt x="7620" y="158749"/>
                  </a:lnTo>
                  <a:lnTo>
                    <a:pt x="7620" y="156210"/>
                  </a:lnTo>
                  <a:close/>
                </a:path>
                <a:path w="7620" h="655320">
                  <a:moveTo>
                    <a:pt x="7620" y="158750"/>
                  </a:moveTo>
                  <a:lnTo>
                    <a:pt x="0" y="158750"/>
                  </a:lnTo>
                  <a:lnTo>
                    <a:pt x="0" y="162559"/>
                  </a:lnTo>
                  <a:lnTo>
                    <a:pt x="7620" y="162559"/>
                  </a:lnTo>
                  <a:lnTo>
                    <a:pt x="7620" y="158750"/>
                  </a:lnTo>
                  <a:close/>
                </a:path>
                <a:path w="7620" h="655320">
                  <a:moveTo>
                    <a:pt x="7620" y="162559"/>
                  </a:moveTo>
                  <a:lnTo>
                    <a:pt x="0" y="162559"/>
                  </a:lnTo>
                  <a:lnTo>
                    <a:pt x="0" y="165099"/>
                  </a:lnTo>
                  <a:lnTo>
                    <a:pt x="7620" y="165099"/>
                  </a:lnTo>
                  <a:lnTo>
                    <a:pt x="7620" y="162559"/>
                  </a:lnTo>
                  <a:close/>
                </a:path>
                <a:path w="7620" h="655320">
                  <a:moveTo>
                    <a:pt x="7620" y="165100"/>
                  </a:moveTo>
                  <a:lnTo>
                    <a:pt x="0" y="165100"/>
                  </a:lnTo>
                  <a:lnTo>
                    <a:pt x="0" y="168909"/>
                  </a:lnTo>
                  <a:lnTo>
                    <a:pt x="7620" y="168909"/>
                  </a:lnTo>
                  <a:lnTo>
                    <a:pt x="7620" y="165100"/>
                  </a:lnTo>
                  <a:close/>
                </a:path>
                <a:path w="7620" h="655320">
                  <a:moveTo>
                    <a:pt x="7620" y="168910"/>
                  </a:moveTo>
                  <a:lnTo>
                    <a:pt x="0" y="168910"/>
                  </a:lnTo>
                  <a:lnTo>
                    <a:pt x="0" y="171449"/>
                  </a:lnTo>
                  <a:lnTo>
                    <a:pt x="7620" y="171449"/>
                  </a:lnTo>
                  <a:lnTo>
                    <a:pt x="7620" y="168910"/>
                  </a:lnTo>
                  <a:close/>
                </a:path>
                <a:path w="7620" h="655320">
                  <a:moveTo>
                    <a:pt x="7620" y="171450"/>
                  </a:moveTo>
                  <a:lnTo>
                    <a:pt x="0" y="171450"/>
                  </a:lnTo>
                  <a:lnTo>
                    <a:pt x="0" y="175259"/>
                  </a:lnTo>
                  <a:lnTo>
                    <a:pt x="7620" y="175259"/>
                  </a:lnTo>
                  <a:lnTo>
                    <a:pt x="7620" y="171450"/>
                  </a:lnTo>
                  <a:close/>
                </a:path>
                <a:path w="7620" h="655320">
                  <a:moveTo>
                    <a:pt x="7620" y="175259"/>
                  </a:moveTo>
                  <a:lnTo>
                    <a:pt x="0" y="175259"/>
                  </a:lnTo>
                  <a:lnTo>
                    <a:pt x="0" y="181609"/>
                  </a:lnTo>
                  <a:lnTo>
                    <a:pt x="7620" y="181609"/>
                  </a:lnTo>
                  <a:lnTo>
                    <a:pt x="7620" y="175259"/>
                  </a:lnTo>
                  <a:close/>
                </a:path>
                <a:path w="7620" h="655320">
                  <a:moveTo>
                    <a:pt x="7620" y="181609"/>
                  </a:moveTo>
                  <a:lnTo>
                    <a:pt x="0" y="181609"/>
                  </a:lnTo>
                  <a:lnTo>
                    <a:pt x="0" y="184149"/>
                  </a:lnTo>
                  <a:lnTo>
                    <a:pt x="7620" y="184149"/>
                  </a:lnTo>
                  <a:lnTo>
                    <a:pt x="7620" y="181609"/>
                  </a:lnTo>
                  <a:close/>
                </a:path>
                <a:path w="7620" h="655320">
                  <a:moveTo>
                    <a:pt x="7620" y="184150"/>
                  </a:moveTo>
                  <a:lnTo>
                    <a:pt x="0" y="184150"/>
                  </a:lnTo>
                  <a:lnTo>
                    <a:pt x="0" y="190499"/>
                  </a:lnTo>
                  <a:lnTo>
                    <a:pt x="7620" y="190499"/>
                  </a:lnTo>
                  <a:lnTo>
                    <a:pt x="7620" y="184150"/>
                  </a:lnTo>
                  <a:close/>
                </a:path>
                <a:path w="7620" h="655320">
                  <a:moveTo>
                    <a:pt x="7620" y="190500"/>
                  </a:moveTo>
                  <a:lnTo>
                    <a:pt x="0" y="190500"/>
                  </a:lnTo>
                  <a:lnTo>
                    <a:pt x="0" y="196849"/>
                  </a:lnTo>
                  <a:lnTo>
                    <a:pt x="7620" y="196849"/>
                  </a:lnTo>
                  <a:lnTo>
                    <a:pt x="7620" y="190500"/>
                  </a:lnTo>
                  <a:close/>
                </a:path>
                <a:path w="7620" h="655320">
                  <a:moveTo>
                    <a:pt x="7620" y="196850"/>
                  </a:moveTo>
                  <a:lnTo>
                    <a:pt x="0" y="196850"/>
                  </a:lnTo>
                  <a:lnTo>
                    <a:pt x="0" y="655319"/>
                  </a:lnTo>
                  <a:lnTo>
                    <a:pt x="7620" y="655319"/>
                  </a:lnTo>
                  <a:lnTo>
                    <a:pt x="7620" y="196850"/>
                  </a:lnTo>
                  <a:close/>
                </a:path>
              </a:pathLst>
            </a:custGeom>
            <a:solidFill>
              <a:srgbClr val="8600ED"/>
            </a:solidFill>
          </p:spPr>
          <p:txBody>
            <a:bodyPr bIns="0" lIns="0" rIns="0" rtlCol="0" tIns="0" wrap="square"/>
            <a:p/>
          </p:txBody>
        </p:sp>
        <p:sp>
          <p:nvSpPr>
            <p:cNvPr id="1050559" name="object 1868"/>
            <p:cNvSpPr/>
            <p:nvPr/>
          </p:nvSpPr>
          <p:spPr>
            <a:xfrm>
              <a:off x="3776979" y="5839460"/>
              <a:ext cx="6350" cy="661670"/>
            </a:xfrm>
            <a:custGeom>
              <a:avLst/>
              <a:ahLst/>
              <a:rect l="l" t="t" r="r" b="b"/>
              <a:pathLst>
                <a:path w="6350" h="661670">
                  <a:moveTo>
                    <a:pt x="1270" y="0"/>
                  </a:moveTo>
                  <a:lnTo>
                    <a:pt x="0" y="0"/>
                  </a:lnTo>
                  <a:lnTo>
                    <a:pt x="0" y="3809"/>
                  </a:lnTo>
                  <a:lnTo>
                    <a:pt x="3810" y="3809"/>
                  </a:lnTo>
                  <a:lnTo>
                    <a:pt x="3810" y="2539"/>
                  </a:lnTo>
                  <a:lnTo>
                    <a:pt x="2539" y="2539"/>
                  </a:lnTo>
                  <a:lnTo>
                    <a:pt x="2539" y="1269"/>
                  </a:lnTo>
                  <a:lnTo>
                    <a:pt x="1270" y="1269"/>
                  </a:lnTo>
                  <a:lnTo>
                    <a:pt x="1270" y="0"/>
                  </a:lnTo>
                  <a:close/>
                </a:path>
                <a:path w="6350" h="661670">
                  <a:moveTo>
                    <a:pt x="5079" y="3809"/>
                  </a:moveTo>
                  <a:lnTo>
                    <a:pt x="0" y="3809"/>
                  </a:lnTo>
                  <a:lnTo>
                    <a:pt x="0" y="10159"/>
                  </a:lnTo>
                  <a:lnTo>
                    <a:pt x="6350" y="10159"/>
                  </a:lnTo>
                  <a:lnTo>
                    <a:pt x="6350" y="5080"/>
                  </a:lnTo>
                  <a:lnTo>
                    <a:pt x="5079" y="5080"/>
                  </a:lnTo>
                  <a:lnTo>
                    <a:pt x="5079" y="3809"/>
                  </a:lnTo>
                  <a:close/>
                </a:path>
                <a:path w="6350" h="661670">
                  <a:moveTo>
                    <a:pt x="6350" y="10159"/>
                  </a:moveTo>
                  <a:lnTo>
                    <a:pt x="0" y="10159"/>
                  </a:lnTo>
                  <a:lnTo>
                    <a:pt x="0" y="12699"/>
                  </a:lnTo>
                  <a:lnTo>
                    <a:pt x="6350" y="12699"/>
                  </a:lnTo>
                  <a:lnTo>
                    <a:pt x="6350" y="10159"/>
                  </a:lnTo>
                  <a:close/>
                </a:path>
                <a:path w="6350" h="661670">
                  <a:moveTo>
                    <a:pt x="6350" y="12700"/>
                  </a:moveTo>
                  <a:lnTo>
                    <a:pt x="0" y="12700"/>
                  </a:lnTo>
                  <a:lnTo>
                    <a:pt x="0" y="16509"/>
                  </a:lnTo>
                  <a:lnTo>
                    <a:pt x="6350" y="16509"/>
                  </a:lnTo>
                  <a:lnTo>
                    <a:pt x="6350" y="12700"/>
                  </a:lnTo>
                  <a:close/>
                </a:path>
                <a:path w="6350" h="661670">
                  <a:moveTo>
                    <a:pt x="6350" y="16509"/>
                  </a:moveTo>
                  <a:lnTo>
                    <a:pt x="0" y="16509"/>
                  </a:lnTo>
                  <a:lnTo>
                    <a:pt x="0" y="19049"/>
                  </a:lnTo>
                  <a:lnTo>
                    <a:pt x="6350" y="19049"/>
                  </a:lnTo>
                  <a:lnTo>
                    <a:pt x="6350" y="16509"/>
                  </a:lnTo>
                  <a:close/>
                </a:path>
                <a:path w="6350" h="661670">
                  <a:moveTo>
                    <a:pt x="6350" y="19050"/>
                  </a:moveTo>
                  <a:lnTo>
                    <a:pt x="0" y="19050"/>
                  </a:lnTo>
                  <a:lnTo>
                    <a:pt x="0" y="22859"/>
                  </a:lnTo>
                  <a:lnTo>
                    <a:pt x="6350" y="22859"/>
                  </a:lnTo>
                  <a:lnTo>
                    <a:pt x="6350" y="19050"/>
                  </a:lnTo>
                  <a:close/>
                </a:path>
                <a:path w="6350" h="661670">
                  <a:moveTo>
                    <a:pt x="6350" y="22859"/>
                  </a:moveTo>
                  <a:lnTo>
                    <a:pt x="0" y="22859"/>
                  </a:lnTo>
                  <a:lnTo>
                    <a:pt x="0" y="25399"/>
                  </a:lnTo>
                  <a:lnTo>
                    <a:pt x="6350" y="25399"/>
                  </a:lnTo>
                  <a:lnTo>
                    <a:pt x="6350" y="22859"/>
                  </a:lnTo>
                  <a:close/>
                </a:path>
                <a:path w="6350" h="661670">
                  <a:moveTo>
                    <a:pt x="6350" y="25400"/>
                  </a:moveTo>
                  <a:lnTo>
                    <a:pt x="0" y="25400"/>
                  </a:lnTo>
                  <a:lnTo>
                    <a:pt x="0" y="29209"/>
                  </a:lnTo>
                  <a:lnTo>
                    <a:pt x="6350" y="29209"/>
                  </a:lnTo>
                  <a:lnTo>
                    <a:pt x="6350" y="25400"/>
                  </a:lnTo>
                  <a:close/>
                </a:path>
                <a:path w="6350" h="661670">
                  <a:moveTo>
                    <a:pt x="6350" y="29209"/>
                  </a:moveTo>
                  <a:lnTo>
                    <a:pt x="0" y="29209"/>
                  </a:lnTo>
                  <a:lnTo>
                    <a:pt x="0" y="31749"/>
                  </a:lnTo>
                  <a:lnTo>
                    <a:pt x="6350" y="31749"/>
                  </a:lnTo>
                  <a:lnTo>
                    <a:pt x="6350" y="29209"/>
                  </a:lnTo>
                  <a:close/>
                </a:path>
                <a:path w="6350" h="661670">
                  <a:moveTo>
                    <a:pt x="6350" y="31750"/>
                  </a:moveTo>
                  <a:lnTo>
                    <a:pt x="0" y="31750"/>
                  </a:lnTo>
                  <a:lnTo>
                    <a:pt x="0" y="35559"/>
                  </a:lnTo>
                  <a:lnTo>
                    <a:pt x="6350" y="35559"/>
                  </a:lnTo>
                  <a:lnTo>
                    <a:pt x="6350" y="31750"/>
                  </a:lnTo>
                  <a:close/>
                </a:path>
                <a:path w="6350" h="661670">
                  <a:moveTo>
                    <a:pt x="6350" y="35559"/>
                  </a:moveTo>
                  <a:lnTo>
                    <a:pt x="0" y="35559"/>
                  </a:lnTo>
                  <a:lnTo>
                    <a:pt x="0" y="41909"/>
                  </a:lnTo>
                  <a:lnTo>
                    <a:pt x="6350" y="41909"/>
                  </a:lnTo>
                  <a:lnTo>
                    <a:pt x="6350" y="35559"/>
                  </a:lnTo>
                  <a:close/>
                </a:path>
                <a:path w="6350" h="661670">
                  <a:moveTo>
                    <a:pt x="6350" y="41909"/>
                  </a:moveTo>
                  <a:lnTo>
                    <a:pt x="0" y="41909"/>
                  </a:lnTo>
                  <a:lnTo>
                    <a:pt x="0" y="44449"/>
                  </a:lnTo>
                  <a:lnTo>
                    <a:pt x="6350" y="44449"/>
                  </a:lnTo>
                  <a:lnTo>
                    <a:pt x="6350" y="41909"/>
                  </a:lnTo>
                  <a:close/>
                </a:path>
                <a:path w="6350" h="661670">
                  <a:moveTo>
                    <a:pt x="6350" y="44450"/>
                  </a:moveTo>
                  <a:lnTo>
                    <a:pt x="0" y="44450"/>
                  </a:lnTo>
                  <a:lnTo>
                    <a:pt x="0" y="48259"/>
                  </a:lnTo>
                  <a:lnTo>
                    <a:pt x="6350" y="48259"/>
                  </a:lnTo>
                  <a:lnTo>
                    <a:pt x="6350" y="44450"/>
                  </a:lnTo>
                  <a:close/>
                </a:path>
                <a:path w="6350" h="661670">
                  <a:moveTo>
                    <a:pt x="6350" y="48259"/>
                  </a:moveTo>
                  <a:lnTo>
                    <a:pt x="0" y="48259"/>
                  </a:lnTo>
                  <a:lnTo>
                    <a:pt x="0" y="54609"/>
                  </a:lnTo>
                  <a:lnTo>
                    <a:pt x="6350" y="54609"/>
                  </a:lnTo>
                  <a:lnTo>
                    <a:pt x="6350" y="48259"/>
                  </a:lnTo>
                  <a:close/>
                </a:path>
                <a:path w="6350" h="661670">
                  <a:moveTo>
                    <a:pt x="6350" y="54610"/>
                  </a:moveTo>
                  <a:lnTo>
                    <a:pt x="0" y="54610"/>
                  </a:lnTo>
                  <a:lnTo>
                    <a:pt x="0" y="63499"/>
                  </a:lnTo>
                  <a:lnTo>
                    <a:pt x="6350" y="63499"/>
                  </a:lnTo>
                  <a:lnTo>
                    <a:pt x="6350" y="54610"/>
                  </a:lnTo>
                  <a:close/>
                </a:path>
                <a:path w="6350" h="661670">
                  <a:moveTo>
                    <a:pt x="6350" y="63500"/>
                  </a:moveTo>
                  <a:lnTo>
                    <a:pt x="0" y="63500"/>
                  </a:lnTo>
                  <a:lnTo>
                    <a:pt x="0" y="67309"/>
                  </a:lnTo>
                  <a:lnTo>
                    <a:pt x="6350" y="67309"/>
                  </a:lnTo>
                  <a:lnTo>
                    <a:pt x="6350" y="63500"/>
                  </a:lnTo>
                  <a:close/>
                </a:path>
                <a:path w="6350" h="661670">
                  <a:moveTo>
                    <a:pt x="6350" y="67309"/>
                  </a:moveTo>
                  <a:lnTo>
                    <a:pt x="0" y="67309"/>
                  </a:lnTo>
                  <a:lnTo>
                    <a:pt x="0" y="69849"/>
                  </a:lnTo>
                  <a:lnTo>
                    <a:pt x="6350" y="69849"/>
                  </a:lnTo>
                  <a:lnTo>
                    <a:pt x="6350" y="67309"/>
                  </a:lnTo>
                  <a:close/>
                </a:path>
                <a:path w="6350" h="661670">
                  <a:moveTo>
                    <a:pt x="6350" y="69850"/>
                  </a:moveTo>
                  <a:lnTo>
                    <a:pt x="0" y="69850"/>
                  </a:lnTo>
                  <a:lnTo>
                    <a:pt x="0" y="73659"/>
                  </a:lnTo>
                  <a:lnTo>
                    <a:pt x="6350" y="73659"/>
                  </a:lnTo>
                  <a:lnTo>
                    <a:pt x="6350" y="69850"/>
                  </a:lnTo>
                  <a:close/>
                </a:path>
                <a:path w="6350" h="661670">
                  <a:moveTo>
                    <a:pt x="6350" y="73659"/>
                  </a:moveTo>
                  <a:lnTo>
                    <a:pt x="0" y="73659"/>
                  </a:lnTo>
                  <a:lnTo>
                    <a:pt x="0" y="130809"/>
                  </a:lnTo>
                  <a:lnTo>
                    <a:pt x="6350" y="130809"/>
                  </a:lnTo>
                  <a:lnTo>
                    <a:pt x="6350" y="73659"/>
                  </a:lnTo>
                  <a:close/>
                </a:path>
                <a:path w="6350" h="661670">
                  <a:moveTo>
                    <a:pt x="6350" y="130809"/>
                  </a:moveTo>
                  <a:lnTo>
                    <a:pt x="0" y="130809"/>
                  </a:lnTo>
                  <a:lnTo>
                    <a:pt x="0" y="146049"/>
                  </a:lnTo>
                  <a:lnTo>
                    <a:pt x="6350" y="146049"/>
                  </a:lnTo>
                  <a:lnTo>
                    <a:pt x="6350" y="130809"/>
                  </a:lnTo>
                  <a:close/>
                </a:path>
                <a:path w="6350" h="661670">
                  <a:moveTo>
                    <a:pt x="6350" y="146050"/>
                  </a:moveTo>
                  <a:lnTo>
                    <a:pt x="0" y="146050"/>
                  </a:lnTo>
                  <a:lnTo>
                    <a:pt x="0" y="162559"/>
                  </a:lnTo>
                  <a:lnTo>
                    <a:pt x="6350" y="162559"/>
                  </a:lnTo>
                  <a:lnTo>
                    <a:pt x="6350" y="146050"/>
                  </a:lnTo>
                  <a:close/>
                </a:path>
                <a:path w="6350" h="661670">
                  <a:moveTo>
                    <a:pt x="6350" y="162560"/>
                  </a:moveTo>
                  <a:lnTo>
                    <a:pt x="0" y="162560"/>
                  </a:lnTo>
                  <a:lnTo>
                    <a:pt x="0" y="165099"/>
                  </a:lnTo>
                  <a:lnTo>
                    <a:pt x="6350" y="165099"/>
                  </a:lnTo>
                  <a:lnTo>
                    <a:pt x="6350" y="162560"/>
                  </a:lnTo>
                  <a:close/>
                </a:path>
                <a:path w="6350" h="661670">
                  <a:moveTo>
                    <a:pt x="6350" y="165100"/>
                  </a:moveTo>
                  <a:lnTo>
                    <a:pt x="0" y="165100"/>
                  </a:lnTo>
                  <a:lnTo>
                    <a:pt x="0" y="168909"/>
                  </a:lnTo>
                  <a:lnTo>
                    <a:pt x="6350" y="168909"/>
                  </a:lnTo>
                  <a:lnTo>
                    <a:pt x="6350" y="165100"/>
                  </a:lnTo>
                  <a:close/>
                </a:path>
                <a:path w="6350" h="661670">
                  <a:moveTo>
                    <a:pt x="6350" y="168909"/>
                  </a:moveTo>
                  <a:lnTo>
                    <a:pt x="0" y="168909"/>
                  </a:lnTo>
                  <a:lnTo>
                    <a:pt x="0" y="171449"/>
                  </a:lnTo>
                  <a:lnTo>
                    <a:pt x="6350" y="171449"/>
                  </a:lnTo>
                  <a:lnTo>
                    <a:pt x="6350" y="168909"/>
                  </a:lnTo>
                  <a:close/>
                </a:path>
                <a:path w="6350" h="661670">
                  <a:moveTo>
                    <a:pt x="6350" y="171450"/>
                  </a:moveTo>
                  <a:lnTo>
                    <a:pt x="0" y="171450"/>
                  </a:lnTo>
                  <a:lnTo>
                    <a:pt x="0" y="175259"/>
                  </a:lnTo>
                  <a:lnTo>
                    <a:pt x="6350" y="175259"/>
                  </a:lnTo>
                  <a:lnTo>
                    <a:pt x="6350" y="171450"/>
                  </a:lnTo>
                  <a:close/>
                </a:path>
                <a:path w="6350" h="661670">
                  <a:moveTo>
                    <a:pt x="6350" y="175260"/>
                  </a:moveTo>
                  <a:lnTo>
                    <a:pt x="0" y="175260"/>
                  </a:lnTo>
                  <a:lnTo>
                    <a:pt x="0" y="177799"/>
                  </a:lnTo>
                  <a:lnTo>
                    <a:pt x="6350" y="177799"/>
                  </a:lnTo>
                  <a:lnTo>
                    <a:pt x="6350" y="175260"/>
                  </a:lnTo>
                  <a:close/>
                </a:path>
                <a:path w="6350" h="661670">
                  <a:moveTo>
                    <a:pt x="6350" y="177800"/>
                  </a:moveTo>
                  <a:lnTo>
                    <a:pt x="0" y="177800"/>
                  </a:lnTo>
                  <a:lnTo>
                    <a:pt x="0" y="181609"/>
                  </a:lnTo>
                  <a:lnTo>
                    <a:pt x="6350" y="181609"/>
                  </a:lnTo>
                  <a:lnTo>
                    <a:pt x="6350" y="177800"/>
                  </a:lnTo>
                  <a:close/>
                </a:path>
                <a:path w="6350" h="661670">
                  <a:moveTo>
                    <a:pt x="6350" y="181609"/>
                  </a:moveTo>
                  <a:lnTo>
                    <a:pt x="0" y="181609"/>
                  </a:lnTo>
                  <a:lnTo>
                    <a:pt x="0" y="187959"/>
                  </a:lnTo>
                  <a:lnTo>
                    <a:pt x="6350" y="187959"/>
                  </a:lnTo>
                  <a:lnTo>
                    <a:pt x="6350" y="181609"/>
                  </a:lnTo>
                  <a:close/>
                </a:path>
                <a:path w="6350" h="661670">
                  <a:moveTo>
                    <a:pt x="6350" y="187959"/>
                  </a:moveTo>
                  <a:lnTo>
                    <a:pt x="0" y="187959"/>
                  </a:lnTo>
                  <a:lnTo>
                    <a:pt x="0" y="190499"/>
                  </a:lnTo>
                  <a:lnTo>
                    <a:pt x="6350" y="190499"/>
                  </a:lnTo>
                  <a:lnTo>
                    <a:pt x="6350" y="187959"/>
                  </a:lnTo>
                  <a:close/>
                </a:path>
                <a:path w="6350" h="661670">
                  <a:moveTo>
                    <a:pt x="6350" y="190500"/>
                  </a:moveTo>
                  <a:lnTo>
                    <a:pt x="0" y="190500"/>
                  </a:lnTo>
                  <a:lnTo>
                    <a:pt x="0" y="196849"/>
                  </a:lnTo>
                  <a:lnTo>
                    <a:pt x="6350" y="196849"/>
                  </a:lnTo>
                  <a:lnTo>
                    <a:pt x="6350" y="190500"/>
                  </a:lnTo>
                  <a:close/>
                </a:path>
                <a:path w="6350" h="661670">
                  <a:moveTo>
                    <a:pt x="6350" y="196850"/>
                  </a:moveTo>
                  <a:lnTo>
                    <a:pt x="0" y="196850"/>
                  </a:lnTo>
                  <a:lnTo>
                    <a:pt x="0" y="203199"/>
                  </a:lnTo>
                  <a:lnTo>
                    <a:pt x="6350" y="203199"/>
                  </a:lnTo>
                  <a:lnTo>
                    <a:pt x="6350" y="196850"/>
                  </a:lnTo>
                  <a:close/>
                </a:path>
                <a:path w="6350" h="661670">
                  <a:moveTo>
                    <a:pt x="6350" y="203200"/>
                  </a:moveTo>
                  <a:lnTo>
                    <a:pt x="0" y="203200"/>
                  </a:lnTo>
                  <a:lnTo>
                    <a:pt x="0" y="661669"/>
                  </a:lnTo>
                  <a:lnTo>
                    <a:pt x="6350" y="661669"/>
                  </a:lnTo>
                  <a:lnTo>
                    <a:pt x="6350" y="203200"/>
                  </a:lnTo>
                  <a:close/>
                </a:path>
              </a:pathLst>
            </a:custGeom>
            <a:solidFill>
              <a:srgbClr val="8500ED"/>
            </a:solidFill>
          </p:spPr>
          <p:txBody>
            <a:bodyPr bIns="0" lIns="0" rIns="0" rtlCol="0" tIns="0" wrap="square"/>
            <a:p/>
          </p:txBody>
        </p:sp>
        <p:sp>
          <p:nvSpPr>
            <p:cNvPr id="1050560" name="object 1869"/>
            <p:cNvSpPr/>
            <p:nvPr/>
          </p:nvSpPr>
          <p:spPr>
            <a:xfrm>
              <a:off x="3769359" y="5834380"/>
              <a:ext cx="7620" cy="666750"/>
            </a:xfrm>
            <a:custGeom>
              <a:avLst/>
              <a:ahLst/>
              <a:rect l="l" t="t" r="r" b="b"/>
              <a:pathLst>
                <a:path w="7620" h="666750">
                  <a:moveTo>
                    <a:pt x="2539" y="0"/>
                  </a:moveTo>
                  <a:lnTo>
                    <a:pt x="0" y="0"/>
                  </a:lnTo>
                  <a:lnTo>
                    <a:pt x="0" y="5080"/>
                  </a:lnTo>
                  <a:lnTo>
                    <a:pt x="6350" y="5080"/>
                  </a:lnTo>
                  <a:lnTo>
                    <a:pt x="6350" y="3810"/>
                  </a:lnTo>
                  <a:lnTo>
                    <a:pt x="5080" y="3810"/>
                  </a:lnTo>
                  <a:lnTo>
                    <a:pt x="5080" y="2540"/>
                  </a:lnTo>
                  <a:lnTo>
                    <a:pt x="3810" y="2540"/>
                  </a:lnTo>
                  <a:lnTo>
                    <a:pt x="3810" y="1270"/>
                  </a:lnTo>
                  <a:lnTo>
                    <a:pt x="2539" y="1270"/>
                  </a:lnTo>
                  <a:lnTo>
                    <a:pt x="2539" y="0"/>
                  </a:lnTo>
                  <a:close/>
                </a:path>
                <a:path w="7620" h="666750">
                  <a:moveTo>
                    <a:pt x="7619" y="5080"/>
                  </a:moveTo>
                  <a:lnTo>
                    <a:pt x="0" y="5080"/>
                  </a:lnTo>
                  <a:lnTo>
                    <a:pt x="0" y="8890"/>
                  </a:lnTo>
                  <a:lnTo>
                    <a:pt x="7619" y="8890"/>
                  </a:lnTo>
                  <a:lnTo>
                    <a:pt x="7619" y="5080"/>
                  </a:lnTo>
                  <a:close/>
                </a:path>
                <a:path w="7620" h="666750">
                  <a:moveTo>
                    <a:pt x="7619" y="8890"/>
                  </a:moveTo>
                  <a:lnTo>
                    <a:pt x="0" y="8890"/>
                  </a:lnTo>
                  <a:lnTo>
                    <a:pt x="0" y="15240"/>
                  </a:lnTo>
                  <a:lnTo>
                    <a:pt x="7619" y="15240"/>
                  </a:lnTo>
                  <a:lnTo>
                    <a:pt x="7619" y="8890"/>
                  </a:lnTo>
                  <a:close/>
                </a:path>
                <a:path w="7620" h="666750">
                  <a:moveTo>
                    <a:pt x="7619" y="15240"/>
                  </a:moveTo>
                  <a:lnTo>
                    <a:pt x="0" y="15240"/>
                  </a:lnTo>
                  <a:lnTo>
                    <a:pt x="0" y="17780"/>
                  </a:lnTo>
                  <a:lnTo>
                    <a:pt x="7619" y="17780"/>
                  </a:lnTo>
                  <a:lnTo>
                    <a:pt x="7619" y="15240"/>
                  </a:lnTo>
                  <a:close/>
                </a:path>
                <a:path w="7620" h="666750">
                  <a:moveTo>
                    <a:pt x="7619" y="17780"/>
                  </a:moveTo>
                  <a:lnTo>
                    <a:pt x="0" y="17780"/>
                  </a:lnTo>
                  <a:lnTo>
                    <a:pt x="0" y="21590"/>
                  </a:lnTo>
                  <a:lnTo>
                    <a:pt x="7619" y="21590"/>
                  </a:lnTo>
                  <a:lnTo>
                    <a:pt x="7619" y="17780"/>
                  </a:lnTo>
                  <a:close/>
                </a:path>
                <a:path w="7620" h="666750">
                  <a:moveTo>
                    <a:pt x="7619" y="21590"/>
                  </a:moveTo>
                  <a:lnTo>
                    <a:pt x="0" y="21590"/>
                  </a:lnTo>
                  <a:lnTo>
                    <a:pt x="0" y="24130"/>
                  </a:lnTo>
                  <a:lnTo>
                    <a:pt x="7619" y="24130"/>
                  </a:lnTo>
                  <a:lnTo>
                    <a:pt x="7619" y="21590"/>
                  </a:lnTo>
                  <a:close/>
                </a:path>
                <a:path w="7620" h="666750">
                  <a:moveTo>
                    <a:pt x="7619" y="24130"/>
                  </a:moveTo>
                  <a:lnTo>
                    <a:pt x="0" y="24130"/>
                  </a:lnTo>
                  <a:lnTo>
                    <a:pt x="0" y="27940"/>
                  </a:lnTo>
                  <a:lnTo>
                    <a:pt x="7619" y="27940"/>
                  </a:lnTo>
                  <a:lnTo>
                    <a:pt x="7619" y="24130"/>
                  </a:lnTo>
                  <a:close/>
                </a:path>
                <a:path w="7620" h="666750">
                  <a:moveTo>
                    <a:pt x="7619" y="27940"/>
                  </a:moveTo>
                  <a:lnTo>
                    <a:pt x="0" y="27940"/>
                  </a:lnTo>
                  <a:lnTo>
                    <a:pt x="0" y="30480"/>
                  </a:lnTo>
                  <a:lnTo>
                    <a:pt x="7619" y="30480"/>
                  </a:lnTo>
                  <a:lnTo>
                    <a:pt x="7619" y="27940"/>
                  </a:lnTo>
                  <a:close/>
                </a:path>
                <a:path w="7620" h="666750">
                  <a:moveTo>
                    <a:pt x="7619" y="30480"/>
                  </a:moveTo>
                  <a:lnTo>
                    <a:pt x="0" y="30480"/>
                  </a:lnTo>
                  <a:lnTo>
                    <a:pt x="0" y="34290"/>
                  </a:lnTo>
                  <a:lnTo>
                    <a:pt x="7619" y="34290"/>
                  </a:lnTo>
                  <a:lnTo>
                    <a:pt x="7619" y="30480"/>
                  </a:lnTo>
                  <a:close/>
                </a:path>
                <a:path w="7620" h="666750">
                  <a:moveTo>
                    <a:pt x="7619" y="34290"/>
                  </a:moveTo>
                  <a:lnTo>
                    <a:pt x="0" y="34290"/>
                  </a:lnTo>
                  <a:lnTo>
                    <a:pt x="0" y="36830"/>
                  </a:lnTo>
                  <a:lnTo>
                    <a:pt x="7619" y="36830"/>
                  </a:lnTo>
                  <a:lnTo>
                    <a:pt x="7619" y="34290"/>
                  </a:lnTo>
                  <a:close/>
                </a:path>
                <a:path w="7620" h="666750">
                  <a:moveTo>
                    <a:pt x="7619" y="36830"/>
                  </a:moveTo>
                  <a:lnTo>
                    <a:pt x="0" y="36830"/>
                  </a:lnTo>
                  <a:lnTo>
                    <a:pt x="0" y="40640"/>
                  </a:lnTo>
                  <a:lnTo>
                    <a:pt x="7619" y="40640"/>
                  </a:lnTo>
                  <a:lnTo>
                    <a:pt x="7619" y="36830"/>
                  </a:lnTo>
                  <a:close/>
                </a:path>
                <a:path w="7620" h="666750">
                  <a:moveTo>
                    <a:pt x="7619" y="40640"/>
                  </a:moveTo>
                  <a:lnTo>
                    <a:pt x="0" y="40640"/>
                  </a:lnTo>
                  <a:lnTo>
                    <a:pt x="0" y="46990"/>
                  </a:lnTo>
                  <a:lnTo>
                    <a:pt x="7619" y="46990"/>
                  </a:lnTo>
                  <a:lnTo>
                    <a:pt x="7619" y="40640"/>
                  </a:lnTo>
                  <a:close/>
                </a:path>
                <a:path w="7620" h="666750">
                  <a:moveTo>
                    <a:pt x="7619" y="46990"/>
                  </a:moveTo>
                  <a:lnTo>
                    <a:pt x="0" y="46990"/>
                  </a:lnTo>
                  <a:lnTo>
                    <a:pt x="0" y="49530"/>
                  </a:lnTo>
                  <a:lnTo>
                    <a:pt x="7619" y="49530"/>
                  </a:lnTo>
                  <a:lnTo>
                    <a:pt x="7619" y="46990"/>
                  </a:lnTo>
                  <a:close/>
                </a:path>
                <a:path w="7620" h="666750">
                  <a:moveTo>
                    <a:pt x="7619" y="49530"/>
                  </a:moveTo>
                  <a:lnTo>
                    <a:pt x="0" y="49530"/>
                  </a:lnTo>
                  <a:lnTo>
                    <a:pt x="0" y="53340"/>
                  </a:lnTo>
                  <a:lnTo>
                    <a:pt x="7619" y="53340"/>
                  </a:lnTo>
                  <a:lnTo>
                    <a:pt x="7619" y="49530"/>
                  </a:lnTo>
                  <a:close/>
                </a:path>
                <a:path w="7620" h="666750">
                  <a:moveTo>
                    <a:pt x="7619" y="53340"/>
                  </a:moveTo>
                  <a:lnTo>
                    <a:pt x="0" y="53340"/>
                  </a:lnTo>
                  <a:lnTo>
                    <a:pt x="0" y="59690"/>
                  </a:lnTo>
                  <a:lnTo>
                    <a:pt x="7619" y="59690"/>
                  </a:lnTo>
                  <a:lnTo>
                    <a:pt x="7619" y="53340"/>
                  </a:lnTo>
                  <a:close/>
                </a:path>
                <a:path w="7620" h="666750">
                  <a:moveTo>
                    <a:pt x="7619" y="59690"/>
                  </a:moveTo>
                  <a:lnTo>
                    <a:pt x="0" y="59690"/>
                  </a:lnTo>
                  <a:lnTo>
                    <a:pt x="0" y="68580"/>
                  </a:lnTo>
                  <a:lnTo>
                    <a:pt x="7619" y="68580"/>
                  </a:lnTo>
                  <a:lnTo>
                    <a:pt x="7619" y="59690"/>
                  </a:lnTo>
                  <a:close/>
                </a:path>
                <a:path w="7620" h="666750">
                  <a:moveTo>
                    <a:pt x="7619" y="68580"/>
                  </a:moveTo>
                  <a:lnTo>
                    <a:pt x="0" y="68580"/>
                  </a:lnTo>
                  <a:lnTo>
                    <a:pt x="0" y="72390"/>
                  </a:lnTo>
                  <a:lnTo>
                    <a:pt x="7619" y="72390"/>
                  </a:lnTo>
                  <a:lnTo>
                    <a:pt x="7619" y="68580"/>
                  </a:lnTo>
                  <a:close/>
                </a:path>
                <a:path w="7620" h="666750">
                  <a:moveTo>
                    <a:pt x="7619" y="72390"/>
                  </a:moveTo>
                  <a:lnTo>
                    <a:pt x="0" y="72390"/>
                  </a:lnTo>
                  <a:lnTo>
                    <a:pt x="0" y="74930"/>
                  </a:lnTo>
                  <a:lnTo>
                    <a:pt x="7619" y="74930"/>
                  </a:lnTo>
                  <a:lnTo>
                    <a:pt x="7619" y="72390"/>
                  </a:lnTo>
                  <a:close/>
                </a:path>
                <a:path w="7620" h="666750">
                  <a:moveTo>
                    <a:pt x="7619" y="74930"/>
                  </a:moveTo>
                  <a:lnTo>
                    <a:pt x="0" y="74930"/>
                  </a:lnTo>
                  <a:lnTo>
                    <a:pt x="0" y="78740"/>
                  </a:lnTo>
                  <a:lnTo>
                    <a:pt x="7619" y="78740"/>
                  </a:lnTo>
                  <a:lnTo>
                    <a:pt x="7619" y="74930"/>
                  </a:lnTo>
                  <a:close/>
                </a:path>
                <a:path w="7620" h="666750">
                  <a:moveTo>
                    <a:pt x="7619" y="78740"/>
                  </a:moveTo>
                  <a:lnTo>
                    <a:pt x="0" y="78740"/>
                  </a:lnTo>
                  <a:lnTo>
                    <a:pt x="0" y="135890"/>
                  </a:lnTo>
                  <a:lnTo>
                    <a:pt x="7619" y="135890"/>
                  </a:lnTo>
                  <a:lnTo>
                    <a:pt x="7619" y="78740"/>
                  </a:lnTo>
                  <a:close/>
                </a:path>
                <a:path w="7620" h="666750">
                  <a:moveTo>
                    <a:pt x="7619" y="135890"/>
                  </a:moveTo>
                  <a:lnTo>
                    <a:pt x="0" y="135890"/>
                  </a:lnTo>
                  <a:lnTo>
                    <a:pt x="0" y="151130"/>
                  </a:lnTo>
                  <a:lnTo>
                    <a:pt x="7619" y="151130"/>
                  </a:lnTo>
                  <a:lnTo>
                    <a:pt x="7619" y="135890"/>
                  </a:lnTo>
                  <a:close/>
                </a:path>
                <a:path w="7620" h="666750">
                  <a:moveTo>
                    <a:pt x="7619" y="151130"/>
                  </a:moveTo>
                  <a:lnTo>
                    <a:pt x="0" y="151130"/>
                  </a:lnTo>
                  <a:lnTo>
                    <a:pt x="0" y="167640"/>
                  </a:lnTo>
                  <a:lnTo>
                    <a:pt x="7619" y="167640"/>
                  </a:lnTo>
                  <a:lnTo>
                    <a:pt x="7619" y="151130"/>
                  </a:lnTo>
                  <a:close/>
                </a:path>
                <a:path w="7620" h="666750">
                  <a:moveTo>
                    <a:pt x="7619" y="167640"/>
                  </a:moveTo>
                  <a:lnTo>
                    <a:pt x="0" y="167640"/>
                  </a:lnTo>
                  <a:lnTo>
                    <a:pt x="0" y="170180"/>
                  </a:lnTo>
                  <a:lnTo>
                    <a:pt x="7619" y="170180"/>
                  </a:lnTo>
                  <a:lnTo>
                    <a:pt x="7619" y="167640"/>
                  </a:lnTo>
                  <a:close/>
                </a:path>
                <a:path w="7620" h="666750">
                  <a:moveTo>
                    <a:pt x="7619" y="170180"/>
                  </a:moveTo>
                  <a:lnTo>
                    <a:pt x="0" y="170180"/>
                  </a:lnTo>
                  <a:lnTo>
                    <a:pt x="0" y="173990"/>
                  </a:lnTo>
                  <a:lnTo>
                    <a:pt x="7619" y="173990"/>
                  </a:lnTo>
                  <a:lnTo>
                    <a:pt x="7619" y="170180"/>
                  </a:lnTo>
                  <a:close/>
                </a:path>
                <a:path w="7620" h="666750">
                  <a:moveTo>
                    <a:pt x="7619" y="173990"/>
                  </a:moveTo>
                  <a:lnTo>
                    <a:pt x="0" y="173990"/>
                  </a:lnTo>
                  <a:lnTo>
                    <a:pt x="0" y="176530"/>
                  </a:lnTo>
                  <a:lnTo>
                    <a:pt x="7619" y="176530"/>
                  </a:lnTo>
                  <a:lnTo>
                    <a:pt x="7619" y="173990"/>
                  </a:lnTo>
                  <a:close/>
                </a:path>
                <a:path w="7620" h="666750">
                  <a:moveTo>
                    <a:pt x="7619" y="176530"/>
                  </a:moveTo>
                  <a:lnTo>
                    <a:pt x="0" y="176530"/>
                  </a:lnTo>
                  <a:lnTo>
                    <a:pt x="0" y="180340"/>
                  </a:lnTo>
                  <a:lnTo>
                    <a:pt x="7619" y="180340"/>
                  </a:lnTo>
                  <a:lnTo>
                    <a:pt x="7619" y="176530"/>
                  </a:lnTo>
                  <a:close/>
                </a:path>
                <a:path w="7620" h="666750">
                  <a:moveTo>
                    <a:pt x="7619" y="180340"/>
                  </a:moveTo>
                  <a:lnTo>
                    <a:pt x="0" y="180340"/>
                  </a:lnTo>
                  <a:lnTo>
                    <a:pt x="0" y="182880"/>
                  </a:lnTo>
                  <a:lnTo>
                    <a:pt x="7619" y="182880"/>
                  </a:lnTo>
                  <a:lnTo>
                    <a:pt x="7619" y="180340"/>
                  </a:lnTo>
                  <a:close/>
                </a:path>
                <a:path w="7620" h="666750">
                  <a:moveTo>
                    <a:pt x="7619" y="182880"/>
                  </a:moveTo>
                  <a:lnTo>
                    <a:pt x="0" y="182880"/>
                  </a:lnTo>
                  <a:lnTo>
                    <a:pt x="0" y="186690"/>
                  </a:lnTo>
                  <a:lnTo>
                    <a:pt x="7619" y="186690"/>
                  </a:lnTo>
                  <a:lnTo>
                    <a:pt x="7619" y="182880"/>
                  </a:lnTo>
                  <a:close/>
                </a:path>
                <a:path w="7620" h="666750">
                  <a:moveTo>
                    <a:pt x="7619" y="186690"/>
                  </a:moveTo>
                  <a:lnTo>
                    <a:pt x="0" y="186690"/>
                  </a:lnTo>
                  <a:lnTo>
                    <a:pt x="0" y="193040"/>
                  </a:lnTo>
                  <a:lnTo>
                    <a:pt x="7619" y="193040"/>
                  </a:lnTo>
                  <a:lnTo>
                    <a:pt x="7619" y="186690"/>
                  </a:lnTo>
                  <a:close/>
                </a:path>
                <a:path w="7620" h="666750">
                  <a:moveTo>
                    <a:pt x="7619" y="193040"/>
                  </a:moveTo>
                  <a:lnTo>
                    <a:pt x="0" y="193040"/>
                  </a:lnTo>
                  <a:lnTo>
                    <a:pt x="0" y="195580"/>
                  </a:lnTo>
                  <a:lnTo>
                    <a:pt x="7619" y="195580"/>
                  </a:lnTo>
                  <a:lnTo>
                    <a:pt x="7619" y="193040"/>
                  </a:lnTo>
                  <a:close/>
                </a:path>
                <a:path w="7620" h="666750">
                  <a:moveTo>
                    <a:pt x="7619" y="195580"/>
                  </a:moveTo>
                  <a:lnTo>
                    <a:pt x="0" y="195580"/>
                  </a:lnTo>
                  <a:lnTo>
                    <a:pt x="0" y="201930"/>
                  </a:lnTo>
                  <a:lnTo>
                    <a:pt x="7619" y="201930"/>
                  </a:lnTo>
                  <a:lnTo>
                    <a:pt x="7619" y="195580"/>
                  </a:lnTo>
                  <a:close/>
                </a:path>
                <a:path w="7620" h="666750">
                  <a:moveTo>
                    <a:pt x="7619" y="201930"/>
                  </a:moveTo>
                  <a:lnTo>
                    <a:pt x="0" y="201930"/>
                  </a:lnTo>
                  <a:lnTo>
                    <a:pt x="0" y="208280"/>
                  </a:lnTo>
                  <a:lnTo>
                    <a:pt x="7619" y="208280"/>
                  </a:lnTo>
                  <a:lnTo>
                    <a:pt x="7619" y="201930"/>
                  </a:lnTo>
                  <a:close/>
                </a:path>
                <a:path w="7620" h="666750">
                  <a:moveTo>
                    <a:pt x="7619" y="208280"/>
                  </a:moveTo>
                  <a:lnTo>
                    <a:pt x="0" y="208280"/>
                  </a:lnTo>
                  <a:lnTo>
                    <a:pt x="0" y="666750"/>
                  </a:lnTo>
                  <a:lnTo>
                    <a:pt x="7619" y="666750"/>
                  </a:lnTo>
                  <a:lnTo>
                    <a:pt x="7619" y="208280"/>
                  </a:lnTo>
                  <a:close/>
                </a:path>
              </a:pathLst>
            </a:custGeom>
            <a:solidFill>
              <a:srgbClr val="8300EE"/>
            </a:solidFill>
          </p:spPr>
          <p:txBody>
            <a:bodyPr bIns="0" lIns="0" rIns="0" rtlCol="0" tIns="0" wrap="square"/>
            <a:p/>
          </p:txBody>
        </p:sp>
        <p:sp>
          <p:nvSpPr>
            <p:cNvPr id="1050561" name="object 1870"/>
            <p:cNvSpPr/>
            <p:nvPr/>
          </p:nvSpPr>
          <p:spPr>
            <a:xfrm>
              <a:off x="3761739" y="5828030"/>
              <a:ext cx="7620" cy="673100"/>
            </a:xfrm>
            <a:custGeom>
              <a:avLst/>
              <a:ahLst/>
              <a:rect l="l" t="t" r="r" b="b"/>
              <a:pathLst>
                <a:path w="7620" h="673100">
                  <a:moveTo>
                    <a:pt x="1270" y="0"/>
                  </a:moveTo>
                  <a:lnTo>
                    <a:pt x="0" y="0"/>
                  </a:lnTo>
                  <a:lnTo>
                    <a:pt x="0" y="2540"/>
                  </a:lnTo>
                  <a:lnTo>
                    <a:pt x="2540" y="2540"/>
                  </a:lnTo>
                  <a:lnTo>
                    <a:pt x="2540" y="1270"/>
                  </a:lnTo>
                  <a:lnTo>
                    <a:pt x="1270" y="1270"/>
                  </a:lnTo>
                  <a:lnTo>
                    <a:pt x="1270" y="0"/>
                  </a:lnTo>
                  <a:close/>
                </a:path>
                <a:path w="7620" h="673100">
                  <a:moveTo>
                    <a:pt x="5079" y="2540"/>
                  </a:moveTo>
                  <a:lnTo>
                    <a:pt x="0" y="2540"/>
                  </a:lnTo>
                  <a:lnTo>
                    <a:pt x="0" y="11430"/>
                  </a:lnTo>
                  <a:lnTo>
                    <a:pt x="7620" y="11430"/>
                  </a:lnTo>
                  <a:lnTo>
                    <a:pt x="7620" y="5080"/>
                  </a:lnTo>
                  <a:lnTo>
                    <a:pt x="6350" y="5080"/>
                  </a:lnTo>
                  <a:lnTo>
                    <a:pt x="6350" y="3810"/>
                  </a:lnTo>
                  <a:lnTo>
                    <a:pt x="5079" y="3810"/>
                  </a:lnTo>
                  <a:lnTo>
                    <a:pt x="5079" y="2540"/>
                  </a:lnTo>
                  <a:close/>
                </a:path>
                <a:path w="7620" h="673100">
                  <a:moveTo>
                    <a:pt x="7620" y="11430"/>
                  </a:moveTo>
                  <a:lnTo>
                    <a:pt x="0" y="11430"/>
                  </a:lnTo>
                  <a:lnTo>
                    <a:pt x="0" y="15240"/>
                  </a:lnTo>
                  <a:lnTo>
                    <a:pt x="7620" y="15240"/>
                  </a:lnTo>
                  <a:lnTo>
                    <a:pt x="7620" y="11430"/>
                  </a:lnTo>
                  <a:close/>
                </a:path>
                <a:path w="7620" h="673100">
                  <a:moveTo>
                    <a:pt x="7620" y="15240"/>
                  </a:moveTo>
                  <a:lnTo>
                    <a:pt x="0" y="15240"/>
                  </a:lnTo>
                  <a:lnTo>
                    <a:pt x="0" y="21590"/>
                  </a:lnTo>
                  <a:lnTo>
                    <a:pt x="7620" y="21590"/>
                  </a:lnTo>
                  <a:lnTo>
                    <a:pt x="7620" y="15240"/>
                  </a:lnTo>
                  <a:close/>
                </a:path>
                <a:path w="7620" h="673100">
                  <a:moveTo>
                    <a:pt x="7620" y="21590"/>
                  </a:moveTo>
                  <a:lnTo>
                    <a:pt x="0" y="21590"/>
                  </a:lnTo>
                  <a:lnTo>
                    <a:pt x="0" y="24130"/>
                  </a:lnTo>
                  <a:lnTo>
                    <a:pt x="7620" y="24130"/>
                  </a:lnTo>
                  <a:lnTo>
                    <a:pt x="7620" y="21590"/>
                  </a:lnTo>
                  <a:close/>
                </a:path>
                <a:path w="7620" h="673100">
                  <a:moveTo>
                    <a:pt x="7620" y="24130"/>
                  </a:moveTo>
                  <a:lnTo>
                    <a:pt x="0" y="24130"/>
                  </a:lnTo>
                  <a:lnTo>
                    <a:pt x="0" y="27940"/>
                  </a:lnTo>
                  <a:lnTo>
                    <a:pt x="7620" y="27940"/>
                  </a:lnTo>
                  <a:lnTo>
                    <a:pt x="7620" y="24130"/>
                  </a:lnTo>
                  <a:close/>
                </a:path>
                <a:path w="7620" h="673100">
                  <a:moveTo>
                    <a:pt x="7620" y="27940"/>
                  </a:moveTo>
                  <a:lnTo>
                    <a:pt x="0" y="27940"/>
                  </a:lnTo>
                  <a:lnTo>
                    <a:pt x="0" y="30480"/>
                  </a:lnTo>
                  <a:lnTo>
                    <a:pt x="7620" y="30480"/>
                  </a:lnTo>
                  <a:lnTo>
                    <a:pt x="7620" y="27940"/>
                  </a:lnTo>
                  <a:close/>
                </a:path>
                <a:path w="7620" h="673100">
                  <a:moveTo>
                    <a:pt x="7620" y="30480"/>
                  </a:moveTo>
                  <a:lnTo>
                    <a:pt x="0" y="30480"/>
                  </a:lnTo>
                  <a:lnTo>
                    <a:pt x="0" y="34290"/>
                  </a:lnTo>
                  <a:lnTo>
                    <a:pt x="7620" y="34290"/>
                  </a:lnTo>
                  <a:lnTo>
                    <a:pt x="7620" y="30480"/>
                  </a:lnTo>
                  <a:close/>
                </a:path>
                <a:path w="7620" h="673100">
                  <a:moveTo>
                    <a:pt x="7620" y="34290"/>
                  </a:moveTo>
                  <a:lnTo>
                    <a:pt x="0" y="34290"/>
                  </a:lnTo>
                  <a:lnTo>
                    <a:pt x="0" y="36830"/>
                  </a:lnTo>
                  <a:lnTo>
                    <a:pt x="7620" y="36830"/>
                  </a:lnTo>
                  <a:lnTo>
                    <a:pt x="7620" y="34290"/>
                  </a:lnTo>
                  <a:close/>
                </a:path>
                <a:path w="7620" h="673100">
                  <a:moveTo>
                    <a:pt x="7620" y="36830"/>
                  </a:moveTo>
                  <a:lnTo>
                    <a:pt x="0" y="36830"/>
                  </a:lnTo>
                  <a:lnTo>
                    <a:pt x="0" y="40640"/>
                  </a:lnTo>
                  <a:lnTo>
                    <a:pt x="7620" y="40640"/>
                  </a:lnTo>
                  <a:lnTo>
                    <a:pt x="7620" y="36830"/>
                  </a:lnTo>
                  <a:close/>
                </a:path>
                <a:path w="7620" h="673100">
                  <a:moveTo>
                    <a:pt x="7620" y="40640"/>
                  </a:moveTo>
                  <a:lnTo>
                    <a:pt x="0" y="40640"/>
                  </a:lnTo>
                  <a:lnTo>
                    <a:pt x="0" y="43180"/>
                  </a:lnTo>
                  <a:lnTo>
                    <a:pt x="7620" y="43180"/>
                  </a:lnTo>
                  <a:lnTo>
                    <a:pt x="7620" y="40640"/>
                  </a:lnTo>
                  <a:close/>
                </a:path>
                <a:path w="7620" h="673100">
                  <a:moveTo>
                    <a:pt x="7620" y="43180"/>
                  </a:moveTo>
                  <a:lnTo>
                    <a:pt x="0" y="43180"/>
                  </a:lnTo>
                  <a:lnTo>
                    <a:pt x="0" y="46990"/>
                  </a:lnTo>
                  <a:lnTo>
                    <a:pt x="7620" y="46990"/>
                  </a:lnTo>
                  <a:lnTo>
                    <a:pt x="7620" y="43180"/>
                  </a:lnTo>
                  <a:close/>
                </a:path>
                <a:path w="7620" h="673100">
                  <a:moveTo>
                    <a:pt x="7620" y="46990"/>
                  </a:moveTo>
                  <a:lnTo>
                    <a:pt x="0" y="46990"/>
                  </a:lnTo>
                  <a:lnTo>
                    <a:pt x="0" y="53340"/>
                  </a:lnTo>
                  <a:lnTo>
                    <a:pt x="7620" y="53340"/>
                  </a:lnTo>
                  <a:lnTo>
                    <a:pt x="7620" y="46990"/>
                  </a:lnTo>
                  <a:close/>
                </a:path>
                <a:path w="7620" h="673100">
                  <a:moveTo>
                    <a:pt x="7620" y="53340"/>
                  </a:moveTo>
                  <a:lnTo>
                    <a:pt x="0" y="53340"/>
                  </a:lnTo>
                  <a:lnTo>
                    <a:pt x="0" y="55880"/>
                  </a:lnTo>
                  <a:lnTo>
                    <a:pt x="7620" y="55880"/>
                  </a:lnTo>
                  <a:lnTo>
                    <a:pt x="7620" y="53340"/>
                  </a:lnTo>
                  <a:close/>
                </a:path>
                <a:path w="7620" h="673100">
                  <a:moveTo>
                    <a:pt x="7620" y="55880"/>
                  </a:moveTo>
                  <a:lnTo>
                    <a:pt x="0" y="55880"/>
                  </a:lnTo>
                  <a:lnTo>
                    <a:pt x="0" y="59690"/>
                  </a:lnTo>
                  <a:lnTo>
                    <a:pt x="7620" y="59690"/>
                  </a:lnTo>
                  <a:lnTo>
                    <a:pt x="7620" y="55880"/>
                  </a:lnTo>
                  <a:close/>
                </a:path>
                <a:path w="7620" h="673100">
                  <a:moveTo>
                    <a:pt x="7620" y="59690"/>
                  </a:moveTo>
                  <a:lnTo>
                    <a:pt x="0" y="59690"/>
                  </a:lnTo>
                  <a:lnTo>
                    <a:pt x="0" y="66040"/>
                  </a:lnTo>
                  <a:lnTo>
                    <a:pt x="7620" y="66040"/>
                  </a:lnTo>
                  <a:lnTo>
                    <a:pt x="7620" y="59690"/>
                  </a:lnTo>
                  <a:close/>
                </a:path>
                <a:path w="7620" h="673100">
                  <a:moveTo>
                    <a:pt x="7620" y="66040"/>
                  </a:moveTo>
                  <a:lnTo>
                    <a:pt x="0" y="66040"/>
                  </a:lnTo>
                  <a:lnTo>
                    <a:pt x="0" y="74930"/>
                  </a:lnTo>
                  <a:lnTo>
                    <a:pt x="7620" y="74930"/>
                  </a:lnTo>
                  <a:lnTo>
                    <a:pt x="7620" y="66040"/>
                  </a:lnTo>
                  <a:close/>
                </a:path>
                <a:path w="7620" h="673100">
                  <a:moveTo>
                    <a:pt x="7620" y="74930"/>
                  </a:moveTo>
                  <a:lnTo>
                    <a:pt x="0" y="74930"/>
                  </a:lnTo>
                  <a:lnTo>
                    <a:pt x="0" y="78740"/>
                  </a:lnTo>
                  <a:lnTo>
                    <a:pt x="7620" y="78740"/>
                  </a:lnTo>
                  <a:lnTo>
                    <a:pt x="7620" y="74930"/>
                  </a:lnTo>
                  <a:close/>
                </a:path>
                <a:path w="7620" h="673100">
                  <a:moveTo>
                    <a:pt x="7620" y="78740"/>
                  </a:moveTo>
                  <a:lnTo>
                    <a:pt x="0" y="78740"/>
                  </a:lnTo>
                  <a:lnTo>
                    <a:pt x="0" y="81280"/>
                  </a:lnTo>
                  <a:lnTo>
                    <a:pt x="7620" y="81280"/>
                  </a:lnTo>
                  <a:lnTo>
                    <a:pt x="7620" y="78740"/>
                  </a:lnTo>
                  <a:close/>
                </a:path>
                <a:path w="7620" h="673100">
                  <a:moveTo>
                    <a:pt x="7620" y="81280"/>
                  </a:moveTo>
                  <a:lnTo>
                    <a:pt x="0" y="81280"/>
                  </a:lnTo>
                  <a:lnTo>
                    <a:pt x="0" y="85090"/>
                  </a:lnTo>
                  <a:lnTo>
                    <a:pt x="7620" y="85090"/>
                  </a:lnTo>
                  <a:lnTo>
                    <a:pt x="7620" y="81280"/>
                  </a:lnTo>
                  <a:close/>
                </a:path>
                <a:path w="7620" h="673100">
                  <a:moveTo>
                    <a:pt x="7620" y="85090"/>
                  </a:moveTo>
                  <a:lnTo>
                    <a:pt x="0" y="85090"/>
                  </a:lnTo>
                  <a:lnTo>
                    <a:pt x="0" y="142240"/>
                  </a:lnTo>
                  <a:lnTo>
                    <a:pt x="7620" y="142240"/>
                  </a:lnTo>
                  <a:lnTo>
                    <a:pt x="7620" y="85090"/>
                  </a:lnTo>
                  <a:close/>
                </a:path>
                <a:path w="7620" h="673100">
                  <a:moveTo>
                    <a:pt x="7620" y="142240"/>
                  </a:moveTo>
                  <a:lnTo>
                    <a:pt x="0" y="142240"/>
                  </a:lnTo>
                  <a:lnTo>
                    <a:pt x="0" y="157480"/>
                  </a:lnTo>
                  <a:lnTo>
                    <a:pt x="7620" y="157480"/>
                  </a:lnTo>
                  <a:lnTo>
                    <a:pt x="7620" y="142240"/>
                  </a:lnTo>
                  <a:close/>
                </a:path>
                <a:path w="7620" h="673100">
                  <a:moveTo>
                    <a:pt x="7620" y="157480"/>
                  </a:moveTo>
                  <a:lnTo>
                    <a:pt x="0" y="157480"/>
                  </a:lnTo>
                  <a:lnTo>
                    <a:pt x="0" y="173990"/>
                  </a:lnTo>
                  <a:lnTo>
                    <a:pt x="7620" y="173990"/>
                  </a:lnTo>
                  <a:lnTo>
                    <a:pt x="7620" y="157480"/>
                  </a:lnTo>
                  <a:close/>
                </a:path>
                <a:path w="7620" h="673100">
                  <a:moveTo>
                    <a:pt x="7620" y="173990"/>
                  </a:moveTo>
                  <a:lnTo>
                    <a:pt x="0" y="173990"/>
                  </a:lnTo>
                  <a:lnTo>
                    <a:pt x="0" y="176530"/>
                  </a:lnTo>
                  <a:lnTo>
                    <a:pt x="7620" y="176530"/>
                  </a:lnTo>
                  <a:lnTo>
                    <a:pt x="7620" y="173990"/>
                  </a:lnTo>
                  <a:close/>
                </a:path>
                <a:path w="7620" h="673100">
                  <a:moveTo>
                    <a:pt x="7620" y="176530"/>
                  </a:moveTo>
                  <a:lnTo>
                    <a:pt x="0" y="176530"/>
                  </a:lnTo>
                  <a:lnTo>
                    <a:pt x="0" y="180340"/>
                  </a:lnTo>
                  <a:lnTo>
                    <a:pt x="7620" y="180340"/>
                  </a:lnTo>
                  <a:lnTo>
                    <a:pt x="7620" y="176530"/>
                  </a:lnTo>
                  <a:close/>
                </a:path>
                <a:path w="7620" h="673100">
                  <a:moveTo>
                    <a:pt x="7620" y="180340"/>
                  </a:moveTo>
                  <a:lnTo>
                    <a:pt x="0" y="180340"/>
                  </a:lnTo>
                  <a:lnTo>
                    <a:pt x="0" y="182880"/>
                  </a:lnTo>
                  <a:lnTo>
                    <a:pt x="7620" y="182880"/>
                  </a:lnTo>
                  <a:lnTo>
                    <a:pt x="7620" y="180340"/>
                  </a:lnTo>
                  <a:close/>
                </a:path>
                <a:path w="7620" h="673100">
                  <a:moveTo>
                    <a:pt x="7620" y="182880"/>
                  </a:moveTo>
                  <a:lnTo>
                    <a:pt x="0" y="182880"/>
                  </a:lnTo>
                  <a:lnTo>
                    <a:pt x="0" y="186690"/>
                  </a:lnTo>
                  <a:lnTo>
                    <a:pt x="7620" y="186690"/>
                  </a:lnTo>
                  <a:lnTo>
                    <a:pt x="7620" y="182880"/>
                  </a:lnTo>
                  <a:close/>
                </a:path>
                <a:path w="7620" h="673100">
                  <a:moveTo>
                    <a:pt x="7620" y="186690"/>
                  </a:moveTo>
                  <a:lnTo>
                    <a:pt x="0" y="186690"/>
                  </a:lnTo>
                  <a:lnTo>
                    <a:pt x="0" y="189230"/>
                  </a:lnTo>
                  <a:lnTo>
                    <a:pt x="7620" y="189230"/>
                  </a:lnTo>
                  <a:lnTo>
                    <a:pt x="7620" y="186690"/>
                  </a:lnTo>
                  <a:close/>
                </a:path>
                <a:path w="7620" h="673100">
                  <a:moveTo>
                    <a:pt x="7620" y="189230"/>
                  </a:moveTo>
                  <a:lnTo>
                    <a:pt x="0" y="189230"/>
                  </a:lnTo>
                  <a:lnTo>
                    <a:pt x="0" y="193040"/>
                  </a:lnTo>
                  <a:lnTo>
                    <a:pt x="7620" y="193040"/>
                  </a:lnTo>
                  <a:lnTo>
                    <a:pt x="7620" y="189230"/>
                  </a:lnTo>
                  <a:close/>
                </a:path>
                <a:path w="7620" h="673100">
                  <a:moveTo>
                    <a:pt x="7620" y="193040"/>
                  </a:moveTo>
                  <a:lnTo>
                    <a:pt x="0" y="193040"/>
                  </a:lnTo>
                  <a:lnTo>
                    <a:pt x="0" y="199390"/>
                  </a:lnTo>
                  <a:lnTo>
                    <a:pt x="7620" y="199390"/>
                  </a:lnTo>
                  <a:lnTo>
                    <a:pt x="7620" y="193040"/>
                  </a:lnTo>
                  <a:close/>
                </a:path>
                <a:path w="7620" h="673100">
                  <a:moveTo>
                    <a:pt x="7620" y="199390"/>
                  </a:moveTo>
                  <a:lnTo>
                    <a:pt x="0" y="199390"/>
                  </a:lnTo>
                  <a:lnTo>
                    <a:pt x="0" y="201930"/>
                  </a:lnTo>
                  <a:lnTo>
                    <a:pt x="7620" y="201930"/>
                  </a:lnTo>
                  <a:lnTo>
                    <a:pt x="7620" y="199390"/>
                  </a:lnTo>
                  <a:close/>
                </a:path>
                <a:path w="7620" h="673100">
                  <a:moveTo>
                    <a:pt x="7620" y="201930"/>
                  </a:moveTo>
                  <a:lnTo>
                    <a:pt x="0" y="201930"/>
                  </a:lnTo>
                  <a:lnTo>
                    <a:pt x="0" y="208280"/>
                  </a:lnTo>
                  <a:lnTo>
                    <a:pt x="7620" y="208280"/>
                  </a:lnTo>
                  <a:lnTo>
                    <a:pt x="7620" y="201930"/>
                  </a:lnTo>
                  <a:close/>
                </a:path>
                <a:path w="7620" h="673100">
                  <a:moveTo>
                    <a:pt x="7620" y="208280"/>
                  </a:moveTo>
                  <a:lnTo>
                    <a:pt x="0" y="208280"/>
                  </a:lnTo>
                  <a:lnTo>
                    <a:pt x="0" y="214630"/>
                  </a:lnTo>
                  <a:lnTo>
                    <a:pt x="7620" y="214630"/>
                  </a:lnTo>
                  <a:lnTo>
                    <a:pt x="7620" y="208280"/>
                  </a:lnTo>
                  <a:close/>
                </a:path>
                <a:path w="7620" h="673100">
                  <a:moveTo>
                    <a:pt x="7620" y="214630"/>
                  </a:moveTo>
                  <a:lnTo>
                    <a:pt x="0" y="214630"/>
                  </a:lnTo>
                  <a:lnTo>
                    <a:pt x="0" y="673100"/>
                  </a:lnTo>
                  <a:lnTo>
                    <a:pt x="7620" y="673100"/>
                  </a:lnTo>
                  <a:lnTo>
                    <a:pt x="7620" y="214630"/>
                  </a:lnTo>
                  <a:close/>
                </a:path>
              </a:pathLst>
            </a:custGeom>
            <a:solidFill>
              <a:srgbClr val="8200EE"/>
            </a:solidFill>
          </p:spPr>
          <p:txBody>
            <a:bodyPr bIns="0" lIns="0" rIns="0" rtlCol="0" tIns="0" wrap="square"/>
            <a:p/>
          </p:txBody>
        </p:sp>
        <p:sp>
          <p:nvSpPr>
            <p:cNvPr id="1050562" name="object 1871"/>
            <p:cNvSpPr/>
            <p:nvPr/>
          </p:nvSpPr>
          <p:spPr>
            <a:xfrm>
              <a:off x="3755389" y="5824220"/>
              <a:ext cx="6350" cy="676910"/>
            </a:xfrm>
            <a:custGeom>
              <a:avLst/>
              <a:ahLst/>
              <a:rect l="l" t="t" r="r" b="b"/>
              <a:pathLst>
                <a:path w="6350" h="676910">
                  <a:moveTo>
                    <a:pt x="2540" y="0"/>
                  </a:moveTo>
                  <a:lnTo>
                    <a:pt x="0" y="0"/>
                  </a:lnTo>
                  <a:lnTo>
                    <a:pt x="0" y="2539"/>
                  </a:lnTo>
                  <a:lnTo>
                    <a:pt x="3810" y="2539"/>
                  </a:lnTo>
                  <a:lnTo>
                    <a:pt x="3810" y="1269"/>
                  </a:lnTo>
                  <a:lnTo>
                    <a:pt x="2540" y="1269"/>
                  </a:lnTo>
                  <a:lnTo>
                    <a:pt x="2540" y="0"/>
                  </a:lnTo>
                  <a:close/>
                </a:path>
                <a:path w="6350" h="676910">
                  <a:moveTo>
                    <a:pt x="5079" y="2539"/>
                  </a:moveTo>
                  <a:lnTo>
                    <a:pt x="0" y="2539"/>
                  </a:lnTo>
                  <a:lnTo>
                    <a:pt x="0" y="6349"/>
                  </a:lnTo>
                  <a:lnTo>
                    <a:pt x="6350" y="6349"/>
                  </a:lnTo>
                  <a:lnTo>
                    <a:pt x="6350" y="3809"/>
                  </a:lnTo>
                  <a:lnTo>
                    <a:pt x="5079" y="3809"/>
                  </a:lnTo>
                  <a:lnTo>
                    <a:pt x="5079" y="2539"/>
                  </a:lnTo>
                  <a:close/>
                </a:path>
                <a:path w="6350" h="676910">
                  <a:moveTo>
                    <a:pt x="6350" y="6349"/>
                  </a:moveTo>
                  <a:lnTo>
                    <a:pt x="0" y="6349"/>
                  </a:lnTo>
                  <a:lnTo>
                    <a:pt x="0" y="15239"/>
                  </a:lnTo>
                  <a:lnTo>
                    <a:pt x="6350" y="15239"/>
                  </a:lnTo>
                  <a:lnTo>
                    <a:pt x="6350" y="6349"/>
                  </a:lnTo>
                  <a:close/>
                </a:path>
                <a:path w="6350" h="676910">
                  <a:moveTo>
                    <a:pt x="6350" y="15239"/>
                  </a:moveTo>
                  <a:lnTo>
                    <a:pt x="0" y="15239"/>
                  </a:lnTo>
                  <a:lnTo>
                    <a:pt x="0" y="19049"/>
                  </a:lnTo>
                  <a:lnTo>
                    <a:pt x="6350" y="19049"/>
                  </a:lnTo>
                  <a:lnTo>
                    <a:pt x="6350" y="15239"/>
                  </a:lnTo>
                  <a:close/>
                </a:path>
                <a:path w="6350" h="676910">
                  <a:moveTo>
                    <a:pt x="6350" y="19049"/>
                  </a:moveTo>
                  <a:lnTo>
                    <a:pt x="0" y="19049"/>
                  </a:lnTo>
                  <a:lnTo>
                    <a:pt x="0" y="25399"/>
                  </a:lnTo>
                  <a:lnTo>
                    <a:pt x="6350" y="25399"/>
                  </a:lnTo>
                  <a:lnTo>
                    <a:pt x="6350" y="19049"/>
                  </a:lnTo>
                  <a:close/>
                </a:path>
                <a:path w="6350" h="676910">
                  <a:moveTo>
                    <a:pt x="6350" y="25399"/>
                  </a:moveTo>
                  <a:lnTo>
                    <a:pt x="0" y="25399"/>
                  </a:lnTo>
                  <a:lnTo>
                    <a:pt x="0" y="27939"/>
                  </a:lnTo>
                  <a:lnTo>
                    <a:pt x="6350" y="27939"/>
                  </a:lnTo>
                  <a:lnTo>
                    <a:pt x="6350" y="25399"/>
                  </a:lnTo>
                  <a:close/>
                </a:path>
                <a:path w="6350" h="676910">
                  <a:moveTo>
                    <a:pt x="6350" y="27939"/>
                  </a:moveTo>
                  <a:lnTo>
                    <a:pt x="0" y="27939"/>
                  </a:lnTo>
                  <a:lnTo>
                    <a:pt x="0" y="31749"/>
                  </a:lnTo>
                  <a:lnTo>
                    <a:pt x="6350" y="31749"/>
                  </a:lnTo>
                  <a:lnTo>
                    <a:pt x="6350" y="27939"/>
                  </a:lnTo>
                  <a:close/>
                </a:path>
                <a:path w="6350" h="676910">
                  <a:moveTo>
                    <a:pt x="6350" y="31749"/>
                  </a:moveTo>
                  <a:lnTo>
                    <a:pt x="0" y="31749"/>
                  </a:lnTo>
                  <a:lnTo>
                    <a:pt x="0" y="34289"/>
                  </a:lnTo>
                  <a:lnTo>
                    <a:pt x="6350" y="34289"/>
                  </a:lnTo>
                  <a:lnTo>
                    <a:pt x="6350" y="31749"/>
                  </a:lnTo>
                  <a:close/>
                </a:path>
                <a:path w="6350" h="676910">
                  <a:moveTo>
                    <a:pt x="6350" y="34289"/>
                  </a:moveTo>
                  <a:lnTo>
                    <a:pt x="0" y="34289"/>
                  </a:lnTo>
                  <a:lnTo>
                    <a:pt x="0" y="38099"/>
                  </a:lnTo>
                  <a:lnTo>
                    <a:pt x="6350" y="38099"/>
                  </a:lnTo>
                  <a:lnTo>
                    <a:pt x="6350" y="34289"/>
                  </a:lnTo>
                  <a:close/>
                </a:path>
                <a:path w="6350" h="676910">
                  <a:moveTo>
                    <a:pt x="6350" y="38099"/>
                  </a:moveTo>
                  <a:lnTo>
                    <a:pt x="0" y="38099"/>
                  </a:lnTo>
                  <a:lnTo>
                    <a:pt x="0" y="40639"/>
                  </a:lnTo>
                  <a:lnTo>
                    <a:pt x="6350" y="40639"/>
                  </a:lnTo>
                  <a:lnTo>
                    <a:pt x="6350" y="38099"/>
                  </a:lnTo>
                  <a:close/>
                </a:path>
                <a:path w="6350" h="676910">
                  <a:moveTo>
                    <a:pt x="6350" y="40639"/>
                  </a:moveTo>
                  <a:lnTo>
                    <a:pt x="0" y="40639"/>
                  </a:lnTo>
                  <a:lnTo>
                    <a:pt x="0" y="44449"/>
                  </a:lnTo>
                  <a:lnTo>
                    <a:pt x="6350" y="44449"/>
                  </a:lnTo>
                  <a:lnTo>
                    <a:pt x="6350" y="40639"/>
                  </a:lnTo>
                  <a:close/>
                </a:path>
                <a:path w="6350" h="676910">
                  <a:moveTo>
                    <a:pt x="6350" y="44449"/>
                  </a:moveTo>
                  <a:lnTo>
                    <a:pt x="0" y="44449"/>
                  </a:lnTo>
                  <a:lnTo>
                    <a:pt x="0" y="46989"/>
                  </a:lnTo>
                  <a:lnTo>
                    <a:pt x="6350" y="46989"/>
                  </a:lnTo>
                  <a:lnTo>
                    <a:pt x="6350" y="44449"/>
                  </a:lnTo>
                  <a:close/>
                </a:path>
                <a:path w="6350" h="676910">
                  <a:moveTo>
                    <a:pt x="6350" y="46989"/>
                  </a:moveTo>
                  <a:lnTo>
                    <a:pt x="0" y="46989"/>
                  </a:lnTo>
                  <a:lnTo>
                    <a:pt x="0" y="50799"/>
                  </a:lnTo>
                  <a:lnTo>
                    <a:pt x="6350" y="50799"/>
                  </a:lnTo>
                  <a:lnTo>
                    <a:pt x="6350" y="46989"/>
                  </a:lnTo>
                  <a:close/>
                </a:path>
                <a:path w="6350" h="676910">
                  <a:moveTo>
                    <a:pt x="6350" y="50799"/>
                  </a:moveTo>
                  <a:lnTo>
                    <a:pt x="0" y="50799"/>
                  </a:lnTo>
                  <a:lnTo>
                    <a:pt x="0" y="57149"/>
                  </a:lnTo>
                  <a:lnTo>
                    <a:pt x="6350" y="57149"/>
                  </a:lnTo>
                  <a:lnTo>
                    <a:pt x="6350" y="50799"/>
                  </a:lnTo>
                  <a:close/>
                </a:path>
                <a:path w="6350" h="676910">
                  <a:moveTo>
                    <a:pt x="6350" y="57149"/>
                  </a:moveTo>
                  <a:lnTo>
                    <a:pt x="0" y="57149"/>
                  </a:lnTo>
                  <a:lnTo>
                    <a:pt x="0" y="59689"/>
                  </a:lnTo>
                  <a:lnTo>
                    <a:pt x="6350" y="59689"/>
                  </a:lnTo>
                  <a:lnTo>
                    <a:pt x="6350" y="57149"/>
                  </a:lnTo>
                  <a:close/>
                </a:path>
                <a:path w="6350" h="676910">
                  <a:moveTo>
                    <a:pt x="6350" y="59689"/>
                  </a:moveTo>
                  <a:lnTo>
                    <a:pt x="0" y="59689"/>
                  </a:lnTo>
                  <a:lnTo>
                    <a:pt x="0" y="63499"/>
                  </a:lnTo>
                  <a:lnTo>
                    <a:pt x="6350" y="63499"/>
                  </a:lnTo>
                  <a:lnTo>
                    <a:pt x="6350" y="59689"/>
                  </a:lnTo>
                  <a:close/>
                </a:path>
                <a:path w="6350" h="676910">
                  <a:moveTo>
                    <a:pt x="6350" y="63499"/>
                  </a:moveTo>
                  <a:lnTo>
                    <a:pt x="0" y="63499"/>
                  </a:lnTo>
                  <a:lnTo>
                    <a:pt x="0" y="69849"/>
                  </a:lnTo>
                  <a:lnTo>
                    <a:pt x="6350" y="69849"/>
                  </a:lnTo>
                  <a:lnTo>
                    <a:pt x="6350" y="63499"/>
                  </a:lnTo>
                  <a:close/>
                </a:path>
                <a:path w="6350" h="676910">
                  <a:moveTo>
                    <a:pt x="6350" y="69850"/>
                  </a:moveTo>
                  <a:lnTo>
                    <a:pt x="0" y="69850"/>
                  </a:lnTo>
                  <a:lnTo>
                    <a:pt x="0" y="78739"/>
                  </a:lnTo>
                  <a:lnTo>
                    <a:pt x="6350" y="78739"/>
                  </a:lnTo>
                  <a:lnTo>
                    <a:pt x="6350" y="69850"/>
                  </a:lnTo>
                  <a:close/>
                </a:path>
                <a:path w="6350" h="676910">
                  <a:moveTo>
                    <a:pt x="6350" y="78739"/>
                  </a:moveTo>
                  <a:lnTo>
                    <a:pt x="0" y="78739"/>
                  </a:lnTo>
                  <a:lnTo>
                    <a:pt x="0" y="82549"/>
                  </a:lnTo>
                  <a:lnTo>
                    <a:pt x="6350" y="82549"/>
                  </a:lnTo>
                  <a:lnTo>
                    <a:pt x="6350" y="78739"/>
                  </a:lnTo>
                  <a:close/>
                </a:path>
                <a:path w="6350" h="676910">
                  <a:moveTo>
                    <a:pt x="6350" y="82549"/>
                  </a:moveTo>
                  <a:lnTo>
                    <a:pt x="0" y="82549"/>
                  </a:lnTo>
                  <a:lnTo>
                    <a:pt x="0" y="85089"/>
                  </a:lnTo>
                  <a:lnTo>
                    <a:pt x="6350" y="85089"/>
                  </a:lnTo>
                  <a:lnTo>
                    <a:pt x="6350" y="82549"/>
                  </a:lnTo>
                  <a:close/>
                </a:path>
                <a:path w="6350" h="676910">
                  <a:moveTo>
                    <a:pt x="6350" y="85089"/>
                  </a:moveTo>
                  <a:lnTo>
                    <a:pt x="0" y="85089"/>
                  </a:lnTo>
                  <a:lnTo>
                    <a:pt x="0" y="88899"/>
                  </a:lnTo>
                  <a:lnTo>
                    <a:pt x="6350" y="88899"/>
                  </a:lnTo>
                  <a:lnTo>
                    <a:pt x="6350" y="85089"/>
                  </a:lnTo>
                  <a:close/>
                </a:path>
                <a:path w="6350" h="676910">
                  <a:moveTo>
                    <a:pt x="6350" y="88899"/>
                  </a:moveTo>
                  <a:lnTo>
                    <a:pt x="0" y="88899"/>
                  </a:lnTo>
                  <a:lnTo>
                    <a:pt x="0" y="146049"/>
                  </a:lnTo>
                  <a:lnTo>
                    <a:pt x="6350" y="146049"/>
                  </a:lnTo>
                  <a:lnTo>
                    <a:pt x="6350" y="88899"/>
                  </a:lnTo>
                  <a:close/>
                </a:path>
                <a:path w="6350" h="676910">
                  <a:moveTo>
                    <a:pt x="6350" y="146049"/>
                  </a:moveTo>
                  <a:lnTo>
                    <a:pt x="0" y="146049"/>
                  </a:lnTo>
                  <a:lnTo>
                    <a:pt x="0" y="161289"/>
                  </a:lnTo>
                  <a:lnTo>
                    <a:pt x="6350" y="161289"/>
                  </a:lnTo>
                  <a:lnTo>
                    <a:pt x="6350" y="146049"/>
                  </a:lnTo>
                  <a:close/>
                </a:path>
                <a:path w="6350" h="676910">
                  <a:moveTo>
                    <a:pt x="6350" y="161289"/>
                  </a:moveTo>
                  <a:lnTo>
                    <a:pt x="0" y="161289"/>
                  </a:lnTo>
                  <a:lnTo>
                    <a:pt x="0" y="177799"/>
                  </a:lnTo>
                  <a:lnTo>
                    <a:pt x="6350" y="177799"/>
                  </a:lnTo>
                  <a:lnTo>
                    <a:pt x="6350" y="161289"/>
                  </a:lnTo>
                  <a:close/>
                </a:path>
                <a:path w="6350" h="676910">
                  <a:moveTo>
                    <a:pt x="6350" y="177800"/>
                  </a:moveTo>
                  <a:lnTo>
                    <a:pt x="0" y="177800"/>
                  </a:lnTo>
                  <a:lnTo>
                    <a:pt x="0" y="180339"/>
                  </a:lnTo>
                  <a:lnTo>
                    <a:pt x="6350" y="180339"/>
                  </a:lnTo>
                  <a:lnTo>
                    <a:pt x="6350" y="177800"/>
                  </a:lnTo>
                  <a:close/>
                </a:path>
                <a:path w="6350" h="676910">
                  <a:moveTo>
                    <a:pt x="6350" y="180339"/>
                  </a:moveTo>
                  <a:lnTo>
                    <a:pt x="0" y="180339"/>
                  </a:lnTo>
                  <a:lnTo>
                    <a:pt x="0" y="184149"/>
                  </a:lnTo>
                  <a:lnTo>
                    <a:pt x="6350" y="184149"/>
                  </a:lnTo>
                  <a:lnTo>
                    <a:pt x="6350" y="180339"/>
                  </a:lnTo>
                  <a:close/>
                </a:path>
                <a:path w="6350" h="676910">
                  <a:moveTo>
                    <a:pt x="6350" y="184149"/>
                  </a:moveTo>
                  <a:lnTo>
                    <a:pt x="0" y="184149"/>
                  </a:lnTo>
                  <a:lnTo>
                    <a:pt x="0" y="186689"/>
                  </a:lnTo>
                  <a:lnTo>
                    <a:pt x="6350" y="186689"/>
                  </a:lnTo>
                  <a:lnTo>
                    <a:pt x="6350" y="184149"/>
                  </a:lnTo>
                  <a:close/>
                </a:path>
                <a:path w="6350" h="676910">
                  <a:moveTo>
                    <a:pt x="6350" y="186689"/>
                  </a:moveTo>
                  <a:lnTo>
                    <a:pt x="0" y="186689"/>
                  </a:lnTo>
                  <a:lnTo>
                    <a:pt x="0" y="190499"/>
                  </a:lnTo>
                  <a:lnTo>
                    <a:pt x="6350" y="190499"/>
                  </a:lnTo>
                  <a:lnTo>
                    <a:pt x="6350" y="186689"/>
                  </a:lnTo>
                  <a:close/>
                </a:path>
                <a:path w="6350" h="676910">
                  <a:moveTo>
                    <a:pt x="6350" y="190500"/>
                  </a:moveTo>
                  <a:lnTo>
                    <a:pt x="0" y="190500"/>
                  </a:lnTo>
                  <a:lnTo>
                    <a:pt x="0" y="193039"/>
                  </a:lnTo>
                  <a:lnTo>
                    <a:pt x="6350" y="193039"/>
                  </a:lnTo>
                  <a:lnTo>
                    <a:pt x="6350" y="190500"/>
                  </a:lnTo>
                  <a:close/>
                </a:path>
                <a:path w="6350" h="676910">
                  <a:moveTo>
                    <a:pt x="6350" y="193039"/>
                  </a:moveTo>
                  <a:lnTo>
                    <a:pt x="0" y="193039"/>
                  </a:lnTo>
                  <a:lnTo>
                    <a:pt x="0" y="196849"/>
                  </a:lnTo>
                  <a:lnTo>
                    <a:pt x="6350" y="196849"/>
                  </a:lnTo>
                  <a:lnTo>
                    <a:pt x="6350" y="193039"/>
                  </a:lnTo>
                  <a:close/>
                </a:path>
                <a:path w="6350" h="676910">
                  <a:moveTo>
                    <a:pt x="6350" y="196849"/>
                  </a:moveTo>
                  <a:lnTo>
                    <a:pt x="0" y="196849"/>
                  </a:lnTo>
                  <a:lnTo>
                    <a:pt x="0" y="203199"/>
                  </a:lnTo>
                  <a:lnTo>
                    <a:pt x="6350" y="203199"/>
                  </a:lnTo>
                  <a:lnTo>
                    <a:pt x="6350" y="196849"/>
                  </a:lnTo>
                  <a:close/>
                </a:path>
                <a:path w="6350" h="676910">
                  <a:moveTo>
                    <a:pt x="6350" y="203199"/>
                  </a:moveTo>
                  <a:lnTo>
                    <a:pt x="0" y="203199"/>
                  </a:lnTo>
                  <a:lnTo>
                    <a:pt x="0" y="205739"/>
                  </a:lnTo>
                  <a:lnTo>
                    <a:pt x="6350" y="205739"/>
                  </a:lnTo>
                  <a:lnTo>
                    <a:pt x="6350" y="203199"/>
                  </a:lnTo>
                  <a:close/>
                </a:path>
                <a:path w="6350" h="676910">
                  <a:moveTo>
                    <a:pt x="6350" y="205739"/>
                  </a:moveTo>
                  <a:lnTo>
                    <a:pt x="0" y="205739"/>
                  </a:lnTo>
                  <a:lnTo>
                    <a:pt x="0" y="212089"/>
                  </a:lnTo>
                  <a:lnTo>
                    <a:pt x="6350" y="212089"/>
                  </a:lnTo>
                  <a:lnTo>
                    <a:pt x="6350" y="205739"/>
                  </a:lnTo>
                  <a:close/>
                </a:path>
                <a:path w="6350" h="676910">
                  <a:moveTo>
                    <a:pt x="6350" y="212089"/>
                  </a:moveTo>
                  <a:lnTo>
                    <a:pt x="0" y="212089"/>
                  </a:lnTo>
                  <a:lnTo>
                    <a:pt x="0" y="218439"/>
                  </a:lnTo>
                  <a:lnTo>
                    <a:pt x="6350" y="218439"/>
                  </a:lnTo>
                  <a:lnTo>
                    <a:pt x="6350" y="212089"/>
                  </a:lnTo>
                  <a:close/>
                </a:path>
                <a:path w="6350" h="676910">
                  <a:moveTo>
                    <a:pt x="6350" y="218439"/>
                  </a:moveTo>
                  <a:lnTo>
                    <a:pt x="0" y="218439"/>
                  </a:lnTo>
                  <a:lnTo>
                    <a:pt x="0" y="676909"/>
                  </a:lnTo>
                  <a:lnTo>
                    <a:pt x="6350" y="676909"/>
                  </a:lnTo>
                  <a:lnTo>
                    <a:pt x="6350" y="218439"/>
                  </a:lnTo>
                  <a:close/>
                </a:path>
              </a:pathLst>
            </a:custGeom>
            <a:solidFill>
              <a:srgbClr val="8000EE"/>
            </a:solidFill>
          </p:spPr>
          <p:txBody>
            <a:bodyPr bIns="0" lIns="0" rIns="0" rtlCol="0" tIns="0" wrap="square"/>
            <a:p/>
          </p:txBody>
        </p:sp>
        <p:sp>
          <p:nvSpPr>
            <p:cNvPr id="1050563" name="object 1872"/>
            <p:cNvSpPr/>
            <p:nvPr/>
          </p:nvSpPr>
          <p:spPr>
            <a:xfrm>
              <a:off x="3747769" y="5820410"/>
              <a:ext cx="7620" cy="680720"/>
            </a:xfrm>
            <a:custGeom>
              <a:avLst/>
              <a:ahLst/>
              <a:rect l="l" t="t" r="r" b="b"/>
              <a:pathLst>
                <a:path w="7620" h="680720">
                  <a:moveTo>
                    <a:pt x="1269" y="0"/>
                  </a:moveTo>
                  <a:lnTo>
                    <a:pt x="0" y="0"/>
                  </a:lnTo>
                  <a:lnTo>
                    <a:pt x="0" y="6349"/>
                  </a:lnTo>
                  <a:lnTo>
                    <a:pt x="7619" y="6349"/>
                  </a:lnTo>
                  <a:lnTo>
                    <a:pt x="7619" y="2539"/>
                  </a:lnTo>
                  <a:lnTo>
                    <a:pt x="6349" y="2539"/>
                  </a:lnTo>
                  <a:lnTo>
                    <a:pt x="6349" y="1269"/>
                  </a:lnTo>
                  <a:lnTo>
                    <a:pt x="1269" y="1269"/>
                  </a:lnTo>
                  <a:lnTo>
                    <a:pt x="1269" y="0"/>
                  </a:lnTo>
                  <a:close/>
                </a:path>
                <a:path w="7620" h="680720">
                  <a:moveTo>
                    <a:pt x="7619" y="6350"/>
                  </a:moveTo>
                  <a:lnTo>
                    <a:pt x="0" y="6350"/>
                  </a:lnTo>
                  <a:lnTo>
                    <a:pt x="0" y="10159"/>
                  </a:lnTo>
                  <a:lnTo>
                    <a:pt x="7619" y="10159"/>
                  </a:lnTo>
                  <a:lnTo>
                    <a:pt x="7619" y="6350"/>
                  </a:lnTo>
                  <a:close/>
                </a:path>
                <a:path w="7620" h="680720">
                  <a:moveTo>
                    <a:pt x="7619" y="10159"/>
                  </a:moveTo>
                  <a:lnTo>
                    <a:pt x="0" y="10159"/>
                  </a:lnTo>
                  <a:lnTo>
                    <a:pt x="0" y="19049"/>
                  </a:lnTo>
                  <a:lnTo>
                    <a:pt x="7619" y="19049"/>
                  </a:lnTo>
                  <a:lnTo>
                    <a:pt x="7619" y="10159"/>
                  </a:lnTo>
                  <a:close/>
                </a:path>
                <a:path w="7620" h="680720">
                  <a:moveTo>
                    <a:pt x="7619" y="19050"/>
                  </a:moveTo>
                  <a:lnTo>
                    <a:pt x="0" y="19050"/>
                  </a:lnTo>
                  <a:lnTo>
                    <a:pt x="0" y="22859"/>
                  </a:lnTo>
                  <a:lnTo>
                    <a:pt x="7619" y="22859"/>
                  </a:lnTo>
                  <a:lnTo>
                    <a:pt x="7619" y="19050"/>
                  </a:lnTo>
                  <a:close/>
                </a:path>
                <a:path w="7620" h="680720">
                  <a:moveTo>
                    <a:pt x="7619" y="22859"/>
                  </a:moveTo>
                  <a:lnTo>
                    <a:pt x="0" y="22859"/>
                  </a:lnTo>
                  <a:lnTo>
                    <a:pt x="0" y="29209"/>
                  </a:lnTo>
                  <a:lnTo>
                    <a:pt x="7619" y="29209"/>
                  </a:lnTo>
                  <a:lnTo>
                    <a:pt x="7619" y="22859"/>
                  </a:lnTo>
                  <a:close/>
                </a:path>
                <a:path w="7620" h="680720">
                  <a:moveTo>
                    <a:pt x="7619" y="29209"/>
                  </a:moveTo>
                  <a:lnTo>
                    <a:pt x="0" y="29209"/>
                  </a:lnTo>
                  <a:lnTo>
                    <a:pt x="0" y="31749"/>
                  </a:lnTo>
                  <a:lnTo>
                    <a:pt x="7619" y="31749"/>
                  </a:lnTo>
                  <a:lnTo>
                    <a:pt x="7619" y="29209"/>
                  </a:lnTo>
                  <a:close/>
                </a:path>
                <a:path w="7620" h="680720">
                  <a:moveTo>
                    <a:pt x="7619" y="31750"/>
                  </a:moveTo>
                  <a:lnTo>
                    <a:pt x="0" y="31750"/>
                  </a:lnTo>
                  <a:lnTo>
                    <a:pt x="0" y="35559"/>
                  </a:lnTo>
                  <a:lnTo>
                    <a:pt x="7619" y="35559"/>
                  </a:lnTo>
                  <a:lnTo>
                    <a:pt x="7619" y="31750"/>
                  </a:lnTo>
                  <a:close/>
                </a:path>
                <a:path w="7620" h="680720">
                  <a:moveTo>
                    <a:pt x="7619" y="35559"/>
                  </a:moveTo>
                  <a:lnTo>
                    <a:pt x="0" y="35559"/>
                  </a:lnTo>
                  <a:lnTo>
                    <a:pt x="0" y="38099"/>
                  </a:lnTo>
                  <a:lnTo>
                    <a:pt x="7619" y="38099"/>
                  </a:lnTo>
                  <a:lnTo>
                    <a:pt x="7619" y="35559"/>
                  </a:lnTo>
                  <a:close/>
                </a:path>
                <a:path w="7620" h="680720">
                  <a:moveTo>
                    <a:pt x="7619" y="38100"/>
                  </a:moveTo>
                  <a:lnTo>
                    <a:pt x="0" y="38100"/>
                  </a:lnTo>
                  <a:lnTo>
                    <a:pt x="0" y="41909"/>
                  </a:lnTo>
                  <a:lnTo>
                    <a:pt x="7619" y="41909"/>
                  </a:lnTo>
                  <a:lnTo>
                    <a:pt x="7619" y="38100"/>
                  </a:lnTo>
                  <a:close/>
                </a:path>
                <a:path w="7620" h="680720">
                  <a:moveTo>
                    <a:pt x="7619" y="41909"/>
                  </a:moveTo>
                  <a:lnTo>
                    <a:pt x="0" y="41909"/>
                  </a:lnTo>
                  <a:lnTo>
                    <a:pt x="0" y="44449"/>
                  </a:lnTo>
                  <a:lnTo>
                    <a:pt x="7619" y="44449"/>
                  </a:lnTo>
                  <a:lnTo>
                    <a:pt x="7619" y="41909"/>
                  </a:lnTo>
                  <a:close/>
                </a:path>
                <a:path w="7620" h="680720">
                  <a:moveTo>
                    <a:pt x="7619" y="44450"/>
                  </a:moveTo>
                  <a:lnTo>
                    <a:pt x="0" y="44450"/>
                  </a:lnTo>
                  <a:lnTo>
                    <a:pt x="0" y="48259"/>
                  </a:lnTo>
                  <a:lnTo>
                    <a:pt x="7619" y="48259"/>
                  </a:lnTo>
                  <a:lnTo>
                    <a:pt x="7619" y="44450"/>
                  </a:lnTo>
                  <a:close/>
                </a:path>
                <a:path w="7620" h="680720">
                  <a:moveTo>
                    <a:pt x="7619" y="48259"/>
                  </a:moveTo>
                  <a:lnTo>
                    <a:pt x="0" y="48259"/>
                  </a:lnTo>
                  <a:lnTo>
                    <a:pt x="0" y="50799"/>
                  </a:lnTo>
                  <a:lnTo>
                    <a:pt x="7619" y="50799"/>
                  </a:lnTo>
                  <a:lnTo>
                    <a:pt x="7619" y="48259"/>
                  </a:lnTo>
                  <a:close/>
                </a:path>
                <a:path w="7620" h="680720">
                  <a:moveTo>
                    <a:pt x="7619" y="50800"/>
                  </a:moveTo>
                  <a:lnTo>
                    <a:pt x="0" y="50800"/>
                  </a:lnTo>
                  <a:lnTo>
                    <a:pt x="0" y="54609"/>
                  </a:lnTo>
                  <a:lnTo>
                    <a:pt x="7619" y="54609"/>
                  </a:lnTo>
                  <a:lnTo>
                    <a:pt x="7619" y="50800"/>
                  </a:lnTo>
                  <a:close/>
                </a:path>
                <a:path w="7620" h="680720">
                  <a:moveTo>
                    <a:pt x="7619" y="54609"/>
                  </a:moveTo>
                  <a:lnTo>
                    <a:pt x="0" y="54609"/>
                  </a:lnTo>
                  <a:lnTo>
                    <a:pt x="0" y="60959"/>
                  </a:lnTo>
                  <a:lnTo>
                    <a:pt x="7619" y="60959"/>
                  </a:lnTo>
                  <a:lnTo>
                    <a:pt x="7619" y="54609"/>
                  </a:lnTo>
                  <a:close/>
                </a:path>
                <a:path w="7620" h="680720">
                  <a:moveTo>
                    <a:pt x="7619" y="60959"/>
                  </a:moveTo>
                  <a:lnTo>
                    <a:pt x="0" y="60959"/>
                  </a:lnTo>
                  <a:lnTo>
                    <a:pt x="0" y="63499"/>
                  </a:lnTo>
                  <a:lnTo>
                    <a:pt x="7619" y="63499"/>
                  </a:lnTo>
                  <a:lnTo>
                    <a:pt x="7619" y="60959"/>
                  </a:lnTo>
                  <a:close/>
                </a:path>
                <a:path w="7620" h="680720">
                  <a:moveTo>
                    <a:pt x="7619" y="63500"/>
                  </a:moveTo>
                  <a:lnTo>
                    <a:pt x="0" y="63500"/>
                  </a:lnTo>
                  <a:lnTo>
                    <a:pt x="0" y="67309"/>
                  </a:lnTo>
                  <a:lnTo>
                    <a:pt x="7619" y="67309"/>
                  </a:lnTo>
                  <a:lnTo>
                    <a:pt x="7619" y="63500"/>
                  </a:lnTo>
                  <a:close/>
                </a:path>
                <a:path w="7620" h="680720">
                  <a:moveTo>
                    <a:pt x="7619" y="67309"/>
                  </a:moveTo>
                  <a:lnTo>
                    <a:pt x="0" y="67309"/>
                  </a:lnTo>
                  <a:lnTo>
                    <a:pt x="0" y="73659"/>
                  </a:lnTo>
                  <a:lnTo>
                    <a:pt x="7619" y="73659"/>
                  </a:lnTo>
                  <a:lnTo>
                    <a:pt x="7619" y="67309"/>
                  </a:lnTo>
                  <a:close/>
                </a:path>
                <a:path w="7620" h="680720">
                  <a:moveTo>
                    <a:pt x="7619" y="73660"/>
                  </a:moveTo>
                  <a:lnTo>
                    <a:pt x="0" y="73660"/>
                  </a:lnTo>
                  <a:lnTo>
                    <a:pt x="0" y="82549"/>
                  </a:lnTo>
                  <a:lnTo>
                    <a:pt x="7619" y="82549"/>
                  </a:lnTo>
                  <a:lnTo>
                    <a:pt x="7619" y="73660"/>
                  </a:lnTo>
                  <a:close/>
                </a:path>
                <a:path w="7620" h="680720">
                  <a:moveTo>
                    <a:pt x="7619" y="82550"/>
                  </a:moveTo>
                  <a:lnTo>
                    <a:pt x="0" y="82550"/>
                  </a:lnTo>
                  <a:lnTo>
                    <a:pt x="0" y="86359"/>
                  </a:lnTo>
                  <a:lnTo>
                    <a:pt x="7619" y="86359"/>
                  </a:lnTo>
                  <a:lnTo>
                    <a:pt x="7619" y="82550"/>
                  </a:lnTo>
                  <a:close/>
                </a:path>
                <a:path w="7620" h="680720">
                  <a:moveTo>
                    <a:pt x="7619" y="86359"/>
                  </a:moveTo>
                  <a:lnTo>
                    <a:pt x="0" y="86359"/>
                  </a:lnTo>
                  <a:lnTo>
                    <a:pt x="0" y="88899"/>
                  </a:lnTo>
                  <a:lnTo>
                    <a:pt x="7619" y="88899"/>
                  </a:lnTo>
                  <a:lnTo>
                    <a:pt x="7619" y="86359"/>
                  </a:lnTo>
                  <a:close/>
                </a:path>
                <a:path w="7620" h="680720">
                  <a:moveTo>
                    <a:pt x="7619" y="88900"/>
                  </a:moveTo>
                  <a:lnTo>
                    <a:pt x="0" y="88900"/>
                  </a:lnTo>
                  <a:lnTo>
                    <a:pt x="0" y="92709"/>
                  </a:lnTo>
                  <a:lnTo>
                    <a:pt x="7619" y="92709"/>
                  </a:lnTo>
                  <a:lnTo>
                    <a:pt x="7619" y="88900"/>
                  </a:lnTo>
                  <a:close/>
                </a:path>
                <a:path w="7620" h="680720">
                  <a:moveTo>
                    <a:pt x="7619" y="92709"/>
                  </a:moveTo>
                  <a:lnTo>
                    <a:pt x="0" y="92709"/>
                  </a:lnTo>
                  <a:lnTo>
                    <a:pt x="0" y="149859"/>
                  </a:lnTo>
                  <a:lnTo>
                    <a:pt x="7619" y="149859"/>
                  </a:lnTo>
                  <a:lnTo>
                    <a:pt x="7619" y="92709"/>
                  </a:lnTo>
                  <a:close/>
                </a:path>
                <a:path w="7620" h="680720">
                  <a:moveTo>
                    <a:pt x="7619" y="149859"/>
                  </a:moveTo>
                  <a:lnTo>
                    <a:pt x="0" y="149859"/>
                  </a:lnTo>
                  <a:lnTo>
                    <a:pt x="0" y="165099"/>
                  </a:lnTo>
                  <a:lnTo>
                    <a:pt x="7619" y="165099"/>
                  </a:lnTo>
                  <a:lnTo>
                    <a:pt x="7619" y="149859"/>
                  </a:lnTo>
                  <a:close/>
                </a:path>
                <a:path w="7620" h="680720">
                  <a:moveTo>
                    <a:pt x="7619" y="165100"/>
                  </a:moveTo>
                  <a:lnTo>
                    <a:pt x="0" y="165100"/>
                  </a:lnTo>
                  <a:lnTo>
                    <a:pt x="0" y="181609"/>
                  </a:lnTo>
                  <a:lnTo>
                    <a:pt x="7619" y="181609"/>
                  </a:lnTo>
                  <a:lnTo>
                    <a:pt x="7619" y="165100"/>
                  </a:lnTo>
                  <a:close/>
                </a:path>
                <a:path w="7620" h="680720">
                  <a:moveTo>
                    <a:pt x="7619" y="181610"/>
                  </a:moveTo>
                  <a:lnTo>
                    <a:pt x="0" y="181610"/>
                  </a:lnTo>
                  <a:lnTo>
                    <a:pt x="0" y="184149"/>
                  </a:lnTo>
                  <a:lnTo>
                    <a:pt x="7619" y="184149"/>
                  </a:lnTo>
                  <a:lnTo>
                    <a:pt x="7619" y="181610"/>
                  </a:lnTo>
                  <a:close/>
                </a:path>
                <a:path w="7620" h="680720">
                  <a:moveTo>
                    <a:pt x="7619" y="184150"/>
                  </a:moveTo>
                  <a:lnTo>
                    <a:pt x="0" y="184150"/>
                  </a:lnTo>
                  <a:lnTo>
                    <a:pt x="0" y="187959"/>
                  </a:lnTo>
                  <a:lnTo>
                    <a:pt x="7619" y="187959"/>
                  </a:lnTo>
                  <a:lnTo>
                    <a:pt x="7619" y="184150"/>
                  </a:lnTo>
                  <a:close/>
                </a:path>
                <a:path w="7620" h="680720">
                  <a:moveTo>
                    <a:pt x="7619" y="187959"/>
                  </a:moveTo>
                  <a:lnTo>
                    <a:pt x="0" y="187959"/>
                  </a:lnTo>
                  <a:lnTo>
                    <a:pt x="0" y="190499"/>
                  </a:lnTo>
                  <a:lnTo>
                    <a:pt x="7619" y="190499"/>
                  </a:lnTo>
                  <a:lnTo>
                    <a:pt x="7619" y="187959"/>
                  </a:lnTo>
                  <a:close/>
                </a:path>
                <a:path w="7620" h="680720">
                  <a:moveTo>
                    <a:pt x="7619" y="190500"/>
                  </a:moveTo>
                  <a:lnTo>
                    <a:pt x="0" y="190500"/>
                  </a:lnTo>
                  <a:lnTo>
                    <a:pt x="0" y="194309"/>
                  </a:lnTo>
                  <a:lnTo>
                    <a:pt x="7619" y="194309"/>
                  </a:lnTo>
                  <a:lnTo>
                    <a:pt x="7619" y="190500"/>
                  </a:lnTo>
                  <a:close/>
                </a:path>
                <a:path w="7620" h="680720">
                  <a:moveTo>
                    <a:pt x="7619" y="194310"/>
                  </a:moveTo>
                  <a:lnTo>
                    <a:pt x="0" y="194310"/>
                  </a:lnTo>
                  <a:lnTo>
                    <a:pt x="0" y="196849"/>
                  </a:lnTo>
                  <a:lnTo>
                    <a:pt x="7619" y="196849"/>
                  </a:lnTo>
                  <a:lnTo>
                    <a:pt x="7619" y="194310"/>
                  </a:lnTo>
                  <a:close/>
                </a:path>
                <a:path w="7620" h="680720">
                  <a:moveTo>
                    <a:pt x="7619" y="196850"/>
                  </a:moveTo>
                  <a:lnTo>
                    <a:pt x="0" y="196850"/>
                  </a:lnTo>
                  <a:lnTo>
                    <a:pt x="0" y="200659"/>
                  </a:lnTo>
                  <a:lnTo>
                    <a:pt x="7619" y="200659"/>
                  </a:lnTo>
                  <a:lnTo>
                    <a:pt x="7619" y="196850"/>
                  </a:lnTo>
                  <a:close/>
                </a:path>
                <a:path w="7620" h="680720">
                  <a:moveTo>
                    <a:pt x="7619" y="200659"/>
                  </a:moveTo>
                  <a:lnTo>
                    <a:pt x="0" y="200659"/>
                  </a:lnTo>
                  <a:lnTo>
                    <a:pt x="0" y="207009"/>
                  </a:lnTo>
                  <a:lnTo>
                    <a:pt x="7619" y="207009"/>
                  </a:lnTo>
                  <a:lnTo>
                    <a:pt x="7619" y="200659"/>
                  </a:lnTo>
                  <a:close/>
                </a:path>
                <a:path w="7620" h="680720">
                  <a:moveTo>
                    <a:pt x="7619" y="207009"/>
                  </a:moveTo>
                  <a:lnTo>
                    <a:pt x="0" y="207009"/>
                  </a:lnTo>
                  <a:lnTo>
                    <a:pt x="0" y="209549"/>
                  </a:lnTo>
                  <a:lnTo>
                    <a:pt x="7619" y="209549"/>
                  </a:lnTo>
                  <a:lnTo>
                    <a:pt x="7619" y="207009"/>
                  </a:lnTo>
                  <a:close/>
                </a:path>
                <a:path w="7620" h="680720">
                  <a:moveTo>
                    <a:pt x="7619" y="209550"/>
                  </a:moveTo>
                  <a:lnTo>
                    <a:pt x="0" y="209550"/>
                  </a:lnTo>
                  <a:lnTo>
                    <a:pt x="0" y="215899"/>
                  </a:lnTo>
                  <a:lnTo>
                    <a:pt x="7619" y="215899"/>
                  </a:lnTo>
                  <a:lnTo>
                    <a:pt x="7619" y="209550"/>
                  </a:lnTo>
                  <a:close/>
                </a:path>
                <a:path w="7620" h="680720">
                  <a:moveTo>
                    <a:pt x="7619" y="215900"/>
                  </a:moveTo>
                  <a:lnTo>
                    <a:pt x="0" y="215900"/>
                  </a:lnTo>
                  <a:lnTo>
                    <a:pt x="0" y="222249"/>
                  </a:lnTo>
                  <a:lnTo>
                    <a:pt x="7619" y="222249"/>
                  </a:lnTo>
                  <a:lnTo>
                    <a:pt x="7619" y="215900"/>
                  </a:lnTo>
                  <a:close/>
                </a:path>
                <a:path w="7620" h="680720">
                  <a:moveTo>
                    <a:pt x="7619" y="222250"/>
                  </a:moveTo>
                  <a:lnTo>
                    <a:pt x="0" y="222250"/>
                  </a:lnTo>
                  <a:lnTo>
                    <a:pt x="0" y="680719"/>
                  </a:lnTo>
                  <a:lnTo>
                    <a:pt x="7619" y="680719"/>
                  </a:lnTo>
                  <a:lnTo>
                    <a:pt x="7619" y="222250"/>
                  </a:lnTo>
                  <a:close/>
                </a:path>
              </a:pathLst>
            </a:custGeom>
            <a:solidFill>
              <a:srgbClr val="7F00EE"/>
            </a:solidFill>
          </p:spPr>
          <p:txBody>
            <a:bodyPr bIns="0" lIns="0" rIns="0" rtlCol="0" tIns="0" wrap="square"/>
            <a:p/>
          </p:txBody>
        </p:sp>
        <p:sp>
          <p:nvSpPr>
            <p:cNvPr id="1050564" name="object 1873"/>
            <p:cNvSpPr/>
            <p:nvPr/>
          </p:nvSpPr>
          <p:spPr>
            <a:xfrm>
              <a:off x="3740150" y="5816600"/>
              <a:ext cx="7620" cy="684530"/>
            </a:xfrm>
            <a:custGeom>
              <a:avLst/>
              <a:ahLst/>
              <a:rect l="l" t="t" r="r" b="b"/>
              <a:pathLst>
                <a:path w="7620" h="684529">
                  <a:moveTo>
                    <a:pt x="1269" y="0"/>
                  </a:moveTo>
                  <a:lnTo>
                    <a:pt x="0" y="0"/>
                  </a:lnTo>
                  <a:lnTo>
                    <a:pt x="0" y="3809"/>
                  </a:lnTo>
                  <a:lnTo>
                    <a:pt x="6350" y="3809"/>
                  </a:lnTo>
                  <a:lnTo>
                    <a:pt x="6350" y="2540"/>
                  </a:lnTo>
                  <a:lnTo>
                    <a:pt x="3810" y="2540"/>
                  </a:lnTo>
                  <a:lnTo>
                    <a:pt x="3810" y="1270"/>
                  </a:lnTo>
                  <a:lnTo>
                    <a:pt x="1269" y="1270"/>
                  </a:lnTo>
                  <a:lnTo>
                    <a:pt x="1269" y="0"/>
                  </a:lnTo>
                  <a:close/>
                </a:path>
                <a:path w="7620" h="684529">
                  <a:moveTo>
                    <a:pt x="7620" y="3810"/>
                  </a:moveTo>
                  <a:lnTo>
                    <a:pt x="0" y="3810"/>
                  </a:lnTo>
                  <a:lnTo>
                    <a:pt x="0" y="10159"/>
                  </a:lnTo>
                  <a:lnTo>
                    <a:pt x="7620" y="10159"/>
                  </a:lnTo>
                  <a:lnTo>
                    <a:pt x="7620" y="3810"/>
                  </a:lnTo>
                  <a:close/>
                </a:path>
                <a:path w="7620" h="684529">
                  <a:moveTo>
                    <a:pt x="7620" y="10160"/>
                  </a:moveTo>
                  <a:lnTo>
                    <a:pt x="0" y="10160"/>
                  </a:lnTo>
                  <a:lnTo>
                    <a:pt x="0" y="13969"/>
                  </a:lnTo>
                  <a:lnTo>
                    <a:pt x="7620" y="13969"/>
                  </a:lnTo>
                  <a:lnTo>
                    <a:pt x="7620" y="10160"/>
                  </a:lnTo>
                  <a:close/>
                </a:path>
                <a:path w="7620" h="684529">
                  <a:moveTo>
                    <a:pt x="7620" y="13970"/>
                  </a:moveTo>
                  <a:lnTo>
                    <a:pt x="0" y="13970"/>
                  </a:lnTo>
                  <a:lnTo>
                    <a:pt x="0" y="22859"/>
                  </a:lnTo>
                  <a:lnTo>
                    <a:pt x="7620" y="22859"/>
                  </a:lnTo>
                  <a:lnTo>
                    <a:pt x="7620" y="13970"/>
                  </a:lnTo>
                  <a:close/>
                </a:path>
                <a:path w="7620" h="684529">
                  <a:moveTo>
                    <a:pt x="7620" y="22860"/>
                  </a:moveTo>
                  <a:lnTo>
                    <a:pt x="0" y="22860"/>
                  </a:lnTo>
                  <a:lnTo>
                    <a:pt x="0" y="26669"/>
                  </a:lnTo>
                  <a:lnTo>
                    <a:pt x="7620" y="26669"/>
                  </a:lnTo>
                  <a:lnTo>
                    <a:pt x="7620" y="22860"/>
                  </a:lnTo>
                  <a:close/>
                </a:path>
                <a:path w="7620" h="684529">
                  <a:moveTo>
                    <a:pt x="7620" y="26670"/>
                  </a:moveTo>
                  <a:lnTo>
                    <a:pt x="0" y="26670"/>
                  </a:lnTo>
                  <a:lnTo>
                    <a:pt x="0" y="33019"/>
                  </a:lnTo>
                  <a:lnTo>
                    <a:pt x="7620" y="33019"/>
                  </a:lnTo>
                  <a:lnTo>
                    <a:pt x="7620" y="26670"/>
                  </a:lnTo>
                  <a:close/>
                </a:path>
                <a:path w="7620" h="684529">
                  <a:moveTo>
                    <a:pt x="7620" y="33020"/>
                  </a:moveTo>
                  <a:lnTo>
                    <a:pt x="0" y="33020"/>
                  </a:lnTo>
                  <a:lnTo>
                    <a:pt x="0" y="35559"/>
                  </a:lnTo>
                  <a:lnTo>
                    <a:pt x="7620" y="35559"/>
                  </a:lnTo>
                  <a:lnTo>
                    <a:pt x="7620" y="33020"/>
                  </a:lnTo>
                  <a:close/>
                </a:path>
                <a:path w="7620" h="684529">
                  <a:moveTo>
                    <a:pt x="7620" y="35560"/>
                  </a:moveTo>
                  <a:lnTo>
                    <a:pt x="0" y="35560"/>
                  </a:lnTo>
                  <a:lnTo>
                    <a:pt x="0" y="39369"/>
                  </a:lnTo>
                  <a:lnTo>
                    <a:pt x="7620" y="39369"/>
                  </a:lnTo>
                  <a:lnTo>
                    <a:pt x="7620" y="35560"/>
                  </a:lnTo>
                  <a:close/>
                </a:path>
                <a:path w="7620" h="684529">
                  <a:moveTo>
                    <a:pt x="7620" y="39370"/>
                  </a:moveTo>
                  <a:lnTo>
                    <a:pt x="0" y="39370"/>
                  </a:lnTo>
                  <a:lnTo>
                    <a:pt x="0" y="41909"/>
                  </a:lnTo>
                  <a:lnTo>
                    <a:pt x="7620" y="41909"/>
                  </a:lnTo>
                  <a:lnTo>
                    <a:pt x="7620" y="39370"/>
                  </a:lnTo>
                  <a:close/>
                </a:path>
                <a:path w="7620" h="684529">
                  <a:moveTo>
                    <a:pt x="7620" y="41910"/>
                  </a:moveTo>
                  <a:lnTo>
                    <a:pt x="0" y="41910"/>
                  </a:lnTo>
                  <a:lnTo>
                    <a:pt x="0" y="45719"/>
                  </a:lnTo>
                  <a:lnTo>
                    <a:pt x="7620" y="45719"/>
                  </a:lnTo>
                  <a:lnTo>
                    <a:pt x="7620" y="41910"/>
                  </a:lnTo>
                  <a:close/>
                </a:path>
                <a:path w="7620" h="684529">
                  <a:moveTo>
                    <a:pt x="7620" y="45720"/>
                  </a:moveTo>
                  <a:lnTo>
                    <a:pt x="0" y="45720"/>
                  </a:lnTo>
                  <a:lnTo>
                    <a:pt x="0" y="48259"/>
                  </a:lnTo>
                  <a:lnTo>
                    <a:pt x="7620" y="48259"/>
                  </a:lnTo>
                  <a:lnTo>
                    <a:pt x="7620" y="45720"/>
                  </a:lnTo>
                  <a:close/>
                </a:path>
                <a:path w="7620" h="684529">
                  <a:moveTo>
                    <a:pt x="7620" y="48260"/>
                  </a:moveTo>
                  <a:lnTo>
                    <a:pt x="0" y="48260"/>
                  </a:lnTo>
                  <a:lnTo>
                    <a:pt x="0" y="52069"/>
                  </a:lnTo>
                  <a:lnTo>
                    <a:pt x="7620" y="52069"/>
                  </a:lnTo>
                  <a:lnTo>
                    <a:pt x="7620" y="48260"/>
                  </a:lnTo>
                  <a:close/>
                </a:path>
                <a:path w="7620" h="684529">
                  <a:moveTo>
                    <a:pt x="7620" y="52070"/>
                  </a:moveTo>
                  <a:lnTo>
                    <a:pt x="0" y="52070"/>
                  </a:lnTo>
                  <a:lnTo>
                    <a:pt x="0" y="54609"/>
                  </a:lnTo>
                  <a:lnTo>
                    <a:pt x="7620" y="54609"/>
                  </a:lnTo>
                  <a:lnTo>
                    <a:pt x="7620" y="52070"/>
                  </a:lnTo>
                  <a:close/>
                </a:path>
                <a:path w="7620" h="684529">
                  <a:moveTo>
                    <a:pt x="7620" y="54610"/>
                  </a:moveTo>
                  <a:lnTo>
                    <a:pt x="0" y="54610"/>
                  </a:lnTo>
                  <a:lnTo>
                    <a:pt x="0" y="58419"/>
                  </a:lnTo>
                  <a:lnTo>
                    <a:pt x="7620" y="58419"/>
                  </a:lnTo>
                  <a:lnTo>
                    <a:pt x="7620" y="54610"/>
                  </a:lnTo>
                  <a:close/>
                </a:path>
                <a:path w="7620" h="684529">
                  <a:moveTo>
                    <a:pt x="7620" y="58420"/>
                  </a:moveTo>
                  <a:lnTo>
                    <a:pt x="0" y="58420"/>
                  </a:lnTo>
                  <a:lnTo>
                    <a:pt x="0" y="64769"/>
                  </a:lnTo>
                  <a:lnTo>
                    <a:pt x="7620" y="64769"/>
                  </a:lnTo>
                  <a:lnTo>
                    <a:pt x="7620" y="58420"/>
                  </a:lnTo>
                  <a:close/>
                </a:path>
                <a:path w="7620" h="684529">
                  <a:moveTo>
                    <a:pt x="7620" y="64770"/>
                  </a:moveTo>
                  <a:lnTo>
                    <a:pt x="0" y="64770"/>
                  </a:lnTo>
                  <a:lnTo>
                    <a:pt x="0" y="67309"/>
                  </a:lnTo>
                  <a:lnTo>
                    <a:pt x="7620" y="67309"/>
                  </a:lnTo>
                  <a:lnTo>
                    <a:pt x="7620" y="64770"/>
                  </a:lnTo>
                  <a:close/>
                </a:path>
                <a:path w="7620" h="684529">
                  <a:moveTo>
                    <a:pt x="7620" y="67310"/>
                  </a:moveTo>
                  <a:lnTo>
                    <a:pt x="0" y="67310"/>
                  </a:lnTo>
                  <a:lnTo>
                    <a:pt x="0" y="71119"/>
                  </a:lnTo>
                  <a:lnTo>
                    <a:pt x="7620" y="71119"/>
                  </a:lnTo>
                  <a:lnTo>
                    <a:pt x="7620" y="67310"/>
                  </a:lnTo>
                  <a:close/>
                </a:path>
                <a:path w="7620" h="684529">
                  <a:moveTo>
                    <a:pt x="7620" y="71120"/>
                  </a:moveTo>
                  <a:lnTo>
                    <a:pt x="0" y="71120"/>
                  </a:lnTo>
                  <a:lnTo>
                    <a:pt x="0" y="77469"/>
                  </a:lnTo>
                  <a:lnTo>
                    <a:pt x="7620" y="77469"/>
                  </a:lnTo>
                  <a:lnTo>
                    <a:pt x="7620" y="71120"/>
                  </a:lnTo>
                  <a:close/>
                </a:path>
                <a:path w="7620" h="684529">
                  <a:moveTo>
                    <a:pt x="7620" y="77470"/>
                  </a:moveTo>
                  <a:lnTo>
                    <a:pt x="0" y="77470"/>
                  </a:lnTo>
                  <a:lnTo>
                    <a:pt x="0" y="86359"/>
                  </a:lnTo>
                  <a:lnTo>
                    <a:pt x="7620" y="86359"/>
                  </a:lnTo>
                  <a:lnTo>
                    <a:pt x="7620" y="77470"/>
                  </a:lnTo>
                  <a:close/>
                </a:path>
                <a:path w="7620" h="684529">
                  <a:moveTo>
                    <a:pt x="7620" y="86360"/>
                  </a:moveTo>
                  <a:lnTo>
                    <a:pt x="0" y="86360"/>
                  </a:lnTo>
                  <a:lnTo>
                    <a:pt x="0" y="90169"/>
                  </a:lnTo>
                  <a:lnTo>
                    <a:pt x="7620" y="90169"/>
                  </a:lnTo>
                  <a:lnTo>
                    <a:pt x="7620" y="86360"/>
                  </a:lnTo>
                  <a:close/>
                </a:path>
                <a:path w="7620" h="684529">
                  <a:moveTo>
                    <a:pt x="7620" y="90170"/>
                  </a:moveTo>
                  <a:lnTo>
                    <a:pt x="0" y="90170"/>
                  </a:lnTo>
                  <a:lnTo>
                    <a:pt x="0" y="92709"/>
                  </a:lnTo>
                  <a:lnTo>
                    <a:pt x="7620" y="92709"/>
                  </a:lnTo>
                  <a:lnTo>
                    <a:pt x="7620" y="90170"/>
                  </a:lnTo>
                  <a:close/>
                </a:path>
                <a:path w="7620" h="684529">
                  <a:moveTo>
                    <a:pt x="7620" y="92710"/>
                  </a:moveTo>
                  <a:lnTo>
                    <a:pt x="0" y="92710"/>
                  </a:lnTo>
                  <a:lnTo>
                    <a:pt x="0" y="96519"/>
                  </a:lnTo>
                  <a:lnTo>
                    <a:pt x="7620" y="96519"/>
                  </a:lnTo>
                  <a:lnTo>
                    <a:pt x="7620" y="92710"/>
                  </a:lnTo>
                  <a:close/>
                </a:path>
                <a:path w="7620" h="684529">
                  <a:moveTo>
                    <a:pt x="7620" y="96520"/>
                  </a:moveTo>
                  <a:lnTo>
                    <a:pt x="0" y="96520"/>
                  </a:lnTo>
                  <a:lnTo>
                    <a:pt x="0" y="153669"/>
                  </a:lnTo>
                  <a:lnTo>
                    <a:pt x="7620" y="153669"/>
                  </a:lnTo>
                  <a:lnTo>
                    <a:pt x="7620" y="96520"/>
                  </a:lnTo>
                  <a:close/>
                </a:path>
                <a:path w="7620" h="684529">
                  <a:moveTo>
                    <a:pt x="7620" y="153670"/>
                  </a:moveTo>
                  <a:lnTo>
                    <a:pt x="0" y="153670"/>
                  </a:lnTo>
                  <a:lnTo>
                    <a:pt x="0" y="168909"/>
                  </a:lnTo>
                  <a:lnTo>
                    <a:pt x="7620" y="168909"/>
                  </a:lnTo>
                  <a:lnTo>
                    <a:pt x="7620" y="153670"/>
                  </a:lnTo>
                  <a:close/>
                </a:path>
                <a:path w="7620" h="684529">
                  <a:moveTo>
                    <a:pt x="7620" y="168910"/>
                  </a:moveTo>
                  <a:lnTo>
                    <a:pt x="0" y="168910"/>
                  </a:lnTo>
                  <a:lnTo>
                    <a:pt x="0" y="185419"/>
                  </a:lnTo>
                  <a:lnTo>
                    <a:pt x="7620" y="185419"/>
                  </a:lnTo>
                  <a:lnTo>
                    <a:pt x="7620" y="168910"/>
                  </a:lnTo>
                  <a:close/>
                </a:path>
                <a:path w="7620" h="684529">
                  <a:moveTo>
                    <a:pt x="7620" y="185420"/>
                  </a:moveTo>
                  <a:lnTo>
                    <a:pt x="0" y="185420"/>
                  </a:lnTo>
                  <a:lnTo>
                    <a:pt x="0" y="187959"/>
                  </a:lnTo>
                  <a:lnTo>
                    <a:pt x="7620" y="187959"/>
                  </a:lnTo>
                  <a:lnTo>
                    <a:pt x="7620" y="185420"/>
                  </a:lnTo>
                  <a:close/>
                </a:path>
                <a:path w="7620" h="684529">
                  <a:moveTo>
                    <a:pt x="7620" y="187960"/>
                  </a:moveTo>
                  <a:lnTo>
                    <a:pt x="0" y="187960"/>
                  </a:lnTo>
                  <a:lnTo>
                    <a:pt x="0" y="191769"/>
                  </a:lnTo>
                  <a:lnTo>
                    <a:pt x="7620" y="191769"/>
                  </a:lnTo>
                  <a:lnTo>
                    <a:pt x="7620" y="187960"/>
                  </a:lnTo>
                  <a:close/>
                </a:path>
                <a:path w="7620" h="684529">
                  <a:moveTo>
                    <a:pt x="7620" y="191770"/>
                  </a:moveTo>
                  <a:lnTo>
                    <a:pt x="0" y="191770"/>
                  </a:lnTo>
                  <a:lnTo>
                    <a:pt x="0" y="194309"/>
                  </a:lnTo>
                  <a:lnTo>
                    <a:pt x="7620" y="194309"/>
                  </a:lnTo>
                  <a:lnTo>
                    <a:pt x="7620" y="191770"/>
                  </a:lnTo>
                  <a:close/>
                </a:path>
                <a:path w="7620" h="684529">
                  <a:moveTo>
                    <a:pt x="7620" y="194310"/>
                  </a:moveTo>
                  <a:lnTo>
                    <a:pt x="0" y="194310"/>
                  </a:lnTo>
                  <a:lnTo>
                    <a:pt x="0" y="198119"/>
                  </a:lnTo>
                  <a:lnTo>
                    <a:pt x="7620" y="198119"/>
                  </a:lnTo>
                  <a:lnTo>
                    <a:pt x="7620" y="194310"/>
                  </a:lnTo>
                  <a:close/>
                </a:path>
                <a:path w="7620" h="684529">
                  <a:moveTo>
                    <a:pt x="7620" y="198120"/>
                  </a:moveTo>
                  <a:lnTo>
                    <a:pt x="0" y="198120"/>
                  </a:lnTo>
                  <a:lnTo>
                    <a:pt x="0" y="200659"/>
                  </a:lnTo>
                  <a:lnTo>
                    <a:pt x="7620" y="200659"/>
                  </a:lnTo>
                  <a:lnTo>
                    <a:pt x="7620" y="198120"/>
                  </a:lnTo>
                  <a:close/>
                </a:path>
                <a:path w="7620" h="684529">
                  <a:moveTo>
                    <a:pt x="7620" y="200660"/>
                  </a:moveTo>
                  <a:lnTo>
                    <a:pt x="0" y="200660"/>
                  </a:lnTo>
                  <a:lnTo>
                    <a:pt x="0" y="204469"/>
                  </a:lnTo>
                  <a:lnTo>
                    <a:pt x="7620" y="204469"/>
                  </a:lnTo>
                  <a:lnTo>
                    <a:pt x="7620" y="200660"/>
                  </a:lnTo>
                  <a:close/>
                </a:path>
                <a:path w="7620" h="684529">
                  <a:moveTo>
                    <a:pt x="7620" y="204470"/>
                  </a:moveTo>
                  <a:lnTo>
                    <a:pt x="0" y="204470"/>
                  </a:lnTo>
                  <a:lnTo>
                    <a:pt x="0" y="210819"/>
                  </a:lnTo>
                  <a:lnTo>
                    <a:pt x="7620" y="210819"/>
                  </a:lnTo>
                  <a:lnTo>
                    <a:pt x="7620" y="204470"/>
                  </a:lnTo>
                  <a:close/>
                </a:path>
                <a:path w="7620" h="684529">
                  <a:moveTo>
                    <a:pt x="7620" y="210820"/>
                  </a:moveTo>
                  <a:lnTo>
                    <a:pt x="0" y="210820"/>
                  </a:lnTo>
                  <a:lnTo>
                    <a:pt x="0" y="213359"/>
                  </a:lnTo>
                  <a:lnTo>
                    <a:pt x="7620" y="213359"/>
                  </a:lnTo>
                  <a:lnTo>
                    <a:pt x="7620" y="210820"/>
                  </a:lnTo>
                  <a:close/>
                </a:path>
                <a:path w="7620" h="684529">
                  <a:moveTo>
                    <a:pt x="7620" y="213360"/>
                  </a:moveTo>
                  <a:lnTo>
                    <a:pt x="0" y="213360"/>
                  </a:lnTo>
                  <a:lnTo>
                    <a:pt x="0" y="219709"/>
                  </a:lnTo>
                  <a:lnTo>
                    <a:pt x="7620" y="219709"/>
                  </a:lnTo>
                  <a:lnTo>
                    <a:pt x="7620" y="213360"/>
                  </a:lnTo>
                  <a:close/>
                </a:path>
                <a:path w="7620" h="684529">
                  <a:moveTo>
                    <a:pt x="7620" y="219710"/>
                  </a:moveTo>
                  <a:lnTo>
                    <a:pt x="0" y="219710"/>
                  </a:lnTo>
                  <a:lnTo>
                    <a:pt x="0" y="226059"/>
                  </a:lnTo>
                  <a:lnTo>
                    <a:pt x="7620" y="226059"/>
                  </a:lnTo>
                  <a:lnTo>
                    <a:pt x="7620" y="219710"/>
                  </a:lnTo>
                  <a:close/>
                </a:path>
                <a:path w="7620" h="684529">
                  <a:moveTo>
                    <a:pt x="7620" y="226060"/>
                  </a:moveTo>
                  <a:lnTo>
                    <a:pt x="0" y="226060"/>
                  </a:lnTo>
                  <a:lnTo>
                    <a:pt x="0" y="684530"/>
                  </a:lnTo>
                  <a:lnTo>
                    <a:pt x="7620" y="684530"/>
                  </a:lnTo>
                  <a:lnTo>
                    <a:pt x="7620" y="226060"/>
                  </a:lnTo>
                  <a:close/>
                </a:path>
              </a:pathLst>
            </a:custGeom>
            <a:solidFill>
              <a:srgbClr val="7D00EE"/>
            </a:solidFill>
          </p:spPr>
          <p:txBody>
            <a:bodyPr bIns="0" lIns="0" rIns="0" rtlCol="0" tIns="0" wrap="square"/>
            <a:p/>
          </p:txBody>
        </p:sp>
        <p:sp>
          <p:nvSpPr>
            <p:cNvPr id="1050565" name="object 1874"/>
            <p:cNvSpPr/>
            <p:nvPr/>
          </p:nvSpPr>
          <p:spPr>
            <a:xfrm>
              <a:off x="3732529" y="5812790"/>
              <a:ext cx="7620" cy="688340"/>
            </a:xfrm>
            <a:custGeom>
              <a:avLst/>
              <a:ahLst/>
              <a:rect l="l" t="t" r="r" b="b"/>
              <a:pathLst>
                <a:path w="7620" h="688339">
                  <a:moveTo>
                    <a:pt x="2540" y="0"/>
                  </a:moveTo>
                  <a:lnTo>
                    <a:pt x="0" y="0"/>
                  </a:lnTo>
                  <a:lnTo>
                    <a:pt x="0" y="1270"/>
                  </a:lnTo>
                  <a:lnTo>
                    <a:pt x="2540" y="1270"/>
                  </a:lnTo>
                  <a:lnTo>
                    <a:pt x="2540" y="0"/>
                  </a:lnTo>
                  <a:close/>
                </a:path>
                <a:path w="7620" h="688339">
                  <a:moveTo>
                    <a:pt x="3810" y="1270"/>
                  </a:moveTo>
                  <a:lnTo>
                    <a:pt x="0" y="1270"/>
                  </a:lnTo>
                  <a:lnTo>
                    <a:pt x="0" y="7620"/>
                  </a:lnTo>
                  <a:lnTo>
                    <a:pt x="7620" y="7620"/>
                  </a:lnTo>
                  <a:lnTo>
                    <a:pt x="7620" y="3810"/>
                  </a:lnTo>
                  <a:lnTo>
                    <a:pt x="6350" y="3810"/>
                  </a:lnTo>
                  <a:lnTo>
                    <a:pt x="6350" y="2540"/>
                  </a:lnTo>
                  <a:lnTo>
                    <a:pt x="3810" y="2540"/>
                  </a:lnTo>
                  <a:lnTo>
                    <a:pt x="3810" y="1270"/>
                  </a:lnTo>
                  <a:close/>
                </a:path>
                <a:path w="7620" h="688339">
                  <a:moveTo>
                    <a:pt x="7620" y="7620"/>
                  </a:moveTo>
                  <a:lnTo>
                    <a:pt x="0" y="7620"/>
                  </a:lnTo>
                  <a:lnTo>
                    <a:pt x="0" y="13970"/>
                  </a:lnTo>
                  <a:lnTo>
                    <a:pt x="7620" y="13970"/>
                  </a:lnTo>
                  <a:lnTo>
                    <a:pt x="7620" y="7620"/>
                  </a:lnTo>
                  <a:close/>
                </a:path>
                <a:path w="7620" h="688339">
                  <a:moveTo>
                    <a:pt x="7620" y="13970"/>
                  </a:moveTo>
                  <a:lnTo>
                    <a:pt x="0" y="13970"/>
                  </a:lnTo>
                  <a:lnTo>
                    <a:pt x="0" y="17780"/>
                  </a:lnTo>
                  <a:lnTo>
                    <a:pt x="7620" y="17780"/>
                  </a:lnTo>
                  <a:lnTo>
                    <a:pt x="7620" y="13970"/>
                  </a:lnTo>
                  <a:close/>
                </a:path>
                <a:path w="7620" h="688339">
                  <a:moveTo>
                    <a:pt x="7620" y="17780"/>
                  </a:moveTo>
                  <a:lnTo>
                    <a:pt x="0" y="17780"/>
                  </a:lnTo>
                  <a:lnTo>
                    <a:pt x="0" y="26670"/>
                  </a:lnTo>
                  <a:lnTo>
                    <a:pt x="7620" y="26670"/>
                  </a:lnTo>
                  <a:lnTo>
                    <a:pt x="7620" y="17780"/>
                  </a:lnTo>
                  <a:close/>
                </a:path>
                <a:path w="7620" h="688339">
                  <a:moveTo>
                    <a:pt x="7620" y="26670"/>
                  </a:moveTo>
                  <a:lnTo>
                    <a:pt x="0" y="26670"/>
                  </a:lnTo>
                  <a:lnTo>
                    <a:pt x="0" y="30480"/>
                  </a:lnTo>
                  <a:lnTo>
                    <a:pt x="7620" y="30480"/>
                  </a:lnTo>
                  <a:lnTo>
                    <a:pt x="7620" y="26670"/>
                  </a:lnTo>
                  <a:close/>
                </a:path>
                <a:path w="7620" h="688339">
                  <a:moveTo>
                    <a:pt x="7620" y="30480"/>
                  </a:moveTo>
                  <a:lnTo>
                    <a:pt x="0" y="30480"/>
                  </a:lnTo>
                  <a:lnTo>
                    <a:pt x="0" y="36830"/>
                  </a:lnTo>
                  <a:lnTo>
                    <a:pt x="7620" y="36830"/>
                  </a:lnTo>
                  <a:lnTo>
                    <a:pt x="7620" y="30480"/>
                  </a:lnTo>
                  <a:close/>
                </a:path>
                <a:path w="7620" h="688339">
                  <a:moveTo>
                    <a:pt x="7620" y="36830"/>
                  </a:moveTo>
                  <a:lnTo>
                    <a:pt x="0" y="36830"/>
                  </a:lnTo>
                  <a:lnTo>
                    <a:pt x="0" y="39370"/>
                  </a:lnTo>
                  <a:lnTo>
                    <a:pt x="7620" y="39370"/>
                  </a:lnTo>
                  <a:lnTo>
                    <a:pt x="7620" y="36830"/>
                  </a:lnTo>
                  <a:close/>
                </a:path>
                <a:path w="7620" h="688339">
                  <a:moveTo>
                    <a:pt x="7620" y="39370"/>
                  </a:moveTo>
                  <a:lnTo>
                    <a:pt x="0" y="39370"/>
                  </a:lnTo>
                  <a:lnTo>
                    <a:pt x="0" y="43180"/>
                  </a:lnTo>
                  <a:lnTo>
                    <a:pt x="7620" y="43180"/>
                  </a:lnTo>
                  <a:lnTo>
                    <a:pt x="7620" y="39370"/>
                  </a:lnTo>
                  <a:close/>
                </a:path>
                <a:path w="7620" h="688339">
                  <a:moveTo>
                    <a:pt x="7620" y="43180"/>
                  </a:moveTo>
                  <a:lnTo>
                    <a:pt x="0" y="43180"/>
                  </a:lnTo>
                  <a:lnTo>
                    <a:pt x="0" y="45720"/>
                  </a:lnTo>
                  <a:lnTo>
                    <a:pt x="7620" y="45720"/>
                  </a:lnTo>
                  <a:lnTo>
                    <a:pt x="7620" y="43180"/>
                  </a:lnTo>
                  <a:close/>
                </a:path>
                <a:path w="7620" h="688339">
                  <a:moveTo>
                    <a:pt x="7620" y="45720"/>
                  </a:moveTo>
                  <a:lnTo>
                    <a:pt x="0" y="45720"/>
                  </a:lnTo>
                  <a:lnTo>
                    <a:pt x="0" y="49530"/>
                  </a:lnTo>
                  <a:lnTo>
                    <a:pt x="7620" y="49530"/>
                  </a:lnTo>
                  <a:lnTo>
                    <a:pt x="7620" y="45720"/>
                  </a:lnTo>
                  <a:close/>
                </a:path>
                <a:path w="7620" h="688339">
                  <a:moveTo>
                    <a:pt x="7620" y="49530"/>
                  </a:moveTo>
                  <a:lnTo>
                    <a:pt x="0" y="49530"/>
                  </a:lnTo>
                  <a:lnTo>
                    <a:pt x="0" y="52070"/>
                  </a:lnTo>
                  <a:lnTo>
                    <a:pt x="7620" y="52070"/>
                  </a:lnTo>
                  <a:lnTo>
                    <a:pt x="7620" y="49530"/>
                  </a:lnTo>
                  <a:close/>
                </a:path>
                <a:path w="7620" h="688339">
                  <a:moveTo>
                    <a:pt x="7620" y="52070"/>
                  </a:moveTo>
                  <a:lnTo>
                    <a:pt x="0" y="52070"/>
                  </a:lnTo>
                  <a:lnTo>
                    <a:pt x="0" y="55880"/>
                  </a:lnTo>
                  <a:lnTo>
                    <a:pt x="7620" y="55880"/>
                  </a:lnTo>
                  <a:lnTo>
                    <a:pt x="7620" y="52070"/>
                  </a:lnTo>
                  <a:close/>
                </a:path>
                <a:path w="7620" h="688339">
                  <a:moveTo>
                    <a:pt x="7620" y="55880"/>
                  </a:moveTo>
                  <a:lnTo>
                    <a:pt x="0" y="55880"/>
                  </a:lnTo>
                  <a:lnTo>
                    <a:pt x="0" y="58420"/>
                  </a:lnTo>
                  <a:lnTo>
                    <a:pt x="7620" y="58420"/>
                  </a:lnTo>
                  <a:lnTo>
                    <a:pt x="7620" y="55880"/>
                  </a:lnTo>
                  <a:close/>
                </a:path>
                <a:path w="7620" h="688339">
                  <a:moveTo>
                    <a:pt x="7620" y="58420"/>
                  </a:moveTo>
                  <a:lnTo>
                    <a:pt x="0" y="58420"/>
                  </a:lnTo>
                  <a:lnTo>
                    <a:pt x="0" y="62230"/>
                  </a:lnTo>
                  <a:lnTo>
                    <a:pt x="7620" y="62230"/>
                  </a:lnTo>
                  <a:lnTo>
                    <a:pt x="7620" y="58420"/>
                  </a:lnTo>
                  <a:close/>
                </a:path>
                <a:path w="7620" h="688339">
                  <a:moveTo>
                    <a:pt x="7620" y="62230"/>
                  </a:moveTo>
                  <a:lnTo>
                    <a:pt x="0" y="62230"/>
                  </a:lnTo>
                  <a:lnTo>
                    <a:pt x="0" y="68580"/>
                  </a:lnTo>
                  <a:lnTo>
                    <a:pt x="7620" y="68580"/>
                  </a:lnTo>
                  <a:lnTo>
                    <a:pt x="7620" y="62230"/>
                  </a:lnTo>
                  <a:close/>
                </a:path>
                <a:path w="7620" h="688339">
                  <a:moveTo>
                    <a:pt x="7620" y="68580"/>
                  </a:moveTo>
                  <a:lnTo>
                    <a:pt x="0" y="68580"/>
                  </a:lnTo>
                  <a:lnTo>
                    <a:pt x="0" y="71120"/>
                  </a:lnTo>
                  <a:lnTo>
                    <a:pt x="7620" y="71120"/>
                  </a:lnTo>
                  <a:lnTo>
                    <a:pt x="7620" y="68580"/>
                  </a:lnTo>
                  <a:close/>
                </a:path>
                <a:path w="7620" h="688339">
                  <a:moveTo>
                    <a:pt x="7620" y="71120"/>
                  </a:moveTo>
                  <a:lnTo>
                    <a:pt x="0" y="71120"/>
                  </a:lnTo>
                  <a:lnTo>
                    <a:pt x="0" y="74930"/>
                  </a:lnTo>
                  <a:lnTo>
                    <a:pt x="7620" y="74930"/>
                  </a:lnTo>
                  <a:lnTo>
                    <a:pt x="7620" y="71120"/>
                  </a:lnTo>
                  <a:close/>
                </a:path>
                <a:path w="7620" h="688339">
                  <a:moveTo>
                    <a:pt x="7620" y="74930"/>
                  </a:moveTo>
                  <a:lnTo>
                    <a:pt x="0" y="74930"/>
                  </a:lnTo>
                  <a:lnTo>
                    <a:pt x="0" y="81280"/>
                  </a:lnTo>
                  <a:lnTo>
                    <a:pt x="7620" y="81280"/>
                  </a:lnTo>
                  <a:lnTo>
                    <a:pt x="7620" y="74930"/>
                  </a:lnTo>
                  <a:close/>
                </a:path>
                <a:path w="7620" h="688339">
                  <a:moveTo>
                    <a:pt x="7620" y="81280"/>
                  </a:moveTo>
                  <a:lnTo>
                    <a:pt x="0" y="81280"/>
                  </a:lnTo>
                  <a:lnTo>
                    <a:pt x="0" y="90170"/>
                  </a:lnTo>
                  <a:lnTo>
                    <a:pt x="7620" y="90170"/>
                  </a:lnTo>
                  <a:lnTo>
                    <a:pt x="7620" y="81280"/>
                  </a:lnTo>
                  <a:close/>
                </a:path>
                <a:path w="7620" h="688339">
                  <a:moveTo>
                    <a:pt x="7620" y="90170"/>
                  </a:moveTo>
                  <a:lnTo>
                    <a:pt x="0" y="90170"/>
                  </a:lnTo>
                  <a:lnTo>
                    <a:pt x="0" y="93980"/>
                  </a:lnTo>
                  <a:lnTo>
                    <a:pt x="7620" y="93980"/>
                  </a:lnTo>
                  <a:lnTo>
                    <a:pt x="7620" y="90170"/>
                  </a:lnTo>
                  <a:close/>
                </a:path>
                <a:path w="7620" h="688339">
                  <a:moveTo>
                    <a:pt x="7620" y="93980"/>
                  </a:moveTo>
                  <a:lnTo>
                    <a:pt x="0" y="93980"/>
                  </a:lnTo>
                  <a:lnTo>
                    <a:pt x="0" y="96520"/>
                  </a:lnTo>
                  <a:lnTo>
                    <a:pt x="7620" y="96520"/>
                  </a:lnTo>
                  <a:lnTo>
                    <a:pt x="7620" y="93980"/>
                  </a:lnTo>
                  <a:close/>
                </a:path>
                <a:path w="7620" h="688339">
                  <a:moveTo>
                    <a:pt x="7620" y="96520"/>
                  </a:moveTo>
                  <a:lnTo>
                    <a:pt x="0" y="96520"/>
                  </a:lnTo>
                  <a:lnTo>
                    <a:pt x="0" y="100330"/>
                  </a:lnTo>
                  <a:lnTo>
                    <a:pt x="7620" y="100330"/>
                  </a:lnTo>
                  <a:lnTo>
                    <a:pt x="7620" y="96520"/>
                  </a:lnTo>
                  <a:close/>
                </a:path>
                <a:path w="7620" h="688339">
                  <a:moveTo>
                    <a:pt x="7620" y="100330"/>
                  </a:moveTo>
                  <a:lnTo>
                    <a:pt x="0" y="100330"/>
                  </a:lnTo>
                  <a:lnTo>
                    <a:pt x="0" y="157480"/>
                  </a:lnTo>
                  <a:lnTo>
                    <a:pt x="7620" y="157480"/>
                  </a:lnTo>
                  <a:lnTo>
                    <a:pt x="7620" y="100330"/>
                  </a:lnTo>
                  <a:close/>
                </a:path>
                <a:path w="7620" h="688339">
                  <a:moveTo>
                    <a:pt x="7620" y="157480"/>
                  </a:moveTo>
                  <a:lnTo>
                    <a:pt x="0" y="157480"/>
                  </a:lnTo>
                  <a:lnTo>
                    <a:pt x="0" y="172720"/>
                  </a:lnTo>
                  <a:lnTo>
                    <a:pt x="7620" y="172720"/>
                  </a:lnTo>
                  <a:lnTo>
                    <a:pt x="7620" y="157480"/>
                  </a:lnTo>
                  <a:close/>
                </a:path>
                <a:path w="7620" h="688339">
                  <a:moveTo>
                    <a:pt x="7620" y="172720"/>
                  </a:moveTo>
                  <a:lnTo>
                    <a:pt x="0" y="172720"/>
                  </a:lnTo>
                  <a:lnTo>
                    <a:pt x="0" y="189230"/>
                  </a:lnTo>
                  <a:lnTo>
                    <a:pt x="7620" y="189230"/>
                  </a:lnTo>
                  <a:lnTo>
                    <a:pt x="7620" y="172720"/>
                  </a:lnTo>
                  <a:close/>
                </a:path>
                <a:path w="7620" h="688339">
                  <a:moveTo>
                    <a:pt x="7620" y="189230"/>
                  </a:moveTo>
                  <a:lnTo>
                    <a:pt x="0" y="189230"/>
                  </a:lnTo>
                  <a:lnTo>
                    <a:pt x="0" y="191770"/>
                  </a:lnTo>
                  <a:lnTo>
                    <a:pt x="7620" y="191770"/>
                  </a:lnTo>
                  <a:lnTo>
                    <a:pt x="7620" y="189230"/>
                  </a:lnTo>
                  <a:close/>
                </a:path>
                <a:path w="7620" h="688339">
                  <a:moveTo>
                    <a:pt x="7620" y="191770"/>
                  </a:moveTo>
                  <a:lnTo>
                    <a:pt x="0" y="191770"/>
                  </a:lnTo>
                  <a:lnTo>
                    <a:pt x="0" y="195580"/>
                  </a:lnTo>
                  <a:lnTo>
                    <a:pt x="7620" y="195580"/>
                  </a:lnTo>
                  <a:lnTo>
                    <a:pt x="7620" y="191770"/>
                  </a:lnTo>
                  <a:close/>
                </a:path>
                <a:path w="7620" h="688339">
                  <a:moveTo>
                    <a:pt x="7620" y="195580"/>
                  </a:moveTo>
                  <a:lnTo>
                    <a:pt x="0" y="195580"/>
                  </a:lnTo>
                  <a:lnTo>
                    <a:pt x="0" y="198120"/>
                  </a:lnTo>
                  <a:lnTo>
                    <a:pt x="7620" y="198120"/>
                  </a:lnTo>
                  <a:lnTo>
                    <a:pt x="7620" y="195580"/>
                  </a:lnTo>
                  <a:close/>
                </a:path>
                <a:path w="7620" h="688339">
                  <a:moveTo>
                    <a:pt x="7620" y="198120"/>
                  </a:moveTo>
                  <a:lnTo>
                    <a:pt x="0" y="198120"/>
                  </a:lnTo>
                  <a:lnTo>
                    <a:pt x="0" y="201930"/>
                  </a:lnTo>
                  <a:lnTo>
                    <a:pt x="7620" y="201930"/>
                  </a:lnTo>
                  <a:lnTo>
                    <a:pt x="7620" y="198120"/>
                  </a:lnTo>
                  <a:close/>
                </a:path>
                <a:path w="7620" h="688339">
                  <a:moveTo>
                    <a:pt x="7620" y="201930"/>
                  </a:moveTo>
                  <a:lnTo>
                    <a:pt x="0" y="201930"/>
                  </a:lnTo>
                  <a:lnTo>
                    <a:pt x="0" y="204470"/>
                  </a:lnTo>
                  <a:lnTo>
                    <a:pt x="7620" y="204470"/>
                  </a:lnTo>
                  <a:lnTo>
                    <a:pt x="7620" y="201930"/>
                  </a:lnTo>
                  <a:close/>
                </a:path>
                <a:path w="7620" h="688339">
                  <a:moveTo>
                    <a:pt x="7620" y="204470"/>
                  </a:moveTo>
                  <a:lnTo>
                    <a:pt x="0" y="204470"/>
                  </a:lnTo>
                  <a:lnTo>
                    <a:pt x="0" y="208280"/>
                  </a:lnTo>
                  <a:lnTo>
                    <a:pt x="7620" y="208280"/>
                  </a:lnTo>
                  <a:lnTo>
                    <a:pt x="7620" y="204470"/>
                  </a:lnTo>
                  <a:close/>
                </a:path>
                <a:path w="7620" h="688339">
                  <a:moveTo>
                    <a:pt x="7620" y="208280"/>
                  </a:moveTo>
                  <a:lnTo>
                    <a:pt x="0" y="208280"/>
                  </a:lnTo>
                  <a:lnTo>
                    <a:pt x="0" y="214630"/>
                  </a:lnTo>
                  <a:lnTo>
                    <a:pt x="7620" y="214630"/>
                  </a:lnTo>
                  <a:lnTo>
                    <a:pt x="7620" y="208280"/>
                  </a:lnTo>
                  <a:close/>
                </a:path>
                <a:path w="7620" h="688339">
                  <a:moveTo>
                    <a:pt x="7620" y="214630"/>
                  </a:moveTo>
                  <a:lnTo>
                    <a:pt x="0" y="214630"/>
                  </a:lnTo>
                  <a:lnTo>
                    <a:pt x="0" y="217170"/>
                  </a:lnTo>
                  <a:lnTo>
                    <a:pt x="7620" y="217170"/>
                  </a:lnTo>
                  <a:lnTo>
                    <a:pt x="7620" y="214630"/>
                  </a:lnTo>
                  <a:close/>
                </a:path>
                <a:path w="7620" h="688339">
                  <a:moveTo>
                    <a:pt x="7620" y="217170"/>
                  </a:moveTo>
                  <a:lnTo>
                    <a:pt x="0" y="217170"/>
                  </a:lnTo>
                  <a:lnTo>
                    <a:pt x="0" y="223520"/>
                  </a:lnTo>
                  <a:lnTo>
                    <a:pt x="7620" y="223520"/>
                  </a:lnTo>
                  <a:lnTo>
                    <a:pt x="7620" y="217170"/>
                  </a:lnTo>
                  <a:close/>
                </a:path>
                <a:path w="7620" h="688339">
                  <a:moveTo>
                    <a:pt x="7620" y="223520"/>
                  </a:moveTo>
                  <a:lnTo>
                    <a:pt x="0" y="223520"/>
                  </a:lnTo>
                  <a:lnTo>
                    <a:pt x="0" y="229870"/>
                  </a:lnTo>
                  <a:lnTo>
                    <a:pt x="7620" y="229870"/>
                  </a:lnTo>
                  <a:lnTo>
                    <a:pt x="7620" y="223520"/>
                  </a:lnTo>
                  <a:close/>
                </a:path>
                <a:path w="7620" h="688339">
                  <a:moveTo>
                    <a:pt x="7620" y="229870"/>
                  </a:moveTo>
                  <a:lnTo>
                    <a:pt x="0" y="229870"/>
                  </a:lnTo>
                  <a:lnTo>
                    <a:pt x="0" y="688340"/>
                  </a:lnTo>
                  <a:lnTo>
                    <a:pt x="7620" y="688340"/>
                  </a:lnTo>
                  <a:lnTo>
                    <a:pt x="7620" y="229870"/>
                  </a:lnTo>
                  <a:close/>
                </a:path>
              </a:pathLst>
            </a:custGeom>
            <a:solidFill>
              <a:srgbClr val="7C00EE"/>
            </a:solidFill>
          </p:spPr>
          <p:txBody>
            <a:bodyPr bIns="0" lIns="0" rIns="0" rtlCol="0" tIns="0" wrap="square"/>
            <a:p/>
          </p:txBody>
        </p:sp>
        <p:sp>
          <p:nvSpPr>
            <p:cNvPr id="1050566" name="object 1875"/>
            <p:cNvSpPr/>
            <p:nvPr/>
          </p:nvSpPr>
          <p:spPr>
            <a:xfrm>
              <a:off x="3726179" y="5810250"/>
              <a:ext cx="6350" cy="690880"/>
            </a:xfrm>
            <a:custGeom>
              <a:avLst/>
              <a:ahLst/>
              <a:rect l="l" t="t" r="r" b="b"/>
              <a:pathLst>
                <a:path w="6350" h="690879">
                  <a:moveTo>
                    <a:pt x="2539" y="0"/>
                  </a:moveTo>
                  <a:lnTo>
                    <a:pt x="0" y="0"/>
                  </a:lnTo>
                  <a:lnTo>
                    <a:pt x="0" y="3809"/>
                  </a:lnTo>
                  <a:lnTo>
                    <a:pt x="6350" y="3809"/>
                  </a:lnTo>
                  <a:lnTo>
                    <a:pt x="6350" y="2540"/>
                  </a:lnTo>
                  <a:lnTo>
                    <a:pt x="5080" y="2540"/>
                  </a:lnTo>
                  <a:lnTo>
                    <a:pt x="5080" y="1270"/>
                  </a:lnTo>
                  <a:lnTo>
                    <a:pt x="2539" y="1270"/>
                  </a:lnTo>
                  <a:lnTo>
                    <a:pt x="2539" y="0"/>
                  </a:lnTo>
                  <a:close/>
                </a:path>
                <a:path w="6350" h="690879">
                  <a:moveTo>
                    <a:pt x="6350" y="3810"/>
                  </a:moveTo>
                  <a:lnTo>
                    <a:pt x="0" y="3810"/>
                  </a:lnTo>
                  <a:lnTo>
                    <a:pt x="0" y="10159"/>
                  </a:lnTo>
                  <a:lnTo>
                    <a:pt x="6350" y="10159"/>
                  </a:lnTo>
                  <a:lnTo>
                    <a:pt x="6350" y="3810"/>
                  </a:lnTo>
                  <a:close/>
                </a:path>
                <a:path w="6350" h="690879">
                  <a:moveTo>
                    <a:pt x="6350" y="10160"/>
                  </a:moveTo>
                  <a:lnTo>
                    <a:pt x="0" y="10160"/>
                  </a:lnTo>
                  <a:lnTo>
                    <a:pt x="0" y="16509"/>
                  </a:lnTo>
                  <a:lnTo>
                    <a:pt x="6350" y="16509"/>
                  </a:lnTo>
                  <a:lnTo>
                    <a:pt x="6350" y="10160"/>
                  </a:lnTo>
                  <a:close/>
                </a:path>
                <a:path w="6350" h="690879">
                  <a:moveTo>
                    <a:pt x="6350" y="16510"/>
                  </a:moveTo>
                  <a:lnTo>
                    <a:pt x="0" y="16510"/>
                  </a:lnTo>
                  <a:lnTo>
                    <a:pt x="0" y="20319"/>
                  </a:lnTo>
                  <a:lnTo>
                    <a:pt x="6350" y="20319"/>
                  </a:lnTo>
                  <a:lnTo>
                    <a:pt x="6350" y="16510"/>
                  </a:lnTo>
                  <a:close/>
                </a:path>
                <a:path w="6350" h="690879">
                  <a:moveTo>
                    <a:pt x="6350" y="20320"/>
                  </a:moveTo>
                  <a:lnTo>
                    <a:pt x="0" y="20320"/>
                  </a:lnTo>
                  <a:lnTo>
                    <a:pt x="0" y="29209"/>
                  </a:lnTo>
                  <a:lnTo>
                    <a:pt x="6350" y="29209"/>
                  </a:lnTo>
                  <a:lnTo>
                    <a:pt x="6350" y="20320"/>
                  </a:lnTo>
                  <a:close/>
                </a:path>
                <a:path w="6350" h="690879">
                  <a:moveTo>
                    <a:pt x="6350" y="29210"/>
                  </a:moveTo>
                  <a:lnTo>
                    <a:pt x="0" y="29210"/>
                  </a:lnTo>
                  <a:lnTo>
                    <a:pt x="0" y="33019"/>
                  </a:lnTo>
                  <a:lnTo>
                    <a:pt x="6350" y="33019"/>
                  </a:lnTo>
                  <a:lnTo>
                    <a:pt x="6350" y="29210"/>
                  </a:lnTo>
                  <a:close/>
                </a:path>
                <a:path w="6350" h="690879">
                  <a:moveTo>
                    <a:pt x="6350" y="33020"/>
                  </a:moveTo>
                  <a:lnTo>
                    <a:pt x="0" y="33020"/>
                  </a:lnTo>
                  <a:lnTo>
                    <a:pt x="0" y="39369"/>
                  </a:lnTo>
                  <a:lnTo>
                    <a:pt x="6350" y="39369"/>
                  </a:lnTo>
                  <a:lnTo>
                    <a:pt x="6350" y="33020"/>
                  </a:lnTo>
                  <a:close/>
                </a:path>
                <a:path w="6350" h="690879">
                  <a:moveTo>
                    <a:pt x="6350" y="39370"/>
                  </a:moveTo>
                  <a:lnTo>
                    <a:pt x="0" y="39370"/>
                  </a:lnTo>
                  <a:lnTo>
                    <a:pt x="0" y="41909"/>
                  </a:lnTo>
                  <a:lnTo>
                    <a:pt x="6350" y="41909"/>
                  </a:lnTo>
                  <a:lnTo>
                    <a:pt x="6350" y="39370"/>
                  </a:lnTo>
                  <a:close/>
                </a:path>
                <a:path w="6350" h="690879">
                  <a:moveTo>
                    <a:pt x="6350" y="41910"/>
                  </a:moveTo>
                  <a:lnTo>
                    <a:pt x="0" y="41910"/>
                  </a:lnTo>
                  <a:lnTo>
                    <a:pt x="0" y="45719"/>
                  </a:lnTo>
                  <a:lnTo>
                    <a:pt x="6350" y="45719"/>
                  </a:lnTo>
                  <a:lnTo>
                    <a:pt x="6350" y="41910"/>
                  </a:lnTo>
                  <a:close/>
                </a:path>
                <a:path w="6350" h="690879">
                  <a:moveTo>
                    <a:pt x="6350" y="45720"/>
                  </a:moveTo>
                  <a:lnTo>
                    <a:pt x="0" y="45720"/>
                  </a:lnTo>
                  <a:lnTo>
                    <a:pt x="0" y="48259"/>
                  </a:lnTo>
                  <a:lnTo>
                    <a:pt x="6350" y="48259"/>
                  </a:lnTo>
                  <a:lnTo>
                    <a:pt x="6350" y="45720"/>
                  </a:lnTo>
                  <a:close/>
                </a:path>
                <a:path w="6350" h="690879">
                  <a:moveTo>
                    <a:pt x="6350" y="48260"/>
                  </a:moveTo>
                  <a:lnTo>
                    <a:pt x="0" y="48260"/>
                  </a:lnTo>
                  <a:lnTo>
                    <a:pt x="0" y="52069"/>
                  </a:lnTo>
                  <a:lnTo>
                    <a:pt x="6350" y="52069"/>
                  </a:lnTo>
                  <a:lnTo>
                    <a:pt x="6350" y="48260"/>
                  </a:lnTo>
                  <a:close/>
                </a:path>
                <a:path w="6350" h="690879">
                  <a:moveTo>
                    <a:pt x="6350" y="52070"/>
                  </a:moveTo>
                  <a:lnTo>
                    <a:pt x="0" y="52070"/>
                  </a:lnTo>
                  <a:lnTo>
                    <a:pt x="0" y="54609"/>
                  </a:lnTo>
                  <a:lnTo>
                    <a:pt x="6350" y="54609"/>
                  </a:lnTo>
                  <a:lnTo>
                    <a:pt x="6350" y="52070"/>
                  </a:lnTo>
                  <a:close/>
                </a:path>
                <a:path w="6350" h="690879">
                  <a:moveTo>
                    <a:pt x="6350" y="54610"/>
                  </a:moveTo>
                  <a:lnTo>
                    <a:pt x="0" y="54610"/>
                  </a:lnTo>
                  <a:lnTo>
                    <a:pt x="0" y="58419"/>
                  </a:lnTo>
                  <a:lnTo>
                    <a:pt x="6350" y="58419"/>
                  </a:lnTo>
                  <a:lnTo>
                    <a:pt x="6350" y="54610"/>
                  </a:lnTo>
                  <a:close/>
                </a:path>
                <a:path w="6350" h="690879">
                  <a:moveTo>
                    <a:pt x="6350" y="58420"/>
                  </a:moveTo>
                  <a:lnTo>
                    <a:pt x="0" y="58420"/>
                  </a:lnTo>
                  <a:lnTo>
                    <a:pt x="0" y="60959"/>
                  </a:lnTo>
                  <a:lnTo>
                    <a:pt x="6350" y="60959"/>
                  </a:lnTo>
                  <a:lnTo>
                    <a:pt x="6350" y="58420"/>
                  </a:lnTo>
                  <a:close/>
                </a:path>
                <a:path w="6350" h="690879">
                  <a:moveTo>
                    <a:pt x="6350" y="60960"/>
                  </a:moveTo>
                  <a:lnTo>
                    <a:pt x="0" y="60960"/>
                  </a:lnTo>
                  <a:lnTo>
                    <a:pt x="0" y="64769"/>
                  </a:lnTo>
                  <a:lnTo>
                    <a:pt x="6350" y="64769"/>
                  </a:lnTo>
                  <a:lnTo>
                    <a:pt x="6350" y="60960"/>
                  </a:lnTo>
                  <a:close/>
                </a:path>
                <a:path w="6350" h="690879">
                  <a:moveTo>
                    <a:pt x="6350" y="64770"/>
                  </a:moveTo>
                  <a:lnTo>
                    <a:pt x="0" y="64770"/>
                  </a:lnTo>
                  <a:lnTo>
                    <a:pt x="0" y="71119"/>
                  </a:lnTo>
                  <a:lnTo>
                    <a:pt x="6350" y="71119"/>
                  </a:lnTo>
                  <a:lnTo>
                    <a:pt x="6350" y="64770"/>
                  </a:lnTo>
                  <a:close/>
                </a:path>
                <a:path w="6350" h="690879">
                  <a:moveTo>
                    <a:pt x="6350" y="71120"/>
                  </a:moveTo>
                  <a:lnTo>
                    <a:pt x="0" y="71120"/>
                  </a:lnTo>
                  <a:lnTo>
                    <a:pt x="0" y="73659"/>
                  </a:lnTo>
                  <a:lnTo>
                    <a:pt x="6350" y="73659"/>
                  </a:lnTo>
                  <a:lnTo>
                    <a:pt x="6350" y="71120"/>
                  </a:lnTo>
                  <a:close/>
                </a:path>
                <a:path w="6350" h="690879">
                  <a:moveTo>
                    <a:pt x="6350" y="73660"/>
                  </a:moveTo>
                  <a:lnTo>
                    <a:pt x="0" y="73660"/>
                  </a:lnTo>
                  <a:lnTo>
                    <a:pt x="0" y="77469"/>
                  </a:lnTo>
                  <a:lnTo>
                    <a:pt x="6350" y="77469"/>
                  </a:lnTo>
                  <a:lnTo>
                    <a:pt x="6350" y="73660"/>
                  </a:lnTo>
                  <a:close/>
                </a:path>
                <a:path w="6350" h="690879">
                  <a:moveTo>
                    <a:pt x="6350" y="77470"/>
                  </a:moveTo>
                  <a:lnTo>
                    <a:pt x="0" y="77470"/>
                  </a:lnTo>
                  <a:lnTo>
                    <a:pt x="0" y="83819"/>
                  </a:lnTo>
                  <a:lnTo>
                    <a:pt x="6350" y="83819"/>
                  </a:lnTo>
                  <a:lnTo>
                    <a:pt x="6350" y="77470"/>
                  </a:lnTo>
                  <a:close/>
                </a:path>
                <a:path w="6350" h="690879">
                  <a:moveTo>
                    <a:pt x="6350" y="83820"/>
                  </a:moveTo>
                  <a:lnTo>
                    <a:pt x="0" y="83820"/>
                  </a:lnTo>
                  <a:lnTo>
                    <a:pt x="0" y="92709"/>
                  </a:lnTo>
                  <a:lnTo>
                    <a:pt x="6350" y="92709"/>
                  </a:lnTo>
                  <a:lnTo>
                    <a:pt x="6350" y="83820"/>
                  </a:lnTo>
                  <a:close/>
                </a:path>
                <a:path w="6350" h="690879">
                  <a:moveTo>
                    <a:pt x="6350" y="92710"/>
                  </a:moveTo>
                  <a:lnTo>
                    <a:pt x="0" y="92710"/>
                  </a:lnTo>
                  <a:lnTo>
                    <a:pt x="0" y="96519"/>
                  </a:lnTo>
                  <a:lnTo>
                    <a:pt x="6350" y="96519"/>
                  </a:lnTo>
                  <a:lnTo>
                    <a:pt x="6350" y="92710"/>
                  </a:lnTo>
                  <a:close/>
                </a:path>
                <a:path w="6350" h="690879">
                  <a:moveTo>
                    <a:pt x="6350" y="96520"/>
                  </a:moveTo>
                  <a:lnTo>
                    <a:pt x="0" y="96520"/>
                  </a:lnTo>
                  <a:lnTo>
                    <a:pt x="0" y="99059"/>
                  </a:lnTo>
                  <a:lnTo>
                    <a:pt x="6350" y="99059"/>
                  </a:lnTo>
                  <a:lnTo>
                    <a:pt x="6350" y="96520"/>
                  </a:lnTo>
                  <a:close/>
                </a:path>
                <a:path w="6350" h="690879">
                  <a:moveTo>
                    <a:pt x="6350" y="99060"/>
                  </a:moveTo>
                  <a:lnTo>
                    <a:pt x="0" y="99060"/>
                  </a:lnTo>
                  <a:lnTo>
                    <a:pt x="0" y="102869"/>
                  </a:lnTo>
                  <a:lnTo>
                    <a:pt x="6350" y="102869"/>
                  </a:lnTo>
                  <a:lnTo>
                    <a:pt x="6350" y="99060"/>
                  </a:lnTo>
                  <a:close/>
                </a:path>
                <a:path w="6350" h="690879">
                  <a:moveTo>
                    <a:pt x="6350" y="102870"/>
                  </a:moveTo>
                  <a:lnTo>
                    <a:pt x="0" y="102870"/>
                  </a:lnTo>
                  <a:lnTo>
                    <a:pt x="0" y="160019"/>
                  </a:lnTo>
                  <a:lnTo>
                    <a:pt x="6350" y="160019"/>
                  </a:lnTo>
                  <a:lnTo>
                    <a:pt x="6350" y="102870"/>
                  </a:lnTo>
                  <a:close/>
                </a:path>
                <a:path w="6350" h="690879">
                  <a:moveTo>
                    <a:pt x="6350" y="160020"/>
                  </a:moveTo>
                  <a:lnTo>
                    <a:pt x="0" y="160020"/>
                  </a:lnTo>
                  <a:lnTo>
                    <a:pt x="0" y="175259"/>
                  </a:lnTo>
                  <a:lnTo>
                    <a:pt x="6350" y="175259"/>
                  </a:lnTo>
                  <a:lnTo>
                    <a:pt x="6350" y="160020"/>
                  </a:lnTo>
                  <a:close/>
                </a:path>
                <a:path w="6350" h="690879">
                  <a:moveTo>
                    <a:pt x="6350" y="175260"/>
                  </a:moveTo>
                  <a:lnTo>
                    <a:pt x="0" y="175260"/>
                  </a:lnTo>
                  <a:lnTo>
                    <a:pt x="0" y="191769"/>
                  </a:lnTo>
                  <a:lnTo>
                    <a:pt x="6350" y="191769"/>
                  </a:lnTo>
                  <a:lnTo>
                    <a:pt x="6350" y="175260"/>
                  </a:lnTo>
                  <a:close/>
                </a:path>
                <a:path w="6350" h="690879">
                  <a:moveTo>
                    <a:pt x="6350" y="191770"/>
                  </a:moveTo>
                  <a:lnTo>
                    <a:pt x="0" y="191770"/>
                  </a:lnTo>
                  <a:lnTo>
                    <a:pt x="0" y="194309"/>
                  </a:lnTo>
                  <a:lnTo>
                    <a:pt x="6350" y="194309"/>
                  </a:lnTo>
                  <a:lnTo>
                    <a:pt x="6350" y="191770"/>
                  </a:lnTo>
                  <a:close/>
                </a:path>
                <a:path w="6350" h="690879">
                  <a:moveTo>
                    <a:pt x="6350" y="194310"/>
                  </a:moveTo>
                  <a:lnTo>
                    <a:pt x="0" y="194310"/>
                  </a:lnTo>
                  <a:lnTo>
                    <a:pt x="0" y="198119"/>
                  </a:lnTo>
                  <a:lnTo>
                    <a:pt x="6350" y="198119"/>
                  </a:lnTo>
                  <a:lnTo>
                    <a:pt x="6350" y="194310"/>
                  </a:lnTo>
                  <a:close/>
                </a:path>
                <a:path w="6350" h="690879">
                  <a:moveTo>
                    <a:pt x="6350" y="198120"/>
                  </a:moveTo>
                  <a:lnTo>
                    <a:pt x="0" y="198120"/>
                  </a:lnTo>
                  <a:lnTo>
                    <a:pt x="0" y="200659"/>
                  </a:lnTo>
                  <a:lnTo>
                    <a:pt x="6350" y="200659"/>
                  </a:lnTo>
                  <a:lnTo>
                    <a:pt x="6350" y="198120"/>
                  </a:lnTo>
                  <a:close/>
                </a:path>
                <a:path w="6350" h="690879">
                  <a:moveTo>
                    <a:pt x="6350" y="200660"/>
                  </a:moveTo>
                  <a:lnTo>
                    <a:pt x="0" y="200660"/>
                  </a:lnTo>
                  <a:lnTo>
                    <a:pt x="0" y="204469"/>
                  </a:lnTo>
                  <a:lnTo>
                    <a:pt x="6350" y="204469"/>
                  </a:lnTo>
                  <a:lnTo>
                    <a:pt x="6350" y="200660"/>
                  </a:lnTo>
                  <a:close/>
                </a:path>
                <a:path w="6350" h="690879">
                  <a:moveTo>
                    <a:pt x="6350" y="204470"/>
                  </a:moveTo>
                  <a:lnTo>
                    <a:pt x="0" y="204470"/>
                  </a:lnTo>
                  <a:lnTo>
                    <a:pt x="0" y="207009"/>
                  </a:lnTo>
                  <a:lnTo>
                    <a:pt x="6350" y="207009"/>
                  </a:lnTo>
                  <a:lnTo>
                    <a:pt x="6350" y="204470"/>
                  </a:lnTo>
                  <a:close/>
                </a:path>
                <a:path w="6350" h="690879">
                  <a:moveTo>
                    <a:pt x="6350" y="207010"/>
                  </a:moveTo>
                  <a:lnTo>
                    <a:pt x="0" y="207010"/>
                  </a:lnTo>
                  <a:lnTo>
                    <a:pt x="0" y="210819"/>
                  </a:lnTo>
                  <a:lnTo>
                    <a:pt x="6350" y="210819"/>
                  </a:lnTo>
                  <a:lnTo>
                    <a:pt x="6350" y="207010"/>
                  </a:lnTo>
                  <a:close/>
                </a:path>
                <a:path w="6350" h="690879">
                  <a:moveTo>
                    <a:pt x="6350" y="210820"/>
                  </a:moveTo>
                  <a:lnTo>
                    <a:pt x="0" y="210820"/>
                  </a:lnTo>
                  <a:lnTo>
                    <a:pt x="0" y="217169"/>
                  </a:lnTo>
                  <a:lnTo>
                    <a:pt x="6350" y="217169"/>
                  </a:lnTo>
                  <a:lnTo>
                    <a:pt x="6350" y="210820"/>
                  </a:lnTo>
                  <a:close/>
                </a:path>
                <a:path w="6350" h="690879">
                  <a:moveTo>
                    <a:pt x="6350" y="217170"/>
                  </a:moveTo>
                  <a:lnTo>
                    <a:pt x="0" y="217170"/>
                  </a:lnTo>
                  <a:lnTo>
                    <a:pt x="0" y="219709"/>
                  </a:lnTo>
                  <a:lnTo>
                    <a:pt x="6350" y="219709"/>
                  </a:lnTo>
                  <a:lnTo>
                    <a:pt x="6350" y="217170"/>
                  </a:lnTo>
                  <a:close/>
                </a:path>
                <a:path w="6350" h="690879">
                  <a:moveTo>
                    <a:pt x="6350" y="219710"/>
                  </a:moveTo>
                  <a:lnTo>
                    <a:pt x="0" y="219710"/>
                  </a:lnTo>
                  <a:lnTo>
                    <a:pt x="0" y="226059"/>
                  </a:lnTo>
                  <a:lnTo>
                    <a:pt x="6350" y="226059"/>
                  </a:lnTo>
                  <a:lnTo>
                    <a:pt x="6350" y="219710"/>
                  </a:lnTo>
                  <a:close/>
                </a:path>
                <a:path w="6350" h="690879">
                  <a:moveTo>
                    <a:pt x="6350" y="226060"/>
                  </a:moveTo>
                  <a:lnTo>
                    <a:pt x="0" y="226060"/>
                  </a:lnTo>
                  <a:lnTo>
                    <a:pt x="0" y="232409"/>
                  </a:lnTo>
                  <a:lnTo>
                    <a:pt x="6350" y="232409"/>
                  </a:lnTo>
                  <a:lnTo>
                    <a:pt x="6350" y="226060"/>
                  </a:lnTo>
                  <a:close/>
                </a:path>
                <a:path w="6350" h="690879">
                  <a:moveTo>
                    <a:pt x="6350" y="232410"/>
                  </a:moveTo>
                  <a:lnTo>
                    <a:pt x="0" y="232410"/>
                  </a:lnTo>
                  <a:lnTo>
                    <a:pt x="0" y="690880"/>
                  </a:lnTo>
                  <a:lnTo>
                    <a:pt x="6350" y="690880"/>
                  </a:lnTo>
                  <a:lnTo>
                    <a:pt x="6350" y="232410"/>
                  </a:lnTo>
                  <a:close/>
                </a:path>
              </a:pathLst>
            </a:custGeom>
            <a:solidFill>
              <a:srgbClr val="7A00EF"/>
            </a:solidFill>
          </p:spPr>
          <p:txBody>
            <a:bodyPr bIns="0" lIns="0" rIns="0" rtlCol="0" tIns="0" wrap="square"/>
            <a:p/>
          </p:txBody>
        </p:sp>
        <p:sp>
          <p:nvSpPr>
            <p:cNvPr id="1050567" name="object 1876"/>
            <p:cNvSpPr/>
            <p:nvPr/>
          </p:nvSpPr>
          <p:spPr>
            <a:xfrm>
              <a:off x="3718559" y="5806440"/>
              <a:ext cx="7620" cy="694690"/>
            </a:xfrm>
            <a:custGeom>
              <a:avLst/>
              <a:ahLst/>
              <a:rect l="l" t="t" r="r" b="b"/>
              <a:pathLst>
                <a:path w="7620" h="694689">
                  <a:moveTo>
                    <a:pt x="1269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7619" y="7619"/>
                  </a:lnTo>
                  <a:lnTo>
                    <a:pt x="7619" y="2539"/>
                  </a:lnTo>
                  <a:lnTo>
                    <a:pt x="6350" y="2539"/>
                  </a:lnTo>
                  <a:lnTo>
                    <a:pt x="6350" y="1269"/>
                  </a:lnTo>
                  <a:lnTo>
                    <a:pt x="1269" y="1269"/>
                  </a:lnTo>
                  <a:lnTo>
                    <a:pt x="1269" y="0"/>
                  </a:lnTo>
                  <a:close/>
                </a:path>
                <a:path w="7620" h="694689">
                  <a:moveTo>
                    <a:pt x="7619" y="7619"/>
                  </a:moveTo>
                  <a:lnTo>
                    <a:pt x="0" y="7619"/>
                  </a:lnTo>
                  <a:lnTo>
                    <a:pt x="0" y="13969"/>
                  </a:lnTo>
                  <a:lnTo>
                    <a:pt x="7619" y="13969"/>
                  </a:lnTo>
                  <a:lnTo>
                    <a:pt x="7619" y="7619"/>
                  </a:lnTo>
                  <a:close/>
                </a:path>
                <a:path w="7620" h="694689">
                  <a:moveTo>
                    <a:pt x="7619" y="13969"/>
                  </a:moveTo>
                  <a:lnTo>
                    <a:pt x="0" y="13969"/>
                  </a:lnTo>
                  <a:lnTo>
                    <a:pt x="0" y="20319"/>
                  </a:lnTo>
                  <a:lnTo>
                    <a:pt x="7619" y="20319"/>
                  </a:lnTo>
                  <a:lnTo>
                    <a:pt x="7619" y="13969"/>
                  </a:lnTo>
                  <a:close/>
                </a:path>
                <a:path w="7620" h="694689">
                  <a:moveTo>
                    <a:pt x="7619" y="20319"/>
                  </a:moveTo>
                  <a:lnTo>
                    <a:pt x="0" y="20319"/>
                  </a:lnTo>
                  <a:lnTo>
                    <a:pt x="0" y="24129"/>
                  </a:lnTo>
                  <a:lnTo>
                    <a:pt x="7619" y="24129"/>
                  </a:lnTo>
                  <a:lnTo>
                    <a:pt x="7619" y="20319"/>
                  </a:lnTo>
                  <a:close/>
                </a:path>
                <a:path w="7620" h="694689">
                  <a:moveTo>
                    <a:pt x="7619" y="24129"/>
                  </a:moveTo>
                  <a:lnTo>
                    <a:pt x="0" y="24129"/>
                  </a:lnTo>
                  <a:lnTo>
                    <a:pt x="0" y="33019"/>
                  </a:lnTo>
                  <a:lnTo>
                    <a:pt x="7619" y="33019"/>
                  </a:lnTo>
                  <a:lnTo>
                    <a:pt x="7619" y="24129"/>
                  </a:lnTo>
                  <a:close/>
                </a:path>
                <a:path w="7620" h="694689">
                  <a:moveTo>
                    <a:pt x="7619" y="33019"/>
                  </a:moveTo>
                  <a:lnTo>
                    <a:pt x="0" y="33019"/>
                  </a:lnTo>
                  <a:lnTo>
                    <a:pt x="0" y="36829"/>
                  </a:lnTo>
                  <a:lnTo>
                    <a:pt x="7619" y="36829"/>
                  </a:lnTo>
                  <a:lnTo>
                    <a:pt x="7619" y="33019"/>
                  </a:lnTo>
                  <a:close/>
                </a:path>
                <a:path w="7620" h="694689">
                  <a:moveTo>
                    <a:pt x="7619" y="36829"/>
                  </a:moveTo>
                  <a:lnTo>
                    <a:pt x="0" y="36829"/>
                  </a:lnTo>
                  <a:lnTo>
                    <a:pt x="0" y="43179"/>
                  </a:lnTo>
                  <a:lnTo>
                    <a:pt x="7619" y="43179"/>
                  </a:lnTo>
                  <a:lnTo>
                    <a:pt x="7619" y="36829"/>
                  </a:lnTo>
                  <a:close/>
                </a:path>
                <a:path w="7620" h="694689">
                  <a:moveTo>
                    <a:pt x="7619" y="43179"/>
                  </a:moveTo>
                  <a:lnTo>
                    <a:pt x="0" y="43179"/>
                  </a:lnTo>
                  <a:lnTo>
                    <a:pt x="0" y="45719"/>
                  </a:lnTo>
                  <a:lnTo>
                    <a:pt x="7619" y="45719"/>
                  </a:lnTo>
                  <a:lnTo>
                    <a:pt x="7619" y="43179"/>
                  </a:lnTo>
                  <a:close/>
                </a:path>
                <a:path w="7620" h="694689">
                  <a:moveTo>
                    <a:pt x="7619" y="45719"/>
                  </a:moveTo>
                  <a:lnTo>
                    <a:pt x="0" y="45719"/>
                  </a:lnTo>
                  <a:lnTo>
                    <a:pt x="0" y="49529"/>
                  </a:lnTo>
                  <a:lnTo>
                    <a:pt x="7619" y="49529"/>
                  </a:lnTo>
                  <a:lnTo>
                    <a:pt x="7619" y="45719"/>
                  </a:lnTo>
                  <a:close/>
                </a:path>
                <a:path w="7620" h="694689">
                  <a:moveTo>
                    <a:pt x="7619" y="49529"/>
                  </a:moveTo>
                  <a:lnTo>
                    <a:pt x="0" y="49529"/>
                  </a:lnTo>
                  <a:lnTo>
                    <a:pt x="0" y="52069"/>
                  </a:lnTo>
                  <a:lnTo>
                    <a:pt x="7619" y="52069"/>
                  </a:lnTo>
                  <a:lnTo>
                    <a:pt x="7619" y="49529"/>
                  </a:lnTo>
                  <a:close/>
                </a:path>
                <a:path w="7620" h="694689">
                  <a:moveTo>
                    <a:pt x="7619" y="52069"/>
                  </a:moveTo>
                  <a:lnTo>
                    <a:pt x="0" y="52069"/>
                  </a:lnTo>
                  <a:lnTo>
                    <a:pt x="0" y="55879"/>
                  </a:lnTo>
                  <a:lnTo>
                    <a:pt x="7619" y="55879"/>
                  </a:lnTo>
                  <a:lnTo>
                    <a:pt x="7619" y="52069"/>
                  </a:lnTo>
                  <a:close/>
                </a:path>
                <a:path w="7620" h="694689">
                  <a:moveTo>
                    <a:pt x="7619" y="55879"/>
                  </a:moveTo>
                  <a:lnTo>
                    <a:pt x="0" y="55879"/>
                  </a:lnTo>
                  <a:lnTo>
                    <a:pt x="0" y="58419"/>
                  </a:lnTo>
                  <a:lnTo>
                    <a:pt x="7619" y="58419"/>
                  </a:lnTo>
                  <a:lnTo>
                    <a:pt x="7619" y="55879"/>
                  </a:lnTo>
                  <a:close/>
                </a:path>
                <a:path w="7620" h="694689">
                  <a:moveTo>
                    <a:pt x="7619" y="58419"/>
                  </a:moveTo>
                  <a:lnTo>
                    <a:pt x="0" y="58419"/>
                  </a:lnTo>
                  <a:lnTo>
                    <a:pt x="0" y="62229"/>
                  </a:lnTo>
                  <a:lnTo>
                    <a:pt x="7619" y="62229"/>
                  </a:lnTo>
                  <a:lnTo>
                    <a:pt x="7619" y="58419"/>
                  </a:lnTo>
                  <a:close/>
                </a:path>
                <a:path w="7620" h="694689">
                  <a:moveTo>
                    <a:pt x="7619" y="62229"/>
                  </a:moveTo>
                  <a:lnTo>
                    <a:pt x="0" y="62229"/>
                  </a:lnTo>
                  <a:lnTo>
                    <a:pt x="0" y="64769"/>
                  </a:lnTo>
                  <a:lnTo>
                    <a:pt x="7619" y="64769"/>
                  </a:lnTo>
                  <a:lnTo>
                    <a:pt x="7619" y="62229"/>
                  </a:lnTo>
                  <a:close/>
                </a:path>
                <a:path w="7620" h="694689">
                  <a:moveTo>
                    <a:pt x="7619" y="64769"/>
                  </a:moveTo>
                  <a:lnTo>
                    <a:pt x="0" y="64769"/>
                  </a:lnTo>
                  <a:lnTo>
                    <a:pt x="0" y="68579"/>
                  </a:lnTo>
                  <a:lnTo>
                    <a:pt x="7619" y="68579"/>
                  </a:lnTo>
                  <a:lnTo>
                    <a:pt x="7619" y="64769"/>
                  </a:lnTo>
                  <a:close/>
                </a:path>
                <a:path w="7620" h="694689">
                  <a:moveTo>
                    <a:pt x="7619" y="68579"/>
                  </a:moveTo>
                  <a:lnTo>
                    <a:pt x="0" y="68579"/>
                  </a:lnTo>
                  <a:lnTo>
                    <a:pt x="0" y="74929"/>
                  </a:lnTo>
                  <a:lnTo>
                    <a:pt x="7619" y="74929"/>
                  </a:lnTo>
                  <a:lnTo>
                    <a:pt x="7619" y="68579"/>
                  </a:lnTo>
                  <a:close/>
                </a:path>
                <a:path w="7620" h="694689">
                  <a:moveTo>
                    <a:pt x="7619" y="74929"/>
                  </a:moveTo>
                  <a:lnTo>
                    <a:pt x="0" y="74929"/>
                  </a:lnTo>
                  <a:lnTo>
                    <a:pt x="0" y="77469"/>
                  </a:lnTo>
                  <a:lnTo>
                    <a:pt x="7619" y="77469"/>
                  </a:lnTo>
                  <a:lnTo>
                    <a:pt x="7619" y="74929"/>
                  </a:lnTo>
                  <a:close/>
                </a:path>
                <a:path w="7620" h="694689">
                  <a:moveTo>
                    <a:pt x="7619" y="77469"/>
                  </a:moveTo>
                  <a:lnTo>
                    <a:pt x="0" y="77469"/>
                  </a:lnTo>
                  <a:lnTo>
                    <a:pt x="0" y="81279"/>
                  </a:lnTo>
                  <a:lnTo>
                    <a:pt x="7619" y="81279"/>
                  </a:lnTo>
                  <a:lnTo>
                    <a:pt x="7619" y="77469"/>
                  </a:lnTo>
                  <a:close/>
                </a:path>
                <a:path w="7620" h="694689">
                  <a:moveTo>
                    <a:pt x="7619" y="81279"/>
                  </a:moveTo>
                  <a:lnTo>
                    <a:pt x="0" y="81279"/>
                  </a:lnTo>
                  <a:lnTo>
                    <a:pt x="0" y="87629"/>
                  </a:lnTo>
                  <a:lnTo>
                    <a:pt x="7619" y="87629"/>
                  </a:lnTo>
                  <a:lnTo>
                    <a:pt x="7619" y="81279"/>
                  </a:lnTo>
                  <a:close/>
                </a:path>
                <a:path w="7620" h="694689">
                  <a:moveTo>
                    <a:pt x="7619" y="87629"/>
                  </a:moveTo>
                  <a:lnTo>
                    <a:pt x="0" y="87629"/>
                  </a:lnTo>
                  <a:lnTo>
                    <a:pt x="0" y="96519"/>
                  </a:lnTo>
                  <a:lnTo>
                    <a:pt x="7619" y="96519"/>
                  </a:lnTo>
                  <a:lnTo>
                    <a:pt x="7619" y="87629"/>
                  </a:lnTo>
                  <a:close/>
                </a:path>
                <a:path w="7620" h="694689">
                  <a:moveTo>
                    <a:pt x="7619" y="96519"/>
                  </a:moveTo>
                  <a:lnTo>
                    <a:pt x="0" y="96519"/>
                  </a:lnTo>
                  <a:lnTo>
                    <a:pt x="0" y="100329"/>
                  </a:lnTo>
                  <a:lnTo>
                    <a:pt x="7619" y="100329"/>
                  </a:lnTo>
                  <a:lnTo>
                    <a:pt x="7619" y="96519"/>
                  </a:lnTo>
                  <a:close/>
                </a:path>
                <a:path w="7620" h="694689">
                  <a:moveTo>
                    <a:pt x="7619" y="100329"/>
                  </a:moveTo>
                  <a:lnTo>
                    <a:pt x="0" y="100329"/>
                  </a:lnTo>
                  <a:lnTo>
                    <a:pt x="0" y="102869"/>
                  </a:lnTo>
                  <a:lnTo>
                    <a:pt x="7619" y="102869"/>
                  </a:lnTo>
                  <a:lnTo>
                    <a:pt x="7619" y="100329"/>
                  </a:lnTo>
                  <a:close/>
                </a:path>
                <a:path w="7620" h="694689">
                  <a:moveTo>
                    <a:pt x="7619" y="102869"/>
                  </a:moveTo>
                  <a:lnTo>
                    <a:pt x="0" y="102869"/>
                  </a:lnTo>
                  <a:lnTo>
                    <a:pt x="0" y="106679"/>
                  </a:lnTo>
                  <a:lnTo>
                    <a:pt x="7619" y="106679"/>
                  </a:lnTo>
                  <a:lnTo>
                    <a:pt x="7619" y="102869"/>
                  </a:lnTo>
                  <a:close/>
                </a:path>
                <a:path w="7620" h="694689">
                  <a:moveTo>
                    <a:pt x="7619" y="106679"/>
                  </a:moveTo>
                  <a:lnTo>
                    <a:pt x="0" y="106679"/>
                  </a:lnTo>
                  <a:lnTo>
                    <a:pt x="0" y="163829"/>
                  </a:lnTo>
                  <a:lnTo>
                    <a:pt x="7619" y="163829"/>
                  </a:lnTo>
                  <a:lnTo>
                    <a:pt x="7619" y="106679"/>
                  </a:lnTo>
                  <a:close/>
                </a:path>
                <a:path w="7620" h="694689">
                  <a:moveTo>
                    <a:pt x="7619" y="163829"/>
                  </a:moveTo>
                  <a:lnTo>
                    <a:pt x="0" y="163829"/>
                  </a:lnTo>
                  <a:lnTo>
                    <a:pt x="0" y="179069"/>
                  </a:lnTo>
                  <a:lnTo>
                    <a:pt x="7619" y="179069"/>
                  </a:lnTo>
                  <a:lnTo>
                    <a:pt x="7619" y="163829"/>
                  </a:lnTo>
                  <a:close/>
                </a:path>
                <a:path w="7620" h="694689">
                  <a:moveTo>
                    <a:pt x="7619" y="179069"/>
                  </a:moveTo>
                  <a:lnTo>
                    <a:pt x="0" y="179069"/>
                  </a:lnTo>
                  <a:lnTo>
                    <a:pt x="0" y="195579"/>
                  </a:lnTo>
                  <a:lnTo>
                    <a:pt x="7619" y="195579"/>
                  </a:lnTo>
                  <a:lnTo>
                    <a:pt x="7619" y="179069"/>
                  </a:lnTo>
                  <a:close/>
                </a:path>
                <a:path w="7620" h="694689">
                  <a:moveTo>
                    <a:pt x="7619" y="195579"/>
                  </a:moveTo>
                  <a:lnTo>
                    <a:pt x="0" y="195579"/>
                  </a:lnTo>
                  <a:lnTo>
                    <a:pt x="0" y="198119"/>
                  </a:lnTo>
                  <a:lnTo>
                    <a:pt x="7619" y="198119"/>
                  </a:lnTo>
                  <a:lnTo>
                    <a:pt x="7619" y="195579"/>
                  </a:lnTo>
                  <a:close/>
                </a:path>
                <a:path w="7620" h="694689">
                  <a:moveTo>
                    <a:pt x="7619" y="198119"/>
                  </a:moveTo>
                  <a:lnTo>
                    <a:pt x="0" y="198119"/>
                  </a:lnTo>
                  <a:lnTo>
                    <a:pt x="0" y="201929"/>
                  </a:lnTo>
                  <a:lnTo>
                    <a:pt x="7619" y="201929"/>
                  </a:lnTo>
                  <a:lnTo>
                    <a:pt x="7619" y="198119"/>
                  </a:lnTo>
                  <a:close/>
                </a:path>
                <a:path w="7620" h="694689">
                  <a:moveTo>
                    <a:pt x="7619" y="201929"/>
                  </a:moveTo>
                  <a:lnTo>
                    <a:pt x="0" y="201929"/>
                  </a:lnTo>
                  <a:lnTo>
                    <a:pt x="0" y="204469"/>
                  </a:lnTo>
                  <a:lnTo>
                    <a:pt x="7619" y="204469"/>
                  </a:lnTo>
                  <a:lnTo>
                    <a:pt x="7619" y="201929"/>
                  </a:lnTo>
                  <a:close/>
                </a:path>
                <a:path w="7620" h="694689">
                  <a:moveTo>
                    <a:pt x="7619" y="204469"/>
                  </a:moveTo>
                  <a:lnTo>
                    <a:pt x="0" y="204469"/>
                  </a:lnTo>
                  <a:lnTo>
                    <a:pt x="0" y="208279"/>
                  </a:lnTo>
                  <a:lnTo>
                    <a:pt x="7619" y="208279"/>
                  </a:lnTo>
                  <a:lnTo>
                    <a:pt x="7619" y="204469"/>
                  </a:lnTo>
                  <a:close/>
                </a:path>
                <a:path w="7620" h="694689">
                  <a:moveTo>
                    <a:pt x="7619" y="208279"/>
                  </a:moveTo>
                  <a:lnTo>
                    <a:pt x="0" y="208279"/>
                  </a:lnTo>
                  <a:lnTo>
                    <a:pt x="0" y="210819"/>
                  </a:lnTo>
                  <a:lnTo>
                    <a:pt x="7619" y="210819"/>
                  </a:lnTo>
                  <a:lnTo>
                    <a:pt x="7619" y="208279"/>
                  </a:lnTo>
                  <a:close/>
                </a:path>
                <a:path w="7620" h="694689">
                  <a:moveTo>
                    <a:pt x="7619" y="210819"/>
                  </a:moveTo>
                  <a:lnTo>
                    <a:pt x="0" y="210819"/>
                  </a:lnTo>
                  <a:lnTo>
                    <a:pt x="0" y="214629"/>
                  </a:lnTo>
                  <a:lnTo>
                    <a:pt x="7619" y="214629"/>
                  </a:lnTo>
                  <a:lnTo>
                    <a:pt x="7619" y="210819"/>
                  </a:lnTo>
                  <a:close/>
                </a:path>
                <a:path w="7620" h="694689">
                  <a:moveTo>
                    <a:pt x="7619" y="214629"/>
                  </a:moveTo>
                  <a:lnTo>
                    <a:pt x="0" y="214629"/>
                  </a:lnTo>
                  <a:lnTo>
                    <a:pt x="0" y="220979"/>
                  </a:lnTo>
                  <a:lnTo>
                    <a:pt x="7619" y="220979"/>
                  </a:lnTo>
                  <a:lnTo>
                    <a:pt x="7619" y="214629"/>
                  </a:lnTo>
                  <a:close/>
                </a:path>
                <a:path w="7620" h="694689">
                  <a:moveTo>
                    <a:pt x="7619" y="220979"/>
                  </a:moveTo>
                  <a:lnTo>
                    <a:pt x="0" y="220979"/>
                  </a:lnTo>
                  <a:lnTo>
                    <a:pt x="0" y="223519"/>
                  </a:lnTo>
                  <a:lnTo>
                    <a:pt x="7619" y="223519"/>
                  </a:lnTo>
                  <a:lnTo>
                    <a:pt x="7619" y="220979"/>
                  </a:lnTo>
                  <a:close/>
                </a:path>
                <a:path w="7620" h="694689">
                  <a:moveTo>
                    <a:pt x="7619" y="223519"/>
                  </a:moveTo>
                  <a:lnTo>
                    <a:pt x="0" y="223519"/>
                  </a:lnTo>
                  <a:lnTo>
                    <a:pt x="0" y="229869"/>
                  </a:lnTo>
                  <a:lnTo>
                    <a:pt x="7619" y="229869"/>
                  </a:lnTo>
                  <a:lnTo>
                    <a:pt x="7619" y="223519"/>
                  </a:lnTo>
                  <a:close/>
                </a:path>
                <a:path w="7620" h="694689">
                  <a:moveTo>
                    <a:pt x="7619" y="229869"/>
                  </a:moveTo>
                  <a:lnTo>
                    <a:pt x="0" y="229869"/>
                  </a:lnTo>
                  <a:lnTo>
                    <a:pt x="0" y="236219"/>
                  </a:lnTo>
                  <a:lnTo>
                    <a:pt x="7619" y="236219"/>
                  </a:lnTo>
                  <a:lnTo>
                    <a:pt x="7619" y="229869"/>
                  </a:lnTo>
                  <a:close/>
                </a:path>
                <a:path w="7620" h="694689">
                  <a:moveTo>
                    <a:pt x="7619" y="236219"/>
                  </a:moveTo>
                  <a:lnTo>
                    <a:pt x="0" y="236219"/>
                  </a:lnTo>
                  <a:lnTo>
                    <a:pt x="0" y="694689"/>
                  </a:lnTo>
                  <a:lnTo>
                    <a:pt x="7619" y="694689"/>
                  </a:lnTo>
                  <a:lnTo>
                    <a:pt x="7619" y="236219"/>
                  </a:lnTo>
                  <a:close/>
                </a:path>
              </a:pathLst>
            </a:custGeom>
            <a:solidFill>
              <a:srgbClr val="7900EF"/>
            </a:solidFill>
          </p:spPr>
          <p:txBody>
            <a:bodyPr bIns="0" lIns="0" rIns="0" rtlCol="0" tIns="0" wrap="square"/>
            <a:p/>
          </p:txBody>
        </p:sp>
        <p:sp>
          <p:nvSpPr>
            <p:cNvPr id="1050568" name="object 1877"/>
            <p:cNvSpPr/>
            <p:nvPr/>
          </p:nvSpPr>
          <p:spPr>
            <a:xfrm>
              <a:off x="3710939" y="5803900"/>
              <a:ext cx="7620" cy="697230"/>
            </a:xfrm>
            <a:custGeom>
              <a:avLst/>
              <a:ahLst/>
              <a:rect l="l" t="t" r="r" b="b"/>
              <a:pathLst>
                <a:path w="7620" h="697229">
                  <a:moveTo>
                    <a:pt x="2540" y="0"/>
                  </a:moveTo>
                  <a:lnTo>
                    <a:pt x="0" y="0"/>
                  </a:lnTo>
                  <a:lnTo>
                    <a:pt x="0" y="1269"/>
                  </a:lnTo>
                  <a:lnTo>
                    <a:pt x="2540" y="1269"/>
                  </a:lnTo>
                  <a:lnTo>
                    <a:pt x="2540" y="0"/>
                  </a:lnTo>
                  <a:close/>
                </a:path>
                <a:path w="7620" h="697229">
                  <a:moveTo>
                    <a:pt x="5080" y="1270"/>
                  </a:moveTo>
                  <a:lnTo>
                    <a:pt x="0" y="1270"/>
                  </a:lnTo>
                  <a:lnTo>
                    <a:pt x="0" y="10159"/>
                  </a:lnTo>
                  <a:lnTo>
                    <a:pt x="7620" y="10159"/>
                  </a:lnTo>
                  <a:lnTo>
                    <a:pt x="7620" y="2540"/>
                  </a:lnTo>
                  <a:lnTo>
                    <a:pt x="5079" y="2540"/>
                  </a:lnTo>
                  <a:lnTo>
                    <a:pt x="5080" y="1270"/>
                  </a:lnTo>
                  <a:close/>
                </a:path>
                <a:path w="7620" h="697229">
                  <a:moveTo>
                    <a:pt x="7620" y="10160"/>
                  </a:moveTo>
                  <a:lnTo>
                    <a:pt x="0" y="10160"/>
                  </a:lnTo>
                  <a:lnTo>
                    <a:pt x="0" y="16509"/>
                  </a:lnTo>
                  <a:lnTo>
                    <a:pt x="7620" y="16509"/>
                  </a:lnTo>
                  <a:lnTo>
                    <a:pt x="7620" y="10160"/>
                  </a:lnTo>
                  <a:close/>
                </a:path>
                <a:path w="7620" h="697229">
                  <a:moveTo>
                    <a:pt x="7620" y="16510"/>
                  </a:moveTo>
                  <a:lnTo>
                    <a:pt x="0" y="16510"/>
                  </a:lnTo>
                  <a:lnTo>
                    <a:pt x="0" y="22859"/>
                  </a:lnTo>
                  <a:lnTo>
                    <a:pt x="7620" y="22859"/>
                  </a:lnTo>
                  <a:lnTo>
                    <a:pt x="7620" y="16510"/>
                  </a:lnTo>
                  <a:close/>
                </a:path>
                <a:path w="7620" h="697229">
                  <a:moveTo>
                    <a:pt x="7620" y="22860"/>
                  </a:moveTo>
                  <a:lnTo>
                    <a:pt x="0" y="22860"/>
                  </a:lnTo>
                  <a:lnTo>
                    <a:pt x="0" y="26669"/>
                  </a:lnTo>
                  <a:lnTo>
                    <a:pt x="7620" y="26669"/>
                  </a:lnTo>
                  <a:lnTo>
                    <a:pt x="7620" y="22860"/>
                  </a:lnTo>
                  <a:close/>
                </a:path>
                <a:path w="7620" h="697229">
                  <a:moveTo>
                    <a:pt x="7620" y="26670"/>
                  </a:moveTo>
                  <a:lnTo>
                    <a:pt x="0" y="26670"/>
                  </a:lnTo>
                  <a:lnTo>
                    <a:pt x="0" y="35559"/>
                  </a:lnTo>
                  <a:lnTo>
                    <a:pt x="7620" y="35559"/>
                  </a:lnTo>
                  <a:lnTo>
                    <a:pt x="7620" y="26670"/>
                  </a:lnTo>
                  <a:close/>
                </a:path>
                <a:path w="7620" h="697229">
                  <a:moveTo>
                    <a:pt x="7620" y="35560"/>
                  </a:moveTo>
                  <a:lnTo>
                    <a:pt x="0" y="35560"/>
                  </a:lnTo>
                  <a:lnTo>
                    <a:pt x="0" y="39369"/>
                  </a:lnTo>
                  <a:lnTo>
                    <a:pt x="7620" y="39369"/>
                  </a:lnTo>
                  <a:lnTo>
                    <a:pt x="7620" y="35560"/>
                  </a:lnTo>
                  <a:close/>
                </a:path>
                <a:path w="7620" h="697229">
                  <a:moveTo>
                    <a:pt x="7620" y="39370"/>
                  </a:moveTo>
                  <a:lnTo>
                    <a:pt x="0" y="39370"/>
                  </a:lnTo>
                  <a:lnTo>
                    <a:pt x="0" y="45719"/>
                  </a:lnTo>
                  <a:lnTo>
                    <a:pt x="7620" y="45719"/>
                  </a:lnTo>
                  <a:lnTo>
                    <a:pt x="7620" y="39370"/>
                  </a:lnTo>
                  <a:close/>
                </a:path>
                <a:path w="7620" h="697229">
                  <a:moveTo>
                    <a:pt x="7620" y="45720"/>
                  </a:moveTo>
                  <a:lnTo>
                    <a:pt x="0" y="45720"/>
                  </a:lnTo>
                  <a:lnTo>
                    <a:pt x="0" y="48259"/>
                  </a:lnTo>
                  <a:lnTo>
                    <a:pt x="7620" y="48259"/>
                  </a:lnTo>
                  <a:lnTo>
                    <a:pt x="7620" y="45720"/>
                  </a:lnTo>
                  <a:close/>
                </a:path>
                <a:path w="7620" h="697229">
                  <a:moveTo>
                    <a:pt x="7620" y="48260"/>
                  </a:moveTo>
                  <a:lnTo>
                    <a:pt x="0" y="48260"/>
                  </a:lnTo>
                  <a:lnTo>
                    <a:pt x="0" y="52069"/>
                  </a:lnTo>
                  <a:lnTo>
                    <a:pt x="7620" y="52069"/>
                  </a:lnTo>
                  <a:lnTo>
                    <a:pt x="7620" y="48260"/>
                  </a:lnTo>
                  <a:close/>
                </a:path>
                <a:path w="7620" h="697229">
                  <a:moveTo>
                    <a:pt x="7620" y="52070"/>
                  </a:moveTo>
                  <a:lnTo>
                    <a:pt x="0" y="52070"/>
                  </a:lnTo>
                  <a:lnTo>
                    <a:pt x="0" y="54609"/>
                  </a:lnTo>
                  <a:lnTo>
                    <a:pt x="7620" y="54609"/>
                  </a:lnTo>
                  <a:lnTo>
                    <a:pt x="7620" y="52070"/>
                  </a:lnTo>
                  <a:close/>
                </a:path>
                <a:path w="7620" h="697229">
                  <a:moveTo>
                    <a:pt x="7620" y="54610"/>
                  </a:moveTo>
                  <a:lnTo>
                    <a:pt x="0" y="54610"/>
                  </a:lnTo>
                  <a:lnTo>
                    <a:pt x="0" y="58419"/>
                  </a:lnTo>
                  <a:lnTo>
                    <a:pt x="7620" y="58419"/>
                  </a:lnTo>
                  <a:lnTo>
                    <a:pt x="7620" y="54610"/>
                  </a:lnTo>
                  <a:close/>
                </a:path>
                <a:path w="7620" h="697229">
                  <a:moveTo>
                    <a:pt x="7620" y="58420"/>
                  </a:moveTo>
                  <a:lnTo>
                    <a:pt x="0" y="58420"/>
                  </a:lnTo>
                  <a:lnTo>
                    <a:pt x="0" y="60959"/>
                  </a:lnTo>
                  <a:lnTo>
                    <a:pt x="7620" y="60959"/>
                  </a:lnTo>
                  <a:lnTo>
                    <a:pt x="7620" y="58420"/>
                  </a:lnTo>
                  <a:close/>
                </a:path>
                <a:path w="7620" h="697229">
                  <a:moveTo>
                    <a:pt x="7620" y="60960"/>
                  </a:moveTo>
                  <a:lnTo>
                    <a:pt x="0" y="60960"/>
                  </a:lnTo>
                  <a:lnTo>
                    <a:pt x="0" y="64769"/>
                  </a:lnTo>
                  <a:lnTo>
                    <a:pt x="7620" y="64769"/>
                  </a:lnTo>
                  <a:lnTo>
                    <a:pt x="7620" y="60960"/>
                  </a:lnTo>
                  <a:close/>
                </a:path>
                <a:path w="7620" h="697229">
                  <a:moveTo>
                    <a:pt x="7620" y="64770"/>
                  </a:moveTo>
                  <a:lnTo>
                    <a:pt x="0" y="64770"/>
                  </a:lnTo>
                  <a:lnTo>
                    <a:pt x="0" y="67309"/>
                  </a:lnTo>
                  <a:lnTo>
                    <a:pt x="7620" y="67309"/>
                  </a:lnTo>
                  <a:lnTo>
                    <a:pt x="7620" y="64770"/>
                  </a:lnTo>
                  <a:close/>
                </a:path>
                <a:path w="7620" h="697229">
                  <a:moveTo>
                    <a:pt x="7620" y="67310"/>
                  </a:moveTo>
                  <a:lnTo>
                    <a:pt x="0" y="67310"/>
                  </a:lnTo>
                  <a:lnTo>
                    <a:pt x="0" y="71119"/>
                  </a:lnTo>
                  <a:lnTo>
                    <a:pt x="7620" y="71119"/>
                  </a:lnTo>
                  <a:lnTo>
                    <a:pt x="7620" y="67310"/>
                  </a:lnTo>
                  <a:close/>
                </a:path>
                <a:path w="7620" h="697229">
                  <a:moveTo>
                    <a:pt x="7620" y="71120"/>
                  </a:moveTo>
                  <a:lnTo>
                    <a:pt x="0" y="71120"/>
                  </a:lnTo>
                  <a:lnTo>
                    <a:pt x="0" y="77469"/>
                  </a:lnTo>
                  <a:lnTo>
                    <a:pt x="7620" y="77469"/>
                  </a:lnTo>
                  <a:lnTo>
                    <a:pt x="7620" y="71120"/>
                  </a:lnTo>
                  <a:close/>
                </a:path>
                <a:path w="7620" h="697229">
                  <a:moveTo>
                    <a:pt x="7620" y="77470"/>
                  </a:moveTo>
                  <a:lnTo>
                    <a:pt x="0" y="77470"/>
                  </a:lnTo>
                  <a:lnTo>
                    <a:pt x="0" y="80009"/>
                  </a:lnTo>
                  <a:lnTo>
                    <a:pt x="7620" y="80009"/>
                  </a:lnTo>
                  <a:lnTo>
                    <a:pt x="7620" y="77470"/>
                  </a:lnTo>
                  <a:close/>
                </a:path>
                <a:path w="7620" h="697229">
                  <a:moveTo>
                    <a:pt x="7620" y="80010"/>
                  </a:moveTo>
                  <a:lnTo>
                    <a:pt x="0" y="80010"/>
                  </a:lnTo>
                  <a:lnTo>
                    <a:pt x="0" y="83819"/>
                  </a:lnTo>
                  <a:lnTo>
                    <a:pt x="7620" y="83819"/>
                  </a:lnTo>
                  <a:lnTo>
                    <a:pt x="7620" y="80010"/>
                  </a:lnTo>
                  <a:close/>
                </a:path>
                <a:path w="7620" h="697229">
                  <a:moveTo>
                    <a:pt x="7620" y="83820"/>
                  </a:moveTo>
                  <a:lnTo>
                    <a:pt x="0" y="83820"/>
                  </a:lnTo>
                  <a:lnTo>
                    <a:pt x="0" y="90169"/>
                  </a:lnTo>
                  <a:lnTo>
                    <a:pt x="7620" y="90169"/>
                  </a:lnTo>
                  <a:lnTo>
                    <a:pt x="7620" y="83820"/>
                  </a:lnTo>
                  <a:close/>
                </a:path>
                <a:path w="7620" h="697229">
                  <a:moveTo>
                    <a:pt x="7620" y="90170"/>
                  </a:moveTo>
                  <a:lnTo>
                    <a:pt x="0" y="90170"/>
                  </a:lnTo>
                  <a:lnTo>
                    <a:pt x="0" y="99059"/>
                  </a:lnTo>
                  <a:lnTo>
                    <a:pt x="7620" y="99059"/>
                  </a:lnTo>
                  <a:lnTo>
                    <a:pt x="7620" y="90170"/>
                  </a:lnTo>
                  <a:close/>
                </a:path>
                <a:path w="7620" h="697229">
                  <a:moveTo>
                    <a:pt x="7620" y="99060"/>
                  </a:moveTo>
                  <a:lnTo>
                    <a:pt x="0" y="99060"/>
                  </a:lnTo>
                  <a:lnTo>
                    <a:pt x="0" y="102869"/>
                  </a:lnTo>
                  <a:lnTo>
                    <a:pt x="7620" y="102869"/>
                  </a:lnTo>
                  <a:lnTo>
                    <a:pt x="7620" y="99060"/>
                  </a:lnTo>
                  <a:close/>
                </a:path>
                <a:path w="7620" h="697229">
                  <a:moveTo>
                    <a:pt x="7620" y="102870"/>
                  </a:moveTo>
                  <a:lnTo>
                    <a:pt x="0" y="102870"/>
                  </a:lnTo>
                  <a:lnTo>
                    <a:pt x="0" y="105409"/>
                  </a:lnTo>
                  <a:lnTo>
                    <a:pt x="7620" y="105409"/>
                  </a:lnTo>
                  <a:lnTo>
                    <a:pt x="7620" y="102870"/>
                  </a:lnTo>
                  <a:close/>
                </a:path>
                <a:path w="7620" h="697229">
                  <a:moveTo>
                    <a:pt x="7620" y="105410"/>
                  </a:moveTo>
                  <a:lnTo>
                    <a:pt x="0" y="105410"/>
                  </a:lnTo>
                  <a:lnTo>
                    <a:pt x="0" y="109219"/>
                  </a:lnTo>
                  <a:lnTo>
                    <a:pt x="7620" y="109219"/>
                  </a:lnTo>
                  <a:lnTo>
                    <a:pt x="7620" y="105410"/>
                  </a:lnTo>
                  <a:close/>
                </a:path>
                <a:path w="7620" h="697229">
                  <a:moveTo>
                    <a:pt x="7620" y="109220"/>
                  </a:moveTo>
                  <a:lnTo>
                    <a:pt x="0" y="109220"/>
                  </a:lnTo>
                  <a:lnTo>
                    <a:pt x="0" y="166369"/>
                  </a:lnTo>
                  <a:lnTo>
                    <a:pt x="7620" y="166369"/>
                  </a:lnTo>
                  <a:lnTo>
                    <a:pt x="7620" y="109220"/>
                  </a:lnTo>
                  <a:close/>
                </a:path>
                <a:path w="7620" h="697229">
                  <a:moveTo>
                    <a:pt x="7620" y="166370"/>
                  </a:moveTo>
                  <a:lnTo>
                    <a:pt x="0" y="166370"/>
                  </a:lnTo>
                  <a:lnTo>
                    <a:pt x="0" y="181609"/>
                  </a:lnTo>
                  <a:lnTo>
                    <a:pt x="7620" y="181609"/>
                  </a:lnTo>
                  <a:lnTo>
                    <a:pt x="7620" y="166370"/>
                  </a:lnTo>
                  <a:close/>
                </a:path>
                <a:path w="7620" h="697229">
                  <a:moveTo>
                    <a:pt x="7620" y="181610"/>
                  </a:moveTo>
                  <a:lnTo>
                    <a:pt x="0" y="181610"/>
                  </a:lnTo>
                  <a:lnTo>
                    <a:pt x="0" y="198119"/>
                  </a:lnTo>
                  <a:lnTo>
                    <a:pt x="7620" y="198119"/>
                  </a:lnTo>
                  <a:lnTo>
                    <a:pt x="7620" y="181610"/>
                  </a:lnTo>
                  <a:close/>
                </a:path>
                <a:path w="7620" h="697229">
                  <a:moveTo>
                    <a:pt x="7620" y="198120"/>
                  </a:moveTo>
                  <a:lnTo>
                    <a:pt x="0" y="198120"/>
                  </a:lnTo>
                  <a:lnTo>
                    <a:pt x="0" y="200659"/>
                  </a:lnTo>
                  <a:lnTo>
                    <a:pt x="7620" y="200659"/>
                  </a:lnTo>
                  <a:lnTo>
                    <a:pt x="7620" y="198120"/>
                  </a:lnTo>
                  <a:close/>
                </a:path>
                <a:path w="7620" h="697229">
                  <a:moveTo>
                    <a:pt x="7620" y="200660"/>
                  </a:moveTo>
                  <a:lnTo>
                    <a:pt x="0" y="200660"/>
                  </a:lnTo>
                  <a:lnTo>
                    <a:pt x="0" y="204469"/>
                  </a:lnTo>
                  <a:lnTo>
                    <a:pt x="7620" y="204469"/>
                  </a:lnTo>
                  <a:lnTo>
                    <a:pt x="7620" y="200660"/>
                  </a:lnTo>
                  <a:close/>
                </a:path>
                <a:path w="7620" h="697229">
                  <a:moveTo>
                    <a:pt x="7620" y="204470"/>
                  </a:moveTo>
                  <a:lnTo>
                    <a:pt x="0" y="204470"/>
                  </a:lnTo>
                  <a:lnTo>
                    <a:pt x="0" y="207009"/>
                  </a:lnTo>
                  <a:lnTo>
                    <a:pt x="7620" y="207009"/>
                  </a:lnTo>
                  <a:lnTo>
                    <a:pt x="7620" y="204470"/>
                  </a:lnTo>
                  <a:close/>
                </a:path>
                <a:path w="7620" h="697229">
                  <a:moveTo>
                    <a:pt x="7620" y="207010"/>
                  </a:moveTo>
                  <a:lnTo>
                    <a:pt x="0" y="207010"/>
                  </a:lnTo>
                  <a:lnTo>
                    <a:pt x="0" y="210819"/>
                  </a:lnTo>
                  <a:lnTo>
                    <a:pt x="7620" y="210819"/>
                  </a:lnTo>
                  <a:lnTo>
                    <a:pt x="7620" y="207010"/>
                  </a:lnTo>
                  <a:close/>
                </a:path>
                <a:path w="7620" h="697229">
                  <a:moveTo>
                    <a:pt x="7620" y="210820"/>
                  </a:moveTo>
                  <a:lnTo>
                    <a:pt x="0" y="210820"/>
                  </a:lnTo>
                  <a:lnTo>
                    <a:pt x="0" y="213359"/>
                  </a:lnTo>
                  <a:lnTo>
                    <a:pt x="7620" y="213359"/>
                  </a:lnTo>
                  <a:lnTo>
                    <a:pt x="7620" y="210820"/>
                  </a:lnTo>
                  <a:close/>
                </a:path>
                <a:path w="7620" h="697229">
                  <a:moveTo>
                    <a:pt x="7620" y="213360"/>
                  </a:moveTo>
                  <a:lnTo>
                    <a:pt x="0" y="213360"/>
                  </a:lnTo>
                  <a:lnTo>
                    <a:pt x="0" y="217169"/>
                  </a:lnTo>
                  <a:lnTo>
                    <a:pt x="7620" y="217169"/>
                  </a:lnTo>
                  <a:lnTo>
                    <a:pt x="7620" y="213360"/>
                  </a:lnTo>
                  <a:close/>
                </a:path>
                <a:path w="7620" h="697229">
                  <a:moveTo>
                    <a:pt x="7620" y="217170"/>
                  </a:moveTo>
                  <a:lnTo>
                    <a:pt x="0" y="217170"/>
                  </a:lnTo>
                  <a:lnTo>
                    <a:pt x="0" y="223519"/>
                  </a:lnTo>
                  <a:lnTo>
                    <a:pt x="7620" y="223519"/>
                  </a:lnTo>
                  <a:lnTo>
                    <a:pt x="7620" y="217170"/>
                  </a:lnTo>
                  <a:close/>
                </a:path>
                <a:path w="7620" h="697229">
                  <a:moveTo>
                    <a:pt x="7620" y="223520"/>
                  </a:moveTo>
                  <a:lnTo>
                    <a:pt x="0" y="223520"/>
                  </a:lnTo>
                  <a:lnTo>
                    <a:pt x="0" y="226059"/>
                  </a:lnTo>
                  <a:lnTo>
                    <a:pt x="7620" y="226059"/>
                  </a:lnTo>
                  <a:lnTo>
                    <a:pt x="7620" y="223520"/>
                  </a:lnTo>
                  <a:close/>
                </a:path>
                <a:path w="7620" h="697229">
                  <a:moveTo>
                    <a:pt x="7620" y="226060"/>
                  </a:moveTo>
                  <a:lnTo>
                    <a:pt x="0" y="226060"/>
                  </a:lnTo>
                  <a:lnTo>
                    <a:pt x="0" y="232409"/>
                  </a:lnTo>
                  <a:lnTo>
                    <a:pt x="7620" y="232409"/>
                  </a:lnTo>
                  <a:lnTo>
                    <a:pt x="7620" y="226060"/>
                  </a:lnTo>
                  <a:close/>
                </a:path>
                <a:path w="7620" h="697229">
                  <a:moveTo>
                    <a:pt x="7620" y="232410"/>
                  </a:moveTo>
                  <a:lnTo>
                    <a:pt x="0" y="232410"/>
                  </a:lnTo>
                  <a:lnTo>
                    <a:pt x="0" y="238759"/>
                  </a:lnTo>
                  <a:lnTo>
                    <a:pt x="7620" y="238759"/>
                  </a:lnTo>
                  <a:lnTo>
                    <a:pt x="7620" y="232410"/>
                  </a:lnTo>
                  <a:close/>
                </a:path>
                <a:path w="7620" h="697229">
                  <a:moveTo>
                    <a:pt x="7620" y="238760"/>
                  </a:moveTo>
                  <a:lnTo>
                    <a:pt x="0" y="238760"/>
                  </a:lnTo>
                  <a:lnTo>
                    <a:pt x="0" y="697230"/>
                  </a:lnTo>
                  <a:lnTo>
                    <a:pt x="7620" y="697230"/>
                  </a:lnTo>
                  <a:lnTo>
                    <a:pt x="7620" y="238760"/>
                  </a:lnTo>
                  <a:close/>
                </a:path>
              </a:pathLst>
            </a:custGeom>
            <a:solidFill>
              <a:srgbClr val="7700EF"/>
            </a:solidFill>
          </p:spPr>
          <p:txBody>
            <a:bodyPr bIns="0" lIns="0" rIns="0" rtlCol="0" tIns="0" wrap="square"/>
            <a:p/>
          </p:txBody>
        </p:sp>
        <p:sp>
          <p:nvSpPr>
            <p:cNvPr id="1050569" name="object 1878"/>
            <p:cNvSpPr/>
            <p:nvPr/>
          </p:nvSpPr>
          <p:spPr>
            <a:xfrm>
              <a:off x="3703319" y="5801360"/>
              <a:ext cx="7620" cy="699770"/>
            </a:xfrm>
            <a:custGeom>
              <a:avLst/>
              <a:ahLst/>
              <a:rect l="l" t="t" r="r" b="b"/>
              <a:pathLst>
                <a:path w="7620" h="699770">
                  <a:moveTo>
                    <a:pt x="2539" y="0"/>
                  </a:moveTo>
                  <a:lnTo>
                    <a:pt x="0" y="0"/>
                  </a:lnTo>
                  <a:lnTo>
                    <a:pt x="0" y="3809"/>
                  </a:lnTo>
                  <a:lnTo>
                    <a:pt x="7619" y="3809"/>
                  </a:lnTo>
                  <a:lnTo>
                    <a:pt x="7619" y="2539"/>
                  </a:lnTo>
                  <a:lnTo>
                    <a:pt x="5079" y="2539"/>
                  </a:lnTo>
                  <a:lnTo>
                    <a:pt x="5079" y="1269"/>
                  </a:lnTo>
                  <a:lnTo>
                    <a:pt x="2539" y="1269"/>
                  </a:lnTo>
                  <a:lnTo>
                    <a:pt x="2539" y="0"/>
                  </a:lnTo>
                  <a:close/>
                </a:path>
                <a:path w="7620" h="699770">
                  <a:moveTo>
                    <a:pt x="7619" y="3809"/>
                  </a:moveTo>
                  <a:lnTo>
                    <a:pt x="0" y="3809"/>
                  </a:lnTo>
                  <a:lnTo>
                    <a:pt x="0" y="12699"/>
                  </a:lnTo>
                  <a:lnTo>
                    <a:pt x="7619" y="12699"/>
                  </a:lnTo>
                  <a:lnTo>
                    <a:pt x="7619" y="3809"/>
                  </a:lnTo>
                  <a:close/>
                </a:path>
                <a:path w="7620" h="699770">
                  <a:moveTo>
                    <a:pt x="7619" y="12700"/>
                  </a:moveTo>
                  <a:lnTo>
                    <a:pt x="0" y="12700"/>
                  </a:lnTo>
                  <a:lnTo>
                    <a:pt x="0" y="19049"/>
                  </a:lnTo>
                  <a:lnTo>
                    <a:pt x="7619" y="19049"/>
                  </a:lnTo>
                  <a:lnTo>
                    <a:pt x="7619" y="12700"/>
                  </a:lnTo>
                  <a:close/>
                </a:path>
                <a:path w="7620" h="699770">
                  <a:moveTo>
                    <a:pt x="7619" y="19050"/>
                  </a:moveTo>
                  <a:lnTo>
                    <a:pt x="0" y="19050"/>
                  </a:lnTo>
                  <a:lnTo>
                    <a:pt x="0" y="25399"/>
                  </a:lnTo>
                  <a:lnTo>
                    <a:pt x="7619" y="25399"/>
                  </a:lnTo>
                  <a:lnTo>
                    <a:pt x="7619" y="19050"/>
                  </a:lnTo>
                  <a:close/>
                </a:path>
                <a:path w="7620" h="699770">
                  <a:moveTo>
                    <a:pt x="7619" y="25400"/>
                  </a:moveTo>
                  <a:lnTo>
                    <a:pt x="0" y="25400"/>
                  </a:lnTo>
                  <a:lnTo>
                    <a:pt x="0" y="29209"/>
                  </a:lnTo>
                  <a:lnTo>
                    <a:pt x="7619" y="29209"/>
                  </a:lnTo>
                  <a:lnTo>
                    <a:pt x="7619" y="25400"/>
                  </a:lnTo>
                  <a:close/>
                </a:path>
                <a:path w="7620" h="699770">
                  <a:moveTo>
                    <a:pt x="7619" y="29209"/>
                  </a:moveTo>
                  <a:lnTo>
                    <a:pt x="0" y="29209"/>
                  </a:lnTo>
                  <a:lnTo>
                    <a:pt x="0" y="38099"/>
                  </a:lnTo>
                  <a:lnTo>
                    <a:pt x="7619" y="38099"/>
                  </a:lnTo>
                  <a:lnTo>
                    <a:pt x="7619" y="29209"/>
                  </a:lnTo>
                  <a:close/>
                </a:path>
                <a:path w="7620" h="699770">
                  <a:moveTo>
                    <a:pt x="7619" y="38100"/>
                  </a:moveTo>
                  <a:lnTo>
                    <a:pt x="0" y="38100"/>
                  </a:lnTo>
                  <a:lnTo>
                    <a:pt x="0" y="41909"/>
                  </a:lnTo>
                  <a:lnTo>
                    <a:pt x="7619" y="41909"/>
                  </a:lnTo>
                  <a:lnTo>
                    <a:pt x="7619" y="38100"/>
                  </a:lnTo>
                  <a:close/>
                </a:path>
                <a:path w="7620" h="699770">
                  <a:moveTo>
                    <a:pt x="7619" y="41909"/>
                  </a:moveTo>
                  <a:lnTo>
                    <a:pt x="0" y="41909"/>
                  </a:lnTo>
                  <a:lnTo>
                    <a:pt x="0" y="48259"/>
                  </a:lnTo>
                  <a:lnTo>
                    <a:pt x="7619" y="48259"/>
                  </a:lnTo>
                  <a:lnTo>
                    <a:pt x="7619" y="41909"/>
                  </a:lnTo>
                  <a:close/>
                </a:path>
                <a:path w="7620" h="699770">
                  <a:moveTo>
                    <a:pt x="7619" y="48259"/>
                  </a:moveTo>
                  <a:lnTo>
                    <a:pt x="0" y="48259"/>
                  </a:lnTo>
                  <a:lnTo>
                    <a:pt x="0" y="50799"/>
                  </a:lnTo>
                  <a:lnTo>
                    <a:pt x="7619" y="50799"/>
                  </a:lnTo>
                  <a:lnTo>
                    <a:pt x="7619" y="48259"/>
                  </a:lnTo>
                  <a:close/>
                </a:path>
                <a:path w="7620" h="699770">
                  <a:moveTo>
                    <a:pt x="7619" y="50800"/>
                  </a:moveTo>
                  <a:lnTo>
                    <a:pt x="0" y="50800"/>
                  </a:lnTo>
                  <a:lnTo>
                    <a:pt x="0" y="54609"/>
                  </a:lnTo>
                  <a:lnTo>
                    <a:pt x="7619" y="54609"/>
                  </a:lnTo>
                  <a:lnTo>
                    <a:pt x="7619" y="50800"/>
                  </a:lnTo>
                  <a:close/>
                </a:path>
                <a:path w="7620" h="699770">
                  <a:moveTo>
                    <a:pt x="7619" y="54609"/>
                  </a:moveTo>
                  <a:lnTo>
                    <a:pt x="0" y="54609"/>
                  </a:lnTo>
                  <a:lnTo>
                    <a:pt x="0" y="57149"/>
                  </a:lnTo>
                  <a:lnTo>
                    <a:pt x="7619" y="57149"/>
                  </a:lnTo>
                  <a:lnTo>
                    <a:pt x="7619" y="54609"/>
                  </a:lnTo>
                  <a:close/>
                </a:path>
                <a:path w="7620" h="699770">
                  <a:moveTo>
                    <a:pt x="7619" y="57150"/>
                  </a:moveTo>
                  <a:lnTo>
                    <a:pt x="0" y="57150"/>
                  </a:lnTo>
                  <a:lnTo>
                    <a:pt x="0" y="60959"/>
                  </a:lnTo>
                  <a:lnTo>
                    <a:pt x="7619" y="60959"/>
                  </a:lnTo>
                  <a:lnTo>
                    <a:pt x="7619" y="57150"/>
                  </a:lnTo>
                  <a:close/>
                </a:path>
                <a:path w="7620" h="699770">
                  <a:moveTo>
                    <a:pt x="7619" y="60959"/>
                  </a:moveTo>
                  <a:lnTo>
                    <a:pt x="0" y="60959"/>
                  </a:lnTo>
                  <a:lnTo>
                    <a:pt x="0" y="63499"/>
                  </a:lnTo>
                  <a:lnTo>
                    <a:pt x="7619" y="63499"/>
                  </a:lnTo>
                  <a:lnTo>
                    <a:pt x="7619" y="60959"/>
                  </a:lnTo>
                  <a:close/>
                </a:path>
                <a:path w="7620" h="699770">
                  <a:moveTo>
                    <a:pt x="7619" y="63500"/>
                  </a:moveTo>
                  <a:lnTo>
                    <a:pt x="0" y="63500"/>
                  </a:lnTo>
                  <a:lnTo>
                    <a:pt x="0" y="67309"/>
                  </a:lnTo>
                  <a:lnTo>
                    <a:pt x="7619" y="67309"/>
                  </a:lnTo>
                  <a:lnTo>
                    <a:pt x="7619" y="63500"/>
                  </a:lnTo>
                  <a:close/>
                </a:path>
                <a:path w="7620" h="699770">
                  <a:moveTo>
                    <a:pt x="7619" y="67309"/>
                  </a:moveTo>
                  <a:lnTo>
                    <a:pt x="0" y="67309"/>
                  </a:lnTo>
                  <a:lnTo>
                    <a:pt x="0" y="69849"/>
                  </a:lnTo>
                  <a:lnTo>
                    <a:pt x="7619" y="69849"/>
                  </a:lnTo>
                  <a:lnTo>
                    <a:pt x="7619" y="67309"/>
                  </a:lnTo>
                  <a:close/>
                </a:path>
                <a:path w="7620" h="699770">
                  <a:moveTo>
                    <a:pt x="7619" y="69850"/>
                  </a:moveTo>
                  <a:lnTo>
                    <a:pt x="0" y="69850"/>
                  </a:lnTo>
                  <a:lnTo>
                    <a:pt x="0" y="73659"/>
                  </a:lnTo>
                  <a:lnTo>
                    <a:pt x="7619" y="73659"/>
                  </a:lnTo>
                  <a:lnTo>
                    <a:pt x="7619" y="69850"/>
                  </a:lnTo>
                  <a:close/>
                </a:path>
                <a:path w="7620" h="699770">
                  <a:moveTo>
                    <a:pt x="7619" y="73659"/>
                  </a:moveTo>
                  <a:lnTo>
                    <a:pt x="0" y="73659"/>
                  </a:lnTo>
                  <a:lnTo>
                    <a:pt x="0" y="80009"/>
                  </a:lnTo>
                  <a:lnTo>
                    <a:pt x="7619" y="80009"/>
                  </a:lnTo>
                  <a:lnTo>
                    <a:pt x="7619" y="73659"/>
                  </a:lnTo>
                  <a:close/>
                </a:path>
                <a:path w="7620" h="699770">
                  <a:moveTo>
                    <a:pt x="7619" y="80009"/>
                  </a:moveTo>
                  <a:lnTo>
                    <a:pt x="0" y="80009"/>
                  </a:lnTo>
                  <a:lnTo>
                    <a:pt x="0" y="82549"/>
                  </a:lnTo>
                  <a:lnTo>
                    <a:pt x="7619" y="82549"/>
                  </a:lnTo>
                  <a:lnTo>
                    <a:pt x="7619" y="80009"/>
                  </a:lnTo>
                  <a:close/>
                </a:path>
                <a:path w="7620" h="699770">
                  <a:moveTo>
                    <a:pt x="7619" y="82550"/>
                  </a:moveTo>
                  <a:lnTo>
                    <a:pt x="0" y="82550"/>
                  </a:lnTo>
                  <a:lnTo>
                    <a:pt x="0" y="86359"/>
                  </a:lnTo>
                  <a:lnTo>
                    <a:pt x="7619" y="86359"/>
                  </a:lnTo>
                  <a:lnTo>
                    <a:pt x="7619" y="82550"/>
                  </a:lnTo>
                  <a:close/>
                </a:path>
                <a:path w="7620" h="699770">
                  <a:moveTo>
                    <a:pt x="7619" y="86359"/>
                  </a:moveTo>
                  <a:lnTo>
                    <a:pt x="0" y="86359"/>
                  </a:lnTo>
                  <a:lnTo>
                    <a:pt x="0" y="92709"/>
                  </a:lnTo>
                  <a:lnTo>
                    <a:pt x="7619" y="92709"/>
                  </a:lnTo>
                  <a:lnTo>
                    <a:pt x="7619" y="86359"/>
                  </a:lnTo>
                  <a:close/>
                </a:path>
                <a:path w="7620" h="699770">
                  <a:moveTo>
                    <a:pt x="7619" y="92710"/>
                  </a:moveTo>
                  <a:lnTo>
                    <a:pt x="0" y="92710"/>
                  </a:lnTo>
                  <a:lnTo>
                    <a:pt x="0" y="101599"/>
                  </a:lnTo>
                  <a:lnTo>
                    <a:pt x="7619" y="101599"/>
                  </a:lnTo>
                  <a:lnTo>
                    <a:pt x="7619" y="92710"/>
                  </a:lnTo>
                  <a:close/>
                </a:path>
                <a:path w="7620" h="699770">
                  <a:moveTo>
                    <a:pt x="7619" y="101600"/>
                  </a:moveTo>
                  <a:lnTo>
                    <a:pt x="0" y="101600"/>
                  </a:lnTo>
                  <a:lnTo>
                    <a:pt x="0" y="105409"/>
                  </a:lnTo>
                  <a:lnTo>
                    <a:pt x="7619" y="105409"/>
                  </a:lnTo>
                  <a:lnTo>
                    <a:pt x="7619" y="101600"/>
                  </a:lnTo>
                  <a:close/>
                </a:path>
                <a:path w="7620" h="699770">
                  <a:moveTo>
                    <a:pt x="7619" y="105409"/>
                  </a:moveTo>
                  <a:lnTo>
                    <a:pt x="0" y="105409"/>
                  </a:lnTo>
                  <a:lnTo>
                    <a:pt x="0" y="107949"/>
                  </a:lnTo>
                  <a:lnTo>
                    <a:pt x="7619" y="107949"/>
                  </a:lnTo>
                  <a:lnTo>
                    <a:pt x="7619" y="105409"/>
                  </a:lnTo>
                  <a:close/>
                </a:path>
                <a:path w="7620" h="699770">
                  <a:moveTo>
                    <a:pt x="7619" y="107950"/>
                  </a:moveTo>
                  <a:lnTo>
                    <a:pt x="0" y="107950"/>
                  </a:lnTo>
                  <a:lnTo>
                    <a:pt x="0" y="111759"/>
                  </a:lnTo>
                  <a:lnTo>
                    <a:pt x="7619" y="111759"/>
                  </a:lnTo>
                  <a:lnTo>
                    <a:pt x="7619" y="107950"/>
                  </a:lnTo>
                  <a:close/>
                </a:path>
                <a:path w="7620" h="699770">
                  <a:moveTo>
                    <a:pt x="7619" y="111759"/>
                  </a:moveTo>
                  <a:lnTo>
                    <a:pt x="0" y="111759"/>
                  </a:lnTo>
                  <a:lnTo>
                    <a:pt x="0" y="168909"/>
                  </a:lnTo>
                  <a:lnTo>
                    <a:pt x="7619" y="168909"/>
                  </a:lnTo>
                  <a:lnTo>
                    <a:pt x="7619" y="111759"/>
                  </a:lnTo>
                  <a:close/>
                </a:path>
                <a:path w="7620" h="699770">
                  <a:moveTo>
                    <a:pt x="7619" y="168909"/>
                  </a:moveTo>
                  <a:lnTo>
                    <a:pt x="0" y="168909"/>
                  </a:lnTo>
                  <a:lnTo>
                    <a:pt x="0" y="184149"/>
                  </a:lnTo>
                  <a:lnTo>
                    <a:pt x="7619" y="184149"/>
                  </a:lnTo>
                  <a:lnTo>
                    <a:pt x="7619" y="168909"/>
                  </a:lnTo>
                  <a:close/>
                </a:path>
                <a:path w="7620" h="699770">
                  <a:moveTo>
                    <a:pt x="7619" y="184150"/>
                  </a:moveTo>
                  <a:lnTo>
                    <a:pt x="0" y="184150"/>
                  </a:lnTo>
                  <a:lnTo>
                    <a:pt x="0" y="200659"/>
                  </a:lnTo>
                  <a:lnTo>
                    <a:pt x="7619" y="200659"/>
                  </a:lnTo>
                  <a:lnTo>
                    <a:pt x="7619" y="184150"/>
                  </a:lnTo>
                  <a:close/>
                </a:path>
                <a:path w="7620" h="699770">
                  <a:moveTo>
                    <a:pt x="7619" y="200660"/>
                  </a:moveTo>
                  <a:lnTo>
                    <a:pt x="0" y="200660"/>
                  </a:lnTo>
                  <a:lnTo>
                    <a:pt x="0" y="203199"/>
                  </a:lnTo>
                  <a:lnTo>
                    <a:pt x="7619" y="203199"/>
                  </a:lnTo>
                  <a:lnTo>
                    <a:pt x="7619" y="200660"/>
                  </a:lnTo>
                  <a:close/>
                </a:path>
                <a:path w="7620" h="699770">
                  <a:moveTo>
                    <a:pt x="7619" y="203200"/>
                  </a:moveTo>
                  <a:lnTo>
                    <a:pt x="0" y="203200"/>
                  </a:lnTo>
                  <a:lnTo>
                    <a:pt x="0" y="207009"/>
                  </a:lnTo>
                  <a:lnTo>
                    <a:pt x="7619" y="207009"/>
                  </a:lnTo>
                  <a:lnTo>
                    <a:pt x="7619" y="203200"/>
                  </a:lnTo>
                  <a:close/>
                </a:path>
                <a:path w="7620" h="699770">
                  <a:moveTo>
                    <a:pt x="7619" y="207009"/>
                  </a:moveTo>
                  <a:lnTo>
                    <a:pt x="0" y="207009"/>
                  </a:lnTo>
                  <a:lnTo>
                    <a:pt x="0" y="209549"/>
                  </a:lnTo>
                  <a:lnTo>
                    <a:pt x="7619" y="209549"/>
                  </a:lnTo>
                  <a:lnTo>
                    <a:pt x="7619" y="207009"/>
                  </a:lnTo>
                  <a:close/>
                </a:path>
                <a:path w="7620" h="699770">
                  <a:moveTo>
                    <a:pt x="7619" y="209550"/>
                  </a:moveTo>
                  <a:lnTo>
                    <a:pt x="0" y="209550"/>
                  </a:lnTo>
                  <a:lnTo>
                    <a:pt x="0" y="213359"/>
                  </a:lnTo>
                  <a:lnTo>
                    <a:pt x="7619" y="213359"/>
                  </a:lnTo>
                  <a:lnTo>
                    <a:pt x="7619" y="209550"/>
                  </a:lnTo>
                  <a:close/>
                </a:path>
                <a:path w="7620" h="699770">
                  <a:moveTo>
                    <a:pt x="7619" y="213360"/>
                  </a:moveTo>
                  <a:lnTo>
                    <a:pt x="0" y="213360"/>
                  </a:lnTo>
                  <a:lnTo>
                    <a:pt x="0" y="215899"/>
                  </a:lnTo>
                  <a:lnTo>
                    <a:pt x="7619" y="215899"/>
                  </a:lnTo>
                  <a:lnTo>
                    <a:pt x="7619" y="213360"/>
                  </a:lnTo>
                  <a:close/>
                </a:path>
                <a:path w="7620" h="699770">
                  <a:moveTo>
                    <a:pt x="7619" y="215900"/>
                  </a:moveTo>
                  <a:lnTo>
                    <a:pt x="0" y="215900"/>
                  </a:lnTo>
                  <a:lnTo>
                    <a:pt x="0" y="219709"/>
                  </a:lnTo>
                  <a:lnTo>
                    <a:pt x="7619" y="219709"/>
                  </a:lnTo>
                  <a:lnTo>
                    <a:pt x="7619" y="215900"/>
                  </a:lnTo>
                  <a:close/>
                </a:path>
                <a:path w="7620" h="699770">
                  <a:moveTo>
                    <a:pt x="7619" y="219709"/>
                  </a:moveTo>
                  <a:lnTo>
                    <a:pt x="0" y="219709"/>
                  </a:lnTo>
                  <a:lnTo>
                    <a:pt x="0" y="226059"/>
                  </a:lnTo>
                  <a:lnTo>
                    <a:pt x="7619" y="226059"/>
                  </a:lnTo>
                  <a:lnTo>
                    <a:pt x="7619" y="219709"/>
                  </a:lnTo>
                  <a:close/>
                </a:path>
                <a:path w="7620" h="699770">
                  <a:moveTo>
                    <a:pt x="7619" y="226059"/>
                  </a:moveTo>
                  <a:lnTo>
                    <a:pt x="0" y="226059"/>
                  </a:lnTo>
                  <a:lnTo>
                    <a:pt x="0" y="228599"/>
                  </a:lnTo>
                  <a:lnTo>
                    <a:pt x="7619" y="228599"/>
                  </a:lnTo>
                  <a:lnTo>
                    <a:pt x="7619" y="226059"/>
                  </a:lnTo>
                  <a:close/>
                </a:path>
                <a:path w="7620" h="699770">
                  <a:moveTo>
                    <a:pt x="7619" y="228600"/>
                  </a:moveTo>
                  <a:lnTo>
                    <a:pt x="0" y="228600"/>
                  </a:lnTo>
                  <a:lnTo>
                    <a:pt x="0" y="234949"/>
                  </a:lnTo>
                  <a:lnTo>
                    <a:pt x="7619" y="234949"/>
                  </a:lnTo>
                  <a:lnTo>
                    <a:pt x="7619" y="228600"/>
                  </a:lnTo>
                  <a:close/>
                </a:path>
                <a:path w="7620" h="699770">
                  <a:moveTo>
                    <a:pt x="7619" y="234950"/>
                  </a:moveTo>
                  <a:lnTo>
                    <a:pt x="0" y="234950"/>
                  </a:lnTo>
                  <a:lnTo>
                    <a:pt x="0" y="241299"/>
                  </a:lnTo>
                  <a:lnTo>
                    <a:pt x="7619" y="241299"/>
                  </a:lnTo>
                  <a:lnTo>
                    <a:pt x="7619" y="234950"/>
                  </a:lnTo>
                  <a:close/>
                </a:path>
                <a:path w="7620" h="699770">
                  <a:moveTo>
                    <a:pt x="7619" y="241300"/>
                  </a:moveTo>
                  <a:lnTo>
                    <a:pt x="0" y="241300"/>
                  </a:lnTo>
                  <a:lnTo>
                    <a:pt x="0" y="699769"/>
                  </a:lnTo>
                  <a:lnTo>
                    <a:pt x="7619" y="699769"/>
                  </a:lnTo>
                  <a:lnTo>
                    <a:pt x="7619" y="241300"/>
                  </a:lnTo>
                  <a:close/>
                </a:path>
              </a:pathLst>
            </a:custGeom>
            <a:solidFill>
              <a:srgbClr val="7600EF"/>
            </a:solidFill>
          </p:spPr>
          <p:txBody>
            <a:bodyPr bIns="0" lIns="0" rIns="0" rtlCol="0" tIns="0" wrap="square"/>
            <a:p/>
          </p:txBody>
        </p:sp>
        <p:sp>
          <p:nvSpPr>
            <p:cNvPr id="1050570" name="object 1879"/>
            <p:cNvSpPr/>
            <p:nvPr/>
          </p:nvSpPr>
          <p:spPr>
            <a:xfrm>
              <a:off x="3700144" y="5800090"/>
              <a:ext cx="0" cy="113030"/>
            </a:xfrm>
            <a:custGeom>
              <a:avLst/>
              <a:ahLst/>
              <a:rect l="l" t="t" r="r" b="b"/>
              <a:pathLst>
                <a:path w="0" h="113029">
                  <a:moveTo>
                    <a:pt x="0" y="0"/>
                  </a:moveTo>
                  <a:lnTo>
                    <a:pt x="0" y="113030"/>
                  </a:lnTo>
                </a:path>
              </a:pathLst>
            </a:custGeom>
            <a:ln w="6350">
              <a:solidFill>
                <a:srgbClr val="7400EF"/>
              </a:solidFill>
            </a:ln>
          </p:spPr>
          <p:txBody>
            <a:bodyPr bIns="0" lIns="0" rIns="0" rtlCol="0" tIns="0" wrap="square"/>
            <a:p/>
          </p:txBody>
        </p:sp>
        <p:sp>
          <p:nvSpPr>
            <p:cNvPr id="1050571" name="object 1880"/>
            <p:cNvSpPr/>
            <p:nvPr/>
          </p:nvSpPr>
          <p:spPr>
            <a:xfrm>
              <a:off x="3700144" y="5913120"/>
              <a:ext cx="0" cy="129539"/>
            </a:xfrm>
            <a:custGeom>
              <a:avLst/>
              <a:ahLst/>
              <a:rect l="l" t="t" r="r" b="b"/>
              <a:pathLst>
                <a:path w="0" h="129539">
                  <a:moveTo>
                    <a:pt x="0" y="0"/>
                  </a:moveTo>
                  <a:lnTo>
                    <a:pt x="0" y="129539"/>
                  </a:lnTo>
                </a:path>
              </a:pathLst>
            </a:custGeom>
            <a:ln w="6350">
              <a:solidFill>
                <a:srgbClr val="7400EF"/>
              </a:solidFill>
            </a:ln>
          </p:spPr>
          <p:txBody>
            <a:bodyPr bIns="0" lIns="0" rIns="0" rtlCol="0" tIns="0" wrap="square"/>
            <a:p/>
          </p:txBody>
        </p:sp>
        <p:sp>
          <p:nvSpPr>
            <p:cNvPr id="1050572" name="object 1881"/>
            <p:cNvSpPr/>
            <p:nvPr/>
          </p:nvSpPr>
          <p:spPr>
            <a:xfrm>
              <a:off x="3696969" y="6042660"/>
              <a:ext cx="6350" cy="458470"/>
            </a:xfrm>
            <a:custGeom>
              <a:avLst/>
              <a:ahLst/>
              <a:rect l="l" t="t" r="r" b="b"/>
              <a:pathLst>
                <a:path w="6350" h="458470">
                  <a:moveTo>
                    <a:pt x="6350" y="0"/>
                  </a:moveTo>
                  <a:lnTo>
                    <a:pt x="0" y="0"/>
                  </a:lnTo>
                  <a:lnTo>
                    <a:pt x="0" y="458469"/>
                  </a:lnTo>
                  <a:lnTo>
                    <a:pt x="6350" y="458469"/>
                  </a:lnTo>
                  <a:lnTo>
                    <a:pt x="6350" y="0"/>
                  </a:lnTo>
                  <a:close/>
                </a:path>
              </a:pathLst>
            </a:custGeom>
            <a:solidFill>
              <a:srgbClr val="7400EF"/>
            </a:solidFill>
          </p:spPr>
          <p:txBody>
            <a:bodyPr bIns="0" lIns="0" rIns="0" rtlCol="0" tIns="0" wrap="square"/>
            <a:p/>
          </p:txBody>
        </p:sp>
        <p:sp>
          <p:nvSpPr>
            <p:cNvPr id="1050573" name="object 1882"/>
            <p:cNvSpPr/>
            <p:nvPr/>
          </p:nvSpPr>
          <p:spPr>
            <a:xfrm>
              <a:off x="3689350" y="5798820"/>
              <a:ext cx="7620" cy="702310"/>
            </a:xfrm>
            <a:custGeom>
              <a:avLst/>
              <a:ahLst/>
              <a:rect l="l" t="t" r="r" b="b"/>
              <a:pathLst>
                <a:path w="7620" h="702310">
                  <a:moveTo>
                    <a:pt x="5079" y="0"/>
                  </a:moveTo>
                  <a:lnTo>
                    <a:pt x="0" y="0"/>
                  </a:lnTo>
                  <a:lnTo>
                    <a:pt x="0" y="2539"/>
                  </a:lnTo>
                  <a:lnTo>
                    <a:pt x="7620" y="2539"/>
                  </a:lnTo>
                  <a:lnTo>
                    <a:pt x="7620" y="1269"/>
                  </a:lnTo>
                  <a:lnTo>
                    <a:pt x="5079" y="1269"/>
                  </a:lnTo>
                  <a:lnTo>
                    <a:pt x="5079" y="0"/>
                  </a:lnTo>
                  <a:close/>
                </a:path>
                <a:path w="7620" h="702310">
                  <a:moveTo>
                    <a:pt x="7620" y="2539"/>
                  </a:moveTo>
                  <a:lnTo>
                    <a:pt x="0" y="2539"/>
                  </a:lnTo>
                  <a:lnTo>
                    <a:pt x="0" y="6349"/>
                  </a:lnTo>
                  <a:lnTo>
                    <a:pt x="7620" y="6349"/>
                  </a:lnTo>
                  <a:lnTo>
                    <a:pt x="7620" y="2539"/>
                  </a:lnTo>
                  <a:close/>
                </a:path>
                <a:path w="7620" h="702310">
                  <a:moveTo>
                    <a:pt x="7620" y="6349"/>
                  </a:moveTo>
                  <a:lnTo>
                    <a:pt x="0" y="6349"/>
                  </a:lnTo>
                  <a:lnTo>
                    <a:pt x="0" y="15239"/>
                  </a:lnTo>
                  <a:lnTo>
                    <a:pt x="7620" y="15239"/>
                  </a:lnTo>
                  <a:lnTo>
                    <a:pt x="7620" y="6349"/>
                  </a:lnTo>
                  <a:close/>
                </a:path>
                <a:path w="7620" h="702310">
                  <a:moveTo>
                    <a:pt x="7620" y="15239"/>
                  </a:moveTo>
                  <a:lnTo>
                    <a:pt x="0" y="15239"/>
                  </a:lnTo>
                  <a:lnTo>
                    <a:pt x="0" y="21589"/>
                  </a:lnTo>
                  <a:lnTo>
                    <a:pt x="7620" y="21589"/>
                  </a:lnTo>
                  <a:lnTo>
                    <a:pt x="7620" y="15239"/>
                  </a:lnTo>
                  <a:close/>
                </a:path>
                <a:path w="7620" h="702310">
                  <a:moveTo>
                    <a:pt x="7620" y="21589"/>
                  </a:moveTo>
                  <a:lnTo>
                    <a:pt x="0" y="21589"/>
                  </a:lnTo>
                  <a:lnTo>
                    <a:pt x="0" y="27939"/>
                  </a:lnTo>
                  <a:lnTo>
                    <a:pt x="7620" y="27939"/>
                  </a:lnTo>
                  <a:lnTo>
                    <a:pt x="7620" y="21589"/>
                  </a:lnTo>
                  <a:close/>
                </a:path>
                <a:path w="7620" h="702310">
                  <a:moveTo>
                    <a:pt x="7620" y="27939"/>
                  </a:moveTo>
                  <a:lnTo>
                    <a:pt x="0" y="27939"/>
                  </a:lnTo>
                  <a:lnTo>
                    <a:pt x="0" y="31749"/>
                  </a:lnTo>
                  <a:lnTo>
                    <a:pt x="7620" y="31749"/>
                  </a:lnTo>
                  <a:lnTo>
                    <a:pt x="7620" y="27939"/>
                  </a:lnTo>
                  <a:close/>
                </a:path>
                <a:path w="7620" h="702310">
                  <a:moveTo>
                    <a:pt x="7620" y="31749"/>
                  </a:moveTo>
                  <a:lnTo>
                    <a:pt x="0" y="31749"/>
                  </a:lnTo>
                  <a:lnTo>
                    <a:pt x="0" y="40639"/>
                  </a:lnTo>
                  <a:lnTo>
                    <a:pt x="7620" y="40639"/>
                  </a:lnTo>
                  <a:lnTo>
                    <a:pt x="7620" y="31749"/>
                  </a:lnTo>
                  <a:close/>
                </a:path>
                <a:path w="7620" h="702310">
                  <a:moveTo>
                    <a:pt x="7620" y="40639"/>
                  </a:moveTo>
                  <a:lnTo>
                    <a:pt x="0" y="40639"/>
                  </a:lnTo>
                  <a:lnTo>
                    <a:pt x="0" y="44449"/>
                  </a:lnTo>
                  <a:lnTo>
                    <a:pt x="7620" y="44449"/>
                  </a:lnTo>
                  <a:lnTo>
                    <a:pt x="7620" y="40639"/>
                  </a:lnTo>
                  <a:close/>
                </a:path>
                <a:path w="7620" h="702310">
                  <a:moveTo>
                    <a:pt x="7620" y="44449"/>
                  </a:moveTo>
                  <a:lnTo>
                    <a:pt x="0" y="44449"/>
                  </a:lnTo>
                  <a:lnTo>
                    <a:pt x="0" y="50799"/>
                  </a:lnTo>
                  <a:lnTo>
                    <a:pt x="7620" y="50799"/>
                  </a:lnTo>
                  <a:lnTo>
                    <a:pt x="7620" y="44449"/>
                  </a:lnTo>
                  <a:close/>
                </a:path>
                <a:path w="7620" h="702310">
                  <a:moveTo>
                    <a:pt x="7620" y="50799"/>
                  </a:moveTo>
                  <a:lnTo>
                    <a:pt x="0" y="50799"/>
                  </a:lnTo>
                  <a:lnTo>
                    <a:pt x="0" y="53339"/>
                  </a:lnTo>
                  <a:lnTo>
                    <a:pt x="7620" y="53339"/>
                  </a:lnTo>
                  <a:lnTo>
                    <a:pt x="7620" y="50799"/>
                  </a:lnTo>
                  <a:close/>
                </a:path>
                <a:path w="7620" h="702310">
                  <a:moveTo>
                    <a:pt x="7620" y="53339"/>
                  </a:moveTo>
                  <a:lnTo>
                    <a:pt x="0" y="53339"/>
                  </a:lnTo>
                  <a:lnTo>
                    <a:pt x="0" y="57149"/>
                  </a:lnTo>
                  <a:lnTo>
                    <a:pt x="7620" y="57149"/>
                  </a:lnTo>
                  <a:lnTo>
                    <a:pt x="7620" y="53339"/>
                  </a:lnTo>
                  <a:close/>
                </a:path>
                <a:path w="7620" h="702310">
                  <a:moveTo>
                    <a:pt x="7620" y="57149"/>
                  </a:moveTo>
                  <a:lnTo>
                    <a:pt x="0" y="57149"/>
                  </a:lnTo>
                  <a:lnTo>
                    <a:pt x="0" y="59689"/>
                  </a:lnTo>
                  <a:lnTo>
                    <a:pt x="7620" y="59689"/>
                  </a:lnTo>
                  <a:lnTo>
                    <a:pt x="7620" y="57149"/>
                  </a:lnTo>
                  <a:close/>
                </a:path>
                <a:path w="7620" h="702310">
                  <a:moveTo>
                    <a:pt x="7620" y="59689"/>
                  </a:moveTo>
                  <a:lnTo>
                    <a:pt x="0" y="59689"/>
                  </a:lnTo>
                  <a:lnTo>
                    <a:pt x="0" y="63499"/>
                  </a:lnTo>
                  <a:lnTo>
                    <a:pt x="7620" y="63499"/>
                  </a:lnTo>
                  <a:lnTo>
                    <a:pt x="7620" y="59689"/>
                  </a:lnTo>
                  <a:close/>
                </a:path>
                <a:path w="7620" h="702310">
                  <a:moveTo>
                    <a:pt x="7620" y="63499"/>
                  </a:moveTo>
                  <a:lnTo>
                    <a:pt x="0" y="63499"/>
                  </a:lnTo>
                  <a:lnTo>
                    <a:pt x="0" y="66039"/>
                  </a:lnTo>
                  <a:lnTo>
                    <a:pt x="7620" y="66039"/>
                  </a:lnTo>
                  <a:lnTo>
                    <a:pt x="7620" y="63499"/>
                  </a:lnTo>
                  <a:close/>
                </a:path>
                <a:path w="7620" h="702310">
                  <a:moveTo>
                    <a:pt x="7620" y="66039"/>
                  </a:moveTo>
                  <a:lnTo>
                    <a:pt x="0" y="66039"/>
                  </a:lnTo>
                  <a:lnTo>
                    <a:pt x="0" y="69849"/>
                  </a:lnTo>
                  <a:lnTo>
                    <a:pt x="7620" y="69849"/>
                  </a:lnTo>
                  <a:lnTo>
                    <a:pt x="7620" y="66039"/>
                  </a:lnTo>
                  <a:close/>
                </a:path>
                <a:path w="7620" h="702310">
                  <a:moveTo>
                    <a:pt x="7620" y="69849"/>
                  </a:moveTo>
                  <a:lnTo>
                    <a:pt x="0" y="69849"/>
                  </a:lnTo>
                  <a:lnTo>
                    <a:pt x="0" y="72389"/>
                  </a:lnTo>
                  <a:lnTo>
                    <a:pt x="7620" y="72389"/>
                  </a:lnTo>
                  <a:lnTo>
                    <a:pt x="7620" y="69849"/>
                  </a:lnTo>
                  <a:close/>
                </a:path>
                <a:path w="7620" h="702310">
                  <a:moveTo>
                    <a:pt x="7620" y="72389"/>
                  </a:moveTo>
                  <a:lnTo>
                    <a:pt x="0" y="72389"/>
                  </a:lnTo>
                  <a:lnTo>
                    <a:pt x="0" y="76199"/>
                  </a:lnTo>
                  <a:lnTo>
                    <a:pt x="7620" y="76199"/>
                  </a:lnTo>
                  <a:lnTo>
                    <a:pt x="7620" y="72389"/>
                  </a:lnTo>
                  <a:close/>
                </a:path>
                <a:path w="7620" h="702310">
                  <a:moveTo>
                    <a:pt x="7620" y="76199"/>
                  </a:moveTo>
                  <a:lnTo>
                    <a:pt x="0" y="76199"/>
                  </a:lnTo>
                  <a:lnTo>
                    <a:pt x="0" y="82549"/>
                  </a:lnTo>
                  <a:lnTo>
                    <a:pt x="7620" y="82549"/>
                  </a:lnTo>
                  <a:lnTo>
                    <a:pt x="7620" y="76199"/>
                  </a:lnTo>
                  <a:close/>
                </a:path>
                <a:path w="7620" h="702310">
                  <a:moveTo>
                    <a:pt x="7620" y="82549"/>
                  </a:moveTo>
                  <a:lnTo>
                    <a:pt x="0" y="82549"/>
                  </a:lnTo>
                  <a:lnTo>
                    <a:pt x="0" y="85089"/>
                  </a:lnTo>
                  <a:lnTo>
                    <a:pt x="7620" y="85089"/>
                  </a:lnTo>
                  <a:lnTo>
                    <a:pt x="7620" y="82549"/>
                  </a:lnTo>
                  <a:close/>
                </a:path>
                <a:path w="7620" h="702310">
                  <a:moveTo>
                    <a:pt x="7620" y="85089"/>
                  </a:moveTo>
                  <a:lnTo>
                    <a:pt x="0" y="85089"/>
                  </a:lnTo>
                  <a:lnTo>
                    <a:pt x="0" y="88899"/>
                  </a:lnTo>
                  <a:lnTo>
                    <a:pt x="7620" y="88899"/>
                  </a:lnTo>
                  <a:lnTo>
                    <a:pt x="7620" y="85089"/>
                  </a:lnTo>
                  <a:close/>
                </a:path>
                <a:path w="7620" h="702310">
                  <a:moveTo>
                    <a:pt x="7620" y="88899"/>
                  </a:moveTo>
                  <a:lnTo>
                    <a:pt x="0" y="88899"/>
                  </a:lnTo>
                  <a:lnTo>
                    <a:pt x="0" y="95249"/>
                  </a:lnTo>
                  <a:lnTo>
                    <a:pt x="7620" y="95249"/>
                  </a:lnTo>
                  <a:lnTo>
                    <a:pt x="7620" y="88899"/>
                  </a:lnTo>
                  <a:close/>
                </a:path>
                <a:path w="7620" h="702310">
                  <a:moveTo>
                    <a:pt x="7620" y="95250"/>
                  </a:moveTo>
                  <a:lnTo>
                    <a:pt x="0" y="95250"/>
                  </a:lnTo>
                  <a:lnTo>
                    <a:pt x="0" y="104139"/>
                  </a:lnTo>
                  <a:lnTo>
                    <a:pt x="7620" y="104139"/>
                  </a:lnTo>
                  <a:lnTo>
                    <a:pt x="7620" y="95250"/>
                  </a:lnTo>
                  <a:close/>
                </a:path>
                <a:path w="7620" h="702310">
                  <a:moveTo>
                    <a:pt x="7620" y="104139"/>
                  </a:moveTo>
                  <a:lnTo>
                    <a:pt x="0" y="104139"/>
                  </a:lnTo>
                  <a:lnTo>
                    <a:pt x="0" y="107949"/>
                  </a:lnTo>
                  <a:lnTo>
                    <a:pt x="7620" y="107949"/>
                  </a:lnTo>
                  <a:lnTo>
                    <a:pt x="7620" y="104139"/>
                  </a:lnTo>
                  <a:close/>
                </a:path>
                <a:path w="7620" h="702310">
                  <a:moveTo>
                    <a:pt x="7620" y="107949"/>
                  </a:moveTo>
                  <a:lnTo>
                    <a:pt x="0" y="107949"/>
                  </a:lnTo>
                  <a:lnTo>
                    <a:pt x="0" y="110489"/>
                  </a:lnTo>
                  <a:lnTo>
                    <a:pt x="7620" y="110489"/>
                  </a:lnTo>
                  <a:lnTo>
                    <a:pt x="7620" y="107949"/>
                  </a:lnTo>
                  <a:close/>
                </a:path>
                <a:path w="7620" h="702310">
                  <a:moveTo>
                    <a:pt x="7620" y="110489"/>
                  </a:moveTo>
                  <a:lnTo>
                    <a:pt x="0" y="110489"/>
                  </a:lnTo>
                  <a:lnTo>
                    <a:pt x="0" y="114299"/>
                  </a:lnTo>
                  <a:lnTo>
                    <a:pt x="7620" y="114299"/>
                  </a:lnTo>
                  <a:lnTo>
                    <a:pt x="7620" y="110489"/>
                  </a:lnTo>
                  <a:close/>
                </a:path>
                <a:path w="7620" h="702310">
                  <a:moveTo>
                    <a:pt x="7620" y="114299"/>
                  </a:moveTo>
                  <a:lnTo>
                    <a:pt x="0" y="114299"/>
                  </a:lnTo>
                  <a:lnTo>
                    <a:pt x="0" y="171449"/>
                  </a:lnTo>
                  <a:lnTo>
                    <a:pt x="7620" y="171449"/>
                  </a:lnTo>
                  <a:lnTo>
                    <a:pt x="7620" y="114299"/>
                  </a:lnTo>
                  <a:close/>
                </a:path>
                <a:path w="7620" h="702310">
                  <a:moveTo>
                    <a:pt x="7620" y="171449"/>
                  </a:moveTo>
                  <a:lnTo>
                    <a:pt x="0" y="171449"/>
                  </a:lnTo>
                  <a:lnTo>
                    <a:pt x="0" y="186689"/>
                  </a:lnTo>
                  <a:lnTo>
                    <a:pt x="7620" y="186689"/>
                  </a:lnTo>
                  <a:lnTo>
                    <a:pt x="7620" y="171449"/>
                  </a:lnTo>
                  <a:close/>
                </a:path>
                <a:path w="7620" h="702310">
                  <a:moveTo>
                    <a:pt x="7620" y="186689"/>
                  </a:moveTo>
                  <a:lnTo>
                    <a:pt x="0" y="186689"/>
                  </a:lnTo>
                  <a:lnTo>
                    <a:pt x="0" y="203199"/>
                  </a:lnTo>
                  <a:lnTo>
                    <a:pt x="7620" y="203199"/>
                  </a:lnTo>
                  <a:lnTo>
                    <a:pt x="7620" y="186689"/>
                  </a:lnTo>
                  <a:close/>
                </a:path>
                <a:path w="7620" h="702310">
                  <a:moveTo>
                    <a:pt x="7620" y="203200"/>
                  </a:moveTo>
                  <a:lnTo>
                    <a:pt x="0" y="203200"/>
                  </a:lnTo>
                  <a:lnTo>
                    <a:pt x="0" y="205739"/>
                  </a:lnTo>
                  <a:lnTo>
                    <a:pt x="7620" y="205739"/>
                  </a:lnTo>
                  <a:lnTo>
                    <a:pt x="7620" y="203200"/>
                  </a:lnTo>
                  <a:close/>
                </a:path>
                <a:path w="7620" h="702310">
                  <a:moveTo>
                    <a:pt x="7620" y="205739"/>
                  </a:moveTo>
                  <a:lnTo>
                    <a:pt x="0" y="205739"/>
                  </a:lnTo>
                  <a:lnTo>
                    <a:pt x="0" y="209549"/>
                  </a:lnTo>
                  <a:lnTo>
                    <a:pt x="7620" y="209549"/>
                  </a:lnTo>
                  <a:lnTo>
                    <a:pt x="7620" y="205739"/>
                  </a:lnTo>
                  <a:close/>
                </a:path>
                <a:path w="7620" h="702310">
                  <a:moveTo>
                    <a:pt x="7620" y="209549"/>
                  </a:moveTo>
                  <a:lnTo>
                    <a:pt x="0" y="209549"/>
                  </a:lnTo>
                  <a:lnTo>
                    <a:pt x="0" y="212089"/>
                  </a:lnTo>
                  <a:lnTo>
                    <a:pt x="7620" y="212089"/>
                  </a:lnTo>
                  <a:lnTo>
                    <a:pt x="7620" y="209549"/>
                  </a:lnTo>
                  <a:close/>
                </a:path>
                <a:path w="7620" h="702310">
                  <a:moveTo>
                    <a:pt x="7620" y="212089"/>
                  </a:moveTo>
                  <a:lnTo>
                    <a:pt x="0" y="212089"/>
                  </a:lnTo>
                  <a:lnTo>
                    <a:pt x="0" y="215899"/>
                  </a:lnTo>
                  <a:lnTo>
                    <a:pt x="7620" y="215899"/>
                  </a:lnTo>
                  <a:lnTo>
                    <a:pt x="7620" y="212089"/>
                  </a:lnTo>
                  <a:close/>
                </a:path>
                <a:path w="7620" h="702310">
                  <a:moveTo>
                    <a:pt x="7620" y="215900"/>
                  </a:moveTo>
                  <a:lnTo>
                    <a:pt x="0" y="215900"/>
                  </a:lnTo>
                  <a:lnTo>
                    <a:pt x="0" y="218439"/>
                  </a:lnTo>
                  <a:lnTo>
                    <a:pt x="7620" y="218439"/>
                  </a:lnTo>
                  <a:lnTo>
                    <a:pt x="7620" y="215900"/>
                  </a:lnTo>
                  <a:close/>
                </a:path>
                <a:path w="7620" h="702310">
                  <a:moveTo>
                    <a:pt x="7620" y="218439"/>
                  </a:moveTo>
                  <a:lnTo>
                    <a:pt x="0" y="218439"/>
                  </a:lnTo>
                  <a:lnTo>
                    <a:pt x="0" y="222249"/>
                  </a:lnTo>
                  <a:lnTo>
                    <a:pt x="7620" y="222249"/>
                  </a:lnTo>
                  <a:lnTo>
                    <a:pt x="7620" y="218439"/>
                  </a:lnTo>
                  <a:close/>
                </a:path>
                <a:path w="7620" h="702310">
                  <a:moveTo>
                    <a:pt x="7620" y="222249"/>
                  </a:moveTo>
                  <a:lnTo>
                    <a:pt x="0" y="222249"/>
                  </a:lnTo>
                  <a:lnTo>
                    <a:pt x="0" y="228599"/>
                  </a:lnTo>
                  <a:lnTo>
                    <a:pt x="7620" y="228599"/>
                  </a:lnTo>
                  <a:lnTo>
                    <a:pt x="7620" y="222249"/>
                  </a:lnTo>
                  <a:close/>
                </a:path>
                <a:path w="7620" h="702310">
                  <a:moveTo>
                    <a:pt x="7620" y="228599"/>
                  </a:moveTo>
                  <a:lnTo>
                    <a:pt x="0" y="228599"/>
                  </a:lnTo>
                  <a:lnTo>
                    <a:pt x="0" y="231139"/>
                  </a:lnTo>
                  <a:lnTo>
                    <a:pt x="7620" y="231139"/>
                  </a:lnTo>
                  <a:lnTo>
                    <a:pt x="7620" y="228599"/>
                  </a:lnTo>
                  <a:close/>
                </a:path>
                <a:path w="7620" h="702310">
                  <a:moveTo>
                    <a:pt x="7620" y="231139"/>
                  </a:moveTo>
                  <a:lnTo>
                    <a:pt x="0" y="231139"/>
                  </a:lnTo>
                  <a:lnTo>
                    <a:pt x="0" y="237489"/>
                  </a:lnTo>
                  <a:lnTo>
                    <a:pt x="7620" y="237489"/>
                  </a:lnTo>
                  <a:lnTo>
                    <a:pt x="7620" y="231139"/>
                  </a:lnTo>
                  <a:close/>
                </a:path>
                <a:path w="7620" h="702310">
                  <a:moveTo>
                    <a:pt x="7620" y="237489"/>
                  </a:moveTo>
                  <a:lnTo>
                    <a:pt x="0" y="237489"/>
                  </a:lnTo>
                  <a:lnTo>
                    <a:pt x="0" y="243839"/>
                  </a:lnTo>
                  <a:lnTo>
                    <a:pt x="7620" y="243839"/>
                  </a:lnTo>
                  <a:lnTo>
                    <a:pt x="7620" y="237489"/>
                  </a:lnTo>
                  <a:close/>
                </a:path>
                <a:path w="7620" h="702310">
                  <a:moveTo>
                    <a:pt x="7620" y="243839"/>
                  </a:moveTo>
                  <a:lnTo>
                    <a:pt x="0" y="243839"/>
                  </a:lnTo>
                  <a:lnTo>
                    <a:pt x="0" y="702309"/>
                  </a:lnTo>
                  <a:lnTo>
                    <a:pt x="7620" y="702309"/>
                  </a:lnTo>
                  <a:lnTo>
                    <a:pt x="7620" y="243839"/>
                  </a:lnTo>
                  <a:close/>
                </a:path>
              </a:pathLst>
            </a:custGeom>
            <a:solidFill>
              <a:srgbClr val="7300F0"/>
            </a:solidFill>
          </p:spPr>
          <p:txBody>
            <a:bodyPr bIns="0" lIns="0" rIns="0" rtlCol="0" tIns="0" wrap="square"/>
            <a:p/>
          </p:txBody>
        </p:sp>
        <p:sp>
          <p:nvSpPr>
            <p:cNvPr id="1050574" name="object 1883"/>
            <p:cNvSpPr/>
            <p:nvPr/>
          </p:nvSpPr>
          <p:spPr>
            <a:xfrm>
              <a:off x="3681729" y="5796280"/>
              <a:ext cx="7620" cy="704850"/>
            </a:xfrm>
            <a:custGeom>
              <a:avLst/>
              <a:ahLst/>
              <a:rect l="l" t="t" r="r" b="b"/>
              <a:pathLst>
                <a:path w="7620" h="704850">
                  <a:moveTo>
                    <a:pt x="1270" y="0"/>
                  </a:moveTo>
                  <a:lnTo>
                    <a:pt x="0" y="0"/>
                  </a:lnTo>
                  <a:lnTo>
                    <a:pt x="0" y="2540"/>
                  </a:lnTo>
                  <a:lnTo>
                    <a:pt x="7620" y="2540"/>
                  </a:lnTo>
                  <a:lnTo>
                    <a:pt x="7620" y="1270"/>
                  </a:lnTo>
                  <a:lnTo>
                    <a:pt x="1270" y="1270"/>
                  </a:lnTo>
                  <a:lnTo>
                    <a:pt x="1270" y="0"/>
                  </a:lnTo>
                  <a:close/>
                </a:path>
                <a:path w="7620" h="704850">
                  <a:moveTo>
                    <a:pt x="7620" y="2540"/>
                  </a:moveTo>
                  <a:lnTo>
                    <a:pt x="0" y="2540"/>
                  </a:lnTo>
                  <a:lnTo>
                    <a:pt x="0" y="5080"/>
                  </a:lnTo>
                  <a:lnTo>
                    <a:pt x="7620" y="5080"/>
                  </a:lnTo>
                  <a:lnTo>
                    <a:pt x="7620" y="2540"/>
                  </a:lnTo>
                  <a:close/>
                </a:path>
                <a:path w="7620" h="704850">
                  <a:moveTo>
                    <a:pt x="7620" y="5080"/>
                  </a:moveTo>
                  <a:lnTo>
                    <a:pt x="0" y="5080"/>
                  </a:lnTo>
                  <a:lnTo>
                    <a:pt x="0" y="8890"/>
                  </a:lnTo>
                  <a:lnTo>
                    <a:pt x="7620" y="8890"/>
                  </a:lnTo>
                  <a:lnTo>
                    <a:pt x="7620" y="5080"/>
                  </a:lnTo>
                  <a:close/>
                </a:path>
                <a:path w="7620" h="704850">
                  <a:moveTo>
                    <a:pt x="7620" y="8890"/>
                  </a:moveTo>
                  <a:lnTo>
                    <a:pt x="0" y="8890"/>
                  </a:lnTo>
                  <a:lnTo>
                    <a:pt x="0" y="17780"/>
                  </a:lnTo>
                  <a:lnTo>
                    <a:pt x="7620" y="17780"/>
                  </a:lnTo>
                  <a:lnTo>
                    <a:pt x="7620" y="8890"/>
                  </a:lnTo>
                  <a:close/>
                </a:path>
                <a:path w="7620" h="704850">
                  <a:moveTo>
                    <a:pt x="7620" y="17780"/>
                  </a:moveTo>
                  <a:lnTo>
                    <a:pt x="0" y="17780"/>
                  </a:lnTo>
                  <a:lnTo>
                    <a:pt x="0" y="24130"/>
                  </a:lnTo>
                  <a:lnTo>
                    <a:pt x="7620" y="24130"/>
                  </a:lnTo>
                  <a:lnTo>
                    <a:pt x="7620" y="17780"/>
                  </a:lnTo>
                  <a:close/>
                </a:path>
                <a:path w="7620" h="704850">
                  <a:moveTo>
                    <a:pt x="7620" y="24130"/>
                  </a:moveTo>
                  <a:lnTo>
                    <a:pt x="0" y="24130"/>
                  </a:lnTo>
                  <a:lnTo>
                    <a:pt x="0" y="30480"/>
                  </a:lnTo>
                  <a:lnTo>
                    <a:pt x="7620" y="30480"/>
                  </a:lnTo>
                  <a:lnTo>
                    <a:pt x="7620" y="24130"/>
                  </a:lnTo>
                  <a:close/>
                </a:path>
                <a:path w="7620" h="704850">
                  <a:moveTo>
                    <a:pt x="7620" y="30480"/>
                  </a:moveTo>
                  <a:lnTo>
                    <a:pt x="0" y="30480"/>
                  </a:lnTo>
                  <a:lnTo>
                    <a:pt x="0" y="34290"/>
                  </a:lnTo>
                  <a:lnTo>
                    <a:pt x="7620" y="34290"/>
                  </a:lnTo>
                  <a:lnTo>
                    <a:pt x="7620" y="30480"/>
                  </a:lnTo>
                  <a:close/>
                </a:path>
                <a:path w="7620" h="704850">
                  <a:moveTo>
                    <a:pt x="7620" y="34290"/>
                  </a:moveTo>
                  <a:lnTo>
                    <a:pt x="0" y="34290"/>
                  </a:lnTo>
                  <a:lnTo>
                    <a:pt x="0" y="43180"/>
                  </a:lnTo>
                  <a:lnTo>
                    <a:pt x="7620" y="43180"/>
                  </a:lnTo>
                  <a:lnTo>
                    <a:pt x="7620" y="34290"/>
                  </a:lnTo>
                  <a:close/>
                </a:path>
                <a:path w="7620" h="704850">
                  <a:moveTo>
                    <a:pt x="7620" y="43180"/>
                  </a:moveTo>
                  <a:lnTo>
                    <a:pt x="0" y="43180"/>
                  </a:lnTo>
                  <a:lnTo>
                    <a:pt x="0" y="46990"/>
                  </a:lnTo>
                  <a:lnTo>
                    <a:pt x="7620" y="46990"/>
                  </a:lnTo>
                  <a:lnTo>
                    <a:pt x="7620" y="43180"/>
                  </a:lnTo>
                  <a:close/>
                </a:path>
                <a:path w="7620" h="704850">
                  <a:moveTo>
                    <a:pt x="7620" y="46990"/>
                  </a:moveTo>
                  <a:lnTo>
                    <a:pt x="0" y="46990"/>
                  </a:lnTo>
                  <a:lnTo>
                    <a:pt x="0" y="53340"/>
                  </a:lnTo>
                  <a:lnTo>
                    <a:pt x="7620" y="53340"/>
                  </a:lnTo>
                  <a:lnTo>
                    <a:pt x="7620" y="46990"/>
                  </a:lnTo>
                  <a:close/>
                </a:path>
                <a:path w="7620" h="704850">
                  <a:moveTo>
                    <a:pt x="7620" y="53340"/>
                  </a:moveTo>
                  <a:lnTo>
                    <a:pt x="0" y="53340"/>
                  </a:lnTo>
                  <a:lnTo>
                    <a:pt x="0" y="55880"/>
                  </a:lnTo>
                  <a:lnTo>
                    <a:pt x="7620" y="55880"/>
                  </a:lnTo>
                  <a:lnTo>
                    <a:pt x="7620" y="53340"/>
                  </a:lnTo>
                  <a:close/>
                </a:path>
                <a:path w="7620" h="704850">
                  <a:moveTo>
                    <a:pt x="7620" y="55880"/>
                  </a:moveTo>
                  <a:lnTo>
                    <a:pt x="0" y="55880"/>
                  </a:lnTo>
                  <a:lnTo>
                    <a:pt x="0" y="59690"/>
                  </a:lnTo>
                  <a:lnTo>
                    <a:pt x="7620" y="59690"/>
                  </a:lnTo>
                  <a:lnTo>
                    <a:pt x="7620" y="55880"/>
                  </a:lnTo>
                  <a:close/>
                </a:path>
                <a:path w="7620" h="704850">
                  <a:moveTo>
                    <a:pt x="7620" y="59690"/>
                  </a:moveTo>
                  <a:lnTo>
                    <a:pt x="0" y="59690"/>
                  </a:lnTo>
                  <a:lnTo>
                    <a:pt x="0" y="62230"/>
                  </a:lnTo>
                  <a:lnTo>
                    <a:pt x="7620" y="62230"/>
                  </a:lnTo>
                  <a:lnTo>
                    <a:pt x="7620" y="59690"/>
                  </a:lnTo>
                  <a:close/>
                </a:path>
                <a:path w="7620" h="704850">
                  <a:moveTo>
                    <a:pt x="7620" y="62230"/>
                  </a:moveTo>
                  <a:lnTo>
                    <a:pt x="0" y="62230"/>
                  </a:lnTo>
                  <a:lnTo>
                    <a:pt x="0" y="66040"/>
                  </a:lnTo>
                  <a:lnTo>
                    <a:pt x="7620" y="66040"/>
                  </a:lnTo>
                  <a:lnTo>
                    <a:pt x="7620" y="62230"/>
                  </a:lnTo>
                  <a:close/>
                </a:path>
                <a:path w="7620" h="704850">
                  <a:moveTo>
                    <a:pt x="7620" y="66040"/>
                  </a:moveTo>
                  <a:lnTo>
                    <a:pt x="0" y="66040"/>
                  </a:lnTo>
                  <a:lnTo>
                    <a:pt x="0" y="68580"/>
                  </a:lnTo>
                  <a:lnTo>
                    <a:pt x="7620" y="68580"/>
                  </a:lnTo>
                  <a:lnTo>
                    <a:pt x="7620" y="66040"/>
                  </a:lnTo>
                  <a:close/>
                </a:path>
                <a:path w="7620" h="704850">
                  <a:moveTo>
                    <a:pt x="7620" y="68580"/>
                  </a:moveTo>
                  <a:lnTo>
                    <a:pt x="0" y="68580"/>
                  </a:lnTo>
                  <a:lnTo>
                    <a:pt x="0" y="72390"/>
                  </a:lnTo>
                  <a:lnTo>
                    <a:pt x="7620" y="72390"/>
                  </a:lnTo>
                  <a:lnTo>
                    <a:pt x="7620" y="68580"/>
                  </a:lnTo>
                  <a:close/>
                </a:path>
                <a:path w="7620" h="704850">
                  <a:moveTo>
                    <a:pt x="7620" y="72390"/>
                  </a:moveTo>
                  <a:lnTo>
                    <a:pt x="0" y="72390"/>
                  </a:lnTo>
                  <a:lnTo>
                    <a:pt x="0" y="74930"/>
                  </a:lnTo>
                  <a:lnTo>
                    <a:pt x="7620" y="74930"/>
                  </a:lnTo>
                  <a:lnTo>
                    <a:pt x="7620" y="72390"/>
                  </a:lnTo>
                  <a:close/>
                </a:path>
                <a:path w="7620" h="704850">
                  <a:moveTo>
                    <a:pt x="7620" y="74930"/>
                  </a:moveTo>
                  <a:lnTo>
                    <a:pt x="0" y="74930"/>
                  </a:lnTo>
                  <a:lnTo>
                    <a:pt x="0" y="78740"/>
                  </a:lnTo>
                  <a:lnTo>
                    <a:pt x="7620" y="78740"/>
                  </a:lnTo>
                  <a:lnTo>
                    <a:pt x="7620" y="74930"/>
                  </a:lnTo>
                  <a:close/>
                </a:path>
                <a:path w="7620" h="704850">
                  <a:moveTo>
                    <a:pt x="7620" y="78740"/>
                  </a:moveTo>
                  <a:lnTo>
                    <a:pt x="0" y="78740"/>
                  </a:lnTo>
                  <a:lnTo>
                    <a:pt x="0" y="85090"/>
                  </a:lnTo>
                  <a:lnTo>
                    <a:pt x="7620" y="85090"/>
                  </a:lnTo>
                  <a:lnTo>
                    <a:pt x="7620" y="78740"/>
                  </a:lnTo>
                  <a:close/>
                </a:path>
                <a:path w="7620" h="704850">
                  <a:moveTo>
                    <a:pt x="7620" y="85090"/>
                  </a:moveTo>
                  <a:lnTo>
                    <a:pt x="0" y="85090"/>
                  </a:lnTo>
                  <a:lnTo>
                    <a:pt x="0" y="87630"/>
                  </a:lnTo>
                  <a:lnTo>
                    <a:pt x="7620" y="87630"/>
                  </a:lnTo>
                  <a:lnTo>
                    <a:pt x="7620" y="85090"/>
                  </a:lnTo>
                  <a:close/>
                </a:path>
                <a:path w="7620" h="704850">
                  <a:moveTo>
                    <a:pt x="7620" y="87630"/>
                  </a:moveTo>
                  <a:lnTo>
                    <a:pt x="0" y="87630"/>
                  </a:lnTo>
                  <a:lnTo>
                    <a:pt x="0" y="91440"/>
                  </a:lnTo>
                  <a:lnTo>
                    <a:pt x="7620" y="91440"/>
                  </a:lnTo>
                  <a:lnTo>
                    <a:pt x="7620" y="87630"/>
                  </a:lnTo>
                  <a:close/>
                </a:path>
                <a:path w="7620" h="704850">
                  <a:moveTo>
                    <a:pt x="7620" y="91440"/>
                  </a:moveTo>
                  <a:lnTo>
                    <a:pt x="0" y="91440"/>
                  </a:lnTo>
                  <a:lnTo>
                    <a:pt x="0" y="97790"/>
                  </a:lnTo>
                  <a:lnTo>
                    <a:pt x="7620" y="97790"/>
                  </a:lnTo>
                  <a:lnTo>
                    <a:pt x="7620" y="91440"/>
                  </a:lnTo>
                  <a:close/>
                </a:path>
                <a:path w="7620" h="704850">
                  <a:moveTo>
                    <a:pt x="7620" y="97790"/>
                  </a:moveTo>
                  <a:lnTo>
                    <a:pt x="0" y="97790"/>
                  </a:lnTo>
                  <a:lnTo>
                    <a:pt x="0" y="106680"/>
                  </a:lnTo>
                  <a:lnTo>
                    <a:pt x="7620" y="106680"/>
                  </a:lnTo>
                  <a:lnTo>
                    <a:pt x="7620" y="97790"/>
                  </a:lnTo>
                  <a:close/>
                </a:path>
                <a:path w="7620" h="704850">
                  <a:moveTo>
                    <a:pt x="7620" y="106680"/>
                  </a:moveTo>
                  <a:lnTo>
                    <a:pt x="0" y="106680"/>
                  </a:lnTo>
                  <a:lnTo>
                    <a:pt x="0" y="110490"/>
                  </a:lnTo>
                  <a:lnTo>
                    <a:pt x="7620" y="110490"/>
                  </a:lnTo>
                  <a:lnTo>
                    <a:pt x="7620" y="106680"/>
                  </a:lnTo>
                  <a:close/>
                </a:path>
                <a:path w="7620" h="704850">
                  <a:moveTo>
                    <a:pt x="7620" y="110490"/>
                  </a:moveTo>
                  <a:lnTo>
                    <a:pt x="0" y="110490"/>
                  </a:lnTo>
                  <a:lnTo>
                    <a:pt x="0" y="113030"/>
                  </a:lnTo>
                  <a:lnTo>
                    <a:pt x="7620" y="113030"/>
                  </a:lnTo>
                  <a:lnTo>
                    <a:pt x="7620" y="110490"/>
                  </a:lnTo>
                  <a:close/>
                </a:path>
                <a:path w="7620" h="704850">
                  <a:moveTo>
                    <a:pt x="7620" y="113030"/>
                  </a:moveTo>
                  <a:lnTo>
                    <a:pt x="0" y="113030"/>
                  </a:lnTo>
                  <a:lnTo>
                    <a:pt x="0" y="116840"/>
                  </a:lnTo>
                  <a:lnTo>
                    <a:pt x="7620" y="116840"/>
                  </a:lnTo>
                  <a:lnTo>
                    <a:pt x="7620" y="113030"/>
                  </a:lnTo>
                  <a:close/>
                </a:path>
                <a:path w="7620" h="704850">
                  <a:moveTo>
                    <a:pt x="7620" y="116840"/>
                  </a:moveTo>
                  <a:lnTo>
                    <a:pt x="0" y="116840"/>
                  </a:lnTo>
                  <a:lnTo>
                    <a:pt x="0" y="173990"/>
                  </a:lnTo>
                  <a:lnTo>
                    <a:pt x="7620" y="173990"/>
                  </a:lnTo>
                  <a:lnTo>
                    <a:pt x="7620" y="116840"/>
                  </a:lnTo>
                  <a:close/>
                </a:path>
                <a:path w="7620" h="704850">
                  <a:moveTo>
                    <a:pt x="7620" y="173990"/>
                  </a:moveTo>
                  <a:lnTo>
                    <a:pt x="0" y="173990"/>
                  </a:lnTo>
                  <a:lnTo>
                    <a:pt x="0" y="189230"/>
                  </a:lnTo>
                  <a:lnTo>
                    <a:pt x="7620" y="189230"/>
                  </a:lnTo>
                  <a:lnTo>
                    <a:pt x="7620" y="173990"/>
                  </a:lnTo>
                  <a:close/>
                </a:path>
                <a:path w="7620" h="704850">
                  <a:moveTo>
                    <a:pt x="7620" y="189230"/>
                  </a:moveTo>
                  <a:lnTo>
                    <a:pt x="0" y="189230"/>
                  </a:lnTo>
                  <a:lnTo>
                    <a:pt x="0" y="205740"/>
                  </a:lnTo>
                  <a:lnTo>
                    <a:pt x="7620" y="205740"/>
                  </a:lnTo>
                  <a:lnTo>
                    <a:pt x="7620" y="189230"/>
                  </a:lnTo>
                  <a:close/>
                </a:path>
                <a:path w="7620" h="704850">
                  <a:moveTo>
                    <a:pt x="7620" y="205740"/>
                  </a:moveTo>
                  <a:lnTo>
                    <a:pt x="0" y="205740"/>
                  </a:lnTo>
                  <a:lnTo>
                    <a:pt x="0" y="208280"/>
                  </a:lnTo>
                  <a:lnTo>
                    <a:pt x="7620" y="208280"/>
                  </a:lnTo>
                  <a:lnTo>
                    <a:pt x="7620" y="205740"/>
                  </a:lnTo>
                  <a:close/>
                </a:path>
                <a:path w="7620" h="704850">
                  <a:moveTo>
                    <a:pt x="7620" y="208280"/>
                  </a:moveTo>
                  <a:lnTo>
                    <a:pt x="0" y="208280"/>
                  </a:lnTo>
                  <a:lnTo>
                    <a:pt x="0" y="212090"/>
                  </a:lnTo>
                  <a:lnTo>
                    <a:pt x="7620" y="212090"/>
                  </a:lnTo>
                  <a:lnTo>
                    <a:pt x="7620" y="208280"/>
                  </a:lnTo>
                  <a:close/>
                </a:path>
                <a:path w="7620" h="704850">
                  <a:moveTo>
                    <a:pt x="7620" y="212090"/>
                  </a:moveTo>
                  <a:lnTo>
                    <a:pt x="0" y="212090"/>
                  </a:lnTo>
                  <a:lnTo>
                    <a:pt x="0" y="214630"/>
                  </a:lnTo>
                  <a:lnTo>
                    <a:pt x="7620" y="214630"/>
                  </a:lnTo>
                  <a:lnTo>
                    <a:pt x="7620" y="212090"/>
                  </a:lnTo>
                  <a:close/>
                </a:path>
                <a:path w="7620" h="704850">
                  <a:moveTo>
                    <a:pt x="7620" y="214630"/>
                  </a:moveTo>
                  <a:lnTo>
                    <a:pt x="0" y="214630"/>
                  </a:lnTo>
                  <a:lnTo>
                    <a:pt x="0" y="218440"/>
                  </a:lnTo>
                  <a:lnTo>
                    <a:pt x="7620" y="218440"/>
                  </a:lnTo>
                  <a:lnTo>
                    <a:pt x="7620" y="214630"/>
                  </a:lnTo>
                  <a:close/>
                </a:path>
                <a:path w="7620" h="704850">
                  <a:moveTo>
                    <a:pt x="7620" y="218440"/>
                  </a:moveTo>
                  <a:lnTo>
                    <a:pt x="0" y="218440"/>
                  </a:lnTo>
                  <a:lnTo>
                    <a:pt x="0" y="220980"/>
                  </a:lnTo>
                  <a:lnTo>
                    <a:pt x="7620" y="220980"/>
                  </a:lnTo>
                  <a:lnTo>
                    <a:pt x="7620" y="218440"/>
                  </a:lnTo>
                  <a:close/>
                </a:path>
                <a:path w="7620" h="704850">
                  <a:moveTo>
                    <a:pt x="7620" y="220980"/>
                  </a:moveTo>
                  <a:lnTo>
                    <a:pt x="0" y="220980"/>
                  </a:lnTo>
                  <a:lnTo>
                    <a:pt x="0" y="224790"/>
                  </a:lnTo>
                  <a:lnTo>
                    <a:pt x="7620" y="224790"/>
                  </a:lnTo>
                  <a:lnTo>
                    <a:pt x="7620" y="220980"/>
                  </a:lnTo>
                  <a:close/>
                </a:path>
                <a:path w="7620" h="704850">
                  <a:moveTo>
                    <a:pt x="7620" y="224790"/>
                  </a:moveTo>
                  <a:lnTo>
                    <a:pt x="0" y="224790"/>
                  </a:lnTo>
                  <a:lnTo>
                    <a:pt x="0" y="231140"/>
                  </a:lnTo>
                  <a:lnTo>
                    <a:pt x="7620" y="231140"/>
                  </a:lnTo>
                  <a:lnTo>
                    <a:pt x="7620" y="224790"/>
                  </a:lnTo>
                  <a:close/>
                </a:path>
                <a:path w="7620" h="704850">
                  <a:moveTo>
                    <a:pt x="7620" y="231140"/>
                  </a:moveTo>
                  <a:lnTo>
                    <a:pt x="0" y="231140"/>
                  </a:lnTo>
                  <a:lnTo>
                    <a:pt x="0" y="233680"/>
                  </a:lnTo>
                  <a:lnTo>
                    <a:pt x="7620" y="233680"/>
                  </a:lnTo>
                  <a:lnTo>
                    <a:pt x="7620" y="231140"/>
                  </a:lnTo>
                  <a:close/>
                </a:path>
                <a:path w="7620" h="704850">
                  <a:moveTo>
                    <a:pt x="7620" y="233680"/>
                  </a:moveTo>
                  <a:lnTo>
                    <a:pt x="0" y="233680"/>
                  </a:lnTo>
                  <a:lnTo>
                    <a:pt x="0" y="240030"/>
                  </a:lnTo>
                  <a:lnTo>
                    <a:pt x="7620" y="240030"/>
                  </a:lnTo>
                  <a:lnTo>
                    <a:pt x="7620" y="233680"/>
                  </a:lnTo>
                  <a:close/>
                </a:path>
                <a:path w="7620" h="704850">
                  <a:moveTo>
                    <a:pt x="7620" y="240030"/>
                  </a:moveTo>
                  <a:lnTo>
                    <a:pt x="0" y="240030"/>
                  </a:lnTo>
                  <a:lnTo>
                    <a:pt x="0" y="246380"/>
                  </a:lnTo>
                  <a:lnTo>
                    <a:pt x="7620" y="246380"/>
                  </a:lnTo>
                  <a:lnTo>
                    <a:pt x="7620" y="240030"/>
                  </a:lnTo>
                  <a:close/>
                </a:path>
                <a:path w="7620" h="704850">
                  <a:moveTo>
                    <a:pt x="7620" y="246380"/>
                  </a:moveTo>
                  <a:lnTo>
                    <a:pt x="0" y="246380"/>
                  </a:lnTo>
                  <a:lnTo>
                    <a:pt x="0" y="704850"/>
                  </a:lnTo>
                  <a:lnTo>
                    <a:pt x="7620" y="704850"/>
                  </a:lnTo>
                  <a:lnTo>
                    <a:pt x="7620" y="246380"/>
                  </a:lnTo>
                  <a:close/>
                </a:path>
              </a:pathLst>
            </a:custGeom>
            <a:solidFill>
              <a:srgbClr val="7100F0"/>
            </a:solidFill>
          </p:spPr>
          <p:txBody>
            <a:bodyPr bIns="0" lIns="0" rIns="0" rtlCol="0" tIns="0" wrap="square"/>
            <a:p/>
          </p:txBody>
        </p:sp>
        <p:sp>
          <p:nvSpPr>
            <p:cNvPr id="1050575" name="object 1884"/>
            <p:cNvSpPr/>
            <p:nvPr/>
          </p:nvSpPr>
          <p:spPr>
            <a:xfrm>
              <a:off x="3675379" y="5795010"/>
              <a:ext cx="6350" cy="706120"/>
            </a:xfrm>
            <a:custGeom>
              <a:avLst/>
              <a:ahLst/>
              <a:rect l="l" t="t" r="r" b="b"/>
              <a:pathLst>
                <a:path w="6350" h="706120">
                  <a:moveTo>
                    <a:pt x="3810" y="0"/>
                  </a:moveTo>
                  <a:lnTo>
                    <a:pt x="0" y="0"/>
                  </a:lnTo>
                  <a:lnTo>
                    <a:pt x="0" y="3809"/>
                  </a:lnTo>
                  <a:lnTo>
                    <a:pt x="6350" y="3809"/>
                  </a:lnTo>
                  <a:lnTo>
                    <a:pt x="6350" y="1269"/>
                  </a:lnTo>
                  <a:lnTo>
                    <a:pt x="3810" y="1269"/>
                  </a:lnTo>
                  <a:lnTo>
                    <a:pt x="3810" y="0"/>
                  </a:lnTo>
                  <a:close/>
                </a:path>
                <a:path w="6350" h="706120">
                  <a:moveTo>
                    <a:pt x="6350" y="3809"/>
                  </a:moveTo>
                  <a:lnTo>
                    <a:pt x="0" y="3809"/>
                  </a:lnTo>
                  <a:lnTo>
                    <a:pt x="0" y="6349"/>
                  </a:lnTo>
                  <a:lnTo>
                    <a:pt x="6350" y="6349"/>
                  </a:lnTo>
                  <a:lnTo>
                    <a:pt x="6350" y="3809"/>
                  </a:lnTo>
                  <a:close/>
                </a:path>
                <a:path w="6350" h="706120">
                  <a:moveTo>
                    <a:pt x="6350" y="6350"/>
                  </a:moveTo>
                  <a:lnTo>
                    <a:pt x="0" y="6350"/>
                  </a:lnTo>
                  <a:lnTo>
                    <a:pt x="0" y="10159"/>
                  </a:lnTo>
                  <a:lnTo>
                    <a:pt x="6350" y="10159"/>
                  </a:lnTo>
                  <a:lnTo>
                    <a:pt x="6350" y="6350"/>
                  </a:lnTo>
                  <a:close/>
                </a:path>
                <a:path w="6350" h="706120">
                  <a:moveTo>
                    <a:pt x="6350" y="10159"/>
                  </a:moveTo>
                  <a:lnTo>
                    <a:pt x="0" y="10159"/>
                  </a:lnTo>
                  <a:lnTo>
                    <a:pt x="0" y="19049"/>
                  </a:lnTo>
                  <a:lnTo>
                    <a:pt x="6350" y="19049"/>
                  </a:lnTo>
                  <a:lnTo>
                    <a:pt x="6350" y="10159"/>
                  </a:lnTo>
                  <a:close/>
                </a:path>
                <a:path w="6350" h="706120">
                  <a:moveTo>
                    <a:pt x="6350" y="19050"/>
                  </a:moveTo>
                  <a:lnTo>
                    <a:pt x="0" y="19050"/>
                  </a:lnTo>
                  <a:lnTo>
                    <a:pt x="0" y="25399"/>
                  </a:lnTo>
                  <a:lnTo>
                    <a:pt x="6350" y="25399"/>
                  </a:lnTo>
                  <a:lnTo>
                    <a:pt x="6350" y="19050"/>
                  </a:lnTo>
                  <a:close/>
                </a:path>
                <a:path w="6350" h="706120">
                  <a:moveTo>
                    <a:pt x="6350" y="25400"/>
                  </a:moveTo>
                  <a:lnTo>
                    <a:pt x="0" y="25400"/>
                  </a:lnTo>
                  <a:lnTo>
                    <a:pt x="0" y="31749"/>
                  </a:lnTo>
                  <a:lnTo>
                    <a:pt x="6350" y="31749"/>
                  </a:lnTo>
                  <a:lnTo>
                    <a:pt x="6350" y="25400"/>
                  </a:lnTo>
                  <a:close/>
                </a:path>
                <a:path w="6350" h="706120">
                  <a:moveTo>
                    <a:pt x="6350" y="31750"/>
                  </a:moveTo>
                  <a:lnTo>
                    <a:pt x="0" y="31750"/>
                  </a:lnTo>
                  <a:lnTo>
                    <a:pt x="0" y="35559"/>
                  </a:lnTo>
                  <a:lnTo>
                    <a:pt x="6350" y="35559"/>
                  </a:lnTo>
                  <a:lnTo>
                    <a:pt x="6350" y="31750"/>
                  </a:lnTo>
                  <a:close/>
                </a:path>
                <a:path w="6350" h="706120">
                  <a:moveTo>
                    <a:pt x="6350" y="35559"/>
                  </a:moveTo>
                  <a:lnTo>
                    <a:pt x="0" y="35559"/>
                  </a:lnTo>
                  <a:lnTo>
                    <a:pt x="0" y="44449"/>
                  </a:lnTo>
                  <a:lnTo>
                    <a:pt x="6350" y="44449"/>
                  </a:lnTo>
                  <a:lnTo>
                    <a:pt x="6350" y="35559"/>
                  </a:lnTo>
                  <a:close/>
                </a:path>
                <a:path w="6350" h="706120">
                  <a:moveTo>
                    <a:pt x="6350" y="44450"/>
                  </a:moveTo>
                  <a:lnTo>
                    <a:pt x="0" y="44450"/>
                  </a:lnTo>
                  <a:lnTo>
                    <a:pt x="0" y="48259"/>
                  </a:lnTo>
                  <a:lnTo>
                    <a:pt x="6350" y="48259"/>
                  </a:lnTo>
                  <a:lnTo>
                    <a:pt x="6350" y="44450"/>
                  </a:lnTo>
                  <a:close/>
                </a:path>
                <a:path w="6350" h="706120">
                  <a:moveTo>
                    <a:pt x="6350" y="48259"/>
                  </a:moveTo>
                  <a:lnTo>
                    <a:pt x="0" y="48259"/>
                  </a:lnTo>
                  <a:lnTo>
                    <a:pt x="0" y="54609"/>
                  </a:lnTo>
                  <a:lnTo>
                    <a:pt x="6350" y="54609"/>
                  </a:lnTo>
                  <a:lnTo>
                    <a:pt x="6350" y="48259"/>
                  </a:lnTo>
                  <a:close/>
                </a:path>
                <a:path w="6350" h="706120">
                  <a:moveTo>
                    <a:pt x="6350" y="54609"/>
                  </a:moveTo>
                  <a:lnTo>
                    <a:pt x="0" y="54609"/>
                  </a:lnTo>
                  <a:lnTo>
                    <a:pt x="0" y="57149"/>
                  </a:lnTo>
                  <a:lnTo>
                    <a:pt x="6350" y="57149"/>
                  </a:lnTo>
                  <a:lnTo>
                    <a:pt x="6350" y="54609"/>
                  </a:lnTo>
                  <a:close/>
                </a:path>
                <a:path w="6350" h="706120">
                  <a:moveTo>
                    <a:pt x="6350" y="57150"/>
                  </a:moveTo>
                  <a:lnTo>
                    <a:pt x="0" y="57150"/>
                  </a:lnTo>
                  <a:lnTo>
                    <a:pt x="0" y="60959"/>
                  </a:lnTo>
                  <a:lnTo>
                    <a:pt x="6350" y="60959"/>
                  </a:lnTo>
                  <a:lnTo>
                    <a:pt x="6350" y="57150"/>
                  </a:lnTo>
                  <a:close/>
                </a:path>
                <a:path w="6350" h="706120">
                  <a:moveTo>
                    <a:pt x="6350" y="60959"/>
                  </a:moveTo>
                  <a:lnTo>
                    <a:pt x="0" y="60959"/>
                  </a:lnTo>
                  <a:lnTo>
                    <a:pt x="0" y="63499"/>
                  </a:lnTo>
                  <a:lnTo>
                    <a:pt x="6350" y="63499"/>
                  </a:lnTo>
                  <a:lnTo>
                    <a:pt x="6350" y="60959"/>
                  </a:lnTo>
                  <a:close/>
                </a:path>
                <a:path w="6350" h="706120">
                  <a:moveTo>
                    <a:pt x="6350" y="63500"/>
                  </a:moveTo>
                  <a:lnTo>
                    <a:pt x="0" y="63500"/>
                  </a:lnTo>
                  <a:lnTo>
                    <a:pt x="0" y="67309"/>
                  </a:lnTo>
                  <a:lnTo>
                    <a:pt x="6350" y="67309"/>
                  </a:lnTo>
                  <a:lnTo>
                    <a:pt x="6350" y="63500"/>
                  </a:lnTo>
                  <a:close/>
                </a:path>
                <a:path w="6350" h="706120">
                  <a:moveTo>
                    <a:pt x="6350" y="67309"/>
                  </a:moveTo>
                  <a:lnTo>
                    <a:pt x="0" y="67309"/>
                  </a:lnTo>
                  <a:lnTo>
                    <a:pt x="0" y="69849"/>
                  </a:lnTo>
                  <a:lnTo>
                    <a:pt x="6350" y="69849"/>
                  </a:lnTo>
                  <a:lnTo>
                    <a:pt x="6350" y="67309"/>
                  </a:lnTo>
                  <a:close/>
                </a:path>
                <a:path w="6350" h="706120">
                  <a:moveTo>
                    <a:pt x="6350" y="69850"/>
                  </a:moveTo>
                  <a:lnTo>
                    <a:pt x="0" y="69850"/>
                  </a:lnTo>
                  <a:lnTo>
                    <a:pt x="0" y="73659"/>
                  </a:lnTo>
                  <a:lnTo>
                    <a:pt x="6350" y="73659"/>
                  </a:lnTo>
                  <a:lnTo>
                    <a:pt x="6350" y="69850"/>
                  </a:lnTo>
                  <a:close/>
                </a:path>
                <a:path w="6350" h="706120">
                  <a:moveTo>
                    <a:pt x="6350" y="73659"/>
                  </a:moveTo>
                  <a:lnTo>
                    <a:pt x="0" y="73659"/>
                  </a:lnTo>
                  <a:lnTo>
                    <a:pt x="0" y="76199"/>
                  </a:lnTo>
                  <a:lnTo>
                    <a:pt x="6350" y="76199"/>
                  </a:lnTo>
                  <a:lnTo>
                    <a:pt x="6350" y="73659"/>
                  </a:lnTo>
                  <a:close/>
                </a:path>
                <a:path w="6350" h="706120">
                  <a:moveTo>
                    <a:pt x="6350" y="76200"/>
                  </a:moveTo>
                  <a:lnTo>
                    <a:pt x="0" y="76200"/>
                  </a:lnTo>
                  <a:lnTo>
                    <a:pt x="0" y="80009"/>
                  </a:lnTo>
                  <a:lnTo>
                    <a:pt x="6350" y="80009"/>
                  </a:lnTo>
                  <a:lnTo>
                    <a:pt x="6350" y="76200"/>
                  </a:lnTo>
                  <a:close/>
                </a:path>
                <a:path w="6350" h="706120">
                  <a:moveTo>
                    <a:pt x="6350" y="80009"/>
                  </a:moveTo>
                  <a:lnTo>
                    <a:pt x="0" y="80009"/>
                  </a:lnTo>
                  <a:lnTo>
                    <a:pt x="0" y="86359"/>
                  </a:lnTo>
                  <a:lnTo>
                    <a:pt x="6350" y="86359"/>
                  </a:lnTo>
                  <a:lnTo>
                    <a:pt x="6350" y="80009"/>
                  </a:lnTo>
                  <a:close/>
                </a:path>
                <a:path w="6350" h="706120">
                  <a:moveTo>
                    <a:pt x="6350" y="86359"/>
                  </a:moveTo>
                  <a:lnTo>
                    <a:pt x="0" y="86359"/>
                  </a:lnTo>
                  <a:lnTo>
                    <a:pt x="0" y="88899"/>
                  </a:lnTo>
                  <a:lnTo>
                    <a:pt x="6350" y="88899"/>
                  </a:lnTo>
                  <a:lnTo>
                    <a:pt x="6350" y="86359"/>
                  </a:lnTo>
                  <a:close/>
                </a:path>
                <a:path w="6350" h="706120">
                  <a:moveTo>
                    <a:pt x="6350" y="88900"/>
                  </a:moveTo>
                  <a:lnTo>
                    <a:pt x="0" y="88900"/>
                  </a:lnTo>
                  <a:lnTo>
                    <a:pt x="0" y="92709"/>
                  </a:lnTo>
                  <a:lnTo>
                    <a:pt x="6350" y="92709"/>
                  </a:lnTo>
                  <a:lnTo>
                    <a:pt x="6350" y="88900"/>
                  </a:lnTo>
                  <a:close/>
                </a:path>
                <a:path w="6350" h="706120">
                  <a:moveTo>
                    <a:pt x="6350" y="92709"/>
                  </a:moveTo>
                  <a:lnTo>
                    <a:pt x="0" y="92709"/>
                  </a:lnTo>
                  <a:lnTo>
                    <a:pt x="0" y="99059"/>
                  </a:lnTo>
                  <a:lnTo>
                    <a:pt x="6350" y="99059"/>
                  </a:lnTo>
                  <a:lnTo>
                    <a:pt x="6350" y="92709"/>
                  </a:lnTo>
                  <a:close/>
                </a:path>
                <a:path w="6350" h="706120">
                  <a:moveTo>
                    <a:pt x="6350" y="99060"/>
                  </a:moveTo>
                  <a:lnTo>
                    <a:pt x="0" y="99060"/>
                  </a:lnTo>
                  <a:lnTo>
                    <a:pt x="0" y="107949"/>
                  </a:lnTo>
                  <a:lnTo>
                    <a:pt x="6350" y="107949"/>
                  </a:lnTo>
                  <a:lnTo>
                    <a:pt x="6350" y="99060"/>
                  </a:lnTo>
                  <a:close/>
                </a:path>
                <a:path w="6350" h="706120">
                  <a:moveTo>
                    <a:pt x="6350" y="107950"/>
                  </a:moveTo>
                  <a:lnTo>
                    <a:pt x="0" y="107950"/>
                  </a:lnTo>
                  <a:lnTo>
                    <a:pt x="0" y="111759"/>
                  </a:lnTo>
                  <a:lnTo>
                    <a:pt x="6350" y="111759"/>
                  </a:lnTo>
                  <a:lnTo>
                    <a:pt x="6350" y="107950"/>
                  </a:lnTo>
                  <a:close/>
                </a:path>
                <a:path w="6350" h="706120">
                  <a:moveTo>
                    <a:pt x="6350" y="111759"/>
                  </a:moveTo>
                  <a:lnTo>
                    <a:pt x="0" y="111759"/>
                  </a:lnTo>
                  <a:lnTo>
                    <a:pt x="0" y="114299"/>
                  </a:lnTo>
                  <a:lnTo>
                    <a:pt x="6350" y="114299"/>
                  </a:lnTo>
                  <a:lnTo>
                    <a:pt x="6350" y="111759"/>
                  </a:lnTo>
                  <a:close/>
                </a:path>
                <a:path w="6350" h="706120">
                  <a:moveTo>
                    <a:pt x="6350" y="114300"/>
                  </a:moveTo>
                  <a:lnTo>
                    <a:pt x="0" y="114300"/>
                  </a:lnTo>
                  <a:lnTo>
                    <a:pt x="0" y="118109"/>
                  </a:lnTo>
                  <a:lnTo>
                    <a:pt x="6350" y="118109"/>
                  </a:lnTo>
                  <a:lnTo>
                    <a:pt x="6350" y="114300"/>
                  </a:lnTo>
                  <a:close/>
                </a:path>
                <a:path w="6350" h="706120">
                  <a:moveTo>
                    <a:pt x="6350" y="118109"/>
                  </a:moveTo>
                  <a:lnTo>
                    <a:pt x="0" y="118109"/>
                  </a:lnTo>
                  <a:lnTo>
                    <a:pt x="0" y="175259"/>
                  </a:lnTo>
                  <a:lnTo>
                    <a:pt x="6350" y="175259"/>
                  </a:lnTo>
                  <a:lnTo>
                    <a:pt x="6350" y="118109"/>
                  </a:lnTo>
                  <a:close/>
                </a:path>
                <a:path w="6350" h="706120">
                  <a:moveTo>
                    <a:pt x="6350" y="175259"/>
                  </a:moveTo>
                  <a:lnTo>
                    <a:pt x="0" y="175259"/>
                  </a:lnTo>
                  <a:lnTo>
                    <a:pt x="0" y="190499"/>
                  </a:lnTo>
                  <a:lnTo>
                    <a:pt x="6350" y="190499"/>
                  </a:lnTo>
                  <a:lnTo>
                    <a:pt x="6350" y="175259"/>
                  </a:lnTo>
                  <a:close/>
                </a:path>
                <a:path w="6350" h="706120">
                  <a:moveTo>
                    <a:pt x="6350" y="190500"/>
                  </a:moveTo>
                  <a:lnTo>
                    <a:pt x="0" y="190500"/>
                  </a:lnTo>
                  <a:lnTo>
                    <a:pt x="0" y="207009"/>
                  </a:lnTo>
                  <a:lnTo>
                    <a:pt x="6350" y="207009"/>
                  </a:lnTo>
                  <a:lnTo>
                    <a:pt x="6350" y="190500"/>
                  </a:lnTo>
                  <a:close/>
                </a:path>
                <a:path w="6350" h="706120">
                  <a:moveTo>
                    <a:pt x="6350" y="207010"/>
                  </a:moveTo>
                  <a:lnTo>
                    <a:pt x="0" y="207010"/>
                  </a:lnTo>
                  <a:lnTo>
                    <a:pt x="0" y="209549"/>
                  </a:lnTo>
                  <a:lnTo>
                    <a:pt x="6350" y="209549"/>
                  </a:lnTo>
                  <a:lnTo>
                    <a:pt x="6350" y="207010"/>
                  </a:lnTo>
                  <a:close/>
                </a:path>
                <a:path w="6350" h="706120">
                  <a:moveTo>
                    <a:pt x="6350" y="209550"/>
                  </a:moveTo>
                  <a:lnTo>
                    <a:pt x="0" y="209550"/>
                  </a:lnTo>
                  <a:lnTo>
                    <a:pt x="0" y="213359"/>
                  </a:lnTo>
                  <a:lnTo>
                    <a:pt x="6350" y="213359"/>
                  </a:lnTo>
                  <a:lnTo>
                    <a:pt x="6350" y="209550"/>
                  </a:lnTo>
                  <a:close/>
                </a:path>
                <a:path w="6350" h="706120">
                  <a:moveTo>
                    <a:pt x="6350" y="213359"/>
                  </a:moveTo>
                  <a:lnTo>
                    <a:pt x="0" y="213359"/>
                  </a:lnTo>
                  <a:lnTo>
                    <a:pt x="0" y="215899"/>
                  </a:lnTo>
                  <a:lnTo>
                    <a:pt x="6350" y="215899"/>
                  </a:lnTo>
                  <a:lnTo>
                    <a:pt x="6350" y="213359"/>
                  </a:lnTo>
                  <a:close/>
                </a:path>
                <a:path w="6350" h="706120">
                  <a:moveTo>
                    <a:pt x="6350" y="215900"/>
                  </a:moveTo>
                  <a:lnTo>
                    <a:pt x="0" y="215900"/>
                  </a:lnTo>
                  <a:lnTo>
                    <a:pt x="0" y="219709"/>
                  </a:lnTo>
                  <a:lnTo>
                    <a:pt x="6350" y="219709"/>
                  </a:lnTo>
                  <a:lnTo>
                    <a:pt x="6350" y="215900"/>
                  </a:lnTo>
                  <a:close/>
                </a:path>
                <a:path w="6350" h="706120">
                  <a:moveTo>
                    <a:pt x="6350" y="219710"/>
                  </a:moveTo>
                  <a:lnTo>
                    <a:pt x="0" y="219710"/>
                  </a:lnTo>
                  <a:lnTo>
                    <a:pt x="0" y="222249"/>
                  </a:lnTo>
                  <a:lnTo>
                    <a:pt x="6350" y="222249"/>
                  </a:lnTo>
                  <a:lnTo>
                    <a:pt x="6350" y="219710"/>
                  </a:lnTo>
                  <a:close/>
                </a:path>
                <a:path w="6350" h="706120">
                  <a:moveTo>
                    <a:pt x="6350" y="222250"/>
                  </a:moveTo>
                  <a:lnTo>
                    <a:pt x="0" y="222250"/>
                  </a:lnTo>
                  <a:lnTo>
                    <a:pt x="0" y="226059"/>
                  </a:lnTo>
                  <a:lnTo>
                    <a:pt x="6350" y="226059"/>
                  </a:lnTo>
                  <a:lnTo>
                    <a:pt x="6350" y="222250"/>
                  </a:lnTo>
                  <a:close/>
                </a:path>
                <a:path w="6350" h="706120">
                  <a:moveTo>
                    <a:pt x="6350" y="226059"/>
                  </a:moveTo>
                  <a:lnTo>
                    <a:pt x="0" y="226059"/>
                  </a:lnTo>
                  <a:lnTo>
                    <a:pt x="0" y="232409"/>
                  </a:lnTo>
                  <a:lnTo>
                    <a:pt x="6350" y="232409"/>
                  </a:lnTo>
                  <a:lnTo>
                    <a:pt x="6350" y="226059"/>
                  </a:lnTo>
                  <a:close/>
                </a:path>
                <a:path w="6350" h="706120">
                  <a:moveTo>
                    <a:pt x="6350" y="232409"/>
                  </a:moveTo>
                  <a:lnTo>
                    <a:pt x="0" y="232409"/>
                  </a:lnTo>
                  <a:lnTo>
                    <a:pt x="0" y="234949"/>
                  </a:lnTo>
                  <a:lnTo>
                    <a:pt x="6350" y="234949"/>
                  </a:lnTo>
                  <a:lnTo>
                    <a:pt x="6350" y="232409"/>
                  </a:lnTo>
                  <a:close/>
                </a:path>
                <a:path w="6350" h="706120">
                  <a:moveTo>
                    <a:pt x="6350" y="234950"/>
                  </a:moveTo>
                  <a:lnTo>
                    <a:pt x="0" y="234950"/>
                  </a:lnTo>
                  <a:lnTo>
                    <a:pt x="0" y="241299"/>
                  </a:lnTo>
                  <a:lnTo>
                    <a:pt x="6350" y="241299"/>
                  </a:lnTo>
                  <a:lnTo>
                    <a:pt x="6350" y="234950"/>
                  </a:lnTo>
                  <a:close/>
                </a:path>
                <a:path w="6350" h="706120">
                  <a:moveTo>
                    <a:pt x="6350" y="241300"/>
                  </a:moveTo>
                  <a:lnTo>
                    <a:pt x="0" y="241300"/>
                  </a:lnTo>
                  <a:lnTo>
                    <a:pt x="0" y="247649"/>
                  </a:lnTo>
                  <a:lnTo>
                    <a:pt x="6350" y="247649"/>
                  </a:lnTo>
                  <a:lnTo>
                    <a:pt x="6350" y="241300"/>
                  </a:lnTo>
                  <a:close/>
                </a:path>
                <a:path w="6350" h="706120">
                  <a:moveTo>
                    <a:pt x="6350" y="247650"/>
                  </a:moveTo>
                  <a:lnTo>
                    <a:pt x="0" y="247650"/>
                  </a:lnTo>
                  <a:lnTo>
                    <a:pt x="0" y="706119"/>
                  </a:lnTo>
                  <a:lnTo>
                    <a:pt x="6350" y="706119"/>
                  </a:lnTo>
                  <a:lnTo>
                    <a:pt x="6350" y="247650"/>
                  </a:lnTo>
                  <a:close/>
                </a:path>
              </a:pathLst>
            </a:custGeom>
            <a:solidFill>
              <a:srgbClr val="7000F0"/>
            </a:solidFill>
          </p:spPr>
          <p:txBody>
            <a:bodyPr bIns="0" lIns="0" rIns="0" rtlCol="0" tIns="0" wrap="square"/>
            <a:p/>
          </p:txBody>
        </p:sp>
        <p:sp>
          <p:nvSpPr>
            <p:cNvPr id="1050576" name="object 1885"/>
            <p:cNvSpPr/>
            <p:nvPr/>
          </p:nvSpPr>
          <p:spPr>
            <a:xfrm>
              <a:off x="3671569" y="5795010"/>
              <a:ext cx="0" cy="247650"/>
            </a:xfrm>
            <a:custGeom>
              <a:avLst/>
              <a:ahLst/>
              <a:rect l="l" t="t" r="r" b="b"/>
              <a:pathLst>
                <a:path w="0" h="247650">
                  <a:moveTo>
                    <a:pt x="0" y="0"/>
                  </a:moveTo>
                  <a:lnTo>
                    <a:pt x="0" y="247649"/>
                  </a:lnTo>
                </a:path>
              </a:pathLst>
            </a:custGeom>
            <a:ln w="7619">
              <a:solidFill>
                <a:srgbClr val="6E00F0"/>
              </a:solidFill>
            </a:ln>
          </p:spPr>
          <p:txBody>
            <a:bodyPr bIns="0" lIns="0" rIns="0" rtlCol="0" tIns="0" wrap="square"/>
            <a:p/>
          </p:txBody>
        </p:sp>
        <p:sp>
          <p:nvSpPr>
            <p:cNvPr id="1050577" name="object 1886"/>
            <p:cNvSpPr/>
            <p:nvPr/>
          </p:nvSpPr>
          <p:spPr>
            <a:xfrm>
              <a:off x="3667759" y="6042660"/>
              <a:ext cx="7620" cy="458470"/>
            </a:xfrm>
            <a:custGeom>
              <a:avLst/>
              <a:ahLst/>
              <a:rect l="l" t="t" r="r" b="b"/>
              <a:pathLst>
                <a:path w="7620" h="458470">
                  <a:moveTo>
                    <a:pt x="7619" y="0"/>
                  </a:moveTo>
                  <a:lnTo>
                    <a:pt x="0" y="0"/>
                  </a:lnTo>
                  <a:lnTo>
                    <a:pt x="0" y="458469"/>
                  </a:lnTo>
                  <a:lnTo>
                    <a:pt x="7619" y="458469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6E00F0"/>
            </a:solidFill>
          </p:spPr>
          <p:txBody>
            <a:bodyPr bIns="0" lIns="0" rIns="0" rtlCol="0" tIns="0" wrap="square"/>
            <a:p/>
          </p:txBody>
        </p:sp>
        <p:sp>
          <p:nvSpPr>
            <p:cNvPr id="1050578" name="object 1887"/>
            <p:cNvSpPr/>
            <p:nvPr/>
          </p:nvSpPr>
          <p:spPr>
            <a:xfrm>
              <a:off x="3660139" y="5793740"/>
              <a:ext cx="7620" cy="707390"/>
            </a:xfrm>
            <a:custGeom>
              <a:avLst/>
              <a:ahLst/>
              <a:rect l="l" t="t" r="r" b="b"/>
              <a:pathLst>
                <a:path w="7620" h="707389">
                  <a:moveTo>
                    <a:pt x="1270" y="0"/>
                  </a:moveTo>
                  <a:lnTo>
                    <a:pt x="0" y="0"/>
                  </a:lnTo>
                  <a:lnTo>
                    <a:pt x="0" y="5080"/>
                  </a:lnTo>
                  <a:lnTo>
                    <a:pt x="7620" y="5080"/>
                  </a:lnTo>
                  <a:lnTo>
                    <a:pt x="7620" y="1270"/>
                  </a:lnTo>
                  <a:lnTo>
                    <a:pt x="1270" y="1270"/>
                  </a:lnTo>
                  <a:lnTo>
                    <a:pt x="1270" y="0"/>
                  </a:lnTo>
                  <a:close/>
                </a:path>
                <a:path w="7620" h="707389">
                  <a:moveTo>
                    <a:pt x="7620" y="5080"/>
                  </a:moveTo>
                  <a:lnTo>
                    <a:pt x="0" y="5080"/>
                  </a:lnTo>
                  <a:lnTo>
                    <a:pt x="0" y="7620"/>
                  </a:lnTo>
                  <a:lnTo>
                    <a:pt x="7620" y="7620"/>
                  </a:lnTo>
                  <a:lnTo>
                    <a:pt x="7620" y="5080"/>
                  </a:lnTo>
                  <a:close/>
                </a:path>
                <a:path w="7620" h="707389">
                  <a:moveTo>
                    <a:pt x="7620" y="7620"/>
                  </a:moveTo>
                  <a:lnTo>
                    <a:pt x="0" y="7620"/>
                  </a:lnTo>
                  <a:lnTo>
                    <a:pt x="0" y="11430"/>
                  </a:lnTo>
                  <a:lnTo>
                    <a:pt x="7620" y="11430"/>
                  </a:lnTo>
                  <a:lnTo>
                    <a:pt x="7620" y="7620"/>
                  </a:lnTo>
                  <a:close/>
                </a:path>
                <a:path w="7620" h="707389">
                  <a:moveTo>
                    <a:pt x="7620" y="11430"/>
                  </a:moveTo>
                  <a:lnTo>
                    <a:pt x="0" y="11430"/>
                  </a:lnTo>
                  <a:lnTo>
                    <a:pt x="0" y="20320"/>
                  </a:lnTo>
                  <a:lnTo>
                    <a:pt x="7620" y="20320"/>
                  </a:lnTo>
                  <a:lnTo>
                    <a:pt x="7620" y="11430"/>
                  </a:lnTo>
                  <a:close/>
                </a:path>
                <a:path w="7620" h="707389">
                  <a:moveTo>
                    <a:pt x="7620" y="20320"/>
                  </a:moveTo>
                  <a:lnTo>
                    <a:pt x="0" y="20320"/>
                  </a:lnTo>
                  <a:lnTo>
                    <a:pt x="0" y="26670"/>
                  </a:lnTo>
                  <a:lnTo>
                    <a:pt x="7620" y="26670"/>
                  </a:lnTo>
                  <a:lnTo>
                    <a:pt x="7620" y="20320"/>
                  </a:lnTo>
                  <a:close/>
                </a:path>
                <a:path w="7620" h="707389">
                  <a:moveTo>
                    <a:pt x="7620" y="26670"/>
                  </a:moveTo>
                  <a:lnTo>
                    <a:pt x="0" y="26670"/>
                  </a:lnTo>
                  <a:lnTo>
                    <a:pt x="0" y="33020"/>
                  </a:lnTo>
                  <a:lnTo>
                    <a:pt x="7620" y="33020"/>
                  </a:lnTo>
                  <a:lnTo>
                    <a:pt x="7620" y="26670"/>
                  </a:lnTo>
                  <a:close/>
                </a:path>
                <a:path w="7620" h="707389">
                  <a:moveTo>
                    <a:pt x="7620" y="33020"/>
                  </a:moveTo>
                  <a:lnTo>
                    <a:pt x="0" y="33020"/>
                  </a:lnTo>
                  <a:lnTo>
                    <a:pt x="0" y="36830"/>
                  </a:lnTo>
                  <a:lnTo>
                    <a:pt x="7620" y="36830"/>
                  </a:lnTo>
                  <a:lnTo>
                    <a:pt x="7620" y="33020"/>
                  </a:lnTo>
                  <a:close/>
                </a:path>
                <a:path w="7620" h="707389">
                  <a:moveTo>
                    <a:pt x="7620" y="36830"/>
                  </a:moveTo>
                  <a:lnTo>
                    <a:pt x="0" y="36830"/>
                  </a:lnTo>
                  <a:lnTo>
                    <a:pt x="0" y="45720"/>
                  </a:lnTo>
                  <a:lnTo>
                    <a:pt x="7620" y="45720"/>
                  </a:lnTo>
                  <a:lnTo>
                    <a:pt x="7620" y="36830"/>
                  </a:lnTo>
                  <a:close/>
                </a:path>
                <a:path w="7620" h="707389">
                  <a:moveTo>
                    <a:pt x="7620" y="45720"/>
                  </a:moveTo>
                  <a:lnTo>
                    <a:pt x="0" y="45720"/>
                  </a:lnTo>
                  <a:lnTo>
                    <a:pt x="0" y="49530"/>
                  </a:lnTo>
                  <a:lnTo>
                    <a:pt x="7620" y="49530"/>
                  </a:lnTo>
                  <a:lnTo>
                    <a:pt x="7620" y="45720"/>
                  </a:lnTo>
                  <a:close/>
                </a:path>
                <a:path w="7620" h="707389">
                  <a:moveTo>
                    <a:pt x="7620" y="49530"/>
                  </a:moveTo>
                  <a:lnTo>
                    <a:pt x="0" y="49530"/>
                  </a:lnTo>
                  <a:lnTo>
                    <a:pt x="0" y="55880"/>
                  </a:lnTo>
                  <a:lnTo>
                    <a:pt x="7620" y="55880"/>
                  </a:lnTo>
                  <a:lnTo>
                    <a:pt x="7620" y="49530"/>
                  </a:lnTo>
                  <a:close/>
                </a:path>
                <a:path w="7620" h="707389">
                  <a:moveTo>
                    <a:pt x="7620" y="55880"/>
                  </a:moveTo>
                  <a:lnTo>
                    <a:pt x="0" y="55880"/>
                  </a:lnTo>
                  <a:lnTo>
                    <a:pt x="0" y="58420"/>
                  </a:lnTo>
                  <a:lnTo>
                    <a:pt x="7620" y="58420"/>
                  </a:lnTo>
                  <a:lnTo>
                    <a:pt x="7620" y="55880"/>
                  </a:lnTo>
                  <a:close/>
                </a:path>
                <a:path w="7620" h="707389">
                  <a:moveTo>
                    <a:pt x="7620" y="58420"/>
                  </a:moveTo>
                  <a:lnTo>
                    <a:pt x="0" y="58420"/>
                  </a:lnTo>
                  <a:lnTo>
                    <a:pt x="0" y="62230"/>
                  </a:lnTo>
                  <a:lnTo>
                    <a:pt x="7620" y="62230"/>
                  </a:lnTo>
                  <a:lnTo>
                    <a:pt x="7620" y="58420"/>
                  </a:lnTo>
                  <a:close/>
                </a:path>
                <a:path w="7620" h="707389">
                  <a:moveTo>
                    <a:pt x="7620" y="62230"/>
                  </a:moveTo>
                  <a:lnTo>
                    <a:pt x="0" y="62230"/>
                  </a:lnTo>
                  <a:lnTo>
                    <a:pt x="0" y="64770"/>
                  </a:lnTo>
                  <a:lnTo>
                    <a:pt x="7620" y="64770"/>
                  </a:lnTo>
                  <a:lnTo>
                    <a:pt x="7620" y="62230"/>
                  </a:lnTo>
                  <a:close/>
                </a:path>
                <a:path w="7620" h="707389">
                  <a:moveTo>
                    <a:pt x="7620" y="64770"/>
                  </a:moveTo>
                  <a:lnTo>
                    <a:pt x="0" y="64770"/>
                  </a:lnTo>
                  <a:lnTo>
                    <a:pt x="0" y="68580"/>
                  </a:lnTo>
                  <a:lnTo>
                    <a:pt x="7620" y="68580"/>
                  </a:lnTo>
                  <a:lnTo>
                    <a:pt x="7620" y="64770"/>
                  </a:lnTo>
                  <a:close/>
                </a:path>
                <a:path w="7620" h="707389">
                  <a:moveTo>
                    <a:pt x="7620" y="68580"/>
                  </a:moveTo>
                  <a:lnTo>
                    <a:pt x="0" y="68580"/>
                  </a:lnTo>
                  <a:lnTo>
                    <a:pt x="0" y="71120"/>
                  </a:lnTo>
                  <a:lnTo>
                    <a:pt x="7620" y="71120"/>
                  </a:lnTo>
                  <a:lnTo>
                    <a:pt x="7620" y="68580"/>
                  </a:lnTo>
                  <a:close/>
                </a:path>
                <a:path w="7620" h="707389">
                  <a:moveTo>
                    <a:pt x="7620" y="71120"/>
                  </a:moveTo>
                  <a:lnTo>
                    <a:pt x="0" y="71120"/>
                  </a:lnTo>
                  <a:lnTo>
                    <a:pt x="0" y="74930"/>
                  </a:lnTo>
                  <a:lnTo>
                    <a:pt x="7620" y="74930"/>
                  </a:lnTo>
                  <a:lnTo>
                    <a:pt x="7620" y="71120"/>
                  </a:lnTo>
                  <a:close/>
                </a:path>
                <a:path w="7620" h="707389">
                  <a:moveTo>
                    <a:pt x="7620" y="74930"/>
                  </a:moveTo>
                  <a:lnTo>
                    <a:pt x="0" y="74930"/>
                  </a:lnTo>
                  <a:lnTo>
                    <a:pt x="0" y="77470"/>
                  </a:lnTo>
                  <a:lnTo>
                    <a:pt x="7620" y="77470"/>
                  </a:lnTo>
                  <a:lnTo>
                    <a:pt x="7620" y="74930"/>
                  </a:lnTo>
                  <a:close/>
                </a:path>
                <a:path w="7620" h="707389">
                  <a:moveTo>
                    <a:pt x="7620" y="77470"/>
                  </a:moveTo>
                  <a:lnTo>
                    <a:pt x="0" y="77470"/>
                  </a:lnTo>
                  <a:lnTo>
                    <a:pt x="0" y="81280"/>
                  </a:lnTo>
                  <a:lnTo>
                    <a:pt x="7620" y="81280"/>
                  </a:lnTo>
                  <a:lnTo>
                    <a:pt x="7620" y="77470"/>
                  </a:lnTo>
                  <a:close/>
                </a:path>
                <a:path w="7620" h="707389">
                  <a:moveTo>
                    <a:pt x="7620" y="81280"/>
                  </a:moveTo>
                  <a:lnTo>
                    <a:pt x="0" y="81280"/>
                  </a:lnTo>
                  <a:lnTo>
                    <a:pt x="0" y="87630"/>
                  </a:lnTo>
                  <a:lnTo>
                    <a:pt x="7620" y="87630"/>
                  </a:lnTo>
                  <a:lnTo>
                    <a:pt x="7620" y="81280"/>
                  </a:lnTo>
                  <a:close/>
                </a:path>
                <a:path w="7620" h="707389">
                  <a:moveTo>
                    <a:pt x="7620" y="87630"/>
                  </a:moveTo>
                  <a:lnTo>
                    <a:pt x="0" y="87630"/>
                  </a:lnTo>
                  <a:lnTo>
                    <a:pt x="0" y="90170"/>
                  </a:lnTo>
                  <a:lnTo>
                    <a:pt x="7620" y="90170"/>
                  </a:lnTo>
                  <a:lnTo>
                    <a:pt x="7620" y="87630"/>
                  </a:lnTo>
                  <a:close/>
                </a:path>
                <a:path w="7620" h="707389">
                  <a:moveTo>
                    <a:pt x="7620" y="90170"/>
                  </a:moveTo>
                  <a:lnTo>
                    <a:pt x="0" y="90170"/>
                  </a:lnTo>
                  <a:lnTo>
                    <a:pt x="0" y="93980"/>
                  </a:lnTo>
                  <a:lnTo>
                    <a:pt x="7620" y="93980"/>
                  </a:lnTo>
                  <a:lnTo>
                    <a:pt x="7620" y="90170"/>
                  </a:lnTo>
                  <a:close/>
                </a:path>
                <a:path w="7620" h="707389">
                  <a:moveTo>
                    <a:pt x="7620" y="93980"/>
                  </a:moveTo>
                  <a:lnTo>
                    <a:pt x="0" y="93980"/>
                  </a:lnTo>
                  <a:lnTo>
                    <a:pt x="0" y="100330"/>
                  </a:lnTo>
                  <a:lnTo>
                    <a:pt x="7620" y="100330"/>
                  </a:lnTo>
                  <a:lnTo>
                    <a:pt x="7620" y="93980"/>
                  </a:lnTo>
                  <a:close/>
                </a:path>
                <a:path w="7620" h="707389">
                  <a:moveTo>
                    <a:pt x="7620" y="100330"/>
                  </a:moveTo>
                  <a:lnTo>
                    <a:pt x="0" y="100330"/>
                  </a:lnTo>
                  <a:lnTo>
                    <a:pt x="0" y="109220"/>
                  </a:lnTo>
                  <a:lnTo>
                    <a:pt x="7620" y="109220"/>
                  </a:lnTo>
                  <a:lnTo>
                    <a:pt x="7620" y="100330"/>
                  </a:lnTo>
                  <a:close/>
                </a:path>
                <a:path w="7620" h="707389">
                  <a:moveTo>
                    <a:pt x="7620" y="109220"/>
                  </a:moveTo>
                  <a:lnTo>
                    <a:pt x="0" y="109220"/>
                  </a:lnTo>
                  <a:lnTo>
                    <a:pt x="0" y="113030"/>
                  </a:lnTo>
                  <a:lnTo>
                    <a:pt x="7620" y="113030"/>
                  </a:lnTo>
                  <a:lnTo>
                    <a:pt x="7620" y="109220"/>
                  </a:lnTo>
                  <a:close/>
                </a:path>
                <a:path w="7620" h="707389">
                  <a:moveTo>
                    <a:pt x="7620" y="113030"/>
                  </a:moveTo>
                  <a:lnTo>
                    <a:pt x="0" y="113030"/>
                  </a:lnTo>
                  <a:lnTo>
                    <a:pt x="0" y="115570"/>
                  </a:lnTo>
                  <a:lnTo>
                    <a:pt x="7620" y="115570"/>
                  </a:lnTo>
                  <a:lnTo>
                    <a:pt x="7620" y="113030"/>
                  </a:lnTo>
                  <a:close/>
                </a:path>
                <a:path w="7620" h="707389">
                  <a:moveTo>
                    <a:pt x="7620" y="115570"/>
                  </a:moveTo>
                  <a:lnTo>
                    <a:pt x="0" y="115570"/>
                  </a:lnTo>
                  <a:lnTo>
                    <a:pt x="0" y="119380"/>
                  </a:lnTo>
                  <a:lnTo>
                    <a:pt x="7620" y="119380"/>
                  </a:lnTo>
                  <a:lnTo>
                    <a:pt x="7620" y="115570"/>
                  </a:lnTo>
                  <a:close/>
                </a:path>
                <a:path w="7620" h="707389">
                  <a:moveTo>
                    <a:pt x="7620" y="119380"/>
                  </a:moveTo>
                  <a:lnTo>
                    <a:pt x="0" y="119380"/>
                  </a:lnTo>
                  <a:lnTo>
                    <a:pt x="0" y="176530"/>
                  </a:lnTo>
                  <a:lnTo>
                    <a:pt x="7620" y="176530"/>
                  </a:lnTo>
                  <a:lnTo>
                    <a:pt x="7620" y="119380"/>
                  </a:lnTo>
                  <a:close/>
                </a:path>
                <a:path w="7620" h="707389">
                  <a:moveTo>
                    <a:pt x="7620" y="176530"/>
                  </a:moveTo>
                  <a:lnTo>
                    <a:pt x="0" y="176530"/>
                  </a:lnTo>
                  <a:lnTo>
                    <a:pt x="0" y="191770"/>
                  </a:lnTo>
                  <a:lnTo>
                    <a:pt x="7620" y="191770"/>
                  </a:lnTo>
                  <a:lnTo>
                    <a:pt x="7620" y="176530"/>
                  </a:lnTo>
                  <a:close/>
                </a:path>
                <a:path w="7620" h="707389">
                  <a:moveTo>
                    <a:pt x="7620" y="191770"/>
                  </a:moveTo>
                  <a:lnTo>
                    <a:pt x="0" y="191770"/>
                  </a:lnTo>
                  <a:lnTo>
                    <a:pt x="0" y="208280"/>
                  </a:lnTo>
                  <a:lnTo>
                    <a:pt x="7620" y="208280"/>
                  </a:lnTo>
                  <a:lnTo>
                    <a:pt x="7620" y="191770"/>
                  </a:lnTo>
                  <a:close/>
                </a:path>
                <a:path w="7620" h="707389">
                  <a:moveTo>
                    <a:pt x="7620" y="208280"/>
                  </a:moveTo>
                  <a:lnTo>
                    <a:pt x="0" y="208280"/>
                  </a:lnTo>
                  <a:lnTo>
                    <a:pt x="0" y="210820"/>
                  </a:lnTo>
                  <a:lnTo>
                    <a:pt x="7620" y="210820"/>
                  </a:lnTo>
                  <a:lnTo>
                    <a:pt x="7620" y="208280"/>
                  </a:lnTo>
                  <a:close/>
                </a:path>
                <a:path w="7620" h="707389">
                  <a:moveTo>
                    <a:pt x="7620" y="210820"/>
                  </a:moveTo>
                  <a:lnTo>
                    <a:pt x="0" y="210820"/>
                  </a:lnTo>
                  <a:lnTo>
                    <a:pt x="0" y="214630"/>
                  </a:lnTo>
                  <a:lnTo>
                    <a:pt x="7620" y="214630"/>
                  </a:lnTo>
                  <a:lnTo>
                    <a:pt x="7620" y="210820"/>
                  </a:lnTo>
                  <a:close/>
                </a:path>
                <a:path w="7620" h="707389">
                  <a:moveTo>
                    <a:pt x="7620" y="214630"/>
                  </a:moveTo>
                  <a:lnTo>
                    <a:pt x="0" y="214630"/>
                  </a:lnTo>
                  <a:lnTo>
                    <a:pt x="0" y="217170"/>
                  </a:lnTo>
                  <a:lnTo>
                    <a:pt x="7620" y="217170"/>
                  </a:lnTo>
                  <a:lnTo>
                    <a:pt x="7620" y="214630"/>
                  </a:lnTo>
                  <a:close/>
                </a:path>
                <a:path w="7620" h="707389">
                  <a:moveTo>
                    <a:pt x="7620" y="217170"/>
                  </a:moveTo>
                  <a:lnTo>
                    <a:pt x="0" y="217170"/>
                  </a:lnTo>
                  <a:lnTo>
                    <a:pt x="0" y="220980"/>
                  </a:lnTo>
                  <a:lnTo>
                    <a:pt x="7620" y="220980"/>
                  </a:lnTo>
                  <a:lnTo>
                    <a:pt x="7620" y="217170"/>
                  </a:lnTo>
                  <a:close/>
                </a:path>
                <a:path w="7620" h="707389">
                  <a:moveTo>
                    <a:pt x="7620" y="220980"/>
                  </a:moveTo>
                  <a:lnTo>
                    <a:pt x="0" y="220980"/>
                  </a:lnTo>
                  <a:lnTo>
                    <a:pt x="0" y="223520"/>
                  </a:lnTo>
                  <a:lnTo>
                    <a:pt x="7620" y="223520"/>
                  </a:lnTo>
                  <a:lnTo>
                    <a:pt x="7620" y="220980"/>
                  </a:lnTo>
                  <a:close/>
                </a:path>
                <a:path w="7620" h="707389">
                  <a:moveTo>
                    <a:pt x="7620" y="223520"/>
                  </a:moveTo>
                  <a:lnTo>
                    <a:pt x="0" y="223520"/>
                  </a:lnTo>
                  <a:lnTo>
                    <a:pt x="0" y="227330"/>
                  </a:lnTo>
                  <a:lnTo>
                    <a:pt x="7620" y="227330"/>
                  </a:lnTo>
                  <a:lnTo>
                    <a:pt x="7620" y="223520"/>
                  </a:lnTo>
                  <a:close/>
                </a:path>
                <a:path w="7620" h="707389">
                  <a:moveTo>
                    <a:pt x="7620" y="227330"/>
                  </a:moveTo>
                  <a:lnTo>
                    <a:pt x="0" y="227330"/>
                  </a:lnTo>
                  <a:lnTo>
                    <a:pt x="0" y="233680"/>
                  </a:lnTo>
                  <a:lnTo>
                    <a:pt x="7620" y="233680"/>
                  </a:lnTo>
                  <a:lnTo>
                    <a:pt x="7620" y="227330"/>
                  </a:lnTo>
                  <a:close/>
                </a:path>
                <a:path w="7620" h="707389">
                  <a:moveTo>
                    <a:pt x="7620" y="233680"/>
                  </a:moveTo>
                  <a:lnTo>
                    <a:pt x="0" y="233680"/>
                  </a:lnTo>
                  <a:lnTo>
                    <a:pt x="0" y="236220"/>
                  </a:lnTo>
                  <a:lnTo>
                    <a:pt x="7620" y="236220"/>
                  </a:lnTo>
                  <a:lnTo>
                    <a:pt x="7620" y="233680"/>
                  </a:lnTo>
                  <a:close/>
                </a:path>
                <a:path w="7620" h="707389">
                  <a:moveTo>
                    <a:pt x="7620" y="236220"/>
                  </a:moveTo>
                  <a:lnTo>
                    <a:pt x="0" y="236220"/>
                  </a:lnTo>
                  <a:lnTo>
                    <a:pt x="0" y="242570"/>
                  </a:lnTo>
                  <a:lnTo>
                    <a:pt x="7620" y="242570"/>
                  </a:lnTo>
                  <a:lnTo>
                    <a:pt x="7620" y="236220"/>
                  </a:lnTo>
                  <a:close/>
                </a:path>
                <a:path w="7620" h="707389">
                  <a:moveTo>
                    <a:pt x="7620" y="242570"/>
                  </a:moveTo>
                  <a:lnTo>
                    <a:pt x="0" y="242570"/>
                  </a:lnTo>
                  <a:lnTo>
                    <a:pt x="0" y="248920"/>
                  </a:lnTo>
                  <a:lnTo>
                    <a:pt x="7620" y="248920"/>
                  </a:lnTo>
                  <a:lnTo>
                    <a:pt x="7620" y="242570"/>
                  </a:lnTo>
                  <a:close/>
                </a:path>
                <a:path w="7620" h="707389">
                  <a:moveTo>
                    <a:pt x="7620" y="248920"/>
                  </a:moveTo>
                  <a:lnTo>
                    <a:pt x="0" y="248920"/>
                  </a:lnTo>
                  <a:lnTo>
                    <a:pt x="0" y="707390"/>
                  </a:lnTo>
                  <a:lnTo>
                    <a:pt x="7620" y="707390"/>
                  </a:lnTo>
                  <a:lnTo>
                    <a:pt x="7620" y="248920"/>
                  </a:lnTo>
                  <a:close/>
                </a:path>
              </a:pathLst>
            </a:custGeom>
            <a:solidFill>
              <a:srgbClr val="6D00F0"/>
            </a:solidFill>
          </p:spPr>
          <p:txBody>
            <a:bodyPr bIns="0" lIns="0" rIns="0" rtlCol="0" tIns="0" wrap="square"/>
            <a:p/>
          </p:txBody>
        </p:sp>
        <p:sp>
          <p:nvSpPr>
            <p:cNvPr id="1050579" name="object 1888"/>
            <p:cNvSpPr/>
            <p:nvPr/>
          </p:nvSpPr>
          <p:spPr>
            <a:xfrm>
              <a:off x="3652519" y="5792470"/>
              <a:ext cx="7620" cy="708660"/>
            </a:xfrm>
            <a:custGeom>
              <a:avLst/>
              <a:ahLst/>
              <a:rect l="l" t="t" r="r" b="b"/>
              <a:pathLst>
                <a:path w="7620" h="708660">
                  <a:moveTo>
                    <a:pt x="2539" y="0"/>
                  </a:moveTo>
                  <a:lnTo>
                    <a:pt x="0" y="0"/>
                  </a:lnTo>
                  <a:lnTo>
                    <a:pt x="0" y="6349"/>
                  </a:lnTo>
                  <a:lnTo>
                    <a:pt x="7619" y="6349"/>
                  </a:lnTo>
                  <a:lnTo>
                    <a:pt x="7619" y="1269"/>
                  </a:lnTo>
                  <a:lnTo>
                    <a:pt x="2539" y="1269"/>
                  </a:lnTo>
                  <a:lnTo>
                    <a:pt x="2539" y="0"/>
                  </a:lnTo>
                  <a:close/>
                </a:path>
                <a:path w="7620" h="708660">
                  <a:moveTo>
                    <a:pt x="7619" y="6349"/>
                  </a:moveTo>
                  <a:lnTo>
                    <a:pt x="0" y="6349"/>
                  </a:lnTo>
                  <a:lnTo>
                    <a:pt x="0" y="8889"/>
                  </a:lnTo>
                  <a:lnTo>
                    <a:pt x="7619" y="8889"/>
                  </a:lnTo>
                  <a:lnTo>
                    <a:pt x="7619" y="6349"/>
                  </a:lnTo>
                  <a:close/>
                </a:path>
                <a:path w="7620" h="708660">
                  <a:moveTo>
                    <a:pt x="7619" y="8889"/>
                  </a:moveTo>
                  <a:lnTo>
                    <a:pt x="0" y="8889"/>
                  </a:lnTo>
                  <a:lnTo>
                    <a:pt x="0" y="12699"/>
                  </a:lnTo>
                  <a:lnTo>
                    <a:pt x="7619" y="12699"/>
                  </a:lnTo>
                  <a:lnTo>
                    <a:pt x="7619" y="8889"/>
                  </a:lnTo>
                  <a:close/>
                </a:path>
                <a:path w="7620" h="708660">
                  <a:moveTo>
                    <a:pt x="7619" y="12699"/>
                  </a:moveTo>
                  <a:lnTo>
                    <a:pt x="0" y="12699"/>
                  </a:lnTo>
                  <a:lnTo>
                    <a:pt x="0" y="21589"/>
                  </a:lnTo>
                  <a:lnTo>
                    <a:pt x="7619" y="21589"/>
                  </a:lnTo>
                  <a:lnTo>
                    <a:pt x="7619" y="12699"/>
                  </a:lnTo>
                  <a:close/>
                </a:path>
                <a:path w="7620" h="708660">
                  <a:moveTo>
                    <a:pt x="7619" y="21589"/>
                  </a:moveTo>
                  <a:lnTo>
                    <a:pt x="0" y="21589"/>
                  </a:lnTo>
                  <a:lnTo>
                    <a:pt x="0" y="27939"/>
                  </a:lnTo>
                  <a:lnTo>
                    <a:pt x="7619" y="27939"/>
                  </a:lnTo>
                  <a:lnTo>
                    <a:pt x="7619" y="21589"/>
                  </a:lnTo>
                  <a:close/>
                </a:path>
                <a:path w="7620" h="708660">
                  <a:moveTo>
                    <a:pt x="7619" y="27939"/>
                  </a:moveTo>
                  <a:lnTo>
                    <a:pt x="0" y="27939"/>
                  </a:lnTo>
                  <a:lnTo>
                    <a:pt x="0" y="34289"/>
                  </a:lnTo>
                  <a:lnTo>
                    <a:pt x="7619" y="34289"/>
                  </a:lnTo>
                  <a:lnTo>
                    <a:pt x="7619" y="27939"/>
                  </a:lnTo>
                  <a:close/>
                </a:path>
                <a:path w="7620" h="708660">
                  <a:moveTo>
                    <a:pt x="7619" y="34289"/>
                  </a:moveTo>
                  <a:lnTo>
                    <a:pt x="0" y="34289"/>
                  </a:lnTo>
                  <a:lnTo>
                    <a:pt x="0" y="38099"/>
                  </a:lnTo>
                  <a:lnTo>
                    <a:pt x="7619" y="38099"/>
                  </a:lnTo>
                  <a:lnTo>
                    <a:pt x="7619" y="34289"/>
                  </a:lnTo>
                  <a:close/>
                </a:path>
                <a:path w="7620" h="708660">
                  <a:moveTo>
                    <a:pt x="7619" y="38099"/>
                  </a:moveTo>
                  <a:lnTo>
                    <a:pt x="0" y="38099"/>
                  </a:lnTo>
                  <a:lnTo>
                    <a:pt x="0" y="46989"/>
                  </a:lnTo>
                  <a:lnTo>
                    <a:pt x="7619" y="46989"/>
                  </a:lnTo>
                  <a:lnTo>
                    <a:pt x="7619" y="38099"/>
                  </a:lnTo>
                  <a:close/>
                </a:path>
                <a:path w="7620" h="708660">
                  <a:moveTo>
                    <a:pt x="7619" y="46989"/>
                  </a:moveTo>
                  <a:lnTo>
                    <a:pt x="0" y="46989"/>
                  </a:lnTo>
                  <a:lnTo>
                    <a:pt x="0" y="50799"/>
                  </a:lnTo>
                  <a:lnTo>
                    <a:pt x="7619" y="50799"/>
                  </a:lnTo>
                  <a:lnTo>
                    <a:pt x="7619" y="46989"/>
                  </a:lnTo>
                  <a:close/>
                </a:path>
                <a:path w="7620" h="708660">
                  <a:moveTo>
                    <a:pt x="7619" y="50799"/>
                  </a:moveTo>
                  <a:lnTo>
                    <a:pt x="0" y="50799"/>
                  </a:lnTo>
                  <a:lnTo>
                    <a:pt x="0" y="57149"/>
                  </a:lnTo>
                  <a:lnTo>
                    <a:pt x="7619" y="57149"/>
                  </a:lnTo>
                  <a:lnTo>
                    <a:pt x="7619" y="50799"/>
                  </a:lnTo>
                  <a:close/>
                </a:path>
                <a:path w="7620" h="708660">
                  <a:moveTo>
                    <a:pt x="7619" y="57149"/>
                  </a:moveTo>
                  <a:lnTo>
                    <a:pt x="0" y="57149"/>
                  </a:lnTo>
                  <a:lnTo>
                    <a:pt x="0" y="59689"/>
                  </a:lnTo>
                  <a:lnTo>
                    <a:pt x="7619" y="59689"/>
                  </a:lnTo>
                  <a:lnTo>
                    <a:pt x="7619" y="57149"/>
                  </a:lnTo>
                  <a:close/>
                </a:path>
                <a:path w="7620" h="708660">
                  <a:moveTo>
                    <a:pt x="7619" y="59689"/>
                  </a:moveTo>
                  <a:lnTo>
                    <a:pt x="0" y="59689"/>
                  </a:lnTo>
                  <a:lnTo>
                    <a:pt x="0" y="63499"/>
                  </a:lnTo>
                  <a:lnTo>
                    <a:pt x="7619" y="63499"/>
                  </a:lnTo>
                  <a:lnTo>
                    <a:pt x="7619" y="59689"/>
                  </a:lnTo>
                  <a:close/>
                </a:path>
                <a:path w="7620" h="708660">
                  <a:moveTo>
                    <a:pt x="7619" y="63499"/>
                  </a:moveTo>
                  <a:lnTo>
                    <a:pt x="0" y="63499"/>
                  </a:lnTo>
                  <a:lnTo>
                    <a:pt x="0" y="66039"/>
                  </a:lnTo>
                  <a:lnTo>
                    <a:pt x="7619" y="66039"/>
                  </a:lnTo>
                  <a:lnTo>
                    <a:pt x="7619" y="63499"/>
                  </a:lnTo>
                  <a:close/>
                </a:path>
                <a:path w="7620" h="708660">
                  <a:moveTo>
                    <a:pt x="7619" y="66039"/>
                  </a:moveTo>
                  <a:lnTo>
                    <a:pt x="0" y="66039"/>
                  </a:lnTo>
                  <a:lnTo>
                    <a:pt x="0" y="69849"/>
                  </a:lnTo>
                  <a:lnTo>
                    <a:pt x="7619" y="69849"/>
                  </a:lnTo>
                  <a:lnTo>
                    <a:pt x="7619" y="66039"/>
                  </a:lnTo>
                  <a:close/>
                </a:path>
                <a:path w="7620" h="708660">
                  <a:moveTo>
                    <a:pt x="7619" y="69849"/>
                  </a:moveTo>
                  <a:lnTo>
                    <a:pt x="0" y="69849"/>
                  </a:lnTo>
                  <a:lnTo>
                    <a:pt x="0" y="72389"/>
                  </a:lnTo>
                  <a:lnTo>
                    <a:pt x="7619" y="72389"/>
                  </a:lnTo>
                  <a:lnTo>
                    <a:pt x="7619" y="69849"/>
                  </a:lnTo>
                  <a:close/>
                </a:path>
                <a:path w="7620" h="708660">
                  <a:moveTo>
                    <a:pt x="7619" y="72389"/>
                  </a:moveTo>
                  <a:lnTo>
                    <a:pt x="0" y="72389"/>
                  </a:lnTo>
                  <a:lnTo>
                    <a:pt x="0" y="76199"/>
                  </a:lnTo>
                  <a:lnTo>
                    <a:pt x="7619" y="76199"/>
                  </a:lnTo>
                  <a:lnTo>
                    <a:pt x="7619" y="72389"/>
                  </a:lnTo>
                  <a:close/>
                </a:path>
                <a:path w="7620" h="708660">
                  <a:moveTo>
                    <a:pt x="7619" y="76199"/>
                  </a:moveTo>
                  <a:lnTo>
                    <a:pt x="0" y="76199"/>
                  </a:lnTo>
                  <a:lnTo>
                    <a:pt x="0" y="78739"/>
                  </a:lnTo>
                  <a:lnTo>
                    <a:pt x="7619" y="78739"/>
                  </a:lnTo>
                  <a:lnTo>
                    <a:pt x="7619" y="76199"/>
                  </a:lnTo>
                  <a:close/>
                </a:path>
                <a:path w="7620" h="708660">
                  <a:moveTo>
                    <a:pt x="7619" y="78739"/>
                  </a:moveTo>
                  <a:lnTo>
                    <a:pt x="0" y="78739"/>
                  </a:lnTo>
                  <a:lnTo>
                    <a:pt x="0" y="82549"/>
                  </a:lnTo>
                  <a:lnTo>
                    <a:pt x="7619" y="82549"/>
                  </a:lnTo>
                  <a:lnTo>
                    <a:pt x="7619" y="78739"/>
                  </a:lnTo>
                  <a:close/>
                </a:path>
                <a:path w="7620" h="708660">
                  <a:moveTo>
                    <a:pt x="7619" y="82549"/>
                  </a:moveTo>
                  <a:lnTo>
                    <a:pt x="0" y="82549"/>
                  </a:lnTo>
                  <a:lnTo>
                    <a:pt x="0" y="88899"/>
                  </a:lnTo>
                  <a:lnTo>
                    <a:pt x="7619" y="88899"/>
                  </a:lnTo>
                  <a:lnTo>
                    <a:pt x="7619" y="82549"/>
                  </a:lnTo>
                  <a:close/>
                </a:path>
                <a:path w="7620" h="708660">
                  <a:moveTo>
                    <a:pt x="7619" y="88899"/>
                  </a:moveTo>
                  <a:lnTo>
                    <a:pt x="0" y="88899"/>
                  </a:lnTo>
                  <a:lnTo>
                    <a:pt x="0" y="91439"/>
                  </a:lnTo>
                  <a:lnTo>
                    <a:pt x="7619" y="91439"/>
                  </a:lnTo>
                  <a:lnTo>
                    <a:pt x="7619" y="88899"/>
                  </a:lnTo>
                  <a:close/>
                </a:path>
                <a:path w="7620" h="708660">
                  <a:moveTo>
                    <a:pt x="7619" y="91439"/>
                  </a:moveTo>
                  <a:lnTo>
                    <a:pt x="0" y="91439"/>
                  </a:lnTo>
                  <a:lnTo>
                    <a:pt x="0" y="95249"/>
                  </a:lnTo>
                  <a:lnTo>
                    <a:pt x="7619" y="95249"/>
                  </a:lnTo>
                  <a:lnTo>
                    <a:pt x="7619" y="91439"/>
                  </a:lnTo>
                  <a:close/>
                </a:path>
                <a:path w="7620" h="708660">
                  <a:moveTo>
                    <a:pt x="7619" y="95249"/>
                  </a:moveTo>
                  <a:lnTo>
                    <a:pt x="0" y="95249"/>
                  </a:lnTo>
                  <a:lnTo>
                    <a:pt x="0" y="101599"/>
                  </a:lnTo>
                  <a:lnTo>
                    <a:pt x="7619" y="101599"/>
                  </a:lnTo>
                  <a:lnTo>
                    <a:pt x="7619" y="95249"/>
                  </a:lnTo>
                  <a:close/>
                </a:path>
                <a:path w="7620" h="708660">
                  <a:moveTo>
                    <a:pt x="7619" y="101600"/>
                  </a:moveTo>
                  <a:lnTo>
                    <a:pt x="0" y="101600"/>
                  </a:lnTo>
                  <a:lnTo>
                    <a:pt x="0" y="110489"/>
                  </a:lnTo>
                  <a:lnTo>
                    <a:pt x="7619" y="110489"/>
                  </a:lnTo>
                  <a:lnTo>
                    <a:pt x="7619" y="101600"/>
                  </a:lnTo>
                  <a:close/>
                </a:path>
                <a:path w="7620" h="708660">
                  <a:moveTo>
                    <a:pt x="7619" y="110489"/>
                  </a:moveTo>
                  <a:lnTo>
                    <a:pt x="0" y="110489"/>
                  </a:lnTo>
                  <a:lnTo>
                    <a:pt x="0" y="114299"/>
                  </a:lnTo>
                  <a:lnTo>
                    <a:pt x="7619" y="114299"/>
                  </a:lnTo>
                  <a:lnTo>
                    <a:pt x="7619" y="110489"/>
                  </a:lnTo>
                  <a:close/>
                </a:path>
                <a:path w="7620" h="708660">
                  <a:moveTo>
                    <a:pt x="7619" y="114299"/>
                  </a:moveTo>
                  <a:lnTo>
                    <a:pt x="0" y="114299"/>
                  </a:lnTo>
                  <a:lnTo>
                    <a:pt x="0" y="116839"/>
                  </a:lnTo>
                  <a:lnTo>
                    <a:pt x="7619" y="116839"/>
                  </a:lnTo>
                  <a:lnTo>
                    <a:pt x="7619" y="114299"/>
                  </a:lnTo>
                  <a:close/>
                </a:path>
                <a:path w="7620" h="708660">
                  <a:moveTo>
                    <a:pt x="7619" y="116839"/>
                  </a:moveTo>
                  <a:lnTo>
                    <a:pt x="0" y="116839"/>
                  </a:lnTo>
                  <a:lnTo>
                    <a:pt x="0" y="120649"/>
                  </a:lnTo>
                  <a:lnTo>
                    <a:pt x="7619" y="120649"/>
                  </a:lnTo>
                  <a:lnTo>
                    <a:pt x="7619" y="116839"/>
                  </a:lnTo>
                  <a:close/>
                </a:path>
                <a:path w="7620" h="708660">
                  <a:moveTo>
                    <a:pt x="7619" y="120649"/>
                  </a:moveTo>
                  <a:lnTo>
                    <a:pt x="0" y="120649"/>
                  </a:lnTo>
                  <a:lnTo>
                    <a:pt x="0" y="177799"/>
                  </a:lnTo>
                  <a:lnTo>
                    <a:pt x="7619" y="177799"/>
                  </a:lnTo>
                  <a:lnTo>
                    <a:pt x="7619" y="120649"/>
                  </a:lnTo>
                  <a:close/>
                </a:path>
                <a:path w="7620" h="708660">
                  <a:moveTo>
                    <a:pt x="7619" y="177799"/>
                  </a:moveTo>
                  <a:lnTo>
                    <a:pt x="0" y="177799"/>
                  </a:lnTo>
                  <a:lnTo>
                    <a:pt x="0" y="193039"/>
                  </a:lnTo>
                  <a:lnTo>
                    <a:pt x="7619" y="193039"/>
                  </a:lnTo>
                  <a:lnTo>
                    <a:pt x="7619" y="177799"/>
                  </a:lnTo>
                  <a:close/>
                </a:path>
                <a:path w="7620" h="708660">
                  <a:moveTo>
                    <a:pt x="7619" y="193039"/>
                  </a:moveTo>
                  <a:lnTo>
                    <a:pt x="0" y="193039"/>
                  </a:lnTo>
                  <a:lnTo>
                    <a:pt x="0" y="209549"/>
                  </a:lnTo>
                  <a:lnTo>
                    <a:pt x="7619" y="209549"/>
                  </a:lnTo>
                  <a:lnTo>
                    <a:pt x="7619" y="193039"/>
                  </a:lnTo>
                  <a:close/>
                </a:path>
                <a:path w="7620" h="708660">
                  <a:moveTo>
                    <a:pt x="7619" y="209550"/>
                  </a:moveTo>
                  <a:lnTo>
                    <a:pt x="0" y="209550"/>
                  </a:lnTo>
                  <a:lnTo>
                    <a:pt x="0" y="212089"/>
                  </a:lnTo>
                  <a:lnTo>
                    <a:pt x="7619" y="212089"/>
                  </a:lnTo>
                  <a:lnTo>
                    <a:pt x="7619" y="209550"/>
                  </a:lnTo>
                  <a:close/>
                </a:path>
                <a:path w="7620" h="708660">
                  <a:moveTo>
                    <a:pt x="7619" y="212089"/>
                  </a:moveTo>
                  <a:lnTo>
                    <a:pt x="0" y="212089"/>
                  </a:lnTo>
                  <a:lnTo>
                    <a:pt x="0" y="215899"/>
                  </a:lnTo>
                  <a:lnTo>
                    <a:pt x="7619" y="215899"/>
                  </a:lnTo>
                  <a:lnTo>
                    <a:pt x="7619" y="212089"/>
                  </a:lnTo>
                  <a:close/>
                </a:path>
                <a:path w="7620" h="708660">
                  <a:moveTo>
                    <a:pt x="7619" y="215899"/>
                  </a:moveTo>
                  <a:lnTo>
                    <a:pt x="0" y="215899"/>
                  </a:lnTo>
                  <a:lnTo>
                    <a:pt x="0" y="218439"/>
                  </a:lnTo>
                  <a:lnTo>
                    <a:pt x="7619" y="218439"/>
                  </a:lnTo>
                  <a:lnTo>
                    <a:pt x="7619" y="215899"/>
                  </a:lnTo>
                  <a:close/>
                </a:path>
                <a:path w="7620" h="708660">
                  <a:moveTo>
                    <a:pt x="7619" y="218439"/>
                  </a:moveTo>
                  <a:lnTo>
                    <a:pt x="0" y="218439"/>
                  </a:lnTo>
                  <a:lnTo>
                    <a:pt x="0" y="222249"/>
                  </a:lnTo>
                  <a:lnTo>
                    <a:pt x="7619" y="222249"/>
                  </a:lnTo>
                  <a:lnTo>
                    <a:pt x="7619" y="218439"/>
                  </a:lnTo>
                  <a:close/>
                </a:path>
                <a:path w="7620" h="708660">
                  <a:moveTo>
                    <a:pt x="7619" y="222250"/>
                  </a:moveTo>
                  <a:lnTo>
                    <a:pt x="0" y="222250"/>
                  </a:lnTo>
                  <a:lnTo>
                    <a:pt x="0" y="224789"/>
                  </a:lnTo>
                  <a:lnTo>
                    <a:pt x="7619" y="224789"/>
                  </a:lnTo>
                  <a:lnTo>
                    <a:pt x="7619" y="222250"/>
                  </a:lnTo>
                  <a:close/>
                </a:path>
                <a:path w="7620" h="708660">
                  <a:moveTo>
                    <a:pt x="7619" y="224789"/>
                  </a:moveTo>
                  <a:lnTo>
                    <a:pt x="0" y="224789"/>
                  </a:lnTo>
                  <a:lnTo>
                    <a:pt x="0" y="228599"/>
                  </a:lnTo>
                  <a:lnTo>
                    <a:pt x="7619" y="228599"/>
                  </a:lnTo>
                  <a:lnTo>
                    <a:pt x="7619" y="224789"/>
                  </a:lnTo>
                  <a:close/>
                </a:path>
                <a:path w="7620" h="708660">
                  <a:moveTo>
                    <a:pt x="7619" y="228599"/>
                  </a:moveTo>
                  <a:lnTo>
                    <a:pt x="0" y="228599"/>
                  </a:lnTo>
                  <a:lnTo>
                    <a:pt x="0" y="234949"/>
                  </a:lnTo>
                  <a:lnTo>
                    <a:pt x="7619" y="234949"/>
                  </a:lnTo>
                  <a:lnTo>
                    <a:pt x="7619" y="228599"/>
                  </a:lnTo>
                  <a:close/>
                </a:path>
                <a:path w="7620" h="708660">
                  <a:moveTo>
                    <a:pt x="7619" y="234949"/>
                  </a:moveTo>
                  <a:lnTo>
                    <a:pt x="0" y="234949"/>
                  </a:lnTo>
                  <a:lnTo>
                    <a:pt x="0" y="237489"/>
                  </a:lnTo>
                  <a:lnTo>
                    <a:pt x="7619" y="237489"/>
                  </a:lnTo>
                  <a:lnTo>
                    <a:pt x="7619" y="234949"/>
                  </a:lnTo>
                  <a:close/>
                </a:path>
                <a:path w="7620" h="708660">
                  <a:moveTo>
                    <a:pt x="7619" y="237489"/>
                  </a:moveTo>
                  <a:lnTo>
                    <a:pt x="0" y="237489"/>
                  </a:lnTo>
                  <a:lnTo>
                    <a:pt x="0" y="243839"/>
                  </a:lnTo>
                  <a:lnTo>
                    <a:pt x="7619" y="243839"/>
                  </a:lnTo>
                  <a:lnTo>
                    <a:pt x="7619" y="237489"/>
                  </a:lnTo>
                  <a:close/>
                </a:path>
                <a:path w="7620" h="708660">
                  <a:moveTo>
                    <a:pt x="7619" y="243839"/>
                  </a:moveTo>
                  <a:lnTo>
                    <a:pt x="0" y="243839"/>
                  </a:lnTo>
                  <a:lnTo>
                    <a:pt x="0" y="250189"/>
                  </a:lnTo>
                  <a:lnTo>
                    <a:pt x="7619" y="250189"/>
                  </a:lnTo>
                  <a:lnTo>
                    <a:pt x="7619" y="243839"/>
                  </a:lnTo>
                  <a:close/>
                </a:path>
                <a:path w="7620" h="708660">
                  <a:moveTo>
                    <a:pt x="7619" y="250189"/>
                  </a:moveTo>
                  <a:lnTo>
                    <a:pt x="0" y="250189"/>
                  </a:lnTo>
                  <a:lnTo>
                    <a:pt x="0" y="708659"/>
                  </a:lnTo>
                  <a:lnTo>
                    <a:pt x="7619" y="708659"/>
                  </a:lnTo>
                  <a:lnTo>
                    <a:pt x="7619" y="250189"/>
                  </a:lnTo>
                  <a:close/>
                </a:path>
              </a:pathLst>
            </a:custGeom>
            <a:solidFill>
              <a:srgbClr val="6B00F0"/>
            </a:solidFill>
          </p:spPr>
          <p:txBody>
            <a:bodyPr bIns="0" lIns="0" rIns="0" rtlCol="0" tIns="0" wrap="square"/>
            <a:p/>
          </p:txBody>
        </p:sp>
        <p:sp>
          <p:nvSpPr>
            <p:cNvPr id="1050580" name="object 1889"/>
            <p:cNvSpPr/>
            <p:nvPr/>
          </p:nvSpPr>
          <p:spPr>
            <a:xfrm>
              <a:off x="3649344" y="5792470"/>
              <a:ext cx="0" cy="120650"/>
            </a:xfrm>
            <a:custGeom>
              <a:avLst/>
              <a:ahLst/>
              <a:rect l="l" t="t" r="r" b="b"/>
              <a:pathLst>
                <a:path w="0" h="120650">
                  <a:moveTo>
                    <a:pt x="0" y="0"/>
                  </a:moveTo>
                  <a:lnTo>
                    <a:pt x="0" y="120649"/>
                  </a:lnTo>
                </a:path>
              </a:pathLst>
            </a:custGeom>
            <a:ln w="6350">
              <a:solidFill>
                <a:srgbClr val="6A00F1"/>
              </a:solidFill>
            </a:ln>
          </p:spPr>
          <p:txBody>
            <a:bodyPr bIns="0" lIns="0" rIns="0" rtlCol="0" tIns="0" wrap="square"/>
            <a:p/>
          </p:txBody>
        </p:sp>
        <p:sp>
          <p:nvSpPr>
            <p:cNvPr id="1050581" name="object 1890"/>
            <p:cNvSpPr/>
            <p:nvPr/>
          </p:nvSpPr>
          <p:spPr>
            <a:xfrm>
              <a:off x="3649344" y="5913120"/>
              <a:ext cx="0" cy="129539"/>
            </a:xfrm>
            <a:custGeom>
              <a:avLst/>
              <a:ahLst/>
              <a:rect l="l" t="t" r="r" b="b"/>
              <a:pathLst>
                <a:path w="0" h="129539">
                  <a:moveTo>
                    <a:pt x="0" y="0"/>
                  </a:moveTo>
                  <a:lnTo>
                    <a:pt x="0" y="129539"/>
                  </a:lnTo>
                </a:path>
              </a:pathLst>
            </a:custGeom>
            <a:ln w="6350">
              <a:solidFill>
                <a:srgbClr val="6A00F1"/>
              </a:solidFill>
            </a:ln>
          </p:spPr>
          <p:txBody>
            <a:bodyPr bIns="0" lIns="0" rIns="0" rtlCol="0" tIns="0" wrap="square"/>
            <a:p/>
          </p:txBody>
        </p:sp>
        <p:sp>
          <p:nvSpPr>
            <p:cNvPr id="1050582" name="object 1891"/>
            <p:cNvSpPr/>
            <p:nvPr/>
          </p:nvSpPr>
          <p:spPr>
            <a:xfrm>
              <a:off x="3646169" y="6042660"/>
              <a:ext cx="6350" cy="458470"/>
            </a:xfrm>
            <a:custGeom>
              <a:avLst/>
              <a:ahLst/>
              <a:rect l="l" t="t" r="r" b="b"/>
              <a:pathLst>
                <a:path w="6350" h="458470">
                  <a:moveTo>
                    <a:pt x="6350" y="0"/>
                  </a:moveTo>
                  <a:lnTo>
                    <a:pt x="0" y="0"/>
                  </a:lnTo>
                  <a:lnTo>
                    <a:pt x="0" y="458469"/>
                  </a:lnTo>
                  <a:lnTo>
                    <a:pt x="6350" y="458469"/>
                  </a:lnTo>
                  <a:lnTo>
                    <a:pt x="6350" y="0"/>
                  </a:lnTo>
                  <a:close/>
                </a:path>
              </a:pathLst>
            </a:custGeom>
            <a:solidFill>
              <a:srgbClr val="6A00F1"/>
            </a:solidFill>
          </p:spPr>
          <p:txBody>
            <a:bodyPr bIns="0" lIns="0" rIns="0" rtlCol="0" tIns="0" wrap="square"/>
            <a:p/>
          </p:txBody>
        </p:sp>
        <p:sp>
          <p:nvSpPr>
            <p:cNvPr id="1050583" name="object 1892"/>
            <p:cNvSpPr/>
            <p:nvPr/>
          </p:nvSpPr>
          <p:spPr>
            <a:xfrm>
              <a:off x="3642359" y="5792470"/>
              <a:ext cx="0" cy="250190"/>
            </a:xfrm>
            <a:custGeom>
              <a:avLst/>
              <a:ahLst/>
              <a:rect l="l" t="t" r="r" b="b"/>
              <a:pathLst>
                <a:path w="0" h="250189">
                  <a:moveTo>
                    <a:pt x="0" y="0"/>
                  </a:moveTo>
                  <a:lnTo>
                    <a:pt x="0" y="250189"/>
                  </a:lnTo>
                </a:path>
              </a:pathLst>
            </a:custGeom>
            <a:ln w="7620">
              <a:solidFill>
                <a:srgbClr val="6800F1"/>
              </a:solidFill>
            </a:ln>
          </p:spPr>
          <p:txBody>
            <a:bodyPr bIns="0" lIns="0" rIns="0" rtlCol="0" tIns="0" wrap="square"/>
            <a:p/>
          </p:txBody>
        </p:sp>
        <p:sp>
          <p:nvSpPr>
            <p:cNvPr id="1050584" name="object 1893"/>
            <p:cNvSpPr/>
            <p:nvPr/>
          </p:nvSpPr>
          <p:spPr>
            <a:xfrm>
              <a:off x="3638550" y="6042660"/>
              <a:ext cx="7620" cy="458470"/>
            </a:xfrm>
            <a:custGeom>
              <a:avLst/>
              <a:ahLst/>
              <a:rect l="l" t="t" r="r" b="b"/>
              <a:pathLst>
                <a:path w="7620" h="458470">
                  <a:moveTo>
                    <a:pt x="7620" y="0"/>
                  </a:moveTo>
                  <a:lnTo>
                    <a:pt x="0" y="0"/>
                  </a:lnTo>
                  <a:lnTo>
                    <a:pt x="0" y="458469"/>
                  </a:lnTo>
                  <a:lnTo>
                    <a:pt x="7620" y="458469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6800F1"/>
            </a:solidFill>
          </p:spPr>
          <p:txBody>
            <a:bodyPr bIns="0" lIns="0" rIns="0" rtlCol="0" tIns="0" wrap="square"/>
            <a:p/>
          </p:txBody>
        </p:sp>
        <p:sp>
          <p:nvSpPr>
            <p:cNvPr id="1050585" name="object 1894"/>
            <p:cNvSpPr/>
            <p:nvPr/>
          </p:nvSpPr>
          <p:spPr>
            <a:xfrm>
              <a:off x="3634739" y="5792470"/>
              <a:ext cx="0" cy="250190"/>
            </a:xfrm>
            <a:custGeom>
              <a:avLst/>
              <a:ahLst/>
              <a:rect l="l" t="t" r="r" b="b"/>
              <a:pathLst>
                <a:path w="0" h="250189">
                  <a:moveTo>
                    <a:pt x="0" y="0"/>
                  </a:moveTo>
                  <a:lnTo>
                    <a:pt x="0" y="250189"/>
                  </a:lnTo>
                </a:path>
              </a:pathLst>
            </a:custGeom>
            <a:ln w="7620">
              <a:solidFill>
                <a:srgbClr val="6700F1"/>
              </a:solidFill>
            </a:ln>
          </p:spPr>
          <p:txBody>
            <a:bodyPr bIns="0" lIns="0" rIns="0" rtlCol="0" tIns="0" wrap="square"/>
            <a:p/>
          </p:txBody>
        </p:sp>
        <p:sp>
          <p:nvSpPr>
            <p:cNvPr id="1050586" name="object 1895"/>
            <p:cNvSpPr/>
            <p:nvPr/>
          </p:nvSpPr>
          <p:spPr>
            <a:xfrm>
              <a:off x="3630929" y="6042660"/>
              <a:ext cx="7620" cy="458470"/>
            </a:xfrm>
            <a:custGeom>
              <a:avLst/>
              <a:ahLst/>
              <a:rect l="l" t="t" r="r" b="b"/>
              <a:pathLst>
                <a:path w="7620" h="458470">
                  <a:moveTo>
                    <a:pt x="7620" y="0"/>
                  </a:moveTo>
                  <a:lnTo>
                    <a:pt x="0" y="0"/>
                  </a:lnTo>
                  <a:lnTo>
                    <a:pt x="0" y="458469"/>
                  </a:lnTo>
                  <a:lnTo>
                    <a:pt x="7620" y="458469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6700F1"/>
            </a:solidFill>
          </p:spPr>
          <p:txBody>
            <a:bodyPr bIns="0" lIns="0" rIns="0" rtlCol="0" tIns="0" wrap="square"/>
            <a:p/>
          </p:txBody>
        </p:sp>
        <p:sp>
          <p:nvSpPr>
            <p:cNvPr id="1050587" name="object 1896"/>
            <p:cNvSpPr/>
            <p:nvPr/>
          </p:nvSpPr>
          <p:spPr>
            <a:xfrm>
              <a:off x="3627754" y="5791200"/>
              <a:ext cx="0" cy="121920"/>
            </a:xfrm>
            <a:custGeom>
              <a:avLst/>
              <a:ahLst/>
              <a:rect l="l" t="t" r="r" b="b"/>
              <a:pathLst>
                <a:path w="0" h="121920">
                  <a:moveTo>
                    <a:pt x="0" y="0"/>
                  </a:moveTo>
                  <a:lnTo>
                    <a:pt x="0" y="121919"/>
                  </a:lnTo>
                </a:path>
              </a:pathLst>
            </a:custGeom>
            <a:ln w="6350">
              <a:solidFill>
                <a:srgbClr val="6600F1"/>
              </a:solidFill>
            </a:ln>
          </p:spPr>
          <p:txBody>
            <a:bodyPr bIns="0" lIns="0" rIns="0" rtlCol="0" tIns="0" wrap="square"/>
            <a:p/>
          </p:txBody>
        </p:sp>
        <p:sp>
          <p:nvSpPr>
            <p:cNvPr id="1050588" name="object 1897"/>
            <p:cNvSpPr/>
            <p:nvPr/>
          </p:nvSpPr>
          <p:spPr>
            <a:xfrm>
              <a:off x="3627754" y="5913120"/>
              <a:ext cx="0" cy="129539"/>
            </a:xfrm>
            <a:custGeom>
              <a:avLst/>
              <a:ahLst/>
              <a:rect l="l" t="t" r="r" b="b"/>
              <a:pathLst>
                <a:path w="0" h="129539">
                  <a:moveTo>
                    <a:pt x="0" y="0"/>
                  </a:moveTo>
                  <a:lnTo>
                    <a:pt x="0" y="129539"/>
                  </a:lnTo>
                </a:path>
              </a:pathLst>
            </a:custGeom>
            <a:ln w="6350">
              <a:solidFill>
                <a:srgbClr val="6600F1"/>
              </a:solidFill>
            </a:ln>
          </p:spPr>
          <p:txBody>
            <a:bodyPr bIns="0" lIns="0" rIns="0" rtlCol="0" tIns="0" wrap="square"/>
            <a:p/>
          </p:txBody>
        </p:sp>
        <p:sp>
          <p:nvSpPr>
            <p:cNvPr id="1050589" name="object 1898"/>
            <p:cNvSpPr/>
            <p:nvPr/>
          </p:nvSpPr>
          <p:spPr>
            <a:xfrm>
              <a:off x="3624579" y="6042660"/>
              <a:ext cx="6350" cy="458470"/>
            </a:xfrm>
            <a:custGeom>
              <a:avLst/>
              <a:ahLst/>
              <a:rect l="l" t="t" r="r" b="b"/>
              <a:pathLst>
                <a:path w="6350" h="458470">
                  <a:moveTo>
                    <a:pt x="6350" y="0"/>
                  </a:moveTo>
                  <a:lnTo>
                    <a:pt x="0" y="0"/>
                  </a:lnTo>
                  <a:lnTo>
                    <a:pt x="0" y="458469"/>
                  </a:lnTo>
                  <a:lnTo>
                    <a:pt x="6350" y="458469"/>
                  </a:lnTo>
                  <a:lnTo>
                    <a:pt x="6350" y="0"/>
                  </a:lnTo>
                  <a:close/>
                </a:path>
              </a:pathLst>
            </a:custGeom>
            <a:solidFill>
              <a:srgbClr val="6600F1"/>
            </a:solidFill>
          </p:spPr>
          <p:txBody>
            <a:bodyPr bIns="0" lIns="0" rIns="0" rtlCol="0" tIns="0" wrap="square"/>
            <a:p/>
          </p:txBody>
        </p:sp>
        <p:sp>
          <p:nvSpPr>
            <p:cNvPr id="1050590" name="object 1899"/>
            <p:cNvSpPr/>
            <p:nvPr/>
          </p:nvSpPr>
          <p:spPr>
            <a:xfrm>
              <a:off x="3620769" y="5792470"/>
              <a:ext cx="0" cy="250190"/>
            </a:xfrm>
            <a:custGeom>
              <a:avLst/>
              <a:ahLst/>
              <a:rect l="l" t="t" r="r" b="b"/>
              <a:pathLst>
                <a:path w="0" h="250189">
                  <a:moveTo>
                    <a:pt x="0" y="0"/>
                  </a:moveTo>
                  <a:lnTo>
                    <a:pt x="0" y="250189"/>
                  </a:lnTo>
                </a:path>
              </a:pathLst>
            </a:custGeom>
            <a:ln w="7619">
              <a:solidFill>
                <a:srgbClr val="6400F1"/>
              </a:solidFill>
            </a:ln>
          </p:spPr>
          <p:txBody>
            <a:bodyPr bIns="0" lIns="0" rIns="0" rtlCol="0" tIns="0" wrap="square"/>
            <a:p/>
          </p:txBody>
        </p:sp>
        <p:sp>
          <p:nvSpPr>
            <p:cNvPr id="1050591" name="object 1900"/>
            <p:cNvSpPr/>
            <p:nvPr/>
          </p:nvSpPr>
          <p:spPr>
            <a:xfrm>
              <a:off x="3616959" y="6042660"/>
              <a:ext cx="7620" cy="458470"/>
            </a:xfrm>
            <a:custGeom>
              <a:avLst/>
              <a:ahLst/>
              <a:rect l="l" t="t" r="r" b="b"/>
              <a:pathLst>
                <a:path w="7620" h="458470">
                  <a:moveTo>
                    <a:pt x="7619" y="0"/>
                  </a:moveTo>
                  <a:lnTo>
                    <a:pt x="0" y="0"/>
                  </a:lnTo>
                  <a:lnTo>
                    <a:pt x="0" y="458469"/>
                  </a:lnTo>
                  <a:lnTo>
                    <a:pt x="7619" y="458469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6400F1"/>
            </a:solidFill>
          </p:spPr>
          <p:txBody>
            <a:bodyPr bIns="0" lIns="0" rIns="0" rtlCol="0" tIns="0" wrap="square"/>
            <a:p/>
          </p:txBody>
        </p:sp>
        <p:sp>
          <p:nvSpPr>
            <p:cNvPr id="1050592" name="object 1901"/>
            <p:cNvSpPr/>
            <p:nvPr/>
          </p:nvSpPr>
          <p:spPr>
            <a:xfrm>
              <a:off x="3613150" y="5792470"/>
              <a:ext cx="0" cy="250190"/>
            </a:xfrm>
            <a:custGeom>
              <a:avLst/>
              <a:ahLst/>
              <a:rect l="l" t="t" r="r" b="b"/>
              <a:pathLst>
                <a:path w="0" h="250189">
                  <a:moveTo>
                    <a:pt x="0" y="0"/>
                  </a:moveTo>
                  <a:lnTo>
                    <a:pt x="0" y="250189"/>
                  </a:lnTo>
                </a:path>
              </a:pathLst>
            </a:custGeom>
            <a:ln w="7620">
              <a:solidFill>
                <a:srgbClr val="6200F2"/>
              </a:solidFill>
            </a:ln>
          </p:spPr>
          <p:txBody>
            <a:bodyPr bIns="0" lIns="0" rIns="0" rtlCol="0" tIns="0" wrap="square"/>
            <a:p/>
          </p:txBody>
        </p:sp>
        <p:sp>
          <p:nvSpPr>
            <p:cNvPr id="1050593" name="object 1902"/>
            <p:cNvSpPr/>
            <p:nvPr/>
          </p:nvSpPr>
          <p:spPr>
            <a:xfrm>
              <a:off x="3609339" y="6042660"/>
              <a:ext cx="7620" cy="458470"/>
            </a:xfrm>
            <a:custGeom>
              <a:avLst/>
              <a:ahLst/>
              <a:rect l="l" t="t" r="r" b="b"/>
              <a:pathLst>
                <a:path w="7620" h="458470">
                  <a:moveTo>
                    <a:pt x="7620" y="0"/>
                  </a:moveTo>
                  <a:lnTo>
                    <a:pt x="0" y="0"/>
                  </a:lnTo>
                  <a:lnTo>
                    <a:pt x="0" y="458469"/>
                  </a:lnTo>
                  <a:lnTo>
                    <a:pt x="7620" y="458469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6200F2"/>
            </a:solidFill>
          </p:spPr>
          <p:txBody>
            <a:bodyPr bIns="0" lIns="0" rIns="0" rtlCol="0" tIns="0" wrap="square"/>
            <a:p/>
          </p:txBody>
        </p:sp>
        <p:sp>
          <p:nvSpPr>
            <p:cNvPr id="1050594" name="object 1903"/>
            <p:cNvSpPr/>
            <p:nvPr/>
          </p:nvSpPr>
          <p:spPr>
            <a:xfrm>
              <a:off x="3605529" y="5793740"/>
              <a:ext cx="0" cy="248920"/>
            </a:xfrm>
            <a:custGeom>
              <a:avLst/>
              <a:ahLst/>
              <a:rect l="l" t="t" r="r" b="b"/>
              <a:pathLst>
                <a:path w="0" h="248920">
                  <a:moveTo>
                    <a:pt x="0" y="0"/>
                  </a:moveTo>
                  <a:lnTo>
                    <a:pt x="0" y="248920"/>
                  </a:lnTo>
                </a:path>
              </a:pathLst>
            </a:custGeom>
            <a:ln w="7619">
              <a:solidFill>
                <a:srgbClr val="6100F2"/>
              </a:solidFill>
            </a:ln>
          </p:spPr>
          <p:txBody>
            <a:bodyPr bIns="0" lIns="0" rIns="0" rtlCol="0" tIns="0" wrap="square"/>
            <a:p/>
          </p:txBody>
        </p:sp>
        <p:sp>
          <p:nvSpPr>
            <p:cNvPr id="1050595" name="object 1904"/>
            <p:cNvSpPr/>
            <p:nvPr/>
          </p:nvSpPr>
          <p:spPr>
            <a:xfrm>
              <a:off x="3601719" y="6042660"/>
              <a:ext cx="7620" cy="458470"/>
            </a:xfrm>
            <a:custGeom>
              <a:avLst/>
              <a:ahLst/>
              <a:rect l="l" t="t" r="r" b="b"/>
              <a:pathLst>
                <a:path w="7620" h="458470">
                  <a:moveTo>
                    <a:pt x="7619" y="0"/>
                  </a:moveTo>
                  <a:lnTo>
                    <a:pt x="0" y="0"/>
                  </a:lnTo>
                  <a:lnTo>
                    <a:pt x="0" y="458469"/>
                  </a:lnTo>
                  <a:lnTo>
                    <a:pt x="7619" y="458469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6100F2"/>
            </a:solidFill>
          </p:spPr>
          <p:txBody>
            <a:bodyPr bIns="0" lIns="0" rIns="0" rtlCol="0" tIns="0" wrap="square"/>
            <a:p/>
          </p:txBody>
        </p:sp>
        <p:sp>
          <p:nvSpPr>
            <p:cNvPr id="1050596" name="object 1905"/>
            <p:cNvSpPr/>
            <p:nvPr/>
          </p:nvSpPr>
          <p:spPr>
            <a:xfrm>
              <a:off x="3595369" y="5793740"/>
              <a:ext cx="6350" cy="707390"/>
            </a:xfrm>
            <a:custGeom>
              <a:avLst/>
              <a:ahLst/>
              <a:rect l="l" t="t" r="r" b="b"/>
              <a:pathLst>
                <a:path w="6350" h="707389">
                  <a:moveTo>
                    <a:pt x="6350" y="0"/>
                  </a:moveTo>
                  <a:lnTo>
                    <a:pt x="0" y="0"/>
                  </a:lnTo>
                  <a:lnTo>
                    <a:pt x="0" y="5080"/>
                  </a:lnTo>
                  <a:lnTo>
                    <a:pt x="6350" y="5080"/>
                  </a:lnTo>
                  <a:lnTo>
                    <a:pt x="6350" y="0"/>
                  </a:lnTo>
                  <a:close/>
                </a:path>
                <a:path w="6350" h="707389">
                  <a:moveTo>
                    <a:pt x="6350" y="5080"/>
                  </a:moveTo>
                  <a:lnTo>
                    <a:pt x="0" y="5080"/>
                  </a:lnTo>
                  <a:lnTo>
                    <a:pt x="0" y="7620"/>
                  </a:lnTo>
                  <a:lnTo>
                    <a:pt x="6350" y="7620"/>
                  </a:lnTo>
                  <a:lnTo>
                    <a:pt x="6350" y="5080"/>
                  </a:lnTo>
                  <a:close/>
                </a:path>
                <a:path w="6350" h="707389">
                  <a:moveTo>
                    <a:pt x="6350" y="7620"/>
                  </a:moveTo>
                  <a:lnTo>
                    <a:pt x="0" y="7620"/>
                  </a:lnTo>
                  <a:lnTo>
                    <a:pt x="0" y="11430"/>
                  </a:lnTo>
                  <a:lnTo>
                    <a:pt x="6350" y="11430"/>
                  </a:lnTo>
                  <a:lnTo>
                    <a:pt x="6350" y="7620"/>
                  </a:lnTo>
                  <a:close/>
                </a:path>
                <a:path w="6350" h="707389">
                  <a:moveTo>
                    <a:pt x="6350" y="11430"/>
                  </a:moveTo>
                  <a:lnTo>
                    <a:pt x="0" y="11430"/>
                  </a:lnTo>
                  <a:lnTo>
                    <a:pt x="0" y="20320"/>
                  </a:lnTo>
                  <a:lnTo>
                    <a:pt x="6350" y="20320"/>
                  </a:lnTo>
                  <a:lnTo>
                    <a:pt x="6350" y="11430"/>
                  </a:lnTo>
                  <a:close/>
                </a:path>
                <a:path w="6350" h="707389">
                  <a:moveTo>
                    <a:pt x="6350" y="20320"/>
                  </a:moveTo>
                  <a:lnTo>
                    <a:pt x="0" y="20320"/>
                  </a:lnTo>
                  <a:lnTo>
                    <a:pt x="0" y="26670"/>
                  </a:lnTo>
                  <a:lnTo>
                    <a:pt x="6350" y="26670"/>
                  </a:lnTo>
                  <a:lnTo>
                    <a:pt x="6350" y="20320"/>
                  </a:lnTo>
                  <a:close/>
                </a:path>
                <a:path w="6350" h="707389">
                  <a:moveTo>
                    <a:pt x="6350" y="26670"/>
                  </a:moveTo>
                  <a:lnTo>
                    <a:pt x="0" y="26670"/>
                  </a:lnTo>
                  <a:lnTo>
                    <a:pt x="0" y="33020"/>
                  </a:lnTo>
                  <a:lnTo>
                    <a:pt x="6350" y="33020"/>
                  </a:lnTo>
                  <a:lnTo>
                    <a:pt x="6350" y="26670"/>
                  </a:lnTo>
                  <a:close/>
                </a:path>
                <a:path w="6350" h="707389">
                  <a:moveTo>
                    <a:pt x="6350" y="33020"/>
                  </a:moveTo>
                  <a:lnTo>
                    <a:pt x="0" y="33020"/>
                  </a:lnTo>
                  <a:lnTo>
                    <a:pt x="0" y="36830"/>
                  </a:lnTo>
                  <a:lnTo>
                    <a:pt x="6350" y="36830"/>
                  </a:lnTo>
                  <a:lnTo>
                    <a:pt x="6350" y="33020"/>
                  </a:lnTo>
                  <a:close/>
                </a:path>
                <a:path w="6350" h="707389">
                  <a:moveTo>
                    <a:pt x="6350" y="36830"/>
                  </a:moveTo>
                  <a:lnTo>
                    <a:pt x="0" y="36830"/>
                  </a:lnTo>
                  <a:lnTo>
                    <a:pt x="0" y="45720"/>
                  </a:lnTo>
                  <a:lnTo>
                    <a:pt x="6350" y="45720"/>
                  </a:lnTo>
                  <a:lnTo>
                    <a:pt x="6350" y="36830"/>
                  </a:lnTo>
                  <a:close/>
                </a:path>
                <a:path w="6350" h="707389">
                  <a:moveTo>
                    <a:pt x="6350" y="45720"/>
                  </a:moveTo>
                  <a:lnTo>
                    <a:pt x="0" y="45720"/>
                  </a:lnTo>
                  <a:lnTo>
                    <a:pt x="0" y="49530"/>
                  </a:lnTo>
                  <a:lnTo>
                    <a:pt x="6350" y="49530"/>
                  </a:lnTo>
                  <a:lnTo>
                    <a:pt x="6350" y="45720"/>
                  </a:lnTo>
                  <a:close/>
                </a:path>
                <a:path w="6350" h="707389">
                  <a:moveTo>
                    <a:pt x="6350" y="49530"/>
                  </a:moveTo>
                  <a:lnTo>
                    <a:pt x="0" y="49530"/>
                  </a:lnTo>
                  <a:lnTo>
                    <a:pt x="0" y="55880"/>
                  </a:lnTo>
                  <a:lnTo>
                    <a:pt x="6350" y="55880"/>
                  </a:lnTo>
                  <a:lnTo>
                    <a:pt x="6350" y="49530"/>
                  </a:lnTo>
                  <a:close/>
                </a:path>
                <a:path w="6350" h="707389">
                  <a:moveTo>
                    <a:pt x="6350" y="55880"/>
                  </a:moveTo>
                  <a:lnTo>
                    <a:pt x="0" y="55880"/>
                  </a:lnTo>
                  <a:lnTo>
                    <a:pt x="0" y="58420"/>
                  </a:lnTo>
                  <a:lnTo>
                    <a:pt x="6350" y="58420"/>
                  </a:lnTo>
                  <a:lnTo>
                    <a:pt x="6350" y="55880"/>
                  </a:lnTo>
                  <a:close/>
                </a:path>
                <a:path w="6350" h="707389">
                  <a:moveTo>
                    <a:pt x="6350" y="58420"/>
                  </a:moveTo>
                  <a:lnTo>
                    <a:pt x="0" y="58420"/>
                  </a:lnTo>
                  <a:lnTo>
                    <a:pt x="0" y="62230"/>
                  </a:lnTo>
                  <a:lnTo>
                    <a:pt x="6350" y="62230"/>
                  </a:lnTo>
                  <a:lnTo>
                    <a:pt x="6350" y="58420"/>
                  </a:lnTo>
                  <a:close/>
                </a:path>
                <a:path w="6350" h="707389">
                  <a:moveTo>
                    <a:pt x="6350" y="62230"/>
                  </a:moveTo>
                  <a:lnTo>
                    <a:pt x="0" y="62230"/>
                  </a:lnTo>
                  <a:lnTo>
                    <a:pt x="0" y="64770"/>
                  </a:lnTo>
                  <a:lnTo>
                    <a:pt x="6350" y="64770"/>
                  </a:lnTo>
                  <a:lnTo>
                    <a:pt x="6350" y="62230"/>
                  </a:lnTo>
                  <a:close/>
                </a:path>
                <a:path w="6350" h="707389">
                  <a:moveTo>
                    <a:pt x="6350" y="64770"/>
                  </a:moveTo>
                  <a:lnTo>
                    <a:pt x="0" y="64770"/>
                  </a:lnTo>
                  <a:lnTo>
                    <a:pt x="0" y="68580"/>
                  </a:lnTo>
                  <a:lnTo>
                    <a:pt x="6350" y="68580"/>
                  </a:lnTo>
                  <a:lnTo>
                    <a:pt x="6350" y="64770"/>
                  </a:lnTo>
                  <a:close/>
                </a:path>
                <a:path w="6350" h="707389">
                  <a:moveTo>
                    <a:pt x="6350" y="68580"/>
                  </a:moveTo>
                  <a:lnTo>
                    <a:pt x="0" y="68580"/>
                  </a:lnTo>
                  <a:lnTo>
                    <a:pt x="0" y="71120"/>
                  </a:lnTo>
                  <a:lnTo>
                    <a:pt x="6350" y="71120"/>
                  </a:lnTo>
                  <a:lnTo>
                    <a:pt x="6350" y="68580"/>
                  </a:lnTo>
                  <a:close/>
                </a:path>
                <a:path w="6350" h="707389">
                  <a:moveTo>
                    <a:pt x="6350" y="71120"/>
                  </a:moveTo>
                  <a:lnTo>
                    <a:pt x="0" y="71120"/>
                  </a:lnTo>
                  <a:lnTo>
                    <a:pt x="0" y="74930"/>
                  </a:lnTo>
                  <a:lnTo>
                    <a:pt x="6350" y="74930"/>
                  </a:lnTo>
                  <a:lnTo>
                    <a:pt x="6350" y="71120"/>
                  </a:lnTo>
                  <a:close/>
                </a:path>
                <a:path w="6350" h="707389">
                  <a:moveTo>
                    <a:pt x="6350" y="74930"/>
                  </a:moveTo>
                  <a:lnTo>
                    <a:pt x="0" y="74930"/>
                  </a:lnTo>
                  <a:lnTo>
                    <a:pt x="0" y="77470"/>
                  </a:lnTo>
                  <a:lnTo>
                    <a:pt x="6350" y="77470"/>
                  </a:lnTo>
                  <a:lnTo>
                    <a:pt x="6350" y="74930"/>
                  </a:lnTo>
                  <a:close/>
                </a:path>
                <a:path w="6350" h="707389">
                  <a:moveTo>
                    <a:pt x="6350" y="77470"/>
                  </a:moveTo>
                  <a:lnTo>
                    <a:pt x="0" y="77470"/>
                  </a:lnTo>
                  <a:lnTo>
                    <a:pt x="0" y="81280"/>
                  </a:lnTo>
                  <a:lnTo>
                    <a:pt x="6350" y="81280"/>
                  </a:lnTo>
                  <a:lnTo>
                    <a:pt x="6350" y="77470"/>
                  </a:lnTo>
                  <a:close/>
                </a:path>
                <a:path w="6350" h="707389">
                  <a:moveTo>
                    <a:pt x="6350" y="81280"/>
                  </a:moveTo>
                  <a:lnTo>
                    <a:pt x="0" y="81280"/>
                  </a:lnTo>
                  <a:lnTo>
                    <a:pt x="0" y="87630"/>
                  </a:lnTo>
                  <a:lnTo>
                    <a:pt x="6350" y="87630"/>
                  </a:lnTo>
                  <a:lnTo>
                    <a:pt x="6350" y="81280"/>
                  </a:lnTo>
                  <a:close/>
                </a:path>
                <a:path w="6350" h="707389">
                  <a:moveTo>
                    <a:pt x="6350" y="87630"/>
                  </a:moveTo>
                  <a:lnTo>
                    <a:pt x="0" y="87630"/>
                  </a:lnTo>
                  <a:lnTo>
                    <a:pt x="0" y="90170"/>
                  </a:lnTo>
                  <a:lnTo>
                    <a:pt x="6350" y="90170"/>
                  </a:lnTo>
                  <a:lnTo>
                    <a:pt x="6350" y="87630"/>
                  </a:lnTo>
                  <a:close/>
                </a:path>
                <a:path w="6350" h="707389">
                  <a:moveTo>
                    <a:pt x="6350" y="90170"/>
                  </a:moveTo>
                  <a:lnTo>
                    <a:pt x="0" y="90170"/>
                  </a:lnTo>
                  <a:lnTo>
                    <a:pt x="0" y="93980"/>
                  </a:lnTo>
                  <a:lnTo>
                    <a:pt x="6350" y="93980"/>
                  </a:lnTo>
                  <a:lnTo>
                    <a:pt x="6350" y="90170"/>
                  </a:lnTo>
                  <a:close/>
                </a:path>
                <a:path w="6350" h="707389">
                  <a:moveTo>
                    <a:pt x="6350" y="93980"/>
                  </a:moveTo>
                  <a:lnTo>
                    <a:pt x="0" y="93980"/>
                  </a:lnTo>
                  <a:lnTo>
                    <a:pt x="0" y="100330"/>
                  </a:lnTo>
                  <a:lnTo>
                    <a:pt x="6350" y="100330"/>
                  </a:lnTo>
                  <a:lnTo>
                    <a:pt x="6350" y="93980"/>
                  </a:lnTo>
                  <a:close/>
                </a:path>
                <a:path w="6350" h="707389">
                  <a:moveTo>
                    <a:pt x="6350" y="100330"/>
                  </a:moveTo>
                  <a:lnTo>
                    <a:pt x="0" y="100330"/>
                  </a:lnTo>
                  <a:lnTo>
                    <a:pt x="0" y="109220"/>
                  </a:lnTo>
                  <a:lnTo>
                    <a:pt x="6350" y="109220"/>
                  </a:lnTo>
                  <a:lnTo>
                    <a:pt x="6350" y="100330"/>
                  </a:lnTo>
                  <a:close/>
                </a:path>
                <a:path w="6350" h="707389">
                  <a:moveTo>
                    <a:pt x="6350" y="109220"/>
                  </a:moveTo>
                  <a:lnTo>
                    <a:pt x="0" y="109220"/>
                  </a:lnTo>
                  <a:lnTo>
                    <a:pt x="0" y="113030"/>
                  </a:lnTo>
                  <a:lnTo>
                    <a:pt x="6350" y="113030"/>
                  </a:lnTo>
                  <a:lnTo>
                    <a:pt x="6350" y="109220"/>
                  </a:lnTo>
                  <a:close/>
                </a:path>
                <a:path w="6350" h="707389">
                  <a:moveTo>
                    <a:pt x="6350" y="113030"/>
                  </a:moveTo>
                  <a:lnTo>
                    <a:pt x="0" y="113030"/>
                  </a:lnTo>
                  <a:lnTo>
                    <a:pt x="0" y="115570"/>
                  </a:lnTo>
                  <a:lnTo>
                    <a:pt x="6350" y="115570"/>
                  </a:lnTo>
                  <a:lnTo>
                    <a:pt x="6350" y="113030"/>
                  </a:lnTo>
                  <a:close/>
                </a:path>
                <a:path w="6350" h="707389">
                  <a:moveTo>
                    <a:pt x="6350" y="115570"/>
                  </a:moveTo>
                  <a:lnTo>
                    <a:pt x="0" y="115570"/>
                  </a:lnTo>
                  <a:lnTo>
                    <a:pt x="0" y="119380"/>
                  </a:lnTo>
                  <a:lnTo>
                    <a:pt x="6350" y="119380"/>
                  </a:lnTo>
                  <a:lnTo>
                    <a:pt x="6350" y="115570"/>
                  </a:lnTo>
                  <a:close/>
                </a:path>
                <a:path w="6350" h="707389">
                  <a:moveTo>
                    <a:pt x="6350" y="119380"/>
                  </a:moveTo>
                  <a:lnTo>
                    <a:pt x="0" y="119380"/>
                  </a:lnTo>
                  <a:lnTo>
                    <a:pt x="0" y="176530"/>
                  </a:lnTo>
                  <a:lnTo>
                    <a:pt x="6350" y="176530"/>
                  </a:lnTo>
                  <a:lnTo>
                    <a:pt x="6350" y="119380"/>
                  </a:lnTo>
                  <a:close/>
                </a:path>
                <a:path w="6350" h="707389">
                  <a:moveTo>
                    <a:pt x="6350" y="176530"/>
                  </a:moveTo>
                  <a:lnTo>
                    <a:pt x="0" y="176530"/>
                  </a:lnTo>
                  <a:lnTo>
                    <a:pt x="0" y="191770"/>
                  </a:lnTo>
                  <a:lnTo>
                    <a:pt x="6350" y="191770"/>
                  </a:lnTo>
                  <a:lnTo>
                    <a:pt x="6350" y="176530"/>
                  </a:lnTo>
                  <a:close/>
                </a:path>
                <a:path w="6350" h="707389">
                  <a:moveTo>
                    <a:pt x="6350" y="191770"/>
                  </a:moveTo>
                  <a:lnTo>
                    <a:pt x="0" y="191770"/>
                  </a:lnTo>
                  <a:lnTo>
                    <a:pt x="0" y="208280"/>
                  </a:lnTo>
                  <a:lnTo>
                    <a:pt x="6350" y="208280"/>
                  </a:lnTo>
                  <a:lnTo>
                    <a:pt x="6350" y="191770"/>
                  </a:lnTo>
                  <a:close/>
                </a:path>
                <a:path w="6350" h="707389">
                  <a:moveTo>
                    <a:pt x="6350" y="208280"/>
                  </a:moveTo>
                  <a:lnTo>
                    <a:pt x="0" y="208280"/>
                  </a:lnTo>
                  <a:lnTo>
                    <a:pt x="0" y="210820"/>
                  </a:lnTo>
                  <a:lnTo>
                    <a:pt x="6350" y="210820"/>
                  </a:lnTo>
                  <a:lnTo>
                    <a:pt x="6350" y="208280"/>
                  </a:lnTo>
                  <a:close/>
                </a:path>
                <a:path w="6350" h="707389">
                  <a:moveTo>
                    <a:pt x="6350" y="210820"/>
                  </a:moveTo>
                  <a:lnTo>
                    <a:pt x="0" y="210820"/>
                  </a:lnTo>
                  <a:lnTo>
                    <a:pt x="0" y="214630"/>
                  </a:lnTo>
                  <a:lnTo>
                    <a:pt x="6350" y="214630"/>
                  </a:lnTo>
                  <a:lnTo>
                    <a:pt x="6350" y="210820"/>
                  </a:lnTo>
                  <a:close/>
                </a:path>
                <a:path w="6350" h="707389">
                  <a:moveTo>
                    <a:pt x="6350" y="214630"/>
                  </a:moveTo>
                  <a:lnTo>
                    <a:pt x="0" y="214630"/>
                  </a:lnTo>
                  <a:lnTo>
                    <a:pt x="0" y="217170"/>
                  </a:lnTo>
                  <a:lnTo>
                    <a:pt x="6350" y="217170"/>
                  </a:lnTo>
                  <a:lnTo>
                    <a:pt x="6350" y="214630"/>
                  </a:lnTo>
                  <a:close/>
                </a:path>
                <a:path w="6350" h="707389">
                  <a:moveTo>
                    <a:pt x="6350" y="217170"/>
                  </a:moveTo>
                  <a:lnTo>
                    <a:pt x="0" y="217170"/>
                  </a:lnTo>
                  <a:lnTo>
                    <a:pt x="0" y="220980"/>
                  </a:lnTo>
                  <a:lnTo>
                    <a:pt x="6350" y="220980"/>
                  </a:lnTo>
                  <a:lnTo>
                    <a:pt x="6350" y="217170"/>
                  </a:lnTo>
                  <a:close/>
                </a:path>
                <a:path w="6350" h="707389">
                  <a:moveTo>
                    <a:pt x="6350" y="220980"/>
                  </a:moveTo>
                  <a:lnTo>
                    <a:pt x="0" y="220980"/>
                  </a:lnTo>
                  <a:lnTo>
                    <a:pt x="0" y="223520"/>
                  </a:lnTo>
                  <a:lnTo>
                    <a:pt x="6350" y="223520"/>
                  </a:lnTo>
                  <a:lnTo>
                    <a:pt x="6350" y="220980"/>
                  </a:lnTo>
                  <a:close/>
                </a:path>
                <a:path w="6350" h="707389">
                  <a:moveTo>
                    <a:pt x="6350" y="223520"/>
                  </a:moveTo>
                  <a:lnTo>
                    <a:pt x="0" y="223520"/>
                  </a:lnTo>
                  <a:lnTo>
                    <a:pt x="0" y="227330"/>
                  </a:lnTo>
                  <a:lnTo>
                    <a:pt x="6350" y="227330"/>
                  </a:lnTo>
                  <a:lnTo>
                    <a:pt x="6350" y="223520"/>
                  </a:lnTo>
                  <a:close/>
                </a:path>
                <a:path w="6350" h="707389">
                  <a:moveTo>
                    <a:pt x="6350" y="227330"/>
                  </a:moveTo>
                  <a:lnTo>
                    <a:pt x="0" y="227330"/>
                  </a:lnTo>
                  <a:lnTo>
                    <a:pt x="0" y="233680"/>
                  </a:lnTo>
                  <a:lnTo>
                    <a:pt x="6350" y="233680"/>
                  </a:lnTo>
                  <a:lnTo>
                    <a:pt x="6350" y="227330"/>
                  </a:lnTo>
                  <a:close/>
                </a:path>
                <a:path w="6350" h="707389">
                  <a:moveTo>
                    <a:pt x="6350" y="233680"/>
                  </a:moveTo>
                  <a:lnTo>
                    <a:pt x="0" y="233680"/>
                  </a:lnTo>
                  <a:lnTo>
                    <a:pt x="0" y="236220"/>
                  </a:lnTo>
                  <a:lnTo>
                    <a:pt x="6350" y="236220"/>
                  </a:lnTo>
                  <a:lnTo>
                    <a:pt x="6350" y="233680"/>
                  </a:lnTo>
                  <a:close/>
                </a:path>
                <a:path w="6350" h="707389">
                  <a:moveTo>
                    <a:pt x="6350" y="236220"/>
                  </a:moveTo>
                  <a:lnTo>
                    <a:pt x="0" y="236220"/>
                  </a:lnTo>
                  <a:lnTo>
                    <a:pt x="0" y="242570"/>
                  </a:lnTo>
                  <a:lnTo>
                    <a:pt x="6350" y="242570"/>
                  </a:lnTo>
                  <a:lnTo>
                    <a:pt x="6350" y="236220"/>
                  </a:lnTo>
                  <a:close/>
                </a:path>
                <a:path w="6350" h="707389">
                  <a:moveTo>
                    <a:pt x="6350" y="242570"/>
                  </a:moveTo>
                  <a:lnTo>
                    <a:pt x="0" y="242570"/>
                  </a:lnTo>
                  <a:lnTo>
                    <a:pt x="0" y="248920"/>
                  </a:lnTo>
                  <a:lnTo>
                    <a:pt x="6350" y="248920"/>
                  </a:lnTo>
                  <a:lnTo>
                    <a:pt x="6350" y="242570"/>
                  </a:lnTo>
                  <a:close/>
                </a:path>
                <a:path w="6350" h="707389">
                  <a:moveTo>
                    <a:pt x="6350" y="248920"/>
                  </a:moveTo>
                  <a:lnTo>
                    <a:pt x="0" y="248920"/>
                  </a:lnTo>
                  <a:lnTo>
                    <a:pt x="0" y="293370"/>
                  </a:lnTo>
                  <a:lnTo>
                    <a:pt x="1269" y="293370"/>
                  </a:lnTo>
                  <a:lnTo>
                    <a:pt x="1269" y="318770"/>
                  </a:lnTo>
                  <a:lnTo>
                    <a:pt x="2539" y="318770"/>
                  </a:lnTo>
                  <a:lnTo>
                    <a:pt x="2539" y="707390"/>
                  </a:lnTo>
                  <a:lnTo>
                    <a:pt x="6350" y="707390"/>
                  </a:lnTo>
                  <a:lnTo>
                    <a:pt x="6350" y="248920"/>
                  </a:lnTo>
                  <a:close/>
                </a:path>
              </a:pathLst>
            </a:custGeom>
            <a:solidFill>
              <a:srgbClr val="5F00F2"/>
            </a:solidFill>
          </p:spPr>
          <p:txBody>
            <a:bodyPr bIns="0" lIns="0" rIns="0" rtlCol="0" tIns="0" wrap="square"/>
            <a:p/>
          </p:txBody>
        </p:sp>
        <p:sp>
          <p:nvSpPr>
            <p:cNvPr id="1050597" name="object 1906"/>
            <p:cNvSpPr/>
            <p:nvPr/>
          </p:nvSpPr>
          <p:spPr>
            <a:xfrm>
              <a:off x="3587750" y="5793740"/>
              <a:ext cx="7620" cy="285750"/>
            </a:xfrm>
            <a:custGeom>
              <a:avLst/>
              <a:ahLst/>
              <a:rect l="l" t="t" r="r" b="b"/>
              <a:pathLst>
                <a:path w="7620" h="285750">
                  <a:moveTo>
                    <a:pt x="7620" y="0"/>
                  </a:moveTo>
                  <a:lnTo>
                    <a:pt x="2539" y="0"/>
                  </a:lnTo>
                  <a:lnTo>
                    <a:pt x="2539" y="1270"/>
                  </a:lnTo>
                  <a:lnTo>
                    <a:pt x="7620" y="1270"/>
                  </a:lnTo>
                  <a:lnTo>
                    <a:pt x="7620" y="0"/>
                  </a:lnTo>
                  <a:close/>
                </a:path>
                <a:path w="7620" h="285750">
                  <a:moveTo>
                    <a:pt x="7620" y="1270"/>
                  </a:moveTo>
                  <a:lnTo>
                    <a:pt x="0" y="1270"/>
                  </a:lnTo>
                  <a:lnTo>
                    <a:pt x="0" y="5080"/>
                  </a:lnTo>
                  <a:lnTo>
                    <a:pt x="7620" y="5080"/>
                  </a:lnTo>
                  <a:lnTo>
                    <a:pt x="7620" y="1270"/>
                  </a:lnTo>
                  <a:close/>
                </a:path>
                <a:path w="7620" h="285750">
                  <a:moveTo>
                    <a:pt x="7620" y="5080"/>
                  </a:moveTo>
                  <a:lnTo>
                    <a:pt x="0" y="5080"/>
                  </a:lnTo>
                  <a:lnTo>
                    <a:pt x="0" y="7620"/>
                  </a:lnTo>
                  <a:lnTo>
                    <a:pt x="7620" y="7620"/>
                  </a:lnTo>
                  <a:lnTo>
                    <a:pt x="7620" y="5080"/>
                  </a:lnTo>
                  <a:close/>
                </a:path>
                <a:path w="7620" h="285750">
                  <a:moveTo>
                    <a:pt x="7620" y="7620"/>
                  </a:moveTo>
                  <a:lnTo>
                    <a:pt x="0" y="7620"/>
                  </a:lnTo>
                  <a:lnTo>
                    <a:pt x="0" y="11430"/>
                  </a:lnTo>
                  <a:lnTo>
                    <a:pt x="7620" y="11430"/>
                  </a:lnTo>
                  <a:lnTo>
                    <a:pt x="7620" y="7620"/>
                  </a:lnTo>
                  <a:close/>
                </a:path>
                <a:path w="7620" h="285750">
                  <a:moveTo>
                    <a:pt x="7620" y="11430"/>
                  </a:moveTo>
                  <a:lnTo>
                    <a:pt x="0" y="11430"/>
                  </a:lnTo>
                  <a:lnTo>
                    <a:pt x="0" y="20320"/>
                  </a:lnTo>
                  <a:lnTo>
                    <a:pt x="7620" y="20320"/>
                  </a:lnTo>
                  <a:lnTo>
                    <a:pt x="7620" y="11430"/>
                  </a:lnTo>
                  <a:close/>
                </a:path>
                <a:path w="7620" h="285750">
                  <a:moveTo>
                    <a:pt x="7620" y="20320"/>
                  </a:moveTo>
                  <a:lnTo>
                    <a:pt x="0" y="20320"/>
                  </a:lnTo>
                  <a:lnTo>
                    <a:pt x="0" y="26670"/>
                  </a:lnTo>
                  <a:lnTo>
                    <a:pt x="7620" y="26670"/>
                  </a:lnTo>
                  <a:lnTo>
                    <a:pt x="7620" y="20320"/>
                  </a:lnTo>
                  <a:close/>
                </a:path>
                <a:path w="7620" h="285750">
                  <a:moveTo>
                    <a:pt x="7620" y="26670"/>
                  </a:moveTo>
                  <a:lnTo>
                    <a:pt x="0" y="26670"/>
                  </a:lnTo>
                  <a:lnTo>
                    <a:pt x="0" y="33020"/>
                  </a:lnTo>
                  <a:lnTo>
                    <a:pt x="7620" y="33020"/>
                  </a:lnTo>
                  <a:lnTo>
                    <a:pt x="7620" y="26670"/>
                  </a:lnTo>
                  <a:close/>
                </a:path>
                <a:path w="7620" h="285750">
                  <a:moveTo>
                    <a:pt x="7620" y="33020"/>
                  </a:moveTo>
                  <a:lnTo>
                    <a:pt x="0" y="33020"/>
                  </a:lnTo>
                  <a:lnTo>
                    <a:pt x="0" y="36830"/>
                  </a:lnTo>
                  <a:lnTo>
                    <a:pt x="7620" y="36830"/>
                  </a:lnTo>
                  <a:lnTo>
                    <a:pt x="7620" y="33020"/>
                  </a:lnTo>
                  <a:close/>
                </a:path>
                <a:path w="7620" h="285750">
                  <a:moveTo>
                    <a:pt x="7620" y="36830"/>
                  </a:moveTo>
                  <a:lnTo>
                    <a:pt x="0" y="36830"/>
                  </a:lnTo>
                  <a:lnTo>
                    <a:pt x="0" y="45720"/>
                  </a:lnTo>
                  <a:lnTo>
                    <a:pt x="7620" y="45720"/>
                  </a:lnTo>
                  <a:lnTo>
                    <a:pt x="7620" y="36830"/>
                  </a:lnTo>
                  <a:close/>
                </a:path>
                <a:path w="7620" h="285750">
                  <a:moveTo>
                    <a:pt x="7620" y="45720"/>
                  </a:moveTo>
                  <a:lnTo>
                    <a:pt x="0" y="45720"/>
                  </a:lnTo>
                  <a:lnTo>
                    <a:pt x="0" y="49530"/>
                  </a:lnTo>
                  <a:lnTo>
                    <a:pt x="7620" y="49530"/>
                  </a:lnTo>
                  <a:lnTo>
                    <a:pt x="7620" y="45720"/>
                  </a:lnTo>
                  <a:close/>
                </a:path>
                <a:path w="7620" h="285750">
                  <a:moveTo>
                    <a:pt x="7620" y="49530"/>
                  </a:moveTo>
                  <a:lnTo>
                    <a:pt x="0" y="49530"/>
                  </a:lnTo>
                  <a:lnTo>
                    <a:pt x="0" y="55880"/>
                  </a:lnTo>
                  <a:lnTo>
                    <a:pt x="7620" y="55880"/>
                  </a:lnTo>
                  <a:lnTo>
                    <a:pt x="7620" y="49530"/>
                  </a:lnTo>
                  <a:close/>
                </a:path>
                <a:path w="7620" h="285750">
                  <a:moveTo>
                    <a:pt x="7620" y="55880"/>
                  </a:moveTo>
                  <a:lnTo>
                    <a:pt x="0" y="55880"/>
                  </a:lnTo>
                  <a:lnTo>
                    <a:pt x="0" y="58420"/>
                  </a:lnTo>
                  <a:lnTo>
                    <a:pt x="7620" y="58420"/>
                  </a:lnTo>
                  <a:lnTo>
                    <a:pt x="7620" y="55880"/>
                  </a:lnTo>
                  <a:close/>
                </a:path>
                <a:path w="7620" h="285750">
                  <a:moveTo>
                    <a:pt x="7620" y="58420"/>
                  </a:moveTo>
                  <a:lnTo>
                    <a:pt x="0" y="58420"/>
                  </a:lnTo>
                  <a:lnTo>
                    <a:pt x="0" y="62230"/>
                  </a:lnTo>
                  <a:lnTo>
                    <a:pt x="7620" y="62230"/>
                  </a:lnTo>
                  <a:lnTo>
                    <a:pt x="7620" y="58420"/>
                  </a:lnTo>
                  <a:close/>
                </a:path>
                <a:path w="7620" h="285750">
                  <a:moveTo>
                    <a:pt x="7620" y="62230"/>
                  </a:moveTo>
                  <a:lnTo>
                    <a:pt x="0" y="62230"/>
                  </a:lnTo>
                  <a:lnTo>
                    <a:pt x="0" y="64770"/>
                  </a:lnTo>
                  <a:lnTo>
                    <a:pt x="7620" y="64770"/>
                  </a:lnTo>
                  <a:lnTo>
                    <a:pt x="7620" y="62230"/>
                  </a:lnTo>
                  <a:close/>
                </a:path>
                <a:path w="7620" h="285750">
                  <a:moveTo>
                    <a:pt x="7620" y="64770"/>
                  </a:moveTo>
                  <a:lnTo>
                    <a:pt x="0" y="64770"/>
                  </a:lnTo>
                  <a:lnTo>
                    <a:pt x="0" y="68580"/>
                  </a:lnTo>
                  <a:lnTo>
                    <a:pt x="7620" y="68580"/>
                  </a:lnTo>
                  <a:lnTo>
                    <a:pt x="7620" y="64770"/>
                  </a:lnTo>
                  <a:close/>
                </a:path>
                <a:path w="7620" h="285750">
                  <a:moveTo>
                    <a:pt x="7620" y="68580"/>
                  </a:moveTo>
                  <a:lnTo>
                    <a:pt x="0" y="68580"/>
                  </a:lnTo>
                  <a:lnTo>
                    <a:pt x="0" y="71120"/>
                  </a:lnTo>
                  <a:lnTo>
                    <a:pt x="7620" y="71120"/>
                  </a:lnTo>
                  <a:lnTo>
                    <a:pt x="7620" y="68580"/>
                  </a:lnTo>
                  <a:close/>
                </a:path>
                <a:path w="7620" h="285750">
                  <a:moveTo>
                    <a:pt x="7620" y="71120"/>
                  </a:moveTo>
                  <a:lnTo>
                    <a:pt x="0" y="71120"/>
                  </a:lnTo>
                  <a:lnTo>
                    <a:pt x="0" y="74930"/>
                  </a:lnTo>
                  <a:lnTo>
                    <a:pt x="7620" y="74930"/>
                  </a:lnTo>
                  <a:lnTo>
                    <a:pt x="7620" y="71120"/>
                  </a:lnTo>
                  <a:close/>
                </a:path>
                <a:path w="7620" h="285750">
                  <a:moveTo>
                    <a:pt x="7620" y="74930"/>
                  </a:moveTo>
                  <a:lnTo>
                    <a:pt x="0" y="74930"/>
                  </a:lnTo>
                  <a:lnTo>
                    <a:pt x="0" y="77470"/>
                  </a:lnTo>
                  <a:lnTo>
                    <a:pt x="7620" y="77470"/>
                  </a:lnTo>
                  <a:lnTo>
                    <a:pt x="7620" y="74930"/>
                  </a:lnTo>
                  <a:close/>
                </a:path>
                <a:path w="7620" h="285750">
                  <a:moveTo>
                    <a:pt x="7620" y="77470"/>
                  </a:moveTo>
                  <a:lnTo>
                    <a:pt x="0" y="77470"/>
                  </a:lnTo>
                  <a:lnTo>
                    <a:pt x="0" y="81280"/>
                  </a:lnTo>
                  <a:lnTo>
                    <a:pt x="7620" y="81280"/>
                  </a:lnTo>
                  <a:lnTo>
                    <a:pt x="7620" y="77470"/>
                  </a:lnTo>
                  <a:close/>
                </a:path>
                <a:path w="7620" h="285750">
                  <a:moveTo>
                    <a:pt x="7620" y="81280"/>
                  </a:moveTo>
                  <a:lnTo>
                    <a:pt x="0" y="81280"/>
                  </a:lnTo>
                  <a:lnTo>
                    <a:pt x="0" y="87630"/>
                  </a:lnTo>
                  <a:lnTo>
                    <a:pt x="7620" y="87630"/>
                  </a:lnTo>
                  <a:lnTo>
                    <a:pt x="7620" y="81280"/>
                  </a:lnTo>
                  <a:close/>
                </a:path>
                <a:path w="7620" h="285750">
                  <a:moveTo>
                    <a:pt x="7620" y="87630"/>
                  </a:moveTo>
                  <a:lnTo>
                    <a:pt x="0" y="87630"/>
                  </a:lnTo>
                  <a:lnTo>
                    <a:pt x="0" y="90170"/>
                  </a:lnTo>
                  <a:lnTo>
                    <a:pt x="7620" y="90170"/>
                  </a:lnTo>
                  <a:lnTo>
                    <a:pt x="7620" y="87630"/>
                  </a:lnTo>
                  <a:close/>
                </a:path>
                <a:path w="7620" h="285750">
                  <a:moveTo>
                    <a:pt x="7620" y="90170"/>
                  </a:moveTo>
                  <a:lnTo>
                    <a:pt x="0" y="90170"/>
                  </a:lnTo>
                  <a:lnTo>
                    <a:pt x="0" y="93980"/>
                  </a:lnTo>
                  <a:lnTo>
                    <a:pt x="7620" y="93980"/>
                  </a:lnTo>
                  <a:lnTo>
                    <a:pt x="7620" y="90170"/>
                  </a:lnTo>
                  <a:close/>
                </a:path>
                <a:path w="7620" h="285750">
                  <a:moveTo>
                    <a:pt x="7620" y="93980"/>
                  </a:moveTo>
                  <a:lnTo>
                    <a:pt x="0" y="93980"/>
                  </a:lnTo>
                  <a:lnTo>
                    <a:pt x="0" y="100330"/>
                  </a:lnTo>
                  <a:lnTo>
                    <a:pt x="7620" y="100330"/>
                  </a:lnTo>
                  <a:lnTo>
                    <a:pt x="7620" y="93980"/>
                  </a:lnTo>
                  <a:close/>
                </a:path>
                <a:path w="7620" h="285750">
                  <a:moveTo>
                    <a:pt x="7620" y="100330"/>
                  </a:moveTo>
                  <a:lnTo>
                    <a:pt x="0" y="100330"/>
                  </a:lnTo>
                  <a:lnTo>
                    <a:pt x="0" y="109220"/>
                  </a:lnTo>
                  <a:lnTo>
                    <a:pt x="7620" y="109220"/>
                  </a:lnTo>
                  <a:lnTo>
                    <a:pt x="7620" y="100330"/>
                  </a:lnTo>
                  <a:close/>
                </a:path>
                <a:path w="7620" h="285750">
                  <a:moveTo>
                    <a:pt x="7620" y="109220"/>
                  </a:moveTo>
                  <a:lnTo>
                    <a:pt x="0" y="109220"/>
                  </a:lnTo>
                  <a:lnTo>
                    <a:pt x="0" y="113030"/>
                  </a:lnTo>
                  <a:lnTo>
                    <a:pt x="7620" y="113030"/>
                  </a:lnTo>
                  <a:lnTo>
                    <a:pt x="7620" y="109220"/>
                  </a:lnTo>
                  <a:close/>
                </a:path>
                <a:path w="7620" h="285750">
                  <a:moveTo>
                    <a:pt x="7620" y="113030"/>
                  </a:moveTo>
                  <a:lnTo>
                    <a:pt x="0" y="113030"/>
                  </a:lnTo>
                  <a:lnTo>
                    <a:pt x="0" y="115570"/>
                  </a:lnTo>
                  <a:lnTo>
                    <a:pt x="7620" y="115570"/>
                  </a:lnTo>
                  <a:lnTo>
                    <a:pt x="7620" y="113030"/>
                  </a:lnTo>
                  <a:close/>
                </a:path>
                <a:path w="7620" h="285750">
                  <a:moveTo>
                    <a:pt x="7620" y="115570"/>
                  </a:moveTo>
                  <a:lnTo>
                    <a:pt x="0" y="115570"/>
                  </a:lnTo>
                  <a:lnTo>
                    <a:pt x="0" y="119380"/>
                  </a:lnTo>
                  <a:lnTo>
                    <a:pt x="7620" y="119380"/>
                  </a:lnTo>
                  <a:lnTo>
                    <a:pt x="7620" y="115570"/>
                  </a:lnTo>
                  <a:close/>
                </a:path>
                <a:path w="7620" h="285750">
                  <a:moveTo>
                    <a:pt x="7620" y="119380"/>
                  </a:moveTo>
                  <a:lnTo>
                    <a:pt x="0" y="119380"/>
                  </a:lnTo>
                  <a:lnTo>
                    <a:pt x="0" y="176530"/>
                  </a:lnTo>
                  <a:lnTo>
                    <a:pt x="7620" y="176530"/>
                  </a:lnTo>
                  <a:lnTo>
                    <a:pt x="7620" y="119380"/>
                  </a:lnTo>
                  <a:close/>
                </a:path>
                <a:path w="7620" h="285750">
                  <a:moveTo>
                    <a:pt x="7620" y="176530"/>
                  </a:moveTo>
                  <a:lnTo>
                    <a:pt x="0" y="176530"/>
                  </a:lnTo>
                  <a:lnTo>
                    <a:pt x="0" y="191770"/>
                  </a:lnTo>
                  <a:lnTo>
                    <a:pt x="7620" y="191770"/>
                  </a:lnTo>
                  <a:lnTo>
                    <a:pt x="7620" y="176530"/>
                  </a:lnTo>
                  <a:close/>
                </a:path>
                <a:path w="7620" h="285750">
                  <a:moveTo>
                    <a:pt x="7620" y="191770"/>
                  </a:moveTo>
                  <a:lnTo>
                    <a:pt x="0" y="191770"/>
                  </a:lnTo>
                  <a:lnTo>
                    <a:pt x="0" y="208280"/>
                  </a:lnTo>
                  <a:lnTo>
                    <a:pt x="7620" y="208280"/>
                  </a:lnTo>
                  <a:lnTo>
                    <a:pt x="7620" y="191770"/>
                  </a:lnTo>
                  <a:close/>
                </a:path>
                <a:path w="7620" h="285750">
                  <a:moveTo>
                    <a:pt x="7620" y="208280"/>
                  </a:moveTo>
                  <a:lnTo>
                    <a:pt x="0" y="208280"/>
                  </a:lnTo>
                  <a:lnTo>
                    <a:pt x="0" y="210820"/>
                  </a:lnTo>
                  <a:lnTo>
                    <a:pt x="7620" y="210820"/>
                  </a:lnTo>
                  <a:lnTo>
                    <a:pt x="7620" y="208280"/>
                  </a:lnTo>
                  <a:close/>
                </a:path>
                <a:path w="7620" h="285750">
                  <a:moveTo>
                    <a:pt x="7620" y="210820"/>
                  </a:moveTo>
                  <a:lnTo>
                    <a:pt x="0" y="210820"/>
                  </a:lnTo>
                  <a:lnTo>
                    <a:pt x="0" y="214630"/>
                  </a:lnTo>
                  <a:lnTo>
                    <a:pt x="7620" y="214630"/>
                  </a:lnTo>
                  <a:lnTo>
                    <a:pt x="7620" y="210820"/>
                  </a:lnTo>
                  <a:close/>
                </a:path>
                <a:path w="7620" h="285750">
                  <a:moveTo>
                    <a:pt x="7620" y="214630"/>
                  </a:moveTo>
                  <a:lnTo>
                    <a:pt x="0" y="214630"/>
                  </a:lnTo>
                  <a:lnTo>
                    <a:pt x="0" y="217170"/>
                  </a:lnTo>
                  <a:lnTo>
                    <a:pt x="7620" y="217170"/>
                  </a:lnTo>
                  <a:lnTo>
                    <a:pt x="7620" y="214630"/>
                  </a:lnTo>
                  <a:close/>
                </a:path>
                <a:path w="7620" h="285750">
                  <a:moveTo>
                    <a:pt x="7620" y="217170"/>
                  </a:moveTo>
                  <a:lnTo>
                    <a:pt x="0" y="217170"/>
                  </a:lnTo>
                  <a:lnTo>
                    <a:pt x="0" y="220980"/>
                  </a:lnTo>
                  <a:lnTo>
                    <a:pt x="7620" y="220980"/>
                  </a:lnTo>
                  <a:lnTo>
                    <a:pt x="7620" y="217170"/>
                  </a:lnTo>
                  <a:close/>
                </a:path>
                <a:path w="7620" h="285750">
                  <a:moveTo>
                    <a:pt x="7620" y="220980"/>
                  </a:moveTo>
                  <a:lnTo>
                    <a:pt x="0" y="220980"/>
                  </a:lnTo>
                  <a:lnTo>
                    <a:pt x="0" y="223520"/>
                  </a:lnTo>
                  <a:lnTo>
                    <a:pt x="7620" y="223520"/>
                  </a:lnTo>
                  <a:lnTo>
                    <a:pt x="7620" y="220980"/>
                  </a:lnTo>
                  <a:close/>
                </a:path>
                <a:path w="7620" h="285750">
                  <a:moveTo>
                    <a:pt x="7620" y="223520"/>
                  </a:moveTo>
                  <a:lnTo>
                    <a:pt x="0" y="223520"/>
                  </a:lnTo>
                  <a:lnTo>
                    <a:pt x="0" y="227330"/>
                  </a:lnTo>
                  <a:lnTo>
                    <a:pt x="7620" y="227330"/>
                  </a:lnTo>
                  <a:lnTo>
                    <a:pt x="7620" y="223520"/>
                  </a:lnTo>
                  <a:close/>
                </a:path>
                <a:path w="7620" h="285750">
                  <a:moveTo>
                    <a:pt x="7620" y="227330"/>
                  </a:moveTo>
                  <a:lnTo>
                    <a:pt x="0" y="227330"/>
                  </a:lnTo>
                  <a:lnTo>
                    <a:pt x="0" y="233680"/>
                  </a:lnTo>
                  <a:lnTo>
                    <a:pt x="7620" y="233680"/>
                  </a:lnTo>
                  <a:lnTo>
                    <a:pt x="7620" y="227330"/>
                  </a:lnTo>
                  <a:close/>
                </a:path>
                <a:path w="7620" h="285750">
                  <a:moveTo>
                    <a:pt x="7620" y="233680"/>
                  </a:moveTo>
                  <a:lnTo>
                    <a:pt x="0" y="233680"/>
                  </a:lnTo>
                  <a:lnTo>
                    <a:pt x="0" y="236220"/>
                  </a:lnTo>
                  <a:lnTo>
                    <a:pt x="7620" y="236220"/>
                  </a:lnTo>
                  <a:lnTo>
                    <a:pt x="7620" y="233680"/>
                  </a:lnTo>
                  <a:close/>
                </a:path>
                <a:path w="7620" h="285750">
                  <a:moveTo>
                    <a:pt x="7620" y="236220"/>
                  </a:moveTo>
                  <a:lnTo>
                    <a:pt x="0" y="236220"/>
                  </a:lnTo>
                  <a:lnTo>
                    <a:pt x="0" y="242570"/>
                  </a:lnTo>
                  <a:lnTo>
                    <a:pt x="7620" y="242570"/>
                  </a:lnTo>
                  <a:lnTo>
                    <a:pt x="7620" y="236220"/>
                  </a:lnTo>
                  <a:close/>
                </a:path>
                <a:path w="7620" h="285750">
                  <a:moveTo>
                    <a:pt x="7620" y="242570"/>
                  </a:moveTo>
                  <a:lnTo>
                    <a:pt x="0" y="242570"/>
                  </a:lnTo>
                  <a:lnTo>
                    <a:pt x="0" y="248920"/>
                  </a:lnTo>
                  <a:lnTo>
                    <a:pt x="7620" y="248920"/>
                  </a:lnTo>
                  <a:lnTo>
                    <a:pt x="7620" y="242570"/>
                  </a:lnTo>
                  <a:close/>
                </a:path>
                <a:path w="7620" h="285750">
                  <a:moveTo>
                    <a:pt x="7620" y="248920"/>
                  </a:moveTo>
                  <a:lnTo>
                    <a:pt x="0" y="248920"/>
                  </a:lnTo>
                  <a:lnTo>
                    <a:pt x="0" y="259080"/>
                  </a:lnTo>
                  <a:lnTo>
                    <a:pt x="1270" y="259080"/>
                  </a:lnTo>
                  <a:lnTo>
                    <a:pt x="1270" y="262890"/>
                  </a:lnTo>
                  <a:lnTo>
                    <a:pt x="7620" y="262890"/>
                  </a:lnTo>
                  <a:lnTo>
                    <a:pt x="7620" y="248920"/>
                  </a:lnTo>
                  <a:close/>
                </a:path>
                <a:path w="7620" h="285750">
                  <a:moveTo>
                    <a:pt x="7620" y="262890"/>
                  </a:moveTo>
                  <a:lnTo>
                    <a:pt x="2539" y="262890"/>
                  </a:lnTo>
                  <a:lnTo>
                    <a:pt x="2539" y="267970"/>
                  </a:lnTo>
                  <a:lnTo>
                    <a:pt x="3810" y="267970"/>
                  </a:lnTo>
                  <a:lnTo>
                    <a:pt x="3810" y="273050"/>
                  </a:lnTo>
                  <a:lnTo>
                    <a:pt x="5079" y="273050"/>
                  </a:lnTo>
                  <a:lnTo>
                    <a:pt x="5079" y="279400"/>
                  </a:lnTo>
                  <a:lnTo>
                    <a:pt x="6350" y="279400"/>
                  </a:lnTo>
                  <a:lnTo>
                    <a:pt x="6350" y="280670"/>
                  </a:lnTo>
                  <a:lnTo>
                    <a:pt x="7620" y="280670"/>
                  </a:lnTo>
                  <a:lnTo>
                    <a:pt x="7620" y="262890"/>
                  </a:lnTo>
                  <a:close/>
                </a:path>
                <a:path w="7620" h="285750">
                  <a:moveTo>
                    <a:pt x="7620" y="280670"/>
                  </a:moveTo>
                  <a:lnTo>
                    <a:pt x="6350" y="280670"/>
                  </a:lnTo>
                  <a:lnTo>
                    <a:pt x="6350" y="285750"/>
                  </a:lnTo>
                  <a:lnTo>
                    <a:pt x="7620" y="285750"/>
                  </a:lnTo>
                  <a:lnTo>
                    <a:pt x="7620" y="280670"/>
                  </a:lnTo>
                  <a:close/>
                </a:path>
              </a:pathLst>
            </a:custGeom>
            <a:solidFill>
              <a:srgbClr val="5E00F2"/>
            </a:solidFill>
          </p:spPr>
          <p:txBody>
            <a:bodyPr bIns="0" lIns="0" rIns="0" rtlCol="0" tIns="0" wrap="square"/>
            <a:p/>
          </p:txBody>
        </p:sp>
        <p:sp>
          <p:nvSpPr>
            <p:cNvPr id="1050598" name="object 1907"/>
            <p:cNvSpPr/>
            <p:nvPr/>
          </p:nvSpPr>
          <p:spPr>
            <a:xfrm>
              <a:off x="3580129" y="5795010"/>
              <a:ext cx="7620" cy="255270"/>
            </a:xfrm>
            <a:custGeom>
              <a:avLst/>
              <a:ahLst/>
              <a:rect l="l" t="t" r="r" b="b"/>
              <a:pathLst>
                <a:path w="7620" h="255270">
                  <a:moveTo>
                    <a:pt x="7620" y="0"/>
                  </a:moveTo>
                  <a:lnTo>
                    <a:pt x="0" y="0"/>
                  </a:lnTo>
                  <a:lnTo>
                    <a:pt x="0" y="3809"/>
                  </a:lnTo>
                  <a:lnTo>
                    <a:pt x="7620" y="3809"/>
                  </a:lnTo>
                  <a:lnTo>
                    <a:pt x="7620" y="0"/>
                  </a:lnTo>
                  <a:close/>
                </a:path>
                <a:path w="7620" h="255270">
                  <a:moveTo>
                    <a:pt x="7620" y="3809"/>
                  </a:moveTo>
                  <a:lnTo>
                    <a:pt x="0" y="3809"/>
                  </a:lnTo>
                  <a:lnTo>
                    <a:pt x="0" y="6349"/>
                  </a:lnTo>
                  <a:lnTo>
                    <a:pt x="7620" y="6349"/>
                  </a:lnTo>
                  <a:lnTo>
                    <a:pt x="7620" y="3809"/>
                  </a:lnTo>
                  <a:close/>
                </a:path>
                <a:path w="7620" h="255270">
                  <a:moveTo>
                    <a:pt x="7620" y="6350"/>
                  </a:moveTo>
                  <a:lnTo>
                    <a:pt x="0" y="6350"/>
                  </a:lnTo>
                  <a:lnTo>
                    <a:pt x="0" y="10159"/>
                  </a:lnTo>
                  <a:lnTo>
                    <a:pt x="7620" y="10159"/>
                  </a:lnTo>
                  <a:lnTo>
                    <a:pt x="7620" y="6350"/>
                  </a:lnTo>
                  <a:close/>
                </a:path>
                <a:path w="7620" h="255270">
                  <a:moveTo>
                    <a:pt x="7620" y="10159"/>
                  </a:moveTo>
                  <a:lnTo>
                    <a:pt x="0" y="10159"/>
                  </a:lnTo>
                  <a:lnTo>
                    <a:pt x="0" y="19049"/>
                  </a:lnTo>
                  <a:lnTo>
                    <a:pt x="7620" y="19049"/>
                  </a:lnTo>
                  <a:lnTo>
                    <a:pt x="7620" y="10159"/>
                  </a:lnTo>
                  <a:close/>
                </a:path>
                <a:path w="7620" h="255270">
                  <a:moveTo>
                    <a:pt x="7620" y="19050"/>
                  </a:moveTo>
                  <a:lnTo>
                    <a:pt x="0" y="19050"/>
                  </a:lnTo>
                  <a:lnTo>
                    <a:pt x="0" y="25399"/>
                  </a:lnTo>
                  <a:lnTo>
                    <a:pt x="7620" y="25399"/>
                  </a:lnTo>
                  <a:lnTo>
                    <a:pt x="7620" y="19050"/>
                  </a:lnTo>
                  <a:close/>
                </a:path>
                <a:path w="7620" h="255270">
                  <a:moveTo>
                    <a:pt x="7620" y="25400"/>
                  </a:moveTo>
                  <a:lnTo>
                    <a:pt x="0" y="25400"/>
                  </a:lnTo>
                  <a:lnTo>
                    <a:pt x="0" y="31749"/>
                  </a:lnTo>
                  <a:lnTo>
                    <a:pt x="7620" y="31749"/>
                  </a:lnTo>
                  <a:lnTo>
                    <a:pt x="7620" y="25400"/>
                  </a:lnTo>
                  <a:close/>
                </a:path>
                <a:path w="7620" h="255270">
                  <a:moveTo>
                    <a:pt x="7620" y="31750"/>
                  </a:moveTo>
                  <a:lnTo>
                    <a:pt x="0" y="31750"/>
                  </a:lnTo>
                  <a:lnTo>
                    <a:pt x="0" y="35559"/>
                  </a:lnTo>
                  <a:lnTo>
                    <a:pt x="7620" y="35559"/>
                  </a:lnTo>
                  <a:lnTo>
                    <a:pt x="7620" y="31750"/>
                  </a:lnTo>
                  <a:close/>
                </a:path>
                <a:path w="7620" h="255270">
                  <a:moveTo>
                    <a:pt x="7620" y="35559"/>
                  </a:moveTo>
                  <a:lnTo>
                    <a:pt x="0" y="35559"/>
                  </a:lnTo>
                  <a:lnTo>
                    <a:pt x="0" y="44449"/>
                  </a:lnTo>
                  <a:lnTo>
                    <a:pt x="7620" y="44449"/>
                  </a:lnTo>
                  <a:lnTo>
                    <a:pt x="7620" y="35559"/>
                  </a:lnTo>
                  <a:close/>
                </a:path>
                <a:path w="7620" h="255270">
                  <a:moveTo>
                    <a:pt x="7620" y="44450"/>
                  </a:moveTo>
                  <a:lnTo>
                    <a:pt x="0" y="44450"/>
                  </a:lnTo>
                  <a:lnTo>
                    <a:pt x="0" y="48259"/>
                  </a:lnTo>
                  <a:lnTo>
                    <a:pt x="7620" y="48259"/>
                  </a:lnTo>
                  <a:lnTo>
                    <a:pt x="7620" y="44450"/>
                  </a:lnTo>
                  <a:close/>
                </a:path>
                <a:path w="7620" h="255270">
                  <a:moveTo>
                    <a:pt x="7620" y="48259"/>
                  </a:moveTo>
                  <a:lnTo>
                    <a:pt x="0" y="48259"/>
                  </a:lnTo>
                  <a:lnTo>
                    <a:pt x="0" y="54609"/>
                  </a:lnTo>
                  <a:lnTo>
                    <a:pt x="7620" y="54609"/>
                  </a:lnTo>
                  <a:lnTo>
                    <a:pt x="7620" y="48259"/>
                  </a:lnTo>
                  <a:close/>
                </a:path>
                <a:path w="7620" h="255270">
                  <a:moveTo>
                    <a:pt x="7620" y="54609"/>
                  </a:moveTo>
                  <a:lnTo>
                    <a:pt x="0" y="54609"/>
                  </a:lnTo>
                  <a:lnTo>
                    <a:pt x="0" y="57149"/>
                  </a:lnTo>
                  <a:lnTo>
                    <a:pt x="7620" y="57149"/>
                  </a:lnTo>
                  <a:lnTo>
                    <a:pt x="7620" y="54609"/>
                  </a:lnTo>
                  <a:close/>
                </a:path>
                <a:path w="7620" h="255270">
                  <a:moveTo>
                    <a:pt x="7620" y="57150"/>
                  </a:moveTo>
                  <a:lnTo>
                    <a:pt x="0" y="57150"/>
                  </a:lnTo>
                  <a:lnTo>
                    <a:pt x="0" y="60959"/>
                  </a:lnTo>
                  <a:lnTo>
                    <a:pt x="7620" y="60959"/>
                  </a:lnTo>
                  <a:lnTo>
                    <a:pt x="7620" y="57150"/>
                  </a:lnTo>
                  <a:close/>
                </a:path>
                <a:path w="7620" h="255270">
                  <a:moveTo>
                    <a:pt x="7620" y="60959"/>
                  </a:moveTo>
                  <a:lnTo>
                    <a:pt x="0" y="60959"/>
                  </a:lnTo>
                  <a:lnTo>
                    <a:pt x="0" y="63499"/>
                  </a:lnTo>
                  <a:lnTo>
                    <a:pt x="7620" y="63499"/>
                  </a:lnTo>
                  <a:lnTo>
                    <a:pt x="7620" y="60959"/>
                  </a:lnTo>
                  <a:close/>
                </a:path>
                <a:path w="7620" h="255270">
                  <a:moveTo>
                    <a:pt x="7620" y="63500"/>
                  </a:moveTo>
                  <a:lnTo>
                    <a:pt x="0" y="63500"/>
                  </a:lnTo>
                  <a:lnTo>
                    <a:pt x="0" y="67309"/>
                  </a:lnTo>
                  <a:lnTo>
                    <a:pt x="7620" y="67309"/>
                  </a:lnTo>
                  <a:lnTo>
                    <a:pt x="7620" y="63500"/>
                  </a:lnTo>
                  <a:close/>
                </a:path>
                <a:path w="7620" h="255270">
                  <a:moveTo>
                    <a:pt x="7620" y="67309"/>
                  </a:moveTo>
                  <a:lnTo>
                    <a:pt x="0" y="67309"/>
                  </a:lnTo>
                  <a:lnTo>
                    <a:pt x="0" y="69849"/>
                  </a:lnTo>
                  <a:lnTo>
                    <a:pt x="7620" y="69849"/>
                  </a:lnTo>
                  <a:lnTo>
                    <a:pt x="7620" y="67309"/>
                  </a:lnTo>
                  <a:close/>
                </a:path>
                <a:path w="7620" h="255270">
                  <a:moveTo>
                    <a:pt x="7620" y="69850"/>
                  </a:moveTo>
                  <a:lnTo>
                    <a:pt x="0" y="69850"/>
                  </a:lnTo>
                  <a:lnTo>
                    <a:pt x="0" y="73659"/>
                  </a:lnTo>
                  <a:lnTo>
                    <a:pt x="7620" y="73659"/>
                  </a:lnTo>
                  <a:lnTo>
                    <a:pt x="7620" y="69850"/>
                  </a:lnTo>
                  <a:close/>
                </a:path>
                <a:path w="7620" h="255270">
                  <a:moveTo>
                    <a:pt x="7620" y="73659"/>
                  </a:moveTo>
                  <a:lnTo>
                    <a:pt x="0" y="73659"/>
                  </a:lnTo>
                  <a:lnTo>
                    <a:pt x="0" y="76199"/>
                  </a:lnTo>
                  <a:lnTo>
                    <a:pt x="7620" y="76199"/>
                  </a:lnTo>
                  <a:lnTo>
                    <a:pt x="7620" y="73659"/>
                  </a:lnTo>
                  <a:close/>
                </a:path>
                <a:path w="7620" h="255270">
                  <a:moveTo>
                    <a:pt x="7620" y="76200"/>
                  </a:moveTo>
                  <a:lnTo>
                    <a:pt x="0" y="76200"/>
                  </a:lnTo>
                  <a:lnTo>
                    <a:pt x="0" y="80009"/>
                  </a:lnTo>
                  <a:lnTo>
                    <a:pt x="7620" y="80009"/>
                  </a:lnTo>
                  <a:lnTo>
                    <a:pt x="7620" y="76200"/>
                  </a:lnTo>
                  <a:close/>
                </a:path>
                <a:path w="7620" h="255270">
                  <a:moveTo>
                    <a:pt x="7620" y="80009"/>
                  </a:moveTo>
                  <a:lnTo>
                    <a:pt x="0" y="80009"/>
                  </a:lnTo>
                  <a:lnTo>
                    <a:pt x="0" y="86359"/>
                  </a:lnTo>
                  <a:lnTo>
                    <a:pt x="7620" y="86359"/>
                  </a:lnTo>
                  <a:lnTo>
                    <a:pt x="7620" y="80009"/>
                  </a:lnTo>
                  <a:close/>
                </a:path>
                <a:path w="7620" h="255270">
                  <a:moveTo>
                    <a:pt x="7620" y="86359"/>
                  </a:moveTo>
                  <a:lnTo>
                    <a:pt x="0" y="86359"/>
                  </a:lnTo>
                  <a:lnTo>
                    <a:pt x="0" y="88899"/>
                  </a:lnTo>
                  <a:lnTo>
                    <a:pt x="7620" y="88899"/>
                  </a:lnTo>
                  <a:lnTo>
                    <a:pt x="7620" y="86359"/>
                  </a:lnTo>
                  <a:close/>
                </a:path>
                <a:path w="7620" h="255270">
                  <a:moveTo>
                    <a:pt x="7620" y="88900"/>
                  </a:moveTo>
                  <a:lnTo>
                    <a:pt x="0" y="88900"/>
                  </a:lnTo>
                  <a:lnTo>
                    <a:pt x="0" y="92709"/>
                  </a:lnTo>
                  <a:lnTo>
                    <a:pt x="7620" y="92709"/>
                  </a:lnTo>
                  <a:lnTo>
                    <a:pt x="7620" y="88900"/>
                  </a:lnTo>
                  <a:close/>
                </a:path>
                <a:path w="7620" h="255270">
                  <a:moveTo>
                    <a:pt x="7620" y="92709"/>
                  </a:moveTo>
                  <a:lnTo>
                    <a:pt x="0" y="92709"/>
                  </a:lnTo>
                  <a:lnTo>
                    <a:pt x="0" y="99059"/>
                  </a:lnTo>
                  <a:lnTo>
                    <a:pt x="7620" y="99059"/>
                  </a:lnTo>
                  <a:lnTo>
                    <a:pt x="7620" y="92709"/>
                  </a:lnTo>
                  <a:close/>
                </a:path>
                <a:path w="7620" h="255270">
                  <a:moveTo>
                    <a:pt x="7620" y="99060"/>
                  </a:moveTo>
                  <a:lnTo>
                    <a:pt x="0" y="99060"/>
                  </a:lnTo>
                  <a:lnTo>
                    <a:pt x="0" y="107949"/>
                  </a:lnTo>
                  <a:lnTo>
                    <a:pt x="7620" y="107949"/>
                  </a:lnTo>
                  <a:lnTo>
                    <a:pt x="7620" y="99060"/>
                  </a:lnTo>
                  <a:close/>
                </a:path>
                <a:path w="7620" h="255270">
                  <a:moveTo>
                    <a:pt x="7620" y="107950"/>
                  </a:moveTo>
                  <a:lnTo>
                    <a:pt x="0" y="107950"/>
                  </a:lnTo>
                  <a:lnTo>
                    <a:pt x="0" y="111759"/>
                  </a:lnTo>
                  <a:lnTo>
                    <a:pt x="7620" y="111759"/>
                  </a:lnTo>
                  <a:lnTo>
                    <a:pt x="7620" y="107950"/>
                  </a:lnTo>
                  <a:close/>
                </a:path>
                <a:path w="7620" h="255270">
                  <a:moveTo>
                    <a:pt x="7620" y="111759"/>
                  </a:moveTo>
                  <a:lnTo>
                    <a:pt x="0" y="111759"/>
                  </a:lnTo>
                  <a:lnTo>
                    <a:pt x="0" y="114299"/>
                  </a:lnTo>
                  <a:lnTo>
                    <a:pt x="7620" y="114299"/>
                  </a:lnTo>
                  <a:lnTo>
                    <a:pt x="7620" y="111759"/>
                  </a:lnTo>
                  <a:close/>
                </a:path>
                <a:path w="7620" h="255270">
                  <a:moveTo>
                    <a:pt x="7620" y="114300"/>
                  </a:moveTo>
                  <a:lnTo>
                    <a:pt x="0" y="114300"/>
                  </a:lnTo>
                  <a:lnTo>
                    <a:pt x="0" y="118109"/>
                  </a:lnTo>
                  <a:lnTo>
                    <a:pt x="7620" y="118109"/>
                  </a:lnTo>
                  <a:lnTo>
                    <a:pt x="7620" y="114300"/>
                  </a:lnTo>
                  <a:close/>
                </a:path>
                <a:path w="7620" h="255270">
                  <a:moveTo>
                    <a:pt x="7620" y="118109"/>
                  </a:moveTo>
                  <a:lnTo>
                    <a:pt x="0" y="118109"/>
                  </a:lnTo>
                  <a:lnTo>
                    <a:pt x="0" y="175259"/>
                  </a:lnTo>
                  <a:lnTo>
                    <a:pt x="7620" y="175259"/>
                  </a:lnTo>
                  <a:lnTo>
                    <a:pt x="7620" y="118109"/>
                  </a:lnTo>
                  <a:close/>
                </a:path>
                <a:path w="7620" h="255270">
                  <a:moveTo>
                    <a:pt x="7620" y="175259"/>
                  </a:moveTo>
                  <a:lnTo>
                    <a:pt x="0" y="175259"/>
                  </a:lnTo>
                  <a:lnTo>
                    <a:pt x="0" y="190499"/>
                  </a:lnTo>
                  <a:lnTo>
                    <a:pt x="7620" y="190499"/>
                  </a:lnTo>
                  <a:lnTo>
                    <a:pt x="7620" y="175259"/>
                  </a:lnTo>
                  <a:close/>
                </a:path>
                <a:path w="7620" h="255270">
                  <a:moveTo>
                    <a:pt x="7620" y="190500"/>
                  </a:moveTo>
                  <a:lnTo>
                    <a:pt x="0" y="190500"/>
                  </a:lnTo>
                  <a:lnTo>
                    <a:pt x="0" y="207009"/>
                  </a:lnTo>
                  <a:lnTo>
                    <a:pt x="7620" y="207009"/>
                  </a:lnTo>
                  <a:lnTo>
                    <a:pt x="7620" y="190500"/>
                  </a:lnTo>
                  <a:close/>
                </a:path>
                <a:path w="7620" h="255270">
                  <a:moveTo>
                    <a:pt x="7620" y="207010"/>
                  </a:moveTo>
                  <a:lnTo>
                    <a:pt x="0" y="207010"/>
                  </a:lnTo>
                  <a:lnTo>
                    <a:pt x="0" y="209549"/>
                  </a:lnTo>
                  <a:lnTo>
                    <a:pt x="7620" y="209549"/>
                  </a:lnTo>
                  <a:lnTo>
                    <a:pt x="7620" y="207010"/>
                  </a:lnTo>
                  <a:close/>
                </a:path>
                <a:path w="7620" h="255270">
                  <a:moveTo>
                    <a:pt x="7620" y="209550"/>
                  </a:moveTo>
                  <a:lnTo>
                    <a:pt x="0" y="209550"/>
                  </a:lnTo>
                  <a:lnTo>
                    <a:pt x="0" y="213359"/>
                  </a:lnTo>
                  <a:lnTo>
                    <a:pt x="7620" y="213359"/>
                  </a:lnTo>
                  <a:lnTo>
                    <a:pt x="7620" y="209550"/>
                  </a:lnTo>
                  <a:close/>
                </a:path>
                <a:path w="7620" h="255270">
                  <a:moveTo>
                    <a:pt x="7620" y="213359"/>
                  </a:moveTo>
                  <a:lnTo>
                    <a:pt x="0" y="213359"/>
                  </a:lnTo>
                  <a:lnTo>
                    <a:pt x="0" y="215899"/>
                  </a:lnTo>
                  <a:lnTo>
                    <a:pt x="7620" y="215899"/>
                  </a:lnTo>
                  <a:lnTo>
                    <a:pt x="7620" y="213359"/>
                  </a:lnTo>
                  <a:close/>
                </a:path>
                <a:path w="7620" h="255270">
                  <a:moveTo>
                    <a:pt x="7620" y="215900"/>
                  </a:moveTo>
                  <a:lnTo>
                    <a:pt x="0" y="215900"/>
                  </a:lnTo>
                  <a:lnTo>
                    <a:pt x="0" y="219709"/>
                  </a:lnTo>
                  <a:lnTo>
                    <a:pt x="7620" y="219709"/>
                  </a:lnTo>
                  <a:lnTo>
                    <a:pt x="7620" y="215900"/>
                  </a:lnTo>
                  <a:close/>
                </a:path>
                <a:path w="7620" h="255270">
                  <a:moveTo>
                    <a:pt x="7620" y="219710"/>
                  </a:moveTo>
                  <a:lnTo>
                    <a:pt x="0" y="219710"/>
                  </a:lnTo>
                  <a:lnTo>
                    <a:pt x="0" y="222249"/>
                  </a:lnTo>
                  <a:lnTo>
                    <a:pt x="7620" y="222249"/>
                  </a:lnTo>
                  <a:lnTo>
                    <a:pt x="7620" y="219710"/>
                  </a:lnTo>
                  <a:close/>
                </a:path>
                <a:path w="7620" h="255270">
                  <a:moveTo>
                    <a:pt x="7620" y="222250"/>
                  </a:moveTo>
                  <a:lnTo>
                    <a:pt x="0" y="222250"/>
                  </a:lnTo>
                  <a:lnTo>
                    <a:pt x="0" y="226059"/>
                  </a:lnTo>
                  <a:lnTo>
                    <a:pt x="7620" y="226059"/>
                  </a:lnTo>
                  <a:lnTo>
                    <a:pt x="7620" y="222250"/>
                  </a:lnTo>
                  <a:close/>
                </a:path>
                <a:path w="7620" h="255270">
                  <a:moveTo>
                    <a:pt x="7620" y="226059"/>
                  </a:moveTo>
                  <a:lnTo>
                    <a:pt x="0" y="226059"/>
                  </a:lnTo>
                  <a:lnTo>
                    <a:pt x="0" y="232409"/>
                  </a:lnTo>
                  <a:lnTo>
                    <a:pt x="7620" y="232409"/>
                  </a:lnTo>
                  <a:lnTo>
                    <a:pt x="7620" y="226059"/>
                  </a:lnTo>
                  <a:close/>
                </a:path>
                <a:path w="7620" h="255270">
                  <a:moveTo>
                    <a:pt x="7620" y="232409"/>
                  </a:moveTo>
                  <a:lnTo>
                    <a:pt x="0" y="232409"/>
                  </a:lnTo>
                  <a:lnTo>
                    <a:pt x="0" y="234949"/>
                  </a:lnTo>
                  <a:lnTo>
                    <a:pt x="7620" y="234949"/>
                  </a:lnTo>
                  <a:lnTo>
                    <a:pt x="7620" y="232409"/>
                  </a:lnTo>
                  <a:close/>
                </a:path>
                <a:path w="7620" h="255270">
                  <a:moveTo>
                    <a:pt x="7620" y="234950"/>
                  </a:moveTo>
                  <a:lnTo>
                    <a:pt x="0" y="234950"/>
                  </a:lnTo>
                  <a:lnTo>
                    <a:pt x="0" y="241299"/>
                  </a:lnTo>
                  <a:lnTo>
                    <a:pt x="7620" y="241299"/>
                  </a:lnTo>
                  <a:lnTo>
                    <a:pt x="7620" y="234950"/>
                  </a:lnTo>
                  <a:close/>
                </a:path>
                <a:path w="7620" h="255270">
                  <a:moveTo>
                    <a:pt x="7620" y="241300"/>
                  </a:moveTo>
                  <a:lnTo>
                    <a:pt x="0" y="241300"/>
                  </a:lnTo>
                  <a:lnTo>
                    <a:pt x="0" y="243839"/>
                  </a:lnTo>
                  <a:lnTo>
                    <a:pt x="1270" y="243839"/>
                  </a:lnTo>
                  <a:lnTo>
                    <a:pt x="1270" y="245109"/>
                  </a:lnTo>
                  <a:lnTo>
                    <a:pt x="7620" y="245109"/>
                  </a:lnTo>
                  <a:lnTo>
                    <a:pt x="7620" y="241300"/>
                  </a:lnTo>
                  <a:close/>
                </a:path>
                <a:path w="7620" h="255270">
                  <a:moveTo>
                    <a:pt x="7620" y="245109"/>
                  </a:moveTo>
                  <a:lnTo>
                    <a:pt x="2540" y="245109"/>
                  </a:lnTo>
                  <a:lnTo>
                    <a:pt x="2540" y="247649"/>
                  </a:lnTo>
                  <a:lnTo>
                    <a:pt x="7620" y="247649"/>
                  </a:lnTo>
                  <a:lnTo>
                    <a:pt x="7620" y="245109"/>
                  </a:lnTo>
                  <a:close/>
                </a:path>
                <a:path w="7620" h="255270">
                  <a:moveTo>
                    <a:pt x="7620" y="247650"/>
                  </a:moveTo>
                  <a:lnTo>
                    <a:pt x="3810" y="247650"/>
                  </a:lnTo>
                  <a:lnTo>
                    <a:pt x="3810" y="250189"/>
                  </a:lnTo>
                  <a:lnTo>
                    <a:pt x="5080" y="250189"/>
                  </a:lnTo>
                  <a:lnTo>
                    <a:pt x="5080" y="252729"/>
                  </a:lnTo>
                  <a:lnTo>
                    <a:pt x="6350" y="252729"/>
                  </a:lnTo>
                  <a:lnTo>
                    <a:pt x="6350" y="255269"/>
                  </a:lnTo>
                  <a:lnTo>
                    <a:pt x="7620" y="255269"/>
                  </a:lnTo>
                  <a:lnTo>
                    <a:pt x="7620" y="247650"/>
                  </a:lnTo>
                  <a:close/>
                </a:path>
              </a:pathLst>
            </a:custGeom>
            <a:solidFill>
              <a:srgbClr val="5C00F2"/>
            </a:solidFill>
          </p:spPr>
          <p:txBody>
            <a:bodyPr bIns="0" lIns="0" rIns="0" rtlCol="0" tIns="0" wrap="square"/>
            <a:p/>
          </p:txBody>
        </p:sp>
        <p:pic>
          <p:nvPicPr>
            <p:cNvPr id="2097166" name="object 1908"/>
            <p:cNvPicPr>
              <a:picLocks/>
            </p:cNvPicPr>
            <p:nvPr/>
          </p:nvPicPr>
          <p:blipFill>
            <a:blip xmlns:r="http://schemas.openxmlformats.org/officeDocument/2006/relationships" r:embed="rId14" cstate="print"/>
            <a:stretch>
              <a:fillRect/>
            </a:stretch>
          </p:blipFill>
          <p:spPr>
            <a:xfrm>
              <a:off x="3406139" y="5795010"/>
              <a:ext cx="173989" cy="334009"/>
            </a:xfrm>
            <a:prstGeom prst="rect"/>
          </p:spPr>
        </p:pic>
        <p:sp>
          <p:nvSpPr>
            <p:cNvPr id="1050599" name="object 1909"/>
            <p:cNvSpPr/>
            <p:nvPr/>
          </p:nvSpPr>
          <p:spPr>
            <a:xfrm>
              <a:off x="3398519" y="5897880"/>
              <a:ext cx="7620" cy="603250"/>
            </a:xfrm>
            <a:custGeom>
              <a:avLst/>
              <a:ahLst/>
              <a:rect l="l" t="t" r="r" b="b"/>
              <a:pathLst>
                <a:path w="7620" h="603250">
                  <a:moveTo>
                    <a:pt x="7619" y="0"/>
                  </a:moveTo>
                  <a:lnTo>
                    <a:pt x="6350" y="0"/>
                  </a:lnTo>
                  <a:lnTo>
                    <a:pt x="6350" y="1270"/>
                  </a:lnTo>
                  <a:lnTo>
                    <a:pt x="5079" y="1270"/>
                  </a:lnTo>
                  <a:lnTo>
                    <a:pt x="5079" y="2540"/>
                  </a:lnTo>
                  <a:lnTo>
                    <a:pt x="3809" y="2540"/>
                  </a:lnTo>
                  <a:lnTo>
                    <a:pt x="3809" y="5080"/>
                  </a:lnTo>
                  <a:lnTo>
                    <a:pt x="7619" y="5080"/>
                  </a:lnTo>
                  <a:lnTo>
                    <a:pt x="7619" y="0"/>
                  </a:lnTo>
                  <a:close/>
                </a:path>
                <a:path w="7620" h="603250">
                  <a:moveTo>
                    <a:pt x="7619" y="5080"/>
                  </a:moveTo>
                  <a:lnTo>
                    <a:pt x="2539" y="5080"/>
                  </a:lnTo>
                  <a:lnTo>
                    <a:pt x="2539" y="6350"/>
                  </a:lnTo>
                  <a:lnTo>
                    <a:pt x="1269" y="6350"/>
                  </a:lnTo>
                  <a:lnTo>
                    <a:pt x="1269" y="7620"/>
                  </a:lnTo>
                  <a:lnTo>
                    <a:pt x="0" y="7620"/>
                  </a:lnTo>
                  <a:lnTo>
                    <a:pt x="0" y="8890"/>
                  </a:lnTo>
                  <a:lnTo>
                    <a:pt x="7619" y="8890"/>
                  </a:lnTo>
                  <a:lnTo>
                    <a:pt x="7619" y="5080"/>
                  </a:lnTo>
                  <a:close/>
                </a:path>
                <a:path w="7620" h="603250">
                  <a:moveTo>
                    <a:pt x="7619" y="8890"/>
                  </a:moveTo>
                  <a:lnTo>
                    <a:pt x="0" y="8890"/>
                  </a:lnTo>
                  <a:lnTo>
                    <a:pt x="0" y="11430"/>
                  </a:lnTo>
                  <a:lnTo>
                    <a:pt x="7619" y="11430"/>
                  </a:lnTo>
                  <a:lnTo>
                    <a:pt x="7619" y="8890"/>
                  </a:lnTo>
                  <a:close/>
                </a:path>
                <a:path w="7620" h="603250">
                  <a:moveTo>
                    <a:pt x="7619" y="11430"/>
                  </a:moveTo>
                  <a:lnTo>
                    <a:pt x="0" y="11430"/>
                  </a:lnTo>
                  <a:lnTo>
                    <a:pt x="0" y="15240"/>
                  </a:lnTo>
                  <a:lnTo>
                    <a:pt x="7619" y="15240"/>
                  </a:lnTo>
                  <a:lnTo>
                    <a:pt x="7619" y="11430"/>
                  </a:lnTo>
                  <a:close/>
                </a:path>
                <a:path w="7620" h="603250">
                  <a:moveTo>
                    <a:pt x="7619" y="15240"/>
                  </a:moveTo>
                  <a:lnTo>
                    <a:pt x="0" y="15240"/>
                  </a:lnTo>
                  <a:lnTo>
                    <a:pt x="0" y="72390"/>
                  </a:lnTo>
                  <a:lnTo>
                    <a:pt x="7619" y="72390"/>
                  </a:lnTo>
                  <a:lnTo>
                    <a:pt x="7619" y="15240"/>
                  </a:lnTo>
                  <a:close/>
                </a:path>
                <a:path w="7620" h="603250">
                  <a:moveTo>
                    <a:pt x="7619" y="72390"/>
                  </a:moveTo>
                  <a:lnTo>
                    <a:pt x="0" y="72390"/>
                  </a:lnTo>
                  <a:lnTo>
                    <a:pt x="0" y="87630"/>
                  </a:lnTo>
                  <a:lnTo>
                    <a:pt x="7619" y="87630"/>
                  </a:lnTo>
                  <a:lnTo>
                    <a:pt x="7619" y="72390"/>
                  </a:lnTo>
                  <a:close/>
                </a:path>
                <a:path w="7620" h="603250">
                  <a:moveTo>
                    <a:pt x="7619" y="87630"/>
                  </a:moveTo>
                  <a:lnTo>
                    <a:pt x="0" y="87630"/>
                  </a:lnTo>
                  <a:lnTo>
                    <a:pt x="0" y="106680"/>
                  </a:lnTo>
                  <a:lnTo>
                    <a:pt x="7619" y="106680"/>
                  </a:lnTo>
                  <a:lnTo>
                    <a:pt x="7619" y="87630"/>
                  </a:lnTo>
                  <a:close/>
                </a:path>
                <a:path w="7620" h="603250">
                  <a:moveTo>
                    <a:pt x="7619" y="106680"/>
                  </a:moveTo>
                  <a:lnTo>
                    <a:pt x="0" y="106680"/>
                  </a:lnTo>
                  <a:lnTo>
                    <a:pt x="0" y="110490"/>
                  </a:lnTo>
                  <a:lnTo>
                    <a:pt x="7619" y="110490"/>
                  </a:lnTo>
                  <a:lnTo>
                    <a:pt x="7619" y="106680"/>
                  </a:lnTo>
                  <a:close/>
                </a:path>
                <a:path w="7620" h="603250">
                  <a:moveTo>
                    <a:pt x="7619" y="110490"/>
                  </a:moveTo>
                  <a:lnTo>
                    <a:pt x="0" y="110490"/>
                  </a:lnTo>
                  <a:lnTo>
                    <a:pt x="0" y="113030"/>
                  </a:lnTo>
                  <a:lnTo>
                    <a:pt x="7619" y="113030"/>
                  </a:lnTo>
                  <a:lnTo>
                    <a:pt x="7619" y="110490"/>
                  </a:lnTo>
                  <a:close/>
                </a:path>
                <a:path w="7620" h="603250">
                  <a:moveTo>
                    <a:pt x="7619" y="113030"/>
                  </a:moveTo>
                  <a:lnTo>
                    <a:pt x="0" y="113030"/>
                  </a:lnTo>
                  <a:lnTo>
                    <a:pt x="0" y="116840"/>
                  </a:lnTo>
                  <a:lnTo>
                    <a:pt x="7619" y="116840"/>
                  </a:lnTo>
                  <a:lnTo>
                    <a:pt x="7619" y="113030"/>
                  </a:lnTo>
                  <a:close/>
                </a:path>
                <a:path w="7620" h="603250">
                  <a:moveTo>
                    <a:pt x="7619" y="116840"/>
                  </a:moveTo>
                  <a:lnTo>
                    <a:pt x="0" y="116840"/>
                  </a:lnTo>
                  <a:lnTo>
                    <a:pt x="0" y="119380"/>
                  </a:lnTo>
                  <a:lnTo>
                    <a:pt x="7619" y="119380"/>
                  </a:lnTo>
                  <a:lnTo>
                    <a:pt x="7619" y="116840"/>
                  </a:lnTo>
                  <a:close/>
                </a:path>
                <a:path w="7620" h="603250">
                  <a:moveTo>
                    <a:pt x="7619" y="119380"/>
                  </a:moveTo>
                  <a:lnTo>
                    <a:pt x="0" y="119380"/>
                  </a:lnTo>
                  <a:lnTo>
                    <a:pt x="0" y="123190"/>
                  </a:lnTo>
                  <a:lnTo>
                    <a:pt x="7619" y="123190"/>
                  </a:lnTo>
                  <a:lnTo>
                    <a:pt x="7619" y="119380"/>
                  </a:lnTo>
                  <a:close/>
                </a:path>
                <a:path w="7620" h="603250">
                  <a:moveTo>
                    <a:pt x="7619" y="123190"/>
                  </a:moveTo>
                  <a:lnTo>
                    <a:pt x="0" y="123190"/>
                  </a:lnTo>
                  <a:lnTo>
                    <a:pt x="0" y="125730"/>
                  </a:lnTo>
                  <a:lnTo>
                    <a:pt x="7619" y="125730"/>
                  </a:lnTo>
                  <a:lnTo>
                    <a:pt x="7619" y="123190"/>
                  </a:lnTo>
                  <a:close/>
                </a:path>
                <a:path w="7620" h="603250">
                  <a:moveTo>
                    <a:pt x="7619" y="125730"/>
                  </a:moveTo>
                  <a:lnTo>
                    <a:pt x="0" y="125730"/>
                  </a:lnTo>
                  <a:lnTo>
                    <a:pt x="0" y="129540"/>
                  </a:lnTo>
                  <a:lnTo>
                    <a:pt x="7619" y="129540"/>
                  </a:lnTo>
                  <a:lnTo>
                    <a:pt x="7619" y="125730"/>
                  </a:lnTo>
                  <a:close/>
                </a:path>
                <a:path w="7620" h="603250">
                  <a:moveTo>
                    <a:pt x="7619" y="129540"/>
                  </a:moveTo>
                  <a:lnTo>
                    <a:pt x="0" y="129540"/>
                  </a:lnTo>
                  <a:lnTo>
                    <a:pt x="0" y="132080"/>
                  </a:lnTo>
                  <a:lnTo>
                    <a:pt x="7619" y="132080"/>
                  </a:lnTo>
                  <a:lnTo>
                    <a:pt x="7619" y="129540"/>
                  </a:lnTo>
                  <a:close/>
                </a:path>
                <a:path w="7620" h="603250">
                  <a:moveTo>
                    <a:pt x="7619" y="132080"/>
                  </a:moveTo>
                  <a:lnTo>
                    <a:pt x="0" y="132080"/>
                  </a:lnTo>
                  <a:lnTo>
                    <a:pt x="0" y="142240"/>
                  </a:lnTo>
                  <a:lnTo>
                    <a:pt x="7619" y="142240"/>
                  </a:lnTo>
                  <a:lnTo>
                    <a:pt x="7619" y="132080"/>
                  </a:lnTo>
                  <a:close/>
                </a:path>
                <a:path w="7620" h="603250">
                  <a:moveTo>
                    <a:pt x="7619" y="142240"/>
                  </a:moveTo>
                  <a:lnTo>
                    <a:pt x="0" y="142240"/>
                  </a:lnTo>
                  <a:lnTo>
                    <a:pt x="0" y="144780"/>
                  </a:lnTo>
                  <a:lnTo>
                    <a:pt x="7619" y="144780"/>
                  </a:lnTo>
                  <a:lnTo>
                    <a:pt x="7619" y="142240"/>
                  </a:lnTo>
                  <a:close/>
                </a:path>
                <a:path w="7620" h="603250">
                  <a:moveTo>
                    <a:pt x="7619" y="144780"/>
                  </a:moveTo>
                  <a:lnTo>
                    <a:pt x="0" y="144780"/>
                  </a:lnTo>
                  <a:lnTo>
                    <a:pt x="0" y="176530"/>
                  </a:lnTo>
                  <a:lnTo>
                    <a:pt x="7619" y="176530"/>
                  </a:lnTo>
                  <a:lnTo>
                    <a:pt x="7619" y="144780"/>
                  </a:lnTo>
                  <a:close/>
                </a:path>
                <a:path w="7620" h="603250">
                  <a:moveTo>
                    <a:pt x="7619" y="176530"/>
                  </a:moveTo>
                  <a:lnTo>
                    <a:pt x="0" y="176530"/>
                  </a:lnTo>
                  <a:lnTo>
                    <a:pt x="0" y="603250"/>
                  </a:lnTo>
                  <a:lnTo>
                    <a:pt x="6350" y="603250"/>
                  </a:lnTo>
                  <a:lnTo>
                    <a:pt x="6350" y="241300"/>
                  </a:lnTo>
                  <a:lnTo>
                    <a:pt x="7619" y="241300"/>
                  </a:lnTo>
                  <a:lnTo>
                    <a:pt x="7619" y="176530"/>
                  </a:lnTo>
                  <a:close/>
                </a:path>
              </a:pathLst>
            </a:custGeom>
            <a:solidFill>
              <a:srgbClr val="3700F7"/>
            </a:solidFill>
          </p:spPr>
          <p:txBody>
            <a:bodyPr bIns="0" lIns="0" rIns="0" rtlCol="0" tIns="0" wrap="square"/>
            <a:p/>
          </p:txBody>
        </p:sp>
        <p:sp>
          <p:nvSpPr>
            <p:cNvPr id="1050600" name="object 1910"/>
            <p:cNvSpPr/>
            <p:nvPr/>
          </p:nvSpPr>
          <p:spPr>
            <a:xfrm>
              <a:off x="3392169" y="5906770"/>
              <a:ext cx="6350" cy="594360"/>
            </a:xfrm>
            <a:custGeom>
              <a:avLst/>
              <a:ahLst/>
              <a:rect l="l" t="t" r="r" b="b"/>
              <a:pathLst>
                <a:path w="6350" h="594360">
                  <a:moveTo>
                    <a:pt x="6350" y="0"/>
                  </a:moveTo>
                  <a:lnTo>
                    <a:pt x="5079" y="0"/>
                  </a:lnTo>
                  <a:lnTo>
                    <a:pt x="5079" y="1269"/>
                  </a:lnTo>
                  <a:lnTo>
                    <a:pt x="3809" y="1269"/>
                  </a:lnTo>
                  <a:lnTo>
                    <a:pt x="3809" y="2539"/>
                  </a:lnTo>
                  <a:lnTo>
                    <a:pt x="6350" y="2539"/>
                  </a:lnTo>
                  <a:lnTo>
                    <a:pt x="6350" y="0"/>
                  </a:lnTo>
                  <a:close/>
                </a:path>
                <a:path w="6350" h="594360">
                  <a:moveTo>
                    <a:pt x="6350" y="2539"/>
                  </a:moveTo>
                  <a:lnTo>
                    <a:pt x="3809" y="2539"/>
                  </a:lnTo>
                  <a:lnTo>
                    <a:pt x="3809" y="3809"/>
                  </a:lnTo>
                  <a:lnTo>
                    <a:pt x="2539" y="3809"/>
                  </a:lnTo>
                  <a:lnTo>
                    <a:pt x="2539" y="5079"/>
                  </a:lnTo>
                  <a:lnTo>
                    <a:pt x="1269" y="5079"/>
                  </a:lnTo>
                  <a:lnTo>
                    <a:pt x="1269" y="6349"/>
                  </a:lnTo>
                  <a:lnTo>
                    <a:pt x="6350" y="6349"/>
                  </a:lnTo>
                  <a:lnTo>
                    <a:pt x="6350" y="2539"/>
                  </a:lnTo>
                  <a:close/>
                </a:path>
                <a:path w="6350" h="594360">
                  <a:moveTo>
                    <a:pt x="6350" y="6349"/>
                  </a:moveTo>
                  <a:lnTo>
                    <a:pt x="0" y="6349"/>
                  </a:lnTo>
                  <a:lnTo>
                    <a:pt x="0" y="63499"/>
                  </a:lnTo>
                  <a:lnTo>
                    <a:pt x="6350" y="63499"/>
                  </a:lnTo>
                  <a:lnTo>
                    <a:pt x="6350" y="6349"/>
                  </a:lnTo>
                  <a:close/>
                </a:path>
                <a:path w="6350" h="594360">
                  <a:moveTo>
                    <a:pt x="6350" y="63499"/>
                  </a:moveTo>
                  <a:lnTo>
                    <a:pt x="0" y="63499"/>
                  </a:lnTo>
                  <a:lnTo>
                    <a:pt x="0" y="78739"/>
                  </a:lnTo>
                  <a:lnTo>
                    <a:pt x="6350" y="78739"/>
                  </a:lnTo>
                  <a:lnTo>
                    <a:pt x="6350" y="63499"/>
                  </a:lnTo>
                  <a:close/>
                </a:path>
                <a:path w="6350" h="594360">
                  <a:moveTo>
                    <a:pt x="6350" y="78739"/>
                  </a:moveTo>
                  <a:lnTo>
                    <a:pt x="0" y="78739"/>
                  </a:lnTo>
                  <a:lnTo>
                    <a:pt x="0" y="97789"/>
                  </a:lnTo>
                  <a:lnTo>
                    <a:pt x="6350" y="97789"/>
                  </a:lnTo>
                  <a:lnTo>
                    <a:pt x="6350" y="78739"/>
                  </a:lnTo>
                  <a:close/>
                </a:path>
                <a:path w="6350" h="594360">
                  <a:moveTo>
                    <a:pt x="6350" y="97789"/>
                  </a:moveTo>
                  <a:lnTo>
                    <a:pt x="0" y="97789"/>
                  </a:lnTo>
                  <a:lnTo>
                    <a:pt x="0" y="101599"/>
                  </a:lnTo>
                  <a:lnTo>
                    <a:pt x="6350" y="101599"/>
                  </a:lnTo>
                  <a:lnTo>
                    <a:pt x="6350" y="97789"/>
                  </a:lnTo>
                  <a:close/>
                </a:path>
                <a:path w="6350" h="594360">
                  <a:moveTo>
                    <a:pt x="6350" y="101600"/>
                  </a:moveTo>
                  <a:lnTo>
                    <a:pt x="0" y="101600"/>
                  </a:lnTo>
                  <a:lnTo>
                    <a:pt x="0" y="104139"/>
                  </a:lnTo>
                  <a:lnTo>
                    <a:pt x="6350" y="104139"/>
                  </a:lnTo>
                  <a:lnTo>
                    <a:pt x="6350" y="101600"/>
                  </a:lnTo>
                  <a:close/>
                </a:path>
                <a:path w="6350" h="594360">
                  <a:moveTo>
                    <a:pt x="6350" y="104139"/>
                  </a:moveTo>
                  <a:lnTo>
                    <a:pt x="0" y="104139"/>
                  </a:lnTo>
                  <a:lnTo>
                    <a:pt x="0" y="107949"/>
                  </a:lnTo>
                  <a:lnTo>
                    <a:pt x="6350" y="107949"/>
                  </a:lnTo>
                  <a:lnTo>
                    <a:pt x="6350" y="104139"/>
                  </a:lnTo>
                  <a:close/>
                </a:path>
                <a:path w="6350" h="594360">
                  <a:moveTo>
                    <a:pt x="6350" y="107949"/>
                  </a:moveTo>
                  <a:lnTo>
                    <a:pt x="0" y="107949"/>
                  </a:lnTo>
                  <a:lnTo>
                    <a:pt x="0" y="110489"/>
                  </a:lnTo>
                  <a:lnTo>
                    <a:pt x="6350" y="110489"/>
                  </a:lnTo>
                  <a:lnTo>
                    <a:pt x="6350" y="107949"/>
                  </a:lnTo>
                  <a:close/>
                </a:path>
                <a:path w="6350" h="594360">
                  <a:moveTo>
                    <a:pt x="6350" y="110489"/>
                  </a:moveTo>
                  <a:lnTo>
                    <a:pt x="0" y="110489"/>
                  </a:lnTo>
                  <a:lnTo>
                    <a:pt x="0" y="114299"/>
                  </a:lnTo>
                  <a:lnTo>
                    <a:pt x="6350" y="114299"/>
                  </a:lnTo>
                  <a:lnTo>
                    <a:pt x="6350" y="110489"/>
                  </a:lnTo>
                  <a:close/>
                </a:path>
                <a:path w="6350" h="594360">
                  <a:moveTo>
                    <a:pt x="6350" y="114299"/>
                  </a:moveTo>
                  <a:lnTo>
                    <a:pt x="0" y="114299"/>
                  </a:lnTo>
                  <a:lnTo>
                    <a:pt x="0" y="116839"/>
                  </a:lnTo>
                  <a:lnTo>
                    <a:pt x="6350" y="116839"/>
                  </a:lnTo>
                  <a:lnTo>
                    <a:pt x="6350" y="114299"/>
                  </a:lnTo>
                  <a:close/>
                </a:path>
                <a:path w="6350" h="594360">
                  <a:moveTo>
                    <a:pt x="6350" y="116839"/>
                  </a:moveTo>
                  <a:lnTo>
                    <a:pt x="0" y="116839"/>
                  </a:lnTo>
                  <a:lnTo>
                    <a:pt x="0" y="120649"/>
                  </a:lnTo>
                  <a:lnTo>
                    <a:pt x="6350" y="120649"/>
                  </a:lnTo>
                  <a:lnTo>
                    <a:pt x="6350" y="116839"/>
                  </a:lnTo>
                  <a:close/>
                </a:path>
                <a:path w="6350" h="594360">
                  <a:moveTo>
                    <a:pt x="6350" y="120649"/>
                  </a:moveTo>
                  <a:lnTo>
                    <a:pt x="0" y="120649"/>
                  </a:lnTo>
                  <a:lnTo>
                    <a:pt x="0" y="123189"/>
                  </a:lnTo>
                  <a:lnTo>
                    <a:pt x="6350" y="123189"/>
                  </a:lnTo>
                  <a:lnTo>
                    <a:pt x="6350" y="120649"/>
                  </a:lnTo>
                  <a:close/>
                </a:path>
                <a:path w="6350" h="594360">
                  <a:moveTo>
                    <a:pt x="6350" y="123189"/>
                  </a:moveTo>
                  <a:lnTo>
                    <a:pt x="0" y="123189"/>
                  </a:lnTo>
                  <a:lnTo>
                    <a:pt x="0" y="133349"/>
                  </a:lnTo>
                  <a:lnTo>
                    <a:pt x="6350" y="133349"/>
                  </a:lnTo>
                  <a:lnTo>
                    <a:pt x="6350" y="123189"/>
                  </a:lnTo>
                  <a:close/>
                </a:path>
                <a:path w="6350" h="594360">
                  <a:moveTo>
                    <a:pt x="6350" y="133349"/>
                  </a:moveTo>
                  <a:lnTo>
                    <a:pt x="0" y="133349"/>
                  </a:lnTo>
                  <a:lnTo>
                    <a:pt x="0" y="135889"/>
                  </a:lnTo>
                  <a:lnTo>
                    <a:pt x="6350" y="135889"/>
                  </a:lnTo>
                  <a:lnTo>
                    <a:pt x="6350" y="133349"/>
                  </a:lnTo>
                  <a:close/>
                </a:path>
                <a:path w="6350" h="594360">
                  <a:moveTo>
                    <a:pt x="6350" y="135889"/>
                  </a:moveTo>
                  <a:lnTo>
                    <a:pt x="0" y="135889"/>
                  </a:lnTo>
                  <a:lnTo>
                    <a:pt x="0" y="167639"/>
                  </a:lnTo>
                  <a:lnTo>
                    <a:pt x="6350" y="167639"/>
                  </a:lnTo>
                  <a:lnTo>
                    <a:pt x="6350" y="135889"/>
                  </a:lnTo>
                  <a:close/>
                </a:path>
                <a:path w="6350" h="594360">
                  <a:moveTo>
                    <a:pt x="6350" y="167639"/>
                  </a:moveTo>
                  <a:lnTo>
                    <a:pt x="0" y="167639"/>
                  </a:lnTo>
                  <a:lnTo>
                    <a:pt x="0" y="594359"/>
                  </a:lnTo>
                  <a:lnTo>
                    <a:pt x="6350" y="594359"/>
                  </a:lnTo>
                  <a:lnTo>
                    <a:pt x="6350" y="167639"/>
                  </a:lnTo>
                  <a:close/>
                </a:path>
              </a:pathLst>
            </a:custGeom>
            <a:solidFill>
              <a:srgbClr val="3500F7"/>
            </a:solidFill>
          </p:spPr>
          <p:txBody>
            <a:bodyPr bIns="0" lIns="0" rIns="0" rtlCol="0" tIns="0" wrap="square"/>
            <a:p/>
          </p:txBody>
        </p:sp>
        <p:sp>
          <p:nvSpPr>
            <p:cNvPr id="1050601" name="object 1911"/>
            <p:cNvSpPr/>
            <p:nvPr/>
          </p:nvSpPr>
          <p:spPr>
            <a:xfrm>
              <a:off x="3384549" y="5807710"/>
              <a:ext cx="7620" cy="693420"/>
            </a:xfrm>
            <a:custGeom>
              <a:avLst/>
              <a:ahLst/>
              <a:rect l="l" t="t" r="r" b="b"/>
              <a:pathLst>
                <a:path w="7620" h="693420">
                  <a:moveTo>
                    <a:pt x="2539" y="0"/>
                  </a:moveTo>
                  <a:lnTo>
                    <a:pt x="0" y="0"/>
                  </a:lnTo>
                  <a:lnTo>
                    <a:pt x="0" y="6349"/>
                  </a:lnTo>
                  <a:lnTo>
                    <a:pt x="2539" y="6349"/>
                  </a:lnTo>
                  <a:lnTo>
                    <a:pt x="2539" y="0"/>
                  </a:lnTo>
                  <a:close/>
                </a:path>
                <a:path w="7620" h="693420">
                  <a:moveTo>
                    <a:pt x="2539" y="6350"/>
                  </a:moveTo>
                  <a:lnTo>
                    <a:pt x="0" y="6350"/>
                  </a:lnTo>
                  <a:lnTo>
                    <a:pt x="0" y="10159"/>
                  </a:lnTo>
                  <a:lnTo>
                    <a:pt x="2539" y="10159"/>
                  </a:lnTo>
                  <a:lnTo>
                    <a:pt x="2539" y="6350"/>
                  </a:lnTo>
                  <a:close/>
                </a:path>
                <a:path w="7620" h="693420">
                  <a:moveTo>
                    <a:pt x="2539" y="10159"/>
                  </a:moveTo>
                  <a:lnTo>
                    <a:pt x="0" y="10159"/>
                  </a:lnTo>
                  <a:lnTo>
                    <a:pt x="0" y="12699"/>
                  </a:lnTo>
                  <a:lnTo>
                    <a:pt x="2539" y="12699"/>
                  </a:lnTo>
                  <a:lnTo>
                    <a:pt x="2539" y="10159"/>
                  </a:lnTo>
                  <a:close/>
                </a:path>
                <a:path w="7620" h="693420">
                  <a:moveTo>
                    <a:pt x="2539" y="12700"/>
                  </a:moveTo>
                  <a:lnTo>
                    <a:pt x="0" y="12700"/>
                  </a:lnTo>
                  <a:lnTo>
                    <a:pt x="0" y="19049"/>
                  </a:lnTo>
                  <a:lnTo>
                    <a:pt x="2539" y="19049"/>
                  </a:lnTo>
                  <a:lnTo>
                    <a:pt x="2539" y="12700"/>
                  </a:lnTo>
                  <a:close/>
                </a:path>
                <a:path w="7620" h="693420">
                  <a:moveTo>
                    <a:pt x="2539" y="19050"/>
                  </a:moveTo>
                  <a:lnTo>
                    <a:pt x="0" y="19050"/>
                  </a:lnTo>
                  <a:lnTo>
                    <a:pt x="0" y="22859"/>
                  </a:lnTo>
                  <a:lnTo>
                    <a:pt x="2539" y="22859"/>
                  </a:lnTo>
                  <a:lnTo>
                    <a:pt x="2539" y="19050"/>
                  </a:lnTo>
                  <a:close/>
                </a:path>
                <a:path w="7620" h="693420">
                  <a:moveTo>
                    <a:pt x="2539" y="22859"/>
                  </a:moveTo>
                  <a:lnTo>
                    <a:pt x="0" y="22859"/>
                  </a:lnTo>
                  <a:lnTo>
                    <a:pt x="0" y="25399"/>
                  </a:lnTo>
                  <a:lnTo>
                    <a:pt x="2539" y="25399"/>
                  </a:lnTo>
                  <a:lnTo>
                    <a:pt x="2539" y="22859"/>
                  </a:lnTo>
                  <a:close/>
                </a:path>
                <a:path w="7620" h="693420">
                  <a:moveTo>
                    <a:pt x="2539" y="25400"/>
                  </a:moveTo>
                  <a:lnTo>
                    <a:pt x="0" y="25400"/>
                  </a:lnTo>
                  <a:lnTo>
                    <a:pt x="0" y="31749"/>
                  </a:lnTo>
                  <a:lnTo>
                    <a:pt x="2539" y="31749"/>
                  </a:lnTo>
                  <a:lnTo>
                    <a:pt x="2539" y="25400"/>
                  </a:lnTo>
                  <a:close/>
                </a:path>
                <a:path w="7620" h="693420">
                  <a:moveTo>
                    <a:pt x="2539" y="31750"/>
                  </a:moveTo>
                  <a:lnTo>
                    <a:pt x="0" y="31750"/>
                  </a:lnTo>
                  <a:lnTo>
                    <a:pt x="0" y="35559"/>
                  </a:lnTo>
                  <a:lnTo>
                    <a:pt x="2539" y="35559"/>
                  </a:lnTo>
                  <a:lnTo>
                    <a:pt x="2539" y="31750"/>
                  </a:lnTo>
                  <a:close/>
                </a:path>
                <a:path w="7620" h="693420">
                  <a:moveTo>
                    <a:pt x="2539" y="35559"/>
                  </a:moveTo>
                  <a:lnTo>
                    <a:pt x="0" y="35559"/>
                  </a:lnTo>
                  <a:lnTo>
                    <a:pt x="0" y="38099"/>
                  </a:lnTo>
                  <a:lnTo>
                    <a:pt x="2539" y="38099"/>
                  </a:lnTo>
                  <a:lnTo>
                    <a:pt x="2539" y="35559"/>
                  </a:lnTo>
                  <a:close/>
                </a:path>
                <a:path w="7620" h="693420">
                  <a:moveTo>
                    <a:pt x="2539" y="38100"/>
                  </a:moveTo>
                  <a:lnTo>
                    <a:pt x="0" y="38100"/>
                  </a:lnTo>
                  <a:lnTo>
                    <a:pt x="0" y="41909"/>
                  </a:lnTo>
                  <a:lnTo>
                    <a:pt x="2539" y="41909"/>
                  </a:lnTo>
                  <a:lnTo>
                    <a:pt x="2539" y="38100"/>
                  </a:lnTo>
                  <a:close/>
                </a:path>
                <a:path w="7620" h="693420">
                  <a:moveTo>
                    <a:pt x="2539" y="41909"/>
                  </a:moveTo>
                  <a:lnTo>
                    <a:pt x="0" y="41909"/>
                  </a:lnTo>
                  <a:lnTo>
                    <a:pt x="0" y="44449"/>
                  </a:lnTo>
                  <a:lnTo>
                    <a:pt x="2539" y="44449"/>
                  </a:lnTo>
                  <a:lnTo>
                    <a:pt x="2539" y="41909"/>
                  </a:lnTo>
                  <a:close/>
                </a:path>
                <a:path w="7620" h="693420">
                  <a:moveTo>
                    <a:pt x="2539" y="44450"/>
                  </a:moveTo>
                  <a:lnTo>
                    <a:pt x="0" y="44450"/>
                  </a:lnTo>
                  <a:lnTo>
                    <a:pt x="0" y="48259"/>
                  </a:lnTo>
                  <a:lnTo>
                    <a:pt x="2539" y="48259"/>
                  </a:lnTo>
                  <a:lnTo>
                    <a:pt x="2539" y="44450"/>
                  </a:lnTo>
                  <a:close/>
                </a:path>
                <a:path w="7620" h="693420">
                  <a:moveTo>
                    <a:pt x="2539" y="48259"/>
                  </a:moveTo>
                  <a:lnTo>
                    <a:pt x="0" y="48259"/>
                  </a:lnTo>
                  <a:lnTo>
                    <a:pt x="0" y="50799"/>
                  </a:lnTo>
                  <a:lnTo>
                    <a:pt x="2539" y="50799"/>
                  </a:lnTo>
                  <a:lnTo>
                    <a:pt x="2539" y="48259"/>
                  </a:lnTo>
                  <a:close/>
                </a:path>
                <a:path w="7620" h="693420">
                  <a:moveTo>
                    <a:pt x="2539" y="50800"/>
                  </a:moveTo>
                  <a:lnTo>
                    <a:pt x="0" y="50800"/>
                  </a:lnTo>
                  <a:lnTo>
                    <a:pt x="0" y="54609"/>
                  </a:lnTo>
                  <a:lnTo>
                    <a:pt x="2539" y="54609"/>
                  </a:lnTo>
                  <a:lnTo>
                    <a:pt x="2539" y="50800"/>
                  </a:lnTo>
                  <a:close/>
                </a:path>
                <a:path w="7620" h="693420">
                  <a:moveTo>
                    <a:pt x="2539" y="54609"/>
                  </a:moveTo>
                  <a:lnTo>
                    <a:pt x="0" y="54609"/>
                  </a:lnTo>
                  <a:lnTo>
                    <a:pt x="0" y="57149"/>
                  </a:lnTo>
                  <a:lnTo>
                    <a:pt x="2539" y="57149"/>
                  </a:lnTo>
                  <a:lnTo>
                    <a:pt x="2539" y="54609"/>
                  </a:lnTo>
                  <a:close/>
                </a:path>
                <a:path w="7620" h="693420">
                  <a:moveTo>
                    <a:pt x="2539" y="57150"/>
                  </a:moveTo>
                  <a:lnTo>
                    <a:pt x="0" y="57150"/>
                  </a:lnTo>
                  <a:lnTo>
                    <a:pt x="0" y="60959"/>
                  </a:lnTo>
                  <a:lnTo>
                    <a:pt x="2539" y="60959"/>
                  </a:lnTo>
                  <a:lnTo>
                    <a:pt x="2539" y="57150"/>
                  </a:lnTo>
                  <a:close/>
                </a:path>
                <a:path w="7620" h="693420">
                  <a:moveTo>
                    <a:pt x="2539" y="60959"/>
                  </a:moveTo>
                  <a:lnTo>
                    <a:pt x="0" y="60959"/>
                  </a:lnTo>
                  <a:lnTo>
                    <a:pt x="0" y="63499"/>
                  </a:lnTo>
                  <a:lnTo>
                    <a:pt x="2539" y="63499"/>
                  </a:lnTo>
                  <a:lnTo>
                    <a:pt x="2539" y="60959"/>
                  </a:lnTo>
                  <a:close/>
                </a:path>
                <a:path w="7620" h="693420">
                  <a:moveTo>
                    <a:pt x="2539" y="63500"/>
                  </a:moveTo>
                  <a:lnTo>
                    <a:pt x="0" y="63500"/>
                  </a:lnTo>
                  <a:lnTo>
                    <a:pt x="0" y="67309"/>
                  </a:lnTo>
                  <a:lnTo>
                    <a:pt x="2539" y="67309"/>
                  </a:lnTo>
                  <a:lnTo>
                    <a:pt x="2539" y="63500"/>
                  </a:lnTo>
                  <a:close/>
                </a:path>
                <a:path w="7620" h="693420">
                  <a:moveTo>
                    <a:pt x="2539" y="67309"/>
                  </a:moveTo>
                  <a:lnTo>
                    <a:pt x="0" y="67309"/>
                  </a:lnTo>
                  <a:lnTo>
                    <a:pt x="0" y="69849"/>
                  </a:lnTo>
                  <a:lnTo>
                    <a:pt x="2539" y="69849"/>
                  </a:lnTo>
                  <a:lnTo>
                    <a:pt x="2539" y="67309"/>
                  </a:lnTo>
                  <a:close/>
                </a:path>
                <a:path w="7620" h="693420">
                  <a:moveTo>
                    <a:pt x="2539" y="69850"/>
                  </a:moveTo>
                  <a:lnTo>
                    <a:pt x="0" y="69850"/>
                  </a:lnTo>
                  <a:lnTo>
                    <a:pt x="0" y="76199"/>
                  </a:lnTo>
                  <a:lnTo>
                    <a:pt x="2539" y="76199"/>
                  </a:lnTo>
                  <a:lnTo>
                    <a:pt x="2539" y="69850"/>
                  </a:lnTo>
                  <a:close/>
                </a:path>
                <a:path w="7620" h="693420">
                  <a:moveTo>
                    <a:pt x="2539" y="76200"/>
                  </a:moveTo>
                  <a:lnTo>
                    <a:pt x="0" y="76200"/>
                  </a:lnTo>
                  <a:lnTo>
                    <a:pt x="0" y="82549"/>
                  </a:lnTo>
                  <a:lnTo>
                    <a:pt x="2539" y="82549"/>
                  </a:lnTo>
                  <a:lnTo>
                    <a:pt x="2539" y="76200"/>
                  </a:lnTo>
                  <a:close/>
                </a:path>
                <a:path w="7620" h="693420">
                  <a:moveTo>
                    <a:pt x="2539" y="82550"/>
                  </a:moveTo>
                  <a:lnTo>
                    <a:pt x="0" y="82550"/>
                  </a:lnTo>
                  <a:lnTo>
                    <a:pt x="0" y="95249"/>
                  </a:lnTo>
                  <a:lnTo>
                    <a:pt x="2539" y="95249"/>
                  </a:lnTo>
                  <a:lnTo>
                    <a:pt x="2539" y="82550"/>
                  </a:lnTo>
                  <a:close/>
                </a:path>
                <a:path w="7620" h="693420">
                  <a:moveTo>
                    <a:pt x="2539" y="95250"/>
                  </a:moveTo>
                  <a:lnTo>
                    <a:pt x="0" y="95250"/>
                  </a:lnTo>
                  <a:lnTo>
                    <a:pt x="0" y="101599"/>
                  </a:lnTo>
                  <a:lnTo>
                    <a:pt x="2539" y="101599"/>
                  </a:lnTo>
                  <a:lnTo>
                    <a:pt x="2539" y="95250"/>
                  </a:lnTo>
                  <a:close/>
                </a:path>
                <a:path w="7620" h="693420">
                  <a:moveTo>
                    <a:pt x="2539" y="101600"/>
                  </a:moveTo>
                  <a:lnTo>
                    <a:pt x="0" y="101600"/>
                  </a:lnTo>
                  <a:lnTo>
                    <a:pt x="0" y="162559"/>
                  </a:lnTo>
                  <a:lnTo>
                    <a:pt x="7620" y="162559"/>
                  </a:lnTo>
                  <a:lnTo>
                    <a:pt x="7620" y="111759"/>
                  </a:lnTo>
                  <a:lnTo>
                    <a:pt x="2539" y="111759"/>
                  </a:lnTo>
                  <a:lnTo>
                    <a:pt x="2539" y="101600"/>
                  </a:lnTo>
                  <a:close/>
                </a:path>
                <a:path w="7620" h="693420">
                  <a:moveTo>
                    <a:pt x="7620" y="106679"/>
                  </a:moveTo>
                  <a:lnTo>
                    <a:pt x="6350" y="106679"/>
                  </a:lnTo>
                  <a:lnTo>
                    <a:pt x="6350" y="107949"/>
                  </a:lnTo>
                  <a:lnTo>
                    <a:pt x="5079" y="107949"/>
                  </a:lnTo>
                  <a:lnTo>
                    <a:pt x="5079" y="110489"/>
                  </a:lnTo>
                  <a:lnTo>
                    <a:pt x="3810" y="110489"/>
                  </a:lnTo>
                  <a:lnTo>
                    <a:pt x="3810" y="111759"/>
                  </a:lnTo>
                  <a:lnTo>
                    <a:pt x="7620" y="111759"/>
                  </a:lnTo>
                  <a:lnTo>
                    <a:pt x="7620" y="106679"/>
                  </a:lnTo>
                  <a:close/>
                </a:path>
                <a:path w="7620" h="693420">
                  <a:moveTo>
                    <a:pt x="7620" y="162559"/>
                  </a:moveTo>
                  <a:lnTo>
                    <a:pt x="0" y="162559"/>
                  </a:lnTo>
                  <a:lnTo>
                    <a:pt x="0" y="177799"/>
                  </a:lnTo>
                  <a:lnTo>
                    <a:pt x="7620" y="177799"/>
                  </a:lnTo>
                  <a:lnTo>
                    <a:pt x="7620" y="162559"/>
                  </a:lnTo>
                  <a:close/>
                </a:path>
                <a:path w="7620" h="693420">
                  <a:moveTo>
                    <a:pt x="7620" y="177800"/>
                  </a:moveTo>
                  <a:lnTo>
                    <a:pt x="0" y="177800"/>
                  </a:lnTo>
                  <a:lnTo>
                    <a:pt x="0" y="196849"/>
                  </a:lnTo>
                  <a:lnTo>
                    <a:pt x="7620" y="196849"/>
                  </a:lnTo>
                  <a:lnTo>
                    <a:pt x="7620" y="177800"/>
                  </a:lnTo>
                  <a:close/>
                </a:path>
                <a:path w="7620" h="693420">
                  <a:moveTo>
                    <a:pt x="7620" y="196850"/>
                  </a:moveTo>
                  <a:lnTo>
                    <a:pt x="0" y="196850"/>
                  </a:lnTo>
                  <a:lnTo>
                    <a:pt x="0" y="200659"/>
                  </a:lnTo>
                  <a:lnTo>
                    <a:pt x="7620" y="200659"/>
                  </a:lnTo>
                  <a:lnTo>
                    <a:pt x="7620" y="196850"/>
                  </a:lnTo>
                  <a:close/>
                </a:path>
                <a:path w="7620" h="693420">
                  <a:moveTo>
                    <a:pt x="7620" y="200660"/>
                  </a:moveTo>
                  <a:lnTo>
                    <a:pt x="0" y="200660"/>
                  </a:lnTo>
                  <a:lnTo>
                    <a:pt x="0" y="203199"/>
                  </a:lnTo>
                  <a:lnTo>
                    <a:pt x="7620" y="203199"/>
                  </a:lnTo>
                  <a:lnTo>
                    <a:pt x="7620" y="200660"/>
                  </a:lnTo>
                  <a:close/>
                </a:path>
                <a:path w="7620" h="693420">
                  <a:moveTo>
                    <a:pt x="7620" y="203200"/>
                  </a:moveTo>
                  <a:lnTo>
                    <a:pt x="0" y="203200"/>
                  </a:lnTo>
                  <a:lnTo>
                    <a:pt x="0" y="207009"/>
                  </a:lnTo>
                  <a:lnTo>
                    <a:pt x="7620" y="207009"/>
                  </a:lnTo>
                  <a:lnTo>
                    <a:pt x="7620" y="203200"/>
                  </a:lnTo>
                  <a:close/>
                </a:path>
                <a:path w="7620" h="693420">
                  <a:moveTo>
                    <a:pt x="7620" y="207009"/>
                  </a:moveTo>
                  <a:lnTo>
                    <a:pt x="0" y="207009"/>
                  </a:lnTo>
                  <a:lnTo>
                    <a:pt x="0" y="209549"/>
                  </a:lnTo>
                  <a:lnTo>
                    <a:pt x="7620" y="209549"/>
                  </a:lnTo>
                  <a:lnTo>
                    <a:pt x="7620" y="207009"/>
                  </a:lnTo>
                  <a:close/>
                </a:path>
                <a:path w="7620" h="693420">
                  <a:moveTo>
                    <a:pt x="7620" y="209550"/>
                  </a:moveTo>
                  <a:lnTo>
                    <a:pt x="0" y="209550"/>
                  </a:lnTo>
                  <a:lnTo>
                    <a:pt x="0" y="213359"/>
                  </a:lnTo>
                  <a:lnTo>
                    <a:pt x="7620" y="213359"/>
                  </a:lnTo>
                  <a:lnTo>
                    <a:pt x="7620" y="209550"/>
                  </a:lnTo>
                  <a:close/>
                </a:path>
                <a:path w="7620" h="693420">
                  <a:moveTo>
                    <a:pt x="7620" y="213359"/>
                  </a:moveTo>
                  <a:lnTo>
                    <a:pt x="0" y="213359"/>
                  </a:lnTo>
                  <a:lnTo>
                    <a:pt x="0" y="215899"/>
                  </a:lnTo>
                  <a:lnTo>
                    <a:pt x="7620" y="215899"/>
                  </a:lnTo>
                  <a:lnTo>
                    <a:pt x="7620" y="213359"/>
                  </a:lnTo>
                  <a:close/>
                </a:path>
                <a:path w="7620" h="693420">
                  <a:moveTo>
                    <a:pt x="7620" y="215900"/>
                  </a:moveTo>
                  <a:lnTo>
                    <a:pt x="0" y="215900"/>
                  </a:lnTo>
                  <a:lnTo>
                    <a:pt x="0" y="219709"/>
                  </a:lnTo>
                  <a:lnTo>
                    <a:pt x="7620" y="219709"/>
                  </a:lnTo>
                  <a:lnTo>
                    <a:pt x="7620" y="215900"/>
                  </a:lnTo>
                  <a:close/>
                </a:path>
                <a:path w="7620" h="693420">
                  <a:moveTo>
                    <a:pt x="7620" y="219709"/>
                  </a:moveTo>
                  <a:lnTo>
                    <a:pt x="0" y="219709"/>
                  </a:lnTo>
                  <a:lnTo>
                    <a:pt x="0" y="222249"/>
                  </a:lnTo>
                  <a:lnTo>
                    <a:pt x="7620" y="222249"/>
                  </a:lnTo>
                  <a:lnTo>
                    <a:pt x="7620" y="219709"/>
                  </a:lnTo>
                  <a:close/>
                </a:path>
                <a:path w="7620" h="693420">
                  <a:moveTo>
                    <a:pt x="7620" y="222250"/>
                  </a:moveTo>
                  <a:lnTo>
                    <a:pt x="0" y="222250"/>
                  </a:lnTo>
                  <a:lnTo>
                    <a:pt x="0" y="232409"/>
                  </a:lnTo>
                  <a:lnTo>
                    <a:pt x="7620" y="232409"/>
                  </a:lnTo>
                  <a:lnTo>
                    <a:pt x="7620" y="222250"/>
                  </a:lnTo>
                  <a:close/>
                </a:path>
                <a:path w="7620" h="693420">
                  <a:moveTo>
                    <a:pt x="7620" y="232409"/>
                  </a:moveTo>
                  <a:lnTo>
                    <a:pt x="0" y="232409"/>
                  </a:lnTo>
                  <a:lnTo>
                    <a:pt x="0" y="234949"/>
                  </a:lnTo>
                  <a:lnTo>
                    <a:pt x="7620" y="234949"/>
                  </a:lnTo>
                  <a:lnTo>
                    <a:pt x="7620" y="232409"/>
                  </a:lnTo>
                  <a:close/>
                </a:path>
                <a:path w="7620" h="693420">
                  <a:moveTo>
                    <a:pt x="7620" y="234950"/>
                  </a:moveTo>
                  <a:lnTo>
                    <a:pt x="0" y="234950"/>
                  </a:lnTo>
                  <a:lnTo>
                    <a:pt x="0" y="266699"/>
                  </a:lnTo>
                  <a:lnTo>
                    <a:pt x="7620" y="266699"/>
                  </a:lnTo>
                  <a:lnTo>
                    <a:pt x="7620" y="234950"/>
                  </a:lnTo>
                  <a:close/>
                </a:path>
                <a:path w="7620" h="693420">
                  <a:moveTo>
                    <a:pt x="7620" y="266699"/>
                  </a:moveTo>
                  <a:lnTo>
                    <a:pt x="0" y="266699"/>
                  </a:lnTo>
                  <a:lnTo>
                    <a:pt x="0" y="693419"/>
                  </a:lnTo>
                  <a:lnTo>
                    <a:pt x="7620" y="693419"/>
                  </a:lnTo>
                  <a:lnTo>
                    <a:pt x="7620" y="266699"/>
                  </a:lnTo>
                  <a:close/>
                </a:path>
              </a:pathLst>
            </a:custGeom>
            <a:solidFill>
              <a:srgbClr val="3400F7"/>
            </a:solidFill>
          </p:spPr>
          <p:txBody>
            <a:bodyPr bIns="0" lIns="0" rIns="0" rtlCol="0" tIns="0" wrap="square"/>
            <a:p/>
          </p:txBody>
        </p:sp>
        <p:sp>
          <p:nvSpPr>
            <p:cNvPr id="1050602" name="object 1912"/>
            <p:cNvSpPr/>
            <p:nvPr/>
          </p:nvSpPr>
          <p:spPr>
            <a:xfrm>
              <a:off x="3380739" y="5807710"/>
              <a:ext cx="0" cy="266700"/>
            </a:xfrm>
            <a:custGeom>
              <a:avLst/>
              <a:ahLst/>
              <a:rect l="l" t="t" r="r" b="b"/>
              <a:pathLst>
                <a:path w="0" h="266700">
                  <a:moveTo>
                    <a:pt x="0" y="0"/>
                  </a:moveTo>
                  <a:lnTo>
                    <a:pt x="0" y="266699"/>
                  </a:lnTo>
                </a:path>
              </a:pathLst>
            </a:custGeom>
            <a:ln w="7620">
              <a:solidFill>
                <a:srgbClr val="3300F7"/>
              </a:solidFill>
            </a:ln>
          </p:spPr>
          <p:txBody>
            <a:bodyPr bIns="0" lIns="0" rIns="0" rtlCol="0" tIns="0" wrap="square"/>
            <a:p/>
          </p:txBody>
        </p:sp>
        <p:sp>
          <p:nvSpPr>
            <p:cNvPr id="1050603" name="object 1913"/>
            <p:cNvSpPr/>
            <p:nvPr/>
          </p:nvSpPr>
          <p:spPr>
            <a:xfrm>
              <a:off x="3376929" y="6074410"/>
              <a:ext cx="7620" cy="426720"/>
            </a:xfrm>
            <a:custGeom>
              <a:avLst/>
              <a:ahLst/>
              <a:rect l="l" t="t" r="r" b="b"/>
              <a:pathLst>
                <a:path w="7620" h="426720">
                  <a:moveTo>
                    <a:pt x="7620" y="0"/>
                  </a:moveTo>
                  <a:lnTo>
                    <a:pt x="0" y="0"/>
                  </a:lnTo>
                  <a:lnTo>
                    <a:pt x="0" y="426719"/>
                  </a:lnTo>
                  <a:lnTo>
                    <a:pt x="7620" y="426719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3300F7"/>
            </a:solidFill>
          </p:spPr>
          <p:txBody>
            <a:bodyPr bIns="0" lIns="0" rIns="0" rtlCol="0" tIns="0" wrap="square"/>
            <a:p/>
          </p:txBody>
        </p:sp>
        <p:sp>
          <p:nvSpPr>
            <p:cNvPr id="1050604" name="object 1914"/>
            <p:cNvSpPr/>
            <p:nvPr/>
          </p:nvSpPr>
          <p:spPr>
            <a:xfrm>
              <a:off x="3373754" y="5807710"/>
              <a:ext cx="0" cy="266700"/>
            </a:xfrm>
            <a:custGeom>
              <a:avLst/>
              <a:ahLst/>
              <a:rect l="l" t="t" r="r" b="b"/>
              <a:pathLst>
                <a:path w="0" h="266700">
                  <a:moveTo>
                    <a:pt x="0" y="0"/>
                  </a:moveTo>
                  <a:lnTo>
                    <a:pt x="0" y="101599"/>
                  </a:lnTo>
                </a:path>
                <a:path w="0" h="266700">
                  <a:moveTo>
                    <a:pt x="0" y="101600"/>
                  </a:moveTo>
                  <a:lnTo>
                    <a:pt x="0" y="266699"/>
                  </a:lnTo>
                </a:path>
              </a:pathLst>
            </a:custGeom>
            <a:ln w="6350">
              <a:solidFill>
                <a:srgbClr val="3100F8"/>
              </a:solidFill>
            </a:ln>
          </p:spPr>
          <p:txBody>
            <a:bodyPr bIns="0" lIns="0" rIns="0" rtlCol="0" tIns="0" wrap="square"/>
            <a:p/>
          </p:txBody>
        </p:sp>
        <p:sp>
          <p:nvSpPr>
            <p:cNvPr id="1050605" name="object 1915"/>
            <p:cNvSpPr/>
            <p:nvPr/>
          </p:nvSpPr>
          <p:spPr>
            <a:xfrm>
              <a:off x="3370579" y="6074410"/>
              <a:ext cx="6350" cy="426720"/>
            </a:xfrm>
            <a:custGeom>
              <a:avLst/>
              <a:ahLst/>
              <a:rect l="l" t="t" r="r" b="b"/>
              <a:pathLst>
                <a:path w="6350" h="426720">
                  <a:moveTo>
                    <a:pt x="6350" y="0"/>
                  </a:moveTo>
                  <a:lnTo>
                    <a:pt x="0" y="0"/>
                  </a:lnTo>
                  <a:lnTo>
                    <a:pt x="0" y="426719"/>
                  </a:lnTo>
                  <a:lnTo>
                    <a:pt x="6350" y="426719"/>
                  </a:lnTo>
                  <a:lnTo>
                    <a:pt x="6350" y="0"/>
                  </a:lnTo>
                  <a:close/>
                </a:path>
              </a:pathLst>
            </a:custGeom>
            <a:solidFill>
              <a:srgbClr val="3100F8"/>
            </a:solidFill>
          </p:spPr>
          <p:txBody>
            <a:bodyPr bIns="0" lIns="0" rIns="0" rtlCol="0" tIns="0" wrap="square"/>
            <a:p/>
          </p:txBody>
        </p:sp>
        <p:sp>
          <p:nvSpPr>
            <p:cNvPr id="1050606" name="object 1916"/>
            <p:cNvSpPr/>
            <p:nvPr/>
          </p:nvSpPr>
          <p:spPr>
            <a:xfrm>
              <a:off x="3366769" y="5807710"/>
              <a:ext cx="0" cy="266700"/>
            </a:xfrm>
            <a:custGeom>
              <a:avLst/>
              <a:ahLst/>
              <a:rect l="l" t="t" r="r" b="b"/>
              <a:pathLst>
                <a:path w="0" h="266700">
                  <a:moveTo>
                    <a:pt x="0" y="0"/>
                  </a:moveTo>
                  <a:lnTo>
                    <a:pt x="0" y="266699"/>
                  </a:lnTo>
                </a:path>
              </a:pathLst>
            </a:custGeom>
            <a:ln w="7619">
              <a:solidFill>
                <a:srgbClr val="2F00F8"/>
              </a:solidFill>
            </a:ln>
          </p:spPr>
          <p:txBody>
            <a:bodyPr bIns="0" lIns="0" rIns="0" rtlCol="0" tIns="0" wrap="square"/>
            <a:p/>
          </p:txBody>
        </p:sp>
        <p:sp>
          <p:nvSpPr>
            <p:cNvPr id="1050607" name="object 1917"/>
            <p:cNvSpPr/>
            <p:nvPr/>
          </p:nvSpPr>
          <p:spPr>
            <a:xfrm>
              <a:off x="3362959" y="6074410"/>
              <a:ext cx="7620" cy="426720"/>
            </a:xfrm>
            <a:custGeom>
              <a:avLst/>
              <a:ahLst/>
              <a:rect l="l" t="t" r="r" b="b"/>
              <a:pathLst>
                <a:path w="7620" h="426720">
                  <a:moveTo>
                    <a:pt x="7619" y="0"/>
                  </a:moveTo>
                  <a:lnTo>
                    <a:pt x="0" y="0"/>
                  </a:lnTo>
                  <a:lnTo>
                    <a:pt x="0" y="426719"/>
                  </a:lnTo>
                  <a:lnTo>
                    <a:pt x="7619" y="426719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2F00F8"/>
            </a:solidFill>
          </p:spPr>
          <p:txBody>
            <a:bodyPr bIns="0" lIns="0" rIns="0" rtlCol="0" tIns="0" wrap="square"/>
            <a:p/>
          </p:txBody>
        </p:sp>
        <p:sp>
          <p:nvSpPr>
            <p:cNvPr id="1050608" name="object 1918"/>
            <p:cNvSpPr/>
            <p:nvPr/>
          </p:nvSpPr>
          <p:spPr>
            <a:xfrm>
              <a:off x="3359149" y="5807710"/>
              <a:ext cx="0" cy="266700"/>
            </a:xfrm>
            <a:custGeom>
              <a:avLst/>
              <a:ahLst/>
              <a:rect l="l" t="t" r="r" b="b"/>
              <a:pathLst>
                <a:path w="0" h="266700">
                  <a:moveTo>
                    <a:pt x="0" y="0"/>
                  </a:moveTo>
                  <a:lnTo>
                    <a:pt x="0" y="266699"/>
                  </a:lnTo>
                </a:path>
              </a:pathLst>
            </a:custGeom>
            <a:ln w="7620">
              <a:solidFill>
                <a:srgbClr val="2E00F8"/>
              </a:solidFill>
            </a:ln>
          </p:spPr>
          <p:txBody>
            <a:bodyPr bIns="0" lIns="0" rIns="0" rtlCol="0" tIns="0" wrap="square"/>
            <a:p/>
          </p:txBody>
        </p:sp>
        <p:sp>
          <p:nvSpPr>
            <p:cNvPr id="1050609" name="object 1919"/>
            <p:cNvSpPr/>
            <p:nvPr/>
          </p:nvSpPr>
          <p:spPr>
            <a:xfrm>
              <a:off x="3355339" y="6074410"/>
              <a:ext cx="7620" cy="426720"/>
            </a:xfrm>
            <a:custGeom>
              <a:avLst/>
              <a:ahLst/>
              <a:rect l="l" t="t" r="r" b="b"/>
              <a:pathLst>
                <a:path w="7620" h="426720">
                  <a:moveTo>
                    <a:pt x="7620" y="0"/>
                  </a:moveTo>
                  <a:lnTo>
                    <a:pt x="0" y="0"/>
                  </a:lnTo>
                  <a:lnTo>
                    <a:pt x="0" y="426719"/>
                  </a:lnTo>
                  <a:lnTo>
                    <a:pt x="7620" y="426719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2E00F8"/>
            </a:solidFill>
          </p:spPr>
          <p:txBody>
            <a:bodyPr bIns="0" lIns="0" rIns="0" rtlCol="0" tIns="0" wrap="square"/>
            <a:p/>
          </p:txBody>
        </p:sp>
        <p:sp>
          <p:nvSpPr>
            <p:cNvPr id="1050610" name="object 1920"/>
            <p:cNvSpPr/>
            <p:nvPr/>
          </p:nvSpPr>
          <p:spPr>
            <a:xfrm>
              <a:off x="3352164" y="5807710"/>
              <a:ext cx="0" cy="266700"/>
            </a:xfrm>
            <a:custGeom>
              <a:avLst/>
              <a:ahLst/>
              <a:rect l="l" t="t" r="r" b="b"/>
              <a:pathLst>
                <a:path w="0" h="266700">
                  <a:moveTo>
                    <a:pt x="0" y="0"/>
                  </a:moveTo>
                  <a:lnTo>
                    <a:pt x="0" y="101599"/>
                  </a:lnTo>
                </a:path>
                <a:path w="0" h="266700">
                  <a:moveTo>
                    <a:pt x="0" y="101600"/>
                  </a:moveTo>
                  <a:lnTo>
                    <a:pt x="0" y="266699"/>
                  </a:lnTo>
                </a:path>
              </a:pathLst>
            </a:custGeom>
            <a:ln w="6350">
              <a:solidFill>
                <a:srgbClr val="2C00F8"/>
              </a:solidFill>
            </a:ln>
          </p:spPr>
          <p:txBody>
            <a:bodyPr bIns="0" lIns="0" rIns="0" rtlCol="0" tIns="0" wrap="square"/>
            <a:p/>
          </p:txBody>
        </p:sp>
        <p:sp>
          <p:nvSpPr>
            <p:cNvPr id="1050611" name="object 1921"/>
            <p:cNvSpPr/>
            <p:nvPr/>
          </p:nvSpPr>
          <p:spPr>
            <a:xfrm>
              <a:off x="3348989" y="6074410"/>
              <a:ext cx="6350" cy="426720"/>
            </a:xfrm>
            <a:custGeom>
              <a:avLst/>
              <a:ahLst/>
              <a:rect l="l" t="t" r="r" b="b"/>
              <a:pathLst>
                <a:path w="6350" h="426720">
                  <a:moveTo>
                    <a:pt x="6350" y="0"/>
                  </a:moveTo>
                  <a:lnTo>
                    <a:pt x="0" y="0"/>
                  </a:lnTo>
                  <a:lnTo>
                    <a:pt x="0" y="426719"/>
                  </a:lnTo>
                  <a:lnTo>
                    <a:pt x="6350" y="426719"/>
                  </a:lnTo>
                  <a:lnTo>
                    <a:pt x="6350" y="0"/>
                  </a:lnTo>
                  <a:close/>
                </a:path>
              </a:pathLst>
            </a:custGeom>
            <a:solidFill>
              <a:srgbClr val="2C00F8"/>
            </a:solidFill>
          </p:spPr>
          <p:txBody>
            <a:bodyPr bIns="0" lIns="0" rIns="0" rtlCol="0" tIns="0" wrap="square"/>
            <a:p/>
          </p:txBody>
        </p:sp>
        <p:sp>
          <p:nvSpPr>
            <p:cNvPr id="1050612" name="object 1922"/>
            <p:cNvSpPr/>
            <p:nvPr/>
          </p:nvSpPr>
          <p:spPr>
            <a:xfrm>
              <a:off x="3345179" y="5807710"/>
              <a:ext cx="0" cy="266700"/>
            </a:xfrm>
            <a:custGeom>
              <a:avLst/>
              <a:ahLst/>
              <a:rect l="l" t="t" r="r" b="b"/>
              <a:pathLst>
                <a:path w="0" h="266700">
                  <a:moveTo>
                    <a:pt x="0" y="0"/>
                  </a:moveTo>
                  <a:lnTo>
                    <a:pt x="0" y="266699"/>
                  </a:lnTo>
                </a:path>
              </a:pathLst>
            </a:custGeom>
            <a:ln w="7619">
              <a:solidFill>
                <a:srgbClr val="2B00F8"/>
              </a:solidFill>
            </a:ln>
          </p:spPr>
          <p:txBody>
            <a:bodyPr bIns="0" lIns="0" rIns="0" rtlCol="0" tIns="0" wrap="square"/>
            <a:p/>
          </p:txBody>
        </p:sp>
        <p:sp>
          <p:nvSpPr>
            <p:cNvPr id="1050613" name="object 1923"/>
            <p:cNvSpPr/>
            <p:nvPr/>
          </p:nvSpPr>
          <p:spPr>
            <a:xfrm>
              <a:off x="3341369" y="6074410"/>
              <a:ext cx="7620" cy="426720"/>
            </a:xfrm>
            <a:custGeom>
              <a:avLst/>
              <a:ahLst/>
              <a:rect l="l" t="t" r="r" b="b"/>
              <a:pathLst>
                <a:path w="7620" h="426720">
                  <a:moveTo>
                    <a:pt x="7619" y="0"/>
                  </a:moveTo>
                  <a:lnTo>
                    <a:pt x="0" y="0"/>
                  </a:lnTo>
                  <a:lnTo>
                    <a:pt x="0" y="426719"/>
                  </a:lnTo>
                  <a:lnTo>
                    <a:pt x="7619" y="426719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2B00F8"/>
            </a:solidFill>
          </p:spPr>
          <p:txBody>
            <a:bodyPr bIns="0" lIns="0" rIns="0" rtlCol="0" tIns="0" wrap="square"/>
            <a:p/>
          </p:txBody>
        </p:sp>
        <p:sp>
          <p:nvSpPr>
            <p:cNvPr id="1050614" name="object 1924"/>
            <p:cNvSpPr/>
            <p:nvPr/>
          </p:nvSpPr>
          <p:spPr>
            <a:xfrm>
              <a:off x="3337559" y="5807710"/>
              <a:ext cx="0" cy="266700"/>
            </a:xfrm>
            <a:custGeom>
              <a:avLst/>
              <a:ahLst/>
              <a:rect l="l" t="t" r="r" b="b"/>
              <a:pathLst>
                <a:path w="0" h="266700">
                  <a:moveTo>
                    <a:pt x="0" y="0"/>
                  </a:moveTo>
                  <a:lnTo>
                    <a:pt x="0" y="266699"/>
                  </a:lnTo>
                </a:path>
              </a:pathLst>
            </a:custGeom>
            <a:ln w="7620">
              <a:solidFill>
                <a:srgbClr val="2900F8"/>
              </a:solidFill>
            </a:ln>
          </p:spPr>
          <p:txBody>
            <a:bodyPr bIns="0" lIns="0" rIns="0" rtlCol="0" tIns="0" wrap="square"/>
            <a:p/>
          </p:txBody>
        </p:sp>
        <p:sp>
          <p:nvSpPr>
            <p:cNvPr id="1050615" name="object 1925"/>
            <p:cNvSpPr/>
            <p:nvPr/>
          </p:nvSpPr>
          <p:spPr>
            <a:xfrm>
              <a:off x="3333749" y="6074410"/>
              <a:ext cx="7620" cy="426720"/>
            </a:xfrm>
            <a:custGeom>
              <a:avLst/>
              <a:ahLst/>
              <a:rect l="l" t="t" r="r" b="b"/>
              <a:pathLst>
                <a:path w="7620" h="426720">
                  <a:moveTo>
                    <a:pt x="7620" y="0"/>
                  </a:moveTo>
                  <a:lnTo>
                    <a:pt x="0" y="0"/>
                  </a:lnTo>
                  <a:lnTo>
                    <a:pt x="0" y="426719"/>
                  </a:lnTo>
                  <a:lnTo>
                    <a:pt x="7620" y="426719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2900F8"/>
            </a:solidFill>
          </p:spPr>
          <p:txBody>
            <a:bodyPr bIns="0" lIns="0" rIns="0" rtlCol="0" tIns="0" wrap="square"/>
            <a:p/>
          </p:txBody>
        </p:sp>
        <p:sp>
          <p:nvSpPr>
            <p:cNvPr id="1050616" name="object 1926"/>
            <p:cNvSpPr/>
            <p:nvPr/>
          </p:nvSpPr>
          <p:spPr>
            <a:xfrm>
              <a:off x="3329939" y="5807710"/>
              <a:ext cx="0" cy="266700"/>
            </a:xfrm>
            <a:custGeom>
              <a:avLst/>
              <a:ahLst/>
              <a:rect l="l" t="t" r="r" b="b"/>
              <a:pathLst>
                <a:path w="0" h="266700">
                  <a:moveTo>
                    <a:pt x="0" y="0"/>
                  </a:moveTo>
                  <a:lnTo>
                    <a:pt x="0" y="266699"/>
                  </a:lnTo>
                </a:path>
              </a:pathLst>
            </a:custGeom>
            <a:ln w="7620">
              <a:solidFill>
                <a:srgbClr val="2800F9"/>
              </a:solidFill>
            </a:ln>
          </p:spPr>
          <p:txBody>
            <a:bodyPr bIns="0" lIns="0" rIns="0" rtlCol="0" tIns="0" wrap="square"/>
            <a:p/>
          </p:txBody>
        </p:sp>
        <p:sp>
          <p:nvSpPr>
            <p:cNvPr id="1050617" name="object 1927"/>
            <p:cNvSpPr/>
            <p:nvPr/>
          </p:nvSpPr>
          <p:spPr>
            <a:xfrm>
              <a:off x="3326129" y="6074410"/>
              <a:ext cx="7620" cy="426720"/>
            </a:xfrm>
            <a:custGeom>
              <a:avLst/>
              <a:ahLst/>
              <a:rect l="l" t="t" r="r" b="b"/>
              <a:pathLst>
                <a:path w="7620" h="426720">
                  <a:moveTo>
                    <a:pt x="7620" y="0"/>
                  </a:moveTo>
                  <a:lnTo>
                    <a:pt x="0" y="0"/>
                  </a:lnTo>
                  <a:lnTo>
                    <a:pt x="0" y="426719"/>
                  </a:lnTo>
                  <a:lnTo>
                    <a:pt x="7620" y="426719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2800F9"/>
            </a:solidFill>
          </p:spPr>
          <p:txBody>
            <a:bodyPr bIns="0" lIns="0" rIns="0" rtlCol="0" tIns="0" wrap="square"/>
            <a:p/>
          </p:txBody>
        </p:sp>
        <p:sp>
          <p:nvSpPr>
            <p:cNvPr id="1050618" name="object 1928"/>
            <p:cNvSpPr/>
            <p:nvPr/>
          </p:nvSpPr>
          <p:spPr>
            <a:xfrm>
              <a:off x="3322954" y="5807710"/>
              <a:ext cx="0" cy="266700"/>
            </a:xfrm>
            <a:custGeom>
              <a:avLst/>
              <a:ahLst/>
              <a:rect l="l" t="t" r="r" b="b"/>
              <a:pathLst>
                <a:path w="0" h="266700">
                  <a:moveTo>
                    <a:pt x="0" y="0"/>
                  </a:moveTo>
                  <a:lnTo>
                    <a:pt x="0" y="101599"/>
                  </a:lnTo>
                </a:path>
                <a:path w="0" h="266700">
                  <a:moveTo>
                    <a:pt x="0" y="101600"/>
                  </a:moveTo>
                  <a:lnTo>
                    <a:pt x="0" y="266699"/>
                  </a:lnTo>
                </a:path>
              </a:pathLst>
            </a:custGeom>
            <a:ln w="6350">
              <a:solidFill>
                <a:srgbClr val="2600F9"/>
              </a:solidFill>
            </a:ln>
          </p:spPr>
          <p:txBody>
            <a:bodyPr bIns="0" lIns="0" rIns="0" rtlCol="0" tIns="0" wrap="square"/>
            <a:p/>
          </p:txBody>
        </p:sp>
        <p:sp>
          <p:nvSpPr>
            <p:cNvPr id="1050619" name="object 1929"/>
            <p:cNvSpPr/>
            <p:nvPr/>
          </p:nvSpPr>
          <p:spPr>
            <a:xfrm>
              <a:off x="3319779" y="6074410"/>
              <a:ext cx="6350" cy="426720"/>
            </a:xfrm>
            <a:custGeom>
              <a:avLst/>
              <a:ahLst/>
              <a:rect l="l" t="t" r="r" b="b"/>
              <a:pathLst>
                <a:path w="6350" h="426720">
                  <a:moveTo>
                    <a:pt x="6350" y="0"/>
                  </a:moveTo>
                  <a:lnTo>
                    <a:pt x="0" y="0"/>
                  </a:lnTo>
                  <a:lnTo>
                    <a:pt x="0" y="426719"/>
                  </a:lnTo>
                  <a:lnTo>
                    <a:pt x="6350" y="426719"/>
                  </a:lnTo>
                  <a:lnTo>
                    <a:pt x="6350" y="0"/>
                  </a:lnTo>
                  <a:close/>
                </a:path>
              </a:pathLst>
            </a:custGeom>
            <a:solidFill>
              <a:srgbClr val="2600F9"/>
            </a:solidFill>
          </p:spPr>
          <p:txBody>
            <a:bodyPr bIns="0" lIns="0" rIns="0" rtlCol="0" tIns="0" wrap="square"/>
            <a:p/>
          </p:txBody>
        </p:sp>
        <p:sp>
          <p:nvSpPr>
            <p:cNvPr id="1050620" name="object 1930"/>
            <p:cNvSpPr/>
            <p:nvPr/>
          </p:nvSpPr>
          <p:spPr>
            <a:xfrm>
              <a:off x="3315969" y="5807710"/>
              <a:ext cx="0" cy="266700"/>
            </a:xfrm>
            <a:custGeom>
              <a:avLst/>
              <a:ahLst/>
              <a:rect l="l" t="t" r="r" b="b"/>
              <a:pathLst>
                <a:path w="0" h="266700">
                  <a:moveTo>
                    <a:pt x="0" y="0"/>
                  </a:moveTo>
                  <a:lnTo>
                    <a:pt x="0" y="266699"/>
                  </a:lnTo>
                </a:path>
              </a:pathLst>
            </a:custGeom>
            <a:ln w="7619">
              <a:solidFill>
                <a:srgbClr val="2500F9"/>
              </a:solidFill>
            </a:ln>
          </p:spPr>
          <p:txBody>
            <a:bodyPr bIns="0" lIns="0" rIns="0" rtlCol="0" tIns="0" wrap="square"/>
            <a:p/>
          </p:txBody>
        </p:sp>
        <p:sp>
          <p:nvSpPr>
            <p:cNvPr id="1050621" name="object 1931"/>
            <p:cNvSpPr/>
            <p:nvPr/>
          </p:nvSpPr>
          <p:spPr>
            <a:xfrm>
              <a:off x="3312159" y="6074410"/>
              <a:ext cx="7620" cy="426720"/>
            </a:xfrm>
            <a:custGeom>
              <a:avLst/>
              <a:ahLst/>
              <a:rect l="l" t="t" r="r" b="b"/>
              <a:pathLst>
                <a:path w="7620" h="426720">
                  <a:moveTo>
                    <a:pt x="7619" y="0"/>
                  </a:moveTo>
                  <a:lnTo>
                    <a:pt x="0" y="0"/>
                  </a:lnTo>
                  <a:lnTo>
                    <a:pt x="0" y="426719"/>
                  </a:lnTo>
                  <a:lnTo>
                    <a:pt x="7619" y="426719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2500F9"/>
            </a:solidFill>
          </p:spPr>
          <p:txBody>
            <a:bodyPr bIns="0" lIns="0" rIns="0" rtlCol="0" tIns="0" wrap="square"/>
            <a:p/>
          </p:txBody>
        </p:sp>
        <p:sp>
          <p:nvSpPr>
            <p:cNvPr id="1050622" name="object 1932"/>
            <p:cNvSpPr/>
            <p:nvPr/>
          </p:nvSpPr>
          <p:spPr>
            <a:xfrm>
              <a:off x="3308349" y="5807710"/>
              <a:ext cx="0" cy="266700"/>
            </a:xfrm>
            <a:custGeom>
              <a:avLst/>
              <a:ahLst/>
              <a:rect l="l" t="t" r="r" b="b"/>
              <a:pathLst>
                <a:path w="0" h="266700">
                  <a:moveTo>
                    <a:pt x="0" y="0"/>
                  </a:moveTo>
                  <a:lnTo>
                    <a:pt x="0" y="266699"/>
                  </a:lnTo>
                </a:path>
              </a:pathLst>
            </a:custGeom>
            <a:ln w="7620">
              <a:solidFill>
                <a:srgbClr val="2300F9"/>
              </a:solidFill>
            </a:ln>
          </p:spPr>
          <p:txBody>
            <a:bodyPr bIns="0" lIns="0" rIns="0" rtlCol="0" tIns="0" wrap="square"/>
            <a:p/>
          </p:txBody>
        </p:sp>
        <p:sp>
          <p:nvSpPr>
            <p:cNvPr id="1050623" name="object 1933"/>
            <p:cNvSpPr/>
            <p:nvPr/>
          </p:nvSpPr>
          <p:spPr>
            <a:xfrm>
              <a:off x="3304539" y="6074410"/>
              <a:ext cx="7620" cy="426720"/>
            </a:xfrm>
            <a:custGeom>
              <a:avLst/>
              <a:ahLst/>
              <a:rect l="l" t="t" r="r" b="b"/>
              <a:pathLst>
                <a:path w="7620" h="426720">
                  <a:moveTo>
                    <a:pt x="7620" y="0"/>
                  </a:moveTo>
                  <a:lnTo>
                    <a:pt x="0" y="0"/>
                  </a:lnTo>
                  <a:lnTo>
                    <a:pt x="0" y="426719"/>
                  </a:lnTo>
                  <a:lnTo>
                    <a:pt x="7620" y="426719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2300F9"/>
            </a:solidFill>
          </p:spPr>
          <p:txBody>
            <a:bodyPr bIns="0" lIns="0" rIns="0" rtlCol="0" tIns="0" wrap="square"/>
            <a:p/>
          </p:txBody>
        </p:sp>
        <p:sp>
          <p:nvSpPr>
            <p:cNvPr id="1050624" name="object 1934"/>
            <p:cNvSpPr/>
            <p:nvPr/>
          </p:nvSpPr>
          <p:spPr>
            <a:xfrm>
              <a:off x="3301364" y="5807710"/>
              <a:ext cx="0" cy="266700"/>
            </a:xfrm>
            <a:custGeom>
              <a:avLst/>
              <a:ahLst/>
              <a:rect l="l" t="t" r="r" b="b"/>
              <a:pathLst>
                <a:path w="0" h="266700">
                  <a:moveTo>
                    <a:pt x="0" y="0"/>
                  </a:moveTo>
                  <a:lnTo>
                    <a:pt x="0" y="101599"/>
                  </a:lnTo>
                </a:path>
                <a:path w="0" h="266700">
                  <a:moveTo>
                    <a:pt x="0" y="101600"/>
                  </a:moveTo>
                  <a:lnTo>
                    <a:pt x="0" y="266699"/>
                  </a:lnTo>
                </a:path>
              </a:pathLst>
            </a:custGeom>
            <a:ln w="6350">
              <a:solidFill>
                <a:srgbClr val="2200F9"/>
              </a:solidFill>
            </a:ln>
          </p:spPr>
          <p:txBody>
            <a:bodyPr bIns="0" lIns="0" rIns="0" rtlCol="0" tIns="0" wrap="square"/>
            <a:p/>
          </p:txBody>
        </p:sp>
        <p:sp>
          <p:nvSpPr>
            <p:cNvPr id="1050625" name="object 1935"/>
            <p:cNvSpPr/>
            <p:nvPr/>
          </p:nvSpPr>
          <p:spPr>
            <a:xfrm>
              <a:off x="3298189" y="6074410"/>
              <a:ext cx="6350" cy="426720"/>
            </a:xfrm>
            <a:custGeom>
              <a:avLst/>
              <a:ahLst/>
              <a:rect l="l" t="t" r="r" b="b"/>
              <a:pathLst>
                <a:path w="6350" h="426720">
                  <a:moveTo>
                    <a:pt x="6350" y="0"/>
                  </a:moveTo>
                  <a:lnTo>
                    <a:pt x="0" y="0"/>
                  </a:lnTo>
                  <a:lnTo>
                    <a:pt x="0" y="426719"/>
                  </a:lnTo>
                  <a:lnTo>
                    <a:pt x="6350" y="426719"/>
                  </a:lnTo>
                  <a:lnTo>
                    <a:pt x="6350" y="0"/>
                  </a:lnTo>
                  <a:close/>
                </a:path>
              </a:pathLst>
            </a:custGeom>
            <a:solidFill>
              <a:srgbClr val="2200F9"/>
            </a:solidFill>
          </p:spPr>
          <p:txBody>
            <a:bodyPr bIns="0" lIns="0" rIns="0" rtlCol="0" tIns="0" wrap="square"/>
            <a:p/>
          </p:txBody>
        </p:sp>
        <p:sp>
          <p:nvSpPr>
            <p:cNvPr id="1050626" name="object 1936"/>
            <p:cNvSpPr/>
            <p:nvPr/>
          </p:nvSpPr>
          <p:spPr>
            <a:xfrm>
              <a:off x="3294379" y="5807710"/>
              <a:ext cx="0" cy="266700"/>
            </a:xfrm>
            <a:custGeom>
              <a:avLst/>
              <a:ahLst/>
              <a:rect l="l" t="t" r="r" b="b"/>
              <a:pathLst>
                <a:path w="0" h="266700">
                  <a:moveTo>
                    <a:pt x="0" y="0"/>
                  </a:moveTo>
                  <a:lnTo>
                    <a:pt x="0" y="266699"/>
                  </a:lnTo>
                </a:path>
              </a:pathLst>
            </a:custGeom>
            <a:ln w="7619">
              <a:solidFill>
                <a:srgbClr val="2000FA"/>
              </a:solidFill>
            </a:ln>
          </p:spPr>
          <p:txBody>
            <a:bodyPr bIns="0" lIns="0" rIns="0" rtlCol="0" tIns="0" wrap="square"/>
            <a:p/>
          </p:txBody>
        </p:sp>
        <p:sp>
          <p:nvSpPr>
            <p:cNvPr id="1050627" name="object 1937"/>
            <p:cNvSpPr/>
            <p:nvPr/>
          </p:nvSpPr>
          <p:spPr>
            <a:xfrm>
              <a:off x="3290569" y="6074410"/>
              <a:ext cx="7620" cy="426720"/>
            </a:xfrm>
            <a:custGeom>
              <a:avLst/>
              <a:ahLst/>
              <a:rect l="l" t="t" r="r" b="b"/>
              <a:pathLst>
                <a:path w="7620" h="426720">
                  <a:moveTo>
                    <a:pt x="7619" y="0"/>
                  </a:moveTo>
                  <a:lnTo>
                    <a:pt x="0" y="0"/>
                  </a:lnTo>
                  <a:lnTo>
                    <a:pt x="0" y="426719"/>
                  </a:lnTo>
                  <a:lnTo>
                    <a:pt x="7619" y="426719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2000FA"/>
            </a:solidFill>
          </p:spPr>
          <p:txBody>
            <a:bodyPr bIns="0" lIns="0" rIns="0" rtlCol="0" tIns="0" wrap="square"/>
            <a:p/>
          </p:txBody>
        </p:sp>
        <p:sp>
          <p:nvSpPr>
            <p:cNvPr id="1050628" name="object 1938"/>
            <p:cNvSpPr/>
            <p:nvPr/>
          </p:nvSpPr>
          <p:spPr>
            <a:xfrm>
              <a:off x="3286759" y="5807710"/>
              <a:ext cx="0" cy="266700"/>
            </a:xfrm>
            <a:custGeom>
              <a:avLst/>
              <a:ahLst/>
              <a:rect l="l" t="t" r="r" b="b"/>
              <a:pathLst>
                <a:path w="0" h="266700">
                  <a:moveTo>
                    <a:pt x="0" y="0"/>
                  </a:moveTo>
                  <a:lnTo>
                    <a:pt x="0" y="266699"/>
                  </a:lnTo>
                </a:path>
              </a:pathLst>
            </a:custGeom>
            <a:ln w="7620">
              <a:solidFill>
                <a:srgbClr val="1F00FA"/>
              </a:solidFill>
            </a:ln>
          </p:spPr>
          <p:txBody>
            <a:bodyPr bIns="0" lIns="0" rIns="0" rtlCol="0" tIns="0" wrap="square"/>
            <a:p/>
          </p:txBody>
        </p:sp>
        <p:sp>
          <p:nvSpPr>
            <p:cNvPr id="1050629" name="object 1939"/>
            <p:cNvSpPr/>
            <p:nvPr/>
          </p:nvSpPr>
          <p:spPr>
            <a:xfrm>
              <a:off x="3282949" y="6074410"/>
              <a:ext cx="7620" cy="426720"/>
            </a:xfrm>
            <a:custGeom>
              <a:avLst/>
              <a:ahLst/>
              <a:rect l="l" t="t" r="r" b="b"/>
              <a:pathLst>
                <a:path w="7620" h="426720">
                  <a:moveTo>
                    <a:pt x="7620" y="0"/>
                  </a:moveTo>
                  <a:lnTo>
                    <a:pt x="0" y="0"/>
                  </a:lnTo>
                  <a:lnTo>
                    <a:pt x="0" y="426719"/>
                  </a:lnTo>
                  <a:lnTo>
                    <a:pt x="7620" y="426719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1F00FA"/>
            </a:solidFill>
          </p:spPr>
          <p:txBody>
            <a:bodyPr bIns="0" lIns="0" rIns="0" rtlCol="0" tIns="0" wrap="square"/>
            <a:p/>
          </p:txBody>
        </p:sp>
        <p:sp>
          <p:nvSpPr>
            <p:cNvPr id="1050630" name="object 1940"/>
            <p:cNvSpPr/>
            <p:nvPr/>
          </p:nvSpPr>
          <p:spPr>
            <a:xfrm>
              <a:off x="3279774" y="5807710"/>
              <a:ext cx="0" cy="266700"/>
            </a:xfrm>
            <a:custGeom>
              <a:avLst/>
              <a:ahLst/>
              <a:rect l="l" t="t" r="r" b="b"/>
              <a:pathLst>
                <a:path w="0" h="266700">
                  <a:moveTo>
                    <a:pt x="0" y="0"/>
                  </a:moveTo>
                  <a:lnTo>
                    <a:pt x="0" y="101599"/>
                  </a:lnTo>
                </a:path>
                <a:path w="0" h="266700">
                  <a:moveTo>
                    <a:pt x="0" y="101600"/>
                  </a:moveTo>
                  <a:lnTo>
                    <a:pt x="0" y="266699"/>
                  </a:lnTo>
                </a:path>
              </a:pathLst>
            </a:custGeom>
            <a:ln w="6350">
              <a:solidFill>
                <a:srgbClr val="1D00FA"/>
              </a:solidFill>
            </a:ln>
          </p:spPr>
          <p:txBody>
            <a:bodyPr bIns="0" lIns="0" rIns="0" rtlCol="0" tIns="0" wrap="square"/>
            <a:p/>
          </p:txBody>
        </p:sp>
        <p:sp>
          <p:nvSpPr>
            <p:cNvPr id="1050631" name="object 1941"/>
            <p:cNvSpPr/>
            <p:nvPr/>
          </p:nvSpPr>
          <p:spPr>
            <a:xfrm>
              <a:off x="3276599" y="6074410"/>
              <a:ext cx="6350" cy="426720"/>
            </a:xfrm>
            <a:custGeom>
              <a:avLst/>
              <a:ahLst/>
              <a:rect l="l" t="t" r="r" b="b"/>
              <a:pathLst>
                <a:path w="6350" h="426720">
                  <a:moveTo>
                    <a:pt x="6350" y="0"/>
                  </a:moveTo>
                  <a:lnTo>
                    <a:pt x="0" y="0"/>
                  </a:lnTo>
                  <a:lnTo>
                    <a:pt x="0" y="426719"/>
                  </a:lnTo>
                  <a:lnTo>
                    <a:pt x="6350" y="426719"/>
                  </a:lnTo>
                  <a:lnTo>
                    <a:pt x="6350" y="0"/>
                  </a:lnTo>
                  <a:close/>
                </a:path>
              </a:pathLst>
            </a:custGeom>
            <a:solidFill>
              <a:srgbClr val="1D00FA"/>
            </a:solidFill>
          </p:spPr>
          <p:txBody>
            <a:bodyPr bIns="0" lIns="0" rIns="0" rtlCol="0" tIns="0" wrap="square"/>
            <a:p/>
          </p:txBody>
        </p:sp>
        <p:sp>
          <p:nvSpPr>
            <p:cNvPr id="1050632" name="object 1942"/>
            <p:cNvSpPr/>
            <p:nvPr/>
          </p:nvSpPr>
          <p:spPr>
            <a:xfrm>
              <a:off x="3272789" y="5807710"/>
              <a:ext cx="0" cy="266700"/>
            </a:xfrm>
            <a:custGeom>
              <a:avLst/>
              <a:ahLst/>
              <a:rect l="l" t="t" r="r" b="b"/>
              <a:pathLst>
                <a:path w="0" h="266700">
                  <a:moveTo>
                    <a:pt x="0" y="0"/>
                  </a:moveTo>
                  <a:lnTo>
                    <a:pt x="0" y="266699"/>
                  </a:lnTo>
                </a:path>
              </a:pathLst>
            </a:custGeom>
            <a:ln w="7620">
              <a:solidFill>
                <a:srgbClr val="1C00FA"/>
              </a:solidFill>
            </a:ln>
          </p:spPr>
          <p:txBody>
            <a:bodyPr bIns="0" lIns="0" rIns="0" rtlCol="0" tIns="0" wrap="square"/>
            <a:p/>
          </p:txBody>
        </p:sp>
        <p:sp>
          <p:nvSpPr>
            <p:cNvPr id="1050633" name="object 1943"/>
            <p:cNvSpPr/>
            <p:nvPr/>
          </p:nvSpPr>
          <p:spPr>
            <a:xfrm>
              <a:off x="3268979" y="6074410"/>
              <a:ext cx="7620" cy="426720"/>
            </a:xfrm>
            <a:custGeom>
              <a:avLst/>
              <a:ahLst/>
              <a:rect l="l" t="t" r="r" b="b"/>
              <a:pathLst>
                <a:path w="7620" h="426720">
                  <a:moveTo>
                    <a:pt x="7620" y="0"/>
                  </a:moveTo>
                  <a:lnTo>
                    <a:pt x="0" y="0"/>
                  </a:lnTo>
                  <a:lnTo>
                    <a:pt x="0" y="426719"/>
                  </a:lnTo>
                  <a:lnTo>
                    <a:pt x="7620" y="426719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1C00FA"/>
            </a:solidFill>
          </p:spPr>
          <p:txBody>
            <a:bodyPr bIns="0" lIns="0" rIns="0" rtlCol="0" tIns="0" wrap="square"/>
            <a:p/>
          </p:txBody>
        </p:sp>
        <p:sp>
          <p:nvSpPr>
            <p:cNvPr id="1050634" name="object 1944"/>
            <p:cNvSpPr/>
            <p:nvPr/>
          </p:nvSpPr>
          <p:spPr>
            <a:xfrm>
              <a:off x="3265169" y="5807710"/>
              <a:ext cx="0" cy="266700"/>
            </a:xfrm>
            <a:custGeom>
              <a:avLst/>
              <a:ahLst/>
              <a:rect l="l" t="t" r="r" b="b"/>
              <a:pathLst>
                <a:path w="0" h="266700">
                  <a:moveTo>
                    <a:pt x="0" y="0"/>
                  </a:moveTo>
                  <a:lnTo>
                    <a:pt x="0" y="266699"/>
                  </a:lnTo>
                </a:path>
              </a:pathLst>
            </a:custGeom>
            <a:ln w="7619">
              <a:solidFill>
                <a:srgbClr val="1A00FA"/>
              </a:solidFill>
            </a:ln>
          </p:spPr>
          <p:txBody>
            <a:bodyPr bIns="0" lIns="0" rIns="0" rtlCol="0" tIns="0" wrap="square"/>
            <a:p/>
          </p:txBody>
        </p:sp>
        <p:sp>
          <p:nvSpPr>
            <p:cNvPr id="1050635" name="object 1945"/>
            <p:cNvSpPr/>
            <p:nvPr/>
          </p:nvSpPr>
          <p:spPr>
            <a:xfrm>
              <a:off x="3261359" y="6074410"/>
              <a:ext cx="7620" cy="426720"/>
            </a:xfrm>
            <a:custGeom>
              <a:avLst/>
              <a:ahLst/>
              <a:rect l="l" t="t" r="r" b="b"/>
              <a:pathLst>
                <a:path w="7620" h="426720">
                  <a:moveTo>
                    <a:pt x="7619" y="0"/>
                  </a:moveTo>
                  <a:lnTo>
                    <a:pt x="0" y="0"/>
                  </a:lnTo>
                  <a:lnTo>
                    <a:pt x="0" y="426719"/>
                  </a:lnTo>
                  <a:lnTo>
                    <a:pt x="7619" y="426719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1A00FA"/>
            </a:solidFill>
          </p:spPr>
          <p:txBody>
            <a:bodyPr bIns="0" lIns="0" rIns="0" rtlCol="0" tIns="0" wrap="square"/>
            <a:p/>
          </p:txBody>
        </p:sp>
        <p:sp>
          <p:nvSpPr>
            <p:cNvPr id="1050636" name="object 1946"/>
            <p:cNvSpPr/>
            <p:nvPr/>
          </p:nvSpPr>
          <p:spPr>
            <a:xfrm>
              <a:off x="3258184" y="5807710"/>
              <a:ext cx="0" cy="266700"/>
            </a:xfrm>
            <a:custGeom>
              <a:avLst/>
              <a:ahLst/>
              <a:rect l="l" t="t" r="r" b="b"/>
              <a:pathLst>
                <a:path w="0" h="266700">
                  <a:moveTo>
                    <a:pt x="0" y="0"/>
                  </a:moveTo>
                  <a:lnTo>
                    <a:pt x="0" y="101599"/>
                  </a:lnTo>
                </a:path>
                <a:path w="0" h="266700">
                  <a:moveTo>
                    <a:pt x="0" y="101600"/>
                  </a:moveTo>
                  <a:lnTo>
                    <a:pt x="0" y="266699"/>
                  </a:lnTo>
                </a:path>
              </a:pathLst>
            </a:custGeom>
            <a:ln w="6350">
              <a:solidFill>
                <a:srgbClr val="1900FA"/>
              </a:solidFill>
            </a:ln>
          </p:spPr>
          <p:txBody>
            <a:bodyPr bIns="0" lIns="0" rIns="0" rtlCol="0" tIns="0" wrap="square"/>
            <a:p/>
          </p:txBody>
        </p:sp>
        <p:sp>
          <p:nvSpPr>
            <p:cNvPr id="1050637" name="object 1947"/>
            <p:cNvSpPr/>
            <p:nvPr/>
          </p:nvSpPr>
          <p:spPr>
            <a:xfrm>
              <a:off x="3255009" y="6074410"/>
              <a:ext cx="6350" cy="426720"/>
            </a:xfrm>
            <a:custGeom>
              <a:avLst/>
              <a:ahLst/>
              <a:rect l="l" t="t" r="r" b="b"/>
              <a:pathLst>
                <a:path w="6350" h="426720">
                  <a:moveTo>
                    <a:pt x="6350" y="0"/>
                  </a:moveTo>
                  <a:lnTo>
                    <a:pt x="0" y="0"/>
                  </a:lnTo>
                  <a:lnTo>
                    <a:pt x="0" y="426719"/>
                  </a:lnTo>
                  <a:lnTo>
                    <a:pt x="6350" y="426719"/>
                  </a:lnTo>
                  <a:lnTo>
                    <a:pt x="6350" y="0"/>
                  </a:lnTo>
                  <a:close/>
                </a:path>
              </a:pathLst>
            </a:custGeom>
            <a:solidFill>
              <a:srgbClr val="1900FA"/>
            </a:solidFill>
          </p:spPr>
          <p:txBody>
            <a:bodyPr bIns="0" lIns="0" rIns="0" rtlCol="0" tIns="0" wrap="square"/>
            <a:p/>
          </p:txBody>
        </p:sp>
        <p:sp>
          <p:nvSpPr>
            <p:cNvPr id="1050638" name="object 1948"/>
            <p:cNvSpPr/>
            <p:nvPr/>
          </p:nvSpPr>
          <p:spPr>
            <a:xfrm>
              <a:off x="3251199" y="5807710"/>
              <a:ext cx="0" cy="266700"/>
            </a:xfrm>
            <a:custGeom>
              <a:avLst/>
              <a:ahLst/>
              <a:rect l="l" t="t" r="r" b="b"/>
              <a:pathLst>
                <a:path w="0" h="266700">
                  <a:moveTo>
                    <a:pt x="0" y="0"/>
                  </a:moveTo>
                  <a:lnTo>
                    <a:pt x="0" y="266699"/>
                  </a:lnTo>
                </a:path>
              </a:pathLst>
            </a:custGeom>
            <a:ln w="7620">
              <a:solidFill>
                <a:srgbClr val="1700FB"/>
              </a:solidFill>
            </a:ln>
          </p:spPr>
          <p:txBody>
            <a:bodyPr bIns="0" lIns="0" rIns="0" rtlCol="0" tIns="0" wrap="square"/>
            <a:p/>
          </p:txBody>
        </p:sp>
        <p:sp>
          <p:nvSpPr>
            <p:cNvPr id="1050639" name="object 1949"/>
            <p:cNvSpPr/>
            <p:nvPr/>
          </p:nvSpPr>
          <p:spPr>
            <a:xfrm>
              <a:off x="3247389" y="6074410"/>
              <a:ext cx="7620" cy="426720"/>
            </a:xfrm>
            <a:custGeom>
              <a:avLst/>
              <a:ahLst/>
              <a:rect l="l" t="t" r="r" b="b"/>
              <a:pathLst>
                <a:path w="7620" h="426720">
                  <a:moveTo>
                    <a:pt x="7620" y="0"/>
                  </a:moveTo>
                  <a:lnTo>
                    <a:pt x="0" y="0"/>
                  </a:lnTo>
                  <a:lnTo>
                    <a:pt x="0" y="426719"/>
                  </a:lnTo>
                  <a:lnTo>
                    <a:pt x="7620" y="426719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1700FB"/>
            </a:solidFill>
          </p:spPr>
          <p:txBody>
            <a:bodyPr bIns="0" lIns="0" rIns="0" rtlCol="0" tIns="0" wrap="square"/>
            <a:p/>
          </p:txBody>
        </p:sp>
        <p:sp>
          <p:nvSpPr>
            <p:cNvPr id="1050640" name="object 1950"/>
            <p:cNvSpPr/>
            <p:nvPr/>
          </p:nvSpPr>
          <p:spPr>
            <a:xfrm>
              <a:off x="3243579" y="5807710"/>
              <a:ext cx="0" cy="266700"/>
            </a:xfrm>
            <a:custGeom>
              <a:avLst/>
              <a:ahLst/>
              <a:rect l="l" t="t" r="r" b="b"/>
              <a:pathLst>
                <a:path w="0" h="266700">
                  <a:moveTo>
                    <a:pt x="0" y="0"/>
                  </a:moveTo>
                  <a:lnTo>
                    <a:pt x="0" y="266699"/>
                  </a:lnTo>
                </a:path>
              </a:pathLst>
            </a:custGeom>
            <a:ln w="7619">
              <a:solidFill>
                <a:srgbClr val="1600FB"/>
              </a:solidFill>
            </a:ln>
          </p:spPr>
          <p:txBody>
            <a:bodyPr bIns="0" lIns="0" rIns="0" rtlCol="0" tIns="0" wrap="square"/>
            <a:p/>
          </p:txBody>
        </p:sp>
        <p:sp>
          <p:nvSpPr>
            <p:cNvPr id="1050641" name="object 1951"/>
            <p:cNvSpPr/>
            <p:nvPr/>
          </p:nvSpPr>
          <p:spPr>
            <a:xfrm>
              <a:off x="3239769" y="6074410"/>
              <a:ext cx="7620" cy="426720"/>
            </a:xfrm>
            <a:custGeom>
              <a:avLst/>
              <a:ahLst/>
              <a:rect l="l" t="t" r="r" b="b"/>
              <a:pathLst>
                <a:path w="7619" h="426720">
                  <a:moveTo>
                    <a:pt x="7619" y="0"/>
                  </a:moveTo>
                  <a:lnTo>
                    <a:pt x="0" y="0"/>
                  </a:lnTo>
                  <a:lnTo>
                    <a:pt x="0" y="426719"/>
                  </a:lnTo>
                  <a:lnTo>
                    <a:pt x="7619" y="426719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1600FB"/>
            </a:solidFill>
          </p:spPr>
          <p:txBody>
            <a:bodyPr bIns="0" lIns="0" rIns="0" rtlCol="0" tIns="0" wrap="square"/>
            <a:p/>
          </p:txBody>
        </p:sp>
        <p:sp>
          <p:nvSpPr>
            <p:cNvPr id="1050642" name="object 1952"/>
            <p:cNvSpPr/>
            <p:nvPr/>
          </p:nvSpPr>
          <p:spPr>
            <a:xfrm>
              <a:off x="3235959" y="5807710"/>
              <a:ext cx="0" cy="266700"/>
            </a:xfrm>
            <a:custGeom>
              <a:avLst/>
              <a:ahLst/>
              <a:rect l="l" t="t" r="r" b="b"/>
              <a:pathLst>
                <a:path w="0" h="266700">
                  <a:moveTo>
                    <a:pt x="0" y="0"/>
                  </a:moveTo>
                  <a:lnTo>
                    <a:pt x="0" y="266699"/>
                  </a:lnTo>
                </a:path>
              </a:pathLst>
            </a:custGeom>
            <a:ln w="7619">
              <a:solidFill>
                <a:srgbClr val="1400FB"/>
              </a:solidFill>
            </a:ln>
          </p:spPr>
          <p:txBody>
            <a:bodyPr bIns="0" lIns="0" rIns="0" rtlCol="0" tIns="0" wrap="square"/>
            <a:p/>
          </p:txBody>
        </p:sp>
        <p:sp>
          <p:nvSpPr>
            <p:cNvPr id="1050643" name="object 1953"/>
            <p:cNvSpPr/>
            <p:nvPr/>
          </p:nvSpPr>
          <p:spPr>
            <a:xfrm>
              <a:off x="3232149" y="6074410"/>
              <a:ext cx="7620" cy="426720"/>
            </a:xfrm>
            <a:custGeom>
              <a:avLst/>
              <a:ahLst/>
              <a:rect l="l" t="t" r="r" b="b"/>
              <a:pathLst>
                <a:path w="7619" h="426720">
                  <a:moveTo>
                    <a:pt x="7619" y="0"/>
                  </a:moveTo>
                  <a:lnTo>
                    <a:pt x="0" y="0"/>
                  </a:lnTo>
                  <a:lnTo>
                    <a:pt x="0" y="426719"/>
                  </a:lnTo>
                  <a:lnTo>
                    <a:pt x="7619" y="426719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1400FB"/>
            </a:solidFill>
          </p:spPr>
          <p:txBody>
            <a:bodyPr bIns="0" lIns="0" rIns="0" rtlCol="0" tIns="0" wrap="square"/>
            <a:p/>
          </p:txBody>
        </p:sp>
        <p:sp>
          <p:nvSpPr>
            <p:cNvPr id="1050644" name="object 1954"/>
            <p:cNvSpPr/>
            <p:nvPr/>
          </p:nvSpPr>
          <p:spPr>
            <a:xfrm>
              <a:off x="3228974" y="5807710"/>
              <a:ext cx="0" cy="266700"/>
            </a:xfrm>
            <a:custGeom>
              <a:avLst/>
              <a:ahLst/>
              <a:rect l="l" t="t" r="r" b="b"/>
              <a:pathLst>
                <a:path w="0" h="266700">
                  <a:moveTo>
                    <a:pt x="0" y="0"/>
                  </a:moveTo>
                  <a:lnTo>
                    <a:pt x="0" y="101599"/>
                  </a:lnTo>
                </a:path>
                <a:path w="0" h="266700">
                  <a:moveTo>
                    <a:pt x="0" y="101600"/>
                  </a:moveTo>
                  <a:lnTo>
                    <a:pt x="0" y="266699"/>
                  </a:lnTo>
                </a:path>
              </a:pathLst>
            </a:custGeom>
            <a:ln w="6350">
              <a:solidFill>
                <a:srgbClr val="1300FB"/>
              </a:solidFill>
            </a:ln>
          </p:spPr>
          <p:txBody>
            <a:bodyPr bIns="0" lIns="0" rIns="0" rtlCol="0" tIns="0" wrap="square"/>
            <a:p/>
          </p:txBody>
        </p:sp>
        <p:sp>
          <p:nvSpPr>
            <p:cNvPr id="1050645" name="object 1955"/>
            <p:cNvSpPr/>
            <p:nvPr/>
          </p:nvSpPr>
          <p:spPr>
            <a:xfrm>
              <a:off x="3225799" y="6074410"/>
              <a:ext cx="6350" cy="426720"/>
            </a:xfrm>
            <a:custGeom>
              <a:avLst/>
              <a:ahLst/>
              <a:rect l="l" t="t" r="r" b="b"/>
              <a:pathLst>
                <a:path w="6350" h="426720">
                  <a:moveTo>
                    <a:pt x="6350" y="0"/>
                  </a:moveTo>
                  <a:lnTo>
                    <a:pt x="0" y="0"/>
                  </a:lnTo>
                  <a:lnTo>
                    <a:pt x="0" y="426719"/>
                  </a:lnTo>
                  <a:lnTo>
                    <a:pt x="6350" y="426719"/>
                  </a:lnTo>
                  <a:lnTo>
                    <a:pt x="6350" y="0"/>
                  </a:lnTo>
                  <a:close/>
                </a:path>
              </a:pathLst>
            </a:custGeom>
            <a:solidFill>
              <a:srgbClr val="1300FB"/>
            </a:solidFill>
          </p:spPr>
          <p:txBody>
            <a:bodyPr bIns="0" lIns="0" rIns="0" rtlCol="0" tIns="0" wrap="square"/>
            <a:p/>
          </p:txBody>
        </p:sp>
        <p:sp>
          <p:nvSpPr>
            <p:cNvPr id="1050646" name="object 1956"/>
            <p:cNvSpPr/>
            <p:nvPr/>
          </p:nvSpPr>
          <p:spPr>
            <a:xfrm>
              <a:off x="3221989" y="5807710"/>
              <a:ext cx="0" cy="266700"/>
            </a:xfrm>
            <a:custGeom>
              <a:avLst/>
              <a:ahLst/>
              <a:rect l="l" t="t" r="r" b="b"/>
              <a:pathLst>
                <a:path w="0" h="266700">
                  <a:moveTo>
                    <a:pt x="0" y="0"/>
                  </a:moveTo>
                  <a:lnTo>
                    <a:pt x="0" y="266699"/>
                  </a:lnTo>
                </a:path>
              </a:pathLst>
            </a:custGeom>
            <a:ln w="7619">
              <a:solidFill>
                <a:srgbClr val="1100FB"/>
              </a:solidFill>
            </a:ln>
          </p:spPr>
          <p:txBody>
            <a:bodyPr bIns="0" lIns="0" rIns="0" rtlCol="0" tIns="0" wrap="square"/>
            <a:p/>
          </p:txBody>
        </p:sp>
        <p:sp>
          <p:nvSpPr>
            <p:cNvPr id="1050647" name="object 1957"/>
            <p:cNvSpPr/>
            <p:nvPr/>
          </p:nvSpPr>
          <p:spPr>
            <a:xfrm>
              <a:off x="3218179" y="6074410"/>
              <a:ext cx="7620" cy="426720"/>
            </a:xfrm>
            <a:custGeom>
              <a:avLst/>
              <a:ahLst/>
              <a:rect l="l" t="t" r="r" b="b"/>
              <a:pathLst>
                <a:path w="7619" h="426720">
                  <a:moveTo>
                    <a:pt x="7619" y="0"/>
                  </a:moveTo>
                  <a:lnTo>
                    <a:pt x="0" y="0"/>
                  </a:lnTo>
                  <a:lnTo>
                    <a:pt x="0" y="426719"/>
                  </a:lnTo>
                  <a:lnTo>
                    <a:pt x="7619" y="426719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1100FB"/>
            </a:solidFill>
          </p:spPr>
          <p:txBody>
            <a:bodyPr bIns="0" lIns="0" rIns="0" rtlCol="0" tIns="0" wrap="square"/>
            <a:p/>
          </p:txBody>
        </p:sp>
        <p:sp>
          <p:nvSpPr>
            <p:cNvPr id="1050648" name="object 1958"/>
            <p:cNvSpPr/>
            <p:nvPr/>
          </p:nvSpPr>
          <p:spPr>
            <a:xfrm>
              <a:off x="3214369" y="5807710"/>
              <a:ext cx="0" cy="266700"/>
            </a:xfrm>
            <a:custGeom>
              <a:avLst/>
              <a:ahLst/>
              <a:rect l="l" t="t" r="r" b="b"/>
              <a:pathLst>
                <a:path w="0" h="266700">
                  <a:moveTo>
                    <a:pt x="0" y="0"/>
                  </a:moveTo>
                  <a:lnTo>
                    <a:pt x="0" y="266699"/>
                  </a:lnTo>
                </a:path>
              </a:pathLst>
            </a:custGeom>
            <a:ln w="7619">
              <a:solidFill>
                <a:srgbClr val="1000FC"/>
              </a:solidFill>
            </a:ln>
          </p:spPr>
          <p:txBody>
            <a:bodyPr bIns="0" lIns="0" rIns="0" rtlCol="0" tIns="0" wrap="square"/>
            <a:p/>
          </p:txBody>
        </p:sp>
        <p:sp>
          <p:nvSpPr>
            <p:cNvPr id="1050649" name="object 1959"/>
            <p:cNvSpPr/>
            <p:nvPr/>
          </p:nvSpPr>
          <p:spPr>
            <a:xfrm>
              <a:off x="3210559" y="6074410"/>
              <a:ext cx="7620" cy="426720"/>
            </a:xfrm>
            <a:custGeom>
              <a:avLst/>
              <a:ahLst/>
              <a:rect l="l" t="t" r="r" b="b"/>
              <a:pathLst>
                <a:path w="7619" h="426720">
                  <a:moveTo>
                    <a:pt x="7619" y="0"/>
                  </a:moveTo>
                  <a:lnTo>
                    <a:pt x="0" y="0"/>
                  </a:lnTo>
                  <a:lnTo>
                    <a:pt x="0" y="426719"/>
                  </a:lnTo>
                  <a:lnTo>
                    <a:pt x="7619" y="426719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1000FC"/>
            </a:solidFill>
          </p:spPr>
          <p:txBody>
            <a:bodyPr bIns="0" lIns="0" rIns="0" rtlCol="0" tIns="0" wrap="square"/>
            <a:p/>
          </p:txBody>
        </p:sp>
        <p:sp>
          <p:nvSpPr>
            <p:cNvPr id="1050650" name="object 1960"/>
            <p:cNvSpPr/>
            <p:nvPr/>
          </p:nvSpPr>
          <p:spPr>
            <a:xfrm>
              <a:off x="3207384" y="5807710"/>
              <a:ext cx="0" cy="266700"/>
            </a:xfrm>
            <a:custGeom>
              <a:avLst/>
              <a:ahLst/>
              <a:rect l="l" t="t" r="r" b="b"/>
              <a:pathLst>
                <a:path w="0" h="266700">
                  <a:moveTo>
                    <a:pt x="0" y="0"/>
                  </a:moveTo>
                  <a:lnTo>
                    <a:pt x="0" y="101599"/>
                  </a:lnTo>
                </a:path>
                <a:path w="0" h="266700">
                  <a:moveTo>
                    <a:pt x="0" y="101600"/>
                  </a:moveTo>
                  <a:lnTo>
                    <a:pt x="0" y="266699"/>
                  </a:lnTo>
                </a:path>
              </a:pathLst>
            </a:custGeom>
            <a:ln w="6350">
              <a:solidFill>
                <a:srgbClr val="0E00FC"/>
              </a:solidFill>
            </a:ln>
          </p:spPr>
          <p:txBody>
            <a:bodyPr bIns="0" lIns="0" rIns="0" rtlCol="0" tIns="0" wrap="square"/>
            <a:p/>
          </p:txBody>
        </p:sp>
        <p:sp>
          <p:nvSpPr>
            <p:cNvPr id="1050651" name="object 1961"/>
            <p:cNvSpPr/>
            <p:nvPr/>
          </p:nvSpPr>
          <p:spPr>
            <a:xfrm>
              <a:off x="3204209" y="6074410"/>
              <a:ext cx="6350" cy="426720"/>
            </a:xfrm>
            <a:custGeom>
              <a:avLst/>
              <a:ahLst/>
              <a:rect l="l" t="t" r="r" b="b"/>
              <a:pathLst>
                <a:path w="6350" h="426720">
                  <a:moveTo>
                    <a:pt x="6350" y="0"/>
                  </a:moveTo>
                  <a:lnTo>
                    <a:pt x="0" y="0"/>
                  </a:lnTo>
                  <a:lnTo>
                    <a:pt x="0" y="426719"/>
                  </a:lnTo>
                  <a:lnTo>
                    <a:pt x="6350" y="426719"/>
                  </a:lnTo>
                  <a:lnTo>
                    <a:pt x="6350" y="0"/>
                  </a:lnTo>
                  <a:close/>
                </a:path>
              </a:pathLst>
            </a:custGeom>
            <a:solidFill>
              <a:srgbClr val="0E00FC"/>
            </a:solidFill>
          </p:spPr>
          <p:txBody>
            <a:bodyPr bIns="0" lIns="0" rIns="0" rtlCol="0" tIns="0" wrap="square"/>
            <a:p/>
          </p:txBody>
        </p:sp>
        <p:sp>
          <p:nvSpPr>
            <p:cNvPr id="1050652" name="object 1962"/>
            <p:cNvSpPr/>
            <p:nvPr/>
          </p:nvSpPr>
          <p:spPr>
            <a:xfrm>
              <a:off x="3200399" y="5807710"/>
              <a:ext cx="0" cy="266700"/>
            </a:xfrm>
            <a:custGeom>
              <a:avLst/>
              <a:ahLst/>
              <a:rect l="l" t="t" r="r" b="b"/>
              <a:pathLst>
                <a:path w="0" h="266700">
                  <a:moveTo>
                    <a:pt x="0" y="0"/>
                  </a:moveTo>
                  <a:lnTo>
                    <a:pt x="0" y="266699"/>
                  </a:lnTo>
                </a:path>
              </a:pathLst>
            </a:custGeom>
            <a:ln w="7620">
              <a:solidFill>
                <a:srgbClr val="0D00FC"/>
              </a:solidFill>
            </a:ln>
          </p:spPr>
          <p:txBody>
            <a:bodyPr bIns="0" lIns="0" rIns="0" rtlCol="0" tIns="0" wrap="square"/>
            <a:p/>
          </p:txBody>
        </p:sp>
        <p:sp>
          <p:nvSpPr>
            <p:cNvPr id="1050653" name="object 1963"/>
            <p:cNvSpPr/>
            <p:nvPr/>
          </p:nvSpPr>
          <p:spPr>
            <a:xfrm>
              <a:off x="3196589" y="6074410"/>
              <a:ext cx="7620" cy="426720"/>
            </a:xfrm>
            <a:custGeom>
              <a:avLst/>
              <a:ahLst/>
              <a:rect l="l" t="t" r="r" b="b"/>
              <a:pathLst>
                <a:path w="7619" h="426720">
                  <a:moveTo>
                    <a:pt x="7620" y="0"/>
                  </a:moveTo>
                  <a:lnTo>
                    <a:pt x="0" y="0"/>
                  </a:lnTo>
                  <a:lnTo>
                    <a:pt x="0" y="426719"/>
                  </a:lnTo>
                  <a:lnTo>
                    <a:pt x="7620" y="426719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0D00FC"/>
            </a:solidFill>
          </p:spPr>
          <p:txBody>
            <a:bodyPr bIns="0" lIns="0" rIns="0" rtlCol="0" tIns="0" wrap="square"/>
            <a:p/>
          </p:txBody>
        </p:sp>
        <p:sp>
          <p:nvSpPr>
            <p:cNvPr id="1050654" name="object 1964"/>
            <p:cNvSpPr/>
            <p:nvPr/>
          </p:nvSpPr>
          <p:spPr>
            <a:xfrm>
              <a:off x="3192779" y="5807710"/>
              <a:ext cx="0" cy="266700"/>
            </a:xfrm>
            <a:custGeom>
              <a:avLst/>
              <a:ahLst/>
              <a:rect l="l" t="t" r="r" b="b"/>
              <a:pathLst>
                <a:path w="0" h="266700">
                  <a:moveTo>
                    <a:pt x="0" y="0"/>
                  </a:moveTo>
                  <a:lnTo>
                    <a:pt x="0" y="266699"/>
                  </a:lnTo>
                </a:path>
              </a:pathLst>
            </a:custGeom>
            <a:ln w="7619">
              <a:solidFill>
                <a:srgbClr val="0B00FC"/>
              </a:solidFill>
            </a:ln>
          </p:spPr>
          <p:txBody>
            <a:bodyPr bIns="0" lIns="0" rIns="0" rtlCol="0" tIns="0" wrap="square"/>
            <a:p/>
          </p:txBody>
        </p:sp>
        <p:sp>
          <p:nvSpPr>
            <p:cNvPr id="1050655" name="object 1965"/>
            <p:cNvSpPr/>
            <p:nvPr/>
          </p:nvSpPr>
          <p:spPr>
            <a:xfrm>
              <a:off x="3188969" y="6074410"/>
              <a:ext cx="7620" cy="426720"/>
            </a:xfrm>
            <a:custGeom>
              <a:avLst/>
              <a:ahLst/>
              <a:rect l="l" t="t" r="r" b="b"/>
              <a:pathLst>
                <a:path w="7619" h="426720">
                  <a:moveTo>
                    <a:pt x="7619" y="0"/>
                  </a:moveTo>
                  <a:lnTo>
                    <a:pt x="0" y="0"/>
                  </a:lnTo>
                  <a:lnTo>
                    <a:pt x="0" y="426719"/>
                  </a:lnTo>
                  <a:lnTo>
                    <a:pt x="7619" y="426719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0B00FC"/>
            </a:solidFill>
          </p:spPr>
          <p:txBody>
            <a:bodyPr bIns="0" lIns="0" rIns="0" rtlCol="0" tIns="0" wrap="square"/>
            <a:p/>
          </p:txBody>
        </p:sp>
        <p:sp>
          <p:nvSpPr>
            <p:cNvPr id="1050656" name="object 1966"/>
            <p:cNvSpPr/>
            <p:nvPr/>
          </p:nvSpPr>
          <p:spPr>
            <a:xfrm>
              <a:off x="3185159" y="5807710"/>
              <a:ext cx="0" cy="266700"/>
            </a:xfrm>
            <a:custGeom>
              <a:avLst/>
              <a:ahLst/>
              <a:rect l="l" t="t" r="r" b="b"/>
              <a:pathLst>
                <a:path w="0" h="266700">
                  <a:moveTo>
                    <a:pt x="0" y="0"/>
                  </a:moveTo>
                  <a:lnTo>
                    <a:pt x="0" y="266699"/>
                  </a:lnTo>
                </a:path>
              </a:pathLst>
            </a:custGeom>
            <a:ln w="7619">
              <a:solidFill>
                <a:srgbClr val="0A00FC"/>
              </a:solidFill>
            </a:ln>
          </p:spPr>
          <p:txBody>
            <a:bodyPr bIns="0" lIns="0" rIns="0" rtlCol="0" tIns="0" wrap="square"/>
            <a:p/>
          </p:txBody>
        </p:sp>
        <p:sp>
          <p:nvSpPr>
            <p:cNvPr id="1050657" name="object 1967"/>
            <p:cNvSpPr/>
            <p:nvPr/>
          </p:nvSpPr>
          <p:spPr>
            <a:xfrm>
              <a:off x="3181349" y="6074410"/>
              <a:ext cx="7620" cy="426720"/>
            </a:xfrm>
            <a:custGeom>
              <a:avLst/>
              <a:ahLst/>
              <a:rect l="l" t="t" r="r" b="b"/>
              <a:pathLst>
                <a:path w="7619" h="426720">
                  <a:moveTo>
                    <a:pt x="7619" y="0"/>
                  </a:moveTo>
                  <a:lnTo>
                    <a:pt x="0" y="0"/>
                  </a:lnTo>
                  <a:lnTo>
                    <a:pt x="0" y="426719"/>
                  </a:lnTo>
                  <a:lnTo>
                    <a:pt x="7619" y="426719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0A00FC"/>
            </a:solidFill>
          </p:spPr>
          <p:txBody>
            <a:bodyPr bIns="0" lIns="0" rIns="0" rtlCol="0" tIns="0" wrap="square"/>
            <a:p/>
          </p:txBody>
        </p:sp>
        <p:sp>
          <p:nvSpPr>
            <p:cNvPr id="1050658" name="object 1968"/>
            <p:cNvSpPr/>
            <p:nvPr/>
          </p:nvSpPr>
          <p:spPr>
            <a:xfrm>
              <a:off x="3178174" y="5807710"/>
              <a:ext cx="0" cy="266700"/>
            </a:xfrm>
            <a:custGeom>
              <a:avLst/>
              <a:ahLst/>
              <a:rect l="l" t="t" r="r" b="b"/>
              <a:pathLst>
                <a:path w="0" h="266700">
                  <a:moveTo>
                    <a:pt x="0" y="0"/>
                  </a:moveTo>
                  <a:lnTo>
                    <a:pt x="0" y="101599"/>
                  </a:lnTo>
                </a:path>
                <a:path w="0" h="266700">
                  <a:moveTo>
                    <a:pt x="0" y="101600"/>
                  </a:moveTo>
                  <a:lnTo>
                    <a:pt x="0" y="266699"/>
                  </a:lnTo>
                </a:path>
              </a:pathLst>
            </a:custGeom>
            <a:ln w="6350">
              <a:solidFill>
                <a:srgbClr val="0800FC"/>
              </a:solidFill>
            </a:ln>
          </p:spPr>
          <p:txBody>
            <a:bodyPr bIns="0" lIns="0" rIns="0" rtlCol="0" tIns="0" wrap="square"/>
            <a:p/>
          </p:txBody>
        </p:sp>
        <p:sp>
          <p:nvSpPr>
            <p:cNvPr id="1050659" name="object 1969"/>
            <p:cNvSpPr/>
            <p:nvPr/>
          </p:nvSpPr>
          <p:spPr>
            <a:xfrm>
              <a:off x="3174999" y="6074410"/>
              <a:ext cx="6350" cy="426720"/>
            </a:xfrm>
            <a:custGeom>
              <a:avLst/>
              <a:ahLst/>
              <a:rect l="l" t="t" r="r" b="b"/>
              <a:pathLst>
                <a:path w="6350" h="426720">
                  <a:moveTo>
                    <a:pt x="6350" y="0"/>
                  </a:moveTo>
                  <a:lnTo>
                    <a:pt x="0" y="0"/>
                  </a:lnTo>
                  <a:lnTo>
                    <a:pt x="0" y="426719"/>
                  </a:lnTo>
                  <a:lnTo>
                    <a:pt x="6350" y="426719"/>
                  </a:lnTo>
                  <a:lnTo>
                    <a:pt x="6350" y="0"/>
                  </a:lnTo>
                  <a:close/>
                </a:path>
              </a:pathLst>
            </a:custGeom>
            <a:solidFill>
              <a:srgbClr val="0800FC"/>
            </a:solidFill>
          </p:spPr>
          <p:txBody>
            <a:bodyPr bIns="0" lIns="0" rIns="0" rtlCol="0" tIns="0" wrap="square"/>
            <a:p/>
          </p:txBody>
        </p:sp>
        <p:sp>
          <p:nvSpPr>
            <p:cNvPr id="1050660" name="object 1970"/>
            <p:cNvSpPr/>
            <p:nvPr/>
          </p:nvSpPr>
          <p:spPr>
            <a:xfrm>
              <a:off x="3171189" y="5807710"/>
              <a:ext cx="0" cy="266700"/>
            </a:xfrm>
            <a:custGeom>
              <a:avLst/>
              <a:ahLst/>
              <a:rect l="l" t="t" r="r" b="b"/>
              <a:pathLst>
                <a:path w="0" h="266700">
                  <a:moveTo>
                    <a:pt x="0" y="0"/>
                  </a:moveTo>
                  <a:lnTo>
                    <a:pt x="0" y="266699"/>
                  </a:lnTo>
                </a:path>
              </a:pathLst>
            </a:custGeom>
            <a:ln w="7619">
              <a:solidFill>
                <a:srgbClr val="0700FD"/>
              </a:solidFill>
            </a:ln>
          </p:spPr>
          <p:txBody>
            <a:bodyPr bIns="0" lIns="0" rIns="0" rtlCol="0" tIns="0" wrap="square"/>
            <a:p/>
          </p:txBody>
        </p:sp>
        <p:sp>
          <p:nvSpPr>
            <p:cNvPr id="1050661" name="object 1971"/>
            <p:cNvSpPr/>
            <p:nvPr/>
          </p:nvSpPr>
          <p:spPr>
            <a:xfrm>
              <a:off x="3167379" y="6074410"/>
              <a:ext cx="7620" cy="426720"/>
            </a:xfrm>
            <a:custGeom>
              <a:avLst/>
              <a:ahLst/>
              <a:rect l="l" t="t" r="r" b="b"/>
              <a:pathLst>
                <a:path w="7619" h="426720">
                  <a:moveTo>
                    <a:pt x="7619" y="0"/>
                  </a:moveTo>
                  <a:lnTo>
                    <a:pt x="0" y="0"/>
                  </a:lnTo>
                  <a:lnTo>
                    <a:pt x="0" y="426719"/>
                  </a:lnTo>
                  <a:lnTo>
                    <a:pt x="7619" y="426719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0700FD"/>
            </a:solidFill>
          </p:spPr>
          <p:txBody>
            <a:bodyPr bIns="0" lIns="0" rIns="0" rtlCol="0" tIns="0" wrap="square"/>
            <a:p/>
          </p:txBody>
        </p:sp>
        <p:sp>
          <p:nvSpPr>
            <p:cNvPr id="1050662" name="object 1972"/>
            <p:cNvSpPr/>
            <p:nvPr/>
          </p:nvSpPr>
          <p:spPr>
            <a:xfrm>
              <a:off x="3163569" y="5807710"/>
              <a:ext cx="0" cy="266700"/>
            </a:xfrm>
            <a:custGeom>
              <a:avLst/>
              <a:ahLst/>
              <a:rect l="l" t="t" r="r" b="b"/>
              <a:pathLst>
                <a:path w="0" h="266700">
                  <a:moveTo>
                    <a:pt x="0" y="0"/>
                  </a:moveTo>
                  <a:lnTo>
                    <a:pt x="0" y="266699"/>
                  </a:lnTo>
                </a:path>
              </a:pathLst>
            </a:custGeom>
            <a:ln w="7619">
              <a:solidFill>
                <a:srgbClr val="0500FD"/>
              </a:solidFill>
            </a:ln>
          </p:spPr>
          <p:txBody>
            <a:bodyPr bIns="0" lIns="0" rIns="0" rtlCol="0" tIns="0" wrap="square"/>
            <a:p/>
          </p:txBody>
        </p:sp>
        <p:sp>
          <p:nvSpPr>
            <p:cNvPr id="1050663" name="object 1973"/>
            <p:cNvSpPr/>
            <p:nvPr/>
          </p:nvSpPr>
          <p:spPr>
            <a:xfrm>
              <a:off x="3159759" y="6074410"/>
              <a:ext cx="7620" cy="426720"/>
            </a:xfrm>
            <a:custGeom>
              <a:avLst/>
              <a:ahLst/>
              <a:rect l="l" t="t" r="r" b="b"/>
              <a:pathLst>
                <a:path w="7619" h="426720">
                  <a:moveTo>
                    <a:pt x="7619" y="0"/>
                  </a:moveTo>
                  <a:lnTo>
                    <a:pt x="0" y="0"/>
                  </a:lnTo>
                  <a:lnTo>
                    <a:pt x="0" y="426719"/>
                  </a:lnTo>
                  <a:lnTo>
                    <a:pt x="7619" y="426719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0500FD"/>
            </a:solidFill>
          </p:spPr>
          <p:txBody>
            <a:bodyPr bIns="0" lIns="0" rIns="0" rtlCol="0" tIns="0" wrap="square"/>
            <a:p/>
          </p:txBody>
        </p:sp>
        <p:sp>
          <p:nvSpPr>
            <p:cNvPr id="1050664" name="object 1974"/>
            <p:cNvSpPr/>
            <p:nvPr/>
          </p:nvSpPr>
          <p:spPr>
            <a:xfrm>
              <a:off x="3156584" y="5807710"/>
              <a:ext cx="0" cy="266700"/>
            </a:xfrm>
            <a:custGeom>
              <a:avLst/>
              <a:ahLst/>
              <a:rect l="l" t="t" r="r" b="b"/>
              <a:pathLst>
                <a:path w="0" h="266700">
                  <a:moveTo>
                    <a:pt x="0" y="0"/>
                  </a:moveTo>
                  <a:lnTo>
                    <a:pt x="0" y="101599"/>
                  </a:lnTo>
                </a:path>
                <a:path w="0" h="266700">
                  <a:moveTo>
                    <a:pt x="0" y="101600"/>
                  </a:moveTo>
                  <a:lnTo>
                    <a:pt x="0" y="266699"/>
                  </a:lnTo>
                </a:path>
              </a:pathLst>
            </a:custGeom>
            <a:ln w="6350">
              <a:solidFill>
                <a:srgbClr val="0400FD"/>
              </a:solidFill>
            </a:ln>
          </p:spPr>
          <p:txBody>
            <a:bodyPr bIns="0" lIns="0" rIns="0" rtlCol="0" tIns="0" wrap="square"/>
            <a:p/>
          </p:txBody>
        </p:sp>
        <p:sp>
          <p:nvSpPr>
            <p:cNvPr id="1050665" name="object 1975"/>
            <p:cNvSpPr/>
            <p:nvPr/>
          </p:nvSpPr>
          <p:spPr>
            <a:xfrm>
              <a:off x="3153409" y="6074410"/>
              <a:ext cx="6350" cy="426720"/>
            </a:xfrm>
            <a:custGeom>
              <a:avLst/>
              <a:ahLst/>
              <a:rect l="l" t="t" r="r" b="b"/>
              <a:pathLst>
                <a:path w="6350" h="426720">
                  <a:moveTo>
                    <a:pt x="6350" y="0"/>
                  </a:moveTo>
                  <a:lnTo>
                    <a:pt x="0" y="0"/>
                  </a:lnTo>
                  <a:lnTo>
                    <a:pt x="0" y="426719"/>
                  </a:lnTo>
                  <a:lnTo>
                    <a:pt x="6350" y="426719"/>
                  </a:lnTo>
                  <a:lnTo>
                    <a:pt x="6350" y="0"/>
                  </a:lnTo>
                  <a:close/>
                </a:path>
              </a:pathLst>
            </a:custGeom>
            <a:solidFill>
              <a:srgbClr val="0400FD"/>
            </a:solidFill>
          </p:spPr>
          <p:txBody>
            <a:bodyPr bIns="0" lIns="0" rIns="0" rtlCol="0" tIns="0" wrap="square"/>
            <a:p/>
          </p:txBody>
        </p:sp>
        <p:sp>
          <p:nvSpPr>
            <p:cNvPr id="1050666" name="object 1976"/>
            <p:cNvSpPr/>
            <p:nvPr/>
          </p:nvSpPr>
          <p:spPr>
            <a:xfrm>
              <a:off x="3150234" y="5807710"/>
              <a:ext cx="0" cy="124460"/>
            </a:xfrm>
            <a:custGeom>
              <a:avLst/>
              <a:ahLst/>
              <a:rect l="l" t="t" r="r" b="b"/>
              <a:pathLst>
                <a:path w="0" h="124460">
                  <a:moveTo>
                    <a:pt x="0" y="0"/>
                  </a:moveTo>
                  <a:lnTo>
                    <a:pt x="0" y="124459"/>
                  </a:lnTo>
                </a:path>
              </a:pathLst>
            </a:custGeom>
            <a:ln w="6350">
              <a:solidFill>
                <a:srgbClr val="0200FD"/>
              </a:solidFill>
            </a:ln>
          </p:spPr>
          <p:txBody>
            <a:bodyPr bIns="0" lIns="0" rIns="0" rtlCol="0" tIns="0" wrap="square"/>
            <a:p/>
          </p:txBody>
        </p:sp>
        <p:sp>
          <p:nvSpPr>
            <p:cNvPr id="1050667" name="object 1977"/>
            <p:cNvSpPr/>
            <p:nvPr/>
          </p:nvSpPr>
          <p:spPr>
            <a:xfrm>
              <a:off x="3150234" y="5932170"/>
              <a:ext cx="0" cy="154940"/>
            </a:xfrm>
            <a:custGeom>
              <a:avLst/>
              <a:ahLst/>
              <a:rect l="l" t="t" r="r" b="b"/>
              <a:pathLst>
                <a:path w="0" h="154939">
                  <a:moveTo>
                    <a:pt x="0" y="0"/>
                  </a:moveTo>
                  <a:lnTo>
                    <a:pt x="0" y="154939"/>
                  </a:lnTo>
                </a:path>
              </a:pathLst>
            </a:custGeom>
            <a:ln w="6350">
              <a:solidFill>
                <a:srgbClr val="0200FD"/>
              </a:solidFill>
            </a:ln>
          </p:spPr>
          <p:txBody>
            <a:bodyPr bIns="0" lIns="0" rIns="0" rtlCol="0" tIns="0" wrap="square"/>
            <a:p/>
          </p:txBody>
        </p:sp>
        <p:sp>
          <p:nvSpPr>
            <p:cNvPr id="1050668" name="object 1978"/>
            <p:cNvSpPr/>
            <p:nvPr/>
          </p:nvSpPr>
          <p:spPr>
            <a:xfrm>
              <a:off x="3147059" y="6087110"/>
              <a:ext cx="6350" cy="414020"/>
            </a:xfrm>
            <a:custGeom>
              <a:avLst/>
              <a:ahLst/>
              <a:rect l="l" t="t" r="r" b="b"/>
              <a:pathLst>
                <a:path w="6350" h="414020">
                  <a:moveTo>
                    <a:pt x="6350" y="0"/>
                  </a:moveTo>
                  <a:lnTo>
                    <a:pt x="0" y="0"/>
                  </a:lnTo>
                  <a:lnTo>
                    <a:pt x="0" y="414019"/>
                  </a:lnTo>
                  <a:lnTo>
                    <a:pt x="6350" y="414019"/>
                  </a:lnTo>
                  <a:lnTo>
                    <a:pt x="6350" y="0"/>
                  </a:lnTo>
                  <a:close/>
                </a:path>
              </a:pathLst>
            </a:custGeom>
            <a:solidFill>
              <a:srgbClr val="0200FD"/>
            </a:solidFill>
          </p:spPr>
          <p:txBody>
            <a:bodyPr bIns="0" lIns="0" rIns="0" rtlCol="0" tIns="0" wrap="square"/>
            <a:p/>
          </p:txBody>
        </p:sp>
        <p:sp>
          <p:nvSpPr>
            <p:cNvPr id="1050669" name="object 1979"/>
            <p:cNvSpPr/>
            <p:nvPr/>
          </p:nvSpPr>
          <p:spPr>
            <a:xfrm>
              <a:off x="3147059" y="5791200"/>
              <a:ext cx="708660" cy="708660"/>
            </a:xfrm>
            <a:custGeom>
              <a:avLst/>
              <a:ahLst/>
              <a:rect l="l" t="t" r="r" b="b"/>
              <a:pathLst>
                <a:path w="708660" h="708660">
                  <a:moveTo>
                    <a:pt x="0" y="16509"/>
                  </a:moveTo>
                  <a:lnTo>
                    <a:pt x="238760" y="16509"/>
                  </a:lnTo>
                  <a:lnTo>
                    <a:pt x="238760" y="129540"/>
                  </a:lnTo>
                  <a:lnTo>
                    <a:pt x="252729" y="113030"/>
                  </a:lnTo>
                  <a:lnTo>
                    <a:pt x="265429" y="96519"/>
                  </a:lnTo>
                  <a:lnTo>
                    <a:pt x="279400" y="82550"/>
                  </a:lnTo>
                  <a:lnTo>
                    <a:pt x="293369" y="69850"/>
                  </a:lnTo>
                  <a:lnTo>
                    <a:pt x="306069" y="57150"/>
                  </a:lnTo>
                  <a:lnTo>
                    <a:pt x="347979" y="30480"/>
                  </a:lnTo>
                  <a:lnTo>
                    <a:pt x="392429" y="11430"/>
                  </a:lnTo>
                  <a:lnTo>
                    <a:pt x="443229" y="2540"/>
                  </a:lnTo>
                  <a:lnTo>
                    <a:pt x="481329" y="0"/>
                  </a:lnTo>
                  <a:lnTo>
                    <a:pt x="506729" y="1269"/>
                  </a:lnTo>
                  <a:lnTo>
                    <a:pt x="530860" y="3809"/>
                  </a:lnTo>
                  <a:lnTo>
                    <a:pt x="554989" y="8890"/>
                  </a:lnTo>
                  <a:lnTo>
                    <a:pt x="565150" y="12700"/>
                  </a:lnTo>
                  <a:lnTo>
                    <a:pt x="576579" y="16509"/>
                  </a:lnTo>
                  <a:lnTo>
                    <a:pt x="586739" y="21590"/>
                  </a:lnTo>
                  <a:lnTo>
                    <a:pt x="595629" y="26669"/>
                  </a:lnTo>
                  <a:lnTo>
                    <a:pt x="605789" y="30480"/>
                  </a:lnTo>
                  <a:lnTo>
                    <a:pt x="614679" y="36830"/>
                  </a:lnTo>
                  <a:lnTo>
                    <a:pt x="623569" y="43180"/>
                  </a:lnTo>
                  <a:lnTo>
                    <a:pt x="632460" y="50800"/>
                  </a:lnTo>
                  <a:lnTo>
                    <a:pt x="640079" y="57150"/>
                  </a:lnTo>
                  <a:lnTo>
                    <a:pt x="647700" y="66040"/>
                  </a:lnTo>
                  <a:lnTo>
                    <a:pt x="655319" y="73659"/>
                  </a:lnTo>
                  <a:lnTo>
                    <a:pt x="661669" y="83819"/>
                  </a:lnTo>
                  <a:lnTo>
                    <a:pt x="668019" y="92709"/>
                  </a:lnTo>
                  <a:lnTo>
                    <a:pt x="674369" y="102869"/>
                  </a:lnTo>
                  <a:lnTo>
                    <a:pt x="693419" y="149859"/>
                  </a:lnTo>
                  <a:lnTo>
                    <a:pt x="704850" y="204469"/>
                  </a:lnTo>
                  <a:lnTo>
                    <a:pt x="708660" y="269240"/>
                  </a:lnTo>
                  <a:lnTo>
                    <a:pt x="708660" y="708660"/>
                  </a:lnTo>
                  <a:lnTo>
                    <a:pt x="450850" y="708660"/>
                  </a:lnTo>
                  <a:lnTo>
                    <a:pt x="450850" y="327659"/>
                  </a:lnTo>
                  <a:lnTo>
                    <a:pt x="449579" y="312420"/>
                  </a:lnTo>
                  <a:lnTo>
                    <a:pt x="449579" y="298450"/>
                  </a:lnTo>
                  <a:lnTo>
                    <a:pt x="447039" y="284480"/>
                  </a:lnTo>
                  <a:lnTo>
                    <a:pt x="444500" y="271780"/>
                  </a:lnTo>
                  <a:lnTo>
                    <a:pt x="441960" y="261620"/>
                  </a:lnTo>
                  <a:lnTo>
                    <a:pt x="439419" y="256540"/>
                  </a:lnTo>
                  <a:lnTo>
                    <a:pt x="436879" y="251459"/>
                  </a:lnTo>
                  <a:lnTo>
                    <a:pt x="434339" y="247650"/>
                  </a:lnTo>
                  <a:lnTo>
                    <a:pt x="431800" y="242569"/>
                  </a:lnTo>
                  <a:lnTo>
                    <a:pt x="430529" y="238759"/>
                  </a:lnTo>
                  <a:lnTo>
                    <a:pt x="426719" y="234950"/>
                  </a:lnTo>
                  <a:lnTo>
                    <a:pt x="424179" y="232409"/>
                  </a:lnTo>
                  <a:lnTo>
                    <a:pt x="420369" y="228600"/>
                  </a:lnTo>
                  <a:lnTo>
                    <a:pt x="417829" y="226059"/>
                  </a:lnTo>
                  <a:lnTo>
                    <a:pt x="414019" y="223519"/>
                  </a:lnTo>
                  <a:lnTo>
                    <a:pt x="410210" y="220980"/>
                  </a:lnTo>
                  <a:lnTo>
                    <a:pt x="406400" y="218440"/>
                  </a:lnTo>
                  <a:lnTo>
                    <a:pt x="402589" y="217169"/>
                  </a:lnTo>
                  <a:lnTo>
                    <a:pt x="398779" y="215900"/>
                  </a:lnTo>
                  <a:lnTo>
                    <a:pt x="394969" y="213359"/>
                  </a:lnTo>
                  <a:lnTo>
                    <a:pt x="389889" y="212090"/>
                  </a:lnTo>
                  <a:lnTo>
                    <a:pt x="381000" y="210819"/>
                  </a:lnTo>
                  <a:lnTo>
                    <a:pt x="370839" y="209550"/>
                  </a:lnTo>
                  <a:lnTo>
                    <a:pt x="360679" y="208280"/>
                  </a:lnTo>
                  <a:lnTo>
                    <a:pt x="350519" y="209550"/>
                  </a:lnTo>
                  <a:lnTo>
                    <a:pt x="344169" y="209550"/>
                  </a:lnTo>
                  <a:lnTo>
                    <a:pt x="339089" y="210819"/>
                  </a:lnTo>
                  <a:lnTo>
                    <a:pt x="334010" y="212090"/>
                  </a:lnTo>
                  <a:lnTo>
                    <a:pt x="328929" y="213359"/>
                  </a:lnTo>
                  <a:lnTo>
                    <a:pt x="323850" y="215900"/>
                  </a:lnTo>
                  <a:lnTo>
                    <a:pt x="318769" y="217169"/>
                  </a:lnTo>
                  <a:lnTo>
                    <a:pt x="314960" y="219709"/>
                  </a:lnTo>
                  <a:lnTo>
                    <a:pt x="309879" y="222250"/>
                  </a:lnTo>
                  <a:lnTo>
                    <a:pt x="304800" y="226059"/>
                  </a:lnTo>
                  <a:lnTo>
                    <a:pt x="300989" y="228600"/>
                  </a:lnTo>
                  <a:lnTo>
                    <a:pt x="297179" y="232409"/>
                  </a:lnTo>
                  <a:lnTo>
                    <a:pt x="293369" y="236219"/>
                  </a:lnTo>
                  <a:lnTo>
                    <a:pt x="289560" y="240030"/>
                  </a:lnTo>
                  <a:lnTo>
                    <a:pt x="285750" y="245109"/>
                  </a:lnTo>
                  <a:lnTo>
                    <a:pt x="281939" y="250190"/>
                  </a:lnTo>
                  <a:lnTo>
                    <a:pt x="278129" y="255270"/>
                  </a:lnTo>
                  <a:lnTo>
                    <a:pt x="275589" y="260350"/>
                  </a:lnTo>
                  <a:lnTo>
                    <a:pt x="273050" y="266700"/>
                  </a:lnTo>
                  <a:lnTo>
                    <a:pt x="270510" y="274320"/>
                  </a:lnTo>
                  <a:lnTo>
                    <a:pt x="267969" y="280670"/>
                  </a:lnTo>
                  <a:lnTo>
                    <a:pt x="264160" y="295909"/>
                  </a:lnTo>
                  <a:lnTo>
                    <a:pt x="260350" y="313690"/>
                  </a:lnTo>
                  <a:lnTo>
                    <a:pt x="259079" y="332740"/>
                  </a:lnTo>
                  <a:lnTo>
                    <a:pt x="256539" y="353059"/>
                  </a:lnTo>
                  <a:lnTo>
                    <a:pt x="256539" y="375920"/>
                  </a:lnTo>
                  <a:lnTo>
                    <a:pt x="256539" y="708660"/>
                  </a:lnTo>
                  <a:lnTo>
                    <a:pt x="0" y="708660"/>
                  </a:lnTo>
                  <a:lnTo>
                    <a:pt x="0" y="16509"/>
                  </a:lnTo>
                  <a:close/>
                </a:path>
              </a:pathLst>
            </a:custGeom>
            <a:ln w="12579">
              <a:solidFill>
                <a:srgbClr val="E9E9E9"/>
              </a:solidFill>
            </a:ln>
          </p:spPr>
          <p:txBody>
            <a:bodyPr bIns="0" lIns="0" rIns="0" rtlCol="0" tIns="0" wrap="square"/>
            <a:p/>
          </p:txBody>
        </p:sp>
      </p:grpSp>
      <p:grpSp>
        <p:nvGrpSpPr>
          <p:cNvPr id="75" name="object 1980"/>
          <p:cNvGrpSpPr/>
          <p:nvPr/>
        </p:nvGrpSpPr>
        <p:grpSpPr>
          <a:xfrm>
            <a:off x="3970020" y="5537200"/>
            <a:ext cx="750570" cy="985519"/>
            <a:chOff x="3970020" y="5537200"/>
            <a:chExt cx="750570" cy="985519"/>
          </a:xfrm>
        </p:grpSpPr>
        <p:sp>
          <p:nvSpPr>
            <p:cNvPr id="1050670" name="object 1981"/>
            <p:cNvSpPr/>
            <p:nvPr/>
          </p:nvSpPr>
          <p:spPr>
            <a:xfrm>
              <a:off x="4707890" y="5543549"/>
              <a:ext cx="7620" cy="264160"/>
            </a:xfrm>
            <a:custGeom>
              <a:avLst/>
              <a:ahLst/>
              <a:rect l="l" t="t" r="r" b="b"/>
              <a:pathLst>
                <a:path w="7620" h="264160">
                  <a:moveTo>
                    <a:pt x="7620" y="0"/>
                  </a:moveTo>
                  <a:lnTo>
                    <a:pt x="0" y="0"/>
                  </a:lnTo>
                  <a:lnTo>
                    <a:pt x="0" y="264160"/>
                  </a:lnTo>
                  <a:lnTo>
                    <a:pt x="7620" y="264160"/>
                  </a:lnTo>
                  <a:lnTo>
                    <a:pt x="7620" y="261632"/>
                  </a:lnTo>
                  <a:lnTo>
                    <a:pt x="7620" y="261620"/>
                  </a:lnTo>
                  <a:lnTo>
                    <a:pt x="7620" y="24892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9300EC"/>
            </a:solidFill>
          </p:spPr>
          <p:txBody>
            <a:bodyPr bIns="0" lIns="0" rIns="0" rtlCol="0" tIns="0" wrap="square"/>
            <a:p/>
          </p:txBody>
        </p:sp>
        <p:sp>
          <p:nvSpPr>
            <p:cNvPr id="1050671" name="object 1982"/>
            <p:cNvSpPr/>
            <p:nvPr/>
          </p:nvSpPr>
          <p:spPr>
            <a:xfrm>
              <a:off x="4711700" y="5807709"/>
              <a:ext cx="0" cy="692150"/>
            </a:xfrm>
            <a:custGeom>
              <a:avLst/>
              <a:ahLst/>
              <a:rect l="l" t="t" r="r" b="b"/>
              <a:pathLst>
                <a:path w="0" h="692150">
                  <a:moveTo>
                    <a:pt x="0" y="0"/>
                  </a:moveTo>
                  <a:lnTo>
                    <a:pt x="0" y="692149"/>
                  </a:lnTo>
                </a:path>
              </a:pathLst>
            </a:custGeom>
            <a:ln w="7620">
              <a:solidFill>
                <a:srgbClr val="9300EC"/>
              </a:solidFill>
              <a:prstDash val="sysDot"/>
            </a:ln>
          </p:spPr>
          <p:txBody>
            <a:bodyPr bIns="0" lIns="0" rIns="0" rtlCol="0" tIns="0" wrap="square"/>
            <a:p/>
          </p:txBody>
        </p:sp>
        <p:sp>
          <p:nvSpPr>
            <p:cNvPr id="1050672" name="object 1983"/>
            <p:cNvSpPr/>
            <p:nvPr/>
          </p:nvSpPr>
          <p:spPr>
            <a:xfrm>
              <a:off x="4700270" y="5543550"/>
              <a:ext cx="7620" cy="264160"/>
            </a:xfrm>
            <a:custGeom>
              <a:avLst/>
              <a:ahLst/>
              <a:rect l="l" t="t" r="r" b="b"/>
              <a:pathLst>
                <a:path w="7620" h="264160">
                  <a:moveTo>
                    <a:pt x="7619" y="0"/>
                  </a:moveTo>
                  <a:lnTo>
                    <a:pt x="0" y="0"/>
                  </a:lnTo>
                  <a:lnTo>
                    <a:pt x="0" y="264159"/>
                  </a:lnTo>
                  <a:lnTo>
                    <a:pt x="7619" y="264159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9200EC"/>
            </a:solidFill>
          </p:spPr>
          <p:txBody>
            <a:bodyPr bIns="0" lIns="0" rIns="0" rtlCol="0" tIns="0" wrap="square"/>
            <a:p/>
          </p:txBody>
        </p:sp>
        <p:sp>
          <p:nvSpPr>
            <p:cNvPr id="1050673" name="object 1984"/>
            <p:cNvSpPr/>
            <p:nvPr/>
          </p:nvSpPr>
          <p:spPr>
            <a:xfrm>
              <a:off x="4704080" y="5807709"/>
              <a:ext cx="0" cy="99060"/>
            </a:xfrm>
            <a:custGeom>
              <a:avLst/>
              <a:ahLst/>
              <a:rect l="l" t="t" r="r" b="b"/>
              <a:pathLst>
                <a:path w="0" h="99060">
                  <a:moveTo>
                    <a:pt x="0" y="0"/>
                  </a:moveTo>
                  <a:lnTo>
                    <a:pt x="0" y="99059"/>
                  </a:lnTo>
                </a:path>
              </a:pathLst>
            </a:custGeom>
            <a:ln w="7619">
              <a:solidFill>
                <a:srgbClr val="9200EC"/>
              </a:solidFill>
            </a:ln>
          </p:spPr>
          <p:txBody>
            <a:bodyPr bIns="0" lIns="0" rIns="0" rtlCol="0" tIns="0" wrap="square"/>
            <a:p/>
          </p:txBody>
        </p:sp>
        <p:sp>
          <p:nvSpPr>
            <p:cNvPr id="1050674" name="object 1985"/>
            <p:cNvSpPr/>
            <p:nvPr/>
          </p:nvSpPr>
          <p:spPr>
            <a:xfrm>
              <a:off x="4704080" y="5906770"/>
              <a:ext cx="0" cy="135890"/>
            </a:xfrm>
            <a:custGeom>
              <a:avLst/>
              <a:ahLst/>
              <a:rect l="l" t="t" r="r" b="b"/>
              <a:pathLst>
                <a:path w="0" h="135889">
                  <a:moveTo>
                    <a:pt x="0" y="0"/>
                  </a:moveTo>
                  <a:lnTo>
                    <a:pt x="0" y="135889"/>
                  </a:lnTo>
                </a:path>
              </a:pathLst>
            </a:custGeom>
            <a:ln w="7619">
              <a:solidFill>
                <a:srgbClr val="9200EC"/>
              </a:solidFill>
            </a:ln>
          </p:spPr>
          <p:txBody>
            <a:bodyPr bIns="0" lIns="0" rIns="0" rtlCol="0" tIns="0" wrap="square"/>
            <a:p/>
          </p:txBody>
        </p:sp>
        <p:sp>
          <p:nvSpPr>
            <p:cNvPr id="1050675" name="object 1986"/>
            <p:cNvSpPr/>
            <p:nvPr/>
          </p:nvSpPr>
          <p:spPr>
            <a:xfrm>
              <a:off x="4704080" y="6042659"/>
              <a:ext cx="0" cy="457200"/>
            </a:xfrm>
            <a:custGeom>
              <a:avLst/>
              <a:ahLst/>
              <a:rect l="l" t="t" r="r" b="b"/>
              <a:pathLst>
                <a:path w="0" h="457200">
                  <a:moveTo>
                    <a:pt x="0" y="0"/>
                  </a:moveTo>
                  <a:lnTo>
                    <a:pt x="0" y="457199"/>
                  </a:lnTo>
                </a:path>
              </a:pathLst>
            </a:custGeom>
            <a:ln w="7619">
              <a:solidFill>
                <a:srgbClr val="9200EC"/>
              </a:solidFill>
              <a:prstDash val="sysDot"/>
            </a:ln>
          </p:spPr>
          <p:txBody>
            <a:bodyPr bIns="0" lIns="0" rIns="0" rtlCol="0" tIns="0" wrap="square"/>
            <a:p/>
          </p:txBody>
        </p:sp>
        <p:sp>
          <p:nvSpPr>
            <p:cNvPr id="1050676" name="object 1987"/>
            <p:cNvSpPr/>
            <p:nvPr/>
          </p:nvSpPr>
          <p:spPr>
            <a:xfrm>
              <a:off x="4693920" y="5543550"/>
              <a:ext cx="6350" cy="264160"/>
            </a:xfrm>
            <a:custGeom>
              <a:avLst/>
              <a:ahLst/>
              <a:rect l="l" t="t" r="r" b="b"/>
              <a:pathLst>
                <a:path w="6350" h="264160">
                  <a:moveTo>
                    <a:pt x="6350" y="0"/>
                  </a:moveTo>
                  <a:lnTo>
                    <a:pt x="0" y="0"/>
                  </a:lnTo>
                  <a:lnTo>
                    <a:pt x="0" y="264159"/>
                  </a:lnTo>
                  <a:lnTo>
                    <a:pt x="6350" y="264159"/>
                  </a:lnTo>
                  <a:lnTo>
                    <a:pt x="6350" y="0"/>
                  </a:lnTo>
                  <a:close/>
                </a:path>
              </a:pathLst>
            </a:custGeom>
            <a:solidFill>
              <a:srgbClr val="9100EC"/>
            </a:solidFill>
          </p:spPr>
          <p:txBody>
            <a:bodyPr bIns="0" lIns="0" rIns="0" rtlCol="0" tIns="0" wrap="square"/>
            <a:p/>
          </p:txBody>
        </p:sp>
        <p:sp>
          <p:nvSpPr>
            <p:cNvPr id="1050677" name="object 1988"/>
            <p:cNvSpPr/>
            <p:nvPr/>
          </p:nvSpPr>
          <p:spPr>
            <a:xfrm>
              <a:off x="4697095" y="5807709"/>
              <a:ext cx="0" cy="99060"/>
            </a:xfrm>
            <a:custGeom>
              <a:avLst/>
              <a:ahLst/>
              <a:rect l="l" t="t" r="r" b="b"/>
              <a:pathLst>
                <a:path w="0" h="99060">
                  <a:moveTo>
                    <a:pt x="0" y="0"/>
                  </a:moveTo>
                  <a:lnTo>
                    <a:pt x="0" y="99059"/>
                  </a:lnTo>
                </a:path>
              </a:pathLst>
            </a:custGeom>
            <a:ln w="6350">
              <a:solidFill>
                <a:srgbClr val="9100EC"/>
              </a:solidFill>
            </a:ln>
          </p:spPr>
          <p:txBody>
            <a:bodyPr bIns="0" lIns="0" rIns="0" rtlCol="0" tIns="0" wrap="square"/>
            <a:p/>
          </p:txBody>
        </p:sp>
        <p:sp>
          <p:nvSpPr>
            <p:cNvPr id="1050678" name="object 1989"/>
            <p:cNvSpPr/>
            <p:nvPr/>
          </p:nvSpPr>
          <p:spPr>
            <a:xfrm>
              <a:off x="4697095" y="5906770"/>
              <a:ext cx="0" cy="135890"/>
            </a:xfrm>
            <a:custGeom>
              <a:avLst/>
              <a:ahLst/>
              <a:rect l="l" t="t" r="r" b="b"/>
              <a:pathLst>
                <a:path w="0" h="135889">
                  <a:moveTo>
                    <a:pt x="0" y="0"/>
                  </a:moveTo>
                  <a:lnTo>
                    <a:pt x="0" y="135889"/>
                  </a:lnTo>
                </a:path>
              </a:pathLst>
            </a:custGeom>
            <a:ln w="6350">
              <a:solidFill>
                <a:srgbClr val="9100EC"/>
              </a:solidFill>
            </a:ln>
          </p:spPr>
          <p:txBody>
            <a:bodyPr bIns="0" lIns="0" rIns="0" rtlCol="0" tIns="0" wrap="square"/>
            <a:p/>
          </p:txBody>
        </p:sp>
        <p:sp>
          <p:nvSpPr>
            <p:cNvPr id="1050679" name="object 1990"/>
            <p:cNvSpPr/>
            <p:nvPr/>
          </p:nvSpPr>
          <p:spPr>
            <a:xfrm>
              <a:off x="4697095" y="6042659"/>
              <a:ext cx="0" cy="457200"/>
            </a:xfrm>
            <a:custGeom>
              <a:avLst/>
              <a:ahLst/>
              <a:rect l="l" t="t" r="r" b="b"/>
              <a:pathLst>
                <a:path w="0" h="457200">
                  <a:moveTo>
                    <a:pt x="0" y="0"/>
                  </a:moveTo>
                  <a:lnTo>
                    <a:pt x="0" y="457199"/>
                  </a:lnTo>
                </a:path>
              </a:pathLst>
            </a:custGeom>
            <a:ln w="6350">
              <a:solidFill>
                <a:srgbClr val="9100EC"/>
              </a:solidFill>
              <a:prstDash val="sysDot"/>
            </a:ln>
          </p:spPr>
          <p:txBody>
            <a:bodyPr bIns="0" lIns="0" rIns="0" rtlCol="0" tIns="0" wrap="square"/>
            <a:p/>
          </p:txBody>
        </p:sp>
        <p:sp>
          <p:nvSpPr>
            <p:cNvPr id="1050680" name="object 1991"/>
            <p:cNvSpPr/>
            <p:nvPr/>
          </p:nvSpPr>
          <p:spPr>
            <a:xfrm>
              <a:off x="4686300" y="5543550"/>
              <a:ext cx="7620" cy="264160"/>
            </a:xfrm>
            <a:custGeom>
              <a:avLst/>
              <a:ahLst/>
              <a:rect l="l" t="t" r="r" b="b"/>
              <a:pathLst>
                <a:path w="7620" h="264160">
                  <a:moveTo>
                    <a:pt x="7620" y="0"/>
                  </a:moveTo>
                  <a:lnTo>
                    <a:pt x="0" y="0"/>
                  </a:lnTo>
                  <a:lnTo>
                    <a:pt x="0" y="264159"/>
                  </a:lnTo>
                  <a:lnTo>
                    <a:pt x="7620" y="264159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8F00EC"/>
            </a:solidFill>
          </p:spPr>
          <p:txBody>
            <a:bodyPr bIns="0" lIns="0" rIns="0" rtlCol="0" tIns="0" wrap="square"/>
            <a:p/>
          </p:txBody>
        </p:sp>
        <p:sp>
          <p:nvSpPr>
            <p:cNvPr id="1050681" name="object 1992"/>
            <p:cNvSpPr/>
            <p:nvPr/>
          </p:nvSpPr>
          <p:spPr>
            <a:xfrm>
              <a:off x="4690110" y="5807709"/>
              <a:ext cx="0" cy="692150"/>
            </a:xfrm>
            <a:custGeom>
              <a:avLst/>
              <a:ahLst/>
              <a:rect l="l" t="t" r="r" b="b"/>
              <a:pathLst>
                <a:path w="0" h="692150">
                  <a:moveTo>
                    <a:pt x="0" y="0"/>
                  </a:moveTo>
                  <a:lnTo>
                    <a:pt x="0" y="692149"/>
                  </a:lnTo>
                </a:path>
              </a:pathLst>
            </a:custGeom>
            <a:ln w="7620">
              <a:solidFill>
                <a:srgbClr val="8F00EC"/>
              </a:solidFill>
              <a:prstDash val="sysDot"/>
            </a:ln>
          </p:spPr>
          <p:txBody>
            <a:bodyPr bIns="0" lIns="0" rIns="0" rtlCol="0" tIns="0" wrap="square"/>
            <a:p/>
          </p:txBody>
        </p:sp>
        <p:sp>
          <p:nvSpPr>
            <p:cNvPr id="1050682" name="object 1993"/>
            <p:cNvSpPr/>
            <p:nvPr/>
          </p:nvSpPr>
          <p:spPr>
            <a:xfrm>
              <a:off x="4678680" y="5543550"/>
              <a:ext cx="7620" cy="264160"/>
            </a:xfrm>
            <a:custGeom>
              <a:avLst/>
              <a:ahLst/>
              <a:rect l="l" t="t" r="r" b="b"/>
              <a:pathLst>
                <a:path w="7620" h="264160">
                  <a:moveTo>
                    <a:pt x="7620" y="0"/>
                  </a:moveTo>
                  <a:lnTo>
                    <a:pt x="0" y="0"/>
                  </a:lnTo>
                  <a:lnTo>
                    <a:pt x="0" y="264159"/>
                  </a:lnTo>
                  <a:lnTo>
                    <a:pt x="7620" y="264159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8E00EC"/>
            </a:solidFill>
          </p:spPr>
          <p:txBody>
            <a:bodyPr bIns="0" lIns="0" rIns="0" rtlCol="0" tIns="0" wrap="square"/>
            <a:p/>
          </p:txBody>
        </p:sp>
        <p:sp>
          <p:nvSpPr>
            <p:cNvPr id="1050683" name="object 1994"/>
            <p:cNvSpPr/>
            <p:nvPr/>
          </p:nvSpPr>
          <p:spPr>
            <a:xfrm>
              <a:off x="4682490" y="5807709"/>
              <a:ext cx="0" cy="692150"/>
            </a:xfrm>
            <a:custGeom>
              <a:avLst/>
              <a:ahLst/>
              <a:rect l="l" t="t" r="r" b="b"/>
              <a:pathLst>
                <a:path w="0" h="692150">
                  <a:moveTo>
                    <a:pt x="0" y="0"/>
                  </a:moveTo>
                  <a:lnTo>
                    <a:pt x="0" y="692149"/>
                  </a:lnTo>
                </a:path>
              </a:pathLst>
            </a:custGeom>
            <a:ln w="7620">
              <a:solidFill>
                <a:srgbClr val="8E00EC"/>
              </a:solidFill>
              <a:prstDash val="sysDot"/>
            </a:ln>
          </p:spPr>
          <p:txBody>
            <a:bodyPr bIns="0" lIns="0" rIns="0" rtlCol="0" tIns="0" wrap="square"/>
            <a:p/>
          </p:txBody>
        </p:sp>
        <p:sp>
          <p:nvSpPr>
            <p:cNvPr id="1050684" name="object 1995"/>
            <p:cNvSpPr/>
            <p:nvPr/>
          </p:nvSpPr>
          <p:spPr>
            <a:xfrm>
              <a:off x="4672330" y="5543550"/>
              <a:ext cx="6350" cy="264160"/>
            </a:xfrm>
            <a:custGeom>
              <a:avLst/>
              <a:ahLst/>
              <a:rect l="l" t="t" r="r" b="b"/>
              <a:pathLst>
                <a:path w="6350" h="264160">
                  <a:moveTo>
                    <a:pt x="6350" y="0"/>
                  </a:moveTo>
                  <a:lnTo>
                    <a:pt x="0" y="0"/>
                  </a:lnTo>
                  <a:lnTo>
                    <a:pt x="0" y="264159"/>
                  </a:lnTo>
                  <a:lnTo>
                    <a:pt x="6350" y="264159"/>
                  </a:lnTo>
                  <a:lnTo>
                    <a:pt x="6350" y="0"/>
                  </a:lnTo>
                  <a:close/>
                </a:path>
              </a:pathLst>
            </a:custGeom>
            <a:solidFill>
              <a:srgbClr val="8C00EC"/>
            </a:solidFill>
          </p:spPr>
          <p:txBody>
            <a:bodyPr bIns="0" lIns="0" rIns="0" rtlCol="0" tIns="0" wrap="square"/>
            <a:p/>
          </p:txBody>
        </p:sp>
        <p:sp>
          <p:nvSpPr>
            <p:cNvPr id="1050685" name="object 1996"/>
            <p:cNvSpPr/>
            <p:nvPr/>
          </p:nvSpPr>
          <p:spPr>
            <a:xfrm>
              <a:off x="4675505" y="5807709"/>
              <a:ext cx="0" cy="99060"/>
            </a:xfrm>
            <a:custGeom>
              <a:avLst/>
              <a:ahLst/>
              <a:rect l="l" t="t" r="r" b="b"/>
              <a:pathLst>
                <a:path w="0" h="99060">
                  <a:moveTo>
                    <a:pt x="0" y="0"/>
                  </a:moveTo>
                  <a:lnTo>
                    <a:pt x="0" y="99059"/>
                  </a:lnTo>
                </a:path>
              </a:pathLst>
            </a:custGeom>
            <a:ln w="6350">
              <a:solidFill>
                <a:srgbClr val="8C00EC"/>
              </a:solidFill>
            </a:ln>
          </p:spPr>
          <p:txBody>
            <a:bodyPr bIns="0" lIns="0" rIns="0" rtlCol="0" tIns="0" wrap="square"/>
            <a:p/>
          </p:txBody>
        </p:sp>
        <p:sp>
          <p:nvSpPr>
            <p:cNvPr id="1050686" name="object 1997"/>
            <p:cNvSpPr/>
            <p:nvPr/>
          </p:nvSpPr>
          <p:spPr>
            <a:xfrm>
              <a:off x="4675505" y="5906770"/>
              <a:ext cx="0" cy="135890"/>
            </a:xfrm>
            <a:custGeom>
              <a:avLst/>
              <a:ahLst/>
              <a:rect l="l" t="t" r="r" b="b"/>
              <a:pathLst>
                <a:path w="0" h="135889">
                  <a:moveTo>
                    <a:pt x="0" y="0"/>
                  </a:moveTo>
                  <a:lnTo>
                    <a:pt x="0" y="135889"/>
                  </a:lnTo>
                </a:path>
              </a:pathLst>
            </a:custGeom>
            <a:ln w="6350">
              <a:solidFill>
                <a:srgbClr val="8C00EC"/>
              </a:solidFill>
            </a:ln>
          </p:spPr>
          <p:txBody>
            <a:bodyPr bIns="0" lIns="0" rIns="0" rtlCol="0" tIns="0" wrap="square"/>
            <a:p/>
          </p:txBody>
        </p:sp>
        <p:sp>
          <p:nvSpPr>
            <p:cNvPr id="1050687" name="object 1998"/>
            <p:cNvSpPr/>
            <p:nvPr/>
          </p:nvSpPr>
          <p:spPr>
            <a:xfrm>
              <a:off x="4675505" y="6042659"/>
              <a:ext cx="0" cy="457200"/>
            </a:xfrm>
            <a:custGeom>
              <a:avLst/>
              <a:ahLst/>
              <a:rect l="l" t="t" r="r" b="b"/>
              <a:pathLst>
                <a:path w="0" h="457200">
                  <a:moveTo>
                    <a:pt x="0" y="0"/>
                  </a:moveTo>
                  <a:lnTo>
                    <a:pt x="0" y="457199"/>
                  </a:lnTo>
                </a:path>
              </a:pathLst>
            </a:custGeom>
            <a:ln w="6350">
              <a:solidFill>
                <a:srgbClr val="8C00EC"/>
              </a:solidFill>
              <a:prstDash val="sysDot"/>
            </a:ln>
          </p:spPr>
          <p:txBody>
            <a:bodyPr bIns="0" lIns="0" rIns="0" rtlCol="0" tIns="0" wrap="square"/>
            <a:p/>
          </p:txBody>
        </p:sp>
        <p:sp>
          <p:nvSpPr>
            <p:cNvPr id="1050688" name="object 1999"/>
            <p:cNvSpPr/>
            <p:nvPr/>
          </p:nvSpPr>
          <p:spPr>
            <a:xfrm>
              <a:off x="4664710" y="5543550"/>
              <a:ext cx="7620" cy="264160"/>
            </a:xfrm>
            <a:custGeom>
              <a:avLst/>
              <a:ahLst/>
              <a:rect l="l" t="t" r="r" b="b"/>
              <a:pathLst>
                <a:path w="7620" h="264160">
                  <a:moveTo>
                    <a:pt x="7619" y="0"/>
                  </a:moveTo>
                  <a:lnTo>
                    <a:pt x="0" y="0"/>
                  </a:lnTo>
                  <a:lnTo>
                    <a:pt x="0" y="264159"/>
                  </a:lnTo>
                  <a:lnTo>
                    <a:pt x="7619" y="264159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8B00ED"/>
            </a:solidFill>
          </p:spPr>
          <p:txBody>
            <a:bodyPr bIns="0" lIns="0" rIns="0" rtlCol="0" tIns="0" wrap="square"/>
            <a:p/>
          </p:txBody>
        </p:sp>
        <p:sp>
          <p:nvSpPr>
            <p:cNvPr id="1050689" name="object 2000"/>
            <p:cNvSpPr/>
            <p:nvPr/>
          </p:nvSpPr>
          <p:spPr>
            <a:xfrm>
              <a:off x="4668520" y="5807709"/>
              <a:ext cx="0" cy="99060"/>
            </a:xfrm>
            <a:custGeom>
              <a:avLst/>
              <a:ahLst/>
              <a:rect l="l" t="t" r="r" b="b"/>
              <a:pathLst>
                <a:path w="0" h="99060">
                  <a:moveTo>
                    <a:pt x="0" y="0"/>
                  </a:moveTo>
                  <a:lnTo>
                    <a:pt x="0" y="99059"/>
                  </a:lnTo>
                </a:path>
              </a:pathLst>
            </a:custGeom>
            <a:ln w="7619">
              <a:solidFill>
                <a:srgbClr val="8B00ED"/>
              </a:solidFill>
            </a:ln>
          </p:spPr>
          <p:txBody>
            <a:bodyPr bIns="0" lIns="0" rIns="0" rtlCol="0" tIns="0" wrap="square"/>
            <a:p/>
          </p:txBody>
        </p:sp>
        <p:sp>
          <p:nvSpPr>
            <p:cNvPr id="1050690" name="object 2001"/>
            <p:cNvSpPr/>
            <p:nvPr/>
          </p:nvSpPr>
          <p:spPr>
            <a:xfrm>
              <a:off x="4668520" y="5906770"/>
              <a:ext cx="0" cy="135890"/>
            </a:xfrm>
            <a:custGeom>
              <a:avLst/>
              <a:ahLst/>
              <a:rect l="l" t="t" r="r" b="b"/>
              <a:pathLst>
                <a:path w="0" h="135889">
                  <a:moveTo>
                    <a:pt x="0" y="0"/>
                  </a:moveTo>
                  <a:lnTo>
                    <a:pt x="0" y="135889"/>
                  </a:lnTo>
                </a:path>
              </a:pathLst>
            </a:custGeom>
            <a:ln w="7619">
              <a:solidFill>
                <a:srgbClr val="8B00ED"/>
              </a:solidFill>
            </a:ln>
          </p:spPr>
          <p:txBody>
            <a:bodyPr bIns="0" lIns="0" rIns="0" rtlCol="0" tIns="0" wrap="square"/>
            <a:p/>
          </p:txBody>
        </p:sp>
        <p:sp>
          <p:nvSpPr>
            <p:cNvPr id="1050691" name="object 2002"/>
            <p:cNvSpPr/>
            <p:nvPr/>
          </p:nvSpPr>
          <p:spPr>
            <a:xfrm>
              <a:off x="4668520" y="6042659"/>
              <a:ext cx="0" cy="457200"/>
            </a:xfrm>
            <a:custGeom>
              <a:avLst/>
              <a:ahLst/>
              <a:rect l="l" t="t" r="r" b="b"/>
              <a:pathLst>
                <a:path w="0" h="457200">
                  <a:moveTo>
                    <a:pt x="0" y="0"/>
                  </a:moveTo>
                  <a:lnTo>
                    <a:pt x="0" y="457199"/>
                  </a:lnTo>
                </a:path>
              </a:pathLst>
            </a:custGeom>
            <a:ln w="7619">
              <a:solidFill>
                <a:srgbClr val="8B00ED"/>
              </a:solidFill>
              <a:prstDash val="sysDot"/>
            </a:ln>
          </p:spPr>
          <p:txBody>
            <a:bodyPr bIns="0" lIns="0" rIns="0" rtlCol="0" tIns="0" wrap="square"/>
            <a:p/>
          </p:txBody>
        </p:sp>
        <p:sp>
          <p:nvSpPr>
            <p:cNvPr id="1050692" name="object 2003"/>
            <p:cNvSpPr/>
            <p:nvPr/>
          </p:nvSpPr>
          <p:spPr>
            <a:xfrm>
              <a:off x="4657090" y="5543550"/>
              <a:ext cx="7620" cy="264160"/>
            </a:xfrm>
            <a:custGeom>
              <a:avLst/>
              <a:ahLst/>
              <a:rect l="l" t="t" r="r" b="b"/>
              <a:pathLst>
                <a:path w="7620" h="264160">
                  <a:moveTo>
                    <a:pt x="7620" y="0"/>
                  </a:moveTo>
                  <a:lnTo>
                    <a:pt x="0" y="0"/>
                  </a:lnTo>
                  <a:lnTo>
                    <a:pt x="0" y="264159"/>
                  </a:lnTo>
                  <a:lnTo>
                    <a:pt x="7620" y="264159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8900ED"/>
            </a:solidFill>
          </p:spPr>
          <p:txBody>
            <a:bodyPr bIns="0" lIns="0" rIns="0" rtlCol="0" tIns="0" wrap="square"/>
            <a:p/>
          </p:txBody>
        </p:sp>
        <p:sp>
          <p:nvSpPr>
            <p:cNvPr id="1050693" name="object 2004"/>
            <p:cNvSpPr/>
            <p:nvPr/>
          </p:nvSpPr>
          <p:spPr>
            <a:xfrm>
              <a:off x="4660900" y="5807709"/>
              <a:ext cx="0" cy="692150"/>
            </a:xfrm>
            <a:custGeom>
              <a:avLst/>
              <a:ahLst/>
              <a:rect l="l" t="t" r="r" b="b"/>
              <a:pathLst>
                <a:path w="0" h="692150">
                  <a:moveTo>
                    <a:pt x="0" y="0"/>
                  </a:moveTo>
                  <a:lnTo>
                    <a:pt x="0" y="692149"/>
                  </a:lnTo>
                </a:path>
              </a:pathLst>
            </a:custGeom>
            <a:ln w="7620">
              <a:solidFill>
                <a:srgbClr val="8900ED"/>
              </a:solidFill>
              <a:prstDash val="sysDot"/>
            </a:ln>
          </p:spPr>
          <p:txBody>
            <a:bodyPr bIns="0" lIns="0" rIns="0" rtlCol="0" tIns="0" wrap="square"/>
            <a:p/>
          </p:txBody>
        </p:sp>
        <p:sp>
          <p:nvSpPr>
            <p:cNvPr id="1050694" name="object 2005"/>
            <p:cNvSpPr/>
            <p:nvPr/>
          </p:nvSpPr>
          <p:spPr>
            <a:xfrm>
              <a:off x="4650740" y="5543550"/>
              <a:ext cx="6350" cy="264160"/>
            </a:xfrm>
            <a:custGeom>
              <a:avLst/>
              <a:ahLst/>
              <a:rect l="l" t="t" r="r" b="b"/>
              <a:pathLst>
                <a:path w="6350" h="264160">
                  <a:moveTo>
                    <a:pt x="6350" y="0"/>
                  </a:moveTo>
                  <a:lnTo>
                    <a:pt x="0" y="0"/>
                  </a:lnTo>
                  <a:lnTo>
                    <a:pt x="0" y="264159"/>
                  </a:lnTo>
                  <a:lnTo>
                    <a:pt x="6350" y="264159"/>
                  </a:lnTo>
                  <a:lnTo>
                    <a:pt x="6350" y="0"/>
                  </a:lnTo>
                  <a:close/>
                </a:path>
              </a:pathLst>
            </a:custGeom>
            <a:solidFill>
              <a:srgbClr val="8800ED"/>
            </a:solidFill>
          </p:spPr>
          <p:txBody>
            <a:bodyPr bIns="0" lIns="0" rIns="0" rtlCol="0" tIns="0" wrap="square"/>
            <a:p/>
          </p:txBody>
        </p:sp>
        <p:sp>
          <p:nvSpPr>
            <p:cNvPr id="1050695" name="object 2006"/>
            <p:cNvSpPr/>
            <p:nvPr/>
          </p:nvSpPr>
          <p:spPr>
            <a:xfrm>
              <a:off x="4653915" y="5807709"/>
              <a:ext cx="0" cy="99060"/>
            </a:xfrm>
            <a:custGeom>
              <a:avLst/>
              <a:ahLst/>
              <a:rect l="l" t="t" r="r" b="b"/>
              <a:pathLst>
                <a:path w="0" h="99060">
                  <a:moveTo>
                    <a:pt x="0" y="0"/>
                  </a:moveTo>
                  <a:lnTo>
                    <a:pt x="0" y="99059"/>
                  </a:lnTo>
                </a:path>
              </a:pathLst>
            </a:custGeom>
            <a:ln w="6350">
              <a:solidFill>
                <a:srgbClr val="8800ED"/>
              </a:solidFill>
            </a:ln>
          </p:spPr>
          <p:txBody>
            <a:bodyPr bIns="0" lIns="0" rIns="0" rtlCol="0" tIns="0" wrap="square"/>
            <a:p/>
          </p:txBody>
        </p:sp>
        <p:sp>
          <p:nvSpPr>
            <p:cNvPr id="1050696" name="object 2007"/>
            <p:cNvSpPr/>
            <p:nvPr/>
          </p:nvSpPr>
          <p:spPr>
            <a:xfrm>
              <a:off x="4653915" y="5906770"/>
              <a:ext cx="0" cy="135890"/>
            </a:xfrm>
            <a:custGeom>
              <a:avLst/>
              <a:ahLst/>
              <a:rect l="l" t="t" r="r" b="b"/>
              <a:pathLst>
                <a:path w="0" h="135889">
                  <a:moveTo>
                    <a:pt x="0" y="0"/>
                  </a:moveTo>
                  <a:lnTo>
                    <a:pt x="0" y="135889"/>
                  </a:lnTo>
                </a:path>
              </a:pathLst>
            </a:custGeom>
            <a:ln w="6350">
              <a:solidFill>
                <a:srgbClr val="8800ED"/>
              </a:solidFill>
            </a:ln>
          </p:spPr>
          <p:txBody>
            <a:bodyPr bIns="0" lIns="0" rIns="0" rtlCol="0" tIns="0" wrap="square"/>
            <a:p/>
          </p:txBody>
        </p:sp>
        <p:sp>
          <p:nvSpPr>
            <p:cNvPr id="1050697" name="object 2008"/>
            <p:cNvSpPr/>
            <p:nvPr/>
          </p:nvSpPr>
          <p:spPr>
            <a:xfrm>
              <a:off x="4653915" y="6042659"/>
              <a:ext cx="0" cy="457200"/>
            </a:xfrm>
            <a:custGeom>
              <a:avLst/>
              <a:ahLst/>
              <a:rect l="l" t="t" r="r" b="b"/>
              <a:pathLst>
                <a:path w="0" h="457200">
                  <a:moveTo>
                    <a:pt x="0" y="0"/>
                  </a:moveTo>
                  <a:lnTo>
                    <a:pt x="0" y="457199"/>
                  </a:lnTo>
                </a:path>
              </a:pathLst>
            </a:custGeom>
            <a:ln w="6350">
              <a:solidFill>
                <a:srgbClr val="8800ED"/>
              </a:solidFill>
              <a:prstDash val="sysDot"/>
            </a:ln>
          </p:spPr>
          <p:txBody>
            <a:bodyPr bIns="0" lIns="0" rIns="0" rtlCol="0" tIns="0" wrap="square"/>
            <a:p/>
          </p:txBody>
        </p:sp>
        <p:sp>
          <p:nvSpPr>
            <p:cNvPr id="1050698" name="object 2009"/>
            <p:cNvSpPr/>
            <p:nvPr/>
          </p:nvSpPr>
          <p:spPr>
            <a:xfrm>
              <a:off x="4643120" y="5543550"/>
              <a:ext cx="7620" cy="264160"/>
            </a:xfrm>
            <a:custGeom>
              <a:avLst/>
              <a:ahLst/>
              <a:rect l="l" t="t" r="r" b="b"/>
              <a:pathLst>
                <a:path w="7620" h="264160">
                  <a:moveTo>
                    <a:pt x="7619" y="0"/>
                  </a:moveTo>
                  <a:lnTo>
                    <a:pt x="0" y="0"/>
                  </a:lnTo>
                  <a:lnTo>
                    <a:pt x="0" y="264159"/>
                  </a:lnTo>
                  <a:lnTo>
                    <a:pt x="7619" y="264159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8700ED"/>
            </a:solidFill>
          </p:spPr>
          <p:txBody>
            <a:bodyPr bIns="0" lIns="0" rIns="0" rtlCol="0" tIns="0" wrap="square"/>
            <a:p/>
          </p:txBody>
        </p:sp>
        <p:sp>
          <p:nvSpPr>
            <p:cNvPr id="1050699" name="object 2010"/>
            <p:cNvSpPr/>
            <p:nvPr/>
          </p:nvSpPr>
          <p:spPr>
            <a:xfrm>
              <a:off x="4646930" y="5807709"/>
              <a:ext cx="0" cy="99060"/>
            </a:xfrm>
            <a:custGeom>
              <a:avLst/>
              <a:ahLst/>
              <a:rect l="l" t="t" r="r" b="b"/>
              <a:pathLst>
                <a:path w="0" h="99060">
                  <a:moveTo>
                    <a:pt x="0" y="0"/>
                  </a:moveTo>
                  <a:lnTo>
                    <a:pt x="0" y="99059"/>
                  </a:lnTo>
                </a:path>
              </a:pathLst>
            </a:custGeom>
            <a:ln w="7619">
              <a:solidFill>
                <a:srgbClr val="8700ED"/>
              </a:solidFill>
            </a:ln>
          </p:spPr>
          <p:txBody>
            <a:bodyPr bIns="0" lIns="0" rIns="0" rtlCol="0" tIns="0" wrap="square"/>
            <a:p/>
          </p:txBody>
        </p:sp>
        <p:sp>
          <p:nvSpPr>
            <p:cNvPr id="1050700" name="object 2011"/>
            <p:cNvSpPr/>
            <p:nvPr/>
          </p:nvSpPr>
          <p:spPr>
            <a:xfrm>
              <a:off x="4646930" y="5906770"/>
              <a:ext cx="0" cy="135890"/>
            </a:xfrm>
            <a:custGeom>
              <a:avLst/>
              <a:ahLst/>
              <a:rect l="l" t="t" r="r" b="b"/>
              <a:pathLst>
                <a:path w="0" h="135889">
                  <a:moveTo>
                    <a:pt x="0" y="0"/>
                  </a:moveTo>
                  <a:lnTo>
                    <a:pt x="0" y="135889"/>
                  </a:lnTo>
                </a:path>
              </a:pathLst>
            </a:custGeom>
            <a:ln w="7619">
              <a:solidFill>
                <a:srgbClr val="8700ED"/>
              </a:solidFill>
            </a:ln>
          </p:spPr>
          <p:txBody>
            <a:bodyPr bIns="0" lIns="0" rIns="0" rtlCol="0" tIns="0" wrap="square"/>
            <a:p/>
          </p:txBody>
        </p:sp>
        <p:sp>
          <p:nvSpPr>
            <p:cNvPr id="1050701" name="object 2012"/>
            <p:cNvSpPr/>
            <p:nvPr/>
          </p:nvSpPr>
          <p:spPr>
            <a:xfrm>
              <a:off x="4646930" y="6042659"/>
              <a:ext cx="0" cy="457200"/>
            </a:xfrm>
            <a:custGeom>
              <a:avLst/>
              <a:ahLst/>
              <a:rect l="l" t="t" r="r" b="b"/>
              <a:pathLst>
                <a:path w="0" h="457200">
                  <a:moveTo>
                    <a:pt x="0" y="0"/>
                  </a:moveTo>
                  <a:lnTo>
                    <a:pt x="0" y="457199"/>
                  </a:lnTo>
                </a:path>
              </a:pathLst>
            </a:custGeom>
            <a:ln w="7619">
              <a:solidFill>
                <a:srgbClr val="8700ED"/>
              </a:solidFill>
              <a:prstDash val="sysDot"/>
            </a:ln>
          </p:spPr>
          <p:txBody>
            <a:bodyPr bIns="0" lIns="0" rIns="0" rtlCol="0" tIns="0" wrap="square"/>
            <a:p/>
          </p:txBody>
        </p:sp>
        <p:sp>
          <p:nvSpPr>
            <p:cNvPr id="1050702" name="object 2013"/>
            <p:cNvSpPr/>
            <p:nvPr/>
          </p:nvSpPr>
          <p:spPr>
            <a:xfrm>
              <a:off x="4635500" y="5543550"/>
              <a:ext cx="7620" cy="264160"/>
            </a:xfrm>
            <a:custGeom>
              <a:avLst/>
              <a:ahLst/>
              <a:rect l="l" t="t" r="r" b="b"/>
              <a:pathLst>
                <a:path w="7620" h="264160">
                  <a:moveTo>
                    <a:pt x="7620" y="0"/>
                  </a:moveTo>
                  <a:lnTo>
                    <a:pt x="0" y="0"/>
                  </a:lnTo>
                  <a:lnTo>
                    <a:pt x="0" y="264159"/>
                  </a:lnTo>
                  <a:lnTo>
                    <a:pt x="7620" y="264159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8500ED"/>
            </a:solidFill>
          </p:spPr>
          <p:txBody>
            <a:bodyPr bIns="0" lIns="0" rIns="0" rtlCol="0" tIns="0" wrap="square"/>
            <a:p/>
          </p:txBody>
        </p:sp>
        <p:sp>
          <p:nvSpPr>
            <p:cNvPr id="1050703" name="object 2014"/>
            <p:cNvSpPr/>
            <p:nvPr/>
          </p:nvSpPr>
          <p:spPr>
            <a:xfrm>
              <a:off x="4639310" y="5807709"/>
              <a:ext cx="0" cy="692150"/>
            </a:xfrm>
            <a:custGeom>
              <a:avLst/>
              <a:ahLst/>
              <a:rect l="l" t="t" r="r" b="b"/>
              <a:pathLst>
                <a:path w="0" h="692150">
                  <a:moveTo>
                    <a:pt x="0" y="0"/>
                  </a:moveTo>
                  <a:lnTo>
                    <a:pt x="0" y="692149"/>
                  </a:lnTo>
                </a:path>
              </a:pathLst>
            </a:custGeom>
            <a:ln w="7620">
              <a:solidFill>
                <a:srgbClr val="8500ED"/>
              </a:solidFill>
              <a:prstDash val="sysDot"/>
            </a:ln>
          </p:spPr>
          <p:txBody>
            <a:bodyPr bIns="0" lIns="0" rIns="0" rtlCol="0" tIns="0" wrap="square"/>
            <a:p/>
          </p:txBody>
        </p:sp>
        <p:sp>
          <p:nvSpPr>
            <p:cNvPr id="1050704" name="object 2015"/>
            <p:cNvSpPr/>
            <p:nvPr/>
          </p:nvSpPr>
          <p:spPr>
            <a:xfrm>
              <a:off x="4629150" y="5543550"/>
              <a:ext cx="6350" cy="264160"/>
            </a:xfrm>
            <a:custGeom>
              <a:avLst/>
              <a:ahLst/>
              <a:rect l="l" t="t" r="r" b="b"/>
              <a:pathLst>
                <a:path w="6350" h="264160">
                  <a:moveTo>
                    <a:pt x="6350" y="0"/>
                  </a:moveTo>
                  <a:lnTo>
                    <a:pt x="0" y="0"/>
                  </a:lnTo>
                  <a:lnTo>
                    <a:pt x="0" y="264159"/>
                  </a:lnTo>
                  <a:lnTo>
                    <a:pt x="6350" y="264159"/>
                  </a:lnTo>
                  <a:lnTo>
                    <a:pt x="6350" y="0"/>
                  </a:lnTo>
                  <a:close/>
                </a:path>
              </a:pathLst>
            </a:custGeom>
            <a:solidFill>
              <a:srgbClr val="8400ED"/>
            </a:solidFill>
          </p:spPr>
          <p:txBody>
            <a:bodyPr bIns="0" lIns="0" rIns="0" rtlCol="0" tIns="0" wrap="square"/>
            <a:p/>
          </p:txBody>
        </p:sp>
        <p:sp>
          <p:nvSpPr>
            <p:cNvPr id="1050705" name="object 2016"/>
            <p:cNvSpPr/>
            <p:nvPr/>
          </p:nvSpPr>
          <p:spPr>
            <a:xfrm>
              <a:off x="4632325" y="5807709"/>
              <a:ext cx="0" cy="99060"/>
            </a:xfrm>
            <a:custGeom>
              <a:avLst/>
              <a:ahLst/>
              <a:rect l="l" t="t" r="r" b="b"/>
              <a:pathLst>
                <a:path w="0" h="99060">
                  <a:moveTo>
                    <a:pt x="0" y="0"/>
                  </a:moveTo>
                  <a:lnTo>
                    <a:pt x="0" y="99059"/>
                  </a:lnTo>
                </a:path>
              </a:pathLst>
            </a:custGeom>
            <a:ln w="6350">
              <a:solidFill>
                <a:srgbClr val="8400ED"/>
              </a:solidFill>
            </a:ln>
          </p:spPr>
          <p:txBody>
            <a:bodyPr bIns="0" lIns="0" rIns="0" rtlCol="0" tIns="0" wrap="square"/>
            <a:p/>
          </p:txBody>
        </p:sp>
        <p:sp>
          <p:nvSpPr>
            <p:cNvPr id="1050706" name="object 2017"/>
            <p:cNvSpPr/>
            <p:nvPr/>
          </p:nvSpPr>
          <p:spPr>
            <a:xfrm>
              <a:off x="4632325" y="5906770"/>
              <a:ext cx="0" cy="135890"/>
            </a:xfrm>
            <a:custGeom>
              <a:avLst/>
              <a:ahLst/>
              <a:rect l="l" t="t" r="r" b="b"/>
              <a:pathLst>
                <a:path w="0" h="135889">
                  <a:moveTo>
                    <a:pt x="0" y="0"/>
                  </a:moveTo>
                  <a:lnTo>
                    <a:pt x="0" y="135889"/>
                  </a:lnTo>
                </a:path>
              </a:pathLst>
            </a:custGeom>
            <a:ln w="6350">
              <a:solidFill>
                <a:srgbClr val="8400ED"/>
              </a:solidFill>
            </a:ln>
          </p:spPr>
          <p:txBody>
            <a:bodyPr bIns="0" lIns="0" rIns="0" rtlCol="0" tIns="0" wrap="square"/>
            <a:p/>
          </p:txBody>
        </p:sp>
        <p:sp>
          <p:nvSpPr>
            <p:cNvPr id="1050707" name="object 2018"/>
            <p:cNvSpPr/>
            <p:nvPr/>
          </p:nvSpPr>
          <p:spPr>
            <a:xfrm>
              <a:off x="4632325" y="6042659"/>
              <a:ext cx="0" cy="457200"/>
            </a:xfrm>
            <a:custGeom>
              <a:avLst/>
              <a:ahLst/>
              <a:rect l="l" t="t" r="r" b="b"/>
              <a:pathLst>
                <a:path w="0" h="457200">
                  <a:moveTo>
                    <a:pt x="0" y="0"/>
                  </a:moveTo>
                  <a:lnTo>
                    <a:pt x="0" y="457199"/>
                  </a:lnTo>
                </a:path>
              </a:pathLst>
            </a:custGeom>
            <a:ln w="6350">
              <a:solidFill>
                <a:srgbClr val="8400ED"/>
              </a:solidFill>
              <a:prstDash val="sysDot"/>
            </a:ln>
          </p:spPr>
          <p:txBody>
            <a:bodyPr bIns="0" lIns="0" rIns="0" rtlCol="0" tIns="0" wrap="square"/>
            <a:p/>
          </p:txBody>
        </p:sp>
        <p:sp>
          <p:nvSpPr>
            <p:cNvPr id="1050708" name="object 2019"/>
            <p:cNvSpPr/>
            <p:nvPr/>
          </p:nvSpPr>
          <p:spPr>
            <a:xfrm>
              <a:off x="4621530" y="5543550"/>
              <a:ext cx="7620" cy="264160"/>
            </a:xfrm>
            <a:custGeom>
              <a:avLst/>
              <a:ahLst/>
              <a:rect l="l" t="t" r="r" b="b"/>
              <a:pathLst>
                <a:path w="7620" h="264160">
                  <a:moveTo>
                    <a:pt x="7620" y="0"/>
                  </a:moveTo>
                  <a:lnTo>
                    <a:pt x="0" y="0"/>
                  </a:lnTo>
                  <a:lnTo>
                    <a:pt x="0" y="264159"/>
                  </a:lnTo>
                  <a:lnTo>
                    <a:pt x="7620" y="264159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8200EE"/>
            </a:solidFill>
          </p:spPr>
          <p:txBody>
            <a:bodyPr bIns="0" lIns="0" rIns="0" rtlCol="0" tIns="0" wrap="square"/>
            <a:p/>
          </p:txBody>
        </p:sp>
        <p:sp>
          <p:nvSpPr>
            <p:cNvPr id="1050709" name="object 2020"/>
            <p:cNvSpPr/>
            <p:nvPr/>
          </p:nvSpPr>
          <p:spPr>
            <a:xfrm>
              <a:off x="4625340" y="5807709"/>
              <a:ext cx="0" cy="692150"/>
            </a:xfrm>
            <a:custGeom>
              <a:avLst/>
              <a:ahLst/>
              <a:rect l="l" t="t" r="r" b="b"/>
              <a:pathLst>
                <a:path w="0" h="692150">
                  <a:moveTo>
                    <a:pt x="0" y="0"/>
                  </a:moveTo>
                  <a:lnTo>
                    <a:pt x="0" y="692149"/>
                  </a:lnTo>
                </a:path>
              </a:pathLst>
            </a:custGeom>
            <a:ln w="7620">
              <a:solidFill>
                <a:srgbClr val="8200EE"/>
              </a:solidFill>
              <a:prstDash val="sysDot"/>
            </a:ln>
          </p:spPr>
          <p:txBody>
            <a:bodyPr bIns="0" lIns="0" rIns="0" rtlCol="0" tIns="0" wrap="square"/>
            <a:p/>
          </p:txBody>
        </p:sp>
        <p:sp>
          <p:nvSpPr>
            <p:cNvPr id="1050710" name="object 2021"/>
            <p:cNvSpPr/>
            <p:nvPr/>
          </p:nvSpPr>
          <p:spPr>
            <a:xfrm>
              <a:off x="4613910" y="5543550"/>
              <a:ext cx="7620" cy="264160"/>
            </a:xfrm>
            <a:custGeom>
              <a:avLst/>
              <a:ahLst/>
              <a:rect l="l" t="t" r="r" b="b"/>
              <a:pathLst>
                <a:path w="7620" h="264160">
                  <a:moveTo>
                    <a:pt x="7619" y="0"/>
                  </a:moveTo>
                  <a:lnTo>
                    <a:pt x="0" y="0"/>
                  </a:lnTo>
                  <a:lnTo>
                    <a:pt x="0" y="264159"/>
                  </a:lnTo>
                  <a:lnTo>
                    <a:pt x="7619" y="264159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8100EE"/>
            </a:solidFill>
          </p:spPr>
          <p:txBody>
            <a:bodyPr bIns="0" lIns="0" rIns="0" rtlCol="0" tIns="0" wrap="square"/>
            <a:p/>
          </p:txBody>
        </p:sp>
        <p:sp>
          <p:nvSpPr>
            <p:cNvPr id="1050711" name="object 2022"/>
            <p:cNvSpPr/>
            <p:nvPr/>
          </p:nvSpPr>
          <p:spPr>
            <a:xfrm>
              <a:off x="4617720" y="5807709"/>
              <a:ext cx="0" cy="99060"/>
            </a:xfrm>
            <a:custGeom>
              <a:avLst/>
              <a:ahLst/>
              <a:rect l="l" t="t" r="r" b="b"/>
              <a:pathLst>
                <a:path w="0" h="99060">
                  <a:moveTo>
                    <a:pt x="0" y="0"/>
                  </a:moveTo>
                  <a:lnTo>
                    <a:pt x="0" y="99059"/>
                  </a:lnTo>
                </a:path>
              </a:pathLst>
            </a:custGeom>
            <a:ln w="7619">
              <a:solidFill>
                <a:srgbClr val="8100EE"/>
              </a:solidFill>
            </a:ln>
          </p:spPr>
          <p:txBody>
            <a:bodyPr bIns="0" lIns="0" rIns="0" rtlCol="0" tIns="0" wrap="square"/>
            <a:p/>
          </p:txBody>
        </p:sp>
        <p:sp>
          <p:nvSpPr>
            <p:cNvPr id="1050712" name="object 2023"/>
            <p:cNvSpPr/>
            <p:nvPr/>
          </p:nvSpPr>
          <p:spPr>
            <a:xfrm>
              <a:off x="4617720" y="5906770"/>
              <a:ext cx="0" cy="135890"/>
            </a:xfrm>
            <a:custGeom>
              <a:avLst/>
              <a:ahLst/>
              <a:rect l="l" t="t" r="r" b="b"/>
              <a:pathLst>
                <a:path w="0" h="135889">
                  <a:moveTo>
                    <a:pt x="0" y="0"/>
                  </a:moveTo>
                  <a:lnTo>
                    <a:pt x="0" y="135889"/>
                  </a:lnTo>
                </a:path>
              </a:pathLst>
            </a:custGeom>
            <a:ln w="7619">
              <a:solidFill>
                <a:srgbClr val="8100EE"/>
              </a:solidFill>
            </a:ln>
          </p:spPr>
          <p:txBody>
            <a:bodyPr bIns="0" lIns="0" rIns="0" rtlCol="0" tIns="0" wrap="square"/>
            <a:p/>
          </p:txBody>
        </p:sp>
        <p:sp>
          <p:nvSpPr>
            <p:cNvPr id="1050713" name="object 2024"/>
            <p:cNvSpPr/>
            <p:nvPr/>
          </p:nvSpPr>
          <p:spPr>
            <a:xfrm>
              <a:off x="4617720" y="6042659"/>
              <a:ext cx="0" cy="457200"/>
            </a:xfrm>
            <a:custGeom>
              <a:avLst/>
              <a:ahLst/>
              <a:rect l="l" t="t" r="r" b="b"/>
              <a:pathLst>
                <a:path w="0" h="457200">
                  <a:moveTo>
                    <a:pt x="0" y="0"/>
                  </a:moveTo>
                  <a:lnTo>
                    <a:pt x="0" y="457199"/>
                  </a:lnTo>
                </a:path>
              </a:pathLst>
            </a:custGeom>
            <a:ln w="7619">
              <a:solidFill>
                <a:srgbClr val="8100EE"/>
              </a:solidFill>
              <a:prstDash val="sysDot"/>
            </a:ln>
          </p:spPr>
          <p:txBody>
            <a:bodyPr bIns="0" lIns="0" rIns="0" rtlCol="0" tIns="0" wrap="square"/>
            <a:p/>
          </p:txBody>
        </p:sp>
        <p:sp>
          <p:nvSpPr>
            <p:cNvPr id="1050714" name="object 2025"/>
            <p:cNvSpPr/>
            <p:nvPr/>
          </p:nvSpPr>
          <p:spPr>
            <a:xfrm>
              <a:off x="4606290" y="5543550"/>
              <a:ext cx="7620" cy="264160"/>
            </a:xfrm>
            <a:custGeom>
              <a:avLst/>
              <a:ahLst/>
              <a:rect l="l" t="t" r="r" b="b"/>
              <a:pathLst>
                <a:path w="7620" h="264160">
                  <a:moveTo>
                    <a:pt x="7620" y="0"/>
                  </a:moveTo>
                  <a:lnTo>
                    <a:pt x="0" y="0"/>
                  </a:lnTo>
                  <a:lnTo>
                    <a:pt x="0" y="264159"/>
                  </a:lnTo>
                  <a:lnTo>
                    <a:pt x="7620" y="264159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7F00EE"/>
            </a:solidFill>
          </p:spPr>
          <p:txBody>
            <a:bodyPr bIns="0" lIns="0" rIns="0" rtlCol="0" tIns="0" wrap="square"/>
            <a:p/>
          </p:txBody>
        </p:sp>
        <p:sp>
          <p:nvSpPr>
            <p:cNvPr id="1050715" name="object 2026"/>
            <p:cNvSpPr/>
            <p:nvPr/>
          </p:nvSpPr>
          <p:spPr>
            <a:xfrm>
              <a:off x="4610100" y="5807709"/>
              <a:ext cx="0" cy="692150"/>
            </a:xfrm>
            <a:custGeom>
              <a:avLst/>
              <a:ahLst/>
              <a:rect l="l" t="t" r="r" b="b"/>
              <a:pathLst>
                <a:path w="0" h="692150">
                  <a:moveTo>
                    <a:pt x="0" y="0"/>
                  </a:moveTo>
                  <a:lnTo>
                    <a:pt x="0" y="692149"/>
                  </a:lnTo>
                </a:path>
              </a:pathLst>
            </a:custGeom>
            <a:ln w="7620">
              <a:solidFill>
                <a:srgbClr val="7F00EE"/>
              </a:solidFill>
              <a:prstDash val="sysDot"/>
            </a:ln>
          </p:spPr>
          <p:txBody>
            <a:bodyPr bIns="0" lIns="0" rIns="0" rtlCol="0" tIns="0" wrap="square"/>
            <a:p/>
          </p:txBody>
        </p:sp>
        <p:sp>
          <p:nvSpPr>
            <p:cNvPr id="1050716" name="object 2027"/>
            <p:cNvSpPr/>
            <p:nvPr/>
          </p:nvSpPr>
          <p:spPr>
            <a:xfrm>
              <a:off x="4599940" y="5543550"/>
              <a:ext cx="6350" cy="264160"/>
            </a:xfrm>
            <a:custGeom>
              <a:avLst/>
              <a:ahLst/>
              <a:rect l="l" t="t" r="r" b="b"/>
              <a:pathLst>
                <a:path w="6350" h="264160">
                  <a:moveTo>
                    <a:pt x="6350" y="0"/>
                  </a:moveTo>
                  <a:lnTo>
                    <a:pt x="0" y="0"/>
                  </a:lnTo>
                  <a:lnTo>
                    <a:pt x="0" y="264159"/>
                  </a:lnTo>
                  <a:lnTo>
                    <a:pt x="6350" y="264159"/>
                  </a:lnTo>
                  <a:lnTo>
                    <a:pt x="6350" y="0"/>
                  </a:lnTo>
                  <a:close/>
                </a:path>
              </a:pathLst>
            </a:custGeom>
            <a:solidFill>
              <a:srgbClr val="7E00EE"/>
            </a:solidFill>
          </p:spPr>
          <p:txBody>
            <a:bodyPr bIns="0" lIns="0" rIns="0" rtlCol="0" tIns="0" wrap="square"/>
            <a:p/>
          </p:txBody>
        </p:sp>
        <p:sp>
          <p:nvSpPr>
            <p:cNvPr id="1050717" name="object 2028"/>
            <p:cNvSpPr/>
            <p:nvPr/>
          </p:nvSpPr>
          <p:spPr>
            <a:xfrm>
              <a:off x="4603115" y="5807709"/>
              <a:ext cx="0" cy="99060"/>
            </a:xfrm>
            <a:custGeom>
              <a:avLst/>
              <a:ahLst/>
              <a:rect l="l" t="t" r="r" b="b"/>
              <a:pathLst>
                <a:path w="0" h="99060">
                  <a:moveTo>
                    <a:pt x="0" y="0"/>
                  </a:moveTo>
                  <a:lnTo>
                    <a:pt x="0" y="99059"/>
                  </a:lnTo>
                </a:path>
              </a:pathLst>
            </a:custGeom>
            <a:ln w="6350">
              <a:solidFill>
                <a:srgbClr val="7E00EE"/>
              </a:solidFill>
            </a:ln>
          </p:spPr>
          <p:txBody>
            <a:bodyPr bIns="0" lIns="0" rIns="0" rtlCol="0" tIns="0" wrap="square"/>
            <a:p/>
          </p:txBody>
        </p:sp>
        <p:sp>
          <p:nvSpPr>
            <p:cNvPr id="1050718" name="object 2029"/>
            <p:cNvSpPr/>
            <p:nvPr/>
          </p:nvSpPr>
          <p:spPr>
            <a:xfrm>
              <a:off x="4603115" y="5906770"/>
              <a:ext cx="0" cy="135890"/>
            </a:xfrm>
            <a:custGeom>
              <a:avLst/>
              <a:ahLst/>
              <a:rect l="l" t="t" r="r" b="b"/>
              <a:pathLst>
                <a:path w="0" h="135889">
                  <a:moveTo>
                    <a:pt x="0" y="0"/>
                  </a:moveTo>
                  <a:lnTo>
                    <a:pt x="0" y="135889"/>
                  </a:lnTo>
                </a:path>
              </a:pathLst>
            </a:custGeom>
            <a:ln w="6350">
              <a:solidFill>
                <a:srgbClr val="7E00EE"/>
              </a:solidFill>
            </a:ln>
          </p:spPr>
          <p:txBody>
            <a:bodyPr bIns="0" lIns="0" rIns="0" rtlCol="0" tIns="0" wrap="square"/>
            <a:p/>
          </p:txBody>
        </p:sp>
        <p:sp>
          <p:nvSpPr>
            <p:cNvPr id="1050719" name="object 2030"/>
            <p:cNvSpPr/>
            <p:nvPr/>
          </p:nvSpPr>
          <p:spPr>
            <a:xfrm>
              <a:off x="4603115" y="6042659"/>
              <a:ext cx="0" cy="457200"/>
            </a:xfrm>
            <a:custGeom>
              <a:avLst/>
              <a:ahLst/>
              <a:rect l="l" t="t" r="r" b="b"/>
              <a:pathLst>
                <a:path w="0" h="457200">
                  <a:moveTo>
                    <a:pt x="0" y="0"/>
                  </a:moveTo>
                  <a:lnTo>
                    <a:pt x="0" y="457199"/>
                  </a:lnTo>
                </a:path>
              </a:pathLst>
            </a:custGeom>
            <a:ln w="6350">
              <a:solidFill>
                <a:srgbClr val="7E00EE"/>
              </a:solidFill>
              <a:prstDash val="sysDot"/>
            </a:ln>
          </p:spPr>
          <p:txBody>
            <a:bodyPr bIns="0" lIns="0" rIns="0" rtlCol="0" tIns="0" wrap="square"/>
            <a:p/>
          </p:txBody>
        </p:sp>
        <p:sp>
          <p:nvSpPr>
            <p:cNvPr id="1050720" name="object 2031"/>
            <p:cNvSpPr/>
            <p:nvPr/>
          </p:nvSpPr>
          <p:spPr>
            <a:xfrm>
              <a:off x="4592320" y="5543550"/>
              <a:ext cx="7620" cy="264160"/>
            </a:xfrm>
            <a:custGeom>
              <a:avLst/>
              <a:ahLst/>
              <a:rect l="l" t="t" r="r" b="b"/>
              <a:pathLst>
                <a:path w="7620" h="264160">
                  <a:moveTo>
                    <a:pt x="7619" y="0"/>
                  </a:moveTo>
                  <a:lnTo>
                    <a:pt x="0" y="0"/>
                  </a:lnTo>
                  <a:lnTo>
                    <a:pt x="0" y="264159"/>
                  </a:lnTo>
                  <a:lnTo>
                    <a:pt x="7619" y="264159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7D00EE"/>
            </a:solidFill>
          </p:spPr>
          <p:txBody>
            <a:bodyPr bIns="0" lIns="0" rIns="0" rtlCol="0" tIns="0" wrap="square"/>
            <a:p/>
          </p:txBody>
        </p:sp>
        <p:sp>
          <p:nvSpPr>
            <p:cNvPr id="1050721" name="object 2032"/>
            <p:cNvSpPr/>
            <p:nvPr/>
          </p:nvSpPr>
          <p:spPr>
            <a:xfrm>
              <a:off x="4596130" y="5807709"/>
              <a:ext cx="0" cy="99060"/>
            </a:xfrm>
            <a:custGeom>
              <a:avLst/>
              <a:ahLst/>
              <a:rect l="l" t="t" r="r" b="b"/>
              <a:pathLst>
                <a:path w="0" h="99060">
                  <a:moveTo>
                    <a:pt x="0" y="0"/>
                  </a:moveTo>
                  <a:lnTo>
                    <a:pt x="0" y="99059"/>
                  </a:lnTo>
                </a:path>
              </a:pathLst>
            </a:custGeom>
            <a:ln w="7619">
              <a:solidFill>
                <a:srgbClr val="7D00EE"/>
              </a:solidFill>
            </a:ln>
          </p:spPr>
          <p:txBody>
            <a:bodyPr bIns="0" lIns="0" rIns="0" rtlCol="0" tIns="0" wrap="square"/>
            <a:p/>
          </p:txBody>
        </p:sp>
        <p:sp>
          <p:nvSpPr>
            <p:cNvPr id="1050722" name="object 2033"/>
            <p:cNvSpPr/>
            <p:nvPr/>
          </p:nvSpPr>
          <p:spPr>
            <a:xfrm>
              <a:off x="4596130" y="5906770"/>
              <a:ext cx="0" cy="135890"/>
            </a:xfrm>
            <a:custGeom>
              <a:avLst/>
              <a:ahLst/>
              <a:rect l="l" t="t" r="r" b="b"/>
              <a:pathLst>
                <a:path w="0" h="135889">
                  <a:moveTo>
                    <a:pt x="0" y="0"/>
                  </a:moveTo>
                  <a:lnTo>
                    <a:pt x="0" y="135889"/>
                  </a:lnTo>
                </a:path>
              </a:pathLst>
            </a:custGeom>
            <a:ln w="7619">
              <a:solidFill>
                <a:srgbClr val="7D00EE"/>
              </a:solidFill>
            </a:ln>
          </p:spPr>
          <p:txBody>
            <a:bodyPr bIns="0" lIns="0" rIns="0" rtlCol="0" tIns="0" wrap="square"/>
            <a:p/>
          </p:txBody>
        </p:sp>
        <p:sp>
          <p:nvSpPr>
            <p:cNvPr id="1050723" name="object 2034"/>
            <p:cNvSpPr/>
            <p:nvPr/>
          </p:nvSpPr>
          <p:spPr>
            <a:xfrm>
              <a:off x="4596130" y="6042659"/>
              <a:ext cx="0" cy="457200"/>
            </a:xfrm>
            <a:custGeom>
              <a:avLst/>
              <a:ahLst/>
              <a:rect l="l" t="t" r="r" b="b"/>
              <a:pathLst>
                <a:path w="0" h="457200">
                  <a:moveTo>
                    <a:pt x="0" y="0"/>
                  </a:moveTo>
                  <a:lnTo>
                    <a:pt x="0" y="457199"/>
                  </a:lnTo>
                </a:path>
              </a:pathLst>
            </a:custGeom>
            <a:ln w="7619">
              <a:solidFill>
                <a:srgbClr val="7D00EE"/>
              </a:solidFill>
              <a:prstDash val="sysDot"/>
            </a:ln>
          </p:spPr>
          <p:txBody>
            <a:bodyPr bIns="0" lIns="0" rIns="0" rtlCol="0" tIns="0" wrap="square"/>
            <a:p/>
          </p:txBody>
        </p:sp>
        <p:sp>
          <p:nvSpPr>
            <p:cNvPr id="1050724" name="object 2035"/>
            <p:cNvSpPr/>
            <p:nvPr/>
          </p:nvSpPr>
          <p:spPr>
            <a:xfrm>
              <a:off x="4584700" y="5543550"/>
              <a:ext cx="7620" cy="264160"/>
            </a:xfrm>
            <a:custGeom>
              <a:avLst/>
              <a:ahLst/>
              <a:rect l="l" t="t" r="r" b="b"/>
              <a:pathLst>
                <a:path w="7620" h="264160">
                  <a:moveTo>
                    <a:pt x="7620" y="0"/>
                  </a:moveTo>
                  <a:lnTo>
                    <a:pt x="0" y="0"/>
                  </a:lnTo>
                  <a:lnTo>
                    <a:pt x="0" y="264159"/>
                  </a:lnTo>
                  <a:lnTo>
                    <a:pt x="7620" y="264159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7B00EE"/>
            </a:solidFill>
          </p:spPr>
          <p:txBody>
            <a:bodyPr bIns="0" lIns="0" rIns="0" rtlCol="0" tIns="0" wrap="square"/>
            <a:p/>
          </p:txBody>
        </p:sp>
        <p:sp>
          <p:nvSpPr>
            <p:cNvPr id="1050725" name="object 2036"/>
            <p:cNvSpPr/>
            <p:nvPr/>
          </p:nvSpPr>
          <p:spPr>
            <a:xfrm>
              <a:off x="4588510" y="5807709"/>
              <a:ext cx="0" cy="692150"/>
            </a:xfrm>
            <a:custGeom>
              <a:avLst/>
              <a:ahLst/>
              <a:rect l="l" t="t" r="r" b="b"/>
              <a:pathLst>
                <a:path w="0" h="692150">
                  <a:moveTo>
                    <a:pt x="0" y="0"/>
                  </a:moveTo>
                  <a:lnTo>
                    <a:pt x="0" y="692149"/>
                  </a:lnTo>
                </a:path>
              </a:pathLst>
            </a:custGeom>
            <a:ln w="7620">
              <a:solidFill>
                <a:srgbClr val="7B00EE"/>
              </a:solidFill>
              <a:prstDash val="sysDot"/>
            </a:ln>
          </p:spPr>
          <p:txBody>
            <a:bodyPr bIns="0" lIns="0" rIns="0" rtlCol="0" tIns="0" wrap="square"/>
            <a:p/>
          </p:txBody>
        </p:sp>
        <p:sp>
          <p:nvSpPr>
            <p:cNvPr id="1050726" name="object 2037"/>
            <p:cNvSpPr/>
            <p:nvPr/>
          </p:nvSpPr>
          <p:spPr>
            <a:xfrm>
              <a:off x="4577080" y="5543550"/>
              <a:ext cx="7620" cy="264160"/>
            </a:xfrm>
            <a:custGeom>
              <a:avLst/>
              <a:ahLst/>
              <a:rect l="l" t="t" r="r" b="b"/>
              <a:pathLst>
                <a:path w="7620" h="264160">
                  <a:moveTo>
                    <a:pt x="7620" y="0"/>
                  </a:moveTo>
                  <a:lnTo>
                    <a:pt x="0" y="0"/>
                  </a:lnTo>
                  <a:lnTo>
                    <a:pt x="0" y="264159"/>
                  </a:lnTo>
                  <a:lnTo>
                    <a:pt x="7620" y="264159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7A00EF"/>
            </a:solidFill>
          </p:spPr>
          <p:txBody>
            <a:bodyPr bIns="0" lIns="0" rIns="0" rtlCol="0" tIns="0" wrap="square"/>
            <a:p/>
          </p:txBody>
        </p:sp>
        <p:sp>
          <p:nvSpPr>
            <p:cNvPr id="1050727" name="object 2038"/>
            <p:cNvSpPr/>
            <p:nvPr/>
          </p:nvSpPr>
          <p:spPr>
            <a:xfrm>
              <a:off x="4580890" y="5807709"/>
              <a:ext cx="0" cy="692150"/>
            </a:xfrm>
            <a:custGeom>
              <a:avLst/>
              <a:ahLst/>
              <a:rect l="l" t="t" r="r" b="b"/>
              <a:pathLst>
                <a:path w="0" h="692150">
                  <a:moveTo>
                    <a:pt x="0" y="0"/>
                  </a:moveTo>
                  <a:lnTo>
                    <a:pt x="0" y="692149"/>
                  </a:lnTo>
                </a:path>
              </a:pathLst>
            </a:custGeom>
            <a:ln w="7620">
              <a:solidFill>
                <a:srgbClr val="7A00EF"/>
              </a:solidFill>
              <a:prstDash val="sysDot"/>
            </a:ln>
          </p:spPr>
          <p:txBody>
            <a:bodyPr bIns="0" lIns="0" rIns="0" rtlCol="0" tIns="0" wrap="square"/>
            <a:p/>
          </p:txBody>
        </p:sp>
        <p:sp>
          <p:nvSpPr>
            <p:cNvPr id="1050728" name="object 2039"/>
            <p:cNvSpPr/>
            <p:nvPr/>
          </p:nvSpPr>
          <p:spPr>
            <a:xfrm>
              <a:off x="4570730" y="5543550"/>
              <a:ext cx="6350" cy="264160"/>
            </a:xfrm>
            <a:custGeom>
              <a:avLst/>
              <a:ahLst/>
              <a:rect l="l" t="t" r="r" b="b"/>
              <a:pathLst>
                <a:path w="6350" h="264160">
                  <a:moveTo>
                    <a:pt x="6350" y="0"/>
                  </a:moveTo>
                  <a:lnTo>
                    <a:pt x="0" y="0"/>
                  </a:lnTo>
                  <a:lnTo>
                    <a:pt x="0" y="264159"/>
                  </a:lnTo>
                  <a:lnTo>
                    <a:pt x="6350" y="264159"/>
                  </a:lnTo>
                  <a:lnTo>
                    <a:pt x="6350" y="0"/>
                  </a:lnTo>
                  <a:close/>
                </a:path>
              </a:pathLst>
            </a:custGeom>
            <a:solidFill>
              <a:srgbClr val="7800EF"/>
            </a:solidFill>
          </p:spPr>
          <p:txBody>
            <a:bodyPr bIns="0" lIns="0" rIns="0" rtlCol="0" tIns="0" wrap="square"/>
            <a:p/>
          </p:txBody>
        </p:sp>
        <p:sp>
          <p:nvSpPr>
            <p:cNvPr id="1050729" name="object 2040"/>
            <p:cNvSpPr/>
            <p:nvPr/>
          </p:nvSpPr>
          <p:spPr>
            <a:xfrm>
              <a:off x="4573905" y="5807709"/>
              <a:ext cx="0" cy="99060"/>
            </a:xfrm>
            <a:custGeom>
              <a:avLst/>
              <a:ahLst/>
              <a:rect l="l" t="t" r="r" b="b"/>
              <a:pathLst>
                <a:path w="0" h="99060">
                  <a:moveTo>
                    <a:pt x="0" y="0"/>
                  </a:moveTo>
                  <a:lnTo>
                    <a:pt x="0" y="99059"/>
                  </a:lnTo>
                </a:path>
              </a:pathLst>
            </a:custGeom>
            <a:ln w="6350">
              <a:solidFill>
                <a:srgbClr val="7800EF"/>
              </a:solidFill>
            </a:ln>
          </p:spPr>
          <p:txBody>
            <a:bodyPr bIns="0" lIns="0" rIns="0" rtlCol="0" tIns="0" wrap="square"/>
            <a:p/>
          </p:txBody>
        </p:sp>
        <p:sp>
          <p:nvSpPr>
            <p:cNvPr id="1050730" name="object 2041"/>
            <p:cNvSpPr/>
            <p:nvPr/>
          </p:nvSpPr>
          <p:spPr>
            <a:xfrm>
              <a:off x="4573905" y="5906770"/>
              <a:ext cx="0" cy="135890"/>
            </a:xfrm>
            <a:custGeom>
              <a:avLst/>
              <a:ahLst/>
              <a:rect l="l" t="t" r="r" b="b"/>
              <a:pathLst>
                <a:path w="0" h="135889">
                  <a:moveTo>
                    <a:pt x="0" y="0"/>
                  </a:moveTo>
                  <a:lnTo>
                    <a:pt x="0" y="135889"/>
                  </a:lnTo>
                </a:path>
              </a:pathLst>
            </a:custGeom>
            <a:ln w="6350">
              <a:solidFill>
                <a:srgbClr val="7800EF"/>
              </a:solidFill>
            </a:ln>
          </p:spPr>
          <p:txBody>
            <a:bodyPr bIns="0" lIns="0" rIns="0" rtlCol="0" tIns="0" wrap="square"/>
            <a:p/>
          </p:txBody>
        </p:sp>
        <p:sp>
          <p:nvSpPr>
            <p:cNvPr id="1050731" name="object 2042"/>
            <p:cNvSpPr/>
            <p:nvPr/>
          </p:nvSpPr>
          <p:spPr>
            <a:xfrm>
              <a:off x="4573905" y="6042659"/>
              <a:ext cx="0" cy="457200"/>
            </a:xfrm>
            <a:custGeom>
              <a:avLst/>
              <a:ahLst/>
              <a:rect l="l" t="t" r="r" b="b"/>
              <a:pathLst>
                <a:path w="0" h="457200">
                  <a:moveTo>
                    <a:pt x="0" y="0"/>
                  </a:moveTo>
                  <a:lnTo>
                    <a:pt x="0" y="457199"/>
                  </a:lnTo>
                </a:path>
              </a:pathLst>
            </a:custGeom>
            <a:ln w="6350">
              <a:solidFill>
                <a:srgbClr val="7800EF"/>
              </a:solidFill>
              <a:prstDash val="sysDot"/>
            </a:ln>
          </p:spPr>
          <p:txBody>
            <a:bodyPr bIns="0" lIns="0" rIns="0" rtlCol="0" tIns="0" wrap="square"/>
            <a:p/>
          </p:txBody>
        </p:sp>
        <p:sp>
          <p:nvSpPr>
            <p:cNvPr id="1050732" name="object 2043"/>
            <p:cNvSpPr/>
            <p:nvPr/>
          </p:nvSpPr>
          <p:spPr>
            <a:xfrm>
              <a:off x="4563110" y="5543550"/>
              <a:ext cx="7620" cy="264160"/>
            </a:xfrm>
            <a:custGeom>
              <a:avLst/>
              <a:ahLst/>
              <a:rect l="l" t="t" r="r" b="b"/>
              <a:pathLst>
                <a:path w="7620" h="264160">
                  <a:moveTo>
                    <a:pt x="7619" y="0"/>
                  </a:moveTo>
                  <a:lnTo>
                    <a:pt x="0" y="0"/>
                  </a:lnTo>
                  <a:lnTo>
                    <a:pt x="0" y="264159"/>
                  </a:lnTo>
                  <a:lnTo>
                    <a:pt x="7619" y="264159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7700EF"/>
            </a:solidFill>
          </p:spPr>
          <p:txBody>
            <a:bodyPr bIns="0" lIns="0" rIns="0" rtlCol="0" tIns="0" wrap="square"/>
            <a:p/>
          </p:txBody>
        </p:sp>
        <p:sp>
          <p:nvSpPr>
            <p:cNvPr id="1050733" name="object 2044"/>
            <p:cNvSpPr/>
            <p:nvPr/>
          </p:nvSpPr>
          <p:spPr>
            <a:xfrm>
              <a:off x="4566920" y="5807709"/>
              <a:ext cx="0" cy="99060"/>
            </a:xfrm>
            <a:custGeom>
              <a:avLst/>
              <a:ahLst/>
              <a:rect l="l" t="t" r="r" b="b"/>
              <a:pathLst>
                <a:path w="0" h="99060">
                  <a:moveTo>
                    <a:pt x="0" y="0"/>
                  </a:moveTo>
                  <a:lnTo>
                    <a:pt x="0" y="99059"/>
                  </a:lnTo>
                </a:path>
              </a:pathLst>
            </a:custGeom>
            <a:ln w="7619">
              <a:solidFill>
                <a:srgbClr val="7700EF"/>
              </a:solidFill>
            </a:ln>
          </p:spPr>
          <p:txBody>
            <a:bodyPr bIns="0" lIns="0" rIns="0" rtlCol="0" tIns="0" wrap="square"/>
            <a:p/>
          </p:txBody>
        </p:sp>
        <p:sp>
          <p:nvSpPr>
            <p:cNvPr id="1050734" name="object 2045"/>
            <p:cNvSpPr/>
            <p:nvPr/>
          </p:nvSpPr>
          <p:spPr>
            <a:xfrm>
              <a:off x="4566920" y="5906770"/>
              <a:ext cx="0" cy="135890"/>
            </a:xfrm>
            <a:custGeom>
              <a:avLst/>
              <a:ahLst/>
              <a:rect l="l" t="t" r="r" b="b"/>
              <a:pathLst>
                <a:path w="0" h="135889">
                  <a:moveTo>
                    <a:pt x="0" y="0"/>
                  </a:moveTo>
                  <a:lnTo>
                    <a:pt x="0" y="135889"/>
                  </a:lnTo>
                </a:path>
              </a:pathLst>
            </a:custGeom>
            <a:ln w="7619">
              <a:solidFill>
                <a:srgbClr val="7700EF"/>
              </a:solidFill>
            </a:ln>
          </p:spPr>
          <p:txBody>
            <a:bodyPr bIns="0" lIns="0" rIns="0" rtlCol="0" tIns="0" wrap="square"/>
            <a:p/>
          </p:txBody>
        </p:sp>
        <p:sp>
          <p:nvSpPr>
            <p:cNvPr id="1050735" name="object 2046"/>
            <p:cNvSpPr/>
            <p:nvPr/>
          </p:nvSpPr>
          <p:spPr>
            <a:xfrm>
              <a:off x="4566920" y="6042659"/>
              <a:ext cx="0" cy="457200"/>
            </a:xfrm>
            <a:custGeom>
              <a:avLst/>
              <a:ahLst/>
              <a:rect l="l" t="t" r="r" b="b"/>
              <a:pathLst>
                <a:path w="0" h="457200">
                  <a:moveTo>
                    <a:pt x="0" y="0"/>
                  </a:moveTo>
                  <a:lnTo>
                    <a:pt x="0" y="457199"/>
                  </a:lnTo>
                </a:path>
              </a:pathLst>
            </a:custGeom>
            <a:ln w="7619">
              <a:solidFill>
                <a:srgbClr val="7700EF"/>
              </a:solidFill>
              <a:prstDash val="sysDot"/>
            </a:ln>
          </p:spPr>
          <p:txBody>
            <a:bodyPr bIns="0" lIns="0" rIns="0" rtlCol="0" tIns="0" wrap="square"/>
            <a:p/>
          </p:txBody>
        </p:sp>
        <p:sp>
          <p:nvSpPr>
            <p:cNvPr id="1050736" name="object 2047"/>
            <p:cNvSpPr/>
            <p:nvPr/>
          </p:nvSpPr>
          <p:spPr>
            <a:xfrm>
              <a:off x="4555490" y="5543550"/>
              <a:ext cx="7620" cy="264160"/>
            </a:xfrm>
            <a:custGeom>
              <a:avLst/>
              <a:ahLst/>
              <a:rect l="l" t="t" r="r" b="b"/>
              <a:pathLst>
                <a:path w="7620" h="264160">
                  <a:moveTo>
                    <a:pt x="7620" y="0"/>
                  </a:moveTo>
                  <a:lnTo>
                    <a:pt x="0" y="0"/>
                  </a:lnTo>
                  <a:lnTo>
                    <a:pt x="0" y="264159"/>
                  </a:lnTo>
                  <a:lnTo>
                    <a:pt x="7620" y="264159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7500EF"/>
            </a:solidFill>
          </p:spPr>
          <p:txBody>
            <a:bodyPr bIns="0" lIns="0" rIns="0" rtlCol="0" tIns="0" wrap="square"/>
            <a:p/>
          </p:txBody>
        </p:sp>
        <p:sp>
          <p:nvSpPr>
            <p:cNvPr id="1050737" name="object 2048"/>
            <p:cNvSpPr/>
            <p:nvPr/>
          </p:nvSpPr>
          <p:spPr>
            <a:xfrm>
              <a:off x="4559300" y="5807709"/>
              <a:ext cx="0" cy="692150"/>
            </a:xfrm>
            <a:custGeom>
              <a:avLst/>
              <a:ahLst/>
              <a:rect l="l" t="t" r="r" b="b"/>
              <a:pathLst>
                <a:path w="0" h="692150">
                  <a:moveTo>
                    <a:pt x="0" y="0"/>
                  </a:moveTo>
                  <a:lnTo>
                    <a:pt x="0" y="692149"/>
                  </a:lnTo>
                </a:path>
              </a:pathLst>
            </a:custGeom>
            <a:ln w="7620">
              <a:solidFill>
                <a:srgbClr val="7500EF"/>
              </a:solidFill>
              <a:prstDash val="sysDot"/>
            </a:ln>
          </p:spPr>
          <p:txBody>
            <a:bodyPr bIns="0" lIns="0" rIns="0" rtlCol="0" tIns="0" wrap="square"/>
            <a:p/>
          </p:txBody>
        </p:sp>
        <p:sp>
          <p:nvSpPr>
            <p:cNvPr id="1050738" name="object 2049"/>
            <p:cNvSpPr/>
            <p:nvPr/>
          </p:nvSpPr>
          <p:spPr>
            <a:xfrm>
              <a:off x="4549140" y="5543550"/>
              <a:ext cx="6350" cy="264160"/>
            </a:xfrm>
            <a:custGeom>
              <a:avLst/>
              <a:ahLst/>
              <a:rect l="l" t="t" r="r" b="b"/>
              <a:pathLst>
                <a:path w="6350" h="264160">
                  <a:moveTo>
                    <a:pt x="6350" y="0"/>
                  </a:moveTo>
                  <a:lnTo>
                    <a:pt x="0" y="0"/>
                  </a:lnTo>
                  <a:lnTo>
                    <a:pt x="0" y="264159"/>
                  </a:lnTo>
                  <a:lnTo>
                    <a:pt x="6350" y="264159"/>
                  </a:lnTo>
                  <a:lnTo>
                    <a:pt x="6350" y="0"/>
                  </a:lnTo>
                  <a:close/>
                </a:path>
              </a:pathLst>
            </a:custGeom>
            <a:solidFill>
              <a:srgbClr val="7400EF"/>
            </a:solidFill>
          </p:spPr>
          <p:txBody>
            <a:bodyPr bIns="0" lIns="0" rIns="0" rtlCol="0" tIns="0" wrap="square"/>
            <a:p/>
          </p:txBody>
        </p:sp>
        <p:sp>
          <p:nvSpPr>
            <p:cNvPr id="1050739" name="object 2050"/>
            <p:cNvSpPr/>
            <p:nvPr/>
          </p:nvSpPr>
          <p:spPr>
            <a:xfrm>
              <a:off x="4552315" y="5807709"/>
              <a:ext cx="0" cy="99060"/>
            </a:xfrm>
            <a:custGeom>
              <a:avLst/>
              <a:ahLst/>
              <a:rect l="l" t="t" r="r" b="b"/>
              <a:pathLst>
                <a:path w="0" h="99060">
                  <a:moveTo>
                    <a:pt x="0" y="0"/>
                  </a:moveTo>
                  <a:lnTo>
                    <a:pt x="0" y="99059"/>
                  </a:lnTo>
                </a:path>
              </a:pathLst>
            </a:custGeom>
            <a:ln w="6350">
              <a:solidFill>
                <a:srgbClr val="7400EF"/>
              </a:solidFill>
            </a:ln>
          </p:spPr>
          <p:txBody>
            <a:bodyPr bIns="0" lIns="0" rIns="0" rtlCol="0" tIns="0" wrap="square"/>
            <a:p/>
          </p:txBody>
        </p:sp>
        <p:sp>
          <p:nvSpPr>
            <p:cNvPr id="1050740" name="object 2051"/>
            <p:cNvSpPr/>
            <p:nvPr/>
          </p:nvSpPr>
          <p:spPr>
            <a:xfrm>
              <a:off x="4552315" y="5906770"/>
              <a:ext cx="0" cy="135890"/>
            </a:xfrm>
            <a:custGeom>
              <a:avLst/>
              <a:ahLst/>
              <a:rect l="l" t="t" r="r" b="b"/>
              <a:pathLst>
                <a:path w="0" h="135889">
                  <a:moveTo>
                    <a:pt x="0" y="0"/>
                  </a:moveTo>
                  <a:lnTo>
                    <a:pt x="0" y="135889"/>
                  </a:lnTo>
                </a:path>
              </a:pathLst>
            </a:custGeom>
            <a:ln w="6350">
              <a:solidFill>
                <a:srgbClr val="7400EF"/>
              </a:solidFill>
            </a:ln>
          </p:spPr>
          <p:txBody>
            <a:bodyPr bIns="0" lIns="0" rIns="0" rtlCol="0" tIns="0" wrap="square"/>
            <a:p/>
          </p:txBody>
        </p:sp>
        <p:sp>
          <p:nvSpPr>
            <p:cNvPr id="1050741" name="object 2052"/>
            <p:cNvSpPr/>
            <p:nvPr/>
          </p:nvSpPr>
          <p:spPr>
            <a:xfrm>
              <a:off x="4552315" y="6042659"/>
              <a:ext cx="0" cy="457200"/>
            </a:xfrm>
            <a:custGeom>
              <a:avLst/>
              <a:ahLst/>
              <a:rect l="l" t="t" r="r" b="b"/>
              <a:pathLst>
                <a:path w="0" h="457200">
                  <a:moveTo>
                    <a:pt x="0" y="0"/>
                  </a:moveTo>
                  <a:lnTo>
                    <a:pt x="0" y="457199"/>
                  </a:lnTo>
                </a:path>
              </a:pathLst>
            </a:custGeom>
            <a:ln w="6350">
              <a:solidFill>
                <a:srgbClr val="7400EF"/>
              </a:solidFill>
              <a:prstDash val="sysDot"/>
            </a:ln>
          </p:spPr>
          <p:txBody>
            <a:bodyPr bIns="0" lIns="0" rIns="0" rtlCol="0" tIns="0" wrap="square"/>
            <a:p/>
          </p:txBody>
        </p:sp>
        <p:sp>
          <p:nvSpPr>
            <p:cNvPr id="1050742" name="object 2053"/>
            <p:cNvSpPr/>
            <p:nvPr/>
          </p:nvSpPr>
          <p:spPr>
            <a:xfrm>
              <a:off x="4541520" y="5543550"/>
              <a:ext cx="7620" cy="264160"/>
            </a:xfrm>
            <a:custGeom>
              <a:avLst/>
              <a:ahLst/>
              <a:rect l="l" t="t" r="r" b="b"/>
              <a:pathLst>
                <a:path w="7620" h="264160">
                  <a:moveTo>
                    <a:pt x="7619" y="0"/>
                  </a:moveTo>
                  <a:lnTo>
                    <a:pt x="0" y="0"/>
                  </a:lnTo>
                  <a:lnTo>
                    <a:pt x="0" y="264159"/>
                  </a:lnTo>
                  <a:lnTo>
                    <a:pt x="7619" y="264159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7200F0"/>
            </a:solidFill>
          </p:spPr>
          <p:txBody>
            <a:bodyPr bIns="0" lIns="0" rIns="0" rtlCol="0" tIns="0" wrap="square"/>
            <a:p/>
          </p:txBody>
        </p:sp>
        <p:sp>
          <p:nvSpPr>
            <p:cNvPr id="1050743" name="object 2054"/>
            <p:cNvSpPr/>
            <p:nvPr/>
          </p:nvSpPr>
          <p:spPr>
            <a:xfrm>
              <a:off x="4545330" y="5807709"/>
              <a:ext cx="0" cy="99060"/>
            </a:xfrm>
            <a:custGeom>
              <a:avLst/>
              <a:ahLst/>
              <a:rect l="l" t="t" r="r" b="b"/>
              <a:pathLst>
                <a:path w="0" h="99060">
                  <a:moveTo>
                    <a:pt x="0" y="0"/>
                  </a:moveTo>
                  <a:lnTo>
                    <a:pt x="0" y="99059"/>
                  </a:lnTo>
                </a:path>
              </a:pathLst>
            </a:custGeom>
            <a:ln w="7619">
              <a:solidFill>
                <a:srgbClr val="7200F0"/>
              </a:solidFill>
            </a:ln>
          </p:spPr>
          <p:txBody>
            <a:bodyPr bIns="0" lIns="0" rIns="0" rtlCol="0" tIns="0" wrap="square"/>
            <a:p/>
          </p:txBody>
        </p:sp>
        <p:sp>
          <p:nvSpPr>
            <p:cNvPr id="1050744" name="object 2055"/>
            <p:cNvSpPr/>
            <p:nvPr/>
          </p:nvSpPr>
          <p:spPr>
            <a:xfrm>
              <a:off x="4545330" y="5906770"/>
              <a:ext cx="0" cy="135890"/>
            </a:xfrm>
            <a:custGeom>
              <a:avLst/>
              <a:ahLst/>
              <a:rect l="l" t="t" r="r" b="b"/>
              <a:pathLst>
                <a:path w="0" h="135889">
                  <a:moveTo>
                    <a:pt x="0" y="0"/>
                  </a:moveTo>
                  <a:lnTo>
                    <a:pt x="0" y="135889"/>
                  </a:lnTo>
                </a:path>
              </a:pathLst>
            </a:custGeom>
            <a:ln w="7619">
              <a:solidFill>
                <a:srgbClr val="7200F0"/>
              </a:solidFill>
            </a:ln>
          </p:spPr>
          <p:txBody>
            <a:bodyPr bIns="0" lIns="0" rIns="0" rtlCol="0" tIns="0" wrap="square"/>
            <a:p/>
          </p:txBody>
        </p:sp>
        <p:sp>
          <p:nvSpPr>
            <p:cNvPr id="1050745" name="object 2056"/>
            <p:cNvSpPr/>
            <p:nvPr/>
          </p:nvSpPr>
          <p:spPr>
            <a:xfrm>
              <a:off x="4545330" y="6042659"/>
              <a:ext cx="0" cy="457200"/>
            </a:xfrm>
            <a:custGeom>
              <a:avLst/>
              <a:ahLst/>
              <a:rect l="l" t="t" r="r" b="b"/>
              <a:pathLst>
                <a:path w="0" h="457200">
                  <a:moveTo>
                    <a:pt x="0" y="0"/>
                  </a:moveTo>
                  <a:lnTo>
                    <a:pt x="0" y="457199"/>
                  </a:lnTo>
                </a:path>
              </a:pathLst>
            </a:custGeom>
            <a:ln w="7619">
              <a:solidFill>
                <a:srgbClr val="7200F0"/>
              </a:solidFill>
              <a:prstDash val="sysDot"/>
            </a:ln>
          </p:spPr>
          <p:txBody>
            <a:bodyPr bIns="0" lIns="0" rIns="0" rtlCol="0" tIns="0" wrap="square"/>
            <a:p/>
          </p:txBody>
        </p:sp>
        <p:sp>
          <p:nvSpPr>
            <p:cNvPr id="1050746" name="object 2057"/>
            <p:cNvSpPr/>
            <p:nvPr/>
          </p:nvSpPr>
          <p:spPr>
            <a:xfrm>
              <a:off x="4533900" y="5543550"/>
              <a:ext cx="7620" cy="264160"/>
            </a:xfrm>
            <a:custGeom>
              <a:avLst/>
              <a:ahLst/>
              <a:rect l="l" t="t" r="r" b="b"/>
              <a:pathLst>
                <a:path w="7620" h="264160">
                  <a:moveTo>
                    <a:pt x="7620" y="0"/>
                  </a:moveTo>
                  <a:lnTo>
                    <a:pt x="0" y="0"/>
                  </a:lnTo>
                  <a:lnTo>
                    <a:pt x="0" y="264159"/>
                  </a:lnTo>
                  <a:lnTo>
                    <a:pt x="7620" y="264159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7100F0"/>
            </a:solidFill>
          </p:spPr>
          <p:txBody>
            <a:bodyPr bIns="0" lIns="0" rIns="0" rtlCol="0" tIns="0" wrap="square"/>
            <a:p/>
          </p:txBody>
        </p:sp>
        <p:sp>
          <p:nvSpPr>
            <p:cNvPr id="1050747" name="object 2058"/>
            <p:cNvSpPr/>
            <p:nvPr/>
          </p:nvSpPr>
          <p:spPr>
            <a:xfrm>
              <a:off x="4537710" y="5807709"/>
              <a:ext cx="0" cy="692150"/>
            </a:xfrm>
            <a:custGeom>
              <a:avLst/>
              <a:ahLst/>
              <a:rect l="l" t="t" r="r" b="b"/>
              <a:pathLst>
                <a:path w="0" h="692150">
                  <a:moveTo>
                    <a:pt x="0" y="0"/>
                  </a:moveTo>
                  <a:lnTo>
                    <a:pt x="0" y="692149"/>
                  </a:lnTo>
                </a:path>
              </a:pathLst>
            </a:custGeom>
            <a:ln w="7620">
              <a:solidFill>
                <a:srgbClr val="7100F0"/>
              </a:solidFill>
              <a:prstDash val="sysDot"/>
            </a:ln>
          </p:spPr>
          <p:txBody>
            <a:bodyPr bIns="0" lIns="0" rIns="0" rtlCol="0" tIns="0" wrap="square"/>
            <a:p/>
          </p:txBody>
        </p:sp>
        <p:sp>
          <p:nvSpPr>
            <p:cNvPr id="1050748" name="object 2059"/>
            <p:cNvSpPr/>
            <p:nvPr/>
          </p:nvSpPr>
          <p:spPr>
            <a:xfrm>
              <a:off x="4526280" y="5543550"/>
              <a:ext cx="7620" cy="264160"/>
            </a:xfrm>
            <a:custGeom>
              <a:avLst/>
              <a:ahLst/>
              <a:rect l="l" t="t" r="r" b="b"/>
              <a:pathLst>
                <a:path w="7620" h="264160">
                  <a:moveTo>
                    <a:pt x="7620" y="0"/>
                  </a:moveTo>
                  <a:lnTo>
                    <a:pt x="0" y="0"/>
                  </a:lnTo>
                  <a:lnTo>
                    <a:pt x="0" y="264159"/>
                  </a:lnTo>
                  <a:lnTo>
                    <a:pt x="7620" y="264159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7000F0"/>
            </a:solidFill>
          </p:spPr>
          <p:txBody>
            <a:bodyPr bIns="0" lIns="0" rIns="0" rtlCol="0" tIns="0" wrap="square"/>
            <a:p/>
          </p:txBody>
        </p:sp>
        <p:sp>
          <p:nvSpPr>
            <p:cNvPr id="1050749" name="object 2060"/>
            <p:cNvSpPr/>
            <p:nvPr/>
          </p:nvSpPr>
          <p:spPr>
            <a:xfrm>
              <a:off x="4530090" y="5807709"/>
              <a:ext cx="0" cy="692150"/>
            </a:xfrm>
            <a:custGeom>
              <a:avLst/>
              <a:ahLst/>
              <a:rect l="l" t="t" r="r" b="b"/>
              <a:pathLst>
                <a:path w="0" h="692150">
                  <a:moveTo>
                    <a:pt x="0" y="0"/>
                  </a:moveTo>
                  <a:lnTo>
                    <a:pt x="0" y="692149"/>
                  </a:lnTo>
                </a:path>
              </a:pathLst>
            </a:custGeom>
            <a:ln w="7620">
              <a:solidFill>
                <a:srgbClr val="7000F0"/>
              </a:solidFill>
              <a:prstDash val="sysDot"/>
            </a:ln>
          </p:spPr>
          <p:txBody>
            <a:bodyPr bIns="0" lIns="0" rIns="0" rtlCol="0" tIns="0" wrap="square"/>
            <a:p/>
          </p:txBody>
        </p:sp>
        <p:sp>
          <p:nvSpPr>
            <p:cNvPr id="1050750" name="object 2061"/>
            <p:cNvSpPr/>
            <p:nvPr/>
          </p:nvSpPr>
          <p:spPr>
            <a:xfrm>
              <a:off x="4519930" y="5543550"/>
              <a:ext cx="6350" cy="264160"/>
            </a:xfrm>
            <a:custGeom>
              <a:avLst/>
              <a:ahLst/>
              <a:rect l="l" t="t" r="r" b="b"/>
              <a:pathLst>
                <a:path w="6350" h="264160">
                  <a:moveTo>
                    <a:pt x="6350" y="0"/>
                  </a:moveTo>
                  <a:lnTo>
                    <a:pt x="0" y="0"/>
                  </a:lnTo>
                  <a:lnTo>
                    <a:pt x="0" y="264159"/>
                  </a:lnTo>
                  <a:lnTo>
                    <a:pt x="6350" y="264159"/>
                  </a:lnTo>
                  <a:lnTo>
                    <a:pt x="6350" y="0"/>
                  </a:lnTo>
                  <a:close/>
                </a:path>
              </a:pathLst>
            </a:custGeom>
            <a:solidFill>
              <a:srgbClr val="6E00F0"/>
            </a:solidFill>
          </p:spPr>
          <p:txBody>
            <a:bodyPr bIns="0" lIns="0" rIns="0" rtlCol="0" tIns="0" wrap="square"/>
            <a:p/>
          </p:txBody>
        </p:sp>
        <p:sp>
          <p:nvSpPr>
            <p:cNvPr id="1050751" name="object 2062"/>
            <p:cNvSpPr/>
            <p:nvPr/>
          </p:nvSpPr>
          <p:spPr>
            <a:xfrm>
              <a:off x="4523105" y="5807709"/>
              <a:ext cx="0" cy="99060"/>
            </a:xfrm>
            <a:custGeom>
              <a:avLst/>
              <a:ahLst/>
              <a:rect l="l" t="t" r="r" b="b"/>
              <a:pathLst>
                <a:path w="0" h="99060">
                  <a:moveTo>
                    <a:pt x="0" y="0"/>
                  </a:moveTo>
                  <a:lnTo>
                    <a:pt x="0" y="99059"/>
                  </a:lnTo>
                </a:path>
              </a:pathLst>
            </a:custGeom>
            <a:ln w="6350">
              <a:solidFill>
                <a:srgbClr val="6E00F0"/>
              </a:solidFill>
            </a:ln>
          </p:spPr>
          <p:txBody>
            <a:bodyPr bIns="0" lIns="0" rIns="0" rtlCol="0" tIns="0" wrap="square"/>
            <a:p/>
          </p:txBody>
        </p:sp>
        <p:sp>
          <p:nvSpPr>
            <p:cNvPr id="1050752" name="object 2063"/>
            <p:cNvSpPr/>
            <p:nvPr/>
          </p:nvSpPr>
          <p:spPr>
            <a:xfrm>
              <a:off x="4523105" y="5906770"/>
              <a:ext cx="0" cy="135890"/>
            </a:xfrm>
            <a:custGeom>
              <a:avLst/>
              <a:ahLst/>
              <a:rect l="l" t="t" r="r" b="b"/>
              <a:pathLst>
                <a:path w="0" h="135889">
                  <a:moveTo>
                    <a:pt x="0" y="0"/>
                  </a:moveTo>
                  <a:lnTo>
                    <a:pt x="0" y="135889"/>
                  </a:lnTo>
                </a:path>
              </a:pathLst>
            </a:custGeom>
            <a:ln w="6350">
              <a:solidFill>
                <a:srgbClr val="6E00F0"/>
              </a:solidFill>
            </a:ln>
          </p:spPr>
          <p:txBody>
            <a:bodyPr bIns="0" lIns="0" rIns="0" rtlCol="0" tIns="0" wrap="square"/>
            <a:p/>
          </p:txBody>
        </p:sp>
        <p:sp>
          <p:nvSpPr>
            <p:cNvPr id="1050753" name="object 2064"/>
            <p:cNvSpPr/>
            <p:nvPr/>
          </p:nvSpPr>
          <p:spPr>
            <a:xfrm>
              <a:off x="4523105" y="6042659"/>
              <a:ext cx="0" cy="457200"/>
            </a:xfrm>
            <a:custGeom>
              <a:avLst/>
              <a:ahLst/>
              <a:rect l="l" t="t" r="r" b="b"/>
              <a:pathLst>
                <a:path w="0" h="457200">
                  <a:moveTo>
                    <a:pt x="0" y="0"/>
                  </a:moveTo>
                  <a:lnTo>
                    <a:pt x="0" y="457199"/>
                  </a:lnTo>
                </a:path>
              </a:pathLst>
            </a:custGeom>
            <a:ln w="6350">
              <a:solidFill>
                <a:srgbClr val="6E00F0"/>
              </a:solidFill>
              <a:prstDash val="sysDot"/>
            </a:ln>
          </p:spPr>
          <p:txBody>
            <a:bodyPr bIns="0" lIns="0" rIns="0" rtlCol="0" tIns="0" wrap="square"/>
            <a:p/>
          </p:txBody>
        </p:sp>
        <p:sp>
          <p:nvSpPr>
            <p:cNvPr id="1050754" name="object 2065"/>
            <p:cNvSpPr/>
            <p:nvPr/>
          </p:nvSpPr>
          <p:spPr>
            <a:xfrm>
              <a:off x="4512310" y="5543550"/>
              <a:ext cx="7620" cy="264160"/>
            </a:xfrm>
            <a:custGeom>
              <a:avLst/>
              <a:ahLst/>
              <a:rect l="l" t="t" r="r" b="b"/>
              <a:pathLst>
                <a:path w="7620" h="264160">
                  <a:moveTo>
                    <a:pt x="7619" y="0"/>
                  </a:moveTo>
                  <a:lnTo>
                    <a:pt x="0" y="0"/>
                  </a:lnTo>
                  <a:lnTo>
                    <a:pt x="0" y="264159"/>
                  </a:lnTo>
                  <a:lnTo>
                    <a:pt x="7619" y="264159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6D00F0"/>
            </a:solidFill>
          </p:spPr>
          <p:txBody>
            <a:bodyPr bIns="0" lIns="0" rIns="0" rtlCol="0" tIns="0" wrap="square"/>
            <a:p/>
          </p:txBody>
        </p:sp>
        <p:sp>
          <p:nvSpPr>
            <p:cNvPr id="1050755" name="object 2066"/>
            <p:cNvSpPr/>
            <p:nvPr/>
          </p:nvSpPr>
          <p:spPr>
            <a:xfrm>
              <a:off x="4516120" y="5807709"/>
              <a:ext cx="0" cy="99060"/>
            </a:xfrm>
            <a:custGeom>
              <a:avLst/>
              <a:ahLst/>
              <a:rect l="l" t="t" r="r" b="b"/>
              <a:pathLst>
                <a:path w="0" h="99060">
                  <a:moveTo>
                    <a:pt x="0" y="0"/>
                  </a:moveTo>
                  <a:lnTo>
                    <a:pt x="0" y="99059"/>
                  </a:lnTo>
                </a:path>
              </a:pathLst>
            </a:custGeom>
            <a:ln w="7619">
              <a:solidFill>
                <a:srgbClr val="6D00F0"/>
              </a:solidFill>
            </a:ln>
          </p:spPr>
          <p:txBody>
            <a:bodyPr bIns="0" lIns="0" rIns="0" rtlCol="0" tIns="0" wrap="square"/>
            <a:p/>
          </p:txBody>
        </p:sp>
        <p:sp>
          <p:nvSpPr>
            <p:cNvPr id="1050756" name="object 2067"/>
            <p:cNvSpPr/>
            <p:nvPr/>
          </p:nvSpPr>
          <p:spPr>
            <a:xfrm>
              <a:off x="4516120" y="5906770"/>
              <a:ext cx="0" cy="135890"/>
            </a:xfrm>
            <a:custGeom>
              <a:avLst/>
              <a:ahLst/>
              <a:rect l="l" t="t" r="r" b="b"/>
              <a:pathLst>
                <a:path w="0" h="135889">
                  <a:moveTo>
                    <a:pt x="0" y="0"/>
                  </a:moveTo>
                  <a:lnTo>
                    <a:pt x="0" y="135889"/>
                  </a:lnTo>
                </a:path>
              </a:pathLst>
            </a:custGeom>
            <a:ln w="7619">
              <a:solidFill>
                <a:srgbClr val="6D00F0"/>
              </a:solidFill>
            </a:ln>
          </p:spPr>
          <p:txBody>
            <a:bodyPr bIns="0" lIns="0" rIns="0" rtlCol="0" tIns="0" wrap="square"/>
            <a:p/>
          </p:txBody>
        </p:sp>
        <p:sp>
          <p:nvSpPr>
            <p:cNvPr id="1050757" name="object 2068"/>
            <p:cNvSpPr/>
            <p:nvPr/>
          </p:nvSpPr>
          <p:spPr>
            <a:xfrm>
              <a:off x="4516120" y="6042659"/>
              <a:ext cx="0" cy="457200"/>
            </a:xfrm>
            <a:custGeom>
              <a:avLst/>
              <a:ahLst/>
              <a:rect l="l" t="t" r="r" b="b"/>
              <a:pathLst>
                <a:path w="0" h="457200">
                  <a:moveTo>
                    <a:pt x="0" y="0"/>
                  </a:moveTo>
                  <a:lnTo>
                    <a:pt x="0" y="457199"/>
                  </a:lnTo>
                </a:path>
              </a:pathLst>
            </a:custGeom>
            <a:ln w="7619">
              <a:solidFill>
                <a:srgbClr val="6D00F0"/>
              </a:solidFill>
              <a:prstDash val="sysDot"/>
            </a:ln>
          </p:spPr>
          <p:txBody>
            <a:bodyPr bIns="0" lIns="0" rIns="0" rtlCol="0" tIns="0" wrap="square"/>
            <a:p/>
          </p:txBody>
        </p:sp>
        <p:sp>
          <p:nvSpPr>
            <p:cNvPr id="1050758" name="object 2069"/>
            <p:cNvSpPr/>
            <p:nvPr/>
          </p:nvSpPr>
          <p:spPr>
            <a:xfrm>
              <a:off x="4504690" y="5543550"/>
              <a:ext cx="7620" cy="264160"/>
            </a:xfrm>
            <a:custGeom>
              <a:avLst/>
              <a:ahLst/>
              <a:rect l="l" t="t" r="r" b="b"/>
              <a:pathLst>
                <a:path w="7620" h="264160">
                  <a:moveTo>
                    <a:pt x="7620" y="0"/>
                  </a:moveTo>
                  <a:lnTo>
                    <a:pt x="0" y="0"/>
                  </a:lnTo>
                  <a:lnTo>
                    <a:pt x="0" y="264159"/>
                  </a:lnTo>
                  <a:lnTo>
                    <a:pt x="7620" y="264159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6B00F0"/>
            </a:solidFill>
          </p:spPr>
          <p:txBody>
            <a:bodyPr bIns="0" lIns="0" rIns="0" rtlCol="0" tIns="0" wrap="square"/>
            <a:p/>
          </p:txBody>
        </p:sp>
        <p:sp>
          <p:nvSpPr>
            <p:cNvPr id="1050759" name="object 2070"/>
            <p:cNvSpPr/>
            <p:nvPr/>
          </p:nvSpPr>
          <p:spPr>
            <a:xfrm>
              <a:off x="4508500" y="5807709"/>
              <a:ext cx="0" cy="692150"/>
            </a:xfrm>
            <a:custGeom>
              <a:avLst/>
              <a:ahLst/>
              <a:rect l="l" t="t" r="r" b="b"/>
              <a:pathLst>
                <a:path w="0" h="692150">
                  <a:moveTo>
                    <a:pt x="0" y="0"/>
                  </a:moveTo>
                  <a:lnTo>
                    <a:pt x="0" y="692149"/>
                  </a:lnTo>
                </a:path>
              </a:pathLst>
            </a:custGeom>
            <a:ln w="7620">
              <a:solidFill>
                <a:srgbClr val="6B00F0"/>
              </a:solidFill>
              <a:prstDash val="sysDot"/>
            </a:ln>
          </p:spPr>
          <p:txBody>
            <a:bodyPr bIns="0" lIns="0" rIns="0" rtlCol="0" tIns="0" wrap="square"/>
            <a:p/>
          </p:txBody>
        </p:sp>
        <p:sp>
          <p:nvSpPr>
            <p:cNvPr id="1050760" name="object 2071"/>
            <p:cNvSpPr/>
            <p:nvPr/>
          </p:nvSpPr>
          <p:spPr>
            <a:xfrm>
              <a:off x="4498340" y="5543550"/>
              <a:ext cx="6350" cy="264160"/>
            </a:xfrm>
            <a:custGeom>
              <a:avLst/>
              <a:ahLst/>
              <a:rect l="l" t="t" r="r" b="b"/>
              <a:pathLst>
                <a:path w="6350" h="264160">
                  <a:moveTo>
                    <a:pt x="6350" y="0"/>
                  </a:moveTo>
                  <a:lnTo>
                    <a:pt x="0" y="0"/>
                  </a:lnTo>
                  <a:lnTo>
                    <a:pt x="0" y="264159"/>
                  </a:lnTo>
                  <a:lnTo>
                    <a:pt x="6350" y="264159"/>
                  </a:lnTo>
                  <a:lnTo>
                    <a:pt x="6350" y="0"/>
                  </a:lnTo>
                  <a:close/>
                </a:path>
              </a:pathLst>
            </a:custGeom>
            <a:solidFill>
              <a:srgbClr val="6A00F1"/>
            </a:solidFill>
          </p:spPr>
          <p:txBody>
            <a:bodyPr bIns="0" lIns="0" rIns="0" rtlCol="0" tIns="0" wrap="square"/>
            <a:p/>
          </p:txBody>
        </p:sp>
        <p:sp>
          <p:nvSpPr>
            <p:cNvPr id="1050761" name="object 2072"/>
            <p:cNvSpPr/>
            <p:nvPr/>
          </p:nvSpPr>
          <p:spPr>
            <a:xfrm>
              <a:off x="4501515" y="5807709"/>
              <a:ext cx="0" cy="99060"/>
            </a:xfrm>
            <a:custGeom>
              <a:avLst/>
              <a:ahLst/>
              <a:rect l="l" t="t" r="r" b="b"/>
              <a:pathLst>
                <a:path w="0" h="99060">
                  <a:moveTo>
                    <a:pt x="0" y="0"/>
                  </a:moveTo>
                  <a:lnTo>
                    <a:pt x="0" y="99059"/>
                  </a:lnTo>
                </a:path>
              </a:pathLst>
            </a:custGeom>
            <a:ln w="6350">
              <a:solidFill>
                <a:srgbClr val="6A00F1"/>
              </a:solidFill>
            </a:ln>
          </p:spPr>
          <p:txBody>
            <a:bodyPr bIns="0" lIns="0" rIns="0" rtlCol="0" tIns="0" wrap="square"/>
            <a:p/>
          </p:txBody>
        </p:sp>
        <p:sp>
          <p:nvSpPr>
            <p:cNvPr id="1050762" name="object 2073"/>
            <p:cNvSpPr/>
            <p:nvPr/>
          </p:nvSpPr>
          <p:spPr>
            <a:xfrm>
              <a:off x="4501515" y="5906770"/>
              <a:ext cx="0" cy="135890"/>
            </a:xfrm>
            <a:custGeom>
              <a:avLst/>
              <a:ahLst/>
              <a:rect l="l" t="t" r="r" b="b"/>
              <a:pathLst>
                <a:path w="0" h="135889">
                  <a:moveTo>
                    <a:pt x="0" y="0"/>
                  </a:moveTo>
                  <a:lnTo>
                    <a:pt x="0" y="135889"/>
                  </a:lnTo>
                </a:path>
              </a:pathLst>
            </a:custGeom>
            <a:ln w="6350">
              <a:solidFill>
                <a:srgbClr val="6A00F1"/>
              </a:solidFill>
            </a:ln>
          </p:spPr>
          <p:txBody>
            <a:bodyPr bIns="0" lIns="0" rIns="0" rtlCol="0" tIns="0" wrap="square"/>
            <a:p/>
          </p:txBody>
        </p:sp>
        <p:sp>
          <p:nvSpPr>
            <p:cNvPr id="1050763" name="object 2074"/>
            <p:cNvSpPr/>
            <p:nvPr/>
          </p:nvSpPr>
          <p:spPr>
            <a:xfrm>
              <a:off x="4501515" y="6042659"/>
              <a:ext cx="0" cy="457200"/>
            </a:xfrm>
            <a:custGeom>
              <a:avLst/>
              <a:ahLst/>
              <a:rect l="l" t="t" r="r" b="b"/>
              <a:pathLst>
                <a:path w="0" h="457200">
                  <a:moveTo>
                    <a:pt x="0" y="0"/>
                  </a:moveTo>
                  <a:lnTo>
                    <a:pt x="0" y="457199"/>
                  </a:lnTo>
                </a:path>
              </a:pathLst>
            </a:custGeom>
            <a:ln w="6350">
              <a:solidFill>
                <a:srgbClr val="6A00F1"/>
              </a:solidFill>
              <a:prstDash val="sysDot"/>
            </a:ln>
          </p:spPr>
          <p:txBody>
            <a:bodyPr bIns="0" lIns="0" rIns="0" rtlCol="0" tIns="0" wrap="square"/>
            <a:p/>
          </p:txBody>
        </p:sp>
        <p:sp>
          <p:nvSpPr>
            <p:cNvPr id="1050764" name="object 2075"/>
            <p:cNvSpPr/>
            <p:nvPr/>
          </p:nvSpPr>
          <p:spPr>
            <a:xfrm>
              <a:off x="4490720" y="5543550"/>
              <a:ext cx="7620" cy="264160"/>
            </a:xfrm>
            <a:custGeom>
              <a:avLst/>
              <a:ahLst/>
              <a:rect l="l" t="t" r="r" b="b"/>
              <a:pathLst>
                <a:path w="7620" h="264160">
                  <a:moveTo>
                    <a:pt x="7619" y="0"/>
                  </a:moveTo>
                  <a:lnTo>
                    <a:pt x="0" y="0"/>
                  </a:lnTo>
                  <a:lnTo>
                    <a:pt x="0" y="264159"/>
                  </a:lnTo>
                  <a:lnTo>
                    <a:pt x="7619" y="264159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6800F1"/>
            </a:solidFill>
          </p:spPr>
          <p:txBody>
            <a:bodyPr bIns="0" lIns="0" rIns="0" rtlCol="0" tIns="0" wrap="square"/>
            <a:p/>
          </p:txBody>
        </p:sp>
        <p:sp>
          <p:nvSpPr>
            <p:cNvPr id="1050765" name="object 2076"/>
            <p:cNvSpPr/>
            <p:nvPr/>
          </p:nvSpPr>
          <p:spPr>
            <a:xfrm>
              <a:off x="4494530" y="5807709"/>
              <a:ext cx="0" cy="99060"/>
            </a:xfrm>
            <a:custGeom>
              <a:avLst/>
              <a:ahLst/>
              <a:rect l="l" t="t" r="r" b="b"/>
              <a:pathLst>
                <a:path w="0" h="99060">
                  <a:moveTo>
                    <a:pt x="0" y="0"/>
                  </a:moveTo>
                  <a:lnTo>
                    <a:pt x="0" y="99059"/>
                  </a:lnTo>
                </a:path>
              </a:pathLst>
            </a:custGeom>
            <a:ln w="7619">
              <a:solidFill>
                <a:srgbClr val="6800F1"/>
              </a:solidFill>
            </a:ln>
          </p:spPr>
          <p:txBody>
            <a:bodyPr bIns="0" lIns="0" rIns="0" rtlCol="0" tIns="0" wrap="square"/>
            <a:p/>
          </p:txBody>
        </p:sp>
        <p:sp>
          <p:nvSpPr>
            <p:cNvPr id="1050766" name="object 2077"/>
            <p:cNvSpPr/>
            <p:nvPr/>
          </p:nvSpPr>
          <p:spPr>
            <a:xfrm>
              <a:off x="4494530" y="5906770"/>
              <a:ext cx="0" cy="135890"/>
            </a:xfrm>
            <a:custGeom>
              <a:avLst/>
              <a:ahLst/>
              <a:rect l="l" t="t" r="r" b="b"/>
              <a:pathLst>
                <a:path w="0" h="135889">
                  <a:moveTo>
                    <a:pt x="0" y="0"/>
                  </a:moveTo>
                  <a:lnTo>
                    <a:pt x="0" y="135889"/>
                  </a:lnTo>
                </a:path>
              </a:pathLst>
            </a:custGeom>
            <a:ln w="7619">
              <a:solidFill>
                <a:srgbClr val="6800F1"/>
              </a:solidFill>
            </a:ln>
          </p:spPr>
          <p:txBody>
            <a:bodyPr bIns="0" lIns="0" rIns="0" rtlCol="0" tIns="0" wrap="square"/>
            <a:p/>
          </p:txBody>
        </p:sp>
        <p:sp>
          <p:nvSpPr>
            <p:cNvPr id="1050767" name="object 2078"/>
            <p:cNvSpPr/>
            <p:nvPr/>
          </p:nvSpPr>
          <p:spPr>
            <a:xfrm>
              <a:off x="4494530" y="6042659"/>
              <a:ext cx="0" cy="457200"/>
            </a:xfrm>
            <a:custGeom>
              <a:avLst/>
              <a:ahLst/>
              <a:rect l="l" t="t" r="r" b="b"/>
              <a:pathLst>
                <a:path w="0" h="457200">
                  <a:moveTo>
                    <a:pt x="0" y="0"/>
                  </a:moveTo>
                  <a:lnTo>
                    <a:pt x="0" y="457199"/>
                  </a:lnTo>
                </a:path>
              </a:pathLst>
            </a:custGeom>
            <a:ln w="7619">
              <a:solidFill>
                <a:srgbClr val="6800F1"/>
              </a:solidFill>
              <a:prstDash val="sysDot"/>
            </a:ln>
          </p:spPr>
          <p:txBody>
            <a:bodyPr bIns="0" lIns="0" rIns="0" rtlCol="0" tIns="0" wrap="square"/>
            <a:p/>
          </p:txBody>
        </p:sp>
        <p:sp>
          <p:nvSpPr>
            <p:cNvPr id="1050768" name="object 2079"/>
            <p:cNvSpPr/>
            <p:nvPr/>
          </p:nvSpPr>
          <p:spPr>
            <a:xfrm>
              <a:off x="4483100" y="5543550"/>
              <a:ext cx="7620" cy="264160"/>
            </a:xfrm>
            <a:custGeom>
              <a:avLst/>
              <a:ahLst/>
              <a:rect l="l" t="t" r="r" b="b"/>
              <a:pathLst>
                <a:path w="7620" h="264160">
                  <a:moveTo>
                    <a:pt x="7620" y="0"/>
                  </a:moveTo>
                  <a:lnTo>
                    <a:pt x="0" y="0"/>
                  </a:lnTo>
                  <a:lnTo>
                    <a:pt x="0" y="264159"/>
                  </a:lnTo>
                  <a:lnTo>
                    <a:pt x="7620" y="264159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6700F1"/>
            </a:solidFill>
          </p:spPr>
          <p:txBody>
            <a:bodyPr bIns="0" lIns="0" rIns="0" rtlCol="0" tIns="0" wrap="square"/>
            <a:p/>
          </p:txBody>
        </p:sp>
        <p:sp>
          <p:nvSpPr>
            <p:cNvPr id="1050769" name="object 2080"/>
            <p:cNvSpPr/>
            <p:nvPr/>
          </p:nvSpPr>
          <p:spPr>
            <a:xfrm>
              <a:off x="4486910" y="5807709"/>
              <a:ext cx="0" cy="692150"/>
            </a:xfrm>
            <a:custGeom>
              <a:avLst/>
              <a:ahLst/>
              <a:rect l="l" t="t" r="r" b="b"/>
              <a:pathLst>
                <a:path w="0" h="692150">
                  <a:moveTo>
                    <a:pt x="0" y="0"/>
                  </a:moveTo>
                  <a:lnTo>
                    <a:pt x="0" y="692149"/>
                  </a:lnTo>
                </a:path>
              </a:pathLst>
            </a:custGeom>
            <a:ln w="7620">
              <a:solidFill>
                <a:srgbClr val="6700F1"/>
              </a:solidFill>
              <a:prstDash val="sysDot"/>
            </a:ln>
          </p:spPr>
          <p:txBody>
            <a:bodyPr bIns="0" lIns="0" rIns="0" rtlCol="0" tIns="0" wrap="square"/>
            <a:p/>
          </p:txBody>
        </p:sp>
        <p:sp>
          <p:nvSpPr>
            <p:cNvPr id="1050770" name="object 2081"/>
            <p:cNvSpPr/>
            <p:nvPr/>
          </p:nvSpPr>
          <p:spPr>
            <a:xfrm>
              <a:off x="4475480" y="5543550"/>
              <a:ext cx="7620" cy="264160"/>
            </a:xfrm>
            <a:custGeom>
              <a:avLst/>
              <a:ahLst/>
              <a:rect l="l" t="t" r="r" b="b"/>
              <a:pathLst>
                <a:path w="7620" h="264160">
                  <a:moveTo>
                    <a:pt x="7620" y="0"/>
                  </a:moveTo>
                  <a:lnTo>
                    <a:pt x="0" y="0"/>
                  </a:lnTo>
                  <a:lnTo>
                    <a:pt x="0" y="264159"/>
                  </a:lnTo>
                  <a:lnTo>
                    <a:pt x="7620" y="264159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6600F1"/>
            </a:solidFill>
          </p:spPr>
          <p:txBody>
            <a:bodyPr bIns="0" lIns="0" rIns="0" rtlCol="0" tIns="0" wrap="square"/>
            <a:p/>
          </p:txBody>
        </p:sp>
        <p:sp>
          <p:nvSpPr>
            <p:cNvPr id="1050771" name="object 2082"/>
            <p:cNvSpPr/>
            <p:nvPr/>
          </p:nvSpPr>
          <p:spPr>
            <a:xfrm>
              <a:off x="4479290" y="5807709"/>
              <a:ext cx="0" cy="692150"/>
            </a:xfrm>
            <a:custGeom>
              <a:avLst/>
              <a:ahLst/>
              <a:rect l="l" t="t" r="r" b="b"/>
              <a:pathLst>
                <a:path w="0" h="692150">
                  <a:moveTo>
                    <a:pt x="0" y="0"/>
                  </a:moveTo>
                  <a:lnTo>
                    <a:pt x="0" y="692149"/>
                  </a:lnTo>
                </a:path>
              </a:pathLst>
            </a:custGeom>
            <a:ln w="7620">
              <a:solidFill>
                <a:srgbClr val="6600F1"/>
              </a:solidFill>
              <a:prstDash val="sysDot"/>
            </a:ln>
          </p:spPr>
          <p:txBody>
            <a:bodyPr bIns="0" lIns="0" rIns="0" rtlCol="0" tIns="0" wrap="square"/>
            <a:p/>
          </p:txBody>
        </p:sp>
        <p:sp>
          <p:nvSpPr>
            <p:cNvPr id="1050772" name="object 2083"/>
            <p:cNvSpPr/>
            <p:nvPr/>
          </p:nvSpPr>
          <p:spPr>
            <a:xfrm>
              <a:off x="4469130" y="5543550"/>
              <a:ext cx="6350" cy="956310"/>
            </a:xfrm>
            <a:custGeom>
              <a:avLst/>
              <a:ahLst/>
              <a:rect l="l" t="t" r="r" b="b"/>
              <a:pathLst>
                <a:path w="6350" h="956310">
                  <a:moveTo>
                    <a:pt x="6350" y="0"/>
                  </a:moveTo>
                  <a:lnTo>
                    <a:pt x="0" y="0"/>
                  </a:lnTo>
                  <a:lnTo>
                    <a:pt x="0" y="264159"/>
                  </a:lnTo>
                  <a:lnTo>
                    <a:pt x="6350" y="264159"/>
                  </a:lnTo>
                  <a:lnTo>
                    <a:pt x="6350" y="0"/>
                  </a:lnTo>
                  <a:close/>
                </a:path>
                <a:path w="6350" h="956310">
                  <a:moveTo>
                    <a:pt x="6350" y="264160"/>
                  </a:moveTo>
                  <a:lnTo>
                    <a:pt x="0" y="264160"/>
                  </a:lnTo>
                  <a:lnTo>
                    <a:pt x="0" y="283209"/>
                  </a:lnTo>
                  <a:lnTo>
                    <a:pt x="6350" y="283209"/>
                  </a:lnTo>
                  <a:lnTo>
                    <a:pt x="6350" y="264160"/>
                  </a:lnTo>
                  <a:close/>
                </a:path>
                <a:path w="6350" h="956310">
                  <a:moveTo>
                    <a:pt x="6350" y="283210"/>
                  </a:moveTo>
                  <a:lnTo>
                    <a:pt x="0" y="283210"/>
                  </a:lnTo>
                  <a:lnTo>
                    <a:pt x="0" y="302259"/>
                  </a:lnTo>
                  <a:lnTo>
                    <a:pt x="6350" y="302259"/>
                  </a:lnTo>
                  <a:lnTo>
                    <a:pt x="6350" y="283210"/>
                  </a:lnTo>
                  <a:close/>
                </a:path>
                <a:path w="6350" h="956310">
                  <a:moveTo>
                    <a:pt x="6350" y="302260"/>
                  </a:moveTo>
                  <a:lnTo>
                    <a:pt x="0" y="302260"/>
                  </a:lnTo>
                  <a:lnTo>
                    <a:pt x="0" y="314959"/>
                  </a:lnTo>
                  <a:lnTo>
                    <a:pt x="6350" y="314959"/>
                  </a:lnTo>
                  <a:lnTo>
                    <a:pt x="6350" y="302260"/>
                  </a:lnTo>
                  <a:close/>
                </a:path>
                <a:path w="6350" h="956310">
                  <a:moveTo>
                    <a:pt x="6350" y="314960"/>
                  </a:moveTo>
                  <a:lnTo>
                    <a:pt x="0" y="314960"/>
                  </a:lnTo>
                  <a:lnTo>
                    <a:pt x="0" y="321309"/>
                  </a:lnTo>
                  <a:lnTo>
                    <a:pt x="6350" y="321309"/>
                  </a:lnTo>
                  <a:lnTo>
                    <a:pt x="6350" y="314960"/>
                  </a:lnTo>
                  <a:close/>
                </a:path>
                <a:path w="6350" h="956310">
                  <a:moveTo>
                    <a:pt x="6350" y="321310"/>
                  </a:moveTo>
                  <a:lnTo>
                    <a:pt x="0" y="321310"/>
                  </a:lnTo>
                  <a:lnTo>
                    <a:pt x="0" y="331469"/>
                  </a:lnTo>
                  <a:lnTo>
                    <a:pt x="6350" y="331469"/>
                  </a:lnTo>
                  <a:lnTo>
                    <a:pt x="6350" y="321310"/>
                  </a:lnTo>
                  <a:close/>
                </a:path>
                <a:path w="6350" h="956310">
                  <a:moveTo>
                    <a:pt x="6350" y="331470"/>
                  </a:moveTo>
                  <a:lnTo>
                    <a:pt x="0" y="331470"/>
                  </a:lnTo>
                  <a:lnTo>
                    <a:pt x="0" y="334009"/>
                  </a:lnTo>
                  <a:lnTo>
                    <a:pt x="6350" y="334009"/>
                  </a:lnTo>
                  <a:lnTo>
                    <a:pt x="6350" y="331470"/>
                  </a:lnTo>
                  <a:close/>
                </a:path>
                <a:path w="6350" h="956310">
                  <a:moveTo>
                    <a:pt x="6350" y="334010"/>
                  </a:moveTo>
                  <a:lnTo>
                    <a:pt x="0" y="334010"/>
                  </a:lnTo>
                  <a:lnTo>
                    <a:pt x="0" y="340359"/>
                  </a:lnTo>
                  <a:lnTo>
                    <a:pt x="6350" y="340359"/>
                  </a:lnTo>
                  <a:lnTo>
                    <a:pt x="6350" y="334010"/>
                  </a:lnTo>
                  <a:close/>
                </a:path>
                <a:path w="6350" h="956310">
                  <a:moveTo>
                    <a:pt x="6350" y="340360"/>
                  </a:moveTo>
                  <a:lnTo>
                    <a:pt x="0" y="340360"/>
                  </a:lnTo>
                  <a:lnTo>
                    <a:pt x="0" y="350519"/>
                  </a:lnTo>
                  <a:lnTo>
                    <a:pt x="6350" y="350519"/>
                  </a:lnTo>
                  <a:lnTo>
                    <a:pt x="6350" y="340360"/>
                  </a:lnTo>
                  <a:close/>
                </a:path>
                <a:path w="6350" h="956310">
                  <a:moveTo>
                    <a:pt x="6350" y="350520"/>
                  </a:moveTo>
                  <a:lnTo>
                    <a:pt x="0" y="350520"/>
                  </a:lnTo>
                  <a:lnTo>
                    <a:pt x="0" y="359409"/>
                  </a:lnTo>
                  <a:lnTo>
                    <a:pt x="6350" y="359409"/>
                  </a:lnTo>
                  <a:lnTo>
                    <a:pt x="6350" y="350520"/>
                  </a:lnTo>
                  <a:close/>
                </a:path>
                <a:path w="6350" h="956310">
                  <a:moveTo>
                    <a:pt x="6350" y="359410"/>
                  </a:moveTo>
                  <a:lnTo>
                    <a:pt x="0" y="359410"/>
                  </a:lnTo>
                  <a:lnTo>
                    <a:pt x="0" y="363219"/>
                  </a:lnTo>
                  <a:lnTo>
                    <a:pt x="6350" y="363219"/>
                  </a:lnTo>
                  <a:lnTo>
                    <a:pt x="6350" y="359410"/>
                  </a:lnTo>
                  <a:close/>
                </a:path>
                <a:path w="6350" h="956310">
                  <a:moveTo>
                    <a:pt x="6350" y="363220"/>
                  </a:moveTo>
                  <a:lnTo>
                    <a:pt x="0" y="363220"/>
                  </a:lnTo>
                  <a:lnTo>
                    <a:pt x="0" y="439419"/>
                  </a:lnTo>
                  <a:lnTo>
                    <a:pt x="6350" y="439419"/>
                  </a:lnTo>
                  <a:lnTo>
                    <a:pt x="6350" y="363220"/>
                  </a:lnTo>
                  <a:close/>
                </a:path>
                <a:path w="6350" h="956310">
                  <a:moveTo>
                    <a:pt x="6350" y="439420"/>
                  </a:moveTo>
                  <a:lnTo>
                    <a:pt x="0" y="439420"/>
                  </a:lnTo>
                  <a:lnTo>
                    <a:pt x="0" y="445769"/>
                  </a:lnTo>
                  <a:lnTo>
                    <a:pt x="6350" y="445769"/>
                  </a:lnTo>
                  <a:lnTo>
                    <a:pt x="6350" y="439420"/>
                  </a:lnTo>
                  <a:close/>
                </a:path>
                <a:path w="6350" h="956310">
                  <a:moveTo>
                    <a:pt x="6350" y="445770"/>
                  </a:moveTo>
                  <a:lnTo>
                    <a:pt x="0" y="445770"/>
                  </a:lnTo>
                  <a:lnTo>
                    <a:pt x="0" y="452119"/>
                  </a:lnTo>
                  <a:lnTo>
                    <a:pt x="6350" y="452119"/>
                  </a:lnTo>
                  <a:lnTo>
                    <a:pt x="6350" y="445770"/>
                  </a:lnTo>
                  <a:close/>
                </a:path>
                <a:path w="6350" h="956310">
                  <a:moveTo>
                    <a:pt x="6350" y="452120"/>
                  </a:moveTo>
                  <a:lnTo>
                    <a:pt x="0" y="452120"/>
                  </a:lnTo>
                  <a:lnTo>
                    <a:pt x="0" y="458469"/>
                  </a:lnTo>
                  <a:lnTo>
                    <a:pt x="6350" y="458469"/>
                  </a:lnTo>
                  <a:lnTo>
                    <a:pt x="6350" y="452120"/>
                  </a:lnTo>
                  <a:close/>
                </a:path>
                <a:path w="6350" h="956310">
                  <a:moveTo>
                    <a:pt x="6350" y="458470"/>
                  </a:moveTo>
                  <a:lnTo>
                    <a:pt x="0" y="458470"/>
                  </a:lnTo>
                  <a:lnTo>
                    <a:pt x="0" y="461009"/>
                  </a:lnTo>
                  <a:lnTo>
                    <a:pt x="6350" y="461009"/>
                  </a:lnTo>
                  <a:lnTo>
                    <a:pt x="6350" y="458470"/>
                  </a:lnTo>
                  <a:close/>
                </a:path>
                <a:path w="6350" h="956310">
                  <a:moveTo>
                    <a:pt x="6350" y="461010"/>
                  </a:moveTo>
                  <a:lnTo>
                    <a:pt x="0" y="461010"/>
                  </a:lnTo>
                  <a:lnTo>
                    <a:pt x="0" y="464819"/>
                  </a:lnTo>
                  <a:lnTo>
                    <a:pt x="6350" y="464819"/>
                  </a:lnTo>
                  <a:lnTo>
                    <a:pt x="6350" y="461010"/>
                  </a:lnTo>
                  <a:close/>
                </a:path>
                <a:path w="6350" h="956310">
                  <a:moveTo>
                    <a:pt x="6350" y="464820"/>
                  </a:moveTo>
                  <a:lnTo>
                    <a:pt x="0" y="464820"/>
                  </a:lnTo>
                  <a:lnTo>
                    <a:pt x="0" y="467359"/>
                  </a:lnTo>
                  <a:lnTo>
                    <a:pt x="6350" y="467359"/>
                  </a:lnTo>
                  <a:lnTo>
                    <a:pt x="6350" y="464820"/>
                  </a:lnTo>
                  <a:close/>
                </a:path>
                <a:path w="6350" h="956310">
                  <a:moveTo>
                    <a:pt x="6350" y="467360"/>
                  </a:moveTo>
                  <a:lnTo>
                    <a:pt x="0" y="467360"/>
                  </a:lnTo>
                  <a:lnTo>
                    <a:pt x="0" y="471169"/>
                  </a:lnTo>
                  <a:lnTo>
                    <a:pt x="6350" y="471169"/>
                  </a:lnTo>
                  <a:lnTo>
                    <a:pt x="6350" y="467360"/>
                  </a:lnTo>
                  <a:close/>
                </a:path>
                <a:path w="6350" h="956310">
                  <a:moveTo>
                    <a:pt x="6350" y="471170"/>
                  </a:moveTo>
                  <a:lnTo>
                    <a:pt x="0" y="471170"/>
                  </a:lnTo>
                  <a:lnTo>
                    <a:pt x="0" y="473709"/>
                  </a:lnTo>
                  <a:lnTo>
                    <a:pt x="6350" y="473709"/>
                  </a:lnTo>
                  <a:lnTo>
                    <a:pt x="6350" y="471170"/>
                  </a:lnTo>
                  <a:close/>
                </a:path>
                <a:path w="6350" h="956310">
                  <a:moveTo>
                    <a:pt x="6350" y="473710"/>
                  </a:moveTo>
                  <a:lnTo>
                    <a:pt x="0" y="473710"/>
                  </a:lnTo>
                  <a:lnTo>
                    <a:pt x="0" y="477519"/>
                  </a:lnTo>
                  <a:lnTo>
                    <a:pt x="6350" y="477519"/>
                  </a:lnTo>
                  <a:lnTo>
                    <a:pt x="6350" y="473710"/>
                  </a:lnTo>
                  <a:close/>
                </a:path>
                <a:path w="6350" h="956310">
                  <a:moveTo>
                    <a:pt x="6350" y="477520"/>
                  </a:moveTo>
                  <a:lnTo>
                    <a:pt x="0" y="477520"/>
                  </a:lnTo>
                  <a:lnTo>
                    <a:pt x="0" y="480059"/>
                  </a:lnTo>
                  <a:lnTo>
                    <a:pt x="6350" y="480059"/>
                  </a:lnTo>
                  <a:lnTo>
                    <a:pt x="6350" y="477520"/>
                  </a:lnTo>
                  <a:close/>
                </a:path>
                <a:path w="6350" h="956310">
                  <a:moveTo>
                    <a:pt x="6350" y="480060"/>
                  </a:moveTo>
                  <a:lnTo>
                    <a:pt x="0" y="480060"/>
                  </a:lnTo>
                  <a:lnTo>
                    <a:pt x="0" y="483869"/>
                  </a:lnTo>
                  <a:lnTo>
                    <a:pt x="6350" y="483869"/>
                  </a:lnTo>
                  <a:lnTo>
                    <a:pt x="6350" y="480060"/>
                  </a:lnTo>
                  <a:close/>
                </a:path>
                <a:path w="6350" h="956310">
                  <a:moveTo>
                    <a:pt x="6350" y="483870"/>
                  </a:moveTo>
                  <a:lnTo>
                    <a:pt x="0" y="483870"/>
                  </a:lnTo>
                  <a:lnTo>
                    <a:pt x="0" y="486409"/>
                  </a:lnTo>
                  <a:lnTo>
                    <a:pt x="6350" y="486409"/>
                  </a:lnTo>
                  <a:lnTo>
                    <a:pt x="6350" y="483870"/>
                  </a:lnTo>
                  <a:close/>
                </a:path>
                <a:path w="6350" h="956310">
                  <a:moveTo>
                    <a:pt x="6350" y="486410"/>
                  </a:moveTo>
                  <a:lnTo>
                    <a:pt x="0" y="486410"/>
                  </a:lnTo>
                  <a:lnTo>
                    <a:pt x="0" y="496569"/>
                  </a:lnTo>
                  <a:lnTo>
                    <a:pt x="6350" y="496569"/>
                  </a:lnTo>
                  <a:lnTo>
                    <a:pt x="6350" y="486410"/>
                  </a:lnTo>
                  <a:close/>
                </a:path>
                <a:path w="6350" h="956310">
                  <a:moveTo>
                    <a:pt x="6350" y="496570"/>
                  </a:moveTo>
                  <a:lnTo>
                    <a:pt x="0" y="496570"/>
                  </a:lnTo>
                  <a:lnTo>
                    <a:pt x="0" y="499109"/>
                  </a:lnTo>
                  <a:lnTo>
                    <a:pt x="6350" y="499109"/>
                  </a:lnTo>
                  <a:lnTo>
                    <a:pt x="6350" y="496570"/>
                  </a:lnTo>
                  <a:close/>
                </a:path>
                <a:path w="6350" h="956310">
                  <a:moveTo>
                    <a:pt x="6350" y="499110"/>
                  </a:moveTo>
                  <a:lnTo>
                    <a:pt x="0" y="499110"/>
                  </a:lnTo>
                  <a:lnTo>
                    <a:pt x="0" y="684530"/>
                  </a:lnTo>
                  <a:lnTo>
                    <a:pt x="6350" y="684530"/>
                  </a:lnTo>
                  <a:lnTo>
                    <a:pt x="6350" y="499110"/>
                  </a:lnTo>
                  <a:close/>
                </a:path>
                <a:path w="6350" h="956310">
                  <a:moveTo>
                    <a:pt x="6350" y="684530"/>
                  </a:moveTo>
                  <a:lnTo>
                    <a:pt x="0" y="684530"/>
                  </a:lnTo>
                  <a:lnTo>
                    <a:pt x="0" y="695960"/>
                  </a:lnTo>
                  <a:lnTo>
                    <a:pt x="6350" y="695960"/>
                  </a:lnTo>
                  <a:lnTo>
                    <a:pt x="6350" y="684530"/>
                  </a:lnTo>
                  <a:close/>
                </a:path>
                <a:path w="6350" h="956310">
                  <a:moveTo>
                    <a:pt x="6350" y="788797"/>
                  </a:moveTo>
                  <a:lnTo>
                    <a:pt x="0" y="788797"/>
                  </a:lnTo>
                  <a:lnTo>
                    <a:pt x="0" y="791210"/>
                  </a:lnTo>
                  <a:lnTo>
                    <a:pt x="6350" y="791210"/>
                  </a:lnTo>
                  <a:lnTo>
                    <a:pt x="6350" y="788797"/>
                  </a:lnTo>
                  <a:close/>
                </a:path>
                <a:path w="6350" h="956310">
                  <a:moveTo>
                    <a:pt x="6350" y="777366"/>
                  </a:moveTo>
                  <a:lnTo>
                    <a:pt x="0" y="777366"/>
                  </a:lnTo>
                  <a:lnTo>
                    <a:pt x="0" y="788669"/>
                  </a:lnTo>
                  <a:lnTo>
                    <a:pt x="6350" y="788669"/>
                  </a:lnTo>
                  <a:lnTo>
                    <a:pt x="6350" y="777366"/>
                  </a:lnTo>
                  <a:close/>
                </a:path>
                <a:path w="6350" h="956310">
                  <a:moveTo>
                    <a:pt x="6350" y="771016"/>
                  </a:moveTo>
                  <a:lnTo>
                    <a:pt x="0" y="771016"/>
                  </a:lnTo>
                  <a:lnTo>
                    <a:pt x="0" y="777240"/>
                  </a:lnTo>
                  <a:lnTo>
                    <a:pt x="6350" y="777240"/>
                  </a:lnTo>
                  <a:lnTo>
                    <a:pt x="6350" y="771016"/>
                  </a:lnTo>
                  <a:close/>
                </a:path>
                <a:path w="6350" h="956310">
                  <a:moveTo>
                    <a:pt x="6350" y="764666"/>
                  </a:moveTo>
                  <a:lnTo>
                    <a:pt x="0" y="764666"/>
                  </a:lnTo>
                  <a:lnTo>
                    <a:pt x="0" y="770890"/>
                  </a:lnTo>
                  <a:lnTo>
                    <a:pt x="6350" y="770890"/>
                  </a:lnTo>
                  <a:lnTo>
                    <a:pt x="6350" y="764666"/>
                  </a:lnTo>
                  <a:close/>
                </a:path>
                <a:path w="6350" h="956310">
                  <a:moveTo>
                    <a:pt x="6350" y="758316"/>
                  </a:moveTo>
                  <a:lnTo>
                    <a:pt x="0" y="758316"/>
                  </a:lnTo>
                  <a:lnTo>
                    <a:pt x="0" y="764540"/>
                  </a:lnTo>
                  <a:lnTo>
                    <a:pt x="6350" y="764540"/>
                  </a:lnTo>
                  <a:lnTo>
                    <a:pt x="6350" y="758316"/>
                  </a:lnTo>
                  <a:close/>
                </a:path>
                <a:path w="6350" h="956310">
                  <a:moveTo>
                    <a:pt x="6350" y="751966"/>
                  </a:moveTo>
                  <a:lnTo>
                    <a:pt x="0" y="751966"/>
                  </a:lnTo>
                  <a:lnTo>
                    <a:pt x="0" y="758190"/>
                  </a:lnTo>
                  <a:lnTo>
                    <a:pt x="6350" y="758190"/>
                  </a:lnTo>
                  <a:lnTo>
                    <a:pt x="6350" y="751966"/>
                  </a:lnTo>
                  <a:close/>
                </a:path>
                <a:path w="6350" h="956310">
                  <a:moveTo>
                    <a:pt x="6350" y="745616"/>
                  </a:moveTo>
                  <a:lnTo>
                    <a:pt x="0" y="745616"/>
                  </a:lnTo>
                  <a:lnTo>
                    <a:pt x="0" y="751840"/>
                  </a:lnTo>
                  <a:lnTo>
                    <a:pt x="6350" y="751840"/>
                  </a:lnTo>
                  <a:lnTo>
                    <a:pt x="6350" y="745616"/>
                  </a:lnTo>
                  <a:close/>
                </a:path>
                <a:path w="6350" h="956310">
                  <a:moveTo>
                    <a:pt x="6350" y="739266"/>
                  </a:moveTo>
                  <a:lnTo>
                    <a:pt x="0" y="739266"/>
                  </a:lnTo>
                  <a:lnTo>
                    <a:pt x="0" y="745490"/>
                  </a:lnTo>
                  <a:lnTo>
                    <a:pt x="6350" y="745490"/>
                  </a:lnTo>
                  <a:lnTo>
                    <a:pt x="6350" y="739266"/>
                  </a:lnTo>
                  <a:close/>
                </a:path>
                <a:path w="6350" h="956310">
                  <a:moveTo>
                    <a:pt x="6350" y="732916"/>
                  </a:moveTo>
                  <a:lnTo>
                    <a:pt x="0" y="732916"/>
                  </a:lnTo>
                  <a:lnTo>
                    <a:pt x="0" y="739140"/>
                  </a:lnTo>
                  <a:lnTo>
                    <a:pt x="6350" y="739140"/>
                  </a:lnTo>
                  <a:lnTo>
                    <a:pt x="6350" y="732916"/>
                  </a:lnTo>
                  <a:close/>
                </a:path>
                <a:path w="6350" h="956310">
                  <a:moveTo>
                    <a:pt x="6350" y="726566"/>
                  </a:moveTo>
                  <a:lnTo>
                    <a:pt x="0" y="726566"/>
                  </a:lnTo>
                  <a:lnTo>
                    <a:pt x="0" y="732790"/>
                  </a:lnTo>
                  <a:lnTo>
                    <a:pt x="6350" y="732790"/>
                  </a:lnTo>
                  <a:lnTo>
                    <a:pt x="6350" y="726566"/>
                  </a:lnTo>
                  <a:close/>
                </a:path>
                <a:path w="6350" h="956310">
                  <a:moveTo>
                    <a:pt x="6350" y="718947"/>
                  </a:moveTo>
                  <a:lnTo>
                    <a:pt x="0" y="718947"/>
                  </a:lnTo>
                  <a:lnTo>
                    <a:pt x="0" y="726440"/>
                  </a:lnTo>
                  <a:lnTo>
                    <a:pt x="6350" y="726440"/>
                  </a:lnTo>
                  <a:lnTo>
                    <a:pt x="6350" y="718947"/>
                  </a:lnTo>
                  <a:close/>
                </a:path>
                <a:path w="6350" h="956310">
                  <a:moveTo>
                    <a:pt x="6350" y="713866"/>
                  </a:moveTo>
                  <a:lnTo>
                    <a:pt x="0" y="713866"/>
                  </a:lnTo>
                  <a:lnTo>
                    <a:pt x="0" y="718819"/>
                  </a:lnTo>
                  <a:lnTo>
                    <a:pt x="6350" y="718819"/>
                  </a:lnTo>
                  <a:lnTo>
                    <a:pt x="6350" y="713866"/>
                  </a:lnTo>
                  <a:close/>
                </a:path>
                <a:path w="6350" h="956310">
                  <a:moveTo>
                    <a:pt x="6350" y="707516"/>
                  </a:moveTo>
                  <a:lnTo>
                    <a:pt x="0" y="707516"/>
                  </a:lnTo>
                  <a:lnTo>
                    <a:pt x="0" y="713740"/>
                  </a:lnTo>
                  <a:lnTo>
                    <a:pt x="6350" y="713740"/>
                  </a:lnTo>
                  <a:lnTo>
                    <a:pt x="6350" y="707516"/>
                  </a:lnTo>
                  <a:close/>
                </a:path>
                <a:path w="6350" h="956310">
                  <a:moveTo>
                    <a:pt x="6350" y="696086"/>
                  </a:moveTo>
                  <a:lnTo>
                    <a:pt x="0" y="696086"/>
                  </a:lnTo>
                  <a:lnTo>
                    <a:pt x="0" y="707390"/>
                  </a:lnTo>
                  <a:lnTo>
                    <a:pt x="6350" y="707390"/>
                  </a:lnTo>
                  <a:lnTo>
                    <a:pt x="6350" y="696086"/>
                  </a:lnTo>
                  <a:close/>
                </a:path>
                <a:path w="6350" h="956310">
                  <a:moveTo>
                    <a:pt x="6350" y="791210"/>
                  </a:moveTo>
                  <a:lnTo>
                    <a:pt x="0" y="791210"/>
                  </a:lnTo>
                  <a:lnTo>
                    <a:pt x="0" y="797560"/>
                  </a:lnTo>
                  <a:lnTo>
                    <a:pt x="6350" y="797560"/>
                  </a:lnTo>
                  <a:lnTo>
                    <a:pt x="6350" y="791210"/>
                  </a:lnTo>
                  <a:close/>
                </a:path>
                <a:path w="6350" h="956310">
                  <a:moveTo>
                    <a:pt x="6350" y="955040"/>
                  </a:moveTo>
                  <a:lnTo>
                    <a:pt x="5080" y="955040"/>
                  </a:lnTo>
                  <a:lnTo>
                    <a:pt x="5080" y="956310"/>
                  </a:lnTo>
                  <a:lnTo>
                    <a:pt x="6350" y="956310"/>
                  </a:lnTo>
                  <a:lnTo>
                    <a:pt x="6350" y="955040"/>
                  </a:lnTo>
                  <a:close/>
                </a:path>
                <a:path w="6350" h="956310">
                  <a:moveTo>
                    <a:pt x="6350" y="951230"/>
                  </a:moveTo>
                  <a:lnTo>
                    <a:pt x="5080" y="951230"/>
                  </a:lnTo>
                  <a:lnTo>
                    <a:pt x="5080" y="953769"/>
                  </a:lnTo>
                  <a:lnTo>
                    <a:pt x="6350" y="953769"/>
                  </a:lnTo>
                  <a:lnTo>
                    <a:pt x="6350" y="951230"/>
                  </a:lnTo>
                  <a:close/>
                </a:path>
                <a:path w="6350" h="956310">
                  <a:moveTo>
                    <a:pt x="6350" y="948690"/>
                  </a:moveTo>
                  <a:lnTo>
                    <a:pt x="5080" y="948690"/>
                  </a:lnTo>
                  <a:lnTo>
                    <a:pt x="5080" y="949960"/>
                  </a:lnTo>
                  <a:lnTo>
                    <a:pt x="6350" y="949960"/>
                  </a:lnTo>
                  <a:lnTo>
                    <a:pt x="6350" y="948690"/>
                  </a:lnTo>
                  <a:close/>
                </a:path>
                <a:path w="6350" h="956310">
                  <a:moveTo>
                    <a:pt x="6350" y="944880"/>
                  </a:moveTo>
                  <a:lnTo>
                    <a:pt x="5080" y="944880"/>
                  </a:lnTo>
                  <a:lnTo>
                    <a:pt x="5080" y="947419"/>
                  </a:lnTo>
                  <a:lnTo>
                    <a:pt x="6350" y="947419"/>
                  </a:lnTo>
                  <a:lnTo>
                    <a:pt x="6350" y="944880"/>
                  </a:lnTo>
                  <a:close/>
                </a:path>
                <a:path w="6350" h="956310">
                  <a:moveTo>
                    <a:pt x="6350" y="942340"/>
                  </a:moveTo>
                  <a:lnTo>
                    <a:pt x="5080" y="942340"/>
                  </a:lnTo>
                  <a:lnTo>
                    <a:pt x="5080" y="943610"/>
                  </a:lnTo>
                  <a:lnTo>
                    <a:pt x="6350" y="943610"/>
                  </a:lnTo>
                  <a:lnTo>
                    <a:pt x="6350" y="942340"/>
                  </a:lnTo>
                  <a:close/>
                </a:path>
                <a:path w="6350" h="956310">
                  <a:moveTo>
                    <a:pt x="6350" y="938530"/>
                  </a:moveTo>
                  <a:lnTo>
                    <a:pt x="5080" y="938530"/>
                  </a:lnTo>
                  <a:lnTo>
                    <a:pt x="5080" y="941069"/>
                  </a:lnTo>
                  <a:lnTo>
                    <a:pt x="6350" y="941069"/>
                  </a:lnTo>
                  <a:lnTo>
                    <a:pt x="6350" y="938530"/>
                  </a:lnTo>
                  <a:close/>
                </a:path>
                <a:path w="6350" h="956310">
                  <a:moveTo>
                    <a:pt x="6350" y="935990"/>
                  </a:moveTo>
                  <a:lnTo>
                    <a:pt x="5080" y="935990"/>
                  </a:lnTo>
                  <a:lnTo>
                    <a:pt x="5080" y="937260"/>
                  </a:lnTo>
                  <a:lnTo>
                    <a:pt x="6350" y="937260"/>
                  </a:lnTo>
                  <a:lnTo>
                    <a:pt x="6350" y="935990"/>
                  </a:lnTo>
                  <a:close/>
                </a:path>
                <a:path w="6350" h="956310">
                  <a:moveTo>
                    <a:pt x="6350" y="932180"/>
                  </a:moveTo>
                  <a:lnTo>
                    <a:pt x="5080" y="932180"/>
                  </a:lnTo>
                  <a:lnTo>
                    <a:pt x="5080" y="934719"/>
                  </a:lnTo>
                  <a:lnTo>
                    <a:pt x="6350" y="934719"/>
                  </a:lnTo>
                  <a:lnTo>
                    <a:pt x="6350" y="932180"/>
                  </a:lnTo>
                  <a:close/>
                </a:path>
                <a:path w="6350" h="956310">
                  <a:moveTo>
                    <a:pt x="6350" y="929640"/>
                  </a:moveTo>
                  <a:lnTo>
                    <a:pt x="5080" y="929640"/>
                  </a:lnTo>
                  <a:lnTo>
                    <a:pt x="5080" y="930910"/>
                  </a:lnTo>
                  <a:lnTo>
                    <a:pt x="6350" y="930910"/>
                  </a:lnTo>
                  <a:lnTo>
                    <a:pt x="6350" y="929640"/>
                  </a:lnTo>
                  <a:close/>
                </a:path>
                <a:path w="6350" h="956310">
                  <a:moveTo>
                    <a:pt x="6350" y="925830"/>
                  </a:moveTo>
                  <a:lnTo>
                    <a:pt x="5080" y="925830"/>
                  </a:lnTo>
                  <a:lnTo>
                    <a:pt x="5080" y="928369"/>
                  </a:lnTo>
                  <a:lnTo>
                    <a:pt x="6350" y="928369"/>
                  </a:lnTo>
                  <a:lnTo>
                    <a:pt x="6350" y="925830"/>
                  </a:lnTo>
                  <a:close/>
                </a:path>
                <a:path w="6350" h="956310">
                  <a:moveTo>
                    <a:pt x="6350" y="923290"/>
                  </a:moveTo>
                  <a:lnTo>
                    <a:pt x="5080" y="923290"/>
                  </a:lnTo>
                  <a:lnTo>
                    <a:pt x="5080" y="924560"/>
                  </a:lnTo>
                  <a:lnTo>
                    <a:pt x="6350" y="924560"/>
                  </a:lnTo>
                  <a:lnTo>
                    <a:pt x="6350" y="923290"/>
                  </a:lnTo>
                  <a:close/>
                </a:path>
                <a:path w="6350" h="956310">
                  <a:moveTo>
                    <a:pt x="6350" y="919480"/>
                  </a:moveTo>
                  <a:lnTo>
                    <a:pt x="5080" y="919480"/>
                  </a:lnTo>
                  <a:lnTo>
                    <a:pt x="5080" y="922019"/>
                  </a:lnTo>
                  <a:lnTo>
                    <a:pt x="6350" y="922019"/>
                  </a:lnTo>
                  <a:lnTo>
                    <a:pt x="6350" y="919480"/>
                  </a:lnTo>
                  <a:close/>
                </a:path>
                <a:path w="6350" h="956310">
                  <a:moveTo>
                    <a:pt x="6350" y="916940"/>
                  </a:moveTo>
                  <a:lnTo>
                    <a:pt x="5080" y="916940"/>
                  </a:lnTo>
                  <a:lnTo>
                    <a:pt x="5080" y="918210"/>
                  </a:lnTo>
                  <a:lnTo>
                    <a:pt x="6350" y="918210"/>
                  </a:lnTo>
                  <a:lnTo>
                    <a:pt x="6350" y="916940"/>
                  </a:lnTo>
                  <a:close/>
                </a:path>
                <a:path w="6350" h="956310">
                  <a:moveTo>
                    <a:pt x="6350" y="913130"/>
                  </a:moveTo>
                  <a:lnTo>
                    <a:pt x="5080" y="913130"/>
                  </a:lnTo>
                  <a:lnTo>
                    <a:pt x="5080" y="915669"/>
                  </a:lnTo>
                  <a:lnTo>
                    <a:pt x="6350" y="915669"/>
                  </a:lnTo>
                  <a:lnTo>
                    <a:pt x="6350" y="913130"/>
                  </a:lnTo>
                  <a:close/>
                </a:path>
                <a:path w="6350" h="956310">
                  <a:moveTo>
                    <a:pt x="6350" y="910590"/>
                  </a:moveTo>
                  <a:lnTo>
                    <a:pt x="5080" y="910590"/>
                  </a:lnTo>
                  <a:lnTo>
                    <a:pt x="5080" y="911860"/>
                  </a:lnTo>
                  <a:lnTo>
                    <a:pt x="6350" y="911860"/>
                  </a:lnTo>
                  <a:lnTo>
                    <a:pt x="6350" y="910590"/>
                  </a:lnTo>
                  <a:close/>
                </a:path>
                <a:path w="6350" h="956310">
                  <a:moveTo>
                    <a:pt x="6350" y="905510"/>
                  </a:moveTo>
                  <a:lnTo>
                    <a:pt x="5080" y="905510"/>
                  </a:lnTo>
                  <a:lnTo>
                    <a:pt x="5080" y="909319"/>
                  </a:lnTo>
                  <a:lnTo>
                    <a:pt x="6350" y="909319"/>
                  </a:lnTo>
                  <a:lnTo>
                    <a:pt x="6350" y="905510"/>
                  </a:lnTo>
                  <a:close/>
                </a:path>
                <a:path w="6350" h="956310">
                  <a:moveTo>
                    <a:pt x="6350" y="899160"/>
                  </a:moveTo>
                  <a:lnTo>
                    <a:pt x="5080" y="899160"/>
                  </a:lnTo>
                  <a:lnTo>
                    <a:pt x="5080" y="904240"/>
                  </a:lnTo>
                  <a:lnTo>
                    <a:pt x="6350" y="904240"/>
                  </a:lnTo>
                  <a:lnTo>
                    <a:pt x="6350" y="899160"/>
                  </a:lnTo>
                  <a:close/>
                </a:path>
                <a:path w="6350" h="956310">
                  <a:moveTo>
                    <a:pt x="6350" y="892810"/>
                  </a:moveTo>
                  <a:lnTo>
                    <a:pt x="5080" y="892810"/>
                  </a:lnTo>
                  <a:lnTo>
                    <a:pt x="5080" y="897890"/>
                  </a:lnTo>
                  <a:lnTo>
                    <a:pt x="6350" y="897890"/>
                  </a:lnTo>
                  <a:lnTo>
                    <a:pt x="6350" y="892810"/>
                  </a:lnTo>
                  <a:close/>
                </a:path>
                <a:path w="6350" h="956310">
                  <a:moveTo>
                    <a:pt x="6350" y="886460"/>
                  </a:moveTo>
                  <a:lnTo>
                    <a:pt x="5080" y="886460"/>
                  </a:lnTo>
                  <a:lnTo>
                    <a:pt x="5080" y="891540"/>
                  </a:lnTo>
                  <a:lnTo>
                    <a:pt x="6350" y="891540"/>
                  </a:lnTo>
                  <a:lnTo>
                    <a:pt x="6350" y="886460"/>
                  </a:lnTo>
                  <a:close/>
                </a:path>
                <a:path w="6350" h="956310">
                  <a:moveTo>
                    <a:pt x="6350" y="880110"/>
                  </a:moveTo>
                  <a:lnTo>
                    <a:pt x="5080" y="880110"/>
                  </a:lnTo>
                  <a:lnTo>
                    <a:pt x="5080" y="885190"/>
                  </a:lnTo>
                  <a:lnTo>
                    <a:pt x="6350" y="885190"/>
                  </a:lnTo>
                  <a:lnTo>
                    <a:pt x="6350" y="880110"/>
                  </a:lnTo>
                  <a:close/>
                </a:path>
                <a:path w="6350" h="956310">
                  <a:moveTo>
                    <a:pt x="6350" y="873760"/>
                  </a:moveTo>
                  <a:lnTo>
                    <a:pt x="5080" y="873760"/>
                  </a:lnTo>
                  <a:lnTo>
                    <a:pt x="5080" y="878840"/>
                  </a:lnTo>
                  <a:lnTo>
                    <a:pt x="6350" y="878840"/>
                  </a:lnTo>
                  <a:lnTo>
                    <a:pt x="6350" y="873760"/>
                  </a:lnTo>
                  <a:close/>
                </a:path>
                <a:path w="6350" h="956310">
                  <a:moveTo>
                    <a:pt x="6350" y="867410"/>
                  </a:moveTo>
                  <a:lnTo>
                    <a:pt x="5080" y="867410"/>
                  </a:lnTo>
                  <a:lnTo>
                    <a:pt x="5080" y="872490"/>
                  </a:lnTo>
                  <a:lnTo>
                    <a:pt x="6350" y="872490"/>
                  </a:lnTo>
                  <a:lnTo>
                    <a:pt x="6350" y="867410"/>
                  </a:lnTo>
                  <a:close/>
                </a:path>
                <a:path w="6350" h="956310">
                  <a:moveTo>
                    <a:pt x="1270" y="861060"/>
                  </a:moveTo>
                  <a:lnTo>
                    <a:pt x="0" y="861060"/>
                  </a:lnTo>
                  <a:lnTo>
                    <a:pt x="0" y="862330"/>
                  </a:lnTo>
                  <a:lnTo>
                    <a:pt x="1270" y="862330"/>
                  </a:lnTo>
                  <a:lnTo>
                    <a:pt x="1270" y="861060"/>
                  </a:lnTo>
                  <a:close/>
                </a:path>
                <a:path w="6350" h="956310">
                  <a:moveTo>
                    <a:pt x="6350" y="861060"/>
                  </a:moveTo>
                  <a:lnTo>
                    <a:pt x="5080" y="861060"/>
                  </a:lnTo>
                  <a:lnTo>
                    <a:pt x="5080" y="866140"/>
                  </a:lnTo>
                  <a:lnTo>
                    <a:pt x="6350" y="866140"/>
                  </a:lnTo>
                  <a:lnTo>
                    <a:pt x="6350" y="861060"/>
                  </a:lnTo>
                  <a:close/>
                </a:path>
                <a:path w="6350" h="956310">
                  <a:moveTo>
                    <a:pt x="6350" y="854710"/>
                  </a:moveTo>
                  <a:lnTo>
                    <a:pt x="0" y="854710"/>
                  </a:lnTo>
                  <a:lnTo>
                    <a:pt x="0" y="859790"/>
                  </a:lnTo>
                  <a:lnTo>
                    <a:pt x="3810" y="859790"/>
                  </a:lnTo>
                  <a:lnTo>
                    <a:pt x="3810" y="857250"/>
                  </a:lnTo>
                  <a:lnTo>
                    <a:pt x="6350" y="857250"/>
                  </a:lnTo>
                  <a:lnTo>
                    <a:pt x="6350" y="854710"/>
                  </a:lnTo>
                  <a:close/>
                </a:path>
                <a:path w="6350" h="956310">
                  <a:moveTo>
                    <a:pt x="6350" y="857250"/>
                  </a:moveTo>
                  <a:lnTo>
                    <a:pt x="5080" y="857250"/>
                  </a:lnTo>
                  <a:lnTo>
                    <a:pt x="5080" y="859790"/>
                  </a:lnTo>
                  <a:lnTo>
                    <a:pt x="6350" y="859790"/>
                  </a:lnTo>
                  <a:lnTo>
                    <a:pt x="6350" y="857250"/>
                  </a:lnTo>
                  <a:close/>
                </a:path>
                <a:path w="6350" h="956310">
                  <a:moveTo>
                    <a:pt x="6350" y="848360"/>
                  </a:moveTo>
                  <a:lnTo>
                    <a:pt x="0" y="848360"/>
                  </a:lnTo>
                  <a:lnTo>
                    <a:pt x="0" y="853440"/>
                  </a:lnTo>
                  <a:lnTo>
                    <a:pt x="6350" y="853440"/>
                  </a:lnTo>
                  <a:lnTo>
                    <a:pt x="6350" y="848360"/>
                  </a:lnTo>
                  <a:close/>
                </a:path>
                <a:path w="6350" h="956310">
                  <a:moveTo>
                    <a:pt x="6350" y="842010"/>
                  </a:moveTo>
                  <a:lnTo>
                    <a:pt x="0" y="842010"/>
                  </a:lnTo>
                  <a:lnTo>
                    <a:pt x="0" y="847090"/>
                  </a:lnTo>
                  <a:lnTo>
                    <a:pt x="6350" y="847090"/>
                  </a:lnTo>
                  <a:lnTo>
                    <a:pt x="6350" y="842010"/>
                  </a:lnTo>
                  <a:close/>
                </a:path>
                <a:path w="6350" h="956310">
                  <a:moveTo>
                    <a:pt x="6350" y="835660"/>
                  </a:moveTo>
                  <a:lnTo>
                    <a:pt x="0" y="835660"/>
                  </a:lnTo>
                  <a:lnTo>
                    <a:pt x="0" y="840740"/>
                  </a:lnTo>
                  <a:lnTo>
                    <a:pt x="6350" y="840740"/>
                  </a:lnTo>
                  <a:lnTo>
                    <a:pt x="6350" y="835660"/>
                  </a:lnTo>
                  <a:close/>
                </a:path>
                <a:path w="6350" h="956310">
                  <a:moveTo>
                    <a:pt x="6350" y="828040"/>
                  </a:moveTo>
                  <a:lnTo>
                    <a:pt x="0" y="828040"/>
                  </a:lnTo>
                  <a:lnTo>
                    <a:pt x="0" y="834390"/>
                  </a:lnTo>
                  <a:lnTo>
                    <a:pt x="6350" y="834390"/>
                  </a:lnTo>
                  <a:lnTo>
                    <a:pt x="6350" y="828040"/>
                  </a:lnTo>
                  <a:close/>
                </a:path>
                <a:path w="6350" h="956310">
                  <a:moveTo>
                    <a:pt x="6350" y="822960"/>
                  </a:moveTo>
                  <a:lnTo>
                    <a:pt x="0" y="822960"/>
                  </a:lnTo>
                  <a:lnTo>
                    <a:pt x="0" y="826770"/>
                  </a:lnTo>
                  <a:lnTo>
                    <a:pt x="6350" y="826770"/>
                  </a:lnTo>
                  <a:lnTo>
                    <a:pt x="6350" y="822960"/>
                  </a:lnTo>
                  <a:close/>
                </a:path>
                <a:path w="6350" h="956310">
                  <a:moveTo>
                    <a:pt x="6350" y="815340"/>
                  </a:moveTo>
                  <a:lnTo>
                    <a:pt x="0" y="815340"/>
                  </a:lnTo>
                  <a:lnTo>
                    <a:pt x="0" y="821690"/>
                  </a:lnTo>
                  <a:lnTo>
                    <a:pt x="6350" y="821690"/>
                  </a:lnTo>
                  <a:lnTo>
                    <a:pt x="6350" y="815340"/>
                  </a:lnTo>
                  <a:close/>
                </a:path>
                <a:path w="6350" h="956310">
                  <a:moveTo>
                    <a:pt x="6350" y="810260"/>
                  </a:moveTo>
                  <a:lnTo>
                    <a:pt x="0" y="810260"/>
                  </a:lnTo>
                  <a:lnTo>
                    <a:pt x="0" y="814069"/>
                  </a:lnTo>
                  <a:lnTo>
                    <a:pt x="6350" y="814069"/>
                  </a:lnTo>
                  <a:lnTo>
                    <a:pt x="6350" y="810260"/>
                  </a:lnTo>
                  <a:close/>
                </a:path>
                <a:path w="6350" h="956310">
                  <a:moveTo>
                    <a:pt x="6350" y="802640"/>
                  </a:moveTo>
                  <a:lnTo>
                    <a:pt x="0" y="802640"/>
                  </a:lnTo>
                  <a:lnTo>
                    <a:pt x="0" y="808990"/>
                  </a:lnTo>
                  <a:lnTo>
                    <a:pt x="6350" y="808990"/>
                  </a:lnTo>
                  <a:lnTo>
                    <a:pt x="6350" y="802640"/>
                  </a:lnTo>
                  <a:close/>
                </a:path>
                <a:path w="6350" h="956310">
                  <a:moveTo>
                    <a:pt x="6350" y="798830"/>
                  </a:moveTo>
                  <a:lnTo>
                    <a:pt x="0" y="798830"/>
                  </a:lnTo>
                  <a:lnTo>
                    <a:pt x="0" y="801370"/>
                  </a:lnTo>
                  <a:lnTo>
                    <a:pt x="6350" y="801370"/>
                  </a:lnTo>
                  <a:lnTo>
                    <a:pt x="6350" y="798830"/>
                  </a:lnTo>
                  <a:close/>
                </a:path>
              </a:pathLst>
            </a:custGeom>
            <a:solidFill>
              <a:srgbClr val="6400F1"/>
            </a:solidFill>
          </p:spPr>
          <p:txBody>
            <a:bodyPr bIns="0" lIns="0" rIns="0" rtlCol="0" tIns="0" wrap="square"/>
            <a:p/>
          </p:txBody>
        </p:sp>
        <p:sp>
          <p:nvSpPr>
            <p:cNvPr id="1050773" name="object 2084"/>
            <p:cNvSpPr/>
            <p:nvPr/>
          </p:nvSpPr>
          <p:spPr>
            <a:xfrm>
              <a:off x="4461510" y="5543550"/>
              <a:ext cx="7620" cy="872490"/>
            </a:xfrm>
            <a:custGeom>
              <a:avLst/>
              <a:ahLst/>
              <a:rect l="l" t="t" r="r" b="b"/>
              <a:pathLst>
                <a:path w="7620" h="872489">
                  <a:moveTo>
                    <a:pt x="7619" y="0"/>
                  </a:moveTo>
                  <a:lnTo>
                    <a:pt x="0" y="0"/>
                  </a:lnTo>
                  <a:lnTo>
                    <a:pt x="0" y="264159"/>
                  </a:lnTo>
                  <a:lnTo>
                    <a:pt x="7619" y="264159"/>
                  </a:lnTo>
                  <a:lnTo>
                    <a:pt x="7619" y="0"/>
                  </a:lnTo>
                  <a:close/>
                </a:path>
                <a:path w="7620" h="872489">
                  <a:moveTo>
                    <a:pt x="7619" y="264160"/>
                  </a:moveTo>
                  <a:lnTo>
                    <a:pt x="0" y="264160"/>
                  </a:lnTo>
                  <a:lnTo>
                    <a:pt x="0" y="283209"/>
                  </a:lnTo>
                  <a:lnTo>
                    <a:pt x="7619" y="283209"/>
                  </a:lnTo>
                  <a:lnTo>
                    <a:pt x="7619" y="264160"/>
                  </a:lnTo>
                  <a:close/>
                </a:path>
                <a:path w="7620" h="872489">
                  <a:moveTo>
                    <a:pt x="7619" y="283210"/>
                  </a:moveTo>
                  <a:lnTo>
                    <a:pt x="0" y="283210"/>
                  </a:lnTo>
                  <a:lnTo>
                    <a:pt x="0" y="302259"/>
                  </a:lnTo>
                  <a:lnTo>
                    <a:pt x="7619" y="302259"/>
                  </a:lnTo>
                  <a:lnTo>
                    <a:pt x="7619" y="283210"/>
                  </a:lnTo>
                  <a:close/>
                </a:path>
                <a:path w="7620" h="872489">
                  <a:moveTo>
                    <a:pt x="7619" y="302260"/>
                  </a:moveTo>
                  <a:lnTo>
                    <a:pt x="0" y="302260"/>
                  </a:lnTo>
                  <a:lnTo>
                    <a:pt x="0" y="314959"/>
                  </a:lnTo>
                  <a:lnTo>
                    <a:pt x="7619" y="314959"/>
                  </a:lnTo>
                  <a:lnTo>
                    <a:pt x="7619" y="302260"/>
                  </a:lnTo>
                  <a:close/>
                </a:path>
                <a:path w="7620" h="872489">
                  <a:moveTo>
                    <a:pt x="7619" y="314960"/>
                  </a:moveTo>
                  <a:lnTo>
                    <a:pt x="0" y="314960"/>
                  </a:lnTo>
                  <a:lnTo>
                    <a:pt x="0" y="321309"/>
                  </a:lnTo>
                  <a:lnTo>
                    <a:pt x="7619" y="321309"/>
                  </a:lnTo>
                  <a:lnTo>
                    <a:pt x="7619" y="314960"/>
                  </a:lnTo>
                  <a:close/>
                </a:path>
                <a:path w="7620" h="872489">
                  <a:moveTo>
                    <a:pt x="7619" y="321310"/>
                  </a:moveTo>
                  <a:lnTo>
                    <a:pt x="0" y="321310"/>
                  </a:lnTo>
                  <a:lnTo>
                    <a:pt x="0" y="331469"/>
                  </a:lnTo>
                  <a:lnTo>
                    <a:pt x="7619" y="331469"/>
                  </a:lnTo>
                  <a:lnTo>
                    <a:pt x="7619" y="321310"/>
                  </a:lnTo>
                  <a:close/>
                </a:path>
                <a:path w="7620" h="872489">
                  <a:moveTo>
                    <a:pt x="7619" y="331470"/>
                  </a:moveTo>
                  <a:lnTo>
                    <a:pt x="0" y="331470"/>
                  </a:lnTo>
                  <a:lnTo>
                    <a:pt x="0" y="334009"/>
                  </a:lnTo>
                  <a:lnTo>
                    <a:pt x="7619" y="334009"/>
                  </a:lnTo>
                  <a:lnTo>
                    <a:pt x="7619" y="331470"/>
                  </a:lnTo>
                  <a:close/>
                </a:path>
                <a:path w="7620" h="872489">
                  <a:moveTo>
                    <a:pt x="7619" y="334010"/>
                  </a:moveTo>
                  <a:lnTo>
                    <a:pt x="0" y="334010"/>
                  </a:lnTo>
                  <a:lnTo>
                    <a:pt x="0" y="340359"/>
                  </a:lnTo>
                  <a:lnTo>
                    <a:pt x="7619" y="340359"/>
                  </a:lnTo>
                  <a:lnTo>
                    <a:pt x="7619" y="334010"/>
                  </a:lnTo>
                  <a:close/>
                </a:path>
                <a:path w="7620" h="872489">
                  <a:moveTo>
                    <a:pt x="7619" y="340360"/>
                  </a:moveTo>
                  <a:lnTo>
                    <a:pt x="0" y="340360"/>
                  </a:lnTo>
                  <a:lnTo>
                    <a:pt x="0" y="350519"/>
                  </a:lnTo>
                  <a:lnTo>
                    <a:pt x="7619" y="350519"/>
                  </a:lnTo>
                  <a:lnTo>
                    <a:pt x="7619" y="340360"/>
                  </a:lnTo>
                  <a:close/>
                </a:path>
                <a:path w="7620" h="872489">
                  <a:moveTo>
                    <a:pt x="7619" y="350520"/>
                  </a:moveTo>
                  <a:lnTo>
                    <a:pt x="0" y="350520"/>
                  </a:lnTo>
                  <a:lnTo>
                    <a:pt x="0" y="359409"/>
                  </a:lnTo>
                  <a:lnTo>
                    <a:pt x="7619" y="359409"/>
                  </a:lnTo>
                  <a:lnTo>
                    <a:pt x="7619" y="350520"/>
                  </a:lnTo>
                  <a:close/>
                </a:path>
                <a:path w="7620" h="872489">
                  <a:moveTo>
                    <a:pt x="7619" y="359410"/>
                  </a:moveTo>
                  <a:lnTo>
                    <a:pt x="0" y="359410"/>
                  </a:lnTo>
                  <a:lnTo>
                    <a:pt x="0" y="363219"/>
                  </a:lnTo>
                  <a:lnTo>
                    <a:pt x="7619" y="363219"/>
                  </a:lnTo>
                  <a:lnTo>
                    <a:pt x="7619" y="359410"/>
                  </a:lnTo>
                  <a:close/>
                </a:path>
                <a:path w="7620" h="872489">
                  <a:moveTo>
                    <a:pt x="7619" y="363220"/>
                  </a:moveTo>
                  <a:lnTo>
                    <a:pt x="0" y="363220"/>
                  </a:lnTo>
                  <a:lnTo>
                    <a:pt x="0" y="439419"/>
                  </a:lnTo>
                  <a:lnTo>
                    <a:pt x="7619" y="439419"/>
                  </a:lnTo>
                  <a:lnTo>
                    <a:pt x="7619" y="363220"/>
                  </a:lnTo>
                  <a:close/>
                </a:path>
                <a:path w="7620" h="872489">
                  <a:moveTo>
                    <a:pt x="7619" y="439420"/>
                  </a:moveTo>
                  <a:lnTo>
                    <a:pt x="0" y="439420"/>
                  </a:lnTo>
                  <a:lnTo>
                    <a:pt x="0" y="445769"/>
                  </a:lnTo>
                  <a:lnTo>
                    <a:pt x="7619" y="445769"/>
                  </a:lnTo>
                  <a:lnTo>
                    <a:pt x="7619" y="439420"/>
                  </a:lnTo>
                  <a:close/>
                </a:path>
                <a:path w="7620" h="872489">
                  <a:moveTo>
                    <a:pt x="7619" y="445770"/>
                  </a:moveTo>
                  <a:lnTo>
                    <a:pt x="0" y="445770"/>
                  </a:lnTo>
                  <a:lnTo>
                    <a:pt x="0" y="452119"/>
                  </a:lnTo>
                  <a:lnTo>
                    <a:pt x="7619" y="452119"/>
                  </a:lnTo>
                  <a:lnTo>
                    <a:pt x="7619" y="445770"/>
                  </a:lnTo>
                  <a:close/>
                </a:path>
                <a:path w="7620" h="872489">
                  <a:moveTo>
                    <a:pt x="7619" y="452120"/>
                  </a:moveTo>
                  <a:lnTo>
                    <a:pt x="0" y="452120"/>
                  </a:lnTo>
                  <a:lnTo>
                    <a:pt x="0" y="458469"/>
                  </a:lnTo>
                  <a:lnTo>
                    <a:pt x="7619" y="458469"/>
                  </a:lnTo>
                  <a:lnTo>
                    <a:pt x="7619" y="452120"/>
                  </a:lnTo>
                  <a:close/>
                </a:path>
                <a:path w="7620" h="872489">
                  <a:moveTo>
                    <a:pt x="7619" y="458470"/>
                  </a:moveTo>
                  <a:lnTo>
                    <a:pt x="0" y="458470"/>
                  </a:lnTo>
                  <a:lnTo>
                    <a:pt x="0" y="461009"/>
                  </a:lnTo>
                  <a:lnTo>
                    <a:pt x="7619" y="461009"/>
                  </a:lnTo>
                  <a:lnTo>
                    <a:pt x="7619" y="458470"/>
                  </a:lnTo>
                  <a:close/>
                </a:path>
                <a:path w="7620" h="872489">
                  <a:moveTo>
                    <a:pt x="7619" y="461010"/>
                  </a:moveTo>
                  <a:lnTo>
                    <a:pt x="0" y="461010"/>
                  </a:lnTo>
                  <a:lnTo>
                    <a:pt x="0" y="464819"/>
                  </a:lnTo>
                  <a:lnTo>
                    <a:pt x="7619" y="464819"/>
                  </a:lnTo>
                  <a:lnTo>
                    <a:pt x="7619" y="461010"/>
                  </a:lnTo>
                  <a:close/>
                </a:path>
                <a:path w="7620" h="872489">
                  <a:moveTo>
                    <a:pt x="7619" y="464820"/>
                  </a:moveTo>
                  <a:lnTo>
                    <a:pt x="0" y="464820"/>
                  </a:lnTo>
                  <a:lnTo>
                    <a:pt x="0" y="467359"/>
                  </a:lnTo>
                  <a:lnTo>
                    <a:pt x="7619" y="467359"/>
                  </a:lnTo>
                  <a:lnTo>
                    <a:pt x="7619" y="464820"/>
                  </a:lnTo>
                  <a:close/>
                </a:path>
                <a:path w="7620" h="872489">
                  <a:moveTo>
                    <a:pt x="7619" y="467360"/>
                  </a:moveTo>
                  <a:lnTo>
                    <a:pt x="0" y="467360"/>
                  </a:lnTo>
                  <a:lnTo>
                    <a:pt x="0" y="471169"/>
                  </a:lnTo>
                  <a:lnTo>
                    <a:pt x="7619" y="471169"/>
                  </a:lnTo>
                  <a:lnTo>
                    <a:pt x="7619" y="467360"/>
                  </a:lnTo>
                  <a:close/>
                </a:path>
                <a:path w="7620" h="872489">
                  <a:moveTo>
                    <a:pt x="7619" y="471170"/>
                  </a:moveTo>
                  <a:lnTo>
                    <a:pt x="0" y="471170"/>
                  </a:lnTo>
                  <a:lnTo>
                    <a:pt x="0" y="473709"/>
                  </a:lnTo>
                  <a:lnTo>
                    <a:pt x="7619" y="473709"/>
                  </a:lnTo>
                  <a:lnTo>
                    <a:pt x="7619" y="471170"/>
                  </a:lnTo>
                  <a:close/>
                </a:path>
                <a:path w="7620" h="872489">
                  <a:moveTo>
                    <a:pt x="7619" y="473710"/>
                  </a:moveTo>
                  <a:lnTo>
                    <a:pt x="0" y="473710"/>
                  </a:lnTo>
                  <a:lnTo>
                    <a:pt x="0" y="477519"/>
                  </a:lnTo>
                  <a:lnTo>
                    <a:pt x="7619" y="477519"/>
                  </a:lnTo>
                  <a:lnTo>
                    <a:pt x="7619" y="473710"/>
                  </a:lnTo>
                  <a:close/>
                </a:path>
                <a:path w="7620" h="872489">
                  <a:moveTo>
                    <a:pt x="7619" y="477520"/>
                  </a:moveTo>
                  <a:lnTo>
                    <a:pt x="0" y="477520"/>
                  </a:lnTo>
                  <a:lnTo>
                    <a:pt x="0" y="480059"/>
                  </a:lnTo>
                  <a:lnTo>
                    <a:pt x="7619" y="480059"/>
                  </a:lnTo>
                  <a:lnTo>
                    <a:pt x="7619" y="477520"/>
                  </a:lnTo>
                  <a:close/>
                </a:path>
                <a:path w="7620" h="872489">
                  <a:moveTo>
                    <a:pt x="7619" y="480060"/>
                  </a:moveTo>
                  <a:lnTo>
                    <a:pt x="0" y="480060"/>
                  </a:lnTo>
                  <a:lnTo>
                    <a:pt x="0" y="483869"/>
                  </a:lnTo>
                  <a:lnTo>
                    <a:pt x="7619" y="483869"/>
                  </a:lnTo>
                  <a:lnTo>
                    <a:pt x="7619" y="480060"/>
                  </a:lnTo>
                  <a:close/>
                </a:path>
                <a:path w="7620" h="872489">
                  <a:moveTo>
                    <a:pt x="7619" y="483870"/>
                  </a:moveTo>
                  <a:lnTo>
                    <a:pt x="0" y="483870"/>
                  </a:lnTo>
                  <a:lnTo>
                    <a:pt x="0" y="486409"/>
                  </a:lnTo>
                  <a:lnTo>
                    <a:pt x="7619" y="486409"/>
                  </a:lnTo>
                  <a:lnTo>
                    <a:pt x="7619" y="483870"/>
                  </a:lnTo>
                  <a:close/>
                </a:path>
                <a:path w="7620" h="872489">
                  <a:moveTo>
                    <a:pt x="7619" y="486410"/>
                  </a:moveTo>
                  <a:lnTo>
                    <a:pt x="0" y="486410"/>
                  </a:lnTo>
                  <a:lnTo>
                    <a:pt x="0" y="496569"/>
                  </a:lnTo>
                  <a:lnTo>
                    <a:pt x="7619" y="496569"/>
                  </a:lnTo>
                  <a:lnTo>
                    <a:pt x="7619" y="486410"/>
                  </a:lnTo>
                  <a:close/>
                </a:path>
                <a:path w="7620" h="872489">
                  <a:moveTo>
                    <a:pt x="7619" y="496570"/>
                  </a:moveTo>
                  <a:lnTo>
                    <a:pt x="0" y="496570"/>
                  </a:lnTo>
                  <a:lnTo>
                    <a:pt x="0" y="499109"/>
                  </a:lnTo>
                  <a:lnTo>
                    <a:pt x="7619" y="499109"/>
                  </a:lnTo>
                  <a:lnTo>
                    <a:pt x="7619" y="496570"/>
                  </a:lnTo>
                  <a:close/>
                </a:path>
                <a:path w="7620" h="872489">
                  <a:moveTo>
                    <a:pt x="7619" y="499110"/>
                  </a:moveTo>
                  <a:lnTo>
                    <a:pt x="0" y="499110"/>
                  </a:lnTo>
                  <a:lnTo>
                    <a:pt x="0" y="684530"/>
                  </a:lnTo>
                  <a:lnTo>
                    <a:pt x="7619" y="684530"/>
                  </a:lnTo>
                  <a:lnTo>
                    <a:pt x="7619" y="499110"/>
                  </a:lnTo>
                  <a:close/>
                </a:path>
                <a:path w="7620" h="872489">
                  <a:moveTo>
                    <a:pt x="7619" y="684530"/>
                  </a:moveTo>
                  <a:lnTo>
                    <a:pt x="0" y="684530"/>
                  </a:lnTo>
                  <a:lnTo>
                    <a:pt x="0" y="695960"/>
                  </a:lnTo>
                  <a:lnTo>
                    <a:pt x="7619" y="695960"/>
                  </a:lnTo>
                  <a:lnTo>
                    <a:pt x="7619" y="684530"/>
                  </a:lnTo>
                  <a:close/>
                </a:path>
                <a:path w="7620" h="872489">
                  <a:moveTo>
                    <a:pt x="7619" y="788797"/>
                  </a:moveTo>
                  <a:lnTo>
                    <a:pt x="0" y="788797"/>
                  </a:lnTo>
                  <a:lnTo>
                    <a:pt x="0" y="791210"/>
                  </a:lnTo>
                  <a:lnTo>
                    <a:pt x="7619" y="791210"/>
                  </a:lnTo>
                  <a:lnTo>
                    <a:pt x="7619" y="788797"/>
                  </a:lnTo>
                  <a:close/>
                </a:path>
                <a:path w="7620" h="872489">
                  <a:moveTo>
                    <a:pt x="7619" y="777366"/>
                  </a:moveTo>
                  <a:lnTo>
                    <a:pt x="0" y="777366"/>
                  </a:lnTo>
                  <a:lnTo>
                    <a:pt x="0" y="788669"/>
                  </a:lnTo>
                  <a:lnTo>
                    <a:pt x="7619" y="788669"/>
                  </a:lnTo>
                  <a:lnTo>
                    <a:pt x="7619" y="777366"/>
                  </a:lnTo>
                  <a:close/>
                </a:path>
                <a:path w="7620" h="872489">
                  <a:moveTo>
                    <a:pt x="7619" y="771016"/>
                  </a:moveTo>
                  <a:lnTo>
                    <a:pt x="0" y="771016"/>
                  </a:lnTo>
                  <a:lnTo>
                    <a:pt x="0" y="777240"/>
                  </a:lnTo>
                  <a:lnTo>
                    <a:pt x="7619" y="777240"/>
                  </a:lnTo>
                  <a:lnTo>
                    <a:pt x="7619" y="771016"/>
                  </a:lnTo>
                  <a:close/>
                </a:path>
                <a:path w="7620" h="872489">
                  <a:moveTo>
                    <a:pt x="7619" y="764666"/>
                  </a:moveTo>
                  <a:lnTo>
                    <a:pt x="0" y="764666"/>
                  </a:lnTo>
                  <a:lnTo>
                    <a:pt x="0" y="770890"/>
                  </a:lnTo>
                  <a:lnTo>
                    <a:pt x="7619" y="770890"/>
                  </a:lnTo>
                  <a:lnTo>
                    <a:pt x="7619" y="764666"/>
                  </a:lnTo>
                  <a:close/>
                </a:path>
                <a:path w="7620" h="872489">
                  <a:moveTo>
                    <a:pt x="7619" y="758316"/>
                  </a:moveTo>
                  <a:lnTo>
                    <a:pt x="0" y="758316"/>
                  </a:lnTo>
                  <a:lnTo>
                    <a:pt x="0" y="764540"/>
                  </a:lnTo>
                  <a:lnTo>
                    <a:pt x="7619" y="764540"/>
                  </a:lnTo>
                  <a:lnTo>
                    <a:pt x="7619" y="758316"/>
                  </a:lnTo>
                  <a:close/>
                </a:path>
                <a:path w="7620" h="872489">
                  <a:moveTo>
                    <a:pt x="7619" y="751966"/>
                  </a:moveTo>
                  <a:lnTo>
                    <a:pt x="0" y="751966"/>
                  </a:lnTo>
                  <a:lnTo>
                    <a:pt x="0" y="758190"/>
                  </a:lnTo>
                  <a:lnTo>
                    <a:pt x="7619" y="758190"/>
                  </a:lnTo>
                  <a:lnTo>
                    <a:pt x="7619" y="751966"/>
                  </a:lnTo>
                  <a:close/>
                </a:path>
                <a:path w="7620" h="872489">
                  <a:moveTo>
                    <a:pt x="7619" y="745616"/>
                  </a:moveTo>
                  <a:lnTo>
                    <a:pt x="0" y="745616"/>
                  </a:lnTo>
                  <a:lnTo>
                    <a:pt x="0" y="751840"/>
                  </a:lnTo>
                  <a:lnTo>
                    <a:pt x="7619" y="751840"/>
                  </a:lnTo>
                  <a:lnTo>
                    <a:pt x="7619" y="745616"/>
                  </a:lnTo>
                  <a:close/>
                </a:path>
                <a:path w="7620" h="872489">
                  <a:moveTo>
                    <a:pt x="7619" y="739266"/>
                  </a:moveTo>
                  <a:lnTo>
                    <a:pt x="0" y="739266"/>
                  </a:lnTo>
                  <a:lnTo>
                    <a:pt x="0" y="745490"/>
                  </a:lnTo>
                  <a:lnTo>
                    <a:pt x="7619" y="745490"/>
                  </a:lnTo>
                  <a:lnTo>
                    <a:pt x="7619" y="739266"/>
                  </a:lnTo>
                  <a:close/>
                </a:path>
                <a:path w="7620" h="872489">
                  <a:moveTo>
                    <a:pt x="7619" y="732916"/>
                  </a:moveTo>
                  <a:lnTo>
                    <a:pt x="0" y="732916"/>
                  </a:lnTo>
                  <a:lnTo>
                    <a:pt x="0" y="739140"/>
                  </a:lnTo>
                  <a:lnTo>
                    <a:pt x="7619" y="739140"/>
                  </a:lnTo>
                  <a:lnTo>
                    <a:pt x="7619" y="732916"/>
                  </a:lnTo>
                  <a:close/>
                </a:path>
                <a:path w="7620" h="872489">
                  <a:moveTo>
                    <a:pt x="7619" y="726566"/>
                  </a:moveTo>
                  <a:lnTo>
                    <a:pt x="0" y="726566"/>
                  </a:lnTo>
                  <a:lnTo>
                    <a:pt x="0" y="732790"/>
                  </a:lnTo>
                  <a:lnTo>
                    <a:pt x="7619" y="732790"/>
                  </a:lnTo>
                  <a:lnTo>
                    <a:pt x="7619" y="726566"/>
                  </a:lnTo>
                  <a:close/>
                </a:path>
                <a:path w="7620" h="872489">
                  <a:moveTo>
                    <a:pt x="7619" y="718947"/>
                  </a:moveTo>
                  <a:lnTo>
                    <a:pt x="0" y="718947"/>
                  </a:lnTo>
                  <a:lnTo>
                    <a:pt x="0" y="726440"/>
                  </a:lnTo>
                  <a:lnTo>
                    <a:pt x="7619" y="726440"/>
                  </a:lnTo>
                  <a:lnTo>
                    <a:pt x="7619" y="718947"/>
                  </a:lnTo>
                  <a:close/>
                </a:path>
                <a:path w="7620" h="872489">
                  <a:moveTo>
                    <a:pt x="7619" y="713866"/>
                  </a:moveTo>
                  <a:lnTo>
                    <a:pt x="0" y="713866"/>
                  </a:lnTo>
                  <a:lnTo>
                    <a:pt x="0" y="718819"/>
                  </a:lnTo>
                  <a:lnTo>
                    <a:pt x="7619" y="718819"/>
                  </a:lnTo>
                  <a:lnTo>
                    <a:pt x="7619" y="713866"/>
                  </a:lnTo>
                  <a:close/>
                </a:path>
                <a:path w="7620" h="872489">
                  <a:moveTo>
                    <a:pt x="7619" y="707516"/>
                  </a:moveTo>
                  <a:lnTo>
                    <a:pt x="0" y="707516"/>
                  </a:lnTo>
                  <a:lnTo>
                    <a:pt x="0" y="713740"/>
                  </a:lnTo>
                  <a:lnTo>
                    <a:pt x="7619" y="713740"/>
                  </a:lnTo>
                  <a:lnTo>
                    <a:pt x="7619" y="707516"/>
                  </a:lnTo>
                  <a:close/>
                </a:path>
                <a:path w="7620" h="872489">
                  <a:moveTo>
                    <a:pt x="7619" y="696086"/>
                  </a:moveTo>
                  <a:lnTo>
                    <a:pt x="0" y="696086"/>
                  </a:lnTo>
                  <a:lnTo>
                    <a:pt x="0" y="707390"/>
                  </a:lnTo>
                  <a:lnTo>
                    <a:pt x="7619" y="707390"/>
                  </a:lnTo>
                  <a:lnTo>
                    <a:pt x="7619" y="696086"/>
                  </a:lnTo>
                  <a:close/>
                </a:path>
                <a:path w="7620" h="872489">
                  <a:moveTo>
                    <a:pt x="7619" y="791210"/>
                  </a:moveTo>
                  <a:lnTo>
                    <a:pt x="0" y="791210"/>
                  </a:lnTo>
                  <a:lnTo>
                    <a:pt x="0" y="797560"/>
                  </a:lnTo>
                  <a:lnTo>
                    <a:pt x="7619" y="797560"/>
                  </a:lnTo>
                  <a:lnTo>
                    <a:pt x="7619" y="791210"/>
                  </a:lnTo>
                  <a:close/>
                </a:path>
                <a:path w="7620" h="872489">
                  <a:moveTo>
                    <a:pt x="3809" y="867410"/>
                  </a:moveTo>
                  <a:lnTo>
                    <a:pt x="0" y="867410"/>
                  </a:lnTo>
                  <a:lnTo>
                    <a:pt x="0" y="872490"/>
                  </a:lnTo>
                  <a:lnTo>
                    <a:pt x="1270" y="872490"/>
                  </a:lnTo>
                  <a:lnTo>
                    <a:pt x="1270" y="869950"/>
                  </a:lnTo>
                  <a:lnTo>
                    <a:pt x="2539" y="869950"/>
                  </a:lnTo>
                  <a:lnTo>
                    <a:pt x="2539" y="868680"/>
                  </a:lnTo>
                  <a:lnTo>
                    <a:pt x="3809" y="868680"/>
                  </a:lnTo>
                  <a:lnTo>
                    <a:pt x="3809" y="867410"/>
                  </a:lnTo>
                  <a:close/>
                </a:path>
                <a:path w="7620" h="872489">
                  <a:moveTo>
                    <a:pt x="5079" y="866140"/>
                  </a:moveTo>
                  <a:lnTo>
                    <a:pt x="3809" y="866140"/>
                  </a:lnTo>
                  <a:lnTo>
                    <a:pt x="3809" y="867410"/>
                  </a:lnTo>
                  <a:lnTo>
                    <a:pt x="5079" y="867410"/>
                  </a:lnTo>
                  <a:lnTo>
                    <a:pt x="5079" y="866140"/>
                  </a:lnTo>
                  <a:close/>
                </a:path>
                <a:path w="7620" h="872489">
                  <a:moveTo>
                    <a:pt x="7619" y="861060"/>
                  </a:moveTo>
                  <a:lnTo>
                    <a:pt x="0" y="861060"/>
                  </a:lnTo>
                  <a:lnTo>
                    <a:pt x="0" y="866140"/>
                  </a:lnTo>
                  <a:lnTo>
                    <a:pt x="6350" y="866140"/>
                  </a:lnTo>
                  <a:lnTo>
                    <a:pt x="6350" y="863600"/>
                  </a:lnTo>
                  <a:lnTo>
                    <a:pt x="7619" y="863600"/>
                  </a:lnTo>
                  <a:lnTo>
                    <a:pt x="7619" y="861060"/>
                  </a:lnTo>
                  <a:close/>
                </a:path>
                <a:path w="7620" h="872489">
                  <a:moveTo>
                    <a:pt x="7619" y="854710"/>
                  </a:moveTo>
                  <a:lnTo>
                    <a:pt x="0" y="854710"/>
                  </a:lnTo>
                  <a:lnTo>
                    <a:pt x="0" y="859790"/>
                  </a:lnTo>
                  <a:lnTo>
                    <a:pt x="7619" y="859790"/>
                  </a:lnTo>
                  <a:lnTo>
                    <a:pt x="7619" y="854710"/>
                  </a:lnTo>
                  <a:close/>
                </a:path>
                <a:path w="7620" h="872489">
                  <a:moveTo>
                    <a:pt x="7619" y="848360"/>
                  </a:moveTo>
                  <a:lnTo>
                    <a:pt x="0" y="848360"/>
                  </a:lnTo>
                  <a:lnTo>
                    <a:pt x="0" y="853440"/>
                  </a:lnTo>
                  <a:lnTo>
                    <a:pt x="7619" y="853440"/>
                  </a:lnTo>
                  <a:lnTo>
                    <a:pt x="7619" y="848360"/>
                  </a:lnTo>
                  <a:close/>
                </a:path>
                <a:path w="7620" h="872489">
                  <a:moveTo>
                    <a:pt x="7619" y="842010"/>
                  </a:moveTo>
                  <a:lnTo>
                    <a:pt x="0" y="842010"/>
                  </a:lnTo>
                  <a:lnTo>
                    <a:pt x="0" y="847090"/>
                  </a:lnTo>
                  <a:lnTo>
                    <a:pt x="7619" y="847090"/>
                  </a:lnTo>
                  <a:lnTo>
                    <a:pt x="7619" y="842010"/>
                  </a:lnTo>
                  <a:close/>
                </a:path>
                <a:path w="7620" h="872489">
                  <a:moveTo>
                    <a:pt x="7619" y="835660"/>
                  </a:moveTo>
                  <a:lnTo>
                    <a:pt x="0" y="835660"/>
                  </a:lnTo>
                  <a:lnTo>
                    <a:pt x="0" y="840740"/>
                  </a:lnTo>
                  <a:lnTo>
                    <a:pt x="7619" y="840740"/>
                  </a:lnTo>
                  <a:lnTo>
                    <a:pt x="7619" y="835660"/>
                  </a:lnTo>
                  <a:close/>
                </a:path>
                <a:path w="7620" h="872489">
                  <a:moveTo>
                    <a:pt x="7619" y="828040"/>
                  </a:moveTo>
                  <a:lnTo>
                    <a:pt x="0" y="828040"/>
                  </a:lnTo>
                  <a:lnTo>
                    <a:pt x="0" y="834390"/>
                  </a:lnTo>
                  <a:lnTo>
                    <a:pt x="7619" y="834390"/>
                  </a:lnTo>
                  <a:lnTo>
                    <a:pt x="7619" y="828040"/>
                  </a:lnTo>
                  <a:close/>
                </a:path>
                <a:path w="7620" h="872489">
                  <a:moveTo>
                    <a:pt x="7619" y="822960"/>
                  </a:moveTo>
                  <a:lnTo>
                    <a:pt x="0" y="822960"/>
                  </a:lnTo>
                  <a:lnTo>
                    <a:pt x="0" y="826770"/>
                  </a:lnTo>
                  <a:lnTo>
                    <a:pt x="7619" y="826770"/>
                  </a:lnTo>
                  <a:lnTo>
                    <a:pt x="7619" y="822960"/>
                  </a:lnTo>
                  <a:close/>
                </a:path>
                <a:path w="7620" h="872489">
                  <a:moveTo>
                    <a:pt x="7619" y="815340"/>
                  </a:moveTo>
                  <a:lnTo>
                    <a:pt x="0" y="815340"/>
                  </a:lnTo>
                  <a:lnTo>
                    <a:pt x="0" y="821690"/>
                  </a:lnTo>
                  <a:lnTo>
                    <a:pt x="7619" y="821690"/>
                  </a:lnTo>
                  <a:lnTo>
                    <a:pt x="7619" y="815340"/>
                  </a:lnTo>
                  <a:close/>
                </a:path>
                <a:path w="7620" h="872489">
                  <a:moveTo>
                    <a:pt x="7619" y="810260"/>
                  </a:moveTo>
                  <a:lnTo>
                    <a:pt x="0" y="810260"/>
                  </a:lnTo>
                  <a:lnTo>
                    <a:pt x="0" y="814069"/>
                  </a:lnTo>
                  <a:lnTo>
                    <a:pt x="7619" y="814069"/>
                  </a:lnTo>
                  <a:lnTo>
                    <a:pt x="7619" y="810260"/>
                  </a:lnTo>
                  <a:close/>
                </a:path>
                <a:path w="7620" h="872489">
                  <a:moveTo>
                    <a:pt x="7619" y="802640"/>
                  </a:moveTo>
                  <a:lnTo>
                    <a:pt x="0" y="802640"/>
                  </a:lnTo>
                  <a:lnTo>
                    <a:pt x="0" y="808990"/>
                  </a:lnTo>
                  <a:lnTo>
                    <a:pt x="7619" y="808990"/>
                  </a:lnTo>
                  <a:lnTo>
                    <a:pt x="7619" y="802640"/>
                  </a:lnTo>
                  <a:close/>
                </a:path>
                <a:path w="7620" h="872489">
                  <a:moveTo>
                    <a:pt x="7619" y="798830"/>
                  </a:moveTo>
                  <a:lnTo>
                    <a:pt x="0" y="798830"/>
                  </a:lnTo>
                  <a:lnTo>
                    <a:pt x="0" y="801370"/>
                  </a:lnTo>
                  <a:lnTo>
                    <a:pt x="7619" y="801370"/>
                  </a:lnTo>
                  <a:lnTo>
                    <a:pt x="7619" y="798830"/>
                  </a:lnTo>
                  <a:close/>
                </a:path>
              </a:pathLst>
            </a:custGeom>
            <a:solidFill>
              <a:srgbClr val="6300F1"/>
            </a:solidFill>
          </p:spPr>
          <p:txBody>
            <a:bodyPr bIns="0" lIns="0" rIns="0" rtlCol="0" tIns="0" wrap="square"/>
            <a:p/>
          </p:txBody>
        </p:sp>
        <p:sp>
          <p:nvSpPr>
            <p:cNvPr id="1050774" name="object 2085"/>
            <p:cNvSpPr/>
            <p:nvPr/>
          </p:nvSpPr>
          <p:spPr>
            <a:xfrm>
              <a:off x="4453890" y="5543550"/>
              <a:ext cx="7620" cy="880110"/>
            </a:xfrm>
            <a:custGeom>
              <a:avLst/>
              <a:ahLst/>
              <a:rect l="l" t="t" r="r" b="b"/>
              <a:pathLst>
                <a:path w="7620" h="880110">
                  <a:moveTo>
                    <a:pt x="7620" y="0"/>
                  </a:moveTo>
                  <a:lnTo>
                    <a:pt x="1270" y="0"/>
                  </a:lnTo>
                  <a:lnTo>
                    <a:pt x="1270" y="248919"/>
                  </a:lnTo>
                  <a:lnTo>
                    <a:pt x="7620" y="248919"/>
                  </a:lnTo>
                  <a:lnTo>
                    <a:pt x="7620" y="0"/>
                  </a:lnTo>
                  <a:close/>
                </a:path>
                <a:path w="7620" h="880110">
                  <a:moveTo>
                    <a:pt x="7620" y="248920"/>
                  </a:moveTo>
                  <a:lnTo>
                    <a:pt x="1270" y="248920"/>
                  </a:lnTo>
                  <a:lnTo>
                    <a:pt x="1270" y="251459"/>
                  </a:lnTo>
                  <a:lnTo>
                    <a:pt x="7620" y="251459"/>
                  </a:lnTo>
                  <a:lnTo>
                    <a:pt x="7620" y="248920"/>
                  </a:lnTo>
                  <a:close/>
                </a:path>
                <a:path w="7620" h="880110">
                  <a:moveTo>
                    <a:pt x="7620" y="251460"/>
                  </a:moveTo>
                  <a:lnTo>
                    <a:pt x="1270" y="251460"/>
                  </a:lnTo>
                  <a:lnTo>
                    <a:pt x="1270" y="255269"/>
                  </a:lnTo>
                  <a:lnTo>
                    <a:pt x="7620" y="255269"/>
                  </a:lnTo>
                  <a:lnTo>
                    <a:pt x="7620" y="251460"/>
                  </a:lnTo>
                  <a:close/>
                </a:path>
                <a:path w="7620" h="880110">
                  <a:moveTo>
                    <a:pt x="7620" y="255270"/>
                  </a:moveTo>
                  <a:lnTo>
                    <a:pt x="1270" y="255270"/>
                  </a:lnTo>
                  <a:lnTo>
                    <a:pt x="1270" y="257809"/>
                  </a:lnTo>
                  <a:lnTo>
                    <a:pt x="7620" y="257809"/>
                  </a:lnTo>
                  <a:lnTo>
                    <a:pt x="7620" y="255270"/>
                  </a:lnTo>
                  <a:close/>
                </a:path>
                <a:path w="7620" h="880110">
                  <a:moveTo>
                    <a:pt x="7620" y="257810"/>
                  </a:moveTo>
                  <a:lnTo>
                    <a:pt x="1270" y="257810"/>
                  </a:lnTo>
                  <a:lnTo>
                    <a:pt x="1270" y="261619"/>
                  </a:lnTo>
                  <a:lnTo>
                    <a:pt x="7620" y="261619"/>
                  </a:lnTo>
                  <a:lnTo>
                    <a:pt x="7620" y="257810"/>
                  </a:lnTo>
                  <a:close/>
                </a:path>
                <a:path w="7620" h="880110">
                  <a:moveTo>
                    <a:pt x="7620" y="261620"/>
                  </a:moveTo>
                  <a:lnTo>
                    <a:pt x="1270" y="261620"/>
                  </a:lnTo>
                  <a:lnTo>
                    <a:pt x="1270" y="264159"/>
                  </a:lnTo>
                  <a:lnTo>
                    <a:pt x="7620" y="264159"/>
                  </a:lnTo>
                  <a:lnTo>
                    <a:pt x="7620" y="261620"/>
                  </a:lnTo>
                  <a:close/>
                </a:path>
                <a:path w="7620" h="880110">
                  <a:moveTo>
                    <a:pt x="7620" y="264160"/>
                  </a:moveTo>
                  <a:lnTo>
                    <a:pt x="1270" y="264160"/>
                  </a:lnTo>
                  <a:lnTo>
                    <a:pt x="1270" y="267969"/>
                  </a:lnTo>
                  <a:lnTo>
                    <a:pt x="7620" y="267969"/>
                  </a:lnTo>
                  <a:lnTo>
                    <a:pt x="7620" y="264160"/>
                  </a:lnTo>
                  <a:close/>
                </a:path>
                <a:path w="7620" h="880110">
                  <a:moveTo>
                    <a:pt x="7620" y="267970"/>
                  </a:moveTo>
                  <a:lnTo>
                    <a:pt x="1270" y="267970"/>
                  </a:lnTo>
                  <a:lnTo>
                    <a:pt x="1270" y="270509"/>
                  </a:lnTo>
                  <a:lnTo>
                    <a:pt x="7620" y="270509"/>
                  </a:lnTo>
                  <a:lnTo>
                    <a:pt x="7620" y="267970"/>
                  </a:lnTo>
                  <a:close/>
                </a:path>
                <a:path w="7620" h="880110">
                  <a:moveTo>
                    <a:pt x="7620" y="270510"/>
                  </a:moveTo>
                  <a:lnTo>
                    <a:pt x="1270" y="270510"/>
                  </a:lnTo>
                  <a:lnTo>
                    <a:pt x="1270" y="274319"/>
                  </a:lnTo>
                  <a:lnTo>
                    <a:pt x="7620" y="274319"/>
                  </a:lnTo>
                  <a:lnTo>
                    <a:pt x="7620" y="270510"/>
                  </a:lnTo>
                  <a:close/>
                </a:path>
                <a:path w="7620" h="880110">
                  <a:moveTo>
                    <a:pt x="7620" y="274320"/>
                  </a:moveTo>
                  <a:lnTo>
                    <a:pt x="1270" y="274320"/>
                  </a:lnTo>
                  <a:lnTo>
                    <a:pt x="1270" y="276859"/>
                  </a:lnTo>
                  <a:lnTo>
                    <a:pt x="7620" y="276859"/>
                  </a:lnTo>
                  <a:lnTo>
                    <a:pt x="7620" y="274320"/>
                  </a:lnTo>
                  <a:close/>
                </a:path>
                <a:path w="7620" h="880110">
                  <a:moveTo>
                    <a:pt x="7620" y="276860"/>
                  </a:moveTo>
                  <a:lnTo>
                    <a:pt x="1270" y="276860"/>
                  </a:lnTo>
                  <a:lnTo>
                    <a:pt x="1270" y="280669"/>
                  </a:lnTo>
                  <a:lnTo>
                    <a:pt x="7620" y="280669"/>
                  </a:lnTo>
                  <a:lnTo>
                    <a:pt x="7620" y="276860"/>
                  </a:lnTo>
                  <a:close/>
                </a:path>
                <a:path w="7620" h="880110">
                  <a:moveTo>
                    <a:pt x="7620" y="280670"/>
                  </a:moveTo>
                  <a:lnTo>
                    <a:pt x="1270" y="280670"/>
                  </a:lnTo>
                  <a:lnTo>
                    <a:pt x="1270" y="283209"/>
                  </a:lnTo>
                  <a:lnTo>
                    <a:pt x="7620" y="283209"/>
                  </a:lnTo>
                  <a:lnTo>
                    <a:pt x="7620" y="280670"/>
                  </a:lnTo>
                  <a:close/>
                </a:path>
                <a:path w="7620" h="880110">
                  <a:moveTo>
                    <a:pt x="7620" y="283210"/>
                  </a:moveTo>
                  <a:lnTo>
                    <a:pt x="1270" y="283210"/>
                  </a:lnTo>
                  <a:lnTo>
                    <a:pt x="1270" y="287019"/>
                  </a:lnTo>
                  <a:lnTo>
                    <a:pt x="7620" y="287019"/>
                  </a:lnTo>
                  <a:lnTo>
                    <a:pt x="7620" y="283210"/>
                  </a:lnTo>
                  <a:close/>
                </a:path>
                <a:path w="7620" h="880110">
                  <a:moveTo>
                    <a:pt x="7620" y="287020"/>
                  </a:moveTo>
                  <a:lnTo>
                    <a:pt x="1270" y="287020"/>
                  </a:lnTo>
                  <a:lnTo>
                    <a:pt x="1270" y="289559"/>
                  </a:lnTo>
                  <a:lnTo>
                    <a:pt x="7620" y="289559"/>
                  </a:lnTo>
                  <a:lnTo>
                    <a:pt x="7620" y="287020"/>
                  </a:lnTo>
                  <a:close/>
                </a:path>
                <a:path w="7620" h="880110">
                  <a:moveTo>
                    <a:pt x="7620" y="289560"/>
                  </a:moveTo>
                  <a:lnTo>
                    <a:pt x="1270" y="289560"/>
                  </a:lnTo>
                  <a:lnTo>
                    <a:pt x="1270" y="293369"/>
                  </a:lnTo>
                  <a:lnTo>
                    <a:pt x="7620" y="293369"/>
                  </a:lnTo>
                  <a:lnTo>
                    <a:pt x="7620" y="289560"/>
                  </a:lnTo>
                  <a:close/>
                </a:path>
                <a:path w="7620" h="880110">
                  <a:moveTo>
                    <a:pt x="7620" y="293370"/>
                  </a:moveTo>
                  <a:lnTo>
                    <a:pt x="1270" y="293370"/>
                  </a:lnTo>
                  <a:lnTo>
                    <a:pt x="1270" y="295909"/>
                  </a:lnTo>
                  <a:lnTo>
                    <a:pt x="7620" y="295909"/>
                  </a:lnTo>
                  <a:lnTo>
                    <a:pt x="7620" y="293370"/>
                  </a:lnTo>
                  <a:close/>
                </a:path>
                <a:path w="7620" h="880110">
                  <a:moveTo>
                    <a:pt x="7620" y="295910"/>
                  </a:moveTo>
                  <a:lnTo>
                    <a:pt x="1270" y="295910"/>
                  </a:lnTo>
                  <a:lnTo>
                    <a:pt x="1270" y="299719"/>
                  </a:lnTo>
                  <a:lnTo>
                    <a:pt x="7620" y="299719"/>
                  </a:lnTo>
                  <a:lnTo>
                    <a:pt x="7620" y="295910"/>
                  </a:lnTo>
                  <a:close/>
                </a:path>
                <a:path w="7620" h="880110">
                  <a:moveTo>
                    <a:pt x="7620" y="299720"/>
                  </a:moveTo>
                  <a:lnTo>
                    <a:pt x="1270" y="299720"/>
                  </a:lnTo>
                  <a:lnTo>
                    <a:pt x="1270" y="302259"/>
                  </a:lnTo>
                  <a:lnTo>
                    <a:pt x="7620" y="302259"/>
                  </a:lnTo>
                  <a:lnTo>
                    <a:pt x="7620" y="299720"/>
                  </a:lnTo>
                  <a:close/>
                </a:path>
                <a:path w="7620" h="880110">
                  <a:moveTo>
                    <a:pt x="7620" y="302260"/>
                  </a:moveTo>
                  <a:lnTo>
                    <a:pt x="1270" y="302260"/>
                  </a:lnTo>
                  <a:lnTo>
                    <a:pt x="1270" y="306069"/>
                  </a:lnTo>
                  <a:lnTo>
                    <a:pt x="7620" y="306069"/>
                  </a:lnTo>
                  <a:lnTo>
                    <a:pt x="7620" y="302260"/>
                  </a:lnTo>
                  <a:close/>
                </a:path>
                <a:path w="7620" h="880110">
                  <a:moveTo>
                    <a:pt x="7620" y="306070"/>
                  </a:moveTo>
                  <a:lnTo>
                    <a:pt x="1270" y="306070"/>
                  </a:lnTo>
                  <a:lnTo>
                    <a:pt x="1270" y="308609"/>
                  </a:lnTo>
                  <a:lnTo>
                    <a:pt x="7620" y="308609"/>
                  </a:lnTo>
                  <a:lnTo>
                    <a:pt x="7620" y="306070"/>
                  </a:lnTo>
                  <a:close/>
                </a:path>
                <a:path w="7620" h="880110">
                  <a:moveTo>
                    <a:pt x="7620" y="308610"/>
                  </a:moveTo>
                  <a:lnTo>
                    <a:pt x="1270" y="308610"/>
                  </a:lnTo>
                  <a:lnTo>
                    <a:pt x="1270" y="312419"/>
                  </a:lnTo>
                  <a:lnTo>
                    <a:pt x="7620" y="312419"/>
                  </a:lnTo>
                  <a:lnTo>
                    <a:pt x="7620" y="308610"/>
                  </a:lnTo>
                  <a:close/>
                </a:path>
                <a:path w="7620" h="880110">
                  <a:moveTo>
                    <a:pt x="7620" y="312420"/>
                  </a:moveTo>
                  <a:lnTo>
                    <a:pt x="1270" y="312420"/>
                  </a:lnTo>
                  <a:lnTo>
                    <a:pt x="1270" y="314959"/>
                  </a:lnTo>
                  <a:lnTo>
                    <a:pt x="7620" y="314959"/>
                  </a:lnTo>
                  <a:lnTo>
                    <a:pt x="7620" y="312420"/>
                  </a:lnTo>
                  <a:close/>
                </a:path>
                <a:path w="7620" h="880110">
                  <a:moveTo>
                    <a:pt x="7620" y="314960"/>
                  </a:moveTo>
                  <a:lnTo>
                    <a:pt x="1270" y="314960"/>
                  </a:lnTo>
                  <a:lnTo>
                    <a:pt x="1270" y="318769"/>
                  </a:lnTo>
                  <a:lnTo>
                    <a:pt x="7620" y="318769"/>
                  </a:lnTo>
                  <a:lnTo>
                    <a:pt x="7620" y="314960"/>
                  </a:lnTo>
                  <a:close/>
                </a:path>
                <a:path w="7620" h="880110">
                  <a:moveTo>
                    <a:pt x="7620" y="318770"/>
                  </a:moveTo>
                  <a:lnTo>
                    <a:pt x="1270" y="318770"/>
                  </a:lnTo>
                  <a:lnTo>
                    <a:pt x="1270" y="321309"/>
                  </a:lnTo>
                  <a:lnTo>
                    <a:pt x="7620" y="321309"/>
                  </a:lnTo>
                  <a:lnTo>
                    <a:pt x="7620" y="318770"/>
                  </a:lnTo>
                  <a:close/>
                </a:path>
                <a:path w="7620" h="880110">
                  <a:moveTo>
                    <a:pt x="7620" y="321310"/>
                  </a:moveTo>
                  <a:lnTo>
                    <a:pt x="1270" y="321310"/>
                  </a:lnTo>
                  <a:lnTo>
                    <a:pt x="1270" y="325119"/>
                  </a:lnTo>
                  <a:lnTo>
                    <a:pt x="7620" y="325119"/>
                  </a:lnTo>
                  <a:lnTo>
                    <a:pt x="7620" y="321310"/>
                  </a:lnTo>
                  <a:close/>
                </a:path>
                <a:path w="7620" h="880110">
                  <a:moveTo>
                    <a:pt x="7620" y="325120"/>
                  </a:moveTo>
                  <a:lnTo>
                    <a:pt x="1270" y="325120"/>
                  </a:lnTo>
                  <a:lnTo>
                    <a:pt x="1270" y="327659"/>
                  </a:lnTo>
                  <a:lnTo>
                    <a:pt x="7620" y="327659"/>
                  </a:lnTo>
                  <a:lnTo>
                    <a:pt x="7620" y="325120"/>
                  </a:lnTo>
                  <a:close/>
                </a:path>
                <a:path w="7620" h="880110">
                  <a:moveTo>
                    <a:pt x="7620" y="327660"/>
                  </a:moveTo>
                  <a:lnTo>
                    <a:pt x="1270" y="327660"/>
                  </a:lnTo>
                  <a:lnTo>
                    <a:pt x="1270" y="330200"/>
                  </a:lnTo>
                  <a:lnTo>
                    <a:pt x="0" y="330200"/>
                  </a:lnTo>
                  <a:lnTo>
                    <a:pt x="0" y="331469"/>
                  </a:lnTo>
                  <a:lnTo>
                    <a:pt x="7620" y="331469"/>
                  </a:lnTo>
                  <a:lnTo>
                    <a:pt x="7620" y="327660"/>
                  </a:lnTo>
                  <a:close/>
                </a:path>
                <a:path w="7620" h="880110">
                  <a:moveTo>
                    <a:pt x="7620" y="331470"/>
                  </a:moveTo>
                  <a:lnTo>
                    <a:pt x="0" y="331470"/>
                  </a:lnTo>
                  <a:lnTo>
                    <a:pt x="0" y="334009"/>
                  </a:lnTo>
                  <a:lnTo>
                    <a:pt x="7620" y="334009"/>
                  </a:lnTo>
                  <a:lnTo>
                    <a:pt x="7620" y="331470"/>
                  </a:lnTo>
                  <a:close/>
                </a:path>
                <a:path w="7620" h="880110">
                  <a:moveTo>
                    <a:pt x="7620" y="334010"/>
                  </a:moveTo>
                  <a:lnTo>
                    <a:pt x="0" y="334010"/>
                  </a:lnTo>
                  <a:lnTo>
                    <a:pt x="0" y="340359"/>
                  </a:lnTo>
                  <a:lnTo>
                    <a:pt x="7620" y="340359"/>
                  </a:lnTo>
                  <a:lnTo>
                    <a:pt x="7620" y="334010"/>
                  </a:lnTo>
                  <a:close/>
                </a:path>
                <a:path w="7620" h="880110">
                  <a:moveTo>
                    <a:pt x="7620" y="340360"/>
                  </a:moveTo>
                  <a:lnTo>
                    <a:pt x="0" y="340360"/>
                  </a:lnTo>
                  <a:lnTo>
                    <a:pt x="0" y="350519"/>
                  </a:lnTo>
                  <a:lnTo>
                    <a:pt x="7620" y="350519"/>
                  </a:lnTo>
                  <a:lnTo>
                    <a:pt x="7620" y="340360"/>
                  </a:lnTo>
                  <a:close/>
                </a:path>
                <a:path w="7620" h="880110">
                  <a:moveTo>
                    <a:pt x="7620" y="350520"/>
                  </a:moveTo>
                  <a:lnTo>
                    <a:pt x="0" y="350520"/>
                  </a:lnTo>
                  <a:lnTo>
                    <a:pt x="0" y="359409"/>
                  </a:lnTo>
                  <a:lnTo>
                    <a:pt x="7620" y="359409"/>
                  </a:lnTo>
                  <a:lnTo>
                    <a:pt x="7620" y="350520"/>
                  </a:lnTo>
                  <a:close/>
                </a:path>
                <a:path w="7620" h="880110">
                  <a:moveTo>
                    <a:pt x="7620" y="359410"/>
                  </a:moveTo>
                  <a:lnTo>
                    <a:pt x="0" y="359410"/>
                  </a:lnTo>
                  <a:lnTo>
                    <a:pt x="0" y="363219"/>
                  </a:lnTo>
                  <a:lnTo>
                    <a:pt x="7620" y="363219"/>
                  </a:lnTo>
                  <a:lnTo>
                    <a:pt x="7620" y="359410"/>
                  </a:lnTo>
                  <a:close/>
                </a:path>
                <a:path w="7620" h="880110">
                  <a:moveTo>
                    <a:pt x="7620" y="363220"/>
                  </a:moveTo>
                  <a:lnTo>
                    <a:pt x="0" y="363220"/>
                  </a:lnTo>
                  <a:lnTo>
                    <a:pt x="0" y="439419"/>
                  </a:lnTo>
                  <a:lnTo>
                    <a:pt x="7620" y="439419"/>
                  </a:lnTo>
                  <a:lnTo>
                    <a:pt x="7620" y="363220"/>
                  </a:lnTo>
                  <a:close/>
                </a:path>
                <a:path w="7620" h="880110">
                  <a:moveTo>
                    <a:pt x="7620" y="439420"/>
                  </a:moveTo>
                  <a:lnTo>
                    <a:pt x="0" y="439420"/>
                  </a:lnTo>
                  <a:lnTo>
                    <a:pt x="0" y="445769"/>
                  </a:lnTo>
                  <a:lnTo>
                    <a:pt x="7620" y="445769"/>
                  </a:lnTo>
                  <a:lnTo>
                    <a:pt x="7620" y="439420"/>
                  </a:lnTo>
                  <a:close/>
                </a:path>
                <a:path w="7620" h="880110">
                  <a:moveTo>
                    <a:pt x="7620" y="445770"/>
                  </a:moveTo>
                  <a:lnTo>
                    <a:pt x="0" y="445770"/>
                  </a:lnTo>
                  <a:lnTo>
                    <a:pt x="0" y="452119"/>
                  </a:lnTo>
                  <a:lnTo>
                    <a:pt x="7620" y="452119"/>
                  </a:lnTo>
                  <a:lnTo>
                    <a:pt x="7620" y="445770"/>
                  </a:lnTo>
                  <a:close/>
                </a:path>
                <a:path w="7620" h="880110">
                  <a:moveTo>
                    <a:pt x="7620" y="452120"/>
                  </a:moveTo>
                  <a:lnTo>
                    <a:pt x="0" y="452120"/>
                  </a:lnTo>
                  <a:lnTo>
                    <a:pt x="0" y="458469"/>
                  </a:lnTo>
                  <a:lnTo>
                    <a:pt x="7620" y="458469"/>
                  </a:lnTo>
                  <a:lnTo>
                    <a:pt x="7620" y="452120"/>
                  </a:lnTo>
                  <a:close/>
                </a:path>
                <a:path w="7620" h="880110">
                  <a:moveTo>
                    <a:pt x="7620" y="458470"/>
                  </a:moveTo>
                  <a:lnTo>
                    <a:pt x="0" y="458470"/>
                  </a:lnTo>
                  <a:lnTo>
                    <a:pt x="0" y="461009"/>
                  </a:lnTo>
                  <a:lnTo>
                    <a:pt x="7620" y="461009"/>
                  </a:lnTo>
                  <a:lnTo>
                    <a:pt x="7620" y="458470"/>
                  </a:lnTo>
                  <a:close/>
                </a:path>
                <a:path w="7620" h="880110">
                  <a:moveTo>
                    <a:pt x="7620" y="461010"/>
                  </a:moveTo>
                  <a:lnTo>
                    <a:pt x="0" y="461010"/>
                  </a:lnTo>
                  <a:lnTo>
                    <a:pt x="0" y="464819"/>
                  </a:lnTo>
                  <a:lnTo>
                    <a:pt x="7620" y="464819"/>
                  </a:lnTo>
                  <a:lnTo>
                    <a:pt x="7620" y="461010"/>
                  </a:lnTo>
                  <a:close/>
                </a:path>
                <a:path w="7620" h="880110">
                  <a:moveTo>
                    <a:pt x="7620" y="464820"/>
                  </a:moveTo>
                  <a:lnTo>
                    <a:pt x="0" y="464820"/>
                  </a:lnTo>
                  <a:lnTo>
                    <a:pt x="0" y="467359"/>
                  </a:lnTo>
                  <a:lnTo>
                    <a:pt x="7620" y="467359"/>
                  </a:lnTo>
                  <a:lnTo>
                    <a:pt x="7620" y="464820"/>
                  </a:lnTo>
                  <a:close/>
                </a:path>
                <a:path w="7620" h="880110">
                  <a:moveTo>
                    <a:pt x="7620" y="467360"/>
                  </a:moveTo>
                  <a:lnTo>
                    <a:pt x="0" y="467360"/>
                  </a:lnTo>
                  <a:lnTo>
                    <a:pt x="0" y="471169"/>
                  </a:lnTo>
                  <a:lnTo>
                    <a:pt x="7620" y="471169"/>
                  </a:lnTo>
                  <a:lnTo>
                    <a:pt x="7620" y="467360"/>
                  </a:lnTo>
                  <a:close/>
                </a:path>
                <a:path w="7620" h="880110">
                  <a:moveTo>
                    <a:pt x="7620" y="471170"/>
                  </a:moveTo>
                  <a:lnTo>
                    <a:pt x="0" y="471170"/>
                  </a:lnTo>
                  <a:lnTo>
                    <a:pt x="0" y="473709"/>
                  </a:lnTo>
                  <a:lnTo>
                    <a:pt x="7620" y="473709"/>
                  </a:lnTo>
                  <a:lnTo>
                    <a:pt x="7620" y="471170"/>
                  </a:lnTo>
                  <a:close/>
                </a:path>
                <a:path w="7620" h="880110">
                  <a:moveTo>
                    <a:pt x="7620" y="473710"/>
                  </a:moveTo>
                  <a:lnTo>
                    <a:pt x="0" y="473710"/>
                  </a:lnTo>
                  <a:lnTo>
                    <a:pt x="0" y="477519"/>
                  </a:lnTo>
                  <a:lnTo>
                    <a:pt x="7620" y="477519"/>
                  </a:lnTo>
                  <a:lnTo>
                    <a:pt x="7620" y="473710"/>
                  </a:lnTo>
                  <a:close/>
                </a:path>
                <a:path w="7620" h="880110">
                  <a:moveTo>
                    <a:pt x="7620" y="477520"/>
                  </a:moveTo>
                  <a:lnTo>
                    <a:pt x="0" y="477520"/>
                  </a:lnTo>
                  <a:lnTo>
                    <a:pt x="0" y="480059"/>
                  </a:lnTo>
                  <a:lnTo>
                    <a:pt x="7620" y="480059"/>
                  </a:lnTo>
                  <a:lnTo>
                    <a:pt x="7620" y="477520"/>
                  </a:lnTo>
                  <a:close/>
                </a:path>
                <a:path w="7620" h="880110">
                  <a:moveTo>
                    <a:pt x="7620" y="480060"/>
                  </a:moveTo>
                  <a:lnTo>
                    <a:pt x="0" y="480060"/>
                  </a:lnTo>
                  <a:lnTo>
                    <a:pt x="0" y="483869"/>
                  </a:lnTo>
                  <a:lnTo>
                    <a:pt x="7620" y="483869"/>
                  </a:lnTo>
                  <a:lnTo>
                    <a:pt x="7620" y="480060"/>
                  </a:lnTo>
                  <a:close/>
                </a:path>
                <a:path w="7620" h="880110">
                  <a:moveTo>
                    <a:pt x="7620" y="483870"/>
                  </a:moveTo>
                  <a:lnTo>
                    <a:pt x="0" y="483870"/>
                  </a:lnTo>
                  <a:lnTo>
                    <a:pt x="0" y="486409"/>
                  </a:lnTo>
                  <a:lnTo>
                    <a:pt x="7620" y="486409"/>
                  </a:lnTo>
                  <a:lnTo>
                    <a:pt x="7620" y="483870"/>
                  </a:lnTo>
                  <a:close/>
                </a:path>
                <a:path w="7620" h="880110">
                  <a:moveTo>
                    <a:pt x="7620" y="486410"/>
                  </a:moveTo>
                  <a:lnTo>
                    <a:pt x="0" y="486410"/>
                  </a:lnTo>
                  <a:lnTo>
                    <a:pt x="0" y="496569"/>
                  </a:lnTo>
                  <a:lnTo>
                    <a:pt x="7620" y="496569"/>
                  </a:lnTo>
                  <a:lnTo>
                    <a:pt x="7620" y="486410"/>
                  </a:lnTo>
                  <a:close/>
                </a:path>
                <a:path w="7620" h="880110">
                  <a:moveTo>
                    <a:pt x="7620" y="496570"/>
                  </a:moveTo>
                  <a:lnTo>
                    <a:pt x="0" y="496570"/>
                  </a:lnTo>
                  <a:lnTo>
                    <a:pt x="0" y="499109"/>
                  </a:lnTo>
                  <a:lnTo>
                    <a:pt x="7620" y="499109"/>
                  </a:lnTo>
                  <a:lnTo>
                    <a:pt x="7620" y="496570"/>
                  </a:lnTo>
                  <a:close/>
                </a:path>
                <a:path w="7620" h="880110">
                  <a:moveTo>
                    <a:pt x="7620" y="499110"/>
                  </a:moveTo>
                  <a:lnTo>
                    <a:pt x="0" y="499110"/>
                  </a:lnTo>
                  <a:lnTo>
                    <a:pt x="0" y="566420"/>
                  </a:lnTo>
                  <a:lnTo>
                    <a:pt x="1270" y="566420"/>
                  </a:lnTo>
                  <a:lnTo>
                    <a:pt x="1270" y="580390"/>
                  </a:lnTo>
                  <a:lnTo>
                    <a:pt x="2539" y="580390"/>
                  </a:lnTo>
                  <a:lnTo>
                    <a:pt x="2539" y="641350"/>
                  </a:lnTo>
                  <a:lnTo>
                    <a:pt x="1270" y="641350"/>
                  </a:lnTo>
                  <a:lnTo>
                    <a:pt x="1270" y="655320"/>
                  </a:lnTo>
                  <a:lnTo>
                    <a:pt x="0" y="655320"/>
                  </a:lnTo>
                  <a:lnTo>
                    <a:pt x="0" y="684530"/>
                  </a:lnTo>
                  <a:lnTo>
                    <a:pt x="7620" y="684530"/>
                  </a:lnTo>
                  <a:lnTo>
                    <a:pt x="7620" y="499110"/>
                  </a:lnTo>
                  <a:close/>
                </a:path>
                <a:path w="7620" h="880110">
                  <a:moveTo>
                    <a:pt x="7620" y="684530"/>
                  </a:moveTo>
                  <a:lnTo>
                    <a:pt x="0" y="684530"/>
                  </a:lnTo>
                  <a:lnTo>
                    <a:pt x="0" y="695960"/>
                  </a:lnTo>
                  <a:lnTo>
                    <a:pt x="7620" y="695960"/>
                  </a:lnTo>
                  <a:lnTo>
                    <a:pt x="7620" y="684530"/>
                  </a:lnTo>
                  <a:close/>
                </a:path>
                <a:path w="7620" h="880110">
                  <a:moveTo>
                    <a:pt x="7620" y="788797"/>
                  </a:moveTo>
                  <a:lnTo>
                    <a:pt x="0" y="788797"/>
                  </a:lnTo>
                  <a:lnTo>
                    <a:pt x="0" y="791210"/>
                  </a:lnTo>
                  <a:lnTo>
                    <a:pt x="7620" y="791210"/>
                  </a:lnTo>
                  <a:lnTo>
                    <a:pt x="7620" y="788797"/>
                  </a:lnTo>
                  <a:close/>
                </a:path>
                <a:path w="7620" h="880110">
                  <a:moveTo>
                    <a:pt x="7620" y="777366"/>
                  </a:moveTo>
                  <a:lnTo>
                    <a:pt x="0" y="777366"/>
                  </a:lnTo>
                  <a:lnTo>
                    <a:pt x="0" y="788669"/>
                  </a:lnTo>
                  <a:lnTo>
                    <a:pt x="7620" y="788669"/>
                  </a:lnTo>
                  <a:lnTo>
                    <a:pt x="7620" y="777366"/>
                  </a:lnTo>
                  <a:close/>
                </a:path>
                <a:path w="7620" h="880110">
                  <a:moveTo>
                    <a:pt x="7620" y="771016"/>
                  </a:moveTo>
                  <a:lnTo>
                    <a:pt x="0" y="771016"/>
                  </a:lnTo>
                  <a:lnTo>
                    <a:pt x="0" y="777240"/>
                  </a:lnTo>
                  <a:lnTo>
                    <a:pt x="7620" y="777240"/>
                  </a:lnTo>
                  <a:lnTo>
                    <a:pt x="7620" y="771016"/>
                  </a:lnTo>
                  <a:close/>
                </a:path>
                <a:path w="7620" h="880110">
                  <a:moveTo>
                    <a:pt x="7620" y="764666"/>
                  </a:moveTo>
                  <a:lnTo>
                    <a:pt x="0" y="764666"/>
                  </a:lnTo>
                  <a:lnTo>
                    <a:pt x="0" y="770890"/>
                  </a:lnTo>
                  <a:lnTo>
                    <a:pt x="7620" y="770890"/>
                  </a:lnTo>
                  <a:lnTo>
                    <a:pt x="7620" y="764666"/>
                  </a:lnTo>
                  <a:close/>
                </a:path>
                <a:path w="7620" h="880110">
                  <a:moveTo>
                    <a:pt x="7620" y="758316"/>
                  </a:moveTo>
                  <a:lnTo>
                    <a:pt x="0" y="758316"/>
                  </a:lnTo>
                  <a:lnTo>
                    <a:pt x="0" y="764540"/>
                  </a:lnTo>
                  <a:lnTo>
                    <a:pt x="7620" y="764540"/>
                  </a:lnTo>
                  <a:lnTo>
                    <a:pt x="7620" y="758316"/>
                  </a:lnTo>
                  <a:close/>
                </a:path>
                <a:path w="7620" h="880110">
                  <a:moveTo>
                    <a:pt x="7620" y="751966"/>
                  </a:moveTo>
                  <a:lnTo>
                    <a:pt x="0" y="751966"/>
                  </a:lnTo>
                  <a:lnTo>
                    <a:pt x="0" y="758190"/>
                  </a:lnTo>
                  <a:lnTo>
                    <a:pt x="7620" y="758190"/>
                  </a:lnTo>
                  <a:lnTo>
                    <a:pt x="7620" y="751966"/>
                  </a:lnTo>
                  <a:close/>
                </a:path>
                <a:path w="7620" h="880110">
                  <a:moveTo>
                    <a:pt x="7620" y="745616"/>
                  </a:moveTo>
                  <a:lnTo>
                    <a:pt x="0" y="745616"/>
                  </a:lnTo>
                  <a:lnTo>
                    <a:pt x="0" y="751840"/>
                  </a:lnTo>
                  <a:lnTo>
                    <a:pt x="7620" y="751840"/>
                  </a:lnTo>
                  <a:lnTo>
                    <a:pt x="7620" y="745616"/>
                  </a:lnTo>
                  <a:close/>
                </a:path>
                <a:path w="7620" h="880110">
                  <a:moveTo>
                    <a:pt x="7620" y="739266"/>
                  </a:moveTo>
                  <a:lnTo>
                    <a:pt x="0" y="739266"/>
                  </a:lnTo>
                  <a:lnTo>
                    <a:pt x="0" y="745490"/>
                  </a:lnTo>
                  <a:lnTo>
                    <a:pt x="7620" y="745490"/>
                  </a:lnTo>
                  <a:lnTo>
                    <a:pt x="7620" y="739266"/>
                  </a:lnTo>
                  <a:close/>
                </a:path>
                <a:path w="7620" h="880110">
                  <a:moveTo>
                    <a:pt x="7620" y="732916"/>
                  </a:moveTo>
                  <a:lnTo>
                    <a:pt x="0" y="732916"/>
                  </a:lnTo>
                  <a:lnTo>
                    <a:pt x="0" y="739140"/>
                  </a:lnTo>
                  <a:lnTo>
                    <a:pt x="7620" y="739140"/>
                  </a:lnTo>
                  <a:lnTo>
                    <a:pt x="7620" y="732916"/>
                  </a:lnTo>
                  <a:close/>
                </a:path>
                <a:path w="7620" h="880110">
                  <a:moveTo>
                    <a:pt x="7620" y="726566"/>
                  </a:moveTo>
                  <a:lnTo>
                    <a:pt x="0" y="726566"/>
                  </a:lnTo>
                  <a:lnTo>
                    <a:pt x="0" y="732790"/>
                  </a:lnTo>
                  <a:lnTo>
                    <a:pt x="7620" y="732790"/>
                  </a:lnTo>
                  <a:lnTo>
                    <a:pt x="7620" y="726566"/>
                  </a:lnTo>
                  <a:close/>
                </a:path>
                <a:path w="7620" h="880110">
                  <a:moveTo>
                    <a:pt x="7620" y="718947"/>
                  </a:moveTo>
                  <a:lnTo>
                    <a:pt x="0" y="718947"/>
                  </a:lnTo>
                  <a:lnTo>
                    <a:pt x="0" y="726440"/>
                  </a:lnTo>
                  <a:lnTo>
                    <a:pt x="7620" y="726440"/>
                  </a:lnTo>
                  <a:lnTo>
                    <a:pt x="7620" y="718947"/>
                  </a:lnTo>
                  <a:close/>
                </a:path>
                <a:path w="7620" h="880110">
                  <a:moveTo>
                    <a:pt x="7620" y="713866"/>
                  </a:moveTo>
                  <a:lnTo>
                    <a:pt x="0" y="713866"/>
                  </a:lnTo>
                  <a:lnTo>
                    <a:pt x="0" y="718819"/>
                  </a:lnTo>
                  <a:lnTo>
                    <a:pt x="7620" y="718819"/>
                  </a:lnTo>
                  <a:lnTo>
                    <a:pt x="7620" y="713866"/>
                  </a:lnTo>
                  <a:close/>
                </a:path>
                <a:path w="7620" h="880110">
                  <a:moveTo>
                    <a:pt x="7620" y="707516"/>
                  </a:moveTo>
                  <a:lnTo>
                    <a:pt x="0" y="707516"/>
                  </a:lnTo>
                  <a:lnTo>
                    <a:pt x="0" y="713740"/>
                  </a:lnTo>
                  <a:lnTo>
                    <a:pt x="7620" y="713740"/>
                  </a:lnTo>
                  <a:lnTo>
                    <a:pt x="7620" y="707516"/>
                  </a:lnTo>
                  <a:close/>
                </a:path>
                <a:path w="7620" h="880110">
                  <a:moveTo>
                    <a:pt x="7620" y="696086"/>
                  </a:moveTo>
                  <a:lnTo>
                    <a:pt x="0" y="696086"/>
                  </a:lnTo>
                  <a:lnTo>
                    <a:pt x="0" y="707390"/>
                  </a:lnTo>
                  <a:lnTo>
                    <a:pt x="7620" y="707390"/>
                  </a:lnTo>
                  <a:lnTo>
                    <a:pt x="7620" y="696086"/>
                  </a:lnTo>
                  <a:close/>
                </a:path>
                <a:path w="7620" h="880110">
                  <a:moveTo>
                    <a:pt x="7620" y="791210"/>
                  </a:moveTo>
                  <a:lnTo>
                    <a:pt x="0" y="791210"/>
                  </a:lnTo>
                  <a:lnTo>
                    <a:pt x="0" y="797560"/>
                  </a:lnTo>
                  <a:lnTo>
                    <a:pt x="7620" y="797560"/>
                  </a:lnTo>
                  <a:lnTo>
                    <a:pt x="7620" y="791210"/>
                  </a:lnTo>
                  <a:close/>
                </a:path>
                <a:path w="7620" h="880110">
                  <a:moveTo>
                    <a:pt x="2539" y="878840"/>
                  </a:moveTo>
                  <a:lnTo>
                    <a:pt x="1270" y="878840"/>
                  </a:lnTo>
                  <a:lnTo>
                    <a:pt x="1270" y="880110"/>
                  </a:lnTo>
                  <a:lnTo>
                    <a:pt x="2539" y="880110"/>
                  </a:lnTo>
                  <a:lnTo>
                    <a:pt x="2539" y="878840"/>
                  </a:lnTo>
                  <a:close/>
                </a:path>
                <a:path w="7620" h="880110">
                  <a:moveTo>
                    <a:pt x="5080" y="873760"/>
                  </a:moveTo>
                  <a:lnTo>
                    <a:pt x="0" y="873760"/>
                  </a:lnTo>
                  <a:lnTo>
                    <a:pt x="0" y="878840"/>
                  </a:lnTo>
                  <a:lnTo>
                    <a:pt x="3810" y="878840"/>
                  </a:lnTo>
                  <a:lnTo>
                    <a:pt x="3810" y="876300"/>
                  </a:lnTo>
                  <a:lnTo>
                    <a:pt x="5079" y="876300"/>
                  </a:lnTo>
                  <a:lnTo>
                    <a:pt x="5080" y="873760"/>
                  </a:lnTo>
                  <a:close/>
                </a:path>
                <a:path w="7620" h="880110">
                  <a:moveTo>
                    <a:pt x="7620" y="867410"/>
                  </a:moveTo>
                  <a:lnTo>
                    <a:pt x="0" y="867410"/>
                  </a:lnTo>
                  <a:lnTo>
                    <a:pt x="0" y="872490"/>
                  </a:lnTo>
                  <a:lnTo>
                    <a:pt x="6350" y="872490"/>
                  </a:lnTo>
                  <a:lnTo>
                    <a:pt x="6350" y="873760"/>
                  </a:lnTo>
                  <a:lnTo>
                    <a:pt x="7620" y="873760"/>
                  </a:lnTo>
                  <a:lnTo>
                    <a:pt x="7620" y="867410"/>
                  </a:lnTo>
                  <a:close/>
                </a:path>
                <a:path w="7620" h="880110">
                  <a:moveTo>
                    <a:pt x="7620" y="861060"/>
                  </a:moveTo>
                  <a:lnTo>
                    <a:pt x="0" y="861060"/>
                  </a:lnTo>
                  <a:lnTo>
                    <a:pt x="0" y="866140"/>
                  </a:lnTo>
                  <a:lnTo>
                    <a:pt x="7620" y="866140"/>
                  </a:lnTo>
                  <a:lnTo>
                    <a:pt x="7620" y="861060"/>
                  </a:lnTo>
                  <a:close/>
                </a:path>
                <a:path w="7620" h="880110">
                  <a:moveTo>
                    <a:pt x="7620" y="854710"/>
                  </a:moveTo>
                  <a:lnTo>
                    <a:pt x="0" y="854710"/>
                  </a:lnTo>
                  <a:lnTo>
                    <a:pt x="0" y="859790"/>
                  </a:lnTo>
                  <a:lnTo>
                    <a:pt x="7620" y="859790"/>
                  </a:lnTo>
                  <a:lnTo>
                    <a:pt x="7620" y="854710"/>
                  </a:lnTo>
                  <a:close/>
                </a:path>
                <a:path w="7620" h="880110">
                  <a:moveTo>
                    <a:pt x="7620" y="848360"/>
                  </a:moveTo>
                  <a:lnTo>
                    <a:pt x="0" y="848360"/>
                  </a:lnTo>
                  <a:lnTo>
                    <a:pt x="0" y="853440"/>
                  </a:lnTo>
                  <a:lnTo>
                    <a:pt x="7620" y="853440"/>
                  </a:lnTo>
                  <a:lnTo>
                    <a:pt x="7620" y="848360"/>
                  </a:lnTo>
                  <a:close/>
                </a:path>
                <a:path w="7620" h="880110">
                  <a:moveTo>
                    <a:pt x="7620" y="842010"/>
                  </a:moveTo>
                  <a:lnTo>
                    <a:pt x="0" y="842010"/>
                  </a:lnTo>
                  <a:lnTo>
                    <a:pt x="0" y="847090"/>
                  </a:lnTo>
                  <a:lnTo>
                    <a:pt x="7620" y="847090"/>
                  </a:lnTo>
                  <a:lnTo>
                    <a:pt x="7620" y="842010"/>
                  </a:lnTo>
                  <a:close/>
                </a:path>
                <a:path w="7620" h="880110">
                  <a:moveTo>
                    <a:pt x="7620" y="835660"/>
                  </a:moveTo>
                  <a:lnTo>
                    <a:pt x="0" y="835660"/>
                  </a:lnTo>
                  <a:lnTo>
                    <a:pt x="0" y="840740"/>
                  </a:lnTo>
                  <a:lnTo>
                    <a:pt x="7620" y="840740"/>
                  </a:lnTo>
                  <a:lnTo>
                    <a:pt x="7620" y="835660"/>
                  </a:lnTo>
                  <a:close/>
                </a:path>
                <a:path w="7620" h="880110">
                  <a:moveTo>
                    <a:pt x="7620" y="828040"/>
                  </a:moveTo>
                  <a:lnTo>
                    <a:pt x="0" y="828040"/>
                  </a:lnTo>
                  <a:lnTo>
                    <a:pt x="0" y="834390"/>
                  </a:lnTo>
                  <a:lnTo>
                    <a:pt x="7620" y="834390"/>
                  </a:lnTo>
                  <a:lnTo>
                    <a:pt x="7620" y="828040"/>
                  </a:lnTo>
                  <a:close/>
                </a:path>
                <a:path w="7620" h="880110">
                  <a:moveTo>
                    <a:pt x="7620" y="822960"/>
                  </a:moveTo>
                  <a:lnTo>
                    <a:pt x="0" y="822960"/>
                  </a:lnTo>
                  <a:lnTo>
                    <a:pt x="0" y="826770"/>
                  </a:lnTo>
                  <a:lnTo>
                    <a:pt x="7620" y="826770"/>
                  </a:lnTo>
                  <a:lnTo>
                    <a:pt x="7620" y="822960"/>
                  </a:lnTo>
                  <a:close/>
                </a:path>
                <a:path w="7620" h="880110">
                  <a:moveTo>
                    <a:pt x="7620" y="815340"/>
                  </a:moveTo>
                  <a:lnTo>
                    <a:pt x="0" y="815340"/>
                  </a:lnTo>
                  <a:lnTo>
                    <a:pt x="0" y="821690"/>
                  </a:lnTo>
                  <a:lnTo>
                    <a:pt x="7620" y="821690"/>
                  </a:lnTo>
                  <a:lnTo>
                    <a:pt x="7620" y="815340"/>
                  </a:lnTo>
                  <a:close/>
                </a:path>
                <a:path w="7620" h="880110">
                  <a:moveTo>
                    <a:pt x="7620" y="810260"/>
                  </a:moveTo>
                  <a:lnTo>
                    <a:pt x="0" y="810260"/>
                  </a:lnTo>
                  <a:lnTo>
                    <a:pt x="0" y="814069"/>
                  </a:lnTo>
                  <a:lnTo>
                    <a:pt x="7620" y="814069"/>
                  </a:lnTo>
                  <a:lnTo>
                    <a:pt x="7620" y="810260"/>
                  </a:lnTo>
                  <a:close/>
                </a:path>
                <a:path w="7620" h="880110">
                  <a:moveTo>
                    <a:pt x="7620" y="802640"/>
                  </a:moveTo>
                  <a:lnTo>
                    <a:pt x="0" y="802640"/>
                  </a:lnTo>
                  <a:lnTo>
                    <a:pt x="0" y="808990"/>
                  </a:lnTo>
                  <a:lnTo>
                    <a:pt x="7620" y="808990"/>
                  </a:lnTo>
                  <a:lnTo>
                    <a:pt x="7620" y="802640"/>
                  </a:lnTo>
                  <a:close/>
                </a:path>
                <a:path w="7620" h="880110">
                  <a:moveTo>
                    <a:pt x="7620" y="798830"/>
                  </a:moveTo>
                  <a:lnTo>
                    <a:pt x="0" y="798830"/>
                  </a:lnTo>
                  <a:lnTo>
                    <a:pt x="0" y="801370"/>
                  </a:lnTo>
                  <a:lnTo>
                    <a:pt x="7620" y="801370"/>
                  </a:lnTo>
                  <a:lnTo>
                    <a:pt x="7620" y="798830"/>
                  </a:lnTo>
                  <a:close/>
                </a:path>
              </a:pathLst>
            </a:custGeom>
            <a:solidFill>
              <a:srgbClr val="6100F2"/>
            </a:solidFill>
          </p:spPr>
          <p:txBody>
            <a:bodyPr bIns="0" lIns="0" rIns="0" rtlCol="0" tIns="0" wrap="square"/>
            <a:p/>
          </p:txBody>
        </p:sp>
        <p:sp>
          <p:nvSpPr>
            <p:cNvPr id="1050775" name="object 2086"/>
            <p:cNvSpPr/>
            <p:nvPr/>
          </p:nvSpPr>
          <p:spPr>
            <a:xfrm>
              <a:off x="4446270" y="5866129"/>
              <a:ext cx="7620" cy="566420"/>
            </a:xfrm>
            <a:custGeom>
              <a:avLst/>
              <a:ahLst/>
              <a:rect l="l" t="t" r="r" b="b"/>
              <a:pathLst>
                <a:path w="7620" h="566420">
                  <a:moveTo>
                    <a:pt x="1269" y="0"/>
                  </a:moveTo>
                  <a:lnTo>
                    <a:pt x="0" y="0"/>
                  </a:lnTo>
                  <a:lnTo>
                    <a:pt x="0" y="2540"/>
                  </a:lnTo>
                  <a:lnTo>
                    <a:pt x="2539" y="2540"/>
                  </a:lnTo>
                  <a:lnTo>
                    <a:pt x="2539" y="1270"/>
                  </a:lnTo>
                  <a:lnTo>
                    <a:pt x="1269" y="1270"/>
                  </a:lnTo>
                  <a:lnTo>
                    <a:pt x="1269" y="0"/>
                  </a:lnTo>
                  <a:close/>
                </a:path>
                <a:path w="7620" h="566420">
                  <a:moveTo>
                    <a:pt x="3809" y="2540"/>
                  </a:moveTo>
                  <a:lnTo>
                    <a:pt x="0" y="2540"/>
                  </a:lnTo>
                  <a:lnTo>
                    <a:pt x="0" y="5080"/>
                  </a:lnTo>
                  <a:lnTo>
                    <a:pt x="5079" y="5080"/>
                  </a:lnTo>
                  <a:lnTo>
                    <a:pt x="5079" y="3810"/>
                  </a:lnTo>
                  <a:lnTo>
                    <a:pt x="3809" y="3810"/>
                  </a:lnTo>
                  <a:lnTo>
                    <a:pt x="3809" y="2540"/>
                  </a:lnTo>
                  <a:close/>
                </a:path>
                <a:path w="7620" h="566420">
                  <a:moveTo>
                    <a:pt x="6350" y="5080"/>
                  </a:moveTo>
                  <a:lnTo>
                    <a:pt x="0" y="5080"/>
                  </a:lnTo>
                  <a:lnTo>
                    <a:pt x="0" y="8890"/>
                  </a:lnTo>
                  <a:lnTo>
                    <a:pt x="7619" y="8890"/>
                  </a:lnTo>
                  <a:lnTo>
                    <a:pt x="7619" y="6350"/>
                  </a:lnTo>
                  <a:lnTo>
                    <a:pt x="6350" y="6350"/>
                  </a:lnTo>
                  <a:lnTo>
                    <a:pt x="6350" y="5080"/>
                  </a:lnTo>
                  <a:close/>
                </a:path>
                <a:path w="7620" h="566420">
                  <a:moveTo>
                    <a:pt x="7619" y="8890"/>
                  </a:moveTo>
                  <a:lnTo>
                    <a:pt x="0" y="8890"/>
                  </a:lnTo>
                  <a:lnTo>
                    <a:pt x="0" y="11430"/>
                  </a:lnTo>
                  <a:lnTo>
                    <a:pt x="7619" y="11430"/>
                  </a:lnTo>
                  <a:lnTo>
                    <a:pt x="7619" y="8890"/>
                  </a:lnTo>
                  <a:close/>
                </a:path>
                <a:path w="7620" h="566420">
                  <a:moveTo>
                    <a:pt x="7619" y="11430"/>
                  </a:moveTo>
                  <a:lnTo>
                    <a:pt x="0" y="11430"/>
                  </a:lnTo>
                  <a:lnTo>
                    <a:pt x="0" y="17780"/>
                  </a:lnTo>
                  <a:lnTo>
                    <a:pt x="7619" y="17780"/>
                  </a:lnTo>
                  <a:lnTo>
                    <a:pt x="7619" y="11430"/>
                  </a:lnTo>
                  <a:close/>
                </a:path>
                <a:path w="7620" h="566420">
                  <a:moveTo>
                    <a:pt x="7619" y="17780"/>
                  </a:moveTo>
                  <a:lnTo>
                    <a:pt x="0" y="17780"/>
                  </a:lnTo>
                  <a:lnTo>
                    <a:pt x="0" y="27940"/>
                  </a:lnTo>
                  <a:lnTo>
                    <a:pt x="7619" y="27940"/>
                  </a:lnTo>
                  <a:lnTo>
                    <a:pt x="7619" y="17780"/>
                  </a:lnTo>
                  <a:close/>
                </a:path>
                <a:path w="7620" h="566420">
                  <a:moveTo>
                    <a:pt x="7619" y="27940"/>
                  </a:moveTo>
                  <a:lnTo>
                    <a:pt x="0" y="27940"/>
                  </a:lnTo>
                  <a:lnTo>
                    <a:pt x="0" y="36830"/>
                  </a:lnTo>
                  <a:lnTo>
                    <a:pt x="7619" y="36830"/>
                  </a:lnTo>
                  <a:lnTo>
                    <a:pt x="7619" y="27940"/>
                  </a:lnTo>
                  <a:close/>
                </a:path>
                <a:path w="7620" h="566420">
                  <a:moveTo>
                    <a:pt x="7619" y="36830"/>
                  </a:moveTo>
                  <a:lnTo>
                    <a:pt x="0" y="36830"/>
                  </a:lnTo>
                  <a:lnTo>
                    <a:pt x="0" y="40640"/>
                  </a:lnTo>
                  <a:lnTo>
                    <a:pt x="7619" y="40640"/>
                  </a:lnTo>
                  <a:lnTo>
                    <a:pt x="7619" y="36830"/>
                  </a:lnTo>
                  <a:close/>
                </a:path>
                <a:path w="7620" h="566420">
                  <a:moveTo>
                    <a:pt x="7619" y="40640"/>
                  </a:moveTo>
                  <a:lnTo>
                    <a:pt x="0" y="40640"/>
                  </a:lnTo>
                  <a:lnTo>
                    <a:pt x="0" y="116840"/>
                  </a:lnTo>
                  <a:lnTo>
                    <a:pt x="7619" y="116840"/>
                  </a:lnTo>
                  <a:lnTo>
                    <a:pt x="7619" y="40640"/>
                  </a:lnTo>
                  <a:close/>
                </a:path>
                <a:path w="7620" h="566420">
                  <a:moveTo>
                    <a:pt x="7619" y="116840"/>
                  </a:moveTo>
                  <a:lnTo>
                    <a:pt x="0" y="116840"/>
                  </a:lnTo>
                  <a:lnTo>
                    <a:pt x="0" y="123190"/>
                  </a:lnTo>
                  <a:lnTo>
                    <a:pt x="7619" y="123190"/>
                  </a:lnTo>
                  <a:lnTo>
                    <a:pt x="7619" y="116840"/>
                  </a:lnTo>
                  <a:close/>
                </a:path>
                <a:path w="7620" h="566420">
                  <a:moveTo>
                    <a:pt x="7619" y="123190"/>
                  </a:moveTo>
                  <a:lnTo>
                    <a:pt x="0" y="123190"/>
                  </a:lnTo>
                  <a:lnTo>
                    <a:pt x="0" y="129540"/>
                  </a:lnTo>
                  <a:lnTo>
                    <a:pt x="7619" y="129540"/>
                  </a:lnTo>
                  <a:lnTo>
                    <a:pt x="7619" y="123190"/>
                  </a:lnTo>
                  <a:close/>
                </a:path>
                <a:path w="7620" h="566420">
                  <a:moveTo>
                    <a:pt x="7619" y="129540"/>
                  </a:moveTo>
                  <a:lnTo>
                    <a:pt x="0" y="129540"/>
                  </a:lnTo>
                  <a:lnTo>
                    <a:pt x="0" y="135890"/>
                  </a:lnTo>
                  <a:lnTo>
                    <a:pt x="7619" y="135890"/>
                  </a:lnTo>
                  <a:lnTo>
                    <a:pt x="7619" y="129540"/>
                  </a:lnTo>
                  <a:close/>
                </a:path>
                <a:path w="7620" h="566420">
                  <a:moveTo>
                    <a:pt x="7619" y="135890"/>
                  </a:moveTo>
                  <a:lnTo>
                    <a:pt x="0" y="135890"/>
                  </a:lnTo>
                  <a:lnTo>
                    <a:pt x="0" y="138430"/>
                  </a:lnTo>
                  <a:lnTo>
                    <a:pt x="7619" y="138430"/>
                  </a:lnTo>
                  <a:lnTo>
                    <a:pt x="7619" y="135890"/>
                  </a:lnTo>
                  <a:close/>
                </a:path>
                <a:path w="7620" h="566420">
                  <a:moveTo>
                    <a:pt x="7619" y="138430"/>
                  </a:moveTo>
                  <a:lnTo>
                    <a:pt x="0" y="138430"/>
                  </a:lnTo>
                  <a:lnTo>
                    <a:pt x="0" y="142240"/>
                  </a:lnTo>
                  <a:lnTo>
                    <a:pt x="7619" y="142240"/>
                  </a:lnTo>
                  <a:lnTo>
                    <a:pt x="7619" y="138430"/>
                  </a:lnTo>
                  <a:close/>
                </a:path>
                <a:path w="7620" h="566420">
                  <a:moveTo>
                    <a:pt x="7619" y="142240"/>
                  </a:moveTo>
                  <a:lnTo>
                    <a:pt x="0" y="142240"/>
                  </a:lnTo>
                  <a:lnTo>
                    <a:pt x="0" y="144780"/>
                  </a:lnTo>
                  <a:lnTo>
                    <a:pt x="7619" y="144780"/>
                  </a:lnTo>
                  <a:lnTo>
                    <a:pt x="7619" y="142240"/>
                  </a:lnTo>
                  <a:close/>
                </a:path>
                <a:path w="7620" h="566420">
                  <a:moveTo>
                    <a:pt x="7619" y="144780"/>
                  </a:moveTo>
                  <a:lnTo>
                    <a:pt x="0" y="144780"/>
                  </a:lnTo>
                  <a:lnTo>
                    <a:pt x="0" y="148590"/>
                  </a:lnTo>
                  <a:lnTo>
                    <a:pt x="7619" y="148590"/>
                  </a:lnTo>
                  <a:lnTo>
                    <a:pt x="7619" y="144780"/>
                  </a:lnTo>
                  <a:close/>
                </a:path>
                <a:path w="7620" h="566420">
                  <a:moveTo>
                    <a:pt x="7619" y="148590"/>
                  </a:moveTo>
                  <a:lnTo>
                    <a:pt x="0" y="148590"/>
                  </a:lnTo>
                  <a:lnTo>
                    <a:pt x="0" y="151130"/>
                  </a:lnTo>
                  <a:lnTo>
                    <a:pt x="7619" y="151130"/>
                  </a:lnTo>
                  <a:lnTo>
                    <a:pt x="7619" y="148590"/>
                  </a:lnTo>
                  <a:close/>
                </a:path>
                <a:path w="7620" h="566420">
                  <a:moveTo>
                    <a:pt x="7619" y="151130"/>
                  </a:moveTo>
                  <a:lnTo>
                    <a:pt x="0" y="151130"/>
                  </a:lnTo>
                  <a:lnTo>
                    <a:pt x="0" y="154940"/>
                  </a:lnTo>
                  <a:lnTo>
                    <a:pt x="7619" y="154940"/>
                  </a:lnTo>
                  <a:lnTo>
                    <a:pt x="7619" y="151130"/>
                  </a:lnTo>
                  <a:close/>
                </a:path>
                <a:path w="7620" h="566420">
                  <a:moveTo>
                    <a:pt x="7619" y="154940"/>
                  </a:moveTo>
                  <a:lnTo>
                    <a:pt x="0" y="154940"/>
                  </a:lnTo>
                  <a:lnTo>
                    <a:pt x="0" y="157480"/>
                  </a:lnTo>
                  <a:lnTo>
                    <a:pt x="7619" y="157480"/>
                  </a:lnTo>
                  <a:lnTo>
                    <a:pt x="7619" y="154940"/>
                  </a:lnTo>
                  <a:close/>
                </a:path>
                <a:path w="7620" h="566420">
                  <a:moveTo>
                    <a:pt x="7619" y="157480"/>
                  </a:moveTo>
                  <a:lnTo>
                    <a:pt x="0" y="157480"/>
                  </a:lnTo>
                  <a:lnTo>
                    <a:pt x="0" y="161290"/>
                  </a:lnTo>
                  <a:lnTo>
                    <a:pt x="7619" y="161290"/>
                  </a:lnTo>
                  <a:lnTo>
                    <a:pt x="7619" y="157480"/>
                  </a:lnTo>
                  <a:close/>
                </a:path>
                <a:path w="7620" h="566420">
                  <a:moveTo>
                    <a:pt x="7619" y="161290"/>
                  </a:moveTo>
                  <a:lnTo>
                    <a:pt x="0" y="161290"/>
                  </a:lnTo>
                  <a:lnTo>
                    <a:pt x="0" y="163830"/>
                  </a:lnTo>
                  <a:lnTo>
                    <a:pt x="7619" y="163830"/>
                  </a:lnTo>
                  <a:lnTo>
                    <a:pt x="7619" y="161290"/>
                  </a:lnTo>
                  <a:close/>
                </a:path>
                <a:path w="7620" h="566420">
                  <a:moveTo>
                    <a:pt x="7619" y="163830"/>
                  </a:moveTo>
                  <a:lnTo>
                    <a:pt x="0" y="163830"/>
                  </a:lnTo>
                  <a:lnTo>
                    <a:pt x="0" y="173990"/>
                  </a:lnTo>
                  <a:lnTo>
                    <a:pt x="7619" y="173990"/>
                  </a:lnTo>
                  <a:lnTo>
                    <a:pt x="7619" y="163830"/>
                  </a:lnTo>
                  <a:close/>
                </a:path>
                <a:path w="7620" h="566420">
                  <a:moveTo>
                    <a:pt x="7619" y="173990"/>
                  </a:moveTo>
                  <a:lnTo>
                    <a:pt x="0" y="173990"/>
                  </a:lnTo>
                  <a:lnTo>
                    <a:pt x="0" y="176530"/>
                  </a:lnTo>
                  <a:lnTo>
                    <a:pt x="7619" y="176530"/>
                  </a:lnTo>
                  <a:lnTo>
                    <a:pt x="7619" y="173990"/>
                  </a:lnTo>
                  <a:close/>
                </a:path>
                <a:path w="7620" h="566420">
                  <a:moveTo>
                    <a:pt x="7619" y="176530"/>
                  </a:moveTo>
                  <a:lnTo>
                    <a:pt x="0" y="176530"/>
                  </a:lnTo>
                  <a:lnTo>
                    <a:pt x="0" y="209550"/>
                  </a:lnTo>
                  <a:lnTo>
                    <a:pt x="1269" y="209550"/>
                  </a:lnTo>
                  <a:lnTo>
                    <a:pt x="1269" y="213360"/>
                  </a:lnTo>
                  <a:lnTo>
                    <a:pt x="2539" y="213360"/>
                  </a:lnTo>
                  <a:lnTo>
                    <a:pt x="2539" y="218440"/>
                  </a:lnTo>
                  <a:lnTo>
                    <a:pt x="3809" y="218440"/>
                  </a:lnTo>
                  <a:lnTo>
                    <a:pt x="3809" y="223520"/>
                  </a:lnTo>
                  <a:lnTo>
                    <a:pt x="5079" y="223520"/>
                  </a:lnTo>
                  <a:lnTo>
                    <a:pt x="5079" y="228600"/>
                  </a:lnTo>
                  <a:lnTo>
                    <a:pt x="7619" y="228600"/>
                  </a:lnTo>
                  <a:lnTo>
                    <a:pt x="7619" y="176530"/>
                  </a:lnTo>
                  <a:close/>
                </a:path>
                <a:path w="7620" h="566420">
                  <a:moveTo>
                    <a:pt x="7619" y="228600"/>
                  </a:moveTo>
                  <a:lnTo>
                    <a:pt x="6350" y="228600"/>
                  </a:lnTo>
                  <a:lnTo>
                    <a:pt x="6350" y="234950"/>
                  </a:lnTo>
                  <a:lnTo>
                    <a:pt x="7619" y="234950"/>
                  </a:lnTo>
                  <a:lnTo>
                    <a:pt x="7619" y="228600"/>
                  </a:lnTo>
                  <a:close/>
                </a:path>
                <a:path w="7620" h="566420">
                  <a:moveTo>
                    <a:pt x="7619" y="341630"/>
                  </a:moveTo>
                  <a:lnTo>
                    <a:pt x="6350" y="341630"/>
                  </a:lnTo>
                  <a:lnTo>
                    <a:pt x="6350" y="349250"/>
                  </a:lnTo>
                  <a:lnTo>
                    <a:pt x="5079" y="349250"/>
                  </a:lnTo>
                  <a:lnTo>
                    <a:pt x="5079" y="355600"/>
                  </a:lnTo>
                  <a:lnTo>
                    <a:pt x="3809" y="355600"/>
                  </a:lnTo>
                  <a:lnTo>
                    <a:pt x="3809" y="360680"/>
                  </a:lnTo>
                  <a:lnTo>
                    <a:pt x="2539" y="360680"/>
                  </a:lnTo>
                  <a:lnTo>
                    <a:pt x="2539" y="361950"/>
                  </a:lnTo>
                  <a:lnTo>
                    <a:pt x="7619" y="361950"/>
                  </a:lnTo>
                  <a:lnTo>
                    <a:pt x="7619" y="341630"/>
                  </a:lnTo>
                  <a:close/>
                </a:path>
                <a:path w="7620" h="566420">
                  <a:moveTo>
                    <a:pt x="7619" y="361950"/>
                  </a:moveTo>
                  <a:lnTo>
                    <a:pt x="2539" y="361950"/>
                  </a:lnTo>
                  <a:lnTo>
                    <a:pt x="2539" y="365760"/>
                  </a:lnTo>
                  <a:lnTo>
                    <a:pt x="1269" y="365760"/>
                  </a:lnTo>
                  <a:lnTo>
                    <a:pt x="1269" y="369570"/>
                  </a:lnTo>
                  <a:lnTo>
                    <a:pt x="0" y="369570"/>
                  </a:lnTo>
                  <a:lnTo>
                    <a:pt x="0" y="373380"/>
                  </a:lnTo>
                  <a:lnTo>
                    <a:pt x="7619" y="373380"/>
                  </a:lnTo>
                  <a:lnTo>
                    <a:pt x="7619" y="361950"/>
                  </a:lnTo>
                  <a:close/>
                </a:path>
                <a:path w="7620" h="566420">
                  <a:moveTo>
                    <a:pt x="7619" y="466217"/>
                  </a:moveTo>
                  <a:lnTo>
                    <a:pt x="0" y="466217"/>
                  </a:lnTo>
                  <a:lnTo>
                    <a:pt x="0" y="468630"/>
                  </a:lnTo>
                  <a:lnTo>
                    <a:pt x="7619" y="468630"/>
                  </a:lnTo>
                  <a:lnTo>
                    <a:pt x="7619" y="466217"/>
                  </a:lnTo>
                  <a:close/>
                </a:path>
                <a:path w="7620" h="566420">
                  <a:moveTo>
                    <a:pt x="7619" y="454787"/>
                  </a:moveTo>
                  <a:lnTo>
                    <a:pt x="0" y="454787"/>
                  </a:lnTo>
                  <a:lnTo>
                    <a:pt x="0" y="466090"/>
                  </a:lnTo>
                  <a:lnTo>
                    <a:pt x="7619" y="466090"/>
                  </a:lnTo>
                  <a:lnTo>
                    <a:pt x="7619" y="454787"/>
                  </a:lnTo>
                  <a:close/>
                </a:path>
                <a:path w="7620" h="566420">
                  <a:moveTo>
                    <a:pt x="7619" y="448437"/>
                  </a:moveTo>
                  <a:lnTo>
                    <a:pt x="0" y="448437"/>
                  </a:lnTo>
                  <a:lnTo>
                    <a:pt x="0" y="454660"/>
                  </a:lnTo>
                  <a:lnTo>
                    <a:pt x="7619" y="454660"/>
                  </a:lnTo>
                  <a:lnTo>
                    <a:pt x="7619" y="448437"/>
                  </a:lnTo>
                  <a:close/>
                </a:path>
                <a:path w="7620" h="566420">
                  <a:moveTo>
                    <a:pt x="7619" y="442087"/>
                  </a:moveTo>
                  <a:lnTo>
                    <a:pt x="0" y="442087"/>
                  </a:lnTo>
                  <a:lnTo>
                    <a:pt x="0" y="448310"/>
                  </a:lnTo>
                  <a:lnTo>
                    <a:pt x="7619" y="448310"/>
                  </a:lnTo>
                  <a:lnTo>
                    <a:pt x="7619" y="442087"/>
                  </a:lnTo>
                  <a:close/>
                </a:path>
                <a:path w="7620" h="566420">
                  <a:moveTo>
                    <a:pt x="7619" y="435737"/>
                  </a:moveTo>
                  <a:lnTo>
                    <a:pt x="0" y="435737"/>
                  </a:lnTo>
                  <a:lnTo>
                    <a:pt x="0" y="441960"/>
                  </a:lnTo>
                  <a:lnTo>
                    <a:pt x="7619" y="441960"/>
                  </a:lnTo>
                  <a:lnTo>
                    <a:pt x="7619" y="435737"/>
                  </a:lnTo>
                  <a:close/>
                </a:path>
                <a:path w="7620" h="566420">
                  <a:moveTo>
                    <a:pt x="7619" y="429387"/>
                  </a:moveTo>
                  <a:lnTo>
                    <a:pt x="0" y="429387"/>
                  </a:lnTo>
                  <a:lnTo>
                    <a:pt x="0" y="435610"/>
                  </a:lnTo>
                  <a:lnTo>
                    <a:pt x="7619" y="435610"/>
                  </a:lnTo>
                  <a:lnTo>
                    <a:pt x="7619" y="429387"/>
                  </a:lnTo>
                  <a:close/>
                </a:path>
                <a:path w="7620" h="566420">
                  <a:moveTo>
                    <a:pt x="7619" y="423037"/>
                  </a:moveTo>
                  <a:lnTo>
                    <a:pt x="0" y="423037"/>
                  </a:lnTo>
                  <a:lnTo>
                    <a:pt x="0" y="429260"/>
                  </a:lnTo>
                  <a:lnTo>
                    <a:pt x="7619" y="429260"/>
                  </a:lnTo>
                  <a:lnTo>
                    <a:pt x="7619" y="423037"/>
                  </a:lnTo>
                  <a:close/>
                </a:path>
                <a:path w="7620" h="566420">
                  <a:moveTo>
                    <a:pt x="7619" y="416687"/>
                  </a:moveTo>
                  <a:lnTo>
                    <a:pt x="0" y="416687"/>
                  </a:lnTo>
                  <a:lnTo>
                    <a:pt x="0" y="422910"/>
                  </a:lnTo>
                  <a:lnTo>
                    <a:pt x="7619" y="422910"/>
                  </a:lnTo>
                  <a:lnTo>
                    <a:pt x="7619" y="416687"/>
                  </a:lnTo>
                  <a:close/>
                </a:path>
                <a:path w="7620" h="566420">
                  <a:moveTo>
                    <a:pt x="7619" y="410337"/>
                  </a:moveTo>
                  <a:lnTo>
                    <a:pt x="0" y="410337"/>
                  </a:lnTo>
                  <a:lnTo>
                    <a:pt x="0" y="416560"/>
                  </a:lnTo>
                  <a:lnTo>
                    <a:pt x="7619" y="416560"/>
                  </a:lnTo>
                  <a:lnTo>
                    <a:pt x="7619" y="410337"/>
                  </a:lnTo>
                  <a:close/>
                </a:path>
                <a:path w="7620" h="566420">
                  <a:moveTo>
                    <a:pt x="7619" y="403987"/>
                  </a:moveTo>
                  <a:lnTo>
                    <a:pt x="0" y="403987"/>
                  </a:lnTo>
                  <a:lnTo>
                    <a:pt x="0" y="410210"/>
                  </a:lnTo>
                  <a:lnTo>
                    <a:pt x="7619" y="410210"/>
                  </a:lnTo>
                  <a:lnTo>
                    <a:pt x="7619" y="403987"/>
                  </a:lnTo>
                  <a:close/>
                </a:path>
                <a:path w="7620" h="566420">
                  <a:moveTo>
                    <a:pt x="7619" y="396367"/>
                  </a:moveTo>
                  <a:lnTo>
                    <a:pt x="0" y="396367"/>
                  </a:lnTo>
                  <a:lnTo>
                    <a:pt x="0" y="403860"/>
                  </a:lnTo>
                  <a:lnTo>
                    <a:pt x="7619" y="403860"/>
                  </a:lnTo>
                  <a:lnTo>
                    <a:pt x="7619" y="396367"/>
                  </a:lnTo>
                  <a:close/>
                </a:path>
                <a:path w="7620" h="566420">
                  <a:moveTo>
                    <a:pt x="7619" y="391287"/>
                  </a:moveTo>
                  <a:lnTo>
                    <a:pt x="0" y="391287"/>
                  </a:lnTo>
                  <a:lnTo>
                    <a:pt x="0" y="396240"/>
                  </a:lnTo>
                  <a:lnTo>
                    <a:pt x="7619" y="396240"/>
                  </a:lnTo>
                  <a:lnTo>
                    <a:pt x="7619" y="391287"/>
                  </a:lnTo>
                  <a:close/>
                </a:path>
                <a:path w="7620" h="566420">
                  <a:moveTo>
                    <a:pt x="7619" y="384937"/>
                  </a:moveTo>
                  <a:lnTo>
                    <a:pt x="0" y="384937"/>
                  </a:lnTo>
                  <a:lnTo>
                    <a:pt x="0" y="391160"/>
                  </a:lnTo>
                  <a:lnTo>
                    <a:pt x="7619" y="391160"/>
                  </a:lnTo>
                  <a:lnTo>
                    <a:pt x="7619" y="384937"/>
                  </a:lnTo>
                  <a:close/>
                </a:path>
                <a:path w="7620" h="566420">
                  <a:moveTo>
                    <a:pt x="7619" y="373507"/>
                  </a:moveTo>
                  <a:lnTo>
                    <a:pt x="0" y="373507"/>
                  </a:lnTo>
                  <a:lnTo>
                    <a:pt x="0" y="384810"/>
                  </a:lnTo>
                  <a:lnTo>
                    <a:pt x="7619" y="384810"/>
                  </a:lnTo>
                  <a:lnTo>
                    <a:pt x="7619" y="373507"/>
                  </a:lnTo>
                  <a:close/>
                </a:path>
                <a:path w="7620" h="566420">
                  <a:moveTo>
                    <a:pt x="7619" y="468630"/>
                  </a:moveTo>
                  <a:lnTo>
                    <a:pt x="0" y="468630"/>
                  </a:lnTo>
                  <a:lnTo>
                    <a:pt x="0" y="474980"/>
                  </a:lnTo>
                  <a:lnTo>
                    <a:pt x="7619" y="474980"/>
                  </a:lnTo>
                  <a:lnTo>
                    <a:pt x="7619" y="468630"/>
                  </a:lnTo>
                  <a:close/>
                </a:path>
                <a:path w="7620" h="566420">
                  <a:moveTo>
                    <a:pt x="2539" y="563880"/>
                  </a:moveTo>
                  <a:lnTo>
                    <a:pt x="0" y="563880"/>
                  </a:lnTo>
                  <a:lnTo>
                    <a:pt x="0" y="566420"/>
                  </a:lnTo>
                  <a:lnTo>
                    <a:pt x="1270" y="566420"/>
                  </a:lnTo>
                  <a:lnTo>
                    <a:pt x="1270" y="565150"/>
                  </a:lnTo>
                  <a:lnTo>
                    <a:pt x="2539" y="565150"/>
                  </a:lnTo>
                  <a:lnTo>
                    <a:pt x="2539" y="563880"/>
                  </a:lnTo>
                  <a:close/>
                </a:path>
                <a:path w="7620" h="566420">
                  <a:moveTo>
                    <a:pt x="5079" y="562610"/>
                  </a:moveTo>
                  <a:lnTo>
                    <a:pt x="3809" y="562610"/>
                  </a:lnTo>
                  <a:lnTo>
                    <a:pt x="3809" y="563880"/>
                  </a:lnTo>
                  <a:lnTo>
                    <a:pt x="5079" y="563880"/>
                  </a:lnTo>
                  <a:lnTo>
                    <a:pt x="5079" y="562610"/>
                  </a:lnTo>
                  <a:close/>
                </a:path>
                <a:path w="7620" h="566420">
                  <a:moveTo>
                    <a:pt x="7619" y="557530"/>
                  </a:moveTo>
                  <a:lnTo>
                    <a:pt x="0" y="557530"/>
                  </a:lnTo>
                  <a:lnTo>
                    <a:pt x="0" y="562610"/>
                  </a:lnTo>
                  <a:lnTo>
                    <a:pt x="6350" y="562610"/>
                  </a:lnTo>
                  <a:lnTo>
                    <a:pt x="6349" y="558800"/>
                  </a:lnTo>
                  <a:lnTo>
                    <a:pt x="7619" y="558800"/>
                  </a:lnTo>
                  <a:lnTo>
                    <a:pt x="7619" y="557530"/>
                  </a:lnTo>
                  <a:close/>
                </a:path>
                <a:path w="7620" h="566420">
                  <a:moveTo>
                    <a:pt x="7619" y="551180"/>
                  </a:moveTo>
                  <a:lnTo>
                    <a:pt x="0" y="551180"/>
                  </a:lnTo>
                  <a:lnTo>
                    <a:pt x="0" y="556260"/>
                  </a:lnTo>
                  <a:lnTo>
                    <a:pt x="7619" y="556260"/>
                  </a:lnTo>
                  <a:lnTo>
                    <a:pt x="7619" y="551180"/>
                  </a:lnTo>
                  <a:close/>
                </a:path>
                <a:path w="7620" h="566420">
                  <a:moveTo>
                    <a:pt x="7619" y="544830"/>
                  </a:moveTo>
                  <a:lnTo>
                    <a:pt x="0" y="544830"/>
                  </a:lnTo>
                  <a:lnTo>
                    <a:pt x="0" y="549910"/>
                  </a:lnTo>
                  <a:lnTo>
                    <a:pt x="7619" y="549910"/>
                  </a:lnTo>
                  <a:lnTo>
                    <a:pt x="7619" y="544830"/>
                  </a:lnTo>
                  <a:close/>
                </a:path>
                <a:path w="7620" h="566420">
                  <a:moveTo>
                    <a:pt x="7619" y="538480"/>
                  </a:moveTo>
                  <a:lnTo>
                    <a:pt x="0" y="538480"/>
                  </a:lnTo>
                  <a:lnTo>
                    <a:pt x="0" y="543560"/>
                  </a:lnTo>
                  <a:lnTo>
                    <a:pt x="7619" y="543560"/>
                  </a:lnTo>
                  <a:lnTo>
                    <a:pt x="7619" y="538480"/>
                  </a:lnTo>
                  <a:close/>
                </a:path>
                <a:path w="7620" h="566420">
                  <a:moveTo>
                    <a:pt x="7619" y="532130"/>
                  </a:moveTo>
                  <a:lnTo>
                    <a:pt x="0" y="532130"/>
                  </a:lnTo>
                  <a:lnTo>
                    <a:pt x="0" y="537210"/>
                  </a:lnTo>
                  <a:lnTo>
                    <a:pt x="7619" y="537210"/>
                  </a:lnTo>
                  <a:lnTo>
                    <a:pt x="7619" y="532130"/>
                  </a:lnTo>
                  <a:close/>
                </a:path>
                <a:path w="7620" h="566420">
                  <a:moveTo>
                    <a:pt x="7619" y="525780"/>
                  </a:moveTo>
                  <a:lnTo>
                    <a:pt x="0" y="525780"/>
                  </a:lnTo>
                  <a:lnTo>
                    <a:pt x="0" y="530860"/>
                  </a:lnTo>
                  <a:lnTo>
                    <a:pt x="7619" y="530860"/>
                  </a:lnTo>
                  <a:lnTo>
                    <a:pt x="7619" y="525780"/>
                  </a:lnTo>
                  <a:close/>
                </a:path>
                <a:path w="7620" h="566420">
                  <a:moveTo>
                    <a:pt x="7619" y="519430"/>
                  </a:moveTo>
                  <a:lnTo>
                    <a:pt x="0" y="519430"/>
                  </a:lnTo>
                  <a:lnTo>
                    <a:pt x="0" y="524510"/>
                  </a:lnTo>
                  <a:lnTo>
                    <a:pt x="7619" y="524510"/>
                  </a:lnTo>
                  <a:lnTo>
                    <a:pt x="7619" y="519430"/>
                  </a:lnTo>
                  <a:close/>
                </a:path>
                <a:path w="7620" h="566420">
                  <a:moveTo>
                    <a:pt x="7619" y="513080"/>
                  </a:moveTo>
                  <a:lnTo>
                    <a:pt x="0" y="513080"/>
                  </a:lnTo>
                  <a:lnTo>
                    <a:pt x="0" y="518160"/>
                  </a:lnTo>
                  <a:lnTo>
                    <a:pt x="7619" y="518160"/>
                  </a:lnTo>
                  <a:lnTo>
                    <a:pt x="7619" y="513080"/>
                  </a:lnTo>
                  <a:close/>
                </a:path>
                <a:path w="7620" h="566420">
                  <a:moveTo>
                    <a:pt x="7619" y="505460"/>
                  </a:moveTo>
                  <a:lnTo>
                    <a:pt x="0" y="505460"/>
                  </a:lnTo>
                  <a:lnTo>
                    <a:pt x="0" y="511810"/>
                  </a:lnTo>
                  <a:lnTo>
                    <a:pt x="7619" y="511810"/>
                  </a:lnTo>
                  <a:lnTo>
                    <a:pt x="7619" y="505460"/>
                  </a:lnTo>
                  <a:close/>
                </a:path>
                <a:path w="7620" h="566420">
                  <a:moveTo>
                    <a:pt x="7619" y="500380"/>
                  </a:moveTo>
                  <a:lnTo>
                    <a:pt x="0" y="500380"/>
                  </a:lnTo>
                  <a:lnTo>
                    <a:pt x="0" y="504190"/>
                  </a:lnTo>
                  <a:lnTo>
                    <a:pt x="7619" y="504190"/>
                  </a:lnTo>
                  <a:lnTo>
                    <a:pt x="7619" y="500380"/>
                  </a:lnTo>
                  <a:close/>
                </a:path>
                <a:path w="7620" h="566420">
                  <a:moveTo>
                    <a:pt x="7619" y="492760"/>
                  </a:moveTo>
                  <a:lnTo>
                    <a:pt x="0" y="492760"/>
                  </a:lnTo>
                  <a:lnTo>
                    <a:pt x="0" y="499110"/>
                  </a:lnTo>
                  <a:lnTo>
                    <a:pt x="7619" y="499110"/>
                  </a:lnTo>
                  <a:lnTo>
                    <a:pt x="7619" y="492760"/>
                  </a:lnTo>
                  <a:close/>
                </a:path>
                <a:path w="7620" h="566420">
                  <a:moveTo>
                    <a:pt x="7619" y="487680"/>
                  </a:moveTo>
                  <a:lnTo>
                    <a:pt x="0" y="487680"/>
                  </a:lnTo>
                  <a:lnTo>
                    <a:pt x="0" y="491490"/>
                  </a:lnTo>
                  <a:lnTo>
                    <a:pt x="7619" y="491490"/>
                  </a:lnTo>
                  <a:lnTo>
                    <a:pt x="7619" y="487680"/>
                  </a:lnTo>
                  <a:close/>
                </a:path>
                <a:path w="7620" h="566420">
                  <a:moveTo>
                    <a:pt x="7619" y="480060"/>
                  </a:moveTo>
                  <a:lnTo>
                    <a:pt x="0" y="480060"/>
                  </a:lnTo>
                  <a:lnTo>
                    <a:pt x="0" y="486410"/>
                  </a:lnTo>
                  <a:lnTo>
                    <a:pt x="7619" y="486410"/>
                  </a:lnTo>
                  <a:lnTo>
                    <a:pt x="7619" y="480060"/>
                  </a:lnTo>
                  <a:close/>
                </a:path>
                <a:path w="7620" h="566420">
                  <a:moveTo>
                    <a:pt x="7619" y="476250"/>
                  </a:moveTo>
                  <a:lnTo>
                    <a:pt x="0" y="476250"/>
                  </a:lnTo>
                  <a:lnTo>
                    <a:pt x="0" y="478790"/>
                  </a:lnTo>
                  <a:lnTo>
                    <a:pt x="7619" y="478790"/>
                  </a:lnTo>
                  <a:lnTo>
                    <a:pt x="7619" y="476250"/>
                  </a:lnTo>
                  <a:close/>
                </a:path>
              </a:pathLst>
            </a:custGeom>
            <a:solidFill>
              <a:srgbClr val="6000F2"/>
            </a:solidFill>
          </p:spPr>
          <p:txBody>
            <a:bodyPr bIns="0" lIns="0" rIns="0" rtlCol="0" tIns="0" wrap="square"/>
            <a:p/>
          </p:txBody>
        </p:sp>
        <p:sp>
          <p:nvSpPr>
            <p:cNvPr id="1050776" name="object 2087"/>
            <p:cNvSpPr/>
            <p:nvPr/>
          </p:nvSpPr>
          <p:spPr>
            <a:xfrm>
              <a:off x="4439920" y="5861050"/>
              <a:ext cx="6350" cy="579120"/>
            </a:xfrm>
            <a:custGeom>
              <a:avLst/>
              <a:ahLst/>
              <a:rect l="l" t="t" r="r" b="b"/>
              <a:pathLst>
                <a:path w="6350" h="579120">
                  <a:moveTo>
                    <a:pt x="127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6350" y="7619"/>
                  </a:lnTo>
                  <a:lnTo>
                    <a:pt x="6350" y="3810"/>
                  </a:lnTo>
                  <a:lnTo>
                    <a:pt x="5079" y="3810"/>
                  </a:lnTo>
                  <a:lnTo>
                    <a:pt x="5079" y="2540"/>
                  </a:lnTo>
                  <a:lnTo>
                    <a:pt x="3809" y="2540"/>
                  </a:lnTo>
                  <a:lnTo>
                    <a:pt x="3809" y="1270"/>
                  </a:lnTo>
                  <a:lnTo>
                    <a:pt x="1270" y="1270"/>
                  </a:lnTo>
                  <a:lnTo>
                    <a:pt x="1270" y="0"/>
                  </a:lnTo>
                  <a:close/>
                </a:path>
                <a:path w="6350" h="579120">
                  <a:moveTo>
                    <a:pt x="6350" y="7620"/>
                  </a:moveTo>
                  <a:lnTo>
                    <a:pt x="0" y="7620"/>
                  </a:lnTo>
                  <a:lnTo>
                    <a:pt x="0" y="10159"/>
                  </a:lnTo>
                  <a:lnTo>
                    <a:pt x="6350" y="10159"/>
                  </a:lnTo>
                  <a:lnTo>
                    <a:pt x="6350" y="7620"/>
                  </a:lnTo>
                  <a:close/>
                </a:path>
                <a:path w="6350" h="579120">
                  <a:moveTo>
                    <a:pt x="6350" y="10160"/>
                  </a:moveTo>
                  <a:lnTo>
                    <a:pt x="0" y="10160"/>
                  </a:lnTo>
                  <a:lnTo>
                    <a:pt x="0" y="13969"/>
                  </a:lnTo>
                  <a:lnTo>
                    <a:pt x="6350" y="13969"/>
                  </a:lnTo>
                  <a:lnTo>
                    <a:pt x="6350" y="10160"/>
                  </a:lnTo>
                  <a:close/>
                </a:path>
                <a:path w="6350" h="579120">
                  <a:moveTo>
                    <a:pt x="6350" y="13970"/>
                  </a:moveTo>
                  <a:lnTo>
                    <a:pt x="0" y="13970"/>
                  </a:lnTo>
                  <a:lnTo>
                    <a:pt x="0" y="16509"/>
                  </a:lnTo>
                  <a:lnTo>
                    <a:pt x="6350" y="16509"/>
                  </a:lnTo>
                  <a:lnTo>
                    <a:pt x="6350" y="13970"/>
                  </a:lnTo>
                  <a:close/>
                </a:path>
                <a:path w="6350" h="579120">
                  <a:moveTo>
                    <a:pt x="6350" y="16510"/>
                  </a:moveTo>
                  <a:lnTo>
                    <a:pt x="0" y="16510"/>
                  </a:lnTo>
                  <a:lnTo>
                    <a:pt x="0" y="22859"/>
                  </a:lnTo>
                  <a:lnTo>
                    <a:pt x="6350" y="22859"/>
                  </a:lnTo>
                  <a:lnTo>
                    <a:pt x="6350" y="16510"/>
                  </a:lnTo>
                  <a:close/>
                </a:path>
                <a:path w="6350" h="579120">
                  <a:moveTo>
                    <a:pt x="6350" y="22860"/>
                  </a:moveTo>
                  <a:lnTo>
                    <a:pt x="0" y="22860"/>
                  </a:lnTo>
                  <a:lnTo>
                    <a:pt x="0" y="33019"/>
                  </a:lnTo>
                  <a:lnTo>
                    <a:pt x="6350" y="33019"/>
                  </a:lnTo>
                  <a:lnTo>
                    <a:pt x="6350" y="22860"/>
                  </a:lnTo>
                  <a:close/>
                </a:path>
                <a:path w="6350" h="579120">
                  <a:moveTo>
                    <a:pt x="6350" y="33020"/>
                  </a:moveTo>
                  <a:lnTo>
                    <a:pt x="0" y="33020"/>
                  </a:lnTo>
                  <a:lnTo>
                    <a:pt x="0" y="41909"/>
                  </a:lnTo>
                  <a:lnTo>
                    <a:pt x="6350" y="41909"/>
                  </a:lnTo>
                  <a:lnTo>
                    <a:pt x="6350" y="33020"/>
                  </a:lnTo>
                  <a:close/>
                </a:path>
                <a:path w="6350" h="579120">
                  <a:moveTo>
                    <a:pt x="6350" y="41910"/>
                  </a:moveTo>
                  <a:lnTo>
                    <a:pt x="0" y="41910"/>
                  </a:lnTo>
                  <a:lnTo>
                    <a:pt x="0" y="45719"/>
                  </a:lnTo>
                  <a:lnTo>
                    <a:pt x="6350" y="45719"/>
                  </a:lnTo>
                  <a:lnTo>
                    <a:pt x="6350" y="41910"/>
                  </a:lnTo>
                  <a:close/>
                </a:path>
                <a:path w="6350" h="579120">
                  <a:moveTo>
                    <a:pt x="6350" y="45720"/>
                  </a:moveTo>
                  <a:lnTo>
                    <a:pt x="0" y="45720"/>
                  </a:lnTo>
                  <a:lnTo>
                    <a:pt x="0" y="121919"/>
                  </a:lnTo>
                  <a:lnTo>
                    <a:pt x="6350" y="121919"/>
                  </a:lnTo>
                  <a:lnTo>
                    <a:pt x="6350" y="45720"/>
                  </a:lnTo>
                  <a:close/>
                </a:path>
                <a:path w="6350" h="579120">
                  <a:moveTo>
                    <a:pt x="6350" y="121920"/>
                  </a:moveTo>
                  <a:lnTo>
                    <a:pt x="0" y="121920"/>
                  </a:lnTo>
                  <a:lnTo>
                    <a:pt x="0" y="128269"/>
                  </a:lnTo>
                  <a:lnTo>
                    <a:pt x="6350" y="128269"/>
                  </a:lnTo>
                  <a:lnTo>
                    <a:pt x="6350" y="121920"/>
                  </a:lnTo>
                  <a:close/>
                </a:path>
                <a:path w="6350" h="579120">
                  <a:moveTo>
                    <a:pt x="6350" y="128270"/>
                  </a:moveTo>
                  <a:lnTo>
                    <a:pt x="0" y="128270"/>
                  </a:lnTo>
                  <a:lnTo>
                    <a:pt x="0" y="134619"/>
                  </a:lnTo>
                  <a:lnTo>
                    <a:pt x="6350" y="134619"/>
                  </a:lnTo>
                  <a:lnTo>
                    <a:pt x="6350" y="128270"/>
                  </a:lnTo>
                  <a:close/>
                </a:path>
                <a:path w="6350" h="579120">
                  <a:moveTo>
                    <a:pt x="6350" y="134620"/>
                  </a:moveTo>
                  <a:lnTo>
                    <a:pt x="0" y="134620"/>
                  </a:lnTo>
                  <a:lnTo>
                    <a:pt x="0" y="140969"/>
                  </a:lnTo>
                  <a:lnTo>
                    <a:pt x="6350" y="140969"/>
                  </a:lnTo>
                  <a:lnTo>
                    <a:pt x="6350" y="134620"/>
                  </a:lnTo>
                  <a:close/>
                </a:path>
                <a:path w="6350" h="579120">
                  <a:moveTo>
                    <a:pt x="6350" y="140970"/>
                  </a:moveTo>
                  <a:lnTo>
                    <a:pt x="0" y="140970"/>
                  </a:lnTo>
                  <a:lnTo>
                    <a:pt x="0" y="143509"/>
                  </a:lnTo>
                  <a:lnTo>
                    <a:pt x="6350" y="143509"/>
                  </a:lnTo>
                  <a:lnTo>
                    <a:pt x="6350" y="140970"/>
                  </a:lnTo>
                  <a:close/>
                </a:path>
                <a:path w="6350" h="579120">
                  <a:moveTo>
                    <a:pt x="6350" y="143510"/>
                  </a:moveTo>
                  <a:lnTo>
                    <a:pt x="0" y="143510"/>
                  </a:lnTo>
                  <a:lnTo>
                    <a:pt x="0" y="147319"/>
                  </a:lnTo>
                  <a:lnTo>
                    <a:pt x="6350" y="147319"/>
                  </a:lnTo>
                  <a:lnTo>
                    <a:pt x="6350" y="143510"/>
                  </a:lnTo>
                  <a:close/>
                </a:path>
                <a:path w="6350" h="579120">
                  <a:moveTo>
                    <a:pt x="6350" y="147320"/>
                  </a:moveTo>
                  <a:lnTo>
                    <a:pt x="0" y="147320"/>
                  </a:lnTo>
                  <a:lnTo>
                    <a:pt x="0" y="149859"/>
                  </a:lnTo>
                  <a:lnTo>
                    <a:pt x="6350" y="149859"/>
                  </a:lnTo>
                  <a:lnTo>
                    <a:pt x="6350" y="147320"/>
                  </a:lnTo>
                  <a:close/>
                </a:path>
                <a:path w="6350" h="579120">
                  <a:moveTo>
                    <a:pt x="6350" y="149860"/>
                  </a:moveTo>
                  <a:lnTo>
                    <a:pt x="0" y="149860"/>
                  </a:lnTo>
                  <a:lnTo>
                    <a:pt x="0" y="153669"/>
                  </a:lnTo>
                  <a:lnTo>
                    <a:pt x="6350" y="153669"/>
                  </a:lnTo>
                  <a:lnTo>
                    <a:pt x="6350" y="149860"/>
                  </a:lnTo>
                  <a:close/>
                </a:path>
                <a:path w="6350" h="579120">
                  <a:moveTo>
                    <a:pt x="6350" y="153670"/>
                  </a:moveTo>
                  <a:lnTo>
                    <a:pt x="0" y="153670"/>
                  </a:lnTo>
                  <a:lnTo>
                    <a:pt x="0" y="156209"/>
                  </a:lnTo>
                  <a:lnTo>
                    <a:pt x="6350" y="156209"/>
                  </a:lnTo>
                  <a:lnTo>
                    <a:pt x="6350" y="153670"/>
                  </a:lnTo>
                  <a:close/>
                </a:path>
                <a:path w="6350" h="579120">
                  <a:moveTo>
                    <a:pt x="6350" y="156210"/>
                  </a:moveTo>
                  <a:lnTo>
                    <a:pt x="0" y="156210"/>
                  </a:lnTo>
                  <a:lnTo>
                    <a:pt x="0" y="160019"/>
                  </a:lnTo>
                  <a:lnTo>
                    <a:pt x="6350" y="160019"/>
                  </a:lnTo>
                  <a:lnTo>
                    <a:pt x="6350" y="156210"/>
                  </a:lnTo>
                  <a:close/>
                </a:path>
                <a:path w="6350" h="579120">
                  <a:moveTo>
                    <a:pt x="6350" y="160020"/>
                  </a:moveTo>
                  <a:lnTo>
                    <a:pt x="0" y="160020"/>
                  </a:lnTo>
                  <a:lnTo>
                    <a:pt x="0" y="162559"/>
                  </a:lnTo>
                  <a:lnTo>
                    <a:pt x="6350" y="162559"/>
                  </a:lnTo>
                  <a:lnTo>
                    <a:pt x="6350" y="160020"/>
                  </a:lnTo>
                  <a:close/>
                </a:path>
                <a:path w="6350" h="579120">
                  <a:moveTo>
                    <a:pt x="6350" y="162560"/>
                  </a:moveTo>
                  <a:lnTo>
                    <a:pt x="0" y="162560"/>
                  </a:lnTo>
                  <a:lnTo>
                    <a:pt x="0" y="166369"/>
                  </a:lnTo>
                  <a:lnTo>
                    <a:pt x="6350" y="166369"/>
                  </a:lnTo>
                  <a:lnTo>
                    <a:pt x="6350" y="162560"/>
                  </a:lnTo>
                  <a:close/>
                </a:path>
                <a:path w="6350" h="579120">
                  <a:moveTo>
                    <a:pt x="6350" y="166370"/>
                  </a:moveTo>
                  <a:lnTo>
                    <a:pt x="0" y="166370"/>
                  </a:lnTo>
                  <a:lnTo>
                    <a:pt x="0" y="168909"/>
                  </a:lnTo>
                  <a:lnTo>
                    <a:pt x="6350" y="168909"/>
                  </a:lnTo>
                  <a:lnTo>
                    <a:pt x="6350" y="166370"/>
                  </a:lnTo>
                  <a:close/>
                </a:path>
                <a:path w="6350" h="579120">
                  <a:moveTo>
                    <a:pt x="6350" y="168910"/>
                  </a:moveTo>
                  <a:lnTo>
                    <a:pt x="0" y="168910"/>
                  </a:lnTo>
                  <a:lnTo>
                    <a:pt x="0" y="179069"/>
                  </a:lnTo>
                  <a:lnTo>
                    <a:pt x="6350" y="179069"/>
                  </a:lnTo>
                  <a:lnTo>
                    <a:pt x="6350" y="168910"/>
                  </a:lnTo>
                  <a:close/>
                </a:path>
                <a:path w="6350" h="579120">
                  <a:moveTo>
                    <a:pt x="6350" y="179070"/>
                  </a:moveTo>
                  <a:lnTo>
                    <a:pt x="0" y="179070"/>
                  </a:lnTo>
                  <a:lnTo>
                    <a:pt x="0" y="181609"/>
                  </a:lnTo>
                  <a:lnTo>
                    <a:pt x="6350" y="181609"/>
                  </a:lnTo>
                  <a:lnTo>
                    <a:pt x="6350" y="179070"/>
                  </a:lnTo>
                  <a:close/>
                </a:path>
                <a:path w="6350" h="579120">
                  <a:moveTo>
                    <a:pt x="6350" y="181610"/>
                  </a:moveTo>
                  <a:lnTo>
                    <a:pt x="0" y="181610"/>
                  </a:lnTo>
                  <a:lnTo>
                    <a:pt x="0" y="196850"/>
                  </a:lnTo>
                  <a:lnTo>
                    <a:pt x="1269" y="196850"/>
                  </a:lnTo>
                  <a:lnTo>
                    <a:pt x="1269" y="200659"/>
                  </a:lnTo>
                  <a:lnTo>
                    <a:pt x="2539" y="200659"/>
                  </a:lnTo>
                  <a:lnTo>
                    <a:pt x="2539" y="203200"/>
                  </a:lnTo>
                  <a:lnTo>
                    <a:pt x="3809" y="203200"/>
                  </a:lnTo>
                  <a:lnTo>
                    <a:pt x="3809" y="207009"/>
                  </a:lnTo>
                  <a:lnTo>
                    <a:pt x="5079" y="207009"/>
                  </a:lnTo>
                  <a:lnTo>
                    <a:pt x="5079" y="210820"/>
                  </a:lnTo>
                  <a:lnTo>
                    <a:pt x="6350" y="210820"/>
                  </a:lnTo>
                  <a:lnTo>
                    <a:pt x="6350" y="181610"/>
                  </a:lnTo>
                  <a:close/>
                </a:path>
                <a:path w="6350" h="579120">
                  <a:moveTo>
                    <a:pt x="6350" y="471297"/>
                  </a:moveTo>
                  <a:lnTo>
                    <a:pt x="0" y="471297"/>
                  </a:lnTo>
                  <a:lnTo>
                    <a:pt x="0" y="473709"/>
                  </a:lnTo>
                  <a:lnTo>
                    <a:pt x="6350" y="473709"/>
                  </a:lnTo>
                  <a:lnTo>
                    <a:pt x="6350" y="471297"/>
                  </a:lnTo>
                  <a:close/>
                </a:path>
                <a:path w="6350" h="579120">
                  <a:moveTo>
                    <a:pt x="6350" y="459866"/>
                  </a:moveTo>
                  <a:lnTo>
                    <a:pt x="0" y="459866"/>
                  </a:lnTo>
                  <a:lnTo>
                    <a:pt x="0" y="471169"/>
                  </a:lnTo>
                  <a:lnTo>
                    <a:pt x="6350" y="471169"/>
                  </a:lnTo>
                  <a:lnTo>
                    <a:pt x="6350" y="459866"/>
                  </a:lnTo>
                  <a:close/>
                </a:path>
                <a:path w="6350" h="579120">
                  <a:moveTo>
                    <a:pt x="6350" y="453516"/>
                  </a:moveTo>
                  <a:lnTo>
                    <a:pt x="0" y="453516"/>
                  </a:lnTo>
                  <a:lnTo>
                    <a:pt x="0" y="459739"/>
                  </a:lnTo>
                  <a:lnTo>
                    <a:pt x="6350" y="459739"/>
                  </a:lnTo>
                  <a:lnTo>
                    <a:pt x="6350" y="453516"/>
                  </a:lnTo>
                  <a:close/>
                </a:path>
                <a:path w="6350" h="579120">
                  <a:moveTo>
                    <a:pt x="6350" y="447166"/>
                  </a:moveTo>
                  <a:lnTo>
                    <a:pt x="0" y="447166"/>
                  </a:lnTo>
                  <a:lnTo>
                    <a:pt x="0" y="453389"/>
                  </a:lnTo>
                  <a:lnTo>
                    <a:pt x="6350" y="453389"/>
                  </a:lnTo>
                  <a:lnTo>
                    <a:pt x="6350" y="447166"/>
                  </a:lnTo>
                  <a:close/>
                </a:path>
                <a:path w="6350" h="579120">
                  <a:moveTo>
                    <a:pt x="6350" y="440816"/>
                  </a:moveTo>
                  <a:lnTo>
                    <a:pt x="0" y="440816"/>
                  </a:lnTo>
                  <a:lnTo>
                    <a:pt x="0" y="447039"/>
                  </a:lnTo>
                  <a:lnTo>
                    <a:pt x="6350" y="447039"/>
                  </a:lnTo>
                  <a:lnTo>
                    <a:pt x="6350" y="440816"/>
                  </a:lnTo>
                  <a:close/>
                </a:path>
                <a:path w="6350" h="579120">
                  <a:moveTo>
                    <a:pt x="6350" y="434466"/>
                  </a:moveTo>
                  <a:lnTo>
                    <a:pt x="0" y="434466"/>
                  </a:lnTo>
                  <a:lnTo>
                    <a:pt x="0" y="440689"/>
                  </a:lnTo>
                  <a:lnTo>
                    <a:pt x="6350" y="440689"/>
                  </a:lnTo>
                  <a:lnTo>
                    <a:pt x="6350" y="434466"/>
                  </a:lnTo>
                  <a:close/>
                </a:path>
                <a:path w="6350" h="579120">
                  <a:moveTo>
                    <a:pt x="6350" y="428116"/>
                  </a:moveTo>
                  <a:lnTo>
                    <a:pt x="0" y="428116"/>
                  </a:lnTo>
                  <a:lnTo>
                    <a:pt x="0" y="434339"/>
                  </a:lnTo>
                  <a:lnTo>
                    <a:pt x="6350" y="434339"/>
                  </a:lnTo>
                  <a:lnTo>
                    <a:pt x="6350" y="428116"/>
                  </a:lnTo>
                  <a:close/>
                </a:path>
                <a:path w="6350" h="579120">
                  <a:moveTo>
                    <a:pt x="6350" y="421766"/>
                  </a:moveTo>
                  <a:lnTo>
                    <a:pt x="0" y="421766"/>
                  </a:lnTo>
                  <a:lnTo>
                    <a:pt x="0" y="427990"/>
                  </a:lnTo>
                  <a:lnTo>
                    <a:pt x="6350" y="427990"/>
                  </a:lnTo>
                  <a:lnTo>
                    <a:pt x="6350" y="421766"/>
                  </a:lnTo>
                  <a:close/>
                </a:path>
                <a:path w="6350" h="579120">
                  <a:moveTo>
                    <a:pt x="6350" y="415416"/>
                  </a:moveTo>
                  <a:lnTo>
                    <a:pt x="0" y="415416"/>
                  </a:lnTo>
                  <a:lnTo>
                    <a:pt x="0" y="421639"/>
                  </a:lnTo>
                  <a:lnTo>
                    <a:pt x="6350" y="421639"/>
                  </a:lnTo>
                  <a:lnTo>
                    <a:pt x="6350" y="415416"/>
                  </a:lnTo>
                  <a:close/>
                </a:path>
                <a:path w="6350" h="579120">
                  <a:moveTo>
                    <a:pt x="6350" y="409066"/>
                  </a:moveTo>
                  <a:lnTo>
                    <a:pt x="0" y="409066"/>
                  </a:lnTo>
                  <a:lnTo>
                    <a:pt x="0" y="415289"/>
                  </a:lnTo>
                  <a:lnTo>
                    <a:pt x="6350" y="415289"/>
                  </a:lnTo>
                  <a:lnTo>
                    <a:pt x="6350" y="409066"/>
                  </a:lnTo>
                  <a:close/>
                </a:path>
                <a:path w="6350" h="579120">
                  <a:moveTo>
                    <a:pt x="6350" y="401447"/>
                  </a:moveTo>
                  <a:lnTo>
                    <a:pt x="0" y="401447"/>
                  </a:lnTo>
                  <a:lnTo>
                    <a:pt x="0" y="408939"/>
                  </a:lnTo>
                  <a:lnTo>
                    <a:pt x="6350" y="408939"/>
                  </a:lnTo>
                  <a:lnTo>
                    <a:pt x="6350" y="401447"/>
                  </a:lnTo>
                  <a:close/>
                </a:path>
                <a:path w="6350" h="579120">
                  <a:moveTo>
                    <a:pt x="6350" y="396366"/>
                  </a:moveTo>
                  <a:lnTo>
                    <a:pt x="0" y="396366"/>
                  </a:lnTo>
                  <a:lnTo>
                    <a:pt x="0" y="401319"/>
                  </a:lnTo>
                  <a:lnTo>
                    <a:pt x="6350" y="401319"/>
                  </a:lnTo>
                  <a:lnTo>
                    <a:pt x="6350" y="396366"/>
                  </a:lnTo>
                  <a:close/>
                </a:path>
                <a:path w="6350" h="579120">
                  <a:moveTo>
                    <a:pt x="2539" y="389889"/>
                  </a:moveTo>
                  <a:lnTo>
                    <a:pt x="1269" y="389889"/>
                  </a:lnTo>
                  <a:lnTo>
                    <a:pt x="1269" y="393827"/>
                  </a:lnTo>
                  <a:lnTo>
                    <a:pt x="0" y="393827"/>
                  </a:lnTo>
                  <a:lnTo>
                    <a:pt x="0" y="396239"/>
                  </a:lnTo>
                  <a:lnTo>
                    <a:pt x="6350" y="396239"/>
                  </a:lnTo>
                  <a:lnTo>
                    <a:pt x="6350" y="390016"/>
                  </a:lnTo>
                  <a:lnTo>
                    <a:pt x="2539" y="390016"/>
                  </a:lnTo>
                  <a:close/>
                </a:path>
                <a:path w="6350" h="579120">
                  <a:moveTo>
                    <a:pt x="6350" y="378586"/>
                  </a:moveTo>
                  <a:lnTo>
                    <a:pt x="5079" y="378586"/>
                  </a:lnTo>
                  <a:lnTo>
                    <a:pt x="5079" y="382397"/>
                  </a:lnTo>
                  <a:lnTo>
                    <a:pt x="3809" y="382397"/>
                  </a:lnTo>
                  <a:lnTo>
                    <a:pt x="3809" y="386206"/>
                  </a:lnTo>
                  <a:lnTo>
                    <a:pt x="2539" y="386206"/>
                  </a:lnTo>
                  <a:lnTo>
                    <a:pt x="2539" y="389889"/>
                  </a:lnTo>
                  <a:lnTo>
                    <a:pt x="6350" y="389889"/>
                  </a:lnTo>
                  <a:lnTo>
                    <a:pt x="6350" y="378586"/>
                  </a:lnTo>
                  <a:close/>
                </a:path>
                <a:path w="6350" h="579120">
                  <a:moveTo>
                    <a:pt x="6350" y="473710"/>
                  </a:moveTo>
                  <a:lnTo>
                    <a:pt x="0" y="473710"/>
                  </a:lnTo>
                  <a:lnTo>
                    <a:pt x="0" y="480059"/>
                  </a:lnTo>
                  <a:lnTo>
                    <a:pt x="6350" y="480059"/>
                  </a:lnTo>
                  <a:lnTo>
                    <a:pt x="6350" y="473710"/>
                  </a:lnTo>
                  <a:close/>
                </a:path>
                <a:path w="6350" h="579120">
                  <a:moveTo>
                    <a:pt x="2539" y="575310"/>
                  </a:moveTo>
                  <a:lnTo>
                    <a:pt x="0" y="575310"/>
                  </a:lnTo>
                  <a:lnTo>
                    <a:pt x="0" y="579120"/>
                  </a:lnTo>
                  <a:lnTo>
                    <a:pt x="1270" y="579120"/>
                  </a:lnTo>
                  <a:lnTo>
                    <a:pt x="1270" y="576580"/>
                  </a:lnTo>
                  <a:lnTo>
                    <a:pt x="2539" y="576580"/>
                  </a:lnTo>
                  <a:lnTo>
                    <a:pt x="2539" y="575310"/>
                  </a:lnTo>
                  <a:close/>
                </a:path>
                <a:path w="6350" h="579120">
                  <a:moveTo>
                    <a:pt x="5079" y="574040"/>
                  </a:moveTo>
                  <a:lnTo>
                    <a:pt x="3809" y="574040"/>
                  </a:lnTo>
                  <a:lnTo>
                    <a:pt x="3809" y="575310"/>
                  </a:lnTo>
                  <a:lnTo>
                    <a:pt x="5079" y="575310"/>
                  </a:lnTo>
                  <a:lnTo>
                    <a:pt x="5079" y="574040"/>
                  </a:lnTo>
                  <a:close/>
                </a:path>
                <a:path w="6350" h="579120">
                  <a:moveTo>
                    <a:pt x="6350" y="568960"/>
                  </a:moveTo>
                  <a:lnTo>
                    <a:pt x="0" y="568960"/>
                  </a:lnTo>
                  <a:lnTo>
                    <a:pt x="0" y="574040"/>
                  </a:lnTo>
                  <a:lnTo>
                    <a:pt x="6350" y="574040"/>
                  </a:lnTo>
                  <a:lnTo>
                    <a:pt x="6350" y="568960"/>
                  </a:lnTo>
                  <a:close/>
                </a:path>
                <a:path w="6350" h="579120">
                  <a:moveTo>
                    <a:pt x="6350" y="562610"/>
                  </a:moveTo>
                  <a:lnTo>
                    <a:pt x="0" y="562610"/>
                  </a:lnTo>
                  <a:lnTo>
                    <a:pt x="0" y="567690"/>
                  </a:lnTo>
                  <a:lnTo>
                    <a:pt x="6350" y="567690"/>
                  </a:lnTo>
                  <a:lnTo>
                    <a:pt x="6350" y="562610"/>
                  </a:lnTo>
                  <a:close/>
                </a:path>
                <a:path w="6350" h="579120">
                  <a:moveTo>
                    <a:pt x="6350" y="556260"/>
                  </a:moveTo>
                  <a:lnTo>
                    <a:pt x="0" y="556260"/>
                  </a:lnTo>
                  <a:lnTo>
                    <a:pt x="0" y="561340"/>
                  </a:lnTo>
                  <a:lnTo>
                    <a:pt x="6350" y="561340"/>
                  </a:lnTo>
                  <a:lnTo>
                    <a:pt x="6350" y="556260"/>
                  </a:lnTo>
                  <a:close/>
                </a:path>
                <a:path w="6350" h="579120">
                  <a:moveTo>
                    <a:pt x="6350" y="549910"/>
                  </a:moveTo>
                  <a:lnTo>
                    <a:pt x="0" y="549910"/>
                  </a:lnTo>
                  <a:lnTo>
                    <a:pt x="0" y="554990"/>
                  </a:lnTo>
                  <a:lnTo>
                    <a:pt x="6350" y="554990"/>
                  </a:lnTo>
                  <a:lnTo>
                    <a:pt x="6350" y="549910"/>
                  </a:lnTo>
                  <a:close/>
                </a:path>
                <a:path w="6350" h="579120">
                  <a:moveTo>
                    <a:pt x="6350" y="543560"/>
                  </a:moveTo>
                  <a:lnTo>
                    <a:pt x="0" y="543560"/>
                  </a:lnTo>
                  <a:lnTo>
                    <a:pt x="0" y="548640"/>
                  </a:lnTo>
                  <a:lnTo>
                    <a:pt x="6350" y="548640"/>
                  </a:lnTo>
                  <a:lnTo>
                    <a:pt x="6350" y="543560"/>
                  </a:lnTo>
                  <a:close/>
                </a:path>
                <a:path w="6350" h="579120">
                  <a:moveTo>
                    <a:pt x="6350" y="537210"/>
                  </a:moveTo>
                  <a:lnTo>
                    <a:pt x="0" y="537210"/>
                  </a:lnTo>
                  <a:lnTo>
                    <a:pt x="0" y="542290"/>
                  </a:lnTo>
                  <a:lnTo>
                    <a:pt x="6350" y="542290"/>
                  </a:lnTo>
                  <a:lnTo>
                    <a:pt x="6350" y="537210"/>
                  </a:lnTo>
                  <a:close/>
                </a:path>
                <a:path w="6350" h="579120">
                  <a:moveTo>
                    <a:pt x="6350" y="530860"/>
                  </a:moveTo>
                  <a:lnTo>
                    <a:pt x="0" y="530860"/>
                  </a:lnTo>
                  <a:lnTo>
                    <a:pt x="0" y="535940"/>
                  </a:lnTo>
                  <a:lnTo>
                    <a:pt x="6350" y="535940"/>
                  </a:lnTo>
                  <a:lnTo>
                    <a:pt x="6350" y="530860"/>
                  </a:lnTo>
                  <a:close/>
                </a:path>
                <a:path w="6350" h="579120">
                  <a:moveTo>
                    <a:pt x="6350" y="524510"/>
                  </a:moveTo>
                  <a:lnTo>
                    <a:pt x="0" y="524510"/>
                  </a:lnTo>
                  <a:lnTo>
                    <a:pt x="0" y="529590"/>
                  </a:lnTo>
                  <a:lnTo>
                    <a:pt x="6350" y="529590"/>
                  </a:lnTo>
                  <a:lnTo>
                    <a:pt x="6350" y="524510"/>
                  </a:lnTo>
                  <a:close/>
                </a:path>
                <a:path w="6350" h="579120">
                  <a:moveTo>
                    <a:pt x="6350" y="518159"/>
                  </a:moveTo>
                  <a:lnTo>
                    <a:pt x="0" y="518159"/>
                  </a:lnTo>
                  <a:lnTo>
                    <a:pt x="0" y="523240"/>
                  </a:lnTo>
                  <a:lnTo>
                    <a:pt x="6350" y="523240"/>
                  </a:lnTo>
                  <a:lnTo>
                    <a:pt x="6350" y="518159"/>
                  </a:lnTo>
                  <a:close/>
                </a:path>
                <a:path w="6350" h="579120">
                  <a:moveTo>
                    <a:pt x="6350" y="510540"/>
                  </a:moveTo>
                  <a:lnTo>
                    <a:pt x="0" y="510540"/>
                  </a:lnTo>
                  <a:lnTo>
                    <a:pt x="0" y="516890"/>
                  </a:lnTo>
                  <a:lnTo>
                    <a:pt x="6350" y="516890"/>
                  </a:lnTo>
                  <a:lnTo>
                    <a:pt x="6350" y="510540"/>
                  </a:lnTo>
                  <a:close/>
                </a:path>
                <a:path w="6350" h="579120">
                  <a:moveTo>
                    <a:pt x="6350" y="505459"/>
                  </a:moveTo>
                  <a:lnTo>
                    <a:pt x="0" y="505459"/>
                  </a:lnTo>
                  <a:lnTo>
                    <a:pt x="0" y="509270"/>
                  </a:lnTo>
                  <a:lnTo>
                    <a:pt x="6350" y="509270"/>
                  </a:lnTo>
                  <a:lnTo>
                    <a:pt x="6350" y="505459"/>
                  </a:lnTo>
                  <a:close/>
                </a:path>
                <a:path w="6350" h="579120">
                  <a:moveTo>
                    <a:pt x="6350" y="497840"/>
                  </a:moveTo>
                  <a:lnTo>
                    <a:pt x="0" y="497840"/>
                  </a:lnTo>
                  <a:lnTo>
                    <a:pt x="0" y="504190"/>
                  </a:lnTo>
                  <a:lnTo>
                    <a:pt x="6350" y="504190"/>
                  </a:lnTo>
                  <a:lnTo>
                    <a:pt x="6350" y="497840"/>
                  </a:lnTo>
                  <a:close/>
                </a:path>
                <a:path w="6350" h="579120">
                  <a:moveTo>
                    <a:pt x="6350" y="492759"/>
                  </a:moveTo>
                  <a:lnTo>
                    <a:pt x="0" y="492759"/>
                  </a:lnTo>
                  <a:lnTo>
                    <a:pt x="0" y="496570"/>
                  </a:lnTo>
                  <a:lnTo>
                    <a:pt x="6350" y="496570"/>
                  </a:lnTo>
                  <a:lnTo>
                    <a:pt x="6350" y="492759"/>
                  </a:lnTo>
                  <a:close/>
                </a:path>
                <a:path w="6350" h="579120">
                  <a:moveTo>
                    <a:pt x="6350" y="485140"/>
                  </a:moveTo>
                  <a:lnTo>
                    <a:pt x="0" y="485140"/>
                  </a:lnTo>
                  <a:lnTo>
                    <a:pt x="0" y="491490"/>
                  </a:lnTo>
                  <a:lnTo>
                    <a:pt x="6350" y="491490"/>
                  </a:lnTo>
                  <a:lnTo>
                    <a:pt x="6350" y="485140"/>
                  </a:lnTo>
                  <a:close/>
                </a:path>
                <a:path w="6350" h="579120">
                  <a:moveTo>
                    <a:pt x="6350" y="481330"/>
                  </a:moveTo>
                  <a:lnTo>
                    <a:pt x="0" y="481330"/>
                  </a:lnTo>
                  <a:lnTo>
                    <a:pt x="0" y="483870"/>
                  </a:lnTo>
                  <a:lnTo>
                    <a:pt x="6350" y="483870"/>
                  </a:lnTo>
                  <a:lnTo>
                    <a:pt x="6350" y="481330"/>
                  </a:lnTo>
                  <a:close/>
                </a:path>
              </a:pathLst>
            </a:custGeom>
            <a:solidFill>
              <a:srgbClr val="5E00F2"/>
            </a:solidFill>
          </p:spPr>
          <p:txBody>
            <a:bodyPr bIns="0" lIns="0" rIns="0" rtlCol="0" tIns="0" wrap="square"/>
            <a:p/>
          </p:txBody>
        </p:sp>
        <p:sp>
          <p:nvSpPr>
            <p:cNvPr id="1050777" name="object 2088"/>
            <p:cNvSpPr/>
            <p:nvPr/>
          </p:nvSpPr>
          <p:spPr>
            <a:xfrm>
              <a:off x="4432300" y="5853429"/>
              <a:ext cx="7620" cy="594360"/>
            </a:xfrm>
            <a:custGeom>
              <a:avLst/>
              <a:ahLst/>
              <a:rect l="l" t="t" r="r" b="b"/>
              <a:pathLst>
                <a:path w="7620" h="594360">
                  <a:moveTo>
                    <a:pt x="1270" y="0"/>
                  </a:moveTo>
                  <a:lnTo>
                    <a:pt x="0" y="0"/>
                  </a:lnTo>
                  <a:lnTo>
                    <a:pt x="0" y="2540"/>
                  </a:lnTo>
                  <a:lnTo>
                    <a:pt x="2539" y="2540"/>
                  </a:lnTo>
                  <a:lnTo>
                    <a:pt x="2539" y="1270"/>
                  </a:lnTo>
                  <a:lnTo>
                    <a:pt x="1270" y="1270"/>
                  </a:lnTo>
                  <a:lnTo>
                    <a:pt x="1270" y="0"/>
                  </a:lnTo>
                  <a:close/>
                </a:path>
                <a:path w="7620" h="594360">
                  <a:moveTo>
                    <a:pt x="3810" y="2540"/>
                  </a:moveTo>
                  <a:lnTo>
                    <a:pt x="0" y="2540"/>
                  </a:lnTo>
                  <a:lnTo>
                    <a:pt x="0" y="15240"/>
                  </a:lnTo>
                  <a:lnTo>
                    <a:pt x="7620" y="15240"/>
                  </a:lnTo>
                  <a:lnTo>
                    <a:pt x="7620" y="6350"/>
                  </a:lnTo>
                  <a:lnTo>
                    <a:pt x="6350" y="6350"/>
                  </a:lnTo>
                  <a:lnTo>
                    <a:pt x="6350" y="5080"/>
                  </a:lnTo>
                  <a:lnTo>
                    <a:pt x="5079" y="5080"/>
                  </a:lnTo>
                  <a:lnTo>
                    <a:pt x="5079" y="3810"/>
                  </a:lnTo>
                  <a:lnTo>
                    <a:pt x="3810" y="3810"/>
                  </a:lnTo>
                  <a:lnTo>
                    <a:pt x="3810" y="2540"/>
                  </a:lnTo>
                  <a:close/>
                </a:path>
                <a:path w="7620" h="594360">
                  <a:moveTo>
                    <a:pt x="7620" y="15240"/>
                  </a:moveTo>
                  <a:lnTo>
                    <a:pt x="0" y="15240"/>
                  </a:lnTo>
                  <a:lnTo>
                    <a:pt x="0" y="17780"/>
                  </a:lnTo>
                  <a:lnTo>
                    <a:pt x="7620" y="17780"/>
                  </a:lnTo>
                  <a:lnTo>
                    <a:pt x="7620" y="15240"/>
                  </a:lnTo>
                  <a:close/>
                </a:path>
                <a:path w="7620" h="594360">
                  <a:moveTo>
                    <a:pt x="7620" y="17780"/>
                  </a:moveTo>
                  <a:lnTo>
                    <a:pt x="0" y="17780"/>
                  </a:lnTo>
                  <a:lnTo>
                    <a:pt x="0" y="21590"/>
                  </a:lnTo>
                  <a:lnTo>
                    <a:pt x="7620" y="21590"/>
                  </a:lnTo>
                  <a:lnTo>
                    <a:pt x="7620" y="17780"/>
                  </a:lnTo>
                  <a:close/>
                </a:path>
                <a:path w="7620" h="594360">
                  <a:moveTo>
                    <a:pt x="7620" y="21590"/>
                  </a:moveTo>
                  <a:lnTo>
                    <a:pt x="0" y="21590"/>
                  </a:lnTo>
                  <a:lnTo>
                    <a:pt x="0" y="24130"/>
                  </a:lnTo>
                  <a:lnTo>
                    <a:pt x="7620" y="24130"/>
                  </a:lnTo>
                  <a:lnTo>
                    <a:pt x="7620" y="21590"/>
                  </a:lnTo>
                  <a:close/>
                </a:path>
                <a:path w="7620" h="594360">
                  <a:moveTo>
                    <a:pt x="7620" y="24130"/>
                  </a:moveTo>
                  <a:lnTo>
                    <a:pt x="0" y="24130"/>
                  </a:lnTo>
                  <a:lnTo>
                    <a:pt x="0" y="30480"/>
                  </a:lnTo>
                  <a:lnTo>
                    <a:pt x="7620" y="30480"/>
                  </a:lnTo>
                  <a:lnTo>
                    <a:pt x="7620" y="24130"/>
                  </a:lnTo>
                  <a:close/>
                </a:path>
                <a:path w="7620" h="594360">
                  <a:moveTo>
                    <a:pt x="7620" y="30480"/>
                  </a:moveTo>
                  <a:lnTo>
                    <a:pt x="0" y="30480"/>
                  </a:lnTo>
                  <a:lnTo>
                    <a:pt x="0" y="40640"/>
                  </a:lnTo>
                  <a:lnTo>
                    <a:pt x="7620" y="40640"/>
                  </a:lnTo>
                  <a:lnTo>
                    <a:pt x="7620" y="30480"/>
                  </a:lnTo>
                  <a:close/>
                </a:path>
                <a:path w="7620" h="594360">
                  <a:moveTo>
                    <a:pt x="7620" y="40640"/>
                  </a:moveTo>
                  <a:lnTo>
                    <a:pt x="0" y="40640"/>
                  </a:lnTo>
                  <a:lnTo>
                    <a:pt x="0" y="49530"/>
                  </a:lnTo>
                  <a:lnTo>
                    <a:pt x="7620" y="49530"/>
                  </a:lnTo>
                  <a:lnTo>
                    <a:pt x="7620" y="40640"/>
                  </a:lnTo>
                  <a:close/>
                </a:path>
                <a:path w="7620" h="594360">
                  <a:moveTo>
                    <a:pt x="7620" y="49530"/>
                  </a:moveTo>
                  <a:lnTo>
                    <a:pt x="0" y="49530"/>
                  </a:lnTo>
                  <a:lnTo>
                    <a:pt x="0" y="53340"/>
                  </a:lnTo>
                  <a:lnTo>
                    <a:pt x="7620" y="53340"/>
                  </a:lnTo>
                  <a:lnTo>
                    <a:pt x="7620" y="49530"/>
                  </a:lnTo>
                  <a:close/>
                </a:path>
                <a:path w="7620" h="594360">
                  <a:moveTo>
                    <a:pt x="7620" y="53340"/>
                  </a:moveTo>
                  <a:lnTo>
                    <a:pt x="0" y="53340"/>
                  </a:lnTo>
                  <a:lnTo>
                    <a:pt x="0" y="129540"/>
                  </a:lnTo>
                  <a:lnTo>
                    <a:pt x="7620" y="129540"/>
                  </a:lnTo>
                  <a:lnTo>
                    <a:pt x="7620" y="53340"/>
                  </a:lnTo>
                  <a:close/>
                </a:path>
                <a:path w="7620" h="594360">
                  <a:moveTo>
                    <a:pt x="7620" y="129540"/>
                  </a:moveTo>
                  <a:lnTo>
                    <a:pt x="0" y="129540"/>
                  </a:lnTo>
                  <a:lnTo>
                    <a:pt x="0" y="135890"/>
                  </a:lnTo>
                  <a:lnTo>
                    <a:pt x="7620" y="135890"/>
                  </a:lnTo>
                  <a:lnTo>
                    <a:pt x="7620" y="129540"/>
                  </a:lnTo>
                  <a:close/>
                </a:path>
                <a:path w="7620" h="594360">
                  <a:moveTo>
                    <a:pt x="7620" y="135890"/>
                  </a:moveTo>
                  <a:lnTo>
                    <a:pt x="0" y="135890"/>
                  </a:lnTo>
                  <a:lnTo>
                    <a:pt x="0" y="142240"/>
                  </a:lnTo>
                  <a:lnTo>
                    <a:pt x="7620" y="142240"/>
                  </a:lnTo>
                  <a:lnTo>
                    <a:pt x="7620" y="135890"/>
                  </a:lnTo>
                  <a:close/>
                </a:path>
                <a:path w="7620" h="594360">
                  <a:moveTo>
                    <a:pt x="7620" y="142240"/>
                  </a:moveTo>
                  <a:lnTo>
                    <a:pt x="0" y="142240"/>
                  </a:lnTo>
                  <a:lnTo>
                    <a:pt x="0" y="148590"/>
                  </a:lnTo>
                  <a:lnTo>
                    <a:pt x="7620" y="148590"/>
                  </a:lnTo>
                  <a:lnTo>
                    <a:pt x="7620" y="142240"/>
                  </a:lnTo>
                  <a:close/>
                </a:path>
                <a:path w="7620" h="594360">
                  <a:moveTo>
                    <a:pt x="7620" y="148590"/>
                  </a:moveTo>
                  <a:lnTo>
                    <a:pt x="0" y="148590"/>
                  </a:lnTo>
                  <a:lnTo>
                    <a:pt x="0" y="151130"/>
                  </a:lnTo>
                  <a:lnTo>
                    <a:pt x="7620" y="151130"/>
                  </a:lnTo>
                  <a:lnTo>
                    <a:pt x="7620" y="148590"/>
                  </a:lnTo>
                  <a:close/>
                </a:path>
                <a:path w="7620" h="594360">
                  <a:moveTo>
                    <a:pt x="7620" y="151130"/>
                  </a:moveTo>
                  <a:lnTo>
                    <a:pt x="0" y="151130"/>
                  </a:lnTo>
                  <a:lnTo>
                    <a:pt x="0" y="154940"/>
                  </a:lnTo>
                  <a:lnTo>
                    <a:pt x="7620" y="154940"/>
                  </a:lnTo>
                  <a:lnTo>
                    <a:pt x="7620" y="151130"/>
                  </a:lnTo>
                  <a:close/>
                </a:path>
                <a:path w="7620" h="594360">
                  <a:moveTo>
                    <a:pt x="7620" y="154940"/>
                  </a:moveTo>
                  <a:lnTo>
                    <a:pt x="0" y="154940"/>
                  </a:lnTo>
                  <a:lnTo>
                    <a:pt x="0" y="157480"/>
                  </a:lnTo>
                  <a:lnTo>
                    <a:pt x="7620" y="157480"/>
                  </a:lnTo>
                  <a:lnTo>
                    <a:pt x="7620" y="154940"/>
                  </a:lnTo>
                  <a:close/>
                </a:path>
                <a:path w="7620" h="594360">
                  <a:moveTo>
                    <a:pt x="7620" y="157480"/>
                  </a:moveTo>
                  <a:lnTo>
                    <a:pt x="0" y="157480"/>
                  </a:lnTo>
                  <a:lnTo>
                    <a:pt x="0" y="161290"/>
                  </a:lnTo>
                  <a:lnTo>
                    <a:pt x="7620" y="161290"/>
                  </a:lnTo>
                  <a:lnTo>
                    <a:pt x="7620" y="157480"/>
                  </a:lnTo>
                  <a:close/>
                </a:path>
                <a:path w="7620" h="594360">
                  <a:moveTo>
                    <a:pt x="7620" y="161290"/>
                  </a:moveTo>
                  <a:lnTo>
                    <a:pt x="0" y="161290"/>
                  </a:lnTo>
                  <a:lnTo>
                    <a:pt x="0" y="163830"/>
                  </a:lnTo>
                  <a:lnTo>
                    <a:pt x="7620" y="163830"/>
                  </a:lnTo>
                  <a:lnTo>
                    <a:pt x="7620" y="161290"/>
                  </a:lnTo>
                  <a:close/>
                </a:path>
                <a:path w="7620" h="594360">
                  <a:moveTo>
                    <a:pt x="7620" y="163830"/>
                  </a:moveTo>
                  <a:lnTo>
                    <a:pt x="0" y="163830"/>
                  </a:lnTo>
                  <a:lnTo>
                    <a:pt x="0" y="167640"/>
                  </a:lnTo>
                  <a:lnTo>
                    <a:pt x="7620" y="167640"/>
                  </a:lnTo>
                  <a:lnTo>
                    <a:pt x="7620" y="163830"/>
                  </a:lnTo>
                  <a:close/>
                </a:path>
                <a:path w="7620" h="594360">
                  <a:moveTo>
                    <a:pt x="7620" y="167640"/>
                  </a:moveTo>
                  <a:lnTo>
                    <a:pt x="0" y="167640"/>
                  </a:lnTo>
                  <a:lnTo>
                    <a:pt x="0" y="170180"/>
                  </a:lnTo>
                  <a:lnTo>
                    <a:pt x="7620" y="170180"/>
                  </a:lnTo>
                  <a:lnTo>
                    <a:pt x="7620" y="167640"/>
                  </a:lnTo>
                  <a:close/>
                </a:path>
                <a:path w="7620" h="594360">
                  <a:moveTo>
                    <a:pt x="7620" y="170180"/>
                  </a:moveTo>
                  <a:lnTo>
                    <a:pt x="0" y="170180"/>
                  </a:lnTo>
                  <a:lnTo>
                    <a:pt x="0" y="173990"/>
                  </a:lnTo>
                  <a:lnTo>
                    <a:pt x="7620" y="173990"/>
                  </a:lnTo>
                  <a:lnTo>
                    <a:pt x="7620" y="170180"/>
                  </a:lnTo>
                  <a:close/>
                </a:path>
                <a:path w="7620" h="594360">
                  <a:moveTo>
                    <a:pt x="7620" y="173990"/>
                  </a:moveTo>
                  <a:lnTo>
                    <a:pt x="0" y="173990"/>
                  </a:lnTo>
                  <a:lnTo>
                    <a:pt x="0" y="176530"/>
                  </a:lnTo>
                  <a:lnTo>
                    <a:pt x="7620" y="176530"/>
                  </a:lnTo>
                  <a:lnTo>
                    <a:pt x="7620" y="173990"/>
                  </a:lnTo>
                  <a:close/>
                </a:path>
                <a:path w="7620" h="594360">
                  <a:moveTo>
                    <a:pt x="7620" y="176530"/>
                  </a:moveTo>
                  <a:lnTo>
                    <a:pt x="0" y="176530"/>
                  </a:lnTo>
                  <a:lnTo>
                    <a:pt x="0" y="186690"/>
                  </a:lnTo>
                  <a:lnTo>
                    <a:pt x="7620" y="186690"/>
                  </a:lnTo>
                  <a:lnTo>
                    <a:pt x="7620" y="176530"/>
                  </a:lnTo>
                  <a:close/>
                </a:path>
                <a:path w="7620" h="594360">
                  <a:moveTo>
                    <a:pt x="7620" y="186690"/>
                  </a:moveTo>
                  <a:lnTo>
                    <a:pt x="0" y="186690"/>
                  </a:lnTo>
                  <a:lnTo>
                    <a:pt x="0" y="189230"/>
                  </a:lnTo>
                  <a:lnTo>
                    <a:pt x="7620" y="189230"/>
                  </a:lnTo>
                  <a:lnTo>
                    <a:pt x="7620" y="186690"/>
                  </a:lnTo>
                  <a:close/>
                </a:path>
                <a:path w="7620" h="594360">
                  <a:moveTo>
                    <a:pt x="7620" y="189230"/>
                  </a:moveTo>
                  <a:lnTo>
                    <a:pt x="0" y="189230"/>
                  </a:lnTo>
                  <a:lnTo>
                    <a:pt x="0" y="191770"/>
                  </a:lnTo>
                  <a:lnTo>
                    <a:pt x="1270" y="191770"/>
                  </a:lnTo>
                  <a:lnTo>
                    <a:pt x="1270" y="193040"/>
                  </a:lnTo>
                  <a:lnTo>
                    <a:pt x="2539" y="193040"/>
                  </a:lnTo>
                  <a:lnTo>
                    <a:pt x="2539" y="194310"/>
                  </a:lnTo>
                  <a:lnTo>
                    <a:pt x="3810" y="194310"/>
                  </a:lnTo>
                  <a:lnTo>
                    <a:pt x="3810" y="196850"/>
                  </a:lnTo>
                  <a:lnTo>
                    <a:pt x="5079" y="196850"/>
                  </a:lnTo>
                  <a:lnTo>
                    <a:pt x="5079" y="199390"/>
                  </a:lnTo>
                  <a:lnTo>
                    <a:pt x="6350" y="199390"/>
                  </a:lnTo>
                  <a:lnTo>
                    <a:pt x="6350" y="201930"/>
                  </a:lnTo>
                  <a:lnTo>
                    <a:pt x="7620" y="201930"/>
                  </a:lnTo>
                  <a:lnTo>
                    <a:pt x="7620" y="189230"/>
                  </a:lnTo>
                  <a:close/>
                </a:path>
                <a:path w="7620" h="594360">
                  <a:moveTo>
                    <a:pt x="7620" y="478917"/>
                  </a:moveTo>
                  <a:lnTo>
                    <a:pt x="0" y="478917"/>
                  </a:lnTo>
                  <a:lnTo>
                    <a:pt x="0" y="481330"/>
                  </a:lnTo>
                  <a:lnTo>
                    <a:pt x="7620" y="481330"/>
                  </a:lnTo>
                  <a:lnTo>
                    <a:pt x="7620" y="478917"/>
                  </a:lnTo>
                  <a:close/>
                </a:path>
                <a:path w="7620" h="594360">
                  <a:moveTo>
                    <a:pt x="7620" y="467487"/>
                  </a:moveTo>
                  <a:lnTo>
                    <a:pt x="0" y="467487"/>
                  </a:lnTo>
                  <a:lnTo>
                    <a:pt x="0" y="478790"/>
                  </a:lnTo>
                  <a:lnTo>
                    <a:pt x="7620" y="478790"/>
                  </a:lnTo>
                  <a:lnTo>
                    <a:pt x="7620" y="467487"/>
                  </a:lnTo>
                  <a:close/>
                </a:path>
                <a:path w="7620" h="594360">
                  <a:moveTo>
                    <a:pt x="7620" y="461137"/>
                  </a:moveTo>
                  <a:lnTo>
                    <a:pt x="0" y="461137"/>
                  </a:lnTo>
                  <a:lnTo>
                    <a:pt x="0" y="467360"/>
                  </a:lnTo>
                  <a:lnTo>
                    <a:pt x="7620" y="467360"/>
                  </a:lnTo>
                  <a:lnTo>
                    <a:pt x="7620" y="461137"/>
                  </a:lnTo>
                  <a:close/>
                </a:path>
                <a:path w="7620" h="594360">
                  <a:moveTo>
                    <a:pt x="7620" y="454787"/>
                  </a:moveTo>
                  <a:lnTo>
                    <a:pt x="0" y="454787"/>
                  </a:lnTo>
                  <a:lnTo>
                    <a:pt x="0" y="461010"/>
                  </a:lnTo>
                  <a:lnTo>
                    <a:pt x="7620" y="461010"/>
                  </a:lnTo>
                  <a:lnTo>
                    <a:pt x="7620" y="454787"/>
                  </a:lnTo>
                  <a:close/>
                </a:path>
                <a:path w="7620" h="594360">
                  <a:moveTo>
                    <a:pt x="7620" y="448437"/>
                  </a:moveTo>
                  <a:lnTo>
                    <a:pt x="0" y="448437"/>
                  </a:lnTo>
                  <a:lnTo>
                    <a:pt x="0" y="454660"/>
                  </a:lnTo>
                  <a:lnTo>
                    <a:pt x="7620" y="454660"/>
                  </a:lnTo>
                  <a:lnTo>
                    <a:pt x="7620" y="448437"/>
                  </a:lnTo>
                  <a:close/>
                </a:path>
                <a:path w="7620" h="594360">
                  <a:moveTo>
                    <a:pt x="7620" y="442087"/>
                  </a:moveTo>
                  <a:lnTo>
                    <a:pt x="0" y="442087"/>
                  </a:lnTo>
                  <a:lnTo>
                    <a:pt x="0" y="448310"/>
                  </a:lnTo>
                  <a:lnTo>
                    <a:pt x="7620" y="448310"/>
                  </a:lnTo>
                  <a:lnTo>
                    <a:pt x="7620" y="442087"/>
                  </a:lnTo>
                  <a:close/>
                </a:path>
                <a:path w="7620" h="594360">
                  <a:moveTo>
                    <a:pt x="7620" y="435737"/>
                  </a:moveTo>
                  <a:lnTo>
                    <a:pt x="0" y="435737"/>
                  </a:lnTo>
                  <a:lnTo>
                    <a:pt x="0" y="441960"/>
                  </a:lnTo>
                  <a:lnTo>
                    <a:pt x="7620" y="441960"/>
                  </a:lnTo>
                  <a:lnTo>
                    <a:pt x="7620" y="435737"/>
                  </a:lnTo>
                  <a:close/>
                </a:path>
                <a:path w="7620" h="594360">
                  <a:moveTo>
                    <a:pt x="7620" y="429387"/>
                  </a:moveTo>
                  <a:lnTo>
                    <a:pt x="0" y="429387"/>
                  </a:lnTo>
                  <a:lnTo>
                    <a:pt x="0" y="435610"/>
                  </a:lnTo>
                  <a:lnTo>
                    <a:pt x="7620" y="435610"/>
                  </a:lnTo>
                  <a:lnTo>
                    <a:pt x="7620" y="429387"/>
                  </a:lnTo>
                  <a:close/>
                </a:path>
                <a:path w="7620" h="594360">
                  <a:moveTo>
                    <a:pt x="7620" y="423037"/>
                  </a:moveTo>
                  <a:lnTo>
                    <a:pt x="0" y="423037"/>
                  </a:lnTo>
                  <a:lnTo>
                    <a:pt x="0" y="429260"/>
                  </a:lnTo>
                  <a:lnTo>
                    <a:pt x="7620" y="429260"/>
                  </a:lnTo>
                  <a:lnTo>
                    <a:pt x="7620" y="423037"/>
                  </a:lnTo>
                  <a:close/>
                </a:path>
                <a:path w="7620" h="594360">
                  <a:moveTo>
                    <a:pt x="7620" y="416687"/>
                  </a:moveTo>
                  <a:lnTo>
                    <a:pt x="0" y="416687"/>
                  </a:lnTo>
                  <a:lnTo>
                    <a:pt x="0" y="422910"/>
                  </a:lnTo>
                  <a:lnTo>
                    <a:pt x="7620" y="422910"/>
                  </a:lnTo>
                  <a:lnTo>
                    <a:pt x="7620" y="416687"/>
                  </a:lnTo>
                  <a:close/>
                </a:path>
                <a:path w="7620" h="594360">
                  <a:moveTo>
                    <a:pt x="5079" y="408940"/>
                  </a:moveTo>
                  <a:lnTo>
                    <a:pt x="3810" y="408940"/>
                  </a:lnTo>
                  <a:lnTo>
                    <a:pt x="3810" y="411480"/>
                  </a:lnTo>
                  <a:lnTo>
                    <a:pt x="2539" y="411480"/>
                  </a:lnTo>
                  <a:lnTo>
                    <a:pt x="2539" y="412877"/>
                  </a:lnTo>
                  <a:lnTo>
                    <a:pt x="1270" y="412877"/>
                  </a:lnTo>
                  <a:lnTo>
                    <a:pt x="1270" y="415417"/>
                  </a:lnTo>
                  <a:lnTo>
                    <a:pt x="0" y="415417"/>
                  </a:lnTo>
                  <a:lnTo>
                    <a:pt x="0" y="416560"/>
                  </a:lnTo>
                  <a:lnTo>
                    <a:pt x="7620" y="416560"/>
                  </a:lnTo>
                  <a:lnTo>
                    <a:pt x="7620" y="409067"/>
                  </a:lnTo>
                  <a:lnTo>
                    <a:pt x="5079" y="409067"/>
                  </a:lnTo>
                  <a:lnTo>
                    <a:pt x="5079" y="408940"/>
                  </a:lnTo>
                  <a:close/>
                </a:path>
                <a:path w="7620" h="594360">
                  <a:moveTo>
                    <a:pt x="7620" y="403860"/>
                  </a:moveTo>
                  <a:lnTo>
                    <a:pt x="6350" y="403860"/>
                  </a:lnTo>
                  <a:lnTo>
                    <a:pt x="6350" y="406527"/>
                  </a:lnTo>
                  <a:lnTo>
                    <a:pt x="5079" y="406527"/>
                  </a:lnTo>
                  <a:lnTo>
                    <a:pt x="5079" y="408940"/>
                  </a:lnTo>
                  <a:lnTo>
                    <a:pt x="7620" y="408940"/>
                  </a:lnTo>
                  <a:lnTo>
                    <a:pt x="7620" y="403860"/>
                  </a:lnTo>
                  <a:close/>
                </a:path>
                <a:path w="7620" h="594360">
                  <a:moveTo>
                    <a:pt x="7620" y="481330"/>
                  </a:moveTo>
                  <a:lnTo>
                    <a:pt x="0" y="481330"/>
                  </a:lnTo>
                  <a:lnTo>
                    <a:pt x="0" y="487680"/>
                  </a:lnTo>
                  <a:lnTo>
                    <a:pt x="7620" y="487680"/>
                  </a:lnTo>
                  <a:lnTo>
                    <a:pt x="7620" y="481330"/>
                  </a:lnTo>
                  <a:close/>
                </a:path>
                <a:path w="7620" h="594360">
                  <a:moveTo>
                    <a:pt x="3809" y="589280"/>
                  </a:moveTo>
                  <a:lnTo>
                    <a:pt x="0" y="589280"/>
                  </a:lnTo>
                  <a:lnTo>
                    <a:pt x="0" y="594360"/>
                  </a:lnTo>
                  <a:lnTo>
                    <a:pt x="1270" y="594360"/>
                  </a:lnTo>
                  <a:lnTo>
                    <a:pt x="1270" y="593090"/>
                  </a:lnTo>
                  <a:lnTo>
                    <a:pt x="2539" y="593090"/>
                  </a:lnTo>
                  <a:lnTo>
                    <a:pt x="2539" y="590550"/>
                  </a:lnTo>
                  <a:lnTo>
                    <a:pt x="3809" y="590550"/>
                  </a:lnTo>
                  <a:lnTo>
                    <a:pt x="3809" y="589280"/>
                  </a:lnTo>
                  <a:close/>
                </a:path>
                <a:path w="7620" h="594360">
                  <a:moveTo>
                    <a:pt x="6350" y="588010"/>
                  </a:moveTo>
                  <a:lnTo>
                    <a:pt x="5080" y="588010"/>
                  </a:lnTo>
                  <a:lnTo>
                    <a:pt x="5080" y="589280"/>
                  </a:lnTo>
                  <a:lnTo>
                    <a:pt x="6350" y="589280"/>
                  </a:lnTo>
                  <a:lnTo>
                    <a:pt x="6350" y="588010"/>
                  </a:lnTo>
                  <a:close/>
                </a:path>
                <a:path w="7620" h="594360">
                  <a:moveTo>
                    <a:pt x="7620" y="582930"/>
                  </a:moveTo>
                  <a:lnTo>
                    <a:pt x="0" y="582930"/>
                  </a:lnTo>
                  <a:lnTo>
                    <a:pt x="0" y="588010"/>
                  </a:lnTo>
                  <a:lnTo>
                    <a:pt x="7620" y="588010"/>
                  </a:lnTo>
                  <a:lnTo>
                    <a:pt x="7620" y="582930"/>
                  </a:lnTo>
                  <a:close/>
                </a:path>
                <a:path w="7620" h="594360">
                  <a:moveTo>
                    <a:pt x="7620" y="576580"/>
                  </a:moveTo>
                  <a:lnTo>
                    <a:pt x="0" y="576580"/>
                  </a:lnTo>
                  <a:lnTo>
                    <a:pt x="0" y="581660"/>
                  </a:lnTo>
                  <a:lnTo>
                    <a:pt x="7620" y="581660"/>
                  </a:lnTo>
                  <a:lnTo>
                    <a:pt x="7620" y="576580"/>
                  </a:lnTo>
                  <a:close/>
                </a:path>
                <a:path w="7620" h="594360">
                  <a:moveTo>
                    <a:pt x="7620" y="570230"/>
                  </a:moveTo>
                  <a:lnTo>
                    <a:pt x="0" y="570230"/>
                  </a:lnTo>
                  <a:lnTo>
                    <a:pt x="0" y="575310"/>
                  </a:lnTo>
                  <a:lnTo>
                    <a:pt x="7620" y="575310"/>
                  </a:lnTo>
                  <a:lnTo>
                    <a:pt x="7620" y="570230"/>
                  </a:lnTo>
                  <a:close/>
                </a:path>
                <a:path w="7620" h="594360">
                  <a:moveTo>
                    <a:pt x="7620" y="563880"/>
                  </a:moveTo>
                  <a:lnTo>
                    <a:pt x="0" y="563880"/>
                  </a:lnTo>
                  <a:lnTo>
                    <a:pt x="0" y="568960"/>
                  </a:lnTo>
                  <a:lnTo>
                    <a:pt x="7620" y="568960"/>
                  </a:lnTo>
                  <a:lnTo>
                    <a:pt x="7620" y="563880"/>
                  </a:lnTo>
                  <a:close/>
                </a:path>
                <a:path w="7620" h="594360">
                  <a:moveTo>
                    <a:pt x="7620" y="557530"/>
                  </a:moveTo>
                  <a:lnTo>
                    <a:pt x="0" y="557530"/>
                  </a:lnTo>
                  <a:lnTo>
                    <a:pt x="0" y="562610"/>
                  </a:lnTo>
                  <a:lnTo>
                    <a:pt x="7620" y="562610"/>
                  </a:lnTo>
                  <a:lnTo>
                    <a:pt x="7620" y="557530"/>
                  </a:lnTo>
                  <a:close/>
                </a:path>
                <a:path w="7620" h="594360">
                  <a:moveTo>
                    <a:pt x="7620" y="551180"/>
                  </a:moveTo>
                  <a:lnTo>
                    <a:pt x="0" y="551180"/>
                  </a:lnTo>
                  <a:lnTo>
                    <a:pt x="0" y="556260"/>
                  </a:lnTo>
                  <a:lnTo>
                    <a:pt x="7620" y="556260"/>
                  </a:lnTo>
                  <a:lnTo>
                    <a:pt x="7620" y="551180"/>
                  </a:lnTo>
                  <a:close/>
                </a:path>
                <a:path w="7620" h="594360">
                  <a:moveTo>
                    <a:pt x="7620" y="544830"/>
                  </a:moveTo>
                  <a:lnTo>
                    <a:pt x="0" y="544830"/>
                  </a:lnTo>
                  <a:lnTo>
                    <a:pt x="0" y="549910"/>
                  </a:lnTo>
                  <a:lnTo>
                    <a:pt x="7620" y="549910"/>
                  </a:lnTo>
                  <a:lnTo>
                    <a:pt x="7620" y="544830"/>
                  </a:lnTo>
                  <a:close/>
                </a:path>
                <a:path w="7620" h="594360">
                  <a:moveTo>
                    <a:pt x="7620" y="538480"/>
                  </a:moveTo>
                  <a:lnTo>
                    <a:pt x="0" y="538480"/>
                  </a:lnTo>
                  <a:lnTo>
                    <a:pt x="0" y="543560"/>
                  </a:lnTo>
                  <a:lnTo>
                    <a:pt x="7620" y="543560"/>
                  </a:lnTo>
                  <a:lnTo>
                    <a:pt x="7620" y="538480"/>
                  </a:lnTo>
                  <a:close/>
                </a:path>
                <a:path w="7620" h="594360">
                  <a:moveTo>
                    <a:pt x="7620" y="532130"/>
                  </a:moveTo>
                  <a:lnTo>
                    <a:pt x="0" y="532130"/>
                  </a:lnTo>
                  <a:lnTo>
                    <a:pt x="0" y="537210"/>
                  </a:lnTo>
                  <a:lnTo>
                    <a:pt x="7620" y="537210"/>
                  </a:lnTo>
                  <a:lnTo>
                    <a:pt x="7620" y="532130"/>
                  </a:lnTo>
                  <a:close/>
                </a:path>
                <a:path w="7620" h="594360">
                  <a:moveTo>
                    <a:pt x="7620" y="525780"/>
                  </a:moveTo>
                  <a:lnTo>
                    <a:pt x="0" y="525780"/>
                  </a:lnTo>
                  <a:lnTo>
                    <a:pt x="0" y="530860"/>
                  </a:lnTo>
                  <a:lnTo>
                    <a:pt x="7620" y="530860"/>
                  </a:lnTo>
                  <a:lnTo>
                    <a:pt x="7620" y="525780"/>
                  </a:lnTo>
                  <a:close/>
                </a:path>
                <a:path w="7620" h="594360">
                  <a:moveTo>
                    <a:pt x="7620" y="518160"/>
                  </a:moveTo>
                  <a:lnTo>
                    <a:pt x="0" y="518160"/>
                  </a:lnTo>
                  <a:lnTo>
                    <a:pt x="0" y="524510"/>
                  </a:lnTo>
                  <a:lnTo>
                    <a:pt x="7620" y="524510"/>
                  </a:lnTo>
                  <a:lnTo>
                    <a:pt x="7620" y="518160"/>
                  </a:lnTo>
                  <a:close/>
                </a:path>
                <a:path w="7620" h="594360">
                  <a:moveTo>
                    <a:pt x="7620" y="513080"/>
                  </a:moveTo>
                  <a:lnTo>
                    <a:pt x="0" y="513080"/>
                  </a:lnTo>
                  <a:lnTo>
                    <a:pt x="0" y="516890"/>
                  </a:lnTo>
                  <a:lnTo>
                    <a:pt x="7620" y="516890"/>
                  </a:lnTo>
                  <a:lnTo>
                    <a:pt x="7620" y="513080"/>
                  </a:lnTo>
                  <a:close/>
                </a:path>
                <a:path w="7620" h="594360">
                  <a:moveTo>
                    <a:pt x="7620" y="505460"/>
                  </a:moveTo>
                  <a:lnTo>
                    <a:pt x="0" y="505460"/>
                  </a:lnTo>
                  <a:lnTo>
                    <a:pt x="0" y="511810"/>
                  </a:lnTo>
                  <a:lnTo>
                    <a:pt x="7620" y="511810"/>
                  </a:lnTo>
                  <a:lnTo>
                    <a:pt x="7620" y="505460"/>
                  </a:lnTo>
                  <a:close/>
                </a:path>
                <a:path w="7620" h="594360">
                  <a:moveTo>
                    <a:pt x="7620" y="500380"/>
                  </a:moveTo>
                  <a:lnTo>
                    <a:pt x="0" y="500380"/>
                  </a:lnTo>
                  <a:lnTo>
                    <a:pt x="0" y="504190"/>
                  </a:lnTo>
                  <a:lnTo>
                    <a:pt x="7620" y="504190"/>
                  </a:lnTo>
                  <a:lnTo>
                    <a:pt x="7620" y="500380"/>
                  </a:lnTo>
                  <a:close/>
                </a:path>
                <a:path w="7620" h="594360">
                  <a:moveTo>
                    <a:pt x="7620" y="492760"/>
                  </a:moveTo>
                  <a:lnTo>
                    <a:pt x="0" y="492760"/>
                  </a:lnTo>
                  <a:lnTo>
                    <a:pt x="0" y="499110"/>
                  </a:lnTo>
                  <a:lnTo>
                    <a:pt x="7620" y="499110"/>
                  </a:lnTo>
                  <a:lnTo>
                    <a:pt x="7620" y="492760"/>
                  </a:lnTo>
                  <a:close/>
                </a:path>
                <a:path w="7620" h="594360">
                  <a:moveTo>
                    <a:pt x="7620" y="488950"/>
                  </a:moveTo>
                  <a:lnTo>
                    <a:pt x="0" y="488950"/>
                  </a:lnTo>
                  <a:lnTo>
                    <a:pt x="0" y="491490"/>
                  </a:lnTo>
                  <a:lnTo>
                    <a:pt x="7620" y="491490"/>
                  </a:lnTo>
                  <a:lnTo>
                    <a:pt x="7620" y="488950"/>
                  </a:lnTo>
                  <a:close/>
                </a:path>
              </a:pathLst>
            </a:custGeom>
            <a:solidFill>
              <a:srgbClr val="5D00F2"/>
            </a:solidFill>
          </p:spPr>
          <p:txBody>
            <a:bodyPr bIns="0" lIns="0" rIns="0" rtlCol="0" tIns="0" wrap="square"/>
            <a:p/>
          </p:txBody>
        </p:sp>
        <p:sp>
          <p:nvSpPr>
            <p:cNvPr id="1050778" name="object 2089"/>
            <p:cNvSpPr/>
            <p:nvPr/>
          </p:nvSpPr>
          <p:spPr>
            <a:xfrm>
              <a:off x="4424680" y="5845809"/>
              <a:ext cx="7620" cy="610870"/>
            </a:xfrm>
            <a:custGeom>
              <a:avLst/>
              <a:ahLst/>
              <a:rect l="l" t="t" r="r" b="b"/>
              <a:pathLst>
                <a:path w="7620" h="610870">
                  <a:moveTo>
                    <a:pt x="1270" y="0"/>
                  </a:moveTo>
                  <a:lnTo>
                    <a:pt x="0" y="0"/>
                  </a:lnTo>
                  <a:lnTo>
                    <a:pt x="0" y="3809"/>
                  </a:lnTo>
                  <a:lnTo>
                    <a:pt x="3810" y="3809"/>
                  </a:lnTo>
                  <a:lnTo>
                    <a:pt x="3810" y="2539"/>
                  </a:lnTo>
                  <a:lnTo>
                    <a:pt x="2539" y="2539"/>
                  </a:lnTo>
                  <a:lnTo>
                    <a:pt x="2539" y="1269"/>
                  </a:lnTo>
                  <a:lnTo>
                    <a:pt x="1270" y="1269"/>
                  </a:lnTo>
                  <a:lnTo>
                    <a:pt x="1270" y="0"/>
                  </a:lnTo>
                  <a:close/>
                </a:path>
                <a:path w="7620" h="610870">
                  <a:moveTo>
                    <a:pt x="5080" y="3809"/>
                  </a:moveTo>
                  <a:lnTo>
                    <a:pt x="0" y="3809"/>
                  </a:lnTo>
                  <a:lnTo>
                    <a:pt x="0" y="6349"/>
                  </a:lnTo>
                  <a:lnTo>
                    <a:pt x="6350" y="6349"/>
                  </a:lnTo>
                  <a:lnTo>
                    <a:pt x="6350" y="5079"/>
                  </a:lnTo>
                  <a:lnTo>
                    <a:pt x="5080" y="5079"/>
                  </a:lnTo>
                  <a:lnTo>
                    <a:pt x="5080" y="3809"/>
                  </a:lnTo>
                  <a:close/>
                </a:path>
                <a:path w="7620" h="610870">
                  <a:moveTo>
                    <a:pt x="7620" y="6350"/>
                  </a:moveTo>
                  <a:lnTo>
                    <a:pt x="0" y="6350"/>
                  </a:lnTo>
                  <a:lnTo>
                    <a:pt x="0" y="10159"/>
                  </a:lnTo>
                  <a:lnTo>
                    <a:pt x="7620" y="10159"/>
                  </a:lnTo>
                  <a:lnTo>
                    <a:pt x="7620" y="6350"/>
                  </a:lnTo>
                  <a:close/>
                </a:path>
                <a:path w="7620" h="610870">
                  <a:moveTo>
                    <a:pt x="7620" y="10159"/>
                  </a:moveTo>
                  <a:lnTo>
                    <a:pt x="0" y="10159"/>
                  </a:lnTo>
                  <a:lnTo>
                    <a:pt x="0" y="22859"/>
                  </a:lnTo>
                  <a:lnTo>
                    <a:pt x="7620" y="22859"/>
                  </a:lnTo>
                  <a:lnTo>
                    <a:pt x="7620" y="10159"/>
                  </a:lnTo>
                  <a:close/>
                </a:path>
                <a:path w="7620" h="610870">
                  <a:moveTo>
                    <a:pt x="7620" y="22859"/>
                  </a:moveTo>
                  <a:lnTo>
                    <a:pt x="0" y="22859"/>
                  </a:lnTo>
                  <a:lnTo>
                    <a:pt x="0" y="25399"/>
                  </a:lnTo>
                  <a:lnTo>
                    <a:pt x="7620" y="25399"/>
                  </a:lnTo>
                  <a:lnTo>
                    <a:pt x="7620" y="22859"/>
                  </a:lnTo>
                  <a:close/>
                </a:path>
                <a:path w="7620" h="610870">
                  <a:moveTo>
                    <a:pt x="7620" y="25400"/>
                  </a:moveTo>
                  <a:lnTo>
                    <a:pt x="0" y="25400"/>
                  </a:lnTo>
                  <a:lnTo>
                    <a:pt x="0" y="29209"/>
                  </a:lnTo>
                  <a:lnTo>
                    <a:pt x="7620" y="29209"/>
                  </a:lnTo>
                  <a:lnTo>
                    <a:pt x="7620" y="25400"/>
                  </a:lnTo>
                  <a:close/>
                </a:path>
                <a:path w="7620" h="610870">
                  <a:moveTo>
                    <a:pt x="7620" y="29209"/>
                  </a:moveTo>
                  <a:lnTo>
                    <a:pt x="0" y="29209"/>
                  </a:lnTo>
                  <a:lnTo>
                    <a:pt x="0" y="31749"/>
                  </a:lnTo>
                  <a:lnTo>
                    <a:pt x="7620" y="31749"/>
                  </a:lnTo>
                  <a:lnTo>
                    <a:pt x="7620" y="29209"/>
                  </a:lnTo>
                  <a:close/>
                </a:path>
                <a:path w="7620" h="610870">
                  <a:moveTo>
                    <a:pt x="7620" y="31750"/>
                  </a:moveTo>
                  <a:lnTo>
                    <a:pt x="0" y="31750"/>
                  </a:lnTo>
                  <a:lnTo>
                    <a:pt x="0" y="38099"/>
                  </a:lnTo>
                  <a:lnTo>
                    <a:pt x="7620" y="38099"/>
                  </a:lnTo>
                  <a:lnTo>
                    <a:pt x="7620" y="31750"/>
                  </a:lnTo>
                  <a:close/>
                </a:path>
                <a:path w="7620" h="610870">
                  <a:moveTo>
                    <a:pt x="7620" y="38100"/>
                  </a:moveTo>
                  <a:lnTo>
                    <a:pt x="0" y="38100"/>
                  </a:lnTo>
                  <a:lnTo>
                    <a:pt x="0" y="48259"/>
                  </a:lnTo>
                  <a:lnTo>
                    <a:pt x="7620" y="48259"/>
                  </a:lnTo>
                  <a:lnTo>
                    <a:pt x="7620" y="38100"/>
                  </a:lnTo>
                  <a:close/>
                </a:path>
                <a:path w="7620" h="610870">
                  <a:moveTo>
                    <a:pt x="7620" y="48259"/>
                  </a:moveTo>
                  <a:lnTo>
                    <a:pt x="0" y="48259"/>
                  </a:lnTo>
                  <a:lnTo>
                    <a:pt x="0" y="57149"/>
                  </a:lnTo>
                  <a:lnTo>
                    <a:pt x="7620" y="57149"/>
                  </a:lnTo>
                  <a:lnTo>
                    <a:pt x="7620" y="48259"/>
                  </a:lnTo>
                  <a:close/>
                </a:path>
                <a:path w="7620" h="610870">
                  <a:moveTo>
                    <a:pt x="7620" y="57150"/>
                  </a:moveTo>
                  <a:lnTo>
                    <a:pt x="0" y="57150"/>
                  </a:lnTo>
                  <a:lnTo>
                    <a:pt x="0" y="60959"/>
                  </a:lnTo>
                  <a:lnTo>
                    <a:pt x="7620" y="60959"/>
                  </a:lnTo>
                  <a:lnTo>
                    <a:pt x="7620" y="57150"/>
                  </a:lnTo>
                  <a:close/>
                </a:path>
                <a:path w="7620" h="610870">
                  <a:moveTo>
                    <a:pt x="7620" y="60959"/>
                  </a:moveTo>
                  <a:lnTo>
                    <a:pt x="0" y="60959"/>
                  </a:lnTo>
                  <a:lnTo>
                    <a:pt x="0" y="137159"/>
                  </a:lnTo>
                  <a:lnTo>
                    <a:pt x="7620" y="137159"/>
                  </a:lnTo>
                  <a:lnTo>
                    <a:pt x="7620" y="60959"/>
                  </a:lnTo>
                  <a:close/>
                </a:path>
                <a:path w="7620" h="610870">
                  <a:moveTo>
                    <a:pt x="7620" y="137159"/>
                  </a:moveTo>
                  <a:lnTo>
                    <a:pt x="0" y="137159"/>
                  </a:lnTo>
                  <a:lnTo>
                    <a:pt x="0" y="143509"/>
                  </a:lnTo>
                  <a:lnTo>
                    <a:pt x="7620" y="143509"/>
                  </a:lnTo>
                  <a:lnTo>
                    <a:pt x="7620" y="137159"/>
                  </a:lnTo>
                  <a:close/>
                </a:path>
                <a:path w="7620" h="610870">
                  <a:moveTo>
                    <a:pt x="7620" y="143509"/>
                  </a:moveTo>
                  <a:lnTo>
                    <a:pt x="0" y="143509"/>
                  </a:lnTo>
                  <a:lnTo>
                    <a:pt x="0" y="149859"/>
                  </a:lnTo>
                  <a:lnTo>
                    <a:pt x="7620" y="149859"/>
                  </a:lnTo>
                  <a:lnTo>
                    <a:pt x="7620" y="143509"/>
                  </a:lnTo>
                  <a:close/>
                </a:path>
                <a:path w="7620" h="610870">
                  <a:moveTo>
                    <a:pt x="7620" y="149859"/>
                  </a:moveTo>
                  <a:lnTo>
                    <a:pt x="0" y="149859"/>
                  </a:lnTo>
                  <a:lnTo>
                    <a:pt x="0" y="156209"/>
                  </a:lnTo>
                  <a:lnTo>
                    <a:pt x="7620" y="156209"/>
                  </a:lnTo>
                  <a:lnTo>
                    <a:pt x="7620" y="149859"/>
                  </a:lnTo>
                  <a:close/>
                </a:path>
                <a:path w="7620" h="610870">
                  <a:moveTo>
                    <a:pt x="7620" y="156209"/>
                  </a:moveTo>
                  <a:lnTo>
                    <a:pt x="0" y="156209"/>
                  </a:lnTo>
                  <a:lnTo>
                    <a:pt x="0" y="158749"/>
                  </a:lnTo>
                  <a:lnTo>
                    <a:pt x="7620" y="158749"/>
                  </a:lnTo>
                  <a:lnTo>
                    <a:pt x="7620" y="156209"/>
                  </a:lnTo>
                  <a:close/>
                </a:path>
                <a:path w="7620" h="610870">
                  <a:moveTo>
                    <a:pt x="7620" y="158750"/>
                  </a:moveTo>
                  <a:lnTo>
                    <a:pt x="0" y="158750"/>
                  </a:lnTo>
                  <a:lnTo>
                    <a:pt x="0" y="162559"/>
                  </a:lnTo>
                  <a:lnTo>
                    <a:pt x="7620" y="162559"/>
                  </a:lnTo>
                  <a:lnTo>
                    <a:pt x="7620" y="158750"/>
                  </a:lnTo>
                  <a:close/>
                </a:path>
                <a:path w="7620" h="610870">
                  <a:moveTo>
                    <a:pt x="7620" y="162559"/>
                  </a:moveTo>
                  <a:lnTo>
                    <a:pt x="0" y="162559"/>
                  </a:lnTo>
                  <a:lnTo>
                    <a:pt x="0" y="165099"/>
                  </a:lnTo>
                  <a:lnTo>
                    <a:pt x="7620" y="165099"/>
                  </a:lnTo>
                  <a:lnTo>
                    <a:pt x="7620" y="162559"/>
                  </a:lnTo>
                  <a:close/>
                </a:path>
                <a:path w="7620" h="610870">
                  <a:moveTo>
                    <a:pt x="7620" y="165100"/>
                  </a:moveTo>
                  <a:lnTo>
                    <a:pt x="0" y="165100"/>
                  </a:lnTo>
                  <a:lnTo>
                    <a:pt x="0" y="168909"/>
                  </a:lnTo>
                  <a:lnTo>
                    <a:pt x="7620" y="168909"/>
                  </a:lnTo>
                  <a:lnTo>
                    <a:pt x="7620" y="165100"/>
                  </a:lnTo>
                  <a:close/>
                </a:path>
                <a:path w="7620" h="610870">
                  <a:moveTo>
                    <a:pt x="7620" y="168909"/>
                  </a:moveTo>
                  <a:lnTo>
                    <a:pt x="0" y="168909"/>
                  </a:lnTo>
                  <a:lnTo>
                    <a:pt x="0" y="171449"/>
                  </a:lnTo>
                  <a:lnTo>
                    <a:pt x="7620" y="171449"/>
                  </a:lnTo>
                  <a:lnTo>
                    <a:pt x="7620" y="168909"/>
                  </a:lnTo>
                  <a:close/>
                </a:path>
                <a:path w="7620" h="610870">
                  <a:moveTo>
                    <a:pt x="7620" y="171450"/>
                  </a:moveTo>
                  <a:lnTo>
                    <a:pt x="0" y="171450"/>
                  </a:lnTo>
                  <a:lnTo>
                    <a:pt x="0" y="175259"/>
                  </a:lnTo>
                  <a:lnTo>
                    <a:pt x="7620" y="175259"/>
                  </a:lnTo>
                  <a:lnTo>
                    <a:pt x="7620" y="171450"/>
                  </a:lnTo>
                  <a:close/>
                </a:path>
                <a:path w="7620" h="610870">
                  <a:moveTo>
                    <a:pt x="7620" y="175259"/>
                  </a:moveTo>
                  <a:lnTo>
                    <a:pt x="0" y="175259"/>
                  </a:lnTo>
                  <a:lnTo>
                    <a:pt x="0" y="177799"/>
                  </a:lnTo>
                  <a:lnTo>
                    <a:pt x="7620" y="177799"/>
                  </a:lnTo>
                  <a:lnTo>
                    <a:pt x="7620" y="175259"/>
                  </a:lnTo>
                  <a:close/>
                </a:path>
                <a:path w="7620" h="610870">
                  <a:moveTo>
                    <a:pt x="7620" y="177800"/>
                  </a:moveTo>
                  <a:lnTo>
                    <a:pt x="0" y="177800"/>
                  </a:lnTo>
                  <a:lnTo>
                    <a:pt x="0" y="181609"/>
                  </a:lnTo>
                  <a:lnTo>
                    <a:pt x="7620" y="181609"/>
                  </a:lnTo>
                  <a:lnTo>
                    <a:pt x="7620" y="177800"/>
                  </a:lnTo>
                  <a:close/>
                </a:path>
                <a:path w="7620" h="610870">
                  <a:moveTo>
                    <a:pt x="7620" y="181609"/>
                  </a:moveTo>
                  <a:lnTo>
                    <a:pt x="0" y="181609"/>
                  </a:lnTo>
                  <a:lnTo>
                    <a:pt x="0" y="184149"/>
                  </a:lnTo>
                  <a:lnTo>
                    <a:pt x="7620" y="184149"/>
                  </a:lnTo>
                  <a:lnTo>
                    <a:pt x="7620" y="181609"/>
                  </a:lnTo>
                  <a:close/>
                </a:path>
                <a:path w="7620" h="610870">
                  <a:moveTo>
                    <a:pt x="7620" y="184150"/>
                  </a:moveTo>
                  <a:lnTo>
                    <a:pt x="0" y="184150"/>
                  </a:lnTo>
                  <a:lnTo>
                    <a:pt x="0" y="187959"/>
                  </a:lnTo>
                  <a:lnTo>
                    <a:pt x="1270" y="187959"/>
                  </a:lnTo>
                  <a:lnTo>
                    <a:pt x="1270" y="189229"/>
                  </a:lnTo>
                  <a:lnTo>
                    <a:pt x="2540" y="189229"/>
                  </a:lnTo>
                  <a:lnTo>
                    <a:pt x="2540" y="190499"/>
                  </a:lnTo>
                  <a:lnTo>
                    <a:pt x="3810" y="190499"/>
                  </a:lnTo>
                  <a:lnTo>
                    <a:pt x="3810" y="193039"/>
                  </a:lnTo>
                  <a:lnTo>
                    <a:pt x="5080" y="193039"/>
                  </a:lnTo>
                  <a:lnTo>
                    <a:pt x="5080" y="194309"/>
                  </a:lnTo>
                  <a:lnTo>
                    <a:pt x="7620" y="194309"/>
                  </a:lnTo>
                  <a:lnTo>
                    <a:pt x="7620" y="184150"/>
                  </a:lnTo>
                  <a:close/>
                </a:path>
                <a:path w="7620" h="610870">
                  <a:moveTo>
                    <a:pt x="7620" y="194309"/>
                  </a:moveTo>
                  <a:lnTo>
                    <a:pt x="5080" y="194309"/>
                  </a:lnTo>
                  <a:lnTo>
                    <a:pt x="5080" y="195579"/>
                  </a:lnTo>
                  <a:lnTo>
                    <a:pt x="6350" y="195579"/>
                  </a:lnTo>
                  <a:lnTo>
                    <a:pt x="6350" y="196849"/>
                  </a:lnTo>
                  <a:lnTo>
                    <a:pt x="7620" y="196849"/>
                  </a:lnTo>
                  <a:lnTo>
                    <a:pt x="7620" y="194309"/>
                  </a:lnTo>
                  <a:close/>
                </a:path>
                <a:path w="7620" h="610870">
                  <a:moveTo>
                    <a:pt x="7620" y="486536"/>
                  </a:moveTo>
                  <a:lnTo>
                    <a:pt x="0" y="486536"/>
                  </a:lnTo>
                  <a:lnTo>
                    <a:pt x="0" y="488949"/>
                  </a:lnTo>
                  <a:lnTo>
                    <a:pt x="7620" y="488949"/>
                  </a:lnTo>
                  <a:lnTo>
                    <a:pt x="7620" y="486536"/>
                  </a:lnTo>
                  <a:close/>
                </a:path>
                <a:path w="7620" h="610870">
                  <a:moveTo>
                    <a:pt x="7620" y="475106"/>
                  </a:moveTo>
                  <a:lnTo>
                    <a:pt x="0" y="475106"/>
                  </a:lnTo>
                  <a:lnTo>
                    <a:pt x="0" y="486409"/>
                  </a:lnTo>
                  <a:lnTo>
                    <a:pt x="7620" y="486409"/>
                  </a:lnTo>
                  <a:lnTo>
                    <a:pt x="7620" y="475106"/>
                  </a:lnTo>
                  <a:close/>
                </a:path>
                <a:path w="7620" h="610870">
                  <a:moveTo>
                    <a:pt x="7620" y="468756"/>
                  </a:moveTo>
                  <a:lnTo>
                    <a:pt x="0" y="468756"/>
                  </a:lnTo>
                  <a:lnTo>
                    <a:pt x="0" y="474979"/>
                  </a:lnTo>
                  <a:lnTo>
                    <a:pt x="7620" y="474979"/>
                  </a:lnTo>
                  <a:lnTo>
                    <a:pt x="7620" y="468756"/>
                  </a:lnTo>
                  <a:close/>
                </a:path>
                <a:path w="7620" h="610870">
                  <a:moveTo>
                    <a:pt x="7620" y="462406"/>
                  </a:moveTo>
                  <a:lnTo>
                    <a:pt x="0" y="462406"/>
                  </a:lnTo>
                  <a:lnTo>
                    <a:pt x="0" y="468629"/>
                  </a:lnTo>
                  <a:lnTo>
                    <a:pt x="7620" y="468629"/>
                  </a:lnTo>
                  <a:lnTo>
                    <a:pt x="7620" y="462406"/>
                  </a:lnTo>
                  <a:close/>
                </a:path>
                <a:path w="7620" h="610870">
                  <a:moveTo>
                    <a:pt x="7620" y="456056"/>
                  </a:moveTo>
                  <a:lnTo>
                    <a:pt x="0" y="456056"/>
                  </a:lnTo>
                  <a:lnTo>
                    <a:pt x="0" y="462279"/>
                  </a:lnTo>
                  <a:lnTo>
                    <a:pt x="7620" y="462279"/>
                  </a:lnTo>
                  <a:lnTo>
                    <a:pt x="7620" y="456056"/>
                  </a:lnTo>
                  <a:close/>
                </a:path>
                <a:path w="7620" h="610870">
                  <a:moveTo>
                    <a:pt x="7620" y="449706"/>
                  </a:moveTo>
                  <a:lnTo>
                    <a:pt x="0" y="449706"/>
                  </a:lnTo>
                  <a:lnTo>
                    <a:pt x="0" y="455929"/>
                  </a:lnTo>
                  <a:lnTo>
                    <a:pt x="7620" y="455929"/>
                  </a:lnTo>
                  <a:lnTo>
                    <a:pt x="7620" y="449706"/>
                  </a:lnTo>
                  <a:close/>
                </a:path>
                <a:path w="7620" h="610870">
                  <a:moveTo>
                    <a:pt x="7620" y="443356"/>
                  </a:moveTo>
                  <a:lnTo>
                    <a:pt x="0" y="443356"/>
                  </a:lnTo>
                  <a:lnTo>
                    <a:pt x="0" y="449579"/>
                  </a:lnTo>
                  <a:lnTo>
                    <a:pt x="7620" y="449579"/>
                  </a:lnTo>
                  <a:lnTo>
                    <a:pt x="7620" y="443356"/>
                  </a:lnTo>
                  <a:close/>
                </a:path>
                <a:path w="7620" h="610870">
                  <a:moveTo>
                    <a:pt x="7620" y="437006"/>
                  </a:moveTo>
                  <a:lnTo>
                    <a:pt x="0" y="437006"/>
                  </a:lnTo>
                  <a:lnTo>
                    <a:pt x="0" y="443229"/>
                  </a:lnTo>
                  <a:lnTo>
                    <a:pt x="7620" y="443229"/>
                  </a:lnTo>
                  <a:lnTo>
                    <a:pt x="7620" y="437006"/>
                  </a:lnTo>
                  <a:close/>
                </a:path>
                <a:path w="7620" h="610870">
                  <a:moveTo>
                    <a:pt x="5080" y="430529"/>
                  </a:moveTo>
                  <a:lnTo>
                    <a:pt x="3810" y="430529"/>
                  </a:lnTo>
                  <a:lnTo>
                    <a:pt x="3810" y="431799"/>
                  </a:lnTo>
                  <a:lnTo>
                    <a:pt x="2540" y="431799"/>
                  </a:lnTo>
                  <a:lnTo>
                    <a:pt x="2540" y="433196"/>
                  </a:lnTo>
                  <a:lnTo>
                    <a:pt x="1270" y="433196"/>
                  </a:lnTo>
                  <a:lnTo>
                    <a:pt x="1270" y="434466"/>
                  </a:lnTo>
                  <a:lnTo>
                    <a:pt x="0" y="434466"/>
                  </a:lnTo>
                  <a:lnTo>
                    <a:pt x="0" y="436879"/>
                  </a:lnTo>
                  <a:lnTo>
                    <a:pt x="7620" y="436879"/>
                  </a:lnTo>
                  <a:lnTo>
                    <a:pt x="7620" y="430656"/>
                  </a:lnTo>
                  <a:lnTo>
                    <a:pt x="5080" y="430656"/>
                  </a:lnTo>
                  <a:close/>
                </a:path>
                <a:path w="7620" h="610870">
                  <a:moveTo>
                    <a:pt x="7620" y="425449"/>
                  </a:moveTo>
                  <a:lnTo>
                    <a:pt x="6350" y="425449"/>
                  </a:lnTo>
                  <a:lnTo>
                    <a:pt x="6350" y="428116"/>
                  </a:lnTo>
                  <a:lnTo>
                    <a:pt x="5080" y="428116"/>
                  </a:lnTo>
                  <a:lnTo>
                    <a:pt x="5080" y="430529"/>
                  </a:lnTo>
                  <a:lnTo>
                    <a:pt x="7620" y="430529"/>
                  </a:lnTo>
                  <a:lnTo>
                    <a:pt x="7620" y="425449"/>
                  </a:lnTo>
                  <a:close/>
                </a:path>
                <a:path w="7620" h="610870">
                  <a:moveTo>
                    <a:pt x="7620" y="488949"/>
                  </a:moveTo>
                  <a:lnTo>
                    <a:pt x="0" y="488949"/>
                  </a:lnTo>
                  <a:lnTo>
                    <a:pt x="0" y="495299"/>
                  </a:lnTo>
                  <a:lnTo>
                    <a:pt x="7620" y="495299"/>
                  </a:lnTo>
                  <a:lnTo>
                    <a:pt x="7620" y="488949"/>
                  </a:lnTo>
                  <a:close/>
                </a:path>
                <a:path w="7620" h="610870">
                  <a:moveTo>
                    <a:pt x="1270" y="608329"/>
                  </a:moveTo>
                  <a:lnTo>
                    <a:pt x="0" y="608329"/>
                  </a:lnTo>
                  <a:lnTo>
                    <a:pt x="0" y="610869"/>
                  </a:lnTo>
                  <a:lnTo>
                    <a:pt x="1270" y="610869"/>
                  </a:lnTo>
                  <a:lnTo>
                    <a:pt x="1270" y="608329"/>
                  </a:lnTo>
                  <a:close/>
                </a:path>
                <a:path w="7620" h="610870">
                  <a:moveTo>
                    <a:pt x="3810" y="607059"/>
                  </a:moveTo>
                  <a:lnTo>
                    <a:pt x="2540" y="607059"/>
                  </a:lnTo>
                  <a:lnTo>
                    <a:pt x="2540" y="608329"/>
                  </a:lnTo>
                  <a:lnTo>
                    <a:pt x="3810" y="608329"/>
                  </a:lnTo>
                  <a:lnTo>
                    <a:pt x="3810" y="607059"/>
                  </a:lnTo>
                  <a:close/>
                </a:path>
                <a:path w="7620" h="610870">
                  <a:moveTo>
                    <a:pt x="6350" y="603249"/>
                  </a:moveTo>
                  <a:lnTo>
                    <a:pt x="0" y="603249"/>
                  </a:lnTo>
                  <a:lnTo>
                    <a:pt x="0" y="607059"/>
                  </a:lnTo>
                  <a:lnTo>
                    <a:pt x="5080" y="607059"/>
                  </a:lnTo>
                  <a:lnTo>
                    <a:pt x="5080" y="604519"/>
                  </a:lnTo>
                  <a:lnTo>
                    <a:pt x="6350" y="604519"/>
                  </a:lnTo>
                  <a:lnTo>
                    <a:pt x="6350" y="603249"/>
                  </a:lnTo>
                  <a:close/>
                </a:path>
                <a:path w="7620" h="610870">
                  <a:moveTo>
                    <a:pt x="7620" y="596899"/>
                  </a:moveTo>
                  <a:lnTo>
                    <a:pt x="0" y="596899"/>
                  </a:lnTo>
                  <a:lnTo>
                    <a:pt x="0" y="601979"/>
                  </a:lnTo>
                  <a:lnTo>
                    <a:pt x="7620" y="601979"/>
                  </a:lnTo>
                  <a:lnTo>
                    <a:pt x="7620" y="596899"/>
                  </a:lnTo>
                  <a:close/>
                </a:path>
                <a:path w="7620" h="610870">
                  <a:moveTo>
                    <a:pt x="7620" y="590550"/>
                  </a:moveTo>
                  <a:lnTo>
                    <a:pt x="0" y="590550"/>
                  </a:lnTo>
                  <a:lnTo>
                    <a:pt x="0" y="595629"/>
                  </a:lnTo>
                  <a:lnTo>
                    <a:pt x="7620" y="595629"/>
                  </a:lnTo>
                  <a:lnTo>
                    <a:pt x="7620" y="590550"/>
                  </a:lnTo>
                  <a:close/>
                </a:path>
                <a:path w="7620" h="610870">
                  <a:moveTo>
                    <a:pt x="7620" y="584199"/>
                  </a:moveTo>
                  <a:lnTo>
                    <a:pt x="0" y="584199"/>
                  </a:lnTo>
                  <a:lnTo>
                    <a:pt x="0" y="589279"/>
                  </a:lnTo>
                  <a:lnTo>
                    <a:pt x="7620" y="589279"/>
                  </a:lnTo>
                  <a:lnTo>
                    <a:pt x="7620" y="584199"/>
                  </a:lnTo>
                  <a:close/>
                </a:path>
                <a:path w="7620" h="610870">
                  <a:moveTo>
                    <a:pt x="7620" y="577849"/>
                  </a:moveTo>
                  <a:lnTo>
                    <a:pt x="0" y="577849"/>
                  </a:lnTo>
                  <a:lnTo>
                    <a:pt x="0" y="582929"/>
                  </a:lnTo>
                  <a:lnTo>
                    <a:pt x="7620" y="582929"/>
                  </a:lnTo>
                  <a:lnTo>
                    <a:pt x="7620" y="577849"/>
                  </a:lnTo>
                  <a:close/>
                </a:path>
                <a:path w="7620" h="610870">
                  <a:moveTo>
                    <a:pt x="7620" y="571499"/>
                  </a:moveTo>
                  <a:lnTo>
                    <a:pt x="0" y="571499"/>
                  </a:lnTo>
                  <a:lnTo>
                    <a:pt x="0" y="576580"/>
                  </a:lnTo>
                  <a:lnTo>
                    <a:pt x="7620" y="576580"/>
                  </a:lnTo>
                  <a:lnTo>
                    <a:pt x="7620" y="571499"/>
                  </a:lnTo>
                  <a:close/>
                </a:path>
                <a:path w="7620" h="610870">
                  <a:moveTo>
                    <a:pt x="7620" y="565149"/>
                  </a:moveTo>
                  <a:lnTo>
                    <a:pt x="0" y="565149"/>
                  </a:lnTo>
                  <a:lnTo>
                    <a:pt x="0" y="570229"/>
                  </a:lnTo>
                  <a:lnTo>
                    <a:pt x="7620" y="570229"/>
                  </a:lnTo>
                  <a:lnTo>
                    <a:pt x="7620" y="565149"/>
                  </a:lnTo>
                  <a:close/>
                </a:path>
                <a:path w="7620" h="610870">
                  <a:moveTo>
                    <a:pt x="7620" y="558800"/>
                  </a:moveTo>
                  <a:lnTo>
                    <a:pt x="0" y="558800"/>
                  </a:lnTo>
                  <a:lnTo>
                    <a:pt x="0" y="563879"/>
                  </a:lnTo>
                  <a:lnTo>
                    <a:pt x="7620" y="563879"/>
                  </a:lnTo>
                  <a:lnTo>
                    <a:pt x="7620" y="558800"/>
                  </a:lnTo>
                  <a:close/>
                </a:path>
                <a:path w="7620" h="610870">
                  <a:moveTo>
                    <a:pt x="7620" y="552449"/>
                  </a:moveTo>
                  <a:lnTo>
                    <a:pt x="0" y="552449"/>
                  </a:lnTo>
                  <a:lnTo>
                    <a:pt x="0" y="557530"/>
                  </a:lnTo>
                  <a:lnTo>
                    <a:pt x="7620" y="557530"/>
                  </a:lnTo>
                  <a:lnTo>
                    <a:pt x="7620" y="552449"/>
                  </a:lnTo>
                  <a:close/>
                </a:path>
                <a:path w="7620" h="610870">
                  <a:moveTo>
                    <a:pt x="7620" y="546099"/>
                  </a:moveTo>
                  <a:lnTo>
                    <a:pt x="0" y="546099"/>
                  </a:lnTo>
                  <a:lnTo>
                    <a:pt x="0" y="551179"/>
                  </a:lnTo>
                  <a:lnTo>
                    <a:pt x="7620" y="551179"/>
                  </a:lnTo>
                  <a:lnTo>
                    <a:pt x="7620" y="546099"/>
                  </a:lnTo>
                  <a:close/>
                </a:path>
                <a:path w="7620" h="610870">
                  <a:moveTo>
                    <a:pt x="7620" y="539749"/>
                  </a:moveTo>
                  <a:lnTo>
                    <a:pt x="0" y="539749"/>
                  </a:lnTo>
                  <a:lnTo>
                    <a:pt x="0" y="544829"/>
                  </a:lnTo>
                  <a:lnTo>
                    <a:pt x="7620" y="544829"/>
                  </a:lnTo>
                  <a:lnTo>
                    <a:pt x="7620" y="539749"/>
                  </a:lnTo>
                  <a:close/>
                </a:path>
                <a:path w="7620" h="610870">
                  <a:moveTo>
                    <a:pt x="7620" y="533399"/>
                  </a:moveTo>
                  <a:lnTo>
                    <a:pt x="0" y="533399"/>
                  </a:lnTo>
                  <a:lnTo>
                    <a:pt x="0" y="538479"/>
                  </a:lnTo>
                  <a:lnTo>
                    <a:pt x="7620" y="538479"/>
                  </a:lnTo>
                  <a:lnTo>
                    <a:pt x="7620" y="533399"/>
                  </a:lnTo>
                  <a:close/>
                </a:path>
                <a:path w="7620" h="610870">
                  <a:moveTo>
                    <a:pt x="7620" y="525779"/>
                  </a:moveTo>
                  <a:lnTo>
                    <a:pt x="0" y="525779"/>
                  </a:lnTo>
                  <a:lnTo>
                    <a:pt x="0" y="532129"/>
                  </a:lnTo>
                  <a:lnTo>
                    <a:pt x="7620" y="532129"/>
                  </a:lnTo>
                  <a:lnTo>
                    <a:pt x="7620" y="525779"/>
                  </a:lnTo>
                  <a:close/>
                </a:path>
                <a:path w="7620" h="610870">
                  <a:moveTo>
                    <a:pt x="7620" y="520699"/>
                  </a:moveTo>
                  <a:lnTo>
                    <a:pt x="0" y="520699"/>
                  </a:lnTo>
                  <a:lnTo>
                    <a:pt x="0" y="524510"/>
                  </a:lnTo>
                  <a:lnTo>
                    <a:pt x="7620" y="524510"/>
                  </a:lnTo>
                  <a:lnTo>
                    <a:pt x="7620" y="520699"/>
                  </a:lnTo>
                  <a:close/>
                </a:path>
                <a:path w="7620" h="610870">
                  <a:moveTo>
                    <a:pt x="7620" y="513079"/>
                  </a:moveTo>
                  <a:lnTo>
                    <a:pt x="0" y="513079"/>
                  </a:lnTo>
                  <a:lnTo>
                    <a:pt x="0" y="519429"/>
                  </a:lnTo>
                  <a:lnTo>
                    <a:pt x="7620" y="519429"/>
                  </a:lnTo>
                  <a:lnTo>
                    <a:pt x="7620" y="513079"/>
                  </a:lnTo>
                  <a:close/>
                </a:path>
                <a:path w="7620" h="610870">
                  <a:moveTo>
                    <a:pt x="7620" y="507999"/>
                  </a:moveTo>
                  <a:lnTo>
                    <a:pt x="0" y="507999"/>
                  </a:lnTo>
                  <a:lnTo>
                    <a:pt x="0" y="511809"/>
                  </a:lnTo>
                  <a:lnTo>
                    <a:pt x="7620" y="511809"/>
                  </a:lnTo>
                  <a:lnTo>
                    <a:pt x="7620" y="507999"/>
                  </a:lnTo>
                  <a:close/>
                </a:path>
                <a:path w="7620" h="610870">
                  <a:moveTo>
                    <a:pt x="7620" y="500379"/>
                  </a:moveTo>
                  <a:lnTo>
                    <a:pt x="0" y="500379"/>
                  </a:lnTo>
                  <a:lnTo>
                    <a:pt x="0" y="506730"/>
                  </a:lnTo>
                  <a:lnTo>
                    <a:pt x="7620" y="506730"/>
                  </a:lnTo>
                  <a:lnTo>
                    <a:pt x="7620" y="500379"/>
                  </a:lnTo>
                  <a:close/>
                </a:path>
                <a:path w="7620" h="610870">
                  <a:moveTo>
                    <a:pt x="7620" y="496569"/>
                  </a:moveTo>
                  <a:lnTo>
                    <a:pt x="0" y="496569"/>
                  </a:lnTo>
                  <a:lnTo>
                    <a:pt x="0" y="499109"/>
                  </a:lnTo>
                  <a:lnTo>
                    <a:pt x="7620" y="499109"/>
                  </a:lnTo>
                  <a:lnTo>
                    <a:pt x="7620" y="496569"/>
                  </a:lnTo>
                  <a:close/>
                </a:path>
              </a:pathLst>
            </a:custGeom>
            <a:solidFill>
              <a:srgbClr val="5B00F2"/>
            </a:solidFill>
          </p:spPr>
          <p:txBody>
            <a:bodyPr bIns="0" lIns="0" rIns="0" rtlCol="0" tIns="0" wrap="square"/>
            <a:p/>
          </p:txBody>
        </p:sp>
        <p:sp>
          <p:nvSpPr>
            <p:cNvPr id="1050779" name="object 2090"/>
            <p:cNvSpPr/>
            <p:nvPr/>
          </p:nvSpPr>
          <p:spPr>
            <a:xfrm>
              <a:off x="4418330" y="5842000"/>
              <a:ext cx="6350" cy="618490"/>
            </a:xfrm>
            <a:custGeom>
              <a:avLst/>
              <a:ahLst/>
              <a:rect l="l" t="t" r="r" b="b"/>
              <a:pathLst>
                <a:path w="6350" h="618489">
                  <a:moveTo>
                    <a:pt x="2539" y="0"/>
                  </a:moveTo>
                  <a:lnTo>
                    <a:pt x="0" y="0"/>
                  </a:lnTo>
                  <a:lnTo>
                    <a:pt x="0" y="1269"/>
                  </a:lnTo>
                  <a:lnTo>
                    <a:pt x="2539" y="1269"/>
                  </a:lnTo>
                  <a:lnTo>
                    <a:pt x="2539" y="0"/>
                  </a:lnTo>
                  <a:close/>
                </a:path>
                <a:path w="6350" h="618489">
                  <a:moveTo>
                    <a:pt x="3810" y="1270"/>
                  </a:moveTo>
                  <a:lnTo>
                    <a:pt x="0" y="1270"/>
                  </a:lnTo>
                  <a:lnTo>
                    <a:pt x="0" y="3809"/>
                  </a:lnTo>
                  <a:lnTo>
                    <a:pt x="5080" y="3809"/>
                  </a:lnTo>
                  <a:lnTo>
                    <a:pt x="5080" y="2540"/>
                  </a:lnTo>
                  <a:lnTo>
                    <a:pt x="3810" y="2540"/>
                  </a:lnTo>
                  <a:lnTo>
                    <a:pt x="3810" y="1270"/>
                  </a:lnTo>
                  <a:close/>
                </a:path>
                <a:path w="6350" h="618489">
                  <a:moveTo>
                    <a:pt x="6350" y="3810"/>
                  </a:moveTo>
                  <a:lnTo>
                    <a:pt x="0" y="3810"/>
                  </a:lnTo>
                  <a:lnTo>
                    <a:pt x="0" y="7619"/>
                  </a:lnTo>
                  <a:lnTo>
                    <a:pt x="6350" y="7619"/>
                  </a:lnTo>
                  <a:lnTo>
                    <a:pt x="6350" y="3810"/>
                  </a:lnTo>
                  <a:close/>
                </a:path>
                <a:path w="6350" h="618489">
                  <a:moveTo>
                    <a:pt x="6350" y="7620"/>
                  </a:moveTo>
                  <a:lnTo>
                    <a:pt x="0" y="7620"/>
                  </a:lnTo>
                  <a:lnTo>
                    <a:pt x="0" y="10159"/>
                  </a:lnTo>
                  <a:lnTo>
                    <a:pt x="6350" y="10159"/>
                  </a:lnTo>
                  <a:lnTo>
                    <a:pt x="6350" y="7620"/>
                  </a:lnTo>
                  <a:close/>
                </a:path>
                <a:path w="6350" h="618489">
                  <a:moveTo>
                    <a:pt x="6350" y="10160"/>
                  </a:moveTo>
                  <a:lnTo>
                    <a:pt x="0" y="10160"/>
                  </a:lnTo>
                  <a:lnTo>
                    <a:pt x="0" y="13969"/>
                  </a:lnTo>
                  <a:lnTo>
                    <a:pt x="6350" y="13969"/>
                  </a:lnTo>
                  <a:lnTo>
                    <a:pt x="6350" y="10160"/>
                  </a:lnTo>
                  <a:close/>
                </a:path>
                <a:path w="6350" h="618489">
                  <a:moveTo>
                    <a:pt x="6350" y="13970"/>
                  </a:moveTo>
                  <a:lnTo>
                    <a:pt x="0" y="13970"/>
                  </a:lnTo>
                  <a:lnTo>
                    <a:pt x="0" y="26669"/>
                  </a:lnTo>
                  <a:lnTo>
                    <a:pt x="6350" y="26669"/>
                  </a:lnTo>
                  <a:lnTo>
                    <a:pt x="6350" y="13970"/>
                  </a:lnTo>
                  <a:close/>
                </a:path>
                <a:path w="6350" h="618489">
                  <a:moveTo>
                    <a:pt x="6350" y="26670"/>
                  </a:moveTo>
                  <a:lnTo>
                    <a:pt x="0" y="26670"/>
                  </a:lnTo>
                  <a:lnTo>
                    <a:pt x="0" y="29209"/>
                  </a:lnTo>
                  <a:lnTo>
                    <a:pt x="6350" y="29209"/>
                  </a:lnTo>
                  <a:lnTo>
                    <a:pt x="6350" y="26670"/>
                  </a:lnTo>
                  <a:close/>
                </a:path>
                <a:path w="6350" h="618489">
                  <a:moveTo>
                    <a:pt x="6350" y="29210"/>
                  </a:moveTo>
                  <a:lnTo>
                    <a:pt x="0" y="29210"/>
                  </a:lnTo>
                  <a:lnTo>
                    <a:pt x="0" y="33019"/>
                  </a:lnTo>
                  <a:lnTo>
                    <a:pt x="6350" y="33019"/>
                  </a:lnTo>
                  <a:lnTo>
                    <a:pt x="6350" y="29210"/>
                  </a:lnTo>
                  <a:close/>
                </a:path>
                <a:path w="6350" h="618489">
                  <a:moveTo>
                    <a:pt x="6350" y="33020"/>
                  </a:moveTo>
                  <a:lnTo>
                    <a:pt x="0" y="33020"/>
                  </a:lnTo>
                  <a:lnTo>
                    <a:pt x="0" y="35559"/>
                  </a:lnTo>
                  <a:lnTo>
                    <a:pt x="6350" y="35559"/>
                  </a:lnTo>
                  <a:lnTo>
                    <a:pt x="6350" y="33020"/>
                  </a:lnTo>
                  <a:close/>
                </a:path>
                <a:path w="6350" h="618489">
                  <a:moveTo>
                    <a:pt x="6350" y="35560"/>
                  </a:moveTo>
                  <a:lnTo>
                    <a:pt x="0" y="35560"/>
                  </a:lnTo>
                  <a:lnTo>
                    <a:pt x="0" y="41909"/>
                  </a:lnTo>
                  <a:lnTo>
                    <a:pt x="6350" y="41909"/>
                  </a:lnTo>
                  <a:lnTo>
                    <a:pt x="6350" y="35560"/>
                  </a:lnTo>
                  <a:close/>
                </a:path>
                <a:path w="6350" h="618489">
                  <a:moveTo>
                    <a:pt x="6350" y="41910"/>
                  </a:moveTo>
                  <a:lnTo>
                    <a:pt x="0" y="41910"/>
                  </a:lnTo>
                  <a:lnTo>
                    <a:pt x="0" y="52069"/>
                  </a:lnTo>
                  <a:lnTo>
                    <a:pt x="6350" y="52069"/>
                  </a:lnTo>
                  <a:lnTo>
                    <a:pt x="6350" y="41910"/>
                  </a:lnTo>
                  <a:close/>
                </a:path>
                <a:path w="6350" h="618489">
                  <a:moveTo>
                    <a:pt x="6350" y="52070"/>
                  </a:moveTo>
                  <a:lnTo>
                    <a:pt x="0" y="52070"/>
                  </a:lnTo>
                  <a:lnTo>
                    <a:pt x="0" y="60959"/>
                  </a:lnTo>
                  <a:lnTo>
                    <a:pt x="6350" y="60959"/>
                  </a:lnTo>
                  <a:lnTo>
                    <a:pt x="6350" y="52070"/>
                  </a:lnTo>
                  <a:close/>
                </a:path>
                <a:path w="6350" h="618489">
                  <a:moveTo>
                    <a:pt x="6350" y="60960"/>
                  </a:moveTo>
                  <a:lnTo>
                    <a:pt x="0" y="60960"/>
                  </a:lnTo>
                  <a:lnTo>
                    <a:pt x="0" y="64769"/>
                  </a:lnTo>
                  <a:lnTo>
                    <a:pt x="6350" y="64769"/>
                  </a:lnTo>
                  <a:lnTo>
                    <a:pt x="6350" y="60960"/>
                  </a:lnTo>
                  <a:close/>
                </a:path>
                <a:path w="6350" h="618489">
                  <a:moveTo>
                    <a:pt x="6350" y="64770"/>
                  </a:moveTo>
                  <a:lnTo>
                    <a:pt x="0" y="64770"/>
                  </a:lnTo>
                  <a:lnTo>
                    <a:pt x="0" y="140969"/>
                  </a:lnTo>
                  <a:lnTo>
                    <a:pt x="6350" y="140969"/>
                  </a:lnTo>
                  <a:lnTo>
                    <a:pt x="6350" y="64770"/>
                  </a:lnTo>
                  <a:close/>
                </a:path>
                <a:path w="6350" h="618489">
                  <a:moveTo>
                    <a:pt x="6350" y="140970"/>
                  </a:moveTo>
                  <a:lnTo>
                    <a:pt x="0" y="140970"/>
                  </a:lnTo>
                  <a:lnTo>
                    <a:pt x="0" y="147319"/>
                  </a:lnTo>
                  <a:lnTo>
                    <a:pt x="6350" y="147319"/>
                  </a:lnTo>
                  <a:lnTo>
                    <a:pt x="6350" y="140970"/>
                  </a:lnTo>
                  <a:close/>
                </a:path>
                <a:path w="6350" h="618489">
                  <a:moveTo>
                    <a:pt x="6350" y="147320"/>
                  </a:moveTo>
                  <a:lnTo>
                    <a:pt x="0" y="147320"/>
                  </a:lnTo>
                  <a:lnTo>
                    <a:pt x="0" y="153669"/>
                  </a:lnTo>
                  <a:lnTo>
                    <a:pt x="6350" y="153669"/>
                  </a:lnTo>
                  <a:lnTo>
                    <a:pt x="6350" y="147320"/>
                  </a:lnTo>
                  <a:close/>
                </a:path>
                <a:path w="6350" h="618489">
                  <a:moveTo>
                    <a:pt x="6350" y="153670"/>
                  </a:moveTo>
                  <a:lnTo>
                    <a:pt x="0" y="153670"/>
                  </a:lnTo>
                  <a:lnTo>
                    <a:pt x="0" y="160019"/>
                  </a:lnTo>
                  <a:lnTo>
                    <a:pt x="6350" y="160019"/>
                  </a:lnTo>
                  <a:lnTo>
                    <a:pt x="6350" y="153670"/>
                  </a:lnTo>
                  <a:close/>
                </a:path>
                <a:path w="6350" h="618489">
                  <a:moveTo>
                    <a:pt x="6350" y="160020"/>
                  </a:moveTo>
                  <a:lnTo>
                    <a:pt x="0" y="160020"/>
                  </a:lnTo>
                  <a:lnTo>
                    <a:pt x="0" y="162559"/>
                  </a:lnTo>
                  <a:lnTo>
                    <a:pt x="6350" y="162559"/>
                  </a:lnTo>
                  <a:lnTo>
                    <a:pt x="6350" y="160020"/>
                  </a:lnTo>
                  <a:close/>
                </a:path>
                <a:path w="6350" h="618489">
                  <a:moveTo>
                    <a:pt x="6350" y="162560"/>
                  </a:moveTo>
                  <a:lnTo>
                    <a:pt x="0" y="162560"/>
                  </a:lnTo>
                  <a:lnTo>
                    <a:pt x="0" y="166369"/>
                  </a:lnTo>
                  <a:lnTo>
                    <a:pt x="6350" y="166369"/>
                  </a:lnTo>
                  <a:lnTo>
                    <a:pt x="6350" y="162560"/>
                  </a:lnTo>
                  <a:close/>
                </a:path>
                <a:path w="6350" h="618489">
                  <a:moveTo>
                    <a:pt x="6350" y="166370"/>
                  </a:moveTo>
                  <a:lnTo>
                    <a:pt x="0" y="166370"/>
                  </a:lnTo>
                  <a:lnTo>
                    <a:pt x="0" y="168909"/>
                  </a:lnTo>
                  <a:lnTo>
                    <a:pt x="6350" y="168909"/>
                  </a:lnTo>
                  <a:lnTo>
                    <a:pt x="6350" y="166370"/>
                  </a:lnTo>
                  <a:close/>
                </a:path>
                <a:path w="6350" h="618489">
                  <a:moveTo>
                    <a:pt x="6350" y="168910"/>
                  </a:moveTo>
                  <a:lnTo>
                    <a:pt x="0" y="168910"/>
                  </a:lnTo>
                  <a:lnTo>
                    <a:pt x="0" y="172719"/>
                  </a:lnTo>
                  <a:lnTo>
                    <a:pt x="6350" y="172719"/>
                  </a:lnTo>
                  <a:lnTo>
                    <a:pt x="6350" y="168910"/>
                  </a:lnTo>
                  <a:close/>
                </a:path>
                <a:path w="6350" h="618489">
                  <a:moveTo>
                    <a:pt x="6350" y="172720"/>
                  </a:moveTo>
                  <a:lnTo>
                    <a:pt x="0" y="172720"/>
                  </a:lnTo>
                  <a:lnTo>
                    <a:pt x="0" y="175259"/>
                  </a:lnTo>
                  <a:lnTo>
                    <a:pt x="6350" y="175259"/>
                  </a:lnTo>
                  <a:lnTo>
                    <a:pt x="6350" y="172720"/>
                  </a:lnTo>
                  <a:close/>
                </a:path>
                <a:path w="6350" h="618489">
                  <a:moveTo>
                    <a:pt x="6350" y="175260"/>
                  </a:moveTo>
                  <a:lnTo>
                    <a:pt x="0" y="175260"/>
                  </a:lnTo>
                  <a:lnTo>
                    <a:pt x="0" y="179069"/>
                  </a:lnTo>
                  <a:lnTo>
                    <a:pt x="6350" y="179069"/>
                  </a:lnTo>
                  <a:lnTo>
                    <a:pt x="6350" y="175260"/>
                  </a:lnTo>
                  <a:close/>
                </a:path>
                <a:path w="6350" h="618489">
                  <a:moveTo>
                    <a:pt x="6350" y="179070"/>
                  </a:moveTo>
                  <a:lnTo>
                    <a:pt x="0" y="179070"/>
                  </a:lnTo>
                  <a:lnTo>
                    <a:pt x="0" y="181609"/>
                  </a:lnTo>
                  <a:lnTo>
                    <a:pt x="6350" y="181609"/>
                  </a:lnTo>
                  <a:lnTo>
                    <a:pt x="6350" y="179070"/>
                  </a:lnTo>
                  <a:close/>
                </a:path>
                <a:path w="6350" h="618489">
                  <a:moveTo>
                    <a:pt x="6350" y="181610"/>
                  </a:moveTo>
                  <a:lnTo>
                    <a:pt x="0" y="181610"/>
                  </a:lnTo>
                  <a:lnTo>
                    <a:pt x="0" y="184150"/>
                  </a:lnTo>
                  <a:lnTo>
                    <a:pt x="1270" y="184150"/>
                  </a:lnTo>
                  <a:lnTo>
                    <a:pt x="1270" y="185419"/>
                  </a:lnTo>
                  <a:lnTo>
                    <a:pt x="6350" y="185419"/>
                  </a:lnTo>
                  <a:lnTo>
                    <a:pt x="6350" y="181610"/>
                  </a:lnTo>
                  <a:close/>
                </a:path>
                <a:path w="6350" h="618489">
                  <a:moveTo>
                    <a:pt x="6350" y="185420"/>
                  </a:moveTo>
                  <a:lnTo>
                    <a:pt x="2540" y="185420"/>
                  </a:lnTo>
                  <a:lnTo>
                    <a:pt x="2540" y="186690"/>
                  </a:lnTo>
                  <a:lnTo>
                    <a:pt x="3810" y="186690"/>
                  </a:lnTo>
                  <a:lnTo>
                    <a:pt x="3810" y="187959"/>
                  </a:lnTo>
                  <a:lnTo>
                    <a:pt x="6350" y="187959"/>
                  </a:lnTo>
                  <a:lnTo>
                    <a:pt x="6350" y="185420"/>
                  </a:lnTo>
                  <a:close/>
                </a:path>
                <a:path w="6350" h="618489">
                  <a:moveTo>
                    <a:pt x="6350" y="187960"/>
                  </a:moveTo>
                  <a:lnTo>
                    <a:pt x="5080" y="187960"/>
                  </a:lnTo>
                  <a:lnTo>
                    <a:pt x="5080" y="189230"/>
                  </a:lnTo>
                  <a:lnTo>
                    <a:pt x="6350" y="189230"/>
                  </a:lnTo>
                  <a:lnTo>
                    <a:pt x="6350" y="187960"/>
                  </a:lnTo>
                  <a:close/>
                </a:path>
                <a:path w="6350" h="618489">
                  <a:moveTo>
                    <a:pt x="6350" y="490347"/>
                  </a:moveTo>
                  <a:lnTo>
                    <a:pt x="0" y="490347"/>
                  </a:lnTo>
                  <a:lnTo>
                    <a:pt x="0" y="492759"/>
                  </a:lnTo>
                  <a:lnTo>
                    <a:pt x="6350" y="492759"/>
                  </a:lnTo>
                  <a:lnTo>
                    <a:pt x="6350" y="490347"/>
                  </a:lnTo>
                  <a:close/>
                </a:path>
                <a:path w="6350" h="618489">
                  <a:moveTo>
                    <a:pt x="6350" y="478916"/>
                  </a:moveTo>
                  <a:lnTo>
                    <a:pt x="0" y="478916"/>
                  </a:lnTo>
                  <a:lnTo>
                    <a:pt x="0" y="490219"/>
                  </a:lnTo>
                  <a:lnTo>
                    <a:pt x="6350" y="490219"/>
                  </a:lnTo>
                  <a:lnTo>
                    <a:pt x="6350" y="478916"/>
                  </a:lnTo>
                  <a:close/>
                </a:path>
                <a:path w="6350" h="618489">
                  <a:moveTo>
                    <a:pt x="6350" y="472566"/>
                  </a:moveTo>
                  <a:lnTo>
                    <a:pt x="0" y="472566"/>
                  </a:lnTo>
                  <a:lnTo>
                    <a:pt x="0" y="478789"/>
                  </a:lnTo>
                  <a:lnTo>
                    <a:pt x="6350" y="478789"/>
                  </a:lnTo>
                  <a:lnTo>
                    <a:pt x="6350" y="472566"/>
                  </a:lnTo>
                  <a:close/>
                </a:path>
                <a:path w="6350" h="618489">
                  <a:moveTo>
                    <a:pt x="6350" y="466216"/>
                  </a:moveTo>
                  <a:lnTo>
                    <a:pt x="0" y="466216"/>
                  </a:lnTo>
                  <a:lnTo>
                    <a:pt x="0" y="472439"/>
                  </a:lnTo>
                  <a:lnTo>
                    <a:pt x="6350" y="472439"/>
                  </a:lnTo>
                  <a:lnTo>
                    <a:pt x="6350" y="466216"/>
                  </a:lnTo>
                  <a:close/>
                </a:path>
                <a:path w="6350" h="618489">
                  <a:moveTo>
                    <a:pt x="6350" y="459866"/>
                  </a:moveTo>
                  <a:lnTo>
                    <a:pt x="0" y="459866"/>
                  </a:lnTo>
                  <a:lnTo>
                    <a:pt x="0" y="466089"/>
                  </a:lnTo>
                  <a:lnTo>
                    <a:pt x="6350" y="466089"/>
                  </a:lnTo>
                  <a:lnTo>
                    <a:pt x="6350" y="459866"/>
                  </a:lnTo>
                  <a:close/>
                </a:path>
                <a:path w="6350" h="618489">
                  <a:moveTo>
                    <a:pt x="6350" y="453516"/>
                  </a:moveTo>
                  <a:lnTo>
                    <a:pt x="0" y="453516"/>
                  </a:lnTo>
                  <a:lnTo>
                    <a:pt x="0" y="459739"/>
                  </a:lnTo>
                  <a:lnTo>
                    <a:pt x="6350" y="459739"/>
                  </a:lnTo>
                  <a:lnTo>
                    <a:pt x="6350" y="453516"/>
                  </a:lnTo>
                  <a:close/>
                </a:path>
                <a:path w="6350" h="618489">
                  <a:moveTo>
                    <a:pt x="6350" y="447166"/>
                  </a:moveTo>
                  <a:lnTo>
                    <a:pt x="0" y="447166"/>
                  </a:lnTo>
                  <a:lnTo>
                    <a:pt x="0" y="453389"/>
                  </a:lnTo>
                  <a:lnTo>
                    <a:pt x="6350" y="453389"/>
                  </a:lnTo>
                  <a:lnTo>
                    <a:pt x="6350" y="447166"/>
                  </a:lnTo>
                  <a:close/>
                </a:path>
                <a:path w="6350" h="618489">
                  <a:moveTo>
                    <a:pt x="5080" y="440689"/>
                  </a:moveTo>
                  <a:lnTo>
                    <a:pt x="3810" y="440689"/>
                  </a:lnTo>
                  <a:lnTo>
                    <a:pt x="3810" y="443356"/>
                  </a:lnTo>
                  <a:lnTo>
                    <a:pt x="2540" y="443356"/>
                  </a:lnTo>
                  <a:lnTo>
                    <a:pt x="2540" y="444627"/>
                  </a:lnTo>
                  <a:lnTo>
                    <a:pt x="1270" y="444627"/>
                  </a:lnTo>
                  <a:lnTo>
                    <a:pt x="1270" y="445897"/>
                  </a:lnTo>
                  <a:lnTo>
                    <a:pt x="0" y="445897"/>
                  </a:lnTo>
                  <a:lnTo>
                    <a:pt x="0" y="447040"/>
                  </a:lnTo>
                  <a:lnTo>
                    <a:pt x="6350" y="447040"/>
                  </a:lnTo>
                  <a:lnTo>
                    <a:pt x="6350" y="440816"/>
                  </a:lnTo>
                  <a:lnTo>
                    <a:pt x="5080" y="440816"/>
                  </a:lnTo>
                  <a:close/>
                </a:path>
                <a:path w="6350" h="618489">
                  <a:moveTo>
                    <a:pt x="6350" y="439547"/>
                  </a:moveTo>
                  <a:lnTo>
                    <a:pt x="5080" y="439547"/>
                  </a:lnTo>
                  <a:lnTo>
                    <a:pt x="5080" y="440689"/>
                  </a:lnTo>
                  <a:lnTo>
                    <a:pt x="6350" y="440689"/>
                  </a:lnTo>
                  <a:lnTo>
                    <a:pt x="6350" y="439547"/>
                  </a:lnTo>
                  <a:close/>
                </a:path>
                <a:path w="6350" h="618489">
                  <a:moveTo>
                    <a:pt x="6350" y="492760"/>
                  </a:moveTo>
                  <a:lnTo>
                    <a:pt x="0" y="492760"/>
                  </a:lnTo>
                  <a:lnTo>
                    <a:pt x="0" y="499109"/>
                  </a:lnTo>
                  <a:lnTo>
                    <a:pt x="6350" y="499109"/>
                  </a:lnTo>
                  <a:lnTo>
                    <a:pt x="6350" y="492760"/>
                  </a:lnTo>
                  <a:close/>
                </a:path>
                <a:path w="6350" h="618489">
                  <a:moveTo>
                    <a:pt x="3810" y="617220"/>
                  </a:moveTo>
                  <a:lnTo>
                    <a:pt x="1270" y="617220"/>
                  </a:lnTo>
                  <a:lnTo>
                    <a:pt x="1270" y="618490"/>
                  </a:lnTo>
                  <a:lnTo>
                    <a:pt x="3810" y="618490"/>
                  </a:lnTo>
                  <a:lnTo>
                    <a:pt x="3810" y="617220"/>
                  </a:lnTo>
                  <a:close/>
                </a:path>
                <a:path w="6350" h="618489">
                  <a:moveTo>
                    <a:pt x="5080" y="614680"/>
                  </a:moveTo>
                  <a:lnTo>
                    <a:pt x="0" y="614680"/>
                  </a:lnTo>
                  <a:lnTo>
                    <a:pt x="0" y="617220"/>
                  </a:lnTo>
                  <a:lnTo>
                    <a:pt x="5080" y="617220"/>
                  </a:lnTo>
                  <a:lnTo>
                    <a:pt x="5080" y="614680"/>
                  </a:lnTo>
                  <a:close/>
                </a:path>
                <a:path w="6350" h="618489">
                  <a:moveTo>
                    <a:pt x="6350" y="612140"/>
                  </a:moveTo>
                  <a:lnTo>
                    <a:pt x="0" y="612140"/>
                  </a:lnTo>
                  <a:lnTo>
                    <a:pt x="0" y="613410"/>
                  </a:lnTo>
                  <a:lnTo>
                    <a:pt x="6350" y="613410"/>
                  </a:lnTo>
                  <a:lnTo>
                    <a:pt x="6350" y="612140"/>
                  </a:lnTo>
                  <a:close/>
                </a:path>
                <a:path w="6350" h="618489">
                  <a:moveTo>
                    <a:pt x="6350" y="607060"/>
                  </a:moveTo>
                  <a:lnTo>
                    <a:pt x="0" y="607060"/>
                  </a:lnTo>
                  <a:lnTo>
                    <a:pt x="0" y="610870"/>
                  </a:lnTo>
                  <a:lnTo>
                    <a:pt x="6350" y="610870"/>
                  </a:lnTo>
                  <a:lnTo>
                    <a:pt x="6350" y="607060"/>
                  </a:lnTo>
                  <a:close/>
                </a:path>
                <a:path w="6350" h="618489">
                  <a:moveTo>
                    <a:pt x="6350" y="600710"/>
                  </a:moveTo>
                  <a:lnTo>
                    <a:pt x="0" y="600710"/>
                  </a:lnTo>
                  <a:lnTo>
                    <a:pt x="0" y="605790"/>
                  </a:lnTo>
                  <a:lnTo>
                    <a:pt x="6350" y="605790"/>
                  </a:lnTo>
                  <a:lnTo>
                    <a:pt x="6350" y="600710"/>
                  </a:lnTo>
                  <a:close/>
                </a:path>
                <a:path w="6350" h="618489">
                  <a:moveTo>
                    <a:pt x="6350" y="594360"/>
                  </a:moveTo>
                  <a:lnTo>
                    <a:pt x="0" y="594360"/>
                  </a:lnTo>
                  <a:lnTo>
                    <a:pt x="0" y="599440"/>
                  </a:lnTo>
                  <a:lnTo>
                    <a:pt x="6350" y="599440"/>
                  </a:lnTo>
                  <a:lnTo>
                    <a:pt x="6350" y="594360"/>
                  </a:lnTo>
                  <a:close/>
                </a:path>
                <a:path w="6350" h="618489">
                  <a:moveTo>
                    <a:pt x="6350" y="588010"/>
                  </a:moveTo>
                  <a:lnTo>
                    <a:pt x="0" y="588010"/>
                  </a:lnTo>
                  <a:lnTo>
                    <a:pt x="0" y="593090"/>
                  </a:lnTo>
                  <a:lnTo>
                    <a:pt x="6350" y="593090"/>
                  </a:lnTo>
                  <a:lnTo>
                    <a:pt x="6350" y="588010"/>
                  </a:lnTo>
                  <a:close/>
                </a:path>
                <a:path w="6350" h="618489">
                  <a:moveTo>
                    <a:pt x="6350" y="581660"/>
                  </a:moveTo>
                  <a:lnTo>
                    <a:pt x="0" y="581660"/>
                  </a:lnTo>
                  <a:lnTo>
                    <a:pt x="0" y="586740"/>
                  </a:lnTo>
                  <a:lnTo>
                    <a:pt x="6350" y="586740"/>
                  </a:lnTo>
                  <a:lnTo>
                    <a:pt x="6350" y="581660"/>
                  </a:lnTo>
                  <a:close/>
                </a:path>
                <a:path w="6350" h="618489">
                  <a:moveTo>
                    <a:pt x="6350" y="575310"/>
                  </a:moveTo>
                  <a:lnTo>
                    <a:pt x="0" y="575310"/>
                  </a:lnTo>
                  <a:lnTo>
                    <a:pt x="0" y="580390"/>
                  </a:lnTo>
                  <a:lnTo>
                    <a:pt x="6350" y="580390"/>
                  </a:lnTo>
                  <a:lnTo>
                    <a:pt x="6350" y="575310"/>
                  </a:lnTo>
                  <a:close/>
                </a:path>
                <a:path w="6350" h="618489">
                  <a:moveTo>
                    <a:pt x="6350" y="568960"/>
                  </a:moveTo>
                  <a:lnTo>
                    <a:pt x="0" y="568960"/>
                  </a:lnTo>
                  <a:lnTo>
                    <a:pt x="0" y="574040"/>
                  </a:lnTo>
                  <a:lnTo>
                    <a:pt x="6350" y="574040"/>
                  </a:lnTo>
                  <a:lnTo>
                    <a:pt x="6350" y="568960"/>
                  </a:lnTo>
                  <a:close/>
                </a:path>
                <a:path w="6350" h="618489">
                  <a:moveTo>
                    <a:pt x="6350" y="562610"/>
                  </a:moveTo>
                  <a:lnTo>
                    <a:pt x="0" y="562610"/>
                  </a:lnTo>
                  <a:lnTo>
                    <a:pt x="0" y="567690"/>
                  </a:lnTo>
                  <a:lnTo>
                    <a:pt x="6350" y="567690"/>
                  </a:lnTo>
                  <a:lnTo>
                    <a:pt x="6350" y="562610"/>
                  </a:lnTo>
                  <a:close/>
                </a:path>
                <a:path w="6350" h="618489">
                  <a:moveTo>
                    <a:pt x="6350" y="556260"/>
                  </a:moveTo>
                  <a:lnTo>
                    <a:pt x="0" y="556260"/>
                  </a:lnTo>
                  <a:lnTo>
                    <a:pt x="0" y="561340"/>
                  </a:lnTo>
                  <a:lnTo>
                    <a:pt x="6350" y="561340"/>
                  </a:lnTo>
                  <a:lnTo>
                    <a:pt x="6350" y="556260"/>
                  </a:lnTo>
                  <a:close/>
                </a:path>
                <a:path w="6350" h="618489">
                  <a:moveTo>
                    <a:pt x="6350" y="549910"/>
                  </a:moveTo>
                  <a:lnTo>
                    <a:pt x="0" y="549910"/>
                  </a:lnTo>
                  <a:lnTo>
                    <a:pt x="0" y="554990"/>
                  </a:lnTo>
                  <a:lnTo>
                    <a:pt x="6350" y="554990"/>
                  </a:lnTo>
                  <a:lnTo>
                    <a:pt x="6350" y="549910"/>
                  </a:lnTo>
                  <a:close/>
                </a:path>
                <a:path w="6350" h="618489">
                  <a:moveTo>
                    <a:pt x="6350" y="543560"/>
                  </a:moveTo>
                  <a:lnTo>
                    <a:pt x="0" y="543560"/>
                  </a:lnTo>
                  <a:lnTo>
                    <a:pt x="0" y="548640"/>
                  </a:lnTo>
                  <a:lnTo>
                    <a:pt x="6350" y="548640"/>
                  </a:lnTo>
                  <a:lnTo>
                    <a:pt x="6350" y="543560"/>
                  </a:lnTo>
                  <a:close/>
                </a:path>
                <a:path w="6350" h="618489">
                  <a:moveTo>
                    <a:pt x="6350" y="537210"/>
                  </a:moveTo>
                  <a:lnTo>
                    <a:pt x="0" y="537210"/>
                  </a:lnTo>
                  <a:lnTo>
                    <a:pt x="0" y="542290"/>
                  </a:lnTo>
                  <a:lnTo>
                    <a:pt x="6350" y="542290"/>
                  </a:lnTo>
                  <a:lnTo>
                    <a:pt x="6350" y="537210"/>
                  </a:lnTo>
                  <a:close/>
                </a:path>
                <a:path w="6350" h="618489">
                  <a:moveTo>
                    <a:pt x="6350" y="529590"/>
                  </a:moveTo>
                  <a:lnTo>
                    <a:pt x="0" y="529590"/>
                  </a:lnTo>
                  <a:lnTo>
                    <a:pt x="0" y="535940"/>
                  </a:lnTo>
                  <a:lnTo>
                    <a:pt x="6350" y="535940"/>
                  </a:lnTo>
                  <a:lnTo>
                    <a:pt x="6350" y="529590"/>
                  </a:lnTo>
                  <a:close/>
                </a:path>
                <a:path w="6350" h="618489">
                  <a:moveTo>
                    <a:pt x="6350" y="524510"/>
                  </a:moveTo>
                  <a:lnTo>
                    <a:pt x="0" y="524510"/>
                  </a:lnTo>
                  <a:lnTo>
                    <a:pt x="0" y="528320"/>
                  </a:lnTo>
                  <a:lnTo>
                    <a:pt x="6350" y="528320"/>
                  </a:lnTo>
                  <a:lnTo>
                    <a:pt x="6350" y="524510"/>
                  </a:lnTo>
                  <a:close/>
                </a:path>
                <a:path w="6350" h="618489">
                  <a:moveTo>
                    <a:pt x="6350" y="516890"/>
                  </a:moveTo>
                  <a:lnTo>
                    <a:pt x="0" y="516890"/>
                  </a:lnTo>
                  <a:lnTo>
                    <a:pt x="0" y="523240"/>
                  </a:lnTo>
                  <a:lnTo>
                    <a:pt x="6350" y="523240"/>
                  </a:lnTo>
                  <a:lnTo>
                    <a:pt x="6350" y="516890"/>
                  </a:lnTo>
                  <a:close/>
                </a:path>
                <a:path w="6350" h="618489">
                  <a:moveTo>
                    <a:pt x="6350" y="511809"/>
                  </a:moveTo>
                  <a:lnTo>
                    <a:pt x="0" y="511809"/>
                  </a:lnTo>
                  <a:lnTo>
                    <a:pt x="0" y="515620"/>
                  </a:lnTo>
                  <a:lnTo>
                    <a:pt x="6350" y="515620"/>
                  </a:lnTo>
                  <a:lnTo>
                    <a:pt x="6350" y="511809"/>
                  </a:lnTo>
                  <a:close/>
                </a:path>
                <a:path w="6350" h="618489">
                  <a:moveTo>
                    <a:pt x="6350" y="504190"/>
                  </a:moveTo>
                  <a:lnTo>
                    <a:pt x="0" y="504190"/>
                  </a:lnTo>
                  <a:lnTo>
                    <a:pt x="0" y="510540"/>
                  </a:lnTo>
                  <a:lnTo>
                    <a:pt x="6350" y="510540"/>
                  </a:lnTo>
                  <a:lnTo>
                    <a:pt x="6350" y="504190"/>
                  </a:lnTo>
                  <a:close/>
                </a:path>
                <a:path w="6350" h="618489">
                  <a:moveTo>
                    <a:pt x="6350" y="500380"/>
                  </a:moveTo>
                  <a:lnTo>
                    <a:pt x="0" y="500380"/>
                  </a:lnTo>
                  <a:lnTo>
                    <a:pt x="0" y="502920"/>
                  </a:lnTo>
                  <a:lnTo>
                    <a:pt x="6350" y="502920"/>
                  </a:lnTo>
                  <a:lnTo>
                    <a:pt x="6350" y="500380"/>
                  </a:lnTo>
                  <a:close/>
                </a:path>
              </a:pathLst>
            </a:custGeom>
            <a:solidFill>
              <a:srgbClr val="5A00F2"/>
            </a:solidFill>
          </p:spPr>
          <p:txBody>
            <a:bodyPr bIns="0" lIns="0" rIns="0" rtlCol="0" tIns="0" wrap="square"/>
            <a:p/>
          </p:txBody>
        </p:sp>
        <p:sp>
          <p:nvSpPr>
            <p:cNvPr id="1050780" name="object 2091"/>
            <p:cNvSpPr/>
            <p:nvPr/>
          </p:nvSpPr>
          <p:spPr>
            <a:xfrm>
              <a:off x="4410710" y="5835650"/>
              <a:ext cx="7620" cy="631190"/>
            </a:xfrm>
            <a:custGeom>
              <a:avLst/>
              <a:ahLst/>
              <a:rect l="l" t="t" r="r" b="b"/>
              <a:pathLst>
                <a:path w="7620" h="631189">
                  <a:moveTo>
                    <a:pt x="1270" y="0"/>
                  </a:moveTo>
                  <a:lnTo>
                    <a:pt x="0" y="0"/>
                  </a:lnTo>
                  <a:lnTo>
                    <a:pt x="0" y="1269"/>
                  </a:lnTo>
                  <a:lnTo>
                    <a:pt x="1270" y="1269"/>
                  </a:lnTo>
                  <a:lnTo>
                    <a:pt x="1270" y="0"/>
                  </a:lnTo>
                  <a:close/>
                </a:path>
                <a:path w="7620" h="631189">
                  <a:moveTo>
                    <a:pt x="2539" y="1270"/>
                  </a:moveTo>
                  <a:lnTo>
                    <a:pt x="0" y="1270"/>
                  </a:lnTo>
                  <a:lnTo>
                    <a:pt x="0" y="7619"/>
                  </a:lnTo>
                  <a:lnTo>
                    <a:pt x="7619" y="7619"/>
                  </a:lnTo>
                  <a:lnTo>
                    <a:pt x="7619" y="5080"/>
                  </a:lnTo>
                  <a:lnTo>
                    <a:pt x="6350" y="5080"/>
                  </a:lnTo>
                  <a:lnTo>
                    <a:pt x="6350" y="3810"/>
                  </a:lnTo>
                  <a:lnTo>
                    <a:pt x="5079" y="3810"/>
                  </a:lnTo>
                  <a:lnTo>
                    <a:pt x="5079" y="2540"/>
                  </a:lnTo>
                  <a:lnTo>
                    <a:pt x="2539" y="2540"/>
                  </a:lnTo>
                  <a:lnTo>
                    <a:pt x="2539" y="1270"/>
                  </a:lnTo>
                  <a:close/>
                </a:path>
                <a:path w="7620" h="631189">
                  <a:moveTo>
                    <a:pt x="7619" y="7620"/>
                  </a:moveTo>
                  <a:lnTo>
                    <a:pt x="0" y="7620"/>
                  </a:lnTo>
                  <a:lnTo>
                    <a:pt x="0" y="10159"/>
                  </a:lnTo>
                  <a:lnTo>
                    <a:pt x="7619" y="10159"/>
                  </a:lnTo>
                  <a:lnTo>
                    <a:pt x="7619" y="7620"/>
                  </a:lnTo>
                  <a:close/>
                </a:path>
                <a:path w="7620" h="631189">
                  <a:moveTo>
                    <a:pt x="7619" y="10160"/>
                  </a:moveTo>
                  <a:lnTo>
                    <a:pt x="0" y="10160"/>
                  </a:lnTo>
                  <a:lnTo>
                    <a:pt x="0" y="13969"/>
                  </a:lnTo>
                  <a:lnTo>
                    <a:pt x="7619" y="13969"/>
                  </a:lnTo>
                  <a:lnTo>
                    <a:pt x="7619" y="10160"/>
                  </a:lnTo>
                  <a:close/>
                </a:path>
                <a:path w="7620" h="631189">
                  <a:moveTo>
                    <a:pt x="7619" y="13970"/>
                  </a:moveTo>
                  <a:lnTo>
                    <a:pt x="0" y="13970"/>
                  </a:lnTo>
                  <a:lnTo>
                    <a:pt x="0" y="16509"/>
                  </a:lnTo>
                  <a:lnTo>
                    <a:pt x="7619" y="16509"/>
                  </a:lnTo>
                  <a:lnTo>
                    <a:pt x="7619" y="13970"/>
                  </a:lnTo>
                  <a:close/>
                </a:path>
                <a:path w="7620" h="631189">
                  <a:moveTo>
                    <a:pt x="7619" y="16510"/>
                  </a:moveTo>
                  <a:lnTo>
                    <a:pt x="0" y="16510"/>
                  </a:lnTo>
                  <a:lnTo>
                    <a:pt x="0" y="20319"/>
                  </a:lnTo>
                  <a:lnTo>
                    <a:pt x="7619" y="20319"/>
                  </a:lnTo>
                  <a:lnTo>
                    <a:pt x="7619" y="16510"/>
                  </a:lnTo>
                  <a:close/>
                </a:path>
                <a:path w="7620" h="631189">
                  <a:moveTo>
                    <a:pt x="7619" y="20320"/>
                  </a:moveTo>
                  <a:lnTo>
                    <a:pt x="0" y="20320"/>
                  </a:lnTo>
                  <a:lnTo>
                    <a:pt x="0" y="33019"/>
                  </a:lnTo>
                  <a:lnTo>
                    <a:pt x="7619" y="33019"/>
                  </a:lnTo>
                  <a:lnTo>
                    <a:pt x="7619" y="20320"/>
                  </a:lnTo>
                  <a:close/>
                </a:path>
                <a:path w="7620" h="631189">
                  <a:moveTo>
                    <a:pt x="7619" y="33020"/>
                  </a:moveTo>
                  <a:lnTo>
                    <a:pt x="0" y="33020"/>
                  </a:lnTo>
                  <a:lnTo>
                    <a:pt x="0" y="35559"/>
                  </a:lnTo>
                  <a:lnTo>
                    <a:pt x="7619" y="35559"/>
                  </a:lnTo>
                  <a:lnTo>
                    <a:pt x="7619" y="33020"/>
                  </a:lnTo>
                  <a:close/>
                </a:path>
                <a:path w="7620" h="631189">
                  <a:moveTo>
                    <a:pt x="7619" y="35560"/>
                  </a:moveTo>
                  <a:lnTo>
                    <a:pt x="0" y="35560"/>
                  </a:lnTo>
                  <a:lnTo>
                    <a:pt x="0" y="39369"/>
                  </a:lnTo>
                  <a:lnTo>
                    <a:pt x="7619" y="39369"/>
                  </a:lnTo>
                  <a:lnTo>
                    <a:pt x="7619" y="35560"/>
                  </a:lnTo>
                  <a:close/>
                </a:path>
                <a:path w="7620" h="631189">
                  <a:moveTo>
                    <a:pt x="7619" y="39370"/>
                  </a:moveTo>
                  <a:lnTo>
                    <a:pt x="0" y="39370"/>
                  </a:lnTo>
                  <a:lnTo>
                    <a:pt x="0" y="41909"/>
                  </a:lnTo>
                  <a:lnTo>
                    <a:pt x="7619" y="41909"/>
                  </a:lnTo>
                  <a:lnTo>
                    <a:pt x="7619" y="39370"/>
                  </a:lnTo>
                  <a:close/>
                </a:path>
                <a:path w="7620" h="631189">
                  <a:moveTo>
                    <a:pt x="7619" y="41910"/>
                  </a:moveTo>
                  <a:lnTo>
                    <a:pt x="0" y="41910"/>
                  </a:lnTo>
                  <a:lnTo>
                    <a:pt x="0" y="48259"/>
                  </a:lnTo>
                  <a:lnTo>
                    <a:pt x="7619" y="48259"/>
                  </a:lnTo>
                  <a:lnTo>
                    <a:pt x="7619" y="41910"/>
                  </a:lnTo>
                  <a:close/>
                </a:path>
                <a:path w="7620" h="631189">
                  <a:moveTo>
                    <a:pt x="7619" y="48260"/>
                  </a:moveTo>
                  <a:lnTo>
                    <a:pt x="0" y="48260"/>
                  </a:lnTo>
                  <a:lnTo>
                    <a:pt x="0" y="58419"/>
                  </a:lnTo>
                  <a:lnTo>
                    <a:pt x="7619" y="58419"/>
                  </a:lnTo>
                  <a:lnTo>
                    <a:pt x="7619" y="48260"/>
                  </a:lnTo>
                  <a:close/>
                </a:path>
                <a:path w="7620" h="631189">
                  <a:moveTo>
                    <a:pt x="7619" y="58420"/>
                  </a:moveTo>
                  <a:lnTo>
                    <a:pt x="0" y="58420"/>
                  </a:lnTo>
                  <a:lnTo>
                    <a:pt x="0" y="67309"/>
                  </a:lnTo>
                  <a:lnTo>
                    <a:pt x="7619" y="67309"/>
                  </a:lnTo>
                  <a:lnTo>
                    <a:pt x="7619" y="58420"/>
                  </a:lnTo>
                  <a:close/>
                </a:path>
                <a:path w="7620" h="631189">
                  <a:moveTo>
                    <a:pt x="7619" y="67310"/>
                  </a:moveTo>
                  <a:lnTo>
                    <a:pt x="0" y="67310"/>
                  </a:lnTo>
                  <a:lnTo>
                    <a:pt x="0" y="71119"/>
                  </a:lnTo>
                  <a:lnTo>
                    <a:pt x="7619" y="71119"/>
                  </a:lnTo>
                  <a:lnTo>
                    <a:pt x="7619" y="67310"/>
                  </a:lnTo>
                  <a:close/>
                </a:path>
                <a:path w="7620" h="631189">
                  <a:moveTo>
                    <a:pt x="7619" y="71120"/>
                  </a:moveTo>
                  <a:lnTo>
                    <a:pt x="0" y="71120"/>
                  </a:lnTo>
                  <a:lnTo>
                    <a:pt x="0" y="147319"/>
                  </a:lnTo>
                  <a:lnTo>
                    <a:pt x="7619" y="147319"/>
                  </a:lnTo>
                  <a:lnTo>
                    <a:pt x="7619" y="71120"/>
                  </a:lnTo>
                  <a:close/>
                </a:path>
                <a:path w="7620" h="631189">
                  <a:moveTo>
                    <a:pt x="7619" y="147320"/>
                  </a:moveTo>
                  <a:lnTo>
                    <a:pt x="0" y="147320"/>
                  </a:lnTo>
                  <a:lnTo>
                    <a:pt x="0" y="153669"/>
                  </a:lnTo>
                  <a:lnTo>
                    <a:pt x="7619" y="153669"/>
                  </a:lnTo>
                  <a:lnTo>
                    <a:pt x="7619" y="147320"/>
                  </a:lnTo>
                  <a:close/>
                </a:path>
                <a:path w="7620" h="631189">
                  <a:moveTo>
                    <a:pt x="7619" y="153670"/>
                  </a:moveTo>
                  <a:lnTo>
                    <a:pt x="0" y="153670"/>
                  </a:lnTo>
                  <a:lnTo>
                    <a:pt x="0" y="160019"/>
                  </a:lnTo>
                  <a:lnTo>
                    <a:pt x="7619" y="160019"/>
                  </a:lnTo>
                  <a:lnTo>
                    <a:pt x="7619" y="153670"/>
                  </a:lnTo>
                  <a:close/>
                </a:path>
                <a:path w="7620" h="631189">
                  <a:moveTo>
                    <a:pt x="7619" y="160020"/>
                  </a:moveTo>
                  <a:lnTo>
                    <a:pt x="0" y="160020"/>
                  </a:lnTo>
                  <a:lnTo>
                    <a:pt x="0" y="166369"/>
                  </a:lnTo>
                  <a:lnTo>
                    <a:pt x="7619" y="166369"/>
                  </a:lnTo>
                  <a:lnTo>
                    <a:pt x="7619" y="160020"/>
                  </a:lnTo>
                  <a:close/>
                </a:path>
                <a:path w="7620" h="631189">
                  <a:moveTo>
                    <a:pt x="7619" y="166370"/>
                  </a:moveTo>
                  <a:lnTo>
                    <a:pt x="0" y="166370"/>
                  </a:lnTo>
                  <a:lnTo>
                    <a:pt x="0" y="168909"/>
                  </a:lnTo>
                  <a:lnTo>
                    <a:pt x="7619" y="168909"/>
                  </a:lnTo>
                  <a:lnTo>
                    <a:pt x="7619" y="166370"/>
                  </a:lnTo>
                  <a:close/>
                </a:path>
                <a:path w="7620" h="631189">
                  <a:moveTo>
                    <a:pt x="7619" y="168910"/>
                  </a:moveTo>
                  <a:lnTo>
                    <a:pt x="0" y="168910"/>
                  </a:lnTo>
                  <a:lnTo>
                    <a:pt x="0" y="172719"/>
                  </a:lnTo>
                  <a:lnTo>
                    <a:pt x="7619" y="172719"/>
                  </a:lnTo>
                  <a:lnTo>
                    <a:pt x="7619" y="168910"/>
                  </a:lnTo>
                  <a:close/>
                </a:path>
                <a:path w="7620" h="631189">
                  <a:moveTo>
                    <a:pt x="7619" y="172720"/>
                  </a:moveTo>
                  <a:lnTo>
                    <a:pt x="0" y="172720"/>
                  </a:lnTo>
                  <a:lnTo>
                    <a:pt x="0" y="175259"/>
                  </a:lnTo>
                  <a:lnTo>
                    <a:pt x="7619" y="175259"/>
                  </a:lnTo>
                  <a:lnTo>
                    <a:pt x="7619" y="172720"/>
                  </a:lnTo>
                  <a:close/>
                </a:path>
                <a:path w="7620" h="631189">
                  <a:moveTo>
                    <a:pt x="7619" y="175260"/>
                  </a:moveTo>
                  <a:lnTo>
                    <a:pt x="0" y="175260"/>
                  </a:lnTo>
                  <a:lnTo>
                    <a:pt x="0" y="179069"/>
                  </a:lnTo>
                  <a:lnTo>
                    <a:pt x="7619" y="179069"/>
                  </a:lnTo>
                  <a:lnTo>
                    <a:pt x="7619" y="175260"/>
                  </a:lnTo>
                  <a:close/>
                </a:path>
                <a:path w="7620" h="631189">
                  <a:moveTo>
                    <a:pt x="7619" y="179070"/>
                  </a:moveTo>
                  <a:lnTo>
                    <a:pt x="0" y="179070"/>
                  </a:lnTo>
                  <a:lnTo>
                    <a:pt x="0" y="181609"/>
                  </a:lnTo>
                  <a:lnTo>
                    <a:pt x="7619" y="181609"/>
                  </a:lnTo>
                  <a:lnTo>
                    <a:pt x="7619" y="179070"/>
                  </a:lnTo>
                  <a:close/>
                </a:path>
                <a:path w="7620" h="631189">
                  <a:moveTo>
                    <a:pt x="7619" y="181610"/>
                  </a:moveTo>
                  <a:lnTo>
                    <a:pt x="0" y="181610"/>
                  </a:lnTo>
                  <a:lnTo>
                    <a:pt x="0" y="182880"/>
                  </a:lnTo>
                  <a:lnTo>
                    <a:pt x="1269" y="182880"/>
                  </a:lnTo>
                  <a:lnTo>
                    <a:pt x="1269" y="184150"/>
                  </a:lnTo>
                  <a:lnTo>
                    <a:pt x="2539" y="184150"/>
                  </a:lnTo>
                  <a:lnTo>
                    <a:pt x="2539" y="185419"/>
                  </a:lnTo>
                  <a:lnTo>
                    <a:pt x="7619" y="185419"/>
                  </a:lnTo>
                  <a:lnTo>
                    <a:pt x="7619" y="181610"/>
                  </a:lnTo>
                  <a:close/>
                </a:path>
                <a:path w="7620" h="631189">
                  <a:moveTo>
                    <a:pt x="7619" y="185420"/>
                  </a:moveTo>
                  <a:lnTo>
                    <a:pt x="3810" y="185420"/>
                  </a:lnTo>
                  <a:lnTo>
                    <a:pt x="3810" y="186690"/>
                  </a:lnTo>
                  <a:lnTo>
                    <a:pt x="5079" y="186690"/>
                  </a:lnTo>
                  <a:lnTo>
                    <a:pt x="5079" y="187959"/>
                  </a:lnTo>
                  <a:lnTo>
                    <a:pt x="7619" y="187959"/>
                  </a:lnTo>
                  <a:lnTo>
                    <a:pt x="7619" y="185420"/>
                  </a:lnTo>
                  <a:close/>
                </a:path>
                <a:path w="7620" h="631189">
                  <a:moveTo>
                    <a:pt x="7619" y="187960"/>
                  </a:moveTo>
                  <a:lnTo>
                    <a:pt x="6350" y="187960"/>
                  </a:lnTo>
                  <a:lnTo>
                    <a:pt x="6350" y="189230"/>
                  </a:lnTo>
                  <a:lnTo>
                    <a:pt x="7619" y="189230"/>
                  </a:lnTo>
                  <a:lnTo>
                    <a:pt x="7619" y="187960"/>
                  </a:lnTo>
                  <a:close/>
                </a:path>
                <a:path w="7620" h="631189">
                  <a:moveTo>
                    <a:pt x="7619" y="496697"/>
                  </a:moveTo>
                  <a:lnTo>
                    <a:pt x="0" y="496697"/>
                  </a:lnTo>
                  <a:lnTo>
                    <a:pt x="0" y="499109"/>
                  </a:lnTo>
                  <a:lnTo>
                    <a:pt x="7619" y="499109"/>
                  </a:lnTo>
                  <a:lnTo>
                    <a:pt x="7619" y="496697"/>
                  </a:lnTo>
                  <a:close/>
                </a:path>
                <a:path w="7620" h="631189">
                  <a:moveTo>
                    <a:pt x="7619" y="485266"/>
                  </a:moveTo>
                  <a:lnTo>
                    <a:pt x="0" y="485266"/>
                  </a:lnTo>
                  <a:lnTo>
                    <a:pt x="0" y="496569"/>
                  </a:lnTo>
                  <a:lnTo>
                    <a:pt x="7619" y="496569"/>
                  </a:lnTo>
                  <a:lnTo>
                    <a:pt x="7619" y="485266"/>
                  </a:lnTo>
                  <a:close/>
                </a:path>
                <a:path w="7620" h="631189">
                  <a:moveTo>
                    <a:pt x="7619" y="478916"/>
                  </a:moveTo>
                  <a:lnTo>
                    <a:pt x="0" y="478916"/>
                  </a:lnTo>
                  <a:lnTo>
                    <a:pt x="0" y="485139"/>
                  </a:lnTo>
                  <a:lnTo>
                    <a:pt x="7619" y="485139"/>
                  </a:lnTo>
                  <a:lnTo>
                    <a:pt x="7619" y="478916"/>
                  </a:lnTo>
                  <a:close/>
                </a:path>
                <a:path w="7620" h="631189">
                  <a:moveTo>
                    <a:pt x="7619" y="472566"/>
                  </a:moveTo>
                  <a:lnTo>
                    <a:pt x="0" y="472566"/>
                  </a:lnTo>
                  <a:lnTo>
                    <a:pt x="0" y="478789"/>
                  </a:lnTo>
                  <a:lnTo>
                    <a:pt x="7619" y="478789"/>
                  </a:lnTo>
                  <a:lnTo>
                    <a:pt x="7619" y="472566"/>
                  </a:lnTo>
                  <a:close/>
                </a:path>
                <a:path w="7620" h="631189">
                  <a:moveTo>
                    <a:pt x="7619" y="466216"/>
                  </a:moveTo>
                  <a:lnTo>
                    <a:pt x="0" y="466216"/>
                  </a:lnTo>
                  <a:lnTo>
                    <a:pt x="0" y="472439"/>
                  </a:lnTo>
                  <a:lnTo>
                    <a:pt x="7619" y="472439"/>
                  </a:lnTo>
                  <a:lnTo>
                    <a:pt x="7619" y="466216"/>
                  </a:lnTo>
                  <a:close/>
                </a:path>
                <a:path w="7620" h="631189">
                  <a:moveTo>
                    <a:pt x="2539" y="459739"/>
                  </a:moveTo>
                  <a:lnTo>
                    <a:pt x="1269" y="459739"/>
                  </a:lnTo>
                  <a:lnTo>
                    <a:pt x="1269" y="461009"/>
                  </a:lnTo>
                  <a:lnTo>
                    <a:pt x="0" y="461009"/>
                  </a:lnTo>
                  <a:lnTo>
                    <a:pt x="0" y="466089"/>
                  </a:lnTo>
                  <a:lnTo>
                    <a:pt x="7619" y="466089"/>
                  </a:lnTo>
                  <a:lnTo>
                    <a:pt x="7619" y="459866"/>
                  </a:lnTo>
                  <a:lnTo>
                    <a:pt x="2539" y="459866"/>
                  </a:lnTo>
                  <a:close/>
                </a:path>
                <a:path w="7620" h="631189">
                  <a:moveTo>
                    <a:pt x="7619" y="454659"/>
                  </a:moveTo>
                  <a:lnTo>
                    <a:pt x="6350" y="454659"/>
                  </a:lnTo>
                  <a:lnTo>
                    <a:pt x="6350" y="456056"/>
                  </a:lnTo>
                  <a:lnTo>
                    <a:pt x="5079" y="456056"/>
                  </a:lnTo>
                  <a:lnTo>
                    <a:pt x="5079" y="457327"/>
                  </a:lnTo>
                  <a:lnTo>
                    <a:pt x="3810" y="457327"/>
                  </a:lnTo>
                  <a:lnTo>
                    <a:pt x="3810" y="458597"/>
                  </a:lnTo>
                  <a:lnTo>
                    <a:pt x="2539" y="458597"/>
                  </a:lnTo>
                  <a:lnTo>
                    <a:pt x="2539" y="459739"/>
                  </a:lnTo>
                  <a:lnTo>
                    <a:pt x="7619" y="459739"/>
                  </a:lnTo>
                  <a:lnTo>
                    <a:pt x="7619" y="454659"/>
                  </a:lnTo>
                  <a:close/>
                </a:path>
                <a:path w="7620" h="631189">
                  <a:moveTo>
                    <a:pt x="7619" y="499110"/>
                  </a:moveTo>
                  <a:lnTo>
                    <a:pt x="0" y="499110"/>
                  </a:lnTo>
                  <a:lnTo>
                    <a:pt x="0" y="505459"/>
                  </a:lnTo>
                  <a:lnTo>
                    <a:pt x="7619" y="505459"/>
                  </a:lnTo>
                  <a:lnTo>
                    <a:pt x="7619" y="499110"/>
                  </a:lnTo>
                  <a:close/>
                </a:path>
                <a:path w="7620" h="631189">
                  <a:moveTo>
                    <a:pt x="3810" y="629920"/>
                  </a:moveTo>
                  <a:lnTo>
                    <a:pt x="2539" y="629920"/>
                  </a:lnTo>
                  <a:lnTo>
                    <a:pt x="2539" y="631190"/>
                  </a:lnTo>
                  <a:lnTo>
                    <a:pt x="3810" y="631190"/>
                  </a:lnTo>
                  <a:lnTo>
                    <a:pt x="3810" y="629920"/>
                  </a:lnTo>
                  <a:close/>
                </a:path>
                <a:path w="7620" h="631189">
                  <a:moveTo>
                    <a:pt x="5079" y="627380"/>
                  </a:moveTo>
                  <a:lnTo>
                    <a:pt x="0" y="627380"/>
                  </a:lnTo>
                  <a:lnTo>
                    <a:pt x="0" y="629920"/>
                  </a:lnTo>
                  <a:lnTo>
                    <a:pt x="5079" y="629920"/>
                  </a:lnTo>
                  <a:lnTo>
                    <a:pt x="5079" y="627380"/>
                  </a:lnTo>
                  <a:close/>
                </a:path>
                <a:path w="7620" h="631189">
                  <a:moveTo>
                    <a:pt x="7619" y="624840"/>
                  </a:moveTo>
                  <a:lnTo>
                    <a:pt x="0" y="624840"/>
                  </a:lnTo>
                  <a:lnTo>
                    <a:pt x="0" y="626110"/>
                  </a:lnTo>
                  <a:lnTo>
                    <a:pt x="6350" y="626110"/>
                  </a:lnTo>
                  <a:lnTo>
                    <a:pt x="6350" y="627380"/>
                  </a:lnTo>
                  <a:lnTo>
                    <a:pt x="7619" y="627380"/>
                  </a:lnTo>
                  <a:lnTo>
                    <a:pt x="7619" y="624840"/>
                  </a:lnTo>
                  <a:close/>
                </a:path>
                <a:path w="7620" h="631189">
                  <a:moveTo>
                    <a:pt x="7619" y="621030"/>
                  </a:moveTo>
                  <a:lnTo>
                    <a:pt x="0" y="621030"/>
                  </a:lnTo>
                  <a:lnTo>
                    <a:pt x="0" y="623570"/>
                  </a:lnTo>
                  <a:lnTo>
                    <a:pt x="7619" y="623570"/>
                  </a:lnTo>
                  <a:lnTo>
                    <a:pt x="7619" y="621030"/>
                  </a:lnTo>
                  <a:close/>
                </a:path>
                <a:path w="7620" h="631189">
                  <a:moveTo>
                    <a:pt x="7619" y="618490"/>
                  </a:moveTo>
                  <a:lnTo>
                    <a:pt x="0" y="618490"/>
                  </a:lnTo>
                  <a:lnTo>
                    <a:pt x="0" y="619760"/>
                  </a:lnTo>
                  <a:lnTo>
                    <a:pt x="7619" y="619760"/>
                  </a:lnTo>
                  <a:lnTo>
                    <a:pt x="7619" y="618490"/>
                  </a:lnTo>
                  <a:close/>
                </a:path>
                <a:path w="7620" h="631189">
                  <a:moveTo>
                    <a:pt x="7619" y="613410"/>
                  </a:moveTo>
                  <a:lnTo>
                    <a:pt x="0" y="613410"/>
                  </a:lnTo>
                  <a:lnTo>
                    <a:pt x="0" y="617220"/>
                  </a:lnTo>
                  <a:lnTo>
                    <a:pt x="7619" y="617220"/>
                  </a:lnTo>
                  <a:lnTo>
                    <a:pt x="7619" y="613410"/>
                  </a:lnTo>
                  <a:close/>
                </a:path>
                <a:path w="7620" h="631189">
                  <a:moveTo>
                    <a:pt x="7619" y="607060"/>
                  </a:moveTo>
                  <a:lnTo>
                    <a:pt x="0" y="607060"/>
                  </a:lnTo>
                  <a:lnTo>
                    <a:pt x="0" y="612140"/>
                  </a:lnTo>
                  <a:lnTo>
                    <a:pt x="7619" y="612140"/>
                  </a:lnTo>
                  <a:lnTo>
                    <a:pt x="7619" y="607060"/>
                  </a:lnTo>
                  <a:close/>
                </a:path>
                <a:path w="7620" h="631189">
                  <a:moveTo>
                    <a:pt x="7619" y="600710"/>
                  </a:moveTo>
                  <a:lnTo>
                    <a:pt x="0" y="600710"/>
                  </a:lnTo>
                  <a:lnTo>
                    <a:pt x="0" y="605790"/>
                  </a:lnTo>
                  <a:lnTo>
                    <a:pt x="7619" y="605790"/>
                  </a:lnTo>
                  <a:lnTo>
                    <a:pt x="7619" y="600710"/>
                  </a:lnTo>
                  <a:close/>
                </a:path>
                <a:path w="7620" h="631189">
                  <a:moveTo>
                    <a:pt x="7619" y="594360"/>
                  </a:moveTo>
                  <a:lnTo>
                    <a:pt x="0" y="594360"/>
                  </a:lnTo>
                  <a:lnTo>
                    <a:pt x="0" y="599440"/>
                  </a:lnTo>
                  <a:lnTo>
                    <a:pt x="7619" y="599440"/>
                  </a:lnTo>
                  <a:lnTo>
                    <a:pt x="7619" y="594360"/>
                  </a:lnTo>
                  <a:close/>
                </a:path>
                <a:path w="7620" h="631189">
                  <a:moveTo>
                    <a:pt x="7619" y="588010"/>
                  </a:moveTo>
                  <a:lnTo>
                    <a:pt x="0" y="588010"/>
                  </a:lnTo>
                  <a:lnTo>
                    <a:pt x="0" y="593090"/>
                  </a:lnTo>
                  <a:lnTo>
                    <a:pt x="7619" y="593090"/>
                  </a:lnTo>
                  <a:lnTo>
                    <a:pt x="7619" y="588010"/>
                  </a:lnTo>
                  <a:close/>
                </a:path>
                <a:path w="7620" h="631189">
                  <a:moveTo>
                    <a:pt x="7619" y="581660"/>
                  </a:moveTo>
                  <a:lnTo>
                    <a:pt x="0" y="581660"/>
                  </a:lnTo>
                  <a:lnTo>
                    <a:pt x="0" y="586740"/>
                  </a:lnTo>
                  <a:lnTo>
                    <a:pt x="7619" y="586740"/>
                  </a:lnTo>
                  <a:lnTo>
                    <a:pt x="7619" y="581660"/>
                  </a:lnTo>
                  <a:close/>
                </a:path>
                <a:path w="7620" h="631189">
                  <a:moveTo>
                    <a:pt x="7619" y="575310"/>
                  </a:moveTo>
                  <a:lnTo>
                    <a:pt x="0" y="575310"/>
                  </a:lnTo>
                  <a:lnTo>
                    <a:pt x="0" y="580390"/>
                  </a:lnTo>
                  <a:lnTo>
                    <a:pt x="7619" y="580390"/>
                  </a:lnTo>
                  <a:lnTo>
                    <a:pt x="7619" y="575310"/>
                  </a:lnTo>
                  <a:close/>
                </a:path>
                <a:path w="7620" h="631189">
                  <a:moveTo>
                    <a:pt x="7619" y="568960"/>
                  </a:moveTo>
                  <a:lnTo>
                    <a:pt x="0" y="568960"/>
                  </a:lnTo>
                  <a:lnTo>
                    <a:pt x="0" y="574040"/>
                  </a:lnTo>
                  <a:lnTo>
                    <a:pt x="7619" y="574040"/>
                  </a:lnTo>
                  <a:lnTo>
                    <a:pt x="7619" y="568960"/>
                  </a:lnTo>
                  <a:close/>
                </a:path>
                <a:path w="7620" h="631189">
                  <a:moveTo>
                    <a:pt x="7619" y="562610"/>
                  </a:moveTo>
                  <a:lnTo>
                    <a:pt x="0" y="562610"/>
                  </a:lnTo>
                  <a:lnTo>
                    <a:pt x="0" y="567690"/>
                  </a:lnTo>
                  <a:lnTo>
                    <a:pt x="7619" y="567690"/>
                  </a:lnTo>
                  <a:lnTo>
                    <a:pt x="7619" y="562610"/>
                  </a:lnTo>
                  <a:close/>
                </a:path>
                <a:path w="7620" h="631189">
                  <a:moveTo>
                    <a:pt x="7619" y="556260"/>
                  </a:moveTo>
                  <a:lnTo>
                    <a:pt x="0" y="556260"/>
                  </a:lnTo>
                  <a:lnTo>
                    <a:pt x="0" y="561340"/>
                  </a:lnTo>
                  <a:lnTo>
                    <a:pt x="7619" y="561340"/>
                  </a:lnTo>
                  <a:lnTo>
                    <a:pt x="7619" y="556260"/>
                  </a:lnTo>
                  <a:close/>
                </a:path>
                <a:path w="7620" h="631189">
                  <a:moveTo>
                    <a:pt x="7619" y="549910"/>
                  </a:moveTo>
                  <a:lnTo>
                    <a:pt x="0" y="549910"/>
                  </a:lnTo>
                  <a:lnTo>
                    <a:pt x="0" y="554990"/>
                  </a:lnTo>
                  <a:lnTo>
                    <a:pt x="7619" y="554990"/>
                  </a:lnTo>
                  <a:lnTo>
                    <a:pt x="7619" y="549910"/>
                  </a:lnTo>
                  <a:close/>
                </a:path>
                <a:path w="7620" h="631189">
                  <a:moveTo>
                    <a:pt x="7619" y="543560"/>
                  </a:moveTo>
                  <a:lnTo>
                    <a:pt x="0" y="543560"/>
                  </a:lnTo>
                  <a:lnTo>
                    <a:pt x="0" y="548640"/>
                  </a:lnTo>
                  <a:lnTo>
                    <a:pt x="7619" y="548640"/>
                  </a:lnTo>
                  <a:lnTo>
                    <a:pt x="7619" y="543560"/>
                  </a:lnTo>
                  <a:close/>
                </a:path>
                <a:path w="7620" h="631189">
                  <a:moveTo>
                    <a:pt x="7619" y="535940"/>
                  </a:moveTo>
                  <a:lnTo>
                    <a:pt x="0" y="535940"/>
                  </a:lnTo>
                  <a:lnTo>
                    <a:pt x="0" y="542290"/>
                  </a:lnTo>
                  <a:lnTo>
                    <a:pt x="7619" y="542290"/>
                  </a:lnTo>
                  <a:lnTo>
                    <a:pt x="7619" y="535940"/>
                  </a:lnTo>
                  <a:close/>
                </a:path>
                <a:path w="7620" h="631189">
                  <a:moveTo>
                    <a:pt x="7619" y="530860"/>
                  </a:moveTo>
                  <a:lnTo>
                    <a:pt x="0" y="530860"/>
                  </a:lnTo>
                  <a:lnTo>
                    <a:pt x="0" y="534670"/>
                  </a:lnTo>
                  <a:lnTo>
                    <a:pt x="7619" y="534670"/>
                  </a:lnTo>
                  <a:lnTo>
                    <a:pt x="7619" y="530860"/>
                  </a:lnTo>
                  <a:close/>
                </a:path>
                <a:path w="7620" h="631189">
                  <a:moveTo>
                    <a:pt x="7619" y="523240"/>
                  </a:moveTo>
                  <a:lnTo>
                    <a:pt x="0" y="523240"/>
                  </a:lnTo>
                  <a:lnTo>
                    <a:pt x="0" y="529590"/>
                  </a:lnTo>
                  <a:lnTo>
                    <a:pt x="7619" y="529590"/>
                  </a:lnTo>
                  <a:lnTo>
                    <a:pt x="7619" y="523240"/>
                  </a:lnTo>
                  <a:close/>
                </a:path>
                <a:path w="7620" h="631189">
                  <a:moveTo>
                    <a:pt x="7619" y="518159"/>
                  </a:moveTo>
                  <a:lnTo>
                    <a:pt x="0" y="518159"/>
                  </a:lnTo>
                  <a:lnTo>
                    <a:pt x="0" y="521970"/>
                  </a:lnTo>
                  <a:lnTo>
                    <a:pt x="7619" y="521970"/>
                  </a:lnTo>
                  <a:lnTo>
                    <a:pt x="7619" y="518159"/>
                  </a:lnTo>
                  <a:close/>
                </a:path>
                <a:path w="7620" h="631189">
                  <a:moveTo>
                    <a:pt x="7619" y="510540"/>
                  </a:moveTo>
                  <a:lnTo>
                    <a:pt x="0" y="510540"/>
                  </a:lnTo>
                  <a:lnTo>
                    <a:pt x="0" y="516890"/>
                  </a:lnTo>
                  <a:lnTo>
                    <a:pt x="7619" y="516890"/>
                  </a:lnTo>
                  <a:lnTo>
                    <a:pt x="7619" y="510540"/>
                  </a:lnTo>
                  <a:close/>
                </a:path>
                <a:path w="7620" h="631189">
                  <a:moveTo>
                    <a:pt x="7619" y="506730"/>
                  </a:moveTo>
                  <a:lnTo>
                    <a:pt x="0" y="506730"/>
                  </a:lnTo>
                  <a:lnTo>
                    <a:pt x="0" y="509270"/>
                  </a:lnTo>
                  <a:lnTo>
                    <a:pt x="7619" y="509270"/>
                  </a:lnTo>
                  <a:lnTo>
                    <a:pt x="7619" y="506730"/>
                  </a:lnTo>
                  <a:close/>
                </a:path>
              </a:pathLst>
            </a:custGeom>
            <a:solidFill>
              <a:srgbClr val="5900F3"/>
            </a:solidFill>
          </p:spPr>
          <p:txBody>
            <a:bodyPr bIns="0" lIns="0" rIns="0" rtlCol="0" tIns="0" wrap="square"/>
            <a:p/>
          </p:txBody>
        </p:sp>
        <p:sp>
          <p:nvSpPr>
            <p:cNvPr id="1050781" name="object 2092"/>
            <p:cNvSpPr/>
            <p:nvPr/>
          </p:nvSpPr>
          <p:spPr>
            <a:xfrm>
              <a:off x="4403090" y="5830570"/>
              <a:ext cx="7620" cy="642620"/>
            </a:xfrm>
            <a:custGeom>
              <a:avLst/>
              <a:ahLst/>
              <a:rect l="l" t="t" r="r" b="b"/>
              <a:pathLst>
                <a:path w="7620" h="642620">
                  <a:moveTo>
                    <a:pt x="1270" y="0"/>
                  </a:moveTo>
                  <a:lnTo>
                    <a:pt x="0" y="0"/>
                  </a:lnTo>
                  <a:lnTo>
                    <a:pt x="0" y="2539"/>
                  </a:lnTo>
                  <a:lnTo>
                    <a:pt x="2539" y="2539"/>
                  </a:lnTo>
                  <a:lnTo>
                    <a:pt x="2539" y="1269"/>
                  </a:lnTo>
                  <a:lnTo>
                    <a:pt x="1270" y="1269"/>
                  </a:lnTo>
                  <a:lnTo>
                    <a:pt x="1270" y="0"/>
                  </a:lnTo>
                  <a:close/>
                </a:path>
                <a:path w="7620" h="642620">
                  <a:moveTo>
                    <a:pt x="5080" y="2539"/>
                  </a:moveTo>
                  <a:lnTo>
                    <a:pt x="0" y="2539"/>
                  </a:lnTo>
                  <a:lnTo>
                    <a:pt x="0" y="6349"/>
                  </a:lnTo>
                  <a:lnTo>
                    <a:pt x="7620" y="6349"/>
                  </a:lnTo>
                  <a:lnTo>
                    <a:pt x="7620" y="5079"/>
                  </a:lnTo>
                  <a:lnTo>
                    <a:pt x="6350" y="5079"/>
                  </a:lnTo>
                  <a:lnTo>
                    <a:pt x="6350" y="3809"/>
                  </a:lnTo>
                  <a:lnTo>
                    <a:pt x="5080" y="3809"/>
                  </a:lnTo>
                  <a:lnTo>
                    <a:pt x="5080" y="2539"/>
                  </a:lnTo>
                  <a:close/>
                </a:path>
                <a:path w="7620" h="642620">
                  <a:moveTo>
                    <a:pt x="7620" y="6349"/>
                  </a:moveTo>
                  <a:lnTo>
                    <a:pt x="0" y="6349"/>
                  </a:lnTo>
                  <a:lnTo>
                    <a:pt x="0" y="12699"/>
                  </a:lnTo>
                  <a:lnTo>
                    <a:pt x="7620" y="12699"/>
                  </a:lnTo>
                  <a:lnTo>
                    <a:pt x="7620" y="6349"/>
                  </a:lnTo>
                  <a:close/>
                </a:path>
                <a:path w="7620" h="642620">
                  <a:moveTo>
                    <a:pt x="7620" y="12699"/>
                  </a:moveTo>
                  <a:lnTo>
                    <a:pt x="0" y="12699"/>
                  </a:lnTo>
                  <a:lnTo>
                    <a:pt x="0" y="15239"/>
                  </a:lnTo>
                  <a:lnTo>
                    <a:pt x="7620" y="15239"/>
                  </a:lnTo>
                  <a:lnTo>
                    <a:pt x="7620" y="12699"/>
                  </a:lnTo>
                  <a:close/>
                </a:path>
                <a:path w="7620" h="642620">
                  <a:moveTo>
                    <a:pt x="7620" y="15239"/>
                  </a:moveTo>
                  <a:lnTo>
                    <a:pt x="0" y="15239"/>
                  </a:lnTo>
                  <a:lnTo>
                    <a:pt x="0" y="19049"/>
                  </a:lnTo>
                  <a:lnTo>
                    <a:pt x="7620" y="19049"/>
                  </a:lnTo>
                  <a:lnTo>
                    <a:pt x="7620" y="15239"/>
                  </a:lnTo>
                  <a:close/>
                </a:path>
                <a:path w="7620" h="642620">
                  <a:moveTo>
                    <a:pt x="7620" y="19049"/>
                  </a:moveTo>
                  <a:lnTo>
                    <a:pt x="0" y="19049"/>
                  </a:lnTo>
                  <a:lnTo>
                    <a:pt x="0" y="21589"/>
                  </a:lnTo>
                  <a:lnTo>
                    <a:pt x="7620" y="21589"/>
                  </a:lnTo>
                  <a:lnTo>
                    <a:pt x="7620" y="19049"/>
                  </a:lnTo>
                  <a:close/>
                </a:path>
                <a:path w="7620" h="642620">
                  <a:moveTo>
                    <a:pt x="7620" y="21589"/>
                  </a:moveTo>
                  <a:lnTo>
                    <a:pt x="0" y="21589"/>
                  </a:lnTo>
                  <a:lnTo>
                    <a:pt x="0" y="25399"/>
                  </a:lnTo>
                  <a:lnTo>
                    <a:pt x="7620" y="25399"/>
                  </a:lnTo>
                  <a:lnTo>
                    <a:pt x="7620" y="21589"/>
                  </a:lnTo>
                  <a:close/>
                </a:path>
                <a:path w="7620" h="642620">
                  <a:moveTo>
                    <a:pt x="7620" y="25399"/>
                  </a:moveTo>
                  <a:lnTo>
                    <a:pt x="0" y="25399"/>
                  </a:lnTo>
                  <a:lnTo>
                    <a:pt x="0" y="38099"/>
                  </a:lnTo>
                  <a:lnTo>
                    <a:pt x="7620" y="38099"/>
                  </a:lnTo>
                  <a:lnTo>
                    <a:pt x="7620" y="25399"/>
                  </a:lnTo>
                  <a:close/>
                </a:path>
                <a:path w="7620" h="642620">
                  <a:moveTo>
                    <a:pt x="7620" y="38099"/>
                  </a:moveTo>
                  <a:lnTo>
                    <a:pt x="0" y="38099"/>
                  </a:lnTo>
                  <a:lnTo>
                    <a:pt x="0" y="40639"/>
                  </a:lnTo>
                  <a:lnTo>
                    <a:pt x="7620" y="40639"/>
                  </a:lnTo>
                  <a:lnTo>
                    <a:pt x="7620" y="38099"/>
                  </a:lnTo>
                  <a:close/>
                </a:path>
                <a:path w="7620" h="642620">
                  <a:moveTo>
                    <a:pt x="7620" y="40639"/>
                  </a:moveTo>
                  <a:lnTo>
                    <a:pt x="0" y="40639"/>
                  </a:lnTo>
                  <a:lnTo>
                    <a:pt x="0" y="44449"/>
                  </a:lnTo>
                  <a:lnTo>
                    <a:pt x="7620" y="44449"/>
                  </a:lnTo>
                  <a:lnTo>
                    <a:pt x="7620" y="40639"/>
                  </a:lnTo>
                  <a:close/>
                </a:path>
                <a:path w="7620" h="642620">
                  <a:moveTo>
                    <a:pt x="7620" y="44449"/>
                  </a:moveTo>
                  <a:lnTo>
                    <a:pt x="0" y="44449"/>
                  </a:lnTo>
                  <a:lnTo>
                    <a:pt x="0" y="46989"/>
                  </a:lnTo>
                  <a:lnTo>
                    <a:pt x="7620" y="46989"/>
                  </a:lnTo>
                  <a:lnTo>
                    <a:pt x="7620" y="44449"/>
                  </a:lnTo>
                  <a:close/>
                </a:path>
                <a:path w="7620" h="642620">
                  <a:moveTo>
                    <a:pt x="7620" y="46989"/>
                  </a:moveTo>
                  <a:lnTo>
                    <a:pt x="0" y="46989"/>
                  </a:lnTo>
                  <a:lnTo>
                    <a:pt x="0" y="53339"/>
                  </a:lnTo>
                  <a:lnTo>
                    <a:pt x="7620" y="53339"/>
                  </a:lnTo>
                  <a:lnTo>
                    <a:pt x="7620" y="46989"/>
                  </a:lnTo>
                  <a:close/>
                </a:path>
                <a:path w="7620" h="642620">
                  <a:moveTo>
                    <a:pt x="7620" y="53339"/>
                  </a:moveTo>
                  <a:lnTo>
                    <a:pt x="0" y="53339"/>
                  </a:lnTo>
                  <a:lnTo>
                    <a:pt x="0" y="63499"/>
                  </a:lnTo>
                  <a:lnTo>
                    <a:pt x="7620" y="63499"/>
                  </a:lnTo>
                  <a:lnTo>
                    <a:pt x="7620" y="53339"/>
                  </a:lnTo>
                  <a:close/>
                </a:path>
                <a:path w="7620" h="642620">
                  <a:moveTo>
                    <a:pt x="7620" y="63499"/>
                  </a:moveTo>
                  <a:lnTo>
                    <a:pt x="0" y="63499"/>
                  </a:lnTo>
                  <a:lnTo>
                    <a:pt x="0" y="72389"/>
                  </a:lnTo>
                  <a:lnTo>
                    <a:pt x="7620" y="72389"/>
                  </a:lnTo>
                  <a:lnTo>
                    <a:pt x="7620" y="63499"/>
                  </a:lnTo>
                  <a:close/>
                </a:path>
                <a:path w="7620" h="642620">
                  <a:moveTo>
                    <a:pt x="7620" y="72389"/>
                  </a:moveTo>
                  <a:lnTo>
                    <a:pt x="0" y="72389"/>
                  </a:lnTo>
                  <a:lnTo>
                    <a:pt x="0" y="76199"/>
                  </a:lnTo>
                  <a:lnTo>
                    <a:pt x="7620" y="76199"/>
                  </a:lnTo>
                  <a:lnTo>
                    <a:pt x="7620" y="72389"/>
                  </a:lnTo>
                  <a:close/>
                </a:path>
                <a:path w="7620" h="642620">
                  <a:moveTo>
                    <a:pt x="7620" y="76199"/>
                  </a:moveTo>
                  <a:lnTo>
                    <a:pt x="0" y="76199"/>
                  </a:lnTo>
                  <a:lnTo>
                    <a:pt x="0" y="152399"/>
                  </a:lnTo>
                  <a:lnTo>
                    <a:pt x="7620" y="152399"/>
                  </a:lnTo>
                  <a:lnTo>
                    <a:pt x="7620" y="76199"/>
                  </a:lnTo>
                  <a:close/>
                </a:path>
                <a:path w="7620" h="642620">
                  <a:moveTo>
                    <a:pt x="7620" y="152399"/>
                  </a:moveTo>
                  <a:lnTo>
                    <a:pt x="0" y="152399"/>
                  </a:lnTo>
                  <a:lnTo>
                    <a:pt x="0" y="158749"/>
                  </a:lnTo>
                  <a:lnTo>
                    <a:pt x="7620" y="158749"/>
                  </a:lnTo>
                  <a:lnTo>
                    <a:pt x="7620" y="152399"/>
                  </a:lnTo>
                  <a:close/>
                </a:path>
                <a:path w="7620" h="642620">
                  <a:moveTo>
                    <a:pt x="7620" y="158749"/>
                  </a:moveTo>
                  <a:lnTo>
                    <a:pt x="0" y="158749"/>
                  </a:lnTo>
                  <a:lnTo>
                    <a:pt x="0" y="165099"/>
                  </a:lnTo>
                  <a:lnTo>
                    <a:pt x="7620" y="165099"/>
                  </a:lnTo>
                  <a:lnTo>
                    <a:pt x="7620" y="158749"/>
                  </a:lnTo>
                  <a:close/>
                </a:path>
                <a:path w="7620" h="642620">
                  <a:moveTo>
                    <a:pt x="7620" y="165099"/>
                  </a:moveTo>
                  <a:lnTo>
                    <a:pt x="0" y="165099"/>
                  </a:lnTo>
                  <a:lnTo>
                    <a:pt x="0" y="171449"/>
                  </a:lnTo>
                  <a:lnTo>
                    <a:pt x="7620" y="171449"/>
                  </a:lnTo>
                  <a:lnTo>
                    <a:pt x="7620" y="165099"/>
                  </a:lnTo>
                  <a:close/>
                </a:path>
                <a:path w="7620" h="642620">
                  <a:moveTo>
                    <a:pt x="7620" y="171449"/>
                  </a:moveTo>
                  <a:lnTo>
                    <a:pt x="0" y="171449"/>
                  </a:lnTo>
                  <a:lnTo>
                    <a:pt x="0" y="173989"/>
                  </a:lnTo>
                  <a:lnTo>
                    <a:pt x="7620" y="173989"/>
                  </a:lnTo>
                  <a:lnTo>
                    <a:pt x="7620" y="171449"/>
                  </a:lnTo>
                  <a:close/>
                </a:path>
                <a:path w="7620" h="642620">
                  <a:moveTo>
                    <a:pt x="7620" y="173989"/>
                  </a:moveTo>
                  <a:lnTo>
                    <a:pt x="0" y="173989"/>
                  </a:lnTo>
                  <a:lnTo>
                    <a:pt x="0" y="177799"/>
                  </a:lnTo>
                  <a:lnTo>
                    <a:pt x="7620" y="177799"/>
                  </a:lnTo>
                  <a:lnTo>
                    <a:pt x="7620" y="173989"/>
                  </a:lnTo>
                  <a:close/>
                </a:path>
                <a:path w="7620" h="642620">
                  <a:moveTo>
                    <a:pt x="7620" y="177799"/>
                  </a:moveTo>
                  <a:lnTo>
                    <a:pt x="0" y="177799"/>
                  </a:lnTo>
                  <a:lnTo>
                    <a:pt x="0" y="180339"/>
                  </a:lnTo>
                  <a:lnTo>
                    <a:pt x="7620" y="180339"/>
                  </a:lnTo>
                  <a:lnTo>
                    <a:pt x="7620" y="177799"/>
                  </a:lnTo>
                  <a:close/>
                </a:path>
                <a:path w="7620" h="642620">
                  <a:moveTo>
                    <a:pt x="7620" y="180339"/>
                  </a:moveTo>
                  <a:lnTo>
                    <a:pt x="1270" y="180339"/>
                  </a:lnTo>
                  <a:lnTo>
                    <a:pt x="1270" y="181609"/>
                  </a:lnTo>
                  <a:lnTo>
                    <a:pt x="2539" y="181609"/>
                  </a:lnTo>
                  <a:lnTo>
                    <a:pt x="2539" y="182879"/>
                  </a:lnTo>
                  <a:lnTo>
                    <a:pt x="3810" y="182879"/>
                  </a:lnTo>
                  <a:lnTo>
                    <a:pt x="3810" y="184149"/>
                  </a:lnTo>
                  <a:lnTo>
                    <a:pt x="7620" y="184149"/>
                  </a:lnTo>
                  <a:lnTo>
                    <a:pt x="7620" y="180339"/>
                  </a:lnTo>
                  <a:close/>
                </a:path>
                <a:path w="7620" h="642620">
                  <a:moveTo>
                    <a:pt x="7620" y="184149"/>
                  </a:moveTo>
                  <a:lnTo>
                    <a:pt x="5080" y="184149"/>
                  </a:lnTo>
                  <a:lnTo>
                    <a:pt x="5080" y="185419"/>
                  </a:lnTo>
                  <a:lnTo>
                    <a:pt x="6350" y="185419"/>
                  </a:lnTo>
                  <a:lnTo>
                    <a:pt x="6350" y="186689"/>
                  </a:lnTo>
                  <a:lnTo>
                    <a:pt x="7620" y="186689"/>
                  </a:lnTo>
                  <a:lnTo>
                    <a:pt x="7620" y="184149"/>
                  </a:lnTo>
                  <a:close/>
                </a:path>
                <a:path w="7620" h="642620">
                  <a:moveTo>
                    <a:pt x="7620" y="501776"/>
                  </a:moveTo>
                  <a:lnTo>
                    <a:pt x="0" y="501776"/>
                  </a:lnTo>
                  <a:lnTo>
                    <a:pt x="0" y="504189"/>
                  </a:lnTo>
                  <a:lnTo>
                    <a:pt x="7620" y="504189"/>
                  </a:lnTo>
                  <a:lnTo>
                    <a:pt x="7620" y="501776"/>
                  </a:lnTo>
                  <a:close/>
                </a:path>
                <a:path w="7620" h="642620">
                  <a:moveTo>
                    <a:pt x="7620" y="490346"/>
                  </a:moveTo>
                  <a:lnTo>
                    <a:pt x="0" y="490346"/>
                  </a:lnTo>
                  <a:lnTo>
                    <a:pt x="0" y="501649"/>
                  </a:lnTo>
                  <a:lnTo>
                    <a:pt x="7620" y="501649"/>
                  </a:lnTo>
                  <a:lnTo>
                    <a:pt x="7620" y="490346"/>
                  </a:lnTo>
                  <a:close/>
                </a:path>
                <a:path w="7620" h="642620">
                  <a:moveTo>
                    <a:pt x="7620" y="483996"/>
                  </a:moveTo>
                  <a:lnTo>
                    <a:pt x="0" y="483996"/>
                  </a:lnTo>
                  <a:lnTo>
                    <a:pt x="0" y="490219"/>
                  </a:lnTo>
                  <a:lnTo>
                    <a:pt x="7620" y="490219"/>
                  </a:lnTo>
                  <a:lnTo>
                    <a:pt x="7620" y="483996"/>
                  </a:lnTo>
                  <a:close/>
                </a:path>
                <a:path w="7620" h="642620">
                  <a:moveTo>
                    <a:pt x="7620" y="477646"/>
                  </a:moveTo>
                  <a:lnTo>
                    <a:pt x="0" y="477646"/>
                  </a:lnTo>
                  <a:lnTo>
                    <a:pt x="0" y="483869"/>
                  </a:lnTo>
                  <a:lnTo>
                    <a:pt x="7620" y="483869"/>
                  </a:lnTo>
                  <a:lnTo>
                    <a:pt x="7620" y="477646"/>
                  </a:lnTo>
                  <a:close/>
                </a:path>
                <a:path w="7620" h="642620">
                  <a:moveTo>
                    <a:pt x="1270" y="471169"/>
                  </a:moveTo>
                  <a:lnTo>
                    <a:pt x="0" y="471169"/>
                  </a:lnTo>
                  <a:lnTo>
                    <a:pt x="0" y="477519"/>
                  </a:lnTo>
                  <a:lnTo>
                    <a:pt x="7620" y="477519"/>
                  </a:lnTo>
                  <a:lnTo>
                    <a:pt x="7620" y="471296"/>
                  </a:lnTo>
                  <a:lnTo>
                    <a:pt x="1270" y="471296"/>
                  </a:lnTo>
                  <a:close/>
                </a:path>
                <a:path w="7620" h="642620">
                  <a:moveTo>
                    <a:pt x="7620" y="466089"/>
                  </a:moveTo>
                  <a:lnTo>
                    <a:pt x="6350" y="466089"/>
                  </a:lnTo>
                  <a:lnTo>
                    <a:pt x="6350" y="467486"/>
                  </a:lnTo>
                  <a:lnTo>
                    <a:pt x="5080" y="467486"/>
                  </a:lnTo>
                  <a:lnTo>
                    <a:pt x="5080" y="468756"/>
                  </a:lnTo>
                  <a:lnTo>
                    <a:pt x="3810" y="468756"/>
                  </a:lnTo>
                  <a:lnTo>
                    <a:pt x="3810" y="470026"/>
                  </a:lnTo>
                  <a:lnTo>
                    <a:pt x="1270" y="470026"/>
                  </a:lnTo>
                  <a:lnTo>
                    <a:pt x="1270" y="471169"/>
                  </a:lnTo>
                  <a:lnTo>
                    <a:pt x="7620" y="471169"/>
                  </a:lnTo>
                  <a:lnTo>
                    <a:pt x="7620" y="466089"/>
                  </a:lnTo>
                  <a:close/>
                </a:path>
                <a:path w="7620" h="642620">
                  <a:moveTo>
                    <a:pt x="7620" y="504189"/>
                  </a:moveTo>
                  <a:lnTo>
                    <a:pt x="0" y="504189"/>
                  </a:lnTo>
                  <a:lnTo>
                    <a:pt x="0" y="510539"/>
                  </a:lnTo>
                  <a:lnTo>
                    <a:pt x="7620" y="510539"/>
                  </a:lnTo>
                  <a:lnTo>
                    <a:pt x="7620" y="504189"/>
                  </a:lnTo>
                  <a:close/>
                </a:path>
                <a:path w="7620" h="642620">
                  <a:moveTo>
                    <a:pt x="2539" y="641349"/>
                  </a:moveTo>
                  <a:lnTo>
                    <a:pt x="1270" y="641349"/>
                  </a:lnTo>
                  <a:lnTo>
                    <a:pt x="1270" y="642619"/>
                  </a:lnTo>
                  <a:lnTo>
                    <a:pt x="2539" y="642619"/>
                  </a:lnTo>
                  <a:lnTo>
                    <a:pt x="2539" y="641349"/>
                  </a:lnTo>
                  <a:close/>
                </a:path>
                <a:path w="7620" h="642620">
                  <a:moveTo>
                    <a:pt x="5080" y="638809"/>
                  </a:moveTo>
                  <a:lnTo>
                    <a:pt x="0" y="638809"/>
                  </a:lnTo>
                  <a:lnTo>
                    <a:pt x="0" y="641349"/>
                  </a:lnTo>
                  <a:lnTo>
                    <a:pt x="5080" y="641349"/>
                  </a:lnTo>
                  <a:lnTo>
                    <a:pt x="5080" y="638809"/>
                  </a:lnTo>
                  <a:close/>
                </a:path>
                <a:path w="7620" h="642620">
                  <a:moveTo>
                    <a:pt x="7620" y="636269"/>
                  </a:moveTo>
                  <a:lnTo>
                    <a:pt x="0" y="636269"/>
                  </a:lnTo>
                  <a:lnTo>
                    <a:pt x="0" y="637539"/>
                  </a:lnTo>
                  <a:lnTo>
                    <a:pt x="6350" y="637539"/>
                  </a:lnTo>
                  <a:lnTo>
                    <a:pt x="6350" y="638809"/>
                  </a:lnTo>
                  <a:lnTo>
                    <a:pt x="7620" y="638809"/>
                  </a:lnTo>
                  <a:lnTo>
                    <a:pt x="7620" y="636269"/>
                  </a:lnTo>
                  <a:close/>
                </a:path>
                <a:path w="7620" h="642620">
                  <a:moveTo>
                    <a:pt x="7620" y="632459"/>
                  </a:moveTo>
                  <a:lnTo>
                    <a:pt x="0" y="632459"/>
                  </a:lnTo>
                  <a:lnTo>
                    <a:pt x="0" y="634999"/>
                  </a:lnTo>
                  <a:lnTo>
                    <a:pt x="7620" y="634999"/>
                  </a:lnTo>
                  <a:lnTo>
                    <a:pt x="7620" y="632459"/>
                  </a:lnTo>
                  <a:close/>
                </a:path>
                <a:path w="7620" h="642620">
                  <a:moveTo>
                    <a:pt x="7620" y="629919"/>
                  </a:moveTo>
                  <a:lnTo>
                    <a:pt x="0" y="629919"/>
                  </a:lnTo>
                  <a:lnTo>
                    <a:pt x="0" y="631189"/>
                  </a:lnTo>
                  <a:lnTo>
                    <a:pt x="7620" y="631189"/>
                  </a:lnTo>
                  <a:lnTo>
                    <a:pt x="7620" y="629919"/>
                  </a:lnTo>
                  <a:close/>
                </a:path>
                <a:path w="7620" h="642620">
                  <a:moveTo>
                    <a:pt x="7620" y="626109"/>
                  </a:moveTo>
                  <a:lnTo>
                    <a:pt x="0" y="626109"/>
                  </a:lnTo>
                  <a:lnTo>
                    <a:pt x="0" y="628649"/>
                  </a:lnTo>
                  <a:lnTo>
                    <a:pt x="7620" y="628649"/>
                  </a:lnTo>
                  <a:lnTo>
                    <a:pt x="7620" y="626109"/>
                  </a:lnTo>
                  <a:close/>
                </a:path>
                <a:path w="7620" h="642620">
                  <a:moveTo>
                    <a:pt x="7620" y="623569"/>
                  </a:moveTo>
                  <a:lnTo>
                    <a:pt x="0" y="623569"/>
                  </a:lnTo>
                  <a:lnTo>
                    <a:pt x="0" y="624839"/>
                  </a:lnTo>
                  <a:lnTo>
                    <a:pt x="7620" y="624839"/>
                  </a:lnTo>
                  <a:lnTo>
                    <a:pt x="7620" y="623569"/>
                  </a:lnTo>
                  <a:close/>
                </a:path>
                <a:path w="7620" h="642620">
                  <a:moveTo>
                    <a:pt x="7620" y="618489"/>
                  </a:moveTo>
                  <a:lnTo>
                    <a:pt x="0" y="618489"/>
                  </a:lnTo>
                  <a:lnTo>
                    <a:pt x="0" y="622299"/>
                  </a:lnTo>
                  <a:lnTo>
                    <a:pt x="7620" y="622299"/>
                  </a:lnTo>
                  <a:lnTo>
                    <a:pt x="7620" y="618489"/>
                  </a:lnTo>
                  <a:close/>
                </a:path>
                <a:path w="7620" h="642620">
                  <a:moveTo>
                    <a:pt x="7620" y="612139"/>
                  </a:moveTo>
                  <a:lnTo>
                    <a:pt x="0" y="612139"/>
                  </a:lnTo>
                  <a:lnTo>
                    <a:pt x="0" y="617219"/>
                  </a:lnTo>
                  <a:lnTo>
                    <a:pt x="7620" y="617219"/>
                  </a:lnTo>
                  <a:lnTo>
                    <a:pt x="7620" y="612139"/>
                  </a:lnTo>
                  <a:close/>
                </a:path>
                <a:path w="7620" h="642620">
                  <a:moveTo>
                    <a:pt x="7620" y="605789"/>
                  </a:moveTo>
                  <a:lnTo>
                    <a:pt x="0" y="605789"/>
                  </a:lnTo>
                  <a:lnTo>
                    <a:pt x="0" y="610869"/>
                  </a:lnTo>
                  <a:lnTo>
                    <a:pt x="7620" y="610869"/>
                  </a:lnTo>
                  <a:lnTo>
                    <a:pt x="7620" y="605789"/>
                  </a:lnTo>
                  <a:close/>
                </a:path>
                <a:path w="7620" h="642620">
                  <a:moveTo>
                    <a:pt x="7620" y="599439"/>
                  </a:moveTo>
                  <a:lnTo>
                    <a:pt x="0" y="599439"/>
                  </a:lnTo>
                  <a:lnTo>
                    <a:pt x="0" y="604519"/>
                  </a:lnTo>
                  <a:lnTo>
                    <a:pt x="7620" y="604519"/>
                  </a:lnTo>
                  <a:lnTo>
                    <a:pt x="7620" y="599439"/>
                  </a:lnTo>
                  <a:close/>
                </a:path>
                <a:path w="7620" h="642620">
                  <a:moveTo>
                    <a:pt x="7620" y="593089"/>
                  </a:moveTo>
                  <a:lnTo>
                    <a:pt x="0" y="593089"/>
                  </a:lnTo>
                  <a:lnTo>
                    <a:pt x="0" y="598169"/>
                  </a:lnTo>
                  <a:lnTo>
                    <a:pt x="7620" y="598169"/>
                  </a:lnTo>
                  <a:lnTo>
                    <a:pt x="7620" y="593089"/>
                  </a:lnTo>
                  <a:close/>
                </a:path>
                <a:path w="7620" h="642620">
                  <a:moveTo>
                    <a:pt x="7620" y="586739"/>
                  </a:moveTo>
                  <a:lnTo>
                    <a:pt x="0" y="586739"/>
                  </a:lnTo>
                  <a:lnTo>
                    <a:pt x="0" y="591819"/>
                  </a:lnTo>
                  <a:lnTo>
                    <a:pt x="7620" y="591819"/>
                  </a:lnTo>
                  <a:lnTo>
                    <a:pt x="7620" y="586739"/>
                  </a:lnTo>
                  <a:close/>
                </a:path>
                <a:path w="7620" h="642620">
                  <a:moveTo>
                    <a:pt x="7620" y="580389"/>
                  </a:moveTo>
                  <a:lnTo>
                    <a:pt x="0" y="580389"/>
                  </a:lnTo>
                  <a:lnTo>
                    <a:pt x="0" y="585469"/>
                  </a:lnTo>
                  <a:lnTo>
                    <a:pt x="7620" y="585469"/>
                  </a:lnTo>
                  <a:lnTo>
                    <a:pt x="7620" y="580389"/>
                  </a:lnTo>
                  <a:close/>
                </a:path>
                <a:path w="7620" h="642620">
                  <a:moveTo>
                    <a:pt x="7620" y="574039"/>
                  </a:moveTo>
                  <a:lnTo>
                    <a:pt x="0" y="574039"/>
                  </a:lnTo>
                  <a:lnTo>
                    <a:pt x="0" y="579119"/>
                  </a:lnTo>
                  <a:lnTo>
                    <a:pt x="7620" y="579119"/>
                  </a:lnTo>
                  <a:lnTo>
                    <a:pt x="7620" y="574039"/>
                  </a:lnTo>
                  <a:close/>
                </a:path>
                <a:path w="7620" h="642620">
                  <a:moveTo>
                    <a:pt x="7620" y="567689"/>
                  </a:moveTo>
                  <a:lnTo>
                    <a:pt x="0" y="567689"/>
                  </a:lnTo>
                  <a:lnTo>
                    <a:pt x="0" y="572769"/>
                  </a:lnTo>
                  <a:lnTo>
                    <a:pt x="7620" y="572769"/>
                  </a:lnTo>
                  <a:lnTo>
                    <a:pt x="7620" y="567689"/>
                  </a:lnTo>
                  <a:close/>
                </a:path>
                <a:path w="7620" h="642620">
                  <a:moveTo>
                    <a:pt x="7620" y="561339"/>
                  </a:moveTo>
                  <a:lnTo>
                    <a:pt x="0" y="561339"/>
                  </a:lnTo>
                  <a:lnTo>
                    <a:pt x="0" y="566419"/>
                  </a:lnTo>
                  <a:lnTo>
                    <a:pt x="7620" y="566419"/>
                  </a:lnTo>
                  <a:lnTo>
                    <a:pt x="7620" y="561339"/>
                  </a:lnTo>
                  <a:close/>
                </a:path>
                <a:path w="7620" h="642620">
                  <a:moveTo>
                    <a:pt x="7620" y="554989"/>
                  </a:moveTo>
                  <a:lnTo>
                    <a:pt x="0" y="554989"/>
                  </a:lnTo>
                  <a:lnTo>
                    <a:pt x="0" y="560069"/>
                  </a:lnTo>
                  <a:lnTo>
                    <a:pt x="7620" y="560069"/>
                  </a:lnTo>
                  <a:lnTo>
                    <a:pt x="7620" y="554989"/>
                  </a:lnTo>
                  <a:close/>
                </a:path>
                <a:path w="7620" h="642620">
                  <a:moveTo>
                    <a:pt x="7620" y="548639"/>
                  </a:moveTo>
                  <a:lnTo>
                    <a:pt x="0" y="548639"/>
                  </a:lnTo>
                  <a:lnTo>
                    <a:pt x="0" y="553719"/>
                  </a:lnTo>
                  <a:lnTo>
                    <a:pt x="7620" y="553719"/>
                  </a:lnTo>
                  <a:lnTo>
                    <a:pt x="7620" y="548639"/>
                  </a:lnTo>
                  <a:close/>
                </a:path>
                <a:path w="7620" h="642620">
                  <a:moveTo>
                    <a:pt x="7620" y="541019"/>
                  </a:moveTo>
                  <a:lnTo>
                    <a:pt x="0" y="541019"/>
                  </a:lnTo>
                  <a:lnTo>
                    <a:pt x="0" y="547369"/>
                  </a:lnTo>
                  <a:lnTo>
                    <a:pt x="7620" y="547369"/>
                  </a:lnTo>
                  <a:lnTo>
                    <a:pt x="7620" y="541019"/>
                  </a:lnTo>
                  <a:close/>
                </a:path>
                <a:path w="7620" h="642620">
                  <a:moveTo>
                    <a:pt x="7620" y="535939"/>
                  </a:moveTo>
                  <a:lnTo>
                    <a:pt x="0" y="535939"/>
                  </a:lnTo>
                  <a:lnTo>
                    <a:pt x="0" y="539749"/>
                  </a:lnTo>
                  <a:lnTo>
                    <a:pt x="7620" y="539749"/>
                  </a:lnTo>
                  <a:lnTo>
                    <a:pt x="7620" y="535939"/>
                  </a:lnTo>
                  <a:close/>
                </a:path>
                <a:path w="7620" h="642620">
                  <a:moveTo>
                    <a:pt x="7620" y="528319"/>
                  </a:moveTo>
                  <a:lnTo>
                    <a:pt x="0" y="528319"/>
                  </a:lnTo>
                  <a:lnTo>
                    <a:pt x="0" y="534669"/>
                  </a:lnTo>
                  <a:lnTo>
                    <a:pt x="7620" y="534669"/>
                  </a:lnTo>
                  <a:lnTo>
                    <a:pt x="7620" y="528319"/>
                  </a:lnTo>
                  <a:close/>
                </a:path>
                <a:path w="7620" h="642620">
                  <a:moveTo>
                    <a:pt x="7620" y="523239"/>
                  </a:moveTo>
                  <a:lnTo>
                    <a:pt x="0" y="523239"/>
                  </a:lnTo>
                  <a:lnTo>
                    <a:pt x="0" y="527049"/>
                  </a:lnTo>
                  <a:lnTo>
                    <a:pt x="7620" y="527049"/>
                  </a:lnTo>
                  <a:lnTo>
                    <a:pt x="7620" y="523239"/>
                  </a:lnTo>
                  <a:close/>
                </a:path>
                <a:path w="7620" h="642620">
                  <a:moveTo>
                    <a:pt x="7620" y="515619"/>
                  </a:moveTo>
                  <a:lnTo>
                    <a:pt x="0" y="515619"/>
                  </a:lnTo>
                  <a:lnTo>
                    <a:pt x="0" y="521969"/>
                  </a:lnTo>
                  <a:lnTo>
                    <a:pt x="7620" y="521969"/>
                  </a:lnTo>
                  <a:lnTo>
                    <a:pt x="7620" y="515619"/>
                  </a:lnTo>
                  <a:close/>
                </a:path>
                <a:path w="7620" h="642620">
                  <a:moveTo>
                    <a:pt x="7620" y="511809"/>
                  </a:moveTo>
                  <a:lnTo>
                    <a:pt x="0" y="511809"/>
                  </a:lnTo>
                  <a:lnTo>
                    <a:pt x="0" y="514349"/>
                  </a:lnTo>
                  <a:lnTo>
                    <a:pt x="7620" y="514349"/>
                  </a:lnTo>
                  <a:lnTo>
                    <a:pt x="7620" y="511809"/>
                  </a:lnTo>
                  <a:close/>
                </a:path>
              </a:pathLst>
            </a:custGeom>
            <a:solidFill>
              <a:srgbClr val="5700F3"/>
            </a:solidFill>
          </p:spPr>
          <p:txBody>
            <a:bodyPr bIns="0" lIns="0" rIns="0" rtlCol="0" tIns="0" wrap="square"/>
            <a:p/>
          </p:txBody>
        </p:sp>
        <p:sp>
          <p:nvSpPr>
            <p:cNvPr id="1050782" name="object 2093"/>
            <p:cNvSpPr/>
            <p:nvPr/>
          </p:nvSpPr>
          <p:spPr>
            <a:xfrm>
              <a:off x="4395470" y="5826759"/>
              <a:ext cx="7620" cy="652780"/>
            </a:xfrm>
            <a:custGeom>
              <a:avLst/>
              <a:ahLst/>
              <a:rect l="l" t="t" r="r" b="b"/>
              <a:pathLst>
                <a:path w="7620" h="652779">
                  <a:moveTo>
                    <a:pt x="1270" y="0"/>
                  </a:moveTo>
                  <a:lnTo>
                    <a:pt x="0" y="0"/>
                  </a:lnTo>
                  <a:lnTo>
                    <a:pt x="0" y="3809"/>
                  </a:lnTo>
                  <a:lnTo>
                    <a:pt x="6350" y="3809"/>
                  </a:lnTo>
                  <a:lnTo>
                    <a:pt x="6350" y="2539"/>
                  </a:lnTo>
                  <a:lnTo>
                    <a:pt x="3809" y="2539"/>
                  </a:lnTo>
                  <a:lnTo>
                    <a:pt x="3809" y="1269"/>
                  </a:lnTo>
                  <a:lnTo>
                    <a:pt x="1270" y="1269"/>
                  </a:lnTo>
                  <a:lnTo>
                    <a:pt x="1270" y="0"/>
                  </a:lnTo>
                  <a:close/>
                </a:path>
                <a:path w="7620" h="652779">
                  <a:moveTo>
                    <a:pt x="7619" y="3809"/>
                  </a:moveTo>
                  <a:lnTo>
                    <a:pt x="0" y="3809"/>
                  </a:lnTo>
                  <a:lnTo>
                    <a:pt x="0" y="6349"/>
                  </a:lnTo>
                  <a:lnTo>
                    <a:pt x="7619" y="6349"/>
                  </a:lnTo>
                  <a:lnTo>
                    <a:pt x="7619" y="3809"/>
                  </a:lnTo>
                  <a:close/>
                </a:path>
                <a:path w="7620" h="652779">
                  <a:moveTo>
                    <a:pt x="7619" y="6350"/>
                  </a:moveTo>
                  <a:lnTo>
                    <a:pt x="0" y="6350"/>
                  </a:lnTo>
                  <a:lnTo>
                    <a:pt x="0" y="10159"/>
                  </a:lnTo>
                  <a:lnTo>
                    <a:pt x="7619" y="10159"/>
                  </a:lnTo>
                  <a:lnTo>
                    <a:pt x="7619" y="6350"/>
                  </a:lnTo>
                  <a:close/>
                </a:path>
                <a:path w="7620" h="652779">
                  <a:moveTo>
                    <a:pt x="7619" y="10159"/>
                  </a:moveTo>
                  <a:lnTo>
                    <a:pt x="0" y="10159"/>
                  </a:lnTo>
                  <a:lnTo>
                    <a:pt x="0" y="16509"/>
                  </a:lnTo>
                  <a:lnTo>
                    <a:pt x="7619" y="16509"/>
                  </a:lnTo>
                  <a:lnTo>
                    <a:pt x="7619" y="10159"/>
                  </a:lnTo>
                  <a:close/>
                </a:path>
                <a:path w="7620" h="652779">
                  <a:moveTo>
                    <a:pt x="7619" y="16509"/>
                  </a:moveTo>
                  <a:lnTo>
                    <a:pt x="0" y="16509"/>
                  </a:lnTo>
                  <a:lnTo>
                    <a:pt x="0" y="19049"/>
                  </a:lnTo>
                  <a:lnTo>
                    <a:pt x="7619" y="19049"/>
                  </a:lnTo>
                  <a:lnTo>
                    <a:pt x="7619" y="16509"/>
                  </a:lnTo>
                  <a:close/>
                </a:path>
                <a:path w="7620" h="652779">
                  <a:moveTo>
                    <a:pt x="7619" y="19050"/>
                  </a:moveTo>
                  <a:lnTo>
                    <a:pt x="0" y="19050"/>
                  </a:lnTo>
                  <a:lnTo>
                    <a:pt x="0" y="22859"/>
                  </a:lnTo>
                  <a:lnTo>
                    <a:pt x="7619" y="22859"/>
                  </a:lnTo>
                  <a:lnTo>
                    <a:pt x="7619" y="19050"/>
                  </a:lnTo>
                  <a:close/>
                </a:path>
                <a:path w="7620" h="652779">
                  <a:moveTo>
                    <a:pt x="7619" y="22859"/>
                  </a:moveTo>
                  <a:lnTo>
                    <a:pt x="0" y="22859"/>
                  </a:lnTo>
                  <a:lnTo>
                    <a:pt x="0" y="25399"/>
                  </a:lnTo>
                  <a:lnTo>
                    <a:pt x="7619" y="25399"/>
                  </a:lnTo>
                  <a:lnTo>
                    <a:pt x="7619" y="22859"/>
                  </a:lnTo>
                  <a:close/>
                </a:path>
                <a:path w="7620" h="652779">
                  <a:moveTo>
                    <a:pt x="7619" y="25400"/>
                  </a:moveTo>
                  <a:lnTo>
                    <a:pt x="0" y="25400"/>
                  </a:lnTo>
                  <a:lnTo>
                    <a:pt x="0" y="29209"/>
                  </a:lnTo>
                  <a:lnTo>
                    <a:pt x="7619" y="29209"/>
                  </a:lnTo>
                  <a:lnTo>
                    <a:pt x="7619" y="25400"/>
                  </a:lnTo>
                  <a:close/>
                </a:path>
                <a:path w="7620" h="652779">
                  <a:moveTo>
                    <a:pt x="7619" y="29209"/>
                  </a:moveTo>
                  <a:lnTo>
                    <a:pt x="0" y="29209"/>
                  </a:lnTo>
                  <a:lnTo>
                    <a:pt x="0" y="41909"/>
                  </a:lnTo>
                  <a:lnTo>
                    <a:pt x="7619" y="41909"/>
                  </a:lnTo>
                  <a:lnTo>
                    <a:pt x="7619" y="29209"/>
                  </a:lnTo>
                  <a:close/>
                </a:path>
                <a:path w="7620" h="652779">
                  <a:moveTo>
                    <a:pt x="7619" y="41909"/>
                  </a:moveTo>
                  <a:lnTo>
                    <a:pt x="0" y="41909"/>
                  </a:lnTo>
                  <a:lnTo>
                    <a:pt x="0" y="44449"/>
                  </a:lnTo>
                  <a:lnTo>
                    <a:pt x="7619" y="44449"/>
                  </a:lnTo>
                  <a:lnTo>
                    <a:pt x="7619" y="41909"/>
                  </a:lnTo>
                  <a:close/>
                </a:path>
                <a:path w="7620" h="652779">
                  <a:moveTo>
                    <a:pt x="7619" y="44450"/>
                  </a:moveTo>
                  <a:lnTo>
                    <a:pt x="0" y="44450"/>
                  </a:lnTo>
                  <a:lnTo>
                    <a:pt x="0" y="48259"/>
                  </a:lnTo>
                  <a:lnTo>
                    <a:pt x="7619" y="48259"/>
                  </a:lnTo>
                  <a:lnTo>
                    <a:pt x="7619" y="44450"/>
                  </a:lnTo>
                  <a:close/>
                </a:path>
                <a:path w="7620" h="652779">
                  <a:moveTo>
                    <a:pt x="7619" y="48259"/>
                  </a:moveTo>
                  <a:lnTo>
                    <a:pt x="0" y="48259"/>
                  </a:lnTo>
                  <a:lnTo>
                    <a:pt x="0" y="50799"/>
                  </a:lnTo>
                  <a:lnTo>
                    <a:pt x="7619" y="50799"/>
                  </a:lnTo>
                  <a:lnTo>
                    <a:pt x="7619" y="48259"/>
                  </a:lnTo>
                  <a:close/>
                </a:path>
                <a:path w="7620" h="652779">
                  <a:moveTo>
                    <a:pt x="7619" y="50800"/>
                  </a:moveTo>
                  <a:lnTo>
                    <a:pt x="0" y="50800"/>
                  </a:lnTo>
                  <a:lnTo>
                    <a:pt x="0" y="57149"/>
                  </a:lnTo>
                  <a:lnTo>
                    <a:pt x="7619" y="57149"/>
                  </a:lnTo>
                  <a:lnTo>
                    <a:pt x="7619" y="50800"/>
                  </a:lnTo>
                  <a:close/>
                </a:path>
                <a:path w="7620" h="652779">
                  <a:moveTo>
                    <a:pt x="7619" y="57150"/>
                  </a:moveTo>
                  <a:lnTo>
                    <a:pt x="0" y="57150"/>
                  </a:lnTo>
                  <a:lnTo>
                    <a:pt x="0" y="67309"/>
                  </a:lnTo>
                  <a:lnTo>
                    <a:pt x="7619" y="67309"/>
                  </a:lnTo>
                  <a:lnTo>
                    <a:pt x="7619" y="57150"/>
                  </a:lnTo>
                  <a:close/>
                </a:path>
                <a:path w="7620" h="652779">
                  <a:moveTo>
                    <a:pt x="7619" y="67309"/>
                  </a:moveTo>
                  <a:lnTo>
                    <a:pt x="0" y="67309"/>
                  </a:lnTo>
                  <a:lnTo>
                    <a:pt x="0" y="76199"/>
                  </a:lnTo>
                  <a:lnTo>
                    <a:pt x="7619" y="76199"/>
                  </a:lnTo>
                  <a:lnTo>
                    <a:pt x="7619" y="67309"/>
                  </a:lnTo>
                  <a:close/>
                </a:path>
                <a:path w="7620" h="652779">
                  <a:moveTo>
                    <a:pt x="7619" y="76200"/>
                  </a:moveTo>
                  <a:lnTo>
                    <a:pt x="0" y="76200"/>
                  </a:lnTo>
                  <a:lnTo>
                    <a:pt x="0" y="80009"/>
                  </a:lnTo>
                  <a:lnTo>
                    <a:pt x="7619" y="80009"/>
                  </a:lnTo>
                  <a:lnTo>
                    <a:pt x="7619" y="76200"/>
                  </a:lnTo>
                  <a:close/>
                </a:path>
                <a:path w="7620" h="652779">
                  <a:moveTo>
                    <a:pt x="7619" y="80009"/>
                  </a:moveTo>
                  <a:lnTo>
                    <a:pt x="0" y="80009"/>
                  </a:lnTo>
                  <a:lnTo>
                    <a:pt x="0" y="156209"/>
                  </a:lnTo>
                  <a:lnTo>
                    <a:pt x="7619" y="156209"/>
                  </a:lnTo>
                  <a:lnTo>
                    <a:pt x="7619" y="80009"/>
                  </a:lnTo>
                  <a:close/>
                </a:path>
                <a:path w="7620" h="652779">
                  <a:moveTo>
                    <a:pt x="7619" y="156209"/>
                  </a:moveTo>
                  <a:lnTo>
                    <a:pt x="0" y="156209"/>
                  </a:lnTo>
                  <a:lnTo>
                    <a:pt x="0" y="162559"/>
                  </a:lnTo>
                  <a:lnTo>
                    <a:pt x="7619" y="162559"/>
                  </a:lnTo>
                  <a:lnTo>
                    <a:pt x="7619" y="156209"/>
                  </a:lnTo>
                  <a:close/>
                </a:path>
                <a:path w="7620" h="652779">
                  <a:moveTo>
                    <a:pt x="7619" y="162559"/>
                  </a:moveTo>
                  <a:lnTo>
                    <a:pt x="0" y="162559"/>
                  </a:lnTo>
                  <a:lnTo>
                    <a:pt x="0" y="168909"/>
                  </a:lnTo>
                  <a:lnTo>
                    <a:pt x="7619" y="168909"/>
                  </a:lnTo>
                  <a:lnTo>
                    <a:pt x="7619" y="162559"/>
                  </a:lnTo>
                  <a:close/>
                </a:path>
                <a:path w="7620" h="652779">
                  <a:moveTo>
                    <a:pt x="7619" y="168909"/>
                  </a:moveTo>
                  <a:lnTo>
                    <a:pt x="0" y="168909"/>
                  </a:lnTo>
                  <a:lnTo>
                    <a:pt x="0" y="175259"/>
                  </a:lnTo>
                  <a:lnTo>
                    <a:pt x="7619" y="175259"/>
                  </a:lnTo>
                  <a:lnTo>
                    <a:pt x="7619" y="168909"/>
                  </a:lnTo>
                  <a:close/>
                </a:path>
                <a:path w="7620" h="652779">
                  <a:moveTo>
                    <a:pt x="7619" y="175259"/>
                  </a:moveTo>
                  <a:lnTo>
                    <a:pt x="0" y="175259"/>
                  </a:lnTo>
                  <a:lnTo>
                    <a:pt x="0" y="177799"/>
                  </a:lnTo>
                  <a:lnTo>
                    <a:pt x="7619" y="177799"/>
                  </a:lnTo>
                  <a:lnTo>
                    <a:pt x="7619" y="175259"/>
                  </a:lnTo>
                  <a:close/>
                </a:path>
                <a:path w="7620" h="652779">
                  <a:moveTo>
                    <a:pt x="7619" y="177800"/>
                  </a:moveTo>
                  <a:lnTo>
                    <a:pt x="0" y="177800"/>
                  </a:lnTo>
                  <a:lnTo>
                    <a:pt x="0" y="180339"/>
                  </a:lnTo>
                  <a:lnTo>
                    <a:pt x="2539" y="180339"/>
                  </a:lnTo>
                  <a:lnTo>
                    <a:pt x="2539" y="181609"/>
                  </a:lnTo>
                  <a:lnTo>
                    <a:pt x="7619" y="181609"/>
                  </a:lnTo>
                  <a:lnTo>
                    <a:pt x="7619" y="177800"/>
                  </a:lnTo>
                  <a:close/>
                </a:path>
                <a:path w="7620" h="652779">
                  <a:moveTo>
                    <a:pt x="7619" y="181609"/>
                  </a:moveTo>
                  <a:lnTo>
                    <a:pt x="3809" y="181609"/>
                  </a:lnTo>
                  <a:lnTo>
                    <a:pt x="3809" y="182879"/>
                  </a:lnTo>
                  <a:lnTo>
                    <a:pt x="5079" y="182879"/>
                  </a:lnTo>
                  <a:lnTo>
                    <a:pt x="5079" y="184149"/>
                  </a:lnTo>
                  <a:lnTo>
                    <a:pt x="7619" y="184149"/>
                  </a:lnTo>
                  <a:lnTo>
                    <a:pt x="7619" y="181609"/>
                  </a:lnTo>
                  <a:close/>
                </a:path>
                <a:path w="7620" h="652779">
                  <a:moveTo>
                    <a:pt x="7619" y="505586"/>
                  </a:moveTo>
                  <a:lnTo>
                    <a:pt x="0" y="505586"/>
                  </a:lnTo>
                  <a:lnTo>
                    <a:pt x="0" y="507999"/>
                  </a:lnTo>
                  <a:lnTo>
                    <a:pt x="7619" y="507999"/>
                  </a:lnTo>
                  <a:lnTo>
                    <a:pt x="7619" y="505586"/>
                  </a:lnTo>
                  <a:close/>
                </a:path>
                <a:path w="7620" h="652779">
                  <a:moveTo>
                    <a:pt x="7619" y="494156"/>
                  </a:moveTo>
                  <a:lnTo>
                    <a:pt x="0" y="494156"/>
                  </a:lnTo>
                  <a:lnTo>
                    <a:pt x="0" y="505459"/>
                  </a:lnTo>
                  <a:lnTo>
                    <a:pt x="7619" y="505459"/>
                  </a:lnTo>
                  <a:lnTo>
                    <a:pt x="7619" y="494156"/>
                  </a:lnTo>
                  <a:close/>
                </a:path>
                <a:path w="7620" h="652779">
                  <a:moveTo>
                    <a:pt x="7619" y="487806"/>
                  </a:moveTo>
                  <a:lnTo>
                    <a:pt x="0" y="487806"/>
                  </a:lnTo>
                  <a:lnTo>
                    <a:pt x="0" y="494029"/>
                  </a:lnTo>
                  <a:lnTo>
                    <a:pt x="7619" y="494029"/>
                  </a:lnTo>
                  <a:lnTo>
                    <a:pt x="7619" y="487806"/>
                  </a:lnTo>
                  <a:close/>
                </a:path>
                <a:path w="7620" h="652779">
                  <a:moveTo>
                    <a:pt x="7619" y="481456"/>
                  </a:moveTo>
                  <a:lnTo>
                    <a:pt x="0" y="481456"/>
                  </a:lnTo>
                  <a:lnTo>
                    <a:pt x="0" y="487679"/>
                  </a:lnTo>
                  <a:lnTo>
                    <a:pt x="7619" y="487679"/>
                  </a:lnTo>
                  <a:lnTo>
                    <a:pt x="7619" y="481456"/>
                  </a:lnTo>
                  <a:close/>
                </a:path>
                <a:path w="7620" h="652779">
                  <a:moveTo>
                    <a:pt x="7619" y="476249"/>
                  </a:moveTo>
                  <a:lnTo>
                    <a:pt x="6350" y="476249"/>
                  </a:lnTo>
                  <a:lnTo>
                    <a:pt x="6350" y="477646"/>
                  </a:lnTo>
                  <a:lnTo>
                    <a:pt x="2539" y="477646"/>
                  </a:lnTo>
                  <a:lnTo>
                    <a:pt x="2539" y="478916"/>
                  </a:lnTo>
                  <a:lnTo>
                    <a:pt x="1269" y="478916"/>
                  </a:lnTo>
                  <a:lnTo>
                    <a:pt x="1269" y="480186"/>
                  </a:lnTo>
                  <a:lnTo>
                    <a:pt x="0" y="480186"/>
                  </a:lnTo>
                  <a:lnTo>
                    <a:pt x="0" y="481329"/>
                  </a:lnTo>
                  <a:lnTo>
                    <a:pt x="7619" y="481329"/>
                  </a:lnTo>
                  <a:lnTo>
                    <a:pt x="7619" y="476249"/>
                  </a:lnTo>
                  <a:close/>
                </a:path>
                <a:path w="7620" h="652779">
                  <a:moveTo>
                    <a:pt x="7619" y="507999"/>
                  </a:moveTo>
                  <a:lnTo>
                    <a:pt x="0" y="507999"/>
                  </a:lnTo>
                  <a:lnTo>
                    <a:pt x="0" y="514349"/>
                  </a:lnTo>
                  <a:lnTo>
                    <a:pt x="7619" y="514349"/>
                  </a:lnTo>
                  <a:lnTo>
                    <a:pt x="7619" y="507999"/>
                  </a:lnTo>
                  <a:close/>
                </a:path>
                <a:path w="7620" h="652779">
                  <a:moveTo>
                    <a:pt x="2539" y="651509"/>
                  </a:moveTo>
                  <a:lnTo>
                    <a:pt x="1269" y="651509"/>
                  </a:lnTo>
                  <a:lnTo>
                    <a:pt x="1269" y="652779"/>
                  </a:lnTo>
                  <a:lnTo>
                    <a:pt x="2539" y="652779"/>
                  </a:lnTo>
                  <a:lnTo>
                    <a:pt x="2539" y="651509"/>
                  </a:lnTo>
                  <a:close/>
                </a:path>
                <a:path w="7620" h="652779">
                  <a:moveTo>
                    <a:pt x="3809" y="648969"/>
                  </a:moveTo>
                  <a:lnTo>
                    <a:pt x="0" y="648969"/>
                  </a:lnTo>
                  <a:lnTo>
                    <a:pt x="0" y="651509"/>
                  </a:lnTo>
                  <a:lnTo>
                    <a:pt x="3809" y="651509"/>
                  </a:lnTo>
                  <a:lnTo>
                    <a:pt x="3809" y="648969"/>
                  </a:lnTo>
                  <a:close/>
                </a:path>
                <a:path w="7620" h="652779">
                  <a:moveTo>
                    <a:pt x="7619" y="646429"/>
                  </a:moveTo>
                  <a:lnTo>
                    <a:pt x="0" y="646429"/>
                  </a:lnTo>
                  <a:lnTo>
                    <a:pt x="0" y="647699"/>
                  </a:lnTo>
                  <a:lnTo>
                    <a:pt x="6350" y="647699"/>
                  </a:lnTo>
                  <a:lnTo>
                    <a:pt x="6350" y="648969"/>
                  </a:lnTo>
                  <a:lnTo>
                    <a:pt x="7619" y="648969"/>
                  </a:lnTo>
                  <a:lnTo>
                    <a:pt x="7619" y="646429"/>
                  </a:lnTo>
                  <a:close/>
                </a:path>
                <a:path w="7620" h="652779">
                  <a:moveTo>
                    <a:pt x="7619" y="642619"/>
                  </a:moveTo>
                  <a:lnTo>
                    <a:pt x="0" y="642619"/>
                  </a:lnTo>
                  <a:lnTo>
                    <a:pt x="0" y="645159"/>
                  </a:lnTo>
                  <a:lnTo>
                    <a:pt x="7619" y="645159"/>
                  </a:lnTo>
                  <a:lnTo>
                    <a:pt x="7619" y="642619"/>
                  </a:lnTo>
                  <a:close/>
                </a:path>
                <a:path w="7620" h="652779">
                  <a:moveTo>
                    <a:pt x="7619" y="640079"/>
                  </a:moveTo>
                  <a:lnTo>
                    <a:pt x="0" y="640079"/>
                  </a:lnTo>
                  <a:lnTo>
                    <a:pt x="0" y="641349"/>
                  </a:lnTo>
                  <a:lnTo>
                    <a:pt x="7619" y="641349"/>
                  </a:lnTo>
                  <a:lnTo>
                    <a:pt x="7619" y="640079"/>
                  </a:lnTo>
                  <a:close/>
                </a:path>
                <a:path w="7620" h="652779">
                  <a:moveTo>
                    <a:pt x="7619" y="636269"/>
                  </a:moveTo>
                  <a:lnTo>
                    <a:pt x="0" y="636269"/>
                  </a:lnTo>
                  <a:lnTo>
                    <a:pt x="0" y="638809"/>
                  </a:lnTo>
                  <a:lnTo>
                    <a:pt x="7619" y="638809"/>
                  </a:lnTo>
                  <a:lnTo>
                    <a:pt x="7619" y="636269"/>
                  </a:lnTo>
                  <a:close/>
                </a:path>
                <a:path w="7620" h="652779">
                  <a:moveTo>
                    <a:pt x="7619" y="633729"/>
                  </a:moveTo>
                  <a:lnTo>
                    <a:pt x="0" y="633729"/>
                  </a:lnTo>
                  <a:lnTo>
                    <a:pt x="0" y="634999"/>
                  </a:lnTo>
                  <a:lnTo>
                    <a:pt x="7619" y="634999"/>
                  </a:lnTo>
                  <a:lnTo>
                    <a:pt x="7619" y="633729"/>
                  </a:lnTo>
                  <a:close/>
                </a:path>
                <a:path w="7620" h="652779">
                  <a:moveTo>
                    <a:pt x="7619" y="629919"/>
                  </a:moveTo>
                  <a:lnTo>
                    <a:pt x="0" y="629919"/>
                  </a:lnTo>
                  <a:lnTo>
                    <a:pt x="0" y="632459"/>
                  </a:lnTo>
                  <a:lnTo>
                    <a:pt x="7619" y="632459"/>
                  </a:lnTo>
                  <a:lnTo>
                    <a:pt x="7619" y="629919"/>
                  </a:lnTo>
                  <a:close/>
                </a:path>
                <a:path w="7620" h="652779">
                  <a:moveTo>
                    <a:pt x="7619" y="627379"/>
                  </a:moveTo>
                  <a:lnTo>
                    <a:pt x="0" y="627379"/>
                  </a:lnTo>
                  <a:lnTo>
                    <a:pt x="0" y="628649"/>
                  </a:lnTo>
                  <a:lnTo>
                    <a:pt x="7619" y="628649"/>
                  </a:lnTo>
                  <a:lnTo>
                    <a:pt x="7619" y="627379"/>
                  </a:lnTo>
                  <a:close/>
                </a:path>
                <a:path w="7620" h="652779">
                  <a:moveTo>
                    <a:pt x="7619" y="622299"/>
                  </a:moveTo>
                  <a:lnTo>
                    <a:pt x="0" y="622299"/>
                  </a:lnTo>
                  <a:lnTo>
                    <a:pt x="0" y="626109"/>
                  </a:lnTo>
                  <a:lnTo>
                    <a:pt x="7619" y="626109"/>
                  </a:lnTo>
                  <a:lnTo>
                    <a:pt x="7619" y="622299"/>
                  </a:lnTo>
                  <a:close/>
                </a:path>
                <a:path w="7620" h="652779">
                  <a:moveTo>
                    <a:pt x="7619" y="615949"/>
                  </a:moveTo>
                  <a:lnTo>
                    <a:pt x="0" y="615949"/>
                  </a:lnTo>
                  <a:lnTo>
                    <a:pt x="0" y="621029"/>
                  </a:lnTo>
                  <a:lnTo>
                    <a:pt x="7619" y="621029"/>
                  </a:lnTo>
                  <a:lnTo>
                    <a:pt x="7619" y="615949"/>
                  </a:lnTo>
                  <a:close/>
                </a:path>
                <a:path w="7620" h="652779">
                  <a:moveTo>
                    <a:pt x="7619" y="609600"/>
                  </a:moveTo>
                  <a:lnTo>
                    <a:pt x="0" y="609600"/>
                  </a:lnTo>
                  <a:lnTo>
                    <a:pt x="0" y="614679"/>
                  </a:lnTo>
                  <a:lnTo>
                    <a:pt x="7619" y="614679"/>
                  </a:lnTo>
                  <a:lnTo>
                    <a:pt x="7619" y="609600"/>
                  </a:lnTo>
                  <a:close/>
                </a:path>
                <a:path w="7620" h="652779">
                  <a:moveTo>
                    <a:pt x="7619" y="603249"/>
                  </a:moveTo>
                  <a:lnTo>
                    <a:pt x="0" y="603249"/>
                  </a:lnTo>
                  <a:lnTo>
                    <a:pt x="0" y="608329"/>
                  </a:lnTo>
                  <a:lnTo>
                    <a:pt x="7619" y="608329"/>
                  </a:lnTo>
                  <a:lnTo>
                    <a:pt x="7619" y="603249"/>
                  </a:lnTo>
                  <a:close/>
                </a:path>
                <a:path w="7620" h="652779">
                  <a:moveTo>
                    <a:pt x="7619" y="596899"/>
                  </a:moveTo>
                  <a:lnTo>
                    <a:pt x="0" y="596899"/>
                  </a:lnTo>
                  <a:lnTo>
                    <a:pt x="0" y="601979"/>
                  </a:lnTo>
                  <a:lnTo>
                    <a:pt x="7619" y="601979"/>
                  </a:lnTo>
                  <a:lnTo>
                    <a:pt x="7619" y="596899"/>
                  </a:lnTo>
                  <a:close/>
                </a:path>
                <a:path w="7620" h="652779">
                  <a:moveTo>
                    <a:pt x="7619" y="590549"/>
                  </a:moveTo>
                  <a:lnTo>
                    <a:pt x="0" y="590549"/>
                  </a:lnTo>
                  <a:lnTo>
                    <a:pt x="0" y="595630"/>
                  </a:lnTo>
                  <a:lnTo>
                    <a:pt x="7619" y="595630"/>
                  </a:lnTo>
                  <a:lnTo>
                    <a:pt x="7619" y="590549"/>
                  </a:lnTo>
                  <a:close/>
                </a:path>
                <a:path w="7620" h="652779">
                  <a:moveTo>
                    <a:pt x="7619" y="584199"/>
                  </a:moveTo>
                  <a:lnTo>
                    <a:pt x="0" y="584199"/>
                  </a:lnTo>
                  <a:lnTo>
                    <a:pt x="0" y="589279"/>
                  </a:lnTo>
                  <a:lnTo>
                    <a:pt x="7619" y="589279"/>
                  </a:lnTo>
                  <a:lnTo>
                    <a:pt x="7619" y="584199"/>
                  </a:lnTo>
                  <a:close/>
                </a:path>
                <a:path w="7620" h="652779">
                  <a:moveTo>
                    <a:pt x="7619" y="577850"/>
                  </a:moveTo>
                  <a:lnTo>
                    <a:pt x="0" y="577850"/>
                  </a:lnTo>
                  <a:lnTo>
                    <a:pt x="0" y="582929"/>
                  </a:lnTo>
                  <a:lnTo>
                    <a:pt x="7619" y="582929"/>
                  </a:lnTo>
                  <a:lnTo>
                    <a:pt x="7619" y="577850"/>
                  </a:lnTo>
                  <a:close/>
                </a:path>
                <a:path w="7620" h="652779">
                  <a:moveTo>
                    <a:pt x="7619" y="571499"/>
                  </a:moveTo>
                  <a:lnTo>
                    <a:pt x="0" y="571499"/>
                  </a:lnTo>
                  <a:lnTo>
                    <a:pt x="0" y="576580"/>
                  </a:lnTo>
                  <a:lnTo>
                    <a:pt x="7619" y="576580"/>
                  </a:lnTo>
                  <a:lnTo>
                    <a:pt x="7619" y="571499"/>
                  </a:lnTo>
                  <a:close/>
                </a:path>
                <a:path w="7620" h="652779">
                  <a:moveTo>
                    <a:pt x="7619" y="565149"/>
                  </a:moveTo>
                  <a:lnTo>
                    <a:pt x="0" y="565149"/>
                  </a:lnTo>
                  <a:lnTo>
                    <a:pt x="0" y="570229"/>
                  </a:lnTo>
                  <a:lnTo>
                    <a:pt x="7619" y="570229"/>
                  </a:lnTo>
                  <a:lnTo>
                    <a:pt x="7619" y="565149"/>
                  </a:lnTo>
                  <a:close/>
                </a:path>
                <a:path w="7620" h="652779">
                  <a:moveTo>
                    <a:pt x="7619" y="558799"/>
                  </a:moveTo>
                  <a:lnTo>
                    <a:pt x="0" y="558799"/>
                  </a:lnTo>
                  <a:lnTo>
                    <a:pt x="0" y="563879"/>
                  </a:lnTo>
                  <a:lnTo>
                    <a:pt x="7619" y="563879"/>
                  </a:lnTo>
                  <a:lnTo>
                    <a:pt x="7619" y="558799"/>
                  </a:lnTo>
                  <a:close/>
                </a:path>
                <a:path w="7620" h="652779">
                  <a:moveTo>
                    <a:pt x="7619" y="552449"/>
                  </a:moveTo>
                  <a:lnTo>
                    <a:pt x="0" y="552449"/>
                  </a:lnTo>
                  <a:lnTo>
                    <a:pt x="0" y="557529"/>
                  </a:lnTo>
                  <a:lnTo>
                    <a:pt x="7619" y="557529"/>
                  </a:lnTo>
                  <a:lnTo>
                    <a:pt x="7619" y="552449"/>
                  </a:lnTo>
                  <a:close/>
                </a:path>
                <a:path w="7620" h="652779">
                  <a:moveTo>
                    <a:pt x="7619" y="544829"/>
                  </a:moveTo>
                  <a:lnTo>
                    <a:pt x="0" y="544829"/>
                  </a:lnTo>
                  <a:lnTo>
                    <a:pt x="0" y="551179"/>
                  </a:lnTo>
                  <a:lnTo>
                    <a:pt x="7619" y="551179"/>
                  </a:lnTo>
                  <a:lnTo>
                    <a:pt x="7619" y="544829"/>
                  </a:lnTo>
                  <a:close/>
                </a:path>
                <a:path w="7620" h="652779">
                  <a:moveTo>
                    <a:pt x="7619" y="539749"/>
                  </a:moveTo>
                  <a:lnTo>
                    <a:pt x="0" y="539749"/>
                  </a:lnTo>
                  <a:lnTo>
                    <a:pt x="0" y="543560"/>
                  </a:lnTo>
                  <a:lnTo>
                    <a:pt x="7619" y="543560"/>
                  </a:lnTo>
                  <a:lnTo>
                    <a:pt x="7619" y="539749"/>
                  </a:lnTo>
                  <a:close/>
                </a:path>
                <a:path w="7620" h="652779">
                  <a:moveTo>
                    <a:pt x="7619" y="532129"/>
                  </a:moveTo>
                  <a:lnTo>
                    <a:pt x="0" y="532129"/>
                  </a:lnTo>
                  <a:lnTo>
                    <a:pt x="0" y="538479"/>
                  </a:lnTo>
                  <a:lnTo>
                    <a:pt x="7619" y="538479"/>
                  </a:lnTo>
                  <a:lnTo>
                    <a:pt x="7619" y="532129"/>
                  </a:lnTo>
                  <a:close/>
                </a:path>
                <a:path w="7620" h="652779">
                  <a:moveTo>
                    <a:pt x="7619" y="527049"/>
                  </a:moveTo>
                  <a:lnTo>
                    <a:pt x="0" y="527049"/>
                  </a:lnTo>
                  <a:lnTo>
                    <a:pt x="0" y="530859"/>
                  </a:lnTo>
                  <a:lnTo>
                    <a:pt x="7619" y="530859"/>
                  </a:lnTo>
                  <a:lnTo>
                    <a:pt x="7619" y="527049"/>
                  </a:lnTo>
                  <a:close/>
                </a:path>
                <a:path w="7620" h="652779">
                  <a:moveTo>
                    <a:pt x="7619" y="519429"/>
                  </a:moveTo>
                  <a:lnTo>
                    <a:pt x="0" y="519429"/>
                  </a:lnTo>
                  <a:lnTo>
                    <a:pt x="0" y="525780"/>
                  </a:lnTo>
                  <a:lnTo>
                    <a:pt x="7619" y="525780"/>
                  </a:lnTo>
                  <a:lnTo>
                    <a:pt x="7619" y="519429"/>
                  </a:lnTo>
                  <a:close/>
                </a:path>
                <a:path w="7620" h="652779">
                  <a:moveTo>
                    <a:pt x="7619" y="515619"/>
                  </a:moveTo>
                  <a:lnTo>
                    <a:pt x="0" y="515619"/>
                  </a:lnTo>
                  <a:lnTo>
                    <a:pt x="0" y="518159"/>
                  </a:lnTo>
                  <a:lnTo>
                    <a:pt x="7619" y="518159"/>
                  </a:lnTo>
                  <a:lnTo>
                    <a:pt x="7619" y="515619"/>
                  </a:lnTo>
                  <a:close/>
                </a:path>
              </a:pathLst>
            </a:custGeom>
            <a:solidFill>
              <a:srgbClr val="5600F3"/>
            </a:solidFill>
          </p:spPr>
          <p:txBody>
            <a:bodyPr bIns="0" lIns="0" rIns="0" rtlCol="0" tIns="0" wrap="square"/>
            <a:p/>
          </p:txBody>
        </p:sp>
        <p:sp>
          <p:nvSpPr>
            <p:cNvPr id="1050783" name="object 2094"/>
            <p:cNvSpPr/>
            <p:nvPr/>
          </p:nvSpPr>
          <p:spPr>
            <a:xfrm>
              <a:off x="4389120" y="5822950"/>
              <a:ext cx="6350" cy="661670"/>
            </a:xfrm>
            <a:custGeom>
              <a:avLst/>
              <a:ahLst/>
              <a:rect l="l" t="t" r="r" b="b"/>
              <a:pathLst>
                <a:path w="6350" h="661670">
                  <a:moveTo>
                    <a:pt x="1270" y="0"/>
                  </a:moveTo>
                  <a:lnTo>
                    <a:pt x="0" y="0"/>
                  </a:lnTo>
                  <a:lnTo>
                    <a:pt x="0" y="3809"/>
                  </a:lnTo>
                  <a:lnTo>
                    <a:pt x="5079" y="3809"/>
                  </a:lnTo>
                  <a:lnTo>
                    <a:pt x="5079" y="2540"/>
                  </a:lnTo>
                  <a:lnTo>
                    <a:pt x="3809" y="2540"/>
                  </a:lnTo>
                  <a:lnTo>
                    <a:pt x="3809" y="1270"/>
                  </a:lnTo>
                  <a:lnTo>
                    <a:pt x="1270" y="1270"/>
                  </a:lnTo>
                  <a:lnTo>
                    <a:pt x="1270" y="0"/>
                  </a:lnTo>
                  <a:close/>
                </a:path>
                <a:path w="6350" h="661670">
                  <a:moveTo>
                    <a:pt x="6350" y="3810"/>
                  </a:moveTo>
                  <a:lnTo>
                    <a:pt x="0" y="3810"/>
                  </a:lnTo>
                  <a:lnTo>
                    <a:pt x="0" y="7619"/>
                  </a:lnTo>
                  <a:lnTo>
                    <a:pt x="6350" y="7619"/>
                  </a:lnTo>
                  <a:lnTo>
                    <a:pt x="6350" y="3810"/>
                  </a:lnTo>
                  <a:close/>
                </a:path>
                <a:path w="6350" h="661670">
                  <a:moveTo>
                    <a:pt x="6350" y="7620"/>
                  </a:moveTo>
                  <a:lnTo>
                    <a:pt x="0" y="7620"/>
                  </a:lnTo>
                  <a:lnTo>
                    <a:pt x="0" y="10159"/>
                  </a:lnTo>
                  <a:lnTo>
                    <a:pt x="6350" y="10159"/>
                  </a:lnTo>
                  <a:lnTo>
                    <a:pt x="6350" y="7620"/>
                  </a:lnTo>
                  <a:close/>
                </a:path>
                <a:path w="6350" h="661670">
                  <a:moveTo>
                    <a:pt x="6350" y="10160"/>
                  </a:moveTo>
                  <a:lnTo>
                    <a:pt x="0" y="10160"/>
                  </a:lnTo>
                  <a:lnTo>
                    <a:pt x="0" y="13969"/>
                  </a:lnTo>
                  <a:lnTo>
                    <a:pt x="6350" y="13969"/>
                  </a:lnTo>
                  <a:lnTo>
                    <a:pt x="6350" y="10160"/>
                  </a:lnTo>
                  <a:close/>
                </a:path>
                <a:path w="6350" h="661670">
                  <a:moveTo>
                    <a:pt x="6350" y="13970"/>
                  </a:moveTo>
                  <a:lnTo>
                    <a:pt x="0" y="13970"/>
                  </a:lnTo>
                  <a:lnTo>
                    <a:pt x="0" y="20319"/>
                  </a:lnTo>
                  <a:lnTo>
                    <a:pt x="6350" y="20319"/>
                  </a:lnTo>
                  <a:lnTo>
                    <a:pt x="6350" y="13970"/>
                  </a:lnTo>
                  <a:close/>
                </a:path>
                <a:path w="6350" h="661670">
                  <a:moveTo>
                    <a:pt x="6350" y="20320"/>
                  </a:moveTo>
                  <a:lnTo>
                    <a:pt x="0" y="20320"/>
                  </a:lnTo>
                  <a:lnTo>
                    <a:pt x="0" y="22859"/>
                  </a:lnTo>
                  <a:lnTo>
                    <a:pt x="6350" y="22859"/>
                  </a:lnTo>
                  <a:lnTo>
                    <a:pt x="6350" y="20320"/>
                  </a:lnTo>
                  <a:close/>
                </a:path>
                <a:path w="6350" h="661670">
                  <a:moveTo>
                    <a:pt x="6350" y="22860"/>
                  </a:moveTo>
                  <a:lnTo>
                    <a:pt x="0" y="22860"/>
                  </a:lnTo>
                  <a:lnTo>
                    <a:pt x="0" y="26669"/>
                  </a:lnTo>
                  <a:lnTo>
                    <a:pt x="6350" y="26669"/>
                  </a:lnTo>
                  <a:lnTo>
                    <a:pt x="6350" y="22860"/>
                  </a:lnTo>
                  <a:close/>
                </a:path>
                <a:path w="6350" h="661670">
                  <a:moveTo>
                    <a:pt x="6350" y="26670"/>
                  </a:moveTo>
                  <a:lnTo>
                    <a:pt x="0" y="26670"/>
                  </a:lnTo>
                  <a:lnTo>
                    <a:pt x="0" y="29209"/>
                  </a:lnTo>
                  <a:lnTo>
                    <a:pt x="6350" y="29209"/>
                  </a:lnTo>
                  <a:lnTo>
                    <a:pt x="6350" y="26670"/>
                  </a:lnTo>
                  <a:close/>
                </a:path>
                <a:path w="6350" h="661670">
                  <a:moveTo>
                    <a:pt x="6350" y="29210"/>
                  </a:moveTo>
                  <a:lnTo>
                    <a:pt x="0" y="29210"/>
                  </a:lnTo>
                  <a:lnTo>
                    <a:pt x="0" y="33019"/>
                  </a:lnTo>
                  <a:lnTo>
                    <a:pt x="6350" y="33019"/>
                  </a:lnTo>
                  <a:lnTo>
                    <a:pt x="6350" y="29210"/>
                  </a:lnTo>
                  <a:close/>
                </a:path>
                <a:path w="6350" h="661670">
                  <a:moveTo>
                    <a:pt x="6350" y="33020"/>
                  </a:moveTo>
                  <a:lnTo>
                    <a:pt x="0" y="33020"/>
                  </a:lnTo>
                  <a:lnTo>
                    <a:pt x="0" y="45719"/>
                  </a:lnTo>
                  <a:lnTo>
                    <a:pt x="6350" y="45719"/>
                  </a:lnTo>
                  <a:lnTo>
                    <a:pt x="6350" y="33020"/>
                  </a:lnTo>
                  <a:close/>
                </a:path>
                <a:path w="6350" h="661670">
                  <a:moveTo>
                    <a:pt x="6350" y="45720"/>
                  </a:moveTo>
                  <a:lnTo>
                    <a:pt x="0" y="45720"/>
                  </a:lnTo>
                  <a:lnTo>
                    <a:pt x="0" y="48259"/>
                  </a:lnTo>
                  <a:lnTo>
                    <a:pt x="6350" y="48259"/>
                  </a:lnTo>
                  <a:lnTo>
                    <a:pt x="6350" y="45720"/>
                  </a:lnTo>
                  <a:close/>
                </a:path>
                <a:path w="6350" h="661670">
                  <a:moveTo>
                    <a:pt x="6350" y="48260"/>
                  </a:moveTo>
                  <a:lnTo>
                    <a:pt x="0" y="48260"/>
                  </a:lnTo>
                  <a:lnTo>
                    <a:pt x="0" y="52069"/>
                  </a:lnTo>
                  <a:lnTo>
                    <a:pt x="6350" y="52069"/>
                  </a:lnTo>
                  <a:lnTo>
                    <a:pt x="6350" y="48260"/>
                  </a:lnTo>
                  <a:close/>
                </a:path>
                <a:path w="6350" h="661670">
                  <a:moveTo>
                    <a:pt x="6350" y="52070"/>
                  </a:moveTo>
                  <a:lnTo>
                    <a:pt x="0" y="52070"/>
                  </a:lnTo>
                  <a:lnTo>
                    <a:pt x="0" y="54609"/>
                  </a:lnTo>
                  <a:lnTo>
                    <a:pt x="6350" y="54609"/>
                  </a:lnTo>
                  <a:lnTo>
                    <a:pt x="6350" y="52070"/>
                  </a:lnTo>
                  <a:close/>
                </a:path>
                <a:path w="6350" h="661670">
                  <a:moveTo>
                    <a:pt x="6350" y="54610"/>
                  </a:moveTo>
                  <a:lnTo>
                    <a:pt x="0" y="54610"/>
                  </a:lnTo>
                  <a:lnTo>
                    <a:pt x="0" y="60959"/>
                  </a:lnTo>
                  <a:lnTo>
                    <a:pt x="6350" y="60959"/>
                  </a:lnTo>
                  <a:lnTo>
                    <a:pt x="6350" y="54610"/>
                  </a:lnTo>
                  <a:close/>
                </a:path>
                <a:path w="6350" h="661670">
                  <a:moveTo>
                    <a:pt x="6350" y="60960"/>
                  </a:moveTo>
                  <a:lnTo>
                    <a:pt x="0" y="60960"/>
                  </a:lnTo>
                  <a:lnTo>
                    <a:pt x="0" y="71119"/>
                  </a:lnTo>
                  <a:lnTo>
                    <a:pt x="6350" y="71119"/>
                  </a:lnTo>
                  <a:lnTo>
                    <a:pt x="6350" y="60960"/>
                  </a:lnTo>
                  <a:close/>
                </a:path>
                <a:path w="6350" h="661670">
                  <a:moveTo>
                    <a:pt x="6350" y="71120"/>
                  </a:moveTo>
                  <a:lnTo>
                    <a:pt x="0" y="71120"/>
                  </a:lnTo>
                  <a:lnTo>
                    <a:pt x="0" y="80009"/>
                  </a:lnTo>
                  <a:lnTo>
                    <a:pt x="6350" y="80009"/>
                  </a:lnTo>
                  <a:lnTo>
                    <a:pt x="6350" y="71120"/>
                  </a:lnTo>
                  <a:close/>
                </a:path>
                <a:path w="6350" h="661670">
                  <a:moveTo>
                    <a:pt x="6350" y="80010"/>
                  </a:moveTo>
                  <a:lnTo>
                    <a:pt x="0" y="80010"/>
                  </a:lnTo>
                  <a:lnTo>
                    <a:pt x="0" y="83819"/>
                  </a:lnTo>
                  <a:lnTo>
                    <a:pt x="6350" y="83819"/>
                  </a:lnTo>
                  <a:lnTo>
                    <a:pt x="6350" y="80010"/>
                  </a:lnTo>
                  <a:close/>
                </a:path>
                <a:path w="6350" h="661670">
                  <a:moveTo>
                    <a:pt x="6350" y="83820"/>
                  </a:moveTo>
                  <a:lnTo>
                    <a:pt x="0" y="83820"/>
                  </a:lnTo>
                  <a:lnTo>
                    <a:pt x="0" y="160019"/>
                  </a:lnTo>
                  <a:lnTo>
                    <a:pt x="6350" y="160019"/>
                  </a:lnTo>
                  <a:lnTo>
                    <a:pt x="6350" y="83820"/>
                  </a:lnTo>
                  <a:close/>
                </a:path>
                <a:path w="6350" h="661670">
                  <a:moveTo>
                    <a:pt x="6350" y="160020"/>
                  </a:moveTo>
                  <a:lnTo>
                    <a:pt x="0" y="160020"/>
                  </a:lnTo>
                  <a:lnTo>
                    <a:pt x="0" y="166369"/>
                  </a:lnTo>
                  <a:lnTo>
                    <a:pt x="6350" y="166369"/>
                  </a:lnTo>
                  <a:lnTo>
                    <a:pt x="6350" y="160020"/>
                  </a:lnTo>
                  <a:close/>
                </a:path>
                <a:path w="6350" h="661670">
                  <a:moveTo>
                    <a:pt x="6350" y="166370"/>
                  </a:moveTo>
                  <a:lnTo>
                    <a:pt x="0" y="166370"/>
                  </a:lnTo>
                  <a:lnTo>
                    <a:pt x="0" y="172719"/>
                  </a:lnTo>
                  <a:lnTo>
                    <a:pt x="6350" y="172719"/>
                  </a:lnTo>
                  <a:lnTo>
                    <a:pt x="6350" y="166370"/>
                  </a:lnTo>
                  <a:close/>
                </a:path>
                <a:path w="6350" h="661670">
                  <a:moveTo>
                    <a:pt x="6350" y="172720"/>
                  </a:moveTo>
                  <a:lnTo>
                    <a:pt x="0" y="172720"/>
                  </a:lnTo>
                  <a:lnTo>
                    <a:pt x="0" y="179069"/>
                  </a:lnTo>
                  <a:lnTo>
                    <a:pt x="6350" y="179069"/>
                  </a:lnTo>
                  <a:lnTo>
                    <a:pt x="6350" y="172720"/>
                  </a:lnTo>
                  <a:close/>
                </a:path>
                <a:path w="6350" h="661670">
                  <a:moveTo>
                    <a:pt x="6350" y="179070"/>
                  </a:moveTo>
                  <a:lnTo>
                    <a:pt x="1269" y="179070"/>
                  </a:lnTo>
                  <a:lnTo>
                    <a:pt x="1269" y="180340"/>
                  </a:lnTo>
                  <a:lnTo>
                    <a:pt x="3809" y="180340"/>
                  </a:lnTo>
                  <a:lnTo>
                    <a:pt x="3809" y="181609"/>
                  </a:lnTo>
                  <a:lnTo>
                    <a:pt x="6350" y="181609"/>
                  </a:lnTo>
                  <a:lnTo>
                    <a:pt x="6350" y="179070"/>
                  </a:lnTo>
                  <a:close/>
                </a:path>
                <a:path w="6350" h="661670">
                  <a:moveTo>
                    <a:pt x="6350" y="181610"/>
                  </a:moveTo>
                  <a:lnTo>
                    <a:pt x="5079" y="181610"/>
                  </a:lnTo>
                  <a:lnTo>
                    <a:pt x="5079" y="182880"/>
                  </a:lnTo>
                  <a:lnTo>
                    <a:pt x="6350" y="182880"/>
                  </a:lnTo>
                  <a:lnTo>
                    <a:pt x="6350" y="181610"/>
                  </a:lnTo>
                  <a:close/>
                </a:path>
                <a:path w="6350" h="661670">
                  <a:moveTo>
                    <a:pt x="6350" y="509397"/>
                  </a:moveTo>
                  <a:lnTo>
                    <a:pt x="0" y="509397"/>
                  </a:lnTo>
                  <a:lnTo>
                    <a:pt x="0" y="511809"/>
                  </a:lnTo>
                  <a:lnTo>
                    <a:pt x="6350" y="511809"/>
                  </a:lnTo>
                  <a:lnTo>
                    <a:pt x="6350" y="509397"/>
                  </a:lnTo>
                  <a:close/>
                </a:path>
                <a:path w="6350" h="661670">
                  <a:moveTo>
                    <a:pt x="6350" y="497966"/>
                  </a:moveTo>
                  <a:lnTo>
                    <a:pt x="0" y="497966"/>
                  </a:lnTo>
                  <a:lnTo>
                    <a:pt x="0" y="509269"/>
                  </a:lnTo>
                  <a:lnTo>
                    <a:pt x="6350" y="509269"/>
                  </a:lnTo>
                  <a:lnTo>
                    <a:pt x="6350" y="497966"/>
                  </a:lnTo>
                  <a:close/>
                </a:path>
                <a:path w="6350" h="661670">
                  <a:moveTo>
                    <a:pt x="6350" y="491616"/>
                  </a:moveTo>
                  <a:lnTo>
                    <a:pt x="0" y="491616"/>
                  </a:lnTo>
                  <a:lnTo>
                    <a:pt x="0" y="497839"/>
                  </a:lnTo>
                  <a:lnTo>
                    <a:pt x="6350" y="497839"/>
                  </a:lnTo>
                  <a:lnTo>
                    <a:pt x="6350" y="491616"/>
                  </a:lnTo>
                  <a:close/>
                </a:path>
                <a:path w="6350" h="661670">
                  <a:moveTo>
                    <a:pt x="6350" y="485139"/>
                  </a:moveTo>
                  <a:lnTo>
                    <a:pt x="5079" y="485139"/>
                  </a:lnTo>
                  <a:lnTo>
                    <a:pt x="5079" y="486409"/>
                  </a:lnTo>
                  <a:lnTo>
                    <a:pt x="3809" y="486409"/>
                  </a:lnTo>
                  <a:lnTo>
                    <a:pt x="3809" y="487806"/>
                  </a:lnTo>
                  <a:lnTo>
                    <a:pt x="0" y="487806"/>
                  </a:lnTo>
                  <a:lnTo>
                    <a:pt x="0" y="491489"/>
                  </a:lnTo>
                  <a:lnTo>
                    <a:pt x="6350" y="491489"/>
                  </a:lnTo>
                  <a:lnTo>
                    <a:pt x="6350" y="485139"/>
                  </a:lnTo>
                  <a:close/>
                </a:path>
                <a:path w="6350" h="661670">
                  <a:moveTo>
                    <a:pt x="6350" y="511810"/>
                  </a:moveTo>
                  <a:lnTo>
                    <a:pt x="0" y="511810"/>
                  </a:lnTo>
                  <a:lnTo>
                    <a:pt x="0" y="518159"/>
                  </a:lnTo>
                  <a:lnTo>
                    <a:pt x="6350" y="518159"/>
                  </a:lnTo>
                  <a:lnTo>
                    <a:pt x="6350" y="511810"/>
                  </a:lnTo>
                  <a:close/>
                </a:path>
                <a:path w="6350" h="661670">
                  <a:moveTo>
                    <a:pt x="1269" y="659130"/>
                  </a:moveTo>
                  <a:lnTo>
                    <a:pt x="0" y="659130"/>
                  </a:lnTo>
                  <a:lnTo>
                    <a:pt x="0" y="661669"/>
                  </a:lnTo>
                  <a:lnTo>
                    <a:pt x="1269" y="661669"/>
                  </a:lnTo>
                  <a:lnTo>
                    <a:pt x="1269" y="659130"/>
                  </a:lnTo>
                  <a:close/>
                </a:path>
                <a:path w="6350" h="661670">
                  <a:moveTo>
                    <a:pt x="5079" y="656590"/>
                  </a:moveTo>
                  <a:lnTo>
                    <a:pt x="0" y="656590"/>
                  </a:lnTo>
                  <a:lnTo>
                    <a:pt x="0" y="657860"/>
                  </a:lnTo>
                  <a:lnTo>
                    <a:pt x="3809" y="657860"/>
                  </a:lnTo>
                  <a:lnTo>
                    <a:pt x="3809" y="659130"/>
                  </a:lnTo>
                  <a:lnTo>
                    <a:pt x="5079" y="659130"/>
                  </a:lnTo>
                  <a:lnTo>
                    <a:pt x="5079" y="656590"/>
                  </a:lnTo>
                  <a:close/>
                </a:path>
                <a:path w="6350" h="661670">
                  <a:moveTo>
                    <a:pt x="6350" y="652780"/>
                  </a:moveTo>
                  <a:lnTo>
                    <a:pt x="0" y="652780"/>
                  </a:lnTo>
                  <a:lnTo>
                    <a:pt x="0" y="655319"/>
                  </a:lnTo>
                  <a:lnTo>
                    <a:pt x="6350" y="655319"/>
                  </a:lnTo>
                  <a:lnTo>
                    <a:pt x="6350" y="652780"/>
                  </a:lnTo>
                  <a:close/>
                </a:path>
                <a:path w="6350" h="661670">
                  <a:moveTo>
                    <a:pt x="6350" y="650240"/>
                  </a:moveTo>
                  <a:lnTo>
                    <a:pt x="0" y="650240"/>
                  </a:lnTo>
                  <a:lnTo>
                    <a:pt x="0" y="651510"/>
                  </a:lnTo>
                  <a:lnTo>
                    <a:pt x="6350" y="651510"/>
                  </a:lnTo>
                  <a:lnTo>
                    <a:pt x="6350" y="650240"/>
                  </a:lnTo>
                  <a:close/>
                </a:path>
                <a:path w="6350" h="661670">
                  <a:moveTo>
                    <a:pt x="6350" y="646430"/>
                  </a:moveTo>
                  <a:lnTo>
                    <a:pt x="0" y="646430"/>
                  </a:lnTo>
                  <a:lnTo>
                    <a:pt x="0" y="648969"/>
                  </a:lnTo>
                  <a:lnTo>
                    <a:pt x="6350" y="648969"/>
                  </a:lnTo>
                  <a:lnTo>
                    <a:pt x="6350" y="646430"/>
                  </a:lnTo>
                  <a:close/>
                </a:path>
                <a:path w="6350" h="661670">
                  <a:moveTo>
                    <a:pt x="6350" y="643890"/>
                  </a:moveTo>
                  <a:lnTo>
                    <a:pt x="0" y="643890"/>
                  </a:lnTo>
                  <a:lnTo>
                    <a:pt x="0" y="645160"/>
                  </a:lnTo>
                  <a:lnTo>
                    <a:pt x="6350" y="645160"/>
                  </a:lnTo>
                  <a:lnTo>
                    <a:pt x="6350" y="643890"/>
                  </a:lnTo>
                  <a:close/>
                </a:path>
                <a:path w="6350" h="661670">
                  <a:moveTo>
                    <a:pt x="6350" y="640080"/>
                  </a:moveTo>
                  <a:lnTo>
                    <a:pt x="0" y="640080"/>
                  </a:lnTo>
                  <a:lnTo>
                    <a:pt x="0" y="642620"/>
                  </a:lnTo>
                  <a:lnTo>
                    <a:pt x="6350" y="642620"/>
                  </a:lnTo>
                  <a:lnTo>
                    <a:pt x="6350" y="640080"/>
                  </a:lnTo>
                  <a:close/>
                </a:path>
                <a:path w="6350" h="661670">
                  <a:moveTo>
                    <a:pt x="6350" y="637540"/>
                  </a:moveTo>
                  <a:lnTo>
                    <a:pt x="0" y="637540"/>
                  </a:lnTo>
                  <a:lnTo>
                    <a:pt x="0" y="638810"/>
                  </a:lnTo>
                  <a:lnTo>
                    <a:pt x="6350" y="638810"/>
                  </a:lnTo>
                  <a:lnTo>
                    <a:pt x="6350" y="637540"/>
                  </a:lnTo>
                  <a:close/>
                </a:path>
                <a:path w="6350" h="661670">
                  <a:moveTo>
                    <a:pt x="6350" y="633730"/>
                  </a:moveTo>
                  <a:lnTo>
                    <a:pt x="0" y="633730"/>
                  </a:lnTo>
                  <a:lnTo>
                    <a:pt x="0" y="636270"/>
                  </a:lnTo>
                  <a:lnTo>
                    <a:pt x="6350" y="636270"/>
                  </a:lnTo>
                  <a:lnTo>
                    <a:pt x="6350" y="633730"/>
                  </a:lnTo>
                  <a:close/>
                </a:path>
                <a:path w="6350" h="661670">
                  <a:moveTo>
                    <a:pt x="6350" y="631190"/>
                  </a:moveTo>
                  <a:lnTo>
                    <a:pt x="0" y="631190"/>
                  </a:lnTo>
                  <a:lnTo>
                    <a:pt x="0" y="632460"/>
                  </a:lnTo>
                  <a:lnTo>
                    <a:pt x="6350" y="632460"/>
                  </a:lnTo>
                  <a:lnTo>
                    <a:pt x="6350" y="631190"/>
                  </a:lnTo>
                  <a:close/>
                </a:path>
                <a:path w="6350" h="661670">
                  <a:moveTo>
                    <a:pt x="6350" y="626110"/>
                  </a:moveTo>
                  <a:lnTo>
                    <a:pt x="0" y="626110"/>
                  </a:lnTo>
                  <a:lnTo>
                    <a:pt x="0" y="629920"/>
                  </a:lnTo>
                  <a:lnTo>
                    <a:pt x="6350" y="629920"/>
                  </a:lnTo>
                  <a:lnTo>
                    <a:pt x="6350" y="626110"/>
                  </a:lnTo>
                  <a:close/>
                </a:path>
                <a:path w="6350" h="661670">
                  <a:moveTo>
                    <a:pt x="6350" y="619760"/>
                  </a:moveTo>
                  <a:lnTo>
                    <a:pt x="0" y="619760"/>
                  </a:lnTo>
                  <a:lnTo>
                    <a:pt x="0" y="624840"/>
                  </a:lnTo>
                  <a:lnTo>
                    <a:pt x="6350" y="624840"/>
                  </a:lnTo>
                  <a:lnTo>
                    <a:pt x="6350" y="619760"/>
                  </a:lnTo>
                  <a:close/>
                </a:path>
                <a:path w="6350" h="661670">
                  <a:moveTo>
                    <a:pt x="6350" y="613410"/>
                  </a:moveTo>
                  <a:lnTo>
                    <a:pt x="0" y="613410"/>
                  </a:lnTo>
                  <a:lnTo>
                    <a:pt x="0" y="618490"/>
                  </a:lnTo>
                  <a:lnTo>
                    <a:pt x="6350" y="618490"/>
                  </a:lnTo>
                  <a:lnTo>
                    <a:pt x="6350" y="613410"/>
                  </a:lnTo>
                  <a:close/>
                </a:path>
                <a:path w="6350" h="661670">
                  <a:moveTo>
                    <a:pt x="6350" y="607060"/>
                  </a:moveTo>
                  <a:lnTo>
                    <a:pt x="0" y="607060"/>
                  </a:lnTo>
                  <a:lnTo>
                    <a:pt x="0" y="612140"/>
                  </a:lnTo>
                  <a:lnTo>
                    <a:pt x="6350" y="612140"/>
                  </a:lnTo>
                  <a:lnTo>
                    <a:pt x="6350" y="607060"/>
                  </a:lnTo>
                  <a:close/>
                </a:path>
                <a:path w="6350" h="661670">
                  <a:moveTo>
                    <a:pt x="6350" y="600710"/>
                  </a:moveTo>
                  <a:lnTo>
                    <a:pt x="0" y="600710"/>
                  </a:lnTo>
                  <a:lnTo>
                    <a:pt x="0" y="605790"/>
                  </a:lnTo>
                  <a:lnTo>
                    <a:pt x="6350" y="605790"/>
                  </a:lnTo>
                  <a:lnTo>
                    <a:pt x="6350" y="600710"/>
                  </a:lnTo>
                  <a:close/>
                </a:path>
                <a:path w="6350" h="661670">
                  <a:moveTo>
                    <a:pt x="6350" y="594360"/>
                  </a:moveTo>
                  <a:lnTo>
                    <a:pt x="0" y="594360"/>
                  </a:lnTo>
                  <a:lnTo>
                    <a:pt x="0" y="599440"/>
                  </a:lnTo>
                  <a:lnTo>
                    <a:pt x="6350" y="599440"/>
                  </a:lnTo>
                  <a:lnTo>
                    <a:pt x="6350" y="594360"/>
                  </a:lnTo>
                  <a:close/>
                </a:path>
                <a:path w="6350" h="661670">
                  <a:moveTo>
                    <a:pt x="6350" y="588010"/>
                  </a:moveTo>
                  <a:lnTo>
                    <a:pt x="0" y="588010"/>
                  </a:lnTo>
                  <a:lnTo>
                    <a:pt x="0" y="593090"/>
                  </a:lnTo>
                  <a:lnTo>
                    <a:pt x="6350" y="593090"/>
                  </a:lnTo>
                  <a:lnTo>
                    <a:pt x="6350" y="588010"/>
                  </a:lnTo>
                  <a:close/>
                </a:path>
                <a:path w="6350" h="661670">
                  <a:moveTo>
                    <a:pt x="6350" y="581660"/>
                  </a:moveTo>
                  <a:lnTo>
                    <a:pt x="0" y="581660"/>
                  </a:lnTo>
                  <a:lnTo>
                    <a:pt x="0" y="586740"/>
                  </a:lnTo>
                  <a:lnTo>
                    <a:pt x="6350" y="586740"/>
                  </a:lnTo>
                  <a:lnTo>
                    <a:pt x="6350" y="581660"/>
                  </a:lnTo>
                  <a:close/>
                </a:path>
                <a:path w="6350" h="661670">
                  <a:moveTo>
                    <a:pt x="6350" y="575310"/>
                  </a:moveTo>
                  <a:lnTo>
                    <a:pt x="0" y="575310"/>
                  </a:lnTo>
                  <a:lnTo>
                    <a:pt x="0" y="580390"/>
                  </a:lnTo>
                  <a:lnTo>
                    <a:pt x="6350" y="580390"/>
                  </a:lnTo>
                  <a:lnTo>
                    <a:pt x="6350" y="575310"/>
                  </a:lnTo>
                  <a:close/>
                </a:path>
                <a:path w="6350" h="661670">
                  <a:moveTo>
                    <a:pt x="6350" y="568960"/>
                  </a:moveTo>
                  <a:lnTo>
                    <a:pt x="0" y="568960"/>
                  </a:lnTo>
                  <a:lnTo>
                    <a:pt x="0" y="574040"/>
                  </a:lnTo>
                  <a:lnTo>
                    <a:pt x="6350" y="574040"/>
                  </a:lnTo>
                  <a:lnTo>
                    <a:pt x="6350" y="568960"/>
                  </a:lnTo>
                  <a:close/>
                </a:path>
                <a:path w="6350" h="661670">
                  <a:moveTo>
                    <a:pt x="6350" y="562610"/>
                  </a:moveTo>
                  <a:lnTo>
                    <a:pt x="0" y="562610"/>
                  </a:lnTo>
                  <a:lnTo>
                    <a:pt x="0" y="567690"/>
                  </a:lnTo>
                  <a:lnTo>
                    <a:pt x="6350" y="567690"/>
                  </a:lnTo>
                  <a:lnTo>
                    <a:pt x="6350" y="562610"/>
                  </a:lnTo>
                  <a:close/>
                </a:path>
                <a:path w="6350" h="661670">
                  <a:moveTo>
                    <a:pt x="6350" y="556260"/>
                  </a:moveTo>
                  <a:lnTo>
                    <a:pt x="0" y="556260"/>
                  </a:lnTo>
                  <a:lnTo>
                    <a:pt x="0" y="561340"/>
                  </a:lnTo>
                  <a:lnTo>
                    <a:pt x="6350" y="561340"/>
                  </a:lnTo>
                  <a:lnTo>
                    <a:pt x="6350" y="556260"/>
                  </a:lnTo>
                  <a:close/>
                </a:path>
                <a:path w="6350" h="661670">
                  <a:moveTo>
                    <a:pt x="6350" y="548640"/>
                  </a:moveTo>
                  <a:lnTo>
                    <a:pt x="0" y="548640"/>
                  </a:lnTo>
                  <a:lnTo>
                    <a:pt x="0" y="554990"/>
                  </a:lnTo>
                  <a:lnTo>
                    <a:pt x="6350" y="554990"/>
                  </a:lnTo>
                  <a:lnTo>
                    <a:pt x="6350" y="548640"/>
                  </a:lnTo>
                  <a:close/>
                </a:path>
                <a:path w="6350" h="661670">
                  <a:moveTo>
                    <a:pt x="6350" y="543560"/>
                  </a:moveTo>
                  <a:lnTo>
                    <a:pt x="0" y="543560"/>
                  </a:lnTo>
                  <a:lnTo>
                    <a:pt x="0" y="547370"/>
                  </a:lnTo>
                  <a:lnTo>
                    <a:pt x="6350" y="547370"/>
                  </a:lnTo>
                  <a:lnTo>
                    <a:pt x="6350" y="543560"/>
                  </a:lnTo>
                  <a:close/>
                </a:path>
                <a:path w="6350" h="661670">
                  <a:moveTo>
                    <a:pt x="6350" y="535940"/>
                  </a:moveTo>
                  <a:lnTo>
                    <a:pt x="0" y="535940"/>
                  </a:lnTo>
                  <a:lnTo>
                    <a:pt x="0" y="542290"/>
                  </a:lnTo>
                  <a:lnTo>
                    <a:pt x="6350" y="542290"/>
                  </a:lnTo>
                  <a:lnTo>
                    <a:pt x="6350" y="535940"/>
                  </a:lnTo>
                  <a:close/>
                </a:path>
                <a:path w="6350" h="661670">
                  <a:moveTo>
                    <a:pt x="6350" y="530860"/>
                  </a:moveTo>
                  <a:lnTo>
                    <a:pt x="0" y="530860"/>
                  </a:lnTo>
                  <a:lnTo>
                    <a:pt x="0" y="534670"/>
                  </a:lnTo>
                  <a:lnTo>
                    <a:pt x="6350" y="534670"/>
                  </a:lnTo>
                  <a:lnTo>
                    <a:pt x="6350" y="530860"/>
                  </a:lnTo>
                  <a:close/>
                </a:path>
                <a:path w="6350" h="661670">
                  <a:moveTo>
                    <a:pt x="6350" y="523240"/>
                  </a:moveTo>
                  <a:lnTo>
                    <a:pt x="0" y="523240"/>
                  </a:lnTo>
                  <a:lnTo>
                    <a:pt x="0" y="529590"/>
                  </a:lnTo>
                  <a:lnTo>
                    <a:pt x="6350" y="529590"/>
                  </a:lnTo>
                  <a:lnTo>
                    <a:pt x="6350" y="523240"/>
                  </a:lnTo>
                  <a:close/>
                </a:path>
                <a:path w="6350" h="661670">
                  <a:moveTo>
                    <a:pt x="6350" y="519430"/>
                  </a:moveTo>
                  <a:lnTo>
                    <a:pt x="0" y="519430"/>
                  </a:lnTo>
                  <a:lnTo>
                    <a:pt x="0" y="521970"/>
                  </a:lnTo>
                  <a:lnTo>
                    <a:pt x="6350" y="521970"/>
                  </a:lnTo>
                  <a:lnTo>
                    <a:pt x="6350" y="519430"/>
                  </a:lnTo>
                  <a:close/>
                </a:path>
              </a:pathLst>
            </a:custGeom>
            <a:solidFill>
              <a:srgbClr val="5400F3"/>
            </a:solidFill>
          </p:spPr>
          <p:txBody>
            <a:bodyPr bIns="0" lIns="0" rIns="0" rtlCol="0" tIns="0" wrap="square"/>
            <a:p/>
          </p:txBody>
        </p:sp>
        <p:sp>
          <p:nvSpPr>
            <p:cNvPr id="1050784" name="object 2095"/>
            <p:cNvSpPr/>
            <p:nvPr/>
          </p:nvSpPr>
          <p:spPr>
            <a:xfrm>
              <a:off x="4381500" y="5819140"/>
              <a:ext cx="7620" cy="669290"/>
            </a:xfrm>
            <a:custGeom>
              <a:avLst/>
              <a:ahLst/>
              <a:rect l="l" t="t" r="r" b="b"/>
              <a:pathLst>
                <a:path w="7620" h="669289">
                  <a:moveTo>
                    <a:pt x="1269" y="0"/>
                  </a:moveTo>
                  <a:lnTo>
                    <a:pt x="0" y="0"/>
                  </a:lnTo>
                  <a:lnTo>
                    <a:pt x="0" y="1270"/>
                  </a:lnTo>
                  <a:lnTo>
                    <a:pt x="1269" y="1270"/>
                  </a:lnTo>
                  <a:lnTo>
                    <a:pt x="1269" y="0"/>
                  </a:lnTo>
                  <a:close/>
                </a:path>
                <a:path w="7620" h="669289">
                  <a:moveTo>
                    <a:pt x="3810" y="1270"/>
                  </a:moveTo>
                  <a:lnTo>
                    <a:pt x="0" y="1270"/>
                  </a:lnTo>
                  <a:lnTo>
                    <a:pt x="0" y="7620"/>
                  </a:lnTo>
                  <a:lnTo>
                    <a:pt x="7620" y="7620"/>
                  </a:lnTo>
                  <a:lnTo>
                    <a:pt x="7620" y="3810"/>
                  </a:lnTo>
                  <a:lnTo>
                    <a:pt x="6350" y="3810"/>
                  </a:lnTo>
                  <a:lnTo>
                    <a:pt x="6350" y="2540"/>
                  </a:lnTo>
                  <a:lnTo>
                    <a:pt x="3810" y="2540"/>
                  </a:lnTo>
                  <a:lnTo>
                    <a:pt x="3810" y="1270"/>
                  </a:lnTo>
                  <a:close/>
                </a:path>
                <a:path w="7620" h="669289">
                  <a:moveTo>
                    <a:pt x="7620" y="7620"/>
                  </a:moveTo>
                  <a:lnTo>
                    <a:pt x="0" y="7620"/>
                  </a:lnTo>
                  <a:lnTo>
                    <a:pt x="0" y="11430"/>
                  </a:lnTo>
                  <a:lnTo>
                    <a:pt x="7620" y="11430"/>
                  </a:lnTo>
                  <a:lnTo>
                    <a:pt x="7620" y="7620"/>
                  </a:lnTo>
                  <a:close/>
                </a:path>
                <a:path w="7620" h="669289">
                  <a:moveTo>
                    <a:pt x="7620" y="11430"/>
                  </a:moveTo>
                  <a:lnTo>
                    <a:pt x="0" y="11430"/>
                  </a:lnTo>
                  <a:lnTo>
                    <a:pt x="0" y="13970"/>
                  </a:lnTo>
                  <a:lnTo>
                    <a:pt x="7620" y="13970"/>
                  </a:lnTo>
                  <a:lnTo>
                    <a:pt x="7620" y="11430"/>
                  </a:lnTo>
                  <a:close/>
                </a:path>
                <a:path w="7620" h="669289">
                  <a:moveTo>
                    <a:pt x="7620" y="13970"/>
                  </a:moveTo>
                  <a:lnTo>
                    <a:pt x="0" y="13970"/>
                  </a:lnTo>
                  <a:lnTo>
                    <a:pt x="0" y="17780"/>
                  </a:lnTo>
                  <a:lnTo>
                    <a:pt x="7620" y="17780"/>
                  </a:lnTo>
                  <a:lnTo>
                    <a:pt x="7620" y="13970"/>
                  </a:lnTo>
                  <a:close/>
                </a:path>
                <a:path w="7620" h="669289">
                  <a:moveTo>
                    <a:pt x="7620" y="17780"/>
                  </a:moveTo>
                  <a:lnTo>
                    <a:pt x="0" y="17780"/>
                  </a:lnTo>
                  <a:lnTo>
                    <a:pt x="0" y="24130"/>
                  </a:lnTo>
                  <a:lnTo>
                    <a:pt x="7620" y="24130"/>
                  </a:lnTo>
                  <a:lnTo>
                    <a:pt x="7620" y="17780"/>
                  </a:lnTo>
                  <a:close/>
                </a:path>
                <a:path w="7620" h="669289">
                  <a:moveTo>
                    <a:pt x="7620" y="24130"/>
                  </a:moveTo>
                  <a:lnTo>
                    <a:pt x="0" y="24130"/>
                  </a:lnTo>
                  <a:lnTo>
                    <a:pt x="0" y="26670"/>
                  </a:lnTo>
                  <a:lnTo>
                    <a:pt x="7620" y="26670"/>
                  </a:lnTo>
                  <a:lnTo>
                    <a:pt x="7620" y="24130"/>
                  </a:lnTo>
                  <a:close/>
                </a:path>
                <a:path w="7620" h="669289">
                  <a:moveTo>
                    <a:pt x="7620" y="26670"/>
                  </a:moveTo>
                  <a:lnTo>
                    <a:pt x="0" y="26670"/>
                  </a:lnTo>
                  <a:lnTo>
                    <a:pt x="0" y="30480"/>
                  </a:lnTo>
                  <a:lnTo>
                    <a:pt x="7620" y="30480"/>
                  </a:lnTo>
                  <a:lnTo>
                    <a:pt x="7620" y="26670"/>
                  </a:lnTo>
                  <a:close/>
                </a:path>
                <a:path w="7620" h="669289">
                  <a:moveTo>
                    <a:pt x="7620" y="30480"/>
                  </a:moveTo>
                  <a:lnTo>
                    <a:pt x="0" y="30480"/>
                  </a:lnTo>
                  <a:lnTo>
                    <a:pt x="0" y="33020"/>
                  </a:lnTo>
                  <a:lnTo>
                    <a:pt x="7620" y="33020"/>
                  </a:lnTo>
                  <a:lnTo>
                    <a:pt x="7620" y="30480"/>
                  </a:lnTo>
                  <a:close/>
                </a:path>
                <a:path w="7620" h="669289">
                  <a:moveTo>
                    <a:pt x="7620" y="33020"/>
                  </a:moveTo>
                  <a:lnTo>
                    <a:pt x="0" y="33020"/>
                  </a:lnTo>
                  <a:lnTo>
                    <a:pt x="0" y="36830"/>
                  </a:lnTo>
                  <a:lnTo>
                    <a:pt x="7620" y="36830"/>
                  </a:lnTo>
                  <a:lnTo>
                    <a:pt x="7620" y="33020"/>
                  </a:lnTo>
                  <a:close/>
                </a:path>
                <a:path w="7620" h="669289">
                  <a:moveTo>
                    <a:pt x="7620" y="36830"/>
                  </a:moveTo>
                  <a:lnTo>
                    <a:pt x="0" y="36830"/>
                  </a:lnTo>
                  <a:lnTo>
                    <a:pt x="0" y="49530"/>
                  </a:lnTo>
                  <a:lnTo>
                    <a:pt x="7620" y="49530"/>
                  </a:lnTo>
                  <a:lnTo>
                    <a:pt x="7620" y="36830"/>
                  </a:lnTo>
                  <a:close/>
                </a:path>
                <a:path w="7620" h="669289">
                  <a:moveTo>
                    <a:pt x="7620" y="49530"/>
                  </a:moveTo>
                  <a:lnTo>
                    <a:pt x="0" y="49530"/>
                  </a:lnTo>
                  <a:lnTo>
                    <a:pt x="0" y="52070"/>
                  </a:lnTo>
                  <a:lnTo>
                    <a:pt x="7620" y="52070"/>
                  </a:lnTo>
                  <a:lnTo>
                    <a:pt x="7620" y="49530"/>
                  </a:lnTo>
                  <a:close/>
                </a:path>
                <a:path w="7620" h="669289">
                  <a:moveTo>
                    <a:pt x="7620" y="52070"/>
                  </a:moveTo>
                  <a:lnTo>
                    <a:pt x="0" y="52070"/>
                  </a:lnTo>
                  <a:lnTo>
                    <a:pt x="0" y="55880"/>
                  </a:lnTo>
                  <a:lnTo>
                    <a:pt x="7620" y="55880"/>
                  </a:lnTo>
                  <a:lnTo>
                    <a:pt x="7620" y="52070"/>
                  </a:lnTo>
                  <a:close/>
                </a:path>
                <a:path w="7620" h="669289">
                  <a:moveTo>
                    <a:pt x="7620" y="55880"/>
                  </a:moveTo>
                  <a:lnTo>
                    <a:pt x="0" y="55880"/>
                  </a:lnTo>
                  <a:lnTo>
                    <a:pt x="0" y="58420"/>
                  </a:lnTo>
                  <a:lnTo>
                    <a:pt x="7620" y="58420"/>
                  </a:lnTo>
                  <a:lnTo>
                    <a:pt x="7620" y="55880"/>
                  </a:lnTo>
                  <a:close/>
                </a:path>
                <a:path w="7620" h="669289">
                  <a:moveTo>
                    <a:pt x="7620" y="58420"/>
                  </a:moveTo>
                  <a:lnTo>
                    <a:pt x="0" y="58420"/>
                  </a:lnTo>
                  <a:lnTo>
                    <a:pt x="0" y="64770"/>
                  </a:lnTo>
                  <a:lnTo>
                    <a:pt x="7620" y="64770"/>
                  </a:lnTo>
                  <a:lnTo>
                    <a:pt x="7620" y="58420"/>
                  </a:lnTo>
                  <a:close/>
                </a:path>
                <a:path w="7620" h="669289">
                  <a:moveTo>
                    <a:pt x="7620" y="64770"/>
                  </a:moveTo>
                  <a:lnTo>
                    <a:pt x="0" y="64770"/>
                  </a:lnTo>
                  <a:lnTo>
                    <a:pt x="0" y="74930"/>
                  </a:lnTo>
                  <a:lnTo>
                    <a:pt x="7620" y="74930"/>
                  </a:lnTo>
                  <a:lnTo>
                    <a:pt x="7620" y="64770"/>
                  </a:lnTo>
                  <a:close/>
                </a:path>
                <a:path w="7620" h="669289">
                  <a:moveTo>
                    <a:pt x="7620" y="74930"/>
                  </a:moveTo>
                  <a:lnTo>
                    <a:pt x="0" y="74930"/>
                  </a:lnTo>
                  <a:lnTo>
                    <a:pt x="0" y="83820"/>
                  </a:lnTo>
                  <a:lnTo>
                    <a:pt x="7620" y="83820"/>
                  </a:lnTo>
                  <a:lnTo>
                    <a:pt x="7620" y="74930"/>
                  </a:lnTo>
                  <a:close/>
                </a:path>
                <a:path w="7620" h="669289">
                  <a:moveTo>
                    <a:pt x="7620" y="83820"/>
                  </a:moveTo>
                  <a:lnTo>
                    <a:pt x="0" y="83820"/>
                  </a:lnTo>
                  <a:lnTo>
                    <a:pt x="0" y="87630"/>
                  </a:lnTo>
                  <a:lnTo>
                    <a:pt x="7620" y="87630"/>
                  </a:lnTo>
                  <a:lnTo>
                    <a:pt x="7620" y="83820"/>
                  </a:lnTo>
                  <a:close/>
                </a:path>
                <a:path w="7620" h="669289">
                  <a:moveTo>
                    <a:pt x="7620" y="87630"/>
                  </a:moveTo>
                  <a:lnTo>
                    <a:pt x="0" y="87630"/>
                  </a:lnTo>
                  <a:lnTo>
                    <a:pt x="0" y="163830"/>
                  </a:lnTo>
                  <a:lnTo>
                    <a:pt x="7620" y="163830"/>
                  </a:lnTo>
                  <a:lnTo>
                    <a:pt x="7620" y="87630"/>
                  </a:lnTo>
                  <a:close/>
                </a:path>
                <a:path w="7620" h="669289">
                  <a:moveTo>
                    <a:pt x="7620" y="163830"/>
                  </a:moveTo>
                  <a:lnTo>
                    <a:pt x="0" y="163830"/>
                  </a:lnTo>
                  <a:lnTo>
                    <a:pt x="0" y="170180"/>
                  </a:lnTo>
                  <a:lnTo>
                    <a:pt x="7620" y="170180"/>
                  </a:lnTo>
                  <a:lnTo>
                    <a:pt x="7620" y="163830"/>
                  </a:lnTo>
                  <a:close/>
                </a:path>
                <a:path w="7620" h="669289">
                  <a:moveTo>
                    <a:pt x="7620" y="170180"/>
                  </a:moveTo>
                  <a:lnTo>
                    <a:pt x="0" y="170180"/>
                  </a:lnTo>
                  <a:lnTo>
                    <a:pt x="0" y="176530"/>
                  </a:lnTo>
                  <a:lnTo>
                    <a:pt x="7620" y="176530"/>
                  </a:lnTo>
                  <a:lnTo>
                    <a:pt x="7620" y="170180"/>
                  </a:lnTo>
                  <a:close/>
                </a:path>
                <a:path w="7620" h="669289">
                  <a:moveTo>
                    <a:pt x="7620" y="176530"/>
                  </a:moveTo>
                  <a:lnTo>
                    <a:pt x="0" y="176530"/>
                  </a:lnTo>
                  <a:lnTo>
                    <a:pt x="0" y="180340"/>
                  </a:lnTo>
                  <a:lnTo>
                    <a:pt x="2539" y="180340"/>
                  </a:lnTo>
                  <a:lnTo>
                    <a:pt x="2539" y="181610"/>
                  </a:lnTo>
                  <a:lnTo>
                    <a:pt x="3810" y="181610"/>
                  </a:lnTo>
                  <a:lnTo>
                    <a:pt x="3810" y="182880"/>
                  </a:lnTo>
                  <a:lnTo>
                    <a:pt x="7620" y="182880"/>
                  </a:lnTo>
                  <a:lnTo>
                    <a:pt x="7620" y="176530"/>
                  </a:lnTo>
                  <a:close/>
                </a:path>
                <a:path w="7620" h="669289">
                  <a:moveTo>
                    <a:pt x="7620" y="513207"/>
                  </a:moveTo>
                  <a:lnTo>
                    <a:pt x="0" y="513207"/>
                  </a:lnTo>
                  <a:lnTo>
                    <a:pt x="0" y="515620"/>
                  </a:lnTo>
                  <a:lnTo>
                    <a:pt x="7620" y="515620"/>
                  </a:lnTo>
                  <a:lnTo>
                    <a:pt x="7620" y="513207"/>
                  </a:lnTo>
                  <a:close/>
                </a:path>
                <a:path w="7620" h="669289">
                  <a:moveTo>
                    <a:pt x="7620" y="501777"/>
                  </a:moveTo>
                  <a:lnTo>
                    <a:pt x="0" y="501777"/>
                  </a:lnTo>
                  <a:lnTo>
                    <a:pt x="0" y="513080"/>
                  </a:lnTo>
                  <a:lnTo>
                    <a:pt x="7620" y="513080"/>
                  </a:lnTo>
                  <a:lnTo>
                    <a:pt x="7620" y="501777"/>
                  </a:lnTo>
                  <a:close/>
                </a:path>
                <a:path w="7620" h="669289">
                  <a:moveTo>
                    <a:pt x="2539" y="495300"/>
                  </a:moveTo>
                  <a:lnTo>
                    <a:pt x="0" y="495300"/>
                  </a:lnTo>
                  <a:lnTo>
                    <a:pt x="0" y="501650"/>
                  </a:lnTo>
                  <a:lnTo>
                    <a:pt x="7620" y="501650"/>
                  </a:lnTo>
                  <a:lnTo>
                    <a:pt x="7620" y="495427"/>
                  </a:lnTo>
                  <a:lnTo>
                    <a:pt x="2539" y="495427"/>
                  </a:lnTo>
                  <a:close/>
                </a:path>
                <a:path w="7620" h="669289">
                  <a:moveTo>
                    <a:pt x="7620" y="492887"/>
                  </a:moveTo>
                  <a:lnTo>
                    <a:pt x="6350" y="492887"/>
                  </a:lnTo>
                  <a:lnTo>
                    <a:pt x="6350" y="494157"/>
                  </a:lnTo>
                  <a:lnTo>
                    <a:pt x="2539" y="494157"/>
                  </a:lnTo>
                  <a:lnTo>
                    <a:pt x="2539" y="495300"/>
                  </a:lnTo>
                  <a:lnTo>
                    <a:pt x="7620" y="495300"/>
                  </a:lnTo>
                  <a:lnTo>
                    <a:pt x="7620" y="492887"/>
                  </a:lnTo>
                  <a:close/>
                </a:path>
                <a:path w="7620" h="669289">
                  <a:moveTo>
                    <a:pt x="7620" y="515620"/>
                  </a:moveTo>
                  <a:lnTo>
                    <a:pt x="0" y="515620"/>
                  </a:lnTo>
                  <a:lnTo>
                    <a:pt x="0" y="521970"/>
                  </a:lnTo>
                  <a:lnTo>
                    <a:pt x="7620" y="521970"/>
                  </a:lnTo>
                  <a:lnTo>
                    <a:pt x="7620" y="515620"/>
                  </a:lnTo>
                  <a:close/>
                </a:path>
                <a:path w="7620" h="669289">
                  <a:moveTo>
                    <a:pt x="1270" y="666750"/>
                  </a:moveTo>
                  <a:lnTo>
                    <a:pt x="0" y="666750"/>
                  </a:lnTo>
                  <a:lnTo>
                    <a:pt x="0" y="669290"/>
                  </a:lnTo>
                  <a:lnTo>
                    <a:pt x="1270" y="669290"/>
                  </a:lnTo>
                  <a:lnTo>
                    <a:pt x="1270" y="666750"/>
                  </a:lnTo>
                  <a:close/>
                </a:path>
                <a:path w="7620" h="669289">
                  <a:moveTo>
                    <a:pt x="6350" y="665480"/>
                  </a:moveTo>
                  <a:lnTo>
                    <a:pt x="3810" y="665480"/>
                  </a:lnTo>
                  <a:lnTo>
                    <a:pt x="3810" y="666750"/>
                  </a:lnTo>
                  <a:lnTo>
                    <a:pt x="6350" y="666750"/>
                  </a:lnTo>
                  <a:lnTo>
                    <a:pt x="6350" y="665480"/>
                  </a:lnTo>
                  <a:close/>
                </a:path>
                <a:path w="7620" h="669289">
                  <a:moveTo>
                    <a:pt x="7620" y="662940"/>
                  </a:moveTo>
                  <a:lnTo>
                    <a:pt x="0" y="662940"/>
                  </a:lnTo>
                  <a:lnTo>
                    <a:pt x="0" y="665480"/>
                  </a:lnTo>
                  <a:lnTo>
                    <a:pt x="7620" y="665480"/>
                  </a:lnTo>
                  <a:lnTo>
                    <a:pt x="7620" y="662940"/>
                  </a:lnTo>
                  <a:close/>
                </a:path>
                <a:path w="7620" h="669289">
                  <a:moveTo>
                    <a:pt x="7620" y="660400"/>
                  </a:moveTo>
                  <a:lnTo>
                    <a:pt x="0" y="660400"/>
                  </a:lnTo>
                  <a:lnTo>
                    <a:pt x="0" y="661670"/>
                  </a:lnTo>
                  <a:lnTo>
                    <a:pt x="7620" y="661670"/>
                  </a:lnTo>
                  <a:lnTo>
                    <a:pt x="7620" y="660400"/>
                  </a:lnTo>
                  <a:close/>
                </a:path>
                <a:path w="7620" h="669289">
                  <a:moveTo>
                    <a:pt x="7620" y="656590"/>
                  </a:moveTo>
                  <a:lnTo>
                    <a:pt x="0" y="656590"/>
                  </a:lnTo>
                  <a:lnTo>
                    <a:pt x="0" y="659130"/>
                  </a:lnTo>
                  <a:lnTo>
                    <a:pt x="7620" y="659130"/>
                  </a:lnTo>
                  <a:lnTo>
                    <a:pt x="7620" y="656590"/>
                  </a:lnTo>
                  <a:close/>
                </a:path>
                <a:path w="7620" h="669289">
                  <a:moveTo>
                    <a:pt x="7620" y="654050"/>
                  </a:moveTo>
                  <a:lnTo>
                    <a:pt x="0" y="654050"/>
                  </a:lnTo>
                  <a:lnTo>
                    <a:pt x="0" y="655320"/>
                  </a:lnTo>
                  <a:lnTo>
                    <a:pt x="7620" y="655320"/>
                  </a:lnTo>
                  <a:lnTo>
                    <a:pt x="7620" y="654050"/>
                  </a:lnTo>
                  <a:close/>
                </a:path>
                <a:path w="7620" h="669289">
                  <a:moveTo>
                    <a:pt x="7620" y="650240"/>
                  </a:moveTo>
                  <a:lnTo>
                    <a:pt x="0" y="650240"/>
                  </a:lnTo>
                  <a:lnTo>
                    <a:pt x="0" y="652780"/>
                  </a:lnTo>
                  <a:lnTo>
                    <a:pt x="7620" y="652780"/>
                  </a:lnTo>
                  <a:lnTo>
                    <a:pt x="7620" y="650240"/>
                  </a:lnTo>
                  <a:close/>
                </a:path>
                <a:path w="7620" h="669289">
                  <a:moveTo>
                    <a:pt x="7620" y="647700"/>
                  </a:moveTo>
                  <a:lnTo>
                    <a:pt x="0" y="647700"/>
                  </a:lnTo>
                  <a:lnTo>
                    <a:pt x="0" y="648970"/>
                  </a:lnTo>
                  <a:lnTo>
                    <a:pt x="7620" y="648970"/>
                  </a:lnTo>
                  <a:lnTo>
                    <a:pt x="7620" y="647700"/>
                  </a:lnTo>
                  <a:close/>
                </a:path>
                <a:path w="7620" h="669289">
                  <a:moveTo>
                    <a:pt x="7620" y="643890"/>
                  </a:moveTo>
                  <a:lnTo>
                    <a:pt x="0" y="643890"/>
                  </a:lnTo>
                  <a:lnTo>
                    <a:pt x="0" y="646430"/>
                  </a:lnTo>
                  <a:lnTo>
                    <a:pt x="7620" y="646430"/>
                  </a:lnTo>
                  <a:lnTo>
                    <a:pt x="7620" y="643890"/>
                  </a:lnTo>
                  <a:close/>
                </a:path>
                <a:path w="7620" h="669289">
                  <a:moveTo>
                    <a:pt x="7620" y="641350"/>
                  </a:moveTo>
                  <a:lnTo>
                    <a:pt x="0" y="641350"/>
                  </a:lnTo>
                  <a:lnTo>
                    <a:pt x="0" y="642620"/>
                  </a:lnTo>
                  <a:lnTo>
                    <a:pt x="7620" y="642620"/>
                  </a:lnTo>
                  <a:lnTo>
                    <a:pt x="7620" y="641350"/>
                  </a:lnTo>
                  <a:close/>
                </a:path>
                <a:path w="7620" h="669289">
                  <a:moveTo>
                    <a:pt x="7620" y="637540"/>
                  </a:moveTo>
                  <a:lnTo>
                    <a:pt x="0" y="637540"/>
                  </a:lnTo>
                  <a:lnTo>
                    <a:pt x="0" y="640080"/>
                  </a:lnTo>
                  <a:lnTo>
                    <a:pt x="7620" y="640080"/>
                  </a:lnTo>
                  <a:lnTo>
                    <a:pt x="7620" y="637540"/>
                  </a:lnTo>
                  <a:close/>
                </a:path>
                <a:path w="7620" h="669289">
                  <a:moveTo>
                    <a:pt x="7620" y="635000"/>
                  </a:moveTo>
                  <a:lnTo>
                    <a:pt x="0" y="635000"/>
                  </a:lnTo>
                  <a:lnTo>
                    <a:pt x="0" y="636270"/>
                  </a:lnTo>
                  <a:lnTo>
                    <a:pt x="7620" y="636270"/>
                  </a:lnTo>
                  <a:lnTo>
                    <a:pt x="7620" y="635000"/>
                  </a:lnTo>
                  <a:close/>
                </a:path>
                <a:path w="7620" h="669289">
                  <a:moveTo>
                    <a:pt x="7620" y="629920"/>
                  </a:moveTo>
                  <a:lnTo>
                    <a:pt x="0" y="629920"/>
                  </a:lnTo>
                  <a:lnTo>
                    <a:pt x="0" y="633730"/>
                  </a:lnTo>
                  <a:lnTo>
                    <a:pt x="7620" y="633730"/>
                  </a:lnTo>
                  <a:lnTo>
                    <a:pt x="7620" y="629920"/>
                  </a:lnTo>
                  <a:close/>
                </a:path>
                <a:path w="7620" h="669289">
                  <a:moveTo>
                    <a:pt x="7620" y="623570"/>
                  </a:moveTo>
                  <a:lnTo>
                    <a:pt x="0" y="623570"/>
                  </a:lnTo>
                  <a:lnTo>
                    <a:pt x="0" y="628650"/>
                  </a:lnTo>
                  <a:lnTo>
                    <a:pt x="7620" y="628650"/>
                  </a:lnTo>
                  <a:lnTo>
                    <a:pt x="7620" y="623570"/>
                  </a:lnTo>
                  <a:close/>
                </a:path>
                <a:path w="7620" h="669289">
                  <a:moveTo>
                    <a:pt x="7620" y="617220"/>
                  </a:moveTo>
                  <a:lnTo>
                    <a:pt x="0" y="617220"/>
                  </a:lnTo>
                  <a:lnTo>
                    <a:pt x="0" y="622300"/>
                  </a:lnTo>
                  <a:lnTo>
                    <a:pt x="7620" y="622300"/>
                  </a:lnTo>
                  <a:lnTo>
                    <a:pt x="7620" y="617220"/>
                  </a:lnTo>
                  <a:close/>
                </a:path>
                <a:path w="7620" h="669289">
                  <a:moveTo>
                    <a:pt x="7620" y="610870"/>
                  </a:moveTo>
                  <a:lnTo>
                    <a:pt x="0" y="610870"/>
                  </a:lnTo>
                  <a:lnTo>
                    <a:pt x="0" y="615950"/>
                  </a:lnTo>
                  <a:lnTo>
                    <a:pt x="7620" y="615950"/>
                  </a:lnTo>
                  <a:lnTo>
                    <a:pt x="7620" y="610870"/>
                  </a:lnTo>
                  <a:close/>
                </a:path>
                <a:path w="7620" h="669289">
                  <a:moveTo>
                    <a:pt x="7620" y="604520"/>
                  </a:moveTo>
                  <a:lnTo>
                    <a:pt x="0" y="604520"/>
                  </a:lnTo>
                  <a:lnTo>
                    <a:pt x="0" y="609600"/>
                  </a:lnTo>
                  <a:lnTo>
                    <a:pt x="7620" y="609600"/>
                  </a:lnTo>
                  <a:lnTo>
                    <a:pt x="7620" y="604520"/>
                  </a:lnTo>
                  <a:close/>
                </a:path>
                <a:path w="7620" h="669289">
                  <a:moveTo>
                    <a:pt x="7620" y="598170"/>
                  </a:moveTo>
                  <a:lnTo>
                    <a:pt x="0" y="598170"/>
                  </a:lnTo>
                  <a:lnTo>
                    <a:pt x="0" y="603250"/>
                  </a:lnTo>
                  <a:lnTo>
                    <a:pt x="7620" y="603250"/>
                  </a:lnTo>
                  <a:lnTo>
                    <a:pt x="7620" y="598170"/>
                  </a:lnTo>
                  <a:close/>
                </a:path>
                <a:path w="7620" h="669289">
                  <a:moveTo>
                    <a:pt x="7620" y="591820"/>
                  </a:moveTo>
                  <a:lnTo>
                    <a:pt x="0" y="591820"/>
                  </a:lnTo>
                  <a:lnTo>
                    <a:pt x="0" y="596900"/>
                  </a:lnTo>
                  <a:lnTo>
                    <a:pt x="7620" y="596900"/>
                  </a:lnTo>
                  <a:lnTo>
                    <a:pt x="7620" y="591820"/>
                  </a:lnTo>
                  <a:close/>
                </a:path>
                <a:path w="7620" h="669289">
                  <a:moveTo>
                    <a:pt x="7620" y="585470"/>
                  </a:moveTo>
                  <a:lnTo>
                    <a:pt x="0" y="585470"/>
                  </a:lnTo>
                  <a:lnTo>
                    <a:pt x="0" y="590550"/>
                  </a:lnTo>
                  <a:lnTo>
                    <a:pt x="7620" y="590550"/>
                  </a:lnTo>
                  <a:lnTo>
                    <a:pt x="7620" y="585470"/>
                  </a:lnTo>
                  <a:close/>
                </a:path>
                <a:path w="7620" h="669289">
                  <a:moveTo>
                    <a:pt x="7620" y="579120"/>
                  </a:moveTo>
                  <a:lnTo>
                    <a:pt x="0" y="579120"/>
                  </a:lnTo>
                  <a:lnTo>
                    <a:pt x="0" y="584200"/>
                  </a:lnTo>
                  <a:lnTo>
                    <a:pt x="7620" y="584200"/>
                  </a:lnTo>
                  <a:lnTo>
                    <a:pt x="7620" y="579120"/>
                  </a:lnTo>
                  <a:close/>
                </a:path>
                <a:path w="7620" h="669289">
                  <a:moveTo>
                    <a:pt x="7620" y="572770"/>
                  </a:moveTo>
                  <a:lnTo>
                    <a:pt x="0" y="572770"/>
                  </a:lnTo>
                  <a:lnTo>
                    <a:pt x="0" y="577850"/>
                  </a:lnTo>
                  <a:lnTo>
                    <a:pt x="7620" y="577850"/>
                  </a:lnTo>
                  <a:lnTo>
                    <a:pt x="7620" y="572770"/>
                  </a:lnTo>
                  <a:close/>
                </a:path>
                <a:path w="7620" h="669289">
                  <a:moveTo>
                    <a:pt x="7620" y="566420"/>
                  </a:moveTo>
                  <a:lnTo>
                    <a:pt x="0" y="566420"/>
                  </a:lnTo>
                  <a:lnTo>
                    <a:pt x="0" y="571500"/>
                  </a:lnTo>
                  <a:lnTo>
                    <a:pt x="7620" y="571500"/>
                  </a:lnTo>
                  <a:lnTo>
                    <a:pt x="7620" y="566420"/>
                  </a:lnTo>
                  <a:close/>
                </a:path>
                <a:path w="7620" h="669289">
                  <a:moveTo>
                    <a:pt x="7620" y="560070"/>
                  </a:moveTo>
                  <a:lnTo>
                    <a:pt x="0" y="560070"/>
                  </a:lnTo>
                  <a:lnTo>
                    <a:pt x="0" y="565150"/>
                  </a:lnTo>
                  <a:lnTo>
                    <a:pt x="7620" y="565150"/>
                  </a:lnTo>
                  <a:lnTo>
                    <a:pt x="7620" y="560070"/>
                  </a:lnTo>
                  <a:close/>
                </a:path>
                <a:path w="7620" h="669289">
                  <a:moveTo>
                    <a:pt x="7620" y="552450"/>
                  </a:moveTo>
                  <a:lnTo>
                    <a:pt x="0" y="552450"/>
                  </a:lnTo>
                  <a:lnTo>
                    <a:pt x="0" y="558800"/>
                  </a:lnTo>
                  <a:lnTo>
                    <a:pt x="7620" y="558800"/>
                  </a:lnTo>
                  <a:lnTo>
                    <a:pt x="7620" y="552450"/>
                  </a:lnTo>
                  <a:close/>
                </a:path>
                <a:path w="7620" h="669289">
                  <a:moveTo>
                    <a:pt x="7620" y="547370"/>
                  </a:moveTo>
                  <a:lnTo>
                    <a:pt x="0" y="547370"/>
                  </a:lnTo>
                  <a:lnTo>
                    <a:pt x="0" y="551180"/>
                  </a:lnTo>
                  <a:lnTo>
                    <a:pt x="7620" y="551180"/>
                  </a:lnTo>
                  <a:lnTo>
                    <a:pt x="7620" y="547370"/>
                  </a:lnTo>
                  <a:close/>
                </a:path>
                <a:path w="7620" h="669289">
                  <a:moveTo>
                    <a:pt x="7620" y="539750"/>
                  </a:moveTo>
                  <a:lnTo>
                    <a:pt x="0" y="539750"/>
                  </a:lnTo>
                  <a:lnTo>
                    <a:pt x="0" y="546100"/>
                  </a:lnTo>
                  <a:lnTo>
                    <a:pt x="7620" y="546100"/>
                  </a:lnTo>
                  <a:lnTo>
                    <a:pt x="7620" y="539750"/>
                  </a:lnTo>
                  <a:close/>
                </a:path>
                <a:path w="7620" h="669289">
                  <a:moveTo>
                    <a:pt x="7620" y="534670"/>
                  </a:moveTo>
                  <a:lnTo>
                    <a:pt x="0" y="534670"/>
                  </a:lnTo>
                  <a:lnTo>
                    <a:pt x="0" y="538480"/>
                  </a:lnTo>
                  <a:lnTo>
                    <a:pt x="7620" y="538480"/>
                  </a:lnTo>
                  <a:lnTo>
                    <a:pt x="7620" y="534670"/>
                  </a:lnTo>
                  <a:close/>
                </a:path>
                <a:path w="7620" h="669289">
                  <a:moveTo>
                    <a:pt x="7620" y="527050"/>
                  </a:moveTo>
                  <a:lnTo>
                    <a:pt x="0" y="527050"/>
                  </a:lnTo>
                  <a:lnTo>
                    <a:pt x="0" y="533400"/>
                  </a:lnTo>
                  <a:lnTo>
                    <a:pt x="7620" y="533400"/>
                  </a:lnTo>
                  <a:lnTo>
                    <a:pt x="7620" y="527050"/>
                  </a:lnTo>
                  <a:close/>
                </a:path>
                <a:path w="7620" h="669289">
                  <a:moveTo>
                    <a:pt x="7620" y="523240"/>
                  </a:moveTo>
                  <a:lnTo>
                    <a:pt x="0" y="523240"/>
                  </a:lnTo>
                  <a:lnTo>
                    <a:pt x="0" y="525780"/>
                  </a:lnTo>
                  <a:lnTo>
                    <a:pt x="7620" y="525780"/>
                  </a:lnTo>
                  <a:lnTo>
                    <a:pt x="7620" y="523240"/>
                  </a:lnTo>
                  <a:close/>
                </a:path>
              </a:pathLst>
            </a:custGeom>
            <a:solidFill>
              <a:srgbClr val="5300F3"/>
            </a:solidFill>
          </p:spPr>
          <p:txBody>
            <a:bodyPr bIns="0" lIns="0" rIns="0" rtlCol="0" tIns="0" wrap="square"/>
            <a:p/>
          </p:txBody>
        </p:sp>
        <p:sp>
          <p:nvSpPr>
            <p:cNvPr id="1050785" name="object 2096"/>
            <p:cNvSpPr/>
            <p:nvPr/>
          </p:nvSpPr>
          <p:spPr>
            <a:xfrm>
              <a:off x="4373880" y="5816600"/>
              <a:ext cx="7620" cy="675640"/>
            </a:xfrm>
            <a:custGeom>
              <a:avLst/>
              <a:ahLst/>
              <a:rect l="l" t="t" r="r" b="b"/>
              <a:pathLst>
                <a:path w="7620" h="675639">
                  <a:moveTo>
                    <a:pt x="3810" y="0"/>
                  </a:moveTo>
                  <a:lnTo>
                    <a:pt x="0" y="0"/>
                  </a:lnTo>
                  <a:lnTo>
                    <a:pt x="0" y="1269"/>
                  </a:lnTo>
                  <a:lnTo>
                    <a:pt x="3810" y="1269"/>
                  </a:lnTo>
                  <a:lnTo>
                    <a:pt x="3810" y="0"/>
                  </a:lnTo>
                  <a:close/>
                </a:path>
                <a:path w="7620" h="675639">
                  <a:moveTo>
                    <a:pt x="7620" y="1270"/>
                  </a:moveTo>
                  <a:lnTo>
                    <a:pt x="0" y="1270"/>
                  </a:lnTo>
                  <a:lnTo>
                    <a:pt x="0" y="3809"/>
                  </a:lnTo>
                  <a:lnTo>
                    <a:pt x="7620" y="3809"/>
                  </a:lnTo>
                  <a:lnTo>
                    <a:pt x="7620" y="1270"/>
                  </a:lnTo>
                  <a:close/>
                </a:path>
                <a:path w="7620" h="675639">
                  <a:moveTo>
                    <a:pt x="7620" y="3810"/>
                  </a:moveTo>
                  <a:lnTo>
                    <a:pt x="0" y="3810"/>
                  </a:lnTo>
                  <a:lnTo>
                    <a:pt x="0" y="10159"/>
                  </a:lnTo>
                  <a:lnTo>
                    <a:pt x="7620" y="10159"/>
                  </a:lnTo>
                  <a:lnTo>
                    <a:pt x="7620" y="3810"/>
                  </a:lnTo>
                  <a:close/>
                </a:path>
                <a:path w="7620" h="675639">
                  <a:moveTo>
                    <a:pt x="7620" y="10160"/>
                  </a:moveTo>
                  <a:lnTo>
                    <a:pt x="0" y="10160"/>
                  </a:lnTo>
                  <a:lnTo>
                    <a:pt x="0" y="13969"/>
                  </a:lnTo>
                  <a:lnTo>
                    <a:pt x="7620" y="13969"/>
                  </a:lnTo>
                  <a:lnTo>
                    <a:pt x="7620" y="10160"/>
                  </a:lnTo>
                  <a:close/>
                </a:path>
                <a:path w="7620" h="675639">
                  <a:moveTo>
                    <a:pt x="7620" y="13970"/>
                  </a:moveTo>
                  <a:lnTo>
                    <a:pt x="0" y="13970"/>
                  </a:lnTo>
                  <a:lnTo>
                    <a:pt x="0" y="16509"/>
                  </a:lnTo>
                  <a:lnTo>
                    <a:pt x="7620" y="16509"/>
                  </a:lnTo>
                  <a:lnTo>
                    <a:pt x="7620" y="13970"/>
                  </a:lnTo>
                  <a:close/>
                </a:path>
                <a:path w="7620" h="675639">
                  <a:moveTo>
                    <a:pt x="7620" y="16510"/>
                  </a:moveTo>
                  <a:lnTo>
                    <a:pt x="0" y="16510"/>
                  </a:lnTo>
                  <a:lnTo>
                    <a:pt x="0" y="20319"/>
                  </a:lnTo>
                  <a:lnTo>
                    <a:pt x="7620" y="20319"/>
                  </a:lnTo>
                  <a:lnTo>
                    <a:pt x="7620" y="16510"/>
                  </a:lnTo>
                  <a:close/>
                </a:path>
                <a:path w="7620" h="675639">
                  <a:moveTo>
                    <a:pt x="7620" y="20320"/>
                  </a:moveTo>
                  <a:lnTo>
                    <a:pt x="0" y="20320"/>
                  </a:lnTo>
                  <a:lnTo>
                    <a:pt x="0" y="26669"/>
                  </a:lnTo>
                  <a:lnTo>
                    <a:pt x="7620" y="26669"/>
                  </a:lnTo>
                  <a:lnTo>
                    <a:pt x="7620" y="20320"/>
                  </a:lnTo>
                  <a:close/>
                </a:path>
                <a:path w="7620" h="675639">
                  <a:moveTo>
                    <a:pt x="7620" y="26670"/>
                  </a:moveTo>
                  <a:lnTo>
                    <a:pt x="0" y="26670"/>
                  </a:lnTo>
                  <a:lnTo>
                    <a:pt x="0" y="29209"/>
                  </a:lnTo>
                  <a:lnTo>
                    <a:pt x="7620" y="29209"/>
                  </a:lnTo>
                  <a:lnTo>
                    <a:pt x="7620" y="26670"/>
                  </a:lnTo>
                  <a:close/>
                </a:path>
                <a:path w="7620" h="675639">
                  <a:moveTo>
                    <a:pt x="7620" y="29210"/>
                  </a:moveTo>
                  <a:lnTo>
                    <a:pt x="0" y="29210"/>
                  </a:lnTo>
                  <a:lnTo>
                    <a:pt x="0" y="33019"/>
                  </a:lnTo>
                  <a:lnTo>
                    <a:pt x="7620" y="33019"/>
                  </a:lnTo>
                  <a:lnTo>
                    <a:pt x="7620" y="29210"/>
                  </a:lnTo>
                  <a:close/>
                </a:path>
                <a:path w="7620" h="675639">
                  <a:moveTo>
                    <a:pt x="7620" y="33020"/>
                  </a:moveTo>
                  <a:lnTo>
                    <a:pt x="0" y="33020"/>
                  </a:lnTo>
                  <a:lnTo>
                    <a:pt x="0" y="35559"/>
                  </a:lnTo>
                  <a:lnTo>
                    <a:pt x="7620" y="35559"/>
                  </a:lnTo>
                  <a:lnTo>
                    <a:pt x="7620" y="33020"/>
                  </a:lnTo>
                  <a:close/>
                </a:path>
                <a:path w="7620" h="675639">
                  <a:moveTo>
                    <a:pt x="7620" y="35560"/>
                  </a:moveTo>
                  <a:lnTo>
                    <a:pt x="0" y="35560"/>
                  </a:lnTo>
                  <a:lnTo>
                    <a:pt x="0" y="39369"/>
                  </a:lnTo>
                  <a:lnTo>
                    <a:pt x="7620" y="39369"/>
                  </a:lnTo>
                  <a:lnTo>
                    <a:pt x="7620" y="35560"/>
                  </a:lnTo>
                  <a:close/>
                </a:path>
                <a:path w="7620" h="675639">
                  <a:moveTo>
                    <a:pt x="7620" y="39370"/>
                  </a:moveTo>
                  <a:lnTo>
                    <a:pt x="0" y="39370"/>
                  </a:lnTo>
                  <a:lnTo>
                    <a:pt x="0" y="52069"/>
                  </a:lnTo>
                  <a:lnTo>
                    <a:pt x="7620" y="52069"/>
                  </a:lnTo>
                  <a:lnTo>
                    <a:pt x="7620" y="39370"/>
                  </a:lnTo>
                  <a:close/>
                </a:path>
                <a:path w="7620" h="675639">
                  <a:moveTo>
                    <a:pt x="7620" y="52070"/>
                  </a:moveTo>
                  <a:lnTo>
                    <a:pt x="0" y="52070"/>
                  </a:lnTo>
                  <a:lnTo>
                    <a:pt x="0" y="54609"/>
                  </a:lnTo>
                  <a:lnTo>
                    <a:pt x="7620" y="54609"/>
                  </a:lnTo>
                  <a:lnTo>
                    <a:pt x="7620" y="52070"/>
                  </a:lnTo>
                  <a:close/>
                </a:path>
                <a:path w="7620" h="675639">
                  <a:moveTo>
                    <a:pt x="7620" y="54610"/>
                  </a:moveTo>
                  <a:lnTo>
                    <a:pt x="0" y="54610"/>
                  </a:lnTo>
                  <a:lnTo>
                    <a:pt x="0" y="58419"/>
                  </a:lnTo>
                  <a:lnTo>
                    <a:pt x="7620" y="58419"/>
                  </a:lnTo>
                  <a:lnTo>
                    <a:pt x="7620" y="54610"/>
                  </a:lnTo>
                  <a:close/>
                </a:path>
                <a:path w="7620" h="675639">
                  <a:moveTo>
                    <a:pt x="7620" y="58420"/>
                  </a:moveTo>
                  <a:lnTo>
                    <a:pt x="0" y="58420"/>
                  </a:lnTo>
                  <a:lnTo>
                    <a:pt x="0" y="60959"/>
                  </a:lnTo>
                  <a:lnTo>
                    <a:pt x="7620" y="60959"/>
                  </a:lnTo>
                  <a:lnTo>
                    <a:pt x="7620" y="58420"/>
                  </a:lnTo>
                  <a:close/>
                </a:path>
                <a:path w="7620" h="675639">
                  <a:moveTo>
                    <a:pt x="7620" y="60960"/>
                  </a:moveTo>
                  <a:lnTo>
                    <a:pt x="0" y="60960"/>
                  </a:lnTo>
                  <a:lnTo>
                    <a:pt x="0" y="67309"/>
                  </a:lnTo>
                  <a:lnTo>
                    <a:pt x="7620" y="67309"/>
                  </a:lnTo>
                  <a:lnTo>
                    <a:pt x="7620" y="60960"/>
                  </a:lnTo>
                  <a:close/>
                </a:path>
                <a:path w="7620" h="675639">
                  <a:moveTo>
                    <a:pt x="7620" y="67310"/>
                  </a:moveTo>
                  <a:lnTo>
                    <a:pt x="0" y="67310"/>
                  </a:lnTo>
                  <a:lnTo>
                    <a:pt x="0" y="77469"/>
                  </a:lnTo>
                  <a:lnTo>
                    <a:pt x="7620" y="77469"/>
                  </a:lnTo>
                  <a:lnTo>
                    <a:pt x="7620" y="67310"/>
                  </a:lnTo>
                  <a:close/>
                </a:path>
                <a:path w="7620" h="675639">
                  <a:moveTo>
                    <a:pt x="7620" y="77470"/>
                  </a:moveTo>
                  <a:lnTo>
                    <a:pt x="0" y="77470"/>
                  </a:lnTo>
                  <a:lnTo>
                    <a:pt x="0" y="86359"/>
                  </a:lnTo>
                  <a:lnTo>
                    <a:pt x="7620" y="86359"/>
                  </a:lnTo>
                  <a:lnTo>
                    <a:pt x="7620" y="77470"/>
                  </a:lnTo>
                  <a:close/>
                </a:path>
                <a:path w="7620" h="675639">
                  <a:moveTo>
                    <a:pt x="7620" y="86360"/>
                  </a:moveTo>
                  <a:lnTo>
                    <a:pt x="0" y="86360"/>
                  </a:lnTo>
                  <a:lnTo>
                    <a:pt x="0" y="90169"/>
                  </a:lnTo>
                  <a:lnTo>
                    <a:pt x="7620" y="90169"/>
                  </a:lnTo>
                  <a:lnTo>
                    <a:pt x="7620" y="86360"/>
                  </a:lnTo>
                  <a:close/>
                </a:path>
                <a:path w="7620" h="675639">
                  <a:moveTo>
                    <a:pt x="7620" y="90170"/>
                  </a:moveTo>
                  <a:lnTo>
                    <a:pt x="0" y="90170"/>
                  </a:lnTo>
                  <a:lnTo>
                    <a:pt x="0" y="166369"/>
                  </a:lnTo>
                  <a:lnTo>
                    <a:pt x="7620" y="166369"/>
                  </a:lnTo>
                  <a:lnTo>
                    <a:pt x="7620" y="90170"/>
                  </a:lnTo>
                  <a:close/>
                </a:path>
                <a:path w="7620" h="675639">
                  <a:moveTo>
                    <a:pt x="7620" y="166370"/>
                  </a:moveTo>
                  <a:lnTo>
                    <a:pt x="0" y="166370"/>
                  </a:lnTo>
                  <a:lnTo>
                    <a:pt x="0" y="172719"/>
                  </a:lnTo>
                  <a:lnTo>
                    <a:pt x="7620" y="172719"/>
                  </a:lnTo>
                  <a:lnTo>
                    <a:pt x="7620" y="166370"/>
                  </a:lnTo>
                  <a:close/>
                </a:path>
                <a:path w="7620" h="675639">
                  <a:moveTo>
                    <a:pt x="7620" y="172720"/>
                  </a:moveTo>
                  <a:lnTo>
                    <a:pt x="0" y="172720"/>
                  </a:lnTo>
                  <a:lnTo>
                    <a:pt x="0" y="179069"/>
                  </a:lnTo>
                  <a:lnTo>
                    <a:pt x="7620" y="179069"/>
                  </a:lnTo>
                  <a:lnTo>
                    <a:pt x="7620" y="172720"/>
                  </a:lnTo>
                  <a:close/>
                </a:path>
                <a:path w="7620" h="675639">
                  <a:moveTo>
                    <a:pt x="7620" y="179070"/>
                  </a:moveTo>
                  <a:lnTo>
                    <a:pt x="1270" y="179070"/>
                  </a:lnTo>
                  <a:lnTo>
                    <a:pt x="1270" y="180340"/>
                  </a:lnTo>
                  <a:lnTo>
                    <a:pt x="5080" y="180340"/>
                  </a:lnTo>
                  <a:lnTo>
                    <a:pt x="5080" y="181610"/>
                  </a:lnTo>
                  <a:lnTo>
                    <a:pt x="6349" y="181610"/>
                  </a:lnTo>
                  <a:lnTo>
                    <a:pt x="6350" y="182880"/>
                  </a:lnTo>
                  <a:lnTo>
                    <a:pt x="7620" y="182880"/>
                  </a:lnTo>
                  <a:lnTo>
                    <a:pt x="7620" y="179070"/>
                  </a:lnTo>
                  <a:close/>
                </a:path>
                <a:path w="7620" h="675639">
                  <a:moveTo>
                    <a:pt x="7620" y="515747"/>
                  </a:moveTo>
                  <a:lnTo>
                    <a:pt x="0" y="515747"/>
                  </a:lnTo>
                  <a:lnTo>
                    <a:pt x="0" y="518159"/>
                  </a:lnTo>
                  <a:lnTo>
                    <a:pt x="7620" y="518159"/>
                  </a:lnTo>
                  <a:lnTo>
                    <a:pt x="7620" y="515747"/>
                  </a:lnTo>
                  <a:close/>
                </a:path>
                <a:path w="7620" h="675639">
                  <a:moveTo>
                    <a:pt x="7620" y="504316"/>
                  </a:moveTo>
                  <a:lnTo>
                    <a:pt x="0" y="504316"/>
                  </a:lnTo>
                  <a:lnTo>
                    <a:pt x="0" y="515619"/>
                  </a:lnTo>
                  <a:lnTo>
                    <a:pt x="7620" y="515619"/>
                  </a:lnTo>
                  <a:lnTo>
                    <a:pt x="7620" y="504316"/>
                  </a:lnTo>
                  <a:close/>
                </a:path>
                <a:path w="7620" h="675639">
                  <a:moveTo>
                    <a:pt x="7620" y="499109"/>
                  </a:moveTo>
                  <a:lnTo>
                    <a:pt x="2540" y="499109"/>
                  </a:lnTo>
                  <a:lnTo>
                    <a:pt x="2540" y="500506"/>
                  </a:lnTo>
                  <a:lnTo>
                    <a:pt x="0" y="500506"/>
                  </a:lnTo>
                  <a:lnTo>
                    <a:pt x="0" y="504189"/>
                  </a:lnTo>
                  <a:lnTo>
                    <a:pt x="7620" y="504189"/>
                  </a:lnTo>
                  <a:lnTo>
                    <a:pt x="7620" y="499109"/>
                  </a:lnTo>
                  <a:close/>
                </a:path>
                <a:path w="7620" h="675639">
                  <a:moveTo>
                    <a:pt x="7620" y="518160"/>
                  </a:moveTo>
                  <a:lnTo>
                    <a:pt x="0" y="518160"/>
                  </a:lnTo>
                  <a:lnTo>
                    <a:pt x="0" y="524510"/>
                  </a:lnTo>
                  <a:lnTo>
                    <a:pt x="7620" y="524510"/>
                  </a:lnTo>
                  <a:lnTo>
                    <a:pt x="7620" y="518160"/>
                  </a:lnTo>
                  <a:close/>
                </a:path>
                <a:path w="7620" h="675639">
                  <a:moveTo>
                    <a:pt x="5080" y="671830"/>
                  </a:moveTo>
                  <a:lnTo>
                    <a:pt x="0" y="671830"/>
                  </a:lnTo>
                  <a:lnTo>
                    <a:pt x="0" y="675640"/>
                  </a:lnTo>
                  <a:lnTo>
                    <a:pt x="2540" y="675640"/>
                  </a:lnTo>
                  <a:lnTo>
                    <a:pt x="2540" y="674369"/>
                  </a:lnTo>
                  <a:lnTo>
                    <a:pt x="5080" y="674369"/>
                  </a:lnTo>
                  <a:lnTo>
                    <a:pt x="5080" y="671830"/>
                  </a:lnTo>
                  <a:close/>
                </a:path>
                <a:path w="7620" h="675639">
                  <a:moveTo>
                    <a:pt x="7620" y="669290"/>
                  </a:moveTo>
                  <a:lnTo>
                    <a:pt x="0" y="669290"/>
                  </a:lnTo>
                  <a:lnTo>
                    <a:pt x="0" y="670560"/>
                  </a:lnTo>
                  <a:lnTo>
                    <a:pt x="7620" y="670560"/>
                  </a:lnTo>
                  <a:lnTo>
                    <a:pt x="7620" y="669290"/>
                  </a:lnTo>
                  <a:close/>
                </a:path>
                <a:path w="7620" h="675639">
                  <a:moveTo>
                    <a:pt x="7620" y="665480"/>
                  </a:moveTo>
                  <a:lnTo>
                    <a:pt x="0" y="665480"/>
                  </a:lnTo>
                  <a:lnTo>
                    <a:pt x="0" y="668019"/>
                  </a:lnTo>
                  <a:lnTo>
                    <a:pt x="7620" y="668019"/>
                  </a:lnTo>
                  <a:lnTo>
                    <a:pt x="7620" y="665480"/>
                  </a:lnTo>
                  <a:close/>
                </a:path>
                <a:path w="7620" h="675639">
                  <a:moveTo>
                    <a:pt x="7620" y="662940"/>
                  </a:moveTo>
                  <a:lnTo>
                    <a:pt x="0" y="662940"/>
                  </a:lnTo>
                  <a:lnTo>
                    <a:pt x="0" y="664210"/>
                  </a:lnTo>
                  <a:lnTo>
                    <a:pt x="7620" y="664210"/>
                  </a:lnTo>
                  <a:lnTo>
                    <a:pt x="7620" y="662940"/>
                  </a:lnTo>
                  <a:close/>
                </a:path>
                <a:path w="7620" h="675639">
                  <a:moveTo>
                    <a:pt x="7620" y="659130"/>
                  </a:moveTo>
                  <a:lnTo>
                    <a:pt x="0" y="659130"/>
                  </a:lnTo>
                  <a:lnTo>
                    <a:pt x="0" y="661669"/>
                  </a:lnTo>
                  <a:lnTo>
                    <a:pt x="7620" y="661669"/>
                  </a:lnTo>
                  <a:lnTo>
                    <a:pt x="7620" y="659130"/>
                  </a:lnTo>
                  <a:close/>
                </a:path>
                <a:path w="7620" h="675639">
                  <a:moveTo>
                    <a:pt x="7620" y="656590"/>
                  </a:moveTo>
                  <a:lnTo>
                    <a:pt x="0" y="656590"/>
                  </a:lnTo>
                  <a:lnTo>
                    <a:pt x="0" y="657860"/>
                  </a:lnTo>
                  <a:lnTo>
                    <a:pt x="7620" y="657860"/>
                  </a:lnTo>
                  <a:lnTo>
                    <a:pt x="7620" y="656590"/>
                  </a:lnTo>
                  <a:close/>
                </a:path>
                <a:path w="7620" h="675639">
                  <a:moveTo>
                    <a:pt x="7620" y="652780"/>
                  </a:moveTo>
                  <a:lnTo>
                    <a:pt x="0" y="652780"/>
                  </a:lnTo>
                  <a:lnTo>
                    <a:pt x="0" y="655319"/>
                  </a:lnTo>
                  <a:lnTo>
                    <a:pt x="7620" y="655319"/>
                  </a:lnTo>
                  <a:lnTo>
                    <a:pt x="7620" y="652780"/>
                  </a:lnTo>
                  <a:close/>
                </a:path>
                <a:path w="7620" h="675639">
                  <a:moveTo>
                    <a:pt x="7620" y="650240"/>
                  </a:moveTo>
                  <a:lnTo>
                    <a:pt x="0" y="650240"/>
                  </a:lnTo>
                  <a:lnTo>
                    <a:pt x="0" y="651510"/>
                  </a:lnTo>
                  <a:lnTo>
                    <a:pt x="7620" y="651510"/>
                  </a:lnTo>
                  <a:lnTo>
                    <a:pt x="7620" y="650240"/>
                  </a:lnTo>
                  <a:close/>
                </a:path>
                <a:path w="7620" h="675639">
                  <a:moveTo>
                    <a:pt x="7620" y="646430"/>
                  </a:moveTo>
                  <a:lnTo>
                    <a:pt x="0" y="646430"/>
                  </a:lnTo>
                  <a:lnTo>
                    <a:pt x="0" y="648970"/>
                  </a:lnTo>
                  <a:lnTo>
                    <a:pt x="7620" y="648970"/>
                  </a:lnTo>
                  <a:lnTo>
                    <a:pt x="7620" y="646430"/>
                  </a:lnTo>
                  <a:close/>
                </a:path>
                <a:path w="7620" h="675639">
                  <a:moveTo>
                    <a:pt x="7620" y="643890"/>
                  </a:moveTo>
                  <a:lnTo>
                    <a:pt x="0" y="643890"/>
                  </a:lnTo>
                  <a:lnTo>
                    <a:pt x="0" y="645160"/>
                  </a:lnTo>
                  <a:lnTo>
                    <a:pt x="7620" y="645160"/>
                  </a:lnTo>
                  <a:lnTo>
                    <a:pt x="7620" y="643890"/>
                  </a:lnTo>
                  <a:close/>
                </a:path>
                <a:path w="7620" h="675639">
                  <a:moveTo>
                    <a:pt x="7620" y="640080"/>
                  </a:moveTo>
                  <a:lnTo>
                    <a:pt x="0" y="640080"/>
                  </a:lnTo>
                  <a:lnTo>
                    <a:pt x="0" y="642620"/>
                  </a:lnTo>
                  <a:lnTo>
                    <a:pt x="7620" y="642620"/>
                  </a:lnTo>
                  <a:lnTo>
                    <a:pt x="7620" y="640080"/>
                  </a:lnTo>
                  <a:close/>
                </a:path>
                <a:path w="7620" h="675639">
                  <a:moveTo>
                    <a:pt x="7620" y="637540"/>
                  </a:moveTo>
                  <a:lnTo>
                    <a:pt x="0" y="637540"/>
                  </a:lnTo>
                  <a:lnTo>
                    <a:pt x="0" y="638810"/>
                  </a:lnTo>
                  <a:lnTo>
                    <a:pt x="7620" y="638810"/>
                  </a:lnTo>
                  <a:lnTo>
                    <a:pt x="7620" y="637540"/>
                  </a:lnTo>
                  <a:close/>
                </a:path>
                <a:path w="7620" h="675639">
                  <a:moveTo>
                    <a:pt x="7620" y="632460"/>
                  </a:moveTo>
                  <a:lnTo>
                    <a:pt x="0" y="632460"/>
                  </a:lnTo>
                  <a:lnTo>
                    <a:pt x="0" y="636270"/>
                  </a:lnTo>
                  <a:lnTo>
                    <a:pt x="7620" y="636270"/>
                  </a:lnTo>
                  <a:lnTo>
                    <a:pt x="7620" y="632460"/>
                  </a:lnTo>
                  <a:close/>
                </a:path>
                <a:path w="7620" h="675639">
                  <a:moveTo>
                    <a:pt x="7620" y="626110"/>
                  </a:moveTo>
                  <a:lnTo>
                    <a:pt x="0" y="626110"/>
                  </a:lnTo>
                  <a:lnTo>
                    <a:pt x="0" y="631190"/>
                  </a:lnTo>
                  <a:lnTo>
                    <a:pt x="7620" y="631190"/>
                  </a:lnTo>
                  <a:lnTo>
                    <a:pt x="7620" y="626110"/>
                  </a:lnTo>
                  <a:close/>
                </a:path>
                <a:path w="7620" h="675639">
                  <a:moveTo>
                    <a:pt x="7620" y="619760"/>
                  </a:moveTo>
                  <a:lnTo>
                    <a:pt x="0" y="619760"/>
                  </a:lnTo>
                  <a:lnTo>
                    <a:pt x="0" y="624840"/>
                  </a:lnTo>
                  <a:lnTo>
                    <a:pt x="7620" y="624840"/>
                  </a:lnTo>
                  <a:lnTo>
                    <a:pt x="7620" y="619760"/>
                  </a:lnTo>
                  <a:close/>
                </a:path>
                <a:path w="7620" h="675639">
                  <a:moveTo>
                    <a:pt x="7620" y="613410"/>
                  </a:moveTo>
                  <a:lnTo>
                    <a:pt x="0" y="613410"/>
                  </a:lnTo>
                  <a:lnTo>
                    <a:pt x="0" y="618490"/>
                  </a:lnTo>
                  <a:lnTo>
                    <a:pt x="7620" y="618490"/>
                  </a:lnTo>
                  <a:lnTo>
                    <a:pt x="7620" y="613410"/>
                  </a:lnTo>
                  <a:close/>
                </a:path>
                <a:path w="7620" h="675639">
                  <a:moveTo>
                    <a:pt x="7620" y="607060"/>
                  </a:moveTo>
                  <a:lnTo>
                    <a:pt x="0" y="607060"/>
                  </a:lnTo>
                  <a:lnTo>
                    <a:pt x="0" y="612140"/>
                  </a:lnTo>
                  <a:lnTo>
                    <a:pt x="7620" y="612140"/>
                  </a:lnTo>
                  <a:lnTo>
                    <a:pt x="7620" y="607060"/>
                  </a:lnTo>
                  <a:close/>
                </a:path>
                <a:path w="7620" h="675639">
                  <a:moveTo>
                    <a:pt x="7620" y="600710"/>
                  </a:moveTo>
                  <a:lnTo>
                    <a:pt x="0" y="600710"/>
                  </a:lnTo>
                  <a:lnTo>
                    <a:pt x="0" y="605790"/>
                  </a:lnTo>
                  <a:lnTo>
                    <a:pt x="7620" y="605790"/>
                  </a:lnTo>
                  <a:lnTo>
                    <a:pt x="7620" y="600710"/>
                  </a:lnTo>
                  <a:close/>
                </a:path>
                <a:path w="7620" h="675639">
                  <a:moveTo>
                    <a:pt x="7620" y="594360"/>
                  </a:moveTo>
                  <a:lnTo>
                    <a:pt x="0" y="594360"/>
                  </a:lnTo>
                  <a:lnTo>
                    <a:pt x="0" y="599440"/>
                  </a:lnTo>
                  <a:lnTo>
                    <a:pt x="7620" y="599440"/>
                  </a:lnTo>
                  <a:lnTo>
                    <a:pt x="7620" y="594360"/>
                  </a:lnTo>
                  <a:close/>
                </a:path>
                <a:path w="7620" h="675639">
                  <a:moveTo>
                    <a:pt x="7620" y="588010"/>
                  </a:moveTo>
                  <a:lnTo>
                    <a:pt x="0" y="588010"/>
                  </a:lnTo>
                  <a:lnTo>
                    <a:pt x="0" y="593090"/>
                  </a:lnTo>
                  <a:lnTo>
                    <a:pt x="7620" y="593090"/>
                  </a:lnTo>
                  <a:lnTo>
                    <a:pt x="7620" y="588010"/>
                  </a:lnTo>
                  <a:close/>
                </a:path>
                <a:path w="7620" h="675639">
                  <a:moveTo>
                    <a:pt x="7620" y="581660"/>
                  </a:moveTo>
                  <a:lnTo>
                    <a:pt x="0" y="581660"/>
                  </a:lnTo>
                  <a:lnTo>
                    <a:pt x="0" y="586740"/>
                  </a:lnTo>
                  <a:lnTo>
                    <a:pt x="7620" y="586740"/>
                  </a:lnTo>
                  <a:lnTo>
                    <a:pt x="7620" y="581660"/>
                  </a:lnTo>
                  <a:close/>
                </a:path>
                <a:path w="7620" h="675639">
                  <a:moveTo>
                    <a:pt x="7620" y="575310"/>
                  </a:moveTo>
                  <a:lnTo>
                    <a:pt x="0" y="575310"/>
                  </a:lnTo>
                  <a:lnTo>
                    <a:pt x="0" y="580390"/>
                  </a:lnTo>
                  <a:lnTo>
                    <a:pt x="7620" y="580390"/>
                  </a:lnTo>
                  <a:lnTo>
                    <a:pt x="7620" y="575310"/>
                  </a:lnTo>
                  <a:close/>
                </a:path>
                <a:path w="7620" h="675639">
                  <a:moveTo>
                    <a:pt x="7620" y="568960"/>
                  </a:moveTo>
                  <a:lnTo>
                    <a:pt x="0" y="568960"/>
                  </a:lnTo>
                  <a:lnTo>
                    <a:pt x="0" y="574040"/>
                  </a:lnTo>
                  <a:lnTo>
                    <a:pt x="7620" y="574040"/>
                  </a:lnTo>
                  <a:lnTo>
                    <a:pt x="7620" y="568960"/>
                  </a:lnTo>
                  <a:close/>
                </a:path>
                <a:path w="7620" h="675639">
                  <a:moveTo>
                    <a:pt x="7620" y="562610"/>
                  </a:moveTo>
                  <a:lnTo>
                    <a:pt x="0" y="562610"/>
                  </a:lnTo>
                  <a:lnTo>
                    <a:pt x="0" y="567690"/>
                  </a:lnTo>
                  <a:lnTo>
                    <a:pt x="7620" y="567690"/>
                  </a:lnTo>
                  <a:lnTo>
                    <a:pt x="7620" y="562610"/>
                  </a:lnTo>
                  <a:close/>
                </a:path>
                <a:path w="7620" h="675639">
                  <a:moveTo>
                    <a:pt x="7620" y="554990"/>
                  </a:moveTo>
                  <a:lnTo>
                    <a:pt x="0" y="554990"/>
                  </a:lnTo>
                  <a:lnTo>
                    <a:pt x="0" y="561340"/>
                  </a:lnTo>
                  <a:lnTo>
                    <a:pt x="7620" y="561340"/>
                  </a:lnTo>
                  <a:lnTo>
                    <a:pt x="7620" y="554990"/>
                  </a:lnTo>
                  <a:close/>
                </a:path>
                <a:path w="7620" h="675639">
                  <a:moveTo>
                    <a:pt x="7620" y="549910"/>
                  </a:moveTo>
                  <a:lnTo>
                    <a:pt x="0" y="549910"/>
                  </a:lnTo>
                  <a:lnTo>
                    <a:pt x="0" y="553720"/>
                  </a:lnTo>
                  <a:lnTo>
                    <a:pt x="7620" y="553720"/>
                  </a:lnTo>
                  <a:lnTo>
                    <a:pt x="7620" y="549910"/>
                  </a:lnTo>
                  <a:close/>
                </a:path>
                <a:path w="7620" h="675639">
                  <a:moveTo>
                    <a:pt x="7620" y="542290"/>
                  </a:moveTo>
                  <a:lnTo>
                    <a:pt x="0" y="542290"/>
                  </a:lnTo>
                  <a:lnTo>
                    <a:pt x="0" y="548640"/>
                  </a:lnTo>
                  <a:lnTo>
                    <a:pt x="7620" y="548640"/>
                  </a:lnTo>
                  <a:lnTo>
                    <a:pt x="7620" y="542290"/>
                  </a:lnTo>
                  <a:close/>
                </a:path>
                <a:path w="7620" h="675639">
                  <a:moveTo>
                    <a:pt x="7620" y="537210"/>
                  </a:moveTo>
                  <a:lnTo>
                    <a:pt x="0" y="537210"/>
                  </a:lnTo>
                  <a:lnTo>
                    <a:pt x="0" y="541020"/>
                  </a:lnTo>
                  <a:lnTo>
                    <a:pt x="7620" y="541020"/>
                  </a:lnTo>
                  <a:lnTo>
                    <a:pt x="7620" y="537210"/>
                  </a:lnTo>
                  <a:close/>
                </a:path>
                <a:path w="7620" h="675639">
                  <a:moveTo>
                    <a:pt x="7620" y="529590"/>
                  </a:moveTo>
                  <a:lnTo>
                    <a:pt x="0" y="529590"/>
                  </a:lnTo>
                  <a:lnTo>
                    <a:pt x="0" y="535940"/>
                  </a:lnTo>
                  <a:lnTo>
                    <a:pt x="7620" y="535940"/>
                  </a:lnTo>
                  <a:lnTo>
                    <a:pt x="7620" y="529590"/>
                  </a:lnTo>
                  <a:close/>
                </a:path>
                <a:path w="7620" h="675639">
                  <a:moveTo>
                    <a:pt x="7620" y="525780"/>
                  </a:moveTo>
                  <a:lnTo>
                    <a:pt x="0" y="525780"/>
                  </a:lnTo>
                  <a:lnTo>
                    <a:pt x="0" y="528320"/>
                  </a:lnTo>
                  <a:lnTo>
                    <a:pt x="7620" y="528320"/>
                  </a:lnTo>
                  <a:lnTo>
                    <a:pt x="7620" y="525780"/>
                  </a:lnTo>
                  <a:close/>
                </a:path>
              </a:pathLst>
            </a:custGeom>
            <a:solidFill>
              <a:srgbClr val="5100F4"/>
            </a:solidFill>
          </p:spPr>
          <p:txBody>
            <a:bodyPr bIns="0" lIns="0" rIns="0" rtlCol="0" tIns="0" wrap="square"/>
            <a:p/>
          </p:txBody>
        </p:sp>
        <p:sp>
          <p:nvSpPr>
            <p:cNvPr id="1050786" name="object 2097"/>
            <p:cNvSpPr/>
            <p:nvPr/>
          </p:nvSpPr>
          <p:spPr>
            <a:xfrm>
              <a:off x="4366260" y="5812790"/>
              <a:ext cx="7620" cy="681990"/>
            </a:xfrm>
            <a:custGeom>
              <a:avLst/>
              <a:ahLst/>
              <a:rect l="l" t="t" r="r" b="b"/>
              <a:pathLst>
                <a:path w="7620" h="681989">
                  <a:moveTo>
                    <a:pt x="2539" y="0"/>
                  </a:moveTo>
                  <a:lnTo>
                    <a:pt x="0" y="0"/>
                  </a:lnTo>
                  <a:lnTo>
                    <a:pt x="0" y="5080"/>
                  </a:lnTo>
                  <a:lnTo>
                    <a:pt x="7619" y="5080"/>
                  </a:lnTo>
                  <a:lnTo>
                    <a:pt x="7619" y="2540"/>
                  </a:lnTo>
                  <a:lnTo>
                    <a:pt x="5080" y="2540"/>
                  </a:lnTo>
                  <a:lnTo>
                    <a:pt x="5080" y="1270"/>
                  </a:lnTo>
                  <a:lnTo>
                    <a:pt x="2539" y="1270"/>
                  </a:lnTo>
                  <a:lnTo>
                    <a:pt x="2539" y="0"/>
                  </a:lnTo>
                  <a:close/>
                </a:path>
                <a:path w="7620" h="681989">
                  <a:moveTo>
                    <a:pt x="7619" y="5080"/>
                  </a:moveTo>
                  <a:lnTo>
                    <a:pt x="0" y="5080"/>
                  </a:lnTo>
                  <a:lnTo>
                    <a:pt x="0" y="7620"/>
                  </a:lnTo>
                  <a:lnTo>
                    <a:pt x="7619" y="7620"/>
                  </a:lnTo>
                  <a:lnTo>
                    <a:pt x="7619" y="5080"/>
                  </a:lnTo>
                  <a:close/>
                </a:path>
                <a:path w="7620" h="681989">
                  <a:moveTo>
                    <a:pt x="7619" y="7620"/>
                  </a:moveTo>
                  <a:lnTo>
                    <a:pt x="0" y="7620"/>
                  </a:lnTo>
                  <a:lnTo>
                    <a:pt x="0" y="13970"/>
                  </a:lnTo>
                  <a:lnTo>
                    <a:pt x="7619" y="13970"/>
                  </a:lnTo>
                  <a:lnTo>
                    <a:pt x="7619" y="7620"/>
                  </a:lnTo>
                  <a:close/>
                </a:path>
                <a:path w="7620" h="681989">
                  <a:moveTo>
                    <a:pt x="7619" y="13970"/>
                  </a:moveTo>
                  <a:lnTo>
                    <a:pt x="0" y="13970"/>
                  </a:lnTo>
                  <a:lnTo>
                    <a:pt x="0" y="17780"/>
                  </a:lnTo>
                  <a:lnTo>
                    <a:pt x="7619" y="17780"/>
                  </a:lnTo>
                  <a:lnTo>
                    <a:pt x="7619" y="13970"/>
                  </a:lnTo>
                  <a:close/>
                </a:path>
                <a:path w="7620" h="681989">
                  <a:moveTo>
                    <a:pt x="7619" y="17780"/>
                  </a:moveTo>
                  <a:lnTo>
                    <a:pt x="0" y="17780"/>
                  </a:lnTo>
                  <a:lnTo>
                    <a:pt x="0" y="20320"/>
                  </a:lnTo>
                  <a:lnTo>
                    <a:pt x="7619" y="20320"/>
                  </a:lnTo>
                  <a:lnTo>
                    <a:pt x="7619" y="17780"/>
                  </a:lnTo>
                  <a:close/>
                </a:path>
                <a:path w="7620" h="681989">
                  <a:moveTo>
                    <a:pt x="7619" y="20320"/>
                  </a:moveTo>
                  <a:lnTo>
                    <a:pt x="0" y="20320"/>
                  </a:lnTo>
                  <a:lnTo>
                    <a:pt x="0" y="24130"/>
                  </a:lnTo>
                  <a:lnTo>
                    <a:pt x="7619" y="24130"/>
                  </a:lnTo>
                  <a:lnTo>
                    <a:pt x="7619" y="20320"/>
                  </a:lnTo>
                  <a:close/>
                </a:path>
                <a:path w="7620" h="681989">
                  <a:moveTo>
                    <a:pt x="7619" y="24130"/>
                  </a:moveTo>
                  <a:lnTo>
                    <a:pt x="0" y="24130"/>
                  </a:lnTo>
                  <a:lnTo>
                    <a:pt x="0" y="30480"/>
                  </a:lnTo>
                  <a:lnTo>
                    <a:pt x="7619" y="30480"/>
                  </a:lnTo>
                  <a:lnTo>
                    <a:pt x="7619" y="24130"/>
                  </a:lnTo>
                  <a:close/>
                </a:path>
                <a:path w="7620" h="681989">
                  <a:moveTo>
                    <a:pt x="7619" y="30480"/>
                  </a:moveTo>
                  <a:lnTo>
                    <a:pt x="0" y="30480"/>
                  </a:lnTo>
                  <a:lnTo>
                    <a:pt x="0" y="33020"/>
                  </a:lnTo>
                  <a:lnTo>
                    <a:pt x="7619" y="33020"/>
                  </a:lnTo>
                  <a:lnTo>
                    <a:pt x="7619" y="30480"/>
                  </a:lnTo>
                  <a:close/>
                </a:path>
                <a:path w="7620" h="681989">
                  <a:moveTo>
                    <a:pt x="7619" y="33020"/>
                  </a:moveTo>
                  <a:lnTo>
                    <a:pt x="0" y="33020"/>
                  </a:lnTo>
                  <a:lnTo>
                    <a:pt x="0" y="36830"/>
                  </a:lnTo>
                  <a:lnTo>
                    <a:pt x="7619" y="36830"/>
                  </a:lnTo>
                  <a:lnTo>
                    <a:pt x="7619" y="33020"/>
                  </a:lnTo>
                  <a:close/>
                </a:path>
                <a:path w="7620" h="681989">
                  <a:moveTo>
                    <a:pt x="7619" y="36830"/>
                  </a:moveTo>
                  <a:lnTo>
                    <a:pt x="0" y="36830"/>
                  </a:lnTo>
                  <a:lnTo>
                    <a:pt x="0" y="39370"/>
                  </a:lnTo>
                  <a:lnTo>
                    <a:pt x="7619" y="39370"/>
                  </a:lnTo>
                  <a:lnTo>
                    <a:pt x="7619" y="36830"/>
                  </a:lnTo>
                  <a:close/>
                </a:path>
                <a:path w="7620" h="681989">
                  <a:moveTo>
                    <a:pt x="7619" y="39370"/>
                  </a:moveTo>
                  <a:lnTo>
                    <a:pt x="0" y="39370"/>
                  </a:lnTo>
                  <a:lnTo>
                    <a:pt x="0" y="43180"/>
                  </a:lnTo>
                  <a:lnTo>
                    <a:pt x="7619" y="43180"/>
                  </a:lnTo>
                  <a:lnTo>
                    <a:pt x="7619" y="39370"/>
                  </a:lnTo>
                  <a:close/>
                </a:path>
                <a:path w="7620" h="681989">
                  <a:moveTo>
                    <a:pt x="7619" y="43180"/>
                  </a:moveTo>
                  <a:lnTo>
                    <a:pt x="0" y="43180"/>
                  </a:lnTo>
                  <a:lnTo>
                    <a:pt x="0" y="55880"/>
                  </a:lnTo>
                  <a:lnTo>
                    <a:pt x="7619" y="55880"/>
                  </a:lnTo>
                  <a:lnTo>
                    <a:pt x="7619" y="43180"/>
                  </a:lnTo>
                  <a:close/>
                </a:path>
                <a:path w="7620" h="681989">
                  <a:moveTo>
                    <a:pt x="7619" y="55880"/>
                  </a:moveTo>
                  <a:lnTo>
                    <a:pt x="0" y="55880"/>
                  </a:lnTo>
                  <a:lnTo>
                    <a:pt x="0" y="58420"/>
                  </a:lnTo>
                  <a:lnTo>
                    <a:pt x="7619" y="58420"/>
                  </a:lnTo>
                  <a:lnTo>
                    <a:pt x="7619" y="55880"/>
                  </a:lnTo>
                  <a:close/>
                </a:path>
                <a:path w="7620" h="681989">
                  <a:moveTo>
                    <a:pt x="7619" y="58420"/>
                  </a:moveTo>
                  <a:lnTo>
                    <a:pt x="0" y="58420"/>
                  </a:lnTo>
                  <a:lnTo>
                    <a:pt x="0" y="62230"/>
                  </a:lnTo>
                  <a:lnTo>
                    <a:pt x="7619" y="62230"/>
                  </a:lnTo>
                  <a:lnTo>
                    <a:pt x="7619" y="58420"/>
                  </a:lnTo>
                  <a:close/>
                </a:path>
                <a:path w="7620" h="681989">
                  <a:moveTo>
                    <a:pt x="7619" y="62230"/>
                  </a:moveTo>
                  <a:lnTo>
                    <a:pt x="0" y="62230"/>
                  </a:lnTo>
                  <a:lnTo>
                    <a:pt x="0" y="64770"/>
                  </a:lnTo>
                  <a:lnTo>
                    <a:pt x="7619" y="64770"/>
                  </a:lnTo>
                  <a:lnTo>
                    <a:pt x="7619" y="62230"/>
                  </a:lnTo>
                  <a:close/>
                </a:path>
                <a:path w="7620" h="681989">
                  <a:moveTo>
                    <a:pt x="7619" y="64770"/>
                  </a:moveTo>
                  <a:lnTo>
                    <a:pt x="0" y="64770"/>
                  </a:lnTo>
                  <a:lnTo>
                    <a:pt x="0" y="71120"/>
                  </a:lnTo>
                  <a:lnTo>
                    <a:pt x="7619" y="71120"/>
                  </a:lnTo>
                  <a:lnTo>
                    <a:pt x="7619" y="64770"/>
                  </a:lnTo>
                  <a:close/>
                </a:path>
                <a:path w="7620" h="681989">
                  <a:moveTo>
                    <a:pt x="7619" y="71120"/>
                  </a:moveTo>
                  <a:lnTo>
                    <a:pt x="0" y="71120"/>
                  </a:lnTo>
                  <a:lnTo>
                    <a:pt x="0" y="81280"/>
                  </a:lnTo>
                  <a:lnTo>
                    <a:pt x="7619" y="81280"/>
                  </a:lnTo>
                  <a:lnTo>
                    <a:pt x="7619" y="71120"/>
                  </a:lnTo>
                  <a:close/>
                </a:path>
                <a:path w="7620" h="681989">
                  <a:moveTo>
                    <a:pt x="7619" y="81280"/>
                  </a:moveTo>
                  <a:lnTo>
                    <a:pt x="0" y="81280"/>
                  </a:lnTo>
                  <a:lnTo>
                    <a:pt x="0" y="90170"/>
                  </a:lnTo>
                  <a:lnTo>
                    <a:pt x="7619" y="90170"/>
                  </a:lnTo>
                  <a:lnTo>
                    <a:pt x="7619" y="81280"/>
                  </a:lnTo>
                  <a:close/>
                </a:path>
                <a:path w="7620" h="681989">
                  <a:moveTo>
                    <a:pt x="7619" y="90170"/>
                  </a:moveTo>
                  <a:lnTo>
                    <a:pt x="0" y="90170"/>
                  </a:lnTo>
                  <a:lnTo>
                    <a:pt x="0" y="93980"/>
                  </a:lnTo>
                  <a:lnTo>
                    <a:pt x="7619" y="93980"/>
                  </a:lnTo>
                  <a:lnTo>
                    <a:pt x="7619" y="90170"/>
                  </a:lnTo>
                  <a:close/>
                </a:path>
                <a:path w="7620" h="681989">
                  <a:moveTo>
                    <a:pt x="7619" y="93980"/>
                  </a:moveTo>
                  <a:lnTo>
                    <a:pt x="0" y="93980"/>
                  </a:lnTo>
                  <a:lnTo>
                    <a:pt x="0" y="170180"/>
                  </a:lnTo>
                  <a:lnTo>
                    <a:pt x="7619" y="170180"/>
                  </a:lnTo>
                  <a:lnTo>
                    <a:pt x="7619" y="93980"/>
                  </a:lnTo>
                  <a:close/>
                </a:path>
                <a:path w="7620" h="681989">
                  <a:moveTo>
                    <a:pt x="7619" y="170180"/>
                  </a:moveTo>
                  <a:lnTo>
                    <a:pt x="0" y="170180"/>
                  </a:lnTo>
                  <a:lnTo>
                    <a:pt x="0" y="176530"/>
                  </a:lnTo>
                  <a:lnTo>
                    <a:pt x="7619" y="176530"/>
                  </a:lnTo>
                  <a:lnTo>
                    <a:pt x="7619" y="170180"/>
                  </a:lnTo>
                  <a:close/>
                </a:path>
                <a:path w="7620" h="681989">
                  <a:moveTo>
                    <a:pt x="7619" y="176530"/>
                  </a:moveTo>
                  <a:lnTo>
                    <a:pt x="0" y="176530"/>
                  </a:lnTo>
                  <a:lnTo>
                    <a:pt x="0" y="181610"/>
                  </a:lnTo>
                  <a:lnTo>
                    <a:pt x="2539" y="181610"/>
                  </a:lnTo>
                  <a:lnTo>
                    <a:pt x="2539" y="182880"/>
                  </a:lnTo>
                  <a:lnTo>
                    <a:pt x="7619" y="182880"/>
                  </a:lnTo>
                  <a:lnTo>
                    <a:pt x="7619" y="176530"/>
                  </a:lnTo>
                  <a:close/>
                </a:path>
                <a:path w="7620" h="681989">
                  <a:moveTo>
                    <a:pt x="7619" y="519557"/>
                  </a:moveTo>
                  <a:lnTo>
                    <a:pt x="0" y="519557"/>
                  </a:lnTo>
                  <a:lnTo>
                    <a:pt x="0" y="521970"/>
                  </a:lnTo>
                  <a:lnTo>
                    <a:pt x="7619" y="521970"/>
                  </a:lnTo>
                  <a:lnTo>
                    <a:pt x="7619" y="519557"/>
                  </a:lnTo>
                  <a:close/>
                </a:path>
                <a:path w="7620" h="681989">
                  <a:moveTo>
                    <a:pt x="7619" y="508127"/>
                  </a:moveTo>
                  <a:lnTo>
                    <a:pt x="0" y="508127"/>
                  </a:lnTo>
                  <a:lnTo>
                    <a:pt x="0" y="519430"/>
                  </a:lnTo>
                  <a:lnTo>
                    <a:pt x="7619" y="519430"/>
                  </a:lnTo>
                  <a:lnTo>
                    <a:pt x="7619" y="508127"/>
                  </a:lnTo>
                  <a:close/>
                </a:path>
                <a:path w="7620" h="681989">
                  <a:moveTo>
                    <a:pt x="7619" y="504317"/>
                  </a:moveTo>
                  <a:lnTo>
                    <a:pt x="6350" y="504317"/>
                  </a:lnTo>
                  <a:lnTo>
                    <a:pt x="6350" y="505587"/>
                  </a:lnTo>
                  <a:lnTo>
                    <a:pt x="0" y="505587"/>
                  </a:lnTo>
                  <a:lnTo>
                    <a:pt x="0" y="508000"/>
                  </a:lnTo>
                  <a:lnTo>
                    <a:pt x="7619" y="508000"/>
                  </a:lnTo>
                  <a:lnTo>
                    <a:pt x="7619" y="504317"/>
                  </a:lnTo>
                  <a:close/>
                </a:path>
                <a:path w="7620" h="681989">
                  <a:moveTo>
                    <a:pt x="7619" y="521970"/>
                  </a:moveTo>
                  <a:lnTo>
                    <a:pt x="0" y="521970"/>
                  </a:lnTo>
                  <a:lnTo>
                    <a:pt x="0" y="528320"/>
                  </a:lnTo>
                  <a:lnTo>
                    <a:pt x="7619" y="528320"/>
                  </a:lnTo>
                  <a:lnTo>
                    <a:pt x="7619" y="521970"/>
                  </a:lnTo>
                  <a:close/>
                </a:path>
                <a:path w="7620" h="681989">
                  <a:moveTo>
                    <a:pt x="5079" y="679450"/>
                  </a:moveTo>
                  <a:lnTo>
                    <a:pt x="0" y="679450"/>
                  </a:lnTo>
                  <a:lnTo>
                    <a:pt x="0" y="680720"/>
                  </a:lnTo>
                  <a:lnTo>
                    <a:pt x="2539" y="680720"/>
                  </a:lnTo>
                  <a:lnTo>
                    <a:pt x="2539" y="681990"/>
                  </a:lnTo>
                  <a:lnTo>
                    <a:pt x="5079" y="681990"/>
                  </a:lnTo>
                  <a:lnTo>
                    <a:pt x="5079" y="679450"/>
                  </a:lnTo>
                  <a:close/>
                </a:path>
                <a:path w="7620" h="681989">
                  <a:moveTo>
                    <a:pt x="7619" y="675640"/>
                  </a:moveTo>
                  <a:lnTo>
                    <a:pt x="0" y="675640"/>
                  </a:lnTo>
                  <a:lnTo>
                    <a:pt x="0" y="678180"/>
                  </a:lnTo>
                  <a:lnTo>
                    <a:pt x="7619" y="678180"/>
                  </a:lnTo>
                  <a:lnTo>
                    <a:pt x="7619" y="675640"/>
                  </a:lnTo>
                  <a:close/>
                </a:path>
                <a:path w="7620" h="681989">
                  <a:moveTo>
                    <a:pt x="7619" y="673100"/>
                  </a:moveTo>
                  <a:lnTo>
                    <a:pt x="0" y="673100"/>
                  </a:lnTo>
                  <a:lnTo>
                    <a:pt x="0" y="674370"/>
                  </a:lnTo>
                  <a:lnTo>
                    <a:pt x="7619" y="674370"/>
                  </a:lnTo>
                  <a:lnTo>
                    <a:pt x="7619" y="673100"/>
                  </a:lnTo>
                  <a:close/>
                </a:path>
                <a:path w="7620" h="681989">
                  <a:moveTo>
                    <a:pt x="7619" y="669290"/>
                  </a:moveTo>
                  <a:lnTo>
                    <a:pt x="0" y="669290"/>
                  </a:lnTo>
                  <a:lnTo>
                    <a:pt x="0" y="671830"/>
                  </a:lnTo>
                  <a:lnTo>
                    <a:pt x="7619" y="671830"/>
                  </a:lnTo>
                  <a:lnTo>
                    <a:pt x="7619" y="669290"/>
                  </a:lnTo>
                  <a:close/>
                </a:path>
                <a:path w="7620" h="681989">
                  <a:moveTo>
                    <a:pt x="7619" y="666750"/>
                  </a:moveTo>
                  <a:lnTo>
                    <a:pt x="0" y="666750"/>
                  </a:lnTo>
                  <a:lnTo>
                    <a:pt x="0" y="668020"/>
                  </a:lnTo>
                  <a:lnTo>
                    <a:pt x="7619" y="668020"/>
                  </a:lnTo>
                  <a:lnTo>
                    <a:pt x="7619" y="666750"/>
                  </a:lnTo>
                  <a:close/>
                </a:path>
                <a:path w="7620" h="681989">
                  <a:moveTo>
                    <a:pt x="7619" y="662940"/>
                  </a:moveTo>
                  <a:lnTo>
                    <a:pt x="0" y="662940"/>
                  </a:lnTo>
                  <a:lnTo>
                    <a:pt x="0" y="665480"/>
                  </a:lnTo>
                  <a:lnTo>
                    <a:pt x="7619" y="665480"/>
                  </a:lnTo>
                  <a:lnTo>
                    <a:pt x="7619" y="662940"/>
                  </a:lnTo>
                  <a:close/>
                </a:path>
                <a:path w="7620" h="681989">
                  <a:moveTo>
                    <a:pt x="7619" y="660400"/>
                  </a:moveTo>
                  <a:lnTo>
                    <a:pt x="0" y="660400"/>
                  </a:lnTo>
                  <a:lnTo>
                    <a:pt x="0" y="661670"/>
                  </a:lnTo>
                  <a:lnTo>
                    <a:pt x="7619" y="661670"/>
                  </a:lnTo>
                  <a:lnTo>
                    <a:pt x="7619" y="660400"/>
                  </a:lnTo>
                  <a:close/>
                </a:path>
                <a:path w="7620" h="681989">
                  <a:moveTo>
                    <a:pt x="7619" y="656590"/>
                  </a:moveTo>
                  <a:lnTo>
                    <a:pt x="0" y="656590"/>
                  </a:lnTo>
                  <a:lnTo>
                    <a:pt x="0" y="659130"/>
                  </a:lnTo>
                  <a:lnTo>
                    <a:pt x="7619" y="659130"/>
                  </a:lnTo>
                  <a:lnTo>
                    <a:pt x="7619" y="656590"/>
                  </a:lnTo>
                  <a:close/>
                </a:path>
                <a:path w="7620" h="681989">
                  <a:moveTo>
                    <a:pt x="7619" y="654050"/>
                  </a:moveTo>
                  <a:lnTo>
                    <a:pt x="0" y="654050"/>
                  </a:lnTo>
                  <a:lnTo>
                    <a:pt x="0" y="655320"/>
                  </a:lnTo>
                  <a:lnTo>
                    <a:pt x="7619" y="655320"/>
                  </a:lnTo>
                  <a:lnTo>
                    <a:pt x="7619" y="654050"/>
                  </a:lnTo>
                  <a:close/>
                </a:path>
                <a:path w="7620" h="681989">
                  <a:moveTo>
                    <a:pt x="7619" y="650240"/>
                  </a:moveTo>
                  <a:lnTo>
                    <a:pt x="0" y="650240"/>
                  </a:lnTo>
                  <a:lnTo>
                    <a:pt x="0" y="652780"/>
                  </a:lnTo>
                  <a:lnTo>
                    <a:pt x="7619" y="652780"/>
                  </a:lnTo>
                  <a:lnTo>
                    <a:pt x="7619" y="650240"/>
                  </a:lnTo>
                  <a:close/>
                </a:path>
                <a:path w="7620" h="681989">
                  <a:moveTo>
                    <a:pt x="7619" y="647700"/>
                  </a:moveTo>
                  <a:lnTo>
                    <a:pt x="0" y="647700"/>
                  </a:lnTo>
                  <a:lnTo>
                    <a:pt x="0" y="648970"/>
                  </a:lnTo>
                  <a:lnTo>
                    <a:pt x="7619" y="648970"/>
                  </a:lnTo>
                  <a:lnTo>
                    <a:pt x="7619" y="647700"/>
                  </a:lnTo>
                  <a:close/>
                </a:path>
                <a:path w="7620" h="681989">
                  <a:moveTo>
                    <a:pt x="7619" y="643890"/>
                  </a:moveTo>
                  <a:lnTo>
                    <a:pt x="0" y="643890"/>
                  </a:lnTo>
                  <a:lnTo>
                    <a:pt x="0" y="646430"/>
                  </a:lnTo>
                  <a:lnTo>
                    <a:pt x="7619" y="646430"/>
                  </a:lnTo>
                  <a:lnTo>
                    <a:pt x="7619" y="643890"/>
                  </a:lnTo>
                  <a:close/>
                </a:path>
                <a:path w="7620" h="681989">
                  <a:moveTo>
                    <a:pt x="7619" y="641350"/>
                  </a:moveTo>
                  <a:lnTo>
                    <a:pt x="0" y="641350"/>
                  </a:lnTo>
                  <a:lnTo>
                    <a:pt x="0" y="642620"/>
                  </a:lnTo>
                  <a:lnTo>
                    <a:pt x="7619" y="642620"/>
                  </a:lnTo>
                  <a:lnTo>
                    <a:pt x="7619" y="641350"/>
                  </a:lnTo>
                  <a:close/>
                </a:path>
                <a:path w="7620" h="681989">
                  <a:moveTo>
                    <a:pt x="7619" y="636270"/>
                  </a:moveTo>
                  <a:lnTo>
                    <a:pt x="0" y="636270"/>
                  </a:lnTo>
                  <a:lnTo>
                    <a:pt x="0" y="640080"/>
                  </a:lnTo>
                  <a:lnTo>
                    <a:pt x="7619" y="640080"/>
                  </a:lnTo>
                  <a:lnTo>
                    <a:pt x="7619" y="636270"/>
                  </a:lnTo>
                  <a:close/>
                </a:path>
                <a:path w="7620" h="681989">
                  <a:moveTo>
                    <a:pt x="7619" y="629920"/>
                  </a:moveTo>
                  <a:lnTo>
                    <a:pt x="0" y="629920"/>
                  </a:lnTo>
                  <a:lnTo>
                    <a:pt x="0" y="635000"/>
                  </a:lnTo>
                  <a:lnTo>
                    <a:pt x="7619" y="635000"/>
                  </a:lnTo>
                  <a:lnTo>
                    <a:pt x="7619" y="629920"/>
                  </a:lnTo>
                  <a:close/>
                </a:path>
                <a:path w="7620" h="681989">
                  <a:moveTo>
                    <a:pt x="7619" y="623570"/>
                  </a:moveTo>
                  <a:lnTo>
                    <a:pt x="0" y="623570"/>
                  </a:lnTo>
                  <a:lnTo>
                    <a:pt x="0" y="628650"/>
                  </a:lnTo>
                  <a:lnTo>
                    <a:pt x="7619" y="628650"/>
                  </a:lnTo>
                  <a:lnTo>
                    <a:pt x="7619" y="623570"/>
                  </a:lnTo>
                  <a:close/>
                </a:path>
                <a:path w="7620" h="681989">
                  <a:moveTo>
                    <a:pt x="7619" y="617220"/>
                  </a:moveTo>
                  <a:lnTo>
                    <a:pt x="0" y="617220"/>
                  </a:lnTo>
                  <a:lnTo>
                    <a:pt x="0" y="622300"/>
                  </a:lnTo>
                  <a:lnTo>
                    <a:pt x="7619" y="622300"/>
                  </a:lnTo>
                  <a:lnTo>
                    <a:pt x="7619" y="617220"/>
                  </a:lnTo>
                  <a:close/>
                </a:path>
                <a:path w="7620" h="681989">
                  <a:moveTo>
                    <a:pt x="7619" y="610870"/>
                  </a:moveTo>
                  <a:lnTo>
                    <a:pt x="0" y="610870"/>
                  </a:lnTo>
                  <a:lnTo>
                    <a:pt x="0" y="615950"/>
                  </a:lnTo>
                  <a:lnTo>
                    <a:pt x="7619" y="615950"/>
                  </a:lnTo>
                  <a:lnTo>
                    <a:pt x="7619" y="610870"/>
                  </a:lnTo>
                  <a:close/>
                </a:path>
                <a:path w="7620" h="681989">
                  <a:moveTo>
                    <a:pt x="7619" y="604520"/>
                  </a:moveTo>
                  <a:lnTo>
                    <a:pt x="0" y="604520"/>
                  </a:lnTo>
                  <a:lnTo>
                    <a:pt x="0" y="609600"/>
                  </a:lnTo>
                  <a:lnTo>
                    <a:pt x="7619" y="609600"/>
                  </a:lnTo>
                  <a:lnTo>
                    <a:pt x="7619" y="604520"/>
                  </a:lnTo>
                  <a:close/>
                </a:path>
                <a:path w="7620" h="681989">
                  <a:moveTo>
                    <a:pt x="7619" y="598170"/>
                  </a:moveTo>
                  <a:lnTo>
                    <a:pt x="0" y="598170"/>
                  </a:lnTo>
                  <a:lnTo>
                    <a:pt x="0" y="603250"/>
                  </a:lnTo>
                  <a:lnTo>
                    <a:pt x="7619" y="603250"/>
                  </a:lnTo>
                  <a:lnTo>
                    <a:pt x="7619" y="598170"/>
                  </a:lnTo>
                  <a:close/>
                </a:path>
                <a:path w="7620" h="681989">
                  <a:moveTo>
                    <a:pt x="7619" y="591820"/>
                  </a:moveTo>
                  <a:lnTo>
                    <a:pt x="0" y="591820"/>
                  </a:lnTo>
                  <a:lnTo>
                    <a:pt x="0" y="596900"/>
                  </a:lnTo>
                  <a:lnTo>
                    <a:pt x="7619" y="596900"/>
                  </a:lnTo>
                  <a:lnTo>
                    <a:pt x="7619" y="591820"/>
                  </a:lnTo>
                  <a:close/>
                </a:path>
                <a:path w="7620" h="681989">
                  <a:moveTo>
                    <a:pt x="7619" y="585470"/>
                  </a:moveTo>
                  <a:lnTo>
                    <a:pt x="0" y="585470"/>
                  </a:lnTo>
                  <a:lnTo>
                    <a:pt x="0" y="590550"/>
                  </a:lnTo>
                  <a:lnTo>
                    <a:pt x="7619" y="590550"/>
                  </a:lnTo>
                  <a:lnTo>
                    <a:pt x="7619" y="585470"/>
                  </a:lnTo>
                  <a:close/>
                </a:path>
                <a:path w="7620" h="681989">
                  <a:moveTo>
                    <a:pt x="7619" y="579120"/>
                  </a:moveTo>
                  <a:lnTo>
                    <a:pt x="0" y="579120"/>
                  </a:lnTo>
                  <a:lnTo>
                    <a:pt x="0" y="584200"/>
                  </a:lnTo>
                  <a:lnTo>
                    <a:pt x="7619" y="584200"/>
                  </a:lnTo>
                  <a:lnTo>
                    <a:pt x="7619" y="579120"/>
                  </a:lnTo>
                  <a:close/>
                </a:path>
                <a:path w="7620" h="681989">
                  <a:moveTo>
                    <a:pt x="7619" y="572770"/>
                  </a:moveTo>
                  <a:lnTo>
                    <a:pt x="0" y="572770"/>
                  </a:lnTo>
                  <a:lnTo>
                    <a:pt x="0" y="577850"/>
                  </a:lnTo>
                  <a:lnTo>
                    <a:pt x="7619" y="577850"/>
                  </a:lnTo>
                  <a:lnTo>
                    <a:pt x="7619" y="572770"/>
                  </a:lnTo>
                  <a:close/>
                </a:path>
                <a:path w="7620" h="681989">
                  <a:moveTo>
                    <a:pt x="7619" y="566420"/>
                  </a:moveTo>
                  <a:lnTo>
                    <a:pt x="0" y="566420"/>
                  </a:lnTo>
                  <a:lnTo>
                    <a:pt x="0" y="571500"/>
                  </a:lnTo>
                  <a:lnTo>
                    <a:pt x="7619" y="571500"/>
                  </a:lnTo>
                  <a:lnTo>
                    <a:pt x="7619" y="566420"/>
                  </a:lnTo>
                  <a:close/>
                </a:path>
                <a:path w="7620" h="681989">
                  <a:moveTo>
                    <a:pt x="7619" y="558800"/>
                  </a:moveTo>
                  <a:lnTo>
                    <a:pt x="0" y="558800"/>
                  </a:lnTo>
                  <a:lnTo>
                    <a:pt x="0" y="565150"/>
                  </a:lnTo>
                  <a:lnTo>
                    <a:pt x="7619" y="565150"/>
                  </a:lnTo>
                  <a:lnTo>
                    <a:pt x="7619" y="558800"/>
                  </a:lnTo>
                  <a:close/>
                </a:path>
                <a:path w="7620" h="681989">
                  <a:moveTo>
                    <a:pt x="7619" y="553720"/>
                  </a:moveTo>
                  <a:lnTo>
                    <a:pt x="0" y="553720"/>
                  </a:lnTo>
                  <a:lnTo>
                    <a:pt x="0" y="557530"/>
                  </a:lnTo>
                  <a:lnTo>
                    <a:pt x="7619" y="557530"/>
                  </a:lnTo>
                  <a:lnTo>
                    <a:pt x="7619" y="553720"/>
                  </a:lnTo>
                  <a:close/>
                </a:path>
                <a:path w="7620" h="681989">
                  <a:moveTo>
                    <a:pt x="7619" y="546100"/>
                  </a:moveTo>
                  <a:lnTo>
                    <a:pt x="0" y="546100"/>
                  </a:lnTo>
                  <a:lnTo>
                    <a:pt x="0" y="552450"/>
                  </a:lnTo>
                  <a:lnTo>
                    <a:pt x="7619" y="552450"/>
                  </a:lnTo>
                  <a:lnTo>
                    <a:pt x="7619" y="546100"/>
                  </a:lnTo>
                  <a:close/>
                </a:path>
                <a:path w="7620" h="681989">
                  <a:moveTo>
                    <a:pt x="7619" y="541020"/>
                  </a:moveTo>
                  <a:lnTo>
                    <a:pt x="0" y="541020"/>
                  </a:lnTo>
                  <a:lnTo>
                    <a:pt x="0" y="544830"/>
                  </a:lnTo>
                  <a:lnTo>
                    <a:pt x="7619" y="544830"/>
                  </a:lnTo>
                  <a:lnTo>
                    <a:pt x="7619" y="541020"/>
                  </a:lnTo>
                  <a:close/>
                </a:path>
                <a:path w="7620" h="681989">
                  <a:moveTo>
                    <a:pt x="7619" y="533400"/>
                  </a:moveTo>
                  <a:lnTo>
                    <a:pt x="0" y="533400"/>
                  </a:lnTo>
                  <a:lnTo>
                    <a:pt x="0" y="539750"/>
                  </a:lnTo>
                  <a:lnTo>
                    <a:pt x="7619" y="539750"/>
                  </a:lnTo>
                  <a:lnTo>
                    <a:pt x="7619" y="533400"/>
                  </a:lnTo>
                  <a:close/>
                </a:path>
                <a:path w="7620" h="681989">
                  <a:moveTo>
                    <a:pt x="7619" y="529590"/>
                  </a:moveTo>
                  <a:lnTo>
                    <a:pt x="0" y="529590"/>
                  </a:lnTo>
                  <a:lnTo>
                    <a:pt x="0" y="532130"/>
                  </a:lnTo>
                  <a:lnTo>
                    <a:pt x="7619" y="532130"/>
                  </a:lnTo>
                  <a:lnTo>
                    <a:pt x="7619" y="529590"/>
                  </a:lnTo>
                  <a:close/>
                </a:path>
              </a:pathLst>
            </a:custGeom>
            <a:solidFill>
              <a:srgbClr val="5000F4"/>
            </a:solidFill>
          </p:spPr>
          <p:txBody>
            <a:bodyPr bIns="0" lIns="0" rIns="0" rtlCol="0" tIns="0" wrap="square"/>
            <a:p/>
          </p:txBody>
        </p:sp>
        <p:sp>
          <p:nvSpPr>
            <p:cNvPr id="1050787" name="object 2098"/>
            <p:cNvSpPr/>
            <p:nvPr/>
          </p:nvSpPr>
          <p:spPr>
            <a:xfrm>
              <a:off x="4359910" y="5810250"/>
              <a:ext cx="6350" cy="688340"/>
            </a:xfrm>
            <a:custGeom>
              <a:avLst/>
              <a:ahLst/>
              <a:rect l="l" t="t" r="r" b="b"/>
              <a:pathLst>
                <a:path w="6350" h="688339">
                  <a:moveTo>
                    <a:pt x="2539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6350" y="7619"/>
                  </a:lnTo>
                  <a:lnTo>
                    <a:pt x="6350" y="2540"/>
                  </a:lnTo>
                  <a:lnTo>
                    <a:pt x="5079" y="2540"/>
                  </a:lnTo>
                  <a:lnTo>
                    <a:pt x="5079" y="1270"/>
                  </a:lnTo>
                  <a:lnTo>
                    <a:pt x="2539" y="1270"/>
                  </a:lnTo>
                  <a:lnTo>
                    <a:pt x="2539" y="0"/>
                  </a:lnTo>
                  <a:close/>
                </a:path>
                <a:path w="6350" h="688339">
                  <a:moveTo>
                    <a:pt x="6350" y="7620"/>
                  </a:moveTo>
                  <a:lnTo>
                    <a:pt x="0" y="7620"/>
                  </a:lnTo>
                  <a:lnTo>
                    <a:pt x="0" y="10159"/>
                  </a:lnTo>
                  <a:lnTo>
                    <a:pt x="6350" y="10159"/>
                  </a:lnTo>
                  <a:lnTo>
                    <a:pt x="6350" y="7620"/>
                  </a:lnTo>
                  <a:close/>
                </a:path>
                <a:path w="6350" h="688339">
                  <a:moveTo>
                    <a:pt x="6350" y="10160"/>
                  </a:moveTo>
                  <a:lnTo>
                    <a:pt x="0" y="10160"/>
                  </a:lnTo>
                  <a:lnTo>
                    <a:pt x="0" y="16509"/>
                  </a:lnTo>
                  <a:lnTo>
                    <a:pt x="6350" y="16509"/>
                  </a:lnTo>
                  <a:lnTo>
                    <a:pt x="6350" y="10160"/>
                  </a:lnTo>
                  <a:close/>
                </a:path>
                <a:path w="6350" h="688339">
                  <a:moveTo>
                    <a:pt x="6350" y="16510"/>
                  </a:moveTo>
                  <a:lnTo>
                    <a:pt x="0" y="16510"/>
                  </a:lnTo>
                  <a:lnTo>
                    <a:pt x="0" y="20319"/>
                  </a:lnTo>
                  <a:lnTo>
                    <a:pt x="6350" y="20319"/>
                  </a:lnTo>
                  <a:lnTo>
                    <a:pt x="6350" y="16510"/>
                  </a:lnTo>
                  <a:close/>
                </a:path>
                <a:path w="6350" h="688339">
                  <a:moveTo>
                    <a:pt x="6350" y="20320"/>
                  </a:moveTo>
                  <a:lnTo>
                    <a:pt x="0" y="20320"/>
                  </a:lnTo>
                  <a:lnTo>
                    <a:pt x="0" y="22859"/>
                  </a:lnTo>
                  <a:lnTo>
                    <a:pt x="6350" y="22859"/>
                  </a:lnTo>
                  <a:lnTo>
                    <a:pt x="6350" y="20320"/>
                  </a:lnTo>
                  <a:close/>
                </a:path>
                <a:path w="6350" h="688339">
                  <a:moveTo>
                    <a:pt x="6350" y="22860"/>
                  </a:moveTo>
                  <a:lnTo>
                    <a:pt x="0" y="22860"/>
                  </a:lnTo>
                  <a:lnTo>
                    <a:pt x="0" y="26669"/>
                  </a:lnTo>
                  <a:lnTo>
                    <a:pt x="6350" y="26669"/>
                  </a:lnTo>
                  <a:lnTo>
                    <a:pt x="6350" y="22860"/>
                  </a:lnTo>
                  <a:close/>
                </a:path>
                <a:path w="6350" h="688339">
                  <a:moveTo>
                    <a:pt x="6350" y="26670"/>
                  </a:moveTo>
                  <a:lnTo>
                    <a:pt x="0" y="26670"/>
                  </a:lnTo>
                  <a:lnTo>
                    <a:pt x="0" y="33019"/>
                  </a:lnTo>
                  <a:lnTo>
                    <a:pt x="6350" y="33019"/>
                  </a:lnTo>
                  <a:lnTo>
                    <a:pt x="6350" y="26670"/>
                  </a:lnTo>
                  <a:close/>
                </a:path>
                <a:path w="6350" h="688339">
                  <a:moveTo>
                    <a:pt x="6350" y="33020"/>
                  </a:moveTo>
                  <a:lnTo>
                    <a:pt x="0" y="33020"/>
                  </a:lnTo>
                  <a:lnTo>
                    <a:pt x="0" y="35559"/>
                  </a:lnTo>
                  <a:lnTo>
                    <a:pt x="6350" y="35559"/>
                  </a:lnTo>
                  <a:lnTo>
                    <a:pt x="6350" y="33020"/>
                  </a:lnTo>
                  <a:close/>
                </a:path>
                <a:path w="6350" h="688339">
                  <a:moveTo>
                    <a:pt x="6350" y="35560"/>
                  </a:moveTo>
                  <a:lnTo>
                    <a:pt x="0" y="35560"/>
                  </a:lnTo>
                  <a:lnTo>
                    <a:pt x="0" y="39369"/>
                  </a:lnTo>
                  <a:lnTo>
                    <a:pt x="6350" y="39369"/>
                  </a:lnTo>
                  <a:lnTo>
                    <a:pt x="6350" y="35560"/>
                  </a:lnTo>
                  <a:close/>
                </a:path>
                <a:path w="6350" h="688339">
                  <a:moveTo>
                    <a:pt x="6350" y="39370"/>
                  </a:moveTo>
                  <a:lnTo>
                    <a:pt x="0" y="39370"/>
                  </a:lnTo>
                  <a:lnTo>
                    <a:pt x="0" y="41909"/>
                  </a:lnTo>
                  <a:lnTo>
                    <a:pt x="6350" y="41909"/>
                  </a:lnTo>
                  <a:lnTo>
                    <a:pt x="6350" y="39370"/>
                  </a:lnTo>
                  <a:close/>
                </a:path>
                <a:path w="6350" h="688339">
                  <a:moveTo>
                    <a:pt x="6350" y="41910"/>
                  </a:moveTo>
                  <a:lnTo>
                    <a:pt x="0" y="41910"/>
                  </a:lnTo>
                  <a:lnTo>
                    <a:pt x="0" y="45719"/>
                  </a:lnTo>
                  <a:lnTo>
                    <a:pt x="6350" y="45719"/>
                  </a:lnTo>
                  <a:lnTo>
                    <a:pt x="6350" y="41910"/>
                  </a:lnTo>
                  <a:close/>
                </a:path>
                <a:path w="6350" h="688339">
                  <a:moveTo>
                    <a:pt x="6350" y="45720"/>
                  </a:moveTo>
                  <a:lnTo>
                    <a:pt x="0" y="45720"/>
                  </a:lnTo>
                  <a:lnTo>
                    <a:pt x="0" y="58419"/>
                  </a:lnTo>
                  <a:lnTo>
                    <a:pt x="6350" y="58419"/>
                  </a:lnTo>
                  <a:lnTo>
                    <a:pt x="6350" y="45720"/>
                  </a:lnTo>
                  <a:close/>
                </a:path>
                <a:path w="6350" h="688339">
                  <a:moveTo>
                    <a:pt x="6350" y="58420"/>
                  </a:moveTo>
                  <a:lnTo>
                    <a:pt x="0" y="58420"/>
                  </a:lnTo>
                  <a:lnTo>
                    <a:pt x="0" y="60959"/>
                  </a:lnTo>
                  <a:lnTo>
                    <a:pt x="6350" y="60959"/>
                  </a:lnTo>
                  <a:lnTo>
                    <a:pt x="6350" y="58420"/>
                  </a:lnTo>
                  <a:close/>
                </a:path>
                <a:path w="6350" h="688339">
                  <a:moveTo>
                    <a:pt x="6350" y="60960"/>
                  </a:moveTo>
                  <a:lnTo>
                    <a:pt x="0" y="60960"/>
                  </a:lnTo>
                  <a:lnTo>
                    <a:pt x="0" y="64769"/>
                  </a:lnTo>
                  <a:lnTo>
                    <a:pt x="6350" y="64769"/>
                  </a:lnTo>
                  <a:lnTo>
                    <a:pt x="6350" y="60960"/>
                  </a:lnTo>
                  <a:close/>
                </a:path>
                <a:path w="6350" h="688339">
                  <a:moveTo>
                    <a:pt x="6350" y="64770"/>
                  </a:moveTo>
                  <a:lnTo>
                    <a:pt x="0" y="64770"/>
                  </a:lnTo>
                  <a:lnTo>
                    <a:pt x="0" y="67309"/>
                  </a:lnTo>
                  <a:lnTo>
                    <a:pt x="6350" y="67309"/>
                  </a:lnTo>
                  <a:lnTo>
                    <a:pt x="6350" y="64770"/>
                  </a:lnTo>
                  <a:close/>
                </a:path>
                <a:path w="6350" h="688339">
                  <a:moveTo>
                    <a:pt x="6350" y="67310"/>
                  </a:moveTo>
                  <a:lnTo>
                    <a:pt x="0" y="67310"/>
                  </a:lnTo>
                  <a:lnTo>
                    <a:pt x="0" y="73659"/>
                  </a:lnTo>
                  <a:lnTo>
                    <a:pt x="6350" y="73659"/>
                  </a:lnTo>
                  <a:lnTo>
                    <a:pt x="6350" y="67310"/>
                  </a:lnTo>
                  <a:close/>
                </a:path>
                <a:path w="6350" h="688339">
                  <a:moveTo>
                    <a:pt x="6350" y="73660"/>
                  </a:moveTo>
                  <a:lnTo>
                    <a:pt x="0" y="73660"/>
                  </a:lnTo>
                  <a:lnTo>
                    <a:pt x="0" y="83819"/>
                  </a:lnTo>
                  <a:lnTo>
                    <a:pt x="6350" y="83819"/>
                  </a:lnTo>
                  <a:lnTo>
                    <a:pt x="6350" y="73660"/>
                  </a:lnTo>
                  <a:close/>
                </a:path>
                <a:path w="6350" h="688339">
                  <a:moveTo>
                    <a:pt x="6350" y="83820"/>
                  </a:moveTo>
                  <a:lnTo>
                    <a:pt x="0" y="83820"/>
                  </a:lnTo>
                  <a:lnTo>
                    <a:pt x="0" y="92709"/>
                  </a:lnTo>
                  <a:lnTo>
                    <a:pt x="6350" y="92709"/>
                  </a:lnTo>
                  <a:lnTo>
                    <a:pt x="6350" y="83820"/>
                  </a:lnTo>
                  <a:close/>
                </a:path>
                <a:path w="6350" h="688339">
                  <a:moveTo>
                    <a:pt x="6350" y="92710"/>
                  </a:moveTo>
                  <a:lnTo>
                    <a:pt x="0" y="92710"/>
                  </a:lnTo>
                  <a:lnTo>
                    <a:pt x="0" y="96519"/>
                  </a:lnTo>
                  <a:lnTo>
                    <a:pt x="6350" y="96519"/>
                  </a:lnTo>
                  <a:lnTo>
                    <a:pt x="6350" y="92710"/>
                  </a:lnTo>
                  <a:close/>
                </a:path>
                <a:path w="6350" h="688339">
                  <a:moveTo>
                    <a:pt x="6350" y="96520"/>
                  </a:moveTo>
                  <a:lnTo>
                    <a:pt x="0" y="96520"/>
                  </a:lnTo>
                  <a:lnTo>
                    <a:pt x="0" y="172719"/>
                  </a:lnTo>
                  <a:lnTo>
                    <a:pt x="6350" y="172719"/>
                  </a:lnTo>
                  <a:lnTo>
                    <a:pt x="6350" y="96520"/>
                  </a:lnTo>
                  <a:close/>
                </a:path>
                <a:path w="6350" h="688339">
                  <a:moveTo>
                    <a:pt x="6350" y="172720"/>
                  </a:moveTo>
                  <a:lnTo>
                    <a:pt x="0" y="172720"/>
                  </a:lnTo>
                  <a:lnTo>
                    <a:pt x="0" y="179069"/>
                  </a:lnTo>
                  <a:lnTo>
                    <a:pt x="6350" y="179069"/>
                  </a:lnTo>
                  <a:lnTo>
                    <a:pt x="6350" y="172720"/>
                  </a:lnTo>
                  <a:close/>
                </a:path>
                <a:path w="6350" h="688339">
                  <a:moveTo>
                    <a:pt x="6350" y="179070"/>
                  </a:moveTo>
                  <a:lnTo>
                    <a:pt x="0" y="179070"/>
                  </a:lnTo>
                  <a:lnTo>
                    <a:pt x="0" y="182880"/>
                  </a:lnTo>
                  <a:lnTo>
                    <a:pt x="3810" y="182880"/>
                  </a:lnTo>
                  <a:lnTo>
                    <a:pt x="3810" y="184150"/>
                  </a:lnTo>
                  <a:lnTo>
                    <a:pt x="6350" y="184150"/>
                  </a:lnTo>
                  <a:lnTo>
                    <a:pt x="6350" y="179070"/>
                  </a:lnTo>
                  <a:close/>
                </a:path>
                <a:path w="6350" h="688339">
                  <a:moveTo>
                    <a:pt x="6350" y="522097"/>
                  </a:moveTo>
                  <a:lnTo>
                    <a:pt x="0" y="522097"/>
                  </a:lnTo>
                  <a:lnTo>
                    <a:pt x="0" y="524510"/>
                  </a:lnTo>
                  <a:lnTo>
                    <a:pt x="6350" y="524510"/>
                  </a:lnTo>
                  <a:lnTo>
                    <a:pt x="6350" y="522097"/>
                  </a:lnTo>
                  <a:close/>
                </a:path>
                <a:path w="6350" h="688339">
                  <a:moveTo>
                    <a:pt x="1269" y="510539"/>
                  </a:moveTo>
                  <a:lnTo>
                    <a:pt x="0" y="510539"/>
                  </a:lnTo>
                  <a:lnTo>
                    <a:pt x="0" y="521969"/>
                  </a:lnTo>
                  <a:lnTo>
                    <a:pt x="6350" y="521969"/>
                  </a:lnTo>
                  <a:lnTo>
                    <a:pt x="6350" y="510666"/>
                  </a:lnTo>
                  <a:lnTo>
                    <a:pt x="1269" y="510666"/>
                  </a:lnTo>
                  <a:close/>
                </a:path>
                <a:path w="6350" h="688339">
                  <a:moveTo>
                    <a:pt x="6350" y="508127"/>
                  </a:moveTo>
                  <a:lnTo>
                    <a:pt x="5079" y="508127"/>
                  </a:lnTo>
                  <a:lnTo>
                    <a:pt x="5079" y="509397"/>
                  </a:lnTo>
                  <a:lnTo>
                    <a:pt x="1269" y="509397"/>
                  </a:lnTo>
                  <a:lnTo>
                    <a:pt x="1269" y="510539"/>
                  </a:lnTo>
                  <a:lnTo>
                    <a:pt x="6350" y="510539"/>
                  </a:lnTo>
                  <a:lnTo>
                    <a:pt x="6350" y="508127"/>
                  </a:lnTo>
                  <a:close/>
                </a:path>
                <a:path w="6350" h="688339">
                  <a:moveTo>
                    <a:pt x="6350" y="524510"/>
                  </a:moveTo>
                  <a:lnTo>
                    <a:pt x="0" y="524510"/>
                  </a:lnTo>
                  <a:lnTo>
                    <a:pt x="0" y="530860"/>
                  </a:lnTo>
                  <a:lnTo>
                    <a:pt x="6350" y="530860"/>
                  </a:lnTo>
                  <a:lnTo>
                    <a:pt x="6350" y="524510"/>
                  </a:lnTo>
                  <a:close/>
                </a:path>
                <a:path w="6350" h="688339">
                  <a:moveTo>
                    <a:pt x="6350" y="684530"/>
                  </a:moveTo>
                  <a:lnTo>
                    <a:pt x="0" y="684530"/>
                  </a:lnTo>
                  <a:lnTo>
                    <a:pt x="0" y="688340"/>
                  </a:lnTo>
                  <a:lnTo>
                    <a:pt x="2539" y="688340"/>
                  </a:lnTo>
                  <a:lnTo>
                    <a:pt x="2539" y="687069"/>
                  </a:lnTo>
                  <a:lnTo>
                    <a:pt x="6350" y="687069"/>
                  </a:lnTo>
                  <a:lnTo>
                    <a:pt x="6350" y="684530"/>
                  </a:lnTo>
                  <a:close/>
                </a:path>
                <a:path w="6350" h="688339">
                  <a:moveTo>
                    <a:pt x="6350" y="681990"/>
                  </a:moveTo>
                  <a:lnTo>
                    <a:pt x="0" y="681990"/>
                  </a:lnTo>
                  <a:lnTo>
                    <a:pt x="0" y="683260"/>
                  </a:lnTo>
                  <a:lnTo>
                    <a:pt x="6350" y="683260"/>
                  </a:lnTo>
                  <a:lnTo>
                    <a:pt x="6350" y="681990"/>
                  </a:lnTo>
                  <a:close/>
                </a:path>
                <a:path w="6350" h="688339">
                  <a:moveTo>
                    <a:pt x="6350" y="678180"/>
                  </a:moveTo>
                  <a:lnTo>
                    <a:pt x="0" y="678180"/>
                  </a:lnTo>
                  <a:lnTo>
                    <a:pt x="0" y="680720"/>
                  </a:lnTo>
                  <a:lnTo>
                    <a:pt x="6350" y="680720"/>
                  </a:lnTo>
                  <a:lnTo>
                    <a:pt x="6350" y="678180"/>
                  </a:lnTo>
                  <a:close/>
                </a:path>
                <a:path w="6350" h="688339">
                  <a:moveTo>
                    <a:pt x="6350" y="675640"/>
                  </a:moveTo>
                  <a:lnTo>
                    <a:pt x="0" y="675640"/>
                  </a:lnTo>
                  <a:lnTo>
                    <a:pt x="0" y="676910"/>
                  </a:lnTo>
                  <a:lnTo>
                    <a:pt x="6350" y="676910"/>
                  </a:lnTo>
                  <a:lnTo>
                    <a:pt x="6350" y="675640"/>
                  </a:lnTo>
                  <a:close/>
                </a:path>
                <a:path w="6350" h="688339">
                  <a:moveTo>
                    <a:pt x="6350" y="671830"/>
                  </a:moveTo>
                  <a:lnTo>
                    <a:pt x="0" y="671830"/>
                  </a:lnTo>
                  <a:lnTo>
                    <a:pt x="0" y="674369"/>
                  </a:lnTo>
                  <a:lnTo>
                    <a:pt x="6350" y="674369"/>
                  </a:lnTo>
                  <a:lnTo>
                    <a:pt x="6350" y="671830"/>
                  </a:lnTo>
                  <a:close/>
                </a:path>
                <a:path w="6350" h="688339">
                  <a:moveTo>
                    <a:pt x="6350" y="669290"/>
                  </a:moveTo>
                  <a:lnTo>
                    <a:pt x="0" y="669290"/>
                  </a:lnTo>
                  <a:lnTo>
                    <a:pt x="0" y="670560"/>
                  </a:lnTo>
                  <a:lnTo>
                    <a:pt x="6350" y="670560"/>
                  </a:lnTo>
                  <a:lnTo>
                    <a:pt x="6350" y="669290"/>
                  </a:lnTo>
                  <a:close/>
                </a:path>
                <a:path w="6350" h="688339">
                  <a:moveTo>
                    <a:pt x="6350" y="665480"/>
                  </a:moveTo>
                  <a:lnTo>
                    <a:pt x="0" y="665480"/>
                  </a:lnTo>
                  <a:lnTo>
                    <a:pt x="0" y="668019"/>
                  </a:lnTo>
                  <a:lnTo>
                    <a:pt x="6350" y="668019"/>
                  </a:lnTo>
                  <a:lnTo>
                    <a:pt x="6350" y="665480"/>
                  </a:lnTo>
                  <a:close/>
                </a:path>
                <a:path w="6350" h="688339">
                  <a:moveTo>
                    <a:pt x="6350" y="662940"/>
                  </a:moveTo>
                  <a:lnTo>
                    <a:pt x="0" y="662940"/>
                  </a:lnTo>
                  <a:lnTo>
                    <a:pt x="0" y="664210"/>
                  </a:lnTo>
                  <a:lnTo>
                    <a:pt x="6350" y="664210"/>
                  </a:lnTo>
                  <a:lnTo>
                    <a:pt x="6350" y="662940"/>
                  </a:lnTo>
                  <a:close/>
                </a:path>
                <a:path w="6350" h="688339">
                  <a:moveTo>
                    <a:pt x="6350" y="659130"/>
                  </a:moveTo>
                  <a:lnTo>
                    <a:pt x="0" y="659130"/>
                  </a:lnTo>
                  <a:lnTo>
                    <a:pt x="0" y="661669"/>
                  </a:lnTo>
                  <a:lnTo>
                    <a:pt x="6350" y="661669"/>
                  </a:lnTo>
                  <a:lnTo>
                    <a:pt x="6350" y="659130"/>
                  </a:lnTo>
                  <a:close/>
                </a:path>
                <a:path w="6350" h="688339">
                  <a:moveTo>
                    <a:pt x="6350" y="656590"/>
                  </a:moveTo>
                  <a:lnTo>
                    <a:pt x="0" y="656590"/>
                  </a:lnTo>
                  <a:lnTo>
                    <a:pt x="0" y="657860"/>
                  </a:lnTo>
                  <a:lnTo>
                    <a:pt x="6350" y="657860"/>
                  </a:lnTo>
                  <a:lnTo>
                    <a:pt x="6350" y="656590"/>
                  </a:lnTo>
                  <a:close/>
                </a:path>
                <a:path w="6350" h="688339">
                  <a:moveTo>
                    <a:pt x="6350" y="652780"/>
                  </a:moveTo>
                  <a:lnTo>
                    <a:pt x="0" y="652780"/>
                  </a:lnTo>
                  <a:lnTo>
                    <a:pt x="0" y="655320"/>
                  </a:lnTo>
                  <a:lnTo>
                    <a:pt x="6350" y="655320"/>
                  </a:lnTo>
                  <a:lnTo>
                    <a:pt x="6350" y="652780"/>
                  </a:lnTo>
                  <a:close/>
                </a:path>
                <a:path w="6350" h="688339">
                  <a:moveTo>
                    <a:pt x="6350" y="650240"/>
                  </a:moveTo>
                  <a:lnTo>
                    <a:pt x="0" y="650240"/>
                  </a:lnTo>
                  <a:lnTo>
                    <a:pt x="0" y="651510"/>
                  </a:lnTo>
                  <a:lnTo>
                    <a:pt x="6350" y="651510"/>
                  </a:lnTo>
                  <a:lnTo>
                    <a:pt x="6350" y="650240"/>
                  </a:lnTo>
                  <a:close/>
                </a:path>
                <a:path w="6350" h="688339">
                  <a:moveTo>
                    <a:pt x="6350" y="646430"/>
                  </a:moveTo>
                  <a:lnTo>
                    <a:pt x="0" y="646430"/>
                  </a:lnTo>
                  <a:lnTo>
                    <a:pt x="0" y="648970"/>
                  </a:lnTo>
                  <a:lnTo>
                    <a:pt x="6350" y="648970"/>
                  </a:lnTo>
                  <a:lnTo>
                    <a:pt x="6350" y="646430"/>
                  </a:lnTo>
                  <a:close/>
                </a:path>
                <a:path w="6350" h="688339">
                  <a:moveTo>
                    <a:pt x="6350" y="643890"/>
                  </a:moveTo>
                  <a:lnTo>
                    <a:pt x="0" y="643890"/>
                  </a:lnTo>
                  <a:lnTo>
                    <a:pt x="0" y="645160"/>
                  </a:lnTo>
                  <a:lnTo>
                    <a:pt x="6350" y="645160"/>
                  </a:lnTo>
                  <a:lnTo>
                    <a:pt x="6350" y="643890"/>
                  </a:lnTo>
                  <a:close/>
                </a:path>
                <a:path w="6350" h="688339">
                  <a:moveTo>
                    <a:pt x="6350" y="638810"/>
                  </a:moveTo>
                  <a:lnTo>
                    <a:pt x="0" y="638810"/>
                  </a:lnTo>
                  <a:lnTo>
                    <a:pt x="0" y="642620"/>
                  </a:lnTo>
                  <a:lnTo>
                    <a:pt x="6350" y="642620"/>
                  </a:lnTo>
                  <a:lnTo>
                    <a:pt x="6350" y="638810"/>
                  </a:lnTo>
                  <a:close/>
                </a:path>
                <a:path w="6350" h="688339">
                  <a:moveTo>
                    <a:pt x="6350" y="632460"/>
                  </a:moveTo>
                  <a:lnTo>
                    <a:pt x="0" y="632460"/>
                  </a:lnTo>
                  <a:lnTo>
                    <a:pt x="0" y="637540"/>
                  </a:lnTo>
                  <a:lnTo>
                    <a:pt x="6350" y="637540"/>
                  </a:lnTo>
                  <a:lnTo>
                    <a:pt x="6350" y="632460"/>
                  </a:lnTo>
                  <a:close/>
                </a:path>
                <a:path w="6350" h="688339">
                  <a:moveTo>
                    <a:pt x="6350" y="626110"/>
                  </a:moveTo>
                  <a:lnTo>
                    <a:pt x="0" y="626110"/>
                  </a:lnTo>
                  <a:lnTo>
                    <a:pt x="0" y="631190"/>
                  </a:lnTo>
                  <a:lnTo>
                    <a:pt x="6350" y="631190"/>
                  </a:lnTo>
                  <a:lnTo>
                    <a:pt x="6350" y="626110"/>
                  </a:lnTo>
                  <a:close/>
                </a:path>
                <a:path w="6350" h="688339">
                  <a:moveTo>
                    <a:pt x="6350" y="619760"/>
                  </a:moveTo>
                  <a:lnTo>
                    <a:pt x="0" y="619760"/>
                  </a:lnTo>
                  <a:lnTo>
                    <a:pt x="0" y="624840"/>
                  </a:lnTo>
                  <a:lnTo>
                    <a:pt x="6350" y="624840"/>
                  </a:lnTo>
                  <a:lnTo>
                    <a:pt x="6350" y="619760"/>
                  </a:lnTo>
                  <a:close/>
                </a:path>
                <a:path w="6350" h="688339">
                  <a:moveTo>
                    <a:pt x="6350" y="613410"/>
                  </a:moveTo>
                  <a:lnTo>
                    <a:pt x="0" y="613410"/>
                  </a:lnTo>
                  <a:lnTo>
                    <a:pt x="0" y="618490"/>
                  </a:lnTo>
                  <a:lnTo>
                    <a:pt x="6350" y="618490"/>
                  </a:lnTo>
                  <a:lnTo>
                    <a:pt x="6350" y="613410"/>
                  </a:lnTo>
                  <a:close/>
                </a:path>
                <a:path w="6350" h="688339">
                  <a:moveTo>
                    <a:pt x="6350" y="607060"/>
                  </a:moveTo>
                  <a:lnTo>
                    <a:pt x="0" y="607060"/>
                  </a:lnTo>
                  <a:lnTo>
                    <a:pt x="0" y="612140"/>
                  </a:lnTo>
                  <a:lnTo>
                    <a:pt x="6350" y="612140"/>
                  </a:lnTo>
                  <a:lnTo>
                    <a:pt x="6350" y="607060"/>
                  </a:lnTo>
                  <a:close/>
                </a:path>
                <a:path w="6350" h="688339">
                  <a:moveTo>
                    <a:pt x="6350" y="600710"/>
                  </a:moveTo>
                  <a:lnTo>
                    <a:pt x="0" y="600710"/>
                  </a:lnTo>
                  <a:lnTo>
                    <a:pt x="0" y="605790"/>
                  </a:lnTo>
                  <a:lnTo>
                    <a:pt x="6350" y="605790"/>
                  </a:lnTo>
                  <a:lnTo>
                    <a:pt x="6350" y="600710"/>
                  </a:lnTo>
                  <a:close/>
                </a:path>
                <a:path w="6350" h="688339">
                  <a:moveTo>
                    <a:pt x="6350" y="594360"/>
                  </a:moveTo>
                  <a:lnTo>
                    <a:pt x="0" y="594360"/>
                  </a:lnTo>
                  <a:lnTo>
                    <a:pt x="0" y="599440"/>
                  </a:lnTo>
                  <a:lnTo>
                    <a:pt x="6350" y="599440"/>
                  </a:lnTo>
                  <a:lnTo>
                    <a:pt x="6350" y="594360"/>
                  </a:lnTo>
                  <a:close/>
                </a:path>
                <a:path w="6350" h="688339">
                  <a:moveTo>
                    <a:pt x="6350" y="588010"/>
                  </a:moveTo>
                  <a:lnTo>
                    <a:pt x="0" y="588010"/>
                  </a:lnTo>
                  <a:lnTo>
                    <a:pt x="0" y="593090"/>
                  </a:lnTo>
                  <a:lnTo>
                    <a:pt x="6350" y="593090"/>
                  </a:lnTo>
                  <a:lnTo>
                    <a:pt x="6350" y="588010"/>
                  </a:lnTo>
                  <a:close/>
                </a:path>
                <a:path w="6350" h="688339">
                  <a:moveTo>
                    <a:pt x="6350" y="581660"/>
                  </a:moveTo>
                  <a:lnTo>
                    <a:pt x="0" y="581660"/>
                  </a:lnTo>
                  <a:lnTo>
                    <a:pt x="0" y="586740"/>
                  </a:lnTo>
                  <a:lnTo>
                    <a:pt x="6350" y="586740"/>
                  </a:lnTo>
                  <a:lnTo>
                    <a:pt x="6350" y="581660"/>
                  </a:lnTo>
                  <a:close/>
                </a:path>
                <a:path w="6350" h="688339">
                  <a:moveTo>
                    <a:pt x="6350" y="575310"/>
                  </a:moveTo>
                  <a:lnTo>
                    <a:pt x="0" y="575310"/>
                  </a:lnTo>
                  <a:lnTo>
                    <a:pt x="0" y="580390"/>
                  </a:lnTo>
                  <a:lnTo>
                    <a:pt x="6350" y="580390"/>
                  </a:lnTo>
                  <a:lnTo>
                    <a:pt x="6350" y="575310"/>
                  </a:lnTo>
                  <a:close/>
                </a:path>
                <a:path w="6350" h="688339">
                  <a:moveTo>
                    <a:pt x="6350" y="568960"/>
                  </a:moveTo>
                  <a:lnTo>
                    <a:pt x="0" y="568960"/>
                  </a:lnTo>
                  <a:lnTo>
                    <a:pt x="0" y="574040"/>
                  </a:lnTo>
                  <a:lnTo>
                    <a:pt x="6350" y="574040"/>
                  </a:lnTo>
                  <a:lnTo>
                    <a:pt x="6350" y="568960"/>
                  </a:lnTo>
                  <a:close/>
                </a:path>
                <a:path w="6350" h="688339">
                  <a:moveTo>
                    <a:pt x="6350" y="561340"/>
                  </a:moveTo>
                  <a:lnTo>
                    <a:pt x="0" y="561340"/>
                  </a:lnTo>
                  <a:lnTo>
                    <a:pt x="0" y="567690"/>
                  </a:lnTo>
                  <a:lnTo>
                    <a:pt x="6350" y="567690"/>
                  </a:lnTo>
                  <a:lnTo>
                    <a:pt x="6350" y="561340"/>
                  </a:lnTo>
                  <a:close/>
                </a:path>
                <a:path w="6350" h="688339">
                  <a:moveTo>
                    <a:pt x="6350" y="556260"/>
                  </a:moveTo>
                  <a:lnTo>
                    <a:pt x="0" y="556260"/>
                  </a:lnTo>
                  <a:lnTo>
                    <a:pt x="0" y="560070"/>
                  </a:lnTo>
                  <a:lnTo>
                    <a:pt x="6350" y="560070"/>
                  </a:lnTo>
                  <a:lnTo>
                    <a:pt x="6350" y="556260"/>
                  </a:lnTo>
                  <a:close/>
                </a:path>
                <a:path w="6350" h="688339">
                  <a:moveTo>
                    <a:pt x="6350" y="548640"/>
                  </a:moveTo>
                  <a:lnTo>
                    <a:pt x="0" y="548640"/>
                  </a:lnTo>
                  <a:lnTo>
                    <a:pt x="0" y="554990"/>
                  </a:lnTo>
                  <a:lnTo>
                    <a:pt x="6350" y="554990"/>
                  </a:lnTo>
                  <a:lnTo>
                    <a:pt x="6350" y="548640"/>
                  </a:lnTo>
                  <a:close/>
                </a:path>
                <a:path w="6350" h="688339">
                  <a:moveTo>
                    <a:pt x="6350" y="543560"/>
                  </a:moveTo>
                  <a:lnTo>
                    <a:pt x="0" y="543560"/>
                  </a:lnTo>
                  <a:lnTo>
                    <a:pt x="0" y="547370"/>
                  </a:lnTo>
                  <a:lnTo>
                    <a:pt x="6350" y="547370"/>
                  </a:lnTo>
                  <a:lnTo>
                    <a:pt x="6350" y="543560"/>
                  </a:lnTo>
                  <a:close/>
                </a:path>
                <a:path w="6350" h="688339">
                  <a:moveTo>
                    <a:pt x="6350" y="535940"/>
                  </a:moveTo>
                  <a:lnTo>
                    <a:pt x="0" y="535940"/>
                  </a:lnTo>
                  <a:lnTo>
                    <a:pt x="0" y="542290"/>
                  </a:lnTo>
                  <a:lnTo>
                    <a:pt x="6350" y="542290"/>
                  </a:lnTo>
                  <a:lnTo>
                    <a:pt x="6350" y="535940"/>
                  </a:lnTo>
                  <a:close/>
                </a:path>
                <a:path w="6350" h="688339">
                  <a:moveTo>
                    <a:pt x="6350" y="532130"/>
                  </a:moveTo>
                  <a:lnTo>
                    <a:pt x="0" y="532130"/>
                  </a:lnTo>
                  <a:lnTo>
                    <a:pt x="0" y="534670"/>
                  </a:lnTo>
                  <a:lnTo>
                    <a:pt x="6350" y="534670"/>
                  </a:lnTo>
                  <a:lnTo>
                    <a:pt x="6350" y="532130"/>
                  </a:lnTo>
                  <a:close/>
                </a:path>
              </a:pathLst>
            </a:custGeom>
            <a:solidFill>
              <a:srgbClr val="4F00F4"/>
            </a:solidFill>
          </p:spPr>
          <p:txBody>
            <a:bodyPr bIns="0" lIns="0" rIns="0" rtlCol="0" tIns="0" wrap="square"/>
            <a:p/>
          </p:txBody>
        </p:sp>
        <p:sp>
          <p:nvSpPr>
            <p:cNvPr id="1050788" name="object 2099"/>
            <p:cNvSpPr/>
            <p:nvPr/>
          </p:nvSpPr>
          <p:spPr>
            <a:xfrm>
              <a:off x="4352290" y="5806440"/>
              <a:ext cx="7620" cy="694690"/>
            </a:xfrm>
            <a:custGeom>
              <a:avLst/>
              <a:ahLst/>
              <a:rect l="l" t="t" r="r" b="b"/>
              <a:pathLst>
                <a:path w="7620" h="694689">
                  <a:moveTo>
                    <a:pt x="1270" y="0"/>
                  </a:moveTo>
                  <a:lnTo>
                    <a:pt x="0" y="0"/>
                  </a:lnTo>
                  <a:lnTo>
                    <a:pt x="0" y="1270"/>
                  </a:lnTo>
                  <a:lnTo>
                    <a:pt x="1270" y="1270"/>
                  </a:lnTo>
                  <a:lnTo>
                    <a:pt x="1270" y="0"/>
                  </a:lnTo>
                  <a:close/>
                </a:path>
                <a:path w="7620" h="694689">
                  <a:moveTo>
                    <a:pt x="5079" y="1270"/>
                  </a:moveTo>
                  <a:lnTo>
                    <a:pt x="0" y="1270"/>
                  </a:lnTo>
                  <a:lnTo>
                    <a:pt x="0" y="11430"/>
                  </a:lnTo>
                  <a:lnTo>
                    <a:pt x="7620" y="11430"/>
                  </a:lnTo>
                  <a:lnTo>
                    <a:pt x="7620" y="2540"/>
                  </a:lnTo>
                  <a:lnTo>
                    <a:pt x="5079" y="2540"/>
                  </a:lnTo>
                  <a:lnTo>
                    <a:pt x="5079" y="1270"/>
                  </a:lnTo>
                  <a:close/>
                </a:path>
                <a:path w="7620" h="694689">
                  <a:moveTo>
                    <a:pt x="7620" y="11430"/>
                  </a:moveTo>
                  <a:lnTo>
                    <a:pt x="0" y="11430"/>
                  </a:lnTo>
                  <a:lnTo>
                    <a:pt x="0" y="13970"/>
                  </a:lnTo>
                  <a:lnTo>
                    <a:pt x="7620" y="13970"/>
                  </a:lnTo>
                  <a:lnTo>
                    <a:pt x="7620" y="11430"/>
                  </a:lnTo>
                  <a:close/>
                </a:path>
                <a:path w="7620" h="694689">
                  <a:moveTo>
                    <a:pt x="7620" y="13970"/>
                  </a:moveTo>
                  <a:lnTo>
                    <a:pt x="0" y="13970"/>
                  </a:lnTo>
                  <a:lnTo>
                    <a:pt x="0" y="20320"/>
                  </a:lnTo>
                  <a:lnTo>
                    <a:pt x="7620" y="20320"/>
                  </a:lnTo>
                  <a:lnTo>
                    <a:pt x="7620" y="13970"/>
                  </a:lnTo>
                  <a:close/>
                </a:path>
                <a:path w="7620" h="694689">
                  <a:moveTo>
                    <a:pt x="7620" y="20320"/>
                  </a:moveTo>
                  <a:lnTo>
                    <a:pt x="0" y="20320"/>
                  </a:lnTo>
                  <a:lnTo>
                    <a:pt x="0" y="24130"/>
                  </a:lnTo>
                  <a:lnTo>
                    <a:pt x="7620" y="24130"/>
                  </a:lnTo>
                  <a:lnTo>
                    <a:pt x="7620" y="20320"/>
                  </a:lnTo>
                  <a:close/>
                </a:path>
                <a:path w="7620" h="694689">
                  <a:moveTo>
                    <a:pt x="7620" y="24130"/>
                  </a:moveTo>
                  <a:lnTo>
                    <a:pt x="0" y="24130"/>
                  </a:lnTo>
                  <a:lnTo>
                    <a:pt x="0" y="26670"/>
                  </a:lnTo>
                  <a:lnTo>
                    <a:pt x="7620" y="26670"/>
                  </a:lnTo>
                  <a:lnTo>
                    <a:pt x="7620" y="24130"/>
                  </a:lnTo>
                  <a:close/>
                </a:path>
                <a:path w="7620" h="694689">
                  <a:moveTo>
                    <a:pt x="7620" y="26670"/>
                  </a:moveTo>
                  <a:lnTo>
                    <a:pt x="0" y="26670"/>
                  </a:lnTo>
                  <a:lnTo>
                    <a:pt x="0" y="30480"/>
                  </a:lnTo>
                  <a:lnTo>
                    <a:pt x="7620" y="30480"/>
                  </a:lnTo>
                  <a:lnTo>
                    <a:pt x="7620" y="26670"/>
                  </a:lnTo>
                  <a:close/>
                </a:path>
                <a:path w="7620" h="694689">
                  <a:moveTo>
                    <a:pt x="7620" y="30480"/>
                  </a:moveTo>
                  <a:lnTo>
                    <a:pt x="0" y="30480"/>
                  </a:lnTo>
                  <a:lnTo>
                    <a:pt x="0" y="36830"/>
                  </a:lnTo>
                  <a:lnTo>
                    <a:pt x="7620" y="36830"/>
                  </a:lnTo>
                  <a:lnTo>
                    <a:pt x="7620" y="30480"/>
                  </a:lnTo>
                  <a:close/>
                </a:path>
                <a:path w="7620" h="694689">
                  <a:moveTo>
                    <a:pt x="7620" y="36830"/>
                  </a:moveTo>
                  <a:lnTo>
                    <a:pt x="0" y="36830"/>
                  </a:lnTo>
                  <a:lnTo>
                    <a:pt x="0" y="39370"/>
                  </a:lnTo>
                  <a:lnTo>
                    <a:pt x="7620" y="39370"/>
                  </a:lnTo>
                  <a:lnTo>
                    <a:pt x="7620" y="36830"/>
                  </a:lnTo>
                  <a:close/>
                </a:path>
                <a:path w="7620" h="694689">
                  <a:moveTo>
                    <a:pt x="7620" y="39370"/>
                  </a:moveTo>
                  <a:lnTo>
                    <a:pt x="0" y="39370"/>
                  </a:lnTo>
                  <a:lnTo>
                    <a:pt x="0" y="43180"/>
                  </a:lnTo>
                  <a:lnTo>
                    <a:pt x="7620" y="43180"/>
                  </a:lnTo>
                  <a:lnTo>
                    <a:pt x="7620" y="39370"/>
                  </a:lnTo>
                  <a:close/>
                </a:path>
                <a:path w="7620" h="694689">
                  <a:moveTo>
                    <a:pt x="7620" y="43180"/>
                  </a:moveTo>
                  <a:lnTo>
                    <a:pt x="0" y="43180"/>
                  </a:lnTo>
                  <a:lnTo>
                    <a:pt x="0" y="45720"/>
                  </a:lnTo>
                  <a:lnTo>
                    <a:pt x="7620" y="45720"/>
                  </a:lnTo>
                  <a:lnTo>
                    <a:pt x="7620" y="43180"/>
                  </a:lnTo>
                  <a:close/>
                </a:path>
                <a:path w="7620" h="694689">
                  <a:moveTo>
                    <a:pt x="7620" y="45720"/>
                  </a:moveTo>
                  <a:lnTo>
                    <a:pt x="0" y="45720"/>
                  </a:lnTo>
                  <a:lnTo>
                    <a:pt x="0" y="49530"/>
                  </a:lnTo>
                  <a:lnTo>
                    <a:pt x="7620" y="49530"/>
                  </a:lnTo>
                  <a:lnTo>
                    <a:pt x="7620" y="45720"/>
                  </a:lnTo>
                  <a:close/>
                </a:path>
                <a:path w="7620" h="694689">
                  <a:moveTo>
                    <a:pt x="7620" y="49530"/>
                  </a:moveTo>
                  <a:lnTo>
                    <a:pt x="0" y="49530"/>
                  </a:lnTo>
                  <a:lnTo>
                    <a:pt x="0" y="62230"/>
                  </a:lnTo>
                  <a:lnTo>
                    <a:pt x="7620" y="62230"/>
                  </a:lnTo>
                  <a:lnTo>
                    <a:pt x="7620" y="49530"/>
                  </a:lnTo>
                  <a:close/>
                </a:path>
                <a:path w="7620" h="694689">
                  <a:moveTo>
                    <a:pt x="7620" y="62230"/>
                  </a:moveTo>
                  <a:lnTo>
                    <a:pt x="0" y="62230"/>
                  </a:lnTo>
                  <a:lnTo>
                    <a:pt x="0" y="64770"/>
                  </a:lnTo>
                  <a:lnTo>
                    <a:pt x="7620" y="64770"/>
                  </a:lnTo>
                  <a:lnTo>
                    <a:pt x="7620" y="62230"/>
                  </a:lnTo>
                  <a:close/>
                </a:path>
                <a:path w="7620" h="694689">
                  <a:moveTo>
                    <a:pt x="7620" y="64770"/>
                  </a:moveTo>
                  <a:lnTo>
                    <a:pt x="0" y="64770"/>
                  </a:lnTo>
                  <a:lnTo>
                    <a:pt x="0" y="68580"/>
                  </a:lnTo>
                  <a:lnTo>
                    <a:pt x="7620" y="68580"/>
                  </a:lnTo>
                  <a:lnTo>
                    <a:pt x="7620" y="64770"/>
                  </a:lnTo>
                  <a:close/>
                </a:path>
                <a:path w="7620" h="694689">
                  <a:moveTo>
                    <a:pt x="7620" y="68580"/>
                  </a:moveTo>
                  <a:lnTo>
                    <a:pt x="0" y="68580"/>
                  </a:lnTo>
                  <a:lnTo>
                    <a:pt x="0" y="71120"/>
                  </a:lnTo>
                  <a:lnTo>
                    <a:pt x="7620" y="71120"/>
                  </a:lnTo>
                  <a:lnTo>
                    <a:pt x="7620" y="68580"/>
                  </a:lnTo>
                  <a:close/>
                </a:path>
                <a:path w="7620" h="694689">
                  <a:moveTo>
                    <a:pt x="7620" y="71120"/>
                  </a:moveTo>
                  <a:lnTo>
                    <a:pt x="0" y="71120"/>
                  </a:lnTo>
                  <a:lnTo>
                    <a:pt x="0" y="77470"/>
                  </a:lnTo>
                  <a:lnTo>
                    <a:pt x="7620" y="77470"/>
                  </a:lnTo>
                  <a:lnTo>
                    <a:pt x="7620" y="71120"/>
                  </a:lnTo>
                  <a:close/>
                </a:path>
                <a:path w="7620" h="694689">
                  <a:moveTo>
                    <a:pt x="7620" y="77470"/>
                  </a:moveTo>
                  <a:lnTo>
                    <a:pt x="0" y="77470"/>
                  </a:lnTo>
                  <a:lnTo>
                    <a:pt x="0" y="87630"/>
                  </a:lnTo>
                  <a:lnTo>
                    <a:pt x="7620" y="87630"/>
                  </a:lnTo>
                  <a:lnTo>
                    <a:pt x="7620" y="77470"/>
                  </a:lnTo>
                  <a:close/>
                </a:path>
                <a:path w="7620" h="694689">
                  <a:moveTo>
                    <a:pt x="7620" y="87630"/>
                  </a:moveTo>
                  <a:lnTo>
                    <a:pt x="0" y="87630"/>
                  </a:lnTo>
                  <a:lnTo>
                    <a:pt x="0" y="96520"/>
                  </a:lnTo>
                  <a:lnTo>
                    <a:pt x="7620" y="96520"/>
                  </a:lnTo>
                  <a:lnTo>
                    <a:pt x="7620" y="87630"/>
                  </a:lnTo>
                  <a:close/>
                </a:path>
                <a:path w="7620" h="694689">
                  <a:moveTo>
                    <a:pt x="7620" y="96520"/>
                  </a:moveTo>
                  <a:lnTo>
                    <a:pt x="0" y="96520"/>
                  </a:lnTo>
                  <a:lnTo>
                    <a:pt x="0" y="100330"/>
                  </a:lnTo>
                  <a:lnTo>
                    <a:pt x="7620" y="100330"/>
                  </a:lnTo>
                  <a:lnTo>
                    <a:pt x="7620" y="96520"/>
                  </a:lnTo>
                  <a:close/>
                </a:path>
                <a:path w="7620" h="694689">
                  <a:moveTo>
                    <a:pt x="7620" y="100330"/>
                  </a:moveTo>
                  <a:lnTo>
                    <a:pt x="0" y="100330"/>
                  </a:lnTo>
                  <a:lnTo>
                    <a:pt x="0" y="176530"/>
                  </a:lnTo>
                  <a:lnTo>
                    <a:pt x="7620" y="176530"/>
                  </a:lnTo>
                  <a:lnTo>
                    <a:pt x="7620" y="100330"/>
                  </a:lnTo>
                  <a:close/>
                </a:path>
                <a:path w="7620" h="694689">
                  <a:moveTo>
                    <a:pt x="7620" y="176530"/>
                  </a:moveTo>
                  <a:lnTo>
                    <a:pt x="0" y="176530"/>
                  </a:lnTo>
                  <a:lnTo>
                    <a:pt x="0" y="182880"/>
                  </a:lnTo>
                  <a:lnTo>
                    <a:pt x="7620" y="182880"/>
                  </a:lnTo>
                  <a:lnTo>
                    <a:pt x="7620" y="176530"/>
                  </a:lnTo>
                  <a:close/>
                </a:path>
                <a:path w="7620" h="694689">
                  <a:moveTo>
                    <a:pt x="7620" y="182880"/>
                  </a:moveTo>
                  <a:lnTo>
                    <a:pt x="0" y="182880"/>
                  </a:lnTo>
                  <a:lnTo>
                    <a:pt x="0" y="185420"/>
                  </a:lnTo>
                  <a:lnTo>
                    <a:pt x="7620" y="185420"/>
                  </a:lnTo>
                  <a:lnTo>
                    <a:pt x="7620" y="182880"/>
                  </a:lnTo>
                  <a:close/>
                </a:path>
                <a:path w="7620" h="694689">
                  <a:moveTo>
                    <a:pt x="7620" y="185420"/>
                  </a:moveTo>
                  <a:lnTo>
                    <a:pt x="5080" y="185420"/>
                  </a:lnTo>
                  <a:lnTo>
                    <a:pt x="5080" y="186690"/>
                  </a:lnTo>
                  <a:lnTo>
                    <a:pt x="7620" y="186690"/>
                  </a:lnTo>
                  <a:lnTo>
                    <a:pt x="7620" y="185420"/>
                  </a:lnTo>
                  <a:close/>
                </a:path>
                <a:path w="7620" h="694689">
                  <a:moveTo>
                    <a:pt x="7620" y="525907"/>
                  </a:moveTo>
                  <a:lnTo>
                    <a:pt x="0" y="525907"/>
                  </a:lnTo>
                  <a:lnTo>
                    <a:pt x="0" y="528320"/>
                  </a:lnTo>
                  <a:lnTo>
                    <a:pt x="7620" y="528320"/>
                  </a:lnTo>
                  <a:lnTo>
                    <a:pt x="7620" y="525907"/>
                  </a:lnTo>
                  <a:close/>
                </a:path>
                <a:path w="7620" h="694689">
                  <a:moveTo>
                    <a:pt x="7620" y="514350"/>
                  </a:moveTo>
                  <a:lnTo>
                    <a:pt x="1270" y="514350"/>
                  </a:lnTo>
                  <a:lnTo>
                    <a:pt x="1270" y="515620"/>
                  </a:lnTo>
                  <a:lnTo>
                    <a:pt x="0" y="515620"/>
                  </a:lnTo>
                  <a:lnTo>
                    <a:pt x="0" y="525780"/>
                  </a:lnTo>
                  <a:lnTo>
                    <a:pt x="7620" y="525780"/>
                  </a:lnTo>
                  <a:lnTo>
                    <a:pt x="7620" y="514350"/>
                  </a:lnTo>
                  <a:close/>
                </a:path>
                <a:path w="7620" h="694689">
                  <a:moveTo>
                    <a:pt x="7620" y="528320"/>
                  </a:moveTo>
                  <a:lnTo>
                    <a:pt x="0" y="528320"/>
                  </a:lnTo>
                  <a:lnTo>
                    <a:pt x="0" y="534670"/>
                  </a:lnTo>
                  <a:lnTo>
                    <a:pt x="7620" y="534670"/>
                  </a:lnTo>
                  <a:lnTo>
                    <a:pt x="7620" y="528320"/>
                  </a:lnTo>
                  <a:close/>
                </a:path>
                <a:path w="7620" h="694689">
                  <a:moveTo>
                    <a:pt x="2539" y="692150"/>
                  </a:moveTo>
                  <a:lnTo>
                    <a:pt x="0" y="692150"/>
                  </a:lnTo>
                  <a:lnTo>
                    <a:pt x="0" y="694690"/>
                  </a:lnTo>
                  <a:lnTo>
                    <a:pt x="2539" y="694690"/>
                  </a:lnTo>
                  <a:lnTo>
                    <a:pt x="2539" y="692150"/>
                  </a:lnTo>
                  <a:close/>
                </a:path>
                <a:path w="7620" h="694689">
                  <a:moveTo>
                    <a:pt x="7620" y="688340"/>
                  </a:moveTo>
                  <a:lnTo>
                    <a:pt x="0" y="688340"/>
                  </a:lnTo>
                  <a:lnTo>
                    <a:pt x="0" y="690880"/>
                  </a:lnTo>
                  <a:lnTo>
                    <a:pt x="7620" y="690880"/>
                  </a:lnTo>
                  <a:lnTo>
                    <a:pt x="7620" y="688340"/>
                  </a:lnTo>
                  <a:close/>
                </a:path>
                <a:path w="7620" h="694689">
                  <a:moveTo>
                    <a:pt x="7620" y="685800"/>
                  </a:moveTo>
                  <a:lnTo>
                    <a:pt x="0" y="685800"/>
                  </a:lnTo>
                  <a:lnTo>
                    <a:pt x="0" y="687070"/>
                  </a:lnTo>
                  <a:lnTo>
                    <a:pt x="7620" y="687070"/>
                  </a:lnTo>
                  <a:lnTo>
                    <a:pt x="7620" y="685800"/>
                  </a:lnTo>
                  <a:close/>
                </a:path>
                <a:path w="7620" h="694689">
                  <a:moveTo>
                    <a:pt x="7620" y="681990"/>
                  </a:moveTo>
                  <a:lnTo>
                    <a:pt x="0" y="681990"/>
                  </a:lnTo>
                  <a:lnTo>
                    <a:pt x="0" y="684530"/>
                  </a:lnTo>
                  <a:lnTo>
                    <a:pt x="7620" y="684530"/>
                  </a:lnTo>
                  <a:lnTo>
                    <a:pt x="7620" y="681990"/>
                  </a:lnTo>
                  <a:close/>
                </a:path>
                <a:path w="7620" h="694689">
                  <a:moveTo>
                    <a:pt x="7620" y="679450"/>
                  </a:moveTo>
                  <a:lnTo>
                    <a:pt x="0" y="679450"/>
                  </a:lnTo>
                  <a:lnTo>
                    <a:pt x="0" y="680720"/>
                  </a:lnTo>
                  <a:lnTo>
                    <a:pt x="7620" y="680720"/>
                  </a:lnTo>
                  <a:lnTo>
                    <a:pt x="7620" y="679450"/>
                  </a:lnTo>
                  <a:close/>
                </a:path>
                <a:path w="7620" h="694689">
                  <a:moveTo>
                    <a:pt x="7620" y="675640"/>
                  </a:moveTo>
                  <a:lnTo>
                    <a:pt x="0" y="675640"/>
                  </a:lnTo>
                  <a:lnTo>
                    <a:pt x="0" y="678180"/>
                  </a:lnTo>
                  <a:lnTo>
                    <a:pt x="7620" y="678180"/>
                  </a:lnTo>
                  <a:lnTo>
                    <a:pt x="7620" y="675640"/>
                  </a:lnTo>
                  <a:close/>
                </a:path>
                <a:path w="7620" h="694689">
                  <a:moveTo>
                    <a:pt x="7620" y="673100"/>
                  </a:moveTo>
                  <a:lnTo>
                    <a:pt x="0" y="673100"/>
                  </a:lnTo>
                  <a:lnTo>
                    <a:pt x="0" y="674370"/>
                  </a:lnTo>
                  <a:lnTo>
                    <a:pt x="7620" y="674370"/>
                  </a:lnTo>
                  <a:lnTo>
                    <a:pt x="7620" y="673100"/>
                  </a:lnTo>
                  <a:close/>
                </a:path>
                <a:path w="7620" h="694689">
                  <a:moveTo>
                    <a:pt x="7620" y="669290"/>
                  </a:moveTo>
                  <a:lnTo>
                    <a:pt x="0" y="669290"/>
                  </a:lnTo>
                  <a:lnTo>
                    <a:pt x="0" y="671830"/>
                  </a:lnTo>
                  <a:lnTo>
                    <a:pt x="7620" y="671830"/>
                  </a:lnTo>
                  <a:lnTo>
                    <a:pt x="7620" y="669290"/>
                  </a:lnTo>
                  <a:close/>
                </a:path>
                <a:path w="7620" h="694689">
                  <a:moveTo>
                    <a:pt x="7620" y="666750"/>
                  </a:moveTo>
                  <a:lnTo>
                    <a:pt x="0" y="666750"/>
                  </a:lnTo>
                  <a:lnTo>
                    <a:pt x="0" y="668020"/>
                  </a:lnTo>
                  <a:lnTo>
                    <a:pt x="7620" y="668020"/>
                  </a:lnTo>
                  <a:lnTo>
                    <a:pt x="7620" y="666750"/>
                  </a:lnTo>
                  <a:close/>
                </a:path>
                <a:path w="7620" h="694689">
                  <a:moveTo>
                    <a:pt x="7620" y="662940"/>
                  </a:moveTo>
                  <a:lnTo>
                    <a:pt x="0" y="662940"/>
                  </a:lnTo>
                  <a:lnTo>
                    <a:pt x="0" y="665480"/>
                  </a:lnTo>
                  <a:lnTo>
                    <a:pt x="7620" y="665480"/>
                  </a:lnTo>
                  <a:lnTo>
                    <a:pt x="7620" y="662940"/>
                  </a:lnTo>
                  <a:close/>
                </a:path>
                <a:path w="7620" h="694689">
                  <a:moveTo>
                    <a:pt x="7620" y="660400"/>
                  </a:moveTo>
                  <a:lnTo>
                    <a:pt x="0" y="660400"/>
                  </a:lnTo>
                  <a:lnTo>
                    <a:pt x="0" y="661670"/>
                  </a:lnTo>
                  <a:lnTo>
                    <a:pt x="7620" y="661670"/>
                  </a:lnTo>
                  <a:lnTo>
                    <a:pt x="7620" y="660400"/>
                  </a:lnTo>
                  <a:close/>
                </a:path>
                <a:path w="7620" h="694689">
                  <a:moveTo>
                    <a:pt x="7620" y="656590"/>
                  </a:moveTo>
                  <a:lnTo>
                    <a:pt x="0" y="656590"/>
                  </a:lnTo>
                  <a:lnTo>
                    <a:pt x="0" y="659130"/>
                  </a:lnTo>
                  <a:lnTo>
                    <a:pt x="7620" y="659130"/>
                  </a:lnTo>
                  <a:lnTo>
                    <a:pt x="7620" y="656590"/>
                  </a:lnTo>
                  <a:close/>
                </a:path>
                <a:path w="7620" h="694689">
                  <a:moveTo>
                    <a:pt x="7620" y="654050"/>
                  </a:moveTo>
                  <a:lnTo>
                    <a:pt x="0" y="654050"/>
                  </a:lnTo>
                  <a:lnTo>
                    <a:pt x="0" y="655320"/>
                  </a:lnTo>
                  <a:lnTo>
                    <a:pt x="7620" y="655320"/>
                  </a:lnTo>
                  <a:lnTo>
                    <a:pt x="7620" y="654050"/>
                  </a:lnTo>
                  <a:close/>
                </a:path>
                <a:path w="7620" h="694689">
                  <a:moveTo>
                    <a:pt x="7620" y="650240"/>
                  </a:moveTo>
                  <a:lnTo>
                    <a:pt x="0" y="650240"/>
                  </a:lnTo>
                  <a:lnTo>
                    <a:pt x="0" y="652780"/>
                  </a:lnTo>
                  <a:lnTo>
                    <a:pt x="7620" y="652780"/>
                  </a:lnTo>
                  <a:lnTo>
                    <a:pt x="7620" y="650240"/>
                  </a:lnTo>
                  <a:close/>
                </a:path>
                <a:path w="7620" h="694689">
                  <a:moveTo>
                    <a:pt x="7620" y="647700"/>
                  </a:moveTo>
                  <a:lnTo>
                    <a:pt x="0" y="647700"/>
                  </a:lnTo>
                  <a:lnTo>
                    <a:pt x="0" y="648970"/>
                  </a:lnTo>
                  <a:lnTo>
                    <a:pt x="7620" y="648970"/>
                  </a:lnTo>
                  <a:lnTo>
                    <a:pt x="7620" y="647700"/>
                  </a:lnTo>
                  <a:close/>
                </a:path>
                <a:path w="7620" h="694689">
                  <a:moveTo>
                    <a:pt x="7620" y="642620"/>
                  </a:moveTo>
                  <a:lnTo>
                    <a:pt x="0" y="642620"/>
                  </a:lnTo>
                  <a:lnTo>
                    <a:pt x="0" y="646430"/>
                  </a:lnTo>
                  <a:lnTo>
                    <a:pt x="7620" y="646430"/>
                  </a:lnTo>
                  <a:lnTo>
                    <a:pt x="7620" y="642620"/>
                  </a:lnTo>
                  <a:close/>
                </a:path>
                <a:path w="7620" h="694689">
                  <a:moveTo>
                    <a:pt x="7620" y="636270"/>
                  </a:moveTo>
                  <a:lnTo>
                    <a:pt x="0" y="636270"/>
                  </a:lnTo>
                  <a:lnTo>
                    <a:pt x="0" y="641350"/>
                  </a:lnTo>
                  <a:lnTo>
                    <a:pt x="7620" y="641350"/>
                  </a:lnTo>
                  <a:lnTo>
                    <a:pt x="7620" y="636270"/>
                  </a:lnTo>
                  <a:close/>
                </a:path>
                <a:path w="7620" h="694689">
                  <a:moveTo>
                    <a:pt x="7620" y="629920"/>
                  </a:moveTo>
                  <a:lnTo>
                    <a:pt x="0" y="629920"/>
                  </a:lnTo>
                  <a:lnTo>
                    <a:pt x="0" y="635000"/>
                  </a:lnTo>
                  <a:lnTo>
                    <a:pt x="7620" y="635000"/>
                  </a:lnTo>
                  <a:lnTo>
                    <a:pt x="7620" y="629920"/>
                  </a:lnTo>
                  <a:close/>
                </a:path>
                <a:path w="7620" h="694689">
                  <a:moveTo>
                    <a:pt x="7620" y="623570"/>
                  </a:moveTo>
                  <a:lnTo>
                    <a:pt x="0" y="623570"/>
                  </a:lnTo>
                  <a:lnTo>
                    <a:pt x="0" y="628650"/>
                  </a:lnTo>
                  <a:lnTo>
                    <a:pt x="7620" y="628650"/>
                  </a:lnTo>
                  <a:lnTo>
                    <a:pt x="7620" y="623570"/>
                  </a:lnTo>
                  <a:close/>
                </a:path>
                <a:path w="7620" h="694689">
                  <a:moveTo>
                    <a:pt x="7620" y="617220"/>
                  </a:moveTo>
                  <a:lnTo>
                    <a:pt x="0" y="617220"/>
                  </a:lnTo>
                  <a:lnTo>
                    <a:pt x="0" y="622300"/>
                  </a:lnTo>
                  <a:lnTo>
                    <a:pt x="7620" y="622300"/>
                  </a:lnTo>
                  <a:lnTo>
                    <a:pt x="7620" y="617220"/>
                  </a:lnTo>
                  <a:close/>
                </a:path>
                <a:path w="7620" h="694689">
                  <a:moveTo>
                    <a:pt x="7620" y="610870"/>
                  </a:moveTo>
                  <a:lnTo>
                    <a:pt x="0" y="610870"/>
                  </a:lnTo>
                  <a:lnTo>
                    <a:pt x="0" y="615950"/>
                  </a:lnTo>
                  <a:lnTo>
                    <a:pt x="7620" y="615950"/>
                  </a:lnTo>
                  <a:lnTo>
                    <a:pt x="7620" y="610870"/>
                  </a:lnTo>
                  <a:close/>
                </a:path>
                <a:path w="7620" h="694689">
                  <a:moveTo>
                    <a:pt x="7620" y="604520"/>
                  </a:moveTo>
                  <a:lnTo>
                    <a:pt x="0" y="604520"/>
                  </a:lnTo>
                  <a:lnTo>
                    <a:pt x="0" y="609600"/>
                  </a:lnTo>
                  <a:lnTo>
                    <a:pt x="7620" y="609600"/>
                  </a:lnTo>
                  <a:lnTo>
                    <a:pt x="7620" y="604520"/>
                  </a:lnTo>
                  <a:close/>
                </a:path>
                <a:path w="7620" h="694689">
                  <a:moveTo>
                    <a:pt x="7620" y="598170"/>
                  </a:moveTo>
                  <a:lnTo>
                    <a:pt x="0" y="598170"/>
                  </a:lnTo>
                  <a:lnTo>
                    <a:pt x="0" y="603250"/>
                  </a:lnTo>
                  <a:lnTo>
                    <a:pt x="7620" y="603250"/>
                  </a:lnTo>
                  <a:lnTo>
                    <a:pt x="7620" y="598170"/>
                  </a:lnTo>
                  <a:close/>
                </a:path>
                <a:path w="7620" h="694689">
                  <a:moveTo>
                    <a:pt x="7620" y="591820"/>
                  </a:moveTo>
                  <a:lnTo>
                    <a:pt x="0" y="591820"/>
                  </a:lnTo>
                  <a:lnTo>
                    <a:pt x="0" y="596900"/>
                  </a:lnTo>
                  <a:lnTo>
                    <a:pt x="7620" y="596900"/>
                  </a:lnTo>
                  <a:lnTo>
                    <a:pt x="7620" y="591820"/>
                  </a:lnTo>
                  <a:close/>
                </a:path>
                <a:path w="7620" h="694689">
                  <a:moveTo>
                    <a:pt x="7620" y="585470"/>
                  </a:moveTo>
                  <a:lnTo>
                    <a:pt x="0" y="585470"/>
                  </a:lnTo>
                  <a:lnTo>
                    <a:pt x="0" y="590550"/>
                  </a:lnTo>
                  <a:lnTo>
                    <a:pt x="7620" y="590550"/>
                  </a:lnTo>
                  <a:lnTo>
                    <a:pt x="7620" y="585470"/>
                  </a:lnTo>
                  <a:close/>
                </a:path>
                <a:path w="7620" h="694689">
                  <a:moveTo>
                    <a:pt x="7620" y="579120"/>
                  </a:moveTo>
                  <a:lnTo>
                    <a:pt x="0" y="579120"/>
                  </a:lnTo>
                  <a:lnTo>
                    <a:pt x="0" y="584200"/>
                  </a:lnTo>
                  <a:lnTo>
                    <a:pt x="7620" y="584200"/>
                  </a:lnTo>
                  <a:lnTo>
                    <a:pt x="7620" y="579120"/>
                  </a:lnTo>
                  <a:close/>
                </a:path>
                <a:path w="7620" h="694689">
                  <a:moveTo>
                    <a:pt x="7620" y="572770"/>
                  </a:moveTo>
                  <a:lnTo>
                    <a:pt x="0" y="572770"/>
                  </a:lnTo>
                  <a:lnTo>
                    <a:pt x="0" y="577850"/>
                  </a:lnTo>
                  <a:lnTo>
                    <a:pt x="7620" y="577850"/>
                  </a:lnTo>
                  <a:lnTo>
                    <a:pt x="7620" y="572770"/>
                  </a:lnTo>
                  <a:close/>
                </a:path>
                <a:path w="7620" h="694689">
                  <a:moveTo>
                    <a:pt x="7620" y="565150"/>
                  </a:moveTo>
                  <a:lnTo>
                    <a:pt x="0" y="565150"/>
                  </a:lnTo>
                  <a:lnTo>
                    <a:pt x="0" y="571500"/>
                  </a:lnTo>
                  <a:lnTo>
                    <a:pt x="7620" y="571500"/>
                  </a:lnTo>
                  <a:lnTo>
                    <a:pt x="7620" y="565150"/>
                  </a:lnTo>
                  <a:close/>
                </a:path>
                <a:path w="7620" h="694689">
                  <a:moveTo>
                    <a:pt x="7620" y="560070"/>
                  </a:moveTo>
                  <a:lnTo>
                    <a:pt x="0" y="560070"/>
                  </a:lnTo>
                  <a:lnTo>
                    <a:pt x="0" y="563880"/>
                  </a:lnTo>
                  <a:lnTo>
                    <a:pt x="7620" y="563880"/>
                  </a:lnTo>
                  <a:lnTo>
                    <a:pt x="7620" y="560070"/>
                  </a:lnTo>
                  <a:close/>
                </a:path>
                <a:path w="7620" h="694689">
                  <a:moveTo>
                    <a:pt x="7620" y="552450"/>
                  </a:moveTo>
                  <a:lnTo>
                    <a:pt x="0" y="552450"/>
                  </a:lnTo>
                  <a:lnTo>
                    <a:pt x="0" y="558800"/>
                  </a:lnTo>
                  <a:lnTo>
                    <a:pt x="7620" y="558800"/>
                  </a:lnTo>
                  <a:lnTo>
                    <a:pt x="7620" y="552450"/>
                  </a:lnTo>
                  <a:close/>
                </a:path>
                <a:path w="7620" h="694689">
                  <a:moveTo>
                    <a:pt x="7620" y="547370"/>
                  </a:moveTo>
                  <a:lnTo>
                    <a:pt x="0" y="547370"/>
                  </a:lnTo>
                  <a:lnTo>
                    <a:pt x="0" y="551180"/>
                  </a:lnTo>
                  <a:lnTo>
                    <a:pt x="7620" y="551180"/>
                  </a:lnTo>
                  <a:lnTo>
                    <a:pt x="7620" y="547370"/>
                  </a:lnTo>
                  <a:close/>
                </a:path>
                <a:path w="7620" h="694689">
                  <a:moveTo>
                    <a:pt x="7620" y="539750"/>
                  </a:moveTo>
                  <a:lnTo>
                    <a:pt x="0" y="539750"/>
                  </a:lnTo>
                  <a:lnTo>
                    <a:pt x="0" y="546100"/>
                  </a:lnTo>
                  <a:lnTo>
                    <a:pt x="7620" y="546100"/>
                  </a:lnTo>
                  <a:lnTo>
                    <a:pt x="7620" y="539750"/>
                  </a:lnTo>
                  <a:close/>
                </a:path>
                <a:path w="7620" h="694689">
                  <a:moveTo>
                    <a:pt x="7620" y="535940"/>
                  </a:moveTo>
                  <a:lnTo>
                    <a:pt x="0" y="535940"/>
                  </a:lnTo>
                  <a:lnTo>
                    <a:pt x="0" y="538480"/>
                  </a:lnTo>
                  <a:lnTo>
                    <a:pt x="7620" y="538480"/>
                  </a:lnTo>
                  <a:lnTo>
                    <a:pt x="7620" y="535940"/>
                  </a:lnTo>
                  <a:close/>
                </a:path>
              </a:pathLst>
            </a:custGeom>
            <a:solidFill>
              <a:srgbClr val="4D00F4"/>
            </a:solidFill>
          </p:spPr>
          <p:txBody>
            <a:bodyPr bIns="0" lIns="0" rIns="0" rtlCol="0" tIns="0" wrap="square"/>
            <a:p/>
          </p:txBody>
        </p:sp>
        <p:sp>
          <p:nvSpPr>
            <p:cNvPr id="1050789" name="object 2100"/>
            <p:cNvSpPr/>
            <p:nvPr/>
          </p:nvSpPr>
          <p:spPr>
            <a:xfrm>
              <a:off x="4344670" y="5803900"/>
              <a:ext cx="7620" cy="701040"/>
            </a:xfrm>
            <a:custGeom>
              <a:avLst/>
              <a:ahLst/>
              <a:rect l="l" t="t" r="r" b="b"/>
              <a:pathLst>
                <a:path w="7620" h="701040">
                  <a:moveTo>
                    <a:pt x="2539" y="0"/>
                  </a:moveTo>
                  <a:lnTo>
                    <a:pt x="0" y="0"/>
                  </a:lnTo>
                  <a:lnTo>
                    <a:pt x="0" y="1269"/>
                  </a:lnTo>
                  <a:lnTo>
                    <a:pt x="2539" y="1269"/>
                  </a:lnTo>
                  <a:lnTo>
                    <a:pt x="2539" y="0"/>
                  </a:lnTo>
                  <a:close/>
                </a:path>
                <a:path w="7620" h="701040">
                  <a:moveTo>
                    <a:pt x="5079" y="1270"/>
                  </a:moveTo>
                  <a:lnTo>
                    <a:pt x="0" y="1270"/>
                  </a:lnTo>
                  <a:lnTo>
                    <a:pt x="0" y="3809"/>
                  </a:lnTo>
                  <a:lnTo>
                    <a:pt x="7619" y="3809"/>
                  </a:lnTo>
                  <a:lnTo>
                    <a:pt x="7619" y="2540"/>
                  </a:lnTo>
                  <a:lnTo>
                    <a:pt x="5079" y="2540"/>
                  </a:lnTo>
                  <a:lnTo>
                    <a:pt x="5079" y="1270"/>
                  </a:lnTo>
                  <a:close/>
                </a:path>
                <a:path w="7620" h="701040">
                  <a:moveTo>
                    <a:pt x="7619" y="3810"/>
                  </a:moveTo>
                  <a:lnTo>
                    <a:pt x="0" y="3810"/>
                  </a:lnTo>
                  <a:lnTo>
                    <a:pt x="0" y="13969"/>
                  </a:lnTo>
                  <a:lnTo>
                    <a:pt x="7619" y="13969"/>
                  </a:lnTo>
                  <a:lnTo>
                    <a:pt x="7619" y="3810"/>
                  </a:lnTo>
                  <a:close/>
                </a:path>
                <a:path w="7620" h="701040">
                  <a:moveTo>
                    <a:pt x="7619" y="13970"/>
                  </a:moveTo>
                  <a:lnTo>
                    <a:pt x="0" y="13970"/>
                  </a:lnTo>
                  <a:lnTo>
                    <a:pt x="0" y="16509"/>
                  </a:lnTo>
                  <a:lnTo>
                    <a:pt x="7619" y="16509"/>
                  </a:lnTo>
                  <a:lnTo>
                    <a:pt x="7619" y="13970"/>
                  </a:lnTo>
                  <a:close/>
                </a:path>
                <a:path w="7620" h="701040">
                  <a:moveTo>
                    <a:pt x="7619" y="16510"/>
                  </a:moveTo>
                  <a:lnTo>
                    <a:pt x="0" y="16510"/>
                  </a:lnTo>
                  <a:lnTo>
                    <a:pt x="0" y="22859"/>
                  </a:lnTo>
                  <a:lnTo>
                    <a:pt x="7619" y="22859"/>
                  </a:lnTo>
                  <a:lnTo>
                    <a:pt x="7619" y="16510"/>
                  </a:lnTo>
                  <a:close/>
                </a:path>
                <a:path w="7620" h="701040">
                  <a:moveTo>
                    <a:pt x="7619" y="22860"/>
                  </a:moveTo>
                  <a:lnTo>
                    <a:pt x="0" y="22860"/>
                  </a:lnTo>
                  <a:lnTo>
                    <a:pt x="0" y="26669"/>
                  </a:lnTo>
                  <a:lnTo>
                    <a:pt x="7619" y="26669"/>
                  </a:lnTo>
                  <a:lnTo>
                    <a:pt x="7619" y="22860"/>
                  </a:lnTo>
                  <a:close/>
                </a:path>
                <a:path w="7620" h="701040">
                  <a:moveTo>
                    <a:pt x="7619" y="26670"/>
                  </a:moveTo>
                  <a:lnTo>
                    <a:pt x="0" y="26670"/>
                  </a:lnTo>
                  <a:lnTo>
                    <a:pt x="0" y="29209"/>
                  </a:lnTo>
                  <a:lnTo>
                    <a:pt x="7619" y="29209"/>
                  </a:lnTo>
                  <a:lnTo>
                    <a:pt x="7619" y="26670"/>
                  </a:lnTo>
                  <a:close/>
                </a:path>
                <a:path w="7620" h="701040">
                  <a:moveTo>
                    <a:pt x="7619" y="29210"/>
                  </a:moveTo>
                  <a:lnTo>
                    <a:pt x="0" y="29210"/>
                  </a:lnTo>
                  <a:lnTo>
                    <a:pt x="0" y="33019"/>
                  </a:lnTo>
                  <a:lnTo>
                    <a:pt x="7619" y="33019"/>
                  </a:lnTo>
                  <a:lnTo>
                    <a:pt x="7619" y="29210"/>
                  </a:lnTo>
                  <a:close/>
                </a:path>
                <a:path w="7620" h="701040">
                  <a:moveTo>
                    <a:pt x="7619" y="33020"/>
                  </a:moveTo>
                  <a:lnTo>
                    <a:pt x="0" y="33020"/>
                  </a:lnTo>
                  <a:lnTo>
                    <a:pt x="0" y="39369"/>
                  </a:lnTo>
                  <a:lnTo>
                    <a:pt x="7619" y="39369"/>
                  </a:lnTo>
                  <a:lnTo>
                    <a:pt x="7619" y="33020"/>
                  </a:lnTo>
                  <a:close/>
                </a:path>
                <a:path w="7620" h="701040">
                  <a:moveTo>
                    <a:pt x="7619" y="39370"/>
                  </a:moveTo>
                  <a:lnTo>
                    <a:pt x="0" y="39370"/>
                  </a:lnTo>
                  <a:lnTo>
                    <a:pt x="0" y="41909"/>
                  </a:lnTo>
                  <a:lnTo>
                    <a:pt x="7619" y="41909"/>
                  </a:lnTo>
                  <a:lnTo>
                    <a:pt x="7619" y="39370"/>
                  </a:lnTo>
                  <a:close/>
                </a:path>
                <a:path w="7620" h="701040">
                  <a:moveTo>
                    <a:pt x="7619" y="41910"/>
                  </a:moveTo>
                  <a:lnTo>
                    <a:pt x="0" y="41910"/>
                  </a:lnTo>
                  <a:lnTo>
                    <a:pt x="0" y="45719"/>
                  </a:lnTo>
                  <a:lnTo>
                    <a:pt x="7619" y="45719"/>
                  </a:lnTo>
                  <a:lnTo>
                    <a:pt x="7619" y="41910"/>
                  </a:lnTo>
                  <a:close/>
                </a:path>
                <a:path w="7620" h="701040">
                  <a:moveTo>
                    <a:pt x="7619" y="45720"/>
                  </a:moveTo>
                  <a:lnTo>
                    <a:pt x="0" y="45720"/>
                  </a:lnTo>
                  <a:lnTo>
                    <a:pt x="0" y="48259"/>
                  </a:lnTo>
                  <a:lnTo>
                    <a:pt x="7619" y="48259"/>
                  </a:lnTo>
                  <a:lnTo>
                    <a:pt x="7619" y="45720"/>
                  </a:lnTo>
                  <a:close/>
                </a:path>
                <a:path w="7620" h="701040">
                  <a:moveTo>
                    <a:pt x="7619" y="48260"/>
                  </a:moveTo>
                  <a:lnTo>
                    <a:pt x="0" y="48260"/>
                  </a:lnTo>
                  <a:lnTo>
                    <a:pt x="0" y="52069"/>
                  </a:lnTo>
                  <a:lnTo>
                    <a:pt x="7619" y="52069"/>
                  </a:lnTo>
                  <a:lnTo>
                    <a:pt x="7619" y="48260"/>
                  </a:lnTo>
                  <a:close/>
                </a:path>
                <a:path w="7620" h="701040">
                  <a:moveTo>
                    <a:pt x="7619" y="52070"/>
                  </a:moveTo>
                  <a:lnTo>
                    <a:pt x="0" y="52070"/>
                  </a:lnTo>
                  <a:lnTo>
                    <a:pt x="0" y="64769"/>
                  </a:lnTo>
                  <a:lnTo>
                    <a:pt x="7619" y="64769"/>
                  </a:lnTo>
                  <a:lnTo>
                    <a:pt x="7619" y="52070"/>
                  </a:lnTo>
                  <a:close/>
                </a:path>
                <a:path w="7620" h="701040">
                  <a:moveTo>
                    <a:pt x="7619" y="64770"/>
                  </a:moveTo>
                  <a:lnTo>
                    <a:pt x="0" y="64770"/>
                  </a:lnTo>
                  <a:lnTo>
                    <a:pt x="0" y="67309"/>
                  </a:lnTo>
                  <a:lnTo>
                    <a:pt x="7619" y="67309"/>
                  </a:lnTo>
                  <a:lnTo>
                    <a:pt x="7619" y="64770"/>
                  </a:lnTo>
                  <a:close/>
                </a:path>
                <a:path w="7620" h="701040">
                  <a:moveTo>
                    <a:pt x="7619" y="67310"/>
                  </a:moveTo>
                  <a:lnTo>
                    <a:pt x="0" y="67310"/>
                  </a:lnTo>
                  <a:lnTo>
                    <a:pt x="0" y="71119"/>
                  </a:lnTo>
                  <a:lnTo>
                    <a:pt x="7619" y="71119"/>
                  </a:lnTo>
                  <a:lnTo>
                    <a:pt x="7619" y="67310"/>
                  </a:lnTo>
                  <a:close/>
                </a:path>
                <a:path w="7620" h="701040">
                  <a:moveTo>
                    <a:pt x="7619" y="71120"/>
                  </a:moveTo>
                  <a:lnTo>
                    <a:pt x="0" y="71120"/>
                  </a:lnTo>
                  <a:lnTo>
                    <a:pt x="0" y="73659"/>
                  </a:lnTo>
                  <a:lnTo>
                    <a:pt x="7619" y="73659"/>
                  </a:lnTo>
                  <a:lnTo>
                    <a:pt x="7619" y="71120"/>
                  </a:lnTo>
                  <a:close/>
                </a:path>
                <a:path w="7620" h="701040">
                  <a:moveTo>
                    <a:pt x="7619" y="73660"/>
                  </a:moveTo>
                  <a:lnTo>
                    <a:pt x="0" y="73660"/>
                  </a:lnTo>
                  <a:lnTo>
                    <a:pt x="0" y="80009"/>
                  </a:lnTo>
                  <a:lnTo>
                    <a:pt x="7619" y="80009"/>
                  </a:lnTo>
                  <a:lnTo>
                    <a:pt x="7619" y="73660"/>
                  </a:lnTo>
                  <a:close/>
                </a:path>
                <a:path w="7620" h="701040">
                  <a:moveTo>
                    <a:pt x="7619" y="80010"/>
                  </a:moveTo>
                  <a:lnTo>
                    <a:pt x="0" y="80010"/>
                  </a:lnTo>
                  <a:lnTo>
                    <a:pt x="0" y="90169"/>
                  </a:lnTo>
                  <a:lnTo>
                    <a:pt x="7619" y="90169"/>
                  </a:lnTo>
                  <a:lnTo>
                    <a:pt x="7619" y="80010"/>
                  </a:lnTo>
                  <a:close/>
                </a:path>
                <a:path w="7620" h="701040">
                  <a:moveTo>
                    <a:pt x="7619" y="90170"/>
                  </a:moveTo>
                  <a:lnTo>
                    <a:pt x="0" y="90170"/>
                  </a:lnTo>
                  <a:lnTo>
                    <a:pt x="0" y="99059"/>
                  </a:lnTo>
                  <a:lnTo>
                    <a:pt x="7619" y="99059"/>
                  </a:lnTo>
                  <a:lnTo>
                    <a:pt x="7619" y="90170"/>
                  </a:lnTo>
                  <a:close/>
                </a:path>
                <a:path w="7620" h="701040">
                  <a:moveTo>
                    <a:pt x="7619" y="99060"/>
                  </a:moveTo>
                  <a:lnTo>
                    <a:pt x="0" y="99060"/>
                  </a:lnTo>
                  <a:lnTo>
                    <a:pt x="0" y="102869"/>
                  </a:lnTo>
                  <a:lnTo>
                    <a:pt x="7619" y="102869"/>
                  </a:lnTo>
                  <a:lnTo>
                    <a:pt x="7619" y="99060"/>
                  </a:lnTo>
                  <a:close/>
                </a:path>
                <a:path w="7620" h="701040">
                  <a:moveTo>
                    <a:pt x="7619" y="102870"/>
                  </a:moveTo>
                  <a:lnTo>
                    <a:pt x="0" y="102870"/>
                  </a:lnTo>
                  <a:lnTo>
                    <a:pt x="0" y="179069"/>
                  </a:lnTo>
                  <a:lnTo>
                    <a:pt x="7619" y="179069"/>
                  </a:lnTo>
                  <a:lnTo>
                    <a:pt x="7619" y="102870"/>
                  </a:lnTo>
                  <a:close/>
                </a:path>
                <a:path w="7620" h="701040">
                  <a:moveTo>
                    <a:pt x="7619" y="179070"/>
                  </a:moveTo>
                  <a:lnTo>
                    <a:pt x="0" y="179070"/>
                  </a:lnTo>
                  <a:lnTo>
                    <a:pt x="0" y="185419"/>
                  </a:lnTo>
                  <a:lnTo>
                    <a:pt x="7619" y="185419"/>
                  </a:lnTo>
                  <a:lnTo>
                    <a:pt x="7619" y="179070"/>
                  </a:lnTo>
                  <a:close/>
                </a:path>
                <a:path w="7620" h="701040">
                  <a:moveTo>
                    <a:pt x="7619" y="185420"/>
                  </a:moveTo>
                  <a:lnTo>
                    <a:pt x="0" y="185420"/>
                  </a:lnTo>
                  <a:lnTo>
                    <a:pt x="0" y="186690"/>
                  </a:lnTo>
                  <a:lnTo>
                    <a:pt x="6350" y="186690"/>
                  </a:lnTo>
                  <a:lnTo>
                    <a:pt x="6350" y="187959"/>
                  </a:lnTo>
                  <a:lnTo>
                    <a:pt x="7619" y="187959"/>
                  </a:lnTo>
                  <a:lnTo>
                    <a:pt x="7619" y="185420"/>
                  </a:lnTo>
                  <a:close/>
                </a:path>
                <a:path w="7620" h="701040">
                  <a:moveTo>
                    <a:pt x="7619" y="528447"/>
                  </a:moveTo>
                  <a:lnTo>
                    <a:pt x="0" y="528447"/>
                  </a:lnTo>
                  <a:lnTo>
                    <a:pt x="0" y="530860"/>
                  </a:lnTo>
                  <a:lnTo>
                    <a:pt x="7619" y="530860"/>
                  </a:lnTo>
                  <a:lnTo>
                    <a:pt x="7619" y="528447"/>
                  </a:lnTo>
                  <a:close/>
                </a:path>
                <a:path w="7620" h="701040">
                  <a:moveTo>
                    <a:pt x="7619" y="518159"/>
                  </a:moveTo>
                  <a:lnTo>
                    <a:pt x="0" y="518159"/>
                  </a:lnTo>
                  <a:lnTo>
                    <a:pt x="0" y="528319"/>
                  </a:lnTo>
                  <a:lnTo>
                    <a:pt x="7619" y="528319"/>
                  </a:lnTo>
                  <a:lnTo>
                    <a:pt x="7619" y="518159"/>
                  </a:lnTo>
                  <a:close/>
                </a:path>
                <a:path w="7620" h="701040">
                  <a:moveTo>
                    <a:pt x="7619" y="530860"/>
                  </a:moveTo>
                  <a:lnTo>
                    <a:pt x="0" y="530860"/>
                  </a:lnTo>
                  <a:lnTo>
                    <a:pt x="0" y="537210"/>
                  </a:lnTo>
                  <a:lnTo>
                    <a:pt x="7619" y="537210"/>
                  </a:lnTo>
                  <a:lnTo>
                    <a:pt x="7619" y="530860"/>
                  </a:lnTo>
                  <a:close/>
                </a:path>
                <a:path w="7620" h="701040">
                  <a:moveTo>
                    <a:pt x="5079" y="697230"/>
                  </a:moveTo>
                  <a:lnTo>
                    <a:pt x="0" y="697230"/>
                  </a:lnTo>
                  <a:lnTo>
                    <a:pt x="0" y="701040"/>
                  </a:lnTo>
                  <a:lnTo>
                    <a:pt x="2539" y="701040"/>
                  </a:lnTo>
                  <a:lnTo>
                    <a:pt x="2539" y="699769"/>
                  </a:lnTo>
                  <a:lnTo>
                    <a:pt x="5079" y="699769"/>
                  </a:lnTo>
                  <a:lnTo>
                    <a:pt x="5079" y="697230"/>
                  </a:lnTo>
                  <a:close/>
                </a:path>
                <a:path w="7620" h="701040">
                  <a:moveTo>
                    <a:pt x="7619" y="694690"/>
                  </a:moveTo>
                  <a:lnTo>
                    <a:pt x="0" y="694690"/>
                  </a:lnTo>
                  <a:lnTo>
                    <a:pt x="0" y="695960"/>
                  </a:lnTo>
                  <a:lnTo>
                    <a:pt x="7619" y="695960"/>
                  </a:lnTo>
                  <a:lnTo>
                    <a:pt x="7619" y="694690"/>
                  </a:lnTo>
                  <a:close/>
                </a:path>
                <a:path w="7620" h="701040">
                  <a:moveTo>
                    <a:pt x="7619" y="690880"/>
                  </a:moveTo>
                  <a:lnTo>
                    <a:pt x="0" y="690880"/>
                  </a:lnTo>
                  <a:lnTo>
                    <a:pt x="0" y="693419"/>
                  </a:lnTo>
                  <a:lnTo>
                    <a:pt x="7619" y="693419"/>
                  </a:lnTo>
                  <a:lnTo>
                    <a:pt x="7619" y="690880"/>
                  </a:lnTo>
                  <a:close/>
                </a:path>
                <a:path w="7620" h="701040">
                  <a:moveTo>
                    <a:pt x="7619" y="688340"/>
                  </a:moveTo>
                  <a:lnTo>
                    <a:pt x="0" y="688340"/>
                  </a:lnTo>
                  <a:lnTo>
                    <a:pt x="0" y="689610"/>
                  </a:lnTo>
                  <a:lnTo>
                    <a:pt x="7619" y="689610"/>
                  </a:lnTo>
                  <a:lnTo>
                    <a:pt x="7619" y="688340"/>
                  </a:lnTo>
                  <a:close/>
                </a:path>
                <a:path w="7620" h="701040">
                  <a:moveTo>
                    <a:pt x="7619" y="684530"/>
                  </a:moveTo>
                  <a:lnTo>
                    <a:pt x="0" y="684530"/>
                  </a:lnTo>
                  <a:lnTo>
                    <a:pt x="0" y="687070"/>
                  </a:lnTo>
                  <a:lnTo>
                    <a:pt x="7619" y="687070"/>
                  </a:lnTo>
                  <a:lnTo>
                    <a:pt x="7619" y="684530"/>
                  </a:lnTo>
                  <a:close/>
                </a:path>
                <a:path w="7620" h="701040">
                  <a:moveTo>
                    <a:pt x="7619" y="681990"/>
                  </a:moveTo>
                  <a:lnTo>
                    <a:pt x="0" y="681990"/>
                  </a:lnTo>
                  <a:lnTo>
                    <a:pt x="0" y="683260"/>
                  </a:lnTo>
                  <a:lnTo>
                    <a:pt x="7619" y="683260"/>
                  </a:lnTo>
                  <a:lnTo>
                    <a:pt x="7619" y="681990"/>
                  </a:lnTo>
                  <a:close/>
                </a:path>
                <a:path w="7620" h="701040">
                  <a:moveTo>
                    <a:pt x="7619" y="678180"/>
                  </a:moveTo>
                  <a:lnTo>
                    <a:pt x="0" y="678180"/>
                  </a:lnTo>
                  <a:lnTo>
                    <a:pt x="0" y="680719"/>
                  </a:lnTo>
                  <a:lnTo>
                    <a:pt x="7619" y="680719"/>
                  </a:lnTo>
                  <a:lnTo>
                    <a:pt x="7619" y="678180"/>
                  </a:lnTo>
                  <a:close/>
                </a:path>
                <a:path w="7620" h="701040">
                  <a:moveTo>
                    <a:pt x="7619" y="675640"/>
                  </a:moveTo>
                  <a:lnTo>
                    <a:pt x="0" y="675640"/>
                  </a:lnTo>
                  <a:lnTo>
                    <a:pt x="0" y="676910"/>
                  </a:lnTo>
                  <a:lnTo>
                    <a:pt x="7619" y="676910"/>
                  </a:lnTo>
                  <a:lnTo>
                    <a:pt x="7619" y="675640"/>
                  </a:lnTo>
                  <a:close/>
                </a:path>
                <a:path w="7620" h="701040">
                  <a:moveTo>
                    <a:pt x="7619" y="671830"/>
                  </a:moveTo>
                  <a:lnTo>
                    <a:pt x="0" y="671830"/>
                  </a:lnTo>
                  <a:lnTo>
                    <a:pt x="0" y="674369"/>
                  </a:lnTo>
                  <a:lnTo>
                    <a:pt x="7619" y="674369"/>
                  </a:lnTo>
                  <a:lnTo>
                    <a:pt x="7619" y="671830"/>
                  </a:lnTo>
                  <a:close/>
                </a:path>
                <a:path w="7620" h="701040">
                  <a:moveTo>
                    <a:pt x="7619" y="669290"/>
                  </a:moveTo>
                  <a:lnTo>
                    <a:pt x="0" y="669290"/>
                  </a:lnTo>
                  <a:lnTo>
                    <a:pt x="0" y="670560"/>
                  </a:lnTo>
                  <a:lnTo>
                    <a:pt x="7619" y="670560"/>
                  </a:lnTo>
                  <a:lnTo>
                    <a:pt x="7619" y="669290"/>
                  </a:lnTo>
                  <a:close/>
                </a:path>
                <a:path w="7620" h="701040">
                  <a:moveTo>
                    <a:pt x="7619" y="665480"/>
                  </a:moveTo>
                  <a:lnTo>
                    <a:pt x="0" y="665480"/>
                  </a:lnTo>
                  <a:lnTo>
                    <a:pt x="0" y="668019"/>
                  </a:lnTo>
                  <a:lnTo>
                    <a:pt x="7619" y="668019"/>
                  </a:lnTo>
                  <a:lnTo>
                    <a:pt x="7619" y="665480"/>
                  </a:lnTo>
                  <a:close/>
                </a:path>
                <a:path w="7620" h="701040">
                  <a:moveTo>
                    <a:pt x="7619" y="662940"/>
                  </a:moveTo>
                  <a:lnTo>
                    <a:pt x="0" y="662940"/>
                  </a:lnTo>
                  <a:lnTo>
                    <a:pt x="0" y="664210"/>
                  </a:lnTo>
                  <a:lnTo>
                    <a:pt x="7619" y="664210"/>
                  </a:lnTo>
                  <a:lnTo>
                    <a:pt x="7619" y="662940"/>
                  </a:lnTo>
                  <a:close/>
                </a:path>
                <a:path w="7620" h="701040">
                  <a:moveTo>
                    <a:pt x="7619" y="659130"/>
                  </a:moveTo>
                  <a:lnTo>
                    <a:pt x="0" y="659130"/>
                  </a:lnTo>
                  <a:lnTo>
                    <a:pt x="0" y="661670"/>
                  </a:lnTo>
                  <a:lnTo>
                    <a:pt x="7619" y="661670"/>
                  </a:lnTo>
                  <a:lnTo>
                    <a:pt x="7619" y="659130"/>
                  </a:lnTo>
                  <a:close/>
                </a:path>
                <a:path w="7620" h="701040">
                  <a:moveTo>
                    <a:pt x="7619" y="656590"/>
                  </a:moveTo>
                  <a:lnTo>
                    <a:pt x="0" y="656590"/>
                  </a:lnTo>
                  <a:lnTo>
                    <a:pt x="0" y="657860"/>
                  </a:lnTo>
                  <a:lnTo>
                    <a:pt x="7619" y="657860"/>
                  </a:lnTo>
                  <a:lnTo>
                    <a:pt x="7619" y="656590"/>
                  </a:lnTo>
                  <a:close/>
                </a:path>
                <a:path w="7620" h="701040">
                  <a:moveTo>
                    <a:pt x="7619" y="652780"/>
                  </a:moveTo>
                  <a:lnTo>
                    <a:pt x="0" y="652780"/>
                  </a:lnTo>
                  <a:lnTo>
                    <a:pt x="0" y="655320"/>
                  </a:lnTo>
                  <a:lnTo>
                    <a:pt x="7619" y="655320"/>
                  </a:lnTo>
                  <a:lnTo>
                    <a:pt x="7619" y="652780"/>
                  </a:lnTo>
                  <a:close/>
                </a:path>
                <a:path w="7620" h="701040">
                  <a:moveTo>
                    <a:pt x="7619" y="650240"/>
                  </a:moveTo>
                  <a:lnTo>
                    <a:pt x="0" y="650240"/>
                  </a:lnTo>
                  <a:lnTo>
                    <a:pt x="0" y="651510"/>
                  </a:lnTo>
                  <a:lnTo>
                    <a:pt x="7619" y="651510"/>
                  </a:lnTo>
                  <a:lnTo>
                    <a:pt x="7619" y="650240"/>
                  </a:lnTo>
                  <a:close/>
                </a:path>
                <a:path w="7620" h="701040">
                  <a:moveTo>
                    <a:pt x="7619" y="645160"/>
                  </a:moveTo>
                  <a:lnTo>
                    <a:pt x="0" y="645160"/>
                  </a:lnTo>
                  <a:lnTo>
                    <a:pt x="0" y="648970"/>
                  </a:lnTo>
                  <a:lnTo>
                    <a:pt x="7619" y="648970"/>
                  </a:lnTo>
                  <a:lnTo>
                    <a:pt x="7619" y="645160"/>
                  </a:lnTo>
                  <a:close/>
                </a:path>
                <a:path w="7620" h="701040">
                  <a:moveTo>
                    <a:pt x="7619" y="638810"/>
                  </a:moveTo>
                  <a:lnTo>
                    <a:pt x="0" y="638810"/>
                  </a:lnTo>
                  <a:lnTo>
                    <a:pt x="0" y="643890"/>
                  </a:lnTo>
                  <a:lnTo>
                    <a:pt x="7619" y="643890"/>
                  </a:lnTo>
                  <a:lnTo>
                    <a:pt x="7619" y="638810"/>
                  </a:lnTo>
                  <a:close/>
                </a:path>
                <a:path w="7620" h="701040">
                  <a:moveTo>
                    <a:pt x="7619" y="632460"/>
                  </a:moveTo>
                  <a:lnTo>
                    <a:pt x="0" y="632460"/>
                  </a:lnTo>
                  <a:lnTo>
                    <a:pt x="0" y="637540"/>
                  </a:lnTo>
                  <a:lnTo>
                    <a:pt x="7619" y="637540"/>
                  </a:lnTo>
                  <a:lnTo>
                    <a:pt x="7619" y="632460"/>
                  </a:lnTo>
                  <a:close/>
                </a:path>
                <a:path w="7620" h="701040">
                  <a:moveTo>
                    <a:pt x="7619" y="626110"/>
                  </a:moveTo>
                  <a:lnTo>
                    <a:pt x="0" y="626110"/>
                  </a:lnTo>
                  <a:lnTo>
                    <a:pt x="0" y="631190"/>
                  </a:lnTo>
                  <a:lnTo>
                    <a:pt x="7619" y="631190"/>
                  </a:lnTo>
                  <a:lnTo>
                    <a:pt x="7619" y="626110"/>
                  </a:lnTo>
                  <a:close/>
                </a:path>
                <a:path w="7620" h="701040">
                  <a:moveTo>
                    <a:pt x="7619" y="619760"/>
                  </a:moveTo>
                  <a:lnTo>
                    <a:pt x="0" y="619760"/>
                  </a:lnTo>
                  <a:lnTo>
                    <a:pt x="0" y="624840"/>
                  </a:lnTo>
                  <a:lnTo>
                    <a:pt x="7619" y="624840"/>
                  </a:lnTo>
                  <a:lnTo>
                    <a:pt x="7619" y="619760"/>
                  </a:lnTo>
                  <a:close/>
                </a:path>
                <a:path w="7620" h="701040">
                  <a:moveTo>
                    <a:pt x="7619" y="613410"/>
                  </a:moveTo>
                  <a:lnTo>
                    <a:pt x="0" y="613410"/>
                  </a:lnTo>
                  <a:lnTo>
                    <a:pt x="0" y="618490"/>
                  </a:lnTo>
                  <a:lnTo>
                    <a:pt x="7619" y="618490"/>
                  </a:lnTo>
                  <a:lnTo>
                    <a:pt x="7619" y="613410"/>
                  </a:lnTo>
                  <a:close/>
                </a:path>
                <a:path w="7620" h="701040">
                  <a:moveTo>
                    <a:pt x="7619" y="607060"/>
                  </a:moveTo>
                  <a:lnTo>
                    <a:pt x="0" y="607060"/>
                  </a:lnTo>
                  <a:lnTo>
                    <a:pt x="0" y="612140"/>
                  </a:lnTo>
                  <a:lnTo>
                    <a:pt x="7619" y="612140"/>
                  </a:lnTo>
                  <a:lnTo>
                    <a:pt x="7619" y="607060"/>
                  </a:lnTo>
                  <a:close/>
                </a:path>
                <a:path w="7620" h="701040">
                  <a:moveTo>
                    <a:pt x="7619" y="600710"/>
                  </a:moveTo>
                  <a:lnTo>
                    <a:pt x="0" y="600710"/>
                  </a:lnTo>
                  <a:lnTo>
                    <a:pt x="0" y="605790"/>
                  </a:lnTo>
                  <a:lnTo>
                    <a:pt x="7619" y="605790"/>
                  </a:lnTo>
                  <a:lnTo>
                    <a:pt x="7619" y="600710"/>
                  </a:lnTo>
                  <a:close/>
                </a:path>
                <a:path w="7620" h="701040">
                  <a:moveTo>
                    <a:pt x="7619" y="594360"/>
                  </a:moveTo>
                  <a:lnTo>
                    <a:pt x="0" y="594360"/>
                  </a:lnTo>
                  <a:lnTo>
                    <a:pt x="0" y="599440"/>
                  </a:lnTo>
                  <a:lnTo>
                    <a:pt x="7619" y="599440"/>
                  </a:lnTo>
                  <a:lnTo>
                    <a:pt x="7619" y="594360"/>
                  </a:lnTo>
                  <a:close/>
                </a:path>
                <a:path w="7620" h="701040">
                  <a:moveTo>
                    <a:pt x="7619" y="588010"/>
                  </a:moveTo>
                  <a:lnTo>
                    <a:pt x="0" y="588010"/>
                  </a:lnTo>
                  <a:lnTo>
                    <a:pt x="0" y="593090"/>
                  </a:lnTo>
                  <a:lnTo>
                    <a:pt x="7619" y="593090"/>
                  </a:lnTo>
                  <a:lnTo>
                    <a:pt x="7619" y="588010"/>
                  </a:lnTo>
                  <a:close/>
                </a:path>
                <a:path w="7620" h="701040">
                  <a:moveTo>
                    <a:pt x="7619" y="581660"/>
                  </a:moveTo>
                  <a:lnTo>
                    <a:pt x="0" y="581660"/>
                  </a:lnTo>
                  <a:lnTo>
                    <a:pt x="0" y="586740"/>
                  </a:lnTo>
                  <a:lnTo>
                    <a:pt x="7619" y="586740"/>
                  </a:lnTo>
                  <a:lnTo>
                    <a:pt x="7619" y="581660"/>
                  </a:lnTo>
                  <a:close/>
                </a:path>
                <a:path w="7620" h="701040">
                  <a:moveTo>
                    <a:pt x="7619" y="575310"/>
                  </a:moveTo>
                  <a:lnTo>
                    <a:pt x="0" y="575310"/>
                  </a:lnTo>
                  <a:lnTo>
                    <a:pt x="0" y="580390"/>
                  </a:lnTo>
                  <a:lnTo>
                    <a:pt x="7619" y="580390"/>
                  </a:lnTo>
                  <a:lnTo>
                    <a:pt x="7619" y="575310"/>
                  </a:lnTo>
                  <a:close/>
                </a:path>
                <a:path w="7620" h="701040">
                  <a:moveTo>
                    <a:pt x="7619" y="567690"/>
                  </a:moveTo>
                  <a:lnTo>
                    <a:pt x="0" y="567690"/>
                  </a:lnTo>
                  <a:lnTo>
                    <a:pt x="0" y="574040"/>
                  </a:lnTo>
                  <a:lnTo>
                    <a:pt x="7619" y="574040"/>
                  </a:lnTo>
                  <a:lnTo>
                    <a:pt x="7619" y="567690"/>
                  </a:lnTo>
                  <a:close/>
                </a:path>
                <a:path w="7620" h="701040">
                  <a:moveTo>
                    <a:pt x="7619" y="562610"/>
                  </a:moveTo>
                  <a:lnTo>
                    <a:pt x="0" y="562610"/>
                  </a:lnTo>
                  <a:lnTo>
                    <a:pt x="0" y="566420"/>
                  </a:lnTo>
                  <a:lnTo>
                    <a:pt x="7619" y="566420"/>
                  </a:lnTo>
                  <a:lnTo>
                    <a:pt x="7619" y="562610"/>
                  </a:lnTo>
                  <a:close/>
                </a:path>
                <a:path w="7620" h="701040">
                  <a:moveTo>
                    <a:pt x="7619" y="554990"/>
                  </a:moveTo>
                  <a:lnTo>
                    <a:pt x="0" y="554990"/>
                  </a:lnTo>
                  <a:lnTo>
                    <a:pt x="0" y="561340"/>
                  </a:lnTo>
                  <a:lnTo>
                    <a:pt x="7619" y="561340"/>
                  </a:lnTo>
                  <a:lnTo>
                    <a:pt x="7619" y="554990"/>
                  </a:lnTo>
                  <a:close/>
                </a:path>
                <a:path w="7620" h="701040">
                  <a:moveTo>
                    <a:pt x="7619" y="549910"/>
                  </a:moveTo>
                  <a:lnTo>
                    <a:pt x="0" y="549910"/>
                  </a:lnTo>
                  <a:lnTo>
                    <a:pt x="0" y="553720"/>
                  </a:lnTo>
                  <a:lnTo>
                    <a:pt x="7619" y="553720"/>
                  </a:lnTo>
                  <a:lnTo>
                    <a:pt x="7619" y="549910"/>
                  </a:lnTo>
                  <a:close/>
                </a:path>
                <a:path w="7620" h="701040">
                  <a:moveTo>
                    <a:pt x="7619" y="542290"/>
                  </a:moveTo>
                  <a:lnTo>
                    <a:pt x="0" y="542290"/>
                  </a:lnTo>
                  <a:lnTo>
                    <a:pt x="0" y="548640"/>
                  </a:lnTo>
                  <a:lnTo>
                    <a:pt x="7619" y="548640"/>
                  </a:lnTo>
                  <a:lnTo>
                    <a:pt x="7619" y="542290"/>
                  </a:lnTo>
                  <a:close/>
                </a:path>
                <a:path w="7620" h="701040">
                  <a:moveTo>
                    <a:pt x="7619" y="538480"/>
                  </a:moveTo>
                  <a:lnTo>
                    <a:pt x="0" y="538480"/>
                  </a:lnTo>
                  <a:lnTo>
                    <a:pt x="0" y="541020"/>
                  </a:lnTo>
                  <a:lnTo>
                    <a:pt x="7619" y="541020"/>
                  </a:lnTo>
                  <a:lnTo>
                    <a:pt x="7619" y="538480"/>
                  </a:lnTo>
                  <a:close/>
                </a:path>
              </a:pathLst>
            </a:custGeom>
            <a:solidFill>
              <a:srgbClr val="4C00F4"/>
            </a:solidFill>
          </p:spPr>
          <p:txBody>
            <a:bodyPr bIns="0" lIns="0" rIns="0" rtlCol="0" tIns="0" wrap="square"/>
            <a:p/>
          </p:txBody>
        </p:sp>
        <p:sp>
          <p:nvSpPr>
            <p:cNvPr id="1050790" name="object 2101"/>
            <p:cNvSpPr/>
            <p:nvPr/>
          </p:nvSpPr>
          <p:spPr>
            <a:xfrm>
              <a:off x="4338320" y="5802629"/>
              <a:ext cx="6350" cy="704850"/>
            </a:xfrm>
            <a:custGeom>
              <a:avLst/>
              <a:ahLst/>
              <a:rect l="l" t="t" r="r" b="b"/>
              <a:pathLst>
                <a:path w="6350" h="704850">
                  <a:moveTo>
                    <a:pt x="6350" y="0"/>
                  </a:moveTo>
                  <a:lnTo>
                    <a:pt x="0" y="0"/>
                  </a:lnTo>
                  <a:lnTo>
                    <a:pt x="0" y="2540"/>
                  </a:lnTo>
                  <a:lnTo>
                    <a:pt x="6350" y="2540"/>
                  </a:lnTo>
                  <a:lnTo>
                    <a:pt x="6350" y="0"/>
                  </a:lnTo>
                  <a:close/>
                </a:path>
                <a:path w="6350" h="704850">
                  <a:moveTo>
                    <a:pt x="6350" y="2540"/>
                  </a:moveTo>
                  <a:lnTo>
                    <a:pt x="0" y="2540"/>
                  </a:lnTo>
                  <a:lnTo>
                    <a:pt x="0" y="5080"/>
                  </a:lnTo>
                  <a:lnTo>
                    <a:pt x="6350" y="5080"/>
                  </a:lnTo>
                  <a:lnTo>
                    <a:pt x="6350" y="2540"/>
                  </a:lnTo>
                  <a:close/>
                </a:path>
                <a:path w="6350" h="704850">
                  <a:moveTo>
                    <a:pt x="6350" y="5080"/>
                  </a:moveTo>
                  <a:lnTo>
                    <a:pt x="0" y="5080"/>
                  </a:lnTo>
                  <a:lnTo>
                    <a:pt x="0" y="15240"/>
                  </a:lnTo>
                  <a:lnTo>
                    <a:pt x="6350" y="15240"/>
                  </a:lnTo>
                  <a:lnTo>
                    <a:pt x="6350" y="5080"/>
                  </a:lnTo>
                  <a:close/>
                </a:path>
                <a:path w="6350" h="704850">
                  <a:moveTo>
                    <a:pt x="6350" y="15240"/>
                  </a:moveTo>
                  <a:lnTo>
                    <a:pt x="0" y="15240"/>
                  </a:lnTo>
                  <a:lnTo>
                    <a:pt x="0" y="17780"/>
                  </a:lnTo>
                  <a:lnTo>
                    <a:pt x="6350" y="17780"/>
                  </a:lnTo>
                  <a:lnTo>
                    <a:pt x="6350" y="15240"/>
                  </a:lnTo>
                  <a:close/>
                </a:path>
                <a:path w="6350" h="704850">
                  <a:moveTo>
                    <a:pt x="6350" y="17780"/>
                  </a:moveTo>
                  <a:lnTo>
                    <a:pt x="0" y="17780"/>
                  </a:lnTo>
                  <a:lnTo>
                    <a:pt x="0" y="24130"/>
                  </a:lnTo>
                  <a:lnTo>
                    <a:pt x="6350" y="24130"/>
                  </a:lnTo>
                  <a:lnTo>
                    <a:pt x="6350" y="17780"/>
                  </a:lnTo>
                  <a:close/>
                </a:path>
                <a:path w="6350" h="704850">
                  <a:moveTo>
                    <a:pt x="6350" y="24130"/>
                  </a:moveTo>
                  <a:lnTo>
                    <a:pt x="0" y="24130"/>
                  </a:lnTo>
                  <a:lnTo>
                    <a:pt x="0" y="27940"/>
                  </a:lnTo>
                  <a:lnTo>
                    <a:pt x="6350" y="27940"/>
                  </a:lnTo>
                  <a:lnTo>
                    <a:pt x="6350" y="24130"/>
                  </a:lnTo>
                  <a:close/>
                </a:path>
                <a:path w="6350" h="704850">
                  <a:moveTo>
                    <a:pt x="6350" y="27940"/>
                  </a:moveTo>
                  <a:lnTo>
                    <a:pt x="0" y="27940"/>
                  </a:lnTo>
                  <a:lnTo>
                    <a:pt x="0" y="30480"/>
                  </a:lnTo>
                  <a:lnTo>
                    <a:pt x="6350" y="30480"/>
                  </a:lnTo>
                  <a:lnTo>
                    <a:pt x="6350" y="27940"/>
                  </a:lnTo>
                  <a:close/>
                </a:path>
                <a:path w="6350" h="704850">
                  <a:moveTo>
                    <a:pt x="6350" y="30480"/>
                  </a:moveTo>
                  <a:lnTo>
                    <a:pt x="0" y="30480"/>
                  </a:lnTo>
                  <a:lnTo>
                    <a:pt x="0" y="34290"/>
                  </a:lnTo>
                  <a:lnTo>
                    <a:pt x="6350" y="34290"/>
                  </a:lnTo>
                  <a:lnTo>
                    <a:pt x="6350" y="30480"/>
                  </a:lnTo>
                  <a:close/>
                </a:path>
                <a:path w="6350" h="704850">
                  <a:moveTo>
                    <a:pt x="6350" y="34290"/>
                  </a:moveTo>
                  <a:lnTo>
                    <a:pt x="0" y="34290"/>
                  </a:lnTo>
                  <a:lnTo>
                    <a:pt x="0" y="40640"/>
                  </a:lnTo>
                  <a:lnTo>
                    <a:pt x="6350" y="40640"/>
                  </a:lnTo>
                  <a:lnTo>
                    <a:pt x="6350" y="34290"/>
                  </a:lnTo>
                  <a:close/>
                </a:path>
                <a:path w="6350" h="704850">
                  <a:moveTo>
                    <a:pt x="6350" y="40640"/>
                  </a:moveTo>
                  <a:lnTo>
                    <a:pt x="0" y="40640"/>
                  </a:lnTo>
                  <a:lnTo>
                    <a:pt x="0" y="43180"/>
                  </a:lnTo>
                  <a:lnTo>
                    <a:pt x="6350" y="43180"/>
                  </a:lnTo>
                  <a:lnTo>
                    <a:pt x="6350" y="40640"/>
                  </a:lnTo>
                  <a:close/>
                </a:path>
                <a:path w="6350" h="704850">
                  <a:moveTo>
                    <a:pt x="6350" y="43180"/>
                  </a:moveTo>
                  <a:lnTo>
                    <a:pt x="0" y="43180"/>
                  </a:lnTo>
                  <a:lnTo>
                    <a:pt x="0" y="46990"/>
                  </a:lnTo>
                  <a:lnTo>
                    <a:pt x="6350" y="46990"/>
                  </a:lnTo>
                  <a:lnTo>
                    <a:pt x="6350" y="43180"/>
                  </a:lnTo>
                  <a:close/>
                </a:path>
                <a:path w="6350" h="704850">
                  <a:moveTo>
                    <a:pt x="6350" y="46990"/>
                  </a:moveTo>
                  <a:lnTo>
                    <a:pt x="0" y="46990"/>
                  </a:lnTo>
                  <a:lnTo>
                    <a:pt x="0" y="49530"/>
                  </a:lnTo>
                  <a:lnTo>
                    <a:pt x="6350" y="49530"/>
                  </a:lnTo>
                  <a:lnTo>
                    <a:pt x="6350" y="46990"/>
                  </a:lnTo>
                  <a:close/>
                </a:path>
                <a:path w="6350" h="704850">
                  <a:moveTo>
                    <a:pt x="6350" y="49530"/>
                  </a:moveTo>
                  <a:lnTo>
                    <a:pt x="0" y="49530"/>
                  </a:lnTo>
                  <a:lnTo>
                    <a:pt x="0" y="53340"/>
                  </a:lnTo>
                  <a:lnTo>
                    <a:pt x="6350" y="53340"/>
                  </a:lnTo>
                  <a:lnTo>
                    <a:pt x="6350" y="49530"/>
                  </a:lnTo>
                  <a:close/>
                </a:path>
                <a:path w="6350" h="704850">
                  <a:moveTo>
                    <a:pt x="6350" y="53340"/>
                  </a:moveTo>
                  <a:lnTo>
                    <a:pt x="0" y="53340"/>
                  </a:lnTo>
                  <a:lnTo>
                    <a:pt x="0" y="66040"/>
                  </a:lnTo>
                  <a:lnTo>
                    <a:pt x="6350" y="66040"/>
                  </a:lnTo>
                  <a:lnTo>
                    <a:pt x="6350" y="53340"/>
                  </a:lnTo>
                  <a:close/>
                </a:path>
                <a:path w="6350" h="704850">
                  <a:moveTo>
                    <a:pt x="6350" y="66040"/>
                  </a:moveTo>
                  <a:lnTo>
                    <a:pt x="0" y="66040"/>
                  </a:lnTo>
                  <a:lnTo>
                    <a:pt x="0" y="68580"/>
                  </a:lnTo>
                  <a:lnTo>
                    <a:pt x="6350" y="68580"/>
                  </a:lnTo>
                  <a:lnTo>
                    <a:pt x="6350" y="66040"/>
                  </a:lnTo>
                  <a:close/>
                </a:path>
                <a:path w="6350" h="704850">
                  <a:moveTo>
                    <a:pt x="6350" y="68580"/>
                  </a:moveTo>
                  <a:lnTo>
                    <a:pt x="0" y="68580"/>
                  </a:lnTo>
                  <a:lnTo>
                    <a:pt x="0" y="72390"/>
                  </a:lnTo>
                  <a:lnTo>
                    <a:pt x="6350" y="72390"/>
                  </a:lnTo>
                  <a:lnTo>
                    <a:pt x="6350" y="68580"/>
                  </a:lnTo>
                  <a:close/>
                </a:path>
                <a:path w="6350" h="704850">
                  <a:moveTo>
                    <a:pt x="6350" y="72390"/>
                  </a:moveTo>
                  <a:lnTo>
                    <a:pt x="0" y="72390"/>
                  </a:lnTo>
                  <a:lnTo>
                    <a:pt x="0" y="74930"/>
                  </a:lnTo>
                  <a:lnTo>
                    <a:pt x="6350" y="74930"/>
                  </a:lnTo>
                  <a:lnTo>
                    <a:pt x="6350" y="72390"/>
                  </a:lnTo>
                  <a:close/>
                </a:path>
                <a:path w="6350" h="704850">
                  <a:moveTo>
                    <a:pt x="6350" y="74930"/>
                  </a:moveTo>
                  <a:lnTo>
                    <a:pt x="0" y="74930"/>
                  </a:lnTo>
                  <a:lnTo>
                    <a:pt x="0" y="81280"/>
                  </a:lnTo>
                  <a:lnTo>
                    <a:pt x="6350" y="81280"/>
                  </a:lnTo>
                  <a:lnTo>
                    <a:pt x="6350" y="74930"/>
                  </a:lnTo>
                  <a:close/>
                </a:path>
                <a:path w="6350" h="704850">
                  <a:moveTo>
                    <a:pt x="6350" y="81280"/>
                  </a:moveTo>
                  <a:lnTo>
                    <a:pt x="0" y="81280"/>
                  </a:lnTo>
                  <a:lnTo>
                    <a:pt x="0" y="91440"/>
                  </a:lnTo>
                  <a:lnTo>
                    <a:pt x="6350" y="91440"/>
                  </a:lnTo>
                  <a:lnTo>
                    <a:pt x="6350" y="81280"/>
                  </a:lnTo>
                  <a:close/>
                </a:path>
                <a:path w="6350" h="704850">
                  <a:moveTo>
                    <a:pt x="6350" y="91440"/>
                  </a:moveTo>
                  <a:lnTo>
                    <a:pt x="0" y="91440"/>
                  </a:lnTo>
                  <a:lnTo>
                    <a:pt x="0" y="100330"/>
                  </a:lnTo>
                  <a:lnTo>
                    <a:pt x="6350" y="100330"/>
                  </a:lnTo>
                  <a:lnTo>
                    <a:pt x="6350" y="91440"/>
                  </a:lnTo>
                  <a:close/>
                </a:path>
                <a:path w="6350" h="704850">
                  <a:moveTo>
                    <a:pt x="6350" y="100330"/>
                  </a:moveTo>
                  <a:lnTo>
                    <a:pt x="0" y="100330"/>
                  </a:lnTo>
                  <a:lnTo>
                    <a:pt x="0" y="104140"/>
                  </a:lnTo>
                  <a:lnTo>
                    <a:pt x="6350" y="104140"/>
                  </a:lnTo>
                  <a:lnTo>
                    <a:pt x="6350" y="100330"/>
                  </a:lnTo>
                  <a:close/>
                </a:path>
                <a:path w="6350" h="704850">
                  <a:moveTo>
                    <a:pt x="6350" y="104140"/>
                  </a:moveTo>
                  <a:lnTo>
                    <a:pt x="0" y="104140"/>
                  </a:lnTo>
                  <a:lnTo>
                    <a:pt x="0" y="180340"/>
                  </a:lnTo>
                  <a:lnTo>
                    <a:pt x="6350" y="180340"/>
                  </a:lnTo>
                  <a:lnTo>
                    <a:pt x="6350" y="104140"/>
                  </a:lnTo>
                  <a:close/>
                </a:path>
                <a:path w="6350" h="704850">
                  <a:moveTo>
                    <a:pt x="6350" y="180340"/>
                  </a:moveTo>
                  <a:lnTo>
                    <a:pt x="0" y="180340"/>
                  </a:lnTo>
                  <a:lnTo>
                    <a:pt x="0" y="186690"/>
                  </a:lnTo>
                  <a:lnTo>
                    <a:pt x="6350" y="186690"/>
                  </a:lnTo>
                  <a:lnTo>
                    <a:pt x="6350" y="180340"/>
                  </a:lnTo>
                  <a:close/>
                </a:path>
                <a:path w="6350" h="704850">
                  <a:moveTo>
                    <a:pt x="6350" y="186690"/>
                  </a:moveTo>
                  <a:lnTo>
                    <a:pt x="0" y="186690"/>
                  </a:lnTo>
                  <a:lnTo>
                    <a:pt x="0" y="187960"/>
                  </a:lnTo>
                  <a:lnTo>
                    <a:pt x="6350" y="187960"/>
                  </a:lnTo>
                  <a:lnTo>
                    <a:pt x="6350" y="186690"/>
                  </a:lnTo>
                  <a:close/>
                </a:path>
                <a:path w="6350" h="704850">
                  <a:moveTo>
                    <a:pt x="6350" y="529717"/>
                  </a:moveTo>
                  <a:lnTo>
                    <a:pt x="0" y="529717"/>
                  </a:lnTo>
                  <a:lnTo>
                    <a:pt x="0" y="532130"/>
                  </a:lnTo>
                  <a:lnTo>
                    <a:pt x="6350" y="532130"/>
                  </a:lnTo>
                  <a:lnTo>
                    <a:pt x="6350" y="529717"/>
                  </a:lnTo>
                  <a:close/>
                </a:path>
                <a:path w="6350" h="704850">
                  <a:moveTo>
                    <a:pt x="6350" y="519430"/>
                  </a:moveTo>
                  <a:lnTo>
                    <a:pt x="3809" y="519430"/>
                  </a:lnTo>
                  <a:lnTo>
                    <a:pt x="3809" y="520827"/>
                  </a:lnTo>
                  <a:lnTo>
                    <a:pt x="0" y="520827"/>
                  </a:lnTo>
                  <a:lnTo>
                    <a:pt x="0" y="529590"/>
                  </a:lnTo>
                  <a:lnTo>
                    <a:pt x="6350" y="529590"/>
                  </a:lnTo>
                  <a:lnTo>
                    <a:pt x="6350" y="519430"/>
                  </a:lnTo>
                  <a:close/>
                </a:path>
                <a:path w="6350" h="704850">
                  <a:moveTo>
                    <a:pt x="6350" y="532130"/>
                  </a:moveTo>
                  <a:lnTo>
                    <a:pt x="0" y="532130"/>
                  </a:lnTo>
                  <a:lnTo>
                    <a:pt x="0" y="538480"/>
                  </a:lnTo>
                  <a:lnTo>
                    <a:pt x="6350" y="538480"/>
                  </a:lnTo>
                  <a:lnTo>
                    <a:pt x="6350" y="532130"/>
                  </a:lnTo>
                  <a:close/>
                </a:path>
                <a:path w="6350" h="704850">
                  <a:moveTo>
                    <a:pt x="1269" y="702310"/>
                  </a:moveTo>
                  <a:lnTo>
                    <a:pt x="0" y="702310"/>
                  </a:lnTo>
                  <a:lnTo>
                    <a:pt x="0" y="704850"/>
                  </a:lnTo>
                  <a:lnTo>
                    <a:pt x="1269" y="704850"/>
                  </a:lnTo>
                  <a:lnTo>
                    <a:pt x="1269" y="702310"/>
                  </a:lnTo>
                  <a:close/>
                </a:path>
                <a:path w="6350" h="704850">
                  <a:moveTo>
                    <a:pt x="6350" y="698500"/>
                  </a:moveTo>
                  <a:lnTo>
                    <a:pt x="0" y="698500"/>
                  </a:lnTo>
                  <a:lnTo>
                    <a:pt x="0" y="701040"/>
                  </a:lnTo>
                  <a:lnTo>
                    <a:pt x="5079" y="701040"/>
                  </a:lnTo>
                  <a:lnTo>
                    <a:pt x="5079" y="702310"/>
                  </a:lnTo>
                  <a:lnTo>
                    <a:pt x="6350" y="702310"/>
                  </a:lnTo>
                  <a:lnTo>
                    <a:pt x="6350" y="698500"/>
                  </a:lnTo>
                  <a:close/>
                </a:path>
                <a:path w="6350" h="704850">
                  <a:moveTo>
                    <a:pt x="6350" y="695960"/>
                  </a:moveTo>
                  <a:lnTo>
                    <a:pt x="0" y="695960"/>
                  </a:lnTo>
                  <a:lnTo>
                    <a:pt x="0" y="697230"/>
                  </a:lnTo>
                  <a:lnTo>
                    <a:pt x="6350" y="697230"/>
                  </a:lnTo>
                  <a:lnTo>
                    <a:pt x="6350" y="695960"/>
                  </a:lnTo>
                  <a:close/>
                </a:path>
                <a:path w="6350" h="704850">
                  <a:moveTo>
                    <a:pt x="6350" y="692150"/>
                  </a:moveTo>
                  <a:lnTo>
                    <a:pt x="0" y="692150"/>
                  </a:lnTo>
                  <a:lnTo>
                    <a:pt x="0" y="694690"/>
                  </a:lnTo>
                  <a:lnTo>
                    <a:pt x="6350" y="694690"/>
                  </a:lnTo>
                  <a:lnTo>
                    <a:pt x="6350" y="692150"/>
                  </a:lnTo>
                  <a:close/>
                </a:path>
                <a:path w="6350" h="704850">
                  <a:moveTo>
                    <a:pt x="6350" y="689610"/>
                  </a:moveTo>
                  <a:lnTo>
                    <a:pt x="0" y="689610"/>
                  </a:lnTo>
                  <a:lnTo>
                    <a:pt x="0" y="690880"/>
                  </a:lnTo>
                  <a:lnTo>
                    <a:pt x="6350" y="690880"/>
                  </a:lnTo>
                  <a:lnTo>
                    <a:pt x="6350" y="689610"/>
                  </a:lnTo>
                  <a:close/>
                </a:path>
                <a:path w="6350" h="704850">
                  <a:moveTo>
                    <a:pt x="6350" y="685800"/>
                  </a:moveTo>
                  <a:lnTo>
                    <a:pt x="0" y="685800"/>
                  </a:lnTo>
                  <a:lnTo>
                    <a:pt x="0" y="688340"/>
                  </a:lnTo>
                  <a:lnTo>
                    <a:pt x="6350" y="688340"/>
                  </a:lnTo>
                  <a:lnTo>
                    <a:pt x="6350" y="685800"/>
                  </a:lnTo>
                  <a:close/>
                </a:path>
                <a:path w="6350" h="704850">
                  <a:moveTo>
                    <a:pt x="6350" y="683260"/>
                  </a:moveTo>
                  <a:lnTo>
                    <a:pt x="0" y="683260"/>
                  </a:lnTo>
                  <a:lnTo>
                    <a:pt x="0" y="684530"/>
                  </a:lnTo>
                  <a:lnTo>
                    <a:pt x="6350" y="684530"/>
                  </a:lnTo>
                  <a:lnTo>
                    <a:pt x="6350" y="683260"/>
                  </a:lnTo>
                  <a:close/>
                </a:path>
                <a:path w="6350" h="704850">
                  <a:moveTo>
                    <a:pt x="6350" y="679450"/>
                  </a:moveTo>
                  <a:lnTo>
                    <a:pt x="0" y="679450"/>
                  </a:lnTo>
                  <a:lnTo>
                    <a:pt x="0" y="681990"/>
                  </a:lnTo>
                  <a:lnTo>
                    <a:pt x="6350" y="681990"/>
                  </a:lnTo>
                  <a:lnTo>
                    <a:pt x="6350" y="679450"/>
                  </a:lnTo>
                  <a:close/>
                </a:path>
                <a:path w="6350" h="704850">
                  <a:moveTo>
                    <a:pt x="6350" y="676910"/>
                  </a:moveTo>
                  <a:lnTo>
                    <a:pt x="0" y="676910"/>
                  </a:lnTo>
                  <a:lnTo>
                    <a:pt x="0" y="678180"/>
                  </a:lnTo>
                  <a:lnTo>
                    <a:pt x="6350" y="678180"/>
                  </a:lnTo>
                  <a:lnTo>
                    <a:pt x="6350" y="676910"/>
                  </a:lnTo>
                  <a:close/>
                </a:path>
                <a:path w="6350" h="704850">
                  <a:moveTo>
                    <a:pt x="6350" y="673100"/>
                  </a:moveTo>
                  <a:lnTo>
                    <a:pt x="0" y="673100"/>
                  </a:lnTo>
                  <a:lnTo>
                    <a:pt x="0" y="675640"/>
                  </a:lnTo>
                  <a:lnTo>
                    <a:pt x="6350" y="675640"/>
                  </a:lnTo>
                  <a:lnTo>
                    <a:pt x="6350" y="673100"/>
                  </a:lnTo>
                  <a:close/>
                </a:path>
                <a:path w="6350" h="704850">
                  <a:moveTo>
                    <a:pt x="6350" y="670560"/>
                  </a:moveTo>
                  <a:lnTo>
                    <a:pt x="0" y="670560"/>
                  </a:lnTo>
                  <a:lnTo>
                    <a:pt x="0" y="671830"/>
                  </a:lnTo>
                  <a:lnTo>
                    <a:pt x="6350" y="671830"/>
                  </a:lnTo>
                  <a:lnTo>
                    <a:pt x="6350" y="670560"/>
                  </a:lnTo>
                  <a:close/>
                </a:path>
                <a:path w="6350" h="704850">
                  <a:moveTo>
                    <a:pt x="6350" y="666750"/>
                  </a:moveTo>
                  <a:lnTo>
                    <a:pt x="0" y="666750"/>
                  </a:lnTo>
                  <a:lnTo>
                    <a:pt x="0" y="669290"/>
                  </a:lnTo>
                  <a:lnTo>
                    <a:pt x="6350" y="669290"/>
                  </a:lnTo>
                  <a:lnTo>
                    <a:pt x="6350" y="666750"/>
                  </a:lnTo>
                  <a:close/>
                </a:path>
                <a:path w="6350" h="704850">
                  <a:moveTo>
                    <a:pt x="6350" y="664210"/>
                  </a:moveTo>
                  <a:lnTo>
                    <a:pt x="0" y="664210"/>
                  </a:lnTo>
                  <a:lnTo>
                    <a:pt x="0" y="665480"/>
                  </a:lnTo>
                  <a:lnTo>
                    <a:pt x="6350" y="665480"/>
                  </a:lnTo>
                  <a:lnTo>
                    <a:pt x="6350" y="664210"/>
                  </a:lnTo>
                  <a:close/>
                </a:path>
                <a:path w="6350" h="704850">
                  <a:moveTo>
                    <a:pt x="6350" y="660400"/>
                  </a:moveTo>
                  <a:lnTo>
                    <a:pt x="0" y="660400"/>
                  </a:lnTo>
                  <a:lnTo>
                    <a:pt x="0" y="662940"/>
                  </a:lnTo>
                  <a:lnTo>
                    <a:pt x="6350" y="662940"/>
                  </a:lnTo>
                  <a:lnTo>
                    <a:pt x="6350" y="660400"/>
                  </a:lnTo>
                  <a:close/>
                </a:path>
                <a:path w="6350" h="704850">
                  <a:moveTo>
                    <a:pt x="6350" y="657860"/>
                  </a:moveTo>
                  <a:lnTo>
                    <a:pt x="0" y="657860"/>
                  </a:lnTo>
                  <a:lnTo>
                    <a:pt x="0" y="659130"/>
                  </a:lnTo>
                  <a:lnTo>
                    <a:pt x="6350" y="659130"/>
                  </a:lnTo>
                  <a:lnTo>
                    <a:pt x="6350" y="657860"/>
                  </a:lnTo>
                  <a:close/>
                </a:path>
                <a:path w="6350" h="704850">
                  <a:moveTo>
                    <a:pt x="6350" y="654050"/>
                  </a:moveTo>
                  <a:lnTo>
                    <a:pt x="0" y="654050"/>
                  </a:lnTo>
                  <a:lnTo>
                    <a:pt x="0" y="656590"/>
                  </a:lnTo>
                  <a:lnTo>
                    <a:pt x="6350" y="656590"/>
                  </a:lnTo>
                  <a:lnTo>
                    <a:pt x="6350" y="654050"/>
                  </a:lnTo>
                  <a:close/>
                </a:path>
                <a:path w="6350" h="704850">
                  <a:moveTo>
                    <a:pt x="6350" y="651510"/>
                  </a:moveTo>
                  <a:lnTo>
                    <a:pt x="0" y="651510"/>
                  </a:lnTo>
                  <a:lnTo>
                    <a:pt x="0" y="652780"/>
                  </a:lnTo>
                  <a:lnTo>
                    <a:pt x="6350" y="652780"/>
                  </a:lnTo>
                  <a:lnTo>
                    <a:pt x="6350" y="651510"/>
                  </a:lnTo>
                  <a:close/>
                </a:path>
                <a:path w="6350" h="704850">
                  <a:moveTo>
                    <a:pt x="6350" y="646430"/>
                  </a:moveTo>
                  <a:lnTo>
                    <a:pt x="0" y="646430"/>
                  </a:lnTo>
                  <a:lnTo>
                    <a:pt x="0" y="650240"/>
                  </a:lnTo>
                  <a:lnTo>
                    <a:pt x="6350" y="650240"/>
                  </a:lnTo>
                  <a:lnTo>
                    <a:pt x="6350" y="646430"/>
                  </a:lnTo>
                  <a:close/>
                </a:path>
                <a:path w="6350" h="704850">
                  <a:moveTo>
                    <a:pt x="6350" y="640080"/>
                  </a:moveTo>
                  <a:lnTo>
                    <a:pt x="0" y="640080"/>
                  </a:lnTo>
                  <a:lnTo>
                    <a:pt x="0" y="645160"/>
                  </a:lnTo>
                  <a:lnTo>
                    <a:pt x="6350" y="645160"/>
                  </a:lnTo>
                  <a:lnTo>
                    <a:pt x="6350" y="640080"/>
                  </a:lnTo>
                  <a:close/>
                </a:path>
                <a:path w="6350" h="704850">
                  <a:moveTo>
                    <a:pt x="6350" y="633730"/>
                  </a:moveTo>
                  <a:lnTo>
                    <a:pt x="0" y="633730"/>
                  </a:lnTo>
                  <a:lnTo>
                    <a:pt x="0" y="638810"/>
                  </a:lnTo>
                  <a:lnTo>
                    <a:pt x="6350" y="638810"/>
                  </a:lnTo>
                  <a:lnTo>
                    <a:pt x="6350" y="633730"/>
                  </a:lnTo>
                  <a:close/>
                </a:path>
                <a:path w="6350" h="704850">
                  <a:moveTo>
                    <a:pt x="6350" y="627380"/>
                  </a:moveTo>
                  <a:lnTo>
                    <a:pt x="0" y="627380"/>
                  </a:lnTo>
                  <a:lnTo>
                    <a:pt x="0" y="632460"/>
                  </a:lnTo>
                  <a:lnTo>
                    <a:pt x="6350" y="632460"/>
                  </a:lnTo>
                  <a:lnTo>
                    <a:pt x="6350" y="627380"/>
                  </a:lnTo>
                  <a:close/>
                </a:path>
                <a:path w="6350" h="704850">
                  <a:moveTo>
                    <a:pt x="6350" y="621030"/>
                  </a:moveTo>
                  <a:lnTo>
                    <a:pt x="0" y="621030"/>
                  </a:lnTo>
                  <a:lnTo>
                    <a:pt x="0" y="626110"/>
                  </a:lnTo>
                  <a:lnTo>
                    <a:pt x="6350" y="626110"/>
                  </a:lnTo>
                  <a:lnTo>
                    <a:pt x="6350" y="621030"/>
                  </a:lnTo>
                  <a:close/>
                </a:path>
                <a:path w="6350" h="704850">
                  <a:moveTo>
                    <a:pt x="6350" y="614680"/>
                  </a:moveTo>
                  <a:lnTo>
                    <a:pt x="0" y="614680"/>
                  </a:lnTo>
                  <a:lnTo>
                    <a:pt x="0" y="619760"/>
                  </a:lnTo>
                  <a:lnTo>
                    <a:pt x="6350" y="619760"/>
                  </a:lnTo>
                  <a:lnTo>
                    <a:pt x="6350" y="614680"/>
                  </a:lnTo>
                  <a:close/>
                </a:path>
                <a:path w="6350" h="704850">
                  <a:moveTo>
                    <a:pt x="6350" y="608330"/>
                  </a:moveTo>
                  <a:lnTo>
                    <a:pt x="0" y="608330"/>
                  </a:lnTo>
                  <a:lnTo>
                    <a:pt x="0" y="613410"/>
                  </a:lnTo>
                  <a:lnTo>
                    <a:pt x="6350" y="613410"/>
                  </a:lnTo>
                  <a:lnTo>
                    <a:pt x="6350" y="608330"/>
                  </a:lnTo>
                  <a:close/>
                </a:path>
                <a:path w="6350" h="704850">
                  <a:moveTo>
                    <a:pt x="6350" y="601980"/>
                  </a:moveTo>
                  <a:lnTo>
                    <a:pt x="0" y="601980"/>
                  </a:lnTo>
                  <a:lnTo>
                    <a:pt x="0" y="607060"/>
                  </a:lnTo>
                  <a:lnTo>
                    <a:pt x="6350" y="607060"/>
                  </a:lnTo>
                  <a:lnTo>
                    <a:pt x="6350" y="601980"/>
                  </a:lnTo>
                  <a:close/>
                </a:path>
                <a:path w="6350" h="704850">
                  <a:moveTo>
                    <a:pt x="6350" y="595630"/>
                  </a:moveTo>
                  <a:lnTo>
                    <a:pt x="0" y="595630"/>
                  </a:lnTo>
                  <a:lnTo>
                    <a:pt x="0" y="600710"/>
                  </a:lnTo>
                  <a:lnTo>
                    <a:pt x="6350" y="600710"/>
                  </a:lnTo>
                  <a:lnTo>
                    <a:pt x="6350" y="595630"/>
                  </a:lnTo>
                  <a:close/>
                </a:path>
                <a:path w="6350" h="704850">
                  <a:moveTo>
                    <a:pt x="6350" y="589280"/>
                  </a:moveTo>
                  <a:lnTo>
                    <a:pt x="0" y="589280"/>
                  </a:lnTo>
                  <a:lnTo>
                    <a:pt x="0" y="594360"/>
                  </a:lnTo>
                  <a:lnTo>
                    <a:pt x="6350" y="594360"/>
                  </a:lnTo>
                  <a:lnTo>
                    <a:pt x="6350" y="589280"/>
                  </a:lnTo>
                  <a:close/>
                </a:path>
                <a:path w="6350" h="704850">
                  <a:moveTo>
                    <a:pt x="6350" y="582930"/>
                  </a:moveTo>
                  <a:lnTo>
                    <a:pt x="0" y="582930"/>
                  </a:lnTo>
                  <a:lnTo>
                    <a:pt x="0" y="588010"/>
                  </a:lnTo>
                  <a:lnTo>
                    <a:pt x="6350" y="588010"/>
                  </a:lnTo>
                  <a:lnTo>
                    <a:pt x="6350" y="582930"/>
                  </a:lnTo>
                  <a:close/>
                </a:path>
                <a:path w="6350" h="704850">
                  <a:moveTo>
                    <a:pt x="6350" y="576580"/>
                  </a:moveTo>
                  <a:lnTo>
                    <a:pt x="0" y="576580"/>
                  </a:lnTo>
                  <a:lnTo>
                    <a:pt x="0" y="581660"/>
                  </a:lnTo>
                  <a:lnTo>
                    <a:pt x="6350" y="581660"/>
                  </a:lnTo>
                  <a:lnTo>
                    <a:pt x="6350" y="576580"/>
                  </a:lnTo>
                  <a:close/>
                </a:path>
                <a:path w="6350" h="704850">
                  <a:moveTo>
                    <a:pt x="6350" y="568960"/>
                  </a:moveTo>
                  <a:lnTo>
                    <a:pt x="0" y="568960"/>
                  </a:lnTo>
                  <a:lnTo>
                    <a:pt x="0" y="575310"/>
                  </a:lnTo>
                  <a:lnTo>
                    <a:pt x="6350" y="575310"/>
                  </a:lnTo>
                  <a:lnTo>
                    <a:pt x="6350" y="568960"/>
                  </a:lnTo>
                  <a:close/>
                </a:path>
                <a:path w="6350" h="704850">
                  <a:moveTo>
                    <a:pt x="6350" y="563880"/>
                  </a:moveTo>
                  <a:lnTo>
                    <a:pt x="0" y="563880"/>
                  </a:lnTo>
                  <a:lnTo>
                    <a:pt x="0" y="567690"/>
                  </a:lnTo>
                  <a:lnTo>
                    <a:pt x="6350" y="567690"/>
                  </a:lnTo>
                  <a:lnTo>
                    <a:pt x="6350" y="563880"/>
                  </a:lnTo>
                  <a:close/>
                </a:path>
                <a:path w="6350" h="704850">
                  <a:moveTo>
                    <a:pt x="6350" y="556260"/>
                  </a:moveTo>
                  <a:lnTo>
                    <a:pt x="0" y="556260"/>
                  </a:lnTo>
                  <a:lnTo>
                    <a:pt x="0" y="562610"/>
                  </a:lnTo>
                  <a:lnTo>
                    <a:pt x="6350" y="562610"/>
                  </a:lnTo>
                  <a:lnTo>
                    <a:pt x="6350" y="556260"/>
                  </a:lnTo>
                  <a:close/>
                </a:path>
                <a:path w="6350" h="704850">
                  <a:moveTo>
                    <a:pt x="6350" y="551180"/>
                  </a:moveTo>
                  <a:lnTo>
                    <a:pt x="0" y="551180"/>
                  </a:lnTo>
                  <a:lnTo>
                    <a:pt x="0" y="554990"/>
                  </a:lnTo>
                  <a:lnTo>
                    <a:pt x="6350" y="554990"/>
                  </a:lnTo>
                  <a:lnTo>
                    <a:pt x="6350" y="551180"/>
                  </a:lnTo>
                  <a:close/>
                </a:path>
                <a:path w="6350" h="704850">
                  <a:moveTo>
                    <a:pt x="6350" y="543560"/>
                  </a:moveTo>
                  <a:lnTo>
                    <a:pt x="0" y="543560"/>
                  </a:lnTo>
                  <a:lnTo>
                    <a:pt x="0" y="549910"/>
                  </a:lnTo>
                  <a:lnTo>
                    <a:pt x="6350" y="549910"/>
                  </a:lnTo>
                  <a:lnTo>
                    <a:pt x="6350" y="543560"/>
                  </a:lnTo>
                  <a:close/>
                </a:path>
                <a:path w="6350" h="704850">
                  <a:moveTo>
                    <a:pt x="6350" y="539750"/>
                  </a:moveTo>
                  <a:lnTo>
                    <a:pt x="0" y="539750"/>
                  </a:lnTo>
                  <a:lnTo>
                    <a:pt x="0" y="542290"/>
                  </a:lnTo>
                  <a:lnTo>
                    <a:pt x="6350" y="542290"/>
                  </a:lnTo>
                  <a:lnTo>
                    <a:pt x="6350" y="539750"/>
                  </a:lnTo>
                  <a:close/>
                </a:path>
              </a:pathLst>
            </a:custGeom>
            <a:solidFill>
              <a:srgbClr val="4A00F4"/>
            </a:solidFill>
          </p:spPr>
          <p:txBody>
            <a:bodyPr bIns="0" lIns="0" rIns="0" rtlCol="0" tIns="0" wrap="square"/>
            <a:p/>
          </p:txBody>
        </p:sp>
        <p:sp>
          <p:nvSpPr>
            <p:cNvPr id="1050791" name="object 2102"/>
            <p:cNvSpPr/>
            <p:nvPr/>
          </p:nvSpPr>
          <p:spPr>
            <a:xfrm>
              <a:off x="4330700" y="5801359"/>
              <a:ext cx="7620" cy="708660"/>
            </a:xfrm>
            <a:custGeom>
              <a:avLst/>
              <a:ahLst/>
              <a:rect l="l" t="t" r="r" b="b"/>
              <a:pathLst>
                <a:path w="7620" h="708659">
                  <a:moveTo>
                    <a:pt x="3810" y="0"/>
                  </a:moveTo>
                  <a:lnTo>
                    <a:pt x="0" y="0"/>
                  </a:lnTo>
                  <a:lnTo>
                    <a:pt x="0" y="3809"/>
                  </a:lnTo>
                  <a:lnTo>
                    <a:pt x="7620" y="3809"/>
                  </a:lnTo>
                  <a:lnTo>
                    <a:pt x="7620" y="1269"/>
                  </a:lnTo>
                  <a:lnTo>
                    <a:pt x="3810" y="1269"/>
                  </a:lnTo>
                  <a:lnTo>
                    <a:pt x="3810" y="0"/>
                  </a:lnTo>
                  <a:close/>
                </a:path>
                <a:path w="7620" h="708659">
                  <a:moveTo>
                    <a:pt x="7620" y="3809"/>
                  </a:moveTo>
                  <a:lnTo>
                    <a:pt x="0" y="3809"/>
                  </a:lnTo>
                  <a:lnTo>
                    <a:pt x="0" y="6349"/>
                  </a:lnTo>
                  <a:lnTo>
                    <a:pt x="7620" y="6349"/>
                  </a:lnTo>
                  <a:lnTo>
                    <a:pt x="7620" y="3809"/>
                  </a:lnTo>
                  <a:close/>
                </a:path>
                <a:path w="7620" h="708659">
                  <a:moveTo>
                    <a:pt x="7620" y="6350"/>
                  </a:moveTo>
                  <a:lnTo>
                    <a:pt x="0" y="6350"/>
                  </a:lnTo>
                  <a:lnTo>
                    <a:pt x="0" y="16509"/>
                  </a:lnTo>
                  <a:lnTo>
                    <a:pt x="7620" y="16509"/>
                  </a:lnTo>
                  <a:lnTo>
                    <a:pt x="7620" y="6350"/>
                  </a:lnTo>
                  <a:close/>
                </a:path>
                <a:path w="7620" h="708659">
                  <a:moveTo>
                    <a:pt x="7620" y="16509"/>
                  </a:moveTo>
                  <a:lnTo>
                    <a:pt x="0" y="16509"/>
                  </a:lnTo>
                  <a:lnTo>
                    <a:pt x="0" y="19049"/>
                  </a:lnTo>
                  <a:lnTo>
                    <a:pt x="7620" y="19049"/>
                  </a:lnTo>
                  <a:lnTo>
                    <a:pt x="7620" y="16509"/>
                  </a:lnTo>
                  <a:close/>
                </a:path>
                <a:path w="7620" h="708659">
                  <a:moveTo>
                    <a:pt x="7620" y="19050"/>
                  </a:moveTo>
                  <a:lnTo>
                    <a:pt x="0" y="19050"/>
                  </a:lnTo>
                  <a:lnTo>
                    <a:pt x="0" y="25399"/>
                  </a:lnTo>
                  <a:lnTo>
                    <a:pt x="7620" y="25399"/>
                  </a:lnTo>
                  <a:lnTo>
                    <a:pt x="7620" y="19050"/>
                  </a:lnTo>
                  <a:close/>
                </a:path>
                <a:path w="7620" h="708659">
                  <a:moveTo>
                    <a:pt x="7620" y="25400"/>
                  </a:moveTo>
                  <a:lnTo>
                    <a:pt x="0" y="25400"/>
                  </a:lnTo>
                  <a:lnTo>
                    <a:pt x="0" y="29209"/>
                  </a:lnTo>
                  <a:lnTo>
                    <a:pt x="7620" y="29209"/>
                  </a:lnTo>
                  <a:lnTo>
                    <a:pt x="7620" y="25400"/>
                  </a:lnTo>
                  <a:close/>
                </a:path>
                <a:path w="7620" h="708659">
                  <a:moveTo>
                    <a:pt x="7620" y="29209"/>
                  </a:moveTo>
                  <a:lnTo>
                    <a:pt x="0" y="29209"/>
                  </a:lnTo>
                  <a:lnTo>
                    <a:pt x="0" y="31749"/>
                  </a:lnTo>
                  <a:lnTo>
                    <a:pt x="7620" y="31749"/>
                  </a:lnTo>
                  <a:lnTo>
                    <a:pt x="7620" y="29209"/>
                  </a:lnTo>
                  <a:close/>
                </a:path>
                <a:path w="7620" h="708659">
                  <a:moveTo>
                    <a:pt x="7620" y="31750"/>
                  </a:moveTo>
                  <a:lnTo>
                    <a:pt x="0" y="31750"/>
                  </a:lnTo>
                  <a:lnTo>
                    <a:pt x="0" y="35559"/>
                  </a:lnTo>
                  <a:lnTo>
                    <a:pt x="7620" y="35559"/>
                  </a:lnTo>
                  <a:lnTo>
                    <a:pt x="7620" y="31750"/>
                  </a:lnTo>
                  <a:close/>
                </a:path>
                <a:path w="7620" h="708659">
                  <a:moveTo>
                    <a:pt x="7620" y="35559"/>
                  </a:moveTo>
                  <a:lnTo>
                    <a:pt x="0" y="35559"/>
                  </a:lnTo>
                  <a:lnTo>
                    <a:pt x="0" y="41909"/>
                  </a:lnTo>
                  <a:lnTo>
                    <a:pt x="7620" y="41909"/>
                  </a:lnTo>
                  <a:lnTo>
                    <a:pt x="7620" y="35559"/>
                  </a:lnTo>
                  <a:close/>
                </a:path>
                <a:path w="7620" h="708659">
                  <a:moveTo>
                    <a:pt x="7620" y="41909"/>
                  </a:moveTo>
                  <a:lnTo>
                    <a:pt x="0" y="41909"/>
                  </a:lnTo>
                  <a:lnTo>
                    <a:pt x="0" y="44449"/>
                  </a:lnTo>
                  <a:lnTo>
                    <a:pt x="7620" y="44449"/>
                  </a:lnTo>
                  <a:lnTo>
                    <a:pt x="7620" y="41909"/>
                  </a:lnTo>
                  <a:close/>
                </a:path>
                <a:path w="7620" h="708659">
                  <a:moveTo>
                    <a:pt x="7620" y="44450"/>
                  </a:moveTo>
                  <a:lnTo>
                    <a:pt x="0" y="44450"/>
                  </a:lnTo>
                  <a:lnTo>
                    <a:pt x="0" y="48259"/>
                  </a:lnTo>
                  <a:lnTo>
                    <a:pt x="7620" y="48259"/>
                  </a:lnTo>
                  <a:lnTo>
                    <a:pt x="7620" y="44450"/>
                  </a:lnTo>
                  <a:close/>
                </a:path>
                <a:path w="7620" h="708659">
                  <a:moveTo>
                    <a:pt x="7620" y="48259"/>
                  </a:moveTo>
                  <a:lnTo>
                    <a:pt x="0" y="48259"/>
                  </a:lnTo>
                  <a:lnTo>
                    <a:pt x="0" y="50799"/>
                  </a:lnTo>
                  <a:lnTo>
                    <a:pt x="7620" y="50799"/>
                  </a:lnTo>
                  <a:lnTo>
                    <a:pt x="7620" y="48259"/>
                  </a:lnTo>
                  <a:close/>
                </a:path>
                <a:path w="7620" h="708659">
                  <a:moveTo>
                    <a:pt x="7620" y="50800"/>
                  </a:moveTo>
                  <a:lnTo>
                    <a:pt x="0" y="50800"/>
                  </a:lnTo>
                  <a:lnTo>
                    <a:pt x="0" y="54609"/>
                  </a:lnTo>
                  <a:lnTo>
                    <a:pt x="7620" y="54609"/>
                  </a:lnTo>
                  <a:lnTo>
                    <a:pt x="7620" y="50800"/>
                  </a:lnTo>
                  <a:close/>
                </a:path>
                <a:path w="7620" h="708659">
                  <a:moveTo>
                    <a:pt x="7620" y="54609"/>
                  </a:moveTo>
                  <a:lnTo>
                    <a:pt x="0" y="54609"/>
                  </a:lnTo>
                  <a:lnTo>
                    <a:pt x="0" y="67309"/>
                  </a:lnTo>
                  <a:lnTo>
                    <a:pt x="7620" y="67309"/>
                  </a:lnTo>
                  <a:lnTo>
                    <a:pt x="7620" y="54609"/>
                  </a:lnTo>
                  <a:close/>
                </a:path>
                <a:path w="7620" h="708659">
                  <a:moveTo>
                    <a:pt x="7620" y="67309"/>
                  </a:moveTo>
                  <a:lnTo>
                    <a:pt x="0" y="67309"/>
                  </a:lnTo>
                  <a:lnTo>
                    <a:pt x="0" y="69849"/>
                  </a:lnTo>
                  <a:lnTo>
                    <a:pt x="7620" y="69849"/>
                  </a:lnTo>
                  <a:lnTo>
                    <a:pt x="7620" y="67309"/>
                  </a:lnTo>
                  <a:close/>
                </a:path>
                <a:path w="7620" h="708659">
                  <a:moveTo>
                    <a:pt x="7620" y="69850"/>
                  </a:moveTo>
                  <a:lnTo>
                    <a:pt x="0" y="69850"/>
                  </a:lnTo>
                  <a:lnTo>
                    <a:pt x="0" y="73659"/>
                  </a:lnTo>
                  <a:lnTo>
                    <a:pt x="7620" y="73659"/>
                  </a:lnTo>
                  <a:lnTo>
                    <a:pt x="7620" y="69850"/>
                  </a:lnTo>
                  <a:close/>
                </a:path>
                <a:path w="7620" h="708659">
                  <a:moveTo>
                    <a:pt x="7620" y="73659"/>
                  </a:moveTo>
                  <a:lnTo>
                    <a:pt x="0" y="73659"/>
                  </a:lnTo>
                  <a:lnTo>
                    <a:pt x="0" y="76199"/>
                  </a:lnTo>
                  <a:lnTo>
                    <a:pt x="7620" y="76199"/>
                  </a:lnTo>
                  <a:lnTo>
                    <a:pt x="7620" y="73659"/>
                  </a:lnTo>
                  <a:close/>
                </a:path>
                <a:path w="7620" h="708659">
                  <a:moveTo>
                    <a:pt x="7620" y="76200"/>
                  </a:moveTo>
                  <a:lnTo>
                    <a:pt x="0" y="76200"/>
                  </a:lnTo>
                  <a:lnTo>
                    <a:pt x="0" y="82549"/>
                  </a:lnTo>
                  <a:lnTo>
                    <a:pt x="7620" y="82549"/>
                  </a:lnTo>
                  <a:lnTo>
                    <a:pt x="7620" y="76200"/>
                  </a:lnTo>
                  <a:close/>
                </a:path>
                <a:path w="7620" h="708659">
                  <a:moveTo>
                    <a:pt x="7620" y="82550"/>
                  </a:moveTo>
                  <a:lnTo>
                    <a:pt x="0" y="82550"/>
                  </a:lnTo>
                  <a:lnTo>
                    <a:pt x="0" y="92709"/>
                  </a:lnTo>
                  <a:lnTo>
                    <a:pt x="7620" y="92709"/>
                  </a:lnTo>
                  <a:lnTo>
                    <a:pt x="7620" y="82550"/>
                  </a:lnTo>
                  <a:close/>
                </a:path>
                <a:path w="7620" h="708659">
                  <a:moveTo>
                    <a:pt x="7620" y="92709"/>
                  </a:moveTo>
                  <a:lnTo>
                    <a:pt x="0" y="92709"/>
                  </a:lnTo>
                  <a:lnTo>
                    <a:pt x="0" y="101599"/>
                  </a:lnTo>
                  <a:lnTo>
                    <a:pt x="7620" y="101599"/>
                  </a:lnTo>
                  <a:lnTo>
                    <a:pt x="7620" y="92709"/>
                  </a:lnTo>
                  <a:close/>
                </a:path>
                <a:path w="7620" h="708659">
                  <a:moveTo>
                    <a:pt x="7620" y="101600"/>
                  </a:moveTo>
                  <a:lnTo>
                    <a:pt x="0" y="101600"/>
                  </a:lnTo>
                  <a:lnTo>
                    <a:pt x="0" y="105409"/>
                  </a:lnTo>
                  <a:lnTo>
                    <a:pt x="7620" y="105409"/>
                  </a:lnTo>
                  <a:lnTo>
                    <a:pt x="7620" y="101600"/>
                  </a:lnTo>
                  <a:close/>
                </a:path>
                <a:path w="7620" h="708659">
                  <a:moveTo>
                    <a:pt x="7620" y="105409"/>
                  </a:moveTo>
                  <a:lnTo>
                    <a:pt x="0" y="105409"/>
                  </a:lnTo>
                  <a:lnTo>
                    <a:pt x="0" y="181609"/>
                  </a:lnTo>
                  <a:lnTo>
                    <a:pt x="7620" y="181609"/>
                  </a:lnTo>
                  <a:lnTo>
                    <a:pt x="7620" y="105409"/>
                  </a:lnTo>
                  <a:close/>
                </a:path>
                <a:path w="7620" h="708659">
                  <a:moveTo>
                    <a:pt x="7620" y="181609"/>
                  </a:moveTo>
                  <a:lnTo>
                    <a:pt x="0" y="181609"/>
                  </a:lnTo>
                  <a:lnTo>
                    <a:pt x="0" y="187959"/>
                  </a:lnTo>
                  <a:lnTo>
                    <a:pt x="7620" y="187959"/>
                  </a:lnTo>
                  <a:lnTo>
                    <a:pt x="7620" y="181609"/>
                  </a:lnTo>
                  <a:close/>
                </a:path>
                <a:path w="7620" h="708659">
                  <a:moveTo>
                    <a:pt x="7620" y="187959"/>
                  </a:moveTo>
                  <a:lnTo>
                    <a:pt x="0" y="187959"/>
                  </a:lnTo>
                  <a:lnTo>
                    <a:pt x="0" y="189230"/>
                  </a:lnTo>
                  <a:lnTo>
                    <a:pt x="7620" y="189230"/>
                  </a:lnTo>
                  <a:lnTo>
                    <a:pt x="7620" y="187959"/>
                  </a:lnTo>
                  <a:close/>
                </a:path>
                <a:path w="7620" h="708659">
                  <a:moveTo>
                    <a:pt x="7620" y="530986"/>
                  </a:moveTo>
                  <a:lnTo>
                    <a:pt x="0" y="530986"/>
                  </a:lnTo>
                  <a:lnTo>
                    <a:pt x="0" y="533399"/>
                  </a:lnTo>
                  <a:lnTo>
                    <a:pt x="7620" y="533399"/>
                  </a:lnTo>
                  <a:lnTo>
                    <a:pt x="7620" y="530986"/>
                  </a:lnTo>
                  <a:close/>
                </a:path>
                <a:path w="7620" h="708659">
                  <a:moveTo>
                    <a:pt x="6350" y="520699"/>
                  </a:moveTo>
                  <a:lnTo>
                    <a:pt x="0" y="520699"/>
                  </a:lnTo>
                  <a:lnTo>
                    <a:pt x="0" y="530859"/>
                  </a:lnTo>
                  <a:lnTo>
                    <a:pt x="7620" y="530859"/>
                  </a:lnTo>
                  <a:lnTo>
                    <a:pt x="7620" y="522096"/>
                  </a:lnTo>
                  <a:lnTo>
                    <a:pt x="6350" y="522096"/>
                  </a:lnTo>
                  <a:lnTo>
                    <a:pt x="6350" y="520699"/>
                  </a:lnTo>
                  <a:close/>
                </a:path>
                <a:path w="7620" h="708659">
                  <a:moveTo>
                    <a:pt x="7620" y="533399"/>
                  </a:moveTo>
                  <a:lnTo>
                    <a:pt x="0" y="533399"/>
                  </a:lnTo>
                  <a:lnTo>
                    <a:pt x="0" y="539749"/>
                  </a:lnTo>
                  <a:lnTo>
                    <a:pt x="7620" y="539749"/>
                  </a:lnTo>
                  <a:lnTo>
                    <a:pt x="7620" y="533399"/>
                  </a:lnTo>
                  <a:close/>
                </a:path>
                <a:path w="7620" h="708659">
                  <a:moveTo>
                    <a:pt x="1270" y="706119"/>
                  </a:moveTo>
                  <a:lnTo>
                    <a:pt x="0" y="706119"/>
                  </a:lnTo>
                  <a:lnTo>
                    <a:pt x="0" y="708659"/>
                  </a:lnTo>
                  <a:lnTo>
                    <a:pt x="1270" y="708659"/>
                  </a:lnTo>
                  <a:lnTo>
                    <a:pt x="1270" y="706119"/>
                  </a:lnTo>
                  <a:close/>
                </a:path>
                <a:path w="7620" h="708659">
                  <a:moveTo>
                    <a:pt x="7620" y="703579"/>
                  </a:moveTo>
                  <a:lnTo>
                    <a:pt x="0" y="703579"/>
                  </a:lnTo>
                  <a:lnTo>
                    <a:pt x="0" y="704849"/>
                  </a:lnTo>
                  <a:lnTo>
                    <a:pt x="6350" y="704849"/>
                  </a:lnTo>
                  <a:lnTo>
                    <a:pt x="6350" y="706119"/>
                  </a:lnTo>
                  <a:lnTo>
                    <a:pt x="7620" y="706119"/>
                  </a:lnTo>
                  <a:lnTo>
                    <a:pt x="7620" y="703579"/>
                  </a:lnTo>
                  <a:close/>
                </a:path>
                <a:path w="7620" h="708659">
                  <a:moveTo>
                    <a:pt x="7620" y="699769"/>
                  </a:moveTo>
                  <a:lnTo>
                    <a:pt x="0" y="699769"/>
                  </a:lnTo>
                  <a:lnTo>
                    <a:pt x="0" y="702309"/>
                  </a:lnTo>
                  <a:lnTo>
                    <a:pt x="7620" y="702309"/>
                  </a:lnTo>
                  <a:lnTo>
                    <a:pt x="7620" y="699769"/>
                  </a:lnTo>
                  <a:close/>
                </a:path>
                <a:path w="7620" h="708659">
                  <a:moveTo>
                    <a:pt x="7620" y="697229"/>
                  </a:moveTo>
                  <a:lnTo>
                    <a:pt x="0" y="697229"/>
                  </a:lnTo>
                  <a:lnTo>
                    <a:pt x="0" y="698500"/>
                  </a:lnTo>
                  <a:lnTo>
                    <a:pt x="7620" y="698500"/>
                  </a:lnTo>
                  <a:lnTo>
                    <a:pt x="7620" y="697229"/>
                  </a:lnTo>
                  <a:close/>
                </a:path>
                <a:path w="7620" h="708659">
                  <a:moveTo>
                    <a:pt x="7620" y="693419"/>
                  </a:moveTo>
                  <a:lnTo>
                    <a:pt x="0" y="693419"/>
                  </a:lnTo>
                  <a:lnTo>
                    <a:pt x="0" y="695959"/>
                  </a:lnTo>
                  <a:lnTo>
                    <a:pt x="7620" y="695959"/>
                  </a:lnTo>
                  <a:lnTo>
                    <a:pt x="7620" y="693419"/>
                  </a:lnTo>
                  <a:close/>
                </a:path>
                <a:path w="7620" h="708659">
                  <a:moveTo>
                    <a:pt x="7620" y="690879"/>
                  </a:moveTo>
                  <a:lnTo>
                    <a:pt x="0" y="690879"/>
                  </a:lnTo>
                  <a:lnTo>
                    <a:pt x="0" y="692150"/>
                  </a:lnTo>
                  <a:lnTo>
                    <a:pt x="7620" y="692150"/>
                  </a:lnTo>
                  <a:lnTo>
                    <a:pt x="7620" y="690879"/>
                  </a:lnTo>
                  <a:close/>
                </a:path>
                <a:path w="7620" h="708659">
                  <a:moveTo>
                    <a:pt x="7620" y="687069"/>
                  </a:moveTo>
                  <a:lnTo>
                    <a:pt x="0" y="687069"/>
                  </a:lnTo>
                  <a:lnTo>
                    <a:pt x="0" y="689610"/>
                  </a:lnTo>
                  <a:lnTo>
                    <a:pt x="7620" y="689610"/>
                  </a:lnTo>
                  <a:lnTo>
                    <a:pt x="7620" y="687069"/>
                  </a:lnTo>
                  <a:close/>
                </a:path>
                <a:path w="7620" h="708659">
                  <a:moveTo>
                    <a:pt x="7620" y="684529"/>
                  </a:moveTo>
                  <a:lnTo>
                    <a:pt x="0" y="684529"/>
                  </a:lnTo>
                  <a:lnTo>
                    <a:pt x="0" y="685799"/>
                  </a:lnTo>
                  <a:lnTo>
                    <a:pt x="7620" y="685799"/>
                  </a:lnTo>
                  <a:lnTo>
                    <a:pt x="7620" y="684529"/>
                  </a:lnTo>
                  <a:close/>
                </a:path>
                <a:path w="7620" h="708659">
                  <a:moveTo>
                    <a:pt x="7620" y="680719"/>
                  </a:moveTo>
                  <a:lnTo>
                    <a:pt x="0" y="680719"/>
                  </a:lnTo>
                  <a:lnTo>
                    <a:pt x="0" y="683259"/>
                  </a:lnTo>
                  <a:lnTo>
                    <a:pt x="7620" y="683259"/>
                  </a:lnTo>
                  <a:lnTo>
                    <a:pt x="7620" y="680719"/>
                  </a:lnTo>
                  <a:close/>
                </a:path>
                <a:path w="7620" h="708659">
                  <a:moveTo>
                    <a:pt x="7620" y="678179"/>
                  </a:moveTo>
                  <a:lnTo>
                    <a:pt x="0" y="678179"/>
                  </a:lnTo>
                  <a:lnTo>
                    <a:pt x="0" y="679449"/>
                  </a:lnTo>
                  <a:lnTo>
                    <a:pt x="7620" y="679449"/>
                  </a:lnTo>
                  <a:lnTo>
                    <a:pt x="7620" y="678179"/>
                  </a:lnTo>
                  <a:close/>
                </a:path>
                <a:path w="7620" h="708659">
                  <a:moveTo>
                    <a:pt x="7620" y="674369"/>
                  </a:moveTo>
                  <a:lnTo>
                    <a:pt x="0" y="674369"/>
                  </a:lnTo>
                  <a:lnTo>
                    <a:pt x="0" y="676909"/>
                  </a:lnTo>
                  <a:lnTo>
                    <a:pt x="7620" y="676909"/>
                  </a:lnTo>
                  <a:lnTo>
                    <a:pt x="7620" y="674369"/>
                  </a:lnTo>
                  <a:close/>
                </a:path>
                <a:path w="7620" h="708659">
                  <a:moveTo>
                    <a:pt x="7620" y="671829"/>
                  </a:moveTo>
                  <a:lnTo>
                    <a:pt x="0" y="671829"/>
                  </a:lnTo>
                  <a:lnTo>
                    <a:pt x="0" y="673099"/>
                  </a:lnTo>
                  <a:lnTo>
                    <a:pt x="7620" y="673099"/>
                  </a:lnTo>
                  <a:lnTo>
                    <a:pt x="7620" y="671829"/>
                  </a:lnTo>
                  <a:close/>
                </a:path>
                <a:path w="7620" h="708659">
                  <a:moveTo>
                    <a:pt x="7620" y="668019"/>
                  </a:moveTo>
                  <a:lnTo>
                    <a:pt x="0" y="668019"/>
                  </a:lnTo>
                  <a:lnTo>
                    <a:pt x="0" y="670559"/>
                  </a:lnTo>
                  <a:lnTo>
                    <a:pt x="7620" y="670559"/>
                  </a:lnTo>
                  <a:lnTo>
                    <a:pt x="7620" y="668019"/>
                  </a:lnTo>
                  <a:close/>
                </a:path>
                <a:path w="7620" h="708659">
                  <a:moveTo>
                    <a:pt x="7620" y="665479"/>
                  </a:moveTo>
                  <a:lnTo>
                    <a:pt x="0" y="665479"/>
                  </a:lnTo>
                  <a:lnTo>
                    <a:pt x="0" y="666749"/>
                  </a:lnTo>
                  <a:lnTo>
                    <a:pt x="7620" y="666749"/>
                  </a:lnTo>
                  <a:lnTo>
                    <a:pt x="7620" y="665479"/>
                  </a:lnTo>
                  <a:close/>
                </a:path>
                <a:path w="7620" h="708659">
                  <a:moveTo>
                    <a:pt x="7620" y="661669"/>
                  </a:moveTo>
                  <a:lnTo>
                    <a:pt x="0" y="661669"/>
                  </a:lnTo>
                  <a:lnTo>
                    <a:pt x="0" y="664209"/>
                  </a:lnTo>
                  <a:lnTo>
                    <a:pt x="7620" y="664209"/>
                  </a:lnTo>
                  <a:lnTo>
                    <a:pt x="7620" y="661669"/>
                  </a:lnTo>
                  <a:close/>
                </a:path>
                <a:path w="7620" h="708659">
                  <a:moveTo>
                    <a:pt x="7620" y="659129"/>
                  </a:moveTo>
                  <a:lnTo>
                    <a:pt x="0" y="659129"/>
                  </a:lnTo>
                  <a:lnTo>
                    <a:pt x="0" y="660399"/>
                  </a:lnTo>
                  <a:lnTo>
                    <a:pt x="7620" y="660399"/>
                  </a:lnTo>
                  <a:lnTo>
                    <a:pt x="7620" y="659129"/>
                  </a:lnTo>
                  <a:close/>
                </a:path>
                <a:path w="7620" h="708659">
                  <a:moveTo>
                    <a:pt x="7620" y="655319"/>
                  </a:moveTo>
                  <a:lnTo>
                    <a:pt x="0" y="655319"/>
                  </a:lnTo>
                  <a:lnTo>
                    <a:pt x="0" y="657859"/>
                  </a:lnTo>
                  <a:lnTo>
                    <a:pt x="7620" y="657859"/>
                  </a:lnTo>
                  <a:lnTo>
                    <a:pt x="7620" y="655319"/>
                  </a:lnTo>
                  <a:close/>
                </a:path>
                <a:path w="7620" h="708659">
                  <a:moveTo>
                    <a:pt x="7620" y="652779"/>
                  </a:moveTo>
                  <a:lnTo>
                    <a:pt x="0" y="652779"/>
                  </a:lnTo>
                  <a:lnTo>
                    <a:pt x="0" y="654049"/>
                  </a:lnTo>
                  <a:lnTo>
                    <a:pt x="7620" y="654049"/>
                  </a:lnTo>
                  <a:lnTo>
                    <a:pt x="7620" y="652779"/>
                  </a:lnTo>
                  <a:close/>
                </a:path>
                <a:path w="7620" h="708659">
                  <a:moveTo>
                    <a:pt x="7620" y="647699"/>
                  </a:moveTo>
                  <a:lnTo>
                    <a:pt x="0" y="647699"/>
                  </a:lnTo>
                  <a:lnTo>
                    <a:pt x="0" y="651509"/>
                  </a:lnTo>
                  <a:lnTo>
                    <a:pt x="7620" y="651509"/>
                  </a:lnTo>
                  <a:lnTo>
                    <a:pt x="7620" y="647699"/>
                  </a:lnTo>
                  <a:close/>
                </a:path>
                <a:path w="7620" h="708659">
                  <a:moveTo>
                    <a:pt x="7620" y="641349"/>
                  </a:moveTo>
                  <a:lnTo>
                    <a:pt x="0" y="641349"/>
                  </a:lnTo>
                  <a:lnTo>
                    <a:pt x="0" y="646429"/>
                  </a:lnTo>
                  <a:lnTo>
                    <a:pt x="7620" y="646429"/>
                  </a:lnTo>
                  <a:lnTo>
                    <a:pt x="7620" y="641349"/>
                  </a:lnTo>
                  <a:close/>
                </a:path>
                <a:path w="7620" h="708659">
                  <a:moveTo>
                    <a:pt x="7620" y="635000"/>
                  </a:moveTo>
                  <a:lnTo>
                    <a:pt x="0" y="635000"/>
                  </a:lnTo>
                  <a:lnTo>
                    <a:pt x="0" y="640079"/>
                  </a:lnTo>
                  <a:lnTo>
                    <a:pt x="7620" y="640079"/>
                  </a:lnTo>
                  <a:lnTo>
                    <a:pt x="7620" y="635000"/>
                  </a:lnTo>
                  <a:close/>
                </a:path>
                <a:path w="7620" h="708659">
                  <a:moveTo>
                    <a:pt x="7620" y="628649"/>
                  </a:moveTo>
                  <a:lnTo>
                    <a:pt x="0" y="628649"/>
                  </a:lnTo>
                  <a:lnTo>
                    <a:pt x="0" y="633729"/>
                  </a:lnTo>
                  <a:lnTo>
                    <a:pt x="7620" y="633729"/>
                  </a:lnTo>
                  <a:lnTo>
                    <a:pt x="7620" y="628649"/>
                  </a:lnTo>
                  <a:close/>
                </a:path>
                <a:path w="7620" h="708659">
                  <a:moveTo>
                    <a:pt x="7620" y="622299"/>
                  </a:moveTo>
                  <a:lnTo>
                    <a:pt x="0" y="622299"/>
                  </a:lnTo>
                  <a:lnTo>
                    <a:pt x="0" y="627379"/>
                  </a:lnTo>
                  <a:lnTo>
                    <a:pt x="7620" y="627379"/>
                  </a:lnTo>
                  <a:lnTo>
                    <a:pt x="7620" y="622299"/>
                  </a:lnTo>
                  <a:close/>
                </a:path>
                <a:path w="7620" h="708659">
                  <a:moveTo>
                    <a:pt x="7620" y="615949"/>
                  </a:moveTo>
                  <a:lnTo>
                    <a:pt x="0" y="615949"/>
                  </a:lnTo>
                  <a:lnTo>
                    <a:pt x="0" y="621030"/>
                  </a:lnTo>
                  <a:lnTo>
                    <a:pt x="7620" y="621030"/>
                  </a:lnTo>
                  <a:lnTo>
                    <a:pt x="7620" y="615949"/>
                  </a:lnTo>
                  <a:close/>
                </a:path>
                <a:path w="7620" h="708659">
                  <a:moveTo>
                    <a:pt x="7620" y="609599"/>
                  </a:moveTo>
                  <a:lnTo>
                    <a:pt x="0" y="609599"/>
                  </a:lnTo>
                  <a:lnTo>
                    <a:pt x="0" y="614679"/>
                  </a:lnTo>
                  <a:lnTo>
                    <a:pt x="7620" y="614679"/>
                  </a:lnTo>
                  <a:lnTo>
                    <a:pt x="7620" y="609599"/>
                  </a:lnTo>
                  <a:close/>
                </a:path>
                <a:path w="7620" h="708659">
                  <a:moveTo>
                    <a:pt x="7620" y="603250"/>
                  </a:moveTo>
                  <a:lnTo>
                    <a:pt x="0" y="603250"/>
                  </a:lnTo>
                  <a:lnTo>
                    <a:pt x="0" y="608329"/>
                  </a:lnTo>
                  <a:lnTo>
                    <a:pt x="7620" y="608329"/>
                  </a:lnTo>
                  <a:lnTo>
                    <a:pt x="7620" y="603250"/>
                  </a:lnTo>
                  <a:close/>
                </a:path>
                <a:path w="7620" h="708659">
                  <a:moveTo>
                    <a:pt x="7620" y="596899"/>
                  </a:moveTo>
                  <a:lnTo>
                    <a:pt x="0" y="596899"/>
                  </a:lnTo>
                  <a:lnTo>
                    <a:pt x="0" y="601980"/>
                  </a:lnTo>
                  <a:lnTo>
                    <a:pt x="7620" y="601980"/>
                  </a:lnTo>
                  <a:lnTo>
                    <a:pt x="7620" y="596899"/>
                  </a:lnTo>
                  <a:close/>
                </a:path>
                <a:path w="7620" h="708659">
                  <a:moveTo>
                    <a:pt x="7620" y="590549"/>
                  </a:moveTo>
                  <a:lnTo>
                    <a:pt x="0" y="590549"/>
                  </a:lnTo>
                  <a:lnTo>
                    <a:pt x="0" y="595629"/>
                  </a:lnTo>
                  <a:lnTo>
                    <a:pt x="7620" y="595629"/>
                  </a:lnTo>
                  <a:lnTo>
                    <a:pt x="7620" y="590549"/>
                  </a:lnTo>
                  <a:close/>
                </a:path>
                <a:path w="7620" h="708659">
                  <a:moveTo>
                    <a:pt x="7620" y="584199"/>
                  </a:moveTo>
                  <a:lnTo>
                    <a:pt x="0" y="584199"/>
                  </a:lnTo>
                  <a:lnTo>
                    <a:pt x="0" y="589279"/>
                  </a:lnTo>
                  <a:lnTo>
                    <a:pt x="7620" y="589279"/>
                  </a:lnTo>
                  <a:lnTo>
                    <a:pt x="7620" y="584199"/>
                  </a:lnTo>
                  <a:close/>
                </a:path>
                <a:path w="7620" h="708659">
                  <a:moveTo>
                    <a:pt x="7620" y="577849"/>
                  </a:moveTo>
                  <a:lnTo>
                    <a:pt x="0" y="577849"/>
                  </a:lnTo>
                  <a:lnTo>
                    <a:pt x="0" y="582929"/>
                  </a:lnTo>
                  <a:lnTo>
                    <a:pt x="7620" y="582929"/>
                  </a:lnTo>
                  <a:lnTo>
                    <a:pt x="7620" y="577849"/>
                  </a:lnTo>
                  <a:close/>
                </a:path>
                <a:path w="7620" h="708659">
                  <a:moveTo>
                    <a:pt x="7620" y="570229"/>
                  </a:moveTo>
                  <a:lnTo>
                    <a:pt x="0" y="570229"/>
                  </a:lnTo>
                  <a:lnTo>
                    <a:pt x="0" y="576579"/>
                  </a:lnTo>
                  <a:lnTo>
                    <a:pt x="7620" y="576579"/>
                  </a:lnTo>
                  <a:lnTo>
                    <a:pt x="7620" y="570229"/>
                  </a:lnTo>
                  <a:close/>
                </a:path>
                <a:path w="7620" h="708659">
                  <a:moveTo>
                    <a:pt x="7620" y="565149"/>
                  </a:moveTo>
                  <a:lnTo>
                    <a:pt x="0" y="565149"/>
                  </a:lnTo>
                  <a:lnTo>
                    <a:pt x="0" y="568960"/>
                  </a:lnTo>
                  <a:lnTo>
                    <a:pt x="7620" y="568960"/>
                  </a:lnTo>
                  <a:lnTo>
                    <a:pt x="7620" y="565149"/>
                  </a:lnTo>
                  <a:close/>
                </a:path>
                <a:path w="7620" h="708659">
                  <a:moveTo>
                    <a:pt x="7620" y="557529"/>
                  </a:moveTo>
                  <a:lnTo>
                    <a:pt x="0" y="557529"/>
                  </a:lnTo>
                  <a:lnTo>
                    <a:pt x="0" y="563879"/>
                  </a:lnTo>
                  <a:lnTo>
                    <a:pt x="7620" y="563879"/>
                  </a:lnTo>
                  <a:lnTo>
                    <a:pt x="7620" y="557529"/>
                  </a:lnTo>
                  <a:close/>
                </a:path>
                <a:path w="7620" h="708659">
                  <a:moveTo>
                    <a:pt x="7620" y="552449"/>
                  </a:moveTo>
                  <a:lnTo>
                    <a:pt x="0" y="552449"/>
                  </a:lnTo>
                  <a:lnTo>
                    <a:pt x="0" y="556259"/>
                  </a:lnTo>
                  <a:lnTo>
                    <a:pt x="7620" y="556259"/>
                  </a:lnTo>
                  <a:lnTo>
                    <a:pt x="7620" y="552449"/>
                  </a:lnTo>
                  <a:close/>
                </a:path>
                <a:path w="7620" h="708659">
                  <a:moveTo>
                    <a:pt x="7620" y="544829"/>
                  </a:moveTo>
                  <a:lnTo>
                    <a:pt x="0" y="544829"/>
                  </a:lnTo>
                  <a:lnTo>
                    <a:pt x="0" y="551180"/>
                  </a:lnTo>
                  <a:lnTo>
                    <a:pt x="7620" y="551180"/>
                  </a:lnTo>
                  <a:lnTo>
                    <a:pt x="7620" y="544829"/>
                  </a:lnTo>
                  <a:close/>
                </a:path>
                <a:path w="7620" h="708659">
                  <a:moveTo>
                    <a:pt x="7620" y="541019"/>
                  </a:moveTo>
                  <a:lnTo>
                    <a:pt x="0" y="541019"/>
                  </a:lnTo>
                  <a:lnTo>
                    <a:pt x="0" y="543559"/>
                  </a:lnTo>
                  <a:lnTo>
                    <a:pt x="7620" y="543559"/>
                  </a:lnTo>
                  <a:lnTo>
                    <a:pt x="7620" y="541019"/>
                  </a:lnTo>
                  <a:close/>
                </a:path>
              </a:pathLst>
            </a:custGeom>
            <a:solidFill>
              <a:srgbClr val="4900F5"/>
            </a:solidFill>
          </p:spPr>
          <p:txBody>
            <a:bodyPr bIns="0" lIns="0" rIns="0" rtlCol="0" tIns="0" wrap="square"/>
            <a:p/>
          </p:txBody>
        </p:sp>
        <p:sp>
          <p:nvSpPr>
            <p:cNvPr id="1050792" name="object 2103"/>
            <p:cNvSpPr/>
            <p:nvPr/>
          </p:nvSpPr>
          <p:spPr>
            <a:xfrm>
              <a:off x="4323080" y="5798820"/>
              <a:ext cx="7620" cy="712470"/>
            </a:xfrm>
            <a:custGeom>
              <a:avLst/>
              <a:ahLst/>
              <a:rect l="l" t="t" r="r" b="b"/>
              <a:pathLst>
                <a:path w="7620" h="712470">
                  <a:moveTo>
                    <a:pt x="1270" y="0"/>
                  </a:moveTo>
                  <a:lnTo>
                    <a:pt x="0" y="0"/>
                  </a:lnTo>
                  <a:lnTo>
                    <a:pt x="0" y="6349"/>
                  </a:lnTo>
                  <a:lnTo>
                    <a:pt x="7620" y="6349"/>
                  </a:lnTo>
                  <a:lnTo>
                    <a:pt x="7620" y="1269"/>
                  </a:lnTo>
                  <a:lnTo>
                    <a:pt x="1270" y="1269"/>
                  </a:lnTo>
                  <a:lnTo>
                    <a:pt x="1270" y="0"/>
                  </a:lnTo>
                  <a:close/>
                </a:path>
                <a:path w="7620" h="712470">
                  <a:moveTo>
                    <a:pt x="7620" y="6349"/>
                  </a:moveTo>
                  <a:lnTo>
                    <a:pt x="0" y="6349"/>
                  </a:lnTo>
                  <a:lnTo>
                    <a:pt x="0" y="8889"/>
                  </a:lnTo>
                  <a:lnTo>
                    <a:pt x="7620" y="8889"/>
                  </a:lnTo>
                  <a:lnTo>
                    <a:pt x="7620" y="6349"/>
                  </a:lnTo>
                  <a:close/>
                </a:path>
                <a:path w="7620" h="712470">
                  <a:moveTo>
                    <a:pt x="7620" y="8889"/>
                  </a:moveTo>
                  <a:lnTo>
                    <a:pt x="0" y="8889"/>
                  </a:lnTo>
                  <a:lnTo>
                    <a:pt x="0" y="19049"/>
                  </a:lnTo>
                  <a:lnTo>
                    <a:pt x="7620" y="19049"/>
                  </a:lnTo>
                  <a:lnTo>
                    <a:pt x="7620" y="8889"/>
                  </a:lnTo>
                  <a:close/>
                </a:path>
                <a:path w="7620" h="712470">
                  <a:moveTo>
                    <a:pt x="7620" y="19049"/>
                  </a:moveTo>
                  <a:lnTo>
                    <a:pt x="0" y="19049"/>
                  </a:lnTo>
                  <a:lnTo>
                    <a:pt x="0" y="21589"/>
                  </a:lnTo>
                  <a:lnTo>
                    <a:pt x="7620" y="21589"/>
                  </a:lnTo>
                  <a:lnTo>
                    <a:pt x="7620" y="19049"/>
                  </a:lnTo>
                  <a:close/>
                </a:path>
                <a:path w="7620" h="712470">
                  <a:moveTo>
                    <a:pt x="7620" y="21589"/>
                  </a:moveTo>
                  <a:lnTo>
                    <a:pt x="0" y="21589"/>
                  </a:lnTo>
                  <a:lnTo>
                    <a:pt x="0" y="27939"/>
                  </a:lnTo>
                  <a:lnTo>
                    <a:pt x="7620" y="27939"/>
                  </a:lnTo>
                  <a:lnTo>
                    <a:pt x="7620" y="21589"/>
                  </a:lnTo>
                  <a:close/>
                </a:path>
                <a:path w="7620" h="712470">
                  <a:moveTo>
                    <a:pt x="7620" y="27939"/>
                  </a:moveTo>
                  <a:lnTo>
                    <a:pt x="0" y="27939"/>
                  </a:lnTo>
                  <a:lnTo>
                    <a:pt x="0" y="31749"/>
                  </a:lnTo>
                  <a:lnTo>
                    <a:pt x="7620" y="31749"/>
                  </a:lnTo>
                  <a:lnTo>
                    <a:pt x="7620" y="27939"/>
                  </a:lnTo>
                  <a:close/>
                </a:path>
                <a:path w="7620" h="712470">
                  <a:moveTo>
                    <a:pt x="7620" y="31749"/>
                  </a:moveTo>
                  <a:lnTo>
                    <a:pt x="0" y="31749"/>
                  </a:lnTo>
                  <a:lnTo>
                    <a:pt x="0" y="34289"/>
                  </a:lnTo>
                  <a:lnTo>
                    <a:pt x="7620" y="34289"/>
                  </a:lnTo>
                  <a:lnTo>
                    <a:pt x="7620" y="31749"/>
                  </a:lnTo>
                  <a:close/>
                </a:path>
                <a:path w="7620" h="712470">
                  <a:moveTo>
                    <a:pt x="7620" y="34289"/>
                  </a:moveTo>
                  <a:lnTo>
                    <a:pt x="0" y="34289"/>
                  </a:lnTo>
                  <a:lnTo>
                    <a:pt x="0" y="38099"/>
                  </a:lnTo>
                  <a:lnTo>
                    <a:pt x="7620" y="38099"/>
                  </a:lnTo>
                  <a:lnTo>
                    <a:pt x="7620" y="34289"/>
                  </a:lnTo>
                  <a:close/>
                </a:path>
                <a:path w="7620" h="712470">
                  <a:moveTo>
                    <a:pt x="7620" y="38099"/>
                  </a:moveTo>
                  <a:lnTo>
                    <a:pt x="0" y="38099"/>
                  </a:lnTo>
                  <a:lnTo>
                    <a:pt x="0" y="44449"/>
                  </a:lnTo>
                  <a:lnTo>
                    <a:pt x="7620" y="44449"/>
                  </a:lnTo>
                  <a:lnTo>
                    <a:pt x="7620" y="38099"/>
                  </a:lnTo>
                  <a:close/>
                </a:path>
                <a:path w="7620" h="712470">
                  <a:moveTo>
                    <a:pt x="7620" y="44449"/>
                  </a:moveTo>
                  <a:lnTo>
                    <a:pt x="0" y="44449"/>
                  </a:lnTo>
                  <a:lnTo>
                    <a:pt x="0" y="46989"/>
                  </a:lnTo>
                  <a:lnTo>
                    <a:pt x="7620" y="46989"/>
                  </a:lnTo>
                  <a:lnTo>
                    <a:pt x="7620" y="44449"/>
                  </a:lnTo>
                  <a:close/>
                </a:path>
                <a:path w="7620" h="712470">
                  <a:moveTo>
                    <a:pt x="7620" y="46989"/>
                  </a:moveTo>
                  <a:lnTo>
                    <a:pt x="0" y="46989"/>
                  </a:lnTo>
                  <a:lnTo>
                    <a:pt x="0" y="50799"/>
                  </a:lnTo>
                  <a:lnTo>
                    <a:pt x="7620" y="50799"/>
                  </a:lnTo>
                  <a:lnTo>
                    <a:pt x="7620" y="46989"/>
                  </a:lnTo>
                  <a:close/>
                </a:path>
                <a:path w="7620" h="712470">
                  <a:moveTo>
                    <a:pt x="7620" y="50799"/>
                  </a:moveTo>
                  <a:lnTo>
                    <a:pt x="0" y="50799"/>
                  </a:lnTo>
                  <a:lnTo>
                    <a:pt x="0" y="53339"/>
                  </a:lnTo>
                  <a:lnTo>
                    <a:pt x="7620" y="53339"/>
                  </a:lnTo>
                  <a:lnTo>
                    <a:pt x="7620" y="50799"/>
                  </a:lnTo>
                  <a:close/>
                </a:path>
                <a:path w="7620" h="712470">
                  <a:moveTo>
                    <a:pt x="7620" y="53339"/>
                  </a:moveTo>
                  <a:lnTo>
                    <a:pt x="0" y="53339"/>
                  </a:lnTo>
                  <a:lnTo>
                    <a:pt x="0" y="57149"/>
                  </a:lnTo>
                  <a:lnTo>
                    <a:pt x="7620" y="57149"/>
                  </a:lnTo>
                  <a:lnTo>
                    <a:pt x="7620" y="53339"/>
                  </a:lnTo>
                  <a:close/>
                </a:path>
                <a:path w="7620" h="712470">
                  <a:moveTo>
                    <a:pt x="7620" y="57149"/>
                  </a:moveTo>
                  <a:lnTo>
                    <a:pt x="0" y="57149"/>
                  </a:lnTo>
                  <a:lnTo>
                    <a:pt x="0" y="69849"/>
                  </a:lnTo>
                  <a:lnTo>
                    <a:pt x="7620" y="69849"/>
                  </a:lnTo>
                  <a:lnTo>
                    <a:pt x="7620" y="57149"/>
                  </a:lnTo>
                  <a:close/>
                </a:path>
                <a:path w="7620" h="712470">
                  <a:moveTo>
                    <a:pt x="7620" y="69849"/>
                  </a:moveTo>
                  <a:lnTo>
                    <a:pt x="0" y="69849"/>
                  </a:lnTo>
                  <a:lnTo>
                    <a:pt x="0" y="72389"/>
                  </a:lnTo>
                  <a:lnTo>
                    <a:pt x="7620" y="72389"/>
                  </a:lnTo>
                  <a:lnTo>
                    <a:pt x="7620" y="69849"/>
                  </a:lnTo>
                  <a:close/>
                </a:path>
                <a:path w="7620" h="712470">
                  <a:moveTo>
                    <a:pt x="7620" y="72389"/>
                  </a:moveTo>
                  <a:lnTo>
                    <a:pt x="0" y="72389"/>
                  </a:lnTo>
                  <a:lnTo>
                    <a:pt x="0" y="76199"/>
                  </a:lnTo>
                  <a:lnTo>
                    <a:pt x="7620" y="76199"/>
                  </a:lnTo>
                  <a:lnTo>
                    <a:pt x="7620" y="72389"/>
                  </a:lnTo>
                  <a:close/>
                </a:path>
                <a:path w="7620" h="712470">
                  <a:moveTo>
                    <a:pt x="7620" y="76199"/>
                  </a:moveTo>
                  <a:lnTo>
                    <a:pt x="0" y="76199"/>
                  </a:lnTo>
                  <a:lnTo>
                    <a:pt x="0" y="78739"/>
                  </a:lnTo>
                  <a:lnTo>
                    <a:pt x="7620" y="78739"/>
                  </a:lnTo>
                  <a:lnTo>
                    <a:pt x="7620" y="76199"/>
                  </a:lnTo>
                  <a:close/>
                </a:path>
                <a:path w="7620" h="712470">
                  <a:moveTo>
                    <a:pt x="7620" y="78739"/>
                  </a:moveTo>
                  <a:lnTo>
                    <a:pt x="0" y="78739"/>
                  </a:lnTo>
                  <a:lnTo>
                    <a:pt x="0" y="85089"/>
                  </a:lnTo>
                  <a:lnTo>
                    <a:pt x="7620" y="85089"/>
                  </a:lnTo>
                  <a:lnTo>
                    <a:pt x="7620" y="78739"/>
                  </a:lnTo>
                  <a:close/>
                </a:path>
                <a:path w="7620" h="712470">
                  <a:moveTo>
                    <a:pt x="7620" y="85089"/>
                  </a:moveTo>
                  <a:lnTo>
                    <a:pt x="0" y="85089"/>
                  </a:lnTo>
                  <a:lnTo>
                    <a:pt x="0" y="95249"/>
                  </a:lnTo>
                  <a:lnTo>
                    <a:pt x="7620" y="95249"/>
                  </a:lnTo>
                  <a:lnTo>
                    <a:pt x="7620" y="85089"/>
                  </a:lnTo>
                  <a:close/>
                </a:path>
                <a:path w="7620" h="712470">
                  <a:moveTo>
                    <a:pt x="7620" y="95249"/>
                  </a:moveTo>
                  <a:lnTo>
                    <a:pt x="0" y="95249"/>
                  </a:lnTo>
                  <a:lnTo>
                    <a:pt x="0" y="104139"/>
                  </a:lnTo>
                  <a:lnTo>
                    <a:pt x="7620" y="104139"/>
                  </a:lnTo>
                  <a:lnTo>
                    <a:pt x="7620" y="95249"/>
                  </a:lnTo>
                  <a:close/>
                </a:path>
                <a:path w="7620" h="712470">
                  <a:moveTo>
                    <a:pt x="7620" y="104139"/>
                  </a:moveTo>
                  <a:lnTo>
                    <a:pt x="0" y="104139"/>
                  </a:lnTo>
                  <a:lnTo>
                    <a:pt x="0" y="107949"/>
                  </a:lnTo>
                  <a:lnTo>
                    <a:pt x="7620" y="107949"/>
                  </a:lnTo>
                  <a:lnTo>
                    <a:pt x="7620" y="104139"/>
                  </a:lnTo>
                  <a:close/>
                </a:path>
                <a:path w="7620" h="712470">
                  <a:moveTo>
                    <a:pt x="7620" y="107949"/>
                  </a:moveTo>
                  <a:lnTo>
                    <a:pt x="0" y="107949"/>
                  </a:lnTo>
                  <a:lnTo>
                    <a:pt x="0" y="184149"/>
                  </a:lnTo>
                  <a:lnTo>
                    <a:pt x="7620" y="184149"/>
                  </a:lnTo>
                  <a:lnTo>
                    <a:pt x="7620" y="107949"/>
                  </a:lnTo>
                  <a:close/>
                </a:path>
                <a:path w="7620" h="712470">
                  <a:moveTo>
                    <a:pt x="7620" y="184149"/>
                  </a:moveTo>
                  <a:lnTo>
                    <a:pt x="0" y="184149"/>
                  </a:lnTo>
                  <a:lnTo>
                    <a:pt x="0" y="190499"/>
                  </a:lnTo>
                  <a:lnTo>
                    <a:pt x="7620" y="190499"/>
                  </a:lnTo>
                  <a:lnTo>
                    <a:pt x="7620" y="184149"/>
                  </a:lnTo>
                  <a:close/>
                </a:path>
                <a:path w="7620" h="712470">
                  <a:moveTo>
                    <a:pt x="7620" y="190499"/>
                  </a:moveTo>
                  <a:lnTo>
                    <a:pt x="0" y="190499"/>
                  </a:lnTo>
                  <a:lnTo>
                    <a:pt x="0" y="193039"/>
                  </a:lnTo>
                  <a:lnTo>
                    <a:pt x="6350" y="193039"/>
                  </a:lnTo>
                  <a:lnTo>
                    <a:pt x="6350" y="191769"/>
                  </a:lnTo>
                  <a:lnTo>
                    <a:pt x="7620" y="191769"/>
                  </a:lnTo>
                  <a:lnTo>
                    <a:pt x="7620" y="190499"/>
                  </a:lnTo>
                  <a:close/>
                </a:path>
                <a:path w="7620" h="712470">
                  <a:moveTo>
                    <a:pt x="7620" y="533526"/>
                  </a:moveTo>
                  <a:lnTo>
                    <a:pt x="0" y="533526"/>
                  </a:lnTo>
                  <a:lnTo>
                    <a:pt x="0" y="535939"/>
                  </a:lnTo>
                  <a:lnTo>
                    <a:pt x="7620" y="535939"/>
                  </a:lnTo>
                  <a:lnTo>
                    <a:pt x="7620" y="533526"/>
                  </a:lnTo>
                  <a:close/>
                </a:path>
                <a:path w="7620" h="712470">
                  <a:moveTo>
                    <a:pt x="3810" y="521969"/>
                  </a:moveTo>
                  <a:lnTo>
                    <a:pt x="0" y="521969"/>
                  </a:lnTo>
                  <a:lnTo>
                    <a:pt x="0" y="533399"/>
                  </a:lnTo>
                  <a:lnTo>
                    <a:pt x="7620" y="533399"/>
                  </a:lnTo>
                  <a:lnTo>
                    <a:pt x="7620" y="523239"/>
                  </a:lnTo>
                  <a:lnTo>
                    <a:pt x="3810" y="523239"/>
                  </a:lnTo>
                  <a:lnTo>
                    <a:pt x="3810" y="521969"/>
                  </a:lnTo>
                  <a:close/>
                </a:path>
                <a:path w="7620" h="712470">
                  <a:moveTo>
                    <a:pt x="7620" y="535939"/>
                  </a:moveTo>
                  <a:lnTo>
                    <a:pt x="0" y="535939"/>
                  </a:lnTo>
                  <a:lnTo>
                    <a:pt x="0" y="542289"/>
                  </a:lnTo>
                  <a:lnTo>
                    <a:pt x="7620" y="542289"/>
                  </a:lnTo>
                  <a:lnTo>
                    <a:pt x="7620" y="535939"/>
                  </a:lnTo>
                  <a:close/>
                </a:path>
                <a:path w="7620" h="712470">
                  <a:moveTo>
                    <a:pt x="7620" y="708659"/>
                  </a:moveTo>
                  <a:lnTo>
                    <a:pt x="0" y="708659"/>
                  </a:lnTo>
                  <a:lnTo>
                    <a:pt x="0" y="712469"/>
                  </a:lnTo>
                  <a:lnTo>
                    <a:pt x="1270" y="712469"/>
                  </a:lnTo>
                  <a:lnTo>
                    <a:pt x="1270" y="711199"/>
                  </a:lnTo>
                  <a:lnTo>
                    <a:pt x="7620" y="711199"/>
                  </a:lnTo>
                  <a:lnTo>
                    <a:pt x="7620" y="708659"/>
                  </a:lnTo>
                  <a:close/>
                </a:path>
                <a:path w="7620" h="712470">
                  <a:moveTo>
                    <a:pt x="7620" y="706119"/>
                  </a:moveTo>
                  <a:lnTo>
                    <a:pt x="0" y="706119"/>
                  </a:lnTo>
                  <a:lnTo>
                    <a:pt x="0" y="707389"/>
                  </a:lnTo>
                  <a:lnTo>
                    <a:pt x="7620" y="707389"/>
                  </a:lnTo>
                  <a:lnTo>
                    <a:pt x="7620" y="706119"/>
                  </a:lnTo>
                  <a:close/>
                </a:path>
                <a:path w="7620" h="712470">
                  <a:moveTo>
                    <a:pt x="7620" y="702309"/>
                  </a:moveTo>
                  <a:lnTo>
                    <a:pt x="0" y="702309"/>
                  </a:lnTo>
                  <a:lnTo>
                    <a:pt x="0" y="704849"/>
                  </a:lnTo>
                  <a:lnTo>
                    <a:pt x="7620" y="704849"/>
                  </a:lnTo>
                  <a:lnTo>
                    <a:pt x="7620" y="702309"/>
                  </a:lnTo>
                  <a:close/>
                </a:path>
                <a:path w="7620" h="712470">
                  <a:moveTo>
                    <a:pt x="7620" y="699769"/>
                  </a:moveTo>
                  <a:lnTo>
                    <a:pt x="0" y="699769"/>
                  </a:lnTo>
                  <a:lnTo>
                    <a:pt x="0" y="701039"/>
                  </a:lnTo>
                  <a:lnTo>
                    <a:pt x="7620" y="701039"/>
                  </a:lnTo>
                  <a:lnTo>
                    <a:pt x="7620" y="699769"/>
                  </a:lnTo>
                  <a:close/>
                </a:path>
                <a:path w="7620" h="712470">
                  <a:moveTo>
                    <a:pt x="7620" y="695959"/>
                  </a:moveTo>
                  <a:lnTo>
                    <a:pt x="0" y="695959"/>
                  </a:lnTo>
                  <a:lnTo>
                    <a:pt x="0" y="698499"/>
                  </a:lnTo>
                  <a:lnTo>
                    <a:pt x="7620" y="698499"/>
                  </a:lnTo>
                  <a:lnTo>
                    <a:pt x="7620" y="695959"/>
                  </a:lnTo>
                  <a:close/>
                </a:path>
                <a:path w="7620" h="712470">
                  <a:moveTo>
                    <a:pt x="7620" y="693419"/>
                  </a:moveTo>
                  <a:lnTo>
                    <a:pt x="0" y="693419"/>
                  </a:lnTo>
                  <a:lnTo>
                    <a:pt x="0" y="694689"/>
                  </a:lnTo>
                  <a:lnTo>
                    <a:pt x="7620" y="694689"/>
                  </a:lnTo>
                  <a:lnTo>
                    <a:pt x="7620" y="693419"/>
                  </a:lnTo>
                  <a:close/>
                </a:path>
                <a:path w="7620" h="712470">
                  <a:moveTo>
                    <a:pt x="7620" y="689609"/>
                  </a:moveTo>
                  <a:lnTo>
                    <a:pt x="0" y="689609"/>
                  </a:lnTo>
                  <a:lnTo>
                    <a:pt x="0" y="692149"/>
                  </a:lnTo>
                  <a:lnTo>
                    <a:pt x="7620" y="692149"/>
                  </a:lnTo>
                  <a:lnTo>
                    <a:pt x="7620" y="689609"/>
                  </a:lnTo>
                  <a:close/>
                </a:path>
                <a:path w="7620" h="712470">
                  <a:moveTo>
                    <a:pt x="7620" y="687069"/>
                  </a:moveTo>
                  <a:lnTo>
                    <a:pt x="0" y="687069"/>
                  </a:lnTo>
                  <a:lnTo>
                    <a:pt x="0" y="688339"/>
                  </a:lnTo>
                  <a:lnTo>
                    <a:pt x="7620" y="688339"/>
                  </a:lnTo>
                  <a:lnTo>
                    <a:pt x="7620" y="687069"/>
                  </a:lnTo>
                  <a:close/>
                </a:path>
                <a:path w="7620" h="712470">
                  <a:moveTo>
                    <a:pt x="7620" y="683259"/>
                  </a:moveTo>
                  <a:lnTo>
                    <a:pt x="0" y="683259"/>
                  </a:lnTo>
                  <a:lnTo>
                    <a:pt x="0" y="685799"/>
                  </a:lnTo>
                  <a:lnTo>
                    <a:pt x="7620" y="685799"/>
                  </a:lnTo>
                  <a:lnTo>
                    <a:pt x="7620" y="683259"/>
                  </a:lnTo>
                  <a:close/>
                </a:path>
                <a:path w="7620" h="712470">
                  <a:moveTo>
                    <a:pt x="7620" y="680719"/>
                  </a:moveTo>
                  <a:lnTo>
                    <a:pt x="0" y="680719"/>
                  </a:lnTo>
                  <a:lnTo>
                    <a:pt x="0" y="681989"/>
                  </a:lnTo>
                  <a:lnTo>
                    <a:pt x="7620" y="681989"/>
                  </a:lnTo>
                  <a:lnTo>
                    <a:pt x="7620" y="680719"/>
                  </a:lnTo>
                  <a:close/>
                </a:path>
                <a:path w="7620" h="712470">
                  <a:moveTo>
                    <a:pt x="7620" y="676909"/>
                  </a:moveTo>
                  <a:lnTo>
                    <a:pt x="0" y="676909"/>
                  </a:lnTo>
                  <a:lnTo>
                    <a:pt x="0" y="679449"/>
                  </a:lnTo>
                  <a:lnTo>
                    <a:pt x="7620" y="679449"/>
                  </a:lnTo>
                  <a:lnTo>
                    <a:pt x="7620" y="676909"/>
                  </a:lnTo>
                  <a:close/>
                </a:path>
                <a:path w="7620" h="712470">
                  <a:moveTo>
                    <a:pt x="7620" y="674369"/>
                  </a:moveTo>
                  <a:lnTo>
                    <a:pt x="0" y="674369"/>
                  </a:lnTo>
                  <a:lnTo>
                    <a:pt x="0" y="675639"/>
                  </a:lnTo>
                  <a:lnTo>
                    <a:pt x="7620" y="675639"/>
                  </a:lnTo>
                  <a:lnTo>
                    <a:pt x="7620" y="674369"/>
                  </a:lnTo>
                  <a:close/>
                </a:path>
                <a:path w="7620" h="712470">
                  <a:moveTo>
                    <a:pt x="7620" y="670559"/>
                  </a:moveTo>
                  <a:lnTo>
                    <a:pt x="0" y="670559"/>
                  </a:lnTo>
                  <a:lnTo>
                    <a:pt x="0" y="673099"/>
                  </a:lnTo>
                  <a:lnTo>
                    <a:pt x="7620" y="673099"/>
                  </a:lnTo>
                  <a:lnTo>
                    <a:pt x="7620" y="670559"/>
                  </a:lnTo>
                  <a:close/>
                </a:path>
                <a:path w="7620" h="712470">
                  <a:moveTo>
                    <a:pt x="7620" y="668019"/>
                  </a:moveTo>
                  <a:lnTo>
                    <a:pt x="0" y="668019"/>
                  </a:lnTo>
                  <a:lnTo>
                    <a:pt x="0" y="669289"/>
                  </a:lnTo>
                  <a:lnTo>
                    <a:pt x="7620" y="669289"/>
                  </a:lnTo>
                  <a:lnTo>
                    <a:pt x="7620" y="668019"/>
                  </a:lnTo>
                  <a:close/>
                </a:path>
                <a:path w="7620" h="712470">
                  <a:moveTo>
                    <a:pt x="7620" y="664209"/>
                  </a:moveTo>
                  <a:lnTo>
                    <a:pt x="0" y="664209"/>
                  </a:lnTo>
                  <a:lnTo>
                    <a:pt x="0" y="666749"/>
                  </a:lnTo>
                  <a:lnTo>
                    <a:pt x="7620" y="666749"/>
                  </a:lnTo>
                  <a:lnTo>
                    <a:pt x="7620" y="664209"/>
                  </a:lnTo>
                  <a:close/>
                </a:path>
                <a:path w="7620" h="712470">
                  <a:moveTo>
                    <a:pt x="7620" y="661669"/>
                  </a:moveTo>
                  <a:lnTo>
                    <a:pt x="0" y="661669"/>
                  </a:lnTo>
                  <a:lnTo>
                    <a:pt x="0" y="662939"/>
                  </a:lnTo>
                  <a:lnTo>
                    <a:pt x="7620" y="662939"/>
                  </a:lnTo>
                  <a:lnTo>
                    <a:pt x="7620" y="661669"/>
                  </a:lnTo>
                  <a:close/>
                </a:path>
                <a:path w="7620" h="712470">
                  <a:moveTo>
                    <a:pt x="7620" y="657859"/>
                  </a:moveTo>
                  <a:lnTo>
                    <a:pt x="0" y="657859"/>
                  </a:lnTo>
                  <a:lnTo>
                    <a:pt x="0" y="660399"/>
                  </a:lnTo>
                  <a:lnTo>
                    <a:pt x="7620" y="660399"/>
                  </a:lnTo>
                  <a:lnTo>
                    <a:pt x="7620" y="657859"/>
                  </a:lnTo>
                  <a:close/>
                </a:path>
                <a:path w="7620" h="712470">
                  <a:moveTo>
                    <a:pt x="7620" y="655319"/>
                  </a:moveTo>
                  <a:lnTo>
                    <a:pt x="0" y="655319"/>
                  </a:lnTo>
                  <a:lnTo>
                    <a:pt x="0" y="656589"/>
                  </a:lnTo>
                  <a:lnTo>
                    <a:pt x="7620" y="656589"/>
                  </a:lnTo>
                  <a:lnTo>
                    <a:pt x="7620" y="655319"/>
                  </a:lnTo>
                  <a:close/>
                </a:path>
                <a:path w="7620" h="712470">
                  <a:moveTo>
                    <a:pt x="7620" y="650239"/>
                  </a:moveTo>
                  <a:lnTo>
                    <a:pt x="0" y="650239"/>
                  </a:lnTo>
                  <a:lnTo>
                    <a:pt x="0" y="654049"/>
                  </a:lnTo>
                  <a:lnTo>
                    <a:pt x="7620" y="654049"/>
                  </a:lnTo>
                  <a:lnTo>
                    <a:pt x="7620" y="650239"/>
                  </a:lnTo>
                  <a:close/>
                </a:path>
                <a:path w="7620" h="712470">
                  <a:moveTo>
                    <a:pt x="7620" y="643889"/>
                  </a:moveTo>
                  <a:lnTo>
                    <a:pt x="0" y="643889"/>
                  </a:lnTo>
                  <a:lnTo>
                    <a:pt x="0" y="648969"/>
                  </a:lnTo>
                  <a:lnTo>
                    <a:pt x="7620" y="648969"/>
                  </a:lnTo>
                  <a:lnTo>
                    <a:pt x="7620" y="643889"/>
                  </a:lnTo>
                  <a:close/>
                </a:path>
                <a:path w="7620" h="712470">
                  <a:moveTo>
                    <a:pt x="7620" y="637539"/>
                  </a:moveTo>
                  <a:lnTo>
                    <a:pt x="0" y="637539"/>
                  </a:lnTo>
                  <a:lnTo>
                    <a:pt x="0" y="642619"/>
                  </a:lnTo>
                  <a:lnTo>
                    <a:pt x="7620" y="642619"/>
                  </a:lnTo>
                  <a:lnTo>
                    <a:pt x="7620" y="637539"/>
                  </a:lnTo>
                  <a:close/>
                </a:path>
                <a:path w="7620" h="712470">
                  <a:moveTo>
                    <a:pt x="7620" y="631189"/>
                  </a:moveTo>
                  <a:lnTo>
                    <a:pt x="0" y="631189"/>
                  </a:lnTo>
                  <a:lnTo>
                    <a:pt x="0" y="636269"/>
                  </a:lnTo>
                  <a:lnTo>
                    <a:pt x="7620" y="636269"/>
                  </a:lnTo>
                  <a:lnTo>
                    <a:pt x="7620" y="631189"/>
                  </a:lnTo>
                  <a:close/>
                </a:path>
                <a:path w="7620" h="712470">
                  <a:moveTo>
                    <a:pt x="7620" y="624839"/>
                  </a:moveTo>
                  <a:lnTo>
                    <a:pt x="0" y="624839"/>
                  </a:lnTo>
                  <a:lnTo>
                    <a:pt x="0" y="629919"/>
                  </a:lnTo>
                  <a:lnTo>
                    <a:pt x="7620" y="629919"/>
                  </a:lnTo>
                  <a:lnTo>
                    <a:pt x="7620" y="624839"/>
                  </a:lnTo>
                  <a:close/>
                </a:path>
                <a:path w="7620" h="712470">
                  <a:moveTo>
                    <a:pt x="7620" y="618489"/>
                  </a:moveTo>
                  <a:lnTo>
                    <a:pt x="0" y="618489"/>
                  </a:lnTo>
                  <a:lnTo>
                    <a:pt x="0" y="623569"/>
                  </a:lnTo>
                  <a:lnTo>
                    <a:pt x="7620" y="623569"/>
                  </a:lnTo>
                  <a:lnTo>
                    <a:pt x="7620" y="618489"/>
                  </a:lnTo>
                  <a:close/>
                </a:path>
                <a:path w="7620" h="712470">
                  <a:moveTo>
                    <a:pt x="7620" y="612139"/>
                  </a:moveTo>
                  <a:lnTo>
                    <a:pt x="0" y="612139"/>
                  </a:lnTo>
                  <a:lnTo>
                    <a:pt x="0" y="617219"/>
                  </a:lnTo>
                  <a:lnTo>
                    <a:pt x="7620" y="617219"/>
                  </a:lnTo>
                  <a:lnTo>
                    <a:pt x="7620" y="612139"/>
                  </a:lnTo>
                  <a:close/>
                </a:path>
                <a:path w="7620" h="712470">
                  <a:moveTo>
                    <a:pt x="7620" y="605789"/>
                  </a:moveTo>
                  <a:lnTo>
                    <a:pt x="0" y="605789"/>
                  </a:lnTo>
                  <a:lnTo>
                    <a:pt x="0" y="610869"/>
                  </a:lnTo>
                  <a:lnTo>
                    <a:pt x="7620" y="610869"/>
                  </a:lnTo>
                  <a:lnTo>
                    <a:pt x="7620" y="605789"/>
                  </a:lnTo>
                  <a:close/>
                </a:path>
                <a:path w="7620" h="712470">
                  <a:moveTo>
                    <a:pt x="7620" y="599439"/>
                  </a:moveTo>
                  <a:lnTo>
                    <a:pt x="0" y="599439"/>
                  </a:lnTo>
                  <a:lnTo>
                    <a:pt x="0" y="604519"/>
                  </a:lnTo>
                  <a:lnTo>
                    <a:pt x="7620" y="604519"/>
                  </a:lnTo>
                  <a:lnTo>
                    <a:pt x="7620" y="599439"/>
                  </a:lnTo>
                  <a:close/>
                </a:path>
                <a:path w="7620" h="712470">
                  <a:moveTo>
                    <a:pt x="7620" y="593089"/>
                  </a:moveTo>
                  <a:lnTo>
                    <a:pt x="0" y="593089"/>
                  </a:lnTo>
                  <a:lnTo>
                    <a:pt x="0" y="598169"/>
                  </a:lnTo>
                  <a:lnTo>
                    <a:pt x="7620" y="598169"/>
                  </a:lnTo>
                  <a:lnTo>
                    <a:pt x="7620" y="593089"/>
                  </a:lnTo>
                  <a:close/>
                </a:path>
                <a:path w="7620" h="712470">
                  <a:moveTo>
                    <a:pt x="7620" y="586739"/>
                  </a:moveTo>
                  <a:lnTo>
                    <a:pt x="0" y="586739"/>
                  </a:lnTo>
                  <a:lnTo>
                    <a:pt x="0" y="591819"/>
                  </a:lnTo>
                  <a:lnTo>
                    <a:pt x="7620" y="591819"/>
                  </a:lnTo>
                  <a:lnTo>
                    <a:pt x="7620" y="586739"/>
                  </a:lnTo>
                  <a:close/>
                </a:path>
                <a:path w="7620" h="712470">
                  <a:moveTo>
                    <a:pt x="7620" y="580389"/>
                  </a:moveTo>
                  <a:lnTo>
                    <a:pt x="0" y="580389"/>
                  </a:lnTo>
                  <a:lnTo>
                    <a:pt x="0" y="585469"/>
                  </a:lnTo>
                  <a:lnTo>
                    <a:pt x="7620" y="585469"/>
                  </a:lnTo>
                  <a:lnTo>
                    <a:pt x="7620" y="580389"/>
                  </a:lnTo>
                  <a:close/>
                </a:path>
                <a:path w="7620" h="712470">
                  <a:moveTo>
                    <a:pt x="7620" y="572769"/>
                  </a:moveTo>
                  <a:lnTo>
                    <a:pt x="0" y="572769"/>
                  </a:lnTo>
                  <a:lnTo>
                    <a:pt x="0" y="579119"/>
                  </a:lnTo>
                  <a:lnTo>
                    <a:pt x="7620" y="579119"/>
                  </a:lnTo>
                  <a:lnTo>
                    <a:pt x="7620" y="572769"/>
                  </a:lnTo>
                  <a:close/>
                </a:path>
                <a:path w="7620" h="712470">
                  <a:moveTo>
                    <a:pt x="7620" y="567689"/>
                  </a:moveTo>
                  <a:lnTo>
                    <a:pt x="0" y="567689"/>
                  </a:lnTo>
                  <a:lnTo>
                    <a:pt x="0" y="571499"/>
                  </a:lnTo>
                  <a:lnTo>
                    <a:pt x="7620" y="571499"/>
                  </a:lnTo>
                  <a:lnTo>
                    <a:pt x="7620" y="567689"/>
                  </a:lnTo>
                  <a:close/>
                </a:path>
                <a:path w="7620" h="712470">
                  <a:moveTo>
                    <a:pt x="7620" y="560069"/>
                  </a:moveTo>
                  <a:lnTo>
                    <a:pt x="0" y="560069"/>
                  </a:lnTo>
                  <a:lnTo>
                    <a:pt x="0" y="566419"/>
                  </a:lnTo>
                  <a:lnTo>
                    <a:pt x="7620" y="566419"/>
                  </a:lnTo>
                  <a:lnTo>
                    <a:pt x="7620" y="560069"/>
                  </a:lnTo>
                  <a:close/>
                </a:path>
                <a:path w="7620" h="712470">
                  <a:moveTo>
                    <a:pt x="7620" y="554989"/>
                  </a:moveTo>
                  <a:lnTo>
                    <a:pt x="0" y="554989"/>
                  </a:lnTo>
                  <a:lnTo>
                    <a:pt x="0" y="558799"/>
                  </a:lnTo>
                  <a:lnTo>
                    <a:pt x="7620" y="558799"/>
                  </a:lnTo>
                  <a:lnTo>
                    <a:pt x="7620" y="554989"/>
                  </a:lnTo>
                  <a:close/>
                </a:path>
                <a:path w="7620" h="712470">
                  <a:moveTo>
                    <a:pt x="7620" y="547369"/>
                  </a:moveTo>
                  <a:lnTo>
                    <a:pt x="0" y="547369"/>
                  </a:lnTo>
                  <a:lnTo>
                    <a:pt x="0" y="553719"/>
                  </a:lnTo>
                  <a:lnTo>
                    <a:pt x="7620" y="553719"/>
                  </a:lnTo>
                  <a:lnTo>
                    <a:pt x="7620" y="547369"/>
                  </a:lnTo>
                  <a:close/>
                </a:path>
                <a:path w="7620" h="712470">
                  <a:moveTo>
                    <a:pt x="7620" y="543559"/>
                  </a:moveTo>
                  <a:lnTo>
                    <a:pt x="0" y="543559"/>
                  </a:lnTo>
                  <a:lnTo>
                    <a:pt x="0" y="546099"/>
                  </a:lnTo>
                  <a:lnTo>
                    <a:pt x="7620" y="546099"/>
                  </a:lnTo>
                  <a:lnTo>
                    <a:pt x="7620" y="543559"/>
                  </a:lnTo>
                  <a:close/>
                </a:path>
              </a:pathLst>
            </a:custGeom>
            <a:solidFill>
              <a:srgbClr val="4700F5"/>
            </a:solidFill>
          </p:spPr>
          <p:txBody>
            <a:bodyPr bIns="0" lIns="0" rIns="0" rtlCol="0" tIns="0" wrap="square"/>
            <a:p/>
          </p:txBody>
        </p:sp>
        <p:sp>
          <p:nvSpPr>
            <p:cNvPr id="1050793" name="object 2104"/>
            <p:cNvSpPr/>
            <p:nvPr/>
          </p:nvSpPr>
          <p:spPr>
            <a:xfrm>
              <a:off x="4315460" y="5796279"/>
              <a:ext cx="7620" cy="717550"/>
            </a:xfrm>
            <a:custGeom>
              <a:avLst/>
              <a:ahLst/>
              <a:rect l="l" t="t" r="r" b="b"/>
              <a:pathLst>
                <a:path w="7620" h="717550">
                  <a:moveTo>
                    <a:pt x="2539" y="0"/>
                  </a:moveTo>
                  <a:lnTo>
                    <a:pt x="0" y="0"/>
                  </a:lnTo>
                  <a:lnTo>
                    <a:pt x="0" y="2540"/>
                  </a:lnTo>
                  <a:lnTo>
                    <a:pt x="5079" y="2540"/>
                  </a:lnTo>
                  <a:lnTo>
                    <a:pt x="5079" y="1270"/>
                  </a:lnTo>
                  <a:lnTo>
                    <a:pt x="2539" y="1270"/>
                  </a:lnTo>
                  <a:lnTo>
                    <a:pt x="2539" y="0"/>
                  </a:lnTo>
                  <a:close/>
                </a:path>
                <a:path w="7620" h="717550">
                  <a:moveTo>
                    <a:pt x="7619" y="2540"/>
                  </a:moveTo>
                  <a:lnTo>
                    <a:pt x="0" y="2540"/>
                  </a:lnTo>
                  <a:lnTo>
                    <a:pt x="0" y="8890"/>
                  </a:lnTo>
                  <a:lnTo>
                    <a:pt x="7619" y="8890"/>
                  </a:lnTo>
                  <a:lnTo>
                    <a:pt x="7619" y="2540"/>
                  </a:lnTo>
                  <a:close/>
                </a:path>
                <a:path w="7620" h="717550">
                  <a:moveTo>
                    <a:pt x="7619" y="8890"/>
                  </a:moveTo>
                  <a:lnTo>
                    <a:pt x="0" y="8890"/>
                  </a:lnTo>
                  <a:lnTo>
                    <a:pt x="0" y="11430"/>
                  </a:lnTo>
                  <a:lnTo>
                    <a:pt x="7619" y="11430"/>
                  </a:lnTo>
                  <a:lnTo>
                    <a:pt x="7619" y="8890"/>
                  </a:lnTo>
                  <a:close/>
                </a:path>
                <a:path w="7620" h="717550">
                  <a:moveTo>
                    <a:pt x="7619" y="11430"/>
                  </a:moveTo>
                  <a:lnTo>
                    <a:pt x="0" y="11430"/>
                  </a:lnTo>
                  <a:lnTo>
                    <a:pt x="0" y="21590"/>
                  </a:lnTo>
                  <a:lnTo>
                    <a:pt x="7619" y="21590"/>
                  </a:lnTo>
                  <a:lnTo>
                    <a:pt x="7619" y="11430"/>
                  </a:lnTo>
                  <a:close/>
                </a:path>
                <a:path w="7620" h="717550">
                  <a:moveTo>
                    <a:pt x="7619" y="21590"/>
                  </a:moveTo>
                  <a:lnTo>
                    <a:pt x="0" y="21590"/>
                  </a:lnTo>
                  <a:lnTo>
                    <a:pt x="0" y="24130"/>
                  </a:lnTo>
                  <a:lnTo>
                    <a:pt x="7619" y="24130"/>
                  </a:lnTo>
                  <a:lnTo>
                    <a:pt x="7619" y="21590"/>
                  </a:lnTo>
                  <a:close/>
                </a:path>
                <a:path w="7620" h="717550">
                  <a:moveTo>
                    <a:pt x="7619" y="24130"/>
                  </a:moveTo>
                  <a:lnTo>
                    <a:pt x="0" y="24130"/>
                  </a:lnTo>
                  <a:lnTo>
                    <a:pt x="0" y="30480"/>
                  </a:lnTo>
                  <a:lnTo>
                    <a:pt x="7619" y="30480"/>
                  </a:lnTo>
                  <a:lnTo>
                    <a:pt x="7619" y="24130"/>
                  </a:lnTo>
                  <a:close/>
                </a:path>
                <a:path w="7620" h="717550">
                  <a:moveTo>
                    <a:pt x="7619" y="30480"/>
                  </a:moveTo>
                  <a:lnTo>
                    <a:pt x="0" y="30480"/>
                  </a:lnTo>
                  <a:lnTo>
                    <a:pt x="0" y="34290"/>
                  </a:lnTo>
                  <a:lnTo>
                    <a:pt x="7619" y="34290"/>
                  </a:lnTo>
                  <a:lnTo>
                    <a:pt x="7619" y="30480"/>
                  </a:lnTo>
                  <a:close/>
                </a:path>
                <a:path w="7620" h="717550">
                  <a:moveTo>
                    <a:pt x="7619" y="34290"/>
                  </a:moveTo>
                  <a:lnTo>
                    <a:pt x="0" y="34290"/>
                  </a:lnTo>
                  <a:lnTo>
                    <a:pt x="0" y="36830"/>
                  </a:lnTo>
                  <a:lnTo>
                    <a:pt x="7619" y="36830"/>
                  </a:lnTo>
                  <a:lnTo>
                    <a:pt x="7619" y="34290"/>
                  </a:lnTo>
                  <a:close/>
                </a:path>
                <a:path w="7620" h="717550">
                  <a:moveTo>
                    <a:pt x="7619" y="36830"/>
                  </a:moveTo>
                  <a:lnTo>
                    <a:pt x="0" y="36830"/>
                  </a:lnTo>
                  <a:lnTo>
                    <a:pt x="0" y="40640"/>
                  </a:lnTo>
                  <a:lnTo>
                    <a:pt x="7619" y="40640"/>
                  </a:lnTo>
                  <a:lnTo>
                    <a:pt x="7619" y="36830"/>
                  </a:lnTo>
                  <a:close/>
                </a:path>
                <a:path w="7620" h="717550">
                  <a:moveTo>
                    <a:pt x="7619" y="40640"/>
                  </a:moveTo>
                  <a:lnTo>
                    <a:pt x="0" y="40640"/>
                  </a:lnTo>
                  <a:lnTo>
                    <a:pt x="0" y="46990"/>
                  </a:lnTo>
                  <a:lnTo>
                    <a:pt x="7619" y="46990"/>
                  </a:lnTo>
                  <a:lnTo>
                    <a:pt x="7619" y="40640"/>
                  </a:lnTo>
                  <a:close/>
                </a:path>
                <a:path w="7620" h="717550">
                  <a:moveTo>
                    <a:pt x="7619" y="46990"/>
                  </a:moveTo>
                  <a:lnTo>
                    <a:pt x="0" y="46990"/>
                  </a:lnTo>
                  <a:lnTo>
                    <a:pt x="0" y="49530"/>
                  </a:lnTo>
                  <a:lnTo>
                    <a:pt x="7619" y="49530"/>
                  </a:lnTo>
                  <a:lnTo>
                    <a:pt x="7619" y="46990"/>
                  </a:lnTo>
                  <a:close/>
                </a:path>
                <a:path w="7620" h="717550">
                  <a:moveTo>
                    <a:pt x="7619" y="49530"/>
                  </a:moveTo>
                  <a:lnTo>
                    <a:pt x="0" y="49530"/>
                  </a:lnTo>
                  <a:lnTo>
                    <a:pt x="0" y="53340"/>
                  </a:lnTo>
                  <a:lnTo>
                    <a:pt x="7619" y="53340"/>
                  </a:lnTo>
                  <a:lnTo>
                    <a:pt x="7619" y="49530"/>
                  </a:lnTo>
                  <a:close/>
                </a:path>
                <a:path w="7620" h="717550">
                  <a:moveTo>
                    <a:pt x="7619" y="53340"/>
                  </a:moveTo>
                  <a:lnTo>
                    <a:pt x="0" y="53340"/>
                  </a:lnTo>
                  <a:lnTo>
                    <a:pt x="0" y="55880"/>
                  </a:lnTo>
                  <a:lnTo>
                    <a:pt x="7619" y="55880"/>
                  </a:lnTo>
                  <a:lnTo>
                    <a:pt x="7619" y="53340"/>
                  </a:lnTo>
                  <a:close/>
                </a:path>
                <a:path w="7620" h="717550">
                  <a:moveTo>
                    <a:pt x="7619" y="55880"/>
                  </a:moveTo>
                  <a:lnTo>
                    <a:pt x="0" y="55880"/>
                  </a:lnTo>
                  <a:lnTo>
                    <a:pt x="0" y="59690"/>
                  </a:lnTo>
                  <a:lnTo>
                    <a:pt x="7619" y="59690"/>
                  </a:lnTo>
                  <a:lnTo>
                    <a:pt x="7619" y="55880"/>
                  </a:lnTo>
                  <a:close/>
                </a:path>
                <a:path w="7620" h="717550">
                  <a:moveTo>
                    <a:pt x="7619" y="59690"/>
                  </a:moveTo>
                  <a:lnTo>
                    <a:pt x="0" y="59690"/>
                  </a:lnTo>
                  <a:lnTo>
                    <a:pt x="0" y="72390"/>
                  </a:lnTo>
                  <a:lnTo>
                    <a:pt x="7619" y="72390"/>
                  </a:lnTo>
                  <a:lnTo>
                    <a:pt x="7619" y="59690"/>
                  </a:lnTo>
                  <a:close/>
                </a:path>
                <a:path w="7620" h="717550">
                  <a:moveTo>
                    <a:pt x="7619" y="72390"/>
                  </a:moveTo>
                  <a:lnTo>
                    <a:pt x="0" y="72390"/>
                  </a:lnTo>
                  <a:lnTo>
                    <a:pt x="0" y="74930"/>
                  </a:lnTo>
                  <a:lnTo>
                    <a:pt x="7619" y="74930"/>
                  </a:lnTo>
                  <a:lnTo>
                    <a:pt x="7619" y="72390"/>
                  </a:lnTo>
                  <a:close/>
                </a:path>
                <a:path w="7620" h="717550">
                  <a:moveTo>
                    <a:pt x="7619" y="74930"/>
                  </a:moveTo>
                  <a:lnTo>
                    <a:pt x="0" y="74930"/>
                  </a:lnTo>
                  <a:lnTo>
                    <a:pt x="0" y="78740"/>
                  </a:lnTo>
                  <a:lnTo>
                    <a:pt x="7619" y="78740"/>
                  </a:lnTo>
                  <a:lnTo>
                    <a:pt x="7619" y="74930"/>
                  </a:lnTo>
                  <a:close/>
                </a:path>
                <a:path w="7620" h="717550">
                  <a:moveTo>
                    <a:pt x="7619" y="78740"/>
                  </a:moveTo>
                  <a:lnTo>
                    <a:pt x="0" y="78740"/>
                  </a:lnTo>
                  <a:lnTo>
                    <a:pt x="0" y="81280"/>
                  </a:lnTo>
                  <a:lnTo>
                    <a:pt x="7619" y="81280"/>
                  </a:lnTo>
                  <a:lnTo>
                    <a:pt x="7619" y="78740"/>
                  </a:lnTo>
                  <a:close/>
                </a:path>
                <a:path w="7620" h="717550">
                  <a:moveTo>
                    <a:pt x="7619" y="81280"/>
                  </a:moveTo>
                  <a:lnTo>
                    <a:pt x="0" y="81280"/>
                  </a:lnTo>
                  <a:lnTo>
                    <a:pt x="0" y="87630"/>
                  </a:lnTo>
                  <a:lnTo>
                    <a:pt x="7619" y="87630"/>
                  </a:lnTo>
                  <a:lnTo>
                    <a:pt x="7619" y="81280"/>
                  </a:lnTo>
                  <a:close/>
                </a:path>
                <a:path w="7620" h="717550">
                  <a:moveTo>
                    <a:pt x="7619" y="87630"/>
                  </a:moveTo>
                  <a:lnTo>
                    <a:pt x="0" y="87630"/>
                  </a:lnTo>
                  <a:lnTo>
                    <a:pt x="0" y="97790"/>
                  </a:lnTo>
                  <a:lnTo>
                    <a:pt x="7619" y="97790"/>
                  </a:lnTo>
                  <a:lnTo>
                    <a:pt x="7619" y="87630"/>
                  </a:lnTo>
                  <a:close/>
                </a:path>
                <a:path w="7620" h="717550">
                  <a:moveTo>
                    <a:pt x="7619" y="97790"/>
                  </a:moveTo>
                  <a:lnTo>
                    <a:pt x="0" y="97790"/>
                  </a:lnTo>
                  <a:lnTo>
                    <a:pt x="0" y="106680"/>
                  </a:lnTo>
                  <a:lnTo>
                    <a:pt x="7619" y="106680"/>
                  </a:lnTo>
                  <a:lnTo>
                    <a:pt x="7619" y="97790"/>
                  </a:lnTo>
                  <a:close/>
                </a:path>
                <a:path w="7620" h="717550">
                  <a:moveTo>
                    <a:pt x="7619" y="106680"/>
                  </a:moveTo>
                  <a:lnTo>
                    <a:pt x="0" y="106680"/>
                  </a:lnTo>
                  <a:lnTo>
                    <a:pt x="0" y="110490"/>
                  </a:lnTo>
                  <a:lnTo>
                    <a:pt x="7619" y="110490"/>
                  </a:lnTo>
                  <a:lnTo>
                    <a:pt x="7619" y="106680"/>
                  </a:lnTo>
                  <a:close/>
                </a:path>
                <a:path w="7620" h="717550">
                  <a:moveTo>
                    <a:pt x="7619" y="110490"/>
                  </a:moveTo>
                  <a:lnTo>
                    <a:pt x="0" y="110490"/>
                  </a:lnTo>
                  <a:lnTo>
                    <a:pt x="0" y="186690"/>
                  </a:lnTo>
                  <a:lnTo>
                    <a:pt x="7619" y="186690"/>
                  </a:lnTo>
                  <a:lnTo>
                    <a:pt x="7619" y="110490"/>
                  </a:lnTo>
                  <a:close/>
                </a:path>
                <a:path w="7620" h="717550">
                  <a:moveTo>
                    <a:pt x="7619" y="186690"/>
                  </a:moveTo>
                  <a:lnTo>
                    <a:pt x="0" y="186690"/>
                  </a:lnTo>
                  <a:lnTo>
                    <a:pt x="0" y="193040"/>
                  </a:lnTo>
                  <a:lnTo>
                    <a:pt x="7619" y="193040"/>
                  </a:lnTo>
                  <a:lnTo>
                    <a:pt x="7619" y="186690"/>
                  </a:lnTo>
                  <a:close/>
                </a:path>
                <a:path w="7620" h="717550">
                  <a:moveTo>
                    <a:pt x="7619" y="193040"/>
                  </a:moveTo>
                  <a:lnTo>
                    <a:pt x="0" y="193040"/>
                  </a:lnTo>
                  <a:lnTo>
                    <a:pt x="0" y="195580"/>
                  </a:lnTo>
                  <a:lnTo>
                    <a:pt x="7619" y="195580"/>
                  </a:lnTo>
                  <a:lnTo>
                    <a:pt x="7619" y="193040"/>
                  </a:lnTo>
                  <a:close/>
                </a:path>
                <a:path w="7620" h="717550">
                  <a:moveTo>
                    <a:pt x="3810" y="195580"/>
                  </a:moveTo>
                  <a:lnTo>
                    <a:pt x="0" y="195580"/>
                  </a:lnTo>
                  <a:lnTo>
                    <a:pt x="0" y="196850"/>
                  </a:lnTo>
                  <a:lnTo>
                    <a:pt x="3810" y="196850"/>
                  </a:lnTo>
                  <a:lnTo>
                    <a:pt x="3810" y="195580"/>
                  </a:lnTo>
                  <a:close/>
                </a:path>
                <a:path w="7620" h="717550">
                  <a:moveTo>
                    <a:pt x="7619" y="536067"/>
                  </a:moveTo>
                  <a:lnTo>
                    <a:pt x="0" y="536067"/>
                  </a:lnTo>
                  <a:lnTo>
                    <a:pt x="0" y="538480"/>
                  </a:lnTo>
                  <a:lnTo>
                    <a:pt x="7619" y="538480"/>
                  </a:lnTo>
                  <a:lnTo>
                    <a:pt x="7619" y="536067"/>
                  </a:lnTo>
                  <a:close/>
                </a:path>
                <a:path w="7620" h="717550">
                  <a:moveTo>
                    <a:pt x="7619" y="524637"/>
                  </a:moveTo>
                  <a:lnTo>
                    <a:pt x="0" y="524637"/>
                  </a:lnTo>
                  <a:lnTo>
                    <a:pt x="0" y="535940"/>
                  </a:lnTo>
                  <a:lnTo>
                    <a:pt x="7619" y="535940"/>
                  </a:lnTo>
                  <a:lnTo>
                    <a:pt x="7619" y="524637"/>
                  </a:lnTo>
                  <a:close/>
                </a:path>
                <a:path w="7620" h="717550">
                  <a:moveTo>
                    <a:pt x="7619" y="523367"/>
                  </a:moveTo>
                  <a:lnTo>
                    <a:pt x="0" y="523367"/>
                  </a:lnTo>
                  <a:lnTo>
                    <a:pt x="0" y="524510"/>
                  </a:lnTo>
                  <a:lnTo>
                    <a:pt x="7619" y="524510"/>
                  </a:lnTo>
                  <a:lnTo>
                    <a:pt x="7619" y="523367"/>
                  </a:lnTo>
                  <a:close/>
                </a:path>
                <a:path w="7620" h="717550">
                  <a:moveTo>
                    <a:pt x="7619" y="538480"/>
                  </a:moveTo>
                  <a:lnTo>
                    <a:pt x="0" y="538480"/>
                  </a:lnTo>
                  <a:lnTo>
                    <a:pt x="0" y="544830"/>
                  </a:lnTo>
                  <a:lnTo>
                    <a:pt x="7619" y="544830"/>
                  </a:lnTo>
                  <a:lnTo>
                    <a:pt x="7619" y="538480"/>
                  </a:lnTo>
                  <a:close/>
                </a:path>
                <a:path w="7620" h="717550">
                  <a:moveTo>
                    <a:pt x="1269" y="715010"/>
                  </a:moveTo>
                  <a:lnTo>
                    <a:pt x="0" y="715010"/>
                  </a:lnTo>
                  <a:lnTo>
                    <a:pt x="0" y="717550"/>
                  </a:lnTo>
                  <a:lnTo>
                    <a:pt x="1269" y="717550"/>
                  </a:lnTo>
                  <a:lnTo>
                    <a:pt x="1269" y="715010"/>
                  </a:lnTo>
                  <a:close/>
                </a:path>
                <a:path w="7620" h="717550">
                  <a:moveTo>
                    <a:pt x="7619" y="711200"/>
                  </a:moveTo>
                  <a:lnTo>
                    <a:pt x="0" y="711200"/>
                  </a:lnTo>
                  <a:lnTo>
                    <a:pt x="0" y="713740"/>
                  </a:lnTo>
                  <a:lnTo>
                    <a:pt x="6350" y="713740"/>
                  </a:lnTo>
                  <a:lnTo>
                    <a:pt x="6350" y="715010"/>
                  </a:lnTo>
                  <a:lnTo>
                    <a:pt x="7619" y="715010"/>
                  </a:lnTo>
                  <a:lnTo>
                    <a:pt x="7619" y="711200"/>
                  </a:lnTo>
                  <a:close/>
                </a:path>
                <a:path w="7620" h="717550">
                  <a:moveTo>
                    <a:pt x="7619" y="708660"/>
                  </a:moveTo>
                  <a:lnTo>
                    <a:pt x="0" y="708660"/>
                  </a:lnTo>
                  <a:lnTo>
                    <a:pt x="0" y="709930"/>
                  </a:lnTo>
                  <a:lnTo>
                    <a:pt x="7619" y="709930"/>
                  </a:lnTo>
                  <a:lnTo>
                    <a:pt x="7619" y="708660"/>
                  </a:lnTo>
                  <a:close/>
                </a:path>
                <a:path w="7620" h="717550">
                  <a:moveTo>
                    <a:pt x="7619" y="704850"/>
                  </a:moveTo>
                  <a:lnTo>
                    <a:pt x="0" y="704850"/>
                  </a:lnTo>
                  <a:lnTo>
                    <a:pt x="0" y="707390"/>
                  </a:lnTo>
                  <a:lnTo>
                    <a:pt x="7619" y="707390"/>
                  </a:lnTo>
                  <a:lnTo>
                    <a:pt x="7619" y="704850"/>
                  </a:lnTo>
                  <a:close/>
                </a:path>
                <a:path w="7620" h="717550">
                  <a:moveTo>
                    <a:pt x="7619" y="702310"/>
                  </a:moveTo>
                  <a:lnTo>
                    <a:pt x="0" y="702310"/>
                  </a:lnTo>
                  <a:lnTo>
                    <a:pt x="0" y="703580"/>
                  </a:lnTo>
                  <a:lnTo>
                    <a:pt x="7619" y="703580"/>
                  </a:lnTo>
                  <a:lnTo>
                    <a:pt x="7619" y="702310"/>
                  </a:lnTo>
                  <a:close/>
                </a:path>
                <a:path w="7620" h="717550">
                  <a:moveTo>
                    <a:pt x="7619" y="698500"/>
                  </a:moveTo>
                  <a:lnTo>
                    <a:pt x="0" y="698500"/>
                  </a:lnTo>
                  <a:lnTo>
                    <a:pt x="0" y="701040"/>
                  </a:lnTo>
                  <a:lnTo>
                    <a:pt x="7619" y="701040"/>
                  </a:lnTo>
                  <a:lnTo>
                    <a:pt x="7619" y="698500"/>
                  </a:lnTo>
                  <a:close/>
                </a:path>
                <a:path w="7620" h="717550">
                  <a:moveTo>
                    <a:pt x="7619" y="695960"/>
                  </a:moveTo>
                  <a:lnTo>
                    <a:pt x="0" y="695960"/>
                  </a:lnTo>
                  <a:lnTo>
                    <a:pt x="0" y="697230"/>
                  </a:lnTo>
                  <a:lnTo>
                    <a:pt x="7619" y="697230"/>
                  </a:lnTo>
                  <a:lnTo>
                    <a:pt x="7619" y="695960"/>
                  </a:lnTo>
                  <a:close/>
                </a:path>
                <a:path w="7620" h="717550">
                  <a:moveTo>
                    <a:pt x="7619" y="692150"/>
                  </a:moveTo>
                  <a:lnTo>
                    <a:pt x="0" y="692150"/>
                  </a:lnTo>
                  <a:lnTo>
                    <a:pt x="0" y="694690"/>
                  </a:lnTo>
                  <a:lnTo>
                    <a:pt x="7619" y="694690"/>
                  </a:lnTo>
                  <a:lnTo>
                    <a:pt x="7619" y="692150"/>
                  </a:lnTo>
                  <a:close/>
                </a:path>
                <a:path w="7620" h="717550">
                  <a:moveTo>
                    <a:pt x="7619" y="689610"/>
                  </a:moveTo>
                  <a:lnTo>
                    <a:pt x="0" y="689610"/>
                  </a:lnTo>
                  <a:lnTo>
                    <a:pt x="0" y="690880"/>
                  </a:lnTo>
                  <a:lnTo>
                    <a:pt x="7619" y="690880"/>
                  </a:lnTo>
                  <a:lnTo>
                    <a:pt x="7619" y="689610"/>
                  </a:lnTo>
                  <a:close/>
                </a:path>
                <a:path w="7620" h="717550">
                  <a:moveTo>
                    <a:pt x="7619" y="685800"/>
                  </a:moveTo>
                  <a:lnTo>
                    <a:pt x="0" y="685800"/>
                  </a:lnTo>
                  <a:lnTo>
                    <a:pt x="0" y="688340"/>
                  </a:lnTo>
                  <a:lnTo>
                    <a:pt x="7619" y="688340"/>
                  </a:lnTo>
                  <a:lnTo>
                    <a:pt x="7619" y="685800"/>
                  </a:lnTo>
                  <a:close/>
                </a:path>
                <a:path w="7620" h="717550">
                  <a:moveTo>
                    <a:pt x="7619" y="683260"/>
                  </a:moveTo>
                  <a:lnTo>
                    <a:pt x="0" y="683260"/>
                  </a:lnTo>
                  <a:lnTo>
                    <a:pt x="0" y="684530"/>
                  </a:lnTo>
                  <a:lnTo>
                    <a:pt x="7619" y="684530"/>
                  </a:lnTo>
                  <a:lnTo>
                    <a:pt x="7619" y="683260"/>
                  </a:lnTo>
                  <a:close/>
                </a:path>
                <a:path w="7620" h="717550">
                  <a:moveTo>
                    <a:pt x="7619" y="679450"/>
                  </a:moveTo>
                  <a:lnTo>
                    <a:pt x="0" y="679450"/>
                  </a:lnTo>
                  <a:lnTo>
                    <a:pt x="0" y="681990"/>
                  </a:lnTo>
                  <a:lnTo>
                    <a:pt x="7619" y="681990"/>
                  </a:lnTo>
                  <a:lnTo>
                    <a:pt x="7619" y="679450"/>
                  </a:lnTo>
                  <a:close/>
                </a:path>
                <a:path w="7620" h="717550">
                  <a:moveTo>
                    <a:pt x="7619" y="676910"/>
                  </a:moveTo>
                  <a:lnTo>
                    <a:pt x="0" y="676910"/>
                  </a:lnTo>
                  <a:lnTo>
                    <a:pt x="0" y="678180"/>
                  </a:lnTo>
                  <a:lnTo>
                    <a:pt x="7619" y="678180"/>
                  </a:lnTo>
                  <a:lnTo>
                    <a:pt x="7619" y="676910"/>
                  </a:lnTo>
                  <a:close/>
                </a:path>
                <a:path w="7620" h="717550">
                  <a:moveTo>
                    <a:pt x="7619" y="673100"/>
                  </a:moveTo>
                  <a:lnTo>
                    <a:pt x="0" y="673100"/>
                  </a:lnTo>
                  <a:lnTo>
                    <a:pt x="0" y="675640"/>
                  </a:lnTo>
                  <a:lnTo>
                    <a:pt x="7619" y="675640"/>
                  </a:lnTo>
                  <a:lnTo>
                    <a:pt x="7619" y="673100"/>
                  </a:lnTo>
                  <a:close/>
                </a:path>
                <a:path w="7620" h="717550">
                  <a:moveTo>
                    <a:pt x="7619" y="670560"/>
                  </a:moveTo>
                  <a:lnTo>
                    <a:pt x="0" y="670560"/>
                  </a:lnTo>
                  <a:lnTo>
                    <a:pt x="0" y="671830"/>
                  </a:lnTo>
                  <a:lnTo>
                    <a:pt x="7619" y="671830"/>
                  </a:lnTo>
                  <a:lnTo>
                    <a:pt x="7619" y="670560"/>
                  </a:lnTo>
                  <a:close/>
                </a:path>
                <a:path w="7620" h="717550">
                  <a:moveTo>
                    <a:pt x="7619" y="666750"/>
                  </a:moveTo>
                  <a:lnTo>
                    <a:pt x="0" y="666750"/>
                  </a:lnTo>
                  <a:lnTo>
                    <a:pt x="0" y="669290"/>
                  </a:lnTo>
                  <a:lnTo>
                    <a:pt x="7619" y="669290"/>
                  </a:lnTo>
                  <a:lnTo>
                    <a:pt x="7619" y="666750"/>
                  </a:lnTo>
                  <a:close/>
                </a:path>
                <a:path w="7620" h="717550">
                  <a:moveTo>
                    <a:pt x="7619" y="664210"/>
                  </a:moveTo>
                  <a:lnTo>
                    <a:pt x="0" y="664210"/>
                  </a:lnTo>
                  <a:lnTo>
                    <a:pt x="0" y="665480"/>
                  </a:lnTo>
                  <a:lnTo>
                    <a:pt x="7619" y="665480"/>
                  </a:lnTo>
                  <a:lnTo>
                    <a:pt x="7619" y="664210"/>
                  </a:lnTo>
                  <a:close/>
                </a:path>
                <a:path w="7620" h="717550">
                  <a:moveTo>
                    <a:pt x="7619" y="660400"/>
                  </a:moveTo>
                  <a:lnTo>
                    <a:pt x="0" y="660400"/>
                  </a:lnTo>
                  <a:lnTo>
                    <a:pt x="0" y="662940"/>
                  </a:lnTo>
                  <a:lnTo>
                    <a:pt x="7619" y="662940"/>
                  </a:lnTo>
                  <a:lnTo>
                    <a:pt x="7619" y="660400"/>
                  </a:lnTo>
                  <a:close/>
                </a:path>
                <a:path w="7620" h="717550">
                  <a:moveTo>
                    <a:pt x="7619" y="657860"/>
                  </a:moveTo>
                  <a:lnTo>
                    <a:pt x="0" y="657860"/>
                  </a:lnTo>
                  <a:lnTo>
                    <a:pt x="0" y="659130"/>
                  </a:lnTo>
                  <a:lnTo>
                    <a:pt x="7619" y="659130"/>
                  </a:lnTo>
                  <a:lnTo>
                    <a:pt x="7619" y="657860"/>
                  </a:lnTo>
                  <a:close/>
                </a:path>
                <a:path w="7620" h="717550">
                  <a:moveTo>
                    <a:pt x="7619" y="652780"/>
                  </a:moveTo>
                  <a:lnTo>
                    <a:pt x="0" y="652780"/>
                  </a:lnTo>
                  <a:lnTo>
                    <a:pt x="0" y="656590"/>
                  </a:lnTo>
                  <a:lnTo>
                    <a:pt x="7619" y="656590"/>
                  </a:lnTo>
                  <a:lnTo>
                    <a:pt x="7619" y="652780"/>
                  </a:lnTo>
                  <a:close/>
                </a:path>
                <a:path w="7620" h="717550">
                  <a:moveTo>
                    <a:pt x="7619" y="646430"/>
                  </a:moveTo>
                  <a:lnTo>
                    <a:pt x="0" y="646430"/>
                  </a:lnTo>
                  <a:lnTo>
                    <a:pt x="0" y="651510"/>
                  </a:lnTo>
                  <a:lnTo>
                    <a:pt x="7619" y="651510"/>
                  </a:lnTo>
                  <a:lnTo>
                    <a:pt x="7619" y="646430"/>
                  </a:lnTo>
                  <a:close/>
                </a:path>
                <a:path w="7620" h="717550">
                  <a:moveTo>
                    <a:pt x="7619" y="640080"/>
                  </a:moveTo>
                  <a:lnTo>
                    <a:pt x="0" y="640080"/>
                  </a:lnTo>
                  <a:lnTo>
                    <a:pt x="0" y="645160"/>
                  </a:lnTo>
                  <a:lnTo>
                    <a:pt x="7619" y="645160"/>
                  </a:lnTo>
                  <a:lnTo>
                    <a:pt x="7619" y="640080"/>
                  </a:lnTo>
                  <a:close/>
                </a:path>
                <a:path w="7620" h="717550">
                  <a:moveTo>
                    <a:pt x="7619" y="633730"/>
                  </a:moveTo>
                  <a:lnTo>
                    <a:pt x="0" y="633730"/>
                  </a:lnTo>
                  <a:lnTo>
                    <a:pt x="0" y="638810"/>
                  </a:lnTo>
                  <a:lnTo>
                    <a:pt x="7619" y="638810"/>
                  </a:lnTo>
                  <a:lnTo>
                    <a:pt x="7619" y="633730"/>
                  </a:lnTo>
                  <a:close/>
                </a:path>
                <a:path w="7620" h="717550">
                  <a:moveTo>
                    <a:pt x="7619" y="627380"/>
                  </a:moveTo>
                  <a:lnTo>
                    <a:pt x="0" y="627380"/>
                  </a:lnTo>
                  <a:lnTo>
                    <a:pt x="0" y="632460"/>
                  </a:lnTo>
                  <a:lnTo>
                    <a:pt x="7619" y="632460"/>
                  </a:lnTo>
                  <a:lnTo>
                    <a:pt x="7619" y="627380"/>
                  </a:lnTo>
                  <a:close/>
                </a:path>
                <a:path w="7620" h="717550">
                  <a:moveTo>
                    <a:pt x="7619" y="621030"/>
                  </a:moveTo>
                  <a:lnTo>
                    <a:pt x="0" y="621030"/>
                  </a:lnTo>
                  <a:lnTo>
                    <a:pt x="0" y="626110"/>
                  </a:lnTo>
                  <a:lnTo>
                    <a:pt x="7619" y="626110"/>
                  </a:lnTo>
                  <a:lnTo>
                    <a:pt x="7619" y="621030"/>
                  </a:lnTo>
                  <a:close/>
                </a:path>
                <a:path w="7620" h="717550">
                  <a:moveTo>
                    <a:pt x="7619" y="614680"/>
                  </a:moveTo>
                  <a:lnTo>
                    <a:pt x="0" y="614680"/>
                  </a:lnTo>
                  <a:lnTo>
                    <a:pt x="0" y="619760"/>
                  </a:lnTo>
                  <a:lnTo>
                    <a:pt x="7619" y="619760"/>
                  </a:lnTo>
                  <a:lnTo>
                    <a:pt x="7619" y="614680"/>
                  </a:lnTo>
                  <a:close/>
                </a:path>
                <a:path w="7620" h="717550">
                  <a:moveTo>
                    <a:pt x="7619" y="608330"/>
                  </a:moveTo>
                  <a:lnTo>
                    <a:pt x="0" y="608330"/>
                  </a:lnTo>
                  <a:lnTo>
                    <a:pt x="0" y="613410"/>
                  </a:lnTo>
                  <a:lnTo>
                    <a:pt x="7619" y="613410"/>
                  </a:lnTo>
                  <a:lnTo>
                    <a:pt x="7619" y="608330"/>
                  </a:lnTo>
                  <a:close/>
                </a:path>
                <a:path w="7620" h="717550">
                  <a:moveTo>
                    <a:pt x="7619" y="601980"/>
                  </a:moveTo>
                  <a:lnTo>
                    <a:pt x="0" y="601980"/>
                  </a:lnTo>
                  <a:lnTo>
                    <a:pt x="0" y="607060"/>
                  </a:lnTo>
                  <a:lnTo>
                    <a:pt x="7619" y="607060"/>
                  </a:lnTo>
                  <a:lnTo>
                    <a:pt x="7619" y="601980"/>
                  </a:lnTo>
                  <a:close/>
                </a:path>
                <a:path w="7620" h="717550">
                  <a:moveTo>
                    <a:pt x="7619" y="595630"/>
                  </a:moveTo>
                  <a:lnTo>
                    <a:pt x="0" y="595630"/>
                  </a:lnTo>
                  <a:lnTo>
                    <a:pt x="0" y="600710"/>
                  </a:lnTo>
                  <a:lnTo>
                    <a:pt x="7619" y="600710"/>
                  </a:lnTo>
                  <a:lnTo>
                    <a:pt x="7619" y="595630"/>
                  </a:lnTo>
                  <a:close/>
                </a:path>
                <a:path w="7620" h="717550">
                  <a:moveTo>
                    <a:pt x="7619" y="589280"/>
                  </a:moveTo>
                  <a:lnTo>
                    <a:pt x="0" y="589280"/>
                  </a:lnTo>
                  <a:lnTo>
                    <a:pt x="0" y="594360"/>
                  </a:lnTo>
                  <a:lnTo>
                    <a:pt x="7619" y="594360"/>
                  </a:lnTo>
                  <a:lnTo>
                    <a:pt x="7619" y="589280"/>
                  </a:lnTo>
                  <a:close/>
                </a:path>
                <a:path w="7620" h="717550">
                  <a:moveTo>
                    <a:pt x="7619" y="582930"/>
                  </a:moveTo>
                  <a:lnTo>
                    <a:pt x="0" y="582930"/>
                  </a:lnTo>
                  <a:lnTo>
                    <a:pt x="0" y="588010"/>
                  </a:lnTo>
                  <a:lnTo>
                    <a:pt x="7619" y="588010"/>
                  </a:lnTo>
                  <a:lnTo>
                    <a:pt x="7619" y="582930"/>
                  </a:lnTo>
                  <a:close/>
                </a:path>
                <a:path w="7620" h="717550">
                  <a:moveTo>
                    <a:pt x="7619" y="575310"/>
                  </a:moveTo>
                  <a:lnTo>
                    <a:pt x="0" y="575310"/>
                  </a:lnTo>
                  <a:lnTo>
                    <a:pt x="0" y="581660"/>
                  </a:lnTo>
                  <a:lnTo>
                    <a:pt x="7619" y="581660"/>
                  </a:lnTo>
                  <a:lnTo>
                    <a:pt x="7619" y="575310"/>
                  </a:lnTo>
                  <a:close/>
                </a:path>
                <a:path w="7620" h="717550">
                  <a:moveTo>
                    <a:pt x="7619" y="570230"/>
                  </a:moveTo>
                  <a:lnTo>
                    <a:pt x="0" y="570230"/>
                  </a:lnTo>
                  <a:lnTo>
                    <a:pt x="0" y="574040"/>
                  </a:lnTo>
                  <a:lnTo>
                    <a:pt x="7619" y="574040"/>
                  </a:lnTo>
                  <a:lnTo>
                    <a:pt x="7619" y="570230"/>
                  </a:lnTo>
                  <a:close/>
                </a:path>
                <a:path w="7620" h="717550">
                  <a:moveTo>
                    <a:pt x="7619" y="562610"/>
                  </a:moveTo>
                  <a:lnTo>
                    <a:pt x="0" y="562610"/>
                  </a:lnTo>
                  <a:lnTo>
                    <a:pt x="0" y="568960"/>
                  </a:lnTo>
                  <a:lnTo>
                    <a:pt x="7619" y="568960"/>
                  </a:lnTo>
                  <a:lnTo>
                    <a:pt x="7619" y="562610"/>
                  </a:lnTo>
                  <a:close/>
                </a:path>
                <a:path w="7620" h="717550">
                  <a:moveTo>
                    <a:pt x="7619" y="557530"/>
                  </a:moveTo>
                  <a:lnTo>
                    <a:pt x="0" y="557530"/>
                  </a:lnTo>
                  <a:lnTo>
                    <a:pt x="0" y="561340"/>
                  </a:lnTo>
                  <a:lnTo>
                    <a:pt x="7619" y="561340"/>
                  </a:lnTo>
                  <a:lnTo>
                    <a:pt x="7619" y="557530"/>
                  </a:lnTo>
                  <a:close/>
                </a:path>
                <a:path w="7620" h="717550">
                  <a:moveTo>
                    <a:pt x="7619" y="549910"/>
                  </a:moveTo>
                  <a:lnTo>
                    <a:pt x="0" y="549910"/>
                  </a:lnTo>
                  <a:lnTo>
                    <a:pt x="0" y="556260"/>
                  </a:lnTo>
                  <a:lnTo>
                    <a:pt x="7619" y="556260"/>
                  </a:lnTo>
                  <a:lnTo>
                    <a:pt x="7619" y="549910"/>
                  </a:lnTo>
                  <a:close/>
                </a:path>
                <a:path w="7620" h="717550">
                  <a:moveTo>
                    <a:pt x="7619" y="546100"/>
                  </a:moveTo>
                  <a:lnTo>
                    <a:pt x="0" y="546100"/>
                  </a:lnTo>
                  <a:lnTo>
                    <a:pt x="0" y="548640"/>
                  </a:lnTo>
                  <a:lnTo>
                    <a:pt x="7619" y="548640"/>
                  </a:lnTo>
                  <a:lnTo>
                    <a:pt x="7619" y="546100"/>
                  </a:lnTo>
                  <a:close/>
                </a:path>
              </a:pathLst>
            </a:custGeom>
            <a:solidFill>
              <a:srgbClr val="4600F5"/>
            </a:solidFill>
          </p:spPr>
          <p:txBody>
            <a:bodyPr bIns="0" lIns="0" rIns="0" rtlCol="0" tIns="0" wrap="square"/>
            <a:p/>
          </p:txBody>
        </p:sp>
        <p:sp>
          <p:nvSpPr>
            <p:cNvPr id="1050794" name="object 2105"/>
            <p:cNvSpPr/>
            <p:nvPr/>
          </p:nvSpPr>
          <p:spPr>
            <a:xfrm>
              <a:off x="4309110" y="5796279"/>
              <a:ext cx="6350" cy="717550"/>
            </a:xfrm>
            <a:custGeom>
              <a:avLst/>
              <a:ahLst/>
              <a:rect l="l" t="t" r="r" b="b"/>
              <a:pathLst>
                <a:path w="6350" h="717550">
                  <a:moveTo>
                    <a:pt x="6350" y="0"/>
                  </a:moveTo>
                  <a:lnTo>
                    <a:pt x="0" y="0"/>
                  </a:lnTo>
                  <a:lnTo>
                    <a:pt x="0" y="2540"/>
                  </a:lnTo>
                  <a:lnTo>
                    <a:pt x="6350" y="2540"/>
                  </a:lnTo>
                  <a:lnTo>
                    <a:pt x="6350" y="0"/>
                  </a:lnTo>
                  <a:close/>
                </a:path>
                <a:path w="6350" h="717550">
                  <a:moveTo>
                    <a:pt x="6350" y="2540"/>
                  </a:moveTo>
                  <a:lnTo>
                    <a:pt x="0" y="2540"/>
                  </a:lnTo>
                  <a:lnTo>
                    <a:pt x="0" y="8890"/>
                  </a:lnTo>
                  <a:lnTo>
                    <a:pt x="6350" y="8890"/>
                  </a:lnTo>
                  <a:lnTo>
                    <a:pt x="6350" y="2540"/>
                  </a:lnTo>
                  <a:close/>
                </a:path>
                <a:path w="6350" h="717550">
                  <a:moveTo>
                    <a:pt x="6350" y="8890"/>
                  </a:moveTo>
                  <a:lnTo>
                    <a:pt x="0" y="8890"/>
                  </a:lnTo>
                  <a:lnTo>
                    <a:pt x="0" y="11430"/>
                  </a:lnTo>
                  <a:lnTo>
                    <a:pt x="6350" y="11430"/>
                  </a:lnTo>
                  <a:lnTo>
                    <a:pt x="6350" y="8890"/>
                  </a:lnTo>
                  <a:close/>
                </a:path>
                <a:path w="6350" h="717550">
                  <a:moveTo>
                    <a:pt x="6350" y="11430"/>
                  </a:moveTo>
                  <a:lnTo>
                    <a:pt x="0" y="11430"/>
                  </a:lnTo>
                  <a:lnTo>
                    <a:pt x="0" y="21590"/>
                  </a:lnTo>
                  <a:lnTo>
                    <a:pt x="6350" y="21590"/>
                  </a:lnTo>
                  <a:lnTo>
                    <a:pt x="6350" y="11430"/>
                  </a:lnTo>
                  <a:close/>
                </a:path>
                <a:path w="6350" h="717550">
                  <a:moveTo>
                    <a:pt x="6350" y="21590"/>
                  </a:moveTo>
                  <a:lnTo>
                    <a:pt x="0" y="21590"/>
                  </a:lnTo>
                  <a:lnTo>
                    <a:pt x="0" y="24130"/>
                  </a:lnTo>
                  <a:lnTo>
                    <a:pt x="6350" y="24130"/>
                  </a:lnTo>
                  <a:lnTo>
                    <a:pt x="6350" y="21590"/>
                  </a:lnTo>
                  <a:close/>
                </a:path>
                <a:path w="6350" h="717550">
                  <a:moveTo>
                    <a:pt x="6350" y="24130"/>
                  </a:moveTo>
                  <a:lnTo>
                    <a:pt x="0" y="24130"/>
                  </a:lnTo>
                  <a:lnTo>
                    <a:pt x="0" y="30480"/>
                  </a:lnTo>
                  <a:lnTo>
                    <a:pt x="6350" y="30480"/>
                  </a:lnTo>
                  <a:lnTo>
                    <a:pt x="6350" y="24130"/>
                  </a:lnTo>
                  <a:close/>
                </a:path>
                <a:path w="6350" h="717550">
                  <a:moveTo>
                    <a:pt x="6350" y="30480"/>
                  </a:moveTo>
                  <a:lnTo>
                    <a:pt x="0" y="30480"/>
                  </a:lnTo>
                  <a:lnTo>
                    <a:pt x="0" y="34290"/>
                  </a:lnTo>
                  <a:lnTo>
                    <a:pt x="6350" y="34290"/>
                  </a:lnTo>
                  <a:lnTo>
                    <a:pt x="6350" y="30480"/>
                  </a:lnTo>
                  <a:close/>
                </a:path>
                <a:path w="6350" h="717550">
                  <a:moveTo>
                    <a:pt x="6350" y="34290"/>
                  </a:moveTo>
                  <a:lnTo>
                    <a:pt x="0" y="34290"/>
                  </a:lnTo>
                  <a:lnTo>
                    <a:pt x="0" y="36830"/>
                  </a:lnTo>
                  <a:lnTo>
                    <a:pt x="6350" y="36830"/>
                  </a:lnTo>
                  <a:lnTo>
                    <a:pt x="6350" y="34290"/>
                  </a:lnTo>
                  <a:close/>
                </a:path>
                <a:path w="6350" h="717550">
                  <a:moveTo>
                    <a:pt x="6350" y="36830"/>
                  </a:moveTo>
                  <a:lnTo>
                    <a:pt x="0" y="36830"/>
                  </a:lnTo>
                  <a:lnTo>
                    <a:pt x="0" y="40640"/>
                  </a:lnTo>
                  <a:lnTo>
                    <a:pt x="6350" y="40640"/>
                  </a:lnTo>
                  <a:lnTo>
                    <a:pt x="6350" y="36830"/>
                  </a:lnTo>
                  <a:close/>
                </a:path>
                <a:path w="6350" h="717550">
                  <a:moveTo>
                    <a:pt x="6350" y="40640"/>
                  </a:moveTo>
                  <a:lnTo>
                    <a:pt x="0" y="40640"/>
                  </a:lnTo>
                  <a:lnTo>
                    <a:pt x="0" y="46990"/>
                  </a:lnTo>
                  <a:lnTo>
                    <a:pt x="6350" y="46990"/>
                  </a:lnTo>
                  <a:lnTo>
                    <a:pt x="6350" y="40640"/>
                  </a:lnTo>
                  <a:close/>
                </a:path>
                <a:path w="6350" h="717550">
                  <a:moveTo>
                    <a:pt x="6350" y="46990"/>
                  </a:moveTo>
                  <a:lnTo>
                    <a:pt x="0" y="46990"/>
                  </a:lnTo>
                  <a:lnTo>
                    <a:pt x="0" y="49530"/>
                  </a:lnTo>
                  <a:lnTo>
                    <a:pt x="6350" y="49530"/>
                  </a:lnTo>
                  <a:lnTo>
                    <a:pt x="6350" y="46990"/>
                  </a:lnTo>
                  <a:close/>
                </a:path>
                <a:path w="6350" h="717550">
                  <a:moveTo>
                    <a:pt x="6350" y="49530"/>
                  </a:moveTo>
                  <a:lnTo>
                    <a:pt x="0" y="49530"/>
                  </a:lnTo>
                  <a:lnTo>
                    <a:pt x="0" y="53340"/>
                  </a:lnTo>
                  <a:lnTo>
                    <a:pt x="6350" y="53340"/>
                  </a:lnTo>
                  <a:lnTo>
                    <a:pt x="6350" y="49530"/>
                  </a:lnTo>
                  <a:close/>
                </a:path>
                <a:path w="6350" h="717550">
                  <a:moveTo>
                    <a:pt x="6350" y="53340"/>
                  </a:moveTo>
                  <a:lnTo>
                    <a:pt x="0" y="53340"/>
                  </a:lnTo>
                  <a:lnTo>
                    <a:pt x="0" y="55880"/>
                  </a:lnTo>
                  <a:lnTo>
                    <a:pt x="6350" y="55880"/>
                  </a:lnTo>
                  <a:lnTo>
                    <a:pt x="6350" y="53340"/>
                  </a:lnTo>
                  <a:close/>
                </a:path>
                <a:path w="6350" h="717550">
                  <a:moveTo>
                    <a:pt x="6350" y="55880"/>
                  </a:moveTo>
                  <a:lnTo>
                    <a:pt x="0" y="55880"/>
                  </a:lnTo>
                  <a:lnTo>
                    <a:pt x="0" y="59690"/>
                  </a:lnTo>
                  <a:lnTo>
                    <a:pt x="6350" y="59690"/>
                  </a:lnTo>
                  <a:lnTo>
                    <a:pt x="6350" y="55880"/>
                  </a:lnTo>
                  <a:close/>
                </a:path>
                <a:path w="6350" h="717550">
                  <a:moveTo>
                    <a:pt x="6350" y="59690"/>
                  </a:moveTo>
                  <a:lnTo>
                    <a:pt x="0" y="59690"/>
                  </a:lnTo>
                  <a:lnTo>
                    <a:pt x="0" y="72390"/>
                  </a:lnTo>
                  <a:lnTo>
                    <a:pt x="6350" y="72390"/>
                  </a:lnTo>
                  <a:lnTo>
                    <a:pt x="6350" y="59690"/>
                  </a:lnTo>
                  <a:close/>
                </a:path>
                <a:path w="6350" h="717550">
                  <a:moveTo>
                    <a:pt x="6350" y="72390"/>
                  </a:moveTo>
                  <a:lnTo>
                    <a:pt x="0" y="72390"/>
                  </a:lnTo>
                  <a:lnTo>
                    <a:pt x="0" y="74930"/>
                  </a:lnTo>
                  <a:lnTo>
                    <a:pt x="6350" y="74930"/>
                  </a:lnTo>
                  <a:lnTo>
                    <a:pt x="6350" y="72390"/>
                  </a:lnTo>
                  <a:close/>
                </a:path>
                <a:path w="6350" h="717550">
                  <a:moveTo>
                    <a:pt x="6350" y="74930"/>
                  </a:moveTo>
                  <a:lnTo>
                    <a:pt x="0" y="74930"/>
                  </a:lnTo>
                  <a:lnTo>
                    <a:pt x="0" y="78740"/>
                  </a:lnTo>
                  <a:lnTo>
                    <a:pt x="6350" y="78740"/>
                  </a:lnTo>
                  <a:lnTo>
                    <a:pt x="6350" y="74930"/>
                  </a:lnTo>
                  <a:close/>
                </a:path>
                <a:path w="6350" h="717550">
                  <a:moveTo>
                    <a:pt x="6350" y="78740"/>
                  </a:moveTo>
                  <a:lnTo>
                    <a:pt x="0" y="78740"/>
                  </a:lnTo>
                  <a:lnTo>
                    <a:pt x="0" y="81280"/>
                  </a:lnTo>
                  <a:lnTo>
                    <a:pt x="6350" y="81280"/>
                  </a:lnTo>
                  <a:lnTo>
                    <a:pt x="6350" y="78740"/>
                  </a:lnTo>
                  <a:close/>
                </a:path>
                <a:path w="6350" h="717550">
                  <a:moveTo>
                    <a:pt x="6350" y="81280"/>
                  </a:moveTo>
                  <a:lnTo>
                    <a:pt x="0" y="81280"/>
                  </a:lnTo>
                  <a:lnTo>
                    <a:pt x="0" y="87630"/>
                  </a:lnTo>
                  <a:lnTo>
                    <a:pt x="6350" y="87630"/>
                  </a:lnTo>
                  <a:lnTo>
                    <a:pt x="6350" y="81280"/>
                  </a:lnTo>
                  <a:close/>
                </a:path>
                <a:path w="6350" h="717550">
                  <a:moveTo>
                    <a:pt x="6350" y="87630"/>
                  </a:moveTo>
                  <a:lnTo>
                    <a:pt x="0" y="87630"/>
                  </a:lnTo>
                  <a:lnTo>
                    <a:pt x="0" y="97790"/>
                  </a:lnTo>
                  <a:lnTo>
                    <a:pt x="6350" y="97790"/>
                  </a:lnTo>
                  <a:lnTo>
                    <a:pt x="6350" y="87630"/>
                  </a:lnTo>
                  <a:close/>
                </a:path>
                <a:path w="6350" h="717550">
                  <a:moveTo>
                    <a:pt x="6350" y="97790"/>
                  </a:moveTo>
                  <a:lnTo>
                    <a:pt x="0" y="97790"/>
                  </a:lnTo>
                  <a:lnTo>
                    <a:pt x="0" y="106680"/>
                  </a:lnTo>
                  <a:lnTo>
                    <a:pt x="6350" y="106680"/>
                  </a:lnTo>
                  <a:lnTo>
                    <a:pt x="6350" y="97790"/>
                  </a:lnTo>
                  <a:close/>
                </a:path>
                <a:path w="6350" h="717550">
                  <a:moveTo>
                    <a:pt x="6350" y="106680"/>
                  </a:moveTo>
                  <a:lnTo>
                    <a:pt x="0" y="106680"/>
                  </a:lnTo>
                  <a:lnTo>
                    <a:pt x="0" y="110490"/>
                  </a:lnTo>
                  <a:lnTo>
                    <a:pt x="6350" y="110490"/>
                  </a:lnTo>
                  <a:lnTo>
                    <a:pt x="6350" y="106680"/>
                  </a:lnTo>
                  <a:close/>
                </a:path>
                <a:path w="6350" h="717550">
                  <a:moveTo>
                    <a:pt x="6350" y="110490"/>
                  </a:moveTo>
                  <a:lnTo>
                    <a:pt x="0" y="110490"/>
                  </a:lnTo>
                  <a:lnTo>
                    <a:pt x="0" y="186690"/>
                  </a:lnTo>
                  <a:lnTo>
                    <a:pt x="6350" y="186690"/>
                  </a:lnTo>
                  <a:lnTo>
                    <a:pt x="6350" y="110490"/>
                  </a:lnTo>
                  <a:close/>
                </a:path>
                <a:path w="6350" h="717550">
                  <a:moveTo>
                    <a:pt x="6350" y="186690"/>
                  </a:moveTo>
                  <a:lnTo>
                    <a:pt x="0" y="186690"/>
                  </a:lnTo>
                  <a:lnTo>
                    <a:pt x="0" y="193040"/>
                  </a:lnTo>
                  <a:lnTo>
                    <a:pt x="6350" y="193040"/>
                  </a:lnTo>
                  <a:lnTo>
                    <a:pt x="6350" y="186690"/>
                  </a:lnTo>
                  <a:close/>
                </a:path>
                <a:path w="6350" h="717550">
                  <a:moveTo>
                    <a:pt x="6350" y="193040"/>
                  </a:moveTo>
                  <a:lnTo>
                    <a:pt x="0" y="193040"/>
                  </a:lnTo>
                  <a:lnTo>
                    <a:pt x="0" y="195580"/>
                  </a:lnTo>
                  <a:lnTo>
                    <a:pt x="6350" y="195580"/>
                  </a:lnTo>
                  <a:lnTo>
                    <a:pt x="6350" y="193040"/>
                  </a:lnTo>
                  <a:close/>
                </a:path>
                <a:path w="6350" h="717550">
                  <a:moveTo>
                    <a:pt x="6350" y="195580"/>
                  </a:moveTo>
                  <a:lnTo>
                    <a:pt x="0" y="195580"/>
                  </a:lnTo>
                  <a:lnTo>
                    <a:pt x="0" y="199390"/>
                  </a:lnTo>
                  <a:lnTo>
                    <a:pt x="3809" y="199390"/>
                  </a:lnTo>
                  <a:lnTo>
                    <a:pt x="3809" y="198120"/>
                  </a:lnTo>
                  <a:lnTo>
                    <a:pt x="5079" y="198120"/>
                  </a:lnTo>
                  <a:lnTo>
                    <a:pt x="5079" y="196850"/>
                  </a:lnTo>
                  <a:lnTo>
                    <a:pt x="6350" y="196850"/>
                  </a:lnTo>
                  <a:lnTo>
                    <a:pt x="6350" y="195580"/>
                  </a:lnTo>
                  <a:close/>
                </a:path>
                <a:path w="6350" h="717550">
                  <a:moveTo>
                    <a:pt x="6350" y="536067"/>
                  </a:moveTo>
                  <a:lnTo>
                    <a:pt x="0" y="536067"/>
                  </a:lnTo>
                  <a:lnTo>
                    <a:pt x="0" y="538480"/>
                  </a:lnTo>
                  <a:lnTo>
                    <a:pt x="6350" y="538480"/>
                  </a:lnTo>
                  <a:lnTo>
                    <a:pt x="6350" y="536067"/>
                  </a:lnTo>
                  <a:close/>
                </a:path>
                <a:path w="6350" h="717550">
                  <a:moveTo>
                    <a:pt x="6350" y="524637"/>
                  </a:moveTo>
                  <a:lnTo>
                    <a:pt x="0" y="524637"/>
                  </a:lnTo>
                  <a:lnTo>
                    <a:pt x="0" y="535940"/>
                  </a:lnTo>
                  <a:lnTo>
                    <a:pt x="6350" y="535940"/>
                  </a:lnTo>
                  <a:lnTo>
                    <a:pt x="6350" y="524637"/>
                  </a:lnTo>
                  <a:close/>
                </a:path>
                <a:path w="6350" h="717550">
                  <a:moveTo>
                    <a:pt x="1269" y="519430"/>
                  </a:moveTo>
                  <a:lnTo>
                    <a:pt x="0" y="519430"/>
                  </a:lnTo>
                  <a:lnTo>
                    <a:pt x="0" y="524510"/>
                  </a:lnTo>
                  <a:lnTo>
                    <a:pt x="6350" y="524510"/>
                  </a:lnTo>
                  <a:lnTo>
                    <a:pt x="6350" y="522097"/>
                  </a:lnTo>
                  <a:lnTo>
                    <a:pt x="2539" y="522097"/>
                  </a:lnTo>
                  <a:lnTo>
                    <a:pt x="2539" y="520827"/>
                  </a:lnTo>
                  <a:lnTo>
                    <a:pt x="1269" y="520827"/>
                  </a:lnTo>
                  <a:lnTo>
                    <a:pt x="1269" y="519430"/>
                  </a:lnTo>
                  <a:close/>
                </a:path>
                <a:path w="6350" h="717550">
                  <a:moveTo>
                    <a:pt x="6350" y="538480"/>
                  </a:moveTo>
                  <a:lnTo>
                    <a:pt x="0" y="538480"/>
                  </a:lnTo>
                  <a:lnTo>
                    <a:pt x="0" y="544830"/>
                  </a:lnTo>
                  <a:lnTo>
                    <a:pt x="6350" y="544830"/>
                  </a:lnTo>
                  <a:lnTo>
                    <a:pt x="6350" y="538480"/>
                  </a:lnTo>
                  <a:close/>
                </a:path>
                <a:path w="6350" h="717550">
                  <a:moveTo>
                    <a:pt x="6350" y="715010"/>
                  </a:moveTo>
                  <a:lnTo>
                    <a:pt x="0" y="715010"/>
                  </a:lnTo>
                  <a:lnTo>
                    <a:pt x="0" y="717550"/>
                  </a:lnTo>
                  <a:lnTo>
                    <a:pt x="6350" y="717550"/>
                  </a:lnTo>
                  <a:lnTo>
                    <a:pt x="6350" y="715010"/>
                  </a:lnTo>
                  <a:close/>
                </a:path>
                <a:path w="6350" h="717550">
                  <a:moveTo>
                    <a:pt x="6350" y="711200"/>
                  </a:moveTo>
                  <a:lnTo>
                    <a:pt x="0" y="711200"/>
                  </a:lnTo>
                  <a:lnTo>
                    <a:pt x="0" y="713740"/>
                  </a:lnTo>
                  <a:lnTo>
                    <a:pt x="6350" y="713740"/>
                  </a:lnTo>
                  <a:lnTo>
                    <a:pt x="6350" y="711200"/>
                  </a:lnTo>
                  <a:close/>
                </a:path>
                <a:path w="6350" h="717550">
                  <a:moveTo>
                    <a:pt x="6350" y="708660"/>
                  </a:moveTo>
                  <a:lnTo>
                    <a:pt x="0" y="708660"/>
                  </a:lnTo>
                  <a:lnTo>
                    <a:pt x="0" y="709930"/>
                  </a:lnTo>
                  <a:lnTo>
                    <a:pt x="6350" y="709930"/>
                  </a:lnTo>
                  <a:lnTo>
                    <a:pt x="6350" y="708660"/>
                  </a:lnTo>
                  <a:close/>
                </a:path>
                <a:path w="6350" h="717550">
                  <a:moveTo>
                    <a:pt x="6350" y="704850"/>
                  </a:moveTo>
                  <a:lnTo>
                    <a:pt x="0" y="704850"/>
                  </a:lnTo>
                  <a:lnTo>
                    <a:pt x="0" y="707390"/>
                  </a:lnTo>
                  <a:lnTo>
                    <a:pt x="6350" y="707390"/>
                  </a:lnTo>
                  <a:lnTo>
                    <a:pt x="6350" y="704850"/>
                  </a:lnTo>
                  <a:close/>
                </a:path>
                <a:path w="6350" h="717550">
                  <a:moveTo>
                    <a:pt x="6350" y="702310"/>
                  </a:moveTo>
                  <a:lnTo>
                    <a:pt x="0" y="702310"/>
                  </a:lnTo>
                  <a:lnTo>
                    <a:pt x="0" y="703580"/>
                  </a:lnTo>
                  <a:lnTo>
                    <a:pt x="6350" y="703580"/>
                  </a:lnTo>
                  <a:lnTo>
                    <a:pt x="6350" y="702310"/>
                  </a:lnTo>
                  <a:close/>
                </a:path>
                <a:path w="6350" h="717550">
                  <a:moveTo>
                    <a:pt x="6350" y="698500"/>
                  </a:moveTo>
                  <a:lnTo>
                    <a:pt x="0" y="698500"/>
                  </a:lnTo>
                  <a:lnTo>
                    <a:pt x="0" y="701040"/>
                  </a:lnTo>
                  <a:lnTo>
                    <a:pt x="6350" y="701040"/>
                  </a:lnTo>
                  <a:lnTo>
                    <a:pt x="6350" y="698500"/>
                  </a:lnTo>
                  <a:close/>
                </a:path>
                <a:path w="6350" h="717550">
                  <a:moveTo>
                    <a:pt x="6350" y="695960"/>
                  </a:moveTo>
                  <a:lnTo>
                    <a:pt x="0" y="695960"/>
                  </a:lnTo>
                  <a:lnTo>
                    <a:pt x="0" y="697230"/>
                  </a:lnTo>
                  <a:lnTo>
                    <a:pt x="6350" y="697230"/>
                  </a:lnTo>
                  <a:lnTo>
                    <a:pt x="6350" y="695960"/>
                  </a:lnTo>
                  <a:close/>
                </a:path>
                <a:path w="6350" h="717550">
                  <a:moveTo>
                    <a:pt x="6350" y="692150"/>
                  </a:moveTo>
                  <a:lnTo>
                    <a:pt x="0" y="692150"/>
                  </a:lnTo>
                  <a:lnTo>
                    <a:pt x="0" y="694690"/>
                  </a:lnTo>
                  <a:lnTo>
                    <a:pt x="6350" y="694690"/>
                  </a:lnTo>
                  <a:lnTo>
                    <a:pt x="6350" y="692150"/>
                  </a:lnTo>
                  <a:close/>
                </a:path>
                <a:path w="6350" h="717550">
                  <a:moveTo>
                    <a:pt x="6350" y="689610"/>
                  </a:moveTo>
                  <a:lnTo>
                    <a:pt x="0" y="689610"/>
                  </a:lnTo>
                  <a:lnTo>
                    <a:pt x="0" y="690880"/>
                  </a:lnTo>
                  <a:lnTo>
                    <a:pt x="6350" y="690880"/>
                  </a:lnTo>
                  <a:lnTo>
                    <a:pt x="6350" y="689610"/>
                  </a:lnTo>
                  <a:close/>
                </a:path>
                <a:path w="6350" h="717550">
                  <a:moveTo>
                    <a:pt x="6350" y="685800"/>
                  </a:moveTo>
                  <a:lnTo>
                    <a:pt x="0" y="685800"/>
                  </a:lnTo>
                  <a:lnTo>
                    <a:pt x="0" y="688340"/>
                  </a:lnTo>
                  <a:lnTo>
                    <a:pt x="6350" y="688340"/>
                  </a:lnTo>
                  <a:lnTo>
                    <a:pt x="6350" y="685800"/>
                  </a:lnTo>
                  <a:close/>
                </a:path>
                <a:path w="6350" h="717550">
                  <a:moveTo>
                    <a:pt x="6350" y="683260"/>
                  </a:moveTo>
                  <a:lnTo>
                    <a:pt x="0" y="683260"/>
                  </a:lnTo>
                  <a:lnTo>
                    <a:pt x="0" y="684530"/>
                  </a:lnTo>
                  <a:lnTo>
                    <a:pt x="6350" y="684530"/>
                  </a:lnTo>
                  <a:lnTo>
                    <a:pt x="6350" y="683260"/>
                  </a:lnTo>
                  <a:close/>
                </a:path>
                <a:path w="6350" h="717550">
                  <a:moveTo>
                    <a:pt x="6350" y="679450"/>
                  </a:moveTo>
                  <a:lnTo>
                    <a:pt x="0" y="679450"/>
                  </a:lnTo>
                  <a:lnTo>
                    <a:pt x="0" y="681990"/>
                  </a:lnTo>
                  <a:lnTo>
                    <a:pt x="6350" y="681990"/>
                  </a:lnTo>
                  <a:lnTo>
                    <a:pt x="6350" y="679450"/>
                  </a:lnTo>
                  <a:close/>
                </a:path>
                <a:path w="6350" h="717550">
                  <a:moveTo>
                    <a:pt x="6350" y="676910"/>
                  </a:moveTo>
                  <a:lnTo>
                    <a:pt x="0" y="676910"/>
                  </a:lnTo>
                  <a:lnTo>
                    <a:pt x="0" y="678180"/>
                  </a:lnTo>
                  <a:lnTo>
                    <a:pt x="6350" y="678180"/>
                  </a:lnTo>
                  <a:lnTo>
                    <a:pt x="6350" y="676910"/>
                  </a:lnTo>
                  <a:close/>
                </a:path>
                <a:path w="6350" h="717550">
                  <a:moveTo>
                    <a:pt x="6350" y="673100"/>
                  </a:moveTo>
                  <a:lnTo>
                    <a:pt x="0" y="673100"/>
                  </a:lnTo>
                  <a:lnTo>
                    <a:pt x="0" y="675640"/>
                  </a:lnTo>
                  <a:lnTo>
                    <a:pt x="6350" y="675640"/>
                  </a:lnTo>
                  <a:lnTo>
                    <a:pt x="6350" y="673100"/>
                  </a:lnTo>
                  <a:close/>
                </a:path>
                <a:path w="6350" h="717550">
                  <a:moveTo>
                    <a:pt x="6350" y="670560"/>
                  </a:moveTo>
                  <a:lnTo>
                    <a:pt x="0" y="670560"/>
                  </a:lnTo>
                  <a:lnTo>
                    <a:pt x="0" y="671830"/>
                  </a:lnTo>
                  <a:lnTo>
                    <a:pt x="6350" y="671830"/>
                  </a:lnTo>
                  <a:lnTo>
                    <a:pt x="6350" y="670560"/>
                  </a:lnTo>
                  <a:close/>
                </a:path>
                <a:path w="6350" h="717550">
                  <a:moveTo>
                    <a:pt x="6350" y="666750"/>
                  </a:moveTo>
                  <a:lnTo>
                    <a:pt x="0" y="666750"/>
                  </a:lnTo>
                  <a:lnTo>
                    <a:pt x="0" y="669290"/>
                  </a:lnTo>
                  <a:lnTo>
                    <a:pt x="6350" y="669290"/>
                  </a:lnTo>
                  <a:lnTo>
                    <a:pt x="6350" y="666750"/>
                  </a:lnTo>
                  <a:close/>
                </a:path>
                <a:path w="6350" h="717550">
                  <a:moveTo>
                    <a:pt x="6350" y="664210"/>
                  </a:moveTo>
                  <a:lnTo>
                    <a:pt x="0" y="664210"/>
                  </a:lnTo>
                  <a:lnTo>
                    <a:pt x="0" y="665480"/>
                  </a:lnTo>
                  <a:lnTo>
                    <a:pt x="6350" y="665480"/>
                  </a:lnTo>
                  <a:lnTo>
                    <a:pt x="6350" y="664210"/>
                  </a:lnTo>
                  <a:close/>
                </a:path>
                <a:path w="6350" h="717550">
                  <a:moveTo>
                    <a:pt x="6350" y="660400"/>
                  </a:moveTo>
                  <a:lnTo>
                    <a:pt x="0" y="660400"/>
                  </a:lnTo>
                  <a:lnTo>
                    <a:pt x="0" y="662940"/>
                  </a:lnTo>
                  <a:lnTo>
                    <a:pt x="6350" y="662940"/>
                  </a:lnTo>
                  <a:lnTo>
                    <a:pt x="6350" y="660400"/>
                  </a:lnTo>
                  <a:close/>
                </a:path>
                <a:path w="6350" h="717550">
                  <a:moveTo>
                    <a:pt x="6350" y="657860"/>
                  </a:moveTo>
                  <a:lnTo>
                    <a:pt x="0" y="657860"/>
                  </a:lnTo>
                  <a:lnTo>
                    <a:pt x="0" y="659130"/>
                  </a:lnTo>
                  <a:lnTo>
                    <a:pt x="6350" y="659130"/>
                  </a:lnTo>
                  <a:lnTo>
                    <a:pt x="6350" y="657860"/>
                  </a:lnTo>
                  <a:close/>
                </a:path>
                <a:path w="6350" h="717550">
                  <a:moveTo>
                    <a:pt x="6350" y="652780"/>
                  </a:moveTo>
                  <a:lnTo>
                    <a:pt x="0" y="652780"/>
                  </a:lnTo>
                  <a:lnTo>
                    <a:pt x="0" y="656590"/>
                  </a:lnTo>
                  <a:lnTo>
                    <a:pt x="6350" y="656590"/>
                  </a:lnTo>
                  <a:lnTo>
                    <a:pt x="6350" y="652780"/>
                  </a:lnTo>
                  <a:close/>
                </a:path>
                <a:path w="6350" h="717550">
                  <a:moveTo>
                    <a:pt x="6350" y="646430"/>
                  </a:moveTo>
                  <a:lnTo>
                    <a:pt x="0" y="646430"/>
                  </a:lnTo>
                  <a:lnTo>
                    <a:pt x="0" y="651510"/>
                  </a:lnTo>
                  <a:lnTo>
                    <a:pt x="6350" y="651510"/>
                  </a:lnTo>
                  <a:lnTo>
                    <a:pt x="6350" y="646430"/>
                  </a:lnTo>
                  <a:close/>
                </a:path>
                <a:path w="6350" h="717550">
                  <a:moveTo>
                    <a:pt x="6350" y="640080"/>
                  </a:moveTo>
                  <a:lnTo>
                    <a:pt x="0" y="640080"/>
                  </a:lnTo>
                  <a:lnTo>
                    <a:pt x="0" y="645160"/>
                  </a:lnTo>
                  <a:lnTo>
                    <a:pt x="6350" y="645160"/>
                  </a:lnTo>
                  <a:lnTo>
                    <a:pt x="6350" y="640080"/>
                  </a:lnTo>
                  <a:close/>
                </a:path>
                <a:path w="6350" h="717550">
                  <a:moveTo>
                    <a:pt x="6350" y="633730"/>
                  </a:moveTo>
                  <a:lnTo>
                    <a:pt x="0" y="633730"/>
                  </a:lnTo>
                  <a:lnTo>
                    <a:pt x="0" y="638810"/>
                  </a:lnTo>
                  <a:lnTo>
                    <a:pt x="6350" y="638810"/>
                  </a:lnTo>
                  <a:lnTo>
                    <a:pt x="6350" y="633730"/>
                  </a:lnTo>
                  <a:close/>
                </a:path>
                <a:path w="6350" h="717550">
                  <a:moveTo>
                    <a:pt x="6350" y="627380"/>
                  </a:moveTo>
                  <a:lnTo>
                    <a:pt x="0" y="627380"/>
                  </a:lnTo>
                  <a:lnTo>
                    <a:pt x="0" y="632460"/>
                  </a:lnTo>
                  <a:lnTo>
                    <a:pt x="6350" y="632460"/>
                  </a:lnTo>
                  <a:lnTo>
                    <a:pt x="6350" y="627380"/>
                  </a:lnTo>
                  <a:close/>
                </a:path>
                <a:path w="6350" h="717550">
                  <a:moveTo>
                    <a:pt x="6350" y="621030"/>
                  </a:moveTo>
                  <a:lnTo>
                    <a:pt x="0" y="621030"/>
                  </a:lnTo>
                  <a:lnTo>
                    <a:pt x="0" y="626110"/>
                  </a:lnTo>
                  <a:lnTo>
                    <a:pt x="6350" y="626110"/>
                  </a:lnTo>
                  <a:lnTo>
                    <a:pt x="6350" y="621030"/>
                  </a:lnTo>
                  <a:close/>
                </a:path>
                <a:path w="6350" h="717550">
                  <a:moveTo>
                    <a:pt x="6350" y="614680"/>
                  </a:moveTo>
                  <a:lnTo>
                    <a:pt x="0" y="614680"/>
                  </a:lnTo>
                  <a:lnTo>
                    <a:pt x="0" y="619760"/>
                  </a:lnTo>
                  <a:lnTo>
                    <a:pt x="6350" y="619760"/>
                  </a:lnTo>
                  <a:lnTo>
                    <a:pt x="6350" y="614680"/>
                  </a:lnTo>
                  <a:close/>
                </a:path>
                <a:path w="6350" h="717550">
                  <a:moveTo>
                    <a:pt x="6350" y="608330"/>
                  </a:moveTo>
                  <a:lnTo>
                    <a:pt x="0" y="608330"/>
                  </a:lnTo>
                  <a:lnTo>
                    <a:pt x="0" y="613410"/>
                  </a:lnTo>
                  <a:lnTo>
                    <a:pt x="6350" y="613410"/>
                  </a:lnTo>
                  <a:lnTo>
                    <a:pt x="6350" y="608330"/>
                  </a:lnTo>
                  <a:close/>
                </a:path>
                <a:path w="6350" h="717550">
                  <a:moveTo>
                    <a:pt x="6350" y="601980"/>
                  </a:moveTo>
                  <a:lnTo>
                    <a:pt x="0" y="601980"/>
                  </a:lnTo>
                  <a:lnTo>
                    <a:pt x="0" y="607060"/>
                  </a:lnTo>
                  <a:lnTo>
                    <a:pt x="6350" y="607060"/>
                  </a:lnTo>
                  <a:lnTo>
                    <a:pt x="6350" y="601980"/>
                  </a:lnTo>
                  <a:close/>
                </a:path>
                <a:path w="6350" h="717550">
                  <a:moveTo>
                    <a:pt x="6350" y="595630"/>
                  </a:moveTo>
                  <a:lnTo>
                    <a:pt x="0" y="595630"/>
                  </a:lnTo>
                  <a:lnTo>
                    <a:pt x="0" y="600710"/>
                  </a:lnTo>
                  <a:lnTo>
                    <a:pt x="6350" y="600710"/>
                  </a:lnTo>
                  <a:lnTo>
                    <a:pt x="6350" y="595630"/>
                  </a:lnTo>
                  <a:close/>
                </a:path>
                <a:path w="6350" h="717550">
                  <a:moveTo>
                    <a:pt x="6350" y="589280"/>
                  </a:moveTo>
                  <a:lnTo>
                    <a:pt x="0" y="589280"/>
                  </a:lnTo>
                  <a:lnTo>
                    <a:pt x="0" y="594360"/>
                  </a:lnTo>
                  <a:lnTo>
                    <a:pt x="6350" y="594360"/>
                  </a:lnTo>
                  <a:lnTo>
                    <a:pt x="6350" y="589280"/>
                  </a:lnTo>
                  <a:close/>
                </a:path>
                <a:path w="6350" h="717550">
                  <a:moveTo>
                    <a:pt x="6350" y="582930"/>
                  </a:moveTo>
                  <a:lnTo>
                    <a:pt x="0" y="582930"/>
                  </a:lnTo>
                  <a:lnTo>
                    <a:pt x="0" y="588010"/>
                  </a:lnTo>
                  <a:lnTo>
                    <a:pt x="6350" y="588010"/>
                  </a:lnTo>
                  <a:lnTo>
                    <a:pt x="6350" y="582930"/>
                  </a:lnTo>
                  <a:close/>
                </a:path>
                <a:path w="6350" h="717550">
                  <a:moveTo>
                    <a:pt x="6350" y="575310"/>
                  </a:moveTo>
                  <a:lnTo>
                    <a:pt x="0" y="575310"/>
                  </a:lnTo>
                  <a:lnTo>
                    <a:pt x="0" y="581660"/>
                  </a:lnTo>
                  <a:lnTo>
                    <a:pt x="6350" y="581660"/>
                  </a:lnTo>
                  <a:lnTo>
                    <a:pt x="6350" y="575310"/>
                  </a:lnTo>
                  <a:close/>
                </a:path>
                <a:path w="6350" h="717550">
                  <a:moveTo>
                    <a:pt x="6350" y="570230"/>
                  </a:moveTo>
                  <a:lnTo>
                    <a:pt x="0" y="570230"/>
                  </a:lnTo>
                  <a:lnTo>
                    <a:pt x="0" y="574040"/>
                  </a:lnTo>
                  <a:lnTo>
                    <a:pt x="6350" y="574040"/>
                  </a:lnTo>
                  <a:lnTo>
                    <a:pt x="6350" y="570230"/>
                  </a:lnTo>
                  <a:close/>
                </a:path>
                <a:path w="6350" h="717550">
                  <a:moveTo>
                    <a:pt x="6350" y="562610"/>
                  </a:moveTo>
                  <a:lnTo>
                    <a:pt x="0" y="562610"/>
                  </a:lnTo>
                  <a:lnTo>
                    <a:pt x="0" y="568960"/>
                  </a:lnTo>
                  <a:lnTo>
                    <a:pt x="6350" y="568960"/>
                  </a:lnTo>
                  <a:lnTo>
                    <a:pt x="6350" y="562610"/>
                  </a:lnTo>
                  <a:close/>
                </a:path>
                <a:path w="6350" h="717550">
                  <a:moveTo>
                    <a:pt x="6350" y="557530"/>
                  </a:moveTo>
                  <a:lnTo>
                    <a:pt x="0" y="557530"/>
                  </a:lnTo>
                  <a:lnTo>
                    <a:pt x="0" y="561340"/>
                  </a:lnTo>
                  <a:lnTo>
                    <a:pt x="6350" y="561340"/>
                  </a:lnTo>
                  <a:lnTo>
                    <a:pt x="6350" y="557530"/>
                  </a:lnTo>
                  <a:close/>
                </a:path>
                <a:path w="6350" h="717550">
                  <a:moveTo>
                    <a:pt x="6350" y="549910"/>
                  </a:moveTo>
                  <a:lnTo>
                    <a:pt x="0" y="549910"/>
                  </a:lnTo>
                  <a:lnTo>
                    <a:pt x="0" y="556260"/>
                  </a:lnTo>
                  <a:lnTo>
                    <a:pt x="6350" y="556260"/>
                  </a:lnTo>
                  <a:lnTo>
                    <a:pt x="6350" y="549910"/>
                  </a:lnTo>
                  <a:close/>
                </a:path>
                <a:path w="6350" h="717550">
                  <a:moveTo>
                    <a:pt x="6350" y="546100"/>
                  </a:moveTo>
                  <a:lnTo>
                    <a:pt x="0" y="546100"/>
                  </a:lnTo>
                  <a:lnTo>
                    <a:pt x="0" y="548640"/>
                  </a:lnTo>
                  <a:lnTo>
                    <a:pt x="6350" y="548640"/>
                  </a:lnTo>
                  <a:lnTo>
                    <a:pt x="6350" y="546100"/>
                  </a:lnTo>
                  <a:close/>
                </a:path>
              </a:pathLst>
            </a:custGeom>
            <a:solidFill>
              <a:srgbClr val="4400F5"/>
            </a:solidFill>
          </p:spPr>
          <p:txBody>
            <a:bodyPr bIns="0" lIns="0" rIns="0" rtlCol="0" tIns="0" wrap="square"/>
            <a:p/>
          </p:txBody>
        </p:sp>
        <p:sp>
          <p:nvSpPr>
            <p:cNvPr id="1050795" name="object 2106"/>
            <p:cNvSpPr/>
            <p:nvPr/>
          </p:nvSpPr>
          <p:spPr>
            <a:xfrm>
              <a:off x="4301490" y="5795009"/>
              <a:ext cx="7620" cy="717550"/>
            </a:xfrm>
            <a:custGeom>
              <a:avLst/>
              <a:ahLst/>
              <a:rect l="l" t="t" r="r" b="b"/>
              <a:pathLst>
                <a:path w="7620" h="717550">
                  <a:moveTo>
                    <a:pt x="2539" y="0"/>
                  </a:moveTo>
                  <a:lnTo>
                    <a:pt x="0" y="0"/>
                  </a:lnTo>
                  <a:lnTo>
                    <a:pt x="0" y="3809"/>
                  </a:lnTo>
                  <a:lnTo>
                    <a:pt x="7620" y="3809"/>
                  </a:lnTo>
                  <a:lnTo>
                    <a:pt x="7620" y="1269"/>
                  </a:lnTo>
                  <a:lnTo>
                    <a:pt x="2539" y="1269"/>
                  </a:lnTo>
                  <a:lnTo>
                    <a:pt x="2539" y="0"/>
                  </a:lnTo>
                  <a:close/>
                </a:path>
                <a:path w="7620" h="717550">
                  <a:moveTo>
                    <a:pt x="7620" y="3809"/>
                  </a:moveTo>
                  <a:lnTo>
                    <a:pt x="0" y="3809"/>
                  </a:lnTo>
                  <a:lnTo>
                    <a:pt x="0" y="10159"/>
                  </a:lnTo>
                  <a:lnTo>
                    <a:pt x="7620" y="10159"/>
                  </a:lnTo>
                  <a:lnTo>
                    <a:pt x="7620" y="3809"/>
                  </a:lnTo>
                  <a:close/>
                </a:path>
                <a:path w="7620" h="717550">
                  <a:moveTo>
                    <a:pt x="7620" y="10159"/>
                  </a:moveTo>
                  <a:lnTo>
                    <a:pt x="0" y="10159"/>
                  </a:lnTo>
                  <a:lnTo>
                    <a:pt x="0" y="12699"/>
                  </a:lnTo>
                  <a:lnTo>
                    <a:pt x="7620" y="12699"/>
                  </a:lnTo>
                  <a:lnTo>
                    <a:pt x="7620" y="10159"/>
                  </a:lnTo>
                  <a:close/>
                </a:path>
                <a:path w="7620" h="717550">
                  <a:moveTo>
                    <a:pt x="7620" y="12700"/>
                  </a:moveTo>
                  <a:lnTo>
                    <a:pt x="0" y="12700"/>
                  </a:lnTo>
                  <a:lnTo>
                    <a:pt x="0" y="22859"/>
                  </a:lnTo>
                  <a:lnTo>
                    <a:pt x="7620" y="22859"/>
                  </a:lnTo>
                  <a:lnTo>
                    <a:pt x="7620" y="12700"/>
                  </a:lnTo>
                  <a:close/>
                </a:path>
                <a:path w="7620" h="717550">
                  <a:moveTo>
                    <a:pt x="7620" y="22859"/>
                  </a:moveTo>
                  <a:lnTo>
                    <a:pt x="0" y="22859"/>
                  </a:lnTo>
                  <a:lnTo>
                    <a:pt x="0" y="25399"/>
                  </a:lnTo>
                  <a:lnTo>
                    <a:pt x="7620" y="25399"/>
                  </a:lnTo>
                  <a:lnTo>
                    <a:pt x="7620" y="22859"/>
                  </a:lnTo>
                  <a:close/>
                </a:path>
                <a:path w="7620" h="717550">
                  <a:moveTo>
                    <a:pt x="7620" y="25400"/>
                  </a:moveTo>
                  <a:lnTo>
                    <a:pt x="0" y="25400"/>
                  </a:lnTo>
                  <a:lnTo>
                    <a:pt x="0" y="31749"/>
                  </a:lnTo>
                  <a:lnTo>
                    <a:pt x="7620" y="31749"/>
                  </a:lnTo>
                  <a:lnTo>
                    <a:pt x="7620" y="25400"/>
                  </a:lnTo>
                  <a:close/>
                </a:path>
                <a:path w="7620" h="717550">
                  <a:moveTo>
                    <a:pt x="7620" y="31750"/>
                  </a:moveTo>
                  <a:lnTo>
                    <a:pt x="0" y="31750"/>
                  </a:lnTo>
                  <a:lnTo>
                    <a:pt x="0" y="35559"/>
                  </a:lnTo>
                  <a:lnTo>
                    <a:pt x="7620" y="35559"/>
                  </a:lnTo>
                  <a:lnTo>
                    <a:pt x="7620" y="31750"/>
                  </a:lnTo>
                  <a:close/>
                </a:path>
                <a:path w="7620" h="717550">
                  <a:moveTo>
                    <a:pt x="7620" y="35559"/>
                  </a:moveTo>
                  <a:lnTo>
                    <a:pt x="0" y="35559"/>
                  </a:lnTo>
                  <a:lnTo>
                    <a:pt x="0" y="38099"/>
                  </a:lnTo>
                  <a:lnTo>
                    <a:pt x="7620" y="38099"/>
                  </a:lnTo>
                  <a:lnTo>
                    <a:pt x="7620" y="35559"/>
                  </a:lnTo>
                  <a:close/>
                </a:path>
                <a:path w="7620" h="717550">
                  <a:moveTo>
                    <a:pt x="7620" y="38100"/>
                  </a:moveTo>
                  <a:lnTo>
                    <a:pt x="0" y="38100"/>
                  </a:lnTo>
                  <a:lnTo>
                    <a:pt x="0" y="41909"/>
                  </a:lnTo>
                  <a:lnTo>
                    <a:pt x="7620" y="41909"/>
                  </a:lnTo>
                  <a:lnTo>
                    <a:pt x="7620" y="38100"/>
                  </a:lnTo>
                  <a:close/>
                </a:path>
                <a:path w="7620" h="717550">
                  <a:moveTo>
                    <a:pt x="7620" y="41909"/>
                  </a:moveTo>
                  <a:lnTo>
                    <a:pt x="0" y="41909"/>
                  </a:lnTo>
                  <a:lnTo>
                    <a:pt x="0" y="48259"/>
                  </a:lnTo>
                  <a:lnTo>
                    <a:pt x="7620" y="48259"/>
                  </a:lnTo>
                  <a:lnTo>
                    <a:pt x="7620" y="41909"/>
                  </a:lnTo>
                  <a:close/>
                </a:path>
                <a:path w="7620" h="717550">
                  <a:moveTo>
                    <a:pt x="7620" y="48259"/>
                  </a:moveTo>
                  <a:lnTo>
                    <a:pt x="0" y="48259"/>
                  </a:lnTo>
                  <a:lnTo>
                    <a:pt x="0" y="50799"/>
                  </a:lnTo>
                  <a:lnTo>
                    <a:pt x="7620" y="50799"/>
                  </a:lnTo>
                  <a:lnTo>
                    <a:pt x="7620" y="48259"/>
                  </a:lnTo>
                  <a:close/>
                </a:path>
                <a:path w="7620" h="717550">
                  <a:moveTo>
                    <a:pt x="7620" y="50800"/>
                  </a:moveTo>
                  <a:lnTo>
                    <a:pt x="0" y="50800"/>
                  </a:lnTo>
                  <a:lnTo>
                    <a:pt x="0" y="54609"/>
                  </a:lnTo>
                  <a:lnTo>
                    <a:pt x="7620" y="54609"/>
                  </a:lnTo>
                  <a:lnTo>
                    <a:pt x="7620" y="50800"/>
                  </a:lnTo>
                  <a:close/>
                </a:path>
                <a:path w="7620" h="717550">
                  <a:moveTo>
                    <a:pt x="7620" y="54609"/>
                  </a:moveTo>
                  <a:lnTo>
                    <a:pt x="0" y="54609"/>
                  </a:lnTo>
                  <a:lnTo>
                    <a:pt x="0" y="57149"/>
                  </a:lnTo>
                  <a:lnTo>
                    <a:pt x="7620" y="57149"/>
                  </a:lnTo>
                  <a:lnTo>
                    <a:pt x="7620" y="54609"/>
                  </a:lnTo>
                  <a:close/>
                </a:path>
                <a:path w="7620" h="717550">
                  <a:moveTo>
                    <a:pt x="7620" y="57150"/>
                  </a:moveTo>
                  <a:lnTo>
                    <a:pt x="0" y="57150"/>
                  </a:lnTo>
                  <a:lnTo>
                    <a:pt x="0" y="60959"/>
                  </a:lnTo>
                  <a:lnTo>
                    <a:pt x="7620" y="60959"/>
                  </a:lnTo>
                  <a:lnTo>
                    <a:pt x="7620" y="57150"/>
                  </a:lnTo>
                  <a:close/>
                </a:path>
                <a:path w="7620" h="717550">
                  <a:moveTo>
                    <a:pt x="7620" y="60959"/>
                  </a:moveTo>
                  <a:lnTo>
                    <a:pt x="0" y="60959"/>
                  </a:lnTo>
                  <a:lnTo>
                    <a:pt x="0" y="73659"/>
                  </a:lnTo>
                  <a:lnTo>
                    <a:pt x="7620" y="73659"/>
                  </a:lnTo>
                  <a:lnTo>
                    <a:pt x="7620" y="60959"/>
                  </a:lnTo>
                  <a:close/>
                </a:path>
                <a:path w="7620" h="717550">
                  <a:moveTo>
                    <a:pt x="7620" y="73659"/>
                  </a:moveTo>
                  <a:lnTo>
                    <a:pt x="0" y="73659"/>
                  </a:lnTo>
                  <a:lnTo>
                    <a:pt x="0" y="76199"/>
                  </a:lnTo>
                  <a:lnTo>
                    <a:pt x="7620" y="76199"/>
                  </a:lnTo>
                  <a:lnTo>
                    <a:pt x="7620" y="73659"/>
                  </a:lnTo>
                  <a:close/>
                </a:path>
                <a:path w="7620" h="717550">
                  <a:moveTo>
                    <a:pt x="7620" y="76200"/>
                  </a:moveTo>
                  <a:lnTo>
                    <a:pt x="0" y="76200"/>
                  </a:lnTo>
                  <a:lnTo>
                    <a:pt x="0" y="80009"/>
                  </a:lnTo>
                  <a:lnTo>
                    <a:pt x="7620" y="80009"/>
                  </a:lnTo>
                  <a:lnTo>
                    <a:pt x="7620" y="76200"/>
                  </a:lnTo>
                  <a:close/>
                </a:path>
                <a:path w="7620" h="717550">
                  <a:moveTo>
                    <a:pt x="7620" y="80009"/>
                  </a:moveTo>
                  <a:lnTo>
                    <a:pt x="0" y="80009"/>
                  </a:lnTo>
                  <a:lnTo>
                    <a:pt x="0" y="82549"/>
                  </a:lnTo>
                  <a:lnTo>
                    <a:pt x="7620" y="82549"/>
                  </a:lnTo>
                  <a:lnTo>
                    <a:pt x="7620" y="80009"/>
                  </a:lnTo>
                  <a:close/>
                </a:path>
                <a:path w="7620" h="717550">
                  <a:moveTo>
                    <a:pt x="7620" y="82550"/>
                  </a:moveTo>
                  <a:lnTo>
                    <a:pt x="0" y="82550"/>
                  </a:lnTo>
                  <a:lnTo>
                    <a:pt x="0" y="88899"/>
                  </a:lnTo>
                  <a:lnTo>
                    <a:pt x="7620" y="88899"/>
                  </a:lnTo>
                  <a:lnTo>
                    <a:pt x="7620" y="82550"/>
                  </a:lnTo>
                  <a:close/>
                </a:path>
                <a:path w="7620" h="717550">
                  <a:moveTo>
                    <a:pt x="7620" y="88900"/>
                  </a:moveTo>
                  <a:lnTo>
                    <a:pt x="0" y="88900"/>
                  </a:lnTo>
                  <a:lnTo>
                    <a:pt x="0" y="99059"/>
                  </a:lnTo>
                  <a:lnTo>
                    <a:pt x="7620" y="99059"/>
                  </a:lnTo>
                  <a:lnTo>
                    <a:pt x="7620" y="88900"/>
                  </a:lnTo>
                  <a:close/>
                </a:path>
                <a:path w="7620" h="717550">
                  <a:moveTo>
                    <a:pt x="7620" y="99059"/>
                  </a:moveTo>
                  <a:lnTo>
                    <a:pt x="0" y="99059"/>
                  </a:lnTo>
                  <a:lnTo>
                    <a:pt x="0" y="107949"/>
                  </a:lnTo>
                  <a:lnTo>
                    <a:pt x="7620" y="107949"/>
                  </a:lnTo>
                  <a:lnTo>
                    <a:pt x="7620" y="99059"/>
                  </a:lnTo>
                  <a:close/>
                </a:path>
                <a:path w="7620" h="717550">
                  <a:moveTo>
                    <a:pt x="7620" y="107950"/>
                  </a:moveTo>
                  <a:lnTo>
                    <a:pt x="0" y="107950"/>
                  </a:lnTo>
                  <a:lnTo>
                    <a:pt x="0" y="111759"/>
                  </a:lnTo>
                  <a:lnTo>
                    <a:pt x="7620" y="111759"/>
                  </a:lnTo>
                  <a:lnTo>
                    <a:pt x="7620" y="107950"/>
                  </a:lnTo>
                  <a:close/>
                </a:path>
                <a:path w="7620" h="717550">
                  <a:moveTo>
                    <a:pt x="7620" y="111759"/>
                  </a:moveTo>
                  <a:lnTo>
                    <a:pt x="0" y="111759"/>
                  </a:lnTo>
                  <a:lnTo>
                    <a:pt x="0" y="187959"/>
                  </a:lnTo>
                  <a:lnTo>
                    <a:pt x="7620" y="187959"/>
                  </a:lnTo>
                  <a:lnTo>
                    <a:pt x="7620" y="111759"/>
                  </a:lnTo>
                  <a:close/>
                </a:path>
                <a:path w="7620" h="717550">
                  <a:moveTo>
                    <a:pt x="7620" y="187959"/>
                  </a:moveTo>
                  <a:lnTo>
                    <a:pt x="0" y="187959"/>
                  </a:lnTo>
                  <a:lnTo>
                    <a:pt x="0" y="194309"/>
                  </a:lnTo>
                  <a:lnTo>
                    <a:pt x="7620" y="194309"/>
                  </a:lnTo>
                  <a:lnTo>
                    <a:pt x="7620" y="187959"/>
                  </a:lnTo>
                  <a:close/>
                </a:path>
                <a:path w="7620" h="717550">
                  <a:moveTo>
                    <a:pt x="7620" y="194309"/>
                  </a:moveTo>
                  <a:lnTo>
                    <a:pt x="0" y="194309"/>
                  </a:lnTo>
                  <a:lnTo>
                    <a:pt x="0" y="196849"/>
                  </a:lnTo>
                  <a:lnTo>
                    <a:pt x="7620" y="196849"/>
                  </a:lnTo>
                  <a:lnTo>
                    <a:pt x="7620" y="194309"/>
                  </a:lnTo>
                  <a:close/>
                </a:path>
                <a:path w="7620" h="717550">
                  <a:moveTo>
                    <a:pt x="7620" y="196850"/>
                  </a:moveTo>
                  <a:lnTo>
                    <a:pt x="0" y="196850"/>
                  </a:lnTo>
                  <a:lnTo>
                    <a:pt x="0" y="203199"/>
                  </a:lnTo>
                  <a:lnTo>
                    <a:pt x="2540" y="203199"/>
                  </a:lnTo>
                  <a:lnTo>
                    <a:pt x="2540" y="201929"/>
                  </a:lnTo>
                  <a:lnTo>
                    <a:pt x="7620" y="201929"/>
                  </a:lnTo>
                  <a:lnTo>
                    <a:pt x="7620" y="196850"/>
                  </a:lnTo>
                  <a:close/>
                </a:path>
                <a:path w="7620" h="717550">
                  <a:moveTo>
                    <a:pt x="1270" y="203200"/>
                  </a:moveTo>
                  <a:lnTo>
                    <a:pt x="0" y="203200"/>
                  </a:lnTo>
                  <a:lnTo>
                    <a:pt x="0" y="204469"/>
                  </a:lnTo>
                  <a:lnTo>
                    <a:pt x="1270" y="204469"/>
                  </a:lnTo>
                  <a:lnTo>
                    <a:pt x="1270" y="203200"/>
                  </a:lnTo>
                  <a:close/>
                </a:path>
                <a:path w="7620" h="717550">
                  <a:moveTo>
                    <a:pt x="7620" y="537336"/>
                  </a:moveTo>
                  <a:lnTo>
                    <a:pt x="0" y="537336"/>
                  </a:lnTo>
                  <a:lnTo>
                    <a:pt x="0" y="539749"/>
                  </a:lnTo>
                  <a:lnTo>
                    <a:pt x="7620" y="539749"/>
                  </a:lnTo>
                  <a:lnTo>
                    <a:pt x="7620" y="537336"/>
                  </a:lnTo>
                  <a:close/>
                </a:path>
                <a:path w="7620" h="717550">
                  <a:moveTo>
                    <a:pt x="7620" y="525906"/>
                  </a:moveTo>
                  <a:lnTo>
                    <a:pt x="0" y="525906"/>
                  </a:lnTo>
                  <a:lnTo>
                    <a:pt x="0" y="537209"/>
                  </a:lnTo>
                  <a:lnTo>
                    <a:pt x="7620" y="537209"/>
                  </a:lnTo>
                  <a:lnTo>
                    <a:pt x="7620" y="525906"/>
                  </a:lnTo>
                  <a:close/>
                </a:path>
                <a:path w="7620" h="717550">
                  <a:moveTo>
                    <a:pt x="3810" y="519429"/>
                  </a:moveTo>
                  <a:lnTo>
                    <a:pt x="0" y="519429"/>
                  </a:lnTo>
                  <a:lnTo>
                    <a:pt x="0" y="525779"/>
                  </a:lnTo>
                  <a:lnTo>
                    <a:pt x="7620" y="525779"/>
                  </a:lnTo>
                  <a:lnTo>
                    <a:pt x="7620" y="520699"/>
                  </a:lnTo>
                  <a:lnTo>
                    <a:pt x="3810" y="520699"/>
                  </a:lnTo>
                  <a:lnTo>
                    <a:pt x="3810" y="519429"/>
                  </a:lnTo>
                  <a:close/>
                </a:path>
                <a:path w="7620" h="717550">
                  <a:moveTo>
                    <a:pt x="7620" y="539749"/>
                  </a:moveTo>
                  <a:lnTo>
                    <a:pt x="0" y="539749"/>
                  </a:lnTo>
                  <a:lnTo>
                    <a:pt x="0" y="546099"/>
                  </a:lnTo>
                  <a:lnTo>
                    <a:pt x="7620" y="546099"/>
                  </a:lnTo>
                  <a:lnTo>
                    <a:pt x="7620" y="539749"/>
                  </a:lnTo>
                  <a:close/>
                </a:path>
                <a:path w="7620" h="717550">
                  <a:moveTo>
                    <a:pt x="7620" y="716280"/>
                  </a:moveTo>
                  <a:lnTo>
                    <a:pt x="0" y="716280"/>
                  </a:lnTo>
                  <a:lnTo>
                    <a:pt x="0" y="717550"/>
                  </a:lnTo>
                  <a:lnTo>
                    <a:pt x="7620" y="717550"/>
                  </a:lnTo>
                  <a:lnTo>
                    <a:pt x="7620" y="716280"/>
                  </a:lnTo>
                  <a:close/>
                </a:path>
                <a:path w="7620" h="717550">
                  <a:moveTo>
                    <a:pt x="7620" y="712469"/>
                  </a:moveTo>
                  <a:lnTo>
                    <a:pt x="0" y="712469"/>
                  </a:lnTo>
                  <a:lnTo>
                    <a:pt x="0" y="715009"/>
                  </a:lnTo>
                  <a:lnTo>
                    <a:pt x="7620" y="715009"/>
                  </a:lnTo>
                  <a:lnTo>
                    <a:pt x="7620" y="712469"/>
                  </a:lnTo>
                  <a:close/>
                </a:path>
                <a:path w="7620" h="717550">
                  <a:moveTo>
                    <a:pt x="7620" y="709929"/>
                  </a:moveTo>
                  <a:lnTo>
                    <a:pt x="0" y="709929"/>
                  </a:lnTo>
                  <a:lnTo>
                    <a:pt x="0" y="711199"/>
                  </a:lnTo>
                  <a:lnTo>
                    <a:pt x="7620" y="711199"/>
                  </a:lnTo>
                  <a:lnTo>
                    <a:pt x="7620" y="709929"/>
                  </a:lnTo>
                  <a:close/>
                </a:path>
                <a:path w="7620" h="717550">
                  <a:moveTo>
                    <a:pt x="7620" y="706119"/>
                  </a:moveTo>
                  <a:lnTo>
                    <a:pt x="0" y="706119"/>
                  </a:lnTo>
                  <a:lnTo>
                    <a:pt x="0" y="708659"/>
                  </a:lnTo>
                  <a:lnTo>
                    <a:pt x="7620" y="708659"/>
                  </a:lnTo>
                  <a:lnTo>
                    <a:pt x="7620" y="706119"/>
                  </a:lnTo>
                  <a:close/>
                </a:path>
                <a:path w="7620" h="717550">
                  <a:moveTo>
                    <a:pt x="7620" y="703579"/>
                  </a:moveTo>
                  <a:lnTo>
                    <a:pt x="0" y="703579"/>
                  </a:lnTo>
                  <a:lnTo>
                    <a:pt x="0" y="704850"/>
                  </a:lnTo>
                  <a:lnTo>
                    <a:pt x="7620" y="704850"/>
                  </a:lnTo>
                  <a:lnTo>
                    <a:pt x="7620" y="703579"/>
                  </a:lnTo>
                  <a:close/>
                </a:path>
                <a:path w="7620" h="717550">
                  <a:moveTo>
                    <a:pt x="7620" y="699769"/>
                  </a:moveTo>
                  <a:lnTo>
                    <a:pt x="0" y="699769"/>
                  </a:lnTo>
                  <a:lnTo>
                    <a:pt x="0" y="702309"/>
                  </a:lnTo>
                  <a:lnTo>
                    <a:pt x="7620" y="702309"/>
                  </a:lnTo>
                  <a:lnTo>
                    <a:pt x="7620" y="699769"/>
                  </a:lnTo>
                  <a:close/>
                </a:path>
                <a:path w="7620" h="717550">
                  <a:moveTo>
                    <a:pt x="7620" y="697229"/>
                  </a:moveTo>
                  <a:lnTo>
                    <a:pt x="0" y="697229"/>
                  </a:lnTo>
                  <a:lnTo>
                    <a:pt x="0" y="698500"/>
                  </a:lnTo>
                  <a:lnTo>
                    <a:pt x="7620" y="698500"/>
                  </a:lnTo>
                  <a:lnTo>
                    <a:pt x="7620" y="697229"/>
                  </a:lnTo>
                  <a:close/>
                </a:path>
                <a:path w="7620" h="717550">
                  <a:moveTo>
                    <a:pt x="7620" y="693419"/>
                  </a:moveTo>
                  <a:lnTo>
                    <a:pt x="0" y="693419"/>
                  </a:lnTo>
                  <a:lnTo>
                    <a:pt x="0" y="695960"/>
                  </a:lnTo>
                  <a:lnTo>
                    <a:pt x="7620" y="695960"/>
                  </a:lnTo>
                  <a:lnTo>
                    <a:pt x="7620" y="693419"/>
                  </a:lnTo>
                  <a:close/>
                </a:path>
                <a:path w="7620" h="717550">
                  <a:moveTo>
                    <a:pt x="7620" y="690879"/>
                  </a:moveTo>
                  <a:lnTo>
                    <a:pt x="0" y="690879"/>
                  </a:lnTo>
                  <a:lnTo>
                    <a:pt x="0" y="692149"/>
                  </a:lnTo>
                  <a:lnTo>
                    <a:pt x="7620" y="692149"/>
                  </a:lnTo>
                  <a:lnTo>
                    <a:pt x="7620" y="690879"/>
                  </a:lnTo>
                  <a:close/>
                </a:path>
                <a:path w="7620" h="717550">
                  <a:moveTo>
                    <a:pt x="7620" y="687069"/>
                  </a:moveTo>
                  <a:lnTo>
                    <a:pt x="0" y="687069"/>
                  </a:lnTo>
                  <a:lnTo>
                    <a:pt x="0" y="689609"/>
                  </a:lnTo>
                  <a:lnTo>
                    <a:pt x="7620" y="689609"/>
                  </a:lnTo>
                  <a:lnTo>
                    <a:pt x="7620" y="687069"/>
                  </a:lnTo>
                  <a:close/>
                </a:path>
                <a:path w="7620" h="717550">
                  <a:moveTo>
                    <a:pt x="7620" y="684529"/>
                  </a:moveTo>
                  <a:lnTo>
                    <a:pt x="0" y="684529"/>
                  </a:lnTo>
                  <a:lnTo>
                    <a:pt x="0" y="685799"/>
                  </a:lnTo>
                  <a:lnTo>
                    <a:pt x="7620" y="685799"/>
                  </a:lnTo>
                  <a:lnTo>
                    <a:pt x="7620" y="684529"/>
                  </a:lnTo>
                  <a:close/>
                </a:path>
                <a:path w="7620" h="717550">
                  <a:moveTo>
                    <a:pt x="7620" y="680719"/>
                  </a:moveTo>
                  <a:lnTo>
                    <a:pt x="0" y="680719"/>
                  </a:lnTo>
                  <a:lnTo>
                    <a:pt x="0" y="683259"/>
                  </a:lnTo>
                  <a:lnTo>
                    <a:pt x="7620" y="683259"/>
                  </a:lnTo>
                  <a:lnTo>
                    <a:pt x="7620" y="680719"/>
                  </a:lnTo>
                  <a:close/>
                </a:path>
                <a:path w="7620" h="717550">
                  <a:moveTo>
                    <a:pt x="7620" y="678179"/>
                  </a:moveTo>
                  <a:lnTo>
                    <a:pt x="0" y="678179"/>
                  </a:lnTo>
                  <a:lnTo>
                    <a:pt x="0" y="679449"/>
                  </a:lnTo>
                  <a:lnTo>
                    <a:pt x="7620" y="679449"/>
                  </a:lnTo>
                  <a:lnTo>
                    <a:pt x="7620" y="678179"/>
                  </a:lnTo>
                  <a:close/>
                </a:path>
                <a:path w="7620" h="717550">
                  <a:moveTo>
                    <a:pt x="7620" y="674369"/>
                  </a:moveTo>
                  <a:lnTo>
                    <a:pt x="0" y="674369"/>
                  </a:lnTo>
                  <a:lnTo>
                    <a:pt x="0" y="676909"/>
                  </a:lnTo>
                  <a:lnTo>
                    <a:pt x="7620" y="676909"/>
                  </a:lnTo>
                  <a:lnTo>
                    <a:pt x="7620" y="674369"/>
                  </a:lnTo>
                  <a:close/>
                </a:path>
                <a:path w="7620" h="717550">
                  <a:moveTo>
                    <a:pt x="7620" y="671829"/>
                  </a:moveTo>
                  <a:lnTo>
                    <a:pt x="0" y="671829"/>
                  </a:lnTo>
                  <a:lnTo>
                    <a:pt x="0" y="673099"/>
                  </a:lnTo>
                  <a:lnTo>
                    <a:pt x="7620" y="673099"/>
                  </a:lnTo>
                  <a:lnTo>
                    <a:pt x="7620" y="671829"/>
                  </a:lnTo>
                  <a:close/>
                </a:path>
                <a:path w="7620" h="717550">
                  <a:moveTo>
                    <a:pt x="7620" y="668019"/>
                  </a:moveTo>
                  <a:lnTo>
                    <a:pt x="0" y="668019"/>
                  </a:lnTo>
                  <a:lnTo>
                    <a:pt x="0" y="670559"/>
                  </a:lnTo>
                  <a:lnTo>
                    <a:pt x="7620" y="670559"/>
                  </a:lnTo>
                  <a:lnTo>
                    <a:pt x="7620" y="668019"/>
                  </a:lnTo>
                  <a:close/>
                </a:path>
                <a:path w="7620" h="717550">
                  <a:moveTo>
                    <a:pt x="7620" y="665479"/>
                  </a:moveTo>
                  <a:lnTo>
                    <a:pt x="0" y="665479"/>
                  </a:lnTo>
                  <a:lnTo>
                    <a:pt x="0" y="666749"/>
                  </a:lnTo>
                  <a:lnTo>
                    <a:pt x="7620" y="666749"/>
                  </a:lnTo>
                  <a:lnTo>
                    <a:pt x="7620" y="665479"/>
                  </a:lnTo>
                  <a:close/>
                </a:path>
                <a:path w="7620" h="717550">
                  <a:moveTo>
                    <a:pt x="7620" y="661669"/>
                  </a:moveTo>
                  <a:lnTo>
                    <a:pt x="0" y="661669"/>
                  </a:lnTo>
                  <a:lnTo>
                    <a:pt x="0" y="664209"/>
                  </a:lnTo>
                  <a:lnTo>
                    <a:pt x="7620" y="664209"/>
                  </a:lnTo>
                  <a:lnTo>
                    <a:pt x="7620" y="661669"/>
                  </a:lnTo>
                  <a:close/>
                </a:path>
                <a:path w="7620" h="717550">
                  <a:moveTo>
                    <a:pt x="7620" y="659129"/>
                  </a:moveTo>
                  <a:lnTo>
                    <a:pt x="0" y="659129"/>
                  </a:lnTo>
                  <a:lnTo>
                    <a:pt x="0" y="660399"/>
                  </a:lnTo>
                  <a:lnTo>
                    <a:pt x="7620" y="660399"/>
                  </a:lnTo>
                  <a:lnTo>
                    <a:pt x="7620" y="659129"/>
                  </a:lnTo>
                  <a:close/>
                </a:path>
                <a:path w="7620" h="717550">
                  <a:moveTo>
                    <a:pt x="7620" y="654049"/>
                  </a:moveTo>
                  <a:lnTo>
                    <a:pt x="0" y="654049"/>
                  </a:lnTo>
                  <a:lnTo>
                    <a:pt x="0" y="657859"/>
                  </a:lnTo>
                  <a:lnTo>
                    <a:pt x="7620" y="657859"/>
                  </a:lnTo>
                  <a:lnTo>
                    <a:pt x="7620" y="654049"/>
                  </a:lnTo>
                  <a:close/>
                </a:path>
                <a:path w="7620" h="717550">
                  <a:moveTo>
                    <a:pt x="7620" y="647699"/>
                  </a:moveTo>
                  <a:lnTo>
                    <a:pt x="0" y="647699"/>
                  </a:lnTo>
                  <a:lnTo>
                    <a:pt x="0" y="652779"/>
                  </a:lnTo>
                  <a:lnTo>
                    <a:pt x="7620" y="652779"/>
                  </a:lnTo>
                  <a:lnTo>
                    <a:pt x="7620" y="647699"/>
                  </a:lnTo>
                  <a:close/>
                </a:path>
                <a:path w="7620" h="717550">
                  <a:moveTo>
                    <a:pt x="7620" y="641350"/>
                  </a:moveTo>
                  <a:lnTo>
                    <a:pt x="0" y="641350"/>
                  </a:lnTo>
                  <a:lnTo>
                    <a:pt x="0" y="646429"/>
                  </a:lnTo>
                  <a:lnTo>
                    <a:pt x="7620" y="646429"/>
                  </a:lnTo>
                  <a:lnTo>
                    <a:pt x="7620" y="641350"/>
                  </a:lnTo>
                  <a:close/>
                </a:path>
                <a:path w="7620" h="717550">
                  <a:moveTo>
                    <a:pt x="7620" y="634999"/>
                  </a:moveTo>
                  <a:lnTo>
                    <a:pt x="0" y="634999"/>
                  </a:lnTo>
                  <a:lnTo>
                    <a:pt x="0" y="640079"/>
                  </a:lnTo>
                  <a:lnTo>
                    <a:pt x="7620" y="640079"/>
                  </a:lnTo>
                  <a:lnTo>
                    <a:pt x="7620" y="634999"/>
                  </a:lnTo>
                  <a:close/>
                </a:path>
                <a:path w="7620" h="717550">
                  <a:moveTo>
                    <a:pt x="7620" y="628649"/>
                  </a:moveTo>
                  <a:lnTo>
                    <a:pt x="0" y="628649"/>
                  </a:lnTo>
                  <a:lnTo>
                    <a:pt x="0" y="633729"/>
                  </a:lnTo>
                  <a:lnTo>
                    <a:pt x="7620" y="633729"/>
                  </a:lnTo>
                  <a:lnTo>
                    <a:pt x="7620" y="628649"/>
                  </a:lnTo>
                  <a:close/>
                </a:path>
                <a:path w="7620" h="717550">
                  <a:moveTo>
                    <a:pt x="7620" y="622299"/>
                  </a:moveTo>
                  <a:lnTo>
                    <a:pt x="0" y="622299"/>
                  </a:lnTo>
                  <a:lnTo>
                    <a:pt x="0" y="627380"/>
                  </a:lnTo>
                  <a:lnTo>
                    <a:pt x="7620" y="627380"/>
                  </a:lnTo>
                  <a:lnTo>
                    <a:pt x="7620" y="622299"/>
                  </a:lnTo>
                  <a:close/>
                </a:path>
                <a:path w="7620" h="717550">
                  <a:moveTo>
                    <a:pt x="7620" y="615949"/>
                  </a:moveTo>
                  <a:lnTo>
                    <a:pt x="0" y="615949"/>
                  </a:lnTo>
                  <a:lnTo>
                    <a:pt x="0" y="621029"/>
                  </a:lnTo>
                  <a:lnTo>
                    <a:pt x="7620" y="621029"/>
                  </a:lnTo>
                  <a:lnTo>
                    <a:pt x="7620" y="615949"/>
                  </a:lnTo>
                  <a:close/>
                </a:path>
                <a:path w="7620" h="717550">
                  <a:moveTo>
                    <a:pt x="7620" y="609600"/>
                  </a:moveTo>
                  <a:lnTo>
                    <a:pt x="0" y="609600"/>
                  </a:lnTo>
                  <a:lnTo>
                    <a:pt x="0" y="614679"/>
                  </a:lnTo>
                  <a:lnTo>
                    <a:pt x="7620" y="614679"/>
                  </a:lnTo>
                  <a:lnTo>
                    <a:pt x="7620" y="609600"/>
                  </a:lnTo>
                  <a:close/>
                </a:path>
                <a:path w="7620" h="717550">
                  <a:moveTo>
                    <a:pt x="7620" y="603249"/>
                  </a:moveTo>
                  <a:lnTo>
                    <a:pt x="0" y="603249"/>
                  </a:lnTo>
                  <a:lnTo>
                    <a:pt x="0" y="608330"/>
                  </a:lnTo>
                  <a:lnTo>
                    <a:pt x="7620" y="608330"/>
                  </a:lnTo>
                  <a:lnTo>
                    <a:pt x="7620" y="603249"/>
                  </a:lnTo>
                  <a:close/>
                </a:path>
                <a:path w="7620" h="717550">
                  <a:moveTo>
                    <a:pt x="7620" y="596899"/>
                  </a:moveTo>
                  <a:lnTo>
                    <a:pt x="0" y="596899"/>
                  </a:lnTo>
                  <a:lnTo>
                    <a:pt x="0" y="601979"/>
                  </a:lnTo>
                  <a:lnTo>
                    <a:pt x="7620" y="601979"/>
                  </a:lnTo>
                  <a:lnTo>
                    <a:pt x="7620" y="596899"/>
                  </a:lnTo>
                  <a:close/>
                </a:path>
                <a:path w="7620" h="717550">
                  <a:moveTo>
                    <a:pt x="7620" y="590549"/>
                  </a:moveTo>
                  <a:lnTo>
                    <a:pt x="0" y="590549"/>
                  </a:lnTo>
                  <a:lnTo>
                    <a:pt x="0" y="595629"/>
                  </a:lnTo>
                  <a:lnTo>
                    <a:pt x="7620" y="595629"/>
                  </a:lnTo>
                  <a:lnTo>
                    <a:pt x="7620" y="590549"/>
                  </a:lnTo>
                  <a:close/>
                </a:path>
                <a:path w="7620" h="717550">
                  <a:moveTo>
                    <a:pt x="7620" y="584199"/>
                  </a:moveTo>
                  <a:lnTo>
                    <a:pt x="0" y="584199"/>
                  </a:lnTo>
                  <a:lnTo>
                    <a:pt x="0" y="589279"/>
                  </a:lnTo>
                  <a:lnTo>
                    <a:pt x="7620" y="589279"/>
                  </a:lnTo>
                  <a:lnTo>
                    <a:pt x="7620" y="584199"/>
                  </a:lnTo>
                  <a:close/>
                </a:path>
                <a:path w="7620" h="717550">
                  <a:moveTo>
                    <a:pt x="7620" y="576579"/>
                  </a:moveTo>
                  <a:lnTo>
                    <a:pt x="0" y="576579"/>
                  </a:lnTo>
                  <a:lnTo>
                    <a:pt x="0" y="582929"/>
                  </a:lnTo>
                  <a:lnTo>
                    <a:pt x="7620" y="582929"/>
                  </a:lnTo>
                  <a:lnTo>
                    <a:pt x="7620" y="576579"/>
                  </a:lnTo>
                  <a:close/>
                </a:path>
                <a:path w="7620" h="717550">
                  <a:moveTo>
                    <a:pt x="7620" y="571499"/>
                  </a:moveTo>
                  <a:lnTo>
                    <a:pt x="0" y="571499"/>
                  </a:lnTo>
                  <a:lnTo>
                    <a:pt x="0" y="575310"/>
                  </a:lnTo>
                  <a:lnTo>
                    <a:pt x="7620" y="575310"/>
                  </a:lnTo>
                  <a:lnTo>
                    <a:pt x="7620" y="571499"/>
                  </a:lnTo>
                  <a:close/>
                </a:path>
                <a:path w="7620" h="717550">
                  <a:moveTo>
                    <a:pt x="7620" y="563879"/>
                  </a:moveTo>
                  <a:lnTo>
                    <a:pt x="0" y="563879"/>
                  </a:lnTo>
                  <a:lnTo>
                    <a:pt x="0" y="570229"/>
                  </a:lnTo>
                  <a:lnTo>
                    <a:pt x="7620" y="570229"/>
                  </a:lnTo>
                  <a:lnTo>
                    <a:pt x="7620" y="563879"/>
                  </a:lnTo>
                  <a:close/>
                </a:path>
                <a:path w="7620" h="717550">
                  <a:moveTo>
                    <a:pt x="7620" y="558799"/>
                  </a:moveTo>
                  <a:lnTo>
                    <a:pt x="0" y="558799"/>
                  </a:lnTo>
                  <a:lnTo>
                    <a:pt x="0" y="562609"/>
                  </a:lnTo>
                  <a:lnTo>
                    <a:pt x="7620" y="562609"/>
                  </a:lnTo>
                  <a:lnTo>
                    <a:pt x="7620" y="558799"/>
                  </a:lnTo>
                  <a:close/>
                </a:path>
                <a:path w="7620" h="717550">
                  <a:moveTo>
                    <a:pt x="7620" y="551179"/>
                  </a:moveTo>
                  <a:lnTo>
                    <a:pt x="0" y="551179"/>
                  </a:lnTo>
                  <a:lnTo>
                    <a:pt x="0" y="557530"/>
                  </a:lnTo>
                  <a:lnTo>
                    <a:pt x="7620" y="557530"/>
                  </a:lnTo>
                  <a:lnTo>
                    <a:pt x="7620" y="551179"/>
                  </a:lnTo>
                  <a:close/>
                </a:path>
                <a:path w="7620" h="717550">
                  <a:moveTo>
                    <a:pt x="7620" y="547369"/>
                  </a:moveTo>
                  <a:lnTo>
                    <a:pt x="0" y="547369"/>
                  </a:lnTo>
                  <a:lnTo>
                    <a:pt x="0" y="549909"/>
                  </a:lnTo>
                  <a:lnTo>
                    <a:pt x="7620" y="549909"/>
                  </a:lnTo>
                  <a:lnTo>
                    <a:pt x="7620" y="547369"/>
                  </a:lnTo>
                  <a:close/>
                </a:path>
              </a:pathLst>
            </a:custGeom>
            <a:solidFill>
              <a:srgbClr val="4300F5"/>
            </a:solidFill>
          </p:spPr>
          <p:txBody>
            <a:bodyPr bIns="0" lIns="0" rIns="0" rtlCol="0" tIns="0" wrap="square"/>
            <a:p/>
          </p:txBody>
        </p:sp>
        <p:sp>
          <p:nvSpPr>
            <p:cNvPr id="1050796" name="object 2107"/>
            <p:cNvSpPr/>
            <p:nvPr/>
          </p:nvSpPr>
          <p:spPr>
            <a:xfrm>
              <a:off x="4293870" y="5795009"/>
              <a:ext cx="7620" cy="717550"/>
            </a:xfrm>
            <a:custGeom>
              <a:avLst/>
              <a:ahLst/>
              <a:rect l="l" t="t" r="r" b="b"/>
              <a:pathLst>
                <a:path w="7620" h="717550">
                  <a:moveTo>
                    <a:pt x="7619" y="0"/>
                  </a:moveTo>
                  <a:lnTo>
                    <a:pt x="0" y="0"/>
                  </a:lnTo>
                  <a:lnTo>
                    <a:pt x="0" y="3809"/>
                  </a:lnTo>
                  <a:lnTo>
                    <a:pt x="7619" y="3809"/>
                  </a:lnTo>
                  <a:lnTo>
                    <a:pt x="7619" y="0"/>
                  </a:lnTo>
                  <a:close/>
                </a:path>
                <a:path w="7620" h="717550">
                  <a:moveTo>
                    <a:pt x="7619" y="3809"/>
                  </a:moveTo>
                  <a:lnTo>
                    <a:pt x="0" y="3809"/>
                  </a:lnTo>
                  <a:lnTo>
                    <a:pt x="0" y="10159"/>
                  </a:lnTo>
                  <a:lnTo>
                    <a:pt x="7619" y="10159"/>
                  </a:lnTo>
                  <a:lnTo>
                    <a:pt x="7619" y="3809"/>
                  </a:lnTo>
                  <a:close/>
                </a:path>
                <a:path w="7620" h="717550">
                  <a:moveTo>
                    <a:pt x="7619" y="10159"/>
                  </a:moveTo>
                  <a:lnTo>
                    <a:pt x="0" y="10159"/>
                  </a:lnTo>
                  <a:lnTo>
                    <a:pt x="0" y="12699"/>
                  </a:lnTo>
                  <a:lnTo>
                    <a:pt x="7619" y="12699"/>
                  </a:lnTo>
                  <a:lnTo>
                    <a:pt x="7619" y="10159"/>
                  </a:lnTo>
                  <a:close/>
                </a:path>
                <a:path w="7620" h="717550">
                  <a:moveTo>
                    <a:pt x="7619" y="12700"/>
                  </a:moveTo>
                  <a:lnTo>
                    <a:pt x="0" y="12700"/>
                  </a:lnTo>
                  <a:lnTo>
                    <a:pt x="0" y="22859"/>
                  </a:lnTo>
                  <a:lnTo>
                    <a:pt x="7619" y="22859"/>
                  </a:lnTo>
                  <a:lnTo>
                    <a:pt x="7619" y="12700"/>
                  </a:lnTo>
                  <a:close/>
                </a:path>
                <a:path w="7620" h="717550">
                  <a:moveTo>
                    <a:pt x="7619" y="22859"/>
                  </a:moveTo>
                  <a:lnTo>
                    <a:pt x="0" y="22859"/>
                  </a:lnTo>
                  <a:lnTo>
                    <a:pt x="0" y="25399"/>
                  </a:lnTo>
                  <a:lnTo>
                    <a:pt x="7619" y="25399"/>
                  </a:lnTo>
                  <a:lnTo>
                    <a:pt x="7619" y="22859"/>
                  </a:lnTo>
                  <a:close/>
                </a:path>
                <a:path w="7620" h="717550">
                  <a:moveTo>
                    <a:pt x="7619" y="25400"/>
                  </a:moveTo>
                  <a:lnTo>
                    <a:pt x="0" y="25400"/>
                  </a:lnTo>
                  <a:lnTo>
                    <a:pt x="0" y="31749"/>
                  </a:lnTo>
                  <a:lnTo>
                    <a:pt x="7619" y="31749"/>
                  </a:lnTo>
                  <a:lnTo>
                    <a:pt x="7619" y="25400"/>
                  </a:lnTo>
                  <a:close/>
                </a:path>
                <a:path w="7620" h="717550">
                  <a:moveTo>
                    <a:pt x="7619" y="31750"/>
                  </a:moveTo>
                  <a:lnTo>
                    <a:pt x="0" y="31750"/>
                  </a:lnTo>
                  <a:lnTo>
                    <a:pt x="0" y="35559"/>
                  </a:lnTo>
                  <a:lnTo>
                    <a:pt x="7619" y="35559"/>
                  </a:lnTo>
                  <a:lnTo>
                    <a:pt x="7619" y="31750"/>
                  </a:lnTo>
                  <a:close/>
                </a:path>
                <a:path w="7620" h="717550">
                  <a:moveTo>
                    <a:pt x="7619" y="35559"/>
                  </a:moveTo>
                  <a:lnTo>
                    <a:pt x="0" y="35559"/>
                  </a:lnTo>
                  <a:lnTo>
                    <a:pt x="0" y="38099"/>
                  </a:lnTo>
                  <a:lnTo>
                    <a:pt x="7619" y="38099"/>
                  </a:lnTo>
                  <a:lnTo>
                    <a:pt x="7619" y="35559"/>
                  </a:lnTo>
                  <a:close/>
                </a:path>
                <a:path w="7620" h="717550">
                  <a:moveTo>
                    <a:pt x="7619" y="38100"/>
                  </a:moveTo>
                  <a:lnTo>
                    <a:pt x="0" y="38100"/>
                  </a:lnTo>
                  <a:lnTo>
                    <a:pt x="0" y="41909"/>
                  </a:lnTo>
                  <a:lnTo>
                    <a:pt x="7619" y="41909"/>
                  </a:lnTo>
                  <a:lnTo>
                    <a:pt x="7619" y="38100"/>
                  </a:lnTo>
                  <a:close/>
                </a:path>
                <a:path w="7620" h="717550">
                  <a:moveTo>
                    <a:pt x="7619" y="41909"/>
                  </a:moveTo>
                  <a:lnTo>
                    <a:pt x="0" y="41909"/>
                  </a:lnTo>
                  <a:lnTo>
                    <a:pt x="0" y="48259"/>
                  </a:lnTo>
                  <a:lnTo>
                    <a:pt x="7619" y="48259"/>
                  </a:lnTo>
                  <a:lnTo>
                    <a:pt x="7619" y="41909"/>
                  </a:lnTo>
                  <a:close/>
                </a:path>
                <a:path w="7620" h="717550">
                  <a:moveTo>
                    <a:pt x="7619" y="48259"/>
                  </a:moveTo>
                  <a:lnTo>
                    <a:pt x="0" y="48259"/>
                  </a:lnTo>
                  <a:lnTo>
                    <a:pt x="0" y="50799"/>
                  </a:lnTo>
                  <a:lnTo>
                    <a:pt x="7619" y="50799"/>
                  </a:lnTo>
                  <a:lnTo>
                    <a:pt x="7619" y="48259"/>
                  </a:lnTo>
                  <a:close/>
                </a:path>
                <a:path w="7620" h="717550">
                  <a:moveTo>
                    <a:pt x="7619" y="50800"/>
                  </a:moveTo>
                  <a:lnTo>
                    <a:pt x="0" y="50800"/>
                  </a:lnTo>
                  <a:lnTo>
                    <a:pt x="0" y="54609"/>
                  </a:lnTo>
                  <a:lnTo>
                    <a:pt x="7619" y="54609"/>
                  </a:lnTo>
                  <a:lnTo>
                    <a:pt x="7619" y="50800"/>
                  </a:lnTo>
                  <a:close/>
                </a:path>
                <a:path w="7620" h="717550">
                  <a:moveTo>
                    <a:pt x="7619" y="54609"/>
                  </a:moveTo>
                  <a:lnTo>
                    <a:pt x="0" y="54609"/>
                  </a:lnTo>
                  <a:lnTo>
                    <a:pt x="0" y="57149"/>
                  </a:lnTo>
                  <a:lnTo>
                    <a:pt x="7619" y="57149"/>
                  </a:lnTo>
                  <a:lnTo>
                    <a:pt x="7619" y="54609"/>
                  </a:lnTo>
                  <a:close/>
                </a:path>
                <a:path w="7620" h="717550">
                  <a:moveTo>
                    <a:pt x="7619" y="57150"/>
                  </a:moveTo>
                  <a:lnTo>
                    <a:pt x="0" y="57150"/>
                  </a:lnTo>
                  <a:lnTo>
                    <a:pt x="0" y="60959"/>
                  </a:lnTo>
                  <a:lnTo>
                    <a:pt x="7619" y="60959"/>
                  </a:lnTo>
                  <a:lnTo>
                    <a:pt x="7619" y="57150"/>
                  </a:lnTo>
                  <a:close/>
                </a:path>
                <a:path w="7620" h="717550">
                  <a:moveTo>
                    <a:pt x="7619" y="60959"/>
                  </a:moveTo>
                  <a:lnTo>
                    <a:pt x="0" y="60959"/>
                  </a:lnTo>
                  <a:lnTo>
                    <a:pt x="0" y="73659"/>
                  </a:lnTo>
                  <a:lnTo>
                    <a:pt x="7619" y="73659"/>
                  </a:lnTo>
                  <a:lnTo>
                    <a:pt x="7619" y="60959"/>
                  </a:lnTo>
                  <a:close/>
                </a:path>
                <a:path w="7620" h="717550">
                  <a:moveTo>
                    <a:pt x="7619" y="73659"/>
                  </a:moveTo>
                  <a:lnTo>
                    <a:pt x="0" y="73659"/>
                  </a:lnTo>
                  <a:lnTo>
                    <a:pt x="0" y="76199"/>
                  </a:lnTo>
                  <a:lnTo>
                    <a:pt x="7619" y="76199"/>
                  </a:lnTo>
                  <a:lnTo>
                    <a:pt x="7619" y="73659"/>
                  </a:lnTo>
                  <a:close/>
                </a:path>
                <a:path w="7620" h="717550">
                  <a:moveTo>
                    <a:pt x="7619" y="76200"/>
                  </a:moveTo>
                  <a:lnTo>
                    <a:pt x="0" y="76200"/>
                  </a:lnTo>
                  <a:lnTo>
                    <a:pt x="0" y="80009"/>
                  </a:lnTo>
                  <a:lnTo>
                    <a:pt x="7619" y="80009"/>
                  </a:lnTo>
                  <a:lnTo>
                    <a:pt x="7619" y="76200"/>
                  </a:lnTo>
                  <a:close/>
                </a:path>
                <a:path w="7620" h="717550">
                  <a:moveTo>
                    <a:pt x="7619" y="80009"/>
                  </a:moveTo>
                  <a:lnTo>
                    <a:pt x="0" y="80009"/>
                  </a:lnTo>
                  <a:lnTo>
                    <a:pt x="0" y="82549"/>
                  </a:lnTo>
                  <a:lnTo>
                    <a:pt x="7619" y="82549"/>
                  </a:lnTo>
                  <a:lnTo>
                    <a:pt x="7619" y="80009"/>
                  </a:lnTo>
                  <a:close/>
                </a:path>
                <a:path w="7620" h="717550">
                  <a:moveTo>
                    <a:pt x="7619" y="82550"/>
                  </a:moveTo>
                  <a:lnTo>
                    <a:pt x="0" y="82550"/>
                  </a:lnTo>
                  <a:lnTo>
                    <a:pt x="0" y="88899"/>
                  </a:lnTo>
                  <a:lnTo>
                    <a:pt x="7619" y="88899"/>
                  </a:lnTo>
                  <a:lnTo>
                    <a:pt x="7619" y="82550"/>
                  </a:lnTo>
                  <a:close/>
                </a:path>
                <a:path w="7620" h="717550">
                  <a:moveTo>
                    <a:pt x="7619" y="88900"/>
                  </a:moveTo>
                  <a:lnTo>
                    <a:pt x="0" y="88900"/>
                  </a:lnTo>
                  <a:lnTo>
                    <a:pt x="0" y="99059"/>
                  </a:lnTo>
                  <a:lnTo>
                    <a:pt x="7619" y="99059"/>
                  </a:lnTo>
                  <a:lnTo>
                    <a:pt x="7619" y="88900"/>
                  </a:lnTo>
                  <a:close/>
                </a:path>
                <a:path w="7620" h="717550">
                  <a:moveTo>
                    <a:pt x="7619" y="99059"/>
                  </a:moveTo>
                  <a:lnTo>
                    <a:pt x="0" y="99059"/>
                  </a:lnTo>
                  <a:lnTo>
                    <a:pt x="0" y="107949"/>
                  </a:lnTo>
                  <a:lnTo>
                    <a:pt x="7619" y="107949"/>
                  </a:lnTo>
                  <a:lnTo>
                    <a:pt x="7619" y="99059"/>
                  </a:lnTo>
                  <a:close/>
                </a:path>
                <a:path w="7620" h="717550">
                  <a:moveTo>
                    <a:pt x="7619" y="107950"/>
                  </a:moveTo>
                  <a:lnTo>
                    <a:pt x="0" y="107950"/>
                  </a:lnTo>
                  <a:lnTo>
                    <a:pt x="0" y="111759"/>
                  </a:lnTo>
                  <a:lnTo>
                    <a:pt x="7619" y="111759"/>
                  </a:lnTo>
                  <a:lnTo>
                    <a:pt x="7619" y="107950"/>
                  </a:lnTo>
                  <a:close/>
                </a:path>
                <a:path w="7620" h="717550">
                  <a:moveTo>
                    <a:pt x="7619" y="111759"/>
                  </a:moveTo>
                  <a:lnTo>
                    <a:pt x="0" y="111759"/>
                  </a:lnTo>
                  <a:lnTo>
                    <a:pt x="0" y="187959"/>
                  </a:lnTo>
                  <a:lnTo>
                    <a:pt x="7619" y="187959"/>
                  </a:lnTo>
                  <a:lnTo>
                    <a:pt x="7619" y="111759"/>
                  </a:lnTo>
                  <a:close/>
                </a:path>
                <a:path w="7620" h="717550">
                  <a:moveTo>
                    <a:pt x="7619" y="187959"/>
                  </a:moveTo>
                  <a:lnTo>
                    <a:pt x="0" y="187959"/>
                  </a:lnTo>
                  <a:lnTo>
                    <a:pt x="0" y="194309"/>
                  </a:lnTo>
                  <a:lnTo>
                    <a:pt x="7619" y="194309"/>
                  </a:lnTo>
                  <a:lnTo>
                    <a:pt x="7619" y="187959"/>
                  </a:lnTo>
                  <a:close/>
                </a:path>
                <a:path w="7620" h="717550">
                  <a:moveTo>
                    <a:pt x="7619" y="194309"/>
                  </a:moveTo>
                  <a:lnTo>
                    <a:pt x="0" y="194309"/>
                  </a:lnTo>
                  <a:lnTo>
                    <a:pt x="0" y="196849"/>
                  </a:lnTo>
                  <a:lnTo>
                    <a:pt x="7619" y="196849"/>
                  </a:lnTo>
                  <a:lnTo>
                    <a:pt x="7619" y="194309"/>
                  </a:lnTo>
                  <a:close/>
                </a:path>
                <a:path w="7620" h="717550">
                  <a:moveTo>
                    <a:pt x="7619" y="196850"/>
                  </a:moveTo>
                  <a:lnTo>
                    <a:pt x="0" y="196850"/>
                  </a:lnTo>
                  <a:lnTo>
                    <a:pt x="0" y="207009"/>
                  </a:lnTo>
                  <a:lnTo>
                    <a:pt x="3810" y="207009"/>
                  </a:lnTo>
                  <a:lnTo>
                    <a:pt x="3810" y="205739"/>
                  </a:lnTo>
                  <a:lnTo>
                    <a:pt x="5079" y="205739"/>
                  </a:lnTo>
                  <a:lnTo>
                    <a:pt x="5079" y="204469"/>
                  </a:lnTo>
                  <a:lnTo>
                    <a:pt x="7619" y="204469"/>
                  </a:lnTo>
                  <a:lnTo>
                    <a:pt x="7619" y="196850"/>
                  </a:lnTo>
                  <a:close/>
                </a:path>
                <a:path w="7620" h="717550">
                  <a:moveTo>
                    <a:pt x="7619" y="537336"/>
                  </a:moveTo>
                  <a:lnTo>
                    <a:pt x="0" y="537336"/>
                  </a:lnTo>
                  <a:lnTo>
                    <a:pt x="0" y="539749"/>
                  </a:lnTo>
                  <a:lnTo>
                    <a:pt x="7619" y="539749"/>
                  </a:lnTo>
                  <a:lnTo>
                    <a:pt x="7619" y="537336"/>
                  </a:lnTo>
                  <a:close/>
                </a:path>
                <a:path w="7620" h="717550">
                  <a:moveTo>
                    <a:pt x="7619" y="525906"/>
                  </a:moveTo>
                  <a:lnTo>
                    <a:pt x="0" y="525906"/>
                  </a:lnTo>
                  <a:lnTo>
                    <a:pt x="0" y="537209"/>
                  </a:lnTo>
                  <a:lnTo>
                    <a:pt x="7619" y="537209"/>
                  </a:lnTo>
                  <a:lnTo>
                    <a:pt x="7619" y="525906"/>
                  </a:lnTo>
                  <a:close/>
                </a:path>
                <a:path w="7620" h="717550">
                  <a:moveTo>
                    <a:pt x="7619" y="519556"/>
                  </a:moveTo>
                  <a:lnTo>
                    <a:pt x="0" y="519556"/>
                  </a:lnTo>
                  <a:lnTo>
                    <a:pt x="0" y="525779"/>
                  </a:lnTo>
                  <a:lnTo>
                    <a:pt x="7619" y="525779"/>
                  </a:lnTo>
                  <a:lnTo>
                    <a:pt x="7619" y="519556"/>
                  </a:lnTo>
                  <a:close/>
                </a:path>
                <a:path w="7620" h="717550">
                  <a:moveTo>
                    <a:pt x="2539" y="514349"/>
                  </a:moveTo>
                  <a:lnTo>
                    <a:pt x="0" y="514349"/>
                  </a:lnTo>
                  <a:lnTo>
                    <a:pt x="0" y="519429"/>
                  </a:lnTo>
                  <a:lnTo>
                    <a:pt x="7619" y="519429"/>
                  </a:lnTo>
                  <a:lnTo>
                    <a:pt x="7619" y="518286"/>
                  </a:lnTo>
                  <a:lnTo>
                    <a:pt x="6350" y="518286"/>
                  </a:lnTo>
                  <a:lnTo>
                    <a:pt x="6350" y="517016"/>
                  </a:lnTo>
                  <a:lnTo>
                    <a:pt x="3809" y="517016"/>
                  </a:lnTo>
                  <a:lnTo>
                    <a:pt x="3809" y="515746"/>
                  </a:lnTo>
                  <a:lnTo>
                    <a:pt x="2539" y="515746"/>
                  </a:lnTo>
                  <a:lnTo>
                    <a:pt x="2539" y="514349"/>
                  </a:lnTo>
                  <a:close/>
                </a:path>
                <a:path w="7620" h="717550">
                  <a:moveTo>
                    <a:pt x="7619" y="539749"/>
                  </a:moveTo>
                  <a:lnTo>
                    <a:pt x="0" y="539749"/>
                  </a:lnTo>
                  <a:lnTo>
                    <a:pt x="0" y="546099"/>
                  </a:lnTo>
                  <a:lnTo>
                    <a:pt x="7619" y="546099"/>
                  </a:lnTo>
                  <a:lnTo>
                    <a:pt x="7619" y="539749"/>
                  </a:lnTo>
                  <a:close/>
                </a:path>
                <a:path w="7620" h="717550">
                  <a:moveTo>
                    <a:pt x="7619" y="716280"/>
                  </a:moveTo>
                  <a:lnTo>
                    <a:pt x="0" y="716280"/>
                  </a:lnTo>
                  <a:lnTo>
                    <a:pt x="0" y="717550"/>
                  </a:lnTo>
                  <a:lnTo>
                    <a:pt x="7619" y="717550"/>
                  </a:lnTo>
                  <a:lnTo>
                    <a:pt x="7619" y="716280"/>
                  </a:lnTo>
                  <a:close/>
                </a:path>
                <a:path w="7620" h="717550">
                  <a:moveTo>
                    <a:pt x="7619" y="712469"/>
                  </a:moveTo>
                  <a:lnTo>
                    <a:pt x="0" y="712469"/>
                  </a:lnTo>
                  <a:lnTo>
                    <a:pt x="0" y="715009"/>
                  </a:lnTo>
                  <a:lnTo>
                    <a:pt x="7619" y="715009"/>
                  </a:lnTo>
                  <a:lnTo>
                    <a:pt x="7619" y="712469"/>
                  </a:lnTo>
                  <a:close/>
                </a:path>
                <a:path w="7620" h="717550">
                  <a:moveTo>
                    <a:pt x="7619" y="709929"/>
                  </a:moveTo>
                  <a:lnTo>
                    <a:pt x="0" y="709929"/>
                  </a:lnTo>
                  <a:lnTo>
                    <a:pt x="0" y="711199"/>
                  </a:lnTo>
                  <a:lnTo>
                    <a:pt x="7619" y="711199"/>
                  </a:lnTo>
                  <a:lnTo>
                    <a:pt x="7619" y="709929"/>
                  </a:lnTo>
                  <a:close/>
                </a:path>
                <a:path w="7620" h="717550">
                  <a:moveTo>
                    <a:pt x="7619" y="706119"/>
                  </a:moveTo>
                  <a:lnTo>
                    <a:pt x="0" y="706119"/>
                  </a:lnTo>
                  <a:lnTo>
                    <a:pt x="0" y="708659"/>
                  </a:lnTo>
                  <a:lnTo>
                    <a:pt x="7619" y="708659"/>
                  </a:lnTo>
                  <a:lnTo>
                    <a:pt x="7619" y="706119"/>
                  </a:lnTo>
                  <a:close/>
                </a:path>
                <a:path w="7620" h="717550">
                  <a:moveTo>
                    <a:pt x="7619" y="703579"/>
                  </a:moveTo>
                  <a:lnTo>
                    <a:pt x="0" y="703579"/>
                  </a:lnTo>
                  <a:lnTo>
                    <a:pt x="0" y="704850"/>
                  </a:lnTo>
                  <a:lnTo>
                    <a:pt x="7619" y="704850"/>
                  </a:lnTo>
                  <a:lnTo>
                    <a:pt x="7619" y="703579"/>
                  </a:lnTo>
                  <a:close/>
                </a:path>
                <a:path w="7620" h="717550">
                  <a:moveTo>
                    <a:pt x="7619" y="699769"/>
                  </a:moveTo>
                  <a:lnTo>
                    <a:pt x="0" y="699769"/>
                  </a:lnTo>
                  <a:lnTo>
                    <a:pt x="0" y="702309"/>
                  </a:lnTo>
                  <a:lnTo>
                    <a:pt x="7619" y="702309"/>
                  </a:lnTo>
                  <a:lnTo>
                    <a:pt x="7619" y="699769"/>
                  </a:lnTo>
                  <a:close/>
                </a:path>
                <a:path w="7620" h="717550">
                  <a:moveTo>
                    <a:pt x="7619" y="697229"/>
                  </a:moveTo>
                  <a:lnTo>
                    <a:pt x="0" y="697229"/>
                  </a:lnTo>
                  <a:lnTo>
                    <a:pt x="0" y="698500"/>
                  </a:lnTo>
                  <a:lnTo>
                    <a:pt x="7619" y="698500"/>
                  </a:lnTo>
                  <a:lnTo>
                    <a:pt x="7619" y="697229"/>
                  </a:lnTo>
                  <a:close/>
                </a:path>
                <a:path w="7620" h="717550">
                  <a:moveTo>
                    <a:pt x="7619" y="693419"/>
                  </a:moveTo>
                  <a:lnTo>
                    <a:pt x="0" y="693419"/>
                  </a:lnTo>
                  <a:lnTo>
                    <a:pt x="0" y="695960"/>
                  </a:lnTo>
                  <a:lnTo>
                    <a:pt x="7619" y="695960"/>
                  </a:lnTo>
                  <a:lnTo>
                    <a:pt x="7619" y="693419"/>
                  </a:lnTo>
                  <a:close/>
                </a:path>
                <a:path w="7620" h="717550">
                  <a:moveTo>
                    <a:pt x="7619" y="690879"/>
                  </a:moveTo>
                  <a:lnTo>
                    <a:pt x="0" y="690879"/>
                  </a:lnTo>
                  <a:lnTo>
                    <a:pt x="0" y="692149"/>
                  </a:lnTo>
                  <a:lnTo>
                    <a:pt x="7619" y="692149"/>
                  </a:lnTo>
                  <a:lnTo>
                    <a:pt x="7619" y="690879"/>
                  </a:lnTo>
                  <a:close/>
                </a:path>
                <a:path w="7620" h="717550">
                  <a:moveTo>
                    <a:pt x="7619" y="687069"/>
                  </a:moveTo>
                  <a:lnTo>
                    <a:pt x="0" y="687069"/>
                  </a:lnTo>
                  <a:lnTo>
                    <a:pt x="0" y="689609"/>
                  </a:lnTo>
                  <a:lnTo>
                    <a:pt x="7619" y="689609"/>
                  </a:lnTo>
                  <a:lnTo>
                    <a:pt x="7619" y="687069"/>
                  </a:lnTo>
                  <a:close/>
                </a:path>
                <a:path w="7620" h="717550">
                  <a:moveTo>
                    <a:pt x="7619" y="684529"/>
                  </a:moveTo>
                  <a:lnTo>
                    <a:pt x="0" y="684529"/>
                  </a:lnTo>
                  <a:lnTo>
                    <a:pt x="0" y="685799"/>
                  </a:lnTo>
                  <a:lnTo>
                    <a:pt x="7619" y="685799"/>
                  </a:lnTo>
                  <a:lnTo>
                    <a:pt x="7619" y="684529"/>
                  </a:lnTo>
                  <a:close/>
                </a:path>
                <a:path w="7620" h="717550">
                  <a:moveTo>
                    <a:pt x="7619" y="680719"/>
                  </a:moveTo>
                  <a:lnTo>
                    <a:pt x="0" y="680719"/>
                  </a:lnTo>
                  <a:lnTo>
                    <a:pt x="0" y="683259"/>
                  </a:lnTo>
                  <a:lnTo>
                    <a:pt x="7619" y="683259"/>
                  </a:lnTo>
                  <a:lnTo>
                    <a:pt x="7619" y="680719"/>
                  </a:lnTo>
                  <a:close/>
                </a:path>
                <a:path w="7620" h="717550">
                  <a:moveTo>
                    <a:pt x="7619" y="678179"/>
                  </a:moveTo>
                  <a:lnTo>
                    <a:pt x="0" y="678179"/>
                  </a:lnTo>
                  <a:lnTo>
                    <a:pt x="0" y="679449"/>
                  </a:lnTo>
                  <a:lnTo>
                    <a:pt x="7619" y="679449"/>
                  </a:lnTo>
                  <a:lnTo>
                    <a:pt x="7619" y="678179"/>
                  </a:lnTo>
                  <a:close/>
                </a:path>
                <a:path w="7620" h="717550">
                  <a:moveTo>
                    <a:pt x="7619" y="674369"/>
                  </a:moveTo>
                  <a:lnTo>
                    <a:pt x="0" y="674369"/>
                  </a:lnTo>
                  <a:lnTo>
                    <a:pt x="0" y="676909"/>
                  </a:lnTo>
                  <a:lnTo>
                    <a:pt x="7619" y="676909"/>
                  </a:lnTo>
                  <a:lnTo>
                    <a:pt x="7619" y="674369"/>
                  </a:lnTo>
                  <a:close/>
                </a:path>
                <a:path w="7620" h="717550">
                  <a:moveTo>
                    <a:pt x="7619" y="671829"/>
                  </a:moveTo>
                  <a:lnTo>
                    <a:pt x="0" y="671829"/>
                  </a:lnTo>
                  <a:lnTo>
                    <a:pt x="0" y="673099"/>
                  </a:lnTo>
                  <a:lnTo>
                    <a:pt x="7619" y="673099"/>
                  </a:lnTo>
                  <a:lnTo>
                    <a:pt x="7619" y="671829"/>
                  </a:lnTo>
                  <a:close/>
                </a:path>
                <a:path w="7620" h="717550">
                  <a:moveTo>
                    <a:pt x="7619" y="668019"/>
                  </a:moveTo>
                  <a:lnTo>
                    <a:pt x="0" y="668019"/>
                  </a:lnTo>
                  <a:lnTo>
                    <a:pt x="0" y="670559"/>
                  </a:lnTo>
                  <a:lnTo>
                    <a:pt x="7619" y="670559"/>
                  </a:lnTo>
                  <a:lnTo>
                    <a:pt x="7619" y="668019"/>
                  </a:lnTo>
                  <a:close/>
                </a:path>
                <a:path w="7620" h="717550">
                  <a:moveTo>
                    <a:pt x="7619" y="665479"/>
                  </a:moveTo>
                  <a:lnTo>
                    <a:pt x="0" y="665479"/>
                  </a:lnTo>
                  <a:lnTo>
                    <a:pt x="0" y="666749"/>
                  </a:lnTo>
                  <a:lnTo>
                    <a:pt x="7619" y="666749"/>
                  </a:lnTo>
                  <a:lnTo>
                    <a:pt x="7619" y="665479"/>
                  </a:lnTo>
                  <a:close/>
                </a:path>
                <a:path w="7620" h="717550">
                  <a:moveTo>
                    <a:pt x="7619" y="661669"/>
                  </a:moveTo>
                  <a:lnTo>
                    <a:pt x="0" y="661669"/>
                  </a:lnTo>
                  <a:lnTo>
                    <a:pt x="0" y="664209"/>
                  </a:lnTo>
                  <a:lnTo>
                    <a:pt x="7619" y="664209"/>
                  </a:lnTo>
                  <a:lnTo>
                    <a:pt x="7619" y="661669"/>
                  </a:lnTo>
                  <a:close/>
                </a:path>
                <a:path w="7620" h="717550">
                  <a:moveTo>
                    <a:pt x="7619" y="659129"/>
                  </a:moveTo>
                  <a:lnTo>
                    <a:pt x="0" y="659129"/>
                  </a:lnTo>
                  <a:lnTo>
                    <a:pt x="0" y="660399"/>
                  </a:lnTo>
                  <a:lnTo>
                    <a:pt x="7619" y="660399"/>
                  </a:lnTo>
                  <a:lnTo>
                    <a:pt x="7619" y="659129"/>
                  </a:lnTo>
                  <a:close/>
                </a:path>
                <a:path w="7620" h="717550">
                  <a:moveTo>
                    <a:pt x="7619" y="654049"/>
                  </a:moveTo>
                  <a:lnTo>
                    <a:pt x="0" y="654049"/>
                  </a:lnTo>
                  <a:lnTo>
                    <a:pt x="0" y="657859"/>
                  </a:lnTo>
                  <a:lnTo>
                    <a:pt x="7619" y="657859"/>
                  </a:lnTo>
                  <a:lnTo>
                    <a:pt x="7619" y="654049"/>
                  </a:lnTo>
                  <a:close/>
                </a:path>
                <a:path w="7620" h="717550">
                  <a:moveTo>
                    <a:pt x="7619" y="647699"/>
                  </a:moveTo>
                  <a:lnTo>
                    <a:pt x="0" y="647699"/>
                  </a:lnTo>
                  <a:lnTo>
                    <a:pt x="0" y="652779"/>
                  </a:lnTo>
                  <a:lnTo>
                    <a:pt x="7619" y="652779"/>
                  </a:lnTo>
                  <a:lnTo>
                    <a:pt x="7619" y="647699"/>
                  </a:lnTo>
                  <a:close/>
                </a:path>
                <a:path w="7620" h="717550">
                  <a:moveTo>
                    <a:pt x="7619" y="641350"/>
                  </a:moveTo>
                  <a:lnTo>
                    <a:pt x="0" y="641350"/>
                  </a:lnTo>
                  <a:lnTo>
                    <a:pt x="0" y="646429"/>
                  </a:lnTo>
                  <a:lnTo>
                    <a:pt x="7619" y="646429"/>
                  </a:lnTo>
                  <a:lnTo>
                    <a:pt x="7619" y="641350"/>
                  </a:lnTo>
                  <a:close/>
                </a:path>
                <a:path w="7620" h="717550">
                  <a:moveTo>
                    <a:pt x="7619" y="634999"/>
                  </a:moveTo>
                  <a:lnTo>
                    <a:pt x="0" y="634999"/>
                  </a:lnTo>
                  <a:lnTo>
                    <a:pt x="0" y="640079"/>
                  </a:lnTo>
                  <a:lnTo>
                    <a:pt x="7619" y="640079"/>
                  </a:lnTo>
                  <a:lnTo>
                    <a:pt x="7619" y="634999"/>
                  </a:lnTo>
                  <a:close/>
                </a:path>
                <a:path w="7620" h="717550">
                  <a:moveTo>
                    <a:pt x="7619" y="628649"/>
                  </a:moveTo>
                  <a:lnTo>
                    <a:pt x="0" y="628649"/>
                  </a:lnTo>
                  <a:lnTo>
                    <a:pt x="0" y="633729"/>
                  </a:lnTo>
                  <a:lnTo>
                    <a:pt x="7619" y="633729"/>
                  </a:lnTo>
                  <a:lnTo>
                    <a:pt x="7619" y="628649"/>
                  </a:lnTo>
                  <a:close/>
                </a:path>
                <a:path w="7620" h="717550">
                  <a:moveTo>
                    <a:pt x="7619" y="622299"/>
                  </a:moveTo>
                  <a:lnTo>
                    <a:pt x="0" y="622299"/>
                  </a:lnTo>
                  <a:lnTo>
                    <a:pt x="0" y="627380"/>
                  </a:lnTo>
                  <a:lnTo>
                    <a:pt x="7619" y="627380"/>
                  </a:lnTo>
                  <a:lnTo>
                    <a:pt x="7619" y="622299"/>
                  </a:lnTo>
                  <a:close/>
                </a:path>
                <a:path w="7620" h="717550">
                  <a:moveTo>
                    <a:pt x="7619" y="615949"/>
                  </a:moveTo>
                  <a:lnTo>
                    <a:pt x="0" y="615949"/>
                  </a:lnTo>
                  <a:lnTo>
                    <a:pt x="0" y="621029"/>
                  </a:lnTo>
                  <a:lnTo>
                    <a:pt x="7619" y="621029"/>
                  </a:lnTo>
                  <a:lnTo>
                    <a:pt x="7619" y="615949"/>
                  </a:lnTo>
                  <a:close/>
                </a:path>
                <a:path w="7620" h="717550">
                  <a:moveTo>
                    <a:pt x="7619" y="609600"/>
                  </a:moveTo>
                  <a:lnTo>
                    <a:pt x="0" y="609600"/>
                  </a:lnTo>
                  <a:lnTo>
                    <a:pt x="0" y="614679"/>
                  </a:lnTo>
                  <a:lnTo>
                    <a:pt x="7619" y="614679"/>
                  </a:lnTo>
                  <a:lnTo>
                    <a:pt x="7619" y="609600"/>
                  </a:lnTo>
                  <a:close/>
                </a:path>
                <a:path w="7620" h="717550">
                  <a:moveTo>
                    <a:pt x="7619" y="603249"/>
                  </a:moveTo>
                  <a:lnTo>
                    <a:pt x="0" y="603249"/>
                  </a:lnTo>
                  <a:lnTo>
                    <a:pt x="0" y="608330"/>
                  </a:lnTo>
                  <a:lnTo>
                    <a:pt x="7619" y="608330"/>
                  </a:lnTo>
                  <a:lnTo>
                    <a:pt x="7619" y="603249"/>
                  </a:lnTo>
                  <a:close/>
                </a:path>
                <a:path w="7620" h="717550">
                  <a:moveTo>
                    <a:pt x="7619" y="596899"/>
                  </a:moveTo>
                  <a:lnTo>
                    <a:pt x="0" y="596899"/>
                  </a:lnTo>
                  <a:lnTo>
                    <a:pt x="0" y="601979"/>
                  </a:lnTo>
                  <a:lnTo>
                    <a:pt x="7619" y="601979"/>
                  </a:lnTo>
                  <a:lnTo>
                    <a:pt x="7619" y="596899"/>
                  </a:lnTo>
                  <a:close/>
                </a:path>
                <a:path w="7620" h="717550">
                  <a:moveTo>
                    <a:pt x="7619" y="590549"/>
                  </a:moveTo>
                  <a:lnTo>
                    <a:pt x="0" y="590549"/>
                  </a:lnTo>
                  <a:lnTo>
                    <a:pt x="0" y="595629"/>
                  </a:lnTo>
                  <a:lnTo>
                    <a:pt x="7619" y="595629"/>
                  </a:lnTo>
                  <a:lnTo>
                    <a:pt x="7619" y="590549"/>
                  </a:lnTo>
                  <a:close/>
                </a:path>
                <a:path w="7620" h="717550">
                  <a:moveTo>
                    <a:pt x="7619" y="584199"/>
                  </a:moveTo>
                  <a:lnTo>
                    <a:pt x="0" y="584199"/>
                  </a:lnTo>
                  <a:lnTo>
                    <a:pt x="0" y="589279"/>
                  </a:lnTo>
                  <a:lnTo>
                    <a:pt x="7619" y="589279"/>
                  </a:lnTo>
                  <a:lnTo>
                    <a:pt x="7619" y="584199"/>
                  </a:lnTo>
                  <a:close/>
                </a:path>
                <a:path w="7620" h="717550">
                  <a:moveTo>
                    <a:pt x="7619" y="576579"/>
                  </a:moveTo>
                  <a:lnTo>
                    <a:pt x="0" y="576579"/>
                  </a:lnTo>
                  <a:lnTo>
                    <a:pt x="0" y="582929"/>
                  </a:lnTo>
                  <a:lnTo>
                    <a:pt x="7619" y="582929"/>
                  </a:lnTo>
                  <a:lnTo>
                    <a:pt x="7619" y="576579"/>
                  </a:lnTo>
                  <a:close/>
                </a:path>
                <a:path w="7620" h="717550">
                  <a:moveTo>
                    <a:pt x="7619" y="571499"/>
                  </a:moveTo>
                  <a:lnTo>
                    <a:pt x="0" y="571499"/>
                  </a:lnTo>
                  <a:lnTo>
                    <a:pt x="0" y="575310"/>
                  </a:lnTo>
                  <a:lnTo>
                    <a:pt x="7619" y="575310"/>
                  </a:lnTo>
                  <a:lnTo>
                    <a:pt x="7619" y="571499"/>
                  </a:lnTo>
                  <a:close/>
                </a:path>
                <a:path w="7620" h="717550">
                  <a:moveTo>
                    <a:pt x="7619" y="563879"/>
                  </a:moveTo>
                  <a:lnTo>
                    <a:pt x="0" y="563879"/>
                  </a:lnTo>
                  <a:lnTo>
                    <a:pt x="0" y="570229"/>
                  </a:lnTo>
                  <a:lnTo>
                    <a:pt x="7619" y="570229"/>
                  </a:lnTo>
                  <a:lnTo>
                    <a:pt x="7619" y="563879"/>
                  </a:lnTo>
                  <a:close/>
                </a:path>
                <a:path w="7620" h="717550">
                  <a:moveTo>
                    <a:pt x="7619" y="558799"/>
                  </a:moveTo>
                  <a:lnTo>
                    <a:pt x="0" y="558799"/>
                  </a:lnTo>
                  <a:lnTo>
                    <a:pt x="0" y="562609"/>
                  </a:lnTo>
                  <a:lnTo>
                    <a:pt x="7619" y="562609"/>
                  </a:lnTo>
                  <a:lnTo>
                    <a:pt x="7619" y="558799"/>
                  </a:lnTo>
                  <a:close/>
                </a:path>
                <a:path w="7620" h="717550">
                  <a:moveTo>
                    <a:pt x="7619" y="551179"/>
                  </a:moveTo>
                  <a:lnTo>
                    <a:pt x="0" y="551179"/>
                  </a:lnTo>
                  <a:lnTo>
                    <a:pt x="0" y="557530"/>
                  </a:lnTo>
                  <a:lnTo>
                    <a:pt x="7619" y="557530"/>
                  </a:lnTo>
                  <a:lnTo>
                    <a:pt x="7619" y="551179"/>
                  </a:lnTo>
                  <a:close/>
                </a:path>
                <a:path w="7620" h="717550">
                  <a:moveTo>
                    <a:pt x="7619" y="547369"/>
                  </a:moveTo>
                  <a:lnTo>
                    <a:pt x="0" y="547369"/>
                  </a:lnTo>
                  <a:lnTo>
                    <a:pt x="0" y="549909"/>
                  </a:lnTo>
                  <a:lnTo>
                    <a:pt x="7619" y="549909"/>
                  </a:lnTo>
                  <a:lnTo>
                    <a:pt x="7619" y="547369"/>
                  </a:lnTo>
                  <a:close/>
                </a:path>
              </a:pathLst>
            </a:custGeom>
            <a:solidFill>
              <a:srgbClr val="4200F5"/>
            </a:solidFill>
          </p:spPr>
          <p:txBody>
            <a:bodyPr bIns="0" lIns="0" rIns="0" rtlCol="0" tIns="0" wrap="square"/>
            <a:p/>
          </p:txBody>
        </p:sp>
        <p:sp>
          <p:nvSpPr>
            <p:cNvPr id="1050797" name="object 2108"/>
            <p:cNvSpPr/>
            <p:nvPr/>
          </p:nvSpPr>
          <p:spPr>
            <a:xfrm>
              <a:off x="4287520" y="5793740"/>
              <a:ext cx="6350" cy="722630"/>
            </a:xfrm>
            <a:custGeom>
              <a:avLst/>
              <a:ahLst/>
              <a:rect l="l" t="t" r="r" b="b"/>
              <a:pathLst>
                <a:path w="6350" h="722629">
                  <a:moveTo>
                    <a:pt x="2539" y="0"/>
                  </a:moveTo>
                  <a:lnTo>
                    <a:pt x="0" y="0"/>
                  </a:lnTo>
                  <a:lnTo>
                    <a:pt x="0" y="1270"/>
                  </a:lnTo>
                  <a:lnTo>
                    <a:pt x="2539" y="1270"/>
                  </a:lnTo>
                  <a:lnTo>
                    <a:pt x="2539" y="0"/>
                  </a:lnTo>
                  <a:close/>
                </a:path>
                <a:path w="6350" h="722629">
                  <a:moveTo>
                    <a:pt x="6350" y="1270"/>
                  </a:moveTo>
                  <a:lnTo>
                    <a:pt x="0" y="1270"/>
                  </a:lnTo>
                  <a:lnTo>
                    <a:pt x="0" y="5080"/>
                  </a:lnTo>
                  <a:lnTo>
                    <a:pt x="6350" y="5080"/>
                  </a:lnTo>
                  <a:lnTo>
                    <a:pt x="6350" y="1270"/>
                  </a:lnTo>
                  <a:close/>
                </a:path>
                <a:path w="6350" h="722629">
                  <a:moveTo>
                    <a:pt x="6350" y="5080"/>
                  </a:moveTo>
                  <a:lnTo>
                    <a:pt x="0" y="5080"/>
                  </a:lnTo>
                  <a:lnTo>
                    <a:pt x="0" y="11430"/>
                  </a:lnTo>
                  <a:lnTo>
                    <a:pt x="6350" y="11430"/>
                  </a:lnTo>
                  <a:lnTo>
                    <a:pt x="6350" y="5080"/>
                  </a:lnTo>
                  <a:close/>
                </a:path>
                <a:path w="6350" h="722629">
                  <a:moveTo>
                    <a:pt x="6350" y="11430"/>
                  </a:moveTo>
                  <a:lnTo>
                    <a:pt x="0" y="11430"/>
                  </a:lnTo>
                  <a:lnTo>
                    <a:pt x="0" y="13970"/>
                  </a:lnTo>
                  <a:lnTo>
                    <a:pt x="6350" y="13970"/>
                  </a:lnTo>
                  <a:lnTo>
                    <a:pt x="6350" y="11430"/>
                  </a:lnTo>
                  <a:close/>
                </a:path>
                <a:path w="6350" h="722629">
                  <a:moveTo>
                    <a:pt x="6350" y="13970"/>
                  </a:moveTo>
                  <a:lnTo>
                    <a:pt x="0" y="13970"/>
                  </a:lnTo>
                  <a:lnTo>
                    <a:pt x="0" y="24130"/>
                  </a:lnTo>
                  <a:lnTo>
                    <a:pt x="6350" y="24130"/>
                  </a:lnTo>
                  <a:lnTo>
                    <a:pt x="6350" y="13970"/>
                  </a:lnTo>
                  <a:close/>
                </a:path>
                <a:path w="6350" h="722629">
                  <a:moveTo>
                    <a:pt x="6350" y="24130"/>
                  </a:moveTo>
                  <a:lnTo>
                    <a:pt x="0" y="24130"/>
                  </a:lnTo>
                  <a:lnTo>
                    <a:pt x="0" y="26670"/>
                  </a:lnTo>
                  <a:lnTo>
                    <a:pt x="6350" y="26670"/>
                  </a:lnTo>
                  <a:lnTo>
                    <a:pt x="6350" y="24130"/>
                  </a:lnTo>
                  <a:close/>
                </a:path>
                <a:path w="6350" h="722629">
                  <a:moveTo>
                    <a:pt x="6350" y="26670"/>
                  </a:moveTo>
                  <a:lnTo>
                    <a:pt x="0" y="26670"/>
                  </a:lnTo>
                  <a:lnTo>
                    <a:pt x="0" y="33020"/>
                  </a:lnTo>
                  <a:lnTo>
                    <a:pt x="6350" y="33020"/>
                  </a:lnTo>
                  <a:lnTo>
                    <a:pt x="6350" y="26670"/>
                  </a:lnTo>
                  <a:close/>
                </a:path>
                <a:path w="6350" h="722629">
                  <a:moveTo>
                    <a:pt x="6350" y="33020"/>
                  </a:moveTo>
                  <a:lnTo>
                    <a:pt x="0" y="33020"/>
                  </a:lnTo>
                  <a:lnTo>
                    <a:pt x="0" y="36830"/>
                  </a:lnTo>
                  <a:lnTo>
                    <a:pt x="6350" y="36830"/>
                  </a:lnTo>
                  <a:lnTo>
                    <a:pt x="6350" y="33020"/>
                  </a:lnTo>
                  <a:close/>
                </a:path>
                <a:path w="6350" h="722629">
                  <a:moveTo>
                    <a:pt x="6350" y="36830"/>
                  </a:moveTo>
                  <a:lnTo>
                    <a:pt x="0" y="36830"/>
                  </a:lnTo>
                  <a:lnTo>
                    <a:pt x="0" y="39370"/>
                  </a:lnTo>
                  <a:lnTo>
                    <a:pt x="6350" y="39370"/>
                  </a:lnTo>
                  <a:lnTo>
                    <a:pt x="6350" y="36830"/>
                  </a:lnTo>
                  <a:close/>
                </a:path>
                <a:path w="6350" h="722629">
                  <a:moveTo>
                    <a:pt x="6350" y="39370"/>
                  </a:moveTo>
                  <a:lnTo>
                    <a:pt x="0" y="39370"/>
                  </a:lnTo>
                  <a:lnTo>
                    <a:pt x="0" y="43180"/>
                  </a:lnTo>
                  <a:lnTo>
                    <a:pt x="6350" y="43180"/>
                  </a:lnTo>
                  <a:lnTo>
                    <a:pt x="6350" y="39370"/>
                  </a:lnTo>
                  <a:close/>
                </a:path>
                <a:path w="6350" h="722629">
                  <a:moveTo>
                    <a:pt x="6350" y="43180"/>
                  </a:moveTo>
                  <a:lnTo>
                    <a:pt x="0" y="43180"/>
                  </a:lnTo>
                  <a:lnTo>
                    <a:pt x="0" y="49530"/>
                  </a:lnTo>
                  <a:lnTo>
                    <a:pt x="6350" y="49530"/>
                  </a:lnTo>
                  <a:lnTo>
                    <a:pt x="6350" y="43180"/>
                  </a:lnTo>
                  <a:close/>
                </a:path>
                <a:path w="6350" h="722629">
                  <a:moveTo>
                    <a:pt x="6350" y="49530"/>
                  </a:moveTo>
                  <a:lnTo>
                    <a:pt x="0" y="49530"/>
                  </a:lnTo>
                  <a:lnTo>
                    <a:pt x="0" y="52070"/>
                  </a:lnTo>
                  <a:lnTo>
                    <a:pt x="6350" y="52070"/>
                  </a:lnTo>
                  <a:lnTo>
                    <a:pt x="6350" y="49530"/>
                  </a:lnTo>
                  <a:close/>
                </a:path>
                <a:path w="6350" h="722629">
                  <a:moveTo>
                    <a:pt x="6350" y="52070"/>
                  </a:moveTo>
                  <a:lnTo>
                    <a:pt x="0" y="52070"/>
                  </a:lnTo>
                  <a:lnTo>
                    <a:pt x="0" y="55880"/>
                  </a:lnTo>
                  <a:lnTo>
                    <a:pt x="6350" y="55880"/>
                  </a:lnTo>
                  <a:lnTo>
                    <a:pt x="6350" y="52070"/>
                  </a:lnTo>
                  <a:close/>
                </a:path>
                <a:path w="6350" h="722629">
                  <a:moveTo>
                    <a:pt x="6350" y="55880"/>
                  </a:moveTo>
                  <a:lnTo>
                    <a:pt x="0" y="55880"/>
                  </a:lnTo>
                  <a:lnTo>
                    <a:pt x="0" y="58420"/>
                  </a:lnTo>
                  <a:lnTo>
                    <a:pt x="6350" y="58420"/>
                  </a:lnTo>
                  <a:lnTo>
                    <a:pt x="6350" y="55880"/>
                  </a:lnTo>
                  <a:close/>
                </a:path>
                <a:path w="6350" h="722629">
                  <a:moveTo>
                    <a:pt x="6350" y="58420"/>
                  </a:moveTo>
                  <a:lnTo>
                    <a:pt x="0" y="58420"/>
                  </a:lnTo>
                  <a:lnTo>
                    <a:pt x="0" y="62230"/>
                  </a:lnTo>
                  <a:lnTo>
                    <a:pt x="6350" y="62230"/>
                  </a:lnTo>
                  <a:lnTo>
                    <a:pt x="6350" y="58420"/>
                  </a:lnTo>
                  <a:close/>
                </a:path>
                <a:path w="6350" h="722629">
                  <a:moveTo>
                    <a:pt x="6350" y="62230"/>
                  </a:moveTo>
                  <a:lnTo>
                    <a:pt x="0" y="62230"/>
                  </a:lnTo>
                  <a:lnTo>
                    <a:pt x="0" y="74930"/>
                  </a:lnTo>
                  <a:lnTo>
                    <a:pt x="6350" y="74930"/>
                  </a:lnTo>
                  <a:lnTo>
                    <a:pt x="6350" y="62230"/>
                  </a:lnTo>
                  <a:close/>
                </a:path>
                <a:path w="6350" h="722629">
                  <a:moveTo>
                    <a:pt x="6350" y="74930"/>
                  </a:moveTo>
                  <a:lnTo>
                    <a:pt x="0" y="74930"/>
                  </a:lnTo>
                  <a:lnTo>
                    <a:pt x="0" y="77470"/>
                  </a:lnTo>
                  <a:lnTo>
                    <a:pt x="6350" y="77470"/>
                  </a:lnTo>
                  <a:lnTo>
                    <a:pt x="6350" y="74930"/>
                  </a:lnTo>
                  <a:close/>
                </a:path>
                <a:path w="6350" h="722629">
                  <a:moveTo>
                    <a:pt x="6350" y="77470"/>
                  </a:moveTo>
                  <a:lnTo>
                    <a:pt x="0" y="77470"/>
                  </a:lnTo>
                  <a:lnTo>
                    <a:pt x="0" y="81280"/>
                  </a:lnTo>
                  <a:lnTo>
                    <a:pt x="6350" y="81280"/>
                  </a:lnTo>
                  <a:lnTo>
                    <a:pt x="6350" y="77470"/>
                  </a:lnTo>
                  <a:close/>
                </a:path>
                <a:path w="6350" h="722629">
                  <a:moveTo>
                    <a:pt x="6350" y="81280"/>
                  </a:moveTo>
                  <a:lnTo>
                    <a:pt x="0" y="81280"/>
                  </a:lnTo>
                  <a:lnTo>
                    <a:pt x="0" y="83820"/>
                  </a:lnTo>
                  <a:lnTo>
                    <a:pt x="6350" y="83820"/>
                  </a:lnTo>
                  <a:lnTo>
                    <a:pt x="6350" y="81280"/>
                  </a:lnTo>
                  <a:close/>
                </a:path>
                <a:path w="6350" h="722629">
                  <a:moveTo>
                    <a:pt x="6350" y="83820"/>
                  </a:moveTo>
                  <a:lnTo>
                    <a:pt x="0" y="83820"/>
                  </a:lnTo>
                  <a:lnTo>
                    <a:pt x="0" y="90170"/>
                  </a:lnTo>
                  <a:lnTo>
                    <a:pt x="6350" y="90170"/>
                  </a:lnTo>
                  <a:lnTo>
                    <a:pt x="6350" y="83820"/>
                  </a:lnTo>
                  <a:close/>
                </a:path>
                <a:path w="6350" h="722629">
                  <a:moveTo>
                    <a:pt x="6350" y="90170"/>
                  </a:moveTo>
                  <a:lnTo>
                    <a:pt x="0" y="90170"/>
                  </a:lnTo>
                  <a:lnTo>
                    <a:pt x="0" y="100330"/>
                  </a:lnTo>
                  <a:lnTo>
                    <a:pt x="6350" y="100330"/>
                  </a:lnTo>
                  <a:lnTo>
                    <a:pt x="6350" y="90170"/>
                  </a:lnTo>
                  <a:close/>
                </a:path>
                <a:path w="6350" h="722629">
                  <a:moveTo>
                    <a:pt x="6350" y="100330"/>
                  </a:moveTo>
                  <a:lnTo>
                    <a:pt x="0" y="100330"/>
                  </a:lnTo>
                  <a:lnTo>
                    <a:pt x="0" y="109220"/>
                  </a:lnTo>
                  <a:lnTo>
                    <a:pt x="6350" y="109220"/>
                  </a:lnTo>
                  <a:lnTo>
                    <a:pt x="6350" y="100330"/>
                  </a:lnTo>
                  <a:close/>
                </a:path>
                <a:path w="6350" h="722629">
                  <a:moveTo>
                    <a:pt x="6350" y="109220"/>
                  </a:moveTo>
                  <a:lnTo>
                    <a:pt x="0" y="109220"/>
                  </a:lnTo>
                  <a:lnTo>
                    <a:pt x="0" y="113030"/>
                  </a:lnTo>
                  <a:lnTo>
                    <a:pt x="6350" y="113030"/>
                  </a:lnTo>
                  <a:lnTo>
                    <a:pt x="6350" y="109220"/>
                  </a:lnTo>
                  <a:close/>
                </a:path>
                <a:path w="6350" h="722629">
                  <a:moveTo>
                    <a:pt x="6350" y="113030"/>
                  </a:moveTo>
                  <a:lnTo>
                    <a:pt x="0" y="113030"/>
                  </a:lnTo>
                  <a:lnTo>
                    <a:pt x="0" y="189230"/>
                  </a:lnTo>
                  <a:lnTo>
                    <a:pt x="6350" y="189230"/>
                  </a:lnTo>
                  <a:lnTo>
                    <a:pt x="6350" y="113030"/>
                  </a:lnTo>
                  <a:close/>
                </a:path>
                <a:path w="6350" h="722629">
                  <a:moveTo>
                    <a:pt x="6350" y="189230"/>
                  </a:moveTo>
                  <a:lnTo>
                    <a:pt x="0" y="189230"/>
                  </a:lnTo>
                  <a:lnTo>
                    <a:pt x="0" y="195580"/>
                  </a:lnTo>
                  <a:lnTo>
                    <a:pt x="6350" y="195580"/>
                  </a:lnTo>
                  <a:lnTo>
                    <a:pt x="6350" y="189230"/>
                  </a:lnTo>
                  <a:close/>
                </a:path>
                <a:path w="6350" h="722629">
                  <a:moveTo>
                    <a:pt x="6350" y="195580"/>
                  </a:moveTo>
                  <a:lnTo>
                    <a:pt x="0" y="195580"/>
                  </a:lnTo>
                  <a:lnTo>
                    <a:pt x="0" y="198120"/>
                  </a:lnTo>
                  <a:lnTo>
                    <a:pt x="6350" y="198120"/>
                  </a:lnTo>
                  <a:lnTo>
                    <a:pt x="6350" y="195580"/>
                  </a:lnTo>
                  <a:close/>
                </a:path>
                <a:path w="6350" h="722629">
                  <a:moveTo>
                    <a:pt x="6350" y="198120"/>
                  </a:moveTo>
                  <a:lnTo>
                    <a:pt x="0" y="198120"/>
                  </a:lnTo>
                  <a:lnTo>
                    <a:pt x="0" y="208280"/>
                  </a:lnTo>
                  <a:lnTo>
                    <a:pt x="6350" y="208280"/>
                  </a:lnTo>
                  <a:lnTo>
                    <a:pt x="6350" y="198120"/>
                  </a:lnTo>
                  <a:close/>
                </a:path>
                <a:path w="6350" h="722629">
                  <a:moveTo>
                    <a:pt x="6350" y="208280"/>
                  </a:moveTo>
                  <a:lnTo>
                    <a:pt x="0" y="208280"/>
                  </a:lnTo>
                  <a:lnTo>
                    <a:pt x="0" y="213360"/>
                  </a:lnTo>
                  <a:lnTo>
                    <a:pt x="1269" y="213360"/>
                  </a:lnTo>
                  <a:lnTo>
                    <a:pt x="1269" y="212090"/>
                  </a:lnTo>
                  <a:lnTo>
                    <a:pt x="2539" y="212090"/>
                  </a:lnTo>
                  <a:lnTo>
                    <a:pt x="2539" y="210820"/>
                  </a:lnTo>
                  <a:lnTo>
                    <a:pt x="5079" y="210820"/>
                  </a:lnTo>
                  <a:lnTo>
                    <a:pt x="5079" y="209550"/>
                  </a:lnTo>
                  <a:lnTo>
                    <a:pt x="6350" y="209550"/>
                  </a:lnTo>
                  <a:lnTo>
                    <a:pt x="6350" y="208280"/>
                  </a:lnTo>
                  <a:close/>
                </a:path>
                <a:path w="6350" h="722629">
                  <a:moveTo>
                    <a:pt x="6350" y="538607"/>
                  </a:moveTo>
                  <a:lnTo>
                    <a:pt x="0" y="538607"/>
                  </a:lnTo>
                  <a:lnTo>
                    <a:pt x="0" y="541020"/>
                  </a:lnTo>
                  <a:lnTo>
                    <a:pt x="6350" y="541020"/>
                  </a:lnTo>
                  <a:lnTo>
                    <a:pt x="6350" y="538607"/>
                  </a:lnTo>
                  <a:close/>
                </a:path>
                <a:path w="6350" h="722629">
                  <a:moveTo>
                    <a:pt x="6350" y="527177"/>
                  </a:moveTo>
                  <a:lnTo>
                    <a:pt x="0" y="527177"/>
                  </a:lnTo>
                  <a:lnTo>
                    <a:pt x="0" y="538480"/>
                  </a:lnTo>
                  <a:lnTo>
                    <a:pt x="6350" y="538480"/>
                  </a:lnTo>
                  <a:lnTo>
                    <a:pt x="6350" y="527177"/>
                  </a:lnTo>
                  <a:close/>
                </a:path>
                <a:path w="6350" h="722629">
                  <a:moveTo>
                    <a:pt x="6350" y="520827"/>
                  </a:moveTo>
                  <a:lnTo>
                    <a:pt x="0" y="520827"/>
                  </a:lnTo>
                  <a:lnTo>
                    <a:pt x="0" y="527050"/>
                  </a:lnTo>
                  <a:lnTo>
                    <a:pt x="6350" y="527050"/>
                  </a:lnTo>
                  <a:lnTo>
                    <a:pt x="6350" y="520827"/>
                  </a:lnTo>
                  <a:close/>
                </a:path>
                <a:path w="6350" h="722629">
                  <a:moveTo>
                    <a:pt x="6350" y="514350"/>
                  </a:moveTo>
                  <a:lnTo>
                    <a:pt x="5079" y="514350"/>
                  </a:lnTo>
                  <a:lnTo>
                    <a:pt x="0" y="514477"/>
                  </a:lnTo>
                  <a:lnTo>
                    <a:pt x="0" y="520700"/>
                  </a:lnTo>
                  <a:lnTo>
                    <a:pt x="6350" y="520700"/>
                  </a:lnTo>
                  <a:lnTo>
                    <a:pt x="6350" y="514350"/>
                  </a:lnTo>
                  <a:close/>
                </a:path>
                <a:path w="6350" h="722629">
                  <a:moveTo>
                    <a:pt x="1269" y="510667"/>
                  </a:moveTo>
                  <a:lnTo>
                    <a:pt x="0" y="510667"/>
                  </a:lnTo>
                  <a:lnTo>
                    <a:pt x="0" y="514350"/>
                  </a:lnTo>
                  <a:lnTo>
                    <a:pt x="5079" y="514350"/>
                  </a:lnTo>
                  <a:lnTo>
                    <a:pt x="5079" y="513207"/>
                  </a:lnTo>
                  <a:lnTo>
                    <a:pt x="3809" y="513207"/>
                  </a:lnTo>
                  <a:lnTo>
                    <a:pt x="3809" y="511937"/>
                  </a:lnTo>
                  <a:lnTo>
                    <a:pt x="1269" y="511937"/>
                  </a:lnTo>
                  <a:lnTo>
                    <a:pt x="1269" y="510667"/>
                  </a:lnTo>
                  <a:close/>
                </a:path>
                <a:path w="6350" h="722629">
                  <a:moveTo>
                    <a:pt x="6350" y="541020"/>
                  </a:moveTo>
                  <a:lnTo>
                    <a:pt x="0" y="541020"/>
                  </a:lnTo>
                  <a:lnTo>
                    <a:pt x="0" y="547370"/>
                  </a:lnTo>
                  <a:lnTo>
                    <a:pt x="6350" y="547370"/>
                  </a:lnTo>
                  <a:lnTo>
                    <a:pt x="6350" y="541020"/>
                  </a:lnTo>
                  <a:close/>
                </a:path>
                <a:path w="6350" h="722629">
                  <a:moveTo>
                    <a:pt x="5079" y="720090"/>
                  </a:moveTo>
                  <a:lnTo>
                    <a:pt x="0" y="720090"/>
                  </a:lnTo>
                  <a:lnTo>
                    <a:pt x="0" y="722630"/>
                  </a:lnTo>
                  <a:lnTo>
                    <a:pt x="5079" y="722630"/>
                  </a:lnTo>
                  <a:lnTo>
                    <a:pt x="5079" y="720090"/>
                  </a:lnTo>
                  <a:close/>
                </a:path>
                <a:path w="6350" h="722629">
                  <a:moveTo>
                    <a:pt x="6350" y="717550"/>
                  </a:moveTo>
                  <a:lnTo>
                    <a:pt x="0" y="717550"/>
                  </a:lnTo>
                  <a:lnTo>
                    <a:pt x="0" y="718820"/>
                  </a:lnTo>
                  <a:lnTo>
                    <a:pt x="6350" y="718820"/>
                  </a:lnTo>
                  <a:lnTo>
                    <a:pt x="6350" y="717550"/>
                  </a:lnTo>
                  <a:close/>
                </a:path>
                <a:path w="6350" h="722629">
                  <a:moveTo>
                    <a:pt x="6350" y="713740"/>
                  </a:moveTo>
                  <a:lnTo>
                    <a:pt x="0" y="713740"/>
                  </a:lnTo>
                  <a:lnTo>
                    <a:pt x="0" y="716280"/>
                  </a:lnTo>
                  <a:lnTo>
                    <a:pt x="6350" y="716280"/>
                  </a:lnTo>
                  <a:lnTo>
                    <a:pt x="6350" y="713740"/>
                  </a:lnTo>
                  <a:close/>
                </a:path>
                <a:path w="6350" h="722629">
                  <a:moveTo>
                    <a:pt x="6350" y="711200"/>
                  </a:moveTo>
                  <a:lnTo>
                    <a:pt x="0" y="711200"/>
                  </a:lnTo>
                  <a:lnTo>
                    <a:pt x="0" y="712470"/>
                  </a:lnTo>
                  <a:lnTo>
                    <a:pt x="6350" y="712470"/>
                  </a:lnTo>
                  <a:lnTo>
                    <a:pt x="6350" y="711200"/>
                  </a:lnTo>
                  <a:close/>
                </a:path>
                <a:path w="6350" h="722629">
                  <a:moveTo>
                    <a:pt x="6350" y="707390"/>
                  </a:moveTo>
                  <a:lnTo>
                    <a:pt x="0" y="707390"/>
                  </a:lnTo>
                  <a:lnTo>
                    <a:pt x="0" y="709930"/>
                  </a:lnTo>
                  <a:lnTo>
                    <a:pt x="6350" y="709930"/>
                  </a:lnTo>
                  <a:lnTo>
                    <a:pt x="6350" y="707390"/>
                  </a:lnTo>
                  <a:close/>
                </a:path>
                <a:path w="6350" h="722629">
                  <a:moveTo>
                    <a:pt x="6350" y="704850"/>
                  </a:moveTo>
                  <a:lnTo>
                    <a:pt x="0" y="704850"/>
                  </a:lnTo>
                  <a:lnTo>
                    <a:pt x="0" y="706120"/>
                  </a:lnTo>
                  <a:lnTo>
                    <a:pt x="6350" y="706120"/>
                  </a:lnTo>
                  <a:lnTo>
                    <a:pt x="6350" y="704850"/>
                  </a:lnTo>
                  <a:close/>
                </a:path>
                <a:path w="6350" h="722629">
                  <a:moveTo>
                    <a:pt x="6350" y="701040"/>
                  </a:moveTo>
                  <a:lnTo>
                    <a:pt x="0" y="701040"/>
                  </a:lnTo>
                  <a:lnTo>
                    <a:pt x="0" y="703580"/>
                  </a:lnTo>
                  <a:lnTo>
                    <a:pt x="6350" y="703580"/>
                  </a:lnTo>
                  <a:lnTo>
                    <a:pt x="6350" y="701040"/>
                  </a:lnTo>
                  <a:close/>
                </a:path>
                <a:path w="6350" h="722629">
                  <a:moveTo>
                    <a:pt x="6350" y="698500"/>
                  </a:moveTo>
                  <a:lnTo>
                    <a:pt x="0" y="698500"/>
                  </a:lnTo>
                  <a:lnTo>
                    <a:pt x="0" y="699770"/>
                  </a:lnTo>
                  <a:lnTo>
                    <a:pt x="6350" y="699770"/>
                  </a:lnTo>
                  <a:lnTo>
                    <a:pt x="6350" y="698500"/>
                  </a:lnTo>
                  <a:close/>
                </a:path>
                <a:path w="6350" h="722629">
                  <a:moveTo>
                    <a:pt x="6350" y="694690"/>
                  </a:moveTo>
                  <a:lnTo>
                    <a:pt x="0" y="694690"/>
                  </a:lnTo>
                  <a:lnTo>
                    <a:pt x="0" y="697230"/>
                  </a:lnTo>
                  <a:lnTo>
                    <a:pt x="6350" y="697230"/>
                  </a:lnTo>
                  <a:lnTo>
                    <a:pt x="6350" y="694690"/>
                  </a:lnTo>
                  <a:close/>
                </a:path>
                <a:path w="6350" h="722629">
                  <a:moveTo>
                    <a:pt x="6350" y="692150"/>
                  </a:moveTo>
                  <a:lnTo>
                    <a:pt x="0" y="692150"/>
                  </a:lnTo>
                  <a:lnTo>
                    <a:pt x="0" y="693420"/>
                  </a:lnTo>
                  <a:lnTo>
                    <a:pt x="6350" y="693420"/>
                  </a:lnTo>
                  <a:lnTo>
                    <a:pt x="6350" y="692150"/>
                  </a:lnTo>
                  <a:close/>
                </a:path>
                <a:path w="6350" h="722629">
                  <a:moveTo>
                    <a:pt x="6350" y="688340"/>
                  </a:moveTo>
                  <a:lnTo>
                    <a:pt x="0" y="688340"/>
                  </a:lnTo>
                  <a:lnTo>
                    <a:pt x="0" y="690880"/>
                  </a:lnTo>
                  <a:lnTo>
                    <a:pt x="6350" y="690880"/>
                  </a:lnTo>
                  <a:lnTo>
                    <a:pt x="6350" y="688340"/>
                  </a:lnTo>
                  <a:close/>
                </a:path>
                <a:path w="6350" h="722629">
                  <a:moveTo>
                    <a:pt x="6350" y="685800"/>
                  </a:moveTo>
                  <a:lnTo>
                    <a:pt x="0" y="685800"/>
                  </a:lnTo>
                  <a:lnTo>
                    <a:pt x="0" y="687070"/>
                  </a:lnTo>
                  <a:lnTo>
                    <a:pt x="6350" y="687070"/>
                  </a:lnTo>
                  <a:lnTo>
                    <a:pt x="6350" y="685800"/>
                  </a:lnTo>
                  <a:close/>
                </a:path>
                <a:path w="6350" h="722629">
                  <a:moveTo>
                    <a:pt x="6350" y="681990"/>
                  </a:moveTo>
                  <a:lnTo>
                    <a:pt x="0" y="681990"/>
                  </a:lnTo>
                  <a:lnTo>
                    <a:pt x="0" y="684530"/>
                  </a:lnTo>
                  <a:lnTo>
                    <a:pt x="6350" y="684530"/>
                  </a:lnTo>
                  <a:lnTo>
                    <a:pt x="6350" y="681990"/>
                  </a:lnTo>
                  <a:close/>
                </a:path>
                <a:path w="6350" h="722629">
                  <a:moveTo>
                    <a:pt x="6350" y="679450"/>
                  </a:moveTo>
                  <a:lnTo>
                    <a:pt x="0" y="679450"/>
                  </a:lnTo>
                  <a:lnTo>
                    <a:pt x="0" y="680720"/>
                  </a:lnTo>
                  <a:lnTo>
                    <a:pt x="6350" y="680720"/>
                  </a:lnTo>
                  <a:lnTo>
                    <a:pt x="6350" y="679450"/>
                  </a:lnTo>
                  <a:close/>
                </a:path>
                <a:path w="6350" h="722629">
                  <a:moveTo>
                    <a:pt x="6350" y="675640"/>
                  </a:moveTo>
                  <a:lnTo>
                    <a:pt x="0" y="675640"/>
                  </a:lnTo>
                  <a:lnTo>
                    <a:pt x="0" y="678180"/>
                  </a:lnTo>
                  <a:lnTo>
                    <a:pt x="6350" y="678180"/>
                  </a:lnTo>
                  <a:lnTo>
                    <a:pt x="6350" y="675640"/>
                  </a:lnTo>
                  <a:close/>
                </a:path>
                <a:path w="6350" h="722629">
                  <a:moveTo>
                    <a:pt x="6350" y="673100"/>
                  </a:moveTo>
                  <a:lnTo>
                    <a:pt x="0" y="673100"/>
                  </a:lnTo>
                  <a:lnTo>
                    <a:pt x="0" y="674370"/>
                  </a:lnTo>
                  <a:lnTo>
                    <a:pt x="6350" y="674370"/>
                  </a:lnTo>
                  <a:lnTo>
                    <a:pt x="6350" y="673100"/>
                  </a:lnTo>
                  <a:close/>
                </a:path>
                <a:path w="6350" h="722629">
                  <a:moveTo>
                    <a:pt x="6350" y="669290"/>
                  </a:moveTo>
                  <a:lnTo>
                    <a:pt x="0" y="669290"/>
                  </a:lnTo>
                  <a:lnTo>
                    <a:pt x="0" y="671830"/>
                  </a:lnTo>
                  <a:lnTo>
                    <a:pt x="6350" y="671830"/>
                  </a:lnTo>
                  <a:lnTo>
                    <a:pt x="6350" y="669290"/>
                  </a:lnTo>
                  <a:close/>
                </a:path>
                <a:path w="6350" h="722629">
                  <a:moveTo>
                    <a:pt x="6350" y="666750"/>
                  </a:moveTo>
                  <a:lnTo>
                    <a:pt x="0" y="666750"/>
                  </a:lnTo>
                  <a:lnTo>
                    <a:pt x="0" y="668020"/>
                  </a:lnTo>
                  <a:lnTo>
                    <a:pt x="6350" y="668020"/>
                  </a:lnTo>
                  <a:lnTo>
                    <a:pt x="6350" y="666750"/>
                  </a:lnTo>
                  <a:close/>
                </a:path>
                <a:path w="6350" h="722629">
                  <a:moveTo>
                    <a:pt x="6350" y="662940"/>
                  </a:moveTo>
                  <a:lnTo>
                    <a:pt x="0" y="662940"/>
                  </a:lnTo>
                  <a:lnTo>
                    <a:pt x="0" y="665480"/>
                  </a:lnTo>
                  <a:lnTo>
                    <a:pt x="6350" y="665480"/>
                  </a:lnTo>
                  <a:lnTo>
                    <a:pt x="6350" y="662940"/>
                  </a:lnTo>
                  <a:close/>
                </a:path>
                <a:path w="6350" h="722629">
                  <a:moveTo>
                    <a:pt x="6350" y="660400"/>
                  </a:moveTo>
                  <a:lnTo>
                    <a:pt x="0" y="660400"/>
                  </a:lnTo>
                  <a:lnTo>
                    <a:pt x="0" y="661670"/>
                  </a:lnTo>
                  <a:lnTo>
                    <a:pt x="6350" y="661670"/>
                  </a:lnTo>
                  <a:lnTo>
                    <a:pt x="6350" y="660400"/>
                  </a:lnTo>
                  <a:close/>
                </a:path>
                <a:path w="6350" h="722629">
                  <a:moveTo>
                    <a:pt x="6350" y="655320"/>
                  </a:moveTo>
                  <a:lnTo>
                    <a:pt x="0" y="655320"/>
                  </a:lnTo>
                  <a:lnTo>
                    <a:pt x="0" y="659130"/>
                  </a:lnTo>
                  <a:lnTo>
                    <a:pt x="6350" y="659130"/>
                  </a:lnTo>
                  <a:lnTo>
                    <a:pt x="6350" y="655320"/>
                  </a:lnTo>
                  <a:close/>
                </a:path>
                <a:path w="6350" h="722629">
                  <a:moveTo>
                    <a:pt x="6350" y="648970"/>
                  </a:moveTo>
                  <a:lnTo>
                    <a:pt x="0" y="648970"/>
                  </a:lnTo>
                  <a:lnTo>
                    <a:pt x="0" y="654050"/>
                  </a:lnTo>
                  <a:lnTo>
                    <a:pt x="6350" y="654050"/>
                  </a:lnTo>
                  <a:lnTo>
                    <a:pt x="6350" y="648970"/>
                  </a:lnTo>
                  <a:close/>
                </a:path>
                <a:path w="6350" h="722629">
                  <a:moveTo>
                    <a:pt x="6350" y="642620"/>
                  </a:moveTo>
                  <a:lnTo>
                    <a:pt x="0" y="642620"/>
                  </a:lnTo>
                  <a:lnTo>
                    <a:pt x="0" y="647700"/>
                  </a:lnTo>
                  <a:lnTo>
                    <a:pt x="6350" y="647700"/>
                  </a:lnTo>
                  <a:lnTo>
                    <a:pt x="6350" y="642620"/>
                  </a:lnTo>
                  <a:close/>
                </a:path>
                <a:path w="6350" h="722629">
                  <a:moveTo>
                    <a:pt x="6350" y="636270"/>
                  </a:moveTo>
                  <a:lnTo>
                    <a:pt x="0" y="636270"/>
                  </a:lnTo>
                  <a:lnTo>
                    <a:pt x="0" y="641350"/>
                  </a:lnTo>
                  <a:lnTo>
                    <a:pt x="6350" y="641350"/>
                  </a:lnTo>
                  <a:lnTo>
                    <a:pt x="6350" y="636270"/>
                  </a:lnTo>
                  <a:close/>
                </a:path>
                <a:path w="6350" h="722629">
                  <a:moveTo>
                    <a:pt x="6350" y="629920"/>
                  </a:moveTo>
                  <a:lnTo>
                    <a:pt x="0" y="629920"/>
                  </a:lnTo>
                  <a:lnTo>
                    <a:pt x="0" y="635000"/>
                  </a:lnTo>
                  <a:lnTo>
                    <a:pt x="6350" y="635000"/>
                  </a:lnTo>
                  <a:lnTo>
                    <a:pt x="6350" y="629920"/>
                  </a:lnTo>
                  <a:close/>
                </a:path>
                <a:path w="6350" h="722629">
                  <a:moveTo>
                    <a:pt x="6350" y="623570"/>
                  </a:moveTo>
                  <a:lnTo>
                    <a:pt x="0" y="623570"/>
                  </a:lnTo>
                  <a:lnTo>
                    <a:pt x="0" y="628650"/>
                  </a:lnTo>
                  <a:lnTo>
                    <a:pt x="6350" y="628650"/>
                  </a:lnTo>
                  <a:lnTo>
                    <a:pt x="6350" y="623570"/>
                  </a:lnTo>
                  <a:close/>
                </a:path>
                <a:path w="6350" h="722629">
                  <a:moveTo>
                    <a:pt x="6350" y="617220"/>
                  </a:moveTo>
                  <a:lnTo>
                    <a:pt x="0" y="617220"/>
                  </a:lnTo>
                  <a:lnTo>
                    <a:pt x="0" y="622300"/>
                  </a:lnTo>
                  <a:lnTo>
                    <a:pt x="6350" y="622300"/>
                  </a:lnTo>
                  <a:lnTo>
                    <a:pt x="6350" y="617220"/>
                  </a:lnTo>
                  <a:close/>
                </a:path>
                <a:path w="6350" h="722629">
                  <a:moveTo>
                    <a:pt x="6350" y="610870"/>
                  </a:moveTo>
                  <a:lnTo>
                    <a:pt x="0" y="610870"/>
                  </a:lnTo>
                  <a:lnTo>
                    <a:pt x="0" y="615950"/>
                  </a:lnTo>
                  <a:lnTo>
                    <a:pt x="6350" y="615950"/>
                  </a:lnTo>
                  <a:lnTo>
                    <a:pt x="6350" y="610870"/>
                  </a:lnTo>
                  <a:close/>
                </a:path>
                <a:path w="6350" h="722629">
                  <a:moveTo>
                    <a:pt x="6350" y="604520"/>
                  </a:moveTo>
                  <a:lnTo>
                    <a:pt x="0" y="604520"/>
                  </a:lnTo>
                  <a:lnTo>
                    <a:pt x="0" y="609600"/>
                  </a:lnTo>
                  <a:lnTo>
                    <a:pt x="6350" y="609600"/>
                  </a:lnTo>
                  <a:lnTo>
                    <a:pt x="6350" y="604520"/>
                  </a:lnTo>
                  <a:close/>
                </a:path>
                <a:path w="6350" h="722629">
                  <a:moveTo>
                    <a:pt x="6350" y="598170"/>
                  </a:moveTo>
                  <a:lnTo>
                    <a:pt x="0" y="598170"/>
                  </a:lnTo>
                  <a:lnTo>
                    <a:pt x="0" y="603250"/>
                  </a:lnTo>
                  <a:lnTo>
                    <a:pt x="6350" y="603250"/>
                  </a:lnTo>
                  <a:lnTo>
                    <a:pt x="6350" y="598170"/>
                  </a:lnTo>
                  <a:close/>
                </a:path>
                <a:path w="6350" h="722629">
                  <a:moveTo>
                    <a:pt x="6350" y="591820"/>
                  </a:moveTo>
                  <a:lnTo>
                    <a:pt x="0" y="591820"/>
                  </a:lnTo>
                  <a:lnTo>
                    <a:pt x="0" y="596900"/>
                  </a:lnTo>
                  <a:lnTo>
                    <a:pt x="6350" y="596900"/>
                  </a:lnTo>
                  <a:lnTo>
                    <a:pt x="6350" y="591820"/>
                  </a:lnTo>
                  <a:close/>
                </a:path>
                <a:path w="6350" h="722629">
                  <a:moveTo>
                    <a:pt x="6350" y="585470"/>
                  </a:moveTo>
                  <a:lnTo>
                    <a:pt x="0" y="585470"/>
                  </a:lnTo>
                  <a:lnTo>
                    <a:pt x="0" y="590550"/>
                  </a:lnTo>
                  <a:lnTo>
                    <a:pt x="6350" y="590550"/>
                  </a:lnTo>
                  <a:lnTo>
                    <a:pt x="6350" y="585470"/>
                  </a:lnTo>
                  <a:close/>
                </a:path>
                <a:path w="6350" h="722629">
                  <a:moveTo>
                    <a:pt x="6350" y="577850"/>
                  </a:moveTo>
                  <a:lnTo>
                    <a:pt x="0" y="577850"/>
                  </a:lnTo>
                  <a:lnTo>
                    <a:pt x="0" y="584200"/>
                  </a:lnTo>
                  <a:lnTo>
                    <a:pt x="6350" y="584200"/>
                  </a:lnTo>
                  <a:lnTo>
                    <a:pt x="6350" y="577850"/>
                  </a:lnTo>
                  <a:close/>
                </a:path>
                <a:path w="6350" h="722629">
                  <a:moveTo>
                    <a:pt x="6350" y="572770"/>
                  </a:moveTo>
                  <a:lnTo>
                    <a:pt x="0" y="572770"/>
                  </a:lnTo>
                  <a:lnTo>
                    <a:pt x="0" y="576580"/>
                  </a:lnTo>
                  <a:lnTo>
                    <a:pt x="6350" y="576580"/>
                  </a:lnTo>
                  <a:lnTo>
                    <a:pt x="6350" y="572770"/>
                  </a:lnTo>
                  <a:close/>
                </a:path>
                <a:path w="6350" h="722629">
                  <a:moveTo>
                    <a:pt x="6350" y="565150"/>
                  </a:moveTo>
                  <a:lnTo>
                    <a:pt x="0" y="565150"/>
                  </a:lnTo>
                  <a:lnTo>
                    <a:pt x="0" y="571500"/>
                  </a:lnTo>
                  <a:lnTo>
                    <a:pt x="6350" y="571500"/>
                  </a:lnTo>
                  <a:lnTo>
                    <a:pt x="6350" y="565150"/>
                  </a:lnTo>
                  <a:close/>
                </a:path>
                <a:path w="6350" h="722629">
                  <a:moveTo>
                    <a:pt x="6350" y="560070"/>
                  </a:moveTo>
                  <a:lnTo>
                    <a:pt x="0" y="560070"/>
                  </a:lnTo>
                  <a:lnTo>
                    <a:pt x="0" y="563880"/>
                  </a:lnTo>
                  <a:lnTo>
                    <a:pt x="6350" y="563880"/>
                  </a:lnTo>
                  <a:lnTo>
                    <a:pt x="6350" y="560070"/>
                  </a:lnTo>
                  <a:close/>
                </a:path>
                <a:path w="6350" h="722629">
                  <a:moveTo>
                    <a:pt x="6350" y="552450"/>
                  </a:moveTo>
                  <a:lnTo>
                    <a:pt x="0" y="552450"/>
                  </a:lnTo>
                  <a:lnTo>
                    <a:pt x="0" y="558800"/>
                  </a:lnTo>
                  <a:lnTo>
                    <a:pt x="6350" y="558800"/>
                  </a:lnTo>
                  <a:lnTo>
                    <a:pt x="6350" y="552450"/>
                  </a:lnTo>
                  <a:close/>
                </a:path>
                <a:path w="6350" h="722629">
                  <a:moveTo>
                    <a:pt x="6350" y="548640"/>
                  </a:moveTo>
                  <a:lnTo>
                    <a:pt x="0" y="548640"/>
                  </a:lnTo>
                  <a:lnTo>
                    <a:pt x="0" y="551180"/>
                  </a:lnTo>
                  <a:lnTo>
                    <a:pt x="6350" y="551180"/>
                  </a:lnTo>
                  <a:lnTo>
                    <a:pt x="6350" y="548640"/>
                  </a:lnTo>
                  <a:close/>
                </a:path>
              </a:pathLst>
            </a:custGeom>
            <a:solidFill>
              <a:srgbClr val="4000F6"/>
            </a:solidFill>
          </p:spPr>
          <p:txBody>
            <a:bodyPr bIns="0" lIns="0" rIns="0" rtlCol="0" tIns="0" wrap="square"/>
            <a:p/>
          </p:txBody>
        </p:sp>
        <p:sp>
          <p:nvSpPr>
            <p:cNvPr id="1050798" name="object 2109"/>
            <p:cNvSpPr/>
            <p:nvPr/>
          </p:nvSpPr>
          <p:spPr>
            <a:xfrm>
              <a:off x="4279900" y="5793740"/>
              <a:ext cx="7620" cy="722630"/>
            </a:xfrm>
            <a:custGeom>
              <a:avLst/>
              <a:ahLst/>
              <a:rect l="l" t="t" r="r" b="b"/>
              <a:pathLst>
                <a:path w="7620" h="722629">
                  <a:moveTo>
                    <a:pt x="7620" y="0"/>
                  </a:moveTo>
                  <a:lnTo>
                    <a:pt x="0" y="0"/>
                  </a:lnTo>
                  <a:lnTo>
                    <a:pt x="0" y="1270"/>
                  </a:lnTo>
                  <a:lnTo>
                    <a:pt x="7620" y="1270"/>
                  </a:lnTo>
                  <a:lnTo>
                    <a:pt x="7620" y="0"/>
                  </a:lnTo>
                  <a:close/>
                </a:path>
                <a:path w="7620" h="722629">
                  <a:moveTo>
                    <a:pt x="7620" y="1270"/>
                  </a:moveTo>
                  <a:lnTo>
                    <a:pt x="0" y="1270"/>
                  </a:lnTo>
                  <a:lnTo>
                    <a:pt x="0" y="5080"/>
                  </a:lnTo>
                  <a:lnTo>
                    <a:pt x="7620" y="5080"/>
                  </a:lnTo>
                  <a:lnTo>
                    <a:pt x="7620" y="1270"/>
                  </a:lnTo>
                  <a:close/>
                </a:path>
                <a:path w="7620" h="722629">
                  <a:moveTo>
                    <a:pt x="7620" y="5080"/>
                  </a:moveTo>
                  <a:lnTo>
                    <a:pt x="0" y="5080"/>
                  </a:lnTo>
                  <a:lnTo>
                    <a:pt x="0" y="11430"/>
                  </a:lnTo>
                  <a:lnTo>
                    <a:pt x="7620" y="11430"/>
                  </a:lnTo>
                  <a:lnTo>
                    <a:pt x="7620" y="5080"/>
                  </a:lnTo>
                  <a:close/>
                </a:path>
                <a:path w="7620" h="722629">
                  <a:moveTo>
                    <a:pt x="7620" y="11430"/>
                  </a:moveTo>
                  <a:lnTo>
                    <a:pt x="0" y="11430"/>
                  </a:lnTo>
                  <a:lnTo>
                    <a:pt x="0" y="13970"/>
                  </a:lnTo>
                  <a:lnTo>
                    <a:pt x="7620" y="13970"/>
                  </a:lnTo>
                  <a:lnTo>
                    <a:pt x="7620" y="11430"/>
                  </a:lnTo>
                  <a:close/>
                </a:path>
                <a:path w="7620" h="722629">
                  <a:moveTo>
                    <a:pt x="7620" y="13970"/>
                  </a:moveTo>
                  <a:lnTo>
                    <a:pt x="0" y="13970"/>
                  </a:lnTo>
                  <a:lnTo>
                    <a:pt x="0" y="24130"/>
                  </a:lnTo>
                  <a:lnTo>
                    <a:pt x="7620" y="24130"/>
                  </a:lnTo>
                  <a:lnTo>
                    <a:pt x="7620" y="13970"/>
                  </a:lnTo>
                  <a:close/>
                </a:path>
                <a:path w="7620" h="722629">
                  <a:moveTo>
                    <a:pt x="7620" y="24130"/>
                  </a:moveTo>
                  <a:lnTo>
                    <a:pt x="0" y="24130"/>
                  </a:lnTo>
                  <a:lnTo>
                    <a:pt x="0" y="26670"/>
                  </a:lnTo>
                  <a:lnTo>
                    <a:pt x="7620" y="26670"/>
                  </a:lnTo>
                  <a:lnTo>
                    <a:pt x="7620" y="24130"/>
                  </a:lnTo>
                  <a:close/>
                </a:path>
                <a:path w="7620" h="722629">
                  <a:moveTo>
                    <a:pt x="7620" y="26670"/>
                  </a:moveTo>
                  <a:lnTo>
                    <a:pt x="0" y="26670"/>
                  </a:lnTo>
                  <a:lnTo>
                    <a:pt x="0" y="33020"/>
                  </a:lnTo>
                  <a:lnTo>
                    <a:pt x="7620" y="33020"/>
                  </a:lnTo>
                  <a:lnTo>
                    <a:pt x="7620" y="26670"/>
                  </a:lnTo>
                  <a:close/>
                </a:path>
                <a:path w="7620" h="722629">
                  <a:moveTo>
                    <a:pt x="7620" y="33020"/>
                  </a:moveTo>
                  <a:lnTo>
                    <a:pt x="0" y="33020"/>
                  </a:lnTo>
                  <a:lnTo>
                    <a:pt x="0" y="36830"/>
                  </a:lnTo>
                  <a:lnTo>
                    <a:pt x="7620" y="36830"/>
                  </a:lnTo>
                  <a:lnTo>
                    <a:pt x="7620" y="33020"/>
                  </a:lnTo>
                  <a:close/>
                </a:path>
                <a:path w="7620" h="722629">
                  <a:moveTo>
                    <a:pt x="7620" y="36830"/>
                  </a:moveTo>
                  <a:lnTo>
                    <a:pt x="0" y="36830"/>
                  </a:lnTo>
                  <a:lnTo>
                    <a:pt x="0" y="39370"/>
                  </a:lnTo>
                  <a:lnTo>
                    <a:pt x="7620" y="39370"/>
                  </a:lnTo>
                  <a:lnTo>
                    <a:pt x="7620" y="36830"/>
                  </a:lnTo>
                  <a:close/>
                </a:path>
                <a:path w="7620" h="722629">
                  <a:moveTo>
                    <a:pt x="7620" y="39370"/>
                  </a:moveTo>
                  <a:lnTo>
                    <a:pt x="0" y="39370"/>
                  </a:lnTo>
                  <a:lnTo>
                    <a:pt x="0" y="43180"/>
                  </a:lnTo>
                  <a:lnTo>
                    <a:pt x="7620" y="43180"/>
                  </a:lnTo>
                  <a:lnTo>
                    <a:pt x="7620" y="39370"/>
                  </a:lnTo>
                  <a:close/>
                </a:path>
                <a:path w="7620" h="722629">
                  <a:moveTo>
                    <a:pt x="7620" y="43180"/>
                  </a:moveTo>
                  <a:lnTo>
                    <a:pt x="0" y="43180"/>
                  </a:lnTo>
                  <a:lnTo>
                    <a:pt x="0" y="49530"/>
                  </a:lnTo>
                  <a:lnTo>
                    <a:pt x="7620" y="49530"/>
                  </a:lnTo>
                  <a:lnTo>
                    <a:pt x="7620" y="43180"/>
                  </a:lnTo>
                  <a:close/>
                </a:path>
                <a:path w="7620" h="722629">
                  <a:moveTo>
                    <a:pt x="7620" y="49530"/>
                  </a:moveTo>
                  <a:lnTo>
                    <a:pt x="0" y="49530"/>
                  </a:lnTo>
                  <a:lnTo>
                    <a:pt x="0" y="52070"/>
                  </a:lnTo>
                  <a:lnTo>
                    <a:pt x="7620" y="52070"/>
                  </a:lnTo>
                  <a:lnTo>
                    <a:pt x="7620" y="49530"/>
                  </a:lnTo>
                  <a:close/>
                </a:path>
                <a:path w="7620" h="722629">
                  <a:moveTo>
                    <a:pt x="7620" y="52070"/>
                  </a:moveTo>
                  <a:lnTo>
                    <a:pt x="0" y="52070"/>
                  </a:lnTo>
                  <a:lnTo>
                    <a:pt x="0" y="55880"/>
                  </a:lnTo>
                  <a:lnTo>
                    <a:pt x="7620" y="55880"/>
                  </a:lnTo>
                  <a:lnTo>
                    <a:pt x="7620" y="52070"/>
                  </a:lnTo>
                  <a:close/>
                </a:path>
                <a:path w="7620" h="722629">
                  <a:moveTo>
                    <a:pt x="7620" y="55880"/>
                  </a:moveTo>
                  <a:lnTo>
                    <a:pt x="0" y="55880"/>
                  </a:lnTo>
                  <a:lnTo>
                    <a:pt x="0" y="58420"/>
                  </a:lnTo>
                  <a:lnTo>
                    <a:pt x="7620" y="58420"/>
                  </a:lnTo>
                  <a:lnTo>
                    <a:pt x="7620" y="55880"/>
                  </a:lnTo>
                  <a:close/>
                </a:path>
                <a:path w="7620" h="722629">
                  <a:moveTo>
                    <a:pt x="7620" y="58420"/>
                  </a:moveTo>
                  <a:lnTo>
                    <a:pt x="0" y="58420"/>
                  </a:lnTo>
                  <a:lnTo>
                    <a:pt x="0" y="62230"/>
                  </a:lnTo>
                  <a:lnTo>
                    <a:pt x="7620" y="62230"/>
                  </a:lnTo>
                  <a:lnTo>
                    <a:pt x="7620" y="58420"/>
                  </a:lnTo>
                  <a:close/>
                </a:path>
                <a:path w="7620" h="722629">
                  <a:moveTo>
                    <a:pt x="7620" y="62230"/>
                  </a:moveTo>
                  <a:lnTo>
                    <a:pt x="0" y="62230"/>
                  </a:lnTo>
                  <a:lnTo>
                    <a:pt x="0" y="74930"/>
                  </a:lnTo>
                  <a:lnTo>
                    <a:pt x="7620" y="74930"/>
                  </a:lnTo>
                  <a:lnTo>
                    <a:pt x="7620" y="62230"/>
                  </a:lnTo>
                  <a:close/>
                </a:path>
                <a:path w="7620" h="722629">
                  <a:moveTo>
                    <a:pt x="7620" y="74930"/>
                  </a:moveTo>
                  <a:lnTo>
                    <a:pt x="0" y="74930"/>
                  </a:lnTo>
                  <a:lnTo>
                    <a:pt x="0" y="77470"/>
                  </a:lnTo>
                  <a:lnTo>
                    <a:pt x="7620" y="77470"/>
                  </a:lnTo>
                  <a:lnTo>
                    <a:pt x="7620" y="74930"/>
                  </a:lnTo>
                  <a:close/>
                </a:path>
                <a:path w="7620" h="722629">
                  <a:moveTo>
                    <a:pt x="7620" y="77470"/>
                  </a:moveTo>
                  <a:lnTo>
                    <a:pt x="0" y="77470"/>
                  </a:lnTo>
                  <a:lnTo>
                    <a:pt x="0" y="81280"/>
                  </a:lnTo>
                  <a:lnTo>
                    <a:pt x="7620" y="81280"/>
                  </a:lnTo>
                  <a:lnTo>
                    <a:pt x="7620" y="77470"/>
                  </a:lnTo>
                  <a:close/>
                </a:path>
                <a:path w="7620" h="722629">
                  <a:moveTo>
                    <a:pt x="7620" y="81280"/>
                  </a:moveTo>
                  <a:lnTo>
                    <a:pt x="0" y="81280"/>
                  </a:lnTo>
                  <a:lnTo>
                    <a:pt x="0" y="83820"/>
                  </a:lnTo>
                  <a:lnTo>
                    <a:pt x="7620" y="83820"/>
                  </a:lnTo>
                  <a:lnTo>
                    <a:pt x="7620" y="81280"/>
                  </a:lnTo>
                  <a:close/>
                </a:path>
                <a:path w="7620" h="722629">
                  <a:moveTo>
                    <a:pt x="7620" y="83820"/>
                  </a:moveTo>
                  <a:lnTo>
                    <a:pt x="0" y="83820"/>
                  </a:lnTo>
                  <a:lnTo>
                    <a:pt x="0" y="90170"/>
                  </a:lnTo>
                  <a:lnTo>
                    <a:pt x="7620" y="90170"/>
                  </a:lnTo>
                  <a:lnTo>
                    <a:pt x="7620" y="83820"/>
                  </a:lnTo>
                  <a:close/>
                </a:path>
                <a:path w="7620" h="722629">
                  <a:moveTo>
                    <a:pt x="7620" y="90170"/>
                  </a:moveTo>
                  <a:lnTo>
                    <a:pt x="0" y="90170"/>
                  </a:lnTo>
                  <a:lnTo>
                    <a:pt x="0" y="100330"/>
                  </a:lnTo>
                  <a:lnTo>
                    <a:pt x="7620" y="100330"/>
                  </a:lnTo>
                  <a:lnTo>
                    <a:pt x="7620" y="90170"/>
                  </a:lnTo>
                  <a:close/>
                </a:path>
                <a:path w="7620" h="722629">
                  <a:moveTo>
                    <a:pt x="7620" y="100330"/>
                  </a:moveTo>
                  <a:lnTo>
                    <a:pt x="0" y="100330"/>
                  </a:lnTo>
                  <a:lnTo>
                    <a:pt x="0" y="109220"/>
                  </a:lnTo>
                  <a:lnTo>
                    <a:pt x="7620" y="109220"/>
                  </a:lnTo>
                  <a:lnTo>
                    <a:pt x="7620" y="100330"/>
                  </a:lnTo>
                  <a:close/>
                </a:path>
                <a:path w="7620" h="722629">
                  <a:moveTo>
                    <a:pt x="7620" y="109220"/>
                  </a:moveTo>
                  <a:lnTo>
                    <a:pt x="0" y="109220"/>
                  </a:lnTo>
                  <a:lnTo>
                    <a:pt x="0" y="113030"/>
                  </a:lnTo>
                  <a:lnTo>
                    <a:pt x="7620" y="113030"/>
                  </a:lnTo>
                  <a:lnTo>
                    <a:pt x="7620" y="109220"/>
                  </a:lnTo>
                  <a:close/>
                </a:path>
                <a:path w="7620" h="722629">
                  <a:moveTo>
                    <a:pt x="7620" y="113030"/>
                  </a:moveTo>
                  <a:lnTo>
                    <a:pt x="0" y="113030"/>
                  </a:lnTo>
                  <a:lnTo>
                    <a:pt x="0" y="189230"/>
                  </a:lnTo>
                  <a:lnTo>
                    <a:pt x="7620" y="189230"/>
                  </a:lnTo>
                  <a:lnTo>
                    <a:pt x="7620" y="113030"/>
                  </a:lnTo>
                  <a:close/>
                </a:path>
                <a:path w="7620" h="722629">
                  <a:moveTo>
                    <a:pt x="7620" y="189230"/>
                  </a:moveTo>
                  <a:lnTo>
                    <a:pt x="0" y="189230"/>
                  </a:lnTo>
                  <a:lnTo>
                    <a:pt x="0" y="195580"/>
                  </a:lnTo>
                  <a:lnTo>
                    <a:pt x="7620" y="195580"/>
                  </a:lnTo>
                  <a:lnTo>
                    <a:pt x="7620" y="189230"/>
                  </a:lnTo>
                  <a:close/>
                </a:path>
                <a:path w="7620" h="722629">
                  <a:moveTo>
                    <a:pt x="7620" y="195580"/>
                  </a:moveTo>
                  <a:lnTo>
                    <a:pt x="0" y="195580"/>
                  </a:lnTo>
                  <a:lnTo>
                    <a:pt x="0" y="198120"/>
                  </a:lnTo>
                  <a:lnTo>
                    <a:pt x="7620" y="198120"/>
                  </a:lnTo>
                  <a:lnTo>
                    <a:pt x="7620" y="195580"/>
                  </a:lnTo>
                  <a:close/>
                </a:path>
                <a:path w="7620" h="722629">
                  <a:moveTo>
                    <a:pt x="7620" y="198120"/>
                  </a:moveTo>
                  <a:lnTo>
                    <a:pt x="0" y="198120"/>
                  </a:lnTo>
                  <a:lnTo>
                    <a:pt x="0" y="208280"/>
                  </a:lnTo>
                  <a:lnTo>
                    <a:pt x="7620" y="208280"/>
                  </a:lnTo>
                  <a:lnTo>
                    <a:pt x="7620" y="198120"/>
                  </a:lnTo>
                  <a:close/>
                </a:path>
                <a:path w="7620" h="722629">
                  <a:moveTo>
                    <a:pt x="7620" y="208280"/>
                  </a:moveTo>
                  <a:lnTo>
                    <a:pt x="0" y="208280"/>
                  </a:lnTo>
                  <a:lnTo>
                    <a:pt x="0" y="214630"/>
                  </a:lnTo>
                  <a:lnTo>
                    <a:pt x="7620" y="214630"/>
                  </a:lnTo>
                  <a:lnTo>
                    <a:pt x="7620" y="208280"/>
                  </a:lnTo>
                  <a:close/>
                </a:path>
                <a:path w="7620" h="722629">
                  <a:moveTo>
                    <a:pt x="6350" y="214630"/>
                  </a:moveTo>
                  <a:lnTo>
                    <a:pt x="0" y="214630"/>
                  </a:lnTo>
                  <a:lnTo>
                    <a:pt x="0" y="217170"/>
                  </a:lnTo>
                  <a:lnTo>
                    <a:pt x="5079" y="217170"/>
                  </a:lnTo>
                  <a:lnTo>
                    <a:pt x="5079" y="215900"/>
                  </a:lnTo>
                  <a:lnTo>
                    <a:pt x="6350" y="215900"/>
                  </a:lnTo>
                  <a:lnTo>
                    <a:pt x="6350" y="214630"/>
                  </a:lnTo>
                  <a:close/>
                </a:path>
                <a:path w="7620" h="722629">
                  <a:moveTo>
                    <a:pt x="1269" y="217170"/>
                  </a:moveTo>
                  <a:lnTo>
                    <a:pt x="0" y="217170"/>
                  </a:lnTo>
                  <a:lnTo>
                    <a:pt x="0" y="218440"/>
                  </a:lnTo>
                  <a:lnTo>
                    <a:pt x="1269" y="218440"/>
                  </a:lnTo>
                  <a:lnTo>
                    <a:pt x="1269" y="217170"/>
                  </a:lnTo>
                  <a:close/>
                </a:path>
                <a:path w="7620" h="722629">
                  <a:moveTo>
                    <a:pt x="7620" y="538607"/>
                  </a:moveTo>
                  <a:lnTo>
                    <a:pt x="0" y="538607"/>
                  </a:lnTo>
                  <a:lnTo>
                    <a:pt x="0" y="541020"/>
                  </a:lnTo>
                  <a:lnTo>
                    <a:pt x="7620" y="541020"/>
                  </a:lnTo>
                  <a:lnTo>
                    <a:pt x="7620" y="538607"/>
                  </a:lnTo>
                  <a:close/>
                </a:path>
                <a:path w="7620" h="722629">
                  <a:moveTo>
                    <a:pt x="7620" y="527177"/>
                  </a:moveTo>
                  <a:lnTo>
                    <a:pt x="0" y="527177"/>
                  </a:lnTo>
                  <a:lnTo>
                    <a:pt x="0" y="538480"/>
                  </a:lnTo>
                  <a:lnTo>
                    <a:pt x="7620" y="538480"/>
                  </a:lnTo>
                  <a:lnTo>
                    <a:pt x="7620" y="527177"/>
                  </a:lnTo>
                  <a:close/>
                </a:path>
                <a:path w="7620" h="722629">
                  <a:moveTo>
                    <a:pt x="7620" y="520827"/>
                  </a:moveTo>
                  <a:lnTo>
                    <a:pt x="0" y="520827"/>
                  </a:lnTo>
                  <a:lnTo>
                    <a:pt x="0" y="527050"/>
                  </a:lnTo>
                  <a:lnTo>
                    <a:pt x="7620" y="527050"/>
                  </a:lnTo>
                  <a:lnTo>
                    <a:pt x="7620" y="520827"/>
                  </a:lnTo>
                  <a:close/>
                </a:path>
                <a:path w="7620" h="722629">
                  <a:moveTo>
                    <a:pt x="7620" y="514477"/>
                  </a:moveTo>
                  <a:lnTo>
                    <a:pt x="0" y="514477"/>
                  </a:lnTo>
                  <a:lnTo>
                    <a:pt x="0" y="520700"/>
                  </a:lnTo>
                  <a:lnTo>
                    <a:pt x="7620" y="520700"/>
                  </a:lnTo>
                  <a:lnTo>
                    <a:pt x="7620" y="514477"/>
                  </a:lnTo>
                  <a:close/>
                </a:path>
                <a:path w="7620" h="722629">
                  <a:moveTo>
                    <a:pt x="5080" y="508000"/>
                  </a:moveTo>
                  <a:lnTo>
                    <a:pt x="3810" y="508000"/>
                  </a:lnTo>
                  <a:lnTo>
                    <a:pt x="0" y="508127"/>
                  </a:lnTo>
                  <a:lnTo>
                    <a:pt x="0" y="514350"/>
                  </a:lnTo>
                  <a:lnTo>
                    <a:pt x="7620" y="514350"/>
                  </a:lnTo>
                  <a:lnTo>
                    <a:pt x="7620" y="509270"/>
                  </a:lnTo>
                  <a:lnTo>
                    <a:pt x="5080" y="509270"/>
                  </a:lnTo>
                  <a:lnTo>
                    <a:pt x="5080" y="508000"/>
                  </a:lnTo>
                  <a:close/>
                </a:path>
                <a:path w="7620" h="722629">
                  <a:moveTo>
                    <a:pt x="1269" y="504317"/>
                  </a:moveTo>
                  <a:lnTo>
                    <a:pt x="0" y="504317"/>
                  </a:lnTo>
                  <a:lnTo>
                    <a:pt x="0" y="508000"/>
                  </a:lnTo>
                  <a:lnTo>
                    <a:pt x="3810" y="508000"/>
                  </a:lnTo>
                  <a:lnTo>
                    <a:pt x="3810" y="506857"/>
                  </a:lnTo>
                  <a:lnTo>
                    <a:pt x="2539" y="506857"/>
                  </a:lnTo>
                  <a:lnTo>
                    <a:pt x="2539" y="505587"/>
                  </a:lnTo>
                  <a:lnTo>
                    <a:pt x="1269" y="505587"/>
                  </a:lnTo>
                  <a:lnTo>
                    <a:pt x="1269" y="504317"/>
                  </a:lnTo>
                  <a:close/>
                </a:path>
                <a:path w="7620" h="722629">
                  <a:moveTo>
                    <a:pt x="7620" y="541020"/>
                  </a:moveTo>
                  <a:lnTo>
                    <a:pt x="0" y="541020"/>
                  </a:lnTo>
                  <a:lnTo>
                    <a:pt x="0" y="547370"/>
                  </a:lnTo>
                  <a:lnTo>
                    <a:pt x="7620" y="547370"/>
                  </a:lnTo>
                  <a:lnTo>
                    <a:pt x="7620" y="541020"/>
                  </a:lnTo>
                  <a:close/>
                </a:path>
                <a:path w="7620" h="722629">
                  <a:moveTo>
                    <a:pt x="7620" y="720090"/>
                  </a:moveTo>
                  <a:lnTo>
                    <a:pt x="0" y="720090"/>
                  </a:lnTo>
                  <a:lnTo>
                    <a:pt x="0" y="722630"/>
                  </a:lnTo>
                  <a:lnTo>
                    <a:pt x="7620" y="722630"/>
                  </a:lnTo>
                  <a:lnTo>
                    <a:pt x="7620" y="720090"/>
                  </a:lnTo>
                  <a:close/>
                </a:path>
                <a:path w="7620" h="722629">
                  <a:moveTo>
                    <a:pt x="7620" y="717550"/>
                  </a:moveTo>
                  <a:lnTo>
                    <a:pt x="0" y="717550"/>
                  </a:lnTo>
                  <a:lnTo>
                    <a:pt x="0" y="718820"/>
                  </a:lnTo>
                  <a:lnTo>
                    <a:pt x="7620" y="718820"/>
                  </a:lnTo>
                  <a:lnTo>
                    <a:pt x="7620" y="717550"/>
                  </a:lnTo>
                  <a:close/>
                </a:path>
                <a:path w="7620" h="722629">
                  <a:moveTo>
                    <a:pt x="7620" y="713740"/>
                  </a:moveTo>
                  <a:lnTo>
                    <a:pt x="0" y="713740"/>
                  </a:lnTo>
                  <a:lnTo>
                    <a:pt x="0" y="716280"/>
                  </a:lnTo>
                  <a:lnTo>
                    <a:pt x="7620" y="716280"/>
                  </a:lnTo>
                  <a:lnTo>
                    <a:pt x="7620" y="713740"/>
                  </a:lnTo>
                  <a:close/>
                </a:path>
                <a:path w="7620" h="722629">
                  <a:moveTo>
                    <a:pt x="7620" y="711200"/>
                  </a:moveTo>
                  <a:lnTo>
                    <a:pt x="0" y="711200"/>
                  </a:lnTo>
                  <a:lnTo>
                    <a:pt x="0" y="712470"/>
                  </a:lnTo>
                  <a:lnTo>
                    <a:pt x="7620" y="712470"/>
                  </a:lnTo>
                  <a:lnTo>
                    <a:pt x="7620" y="711200"/>
                  </a:lnTo>
                  <a:close/>
                </a:path>
                <a:path w="7620" h="722629">
                  <a:moveTo>
                    <a:pt x="7620" y="707390"/>
                  </a:moveTo>
                  <a:lnTo>
                    <a:pt x="0" y="707390"/>
                  </a:lnTo>
                  <a:lnTo>
                    <a:pt x="0" y="709930"/>
                  </a:lnTo>
                  <a:lnTo>
                    <a:pt x="7620" y="709930"/>
                  </a:lnTo>
                  <a:lnTo>
                    <a:pt x="7620" y="707390"/>
                  </a:lnTo>
                  <a:close/>
                </a:path>
                <a:path w="7620" h="722629">
                  <a:moveTo>
                    <a:pt x="7620" y="704850"/>
                  </a:moveTo>
                  <a:lnTo>
                    <a:pt x="0" y="704850"/>
                  </a:lnTo>
                  <a:lnTo>
                    <a:pt x="0" y="706120"/>
                  </a:lnTo>
                  <a:lnTo>
                    <a:pt x="7620" y="706120"/>
                  </a:lnTo>
                  <a:lnTo>
                    <a:pt x="7620" y="704850"/>
                  </a:lnTo>
                  <a:close/>
                </a:path>
                <a:path w="7620" h="722629">
                  <a:moveTo>
                    <a:pt x="7620" y="701040"/>
                  </a:moveTo>
                  <a:lnTo>
                    <a:pt x="0" y="701040"/>
                  </a:lnTo>
                  <a:lnTo>
                    <a:pt x="0" y="703580"/>
                  </a:lnTo>
                  <a:lnTo>
                    <a:pt x="7620" y="703580"/>
                  </a:lnTo>
                  <a:lnTo>
                    <a:pt x="7620" y="701040"/>
                  </a:lnTo>
                  <a:close/>
                </a:path>
                <a:path w="7620" h="722629">
                  <a:moveTo>
                    <a:pt x="7620" y="698500"/>
                  </a:moveTo>
                  <a:lnTo>
                    <a:pt x="0" y="698500"/>
                  </a:lnTo>
                  <a:lnTo>
                    <a:pt x="0" y="699770"/>
                  </a:lnTo>
                  <a:lnTo>
                    <a:pt x="7620" y="699770"/>
                  </a:lnTo>
                  <a:lnTo>
                    <a:pt x="7620" y="698500"/>
                  </a:lnTo>
                  <a:close/>
                </a:path>
                <a:path w="7620" h="722629">
                  <a:moveTo>
                    <a:pt x="7620" y="694690"/>
                  </a:moveTo>
                  <a:lnTo>
                    <a:pt x="0" y="694690"/>
                  </a:lnTo>
                  <a:lnTo>
                    <a:pt x="0" y="697230"/>
                  </a:lnTo>
                  <a:lnTo>
                    <a:pt x="7620" y="697230"/>
                  </a:lnTo>
                  <a:lnTo>
                    <a:pt x="7620" y="694690"/>
                  </a:lnTo>
                  <a:close/>
                </a:path>
                <a:path w="7620" h="722629">
                  <a:moveTo>
                    <a:pt x="7620" y="692150"/>
                  </a:moveTo>
                  <a:lnTo>
                    <a:pt x="0" y="692150"/>
                  </a:lnTo>
                  <a:lnTo>
                    <a:pt x="0" y="693420"/>
                  </a:lnTo>
                  <a:lnTo>
                    <a:pt x="7620" y="693420"/>
                  </a:lnTo>
                  <a:lnTo>
                    <a:pt x="7620" y="692150"/>
                  </a:lnTo>
                  <a:close/>
                </a:path>
                <a:path w="7620" h="722629">
                  <a:moveTo>
                    <a:pt x="7620" y="688340"/>
                  </a:moveTo>
                  <a:lnTo>
                    <a:pt x="0" y="688340"/>
                  </a:lnTo>
                  <a:lnTo>
                    <a:pt x="0" y="690880"/>
                  </a:lnTo>
                  <a:lnTo>
                    <a:pt x="7620" y="690880"/>
                  </a:lnTo>
                  <a:lnTo>
                    <a:pt x="7620" y="688340"/>
                  </a:lnTo>
                  <a:close/>
                </a:path>
                <a:path w="7620" h="722629">
                  <a:moveTo>
                    <a:pt x="7620" y="685800"/>
                  </a:moveTo>
                  <a:lnTo>
                    <a:pt x="0" y="685800"/>
                  </a:lnTo>
                  <a:lnTo>
                    <a:pt x="0" y="687070"/>
                  </a:lnTo>
                  <a:lnTo>
                    <a:pt x="7620" y="687070"/>
                  </a:lnTo>
                  <a:lnTo>
                    <a:pt x="7620" y="685800"/>
                  </a:lnTo>
                  <a:close/>
                </a:path>
                <a:path w="7620" h="722629">
                  <a:moveTo>
                    <a:pt x="7620" y="681990"/>
                  </a:moveTo>
                  <a:lnTo>
                    <a:pt x="0" y="681990"/>
                  </a:lnTo>
                  <a:lnTo>
                    <a:pt x="0" y="684530"/>
                  </a:lnTo>
                  <a:lnTo>
                    <a:pt x="7620" y="684530"/>
                  </a:lnTo>
                  <a:lnTo>
                    <a:pt x="7620" y="681990"/>
                  </a:lnTo>
                  <a:close/>
                </a:path>
                <a:path w="7620" h="722629">
                  <a:moveTo>
                    <a:pt x="7620" y="679450"/>
                  </a:moveTo>
                  <a:lnTo>
                    <a:pt x="0" y="679450"/>
                  </a:lnTo>
                  <a:lnTo>
                    <a:pt x="0" y="680720"/>
                  </a:lnTo>
                  <a:lnTo>
                    <a:pt x="7620" y="680720"/>
                  </a:lnTo>
                  <a:lnTo>
                    <a:pt x="7620" y="679450"/>
                  </a:lnTo>
                  <a:close/>
                </a:path>
                <a:path w="7620" h="722629">
                  <a:moveTo>
                    <a:pt x="7620" y="675640"/>
                  </a:moveTo>
                  <a:lnTo>
                    <a:pt x="0" y="675640"/>
                  </a:lnTo>
                  <a:lnTo>
                    <a:pt x="0" y="678180"/>
                  </a:lnTo>
                  <a:lnTo>
                    <a:pt x="7620" y="678180"/>
                  </a:lnTo>
                  <a:lnTo>
                    <a:pt x="7620" y="675640"/>
                  </a:lnTo>
                  <a:close/>
                </a:path>
                <a:path w="7620" h="722629">
                  <a:moveTo>
                    <a:pt x="7620" y="673100"/>
                  </a:moveTo>
                  <a:lnTo>
                    <a:pt x="0" y="673100"/>
                  </a:lnTo>
                  <a:lnTo>
                    <a:pt x="0" y="674370"/>
                  </a:lnTo>
                  <a:lnTo>
                    <a:pt x="7620" y="674370"/>
                  </a:lnTo>
                  <a:lnTo>
                    <a:pt x="7620" y="673100"/>
                  </a:lnTo>
                  <a:close/>
                </a:path>
                <a:path w="7620" h="722629">
                  <a:moveTo>
                    <a:pt x="7620" y="669290"/>
                  </a:moveTo>
                  <a:lnTo>
                    <a:pt x="0" y="669290"/>
                  </a:lnTo>
                  <a:lnTo>
                    <a:pt x="0" y="671830"/>
                  </a:lnTo>
                  <a:lnTo>
                    <a:pt x="7620" y="671830"/>
                  </a:lnTo>
                  <a:lnTo>
                    <a:pt x="7620" y="669290"/>
                  </a:lnTo>
                  <a:close/>
                </a:path>
                <a:path w="7620" h="722629">
                  <a:moveTo>
                    <a:pt x="7620" y="666750"/>
                  </a:moveTo>
                  <a:lnTo>
                    <a:pt x="0" y="666750"/>
                  </a:lnTo>
                  <a:lnTo>
                    <a:pt x="0" y="668020"/>
                  </a:lnTo>
                  <a:lnTo>
                    <a:pt x="7620" y="668020"/>
                  </a:lnTo>
                  <a:lnTo>
                    <a:pt x="7620" y="666750"/>
                  </a:lnTo>
                  <a:close/>
                </a:path>
                <a:path w="7620" h="722629">
                  <a:moveTo>
                    <a:pt x="7620" y="662940"/>
                  </a:moveTo>
                  <a:lnTo>
                    <a:pt x="0" y="662940"/>
                  </a:lnTo>
                  <a:lnTo>
                    <a:pt x="0" y="665480"/>
                  </a:lnTo>
                  <a:lnTo>
                    <a:pt x="7620" y="665480"/>
                  </a:lnTo>
                  <a:lnTo>
                    <a:pt x="7620" y="662940"/>
                  </a:lnTo>
                  <a:close/>
                </a:path>
                <a:path w="7620" h="722629">
                  <a:moveTo>
                    <a:pt x="7620" y="660400"/>
                  </a:moveTo>
                  <a:lnTo>
                    <a:pt x="0" y="660400"/>
                  </a:lnTo>
                  <a:lnTo>
                    <a:pt x="0" y="661670"/>
                  </a:lnTo>
                  <a:lnTo>
                    <a:pt x="7620" y="661670"/>
                  </a:lnTo>
                  <a:lnTo>
                    <a:pt x="7620" y="660400"/>
                  </a:lnTo>
                  <a:close/>
                </a:path>
                <a:path w="7620" h="722629">
                  <a:moveTo>
                    <a:pt x="7620" y="655320"/>
                  </a:moveTo>
                  <a:lnTo>
                    <a:pt x="0" y="655320"/>
                  </a:lnTo>
                  <a:lnTo>
                    <a:pt x="0" y="659130"/>
                  </a:lnTo>
                  <a:lnTo>
                    <a:pt x="7620" y="659130"/>
                  </a:lnTo>
                  <a:lnTo>
                    <a:pt x="7620" y="655320"/>
                  </a:lnTo>
                  <a:close/>
                </a:path>
                <a:path w="7620" h="722629">
                  <a:moveTo>
                    <a:pt x="7620" y="648970"/>
                  </a:moveTo>
                  <a:lnTo>
                    <a:pt x="0" y="648970"/>
                  </a:lnTo>
                  <a:lnTo>
                    <a:pt x="0" y="654050"/>
                  </a:lnTo>
                  <a:lnTo>
                    <a:pt x="7620" y="654050"/>
                  </a:lnTo>
                  <a:lnTo>
                    <a:pt x="7620" y="648970"/>
                  </a:lnTo>
                  <a:close/>
                </a:path>
                <a:path w="7620" h="722629">
                  <a:moveTo>
                    <a:pt x="7620" y="642620"/>
                  </a:moveTo>
                  <a:lnTo>
                    <a:pt x="0" y="642620"/>
                  </a:lnTo>
                  <a:lnTo>
                    <a:pt x="0" y="647700"/>
                  </a:lnTo>
                  <a:lnTo>
                    <a:pt x="7620" y="647700"/>
                  </a:lnTo>
                  <a:lnTo>
                    <a:pt x="7620" y="642620"/>
                  </a:lnTo>
                  <a:close/>
                </a:path>
                <a:path w="7620" h="722629">
                  <a:moveTo>
                    <a:pt x="7620" y="636270"/>
                  </a:moveTo>
                  <a:lnTo>
                    <a:pt x="0" y="636270"/>
                  </a:lnTo>
                  <a:lnTo>
                    <a:pt x="0" y="641350"/>
                  </a:lnTo>
                  <a:lnTo>
                    <a:pt x="7620" y="641350"/>
                  </a:lnTo>
                  <a:lnTo>
                    <a:pt x="7620" y="636270"/>
                  </a:lnTo>
                  <a:close/>
                </a:path>
                <a:path w="7620" h="722629">
                  <a:moveTo>
                    <a:pt x="7620" y="629920"/>
                  </a:moveTo>
                  <a:lnTo>
                    <a:pt x="0" y="629920"/>
                  </a:lnTo>
                  <a:lnTo>
                    <a:pt x="0" y="635000"/>
                  </a:lnTo>
                  <a:lnTo>
                    <a:pt x="7620" y="635000"/>
                  </a:lnTo>
                  <a:lnTo>
                    <a:pt x="7620" y="629920"/>
                  </a:lnTo>
                  <a:close/>
                </a:path>
                <a:path w="7620" h="722629">
                  <a:moveTo>
                    <a:pt x="7620" y="623570"/>
                  </a:moveTo>
                  <a:lnTo>
                    <a:pt x="0" y="623570"/>
                  </a:lnTo>
                  <a:lnTo>
                    <a:pt x="0" y="628650"/>
                  </a:lnTo>
                  <a:lnTo>
                    <a:pt x="7620" y="628650"/>
                  </a:lnTo>
                  <a:lnTo>
                    <a:pt x="7620" y="623570"/>
                  </a:lnTo>
                  <a:close/>
                </a:path>
                <a:path w="7620" h="722629">
                  <a:moveTo>
                    <a:pt x="7620" y="617220"/>
                  </a:moveTo>
                  <a:lnTo>
                    <a:pt x="0" y="617220"/>
                  </a:lnTo>
                  <a:lnTo>
                    <a:pt x="0" y="622300"/>
                  </a:lnTo>
                  <a:lnTo>
                    <a:pt x="7620" y="622300"/>
                  </a:lnTo>
                  <a:lnTo>
                    <a:pt x="7620" y="617220"/>
                  </a:lnTo>
                  <a:close/>
                </a:path>
                <a:path w="7620" h="722629">
                  <a:moveTo>
                    <a:pt x="7620" y="610870"/>
                  </a:moveTo>
                  <a:lnTo>
                    <a:pt x="0" y="610870"/>
                  </a:lnTo>
                  <a:lnTo>
                    <a:pt x="0" y="615950"/>
                  </a:lnTo>
                  <a:lnTo>
                    <a:pt x="7620" y="615950"/>
                  </a:lnTo>
                  <a:lnTo>
                    <a:pt x="7620" y="610870"/>
                  </a:lnTo>
                  <a:close/>
                </a:path>
                <a:path w="7620" h="722629">
                  <a:moveTo>
                    <a:pt x="7620" y="604520"/>
                  </a:moveTo>
                  <a:lnTo>
                    <a:pt x="0" y="604520"/>
                  </a:lnTo>
                  <a:lnTo>
                    <a:pt x="0" y="609600"/>
                  </a:lnTo>
                  <a:lnTo>
                    <a:pt x="7620" y="609600"/>
                  </a:lnTo>
                  <a:lnTo>
                    <a:pt x="7620" y="604520"/>
                  </a:lnTo>
                  <a:close/>
                </a:path>
                <a:path w="7620" h="722629">
                  <a:moveTo>
                    <a:pt x="7620" y="598170"/>
                  </a:moveTo>
                  <a:lnTo>
                    <a:pt x="0" y="598170"/>
                  </a:lnTo>
                  <a:lnTo>
                    <a:pt x="0" y="603250"/>
                  </a:lnTo>
                  <a:lnTo>
                    <a:pt x="7620" y="603250"/>
                  </a:lnTo>
                  <a:lnTo>
                    <a:pt x="7620" y="598170"/>
                  </a:lnTo>
                  <a:close/>
                </a:path>
                <a:path w="7620" h="722629">
                  <a:moveTo>
                    <a:pt x="7620" y="591820"/>
                  </a:moveTo>
                  <a:lnTo>
                    <a:pt x="0" y="591820"/>
                  </a:lnTo>
                  <a:lnTo>
                    <a:pt x="0" y="596900"/>
                  </a:lnTo>
                  <a:lnTo>
                    <a:pt x="7620" y="596900"/>
                  </a:lnTo>
                  <a:lnTo>
                    <a:pt x="7620" y="591820"/>
                  </a:lnTo>
                  <a:close/>
                </a:path>
                <a:path w="7620" h="722629">
                  <a:moveTo>
                    <a:pt x="7620" y="585470"/>
                  </a:moveTo>
                  <a:lnTo>
                    <a:pt x="0" y="585470"/>
                  </a:lnTo>
                  <a:lnTo>
                    <a:pt x="0" y="590550"/>
                  </a:lnTo>
                  <a:lnTo>
                    <a:pt x="7620" y="590550"/>
                  </a:lnTo>
                  <a:lnTo>
                    <a:pt x="7620" y="585470"/>
                  </a:lnTo>
                  <a:close/>
                </a:path>
                <a:path w="7620" h="722629">
                  <a:moveTo>
                    <a:pt x="7620" y="577850"/>
                  </a:moveTo>
                  <a:lnTo>
                    <a:pt x="0" y="577850"/>
                  </a:lnTo>
                  <a:lnTo>
                    <a:pt x="0" y="584200"/>
                  </a:lnTo>
                  <a:lnTo>
                    <a:pt x="7620" y="584200"/>
                  </a:lnTo>
                  <a:lnTo>
                    <a:pt x="7620" y="577850"/>
                  </a:lnTo>
                  <a:close/>
                </a:path>
                <a:path w="7620" h="722629">
                  <a:moveTo>
                    <a:pt x="7620" y="572770"/>
                  </a:moveTo>
                  <a:lnTo>
                    <a:pt x="0" y="572770"/>
                  </a:lnTo>
                  <a:lnTo>
                    <a:pt x="0" y="576580"/>
                  </a:lnTo>
                  <a:lnTo>
                    <a:pt x="7620" y="576580"/>
                  </a:lnTo>
                  <a:lnTo>
                    <a:pt x="7620" y="572770"/>
                  </a:lnTo>
                  <a:close/>
                </a:path>
                <a:path w="7620" h="722629">
                  <a:moveTo>
                    <a:pt x="7620" y="565150"/>
                  </a:moveTo>
                  <a:lnTo>
                    <a:pt x="0" y="565150"/>
                  </a:lnTo>
                  <a:lnTo>
                    <a:pt x="0" y="571500"/>
                  </a:lnTo>
                  <a:lnTo>
                    <a:pt x="7620" y="571500"/>
                  </a:lnTo>
                  <a:lnTo>
                    <a:pt x="7620" y="565150"/>
                  </a:lnTo>
                  <a:close/>
                </a:path>
                <a:path w="7620" h="722629">
                  <a:moveTo>
                    <a:pt x="7620" y="560070"/>
                  </a:moveTo>
                  <a:lnTo>
                    <a:pt x="0" y="560070"/>
                  </a:lnTo>
                  <a:lnTo>
                    <a:pt x="0" y="563880"/>
                  </a:lnTo>
                  <a:lnTo>
                    <a:pt x="7620" y="563880"/>
                  </a:lnTo>
                  <a:lnTo>
                    <a:pt x="7620" y="560070"/>
                  </a:lnTo>
                  <a:close/>
                </a:path>
                <a:path w="7620" h="722629">
                  <a:moveTo>
                    <a:pt x="7620" y="552450"/>
                  </a:moveTo>
                  <a:lnTo>
                    <a:pt x="0" y="552450"/>
                  </a:lnTo>
                  <a:lnTo>
                    <a:pt x="0" y="558800"/>
                  </a:lnTo>
                  <a:lnTo>
                    <a:pt x="7620" y="558800"/>
                  </a:lnTo>
                  <a:lnTo>
                    <a:pt x="7620" y="552450"/>
                  </a:lnTo>
                  <a:close/>
                </a:path>
                <a:path w="7620" h="722629">
                  <a:moveTo>
                    <a:pt x="7620" y="548640"/>
                  </a:moveTo>
                  <a:lnTo>
                    <a:pt x="0" y="548640"/>
                  </a:lnTo>
                  <a:lnTo>
                    <a:pt x="0" y="551180"/>
                  </a:lnTo>
                  <a:lnTo>
                    <a:pt x="7620" y="551180"/>
                  </a:lnTo>
                  <a:lnTo>
                    <a:pt x="7620" y="548640"/>
                  </a:lnTo>
                  <a:close/>
                </a:path>
              </a:pathLst>
            </a:custGeom>
            <a:solidFill>
              <a:srgbClr val="3F00F6"/>
            </a:solidFill>
          </p:spPr>
          <p:txBody>
            <a:bodyPr bIns="0" lIns="0" rIns="0" rtlCol="0" tIns="0" wrap="square"/>
            <a:p/>
          </p:txBody>
        </p:sp>
        <p:sp>
          <p:nvSpPr>
            <p:cNvPr id="1050799" name="object 2110"/>
            <p:cNvSpPr/>
            <p:nvPr/>
          </p:nvSpPr>
          <p:spPr>
            <a:xfrm>
              <a:off x="4272280" y="5792470"/>
              <a:ext cx="7620" cy="725170"/>
            </a:xfrm>
            <a:custGeom>
              <a:avLst/>
              <a:ahLst/>
              <a:rect l="l" t="t" r="r" b="b"/>
              <a:pathLst>
                <a:path w="7620" h="725170">
                  <a:moveTo>
                    <a:pt x="3810" y="0"/>
                  </a:moveTo>
                  <a:lnTo>
                    <a:pt x="0" y="0"/>
                  </a:lnTo>
                  <a:lnTo>
                    <a:pt x="0" y="2539"/>
                  </a:lnTo>
                  <a:lnTo>
                    <a:pt x="7620" y="2539"/>
                  </a:lnTo>
                  <a:lnTo>
                    <a:pt x="7620" y="1269"/>
                  </a:lnTo>
                  <a:lnTo>
                    <a:pt x="3810" y="1269"/>
                  </a:lnTo>
                  <a:lnTo>
                    <a:pt x="3810" y="0"/>
                  </a:lnTo>
                  <a:close/>
                </a:path>
                <a:path w="7620" h="725170">
                  <a:moveTo>
                    <a:pt x="7620" y="2539"/>
                  </a:moveTo>
                  <a:lnTo>
                    <a:pt x="0" y="2539"/>
                  </a:lnTo>
                  <a:lnTo>
                    <a:pt x="0" y="6349"/>
                  </a:lnTo>
                  <a:lnTo>
                    <a:pt x="7620" y="6349"/>
                  </a:lnTo>
                  <a:lnTo>
                    <a:pt x="7620" y="2539"/>
                  </a:lnTo>
                  <a:close/>
                </a:path>
                <a:path w="7620" h="725170">
                  <a:moveTo>
                    <a:pt x="7620" y="6349"/>
                  </a:moveTo>
                  <a:lnTo>
                    <a:pt x="0" y="6349"/>
                  </a:lnTo>
                  <a:lnTo>
                    <a:pt x="0" y="12699"/>
                  </a:lnTo>
                  <a:lnTo>
                    <a:pt x="7620" y="12699"/>
                  </a:lnTo>
                  <a:lnTo>
                    <a:pt x="7620" y="6349"/>
                  </a:lnTo>
                  <a:close/>
                </a:path>
                <a:path w="7620" h="725170">
                  <a:moveTo>
                    <a:pt x="7620" y="12699"/>
                  </a:moveTo>
                  <a:lnTo>
                    <a:pt x="0" y="12699"/>
                  </a:lnTo>
                  <a:lnTo>
                    <a:pt x="0" y="15239"/>
                  </a:lnTo>
                  <a:lnTo>
                    <a:pt x="7620" y="15239"/>
                  </a:lnTo>
                  <a:lnTo>
                    <a:pt x="7620" y="12699"/>
                  </a:lnTo>
                  <a:close/>
                </a:path>
                <a:path w="7620" h="725170">
                  <a:moveTo>
                    <a:pt x="7620" y="15239"/>
                  </a:moveTo>
                  <a:lnTo>
                    <a:pt x="0" y="15239"/>
                  </a:lnTo>
                  <a:lnTo>
                    <a:pt x="0" y="25399"/>
                  </a:lnTo>
                  <a:lnTo>
                    <a:pt x="7620" y="25399"/>
                  </a:lnTo>
                  <a:lnTo>
                    <a:pt x="7620" y="15239"/>
                  </a:lnTo>
                  <a:close/>
                </a:path>
                <a:path w="7620" h="725170">
                  <a:moveTo>
                    <a:pt x="7620" y="25399"/>
                  </a:moveTo>
                  <a:lnTo>
                    <a:pt x="0" y="25399"/>
                  </a:lnTo>
                  <a:lnTo>
                    <a:pt x="0" y="27939"/>
                  </a:lnTo>
                  <a:lnTo>
                    <a:pt x="7620" y="27939"/>
                  </a:lnTo>
                  <a:lnTo>
                    <a:pt x="7620" y="25399"/>
                  </a:lnTo>
                  <a:close/>
                </a:path>
                <a:path w="7620" h="725170">
                  <a:moveTo>
                    <a:pt x="7620" y="27939"/>
                  </a:moveTo>
                  <a:lnTo>
                    <a:pt x="0" y="27939"/>
                  </a:lnTo>
                  <a:lnTo>
                    <a:pt x="0" y="34289"/>
                  </a:lnTo>
                  <a:lnTo>
                    <a:pt x="7620" y="34289"/>
                  </a:lnTo>
                  <a:lnTo>
                    <a:pt x="7620" y="27939"/>
                  </a:lnTo>
                  <a:close/>
                </a:path>
                <a:path w="7620" h="725170">
                  <a:moveTo>
                    <a:pt x="7620" y="34289"/>
                  </a:moveTo>
                  <a:lnTo>
                    <a:pt x="0" y="34289"/>
                  </a:lnTo>
                  <a:lnTo>
                    <a:pt x="0" y="38099"/>
                  </a:lnTo>
                  <a:lnTo>
                    <a:pt x="7620" y="38099"/>
                  </a:lnTo>
                  <a:lnTo>
                    <a:pt x="7620" y="34289"/>
                  </a:lnTo>
                  <a:close/>
                </a:path>
                <a:path w="7620" h="725170">
                  <a:moveTo>
                    <a:pt x="7620" y="38099"/>
                  </a:moveTo>
                  <a:lnTo>
                    <a:pt x="0" y="38099"/>
                  </a:lnTo>
                  <a:lnTo>
                    <a:pt x="0" y="40639"/>
                  </a:lnTo>
                  <a:lnTo>
                    <a:pt x="7620" y="40639"/>
                  </a:lnTo>
                  <a:lnTo>
                    <a:pt x="7620" y="38099"/>
                  </a:lnTo>
                  <a:close/>
                </a:path>
                <a:path w="7620" h="725170">
                  <a:moveTo>
                    <a:pt x="7620" y="40639"/>
                  </a:moveTo>
                  <a:lnTo>
                    <a:pt x="0" y="40639"/>
                  </a:lnTo>
                  <a:lnTo>
                    <a:pt x="0" y="44449"/>
                  </a:lnTo>
                  <a:lnTo>
                    <a:pt x="7620" y="44449"/>
                  </a:lnTo>
                  <a:lnTo>
                    <a:pt x="7620" y="40639"/>
                  </a:lnTo>
                  <a:close/>
                </a:path>
                <a:path w="7620" h="725170">
                  <a:moveTo>
                    <a:pt x="7620" y="44449"/>
                  </a:moveTo>
                  <a:lnTo>
                    <a:pt x="0" y="44449"/>
                  </a:lnTo>
                  <a:lnTo>
                    <a:pt x="0" y="50799"/>
                  </a:lnTo>
                  <a:lnTo>
                    <a:pt x="7620" y="50799"/>
                  </a:lnTo>
                  <a:lnTo>
                    <a:pt x="7620" y="44449"/>
                  </a:lnTo>
                  <a:close/>
                </a:path>
                <a:path w="7620" h="725170">
                  <a:moveTo>
                    <a:pt x="7620" y="50799"/>
                  </a:moveTo>
                  <a:lnTo>
                    <a:pt x="0" y="50799"/>
                  </a:lnTo>
                  <a:lnTo>
                    <a:pt x="0" y="53339"/>
                  </a:lnTo>
                  <a:lnTo>
                    <a:pt x="7620" y="53339"/>
                  </a:lnTo>
                  <a:lnTo>
                    <a:pt x="7620" y="50799"/>
                  </a:lnTo>
                  <a:close/>
                </a:path>
                <a:path w="7620" h="725170">
                  <a:moveTo>
                    <a:pt x="7620" y="53339"/>
                  </a:moveTo>
                  <a:lnTo>
                    <a:pt x="0" y="53339"/>
                  </a:lnTo>
                  <a:lnTo>
                    <a:pt x="0" y="57149"/>
                  </a:lnTo>
                  <a:lnTo>
                    <a:pt x="7620" y="57149"/>
                  </a:lnTo>
                  <a:lnTo>
                    <a:pt x="7620" y="53339"/>
                  </a:lnTo>
                  <a:close/>
                </a:path>
                <a:path w="7620" h="725170">
                  <a:moveTo>
                    <a:pt x="7620" y="57149"/>
                  </a:moveTo>
                  <a:lnTo>
                    <a:pt x="0" y="57149"/>
                  </a:lnTo>
                  <a:lnTo>
                    <a:pt x="0" y="59689"/>
                  </a:lnTo>
                  <a:lnTo>
                    <a:pt x="7620" y="59689"/>
                  </a:lnTo>
                  <a:lnTo>
                    <a:pt x="7620" y="57149"/>
                  </a:lnTo>
                  <a:close/>
                </a:path>
                <a:path w="7620" h="725170">
                  <a:moveTo>
                    <a:pt x="7620" y="59689"/>
                  </a:moveTo>
                  <a:lnTo>
                    <a:pt x="0" y="59689"/>
                  </a:lnTo>
                  <a:lnTo>
                    <a:pt x="0" y="63499"/>
                  </a:lnTo>
                  <a:lnTo>
                    <a:pt x="7620" y="63499"/>
                  </a:lnTo>
                  <a:lnTo>
                    <a:pt x="7620" y="59689"/>
                  </a:lnTo>
                  <a:close/>
                </a:path>
                <a:path w="7620" h="725170">
                  <a:moveTo>
                    <a:pt x="7620" y="63499"/>
                  </a:moveTo>
                  <a:lnTo>
                    <a:pt x="0" y="63499"/>
                  </a:lnTo>
                  <a:lnTo>
                    <a:pt x="0" y="76199"/>
                  </a:lnTo>
                  <a:lnTo>
                    <a:pt x="7620" y="76199"/>
                  </a:lnTo>
                  <a:lnTo>
                    <a:pt x="7620" y="63499"/>
                  </a:lnTo>
                  <a:close/>
                </a:path>
                <a:path w="7620" h="725170">
                  <a:moveTo>
                    <a:pt x="7620" y="76199"/>
                  </a:moveTo>
                  <a:lnTo>
                    <a:pt x="0" y="76199"/>
                  </a:lnTo>
                  <a:lnTo>
                    <a:pt x="0" y="78739"/>
                  </a:lnTo>
                  <a:lnTo>
                    <a:pt x="7620" y="78739"/>
                  </a:lnTo>
                  <a:lnTo>
                    <a:pt x="7620" y="76199"/>
                  </a:lnTo>
                  <a:close/>
                </a:path>
                <a:path w="7620" h="725170">
                  <a:moveTo>
                    <a:pt x="7620" y="78739"/>
                  </a:moveTo>
                  <a:lnTo>
                    <a:pt x="0" y="78739"/>
                  </a:lnTo>
                  <a:lnTo>
                    <a:pt x="0" y="82549"/>
                  </a:lnTo>
                  <a:lnTo>
                    <a:pt x="7620" y="82549"/>
                  </a:lnTo>
                  <a:lnTo>
                    <a:pt x="7620" y="78739"/>
                  </a:lnTo>
                  <a:close/>
                </a:path>
                <a:path w="7620" h="725170">
                  <a:moveTo>
                    <a:pt x="7620" y="82549"/>
                  </a:moveTo>
                  <a:lnTo>
                    <a:pt x="0" y="82549"/>
                  </a:lnTo>
                  <a:lnTo>
                    <a:pt x="0" y="85089"/>
                  </a:lnTo>
                  <a:lnTo>
                    <a:pt x="7620" y="85089"/>
                  </a:lnTo>
                  <a:lnTo>
                    <a:pt x="7620" y="82549"/>
                  </a:lnTo>
                  <a:close/>
                </a:path>
                <a:path w="7620" h="725170">
                  <a:moveTo>
                    <a:pt x="7620" y="85089"/>
                  </a:moveTo>
                  <a:lnTo>
                    <a:pt x="0" y="85089"/>
                  </a:lnTo>
                  <a:lnTo>
                    <a:pt x="0" y="91439"/>
                  </a:lnTo>
                  <a:lnTo>
                    <a:pt x="7620" y="91439"/>
                  </a:lnTo>
                  <a:lnTo>
                    <a:pt x="7620" y="85089"/>
                  </a:lnTo>
                  <a:close/>
                </a:path>
                <a:path w="7620" h="725170">
                  <a:moveTo>
                    <a:pt x="7620" y="91439"/>
                  </a:moveTo>
                  <a:lnTo>
                    <a:pt x="0" y="91439"/>
                  </a:lnTo>
                  <a:lnTo>
                    <a:pt x="0" y="101599"/>
                  </a:lnTo>
                  <a:lnTo>
                    <a:pt x="7620" y="101599"/>
                  </a:lnTo>
                  <a:lnTo>
                    <a:pt x="7620" y="91439"/>
                  </a:lnTo>
                  <a:close/>
                </a:path>
                <a:path w="7620" h="725170">
                  <a:moveTo>
                    <a:pt x="7620" y="101599"/>
                  </a:moveTo>
                  <a:lnTo>
                    <a:pt x="0" y="101599"/>
                  </a:lnTo>
                  <a:lnTo>
                    <a:pt x="0" y="110489"/>
                  </a:lnTo>
                  <a:lnTo>
                    <a:pt x="7620" y="110489"/>
                  </a:lnTo>
                  <a:lnTo>
                    <a:pt x="7620" y="101599"/>
                  </a:lnTo>
                  <a:close/>
                </a:path>
                <a:path w="7620" h="725170">
                  <a:moveTo>
                    <a:pt x="7620" y="110489"/>
                  </a:moveTo>
                  <a:lnTo>
                    <a:pt x="0" y="110489"/>
                  </a:lnTo>
                  <a:lnTo>
                    <a:pt x="0" y="114299"/>
                  </a:lnTo>
                  <a:lnTo>
                    <a:pt x="7620" y="114299"/>
                  </a:lnTo>
                  <a:lnTo>
                    <a:pt x="7620" y="110489"/>
                  </a:lnTo>
                  <a:close/>
                </a:path>
                <a:path w="7620" h="725170">
                  <a:moveTo>
                    <a:pt x="7620" y="114299"/>
                  </a:moveTo>
                  <a:lnTo>
                    <a:pt x="0" y="114299"/>
                  </a:lnTo>
                  <a:lnTo>
                    <a:pt x="0" y="190499"/>
                  </a:lnTo>
                  <a:lnTo>
                    <a:pt x="7620" y="190499"/>
                  </a:lnTo>
                  <a:lnTo>
                    <a:pt x="7620" y="114299"/>
                  </a:lnTo>
                  <a:close/>
                </a:path>
                <a:path w="7620" h="725170">
                  <a:moveTo>
                    <a:pt x="7620" y="190499"/>
                  </a:moveTo>
                  <a:lnTo>
                    <a:pt x="0" y="190499"/>
                  </a:lnTo>
                  <a:lnTo>
                    <a:pt x="0" y="196849"/>
                  </a:lnTo>
                  <a:lnTo>
                    <a:pt x="7620" y="196849"/>
                  </a:lnTo>
                  <a:lnTo>
                    <a:pt x="7620" y="190499"/>
                  </a:lnTo>
                  <a:close/>
                </a:path>
                <a:path w="7620" h="725170">
                  <a:moveTo>
                    <a:pt x="7620" y="196849"/>
                  </a:moveTo>
                  <a:lnTo>
                    <a:pt x="0" y="196849"/>
                  </a:lnTo>
                  <a:lnTo>
                    <a:pt x="0" y="199389"/>
                  </a:lnTo>
                  <a:lnTo>
                    <a:pt x="7620" y="199389"/>
                  </a:lnTo>
                  <a:lnTo>
                    <a:pt x="7620" y="196849"/>
                  </a:lnTo>
                  <a:close/>
                </a:path>
                <a:path w="7620" h="725170">
                  <a:moveTo>
                    <a:pt x="7620" y="199389"/>
                  </a:moveTo>
                  <a:lnTo>
                    <a:pt x="0" y="199389"/>
                  </a:lnTo>
                  <a:lnTo>
                    <a:pt x="0" y="209549"/>
                  </a:lnTo>
                  <a:lnTo>
                    <a:pt x="7620" y="209549"/>
                  </a:lnTo>
                  <a:lnTo>
                    <a:pt x="7620" y="199389"/>
                  </a:lnTo>
                  <a:close/>
                </a:path>
                <a:path w="7620" h="725170">
                  <a:moveTo>
                    <a:pt x="7620" y="209549"/>
                  </a:moveTo>
                  <a:lnTo>
                    <a:pt x="0" y="209549"/>
                  </a:lnTo>
                  <a:lnTo>
                    <a:pt x="0" y="215899"/>
                  </a:lnTo>
                  <a:lnTo>
                    <a:pt x="7620" y="215899"/>
                  </a:lnTo>
                  <a:lnTo>
                    <a:pt x="7620" y="209549"/>
                  </a:lnTo>
                  <a:close/>
                </a:path>
                <a:path w="7620" h="725170">
                  <a:moveTo>
                    <a:pt x="7620" y="215899"/>
                  </a:moveTo>
                  <a:lnTo>
                    <a:pt x="0" y="215899"/>
                  </a:lnTo>
                  <a:lnTo>
                    <a:pt x="0" y="218439"/>
                  </a:lnTo>
                  <a:lnTo>
                    <a:pt x="7620" y="218439"/>
                  </a:lnTo>
                  <a:lnTo>
                    <a:pt x="7620" y="215899"/>
                  </a:lnTo>
                  <a:close/>
                </a:path>
                <a:path w="7620" h="725170">
                  <a:moveTo>
                    <a:pt x="7620" y="218439"/>
                  </a:moveTo>
                  <a:lnTo>
                    <a:pt x="0" y="218439"/>
                  </a:lnTo>
                  <a:lnTo>
                    <a:pt x="0" y="222249"/>
                  </a:lnTo>
                  <a:lnTo>
                    <a:pt x="6350" y="222249"/>
                  </a:lnTo>
                  <a:lnTo>
                    <a:pt x="6350" y="220979"/>
                  </a:lnTo>
                  <a:lnTo>
                    <a:pt x="7620" y="220979"/>
                  </a:lnTo>
                  <a:lnTo>
                    <a:pt x="7620" y="218439"/>
                  </a:lnTo>
                  <a:close/>
                </a:path>
                <a:path w="7620" h="725170">
                  <a:moveTo>
                    <a:pt x="5080" y="222249"/>
                  </a:moveTo>
                  <a:lnTo>
                    <a:pt x="0" y="222249"/>
                  </a:lnTo>
                  <a:lnTo>
                    <a:pt x="0" y="224789"/>
                  </a:lnTo>
                  <a:lnTo>
                    <a:pt x="3810" y="224789"/>
                  </a:lnTo>
                  <a:lnTo>
                    <a:pt x="3810" y="223519"/>
                  </a:lnTo>
                  <a:lnTo>
                    <a:pt x="5080" y="223519"/>
                  </a:lnTo>
                  <a:lnTo>
                    <a:pt x="5080" y="222249"/>
                  </a:lnTo>
                  <a:close/>
                </a:path>
                <a:path w="7620" h="725170">
                  <a:moveTo>
                    <a:pt x="2539" y="224789"/>
                  </a:moveTo>
                  <a:lnTo>
                    <a:pt x="0" y="224789"/>
                  </a:lnTo>
                  <a:lnTo>
                    <a:pt x="0" y="227329"/>
                  </a:lnTo>
                  <a:lnTo>
                    <a:pt x="1270" y="227329"/>
                  </a:lnTo>
                  <a:lnTo>
                    <a:pt x="1270" y="226059"/>
                  </a:lnTo>
                  <a:lnTo>
                    <a:pt x="2539" y="226059"/>
                  </a:lnTo>
                  <a:lnTo>
                    <a:pt x="2539" y="224789"/>
                  </a:lnTo>
                  <a:close/>
                </a:path>
                <a:path w="7620" h="725170">
                  <a:moveTo>
                    <a:pt x="7620" y="539876"/>
                  </a:moveTo>
                  <a:lnTo>
                    <a:pt x="0" y="539876"/>
                  </a:lnTo>
                  <a:lnTo>
                    <a:pt x="0" y="542289"/>
                  </a:lnTo>
                  <a:lnTo>
                    <a:pt x="7620" y="542289"/>
                  </a:lnTo>
                  <a:lnTo>
                    <a:pt x="7620" y="539876"/>
                  </a:lnTo>
                  <a:close/>
                </a:path>
                <a:path w="7620" h="725170">
                  <a:moveTo>
                    <a:pt x="7620" y="528446"/>
                  </a:moveTo>
                  <a:lnTo>
                    <a:pt x="0" y="528446"/>
                  </a:lnTo>
                  <a:lnTo>
                    <a:pt x="0" y="539749"/>
                  </a:lnTo>
                  <a:lnTo>
                    <a:pt x="7620" y="539749"/>
                  </a:lnTo>
                  <a:lnTo>
                    <a:pt x="7620" y="528446"/>
                  </a:lnTo>
                  <a:close/>
                </a:path>
                <a:path w="7620" h="725170">
                  <a:moveTo>
                    <a:pt x="7620" y="522096"/>
                  </a:moveTo>
                  <a:lnTo>
                    <a:pt x="0" y="522096"/>
                  </a:lnTo>
                  <a:lnTo>
                    <a:pt x="0" y="528319"/>
                  </a:lnTo>
                  <a:lnTo>
                    <a:pt x="7620" y="528319"/>
                  </a:lnTo>
                  <a:lnTo>
                    <a:pt x="7620" y="522096"/>
                  </a:lnTo>
                  <a:close/>
                </a:path>
                <a:path w="7620" h="725170">
                  <a:moveTo>
                    <a:pt x="7620" y="515746"/>
                  </a:moveTo>
                  <a:lnTo>
                    <a:pt x="0" y="515746"/>
                  </a:lnTo>
                  <a:lnTo>
                    <a:pt x="0" y="521969"/>
                  </a:lnTo>
                  <a:lnTo>
                    <a:pt x="7620" y="521969"/>
                  </a:lnTo>
                  <a:lnTo>
                    <a:pt x="7620" y="515746"/>
                  </a:lnTo>
                  <a:close/>
                </a:path>
                <a:path w="7620" h="725170">
                  <a:moveTo>
                    <a:pt x="7620" y="509396"/>
                  </a:moveTo>
                  <a:lnTo>
                    <a:pt x="0" y="509396"/>
                  </a:lnTo>
                  <a:lnTo>
                    <a:pt x="0" y="515619"/>
                  </a:lnTo>
                  <a:lnTo>
                    <a:pt x="7620" y="515619"/>
                  </a:lnTo>
                  <a:lnTo>
                    <a:pt x="7620" y="509396"/>
                  </a:lnTo>
                  <a:close/>
                </a:path>
                <a:path w="7620" h="725170">
                  <a:moveTo>
                    <a:pt x="6350" y="502919"/>
                  </a:moveTo>
                  <a:lnTo>
                    <a:pt x="3810" y="502919"/>
                  </a:lnTo>
                  <a:lnTo>
                    <a:pt x="0" y="503046"/>
                  </a:lnTo>
                  <a:lnTo>
                    <a:pt x="0" y="509269"/>
                  </a:lnTo>
                  <a:lnTo>
                    <a:pt x="7620" y="509269"/>
                  </a:lnTo>
                  <a:lnTo>
                    <a:pt x="7620" y="504189"/>
                  </a:lnTo>
                  <a:lnTo>
                    <a:pt x="6350" y="504189"/>
                  </a:lnTo>
                  <a:lnTo>
                    <a:pt x="6350" y="502919"/>
                  </a:lnTo>
                  <a:close/>
                </a:path>
                <a:path w="7620" h="725170">
                  <a:moveTo>
                    <a:pt x="1270" y="499236"/>
                  </a:moveTo>
                  <a:lnTo>
                    <a:pt x="0" y="499236"/>
                  </a:lnTo>
                  <a:lnTo>
                    <a:pt x="0" y="502919"/>
                  </a:lnTo>
                  <a:lnTo>
                    <a:pt x="3810" y="502919"/>
                  </a:lnTo>
                  <a:lnTo>
                    <a:pt x="3810" y="501776"/>
                  </a:lnTo>
                  <a:lnTo>
                    <a:pt x="2540" y="501776"/>
                  </a:lnTo>
                  <a:lnTo>
                    <a:pt x="2540" y="500506"/>
                  </a:lnTo>
                  <a:lnTo>
                    <a:pt x="1270" y="500506"/>
                  </a:lnTo>
                  <a:lnTo>
                    <a:pt x="1270" y="499236"/>
                  </a:lnTo>
                  <a:close/>
                </a:path>
                <a:path w="7620" h="725170">
                  <a:moveTo>
                    <a:pt x="7620" y="542289"/>
                  </a:moveTo>
                  <a:lnTo>
                    <a:pt x="0" y="542289"/>
                  </a:lnTo>
                  <a:lnTo>
                    <a:pt x="0" y="548639"/>
                  </a:lnTo>
                  <a:lnTo>
                    <a:pt x="7620" y="548639"/>
                  </a:lnTo>
                  <a:lnTo>
                    <a:pt x="7620" y="542289"/>
                  </a:lnTo>
                  <a:close/>
                </a:path>
                <a:path w="7620" h="725170">
                  <a:moveTo>
                    <a:pt x="7620" y="721359"/>
                  </a:moveTo>
                  <a:lnTo>
                    <a:pt x="0" y="721359"/>
                  </a:lnTo>
                  <a:lnTo>
                    <a:pt x="0" y="725169"/>
                  </a:lnTo>
                  <a:lnTo>
                    <a:pt x="3810" y="725169"/>
                  </a:lnTo>
                  <a:lnTo>
                    <a:pt x="3810" y="723899"/>
                  </a:lnTo>
                  <a:lnTo>
                    <a:pt x="7620" y="723899"/>
                  </a:lnTo>
                  <a:lnTo>
                    <a:pt x="7620" y="721359"/>
                  </a:lnTo>
                  <a:close/>
                </a:path>
                <a:path w="7620" h="725170">
                  <a:moveTo>
                    <a:pt x="7620" y="718819"/>
                  </a:moveTo>
                  <a:lnTo>
                    <a:pt x="0" y="718819"/>
                  </a:lnTo>
                  <a:lnTo>
                    <a:pt x="0" y="720089"/>
                  </a:lnTo>
                  <a:lnTo>
                    <a:pt x="7620" y="720089"/>
                  </a:lnTo>
                  <a:lnTo>
                    <a:pt x="7620" y="718819"/>
                  </a:lnTo>
                  <a:close/>
                </a:path>
                <a:path w="7620" h="725170">
                  <a:moveTo>
                    <a:pt x="7620" y="715009"/>
                  </a:moveTo>
                  <a:lnTo>
                    <a:pt x="0" y="715009"/>
                  </a:lnTo>
                  <a:lnTo>
                    <a:pt x="0" y="717549"/>
                  </a:lnTo>
                  <a:lnTo>
                    <a:pt x="7620" y="717549"/>
                  </a:lnTo>
                  <a:lnTo>
                    <a:pt x="7620" y="715009"/>
                  </a:lnTo>
                  <a:close/>
                </a:path>
                <a:path w="7620" h="725170">
                  <a:moveTo>
                    <a:pt x="7620" y="712469"/>
                  </a:moveTo>
                  <a:lnTo>
                    <a:pt x="0" y="712469"/>
                  </a:lnTo>
                  <a:lnTo>
                    <a:pt x="0" y="713739"/>
                  </a:lnTo>
                  <a:lnTo>
                    <a:pt x="7620" y="713739"/>
                  </a:lnTo>
                  <a:lnTo>
                    <a:pt x="7620" y="712469"/>
                  </a:lnTo>
                  <a:close/>
                </a:path>
                <a:path w="7620" h="725170">
                  <a:moveTo>
                    <a:pt x="7620" y="708659"/>
                  </a:moveTo>
                  <a:lnTo>
                    <a:pt x="0" y="708659"/>
                  </a:lnTo>
                  <a:lnTo>
                    <a:pt x="0" y="711199"/>
                  </a:lnTo>
                  <a:lnTo>
                    <a:pt x="7620" y="711199"/>
                  </a:lnTo>
                  <a:lnTo>
                    <a:pt x="7620" y="708659"/>
                  </a:lnTo>
                  <a:close/>
                </a:path>
                <a:path w="7620" h="725170">
                  <a:moveTo>
                    <a:pt x="7620" y="706119"/>
                  </a:moveTo>
                  <a:lnTo>
                    <a:pt x="0" y="706119"/>
                  </a:lnTo>
                  <a:lnTo>
                    <a:pt x="0" y="707389"/>
                  </a:lnTo>
                  <a:lnTo>
                    <a:pt x="7620" y="707389"/>
                  </a:lnTo>
                  <a:lnTo>
                    <a:pt x="7620" y="706119"/>
                  </a:lnTo>
                  <a:close/>
                </a:path>
                <a:path w="7620" h="725170">
                  <a:moveTo>
                    <a:pt x="7620" y="702309"/>
                  </a:moveTo>
                  <a:lnTo>
                    <a:pt x="0" y="702309"/>
                  </a:lnTo>
                  <a:lnTo>
                    <a:pt x="0" y="704849"/>
                  </a:lnTo>
                  <a:lnTo>
                    <a:pt x="7620" y="704849"/>
                  </a:lnTo>
                  <a:lnTo>
                    <a:pt x="7620" y="702309"/>
                  </a:lnTo>
                  <a:close/>
                </a:path>
                <a:path w="7620" h="725170">
                  <a:moveTo>
                    <a:pt x="7620" y="699769"/>
                  </a:moveTo>
                  <a:lnTo>
                    <a:pt x="0" y="699769"/>
                  </a:lnTo>
                  <a:lnTo>
                    <a:pt x="0" y="701039"/>
                  </a:lnTo>
                  <a:lnTo>
                    <a:pt x="7620" y="701039"/>
                  </a:lnTo>
                  <a:lnTo>
                    <a:pt x="7620" y="699769"/>
                  </a:lnTo>
                  <a:close/>
                </a:path>
                <a:path w="7620" h="725170">
                  <a:moveTo>
                    <a:pt x="7620" y="695959"/>
                  </a:moveTo>
                  <a:lnTo>
                    <a:pt x="0" y="695959"/>
                  </a:lnTo>
                  <a:lnTo>
                    <a:pt x="0" y="698499"/>
                  </a:lnTo>
                  <a:lnTo>
                    <a:pt x="7620" y="698499"/>
                  </a:lnTo>
                  <a:lnTo>
                    <a:pt x="7620" y="695959"/>
                  </a:lnTo>
                  <a:close/>
                </a:path>
                <a:path w="7620" h="725170">
                  <a:moveTo>
                    <a:pt x="7620" y="693419"/>
                  </a:moveTo>
                  <a:lnTo>
                    <a:pt x="0" y="693419"/>
                  </a:lnTo>
                  <a:lnTo>
                    <a:pt x="0" y="694689"/>
                  </a:lnTo>
                  <a:lnTo>
                    <a:pt x="7620" y="694689"/>
                  </a:lnTo>
                  <a:lnTo>
                    <a:pt x="7620" y="693419"/>
                  </a:lnTo>
                  <a:close/>
                </a:path>
                <a:path w="7620" h="725170">
                  <a:moveTo>
                    <a:pt x="7620" y="689609"/>
                  </a:moveTo>
                  <a:lnTo>
                    <a:pt x="0" y="689609"/>
                  </a:lnTo>
                  <a:lnTo>
                    <a:pt x="0" y="692149"/>
                  </a:lnTo>
                  <a:lnTo>
                    <a:pt x="7620" y="692149"/>
                  </a:lnTo>
                  <a:lnTo>
                    <a:pt x="7620" y="689609"/>
                  </a:lnTo>
                  <a:close/>
                </a:path>
                <a:path w="7620" h="725170">
                  <a:moveTo>
                    <a:pt x="7620" y="687069"/>
                  </a:moveTo>
                  <a:lnTo>
                    <a:pt x="0" y="687069"/>
                  </a:lnTo>
                  <a:lnTo>
                    <a:pt x="0" y="688339"/>
                  </a:lnTo>
                  <a:lnTo>
                    <a:pt x="7620" y="688339"/>
                  </a:lnTo>
                  <a:lnTo>
                    <a:pt x="7620" y="687069"/>
                  </a:lnTo>
                  <a:close/>
                </a:path>
                <a:path w="7620" h="725170">
                  <a:moveTo>
                    <a:pt x="7620" y="683259"/>
                  </a:moveTo>
                  <a:lnTo>
                    <a:pt x="0" y="683259"/>
                  </a:lnTo>
                  <a:lnTo>
                    <a:pt x="0" y="685799"/>
                  </a:lnTo>
                  <a:lnTo>
                    <a:pt x="7620" y="685799"/>
                  </a:lnTo>
                  <a:lnTo>
                    <a:pt x="7620" y="683259"/>
                  </a:lnTo>
                  <a:close/>
                </a:path>
                <a:path w="7620" h="725170">
                  <a:moveTo>
                    <a:pt x="7620" y="680719"/>
                  </a:moveTo>
                  <a:lnTo>
                    <a:pt x="0" y="680719"/>
                  </a:lnTo>
                  <a:lnTo>
                    <a:pt x="0" y="681989"/>
                  </a:lnTo>
                  <a:lnTo>
                    <a:pt x="7620" y="681989"/>
                  </a:lnTo>
                  <a:lnTo>
                    <a:pt x="7620" y="680719"/>
                  </a:lnTo>
                  <a:close/>
                </a:path>
                <a:path w="7620" h="725170">
                  <a:moveTo>
                    <a:pt x="7620" y="676909"/>
                  </a:moveTo>
                  <a:lnTo>
                    <a:pt x="0" y="676909"/>
                  </a:lnTo>
                  <a:lnTo>
                    <a:pt x="0" y="679449"/>
                  </a:lnTo>
                  <a:lnTo>
                    <a:pt x="7620" y="679449"/>
                  </a:lnTo>
                  <a:lnTo>
                    <a:pt x="7620" y="676909"/>
                  </a:lnTo>
                  <a:close/>
                </a:path>
                <a:path w="7620" h="725170">
                  <a:moveTo>
                    <a:pt x="7620" y="674369"/>
                  </a:moveTo>
                  <a:lnTo>
                    <a:pt x="0" y="674369"/>
                  </a:lnTo>
                  <a:lnTo>
                    <a:pt x="0" y="675639"/>
                  </a:lnTo>
                  <a:lnTo>
                    <a:pt x="7620" y="675639"/>
                  </a:lnTo>
                  <a:lnTo>
                    <a:pt x="7620" y="674369"/>
                  </a:lnTo>
                  <a:close/>
                </a:path>
                <a:path w="7620" h="725170">
                  <a:moveTo>
                    <a:pt x="7620" y="670559"/>
                  </a:moveTo>
                  <a:lnTo>
                    <a:pt x="0" y="670559"/>
                  </a:lnTo>
                  <a:lnTo>
                    <a:pt x="0" y="673099"/>
                  </a:lnTo>
                  <a:lnTo>
                    <a:pt x="7620" y="673099"/>
                  </a:lnTo>
                  <a:lnTo>
                    <a:pt x="7620" y="670559"/>
                  </a:lnTo>
                  <a:close/>
                </a:path>
                <a:path w="7620" h="725170">
                  <a:moveTo>
                    <a:pt x="7620" y="668019"/>
                  </a:moveTo>
                  <a:lnTo>
                    <a:pt x="0" y="668019"/>
                  </a:lnTo>
                  <a:lnTo>
                    <a:pt x="0" y="669289"/>
                  </a:lnTo>
                  <a:lnTo>
                    <a:pt x="7620" y="669289"/>
                  </a:lnTo>
                  <a:lnTo>
                    <a:pt x="7620" y="668019"/>
                  </a:lnTo>
                  <a:close/>
                </a:path>
                <a:path w="7620" h="725170">
                  <a:moveTo>
                    <a:pt x="7620" y="664209"/>
                  </a:moveTo>
                  <a:lnTo>
                    <a:pt x="0" y="664209"/>
                  </a:lnTo>
                  <a:lnTo>
                    <a:pt x="0" y="666749"/>
                  </a:lnTo>
                  <a:lnTo>
                    <a:pt x="7620" y="666749"/>
                  </a:lnTo>
                  <a:lnTo>
                    <a:pt x="7620" y="664209"/>
                  </a:lnTo>
                  <a:close/>
                </a:path>
                <a:path w="7620" h="725170">
                  <a:moveTo>
                    <a:pt x="7620" y="661669"/>
                  </a:moveTo>
                  <a:lnTo>
                    <a:pt x="0" y="661669"/>
                  </a:lnTo>
                  <a:lnTo>
                    <a:pt x="0" y="662939"/>
                  </a:lnTo>
                  <a:lnTo>
                    <a:pt x="7620" y="662939"/>
                  </a:lnTo>
                  <a:lnTo>
                    <a:pt x="7620" y="661669"/>
                  </a:lnTo>
                  <a:close/>
                </a:path>
                <a:path w="7620" h="725170">
                  <a:moveTo>
                    <a:pt x="7620" y="656589"/>
                  </a:moveTo>
                  <a:lnTo>
                    <a:pt x="0" y="656589"/>
                  </a:lnTo>
                  <a:lnTo>
                    <a:pt x="0" y="660399"/>
                  </a:lnTo>
                  <a:lnTo>
                    <a:pt x="7620" y="660399"/>
                  </a:lnTo>
                  <a:lnTo>
                    <a:pt x="7620" y="656589"/>
                  </a:lnTo>
                  <a:close/>
                </a:path>
                <a:path w="7620" h="725170">
                  <a:moveTo>
                    <a:pt x="7620" y="650239"/>
                  </a:moveTo>
                  <a:lnTo>
                    <a:pt x="0" y="650239"/>
                  </a:lnTo>
                  <a:lnTo>
                    <a:pt x="0" y="655319"/>
                  </a:lnTo>
                  <a:lnTo>
                    <a:pt x="7620" y="655319"/>
                  </a:lnTo>
                  <a:lnTo>
                    <a:pt x="7620" y="650239"/>
                  </a:lnTo>
                  <a:close/>
                </a:path>
                <a:path w="7620" h="725170">
                  <a:moveTo>
                    <a:pt x="7620" y="643889"/>
                  </a:moveTo>
                  <a:lnTo>
                    <a:pt x="0" y="643889"/>
                  </a:lnTo>
                  <a:lnTo>
                    <a:pt x="0" y="648969"/>
                  </a:lnTo>
                  <a:lnTo>
                    <a:pt x="7620" y="648969"/>
                  </a:lnTo>
                  <a:lnTo>
                    <a:pt x="7620" y="643889"/>
                  </a:lnTo>
                  <a:close/>
                </a:path>
                <a:path w="7620" h="725170">
                  <a:moveTo>
                    <a:pt x="7620" y="637539"/>
                  </a:moveTo>
                  <a:lnTo>
                    <a:pt x="0" y="637539"/>
                  </a:lnTo>
                  <a:lnTo>
                    <a:pt x="0" y="642619"/>
                  </a:lnTo>
                  <a:lnTo>
                    <a:pt x="7620" y="642619"/>
                  </a:lnTo>
                  <a:lnTo>
                    <a:pt x="7620" y="637539"/>
                  </a:lnTo>
                  <a:close/>
                </a:path>
                <a:path w="7620" h="725170">
                  <a:moveTo>
                    <a:pt x="7620" y="631189"/>
                  </a:moveTo>
                  <a:lnTo>
                    <a:pt x="0" y="631189"/>
                  </a:lnTo>
                  <a:lnTo>
                    <a:pt x="0" y="636269"/>
                  </a:lnTo>
                  <a:lnTo>
                    <a:pt x="7620" y="636269"/>
                  </a:lnTo>
                  <a:lnTo>
                    <a:pt x="7620" y="631189"/>
                  </a:lnTo>
                  <a:close/>
                </a:path>
                <a:path w="7620" h="725170">
                  <a:moveTo>
                    <a:pt x="7620" y="624839"/>
                  </a:moveTo>
                  <a:lnTo>
                    <a:pt x="0" y="624839"/>
                  </a:lnTo>
                  <a:lnTo>
                    <a:pt x="0" y="629919"/>
                  </a:lnTo>
                  <a:lnTo>
                    <a:pt x="7620" y="629919"/>
                  </a:lnTo>
                  <a:lnTo>
                    <a:pt x="7620" y="624839"/>
                  </a:lnTo>
                  <a:close/>
                </a:path>
                <a:path w="7620" h="725170">
                  <a:moveTo>
                    <a:pt x="7620" y="618489"/>
                  </a:moveTo>
                  <a:lnTo>
                    <a:pt x="0" y="618489"/>
                  </a:lnTo>
                  <a:lnTo>
                    <a:pt x="0" y="623569"/>
                  </a:lnTo>
                  <a:lnTo>
                    <a:pt x="7620" y="623569"/>
                  </a:lnTo>
                  <a:lnTo>
                    <a:pt x="7620" y="618489"/>
                  </a:lnTo>
                  <a:close/>
                </a:path>
                <a:path w="7620" h="725170">
                  <a:moveTo>
                    <a:pt x="7620" y="612139"/>
                  </a:moveTo>
                  <a:lnTo>
                    <a:pt x="0" y="612139"/>
                  </a:lnTo>
                  <a:lnTo>
                    <a:pt x="0" y="617219"/>
                  </a:lnTo>
                  <a:lnTo>
                    <a:pt x="7620" y="617219"/>
                  </a:lnTo>
                  <a:lnTo>
                    <a:pt x="7620" y="612139"/>
                  </a:lnTo>
                  <a:close/>
                </a:path>
                <a:path w="7620" h="725170">
                  <a:moveTo>
                    <a:pt x="7620" y="605789"/>
                  </a:moveTo>
                  <a:lnTo>
                    <a:pt x="0" y="605789"/>
                  </a:lnTo>
                  <a:lnTo>
                    <a:pt x="0" y="610869"/>
                  </a:lnTo>
                  <a:lnTo>
                    <a:pt x="7620" y="610869"/>
                  </a:lnTo>
                  <a:lnTo>
                    <a:pt x="7620" y="605789"/>
                  </a:lnTo>
                  <a:close/>
                </a:path>
                <a:path w="7620" h="725170">
                  <a:moveTo>
                    <a:pt x="7620" y="599439"/>
                  </a:moveTo>
                  <a:lnTo>
                    <a:pt x="0" y="599439"/>
                  </a:lnTo>
                  <a:lnTo>
                    <a:pt x="0" y="604519"/>
                  </a:lnTo>
                  <a:lnTo>
                    <a:pt x="7620" y="604519"/>
                  </a:lnTo>
                  <a:lnTo>
                    <a:pt x="7620" y="599439"/>
                  </a:lnTo>
                  <a:close/>
                </a:path>
                <a:path w="7620" h="725170">
                  <a:moveTo>
                    <a:pt x="7620" y="593089"/>
                  </a:moveTo>
                  <a:lnTo>
                    <a:pt x="0" y="593089"/>
                  </a:lnTo>
                  <a:lnTo>
                    <a:pt x="0" y="598169"/>
                  </a:lnTo>
                  <a:lnTo>
                    <a:pt x="7620" y="598169"/>
                  </a:lnTo>
                  <a:lnTo>
                    <a:pt x="7620" y="593089"/>
                  </a:lnTo>
                  <a:close/>
                </a:path>
                <a:path w="7620" h="725170">
                  <a:moveTo>
                    <a:pt x="7620" y="586739"/>
                  </a:moveTo>
                  <a:lnTo>
                    <a:pt x="0" y="586739"/>
                  </a:lnTo>
                  <a:lnTo>
                    <a:pt x="0" y="591819"/>
                  </a:lnTo>
                  <a:lnTo>
                    <a:pt x="7620" y="591819"/>
                  </a:lnTo>
                  <a:lnTo>
                    <a:pt x="7620" y="586739"/>
                  </a:lnTo>
                  <a:close/>
                </a:path>
                <a:path w="7620" h="725170">
                  <a:moveTo>
                    <a:pt x="7620" y="579119"/>
                  </a:moveTo>
                  <a:lnTo>
                    <a:pt x="0" y="579119"/>
                  </a:lnTo>
                  <a:lnTo>
                    <a:pt x="0" y="585469"/>
                  </a:lnTo>
                  <a:lnTo>
                    <a:pt x="7620" y="585469"/>
                  </a:lnTo>
                  <a:lnTo>
                    <a:pt x="7620" y="579119"/>
                  </a:lnTo>
                  <a:close/>
                </a:path>
                <a:path w="7620" h="725170">
                  <a:moveTo>
                    <a:pt x="7620" y="574039"/>
                  </a:moveTo>
                  <a:lnTo>
                    <a:pt x="0" y="574039"/>
                  </a:lnTo>
                  <a:lnTo>
                    <a:pt x="0" y="577849"/>
                  </a:lnTo>
                  <a:lnTo>
                    <a:pt x="7620" y="577849"/>
                  </a:lnTo>
                  <a:lnTo>
                    <a:pt x="7620" y="574039"/>
                  </a:lnTo>
                  <a:close/>
                </a:path>
                <a:path w="7620" h="725170">
                  <a:moveTo>
                    <a:pt x="7620" y="566419"/>
                  </a:moveTo>
                  <a:lnTo>
                    <a:pt x="0" y="566419"/>
                  </a:lnTo>
                  <a:lnTo>
                    <a:pt x="0" y="572769"/>
                  </a:lnTo>
                  <a:lnTo>
                    <a:pt x="7620" y="572769"/>
                  </a:lnTo>
                  <a:lnTo>
                    <a:pt x="7620" y="566419"/>
                  </a:lnTo>
                  <a:close/>
                </a:path>
                <a:path w="7620" h="725170">
                  <a:moveTo>
                    <a:pt x="7620" y="561339"/>
                  </a:moveTo>
                  <a:lnTo>
                    <a:pt x="0" y="561339"/>
                  </a:lnTo>
                  <a:lnTo>
                    <a:pt x="0" y="565149"/>
                  </a:lnTo>
                  <a:lnTo>
                    <a:pt x="7620" y="565149"/>
                  </a:lnTo>
                  <a:lnTo>
                    <a:pt x="7620" y="561339"/>
                  </a:lnTo>
                  <a:close/>
                </a:path>
                <a:path w="7620" h="725170">
                  <a:moveTo>
                    <a:pt x="7620" y="553719"/>
                  </a:moveTo>
                  <a:lnTo>
                    <a:pt x="0" y="553719"/>
                  </a:lnTo>
                  <a:lnTo>
                    <a:pt x="0" y="560069"/>
                  </a:lnTo>
                  <a:lnTo>
                    <a:pt x="7620" y="560069"/>
                  </a:lnTo>
                  <a:lnTo>
                    <a:pt x="7620" y="553719"/>
                  </a:lnTo>
                  <a:close/>
                </a:path>
                <a:path w="7620" h="725170">
                  <a:moveTo>
                    <a:pt x="7620" y="549909"/>
                  </a:moveTo>
                  <a:lnTo>
                    <a:pt x="0" y="549909"/>
                  </a:lnTo>
                  <a:lnTo>
                    <a:pt x="0" y="552449"/>
                  </a:lnTo>
                  <a:lnTo>
                    <a:pt x="7620" y="552449"/>
                  </a:lnTo>
                  <a:lnTo>
                    <a:pt x="7620" y="549909"/>
                  </a:lnTo>
                  <a:close/>
                </a:path>
              </a:pathLst>
            </a:custGeom>
            <a:solidFill>
              <a:srgbClr val="3D00F6"/>
            </a:solidFill>
          </p:spPr>
          <p:txBody>
            <a:bodyPr bIns="0" lIns="0" rIns="0" rtlCol="0" tIns="0" wrap="square"/>
            <a:p/>
          </p:txBody>
        </p:sp>
        <p:sp>
          <p:nvSpPr>
            <p:cNvPr id="1050800" name="object 2111"/>
            <p:cNvSpPr/>
            <p:nvPr/>
          </p:nvSpPr>
          <p:spPr>
            <a:xfrm>
              <a:off x="4264660" y="5792470"/>
              <a:ext cx="7620" cy="725170"/>
            </a:xfrm>
            <a:custGeom>
              <a:avLst/>
              <a:ahLst/>
              <a:rect l="l" t="t" r="r" b="b"/>
              <a:pathLst>
                <a:path w="7620" h="725170">
                  <a:moveTo>
                    <a:pt x="7619" y="0"/>
                  </a:moveTo>
                  <a:lnTo>
                    <a:pt x="0" y="0"/>
                  </a:lnTo>
                  <a:lnTo>
                    <a:pt x="0" y="2539"/>
                  </a:lnTo>
                  <a:lnTo>
                    <a:pt x="7619" y="2539"/>
                  </a:lnTo>
                  <a:lnTo>
                    <a:pt x="7619" y="0"/>
                  </a:lnTo>
                  <a:close/>
                </a:path>
                <a:path w="7620" h="725170">
                  <a:moveTo>
                    <a:pt x="7619" y="2539"/>
                  </a:moveTo>
                  <a:lnTo>
                    <a:pt x="0" y="2539"/>
                  </a:lnTo>
                  <a:lnTo>
                    <a:pt x="0" y="6349"/>
                  </a:lnTo>
                  <a:lnTo>
                    <a:pt x="7619" y="6349"/>
                  </a:lnTo>
                  <a:lnTo>
                    <a:pt x="7619" y="2539"/>
                  </a:lnTo>
                  <a:close/>
                </a:path>
                <a:path w="7620" h="725170">
                  <a:moveTo>
                    <a:pt x="7619" y="6349"/>
                  </a:moveTo>
                  <a:lnTo>
                    <a:pt x="0" y="6349"/>
                  </a:lnTo>
                  <a:lnTo>
                    <a:pt x="0" y="12699"/>
                  </a:lnTo>
                  <a:lnTo>
                    <a:pt x="7619" y="12699"/>
                  </a:lnTo>
                  <a:lnTo>
                    <a:pt x="7619" y="6349"/>
                  </a:lnTo>
                  <a:close/>
                </a:path>
                <a:path w="7620" h="725170">
                  <a:moveTo>
                    <a:pt x="7619" y="12699"/>
                  </a:moveTo>
                  <a:lnTo>
                    <a:pt x="0" y="12699"/>
                  </a:lnTo>
                  <a:lnTo>
                    <a:pt x="0" y="15239"/>
                  </a:lnTo>
                  <a:lnTo>
                    <a:pt x="7619" y="15239"/>
                  </a:lnTo>
                  <a:lnTo>
                    <a:pt x="7619" y="12699"/>
                  </a:lnTo>
                  <a:close/>
                </a:path>
                <a:path w="7620" h="725170">
                  <a:moveTo>
                    <a:pt x="7619" y="15239"/>
                  </a:moveTo>
                  <a:lnTo>
                    <a:pt x="0" y="15239"/>
                  </a:lnTo>
                  <a:lnTo>
                    <a:pt x="0" y="25399"/>
                  </a:lnTo>
                  <a:lnTo>
                    <a:pt x="7619" y="25399"/>
                  </a:lnTo>
                  <a:lnTo>
                    <a:pt x="7619" y="15239"/>
                  </a:lnTo>
                  <a:close/>
                </a:path>
                <a:path w="7620" h="725170">
                  <a:moveTo>
                    <a:pt x="7619" y="25399"/>
                  </a:moveTo>
                  <a:lnTo>
                    <a:pt x="0" y="25399"/>
                  </a:lnTo>
                  <a:lnTo>
                    <a:pt x="0" y="27939"/>
                  </a:lnTo>
                  <a:lnTo>
                    <a:pt x="7619" y="27939"/>
                  </a:lnTo>
                  <a:lnTo>
                    <a:pt x="7619" y="25399"/>
                  </a:lnTo>
                  <a:close/>
                </a:path>
                <a:path w="7620" h="725170">
                  <a:moveTo>
                    <a:pt x="7619" y="27939"/>
                  </a:moveTo>
                  <a:lnTo>
                    <a:pt x="0" y="27939"/>
                  </a:lnTo>
                  <a:lnTo>
                    <a:pt x="0" y="34289"/>
                  </a:lnTo>
                  <a:lnTo>
                    <a:pt x="7619" y="34289"/>
                  </a:lnTo>
                  <a:lnTo>
                    <a:pt x="7619" y="27939"/>
                  </a:lnTo>
                  <a:close/>
                </a:path>
                <a:path w="7620" h="725170">
                  <a:moveTo>
                    <a:pt x="7619" y="34289"/>
                  </a:moveTo>
                  <a:lnTo>
                    <a:pt x="0" y="34289"/>
                  </a:lnTo>
                  <a:lnTo>
                    <a:pt x="0" y="38099"/>
                  </a:lnTo>
                  <a:lnTo>
                    <a:pt x="7619" y="38099"/>
                  </a:lnTo>
                  <a:lnTo>
                    <a:pt x="7619" y="34289"/>
                  </a:lnTo>
                  <a:close/>
                </a:path>
                <a:path w="7620" h="725170">
                  <a:moveTo>
                    <a:pt x="7619" y="38099"/>
                  </a:moveTo>
                  <a:lnTo>
                    <a:pt x="0" y="38099"/>
                  </a:lnTo>
                  <a:lnTo>
                    <a:pt x="0" y="40639"/>
                  </a:lnTo>
                  <a:lnTo>
                    <a:pt x="7619" y="40639"/>
                  </a:lnTo>
                  <a:lnTo>
                    <a:pt x="7619" y="38099"/>
                  </a:lnTo>
                  <a:close/>
                </a:path>
                <a:path w="7620" h="725170">
                  <a:moveTo>
                    <a:pt x="7619" y="40639"/>
                  </a:moveTo>
                  <a:lnTo>
                    <a:pt x="0" y="40639"/>
                  </a:lnTo>
                  <a:lnTo>
                    <a:pt x="0" y="44449"/>
                  </a:lnTo>
                  <a:lnTo>
                    <a:pt x="7619" y="44449"/>
                  </a:lnTo>
                  <a:lnTo>
                    <a:pt x="7619" y="40639"/>
                  </a:lnTo>
                  <a:close/>
                </a:path>
                <a:path w="7620" h="725170">
                  <a:moveTo>
                    <a:pt x="7619" y="44449"/>
                  </a:moveTo>
                  <a:lnTo>
                    <a:pt x="0" y="44449"/>
                  </a:lnTo>
                  <a:lnTo>
                    <a:pt x="0" y="50799"/>
                  </a:lnTo>
                  <a:lnTo>
                    <a:pt x="7619" y="50799"/>
                  </a:lnTo>
                  <a:lnTo>
                    <a:pt x="7619" y="44449"/>
                  </a:lnTo>
                  <a:close/>
                </a:path>
                <a:path w="7620" h="725170">
                  <a:moveTo>
                    <a:pt x="7619" y="50799"/>
                  </a:moveTo>
                  <a:lnTo>
                    <a:pt x="0" y="50799"/>
                  </a:lnTo>
                  <a:lnTo>
                    <a:pt x="0" y="53339"/>
                  </a:lnTo>
                  <a:lnTo>
                    <a:pt x="7619" y="53339"/>
                  </a:lnTo>
                  <a:lnTo>
                    <a:pt x="7619" y="50799"/>
                  </a:lnTo>
                  <a:close/>
                </a:path>
                <a:path w="7620" h="725170">
                  <a:moveTo>
                    <a:pt x="7619" y="53339"/>
                  </a:moveTo>
                  <a:lnTo>
                    <a:pt x="0" y="53339"/>
                  </a:lnTo>
                  <a:lnTo>
                    <a:pt x="0" y="57149"/>
                  </a:lnTo>
                  <a:lnTo>
                    <a:pt x="7619" y="57149"/>
                  </a:lnTo>
                  <a:lnTo>
                    <a:pt x="7619" y="53339"/>
                  </a:lnTo>
                  <a:close/>
                </a:path>
                <a:path w="7620" h="725170">
                  <a:moveTo>
                    <a:pt x="7619" y="57149"/>
                  </a:moveTo>
                  <a:lnTo>
                    <a:pt x="0" y="57149"/>
                  </a:lnTo>
                  <a:lnTo>
                    <a:pt x="0" y="59689"/>
                  </a:lnTo>
                  <a:lnTo>
                    <a:pt x="7619" y="59689"/>
                  </a:lnTo>
                  <a:lnTo>
                    <a:pt x="7619" y="57149"/>
                  </a:lnTo>
                  <a:close/>
                </a:path>
                <a:path w="7620" h="725170">
                  <a:moveTo>
                    <a:pt x="7619" y="59689"/>
                  </a:moveTo>
                  <a:lnTo>
                    <a:pt x="0" y="59689"/>
                  </a:lnTo>
                  <a:lnTo>
                    <a:pt x="0" y="63499"/>
                  </a:lnTo>
                  <a:lnTo>
                    <a:pt x="7619" y="63499"/>
                  </a:lnTo>
                  <a:lnTo>
                    <a:pt x="7619" y="59689"/>
                  </a:lnTo>
                  <a:close/>
                </a:path>
                <a:path w="7620" h="725170">
                  <a:moveTo>
                    <a:pt x="7619" y="63499"/>
                  </a:moveTo>
                  <a:lnTo>
                    <a:pt x="0" y="63499"/>
                  </a:lnTo>
                  <a:lnTo>
                    <a:pt x="0" y="76199"/>
                  </a:lnTo>
                  <a:lnTo>
                    <a:pt x="7619" y="76199"/>
                  </a:lnTo>
                  <a:lnTo>
                    <a:pt x="7619" y="63499"/>
                  </a:lnTo>
                  <a:close/>
                </a:path>
                <a:path w="7620" h="725170">
                  <a:moveTo>
                    <a:pt x="7619" y="76199"/>
                  </a:moveTo>
                  <a:lnTo>
                    <a:pt x="0" y="76199"/>
                  </a:lnTo>
                  <a:lnTo>
                    <a:pt x="0" y="78739"/>
                  </a:lnTo>
                  <a:lnTo>
                    <a:pt x="7619" y="78739"/>
                  </a:lnTo>
                  <a:lnTo>
                    <a:pt x="7619" y="76199"/>
                  </a:lnTo>
                  <a:close/>
                </a:path>
                <a:path w="7620" h="725170">
                  <a:moveTo>
                    <a:pt x="7619" y="78739"/>
                  </a:moveTo>
                  <a:lnTo>
                    <a:pt x="0" y="78739"/>
                  </a:lnTo>
                  <a:lnTo>
                    <a:pt x="0" y="82549"/>
                  </a:lnTo>
                  <a:lnTo>
                    <a:pt x="7619" y="82549"/>
                  </a:lnTo>
                  <a:lnTo>
                    <a:pt x="7619" y="78739"/>
                  </a:lnTo>
                  <a:close/>
                </a:path>
                <a:path w="7620" h="725170">
                  <a:moveTo>
                    <a:pt x="7619" y="82549"/>
                  </a:moveTo>
                  <a:lnTo>
                    <a:pt x="0" y="82549"/>
                  </a:lnTo>
                  <a:lnTo>
                    <a:pt x="0" y="85089"/>
                  </a:lnTo>
                  <a:lnTo>
                    <a:pt x="7619" y="85089"/>
                  </a:lnTo>
                  <a:lnTo>
                    <a:pt x="7619" y="82549"/>
                  </a:lnTo>
                  <a:close/>
                </a:path>
                <a:path w="7620" h="725170">
                  <a:moveTo>
                    <a:pt x="7619" y="85089"/>
                  </a:moveTo>
                  <a:lnTo>
                    <a:pt x="0" y="85089"/>
                  </a:lnTo>
                  <a:lnTo>
                    <a:pt x="0" y="91439"/>
                  </a:lnTo>
                  <a:lnTo>
                    <a:pt x="7619" y="91439"/>
                  </a:lnTo>
                  <a:lnTo>
                    <a:pt x="7619" y="85089"/>
                  </a:lnTo>
                  <a:close/>
                </a:path>
                <a:path w="7620" h="725170">
                  <a:moveTo>
                    <a:pt x="7619" y="91439"/>
                  </a:moveTo>
                  <a:lnTo>
                    <a:pt x="0" y="91439"/>
                  </a:lnTo>
                  <a:lnTo>
                    <a:pt x="0" y="101599"/>
                  </a:lnTo>
                  <a:lnTo>
                    <a:pt x="7619" y="101599"/>
                  </a:lnTo>
                  <a:lnTo>
                    <a:pt x="7619" y="91439"/>
                  </a:lnTo>
                  <a:close/>
                </a:path>
                <a:path w="7620" h="725170">
                  <a:moveTo>
                    <a:pt x="7619" y="101599"/>
                  </a:moveTo>
                  <a:lnTo>
                    <a:pt x="0" y="101599"/>
                  </a:lnTo>
                  <a:lnTo>
                    <a:pt x="0" y="110489"/>
                  </a:lnTo>
                  <a:lnTo>
                    <a:pt x="7619" y="110489"/>
                  </a:lnTo>
                  <a:lnTo>
                    <a:pt x="7619" y="101599"/>
                  </a:lnTo>
                  <a:close/>
                </a:path>
                <a:path w="7620" h="725170">
                  <a:moveTo>
                    <a:pt x="7619" y="110489"/>
                  </a:moveTo>
                  <a:lnTo>
                    <a:pt x="0" y="110489"/>
                  </a:lnTo>
                  <a:lnTo>
                    <a:pt x="0" y="114299"/>
                  </a:lnTo>
                  <a:lnTo>
                    <a:pt x="7619" y="114299"/>
                  </a:lnTo>
                  <a:lnTo>
                    <a:pt x="7619" y="110489"/>
                  </a:lnTo>
                  <a:close/>
                </a:path>
                <a:path w="7620" h="725170">
                  <a:moveTo>
                    <a:pt x="7619" y="114299"/>
                  </a:moveTo>
                  <a:lnTo>
                    <a:pt x="0" y="114299"/>
                  </a:lnTo>
                  <a:lnTo>
                    <a:pt x="0" y="190499"/>
                  </a:lnTo>
                  <a:lnTo>
                    <a:pt x="7619" y="190499"/>
                  </a:lnTo>
                  <a:lnTo>
                    <a:pt x="7619" y="114299"/>
                  </a:lnTo>
                  <a:close/>
                </a:path>
                <a:path w="7620" h="725170">
                  <a:moveTo>
                    <a:pt x="7619" y="190499"/>
                  </a:moveTo>
                  <a:lnTo>
                    <a:pt x="0" y="190499"/>
                  </a:lnTo>
                  <a:lnTo>
                    <a:pt x="0" y="196849"/>
                  </a:lnTo>
                  <a:lnTo>
                    <a:pt x="7619" y="196849"/>
                  </a:lnTo>
                  <a:lnTo>
                    <a:pt x="7619" y="190499"/>
                  </a:lnTo>
                  <a:close/>
                </a:path>
                <a:path w="7620" h="725170">
                  <a:moveTo>
                    <a:pt x="7619" y="196849"/>
                  </a:moveTo>
                  <a:lnTo>
                    <a:pt x="0" y="196849"/>
                  </a:lnTo>
                  <a:lnTo>
                    <a:pt x="0" y="199389"/>
                  </a:lnTo>
                  <a:lnTo>
                    <a:pt x="7619" y="199389"/>
                  </a:lnTo>
                  <a:lnTo>
                    <a:pt x="7619" y="196849"/>
                  </a:lnTo>
                  <a:close/>
                </a:path>
                <a:path w="7620" h="725170">
                  <a:moveTo>
                    <a:pt x="7619" y="199389"/>
                  </a:moveTo>
                  <a:lnTo>
                    <a:pt x="0" y="199389"/>
                  </a:lnTo>
                  <a:lnTo>
                    <a:pt x="0" y="209549"/>
                  </a:lnTo>
                  <a:lnTo>
                    <a:pt x="7619" y="209549"/>
                  </a:lnTo>
                  <a:lnTo>
                    <a:pt x="7619" y="199389"/>
                  </a:lnTo>
                  <a:close/>
                </a:path>
                <a:path w="7620" h="725170">
                  <a:moveTo>
                    <a:pt x="7619" y="209549"/>
                  </a:moveTo>
                  <a:lnTo>
                    <a:pt x="0" y="209549"/>
                  </a:lnTo>
                  <a:lnTo>
                    <a:pt x="0" y="215899"/>
                  </a:lnTo>
                  <a:lnTo>
                    <a:pt x="7619" y="215899"/>
                  </a:lnTo>
                  <a:lnTo>
                    <a:pt x="7619" y="209549"/>
                  </a:lnTo>
                  <a:close/>
                </a:path>
                <a:path w="7620" h="725170">
                  <a:moveTo>
                    <a:pt x="7619" y="215899"/>
                  </a:moveTo>
                  <a:lnTo>
                    <a:pt x="0" y="215899"/>
                  </a:lnTo>
                  <a:lnTo>
                    <a:pt x="0" y="218439"/>
                  </a:lnTo>
                  <a:lnTo>
                    <a:pt x="7619" y="218439"/>
                  </a:lnTo>
                  <a:lnTo>
                    <a:pt x="7619" y="215899"/>
                  </a:lnTo>
                  <a:close/>
                </a:path>
                <a:path w="7620" h="725170">
                  <a:moveTo>
                    <a:pt x="7619" y="218439"/>
                  </a:moveTo>
                  <a:lnTo>
                    <a:pt x="0" y="218439"/>
                  </a:lnTo>
                  <a:lnTo>
                    <a:pt x="0" y="222249"/>
                  </a:lnTo>
                  <a:lnTo>
                    <a:pt x="7619" y="222249"/>
                  </a:lnTo>
                  <a:lnTo>
                    <a:pt x="7619" y="218439"/>
                  </a:lnTo>
                  <a:close/>
                </a:path>
                <a:path w="7620" h="725170">
                  <a:moveTo>
                    <a:pt x="7619" y="222249"/>
                  </a:moveTo>
                  <a:lnTo>
                    <a:pt x="0" y="222249"/>
                  </a:lnTo>
                  <a:lnTo>
                    <a:pt x="0" y="224789"/>
                  </a:lnTo>
                  <a:lnTo>
                    <a:pt x="7619" y="224789"/>
                  </a:lnTo>
                  <a:lnTo>
                    <a:pt x="7619" y="222249"/>
                  </a:lnTo>
                  <a:close/>
                </a:path>
                <a:path w="7620" h="725170">
                  <a:moveTo>
                    <a:pt x="7619" y="224789"/>
                  </a:moveTo>
                  <a:lnTo>
                    <a:pt x="0" y="224789"/>
                  </a:lnTo>
                  <a:lnTo>
                    <a:pt x="0" y="228599"/>
                  </a:lnTo>
                  <a:lnTo>
                    <a:pt x="7619" y="228599"/>
                  </a:lnTo>
                  <a:lnTo>
                    <a:pt x="7619" y="224789"/>
                  </a:lnTo>
                  <a:close/>
                </a:path>
                <a:path w="7620" h="725170">
                  <a:moveTo>
                    <a:pt x="6350" y="228599"/>
                  </a:moveTo>
                  <a:lnTo>
                    <a:pt x="0" y="228599"/>
                  </a:lnTo>
                  <a:lnTo>
                    <a:pt x="0" y="234949"/>
                  </a:lnTo>
                  <a:lnTo>
                    <a:pt x="2539" y="234949"/>
                  </a:lnTo>
                  <a:lnTo>
                    <a:pt x="2539" y="233679"/>
                  </a:lnTo>
                  <a:lnTo>
                    <a:pt x="3810" y="233679"/>
                  </a:lnTo>
                  <a:lnTo>
                    <a:pt x="3810" y="231139"/>
                  </a:lnTo>
                  <a:lnTo>
                    <a:pt x="5080" y="231139"/>
                  </a:lnTo>
                  <a:lnTo>
                    <a:pt x="5080" y="229869"/>
                  </a:lnTo>
                  <a:lnTo>
                    <a:pt x="6350" y="229869"/>
                  </a:lnTo>
                  <a:lnTo>
                    <a:pt x="6350" y="228599"/>
                  </a:lnTo>
                  <a:close/>
                </a:path>
                <a:path w="7620" h="725170">
                  <a:moveTo>
                    <a:pt x="1269" y="234949"/>
                  </a:moveTo>
                  <a:lnTo>
                    <a:pt x="0" y="234949"/>
                  </a:lnTo>
                  <a:lnTo>
                    <a:pt x="0" y="236219"/>
                  </a:lnTo>
                  <a:lnTo>
                    <a:pt x="1269" y="236219"/>
                  </a:lnTo>
                  <a:lnTo>
                    <a:pt x="1269" y="234949"/>
                  </a:lnTo>
                  <a:close/>
                </a:path>
                <a:path w="7620" h="725170">
                  <a:moveTo>
                    <a:pt x="7619" y="539876"/>
                  </a:moveTo>
                  <a:lnTo>
                    <a:pt x="0" y="539876"/>
                  </a:lnTo>
                  <a:lnTo>
                    <a:pt x="0" y="542289"/>
                  </a:lnTo>
                  <a:lnTo>
                    <a:pt x="7619" y="542289"/>
                  </a:lnTo>
                  <a:lnTo>
                    <a:pt x="7619" y="539876"/>
                  </a:lnTo>
                  <a:close/>
                </a:path>
                <a:path w="7620" h="725170">
                  <a:moveTo>
                    <a:pt x="7619" y="528446"/>
                  </a:moveTo>
                  <a:lnTo>
                    <a:pt x="0" y="528446"/>
                  </a:lnTo>
                  <a:lnTo>
                    <a:pt x="0" y="539749"/>
                  </a:lnTo>
                  <a:lnTo>
                    <a:pt x="7619" y="539749"/>
                  </a:lnTo>
                  <a:lnTo>
                    <a:pt x="7619" y="528446"/>
                  </a:lnTo>
                  <a:close/>
                </a:path>
                <a:path w="7620" h="725170">
                  <a:moveTo>
                    <a:pt x="7619" y="522096"/>
                  </a:moveTo>
                  <a:lnTo>
                    <a:pt x="0" y="522096"/>
                  </a:lnTo>
                  <a:lnTo>
                    <a:pt x="0" y="528319"/>
                  </a:lnTo>
                  <a:lnTo>
                    <a:pt x="7619" y="528319"/>
                  </a:lnTo>
                  <a:lnTo>
                    <a:pt x="7619" y="522096"/>
                  </a:lnTo>
                  <a:close/>
                </a:path>
                <a:path w="7620" h="725170">
                  <a:moveTo>
                    <a:pt x="7619" y="515746"/>
                  </a:moveTo>
                  <a:lnTo>
                    <a:pt x="0" y="515746"/>
                  </a:lnTo>
                  <a:lnTo>
                    <a:pt x="0" y="521969"/>
                  </a:lnTo>
                  <a:lnTo>
                    <a:pt x="7619" y="521969"/>
                  </a:lnTo>
                  <a:lnTo>
                    <a:pt x="7619" y="515746"/>
                  </a:lnTo>
                  <a:close/>
                </a:path>
                <a:path w="7620" h="725170">
                  <a:moveTo>
                    <a:pt x="7619" y="509396"/>
                  </a:moveTo>
                  <a:lnTo>
                    <a:pt x="0" y="509396"/>
                  </a:lnTo>
                  <a:lnTo>
                    <a:pt x="0" y="515619"/>
                  </a:lnTo>
                  <a:lnTo>
                    <a:pt x="7619" y="515619"/>
                  </a:lnTo>
                  <a:lnTo>
                    <a:pt x="7619" y="509396"/>
                  </a:lnTo>
                  <a:close/>
                </a:path>
                <a:path w="7620" h="725170">
                  <a:moveTo>
                    <a:pt x="7619" y="503046"/>
                  </a:moveTo>
                  <a:lnTo>
                    <a:pt x="0" y="503046"/>
                  </a:lnTo>
                  <a:lnTo>
                    <a:pt x="0" y="509269"/>
                  </a:lnTo>
                  <a:lnTo>
                    <a:pt x="7619" y="509269"/>
                  </a:lnTo>
                  <a:lnTo>
                    <a:pt x="7619" y="503046"/>
                  </a:lnTo>
                  <a:close/>
                </a:path>
                <a:path w="7620" h="725170">
                  <a:moveTo>
                    <a:pt x="7619" y="496569"/>
                  </a:moveTo>
                  <a:lnTo>
                    <a:pt x="6350" y="496569"/>
                  </a:lnTo>
                  <a:lnTo>
                    <a:pt x="0" y="496696"/>
                  </a:lnTo>
                  <a:lnTo>
                    <a:pt x="0" y="502919"/>
                  </a:lnTo>
                  <a:lnTo>
                    <a:pt x="7619" y="502919"/>
                  </a:lnTo>
                  <a:lnTo>
                    <a:pt x="7619" y="496569"/>
                  </a:lnTo>
                  <a:close/>
                </a:path>
                <a:path w="7620" h="725170">
                  <a:moveTo>
                    <a:pt x="2539" y="490219"/>
                  </a:moveTo>
                  <a:lnTo>
                    <a:pt x="1269" y="490219"/>
                  </a:lnTo>
                  <a:lnTo>
                    <a:pt x="0" y="490346"/>
                  </a:lnTo>
                  <a:lnTo>
                    <a:pt x="0" y="496569"/>
                  </a:lnTo>
                  <a:lnTo>
                    <a:pt x="6350" y="496569"/>
                  </a:lnTo>
                  <a:lnTo>
                    <a:pt x="6350" y="495426"/>
                  </a:lnTo>
                  <a:lnTo>
                    <a:pt x="5079" y="495426"/>
                  </a:lnTo>
                  <a:lnTo>
                    <a:pt x="5079" y="494156"/>
                  </a:lnTo>
                  <a:lnTo>
                    <a:pt x="3809" y="494156"/>
                  </a:lnTo>
                  <a:lnTo>
                    <a:pt x="3809" y="491489"/>
                  </a:lnTo>
                  <a:lnTo>
                    <a:pt x="2539" y="491489"/>
                  </a:lnTo>
                  <a:lnTo>
                    <a:pt x="2539" y="490219"/>
                  </a:lnTo>
                  <a:close/>
                </a:path>
                <a:path w="7620" h="725170">
                  <a:moveTo>
                    <a:pt x="1269" y="489076"/>
                  </a:moveTo>
                  <a:lnTo>
                    <a:pt x="0" y="489076"/>
                  </a:lnTo>
                  <a:lnTo>
                    <a:pt x="0" y="490219"/>
                  </a:lnTo>
                  <a:lnTo>
                    <a:pt x="1269" y="490219"/>
                  </a:lnTo>
                  <a:lnTo>
                    <a:pt x="1269" y="489076"/>
                  </a:lnTo>
                  <a:close/>
                </a:path>
                <a:path w="7620" h="725170">
                  <a:moveTo>
                    <a:pt x="7619" y="542289"/>
                  </a:moveTo>
                  <a:lnTo>
                    <a:pt x="0" y="542289"/>
                  </a:lnTo>
                  <a:lnTo>
                    <a:pt x="0" y="548639"/>
                  </a:lnTo>
                  <a:lnTo>
                    <a:pt x="7619" y="548639"/>
                  </a:lnTo>
                  <a:lnTo>
                    <a:pt x="7619" y="542289"/>
                  </a:lnTo>
                  <a:close/>
                </a:path>
                <a:path w="7620" h="725170">
                  <a:moveTo>
                    <a:pt x="7619" y="721359"/>
                  </a:moveTo>
                  <a:lnTo>
                    <a:pt x="0" y="721359"/>
                  </a:lnTo>
                  <a:lnTo>
                    <a:pt x="0" y="725169"/>
                  </a:lnTo>
                  <a:lnTo>
                    <a:pt x="7619" y="725169"/>
                  </a:lnTo>
                  <a:lnTo>
                    <a:pt x="7619" y="721359"/>
                  </a:lnTo>
                  <a:close/>
                </a:path>
                <a:path w="7620" h="725170">
                  <a:moveTo>
                    <a:pt x="7619" y="718819"/>
                  </a:moveTo>
                  <a:lnTo>
                    <a:pt x="0" y="718819"/>
                  </a:lnTo>
                  <a:lnTo>
                    <a:pt x="0" y="720089"/>
                  </a:lnTo>
                  <a:lnTo>
                    <a:pt x="7619" y="720089"/>
                  </a:lnTo>
                  <a:lnTo>
                    <a:pt x="7619" y="718819"/>
                  </a:lnTo>
                  <a:close/>
                </a:path>
                <a:path w="7620" h="725170">
                  <a:moveTo>
                    <a:pt x="7619" y="715009"/>
                  </a:moveTo>
                  <a:lnTo>
                    <a:pt x="0" y="715009"/>
                  </a:lnTo>
                  <a:lnTo>
                    <a:pt x="0" y="717549"/>
                  </a:lnTo>
                  <a:lnTo>
                    <a:pt x="7619" y="717549"/>
                  </a:lnTo>
                  <a:lnTo>
                    <a:pt x="7619" y="715009"/>
                  </a:lnTo>
                  <a:close/>
                </a:path>
                <a:path w="7620" h="725170">
                  <a:moveTo>
                    <a:pt x="7619" y="712469"/>
                  </a:moveTo>
                  <a:lnTo>
                    <a:pt x="0" y="712469"/>
                  </a:lnTo>
                  <a:lnTo>
                    <a:pt x="0" y="713739"/>
                  </a:lnTo>
                  <a:lnTo>
                    <a:pt x="7619" y="713739"/>
                  </a:lnTo>
                  <a:lnTo>
                    <a:pt x="7619" y="712469"/>
                  </a:lnTo>
                  <a:close/>
                </a:path>
                <a:path w="7620" h="725170">
                  <a:moveTo>
                    <a:pt x="7619" y="708659"/>
                  </a:moveTo>
                  <a:lnTo>
                    <a:pt x="0" y="708659"/>
                  </a:lnTo>
                  <a:lnTo>
                    <a:pt x="0" y="711199"/>
                  </a:lnTo>
                  <a:lnTo>
                    <a:pt x="7619" y="711199"/>
                  </a:lnTo>
                  <a:lnTo>
                    <a:pt x="7619" y="708659"/>
                  </a:lnTo>
                  <a:close/>
                </a:path>
                <a:path w="7620" h="725170">
                  <a:moveTo>
                    <a:pt x="7619" y="706119"/>
                  </a:moveTo>
                  <a:lnTo>
                    <a:pt x="0" y="706119"/>
                  </a:lnTo>
                  <a:lnTo>
                    <a:pt x="0" y="707389"/>
                  </a:lnTo>
                  <a:lnTo>
                    <a:pt x="7619" y="707389"/>
                  </a:lnTo>
                  <a:lnTo>
                    <a:pt x="7619" y="706119"/>
                  </a:lnTo>
                  <a:close/>
                </a:path>
                <a:path w="7620" h="725170">
                  <a:moveTo>
                    <a:pt x="7619" y="702309"/>
                  </a:moveTo>
                  <a:lnTo>
                    <a:pt x="0" y="702309"/>
                  </a:lnTo>
                  <a:lnTo>
                    <a:pt x="0" y="704849"/>
                  </a:lnTo>
                  <a:lnTo>
                    <a:pt x="7619" y="704849"/>
                  </a:lnTo>
                  <a:lnTo>
                    <a:pt x="7619" y="702309"/>
                  </a:lnTo>
                  <a:close/>
                </a:path>
                <a:path w="7620" h="725170">
                  <a:moveTo>
                    <a:pt x="7619" y="699769"/>
                  </a:moveTo>
                  <a:lnTo>
                    <a:pt x="0" y="699769"/>
                  </a:lnTo>
                  <a:lnTo>
                    <a:pt x="0" y="701039"/>
                  </a:lnTo>
                  <a:lnTo>
                    <a:pt x="7619" y="701039"/>
                  </a:lnTo>
                  <a:lnTo>
                    <a:pt x="7619" y="699769"/>
                  </a:lnTo>
                  <a:close/>
                </a:path>
                <a:path w="7620" h="725170">
                  <a:moveTo>
                    <a:pt x="7619" y="695959"/>
                  </a:moveTo>
                  <a:lnTo>
                    <a:pt x="0" y="695959"/>
                  </a:lnTo>
                  <a:lnTo>
                    <a:pt x="0" y="698499"/>
                  </a:lnTo>
                  <a:lnTo>
                    <a:pt x="7619" y="698499"/>
                  </a:lnTo>
                  <a:lnTo>
                    <a:pt x="7619" y="695959"/>
                  </a:lnTo>
                  <a:close/>
                </a:path>
                <a:path w="7620" h="725170">
                  <a:moveTo>
                    <a:pt x="7619" y="693419"/>
                  </a:moveTo>
                  <a:lnTo>
                    <a:pt x="0" y="693419"/>
                  </a:lnTo>
                  <a:lnTo>
                    <a:pt x="0" y="694689"/>
                  </a:lnTo>
                  <a:lnTo>
                    <a:pt x="7619" y="694689"/>
                  </a:lnTo>
                  <a:lnTo>
                    <a:pt x="7619" y="693419"/>
                  </a:lnTo>
                  <a:close/>
                </a:path>
                <a:path w="7620" h="725170">
                  <a:moveTo>
                    <a:pt x="7619" y="689609"/>
                  </a:moveTo>
                  <a:lnTo>
                    <a:pt x="0" y="689609"/>
                  </a:lnTo>
                  <a:lnTo>
                    <a:pt x="0" y="692149"/>
                  </a:lnTo>
                  <a:lnTo>
                    <a:pt x="7619" y="692149"/>
                  </a:lnTo>
                  <a:lnTo>
                    <a:pt x="7619" y="689609"/>
                  </a:lnTo>
                  <a:close/>
                </a:path>
                <a:path w="7620" h="725170">
                  <a:moveTo>
                    <a:pt x="7619" y="687069"/>
                  </a:moveTo>
                  <a:lnTo>
                    <a:pt x="0" y="687069"/>
                  </a:lnTo>
                  <a:lnTo>
                    <a:pt x="0" y="688339"/>
                  </a:lnTo>
                  <a:lnTo>
                    <a:pt x="7619" y="688339"/>
                  </a:lnTo>
                  <a:lnTo>
                    <a:pt x="7619" y="687069"/>
                  </a:lnTo>
                  <a:close/>
                </a:path>
                <a:path w="7620" h="725170">
                  <a:moveTo>
                    <a:pt x="7619" y="683259"/>
                  </a:moveTo>
                  <a:lnTo>
                    <a:pt x="0" y="683259"/>
                  </a:lnTo>
                  <a:lnTo>
                    <a:pt x="0" y="685799"/>
                  </a:lnTo>
                  <a:lnTo>
                    <a:pt x="7619" y="685799"/>
                  </a:lnTo>
                  <a:lnTo>
                    <a:pt x="7619" y="683259"/>
                  </a:lnTo>
                  <a:close/>
                </a:path>
                <a:path w="7620" h="725170">
                  <a:moveTo>
                    <a:pt x="7619" y="680719"/>
                  </a:moveTo>
                  <a:lnTo>
                    <a:pt x="0" y="680719"/>
                  </a:lnTo>
                  <a:lnTo>
                    <a:pt x="0" y="681989"/>
                  </a:lnTo>
                  <a:lnTo>
                    <a:pt x="7619" y="681989"/>
                  </a:lnTo>
                  <a:lnTo>
                    <a:pt x="7619" y="680719"/>
                  </a:lnTo>
                  <a:close/>
                </a:path>
                <a:path w="7620" h="725170">
                  <a:moveTo>
                    <a:pt x="7619" y="676909"/>
                  </a:moveTo>
                  <a:lnTo>
                    <a:pt x="0" y="676909"/>
                  </a:lnTo>
                  <a:lnTo>
                    <a:pt x="0" y="679449"/>
                  </a:lnTo>
                  <a:lnTo>
                    <a:pt x="7619" y="679449"/>
                  </a:lnTo>
                  <a:lnTo>
                    <a:pt x="7619" y="676909"/>
                  </a:lnTo>
                  <a:close/>
                </a:path>
                <a:path w="7620" h="725170">
                  <a:moveTo>
                    <a:pt x="7619" y="674369"/>
                  </a:moveTo>
                  <a:lnTo>
                    <a:pt x="0" y="674369"/>
                  </a:lnTo>
                  <a:lnTo>
                    <a:pt x="0" y="675639"/>
                  </a:lnTo>
                  <a:lnTo>
                    <a:pt x="7619" y="675639"/>
                  </a:lnTo>
                  <a:lnTo>
                    <a:pt x="7619" y="674369"/>
                  </a:lnTo>
                  <a:close/>
                </a:path>
                <a:path w="7620" h="725170">
                  <a:moveTo>
                    <a:pt x="7619" y="670559"/>
                  </a:moveTo>
                  <a:lnTo>
                    <a:pt x="0" y="670559"/>
                  </a:lnTo>
                  <a:lnTo>
                    <a:pt x="0" y="673099"/>
                  </a:lnTo>
                  <a:lnTo>
                    <a:pt x="7619" y="673099"/>
                  </a:lnTo>
                  <a:lnTo>
                    <a:pt x="7619" y="670559"/>
                  </a:lnTo>
                  <a:close/>
                </a:path>
                <a:path w="7620" h="725170">
                  <a:moveTo>
                    <a:pt x="7619" y="668019"/>
                  </a:moveTo>
                  <a:lnTo>
                    <a:pt x="0" y="668019"/>
                  </a:lnTo>
                  <a:lnTo>
                    <a:pt x="0" y="669289"/>
                  </a:lnTo>
                  <a:lnTo>
                    <a:pt x="7619" y="669289"/>
                  </a:lnTo>
                  <a:lnTo>
                    <a:pt x="7619" y="668019"/>
                  </a:lnTo>
                  <a:close/>
                </a:path>
                <a:path w="7620" h="725170">
                  <a:moveTo>
                    <a:pt x="7619" y="664209"/>
                  </a:moveTo>
                  <a:lnTo>
                    <a:pt x="0" y="664209"/>
                  </a:lnTo>
                  <a:lnTo>
                    <a:pt x="0" y="666749"/>
                  </a:lnTo>
                  <a:lnTo>
                    <a:pt x="7619" y="666749"/>
                  </a:lnTo>
                  <a:lnTo>
                    <a:pt x="7619" y="664209"/>
                  </a:lnTo>
                  <a:close/>
                </a:path>
                <a:path w="7620" h="725170">
                  <a:moveTo>
                    <a:pt x="7619" y="661669"/>
                  </a:moveTo>
                  <a:lnTo>
                    <a:pt x="0" y="661669"/>
                  </a:lnTo>
                  <a:lnTo>
                    <a:pt x="0" y="662939"/>
                  </a:lnTo>
                  <a:lnTo>
                    <a:pt x="7619" y="662939"/>
                  </a:lnTo>
                  <a:lnTo>
                    <a:pt x="7619" y="661669"/>
                  </a:lnTo>
                  <a:close/>
                </a:path>
                <a:path w="7620" h="725170">
                  <a:moveTo>
                    <a:pt x="7619" y="656589"/>
                  </a:moveTo>
                  <a:lnTo>
                    <a:pt x="0" y="656589"/>
                  </a:lnTo>
                  <a:lnTo>
                    <a:pt x="0" y="660399"/>
                  </a:lnTo>
                  <a:lnTo>
                    <a:pt x="7619" y="660399"/>
                  </a:lnTo>
                  <a:lnTo>
                    <a:pt x="7619" y="656589"/>
                  </a:lnTo>
                  <a:close/>
                </a:path>
                <a:path w="7620" h="725170">
                  <a:moveTo>
                    <a:pt x="7619" y="650239"/>
                  </a:moveTo>
                  <a:lnTo>
                    <a:pt x="0" y="650239"/>
                  </a:lnTo>
                  <a:lnTo>
                    <a:pt x="0" y="655319"/>
                  </a:lnTo>
                  <a:lnTo>
                    <a:pt x="7619" y="655319"/>
                  </a:lnTo>
                  <a:lnTo>
                    <a:pt x="7619" y="650239"/>
                  </a:lnTo>
                  <a:close/>
                </a:path>
                <a:path w="7620" h="725170">
                  <a:moveTo>
                    <a:pt x="7619" y="643889"/>
                  </a:moveTo>
                  <a:lnTo>
                    <a:pt x="0" y="643889"/>
                  </a:lnTo>
                  <a:lnTo>
                    <a:pt x="0" y="648969"/>
                  </a:lnTo>
                  <a:lnTo>
                    <a:pt x="7619" y="648969"/>
                  </a:lnTo>
                  <a:lnTo>
                    <a:pt x="7619" y="643889"/>
                  </a:lnTo>
                  <a:close/>
                </a:path>
                <a:path w="7620" h="725170">
                  <a:moveTo>
                    <a:pt x="7619" y="637539"/>
                  </a:moveTo>
                  <a:lnTo>
                    <a:pt x="0" y="637539"/>
                  </a:lnTo>
                  <a:lnTo>
                    <a:pt x="0" y="642619"/>
                  </a:lnTo>
                  <a:lnTo>
                    <a:pt x="7619" y="642619"/>
                  </a:lnTo>
                  <a:lnTo>
                    <a:pt x="7619" y="637539"/>
                  </a:lnTo>
                  <a:close/>
                </a:path>
                <a:path w="7620" h="725170">
                  <a:moveTo>
                    <a:pt x="7619" y="631189"/>
                  </a:moveTo>
                  <a:lnTo>
                    <a:pt x="0" y="631189"/>
                  </a:lnTo>
                  <a:lnTo>
                    <a:pt x="0" y="636269"/>
                  </a:lnTo>
                  <a:lnTo>
                    <a:pt x="7619" y="636269"/>
                  </a:lnTo>
                  <a:lnTo>
                    <a:pt x="7619" y="631189"/>
                  </a:lnTo>
                  <a:close/>
                </a:path>
                <a:path w="7620" h="725170">
                  <a:moveTo>
                    <a:pt x="7619" y="624839"/>
                  </a:moveTo>
                  <a:lnTo>
                    <a:pt x="0" y="624839"/>
                  </a:lnTo>
                  <a:lnTo>
                    <a:pt x="0" y="629919"/>
                  </a:lnTo>
                  <a:lnTo>
                    <a:pt x="7619" y="629919"/>
                  </a:lnTo>
                  <a:lnTo>
                    <a:pt x="7619" y="624839"/>
                  </a:lnTo>
                  <a:close/>
                </a:path>
                <a:path w="7620" h="725170">
                  <a:moveTo>
                    <a:pt x="7619" y="618489"/>
                  </a:moveTo>
                  <a:lnTo>
                    <a:pt x="0" y="618489"/>
                  </a:lnTo>
                  <a:lnTo>
                    <a:pt x="0" y="623569"/>
                  </a:lnTo>
                  <a:lnTo>
                    <a:pt x="7619" y="623569"/>
                  </a:lnTo>
                  <a:lnTo>
                    <a:pt x="7619" y="618489"/>
                  </a:lnTo>
                  <a:close/>
                </a:path>
                <a:path w="7620" h="725170">
                  <a:moveTo>
                    <a:pt x="7619" y="612139"/>
                  </a:moveTo>
                  <a:lnTo>
                    <a:pt x="0" y="612139"/>
                  </a:lnTo>
                  <a:lnTo>
                    <a:pt x="0" y="617219"/>
                  </a:lnTo>
                  <a:lnTo>
                    <a:pt x="7619" y="617219"/>
                  </a:lnTo>
                  <a:lnTo>
                    <a:pt x="7619" y="612139"/>
                  </a:lnTo>
                  <a:close/>
                </a:path>
                <a:path w="7620" h="725170">
                  <a:moveTo>
                    <a:pt x="7619" y="605789"/>
                  </a:moveTo>
                  <a:lnTo>
                    <a:pt x="0" y="605789"/>
                  </a:lnTo>
                  <a:lnTo>
                    <a:pt x="0" y="610869"/>
                  </a:lnTo>
                  <a:lnTo>
                    <a:pt x="7619" y="610869"/>
                  </a:lnTo>
                  <a:lnTo>
                    <a:pt x="7619" y="605789"/>
                  </a:lnTo>
                  <a:close/>
                </a:path>
                <a:path w="7620" h="725170">
                  <a:moveTo>
                    <a:pt x="7619" y="599439"/>
                  </a:moveTo>
                  <a:lnTo>
                    <a:pt x="0" y="599439"/>
                  </a:lnTo>
                  <a:lnTo>
                    <a:pt x="0" y="604519"/>
                  </a:lnTo>
                  <a:lnTo>
                    <a:pt x="7619" y="604519"/>
                  </a:lnTo>
                  <a:lnTo>
                    <a:pt x="7619" y="599439"/>
                  </a:lnTo>
                  <a:close/>
                </a:path>
                <a:path w="7620" h="725170">
                  <a:moveTo>
                    <a:pt x="7619" y="593089"/>
                  </a:moveTo>
                  <a:lnTo>
                    <a:pt x="0" y="593089"/>
                  </a:lnTo>
                  <a:lnTo>
                    <a:pt x="0" y="598169"/>
                  </a:lnTo>
                  <a:lnTo>
                    <a:pt x="7619" y="598169"/>
                  </a:lnTo>
                  <a:lnTo>
                    <a:pt x="7619" y="593089"/>
                  </a:lnTo>
                  <a:close/>
                </a:path>
                <a:path w="7620" h="725170">
                  <a:moveTo>
                    <a:pt x="7619" y="586739"/>
                  </a:moveTo>
                  <a:lnTo>
                    <a:pt x="0" y="586739"/>
                  </a:lnTo>
                  <a:lnTo>
                    <a:pt x="0" y="591819"/>
                  </a:lnTo>
                  <a:lnTo>
                    <a:pt x="7619" y="591819"/>
                  </a:lnTo>
                  <a:lnTo>
                    <a:pt x="7619" y="586739"/>
                  </a:lnTo>
                  <a:close/>
                </a:path>
                <a:path w="7620" h="725170">
                  <a:moveTo>
                    <a:pt x="7619" y="579119"/>
                  </a:moveTo>
                  <a:lnTo>
                    <a:pt x="0" y="579119"/>
                  </a:lnTo>
                  <a:lnTo>
                    <a:pt x="0" y="585469"/>
                  </a:lnTo>
                  <a:lnTo>
                    <a:pt x="7619" y="585469"/>
                  </a:lnTo>
                  <a:lnTo>
                    <a:pt x="7619" y="579119"/>
                  </a:lnTo>
                  <a:close/>
                </a:path>
                <a:path w="7620" h="725170">
                  <a:moveTo>
                    <a:pt x="7619" y="574039"/>
                  </a:moveTo>
                  <a:lnTo>
                    <a:pt x="0" y="574039"/>
                  </a:lnTo>
                  <a:lnTo>
                    <a:pt x="0" y="577849"/>
                  </a:lnTo>
                  <a:lnTo>
                    <a:pt x="7619" y="577849"/>
                  </a:lnTo>
                  <a:lnTo>
                    <a:pt x="7619" y="574039"/>
                  </a:lnTo>
                  <a:close/>
                </a:path>
                <a:path w="7620" h="725170">
                  <a:moveTo>
                    <a:pt x="7619" y="566419"/>
                  </a:moveTo>
                  <a:lnTo>
                    <a:pt x="0" y="566419"/>
                  </a:lnTo>
                  <a:lnTo>
                    <a:pt x="0" y="572769"/>
                  </a:lnTo>
                  <a:lnTo>
                    <a:pt x="7619" y="572769"/>
                  </a:lnTo>
                  <a:lnTo>
                    <a:pt x="7619" y="566419"/>
                  </a:lnTo>
                  <a:close/>
                </a:path>
                <a:path w="7620" h="725170">
                  <a:moveTo>
                    <a:pt x="7619" y="561339"/>
                  </a:moveTo>
                  <a:lnTo>
                    <a:pt x="0" y="561339"/>
                  </a:lnTo>
                  <a:lnTo>
                    <a:pt x="0" y="565149"/>
                  </a:lnTo>
                  <a:lnTo>
                    <a:pt x="7619" y="565149"/>
                  </a:lnTo>
                  <a:lnTo>
                    <a:pt x="7619" y="561339"/>
                  </a:lnTo>
                  <a:close/>
                </a:path>
                <a:path w="7620" h="725170">
                  <a:moveTo>
                    <a:pt x="7619" y="553719"/>
                  </a:moveTo>
                  <a:lnTo>
                    <a:pt x="0" y="553719"/>
                  </a:lnTo>
                  <a:lnTo>
                    <a:pt x="0" y="560069"/>
                  </a:lnTo>
                  <a:lnTo>
                    <a:pt x="7619" y="560069"/>
                  </a:lnTo>
                  <a:lnTo>
                    <a:pt x="7619" y="553719"/>
                  </a:lnTo>
                  <a:close/>
                </a:path>
                <a:path w="7620" h="725170">
                  <a:moveTo>
                    <a:pt x="7619" y="549909"/>
                  </a:moveTo>
                  <a:lnTo>
                    <a:pt x="0" y="549909"/>
                  </a:lnTo>
                  <a:lnTo>
                    <a:pt x="0" y="552449"/>
                  </a:lnTo>
                  <a:lnTo>
                    <a:pt x="7619" y="552449"/>
                  </a:lnTo>
                  <a:lnTo>
                    <a:pt x="7619" y="549909"/>
                  </a:lnTo>
                  <a:close/>
                </a:path>
              </a:pathLst>
            </a:custGeom>
            <a:solidFill>
              <a:srgbClr val="3C00F6"/>
            </a:solidFill>
          </p:spPr>
          <p:txBody>
            <a:bodyPr bIns="0" lIns="0" rIns="0" rtlCol="0" tIns="0" wrap="square"/>
            <a:p/>
          </p:txBody>
        </p:sp>
        <p:sp>
          <p:nvSpPr>
            <p:cNvPr id="1050801" name="object 2112"/>
            <p:cNvSpPr/>
            <p:nvPr/>
          </p:nvSpPr>
          <p:spPr>
            <a:xfrm>
              <a:off x="4258310" y="5791200"/>
              <a:ext cx="6350" cy="726440"/>
            </a:xfrm>
            <a:custGeom>
              <a:avLst/>
              <a:ahLst/>
              <a:rect l="l" t="t" r="r" b="b"/>
              <a:pathLst>
                <a:path w="6350" h="726440">
                  <a:moveTo>
                    <a:pt x="2539" y="0"/>
                  </a:moveTo>
                  <a:lnTo>
                    <a:pt x="1269" y="0"/>
                  </a:lnTo>
                  <a:lnTo>
                    <a:pt x="1269" y="1269"/>
                  </a:lnTo>
                  <a:lnTo>
                    <a:pt x="2539" y="1269"/>
                  </a:lnTo>
                  <a:lnTo>
                    <a:pt x="2539" y="0"/>
                  </a:lnTo>
                  <a:close/>
                </a:path>
                <a:path w="6350" h="726440">
                  <a:moveTo>
                    <a:pt x="6350" y="1270"/>
                  </a:moveTo>
                  <a:lnTo>
                    <a:pt x="0" y="1270"/>
                  </a:lnTo>
                  <a:lnTo>
                    <a:pt x="0" y="3809"/>
                  </a:lnTo>
                  <a:lnTo>
                    <a:pt x="6350" y="3809"/>
                  </a:lnTo>
                  <a:lnTo>
                    <a:pt x="6350" y="1270"/>
                  </a:lnTo>
                  <a:close/>
                </a:path>
                <a:path w="6350" h="726440">
                  <a:moveTo>
                    <a:pt x="6350" y="3810"/>
                  </a:moveTo>
                  <a:lnTo>
                    <a:pt x="0" y="3810"/>
                  </a:lnTo>
                  <a:lnTo>
                    <a:pt x="0" y="7619"/>
                  </a:lnTo>
                  <a:lnTo>
                    <a:pt x="6350" y="7619"/>
                  </a:lnTo>
                  <a:lnTo>
                    <a:pt x="6350" y="3810"/>
                  </a:lnTo>
                  <a:close/>
                </a:path>
                <a:path w="6350" h="726440">
                  <a:moveTo>
                    <a:pt x="6350" y="7620"/>
                  </a:moveTo>
                  <a:lnTo>
                    <a:pt x="0" y="7620"/>
                  </a:lnTo>
                  <a:lnTo>
                    <a:pt x="0" y="13969"/>
                  </a:lnTo>
                  <a:lnTo>
                    <a:pt x="6350" y="13969"/>
                  </a:lnTo>
                  <a:lnTo>
                    <a:pt x="6350" y="7620"/>
                  </a:lnTo>
                  <a:close/>
                </a:path>
                <a:path w="6350" h="726440">
                  <a:moveTo>
                    <a:pt x="6350" y="13970"/>
                  </a:moveTo>
                  <a:lnTo>
                    <a:pt x="0" y="13970"/>
                  </a:lnTo>
                  <a:lnTo>
                    <a:pt x="0" y="16509"/>
                  </a:lnTo>
                  <a:lnTo>
                    <a:pt x="6350" y="16509"/>
                  </a:lnTo>
                  <a:lnTo>
                    <a:pt x="6350" y="13970"/>
                  </a:lnTo>
                  <a:close/>
                </a:path>
                <a:path w="6350" h="726440">
                  <a:moveTo>
                    <a:pt x="6350" y="16510"/>
                  </a:moveTo>
                  <a:lnTo>
                    <a:pt x="0" y="16510"/>
                  </a:lnTo>
                  <a:lnTo>
                    <a:pt x="0" y="26669"/>
                  </a:lnTo>
                  <a:lnTo>
                    <a:pt x="6350" y="26669"/>
                  </a:lnTo>
                  <a:lnTo>
                    <a:pt x="6350" y="16510"/>
                  </a:lnTo>
                  <a:close/>
                </a:path>
                <a:path w="6350" h="726440">
                  <a:moveTo>
                    <a:pt x="6350" y="26670"/>
                  </a:moveTo>
                  <a:lnTo>
                    <a:pt x="0" y="26670"/>
                  </a:lnTo>
                  <a:lnTo>
                    <a:pt x="0" y="29209"/>
                  </a:lnTo>
                  <a:lnTo>
                    <a:pt x="6350" y="29209"/>
                  </a:lnTo>
                  <a:lnTo>
                    <a:pt x="6350" y="26670"/>
                  </a:lnTo>
                  <a:close/>
                </a:path>
                <a:path w="6350" h="726440">
                  <a:moveTo>
                    <a:pt x="6350" y="29210"/>
                  </a:moveTo>
                  <a:lnTo>
                    <a:pt x="0" y="29210"/>
                  </a:lnTo>
                  <a:lnTo>
                    <a:pt x="0" y="35559"/>
                  </a:lnTo>
                  <a:lnTo>
                    <a:pt x="6350" y="35559"/>
                  </a:lnTo>
                  <a:lnTo>
                    <a:pt x="6350" y="29210"/>
                  </a:lnTo>
                  <a:close/>
                </a:path>
                <a:path w="6350" h="726440">
                  <a:moveTo>
                    <a:pt x="6350" y="35560"/>
                  </a:moveTo>
                  <a:lnTo>
                    <a:pt x="0" y="35560"/>
                  </a:lnTo>
                  <a:lnTo>
                    <a:pt x="0" y="39369"/>
                  </a:lnTo>
                  <a:lnTo>
                    <a:pt x="6350" y="39369"/>
                  </a:lnTo>
                  <a:lnTo>
                    <a:pt x="6350" y="35560"/>
                  </a:lnTo>
                  <a:close/>
                </a:path>
                <a:path w="6350" h="726440">
                  <a:moveTo>
                    <a:pt x="6350" y="39370"/>
                  </a:moveTo>
                  <a:lnTo>
                    <a:pt x="0" y="39370"/>
                  </a:lnTo>
                  <a:lnTo>
                    <a:pt x="0" y="41909"/>
                  </a:lnTo>
                  <a:lnTo>
                    <a:pt x="6350" y="41909"/>
                  </a:lnTo>
                  <a:lnTo>
                    <a:pt x="6350" y="39370"/>
                  </a:lnTo>
                  <a:close/>
                </a:path>
                <a:path w="6350" h="726440">
                  <a:moveTo>
                    <a:pt x="6350" y="41910"/>
                  </a:moveTo>
                  <a:lnTo>
                    <a:pt x="0" y="41910"/>
                  </a:lnTo>
                  <a:lnTo>
                    <a:pt x="0" y="45719"/>
                  </a:lnTo>
                  <a:lnTo>
                    <a:pt x="6350" y="45719"/>
                  </a:lnTo>
                  <a:lnTo>
                    <a:pt x="6350" y="41910"/>
                  </a:lnTo>
                  <a:close/>
                </a:path>
                <a:path w="6350" h="726440">
                  <a:moveTo>
                    <a:pt x="6350" y="45720"/>
                  </a:moveTo>
                  <a:lnTo>
                    <a:pt x="0" y="45720"/>
                  </a:lnTo>
                  <a:lnTo>
                    <a:pt x="0" y="52069"/>
                  </a:lnTo>
                  <a:lnTo>
                    <a:pt x="6350" y="52069"/>
                  </a:lnTo>
                  <a:lnTo>
                    <a:pt x="6350" y="45720"/>
                  </a:lnTo>
                  <a:close/>
                </a:path>
                <a:path w="6350" h="726440">
                  <a:moveTo>
                    <a:pt x="6350" y="52070"/>
                  </a:moveTo>
                  <a:lnTo>
                    <a:pt x="0" y="52070"/>
                  </a:lnTo>
                  <a:lnTo>
                    <a:pt x="0" y="54609"/>
                  </a:lnTo>
                  <a:lnTo>
                    <a:pt x="6350" y="54609"/>
                  </a:lnTo>
                  <a:lnTo>
                    <a:pt x="6350" y="52070"/>
                  </a:lnTo>
                  <a:close/>
                </a:path>
                <a:path w="6350" h="726440">
                  <a:moveTo>
                    <a:pt x="6350" y="54610"/>
                  </a:moveTo>
                  <a:lnTo>
                    <a:pt x="0" y="54610"/>
                  </a:lnTo>
                  <a:lnTo>
                    <a:pt x="0" y="58419"/>
                  </a:lnTo>
                  <a:lnTo>
                    <a:pt x="6350" y="58419"/>
                  </a:lnTo>
                  <a:lnTo>
                    <a:pt x="6350" y="54610"/>
                  </a:lnTo>
                  <a:close/>
                </a:path>
                <a:path w="6350" h="726440">
                  <a:moveTo>
                    <a:pt x="6350" y="58420"/>
                  </a:moveTo>
                  <a:lnTo>
                    <a:pt x="0" y="58420"/>
                  </a:lnTo>
                  <a:lnTo>
                    <a:pt x="0" y="60959"/>
                  </a:lnTo>
                  <a:lnTo>
                    <a:pt x="6350" y="60959"/>
                  </a:lnTo>
                  <a:lnTo>
                    <a:pt x="6350" y="58420"/>
                  </a:lnTo>
                  <a:close/>
                </a:path>
                <a:path w="6350" h="726440">
                  <a:moveTo>
                    <a:pt x="6350" y="60960"/>
                  </a:moveTo>
                  <a:lnTo>
                    <a:pt x="0" y="60960"/>
                  </a:lnTo>
                  <a:lnTo>
                    <a:pt x="0" y="64769"/>
                  </a:lnTo>
                  <a:lnTo>
                    <a:pt x="6350" y="64769"/>
                  </a:lnTo>
                  <a:lnTo>
                    <a:pt x="6350" y="60960"/>
                  </a:lnTo>
                  <a:close/>
                </a:path>
                <a:path w="6350" h="726440">
                  <a:moveTo>
                    <a:pt x="6350" y="64770"/>
                  </a:moveTo>
                  <a:lnTo>
                    <a:pt x="0" y="64770"/>
                  </a:lnTo>
                  <a:lnTo>
                    <a:pt x="0" y="77469"/>
                  </a:lnTo>
                  <a:lnTo>
                    <a:pt x="6350" y="77469"/>
                  </a:lnTo>
                  <a:lnTo>
                    <a:pt x="6350" y="64770"/>
                  </a:lnTo>
                  <a:close/>
                </a:path>
                <a:path w="6350" h="726440">
                  <a:moveTo>
                    <a:pt x="6350" y="77470"/>
                  </a:moveTo>
                  <a:lnTo>
                    <a:pt x="0" y="77470"/>
                  </a:lnTo>
                  <a:lnTo>
                    <a:pt x="0" y="80009"/>
                  </a:lnTo>
                  <a:lnTo>
                    <a:pt x="6350" y="80009"/>
                  </a:lnTo>
                  <a:lnTo>
                    <a:pt x="6350" y="77470"/>
                  </a:lnTo>
                  <a:close/>
                </a:path>
                <a:path w="6350" h="726440">
                  <a:moveTo>
                    <a:pt x="6350" y="80010"/>
                  </a:moveTo>
                  <a:lnTo>
                    <a:pt x="0" y="80010"/>
                  </a:lnTo>
                  <a:lnTo>
                    <a:pt x="0" y="83819"/>
                  </a:lnTo>
                  <a:lnTo>
                    <a:pt x="6350" y="83819"/>
                  </a:lnTo>
                  <a:lnTo>
                    <a:pt x="6350" y="80010"/>
                  </a:lnTo>
                  <a:close/>
                </a:path>
                <a:path w="6350" h="726440">
                  <a:moveTo>
                    <a:pt x="6350" y="83820"/>
                  </a:moveTo>
                  <a:lnTo>
                    <a:pt x="0" y="83820"/>
                  </a:lnTo>
                  <a:lnTo>
                    <a:pt x="0" y="86359"/>
                  </a:lnTo>
                  <a:lnTo>
                    <a:pt x="6350" y="86359"/>
                  </a:lnTo>
                  <a:lnTo>
                    <a:pt x="6350" y="83820"/>
                  </a:lnTo>
                  <a:close/>
                </a:path>
                <a:path w="6350" h="726440">
                  <a:moveTo>
                    <a:pt x="6350" y="86360"/>
                  </a:moveTo>
                  <a:lnTo>
                    <a:pt x="0" y="86360"/>
                  </a:lnTo>
                  <a:lnTo>
                    <a:pt x="0" y="92709"/>
                  </a:lnTo>
                  <a:lnTo>
                    <a:pt x="6350" y="92709"/>
                  </a:lnTo>
                  <a:lnTo>
                    <a:pt x="6350" y="86360"/>
                  </a:lnTo>
                  <a:close/>
                </a:path>
                <a:path w="6350" h="726440">
                  <a:moveTo>
                    <a:pt x="6350" y="92710"/>
                  </a:moveTo>
                  <a:lnTo>
                    <a:pt x="0" y="92710"/>
                  </a:lnTo>
                  <a:lnTo>
                    <a:pt x="0" y="102869"/>
                  </a:lnTo>
                  <a:lnTo>
                    <a:pt x="6350" y="102869"/>
                  </a:lnTo>
                  <a:lnTo>
                    <a:pt x="6350" y="92710"/>
                  </a:lnTo>
                  <a:close/>
                </a:path>
                <a:path w="6350" h="726440">
                  <a:moveTo>
                    <a:pt x="6350" y="102870"/>
                  </a:moveTo>
                  <a:lnTo>
                    <a:pt x="0" y="102870"/>
                  </a:lnTo>
                  <a:lnTo>
                    <a:pt x="0" y="111759"/>
                  </a:lnTo>
                  <a:lnTo>
                    <a:pt x="6350" y="111759"/>
                  </a:lnTo>
                  <a:lnTo>
                    <a:pt x="6350" y="102870"/>
                  </a:lnTo>
                  <a:close/>
                </a:path>
                <a:path w="6350" h="726440">
                  <a:moveTo>
                    <a:pt x="6350" y="111760"/>
                  </a:moveTo>
                  <a:lnTo>
                    <a:pt x="0" y="111760"/>
                  </a:lnTo>
                  <a:lnTo>
                    <a:pt x="0" y="115569"/>
                  </a:lnTo>
                  <a:lnTo>
                    <a:pt x="6350" y="115569"/>
                  </a:lnTo>
                  <a:lnTo>
                    <a:pt x="6350" y="111760"/>
                  </a:lnTo>
                  <a:close/>
                </a:path>
                <a:path w="6350" h="726440">
                  <a:moveTo>
                    <a:pt x="6350" y="115570"/>
                  </a:moveTo>
                  <a:lnTo>
                    <a:pt x="0" y="115570"/>
                  </a:lnTo>
                  <a:lnTo>
                    <a:pt x="0" y="191769"/>
                  </a:lnTo>
                  <a:lnTo>
                    <a:pt x="6350" y="191769"/>
                  </a:lnTo>
                  <a:lnTo>
                    <a:pt x="6350" y="115570"/>
                  </a:lnTo>
                  <a:close/>
                </a:path>
                <a:path w="6350" h="726440">
                  <a:moveTo>
                    <a:pt x="6350" y="191770"/>
                  </a:moveTo>
                  <a:lnTo>
                    <a:pt x="0" y="191770"/>
                  </a:lnTo>
                  <a:lnTo>
                    <a:pt x="0" y="198119"/>
                  </a:lnTo>
                  <a:lnTo>
                    <a:pt x="6350" y="198119"/>
                  </a:lnTo>
                  <a:lnTo>
                    <a:pt x="6350" y="191770"/>
                  </a:lnTo>
                  <a:close/>
                </a:path>
                <a:path w="6350" h="726440">
                  <a:moveTo>
                    <a:pt x="6350" y="198120"/>
                  </a:moveTo>
                  <a:lnTo>
                    <a:pt x="0" y="198120"/>
                  </a:lnTo>
                  <a:lnTo>
                    <a:pt x="0" y="200659"/>
                  </a:lnTo>
                  <a:lnTo>
                    <a:pt x="6350" y="200659"/>
                  </a:lnTo>
                  <a:lnTo>
                    <a:pt x="6350" y="198120"/>
                  </a:lnTo>
                  <a:close/>
                </a:path>
                <a:path w="6350" h="726440">
                  <a:moveTo>
                    <a:pt x="6350" y="200660"/>
                  </a:moveTo>
                  <a:lnTo>
                    <a:pt x="0" y="200660"/>
                  </a:lnTo>
                  <a:lnTo>
                    <a:pt x="0" y="210819"/>
                  </a:lnTo>
                  <a:lnTo>
                    <a:pt x="6350" y="210819"/>
                  </a:lnTo>
                  <a:lnTo>
                    <a:pt x="6350" y="200660"/>
                  </a:lnTo>
                  <a:close/>
                </a:path>
                <a:path w="6350" h="726440">
                  <a:moveTo>
                    <a:pt x="6350" y="210820"/>
                  </a:moveTo>
                  <a:lnTo>
                    <a:pt x="0" y="210820"/>
                  </a:lnTo>
                  <a:lnTo>
                    <a:pt x="0" y="217169"/>
                  </a:lnTo>
                  <a:lnTo>
                    <a:pt x="6350" y="217169"/>
                  </a:lnTo>
                  <a:lnTo>
                    <a:pt x="6350" y="210820"/>
                  </a:lnTo>
                  <a:close/>
                </a:path>
                <a:path w="6350" h="726440">
                  <a:moveTo>
                    <a:pt x="6350" y="217170"/>
                  </a:moveTo>
                  <a:lnTo>
                    <a:pt x="0" y="217170"/>
                  </a:lnTo>
                  <a:lnTo>
                    <a:pt x="0" y="219709"/>
                  </a:lnTo>
                  <a:lnTo>
                    <a:pt x="6350" y="219709"/>
                  </a:lnTo>
                  <a:lnTo>
                    <a:pt x="6350" y="217170"/>
                  </a:lnTo>
                  <a:close/>
                </a:path>
                <a:path w="6350" h="726440">
                  <a:moveTo>
                    <a:pt x="6350" y="219710"/>
                  </a:moveTo>
                  <a:lnTo>
                    <a:pt x="0" y="219710"/>
                  </a:lnTo>
                  <a:lnTo>
                    <a:pt x="0" y="223519"/>
                  </a:lnTo>
                  <a:lnTo>
                    <a:pt x="6350" y="223519"/>
                  </a:lnTo>
                  <a:lnTo>
                    <a:pt x="6350" y="219710"/>
                  </a:lnTo>
                  <a:close/>
                </a:path>
                <a:path w="6350" h="726440">
                  <a:moveTo>
                    <a:pt x="6350" y="223520"/>
                  </a:moveTo>
                  <a:lnTo>
                    <a:pt x="0" y="223520"/>
                  </a:lnTo>
                  <a:lnTo>
                    <a:pt x="0" y="226059"/>
                  </a:lnTo>
                  <a:lnTo>
                    <a:pt x="6350" y="226059"/>
                  </a:lnTo>
                  <a:lnTo>
                    <a:pt x="6350" y="223520"/>
                  </a:lnTo>
                  <a:close/>
                </a:path>
                <a:path w="6350" h="726440">
                  <a:moveTo>
                    <a:pt x="6350" y="226060"/>
                  </a:moveTo>
                  <a:lnTo>
                    <a:pt x="0" y="226060"/>
                  </a:lnTo>
                  <a:lnTo>
                    <a:pt x="0" y="229869"/>
                  </a:lnTo>
                  <a:lnTo>
                    <a:pt x="6350" y="229869"/>
                  </a:lnTo>
                  <a:lnTo>
                    <a:pt x="6350" y="226060"/>
                  </a:lnTo>
                  <a:close/>
                </a:path>
                <a:path w="6350" h="726440">
                  <a:moveTo>
                    <a:pt x="6350" y="229870"/>
                  </a:moveTo>
                  <a:lnTo>
                    <a:pt x="0" y="229870"/>
                  </a:lnTo>
                  <a:lnTo>
                    <a:pt x="0" y="236219"/>
                  </a:lnTo>
                  <a:lnTo>
                    <a:pt x="6350" y="236219"/>
                  </a:lnTo>
                  <a:lnTo>
                    <a:pt x="6350" y="229870"/>
                  </a:lnTo>
                  <a:close/>
                </a:path>
                <a:path w="6350" h="726440">
                  <a:moveTo>
                    <a:pt x="6350" y="236220"/>
                  </a:moveTo>
                  <a:lnTo>
                    <a:pt x="0" y="236220"/>
                  </a:lnTo>
                  <a:lnTo>
                    <a:pt x="0" y="238759"/>
                  </a:lnTo>
                  <a:lnTo>
                    <a:pt x="6350" y="238759"/>
                  </a:lnTo>
                  <a:lnTo>
                    <a:pt x="6350" y="236220"/>
                  </a:lnTo>
                  <a:close/>
                </a:path>
                <a:path w="6350" h="726440">
                  <a:moveTo>
                    <a:pt x="5079" y="238760"/>
                  </a:moveTo>
                  <a:lnTo>
                    <a:pt x="0" y="238760"/>
                  </a:lnTo>
                  <a:lnTo>
                    <a:pt x="0" y="242569"/>
                  </a:lnTo>
                  <a:lnTo>
                    <a:pt x="3809" y="242569"/>
                  </a:lnTo>
                  <a:lnTo>
                    <a:pt x="3809" y="241300"/>
                  </a:lnTo>
                  <a:lnTo>
                    <a:pt x="5079" y="241300"/>
                  </a:lnTo>
                  <a:lnTo>
                    <a:pt x="5079" y="238760"/>
                  </a:lnTo>
                  <a:close/>
                </a:path>
                <a:path w="6350" h="726440">
                  <a:moveTo>
                    <a:pt x="3809" y="242570"/>
                  </a:moveTo>
                  <a:lnTo>
                    <a:pt x="0" y="242570"/>
                  </a:lnTo>
                  <a:lnTo>
                    <a:pt x="0" y="247650"/>
                  </a:lnTo>
                  <a:lnTo>
                    <a:pt x="1269" y="247650"/>
                  </a:lnTo>
                  <a:lnTo>
                    <a:pt x="1269" y="245109"/>
                  </a:lnTo>
                  <a:lnTo>
                    <a:pt x="2539" y="245109"/>
                  </a:lnTo>
                  <a:lnTo>
                    <a:pt x="2539" y="243840"/>
                  </a:lnTo>
                  <a:lnTo>
                    <a:pt x="3809" y="243840"/>
                  </a:lnTo>
                  <a:lnTo>
                    <a:pt x="3809" y="242570"/>
                  </a:lnTo>
                  <a:close/>
                </a:path>
                <a:path w="6350" h="726440">
                  <a:moveTo>
                    <a:pt x="6350" y="541147"/>
                  </a:moveTo>
                  <a:lnTo>
                    <a:pt x="0" y="541147"/>
                  </a:lnTo>
                  <a:lnTo>
                    <a:pt x="0" y="543560"/>
                  </a:lnTo>
                  <a:lnTo>
                    <a:pt x="6350" y="543560"/>
                  </a:lnTo>
                  <a:lnTo>
                    <a:pt x="6350" y="541147"/>
                  </a:lnTo>
                  <a:close/>
                </a:path>
                <a:path w="6350" h="726440">
                  <a:moveTo>
                    <a:pt x="6350" y="529716"/>
                  </a:moveTo>
                  <a:lnTo>
                    <a:pt x="0" y="529716"/>
                  </a:lnTo>
                  <a:lnTo>
                    <a:pt x="0" y="541019"/>
                  </a:lnTo>
                  <a:lnTo>
                    <a:pt x="6350" y="541019"/>
                  </a:lnTo>
                  <a:lnTo>
                    <a:pt x="6350" y="529716"/>
                  </a:lnTo>
                  <a:close/>
                </a:path>
                <a:path w="6350" h="726440">
                  <a:moveTo>
                    <a:pt x="6350" y="523367"/>
                  </a:moveTo>
                  <a:lnTo>
                    <a:pt x="0" y="523367"/>
                  </a:lnTo>
                  <a:lnTo>
                    <a:pt x="0" y="529590"/>
                  </a:lnTo>
                  <a:lnTo>
                    <a:pt x="6350" y="529590"/>
                  </a:lnTo>
                  <a:lnTo>
                    <a:pt x="6350" y="523367"/>
                  </a:lnTo>
                  <a:close/>
                </a:path>
                <a:path w="6350" h="726440">
                  <a:moveTo>
                    <a:pt x="6350" y="517016"/>
                  </a:moveTo>
                  <a:lnTo>
                    <a:pt x="0" y="517016"/>
                  </a:lnTo>
                  <a:lnTo>
                    <a:pt x="0" y="523240"/>
                  </a:lnTo>
                  <a:lnTo>
                    <a:pt x="6350" y="523240"/>
                  </a:lnTo>
                  <a:lnTo>
                    <a:pt x="6350" y="517016"/>
                  </a:lnTo>
                  <a:close/>
                </a:path>
                <a:path w="6350" h="726440">
                  <a:moveTo>
                    <a:pt x="6350" y="510666"/>
                  </a:moveTo>
                  <a:lnTo>
                    <a:pt x="0" y="510666"/>
                  </a:lnTo>
                  <a:lnTo>
                    <a:pt x="0" y="516890"/>
                  </a:lnTo>
                  <a:lnTo>
                    <a:pt x="6350" y="516890"/>
                  </a:lnTo>
                  <a:lnTo>
                    <a:pt x="6350" y="510666"/>
                  </a:lnTo>
                  <a:close/>
                </a:path>
                <a:path w="6350" h="726440">
                  <a:moveTo>
                    <a:pt x="6350" y="504317"/>
                  </a:moveTo>
                  <a:lnTo>
                    <a:pt x="0" y="504317"/>
                  </a:lnTo>
                  <a:lnTo>
                    <a:pt x="0" y="510539"/>
                  </a:lnTo>
                  <a:lnTo>
                    <a:pt x="6350" y="510539"/>
                  </a:lnTo>
                  <a:lnTo>
                    <a:pt x="6350" y="504317"/>
                  </a:lnTo>
                  <a:close/>
                </a:path>
                <a:path w="6350" h="726440">
                  <a:moveTo>
                    <a:pt x="6350" y="497966"/>
                  </a:moveTo>
                  <a:lnTo>
                    <a:pt x="0" y="497966"/>
                  </a:lnTo>
                  <a:lnTo>
                    <a:pt x="0" y="504189"/>
                  </a:lnTo>
                  <a:lnTo>
                    <a:pt x="6350" y="504189"/>
                  </a:lnTo>
                  <a:lnTo>
                    <a:pt x="6350" y="497966"/>
                  </a:lnTo>
                  <a:close/>
                </a:path>
                <a:path w="6350" h="726440">
                  <a:moveTo>
                    <a:pt x="6350" y="491616"/>
                  </a:moveTo>
                  <a:lnTo>
                    <a:pt x="0" y="491616"/>
                  </a:lnTo>
                  <a:lnTo>
                    <a:pt x="0" y="497840"/>
                  </a:lnTo>
                  <a:lnTo>
                    <a:pt x="6350" y="497840"/>
                  </a:lnTo>
                  <a:lnTo>
                    <a:pt x="6350" y="491616"/>
                  </a:lnTo>
                  <a:close/>
                </a:path>
                <a:path w="6350" h="726440">
                  <a:moveTo>
                    <a:pt x="3810" y="485139"/>
                  </a:moveTo>
                  <a:lnTo>
                    <a:pt x="2539" y="485139"/>
                  </a:lnTo>
                  <a:lnTo>
                    <a:pt x="0" y="485266"/>
                  </a:lnTo>
                  <a:lnTo>
                    <a:pt x="0" y="491490"/>
                  </a:lnTo>
                  <a:lnTo>
                    <a:pt x="6350" y="491490"/>
                  </a:lnTo>
                  <a:lnTo>
                    <a:pt x="6350" y="487806"/>
                  </a:lnTo>
                  <a:lnTo>
                    <a:pt x="5079" y="487806"/>
                  </a:lnTo>
                  <a:lnTo>
                    <a:pt x="5079" y="486409"/>
                  </a:lnTo>
                  <a:lnTo>
                    <a:pt x="3810" y="486409"/>
                  </a:lnTo>
                  <a:lnTo>
                    <a:pt x="3810" y="485139"/>
                  </a:lnTo>
                  <a:close/>
                </a:path>
                <a:path w="6350" h="726440">
                  <a:moveTo>
                    <a:pt x="1269" y="481456"/>
                  </a:moveTo>
                  <a:lnTo>
                    <a:pt x="0" y="481456"/>
                  </a:lnTo>
                  <a:lnTo>
                    <a:pt x="0" y="485139"/>
                  </a:lnTo>
                  <a:lnTo>
                    <a:pt x="2539" y="485139"/>
                  </a:lnTo>
                  <a:lnTo>
                    <a:pt x="2539" y="482727"/>
                  </a:lnTo>
                  <a:lnTo>
                    <a:pt x="1269" y="482727"/>
                  </a:lnTo>
                  <a:lnTo>
                    <a:pt x="1269" y="481456"/>
                  </a:lnTo>
                  <a:close/>
                </a:path>
                <a:path w="6350" h="726440">
                  <a:moveTo>
                    <a:pt x="6350" y="543560"/>
                  </a:moveTo>
                  <a:lnTo>
                    <a:pt x="0" y="543560"/>
                  </a:lnTo>
                  <a:lnTo>
                    <a:pt x="0" y="549910"/>
                  </a:lnTo>
                  <a:lnTo>
                    <a:pt x="6350" y="549910"/>
                  </a:lnTo>
                  <a:lnTo>
                    <a:pt x="6350" y="543560"/>
                  </a:lnTo>
                  <a:close/>
                </a:path>
                <a:path w="6350" h="726440">
                  <a:moveTo>
                    <a:pt x="6350" y="722630"/>
                  </a:moveTo>
                  <a:lnTo>
                    <a:pt x="0" y="722630"/>
                  </a:lnTo>
                  <a:lnTo>
                    <a:pt x="0" y="725169"/>
                  </a:lnTo>
                  <a:lnTo>
                    <a:pt x="1270" y="725169"/>
                  </a:lnTo>
                  <a:lnTo>
                    <a:pt x="1270" y="726440"/>
                  </a:lnTo>
                  <a:lnTo>
                    <a:pt x="6350" y="726440"/>
                  </a:lnTo>
                  <a:lnTo>
                    <a:pt x="6350" y="722630"/>
                  </a:lnTo>
                  <a:close/>
                </a:path>
                <a:path w="6350" h="726440">
                  <a:moveTo>
                    <a:pt x="6350" y="720090"/>
                  </a:moveTo>
                  <a:lnTo>
                    <a:pt x="0" y="720090"/>
                  </a:lnTo>
                  <a:lnTo>
                    <a:pt x="0" y="721360"/>
                  </a:lnTo>
                  <a:lnTo>
                    <a:pt x="6350" y="721360"/>
                  </a:lnTo>
                  <a:lnTo>
                    <a:pt x="6350" y="720090"/>
                  </a:lnTo>
                  <a:close/>
                </a:path>
                <a:path w="6350" h="726440">
                  <a:moveTo>
                    <a:pt x="6350" y="716280"/>
                  </a:moveTo>
                  <a:lnTo>
                    <a:pt x="0" y="716280"/>
                  </a:lnTo>
                  <a:lnTo>
                    <a:pt x="0" y="718819"/>
                  </a:lnTo>
                  <a:lnTo>
                    <a:pt x="6350" y="718819"/>
                  </a:lnTo>
                  <a:lnTo>
                    <a:pt x="6350" y="716280"/>
                  </a:lnTo>
                  <a:close/>
                </a:path>
                <a:path w="6350" h="726440">
                  <a:moveTo>
                    <a:pt x="6350" y="713740"/>
                  </a:moveTo>
                  <a:lnTo>
                    <a:pt x="0" y="713740"/>
                  </a:lnTo>
                  <a:lnTo>
                    <a:pt x="0" y="715010"/>
                  </a:lnTo>
                  <a:lnTo>
                    <a:pt x="6350" y="715010"/>
                  </a:lnTo>
                  <a:lnTo>
                    <a:pt x="6350" y="713740"/>
                  </a:lnTo>
                  <a:close/>
                </a:path>
                <a:path w="6350" h="726440">
                  <a:moveTo>
                    <a:pt x="6350" y="709930"/>
                  </a:moveTo>
                  <a:lnTo>
                    <a:pt x="0" y="709930"/>
                  </a:lnTo>
                  <a:lnTo>
                    <a:pt x="0" y="712469"/>
                  </a:lnTo>
                  <a:lnTo>
                    <a:pt x="6350" y="712469"/>
                  </a:lnTo>
                  <a:lnTo>
                    <a:pt x="6350" y="709930"/>
                  </a:lnTo>
                  <a:close/>
                </a:path>
                <a:path w="6350" h="726440">
                  <a:moveTo>
                    <a:pt x="6350" y="707390"/>
                  </a:moveTo>
                  <a:lnTo>
                    <a:pt x="0" y="707390"/>
                  </a:lnTo>
                  <a:lnTo>
                    <a:pt x="0" y="708660"/>
                  </a:lnTo>
                  <a:lnTo>
                    <a:pt x="6350" y="708660"/>
                  </a:lnTo>
                  <a:lnTo>
                    <a:pt x="6350" y="707390"/>
                  </a:lnTo>
                  <a:close/>
                </a:path>
                <a:path w="6350" h="726440">
                  <a:moveTo>
                    <a:pt x="6350" y="703580"/>
                  </a:moveTo>
                  <a:lnTo>
                    <a:pt x="0" y="703580"/>
                  </a:lnTo>
                  <a:lnTo>
                    <a:pt x="0" y="706119"/>
                  </a:lnTo>
                  <a:lnTo>
                    <a:pt x="6350" y="706119"/>
                  </a:lnTo>
                  <a:lnTo>
                    <a:pt x="6350" y="703580"/>
                  </a:lnTo>
                  <a:close/>
                </a:path>
                <a:path w="6350" h="726440">
                  <a:moveTo>
                    <a:pt x="6350" y="701040"/>
                  </a:moveTo>
                  <a:lnTo>
                    <a:pt x="0" y="701040"/>
                  </a:lnTo>
                  <a:lnTo>
                    <a:pt x="0" y="702310"/>
                  </a:lnTo>
                  <a:lnTo>
                    <a:pt x="6350" y="702310"/>
                  </a:lnTo>
                  <a:lnTo>
                    <a:pt x="6350" y="701040"/>
                  </a:lnTo>
                  <a:close/>
                </a:path>
                <a:path w="6350" h="726440">
                  <a:moveTo>
                    <a:pt x="6350" y="697230"/>
                  </a:moveTo>
                  <a:lnTo>
                    <a:pt x="0" y="697230"/>
                  </a:lnTo>
                  <a:lnTo>
                    <a:pt x="0" y="699770"/>
                  </a:lnTo>
                  <a:lnTo>
                    <a:pt x="6350" y="699770"/>
                  </a:lnTo>
                  <a:lnTo>
                    <a:pt x="6350" y="697230"/>
                  </a:lnTo>
                  <a:close/>
                </a:path>
                <a:path w="6350" h="726440">
                  <a:moveTo>
                    <a:pt x="6350" y="694690"/>
                  </a:moveTo>
                  <a:lnTo>
                    <a:pt x="0" y="694690"/>
                  </a:lnTo>
                  <a:lnTo>
                    <a:pt x="0" y="695960"/>
                  </a:lnTo>
                  <a:lnTo>
                    <a:pt x="6350" y="695960"/>
                  </a:lnTo>
                  <a:lnTo>
                    <a:pt x="6350" y="694690"/>
                  </a:lnTo>
                  <a:close/>
                </a:path>
                <a:path w="6350" h="726440">
                  <a:moveTo>
                    <a:pt x="6350" y="690880"/>
                  </a:moveTo>
                  <a:lnTo>
                    <a:pt x="0" y="690880"/>
                  </a:lnTo>
                  <a:lnTo>
                    <a:pt x="0" y="693419"/>
                  </a:lnTo>
                  <a:lnTo>
                    <a:pt x="6350" y="693419"/>
                  </a:lnTo>
                  <a:lnTo>
                    <a:pt x="6350" y="690880"/>
                  </a:lnTo>
                  <a:close/>
                </a:path>
                <a:path w="6350" h="726440">
                  <a:moveTo>
                    <a:pt x="6350" y="688340"/>
                  </a:moveTo>
                  <a:lnTo>
                    <a:pt x="0" y="688340"/>
                  </a:lnTo>
                  <a:lnTo>
                    <a:pt x="0" y="689610"/>
                  </a:lnTo>
                  <a:lnTo>
                    <a:pt x="6350" y="689610"/>
                  </a:lnTo>
                  <a:lnTo>
                    <a:pt x="6350" y="688340"/>
                  </a:lnTo>
                  <a:close/>
                </a:path>
                <a:path w="6350" h="726440">
                  <a:moveTo>
                    <a:pt x="6350" y="684530"/>
                  </a:moveTo>
                  <a:lnTo>
                    <a:pt x="0" y="684530"/>
                  </a:lnTo>
                  <a:lnTo>
                    <a:pt x="0" y="687069"/>
                  </a:lnTo>
                  <a:lnTo>
                    <a:pt x="6350" y="687069"/>
                  </a:lnTo>
                  <a:lnTo>
                    <a:pt x="6350" y="684530"/>
                  </a:lnTo>
                  <a:close/>
                </a:path>
                <a:path w="6350" h="726440">
                  <a:moveTo>
                    <a:pt x="6350" y="681990"/>
                  </a:moveTo>
                  <a:lnTo>
                    <a:pt x="0" y="681990"/>
                  </a:lnTo>
                  <a:lnTo>
                    <a:pt x="0" y="683260"/>
                  </a:lnTo>
                  <a:lnTo>
                    <a:pt x="6350" y="683260"/>
                  </a:lnTo>
                  <a:lnTo>
                    <a:pt x="6350" y="681990"/>
                  </a:lnTo>
                  <a:close/>
                </a:path>
                <a:path w="6350" h="726440">
                  <a:moveTo>
                    <a:pt x="6350" y="678180"/>
                  </a:moveTo>
                  <a:lnTo>
                    <a:pt x="0" y="678180"/>
                  </a:lnTo>
                  <a:lnTo>
                    <a:pt x="0" y="680719"/>
                  </a:lnTo>
                  <a:lnTo>
                    <a:pt x="6350" y="680719"/>
                  </a:lnTo>
                  <a:lnTo>
                    <a:pt x="6350" y="678180"/>
                  </a:lnTo>
                  <a:close/>
                </a:path>
                <a:path w="6350" h="726440">
                  <a:moveTo>
                    <a:pt x="6350" y="675640"/>
                  </a:moveTo>
                  <a:lnTo>
                    <a:pt x="0" y="675640"/>
                  </a:lnTo>
                  <a:lnTo>
                    <a:pt x="0" y="676910"/>
                  </a:lnTo>
                  <a:lnTo>
                    <a:pt x="6350" y="676910"/>
                  </a:lnTo>
                  <a:lnTo>
                    <a:pt x="6350" y="675640"/>
                  </a:lnTo>
                  <a:close/>
                </a:path>
                <a:path w="6350" h="726440">
                  <a:moveTo>
                    <a:pt x="6350" y="671830"/>
                  </a:moveTo>
                  <a:lnTo>
                    <a:pt x="0" y="671830"/>
                  </a:lnTo>
                  <a:lnTo>
                    <a:pt x="0" y="674370"/>
                  </a:lnTo>
                  <a:lnTo>
                    <a:pt x="6350" y="674370"/>
                  </a:lnTo>
                  <a:lnTo>
                    <a:pt x="6350" y="671830"/>
                  </a:lnTo>
                  <a:close/>
                </a:path>
                <a:path w="6350" h="726440">
                  <a:moveTo>
                    <a:pt x="6350" y="669290"/>
                  </a:moveTo>
                  <a:lnTo>
                    <a:pt x="0" y="669290"/>
                  </a:lnTo>
                  <a:lnTo>
                    <a:pt x="0" y="670560"/>
                  </a:lnTo>
                  <a:lnTo>
                    <a:pt x="6350" y="670560"/>
                  </a:lnTo>
                  <a:lnTo>
                    <a:pt x="6350" y="669290"/>
                  </a:lnTo>
                  <a:close/>
                </a:path>
                <a:path w="6350" h="726440">
                  <a:moveTo>
                    <a:pt x="6350" y="665480"/>
                  </a:moveTo>
                  <a:lnTo>
                    <a:pt x="0" y="665480"/>
                  </a:lnTo>
                  <a:lnTo>
                    <a:pt x="0" y="668020"/>
                  </a:lnTo>
                  <a:lnTo>
                    <a:pt x="6350" y="668020"/>
                  </a:lnTo>
                  <a:lnTo>
                    <a:pt x="6350" y="665480"/>
                  </a:lnTo>
                  <a:close/>
                </a:path>
                <a:path w="6350" h="726440">
                  <a:moveTo>
                    <a:pt x="6350" y="662940"/>
                  </a:moveTo>
                  <a:lnTo>
                    <a:pt x="0" y="662940"/>
                  </a:lnTo>
                  <a:lnTo>
                    <a:pt x="0" y="664210"/>
                  </a:lnTo>
                  <a:lnTo>
                    <a:pt x="6350" y="664210"/>
                  </a:lnTo>
                  <a:lnTo>
                    <a:pt x="6350" y="662940"/>
                  </a:lnTo>
                  <a:close/>
                </a:path>
                <a:path w="6350" h="726440">
                  <a:moveTo>
                    <a:pt x="6350" y="657860"/>
                  </a:moveTo>
                  <a:lnTo>
                    <a:pt x="0" y="657860"/>
                  </a:lnTo>
                  <a:lnTo>
                    <a:pt x="0" y="661670"/>
                  </a:lnTo>
                  <a:lnTo>
                    <a:pt x="6350" y="661670"/>
                  </a:lnTo>
                  <a:lnTo>
                    <a:pt x="6350" y="657860"/>
                  </a:lnTo>
                  <a:close/>
                </a:path>
                <a:path w="6350" h="726440">
                  <a:moveTo>
                    <a:pt x="6350" y="651510"/>
                  </a:moveTo>
                  <a:lnTo>
                    <a:pt x="0" y="651510"/>
                  </a:lnTo>
                  <a:lnTo>
                    <a:pt x="0" y="656590"/>
                  </a:lnTo>
                  <a:lnTo>
                    <a:pt x="6350" y="656590"/>
                  </a:lnTo>
                  <a:lnTo>
                    <a:pt x="6350" y="651510"/>
                  </a:lnTo>
                  <a:close/>
                </a:path>
                <a:path w="6350" h="726440">
                  <a:moveTo>
                    <a:pt x="6350" y="645160"/>
                  </a:moveTo>
                  <a:lnTo>
                    <a:pt x="0" y="645160"/>
                  </a:lnTo>
                  <a:lnTo>
                    <a:pt x="0" y="650240"/>
                  </a:lnTo>
                  <a:lnTo>
                    <a:pt x="6350" y="650240"/>
                  </a:lnTo>
                  <a:lnTo>
                    <a:pt x="6350" y="645160"/>
                  </a:lnTo>
                  <a:close/>
                </a:path>
                <a:path w="6350" h="726440">
                  <a:moveTo>
                    <a:pt x="6350" y="638810"/>
                  </a:moveTo>
                  <a:lnTo>
                    <a:pt x="0" y="638810"/>
                  </a:lnTo>
                  <a:lnTo>
                    <a:pt x="0" y="643890"/>
                  </a:lnTo>
                  <a:lnTo>
                    <a:pt x="6350" y="643890"/>
                  </a:lnTo>
                  <a:lnTo>
                    <a:pt x="6350" y="638810"/>
                  </a:lnTo>
                  <a:close/>
                </a:path>
                <a:path w="6350" h="726440">
                  <a:moveTo>
                    <a:pt x="6350" y="632460"/>
                  </a:moveTo>
                  <a:lnTo>
                    <a:pt x="0" y="632460"/>
                  </a:lnTo>
                  <a:lnTo>
                    <a:pt x="0" y="637540"/>
                  </a:lnTo>
                  <a:lnTo>
                    <a:pt x="6350" y="637540"/>
                  </a:lnTo>
                  <a:lnTo>
                    <a:pt x="6350" y="632460"/>
                  </a:lnTo>
                  <a:close/>
                </a:path>
                <a:path w="6350" h="726440">
                  <a:moveTo>
                    <a:pt x="6350" y="626110"/>
                  </a:moveTo>
                  <a:lnTo>
                    <a:pt x="0" y="626110"/>
                  </a:lnTo>
                  <a:lnTo>
                    <a:pt x="0" y="631190"/>
                  </a:lnTo>
                  <a:lnTo>
                    <a:pt x="6350" y="631190"/>
                  </a:lnTo>
                  <a:lnTo>
                    <a:pt x="6350" y="626110"/>
                  </a:lnTo>
                  <a:close/>
                </a:path>
                <a:path w="6350" h="726440">
                  <a:moveTo>
                    <a:pt x="6350" y="619760"/>
                  </a:moveTo>
                  <a:lnTo>
                    <a:pt x="0" y="619760"/>
                  </a:lnTo>
                  <a:lnTo>
                    <a:pt x="0" y="624840"/>
                  </a:lnTo>
                  <a:lnTo>
                    <a:pt x="6350" y="624840"/>
                  </a:lnTo>
                  <a:lnTo>
                    <a:pt x="6350" y="619760"/>
                  </a:lnTo>
                  <a:close/>
                </a:path>
                <a:path w="6350" h="726440">
                  <a:moveTo>
                    <a:pt x="6350" y="613410"/>
                  </a:moveTo>
                  <a:lnTo>
                    <a:pt x="0" y="613410"/>
                  </a:lnTo>
                  <a:lnTo>
                    <a:pt x="0" y="618490"/>
                  </a:lnTo>
                  <a:lnTo>
                    <a:pt x="6350" y="618490"/>
                  </a:lnTo>
                  <a:lnTo>
                    <a:pt x="6350" y="613410"/>
                  </a:lnTo>
                  <a:close/>
                </a:path>
                <a:path w="6350" h="726440">
                  <a:moveTo>
                    <a:pt x="6350" y="607060"/>
                  </a:moveTo>
                  <a:lnTo>
                    <a:pt x="0" y="607060"/>
                  </a:lnTo>
                  <a:lnTo>
                    <a:pt x="0" y="612140"/>
                  </a:lnTo>
                  <a:lnTo>
                    <a:pt x="6350" y="612140"/>
                  </a:lnTo>
                  <a:lnTo>
                    <a:pt x="6350" y="607060"/>
                  </a:lnTo>
                  <a:close/>
                </a:path>
                <a:path w="6350" h="726440">
                  <a:moveTo>
                    <a:pt x="6350" y="600710"/>
                  </a:moveTo>
                  <a:lnTo>
                    <a:pt x="0" y="600710"/>
                  </a:lnTo>
                  <a:lnTo>
                    <a:pt x="0" y="605790"/>
                  </a:lnTo>
                  <a:lnTo>
                    <a:pt x="6350" y="605790"/>
                  </a:lnTo>
                  <a:lnTo>
                    <a:pt x="6350" y="600710"/>
                  </a:lnTo>
                  <a:close/>
                </a:path>
                <a:path w="6350" h="726440">
                  <a:moveTo>
                    <a:pt x="6350" y="594360"/>
                  </a:moveTo>
                  <a:lnTo>
                    <a:pt x="0" y="594360"/>
                  </a:lnTo>
                  <a:lnTo>
                    <a:pt x="0" y="599440"/>
                  </a:lnTo>
                  <a:lnTo>
                    <a:pt x="6350" y="599440"/>
                  </a:lnTo>
                  <a:lnTo>
                    <a:pt x="6350" y="594360"/>
                  </a:lnTo>
                  <a:close/>
                </a:path>
                <a:path w="6350" h="726440">
                  <a:moveTo>
                    <a:pt x="6350" y="588010"/>
                  </a:moveTo>
                  <a:lnTo>
                    <a:pt x="0" y="588010"/>
                  </a:lnTo>
                  <a:lnTo>
                    <a:pt x="0" y="593090"/>
                  </a:lnTo>
                  <a:lnTo>
                    <a:pt x="6350" y="593090"/>
                  </a:lnTo>
                  <a:lnTo>
                    <a:pt x="6350" y="588010"/>
                  </a:lnTo>
                  <a:close/>
                </a:path>
                <a:path w="6350" h="726440">
                  <a:moveTo>
                    <a:pt x="6350" y="580390"/>
                  </a:moveTo>
                  <a:lnTo>
                    <a:pt x="0" y="580390"/>
                  </a:lnTo>
                  <a:lnTo>
                    <a:pt x="0" y="586740"/>
                  </a:lnTo>
                  <a:lnTo>
                    <a:pt x="6350" y="586740"/>
                  </a:lnTo>
                  <a:lnTo>
                    <a:pt x="6350" y="580390"/>
                  </a:lnTo>
                  <a:close/>
                </a:path>
                <a:path w="6350" h="726440">
                  <a:moveTo>
                    <a:pt x="6350" y="575310"/>
                  </a:moveTo>
                  <a:lnTo>
                    <a:pt x="0" y="575310"/>
                  </a:lnTo>
                  <a:lnTo>
                    <a:pt x="0" y="579120"/>
                  </a:lnTo>
                  <a:lnTo>
                    <a:pt x="6350" y="579120"/>
                  </a:lnTo>
                  <a:lnTo>
                    <a:pt x="6350" y="575310"/>
                  </a:lnTo>
                  <a:close/>
                </a:path>
                <a:path w="6350" h="726440">
                  <a:moveTo>
                    <a:pt x="6350" y="567690"/>
                  </a:moveTo>
                  <a:lnTo>
                    <a:pt x="0" y="567690"/>
                  </a:lnTo>
                  <a:lnTo>
                    <a:pt x="0" y="574040"/>
                  </a:lnTo>
                  <a:lnTo>
                    <a:pt x="6350" y="574040"/>
                  </a:lnTo>
                  <a:lnTo>
                    <a:pt x="6350" y="567690"/>
                  </a:lnTo>
                  <a:close/>
                </a:path>
                <a:path w="6350" h="726440">
                  <a:moveTo>
                    <a:pt x="6350" y="562610"/>
                  </a:moveTo>
                  <a:lnTo>
                    <a:pt x="0" y="562610"/>
                  </a:lnTo>
                  <a:lnTo>
                    <a:pt x="0" y="566420"/>
                  </a:lnTo>
                  <a:lnTo>
                    <a:pt x="6350" y="566420"/>
                  </a:lnTo>
                  <a:lnTo>
                    <a:pt x="6350" y="562610"/>
                  </a:lnTo>
                  <a:close/>
                </a:path>
                <a:path w="6350" h="726440">
                  <a:moveTo>
                    <a:pt x="6350" y="554990"/>
                  </a:moveTo>
                  <a:lnTo>
                    <a:pt x="0" y="554990"/>
                  </a:lnTo>
                  <a:lnTo>
                    <a:pt x="0" y="561340"/>
                  </a:lnTo>
                  <a:lnTo>
                    <a:pt x="6350" y="561340"/>
                  </a:lnTo>
                  <a:lnTo>
                    <a:pt x="6350" y="554990"/>
                  </a:lnTo>
                  <a:close/>
                </a:path>
                <a:path w="6350" h="726440">
                  <a:moveTo>
                    <a:pt x="6350" y="551180"/>
                  </a:moveTo>
                  <a:lnTo>
                    <a:pt x="0" y="551180"/>
                  </a:lnTo>
                  <a:lnTo>
                    <a:pt x="0" y="553720"/>
                  </a:lnTo>
                  <a:lnTo>
                    <a:pt x="6350" y="553720"/>
                  </a:lnTo>
                  <a:lnTo>
                    <a:pt x="6350" y="551180"/>
                  </a:lnTo>
                  <a:close/>
                </a:path>
              </a:pathLst>
            </a:custGeom>
            <a:solidFill>
              <a:srgbClr val="3A00F6"/>
            </a:solidFill>
          </p:spPr>
          <p:txBody>
            <a:bodyPr bIns="0" lIns="0" rIns="0" rtlCol="0" tIns="0" wrap="square"/>
            <a:p/>
          </p:txBody>
        </p:sp>
        <p:sp>
          <p:nvSpPr>
            <p:cNvPr id="1050802" name="object 2113"/>
            <p:cNvSpPr/>
            <p:nvPr/>
          </p:nvSpPr>
          <p:spPr>
            <a:xfrm>
              <a:off x="4250690" y="5792470"/>
              <a:ext cx="7620" cy="725170"/>
            </a:xfrm>
            <a:custGeom>
              <a:avLst/>
              <a:ahLst/>
              <a:rect l="l" t="t" r="r" b="b"/>
              <a:pathLst>
                <a:path w="7620" h="725170">
                  <a:moveTo>
                    <a:pt x="7620" y="0"/>
                  </a:moveTo>
                  <a:lnTo>
                    <a:pt x="0" y="0"/>
                  </a:lnTo>
                  <a:lnTo>
                    <a:pt x="0" y="2539"/>
                  </a:lnTo>
                  <a:lnTo>
                    <a:pt x="7620" y="2539"/>
                  </a:lnTo>
                  <a:lnTo>
                    <a:pt x="7620" y="0"/>
                  </a:lnTo>
                  <a:close/>
                </a:path>
                <a:path w="7620" h="725170">
                  <a:moveTo>
                    <a:pt x="7620" y="2539"/>
                  </a:moveTo>
                  <a:lnTo>
                    <a:pt x="0" y="2539"/>
                  </a:lnTo>
                  <a:lnTo>
                    <a:pt x="0" y="6349"/>
                  </a:lnTo>
                  <a:lnTo>
                    <a:pt x="7620" y="6349"/>
                  </a:lnTo>
                  <a:lnTo>
                    <a:pt x="7620" y="2539"/>
                  </a:lnTo>
                  <a:close/>
                </a:path>
                <a:path w="7620" h="725170">
                  <a:moveTo>
                    <a:pt x="7620" y="6349"/>
                  </a:moveTo>
                  <a:lnTo>
                    <a:pt x="0" y="6349"/>
                  </a:lnTo>
                  <a:lnTo>
                    <a:pt x="0" y="12699"/>
                  </a:lnTo>
                  <a:lnTo>
                    <a:pt x="7620" y="12699"/>
                  </a:lnTo>
                  <a:lnTo>
                    <a:pt x="7620" y="6349"/>
                  </a:lnTo>
                  <a:close/>
                </a:path>
                <a:path w="7620" h="725170">
                  <a:moveTo>
                    <a:pt x="7620" y="12699"/>
                  </a:moveTo>
                  <a:lnTo>
                    <a:pt x="0" y="12699"/>
                  </a:lnTo>
                  <a:lnTo>
                    <a:pt x="0" y="15239"/>
                  </a:lnTo>
                  <a:lnTo>
                    <a:pt x="7620" y="15239"/>
                  </a:lnTo>
                  <a:lnTo>
                    <a:pt x="7620" y="12699"/>
                  </a:lnTo>
                  <a:close/>
                </a:path>
                <a:path w="7620" h="725170">
                  <a:moveTo>
                    <a:pt x="7620" y="15239"/>
                  </a:moveTo>
                  <a:lnTo>
                    <a:pt x="0" y="15239"/>
                  </a:lnTo>
                  <a:lnTo>
                    <a:pt x="0" y="25399"/>
                  </a:lnTo>
                  <a:lnTo>
                    <a:pt x="7620" y="25399"/>
                  </a:lnTo>
                  <a:lnTo>
                    <a:pt x="7620" y="15239"/>
                  </a:lnTo>
                  <a:close/>
                </a:path>
                <a:path w="7620" h="725170">
                  <a:moveTo>
                    <a:pt x="7620" y="25399"/>
                  </a:moveTo>
                  <a:lnTo>
                    <a:pt x="0" y="25399"/>
                  </a:lnTo>
                  <a:lnTo>
                    <a:pt x="0" y="27939"/>
                  </a:lnTo>
                  <a:lnTo>
                    <a:pt x="7620" y="27939"/>
                  </a:lnTo>
                  <a:lnTo>
                    <a:pt x="7620" y="25399"/>
                  </a:lnTo>
                  <a:close/>
                </a:path>
                <a:path w="7620" h="725170">
                  <a:moveTo>
                    <a:pt x="7620" y="27939"/>
                  </a:moveTo>
                  <a:lnTo>
                    <a:pt x="0" y="27939"/>
                  </a:lnTo>
                  <a:lnTo>
                    <a:pt x="0" y="34289"/>
                  </a:lnTo>
                  <a:lnTo>
                    <a:pt x="7620" y="34289"/>
                  </a:lnTo>
                  <a:lnTo>
                    <a:pt x="7620" y="27939"/>
                  </a:lnTo>
                  <a:close/>
                </a:path>
                <a:path w="7620" h="725170">
                  <a:moveTo>
                    <a:pt x="7620" y="34289"/>
                  </a:moveTo>
                  <a:lnTo>
                    <a:pt x="0" y="34289"/>
                  </a:lnTo>
                  <a:lnTo>
                    <a:pt x="0" y="38099"/>
                  </a:lnTo>
                  <a:lnTo>
                    <a:pt x="7620" y="38099"/>
                  </a:lnTo>
                  <a:lnTo>
                    <a:pt x="7620" y="34289"/>
                  </a:lnTo>
                  <a:close/>
                </a:path>
                <a:path w="7620" h="725170">
                  <a:moveTo>
                    <a:pt x="7620" y="38099"/>
                  </a:moveTo>
                  <a:lnTo>
                    <a:pt x="0" y="38099"/>
                  </a:lnTo>
                  <a:lnTo>
                    <a:pt x="0" y="40639"/>
                  </a:lnTo>
                  <a:lnTo>
                    <a:pt x="7620" y="40639"/>
                  </a:lnTo>
                  <a:lnTo>
                    <a:pt x="7620" y="38099"/>
                  </a:lnTo>
                  <a:close/>
                </a:path>
                <a:path w="7620" h="725170">
                  <a:moveTo>
                    <a:pt x="7620" y="40639"/>
                  </a:moveTo>
                  <a:lnTo>
                    <a:pt x="0" y="40639"/>
                  </a:lnTo>
                  <a:lnTo>
                    <a:pt x="0" y="44449"/>
                  </a:lnTo>
                  <a:lnTo>
                    <a:pt x="7620" y="44449"/>
                  </a:lnTo>
                  <a:lnTo>
                    <a:pt x="7620" y="40639"/>
                  </a:lnTo>
                  <a:close/>
                </a:path>
                <a:path w="7620" h="725170">
                  <a:moveTo>
                    <a:pt x="7620" y="44449"/>
                  </a:moveTo>
                  <a:lnTo>
                    <a:pt x="0" y="44449"/>
                  </a:lnTo>
                  <a:lnTo>
                    <a:pt x="0" y="50799"/>
                  </a:lnTo>
                  <a:lnTo>
                    <a:pt x="7620" y="50799"/>
                  </a:lnTo>
                  <a:lnTo>
                    <a:pt x="7620" y="44449"/>
                  </a:lnTo>
                  <a:close/>
                </a:path>
                <a:path w="7620" h="725170">
                  <a:moveTo>
                    <a:pt x="7620" y="50799"/>
                  </a:moveTo>
                  <a:lnTo>
                    <a:pt x="0" y="50799"/>
                  </a:lnTo>
                  <a:lnTo>
                    <a:pt x="0" y="53339"/>
                  </a:lnTo>
                  <a:lnTo>
                    <a:pt x="7620" y="53339"/>
                  </a:lnTo>
                  <a:lnTo>
                    <a:pt x="7620" y="50799"/>
                  </a:lnTo>
                  <a:close/>
                </a:path>
                <a:path w="7620" h="725170">
                  <a:moveTo>
                    <a:pt x="7620" y="53339"/>
                  </a:moveTo>
                  <a:lnTo>
                    <a:pt x="0" y="53339"/>
                  </a:lnTo>
                  <a:lnTo>
                    <a:pt x="0" y="57149"/>
                  </a:lnTo>
                  <a:lnTo>
                    <a:pt x="7620" y="57149"/>
                  </a:lnTo>
                  <a:lnTo>
                    <a:pt x="7620" y="53339"/>
                  </a:lnTo>
                  <a:close/>
                </a:path>
                <a:path w="7620" h="725170">
                  <a:moveTo>
                    <a:pt x="7620" y="57149"/>
                  </a:moveTo>
                  <a:lnTo>
                    <a:pt x="0" y="57149"/>
                  </a:lnTo>
                  <a:lnTo>
                    <a:pt x="0" y="59689"/>
                  </a:lnTo>
                  <a:lnTo>
                    <a:pt x="7620" y="59689"/>
                  </a:lnTo>
                  <a:lnTo>
                    <a:pt x="7620" y="57149"/>
                  </a:lnTo>
                  <a:close/>
                </a:path>
                <a:path w="7620" h="725170">
                  <a:moveTo>
                    <a:pt x="7620" y="59689"/>
                  </a:moveTo>
                  <a:lnTo>
                    <a:pt x="0" y="59689"/>
                  </a:lnTo>
                  <a:lnTo>
                    <a:pt x="0" y="63499"/>
                  </a:lnTo>
                  <a:lnTo>
                    <a:pt x="7620" y="63499"/>
                  </a:lnTo>
                  <a:lnTo>
                    <a:pt x="7620" y="59689"/>
                  </a:lnTo>
                  <a:close/>
                </a:path>
                <a:path w="7620" h="725170">
                  <a:moveTo>
                    <a:pt x="7620" y="63499"/>
                  </a:moveTo>
                  <a:lnTo>
                    <a:pt x="0" y="63499"/>
                  </a:lnTo>
                  <a:lnTo>
                    <a:pt x="0" y="76199"/>
                  </a:lnTo>
                  <a:lnTo>
                    <a:pt x="7620" y="76199"/>
                  </a:lnTo>
                  <a:lnTo>
                    <a:pt x="7620" y="63499"/>
                  </a:lnTo>
                  <a:close/>
                </a:path>
                <a:path w="7620" h="725170">
                  <a:moveTo>
                    <a:pt x="7620" y="76199"/>
                  </a:moveTo>
                  <a:lnTo>
                    <a:pt x="0" y="76199"/>
                  </a:lnTo>
                  <a:lnTo>
                    <a:pt x="0" y="78739"/>
                  </a:lnTo>
                  <a:lnTo>
                    <a:pt x="7620" y="78739"/>
                  </a:lnTo>
                  <a:lnTo>
                    <a:pt x="7620" y="76199"/>
                  </a:lnTo>
                  <a:close/>
                </a:path>
                <a:path w="7620" h="725170">
                  <a:moveTo>
                    <a:pt x="7620" y="78739"/>
                  </a:moveTo>
                  <a:lnTo>
                    <a:pt x="0" y="78739"/>
                  </a:lnTo>
                  <a:lnTo>
                    <a:pt x="0" y="82549"/>
                  </a:lnTo>
                  <a:lnTo>
                    <a:pt x="7620" y="82549"/>
                  </a:lnTo>
                  <a:lnTo>
                    <a:pt x="7620" y="78739"/>
                  </a:lnTo>
                  <a:close/>
                </a:path>
                <a:path w="7620" h="725170">
                  <a:moveTo>
                    <a:pt x="7620" y="82549"/>
                  </a:moveTo>
                  <a:lnTo>
                    <a:pt x="0" y="82549"/>
                  </a:lnTo>
                  <a:lnTo>
                    <a:pt x="0" y="85089"/>
                  </a:lnTo>
                  <a:lnTo>
                    <a:pt x="7620" y="85089"/>
                  </a:lnTo>
                  <a:lnTo>
                    <a:pt x="7620" y="82549"/>
                  </a:lnTo>
                  <a:close/>
                </a:path>
                <a:path w="7620" h="725170">
                  <a:moveTo>
                    <a:pt x="7620" y="85089"/>
                  </a:moveTo>
                  <a:lnTo>
                    <a:pt x="0" y="85089"/>
                  </a:lnTo>
                  <a:lnTo>
                    <a:pt x="0" y="91439"/>
                  </a:lnTo>
                  <a:lnTo>
                    <a:pt x="7620" y="91439"/>
                  </a:lnTo>
                  <a:lnTo>
                    <a:pt x="7620" y="85089"/>
                  </a:lnTo>
                  <a:close/>
                </a:path>
                <a:path w="7620" h="725170">
                  <a:moveTo>
                    <a:pt x="7620" y="91439"/>
                  </a:moveTo>
                  <a:lnTo>
                    <a:pt x="0" y="91439"/>
                  </a:lnTo>
                  <a:lnTo>
                    <a:pt x="0" y="101599"/>
                  </a:lnTo>
                  <a:lnTo>
                    <a:pt x="7620" y="101599"/>
                  </a:lnTo>
                  <a:lnTo>
                    <a:pt x="7620" y="91439"/>
                  </a:lnTo>
                  <a:close/>
                </a:path>
                <a:path w="7620" h="725170">
                  <a:moveTo>
                    <a:pt x="7620" y="101599"/>
                  </a:moveTo>
                  <a:lnTo>
                    <a:pt x="0" y="101599"/>
                  </a:lnTo>
                  <a:lnTo>
                    <a:pt x="0" y="110489"/>
                  </a:lnTo>
                  <a:lnTo>
                    <a:pt x="7620" y="110489"/>
                  </a:lnTo>
                  <a:lnTo>
                    <a:pt x="7620" y="101599"/>
                  </a:lnTo>
                  <a:close/>
                </a:path>
                <a:path w="7620" h="725170">
                  <a:moveTo>
                    <a:pt x="7620" y="110489"/>
                  </a:moveTo>
                  <a:lnTo>
                    <a:pt x="0" y="110489"/>
                  </a:lnTo>
                  <a:lnTo>
                    <a:pt x="0" y="114299"/>
                  </a:lnTo>
                  <a:lnTo>
                    <a:pt x="7620" y="114299"/>
                  </a:lnTo>
                  <a:lnTo>
                    <a:pt x="7620" y="110489"/>
                  </a:lnTo>
                  <a:close/>
                </a:path>
                <a:path w="7620" h="725170">
                  <a:moveTo>
                    <a:pt x="7620" y="114299"/>
                  </a:moveTo>
                  <a:lnTo>
                    <a:pt x="0" y="114299"/>
                  </a:lnTo>
                  <a:lnTo>
                    <a:pt x="0" y="190499"/>
                  </a:lnTo>
                  <a:lnTo>
                    <a:pt x="7620" y="190499"/>
                  </a:lnTo>
                  <a:lnTo>
                    <a:pt x="7620" y="114299"/>
                  </a:lnTo>
                  <a:close/>
                </a:path>
                <a:path w="7620" h="725170">
                  <a:moveTo>
                    <a:pt x="7620" y="190499"/>
                  </a:moveTo>
                  <a:lnTo>
                    <a:pt x="0" y="190499"/>
                  </a:lnTo>
                  <a:lnTo>
                    <a:pt x="0" y="196849"/>
                  </a:lnTo>
                  <a:lnTo>
                    <a:pt x="7620" y="196849"/>
                  </a:lnTo>
                  <a:lnTo>
                    <a:pt x="7620" y="190499"/>
                  </a:lnTo>
                  <a:close/>
                </a:path>
                <a:path w="7620" h="725170">
                  <a:moveTo>
                    <a:pt x="7620" y="196849"/>
                  </a:moveTo>
                  <a:lnTo>
                    <a:pt x="0" y="196849"/>
                  </a:lnTo>
                  <a:lnTo>
                    <a:pt x="0" y="199389"/>
                  </a:lnTo>
                  <a:lnTo>
                    <a:pt x="7620" y="199389"/>
                  </a:lnTo>
                  <a:lnTo>
                    <a:pt x="7620" y="196849"/>
                  </a:lnTo>
                  <a:close/>
                </a:path>
                <a:path w="7620" h="725170">
                  <a:moveTo>
                    <a:pt x="7620" y="199389"/>
                  </a:moveTo>
                  <a:lnTo>
                    <a:pt x="0" y="199389"/>
                  </a:lnTo>
                  <a:lnTo>
                    <a:pt x="0" y="209549"/>
                  </a:lnTo>
                  <a:lnTo>
                    <a:pt x="7620" y="209549"/>
                  </a:lnTo>
                  <a:lnTo>
                    <a:pt x="7620" y="199389"/>
                  </a:lnTo>
                  <a:close/>
                </a:path>
                <a:path w="7620" h="725170">
                  <a:moveTo>
                    <a:pt x="7620" y="209549"/>
                  </a:moveTo>
                  <a:lnTo>
                    <a:pt x="0" y="209549"/>
                  </a:lnTo>
                  <a:lnTo>
                    <a:pt x="0" y="215899"/>
                  </a:lnTo>
                  <a:lnTo>
                    <a:pt x="7620" y="215899"/>
                  </a:lnTo>
                  <a:lnTo>
                    <a:pt x="7620" y="209549"/>
                  </a:lnTo>
                  <a:close/>
                </a:path>
                <a:path w="7620" h="725170">
                  <a:moveTo>
                    <a:pt x="7620" y="215899"/>
                  </a:moveTo>
                  <a:lnTo>
                    <a:pt x="0" y="215899"/>
                  </a:lnTo>
                  <a:lnTo>
                    <a:pt x="0" y="218439"/>
                  </a:lnTo>
                  <a:lnTo>
                    <a:pt x="7620" y="218439"/>
                  </a:lnTo>
                  <a:lnTo>
                    <a:pt x="7620" y="215899"/>
                  </a:lnTo>
                  <a:close/>
                </a:path>
                <a:path w="7620" h="725170">
                  <a:moveTo>
                    <a:pt x="7620" y="218439"/>
                  </a:moveTo>
                  <a:lnTo>
                    <a:pt x="0" y="218439"/>
                  </a:lnTo>
                  <a:lnTo>
                    <a:pt x="0" y="222249"/>
                  </a:lnTo>
                  <a:lnTo>
                    <a:pt x="7620" y="222249"/>
                  </a:lnTo>
                  <a:lnTo>
                    <a:pt x="7620" y="218439"/>
                  </a:lnTo>
                  <a:close/>
                </a:path>
                <a:path w="7620" h="725170">
                  <a:moveTo>
                    <a:pt x="7620" y="222249"/>
                  </a:moveTo>
                  <a:lnTo>
                    <a:pt x="0" y="222249"/>
                  </a:lnTo>
                  <a:lnTo>
                    <a:pt x="0" y="224789"/>
                  </a:lnTo>
                  <a:lnTo>
                    <a:pt x="7620" y="224789"/>
                  </a:lnTo>
                  <a:lnTo>
                    <a:pt x="7620" y="222249"/>
                  </a:lnTo>
                  <a:close/>
                </a:path>
                <a:path w="7620" h="725170">
                  <a:moveTo>
                    <a:pt x="7620" y="224789"/>
                  </a:moveTo>
                  <a:lnTo>
                    <a:pt x="0" y="224789"/>
                  </a:lnTo>
                  <a:lnTo>
                    <a:pt x="0" y="228599"/>
                  </a:lnTo>
                  <a:lnTo>
                    <a:pt x="7620" y="228599"/>
                  </a:lnTo>
                  <a:lnTo>
                    <a:pt x="7620" y="224789"/>
                  </a:lnTo>
                  <a:close/>
                </a:path>
                <a:path w="7620" h="725170">
                  <a:moveTo>
                    <a:pt x="7620" y="228599"/>
                  </a:moveTo>
                  <a:lnTo>
                    <a:pt x="0" y="228599"/>
                  </a:lnTo>
                  <a:lnTo>
                    <a:pt x="0" y="234949"/>
                  </a:lnTo>
                  <a:lnTo>
                    <a:pt x="7620" y="234949"/>
                  </a:lnTo>
                  <a:lnTo>
                    <a:pt x="7620" y="228599"/>
                  </a:lnTo>
                  <a:close/>
                </a:path>
                <a:path w="7620" h="725170">
                  <a:moveTo>
                    <a:pt x="7620" y="234949"/>
                  </a:moveTo>
                  <a:lnTo>
                    <a:pt x="0" y="234949"/>
                  </a:lnTo>
                  <a:lnTo>
                    <a:pt x="0" y="237489"/>
                  </a:lnTo>
                  <a:lnTo>
                    <a:pt x="7620" y="237489"/>
                  </a:lnTo>
                  <a:lnTo>
                    <a:pt x="7620" y="234949"/>
                  </a:lnTo>
                  <a:close/>
                </a:path>
                <a:path w="7620" h="725170">
                  <a:moveTo>
                    <a:pt x="7620" y="237489"/>
                  </a:moveTo>
                  <a:lnTo>
                    <a:pt x="0" y="237489"/>
                  </a:lnTo>
                  <a:lnTo>
                    <a:pt x="0" y="241299"/>
                  </a:lnTo>
                  <a:lnTo>
                    <a:pt x="7620" y="241299"/>
                  </a:lnTo>
                  <a:lnTo>
                    <a:pt x="7620" y="237489"/>
                  </a:lnTo>
                  <a:close/>
                </a:path>
                <a:path w="7620" h="725170">
                  <a:moveTo>
                    <a:pt x="7620" y="241300"/>
                  </a:moveTo>
                  <a:lnTo>
                    <a:pt x="0" y="241300"/>
                  </a:lnTo>
                  <a:lnTo>
                    <a:pt x="0" y="247649"/>
                  </a:lnTo>
                  <a:lnTo>
                    <a:pt x="7620" y="247649"/>
                  </a:lnTo>
                  <a:lnTo>
                    <a:pt x="7620" y="241300"/>
                  </a:lnTo>
                  <a:close/>
                </a:path>
                <a:path w="7620" h="725170">
                  <a:moveTo>
                    <a:pt x="6350" y="247649"/>
                  </a:moveTo>
                  <a:lnTo>
                    <a:pt x="0" y="247649"/>
                  </a:lnTo>
                  <a:lnTo>
                    <a:pt x="0" y="250189"/>
                  </a:lnTo>
                  <a:lnTo>
                    <a:pt x="5080" y="250189"/>
                  </a:lnTo>
                  <a:lnTo>
                    <a:pt x="5080" y="248919"/>
                  </a:lnTo>
                  <a:lnTo>
                    <a:pt x="6350" y="248919"/>
                  </a:lnTo>
                  <a:lnTo>
                    <a:pt x="6350" y="247649"/>
                  </a:lnTo>
                  <a:close/>
                </a:path>
                <a:path w="7620" h="725170">
                  <a:moveTo>
                    <a:pt x="5080" y="250189"/>
                  </a:moveTo>
                  <a:lnTo>
                    <a:pt x="0" y="250189"/>
                  </a:lnTo>
                  <a:lnTo>
                    <a:pt x="0" y="260349"/>
                  </a:lnTo>
                  <a:lnTo>
                    <a:pt x="1270" y="260349"/>
                  </a:lnTo>
                  <a:lnTo>
                    <a:pt x="1270" y="256539"/>
                  </a:lnTo>
                  <a:lnTo>
                    <a:pt x="2539" y="256539"/>
                  </a:lnTo>
                  <a:lnTo>
                    <a:pt x="2540" y="253999"/>
                  </a:lnTo>
                  <a:lnTo>
                    <a:pt x="3810" y="253999"/>
                  </a:lnTo>
                  <a:lnTo>
                    <a:pt x="3810" y="251459"/>
                  </a:lnTo>
                  <a:lnTo>
                    <a:pt x="5080" y="251459"/>
                  </a:lnTo>
                  <a:lnTo>
                    <a:pt x="5080" y="250189"/>
                  </a:lnTo>
                  <a:close/>
                </a:path>
                <a:path w="7620" h="725170">
                  <a:moveTo>
                    <a:pt x="7620" y="539876"/>
                  </a:moveTo>
                  <a:lnTo>
                    <a:pt x="0" y="539876"/>
                  </a:lnTo>
                  <a:lnTo>
                    <a:pt x="0" y="542289"/>
                  </a:lnTo>
                  <a:lnTo>
                    <a:pt x="7620" y="542289"/>
                  </a:lnTo>
                  <a:lnTo>
                    <a:pt x="7620" y="539876"/>
                  </a:lnTo>
                  <a:close/>
                </a:path>
                <a:path w="7620" h="725170">
                  <a:moveTo>
                    <a:pt x="7620" y="528446"/>
                  </a:moveTo>
                  <a:lnTo>
                    <a:pt x="0" y="528446"/>
                  </a:lnTo>
                  <a:lnTo>
                    <a:pt x="0" y="539749"/>
                  </a:lnTo>
                  <a:lnTo>
                    <a:pt x="7620" y="539749"/>
                  </a:lnTo>
                  <a:lnTo>
                    <a:pt x="7620" y="528446"/>
                  </a:lnTo>
                  <a:close/>
                </a:path>
                <a:path w="7620" h="725170">
                  <a:moveTo>
                    <a:pt x="7620" y="522096"/>
                  </a:moveTo>
                  <a:lnTo>
                    <a:pt x="0" y="522096"/>
                  </a:lnTo>
                  <a:lnTo>
                    <a:pt x="0" y="528319"/>
                  </a:lnTo>
                  <a:lnTo>
                    <a:pt x="7620" y="528319"/>
                  </a:lnTo>
                  <a:lnTo>
                    <a:pt x="7620" y="522096"/>
                  </a:lnTo>
                  <a:close/>
                </a:path>
                <a:path w="7620" h="725170">
                  <a:moveTo>
                    <a:pt x="7620" y="515746"/>
                  </a:moveTo>
                  <a:lnTo>
                    <a:pt x="0" y="515746"/>
                  </a:lnTo>
                  <a:lnTo>
                    <a:pt x="0" y="521969"/>
                  </a:lnTo>
                  <a:lnTo>
                    <a:pt x="7620" y="521969"/>
                  </a:lnTo>
                  <a:lnTo>
                    <a:pt x="7620" y="515746"/>
                  </a:lnTo>
                  <a:close/>
                </a:path>
                <a:path w="7620" h="725170">
                  <a:moveTo>
                    <a:pt x="7620" y="509396"/>
                  </a:moveTo>
                  <a:lnTo>
                    <a:pt x="0" y="509396"/>
                  </a:lnTo>
                  <a:lnTo>
                    <a:pt x="0" y="515619"/>
                  </a:lnTo>
                  <a:lnTo>
                    <a:pt x="7620" y="515619"/>
                  </a:lnTo>
                  <a:lnTo>
                    <a:pt x="7620" y="509396"/>
                  </a:lnTo>
                  <a:close/>
                </a:path>
                <a:path w="7620" h="725170">
                  <a:moveTo>
                    <a:pt x="7620" y="503046"/>
                  </a:moveTo>
                  <a:lnTo>
                    <a:pt x="0" y="503046"/>
                  </a:lnTo>
                  <a:lnTo>
                    <a:pt x="0" y="509269"/>
                  </a:lnTo>
                  <a:lnTo>
                    <a:pt x="7620" y="509269"/>
                  </a:lnTo>
                  <a:lnTo>
                    <a:pt x="7620" y="503046"/>
                  </a:lnTo>
                  <a:close/>
                </a:path>
                <a:path w="7620" h="725170">
                  <a:moveTo>
                    <a:pt x="7620" y="496696"/>
                  </a:moveTo>
                  <a:lnTo>
                    <a:pt x="0" y="496696"/>
                  </a:lnTo>
                  <a:lnTo>
                    <a:pt x="0" y="502919"/>
                  </a:lnTo>
                  <a:lnTo>
                    <a:pt x="7620" y="502919"/>
                  </a:lnTo>
                  <a:lnTo>
                    <a:pt x="7620" y="496696"/>
                  </a:lnTo>
                  <a:close/>
                </a:path>
                <a:path w="7620" h="725170">
                  <a:moveTo>
                    <a:pt x="7620" y="490346"/>
                  </a:moveTo>
                  <a:lnTo>
                    <a:pt x="0" y="490346"/>
                  </a:lnTo>
                  <a:lnTo>
                    <a:pt x="0" y="496569"/>
                  </a:lnTo>
                  <a:lnTo>
                    <a:pt x="7620" y="496569"/>
                  </a:lnTo>
                  <a:lnTo>
                    <a:pt x="7620" y="490346"/>
                  </a:lnTo>
                  <a:close/>
                </a:path>
                <a:path w="7620" h="725170">
                  <a:moveTo>
                    <a:pt x="7620" y="483996"/>
                  </a:moveTo>
                  <a:lnTo>
                    <a:pt x="0" y="483996"/>
                  </a:lnTo>
                  <a:lnTo>
                    <a:pt x="0" y="490219"/>
                  </a:lnTo>
                  <a:lnTo>
                    <a:pt x="7620" y="490219"/>
                  </a:lnTo>
                  <a:lnTo>
                    <a:pt x="7620" y="483996"/>
                  </a:lnTo>
                  <a:close/>
                </a:path>
                <a:path w="7620" h="725170">
                  <a:moveTo>
                    <a:pt x="7620" y="477519"/>
                  </a:moveTo>
                  <a:lnTo>
                    <a:pt x="6350" y="477519"/>
                  </a:lnTo>
                  <a:lnTo>
                    <a:pt x="0" y="477646"/>
                  </a:lnTo>
                  <a:lnTo>
                    <a:pt x="0" y="483869"/>
                  </a:lnTo>
                  <a:lnTo>
                    <a:pt x="7620" y="483869"/>
                  </a:lnTo>
                  <a:lnTo>
                    <a:pt x="7620" y="477519"/>
                  </a:lnTo>
                  <a:close/>
                </a:path>
                <a:path w="7620" h="725170">
                  <a:moveTo>
                    <a:pt x="3810" y="469899"/>
                  </a:moveTo>
                  <a:lnTo>
                    <a:pt x="2539" y="469899"/>
                  </a:lnTo>
                  <a:lnTo>
                    <a:pt x="2539" y="470026"/>
                  </a:lnTo>
                  <a:lnTo>
                    <a:pt x="0" y="470026"/>
                  </a:lnTo>
                  <a:lnTo>
                    <a:pt x="0" y="477519"/>
                  </a:lnTo>
                  <a:lnTo>
                    <a:pt x="6350" y="477519"/>
                  </a:lnTo>
                  <a:lnTo>
                    <a:pt x="6350" y="475106"/>
                  </a:lnTo>
                  <a:lnTo>
                    <a:pt x="5080" y="475106"/>
                  </a:lnTo>
                  <a:lnTo>
                    <a:pt x="5080" y="472439"/>
                  </a:lnTo>
                  <a:lnTo>
                    <a:pt x="3810" y="472439"/>
                  </a:lnTo>
                  <a:lnTo>
                    <a:pt x="3810" y="469899"/>
                  </a:lnTo>
                  <a:close/>
                </a:path>
                <a:path w="7620" h="725170">
                  <a:moveTo>
                    <a:pt x="1269" y="466089"/>
                  </a:moveTo>
                  <a:lnTo>
                    <a:pt x="0" y="466089"/>
                  </a:lnTo>
                  <a:lnTo>
                    <a:pt x="0" y="469899"/>
                  </a:lnTo>
                  <a:lnTo>
                    <a:pt x="2539" y="469899"/>
                  </a:lnTo>
                  <a:lnTo>
                    <a:pt x="2539" y="468756"/>
                  </a:lnTo>
                  <a:lnTo>
                    <a:pt x="1270" y="468756"/>
                  </a:lnTo>
                  <a:lnTo>
                    <a:pt x="1269" y="466089"/>
                  </a:lnTo>
                  <a:close/>
                </a:path>
                <a:path w="7620" h="725170">
                  <a:moveTo>
                    <a:pt x="7620" y="542289"/>
                  </a:moveTo>
                  <a:lnTo>
                    <a:pt x="0" y="542289"/>
                  </a:lnTo>
                  <a:lnTo>
                    <a:pt x="0" y="548639"/>
                  </a:lnTo>
                  <a:lnTo>
                    <a:pt x="7620" y="548639"/>
                  </a:lnTo>
                  <a:lnTo>
                    <a:pt x="7620" y="542289"/>
                  </a:lnTo>
                  <a:close/>
                </a:path>
                <a:path w="7620" h="725170">
                  <a:moveTo>
                    <a:pt x="7620" y="721359"/>
                  </a:moveTo>
                  <a:lnTo>
                    <a:pt x="0" y="721359"/>
                  </a:lnTo>
                  <a:lnTo>
                    <a:pt x="0" y="725169"/>
                  </a:lnTo>
                  <a:lnTo>
                    <a:pt x="7620" y="725169"/>
                  </a:lnTo>
                  <a:lnTo>
                    <a:pt x="7620" y="721359"/>
                  </a:lnTo>
                  <a:close/>
                </a:path>
                <a:path w="7620" h="725170">
                  <a:moveTo>
                    <a:pt x="7620" y="718819"/>
                  </a:moveTo>
                  <a:lnTo>
                    <a:pt x="0" y="718819"/>
                  </a:lnTo>
                  <a:lnTo>
                    <a:pt x="0" y="720089"/>
                  </a:lnTo>
                  <a:lnTo>
                    <a:pt x="7620" y="720089"/>
                  </a:lnTo>
                  <a:lnTo>
                    <a:pt x="7620" y="718819"/>
                  </a:lnTo>
                  <a:close/>
                </a:path>
                <a:path w="7620" h="725170">
                  <a:moveTo>
                    <a:pt x="7620" y="715009"/>
                  </a:moveTo>
                  <a:lnTo>
                    <a:pt x="0" y="715009"/>
                  </a:lnTo>
                  <a:lnTo>
                    <a:pt x="0" y="717549"/>
                  </a:lnTo>
                  <a:lnTo>
                    <a:pt x="7620" y="717549"/>
                  </a:lnTo>
                  <a:lnTo>
                    <a:pt x="7620" y="715009"/>
                  </a:lnTo>
                  <a:close/>
                </a:path>
                <a:path w="7620" h="725170">
                  <a:moveTo>
                    <a:pt x="7620" y="712469"/>
                  </a:moveTo>
                  <a:lnTo>
                    <a:pt x="0" y="712469"/>
                  </a:lnTo>
                  <a:lnTo>
                    <a:pt x="0" y="713739"/>
                  </a:lnTo>
                  <a:lnTo>
                    <a:pt x="7620" y="713739"/>
                  </a:lnTo>
                  <a:lnTo>
                    <a:pt x="7620" y="712469"/>
                  </a:lnTo>
                  <a:close/>
                </a:path>
                <a:path w="7620" h="725170">
                  <a:moveTo>
                    <a:pt x="7620" y="708659"/>
                  </a:moveTo>
                  <a:lnTo>
                    <a:pt x="0" y="708659"/>
                  </a:lnTo>
                  <a:lnTo>
                    <a:pt x="0" y="711199"/>
                  </a:lnTo>
                  <a:lnTo>
                    <a:pt x="7620" y="711199"/>
                  </a:lnTo>
                  <a:lnTo>
                    <a:pt x="7620" y="708659"/>
                  </a:lnTo>
                  <a:close/>
                </a:path>
                <a:path w="7620" h="725170">
                  <a:moveTo>
                    <a:pt x="7620" y="706119"/>
                  </a:moveTo>
                  <a:lnTo>
                    <a:pt x="0" y="706119"/>
                  </a:lnTo>
                  <a:lnTo>
                    <a:pt x="0" y="707389"/>
                  </a:lnTo>
                  <a:lnTo>
                    <a:pt x="7620" y="707389"/>
                  </a:lnTo>
                  <a:lnTo>
                    <a:pt x="7620" y="706119"/>
                  </a:lnTo>
                  <a:close/>
                </a:path>
                <a:path w="7620" h="725170">
                  <a:moveTo>
                    <a:pt x="7620" y="702309"/>
                  </a:moveTo>
                  <a:lnTo>
                    <a:pt x="0" y="702309"/>
                  </a:lnTo>
                  <a:lnTo>
                    <a:pt x="0" y="704849"/>
                  </a:lnTo>
                  <a:lnTo>
                    <a:pt x="7620" y="704849"/>
                  </a:lnTo>
                  <a:lnTo>
                    <a:pt x="7620" y="702309"/>
                  </a:lnTo>
                  <a:close/>
                </a:path>
                <a:path w="7620" h="725170">
                  <a:moveTo>
                    <a:pt x="7620" y="699769"/>
                  </a:moveTo>
                  <a:lnTo>
                    <a:pt x="0" y="699769"/>
                  </a:lnTo>
                  <a:lnTo>
                    <a:pt x="0" y="701039"/>
                  </a:lnTo>
                  <a:lnTo>
                    <a:pt x="7620" y="701039"/>
                  </a:lnTo>
                  <a:lnTo>
                    <a:pt x="7620" y="699769"/>
                  </a:lnTo>
                  <a:close/>
                </a:path>
                <a:path w="7620" h="725170">
                  <a:moveTo>
                    <a:pt x="7620" y="695959"/>
                  </a:moveTo>
                  <a:lnTo>
                    <a:pt x="0" y="695959"/>
                  </a:lnTo>
                  <a:lnTo>
                    <a:pt x="0" y="698499"/>
                  </a:lnTo>
                  <a:lnTo>
                    <a:pt x="7620" y="698499"/>
                  </a:lnTo>
                  <a:lnTo>
                    <a:pt x="7620" y="695959"/>
                  </a:lnTo>
                  <a:close/>
                </a:path>
                <a:path w="7620" h="725170">
                  <a:moveTo>
                    <a:pt x="7620" y="693419"/>
                  </a:moveTo>
                  <a:lnTo>
                    <a:pt x="0" y="693419"/>
                  </a:lnTo>
                  <a:lnTo>
                    <a:pt x="0" y="694689"/>
                  </a:lnTo>
                  <a:lnTo>
                    <a:pt x="7620" y="694689"/>
                  </a:lnTo>
                  <a:lnTo>
                    <a:pt x="7620" y="693419"/>
                  </a:lnTo>
                  <a:close/>
                </a:path>
                <a:path w="7620" h="725170">
                  <a:moveTo>
                    <a:pt x="7620" y="689609"/>
                  </a:moveTo>
                  <a:lnTo>
                    <a:pt x="0" y="689609"/>
                  </a:lnTo>
                  <a:lnTo>
                    <a:pt x="0" y="692149"/>
                  </a:lnTo>
                  <a:lnTo>
                    <a:pt x="7620" y="692149"/>
                  </a:lnTo>
                  <a:lnTo>
                    <a:pt x="7620" y="689609"/>
                  </a:lnTo>
                  <a:close/>
                </a:path>
                <a:path w="7620" h="725170">
                  <a:moveTo>
                    <a:pt x="7620" y="687069"/>
                  </a:moveTo>
                  <a:lnTo>
                    <a:pt x="0" y="687069"/>
                  </a:lnTo>
                  <a:lnTo>
                    <a:pt x="0" y="688339"/>
                  </a:lnTo>
                  <a:lnTo>
                    <a:pt x="7620" y="688339"/>
                  </a:lnTo>
                  <a:lnTo>
                    <a:pt x="7620" y="687069"/>
                  </a:lnTo>
                  <a:close/>
                </a:path>
                <a:path w="7620" h="725170">
                  <a:moveTo>
                    <a:pt x="7620" y="683259"/>
                  </a:moveTo>
                  <a:lnTo>
                    <a:pt x="0" y="683259"/>
                  </a:lnTo>
                  <a:lnTo>
                    <a:pt x="0" y="685799"/>
                  </a:lnTo>
                  <a:lnTo>
                    <a:pt x="7620" y="685799"/>
                  </a:lnTo>
                  <a:lnTo>
                    <a:pt x="7620" y="683259"/>
                  </a:lnTo>
                  <a:close/>
                </a:path>
                <a:path w="7620" h="725170">
                  <a:moveTo>
                    <a:pt x="7620" y="680719"/>
                  </a:moveTo>
                  <a:lnTo>
                    <a:pt x="0" y="680719"/>
                  </a:lnTo>
                  <a:lnTo>
                    <a:pt x="0" y="681989"/>
                  </a:lnTo>
                  <a:lnTo>
                    <a:pt x="7620" y="681989"/>
                  </a:lnTo>
                  <a:lnTo>
                    <a:pt x="7620" y="680719"/>
                  </a:lnTo>
                  <a:close/>
                </a:path>
                <a:path w="7620" h="725170">
                  <a:moveTo>
                    <a:pt x="7620" y="676909"/>
                  </a:moveTo>
                  <a:lnTo>
                    <a:pt x="0" y="676909"/>
                  </a:lnTo>
                  <a:lnTo>
                    <a:pt x="0" y="679449"/>
                  </a:lnTo>
                  <a:lnTo>
                    <a:pt x="7620" y="679449"/>
                  </a:lnTo>
                  <a:lnTo>
                    <a:pt x="7620" y="676909"/>
                  </a:lnTo>
                  <a:close/>
                </a:path>
                <a:path w="7620" h="725170">
                  <a:moveTo>
                    <a:pt x="7620" y="674369"/>
                  </a:moveTo>
                  <a:lnTo>
                    <a:pt x="0" y="674369"/>
                  </a:lnTo>
                  <a:lnTo>
                    <a:pt x="0" y="675639"/>
                  </a:lnTo>
                  <a:lnTo>
                    <a:pt x="7620" y="675639"/>
                  </a:lnTo>
                  <a:lnTo>
                    <a:pt x="7620" y="674369"/>
                  </a:lnTo>
                  <a:close/>
                </a:path>
                <a:path w="7620" h="725170">
                  <a:moveTo>
                    <a:pt x="7620" y="670559"/>
                  </a:moveTo>
                  <a:lnTo>
                    <a:pt x="0" y="670559"/>
                  </a:lnTo>
                  <a:lnTo>
                    <a:pt x="0" y="673099"/>
                  </a:lnTo>
                  <a:lnTo>
                    <a:pt x="7620" y="673099"/>
                  </a:lnTo>
                  <a:lnTo>
                    <a:pt x="7620" y="670559"/>
                  </a:lnTo>
                  <a:close/>
                </a:path>
                <a:path w="7620" h="725170">
                  <a:moveTo>
                    <a:pt x="7620" y="668019"/>
                  </a:moveTo>
                  <a:lnTo>
                    <a:pt x="0" y="668019"/>
                  </a:lnTo>
                  <a:lnTo>
                    <a:pt x="0" y="669289"/>
                  </a:lnTo>
                  <a:lnTo>
                    <a:pt x="7620" y="669289"/>
                  </a:lnTo>
                  <a:lnTo>
                    <a:pt x="7620" y="668019"/>
                  </a:lnTo>
                  <a:close/>
                </a:path>
                <a:path w="7620" h="725170">
                  <a:moveTo>
                    <a:pt x="7620" y="664209"/>
                  </a:moveTo>
                  <a:lnTo>
                    <a:pt x="0" y="664209"/>
                  </a:lnTo>
                  <a:lnTo>
                    <a:pt x="0" y="666749"/>
                  </a:lnTo>
                  <a:lnTo>
                    <a:pt x="7620" y="666749"/>
                  </a:lnTo>
                  <a:lnTo>
                    <a:pt x="7620" y="664209"/>
                  </a:lnTo>
                  <a:close/>
                </a:path>
                <a:path w="7620" h="725170">
                  <a:moveTo>
                    <a:pt x="7620" y="661669"/>
                  </a:moveTo>
                  <a:lnTo>
                    <a:pt x="0" y="661669"/>
                  </a:lnTo>
                  <a:lnTo>
                    <a:pt x="0" y="662939"/>
                  </a:lnTo>
                  <a:lnTo>
                    <a:pt x="7620" y="662939"/>
                  </a:lnTo>
                  <a:lnTo>
                    <a:pt x="7620" y="661669"/>
                  </a:lnTo>
                  <a:close/>
                </a:path>
                <a:path w="7620" h="725170">
                  <a:moveTo>
                    <a:pt x="7620" y="656589"/>
                  </a:moveTo>
                  <a:lnTo>
                    <a:pt x="0" y="656589"/>
                  </a:lnTo>
                  <a:lnTo>
                    <a:pt x="0" y="660399"/>
                  </a:lnTo>
                  <a:lnTo>
                    <a:pt x="7620" y="660399"/>
                  </a:lnTo>
                  <a:lnTo>
                    <a:pt x="7620" y="656589"/>
                  </a:lnTo>
                  <a:close/>
                </a:path>
                <a:path w="7620" h="725170">
                  <a:moveTo>
                    <a:pt x="7620" y="650239"/>
                  </a:moveTo>
                  <a:lnTo>
                    <a:pt x="0" y="650239"/>
                  </a:lnTo>
                  <a:lnTo>
                    <a:pt x="0" y="655319"/>
                  </a:lnTo>
                  <a:lnTo>
                    <a:pt x="7620" y="655319"/>
                  </a:lnTo>
                  <a:lnTo>
                    <a:pt x="7620" y="650239"/>
                  </a:lnTo>
                  <a:close/>
                </a:path>
                <a:path w="7620" h="725170">
                  <a:moveTo>
                    <a:pt x="7620" y="643889"/>
                  </a:moveTo>
                  <a:lnTo>
                    <a:pt x="0" y="643889"/>
                  </a:lnTo>
                  <a:lnTo>
                    <a:pt x="0" y="648969"/>
                  </a:lnTo>
                  <a:lnTo>
                    <a:pt x="7620" y="648969"/>
                  </a:lnTo>
                  <a:lnTo>
                    <a:pt x="7620" y="643889"/>
                  </a:lnTo>
                  <a:close/>
                </a:path>
                <a:path w="7620" h="725170">
                  <a:moveTo>
                    <a:pt x="7620" y="637539"/>
                  </a:moveTo>
                  <a:lnTo>
                    <a:pt x="0" y="637539"/>
                  </a:lnTo>
                  <a:lnTo>
                    <a:pt x="0" y="642619"/>
                  </a:lnTo>
                  <a:lnTo>
                    <a:pt x="7620" y="642619"/>
                  </a:lnTo>
                  <a:lnTo>
                    <a:pt x="7620" y="637539"/>
                  </a:lnTo>
                  <a:close/>
                </a:path>
                <a:path w="7620" h="725170">
                  <a:moveTo>
                    <a:pt x="7620" y="631189"/>
                  </a:moveTo>
                  <a:lnTo>
                    <a:pt x="0" y="631189"/>
                  </a:lnTo>
                  <a:lnTo>
                    <a:pt x="0" y="636269"/>
                  </a:lnTo>
                  <a:lnTo>
                    <a:pt x="7620" y="636269"/>
                  </a:lnTo>
                  <a:lnTo>
                    <a:pt x="7620" y="631189"/>
                  </a:lnTo>
                  <a:close/>
                </a:path>
                <a:path w="7620" h="725170">
                  <a:moveTo>
                    <a:pt x="7620" y="624839"/>
                  </a:moveTo>
                  <a:lnTo>
                    <a:pt x="0" y="624839"/>
                  </a:lnTo>
                  <a:lnTo>
                    <a:pt x="0" y="629919"/>
                  </a:lnTo>
                  <a:lnTo>
                    <a:pt x="7620" y="629919"/>
                  </a:lnTo>
                  <a:lnTo>
                    <a:pt x="7620" y="624839"/>
                  </a:lnTo>
                  <a:close/>
                </a:path>
                <a:path w="7620" h="725170">
                  <a:moveTo>
                    <a:pt x="7620" y="618489"/>
                  </a:moveTo>
                  <a:lnTo>
                    <a:pt x="0" y="618489"/>
                  </a:lnTo>
                  <a:lnTo>
                    <a:pt x="0" y="623569"/>
                  </a:lnTo>
                  <a:lnTo>
                    <a:pt x="7620" y="623569"/>
                  </a:lnTo>
                  <a:lnTo>
                    <a:pt x="7620" y="618489"/>
                  </a:lnTo>
                  <a:close/>
                </a:path>
                <a:path w="7620" h="725170">
                  <a:moveTo>
                    <a:pt x="7620" y="612139"/>
                  </a:moveTo>
                  <a:lnTo>
                    <a:pt x="0" y="612139"/>
                  </a:lnTo>
                  <a:lnTo>
                    <a:pt x="0" y="617219"/>
                  </a:lnTo>
                  <a:lnTo>
                    <a:pt x="7620" y="617219"/>
                  </a:lnTo>
                  <a:lnTo>
                    <a:pt x="7620" y="612139"/>
                  </a:lnTo>
                  <a:close/>
                </a:path>
                <a:path w="7620" h="725170">
                  <a:moveTo>
                    <a:pt x="7620" y="605789"/>
                  </a:moveTo>
                  <a:lnTo>
                    <a:pt x="0" y="605789"/>
                  </a:lnTo>
                  <a:lnTo>
                    <a:pt x="0" y="610869"/>
                  </a:lnTo>
                  <a:lnTo>
                    <a:pt x="7620" y="610869"/>
                  </a:lnTo>
                  <a:lnTo>
                    <a:pt x="7620" y="605789"/>
                  </a:lnTo>
                  <a:close/>
                </a:path>
                <a:path w="7620" h="725170">
                  <a:moveTo>
                    <a:pt x="7620" y="599439"/>
                  </a:moveTo>
                  <a:lnTo>
                    <a:pt x="0" y="599439"/>
                  </a:lnTo>
                  <a:lnTo>
                    <a:pt x="0" y="604519"/>
                  </a:lnTo>
                  <a:lnTo>
                    <a:pt x="7620" y="604519"/>
                  </a:lnTo>
                  <a:lnTo>
                    <a:pt x="7620" y="599439"/>
                  </a:lnTo>
                  <a:close/>
                </a:path>
                <a:path w="7620" h="725170">
                  <a:moveTo>
                    <a:pt x="7620" y="593089"/>
                  </a:moveTo>
                  <a:lnTo>
                    <a:pt x="0" y="593089"/>
                  </a:lnTo>
                  <a:lnTo>
                    <a:pt x="0" y="598169"/>
                  </a:lnTo>
                  <a:lnTo>
                    <a:pt x="7620" y="598169"/>
                  </a:lnTo>
                  <a:lnTo>
                    <a:pt x="7620" y="593089"/>
                  </a:lnTo>
                  <a:close/>
                </a:path>
                <a:path w="7620" h="725170">
                  <a:moveTo>
                    <a:pt x="7620" y="586739"/>
                  </a:moveTo>
                  <a:lnTo>
                    <a:pt x="0" y="586739"/>
                  </a:lnTo>
                  <a:lnTo>
                    <a:pt x="0" y="591819"/>
                  </a:lnTo>
                  <a:lnTo>
                    <a:pt x="7620" y="591819"/>
                  </a:lnTo>
                  <a:lnTo>
                    <a:pt x="7620" y="586739"/>
                  </a:lnTo>
                  <a:close/>
                </a:path>
                <a:path w="7620" h="725170">
                  <a:moveTo>
                    <a:pt x="7620" y="579119"/>
                  </a:moveTo>
                  <a:lnTo>
                    <a:pt x="0" y="579119"/>
                  </a:lnTo>
                  <a:lnTo>
                    <a:pt x="0" y="585469"/>
                  </a:lnTo>
                  <a:lnTo>
                    <a:pt x="7620" y="585469"/>
                  </a:lnTo>
                  <a:lnTo>
                    <a:pt x="7620" y="579119"/>
                  </a:lnTo>
                  <a:close/>
                </a:path>
                <a:path w="7620" h="725170">
                  <a:moveTo>
                    <a:pt x="7620" y="574039"/>
                  </a:moveTo>
                  <a:lnTo>
                    <a:pt x="0" y="574039"/>
                  </a:lnTo>
                  <a:lnTo>
                    <a:pt x="0" y="577849"/>
                  </a:lnTo>
                  <a:lnTo>
                    <a:pt x="7620" y="577849"/>
                  </a:lnTo>
                  <a:lnTo>
                    <a:pt x="7620" y="574039"/>
                  </a:lnTo>
                  <a:close/>
                </a:path>
                <a:path w="7620" h="725170">
                  <a:moveTo>
                    <a:pt x="7620" y="566419"/>
                  </a:moveTo>
                  <a:lnTo>
                    <a:pt x="0" y="566419"/>
                  </a:lnTo>
                  <a:lnTo>
                    <a:pt x="0" y="572769"/>
                  </a:lnTo>
                  <a:lnTo>
                    <a:pt x="7620" y="572769"/>
                  </a:lnTo>
                  <a:lnTo>
                    <a:pt x="7620" y="566419"/>
                  </a:lnTo>
                  <a:close/>
                </a:path>
                <a:path w="7620" h="725170">
                  <a:moveTo>
                    <a:pt x="7620" y="561339"/>
                  </a:moveTo>
                  <a:lnTo>
                    <a:pt x="0" y="561339"/>
                  </a:lnTo>
                  <a:lnTo>
                    <a:pt x="0" y="565149"/>
                  </a:lnTo>
                  <a:lnTo>
                    <a:pt x="7620" y="565149"/>
                  </a:lnTo>
                  <a:lnTo>
                    <a:pt x="7620" y="561339"/>
                  </a:lnTo>
                  <a:close/>
                </a:path>
                <a:path w="7620" h="725170">
                  <a:moveTo>
                    <a:pt x="7620" y="553719"/>
                  </a:moveTo>
                  <a:lnTo>
                    <a:pt x="0" y="553719"/>
                  </a:lnTo>
                  <a:lnTo>
                    <a:pt x="0" y="560069"/>
                  </a:lnTo>
                  <a:lnTo>
                    <a:pt x="7620" y="560069"/>
                  </a:lnTo>
                  <a:lnTo>
                    <a:pt x="7620" y="553719"/>
                  </a:lnTo>
                  <a:close/>
                </a:path>
                <a:path w="7620" h="725170">
                  <a:moveTo>
                    <a:pt x="7620" y="549909"/>
                  </a:moveTo>
                  <a:lnTo>
                    <a:pt x="0" y="549909"/>
                  </a:lnTo>
                  <a:lnTo>
                    <a:pt x="0" y="552449"/>
                  </a:lnTo>
                  <a:lnTo>
                    <a:pt x="7620" y="552449"/>
                  </a:lnTo>
                  <a:lnTo>
                    <a:pt x="7620" y="549909"/>
                  </a:lnTo>
                  <a:close/>
                </a:path>
              </a:pathLst>
            </a:custGeom>
            <a:solidFill>
              <a:srgbClr val="3900F7"/>
            </a:solidFill>
          </p:spPr>
          <p:txBody>
            <a:bodyPr bIns="0" lIns="0" rIns="0" rtlCol="0" tIns="0" wrap="square"/>
            <a:p/>
          </p:txBody>
        </p:sp>
        <p:sp>
          <p:nvSpPr>
            <p:cNvPr id="1050803" name="object 2114"/>
            <p:cNvSpPr/>
            <p:nvPr/>
          </p:nvSpPr>
          <p:spPr>
            <a:xfrm>
              <a:off x="4243070" y="5792470"/>
              <a:ext cx="7620" cy="725170"/>
            </a:xfrm>
            <a:custGeom>
              <a:avLst/>
              <a:ahLst/>
              <a:rect l="l" t="t" r="r" b="b"/>
              <a:pathLst>
                <a:path w="7620" h="725170">
                  <a:moveTo>
                    <a:pt x="7619" y="0"/>
                  </a:moveTo>
                  <a:lnTo>
                    <a:pt x="0" y="0"/>
                  </a:lnTo>
                  <a:lnTo>
                    <a:pt x="0" y="2539"/>
                  </a:lnTo>
                  <a:lnTo>
                    <a:pt x="7619" y="2539"/>
                  </a:lnTo>
                  <a:lnTo>
                    <a:pt x="7619" y="0"/>
                  </a:lnTo>
                  <a:close/>
                </a:path>
                <a:path w="7620" h="725170">
                  <a:moveTo>
                    <a:pt x="7619" y="2539"/>
                  </a:moveTo>
                  <a:lnTo>
                    <a:pt x="0" y="2539"/>
                  </a:lnTo>
                  <a:lnTo>
                    <a:pt x="0" y="6349"/>
                  </a:lnTo>
                  <a:lnTo>
                    <a:pt x="7619" y="6349"/>
                  </a:lnTo>
                  <a:lnTo>
                    <a:pt x="7619" y="2539"/>
                  </a:lnTo>
                  <a:close/>
                </a:path>
                <a:path w="7620" h="725170">
                  <a:moveTo>
                    <a:pt x="7619" y="6349"/>
                  </a:moveTo>
                  <a:lnTo>
                    <a:pt x="0" y="6349"/>
                  </a:lnTo>
                  <a:lnTo>
                    <a:pt x="0" y="12699"/>
                  </a:lnTo>
                  <a:lnTo>
                    <a:pt x="7619" y="12699"/>
                  </a:lnTo>
                  <a:lnTo>
                    <a:pt x="7619" y="6349"/>
                  </a:lnTo>
                  <a:close/>
                </a:path>
                <a:path w="7620" h="725170">
                  <a:moveTo>
                    <a:pt x="7619" y="12699"/>
                  </a:moveTo>
                  <a:lnTo>
                    <a:pt x="0" y="12699"/>
                  </a:lnTo>
                  <a:lnTo>
                    <a:pt x="0" y="15239"/>
                  </a:lnTo>
                  <a:lnTo>
                    <a:pt x="7619" y="15239"/>
                  </a:lnTo>
                  <a:lnTo>
                    <a:pt x="7619" y="12699"/>
                  </a:lnTo>
                  <a:close/>
                </a:path>
                <a:path w="7620" h="725170">
                  <a:moveTo>
                    <a:pt x="7619" y="15239"/>
                  </a:moveTo>
                  <a:lnTo>
                    <a:pt x="0" y="15239"/>
                  </a:lnTo>
                  <a:lnTo>
                    <a:pt x="0" y="25399"/>
                  </a:lnTo>
                  <a:lnTo>
                    <a:pt x="7619" y="25399"/>
                  </a:lnTo>
                  <a:lnTo>
                    <a:pt x="7619" y="15239"/>
                  </a:lnTo>
                  <a:close/>
                </a:path>
                <a:path w="7620" h="725170">
                  <a:moveTo>
                    <a:pt x="7619" y="25399"/>
                  </a:moveTo>
                  <a:lnTo>
                    <a:pt x="0" y="25399"/>
                  </a:lnTo>
                  <a:lnTo>
                    <a:pt x="0" y="27939"/>
                  </a:lnTo>
                  <a:lnTo>
                    <a:pt x="7619" y="27939"/>
                  </a:lnTo>
                  <a:lnTo>
                    <a:pt x="7619" y="25399"/>
                  </a:lnTo>
                  <a:close/>
                </a:path>
                <a:path w="7620" h="725170">
                  <a:moveTo>
                    <a:pt x="7619" y="27939"/>
                  </a:moveTo>
                  <a:lnTo>
                    <a:pt x="0" y="27939"/>
                  </a:lnTo>
                  <a:lnTo>
                    <a:pt x="0" y="34289"/>
                  </a:lnTo>
                  <a:lnTo>
                    <a:pt x="7619" y="34289"/>
                  </a:lnTo>
                  <a:lnTo>
                    <a:pt x="7619" y="27939"/>
                  </a:lnTo>
                  <a:close/>
                </a:path>
                <a:path w="7620" h="725170">
                  <a:moveTo>
                    <a:pt x="7619" y="34289"/>
                  </a:moveTo>
                  <a:lnTo>
                    <a:pt x="0" y="34289"/>
                  </a:lnTo>
                  <a:lnTo>
                    <a:pt x="0" y="38099"/>
                  </a:lnTo>
                  <a:lnTo>
                    <a:pt x="7619" y="38099"/>
                  </a:lnTo>
                  <a:lnTo>
                    <a:pt x="7619" y="34289"/>
                  </a:lnTo>
                  <a:close/>
                </a:path>
                <a:path w="7620" h="725170">
                  <a:moveTo>
                    <a:pt x="7619" y="38099"/>
                  </a:moveTo>
                  <a:lnTo>
                    <a:pt x="0" y="38099"/>
                  </a:lnTo>
                  <a:lnTo>
                    <a:pt x="0" y="40639"/>
                  </a:lnTo>
                  <a:lnTo>
                    <a:pt x="7619" y="40639"/>
                  </a:lnTo>
                  <a:lnTo>
                    <a:pt x="7619" y="38099"/>
                  </a:lnTo>
                  <a:close/>
                </a:path>
                <a:path w="7620" h="725170">
                  <a:moveTo>
                    <a:pt x="7619" y="40639"/>
                  </a:moveTo>
                  <a:lnTo>
                    <a:pt x="0" y="40639"/>
                  </a:lnTo>
                  <a:lnTo>
                    <a:pt x="0" y="44449"/>
                  </a:lnTo>
                  <a:lnTo>
                    <a:pt x="7619" y="44449"/>
                  </a:lnTo>
                  <a:lnTo>
                    <a:pt x="7619" y="40639"/>
                  </a:lnTo>
                  <a:close/>
                </a:path>
                <a:path w="7620" h="725170">
                  <a:moveTo>
                    <a:pt x="7619" y="44449"/>
                  </a:moveTo>
                  <a:lnTo>
                    <a:pt x="0" y="44449"/>
                  </a:lnTo>
                  <a:lnTo>
                    <a:pt x="0" y="50799"/>
                  </a:lnTo>
                  <a:lnTo>
                    <a:pt x="7619" y="50799"/>
                  </a:lnTo>
                  <a:lnTo>
                    <a:pt x="7619" y="44449"/>
                  </a:lnTo>
                  <a:close/>
                </a:path>
                <a:path w="7620" h="725170">
                  <a:moveTo>
                    <a:pt x="7619" y="50799"/>
                  </a:moveTo>
                  <a:lnTo>
                    <a:pt x="0" y="50799"/>
                  </a:lnTo>
                  <a:lnTo>
                    <a:pt x="0" y="53339"/>
                  </a:lnTo>
                  <a:lnTo>
                    <a:pt x="7619" y="53339"/>
                  </a:lnTo>
                  <a:lnTo>
                    <a:pt x="7619" y="50799"/>
                  </a:lnTo>
                  <a:close/>
                </a:path>
                <a:path w="7620" h="725170">
                  <a:moveTo>
                    <a:pt x="7619" y="53339"/>
                  </a:moveTo>
                  <a:lnTo>
                    <a:pt x="0" y="53339"/>
                  </a:lnTo>
                  <a:lnTo>
                    <a:pt x="0" y="57149"/>
                  </a:lnTo>
                  <a:lnTo>
                    <a:pt x="7619" y="57149"/>
                  </a:lnTo>
                  <a:lnTo>
                    <a:pt x="7619" y="53339"/>
                  </a:lnTo>
                  <a:close/>
                </a:path>
                <a:path w="7620" h="725170">
                  <a:moveTo>
                    <a:pt x="7619" y="57149"/>
                  </a:moveTo>
                  <a:lnTo>
                    <a:pt x="0" y="57149"/>
                  </a:lnTo>
                  <a:lnTo>
                    <a:pt x="0" y="59689"/>
                  </a:lnTo>
                  <a:lnTo>
                    <a:pt x="7619" y="59689"/>
                  </a:lnTo>
                  <a:lnTo>
                    <a:pt x="7619" y="57149"/>
                  </a:lnTo>
                  <a:close/>
                </a:path>
                <a:path w="7620" h="725170">
                  <a:moveTo>
                    <a:pt x="7619" y="59689"/>
                  </a:moveTo>
                  <a:lnTo>
                    <a:pt x="0" y="59689"/>
                  </a:lnTo>
                  <a:lnTo>
                    <a:pt x="0" y="63499"/>
                  </a:lnTo>
                  <a:lnTo>
                    <a:pt x="7619" y="63499"/>
                  </a:lnTo>
                  <a:lnTo>
                    <a:pt x="7619" y="59689"/>
                  </a:lnTo>
                  <a:close/>
                </a:path>
                <a:path w="7620" h="725170">
                  <a:moveTo>
                    <a:pt x="7619" y="63499"/>
                  </a:moveTo>
                  <a:lnTo>
                    <a:pt x="0" y="63499"/>
                  </a:lnTo>
                  <a:lnTo>
                    <a:pt x="0" y="76199"/>
                  </a:lnTo>
                  <a:lnTo>
                    <a:pt x="7619" y="76199"/>
                  </a:lnTo>
                  <a:lnTo>
                    <a:pt x="7619" y="63499"/>
                  </a:lnTo>
                  <a:close/>
                </a:path>
                <a:path w="7620" h="725170">
                  <a:moveTo>
                    <a:pt x="7619" y="76199"/>
                  </a:moveTo>
                  <a:lnTo>
                    <a:pt x="0" y="76199"/>
                  </a:lnTo>
                  <a:lnTo>
                    <a:pt x="0" y="78739"/>
                  </a:lnTo>
                  <a:lnTo>
                    <a:pt x="7619" y="78739"/>
                  </a:lnTo>
                  <a:lnTo>
                    <a:pt x="7619" y="76199"/>
                  </a:lnTo>
                  <a:close/>
                </a:path>
                <a:path w="7620" h="725170">
                  <a:moveTo>
                    <a:pt x="7619" y="78739"/>
                  </a:moveTo>
                  <a:lnTo>
                    <a:pt x="0" y="78739"/>
                  </a:lnTo>
                  <a:lnTo>
                    <a:pt x="0" y="82549"/>
                  </a:lnTo>
                  <a:lnTo>
                    <a:pt x="7619" y="82549"/>
                  </a:lnTo>
                  <a:lnTo>
                    <a:pt x="7619" y="78739"/>
                  </a:lnTo>
                  <a:close/>
                </a:path>
                <a:path w="7620" h="725170">
                  <a:moveTo>
                    <a:pt x="7619" y="82549"/>
                  </a:moveTo>
                  <a:lnTo>
                    <a:pt x="0" y="82549"/>
                  </a:lnTo>
                  <a:lnTo>
                    <a:pt x="0" y="85089"/>
                  </a:lnTo>
                  <a:lnTo>
                    <a:pt x="7619" y="85089"/>
                  </a:lnTo>
                  <a:lnTo>
                    <a:pt x="7619" y="82549"/>
                  </a:lnTo>
                  <a:close/>
                </a:path>
                <a:path w="7620" h="725170">
                  <a:moveTo>
                    <a:pt x="7619" y="85089"/>
                  </a:moveTo>
                  <a:lnTo>
                    <a:pt x="0" y="85089"/>
                  </a:lnTo>
                  <a:lnTo>
                    <a:pt x="0" y="91439"/>
                  </a:lnTo>
                  <a:lnTo>
                    <a:pt x="7619" y="91439"/>
                  </a:lnTo>
                  <a:lnTo>
                    <a:pt x="7619" y="85089"/>
                  </a:lnTo>
                  <a:close/>
                </a:path>
                <a:path w="7620" h="725170">
                  <a:moveTo>
                    <a:pt x="7619" y="91439"/>
                  </a:moveTo>
                  <a:lnTo>
                    <a:pt x="0" y="91439"/>
                  </a:lnTo>
                  <a:lnTo>
                    <a:pt x="0" y="101599"/>
                  </a:lnTo>
                  <a:lnTo>
                    <a:pt x="7619" y="101599"/>
                  </a:lnTo>
                  <a:lnTo>
                    <a:pt x="7619" y="91439"/>
                  </a:lnTo>
                  <a:close/>
                </a:path>
                <a:path w="7620" h="725170">
                  <a:moveTo>
                    <a:pt x="7619" y="101599"/>
                  </a:moveTo>
                  <a:lnTo>
                    <a:pt x="0" y="101599"/>
                  </a:lnTo>
                  <a:lnTo>
                    <a:pt x="0" y="110489"/>
                  </a:lnTo>
                  <a:lnTo>
                    <a:pt x="7619" y="110489"/>
                  </a:lnTo>
                  <a:lnTo>
                    <a:pt x="7619" y="101599"/>
                  </a:lnTo>
                  <a:close/>
                </a:path>
                <a:path w="7620" h="725170">
                  <a:moveTo>
                    <a:pt x="7619" y="110489"/>
                  </a:moveTo>
                  <a:lnTo>
                    <a:pt x="0" y="110489"/>
                  </a:lnTo>
                  <a:lnTo>
                    <a:pt x="0" y="114299"/>
                  </a:lnTo>
                  <a:lnTo>
                    <a:pt x="7619" y="114299"/>
                  </a:lnTo>
                  <a:lnTo>
                    <a:pt x="7619" y="110489"/>
                  </a:lnTo>
                  <a:close/>
                </a:path>
                <a:path w="7620" h="725170">
                  <a:moveTo>
                    <a:pt x="7619" y="114299"/>
                  </a:moveTo>
                  <a:lnTo>
                    <a:pt x="0" y="114299"/>
                  </a:lnTo>
                  <a:lnTo>
                    <a:pt x="0" y="190499"/>
                  </a:lnTo>
                  <a:lnTo>
                    <a:pt x="7619" y="190499"/>
                  </a:lnTo>
                  <a:lnTo>
                    <a:pt x="7619" y="114299"/>
                  </a:lnTo>
                  <a:close/>
                </a:path>
                <a:path w="7620" h="725170">
                  <a:moveTo>
                    <a:pt x="7619" y="190499"/>
                  </a:moveTo>
                  <a:lnTo>
                    <a:pt x="0" y="190499"/>
                  </a:lnTo>
                  <a:lnTo>
                    <a:pt x="0" y="196849"/>
                  </a:lnTo>
                  <a:lnTo>
                    <a:pt x="7619" y="196849"/>
                  </a:lnTo>
                  <a:lnTo>
                    <a:pt x="7619" y="190499"/>
                  </a:lnTo>
                  <a:close/>
                </a:path>
                <a:path w="7620" h="725170">
                  <a:moveTo>
                    <a:pt x="7619" y="196849"/>
                  </a:moveTo>
                  <a:lnTo>
                    <a:pt x="0" y="196849"/>
                  </a:lnTo>
                  <a:lnTo>
                    <a:pt x="0" y="199389"/>
                  </a:lnTo>
                  <a:lnTo>
                    <a:pt x="7619" y="199389"/>
                  </a:lnTo>
                  <a:lnTo>
                    <a:pt x="7619" y="196849"/>
                  </a:lnTo>
                  <a:close/>
                </a:path>
                <a:path w="7620" h="725170">
                  <a:moveTo>
                    <a:pt x="7619" y="199389"/>
                  </a:moveTo>
                  <a:lnTo>
                    <a:pt x="0" y="199389"/>
                  </a:lnTo>
                  <a:lnTo>
                    <a:pt x="0" y="209549"/>
                  </a:lnTo>
                  <a:lnTo>
                    <a:pt x="7619" y="209549"/>
                  </a:lnTo>
                  <a:lnTo>
                    <a:pt x="7619" y="199389"/>
                  </a:lnTo>
                  <a:close/>
                </a:path>
                <a:path w="7620" h="725170">
                  <a:moveTo>
                    <a:pt x="7619" y="209549"/>
                  </a:moveTo>
                  <a:lnTo>
                    <a:pt x="0" y="209549"/>
                  </a:lnTo>
                  <a:lnTo>
                    <a:pt x="0" y="215899"/>
                  </a:lnTo>
                  <a:lnTo>
                    <a:pt x="7619" y="215899"/>
                  </a:lnTo>
                  <a:lnTo>
                    <a:pt x="7619" y="209549"/>
                  </a:lnTo>
                  <a:close/>
                </a:path>
                <a:path w="7620" h="725170">
                  <a:moveTo>
                    <a:pt x="7619" y="215899"/>
                  </a:moveTo>
                  <a:lnTo>
                    <a:pt x="0" y="215899"/>
                  </a:lnTo>
                  <a:lnTo>
                    <a:pt x="0" y="218439"/>
                  </a:lnTo>
                  <a:lnTo>
                    <a:pt x="7619" y="218439"/>
                  </a:lnTo>
                  <a:lnTo>
                    <a:pt x="7619" y="215899"/>
                  </a:lnTo>
                  <a:close/>
                </a:path>
                <a:path w="7620" h="725170">
                  <a:moveTo>
                    <a:pt x="7619" y="218439"/>
                  </a:moveTo>
                  <a:lnTo>
                    <a:pt x="0" y="218439"/>
                  </a:lnTo>
                  <a:lnTo>
                    <a:pt x="0" y="222249"/>
                  </a:lnTo>
                  <a:lnTo>
                    <a:pt x="7619" y="222249"/>
                  </a:lnTo>
                  <a:lnTo>
                    <a:pt x="7619" y="218439"/>
                  </a:lnTo>
                  <a:close/>
                </a:path>
                <a:path w="7620" h="725170">
                  <a:moveTo>
                    <a:pt x="7619" y="222249"/>
                  </a:moveTo>
                  <a:lnTo>
                    <a:pt x="0" y="222249"/>
                  </a:lnTo>
                  <a:lnTo>
                    <a:pt x="0" y="224789"/>
                  </a:lnTo>
                  <a:lnTo>
                    <a:pt x="7619" y="224789"/>
                  </a:lnTo>
                  <a:lnTo>
                    <a:pt x="7619" y="222249"/>
                  </a:lnTo>
                  <a:close/>
                </a:path>
                <a:path w="7620" h="725170">
                  <a:moveTo>
                    <a:pt x="7619" y="224789"/>
                  </a:moveTo>
                  <a:lnTo>
                    <a:pt x="0" y="224789"/>
                  </a:lnTo>
                  <a:lnTo>
                    <a:pt x="0" y="228599"/>
                  </a:lnTo>
                  <a:lnTo>
                    <a:pt x="7619" y="228599"/>
                  </a:lnTo>
                  <a:lnTo>
                    <a:pt x="7619" y="224789"/>
                  </a:lnTo>
                  <a:close/>
                </a:path>
                <a:path w="7620" h="725170">
                  <a:moveTo>
                    <a:pt x="7619" y="228599"/>
                  </a:moveTo>
                  <a:lnTo>
                    <a:pt x="0" y="228599"/>
                  </a:lnTo>
                  <a:lnTo>
                    <a:pt x="0" y="234949"/>
                  </a:lnTo>
                  <a:lnTo>
                    <a:pt x="7619" y="234949"/>
                  </a:lnTo>
                  <a:lnTo>
                    <a:pt x="7619" y="228599"/>
                  </a:lnTo>
                  <a:close/>
                </a:path>
                <a:path w="7620" h="725170">
                  <a:moveTo>
                    <a:pt x="7619" y="234949"/>
                  </a:moveTo>
                  <a:lnTo>
                    <a:pt x="0" y="234949"/>
                  </a:lnTo>
                  <a:lnTo>
                    <a:pt x="0" y="237489"/>
                  </a:lnTo>
                  <a:lnTo>
                    <a:pt x="7619" y="237489"/>
                  </a:lnTo>
                  <a:lnTo>
                    <a:pt x="7619" y="234949"/>
                  </a:lnTo>
                  <a:close/>
                </a:path>
                <a:path w="7620" h="725170">
                  <a:moveTo>
                    <a:pt x="7619" y="237489"/>
                  </a:moveTo>
                  <a:lnTo>
                    <a:pt x="0" y="237489"/>
                  </a:lnTo>
                  <a:lnTo>
                    <a:pt x="0" y="241299"/>
                  </a:lnTo>
                  <a:lnTo>
                    <a:pt x="7619" y="241299"/>
                  </a:lnTo>
                  <a:lnTo>
                    <a:pt x="7619" y="237489"/>
                  </a:lnTo>
                  <a:close/>
                </a:path>
                <a:path w="7620" h="725170">
                  <a:moveTo>
                    <a:pt x="7619" y="241300"/>
                  </a:moveTo>
                  <a:lnTo>
                    <a:pt x="0" y="241300"/>
                  </a:lnTo>
                  <a:lnTo>
                    <a:pt x="0" y="247649"/>
                  </a:lnTo>
                  <a:lnTo>
                    <a:pt x="7619" y="247649"/>
                  </a:lnTo>
                  <a:lnTo>
                    <a:pt x="7619" y="241300"/>
                  </a:lnTo>
                  <a:close/>
                </a:path>
                <a:path w="7620" h="725170">
                  <a:moveTo>
                    <a:pt x="7619" y="247649"/>
                  </a:moveTo>
                  <a:lnTo>
                    <a:pt x="0" y="247649"/>
                  </a:lnTo>
                  <a:lnTo>
                    <a:pt x="0" y="250189"/>
                  </a:lnTo>
                  <a:lnTo>
                    <a:pt x="7619" y="250189"/>
                  </a:lnTo>
                  <a:lnTo>
                    <a:pt x="7619" y="247649"/>
                  </a:lnTo>
                  <a:close/>
                </a:path>
                <a:path w="7620" h="725170">
                  <a:moveTo>
                    <a:pt x="7619" y="250189"/>
                  </a:moveTo>
                  <a:lnTo>
                    <a:pt x="0" y="250189"/>
                  </a:lnTo>
                  <a:lnTo>
                    <a:pt x="0" y="281939"/>
                  </a:lnTo>
                  <a:lnTo>
                    <a:pt x="1269" y="281939"/>
                  </a:lnTo>
                  <a:lnTo>
                    <a:pt x="1269" y="278129"/>
                  </a:lnTo>
                  <a:lnTo>
                    <a:pt x="2539" y="278129"/>
                  </a:lnTo>
                  <a:lnTo>
                    <a:pt x="2539" y="274319"/>
                  </a:lnTo>
                  <a:lnTo>
                    <a:pt x="3809" y="274319"/>
                  </a:lnTo>
                  <a:lnTo>
                    <a:pt x="3809" y="270509"/>
                  </a:lnTo>
                  <a:lnTo>
                    <a:pt x="5079" y="270509"/>
                  </a:lnTo>
                  <a:lnTo>
                    <a:pt x="5079" y="267969"/>
                  </a:lnTo>
                  <a:lnTo>
                    <a:pt x="6350" y="267969"/>
                  </a:lnTo>
                  <a:lnTo>
                    <a:pt x="6350" y="264159"/>
                  </a:lnTo>
                  <a:lnTo>
                    <a:pt x="7619" y="264159"/>
                  </a:lnTo>
                  <a:lnTo>
                    <a:pt x="7619" y="250189"/>
                  </a:lnTo>
                  <a:close/>
                </a:path>
                <a:path w="7620" h="725170">
                  <a:moveTo>
                    <a:pt x="1270" y="440689"/>
                  </a:moveTo>
                  <a:lnTo>
                    <a:pt x="0" y="440689"/>
                  </a:lnTo>
                  <a:lnTo>
                    <a:pt x="0" y="447039"/>
                  </a:lnTo>
                  <a:lnTo>
                    <a:pt x="2539" y="447039"/>
                  </a:lnTo>
                  <a:lnTo>
                    <a:pt x="2539" y="445769"/>
                  </a:lnTo>
                  <a:lnTo>
                    <a:pt x="1269" y="445769"/>
                  </a:lnTo>
                  <a:lnTo>
                    <a:pt x="1270" y="440689"/>
                  </a:lnTo>
                  <a:close/>
                </a:path>
                <a:path w="7620" h="725170">
                  <a:moveTo>
                    <a:pt x="7619" y="539876"/>
                  </a:moveTo>
                  <a:lnTo>
                    <a:pt x="0" y="539876"/>
                  </a:lnTo>
                  <a:lnTo>
                    <a:pt x="0" y="542289"/>
                  </a:lnTo>
                  <a:lnTo>
                    <a:pt x="7619" y="542289"/>
                  </a:lnTo>
                  <a:lnTo>
                    <a:pt x="7619" y="539876"/>
                  </a:lnTo>
                  <a:close/>
                </a:path>
                <a:path w="7620" h="725170">
                  <a:moveTo>
                    <a:pt x="7619" y="528446"/>
                  </a:moveTo>
                  <a:lnTo>
                    <a:pt x="0" y="528446"/>
                  </a:lnTo>
                  <a:lnTo>
                    <a:pt x="0" y="539749"/>
                  </a:lnTo>
                  <a:lnTo>
                    <a:pt x="7619" y="539749"/>
                  </a:lnTo>
                  <a:lnTo>
                    <a:pt x="7619" y="528446"/>
                  </a:lnTo>
                  <a:close/>
                </a:path>
                <a:path w="7620" h="725170">
                  <a:moveTo>
                    <a:pt x="7619" y="522096"/>
                  </a:moveTo>
                  <a:lnTo>
                    <a:pt x="0" y="522096"/>
                  </a:lnTo>
                  <a:lnTo>
                    <a:pt x="0" y="528319"/>
                  </a:lnTo>
                  <a:lnTo>
                    <a:pt x="7619" y="528319"/>
                  </a:lnTo>
                  <a:lnTo>
                    <a:pt x="7619" y="522096"/>
                  </a:lnTo>
                  <a:close/>
                </a:path>
                <a:path w="7620" h="725170">
                  <a:moveTo>
                    <a:pt x="7619" y="515746"/>
                  </a:moveTo>
                  <a:lnTo>
                    <a:pt x="0" y="515746"/>
                  </a:lnTo>
                  <a:lnTo>
                    <a:pt x="0" y="521969"/>
                  </a:lnTo>
                  <a:lnTo>
                    <a:pt x="7619" y="521969"/>
                  </a:lnTo>
                  <a:lnTo>
                    <a:pt x="7619" y="515746"/>
                  </a:lnTo>
                  <a:close/>
                </a:path>
                <a:path w="7620" h="725170">
                  <a:moveTo>
                    <a:pt x="7619" y="509396"/>
                  </a:moveTo>
                  <a:lnTo>
                    <a:pt x="0" y="509396"/>
                  </a:lnTo>
                  <a:lnTo>
                    <a:pt x="0" y="515619"/>
                  </a:lnTo>
                  <a:lnTo>
                    <a:pt x="7619" y="515619"/>
                  </a:lnTo>
                  <a:lnTo>
                    <a:pt x="7619" y="509396"/>
                  </a:lnTo>
                  <a:close/>
                </a:path>
                <a:path w="7620" h="725170">
                  <a:moveTo>
                    <a:pt x="7619" y="503046"/>
                  </a:moveTo>
                  <a:lnTo>
                    <a:pt x="0" y="503046"/>
                  </a:lnTo>
                  <a:lnTo>
                    <a:pt x="0" y="509269"/>
                  </a:lnTo>
                  <a:lnTo>
                    <a:pt x="7619" y="509269"/>
                  </a:lnTo>
                  <a:lnTo>
                    <a:pt x="7619" y="503046"/>
                  </a:lnTo>
                  <a:close/>
                </a:path>
                <a:path w="7620" h="725170">
                  <a:moveTo>
                    <a:pt x="7619" y="496696"/>
                  </a:moveTo>
                  <a:lnTo>
                    <a:pt x="0" y="496696"/>
                  </a:lnTo>
                  <a:lnTo>
                    <a:pt x="0" y="502919"/>
                  </a:lnTo>
                  <a:lnTo>
                    <a:pt x="7619" y="502919"/>
                  </a:lnTo>
                  <a:lnTo>
                    <a:pt x="7619" y="496696"/>
                  </a:lnTo>
                  <a:close/>
                </a:path>
                <a:path w="7620" h="725170">
                  <a:moveTo>
                    <a:pt x="7619" y="490346"/>
                  </a:moveTo>
                  <a:lnTo>
                    <a:pt x="0" y="490346"/>
                  </a:lnTo>
                  <a:lnTo>
                    <a:pt x="0" y="496569"/>
                  </a:lnTo>
                  <a:lnTo>
                    <a:pt x="7619" y="496569"/>
                  </a:lnTo>
                  <a:lnTo>
                    <a:pt x="7619" y="490346"/>
                  </a:lnTo>
                  <a:close/>
                </a:path>
                <a:path w="7620" h="725170">
                  <a:moveTo>
                    <a:pt x="7619" y="483996"/>
                  </a:moveTo>
                  <a:lnTo>
                    <a:pt x="0" y="483996"/>
                  </a:lnTo>
                  <a:lnTo>
                    <a:pt x="0" y="490219"/>
                  </a:lnTo>
                  <a:lnTo>
                    <a:pt x="7619" y="490219"/>
                  </a:lnTo>
                  <a:lnTo>
                    <a:pt x="7619" y="483996"/>
                  </a:lnTo>
                  <a:close/>
                </a:path>
                <a:path w="7620" h="725170">
                  <a:moveTo>
                    <a:pt x="7619" y="477646"/>
                  </a:moveTo>
                  <a:lnTo>
                    <a:pt x="0" y="477646"/>
                  </a:lnTo>
                  <a:lnTo>
                    <a:pt x="0" y="483869"/>
                  </a:lnTo>
                  <a:lnTo>
                    <a:pt x="7619" y="483869"/>
                  </a:lnTo>
                  <a:lnTo>
                    <a:pt x="7619" y="477646"/>
                  </a:lnTo>
                  <a:close/>
                </a:path>
                <a:path w="7620" h="725170">
                  <a:moveTo>
                    <a:pt x="7619" y="470026"/>
                  </a:moveTo>
                  <a:lnTo>
                    <a:pt x="0" y="470026"/>
                  </a:lnTo>
                  <a:lnTo>
                    <a:pt x="0" y="477519"/>
                  </a:lnTo>
                  <a:lnTo>
                    <a:pt x="7619" y="477519"/>
                  </a:lnTo>
                  <a:lnTo>
                    <a:pt x="7619" y="470026"/>
                  </a:lnTo>
                  <a:close/>
                </a:path>
                <a:path w="7620" h="725170">
                  <a:moveTo>
                    <a:pt x="7619" y="464946"/>
                  </a:moveTo>
                  <a:lnTo>
                    <a:pt x="0" y="464946"/>
                  </a:lnTo>
                  <a:lnTo>
                    <a:pt x="0" y="469899"/>
                  </a:lnTo>
                  <a:lnTo>
                    <a:pt x="7619" y="469899"/>
                  </a:lnTo>
                  <a:lnTo>
                    <a:pt x="7619" y="464946"/>
                  </a:lnTo>
                  <a:close/>
                </a:path>
                <a:path w="7620" h="725170">
                  <a:moveTo>
                    <a:pt x="6350" y="458469"/>
                  </a:moveTo>
                  <a:lnTo>
                    <a:pt x="5079" y="458469"/>
                  </a:lnTo>
                  <a:lnTo>
                    <a:pt x="0" y="458596"/>
                  </a:lnTo>
                  <a:lnTo>
                    <a:pt x="0" y="464819"/>
                  </a:lnTo>
                  <a:lnTo>
                    <a:pt x="7619" y="464819"/>
                  </a:lnTo>
                  <a:lnTo>
                    <a:pt x="7619" y="462406"/>
                  </a:lnTo>
                  <a:lnTo>
                    <a:pt x="6349" y="462406"/>
                  </a:lnTo>
                  <a:lnTo>
                    <a:pt x="6350" y="458469"/>
                  </a:lnTo>
                  <a:close/>
                </a:path>
                <a:path w="7620" h="725170">
                  <a:moveTo>
                    <a:pt x="2539" y="447166"/>
                  </a:moveTo>
                  <a:lnTo>
                    <a:pt x="0" y="447166"/>
                  </a:lnTo>
                  <a:lnTo>
                    <a:pt x="0" y="458469"/>
                  </a:lnTo>
                  <a:lnTo>
                    <a:pt x="5079" y="458469"/>
                  </a:lnTo>
                  <a:lnTo>
                    <a:pt x="5079" y="456056"/>
                  </a:lnTo>
                  <a:lnTo>
                    <a:pt x="3810" y="456056"/>
                  </a:lnTo>
                  <a:lnTo>
                    <a:pt x="3810" y="450976"/>
                  </a:lnTo>
                  <a:lnTo>
                    <a:pt x="2539" y="450976"/>
                  </a:lnTo>
                  <a:lnTo>
                    <a:pt x="2539" y="447166"/>
                  </a:lnTo>
                  <a:close/>
                </a:path>
                <a:path w="7620" h="725170">
                  <a:moveTo>
                    <a:pt x="7619" y="542289"/>
                  </a:moveTo>
                  <a:lnTo>
                    <a:pt x="0" y="542289"/>
                  </a:lnTo>
                  <a:lnTo>
                    <a:pt x="0" y="548639"/>
                  </a:lnTo>
                  <a:lnTo>
                    <a:pt x="7619" y="548639"/>
                  </a:lnTo>
                  <a:lnTo>
                    <a:pt x="7619" y="542289"/>
                  </a:lnTo>
                  <a:close/>
                </a:path>
                <a:path w="7620" h="725170">
                  <a:moveTo>
                    <a:pt x="7619" y="721359"/>
                  </a:moveTo>
                  <a:lnTo>
                    <a:pt x="0" y="721359"/>
                  </a:lnTo>
                  <a:lnTo>
                    <a:pt x="0" y="725169"/>
                  </a:lnTo>
                  <a:lnTo>
                    <a:pt x="7619" y="725169"/>
                  </a:lnTo>
                  <a:lnTo>
                    <a:pt x="7619" y="721359"/>
                  </a:lnTo>
                  <a:close/>
                </a:path>
                <a:path w="7620" h="725170">
                  <a:moveTo>
                    <a:pt x="7619" y="718819"/>
                  </a:moveTo>
                  <a:lnTo>
                    <a:pt x="0" y="718819"/>
                  </a:lnTo>
                  <a:lnTo>
                    <a:pt x="0" y="720089"/>
                  </a:lnTo>
                  <a:lnTo>
                    <a:pt x="7619" y="720089"/>
                  </a:lnTo>
                  <a:lnTo>
                    <a:pt x="7619" y="718819"/>
                  </a:lnTo>
                  <a:close/>
                </a:path>
                <a:path w="7620" h="725170">
                  <a:moveTo>
                    <a:pt x="7619" y="715009"/>
                  </a:moveTo>
                  <a:lnTo>
                    <a:pt x="0" y="715009"/>
                  </a:lnTo>
                  <a:lnTo>
                    <a:pt x="0" y="717549"/>
                  </a:lnTo>
                  <a:lnTo>
                    <a:pt x="7619" y="717549"/>
                  </a:lnTo>
                  <a:lnTo>
                    <a:pt x="7619" y="715009"/>
                  </a:lnTo>
                  <a:close/>
                </a:path>
                <a:path w="7620" h="725170">
                  <a:moveTo>
                    <a:pt x="7619" y="712469"/>
                  </a:moveTo>
                  <a:lnTo>
                    <a:pt x="0" y="712469"/>
                  </a:lnTo>
                  <a:lnTo>
                    <a:pt x="0" y="713739"/>
                  </a:lnTo>
                  <a:lnTo>
                    <a:pt x="7619" y="713739"/>
                  </a:lnTo>
                  <a:lnTo>
                    <a:pt x="7619" y="712469"/>
                  </a:lnTo>
                  <a:close/>
                </a:path>
                <a:path w="7620" h="725170">
                  <a:moveTo>
                    <a:pt x="7619" y="708659"/>
                  </a:moveTo>
                  <a:lnTo>
                    <a:pt x="0" y="708659"/>
                  </a:lnTo>
                  <a:lnTo>
                    <a:pt x="0" y="711199"/>
                  </a:lnTo>
                  <a:lnTo>
                    <a:pt x="7619" y="711199"/>
                  </a:lnTo>
                  <a:lnTo>
                    <a:pt x="7619" y="708659"/>
                  </a:lnTo>
                  <a:close/>
                </a:path>
                <a:path w="7620" h="725170">
                  <a:moveTo>
                    <a:pt x="7619" y="706119"/>
                  </a:moveTo>
                  <a:lnTo>
                    <a:pt x="0" y="706119"/>
                  </a:lnTo>
                  <a:lnTo>
                    <a:pt x="0" y="707389"/>
                  </a:lnTo>
                  <a:lnTo>
                    <a:pt x="7619" y="707389"/>
                  </a:lnTo>
                  <a:lnTo>
                    <a:pt x="7619" y="706119"/>
                  </a:lnTo>
                  <a:close/>
                </a:path>
                <a:path w="7620" h="725170">
                  <a:moveTo>
                    <a:pt x="7619" y="702309"/>
                  </a:moveTo>
                  <a:lnTo>
                    <a:pt x="0" y="702309"/>
                  </a:lnTo>
                  <a:lnTo>
                    <a:pt x="0" y="704849"/>
                  </a:lnTo>
                  <a:lnTo>
                    <a:pt x="7619" y="704849"/>
                  </a:lnTo>
                  <a:lnTo>
                    <a:pt x="7619" y="702309"/>
                  </a:lnTo>
                  <a:close/>
                </a:path>
                <a:path w="7620" h="725170">
                  <a:moveTo>
                    <a:pt x="7619" y="699769"/>
                  </a:moveTo>
                  <a:lnTo>
                    <a:pt x="0" y="699769"/>
                  </a:lnTo>
                  <a:lnTo>
                    <a:pt x="0" y="701039"/>
                  </a:lnTo>
                  <a:lnTo>
                    <a:pt x="7619" y="701039"/>
                  </a:lnTo>
                  <a:lnTo>
                    <a:pt x="7619" y="699769"/>
                  </a:lnTo>
                  <a:close/>
                </a:path>
                <a:path w="7620" h="725170">
                  <a:moveTo>
                    <a:pt x="7619" y="695959"/>
                  </a:moveTo>
                  <a:lnTo>
                    <a:pt x="0" y="695959"/>
                  </a:lnTo>
                  <a:lnTo>
                    <a:pt x="0" y="698499"/>
                  </a:lnTo>
                  <a:lnTo>
                    <a:pt x="7619" y="698499"/>
                  </a:lnTo>
                  <a:lnTo>
                    <a:pt x="7619" y="695959"/>
                  </a:lnTo>
                  <a:close/>
                </a:path>
                <a:path w="7620" h="725170">
                  <a:moveTo>
                    <a:pt x="7619" y="693419"/>
                  </a:moveTo>
                  <a:lnTo>
                    <a:pt x="0" y="693419"/>
                  </a:lnTo>
                  <a:lnTo>
                    <a:pt x="0" y="694689"/>
                  </a:lnTo>
                  <a:lnTo>
                    <a:pt x="7619" y="694689"/>
                  </a:lnTo>
                  <a:lnTo>
                    <a:pt x="7619" y="693419"/>
                  </a:lnTo>
                  <a:close/>
                </a:path>
                <a:path w="7620" h="725170">
                  <a:moveTo>
                    <a:pt x="7619" y="689609"/>
                  </a:moveTo>
                  <a:lnTo>
                    <a:pt x="0" y="689609"/>
                  </a:lnTo>
                  <a:lnTo>
                    <a:pt x="0" y="692149"/>
                  </a:lnTo>
                  <a:lnTo>
                    <a:pt x="7619" y="692149"/>
                  </a:lnTo>
                  <a:lnTo>
                    <a:pt x="7619" y="689609"/>
                  </a:lnTo>
                  <a:close/>
                </a:path>
                <a:path w="7620" h="725170">
                  <a:moveTo>
                    <a:pt x="7619" y="687069"/>
                  </a:moveTo>
                  <a:lnTo>
                    <a:pt x="0" y="687069"/>
                  </a:lnTo>
                  <a:lnTo>
                    <a:pt x="0" y="688339"/>
                  </a:lnTo>
                  <a:lnTo>
                    <a:pt x="7619" y="688339"/>
                  </a:lnTo>
                  <a:lnTo>
                    <a:pt x="7619" y="687069"/>
                  </a:lnTo>
                  <a:close/>
                </a:path>
                <a:path w="7620" h="725170">
                  <a:moveTo>
                    <a:pt x="7619" y="683259"/>
                  </a:moveTo>
                  <a:lnTo>
                    <a:pt x="0" y="683259"/>
                  </a:lnTo>
                  <a:lnTo>
                    <a:pt x="0" y="685799"/>
                  </a:lnTo>
                  <a:lnTo>
                    <a:pt x="7619" y="685799"/>
                  </a:lnTo>
                  <a:lnTo>
                    <a:pt x="7619" y="683259"/>
                  </a:lnTo>
                  <a:close/>
                </a:path>
                <a:path w="7620" h="725170">
                  <a:moveTo>
                    <a:pt x="7619" y="680719"/>
                  </a:moveTo>
                  <a:lnTo>
                    <a:pt x="0" y="680719"/>
                  </a:lnTo>
                  <a:lnTo>
                    <a:pt x="0" y="681989"/>
                  </a:lnTo>
                  <a:lnTo>
                    <a:pt x="7619" y="681989"/>
                  </a:lnTo>
                  <a:lnTo>
                    <a:pt x="7619" y="680719"/>
                  </a:lnTo>
                  <a:close/>
                </a:path>
                <a:path w="7620" h="725170">
                  <a:moveTo>
                    <a:pt x="7619" y="676909"/>
                  </a:moveTo>
                  <a:lnTo>
                    <a:pt x="0" y="676909"/>
                  </a:lnTo>
                  <a:lnTo>
                    <a:pt x="0" y="679449"/>
                  </a:lnTo>
                  <a:lnTo>
                    <a:pt x="7619" y="679449"/>
                  </a:lnTo>
                  <a:lnTo>
                    <a:pt x="7619" y="676909"/>
                  </a:lnTo>
                  <a:close/>
                </a:path>
                <a:path w="7620" h="725170">
                  <a:moveTo>
                    <a:pt x="7619" y="674369"/>
                  </a:moveTo>
                  <a:lnTo>
                    <a:pt x="0" y="674369"/>
                  </a:lnTo>
                  <a:lnTo>
                    <a:pt x="0" y="675639"/>
                  </a:lnTo>
                  <a:lnTo>
                    <a:pt x="7619" y="675639"/>
                  </a:lnTo>
                  <a:lnTo>
                    <a:pt x="7619" y="674369"/>
                  </a:lnTo>
                  <a:close/>
                </a:path>
                <a:path w="7620" h="725170">
                  <a:moveTo>
                    <a:pt x="7619" y="670559"/>
                  </a:moveTo>
                  <a:lnTo>
                    <a:pt x="0" y="670559"/>
                  </a:lnTo>
                  <a:lnTo>
                    <a:pt x="0" y="673099"/>
                  </a:lnTo>
                  <a:lnTo>
                    <a:pt x="7619" y="673099"/>
                  </a:lnTo>
                  <a:lnTo>
                    <a:pt x="7619" y="670559"/>
                  </a:lnTo>
                  <a:close/>
                </a:path>
                <a:path w="7620" h="725170">
                  <a:moveTo>
                    <a:pt x="7619" y="668019"/>
                  </a:moveTo>
                  <a:lnTo>
                    <a:pt x="0" y="668019"/>
                  </a:lnTo>
                  <a:lnTo>
                    <a:pt x="0" y="669289"/>
                  </a:lnTo>
                  <a:lnTo>
                    <a:pt x="7619" y="669289"/>
                  </a:lnTo>
                  <a:lnTo>
                    <a:pt x="7619" y="668019"/>
                  </a:lnTo>
                  <a:close/>
                </a:path>
                <a:path w="7620" h="725170">
                  <a:moveTo>
                    <a:pt x="7619" y="664209"/>
                  </a:moveTo>
                  <a:lnTo>
                    <a:pt x="0" y="664209"/>
                  </a:lnTo>
                  <a:lnTo>
                    <a:pt x="0" y="666749"/>
                  </a:lnTo>
                  <a:lnTo>
                    <a:pt x="7619" y="666749"/>
                  </a:lnTo>
                  <a:lnTo>
                    <a:pt x="7619" y="664209"/>
                  </a:lnTo>
                  <a:close/>
                </a:path>
                <a:path w="7620" h="725170">
                  <a:moveTo>
                    <a:pt x="7619" y="661669"/>
                  </a:moveTo>
                  <a:lnTo>
                    <a:pt x="0" y="661669"/>
                  </a:lnTo>
                  <a:lnTo>
                    <a:pt x="0" y="662939"/>
                  </a:lnTo>
                  <a:lnTo>
                    <a:pt x="7619" y="662939"/>
                  </a:lnTo>
                  <a:lnTo>
                    <a:pt x="7619" y="661669"/>
                  </a:lnTo>
                  <a:close/>
                </a:path>
                <a:path w="7620" h="725170">
                  <a:moveTo>
                    <a:pt x="7619" y="656589"/>
                  </a:moveTo>
                  <a:lnTo>
                    <a:pt x="0" y="656589"/>
                  </a:lnTo>
                  <a:lnTo>
                    <a:pt x="0" y="660399"/>
                  </a:lnTo>
                  <a:lnTo>
                    <a:pt x="7619" y="660399"/>
                  </a:lnTo>
                  <a:lnTo>
                    <a:pt x="7619" y="656589"/>
                  </a:lnTo>
                  <a:close/>
                </a:path>
                <a:path w="7620" h="725170">
                  <a:moveTo>
                    <a:pt x="7619" y="650239"/>
                  </a:moveTo>
                  <a:lnTo>
                    <a:pt x="0" y="650239"/>
                  </a:lnTo>
                  <a:lnTo>
                    <a:pt x="0" y="655319"/>
                  </a:lnTo>
                  <a:lnTo>
                    <a:pt x="7619" y="655319"/>
                  </a:lnTo>
                  <a:lnTo>
                    <a:pt x="7619" y="650239"/>
                  </a:lnTo>
                  <a:close/>
                </a:path>
                <a:path w="7620" h="725170">
                  <a:moveTo>
                    <a:pt x="7619" y="643889"/>
                  </a:moveTo>
                  <a:lnTo>
                    <a:pt x="0" y="643889"/>
                  </a:lnTo>
                  <a:lnTo>
                    <a:pt x="0" y="648969"/>
                  </a:lnTo>
                  <a:lnTo>
                    <a:pt x="7619" y="648969"/>
                  </a:lnTo>
                  <a:lnTo>
                    <a:pt x="7619" y="643889"/>
                  </a:lnTo>
                  <a:close/>
                </a:path>
                <a:path w="7620" h="725170">
                  <a:moveTo>
                    <a:pt x="7619" y="637539"/>
                  </a:moveTo>
                  <a:lnTo>
                    <a:pt x="0" y="637539"/>
                  </a:lnTo>
                  <a:lnTo>
                    <a:pt x="0" y="642619"/>
                  </a:lnTo>
                  <a:lnTo>
                    <a:pt x="7619" y="642619"/>
                  </a:lnTo>
                  <a:lnTo>
                    <a:pt x="7619" y="637539"/>
                  </a:lnTo>
                  <a:close/>
                </a:path>
                <a:path w="7620" h="725170">
                  <a:moveTo>
                    <a:pt x="7619" y="631189"/>
                  </a:moveTo>
                  <a:lnTo>
                    <a:pt x="0" y="631189"/>
                  </a:lnTo>
                  <a:lnTo>
                    <a:pt x="0" y="636269"/>
                  </a:lnTo>
                  <a:lnTo>
                    <a:pt x="7619" y="636269"/>
                  </a:lnTo>
                  <a:lnTo>
                    <a:pt x="7619" y="631189"/>
                  </a:lnTo>
                  <a:close/>
                </a:path>
                <a:path w="7620" h="725170">
                  <a:moveTo>
                    <a:pt x="7619" y="624839"/>
                  </a:moveTo>
                  <a:lnTo>
                    <a:pt x="0" y="624839"/>
                  </a:lnTo>
                  <a:lnTo>
                    <a:pt x="0" y="629919"/>
                  </a:lnTo>
                  <a:lnTo>
                    <a:pt x="7619" y="629919"/>
                  </a:lnTo>
                  <a:lnTo>
                    <a:pt x="7619" y="624839"/>
                  </a:lnTo>
                  <a:close/>
                </a:path>
                <a:path w="7620" h="725170">
                  <a:moveTo>
                    <a:pt x="7619" y="618489"/>
                  </a:moveTo>
                  <a:lnTo>
                    <a:pt x="0" y="618489"/>
                  </a:lnTo>
                  <a:lnTo>
                    <a:pt x="0" y="623569"/>
                  </a:lnTo>
                  <a:lnTo>
                    <a:pt x="7619" y="623569"/>
                  </a:lnTo>
                  <a:lnTo>
                    <a:pt x="7619" y="618489"/>
                  </a:lnTo>
                  <a:close/>
                </a:path>
                <a:path w="7620" h="725170">
                  <a:moveTo>
                    <a:pt x="7619" y="612139"/>
                  </a:moveTo>
                  <a:lnTo>
                    <a:pt x="0" y="612139"/>
                  </a:lnTo>
                  <a:lnTo>
                    <a:pt x="0" y="617219"/>
                  </a:lnTo>
                  <a:lnTo>
                    <a:pt x="7619" y="617219"/>
                  </a:lnTo>
                  <a:lnTo>
                    <a:pt x="7619" y="612139"/>
                  </a:lnTo>
                  <a:close/>
                </a:path>
                <a:path w="7620" h="725170">
                  <a:moveTo>
                    <a:pt x="7619" y="605789"/>
                  </a:moveTo>
                  <a:lnTo>
                    <a:pt x="0" y="605789"/>
                  </a:lnTo>
                  <a:lnTo>
                    <a:pt x="0" y="610869"/>
                  </a:lnTo>
                  <a:lnTo>
                    <a:pt x="7619" y="610869"/>
                  </a:lnTo>
                  <a:lnTo>
                    <a:pt x="7619" y="605789"/>
                  </a:lnTo>
                  <a:close/>
                </a:path>
                <a:path w="7620" h="725170">
                  <a:moveTo>
                    <a:pt x="7619" y="599439"/>
                  </a:moveTo>
                  <a:lnTo>
                    <a:pt x="0" y="599439"/>
                  </a:lnTo>
                  <a:lnTo>
                    <a:pt x="0" y="604519"/>
                  </a:lnTo>
                  <a:lnTo>
                    <a:pt x="7619" y="604519"/>
                  </a:lnTo>
                  <a:lnTo>
                    <a:pt x="7619" y="599439"/>
                  </a:lnTo>
                  <a:close/>
                </a:path>
                <a:path w="7620" h="725170">
                  <a:moveTo>
                    <a:pt x="7619" y="593089"/>
                  </a:moveTo>
                  <a:lnTo>
                    <a:pt x="0" y="593089"/>
                  </a:lnTo>
                  <a:lnTo>
                    <a:pt x="0" y="598169"/>
                  </a:lnTo>
                  <a:lnTo>
                    <a:pt x="7619" y="598169"/>
                  </a:lnTo>
                  <a:lnTo>
                    <a:pt x="7619" y="593089"/>
                  </a:lnTo>
                  <a:close/>
                </a:path>
                <a:path w="7620" h="725170">
                  <a:moveTo>
                    <a:pt x="7619" y="586739"/>
                  </a:moveTo>
                  <a:lnTo>
                    <a:pt x="0" y="586739"/>
                  </a:lnTo>
                  <a:lnTo>
                    <a:pt x="0" y="591819"/>
                  </a:lnTo>
                  <a:lnTo>
                    <a:pt x="7619" y="591819"/>
                  </a:lnTo>
                  <a:lnTo>
                    <a:pt x="7619" y="586739"/>
                  </a:lnTo>
                  <a:close/>
                </a:path>
                <a:path w="7620" h="725170">
                  <a:moveTo>
                    <a:pt x="7619" y="579119"/>
                  </a:moveTo>
                  <a:lnTo>
                    <a:pt x="0" y="579119"/>
                  </a:lnTo>
                  <a:lnTo>
                    <a:pt x="0" y="585469"/>
                  </a:lnTo>
                  <a:lnTo>
                    <a:pt x="7619" y="585469"/>
                  </a:lnTo>
                  <a:lnTo>
                    <a:pt x="7619" y="579119"/>
                  </a:lnTo>
                  <a:close/>
                </a:path>
                <a:path w="7620" h="725170">
                  <a:moveTo>
                    <a:pt x="7619" y="574039"/>
                  </a:moveTo>
                  <a:lnTo>
                    <a:pt x="0" y="574039"/>
                  </a:lnTo>
                  <a:lnTo>
                    <a:pt x="0" y="577849"/>
                  </a:lnTo>
                  <a:lnTo>
                    <a:pt x="7619" y="577849"/>
                  </a:lnTo>
                  <a:lnTo>
                    <a:pt x="7619" y="574039"/>
                  </a:lnTo>
                  <a:close/>
                </a:path>
                <a:path w="7620" h="725170">
                  <a:moveTo>
                    <a:pt x="7619" y="566419"/>
                  </a:moveTo>
                  <a:lnTo>
                    <a:pt x="0" y="566419"/>
                  </a:lnTo>
                  <a:lnTo>
                    <a:pt x="0" y="572769"/>
                  </a:lnTo>
                  <a:lnTo>
                    <a:pt x="7619" y="572769"/>
                  </a:lnTo>
                  <a:lnTo>
                    <a:pt x="7619" y="566419"/>
                  </a:lnTo>
                  <a:close/>
                </a:path>
                <a:path w="7620" h="725170">
                  <a:moveTo>
                    <a:pt x="7619" y="561339"/>
                  </a:moveTo>
                  <a:lnTo>
                    <a:pt x="0" y="561339"/>
                  </a:lnTo>
                  <a:lnTo>
                    <a:pt x="0" y="565149"/>
                  </a:lnTo>
                  <a:lnTo>
                    <a:pt x="7619" y="565149"/>
                  </a:lnTo>
                  <a:lnTo>
                    <a:pt x="7619" y="561339"/>
                  </a:lnTo>
                  <a:close/>
                </a:path>
                <a:path w="7620" h="725170">
                  <a:moveTo>
                    <a:pt x="7619" y="553719"/>
                  </a:moveTo>
                  <a:lnTo>
                    <a:pt x="0" y="553719"/>
                  </a:lnTo>
                  <a:lnTo>
                    <a:pt x="0" y="560069"/>
                  </a:lnTo>
                  <a:lnTo>
                    <a:pt x="7619" y="560069"/>
                  </a:lnTo>
                  <a:lnTo>
                    <a:pt x="7619" y="553719"/>
                  </a:lnTo>
                  <a:close/>
                </a:path>
                <a:path w="7620" h="725170">
                  <a:moveTo>
                    <a:pt x="7619" y="549909"/>
                  </a:moveTo>
                  <a:lnTo>
                    <a:pt x="0" y="549909"/>
                  </a:lnTo>
                  <a:lnTo>
                    <a:pt x="0" y="552449"/>
                  </a:lnTo>
                  <a:lnTo>
                    <a:pt x="7619" y="552449"/>
                  </a:lnTo>
                  <a:lnTo>
                    <a:pt x="7619" y="549909"/>
                  </a:lnTo>
                  <a:close/>
                </a:path>
              </a:pathLst>
            </a:custGeom>
            <a:solidFill>
              <a:srgbClr val="3800F7"/>
            </a:solidFill>
          </p:spPr>
          <p:txBody>
            <a:bodyPr bIns="0" lIns="0" rIns="0" rtlCol="0" tIns="0" wrap="square"/>
            <a:p/>
          </p:txBody>
        </p:sp>
        <p:sp>
          <p:nvSpPr>
            <p:cNvPr id="1050804" name="object 2115"/>
            <p:cNvSpPr/>
            <p:nvPr/>
          </p:nvSpPr>
          <p:spPr>
            <a:xfrm>
              <a:off x="4236720" y="5792470"/>
              <a:ext cx="6350" cy="725170"/>
            </a:xfrm>
            <a:custGeom>
              <a:avLst/>
              <a:ahLst/>
              <a:rect l="l" t="t" r="r" b="b"/>
              <a:pathLst>
                <a:path w="6350" h="725170">
                  <a:moveTo>
                    <a:pt x="6350" y="0"/>
                  </a:moveTo>
                  <a:lnTo>
                    <a:pt x="0" y="0"/>
                  </a:lnTo>
                  <a:lnTo>
                    <a:pt x="0" y="2539"/>
                  </a:lnTo>
                  <a:lnTo>
                    <a:pt x="6350" y="2539"/>
                  </a:lnTo>
                  <a:lnTo>
                    <a:pt x="6350" y="0"/>
                  </a:lnTo>
                  <a:close/>
                </a:path>
                <a:path w="6350" h="725170">
                  <a:moveTo>
                    <a:pt x="6350" y="2539"/>
                  </a:moveTo>
                  <a:lnTo>
                    <a:pt x="0" y="2539"/>
                  </a:lnTo>
                  <a:lnTo>
                    <a:pt x="0" y="6349"/>
                  </a:lnTo>
                  <a:lnTo>
                    <a:pt x="6350" y="6349"/>
                  </a:lnTo>
                  <a:lnTo>
                    <a:pt x="6350" y="2539"/>
                  </a:lnTo>
                  <a:close/>
                </a:path>
                <a:path w="6350" h="725170">
                  <a:moveTo>
                    <a:pt x="6350" y="6349"/>
                  </a:moveTo>
                  <a:lnTo>
                    <a:pt x="0" y="6349"/>
                  </a:lnTo>
                  <a:lnTo>
                    <a:pt x="0" y="12699"/>
                  </a:lnTo>
                  <a:lnTo>
                    <a:pt x="6350" y="12699"/>
                  </a:lnTo>
                  <a:lnTo>
                    <a:pt x="6350" y="6349"/>
                  </a:lnTo>
                  <a:close/>
                </a:path>
                <a:path w="6350" h="725170">
                  <a:moveTo>
                    <a:pt x="6350" y="12699"/>
                  </a:moveTo>
                  <a:lnTo>
                    <a:pt x="0" y="12699"/>
                  </a:lnTo>
                  <a:lnTo>
                    <a:pt x="0" y="15239"/>
                  </a:lnTo>
                  <a:lnTo>
                    <a:pt x="6350" y="15239"/>
                  </a:lnTo>
                  <a:lnTo>
                    <a:pt x="6350" y="12699"/>
                  </a:lnTo>
                  <a:close/>
                </a:path>
                <a:path w="6350" h="725170">
                  <a:moveTo>
                    <a:pt x="6350" y="15239"/>
                  </a:moveTo>
                  <a:lnTo>
                    <a:pt x="0" y="15239"/>
                  </a:lnTo>
                  <a:lnTo>
                    <a:pt x="0" y="25399"/>
                  </a:lnTo>
                  <a:lnTo>
                    <a:pt x="6350" y="25399"/>
                  </a:lnTo>
                  <a:lnTo>
                    <a:pt x="6350" y="15239"/>
                  </a:lnTo>
                  <a:close/>
                </a:path>
                <a:path w="6350" h="725170">
                  <a:moveTo>
                    <a:pt x="6350" y="25399"/>
                  </a:moveTo>
                  <a:lnTo>
                    <a:pt x="0" y="25399"/>
                  </a:lnTo>
                  <a:lnTo>
                    <a:pt x="0" y="27939"/>
                  </a:lnTo>
                  <a:lnTo>
                    <a:pt x="6350" y="27939"/>
                  </a:lnTo>
                  <a:lnTo>
                    <a:pt x="6350" y="25399"/>
                  </a:lnTo>
                  <a:close/>
                </a:path>
                <a:path w="6350" h="725170">
                  <a:moveTo>
                    <a:pt x="6350" y="27939"/>
                  </a:moveTo>
                  <a:lnTo>
                    <a:pt x="0" y="27939"/>
                  </a:lnTo>
                  <a:lnTo>
                    <a:pt x="0" y="34289"/>
                  </a:lnTo>
                  <a:lnTo>
                    <a:pt x="6350" y="34289"/>
                  </a:lnTo>
                  <a:lnTo>
                    <a:pt x="6350" y="27939"/>
                  </a:lnTo>
                  <a:close/>
                </a:path>
                <a:path w="6350" h="725170">
                  <a:moveTo>
                    <a:pt x="6350" y="34289"/>
                  </a:moveTo>
                  <a:lnTo>
                    <a:pt x="0" y="34289"/>
                  </a:lnTo>
                  <a:lnTo>
                    <a:pt x="0" y="38099"/>
                  </a:lnTo>
                  <a:lnTo>
                    <a:pt x="6350" y="38099"/>
                  </a:lnTo>
                  <a:lnTo>
                    <a:pt x="6350" y="34289"/>
                  </a:lnTo>
                  <a:close/>
                </a:path>
                <a:path w="6350" h="725170">
                  <a:moveTo>
                    <a:pt x="6350" y="38099"/>
                  </a:moveTo>
                  <a:lnTo>
                    <a:pt x="0" y="38099"/>
                  </a:lnTo>
                  <a:lnTo>
                    <a:pt x="0" y="40639"/>
                  </a:lnTo>
                  <a:lnTo>
                    <a:pt x="6350" y="40639"/>
                  </a:lnTo>
                  <a:lnTo>
                    <a:pt x="6350" y="38099"/>
                  </a:lnTo>
                  <a:close/>
                </a:path>
                <a:path w="6350" h="725170">
                  <a:moveTo>
                    <a:pt x="6350" y="40639"/>
                  </a:moveTo>
                  <a:lnTo>
                    <a:pt x="0" y="40639"/>
                  </a:lnTo>
                  <a:lnTo>
                    <a:pt x="0" y="44449"/>
                  </a:lnTo>
                  <a:lnTo>
                    <a:pt x="6350" y="44449"/>
                  </a:lnTo>
                  <a:lnTo>
                    <a:pt x="6350" y="40639"/>
                  </a:lnTo>
                  <a:close/>
                </a:path>
                <a:path w="6350" h="725170">
                  <a:moveTo>
                    <a:pt x="6350" y="44449"/>
                  </a:moveTo>
                  <a:lnTo>
                    <a:pt x="0" y="44449"/>
                  </a:lnTo>
                  <a:lnTo>
                    <a:pt x="0" y="50799"/>
                  </a:lnTo>
                  <a:lnTo>
                    <a:pt x="6350" y="50799"/>
                  </a:lnTo>
                  <a:lnTo>
                    <a:pt x="6350" y="44449"/>
                  </a:lnTo>
                  <a:close/>
                </a:path>
                <a:path w="6350" h="725170">
                  <a:moveTo>
                    <a:pt x="6350" y="50799"/>
                  </a:moveTo>
                  <a:lnTo>
                    <a:pt x="0" y="50799"/>
                  </a:lnTo>
                  <a:lnTo>
                    <a:pt x="0" y="53339"/>
                  </a:lnTo>
                  <a:lnTo>
                    <a:pt x="6350" y="53339"/>
                  </a:lnTo>
                  <a:lnTo>
                    <a:pt x="6350" y="50799"/>
                  </a:lnTo>
                  <a:close/>
                </a:path>
                <a:path w="6350" h="725170">
                  <a:moveTo>
                    <a:pt x="6350" y="53339"/>
                  </a:moveTo>
                  <a:lnTo>
                    <a:pt x="0" y="53339"/>
                  </a:lnTo>
                  <a:lnTo>
                    <a:pt x="0" y="57149"/>
                  </a:lnTo>
                  <a:lnTo>
                    <a:pt x="6350" y="57149"/>
                  </a:lnTo>
                  <a:lnTo>
                    <a:pt x="6350" y="53339"/>
                  </a:lnTo>
                  <a:close/>
                </a:path>
                <a:path w="6350" h="725170">
                  <a:moveTo>
                    <a:pt x="6350" y="57149"/>
                  </a:moveTo>
                  <a:lnTo>
                    <a:pt x="0" y="57149"/>
                  </a:lnTo>
                  <a:lnTo>
                    <a:pt x="0" y="59689"/>
                  </a:lnTo>
                  <a:lnTo>
                    <a:pt x="6350" y="59689"/>
                  </a:lnTo>
                  <a:lnTo>
                    <a:pt x="6350" y="57149"/>
                  </a:lnTo>
                  <a:close/>
                </a:path>
                <a:path w="6350" h="725170">
                  <a:moveTo>
                    <a:pt x="6350" y="59689"/>
                  </a:moveTo>
                  <a:lnTo>
                    <a:pt x="0" y="59689"/>
                  </a:lnTo>
                  <a:lnTo>
                    <a:pt x="0" y="63499"/>
                  </a:lnTo>
                  <a:lnTo>
                    <a:pt x="6350" y="63499"/>
                  </a:lnTo>
                  <a:lnTo>
                    <a:pt x="6350" y="59689"/>
                  </a:lnTo>
                  <a:close/>
                </a:path>
                <a:path w="6350" h="725170">
                  <a:moveTo>
                    <a:pt x="6350" y="63499"/>
                  </a:moveTo>
                  <a:lnTo>
                    <a:pt x="0" y="63499"/>
                  </a:lnTo>
                  <a:lnTo>
                    <a:pt x="0" y="76199"/>
                  </a:lnTo>
                  <a:lnTo>
                    <a:pt x="6350" y="76199"/>
                  </a:lnTo>
                  <a:lnTo>
                    <a:pt x="6350" y="63499"/>
                  </a:lnTo>
                  <a:close/>
                </a:path>
                <a:path w="6350" h="725170">
                  <a:moveTo>
                    <a:pt x="6350" y="76199"/>
                  </a:moveTo>
                  <a:lnTo>
                    <a:pt x="0" y="76199"/>
                  </a:lnTo>
                  <a:lnTo>
                    <a:pt x="0" y="78739"/>
                  </a:lnTo>
                  <a:lnTo>
                    <a:pt x="6350" y="78739"/>
                  </a:lnTo>
                  <a:lnTo>
                    <a:pt x="6350" y="76199"/>
                  </a:lnTo>
                  <a:close/>
                </a:path>
                <a:path w="6350" h="725170">
                  <a:moveTo>
                    <a:pt x="6350" y="78739"/>
                  </a:moveTo>
                  <a:lnTo>
                    <a:pt x="0" y="78739"/>
                  </a:lnTo>
                  <a:lnTo>
                    <a:pt x="0" y="82549"/>
                  </a:lnTo>
                  <a:lnTo>
                    <a:pt x="6350" y="82549"/>
                  </a:lnTo>
                  <a:lnTo>
                    <a:pt x="6350" y="78739"/>
                  </a:lnTo>
                  <a:close/>
                </a:path>
                <a:path w="6350" h="725170">
                  <a:moveTo>
                    <a:pt x="6350" y="82549"/>
                  </a:moveTo>
                  <a:lnTo>
                    <a:pt x="0" y="82549"/>
                  </a:lnTo>
                  <a:lnTo>
                    <a:pt x="0" y="85089"/>
                  </a:lnTo>
                  <a:lnTo>
                    <a:pt x="6350" y="85089"/>
                  </a:lnTo>
                  <a:lnTo>
                    <a:pt x="6350" y="82549"/>
                  </a:lnTo>
                  <a:close/>
                </a:path>
                <a:path w="6350" h="725170">
                  <a:moveTo>
                    <a:pt x="6350" y="85089"/>
                  </a:moveTo>
                  <a:lnTo>
                    <a:pt x="0" y="85089"/>
                  </a:lnTo>
                  <a:lnTo>
                    <a:pt x="0" y="91439"/>
                  </a:lnTo>
                  <a:lnTo>
                    <a:pt x="6350" y="91439"/>
                  </a:lnTo>
                  <a:lnTo>
                    <a:pt x="6350" y="85089"/>
                  </a:lnTo>
                  <a:close/>
                </a:path>
                <a:path w="6350" h="725170">
                  <a:moveTo>
                    <a:pt x="6350" y="91439"/>
                  </a:moveTo>
                  <a:lnTo>
                    <a:pt x="0" y="91439"/>
                  </a:lnTo>
                  <a:lnTo>
                    <a:pt x="0" y="101599"/>
                  </a:lnTo>
                  <a:lnTo>
                    <a:pt x="6350" y="101599"/>
                  </a:lnTo>
                  <a:lnTo>
                    <a:pt x="6350" y="91439"/>
                  </a:lnTo>
                  <a:close/>
                </a:path>
                <a:path w="6350" h="725170">
                  <a:moveTo>
                    <a:pt x="6350" y="101599"/>
                  </a:moveTo>
                  <a:lnTo>
                    <a:pt x="0" y="101599"/>
                  </a:lnTo>
                  <a:lnTo>
                    <a:pt x="0" y="110489"/>
                  </a:lnTo>
                  <a:lnTo>
                    <a:pt x="6350" y="110489"/>
                  </a:lnTo>
                  <a:lnTo>
                    <a:pt x="6350" y="101599"/>
                  </a:lnTo>
                  <a:close/>
                </a:path>
                <a:path w="6350" h="725170">
                  <a:moveTo>
                    <a:pt x="6350" y="110489"/>
                  </a:moveTo>
                  <a:lnTo>
                    <a:pt x="0" y="110489"/>
                  </a:lnTo>
                  <a:lnTo>
                    <a:pt x="0" y="114299"/>
                  </a:lnTo>
                  <a:lnTo>
                    <a:pt x="6350" y="114299"/>
                  </a:lnTo>
                  <a:lnTo>
                    <a:pt x="6350" y="110489"/>
                  </a:lnTo>
                  <a:close/>
                </a:path>
                <a:path w="6350" h="725170">
                  <a:moveTo>
                    <a:pt x="6350" y="114299"/>
                  </a:moveTo>
                  <a:lnTo>
                    <a:pt x="0" y="114299"/>
                  </a:lnTo>
                  <a:lnTo>
                    <a:pt x="0" y="190499"/>
                  </a:lnTo>
                  <a:lnTo>
                    <a:pt x="6350" y="190499"/>
                  </a:lnTo>
                  <a:lnTo>
                    <a:pt x="6350" y="114299"/>
                  </a:lnTo>
                  <a:close/>
                </a:path>
                <a:path w="6350" h="725170">
                  <a:moveTo>
                    <a:pt x="6350" y="190499"/>
                  </a:moveTo>
                  <a:lnTo>
                    <a:pt x="0" y="190499"/>
                  </a:lnTo>
                  <a:lnTo>
                    <a:pt x="0" y="196849"/>
                  </a:lnTo>
                  <a:lnTo>
                    <a:pt x="6350" y="196849"/>
                  </a:lnTo>
                  <a:lnTo>
                    <a:pt x="6350" y="190499"/>
                  </a:lnTo>
                  <a:close/>
                </a:path>
                <a:path w="6350" h="725170">
                  <a:moveTo>
                    <a:pt x="6350" y="196849"/>
                  </a:moveTo>
                  <a:lnTo>
                    <a:pt x="0" y="196849"/>
                  </a:lnTo>
                  <a:lnTo>
                    <a:pt x="0" y="199389"/>
                  </a:lnTo>
                  <a:lnTo>
                    <a:pt x="6350" y="199389"/>
                  </a:lnTo>
                  <a:lnTo>
                    <a:pt x="6350" y="196849"/>
                  </a:lnTo>
                  <a:close/>
                </a:path>
                <a:path w="6350" h="725170">
                  <a:moveTo>
                    <a:pt x="6350" y="199389"/>
                  </a:moveTo>
                  <a:lnTo>
                    <a:pt x="0" y="199389"/>
                  </a:lnTo>
                  <a:lnTo>
                    <a:pt x="0" y="209549"/>
                  </a:lnTo>
                  <a:lnTo>
                    <a:pt x="6350" y="209549"/>
                  </a:lnTo>
                  <a:lnTo>
                    <a:pt x="6350" y="199389"/>
                  </a:lnTo>
                  <a:close/>
                </a:path>
                <a:path w="6350" h="725170">
                  <a:moveTo>
                    <a:pt x="6350" y="209549"/>
                  </a:moveTo>
                  <a:lnTo>
                    <a:pt x="0" y="209549"/>
                  </a:lnTo>
                  <a:lnTo>
                    <a:pt x="0" y="215899"/>
                  </a:lnTo>
                  <a:lnTo>
                    <a:pt x="6350" y="215899"/>
                  </a:lnTo>
                  <a:lnTo>
                    <a:pt x="6350" y="209549"/>
                  </a:lnTo>
                  <a:close/>
                </a:path>
                <a:path w="6350" h="725170">
                  <a:moveTo>
                    <a:pt x="6350" y="215899"/>
                  </a:moveTo>
                  <a:lnTo>
                    <a:pt x="0" y="215899"/>
                  </a:lnTo>
                  <a:lnTo>
                    <a:pt x="0" y="218439"/>
                  </a:lnTo>
                  <a:lnTo>
                    <a:pt x="6350" y="218439"/>
                  </a:lnTo>
                  <a:lnTo>
                    <a:pt x="6350" y="215899"/>
                  </a:lnTo>
                  <a:close/>
                </a:path>
                <a:path w="6350" h="725170">
                  <a:moveTo>
                    <a:pt x="6350" y="218439"/>
                  </a:moveTo>
                  <a:lnTo>
                    <a:pt x="0" y="218439"/>
                  </a:lnTo>
                  <a:lnTo>
                    <a:pt x="0" y="222249"/>
                  </a:lnTo>
                  <a:lnTo>
                    <a:pt x="6350" y="222249"/>
                  </a:lnTo>
                  <a:lnTo>
                    <a:pt x="6350" y="218439"/>
                  </a:lnTo>
                  <a:close/>
                </a:path>
                <a:path w="6350" h="725170">
                  <a:moveTo>
                    <a:pt x="6350" y="222249"/>
                  </a:moveTo>
                  <a:lnTo>
                    <a:pt x="0" y="222249"/>
                  </a:lnTo>
                  <a:lnTo>
                    <a:pt x="0" y="224789"/>
                  </a:lnTo>
                  <a:lnTo>
                    <a:pt x="6350" y="224789"/>
                  </a:lnTo>
                  <a:lnTo>
                    <a:pt x="6350" y="222249"/>
                  </a:lnTo>
                  <a:close/>
                </a:path>
                <a:path w="6350" h="725170">
                  <a:moveTo>
                    <a:pt x="6350" y="224789"/>
                  </a:moveTo>
                  <a:lnTo>
                    <a:pt x="0" y="224789"/>
                  </a:lnTo>
                  <a:lnTo>
                    <a:pt x="0" y="228599"/>
                  </a:lnTo>
                  <a:lnTo>
                    <a:pt x="6350" y="228599"/>
                  </a:lnTo>
                  <a:lnTo>
                    <a:pt x="6350" y="224789"/>
                  </a:lnTo>
                  <a:close/>
                </a:path>
                <a:path w="6350" h="725170">
                  <a:moveTo>
                    <a:pt x="6350" y="228599"/>
                  </a:moveTo>
                  <a:lnTo>
                    <a:pt x="0" y="228599"/>
                  </a:lnTo>
                  <a:lnTo>
                    <a:pt x="0" y="234949"/>
                  </a:lnTo>
                  <a:lnTo>
                    <a:pt x="6350" y="234949"/>
                  </a:lnTo>
                  <a:lnTo>
                    <a:pt x="6350" y="228599"/>
                  </a:lnTo>
                  <a:close/>
                </a:path>
                <a:path w="6350" h="725170">
                  <a:moveTo>
                    <a:pt x="6350" y="234949"/>
                  </a:moveTo>
                  <a:lnTo>
                    <a:pt x="0" y="234949"/>
                  </a:lnTo>
                  <a:lnTo>
                    <a:pt x="0" y="237489"/>
                  </a:lnTo>
                  <a:lnTo>
                    <a:pt x="6350" y="237489"/>
                  </a:lnTo>
                  <a:lnTo>
                    <a:pt x="6350" y="234949"/>
                  </a:lnTo>
                  <a:close/>
                </a:path>
                <a:path w="6350" h="725170">
                  <a:moveTo>
                    <a:pt x="6350" y="237489"/>
                  </a:moveTo>
                  <a:lnTo>
                    <a:pt x="0" y="237489"/>
                  </a:lnTo>
                  <a:lnTo>
                    <a:pt x="0" y="241299"/>
                  </a:lnTo>
                  <a:lnTo>
                    <a:pt x="6350" y="241299"/>
                  </a:lnTo>
                  <a:lnTo>
                    <a:pt x="6350" y="237489"/>
                  </a:lnTo>
                  <a:close/>
                </a:path>
                <a:path w="6350" h="725170">
                  <a:moveTo>
                    <a:pt x="6350" y="241300"/>
                  </a:moveTo>
                  <a:lnTo>
                    <a:pt x="0" y="241300"/>
                  </a:lnTo>
                  <a:lnTo>
                    <a:pt x="0" y="247649"/>
                  </a:lnTo>
                  <a:lnTo>
                    <a:pt x="6350" y="247649"/>
                  </a:lnTo>
                  <a:lnTo>
                    <a:pt x="6350" y="241300"/>
                  </a:lnTo>
                  <a:close/>
                </a:path>
                <a:path w="6350" h="725170">
                  <a:moveTo>
                    <a:pt x="6350" y="247649"/>
                  </a:moveTo>
                  <a:lnTo>
                    <a:pt x="0" y="247649"/>
                  </a:lnTo>
                  <a:lnTo>
                    <a:pt x="0" y="250189"/>
                  </a:lnTo>
                  <a:lnTo>
                    <a:pt x="6350" y="250189"/>
                  </a:lnTo>
                  <a:lnTo>
                    <a:pt x="6350" y="247649"/>
                  </a:lnTo>
                  <a:close/>
                </a:path>
                <a:path w="6350" h="725170">
                  <a:moveTo>
                    <a:pt x="6350" y="250189"/>
                  </a:moveTo>
                  <a:lnTo>
                    <a:pt x="0" y="250189"/>
                  </a:lnTo>
                  <a:lnTo>
                    <a:pt x="0" y="318769"/>
                  </a:lnTo>
                  <a:lnTo>
                    <a:pt x="1269" y="318769"/>
                  </a:lnTo>
                  <a:lnTo>
                    <a:pt x="1269" y="308609"/>
                  </a:lnTo>
                  <a:lnTo>
                    <a:pt x="2539" y="308609"/>
                  </a:lnTo>
                  <a:lnTo>
                    <a:pt x="2539" y="299719"/>
                  </a:lnTo>
                  <a:lnTo>
                    <a:pt x="3810" y="299719"/>
                  </a:lnTo>
                  <a:lnTo>
                    <a:pt x="3809" y="292099"/>
                  </a:lnTo>
                  <a:lnTo>
                    <a:pt x="5079" y="292099"/>
                  </a:lnTo>
                  <a:lnTo>
                    <a:pt x="5079" y="285749"/>
                  </a:lnTo>
                  <a:lnTo>
                    <a:pt x="6350" y="285749"/>
                  </a:lnTo>
                  <a:lnTo>
                    <a:pt x="6350" y="250189"/>
                  </a:lnTo>
                  <a:close/>
                </a:path>
                <a:path w="6350" h="725170">
                  <a:moveTo>
                    <a:pt x="1269" y="410209"/>
                  </a:moveTo>
                  <a:lnTo>
                    <a:pt x="0" y="410209"/>
                  </a:lnTo>
                  <a:lnTo>
                    <a:pt x="0" y="415289"/>
                  </a:lnTo>
                  <a:lnTo>
                    <a:pt x="1269" y="415289"/>
                  </a:lnTo>
                  <a:lnTo>
                    <a:pt x="1269" y="410209"/>
                  </a:lnTo>
                  <a:close/>
                </a:path>
                <a:path w="6350" h="725170">
                  <a:moveTo>
                    <a:pt x="1269" y="415289"/>
                  </a:moveTo>
                  <a:lnTo>
                    <a:pt x="0" y="415289"/>
                  </a:lnTo>
                  <a:lnTo>
                    <a:pt x="0" y="435609"/>
                  </a:lnTo>
                  <a:lnTo>
                    <a:pt x="5079" y="435609"/>
                  </a:lnTo>
                  <a:lnTo>
                    <a:pt x="5079" y="430529"/>
                  </a:lnTo>
                  <a:lnTo>
                    <a:pt x="3809" y="430529"/>
                  </a:lnTo>
                  <a:lnTo>
                    <a:pt x="3809" y="425449"/>
                  </a:lnTo>
                  <a:lnTo>
                    <a:pt x="2539" y="425449"/>
                  </a:lnTo>
                  <a:lnTo>
                    <a:pt x="2539" y="419099"/>
                  </a:lnTo>
                  <a:lnTo>
                    <a:pt x="1269" y="419099"/>
                  </a:lnTo>
                  <a:lnTo>
                    <a:pt x="1269" y="415289"/>
                  </a:lnTo>
                  <a:close/>
                </a:path>
                <a:path w="6350" h="725170">
                  <a:moveTo>
                    <a:pt x="6350" y="435609"/>
                  </a:moveTo>
                  <a:lnTo>
                    <a:pt x="0" y="435609"/>
                  </a:lnTo>
                  <a:lnTo>
                    <a:pt x="0" y="447039"/>
                  </a:lnTo>
                  <a:lnTo>
                    <a:pt x="6350" y="447039"/>
                  </a:lnTo>
                  <a:lnTo>
                    <a:pt x="6350" y="435609"/>
                  </a:lnTo>
                  <a:close/>
                </a:path>
                <a:path w="6350" h="725170">
                  <a:moveTo>
                    <a:pt x="6350" y="539876"/>
                  </a:moveTo>
                  <a:lnTo>
                    <a:pt x="0" y="539876"/>
                  </a:lnTo>
                  <a:lnTo>
                    <a:pt x="0" y="542289"/>
                  </a:lnTo>
                  <a:lnTo>
                    <a:pt x="6350" y="542289"/>
                  </a:lnTo>
                  <a:lnTo>
                    <a:pt x="6350" y="539876"/>
                  </a:lnTo>
                  <a:close/>
                </a:path>
                <a:path w="6350" h="725170">
                  <a:moveTo>
                    <a:pt x="6350" y="528446"/>
                  </a:moveTo>
                  <a:lnTo>
                    <a:pt x="0" y="528446"/>
                  </a:lnTo>
                  <a:lnTo>
                    <a:pt x="0" y="539749"/>
                  </a:lnTo>
                  <a:lnTo>
                    <a:pt x="6350" y="539749"/>
                  </a:lnTo>
                  <a:lnTo>
                    <a:pt x="6350" y="528446"/>
                  </a:lnTo>
                  <a:close/>
                </a:path>
                <a:path w="6350" h="725170">
                  <a:moveTo>
                    <a:pt x="6350" y="522096"/>
                  </a:moveTo>
                  <a:lnTo>
                    <a:pt x="0" y="522096"/>
                  </a:lnTo>
                  <a:lnTo>
                    <a:pt x="0" y="528319"/>
                  </a:lnTo>
                  <a:lnTo>
                    <a:pt x="6350" y="528319"/>
                  </a:lnTo>
                  <a:lnTo>
                    <a:pt x="6350" y="522096"/>
                  </a:lnTo>
                  <a:close/>
                </a:path>
                <a:path w="6350" h="725170">
                  <a:moveTo>
                    <a:pt x="6350" y="515746"/>
                  </a:moveTo>
                  <a:lnTo>
                    <a:pt x="0" y="515746"/>
                  </a:lnTo>
                  <a:lnTo>
                    <a:pt x="0" y="521969"/>
                  </a:lnTo>
                  <a:lnTo>
                    <a:pt x="6350" y="521969"/>
                  </a:lnTo>
                  <a:lnTo>
                    <a:pt x="6350" y="515746"/>
                  </a:lnTo>
                  <a:close/>
                </a:path>
                <a:path w="6350" h="725170">
                  <a:moveTo>
                    <a:pt x="6350" y="509396"/>
                  </a:moveTo>
                  <a:lnTo>
                    <a:pt x="0" y="509396"/>
                  </a:lnTo>
                  <a:lnTo>
                    <a:pt x="0" y="515619"/>
                  </a:lnTo>
                  <a:lnTo>
                    <a:pt x="6350" y="515619"/>
                  </a:lnTo>
                  <a:lnTo>
                    <a:pt x="6350" y="509396"/>
                  </a:lnTo>
                  <a:close/>
                </a:path>
                <a:path w="6350" h="725170">
                  <a:moveTo>
                    <a:pt x="6350" y="503046"/>
                  </a:moveTo>
                  <a:lnTo>
                    <a:pt x="0" y="503046"/>
                  </a:lnTo>
                  <a:lnTo>
                    <a:pt x="0" y="509269"/>
                  </a:lnTo>
                  <a:lnTo>
                    <a:pt x="6350" y="509269"/>
                  </a:lnTo>
                  <a:lnTo>
                    <a:pt x="6350" y="503046"/>
                  </a:lnTo>
                  <a:close/>
                </a:path>
                <a:path w="6350" h="725170">
                  <a:moveTo>
                    <a:pt x="6350" y="496696"/>
                  </a:moveTo>
                  <a:lnTo>
                    <a:pt x="0" y="496696"/>
                  </a:lnTo>
                  <a:lnTo>
                    <a:pt x="0" y="502919"/>
                  </a:lnTo>
                  <a:lnTo>
                    <a:pt x="6350" y="502919"/>
                  </a:lnTo>
                  <a:lnTo>
                    <a:pt x="6350" y="496696"/>
                  </a:lnTo>
                  <a:close/>
                </a:path>
                <a:path w="6350" h="725170">
                  <a:moveTo>
                    <a:pt x="6350" y="490346"/>
                  </a:moveTo>
                  <a:lnTo>
                    <a:pt x="0" y="490346"/>
                  </a:lnTo>
                  <a:lnTo>
                    <a:pt x="0" y="496569"/>
                  </a:lnTo>
                  <a:lnTo>
                    <a:pt x="6350" y="496569"/>
                  </a:lnTo>
                  <a:lnTo>
                    <a:pt x="6350" y="490346"/>
                  </a:lnTo>
                  <a:close/>
                </a:path>
                <a:path w="6350" h="725170">
                  <a:moveTo>
                    <a:pt x="6350" y="483996"/>
                  </a:moveTo>
                  <a:lnTo>
                    <a:pt x="0" y="483996"/>
                  </a:lnTo>
                  <a:lnTo>
                    <a:pt x="0" y="490219"/>
                  </a:lnTo>
                  <a:lnTo>
                    <a:pt x="6350" y="490219"/>
                  </a:lnTo>
                  <a:lnTo>
                    <a:pt x="6350" y="483996"/>
                  </a:lnTo>
                  <a:close/>
                </a:path>
                <a:path w="6350" h="725170">
                  <a:moveTo>
                    <a:pt x="6350" y="477646"/>
                  </a:moveTo>
                  <a:lnTo>
                    <a:pt x="0" y="477646"/>
                  </a:lnTo>
                  <a:lnTo>
                    <a:pt x="0" y="483869"/>
                  </a:lnTo>
                  <a:lnTo>
                    <a:pt x="6350" y="483869"/>
                  </a:lnTo>
                  <a:lnTo>
                    <a:pt x="6350" y="477646"/>
                  </a:lnTo>
                  <a:close/>
                </a:path>
                <a:path w="6350" h="725170">
                  <a:moveTo>
                    <a:pt x="6350" y="470026"/>
                  </a:moveTo>
                  <a:lnTo>
                    <a:pt x="0" y="470026"/>
                  </a:lnTo>
                  <a:lnTo>
                    <a:pt x="0" y="477519"/>
                  </a:lnTo>
                  <a:lnTo>
                    <a:pt x="6350" y="477519"/>
                  </a:lnTo>
                  <a:lnTo>
                    <a:pt x="6350" y="470026"/>
                  </a:lnTo>
                  <a:close/>
                </a:path>
                <a:path w="6350" h="725170">
                  <a:moveTo>
                    <a:pt x="6350" y="464946"/>
                  </a:moveTo>
                  <a:lnTo>
                    <a:pt x="0" y="464946"/>
                  </a:lnTo>
                  <a:lnTo>
                    <a:pt x="0" y="469899"/>
                  </a:lnTo>
                  <a:lnTo>
                    <a:pt x="6350" y="469899"/>
                  </a:lnTo>
                  <a:lnTo>
                    <a:pt x="6350" y="464946"/>
                  </a:lnTo>
                  <a:close/>
                </a:path>
                <a:path w="6350" h="725170">
                  <a:moveTo>
                    <a:pt x="6350" y="458596"/>
                  </a:moveTo>
                  <a:lnTo>
                    <a:pt x="0" y="458596"/>
                  </a:lnTo>
                  <a:lnTo>
                    <a:pt x="0" y="464819"/>
                  </a:lnTo>
                  <a:lnTo>
                    <a:pt x="6350" y="464819"/>
                  </a:lnTo>
                  <a:lnTo>
                    <a:pt x="6350" y="458596"/>
                  </a:lnTo>
                  <a:close/>
                </a:path>
                <a:path w="6350" h="725170">
                  <a:moveTo>
                    <a:pt x="6350" y="447166"/>
                  </a:moveTo>
                  <a:lnTo>
                    <a:pt x="0" y="447166"/>
                  </a:lnTo>
                  <a:lnTo>
                    <a:pt x="0" y="458469"/>
                  </a:lnTo>
                  <a:lnTo>
                    <a:pt x="6350" y="458469"/>
                  </a:lnTo>
                  <a:lnTo>
                    <a:pt x="6350" y="447166"/>
                  </a:lnTo>
                  <a:close/>
                </a:path>
                <a:path w="6350" h="725170">
                  <a:moveTo>
                    <a:pt x="6350" y="542289"/>
                  </a:moveTo>
                  <a:lnTo>
                    <a:pt x="0" y="542289"/>
                  </a:lnTo>
                  <a:lnTo>
                    <a:pt x="0" y="548639"/>
                  </a:lnTo>
                  <a:lnTo>
                    <a:pt x="6350" y="548639"/>
                  </a:lnTo>
                  <a:lnTo>
                    <a:pt x="6350" y="542289"/>
                  </a:lnTo>
                  <a:close/>
                </a:path>
                <a:path w="6350" h="725170">
                  <a:moveTo>
                    <a:pt x="6350" y="721359"/>
                  </a:moveTo>
                  <a:lnTo>
                    <a:pt x="0" y="721359"/>
                  </a:lnTo>
                  <a:lnTo>
                    <a:pt x="0" y="725169"/>
                  </a:lnTo>
                  <a:lnTo>
                    <a:pt x="6350" y="725169"/>
                  </a:lnTo>
                  <a:lnTo>
                    <a:pt x="6350" y="721359"/>
                  </a:lnTo>
                  <a:close/>
                </a:path>
                <a:path w="6350" h="725170">
                  <a:moveTo>
                    <a:pt x="6350" y="718819"/>
                  </a:moveTo>
                  <a:lnTo>
                    <a:pt x="0" y="718819"/>
                  </a:lnTo>
                  <a:lnTo>
                    <a:pt x="0" y="720089"/>
                  </a:lnTo>
                  <a:lnTo>
                    <a:pt x="6350" y="720089"/>
                  </a:lnTo>
                  <a:lnTo>
                    <a:pt x="6350" y="718819"/>
                  </a:lnTo>
                  <a:close/>
                </a:path>
                <a:path w="6350" h="725170">
                  <a:moveTo>
                    <a:pt x="6350" y="715009"/>
                  </a:moveTo>
                  <a:lnTo>
                    <a:pt x="0" y="715009"/>
                  </a:lnTo>
                  <a:lnTo>
                    <a:pt x="0" y="717549"/>
                  </a:lnTo>
                  <a:lnTo>
                    <a:pt x="6350" y="717549"/>
                  </a:lnTo>
                  <a:lnTo>
                    <a:pt x="6350" y="715009"/>
                  </a:lnTo>
                  <a:close/>
                </a:path>
                <a:path w="6350" h="725170">
                  <a:moveTo>
                    <a:pt x="6350" y="712469"/>
                  </a:moveTo>
                  <a:lnTo>
                    <a:pt x="0" y="712469"/>
                  </a:lnTo>
                  <a:lnTo>
                    <a:pt x="0" y="713739"/>
                  </a:lnTo>
                  <a:lnTo>
                    <a:pt x="6350" y="713739"/>
                  </a:lnTo>
                  <a:lnTo>
                    <a:pt x="6350" y="712469"/>
                  </a:lnTo>
                  <a:close/>
                </a:path>
                <a:path w="6350" h="725170">
                  <a:moveTo>
                    <a:pt x="6350" y="708659"/>
                  </a:moveTo>
                  <a:lnTo>
                    <a:pt x="0" y="708659"/>
                  </a:lnTo>
                  <a:lnTo>
                    <a:pt x="0" y="711199"/>
                  </a:lnTo>
                  <a:lnTo>
                    <a:pt x="6350" y="711199"/>
                  </a:lnTo>
                  <a:lnTo>
                    <a:pt x="6350" y="708659"/>
                  </a:lnTo>
                  <a:close/>
                </a:path>
                <a:path w="6350" h="725170">
                  <a:moveTo>
                    <a:pt x="6350" y="706119"/>
                  </a:moveTo>
                  <a:lnTo>
                    <a:pt x="0" y="706119"/>
                  </a:lnTo>
                  <a:lnTo>
                    <a:pt x="0" y="707389"/>
                  </a:lnTo>
                  <a:lnTo>
                    <a:pt x="6350" y="707389"/>
                  </a:lnTo>
                  <a:lnTo>
                    <a:pt x="6350" y="706119"/>
                  </a:lnTo>
                  <a:close/>
                </a:path>
                <a:path w="6350" h="725170">
                  <a:moveTo>
                    <a:pt x="6350" y="702309"/>
                  </a:moveTo>
                  <a:lnTo>
                    <a:pt x="0" y="702309"/>
                  </a:lnTo>
                  <a:lnTo>
                    <a:pt x="0" y="704849"/>
                  </a:lnTo>
                  <a:lnTo>
                    <a:pt x="6350" y="704849"/>
                  </a:lnTo>
                  <a:lnTo>
                    <a:pt x="6350" y="702309"/>
                  </a:lnTo>
                  <a:close/>
                </a:path>
                <a:path w="6350" h="725170">
                  <a:moveTo>
                    <a:pt x="6350" y="699769"/>
                  </a:moveTo>
                  <a:lnTo>
                    <a:pt x="0" y="699769"/>
                  </a:lnTo>
                  <a:lnTo>
                    <a:pt x="0" y="701039"/>
                  </a:lnTo>
                  <a:lnTo>
                    <a:pt x="6350" y="701039"/>
                  </a:lnTo>
                  <a:lnTo>
                    <a:pt x="6350" y="699769"/>
                  </a:lnTo>
                  <a:close/>
                </a:path>
                <a:path w="6350" h="725170">
                  <a:moveTo>
                    <a:pt x="6350" y="695959"/>
                  </a:moveTo>
                  <a:lnTo>
                    <a:pt x="0" y="695959"/>
                  </a:lnTo>
                  <a:lnTo>
                    <a:pt x="0" y="698499"/>
                  </a:lnTo>
                  <a:lnTo>
                    <a:pt x="6350" y="698499"/>
                  </a:lnTo>
                  <a:lnTo>
                    <a:pt x="6350" y="695959"/>
                  </a:lnTo>
                  <a:close/>
                </a:path>
                <a:path w="6350" h="725170">
                  <a:moveTo>
                    <a:pt x="6350" y="693419"/>
                  </a:moveTo>
                  <a:lnTo>
                    <a:pt x="0" y="693419"/>
                  </a:lnTo>
                  <a:lnTo>
                    <a:pt x="0" y="694689"/>
                  </a:lnTo>
                  <a:lnTo>
                    <a:pt x="6350" y="694689"/>
                  </a:lnTo>
                  <a:lnTo>
                    <a:pt x="6350" y="693419"/>
                  </a:lnTo>
                  <a:close/>
                </a:path>
                <a:path w="6350" h="725170">
                  <a:moveTo>
                    <a:pt x="6350" y="689609"/>
                  </a:moveTo>
                  <a:lnTo>
                    <a:pt x="0" y="689609"/>
                  </a:lnTo>
                  <a:lnTo>
                    <a:pt x="0" y="692149"/>
                  </a:lnTo>
                  <a:lnTo>
                    <a:pt x="6350" y="692149"/>
                  </a:lnTo>
                  <a:lnTo>
                    <a:pt x="6350" y="689609"/>
                  </a:lnTo>
                  <a:close/>
                </a:path>
                <a:path w="6350" h="725170">
                  <a:moveTo>
                    <a:pt x="6350" y="687069"/>
                  </a:moveTo>
                  <a:lnTo>
                    <a:pt x="0" y="687069"/>
                  </a:lnTo>
                  <a:lnTo>
                    <a:pt x="0" y="688339"/>
                  </a:lnTo>
                  <a:lnTo>
                    <a:pt x="6350" y="688339"/>
                  </a:lnTo>
                  <a:lnTo>
                    <a:pt x="6350" y="687069"/>
                  </a:lnTo>
                  <a:close/>
                </a:path>
                <a:path w="6350" h="725170">
                  <a:moveTo>
                    <a:pt x="6350" y="683259"/>
                  </a:moveTo>
                  <a:lnTo>
                    <a:pt x="0" y="683259"/>
                  </a:lnTo>
                  <a:lnTo>
                    <a:pt x="0" y="685799"/>
                  </a:lnTo>
                  <a:lnTo>
                    <a:pt x="6350" y="685799"/>
                  </a:lnTo>
                  <a:lnTo>
                    <a:pt x="6350" y="683259"/>
                  </a:lnTo>
                  <a:close/>
                </a:path>
                <a:path w="6350" h="725170">
                  <a:moveTo>
                    <a:pt x="6350" y="680719"/>
                  </a:moveTo>
                  <a:lnTo>
                    <a:pt x="0" y="680719"/>
                  </a:lnTo>
                  <a:lnTo>
                    <a:pt x="0" y="681989"/>
                  </a:lnTo>
                  <a:lnTo>
                    <a:pt x="6350" y="681989"/>
                  </a:lnTo>
                  <a:lnTo>
                    <a:pt x="6350" y="680719"/>
                  </a:lnTo>
                  <a:close/>
                </a:path>
                <a:path w="6350" h="725170">
                  <a:moveTo>
                    <a:pt x="6350" y="676909"/>
                  </a:moveTo>
                  <a:lnTo>
                    <a:pt x="0" y="676909"/>
                  </a:lnTo>
                  <a:lnTo>
                    <a:pt x="0" y="679449"/>
                  </a:lnTo>
                  <a:lnTo>
                    <a:pt x="6350" y="679449"/>
                  </a:lnTo>
                  <a:lnTo>
                    <a:pt x="6350" y="676909"/>
                  </a:lnTo>
                  <a:close/>
                </a:path>
                <a:path w="6350" h="725170">
                  <a:moveTo>
                    <a:pt x="6350" y="674369"/>
                  </a:moveTo>
                  <a:lnTo>
                    <a:pt x="0" y="674369"/>
                  </a:lnTo>
                  <a:lnTo>
                    <a:pt x="0" y="675639"/>
                  </a:lnTo>
                  <a:lnTo>
                    <a:pt x="6350" y="675639"/>
                  </a:lnTo>
                  <a:lnTo>
                    <a:pt x="6350" y="674369"/>
                  </a:lnTo>
                  <a:close/>
                </a:path>
                <a:path w="6350" h="725170">
                  <a:moveTo>
                    <a:pt x="6350" y="670559"/>
                  </a:moveTo>
                  <a:lnTo>
                    <a:pt x="0" y="670559"/>
                  </a:lnTo>
                  <a:lnTo>
                    <a:pt x="0" y="673099"/>
                  </a:lnTo>
                  <a:lnTo>
                    <a:pt x="6350" y="673099"/>
                  </a:lnTo>
                  <a:lnTo>
                    <a:pt x="6350" y="670559"/>
                  </a:lnTo>
                  <a:close/>
                </a:path>
                <a:path w="6350" h="725170">
                  <a:moveTo>
                    <a:pt x="6350" y="668019"/>
                  </a:moveTo>
                  <a:lnTo>
                    <a:pt x="0" y="668019"/>
                  </a:lnTo>
                  <a:lnTo>
                    <a:pt x="0" y="669289"/>
                  </a:lnTo>
                  <a:lnTo>
                    <a:pt x="6350" y="669289"/>
                  </a:lnTo>
                  <a:lnTo>
                    <a:pt x="6350" y="668019"/>
                  </a:lnTo>
                  <a:close/>
                </a:path>
                <a:path w="6350" h="725170">
                  <a:moveTo>
                    <a:pt x="6350" y="664209"/>
                  </a:moveTo>
                  <a:lnTo>
                    <a:pt x="0" y="664209"/>
                  </a:lnTo>
                  <a:lnTo>
                    <a:pt x="0" y="666749"/>
                  </a:lnTo>
                  <a:lnTo>
                    <a:pt x="6350" y="666749"/>
                  </a:lnTo>
                  <a:lnTo>
                    <a:pt x="6350" y="664209"/>
                  </a:lnTo>
                  <a:close/>
                </a:path>
                <a:path w="6350" h="725170">
                  <a:moveTo>
                    <a:pt x="6350" y="661669"/>
                  </a:moveTo>
                  <a:lnTo>
                    <a:pt x="0" y="661669"/>
                  </a:lnTo>
                  <a:lnTo>
                    <a:pt x="0" y="662939"/>
                  </a:lnTo>
                  <a:lnTo>
                    <a:pt x="6350" y="662939"/>
                  </a:lnTo>
                  <a:lnTo>
                    <a:pt x="6350" y="661669"/>
                  </a:lnTo>
                  <a:close/>
                </a:path>
                <a:path w="6350" h="725170">
                  <a:moveTo>
                    <a:pt x="6350" y="656589"/>
                  </a:moveTo>
                  <a:lnTo>
                    <a:pt x="0" y="656589"/>
                  </a:lnTo>
                  <a:lnTo>
                    <a:pt x="0" y="660399"/>
                  </a:lnTo>
                  <a:lnTo>
                    <a:pt x="6350" y="660399"/>
                  </a:lnTo>
                  <a:lnTo>
                    <a:pt x="6350" y="656589"/>
                  </a:lnTo>
                  <a:close/>
                </a:path>
                <a:path w="6350" h="725170">
                  <a:moveTo>
                    <a:pt x="6350" y="650239"/>
                  </a:moveTo>
                  <a:lnTo>
                    <a:pt x="0" y="650239"/>
                  </a:lnTo>
                  <a:lnTo>
                    <a:pt x="0" y="655319"/>
                  </a:lnTo>
                  <a:lnTo>
                    <a:pt x="6350" y="655319"/>
                  </a:lnTo>
                  <a:lnTo>
                    <a:pt x="6350" y="650239"/>
                  </a:lnTo>
                  <a:close/>
                </a:path>
                <a:path w="6350" h="725170">
                  <a:moveTo>
                    <a:pt x="6350" y="643889"/>
                  </a:moveTo>
                  <a:lnTo>
                    <a:pt x="0" y="643889"/>
                  </a:lnTo>
                  <a:lnTo>
                    <a:pt x="0" y="648969"/>
                  </a:lnTo>
                  <a:lnTo>
                    <a:pt x="6350" y="648969"/>
                  </a:lnTo>
                  <a:lnTo>
                    <a:pt x="6350" y="643889"/>
                  </a:lnTo>
                  <a:close/>
                </a:path>
                <a:path w="6350" h="725170">
                  <a:moveTo>
                    <a:pt x="6350" y="637539"/>
                  </a:moveTo>
                  <a:lnTo>
                    <a:pt x="0" y="637539"/>
                  </a:lnTo>
                  <a:lnTo>
                    <a:pt x="0" y="642619"/>
                  </a:lnTo>
                  <a:lnTo>
                    <a:pt x="6350" y="642619"/>
                  </a:lnTo>
                  <a:lnTo>
                    <a:pt x="6350" y="637539"/>
                  </a:lnTo>
                  <a:close/>
                </a:path>
                <a:path w="6350" h="725170">
                  <a:moveTo>
                    <a:pt x="6350" y="631189"/>
                  </a:moveTo>
                  <a:lnTo>
                    <a:pt x="0" y="631189"/>
                  </a:lnTo>
                  <a:lnTo>
                    <a:pt x="0" y="636269"/>
                  </a:lnTo>
                  <a:lnTo>
                    <a:pt x="6350" y="636269"/>
                  </a:lnTo>
                  <a:lnTo>
                    <a:pt x="6350" y="631189"/>
                  </a:lnTo>
                  <a:close/>
                </a:path>
                <a:path w="6350" h="725170">
                  <a:moveTo>
                    <a:pt x="6350" y="624839"/>
                  </a:moveTo>
                  <a:lnTo>
                    <a:pt x="0" y="624839"/>
                  </a:lnTo>
                  <a:lnTo>
                    <a:pt x="0" y="629919"/>
                  </a:lnTo>
                  <a:lnTo>
                    <a:pt x="6350" y="629919"/>
                  </a:lnTo>
                  <a:lnTo>
                    <a:pt x="6350" y="624839"/>
                  </a:lnTo>
                  <a:close/>
                </a:path>
                <a:path w="6350" h="725170">
                  <a:moveTo>
                    <a:pt x="6350" y="618489"/>
                  </a:moveTo>
                  <a:lnTo>
                    <a:pt x="0" y="618489"/>
                  </a:lnTo>
                  <a:lnTo>
                    <a:pt x="0" y="623569"/>
                  </a:lnTo>
                  <a:lnTo>
                    <a:pt x="6350" y="623569"/>
                  </a:lnTo>
                  <a:lnTo>
                    <a:pt x="6350" y="618489"/>
                  </a:lnTo>
                  <a:close/>
                </a:path>
                <a:path w="6350" h="725170">
                  <a:moveTo>
                    <a:pt x="6350" y="612139"/>
                  </a:moveTo>
                  <a:lnTo>
                    <a:pt x="0" y="612139"/>
                  </a:lnTo>
                  <a:lnTo>
                    <a:pt x="0" y="617219"/>
                  </a:lnTo>
                  <a:lnTo>
                    <a:pt x="6350" y="617219"/>
                  </a:lnTo>
                  <a:lnTo>
                    <a:pt x="6350" y="612139"/>
                  </a:lnTo>
                  <a:close/>
                </a:path>
                <a:path w="6350" h="725170">
                  <a:moveTo>
                    <a:pt x="6350" y="605789"/>
                  </a:moveTo>
                  <a:lnTo>
                    <a:pt x="0" y="605789"/>
                  </a:lnTo>
                  <a:lnTo>
                    <a:pt x="0" y="610869"/>
                  </a:lnTo>
                  <a:lnTo>
                    <a:pt x="6350" y="610869"/>
                  </a:lnTo>
                  <a:lnTo>
                    <a:pt x="6350" y="605789"/>
                  </a:lnTo>
                  <a:close/>
                </a:path>
                <a:path w="6350" h="725170">
                  <a:moveTo>
                    <a:pt x="6350" y="599439"/>
                  </a:moveTo>
                  <a:lnTo>
                    <a:pt x="0" y="599439"/>
                  </a:lnTo>
                  <a:lnTo>
                    <a:pt x="0" y="604519"/>
                  </a:lnTo>
                  <a:lnTo>
                    <a:pt x="6350" y="604519"/>
                  </a:lnTo>
                  <a:lnTo>
                    <a:pt x="6350" y="599439"/>
                  </a:lnTo>
                  <a:close/>
                </a:path>
                <a:path w="6350" h="725170">
                  <a:moveTo>
                    <a:pt x="6350" y="593089"/>
                  </a:moveTo>
                  <a:lnTo>
                    <a:pt x="0" y="593089"/>
                  </a:lnTo>
                  <a:lnTo>
                    <a:pt x="0" y="598169"/>
                  </a:lnTo>
                  <a:lnTo>
                    <a:pt x="6350" y="598169"/>
                  </a:lnTo>
                  <a:lnTo>
                    <a:pt x="6350" y="593089"/>
                  </a:lnTo>
                  <a:close/>
                </a:path>
                <a:path w="6350" h="725170">
                  <a:moveTo>
                    <a:pt x="6350" y="586739"/>
                  </a:moveTo>
                  <a:lnTo>
                    <a:pt x="0" y="586739"/>
                  </a:lnTo>
                  <a:lnTo>
                    <a:pt x="0" y="591819"/>
                  </a:lnTo>
                  <a:lnTo>
                    <a:pt x="6350" y="591819"/>
                  </a:lnTo>
                  <a:lnTo>
                    <a:pt x="6350" y="586739"/>
                  </a:lnTo>
                  <a:close/>
                </a:path>
                <a:path w="6350" h="725170">
                  <a:moveTo>
                    <a:pt x="6350" y="579119"/>
                  </a:moveTo>
                  <a:lnTo>
                    <a:pt x="0" y="579119"/>
                  </a:lnTo>
                  <a:lnTo>
                    <a:pt x="0" y="585469"/>
                  </a:lnTo>
                  <a:lnTo>
                    <a:pt x="6350" y="585469"/>
                  </a:lnTo>
                  <a:lnTo>
                    <a:pt x="6350" y="579119"/>
                  </a:lnTo>
                  <a:close/>
                </a:path>
                <a:path w="6350" h="725170">
                  <a:moveTo>
                    <a:pt x="6350" y="574039"/>
                  </a:moveTo>
                  <a:lnTo>
                    <a:pt x="0" y="574039"/>
                  </a:lnTo>
                  <a:lnTo>
                    <a:pt x="0" y="577849"/>
                  </a:lnTo>
                  <a:lnTo>
                    <a:pt x="6350" y="577849"/>
                  </a:lnTo>
                  <a:lnTo>
                    <a:pt x="6350" y="574039"/>
                  </a:lnTo>
                  <a:close/>
                </a:path>
                <a:path w="6350" h="725170">
                  <a:moveTo>
                    <a:pt x="6350" y="566419"/>
                  </a:moveTo>
                  <a:lnTo>
                    <a:pt x="0" y="566419"/>
                  </a:lnTo>
                  <a:lnTo>
                    <a:pt x="0" y="572769"/>
                  </a:lnTo>
                  <a:lnTo>
                    <a:pt x="6350" y="572769"/>
                  </a:lnTo>
                  <a:lnTo>
                    <a:pt x="6350" y="566419"/>
                  </a:lnTo>
                  <a:close/>
                </a:path>
                <a:path w="6350" h="725170">
                  <a:moveTo>
                    <a:pt x="6350" y="561339"/>
                  </a:moveTo>
                  <a:lnTo>
                    <a:pt x="0" y="561339"/>
                  </a:lnTo>
                  <a:lnTo>
                    <a:pt x="0" y="565149"/>
                  </a:lnTo>
                  <a:lnTo>
                    <a:pt x="6350" y="565149"/>
                  </a:lnTo>
                  <a:lnTo>
                    <a:pt x="6350" y="561339"/>
                  </a:lnTo>
                  <a:close/>
                </a:path>
                <a:path w="6350" h="725170">
                  <a:moveTo>
                    <a:pt x="6350" y="553719"/>
                  </a:moveTo>
                  <a:lnTo>
                    <a:pt x="0" y="553719"/>
                  </a:lnTo>
                  <a:lnTo>
                    <a:pt x="0" y="560069"/>
                  </a:lnTo>
                  <a:lnTo>
                    <a:pt x="6350" y="560069"/>
                  </a:lnTo>
                  <a:lnTo>
                    <a:pt x="6350" y="553719"/>
                  </a:lnTo>
                  <a:close/>
                </a:path>
                <a:path w="6350" h="725170">
                  <a:moveTo>
                    <a:pt x="6350" y="549909"/>
                  </a:moveTo>
                  <a:lnTo>
                    <a:pt x="0" y="549909"/>
                  </a:lnTo>
                  <a:lnTo>
                    <a:pt x="0" y="552449"/>
                  </a:lnTo>
                  <a:lnTo>
                    <a:pt x="6350" y="552449"/>
                  </a:lnTo>
                  <a:lnTo>
                    <a:pt x="6350" y="549909"/>
                  </a:lnTo>
                  <a:close/>
                </a:path>
              </a:pathLst>
            </a:custGeom>
            <a:solidFill>
              <a:srgbClr val="3600F7"/>
            </a:solidFill>
          </p:spPr>
          <p:txBody>
            <a:bodyPr bIns="0" lIns="0" rIns="0" rtlCol="0" tIns="0" wrap="square"/>
            <a:p/>
          </p:txBody>
        </p:sp>
        <p:sp>
          <p:nvSpPr>
            <p:cNvPr id="1050805" name="object 2116"/>
            <p:cNvSpPr/>
            <p:nvPr/>
          </p:nvSpPr>
          <p:spPr>
            <a:xfrm>
              <a:off x="4229100" y="5793740"/>
              <a:ext cx="7620" cy="723900"/>
            </a:xfrm>
            <a:custGeom>
              <a:avLst/>
              <a:ahLst/>
              <a:rect l="l" t="t" r="r" b="b"/>
              <a:pathLst>
                <a:path w="7620" h="723900">
                  <a:moveTo>
                    <a:pt x="7620" y="0"/>
                  </a:moveTo>
                  <a:lnTo>
                    <a:pt x="0" y="0"/>
                  </a:lnTo>
                  <a:lnTo>
                    <a:pt x="0" y="1270"/>
                  </a:lnTo>
                  <a:lnTo>
                    <a:pt x="7620" y="1270"/>
                  </a:lnTo>
                  <a:lnTo>
                    <a:pt x="7620" y="0"/>
                  </a:lnTo>
                  <a:close/>
                </a:path>
                <a:path w="7620" h="723900">
                  <a:moveTo>
                    <a:pt x="7620" y="1270"/>
                  </a:moveTo>
                  <a:lnTo>
                    <a:pt x="0" y="1270"/>
                  </a:lnTo>
                  <a:lnTo>
                    <a:pt x="0" y="5080"/>
                  </a:lnTo>
                  <a:lnTo>
                    <a:pt x="7620" y="5080"/>
                  </a:lnTo>
                  <a:lnTo>
                    <a:pt x="7620" y="1270"/>
                  </a:lnTo>
                  <a:close/>
                </a:path>
                <a:path w="7620" h="723900">
                  <a:moveTo>
                    <a:pt x="7620" y="5080"/>
                  </a:moveTo>
                  <a:lnTo>
                    <a:pt x="0" y="5080"/>
                  </a:lnTo>
                  <a:lnTo>
                    <a:pt x="0" y="11430"/>
                  </a:lnTo>
                  <a:lnTo>
                    <a:pt x="7620" y="11430"/>
                  </a:lnTo>
                  <a:lnTo>
                    <a:pt x="7620" y="5080"/>
                  </a:lnTo>
                  <a:close/>
                </a:path>
                <a:path w="7620" h="723900">
                  <a:moveTo>
                    <a:pt x="7620" y="11430"/>
                  </a:moveTo>
                  <a:lnTo>
                    <a:pt x="0" y="11430"/>
                  </a:lnTo>
                  <a:lnTo>
                    <a:pt x="0" y="13970"/>
                  </a:lnTo>
                  <a:lnTo>
                    <a:pt x="7620" y="13970"/>
                  </a:lnTo>
                  <a:lnTo>
                    <a:pt x="7620" y="11430"/>
                  </a:lnTo>
                  <a:close/>
                </a:path>
                <a:path w="7620" h="723900">
                  <a:moveTo>
                    <a:pt x="7620" y="13970"/>
                  </a:moveTo>
                  <a:lnTo>
                    <a:pt x="0" y="13970"/>
                  </a:lnTo>
                  <a:lnTo>
                    <a:pt x="0" y="24130"/>
                  </a:lnTo>
                  <a:lnTo>
                    <a:pt x="7620" y="24130"/>
                  </a:lnTo>
                  <a:lnTo>
                    <a:pt x="7620" y="13970"/>
                  </a:lnTo>
                  <a:close/>
                </a:path>
                <a:path w="7620" h="723900">
                  <a:moveTo>
                    <a:pt x="7620" y="24130"/>
                  </a:moveTo>
                  <a:lnTo>
                    <a:pt x="0" y="24130"/>
                  </a:lnTo>
                  <a:lnTo>
                    <a:pt x="0" y="26670"/>
                  </a:lnTo>
                  <a:lnTo>
                    <a:pt x="7620" y="26670"/>
                  </a:lnTo>
                  <a:lnTo>
                    <a:pt x="7620" y="24130"/>
                  </a:lnTo>
                  <a:close/>
                </a:path>
                <a:path w="7620" h="723900">
                  <a:moveTo>
                    <a:pt x="7620" y="26670"/>
                  </a:moveTo>
                  <a:lnTo>
                    <a:pt x="0" y="26670"/>
                  </a:lnTo>
                  <a:lnTo>
                    <a:pt x="0" y="33020"/>
                  </a:lnTo>
                  <a:lnTo>
                    <a:pt x="7620" y="33020"/>
                  </a:lnTo>
                  <a:lnTo>
                    <a:pt x="7620" y="26670"/>
                  </a:lnTo>
                  <a:close/>
                </a:path>
                <a:path w="7620" h="723900">
                  <a:moveTo>
                    <a:pt x="7620" y="33020"/>
                  </a:moveTo>
                  <a:lnTo>
                    <a:pt x="0" y="33020"/>
                  </a:lnTo>
                  <a:lnTo>
                    <a:pt x="0" y="36830"/>
                  </a:lnTo>
                  <a:lnTo>
                    <a:pt x="7620" y="36830"/>
                  </a:lnTo>
                  <a:lnTo>
                    <a:pt x="7620" y="33020"/>
                  </a:lnTo>
                  <a:close/>
                </a:path>
                <a:path w="7620" h="723900">
                  <a:moveTo>
                    <a:pt x="7620" y="36830"/>
                  </a:moveTo>
                  <a:lnTo>
                    <a:pt x="0" y="36830"/>
                  </a:lnTo>
                  <a:lnTo>
                    <a:pt x="0" y="39370"/>
                  </a:lnTo>
                  <a:lnTo>
                    <a:pt x="7620" y="39370"/>
                  </a:lnTo>
                  <a:lnTo>
                    <a:pt x="7620" y="36830"/>
                  </a:lnTo>
                  <a:close/>
                </a:path>
                <a:path w="7620" h="723900">
                  <a:moveTo>
                    <a:pt x="7620" y="39370"/>
                  </a:moveTo>
                  <a:lnTo>
                    <a:pt x="0" y="39370"/>
                  </a:lnTo>
                  <a:lnTo>
                    <a:pt x="0" y="43180"/>
                  </a:lnTo>
                  <a:lnTo>
                    <a:pt x="7620" y="43180"/>
                  </a:lnTo>
                  <a:lnTo>
                    <a:pt x="7620" y="39370"/>
                  </a:lnTo>
                  <a:close/>
                </a:path>
                <a:path w="7620" h="723900">
                  <a:moveTo>
                    <a:pt x="7620" y="43180"/>
                  </a:moveTo>
                  <a:lnTo>
                    <a:pt x="0" y="43180"/>
                  </a:lnTo>
                  <a:lnTo>
                    <a:pt x="0" y="49530"/>
                  </a:lnTo>
                  <a:lnTo>
                    <a:pt x="7620" y="49530"/>
                  </a:lnTo>
                  <a:lnTo>
                    <a:pt x="7620" y="43180"/>
                  </a:lnTo>
                  <a:close/>
                </a:path>
                <a:path w="7620" h="723900">
                  <a:moveTo>
                    <a:pt x="7620" y="49530"/>
                  </a:moveTo>
                  <a:lnTo>
                    <a:pt x="0" y="49530"/>
                  </a:lnTo>
                  <a:lnTo>
                    <a:pt x="0" y="52070"/>
                  </a:lnTo>
                  <a:lnTo>
                    <a:pt x="7620" y="52070"/>
                  </a:lnTo>
                  <a:lnTo>
                    <a:pt x="7620" y="49530"/>
                  </a:lnTo>
                  <a:close/>
                </a:path>
                <a:path w="7620" h="723900">
                  <a:moveTo>
                    <a:pt x="7620" y="52070"/>
                  </a:moveTo>
                  <a:lnTo>
                    <a:pt x="0" y="52070"/>
                  </a:lnTo>
                  <a:lnTo>
                    <a:pt x="0" y="55880"/>
                  </a:lnTo>
                  <a:lnTo>
                    <a:pt x="7620" y="55880"/>
                  </a:lnTo>
                  <a:lnTo>
                    <a:pt x="7620" y="52070"/>
                  </a:lnTo>
                  <a:close/>
                </a:path>
                <a:path w="7620" h="723900">
                  <a:moveTo>
                    <a:pt x="7620" y="55880"/>
                  </a:moveTo>
                  <a:lnTo>
                    <a:pt x="0" y="55880"/>
                  </a:lnTo>
                  <a:lnTo>
                    <a:pt x="0" y="58420"/>
                  </a:lnTo>
                  <a:lnTo>
                    <a:pt x="7620" y="58420"/>
                  </a:lnTo>
                  <a:lnTo>
                    <a:pt x="7620" y="55880"/>
                  </a:lnTo>
                  <a:close/>
                </a:path>
                <a:path w="7620" h="723900">
                  <a:moveTo>
                    <a:pt x="7620" y="58420"/>
                  </a:moveTo>
                  <a:lnTo>
                    <a:pt x="0" y="58420"/>
                  </a:lnTo>
                  <a:lnTo>
                    <a:pt x="0" y="62230"/>
                  </a:lnTo>
                  <a:lnTo>
                    <a:pt x="7620" y="62230"/>
                  </a:lnTo>
                  <a:lnTo>
                    <a:pt x="7620" y="58420"/>
                  </a:lnTo>
                  <a:close/>
                </a:path>
                <a:path w="7620" h="723900">
                  <a:moveTo>
                    <a:pt x="7620" y="62230"/>
                  </a:moveTo>
                  <a:lnTo>
                    <a:pt x="0" y="62230"/>
                  </a:lnTo>
                  <a:lnTo>
                    <a:pt x="0" y="74930"/>
                  </a:lnTo>
                  <a:lnTo>
                    <a:pt x="7620" y="74930"/>
                  </a:lnTo>
                  <a:lnTo>
                    <a:pt x="7620" y="62230"/>
                  </a:lnTo>
                  <a:close/>
                </a:path>
                <a:path w="7620" h="723900">
                  <a:moveTo>
                    <a:pt x="7620" y="74930"/>
                  </a:moveTo>
                  <a:lnTo>
                    <a:pt x="0" y="74930"/>
                  </a:lnTo>
                  <a:lnTo>
                    <a:pt x="0" y="77470"/>
                  </a:lnTo>
                  <a:lnTo>
                    <a:pt x="7620" y="77470"/>
                  </a:lnTo>
                  <a:lnTo>
                    <a:pt x="7620" y="74930"/>
                  </a:lnTo>
                  <a:close/>
                </a:path>
                <a:path w="7620" h="723900">
                  <a:moveTo>
                    <a:pt x="7620" y="77470"/>
                  </a:moveTo>
                  <a:lnTo>
                    <a:pt x="0" y="77470"/>
                  </a:lnTo>
                  <a:lnTo>
                    <a:pt x="0" y="81280"/>
                  </a:lnTo>
                  <a:lnTo>
                    <a:pt x="7620" y="81280"/>
                  </a:lnTo>
                  <a:lnTo>
                    <a:pt x="7620" y="77470"/>
                  </a:lnTo>
                  <a:close/>
                </a:path>
                <a:path w="7620" h="723900">
                  <a:moveTo>
                    <a:pt x="7620" y="81280"/>
                  </a:moveTo>
                  <a:lnTo>
                    <a:pt x="0" y="81280"/>
                  </a:lnTo>
                  <a:lnTo>
                    <a:pt x="0" y="83820"/>
                  </a:lnTo>
                  <a:lnTo>
                    <a:pt x="7620" y="83820"/>
                  </a:lnTo>
                  <a:lnTo>
                    <a:pt x="7620" y="81280"/>
                  </a:lnTo>
                  <a:close/>
                </a:path>
                <a:path w="7620" h="723900">
                  <a:moveTo>
                    <a:pt x="7620" y="83820"/>
                  </a:moveTo>
                  <a:lnTo>
                    <a:pt x="0" y="83820"/>
                  </a:lnTo>
                  <a:lnTo>
                    <a:pt x="0" y="90170"/>
                  </a:lnTo>
                  <a:lnTo>
                    <a:pt x="7620" y="90170"/>
                  </a:lnTo>
                  <a:lnTo>
                    <a:pt x="7620" y="83820"/>
                  </a:lnTo>
                  <a:close/>
                </a:path>
                <a:path w="7620" h="723900">
                  <a:moveTo>
                    <a:pt x="7620" y="90170"/>
                  </a:moveTo>
                  <a:lnTo>
                    <a:pt x="0" y="90170"/>
                  </a:lnTo>
                  <a:lnTo>
                    <a:pt x="0" y="100330"/>
                  </a:lnTo>
                  <a:lnTo>
                    <a:pt x="7620" y="100330"/>
                  </a:lnTo>
                  <a:lnTo>
                    <a:pt x="7620" y="90170"/>
                  </a:lnTo>
                  <a:close/>
                </a:path>
                <a:path w="7620" h="723900">
                  <a:moveTo>
                    <a:pt x="7620" y="100330"/>
                  </a:moveTo>
                  <a:lnTo>
                    <a:pt x="0" y="100330"/>
                  </a:lnTo>
                  <a:lnTo>
                    <a:pt x="0" y="109220"/>
                  </a:lnTo>
                  <a:lnTo>
                    <a:pt x="7620" y="109220"/>
                  </a:lnTo>
                  <a:lnTo>
                    <a:pt x="7620" y="100330"/>
                  </a:lnTo>
                  <a:close/>
                </a:path>
                <a:path w="7620" h="723900">
                  <a:moveTo>
                    <a:pt x="7620" y="109220"/>
                  </a:moveTo>
                  <a:lnTo>
                    <a:pt x="0" y="109220"/>
                  </a:lnTo>
                  <a:lnTo>
                    <a:pt x="0" y="113030"/>
                  </a:lnTo>
                  <a:lnTo>
                    <a:pt x="7620" y="113030"/>
                  </a:lnTo>
                  <a:lnTo>
                    <a:pt x="7620" y="109220"/>
                  </a:lnTo>
                  <a:close/>
                </a:path>
                <a:path w="7620" h="723900">
                  <a:moveTo>
                    <a:pt x="7620" y="113030"/>
                  </a:moveTo>
                  <a:lnTo>
                    <a:pt x="0" y="113030"/>
                  </a:lnTo>
                  <a:lnTo>
                    <a:pt x="0" y="189230"/>
                  </a:lnTo>
                  <a:lnTo>
                    <a:pt x="7620" y="189230"/>
                  </a:lnTo>
                  <a:lnTo>
                    <a:pt x="7620" y="113030"/>
                  </a:lnTo>
                  <a:close/>
                </a:path>
                <a:path w="7620" h="723900">
                  <a:moveTo>
                    <a:pt x="7620" y="189230"/>
                  </a:moveTo>
                  <a:lnTo>
                    <a:pt x="0" y="189230"/>
                  </a:lnTo>
                  <a:lnTo>
                    <a:pt x="0" y="195580"/>
                  </a:lnTo>
                  <a:lnTo>
                    <a:pt x="7620" y="195580"/>
                  </a:lnTo>
                  <a:lnTo>
                    <a:pt x="7620" y="189230"/>
                  </a:lnTo>
                  <a:close/>
                </a:path>
                <a:path w="7620" h="723900">
                  <a:moveTo>
                    <a:pt x="7620" y="195580"/>
                  </a:moveTo>
                  <a:lnTo>
                    <a:pt x="0" y="195580"/>
                  </a:lnTo>
                  <a:lnTo>
                    <a:pt x="0" y="198120"/>
                  </a:lnTo>
                  <a:lnTo>
                    <a:pt x="7620" y="198120"/>
                  </a:lnTo>
                  <a:lnTo>
                    <a:pt x="7620" y="195580"/>
                  </a:lnTo>
                  <a:close/>
                </a:path>
                <a:path w="7620" h="723900">
                  <a:moveTo>
                    <a:pt x="7620" y="198120"/>
                  </a:moveTo>
                  <a:lnTo>
                    <a:pt x="0" y="198120"/>
                  </a:lnTo>
                  <a:lnTo>
                    <a:pt x="0" y="208280"/>
                  </a:lnTo>
                  <a:lnTo>
                    <a:pt x="7620" y="208280"/>
                  </a:lnTo>
                  <a:lnTo>
                    <a:pt x="7620" y="198120"/>
                  </a:lnTo>
                  <a:close/>
                </a:path>
                <a:path w="7620" h="723900">
                  <a:moveTo>
                    <a:pt x="7620" y="208280"/>
                  </a:moveTo>
                  <a:lnTo>
                    <a:pt x="0" y="208280"/>
                  </a:lnTo>
                  <a:lnTo>
                    <a:pt x="0" y="214630"/>
                  </a:lnTo>
                  <a:lnTo>
                    <a:pt x="7620" y="214630"/>
                  </a:lnTo>
                  <a:lnTo>
                    <a:pt x="7620" y="208280"/>
                  </a:lnTo>
                  <a:close/>
                </a:path>
                <a:path w="7620" h="723900">
                  <a:moveTo>
                    <a:pt x="7620" y="214630"/>
                  </a:moveTo>
                  <a:lnTo>
                    <a:pt x="0" y="214630"/>
                  </a:lnTo>
                  <a:lnTo>
                    <a:pt x="0" y="217170"/>
                  </a:lnTo>
                  <a:lnTo>
                    <a:pt x="7620" y="217170"/>
                  </a:lnTo>
                  <a:lnTo>
                    <a:pt x="7620" y="214630"/>
                  </a:lnTo>
                  <a:close/>
                </a:path>
                <a:path w="7620" h="723900">
                  <a:moveTo>
                    <a:pt x="7620" y="217170"/>
                  </a:moveTo>
                  <a:lnTo>
                    <a:pt x="0" y="217170"/>
                  </a:lnTo>
                  <a:lnTo>
                    <a:pt x="0" y="220980"/>
                  </a:lnTo>
                  <a:lnTo>
                    <a:pt x="7620" y="220980"/>
                  </a:lnTo>
                  <a:lnTo>
                    <a:pt x="7620" y="217170"/>
                  </a:lnTo>
                  <a:close/>
                </a:path>
                <a:path w="7620" h="723900">
                  <a:moveTo>
                    <a:pt x="7620" y="220980"/>
                  </a:moveTo>
                  <a:lnTo>
                    <a:pt x="0" y="220980"/>
                  </a:lnTo>
                  <a:lnTo>
                    <a:pt x="0" y="223520"/>
                  </a:lnTo>
                  <a:lnTo>
                    <a:pt x="7620" y="223520"/>
                  </a:lnTo>
                  <a:lnTo>
                    <a:pt x="7620" y="220980"/>
                  </a:lnTo>
                  <a:close/>
                </a:path>
                <a:path w="7620" h="723900">
                  <a:moveTo>
                    <a:pt x="7620" y="223520"/>
                  </a:moveTo>
                  <a:lnTo>
                    <a:pt x="0" y="223520"/>
                  </a:lnTo>
                  <a:lnTo>
                    <a:pt x="0" y="227330"/>
                  </a:lnTo>
                  <a:lnTo>
                    <a:pt x="7620" y="227330"/>
                  </a:lnTo>
                  <a:lnTo>
                    <a:pt x="7620" y="223520"/>
                  </a:lnTo>
                  <a:close/>
                </a:path>
                <a:path w="7620" h="723900">
                  <a:moveTo>
                    <a:pt x="7620" y="227330"/>
                  </a:moveTo>
                  <a:lnTo>
                    <a:pt x="0" y="227330"/>
                  </a:lnTo>
                  <a:lnTo>
                    <a:pt x="0" y="233680"/>
                  </a:lnTo>
                  <a:lnTo>
                    <a:pt x="7620" y="233680"/>
                  </a:lnTo>
                  <a:lnTo>
                    <a:pt x="7620" y="227330"/>
                  </a:lnTo>
                  <a:close/>
                </a:path>
                <a:path w="7620" h="723900">
                  <a:moveTo>
                    <a:pt x="7620" y="233680"/>
                  </a:moveTo>
                  <a:lnTo>
                    <a:pt x="0" y="233680"/>
                  </a:lnTo>
                  <a:lnTo>
                    <a:pt x="0" y="236220"/>
                  </a:lnTo>
                  <a:lnTo>
                    <a:pt x="7620" y="236220"/>
                  </a:lnTo>
                  <a:lnTo>
                    <a:pt x="7620" y="233680"/>
                  </a:lnTo>
                  <a:close/>
                </a:path>
                <a:path w="7620" h="723900">
                  <a:moveTo>
                    <a:pt x="7620" y="236220"/>
                  </a:moveTo>
                  <a:lnTo>
                    <a:pt x="0" y="236220"/>
                  </a:lnTo>
                  <a:lnTo>
                    <a:pt x="0" y="240030"/>
                  </a:lnTo>
                  <a:lnTo>
                    <a:pt x="7620" y="240030"/>
                  </a:lnTo>
                  <a:lnTo>
                    <a:pt x="7620" y="236220"/>
                  </a:lnTo>
                  <a:close/>
                </a:path>
                <a:path w="7620" h="723900">
                  <a:moveTo>
                    <a:pt x="7620" y="240030"/>
                  </a:moveTo>
                  <a:lnTo>
                    <a:pt x="0" y="240030"/>
                  </a:lnTo>
                  <a:lnTo>
                    <a:pt x="0" y="246380"/>
                  </a:lnTo>
                  <a:lnTo>
                    <a:pt x="7620" y="246380"/>
                  </a:lnTo>
                  <a:lnTo>
                    <a:pt x="7620" y="240030"/>
                  </a:lnTo>
                  <a:close/>
                </a:path>
                <a:path w="7620" h="723900">
                  <a:moveTo>
                    <a:pt x="7620" y="246380"/>
                  </a:moveTo>
                  <a:lnTo>
                    <a:pt x="0" y="246380"/>
                  </a:lnTo>
                  <a:lnTo>
                    <a:pt x="0" y="248920"/>
                  </a:lnTo>
                  <a:lnTo>
                    <a:pt x="7620" y="248920"/>
                  </a:lnTo>
                  <a:lnTo>
                    <a:pt x="7620" y="246380"/>
                  </a:lnTo>
                  <a:close/>
                </a:path>
                <a:path w="7620" h="723900">
                  <a:moveTo>
                    <a:pt x="7620" y="248920"/>
                  </a:moveTo>
                  <a:lnTo>
                    <a:pt x="0" y="248920"/>
                  </a:lnTo>
                  <a:lnTo>
                    <a:pt x="0" y="434340"/>
                  </a:lnTo>
                  <a:lnTo>
                    <a:pt x="7620" y="434340"/>
                  </a:lnTo>
                  <a:lnTo>
                    <a:pt x="7620" y="394970"/>
                  </a:lnTo>
                  <a:lnTo>
                    <a:pt x="6350" y="394970"/>
                  </a:lnTo>
                  <a:lnTo>
                    <a:pt x="6350" y="374650"/>
                  </a:lnTo>
                  <a:lnTo>
                    <a:pt x="5079" y="374650"/>
                  </a:lnTo>
                  <a:lnTo>
                    <a:pt x="5080" y="353060"/>
                  </a:lnTo>
                  <a:lnTo>
                    <a:pt x="6350" y="353060"/>
                  </a:lnTo>
                  <a:lnTo>
                    <a:pt x="6350" y="331470"/>
                  </a:lnTo>
                  <a:lnTo>
                    <a:pt x="7620" y="331470"/>
                  </a:lnTo>
                  <a:lnTo>
                    <a:pt x="7620" y="248920"/>
                  </a:lnTo>
                  <a:close/>
                </a:path>
                <a:path w="7620" h="723900">
                  <a:moveTo>
                    <a:pt x="7620" y="434340"/>
                  </a:moveTo>
                  <a:lnTo>
                    <a:pt x="0" y="434340"/>
                  </a:lnTo>
                  <a:lnTo>
                    <a:pt x="0" y="445770"/>
                  </a:lnTo>
                  <a:lnTo>
                    <a:pt x="7620" y="445770"/>
                  </a:lnTo>
                  <a:lnTo>
                    <a:pt x="7620" y="434340"/>
                  </a:lnTo>
                  <a:close/>
                </a:path>
                <a:path w="7620" h="723900">
                  <a:moveTo>
                    <a:pt x="7620" y="538607"/>
                  </a:moveTo>
                  <a:lnTo>
                    <a:pt x="0" y="538607"/>
                  </a:lnTo>
                  <a:lnTo>
                    <a:pt x="0" y="541020"/>
                  </a:lnTo>
                  <a:lnTo>
                    <a:pt x="7620" y="541020"/>
                  </a:lnTo>
                  <a:lnTo>
                    <a:pt x="7620" y="538607"/>
                  </a:lnTo>
                  <a:close/>
                </a:path>
                <a:path w="7620" h="723900">
                  <a:moveTo>
                    <a:pt x="7620" y="527177"/>
                  </a:moveTo>
                  <a:lnTo>
                    <a:pt x="0" y="527177"/>
                  </a:lnTo>
                  <a:lnTo>
                    <a:pt x="0" y="538480"/>
                  </a:lnTo>
                  <a:lnTo>
                    <a:pt x="7620" y="538480"/>
                  </a:lnTo>
                  <a:lnTo>
                    <a:pt x="7620" y="527177"/>
                  </a:lnTo>
                  <a:close/>
                </a:path>
                <a:path w="7620" h="723900">
                  <a:moveTo>
                    <a:pt x="7620" y="520827"/>
                  </a:moveTo>
                  <a:lnTo>
                    <a:pt x="0" y="520827"/>
                  </a:lnTo>
                  <a:lnTo>
                    <a:pt x="0" y="527050"/>
                  </a:lnTo>
                  <a:lnTo>
                    <a:pt x="7620" y="527050"/>
                  </a:lnTo>
                  <a:lnTo>
                    <a:pt x="7620" y="520827"/>
                  </a:lnTo>
                  <a:close/>
                </a:path>
                <a:path w="7620" h="723900">
                  <a:moveTo>
                    <a:pt x="7620" y="514477"/>
                  </a:moveTo>
                  <a:lnTo>
                    <a:pt x="0" y="514477"/>
                  </a:lnTo>
                  <a:lnTo>
                    <a:pt x="0" y="520700"/>
                  </a:lnTo>
                  <a:lnTo>
                    <a:pt x="7620" y="520700"/>
                  </a:lnTo>
                  <a:lnTo>
                    <a:pt x="7620" y="514477"/>
                  </a:lnTo>
                  <a:close/>
                </a:path>
                <a:path w="7620" h="723900">
                  <a:moveTo>
                    <a:pt x="7620" y="508127"/>
                  </a:moveTo>
                  <a:lnTo>
                    <a:pt x="0" y="508127"/>
                  </a:lnTo>
                  <a:lnTo>
                    <a:pt x="0" y="514350"/>
                  </a:lnTo>
                  <a:lnTo>
                    <a:pt x="7620" y="514350"/>
                  </a:lnTo>
                  <a:lnTo>
                    <a:pt x="7620" y="508127"/>
                  </a:lnTo>
                  <a:close/>
                </a:path>
                <a:path w="7620" h="723900">
                  <a:moveTo>
                    <a:pt x="7620" y="501777"/>
                  </a:moveTo>
                  <a:lnTo>
                    <a:pt x="0" y="501777"/>
                  </a:lnTo>
                  <a:lnTo>
                    <a:pt x="0" y="508000"/>
                  </a:lnTo>
                  <a:lnTo>
                    <a:pt x="7620" y="508000"/>
                  </a:lnTo>
                  <a:lnTo>
                    <a:pt x="7620" y="501777"/>
                  </a:lnTo>
                  <a:close/>
                </a:path>
                <a:path w="7620" h="723900">
                  <a:moveTo>
                    <a:pt x="7620" y="495427"/>
                  </a:moveTo>
                  <a:lnTo>
                    <a:pt x="0" y="495427"/>
                  </a:lnTo>
                  <a:lnTo>
                    <a:pt x="0" y="501650"/>
                  </a:lnTo>
                  <a:lnTo>
                    <a:pt x="7620" y="501650"/>
                  </a:lnTo>
                  <a:lnTo>
                    <a:pt x="7620" y="495427"/>
                  </a:lnTo>
                  <a:close/>
                </a:path>
                <a:path w="7620" h="723900">
                  <a:moveTo>
                    <a:pt x="7620" y="489077"/>
                  </a:moveTo>
                  <a:lnTo>
                    <a:pt x="0" y="489077"/>
                  </a:lnTo>
                  <a:lnTo>
                    <a:pt x="0" y="495300"/>
                  </a:lnTo>
                  <a:lnTo>
                    <a:pt x="7620" y="495300"/>
                  </a:lnTo>
                  <a:lnTo>
                    <a:pt x="7620" y="489077"/>
                  </a:lnTo>
                  <a:close/>
                </a:path>
                <a:path w="7620" h="723900">
                  <a:moveTo>
                    <a:pt x="7620" y="482727"/>
                  </a:moveTo>
                  <a:lnTo>
                    <a:pt x="0" y="482727"/>
                  </a:lnTo>
                  <a:lnTo>
                    <a:pt x="0" y="488950"/>
                  </a:lnTo>
                  <a:lnTo>
                    <a:pt x="7620" y="488950"/>
                  </a:lnTo>
                  <a:lnTo>
                    <a:pt x="7620" y="482727"/>
                  </a:lnTo>
                  <a:close/>
                </a:path>
                <a:path w="7620" h="723900">
                  <a:moveTo>
                    <a:pt x="7620" y="476377"/>
                  </a:moveTo>
                  <a:lnTo>
                    <a:pt x="0" y="476377"/>
                  </a:lnTo>
                  <a:lnTo>
                    <a:pt x="0" y="482600"/>
                  </a:lnTo>
                  <a:lnTo>
                    <a:pt x="7620" y="482600"/>
                  </a:lnTo>
                  <a:lnTo>
                    <a:pt x="7620" y="476377"/>
                  </a:lnTo>
                  <a:close/>
                </a:path>
                <a:path w="7620" h="723900">
                  <a:moveTo>
                    <a:pt x="7620" y="468757"/>
                  </a:moveTo>
                  <a:lnTo>
                    <a:pt x="0" y="468757"/>
                  </a:lnTo>
                  <a:lnTo>
                    <a:pt x="0" y="476250"/>
                  </a:lnTo>
                  <a:lnTo>
                    <a:pt x="7620" y="476250"/>
                  </a:lnTo>
                  <a:lnTo>
                    <a:pt x="7620" y="468757"/>
                  </a:lnTo>
                  <a:close/>
                </a:path>
                <a:path w="7620" h="723900">
                  <a:moveTo>
                    <a:pt x="7620" y="463677"/>
                  </a:moveTo>
                  <a:lnTo>
                    <a:pt x="0" y="463677"/>
                  </a:lnTo>
                  <a:lnTo>
                    <a:pt x="0" y="468630"/>
                  </a:lnTo>
                  <a:lnTo>
                    <a:pt x="7620" y="468630"/>
                  </a:lnTo>
                  <a:lnTo>
                    <a:pt x="7620" y="463677"/>
                  </a:lnTo>
                  <a:close/>
                </a:path>
                <a:path w="7620" h="723900">
                  <a:moveTo>
                    <a:pt x="7620" y="457327"/>
                  </a:moveTo>
                  <a:lnTo>
                    <a:pt x="0" y="457327"/>
                  </a:lnTo>
                  <a:lnTo>
                    <a:pt x="0" y="463550"/>
                  </a:lnTo>
                  <a:lnTo>
                    <a:pt x="7620" y="463550"/>
                  </a:lnTo>
                  <a:lnTo>
                    <a:pt x="7620" y="457327"/>
                  </a:lnTo>
                  <a:close/>
                </a:path>
                <a:path w="7620" h="723900">
                  <a:moveTo>
                    <a:pt x="7620" y="445897"/>
                  </a:moveTo>
                  <a:lnTo>
                    <a:pt x="0" y="445897"/>
                  </a:lnTo>
                  <a:lnTo>
                    <a:pt x="0" y="457200"/>
                  </a:lnTo>
                  <a:lnTo>
                    <a:pt x="7620" y="457200"/>
                  </a:lnTo>
                  <a:lnTo>
                    <a:pt x="7620" y="445897"/>
                  </a:lnTo>
                  <a:close/>
                </a:path>
                <a:path w="7620" h="723900">
                  <a:moveTo>
                    <a:pt x="7620" y="541020"/>
                  </a:moveTo>
                  <a:lnTo>
                    <a:pt x="0" y="541020"/>
                  </a:lnTo>
                  <a:lnTo>
                    <a:pt x="0" y="547370"/>
                  </a:lnTo>
                  <a:lnTo>
                    <a:pt x="7620" y="547370"/>
                  </a:lnTo>
                  <a:lnTo>
                    <a:pt x="7620" y="541020"/>
                  </a:lnTo>
                  <a:close/>
                </a:path>
                <a:path w="7620" h="723900">
                  <a:moveTo>
                    <a:pt x="7620" y="720090"/>
                  </a:moveTo>
                  <a:lnTo>
                    <a:pt x="0" y="720090"/>
                  </a:lnTo>
                  <a:lnTo>
                    <a:pt x="0" y="723900"/>
                  </a:lnTo>
                  <a:lnTo>
                    <a:pt x="7620" y="723900"/>
                  </a:lnTo>
                  <a:lnTo>
                    <a:pt x="7620" y="720090"/>
                  </a:lnTo>
                  <a:close/>
                </a:path>
                <a:path w="7620" h="723900">
                  <a:moveTo>
                    <a:pt x="7620" y="717550"/>
                  </a:moveTo>
                  <a:lnTo>
                    <a:pt x="0" y="717550"/>
                  </a:lnTo>
                  <a:lnTo>
                    <a:pt x="0" y="718820"/>
                  </a:lnTo>
                  <a:lnTo>
                    <a:pt x="7620" y="718820"/>
                  </a:lnTo>
                  <a:lnTo>
                    <a:pt x="7620" y="717550"/>
                  </a:lnTo>
                  <a:close/>
                </a:path>
                <a:path w="7620" h="723900">
                  <a:moveTo>
                    <a:pt x="7620" y="713740"/>
                  </a:moveTo>
                  <a:lnTo>
                    <a:pt x="0" y="713740"/>
                  </a:lnTo>
                  <a:lnTo>
                    <a:pt x="0" y="716280"/>
                  </a:lnTo>
                  <a:lnTo>
                    <a:pt x="7620" y="716280"/>
                  </a:lnTo>
                  <a:lnTo>
                    <a:pt x="7620" y="713740"/>
                  </a:lnTo>
                  <a:close/>
                </a:path>
                <a:path w="7620" h="723900">
                  <a:moveTo>
                    <a:pt x="7620" y="711200"/>
                  </a:moveTo>
                  <a:lnTo>
                    <a:pt x="0" y="711200"/>
                  </a:lnTo>
                  <a:lnTo>
                    <a:pt x="0" y="712470"/>
                  </a:lnTo>
                  <a:lnTo>
                    <a:pt x="7620" y="712470"/>
                  </a:lnTo>
                  <a:lnTo>
                    <a:pt x="7620" y="711200"/>
                  </a:lnTo>
                  <a:close/>
                </a:path>
                <a:path w="7620" h="723900">
                  <a:moveTo>
                    <a:pt x="7620" y="707390"/>
                  </a:moveTo>
                  <a:lnTo>
                    <a:pt x="0" y="707390"/>
                  </a:lnTo>
                  <a:lnTo>
                    <a:pt x="0" y="709930"/>
                  </a:lnTo>
                  <a:lnTo>
                    <a:pt x="7620" y="709930"/>
                  </a:lnTo>
                  <a:lnTo>
                    <a:pt x="7620" y="707390"/>
                  </a:lnTo>
                  <a:close/>
                </a:path>
                <a:path w="7620" h="723900">
                  <a:moveTo>
                    <a:pt x="7620" y="704850"/>
                  </a:moveTo>
                  <a:lnTo>
                    <a:pt x="0" y="704850"/>
                  </a:lnTo>
                  <a:lnTo>
                    <a:pt x="0" y="706120"/>
                  </a:lnTo>
                  <a:lnTo>
                    <a:pt x="7620" y="706120"/>
                  </a:lnTo>
                  <a:lnTo>
                    <a:pt x="7620" y="704850"/>
                  </a:lnTo>
                  <a:close/>
                </a:path>
                <a:path w="7620" h="723900">
                  <a:moveTo>
                    <a:pt x="7620" y="701040"/>
                  </a:moveTo>
                  <a:lnTo>
                    <a:pt x="0" y="701040"/>
                  </a:lnTo>
                  <a:lnTo>
                    <a:pt x="0" y="703580"/>
                  </a:lnTo>
                  <a:lnTo>
                    <a:pt x="7620" y="703580"/>
                  </a:lnTo>
                  <a:lnTo>
                    <a:pt x="7620" y="701040"/>
                  </a:lnTo>
                  <a:close/>
                </a:path>
                <a:path w="7620" h="723900">
                  <a:moveTo>
                    <a:pt x="7620" y="698500"/>
                  </a:moveTo>
                  <a:lnTo>
                    <a:pt x="0" y="698500"/>
                  </a:lnTo>
                  <a:lnTo>
                    <a:pt x="0" y="699770"/>
                  </a:lnTo>
                  <a:lnTo>
                    <a:pt x="7620" y="699770"/>
                  </a:lnTo>
                  <a:lnTo>
                    <a:pt x="7620" y="698500"/>
                  </a:lnTo>
                  <a:close/>
                </a:path>
                <a:path w="7620" h="723900">
                  <a:moveTo>
                    <a:pt x="7620" y="694690"/>
                  </a:moveTo>
                  <a:lnTo>
                    <a:pt x="0" y="694690"/>
                  </a:lnTo>
                  <a:lnTo>
                    <a:pt x="0" y="697230"/>
                  </a:lnTo>
                  <a:lnTo>
                    <a:pt x="7620" y="697230"/>
                  </a:lnTo>
                  <a:lnTo>
                    <a:pt x="7620" y="694690"/>
                  </a:lnTo>
                  <a:close/>
                </a:path>
                <a:path w="7620" h="723900">
                  <a:moveTo>
                    <a:pt x="7620" y="692150"/>
                  </a:moveTo>
                  <a:lnTo>
                    <a:pt x="0" y="692150"/>
                  </a:lnTo>
                  <a:lnTo>
                    <a:pt x="0" y="693420"/>
                  </a:lnTo>
                  <a:lnTo>
                    <a:pt x="7620" y="693420"/>
                  </a:lnTo>
                  <a:lnTo>
                    <a:pt x="7620" y="692150"/>
                  </a:lnTo>
                  <a:close/>
                </a:path>
                <a:path w="7620" h="723900">
                  <a:moveTo>
                    <a:pt x="7620" y="688340"/>
                  </a:moveTo>
                  <a:lnTo>
                    <a:pt x="0" y="688340"/>
                  </a:lnTo>
                  <a:lnTo>
                    <a:pt x="0" y="690880"/>
                  </a:lnTo>
                  <a:lnTo>
                    <a:pt x="7620" y="690880"/>
                  </a:lnTo>
                  <a:lnTo>
                    <a:pt x="7620" y="688340"/>
                  </a:lnTo>
                  <a:close/>
                </a:path>
                <a:path w="7620" h="723900">
                  <a:moveTo>
                    <a:pt x="7620" y="685800"/>
                  </a:moveTo>
                  <a:lnTo>
                    <a:pt x="0" y="685800"/>
                  </a:lnTo>
                  <a:lnTo>
                    <a:pt x="0" y="687070"/>
                  </a:lnTo>
                  <a:lnTo>
                    <a:pt x="7620" y="687070"/>
                  </a:lnTo>
                  <a:lnTo>
                    <a:pt x="7620" y="685800"/>
                  </a:lnTo>
                  <a:close/>
                </a:path>
                <a:path w="7620" h="723900">
                  <a:moveTo>
                    <a:pt x="7620" y="681990"/>
                  </a:moveTo>
                  <a:lnTo>
                    <a:pt x="0" y="681990"/>
                  </a:lnTo>
                  <a:lnTo>
                    <a:pt x="0" y="684530"/>
                  </a:lnTo>
                  <a:lnTo>
                    <a:pt x="7620" y="684530"/>
                  </a:lnTo>
                  <a:lnTo>
                    <a:pt x="7620" y="681990"/>
                  </a:lnTo>
                  <a:close/>
                </a:path>
                <a:path w="7620" h="723900">
                  <a:moveTo>
                    <a:pt x="7620" y="679450"/>
                  </a:moveTo>
                  <a:lnTo>
                    <a:pt x="0" y="679450"/>
                  </a:lnTo>
                  <a:lnTo>
                    <a:pt x="0" y="680720"/>
                  </a:lnTo>
                  <a:lnTo>
                    <a:pt x="7620" y="680720"/>
                  </a:lnTo>
                  <a:lnTo>
                    <a:pt x="7620" y="679450"/>
                  </a:lnTo>
                  <a:close/>
                </a:path>
                <a:path w="7620" h="723900">
                  <a:moveTo>
                    <a:pt x="7620" y="675640"/>
                  </a:moveTo>
                  <a:lnTo>
                    <a:pt x="0" y="675640"/>
                  </a:lnTo>
                  <a:lnTo>
                    <a:pt x="0" y="678180"/>
                  </a:lnTo>
                  <a:lnTo>
                    <a:pt x="7620" y="678180"/>
                  </a:lnTo>
                  <a:lnTo>
                    <a:pt x="7620" y="675640"/>
                  </a:lnTo>
                  <a:close/>
                </a:path>
                <a:path w="7620" h="723900">
                  <a:moveTo>
                    <a:pt x="7620" y="673100"/>
                  </a:moveTo>
                  <a:lnTo>
                    <a:pt x="0" y="673100"/>
                  </a:lnTo>
                  <a:lnTo>
                    <a:pt x="0" y="674370"/>
                  </a:lnTo>
                  <a:lnTo>
                    <a:pt x="7620" y="674370"/>
                  </a:lnTo>
                  <a:lnTo>
                    <a:pt x="7620" y="673100"/>
                  </a:lnTo>
                  <a:close/>
                </a:path>
                <a:path w="7620" h="723900">
                  <a:moveTo>
                    <a:pt x="7620" y="669290"/>
                  </a:moveTo>
                  <a:lnTo>
                    <a:pt x="0" y="669290"/>
                  </a:lnTo>
                  <a:lnTo>
                    <a:pt x="0" y="671830"/>
                  </a:lnTo>
                  <a:lnTo>
                    <a:pt x="7620" y="671830"/>
                  </a:lnTo>
                  <a:lnTo>
                    <a:pt x="7620" y="669290"/>
                  </a:lnTo>
                  <a:close/>
                </a:path>
                <a:path w="7620" h="723900">
                  <a:moveTo>
                    <a:pt x="7620" y="666750"/>
                  </a:moveTo>
                  <a:lnTo>
                    <a:pt x="0" y="666750"/>
                  </a:lnTo>
                  <a:lnTo>
                    <a:pt x="0" y="668020"/>
                  </a:lnTo>
                  <a:lnTo>
                    <a:pt x="7620" y="668020"/>
                  </a:lnTo>
                  <a:lnTo>
                    <a:pt x="7620" y="666750"/>
                  </a:lnTo>
                  <a:close/>
                </a:path>
                <a:path w="7620" h="723900">
                  <a:moveTo>
                    <a:pt x="7620" y="662940"/>
                  </a:moveTo>
                  <a:lnTo>
                    <a:pt x="0" y="662940"/>
                  </a:lnTo>
                  <a:lnTo>
                    <a:pt x="0" y="665480"/>
                  </a:lnTo>
                  <a:lnTo>
                    <a:pt x="7620" y="665480"/>
                  </a:lnTo>
                  <a:lnTo>
                    <a:pt x="7620" y="662940"/>
                  </a:lnTo>
                  <a:close/>
                </a:path>
                <a:path w="7620" h="723900">
                  <a:moveTo>
                    <a:pt x="7620" y="660400"/>
                  </a:moveTo>
                  <a:lnTo>
                    <a:pt x="0" y="660400"/>
                  </a:lnTo>
                  <a:lnTo>
                    <a:pt x="0" y="661670"/>
                  </a:lnTo>
                  <a:lnTo>
                    <a:pt x="7620" y="661670"/>
                  </a:lnTo>
                  <a:lnTo>
                    <a:pt x="7620" y="660400"/>
                  </a:lnTo>
                  <a:close/>
                </a:path>
                <a:path w="7620" h="723900">
                  <a:moveTo>
                    <a:pt x="7620" y="655320"/>
                  </a:moveTo>
                  <a:lnTo>
                    <a:pt x="0" y="655320"/>
                  </a:lnTo>
                  <a:lnTo>
                    <a:pt x="0" y="659130"/>
                  </a:lnTo>
                  <a:lnTo>
                    <a:pt x="7620" y="659130"/>
                  </a:lnTo>
                  <a:lnTo>
                    <a:pt x="7620" y="655320"/>
                  </a:lnTo>
                  <a:close/>
                </a:path>
                <a:path w="7620" h="723900">
                  <a:moveTo>
                    <a:pt x="7620" y="648970"/>
                  </a:moveTo>
                  <a:lnTo>
                    <a:pt x="0" y="648970"/>
                  </a:lnTo>
                  <a:lnTo>
                    <a:pt x="0" y="654050"/>
                  </a:lnTo>
                  <a:lnTo>
                    <a:pt x="7620" y="654050"/>
                  </a:lnTo>
                  <a:lnTo>
                    <a:pt x="7620" y="648970"/>
                  </a:lnTo>
                  <a:close/>
                </a:path>
                <a:path w="7620" h="723900">
                  <a:moveTo>
                    <a:pt x="7620" y="642620"/>
                  </a:moveTo>
                  <a:lnTo>
                    <a:pt x="0" y="642620"/>
                  </a:lnTo>
                  <a:lnTo>
                    <a:pt x="0" y="647700"/>
                  </a:lnTo>
                  <a:lnTo>
                    <a:pt x="7620" y="647700"/>
                  </a:lnTo>
                  <a:lnTo>
                    <a:pt x="7620" y="642620"/>
                  </a:lnTo>
                  <a:close/>
                </a:path>
                <a:path w="7620" h="723900">
                  <a:moveTo>
                    <a:pt x="7620" y="636270"/>
                  </a:moveTo>
                  <a:lnTo>
                    <a:pt x="0" y="636270"/>
                  </a:lnTo>
                  <a:lnTo>
                    <a:pt x="0" y="641350"/>
                  </a:lnTo>
                  <a:lnTo>
                    <a:pt x="7620" y="641350"/>
                  </a:lnTo>
                  <a:lnTo>
                    <a:pt x="7620" y="636270"/>
                  </a:lnTo>
                  <a:close/>
                </a:path>
                <a:path w="7620" h="723900">
                  <a:moveTo>
                    <a:pt x="7620" y="629920"/>
                  </a:moveTo>
                  <a:lnTo>
                    <a:pt x="0" y="629920"/>
                  </a:lnTo>
                  <a:lnTo>
                    <a:pt x="0" y="635000"/>
                  </a:lnTo>
                  <a:lnTo>
                    <a:pt x="7620" y="635000"/>
                  </a:lnTo>
                  <a:lnTo>
                    <a:pt x="7620" y="629920"/>
                  </a:lnTo>
                  <a:close/>
                </a:path>
                <a:path w="7620" h="723900">
                  <a:moveTo>
                    <a:pt x="7620" y="623570"/>
                  </a:moveTo>
                  <a:lnTo>
                    <a:pt x="0" y="623570"/>
                  </a:lnTo>
                  <a:lnTo>
                    <a:pt x="0" y="628650"/>
                  </a:lnTo>
                  <a:lnTo>
                    <a:pt x="7620" y="628650"/>
                  </a:lnTo>
                  <a:lnTo>
                    <a:pt x="7620" y="623570"/>
                  </a:lnTo>
                  <a:close/>
                </a:path>
                <a:path w="7620" h="723900">
                  <a:moveTo>
                    <a:pt x="7620" y="617220"/>
                  </a:moveTo>
                  <a:lnTo>
                    <a:pt x="0" y="617220"/>
                  </a:lnTo>
                  <a:lnTo>
                    <a:pt x="0" y="622300"/>
                  </a:lnTo>
                  <a:lnTo>
                    <a:pt x="7620" y="622300"/>
                  </a:lnTo>
                  <a:lnTo>
                    <a:pt x="7620" y="617220"/>
                  </a:lnTo>
                  <a:close/>
                </a:path>
                <a:path w="7620" h="723900">
                  <a:moveTo>
                    <a:pt x="7620" y="610870"/>
                  </a:moveTo>
                  <a:lnTo>
                    <a:pt x="0" y="610870"/>
                  </a:lnTo>
                  <a:lnTo>
                    <a:pt x="0" y="615950"/>
                  </a:lnTo>
                  <a:lnTo>
                    <a:pt x="7620" y="615950"/>
                  </a:lnTo>
                  <a:lnTo>
                    <a:pt x="7620" y="610870"/>
                  </a:lnTo>
                  <a:close/>
                </a:path>
                <a:path w="7620" h="723900">
                  <a:moveTo>
                    <a:pt x="7620" y="604520"/>
                  </a:moveTo>
                  <a:lnTo>
                    <a:pt x="0" y="604520"/>
                  </a:lnTo>
                  <a:lnTo>
                    <a:pt x="0" y="609600"/>
                  </a:lnTo>
                  <a:lnTo>
                    <a:pt x="7620" y="609600"/>
                  </a:lnTo>
                  <a:lnTo>
                    <a:pt x="7620" y="604520"/>
                  </a:lnTo>
                  <a:close/>
                </a:path>
                <a:path w="7620" h="723900">
                  <a:moveTo>
                    <a:pt x="7620" y="598170"/>
                  </a:moveTo>
                  <a:lnTo>
                    <a:pt x="0" y="598170"/>
                  </a:lnTo>
                  <a:lnTo>
                    <a:pt x="0" y="603250"/>
                  </a:lnTo>
                  <a:lnTo>
                    <a:pt x="7620" y="603250"/>
                  </a:lnTo>
                  <a:lnTo>
                    <a:pt x="7620" y="598170"/>
                  </a:lnTo>
                  <a:close/>
                </a:path>
                <a:path w="7620" h="723900">
                  <a:moveTo>
                    <a:pt x="7620" y="591820"/>
                  </a:moveTo>
                  <a:lnTo>
                    <a:pt x="0" y="591820"/>
                  </a:lnTo>
                  <a:lnTo>
                    <a:pt x="0" y="596900"/>
                  </a:lnTo>
                  <a:lnTo>
                    <a:pt x="7620" y="596900"/>
                  </a:lnTo>
                  <a:lnTo>
                    <a:pt x="7620" y="591820"/>
                  </a:lnTo>
                  <a:close/>
                </a:path>
                <a:path w="7620" h="723900">
                  <a:moveTo>
                    <a:pt x="7620" y="585470"/>
                  </a:moveTo>
                  <a:lnTo>
                    <a:pt x="0" y="585470"/>
                  </a:lnTo>
                  <a:lnTo>
                    <a:pt x="0" y="590550"/>
                  </a:lnTo>
                  <a:lnTo>
                    <a:pt x="7620" y="590550"/>
                  </a:lnTo>
                  <a:lnTo>
                    <a:pt x="7620" y="585470"/>
                  </a:lnTo>
                  <a:close/>
                </a:path>
                <a:path w="7620" h="723900">
                  <a:moveTo>
                    <a:pt x="7620" y="577850"/>
                  </a:moveTo>
                  <a:lnTo>
                    <a:pt x="0" y="577850"/>
                  </a:lnTo>
                  <a:lnTo>
                    <a:pt x="0" y="584200"/>
                  </a:lnTo>
                  <a:lnTo>
                    <a:pt x="7620" y="584200"/>
                  </a:lnTo>
                  <a:lnTo>
                    <a:pt x="7620" y="577850"/>
                  </a:lnTo>
                  <a:close/>
                </a:path>
                <a:path w="7620" h="723900">
                  <a:moveTo>
                    <a:pt x="7620" y="572770"/>
                  </a:moveTo>
                  <a:lnTo>
                    <a:pt x="0" y="572770"/>
                  </a:lnTo>
                  <a:lnTo>
                    <a:pt x="0" y="576580"/>
                  </a:lnTo>
                  <a:lnTo>
                    <a:pt x="7620" y="576580"/>
                  </a:lnTo>
                  <a:lnTo>
                    <a:pt x="7620" y="572770"/>
                  </a:lnTo>
                  <a:close/>
                </a:path>
                <a:path w="7620" h="723900">
                  <a:moveTo>
                    <a:pt x="7620" y="565150"/>
                  </a:moveTo>
                  <a:lnTo>
                    <a:pt x="0" y="565150"/>
                  </a:lnTo>
                  <a:lnTo>
                    <a:pt x="0" y="571500"/>
                  </a:lnTo>
                  <a:lnTo>
                    <a:pt x="7620" y="571500"/>
                  </a:lnTo>
                  <a:lnTo>
                    <a:pt x="7620" y="565150"/>
                  </a:lnTo>
                  <a:close/>
                </a:path>
                <a:path w="7620" h="723900">
                  <a:moveTo>
                    <a:pt x="7620" y="560070"/>
                  </a:moveTo>
                  <a:lnTo>
                    <a:pt x="0" y="560070"/>
                  </a:lnTo>
                  <a:lnTo>
                    <a:pt x="0" y="563880"/>
                  </a:lnTo>
                  <a:lnTo>
                    <a:pt x="7620" y="563880"/>
                  </a:lnTo>
                  <a:lnTo>
                    <a:pt x="7620" y="560070"/>
                  </a:lnTo>
                  <a:close/>
                </a:path>
                <a:path w="7620" h="723900">
                  <a:moveTo>
                    <a:pt x="7620" y="552450"/>
                  </a:moveTo>
                  <a:lnTo>
                    <a:pt x="0" y="552450"/>
                  </a:lnTo>
                  <a:lnTo>
                    <a:pt x="0" y="558800"/>
                  </a:lnTo>
                  <a:lnTo>
                    <a:pt x="7620" y="558800"/>
                  </a:lnTo>
                  <a:lnTo>
                    <a:pt x="7620" y="552450"/>
                  </a:lnTo>
                  <a:close/>
                </a:path>
                <a:path w="7620" h="723900">
                  <a:moveTo>
                    <a:pt x="7620" y="548640"/>
                  </a:moveTo>
                  <a:lnTo>
                    <a:pt x="0" y="548640"/>
                  </a:lnTo>
                  <a:lnTo>
                    <a:pt x="0" y="551180"/>
                  </a:lnTo>
                  <a:lnTo>
                    <a:pt x="7620" y="551180"/>
                  </a:lnTo>
                  <a:lnTo>
                    <a:pt x="7620" y="548640"/>
                  </a:lnTo>
                  <a:close/>
                </a:path>
              </a:pathLst>
            </a:custGeom>
            <a:solidFill>
              <a:srgbClr val="3500F7"/>
            </a:solidFill>
          </p:spPr>
          <p:txBody>
            <a:bodyPr bIns="0" lIns="0" rIns="0" rtlCol="0" tIns="0" wrap="square"/>
            <a:p/>
          </p:txBody>
        </p:sp>
        <p:sp>
          <p:nvSpPr>
            <p:cNvPr id="1050806" name="object 2117"/>
            <p:cNvSpPr/>
            <p:nvPr/>
          </p:nvSpPr>
          <p:spPr>
            <a:xfrm>
              <a:off x="4221480" y="5795009"/>
              <a:ext cx="7620" cy="722630"/>
            </a:xfrm>
            <a:custGeom>
              <a:avLst/>
              <a:ahLst/>
              <a:rect l="l" t="t" r="r" b="b"/>
              <a:pathLst>
                <a:path w="7620" h="722629">
                  <a:moveTo>
                    <a:pt x="7620" y="0"/>
                  </a:moveTo>
                  <a:lnTo>
                    <a:pt x="0" y="0"/>
                  </a:lnTo>
                  <a:lnTo>
                    <a:pt x="0" y="3809"/>
                  </a:lnTo>
                  <a:lnTo>
                    <a:pt x="7620" y="3809"/>
                  </a:lnTo>
                  <a:lnTo>
                    <a:pt x="7620" y="0"/>
                  </a:lnTo>
                  <a:close/>
                </a:path>
                <a:path w="7620" h="722629">
                  <a:moveTo>
                    <a:pt x="7620" y="3809"/>
                  </a:moveTo>
                  <a:lnTo>
                    <a:pt x="0" y="3809"/>
                  </a:lnTo>
                  <a:lnTo>
                    <a:pt x="0" y="10159"/>
                  </a:lnTo>
                  <a:lnTo>
                    <a:pt x="7620" y="10159"/>
                  </a:lnTo>
                  <a:lnTo>
                    <a:pt x="7620" y="3809"/>
                  </a:lnTo>
                  <a:close/>
                </a:path>
                <a:path w="7620" h="722629">
                  <a:moveTo>
                    <a:pt x="7620" y="10159"/>
                  </a:moveTo>
                  <a:lnTo>
                    <a:pt x="0" y="10159"/>
                  </a:lnTo>
                  <a:lnTo>
                    <a:pt x="0" y="12699"/>
                  </a:lnTo>
                  <a:lnTo>
                    <a:pt x="7620" y="12699"/>
                  </a:lnTo>
                  <a:lnTo>
                    <a:pt x="7620" y="10159"/>
                  </a:lnTo>
                  <a:close/>
                </a:path>
                <a:path w="7620" h="722629">
                  <a:moveTo>
                    <a:pt x="7620" y="12700"/>
                  </a:moveTo>
                  <a:lnTo>
                    <a:pt x="0" y="12700"/>
                  </a:lnTo>
                  <a:lnTo>
                    <a:pt x="0" y="22859"/>
                  </a:lnTo>
                  <a:lnTo>
                    <a:pt x="7620" y="22859"/>
                  </a:lnTo>
                  <a:lnTo>
                    <a:pt x="7620" y="12700"/>
                  </a:lnTo>
                  <a:close/>
                </a:path>
                <a:path w="7620" h="722629">
                  <a:moveTo>
                    <a:pt x="7620" y="22859"/>
                  </a:moveTo>
                  <a:lnTo>
                    <a:pt x="0" y="22859"/>
                  </a:lnTo>
                  <a:lnTo>
                    <a:pt x="0" y="25399"/>
                  </a:lnTo>
                  <a:lnTo>
                    <a:pt x="7620" y="25399"/>
                  </a:lnTo>
                  <a:lnTo>
                    <a:pt x="7620" y="22859"/>
                  </a:lnTo>
                  <a:close/>
                </a:path>
                <a:path w="7620" h="722629">
                  <a:moveTo>
                    <a:pt x="7620" y="25400"/>
                  </a:moveTo>
                  <a:lnTo>
                    <a:pt x="0" y="25400"/>
                  </a:lnTo>
                  <a:lnTo>
                    <a:pt x="0" y="31749"/>
                  </a:lnTo>
                  <a:lnTo>
                    <a:pt x="7620" y="31749"/>
                  </a:lnTo>
                  <a:lnTo>
                    <a:pt x="7620" y="25400"/>
                  </a:lnTo>
                  <a:close/>
                </a:path>
                <a:path w="7620" h="722629">
                  <a:moveTo>
                    <a:pt x="7620" y="31750"/>
                  </a:moveTo>
                  <a:lnTo>
                    <a:pt x="0" y="31750"/>
                  </a:lnTo>
                  <a:lnTo>
                    <a:pt x="0" y="35559"/>
                  </a:lnTo>
                  <a:lnTo>
                    <a:pt x="7620" y="35559"/>
                  </a:lnTo>
                  <a:lnTo>
                    <a:pt x="7620" y="31750"/>
                  </a:lnTo>
                  <a:close/>
                </a:path>
                <a:path w="7620" h="722629">
                  <a:moveTo>
                    <a:pt x="7620" y="35559"/>
                  </a:moveTo>
                  <a:lnTo>
                    <a:pt x="0" y="35559"/>
                  </a:lnTo>
                  <a:lnTo>
                    <a:pt x="0" y="38099"/>
                  </a:lnTo>
                  <a:lnTo>
                    <a:pt x="7620" y="38099"/>
                  </a:lnTo>
                  <a:lnTo>
                    <a:pt x="7620" y="35559"/>
                  </a:lnTo>
                  <a:close/>
                </a:path>
                <a:path w="7620" h="722629">
                  <a:moveTo>
                    <a:pt x="7620" y="38100"/>
                  </a:moveTo>
                  <a:lnTo>
                    <a:pt x="0" y="38100"/>
                  </a:lnTo>
                  <a:lnTo>
                    <a:pt x="0" y="41909"/>
                  </a:lnTo>
                  <a:lnTo>
                    <a:pt x="7620" y="41909"/>
                  </a:lnTo>
                  <a:lnTo>
                    <a:pt x="7620" y="38100"/>
                  </a:lnTo>
                  <a:close/>
                </a:path>
                <a:path w="7620" h="722629">
                  <a:moveTo>
                    <a:pt x="7620" y="41909"/>
                  </a:moveTo>
                  <a:lnTo>
                    <a:pt x="0" y="41909"/>
                  </a:lnTo>
                  <a:lnTo>
                    <a:pt x="0" y="48259"/>
                  </a:lnTo>
                  <a:lnTo>
                    <a:pt x="7620" y="48259"/>
                  </a:lnTo>
                  <a:lnTo>
                    <a:pt x="7620" y="41909"/>
                  </a:lnTo>
                  <a:close/>
                </a:path>
                <a:path w="7620" h="722629">
                  <a:moveTo>
                    <a:pt x="7620" y="48259"/>
                  </a:moveTo>
                  <a:lnTo>
                    <a:pt x="0" y="48259"/>
                  </a:lnTo>
                  <a:lnTo>
                    <a:pt x="0" y="50799"/>
                  </a:lnTo>
                  <a:lnTo>
                    <a:pt x="7620" y="50799"/>
                  </a:lnTo>
                  <a:lnTo>
                    <a:pt x="7620" y="48259"/>
                  </a:lnTo>
                  <a:close/>
                </a:path>
                <a:path w="7620" h="722629">
                  <a:moveTo>
                    <a:pt x="7620" y="50800"/>
                  </a:moveTo>
                  <a:lnTo>
                    <a:pt x="0" y="50800"/>
                  </a:lnTo>
                  <a:lnTo>
                    <a:pt x="0" y="54609"/>
                  </a:lnTo>
                  <a:lnTo>
                    <a:pt x="7620" y="54609"/>
                  </a:lnTo>
                  <a:lnTo>
                    <a:pt x="7620" y="50800"/>
                  </a:lnTo>
                  <a:close/>
                </a:path>
                <a:path w="7620" h="722629">
                  <a:moveTo>
                    <a:pt x="7620" y="54609"/>
                  </a:moveTo>
                  <a:lnTo>
                    <a:pt x="0" y="54609"/>
                  </a:lnTo>
                  <a:lnTo>
                    <a:pt x="0" y="57149"/>
                  </a:lnTo>
                  <a:lnTo>
                    <a:pt x="7620" y="57149"/>
                  </a:lnTo>
                  <a:lnTo>
                    <a:pt x="7620" y="54609"/>
                  </a:lnTo>
                  <a:close/>
                </a:path>
                <a:path w="7620" h="722629">
                  <a:moveTo>
                    <a:pt x="7620" y="57150"/>
                  </a:moveTo>
                  <a:lnTo>
                    <a:pt x="0" y="57150"/>
                  </a:lnTo>
                  <a:lnTo>
                    <a:pt x="0" y="60959"/>
                  </a:lnTo>
                  <a:lnTo>
                    <a:pt x="7620" y="60959"/>
                  </a:lnTo>
                  <a:lnTo>
                    <a:pt x="7620" y="57150"/>
                  </a:lnTo>
                  <a:close/>
                </a:path>
                <a:path w="7620" h="722629">
                  <a:moveTo>
                    <a:pt x="7620" y="60959"/>
                  </a:moveTo>
                  <a:lnTo>
                    <a:pt x="0" y="60959"/>
                  </a:lnTo>
                  <a:lnTo>
                    <a:pt x="0" y="73659"/>
                  </a:lnTo>
                  <a:lnTo>
                    <a:pt x="7620" y="73659"/>
                  </a:lnTo>
                  <a:lnTo>
                    <a:pt x="7620" y="60959"/>
                  </a:lnTo>
                  <a:close/>
                </a:path>
                <a:path w="7620" h="722629">
                  <a:moveTo>
                    <a:pt x="7620" y="73659"/>
                  </a:moveTo>
                  <a:lnTo>
                    <a:pt x="0" y="73659"/>
                  </a:lnTo>
                  <a:lnTo>
                    <a:pt x="0" y="76199"/>
                  </a:lnTo>
                  <a:lnTo>
                    <a:pt x="7620" y="76199"/>
                  </a:lnTo>
                  <a:lnTo>
                    <a:pt x="7620" y="73659"/>
                  </a:lnTo>
                  <a:close/>
                </a:path>
                <a:path w="7620" h="722629">
                  <a:moveTo>
                    <a:pt x="7620" y="76200"/>
                  </a:moveTo>
                  <a:lnTo>
                    <a:pt x="0" y="76200"/>
                  </a:lnTo>
                  <a:lnTo>
                    <a:pt x="0" y="80009"/>
                  </a:lnTo>
                  <a:lnTo>
                    <a:pt x="7620" y="80009"/>
                  </a:lnTo>
                  <a:lnTo>
                    <a:pt x="7620" y="76200"/>
                  </a:lnTo>
                  <a:close/>
                </a:path>
                <a:path w="7620" h="722629">
                  <a:moveTo>
                    <a:pt x="7620" y="80009"/>
                  </a:moveTo>
                  <a:lnTo>
                    <a:pt x="0" y="80009"/>
                  </a:lnTo>
                  <a:lnTo>
                    <a:pt x="0" y="82549"/>
                  </a:lnTo>
                  <a:lnTo>
                    <a:pt x="7620" y="82549"/>
                  </a:lnTo>
                  <a:lnTo>
                    <a:pt x="7620" y="80009"/>
                  </a:lnTo>
                  <a:close/>
                </a:path>
                <a:path w="7620" h="722629">
                  <a:moveTo>
                    <a:pt x="7620" y="82550"/>
                  </a:moveTo>
                  <a:lnTo>
                    <a:pt x="0" y="82550"/>
                  </a:lnTo>
                  <a:lnTo>
                    <a:pt x="0" y="88899"/>
                  </a:lnTo>
                  <a:lnTo>
                    <a:pt x="7620" y="88899"/>
                  </a:lnTo>
                  <a:lnTo>
                    <a:pt x="7620" y="82550"/>
                  </a:lnTo>
                  <a:close/>
                </a:path>
                <a:path w="7620" h="722629">
                  <a:moveTo>
                    <a:pt x="7620" y="88900"/>
                  </a:moveTo>
                  <a:lnTo>
                    <a:pt x="0" y="88900"/>
                  </a:lnTo>
                  <a:lnTo>
                    <a:pt x="0" y="99059"/>
                  </a:lnTo>
                  <a:lnTo>
                    <a:pt x="7620" y="99059"/>
                  </a:lnTo>
                  <a:lnTo>
                    <a:pt x="7620" y="88900"/>
                  </a:lnTo>
                  <a:close/>
                </a:path>
                <a:path w="7620" h="722629">
                  <a:moveTo>
                    <a:pt x="7620" y="99059"/>
                  </a:moveTo>
                  <a:lnTo>
                    <a:pt x="0" y="99059"/>
                  </a:lnTo>
                  <a:lnTo>
                    <a:pt x="0" y="107949"/>
                  </a:lnTo>
                  <a:lnTo>
                    <a:pt x="7620" y="107949"/>
                  </a:lnTo>
                  <a:lnTo>
                    <a:pt x="7620" y="99059"/>
                  </a:lnTo>
                  <a:close/>
                </a:path>
                <a:path w="7620" h="722629">
                  <a:moveTo>
                    <a:pt x="7620" y="107950"/>
                  </a:moveTo>
                  <a:lnTo>
                    <a:pt x="0" y="107950"/>
                  </a:lnTo>
                  <a:lnTo>
                    <a:pt x="0" y="111759"/>
                  </a:lnTo>
                  <a:lnTo>
                    <a:pt x="7620" y="111759"/>
                  </a:lnTo>
                  <a:lnTo>
                    <a:pt x="7620" y="107950"/>
                  </a:lnTo>
                  <a:close/>
                </a:path>
                <a:path w="7620" h="722629">
                  <a:moveTo>
                    <a:pt x="7620" y="111759"/>
                  </a:moveTo>
                  <a:lnTo>
                    <a:pt x="0" y="111759"/>
                  </a:lnTo>
                  <a:lnTo>
                    <a:pt x="0" y="187959"/>
                  </a:lnTo>
                  <a:lnTo>
                    <a:pt x="7620" y="187959"/>
                  </a:lnTo>
                  <a:lnTo>
                    <a:pt x="7620" y="111759"/>
                  </a:lnTo>
                  <a:close/>
                </a:path>
                <a:path w="7620" h="722629">
                  <a:moveTo>
                    <a:pt x="7620" y="187959"/>
                  </a:moveTo>
                  <a:lnTo>
                    <a:pt x="0" y="187959"/>
                  </a:lnTo>
                  <a:lnTo>
                    <a:pt x="0" y="194309"/>
                  </a:lnTo>
                  <a:lnTo>
                    <a:pt x="7620" y="194309"/>
                  </a:lnTo>
                  <a:lnTo>
                    <a:pt x="7620" y="187959"/>
                  </a:lnTo>
                  <a:close/>
                </a:path>
                <a:path w="7620" h="722629">
                  <a:moveTo>
                    <a:pt x="7620" y="194309"/>
                  </a:moveTo>
                  <a:lnTo>
                    <a:pt x="0" y="194309"/>
                  </a:lnTo>
                  <a:lnTo>
                    <a:pt x="0" y="196849"/>
                  </a:lnTo>
                  <a:lnTo>
                    <a:pt x="7620" y="196849"/>
                  </a:lnTo>
                  <a:lnTo>
                    <a:pt x="7620" y="194309"/>
                  </a:lnTo>
                  <a:close/>
                </a:path>
                <a:path w="7620" h="722629">
                  <a:moveTo>
                    <a:pt x="7620" y="196850"/>
                  </a:moveTo>
                  <a:lnTo>
                    <a:pt x="0" y="196850"/>
                  </a:lnTo>
                  <a:lnTo>
                    <a:pt x="0" y="207009"/>
                  </a:lnTo>
                  <a:lnTo>
                    <a:pt x="7620" y="207009"/>
                  </a:lnTo>
                  <a:lnTo>
                    <a:pt x="7620" y="196850"/>
                  </a:lnTo>
                  <a:close/>
                </a:path>
                <a:path w="7620" h="722629">
                  <a:moveTo>
                    <a:pt x="7620" y="207009"/>
                  </a:moveTo>
                  <a:lnTo>
                    <a:pt x="0" y="207009"/>
                  </a:lnTo>
                  <a:lnTo>
                    <a:pt x="0" y="213359"/>
                  </a:lnTo>
                  <a:lnTo>
                    <a:pt x="7620" y="213359"/>
                  </a:lnTo>
                  <a:lnTo>
                    <a:pt x="7620" y="207009"/>
                  </a:lnTo>
                  <a:close/>
                </a:path>
                <a:path w="7620" h="722629">
                  <a:moveTo>
                    <a:pt x="7620" y="213359"/>
                  </a:moveTo>
                  <a:lnTo>
                    <a:pt x="0" y="213359"/>
                  </a:lnTo>
                  <a:lnTo>
                    <a:pt x="0" y="215899"/>
                  </a:lnTo>
                  <a:lnTo>
                    <a:pt x="7620" y="215899"/>
                  </a:lnTo>
                  <a:lnTo>
                    <a:pt x="7620" y="213359"/>
                  </a:lnTo>
                  <a:close/>
                </a:path>
                <a:path w="7620" h="722629">
                  <a:moveTo>
                    <a:pt x="7620" y="215900"/>
                  </a:moveTo>
                  <a:lnTo>
                    <a:pt x="0" y="215900"/>
                  </a:lnTo>
                  <a:lnTo>
                    <a:pt x="0" y="219709"/>
                  </a:lnTo>
                  <a:lnTo>
                    <a:pt x="7620" y="219709"/>
                  </a:lnTo>
                  <a:lnTo>
                    <a:pt x="7620" y="215900"/>
                  </a:lnTo>
                  <a:close/>
                </a:path>
                <a:path w="7620" h="722629">
                  <a:moveTo>
                    <a:pt x="7620" y="219709"/>
                  </a:moveTo>
                  <a:lnTo>
                    <a:pt x="0" y="219709"/>
                  </a:lnTo>
                  <a:lnTo>
                    <a:pt x="0" y="222249"/>
                  </a:lnTo>
                  <a:lnTo>
                    <a:pt x="7620" y="222249"/>
                  </a:lnTo>
                  <a:lnTo>
                    <a:pt x="7620" y="219709"/>
                  </a:lnTo>
                  <a:close/>
                </a:path>
                <a:path w="7620" h="722629">
                  <a:moveTo>
                    <a:pt x="7620" y="222250"/>
                  </a:moveTo>
                  <a:lnTo>
                    <a:pt x="0" y="222250"/>
                  </a:lnTo>
                  <a:lnTo>
                    <a:pt x="0" y="226059"/>
                  </a:lnTo>
                  <a:lnTo>
                    <a:pt x="7620" y="226059"/>
                  </a:lnTo>
                  <a:lnTo>
                    <a:pt x="7620" y="222250"/>
                  </a:lnTo>
                  <a:close/>
                </a:path>
                <a:path w="7620" h="722629">
                  <a:moveTo>
                    <a:pt x="7620" y="226059"/>
                  </a:moveTo>
                  <a:lnTo>
                    <a:pt x="0" y="226059"/>
                  </a:lnTo>
                  <a:lnTo>
                    <a:pt x="0" y="232409"/>
                  </a:lnTo>
                  <a:lnTo>
                    <a:pt x="7620" y="232409"/>
                  </a:lnTo>
                  <a:lnTo>
                    <a:pt x="7620" y="226059"/>
                  </a:lnTo>
                  <a:close/>
                </a:path>
                <a:path w="7620" h="722629">
                  <a:moveTo>
                    <a:pt x="7620" y="232409"/>
                  </a:moveTo>
                  <a:lnTo>
                    <a:pt x="0" y="232409"/>
                  </a:lnTo>
                  <a:lnTo>
                    <a:pt x="0" y="234949"/>
                  </a:lnTo>
                  <a:lnTo>
                    <a:pt x="7620" y="234949"/>
                  </a:lnTo>
                  <a:lnTo>
                    <a:pt x="7620" y="232409"/>
                  </a:lnTo>
                  <a:close/>
                </a:path>
                <a:path w="7620" h="722629">
                  <a:moveTo>
                    <a:pt x="7620" y="234950"/>
                  </a:moveTo>
                  <a:lnTo>
                    <a:pt x="0" y="234950"/>
                  </a:lnTo>
                  <a:lnTo>
                    <a:pt x="0" y="238759"/>
                  </a:lnTo>
                  <a:lnTo>
                    <a:pt x="7620" y="238759"/>
                  </a:lnTo>
                  <a:lnTo>
                    <a:pt x="7620" y="234950"/>
                  </a:lnTo>
                  <a:close/>
                </a:path>
                <a:path w="7620" h="722629">
                  <a:moveTo>
                    <a:pt x="7620" y="238760"/>
                  </a:moveTo>
                  <a:lnTo>
                    <a:pt x="0" y="238760"/>
                  </a:lnTo>
                  <a:lnTo>
                    <a:pt x="0" y="245109"/>
                  </a:lnTo>
                  <a:lnTo>
                    <a:pt x="7620" y="245109"/>
                  </a:lnTo>
                  <a:lnTo>
                    <a:pt x="7620" y="238760"/>
                  </a:lnTo>
                  <a:close/>
                </a:path>
                <a:path w="7620" h="722629">
                  <a:moveTo>
                    <a:pt x="7620" y="245109"/>
                  </a:moveTo>
                  <a:lnTo>
                    <a:pt x="0" y="245109"/>
                  </a:lnTo>
                  <a:lnTo>
                    <a:pt x="0" y="247649"/>
                  </a:lnTo>
                  <a:lnTo>
                    <a:pt x="7620" y="247649"/>
                  </a:lnTo>
                  <a:lnTo>
                    <a:pt x="7620" y="245109"/>
                  </a:lnTo>
                  <a:close/>
                </a:path>
                <a:path w="7620" h="722629">
                  <a:moveTo>
                    <a:pt x="7620" y="247650"/>
                  </a:moveTo>
                  <a:lnTo>
                    <a:pt x="0" y="247650"/>
                  </a:lnTo>
                  <a:lnTo>
                    <a:pt x="0" y="433069"/>
                  </a:lnTo>
                  <a:lnTo>
                    <a:pt x="7620" y="433069"/>
                  </a:lnTo>
                  <a:lnTo>
                    <a:pt x="7620" y="247650"/>
                  </a:lnTo>
                  <a:close/>
                </a:path>
                <a:path w="7620" h="722629">
                  <a:moveTo>
                    <a:pt x="7620" y="433070"/>
                  </a:moveTo>
                  <a:lnTo>
                    <a:pt x="0" y="433070"/>
                  </a:lnTo>
                  <a:lnTo>
                    <a:pt x="0" y="444499"/>
                  </a:lnTo>
                  <a:lnTo>
                    <a:pt x="7620" y="444499"/>
                  </a:lnTo>
                  <a:lnTo>
                    <a:pt x="7620" y="433070"/>
                  </a:lnTo>
                  <a:close/>
                </a:path>
                <a:path w="7620" h="722629">
                  <a:moveTo>
                    <a:pt x="7620" y="537336"/>
                  </a:moveTo>
                  <a:lnTo>
                    <a:pt x="0" y="537336"/>
                  </a:lnTo>
                  <a:lnTo>
                    <a:pt x="0" y="539749"/>
                  </a:lnTo>
                  <a:lnTo>
                    <a:pt x="7620" y="539749"/>
                  </a:lnTo>
                  <a:lnTo>
                    <a:pt x="7620" y="537336"/>
                  </a:lnTo>
                  <a:close/>
                </a:path>
                <a:path w="7620" h="722629">
                  <a:moveTo>
                    <a:pt x="7620" y="525906"/>
                  </a:moveTo>
                  <a:lnTo>
                    <a:pt x="0" y="525906"/>
                  </a:lnTo>
                  <a:lnTo>
                    <a:pt x="0" y="537209"/>
                  </a:lnTo>
                  <a:lnTo>
                    <a:pt x="7620" y="537209"/>
                  </a:lnTo>
                  <a:lnTo>
                    <a:pt x="7620" y="525906"/>
                  </a:lnTo>
                  <a:close/>
                </a:path>
                <a:path w="7620" h="722629">
                  <a:moveTo>
                    <a:pt x="7620" y="519556"/>
                  </a:moveTo>
                  <a:lnTo>
                    <a:pt x="0" y="519556"/>
                  </a:lnTo>
                  <a:lnTo>
                    <a:pt x="0" y="525779"/>
                  </a:lnTo>
                  <a:lnTo>
                    <a:pt x="7620" y="525779"/>
                  </a:lnTo>
                  <a:lnTo>
                    <a:pt x="7620" y="519556"/>
                  </a:lnTo>
                  <a:close/>
                </a:path>
                <a:path w="7620" h="722629">
                  <a:moveTo>
                    <a:pt x="7620" y="513206"/>
                  </a:moveTo>
                  <a:lnTo>
                    <a:pt x="0" y="513206"/>
                  </a:lnTo>
                  <a:lnTo>
                    <a:pt x="0" y="519429"/>
                  </a:lnTo>
                  <a:lnTo>
                    <a:pt x="7620" y="519429"/>
                  </a:lnTo>
                  <a:lnTo>
                    <a:pt x="7620" y="513206"/>
                  </a:lnTo>
                  <a:close/>
                </a:path>
                <a:path w="7620" h="722629">
                  <a:moveTo>
                    <a:pt x="7620" y="506856"/>
                  </a:moveTo>
                  <a:lnTo>
                    <a:pt x="0" y="506856"/>
                  </a:lnTo>
                  <a:lnTo>
                    <a:pt x="0" y="513079"/>
                  </a:lnTo>
                  <a:lnTo>
                    <a:pt x="7620" y="513079"/>
                  </a:lnTo>
                  <a:lnTo>
                    <a:pt x="7620" y="506856"/>
                  </a:lnTo>
                  <a:close/>
                </a:path>
                <a:path w="7620" h="722629">
                  <a:moveTo>
                    <a:pt x="7620" y="500506"/>
                  </a:moveTo>
                  <a:lnTo>
                    <a:pt x="0" y="500506"/>
                  </a:lnTo>
                  <a:lnTo>
                    <a:pt x="0" y="506729"/>
                  </a:lnTo>
                  <a:lnTo>
                    <a:pt x="7620" y="506729"/>
                  </a:lnTo>
                  <a:lnTo>
                    <a:pt x="7620" y="500506"/>
                  </a:lnTo>
                  <a:close/>
                </a:path>
                <a:path w="7620" h="722629">
                  <a:moveTo>
                    <a:pt x="7620" y="494156"/>
                  </a:moveTo>
                  <a:lnTo>
                    <a:pt x="0" y="494156"/>
                  </a:lnTo>
                  <a:lnTo>
                    <a:pt x="0" y="500379"/>
                  </a:lnTo>
                  <a:lnTo>
                    <a:pt x="7620" y="500379"/>
                  </a:lnTo>
                  <a:lnTo>
                    <a:pt x="7620" y="494156"/>
                  </a:lnTo>
                  <a:close/>
                </a:path>
                <a:path w="7620" h="722629">
                  <a:moveTo>
                    <a:pt x="7620" y="487806"/>
                  </a:moveTo>
                  <a:lnTo>
                    <a:pt x="0" y="487806"/>
                  </a:lnTo>
                  <a:lnTo>
                    <a:pt x="0" y="494029"/>
                  </a:lnTo>
                  <a:lnTo>
                    <a:pt x="7620" y="494029"/>
                  </a:lnTo>
                  <a:lnTo>
                    <a:pt x="7620" y="487806"/>
                  </a:lnTo>
                  <a:close/>
                </a:path>
                <a:path w="7620" h="722629">
                  <a:moveTo>
                    <a:pt x="7620" y="481456"/>
                  </a:moveTo>
                  <a:lnTo>
                    <a:pt x="0" y="481456"/>
                  </a:lnTo>
                  <a:lnTo>
                    <a:pt x="0" y="487679"/>
                  </a:lnTo>
                  <a:lnTo>
                    <a:pt x="7620" y="487679"/>
                  </a:lnTo>
                  <a:lnTo>
                    <a:pt x="7620" y="481456"/>
                  </a:lnTo>
                  <a:close/>
                </a:path>
                <a:path w="7620" h="722629">
                  <a:moveTo>
                    <a:pt x="7620" y="475106"/>
                  </a:moveTo>
                  <a:lnTo>
                    <a:pt x="0" y="475106"/>
                  </a:lnTo>
                  <a:lnTo>
                    <a:pt x="0" y="481329"/>
                  </a:lnTo>
                  <a:lnTo>
                    <a:pt x="7620" y="481329"/>
                  </a:lnTo>
                  <a:lnTo>
                    <a:pt x="7620" y="475106"/>
                  </a:lnTo>
                  <a:close/>
                </a:path>
                <a:path w="7620" h="722629">
                  <a:moveTo>
                    <a:pt x="7620" y="467486"/>
                  </a:moveTo>
                  <a:lnTo>
                    <a:pt x="0" y="467486"/>
                  </a:lnTo>
                  <a:lnTo>
                    <a:pt x="0" y="474979"/>
                  </a:lnTo>
                  <a:lnTo>
                    <a:pt x="7620" y="474979"/>
                  </a:lnTo>
                  <a:lnTo>
                    <a:pt x="7620" y="467486"/>
                  </a:lnTo>
                  <a:close/>
                </a:path>
                <a:path w="7620" h="722629">
                  <a:moveTo>
                    <a:pt x="7620" y="462406"/>
                  </a:moveTo>
                  <a:lnTo>
                    <a:pt x="0" y="462406"/>
                  </a:lnTo>
                  <a:lnTo>
                    <a:pt x="0" y="467359"/>
                  </a:lnTo>
                  <a:lnTo>
                    <a:pt x="7620" y="467359"/>
                  </a:lnTo>
                  <a:lnTo>
                    <a:pt x="7620" y="462406"/>
                  </a:lnTo>
                  <a:close/>
                </a:path>
                <a:path w="7620" h="722629">
                  <a:moveTo>
                    <a:pt x="7620" y="456056"/>
                  </a:moveTo>
                  <a:lnTo>
                    <a:pt x="0" y="456056"/>
                  </a:lnTo>
                  <a:lnTo>
                    <a:pt x="0" y="462279"/>
                  </a:lnTo>
                  <a:lnTo>
                    <a:pt x="7620" y="462279"/>
                  </a:lnTo>
                  <a:lnTo>
                    <a:pt x="7620" y="456056"/>
                  </a:lnTo>
                  <a:close/>
                </a:path>
                <a:path w="7620" h="722629">
                  <a:moveTo>
                    <a:pt x="7620" y="444626"/>
                  </a:moveTo>
                  <a:lnTo>
                    <a:pt x="0" y="444626"/>
                  </a:lnTo>
                  <a:lnTo>
                    <a:pt x="0" y="455929"/>
                  </a:lnTo>
                  <a:lnTo>
                    <a:pt x="7620" y="455929"/>
                  </a:lnTo>
                  <a:lnTo>
                    <a:pt x="7620" y="444626"/>
                  </a:lnTo>
                  <a:close/>
                </a:path>
                <a:path w="7620" h="722629">
                  <a:moveTo>
                    <a:pt x="7620" y="539749"/>
                  </a:moveTo>
                  <a:lnTo>
                    <a:pt x="0" y="539749"/>
                  </a:lnTo>
                  <a:lnTo>
                    <a:pt x="0" y="546099"/>
                  </a:lnTo>
                  <a:lnTo>
                    <a:pt x="7620" y="546099"/>
                  </a:lnTo>
                  <a:lnTo>
                    <a:pt x="7620" y="539749"/>
                  </a:lnTo>
                  <a:close/>
                </a:path>
                <a:path w="7620" h="722629">
                  <a:moveTo>
                    <a:pt x="7620" y="718819"/>
                  </a:moveTo>
                  <a:lnTo>
                    <a:pt x="0" y="718819"/>
                  </a:lnTo>
                  <a:lnTo>
                    <a:pt x="0" y="721359"/>
                  </a:lnTo>
                  <a:lnTo>
                    <a:pt x="3810" y="721359"/>
                  </a:lnTo>
                  <a:lnTo>
                    <a:pt x="3810" y="722629"/>
                  </a:lnTo>
                  <a:lnTo>
                    <a:pt x="7620" y="722629"/>
                  </a:lnTo>
                  <a:lnTo>
                    <a:pt x="7620" y="718819"/>
                  </a:lnTo>
                  <a:close/>
                </a:path>
                <a:path w="7620" h="722629">
                  <a:moveTo>
                    <a:pt x="7620" y="716280"/>
                  </a:moveTo>
                  <a:lnTo>
                    <a:pt x="0" y="716280"/>
                  </a:lnTo>
                  <a:lnTo>
                    <a:pt x="0" y="717550"/>
                  </a:lnTo>
                  <a:lnTo>
                    <a:pt x="7620" y="717550"/>
                  </a:lnTo>
                  <a:lnTo>
                    <a:pt x="7620" y="716280"/>
                  </a:lnTo>
                  <a:close/>
                </a:path>
                <a:path w="7620" h="722629">
                  <a:moveTo>
                    <a:pt x="7620" y="712469"/>
                  </a:moveTo>
                  <a:lnTo>
                    <a:pt x="0" y="712469"/>
                  </a:lnTo>
                  <a:lnTo>
                    <a:pt x="0" y="715009"/>
                  </a:lnTo>
                  <a:lnTo>
                    <a:pt x="7620" y="715009"/>
                  </a:lnTo>
                  <a:lnTo>
                    <a:pt x="7620" y="712469"/>
                  </a:lnTo>
                  <a:close/>
                </a:path>
                <a:path w="7620" h="722629">
                  <a:moveTo>
                    <a:pt x="7620" y="709929"/>
                  </a:moveTo>
                  <a:lnTo>
                    <a:pt x="0" y="709929"/>
                  </a:lnTo>
                  <a:lnTo>
                    <a:pt x="0" y="711199"/>
                  </a:lnTo>
                  <a:lnTo>
                    <a:pt x="7620" y="711199"/>
                  </a:lnTo>
                  <a:lnTo>
                    <a:pt x="7620" y="709929"/>
                  </a:lnTo>
                  <a:close/>
                </a:path>
                <a:path w="7620" h="722629">
                  <a:moveTo>
                    <a:pt x="7620" y="706119"/>
                  </a:moveTo>
                  <a:lnTo>
                    <a:pt x="0" y="706119"/>
                  </a:lnTo>
                  <a:lnTo>
                    <a:pt x="0" y="708659"/>
                  </a:lnTo>
                  <a:lnTo>
                    <a:pt x="7620" y="708659"/>
                  </a:lnTo>
                  <a:lnTo>
                    <a:pt x="7620" y="706119"/>
                  </a:lnTo>
                  <a:close/>
                </a:path>
                <a:path w="7620" h="722629">
                  <a:moveTo>
                    <a:pt x="7620" y="703579"/>
                  </a:moveTo>
                  <a:lnTo>
                    <a:pt x="0" y="703579"/>
                  </a:lnTo>
                  <a:lnTo>
                    <a:pt x="0" y="704850"/>
                  </a:lnTo>
                  <a:lnTo>
                    <a:pt x="7620" y="704850"/>
                  </a:lnTo>
                  <a:lnTo>
                    <a:pt x="7620" y="703579"/>
                  </a:lnTo>
                  <a:close/>
                </a:path>
                <a:path w="7620" h="722629">
                  <a:moveTo>
                    <a:pt x="7620" y="699769"/>
                  </a:moveTo>
                  <a:lnTo>
                    <a:pt x="0" y="699769"/>
                  </a:lnTo>
                  <a:lnTo>
                    <a:pt x="0" y="702309"/>
                  </a:lnTo>
                  <a:lnTo>
                    <a:pt x="7620" y="702309"/>
                  </a:lnTo>
                  <a:lnTo>
                    <a:pt x="7620" y="699769"/>
                  </a:lnTo>
                  <a:close/>
                </a:path>
                <a:path w="7620" h="722629">
                  <a:moveTo>
                    <a:pt x="7620" y="697229"/>
                  </a:moveTo>
                  <a:lnTo>
                    <a:pt x="0" y="697229"/>
                  </a:lnTo>
                  <a:lnTo>
                    <a:pt x="0" y="698500"/>
                  </a:lnTo>
                  <a:lnTo>
                    <a:pt x="7620" y="698500"/>
                  </a:lnTo>
                  <a:lnTo>
                    <a:pt x="7620" y="697229"/>
                  </a:lnTo>
                  <a:close/>
                </a:path>
                <a:path w="7620" h="722629">
                  <a:moveTo>
                    <a:pt x="7620" y="693419"/>
                  </a:moveTo>
                  <a:lnTo>
                    <a:pt x="0" y="693419"/>
                  </a:lnTo>
                  <a:lnTo>
                    <a:pt x="0" y="695960"/>
                  </a:lnTo>
                  <a:lnTo>
                    <a:pt x="7620" y="695960"/>
                  </a:lnTo>
                  <a:lnTo>
                    <a:pt x="7620" y="693419"/>
                  </a:lnTo>
                  <a:close/>
                </a:path>
                <a:path w="7620" h="722629">
                  <a:moveTo>
                    <a:pt x="7620" y="690879"/>
                  </a:moveTo>
                  <a:lnTo>
                    <a:pt x="0" y="690879"/>
                  </a:lnTo>
                  <a:lnTo>
                    <a:pt x="0" y="692149"/>
                  </a:lnTo>
                  <a:lnTo>
                    <a:pt x="7620" y="692149"/>
                  </a:lnTo>
                  <a:lnTo>
                    <a:pt x="7620" y="690879"/>
                  </a:lnTo>
                  <a:close/>
                </a:path>
                <a:path w="7620" h="722629">
                  <a:moveTo>
                    <a:pt x="7620" y="687069"/>
                  </a:moveTo>
                  <a:lnTo>
                    <a:pt x="0" y="687069"/>
                  </a:lnTo>
                  <a:lnTo>
                    <a:pt x="0" y="689609"/>
                  </a:lnTo>
                  <a:lnTo>
                    <a:pt x="7620" y="689609"/>
                  </a:lnTo>
                  <a:lnTo>
                    <a:pt x="7620" y="687069"/>
                  </a:lnTo>
                  <a:close/>
                </a:path>
                <a:path w="7620" h="722629">
                  <a:moveTo>
                    <a:pt x="7620" y="684529"/>
                  </a:moveTo>
                  <a:lnTo>
                    <a:pt x="0" y="684529"/>
                  </a:lnTo>
                  <a:lnTo>
                    <a:pt x="0" y="685799"/>
                  </a:lnTo>
                  <a:lnTo>
                    <a:pt x="7620" y="685799"/>
                  </a:lnTo>
                  <a:lnTo>
                    <a:pt x="7620" y="684529"/>
                  </a:lnTo>
                  <a:close/>
                </a:path>
                <a:path w="7620" h="722629">
                  <a:moveTo>
                    <a:pt x="7620" y="680719"/>
                  </a:moveTo>
                  <a:lnTo>
                    <a:pt x="0" y="680719"/>
                  </a:lnTo>
                  <a:lnTo>
                    <a:pt x="0" y="683259"/>
                  </a:lnTo>
                  <a:lnTo>
                    <a:pt x="7620" y="683259"/>
                  </a:lnTo>
                  <a:lnTo>
                    <a:pt x="7620" y="680719"/>
                  </a:lnTo>
                  <a:close/>
                </a:path>
                <a:path w="7620" h="722629">
                  <a:moveTo>
                    <a:pt x="7620" y="678179"/>
                  </a:moveTo>
                  <a:lnTo>
                    <a:pt x="0" y="678179"/>
                  </a:lnTo>
                  <a:lnTo>
                    <a:pt x="0" y="679449"/>
                  </a:lnTo>
                  <a:lnTo>
                    <a:pt x="7620" y="679449"/>
                  </a:lnTo>
                  <a:lnTo>
                    <a:pt x="7620" y="678179"/>
                  </a:lnTo>
                  <a:close/>
                </a:path>
                <a:path w="7620" h="722629">
                  <a:moveTo>
                    <a:pt x="7620" y="674369"/>
                  </a:moveTo>
                  <a:lnTo>
                    <a:pt x="0" y="674369"/>
                  </a:lnTo>
                  <a:lnTo>
                    <a:pt x="0" y="676909"/>
                  </a:lnTo>
                  <a:lnTo>
                    <a:pt x="7620" y="676909"/>
                  </a:lnTo>
                  <a:lnTo>
                    <a:pt x="7620" y="674369"/>
                  </a:lnTo>
                  <a:close/>
                </a:path>
                <a:path w="7620" h="722629">
                  <a:moveTo>
                    <a:pt x="7620" y="671829"/>
                  </a:moveTo>
                  <a:lnTo>
                    <a:pt x="0" y="671829"/>
                  </a:lnTo>
                  <a:lnTo>
                    <a:pt x="0" y="673099"/>
                  </a:lnTo>
                  <a:lnTo>
                    <a:pt x="7620" y="673099"/>
                  </a:lnTo>
                  <a:lnTo>
                    <a:pt x="7620" y="671829"/>
                  </a:lnTo>
                  <a:close/>
                </a:path>
                <a:path w="7620" h="722629">
                  <a:moveTo>
                    <a:pt x="7620" y="668019"/>
                  </a:moveTo>
                  <a:lnTo>
                    <a:pt x="0" y="668019"/>
                  </a:lnTo>
                  <a:lnTo>
                    <a:pt x="0" y="670559"/>
                  </a:lnTo>
                  <a:lnTo>
                    <a:pt x="7620" y="670559"/>
                  </a:lnTo>
                  <a:lnTo>
                    <a:pt x="7620" y="668019"/>
                  </a:lnTo>
                  <a:close/>
                </a:path>
                <a:path w="7620" h="722629">
                  <a:moveTo>
                    <a:pt x="7620" y="665479"/>
                  </a:moveTo>
                  <a:lnTo>
                    <a:pt x="0" y="665479"/>
                  </a:lnTo>
                  <a:lnTo>
                    <a:pt x="0" y="666749"/>
                  </a:lnTo>
                  <a:lnTo>
                    <a:pt x="7620" y="666749"/>
                  </a:lnTo>
                  <a:lnTo>
                    <a:pt x="7620" y="665479"/>
                  </a:lnTo>
                  <a:close/>
                </a:path>
                <a:path w="7620" h="722629">
                  <a:moveTo>
                    <a:pt x="7620" y="661669"/>
                  </a:moveTo>
                  <a:lnTo>
                    <a:pt x="0" y="661669"/>
                  </a:lnTo>
                  <a:lnTo>
                    <a:pt x="0" y="664209"/>
                  </a:lnTo>
                  <a:lnTo>
                    <a:pt x="7620" y="664209"/>
                  </a:lnTo>
                  <a:lnTo>
                    <a:pt x="7620" y="661669"/>
                  </a:lnTo>
                  <a:close/>
                </a:path>
                <a:path w="7620" h="722629">
                  <a:moveTo>
                    <a:pt x="7620" y="659129"/>
                  </a:moveTo>
                  <a:lnTo>
                    <a:pt x="0" y="659129"/>
                  </a:lnTo>
                  <a:lnTo>
                    <a:pt x="0" y="660399"/>
                  </a:lnTo>
                  <a:lnTo>
                    <a:pt x="7620" y="660399"/>
                  </a:lnTo>
                  <a:lnTo>
                    <a:pt x="7620" y="659129"/>
                  </a:lnTo>
                  <a:close/>
                </a:path>
                <a:path w="7620" h="722629">
                  <a:moveTo>
                    <a:pt x="7620" y="654049"/>
                  </a:moveTo>
                  <a:lnTo>
                    <a:pt x="0" y="654049"/>
                  </a:lnTo>
                  <a:lnTo>
                    <a:pt x="0" y="657859"/>
                  </a:lnTo>
                  <a:lnTo>
                    <a:pt x="7620" y="657859"/>
                  </a:lnTo>
                  <a:lnTo>
                    <a:pt x="7620" y="654049"/>
                  </a:lnTo>
                  <a:close/>
                </a:path>
                <a:path w="7620" h="722629">
                  <a:moveTo>
                    <a:pt x="7620" y="647699"/>
                  </a:moveTo>
                  <a:lnTo>
                    <a:pt x="0" y="647699"/>
                  </a:lnTo>
                  <a:lnTo>
                    <a:pt x="0" y="652779"/>
                  </a:lnTo>
                  <a:lnTo>
                    <a:pt x="7620" y="652779"/>
                  </a:lnTo>
                  <a:lnTo>
                    <a:pt x="7620" y="647699"/>
                  </a:lnTo>
                  <a:close/>
                </a:path>
                <a:path w="7620" h="722629">
                  <a:moveTo>
                    <a:pt x="7620" y="641350"/>
                  </a:moveTo>
                  <a:lnTo>
                    <a:pt x="0" y="641350"/>
                  </a:lnTo>
                  <a:lnTo>
                    <a:pt x="0" y="646429"/>
                  </a:lnTo>
                  <a:lnTo>
                    <a:pt x="7620" y="646429"/>
                  </a:lnTo>
                  <a:lnTo>
                    <a:pt x="7620" y="641350"/>
                  </a:lnTo>
                  <a:close/>
                </a:path>
                <a:path w="7620" h="722629">
                  <a:moveTo>
                    <a:pt x="7620" y="634999"/>
                  </a:moveTo>
                  <a:lnTo>
                    <a:pt x="0" y="634999"/>
                  </a:lnTo>
                  <a:lnTo>
                    <a:pt x="0" y="640079"/>
                  </a:lnTo>
                  <a:lnTo>
                    <a:pt x="7620" y="640079"/>
                  </a:lnTo>
                  <a:lnTo>
                    <a:pt x="7620" y="634999"/>
                  </a:lnTo>
                  <a:close/>
                </a:path>
                <a:path w="7620" h="722629">
                  <a:moveTo>
                    <a:pt x="7620" y="628649"/>
                  </a:moveTo>
                  <a:lnTo>
                    <a:pt x="0" y="628649"/>
                  </a:lnTo>
                  <a:lnTo>
                    <a:pt x="0" y="633729"/>
                  </a:lnTo>
                  <a:lnTo>
                    <a:pt x="7620" y="633729"/>
                  </a:lnTo>
                  <a:lnTo>
                    <a:pt x="7620" y="628649"/>
                  </a:lnTo>
                  <a:close/>
                </a:path>
                <a:path w="7620" h="722629">
                  <a:moveTo>
                    <a:pt x="7620" y="622299"/>
                  </a:moveTo>
                  <a:lnTo>
                    <a:pt x="0" y="622299"/>
                  </a:lnTo>
                  <a:lnTo>
                    <a:pt x="0" y="627380"/>
                  </a:lnTo>
                  <a:lnTo>
                    <a:pt x="7620" y="627380"/>
                  </a:lnTo>
                  <a:lnTo>
                    <a:pt x="7620" y="622299"/>
                  </a:lnTo>
                  <a:close/>
                </a:path>
                <a:path w="7620" h="722629">
                  <a:moveTo>
                    <a:pt x="7620" y="615949"/>
                  </a:moveTo>
                  <a:lnTo>
                    <a:pt x="0" y="615949"/>
                  </a:lnTo>
                  <a:lnTo>
                    <a:pt x="0" y="621029"/>
                  </a:lnTo>
                  <a:lnTo>
                    <a:pt x="7620" y="621029"/>
                  </a:lnTo>
                  <a:lnTo>
                    <a:pt x="7620" y="615949"/>
                  </a:lnTo>
                  <a:close/>
                </a:path>
                <a:path w="7620" h="722629">
                  <a:moveTo>
                    <a:pt x="7620" y="609600"/>
                  </a:moveTo>
                  <a:lnTo>
                    <a:pt x="0" y="609600"/>
                  </a:lnTo>
                  <a:lnTo>
                    <a:pt x="0" y="614679"/>
                  </a:lnTo>
                  <a:lnTo>
                    <a:pt x="7620" y="614679"/>
                  </a:lnTo>
                  <a:lnTo>
                    <a:pt x="7620" y="609600"/>
                  </a:lnTo>
                  <a:close/>
                </a:path>
                <a:path w="7620" h="722629">
                  <a:moveTo>
                    <a:pt x="7620" y="603249"/>
                  </a:moveTo>
                  <a:lnTo>
                    <a:pt x="0" y="603249"/>
                  </a:lnTo>
                  <a:lnTo>
                    <a:pt x="0" y="608330"/>
                  </a:lnTo>
                  <a:lnTo>
                    <a:pt x="7620" y="608330"/>
                  </a:lnTo>
                  <a:lnTo>
                    <a:pt x="7620" y="603249"/>
                  </a:lnTo>
                  <a:close/>
                </a:path>
                <a:path w="7620" h="722629">
                  <a:moveTo>
                    <a:pt x="7620" y="596899"/>
                  </a:moveTo>
                  <a:lnTo>
                    <a:pt x="0" y="596899"/>
                  </a:lnTo>
                  <a:lnTo>
                    <a:pt x="0" y="601979"/>
                  </a:lnTo>
                  <a:lnTo>
                    <a:pt x="7620" y="601979"/>
                  </a:lnTo>
                  <a:lnTo>
                    <a:pt x="7620" y="596899"/>
                  </a:lnTo>
                  <a:close/>
                </a:path>
                <a:path w="7620" h="722629">
                  <a:moveTo>
                    <a:pt x="7620" y="590549"/>
                  </a:moveTo>
                  <a:lnTo>
                    <a:pt x="0" y="590549"/>
                  </a:lnTo>
                  <a:lnTo>
                    <a:pt x="0" y="595629"/>
                  </a:lnTo>
                  <a:lnTo>
                    <a:pt x="7620" y="595629"/>
                  </a:lnTo>
                  <a:lnTo>
                    <a:pt x="7620" y="590549"/>
                  </a:lnTo>
                  <a:close/>
                </a:path>
                <a:path w="7620" h="722629">
                  <a:moveTo>
                    <a:pt x="7620" y="584199"/>
                  </a:moveTo>
                  <a:lnTo>
                    <a:pt x="0" y="584199"/>
                  </a:lnTo>
                  <a:lnTo>
                    <a:pt x="0" y="589279"/>
                  </a:lnTo>
                  <a:lnTo>
                    <a:pt x="7620" y="589279"/>
                  </a:lnTo>
                  <a:lnTo>
                    <a:pt x="7620" y="584199"/>
                  </a:lnTo>
                  <a:close/>
                </a:path>
                <a:path w="7620" h="722629">
                  <a:moveTo>
                    <a:pt x="7620" y="576579"/>
                  </a:moveTo>
                  <a:lnTo>
                    <a:pt x="0" y="576579"/>
                  </a:lnTo>
                  <a:lnTo>
                    <a:pt x="0" y="582929"/>
                  </a:lnTo>
                  <a:lnTo>
                    <a:pt x="7620" y="582929"/>
                  </a:lnTo>
                  <a:lnTo>
                    <a:pt x="7620" y="576579"/>
                  </a:lnTo>
                  <a:close/>
                </a:path>
                <a:path w="7620" h="722629">
                  <a:moveTo>
                    <a:pt x="7620" y="571499"/>
                  </a:moveTo>
                  <a:lnTo>
                    <a:pt x="0" y="571499"/>
                  </a:lnTo>
                  <a:lnTo>
                    <a:pt x="0" y="575310"/>
                  </a:lnTo>
                  <a:lnTo>
                    <a:pt x="7620" y="575310"/>
                  </a:lnTo>
                  <a:lnTo>
                    <a:pt x="7620" y="571499"/>
                  </a:lnTo>
                  <a:close/>
                </a:path>
                <a:path w="7620" h="722629">
                  <a:moveTo>
                    <a:pt x="7620" y="563879"/>
                  </a:moveTo>
                  <a:lnTo>
                    <a:pt x="0" y="563879"/>
                  </a:lnTo>
                  <a:lnTo>
                    <a:pt x="0" y="570229"/>
                  </a:lnTo>
                  <a:lnTo>
                    <a:pt x="7620" y="570229"/>
                  </a:lnTo>
                  <a:lnTo>
                    <a:pt x="7620" y="563879"/>
                  </a:lnTo>
                  <a:close/>
                </a:path>
                <a:path w="7620" h="722629">
                  <a:moveTo>
                    <a:pt x="7620" y="558799"/>
                  </a:moveTo>
                  <a:lnTo>
                    <a:pt x="0" y="558799"/>
                  </a:lnTo>
                  <a:lnTo>
                    <a:pt x="0" y="562609"/>
                  </a:lnTo>
                  <a:lnTo>
                    <a:pt x="7620" y="562609"/>
                  </a:lnTo>
                  <a:lnTo>
                    <a:pt x="7620" y="558799"/>
                  </a:lnTo>
                  <a:close/>
                </a:path>
                <a:path w="7620" h="722629">
                  <a:moveTo>
                    <a:pt x="7620" y="551179"/>
                  </a:moveTo>
                  <a:lnTo>
                    <a:pt x="0" y="551179"/>
                  </a:lnTo>
                  <a:lnTo>
                    <a:pt x="0" y="557530"/>
                  </a:lnTo>
                  <a:lnTo>
                    <a:pt x="7620" y="557530"/>
                  </a:lnTo>
                  <a:lnTo>
                    <a:pt x="7620" y="551179"/>
                  </a:lnTo>
                  <a:close/>
                </a:path>
                <a:path w="7620" h="722629">
                  <a:moveTo>
                    <a:pt x="7620" y="547369"/>
                  </a:moveTo>
                  <a:lnTo>
                    <a:pt x="0" y="547369"/>
                  </a:lnTo>
                  <a:lnTo>
                    <a:pt x="0" y="549909"/>
                  </a:lnTo>
                  <a:lnTo>
                    <a:pt x="7620" y="549909"/>
                  </a:lnTo>
                  <a:lnTo>
                    <a:pt x="7620" y="547369"/>
                  </a:lnTo>
                  <a:close/>
                </a:path>
              </a:pathLst>
            </a:custGeom>
            <a:solidFill>
              <a:srgbClr val="3300F7"/>
            </a:solidFill>
          </p:spPr>
          <p:txBody>
            <a:bodyPr bIns="0" lIns="0" rIns="0" rtlCol="0" tIns="0" wrap="square"/>
            <a:p/>
          </p:txBody>
        </p:sp>
        <p:sp>
          <p:nvSpPr>
            <p:cNvPr id="1050807" name="object 2118"/>
            <p:cNvSpPr/>
            <p:nvPr/>
          </p:nvSpPr>
          <p:spPr>
            <a:xfrm>
              <a:off x="4218305" y="5795009"/>
              <a:ext cx="0" cy="111760"/>
            </a:xfrm>
            <a:custGeom>
              <a:avLst/>
              <a:ahLst/>
              <a:rect l="l" t="t" r="r" b="b"/>
              <a:pathLst>
                <a:path w="0" h="111760">
                  <a:moveTo>
                    <a:pt x="0" y="0"/>
                  </a:moveTo>
                  <a:lnTo>
                    <a:pt x="0" y="111759"/>
                  </a:lnTo>
                </a:path>
              </a:pathLst>
            </a:custGeom>
            <a:ln w="6350">
              <a:solidFill>
                <a:srgbClr val="3300F7"/>
              </a:solidFill>
            </a:ln>
          </p:spPr>
          <p:txBody>
            <a:bodyPr bIns="0" lIns="0" rIns="0" rtlCol="0" tIns="0" wrap="square"/>
            <a:p/>
          </p:txBody>
        </p:sp>
        <p:sp>
          <p:nvSpPr>
            <p:cNvPr id="1050808" name="object 2119"/>
            <p:cNvSpPr/>
            <p:nvPr/>
          </p:nvSpPr>
          <p:spPr>
            <a:xfrm>
              <a:off x="4218305" y="5906770"/>
              <a:ext cx="0" cy="135890"/>
            </a:xfrm>
            <a:custGeom>
              <a:avLst/>
              <a:ahLst/>
              <a:rect l="l" t="t" r="r" b="b"/>
              <a:pathLst>
                <a:path w="0" h="135889">
                  <a:moveTo>
                    <a:pt x="0" y="0"/>
                  </a:moveTo>
                  <a:lnTo>
                    <a:pt x="0" y="135889"/>
                  </a:lnTo>
                </a:path>
              </a:pathLst>
            </a:custGeom>
            <a:ln w="6350">
              <a:solidFill>
                <a:srgbClr val="3300F7"/>
              </a:solidFill>
            </a:ln>
          </p:spPr>
          <p:txBody>
            <a:bodyPr bIns="0" lIns="0" rIns="0" rtlCol="0" tIns="0" wrap="square"/>
            <a:p/>
          </p:txBody>
        </p:sp>
        <p:sp>
          <p:nvSpPr>
            <p:cNvPr id="1050809" name="object 2120"/>
            <p:cNvSpPr/>
            <p:nvPr/>
          </p:nvSpPr>
          <p:spPr>
            <a:xfrm>
              <a:off x="4218305" y="6042659"/>
              <a:ext cx="0" cy="473709"/>
            </a:xfrm>
            <a:custGeom>
              <a:avLst/>
              <a:ahLst/>
              <a:rect l="l" t="t" r="r" b="b"/>
              <a:pathLst>
                <a:path w="0" h="473709">
                  <a:moveTo>
                    <a:pt x="0" y="0"/>
                  </a:moveTo>
                  <a:lnTo>
                    <a:pt x="0" y="473709"/>
                  </a:lnTo>
                </a:path>
              </a:pathLst>
            </a:custGeom>
            <a:ln w="6350">
              <a:solidFill>
                <a:srgbClr val="3300F7"/>
              </a:solidFill>
              <a:prstDash val="sysDot"/>
            </a:ln>
          </p:spPr>
          <p:txBody>
            <a:bodyPr bIns="0" lIns="0" rIns="0" rtlCol="0" tIns="0" wrap="square"/>
            <a:p/>
          </p:txBody>
        </p:sp>
        <p:sp>
          <p:nvSpPr>
            <p:cNvPr id="1050810" name="object 2121"/>
            <p:cNvSpPr/>
            <p:nvPr/>
          </p:nvSpPr>
          <p:spPr>
            <a:xfrm>
              <a:off x="4207510" y="5796279"/>
              <a:ext cx="7620" cy="717550"/>
            </a:xfrm>
            <a:custGeom>
              <a:avLst/>
              <a:ahLst/>
              <a:rect l="l" t="t" r="r" b="b"/>
              <a:pathLst>
                <a:path w="7620" h="717550">
                  <a:moveTo>
                    <a:pt x="7619" y="0"/>
                  </a:moveTo>
                  <a:lnTo>
                    <a:pt x="0" y="0"/>
                  </a:lnTo>
                  <a:lnTo>
                    <a:pt x="0" y="2540"/>
                  </a:lnTo>
                  <a:lnTo>
                    <a:pt x="7619" y="2540"/>
                  </a:lnTo>
                  <a:lnTo>
                    <a:pt x="7619" y="0"/>
                  </a:lnTo>
                  <a:close/>
                </a:path>
                <a:path w="7620" h="717550">
                  <a:moveTo>
                    <a:pt x="7619" y="2540"/>
                  </a:moveTo>
                  <a:lnTo>
                    <a:pt x="0" y="2540"/>
                  </a:lnTo>
                  <a:lnTo>
                    <a:pt x="0" y="8890"/>
                  </a:lnTo>
                  <a:lnTo>
                    <a:pt x="7619" y="8890"/>
                  </a:lnTo>
                  <a:lnTo>
                    <a:pt x="7619" y="2540"/>
                  </a:lnTo>
                  <a:close/>
                </a:path>
                <a:path w="7620" h="717550">
                  <a:moveTo>
                    <a:pt x="7619" y="8890"/>
                  </a:moveTo>
                  <a:lnTo>
                    <a:pt x="0" y="8890"/>
                  </a:lnTo>
                  <a:lnTo>
                    <a:pt x="0" y="11430"/>
                  </a:lnTo>
                  <a:lnTo>
                    <a:pt x="7619" y="11430"/>
                  </a:lnTo>
                  <a:lnTo>
                    <a:pt x="7619" y="8890"/>
                  </a:lnTo>
                  <a:close/>
                </a:path>
                <a:path w="7620" h="717550">
                  <a:moveTo>
                    <a:pt x="7619" y="11430"/>
                  </a:moveTo>
                  <a:lnTo>
                    <a:pt x="0" y="11430"/>
                  </a:lnTo>
                  <a:lnTo>
                    <a:pt x="0" y="21590"/>
                  </a:lnTo>
                  <a:lnTo>
                    <a:pt x="7619" y="21590"/>
                  </a:lnTo>
                  <a:lnTo>
                    <a:pt x="7619" y="11430"/>
                  </a:lnTo>
                  <a:close/>
                </a:path>
                <a:path w="7620" h="717550">
                  <a:moveTo>
                    <a:pt x="7619" y="21590"/>
                  </a:moveTo>
                  <a:lnTo>
                    <a:pt x="0" y="21590"/>
                  </a:lnTo>
                  <a:lnTo>
                    <a:pt x="0" y="24130"/>
                  </a:lnTo>
                  <a:lnTo>
                    <a:pt x="7619" y="24130"/>
                  </a:lnTo>
                  <a:lnTo>
                    <a:pt x="7619" y="21590"/>
                  </a:lnTo>
                  <a:close/>
                </a:path>
                <a:path w="7620" h="717550">
                  <a:moveTo>
                    <a:pt x="7619" y="24130"/>
                  </a:moveTo>
                  <a:lnTo>
                    <a:pt x="0" y="24130"/>
                  </a:lnTo>
                  <a:lnTo>
                    <a:pt x="0" y="30480"/>
                  </a:lnTo>
                  <a:lnTo>
                    <a:pt x="7619" y="30480"/>
                  </a:lnTo>
                  <a:lnTo>
                    <a:pt x="7619" y="24130"/>
                  </a:lnTo>
                  <a:close/>
                </a:path>
                <a:path w="7620" h="717550">
                  <a:moveTo>
                    <a:pt x="7619" y="30480"/>
                  </a:moveTo>
                  <a:lnTo>
                    <a:pt x="0" y="30480"/>
                  </a:lnTo>
                  <a:lnTo>
                    <a:pt x="0" y="34290"/>
                  </a:lnTo>
                  <a:lnTo>
                    <a:pt x="7619" y="34290"/>
                  </a:lnTo>
                  <a:lnTo>
                    <a:pt x="7619" y="30480"/>
                  </a:lnTo>
                  <a:close/>
                </a:path>
                <a:path w="7620" h="717550">
                  <a:moveTo>
                    <a:pt x="7619" y="34290"/>
                  </a:moveTo>
                  <a:lnTo>
                    <a:pt x="0" y="34290"/>
                  </a:lnTo>
                  <a:lnTo>
                    <a:pt x="0" y="36830"/>
                  </a:lnTo>
                  <a:lnTo>
                    <a:pt x="7619" y="36830"/>
                  </a:lnTo>
                  <a:lnTo>
                    <a:pt x="7619" y="34290"/>
                  </a:lnTo>
                  <a:close/>
                </a:path>
                <a:path w="7620" h="717550">
                  <a:moveTo>
                    <a:pt x="7619" y="36830"/>
                  </a:moveTo>
                  <a:lnTo>
                    <a:pt x="0" y="36830"/>
                  </a:lnTo>
                  <a:lnTo>
                    <a:pt x="0" y="40640"/>
                  </a:lnTo>
                  <a:lnTo>
                    <a:pt x="7619" y="40640"/>
                  </a:lnTo>
                  <a:lnTo>
                    <a:pt x="7619" y="36830"/>
                  </a:lnTo>
                  <a:close/>
                </a:path>
                <a:path w="7620" h="717550">
                  <a:moveTo>
                    <a:pt x="7619" y="40640"/>
                  </a:moveTo>
                  <a:lnTo>
                    <a:pt x="0" y="40640"/>
                  </a:lnTo>
                  <a:lnTo>
                    <a:pt x="0" y="46990"/>
                  </a:lnTo>
                  <a:lnTo>
                    <a:pt x="7619" y="46990"/>
                  </a:lnTo>
                  <a:lnTo>
                    <a:pt x="7619" y="40640"/>
                  </a:lnTo>
                  <a:close/>
                </a:path>
                <a:path w="7620" h="717550">
                  <a:moveTo>
                    <a:pt x="7619" y="46990"/>
                  </a:moveTo>
                  <a:lnTo>
                    <a:pt x="0" y="46990"/>
                  </a:lnTo>
                  <a:lnTo>
                    <a:pt x="0" y="49530"/>
                  </a:lnTo>
                  <a:lnTo>
                    <a:pt x="7619" y="49530"/>
                  </a:lnTo>
                  <a:lnTo>
                    <a:pt x="7619" y="46990"/>
                  </a:lnTo>
                  <a:close/>
                </a:path>
                <a:path w="7620" h="717550">
                  <a:moveTo>
                    <a:pt x="7619" y="49530"/>
                  </a:moveTo>
                  <a:lnTo>
                    <a:pt x="0" y="49530"/>
                  </a:lnTo>
                  <a:lnTo>
                    <a:pt x="0" y="53340"/>
                  </a:lnTo>
                  <a:lnTo>
                    <a:pt x="7619" y="53340"/>
                  </a:lnTo>
                  <a:lnTo>
                    <a:pt x="7619" y="49530"/>
                  </a:lnTo>
                  <a:close/>
                </a:path>
                <a:path w="7620" h="717550">
                  <a:moveTo>
                    <a:pt x="7619" y="53340"/>
                  </a:moveTo>
                  <a:lnTo>
                    <a:pt x="0" y="53340"/>
                  </a:lnTo>
                  <a:lnTo>
                    <a:pt x="0" y="55880"/>
                  </a:lnTo>
                  <a:lnTo>
                    <a:pt x="7619" y="55880"/>
                  </a:lnTo>
                  <a:lnTo>
                    <a:pt x="7619" y="53340"/>
                  </a:lnTo>
                  <a:close/>
                </a:path>
                <a:path w="7620" h="717550">
                  <a:moveTo>
                    <a:pt x="7619" y="55880"/>
                  </a:moveTo>
                  <a:lnTo>
                    <a:pt x="0" y="55880"/>
                  </a:lnTo>
                  <a:lnTo>
                    <a:pt x="0" y="59690"/>
                  </a:lnTo>
                  <a:lnTo>
                    <a:pt x="7619" y="59690"/>
                  </a:lnTo>
                  <a:lnTo>
                    <a:pt x="7619" y="55880"/>
                  </a:lnTo>
                  <a:close/>
                </a:path>
                <a:path w="7620" h="717550">
                  <a:moveTo>
                    <a:pt x="7619" y="59690"/>
                  </a:moveTo>
                  <a:lnTo>
                    <a:pt x="0" y="59690"/>
                  </a:lnTo>
                  <a:lnTo>
                    <a:pt x="0" y="72390"/>
                  </a:lnTo>
                  <a:lnTo>
                    <a:pt x="7619" y="72390"/>
                  </a:lnTo>
                  <a:lnTo>
                    <a:pt x="7619" y="59690"/>
                  </a:lnTo>
                  <a:close/>
                </a:path>
                <a:path w="7620" h="717550">
                  <a:moveTo>
                    <a:pt x="7619" y="72390"/>
                  </a:moveTo>
                  <a:lnTo>
                    <a:pt x="0" y="72390"/>
                  </a:lnTo>
                  <a:lnTo>
                    <a:pt x="0" y="74930"/>
                  </a:lnTo>
                  <a:lnTo>
                    <a:pt x="7619" y="74930"/>
                  </a:lnTo>
                  <a:lnTo>
                    <a:pt x="7619" y="72390"/>
                  </a:lnTo>
                  <a:close/>
                </a:path>
                <a:path w="7620" h="717550">
                  <a:moveTo>
                    <a:pt x="7619" y="74930"/>
                  </a:moveTo>
                  <a:lnTo>
                    <a:pt x="0" y="74930"/>
                  </a:lnTo>
                  <a:lnTo>
                    <a:pt x="0" y="78740"/>
                  </a:lnTo>
                  <a:lnTo>
                    <a:pt x="7619" y="78740"/>
                  </a:lnTo>
                  <a:lnTo>
                    <a:pt x="7619" y="74930"/>
                  </a:lnTo>
                  <a:close/>
                </a:path>
                <a:path w="7620" h="717550">
                  <a:moveTo>
                    <a:pt x="7619" y="78740"/>
                  </a:moveTo>
                  <a:lnTo>
                    <a:pt x="0" y="78740"/>
                  </a:lnTo>
                  <a:lnTo>
                    <a:pt x="0" y="81280"/>
                  </a:lnTo>
                  <a:lnTo>
                    <a:pt x="7619" y="81280"/>
                  </a:lnTo>
                  <a:lnTo>
                    <a:pt x="7619" y="78740"/>
                  </a:lnTo>
                  <a:close/>
                </a:path>
                <a:path w="7620" h="717550">
                  <a:moveTo>
                    <a:pt x="7619" y="81280"/>
                  </a:moveTo>
                  <a:lnTo>
                    <a:pt x="0" y="81280"/>
                  </a:lnTo>
                  <a:lnTo>
                    <a:pt x="0" y="87630"/>
                  </a:lnTo>
                  <a:lnTo>
                    <a:pt x="7619" y="87630"/>
                  </a:lnTo>
                  <a:lnTo>
                    <a:pt x="7619" y="81280"/>
                  </a:lnTo>
                  <a:close/>
                </a:path>
                <a:path w="7620" h="717550">
                  <a:moveTo>
                    <a:pt x="7619" y="87630"/>
                  </a:moveTo>
                  <a:lnTo>
                    <a:pt x="0" y="87630"/>
                  </a:lnTo>
                  <a:lnTo>
                    <a:pt x="0" y="97790"/>
                  </a:lnTo>
                  <a:lnTo>
                    <a:pt x="7619" y="97790"/>
                  </a:lnTo>
                  <a:lnTo>
                    <a:pt x="7619" y="87630"/>
                  </a:lnTo>
                  <a:close/>
                </a:path>
                <a:path w="7620" h="717550">
                  <a:moveTo>
                    <a:pt x="7619" y="97790"/>
                  </a:moveTo>
                  <a:lnTo>
                    <a:pt x="0" y="97790"/>
                  </a:lnTo>
                  <a:lnTo>
                    <a:pt x="0" y="106680"/>
                  </a:lnTo>
                  <a:lnTo>
                    <a:pt x="7619" y="106680"/>
                  </a:lnTo>
                  <a:lnTo>
                    <a:pt x="7619" y="97790"/>
                  </a:lnTo>
                  <a:close/>
                </a:path>
                <a:path w="7620" h="717550">
                  <a:moveTo>
                    <a:pt x="7619" y="106680"/>
                  </a:moveTo>
                  <a:lnTo>
                    <a:pt x="0" y="106680"/>
                  </a:lnTo>
                  <a:lnTo>
                    <a:pt x="0" y="110490"/>
                  </a:lnTo>
                  <a:lnTo>
                    <a:pt x="7619" y="110490"/>
                  </a:lnTo>
                  <a:lnTo>
                    <a:pt x="7619" y="106680"/>
                  </a:lnTo>
                  <a:close/>
                </a:path>
                <a:path w="7620" h="717550">
                  <a:moveTo>
                    <a:pt x="7619" y="110490"/>
                  </a:moveTo>
                  <a:lnTo>
                    <a:pt x="0" y="110490"/>
                  </a:lnTo>
                  <a:lnTo>
                    <a:pt x="0" y="186690"/>
                  </a:lnTo>
                  <a:lnTo>
                    <a:pt x="7619" y="186690"/>
                  </a:lnTo>
                  <a:lnTo>
                    <a:pt x="7619" y="110490"/>
                  </a:lnTo>
                  <a:close/>
                </a:path>
                <a:path w="7620" h="717550">
                  <a:moveTo>
                    <a:pt x="7619" y="186690"/>
                  </a:moveTo>
                  <a:lnTo>
                    <a:pt x="0" y="186690"/>
                  </a:lnTo>
                  <a:lnTo>
                    <a:pt x="0" y="193040"/>
                  </a:lnTo>
                  <a:lnTo>
                    <a:pt x="7619" y="193040"/>
                  </a:lnTo>
                  <a:lnTo>
                    <a:pt x="7619" y="186690"/>
                  </a:lnTo>
                  <a:close/>
                </a:path>
                <a:path w="7620" h="717550">
                  <a:moveTo>
                    <a:pt x="7619" y="193040"/>
                  </a:moveTo>
                  <a:lnTo>
                    <a:pt x="0" y="193040"/>
                  </a:lnTo>
                  <a:lnTo>
                    <a:pt x="0" y="195580"/>
                  </a:lnTo>
                  <a:lnTo>
                    <a:pt x="7619" y="195580"/>
                  </a:lnTo>
                  <a:lnTo>
                    <a:pt x="7619" y="193040"/>
                  </a:lnTo>
                  <a:close/>
                </a:path>
                <a:path w="7620" h="717550">
                  <a:moveTo>
                    <a:pt x="7619" y="195580"/>
                  </a:moveTo>
                  <a:lnTo>
                    <a:pt x="0" y="195580"/>
                  </a:lnTo>
                  <a:lnTo>
                    <a:pt x="0" y="205740"/>
                  </a:lnTo>
                  <a:lnTo>
                    <a:pt x="7619" y="205740"/>
                  </a:lnTo>
                  <a:lnTo>
                    <a:pt x="7619" y="195580"/>
                  </a:lnTo>
                  <a:close/>
                </a:path>
                <a:path w="7620" h="717550">
                  <a:moveTo>
                    <a:pt x="7619" y="205740"/>
                  </a:moveTo>
                  <a:lnTo>
                    <a:pt x="0" y="205740"/>
                  </a:lnTo>
                  <a:lnTo>
                    <a:pt x="0" y="212090"/>
                  </a:lnTo>
                  <a:lnTo>
                    <a:pt x="7619" y="212090"/>
                  </a:lnTo>
                  <a:lnTo>
                    <a:pt x="7619" y="205740"/>
                  </a:lnTo>
                  <a:close/>
                </a:path>
                <a:path w="7620" h="717550">
                  <a:moveTo>
                    <a:pt x="7619" y="212090"/>
                  </a:moveTo>
                  <a:lnTo>
                    <a:pt x="0" y="212090"/>
                  </a:lnTo>
                  <a:lnTo>
                    <a:pt x="0" y="214630"/>
                  </a:lnTo>
                  <a:lnTo>
                    <a:pt x="7619" y="214630"/>
                  </a:lnTo>
                  <a:lnTo>
                    <a:pt x="7619" y="212090"/>
                  </a:lnTo>
                  <a:close/>
                </a:path>
                <a:path w="7620" h="717550">
                  <a:moveTo>
                    <a:pt x="7619" y="214630"/>
                  </a:moveTo>
                  <a:lnTo>
                    <a:pt x="0" y="214630"/>
                  </a:lnTo>
                  <a:lnTo>
                    <a:pt x="0" y="218440"/>
                  </a:lnTo>
                  <a:lnTo>
                    <a:pt x="7619" y="218440"/>
                  </a:lnTo>
                  <a:lnTo>
                    <a:pt x="7619" y="214630"/>
                  </a:lnTo>
                  <a:close/>
                </a:path>
                <a:path w="7620" h="717550">
                  <a:moveTo>
                    <a:pt x="7619" y="218440"/>
                  </a:moveTo>
                  <a:lnTo>
                    <a:pt x="0" y="218440"/>
                  </a:lnTo>
                  <a:lnTo>
                    <a:pt x="0" y="220980"/>
                  </a:lnTo>
                  <a:lnTo>
                    <a:pt x="7619" y="220980"/>
                  </a:lnTo>
                  <a:lnTo>
                    <a:pt x="7619" y="218440"/>
                  </a:lnTo>
                  <a:close/>
                </a:path>
                <a:path w="7620" h="717550">
                  <a:moveTo>
                    <a:pt x="7619" y="220980"/>
                  </a:moveTo>
                  <a:lnTo>
                    <a:pt x="0" y="220980"/>
                  </a:lnTo>
                  <a:lnTo>
                    <a:pt x="0" y="224790"/>
                  </a:lnTo>
                  <a:lnTo>
                    <a:pt x="7619" y="224790"/>
                  </a:lnTo>
                  <a:lnTo>
                    <a:pt x="7619" y="220980"/>
                  </a:lnTo>
                  <a:close/>
                </a:path>
                <a:path w="7620" h="717550">
                  <a:moveTo>
                    <a:pt x="7619" y="224790"/>
                  </a:moveTo>
                  <a:lnTo>
                    <a:pt x="0" y="224790"/>
                  </a:lnTo>
                  <a:lnTo>
                    <a:pt x="0" y="231140"/>
                  </a:lnTo>
                  <a:lnTo>
                    <a:pt x="7619" y="231140"/>
                  </a:lnTo>
                  <a:lnTo>
                    <a:pt x="7619" y="224790"/>
                  </a:lnTo>
                  <a:close/>
                </a:path>
                <a:path w="7620" h="717550">
                  <a:moveTo>
                    <a:pt x="7619" y="231140"/>
                  </a:moveTo>
                  <a:lnTo>
                    <a:pt x="0" y="231140"/>
                  </a:lnTo>
                  <a:lnTo>
                    <a:pt x="0" y="233680"/>
                  </a:lnTo>
                  <a:lnTo>
                    <a:pt x="7619" y="233680"/>
                  </a:lnTo>
                  <a:lnTo>
                    <a:pt x="7619" y="231140"/>
                  </a:lnTo>
                  <a:close/>
                </a:path>
                <a:path w="7620" h="717550">
                  <a:moveTo>
                    <a:pt x="7619" y="233680"/>
                  </a:moveTo>
                  <a:lnTo>
                    <a:pt x="0" y="233680"/>
                  </a:lnTo>
                  <a:lnTo>
                    <a:pt x="0" y="237490"/>
                  </a:lnTo>
                  <a:lnTo>
                    <a:pt x="7619" y="237490"/>
                  </a:lnTo>
                  <a:lnTo>
                    <a:pt x="7619" y="233680"/>
                  </a:lnTo>
                  <a:close/>
                </a:path>
                <a:path w="7620" h="717550">
                  <a:moveTo>
                    <a:pt x="7619" y="237490"/>
                  </a:moveTo>
                  <a:lnTo>
                    <a:pt x="0" y="237490"/>
                  </a:lnTo>
                  <a:lnTo>
                    <a:pt x="0" y="243840"/>
                  </a:lnTo>
                  <a:lnTo>
                    <a:pt x="7619" y="243840"/>
                  </a:lnTo>
                  <a:lnTo>
                    <a:pt x="7619" y="237490"/>
                  </a:lnTo>
                  <a:close/>
                </a:path>
                <a:path w="7620" h="717550">
                  <a:moveTo>
                    <a:pt x="7619" y="243840"/>
                  </a:moveTo>
                  <a:lnTo>
                    <a:pt x="0" y="243840"/>
                  </a:lnTo>
                  <a:lnTo>
                    <a:pt x="0" y="246380"/>
                  </a:lnTo>
                  <a:lnTo>
                    <a:pt x="7619" y="246380"/>
                  </a:lnTo>
                  <a:lnTo>
                    <a:pt x="7619" y="243840"/>
                  </a:lnTo>
                  <a:close/>
                </a:path>
                <a:path w="7620" h="717550">
                  <a:moveTo>
                    <a:pt x="7619" y="246380"/>
                  </a:moveTo>
                  <a:lnTo>
                    <a:pt x="0" y="246380"/>
                  </a:lnTo>
                  <a:lnTo>
                    <a:pt x="0" y="431800"/>
                  </a:lnTo>
                  <a:lnTo>
                    <a:pt x="7619" y="431800"/>
                  </a:lnTo>
                  <a:lnTo>
                    <a:pt x="7619" y="246380"/>
                  </a:lnTo>
                  <a:close/>
                </a:path>
                <a:path w="7620" h="717550">
                  <a:moveTo>
                    <a:pt x="7619" y="431800"/>
                  </a:moveTo>
                  <a:lnTo>
                    <a:pt x="0" y="431800"/>
                  </a:lnTo>
                  <a:lnTo>
                    <a:pt x="0" y="443230"/>
                  </a:lnTo>
                  <a:lnTo>
                    <a:pt x="7619" y="443230"/>
                  </a:lnTo>
                  <a:lnTo>
                    <a:pt x="7619" y="431800"/>
                  </a:lnTo>
                  <a:close/>
                </a:path>
                <a:path w="7620" h="717550">
                  <a:moveTo>
                    <a:pt x="7619" y="536067"/>
                  </a:moveTo>
                  <a:lnTo>
                    <a:pt x="0" y="536067"/>
                  </a:lnTo>
                  <a:lnTo>
                    <a:pt x="0" y="538480"/>
                  </a:lnTo>
                  <a:lnTo>
                    <a:pt x="7619" y="538480"/>
                  </a:lnTo>
                  <a:lnTo>
                    <a:pt x="7619" y="536067"/>
                  </a:lnTo>
                  <a:close/>
                </a:path>
                <a:path w="7620" h="717550">
                  <a:moveTo>
                    <a:pt x="7619" y="524637"/>
                  </a:moveTo>
                  <a:lnTo>
                    <a:pt x="0" y="524637"/>
                  </a:lnTo>
                  <a:lnTo>
                    <a:pt x="0" y="535940"/>
                  </a:lnTo>
                  <a:lnTo>
                    <a:pt x="7619" y="535940"/>
                  </a:lnTo>
                  <a:lnTo>
                    <a:pt x="7619" y="524637"/>
                  </a:lnTo>
                  <a:close/>
                </a:path>
                <a:path w="7620" h="717550">
                  <a:moveTo>
                    <a:pt x="7619" y="518287"/>
                  </a:moveTo>
                  <a:lnTo>
                    <a:pt x="0" y="518287"/>
                  </a:lnTo>
                  <a:lnTo>
                    <a:pt x="0" y="524510"/>
                  </a:lnTo>
                  <a:lnTo>
                    <a:pt x="7619" y="524510"/>
                  </a:lnTo>
                  <a:lnTo>
                    <a:pt x="7619" y="518287"/>
                  </a:lnTo>
                  <a:close/>
                </a:path>
                <a:path w="7620" h="717550">
                  <a:moveTo>
                    <a:pt x="7619" y="511937"/>
                  </a:moveTo>
                  <a:lnTo>
                    <a:pt x="0" y="511937"/>
                  </a:lnTo>
                  <a:lnTo>
                    <a:pt x="0" y="518160"/>
                  </a:lnTo>
                  <a:lnTo>
                    <a:pt x="7619" y="518160"/>
                  </a:lnTo>
                  <a:lnTo>
                    <a:pt x="7619" y="511937"/>
                  </a:lnTo>
                  <a:close/>
                </a:path>
                <a:path w="7620" h="717550">
                  <a:moveTo>
                    <a:pt x="7619" y="505587"/>
                  </a:moveTo>
                  <a:lnTo>
                    <a:pt x="0" y="505587"/>
                  </a:lnTo>
                  <a:lnTo>
                    <a:pt x="0" y="511810"/>
                  </a:lnTo>
                  <a:lnTo>
                    <a:pt x="7619" y="511810"/>
                  </a:lnTo>
                  <a:lnTo>
                    <a:pt x="7619" y="505587"/>
                  </a:lnTo>
                  <a:close/>
                </a:path>
                <a:path w="7620" h="717550">
                  <a:moveTo>
                    <a:pt x="7619" y="499237"/>
                  </a:moveTo>
                  <a:lnTo>
                    <a:pt x="0" y="499237"/>
                  </a:lnTo>
                  <a:lnTo>
                    <a:pt x="0" y="505460"/>
                  </a:lnTo>
                  <a:lnTo>
                    <a:pt x="7619" y="505460"/>
                  </a:lnTo>
                  <a:lnTo>
                    <a:pt x="7619" y="499237"/>
                  </a:lnTo>
                  <a:close/>
                </a:path>
                <a:path w="7620" h="717550">
                  <a:moveTo>
                    <a:pt x="7619" y="492887"/>
                  </a:moveTo>
                  <a:lnTo>
                    <a:pt x="0" y="492887"/>
                  </a:lnTo>
                  <a:lnTo>
                    <a:pt x="0" y="499110"/>
                  </a:lnTo>
                  <a:lnTo>
                    <a:pt x="7619" y="499110"/>
                  </a:lnTo>
                  <a:lnTo>
                    <a:pt x="7619" y="492887"/>
                  </a:lnTo>
                  <a:close/>
                </a:path>
                <a:path w="7620" h="717550">
                  <a:moveTo>
                    <a:pt x="7619" y="486537"/>
                  </a:moveTo>
                  <a:lnTo>
                    <a:pt x="0" y="486537"/>
                  </a:lnTo>
                  <a:lnTo>
                    <a:pt x="0" y="492760"/>
                  </a:lnTo>
                  <a:lnTo>
                    <a:pt x="7619" y="492760"/>
                  </a:lnTo>
                  <a:lnTo>
                    <a:pt x="7619" y="486537"/>
                  </a:lnTo>
                  <a:close/>
                </a:path>
                <a:path w="7620" h="717550">
                  <a:moveTo>
                    <a:pt x="7619" y="480187"/>
                  </a:moveTo>
                  <a:lnTo>
                    <a:pt x="0" y="480187"/>
                  </a:lnTo>
                  <a:lnTo>
                    <a:pt x="0" y="486410"/>
                  </a:lnTo>
                  <a:lnTo>
                    <a:pt x="7619" y="486410"/>
                  </a:lnTo>
                  <a:lnTo>
                    <a:pt x="7619" y="480187"/>
                  </a:lnTo>
                  <a:close/>
                </a:path>
                <a:path w="7620" h="717550">
                  <a:moveTo>
                    <a:pt x="7619" y="473837"/>
                  </a:moveTo>
                  <a:lnTo>
                    <a:pt x="0" y="473837"/>
                  </a:lnTo>
                  <a:lnTo>
                    <a:pt x="0" y="480060"/>
                  </a:lnTo>
                  <a:lnTo>
                    <a:pt x="7619" y="480060"/>
                  </a:lnTo>
                  <a:lnTo>
                    <a:pt x="7619" y="473837"/>
                  </a:lnTo>
                  <a:close/>
                </a:path>
                <a:path w="7620" h="717550">
                  <a:moveTo>
                    <a:pt x="7619" y="466217"/>
                  </a:moveTo>
                  <a:lnTo>
                    <a:pt x="0" y="466217"/>
                  </a:lnTo>
                  <a:lnTo>
                    <a:pt x="0" y="473710"/>
                  </a:lnTo>
                  <a:lnTo>
                    <a:pt x="7619" y="473710"/>
                  </a:lnTo>
                  <a:lnTo>
                    <a:pt x="7619" y="466217"/>
                  </a:lnTo>
                  <a:close/>
                </a:path>
                <a:path w="7620" h="717550">
                  <a:moveTo>
                    <a:pt x="7619" y="461137"/>
                  </a:moveTo>
                  <a:lnTo>
                    <a:pt x="0" y="461137"/>
                  </a:lnTo>
                  <a:lnTo>
                    <a:pt x="0" y="466090"/>
                  </a:lnTo>
                  <a:lnTo>
                    <a:pt x="7619" y="466090"/>
                  </a:lnTo>
                  <a:lnTo>
                    <a:pt x="7619" y="461137"/>
                  </a:lnTo>
                  <a:close/>
                </a:path>
                <a:path w="7620" h="717550">
                  <a:moveTo>
                    <a:pt x="7619" y="454787"/>
                  </a:moveTo>
                  <a:lnTo>
                    <a:pt x="0" y="454787"/>
                  </a:lnTo>
                  <a:lnTo>
                    <a:pt x="0" y="461010"/>
                  </a:lnTo>
                  <a:lnTo>
                    <a:pt x="7619" y="461010"/>
                  </a:lnTo>
                  <a:lnTo>
                    <a:pt x="7619" y="454787"/>
                  </a:lnTo>
                  <a:close/>
                </a:path>
                <a:path w="7620" h="717550">
                  <a:moveTo>
                    <a:pt x="7619" y="443357"/>
                  </a:moveTo>
                  <a:lnTo>
                    <a:pt x="0" y="443357"/>
                  </a:lnTo>
                  <a:lnTo>
                    <a:pt x="0" y="454660"/>
                  </a:lnTo>
                  <a:lnTo>
                    <a:pt x="7619" y="454660"/>
                  </a:lnTo>
                  <a:lnTo>
                    <a:pt x="7619" y="443357"/>
                  </a:lnTo>
                  <a:close/>
                </a:path>
                <a:path w="7620" h="717550">
                  <a:moveTo>
                    <a:pt x="7619" y="538480"/>
                  </a:moveTo>
                  <a:lnTo>
                    <a:pt x="0" y="538480"/>
                  </a:lnTo>
                  <a:lnTo>
                    <a:pt x="0" y="544830"/>
                  </a:lnTo>
                  <a:lnTo>
                    <a:pt x="7619" y="544830"/>
                  </a:lnTo>
                  <a:lnTo>
                    <a:pt x="7619" y="538480"/>
                  </a:lnTo>
                  <a:close/>
                </a:path>
                <a:path w="7620" h="717550">
                  <a:moveTo>
                    <a:pt x="7619" y="715010"/>
                  </a:moveTo>
                  <a:lnTo>
                    <a:pt x="0" y="715010"/>
                  </a:lnTo>
                  <a:lnTo>
                    <a:pt x="0" y="717550"/>
                  </a:lnTo>
                  <a:lnTo>
                    <a:pt x="1269" y="717550"/>
                  </a:lnTo>
                  <a:lnTo>
                    <a:pt x="1269" y="716280"/>
                  </a:lnTo>
                  <a:lnTo>
                    <a:pt x="7619" y="716280"/>
                  </a:lnTo>
                  <a:lnTo>
                    <a:pt x="7619" y="715010"/>
                  </a:lnTo>
                  <a:close/>
                </a:path>
                <a:path w="7620" h="717550">
                  <a:moveTo>
                    <a:pt x="7619" y="711200"/>
                  </a:moveTo>
                  <a:lnTo>
                    <a:pt x="0" y="711200"/>
                  </a:lnTo>
                  <a:lnTo>
                    <a:pt x="0" y="713740"/>
                  </a:lnTo>
                  <a:lnTo>
                    <a:pt x="7619" y="713740"/>
                  </a:lnTo>
                  <a:lnTo>
                    <a:pt x="7619" y="711200"/>
                  </a:lnTo>
                  <a:close/>
                </a:path>
                <a:path w="7620" h="717550">
                  <a:moveTo>
                    <a:pt x="7619" y="708660"/>
                  </a:moveTo>
                  <a:lnTo>
                    <a:pt x="0" y="708660"/>
                  </a:lnTo>
                  <a:lnTo>
                    <a:pt x="0" y="709930"/>
                  </a:lnTo>
                  <a:lnTo>
                    <a:pt x="7619" y="709930"/>
                  </a:lnTo>
                  <a:lnTo>
                    <a:pt x="7619" y="708660"/>
                  </a:lnTo>
                  <a:close/>
                </a:path>
                <a:path w="7620" h="717550">
                  <a:moveTo>
                    <a:pt x="7619" y="704850"/>
                  </a:moveTo>
                  <a:lnTo>
                    <a:pt x="0" y="704850"/>
                  </a:lnTo>
                  <a:lnTo>
                    <a:pt x="0" y="707390"/>
                  </a:lnTo>
                  <a:lnTo>
                    <a:pt x="7619" y="707390"/>
                  </a:lnTo>
                  <a:lnTo>
                    <a:pt x="7619" y="704850"/>
                  </a:lnTo>
                  <a:close/>
                </a:path>
                <a:path w="7620" h="717550">
                  <a:moveTo>
                    <a:pt x="7619" y="702310"/>
                  </a:moveTo>
                  <a:lnTo>
                    <a:pt x="0" y="702310"/>
                  </a:lnTo>
                  <a:lnTo>
                    <a:pt x="0" y="703580"/>
                  </a:lnTo>
                  <a:lnTo>
                    <a:pt x="7619" y="703580"/>
                  </a:lnTo>
                  <a:lnTo>
                    <a:pt x="7619" y="702310"/>
                  </a:lnTo>
                  <a:close/>
                </a:path>
                <a:path w="7620" h="717550">
                  <a:moveTo>
                    <a:pt x="7619" y="698500"/>
                  </a:moveTo>
                  <a:lnTo>
                    <a:pt x="0" y="698500"/>
                  </a:lnTo>
                  <a:lnTo>
                    <a:pt x="0" y="701040"/>
                  </a:lnTo>
                  <a:lnTo>
                    <a:pt x="7619" y="701040"/>
                  </a:lnTo>
                  <a:lnTo>
                    <a:pt x="7619" y="698500"/>
                  </a:lnTo>
                  <a:close/>
                </a:path>
                <a:path w="7620" h="717550">
                  <a:moveTo>
                    <a:pt x="7619" y="695960"/>
                  </a:moveTo>
                  <a:lnTo>
                    <a:pt x="0" y="695960"/>
                  </a:lnTo>
                  <a:lnTo>
                    <a:pt x="0" y="697230"/>
                  </a:lnTo>
                  <a:lnTo>
                    <a:pt x="7619" y="697230"/>
                  </a:lnTo>
                  <a:lnTo>
                    <a:pt x="7619" y="695960"/>
                  </a:lnTo>
                  <a:close/>
                </a:path>
                <a:path w="7620" h="717550">
                  <a:moveTo>
                    <a:pt x="7619" y="692150"/>
                  </a:moveTo>
                  <a:lnTo>
                    <a:pt x="0" y="692150"/>
                  </a:lnTo>
                  <a:lnTo>
                    <a:pt x="0" y="694690"/>
                  </a:lnTo>
                  <a:lnTo>
                    <a:pt x="7619" y="694690"/>
                  </a:lnTo>
                  <a:lnTo>
                    <a:pt x="7619" y="692150"/>
                  </a:lnTo>
                  <a:close/>
                </a:path>
                <a:path w="7620" h="717550">
                  <a:moveTo>
                    <a:pt x="7619" y="689610"/>
                  </a:moveTo>
                  <a:lnTo>
                    <a:pt x="0" y="689610"/>
                  </a:lnTo>
                  <a:lnTo>
                    <a:pt x="0" y="690880"/>
                  </a:lnTo>
                  <a:lnTo>
                    <a:pt x="7619" y="690880"/>
                  </a:lnTo>
                  <a:lnTo>
                    <a:pt x="7619" y="689610"/>
                  </a:lnTo>
                  <a:close/>
                </a:path>
                <a:path w="7620" h="717550">
                  <a:moveTo>
                    <a:pt x="7619" y="685800"/>
                  </a:moveTo>
                  <a:lnTo>
                    <a:pt x="0" y="685800"/>
                  </a:lnTo>
                  <a:lnTo>
                    <a:pt x="0" y="688340"/>
                  </a:lnTo>
                  <a:lnTo>
                    <a:pt x="7619" y="688340"/>
                  </a:lnTo>
                  <a:lnTo>
                    <a:pt x="7619" y="685800"/>
                  </a:lnTo>
                  <a:close/>
                </a:path>
                <a:path w="7620" h="717550">
                  <a:moveTo>
                    <a:pt x="7619" y="683260"/>
                  </a:moveTo>
                  <a:lnTo>
                    <a:pt x="0" y="683260"/>
                  </a:lnTo>
                  <a:lnTo>
                    <a:pt x="0" y="684530"/>
                  </a:lnTo>
                  <a:lnTo>
                    <a:pt x="7619" y="684530"/>
                  </a:lnTo>
                  <a:lnTo>
                    <a:pt x="7619" y="683260"/>
                  </a:lnTo>
                  <a:close/>
                </a:path>
                <a:path w="7620" h="717550">
                  <a:moveTo>
                    <a:pt x="7619" y="679450"/>
                  </a:moveTo>
                  <a:lnTo>
                    <a:pt x="0" y="679450"/>
                  </a:lnTo>
                  <a:lnTo>
                    <a:pt x="0" y="681990"/>
                  </a:lnTo>
                  <a:lnTo>
                    <a:pt x="7619" y="681990"/>
                  </a:lnTo>
                  <a:lnTo>
                    <a:pt x="7619" y="679450"/>
                  </a:lnTo>
                  <a:close/>
                </a:path>
                <a:path w="7620" h="717550">
                  <a:moveTo>
                    <a:pt x="7619" y="676910"/>
                  </a:moveTo>
                  <a:lnTo>
                    <a:pt x="0" y="676910"/>
                  </a:lnTo>
                  <a:lnTo>
                    <a:pt x="0" y="678180"/>
                  </a:lnTo>
                  <a:lnTo>
                    <a:pt x="7619" y="678180"/>
                  </a:lnTo>
                  <a:lnTo>
                    <a:pt x="7619" y="676910"/>
                  </a:lnTo>
                  <a:close/>
                </a:path>
                <a:path w="7620" h="717550">
                  <a:moveTo>
                    <a:pt x="7619" y="673100"/>
                  </a:moveTo>
                  <a:lnTo>
                    <a:pt x="0" y="673100"/>
                  </a:lnTo>
                  <a:lnTo>
                    <a:pt x="0" y="675640"/>
                  </a:lnTo>
                  <a:lnTo>
                    <a:pt x="7619" y="675640"/>
                  </a:lnTo>
                  <a:lnTo>
                    <a:pt x="7619" y="673100"/>
                  </a:lnTo>
                  <a:close/>
                </a:path>
                <a:path w="7620" h="717550">
                  <a:moveTo>
                    <a:pt x="7619" y="670560"/>
                  </a:moveTo>
                  <a:lnTo>
                    <a:pt x="0" y="670560"/>
                  </a:lnTo>
                  <a:lnTo>
                    <a:pt x="0" y="671830"/>
                  </a:lnTo>
                  <a:lnTo>
                    <a:pt x="7619" y="671830"/>
                  </a:lnTo>
                  <a:lnTo>
                    <a:pt x="7619" y="670560"/>
                  </a:lnTo>
                  <a:close/>
                </a:path>
                <a:path w="7620" h="717550">
                  <a:moveTo>
                    <a:pt x="7619" y="666750"/>
                  </a:moveTo>
                  <a:lnTo>
                    <a:pt x="0" y="666750"/>
                  </a:lnTo>
                  <a:lnTo>
                    <a:pt x="0" y="669290"/>
                  </a:lnTo>
                  <a:lnTo>
                    <a:pt x="7619" y="669290"/>
                  </a:lnTo>
                  <a:lnTo>
                    <a:pt x="7619" y="666750"/>
                  </a:lnTo>
                  <a:close/>
                </a:path>
                <a:path w="7620" h="717550">
                  <a:moveTo>
                    <a:pt x="7619" y="664210"/>
                  </a:moveTo>
                  <a:lnTo>
                    <a:pt x="0" y="664210"/>
                  </a:lnTo>
                  <a:lnTo>
                    <a:pt x="0" y="665480"/>
                  </a:lnTo>
                  <a:lnTo>
                    <a:pt x="7619" y="665480"/>
                  </a:lnTo>
                  <a:lnTo>
                    <a:pt x="7619" y="664210"/>
                  </a:lnTo>
                  <a:close/>
                </a:path>
                <a:path w="7620" h="717550">
                  <a:moveTo>
                    <a:pt x="7619" y="660400"/>
                  </a:moveTo>
                  <a:lnTo>
                    <a:pt x="0" y="660400"/>
                  </a:lnTo>
                  <a:lnTo>
                    <a:pt x="0" y="662940"/>
                  </a:lnTo>
                  <a:lnTo>
                    <a:pt x="7619" y="662940"/>
                  </a:lnTo>
                  <a:lnTo>
                    <a:pt x="7619" y="660400"/>
                  </a:lnTo>
                  <a:close/>
                </a:path>
                <a:path w="7620" h="717550">
                  <a:moveTo>
                    <a:pt x="7619" y="657860"/>
                  </a:moveTo>
                  <a:lnTo>
                    <a:pt x="0" y="657860"/>
                  </a:lnTo>
                  <a:lnTo>
                    <a:pt x="0" y="659130"/>
                  </a:lnTo>
                  <a:lnTo>
                    <a:pt x="7619" y="659130"/>
                  </a:lnTo>
                  <a:lnTo>
                    <a:pt x="7619" y="657860"/>
                  </a:lnTo>
                  <a:close/>
                </a:path>
                <a:path w="7620" h="717550">
                  <a:moveTo>
                    <a:pt x="7619" y="652780"/>
                  </a:moveTo>
                  <a:lnTo>
                    <a:pt x="0" y="652780"/>
                  </a:lnTo>
                  <a:lnTo>
                    <a:pt x="0" y="656590"/>
                  </a:lnTo>
                  <a:lnTo>
                    <a:pt x="7619" y="656590"/>
                  </a:lnTo>
                  <a:lnTo>
                    <a:pt x="7619" y="652780"/>
                  </a:lnTo>
                  <a:close/>
                </a:path>
                <a:path w="7620" h="717550">
                  <a:moveTo>
                    <a:pt x="7619" y="646430"/>
                  </a:moveTo>
                  <a:lnTo>
                    <a:pt x="0" y="646430"/>
                  </a:lnTo>
                  <a:lnTo>
                    <a:pt x="0" y="651510"/>
                  </a:lnTo>
                  <a:lnTo>
                    <a:pt x="7619" y="651510"/>
                  </a:lnTo>
                  <a:lnTo>
                    <a:pt x="7619" y="646430"/>
                  </a:lnTo>
                  <a:close/>
                </a:path>
                <a:path w="7620" h="717550">
                  <a:moveTo>
                    <a:pt x="7619" y="640080"/>
                  </a:moveTo>
                  <a:lnTo>
                    <a:pt x="0" y="640080"/>
                  </a:lnTo>
                  <a:lnTo>
                    <a:pt x="0" y="645160"/>
                  </a:lnTo>
                  <a:lnTo>
                    <a:pt x="7619" y="645160"/>
                  </a:lnTo>
                  <a:lnTo>
                    <a:pt x="7619" y="640080"/>
                  </a:lnTo>
                  <a:close/>
                </a:path>
                <a:path w="7620" h="717550">
                  <a:moveTo>
                    <a:pt x="7619" y="633730"/>
                  </a:moveTo>
                  <a:lnTo>
                    <a:pt x="0" y="633730"/>
                  </a:lnTo>
                  <a:lnTo>
                    <a:pt x="0" y="638810"/>
                  </a:lnTo>
                  <a:lnTo>
                    <a:pt x="7619" y="638810"/>
                  </a:lnTo>
                  <a:lnTo>
                    <a:pt x="7619" y="633730"/>
                  </a:lnTo>
                  <a:close/>
                </a:path>
                <a:path w="7620" h="717550">
                  <a:moveTo>
                    <a:pt x="7619" y="627380"/>
                  </a:moveTo>
                  <a:lnTo>
                    <a:pt x="0" y="627380"/>
                  </a:lnTo>
                  <a:lnTo>
                    <a:pt x="0" y="632460"/>
                  </a:lnTo>
                  <a:lnTo>
                    <a:pt x="7619" y="632460"/>
                  </a:lnTo>
                  <a:lnTo>
                    <a:pt x="7619" y="627380"/>
                  </a:lnTo>
                  <a:close/>
                </a:path>
                <a:path w="7620" h="717550">
                  <a:moveTo>
                    <a:pt x="7619" y="621030"/>
                  </a:moveTo>
                  <a:lnTo>
                    <a:pt x="0" y="621030"/>
                  </a:lnTo>
                  <a:lnTo>
                    <a:pt x="0" y="626110"/>
                  </a:lnTo>
                  <a:lnTo>
                    <a:pt x="7619" y="626110"/>
                  </a:lnTo>
                  <a:lnTo>
                    <a:pt x="7619" y="621030"/>
                  </a:lnTo>
                  <a:close/>
                </a:path>
                <a:path w="7620" h="717550">
                  <a:moveTo>
                    <a:pt x="7619" y="614680"/>
                  </a:moveTo>
                  <a:lnTo>
                    <a:pt x="0" y="614680"/>
                  </a:lnTo>
                  <a:lnTo>
                    <a:pt x="0" y="619760"/>
                  </a:lnTo>
                  <a:lnTo>
                    <a:pt x="7619" y="619760"/>
                  </a:lnTo>
                  <a:lnTo>
                    <a:pt x="7619" y="614680"/>
                  </a:lnTo>
                  <a:close/>
                </a:path>
                <a:path w="7620" h="717550">
                  <a:moveTo>
                    <a:pt x="7619" y="608330"/>
                  </a:moveTo>
                  <a:lnTo>
                    <a:pt x="0" y="608330"/>
                  </a:lnTo>
                  <a:lnTo>
                    <a:pt x="0" y="613410"/>
                  </a:lnTo>
                  <a:lnTo>
                    <a:pt x="7619" y="613410"/>
                  </a:lnTo>
                  <a:lnTo>
                    <a:pt x="7619" y="608330"/>
                  </a:lnTo>
                  <a:close/>
                </a:path>
                <a:path w="7620" h="717550">
                  <a:moveTo>
                    <a:pt x="7619" y="601980"/>
                  </a:moveTo>
                  <a:lnTo>
                    <a:pt x="0" y="601980"/>
                  </a:lnTo>
                  <a:lnTo>
                    <a:pt x="0" y="607060"/>
                  </a:lnTo>
                  <a:lnTo>
                    <a:pt x="7619" y="607060"/>
                  </a:lnTo>
                  <a:lnTo>
                    <a:pt x="7619" y="601980"/>
                  </a:lnTo>
                  <a:close/>
                </a:path>
                <a:path w="7620" h="717550">
                  <a:moveTo>
                    <a:pt x="7619" y="595630"/>
                  </a:moveTo>
                  <a:lnTo>
                    <a:pt x="0" y="595630"/>
                  </a:lnTo>
                  <a:lnTo>
                    <a:pt x="0" y="600710"/>
                  </a:lnTo>
                  <a:lnTo>
                    <a:pt x="7619" y="600710"/>
                  </a:lnTo>
                  <a:lnTo>
                    <a:pt x="7619" y="595630"/>
                  </a:lnTo>
                  <a:close/>
                </a:path>
                <a:path w="7620" h="717550">
                  <a:moveTo>
                    <a:pt x="7619" y="589280"/>
                  </a:moveTo>
                  <a:lnTo>
                    <a:pt x="0" y="589280"/>
                  </a:lnTo>
                  <a:lnTo>
                    <a:pt x="0" y="594360"/>
                  </a:lnTo>
                  <a:lnTo>
                    <a:pt x="7619" y="594360"/>
                  </a:lnTo>
                  <a:lnTo>
                    <a:pt x="7619" y="589280"/>
                  </a:lnTo>
                  <a:close/>
                </a:path>
                <a:path w="7620" h="717550">
                  <a:moveTo>
                    <a:pt x="7619" y="582930"/>
                  </a:moveTo>
                  <a:lnTo>
                    <a:pt x="0" y="582930"/>
                  </a:lnTo>
                  <a:lnTo>
                    <a:pt x="0" y="588010"/>
                  </a:lnTo>
                  <a:lnTo>
                    <a:pt x="7619" y="588010"/>
                  </a:lnTo>
                  <a:lnTo>
                    <a:pt x="7619" y="582930"/>
                  </a:lnTo>
                  <a:close/>
                </a:path>
                <a:path w="7620" h="717550">
                  <a:moveTo>
                    <a:pt x="7619" y="575310"/>
                  </a:moveTo>
                  <a:lnTo>
                    <a:pt x="0" y="575310"/>
                  </a:lnTo>
                  <a:lnTo>
                    <a:pt x="0" y="581660"/>
                  </a:lnTo>
                  <a:lnTo>
                    <a:pt x="7619" y="581660"/>
                  </a:lnTo>
                  <a:lnTo>
                    <a:pt x="7619" y="575310"/>
                  </a:lnTo>
                  <a:close/>
                </a:path>
                <a:path w="7620" h="717550">
                  <a:moveTo>
                    <a:pt x="7619" y="570230"/>
                  </a:moveTo>
                  <a:lnTo>
                    <a:pt x="0" y="570230"/>
                  </a:lnTo>
                  <a:lnTo>
                    <a:pt x="0" y="574040"/>
                  </a:lnTo>
                  <a:lnTo>
                    <a:pt x="7619" y="574040"/>
                  </a:lnTo>
                  <a:lnTo>
                    <a:pt x="7619" y="570230"/>
                  </a:lnTo>
                  <a:close/>
                </a:path>
                <a:path w="7620" h="717550">
                  <a:moveTo>
                    <a:pt x="7619" y="562610"/>
                  </a:moveTo>
                  <a:lnTo>
                    <a:pt x="0" y="562610"/>
                  </a:lnTo>
                  <a:lnTo>
                    <a:pt x="0" y="568960"/>
                  </a:lnTo>
                  <a:lnTo>
                    <a:pt x="7619" y="568960"/>
                  </a:lnTo>
                  <a:lnTo>
                    <a:pt x="7619" y="562610"/>
                  </a:lnTo>
                  <a:close/>
                </a:path>
                <a:path w="7620" h="717550">
                  <a:moveTo>
                    <a:pt x="7619" y="557530"/>
                  </a:moveTo>
                  <a:lnTo>
                    <a:pt x="0" y="557530"/>
                  </a:lnTo>
                  <a:lnTo>
                    <a:pt x="0" y="561340"/>
                  </a:lnTo>
                  <a:lnTo>
                    <a:pt x="7619" y="561340"/>
                  </a:lnTo>
                  <a:lnTo>
                    <a:pt x="7619" y="557530"/>
                  </a:lnTo>
                  <a:close/>
                </a:path>
                <a:path w="7620" h="717550">
                  <a:moveTo>
                    <a:pt x="7619" y="549910"/>
                  </a:moveTo>
                  <a:lnTo>
                    <a:pt x="0" y="549910"/>
                  </a:lnTo>
                  <a:lnTo>
                    <a:pt x="0" y="556260"/>
                  </a:lnTo>
                  <a:lnTo>
                    <a:pt x="7619" y="556260"/>
                  </a:lnTo>
                  <a:lnTo>
                    <a:pt x="7619" y="549910"/>
                  </a:lnTo>
                  <a:close/>
                </a:path>
                <a:path w="7620" h="717550">
                  <a:moveTo>
                    <a:pt x="7619" y="546100"/>
                  </a:moveTo>
                  <a:lnTo>
                    <a:pt x="0" y="546100"/>
                  </a:lnTo>
                  <a:lnTo>
                    <a:pt x="0" y="548640"/>
                  </a:lnTo>
                  <a:lnTo>
                    <a:pt x="7619" y="548640"/>
                  </a:lnTo>
                  <a:lnTo>
                    <a:pt x="7619" y="546100"/>
                  </a:lnTo>
                  <a:close/>
                </a:path>
              </a:pathLst>
            </a:custGeom>
            <a:solidFill>
              <a:srgbClr val="3000F8"/>
            </a:solidFill>
          </p:spPr>
          <p:txBody>
            <a:bodyPr bIns="0" lIns="0" rIns="0" rtlCol="0" tIns="0" wrap="square"/>
            <a:p/>
          </p:txBody>
        </p:sp>
        <p:sp>
          <p:nvSpPr>
            <p:cNvPr id="1050811" name="object 2122"/>
            <p:cNvSpPr/>
            <p:nvPr/>
          </p:nvSpPr>
          <p:spPr>
            <a:xfrm>
              <a:off x="4199890" y="5796279"/>
              <a:ext cx="7620" cy="717550"/>
            </a:xfrm>
            <a:custGeom>
              <a:avLst/>
              <a:ahLst/>
              <a:rect l="l" t="t" r="r" b="b"/>
              <a:pathLst>
                <a:path w="7620" h="717550">
                  <a:moveTo>
                    <a:pt x="7620" y="0"/>
                  </a:moveTo>
                  <a:lnTo>
                    <a:pt x="3810" y="0"/>
                  </a:lnTo>
                  <a:lnTo>
                    <a:pt x="3810" y="1270"/>
                  </a:lnTo>
                  <a:lnTo>
                    <a:pt x="0" y="1270"/>
                  </a:lnTo>
                  <a:lnTo>
                    <a:pt x="0" y="2540"/>
                  </a:lnTo>
                  <a:lnTo>
                    <a:pt x="7620" y="2540"/>
                  </a:lnTo>
                  <a:lnTo>
                    <a:pt x="7620" y="0"/>
                  </a:lnTo>
                  <a:close/>
                </a:path>
                <a:path w="7620" h="717550">
                  <a:moveTo>
                    <a:pt x="7620" y="2540"/>
                  </a:moveTo>
                  <a:lnTo>
                    <a:pt x="0" y="2540"/>
                  </a:lnTo>
                  <a:lnTo>
                    <a:pt x="0" y="8890"/>
                  </a:lnTo>
                  <a:lnTo>
                    <a:pt x="7620" y="8890"/>
                  </a:lnTo>
                  <a:lnTo>
                    <a:pt x="7620" y="2540"/>
                  </a:lnTo>
                  <a:close/>
                </a:path>
                <a:path w="7620" h="717550">
                  <a:moveTo>
                    <a:pt x="7620" y="8890"/>
                  </a:moveTo>
                  <a:lnTo>
                    <a:pt x="0" y="8890"/>
                  </a:lnTo>
                  <a:lnTo>
                    <a:pt x="0" y="11430"/>
                  </a:lnTo>
                  <a:lnTo>
                    <a:pt x="7620" y="11430"/>
                  </a:lnTo>
                  <a:lnTo>
                    <a:pt x="7620" y="8890"/>
                  </a:lnTo>
                  <a:close/>
                </a:path>
                <a:path w="7620" h="717550">
                  <a:moveTo>
                    <a:pt x="7620" y="11430"/>
                  </a:moveTo>
                  <a:lnTo>
                    <a:pt x="0" y="11430"/>
                  </a:lnTo>
                  <a:lnTo>
                    <a:pt x="0" y="21590"/>
                  </a:lnTo>
                  <a:lnTo>
                    <a:pt x="7620" y="21590"/>
                  </a:lnTo>
                  <a:lnTo>
                    <a:pt x="7620" y="11430"/>
                  </a:lnTo>
                  <a:close/>
                </a:path>
                <a:path w="7620" h="717550">
                  <a:moveTo>
                    <a:pt x="7620" y="21590"/>
                  </a:moveTo>
                  <a:lnTo>
                    <a:pt x="0" y="21590"/>
                  </a:lnTo>
                  <a:lnTo>
                    <a:pt x="0" y="24130"/>
                  </a:lnTo>
                  <a:lnTo>
                    <a:pt x="7620" y="24130"/>
                  </a:lnTo>
                  <a:lnTo>
                    <a:pt x="7620" y="21590"/>
                  </a:lnTo>
                  <a:close/>
                </a:path>
                <a:path w="7620" h="717550">
                  <a:moveTo>
                    <a:pt x="7620" y="24130"/>
                  </a:moveTo>
                  <a:lnTo>
                    <a:pt x="0" y="24130"/>
                  </a:lnTo>
                  <a:lnTo>
                    <a:pt x="0" y="30480"/>
                  </a:lnTo>
                  <a:lnTo>
                    <a:pt x="7620" y="30480"/>
                  </a:lnTo>
                  <a:lnTo>
                    <a:pt x="7620" y="24130"/>
                  </a:lnTo>
                  <a:close/>
                </a:path>
                <a:path w="7620" h="717550">
                  <a:moveTo>
                    <a:pt x="7620" y="30480"/>
                  </a:moveTo>
                  <a:lnTo>
                    <a:pt x="0" y="30480"/>
                  </a:lnTo>
                  <a:lnTo>
                    <a:pt x="0" y="34290"/>
                  </a:lnTo>
                  <a:lnTo>
                    <a:pt x="7620" y="34290"/>
                  </a:lnTo>
                  <a:lnTo>
                    <a:pt x="7620" y="30480"/>
                  </a:lnTo>
                  <a:close/>
                </a:path>
                <a:path w="7620" h="717550">
                  <a:moveTo>
                    <a:pt x="7620" y="34290"/>
                  </a:moveTo>
                  <a:lnTo>
                    <a:pt x="0" y="34290"/>
                  </a:lnTo>
                  <a:lnTo>
                    <a:pt x="0" y="36830"/>
                  </a:lnTo>
                  <a:lnTo>
                    <a:pt x="7620" y="36830"/>
                  </a:lnTo>
                  <a:lnTo>
                    <a:pt x="7620" y="34290"/>
                  </a:lnTo>
                  <a:close/>
                </a:path>
                <a:path w="7620" h="717550">
                  <a:moveTo>
                    <a:pt x="7620" y="36830"/>
                  </a:moveTo>
                  <a:lnTo>
                    <a:pt x="0" y="36830"/>
                  </a:lnTo>
                  <a:lnTo>
                    <a:pt x="0" y="40640"/>
                  </a:lnTo>
                  <a:lnTo>
                    <a:pt x="7620" y="40640"/>
                  </a:lnTo>
                  <a:lnTo>
                    <a:pt x="7620" y="36830"/>
                  </a:lnTo>
                  <a:close/>
                </a:path>
                <a:path w="7620" h="717550">
                  <a:moveTo>
                    <a:pt x="7620" y="40640"/>
                  </a:moveTo>
                  <a:lnTo>
                    <a:pt x="0" y="40640"/>
                  </a:lnTo>
                  <a:lnTo>
                    <a:pt x="0" y="46990"/>
                  </a:lnTo>
                  <a:lnTo>
                    <a:pt x="7620" y="46990"/>
                  </a:lnTo>
                  <a:lnTo>
                    <a:pt x="7620" y="40640"/>
                  </a:lnTo>
                  <a:close/>
                </a:path>
                <a:path w="7620" h="717550">
                  <a:moveTo>
                    <a:pt x="7620" y="46990"/>
                  </a:moveTo>
                  <a:lnTo>
                    <a:pt x="0" y="46990"/>
                  </a:lnTo>
                  <a:lnTo>
                    <a:pt x="0" y="49530"/>
                  </a:lnTo>
                  <a:lnTo>
                    <a:pt x="7620" y="49530"/>
                  </a:lnTo>
                  <a:lnTo>
                    <a:pt x="7620" y="46990"/>
                  </a:lnTo>
                  <a:close/>
                </a:path>
                <a:path w="7620" h="717550">
                  <a:moveTo>
                    <a:pt x="7620" y="49530"/>
                  </a:moveTo>
                  <a:lnTo>
                    <a:pt x="0" y="49530"/>
                  </a:lnTo>
                  <a:lnTo>
                    <a:pt x="0" y="53340"/>
                  </a:lnTo>
                  <a:lnTo>
                    <a:pt x="7620" y="53340"/>
                  </a:lnTo>
                  <a:lnTo>
                    <a:pt x="7620" y="49530"/>
                  </a:lnTo>
                  <a:close/>
                </a:path>
                <a:path w="7620" h="717550">
                  <a:moveTo>
                    <a:pt x="7620" y="53340"/>
                  </a:moveTo>
                  <a:lnTo>
                    <a:pt x="0" y="53340"/>
                  </a:lnTo>
                  <a:lnTo>
                    <a:pt x="0" y="55880"/>
                  </a:lnTo>
                  <a:lnTo>
                    <a:pt x="7620" y="55880"/>
                  </a:lnTo>
                  <a:lnTo>
                    <a:pt x="7620" y="53340"/>
                  </a:lnTo>
                  <a:close/>
                </a:path>
                <a:path w="7620" h="717550">
                  <a:moveTo>
                    <a:pt x="7620" y="55880"/>
                  </a:moveTo>
                  <a:lnTo>
                    <a:pt x="0" y="55880"/>
                  </a:lnTo>
                  <a:lnTo>
                    <a:pt x="0" y="59690"/>
                  </a:lnTo>
                  <a:lnTo>
                    <a:pt x="7620" y="59690"/>
                  </a:lnTo>
                  <a:lnTo>
                    <a:pt x="7620" y="55880"/>
                  </a:lnTo>
                  <a:close/>
                </a:path>
                <a:path w="7620" h="717550">
                  <a:moveTo>
                    <a:pt x="7620" y="59690"/>
                  </a:moveTo>
                  <a:lnTo>
                    <a:pt x="0" y="59690"/>
                  </a:lnTo>
                  <a:lnTo>
                    <a:pt x="0" y="72390"/>
                  </a:lnTo>
                  <a:lnTo>
                    <a:pt x="7620" y="72390"/>
                  </a:lnTo>
                  <a:lnTo>
                    <a:pt x="7620" y="59690"/>
                  </a:lnTo>
                  <a:close/>
                </a:path>
                <a:path w="7620" h="717550">
                  <a:moveTo>
                    <a:pt x="7620" y="72390"/>
                  </a:moveTo>
                  <a:lnTo>
                    <a:pt x="0" y="72390"/>
                  </a:lnTo>
                  <a:lnTo>
                    <a:pt x="0" y="74930"/>
                  </a:lnTo>
                  <a:lnTo>
                    <a:pt x="7620" y="74930"/>
                  </a:lnTo>
                  <a:lnTo>
                    <a:pt x="7620" y="72390"/>
                  </a:lnTo>
                  <a:close/>
                </a:path>
                <a:path w="7620" h="717550">
                  <a:moveTo>
                    <a:pt x="7620" y="74930"/>
                  </a:moveTo>
                  <a:lnTo>
                    <a:pt x="0" y="74930"/>
                  </a:lnTo>
                  <a:lnTo>
                    <a:pt x="0" y="78740"/>
                  </a:lnTo>
                  <a:lnTo>
                    <a:pt x="7620" y="78740"/>
                  </a:lnTo>
                  <a:lnTo>
                    <a:pt x="7620" y="74930"/>
                  </a:lnTo>
                  <a:close/>
                </a:path>
                <a:path w="7620" h="717550">
                  <a:moveTo>
                    <a:pt x="7620" y="78740"/>
                  </a:moveTo>
                  <a:lnTo>
                    <a:pt x="0" y="78740"/>
                  </a:lnTo>
                  <a:lnTo>
                    <a:pt x="0" y="81280"/>
                  </a:lnTo>
                  <a:lnTo>
                    <a:pt x="7620" y="81280"/>
                  </a:lnTo>
                  <a:lnTo>
                    <a:pt x="7620" y="78740"/>
                  </a:lnTo>
                  <a:close/>
                </a:path>
                <a:path w="7620" h="717550">
                  <a:moveTo>
                    <a:pt x="7620" y="81280"/>
                  </a:moveTo>
                  <a:lnTo>
                    <a:pt x="0" y="81280"/>
                  </a:lnTo>
                  <a:lnTo>
                    <a:pt x="0" y="87630"/>
                  </a:lnTo>
                  <a:lnTo>
                    <a:pt x="7620" y="87630"/>
                  </a:lnTo>
                  <a:lnTo>
                    <a:pt x="7620" y="81280"/>
                  </a:lnTo>
                  <a:close/>
                </a:path>
                <a:path w="7620" h="717550">
                  <a:moveTo>
                    <a:pt x="7620" y="87630"/>
                  </a:moveTo>
                  <a:lnTo>
                    <a:pt x="0" y="87630"/>
                  </a:lnTo>
                  <a:lnTo>
                    <a:pt x="0" y="97790"/>
                  </a:lnTo>
                  <a:lnTo>
                    <a:pt x="7620" y="97790"/>
                  </a:lnTo>
                  <a:lnTo>
                    <a:pt x="7620" y="87630"/>
                  </a:lnTo>
                  <a:close/>
                </a:path>
                <a:path w="7620" h="717550">
                  <a:moveTo>
                    <a:pt x="7620" y="97790"/>
                  </a:moveTo>
                  <a:lnTo>
                    <a:pt x="0" y="97790"/>
                  </a:lnTo>
                  <a:lnTo>
                    <a:pt x="0" y="106680"/>
                  </a:lnTo>
                  <a:lnTo>
                    <a:pt x="7620" y="106680"/>
                  </a:lnTo>
                  <a:lnTo>
                    <a:pt x="7620" y="97790"/>
                  </a:lnTo>
                  <a:close/>
                </a:path>
                <a:path w="7620" h="717550">
                  <a:moveTo>
                    <a:pt x="7620" y="106680"/>
                  </a:moveTo>
                  <a:lnTo>
                    <a:pt x="0" y="106680"/>
                  </a:lnTo>
                  <a:lnTo>
                    <a:pt x="0" y="110490"/>
                  </a:lnTo>
                  <a:lnTo>
                    <a:pt x="7620" y="110490"/>
                  </a:lnTo>
                  <a:lnTo>
                    <a:pt x="7620" y="106680"/>
                  </a:lnTo>
                  <a:close/>
                </a:path>
                <a:path w="7620" h="717550">
                  <a:moveTo>
                    <a:pt x="7620" y="110490"/>
                  </a:moveTo>
                  <a:lnTo>
                    <a:pt x="0" y="110490"/>
                  </a:lnTo>
                  <a:lnTo>
                    <a:pt x="0" y="186690"/>
                  </a:lnTo>
                  <a:lnTo>
                    <a:pt x="7620" y="186690"/>
                  </a:lnTo>
                  <a:lnTo>
                    <a:pt x="7620" y="110490"/>
                  </a:lnTo>
                  <a:close/>
                </a:path>
                <a:path w="7620" h="717550">
                  <a:moveTo>
                    <a:pt x="7620" y="186690"/>
                  </a:moveTo>
                  <a:lnTo>
                    <a:pt x="0" y="186690"/>
                  </a:lnTo>
                  <a:lnTo>
                    <a:pt x="0" y="193040"/>
                  </a:lnTo>
                  <a:lnTo>
                    <a:pt x="7620" y="193040"/>
                  </a:lnTo>
                  <a:lnTo>
                    <a:pt x="7620" y="186690"/>
                  </a:lnTo>
                  <a:close/>
                </a:path>
                <a:path w="7620" h="717550">
                  <a:moveTo>
                    <a:pt x="7620" y="193040"/>
                  </a:moveTo>
                  <a:lnTo>
                    <a:pt x="0" y="193040"/>
                  </a:lnTo>
                  <a:lnTo>
                    <a:pt x="0" y="195580"/>
                  </a:lnTo>
                  <a:lnTo>
                    <a:pt x="7620" y="195580"/>
                  </a:lnTo>
                  <a:lnTo>
                    <a:pt x="7620" y="193040"/>
                  </a:lnTo>
                  <a:close/>
                </a:path>
                <a:path w="7620" h="717550">
                  <a:moveTo>
                    <a:pt x="7620" y="195580"/>
                  </a:moveTo>
                  <a:lnTo>
                    <a:pt x="0" y="195580"/>
                  </a:lnTo>
                  <a:lnTo>
                    <a:pt x="0" y="205740"/>
                  </a:lnTo>
                  <a:lnTo>
                    <a:pt x="7620" y="205740"/>
                  </a:lnTo>
                  <a:lnTo>
                    <a:pt x="7620" y="195580"/>
                  </a:lnTo>
                  <a:close/>
                </a:path>
                <a:path w="7620" h="717550">
                  <a:moveTo>
                    <a:pt x="7620" y="205740"/>
                  </a:moveTo>
                  <a:lnTo>
                    <a:pt x="0" y="205740"/>
                  </a:lnTo>
                  <a:lnTo>
                    <a:pt x="0" y="212090"/>
                  </a:lnTo>
                  <a:lnTo>
                    <a:pt x="7620" y="212090"/>
                  </a:lnTo>
                  <a:lnTo>
                    <a:pt x="7620" y="205740"/>
                  </a:lnTo>
                  <a:close/>
                </a:path>
                <a:path w="7620" h="717550">
                  <a:moveTo>
                    <a:pt x="7620" y="212090"/>
                  </a:moveTo>
                  <a:lnTo>
                    <a:pt x="0" y="212090"/>
                  </a:lnTo>
                  <a:lnTo>
                    <a:pt x="0" y="214630"/>
                  </a:lnTo>
                  <a:lnTo>
                    <a:pt x="7620" y="214630"/>
                  </a:lnTo>
                  <a:lnTo>
                    <a:pt x="7620" y="212090"/>
                  </a:lnTo>
                  <a:close/>
                </a:path>
                <a:path w="7620" h="717550">
                  <a:moveTo>
                    <a:pt x="7620" y="214630"/>
                  </a:moveTo>
                  <a:lnTo>
                    <a:pt x="0" y="214630"/>
                  </a:lnTo>
                  <a:lnTo>
                    <a:pt x="0" y="218440"/>
                  </a:lnTo>
                  <a:lnTo>
                    <a:pt x="7620" y="218440"/>
                  </a:lnTo>
                  <a:lnTo>
                    <a:pt x="7620" y="214630"/>
                  </a:lnTo>
                  <a:close/>
                </a:path>
                <a:path w="7620" h="717550">
                  <a:moveTo>
                    <a:pt x="7620" y="218440"/>
                  </a:moveTo>
                  <a:lnTo>
                    <a:pt x="0" y="218440"/>
                  </a:lnTo>
                  <a:lnTo>
                    <a:pt x="0" y="220980"/>
                  </a:lnTo>
                  <a:lnTo>
                    <a:pt x="7620" y="220980"/>
                  </a:lnTo>
                  <a:lnTo>
                    <a:pt x="7620" y="218440"/>
                  </a:lnTo>
                  <a:close/>
                </a:path>
                <a:path w="7620" h="717550">
                  <a:moveTo>
                    <a:pt x="7620" y="220980"/>
                  </a:moveTo>
                  <a:lnTo>
                    <a:pt x="0" y="220980"/>
                  </a:lnTo>
                  <a:lnTo>
                    <a:pt x="0" y="224790"/>
                  </a:lnTo>
                  <a:lnTo>
                    <a:pt x="7620" y="224790"/>
                  </a:lnTo>
                  <a:lnTo>
                    <a:pt x="7620" y="220980"/>
                  </a:lnTo>
                  <a:close/>
                </a:path>
                <a:path w="7620" h="717550">
                  <a:moveTo>
                    <a:pt x="7620" y="224790"/>
                  </a:moveTo>
                  <a:lnTo>
                    <a:pt x="0" y="224790"/>
                  </a:lnTo>
                  <a:lnTo>
                    <a:pt x="0" y="231140"/>
                  </a:lnTo>
                  <a:lnTo>
                    <a:pt x="7620" y="231140"/>
                  </a:lnTo>
                  <a:lnTo>
                    <a:pt x="7620" y="224790"/>
                  </a:lnTo>
                  <a:close/>
                </a:path>
                <a:path w="7620" h="717550">
                  <a:moveTo>
                    <a:pt x="7620" y="231140"/>
                  </a:moveTo>
                  <a:lnTo>
                    <a:pt x="0" y="231140"/>
                  </a:lnTo>
                  <a:lnTo>
                    <a:pt x="0" y="233680"/>
                  </a:lnTo>
                  <a:lnTo>
                    <a:pt x="7620" y="233680"/>
                  </a:lnTo>
                  <a:lnTo>
                    <a:pt x="7620" y="231140"/>
                  </a:lnTo>
                  <a:close/>
                </a:path>
                <a:path w="7620" h="717550">
                  <a:moveTo>
                    <a:pt x="7620" y="233680"/>
                  </a:moveTo>
                  <a:lnTo>
                    <a:pt x="0" y="233680"/>
                  </a:lnTo>
                  <a:lnTo>
                    <a:pt x="0" y="237490"/>
                  </a:lnTo>
                  <a:lnTo>
                    <a:pt x="7620" y="237490"/>
                  </a:lnTo>
                  <a:lnTo>
                    <a:pt x="7620" y="233680"/>
                  </a:lnTo>
                  <a:close/>
                </a:path>
                <a:path w="7620" h="717550">
                  <a:moveTo>
                    <a:pt x="7620" y="237490"/>
                  </a:moveTo>
                  <a:lnTo>
                    <a:pt x="0" y="237490"/>
                  </a:lnTo>
                  <a:lnTo>
                    <a:pt x="0" y="243840"/>
                  </a:lnTo>
                  <a:lnTo>
                    <a:pt x="7620" y="243840"/>
                  </a:lnTo>
                  <a:lnTo>
                    <a:pt x="7620" y="237490"/>
                  </a:lnTo>
                  <a:close/>
                </a:path>
                <a:path w="7620" h="717550">
                  <a:moveTo>
                    <a:pt x="7620" y="243840"/>
                  </a:moveTo>
                  <a:lnTo>
                    <a:pt x="0" y="243840"/>
                  </a:lnTo>
                  <a:lnTo>
                    <a:pt x="0" y="246380"/>
                  </a:lnTo>
                  <a:lnTo>
                    <a:pt x="7620" y="246380"/>
                  </a:lnTo>
                  <a:lnTo>
                    <a:pt x="7620" y="243840"/>
                  </a:lnTo>
                  <a:close/>
                </a:path>
                <a:path w="7620" h="717550">
                  <a:moveTo>
                    <a:pt x="7620" y="246380"/>
                  </a:moveTo>
                  <a:lnTo>
                    <a:pt x="0" y="246380"/>
                  </a:lnTo>
                  <a:lnTo>
                    <a:pt x="0" y="431800"/>
                  </a:lnTo>
                  <a:lnTo>
                    <a:pt x="7620" y="431800"/>
                  </a:lnTo>
                  <a:lnTo>
                    <a:pt x="7620" y="246380"/>
                  </a:lnTo>
                  <a:close/>
                </a:path>
                <a:path w="7620" h="717550">
                  <a:moveTo>
                    <a:pt x="7620" y="431800"/>
                  </a:moveTo>
                  <a:lnTo>
                    <a:pt x="0" y="431800"/>
                  </a:lnTo>
                  <a:lnTo>
                    <a:pt x="0" y="443230"/>
                  </a:lnTo>
                  <a:lnTo>
                    <a:pt x="7620" y="443230"/>
                  </a:lnTo>
                  <a:lnTo>
                    <a:pt x="7620" y="431800"/>
                  </a:lnTo>
                  <a:close/>
                </a:path>
                <a:path w="7620" h="717550">
                  <a:moveTo>
                    <a:pt x="7620" y="536067"/>
                  </a:moveTo>
                  <a:lnTo>
                    <a:pt x="0" y="536067"/>
                  </a:lnTo>
                  <a:lnTo>
                    <a:pt x="0" y="538480"/>
                  </a:lnTo>
                  <a:lnTo>
                    <a:pt x="7620" y="538480"/>
                  </a:lnTo>
                  <a:lnTo>
                    <a:pt x="7620" y="536067"/>
                  </a:lnTo>
                  <a:close/>
                </a:path>
                <a:path w="7620" h="717550">
                  <a:moveTo>
                    <a:pt x="7620" y="524637"/>
                  </a:moveTo>
                  <a:lnTo>
                    <a:pt x="0" y="524637"/>
                  </a:lnTo>
                  <a:lnTo>
                    <a:pt x="0" y="535940"/>
                  </a:lnTo>
                  <a:lnTo>
                    <a:pt x="7620" y="535940"/>
                  </a:lnTo>
                  <a:lnTo>
                    <a:pt x="7620" y="524637"/>
                  </a:lnTo>
                  <a:close/>
                </a:path>
                <a:path w="7620" h="717550">
                  <a:moveTo>
                    <a:pt x="7620" y="518287"/>
                  </a:moveTo>
                  <a:lnTo>
                    <a:pt x="0" y="518287"/>
                  </a:lnTo>
                  <a:lnTo>
                    <a:pt x="0" y="524510"/>
                  </a:lnTo>
                  <a:lnTo>
                    <a:pt x="7620" y="524510"/>
                  </a:lnTo>
                  <a:lnTo>
                    <a:pt x="7620" y="518287"/>
                  </a:lnTo>
                  <a:close/>
                </a:path>
                <a:path w="7620" h="717550">
                  <a:moveTo>
                    <a:pt x="7620" y="511937"/>
                  </a:moveTo>
                  <a:lnTo>
                    <a:pt x="0" y="511937"/>
                  </a:lnTo>
                  <a:lnTo>
                    <a:pt x="0" y="518160"/>
                  </a:lnTo>
                  <a:lnTo>
                    <a:pt x="7620" y="518160"/>
                  </a:lnTo>
                  <a:lnTo>
                    <a:pt x="7620" y="511937"/>
                  </a:lnTo>
                  <a:close/>
                </a:path>
                <a:path w="7620" h="717550">
                  <a:moveTo>
                    <a:pt x="7620" y="505587"/>
                  </a:moveTo>
                  <a:lnTo>
                    <a:pt x="0" y="505587"/>
                  </a:lnTo>
                  <a:lnTo>
                    <a:pt x="0" y="511810"/>
                  </a:lnTo>
                  <a:lnTo>
                    <a:pt x="7620" y="511810"/>
                  </a:lnTo>
                  <a:lnTo>
                    <a:pt x="7620" y="505587"/>
                  </a:lnTo>
                  <a:close/>
                </a:path>
                <a:path w="7620" h="717550">
                  <a:moveTo>
                    <a:pt x="7620" y="499237"/>
                  </a:moveTo>
                  <a:lnTo>
                    <a:pt x="0" y="499237"/>
                  </a:lnTo>
                  <a:lnTo>
                    <a:pt x="0" y="505460"/>
                  </a:lnTo>
                  <a:lnTo>
                    <a:pt x="7620" y="505460"/>
                  </a:lnTo>
                  <a:lnTo>
                    <a:pt x="7620" y="499237"/>
                  </a:lnTo>
                  <a:close/>
                </a:path>
                <a:path w="7620" h="717550">
                  <a:moveTo>
                    <a:pt x="7620" y="492887"/>
                  </a:moveTo>
                  <a:lnTo>
                    <a:pt x="0" y="492887"/>
                  </a:lnTo>
                  <a:lnTo>
                    <a:pt x="0" y="499110"/>
                  </a:lnTo>
                  <a:lnTo>
                    <a:pt x="7620" y="499110"/>
                  </a:lnTo>
                  <a:lnTo>
                    <a:pt x="7620" y="492887"/>
                  </a:lnTo>
                  <a:close/>
                </a:path>
                <a:path w="7620" h="717550">
                  <a:moveTo>
                    <a:pt x="7620" y="486537"/>
                  </a:moveTo>
                  <a:lnTo>
                    <a:pt x="0" y="486537"/>
                  </a:lnTo>
                  <a:lnTo>
                    <a:pt x="0" y="492760"/>
                  </a:lnTo>
                  <a:lnTo>
                    <a:pt x="7620" y="492760"/>
                  </a:lnTo>
                  <a:lnTo>
                    <a:pt x="7620" y="486537"/>
                  </a:lnTo>
                  <a:close/>
                </a:path>
                <a:path w="7620" h="717550">
                  <a:moveTo>
                    <a:pt x="7620" y="480187"/>
                  </a:moveTo>
                  <a:lnTo>
                    <a:pt x="0" y="480187"/>
                  </a:lnTo>
                  <a:lnTo>
                    <a:pt x="0" y="486410"/>
                  </a:lnTo>
                  <a:lnTo>
                    <a:pt x="7620" y="486410"/>
                  </a:lnTo>
                  <a:lnTo>
                    <a:pt x="7620" y="480187"/>
                  </a:lnTo>
                  <a:close/>
                </a:path>
                <a:path w="7620" h="717550">
                  <a:moveTo>
                    <a:pt x="7620" y="473837"/>
                  </a:moveTo>
                  <a:lnTo>
                    <a:pt x="0" y="473837"/>
                  </a:lnTo>
                  <a:lnTo>
                    <a:pt x="0" y="480060"/>
                  </a:lnTo>
                  <a:lnTo>
                    <a:pt x="7620" y="480060"/>
                  </a:lnTo>
                  <a:lnTo>
                    <a:pt x="7620" y="473837"/>
                  </a:lnTo>
                  <a:close/>
                </a:path>
                <a:path w="7620" h="717550">
                  <a:moveTo>
                    <a:pt x="7620" y="466217"/>
                  </a:moveTo>
                  <a:lnTo>
                    <a:pt x="0" y="466217"/>
                  </a:lnTo>
                  <a:lnTo>
                    <a:pt x="0" y="473710"/>
                  </a:lnTo>
                  <a:lnTo>
                    <a:pt x="7620" y="473710"/>
                  </a:lnTo>
                  <a:lnTo>
                    <a:pt x="7620" y="466217"/>
                  </a:lnTo>
                  <a:close/>
                </a:path>
                <a:path w="7620" h="717550">
                  <a:moveTo>
                    <a:pt x="7620" y="461137"/>
                  </a:moveTo>
                  <a:lnTo>
                    <a:pt x="0" y="461137"/>
                  </a:lnTo>
                  <a:lnTo>
                    <a:pt x="0" y="466090"/>
                  </a:lnTo>
                  <a:lnTo>
                    <a:pt x="7620" y="466090"/>
                  </a:lnTo>
                  <a:lnTo>
                    <a:pt x="7620" y="461137"/>
                  </a:lnTo>
                  <a:close/>
                </a:path>
                <a:path w="7620" h="717550">
                  <a:moveTo>
                    <a:pt x="7620" y="454787"/>
                  </a:moveTo>
                  <a:lnTo>
                    <a:pt x="0" y="454787"/>
                  </a:lnTo>
                  <a:lnTo>
                    <a:pt x="0" y="461010"/>
                  </a:lnTo>
                  <a:lnTo>
                    <a:pt x="7620" y="461010"/>
                  </a:lnTo>
                  <a:lnTo>
                    <a:pt x="7620" y="454787"/>
                  </a:lnTo>
                  <a:close/>
                </a:path>
                <a:path w="7620" h="717550">
                  <a:moveTo>
                    <a:pt x="7620" y="443357"/>
                  </a:moveTo>
                  <a:lnTo>
                    <a:pt x="0" y="443357"/>
                  </a:lnTo>
                  <a:lnTo>
                    <a:pt x="0" y="454660"/>
                  </a:lnTo>
                  <a:lnTo>
                    <a:pt x="7620" y="454660"/>
                  </a:lnTo>
                  <a:lnTo>
                    <a:pt x="7620" y="443357"/>
                  </a:lnTo>
                  <a:close/>
                </a:path>
                <a:path w="7620" h="717550">
                  <a:moveTo>
                    <a:pt x="7620" y="538480"/>
                  </a:moveTo>
                  <a:lnTo>
                    <a:pt x="0" y="538480"/>
                  </a:lnTo>
                  <a:lnTo>
                    <a:pt x="0" y="544830"/>
                  </a:lnTo>
                  <a:lnTo>
                    <a:pt x="7620" y="544830"/>
                  </a:lnTo>
                  <a:lnTo>
                    <a:pt x="7620" y="538480"/>
                  </a:lnTo>
                  <a:close/>
                </a:path>
                <a:path w="7620" h="717550">
                  <a:moveTo>
                    <a:pt x="7620" y="715010"/>
                  </a:moveTo>
                  <a:lnTo>
                    <a:pt x="6350" y="715010"/>
                  </a:lnTo>
                  <a:lnTo>
                    <a:pt x="6350" y="717550"/>
                  </a:lnTo>
                  <a:lnTo>
                    <a:pt x="7620" y="717550"/>
                  </a:lnTo>
                  <a:lnTo>
                    <a:pt x="7620" y="715010"/>
                  </a:lnTo>
                  <a:close/>
                </a:path>
                <a:path w="7620" h="717550">
                  <a:moveTo>
                    <a:pt x="7620" y="711200"/>
                  </a:moveTo>
                  <a:lnTo>
                    <a:pt x="0" y="711200"/>
                  </a:lnTo>
                  <a:lnTo>
                    <a:pt x="0" y="715010"/>
                  </a:lnTo>
                  <a:lnTo>
                    <a:pt x="1270" y="715010"/>
                  </a:lnTo>
                  <a:lnTo>
                    <a:pt x="1270" y="713740"/>
                  </a:lnTo>
                  <a:lnTo>
                    <a:pt x="7620" y="713740"/>
                  </a:lnTo>
                  <a:lnTo>
                    <a:pt x="7620" y="711200"/>
                  </a:lnTo>
                  <a:close/>
                </a:path>
                <a:path w="7620" h="717550">
                  <a:moveTo>
                    <a:pt x="7620" y="708660"/>
                  </a:moveTo>
                  <a:lnTo>
                    <a:pt x="0" y="708660"/>
                  </a:lnTo>
                  <a:lnTo>
                    <a:pt x="0" y="709930"/>
                  </a:lnTo>
                  <a:lnTo>
                    <a:pt x="7620" y="709930"/>
                  </a:lnTo>
                  <a:lnTo>
                    <a:pt x="7620" y="708660"/>
                  </a:lnTo>
                  <a:close/>
                </a:path>
                <a:path w="7620" h="717550">
                  <a:moveTo>
                    <a:pt x="7620" y="704850"/>
                  </a:moveTo>
                  <a:lnTo>
                    <a:pt x="0" y="704850"/>
                  </a:lnTo>
                  <a:lnTo>
                    <a:pt x="0" y="707390"/>
                  </a:lnTo>
                  <a:lnTo>
                    <a:pt x="7620" y="707390"/>
                  </a:lnTo>
                  <a:lnTo>
                    <a:pt x="7620" y="704850"/>
                  </a:lnTo>
                  <a:close/>
                </a:path>
                <a:path w="7620" h="717550">
                  <a:moveTo>
                    <a:pt x="7620" y="702310"/>
                  </a:moveTo>
                  <a:lnTo>
                    <a:pt x="0" y="702310"/>
                  </a:lnTo>
                  <a:lnTo>
                    <a:pt x="0" y="703580"/>
                  </a:lnTo>
                  <a:lnTo>
                    <a:pt x="7620" y="703580"/>
                  </a:lnTo>
                  <a:lnTo>
                    <a:pt x="7620" y="702310"/>
                  </a:lnTo>
                  <a:close/>
                </a:path>
                <a:path w="7620" h="717550">
                  <a:moveTo>
                    <a:pt x="7620" y="698500"/>
                  </a:moveTo>
                  <a:lnTo>
                    <a:pt x="0" y="698500"/>
                  </a:lnTo>
                  <a:lnTo>
                    <a:pt x="0" y="701040"/>
                  </a:lnTo>
                  <a:lnTo>
                    <a:pt x="7620" y="701040"/>
                  </a:lnTo>
                  <a:lnTo>
                    <a:pt x="7620" y="698500"/>
                  </a:lnTo>
                  <a:close/>
                </a:path>
                <a:path w="7620" h="717550">
                  <a:moveTo>
                    <a:pt x="7620" y="695960"/>
                  </a:moveTo>
                  <a:lnTo>
                    <a:pt x="0" y="695960"/>
                  </a:lnTo>
                  <a:lnTo>
                    <a:pt x="0" y="697230"/>
                  </a:lnTo>
                  <a:lnTo>
                    <a:pt x="7620" y="697230"/>
                  </a:lnTo>
                  <a:lnTo>
                    <a:pt x="7620" y="695960"/>
                  </a:lnTo>
                  <a:close/>
                </a:path>
                <a:path w="7620" h="717550">
                  <a:moveTo>
                    <a:pt x="7620" y="692150"/>
                  </a:moveTo>
                  <a:lnTo>
                    <a:pt x="0" y="692150"/>
                  </a:lnTo>
                  <a:lnTo>
                    <a:pt x="0" y="694690"/>
                  </a:lnTo>
                  <a:lnTo>
                    <a:pt x="7620" y="694690"/>
                  </a:lnTo>
                  <a:lnTo>
                    <a:pt x="7620" y="692150"/>
                  </a:lnTo>
                  <a:close/>
                </a:path>
                <a:path w="7620" h="717550">
                  <a:moveTo>
                    <a:pt x="7620" y="689610"/>
                  </a:moveTo>
                  <a:lnTo>
                    <a:pt x="0" y="689610"/>
                  </a:lnTo>
                  <a:lnTo>
                    <a:pt x="0" y="690880"/>
                  </a:lnTo>
                  <a:lnTo>
                    <a:pt x="7620" y="690880"/>
                  </a:lnTo>
                  <a:lnTo>
                    <a:pt x="7620" y="689610"/>
                  </a:lnTo>
                  <a:close/>
                </a:path>
                <a:path w="7620" h="717550">
                  <a:moveTo>
                    <a:pt x="7620" y="685800"/>
                  </a:moveTo>
                  <a:lnTo>
                    <a:pt x="0" y="685800"/>
                  </a:lnTo>
                  <a:lnTo>
                    <a:pt x="0" y="688340"/>
                  </a:lnTo>
                  <a:lnTo>
                    <a:pt x="7620" y="688340"/>
                  </a:lnTo>
                  <a:lnTo>
                    <a:pt x="7620" y="685800"/>
                  </a:lnTo>
                  <a:close/>
                </a:path>
                <a:path w="7620" h="717550">
                  <a:moveTo>
                    <a:pt x="7620" y="683260"/>
                  </a:moveTo>
                  <a:lnTo>
                    <a:pt x="0" y="683260"/>
                  </a:lnTo>
                  <a:lnTo>
                    <a:pt x="0" y="684530"/>
                  </a:lnTo>
                  <a:lnTo>
                    <a:pt x="7620" y="684530"/>
                  </a:lnTo>
                  <a:lnTo>
                    <a:pt x="7620" y="683260"/>
                  </a:lnTo>
                  <a:close/>
                </a:path>
                <a:path w="7620" h="717550">
                  <a:moveTo>
                    <a:pt x="7620" y="679450"/>
                  </a:moveTo>
                  <a:lnTo>
                    <a:pt x="0" y="679450"/>
                  </a:lnTo>
                  <a:lnTo>
                    <a:pt x="0" y="681990"/>
                  </a:lnTo>
                  <a:lnTo>
                    <a:pt x="7620" y="681990"/>
                  </a:lnTo>
                  <a:lnTo>
                    <a:pt x="7620" y="679450"/>
                  </a:lnTo>
                  <a:close/>
                </a:path>
                <a:path w="7620" h="717550">
                  <a:moveTo>
                    <a:pt x="7620" y="676910"/>
                  </a:moveTo>
                  <a:lnTo>
                    <a:pt x="0" y="676910"/>
                  </a:lnTo>
                  <a:lnTo>
                    <a:pt x="0" y="678180"/>
                  </a:lnTo>
                  <a:lnTo>
                    <a:pt x="7620" y="678180"/>
                  </a:lnTo>
                  <a:lnTo>
                    <a:pt x="7620" y="676910"/>
                  </a:lnTo>
                  <a:close/>
                </a:path>
                <a:path w="7620" h="717550">
                  <a:moveTo>
                    <a:pt x="7620" y="673100"/>
                  </a:moveTo>
                  <a:lnTo>
                    <a:pt x="0" y="673100"/>
                  </a:lnTo>
                  <a:lnTo>
                    <a:pt x="0" y="675640"/>
                  </a:lnTo>
                  <a:lnTo>
                    <a:pt x="7620" y="675640"/>
                  </a:lnTo>
                  <a:lnTo>
                    <a:pt x="7620" y="673100"/>
                  </a:lnTo>
                  <a:close/>
                </a:path>
                <a:path w="7620" h="717550">
                  <a:moveTo>
                    <a:pt x="7620" y="670560"/>
                  </a:moveTo>
                  <a:lnTo>
                    <a:pt x="0" y="670560"/>
                  </a:lnTo>
                  <a:lnTo>
                    <a:pt x="0" y="671830"/>
                  </a:lnTo>
                  <a:lnTo>
                    <a:pt x="7620" y="671830"/>
                  </a:lnTo>
                  <a:lnTo>
                    <a:pt x="7620" y="670560"/>
                  </a:lnTo>
                  <a:close/>
                </a:path>
                <a:path w="7620" h="717550">
                  <a:moveTo>
                    <a:pt x="7620" y="666750"/>
                  </a:moveTo>
                  <a:lnTo>
                    <a:pt x="0" y="666750"/>
                  </a:lnTo>
                  <a:lnTo>
                    <a:pt x="0" y="669290"/>
                  </a:lnTo>
                  <a:lnTo>
                    <a:pt x="7620" y="669290"/>
                  </a:lnTo>
                  <a:lnTo>
                    <a:pt x="7620" y="666750"/>
                  </a:lnTo>
                  <a:close/>
                </a:path>
                <a:path w="7620" h="717550">
                  <a:moveTo>
                    <a:pt x="7620" y="664210"/>
                  </a:moveTo>
                  <a:lnTo>
                    <a:pt x="0" y="664210"/>
                  </a:lnTo>
                  <a:lnTo>
                    <a:pt x="0" y="665480"/>
                  </a:lnTo>
                  <a:lnTo>
                    <a:pt x="7620" y="665480"/>
                  </a:lnTo>
                  <a:lnTo>
                    <a:pt x="7620" y="664210"/>
                  </a:lnTo>
                  <a:close/>
                </a:path>
                <a:path w="7620" h="717550">
                  <a:moveTo>
                    <a:pt x="7620" y="660400"/>
                  </a:moveTo>
                  <a:lnTo>
                    <a:pt x="0" y="660400"/>
                  </a:lnTo>
                  <a:lnTo>
                    <a:pt x="0" y="662940"/>
                  </a:lnTo>
                  <a:lnTo>
                    <a:pt x="7620" y="662940"/>
                  </a:lnTo>
                  <a:lnTo>
                    <a:pt x="7620" y="660400"/>
                  </a:lnTo>
                  <a:close/>
                </a:path>
                <a:path w="7620" h="717550">
                  <a:moveTo>
                    <a:pt x="7620" y="657860"/>
                  </a:moveTo>
                  <a:lnTo>
                    <a:pt x="0" y="657860"/>
                  </a:lnTo>
                  <a:lnTo>
                    <a:pt x="0" y="659130"/>
                  </a:lnTo>
                  <a:lnTo>
                    <a:pt x="7620" y="659130"/>
                  </a:lnTo>
                  <a:lnTo>
                    <a:pt x="7620" y="657860"/>
                  </a:lnTo>
                  <a:close/>
                </a:path>
                <a:path w="7620" h="717550">
                  <a:moveTo>
                    <a:pt x="7620" y="652780"/>
                  </a:moveTo>
                  <a:lnTo>
                    <a:pt x="0" y="652780"/>
                  </a:lnTo>
                  <a:lnTo>
                    <a:pt x="0" y="656590"/>
                  </a:lnTo>
                  <a:lnTo>
                    <a:pt x="7620" y="656590"/>
                  </a:lnTo>
                  <a:lnTo>
                    <a:pt x="7620" y="652780"/>
                  </a:lnTo>
                  <a:close/>
                </a:path>
                <a:path w="7620" h="717550">
                  <a:moveTo>
                    <a:pt x="7620" y="646430"/>
                  </a:moveTo>
                  <a:lnTo>
                    <a:pt x="0" y="646430"/>
                  </a:lnTo>
                  <a:lnTo>
                    <a:pt x="0" y="651510"/>
                  </a:lnTo>
                  <a:lnTo>
                    <a:pt x="7620" y="651510"/>
                  </a:lnTo>
                  <a:lnTo>
                    <a:pt x="7620" y="646430"/>
                  </a:lnTo>
                  <a:close/>
                </a:path>
                <a:path w="7620" h="717550">
                  <a:moveTo>
                    <a:pt x="7620" y="640080"/>
                  </a:moveTo>
                  <a:lnTo>
                    <a:pt x="0" y="640080"/>
                  </a:lnTo>
                  <a:lnTo>
                    <a:pt x="0" y="645160"/>
                  </a:lnTo>
                  <a:lnTo>
                    <a:pt x="7620" y="645160"/>
                  </a:lnTo>
                  <a:lnTo>
                    <a:pt x="7620" y="640080"/>
                  </a:lnTo>
                  <a:close/>
                </a:path>
                <a:path w="7620" h="717550">
                  <a:moveTo>
                    <a:pt x="7620" y="633730"/>
                  </a:moveTo>
                  <a:lnTo>
                    <a:pt x="0" y="633730"/>
                  </a:lnTo>
                  <a:lnTo>
                    <a:pt x="0" y="638810"/>
                  </a:lnTo>
                  <a:lnTo>
                    <a:pt x="7620" y="638810"/>
                  </a:lnTo>
                  <a:lnTo>
                    <a:pt x="7620" y="633730"/>
                  </a:lnTo>
                  <a:close/>
                </a:path>
                <a:path w="7620" h="717550">
                  <a:moveTo>
                    <a:pt x="7620" y="627380"/>
                  </a:moveTo>
                  <a:lnTo>
                    <a:pt x="0" y="627380"/>
                  </a:lnTo>
                  <a:lnTo>
                    <a:pt x="0" y="632460"/>
                  </a:lnTo>
                  <a:lnTo>
                    <a:pt x="7620" y="632460"/>
                  </a:lnTo>
                  <a:lnTo>
                    <a:pt x="7620" y="627380"/>
                  </a:lnTo>
                  <a:close/>
                </a:path>
                <a:path w="7620" h="717550">
                  <a:moveTo>
                    <a:pt x="7620" y="621030"/>
                  </a:moveTo>
                  <a:lnTo>
                    <a:pt x="0" y="621030"/>
                  </a:lnTo>
                  <a:lnTo>
                    <a:pt x="0" y="626110"/>
                  </a:lnTo>
                  <a:lnTo>
                    <a:pt x="7620" y="626110"/>
                  </a:lnTo>
                  <a:lnTo>
                    <a:pt x="7620" y="621030"/>
                  </a:lnTo>
                  <a:close/>
                </a:path>
                <a:path w="7620" h="717550">
                  <a:moveTo>
                    <a:pt x="7620" y="614680"/>
                  </a:moveTo>
                  <a:lnTo>
                    <a:pt x="0" y="614680"/>
                  </a:lnTo>
                  <a:lnTo>
                    <a:pt x="0" y="619760"/>
                  </a:lnTo>
                  <a:lnTo>
                    <a:pt x="7620" y="619760"/>
                  </a:lnTo>
                  <a:lnTo>
                    <a:pt x="7620" y="614680"/>
                  </a:lnTo>
                  <a:close/>
                </a:path>
                <a:path w="7620" h="717550">
                  <a:moveTo>
                    <a:pt x="7620" y="608330"/>
                  </a:moveTo>
                  <a:lnTo>
                    <a:pt x="0" y="608330"/>
                  </a:lnTo>
                  <a:lnTo>
                    <a:pt x="0" y="613410"/>
                  </a:lnTo>
                  <a:lnTo>
                    <a:pt x="7620" y="613410"/>
                  </a:lnTo>
                  <a:lnTo>
                    <a:pt x="7620" y="608330"/>
                  </a:lnTo>
                  <a:close/>
                </a:path>
                <a:path w="7620" h="717550">
                  <a:moveTo>
                    <a:pt x="7620" y="601980"/>
                  </a:moveTo>
                  <a:lnTo>
                    <a:pt x="0" y="601980"/>
                  </a:lnTo>
                  <a:lnTo>
                    <a:pt x="0" y="607060"/>
                  </a:lnTo>
                  <a:lnTo>
                    <a:pt x="7620" y="607060"/>
                  </a:lnTo>
                  <a:lnTo>
                    <a:pt x="7620" y="601980"/>
                  </a:lnTo>
                  <a:close/>
                </a:path>
                <a:path w="7620" h="717550">
                  <a:moveTo>
                    <a:pt x="7620" y="595630"/>
                  </a:moveTo>
                  <a:lnTo>
                    <a:pt x="0" y="595630"/>
                  </a:lnTo>
                  <a:lnTo>
                    <a:pt x="0" y="600710"/>
                  </a:lnTo>
                  <a:lnTo>
                    <a:pt x="7620" y="600710"/>
                  </a:lnTo>
                  <a:lnTo>
                    <a:pt x="7620" y="595630"/>
                  </a:lnTo>
                  <a:close/>
                </a:path>
                <a:path w="7620" h="717550">
                  <a:moveTo>
                    <a:pt x="7620" y="589280"/>
                  </a:moveTo>
                  <a:lnTo>
                    <a:pt x="0" y="589280"/>
                  </a:lnTo>
                  <a:lnTo>
                    <a:pt x="0" y="594360"/>
                  </a:lnTo>
                  <a:lnTo>
                    <a:pt x="7620" y="594360"/>
                  </a:lnTo>
                  <a:lnTo>
                    <a:pt x="7620" y="589280"/>
                  </a:lnTo>
                  <a:close/>
                </a:path>
                <a:path w="7620" h="717550">
                  <a:moveTo>
                    <a:pt x="7620" y="582930"/>
                  </a:moveTo>
                  <a:lnTo>
                    <a:pt x="0" y="582930"/>
                  </a:lnTo>
                  <a:lnTo>
                    <a:pt x="0" y="588010"/>
                  </a:lnTo>
                  <a:lnTo>
                    <a:pt x="7620" y="588010"/>
                  </a:lnTo>
                  <a:lnTo>
                    <a:pt x="7620" y="582930"/>
                  </a:lnTo>
                  <a:close/>
                </a:path>
                <a:path w="7620" h="717550">
                  <a:moveTo>
                    <a:pt x="7620" y="575310"/>
                  </a:moveTo>
                  <a:lnTo>
                    <a:pt x="0" y="575310"/>
                  </a:lnTo>
                  <a:lnTo>
                    <a:pt x="0" y="581660"/>
                  </a:lnTo>
                  <a:lnTo>
                    <a:pt x="7620" y="581660"/>
                  </a:lnTo>
                  <a:lnTo>
                    <a:pt x="7620" y="575310"/>
                  </a:lnTo>
                  <a:close/>
                </a:path>
                <a:path w="7620" h="717550">
                  <a:moveTo>
                    <a:pt x="7620" y="570230"/>
                  </a:moveTo>
                  <a:lnTo>
                    <a:pt x="0" y="570230"/>
                  </a:lnTo>
                  <a:lnTo>
                    <a:pt x="0" y="574040"/>
                  </a:lnTo>
                  <a:lnTo>
                    <a:pt x="7620" y="574040"/>
                  </a:lnTo>
                  <a:lnTo>
                    <a:pt x="7620" y="570230"/>
                  </a:lnTo>
                  <a:close/>
                </a:path>
                <a:path w="7620" h="717550">
                  <a:moveTo>
                    <a:pt x="7620" y="562610"/>
                  </a:moveTo>
                  <a:lnTo>
                    <a:pt x="0" y="562610"/>
                  </a:lnTo>
                  <a:lnTo>
                    <a:pt x="0" y="568960"/>
                  </a:lnTo>
                  <a:lnTo>
                    <a:pt x="7620" y="568960"/>
                  </a:lnTo>
                  <a:lnTo>
                    <a:pt x="7620" y="562610"/>
                  </a:lnTo>
                  <a:close/>
                </a:path>
                <a:path w="7620" h="717550">
                  <a:moveTo>
                    <a:pt x="7620" y="557530"/>
                  </a:moveTo>
                  <a:lnTo>
                    <a:pt x="0" y="557530"/>
                  </a:lnTo>
                  <a:lnTo>
                    <a:pt x="0" y="561340"/>
                  </a:lnTo>
                  <a:lnTo>
                    <a:pt x="7620" y="561340"/>
                  </a:lnTo>
                  <a:lnTo>
                    <a:pt x="7620" y="557530"/>
                  </a:lnTo>
                  <a:close/>
                </a:path>
                <a:path w="7620" h="717550">
                  <a:moveTo>
                    <a:pt x="7620" y="549910"/>
                  </a:moveTo>
                  <a:lnTo>
                    <a:pt x="0" y="549910"/>
                  </a:lnTo>
                  <a:lnTo>
                    <a:pt x="0" y="556260"/>
                  </a:lnTo>
                  <a:lnTo>
                    <a:pt x="7620" y="556260"/>
                  </a:lnTo>
                  <a:lnTo>
                    <a:pt x="7620" y="549910"/>
                  </a:lnTo>
                  <a:close/>
                </a:path>
                <a:path w="7620" h="717550">
                  <a:moveTo>
                    <a:pt x="7620" y="546100"/>
                  </a:moveTo>
                  <a:lnTo>
                    <a:pt x="0" y="546100"/>
                  </a:lnTo>
                  <a:lnTo>
                    <a:pt x="0" y="548640"/>
                  </a:lnTo>
                  <a:lnTo>
                    <a:pt x="7620" y="548640"/>
                  </a:lnTo>
                  <a:lnTo>
                    <a:pt x="7620" y="546100"/>
                  </a:lnTo>
                  <a:close/>
                </a:path>
              </a:pathLst>
            </a:custGeom>
            <a:solidFill>
              <a:srgbClr val="2F00F8"/>
            </a:solidFill>
          </p:spPr>
          <p:txBody>
            <a:bodyPr bIns="0" lIns="0" rIns="0" rtlCol="0" tIns="0" wrap="square"/>
            <a:p/>
          </p:txBody>
        </p:sp>
        <p:sp>
          <p:nvSpPr>
            <p:cNvPr id="1050812" name="object 2123"/>
            <p:cNvSpPr/>
            <p:nvPr/>
          </p:nvSpPr>
          <p:spPr>
            <a:xfrm>
              <a:off x="4192270" y="5798820"/>
              <a:ext cx="7620" cy="712470"/>
            </a:xfrm>
            <a:custGeom>
              <a:avLst/>
              <a:ahLst/>
              <a:rect l="l" t="t" r="r" b="b"/>
              <a:pathLst>
                <a:path w="7620" h="712470">
                  <a:moveTo>
                    <a:pt x="7619" y="0"/>
                  </a:moveTo>
                  <a:lnTo>
                    <a:pt x="0" y="0"/>
                  </a:lnTo>
                  <a:lnTo>
                    <a:pt x="0" y="6349"/>
                  </a:lnTo>
                  <a:lnTo>
                    <a:pt x="7619" y="6349"/>
                  </a:lnTo>
                  <a:lnTo>
                    <a:pt x="7619" y="0"/>
                  </a:lnTo>
                  <a:close/>
                </a:path>
                <a:path w="7620" h="712470">
                  <a:moveTo>
                    <a:pt x="7619" y="6349"/>
                  </a:moveTo>
                  <a:lnTo>
                    <a:pt x="0" y="6349"/>
                  </a:lnTo>
                  <a:lnTo>
                    <a:pt x="0" y="8889"/>
                  </a:lnTo>
                  <a:lnTo>
                    <a:pt x="7619" y="8889"/>
                  </a:lnTo>
                  <a:lnTo>
                    <a:pt x="7619" y="6349"/>
                  </a:lnTo>
                  <a:close/>
                </a:path>
                <a:path w="7620" h="712470">
                  <a:moveTo>
                    <a:pt x="7619" y="8889"/>
                  </a:moveTo>
                  <a:lnTo>
                    <a:pt x="0" y="8889"/>
                  </a:lnTo>
                  <a:lnTo>
                    <a:pt x="0" y="19049"/>
                  </a:lnTo>
                  <a:lnTo>
                    <a:pt x="7619" y="19049"/>
                  </a:lnTo>
                  <a:lnTo>
                    <a:pt x="7619" y="8889"/>
                  </a:lnTo>
                  <a:close/>
                </a:path>
                <a:path w="7620" h="712470">
                  <a:moveTo>
                    <a:pt x="7619" y="19049"/>
                  </a:moveTo>
                  <a:lnTo>
                    <a:pt x="0" y="19049"/>
                  </a:lnTo>
                  <a:lnTo>
                    <a:pt x="0" y="21589"/>
                  </a:lnTo>
                  <a:lnTo>
                    <a:pt x="7619" y="21589"/>
                  </a:lnTo>
                  <a:lnTo>
                    <a:pt x="7619" y="19049"/>
                  </a:lnTo>
                  <a:close/>
                </a:path>
                <a:path w="7620" h="712470">
                  <a:moveTo>
                    <a:pt x="7619" y="21589"/>
                  </a:moveTo>
                  <a:lnTo>
                    <a:pt x="0" y="21589"/>
                  </a:lnTo>
                  <a:lnTo>
                    <a:pt x="0" y="27939"/>
                  </a:lnTo>
                  <a:lnTo>
                    <a:pt x="7619" y="27939"/>
                  </a:lnTo>
                  <a:lnTo>
                    <a:pt x="7619" y="21589"/>
                  </a:lnTo>
                  <a:close/>
                </a:path>
                <a:path w="7620" h="712470">
                  <a:moveTo>
                    <a:pt x="7619" y="27939"/>
                  </a:moveTo>
                  <a:lnTo>
                    <a:pt x="0" y="27939"/>
                  </a:lnTo>
                  <a:lnTo>
                    <a:pt x="0" y="31749"/>
                  </a:lnTo>
                  <a:lnTo>
                    <a:pt x="7619" y="31749"/>
                  </a:lnTo>
                  <a:lnTo>
                    <a:pt x="7619" y="27939"/>
                  </a:lnTo>
                  <a:close/>
                </a:path>
                <a:path w="7620" h="712470">
                  <a:moveTo>
                    <a:pt x="7619" y="31749"/>
                  </a:moveTo>
                  <a:lnTo>
                    <a:pt x="0" y="31749"/>
                  </a:lnTo>
                  <a:lnTo>
                    <a:pt x="0" y="34289"/>
                  </a:lnTo>
                  <a:lnTo>
                    <a:pt x="7619" y="34289"/>
                  </a:lnTo>
                  <a:lnTo>
                    <a:pt x="7619" y="31749"/>
                  </a:lnTo>
                  <a:close/>
                </a:path>
                <a:path w="7620" h="712470">
                  <a:moveTo>
                    <a:pt x="7619" y="34289"/>
                  </a:moveTo>
                  <a:lnTo>
                    <a:pt x="0" y="34289"/>
                  </a:lnTo>
                  <a:lnTo>
                    <a:pt x="0" y="38099"/>
                  </a:lnTo>
                  <a:lnTo>
                    <a:pt x="7619" y="38099"/>
                  </a:lnTo>
                  <a:lnTo>
                    <a:pt x="7619" y="34289"/>
                  </a:lnTo>
                  <a:close/>
                </a:path>
                <a:path w="7620" h="712470">
                  <a:moveTo>
                    <a:pt x="7619" y="38099"/>
                  </a:moveTo>
                  <a:lnTo>
                    <a:pt x="0" y="38099"/>
                  </a:lnTo>
                  <a:lnTo>
                    <a:pt x="0" y="44449"/>
                  </a:lnTo>
                  <a:lnTo>
                    <a:pt x="7619" y="44449"/>
                  </a:lnTo>
                  <a:lnTo>
                    <a:pt x="7619" y="38099"/>
                  </a:lnTo>
                  <a:close/>
                </a:path>
                <a:path w="7620" h="712470">
                  <a:moveTo>
                    <a:pt x="7619" y="44449"/>
                  </a:moveTo>
                  <a:lnTo>
                    <a:pt x="0" y="44449"/>
                  </a:lnTo>
                  <a:lnTo>
                    <a:pt x="0" y="46989"/>
                  </a:lnTo>
                  <a:lnTo>
                    <a:pt x="7619" y="46989"/>
                  </a:lnTo>
                  <a:lnTo>
                    <a:pt x="7619" y="44449"/>
                  </a:lnTo>
                  <a:close/>
                </a:path>
                <a:path w="7620" h="712470">
                  <a:moveTo>
                    <a:pt x="7619" y="46989"/>
                  </a:moveTo>
                  <a:lnTo>
                    <a:pt x="0" y="46989"/>
                  </a:lnTo>
                  <a:lnTo>
                    <a:pt x="0" y="50799"/>
                  </a:lnTo>
                  <a:lnTo>
                    <a:pt x="7619" y="50799"/>
                  </a:lnTo>
                  <a:lnTo>
                    <a:pt x="7619" y="46989"/>
                  </a:lnTo>
                  <a:close/>
                </a:path>
                <a:path w="7620" h="712470">
                  <a:moveTo>
                    <a:pt x="7619" y="50799"/>
                  </a:moveTo>
                  <a:lnTo>
                    <a:pt x="0" y="50799"/>
                  </a:lnTo>
                  <a:lnTo>
                    <a:pt x="0" y="53339"/>
                  </a:lnTo>
                  <a:lnTo>
                    <a:pt x="7619" y="53339"/>
                  </a:lnTo>
                  <a:lnTo>
                    <a:pt x="7619" y="50799"/>
                  </a:lnTo>
                  <a:close/>
                </a:path>
                <a:path w="7620" h="712470">
                  <a:moveTo>
                    <a:pt x="7619" y="53339"/>
                  </a:moveTo>
                  <a:lnTo>
                    <a:pt x="0" y="53339"/>
                  </a:lnTo>
                  <a:lnTo>
                    <a:pt x="0" y="57149"/>
                  </a:lnTo>
                  <a:lnTo>
                    <a:pt x="7619" y="57149"/>
                  </a:lnTo>
                  <a:lnTo>
                    <a:pt x="7619" y="53339"/>
                  </a:lnTo>
                  <a:close/>
                </a:path>
                <a:path w="7620" h="712470">
                  <a:moveTo>
                    <a:pt x="7619" y="57149"/>
                  </a:moveTo>
                  <a:lnTo>
                    <a:pt x="0" y="57149"/>
                  </a:lnTo>
                  <a:lnTo>
                    <a:pt x="0" y="69849"/>
                  </a:lnTo>
                  <a:lnTo>
                    <a:pt x="7619" y="69849"/>
                  </a:lnTo>
                  <a:lnTo>
                    <a:pt x="7619" y="57149"/>
                  </a:lnTo>
                  <a:close/>
                </a:path>
                <a:path w="7620" h="712470">
                  <a:moveTo>
                    <a:pt x="7619" y="69849"/>
                  </a:moveTo>
                  <a:lnTo>
                    <a:pt x="0" y="69849"/>
                  </a:lnTo>
                  <a:lnTo>
                    <a:pt x="0" y="72389"/>
                  </a:lnTo>
                  <a:lnTo>
                    <a:pt x="7619" y="72389"/>
                  </a:lnTo>
                  <a:lnTo>
                    <a:pt x="7619" y="69849"/>
                  </a:lnTo>
                  <a:close/>
                </a:path>
                <a:path w="7620" h="712470">
                  <a:moveTo>
                    <a:pt x="7619" y="72389"/>
                  </a:moveTo>
                  <a:lnTo>
                    <a:pt x="0" y="72389"/>
                  </a:lnTo>
                  <a:lnTo>
                    <a:pt x="0" y="76199"/>
                  </a:lnTo>
                  <a:lnTo>
                    <a:pt x="7619" y="76199"/>
                  </a:lnTo>
                  <a:lnTo>
                    <a:pt x="7619" y="72389"/>
                  </a:lnTo>
                  <a:close/>
                </a:path>
                <a:path w="7620" h="712470">
                  <a:moveTo>
                    <a:pt x="7619" y="76199"/>
                  </a:moveTo>
                  <a:lnTo>
                    <a:pt x="0" y="76199"/>
                  </a:lnTo>
                  <a:lnTo>
                    <a:pt x="0" y="78739"/>
                  </a:lnTo>
                  <a:lnTo>
                    <a:pt x="7619" y="78739"/>
                  </a:lnTo>
                  <a:lnTo>
                    <a:pt x="7619" y="76199"/>
                  </a:lnTo>
                  <a:close/>
                </a:path>
                <a:path w="7620" h="712470">
                  <a:moveTo>
                    <a:pt x="7619" y="78739"/>
                  </a:moveTo>
                  <a:lnTo>
                    <a:pt x="0" y="78739"/>
                  </a:lnTo>
                  <a:lnTo>
                    <a:pt x="0" y="85089"/>
                  </a:lnTo>
                  <a:lnTo>
                    <a:pt x="7619" y="85089"/>
                  </a:lnTo>
                  <a:lnTo>
                    <a:pt x="7619" y="78739"/>
                  </a:lnTo>
                  <a:close/>
                </a:path>
                <a:path w="7620" h="712470">
                  <a:moveTo>
                    <a:pt x="7619" y="85089"/>
                  </a:moveTo>
                  <a:lnTo>
                    <a:pt x="0" y="85089"/>
                  </a:lnTo>
                  <a:lnTo>
                    <a:pt x="0" y="95249"/>
                  </a:lnTo>
                  <a:lnTo>
                    <a:pt x="7619" y="95249"/>
                  </a:lnTo>
                  <a:lnTo>
                    <a:pt x="7619" y="85089"/>
                  </a:lnTo>
                  <a:close/>
                </a:path>
                <a:path w="7620" h="712470">
                  <a:moveTo>
                    <a:pt x="7619" y="95249"/>
                  </a:moveTo>
                  <a:lnTo>
                    <a:pt x="0" y="95249"/>
                  </a:lnTo>
                  <a:lnTo>
                    <a:pt x="0" y="104139"/>
                  </a:lnTo>
                  <a:lnTo>
                    <a:pt x="7619" y="104139"/>
                  </a:lnTo>
                  <a:lnTo>
                    <a:pt x="7619" y="95249"/>
                  </a:lnTo>
                  <a:close/>
                </a:path>
                <a:path w="7620" h="712470">
                  <a:moveTo>
                    <a:pt x="7619" y="104139"/>
                  </a:moveTo>
                  <a:lnTo>
                    <a:pt x="0" y="104139"/>
                  </a:lnTo>
                  <a:lnTo>
                    <a:pt x="0" y="107949"/>
                  </a:lnTo>
                  <a:lnTo>
                    <a:pt x="7619" y="107949"/>
                  </a:lnTo>
                  <a:lnTo>
                    <a:pt x="7619" y="104139"/>
                  </a:lnTo>
                  <a:close/>
                </a:path>
                <a:path w="7620" h="712470">
                  <a:moveTo>
                    <a:pt x="7619" y="107949"/>
                  </a:moveTo>
                  <a:lnTo>
                    <a:pt x="0" y="107949"/>
                  </a:lnTo>
                  <a:lnTo>
                    <a:pt x="0" y="184149"/>
                  </a:lnTo>
                  <a:lnTo>
                    <a:pt x="7619" y="184149"/>
                  </a:lnTo>
                  <a:lnTo>
                    <a:pt x="7619" y="107949"/>
                  </a:lnTo>
                  <a:close/>
                </a:path>
                <a:path w="7620" h="712470">
                  <a:moveTo>
                    <a:pt x="7619" y="184149"/>
                  </a:moveTo>
                  <a:lnTo>
                    <a:pt x="0" y="184149"/>
                  </a:lnTo>
                  <a:lnTo>
                    <a:pt x="0" y="190499"/>
                  </a:lnTo>
                  <a:lnTo>
                    <a:pt x="7619" y="190499"/>
                  </a:lnTo>
                  <a:lnTo>
                    <a:pt x="7619" y="184149"/>
                  </a:lnTo>
                  <a:close/>
                </a:path>
                <a:path w="7620" h="712470">
                  <a:moveTo>
                    <a:pt x="7619" y="190499"/>
                  </a:moveTo>
                  <a:lnTo>
                    <a:pt x="0" y="190499"/>
                  </a:lnTo>
                  <a:lnTo>
                    <a:pt x="0" y="193039"/>
                  </a:lnTo>
                  <a:lnTo>
                    <a:pt x="7619" y="193039"/>
                  </a:lnTo>
                  <a:lnTo>
                    <a:pt x="7619" y="190499"/>
                  </a:lnTo>
                  <a:close/>
                </a:path>
                <a:path w="7620" h="712470">
                  <a:moveTo>
                    <a:pt x="7619" y="193039"/>
                  </a:moveTo>
                  <a:lnTo>
                    <a:pt x="0" y="193039"/>
                  </a:lnTo>
                  <a:lnTo>
                    <a:pt x="0" y="203199"/>
                  </a:lnTo>
                  <a:lnTo>
                    <a:pt x="7619" y="203199"/>
                  </a:lnTo>
                  <a:lnTo>
                    <a:pt x="7619" y="193039"/>
                  </a:lnTo>
                  <a:close/>
                </a:path>
                <a:path w="7620" h="712470">
                  <a:moveTo>
                    <a:pt x="7619" y="203199"/>
                  </a:moveTo>
                  <a:lnTo>
                    <a:pt x="0" y="203199"/>
                  </a:lnTo>
                  <a:lnTo>
                    <a:pt x="0" y="209549"/>
                  </a:lnTo>
                  <a:lnTo>
                    <a:pt x="7619" y="209549"/>
                  </a:lnTo>
                  <a:lnTo>
                    <a:pt x="7619" y="203199"/>
                  </a:lnTo>
                  <a:close/>
                </a:path>
                <a:path w="7620" h="712470">
                  <a:moveTo>
                    <a:pt x="7619" y="209549"/>
                  </a:moveTo>
                  <a:lnTo>
                    <a:pt x="0" y="209549"/>
                  </a:lnTo>
                  <a:lnTo>
                    <a:pt x="0" y="212089"/>
                  </a:lnTo>
                  <a:lnTo>
                    <a:pt x="7619" y="212089"/>
                  </a:lnTo>
                  <a:lnTo>
                    <a:pt x="7619" y="209549"/>
                  </a:lnTo>
                  <a:close/>
                </a:path>
                <a:path w="7620" h="712470">
                  <a:moveTo>
                    <a:pt x="7619" y="212089"/>
                  </a:moveTo>
                  <a:lnTo>
                    <a:pt x="0" y="212089"/>
                  </a:lnTo>
                  <a:lnTo>
                    <a:pt x="0" y="215899"/>
                  </a:lnTo>
                  <a:lnTo>
                    <a:pt x="7619" y="215899"/>
                  </a:lnTo>
                  <a:lnTo>
                    <a:pt x="7619" y="212089"/>
                  </a:lnTo>
                  <a:close/>
                </a:path>
                <a:path w="7620" h="712470">
                  <a:moveTo>
                    <a:pt x="7619" y="215899"/>
                  </a:moveTo>
                  <a:lnTo>
                    <a:pt x="0" y="215899"/>
                  </a:lnTo>
                  <a:lnTo>
                    <a:pt x="0" y="218439"/>
                  </a:lnTo>
                  <a:lnTo>
                    <a:pt x="7619" y="218439"/>
                  </a:lnTo>
                  <a:lnTo>
                    <a:pt x="7619" y="215899"/>
                  </a:lnTo>
                  <a:close/>
                </a:path>
                <a:path w="7620" h="712470">
                  <a:moveTo>
                    <a:pt x="7619" y="218439"/>
                  </a:moveTo>
                  <a:lnTo>
                    <a:pt x="0" y="218439"/>
                  </a:lnTo>
                  <a:lnTo>
                    <a:pt x="0" y="222249"/>
                  </a:lnTo>
                  <a:lnTo>
                    <a:pt x="7619" y="222249"/>
                  </a:lnTo>
                  <a:lnTo>
                    <a:pt x="7619" y="218439"/>
                  </a:lnTo>
                  <a:close/>
                </a:path>
                <a:path w="7620" h="712470">
                  <a:moveTo>
                    <a:pt x="7619" y="222249"/>
                  </a:moveTo>
                  <a:lnTo>
                    <a:pt x="0" y="222249"/>
                  </a:lnTo>
                  <a:lnTo>
                    <a:pt x="0" y="228599"/>
                  </a:lnTo>
                  <a:lnTo>
                    <a:pt x="7619" y="228599"/>
                  </a:lnTo>
                  <a:lnTo>
                    <a:pt x="7619" y="222249"/>
                  </a:lnTo>
                  <a:close/>
                </a:path>
                <a:path w="7620" h="712470">
                  <a:moveTo>
                    <a:pt x="7619" y="228599"/>
                  </a:moveTo>
                  <a:lnTo>
                    <a:pt x="0" y="228599"/>
                  </a:lnTo>
                  <a:lnTo>
                    <a:pt x="0" y="231139"/>
                  </a:lnTo>
                  <a:lnTo>
                    <a:pt x="7619" y="231139"/>
                  </a:lnTo>
                  <a:lnTo>
                    <a:pt x="7619" y="228599"/>
                  </a:lnTo>
                  <a:close/>
                </a:path>
                <a:path w="7620" h="712470">
                  <a:moveTo>
                    <a:pt x="7619" y="231139"/>
                  </a:moveTo>
                  <a:lnTo>
                    <a:pt x="0" y="231139"/>
                  </a:lnTo>
                  <a:lnTo>
                    <a:pt x="0" y="234949"/>
                  </a:lnTo>
                  <a:lnTo>
                    <a:pt x="7619" y="234949"/>
                  </a:lnTo>
                  <a:lnTo>
                    <a:pt x="7619" y="231139"/>
                  </a:lnTo>
                  <a:close/>
                </a:path>
                <a:path w="7620" h="712470">
                  <a:moveTo>
                    <a:pt x="7619" y="234950"/>
                  </a:moveTo>
                  <a:lnTo>
                    <a:pt x="0" y="234950"/>
                  </a:lnTo>
                  <a:lnTo>
                    <a:pt x="0" y="241299"/>
                  </a:lnTo>
                  <a:lnTo>
                    <a:pt x="7619" y="241299"/>
                  </a:lnTo>
                  <a:lnTo>
                    <a:pt x="7619" y="234950"/>
                  </a:lnTo>
                  <a:close/>
                </a:path>
                <a:path w="7620" h="712470">
                  <a:moveTo>
                    <a:pt x="7619" y="241299"/>
                  </a:moveTo>
                  <a:lnTo>
                    <a:pt x="0" y="241299"/>
                  </a:lnTo>
                  <a:lnTo>
                    <a:pt x="0" y="243839"/>
                  </a:lnTo>
                  <a:lnTo>
                    <a:pt x="7619" y="243839"/>
                  </a:lnTo>
                  <a:lnTo>
                    <a:pt x="7619" y="241299"/>
                  </a:lnTo>
                  <a:close/>
                </a:path>
                <a:path w="7620" h="712470">
                  <a:moveTo>
                    <a:pt x="7619" y="243839"/>
                  </a:moveTo>
                  <a:lnTo>
                    <a:pt x="0" y="243839"/>
                  </a:lnTo>
                  <a:lnTo>
                    <a:pt x="0" y="429259"/>
                  </a:lnTo>
                  <a:lnTo>
                    <a:pt x="7619" y="429259"/>
                  </a:lnTo>
                  <a:lnTo>
                    <a:pt x="7619" y="243839"/>
                  </a:lnTo>
                  <a:close/>
                </a:path>
                <a:path w="7620" h="712470">
                  <a:moveTo>
                    <a:pt x="7619" y="429259"/>
                  </a:moveTo>
                  <a:lnTo>
                    <a:pt x="0" y="429259"/>
                  </a:lnTo>
                  <a:lnTo>
                    <a:pt x="0" y="440689"/>
                  </a:lnTo>
                  <a:lnTo>
                    <a:pt x="7619" y="440689"/>
                  </a:lnTo>
                  <a:lnTo>
                    <a:pt x="7619" y="429259"/>
                  </a:lnTo>
                  <a:close/>
                </a:path>
                <a:path w="7620" h="712470">
                  <a:moveTo>
                    <a:pt x="7619" y="533526"/>
                  </a:moveTo>
                  <a:lnTo>
                    <a:pt x="0" y="533526"/>
                  </a:lnTo>
                  <a:lnTo>
                    <a:pt x="0" y="535939"/>
                  </a:lnTo>
                  <a:lnTo>
                    <a:pt x="7619" y="535939"/>
                  </a:lnTo>
                  <a:lnTo>
                    <a:pt x="7619" y="533526"/>
                  </a:lnTo>
                  <a:close/>
                </a:path>
                <a:path w="7620" h="712470">
                  <a:moveTo>
                    <a:pt x="7619" y="522096"/>
                  </a:moveTo>
                  <a:lnTo>
                    <a:pt x="0" y="522096"/>
                  </a:lnTo>
                  <a:lnTo>
                    <a:pt x="0" y="533399"/>
                  </a:lnTo>
                  <a:lnTo>
                    <a:pt x="7619" y="533399"/>
                  </a:lnTo>
                  <a:lnTo>
                    <a:pt x="7619" y="522096"/>
                  </a:lnTo>
                  <a:close/>
                </a:path>
                <a:path w="7620" h="712470">
                  <a:moveTo>
                    <a:pt x="7619" y="515746"/>
                  </a:moveTo>
                  <a:lnTo>
                    <a:pt x="0" y="515746"/>
                  </a:lnTo>
                  <a:lnTo>
                    <a:pt x="0" y="521969"/>
                  </a:lnTo>
                  <a:lnTo>
                    <a:pt x="7619" y="521969"/>
                  </a:lnTo>
                  <a:lnTo>
                    <a:pt x="7619" y="515746"/>
                  </a:lnTo>
                  <a:close/>
                </a:path>
                <a:path w="7620" h="712470">
                  <a:moveTo>
                    <a:pt x="7619" y="509396"/>
                  </a:moveTo>
                  <a:lnTo>
                    <a:pt x="0" y="509396"/>
                  </a:lnTo>
                  <a:lnTo>
                    <a:pt x="0" y="515619"/>
                  </a:lnTo>
                  <a:lnTo>
                    <a:pt x="7619" y="515619"/>
                  </a:lnTo>
                  <a:lnTo>
                    <a:pt x="7619" y="509396"/>
                  </a:lnTo>
                  <a:close/>
                </a:path>
                <a:path w="7620" h="712470">
                  <a:moveTo>
                    <a:pt x="7619" y="503046"/>
                  </a:moveTo>
                  <a:lnTo>
                    <a:pt x="0" y="503046"/>
                  </a:lnTo>
                  <a:lnTo>
                    <a:pt x="0" y="509269"/>
                  </a:lnTo>
                  <a:lnTo>
                    <a:pt x="7619" y="509269"/>
                  </a:lnTo>
                  <a:lnTo>
                    <a:pt x="7619" y="503046"/>
                  </a:lnTo>
                  <a:close/>
                </a:path>
                <a:path w="7620" h="712470">
                  <a:moveTo>
                    <a:pt x="7619" y="496696"/>
                  </a:moveTo>
                  <a:lnTo>
                    <a:pt x="0" y="496696"/>
                  </a:lnTo>
                  <a:lnTo>
                    <a:pt x="0" y="502919"/>
                  </a:lnTo>
                  <a:lnTo>
                    <a:pt x="7619" y="502919"/>
                  </a:lnTo>
                  <a:lnTo>
                    <a:pt x="7619" y="496696"/>
                  </a:lnTo>
                  <a:close/>
                </a:path>
                <a:path w="7620" h="712470">
                  <a:moveTo>
                    <a:pt x="7619" y="490346"/>
                  </a:moveTo>
                  <a:lnTo>
                    <a:pt x="0" y="490346"/>
                  </a:lnTo>
                  <a:lnTo>
                    <a:pt x="0" y="496569"/>
                  </a:lnTo>
                  <a:lnTo>
                    <a:pt x="7619" y="496569"/>
                  </a:lnTo>
                  <a:lnTo>
                    <a:pt x="7619" y="490346"/>
                  </a:lnTo>
                  <a:close/>
                </a:path>
                <a:path w="7620" h="712470">
                  <a:moveTo>
                    <a:pt x="7619" y="483996"/>
                  </a:moveTo>
                  <a:lnTo>
                    <a:pt x="0" y="483996"/>
                  </a:lnTo>
                  <a:lnTo>
                    <a:pt x="0" y="490219"/>
                  </a:lnTo>
                  <a:lnTo>
                    <a:pt x="7619" y="490219"/>
                  </a:lnTo>
                  <a:lnTo>
                    <a:pt x="7619" y="483996"/>
                  </a:lnTo>
                  <a:close/>
                </a:path>
                <a:path w="7620" h="712470">
                  <a:moveTo>
                    <a:pt x="7619" y="477646"/>
                  </a:moveTo>
                  <a:lnTo>
                    <a:pt x="0" y="477646"/>
                  </a:lnTo>
                  <a:lnTo>
                    <a:pt x="0" y="483869"/>
                  </a:lnTo>
                  <a:lnTo>
                    <a:pt x="7619" y="483869"/>
                  </a:lnTo>
                  <a:lnTo>
                    <a:pt x="7619" y="477646"/>
                  </a:lnTo>
                  <a:close/>
                </a:path>
                <a:path w="7620" h="712470">
                  <a:moveTo>
                    <a:pt x="7619" y="471296"/>
                  </a:moveTo>
                  <a:lnTo>
                    <a:pt x="0" y="471296"/>
                  </a:lnTo>
                  <a:lnTo>
                    <a:pt x="0" y="477519"/>
                  </a:lnTo>
                  <a:lnTo>
                    <a:pt x="7619" y="477519"/>
                  </a:lnTo>
                  <a:lnTo>
                    <a:pt x="7619" y="471296"/>
                  </a:lnTo>
                  <a:close/>
                </a:path>
                <a:path w="7620" h="712470">
                  <a:moveTo>
                    <a:pt x="7619" y="463676"/>
                  </a:moveTo>
                  <a:lnTo>
                    <a:pt x="0" y="463676"/>
                  </a:lnTo>
                  <a:lnTo>
                    <a:pt x="0" y="471169"/>
                  </a:lnTo>
                  <a:lnTo>
                    <a:pt x="7619" y="471169"/>
                  </a:lnTo>
                  <a:lnTo>
                    <a:pt x="7619" y="463676"/>
                  </a:lnTo>
                  <a:close/>
                </a:path>
                <a:path w="7620" h="712470">
                  <a:moveTo>
                    <a:pt x="7619" y="458596"/>
                  </a:moveTo>
                  <a:lnTo>
                    <a:pt x="0" y="458596"/>
                  </a:lnTo>
                  <a:lnTo>
                    <a:pt x="0" y="463549"/>
                  </a:lnTo>
                  <a:lnTo>
                    <a:pt x="7619" y="463549"/>
                  </a:lnTo>
                  <a:lnTo>
                    <a:pt x="7619" y="458596"/>
                  </a:lnTo>
                  <a:close/>
                </a:path>
                <a:path w="7620" h="712470">
                  <a:moveTo>
                    <a:pt x="7619" y="452246"/>
                  </a:moveTo>
                  <a:lnTo>
                    <a:pt x="0" y="452246"/>
                  </a:lnTo>
                  <a:lnTo>
                    <a:pt x="0" y="458469"/>
                  </a:lnTo>
                  <a:lnTo>
                    <a:pt x="7619" y="458469"/>
                  </a:lnTo>
                  <a:lnTo>
                    <a:pt x="7619" y="452246"/>
                  </a:lnTo>
                  <a:close/>
                </a:path>
                <a:path w="7620" h="712470">
                  <a:moveTo>
                    <a:pt x="7619" y="440816"/>
                  </a:moveTo>
                  <a:lnTo>
                    <a:pt x="0" y="440816"/>
                  </a:lnTo>
                  <a:lnTo>
                    <a:pt x="0" y="452119"/>
                  </a:lnTo>
                  <a:lnTo>
                    <a:pt x="7619" y="452119"/>
                  </a:lnTo>
                  <a:lnTo>
                    <a:pt x="7619" y="440816"/>
                  </a:lnTo>
                  <a:close/>
                </a:path>
                <a:path w="7620" h="712470">
                  <a:moveTo>
                    <a:pt x="7619" y="535939"/>
                  </a:moveTo>
                  <a:lnTo>
                    <a:pt x="0" y="535939"/>
                  </a:lnTo>
                  <a:lnTo>
                    <a:pt x="0" y="542289"/>
                  </a:lnTo>
                  <a:lnTo>
                    <a:pt x="7619" y="542289"/>
                  </a:lnTo>
                  <a:lnTo>
                    <a:pt x="7619" y="535939"/>
                  </a:lnTo>
                  <a:close/>
                </a:path>
                <a:path w="7620" h="712470">
                  <a:moveTo>
                    <a:pt x="7619" y="708659"/>
                  </a:moveTo>
                  <a:lnTo>
                    <a:pt x="0" y="708659"/>
                  </a:lnTo>
                  <a:lnTo>
                    <a:pt x="0" y="711199"/>
                  </a:lnTo>
                  <a:lnTo>
                    <a:pt x="1269" y="711199"/>
                  </a:lnTo>
                  <a:lnTo>
                    <a:pt x="1269" y="712469"/>
                  </a:lnTo>
                  <a:lnTo>
                    <a:pt x="7619" y="712469"/>
                  </a:lnTo>
                  <a:lnTo>
                    <a:pt x="7619" y="708659"/>
                  </a:lnTo>
                  <a:close/>
                </a:path>
                <a:path w="7620" h="712470">
                  <a:moveTo>
                    <a:pt x="7619" y="706119"/>
                  </a:moveTo>
                  <a:lnTo>
                    <a:pt x="0" y="706119"/>
                  </a:lnTo>
                  <a:lnTo>
                    <a:pt x="0" y="707389"/>
                  </a:lnTo>
                  <a:lnTo>
                    <a:pt x="7619" y="707389"/>
                  </a:lnTo>
                  <a:lnTo>
                    <a:pt x="7619" y="706119"/>
                  </a:lnTo>
                  <a:close/>
                </a:path>
                <a:path w="7620" h="712470">
                  <a:moveTo>
                    <a:pt x="7619" y="702309"/>
                  </a:moveTo>
                  <a:lnTo>
                    <a:pt x="0" y="702309"/>
                  </a:lnTo>
                  <a:lnTo>
                    <a:pt x="0" y="704849"/>
                  </a:lnTo>
                  <a:lnTo>
                    <a:pt x="7619" y="704849"/>
                  </a:lnTo>
                  <a:lnTo>
                    <a:pt x="7619" y="702309"/>
                  </a:lnTo>
                  <a:close/>
                </a:path>
                <a:path w="7620" h="712470">
                  <a:moveTo>
                    <a:pt x="7619" y="699769"/>
                  </a:moveTo>
                  <a:lnTo>
                    <a:pt x="0" y="699769"/>
                  </a:lnTo>
                  <a:lnTo>
                    <a:pt x="0" y="701039"/>
                  </a:lnTo>
                  <a:lnTo>
                    <a:pt x="7619" y="701039"/>
                  </a:lnTo>
                  <a:lnTo>
                    <a:pt x="7619" y="699769"/>
                  </a:lnTo>
                  <a:close/>
                </a:path>
                <a:path w="7620" h="712470">
                  <a:moveTo>
                    <a:pt x="7619" y="695959"/>
                  </a:moveTo>
                  <a:lnTo>
                    <a:pt x="0" y="695959"/>
                  </a:lnTo>
                  <a:lnTo>
                    <a:pt x="0" y="698499"/>
                  </a:lnTo>
                  <a:lnTo>
                    <a:pt x="7619" y="698499"/>
                  </a:lnTo>
                  <a:lnTo>
                    <a:pt x="7619" y="695959"/>
                  </a:lnTo>
                  <a:close/>
                </a:path>
                <a:path w="7620" h="712470">
                  <a:moveTo>
                    <a:pt x="7619" y="693419"/>
                  </a:moveTo>
                  <a:lnTo>
                    <a:pt x="0" y="693419"/>
                  </a:lnTo>
                  <a:lnTo>
                    <a:pt x="0" y="694689"/>
                  </a:lnTo>
                  <a:lnTo>
                    <a:pt x="7619" y="694689"/>
                  </a:lnTo>
                  <a:lnTo>
                    <a:pt x="7619" y="693419"/>
                  </a:lnTo>
                  <a:close/>
                </a:path>
                <a:path w="7620" h="712470">
                  <a:moveTo>
                    <a:pt x="7619" y="689609"/>
                  </a:moveTo>
                  <a:lnTo>
                    <a:pt x="0" y="689609"/>
                  </a:lnTo>
                  <a:lnTo>
                    <a:pt x="0" y="692149"/>
                  </a:lnTo>
                  <a:lnTo>
                    <a:pt x="7619" y="692149"/>
                  </a:lnTo>
                  <a:lnTo>
                    <a:pt x="7619" y="689609"/>
                  </a:lnTo>
                  <a:close/>
                </a:path>
                <a:path w="7620" h="712470">
                  <a:moveTo>
                    <a:pt x="7619" y="687069"/>
                  </a:moveTo>
                  <a:lnTo>
                    <a:pt x="0" y="687069"/>
                  </a:lnTo>
                  <a:lnTo>
                    <a:pt x="0" y="688339"/>
                  </a:lnTo>
                  <a:lnTo>
                    <a:pt x="7619" y="688339"/>
                  </a:lnTo>
                  <a:lnTo>
                    <a:pt x="7619" y="687069"/>
                  </a:lnTo>
                  <a:close/>
                </a:path>
                <a:path w="7620" h="712470">
                  <a:moveTo>
                    <a:pt x="7619" y="683259"/>
                  </a:moveTo>
                  <a:lnTo>
                    <a:pt x="0" y="683259"/>
                  </a:lnTo>
                  <a:lnTo>
                    <a:pt x="0" y="685799"/>
                  </a:lnTo>
                  <a:lnTo>
                    <a:pt x="7619" y="685799"/>
                  </a:lnTo>
                  <a:lnTo>
                    <a:pt x="7619" y="683259"/>
                  </a:lnTo>
                  <a:close/>
                </a:path>
                <a:path w="7620" h="712470">
                  <a:moveTo>
                    <a:pt x="7619" y="680719"/>
                  </a:moveTo>
                  <a:lnTo>
                    <a:pt x="0" y="680719"/>
                  </a:lnTo>
                  <a:lnTo>
                    <a:pt x="0" y="681989"/>
                  </a:lnTo>
                  <a:lnTo>
                    <a:pt x="7619" y="681989"/>
                  </a:lnTo>
                  <a:lnTo>
                    <a:pt x="7619" y="680719"/>
                  </a:lnTo>
                  <a:close/>
                </a:path>
                <a:path w="7620" h="712470">
                  <a:moveTo>
                    <a:pt x="7619" y="676909"/>
                  </a:moveTo>
                  <a:lnTo>
                    <a:pt x="0" y="676909"/>
                  </a:lnTo>
                  <a:lnTo>
                    <a:pt x="0" y="679449"/>
                  </a:lnTo>
                  <a:lnTo>
                    <a:pt x="7619" y="679449"/>
                  </a:lnTo>
                  <a:lnTo>
                    <a:pt x="7619" y="676909"/>
                  </a:lnTo>
                  <a:close/>
                </a:path>
                <a:path w="7620" h="712470">
                  <a:moveTo>
                    <a:pt x="7619" y="674369"/>
                  </a:moveTo>
                  <a:lnTo>
                    <a:pt x="0" y="674369"/>
                  </a:lnTo>
                  <a:lnTo>
                    <a:pt x="0" y="675639"/>
                  </a:lnTo>
                  <a:lnTo>
                    <a:pt x="7619" y="675639"/>
                  </a:lnTo>
                  <a:lnTo>
                    <a:pt x="7619" y="674369"/>
                  </a:lnTo>
                  <a:close/>
                </a:path>
                <a:path w="7620" h="712470">
                  <a:moveTo>
                    <a:pt x="7619" y="670559"/>
                  </a:moveTo>
                  <a:lnTo>
                    <a:pt x="0" y="670559"/>
                  </a:lnTo>
                  <a:lnTo>
                    <a:pt x="0" y="673099"/>
                  </a:lnTo>
                  <a:lnTo>
                    <a:pt x="7619" y="673099"/>
                  </a:lnTo>
                  <a:lnTo>
                    <a:pt x="7619" y="670559"/>
                  </a:lnTo>
                  <a:close/>
                </a:path>
                <a:path w="7620" h="712470">
                  <a:moveTo>
                    <a:pt x="7619" y="668019"/>
                  </a:moveTo>
                  <a:lnTo>
                    <a:pt x="0" y="668019"/>
                  </a:lnTo>
                  <a:lnTo>
                    <a:pt x="0" y="669289"/>
                  </a:lnTo>
                  <a:lnTo>
                    <a:pt x="7619" y="669289"/>
                  </a:lnTo>
                  <a:lnTo>
                    <a:pt x="7619" y="668019"/>
                  </a:lnTo>
                  <a:close/>
                </a:path>
                <a:path w="7620" h="712470">
                  <a:moveTo>
                    <a:pt x="7619" y="664209"/>
                  </a:moveTo>
                  <a:lnTo>
                    <a:pt x="0" y="664209"/>
                  </a:lnTo>
                  <a:lnTo>
                    <a:pt x="0" y="666749"/>
                  </a:lnTo>
                  <a:lnTo>
                    <a:pt x="7619" y="666749"/>
                  </a:lnTo>
                  <a:lnTo>
                    <a:pt x="7619" y="664209"/>
                  </a:lnTo>
                  <a:close/>
                </a:path>
                <a:path w="7620" h="712470">
                  <a:moveTo>
                    <a:pt x="7619" y="661669"/>
                  </a:moveTo>
                  <a:lnTo>
                    <a:pt x="0" y="661669"/>
                  </a:lnTo>
                  <a:lnTo>
                    <a:pt x="0" y="662939"/>
                  </a:lnTo>
                  <a:lnTo>
                    <a:pt x="7619" y="662939"/>
                  </a:lnTo>
                  <a:lnTo>
                    <a:pt x="7619" y="661669"/>
                  </a:lnTo>
                  <a:close/>
                </a:path>
                <a:path w="7620" h="712470">
                  <a:moveTo>
                    <a:pt x="7619" y="657859"/>
                  </a:moveTo>
                  <a:lnTo>
                    <a:pt x="0" y="657859"/>
                  </a:lnTo>
                  <a:lnTo>
                    <a:pt x="0" y="660399"/>
                  </a:lnTo>
                  <a:lnTo>
                    <a:pt x="7619" y="660399"/>
                  </a:lnTo>
                  <a:lnTo>
                    <a:pt x="7619" y="657859"/>
                  </a:lnTo>
                  <a:close/>
                </a:path>
                <a:path w="7620" h="712470">
                  <a:moveTo>
                    <a:pt x="7619" y="655319"/>
                  </a:moveTo>
                  <a:lnTo>
                    <a:pt x="0" y="655319"/>
                  </a:lnTo>
                  <a:lnTo>
                    <a:pt x="0" y="656589"/>
                  </a:lnTo>
                  <a:lnTo>
                    <a:pt x="7619" y="656589"/>
                  </a:lnTo>
                  <a:lnTo>
                    <a:pt x="7619" y="655319"/>
                  </a:lnTo>
                  <a:close/>
                </a:path>
                <a:path w="7620" h="712470">
                  <a:moveTo>
                    <a:pt x="7619" y="650239"/>
                  </a:moveTo>
                  <a:lnTo>
                    <a:pt x="0" y="650239"/>
                  </a:lnTo>
                  <a:lnTo>
                    <a:pt x="0" y="654049"/>
                  </a:lnTo>
                  <a:lnTo>
                    <a:pt x="7619" y="654049"/>
                  </a:lnTo>
                  <a:lnTo>
                    <a:pt x="7619" y="650239"/>
                  </a:lnTo>
                  <a:close/>
                </a:path>
                <a:path w="7620" h="712470">
                  <a:moveTo>
                    <a:pt x="7619" y="643889"/>
                  </a:moveTo>
                  <a:lnTo>
                    <a:pt x="0" y="643889"/>
                  </a:lnTo>
                  <a:lnTo>
                    <a:pt x="0" y="648969"/>
                  </a:lnTo>
                  <a:lnTo>
                    <a:pt x="7619" y="648969"/>
                  </a:lnTo>
                  <a:lnTo>
                    <a:pt x="7619" y="643889"/>
                  </a:lnTo>
                  <a:close/>
                </a:path>
                <a:path w="7620" h="712470">
                  <a:moveTo>
                    <a:pt x="7619" y="637539"/>
                  </a:moveTo>
                  <a:lnTo>
                    <a:pt x="0" y="637539"/>
                  </a:lnTo>
                  <a:lnTo>
                    <a:pt x="0" y="642619"/>
                  </a:lnTo>
                  <a:lnTo>
                    <a:pt x="7619" y="642619"/>
                  </a:lnTo>
                  <a:lnTo>
                    <a:pt x="7619" y="637539"/>
                  </a:lnTo>
                  <a:close/>
                </a:path>
                <a:path w="7620" h="712470">
                  <a:moveTo>
                    <a:pt x="7619" y="631189"/>
                  </a:moveTo>
                  <a:lnTo>
                    <a:pt x="0" y="631189"/>
                  </a:lnTo>
                  <a:lnTo>
                    <a:pt x="0" y="636269"/>
                  </a:lnTo>
                  <a:lnTo>
                    <a:pt x="7619" y="636269"/>
                  </a:lnTo>
                  <a:lnTo>
                    <a:pt x="7619" y="631189"/>
                  </a:lnTo>
                  <a:close/>
                </a:path>
                <a:path w="7620" h="712470">
                  <a:moveTo>
                    <a:pt x="7619" y="624839"/>
                  </a:moveTo>
                  <a:lnTo>
                    <a:pt x="0" y="624839"/>
                  </a:lnTo>
                  <a:lnTo>
                    <a:pt x="0" y="629919"/>
                  </a:lnTo>
                  <a:lnTo>
                    <a:pt x="7619" y="629919"/>
                  </a:lnTo>
                  <a:lnTo>
                    <a:pt x="7619" y="624839"/>
                  </a:lnTo>
                  <a:close/>
                </a:path>
                <a:path w="7620" h="712470">
                  <a:moveTo>
                    <a:pt x="7619" y="618489"/>
                  </a:moveTo>
                  <a:lnTo>
                    <a:pt x="0" y="618489"/>
                  </a:lnTo>
                  <a:lnTo>
                    <a:pt x="0" y="623569"/>
                  </a:lnTo>
                  <a:lnTo>
                    <a:pt x="7619" y="623569"/>
                  </a:lnTo>
                  <a:lnTo>
                    <a:pt x="7619" y="618489"/>
                  </a:lnTo>
                  <a:close/>
                </a:path>
                <a:path w="7620" h="712470">
                  <a:moveTo>
                    <a:pt x="7619" y="612139"/>
                  </a:moveTo>
                  <a:lnTo>
                    <a:pt x="0" y="612139"/>
                  </a:lnTo>
                  <a:lnTo>
                    <a:pt x="0" y="617219"/>
                  </a:lnTo>
                  <a:lnTo>
                    <a:pt x="7619" y="617219"/>
                  </a:lnTo>
                  <a:lnTo>
                    <a:pt x="7619" y="612139"/>
                  </a:lnTo>
                  <a:close/>
                </a:path>
                <a:path w="7620" h="712470">
                  <a:moveTo>
                    <a:pt x="7619" y="605789"/>
                  </a:moveTo>
                  <a:lnTo>
                    <a:pt x="0" y="605789"/>
                  </a:lnTo>
                  <a:lnTo>
                    <a:pt x="0" y="610869"/>
                  </a:lnTo>
                  <a:lnTo>
                    <a:pt x="7619" y="610869"/>
                  </a:lnTo>
                  <a:lnTo>
                    <a:pt x="7619" y="605789"/>
                  </a:lnTo>
                  <a:close/>
                </a:path>
                <a:path w="7620" h="712470">
                  <a:moveTo>
                    <a:pt x="7619" y="599439"/>
                  </a:moveTo>
                  <a:lnTo>
                    <a:pt x="0" y="599439"/>
                  </a:lnTo>
                  <a:lnTo>
                    <a:pt x="0" y="604519"/>
                  </a:lnTo>
                  <a:lnTo>
                    <a:pt x="7619" y="604519"/>
                  </a:lnTo>
                  <a:lnTo>
                    <a:pt x="7619" y="599439"/>
                  </a:lnTo>
                  <a:close/>
                </a:path>
                <a:path w="7620" h="712470">
                  <a:moveTo>
                    <a:pt x="7619" y="593089"/>
                  </a:moveTo>
                  <a:lnTo>
                    <a:pt x="0" y="593089"/>
                  </a:lnTo>
                  <a:lnTo>
                    <a:pt x="0" y="598169"/>
                  </a:lnTo>
                  <a:lnTo>
                    <a:pt x="7619" y="598169"/>
                  </a:lnTo>
                  <a:lnTo>
                    <a:pt x="7619" y="593089"/>
                  </a:lnTo>
                  <a:close/>
                </a:path>
                <a:path w="7620" h="712470">
                  <a:moveTo>
                    <a:pt x="7619" y="586739"/>
                  </a:moveTo>
                  <a:lnTo>
                    <a:pt x="0" y="586739"/>
                  </a:lnTo>
                  <a:lnTo>
                    <a:pt x="0" y="591819"/>
                  </a:lnTo>
                  <a:lnTo>
                    <a:pt x="7619" y="591819"/>
                  </a:lnTo>
                  <a:lnTo>
                    <a:pt x="7619" y="586739"/>
                  </a:lnTo>
                  <a:close/>
                </a:path>
                <a:path w="7620" h="712470">
                  <a:moveTo>
                    <a:pt x="7619" y="580389"/>
                  </a:moveTo>
                  <a:lnTo>
                    <a:pt x="0" y="580389"/>
                  </a:lnTo>
                  <a:lnTo>
                    <a:pt x="0" y="585469"/>
                  </a:lnTo>
                  <a:lnTo>
                    <a:pt x="7619" y="585469"/>
                  </a:lnTo>
                  <a:lnTo>
                    <a:pt x="7619" y="580389"/>
                  </a:lnTo>
                  <a:close/>
                </a:path>
                <a:path w="7620" h="712470">
                  <a:moveTo>
                    <a:pt x="7619" y="572769"/>
                  </a:moveTo>
                  <a:lnTo>
                    <a:pt x="0" y="572769"/>
                  </a:lnTo>
                  <a:lnTo>
                    <a:pt x="0" y="579119"/>
                  </a:lnTo>
                  <a:lnTo>
                    <a:pt x="7619" y="579119"/>
                  </a:lnTo>
                  <a:lnTo>
                    <a:pt x="7619" y="572769"/>
                  </a:lnTo>
                  <a:close/>
                </a:path>
                <a:path w="7620" h="712470">
                  <a:moveTo>
                    <a:pt x="7619" y="567689"/>
                  </a:moveTo>
                  <a:lnTo>
                    <a:pt x="0" y="567689"/>
                  </a:lnTo>
                  <a:lnTo>
                    <a:pt x="0" y="571499"/>
                  </a:lnTo>
                  <a:lnTo>
                    <a:pt x="7619" y="571499"/>
                  </a:lnTo>
                  <a:lnTo>
                    <a:pt x="7619" y="567689"/>
                  </a:lnTo>
                  <a:close/>
                </a:path>
                <a:path w="7620" h="712470">
                  <a:moveTo>
                    <a:pt x="7619" y="560069"/>
                  </a:moveTo>
                  <a:lnTo>
                    <a:pt x="0" y="560069"/>
                  </a:lnTo>
                  <a:lnTo>
                    <a:pt x="0" y="566419"/>
                  </a:lnTo>
                  <a:lnTo>
                    <a:pt x="7619" y="566419"/>
                  </a:lnTo>
                  <a:lnTo>
                    <a:pt x="7619" y="560069"/>
                  </a:lnTo>
                  <a:close/>
                </a:path>
                <a:path w="7620" h="712470">
                  <a:moveTo>
                    <a:pt x="7619" y="554989"/>
                  </a:moveTo>
                  <a:lnTo>
                    <a:pt x="0" y="554989"/>
                  </a:lnTo>
                  <a:lnTo>
                    <a:pt x="0" y="558799"/>
                  </a:lnTo>
                  <a:lnTo>
                    <a:pt x="7619" y="558799"/>
                  </a:lnTo>
                  <a:lnTo>
                    <a:pt x="7619" y="554989"/>
                  </a:lnTo>
                  <a:close/>
                </a:path>
                <a:path w="7620" h="712470">
                  <a:moveTo>
                    <a:pt x="7619" y="547369"/>
                  </a:moveTo>
                  <a:lnTo>
                    <a:pt x="0" y="547369"/>
                  </a:lnTo>
                  <a:lnTo>
                    <a:pt x="0" y="553719"/>
                  </a:lnTo>
                  <a:lnTo>
                    <a:pt x="7619" y="553719"/>
                  </a:lnTo>
                  <a:lnTo>
                    <a:pt x="7619" y="547369"/>
                  </a:lnTo>
                  <a:close/>
                </a:path>
                <a:path w="7620" h="712470">
                  <a:moveTo>
                    <a:pt x="7619" y="543559"/>
                  </a:moveTo>
                  <a:lnTo>
                    <a:pt x="0" y="543559"/>
                  </a:lnTo>
                  <a:lnTo>
                    <a:pt x="0" y="546099"/>
                  </a:lnTo>
                  <a:lnTo>
                    <a:pt x="7619" y="546099"/>
                  </a:lnTo>
                  <a:lnTo>
                    <a:pt x="7619" y="543559"/>
                  </a:lnTo>
                  <a:close/>
                </a:path>
              </a:pathLst>
            </a:custGeom>
            <a:solidFill>
              <a:srgbClr val="2D00F8"/>
            </a:solidFill>
          </p:spPr>
          <p:txBody>
            <a:bodyPr bIns="0" lIns="0" rIns="0" rtlCol="0" tIns="0" wrap="square"/>
            <a:p/>
          </p:txBody>
        </p:sp>
        <p:sp>
          <p:nvSpPr>
            <p:cNvPr id="1050813" name="object 2124"/>
            <p:cNvSpPr/>
            <p:nvPr/>
          </p:nvSpPr>
          <p:spPr>
            <a:xfrm>
              <a:off x="4185920" y="5798820"/>
              <a:ext cx="6350" cy="711200"/>
            </a:xfrm>
            <a:custGeom>
              <a:avLst/>
              <a:ahLst/>
              <a:rect l="l" t="t" r="r" b="b"/>
              <a:pathLst>
                <a:path w="6350" h="711200">
                  <a:moveTo>
                    <a:pt x="6350" y="0"/>
                  </a:moveTo>
                  <a:lnTo>
                    <a:pt x="5079" y="0"/>
                  </a:lnTo>
                  <a:lnTo>
                    <a:pt x="5079" y="1269"/>
                  </a:lnTo>
                  <a:lnTo>
                    <a:pt x="1269" y="1269"/>
                  </a:lnTo>
                  <a:lnTo>
                    <a:pt x="1269" y="2539"/>
                  </a:lnTo>
                  <a:lnTo>
                    <a:pt x="0" y="2539"/>
                  </a:lnTo>
                  <a:lnTo>
                    <a:pt x="0" y="6349"/>
                  </a:lnTo>
                  <a:lnTo>
                    <a:pt x="6350" y="6349"/>
                  </a:lnTo>
                  <a:lnTo>
                    <a:pt x="6350" y="0"/>
                  </a:lnTo>
                  <a:close/>
                </a:path>
                <a:path w="6350" h="711200">
                  <a:moveTo>
                    <a:pt x="6350" y="6349"/>
                  </a:moveTo>
                  <a:lnTo>
                    <a:pt x="0" y="6349"/>
                  </a:lnTo>
                  <a:lnTo>
                    <a:pt x="0" y="8889"/>
                  </a:lnTo>
                  <a:lnTo>
                    <a:pt x="6350" y="8889"/>
                  </a:lnTo>
                  <a:lnTo>
                    <a:pt x="6350" y="6349"/>
                  </a:lnTo>
                  <a:close/>
                </a:path>
                <a:path w="6350" h="711200">
                  <a:moveTo>
                    <a:pt x="6350" y="8889"/>
                  </a:moveTo>
                  <a:lnTo>
                    <a:pt x="0" y="8889"/>
                  </a:lnTo>
                  <a:lnTo>
                    <a:pt x="0" y="19049"/>
                  </a:lnTo>
                  <a:lnTo>
                    <a:pt x="6350" y="19049"/>
                  </a:lnTo>
                  <a:lnTo>
                    <a:pt x="6350" y="8889"/>
                  </a:lnTo>
                  <a:close/>
                </a:path>
                <a:path w="6350" h="711200">
                  <a:moveTo>
                    <a:pt x="6350" y="19049"/>
                  </a:moveTo>
                  <a:lnTo>
                    <a:pt x="0" y="19049"/>
                  </a:lnTo>
                  <a:lnTo>
                    <a:pt x="0" y="21589"/>
                  </a:lnTo>
                  <a:lnTo>
                    <a:pt x="6350" y="21589"/>
                  </a:lnTo>
                  <a:lnTo>
                    <a:pt x="6350" y="19049"/>
                  </a:lnTo>
                  <a:close/>
                </a:path>
                <a:path w="6350" h="711200">
                  <a:moveTo>
                    <a:pt x="6350" y="21589"/>
                  </a:moveTo>
                  <a:lnTo>
                    <a:pt x="0" y="21589"/>
                  </a:lnTo>
                  <a:lnTo>
                    <a:pt x="0" y="27939"/>
                  </a:lnTo>
                  <a:lnTo>
                    <a:pt x="6350" y="27939"/>
                  </a:lnTo>
                  <a:lnTo>
                    <a:pt x="6350" y="21589"/>
                  </a:lnTo>
                  <a:close/>
                </a:path>
                <a:path w="6350" h="711200">
                  <a:moveTo>
                    <a:pt x="6350" y="27939"/>
                  </a:moveTo>
                  <a:lnTo>
                    <a:pt x="0" y="27939"/>
                  </a:lnTo>
                  <a:lnTo>
                    <a:pt x="0" y="31749"/>
                  </a:lnTo>
                  <a:lnTo>
                    <a:pt x="6350" y="31749"/>
                  </a:lnTo>
                  <a:lnTo>
                    <a:pt x="6350" y="27939"/>
                  </a:lnTo>
                  <a:close/>
                </a:path>
                <a:path w="6350" h="711200">
                  <a:moveTo>
                    <a:pt x="6350" y="31749"/>
                  </a:moveTo>
                  <a:lnTo>
                    <a:pt x="0" y="31749"/>
                  </a:lnTo>
                  <a:lnTo>
                    <a:pt x="0" y="34289"/>
                  </a:lnTo>
                  <a:lnTo>
                    <a:pt x="6350" y="34289"/>
                  </a:lnTo>
                  <a:lnTo>
                    <a:pt x="6350" y="31749"/>
                  </a:lnTo>
                  <a:close/>
                </a:path>
                <a:path w="6350" h="711200">
                  <a:moveTo>
                    <a:pt x="6350" y="34289"/>
                  </a:moveTo>
                  <a:lnTo>
                    <a:pt x="0" y="34289"/>
                  </a:lnTo>
                  <a:lnTo>
                    <a:pt x="0" y="38099"/>
                  </a:lnTo>
                  <a:lnTo>
                    <a:pt x="6350" y="38099"/>
                  </a:lnTo>
                  <a:lnTo>
                    <a:pt x="6350" y="34289"/>
                  </a:lnTo>
                  <a:close/>
                </a:path>
                <a:path w="6350" h="711200">
                  <a:moveTo>
                    <a:pt x="6350" y="38099"/>
                  </a:moveTo>
                  <a:lnTo>
                    <a:pt x="0" y="38099"/>
                  </a:lnTo>
                  <a:lnTo>
                    <a:pt x="0" y="44449"/>
                  </a:lnTo>
                  <a:lnTo>
                    <a:pt x="6350" y="44449"/>
                  </a:lnTo>
                  <a:lnTo>
                    <a:pt x="6350" y="38099"/>
                  </a:lnTo>
                  <a:close/>
                </a:path>
                <a:path w="6350" h="711200">
                  <a:moveTo>
                    <a:pt x="6350" y="44449"/>
                  </a:moveTo>
                  <a:lnTo>
                    <a:pt x="0" y="44449"/>
                  </a:lnTo>
                  <a:lnTo>
                    <a:pt x="0" y="46989"/>
                  </a:lnTo>
                  <a:lnTo>
                    <a:pt x="6350" y="46989"/>
                  </a:lnTo>
                  <a:lnTo>
                    <a:pt x="6350" y="44449"/>
                  </a:lnTo>
                  <a:close/>
                </a:path>
                <a:path w="6350" h="711200">
                  <a:moveTo>
                    <a:pt x="6350" y="46989"/>
                  </a:moveTo>
                  <a:lnTo>
                    <a:pt x="0" y="46989"/>
                  </a:lnTo>
                  <a:lnTo>
                    <a:pt x="0" y="50799"/>
                  </a:lnTo>
                  <a:lnTo>
                    <a:pt x="6350" y="50799"/>
                  </a:lnTo>
                  <a:lnTo>
                    <a:pt x="6350" y="46989"/>
                  </a:lnTo>
                  <a:close/>
                </a:path>
                <a:path w="6350" h="711200">
                  <a:moveTo>
                    <a:pt x="6350" y="50799"/>
                  </a:moveTo>
                  <a:lnTo>
                    <a:pt x="0" y="50799"/>
                  </a:lnTo>
                  <a:lnTo>
                    <a:pt x="0" y="53339"/>
                  </a:lnTo>
                  <a:lnTo>
                    <a:pt x="6350" y="53339"/>
                  </a:lnTo>
                  <a:lnTo>
                    <a:pt x="6350" y="50799"/>
                  </a:lnTo>
                  <a:close/>
                </a:path>
                <a:path w="6350" h="711200">
                  <a:moveTo>
                    <a:pt x="6350" y="53339"/>
                  </a:moveTo>
                  <a:lnTo>
                    <a:pt x="0" y="53339"/>
                  </a:lnTo>
                  <a:lnTo>
                    <a:pt x="0" y="57149"/>
                  </a:lnTo>
                  <a:lnTo>
                    <a:pt x="6350" y="57149"/>
                  </a:lnTo>
                  <a:lnTo>
                    <a:pt x="6350" y="53339"/>
                  </a:lnTo>
                  <a:close/>
                </a:path>
                <a:path w="6350" h="711200">
                  <a:moveTo>
                    <a:pt x="6350" y="57149"/>
                  </a:moveTo>
                  <a:lnTo>
                    <a:pt x="0" y="57149"/>
                  </a:lnTo>
                  <a:lnTo>
                    <a:pt x="0" y="69849"/>
                  </a:lnTo>
                  <a:lnTo>
                    <a:pt x="6350" y="69849"/>
                  </a:lnTo>
                  <a:lnTo>
                    <a:pt x="6350" y="57149"/>
                  </a:lnTo>
                  <a:close/>
                </a:path>
                <a:path w="6350" h="711200">
                  <a:moveTo>
                    <a:pt x="6350" y="69849"/>
                  </a:moveTo>
                  <a:lnTo>
                    <a:pt x="0" y="69849"/>
                  </a:lnTo>
                  <a:lnTo>
                    <a:pt x="0" y="72389"/>
                  </a:lnTo>
                  <a:lnTo>
                    <a:pt x="6350" y="72389"/>
                  </a:lnTo>
                  <a:lnTo>
                    <a:pt x="6350" y="69849"/>
                  </a:lnTo>
                  <a:close/>
                </a:path>
                <a:path w="6350" h="711200">
                  <a:moveTo>
                    <a:pt x="6350" y="72389"/>
                  </a:moveTo>
                  <a:lnTo>
                    <a:pt x="0" y="72389"/>
                  </a:lnTo>
                  <a:lnTo>
                    <a:pt x="0" y="76199"/>
                  </a:lnTo>
                  <a:lnTo>
                    <a:pt x="6350" y="76199"/>
                  </a:lnTo>
                  <a:lnTo>
                    <a:pt x="6350" y="72389"/>
                  </a:lnTo>
                  <a:close/>
                </a:path>
                <a:path w="6350" h="711200">
                  <a:moveTo>
                    <a:pt x="6350" y="76199"/>
                  </a:moveTo>
                  <a:lnTo>
                    <a:pt x="0" y="76199"/>
                  </a:lnTo>
                  <a:lnTo>
                    <a:pt x="0" y="78739"/>
                  </a:lnTo>
                  <a:lnTo>
                    <a:pt x="6350" y="78739"/>
                  </a:lnTo>
                  <a:lnTo>
                    <a:pt x="6350" y="76199"/>
                  </a:lnTo>
                  <a:close/>
                </a:path>
                <a:path w="6350" h="711200">
                  <a:moveTo>
                    <a:pt x="6350" y="78739"/>
                  </a:moveTo>
                  <a:lnTo>
                    <a:pt x="0" y="78739"/>
                  </a:lnTo>
                  <a:lnTo>
                    <a:pt x="0" y="85089"/>
                  </a:lnTo>
                  <a:lnTo>
                    <a:pt x="6350" y="85089"/>
                  </a:lnTo>
                  <a:lnTo>
                    <a:pt x="6350" y="78739"/>
                  </a:lnTo>
                  <a:close/>
                </a:path>
                <a:path w="6350" h="711200">
                  <a:moveTo>
                    <a:pt x="6350" y="85089"/>
                  </a:moveTo>
                  <a:lnTo>
                    <a:pt x="0" y="85089"/>
                  </a:lnTo>
                  <a:lnTo>
                    <a:pt x="0" y="95249"/>
                  </a:lnTo>
                  <a:lnTo>
                    <a:pt x="6350" y="95249"/>
                  </a:lnTo>
                  <a:lnTo>
                    <a:pt x="6350" y="85089"/>
                  </a:lnTo>
                  <a:close/>
                </a:path>
                <a:path w="6350" h="711200">
                  <a:moveTo>
                    <a:pt x="6350" y="95249"/>
                  </a:moveTo>
                  <a:lnTo>
                    <a:pt x="0" y="95249"/>
                  </a:lnTo>
                  <a:lnTo>
                    <a:pt x="0" y="104139"/>
                  </a:lnTo>
                  <a:lnTo>
                    <a:pt x="6350" y="104139"/>
                  </a:lnTo>
                  <a:lnTo>
                    <a:pt x="6350" y="95249"/>
                  </a:lnTo>
                  <a:close/>
                </a:path>
                <a:path w="6350" h="711200">
                  <a:moveTo>
                    <a:pt x="6350" y="104139"/>
                  </a:moveTo>
                  <a:lnTo>
                    <a:pt x="0" y="104139"/>
                  </a:lnTo>
                  <a:lnTo>
                    <a:pt x="0" y="107949"/>
                  </a:lnTo>
                  <a:lnTo>
                    <a:pt x="6350" y="107949"/>
                  </a:lnTo>
                  <a:lnTo>
                    <a:pt x="6350" y="104139"/>
                  </a:lnTo>
                  <a:close/>
                </a:path>
                <a:path w="6350" h="711200">
                  <a:moveTo>
                    <a:pt x="6350" y="107949"/>
                  </a:moveTo>
                  <a:lnTo>
                    <a:pt x="0" y="107949"/>
                  </a:lnTo>
                  <a:lnTo>
                    <a:pt x="0" y="184149"/>
                  </a:lnTo>
                  <a:lnTo>
                    <a:pt x="6350" y="184149"/>
                  </a:lnTo>
                  <a:lnTo>
                    <a:pt x="6350" y="107949"/>
                  </a:lnTo>
                  <a:close/>
                </a:path>
                <a:path w="6350" h="711200">
                  <a:moveTo>
                    <a:pt x="6350" y="184149"/>
                  </a:moveTo>
                  <a:lnTo>
                    <a:pt x="0" y="184149"/>
                  </a:lnTo>
                  <a:lnTo>
                    <a:pt x="0" y="190499"/>
                  </a:lnTo>
                  <a:lnTo>
                    <a:pt x="6350" y="190499"/>
                  </a:lnTo>
                  <a:lnTo>
                    <a:pt x="6350" y="184149"/>
                  </a:lnTo>
                  <a:close/>
                </a:path>
                <a:path w="6350" h="711200">
                  <a:moveTo>
                    <a:pt x="6350" y="190499"/>
                  </a:moveTo>
                  <a:lnTo>
                    <a:pt x="0" y="190499"/>
                  </a:lnTo>
                  <a:lnTo>
                    <a:pt x="0" y="193039"/>
                  </a:lnTo>
                  <a:lnTo>
                    <a:pt x="6350" y="193039"/>
                  </a:lnTo>
                  <a:lnTo>
                    <a:pt x="6350" y="190499"/>
                  </a:lnTo>
                  <a:close/>
                </a:path>
                <a:path w="6350" h="711200">
                  <a:moveTo>
                    <a:pt x="6350" y="193039"/>
                  </a:moveTo>
                  <a:lnTo>
                    <a:pt x="0" y="193039"/>
                  </a:lnTo>
                  <a:lnTo>
                    <a:pt x="0" y="203199"/>
                  </a:lnTo>
                  <a:lnTo>
                    <a:pt x="6350" y="203199"/>
                  </a:lnTo>
                  <a:lnTo>
                    <a:pt x="6350" y="193039"/>
                  </a:lnTo>
                  <a:close/>
                </a:path>
                <a:path w="6350" h="711200">
                  <a:moveTo>
                    <a:pt x="6350" y="203199"/>
                  </a:moveTo>
                  <a:lnTo>
                    <a:pt x="0" y="203199"/>
                  </a:lnTo>
                  <a:lnTo>
                    <a:pt x="0" y="209549"/>
                  </a:lnTo>
                  <a:lnTo>
                    <a:pt x="6350" y="209549"/>
                  </a:lnTo>
                  <a:lnTo>
                    <a:pt x="6350" y="203199"/>
                  </a:lnTo>
                  <a:close/>
                </a:path>
                <a:path w="6350" h="711200">
                  <a:moveTo>
                    <a:pt x="6350" y="209549"/>
                  </a:moveTo>
                  <a:lnTo>
                    <a:pt x="0" y="209549"/>
                  </a:lnTo>
                  <a:lnTo>
                    <a:pt x="0" y="212089"/>
                  </a:lnTo>
                  <a:lnTo>
                    <a:pt x="6350" y="212089"/>
                  </a:lnTo>
                  <a:lnTo>
                    <a:pt x="6350" y="209549"/>
                  </a:lnTo>
                  <a:close/>
                </a:path>
                <a:path w="6350" h="711200">
                  <a:moveTo>
                    <a:pt x="6350" y="212089"/>
                  </a:moveTo>
                  <a:lnTo>
                    <a:pt x="0" y="212089"/>
                  </a:lnTo>
                  <a:lnTo>
                    <a:pt x="0" y="215899"/>
                  </a:lnTo>
                  <a:lnTo>
                    <a:pt x="6350" y="215899"/>
                  </a:lnTo>
                  <a:lnTo>
                    <a:pt x="6350" y="212089"/>
                  </a:lnTo>
                  <a:close/>
                </a:path>
                <a:path w="6350" h="711200">
                  <a:moveTo>
                    <a:pt x="6350" y="215899"/>
                  </a:moveTo>
                  <a:lnTo>
                    <a:pt x="0" y="215899"/>
                  </a:lnTo>
                  <a:lnTo>
                    <a:pt x="0" y="218439"/>
                  </a:lnTo>
                  <a:lnTo>
                    <a:pt x="6350" y="218439"/>
                  </a:lnTo>
                  <a:lnTo>
                    <a:pt x="6350" y="215899"/>
                  </a:lnTo>
                  <a:close/>
                </a:path>
                <a:path w="6350" h="711200">
                  <a:moveTo>
                    <a:pt x="6350" y="218439"/>
                  </a:moveTo>
                  <a:lnTo>
                    <a:pt x="0" y="218439"/>
                  </a:lnTo>
                  <a:lnTo>
                    <a:pt x="0" y="222249"/>
                  </a:lnTo>
                  <a:lnTo>
                    <a:pt x="6350" y="222249"/>
                  </a:lnTo>
                  <a:lnTo>
                    <a:pt x="6350" y="218439"/>
                  </a:lnTo>
                  <a:close/>
                </a:path>
                <a:path w="6350" h="711200">
                  <a:moveTo>
                    <a:pt x="6350" y="222249"/>
                  </a:moveTo>
                  <a:lnTo>
                    <a:pt x="0" y="222249"/>
                  </a:lnTo>
                  <a:lnTo>
                    <a:pt x="0" y="228599"/>
                  </a:lnTo>
                  <a:lnTo>
                    <a:pt x="6350" y="228599"/>
                  </a:lnTo>
                  <a:lnTo>
                    <a:pt x="6350" y="222249"/>
                  </a:lnTo>
                  <a:close/>
                </a:path>
                <a:path w="6350" h="711200">
                  <a:moveTo>
                    <a:pt x="6350" y="228599"/>
                  </a:moveTo>
                  <a:lnTo>
                    <a:pt x="0" y="228599"/>
                  </a:lnTo>
                  <a:lnTo>
                    <a:pt x="0" y="231139"/>
                  </a:lnTo>
                  <a:lnTo>
                    <a:pt x="6350" y="231139"/>
                  </a:lnTo>
                  <a:lnTo>
                    <a:pt x="6350" y="228599"/>
                  </a:lnTo>
                  <a:close/>
                </a:path>
                <a:path w="6350" h="711200">
                  <a:moveTo>
                    <a:pt x="6350" y="231139"/>
                  </a:moveTo>
                  <a:lnTo>
                    <a:pt x="0" y="231139"/>
                  </a:lnTo>
                  <a:lnTo>
                    <a:pt x="0" y="234949"/>
                  </a:lnTo>
                  <a:lnTo>
                    <a:pt x="6350" y="234949"/>
                  </a:lnTo>
                  <a:lnTo>
                    <a:pt x="6350" y="231139"/>
                  </a:lnTo>
                  <a:close/>
                </a:path>
                <a:path w="6350" h="711200">
                  <a:moveTo>
                    <a:pt x="6350" y="234950"/>
                  </a:moveTo>
                  <a:lnTo>
                    <a:pt x="0" y="234950"/>
                  </a:lnTo>
                  <a:lnTo>
                    <a:pt x="0" y="241299"/>
                  </a:lnTo>
                  <a:lnTo>
                    <a:pt x="6350" y="241299"/>
                  </a:lnTo>
                  <a:lnTo>
                    <a:pt x="6350" y="234950"/>
                  </a:lnTo>
                  <a:close/>
                </a:path>
                <a:path w="6350" h="711200">
                  <a:moveTo>
                    <a:pt x="6350" y="241299"/>
                  </a:moveTo>
                  <a:lnTo>
                    <a:pt x="0" y="241299"/>
                  </a:lnTo>
                  <a:lnTo>
                    <a:pt x="0" y="243839"/>
                  </a:lnTo>
                  <a:lnTo>
                    <a:pt x="6350" y="243839"/>
                  </a:lnTo>
                  <a:lnTo>
                    <a:pt x="6350" y="241299"/>
                  </a:lnTo>
                  <a:close/>
                </a:path>
                <a:path w="6350" h="711200">
                  <a:moveTo>
                    <a:pt x="6350" y="243839"/>
                  </a:moveTo>
                  <a:lnTo>
                    <a:pt x="0" y="243839"/>
                  </a:lnTo>
                  <a:lnTo>
                    <a:pt x="0" y="429259"/>
                  </a:lnTo>
                  <a:lnTo>
                    <a:pt x="6350" y="429259"/>
                  </a:lnTo>
                  <a:lnTo>
                    <a:pt x="6350" y="243839"/>
                  </a:lnTo>
                  <a:close/>
                </a:path>
                <a:path w="6350" h="711200">
                  <a:moveTo>
                    <a:pt x="6350" y="429259"/>
                  </a:moveTo>
                  <a:lnTo>
                    <a:pt x="0" y="429259"/>
                  </a:lnTo>
                  <a:lnTo>
                    <a:pt x="0" y="440689"/>
                  </a:lnTo>
                  <a:lnTo>
                    <a:pt x="6350" y="440689"/>
                  </a:lnTo>
                  <a:lnTo>
                    <a:pt x="6350" y="429259"/>
                  </a:lnTo>
                  <a:close/>
                </a:path>
                <a:path w="6350" h="711200">
                  <a:moveTo>
                    <a:pt x="6350" y="533526"/>
                  </a:moveTo>
                  <a:lnTo>
                    <a:pt x="0" y="533526"/>
                  </a:lnTo>
                  <a:lnTo>
                    <a:pt x="0" y="535939"/>
                  </a:lnTo>
                  <a:lnTo>
                    <a:pt x="6350" y="535939"/>
                  </a:lnTo>
                  <a:lnTo>
                    <a:pt x="6350" y="533526"/>
                  </a:lnTo>
                  <a:close/>
                </a:path>
                <a:path w="6350" h="711200">
                  <a:moveTo>
                    <a:pt x="6350" y="522096"/>
                  </a:moveTo>
                  <a:lnTo>
                    <a:pt x="0" y="522096"/>
                  </a:lnTo>
                  <a:lnTo>
                    <a:pt x="0" y="533399"/>
                  </a:lnTo>
                  <a:lnTo>
                    <a:pt x="6350" y="533399"/>
                  </a:lnTo>
                  <a:lnTo>
                    <a:pt x="6350" y="522096"/>
                  </a:lnTo>
                  <a:close/>
                </a:path>
                <a:path w="6350" h="711200">
                  <a:moveTo>
                    <a:pt x="6350" y="515746"/>
                  </a:moveTo>
                  <a:lnTo>
                    <a:pt x="0" y="515746"/>
                  </a:lnTo>
                  <a:lnTo>
                    <a:pt x="0" y="521969"/>
                  </a:lnTo>
                  <a:lnTo>
                    <a:pt x="6350" y="521969"/>
                  </a:lnTo>
                  <a:lnTo>
                    <a:pt x="6350" y="515746"/>
                  </a:lnTo>
                  <a:close/>
                </a:path>
                <a:path w="6350" h="711200">
                  <a:moveTo>
                    <a:pt x="6350" y="509396"/>
                  </a:moveTo>
                  <a:lnTo>
                    <a:pt x="0" y="509396"/>
                  </a:lnTo>
                  <a:lnTo>
                    <a:pt x="0" y="515619"/>
                  </a:lnTo>
                  <a:lnTo>
                    <a:pt x="6350" y="515619"/>
                  </a:lnTo>
                  <a:lnTo>
                    <a:pt x="6350" y="509396"/>
                  </a:lnTo>
                  <a:close/>
                </a:path>
                <a:path w="6350" h="711200">
                  <a:moveTo>
                    <a:pt x="6350" y="503046"/>
                  </a:moveTo>
                  <a:lnTo>
                    <a:pt x="0" y="503046"/>
                  </a:lnTo>
                  <a:lnTo>
                    <a:pt x="0" y="509269"/>
                  </a:lnTo>
                  <a:lnTo>
                    <a:pt x="6350" y="509269"/>
                  </a:lnTo>
                  <a:lnTo>
                    <a:pt x="6350" y="503046"/>
                  </a:lnTo>
                  <a:close/>
                </a:path>
                <a:path w="6350" h="711200">
                  <a:moveTo>
                    <a:pt x="6350" y="496696"/>
                  </a:moveTo>
                  <a:lnTo>
                    <a:pt x="0" y="496696"/>
                  </a:lnTo>
                  <a:lnTo>
                    <a:pt x="0" y="502919"/>
                  </a:lnTo>
                  <a:lnTo>
                    <a:pt x="6350" y="502919"/>
                  </a:lnTo>
                  <a:lnTo>
                    <a:pt x="6350" y="496696"/>
                  </a:lnTo>
                  <a:close/>
                </a:path>
                <a:path w="6350" h="711200">
                  <a:moveTo>
                    <a:pt x="6350" y="490346"/>
                  </a:moveTo>
                  <a:lnTo>
                    <a:pt x="0" y="490346"/>
                  </a:lnTo>
                  <a:lnTo>
                    <a:pt x="0" y="496569"/>
                  </a:lnTo>
                  <a:lnTo>
                    <a:pt x="6350" y="496569"/>
                  </a:lnTo>
                  <a:lnTo>
                    <a:pt x="6350" y="490346"/>
                  </a:lnTo>
                  <a:close/>
                </a:path>
                <a:path w="6350" h="711200">
                  <a:moveTo>
                    <a:pt x="6350" y="483996"/>
                  </a:moveTo>
                  <a:lnTo>
                    <a:pt x="0" y="483996"/>
                  </a:lnTo>
                  <a:lnTo>
                    <a:pt x="0" y="490219"/>
                  </a:lnTo>
                  <a:lnTo>
                    <a:pt x="6350" y="490219"/>
                  </a:lnTo>
                  <a:lnTo>
                    <a:pt x="6350" y="483996"/>
                  </a:lnTo>
                  <a:close/>
                </a:path>
                <a:path w="6350" h="711200">
                  <a:moveTo>
                    <a:pt x="6350" y="477646"/>
                  </a:moveTo>
                  <a:lnTo>
                    <a:pt x="0" y="477646"/>
                  </a:lnTo>
                  <a:lnTo>
                    <a:pt x="0" y="483869"/>
                  </a:lnTo>
                  <a:lnTo>
                    <a:pt x="6350" y="483869"/>
                  </a:lnTo>
                  <a:lnTo>
                    <a:pt x="6350" y="477646"/>
                  </a:lnTo>
                  <a:close/>
                </a:path>
                <a:path w="6350" h="711200">
                  <a:moveTo>
                    <a:pt x="6350" y="471296"/>
                  </a:moveTo>
                  <a:lnTo>
                    <a:pt x="0" y="471296"/>
                  </a:lnTo>
                  <a:lnTo>
                    <a:pt x="0" y="477519"/>
                  </a:lnTo>
                  <a:lnTo>
                    <a:pt x="6350" y="477519"/>
                  </a:lnTo>
                  <a:lnTo>
                    <a:pt x="6350" y="471296"/>
                  </a:lnTo>
                  <a:close/>
                </a:path>
                <a:path w="6350" h="711200">
                  <a:moveTo>
                    <a:pt x="6350" y="463676"/>
                  </a:moveTo>
                  <a:lnTo>
                    <a:pt x="0" y="463676"/>
                  </a:lnTo>
                  <a:lnTo>
                    <a:pt x="0" y="471169"/>
                  </a:lnTo>
                  <a:lnTo>
                    <a:pt x="6350" y="471169"/>
                  </a:lnTo>
                  <a:lnTo>
                    <a:pt x="6350" y="463676"/>
                  </a:lnTo>
                  <a:close/>
                </a:path>
                <a:path w="6350" h="711200">
                  <a:moveTo>
                    <a:pt x="6350" y="458596"/>
                  </a:moveTo>
                  <a:lnTo>
                    <a:pt x="0" y="458596"/>
                  </a:lnTo>
                  <a:lnTo>
                    <a:pt x="0" y="463549"/>
                  </a:lnTo>
                  <a:lnTo>
                    <a:pt x="6350" y="463549"/>
                  </a:lnTo>
                  <a:lnTo>
                    <a:pt x="6350" y="458596"/>
                  </a:lnTo>
                  <a:close/>
                </a:path>
                <a:path w="6350" h="711200">
                  <a:moveTo>
                    <a:pt x="6350" y="452246"/>
                  </a:moveTo>
                  <a:lnTo>
                    <a:pt x="0" y="452246"/>
                  </a:lnTo>
                  <a:lnTo>
                    <a:pt x="0" y="458469"/>
                  </a:lnTo>
                  <a:lnTo>
                    <a:pt x="6350" y="458469"/>
                  </a:lnTo>
                  <a:lnTo>
                    <a:pt x="6350" y="452246"/>
                  </a:lnTo>
                  <a:close/>
                </a:path>
                <a:path w="6350" h="711200">
                  <a:moveTo>
                    <a:pt x="6350" y="440816"/>
                  </a:moveTo>
                  <a:lnTo>
                    <a:pt x="0" y="440816"/>
                  </a:lnTo>
                  <a:lnTo>
                    <a:pt x="0" y="452119"/>
                  </a:lnTo>
                  <a:lnTo>
                    <a:pt x="6350" y="452119"/>
                  </a:lnTo>
                  <a:lnTo>
                    <a:pt x="6350" y="440816"/>
                  </a:lnTo>
                  <a:close/>
                </a:path>
                <a:path w="6350" h="711200">
                  <a:moveTo>
                    <a:pt x="6350" y="535939"/>
                  </a:moveTo>
                  <a:lnTo>
                    <a:pt x="0" y="535939"/>
                  </a:lnTo>
                  <a:lnTo>
                    <a:pt x="0" y="542289"/>
                  </a:lnTo>
                  <a:lnTo>
                    <a:pt x="6350" y="542289"/>
                  </a:lnTo>
                  <a:lnTo>
                    <a:pt x="6350" y="535939"/>
                  </a:lnTo>
                  <a:close/>
                </a:path>
                <a:path w="6350" h="711200">
                  <a:moveTo>
                    <a:pt x="6350" y="708659"/>
                  </a:moveTo>
                  <a:lnTo>
                    <a:pt x="5079" y="708659"/>
                  </a:lnTo>
                  <a:lnTo>
                    <a:pt x="5079" y="711199"/>
                  </a:lnTo>
                  <a:lnTo>
                    <a:pt x="6350" y="711199"/>
                  </a:lnTo>
                  <a:lnTo>
                    <a:pt x="6350" y="708659"/>
                  </a:lnTo>
                  <a:close/>
                </a:path>
                <a:path w="6350" h="711200">
                  <a:moveTo>
                    <a:pt x="6350" y="706119"/>
                  </a:moveTo>
                  <a:lnTo>
                    <a:pt x="0" y="706119"/>
                  </a:lnTo>
                  <a:lnTo>
                    <a:pt x="0" y="707389"/>
                  </a:lnTo>
                  <a:lnTo>
                    <a:pt x="6350" y="707389"/>
                  </a:lnTo>
                  <a:lnTo>
                    <a:pt x="6350" y="706119"/>
                  </a:lnTo>
                  <a:close/>
                </a:path>
                <a:path w="6350" h="711200">
                  <a:moveTo>
                    <a:pt x="6350" y="702309"/>
                  </a:moveTo>
                  <a:lnTo>
                    <a:pt x="0" y="702309"/>
                  </a:lnTo>
                  <a:lnTo>
                    <a:pt x="0" y="704849"/>
                  </a:lnTo>
                  <a:lnTo>
                    <a:pt x="6350" y="704849"/>
                  </a:lnTo>
                  <a:lnTo>
                    <a:pt x="6350" y="702309"/>
                  </a:lnTo>
                  <a:close/>
                </a:path>
                <a:path w="6350" h="711200">
                  <a:moveTo>
                    <a:pt x="6350" y="699769"/>
                  </a:moveTo>
                  <a:lnTo>
                    <a:pt x="0" y="699769"/>
                  </a:lnTo>
                  <a:lnTo>
                    <a:pt x="0" y="701039"/>
                  </a:lnTo>
                  <a:lnTo>
                    <a:pt x="6350" y="701039"/>
                  </a:lnTo>
                  <a:lnTo>
                    <a:pt x="6350" y="699769"/>
                  </a:lnTo>
                  <a:close/>
                </a:path>
                <a:path w="6350" h="711200">
                  <a:moveTo>
                    <a:pt x="6350" y="695959"/>
                  </a:moveTo>
                  <a:lnTo>
                    <a:pt x="0" y="695959"/>
                  </a:lnTo>
                  <a:lnTo>
                    <a:pt x="0" y="698499"/>
                  </a:lnTo>
                  <a:lnTo>
                    <a:pt x="6350" y="698499"/>
                  </a:lnTo>
                  <a:lnTo>
                    <a:pt x="6350" y="695959"/>
                  </a:lnTo>
                  <a:close/>
                </a:path>
                <a:path w="6350" h="711200">
                  <a:moveTo>
                    <a:pt x="6350" y="693419"/>
                  </a:moveTo>
                  <a:lnTo>
                    <a:pt x="0" y="693419"/>
                  </a:lnTo>
                  <a:lnTo>
                    <a:pt x="0" y="694689"/>
                  </a:lnTo>
                  <a:lnTo>
                    <a:pt x="6350" y="694689"/>
                  </a:lnTo>
                  <a:lnTo>
                    <a:pt x="6350" y="693419"/>
                  </a:lnTo>
                  <a:close/>
                </a:path>
                <a:path w="6350" h="711200">
                  <a:moveTo>
                    <a:pt x="6350" y="689609"/>
                  </a:moveTo>
                  <a:lnTo>
                    <a:pt x="0" y="689609"/>
                  </a:lnTo>
                  <a:lnTo>
                    <a:pt x="0" y="692149"/>
                  </a:lnTo>
                  <a:lnTo>
                    <a:pt x="6350" y="692149"/>
                  </a:lnTo>
                  <a:lnTo>
                    <a:pt x="6350" y="689609"/>
                  </a:lnTo>
                  <a:close/>
                </a:path>
                <a:path w="6350" h="711200">
                  <a:moveTo>
                    <a:pt x="6350" y="687069"/>
                  </a:moveTo>
                  <a:lnTo>
                    <a:pt x="0" y="687069"/>
                  </a:lnTo>
                  <a:lnTo>
                    <a:pt x="0" y="688339"/>
                  </a:lnTo>
                  <a:lnTo>
                    <a:pt x="6350" y="688339"/>
                  </a:lnTo>
                  <a:lnTo>
                    <a:pt x="6350" y="687069"/>
                  </a:lnTo>
                  <a:close/>
                </a:path>
                <a:path w="6350" h="711200">
                  <a:moveTo>
                    <a:pt x="6350" y="683259"/>
                  </a:moveTo>
                  <a:lnTo>
                    <a:pt x="0" y="683259"/>
                  </a:lnTo>
                  <a:lnTo>
                    <a:pt x="0" y="685799"/>
                  </a:lnTo>
                  <a:lnTo>
                    <a:pt x="6350" y="685799"/>
                  </a:lnTo>
                  <a:lnTo>
                    <a:pt x="6350" y="683259"/>
                  </a:lnTo>
                  <a:close/>
                </a:path>
                <a:path w="6350" h="711200">
                  <a:moveTo>
                    <a:pt x="6350" y="680719"/>
                  </a:moveTo>
                  <a:lnTo>
                    <a:pt x="0" y="680719"/>
                  </a:lnTo>
                  <a:lnTo>
                    <a:pt x="0" y="681989"/>
                  </a:lnTo>
                  <a:lnTo>
                    <a:pt x="6350" y="681989"/>
                  </a:lnTo>
                  <a:lnTo>
                    <a:pt x="6350" y="680719"/>
                  </a:lnTo>
                  <a:close/>
                </a:path>
                <a:path w="6350" h="711200">
                  <a:moveTo>
                    <a:pt x="6350" y="676909"/>
                  </a:moveTo>
                  <a:lnTo>
                    <a:pt x="0" y="676909"/>
                  </a:lnTo>
                  <a:lnTo>
                    <a:pt x="0" y="679449"/>
                  </a:lnTo>
                  <a:lnTo>
                    <a:pt x="6350" y="679449"/>
                  </a:lnTo>
                  <a:lnTo>
                    <a:pt x="6350" y="676909"/>
                  </a:lnTo>
                  <a:close/>
                </a:path>
                <a:path w="6350" h="711200">
                  <a:moveTo>
                    <a:pt x="6350" y="674369"/>
                  </a:moveTo>
                  <a:lnTo>
                    <a:pt x="0" y="674369"/>
                  </a:lnTo>
                  <a:lnTo>
                    <a:pt x="0" y="675639"/>
                  </a:lnTo>
                  <a:lnTo>
                    <a:pt x="6350" y="675639"/>
                  </a:lnTo>
                  <a:lnTo>
                    <a:pt x="6350" y="674369"/>
                  </a:lnTo>
                  <a:close/>
                </a:path>
                <a:path w="6350" h="711200">
                  <a:moveTo>
                    <a:pt x="6350" y="670559"/>
                  </a:moveTo>
                  <a:lnTo>
                    <a:pt x="0" y="670559"/>
                  </a:lnTo>
                  <a:lnTo>
                    <a:pt x="0" y="673099"/>
                  </a:lnTo>
                  <a:lnTo>
                    <a:pt x="6350" y="673099"/>
                  </a:lnTo>
                  <a:lnTo>
                    <a:pt x="6350" y="670559"/>
                  </a:lnTo>
                  <a:close/>
                </a:path>
                <a:path w="6350" h="711200">
                  <a:moveTo>
                    <a:pt x="6350" y="668019"/>
                  </a:moveTo>
                  <a:lnTo>
                    <a:pt x="0" y="668019"/>
                  </a:lnTo>
                  <a:lnTo>
                    <a:pt x="0" y="669289"/>
                  </a:lnTo>
                  <a:lnTo>
                    <a:pt x="6350" y="669289"/>
                  </a:lnTo>
                  <a:lnTo>
                    <a:pt x="6350" y="668019"/>
                  </a:lnTo>
                  <a:close/>
                </a:path>
                <a:path w="6350" h="711200">
                  <a:moveTo>
                    <a:pt x="6350" y="664209"/>
                  </a:moveTo>
                  <a:lnTo>
                    <a:pt x="0" y="664209"/>
                  </a:lnTo>
                  <a:lnTo>
                    <a:pt x="0" y="666749"/>
                  </a:lnTo>
                  <a:lnTo>
                    <a:pt x="6350" y="666749"/>
                  </a:lnTo>
                  <a:lnTo>
                    <a:pt x="6350" y="664209"/>
                  </a:lnTo>
                  <a:close/>
                </a:path>
                <a:path w="6350" h="711200">
                  <a:moveTo>
                    <a:pt x="6350" y="661669"/>
                  </a:moveTo>
                  <a:lnTo>
                    <a:pt x="0" y="661669"/>
                  </a:lnTo>
                  <a:lnTo>
                    <a:pt x="0" y="662939"/>
                  </a:lnTo>
                  <a:lnTo>
                    <a:pt x="6350" y="662939"/>
                  </a:lnTo>
                  <a:lnTo>
                    <a:pt x="6350" y="661669"/>
                  </a:lnTo>
                  <a:close/>
                </a:path>
                <a:path w="6350" h="711200">
                  <a:moveTo>
                    <a:pt x="6350" y="657859"/>
                  </a:moveTo>
                  <a:lnTo>
                    <a:pt x="0" y="657859"/>
                  </a:lnTo>
                  <a:lnTo>
                    <a:pt x="0" y="660399"/>
                  </a:lnTo>
                  <a:lnTo>
                    <a:pt x="6350" y="660399"/>
                  </a:lnTo>
                  <a:lnTo>
                    <a:pt x="6350" y="657859"/>
                  </a:lnTo>
                  <a:close/>
                </a:path>
                <a:path w="6350" h="711200">
                  <a:moveTo>
                    <a:pt x="6350" y="655319"/>
                  </a:moveTo>
                  <a:lnTo>
                    <a:pt x="0" y="655319"/>
                  </a:lnTo>
                  <a:lnTo>
                    <a:pt x="0" y="656589"/>
                  </a:lnTo>
                  <a:lnTo>
                    <a:pt x="6350" y="656589"/>
                  </a:lnTo>
                  <a:lnTo>
                    <a:pt x="6350" y="655319"/>
                  </a:lnTo>
                  <a:close/>
                </a:path>
                <a:path w="6350" h="711200">
                  <a:moveTo>
                    <a:pt x="6350" y="650239"/>
                  </a:moveTo>
                  <a:lnTo>
                    <a:pt x="0" y="650239"/>
                  </a:lnTo>
                  <a:lnTo>
                    <a:pt x="0" y="654049"/>
                  </a:lnTo>
                  <a:lnTo>
                    <a:pt x="6350" y="654049"/>
                  </a:lnTo>
                  <a:lnTo>
                    <a:pt x="6350" y="650239"/>
                  </a:lnTo>
                  <a:close/>
                </a:path>
                <a:path w="6350" h="711200">
                  <a:moveTo>
                    <a:pt x="6350" y="643889"/>
                  </a:moveTo>
                  <a:lnTo>
                    <a:pt x="0" y="643889"/>
                  </a:lnTo>
                  <a:lnTo>
                    <a:pt x="0" y="648969"/>
                  </a:lnTo>
                  <a:lnTo>
                    <a:pt x="6350" y="648969"/>
                  </a:lnTo>
                  <a:lnTo>
                    <a:pt x="6350" y="643889"/>
                  </a:lnTo>
                  <a:close/>
                </a:path>
                <a:path w="6350" h="711200">
                  <a:moveTo>
                    <a:pt x="6350" y="637539"/>
                  </a:moveTo>
                  <a:lnTo>
                    <a:pt x="0" y="637539"/>
                  </a:lnTo>
                  <a:lnTo>
                    <a:pt x="0" y="642619"/>
                  </a:lnTo>
                  <a:lnTo>
                    <a:pt x="6350" y="642619"/>
                  </a:lnTo>
                  <a:lnTo>
                    <a:pt x="6350" y="637539"/>
                  </a:lnTo>
                  <a:close/>
                </a:path>
                <a:path w="6350" h="711200">
                  <a:moveTo>
                    <a:pt x="6350" y="631189"/>
                  </a:moveTo>
                  <a:lnTo>
                    <a:pt x="0" y="631189"/>
                  </a:lnTo>
                  <a:lnTo>
                    <a:pt x="0" y="636269"/>
                  </a:lnTo>
                  <a:lnTo>
                    <a:pt x="6350" y="636269"/>
                  </a:lnTo>
                  <a:lnTo>
                    <a:pt x="6350" y="631189"/>
                  </a:lnTo>
                  <a:close/>
                </a:path>
                <a:path w="6350" h="711200">
                  <a:moveTo>
                    <a:pt x="6350" y="624839"/>
                  </a:moveTo>
                  <a:lnTo>
                    <a:pt x="0" y="624839"/>
                  </a:lnTo>
                  <a:lnTo>
                    <a:pt x="0" y="629919"/>
                  </a:lnTo>
                  <a:lnTo>
                    <a:pt x="6350" y="629919"/>
                  </a:lnTo>
                  <a:lnTo>
                    <a:pt x="6350" y="624839"/>
                  </a:lnTo>
                  <a:close/>
                </a:path>
                <a:path w="6350" h="711200">
                  <a:moveTo>
                    <a:pt x="6350" y="618489"/>
                  </a:moveTo>
                  <a:lnTo>
                    <a:pt x="0" y="618489"/>
                  </a:lnTo>
                  <a:lnTo>
                    <a:pt x="0" y="623569"/>
                  </a:lnTo>
                  <a:lnTo>
                    <a:pt x="6350" y="623569"/>
                  </a:lnTo>
                  <a:lnTo>
                    <a:pt x="6350" y="618489"/>
                  </a:lnTo>
                  <a:close/>
                </a:path>
                <a:path w="6350" h="711200">
                  <a:moveTo>
                    <a:pt x="6350" y="612139"/>
                  </a:moveTo>
                  <a:lnTo>
                    <a:pt x="0" y="612139"/>
                  </a:lnTo>
                  <a:lnTo>
                    <a:pt x="0" y="617219"/>
                  </a:lnTo>
                  <a:lnTo>
                    <a:pt x="6350" y="617219"/>
                  </a:lnTo>
                  <a:lnTo>
                    <a:pt x="6350" y="612139"/>
                  </a:lnTo>
                  <a:close/>
                </a:path>
                <a:path w="6350" h="711200">
                  <a:moveTo>
                    <a:pt x="6350" y="605789"/>
                  </a:moveTo>
                  <a:lnTo>
                    <a:pt x="0" y="605789"/>
                  </a:lnTo>
                  <a:lnTo>
                    <a:pt x="0" y="610869"/>
                  </a:lnTo>
                  <a:lnTo>
                    <a:pt x="6350" y="610869"/>
                  </a:lnTo>
                  <a:lnTo>
                    <a:pt x="6350" y="605789"/>
                  </a:lnTo>
                  <a:close/>
                </a:path>
                <a:path w="6350" h="711200">
                  <a:moveTo>
                    <a:pt x="6350" y="599439"/>
                  </a:moveTo>
                  <a:lnTo>
                    <a:pt x="0" y="599439"/>
                  </a:lnTo>
                  <a:lnTo>
                    <a:pt x="0" y="604519"/>
                  </a:lnTo>
                  <a:lnTo>
                    <a:pt x="6350" y="604519"/>
                  </a:lnTo>
                  <a:lnTo>
                    <a:pt x="6350" y="599439"/>
                  </a:lnTo>
                  <a:close/>
                </a:path>
                <a:path w="6350" h="711200">
                  <a:moveTo>
                    <a:pt x="6350" y="593089"/>
                  </a:moveTo>
                  <a:lnTo>
                    <a:pt x="0" y="593089"/>
                  </a:lnTo>
                  <a:lnTo>
                    <a:pt x="0" y="598169"/>
                  </a:lnTo>
                  <a:lnTo>
                    <a:pt x="6350" y="598169"/>
                  </a:lnTo>
                  <a:lnTo>
                    <a:pt x="6350" y="593089"/>
                  </a:lnTo>
                  <a:close/>
                </a:path>
                <a:path w="6350" h="711200">
                  <a:moveTo>
                    <a:pt x="6350" y="586739"/>
                  </a:moveTo>
                  <a:lnTo>
                    <a:pt x="0" y="586739"/>
                  </a:lnTo>
                  <a:lnTo>
                    <a:pt x="0" y="591819"/>
                  </a:lnTo>
                  <a:lnTo>
                    <a:pt x="6350" y="591819"/>
                  </a:lnTo>
                  <a:lnTo>
                    <a:pt x="6350" y="586739"/>
                  </a:lnTo>
                  <a:close/>
                </a:path>
                <a:path w="6350" h="711200">
                  <a:moveTo>
                    <a:pt x="6350" y="580389"/>
                  </a:moveTo>
                  <a:lnTo>
                    <a:pt x="0" y="580389"/>
                  </a:lnTo>
                  <a:lnTo>
                    <a:pt x="0" y="585469"/>
                  </a:lnTo>
                  <a:lnTo>
                    <a:pt x="6350" y="585469"/>
                  </a:lnTo>
                  <a:lnTo>
                    <a:pt x="6350" y="580389"/>
                  </a:lnTo>
                  <a:close/>
                </a:path>
                <a:path w="6350" h="711200">
                  <a:moveTo>
                    <a:pt x="6350" y="572769"/>
                  </a:moveTo>
                  <a:lnTo>
                    <a:pt x="0" y="572769"/>
                  </a:lnTo>
                  <a:lnTo>
                    <a:pt x="0" y="579119"/>
                  </a:lnTo>
                  <a:lnTo>
                    <a:pt x="6350" y="579119"/>
                  </a:lnTo>
                  <a:lnTo>
                    <a:pt x="6350" y="572769"/>
                  </a:lnTo>
                  <a:close/>
                </a:path>
                <a:path w="6350" h="711200">
                  <a:moveTo>
                    <a:pt x="6350" y="567689"/>
                  </a:moveTo>
                  <a:lnTo>
                    <a:pt x="0" y="567689"/>
                  </a:lnTo>
                  <a:lnTo>
                    <a:pt x="0" y="571499"/>
                  </a:lnTo>
                  <a:lnTo>
                    <a:pt x="6350" y="571499"/>
                  </a:lnTo>
                  <a:lnTo>
                    <a:pt x="6350" y="567689"/>
                  </a:lnTo>
                  <a:close/>
                </a:path>
                <a:path w="6350" h="711200">
                  <a:moveTo>
                    <a:pt x="6350" y="560069"/>
                  </a:moveTo>
                  <a:lnTo>
                    <a:pt x="0" y="560069"/>
                  </a:lnTo>
                  <a:lnTo>
                    <a:pt x="0" y="566419"/>
                  </a:lnTo>
                  <a:lnTo>
                    <a:pt x="6350" y="566419"/>
                  </a:lnTo>
                  <a:lnTo>
                    <a:pt x="6350" y="560069"/>
                  </a:lnTo>
                  <a:close/>
                </a:path>
                <a:path w="6350" h="711200">
                  <a:moveTo>
                    <a:pt x="6350" y="554989"/>
                  </a:moveTo>
                  <a:lnTo>
                    <a:pt x="0" y="554989"/>
                  </a:lnTo>
                  <a:lnTo>
                    <a:pt x="0" y="558799"/>
                  </a:lnTo>
                  <a:lnTo>
                    <a:pt x="6350" y="558799"/>
                  </a:lnTo>
                  <a:lnTo>
                    <a:pt x="6350" y="554989"/>
                  </a:lnTo>
                  <a:close/>
                </a:path>
                <a:path w="6350" h="711200">
                  <a:moveTo>
                    <a:pt x="6350" y="547369"/>
                  </a:moveTo>
                  <a:lnTo>
                    <a:pt x="0" y="547369"/>
                  </a:lnTo>
                  <a:lnTo>
                    <a:pt x="0" y="553719"/>
                  </a:lnTo>
                  <a:lnTo>
                    <a:pt x="6350" y="553719"/>
                  </a:lnTo>
                  <a:lnTo>
                    <a:pt x="6350" y="547369"/>
                  </a:lnTo>
                  <a:close/>
                </a:path>
                <a:path w="6350" h="711200">
                  <a:moveTo>
                    <a:pt x="6350" y="543559"/>
                  </a:moveTo>
                  <a:lnTo>
                    <a:pt x="0" y="543559"/>
                  </a:lnTo>
                  <a:lnTo>
                    <a:pt x="0" y="546099"/>
                  </a:lnTo>
                  <a:lnTo>
                    <a:pt x="6350" y="546099"/>
                  </a:lnTo>
                  <a:lnTo>
                    <a:pt x="6350" y="543559"/>
                  </a:lnTo>
                  <a:close/>
                </a:path>
              </a:pathLst>
            </a:custGeom>
            <a:solidFill>
              <a:srgbClr val="2C00F8"/>
            </a:solidFill>
          </p:spPr>
          <p:txBody>
            <a:bodyPr bIns="0" lIns="0" rIns="0" rtlCol="0" tIns="0" wrap="square"/>
            <a:p/>
          </p:txBody>
        </p:sp>
        <p:sp>
          <p:nvSpPr>
            <p:cNvPr id="1050814" name="object 2125"/>
            <p:cNvSpPr/>
            <p:nvPr/>
          </p:nvSpPr>
          <p:spPr>
            <a:xfrm>
              <a:off x="4178300" y="5801359"/>
              <a:ext cx="7620" cy="706120"/>
            </a:xfrm>
            <a:custGeom>
              <a:avLst/>
              <a:ahLst/>
              <a:rect l="l" t="t" r="r" b="b"/>
              <a:pathLst>
                <a:path w="7620" h="706120">
                  <a:moveTo>
                    <a:pt x="7620" y="0"/>
                  </a:moveTo>
                  <a:lnTo>
                    <a:pt x="2539" y="0"/>
                  </a:lnTo>
                  <a:lnTo>
                    <a:pt x="2539" y="1269"/>
                  </a:lnTo>
                  <a:lnTo>
                    <a:pt x="0" y="1269"/>
                  </a:lnTo>
                  <a:lnTo>
                    <a:pt x="0" y="3809"/>
                  </a:lnTo>
                  <a:lnTo>
                    <a:pt x="7620" y="3809"/>
                  </a:lnTo>
                  <a:lnTo>
                    <a:pt x="7620" y="0"/>
                  </a:lnTo>
                  <a:close/>
                </a:path>
                <a:path w="7620" h="706120">
                  <a:moveTo>
                    <a:pt x="7620" y="3809"/>
                  </a:moveTo>
                  <a:lnTo>
                    <a:pt x="0" y="3809"/>
                  </a:lnTo>
                  <a:lnTo>
                    <a:pt x="0" y="6349"/>
                  </a:lnTo>
                  <a:lnTo>
                    <a:pt x="7620" y="6349"/>
                  </a:lnTo>
                  <a:lnTo>
                    <a:pt x="7620" y="3809"/>
                  </a:lnTo>
                  <a:close/>
                </a:path>
                <a:path w="7620" h="706120">
                  <a:moveTo>
                    <a:pt x="7620" y="6350"/>
                  </a:moveTo>
                  <a:lnTo>
                    <a:pt x="0" y="6350"/>
                  </a:lnTo>
                  <a:lnTo>
                    <a:pt x="0" y="16509"/>
                  </a:lnTo>
                  <a:lnTo>
                    <a:pt x="7620" y="16509"/>
                  </a:lnTo>
                  <a:lnTo>
                    <a:pt x="7620" y="6350"/>
                  </a:lnTo>
                  <a:close/>
                </a:path>
                <a:path w="7620" h="706120">
                  <a:moveTo>
                    <a:pt x="7620" y="16509"/>
                  </a:moveTo>
                  <a:lnTo>
                    <a:pt x="0" y="16509"/>
                  </a:lnTo>
                  <a:lnTo>
                    <a:pt x="0" y="19049"/>
                  </a:lnTo>
                  <a:lnTo>
                    <a:pt x="7620" y="19049"/>
                  </a:lnTo>
                  <a:lnTo>
                    <a:pt x="7620" y="16509"/>
                  </a:lnTo>
                  <a:close/>
                </a:path>
                <a:path w="7620" h="706120">
                  <a:moveTo>
                    <a:pt x="7620" y="19050"/>
                  </a:moveTo>
                  <a:lnTo>
                    <a:pt x="0" y="19050"/>
                  </a:lnTo>
                  <a:lnTo>
                    <a:pt x="0" y="25399"/>
                  </a:lnTo>
                  <a:lnTo>
                    <a:pt x="7620" y="25399"/>
                  </a:lnTo>
                  <a:lnTo>
                    <a:pt x="7620" y="19050"/>
                  </a:lnTo>
                  <a:close/>
                </a:path>
                <a:path w="7620" h="706120">
                  <a:moveTo>
                    <a:pt x="7620" y="25400"/>
                  </a:moveTo>
                  <a:lnTo>
                    <a:pt x="0" y="25400"/>
                  </a:lnTo>
                  <a:lnTo>
                    <a:pt x="0" y="29209"/>
                  </a:lnTo>
                  <a:lnTo>
                    <a:pt x="7620" y="29209"/>
                  </a:lnTo>
                  <a:lnTo>
                    <a:pt x="7620" y="25400"/>
                  </a:lnTo>
                  <a:close/>
                </a:path>
                <a:path w="7620" h="706120">
                  <a:moveTo>
                    <a:pt x="7620" y="29209"/>
                  </a:moveTo>
                  <a:lnTo>
                    <a:pt x="0" y="29209"/>
                  </a:lnTo>
                  <a:lnTo>
                    <a:pt x="0" y="31749"/>
                  </a:lnTo>
                  <a:lnTo>
                    <a:pt x="7620" y="31749"/>
                  </a:lnTo>
                  <a:lnTo>
                    <a:pt x="7620" y="29209"/>
                  </a:lnTo>
                  <a:close/>
                </a:path>
                <a:path w="7620" h="706120">
                  <a:moveTo>
                    <a:pt x="7620" y="31750"/>
                  </a:moveTo>
                  <a:lnTo>
                    <a:pt x="0" y="31750"/>
                  </a:lnTo>
                  <a:lnTo>
                    <a:pt x="0" y="35559"/>
                  </a:lnTo>
                  <a:lnTo>
                    <a:pt x="7620" y="35559"/>
                  </a:lnTo>
                  <a:lnTo>
                    <a:pt x="7620" y="31750"/>
                  </a:lnTo>
                  <a:close/>
                </a:path>
                <a:path w="7620" h="706120">
                  <a:moveTo>
                    <a:pt x="7620" y="35559"/>
                  </a:moveTo>
                  <a:lnTo>
                    <a:pt x="0" y="35559"/>
                  </a:lnTo>
                  <a:lnTo>
                    <a:pt x="0" y="41909"/>
                  </a:lnTo>
                  <a:lnTo>
                    <a:pt x="7620" y="41909"/>
                  </a:lnTo>
                  <a:lnTo>
                    <a:pt x="7620" y="35559"/>
                  </a:lnTo>
                  <a:close/>
                </a:path>
                <a:path w="7620" h="706120">
                  <a:moveTo>
                    <a:pt x="7620" y="41909"/>
                  </a:moveTo>
                  <a:lnTo>
                    <a:pt x="0" y="41909"/>
                  </a:lnTo>
                  <a:lnTo>
                    <a:pt x="0" y="44449"/>
                  </a:lnTo>
                  <a:lnTo>
                    <a:pt x="7620" y="44449"/>
                  </a:lnTo>
                  <a:lnTo>
                    <a:pt x="7620" y="41909"/>
                  </a:lnTo>
                  <a:close/>
                </a:path>
                <a:path w="7620" h="706120">
                  <a:moveTo>
                    <a:pt x="7620" y="44450"/>
                  </a:moveTo>
                  <a:lnTo>
                    <a:pt x="0" y="44450"/>
                  </a:lnTo>
                  <a:lnTo>
                    <a:pt x="0" y="48259"/>
                  </a:lnTo>
                  <a:lnTo>
                    <a:pt x="7620" y="48259"/>
                  </a:lnTo>
                  <a:lnTo>
                    <a:pt x="7620" y="44450"/>
                  </a:lnTo>
                  <a:close/>
                </a:path>
                <a:path w="7620" h="706120">
                  <a:moveTo>
                    <a:pt x="7620" y="48259"/>
                  </a:moveTo>
                  <a:lnTo>
                    <a:pt x="0" y="48259"/>
                  </a:lnTo>
                  <a:lnTo>
                    <a:pt x="0" y="50799"/>
                  </a:lnTo>
                  <a:lnTo>
                    <a:pt x="7620" y="50799"/>
                  </a:lnTo>
                  <a:lnTo>
                    <a:pt x="7620" y="48259"/>
                  </a:lnTo>
                  <a:close/>
                </a:path>
                <a:path w="7620" h="706120">
                  <a:moveTo>
                    <a:pt x="7620" y="50800"/>
                  </a:moveTo>
                  <a:lnTo>
                    <a:pt x="0" y="50800"/>
                  </a:lnTo>
                  <a:lnTo>
                    <a:pt x="0" y="54609"/>
                  </a:lnTo>
                  <a:lnTo>
                    <a:pt x="7620" y="54609"/>
                  </a:lnTo>
                  <a:lnTo>
                    <a:pt x="7620" y="50800"/>
                  </a:lnTo>
                  <a:close/>
                </a:path>
                <a:path w="7620" h="706120">
                  <a:moveTo>
                    <a:pt x="7620" y="54609"/>
                  </a:moveTo>
                  <a:lnTo>
                    <a:pt x="0" y="54609"/>
                  </a:lnTo>
                  <a:lnTo>
                    <a:pt x="0" y="67309"/>
                  </a:lnTo>
                  <a:lnTo>
                    <a:pt x="7620" y="67309"/>
                  </a:lnTo>
                  <a:lnTo>
                    <a:pt x="7620" y="54609"/>
                  </a:lnTo>
                  <a:close/>
                </a:path>
                <a:path w="7620" h="706120">
                  <a:moveTo>
                    <a:pt x="7620" y="67309"/>
                  </a:moveTo>
                  <a:lnTo>
                    <a:pt x="0" y="67309"/>
                  </a:lnTo>
                  <a:lnTo>
                    <a:pt x="0" y="69849"/>
                  </a:lnTo>
                  <a:lnTo>
                    <a:pt x="7620" y="69849"/>
                  </a:lnTo>
                  <a:lnTo>
                    <a:pt x="7620" y="67309"/>
                  </a:lnTo>
                  <a:close/>
                </a:path>
                <a:path w="7620" h="706120">
                  <a:moveTo>
                    <a:pt x="7620" y="69850"/>
                  </a:moveTo>
                  <a:lnTo>
                    <a:pt x="0" y="69850"/>
                  </a:lnTo>
                  <a:lnTo>
                    <a:pt x="0" y="73659"/>
                  </a:lnTo>
                  <a:lnTo>
                    <a:pt x="7620" y="73659"/>
                  </a:lnTo>
                  <a:lnTo>
                    <a:pt x="7620" y="69850"/>
                  </a:lnTo>
                  <a:close/>
                </a:path>
                <a:path w="7620" h="706120">
                  <a:moveTo>
                    <a:pt x="7620" y="73659"/>
                  </a:moveTo>
                  <a:lnTo>
                    <a:pt x="0" y="73659"/>
                  </a:lnTo>
                  <a:lnTo>
                    <a:pt x="0" y="76199"/>
                  </a:lnTo>
                  <a:lnTo>
                    <a:pt x="7620" y="76199"/>
                  </a:lnTo>
                  <a:lnTo>
                    <a:pt x="7620" y="73659"/>
                  </a:lnTo>
                  <a:close/>
                </a:path>
                <a:path w="7620" h="706120">
                  <a:moveTo>
                    <a:pt x="7620" y="76200"/>
                  </a:moveTo>
                  <a:lnTo>
                    <a:pt x="0" y="76200"/>
                  </a:lnTo>
                  <a:lnTo>
                    <a:pt x="0" y="82549"/>
                  </a:lnTo>
                  <a:lnTo>
                    <a:pt x="7620" y="82549"/>
                  </a:lnTo>
                  <a:lnTo>
                    <a:pt x="7620" y="76200"/>
                  </a:lnTo>
                  <a:close/>
                </a:path>
                <a:path w="7620" h="706120">
                  <a:moveTo>
                    <a:pt x="7620" y="82550"/>
                  </a:moveTo>
                  <a:lnTo>
                    <a:pt x="0" y="82550"/>
                  </a:lnTo>
                  <a:lnTo>
                    <a:pt x="0" y="92709"/>
                  </a:lnTo>
                  <a:lnTo>
                    <a:pt x="7620" y="92709"/>
                  </a:lnTo>
                  <a:lnTo>
                    <a:pt x="7620" y="82550"/>
                  </a:lnTo>
                  <a:close/>
                </a:path>
                <a:path w="7620" h="706120">
                  <a:moveTo>
                    <a:pt x="7620" y="92709"/>
                  </a:moveTo>
                  <a:lnTo>
                    <a:pt x="0" y="92709"/>
                  </a:lnTo>
                  <a:lnTo>
                    <a:pt x="0" y="101599"/>
                  </a:lnTo>
                  <a:lnTo>
                    <a:pt x="7620" y="101599"/>
                  </a:lnTo>
                  <a:lnTo>
                    <a:pt x="7620" y="92709"/>
                  </a:lnTo>
                  <a:close/>
                </a:path>
                <a:path w="7620" h="706120">
                  <a:moveTo>
                    <a:pt x="7620" y="101600"/>
                  </a:moveTo>
                  <a:lnTo>
                    <a:pt x="0" y="101600"/>
                  </a:lnTo>
                  <a:lnTo>
                    <a:pt x="0" y="105409"/>
                  </a:lnTo>
                  <a:lnTo>
                    <a:pt x="7620" y="105409"/>
                  </a:lnTo>
                  <a:lnTo>
                    <a:pt x="7620" y="101600"/>
                  </a:lnTo>
                  <a:close/>
                </a:path>
                <a:path w="7620" h="706120">
                  <a:moveTo>
                    <a:pt x="7620" y="105409"/>
                  </a:moveTo>
                  <a:lnTo>
                    <a:pt x="0" y="105409"/>
                  </a:lnTo>
                  <a:lnTo>
                    <a:pt x="0" y="181609"/>
                  </a:lnTo>
                  <a:lnTo>
                    <a:pt x="7620" y="181609"/>
                  </a:lnTo>
                  <a:lnTo>
                    <a:pt x="7620" y="105409"/>
                  </a:lnTo>
                  <a:close/>
                </a:path>
                <a:path w="7620" h="706120">
                  <a:moveTo>
                    <a:pt x="7620" y="181609"/>
                  </a:moveTo>
                  <a:lnTo>
                    <a:pt x="0" y="181609"/>
                  </a:lnTo>
                  <a:lnTo>
                    <a:pt x="0" y="187959"/>
                  </a:lnTo>
                  <a:lnTo>
                    <a:pt x="7620" y="187959"/>
                  </a:lnTo>
                  <a:lnTo>
                    <a:pt x="7620" y="181609"/>
                  </a:lnTo>
                  <a:close/>
                </a:path>
                <a:path w="7620" h="706120">
                  <a:moveTo>
                    <a:pt x="7620" y="187959"/>
                  </a:moveTo>
                  <a:lnTo>
                    <a:pt x="0" y="187959"/>
                  </a:lnTo>
                  <a:lnTo>
                    <a:pt x="0" y="190499"/>
                  </a:lnTo>
                  <a:lnTo>
                    <a:pt x="7620" y="190499"/>
                  </a:lnTo>
                  <a:lnTo>
                    <a:pt x="7620" y="187959"/>
                  </a:lnTo>
                  <a:close/>
                </a:path>
                <a:path w="7620" h="706120">
                  <a:moveTo>
                    <a:pt x="7620" y="190500"/>
                  </a:moveTo>
                  <a:lnTo>
                    <a:pt x="0" y="190500"/>
                  </a:lnTo>
                  <a:lnTo>
                    <a:pt x="0" y="200659"/>
                  </a:lnTo>
                  <a:lnTo>
                    <a:pt x="7620" y="200659"/>
                  </a:lnTo>
                  <a:lnTo>
                    <a:pt x="7620" y="190500"/>
                  </a:lnTo>
                  <a:close/>
                </a:path>
                <a:path w="7620" h="706120">
                  <a:moveTo>
                    <a:pt x="7620" y="200659"/>
                  </a:moveTo>
                  <a:lnTo>
                    <a:pt x="0" y="200659"/>
                  </a:lnTo>
                  <a:lnTo>
                    <a:pt x="0" y="207009"/>
                  </a:lnTo>
                  <a:lnTo>
                    <a:pt x="7620" y="207009"/>
                  </a:lnTo>
                  <a:lnTo>
                    <a:pt x="7620" y="200659"/>
                  </a:lnTo>
                  <a:close/>
                </a:path>
                <a:path w="7620" h="706120">
                  <a:moveTo>
                    <a:pt x="7620" y="207009"/>
                  </a:moveTo>
                  <a:lnTo>
                    <a:pt x="0" y="207009"/>
                  </a:lnTo>
                  <a:lnTo>
                    <a:pt x="0" y="209549"/>
                  </a:lnTo>
                  <a:lnTo>
                    <a:pt x="7620" y="209549"/>
                  </a:lnTo>
                  <a:lnTo>
                    <a:pt x="7620" y="207009"/>
                  </a:lnTo>
                  <a:close/>
                </a:path>
                <a:path w="7620" h="706120">
                  <a:moveTo>
                    <a:pt x="7620" y="209550"/>
                  </a:moveTo>
                  <a:lnTo>
                    <a:pt x="0" y="209550"/>
                  </a:lnTo>
                  <a:lnTo>
                    <a:pt x="0" y="213359"/>
                  </a:lnTo>
                  <a:lnTo>
                    <a:pt x="7620" y="213359"/>
                  </a:lnTo>
                  <a:lnTo>
                    <a:pt x="7620" y="209550"/>
                  </a:lnTo>
                  <a:close/>
                </a:path>
                <a:path w="7620" h="706120">
                  <a:moveTo>
                    <a:pt x="7620" y="213359"/>
                  </a:moveTo>
                  <a:lnTo>
                    <a:pt x="0" y="213359"/>
                  </a:lnTo>
                  <a:lnTo>
                    <a:pt x="0" y="215899"/>
                  </a:lnTo>
                  <a:lnTo>
                    <a:pt x="7620" y="215899"/>
                  </a:lnTo>
                  <a:lnTo>
                    <a:pt x="7620" y="213359"/>
                  </a:lnTo>
                  <a:close/>
                </a:path>
                <a:path w="7620" h="706120">
                  <a:moveTo>
                    <a:pt x="7620" y="215900"/>
                  </a:moveTo>
                  <a:lnTo>
                    <a:pt x="0" y="215900"/>
                  </a:lnTo>
                  <a:lnTo>
                    <a:pt x="0" y="219709"/>
                  </a:lnTo>
                  <a:lnTo>
                    <a:pt x="7620" y="219709"/>
                  </a:lnTo>
                  <a:lnTo>
                    <a:pt x="7620" y="215900"/>
                  </a:lnTo>
                  <a:close/>
                </a:path>
                <a:path w="7620" h="706120">
                  <a:moveTo>
                    <a:pt x="7620" y="219709"/>
                  </a:moveTo>
                  <a:lnTo>
                    <a:pt x="0" y="219709"/>
                  </a:lnTo>
                  <a:lnTo>
                    <a:pt x="0" y="226059"/>
                  </a:lnTo>
                  <a:lnTo>
                    <a:pt x="7620" y="226059"/>
                  </a:lnTo>
                  <a:lnTo>
                    <a:pt x="7620" y="219709"/>
                  </a:lnTo>
                  <a:close/>
                </a:path>
                <a:path w="7620" h="706120">
                  <a:moveTo>
                    <a:pt x="7620" y="226059"/>
                  </a:moveTo>
                  <a:lnTo>
                    <a:pt x="0" y="226059"/>
                  </a:lnTo>
                  <a:lnTo>
                    <a:pt x="0" y="228599"/>
                  </a:lnTo>
                  <a:lnTo>
                    <a:pt x="7620" y="228599"/>
                  </a:lnTo>
                  <a:lnTo>
                    <a:pt x="7620" y="226059"/>
                  </a:lnTo>
                  <a:close/>
                </a:path>
                <a:path w="7620" h="706120">
                  <a:moveTo>
                    <a:pt x="7620" y="228600"/>
                  </a:moveTo>
                  <a:lnTo>
                    <a:pt x="0" y="228600"/>
                  </a:lnTo>
                  <a:lnTo>
                    <a:pt x="0" y="232409"/>
                  </a:lnTo>
                  <a:lnTo>
                    <a:pt x="7620" y="232409"/>
                  </a:lnTo>
                  <a:lnTo>
                    <a:pt x="7620" y="228600"/>
                  </a:lnTo>
                  <a:close/>
                </a:path>
                <a:path w="7620" h="706120">
                  <a:moveTo>
                    <a:pt x="7620" y="232410"/>
                  </a:moveTo>
                  <a:lnTo>
                    <a:pt x="0" y="232410"/>
                  </a:lnTo>
                  <a:lnTo>
                    <a:pt x="0" y="238759"/>
                  </a:lnTo>
                  <a:lnTo>
                    <a:pt x="7620" y="238759"/>
                  </a:lnTo>
                  <a:lnTo>
                    <a:pt x="7620" y="232410"/>
                  </a:lnTo>
                  <a:close/>
                </a:path>
                <a:path w="7620" h="706120">
                  <a:moveTo>
                    <a:pt x="7620" y="238759"/>
                  </a:moveTo>
                  <a:lnTo>
                    <a:pt x="0" y="238759"/>
                  </a:lnTo>
                  <a:lnTo>
                    <a:pt x="0" y="241299"/>
                  </a:lnTo>
                  <a:lnTo>
                    <a:pt x="7620" y="241299"/>
                  </a:lnTo>
                  <a:lnTo>
                    <a:pt x="7620" y="238759"/>
                  </a:lnTo>
                  <a:close/>
                </a:path>
                <a:path w="7620" h="706120">
                  <a:moveTo>
                    <a:pt x="7620" y="241300"/>
                  </a:moveTo>
                  <a:lnTo>
                    <a:pt x="0" y="241300"/>
                  </a:lnTo>
                  <a:lnTo>
                    <a:pt x="0" y="426719"/>
                  </a:lnTo>
                  <a:lnTo>
                    <a:pt x="7620" y="426719"/>
                  </a:lnTo>
                  <a:lnTo>
                    <a:pt x="7620" y="241300"/>
                  </a:lnTo>
                  <a:close/>
                </a:path>
                <a:path w="7620" h="706120">
                  <a:moveTo>
                    <a:pt x="7620" y="426720"/>
                  </a:moveTo>
                  <a:lnTo>
                    <a:pt x="0" y="426720"/>
                  </a:lnTo>
                  <a:lnTo>
                    <a:pt x="0" y="438149"/>
                  </a:lnTo>
                  <a:lnTo>
                    <a:pt x="7620" y="438149"/>
                  </a:lnTo>
                  <a:lnTo>
                    <a:pt x="7620" y="426720"/>
                  </a:lnTo>
                  <a:close/>
                </a:path>
                <a:path w="7620" h="706120">
                  <a:moveTo>
                    <a:pt x="7620" y="530986"/>
                  </a:moveTo>
                  <a:lnTo>
                    <a:pt x="0" y="530986"/>
                  </a:lnTo>
                  <a:lnTo>
                    <a:pt x="0" y="533399"/>
                  </a:lnTo>
                  <a:lnTo>
                    <a:pt x="7620" y="533399"/>
                  </a:lnTo>
                  <a:lnTo>
                    <a:pt x="7620" y="530986"/>
                  </a:lnTo>
                  <a:close/>
                </a:path>
                <a:path w="7620" h="706120">
                  <a:moveTo>
                    <a:pt x="7620" y="519556"/>
                  </a:moveTo>
                  <a:lnTo>
                    <a:pt x="0" y="519556"/>
                  </a:lnTo>
                  <a:lnTo>
                    <a:pt x="0" y="530859"/>
                  </a:lnTo>
                  <a:lnTo>
                    <a:pt x="7620" y="530859"/>
                  </a:lnTo>
                  <a:lnTo>
                    <a:pt x="7620" y="519556"/>
                  </a:lnTo>
                  <a:close/>
                </a:path>
                <a:path w="7620" h="706120">
                  <a:moveTo>
                    <a:pt x="7620" y="513206"/>
                  </a:moveTo>
                  <a:lnTo>
                    <a:pt x="0" y="513206"/>
                  </a:lnTo>
                  <a:lnTo>
                    <a:pt x="0" y="519429"/>
                  </a:lnTo>
                  <a:lnTo>
                    <a:pt x="7620" y="519429"/>
                  </a:lnTo>
                  <a:lnTo>
                    <a:pt x="7620" y="513206"/>
                  </a:lnTo>
                  <a:close/>
                </a:path>
                <a:path w="7620" h="706120">
                  <a:moveTo>
                    <a:pt x="7620" y="506856"/>
                  </a:moveTo>
                  <a:lnTo>
                    <a:pt x="0" y="506856"/>
                  </a:lnTo>
                  <a:lnTo>
                    <a:pt x="0" y="513079"/>
                  </a:lnTo>
                  <a:lnTo>
                    <a:pt x="7620" y="513079"/>
                  </a:lnTo>
                  <a:lnTo>
                    <a:pt x="7620" y="506856"/>
                  </a:lnTo>
                  <a:close/>
                </a:path>
                <a:path w="7620" h="706120">
                  <a:moveTo>
                    <a:pt x="7620" y="500506"/>
                  </a:moveTo>
                  <a:lnTo>
                    <a:pt x="0" y="500506"/>
                  </a:lnTo>
                  <a:lnTo>
                    <a:pt x="0" y="506729"/>
                  </a:lnTo>
                  <a:lnTo>
                    <a:pt x="7620" y="506729"/>
                  </a:lnTo>
                  <a:lnTo>
                    <a:pt x="7620" y="500506"/>
                  </a:lnTo>
                  <a:close/>
                </a:path>
                <a:path w="7620" h="706120">
                  <a:moveTo>
                    <a:pt x="7620" y="494156"/>
                  </a:moveTo>
                  <a:lnTo>
                    <a:pt x="0" y="494156"/>
                  </a:lnTo>
                  <a:lnTo>
                    <a:pt x="0" y="500379"/>
                  </a:lnTo>
                  <a:lnTo>
                    <a:pt x="7620" y="500379"/>
                  </a:lnTo>
                  <a:lnTo>
                    <a:pt x="7620" y="494156"/>
                  </a:lnTo>
                  <a:close/>
                </a:path>
                <a:path w="7620" h="706120">
                  <a:moveTo>
                    <a:pt x="7620" y="487806"/>
                  </a:moveTo>
                  <a:lnTo>
                    <a:pt x="0" y="487806"/>
                  </a:lnTo>
                  <a:lnTo>
                    <a:pt x="0" y="494029"/>
                  </a:lnTo>
                  <a:lnTo>
                    <a:pt x="7620" y="494029"/>
                  </a:lnTo>
                  <a:lnTo>
                    <a:pt x="7620" y="487806"/>
                  </a:lnTo>
                  <a:close/>
                </a:path>
                <a:path w="7620" h="706120">
                  <a:moveTo>
                    <a:pt x="7620" y="481456"/>
                  </a:moveTo>
                  <a:lnTo>
                    <a:pt x="0" y="481456"/>
                  </a:lnTo>
                  <a:lnTo>
                    <a:pt x="0" y="487679"/>
                  </a:lnTo>
                  <a:lnTo>
                    <a:pt x="7620" y="487679"/>
                  </a:lnTo>
                  <a:lnTo>
                    <a:pt x="7620" y="481456"/>
                  </a:lnTo>
                  <a:close/>
                </a:path>
                <a:path w="7620" h="706120">
                  <a:moveTo>
                    <a:pt x="7620" y="475106"/>
                  </a:moveTo>
                  <a:lnTo>
                    <a:pt x="0" y="475106"/>
                  </a:lnTo>
                  <a:lnTo>
                    <a:pt x="0" y="481329"/>
                  </a:lnTo>
                  <a:lnTo>
                    <a:pt x="7620" y="481329"/>
                  </a:lnTo>
                  <a:lnTo>
                    <a:pt x="7620" y="475106"/>
                  </a:lnTo>
                  <a:close/>
                </a:path>
                <a:path w="7620" h="706120">
                  <a:moveTo>
                    <a:pt x="7620" y="468756"/>
                  </a:moveTo>
                  <a:lnTo>
                    <a:pt x="0" y="468756"/>
                  </a:lnTo>
                  <a:lnTo>
                    <a:pt x="0" y="474979"/>
                  </a:lnTo>
                  <a:lnTo>
                    <a:pt x="7620" y="474979"/>
                  </a:lnTo>
                  <a:lnTo>
                    <a:pt x="7620" y="468756"/>
                  </a:lnTo>
                  <a:close/>
                </a:path>
                <a:path w="7620" h="706120">
                  <a:moveTo>
                    <a:pt x="7620" y="461136"/>
                  </a:moveTo>
                  <a:lnTo>
                    <a:pt x="0" y="461136"/>
                  </a:lnTo>
                  <a:lnTo>
                    <a:pt x="0" y="468629"/>
                  </a:lnTo>
                  <a:lnTo>
                    <a:pt x="7620" y="468629"/>
                  </a:lnTo>
                  <a:lnTo>
                    <a:pt x="7620" y="461136"/>
                  </a:lnTo>
                  <a:close/>
                </a:path>
                <a:path w="7620" h="706120">
                  <a:moveTo>
                    <a:pt x="7620" y="456056"/>
                  </a:moveTo>
                  <a:lnTo>
                    <a:pt x="0" y="456056"/>
                  </a:lnTo>
                  <a:lnTo>
                    <a:pt x="0" y="461009"/>
                  </a:lnTo>
                  <a:lnTo>
                    <a:pt x="7620" y="461009"/>
                  </a:lnTo>
                  <a:lnTo>
                    <a:pt x="7620" y="456056"/>
                  </a:lnTo>
                  <a:close/>
                </a:path>
                <a:path w="7620" h="706120">
                  <a:moveTo>
                    <a:pt x="7620" y="449706"/>
                  </a:moveTo>
                  <a:lnTo>
                    <a:pt x="0" y="449706"/>
                  </a:lnTo>
                  <a:lnTo>
                    <a:pt x="0" y="455929"/>
                  </a:lnTo>
                  <a:lnTo>
                    <a:pt x="7620" y="455929"/>
                  </a:lnTo>
                  <a:lnTo>
                    <a:pt x="7620" y="449706"/>
                  </a:lnTo>
                  <a:close/>
                </a:path>
                <a:path w="7620" h="706120">
                  <a:moveTo>
                    <a:pt x="7620" y="438276"/>
                  </a:moveTo>
                  <a:lnTo>
                    <a:pt x="0" y="438276"/>
                  </a:lnTo>
                  <a:lnTo>
                    <a:pt x="0" y="449579"/>
                  </a:lnTo>
                  <a:lnTo>
                    <a:pt x="7620" y="449579"/>
                  </a:lnTo>
                  <a:lnTo>
                    <a:pt x="7620" y="438276"/>
                  </a:lnTo>
                  <a:close/>
                </a:path>
                <a:path w="7620" h="706120">
                  <a:moveTo>
                    <a:pt x="7620" y="533399"/>
                  </a:moveTo>
                  <a:lnTo>
                    <a:pt x="0" y="533399"/>
                  </a:lnTo>
                  <a:lnTo>
                    <a:pt x="0" y="539749"/>
                  </a:lnTo>
                  <a:lnTo>
                    <a:pt x="7620" y="539749"/>
                  </a:lnTo>
                  <a:lnTo>
                    <a:pt x="7620" y="533399"/>
                  </a:lnTo>
                  <a:close/>
                </a:path>
                <a:path w="7620" h="706120">
                  <a:moveTo>
                    <a:pt x="7620" y="703579"/>
                  </a:moveTo>
                  <a:lnTo>
                    <a:pt x="0" y="703579"/>
                  </a:lnTo>
                  <a:lnTo>
                    <a:pt x="0" y="706119"/>
                  </a:lnTo>
                  <a:lnTo>
                    <a:pt x="7620" y="706119"/>
                  </a:lnTo>
                  <a:lnTo>
                    <a:pt x="7620" y="703579"/>
                  </a:lnTo>
                  <a:close/>
                </a:path>
                <a:path w="7620" h="706120">
                  <a:moveTo>
                    <a:pt x="7620" y="699769"/>
                  </a:moveTo>
                  <a:lnTo>
                    <a:pt x="0" y="699769"/>
                  </a:lnTo>
                  <a:lnTo>
                    <a:pt x="0" y="702309"/>
                  </a:lnTo>
                  <a:lnTo>
                    <a:pt x="7620" y="702309"/>
                  </a:lnTo>
                  <a:lnTo>
                    <a:pt x="7620" y="699769"/>
                  </a:lnTo>
                  <a:close/>
                </a:path>
                <a:path w="7620" h="706120">
                  <a:moveTo>
                    <a:pt x="7620" y="697229"/>
                  </a:moveTo>
                  <a:lnTo>
                    <a:pt x="0" y="697229"/>
                  </a:lnTo>
                  <a:lnTo>
                    <a:pt x="0" y="698500"/>
                  </a:lnTo>
                  <a:lnTo>
                    <a:pt x="7620" y="698500"/>
                  </a:lnTo>
                  <a:lnTo>
                    <a:pt x="7620" y="697229"/>
                  </a:lnTo>
                  <a:close/>
                </a:path>
                <a:path w="7620" h="706120">
                  <a:moveTo>
                    <a:pt x="7620" y="693419"/>
                  </a:moveTo>
                  <a:lnTo>
                    <a:pt x="0" y="693419"/>
                  </a:lnTo>
                  <a:lnTo>
                    <a:pt x="0" y="695959"/>
                  </a:lnTo>
                  <a:lnTo>
                    <a:pt x="7620" y="695959"/>
                  </a:lnTo>
                  <a:lnTo>
                    <a:pt x="7620" y="693419"/>
                  </a:lnTo>
                  <a:close/>
                </a:path>
                <a:path w="7620" h="706120">
                  <a:moveTo>
                    <a:pt x="7620" y="690879"/>
                  </a:moveTo>
                  <a:lnTo>
                    <a:pt x="0" y="690879"/>
                  </a:lnTo>
                  <a:lnTo>
                    <a:pt x="0" y="692150"/>
                  </a:lnTo>
                  <a:lnTo>
                    <a:pt x="7620" y="692150"/>
                  </a:lnTo>
                  <a:lnTo>
                    <a:pt x="7620" y="690879"/>
                  </a:lnTo>
                  <a:close/>
                </a:path>
                <a:path w="7620" h="706120">
                  <a:moveTo>
                    <a:pt x="7620" y="687069"/>
                  </a:moveTo>
                  <a:lnTo>
                    <a:pt x="0" y="687069"/>
                  </a:lnTo>
                  <a:lnTo>
                    <a:pt x="0" y="689610"/>
                  </a:lnTo>
                  <a:lnTo>
                    <a:pt x="7620" y="689610"/>
                  </a:lnTo>
                  <a:lnTo>
                    <a:pt x="7620" y="687069"/>
                  </a:lnTo>
                  <a:close/>
                </a:path>
                <a:path w="7620" h="706120">
                  <a:moveTo>
                    <a:pt x="7620" y="684529"/>
                  </a:moveTo>
                  <a:lnTo>
                    <a:pt x="0" y="684529"/>
                  </a:lnTo>
                  <a:lnTo>
                    <a:pt x="0" y="685799"/>
                  </a:lnTo>
                  <a:lnTo>
                    <a:pt x="7620" y="685799"/>
                  </a:lnTo>
                  <a:lnTo>
                    <a:pt x="7620" y="684529"/>
                  </a:lnTo>
                  <a:close/>
                </a:path>
                <a:path w="7620" h="706120">
                  <a:moveTo>
                    <a:pt x="7620" y="680719"/>
                  </a:moveTo>
                  <a:lnTo>
                    <a:pt x="0" y="680719"/>
                  </a:lnTo>
                  <a:lnTo>
                    <a:pt x="0" y="683259"/>
                  </a:lnTo>
                  <a:lnTo>
                    <a:pt x="7620" y="683259"/>
                  </a:lnTo>
                  <a:lnTo>
                    <a:pt x="7620" y="680719"/>
                  </a:lnTo>
                  <a:close/>
                </a:path>
                <a:path w="7620" h="706120">
                  <a:moveTo>
                    <a:pt x="7620" y="678179"/>
                  </a:moveTo>
                  <a:lnTo>
                    <a:pt x="0" y="678179"/>
                  </a:lnTo>
                  <a:lnTo>
                    <a:pt x="0" y="679449"/>
                  </a:lnTo>
                  <a:lnTo>
                    <a:pt x="7620" y="679449"/>
                  </a:lnTo>
                  <a:lnTo>
                    <a:pt x="7620" y="678179"/>
                  </a:lnTo>
                  <a:close/>
                </a:path>
                <a:path w="7620" h="706120">
                  <a:moveTo>
                    <a:pt x="7620" y="674369"/>
                  </a:moveTo>
                  <a:lnTo>
                    <a:pt x="0" y="674369"/>
                  </a:lnTo>
                  <a:lnTo>
                    <a:pt x="0" y="676909"/>
                  </a:lnTo>
                  <a:lnTo>
                    <a:pt x="7620" y="676909"/>
                  </a:lnTo>
                  <a:lnTo>
                    <a:pt x="7620" y="674369"/>
                  </a:lnTo>
                  <a:close/>
                </a:path>
                <a:path w="7620" h="706120">
                  <a:moveTo>
                    <a:pt x="7620" y="671829"/>
                  </a:moveTo>
                  <a:lnTo>
                    <a:pt x="0" y="671829"/>
                  </a:lnTo>
                  <a:lnTo>
                    <a:pt x="0" y="673099"/>
                  </a:lnTo>
                  <a:lnTo>
                    <a:pt x="7620" y="673099"/>
                  </a:lnTo>
                  <a:lnTo>
                    <a:pt x="7620" y="671829"/>
                  </a:lnTo>
                  <a:close/>
                </a:path>
                <a:path w="7620" h="706120">
                  <a:moveTo>
                    <a:pt x="7620" y="668019"/>
                  </a:moveTo>
                  <a:lnTo>
                    <a:pt x="0" y="668019"/>
                  </a:lnTo>
                  <a:lnTo>
                    <a:pt x="0" y="670559"/>
                  </a:lnTo>
                  <a:lnTo>
                    <a:pt x="7620" y="670559"/>
                  </a:lnTo>
                  <a:lnTo>
                    <a:pt x="7620" y="668019"/>
                  </a:lnTo>
                  <a:close/>
                </a:path>
                <a:path w="7620" h="706120">
                  <a:moveTo>
                    <a:pt x="7620" y="665479"/>
                  </a:moveTo>
                  <a:lnTo>
                    <a:pt x="0" y="665479"/>
                  </a:lnTo>
                  <a:lnTo>
                    <a:pt x="0" y="666749"/>
                  </a:lnTo>
                  <a:lnTo>
                    <a:pt x="7620" y="666749"/>
                  </a:lnTo>
                  <a:lnTo>
                    <a:pt x="7620" y="665479"/>
                  </a:lnTo>
                  <a:close/>
                </a:path>
                <a:path w="7620" h="706120">
                  <a:moveTo>
                    <a:pt x="7620" y="661669"/>
                  </a:moveTo>
                  <a:lnTo>
                    <a:pt x="0" y="661669"/>
                  </a:lnTo>
                  <a:lnTo>
                    <a:pt x="0" y="664209"/>
                  </a:lnTo>
                  <a:lnTo>
                    <a:pt x="7620" y="664209"/>
                  </a:lnTo>
                  <a:lnTo>
                    <a:pt x="7620" y="661669"/>
                  </a:lnTo>
                  <a:close/>
                </a:path>
                <a:path w="7620" h="706120">
                  <a:moveTo>
                    <a:pt x="7620" y="659129"/>
                  </a:moveTo>
                  <a:lnTo>
                    <a:pt x="0" y="659129"/>
                  </a:lnTo>
                  <a:lnTo>
                    <a:pt x="0" y="660399"/>
                  </a:lnTo>
                  <a:lnTo>
                    <a:pt x="7620" y="660399"/>
                  </a:lnTo>
                  <a:lnTo>
                    <a:pt x="7620" y="659129"/>
                  </a:lnTo>
                  <a:close/>
                </a:path>
                <a:path w="7620" h="706120">
                  <a:moveTo>
                    <a:pt x="7620" y="655319"/>
                  </a:moveTo>
                  <a:lnTo>
                    <a:pt x="0" y="655319"/>
                  </a:lnTo>
                  <a:lnTo>
                    <a:pt x="0" y="657859"/>
                  </a:lnTo>
                  <a:lnTo>
                    <a:pt x="7620" y="657859"/>
                  </a:lnTo>
                  <a:lnTo>
                    <a:pt x="7620" y="655319"/>
                  </a:lnTo>
                  <a:close/>
                </a:path>
                <a:path w="7620" h="706120">
                  <a:moveTo>
                    <a:pt x="7620" y="652779"/>
                  </a:moveTo>
                  <a:lnTo>
                    <a:pt x="0" y="652779"/>
                  </a:lnTo>
                  <a:lnTo>
                    <a:pt x="0" y="654049"/>
                  </a:lnTo>
                  <a:lnTo>
                    <a:pt x="7620" y="654049"/>
                  </a:lnTo>
                  <a:lnTo>
                    <a:pt x="7620" y="652779"/>
                  </a:lnTo>
                  <a:close/>
                </a:path>
                <a:path w="7620" h="706120">
                  <a:moveTo>
                    <a:pt x="7620" y="647699"/>
                  </a:moveTo>
                  <a:lnTo>
                    <a:pt x="0" y="647699"/>
                  </a:lnTo>
                  <a:lnTo>
                    <a:pt x="0" y="651509"/>
                  </a:lnTo>
                  <a:lnTo>
                    <a:pt x="7620" y="651509"/>
                  </a:lnTo>
                  <a:lnTo>
                    <a:pt x="7620" y="647699"/>
                  </a:lnTo>
                  <a:close/>
                </a:path>
                <a:path w="7620" h="706120">
                  <a:moveTo>
                    <a:pt x="7620" y="641349"/>
                  </a:moveTo>
                  <a:lnTo>
                    <a:pt x="0" y="641349"/>
                  </a:lnTo>
                  <a:lnTo>
                    <a:pt x="0" y="646429"/>
                  </a:lnTo>
                  <a:lnTo>
                    <a:pt x="7620" y="646429"/>
                  </a:lnTo>
                  <a:lnTo>
                    <a:pt x="7620" y="641349"/>
                  </a:lnTo>
                  <a:close/>
                </a:path>
                <a:path w="7620" h="706120">
                  <a:moveTo>
                    <a:pt x="7620" y="635000"/>
                  </a:moveTo>
                  <a:lnTo>
                    <a:pt x="0" y="635000"/>
                  </a:lnTo>
                  <a:lnTo>
                    <a:pt x="0" y="640079"/>
                  </a:lnTo>
                  <a:lnTo>
                    <a:pt x="7620" y="640079"/>
                  </a:lnTo>
                  <a:lnTo>
                    <a:pt x="7620" y="635000"/>
                  </a:lnTo>
                  <a:close/>
                </a:path>
                <a:path w="7620" h="706120">
                  <a:moveTo>
                    <a:pt x="7620" y="628649"/>
                  </a:moveTo>
                  <a:lnTo>
                    <a:pt x="0" y="628649"/>
                  </a:lnTo>
                  <a:lnTo>
                    <a:pt x="0" y="633729"/>
                  </a:lnTo>
                  <a:lnTo>
                    <a:pt x="7620" y="633729"/>
                  </a:lnTo>
                  <a:lnTo>
                    <a:pt x="7620" y="628649"/>
                  </a:lnTo>
                  <a:close/>
                </a:path>
                <a:path w="7620" h="706120">
                  <a:moveTo>
                    <a:pt x="7620" y="622299"/>
                  </a:moveTo>
                  <a:lnTo>
                    <a:pt x="0" y="622299"/>
                  </a:lnTo>
                  <a:lnTo>
                    <a:pt x="0" y="627379"/>
                  </a:lnTo>
                  <a:lnTo>
                    <a:pt x="7620" y="627379"/>
                  </a:lnTo>
                  <a:lnTo>
                    <a:pt x="7620" y="622299"/>
                  </a:lnTo>
                  <a:close/>
                </a:path>
                <a:path w="7620" h="706120">
                  <a:moveTo>
                    <a:pt x="7620" y="615949"/>
                  </a:moveTo>
                  <a:lnTo>
                    <a:pt x="0" y="615949"/>
                  </a:lnTo>
                  <a:lnTo>
                    <a:pt x="0" y="621030"/>
                  </a:lnTo>
                  <a:lnTo>
                    <a:pt x="7620" y="621030"/>
                  </a:lnTo>
                  <a:lnTo>
                    <a:pt x="7620" y="615949"/>
                  </a:lnTo>
                  <a:close/>
                </a:path>
                <a:path w="7620" h="706120">
                  <a:moveTo>
                    <a:pt x="7620" y="609599"/>
                  </a:moveTo>
                  <a:lnTo>
                    <a:pt x="0" y="609599"/>
                  </a:lnTo>
                  <a:lnTo>
                    <a:pt x="0" y="614679"/>
                  </a:lnTo>
                  <a:lnTo>
                    <a:pt x="7620" y="614679"/>
                  </a:lnTo>
                  <a:lnTo>
                    <a:pt x="7620" y="609599"/>
                  </a:lnTo>
                  <a:close/>
                </a:path>
                <a:path w="7620" h="706120">
                  <a:moveTo>
                    <a:pt x="7620" y="603250"/>
                  </a:moveTo>
                  <a:lnTo>
                    <a:pt x="0" y="603250"/>
                  </a:lnTo>
                  <a:lnTo>
                    <a:pt x="0" y="608329"/>
                  </a:lnTo>
                  <a:lnTo>
                    <a:pt x="7620" y="608329"/>
                  </a:lnTo>
                  <a:lnTo>
                    <a:pt x="7620" y="603250"/>
                  </a:lnTo>
                  <a:close/>
                </a:path>
                <a:path w="7620" h="706120">
                  <a:moveTo>
                    <a:pt x="7620" y="596899"/>
                  </a:moveTo>
                  <a:lnTo>
                    <a:pt x="0" y="596899"/>
                  </a:lnTo>
                  <a:lnTo>
                    <a:pt x="0" y="601980"/>
                  </a:lnTo>
                  <a:lnTo>
                    <a:pt x="7620" y="601980"/>
                  </a:lnTo>
                  <a:lnTo>
                    <a:pt x="7620" y="596899"/>
                  </a:lnTo>
                  <a:close/>
                </a:path>
                <a:path w="7620" h="706120">
                  <a:moveTo>
                    <a:pt x="7620" y="590549"/>
                  </a:moveTo>
                  <a:lnTo>
                    <a:pt x="0" y="590549"/>
                  </a:lnTo>
                  <a:lnTo>
                    <a:pt x="0" y="595629"/>
                  </a:lnTo>
                  <a:lnTo>
                    <a:pt x="7620" y="595629"/>
                  </a:lnTo>
                  <a:lnTo>
                    <a:pt x="7620" y="590549"/>
                  </a:lnTo>
                  <a:close/>
                </a:path>
                <a:path w="7620" h="706120">
                  <a:moveTo>
                    <a:pt x="7620" y="584199"/>
                  </a:moveTo>
                  <a:lnTo>
                    <a:pt x="0" y="584199"/>
                  </a:lnTo>
                  <a:lnTo>
                    <a:pt x="0" y="589279"/>
                  </a:lnTo>
                  <a:lnTo>
                    <a:pt x="7620" y="589279"/>
                  </a:lnTo>
                  <a:lnTo>
                    <a:pt x="7620" y="584199"/>
                  </a:lnTo>
                  <a:close/>
                </a:path>
                <a:path w="7620" h="706120">
                  <a:moveTo>
                    <a:pt x="7620" y="577849"/>
                  </a:moveTo>
                  <a:lnTo>
                    <a:pt x="0" y="577849"/>
                  </a:lnTo>
                  <a:lnTo>
                    <a:pt x="0" y="582929"/>
                  </a:lnTo>
                  <a:lnTo>
                    <a:pt x="7620" y="582929"/>
                  </a:lnTo>
                  <a:lnTo>
                    <a:pt x="7620" y="577849"/>
                  </a:lnTo>
                  <a:close/>
                </a:path>
                <a:path w="7620" h="706120">
                  <a:moveTo>
                    <a:pt x="7620" y="570229"/>
                  </a:moveTo>
                  <a:lnTo>
                    <a:pt x="0" y="570229"/>
                  </a:lnTo>
                  <a:lnTo>
                    <a:pt x="0" y="576579"/>
                  </a:lnTo>
                  <a:lnTo>
                    <a:pt x="7620" y="576579"/>
                  </a:lnTo>
                  <a:lnTo>
                    <a:pt x="7620" y="570229"/>
                  </a:lnTo>
                  <a:close/>
                </a:path>
                <a:path w="7620" h="706120">
                  <a:moveTo>
                    <a:pt x="7620" y="565149"/>
                  </a:moveTo>
                  <a:lnTo>
                    <a:pt x="0" y="565149"/>
                  </a:lnTo>
                  <a:lnTo>
                    <a:pt x="0" y="568960"/>
                  </a:lnTo>
                  <a:lnTo>
                    <a:pt x="7620" y="568960"/>
                  </a:lnTo>
                  <a:lnTo>
                    <a:pt x="7620" y="565149"/>
                  </a:lnTo>
                  <a:close/>
                </a:path>
                <a:path w="7620" h="706120">
                  <a:moveTo>
                    <a:pt x="7620" y="557529"/>
                  </a:moveTo>
                  <a:lnTo>
                    <a:pt x="0" y="557529"/>
                  </a:lnTo>
                  <a:lnTo>
                    <a:pt x="0" y="563879"/>
                  </a:lnTo>
                  <a:lnTo>
                    <a:pt x="7620" y="563879"/>
                  </a:lnTo>
                  <a:lnTo>
                    <a:pt x="7620" y="557529"/>
                  </a:lnTo>
                  <a:close/>
                </a:path>
                <a:path w="7620" h="706120">
                  <a:moveTo>
                    <a:pt x="7620" y="552449"/>
                  </a:moveTo>
                  <a:lnTo>
                    <a:pt x="0" y="552449"/>
                  </a:lnTo>
                  <a:lnTo>
                    <a:pt x="0" y="556259"/>
                  </a:lnTo>
                  <a:lnTo>
                    <a:pt x="7620" y="556259"/>
                  </a:lnTo>
                  <a:lnTo>
                    <a:pt x="7620" y="552449"/>
                  </a:lnTo>
                  <a:close/>
                </a:path>
                <a:path w="7620" h="706120">
                  <a:moveTo>
                    <a:pt x="7620" y="544829"/>
                  </a:moveTo>
                  <a:lnTo>
                    <a:pt x="0" y="544829"/>
                  </a:lnTo>
                  <a:lnTo>
                    <a:pt x="0" y="551180"/>
                  </a:lnTo>
                  <a:lnTo>
                    <a:pt x="7620" y="551180"/>
                  </a:lnTo>
                  <a:lnTo>
                    <a:pt x="7620" y="544829"/>
                  </a:lnTo>
                  <a:close/>
                </a:path>
                <a:path w="7620" h="706120">
                  <a:moveTo>
                    <a:pt x="7620" y="541019"/>
                  </a:moveTo>
                  <a:lnTo>
                    <a:pt x="0" y="541019"/>
                  </a:lnTo>
                  <a:lnTo>
                    <a:pt x="0" y="543559"/>
                  </a:lnTo>
                  <a:lnTo>
                    <a:pt x="7620" y="543559"/>
                  </a:lnTo>
                  <a:lnTo>
                    <a:pt x="7620" y="541019"/>
                  </a:lnTo>
                  <a:close/>
                </a:path>
              </a:pathLst>
            </a:custGeom>
            <a:solidFill>
              <a:srgbClr val="2B00F8"/>
            </a:solidFill>
          </p:spPr>
          <p:txBody>
            <a:bodyPr bIns="0" lIns="0" rIns="0" rtlCol="0" tIns="0" wrap="square"/>
            <a:p/>
          </p:txBody>
        </p:sp>
        <p:sp>
          <p:nvSpPr>
            <p:cNvPr id="1050815" name="object 2126"/>
            <p:cNvSpPr/>
            <p:nvPr/>
          </p:nvSpPr>
          <p:spPr>
            <a:xfrm>
              <a:off x="4170680" y="5802629"/>
              <a:ext cx="7620" cy="702310"/>
            </a:xfrm>
            <a:custGeom>
              <a:avLst/>
              <a:ahLst/>
              <a:rect l="l" t="t" r="r" b="b"/>
              <a:pathLst>
                <a:path w="7620" h="702309">
                  <a:moveTo>
                    <a:pt x="7620" y="0"/>
                  </a:moveTo>
                  <a:lnTo>
                    <a:pt x="5080" y="0"/>
                  </a:lnTo>
                  <a:lnTo>
                    <a:pt x="5080" y="1270"/>
                  </a:lnTo>
                  <a:lnTo>
                    <a:pt x="2540" y="1270"/>
                  </a:lnTo>
                  <a:lnTo>
                    <a:pt x="2540" y="2540"/>
                  </a:lnTo>
                  <a:lnTo>
                    <a:pt x="7620" y="2540"/>
                  </a:lnTo>
                  <a:lnTo>
                    <a:pt x="7620" y="0"/>
                  </a:lnTo>
                  <a:close/>
                </a:path>
                <a:path w="7620" h="702309">
                  <a:moveTo>
                    <a:pt x="7620" y="2540"/>
                  </a:moveTo>
                  <a:lnTo>
                    <a:pt x="0" y="2540"/>
                  </a:lnTo>
                  <a:lnTo>
                    <a:pt x="0" y="5080"/>
                  </a:lnTo>
                  <a:lnTo>
                    <a:pt x="7620" y="5080"/>
                  </a:lnTo>
                  <a:lnTo>
                    <a:pt x="7620" y="2540"/>
                  </a:lnTo>
                  <a:close/>
                </a:path>
                <a:path w="7620" h="702309">
                  <a:moveTo>
                    <a:pt x="7620" y="5080"/>
                  </a:moveTo>
                  <a:lnTo>
                    <a:pt x="0" y="5080"/>
                  </a:lnTo>
                  <a:lnTo>
                    <a:pt x="0" y="15240"/>
                  </a:lnTo>
                  <a:lnTo>
                    <a:pt x="7620" y="15240"/>
                  </a:lnTo>
                  <a:lnTo>
                    <a:pt x="7620" y="5080"/>
                  </a:lnTo>
                  <a:close/>
                </a:path>
                <a:path w="7620" h="702309">
                  <a:moveTo>
                    <a:pt x="7620" y="15240"/>
                  </a:moveTo>
                  <a:lnTo>
                    <a:pt x="0" y="15240"/>
                  </a:lnTo>
                  <a:lnTo>
                    <a:pt x="0" y="17780"/>
                  </a:lnTo>
                  <a:lnTo>
                    <a:pt x="7620" y="17780"/>
                  </a:lnTo>
                  <a:lnTo>
                    <a:pt x="7620" y="15240"/>
                  </a:lnTo>
                  <a:close/>
                </a:path>
                <a:path w="7620" h="702309">
                  <a:moveTo>
                    <a:pt x="7620" y="17780"/>
                  </a:moveTo>
                  <a:lnTo>
                    <a:pt x="0" y="17780"/>
                  </a:lnTo>
                  <a:lnTo>
                    <a:pt x="0" y="24130"/>
                  </a:lnTo>
                  <a:lnTo>
                    <a:pt x="7620" y="24130"/>
                  </a:lnTo>
                  <a:lnTo>
                    <a:pt x="7620" y="17780"/>
                  </a:lnTo>
                  <a:close/>
                </a:path>
                <a:path w="7620" h="702309">
                  <a:moveTo>
                    <a:pt x="7620" y="24130"/>
                  </a:moveTo>
                  <a:lnTo>
                    <a:pt x="0" y="24130"/>
                  </a:lnTo>
                  <a:lnTo>
                    <a:pt x="0" y="27940"/>
                  </a:lnTo>
                  <a:lnTo>
                    <a:pt x="7620" y="27940"/>
                  </a:lnTo>
                  <a:lnTo>
                    <a:pt x="7620" y="24130"/>
                  </a:lnTo>
                  <a:close/>
                </a:path>
                <a:path w="7620" h="702309">
                  <a:moveTo>
                    <a:pt x="7620" y="27940"/>
                  </a:moveTo>
                  <a:lnTo>
                    <a:pt x="0" y="27940"/>
                  </a:lnTo>
                  <a:lnTo>
                    <a:pt x="0" y="30480"/>
                  </a:lnTo>
                  <a:lnTo>
                    <a:pt x="7620" y="30480"/>
                  </a:lnTo>
                  <a:lnTo>
                    <a:pt x="7620" y="27940"/>
                  </a:lnTo>
                  <a:close/>
                </a:path>
                <a:path w="7620" h="702309">
                  <a:moveTo>
                    <a:pt x="7620" y="30480"/>
                  </a:moveTo>
                  <a:lnTo>
                    <a:pt x="0" y="30480"/>
                  </a:lnTo>
                  <a:lnTo>
                    <a:pt x="0" y="34290"/>
                  </a:lnTo>
                  <a:lnTo>
                    <a:pt x="7620" y="34290"/>
                  </a:lnTo>
                  <a:lnTo>
                    <a:pt x="7620" y="30480"/>
                  </a:lnTo>
                  <a:close/>
                </a:path>
                <a:path w="7620" h="702309">
                  <a:moveTo>
                    <a:pt x="7620" y="34290"/>
                  </a:moveTo>
                  <a:lnTo>
                    <a:pt x="0" y="34290"/>
                  </a:lnTo>
                  <a:lnTo>
                    <a:pt x="0" y="40640"/>
                  </a:lnTo>
                  <a:lnTo>
                    <a:pt x="7620" y="40640"/>
                  </a:lnTo>
                  <a:lnTo>
                    <a:pt x="7620" y="34290"/>
                  </a:lnTo>
                  <a:close/>
                </a:path>
                <a:path w="7620" h="702309">
                  <a:moveTo>
                    <a:pt x="7620" y="40640"/>
                  </a:moveTo>
                  <a:lnTo>
                    <a:pt x="0" y="40640"/>
                  </a:lnTo>
                  <a:lnTo>
                    <a:pt x="0" y="43180"/>
                  </a:lnTo>
                  <a:lnTo>
                    <a:pt x="7620" y="43180"/>
                  </a:lnTo>
                  <a:lnTo>
                    <a:pt x="7620" y="40640"/>
                  </a:lnTo>
                  <a:close/>
                </a:path>
                <a:path w="7620" h="702309">
                  <a:moveTo>
                    <a:pt x="7620" y="43180"/>
                  </a:moveTo>
                  <a:lnTo>
                    <a:pt x="0" y="43180"/>
                  </a:lnTo>
                  <a:lnTo>
                    <a:pt x="0" y="46990"/>
                  </a:lnTo>
                  <a:lnTo>
                    <a:pt x="7620" y="46990"/>
                  </a:lnTo>
                  <a:lnTo>
                    <a:pt x="7620" y="43180"/>
                  </a:lnTo>
                  <a:close/>
                </a:path>
                <a:path w="7620" h="702309">
                  <a:moveTo>
                    <a:pt x="7620" y="46990"/>
                  </a:moveTo>
                  <a:lnTo>
                    <a:pt x="0" y="46990"/>
                  </a:lnTo>
                  <a:lnTo>
                    <a:pt x="0" y="49530"/>
                  </a:lnTo>
                  <a:lnTo>
                    <a:pt x="7620" y="49530"/>
                  </a:lnTo>
                  <a:lnTo>
                    <a:pt x="7620" y="46990"/>
                  </a:lnTo>
                  <a:close/>
                </a:path>
                <a:path w="7620" h="702309">
                  <a:moveTo>
                    <a:pt x="7620" y="49530"/>
                  </a:moveTo>
                  <a:lnTo>
                    <a:pt x="0" y="49530"/>
                  </a:lnTo>
                  <a:lnTo>
                    <a:pt x="0" y="53340"/>
                  </a:lnTo>
                  <a:lnTo>
                    <a:pt x="7620" y="53340"/>
                  </a:lnTo>
                  <a:lnTo>
                    <a:pt x="7620" y="49530"/>
                  </a:lnTo>
                  <a:close/>
                </a:path>
                <a:path w="7620" h="702309">
                  <a:moveTo>
                    <a:pt x="7620" y="53340"/>
                  </a:moveTo>
                  <a:lnTo>
                    <a:pt x="0" y="53340"/>
                  </a:lnTo>
                  <a:lnTo>
                    <a:pt x="0" y="66040"/>
                  </a:lnTo>
                  <a:lnTo>
                    <a:pt x="7620" y="66040"/>
                  </a:lnTo>
                  <a:lnTo>
                    <a:pt x="7620" y="53340"/>
                  </a:lnTo>
                  <a:close/>
                </a:path>
                <a:path w="7620" h="702309">
                  <a:moveTo>
                    <a:pt x="7620" y="66040"/>
                  </a:moveTo>
                  <a:lnTo>
                    <a:pt x="0" y="66040"/>
                  </a:lnTo>
                  <a:lnTo>
                    <a:pt x="0" y="68580"/>
                  </a:lnTo>
                  <a:lnTo>
                    <a:pt x="7620" y="68580"/>
                  </a:lnTo>
                  <a:lnTo>
                    <a:pt x="7620" y="66040"/>
                  </a:lnTo>
                  <a:close/>
                </a:path>
                <a:path w="7620" h="702309">
                  <a:moveTo>
                    <a:pt x="7620" y="68580"/>
                  </a:moveTo>
                  <a:lnTo>
                    <a:pt x="0" y="68580"/>
                  </a:lnTo>
                  <a:lnTo>
                    <a:pt x="0" y="72390"/>
                  </a:lnTo>
                  <a:lnTo>
                    <a:pt x="7620" y="72390"/>
                  </a:lnTo>
                  <a:lnTo>
                    <a:pt x="7620" y="68580"/>
                  </a:lnTo>
                  <a:close/>
                </a:path>
                <a:path w="7620" h="702309">
                  <a:moveTo>
                    <a:pt x="7620" y="72390"/>
                  </a:moveTo>
                  <a:lnTo>
                    <a:pt x="0" y="72390"/>
                  </a:lnTo>
                  <a:lnTo>
                    <a:pt x="0" y="74930"/>
                  </a:lnTo>
                  <a:lnTo>
                    <a:pt x="7620" y="74930"/>
                  </a:lnTo>
                  <a:lnTo>
                    <a:pt x="7620" y="72390"/>
                  </a:lnTo>
                  <a:close/>
                </a:path>
                <a:path w="7620" h="702309">
                  <a:moveTo>
                    <a:pt x="7620" y="74930"/>
                  </a:moveTo>
                  <a:lnTo>
                    <a:pt x="0" y="74930"/>
                  </a:lnTo>
                  <a:lnTo>
                    <a:pt x="0" y="81280"/>
                  </a:lnTo>
                  <a:lnTo>
                    <a:pt x="7620" y="81280"/>
                  </a:lnTo>
                  <a:lnTo>
                    <a:pt x="7620" y="74930"/>
                  </a:lnTo>
                  <a:close/>
                </a:path>
                <a:path w="7620" h="702309">
                  <a:moveTo>
                    <a:pt x="7620" y="81280"/>
                  </a:moveTo>
                  <a:lnTo>
                    <a:pt x="0" y="81280"/>
                  </a:lnTo>
                  <a:lnTo>
                    <a:pt x="0" y="91440"/>
                  </a:lnTo>
                  <a:lnTo>
                    <a:pt x="7620" y="91440"/>
                  </a:lnTo>
                  <a:lnTo>
                    <a:pt x="7620" y="81280"/>
                  </a:lnTo>
                  <a:close/>
                </a:path>
                <a:path w="7620" h="702309">
                  <a:moveTo>
                    <a:pt x="7620" y="91440"/>
                  </a:moveTo>
                  <a:lnTo>
                    <a:pt x="0" y="91440"/>
                  </a:lnTo>
                  <a:lnTo>
                    <a:pt x="0" y="100330"/>
                  </a:lnTo>
                  <a:lnTo>
                    <a:pt x="7620" y="100330"/>
                  </a:lnTo>
                  <a:lnTo>
                    <a:pt x="7620" y="91440"/>
                  </a:lnTo>
                  <a:close/>
                </a:path>
                <a:path w="7620" h="702309">
                  <a:moveTo>
                    <a:pt x="7620" y="100330"/>
                  </a:moveTo>
                  <a:lnTo>
                    <a:pt x="0" y="100330"/>
                  </a:lnTo>
                  <a:lnTo>
                    <a:pt x="0" y="104140"/>
                  </a:lnTo>
                  <a:lnTo>
                    <a:pt x="7620" y="104140"/>
                  </a:lnTo>
                  <a:lnTo>
                    <a:pt x="7620" y="100330"/>
                  </a:lnTo>
                  <a:close/>
                </a:path>
                <a:path w="7620" h="702309">
                  <a:moveTo>
                    <a:pt x="7620" y="104140"/>
                  </a:moveTo>
                  <a:lnTo>
                    <a:pt x="0" y="104140"/>
                  </a:lnTo>
                  <a:lnTo>
                    <a:pt x="0" y="180340"/>
                  </a:lnTo>
                  <a:lnTo>
                    <a:pt x="7620" y="180340"/>
                  </a:lnTo>
                  <a:lnTo>
                    <a:pt x="7620" y="104140"/>
                  </a:lnTo>
                  <a:close/>
                </a:path>
                <a:path w="7620" h="702309">
                  <a:moveTo>
                    <a:pt x="7620" y="180340"/>
                  </a:moveTo>
                  <a:lnTo>
                    <a:pt x="0" y="180340"/>
                  </a:lnTo>
                  <a:lnTo>
                    <a:pt x="0" y="186690"/>
                  </a:lnTo>
                  <a:lnTo>
                    <a:pt x="7620" y="186690"/>
                  </a:lnTo>
                  <a:lnTo>
                    <a:pt x="7620" y="180340"/>
                  </a:lnTo>
                  <a:close/>
                </a:path>
                <a:path w="7620" h="702309">
                  <a:moveTo>
                    <a:pt x="7620" y="186690"/>
                  </a:moveTo>
                  <a:lnTo>
                    <a:pt x="0" y="186690"/>
                  </a:lnTo>
                  <a:lnTo>
                    <a:pt x="0" y="189230"/>
                  </a:lnTo>
                  <a:lnTo>
                    <a:pt x="7620" y="189230"/>
                  </a:lnTo>
                  <a:lnTo>
                    <a:pt x="7620" y="186690"/>
                  </a:lnTo>
                  <a:close/>
                </a:path>
                <a:path w="7620" h="702309">
                  <a:moveTo>
                    <a:pt x="7620" y="189230"/>
                  </a:moveTo>
                  <a:lnTo>
                    <a:pt x="0" y="189230"/>
                  </a:lnTo>
                  <a:lnTo>
                    <a:pt x="0" y="199390"/>
                  </a:lnTo>
                  <a:lnTo>
                    <a:pt x="7620" y="199390"/>
                  </a:lnTo>
                  <a:lnTo>
                    <a:pt x="7620" y="189230"/>
                  </a:lnTo>
                  <a:close/>
                </a:path>
                <a:path w="7620" h="702309">
                  <a:moveTo>
                    <a:pt x="7620" y="199390"/>
                  </a:moveTo>
                  <a:lnTo>
                    <a:pt x="0" y="199390"/>
                  </a:lnTo>
                  <a:lnTo>
                    <a:pt x="0" y="205740"/>
                  </a:lnTo>
                  <a:lnTo>
                    <a:pt x="7620" y="205740"/>
                  </a:lnTo>
                  <a:lnTo>
                    <a:pt x="7620" y="199390"/>
                  </a:lnTo>
                  <a:close/>
                </a:path>
                <a:path w="7620" h="702309">
                  <a:moveTo>
                    <a:pt x="7620" y="205740"/>
                  </a:moveTo>
                  <a:lnTo>
                    <a:pt x="0" y="205740"/>
                  </a:lnTo>
                  <a:lnTo>
                    <a:pt x="0" y="208280"/>
                  </a:lnTo>
                  <a:lnTo>
                    <a:pt x="7620" y="208280"/>
                  </a:lnTo>
                  <a:lnTo>
                    <a:pt x="7620" y="205740"/>
                  </a:lnTo>
                  <a:close/>
                </a:path>
                <a:path w="7620" h="702309">
                  <a:moveTo>
                    <a:pt x="7620" y="208280"/>
                  </a:moveTo>
                  <a:lnTo>
                    <a:pt x="0" y="208280"/>
                  </a:lnTo>
                  <a:lnTo>
                    <a:pt x="0" y="212090"/>
                  </a:lnTo>
                  <a:lnTo>
                    <a:pt x="7620" y="212090"/>
                  </a:lnTo>
                  <a:lnTo>
                    <a:pt x="7620" y="208280"/>
                  </a:lnTo>
                  <a:close/>
                </a:path>
                <a:path w="7620" h="702309">
                  <a:moveTo>
                    <a:pt x="7620" y="212090"/>
                  </a:moveTo>
                  <a:lnTo>
                    <a:pt x="0" y="212090"/>
                  </a:lnTo>
                  <a:lnTo>
                    <a:pt x="0" y="214630"/>
                  </a:lnTo>
                  <a:lnTo>
                    <a:pt x="7620" y="214630"/>
                  </a:lnTo>
                  <a:lnTo>
                    <a:pt x="7620" y="212090"/>
                  </a:lnTo>
                  <a:close/>
                </a:path>
                <a:path w="7620" h="702309">
                  <a:moveTo>
                    <a:pt x="7620" y="214630"/>
                  </a:moveTo>
                  <a:lnTo>
                    <a:pt x="0" y="214630"/>
                  </a:lnTo>
                  <a:lnTo>
                    <a:pt x="0" y="218440"/>
                  </a:lnTo>
                  <a:lnTo>
                    <a:pt x="7620" y="218440"/>
                  </a:lnTo>
                  <a:lnTo>
                    <a:pt x="7620" y="214630"/>
                  </a:lnTo>
                  <a:close/>
                </a:path>
                <a:path w="7620" h="702309">
                  <a:moveTo>
                    <a:pt x="7620" y="218440"/>
                  </a:moveTo>
                  <a:lnTo>
                    <a:pt x="0" y="218440"/>
                  </a:lnTo>
                  <a:lnTo>
                    <a:pt x="0" y="224790"/>
                  </a:lnTo>
                  <a:lnTo>
                    <a:pt x="7620" y="224790"/>
                  </a:lnTo>
                  <a:lnTo>
                    <a:pt x="7620" y="218440"/>
                  </a:lnTo>
                  <a:close/>
                </a:path>
                <a:path w="7620" h="702309">
                  <a:moveTo>
                    <a:pt x="7620" y="224790"/>
                  </a:moveTo>
                  <a:lnTo>
                    <a:pt x="0" y="224790"/>
                  </a:lnTo>
                  <a:lnTo>
                    <a:pt x="0" y="227330"/>
                  </a:lnTo>
                  <a:lnTo>
                    <a:pt x="7620" y="227330"/>
                  </a:lnTo>
                  <a:lnTo>
                    <a:pt x="7620" y="224790"/>
                  </a:lnTo>
                  <a:close/>
                </a:path>
                <a:path w="7620" h="702309">
                  <a:moveTo>
                    <a:pt x="7620" y="227330"/>
                  </a:moveTo>
                  <a:lnTo>
                    <a:pt x="0" y="227330"/>
                  </a:lnTo>
                  <a:lnTo>
                    <a:pt x="0" y="231140"/>
                  </a:lnTo>
                  <a:lnTo>
                    <a:pt x="7620" y="231140"/>
                  </a:lnTo>
                  <a:lnTo>
                    <a:pt x="7620" y="227330"/>
                  </a:lnTo>
                  <a:close/>
                </a:path>
                <a:path w="7620" h="702309">
                  <a:moveTo>
                    <a:pt x="7620" y="231140"/>
                  </a:moveTo>
                  <a:lnTo>
                    <a:pt x="0" y="231140"/>
                  </a:lnTo>
                  <a:lnTo>
                    <a:pt x="0" y="237490"/>
                  </a:lnTo>
                  <a:lnTo>
                    <a:pt x="7620" y="237490"/>
                  </a:lnTo>
                  <a:lnTo>
                    <a:pt x="7620" y="231140"/>
                  </a:lnTo>
                  <a:close/>
                </a:path>
                <a:path w="7620" h="702309">
                  <a:moveTo>
                    <a:pt x="7620" y="237490"/>
                  </a:moveTo>
                  <a:lnTo>
                    <a:pt x="0" y="237490"/>
                  </a:lnTo>
                  <a:lnTo>
                    <a:pt x="0" y="240030"/>
                  </a:lnTo>
                  <a:lnTo>
                    <a:pt x="7620" y="240030"/>
                  </a:lnTo>
                  <a:lnTo>
                    <a:pt x="7620" y="237490"/>
                  </a:lnTo>
                  <a:close/>
                </a:path>
                <a:path w="7620" h="702309">
                  <a:moveTo>
                    <a:pt x="7620" y="240030"/>
                  </a:moveTo>
                  <a:lnTo>
                    <a:pt x="0" y="240030"/>
                  </a:lnTo>
                  <a:lnTo>
                    <a:pt x="0" y="425450"/>
                  </a:lnTo>
                  <a:lnTo>
                    <a:pt x="7620" y="425450"/>
                  </a:lnTo>
                  <a:lnTo>
                    <a:pt x="7620" y="240030"/>
                  </a:lnTo>
                  <a:close/>
                </a:path>
                <a:path w="7620" h="702309">
                  <a:moveTo>
                    <a:pt x="7620" y="425450"/>
                  </a:moveTo>
                  <a:lnTo>
                    <a:pt x="0" y="425450"/>
                  </a:lnTo>
                  <a:lnTo>
                    <a:pt x="0" y="436880"/>
                  </a:lnTo>
                  <a:lnTo>
                    <a:pt x="7620" y="436880"/>
                  </a:lnTo>
                  <a:lnTo>
                    <a:pt x="7620" y="425450"/>
                  </a:lnTo>
                  <a:close/>
                </a:path>
                <a:path w="7620" h="702309">
                  <a:moveTo>
                    <a:pt x="7620" y="529717"/>
                  </a:moveTo>
                  <a:lnTo>
                    <a:pt x="0" y="529717"/>
                  </a:lnTo>
                  <a:lnTo>
                    <a:pt x="0" y="532130"/>
                  </a:lnTo>
                  <a:lnTo>
                    <a:pt x="7620" y="532130"/>
                  </a:lnTo>
                  <a:lnTo>
                    <a:pt x="7620" y="529717"/>
                  </a:lnTo>
                  <a:close/>
                </a:path>
                <a:path w="7620" h="702309">
                  <a:moveTo>
                    <a:pt x="7620" y="518287"/>
                  </a:moveTo>
                  <a:lnTo>
                    <a:pt x="0" y="518287"/>
                  </a:lnTo>
                  <a:lnTo>
                    <a:pt x="0" y="529590"/>
                  </a:lnTo>
                  <a:lnTo>
                    <a:pt x="7620" y="529590"/>
                  </a:lnTo>
                  <a:lnTo>
                    <a:pt x="7620" y="518287"/>
                  </a:lnTo>
                  <a:close/>
                </a:path>
                <a:path w="7620" h="702309">
                  <a:moveTo>
                    <a:pt x="7620" y="511937"/>
                  </a:moveTo>
                  <a:lnTo>
                    <a:pt x="0" y="511937"/>
                  </a:lnTo>
                  <a:lnTo>
                    <a:pt x="0" y="518160"/>
                  </a:lnTo>
                  <a:lnTo>
                    <a:pt x="7620" y="518160"/>
                  </a:lnTo>
                  <a:lnTo>
                    <a:pt x="7620" y="511937"/>
                  </a:lnTo>
                  <a:close/>
                </a:path>
                <a:path w="7620" h="702309">
                  <a:moveTo>
                    <a:pt x="7620" y="505587"/>
                  </a:moveTo>
                  <a:lnTo>
                    <a:pt x="0" y="505587"/>
                  </a:lnTo>
                  <a:lnTo>
                    <a:pt x="0" y="511810"/>
                  </a:lnTo>
                  <a:lnTo>
                    <a:pt x="7620" y="511810"/>
                  </a:lnTo>
                  <a:lnTo>
                    <a:pt x="7620" y="505587"/>
                  </a:lnTo>
                  <a:close/>
                </a:path>
                <a:path w="7620" h="702309">
                  <a:moveTo>
                    <a:pt x="7620" y="499237"/>
                  </a:moveTo>
                  <a:lnTo>
                    <a:pt x="0" y="499237"/>
                  </a:lnTo>
                  <a:lnTo>
                    <a:pt x="0" y="505460"/>
                  </a:lnTo>
                  <a:lnTo>
                    <a:pt x="7620" y="505460"/>
                  </a:lnTo>
                  <a:lnTo>
                    <a:pt x="7620" y="499237"/>
                  </a:lnTo>
                  <a:close/>
                </a:path>
                <a:path w="7620" h="702309">
                  <a:moveTo>
                    <a:pt x="7620" y="492887"/>
                  </a:moveTo>
                  <a:lnTo>
                    <a:pt x="0" y="492887"/>
                  </a:lnTo>
                  <a:lnTo>
                    <a:pt x="0" y="499110"/>
                  </a:lnTo>
                  <a:lnTo>
                    <a:pt x="7620" y="499110"/>
                  </a:lnTo>
                  <a:lnTo>
                    <a:pt x="7620" y="492887"/>
                  </a:lnTo>
                  <a:close/>
                </a:path>
                <a:path w="7620" h="702309">
                  <a:moveTo>
                    <a:pt x="7620" y="486537"/>
                  </a:moveTo>
                  <a:lnTo>
                    <a:pt x="0" y="486537"/>
                  </a:lnTo>
                  <a:lnTo>
                    <a:pt x="0" y="492760"/>
                  </a:lnTo>
                  <a:lnTo>
                    <a:pt x="7620" y="492760"/>
                  </a:lnTo>
                  <a:lnTo>
                    <a:pt x="7620" y="486537"/>
                  </a:lnTo>
                  <a:close/>
                </a:path>
                <a:path w="7620" h="702309">
                  <a:moveTo>
                    <a:pt x="7620" y="480187"/>
                  </a:moveTo>
                  <a:lnTo>
                    <a:pt x="0" y="480187"/>
                  </a:lnTo>
                  <a:lnTo>
                    <a:pt x="0" y="486410"/>
                  </a:lnTo>
                  <a:lnTo>
                    <a:pt x="7620" y="486410"/>
                  </a:lnTo>
                  <a:lnTo>
                    <a:pt x="7620" y="480187"/>
                  </a:lnTo>
                  <a:close/>
                </a:path>
                <a:path w="7620" h="702309">
                  <a:moveTo>
                    <a:pt x="7620" y="473837"/>
                  </a:moveTo>
                  <a:lnTo>
                    <a:pt x="0" y="473837"/>
                  </a:lnTo>
                  <a:lnTo>
                    <a:pt x="0" y="480060"/>
                  </a:lnTo>
                  <a:lnTo>
                    <a:pt x="7620" y="480060"/>
                  </a:lnTo>
                  <a:lnTo>
                    <a:pt x="7620" y="473837"/>
                  </a:lnTo>
                  <a:close/>
                </a:path>
                <a:path w="7620" h="702309">
                  <a:moveTo>
                    <a:pt x="7620" y="467487"/>
                  </a:moveTo>
                  <a:lnTo>
                    <a:pt x="0" y="467487"/>
                  </a:lnTo>
                  <a:lnTo>
                    <a:pt x="0" y="473710"/>
                  </a:lnTo>
                  <a:lnTo>
                    <a:pt x="7620" y="473710"/>
                  </a:lnTo>
                  <a:lnTo>
                    <a:pt x="7620" y="467487"/>
                  </a:lnTo>
                  <a:close/>
                </a:path>
                <a:path w="7620" h="702309">
                  <a:moveTo>
                    <a:pt x="7620" y="459867"/>
                  </a:moveTo>
                  <a:lnTo>
                    <a:pt x="0" y="459867"/>
                  </a:lnTo>
                  <a:lnTo>
                    <a:pt x="0" y="467360"/>
                  </a:lnTo>
                  <a:lnTo>
                    <a:pt x="7620" y="467360"/>
                  </a:lnTo>
                  <a:lnTo>
                    <a:pt x="7620" y="459867"/>
                  </a:lnTo>
                  <a:close/>
                </a:path>
                <a:path w="7620" h="702309">
                  <a:moveTo>
                    <a:pt x="7620" y="454787"/>
                  </a:moveTo>
                  <a:lnTo>
                    <a:pt x="0" y="454787"/>
                  </a:lnTo>
                  <a:lnTo>
                    <a:pt x="0" y="459740"/>
                  </a:lnTo>
                  <a:lnTo>
                    <a:pt x="7620" y="459740"/>
                  </a:lnTo>
                  <a:lnTo>
                    <a:pt x="7620" y="454787"/>
                  </a:lnTo>
                  <a:close/>
                </a:path>
                <a:path w="7620" h="702309">
                  <a:moveTo>
                    <a:pt x="7620" y="448437"/>
                  </a:moveTo>
                  <a:lnTo>
                    <a:pt x="0" y="448437"/>
                  </a:lnTo>
                  <a:lnTo>
                    <a:pt x="0" y="454660"/>
                  </a:lnTo>
                  <a:lnTo>
                    <a:pt x="7620" y="454660"/>
                  </a:lnTo>
                  <a:lnTo>
                    <a:pt x="7620" y="448437"/>
                  </a:lnTo>
                  <a:close/>
                </a:path>
                <a:path w="7620" h="702309">
                  <a:moveTo>
                    <a:pt x="7620" y="437007"/>
                  </a:moveTo>
                  <a:lnTo>
                    <a:pt x="0" y="437007"/>
                  </a:lnTo>
                  <a:lnTo>
                    <a:pt x="0" y="448310"/>
                  </a:lnTo>
                  <a:lnTo>
                    <a:pt x="7620" y="448310"/>
                  </a:lnTo>
                  <a:lnTo>
                    <a:pt x="7620" y="437007"/>
                  </a:lnTo>
                  <a:close/>
                </a:path>
                <a:path w="7620" h="702309">
                  <a:moveTo>
                    <a:pt x="7620" y="532130"/>
                  </a:moveTo>
                  <a:lnTo>
                    <a:pt x="0" y="532130"/>
                  </a:lnTo>
                  <a:lnTo>
                    <a:pt x="0" y="538480"/>
                  </a:lnTo>
                  <a:lnTo>
                    <a:pt x="7620" y="538480"/>
                  </a:lnTo>
                  <a:lnTo>
                    <a:pt x="7620" y="532130"/>
                  </a:lnTo>
                  <a:close/>
                </a:path>
                <a:path w="7620" h="702309">
                  <a:moveTo>
                    <a:pt x="7620" y="698500"/>
                  </a:moveTo>
                  <a:lnTo>
                    <a:pt x="0" y="698500"/>
                  </a:lnTo>
                  <a:lnTo>
                    <a:pt x="0" y="702310"/>
                  </a:lnTo>
                  <a:lnTo>
                    <a:pt x="5080" y="702310"/>
                  </a:lnTo>
                  <a:lnTo>
                    <a:pt x="5080" y="701040"/>
                  </a:lnTo>
                  <a:lnTo>
                    <a:pt x="7620" y="701040"/>
                  </a:lnTo>
                  <a:lnTo>
                    <a:pt x="7620" y="698500"/>
                  </a:lnTo>
                  <a:close/>
                </a:path>
                <a:path w="7620" h="702309">
                  <a:moveTo>
                    <a:pt x="7620" y="695960"/>
                  </a:moveTo>
                  <a:lnTo>
                    <a:pt x="0" y="695960"/>
                  </a:lnTo>
                  <a:lnTo>
                    <a:pt x="0" y="697230"/>
                  </a:lnTo>
                  <a:lnTo>
                    <a:pt x="7620" y="697230"/>
                  </a:lnTo>
                  <a:lnTo>
                    <a:pt x="7620" y="695960"/>
                  </a:lnTo>
                  <a:close/>
                </a:path>
                <a:path w="7620" h="702309">
                  <a:moveTo>
                    <a:pt x="7620" y="692150"/>
                  </a:moveTo>
                  <a:lnTo>
                    <a:pt x="0" y="692150"/>
                  </a:lnTo>
                  <a:lnTo>
                    <a:pt x="0" y="694690"/>
                  </a:lnTo>
                  <a:lnTo>
                    <a:pt x="7620" y="694690"/>
                  </a:lnTo>
                  <a:lnTo>
                    <a:pt x="7620" y="692150"/>
                  </a:lnTo>
                  <a:close/>
                </a:path>
                <a:path w="7620" h="702309">
                  <a:moveTo>
                    <a:pt x="7620" y="689610"/>
                  </a:moveTo>
                  <a:lnTo>
                    <a:pt x="0" y="689610"/>
                  </a:lnTo>
                  <a:lnTo>
                    <a:pt x="0" y="690880"/>
                  </a:lnTo>
                  <a:lnTo>
                    <a:pt x="7620" y="690880"/>
                  </a:lnTo>
                  <a:lnTo>
                    <a:pt x="7620" y="689610"/>
                  </a:lnTo>
                  <a:close/>
                </a:path>
                <a:path w="7620" h="702309">
                  <a:moveTo>
                    <a:pt x="7620" y="685800"/>
                  </a:moveTo>
                  <a:lnTo>
                    <a:pt x="0" y="685800"/>
                  </a:lnTo>
                  <a:lnTo>
                    <a:pt x="0" y="688340"/>
                  </a:lnTo>
                  <a:lnTo>
                    <a:pt x="7620" y="688340"/>
                  </a:lnTo>
                  <a:lnTo>
                    <a:pt x="7620" y="685800"/>
                  </a:lnTo>
                  <a:close/>
                </a:path>
                <a:path w="7620" h="702309">
                  <a:moveTo>
                    <a:pt x="7620" y="683260"/>
                  </a:moveTo>
                  <a:lnTo>
                    <a:pt x="0" y="683260"/>
                  </a:lnTo>
                  <a:lnTo>
                    <a:pt x="0" y="684530"/>
                  </a:lnTo>
                  <a:lnTo>
                    <a:pt x="7620" y="684530"/>
                  </a:lnTo>
                  <a:lnTo>
                    <a:pt x="7620" y="683260"/>
                  </a:lnTo>
                  <a:close/>
                </a:path>
                <a:path w="7620" h="702309">
                  <a:moveTo>
                    <a:pt x="7620" y="679450"/>
                  </a:moveTo>
                  <a:lnTo>
                    <a:pt x="0" y="679450"/>
                  </a:lnTo>
                  <a:lnTo>
                    <a:pt x="0" y="681990"/>
                  </a:lnTo>
                  <a:lnTo>
                    <a:pt x="7620" y="681990"/>
                  </a:lnTo>
                  <a:lnTo>
                    <a:pt x="7620" y="679450"/>
                  </a:lnTo>
                  <a:close/>
                </a:path>
                <a:path w="7620" h="702309">
                  <a:moveTo>
                    <a:pt x="7620" y="676910"/>
                  </a:moveTo>
                  <a:lnTo>
                    <a:pt x="0" y="676910"/>
                  </a:lnTo>
                  <a:lnTo>
                    <a:pt x="0" y="678180"/>
                  </a:lnTo>
                  <a:lnTo>
                    <a:pt x="7620" y="678180"/>
                  </a:lnTo>
                  <a:lnTo>
                    <a:pt x="7620" y="676910"/>
                  </a:lnTo>
                  <a:close/>
                </a:path>
                <a:path w="7620" h="702309">
                  <a:moveTo>
                    <a:pt x="7620" y="673100"/>
                  </a:moveTo>
                  <a:lnTo>
                    <a:pt x="0" y="673100"/>
                  </a:lnTo>
                  <a:lnTo>
                    <a:pt x="0" y="675640"/>
                  </a:lnTo>
                  <a:lnTo>
                    <a:pt x="7620" y="675640"/>
                  </a:lnTo>
                  <a:lnTo>
                    <a:pt x="7620" y="673100"/>
                  </a:lnTo>
                  <a:close/>
                </a:path>
                <a:path w="7620" h="702309">
                  <a:moveTo>
                    <a:pt x="7620" y="670560"/>
                  </a:moveTo>
                  <a:lnTo>
                    <a:pt x="0" y="670560"/>
                  </a:lnTo>
                  <a:lnTo>
                    <a:pt x="0" y="671830"/>
                  </a:lnTo>
                  <a:lnTo>
                    <a:pt x="7620" y="671830"/>
                  </a:lnTo>
                  <a:lnTo>
                    <a:pt x="7620" y="670560"/>
                  </a:lnTo>
                  <a:close/>
                </a:path>
                <a:path w="7620" h="702309">
                  <a:moveTo>
                    <a:pt x="7620" y="666750"/>
                  </a:moveTo>
                  <a:lnTo>
                    <a:pt x="0" y="666750"/>
                  </a:lnTo>
                  <a:lnTo>
                    <a:pt x="0" y="669290"/>
                  </a:lnTo>
                  <a:lnTo>
                    <a:pt x="7620" y="669290"/>
                  </a:lnTo>
                  <a:lnTo>
                    <a:pt x="7620" y="666750"/>
                  </a:lnTo>
                  <a:close/>
                </a:path>
                <a:path w="7620" h="702309">
                  <a:moveTo>
                    <a:pt x="7620" y="664210"/>
                  </a:moveTo>
                  <a:lnTo>
                    <a:pt x="0" y="664210"/>
                  </a:lnTo>
                  <a:lnTo>
                    <a:pt x="0" y="665480"/>
                  </a:lnTo>
                  <a:lnTo>
                    <a:pt x="7620" y="665480"/>
                  </a:lnTo>
                  <a:lnTo>
                    <a:pt x="7620" y="664210"/>
                  </a:lnTo>
                  <a:close/>
                </a:path>
                <a:path w="7620" h="702309">
                  <a:moveTo>
                    <a:pt x="7620" y="660400"/>
                  </a:moveTo>
                  <a:lnTo>
                    <a:pt x="0" y="660400"/>
                  </a:lnTo>
                  <a:lnTo>
                    <a:pt x="0" y="662940"/>
                  </a:lnTo>
                  <a:lnTo>
                    <a:pt x="7620" y="662940"/>
                  </a:lnTo>
                  <a:lnTo>
                    <a:pt x="7620" y="660400"/>
                  </a:lnTo>
                  <a:close/>
                </a:path>
                <a:path w="7620" h="702309">
                  <a:moveTo>
                    <a:pt x="7620" y="657860"/>
                  </a:moveTo>
                  <a:lnTo>
                    <a:pt x="0" y="657860"/>
                  </a:lnTo>
                  <a:lnTo>
                    <a:pt x="0" y="659130"/>
                  </a:lnTo>
                  <a:lnTo>
                    <a:pt x="7620" y="659130"/>
                  </a:lnTo>
                  <a:lnTo>
                    <a:pt x="7620" y="657860"/>
                  </a:lnTo>
                  <a:close/>
                </a:path>
                <a:path w="7620" h="702309">
                  <a:moveTo>
                    <a:pt x="7620" y="654050"/>
                  </a:moveTo>
                  <a:lnTo>
                    <a:pt x="0" y="654050"/>
                  </a:lnTo>
                  <a:lnTo>
                    <a:pt x="0" y="656590"/>
                  </a:lnTo>
                  <a:lnTo>
                    <a:pt x="7620" y="656590"/>
                  </a:lnTo>
                  <a:lnTo>
                    <a:pt x="7620" y="654050"/>
                  </a:lnTo>
                  <a:close/>
                </a:path>
                <a:path w="7620" h="702309">
                  <a:moveTo>
                    <a:pt x="7620" y="651510"/>
                  </a:moveTo>
                  <a:lnTo>
                    <a:pt x="0" y="651510"/>
                  </a:lnTo>
                  <a:lnTo>
                    <a:pt x="0" y="652780"/>
                  </a:lnTo>
                  <a:lnTo>
                    <a:pt x="7620" y="652780"/>
                  </a:lnTo>
                  <a:lnTo>
                    <a:pt x="7620" y="651510"/>
                  </a:lnTo>
                  <a:close/>
                </a:path>
                <a:path w="7620" h="702309">
                  <a:moveTo>
                    <a:pt x="7620" y="646430"/>
                  </a:moveTo>
                  <a:lnTo>
                    <a:pt x="0" y="646430"/>
                  </a:lnTo>
                  <a:lnTo>
                    <a:pt x="0" y="650240"/>
                  </a:lnTo>
                  <a:lnTo>
                    <a:pt x="7620" y="650240"/>
                  </a:lnTo>
                  <a:lnTo>
                    <a:pt x="7620" y="646430"/>
                  </a:lnTo>
                  <a:close/>
                </a:path>
                <a:path w="7620" h="702309">
                  <a:moveTo>
                    <a:pt x="7620" y="640080"/>
                  </a:moveTo>
                  <a:lnTo>
                    <a:pt x="0" y="640080"/>
                  </a:lnTo>
                  <a:lnTo>
                    <a:pt x="0" y="645160"/>
                  </a:lnTo>
                  <a:lnTo>
                    <a:pt x="7620" y="645160"/>
                  </a:lnTo>
                  <a:lnTo>
                    <a:pt x="7620" y="640080"/>
                  </a:lnTo>
                  <a:close/>
                </a:path>
                <a:path w="7620" h="702309">
                  <a:moveTo>
                    <a:pt x="7620" y="633730"/>
                  </a:moveTo>
                  <a:lnTo>
                    <a:pt x="0" y="633730"/>
                  </a:lnTo>
                  <a:lnTo>
                    <a:pt x="0" y="638810"/>
                  </a:lnTo>
                  <a:lnTo>
                    <a:pt x="7620" y="638810"/>
                  </a:lnTo>
                  <a:lnTo>
                    <a:pt x="7620" y="633730"/>
                  </a:lnTo>
                  <a:close/>
                </a:path>
                <a:path w="7620" h="702309">
                  <a:moveTo>
                    <a:pt x="7620" y="627380"/>
                  </a:moveTo>
                  <a:lnTo>
                    <a:pt x="0" y="627380"/>
                  </a:lnTo>
                  <a:lnTo>
                    <a:pt x="0" y="632460"/>
                  </a:lnTo>
                  <a:lnTo>
                    <a:pt x="7620" y="632460"/>
                  </a:lnTo>
                  <a:lnTo>
                    <a:pt x="7620" y="627380"/>
                  </a:lnTo>
                  <a:close/>
                </a:path>
                <a:path w="7620" h="702309">
                  <a:moveTo>
                    <a:pt x="7620" y="621030"/>
                  </a:moveTo>
                  <a:lnTo>
                    <a:pt x="0" y="621030"/>
                  </a:lnTo>
                  <a:lnTo>
                    <a:pt x="0" y="626110"/>
                  </a:lnTo>
                  <a:lnTo>
                    <a:pt x="7620" y="626110"/>
                  </a:lnTo>
                  <a:lnTo>
                    <a:pt x="7620" y="621030"/>
                  </a:lnTo>
                  <a:close/>
                </a:path>
                <a:path w="7620" h="702309">
                  <a:moveTo>
                    <a:pt x="7620" y="614680"/>
                  </a:moveTo>
                  <a:lnTo>
                    <a:pt x="0" y="614680"/>
                  </a:lnTo>
                  <a:lnTo>
                    <a:pt x="0" y="619760"/>
                  </a:lnTo>
                  <a:lnTo>
                    <a:pt x="7620" y="619760"/>
                  </a:lnTo>
                  <a:lnTo>
                    <a:pt x="7620" y="614680"/>
                  </a:lnTo>
                  <a:close/>
                </a:path>
                <a:path w="7620" h="702309">
                  <a:moveTo>
                    <a:pt x="7620" y="608330"/>
                  </a:moveTo>
                  <a:lnTo>
                    <a:pt x="0" y="608330"/>
                  </a:lnTo>
                  <a:lnTo>
                    <a:pt x="0" y="613410"/>
                  </a:lnTo>
                  <a:lnTo>
                    <a:pt x="7620" y="613410"/>
                  </a:lnTo>
                  <a:lnTo>
                    <a:pt x="7620" y="608330"/>
                  </a:lnTo>
                  <a:close/>
                </a:path>
                <a:path w="7620" h="702309">
                  <a:moveTo>
                    <a:pt x="7620" y="601980"/>
                  </a:moveTo>
                  <a:lnTo>
                    <a:pt x="0" y="601980"/>
                  </a:lnTo>
                  <a:lnTo>
                    <a:pt x="0" y="607060"/>
                  </a:lnTo>
                  <a:lnTo>
                    <a:pt x="7620" y="607060"/>
                  </a:lnTo>
                  <a:lnTo>
                    <a:pt x="7620" y="601980"/>
                  </a:lnTo>
                  <a:close/>
                </a:path>
                <a:path w="7620" h="702309">
                  <a:moveTo>
                    <a:pt x="7620" y="595630"/>
                  </a:moveTo>
                  <a:lnTo>
                    <a:pt x="0" y="595630"/>
                  </a:lnTo>
                  <a:lnTo>
                    <a:pt x="0" y="600710"/>
                  </a:lnTo>
                  <a:lnTo>
                    <a:pt x="7620" y="600710"/>
                  </a:lnTo>
                  <a:lnTo>
                    <a:pt x="7620" y="595630"/>
                  </a:lnTo>
                  <a:close/>
                </a:path>
                <a:path w="7620" h="702309">
                  <a:moveTo>
                    <a:pt x="7620" y="589280"/>
                  </a:moveTo>
                  <a:lnTo>
                    <a:pt x="0" y="589280"/>
                  </a:lnTo>
                  <a:lnTo>
                    <a:pt x="0" y="594360"/>
                  </a:lnTo>
                  <a:lnTo>
                    <a:pt x="7620" y="594360"/>
                  </a:lnTo>
                  <a:lnTo>
                    <a:pt x="7620" y="589280"/>
                  </a:lnTo>
                  <a:close/>
                </a:path>
                <a:path w="7620" h="702309">
                  <a:moveTo>
                    <a:pt x="7620" y="582930"/>
                  </a:moveTo>
                  <a:lnTo>
                    <a:pt x="0" y="582930"/>
                  </a:lnTo>
                  <a:lnTo>
                    <a:pt x="0" y="588010"/>
                  </a:lnTo>
                  <a:lnTo>
                    <a:pt x="7620" y="588010"/>
                  </a:lnTo>
                  <a:lnTo>
                    <a:pt x="7620" y="582930"/>
                  </a:lnTo>
                  <a:close/>
                </a:path>
                <a:path w="7620" h="702309">
                  <a:moveTo>
                    <a:pt x="7620" y="576580"/>
                  </a:moveTo>
                  <a:lnTo>
                    <a:pt x="0" y="576580"/>
                  </a:lnTo>
                  <a:lnTo>
                    <a:pt x="0" y="581660"/>
                  </a:lnTo>
                  <a:lnTo>
                    <a:pt x="7620" y="581660"/>
                  </a:lnTo>
                  <a:lnTo>
                    <a:pt x="7620" y="576580"/>
                  </a:lnTo>
                  <a:close/>
                </a:path>
                <a:path w="7620" h="702309">
                  <a:moveTo>
                    <a:pt x="7620" y="568960"/>
                  </a:moveTo>
                  <a:lnTo>
                    <a:pt x="0" y="568960"/>
                  </a:lnTo>
                  <a:lnTo>
                    <a:pt x="0" y="575310"/>
                  </a:lnTo>
                  <a:lnTo>
                    <a:pt x="7620" y="575310"/>
                  </a:lnTo>
                  <a:lnTo>
                    <a:pt x="7620" y="568960"/>
                  </a:lnTo>
                  <a:close/>
                </a:path>
                <a:path w="7620" h="702309">
                  <a:moveTo>
                    <a:pt x="7620" y="563880"/>
                  </a:moveTo>
                  <a:lnTo>
                    <a:pt x="0" y="563880"/>
                  </a:lnTo>
                  <a:lnTo>
                    <a:pt x="0" y="567690"/>
                  </a:lnTo>
                  <a:lnTo>
                    <a:pt x="7620" y="567690"/>
                  </a:lnTo>
                  <a:lnTo>
                    <a:pt x="7620" y="563880"/>
                  </a:lnTo>
                  <a:close/>
                </a:path>
                <a:path w="7620" h="702309">
                  <a:moveTo>
                    <a:pt x="7620" y="556260"/>
                  </a:moveTo>
                  <a:lnTo>
                    <a:pt x="0" y="556260"/>
                  </a:lnTo>
                  <a:lnTo>
                    <a:pt x="0" y="562610"/>
                  </a:lnTo>
                  <a:lnTo>
                    <a:pt x="7620" y="562610"/>
                  </a:lnTo>
                  <a:lnTo>
                    <a:pt x="7620" y="556260"/>
                  </a:lnTo>
                  <a:close/>
                </a:path>
                <a:path w="7620" h="702309">
                  <a:moveTo>
                    <a:pt x="7620" y="551180"/>
                  </a:moveTo>
                  <a:lnTo>
                    <a:pt x="0" y="551180"/>
                  </a:lnTo>
                  <a:lnTo>
                    <a:pt x="0" y="554990"/>
                  </a:lnTo>
                  <a:lnTo>
                    <a:pt x="7620" y="554990"/>
                  </a:lnTo>
                  <a:lnTo>
                    <a:pt x="7620" y="551180"/>
                  </a:lnTo>
                  <a:close/>
                </a:path>
                <a:path w="7620" h="702309">
                  <a:moveTo>
                    <a:pt x="7620" y="543560"/>
                  </a:moveTo>
                  <a:lnTo>
                    <a:pt x="0" y="543560"/>
                  </a:lnTo>
                  <a:lnTo>
                    <a:pt x="0" y="549910"/>
                  </a:lnTo>
                  <a:lnTo>
                    <a:pt x="7620" y="549910"/>
                  </a:lnTo>
                  <a:lnTo>
                    <a:pt x="7620" y="543560"/>
                  </a:lnTo>
                  <a:close/>
                </a:path>
                <a:path w="7620" h="702309">
                  <a:moveTo>
                    <a:pt x="7620" y="539750"/>
                  </a:moveTo>
                  <a:lnTo>
                    <a:pt x="0" y="539750"/>
                  </a:lnTo>
                  <a:lnTo>
                    <a:pt x="0" y="542290"/>
                  </a:lnTo>
                  <a:lnTo>
                    <a:pt x="7620" y="542290"/>
                  </a:lnTo>
                  <a:lnTo>
                    <a:pt x="7620" y="539750"/>
                  </a:lnTo>
                  <a:close/>
                </a:path>
              </a:pathLst>
            </a:custGeom>
            <a:solidFill>
              <a:srgbClr val="2900F8"/>
            </a:solidFill>
          </p:spPr>
          <p:txBody>
            <a:bodyPr bIns="0" lIns="0" rIns="0" rtlCol="0" tIns="0" wrap="square"/>
            <a:p/>
          </p:txBody>
        </p:sp>
        <p:sp>
          <p:nvSpPr>
            <p:cNvPr id="1050816" name="object 2127"/>
            <p:cNvSpPr/>
            <p:nvPr/>
          </p:nvSpPr>
          <p:spPr>
            <a:xfrm>
              <a:off x="4164330" y="5805170"/>
              <a:ext cx="6350" cy="698500"/>
            </a:xfrm>
            <a:custGeom>
              <a:avLst/>
              <a:ahLst/>
              <a:rect l="l" t="t" r="r" b="b"/>
              <a:pathLst>
                <a:path w="6350" h="698500">
                  <a:moveTo>
                    <a:pt x="6350" y="0"/>
                  </a:moveTo>
                  <a:lnTo>
                    <a:pt x="3810" y="0"/>
                  </a:lnTo>
                  <a:lnTo>
                    <a:pt x="3810" y="1269"/>
                  </a:lnTo>
                  <a:lnTo>
                    <a:pt x="1270" y="1269"/>
                  </a:lnTo>
                  <a:lnTo>
                    <a:pt x="1270" y="2539"/>
                  </a:lnTo>
                  <a:lnTo>
                    <a:pt x="6350" y="2539"/>
                  </a:lnTo>
                  <a:lnTo>
                    <a:pt x="6350" y="0"/>
                  </a:lnTo>
                  <a:close/>
                </a:path>
                <a:path w="6350" h="698500">
                  <a:moveTo>
                    <a:pt x="6350" y="2539"/>
                  </a:moveTo>
                  <a:lnTo>
                    <a:pt x="0" y="2539"/>
                  </a:lnTo>
                  <a:lnTo>
                    <a:pt x="0" y="12699"/>
                  </a:lnTo>
                  <a:lnTo>
                    <a:pt x="6350" y="12699"/>
                  </a:lnTo>
                  <a:lnTo>
                    <a:pt x="6350" y="2539"/>
                  </a:lnTo>
                  <a:close/>
                </a:path>
                <a:path w="6350" h="698500">
                  <a:moveTo>
                    <a:pt x="6350" y="12699"/>
                  </a:moveTo>
                  <a:lnTo>
                    <a:pt x="0" y="12699"/>
                  </a:lnTo>
                  <a:lnTo>
                    <a:pt x="0" y="15239"/>
                  </a:lnTo>
                  <a:lnTo>
                    <a:pt x="6350" y="15239"/>
                  </a:lnTo>
                  <a:lnTo>
                    <a:pt x="6350" y="12699"/>
                  </a:lnTo>
                  <a:close/>
                </a:path>
                <a:path w="6350" h="698500">
                  <a:moveTo>
                    <a:pt x="6350" y="15239"/>
                  </a:moveTo>
                  <a:lnTo>
                    <a:pt x="0" y="15239"/>
                  </a:lnTo>
                  <a:lnTo>
                    <a:pt x="0" y="21589"/>
                  </a:lnTo>
                  <a:lnTo>
                    <a:pt x="6350" y="21589"/>
                  </a:lnTo>
                  <a:lnTo>
                    <a:pt x="6350" y="15239"/>
                  </a:lnTo>
                  <a:close/>
                </a:path>
                <a:path w="6350" h="698500">
                  <a:moveTo>
                    <a:pt x="6350" y="21589"/>
                  </a:moveTo>
                  <a:lnTo>
                    <a:pt x="0" y="21589"/>
                  </a:lnTo>
                  <a:lnTo>
                    <a:pt x="0" y="25399"/>
                  </a:lnTo>
                  <a:lnTo>
                    <a:pt x="6350" y="25399"/>
                  </a:lnTo>
                  <a:lnTo>
                    <a:pt x="6350" y="21589"/>
                  </a:lnTo>
                  <a:close/>
                </a:path>
                <a:path w="6350" h="698500">
                  <a:moveTo>
                    <a:pt x="6350" y="25399"/>
                  </a:moveTo>
                  <a:lnTo>
                    <a:pt x="0" y="25399"/>
                  </a:lnTo>
                  <a:lnTo>
                    <a:pt x="0" y="27939"/>
                  </a:lnTo>
                  <a:lnTo>
                    <a:pt x="6350" y="27939"/>
                  </a:lnTo>
                  <a:lnTo>
                    <a:pt x="6350" y="25399"/>
                  </a:lnTo>
                  <a:close/>
                </a:path>
                <a:path w="6350" h="698500">
                  <a:moveTo>
                    <a:pt x="6350" y="27939"/>
                  </a:moveTo>
                  <a:lnTo>
                    <a:pt x="0" y="27939"/>
                  </a:lnTo>
                  <a:lnTo>
                    <a:pt x="0" y="31749"/>
                  </a:lnTo>
                  <a:lnTo>
                    <a:pt x="6350" y="31749"/>
                  </a:lnTo>
                  <a:lnTo>
                    <a:pt x="6350" y="27939"/>
                  </a:lnTo>
                  <a:close/>
                </a:path>
                <a:path w="6350" h="698500">
                  <a:moveTo>
                    <a:pt x="6350" y="31749"/>
                  </a:moveTo>
                  <a:lnTo>
                    <a:pt x="0" y="31749"/>
                  </a:lnTo>
                  <a:lnTo>
                    <a:pt x="0" y="38099"/>
                  </a:lnTo>
                  <a:lnTo>
                    <a:pt x="6350" y="38099"/>
                  </a:lnTo>
                  <a:lnTo>
                    <a:pt x="6350" y="31749"/>
                  </a:lnTo>
                  <a:close/>
                </a:path>
                <a:path w="6350" h="698500">
                  <a:moveTo>
                    <a:pt x="6350" y="38099"/>
                  </a:moveTo>
                  <a:lnTo>
                    <a:pt x="0" y="38099"/>
                  </a:lnTo>
                  <a:lnTo>
                    <a:pt x="0" y="40639"/>
                  </a:lnTo>
                  <a:lnTo>
                    <a:pt x="6350" y="40639"/>
                  </a:lnTo>
                  <a:lnTo>
                    <a:pt x="6350" y="38099"/>
                  </a:lnTo>
                  <a:close/>
                </a:path>
                <a:path w="6350" h="698500">
                  <a:moveTo>
                    <a:pt x="6350" y="40639"/>
                  </a:moveTo>
                  <a:lnTo>
                    <a:pt x="0" y="40639"/>
                  </a:lnTo>
                  <a:lnTo>
                    <a:pt x="0" y="44449"/>
                  </a:lnTo>
                  <a:lnTo>
                    <a:pt x="6350" y="44449"/>
                  </a:lnTo>
                  <a:lnTo>
                    <a:pt x="6350" y="40639"/>
                  </a:lnTo>
                  <a:close/>
                </a:path>
                <a:path w="6350" h="698500">
                  <a:moveTo>
                    <a:pt x="6350" y="44449"/>
                  </a:moveTo>
                  <a:lnTo>
                    <a:pt x="0" y="44449"/>
                  </a:lnTo>
                  <a:lnTo>
                    <a:pt x="0" y="46989"/>
                  </a:lnTo>
                  <a:lnTo>
                    <a:pt x="6350" y="46989"/>
                  </a:lnTo>
                  <a:lnTo>
                    <a:pt x="6350" y="44449"/>
                  </a:lnTo>
                  <a:close/>
                </a:path>
                <a:path w="6350" h="698500">
                  <a:moveTo>
                    <a:pt x="6350" y="46989"/>
                  </a:moveTo>
                  <a:lnTo>
                    <a:pt x="0" y="46989"/>
                  </a:lnTo>
                  <a:lnTo>
                    <a:pt x="0" y="50799"/>
                  </a:lnTo>
                  <a:lnTo>
                    <a:pt x="6350" y="50799"/>
                  </a:lnTo>
                  <a:lnTo>
                    <a:pt x="6350" y="46989"/>
                  </a:lnTo>
                  <a:close/>
                </a:path>
                <a:path w="6350" h="698500">
                  <a:moveTo>
                    <a:pt x="6350" y="50799"/>
                  </a:moveTo>
                  <a:lnTo>
                    <a:pt x="0" y="50799"/>
                  </a:lnTo>
                  <a:lnTo>
                    <a:pt x="0" y="63499"/>
                  </a:lnTo>
                  <a:lnTo>
                    <a:pt x="6350" y="63499"/>
                  </a:lnTo>
                  <a:lnTo>
                    <a:pt x="6350" y="50799"/>
                  </a:lnTo>
                  <a:close/>
                </a:path>
                <a:path w="6350" h="698500">
                  <a:moveTo>
                    <a:pt x="6350" y="63499"/>
                  </a:moveTo>
                  <a:lnTo>
                    <a:pt x="0" y="63499"/>
                  </a:lnTo>
                  <a:lnTo>
                    <a:pt x="0" y="66039"/>
                  </a:lnTo>
                  <a:lnTo>
                    <a:pt x="6350" y="66039"/>
                  </a:lnTo>
                  <a:lnTo>
                    <a:pt x="6350" y="63499"/>
                  </a:lnTo>
                  <a:close/>
                </a:path>
                <a:path w="6350" h="698500">
                  <a:moveTo>
                    <a:pt x="6350" y="66039"/>
                  </a:moveTo>
                  <a:lnTo>
                    <a:pt x="0" y="66039"/>
                  </a:lnTo>
                  <a:lnTo>
                    <a:pt x="0" y="69849"/>
                  </a:lnTo>
                  <a:lnTo>
                    <a:pt x="6350" y="69849"/>
                  </a:lnTo>
                  <a:lnTo>
                    <a:pt x="6350" y="66039"/>
                  </a:lnTo>
                  <a:close/>
                </a:path>
                <a:path w="6350" h="698500">
                  <a:moveTo>
                    <a:pt x="6350" y="69849"/>
                  </a:moveTo>
                  <a:lnTo>
                    <a:pt x="0" y="69849"/>
                  </a:lnTo>
                  <a:lnTo>
                    <a:pt x="0" y="72389"/>
                  </a:lnTo>
                  <a:lnTo>
                    <a:pt x="6350" y="72389"/>
                  </a:lnTo>
                  <a:lnTo>
                    <a:pt x="6350" y="69849"/>
                  </a:lnTo>
                  <a:close/>
                </a:path>
                <a:path w="6350" h="698500">
                  <a:moveTo>
                    <a:pt x="6350" y="72389"/>
                  </a:moveTo>
                  <a:lnTo>
                    <a:pt x="0" y="72389"/>
                  </a:lnTo>
                  <a:lnTo>
                    <a:pt x="0" y="78739"/>
                  </a:lnTo>
                  <a:lnTo>
                    <a:pt x="6350" y="78739"/>
                  </a:lnTo>
                  <a:lnTo>
                    <a:pt x="6350" y="72389"/>
                  </a:lnTo>
                  <a:close/>
                </a:path>
                <a:path w="6350" h="698500">
                  <a:moveTo>
                    <a:pt x="6350" y="78739"/>
                  </a:moveTo>
                  <a:lnTo>
                    <a:pt x="0" y="78739"/>
                  </a:lnTo>
                  <a:lnTo>
                    <a:pt x="0" y="88899"/>
                  </a:lnTo>
                  <a:lnTo>
                    <a:pt x="6350" y="88899"/>
                  </a:lnTo>
                  <a:lnTo>
                    <a:pt x="6350" y="78739"/>
                  </a:lnTo>
                  <a:close/>
                </a:path>
                <a:path w="6350" h="698500">
                  <a:moveTo>
                    <a:pt x="6350" y="88899"/>
                  </a:moveTo>
                  <a:lnTo>
                    <a:pt x="0" y="88899"/>
                  </a:lnTo>
                  <a:lnTo>
                    <a:pt x="0" y="97789"/>
                  </a:lnTo>
                  <a:lnTo>
                    <a:pt x="6350" y="97789"/>
                  </a:lnTo>
                  <a:lnTo>
                    <a:pt x="6350" y="88899"/>
                  </a:lnTo>
                  <a:close/>
                </a:path>
                <a:path w="6350" h="698500">
                  <a:moveTo>
                    <a:pt x="6350" y="97789"/>
                  </a:moveTo>
                  <a:lnTo>
                    <a:pt x="0" y="97789"/>
                  </a:lnTo>
                  <a:lnTo>
                    <a:pt x="0" y="101599"/>
                  </a:lnTo>
                  <a:lnTo>
                    <a:pt x="6350" y="101599"/>
                  </a:lnTo>
                  <a:lnTo>
                    <a:pt x="6350" y="97789"/>
                  </a:lnTo>
                  <a:close/>
                </a:path>
                <a:path w="6350" h="698500">
                  <a:moveTo>
                    <a:pt x="6350" y="101599"/>
                  </a:moveTo>
                  <a:lnTo>
                    <a:pt x="0" y="101599"/>
                  </a:lnTo>
                  <a:lnTo>
                    <a:pt x="0" y="177799"/>
                  </a:lnTo>
                  <a:lnTo>
                    <a:pt x="6350" y="177799"/>
                  </a:lnTo>
                  <a:lnTo>
                    <a:pt x="6350" y="101599"/>
                  </a:lnTo>
                  <a:close/>
                </a:path>
                <a:path w="6350" h="698500">
                  <a:moveTo>
                    <a:pt x="6350" y="177799"/>
                  </a:moveTo>
                  <a:lnTo>
                    <a:pt x="0" y="177799"/>
                  </a:lnTo>
                  <a:lnTo>
                    <a:pt x="0" y="184149"/>
                  </a:lnTo>
                  <a:lnTo>
                    <a:pt x="6350" y="184149"/>
                  </a:lnTo>
                  <a:lnTo>
                    <a:pt x="6350" y="177799"/>
                  </a:lnTo>
                  <a:close/>
                </a:path>
                <a:path w="6350" h="698500">
                  <a:moveTo>
                    <a:pt x="6350" y="184149"/>
                  </a:moveTo>
                  <a:lnTo>
                    <a:pt x="0" y="184149"/>
                  </a:lnTo>
                  <a:lnTo>
                    <a:pt x="0" y="186689"/>
                  </a:lnTo>
                  <a:lnTo>
                    <a:pt x="6350" y="186689"/>
                  </a:lnTo>
                  <a:lnTo>
                    <a:pt x="6350" y="184149"/>
                  </a:lnTo>
                  <a:close/>
                </a:path>
                <a:path w="6350" h="698500">
                  <a:moveTo>
                    <a:pt x="6350" y="186689"/>
                  </a:moveTo>
                  <a:lnTo>
                    <a:pt x="0" y="186689"/>
                  </a:lnTo>
                  <a:lnTo>
                    <a:pt x="0" y="196849"/>
                  </a:lnTo>
                  <a:lnTo>
                    <a:pt x="6350" y="196849"/>
                  </a:lnTo>
                  <a:lnTo>
                    <a:pt x="6350" y="186689"/>
                  </a:lnTo>
                  <a:close/>
                </a:path>
                <a:path w="6350" h="698500">
                  <a:moveTo>
                    <a:pt x="6350" y="196849"/>
                  </a:moveTo>
                  <a:lnTo>
                    <a:pt x="0" y="196849"/>
                  </a:lnTo>
                  <a:lnTo>
                    <a:pt x="0" y="203199"/>
                  </a:lnTo>
                  <a:lnTo>
                    <a:pt x="6350" y="203199"/>
                  </a:lnTo>
                  <a:lnTo>
                    <a:pt x="6350" y="196849"/>
                  </a:lnTo>
                  <a:close/>
                </a:path>
                <a:path w="6350" h="698500">
                  <a:moveTo>
                    <a:pt x="6350" y="203199"/>
                  </a:moveTo>
                  <a:lnTo>
                    <a:pt x="0" y="203199"/>
                  </a:lnTo>
                  <a:lnTo>
                    <a:pt x="0" y="205739"/>
                  </a:lnTo>
                  <a:lnTo>
                    <a:pt x="6350" y="205739"/>
                  </a:lnTo>
                  <a:lnTo>
                    <a:pt x="6350" y="203199"/>
                  </a:lnTo>
                  <a:close/>
                </a:path>
                <a:path w="6350" h="698500">
                  <a:moveTo>
                    <a:pt x="6350" y="205739"/>
                  </a:moveTo>
                  <a:lnTo>
                    <a:pt x="0" y="205739"/>
                  </a:lnTo>
                  <a:lnTo>
                    <a:pt x="0" y="209549"/>
                  </a:lnTo>
                  <a:lnTo>
                    <a:pt x="6350" y="209549"/>
                  </a:lnTo>
                  <a:lnTo>
                    <a:pt x="6350" y="205739"/>
                  </a:lnTo>
                  <a:close/>
                </a:path>
                <a:path w="6350" h="698500">
                  <a:moveTo>
                    <a:pt x="6350" y="209549"/>
                  </a:moveTo>
                  <a:lnTo>
                    <a:pt x="0" y="209549"/>
                  </a:lnTo>
                  <a:lnTo>
                    <a:pt x="0" y="212089"/>
                  </a:lnTo>
                  <a:lnTo>
                    <a:pt x="6350" y="212089"/>
                  </a:lnTo>
                  <a:lnTo>
                    <a:pt x="6350" y="209549"/>
                  </a:lnTo>
                  <a:close/>
                </a:path>
                <a:path w="6350" h="698500">
                  <a:moveTo>
                    <a:pt x="6350" y="212089"/>
                  </a:moveTo>
                  <a:lnTo>
                    <a:pt x="0" y="212089"/>
                  </a:lnTo>
                  <a:lnTo>
                    <a:pt x="0" y="215899"/>
                  </a:lnTo>
                  <a:lnTo>
                    <a:pt x="6350" y="215899"/>
                  </a:lnTo>
                  <a:lnTo>
                    <a:pt x="6350" y="212089"/>
                  </a:lnTo>
                  <a:close/>
                </a:path>
                <a:path w="6350" h="698500">
                  <a:moveTo>
                    <a:pt x="6350" y="215899"/>
                  </a:moveTo>
                  <a:lnTo>
                    <a:pt x="0" y="215899"/>
                  </a:lnTo>
                  <a:lnTo>
                    <a:pt x="0" y="222249"/>
                  </a:lnTo>
                  <a:lnTo>
                    <a:pt x="6350" y="222249"/>
                  </a:lnTo>
                  <a:lnTo>
                    <a:pt x="6350" y="215899"/>
                  </a:lnTo>
                  <a:close/>
                </a:path>
                <a:path w="6350" h="698500">
                  <a:moveTo>
                    <a:pt x="6350" y="222249"/>
                  </a:moveTo>
                  <a:lnTo>
                    <a:pt x="0" y="222249"/>
                  </a:lnTo>
                  <a:lnTo>
                    <a:pt x="0" y="224789"/>
                  </a:lnTo>
                  <a:lnTo>
                    <a:pt x="6350" y="224789"/>
                  </a:lnTo>
                  <a:lnTo>
                    <a:pt x="6350" y="222249"/>
                  </a:lnTo>
                  <a:close/>
                </a:path>
                <a:path w="6350" h="698500">
                  <a:moveTo>
                    <a:pt x="6350" y="224789"/>
                  </a:moveTo>
                  <a:lnTo>
                    <a:pt x="0" y="224789"/>
                  </a:lnTo>
                  <a:lnTo>
                    <a:pt x="0" y="228599"/>
                  </a:lnTo>
                  <a:lnTo>
                    <a:pt x="6350" y="228599"/>
                  </a:lnTo>
                  <a:lnTo>
                    <a:pt x="6350" y="224789"/>
                  </a:lnTo>
                  <a:close/>
                </a:path>
                <a:path w="6350" h="698500">
                  <a:moveTo>
                    <a:pt x="6350" y="228600"/>
                  </a:moveTo>
                  <a:lnTo>
                    <a:pt x="0" y="228600"/>
                  </a:lnTo>
                  <a:lnTo>
                    <a:pt x="0" y="234949"/>
                  </a:lnTo>
                  <a:lnTo>
                    <a:pt x="6350" y="234949"/>
                  </a:lnTo>
                  <a:lnTo>
                    <a:pt x="6350" y="228600"/>
                  </a:lnTo>
                  <a:close/>
                </a:path>
                <a:path w="6350" h="698500">
                  <a:moveTo>
                    <a:pt x="6350" y="234949"/>
                  </a:moveTo>
                  <a:lnTo>
                    <a:pt x="0" y="234949"/>
                  </a:lnTo>
                  <a:lnTo>
                    <a:pt x="0" y="237489"/>
                  </a:lnTo>
                  <a:lnTo>
                    <a:pt x="6350" y="237489"/>
                  </a:lnTo>
                  <a:lnTo>
                    <a:pt x="6350" y="234949"/>
                  </a:lnTo>
                  <a:close/>
                </a:path>
                <a:path w="6350" h="698500">
                  <a:moveTo>
                    <a:pt x="6350" y="237489"/>
                  </a:moveTo>
                  <a:lnTo>
                    <a:pt x="0" y="237489"/>
                  </a:lnTo>
                  <a:lnTo>
                    <a:pt x="0" y="422909"/>
                  </a:lnTo>
                  <a:lnTo>
                    <a:pt x="6350" y="422909"/>
                  </a:lnTo>
                  <a:lnTo>
                    <a:pt x="6350" y="237489"/>
                  </a:lnTo>
                  <a:close/>
                </a:path>
                <a:path w="6350" h="698500">
                  <a:moveTo>
                    <a:pt x="6350" y="422909"/>
                  </a:moveTo>
                  <a:lnTo>
                    <a:pt x="0" y="422909"/>
                  </a:lnTo>
                  <a:lnTo>
                    <a:pt x="0" y="434339"/>
                  </a:lnTo>
                  <a:lnTo>
                    <a:pt x="6350" y="434339"/>
                  </a:lnTo>
                  <a:lnTo>
                    <a:pt x="6350" y="422909"/>
                  </a:lnTo>
                  <a:close/>
                </a:path>
                <a:path w="6350" h="698500">
                  <a:moveTo>
                    <a:pt x="6350" y="527176"/>
                  </a:moveTo>
                  <a:lnTo>
                    <a:pt x="0" y="527176"/>
                  </a:lnTo>
                  <a:lnTo>
                    <a:pt x="0" y="529589"/>
                  </a:lnTo>
                  <a:lnTo>
                    <a:pt x="6350" y="529589"/>
                  </a:lnTo>
                  <a:lnTo>
                    <a:pt x="6350" y="527176"/>
                  </a:lnTo>
                  <a:close/>
                </a:path>
                <a:path w="6350" h="698500">
                  <a:moveTo>
                    <a:pt x="6350" y="515746"/>
                  </a:moveTo>
                  <a:lnTo>
                    <a:pt x="0" y="515746"/>
                  </a:lnTo>
                  <a:lnTo>
                    <a:pt x="0" y="527049"/>
                  </a:lnTo>
                  <a:lnTo>
                    <a:pt x="6350" y="527049"/>
                  </a:lnTo>
                  <a:lnTo>
                    <a:pt x="6350" y="515746"/>
                  </a:lnTo>
                  <a:close/>
                </a:path>
                <a:path w="6350" h="698500">
                  <a:moveTo>
                    <a:pt x="6350" y="509396"/>
                  </a:moveTo>
                  <a:lnTo>
                    <a:pt x="0" y="509396"/>
                  </a:lnTo>
                  <a:lnTo>
                    <a:pt x="0" y="515619"/>
                  </a:lnTo>
                  <a:lnTo>
                    <a:pt x="6350" y="515619"/>
                  </a:lnTo>
                  <a:lnTo>
                    <a:pt x="6350" y="509396"/>
                  </a:lnTo>
                  <a:close/>
                </a:path>
                <a:path w="6350" h="698500">
                  <a:moveTo>
                    <a:pt x="6350" y="503046"/>
                  </a:moveTo>
                  <a:lnTo>
                    <a:pt x="0" y="503046"/>
                  </a:lnTo>
                  <a:lnTo>
                    <a:pt x="0" y="509269"/>
                  </a:lnTo>
                  <a:lnTo>
                    <a:pt x="6350" y="509269"/>
                  </a:lnTo>
                  <a:lnTo>
                    <a:pt x="6350" y="503046"/>
                  </a:lnTo>
                  <a:close/>
                </a:path>
                <a:path w="6350" h="698500">
                  <a:moveTo>
                    <a:pt x="6350" y="496696"/>
                  </a:moveTo>
                  <a:lnTo>
                    <a:pt x="0" y="496696"/>
                  </a:lnTo>
                  <a:lnTo>
                    <a:pt x="0" y="502919"/>
                  </a:lnTo>
                  <a:lnTo>
                    <a:pt x="6350" y="502919"/>
                  </a:lnTo>
                  <a:lnTo>
                    <a:pt x="6350" y="496696"/>
                  </a:lnTo>
                  <a:close/>
                </a:path>
                <a:path w="6350" h="698500">
                  <a:moveTo>
                    <a:pt x="6350" y="490346"/>
                  </a:moveTo>
                  <a:lnTo>
                    <a:pt x="0" y="490346"/>
                  </a:lnTo>
                  <a:lnTo>
                    <a:pt x="0" y="496569"/>
                  </a:lnTo>
                  <a:lnTo>
                    <a:pt x="6350" y="496569"/>
                  </a:lnTo>
                  <a:lnTo>
                    <a:pt x="6350" y="490346"/>
                  </a:lnTo>
                  <a:close/>
                </a:path>
                <a:path w="6350" h="698500">
                  <a:moveTo>
                    <a:pt x="6350" y="483996"/>
                  </a:moveTo>
                  <a:lnTo>
                    <a:pt x="0" y="483996"/>
                  </a:lnTo>
                  <a:lnTo>
                    <a:pt x="0" y="490219"/>
                  </a:lnTo>
                  <a:lnTo>
                    <a:pt x="6350" y="490219"/>
                  </a:lnTo>
                  <a:lnTo>
                    <a:pt x="6350" y="483996"/>
                  </a:lnTo>
                  <a:close/>
                </a:path>
                <a:path w="6350" h="698500">
                  <a:moveTo>
                    <a:pt x="6350" y="477646"/>
                  </a:moveTo>
                  <a:lnTo>
                    <a:pt x="0" y="477646"/>
                  </a:lnTo>
                  <a:lnTo>
                    <a:pt x="0" y="483869"/>
                  </a:lnTo>
                  <a:lnTo>
                    <a:pt x="6350" y="483869"/>
                  </a:lnTo>
                  <a:lnTo>
                    <a:pt x="6350" y="477646"/>
                  </a:lnTo>
                  <a:close/>
                </a:path>
                <a:path w="6350" h="698500">
                  <a:moveTo>
                    <a:pt x="6350" y="471296"/>
                  </a:moveTo>
                  <a:lnTo>
                    <a:pt x="0" y="471296"/>
                  </a:lnTo>
                  <a:lnTo>
                    <a:pt x="0" y="477519"/>
                  </a:lnTo>
                  <a:lnTo>
                    <a:pt x="6350" y="477519"/>
                  </a:lnTo>
                  <a:lnTo>
                    <a:pt x="6350" y="471296"/>
                  </a:lnTo>
                  <a:close/>
                </a:path>
                <a:path w="6350" h="698500">
                  <a:moveTo>
                    <a:pt x="6350" y="464946"/>
                  </a:moveTo>
                  <a:lnTo>
                    <a:pt x="0" y="464946"/>
                  </a:lnTo>
                  <a:lnTo>
                    <a:pt x="0" y="471169"/>
                  </a:lnTo>
                  <a:lnTo>
                    <a:pt x="6350" y="471169"/>
                  </a:lnTo>
                  <a:lnTo>
                    <a:pt x="6350" y="464946"/>
                  </a:lnTo>
                  <a:close/>
                </a:path>
                <a:path w="6350" h="698500">
                  <a:moveTo>
                    <a:pt x="6350" y="457326"/>
                  </a:moveTo>
                  <a:lnTo>
                    <a:pt x="0" y="457326"/>
                  </a:lnTo>
                  <a:lnTo>
                    <a:pt x="0" y="464819"/>
                  </a:lnTo>
                  <a:lnTo>
                    <a:pt x="6350" y="464819"/>
                  </a:lnTo>
                  <a:lnTo>
                    <a:pt x="6350" y="457326"/>
                  </a:lnTo>
                  <a:close/>
                </a:path>
                <a:path w="6350" h="698500">
                  <a:moveTo>
                    <a:pt x="6350" y="452246"/>
                  </a:moveTo>
                  <a:lnTo>
                    <a:pt x="0" y="452246"/>
                  </a:lnTo>
                  <a:lnTo>
                    <a:pt x="0" y="457199"/>
                  </a:lnTo>
                  <a:lnTo>
                    <a:pt x="6350" y="457199"/>
                  </a:lnTo>
                  <a:lnTo>
                    <a:pt x="6350" y="452246"/>
                  </a:lnTo>
                  <a:close/>
                </a:path>
                <a:path w="6350" h="698500">
                  <a:moveTo>
                    <a:pt x="6350" y="445896"/>
                  </a:moveTo>
                  <a:lnTo>
                    <a:pt x="0" y="445896"/>
                  </a:lnTo>
                  <a:lnTo>
                    <a:pt x="0" y="452119"/>
                  </a:lnTo>
                  <a:lnTo>
                    <a:pt x="6350" y="452119"/>
                  </a:lnTo>
                  <a:lnTo>
                    <a:pt x="6350" y="445896"/>
                  </a:lnTo>
                  <a:close/>
                </a:path>
                <a:path w="6350" h="698500">
                  <a:moveTo>
                    <a:pt x="6350" y="434466"/>
                  </a:moveTo>
                  <a:lnTo>
                    <a:pt x="0" y="434466"/>
                  </a:lnTo>
                  <a:lnTo>
                    <a:pt x="0" y="445769"/>
                  </a:lnTo>
                  <a:lnTo>
                    <a:pt x="6350" y="445769"/>
                  </a:lnTo>
                  <a:lnTo>
                    <a:pt x="6350" y="434466"/>
                  </a:lnTo>
                  <a:close/>
                </a:path>
                <a:path w="6350" h="698500">
                  <a:moveTo>
                    <a:pt x="6350" y="529589"/>
                  </a:moveTo>
                  <a:lnTo>
                    <a:pt x="0" y="529589"/>
                  </a:lnTo>
                  <a:lnTo>
                    <a:pt x="0" y="535939"/>
                  </a:lnTo>
                  <a:lnTo>
                    <a:pt x="6350" y="535939"/>
                  </a:lnTo>
                  <a:lnTo>
                    <a:pt x="6350" y="529589"/>
                  </a:lnTo>
                  <a:close/>
                </a:path>
                <a:path w="6350" h="698500">
                  <a:moveTo>
                    <a:pt x="6350" y="695959"/>
                  </a:moveTo>
                  <a:lnTo>
                    <a:pt x="0" y="695959"/>
                  </a:lnTo>
                  <a:lnTo>
                    <a:pt x="0" y="698499"/>
                  </a:lnTo>
                  <a:lnTo>
                    <a:pt x="6350" y="698499"/>
                  </a:lnTo>
                  <a:lnTo>
                    <a:pt x="6350" y="695959"/>
                  </a:lnTo>
                  <a:close/>
                </a:path>
                <a:path w="6350" h="698500">
                  <a:moveTo>
                    <a:pt x="6350" y="693419"/>
                  </a:moveTo>
                  <a:lnTo>
                    <a:pt x="0" y="693419"/>
                  </a:lnTo>
                  <a:lnTo>
                    <a:pt x="0" y="694689"/>
                  </a:lnTo>
                  <a:lnTo>
                    <a:pt x="6350" y="694689"/>
                  </a:lnTo>
                  <a:lnTo>
                    <a:pt x="6350" y="693419"/>
                  </a:lnTo>
                  <a:close/>
                </a:path>
                <a:path w="6350" h="698500">
                  <a:moveTo>
                    <a:pt x="6350" y="689609"/>
                  </a:moveTo>
                  <a:lnTo>
                    <a:pt x="0" y="689609"/>
                  </a:lnTo>
                  <a:lnTo>
                    <a:pt x="0" y="692149"/>
                  </a:lnTo>
                  <a:lnTo>
                    <a:pt x="6350" y="692149"/>
                  </a:lnTo>
                  <a:lnTo>
                    <a:pt x="6350" y="689609"/>
                  </a:lnTo>
                  <a:close/>
                </a:path>
                <a:path w="6350" h="698500">
                  <a:moveTo>
                    <a:pt x="6350" y="687069"/>
                  </a:moveTo>
                  <a:lnTo>
                    <a:pt x="0" y="687069"/>
                  </a:lnTo>
                  <a:lnTo>
                    <a:pt x="0" y="688339"/>
                  </a:lnTo>
                  <a:lnTo>
                    <a:pt x="6350" y="688339"/>
                  </a:lnTo>
                  <a:lnTo>
                    <a:pt x="6350" y="687069"/>
                  </a:lnTo>
                  <a:close/>
                </a:path>
                <a:path w="6350" h="698500">
                  <a:moveTo>
                    <a:pt x="6350" y="683259"/>
                  </a:moveTo>
                  <a:lnTo>
                    <a:pt x="0" y="683259"/>
                  </a:lnTo>
                  <a:lnTo>
                    <a:pt x="0" y="685799"/>
                  </a:lnTo>
                  <a:lnTo>
                    <a:pt x="6350" y="685799"/>
                  </a:lnTo>
                  <a:lnTo>
                    <a:pt x="6350" y="683259"/>
                  </a:lnTo>
                  <a:close/>
                </a:path>
                <a:path w="6350" h="698500">
                  <a:moveTo>
                    <a:pt x="6350" y="680719"/>
                  </a:moveTo>
                  <a:lnTo>
                    <a:pt x="0" y="680719"/>
                  </a:lnTo>
                  <a:lnTo>
                    <a:pt x="0" y="681989"/>
                  </a:lnTo>
                  <a:lnTo>
                    <a:pt x="6350" y="681989"/>
                  </a:lnTo>
                  <a:lnTo>
                    <a:pt x="6350" y="680719"/>
                  </a:lnTo>
                  <a:close/>
                </a:path>
                <a:path w="6350" h="698500">
                  <a:moveTo>
                    <a:pt x="6350" y="676909"/>
                  </a:moveTo>
                  <a:lnTo>
                    <a:pt x="0" y="676909"/>
                  </a:lnTo>
                  <a:lnTo>
                    <a:pt x="0" y="679449"/>
                  </a:lnTo>
                  <a:lnTo>
                    <a:pt x="6350" y="679449"/>
                  </a:lnTo>
                  <a:lnTo>
                    <a:pt x="6350" y="676909"/>
                  </a:lnTo>
                  <a:close/>
                </a:path>
                <a:path w="6350" h="698500">
                  <a:moveTo>
                    <a:pt x="6350" y="674369"/>
                  </a:moveTo>
                  <a:lnTo>
                    <a:pt x="0" y="674369"/>
                  </a:lnTo>
                  <a:lnTo>
                    <a:pt x="0" y="675639"/>
                  </a:lnTo>
                  <a:lnTo>
                    <a:pt x="6350" y="675639"/>
                  </a:lnTo>
                  <a:lnTo>
                    <a:pt x="6350" y="674369"/>
                  </a:lnTo>
                  <a:close/>
                </a:path>
                <a:path w="6350" h="698500">
                  <a:moveTo>
                    <a:pt x="6350" y="670559"/>
                  </a:moveTo>
                  <a:lnTo>
                    <a:pt x="0" y="670559"/>
                  </a:lnTo>
                  <a:lnTo>
                    <a:pt x="0" y="673099"/>
                  </a:lnTo>
                  <a:lnTo>
                    <a:pt x="6350" y="673099"/>
                  </a:lnTo>
                  <a:lnTo>
                    <a:pt x="6350" y="670559"/>
                  </a:lnTo>
                  <a:close/>
                </a:path>
                <a:path w="6350" h="698500">
                  <a:moveTo>
                    <a:pt x="6350" y="668019"/>
                  </a:moveTo>
                  <a:lnTo>
                    <a:pt x="0" y="668019"/>
                  </a:lnTo>
                  <a:lnTo>
                    <a:pt x="0" y="669289"/>
                  </a:lnTo>
                  <a:lnTo>
                    <a:pt x="6350" y="669289"/>
                  </a:lnTo>
                  <a:lnTo>
                    <a:pt x="6350" y="668019"/>
                  </a:lnTo>
                  <a:close/>
                </a:path>
                <a:path w="6350" h="698500">
                  <a:moveTo>
                    <a:pt x="6350" y="664209"/>
                  </a:moveTo>
                  <a:lnTo>
                    <a:pt x="0" y="664209"/>
                  </a:lnTo>
                  <a:lnTo>
                    <a:pt x="0" y="666749"/>
                  </a:lnTo>
                  <a:lnTo>
                    <a:pt x="6350" y="666749"/>
                  </a:lnTo>
                  <a:lnTo>
                    <a:pt x="6350" y="664209"/>
                  </a:lnTo>
                  <a:close/>
                </a:path>
                <a:path w="6350" h="698500">
                  <a:moveTo>
                    <a:pt x="6350" y="661669"/>
                  </a:moveTo>
                  <a:lnTo>
                    <a:pt x="0" y="661669"/>
                  </a:lnTo>
                  <a:lnTo>
                    <a:pt x="0" y="662939"/>
                  </a:lnTo>
                  <a:lnTo>
                    <a:pt x="6350" y="662939"/>
                  </a:lnTo>
                  <a:lnTo>
                    <a:pt x="6350" y="661669"/>
                  </a:lnTo>
                  <a:close/>
                </a:path>
                <a:path w="6350" h="698500">
                  <a:moveTo>
                    <a:pt x="6350" y="657859"/>
                  </a:moveTo>
                  <a:lnTo>
                    <a:pt x="0" y="657859"/>
                  </a:lnTo>
                  <a:lnTo>
                    <a:pt x="0" y="660399"/>
                  </a:lnTo>
                  <a:lnTo>
                    <a:pt x="6350" y="660399"/>
                  </a:lnTo>
                  <a:lnTo>
                    <a:pt x="6350" y="657859"/>
                  </a:lnTo>
                  <a:close/>
                </a:path>
                <a:path w="6350" h="698500">
                  <a:moveTo>
                    <a:pt x="6350" y="655319"/>
                  </a:moveTo>
                  <a:lnTo>
                    <a:pt x="0" y="655319"/>
                  </a:lnTo>
                  <a:lnTo>
                    <a:pt x="0" y="656589"/>
                  </a:lnTo>
                  <a:lnTo>
                    <a:pt x="6350" y="656589"/>
                  </a:lnTo>
                  <a:lnTo>
                    <a:pt x="6350" y="655319"/>
                  </a:lnTo>
                  <a:close/>
                </a:path>
                <a:path w="6350" h="698500">
                  <a:moveTo>
                    <a:pt x="6350" y="651509"/>
                  </a:moveTo>
                  <a:lnTo>
                    <a:pt x="0" y="651509"/>
                  </a:lnTo>
                  <a:lnTo>
                    <a:pt x="0" y="654049"/>
                  </a:lnTo>
                  <a:lnTo>
                    <a:pt x="6350" y="654049"/>
                  </a:lnTo>
                  <a:lnTo>
                    <a:pt x="6350" y="651509"/>
                  </a:lnTo>
                  <a:close/>
                </a:path>
                <a:path w="6350" h="698500">
                  <a:moveTo>
                    <a:pt x="6350" y="648969"/>
                  </a:moveTo>
                  <a:lnTo>
                    <a:pt x="0" y="648969"/>
                  </a:lnTo>
                  <a:lnTo>
                    <a:pt x="0" y="650239"/>
                  </a:lnTo>
                  <a:lnTo>
                    <a:pt x="6350" y="650239"/>
                  </a:lnTo>
                  <a:lnTo>
                    <a:pt x="6350" y="648969"/>
                  </a:lnTo>
                  <a:close/>
                </a:path>
                <a:path w="6350" h="698500">
                  <a:moveTo>
                    <a:pt x="6350" y="643889"/>
                  </a:moveTo>
                  <a:lnTo>
                    <a:pt x="0" y="643889"/>
                  </a:lnTo>
                  <a:lnTo>
                    <a:pt x="0" y="647699"/>
                  </a:lnTo>
                  <a:lnTo>
                    <a:pt x="6350" y="647699"/>
                  </a:lnTo>
                  <a:lnTo>
                    <a:pt x="6350" y="643889"/>
                  </a:lnTo>
                  <a:close/>
                </a:path>
                <a:path w="6350" h="698500">
                  <a:moveTo>
                    <a:pt x="6350" y="637539"/>
                  </a:moveTo>
                  <a:lnTo>
                    <a:pt x="0" y="637539"/>
                  </a:lnTo>
                  <a:lnTo>
                    <a:pt x="0" y="642619"/>
                  </a:lnTo>
                  <a:lnTo>
                    <a:pt x="6350" y="642619"/>
                  </a:lnTo>
                  <a:lnTo>
                    <a:pt x="6350" y="637539"/>
                  </a:lnTo>
                  <a:close/>
                </a:path>
                <a:path w="6350" h="698500">
                  <a:moveTo>
                    <a:pt x="6350" y="631189"/>
                  </a:moveTo>
                  <a:lnTo>
                    <a:pt x="0" y="631189"/>
                  </a:lnTo>
                  <a:lnTo>
                    <a:pt x="0" y="636269"/>
                  </a:lnTo>
                  <a:lnTo>
                    <a:pt x="6350" y="636269"/>
                  </a:lnTo>
                  <a:lnTo>
                    <a:pt x="6350" y="631189"/>
                  </a:lnTo>
                  <a:close/>
                </a:path>
                <a:path w="6350" h="698500">
                  <a:moveTo>
                    <a:pt x="6350" y="624839"/>
                  </a:moveTo>
                  <a:lnTo>
                    <a:pt x="0" y="624839"/>
                  </a:lnTo>
                  <a:lnTo>
                    <a:pt x="0" y="629919"/>
                  </a:lnTo>
                  <a:lnTo>
                    <a:pt x="6350" y="629919"/>
                  </a:lnTo>
                  <a:lnTo>
                    <a:pt x="6350" y="624839"/>
                  </a:lnTo>
                  <a:close/>
                </a:path>
                <a:path w="6350" h="698500">
                  <a:moveTo>
                    <a:pt x="6350" y="618489"/>
                  </a:moveTo>
                  <a:lnTo>
                    <a:pt x="0" y="618489"/>
                  </a:lnTo>
                  <a:lnTo>
                    <a:pt x="0" y="623569"/>
                  </a:lnTo>
                  <a:lnTo>
                    <a:pt x="6350" y="623569"/>
                  </a:lnTo>
                  <a:lnTo>
                    <a:pt x="6350" y="618489"/>
                  </a:lnTo>
                  <a:close/>
                </a:path>
                <a:path w="6350" h="698500">
                  <a:moveTo>
                    <a:pt x="6350" y="612139"/>
                  </a:moveTo>
                  <a:lnTo>
                    <a:pt x="0" y="612139"/>
                  </a:lnTo>
                  <a:lnTo>
                    <a:pt x="0" y="617219"/>
                  </a:lnTo>
                  <a:lnTo>
                    <a:pt x="6350" y="617219"/>
                  </a:lnTo>
                  <a:lnTo>
                    <a:pt x="6350" y="612139"/>
                  </a:lnTo>
                  <a:close/>
                </a:path>
                <a:path w="6350" h="698500">
                  <a:moveTo>
                    <a:pt x="6350" y="605789"/>
                  </a:moveTo>
                  <a:lnTo>
                    <a:pt x="0" y="605789"/>
                  </a:lnTo>
                  <a:lnTo>
                    <a:pt x="0" y="610869"/>
                  </a:lnTo>
                  <a:lnTo>
                    <a:pt x="6350" y="610869"/>
                  </a:lnTo>
                  <a:lnTo>
                    <a:pt x="6350" y="605789"/>
                  </a:lnTo>
                  <a:close/>
                </a:path>
                <a:path w="6350" h="698500">
                  <a:moveTo>
                    <a:pt x="6350" y="599439"/>
                  </a:moveTo>
                  <a:lnTo>
                    <a:pt x="0" y="599439"/>
                  </a:lnTo>
                  <a:lnTo>
                    <a:pt x="0" y="604519"/>
                  </a:lnTo>
                  <a:lnTo>
                    <a:pt x="6350" y="604519"/>
                  </a:lnTo>
                  <a:lnTo>
                    <a:pt x="6350" y="599439"/>
                  </a:lnTo>
                  <a:close/>
                </a:path>
                <a:path w="6350" h="698500">
                  <a:moveTo>
                    <a:pt x="6350" y="593089"/>
                  </a:moveTo>
                  <a:lnTo>
                    <a:pt x="0" y="593089"/>
                  </a:lnTo>
                  <a:lnTo>
                    <a:pt x="0" y="598169"/>
                  </a:lnTo>
                  <a:lnTo>
                    <a:pt x="6350" y="598169"/>
                  </a:lnTo>
                  <a:lnTo>
                    <a:pt x="6350" y="593089"/>
                  </a:lnTo>
                  <a:close/>
                </a:path>
                <a:path w="6350" h="698500">
                  <a:moveTo>
                    <a:pt x="6350" y="586739"/>
                  </a:moveTo>
                  <a:lnTo>
                    <a:pt x="0" y="586739"/>
                  </a:lnTo>
                  <a:lnTo>
                    <a:pt x="0" y="591819"/>
                  </a:lnTo>
                  <a:lnTo>
                    <a:pt x="6350" y="591819"/>
                  </a:lnTo>
                  <a:lnTo>
                    <a:pt x="6350" y="586739"/>
                  </a:lnTo>
                  <a:close/>
                </a:path>
                <a:path w="6350" h="698500">
                  <a:moveTo>
                    <a:pt x="6350" y="580389"/>
                  </a:moveTo>
                  <a:lnTo>
                    <a:pt x="0" y="580389"/>
                  </a:lnTo>
                  <a:lnTo>
                    <a:pt x="0" y="585469"/>
                  </a:lnTo>
                  <a:lnTo>
                    <a:pt x="6350" y="585469"/>
                  </a:lnTo>
                  <a:lnTo>
                    <a:pt x="6350" y="580389"/>
                  </a:lnTo>
                  <a:close/>
                </a:path>
                <a:path w="6350" h="698500">
                  <a:moveTo>
                    <a:pt x="6350" y="574039"/>
                  </a:moveTo>
                  <a:lnTo>
                    <a:pt x="0" y="574039"/>
                  </a:lnTo>
                  <a:lnTo>
                    <a:pt x="0" y="579119"/>
                  </a:lnTo>
                  <a:lnTo>
                    <a:pt x="6350" y="579119"/>
                  </a:lnTo>
                  <a:lnTo>
                    <a:pt x="6350" y="574039"/>
                  </a:lnTo>
                  <a:close/>
                </a:path>
                <a:path w="6350" h="698500">
                  <a:moveTo>
                    <a:pt x="6350" y="566419"/>
                  </a:moveTo>
                  <a:lnTo>
                    <a:pt x="0" y="566419"/>
                  </a:lnTo>
                  <a:lnTo>
                    <a:pt x="0" y="572769"/>
                  </a:lnTo>
                  <a:lnTo>
                    <a:pt x="6350" y="572769"/>
                  </a:lnTo>
                  <a:lnTo>
                    <a:pt x="6350" y="566419"/>
                  </a:lnTo>
                  <a:close/>
                </a:path>
                <a:path w="6350" h="698500">
                  <a:moveTo>
                    <a:pt x="6350" y="561339"/>
                  </a:moveTo>
                  <a:lnTo>
                    <a:pt x="0" y="561339"/>
                  </a:lnTo>
                  <a:lnTo>
                    <a:pt x="0" y="565149"/>
                  </a:lnTo>
                  <a:lnTo>
                    <a:pt x="6350" y="565149"/>
                  </a:lnTo>
                  <a:lnTo>
                    <a:pt x="6350" y="561339"/>
                  </a:lnTo>
                  <a:close/>
                </a:path>
                <a:path w="6350" h="698500">
                  <a:moveTo>
                    <a:pt x="6350" y="553719"/>
                  </a:moveTo>
                  <a:lnTo>
                    <a:pt x="0" y="553719"/>
                  </a:lnTo>
                  <a:lnTo>
                    <a:pt x="0" y="560069"/>
                  </a:lnTo>
                  <a:lnTo>
                    <a:pt x="6350" y="560069"/>
                  </a:lnTo>
                  <a:lnTo>
                    <a:pt x="6350" y="553719"/>
                  </a:lnTo>
                  <a:close/>
                </a:path>
                <a:path w="6350" h="698500">
                  <a:moveTo>
                    <a:pt x="6350" y="548639"/>
                  </a:moveTo>
                  <a:lnTo>
                    <a:pt x="0" y="548639"/>
                  </a:lnTo>
                  <a:lnTo>
                    <a:pt x="0" y="552449"/>
                  </a:lnTo>
                  <a:lnTo>
                    <a:pt x="6350" y="552449"/>
                  </a:lnTo>
                  <a:lnTo>
                    <a:pt x="6350" y="548639"/>
                  </a:lnTo>
                  <a:close/>
                </a:path>
                <a:path w="6350" h="698500">
                  <a:moveTo>
                    <a:pt x="6350" y="541019"/>
                  </a:moveTo>
                  <a:lnTo>
                    <a:pt x="0" y="541019"/>
                  </a:lnTo>
                  <a:lnTo>
                    <a:pt x="0" y="547369"/>
                  </a:lnTo>
                  <a:lnTo>
                    <a:pt x="6350" y="547369"/>
                  </a:lnTo>
                  <a:lnTo>
                    <a:pt x="6350" y="541019"/>
                  </a:lnTo>
                  <a:close/>
                </a:path>
                <a:path w="6350" h="698500">
                  <a:moveTo>
                    <a:pt x="6350" y="537209"/>
                  </a:moveTo>
                  <a:lnTo>
                    <a:pt x="0" y="537209"/>
                  </a:lnTo>
                  <a:lnTo>
                    <a:pt x="0" y="539749"/>
                  </a:lnTo>
                  <a:lnTo>
                    <a:pt x="6350" y="539749"/>
                  </a:lnTo>
                  <a:lnTo>
                    <a:pt x="6350" y="537209"/>
                  </a:lnTo>
                  <a:close/>
                </a:path>
              </a:pathLst>
            </a:custGeom>
            <a:solidFill>
              <a:srgbClr val="2800F9"/>
            </a:solidFill>
          </p:spPr>
          <p:txBody>
            <a:bodyPr bIns="0" lIns="0" rIns="0" rtlCol="0" tIns="0" wrap="square"/>
            <a:p/>
          </p:txBody>
        </p:sp>
        <p:sp>
          <p:nvSpPr>
            <p:cNvPr id="1050817" name="object 2128"/>
            <p:cNvSpPr/>
            <p:nvPr/>
          </p:nvSpPr>
          <p:spPr>
            <a:xfrm>
              <a:off x="4156710" y="5807709"/>
              <a:ext cx="7620" cy="693420"/>
            </a:xfrm>
            <a:custGeom>
              <a:avLst/>
              <a:ahLst/>
              <a:rect l="l" t="t" r="r" b="b"/>
              <a:pathLst>
                <a:path w="7620" h="693420">
                  <a:moveTo>
                    <a:pt x="7619" y="0"/>
                  </a:moveTo>
                  <a:lnTo>
                    <a:pt x="5079" y="0"/>
                  </a:lnTo>
                  <a:lnTo>
                    <a:pt x="5079" y="1269"/>
                  </a:lnTo>
                  <a:lnTo>
                    <a:pt x="2539" y="1269"/>
                  </a:lnTo>
                  <a:lnTo>
                    <a:pt x="2539" y="2539"/>
                  </a:lnTo>
                  <a:lnTo>
                    <a:pt x="0" y="2539"/>
                  </a:lnTo>
                  <a:lnTo>
                    <a:pt x="0" y="10159"/>
                  </a:lnTo>
                  <a:lnTo>
                    <a:pt x="7619" y="10159"/>
                  </a:lnTo>
                  <a:lnTo>
                    <a:pt x="7619" y="0"/>
                  </a:lnTo>
                  <a:close/>
                </a:path>
                <a:path w="7620" h="693420">
                  <a:moveTo>
                    <a:pt x="7619" y="10159"/>
                  </a:moveTo>
                  <a:lnTo>
                    <a:pt x="0" y="10159"/>
                  </a:lnTo>
                  <a:lnTo>
                    <a:pt x="0" y="12699"/>
                  </a:lnTo>
                  <a:lnTo>
                    <a:pt x="7619" y="12699"/>
                  </a:lnTo>
                  <a:lnTo>
                    <a:pt x="7619" y="10159"/>
                  </a:lnTo>
                  <a:close/>
                </a:path>
                <a:path w="7620" h="693420">
                  <a:moveTo>
                    <a:pt x="7619" y="12700"/>
                  </a:moveTo>
                  <a:lnTo>
                    <a:pt x="0" y="12700"/>
                  </a:lnTo>
                  <a:lnTo>
                    <a:pt x="0" y="19049"/>
                  </a:lnTo>
                  <a:lnTo>
                    <a:pt x="7619" y="19049"/>
                  </a:lnTo>
                  <a:lnTo>
                    <a:pt x="7619" y="12700"/>
                  </a:lnTo>
                  <a:close/>
                </a:path>
                <a:path w="7620" h="693420">
                  <a:moveTo>
                    <a:pt x="7619" y="19050"/>
                  </a:moveTo>
                  <a:lnTo>
                    <a:pt x="0" y="19050"/>
                  </a:lnTo>
                  <a:lnTo>
                    <a:pt x="0" y="22859"/>
                  </a:lnTo>
                  <a:lnTo>
                    <a:pt x="7619" y="22859"/>
                  </a:lnTo>
                  <a:lnTo>
                    <a:pt x="7619" y="19050"/>
                  </a:lnTo>
                  <a:close/>
                </a:path>
                <a:path w="7620" h="693420">
                  <a:moveTo>
                    <a:pt x="7619" y="22859"/>
                  </a:moveTo>
                  <a:lnTo>
                    <a:pt x="0" y="22859"/>
                  </a:lnTo>
                  <a:lnTo>
                    <a:pt x="0" y="25399"/>
                  </a:lnTo>
                  <a:lnTo>
                    <a:pt x="7619" y="25399"/>
                  </a:lnTo>
                  <a:lnTo>
                    <a:pt x="7619" y="22859"/>
                  </a:lnTo>
                  <a:close/>
                </a:path>
                <a:path w="7620" h="693420">
                  <a:moveTo>
                    <a:pt x="7619" y="25400"/>
                  </a:moveTo>
                  <a:lnTo>
                    <a:pt x="0" y="25400"/>
                  </a:lnTo>
                  <a:lnTo>
                    <a:pt x="0" y="29209"/>
                  </a:lnTo>
                  <a:lnTo>
                    <a:pt x="7619" y="29209"/>
                  </a:lnTo>
                  <a:lnTo>
                    <a:pt x="7619" y="25400"/>
                  </a:lnTo>
                  <a:close/>
                </a:path>
                <a:path w="7620" h="693420">
                  <a:moveTo>
                    <a:pt x="7619" y="29209"/>
                  </a:moveTo>
                  <a:lnTo>
                    <a:pt x="0" y="29209"/>
                  </a:lnTo>
                  <a:lnTo>
                    <a:pt x="0" y="35559"/>
                  </a:lnTo>
                  <a:lnTo>
                    <a:pt x="7619" y="35559"/>
                  </a:lnTo>
                  <a:lnTo>
                    <a:pt x="7619" y="29209"/>
                  </a:lnTo>
                  <a:close/>
                </a:path>
                <a:path w="7620" h="693420">
                  <a:moveTo>
                    <a:pt x="7619" y="35559"/>
                  </a:moveTo>
                  <a:lnTo>
                    <a:pt x="0" y="35559"/>
                  </a:lnTo>
                  <a:lnTo>
                    <a:pt x="0" y="38099"/>
                  </a:lnTo>
                  <a:lnTo>
                    <a:pt x="7619" y="38099"/>
                  </a:lnTo>
                  <a:lnTo>
                    <a:pt x="7619" y="35559"/>
                  </a:lnTo>
                  <a:close/>
                </a:path>
                <a:path w="7620" h="693420">
                  <a:moveTo>
                    <a:pt x="7619" y="38100"/>
                  </a:moveTo>
                  <a:lnTo>
                    <a:pt x="0" y="38100"/>
                  </a:lnTo>
                  <a:lnTo>
                    <a:pt x="0" y="41909"/>
                  </a:lnTo>
                  <a:lnTo>
                    <a:pt x="7619" y="41909"/>
                  </a:lnTo>
                  <a:lnTo>
                    <a:pt x="7619" y="38100"/>
                  </a:lnTo>
                  <a:close/>
                </a:path>
                <a:path w="7620" h="693420">
                  <a:moveTo>
                    <a:pt x="7619" y="41909"/>
                  </a:moveTo>
                  <a:lnTo>
                    <a:pt x="0" y="41909"/>
                  </a:lnTo>
                  <a:lnTo>
                    <a:pt x="0" y="44449"/>
                  </a:lnTo>
                  <a:lnTo>
                    <a:pt x="7619" y="44449"/>
                  </a:lnTo>
                  <a:lnTo>
                    <a:pt x="7619" y="41909"/>
                  </a:lnTo>
                  <a:close/>
                </a:path>
                <a:path w="7620" h="693420">
                  <a:moveTo>
                    <a:pt x="7619" y="44450"/>
                  </a:moveTo>
                  <a:lnTo>
                    <a:pt x="0" y="44450"/>
                  </a:lnTo>
                  <a:lnTo>
                    <a:pt x="0" y="48259"/>
                  </a:lnTo>
                  <a:lnTo>
                    <a:pt x="7619" y="48259"/>
                  </a:lnTo>
                  <a:lnTo>
                    <a:pt x="7619" y="44450"/>
                  </a:lnTo>
                  <a:close/>
                </a:path>
                <a:path w="7620" h="693420">
                  <a:moveTo>
                    <a:pt x="7619" y="48259"/>
                  </a:moveTo>
                  <a:lnTo>
                    <a:pt x="0" y="48259"/>
                  </a:lnTo>
                  <a:lnTo>
                    <a:pt x="0" y="60959"/>
                  </a:lnTo>
                  <a:lnTo>
                    <a:pt x="7619" y="60959"/>
                  </a:lnTo>
                  <a:lnTo>
                    <a:pt x="7619" y="48259"/>
                  </a:lnTo>
                  <a:close/>
                </a:path>
                <a:path w="7620" h="693420">
                  <a:moveTo>
                    <a:pt x="7619" y="60959"/>
                  </a:moveTo>
                  <a:lnTo>
                    <a:pt x="0" y="60959"/>
                  </a:lnTo>
                  <a:lnTo>
                    <a:pt x="0" y="63499"/>
                  </a:lnTo>
                  <a:lnTo>
                    <a:pt x="7619" y="63499"/>
                  </a:lnTo>
                  <a:lnTo>
                    <a:pt x="7619" y="60959"/>
                  </a:lnTo>
                  <a:close/>
                </a:path>
                <a:path w="7620" h="693420">
                  <a:moveTo>
                    <a:pt x="7619" y="63500"/>
                  </a:moveTo>
                  <a:lnTo>
                    <a:pt x="0" y="63500"/>
                  </a:lnTo>
                  <a:lnTo>
                    <a:pt x="0" y="67309"/>
                  </a:lnTo>
                  <a:lnTo>
                    <a:pt x="7619" y="67309"/>
                  </a:lnTo>
                  <a:lnTo>
                    <a:pt x="7619" y="63500"/>
                  </a:lnTo>
                  <a:close/>
                </a:path>
                <a:path w="7620" h="693420">
                  <a:moveTo>
                    <a:pt x="7619" y="67309"/>
                  </a:moveTo>
                  <a:lnTo>
                    <a:pt x="0" y="67309"/>
                  </a:lnTo>
                  <a:lnTo>
                    <a:pt x="0" y="69849"/>
                  </a:lnTo>
                  <a:lnTo>
                    <a:pt x="7619" y="69849"/>
                  </a:lnTo>
                  <a:lnTo>
                    <a:pt x="7619" y="67309"/>
                  </a:lnTo>
                  <a:close/>
                </a:path>
                <a:path w="7620" h="693420">
                  <a:moveTo>
                    <a:pt x="7619" y="69850"/>
                  </a:moveTo>
                  <a:lnTo>
                    <a:pt x="0" y="69850"/>
                  </a:lnTo>
                  <a:lnTo>
                    <a:pt x="0" y="76199"/>
                  </a:lnTo>
                  <a:lnTo>
                    <a:pt x="7619" y="76199"/>
                  </a:lnTo>
                  <a:lnTo>
                    <a:pt x="7619" y="69850"/>
                  </a:lnTo>
                  <a:close/>
                </a:path>
                <a:path w="7620" h="693420">
                  <a:moveTo>
                    <a:pt x="7619" y="76200"/>
                  </a:moveTo>
                  <a:lnTo>
                    <a:pt x="0" y="76200"/>
                  </a:lnTo>
                  <a:lnTo>
                    <a:pt x="0" y="86359"/>
                  </a:lnTo>
                  <a:lnTo>
                    <a:pt x="7619" y="86359"/>
                  </a:lnTo>
                  <a:lnTo>
                    <a:pt x="7619" y="76200"/>
                  </a:lnTo>
                  <a:close/>
                </a:path>
                <a:path w="7620" h="693420">
                  <a:moveTo>
                    <a:pt x="7619" y="86359"/>
                  </a:moveTo>
                  <a:lnTo>
                    <a:pt x="0" y="86359"/>
                  </a:lnTo>
                  <a:lnTo>
                    <a:pt x="0" y="95249"/>
                  </a:lnTo>
                  <a:lnTo>
                    <a:pt x="7619" y="95249"/>
                  </a:lnTo>
                  <a:lnTo>
                    <a:pt x="7619" y="86359"/>
                  </a:lnTo>
                  <a:close/>
                </a:path>
                <a:path w="7620" h="693420">
                  <a:moveTo>
                    <a:pt x="7619" y="95250"/>
                  </a:moveTo>
                  <a:lnTo>
                    <a:pt x="0" y="95250"/>
                  </a:lnTo>
                  <a:lnTo>
                    <a:pt x="0" y="99059"/>
                  </a:lnTo>
                  <a:lnTo>
                    <a:pt x="7619" y="99059"/>
                  </a:lnTo>
                  <a:lnTo>
                    <a:pt x="7619" y="95250"/>
                  </a:lnTo>
                  <a:close/>
                </a:path>
                <a:path w="7620" h="693420">
                  <a:moveTo>
                    <a:pt x="7619" y="99059"/>
                  </a:moveTo>
                  <a:lnTo>
                    <a:pt x="0" y="99059"/>
                  </a:lnTo>
                  <a:lnTo>
                    <a:pt x="0" y="175259"/>
                  </a:lnTo>
                  <a:lnTo>
                    <a:pt x="7619" y="175259"/>
                  </a:lnTo>
                  <a:lnTo>
                    <a:pt x="7619" y="99059"/>
                  </a:lnTo>
                  <a:close/>
                </a:path>
                <a:path w="7620" h="693420">
                  <a:moveTo>
                    <a:pt x="7619" y="175259"/>
                  </a:moveTo>
                  <a:lnTo>
                    <a:pt x="0" y="175259"/>
                  </a:lnTo>
                  <a:lnTo>
                    <a:pt x="0" y="181609"/>
                  </a:lnTo>
                  <a:lnTo>
                    <a:pt x="7619" y="181609"/>
                  </a:lnTo>
                  <a:lnTo>
                    <a:pt x="7619" y="175259"/>
                  </a:lnTo>
                  <a:close/>
                </a:path>
                <a:path w="7620" h="693420">
                  <a:moveTo>
                    <a:pt x="7619" y="181609"/>
                  </a:moveTo>
                  <a:lnTo>
                    <a:pt x="0" y="181609"/>
                  </a:lnTo>
                  <a:lnTo>
                    <a:pt x="0" y="184149"/>
                  </a:lnTo>
                  <a:lnTo>
                    <a:pt x="7619" y="184149"/>
                  </a:lnTo>
                  <a:lnTo>
                    <a:pt x="7619" y="181609"/>
                  </a:lnTo>
                  <a:close/>
                </a:path>
                <a:path w="7620" h="693420">
                  <a:moveTo>
                    <a:pt x="7619" y="184150"/>
                  </a:moveTo>
                  <a:lnTo>
                    <a:pt x="0" y="184150"/>
                  </a:lnTo>
                  <a:lnTo>
                    <a:pt x="0" y="194309"/>
                  </a:lnTo>
                  <a:lnTo>
                    <a:pt x="7619" y="194309"/>
                  </a:lnTo>
                  <a:lnTo>
                    <a:pt x="7619" y="184150"/>
                  </a:lnTo>
                  <a:close/>
                </a:path>
                <a:path w="7620" h="693420">
                  <a:moveTo>
                    <a:pt x="7619" y="194309"/>
                  </a:moveTo>
                  <a:lnTo>
                    <a:pt x="0" y="194309"/>
                  </a:lnTo>
                  <a:lnTo>
                    <a:pt x="0" y="200659"/>
                  </a:lnTo>
                  <a:lnTo>
                    <a:pt x="7619" y="200659"/>
                  </a:lnTo>
                  <a:lnTo>
                    <a:pt x="7619" y="194309"/>
                  </a:lnTo>
                  <a:close/>
                </a:path>
                <a:path w="7620" h="693420">
                  <a:moveTo>
                    <a:pt x="7619" y="200659"/>
                  </a:moveTo>
                  <a:lnTo>
                    <a:pt x="0" y="200659"/>
                  </a:lnTo>
                  <a:lnTo>
                    <a:pt x="0" y="203199"/>
                  </a:lnTo>
                  <a:lnTo>
                    <a:pt x="7619" y="203199"/>
                  </a:lnTo>
                  <a:lnTo>
                    <a:pt x="7619" y="200659"/>
                  </a:lnTo>
                  <a:close/>
                </a:path>
                <a:path w="7620" h="693420">
                  <a:moveTo>
                    <a:pt x="7619" y="203200"/>
                  </a:moveTo>
                  <a:lnTo>
                    <a:pt x="0" y="203200"/>
                  </a:lnTo>
                  <a:lnTo>
                    <a:pt x="0" y="207009"/>
                  </a:lnTo>
                  <a:lnTo>
                    <a:pt x="7619" y="207009"/>
                  </a:lnTo>
                  <a:lnTo>
                    <a:pt x="7619" y="203200"/>
                  </a:lnTo>
                  <a:close/>
                </a:path>
                <a:path w="7620" h="693420">
                  <a:moveTo>
                    <a:pt x="7619" y="207009"/>
                  </a:moveTo>
                  <a:lnTo>
                    <a:pt x="0" y="207009"/>
                  </a:lnTo>
                  <a:lnTo>
                    <a:pt x="0" y="209549"/>
                  </a:lnTo>
                  <a:lnTo>
                    <a:pt x="7619" y="209549"/>
                  </a:lnTo>
                  <a:lnTo>
                    <a:pt x="7619" y="207009"/>
                  </a:lnTo>
                  <a:close/>
                </a:path>
                <a:path w="7620" h="693420">
                  <a:moveTo>
                    <a:pt x="7619" y="209550"/>
                  </a:moveTo>
                  <a:lnTo>
                    <a:pt x="0" y="209550"/>
                  </a:lnTo>
                  <a:lnTo>
                    <a:pt x="0" y="213359"/>
                  </a:lnTo>
                  <a:lnTo>
                    <a:pt x="7619" y="213359"/>
                  </a:lnTo>
                  <a:lnTo>
                    <a:pt x="7619" y="209550"/>
                  </a:lnTo>
                  <a:close/>
                </a:path>
                <a:path w="7620" h="693420">
                  <a:moveTo>
                    <a:pt x="7619" y="213359"/>
                  </a:moveTo>
                  <a:lnTo>
                    <a:pt x="0" y="213359"/>
                  </a:lnTo>
                  <a:lnTo>
                    <a:pt x="0" y="219709"/>
                  </a:lnTo>
                  <a:lnTo>
                    <a:pt x="7619" y="219709"/>
                  </a:lnTo>
                  <a:lnTo>
                    <a:pt x="7619" y="213359"/>
                  </a:lnTo>
                  <a:close/>
                </a:path>
                <a:path w="7620" h="693420">
                  <a:moveTo>
                    <a:pt x="7619" y="219709"/>
                  </a:moveTo>
                  <a:lnTo>
                    <a:pt x="0" y="219709"/>
                  </a:lnTo>
                  <a:lnTo>
                    <a:pt x="0" y="222249"/>
                  </a:lnTo>
                  <a:lnTo>
                    <a:pt x="7619" y="222249"/>
                  </a:lnTo>
                  <a:lnTo>
                    <a:pt x="7619" y="219709"/>
                  </a:lnTo>
                  <a:close/>
                </a:path>
                <a:path w="7620" h="693420">
                  <a:moveTo>
                    <a:pt x="7619" y="222250"/>
                  </a:moveTo>
                  <a:lnTo>
                    <a:pt x="0" y="222250"/>
                  </a:lnTo>
                  <a:lnTo>
                    <a:pt x="0" y="226059"/>
                  </a:lnTo>
                  <a:lnTo>
                    <a:pt x="7619" y="226059"/>
                  </a:lnTo>
                  <a:lnTo>
                    <a:pt x="7619" y="222250"/>
                  </a:lnTo>
                  <a:close/>
                </a:path>
                <a:path w="7620" h="693420">
                  <a:moveTo>
                    <a:pt x="7619" y="226060"/>
                  </a:moveTo>
                  <a:lnTo>
                    <a:pt x="0" y="226060"/>
                  </a:lnTo>
                  <a:lnTo>
                    <a:pt x="0" y="232409"/>
                  </a:lnTo>
                  <a:lnTo>
                    <a:pt x="7619" y="232409"/>
                  </a:lnTo>
                  <a:lnTo>
                    <a:pt x="7619" y="226060"/>
                  </a:lnTo>
                  <a:close/>
                </a:path>
                <a:path w="7620" h="693420">
                  <a:moveTo>
                    <a:pt x="7619" y="232409"/>
                  </a:moveTo>
                  <a:lnTo>
                    <a:pt x="0" y="232409"/>
                  </a:lnTo>
                  <a:lnTo>
                    <a:pt x="0" y="234949"/>
                  </a:lnTo>
                  <a:lnTo>
                    <a:pt x="7619" y="234949"/>
                  </a:lnTo>
                  <a:lnTo>
                    <a:pt x="7619" y="232409"/>
                  </a:lnTo>
                  <a:close/>
                </a:path>
                <a:path w="7620" h="693420">
                  <a:moveTo>
                    <a:pt x="7619" y="234950"/>
                  </a:moveTo>
                  <a:lnTo>
                    <a:pt x="0" y="234950"/>
                  </a:lnTo>
                  <a:lnTo>
                    <a:pt x="0" y="420369"/>
                  </a:lnTo>
                  <a:lnTo>
                    <a:pt x="7619" y="420369"/>
                  </a:lnTo>
                  <a:lnTo>
                    <a:pt x="7619" y="234950"/>
                  </a:lnTo>
                  <a:close/>
                </a:path>
                <a:path w="7620" h="693420">
                  <a:moveTo>
                    <a:pt x="7619" y="420370"/>
                  </a:moveTo>
                  <a:lnTo>
                    <a:pt x="0" y="420370"/>
                  </a:lnTo>
                  <a:lnTo>
                    <a:pt x="0" y="431799"/>
                  </a:lnTo>
                  <a:lnTo>
                    <a:pt x="7619" y="431799"/>
                  </a:lnTo>
                  <a:lnTo>
                    <a:pt x="7619" y="420370"/>
                  </a:lnTo>
                  <a:close/>
                </a:path>
                <a:path w="7620" h="693420">
                  <a:moveTo>
                    <a:pt x="7619" y="524636"/>
                  </a:moveTo>
                  <a:lnTo>
                    <a:pt x="0" y="524636"/>
                  </a:lnTo>
                  <a:lnTo>
                    <a:pt x="0" y="527049"/>
                  </a:lnTo>
                  <a:lnTo>
                    <a:pt x="7619" y="527049"/>
                  </a:lnTo>
                  <a:lnTo>
                    <a:pt x="7619" y="524636"/>
                  </a:lnTo>
                  <a:close/>
                </a:path>
                <a:path w="7620" h="693420">
                  <a:moveTo>
                    <a:pt x="7619" y="513206"/>
                  </a:moveTo>
                  <a:lnTo>
                    <a:pt x="0" y="513206"/>
                  </a:lnTo>
                  <a:lnTo>
                    <a:pt x="0" y="524509"/>
                  </a:lnTo>
                  <a:lnTo>
                    <a:pt x="7619" y="524509"/>
                  </a:lnTo>
                  <a:lnTo>
                    <a:pt x="7619" y="513206"/>
                  </a:lnTo>
                  <a:close/>
                </a:path>
                <a:path w="7620" h="693420">
                  <a:moveTo>
                    <a:pt x="7619" y="506856"/>
                  </a:moveTo>
                  <a:lnTo>
                    <a:pt x="0" y="506856"/>
                  </a:lnTo>
                  <a:lnTo>
                    <a:pt x="0" y="513079"/>
                  </a:lnTo>
                  <a:lnTo>
                    <a:pt x="7619" y="513079"/>
                  </a:lnTo>
                  <a:lnTo>
                    <a:pt x="7619" y="506856"/>
                  </a:lnTo>
                  <a:close/>
                </a:path>
                <a:path w="7620" h="693420">
                  <a:moveTo>
                    <a:pt x="7619" y="500506"/>
                  </a:moveTo>
                  <a:lnTo>
                    <a:pt x="0" y="500506"/>
                  </a:lnTo>
                  <a:lnTo>
                    <a:pt x="0" y="506729"/>
                  </a:lnTo>
                  <a:lnTo>
                    <a:pt x="7619" y="506729"/>
                  </a:lnTo>
                  <a:lnTo>
                    <a:pt x="7619" y="500506"/>
                  </a:lnTo>
                  <a:close/>
                </a:path>
                <a:path w="7620" h="693420">
                  <a:moveTo>
                    <a:pt x="7619" y="494156"/>
                  </a:moveTo>
                  <a:lnTo>
                    <a:pt x="0" y="494156"/>
                  </a:lnTo>
                  <a:lnTo>
                    <a:pt x="0" y="500379"/>
                  </a:lnTo>
                  <a:lnTo>
                    <a:pt x="7619" y="500379"/>
                  </a:lnTo>
                  <a:lnTo>
                    <a:pt x="7619" y="494156"/>
                  </a:lnTo>
                  <a:close/>
                </a:path>
                <a:path w="7620" h="693420">
                  <a:moveTo>
                    <a:pt x="7619" y="487806"/>
                  </a:moveTo>
                  <a:lnTo>
                    <a:pt x="0" y="487806"/>
                  </a:lnTo>
                  <a:lnTo>
                    <a:pt x="0" y="494029"/>
                  </a:lnTo>
                  <a:lnTo>
                    <a:pt x="7619" y="494029"/>
                  </a:lnTo>
                  <a:lnTo>
                    <a:pt x="7619" y="487806"/>
                  </a:lnTo>
                  <a:close/>
                </a:path>
                <a:path w="7620" h="693420">
                  <a:moveTo>
                    <a:pt x="7619" y="481456"/>
                  </a:moveTo>
                  <a:lnTo>
                    <a:pt x="0" y="481456"/>
                  </a:lnTo>
                  <a:lnTo>
                    <a:pt x="0" y="487679"/>
                  </a:lnTo>
                  <a:lnTo>
                    <a:pt x="7619" y="487679"/>
                  </a:lnTo>
                  <a:lnTo>
                    <a:pt x="7619" y="481456"/>
                  </a:lnTo>
                  <a:close/>
                </a:path>
                <a:path w="7620" h="693420">
                  <a:moveTo>
                    <a:pt x="7619" y="475106"/>
                  </a:moveTo>
                  <a:lnTo>
                    <a:pt x="0" y="475106"/>
                  </a:lnTo>
                  <a:lnTo>
                    <a:pt x="0" y="481329"/>
                  </a:lnTo>
                  <a:lnTo>
                    <a:pt x="7619" y="481329"/>
                  </a:lnTo>
                  <a:lnTo>
                    <a:pt x="7619" y="475106"/>
                  </a:lnTo>
                  <a:close/>
                </a:path>
                <a:path w="7620" h="693420">
                  <a:moveTo>
                    <a:pt x="7619" y="468756"/>
                  </a:moveTo>
                  <a:lnTo>
                    <a:pt x="0" y="468756"/>
                  </a:lnTo>
                  <a:lnTo>
                    <a:pt x="0" y="474979"/>
                  </a:lnTo>
                  <a:lnTo>
                    <a:pt x="7619" y="474979"/>
                  </a:lnTo>
                  <a:lnTo>
                    <a:pt x="7619" y="468756"/>
                  </a:lnTo>
                  <a:close/>
                </a:path>
                <a:path w="7620" h="693420">
                  <a:moveTo>
                    <a:pt x="7619" y="462406"/>
                  </a:moveTo>
                  <a:lnTo>
                    <a:pt x="0" y="462406"/>
                  </a:lnTo>
                  <a:lnTo>
                    <a:pt x="0" y="468629"/>
                  </a:lnTo>
                  <a:lnTo>
                    <a:pt x="7619" y="468629"/>
                  </a:lnTo>
                  <a:lnTo>
                    <a:pt x="7619" y="462406"/>
                  </a:lnTo>
                  <a:close/>
                </a:path>
                <a:path w="7620" h="693420">
                  <a:moveTo>
                    <a:pt x="7619" y="454786"/>
                  </a:moveTo>
                  <a:lnTo>
                    <a:pt x="0" y="454786"/>
                  </a:lnTo>
                  <a:lnTo>
                    <a:pt x="0" y="462279"/>
                  </a:lnTo>
                  <a:lnTo>
                    <a:pt x="7619" y="462279"/>
                  </a:lnTo>
                  <a:lnTo>
                    <a:pt x="7619" y="454786"/>
                  </a:lnTo>
                  <a:close/>
                </a:path>
                <a:path w="7620" h="693420">
                  <a:moveTo>
                    <a:pt x="7619" y="449706"/>
                  </a:moveTo>
                  <a:lnTo>
                    <a:pt x="0" y="449706"/>
                  </a:lnTo>
                  <a:lnTo>
                    <a:pt x="0" y="454659"/>
                  </a:lnTo>
                  <a:lnTo>
                    <a:pt x="7619" y="454659"/>
                  </a:lnTo>
                  <a:lnTo>
                    <a:pt x="7619" y="449706"/>
                  </a:lnTo>
                  <a:close/>
                </a:path>
                <a:path w="7620" h="693420">
                  <a:moveTo>
                    <a:pt x="7619" y="443356"/>
                  </a:moveTo>
                  <a:lnTo>
                    <a:pt x="0" y="443356"/>
                  </a:lnTo>
                  <a:lnTo>
                    <a:pt x="0" y="449579"/>
                  </a:lnTo>
                  <a:lnTo>
                    <a:pt x="7619" y="449579"/>
                  </a:lnTo>
                  <a:lnTo>
                    <a:pt x="7619" y="443356"/>
                  </a:lnTo>
                  <a:close/>
                </a:path>
                <a:path w="7620" h="693420">
                  <a:moveTo>
                    <a:pt x="7619" y="431926"/>
                  </a:moveTo>
                  <a:lnTo>
                    <a:pt x="0" y="431926"/>
                  </a:lnTo>
                  <a:lnTo>
                    <a:pt x="0" y="443229"/>
                  </a:lnTo>
                  <a:lnTo>
                    <a:pt x="7619" y="443229"/>
                  </a:lnTo>
                  <a:lnTo>
                    <a:pt x="7619" y="431926"/>
                  </a:lnTo>
                  <a:close/>
                </a:path>
                <a:path w="7620" h="693420">
                  <a:moveTo>
                    <a:pt x="7619" y="527049"/>
                  </a:moveTo>
                  <a:lnTo>
                    <a:pt x="0" y="527049"/>
                  </a:lnTo>
                  <a:lnTo>
                    <a:pt x="0" y="533399"/>
                  </a:lnTo>
                  <a:lnTo>
                    <a:pt x="7619" y="533399"/>
                  </a:lnTo>
                  <a:lnTo>
                    <a:pt x="7619" y="527049"/>
                  </a:lnTo>
                  <a:close/>
                </a:path>
                <a:path w="7620" h="693420">
                  <a:moveTo>
                    <a:pt x="7619" y="690879"/>
                  </a:moveTo>
                  <a:lnTo>
                    <a:pt x="1269" y="690879"/>
                  </a:lnTo>
                  <a:lnTo>
                    <a:pt x="1269" y="693419"/>
                  </a:lnTo>
                  <a:lnTo>
                    <a:pt x="5079" y="693419"/>
                  </a:lnTo>
                  <a:lnTo>
                    <a:pt x="5079" y="692150"/>
                  </a:lnTo>
                  <a:lnTo>
                    <a:pt x="7619" y="692150"/>
                  </a:lnTo>
                  <a:lnTo>
                    <a:pt x="7619" y="690879"/>
                  </a:lnTo>
                  <a:close/>
                </a:path>
                <a:path w="7620" h="693420">
                  <a:moveTo>
                    <a:pt x="7619" y="687069"/>
                  </a:moveTo>
                  <a:lnTo>
                    <a:pt x="0" y="687069"/>
                  </a:lnTo>
                  <a:lnTo>
                    <a:pt x="0" y="689609"/>
                  </a:lnTo>
                  <a:lnTo>
                    <a:pt x="7619" y="689609"/>
                  </a:lnTo>
                  <a:lnTo>
                    <a:pt x="7619" y="687069"/>
                  </a:lnTo>
                  <a:close/>
                </a:path>
                <a:path w="7620" h="693420">
                  <a:moveTo>
                    <a:pt x="7619" y="684529"/>
                  </a:moveTo>
                  <a:lnTo>
                    <a:pt x="0" y="684529"/>
                  </a:lnTo>
                  <a:lnTo>
                    <a:pt x="0" y="685800"/>
                  </a:lnTo>
                  <a:lnTo>
                    <a:pt x="7619" y="685800"/>
                  </a:lnTo>
                  <a:lnTo>
                    <a:pt x="7619" y="684529"/>
                  </a:lnTo>
                  <a:close/>
                </a:path>
                <a:path w="7620" h="693420">
                  <a:moveTo>
                    <a:pt x="7619" y="680719"/>
                  </a:moveTo>
                  <a:lnTo>
                    <a:pt x="0" y="680719"/>
                  </a:lnTo>
                  <a:lnTo>
                    <a:pt x="0" y="683260"/>
                  </a:lnTo>
                  <a:lnTo>
                    <a:pt x="7619" y="683260"/>
                  </a:lnTo>
                  <a:lnTo>
                    <a:pt x="7619" y="680719"/>
                  </a:lnTo>
                  <a:close/>
                </a:path>
                <a:path w="7620" h="693420">
                  <a:moveTo>
                    <a:pt x="7619" y="678179"/>
                  </a:moveTo>
                  <a:lnTo>
                    <a:pt x="0" y="678179"/>
                  </a:lnTo>
                  <a:lnTo>
                    <a:pt x="0" y="679449"/>
                  </a:lnTo>
                  <a:lnTo>
                    <a:pt x="7619" y="679449"/>
                  </a:lnTo>
                  <a:lnTo>
                    <a:pt x="7619" y="678179"/>
                  </a:lnTo>
                  <a:close/>
                </a:path>
                <a:path w="7620" h="693420">
                  <a:moveTo>
                    <a:pt x="7619" y="674369"/>
                  </a:moveTo>
                  <a:lnTo>
                    <a:pt x="0" y="674369"/>
                  </a:lnTo>
                  <a:lnTo>
                    <a:pt x="0" y="676909"/>
                  </a:lnTo>
                  <a:lnTo>
                    <a:pt x="7619" y="676909"/>
                  </a:lnTo>
                  <a:lnTo>
                    <a:pt x="7619" y="674369"/>
                  </a:lnTo>
                  <a:close/>
                </a:path>
                <a:path w="7620" h="693420">
                  <a:moveTo>
                    <a:pt x="7619" y="671829"/>
                  </a:moveTo>
                  <a:lnTo>
                    <a:pt x="0" y="671829"/>
                  </a:lnTo>
                  <a:lnTo>
                    <a:pt x="0" y="673099"/>
                  </a:lnTo>
                  <a:lnTo>
                    <a:pt x="7619" y="673099"/>
                  </a:lnTo>
                  <a:lnTo>
                    <a:pt x="7619" y="671829"/>
                  </a:lnTo>
                  <a:close/>
                </a:path>
                <a:path w="7620" h="693420">
                  <a:moveTo>
                    <a:pt x="7619" y="668019"/>
                  </a:moveTo>
                  <a:lnTo>
                    <a:pt x="0" y="668019"/>
                  </a:lnTo>
                  <a:lnTo>
                    <a:pt x="0" y="670559"/>
                  </a:lnTo>
                  <a:lnTo>
                    <a:pt x="7619" y="670559"/>
                  </a:lnTo>
                  <a:lnTo>
                    <a:pt x="7619" y="668019"/>
                  </a:lnTo>
                  <a:close/>
                </a:path>
                <a:path w="7620" h="693420">
                  <a:moveTo>
                    <a:pt x="7619" y="665479"/>
                  </a:moveTo>
                  <a:lnTo>
                    <a:pt x="0" y="665479"/>
                  </a:lnTo>
                  <a:lnTo>
                    <a:pt x="0" y="666749"/>
                  </a:lnTo>
                  <a:lnTo>
                    <a:pt x="7619" y="666749"/>
                  </a:lnTo>
                  <a:lnTo>
                    <a:pt x="7619" y="665479"/>
                  </a:lnTo>
                  <a:close/>
                </a:path>
                <a:path w="7620" h="693420">
                  <a:moveTo>
                    <a:pt x="7619" y="661669"/>
                  </a:moveTo>
                  <a:lnTo>
                    <a:pt x="0" y="661669"/>
                  </a:lnTo>
                  <a:lnTo>
                    <a:pt x="0" y="664209"/>
                  </a:lnTo>
                  <a:lnTo>
                    <a:pt x="7619" y="664209"/>
                  </a:lnTo>
                  <a:lnTo>
                    <a:pt x="7619" y="661669"/>
                  </a:lnTo>
                  <a:close/>
                </a:path>
                <a:path w="7620" h="693420">
                  <a:moveTo>
                    <a:pt x="7619" y="659129"/>
                  </a:moveTo>
                  <a:lnTo>
                    <a:pt x="0" y="659129"/>
                  </a:lnTo>
                  <a:lnTo>
                    <a:pt x="0" y="660399"/>
                  </a:lnTo>
                  <a:lnTo>
                    <a:pt x="7619" y="660399"/>
                  </a:lnTo>
                  <a:lnTo>
                    <a:pt x="7619" y="659129"/>
                  </a:lnTo>
                  <a:close/>
                </a:path>
                <a:path w="7620" h="693420">
                  <a:moveTo>
                    <a:pt x="7619" y="655319"/>
                  </a:moveTo>
                  <a:lnTo>
                    <a:pt x="0" y="655319"/>
                  </a:lnTo>
                  <a:lnTo>
                    <a:pt x="0" y="657859"/>
                  </a:lnTo>
                  <a:lnTo>
                    <a:pt x="7619" y="657859"/>
                  </a:lnTo>
                  <a:lnTo>
                    <a:pt x="7619" y="655319"/>
                  </a:lnTo>
                  <a:close/>
                </a:path>
                <a:path w="7620" h="693420">
                  <a:moveTo>
                    <a:pt x="7619" y="652779"/>
                  </a:moveTo>
                  <a:lnTo>
                    <a:pt x="0" y="652779"/>
                  </a:lnTo>
                  <a:lnTo>
                    <a:pt x="0" y="654049"/>
                  </a:lnTo>
                  <a:lnTo>
                    <a:pt x="7619" y="654049"/>
                  </a:lnTo>
                  <a:lnTo>
                    <a:pt x="7619" y="652779"/>
                  </a:lnTo>
                  <a:close/>
                </a:path>
                <a:path w="7620" h="693420">
                  <a:moveTo>
                    <a:pt x="7619" y="648969"/>
                  </a:moveTo>
                  <a:lnTo>
                    <a:pt x="0" y="648969"/>
                  </a:lnTo>
                  <a:lnTo>
                    <a:pt x="0" y="651509"/>
                  </a:lnTo>
                  <a:lnTo>
                    <a:pt x="7619" y="651509"/>
                  </a:lnTo>
                  <a:lnTo>
                    <a:pt x="7619" y="648969"/>
                  </a:lnTo>
                  <a:close/>
                </a:path>
                <a:path w="7620" h="693420">
                  <a:moveTo>
                    <a:pt x="7619" y="646429"/>
                  </a:moveTo>
                  <a:lnTo>
                    <a:pt x="0" y="646429"/>
                  </a:lnTo>
                  <a:lnTo>
                    <a:pt x="0" y="647699"/>
                  </a:lnTo>
                  <a:lnTo>
                    <a:pt x="7619" y="647699"/>
                  </a:lnTo>
                  <a:lnTo>
                    <a:pt x="7619" y="646429"/>
                  </a:lnTo>
                  <a:close/>
                </a:path>
                <a:path w="7620" h="693420">
                  <a:moveTo>
                    <a:pt x="7619" y="641349"/>
                  </a:moveTo>
                  <a:lnTo>
                    <a:pt x="0" y="641349"/>
                  </a:lnTo>
                  <a:lnTo>
                    <a:pt x="0" y="645159"/>
                  </a:lnTo>
                  <a:lnTo>
                    <a:pt x="7619" y="645159"/>
                  </a:lnTo>
                  <a:lnTo>
                    <a:pt x="7619" y="641349"/>
                  </a:lnTo>
                  <a:close/>
                </a:path>
                <a:path w="7620" h="693420">
                  <a:moveTo>
                    <a:pt x="7619" y="634999"/>
                  </a:moveTo>
                  <a:lnTo>
                    <a:pt x="0" y="634999"/>
                  </a:lnTo>
                  <a:lnTo>
                    <a:pt x="0" y="640079"/>
                  </a:lnTo>
                  <a:lnTo>
                    <a:pt x="7619" y="640079"/>
                  </a:lnTo>
                  <a:lnTo>
                    <a:pt x="7619" y="634999"/>
                  </a:lnTo>
                  <a:close/>
                </a:path>
                <a:path w="7620" h="693420">
                  <a:moveTo>
                    <a:pt x="7619" y="628650"/>
                  </a:moveTo>
                  <a:lnTo>
                    <a:pt x="0" y="628650"/>
                  </a:lnTo>
                  <a:lnTo>
                    <a:pt x="0" y="633729"/>
                  </a:lnTo>
                  <a:lnTo>
                    <a:pt x="7619" y="633729"/>
                  </a:lnTo>
                  <a:lnTo>
                    <a:pt x="7619" y="628650"/>
                  </a:lnTo>
                  <a:close/>
                </a:path>
                <a:path w="7620" h="693420">
                  <a:moveTo>
                    <a:pt x="7619" y="622299"/>
                  </a:moveTo>
                  <a:lnTo>
                    <a:pt x="0" y="622299"/>
                  </a:lnTo>
                  <a:lnTo>
                    <a:pt x="0" y="627379"/>
                  </a:lnTo>
                  <a:lnTo>
                    <a:pt x="7619" y="627379"/>
                  </a:lnTo>
                  <a:lnTo>
                    <a:pt x="7619" y="622299"/>
                  </a:lnTo>
                  <a:close/>
                </a:path>
                <a:path w="7620" h="693420">
                  <a:moveTo>
                    <a:pt x="7619" y="615949"/>
                  </a:moveTo>
                  <a:lnTo>
                    <a:pt x="0" y="615949"/>
                  </a:lnTo>
                  <a:lnTo>
                    <a:pt x="0" y="621029"/>
                  </a:lnTo>
                  <a:lnTo>
                    <a:pt x="7619" y="621029"/>
                  </a:lnTo>
                  <a:lnTo>
                    <a:pt x="7619" y="615949"/>
                  </a:lnTo>
                  <a:close/>
                </a:path>
                <a:path w="7620" h="693420">
                  <a:moveTo>
                    <a:pt x="7619" y="609599"/>
                  </a:moveTo>
                  <a:lnTo>
                    <a:pt x="0" y="609599"/>
                  </a:lnTo>
                  <a:lnTo>
                    <a:pt x="0" y="614680"/>
                  </a:lnTo>
                  <a:lnTo>
                    <a:pt x="7619" y="614680"/>
                  </a:lnTo>
                  <a:lnTo>
                    <a:pt x="7619" y="609599"/>
                  </a:lnTo>
                  <a:close/>
                </a:path>
                <a:path w="7620" h="693420">
                  <a:moveTo>
                    <a:pt x="7619" y="603249"/>
                  </a:moveTo>
                  <a:lnTo>
                    <a:pt x="0" y="603249"/>
                  </a:lnTo>
                  <a:lnTo>
                    <a:pt x="0" y="608329"/>
                  </a:lnTo>
                  <a:lnTo>
                    <a:pt x="7619" y="608329"/>
                  </a:lnTo>
                  <a:lnTo>
                    <a:pt x="7619" y="603249"/>
                  </a:lnTo>
                  <a:close/>
                </a:path>
                <a:path w="7620" h="693420">
                  <a:moveTo>
                    <a:pt x="7619" y="596900"/>
                  </a:moveTo>
                  <a:lnTo>
                    <a:pt x="0" y="596900"/>
                  </a:lnTo>
                  <a:lnTo>
                    <a:pt x="0" y="601979"/>
                  </a:lnTo>
                  <a:lnTo>
                    <a:pt x="7619" y="601979"/>
                  </a:lnTo>
                  <a:lnTo>
                    <a:pt x="7619" y="596900"/>
                  </a:lnTo>
                  <a:close/>
                </a:path>
                <a:path w="7620" h="693420">
                  <a:moveTo>
                    <a:pt x="7619" y="590549"/>
                  </a:moveTo>
                  <a:lnTo>
                    <a:pt x="0" y="590549"/>
                  </a:lnTo>
                  <a:lnTo>
                    <a:pt x="0" y="595630"/>
                  </a:lnTo>
                  <a:lnTo>
                    <a:pt x="7619" y="595630"/>
                  </a:lnTo>
                  <a:lnTo>
                    <a:pt x="7619" y="590549"/>
                  </a:lnTo>
                  <a:close/>
                </a:path>
                <a:path w="7620" h="693420">
                  <a:moveTo>
                    <a:pt x="7619" y="584199"/>
                  </a:moveTo>
                  <a:lnTo>
                    <a:pt x="0" y="584199"/>
                  </a:lnTo>
                  <a:lnTo>
                    <a:pt x="0" y="589279"/>
                  </a:lnTo>
                  <a:lnTo>
                    <a:pt x="7619" y="589279"/>
                  </a:lnTo>
                  <a:lnTo>
                    <a:pt x="7619" y="584199"/>
                  </a:lnTo>
                  <a:close/>
                </a:path>
                <a:path w="7620" h="693420">
                  <a:moveTo>
                    <a:pt x="7619" y="577849"/>
                  </a:moveTo>
                  <a:lnTo>
                    <a:pt x="0" y="577849"/>
                  </a:lnTo>
                  <a:lnTo>
                    <a:pt x="0" y="582929"/>
                  </a:lnTo>
                  <a:lnTo>
                    <a:pt x="7619" y="582929"/>
                  </a:lnTo>
                  <a:lnTo>
                    <a:pt x="7619" y="577849"/>
                  </a:lnTo>
                  <a:close/>
                </a:path>
                <a:path w="7620" h="693420">
                  <a:moveTo>
                    <a:pt x="7619" y="571499"/>
                  </a:moveTo>
                  <a:lnTo>
                    <a:pt x="0" y="571499"/>
                  </a:lnTo>
                  <a:lnTo>
                    <a:pt x="0" y="576579"/>
                  </a:lnTo>
                  <a:lnTo>
                    <a:pt x="7619" y="576579"/>
                  </a:lnTo>
                  <a:lnTo>
                    <a:pt x="7619" y="571499"/>
                  </a:lnTo>
                  <a:close/>
                </a:path>
                <a:path w="7620" h="693420">
                  <a:moveTo>
                    <a:pt x="7619" y="563879"/>
                  </a:moveTo>
                  <a:lnTo>
                    <a:pt x="0" y="563879"/>
                  </a:lnTo>
                  <a:lnTo>
                    <a:pt x="0" y="570229"/>
                  </a:lnTo>
                  <a:lnTo>
                    <a:pt x="7619" y="570229"/>
                  </a:lnTo>
                  <a:lnTo>
                    <a:pt x="7619" y="563879"/>
                  </a:lnTo>
                  <a:close/>
                </a:path>
                <a:path w="7620" h="693420">
                  <a:moveTo>
                    <a:pt x="7619" y="558799"/>
                  </a:moveTo>
                  <a:lnTo>
                    <a:pt x="0" y="558799"/>
                  </a:lnTo>
                  <a:lnTo>
                    <a:pt x="0" y="562610"/>
                  </a:lnTo>
                  <a:lnTo>
                    <a:pt x="7619" y="562610"/>
                  </a:lnTo>
                  <a:lnTo>
                    <a:pt x="7619" y="558799"/>
                  </a:lnTo>
                  <a:close/>
                </a:path>
                <a:path w="7620" h="693420">
                  <a:moveTo>
                    <a:pt x="7619" y="551179"/>
                  </a:moveTo>
                  <a:lnTo>
                    <a:pt x="0" y="551179"/>
                  </a:lnTo>
                  <a:lnTo>
                    <a:pt x="0" y="557529"/>
                  </a:lnTo>
                  <a:lnTo>
                    <a:pt x="7619" y="557529"/>
                  </a:lnTo>
                  <a:lnTo>
                    <a:pt x="7619" y="551179"/>
                  </a:lnTo>
                  <a:close/>
                </a:path>
                <a:path w="7620" h="693420">
                  <a:moveTo>
                    <a:pt x="7619" y="546099"/>
                  </a:moveTo>
                  <a:lnTo>
                    <a:pt x="0" y="546099"/>
                  </a:lnTo>
                  <a:lnTo>
                    <a:pt x="0" y="549909"/>
                  </a:lnTo>
                  <a:lnTo>
                    <a:pt x="7619" y="549909"/>
                  </a:lnTo>
                  <a:lnTo>
                    <a:pt x="7619" y="546099"/>
                  </a:lnTo>
                  <a:close/>
                </a:path>
                <a:path w="7620" h="693420">
                  <a:moveTo>
                    <a:pt x="7619" y="538479"/>
                  </a:moveTo>
                  <a:lnTo>
                    <a:pt x="0" y="538479"/>
                  </a:lnTo>
                  <a:lnTo>
                    <a:pt x="0" y="544830"/>
                  </a:lnTo>
                  <a:lnTo>
                    <a:pt x="7619" y="544830"/>
                  </a:lnTo>
                  <a:lnTo>
                    <a:pt x="7619" y="538479"/>
                  </a:lnTo>
                  <a:close/>
                </a:path>
                <a:path w="7620" h="693420">
                  <a:moveTo>
                    <a:pt x="7619" y="534669"/>
                  </a:moveTo>
                  <a:lnTo>
                    <a:pt x="0" y="534669"/>
                  </a:lnTo>
                  <a:lnTo>
                    <a:pt x="0" y="537209"/>
                  </a:lnTo>
                  <a:lnTo>
                    <a:pt x="7619" y="537209"/>
                  </a:lnTo>
                  <a:lnTo>
                    <a:pt x="7619" y="534669"/>
                  </a:lnTo>
                  <a:close/>
                </a:path>
              </a:pathLst>
            </a:custGeom>
            <a:solidFill>
              <a:srgbClr val="2600F9"/>
            </a:solidFill>
          </p:spPr>
          <p:txBody>
            <a:bodyPr bIns="0" lIns="0" rIns="0" rtlCol="0" tIns="0" wrap="square"/>
            <a:p/>
          </p:txBody>
        </p:sp>
        <p:sp>
          <p:nvSpPr>
            <p:cNvPr id="1050818" name="object 2129"/>
            <p:cNvSpPr/>
            <p:nvPr/>
          </p:nvSpPr>
          <p:spPr>
            <a:xfrm>
              <a:off x="4149090" y="5810250"/>
              <a:ext cx="7620" cy="688340"/>
            </a:xfrm>
            <a:custGeom>
              <a:avLst/>
              <a:ahLst/>
              <a:rect l="l" t="t" r="r" b="b"/>
              <a:pathLst>
                <a:path w="7620" h="688339">
                  <a:moveTo>
                    <a:pt x="7620" y="0"/>
                  </a:moveTo>
                  <a:lnTo>
                    <a:pt x="6350" y="0"/>
                  </a:lnTo>
                  <a:lnTo>
                    <a:pt x="6350" y="1269"/>
                  </a:lnTo>
                  <a:lnTo>
                    <a:pt x="7620" y="1269"/>
                  </a:lnTo>
                  <a:lnTo>
                    <a:pt x="7620" y="0"/>
                  </a:lnTo>
                  <a:close/>
                </a:path>
                <a:path w="7620" h="688339">
                  <a:moveTo>
                    <a:pt x="7620" y="1270"/>
                  </a:moveTo>
                  <a:lnTo>
                    <a:pt x="3810" y="1270"/>
                  </a:lnTo>
                  <a:lnTo>
                    <a:pt x="3810" y="2540"/>
                  </a:lnTo>
                  <a:lnTo>
                    <a:pt x="1270" y="2540"/>
                  </a:lnTo>
                  <a:lnTo>
                    <a:pt x="1270" y="3810"/>
                  </a:lnTo>
                  <a:lnTo>
                    <a:pt x="0" y="3810"/>
                  </a:lnTo>
                  <a:lnTo>
                    <a:pt x="0" y="7619"/>
                  </a:lnTo>
                  <a:lnTo>
                    <a:pt x="7620" y="7619"/>
                  </a:lnTo>
                  <a:lnTo>
                    <a:pt x="7620" y="1270"/>
                  </a:lnTo>
                  <a:close/>
                </a:path>
                <a:path w="7620" h="688339">
                  <a:moveTo>
                    <a:pt x="7620" y="7620"/>
                  </a:moveTo>
                  <a:lnTo>
                    <a:pt x="0" y="7620"/>
                  </a:lnTo>
                  <a:lnTo>
                    <a:pt x="0" y="10159"/>
                  </a:lnTo>
                  <a:lnTo>
                    <a:pt x="7620" y="10159"/>
                  </a:lnTo>
                  <a:lnTo>
                    <a:pt x="7620" y="7620"/>
                  </a:lnTo>
                  <a:close/>
                </a:path>
                <a:path w="7620" h="688339">
                  <a:moveTo>
                    <a:pt x="7620" y="10160"/>
                  </a:moveTo>
                  <a:lnTo>
                    <a:pt x="0" y="10160"/>
                  </a:lnTo>
                  <a:lnTo>
                    <a:pt x="0" y="16509"/>
                  </a:lnTo>
                  <a:lnTo>
                    <a:pt x="7620" y="16509"/>
                  </a:lnTo>
                  <a:lnTo>
                    <a:pt x="7620" y="10160"/>
                  </a:lnTo>
                  <a:close/>
                </a:path>
                <a:path w="7620" h="688339">
                  <a:moveTo>
                    <a:pt x="7620" y="16510"/>
                  </a:moveTo>
                  <a:lnTo>
                    <a:pt x="0" y="16510"/>
                  </a:lnTo>
                  <a:lnTo>
                    <a:pt x="0" y="20319"/>
                  </a:lnTo>
                  <a:lnTo>
                    <a:pt x="7620" y="20319"/>
                  </a:lnTo>
                  <a:lnTo>
                    <a:pt x="7620" y="16510"/>
                  </a:lnTo>
                  <a:close/>
                </a:path>
                <a:path w="7620" h="688339">
                  <a:moveTo>
                    <a:pt x="7620" y="20320"/>
                  </a:moveTo>
                  <a:lnTo>
                    <a:pt x="0" y="20320"/>
                  </a:lnTo>
                  <a:lnTo>
                    <a:pt x="0" y="22859"/>
                  </a:lnTo>
                  <a:lnTo>
                    <a:pt x="7620" y="22859"/>
                  </a:lnTo>
                  <a:lnTo>
                    <a:pt x="7620" y="20320"/>
                  </a:lnTo>
                  <a:close/>
                </a:path>
                <a:path w="7620" h="688339">
                  <a:moveTo>
                    <a:pt x="7620" y="22860"/>
                  </a:moveTo>
                  <a:lnTo>
                    <a:pt x="0" y="22860"/>
                  </a:lnTo>
                  <a:lnTo>
                    <a:pt x="0" y="26669"/>
                  </a:lnTo>
                  <a:lnTo>
                    <a:pt x="7620" y="26669"/>
                  </a:lnTo>
                  <a:lnTo>
                    <a:pt x="7620" y="22860"/>
                  </a:lnTo>
                  <a:close/>
                </a:path>
                <a:path w="7620" h="688339">
                  <a:moveTo>
                    <a:pt x="7620" y="26670"/>
                  </a:moveTo>
                  <a:lnTo>
                    <a:pt x="0" y="26670"/>
                  </a:lnTo>
                  <a:lnTo>
                    <a:pt x="0" y="33019"/>
                  </a:lnTo>
                  <a:lnTo>
                    <a:pt x="7620" y="33019"/>
                  </a:lnTo>
                  <a:lnTo>
                    <a:pt x="7620" y="26670"/>
                  </a:lnTo>
                  <a:close/>
                </a:path>
                <a:path w="7620" h="688339">
                  <a:moveTo>
                    <a:pt x="7620" y="33020"/>
                  </a:moveTo>
                  <a:lnTo>
                    <a:pt x="0" y="33020"/>
                  </a:lnTo>
                  <a:lnTo>
                    <a:pt x="0" y="35559"/>
                  </a:lnTo>
                  <a:lnTo>
                    <a:pt x="7620" y="35559"/>
                  </a:lnTo>
                  <a:lnTo>
                    <a:pt x="7620" y="33020"/>
                  </a:lnTo>
                  <a:close/>
                </a:path>
                <a:path w="7620" h="688339">
                  <a:moveTo>
                    <a:pt x="7620" y="35560"/>
                  </a:moveTo>
                  <a:lnTo>
                    <a:pt x="0" y="35560"/>
                  </a:lnTo>
                  <a:lnTo>
                    <a:pt x="0" y="39369"/>
                  </a:lnTo>
                  <a:lnTo>
                    <a:pt x="7620" y="39369"/>
                  </a:lnTo>
                  <a:lnTo>
                    <a:pt x="7620" y="35560"/>
                  </a:lnTo>
                  <a:close/>
                </a:path>
                <a:path w="7620" h="688339">
                  <a:moveTo>
                    <a:pt x="7620" y="39370"/>
                  </a:moveTo>
                  <a:lnTo>
                    <a:pt x="0" y="39370"/>
                  </a:lnTo>
                  <a:lnTo>
                    <a:pt x="0" y="41909"/>
                  </a:lnTo>
                  <a:lnTo>
                    <a:pt x="7620" y="41909"/>
                  </a:lnTo>
                  <a:lnTo>
                    <a:pt x="7620" y="39370"/>
                  </a:lnTo>
                  <a:close/>
                </a:path>
                <a:path w="7620" h="688339">
                  <a:moveTo>
                    <a:pt x="7620" y="41910"/>
                  </a:moveTo>
                  <a:lnTo>
                    <a:pt x="0" y="41910"/>
                  </a:lnTo>
                  <a:lnTo>
                    <a:pt x="0" y="45719"/>
                  </a:lnTo>
                  <a:lnTo>
                    <a:pt x="7620" y="45719"/>
                  </a:lnTo>
                  <a:lnTo>
                    <a:pt x="7620" y="41910"/>
                  </a:lnTo>
                  <a:close/>
                </a:path>
                <a:path w="7620" h="688339">
                  <a:moveTo>
                    <a:pt x="7620" y="45720"/>
                  </a:moveTo>
                  <a:lnTo>
                    <a:pt x="0" y="45720"/>
                  </a:lnTo>
                  <a:lnTo>
                    <a:pt x="0" y="58419"/>
                  </a:lnTo>
                  <a:lnTo>
                    <a:pt x="7620" y="58419"/>
                  </a:lnTo>
                  <a:lnTo>
                    <a:pt x="7620" y="45720"/>
                  </a:lnTo>
                  <a:close/>
                </a:path>
                <a:path w="7620" h="688339">
                  <a:moveTo>
                    <a:pt x="7620" y="58420"/>
                  </a:moveTo>
                  <a:lnTo>
                    <a:pt x="0" y="58420"/>
                  </a:lnTo>
                  <a:lnTo>
                    <a:pt x="0" y="60959"/>
                  </a:lnTo>
                  <a:lnTo>
                    <a:pt x="7620" y="60959"/>
                  </a:lnTo>
                  <a:lnTo>
                    <a:pt x="7620" y="58420"/>
                  </a:lnTo>
                  <a:close/>
                </a:path>
                <a:path w="7620" h="688339">
                  <a:moveTo>
                    <a:pt x="7620" y="60960"/>
                  </a:moveTo>
                  <a:lnTo>
                    <a:pt x="0" y="60960"/>
                  </a:lnTo>
                  <a:lnTo>
                    <a:pt x="0" y="64769"/>
                  </a:lnTo>
                  <a:lnTo>
                    <a:pt x="7620" y="64769"/>
                  </a:lnTo>
                  <a:lnTo>
                    <a:pt x="7620" y="60960"/>
                  </a:lnTo>
                  <a:close/>
                </a:path>
                <a:path w="7620" h="688339">
                  <a:moveTo>
                    <a:pt x="7620" y="64770"/>
                  </a:moveTo>
                  <a:lnTo>
                    <a:pt x="0" y="64770"/>
                  </a:lnTo>
                  <a:lnTo>
                    <a:pt x="0" y="67309"/>
                  </a:lnTo>
                  <a:lnTo>
                    <a:pt x="7620" y="67309"/>
                  </a:lnTo>
                  <a:lnTo>
                    <a:pt x="7620" y="64770"/>
                  </a:lnTo>
                  <a:close/>
                </a:path>
                <a:path w="7620" h="688339">
                  <a:moveTo>
                    <a:pt x="7620" y="67310"/>
                  </a:moveTo>
                  <a:lnTo>
                    <a:pt x="0" y="67310"/>
                  </a:lnTo>
                  <a:lnTo>
                    <a:pt x="0" y="73659"/>
                  </a:lnTo>
                  <a:lnTo>
                    <a:pt x="7620" y="73659"/>
                  </a:lnTo>
                  <a:lnTo>
                    <a:pt x="7620" y="67310"/>
                  </a:lnTo>
                  <a:close/>
                </a:path>
                <a:path w="7620" h="688339">
                  <a:moveTo>
                    <a:pt x="7620" y="73660"/>
                  </a:moveTo>
                  <a:lnTo>
                    <a:pt x="0" y="73660"/>
                  </a:lnTo>
                  <a:lnTo>
                    <a:pt x="0" y="83819"/>
                  </a:lnTo>
                  <a:lnTo>
                    <a:pt x="7620" y="83819"/>
                  </a:lnTo>
                  <a:lnTo>
                    <a:pt x="7620" y="73660"/>
                  </a:lnTo>
                  <a:close/>
                </a:path>
                <a:path w="7620" h="688339">
                  <a:moveTo>
                    <a:pt x="7620" y="83820"/>
                  </a:moveTo>
                  <a:lnTo>
                    <a:pt x="0" y="83820"/>
                  </a:lnTo>
                  <a:lnTo>
                    <a:pt x="0" y="92709"/>
                  </a:lnTo>
                  <a:lnTo>
                    <a:pt x="7620" y="92709"/>
                  </a:lnTo>
                  <a:lnTo>
                    <a:pt x="7620" y="83820"/>
                  </a:lnTo>
                  <a:close/>
                </a:path>
                <a:path w="7620" h="688339">
                  <a:moveTo>
                    <a:pt x="7620" y="92710"/>
                  </a:moveTo>
                  <a:lnTo>
                    <a:pt x="0" y="92710"/>
                  </a:lnTo>
                  <a:lnTo>
                    <a:pt x="0" y="96519"/>
                  </a:lnTo>
                  <a:lnTo>
                    <a:pt x="7620" y="96519"/>
                  </a:lnTo>
                  <a:lnTo>
                    <a:pt x="7620" y="92710"/>
                  </a:lnTo>
                  <a:close/>
                </a:path>
                <a:path w="7620" h="688339">
                  <a:moveTo>
                    <a:pt x="7620" y="96520"/>
                  </a:moveTo>
                  <a:lnTo>
                    <a:pt x="0" y="96520"/>
                  </a:lnTo>
                  <a:lnTo>
                    <a:pt x="0" y="172719"/>
                  </a:lnTo>
                  <a:lnTo>
                    <a:pt x="7620" y="172719"/>
                  </a:lnTo>
                  <a:lnTo>
                    <a:pt x="7620" y="96520"/>
                  </a:lnTo>
                  <a:close/>
                </a:path>
                <a:path w="7620" h="688339">
                  <a:moveTo>
                    <a:pt x="7620" y="172720"/>
                  </a:moveTo>
                  <a:lnTo>
                    <a:pt x="0" y="172720"/>
                  </a:lnTo>
                  <a:lnTo>
                    <a:pt x="0" y="179069"/>
                  </a:lnTo>
                  <a:lnTo>
                    <a:pt x="7620" y="179069"/>
                  </a:lnTo>
                  <a:lnTo>
                    <a:pt x="7620" y="172720"/>
                  </a:lnTo>
                  <a:close/>
                </a:path>
                <a:path w="7620" h="688339">
                  <a:moveTo>
                    <a:pt x="7620" y="179070"/>
                  </a:moveTo>
                  <a:lnTo>
                    <a:pt x="0" y="179070"/>
                  </a:lnTo>
                  <a:lnTo>
                    <a:pt x="0" y="181609"/>
                  </a:lnTo>
                  <a:lnTo>
                    <a:pt x="7620" y="181609"/>
                  </a:lnTo>
                  <a:lnTo>
                    <a:pt x="7620" y="179070"/>
                  </a:lnTo>
                  <a:close/>
                </a:path>
                <a:path w="7620" h="688339">
                  <a:moveTo>
                    <a:pt x="7620" y="181610"/>
                  </a:moveTo>
                  <a:lnTo>
                    <a:pt x="0" y="181610"/>
                  </a:lnTo>
                  <a:lnTo>
                    <a:pt x="0" y="191769"/>
                  </a:lnTo>
                  <a:lnTo>
                    <a:pt x="7620" y="191769"/>
                  </a:lnTo>
                  <a:lnTo>
                    <a:pt x="7620" y="181610"/>
                  </a:lnTo>
                  <a:close/>
                </a:path>
                <a:path w="7620" h="688339">
                  <a:moveTo>
                    <a:pt x="7620" y="191770"/>
                  </a:moveTo>
                  <a:lnTo>
                    <a:pt x="0" y="191770"/>
                  </a:lnTo>
                  <a:lnTo>
                    <a:pt x="0" y="198119"/>
                  </a:lnTo>
                  <a:lnTo>
                    <a:pt x="7620" y="198119"/>
                  </a:lnTo>
                  <a:lnTo>
                    <a:pt x="7620" y="191770"/>
                  </a:lnTo>
                  <a:close/>
                </a:path>
                <a:path w="7620" h="688339">
                  <a:moveTo>
                    <a:pt x="7620" y="198120"/>
                  </a:moveTo>
                  <a:lnTo>
                    <a:pt x="0" y="198120"/>
                  </a:lnTo>
                  <a:lnTo>
                    <a:pt x="0" y="200659"/>
                  </a:lnTo>
                  <a:lnTo>
                    <a:pt x="7620" y="200659"/>
                  </a:lnTo>
                  <a:lnTo>
                    <a:pt x="7620" y="198120"/>
                  </a:lnTo>
                  <a:close/>
                </a:path>
                <a:path w="7620" h="688339">
                  <a:moveTo>
                    <a:pt x="7620" y="200660"/>
                  </a:moveTo>
                  <a:lnTo>
                    <a:pt x="0" y="200660"/>
                  </a:lnTo>
                  <a:lnTo>
                    <a:pt x="0" y="204469"/>
                  </a:lnTo>
                  <a:lnTo>
                    <a:pt x="7620" y="204469"/>
                  </a:lnTo>
                  <a:lnTo>
                    <a:pt x="7620" y="200660"/>
                  </a:lnTo>
                  <a:close/>
                </a:path>
                <a:path w="7620" h="688339">
                  <a:moveTo>
                    <a:pt x="7620" y="204470"/>
                  </a:moveTo>
                  <a:lnTo>
                    <a:pt x="0" y="204470"/>
                  </a:lnTo>
                  <a:lnTo>
                    <a:pt x="0" y="207009"/>
                  </a:lnTo>
                  <a:lnTo>
                    <a:pt x="7620" y="207009"/>
                  </a:lnTo>
                  <a:lnTo>
                    <a:pt x="7620" y="204470"/>
                  </a:lnTo>
                  <a:close/>
                </a:path>
                <a:path w="7620" h="688339">
                  <a:moveTo>
                    <a:pt x="7620" y="207010"/>
                  </a:moveTo>
                  <a:lnTo>
                    <a:pt x="0" y="207010"/>
                  </a:lnTo>
                  <a:lnTo>
                    <a:pt x="0" y="210819"/>
                  </a:lnTo>
                  <a:lnTo>
                    <a:pt x="7620" y="210819"/>
                  </a:lnTo>
                  <a:lnTo>
                    <a:pt x="7620" y="207010"/>
                  </a:lnTo>
                  <a:close/>
                </a:path>
                <a:path w="7620" h="688339">
                  <a:moveTo>
                    <a:pt x="7620" y="210820"/>
                  </a:moveTo>
                  <a:lnTo>
                    <a:pt x="0" y="210820"/>
                  </a:lnTo>
                  <a:lnTo>
                    <a:pt x="0" y="217169"/>
                  </a:lnTo>
                  <a:lnTo>
                    <a:pt x="7620" y="217169"/>
                  </a:lnTo>
                  <a:lnTo>
                    <a:pt x="7620" y="210820"/>
                  </a:lnTo>
                  <a:close/>
                </a:path>
                <a:path w="7620" h="688339">
                  <a:moveTo>
                    <a:pt x="7620" y="217170"/>
                  </a:moveTo>
                  <a:lnTo>
                    <a:pt x="0" y="217170"/>
                  </a:lnTo>
                  <a:lnTo>
                    <a:pt x="0" y="219709"/>
                  </a:lnTo>
                  <a:lnTo>
                    <a:pt x="7620" y="219709"/>
                  </a:lnTo>
                  <a:lnTo>
                    <a:pt x="7620" y="217170"/>
                  </a:lnTo>
                  <a:close/>
                </a:path>
                <a:path w="7620" h="688339">
                  <a:moveTo>
                    <a:pt x="7620" y="219710"/>
                  </a:moveTo>
                  <a:lnTo>
                    <a:pt x="0" y="219710"/>
                  </a:lnTo>
                  <a:lnTo>
                    <a:pt x="0" y="223519"/>
                  </a:lnTo>
                  <a:lnTo>
                    <a:pt x="7620" y="223519"/>
                  </a:lnTo>
                  <a:lnTo>
                    <a:pt x="7620" y="219710"/>
                  </a:lnTo>
                  <a:close/>
                </a:path>
                <a:path w="7620" h="688339">
                  <a:moveTo>
                    <a:pt x="7620" y="223520"/>
                  </a:moveTo>
                  <a:lnTo>
                    <a:pt x="0" y="223520"/>
                  </a:lnTo>
                  <a:lnTo>
                    <a:pt x="0" y="229869"/>
                  </a:lnTo>
                  <a:lnTo>
                    <a:pt x="7620" y="229869"/>
                  </a:lnTo>
                  <a:lnTo>
                    <a:pt x="7620" y="223520"/>
                  </a:lnTo>
                  <a:close/>
                </a:path>
                <a:path w="7620" h="688339">
                  <a:moveTo>
                    <a:pt x="7620" y="229870"/>
                  </a:moveTo>
                  <a:lnTo>
                    <a:pt x="0" y="229870"/>
                  </a:lnTo>
                  <a:lnTo>
                    <a:pt x="0" y="232409"/>
                  </a:lnTo>
                  <a:lnTo>
                    <a:pt x="7620" y="232409"/>
                  </a:lnTo>
                  <a:lnTo>
                    <a:pt x="7620" y="229870"/>
                  </a:lnTo>
                  <a:close/>
                </a:path>
                <a:path w="7620" h="688339">
                  <a:moveTo>
                    <a:pt x="7620" y="232410"/>
                  </a:moveTo>
                  <a:lnTo>
                    <a:pt x="0" y="232410"/>
                  </a:lnTo>
                  <a:lnTo>
                    <a:pt x="0" y="417830"/>
                  </a:lnTo>
                  <a:lnTo>
                    <a:pt x="7620" y="417830"/>
                  </a:lnTo>
                  <a:lnTo>
                    <a:pt x="7620" y="232410"/>
                  </a:lnTo>
                  <a:close/>
                </a:path>
                <a:path w="7620" h="688339">
                  <a:moveTo>
                    <a:pt x="7620" y="417830"/>
                  </a:moveTo>
                  <a:lnTo>
                    <a:pt x="0" y="417830"/>
                  </a:lnTo>
                  <a:lnTo>
                    <a:pt x="0" y="429259"/>
                  </a:lnTo>
                  <a:lnTo>
                    <a:pt x="7620" y="429259"/>
                  </a:lnTo>
                  <a:lnTo>
                    <a:pt x="7620" y="417830"/>
                  </a:lnTo>
                  <a:close/>
                </a:path>
                <a:path w="7620" h="688339">
                  <a:moveTo>
                    <a:pt x="7620" y="522097"/>
                  </a:moveTo>
                  <a:lnTo>
                    <a:pt x="0" y="522097"/>
                  </a:lnTo>
                  <a:lnTo>
                    <a:pt x="0" y="524510"/>
                  </a:lnTo>
                  <a:lnTo>
                    <a:pt x="7620" y="524510"/>
                  </a:lnTo>
                  <a:lnTo>
                    <a:pt x="7620" y="522097"/>
                  </a:lnTo>
                  <a:close/>
                </a:path>
                <a:path w="7620" h="688339">
                  <a:moveTo>
                    <a:pt x="7620" y="510666"/>
                  </a:moveTo>
                  <a:lnTo>
                    <a:pt x="0" y="510666"/>
                  </a:lnTo>
                  <a:lnTo>
                    <a:pt x="0" y="521969"/>
                  </a:lnTo>
                  <a:lnTo>
                    <a:pt x="7620" y="521969"/>
                  </a:lnTo>
                  <a:lnTo>
                    <a:pt x="7620" y="510666"/>
                  </a:lnTo>
                  <a:close/>
                </a:path>
                <a:path w="7620" h="688339">
                  <a:moveTo>
                    <a:pt x="7620" y="504317"/>
                  </a:moveTo>
                  <a:lnTo>
                    <a:pt x="0" y="504317"/>
                  </a:lnTo>
                  <a:lnTo>
                    <a:pt x="0" y="510539"/>
                  </a:lnTo>
                  <a:lnTo>
                    <a:pt x="7620" y="510539"/>
                  </a:lnTo>
                  <a:lnTo>
                    <a:pt x="7620" y="504317"/>
                  </a:lnTo>
                  <a:close/>
                </a:path>
                <a:path w="7620" h="688339">
                  <a:moveTo>
                    <a:pt x="7620" y="497966"/>
                  </a:moveTo>
                  <a:lnTo>
                    <a:pt x="0" y="497966"/>
                  </a:lnTo>
                  <a:lnTo>
                    <a:pt x="0" y="504190"/>
                  </a:lnTo>
                  <a:lnTo>
                    <a:pt x="7620" y="504190"/>
                  </a:lnTo>
                  <a:lnTo>
                    <a:pt x="7620" y="497966"/>
                  </a:lnTo>
                  <a:close/>
                </a:path>
                <a:path w="7620" h="688339">
                  <a:moveTo>
                    <a:pt x="7620" y="491616"/>
                  </a:moveTo>
                  <a:lnTo>
                    <a:pt x="0" y="491616"/>
                  </a:lnTo>
                  <a:lnTo>
                    <a:pt x="0" y="497840"/>
                  </a:lnTo>
                  <a:lnTo>
                    <a:pt x="7620" y="497840"/>
                  </a:lnTo>
                  <a:lnTo>
                    <a:pt x="7620" y="491616"/>
                  </a:lnTo>
                  <a:close/>
                </a:path>
                <a:path w="7620" h="688339">
                  <a:moveTo>
                    <a:pt x="7620" y="485267"/>
                  </a:moveTo>
                  <a:lnTo>
                    <a:pt x="0" y="485267"/>
                  </a:lnTo>
                  <a:lnTo>
                    <a:pt x="0" y="491489"/>
                  </a:lnTo>
                  <a:lnTo>
                    <a:pt x="7620" y="491489"/>
                  </a:lnTo>
                  <a:lnTo>
                    <a:pt x="7620" y="485267"/>
                  </a:lnTo>
                  <a:close/>
                </a:path>
                <a:path w="7620" h="688339">
                  <a:moveTo>
                    <a:pt x="7620" y="478916"/>
                  </a:moveTo>
                  <a:lnTo>
                    <a:pt x="0" y="478916"/>
                  </a:lnTo>
                  <a:lnTo>
                    <a:pt x="0" y="485139"/>
                  </a:lnTo>
                  <a:lnTo>
                    <a:pt x="7620" y="485139"/>
                  </a:lnTo>
                  <a:lnTo>
                    <a:pt x="7620" y="478916"/>
                  </a:lnTo>
                  <a:close/>
                </a:path>
                <a:path w="7620" h="688339">
                  <a:moveTo>
                    <a:pt x="7620" y="472566"/>
                  </a:moveTo>
                  <a:lnTo>
                    <a:pt x="0" y="472566"/>
                  </a:lnTo>
                  <a:lnTo>
                    <a:pt x="0" y="478790"/>
                  </a:lnTo>
                  <a:lnTo>
                    <a:pt x="7620" y="478790"/>
                  </a:lnTo>
                  <a:lnTo>
                    <a:pt x="7620" y="472566"/>
                  </a:lnTo>
                  <a:close/>
                </a:path>
                <a:path w="7620" h="688339">
                  <a:moveTo>
                    <a:pt x="7620" y="466216"/>
                  </a:moveTo>
                  <a:lnTo>
                    <a:pt x="0" y="466216"/>
                  </a:lnTo>
                  <a:lnTo>
                    <a:pt x="0" y="472440"/>
                  </a:lnTo>
                  <a:lnTo>
                    <a:pt x="7620" y="472440"/>
                  </a:lnTo>
                  <a:lnTo>
                    <a:pt x="7620" y="466216"/>
                  </a:lnTo>
                  <a:close/>
                </a:path>
                <a:path w="7620" h="688339">
                  <a:moveTo>
                    <a:pt x="7620" y="459866"/>
                  </a:moveTo>
                  <a:lnTo>
                    <a:pt x="0" y="459866"/>
                  </a:lnTo>
                  <a:lnTo>
                    <a:pt x="0" y="466089"/>
                  </a:lnTo>
                  <a:lnTo>
                    <a:pt x="7620" y="466089"/>
                  </a:lnTo>
                  <a:lnTo>
                    <a:pt x="7620" y="459866"/>
                  </a:lnTo>
                  <a:close/>
                </a:path>
                <a:path w="7620" h="688339">
                  <a:moveTo>
                    <a:pt x="7620" y="452247"/>
                  </a:moveTo>
                  <a:lnTo>
                    <a:pt x="0" y="452247"/>
                  </a:lnTo>
                  <a:lnTo>
                    <a:pt x="0" y="459740"/>
                  </a:lnTo>
                  <a:lnTo>
                    <a:pt x="7620" y="459740"/>
                  </a:lnTo>
                  <a:lnTo>
                    <a:pt x="7620" y="452247"/>
                  </a:lnTo>
                  <a:close/>
                </a:path>
                <a:path w="7620" h="688339">
                  <a:moveTo>
                    <a:pt x="7620" y="447167"/>
                  </a:moveTo>
                  <a:lnTo>
                    <a:pt x="0" y="447167"/>
                  </a:lnTo>
                  <a:lnTo>
                    <a:pt x="0" y="452119"/>
                  </a:lnTo>
                  <a:lnTo>
                    <a:pt x="7620" y="452119"/>
                  </a:lnTo>
                  <a:lnTo>
                    <a:pt x="7620" y="447167"/>
                  </a:lnTo>
                  <a:close/>
                </a:path>
                <a:path w="7620" h="688339">
                  <a:moveTo>
                    <a:pt x="7620" y="440816"/>
                  </a:moveTo>
                  <a:lnTo>
                    <a:pt x="0" y="440816"/>
                  </a:lnTo>
                  <a:lnTo>
                    <a:pt x="0" y="447040"/>
                  </a:lnTo>
                  <a:lnTo>
                    <a:pt x="7620" y="447040"/>
                  </a:lnTo>
                  <a:lnTo>
                    <a:pt x="7620" y="440816"/>
                  </a:lnTo>
                  <a:close/>
                </a:path>
                <a:path w="7620" h="688339">
                  <a:moveTo>
                    <a:pt x="7620" y="429386"/>
                  </a:moveTo>
                  <a:lnTo>
                    <a:pt x="0" y="429386"/>
                  </a:lnTo>
                  <a:lnTo>
                    <a:pt x="0" y="440690"/>
                  </a:lnTo>
                  <a:lnTo>
                    <a:pt x="7620" y="440690"/>
                  </a:lnTo>
                  <a:lnTo>
                    <a:pt x="7620" y="429386"/>
                  </a:lnTo>
                  <a:close/>
                </a:path>
                <a:path w="7620" h="688339">
                  <a:moveTo>
                    <a:pt x="7620" y="524510"/>
                  </a:moveTo>
                  <a:lnTo>
                    <a:pt x="0" y="524510"/>
                  </a:lnTo>
                  <a:lnTo>
                    <a:pt x="0" y="530860"/>
                  </a:lnTo>
                  <a:lnTo>
                    <a:pt x="7620" y="530860"/>
                  </a:lnTo>
                  <a:lnTo>
                    <a:pt x="7620" y="524510"/>
                  </a:lnTo>
                  <a:close/>
                </a:path>
                <a:path w="7620" h="688339">
                  <a:moveTo>
                    <a:pt x="6350" y="687069"/>
                  </a:moveTo>
                  <a:lnTo>
                    <a:pt x="1270" y="687069"/>
                  </a:lnTo>
                  <a:lnTo>
                    <a:pt x="1270" y="688340"/>
                  </a:lnTo>
                  <a:lnTo>
                    <a:pt x="6350" y="688340"/>
                  </a:lnTo>
                  <a:lnTo>
                    <a:pt x="6350" y="687069"/>
                  </a:lnTo>
                  <a:close/>
                </a:path>
                <a:path w="7620" h="688339">
                  <a:moveTo>
                    <a:pt x="7620" y="684530"/>
                  </a:moveTo>
                  <a:lnTo>
                    <a:pt x="0" y="684530"/>
                  </a:lnTo>
                  <a:lnTo>
                    <a:pt x="0" y="687069"/>
                  </a:lnTo>
                  <a:lnTo>
                    <a:pt x="7620" y="687069"/>
                  </a:lnTo>
                  <a:lnTo>
                    <a:pt x="7620" y="684530"/>
                  </a:lnTo>
                  <a:close/>
                </a:path>
                <a:path w="7620" h="688339">
                  <a:moveTo>
                    <a:pt x="7620" y="681990"/>
                  </a:moveTo>
                  <a:lnTo>
                    <a:pt x="0" y="681990"/>
                  </a:lnTo>
                  <a:lnTo>
                    <a:pt x="0" y="683260"/>
                  </a:lnTo>
                  <a:lnTo>
                    <a:pt x="7620" y="683260"/>
                  </a:lnTo>
                  <a:lnTo>
                    <a:pt x="7620" y="681990"/>
                  </a:lnTo>
                  <a:close/>
                </a:path>
                <a:path w="7620" h="688339">
                  <a:moveTo>
                    <a:pt x="7620" y="678180"/>
                  </a:moveTo>
                  <a:lnTo>
                    <a:pt x="0" y="678180"/>
                  </a:lnTo>
                  <a:lnTo>
                    <a:pt x="0" y="680720"/>
                  </a:lnTo>
                  <a:lnTo>
                    <a:pt x="7620" y="680720"/>
                  </a:lnTo>
                  <a:lnTo>
                    <a:pt x="7620" y="678180"/>
                  </a:lnTo>
                  <a:close/>
                </a:path>
                <a:path w="7620" h="688339">
                  <a:moveTo>
                    <a:pt x="7620" y="675640"/>
                  </a:moveTo>
                  <a:lnTo>
                    <a:pt x="0" y="675640"/>
                  </a:lnTo>
                  <a:lnTo>
                    <a:pt x="0" y="676910"/>
                  </a:lnTo>
                  <a:lnTo>
                    <a:pt x="7620" y="676910"/>
                  </a:lnTo>
                  <a:lnTo>
                    <a:pt x="7620" y="675640"/>
                  </a:lnTo>
                  <a:close/>
                </a:path>
                <a:path w="7620" h="688339">
                  <a:moveTo>
                    <a:pt x="7620" y="671830"/>
                  </a:moveTo>
                  <a:lnTo>
                    <a:pt x="0" y="671830"/>
                  </a:lnTo>
                  <a:lnTo>
                    <a:pt x="0" y="674369"/>
                  </a:lnTo>
                  <a:lnTo>
                    <a:pt x="7620" y="674369"/>
                  </a:lnTo>
                  <a:lnTo>
                    <a:pt x="7620" y="671830"/>
                  </a:lnTo>
                  <a:close/>
                </a:path>
                <a:path w="7620" h="688339">
                  <a:moveTo>
                    <a:pt x="7620" y="669290"/>
                  </a:moveTo>
                  <a:lnTo>
                    <a:pt x="0" y="669290"/>
                  </a:lnTo>
                  <a:lnTo>
                    <a:pt x="0" y="670560"/>
                  </a:lnTo>
                  <a:lnTo>
                    <a:pt x="7620" y="670560"/>
                  </a:lnTo>
                  <a:lnTo>
                    <a:pt x="7620" y="669290"/>
                  </a:lnTo>
                  <a:close/>
                </a:path>
                <a:path w="7620" h="688339">
                  <a:moveTo>
                    <a:pt x="7620" y="665480"/>
                  </a:moveTo>
                  <a:lnTo>
                    <a:pt x="0" y="665480"/>
                  </a:lnTo>
                  <a:lnTo>
                    <a:pt x="0" y="668019"/>
                  </a:lnTo>
                  <a:lnTo>
                    <a:pt x="7620" y="668019"/>
                  </a:lnTo>
                  <a:lnTo>
                    <a:pt x="7620" y="665480"/>
                  </a:lnTo>
                  <a:close/>
                </a:path>
                <a:path w="7620" h="688339">
                  <a:moveTo>
                    <a:pt x="7620" y="662940"/>
                  </a:moveTo>
                  <a:lnTo>
                    <a:pt x="0" y="662940"/>
                  </a:lnTo>
                  <a:lnTo>
                    <a:pt x="0" y="664210"/>
                  </a:lnTo>
                  <a:lnTo>
                    <a:pt x="7620" y="664210"/>
                  </a:lnTo>
                  <a:lnTo>
                    <a:pt x="7620" y="662940"/>
                  </a:lnTo>
                  <a:close/>
                </a:path>
                <a:path w="7620" h="688339">
                  <a:moveTo>
                    <a:pt x="7620" y="659130"/>
                  </a:moveTo>
                  <a:lnTo>
                    <a:pt x="0" y="659130"/>
                  </a:lnTo>
                  <a:lnTo>
                    <a:pt x="0" y="661669"/>
                  </a:lnTo>
                  <a:lnTo>
                    <a:pt x="7620" y="661669"/>
                  </a:lnTo>
                  <a:lnTo>
                    <a:pt x="7620" y="659130"/>
                  </a:lnTo>
                  <a:close/>
                </a:path>
                <a:path w="7620" h="688339">
                  <a:moveTo>
                    <a:pt x="7620" y="656590"/>
                  </a:moveTo>
                  <a:lnTo>
                    <a:pt x="0" y="656590"/>
                  </a:lnTo>
                  <a:lnTo>
                    <a:pt x="0" y="657860"/>
                  </a:lnTo>
                  <a:lnTo>
                    <a:pt x="7620" y="657860"/>
                  </a:lnTo>
                  <a:lnTo>
                    <a:pt x="7620" y="656590"/>
                  </a:lnTo>
                  <a:close/>
                </a:path>
                <a:path w="7620" h="688339">
                  <a:moveTo>
                    <a:pt x="7620" y="652780"/>
                  </a:moveTo>
                  <a:lnTo>
                    <a:pt x="0" y="652780"/>
                  </a:lnTo>
                  <a:lnTo>
                    <a:pt x="0" y="655320"/>
                  </a:lnTo>
                  <a:lnTo>
                    <a:pt x="7620" y="655320"/>
                  </a:lnTo>
                  <a:lnTo>
                    <a:pt x="7620" y="652780"/>
                  </a:lnTo>
                  <a:close/>
                </a:path>
                <a:path w="7620" h="688339">
                  <a:moveTo>
                    <a:pt x="7620" y="650240"/>
                  </a:moveTo>
                  <a:lnTo>
                    <a:pt x="0" y="650240"/>
                  </a:lnTo>
                  <a:lnTo>
                    <a:pt x="0" y="651510"/>
                  </a:lnTo>
                  <a:lnTo>
                    <a:pt x="7620" y="651510"/>
                  </a:lnTo>
                  <a:lnTo>
                    <a:pt x="7620" y="650240"/>
                  </a:lnTo>
                  <a:close/>
                </a:path>
                <a:path w="7620" h="688339">
                  <a:moveTo>
                    <a:pt x="7620" y="646430"/>
                  </a:moveTo>
                  <a:lnTo>
                    <a:pt x="0" y="646430"/>
                  </a:lnTo>
                  <a:lnTo>
                    <a:pt x="0" y="648970"/>
                  </a:lnTo>
                  <a:lnTo>
                    <a:pt x="7620" y="648970"/>
                  </a:lnTo>
                  <a:lnTo>
                    <a:pt x="7620" y="646430"/>
                  </a:lnTo>
                  <a:close/>
                </a:path>
                <a:path w="7620" h="688339">
                  <a:moveTo>
                    <a:pt x="7620" y="643890"/>
                  </a:moveTo>
                  <a:lnTo>
                    <a:pt x="0" y="643890"/>
                  </a:lnTo>
                  <a:lnTo>
                    <a:pt x="0" y="645160"/>
                  </a:lnTo>
                  <a:lnTo>
                    <a:pt x="7620" y="645160"/>
                  </a:lnTo>
                  <a:lnTo>
                    <a:pt x="7620" y="643890"/>
                  </a:lnTo>
                  <a:close/>
                </a:path>
                <a:path w="7620" h="688339">
                  <a:moveTo>
                    <a:pt x="7620" y="638810"/>
                  </a:moveTo>
                  <a:lnTo>
                    <a:pt x="0" y="638810"/>
                  </a:lnTo>
                  <a:lnTo>
                    <a:pt x="0" y="642620"/>
                  </a:lnTo>
                  <a:lnTo>
                    <a:pt x="7620" y="642620"/>
                  </a:lnTo>
                  <a:lnTo>
                    <a:pt x="7620" y="638810"/>
                  </a:lnTo>
                  <a:close/>
                </a:path>
                <a:path w="7620" h="688339">
                  <a:moveTo>
                    <a:pt x="7620" y="632460"/>
                  </a:moveTo>
                  <a:lnTo>
                    <a:pt x="0" y="632460"/>
                  </a:lnTo>
                  <a:lnTo>
                    <a:pt x="0" y="637540"/>
                  </a:lnTo>
                  <a:lnTo>
                    <a:pt x="7620" y="637540"/>
                  </a:lnTo>
                  <a:lnTo>
                    <a:pt x="7620" y="632460"/>
                  </a:lnTo>
                  <a:close/>
                </a:path>
                <a:path w="7620" h="688339">
                  <a:moveTo>
                    <a:pt x="7620" y="626110"/>
                  </a:moveTo>
                  <a:lnTo>
                    <a:pt x="0" y="626110"/>
                  </a:lnTo>
                  <a:lnTo>
                    <a:pt x="0" y="631190"/>
                  </a:lnTo>
                  <a:lnTo>
                    <a:pt x="7620" y="631190"/>
                  </a:lnTo>
                  <a:lnTo>
                    <a:pt x="7620" y="626110"/>
                  </a:lnTo>
                  <a:close/>
                </a:path>
                <a:path w="7620" h="688339">
                  <a:moveTo>
                    <a:pt x="7620" y="619760"/>
                  </a:moveTo>
                  <a:lnTo>
                    <a:pt x="0" y="619760"/>
                  </a:lnTo>
                  <a:lnTo>
                    <a:pt x="0" y="624840"/>
                  </a:lnTo>
                  <a:lnTo>
                    <a:pt x="7620" y="624840"/>
                  </a:lnTo>
                  <a:lnTo>
                    <a:pt x="7620" y="619760"/>
                  </a:lnTo>
                  <a:close/>
                </a:path>
                <a:path w="7620" h="688339">
                  <a:moveTo>
                    <a:pt x="7620" y="613410"/>
                  </a:moveTo>
                  <a:lnTo>
                    <a:pt x="0" y="613410"/>
                  </a:lnTo>
                  <a:lnTo>
                    <a:pt x="0" y="618490"/>
                  </a:lnTo>
                  <a:lnTo>
                    <a:pt x="7620" y="618490"/>
                  </a:lnTo>
                  <a:lnTo>
                    <a:pt x="7620" y="613410"/>
                  </a:lnTo>
                  <a:close/>
                </a:path>
                <a:path w="7620" h="688339">
                  <a:moveTo>
                    <a:pt x="7620" y="607060"/>
                  </a:moveTo>
                  <a:lnTo>
                    <a:pt x="0" y="607060"/>
                  </a:lnTo>
                  <a:lnTo>
                    <a:pt x="0" y="612140"/>
                  </a:lnTo>
                  <a:lnTo>
                    <a:pt x="7620" y="612140"/>
                  </a:lnTo>
                  <a:lnTo>
                    <a:pt x="7620" y="607060"/>
                  </a:lnTo>
                  <a:close/>
                </a:path>
                <a:path w="7620" h="688339">
                  <a:moveTo>
                    <a:pt x="7620" y="600710"/>
                  </a:moveTo>
                  <a:lnTo>
                    <a:pt x="0" y="600710"/>
                  </a:lnTo>
                  <a:lnTo>
                    <a:pt x="0" y="605790"/>
                  </a:lnTo>
                  <a:lnTo>
                    <a:pt x="7620" y="605790"/>
                  </a:lnTo>
                  <a:lnTo>
                    <a:pt x="7620" y="600710"/>
                  </a:lnTo>
                  <a:close/>
                </a:path>
                <a:path w="7620" h="688339">
                  <a:moveTo>
                    <a:pt x="7620" y="594360"/>
                  </a:moveTo>
                  <a:lnTo>
                    <a:pt x="0" y="594360"/>
                  </a:lnTo>
                  <a:lnTo>
                    <a:pt x="0" y="599440"/>
                  </a:lnTo>
                  <a:lnTo>
                    <a:pt x="7620" y="599440"/>
                  </a:lnTo>
                  <a:lnTo>
                    <a:pt x="7620" y="594360"/>
                  </a:lnTo>
                  <a:close/>
                </a:path>
                <a:path w="7620" h="688339">
                  <a:moveTo>
                    <a:pt x="7620" y="588010"/>
                  </a:moveTo>
                  <a:lnTo>
                    <a:pt x="0" y="588010"/>
                  </a:lnTo>
                  <a:lnTo>
                    <a:pt x="0" y="593090"/>
                  </a:lnTo>
                  <a:lnTo>
                    <a:pt x="7620" y="593090"/>
                  </a:lnTo>
                  <a:lnTo>
                    <a:pt x="7620" y="588010"/>
                  </a:lnTo>
                  <a:close/>
                </a:path>
                <a:path w="7620" h="688339">
                  <a:moveTo>
                    <a:pt x="7620" y="581660"/>
                  </a:moveTo>
                  <a:lnTo>
                    <a:pt x="0" y="581660"/>
                  </a:lnTo>
                  <a:lnTo>
                    <a:pt x="0" y="586740"/>
                  </a:lnTo>
                  <a:lnTo>
                    <a:pt x="7620" y="586740"/>
                  </a:lnTo>
                  <a:lnTo>
                    <a:pt x="7620" y="581660"/>
                  </a:lnTo>
                  <a:close/>
                </a:path>
                <a:path w="7620" h="688339">
                  <a:moveTo>
                    <a:pt x="7620" y="575310"/>
                  </a:moveTo>
                  <a:lnTo>
                    <a:pt x="0" y="575310"/>
                  </a:lnTo>
                  <a:lnTo>
                    <a:pt x="0" y="580390"/>
                  </a:lnTo>
                  <a:lnTo>
                    <a:pt x="7620" y="580390"/>
                  </a:lnTo>
                  <a:lnTo>
                    <a:pt x="7620" y="575310"/>
                  </a:lnTo>
                  <a:close/>
                </a:path>
                <a:path w="7620" h="688339">
                  <a:moveTo>
                    <a:pt x="7620" y="568960"/>
                  </a:moveTo>
                  <a:lnTo>
                    <a:pt x="0" y="568960"/>
                  </a:lnTo>
                  <a:lnTo>
                    <a:pt x="0" y="574040"/>
                  </a:lnTo>
                  <a:lnTo>
                    <a:pt x="7620" y="574040"/>
                  </a:lnTo>
                  <a:lnTo>
                    <a:pt x="7620" y="568960"/>
                  </a:lnTo>
                  <a:close/>
                </a:path>
                <a:path w="7620" h="688339">
                  <a:moveTo>
                    <a:pt x="7620" y="561340"/>
                  </a:moveTo>
                  <a:lnTo>
                    <a:pt x="0" y="561340"/>
                  </a:lnTo>
                  <a:lnTo>
                    <a:pt x="0" y="567690"/>
                  </a:lnTo>
                  <a:lnTo>
                    <a:pt x="7620" y="567690"/>
                  </a:lnTo>
                  <a:lnTo>
                    <a:pt x="7620" y="561340"/>
                  </a:lnTo>
                  <a:close/>
                </a:path>
                <a:path w="7620" h="688339">
                  <a:moveTo>
                    <a:pt x="7620" y="556260"/>
                  </a:moveTo>
                  <a:lnTo>
                    <a:pt x="0" y="556260"/>
                  </a:lnTo>
                  <a:lnTo>
                    <a:pt x="0" y="560070"/>
                  </a:lnTo>
                  <a:lnTo>
                    <a:pt x="7620" y="560070"/>
                  </a:lnTo>
                  <a:lnTo>
                    <a:pt x="7620" y="556260"/>
                  </a:lnTo>
                  <a:close/>
                </a:path>
                <a:path w="7620" h="688339">
                  <a:moveTo>
                    <a:pt x="7620" y="548640"/>
                  </a:moveTo>
                  <a:lnTo>
                    <a:pt x="0" y="548640"/>
                  </a:lnTo>
                  <a:lnTo>
                    <a:pt x="0" y="554990"/>
                  </a:lnTo>
                  <a:lnTo>
                    <a:pt x="7620" y="554990"/>
                  </a:lnTo>
                  <a:lnTo>
                    <a:pt x="7620" y="548640"/>
                  </a:lnTo>
                  <a:close/>
                </a:path>
                <a:path w="7620" h="688339">
                  <a:moveTo>
                    <a:pt x="7620" y="543560"/>
                  </a:moveTo>
                  <a:lnTo>
                    <a:pt x="0" y="543560"/>
                  </a:lnTo>
                  <a:lnTo>
                    <a:pt x="0" y="547370"/>
                  </a:lnTo>
                  <a:lnTo>
                    <a:pt x="7620" y="547370"/>
                  </a:lnTo>
                  <a:lnTo>
                    <a:pt x="7620" y="543560"/>
                  </a:lnTo>
                  <a:close/>
                </a:path>
                <a:path w="7620" h="688339">
                  <a:moveTo>
                    <a:pt x="7620" y="535940"/>
                  </a:moveTo>
                  <a:lnTo>
                    <a:pt x="0" y="535940"/>
                  </a:lnTo>
                  <a:lnTo>
                    <a:pt x="0" y="542290"/>
                  </a:lnTo>
                  <a:lnTo>
                    <a:pt x="7620" y="542290"/>
                  </a:lnTo>
                  <a:lnTo>
                    <a:pt x="7620" y="535940"/>
                  </a:lnTo>
                  <a:close/>
                </a:path>
                <a:path w="7620" h="688339">
                  <a:moveTo>
                    <a:pt x="7620" y="532130"/>
                  </a:moveTo>
                  <a:lnTo>
                    <a:pt x="0" y="532130"/>
                  </a:lnTo>
                  <a:lnTo>
                    <a:pt x="0" y="534670"/>
                  </a:lnTo>
                  <a:lnTo>
                    <a:pt x="7620" y="534670"/>
                  </a:lnTo>
                  <a:lnTo>
                    <a:pt x="7620" y="532130"/>
                  </a:lnTo>
                  <a:close/>
                </a:path>
              </a:pathLst>
            </a:custGeom>
            <a:solidFill>
              <a:srgbClr val="2500F9"/>
            </a:solidFill>
          </p:spPr>
          <p:txBody>
            <a:bodyPr bIns="0" lIns="0" rIns="0" rtlCol="0" tIns="0" wrap="square"/>
            <a:p/>
          </p:txBody>
        </p:sp>
        <p:sp>
          <p:nvSpPr>
            <p:cNvPr id="1050819" name="object 2130"/>
            <p:cNvSpPr/>
            <p:nvPr/>
          </p:nvSpPr>
          <p:spPr>
            <a:xfrm>
              <a:off x="4141470" y="5814059"/>
              <a:ext cx="7620" cy="680720"/>
            </a:xfrm>
            <a:custGeom>
              <a:avLst/>
              <a:ahLst/>
              <a:rect l="l" t="t" r="r" b="b"/>
              <a:pathLst>
                <a:path w="7620" h="680720">
                  <a:moveTo>
                    <a:pt x="7619" y="0"/>
                  </a:moveTo>
                  <a:lnTo>
                    <a:pt x="6350" y="0"/>
                  </a:lnTo>
                  <a:lnTo>
                    <a:pt x="6350" y="1269"/>
                  </a:lnTo>
                  <a:lnTo>
                    <a:pt x="2539" y="1269"/>
                  </a:lnTo>
                  <a:lnTo>
                    <a:pt x="2539" y="2539"/>
                  </a:lnTo>
                  <a:lnTo>
                    <a:pt x="0" y="2539"/>
                  </a:lnTo>
                  <a:lnTo>
                    <a:pt x="0" y="3809"/>
                  </a:lnTo>
                  <a:lnTo>
                    <a:pt x="7619" y="3809"/>
                  </a:lnTo>
                  <a:lnTo>
                    <a:pt x="7619" y="0"/>
                  </a:lnTo>
                  <a:close/>
                </a:path>
                <a:path w="7620" h="680720">
                  <a:moveTo>
                    <a:pt x="7619" y="3809"/>
                  </a:moveTo>
                  <a:lnTo>
                    <a:pt x="0" y="3809"/>
                  </a:lnTo>
                  <a:lnTo>
                    <a:pt x="0" y="6349"/>
                  </a:lnTo>
                  <a:lnTo>
                    <a:pt x="7619" y="6349"/>
                  </a:lnTo>
                  <a:lnTo>
                    <a:pt x="7619" y="3809"/>
                  </a:lnTo>
                  <a:close/>
                </a:path>
                <a:path w="7620" h="680720">
                  <a:moveTo>
                    <a:pt x="7619" y="6350"/>
                  </a:moveTo>
                  <a:lnTo>
                    <a:pt x="0" y="6350"/>
                  </a:lnTo>
                  <a:lnTo>
                    <a:pt x="0" y="12699"/>
                  </a:lnTo>
                  <a:lnTo>
                    <a:pt x="7619" y="12699"/>
                  </a:lnTo>
                  <a:lnTo>
                    <a:pt x="7619" y="6350"/>
                  </a:lnTo>
                  <a:close/>
                </a:path>
                <a:path w="7620" h="680720">
                  <a:moveTo>
                    <a:pt x="7619" y="12700"/>
                  </a:moveTo>
                  <a:lnTo>
                    <a:pt x="0" y="12700"/>
                  </a:lnTo>
                  <a:lnTo>
                    <a:pt x="0" y="16509"/>
                  </a:lnTo>
                  <a:lnTo>
                    <a:pt x="7619" y="16509"/>
                  </a:lnTo>
                  <a:lnTo>
                    <a:pt x="7619" y="12700"/>
                  </a:lnTo>
                  <a:close/>
                </a:path>
                <a:path w="7620" h="680720">
                  <a:moveTo>
                    <a:pt x="7619" y="16509"/>
                  </a:moveTo>
                  <a:lnTo>
                    <a:pt x="0" y="16509"/>
                  </a:lnTo>
                  <a:lnTo>
                    <a:pt x="0" y="19049"/>
                  </a:lnTo>
                  <a:lnTo>
                    <a:pt x="7619" y="19049"/>
                  </a:lnTo>
                  <a:lnTo>
                    <a:pt x="7619" y="16509"/>
                  </a:lnTo>
                  <a:close/>
                </a:path>
                <a:path w="7620" h="680720">
                  <a:moveTo>
                    <a:pt x="7619" y="19050"/>
                  </a:moveTo>
                  <a:lnTo>
                    <a:pt x="0" y="19050"/>
                  </a:lnTo>
                  <a:lnTo>
                    <a:pt x="0" y="22859"/>
                  </a:lnTo>
                  <a:lnTo>
                    <a:pt x="7619" y="22859"/>
                  </a:lnTo>
                  <a:lnTo>
                    <a:pt x="7619" y="19050"/>
                  </a:lnTo>
                  <a:close/>
                </a:path>
                <a:path w="7620" h="680720">
                  <a:moveTo>
                    <a:pt x="7619" y="22859"/>
                  </a:moveTo>
                  <a:lnTo>
                    <a:pt x="0" y="22859"/>
                  </a:lnTo>
                  <a:lnTo>
                    <a:pt x="0" y="29209"/>
                  </a:lnTo>
                  <a:lnTo>
                    <a:pt x="7619" y="29209"/>
                  </a:lnTo>
                  <a:lnTo>
                    <a:pt x="7619" y="22859"/>
                  </a:lnTo>
                  <a:close/>
                </a:path>
                <a:path w="7620" h="680720">
                  <a:moveTo>
                    <a:pt x="7619" y="29209"/>
                  </a:moveTo>
                  <a:lnTo>
                    <a:pt x="0" y="29209"/>
                  </a:lnTo>
                  <a:lnTo>
                    <a:pt x="0" y="31749"/>
                  </a:lnTo>
                  <a:lnTo>
                    <a:pt x="7619" y="31749"/>
                  </a:lnTo>
                  <a:lnTo>
                    <a:pt x="7619" y="29209"/>
                  </a:lnTo>
                  <a:close/>
                </a:path>
                <a:path w="7620" h="680720">
                  <a:moveTo>
                    <a:pt x="7619" y="31750"/>
                  </a:moveTo>
                  <a:lnTo>
                    <a:pt x="0" y="31750"/>
                  </a:lnTo>
                  <a:lnTo>
                    <a:pt x="0" y="35559"/>
                  </a:lnTo>
                  <a:lnTo>
                    <a:pt x="7619" y="35559"/>
                  </a:lnTo>
                  <a:lnTo>
                    <a:pt x="7619" y="31750"/>
                  </a:lnTo>
                  <a:close/>
                </a:path>
                <a:path w="7620" h="680720">
                  <a:moveTo>
                    <a:pt x="7619" y="35559"/>
                  </a:moveTo>
                  <a:lnTo>
                    <a:pt x="0" y="35559"/>
                  </a:lnTo>
                  <a:lnTo>
                    <a:pt x="0" y="38099"/>
                  </a:lnTo>
                  <a:lnTo>
                    <a:pt x="7619" y="38099"/>
                  </a:lnTo>
                  <a:lnTo>
                    <a:pt x="7619" y="35559"/>
                  </a:lnTo>
                  <a:close/>
                </a:path>
                <a:path w="7620" h="680720">
                  <a:moveTo>
                    <a:pt x="7619" y="38100"/>
                  </a:moveTo>
                  <a:lnTo>
                    <a:pt x="0" y="38100"/>
                  </a:lnTo>
                  <a:lnTo>
                    <a:pt x="0" y="41909"/>
                  </a:lnTo>
                  <a:lnTo>
                    <a:pt x="7619" y="41909"/>
                  </a:lnTo>
                  <a:lnTo>
                    <a:pt x="7619" y="38100"/>
                  </a:lnTo>
                  <a:close/>
                </a:path>
                <a:path w="7620" h="680720">
                  <a:moveTo>
                    <a:pt x="7619" y="41909"/>
                  </a:moveTo>
                  <a:lnTo>
                    <a:pt x="0" y="41909"/>
                  </a:lnTo>
                  <a:lnTo>
                    <a:pt x="0" y="54609"/>
                  </a:lnTo>
                  <a:lnTo>
                    <a:pt x="7619" y="54609"/>
                  </a:lnTo>
                  <a:lnTo>
                    <a:pt x="7619" y="41909"/>
                  </a:lnTo>
                  <a:close/>
                </a:path>
                <a:path w="7620" h="680720">
                  <a:moveTo>
                    <a:pt x="7619" y="54609"/>
                  </a:moveTo>
                  <a:lnTo>
                    <a:pt x="0" y="54609"/>
                  </a:lnTo>
                  <a:lnTo>
                    <a:pt x="0" y="57149"/>
                  </a:lnTo>
                  <a:lnTo>
                    <a:pt x="7619" y="57149"/>
                  </a:lnTo>
                  <a:lnTo>
                    <a:pt x="7619" y="54609"/>
                  </a:lnTo>
                  <a:close/>
                </a:path>
                <a:path w="7620" h="680720">
                  <a:moveTo>
                    <a:pt x="7619" y="57150"/>
                  </a:moveTo>
                  <a:lnTo>
                    <a:pt x="0" y="57150"/>
                  </a:lnTo>
                  <a:lnTo>
                    <a:pt x="0" y="60959"/>
                  </a:lnTo>
                  <a:lnTo>
                    <a:pt x="7619" y="60959"/>
                  </a:lnTo>
                  <a:lnTo>
                    <a:pt x="7619" y="57150"/>
                  </a:lnTo>
                  <a:close/>
                </a:path>
                <a:path w="7620" h="680720">
                  <a:moveTo>
                    <a:pt x="7619" y="60959"/>
                  </a:moveTo>
                  <a:lnTo>
                    <a:pt x="0" y="60959"/>
                  </a:lnTo>
                  <a:lnTo>
                    <a:pt x="0" y="63499"/>
                  </a:lnTo>
                  <a:lnTo>
                    <a:pt x="7619" y="63499"/>
                  </a:lnTo>
                  <a:lnTo>
                    <a:pt x="7619" y="60959"/>
                  </a:lnTo>
                  <a:close/>
                </a:path>
                <a:path w="7620" h="680720">
                  <a:moveTo>
                    <a:pt x="7619" y="63500"/>
                  </a:moveTo>
                  <a:lnTo>
                    <a:pt x="0" y="63500"/>
                  </a:lnTo>
                  <a:lnTo>
                    <a:pt x="0" y="69849"/>
                  </a:lnTo>
                  <a:lnTo>
                    <a:pt x="7619" y="69849"/>
                  </a:lnTo>
                  <a:lnTo>
                    <a:pt x="7619" y="63500"/>
                  </a:lnTo>
                  <a:close/>
                </a:path>
                <a:path w="7620" h="680720">
                  <a:moveTo>
                    <a:pt x="7619" y="69850"/>
                  </a:moveTo>
                  <a:lnTo>
                    <a:pt x="0" y="69850"/>
                  </a:lnTo>
                  <a:lnTo>
                    <a:pt x="0" y="80009"/>
                  </a:lnTo>
                  <a:lnTo>
                    <a:pt x="7619" y="80009"/>
                  </a:lnTo>
                  <a:lnTo>
                    <a:pt x="7619" y="69850"/>
                  </a:lnTo>
                  <a:close/>
                </a:path>
                <a:path w="7620" h="680720">
                  <a:moveTo>
                    <a:pt x="7619" y="80009"/>
                  </a:moveTo>
                  <a:lnTo>
                    <a:pt x="0" y="80009"/>
                  </a:lnTo>
                  <a:lnTo>
                    <a:pt x="0" y="88899"/>
                  </a:lnTo>
                  <a:lnTo>
                    <a:pt x="7619" y="88899"/>
                  </a:lnTo>
                  <a:lnTo>
                    <a:pt x="7619" y="80009"/>
                  </a:lnTo>
                  <a:close/>
                </a:path>
                <a:path w="7620" h="680720">
                  <a:moveTo>
                    <a:pt x="7619" y="88900"/>
                  </a:moveTo>
                  <a:lnTo>
                    <a:pt x="0" y="88900"/>
                  </a:lnTo>
                  <a:lnTo>
                    <a:pt x="0" y="92709"/>
                  </a:lnTo>
                  <a:lnTo>
                    <a:pt x="7619" y="92709"/>
                  </a:lnTo>
                  <a:lnTo>
                    <a:pt x="7619" y="88900"/>
                  </a:lnTo>
                  <a:close/>
                </a:path>
                <a:path w="7620" h="680720">
                  <a:moveTo>
                    <a:pt x="7619" y="92709"/>
                  </a:moveTo>
                  <a:lnTo>
                    <a:pt x="0" y="92709"/>
                  </a:lnTo>
                  <a:lnTo>
                    <a:pt x="0" y="168909"/>
                  </a:lnTo>
                  <a:lnTo>
                    <a:pt x="7619" y="168909"/>
                  </a:lnTo>
                  <a:lnTo>
                    <a:pt x="7619" y="92709"/>
                  </a:lnTo>
                  <a:close/>
                </a:path>
                <a:path w="7620" h="680720">
                  <a:moveTo>
                    <a:pt x="7619" y="168909"/>
                  </a:moveTo>
                  <a:lnTo>
                    <a:pt x="0" y="168909"/>
                  </a:lnTo>
                  <a:lnTo>
                    <a:pt x="0" y="175259"/>
                  </a:lnTo>
                  <a:lnTo>
                    <a:pt x="7619" y="175259"/>
                  </a:lnTo>
                  <a:lnTo>
                    <a:pt x="7619" y="168909"/>
                  </a:lnTo>
                  <a:close/>
                </a:path>
                <a:path w="7620" h="680720">
                  <a:moveTo>
                    <a:pt x="7619" y="175259"/>
                  </a:moveTo>
                  <a:lnTo>
                    <a:pt x="0" y="175259"/>
                  </a:lnTo>
                  <a:lnTo>
                    <a:pt x="0" y="177799"/>
                  </a:lnTo>
                  <a:lnTo>
                    <a:pt x="7619" y="177799"/>
                  </a:lnTo>
                  <a:lnTo>
                    <a:pt x="7619" y="175259"/>
                  </a:lnTo>
                  <a:close/>
                </a:path>
                <a:path w="7620" h="680720">
                  <a:moveTo>
                    <a:pt x="7619" y="177800"/>
                  </a:moveTo>
                  <a:lnTo>
                    <a:pt x="0" y="177800"/>
                  </a:lnTo>
                  <a:lnTo>
                    <a:pt x="0" y="187959"/>
                  </a:lnTo>
                  <a:lnTo>
                    <a:pt x="7619" y="187959"/>
                  </a:lnTo>
                  <a:lnTo>
                    <a:pt x="7619" y="177800"/>
                  </a:lnTo>
                  <a:close/>
                </a:path>
                <a:path w="7620" h="680720">
                  <a:moveTo>
                    <a:pt x="7619" y="187959"/>
                  </a:moveTo>
                  <a:lnTo>
                    <a:pt x="0" y="187959"/>
                  </a:lnTo>
                  <a:lnTo>
                    <a:pt x="0" y="194309"/>
                  </a:lnTo>
                  <a:lnTo>
                    <a:pt x="7619" y="194309"/>
                  </a:lnTo>
                  <a:lnTo>
                    <a:pt x="7619" y="187959"/>
                  </a:lnTo>
                  <a:close/>
                </a:path>
                <a:path w="7620" h="680720">
                  <a:moveTo>
                    <a:pt x="7619" y="194309"/>
                  </a:moveTo>
                  <a:lnTo>
                    <a:pt x="0" y="194309"/>
                  </a:lnTo>
                  <a:lnTo>
                    <a:pt x="0" y="196849"/>
                  </a:lnTo>
                  <a:lnTo>
                    <a:pt x="7619" y="196849"/>
                  </a:lnTo>
                  <a:lnTo>
                    <a:pt x="7619" y="194309"/>
                  </a:lnTo>
                  <a:close/>
                </a:path>
                <a:path w="7620" h="680720">
                  <a:moveTo>
                    <a:pt x="7619" y="196850"/>
                  </a:moveTo>
                  <a:lnTo>
                    <a:pt x="0" y="196850"/>
                  </a:lnTo>
                  <a:lnTo>
                    <a:pt x="0" y="200659"/>
                  </a:lnTo>
                  <a:lnTo>
                    <a:pt x="7619" y="200659"/>
                  </a:lnTo>
                  <a:lnTo>
                    <a:pt x="7619" y="196850"/>
                  </a:lnTo>
                  <a:close/>
                </a:path>
                <a:path w="7620" h="680720">
                  <a:moveTo>
                    <a:pt x="7619" y="200659"/>
                  </a:moveTo>
                  <a:lnTo>
                    <a:pt x="0" y="200659"/>
                  </a:lnTo>
                  <a:lnTo>
                    <a:pt x="0" y="203199"/>
                  </a:lnTo>
                  <a:lnTo>
                    <a:pt x="7619" y="203199"/>
                  </a:lnTo>
                  <a:lnTo>
                    <a:pt x="7619" y="200659"/>
                  </a:lnTo>
                  <a:close/>
                </a:path>
                <a:path w="7620" h="680720">
                  <a:moveTo>
                    <a:pt x="7619" y="203200"/>
                  </a:moveTo>
                  <a:lnTo>
                    <a:pt x="0" y="203200"/>
                  </a:lnTo>
                  <a:lnTo>
                    <a:pt x="0" y="207009"/>
                  </a:lnTo>
                  <a:lnTo>
                    <a:pt x="7619" y="207009"/>
                  </a:lnTo>
                  <a:lnTo>
                    <a:pt x="7619" y="203200"/>
                  </a:lnTo>
                  <a:close/>
                </a:path>
                <a:path w="7620" h="680720">
                  <a:moveTo>
                    <a:pt x="7619" y="207009"/>
                  </a:moveTo>
                  <a:lnTo>
                    <a:pt x="0" y="207009"/>
                  </a:lnTo>
                  <a:lnTo>
                    <a:pt x="0" y="213359"/>
                  </a:lnTo>
                  <a:lnTo>
                    <a:pt x="7619" y="213359"/>
                  </a:lnTo>
                  <a:lnTo>
                    <a:pt x="7619" y="207009"/>
                  </a:lnTo>
                  <a:close/>
                </a:path>
                <a:path w="7620" h="680720">
                  <a:moveTo>
                    <a:pt x="7619" y="213359"/>
                  </a:moveTo>
                  <a:lnTo>
                    <a:pt x="0" y="213359"/>
                  </a:lnTo>
                  <a:lnTo>
                    <a:pt x="0" y="215899"/>
                  </a:lnTo>
                  <a:lnTo>
                    <a:pt x="7619" y="215899"/>
                  </a:lnTo>
                  <a:lnTo>
                    <a:pt x="7619" y="213359"/>
                  </a:lnTo>
                  <a:close/>
                </a:path>
                <a:path w="7620" h="680720">
                  <a:moveTo>
                    <a:pt x="7619" y="215900"/>
                  </a:moveTo>
                  <a:lnTo>
                    <a:pt x="0" y="215900"/>
                  </a:lnTo>
                  <a:lnTo>
                    <a:pt x="0" y="219709"/>
                  </a:lnTo>
                  <a:lnTo>
                    <a:pt x="7619" y="219709"/>
                  </a:lnTo>
                  <a:lnTo>
                    <a:pt x="7619" y="215900"/>
                  </a:lnTo>
                  <a:close/>
                </a:path>
                <a:path w="7620" h="680720">
                  <a:moveTo>
                    <a:pt x="7619" y="219710"/>
                  </a:moveTo>
                  <a:lnTo>
                    <a:pt x="0" y="219710"/>
                  </a:lnTo>
                  <a:lnTo>
                    <a:pt x="0" y="226059"/>
                  </a:lnTo>
                  <a:lnTo>
                    <a:pt x="7619" y="226059"/>
                  </a:lnTo>
                  <a:lnTo>
                    <a:pt x="7619" y="219710"/>
                  </a:lnTo>
                  <a:close/>
                </a:path>
                <a:path w="7620" h="680720">
                  <a:moveTo>
                    <a:pt x="7619" y="226059"/>
                  </a:moveTo>
                  <a:lnTo>
                    <a:pt x="0" y="226059"/>
                  </a:lnTo>
                  <a:lnTo>
                    <a:pt x="0" y="228599"/>
                  </a:lnTo>
                  <a:lnTo>
                    <a:pt x="7619" y="228599"/>
                  </a:lnTo>
                  <a:lnTo>
                    <a:pt x="7619" y="226059"/>
                  </a:lnTo>
                  <a:close/>
                </a:path>
                <a:path w="7620" h="680720">
                  <a:moveTo>
                    <a:pt x="7619" y="228600"/>
                  </a:moveTo>
                  <a:lnTo>
                    <a:pt x="0" y="228600"/>
                  </a:lnTo>
                  <a:lnTo>
                    <a:pt x="0" y="414019"/>
                  </a:lnTo>
                  <a:lnTo>
                    <a:pt x="7619" y="414019"/>
                  </a:lnTo>
                  <a:lnTo>
                    <a:pt x="7619" y="228600"/>
                  </a:lnTo>
                  <a:close/>
                </a:path>
                <a:path w="7620" h="680720">
                  <a:moveTo>
                    <a:pt x="7619" y="414020"/>
                  </a:moveTo>
                  <a:lnTo>
                    <a:pt x="0" y="414020"/>
                  </a:lnTo>
                  <a:lnTo>
                    <a:pt x="0" y="425449"/>
                  </a:lnTo>
                  <a:lnTo>
                    <a:pt x="7619" y="425449"/>
                  </a:lnTo>
                  <a:lnTo>
                    <a:pt x="7619" y="414020"/>
                  </a:lnTo>
                  <a:close/>
                </a:path>
                <a:path w="7620" h="680720">
                  <a:moveTo>
                    <a:pt x="7619" y="518286"/>
                  </a:moveTo>
                  <a:lnTo>
                    <a:pt x="0" y="518286"/>
                  </a:lnTo>
                  <a:lnTo>
                    <a:pt x="0" y="520699"/>
                  </a:lnTo>
                  <a:lnTo>
                    <a:pt x="7619" y="520699"/>
                  </a:lnTo>
                  <a:lnTo>
                    <a:pt x="7619" y="518286"/>
                  </a:lnTo>
                  <a:close/>
                </a:path>
                <a:path w="7620" h="680720">
                  <a:moveTo>
                    <a:pt x="7619" y="506856"/>
                  </a:moveTo>
                  <a:lnTo>
                    <a:pt x="0" y="506856"/>
                  </a:lnTo>
                  <a:lnTo>
                    <a:pt x="0" y="518159"/>
                  </a:lnTo>
                  <a:lnTo>
                    <a:pt x="7619" y="518159"/>
                  </a:lnTo>
                  <a:lnTo>
                    <a:pt x="7619" y="506856"/>
                  </a:lnTo>
                  <a:close/>
                </a:path>
                <a:path w="7620" h="680720">
                  <a:moveTo>
                    <a:pt x="7619" y="500506"/>
                  </a:moveTo>
                  <a:lnTo>
                    <a:pt x="0" y="500506"/>
                  </a:lnTo>
                  <a:lnTo>
                    <a:pt x="0" y="506729"/>
                  </a:lnTo>
                  <a:lnTo>
                    <a:pt x="7619" y="506729"/>
                  </a:lnTo>
                  <a:lnTo>
                    <a:pt x="7619" y="500506"/>
                  </a:lnTo>
                  <a:close/>
                </a:path>
                <a:path w="7620" h="680720">
                  <a:moveTo>
                    <a:pt x="7619" y="494156"/>
                  </a:moveTo>
                  <a:lnTo>
                    <a:pt x="0" y="494156"/>
                  </a:lnTo>
                  <a:lnTo>
                    <a:pt x="0" y="500379"/>
                  </a:lnTo>
                  <a:lnTo>
                    <a:pt x="7619" y="500379"/>
                  </a:lnTo>
                  <a:lnTo>
                    <a:pt x="7619" y="494156"/>
                  </a:lnTo>
                  <a:close/>
                </a:path>
                <a:path w="7620" h="680720">
                  <a:moveTo>
                    <a:pt x="7619" y="487806"/>
                  </a:moveTo>
                  <a:lnTo>
                    <a:pt x="0" y="487806"/>
                  </a:lnTo>
                  <a:lnTo>
                    <a:pt x="0" y="494029"/>
                  </a:lnTo>
                  <a:lnTo>
                    <a:pt x="7619" y="494029"/>
                  </a:lnTo>
                  <a:lnTo>
                    <a:pt x="7619" y="487806"/>
                  </a:lnTo>
                  <a:close/>
                </a:path>
                <a:path w="7620" h="680720">
                  <a:moveTo>
                    <a:pt x="7619" y="481456"/>
                  </a:moveTo>
                  <a:lnTo>
                    <a:pt x="0" y="481456"/>
                  </a:lnTo>
                  <a:lnTo>
                    <a:pt x="0" y="487679"/>
                  </a:lnTo>
                  <a:lnTo>
                    <a:pt x="7619" y="487679"/>
                  </a:lnTo>
                  <a:lnTo>
                    <a:pt x="7619" y="481456"/>
                  </a:lnTo>
                  <a:close/>
                </a:path>
                <a:path w="7620" h="680720">
                  <a:moveTo>
                    <a:pt x="7619" y="475106"/>
                  </a:moveTo>
                  <a:lnTo>
                    <a:pt x="0" y="475106"/>
                  </a:lnTo>
                  <a:lnTo>
                    <a:pt x="0" y="481329"/>
                  </a:lnTo>
                  <a:lnTo>
                    <a:pt x="7619" y="481329"/>
                  </a:lnTo>
                  <a:lnTo>
                    <a:pt x="7619" y="475106"/>
                  </a:lnTo>
                  <a:close/>
                </a:path>
                <a:path w="7620" h="680720">
                  <a:moveTo>
                    <a:pt x="7619" y="468756"/>
                  </a:moveTo>
                  <a:lnTo>
                    <a:pt x="0" y="468756"/>
                  </a:lnTo>
                  <a:lnTo>
                    <a:pt x="0" y="474979"/>
                  </a:lnTo>
                  <a:lnTo>
                    <a:pt x="7619" y="474979"/>
                  </a:lnTo>
                  <a:lnTo>
                    <a:pt x="7619" y="468756"/>
                  </a:lnTo>
                  <a:close/>
                </a:path>
                <a:path w="7620" h="680720">
                  <a:moveTo>
                    <a:pt x="7619" y="462406"/>
                  </a:moveTo>
                  <a:lnTo>
                    <a:pt x="0" y="462406"/>
                  </a:lnTo>
                  <a:lnTo>
                    <a:pt x="0" y="468629"/>
                  </a:lnTo>
                  <a:lnTo>
                    <a:pt x="7619" y="468629"/>
                  </a:lnTo>
                  <a:lnTo>
                    <a:pt x="7619" y="462406"/>
                  </a:lnTo>
                  <a:close/>
                </a:path>
                <a:path w="7620" h="680720">
                  <a:moveTo>
                    <a:pt x="7619" y="456056"/>
                  </a:moveTo>
                  <a:lnTo>
                    <a:pt x="0" y="456056"/>
                  </a:lnTo>
                  <a:lnTo>
                    <a:pt x="0" y="462279"/>
                  </a:lnTo>
                  <a:lnTo>
                    <a:pt x="7619" y="462279"/>
                  </a:lnTo>
                  <a:lnTo>
                    <a:pt x="7619" y="456056"/>
                  </a:lnTo>
                  <a:close/>
                </a:path>
                <a:path w="7620" h="680720">
                  <a:moveTo>
                    <a:pt x="7619" y="448436"/>
                  </a:moveTo>
                  <a:lnTo>
                    <a:pt x="0" y="448436"/>
                  </a:lnTo>
                  <a:lnTo>
                    <a:pt x="0" y="455929"/>
                  </a:lnTo>
                  <a:lnTo>
                    <a:pt x="7619" y="455929"/>
                  </a:lnTo>
                  <a:lnTo>
                    <a:pt x="7619" y="448436"/>
                  </a:lnTo>
                  <a:close/>
                </a:path>
                <a:path w="7620" h="680720">
                  <a:moveTo>
                    <a:pt x="7619" y="443356"/>
                  </a:moveTo>
                  <a:lnTo>
                    <a:pt x="0" y="443356"/>
                  </a:lnTo>
                  <a:lnTo>
                    <a:pt x="0" y="448309"/>
                  </a:lnTo>
                  <a:lnTo>
                    <a:pt x="7619" y="448309"/>
                  </a:lnTo>
                  <a:lnTo>
                    <a:pt x="7619" y="443356"/>
                  </a:lnTo>
                  <a:close/>
                </a:path>
                <a:path w="7620" h="680720">
                  <a:moveTo>
                    <a:pt x="7619" y="437006"/>
                  </a:moveTo>
                  <a:lnTo>
                    <a:pt x="0" y="437006"/>
                  </a:lnTo>
                  <a:lnTo>
                    <a:pt x="0" y="443229"/>
                  </a:lnTo>
                  <a:lnTo>
                    <a:pt x="7619" y="443229"/>
                  </a:lnTo>
                  <a:lnTo>
                    <a:pt x="7619" y="437006"/>
                  </a:lnTo>
                  <a:close/>
                </a:path>
                <a:path w="7620" h="680720">
                  <a:moveTo>
                    <a:pt x="7619" y="425576"/>
                  </a:moveTo>
                  <a:lnTo>
                    <a:pt x="0" y="425576"/>
                  </a:lnTo>
                  <a:lnTo>
                    <a:pt x="0" y="436879"/>
                  </a:lnTo>
                  <a:lnTo>
                    <a:pt x="7619" y="436879"/>
                  </a:lnTo>
                  <a:lnTo>
                    <a:pt x="7619" y="425576"/>
                  </a:lnTo>
                  <a:close/>
                </a:path>
                <a:path w="7620" h="680720">
                  <a:moveTo>
                    <a:pt x="7619" y="520699"/>
                  </a:moveTo>
                  <a:lnTo>
                    <a:pt x="0" y="520699"/>
                  </a:lnTo>
                  <a:lnTo>
                    <a:pt x="0" y="527049"/>
                  </a:lnTo>
                  <a:lnTo>
                    <a:pt x="7619" y="527049"/>
                  </a:lnTo>
                  <a:lnTo>
                    <a:pt x="7619" y="520699"/>
                  </a:lnTo>
                  <a:close/>
                </a:path>
                <a:path w="7620" h="680720">
                  <a:moveTo>
                    <a:pt x="7619" y="678179"/>
                  </a:moveTo>
                  <a:lnTo>
                    <a:pt x="2539" y="678179"/>
                  </a:lnTo>
                  <a:lnTo>
                    <a:pt x="2539" y="680719"/>
                  </a:lnTo>
                  <a:lnTo>
                    <a:pt x="5079" y="680719"/>
                  </a:lnTo>
                  <a:lnTo>
                    <a:pt x="5079" y="679450"/>
                  </a:lnTo>
                  <a:lnTo>
                    <a:pt x="7619" y="679450"/>
                  </a:lnTo>
                  <a:lnTo>
                    <a:pt x="7619" y="678179"/>
                  </a:lnTo>
                  <a:close/>
                </a:path>
                <a:path w="7620" h="680720">
                  <a:moveTo>
                    <a:pt x="7619" y="674369"/>
                  </a:moveTo>
                  <a:lnTo>
                    <a:pt x="0" y="674369"/>
                  </a:lnTo>
                  <a:lnTo>
                    <a:pt x="0" y="676910"/>
                  </a:lnTo>
                  <a:lnTo>
                    <a:pt x="7619" y="676910"/>
                  </a:lnTo>
                  <a:lnTo>
                    <a:pt x="7619" y="674369"/>
                  </a:lnTo>
                  <a:close/>
                </a:path>
                <a:path w="7620" h="680720">
                  <a:moveTo>
                    <a:pt x="7619" y="671829"/>
                  </a:moveTo>
                  <a:lnTo>
                    <a:pt x="0" y="671829"/>
                  </a:lnTo>
                  <a:lnTo>
                    <a:pt x="0" y="673099"/>
                  </a:lnTo>
                  <a:lnTo>
                    <a:pt x="7619" y="673099"/>
                  </a:lnTo>
                  <a:lnTo>
                    <a:pt x="7619" y="671829"/>
                  </a:lnTo>
                  <a:close/>
                </a:path>
                <a:path w="7620" h="680720">
                  <a:moveTo>
                    <a:pt x="7619" y="668019"/>
                  </a:moveTo>
                  <a:lnTo>
                    <a:pt x="0" y="668019"/>
                  </a:lnTo>
                  <a:lnTo>
                    <a:pt x="0" y="670559"/>
                  </a:lnTo>
                  <a:lnTo>
                    <a:pt x="7619" y="670559"/>
                  </a:lnTo>
                  <a:lnTo>
                    <a:pt x="7619" y="668019"/>
                  </a:lnTo>
                  <a:close/>
                </a:path>
                <a:path w="7620" h="680720">
                  <a:moveTo>
                    <a:pt x="7619" y="665479"/>
                  </a:moveTo>
                  <a:lnTo>
                    <a:pt x="0" y="665479"/>
                  </a:lnTo>
                  <a:lnTo>
                    <a:pt x="0" y="666749"/>
                  </a:lnTo>
                  <a:lnTo>
                    <a:pt x="7619" y="666749"/>
                  </a:lnTo>
                  <a:lnTo>
                    <a:pt x="7619" y="665479"/>
                  </a:lnTo>
                  <a:close/>
                </a:path>
                <a:path w="7620" h="680720">
                  <a:moveTo>
                    <a:pt x="7619" y="661669"/>
                  </a:moveTo>
                  <a:lnTo>
                    <a:pt x="0" y="661669"/>
                  </a:lnTo>
                  <a:lnTo>
                    <a:pt x="0" y="664209"/>
                  </a:lnTo>
                  <a:lnTo>
                    <a:pt x="7619" y="664209"/>
                  </a:lnTo>
                  <a:lnTo>
                    <a:pt x="7619" y="661669"/>
                  </a:lnTo>
                  <a:close/>
                </a:path>
                <a:path w="7620" h="680720">
                  <a:moveTo>
                    <a:pt x="7619" y="659129"/>
                  </a:moveTo>
                  <a:lnTo>
                    <a:pt x="0" y="659129"/>
                  </a:lnTo>
                  <a:lnTo>
                    <a:pt x="0" y="660399"/>
                  </a:lnTo>
                  <a:lnTo>
                    <a:pt x="7619" y="660399"/>
                  </a:lnTo>
                  <a:lnTo>
                    <a:pt x="7619" y="659129"/>
                  </a:lnTo>
                  <a:close/>
                </a:path>
                <a:path w="7620" h="680720">
                  <a:moveTo>
                    <a:pt x="7619" y="655319"/>
                  </a:moveTo>
                  <a:lnTo>
                    <a:pt x="0" y="655319"/>
                  </a:lnTo>
                  <a:lnTo>
                    <a:pt x="0" y="657859"/>
                  </a:lnTo>
                  <a:lnTo>
                    <a:pt x="7619" y="657859"/>
                  </a:lnTo>
                  <a:lnTo>
                    <a:pt x="7619" y="655319"/>
                  </a:lnTo>
                  <a:close/>
                </a:path>
                <a:path w="7620" h="680720">
                  <a:moveTo>
                    <a:pt x="7619" y="652779"/>
                  </a:moveTo>
                  <a:lnTo>
                    <a:pt x="0" y="652779"/>
                  </a:lnTo>
                  <a:lnTo>
                    <a:pt x="0" y="654049"/>
                  </a:lnTo>
                  <a:lnTo>
                    <a:pt x="7619" y="654049"/>
                  </a:lnTo>
                  <a:lnTo>
                    <a:pt x="7619" y="652779"/>
                  </a:lnTo>
                  <a:close/>
                </a:path>
                <a:path w="7620" h="680720">
                  <a:moveTo>
                    <a:pt x="7619" y="648969"/>
                  </a:moveTo>
                  <a:lnTo>
                    <a:pt x="0" y="648969"/>
                  </a:lnTo>
                  <a:lnTo>
                    <a:pt x="0" y="651509"/>
                  </a:lnTo>
                  <a:lnTo>
                    <a:pt x="7619" y="651509"/>
                  </a:lnTo>
                  <a:lnTo>
                    <a:pt x="7619" y="648969"/>
                  </a:lnTo>
                  <a:close/>
                </a:path>
                <a:path w="7620" h="680720">
                  <a:moveTo>
                    <a:pt x="7619" y="646429"/>
                  </a:moveTo>
                  <a:lnTo>
                    <a:pt x="0" y="646429"/>
                  </a:lnTo>
                  <a:lnTo>
                    <a:pt x="0" y="647699"/>
                  </a:lnTo>
                  <a:lnTo>
                    <a:pt x="7619" y="647699"/>
                  </a:lnTo>
                  <a:lnTo>
                    <a:pt x="7619" y="646429"/>
                  </a:lnTo>
                  <a:close/>
                </a:path>
                <a:path w="7620" h="680720">
                  <a:moveTo>
                    <a:pt x="7619" y="642619"/>
                  </a:moveTo>
                  <a:lnTo>
                    <a:pt x="0" y="642619"/>
                  </a:lnTo>
                  <a:lnTo>
                    <a:pt x="0" y="645159"/>
                  </a:lnTo>
                  <a:lnTo>
                    <a:pt x="7619" y="645159"/>
                  </a:lnTo>
                  <a:lnTo>
                    <a:pt x="7619" y="642619"/>
                  </a:lnTo>
                  <a:close/>
                </a:path>
                <a:path w="7620" h="680720">
                  <a:moveTo>
                    <a:pt x="7619" y="640079"/>
                  </a:moveTo>
                  <a:lnTo>
                    <a:pt x="0" y="640079"/>
                  </a:lnTo>
                  <a:lnTo>
                    <a:pt x="0" y="641349"/>
                  </a:lnTo>
                  <a:lnTo>
                    <a:pt x="7619" y="641349"/>
                  </a:lnTo>
                  <a:lnTo>
                    <a:pt x="7619" y="640079"/>
                  </a:lnTo>
                  <a:close/>
                </a:path>
                <a:path w="7620" h="680720">
                  <a:moveTo>
                    <a:pt x="7619" y="634999"/>
                  </a:moveTo>
                  <a:lnTo>
                    <a:pt x="0" y="634999"/>
                  </a:lnTo>
                  <a:lnTo>
                    <a:pt x="0" y="638809"/>
                  </a:lnTo>
                  <a:lnTo>
                    <a:pt x="7619" y="638809"/>
                  </a:lnTo>
                  <a:lnTo>
                    <a:pt x="7619" y="634999"/>
                  </a:lnTo>
                  <a:close/>
                </a:path>
                <a:path w="7620" h="680720">
                  <a:moveTo>
                    <a:pt x="7619" y="628649"/>
                  </a:moveTo>
                  <a:lnTo>
                    <a:pt x="0" y="628649"/>
                  </a:lnTo>
                  <a:lnTo>
                    <a:pt x="0" y="633729"/>
                  </a:lnTo>
                  <a:lnTo>
                    <a:pt x="7619" y="633729"/>
                  </a:lnTo>
                  <a:lnTo>
                    <a:pt x="7619" y="628649"/>
                  </a:lnTo>
                  <a:close/>
                </a:path>
                <a:path w="7620" h="680720">
                  <a:moveTo>
                    <a:pt x="7619" y="622300"/>
                  </a:moveTo>
                  <a:lnTo>
                    <a:pt x="0" y="622300"/>
                  </a:lnTo>
                  <a:lnTo>
                    <a:pt x="0" y="627379"/>
                  </a:lnTo>
                  <a:lnTo>
                    <a:pt x="7619" y="627379"/>
                  </a:lnTo>
                  <a:lnTo>
                    <a:pt x="7619" y="622300"/>
                  </a:lnTo>
                  <a:close/>
                </a:path>
                <a:path w="7620" h="680720">
                  <a:moveTo>
                    <a:pt x="7619" y="615949"/>
                  </a:moveTo>
                  <a:lnTo>
                    <a:pt x="0" y="615949"/>
                  </a:lnTo>
                  <a:lnTo>
                    <a:pt x="0" y="621029"/>
                  </a:lnTo>
                  <a:lnTo>
                    <a:pt x="7619" y="621029"/>
                  </a:lnTo>
                  <a:lnTo>
                    <a:pt x="7619" y="615949"/>
                  </a:lnTo>
                  <a:close/>
                </a:path>
                <a:path w="7620" h="680720">
                  <a:moveTo>
                    <a:pt x="7619" y="609599"/>
                  </a:moveTo>
                  <a:lnTo>
                    <a:pt x="0" y="609599"/>
                  </a:lnTo>
                  <a:lnTo>
                    <a:pt x="0" y="614679"/>
                  </a:lnTo>
                  <a:lnTo>
                    <a:pt x="7619" y="614679"/>
                  </a:lnTo>
                  <a:lnTo>
                    <a:pt x="7619" y="609599"/>
                  </a:lnTo>
                  <a:close/>
                </a:path>
                <a:path w="7620" h="680720">
                  <a:moveTo>
                    <a:pt x="7619" y="603249"/>
                  </a:moveTo>
                  <a:lnTo>
                    <a:pt x="0" y="603249"/>
                  </a:lnTo>
                  <a:lnTo>
                    <a:pt x="0" y="608330"/>
                  </a:lnTo>
                  <a:lnTo>
                    <a:pt x="7619" y="608330"/>
                  </a:lnTo>
                  <a:lnTo>
                    <a:pt x="7619" y="603249"/>
                  </a:lnTo>
                  <a:close/>
                </a:path>
                <a:path w="7620" h="680720">
                  <a:moveTo>
                    <a:pt x="7619" y="596899"/>
                  </a:moveTo>
                  <a:lnTo>
                    <a:pt x="0" y="596899"/>
                  </a:lnTo>
                  <a:lnTo>
                    <a:pt x="0" y="601979"/>
                  </a:lnTo>
                  <a:lnTo>
                    <a:pt x="7619" y="601979"/>
                  </a:lnTo>
                  <a:lnTo>
                    <a:pt x="7619" y="596899"/>
                  </a:lnTo>
                  <a:close/>
                </a:path>
                <a:path w="7620" h="680720">
                  <a:moveTo>
                    <a:pt x="7619" y="590550"/>
                  </a:moveTo>
                  <a:lnTo>
                    <a:pt x="0" y="590550"/>
                  </a:lnTo>
                  <a:lnTo>
                    <a:pt x="0" y="595629"/>
                  </a:lnTo>
                  <a:lnTo>
                    <a:pt x="7619" y="595629"/>
                  </a:lnTo>
                  <a:lnTo>
                    <a:pt x="7619" y="590550"/>
                  </a:lnTo>
                  <a:close/>
                </a:path>
                <a:path w="7620" h="680720">
                  <a:moveTo>
                    <a:pt x="7619" y="584199"/>
                  </a:moveTo>
                  <a:lnTo>
                    <a:pt x="0" y="584199"/>
                  </a:lnTo>
                  <a:lnTo>
                    <a:pt x="0" y="589280"/>
                  </a:lnTo>
                  <a:lnTo>
                    <a:pt x="7619" y="589280"/>
                  </a:lnTo>
                  <a:lnTo>
                    <a:pt x="7619" y="584199"/>
                  </a:lnTo>
                  <a:close/>
                </a:path>
                <a:path w="7620" h="680720">
                  <a:moveTo>
                    <a:pt x="7619" y="577849"/>
                  </a:moveTo>
                  <a:lnTo>
                    <a:pt x="0" y="577849"/>
                  </a:lnTo>
                  <a:lnTo>
                    <a:pt x="0" y="582929"/>
                  </a:lnTo>
                  <a:lnTo>
                    <a:pt x="7619" y="582929"/>
                  </a:lnTo>
                  <a:lnTo>
                    <a:pt x="7619" y="577849"/>
                  </a:lnTo>
                  <a:close/>
                </a:path>
                <a:path w="7620" h="680720">
                  <a:moveTo>
                    <a:pt x="7619" y="571499"/>
                  </a:moveTo>
                  <a:lnTo>
                    <a:pt x="0" y="571499"/>
                  </a:lnTo>
                  <a:lnTo>
                    <a:pt x="0" y="576579"/>
                  </a:lnTo>
                  <a:lnTo>
                    <a:pt x="7619" y="576579"/>
                  </a:lnTo>
                  <a:lnTo>
                    <a:pt x="7619" y="571499"/>
                  </a:lnTo>
                  <a:close/>
                </a:path>
                <a:path w="7620" h="680720">
                  <a:moveTo>
                    <a:pt x="7619" y="565149"/>
                  </a:moveTo>
                  <a:lnTo>
                    <a:pt x="0" y="565149"/>
                  </a:lnTo>
                  <a:lnTo>
                    <a:pt x="0" y="570229"/>
                  </a:lnTo>
                  <a:lnTo>
                    <a:pt x="7619" y="570229"/>
                  </a:lnTo>
                  <a:lnTo>
                    <a:pt x="7619" y="565149"/>
                  </a:lnTo>
                  <a:close/>
                </a:path>
                <a:path w="7620" h="680720">
                  <a:moveTo>
                    <a:pt x="7619" y="557529"/>
                  </a:moveTo>
                  <a:lnTo>
                    <a:pt x="0" y="557529"/>
                  </a:lnTo>
                  <a:lnTo>
                    <a:pt x="0" y="563879"/>
                  </a:lnTo>
                  <a:lnTo>
                    <a:pt x="7619" y="563879"/>
                  </a:lnTo>
                  <a:lnTo>
                    <a:pt x="7619" y="557529"/>
                  </a:lnTo>
                  <a:close/>
                </a:path>
                <a:path w="7620" h="680720">
                  <a:moveTo>
                    <a:pt x="7619" y="552449"/>
                  </a:moveTo>
                  <a:lnTo>
                    <a:pt x="0" y="552449"/>
                  </a:lnTo>
                  <a:lnTo>
                    <a:pt x="0" y="556260"/>
                  </a:lnTo>
                  <a:lnTo>
                    <a:pt x="7619" y="556260"/>
                  </a:lnTo>
                  <a:lnTo>
                    <a:pt x="7619" y="552449"/>
                  </a:lnTo>
                  <a:close/>
                </a:path>
                <a:path w="7620" h="680720">
                  <a:moveTo>
                    <a:pt x="7619" y="544829"/>
                  </a:moveTo>
                  <a:lnTo>
                    <a:pt x="0" y="544829"/>
                  </a:lnTo>
                  <a:lnTo>
                    <a:pt x="0" y="551179"/>
                  </a:lnTo>
                  <a:lnTo>
                    <a:pt x="7619" y="551179"/>
                  </a:lnTo>
                  <a:lnTo>
                    <a:pt x="7619" y="544829"/>
                  </a:lnTo>
                  <a:close/>
                </a:path>
                <a:path w="7620" h="680720">
                  <a:moveTo>
                    <a:pt x="7619" y="539749"/>
                  </a:moveTo>
                  <a:lnTo>
                    <a:pt x="0" y="539749"/>
                  </a:lnTo>
                  <a:lnTo>
                    <a:pt x="0" y="543559"/>
                  </a:lnTo>
                  <a:lnTo>
                    <a:pt x="7619" y="543559"/>
                  </a:lnTo>
                  <a:lnTo>
                    <a:pt x="7619" y="539749"/>
                  </a:lnTo>
                  <a:close/>
                </a:path>
                <a:path w="7620" h="680720">
                  <a:moveTo>
                    <a:pt x="7619" y="532129"/>
                  </a:moveTo>
                  <a:lnTo>
                    <a:pt x="0" y="532129"/>
                  </a:lnTo>
                  <a:lnTo>
                    <a:pt x="0" y="538480"/>
                  </a:lnTo>
                  <a:lnTo>
                    <a:pt x="7619" y="538480"/>
                  </a:lnTo>
                  <a:lnTo>
                    <a:pt x="7619" y="532129"/>
                  </a:lnTo>
                  <a:close/>
                </a:path>
                <a:path w="7620" h="680720">
                  <a:moveTo>
                    <a:pt x="7619" y="528319"/>
                  </a:moveTo>
                  <a:lnTo>
                    <a:pt x="0" y="528319"/>
                  </a:lnTo>
                  <a:lnTo>
                    <a:pt x="0" y="530859"/>
                  </a:lnTo>
                  <a:lnTo>
                    <a:pt x="7619" y="530859"/>
                  </a:lnTo>
                  <a:lnTo>
                    <a:pt x="7619" y="528319"/>
                  </a:lnTo>
                  <a:close/>
                </a:path>
              </a:pathLst>
            </a:custGeom>
            <a:solidFill>
              <a:srgbClr val="2300F9"/>
            </a:solidFill>
          </p:spPr>
          <p:txBody>
            <a:bodyPr bIns="0" lIns="0" rIns="0" rtlCol="0" tIns="0" wrap="square"/>
            <a:p/>
          </p:txBody>
        </p:sp>
        <p:sp>
          <p:nvSpPr>
            <p:cNvPr id="1050820" name="object 2131"/>
            <p:cNvSpPr/>
            <p:nvPr/>
          </p:nvSpPr>
          <p:spPr>
            <a:xfrm>
              <a:off x="4135120" y="5817870"/>
              <a:ext cx="6350" cy="674370"/>
            </a:xfrm>
            <a:custGeom>
              <a:avLst/>
              <a:ahLst/>
              <a:rect l="l" t="t" r="r" b="b"/>
              <a:pathLst>
                <a:path w="6350" h="674370">
                  <a:moveTo>
                    <a:pt x="6350" y="0"/>
                  </a:moveTo>
                  <a:lnTo>
                    <a:pt x="3809" y="0"/>
                  </a:lnTo>
                  <a:lnTo>
                    <a:pt x="3809" y="1269"/>
                  </a:lnTo>
                  <a:lnTo>
                    <a:pt x="1269" y="1269"/>
                  </a:lnTo>
                  <a:lnTo>
                    <a:pt x="1269" y="2539"/>
                  </a:lnTo>
                  <a:lnTo>
                    <a:pt x="6350" y="2539"/>
                  </a:lnTo>
                  <a:lnTo>
                    <a:pt x="6350" y="0"/>
                  </a:lnTo>
                  <a:close/>
                </a:path>
                <a:path w="6350" h="674370">
                  <a:moveTo>
                    <a:pt x="6350" y="2539"/>
                  </a:moveTo>
                  <a:lnTo>
                    <a:pt x="0" y="2539"/>
                  </a:lnTo>
                  <a:lnTo>
                    <a:pt x="0" y="8889"/>
                  </a:lnTo>
                  <a:lnTo>
                    <a:pt x="6350" y="8889"/>
                  </a:lnTo>
                  <a:lnTo>
                    <a:pt x="6350" y="2539"/>
                  </a:lnTo>
                  <a:close/>
                </a:path>
                <a:path w="6350" h="674370">
                  <a:moveTo>
                    <a:pt x="6350" y="8889"/>
                  </a:moveTo>
                  <a:lnTo>
                    <a:pt x="0" y="8889"/>
                  </a:lnTo>
                  <a:lnTo>
                    <a:pt x="0" y="12699"/>
                  </a:lnTo>
                  <a:lnTo>
                    <a:pt x="6350" y="12699"/>
                  </a:lnTo>
                  <a:lnTo>
                    <a:pt x="6350" y="8889"/>
                  </a:lnTo>
                  <a:close/>
                </a:path>
                <a:path w="6350" h="674370">
                  <a:moveTo>
                    <a:pt x="6350" y="12699"/>
                  </a:moveTo>
                  <a:lnTo>
                    <a:pt x="0" y="12699"/>
                  </a:lnTo>
                  <a:lnTo>
                    <a:pt x="0" y="15239"/>
                  </a:lnTo>
                  <a:lnTo>
                    <a:pt x="6350" y="15239"/>
                  </a:lnTo>
                  <a:lnTo>
                    <a:pt x="6350" y="12699"/>
                  </a:lnTo>
                  <a:close/>
                </a:path>
                <a:path w="6350" h="674370">
                  <a:moveTo>
                    <a:pt x="6350" y="15239"/>
                  </a:moveTo>
                  <a:lnTo>
                    <a:pt x="0" y="15239"/>
                  </a:lnTo>
                  <a:lnTo>
                    <a:pt x="0" y="19049"/>
                  </a:lnTo>
                  <a:lnTo>
                    <a:pt x="6350" y="19049"/>
                  </a:lnTo>
                  <a:lnTo>
                    <a:pt x="6350" y="15239"/>
                  </a:lnTo>
                  <a:close/>
                </a:path>
                <a:path w="6350" h="674370">
                  <a:moveTo>
                    <a:pt x="6350" y="19049"/>
                  </a:moveTo>
                  <a:lnTo>
                    <a:pt x="0" y="19049"/>
                  </a:lnTo>
                  <a:lnTo>
                    <a:pt x="0" y="25399"/>
                  </a:lnTo>
                  <a:lnTo>
                    <a:pt x="6350" y="25399"/>
                  </a:lnTo>
                  <a:lnTo>
                    <a:pt x="6350" y="19049"/>
                  </a:lnTo>
                  <a:close/>
                </a:path>
                <a:path w="6350" h="674370">
                  <a:moveTo>
                    <a:pt x="6350" y="25399"/>
                  </a:moveTo>
                  <a:lnTo>
                    <a:pt x="0" y="25399"/>
                  </a:lnTo>
                  <a:lnTo>
                    <a:pt x="0" y="27939"/>
                  </a:lnTo>
                  <a:lnTo>
                    <a:pt x="6350" y="27939"/>
                  </a:lnTo>
                  <a:lnTo>
                    <a:pt x="6350" y="25399"/>
                  </a:lnTo>
                  <a:close/>
                </a:path>
                <a:path w="6350" h="674370">
                  <a:moveTo>
                    <a:pt x="6350" y="27939"/>
                  </a:moveTo>
                  <a:lnTo>
                    <a:pt x="0" y="27939"/>
                  </a:lnTo>
                  <a:lnTo>
                    <a:pt x="0" y="31749"/>
                  </a:lnTo>
                  <a:lnTo>
                    <a:pt x="6350" y="31749"/>
                  </a:lnTo>
                  <a:lnTo>
                    <a:pt x="6350" y="27939"/>
                  </a:lnTo>
                  <a:close/>
                </a:path>
                <a:path w="6350" h="674370">
                  <a:moveTo>
                    <a:pt x="6350" y="31749"/>
                  </a:moveTo>
                  <a:lnTo>
                    <a:pt x="0" y="31749"/>
                  </a:lnTo>
                  <a:lnTo>
                    <a:pt x="0" y="34289"/>
                  </a:lnTo>
                  <a:lnTo>
                    <a:pt x="6350" y="34289"/>
                  </a:lnTo>
                  <a:lnTo>
                    <a:pt x="6350" y="31749"/>
                  </a:lnTo>
                  <a:close/>
                </a:path>
                <a:path w="6350" h="674370">
                  <a:moveTo>
                    <a:pt x="6350" y="34289"/>
                  </a:moveTo>
                  <a:lnTo>
                    <a:pt x="0" y="34289"/>
                  </a:lnTo>
                  <a:lnTo>
                    <a:pt x="0" y="38099"/>
                  </a:lnTo>
                  <a:lnTo>
                    <a:pt x="6350" y="38099"/>
                  </a:lnTo>
                  <a:lnTo>
                    <a:pt x="6350" y="34289"/>
                  </a:lnTo>
                  <a:close/>
                </a:path>
                <a:path w="6350" h="674370">
                  <a:moveTo>
                    <a:pt x="6350" y="38099"/>
                  </a:moveTo>
                  <a:lnTo>
                    <a:pt x="0" y="38099"/>
                  </a:lnTo>
                  <a:lnTo>
                    <a:pt x="0" y="50799"/>
                  </a:lnTo>
                  <a:lnTo>
                    <a:pt x="6350" y="50799"/>
                  </a:lnTo>
                  <a:lnTo>
                    <a:pt x="6350" y="38099"/>
                  </a:lnTo>
                  <a:close/>
                </a:path>
                <a:path w="6350" h="674370">
                  <a:moveTo>
                    <a:pt x="6350" y="50799"/>
                  </a:moveTo>
                  <a:lnTo>
                    <a:pt x="0" y="50799"/>
                  </a:lnTo>
                  <a:lnTo>
                    <a:pt x="0" y="53339"/>
                  </a:lnTo>
                  <a:lnTo>
                    <a:pt x="6350" y="53339"/>
                  </a:lnTo>
                  <a:lnTo>
                    <a:pt x="6350" y="50799"/>
                  </a:lnTo>
                  <a:close/>
                </a:path>
                <a:path w="6350" h="674370">
                  <a:moveTo>
                    <a:pt x="6350" y="53339"/>
                  </a:moveTo>
                  <a:lnTo>
                    <a:pt x="0" y="53339"/>
                  </a:lnTo>
                  <a:lnTo>
                    <a:pt x="0" y="57149"/>
                  </a:lnTo>
                  <a:lnTo>
                    <a:pt x="6350" y="57149"/>
                  </a:lnTo>
                  <a:lnTo>
                    <a:pt x="6350" y="53339"/>
                  </a:lnTo>
                  <a:close/>
                </a:path>
                <a:path w="6350" h="674370">
                  <a:moveTo>
                    <a:pt x="6350" y="57149"/>
                  </a:moveTo>
                  <a:lnTo>
                    <a:pt x="0" y="57149"/>
                  </a:lnTo>
                  <a:lnTo>
                    <a:pt x="0" y="59689"/>
                  </a:lnTo>
                  <a:lnTo>
                    <a:pt x="6350" y="59689"/>
                  </a:lnTo>
                  <a:lnTo>
                    <a:pt x="6350" y="57149"/>
                  </a:lnTo>
                  <a:close/>
                </a:path>
                <a:path w="6350" h="674370">
                  <a:moveTo>
                    <a:pt x="6350" y="59689"/>
                  </a:moveTo>
                  <a:lnTo>
                    <a:pt x="0" y="59689"/>
                  </a:lnTo>
                  <a:lnTo>
                    <a:pt x="0" y="66039"/>
                  </a:lnTo>
                  <a:lnTo>
                    <a:pt x="6350" y="66039"/>
                  </a:lnTo>
                  <a:lnTo>
                    <a:pt x="6350" y="59689"/>
                  </a:lnTo>
                  <a:close/>
                </a:path>
                <a:path w="6350" h="674370">
                  <a:moveTo>
                    <a:pt x="6350" y="66039"/>
                  </a:moveTo>
                  <a:lnTo>
                    <a:pt x="0" y="66039"/>
                  </a:lnTo>
                  <a:lnTo>
                    <a:pt x="0" y="76199"/>
                  </a:lnTo>
                  <a:lnTo>
                    <a:pt x="6350" y="76199"/>
                  </a:lnTo>
                  <a:lnTo>
                    <a:pt x="6350" y="66039"/>
                  </a:lnTo>
                  <a:close/>
                </a:path>
                <a:path w="6350" h="674370">
                  <a:moveTo>
                    <a:pt x="6350" y="76199"/>
                  </a:moveTo>
                  <a:lnTo>
                    <a:pt x="0" y="76199"/>
                  </a:lnTo>
                  <a:lnTo>
                    <a:pt x="0" y="85089"/>
                  </a:lnTo>
                  <a:lnTo>
                    <a:pt x="6350" y="85089"/>
                  </a:lnTo>
                  <a:lnTo>
                    <a:pt x="6350" y="76199"/>
                  </a:lnTo>
                  <a:close/>
                </a:path>
                <a:path w="6350" h="674370">
                  <a:moveTo>
                    <a:pt x="6350" y="85089"/>
                  </a:moveTo>
                  <a:lnTo>
                    <a:pt x="0" y="85089"/>
                  </a:lnTo>
                  <a:lnTo>
                    <a:pt x="0" y="88899"/>
                  </a:lnTo>
                  <a:lnTo>
                    <a:pt x="6350" y="88899"/>
                  </a:lnTo>
                  <a:lnTo>
                    <a:pt x="6350" y="85089"/>
                  </a:lnTo>
                  <a:close/>
                </a:path>
                <a:path w="6350" h="674370">
                  <a:moveTo>
                    <a:pt x="6350" y="88899"/>
                  </a:moveTo>
                  <a:lnTo>
                    <a:pt x="0" y="88899"/>
                  </a:lnTo>
                  <a:lnTo>
                    <a:pt x="0" y="165099"/>
                  </a:lnTo>
                  <a:lnTo>
                    <a:pt x="6350" y="165099"/>
                  </a:lnTo>
                  <a:lnTo>
                    <a:pt x="6350" y="88899"/>
                  </a:lnTo>
                  <a:close/>
                </a:path>
                <a:path w="6350" h="674370">
                  <a:moveTo>
                    <a:pt x="6350" y="165099"/>
                  </a:moveTo>
                  <a:lnTo>
                    <a:pt x="0" y="165099"/>
                  </a:lnTo>
                  <a:lnTo>
                    <a:pt x="0" y="171449"/>
                  </a:lnTo>
                  <a:lnTo>
                    <a:pt x="6350" y="171449"/>
                  </a:lnTo>
                  <a:lnTo>
                    <a:pt x="6350" y="165099"/>
                  </a:lnTo>
                  <a:close/>
                </a:path>
                <a:path w="6350" h="674370">
                  <a:moveTo>
                    <a:pt x="6350" y="171449"/>
                  </a:moveTo>
                  <a:lnTo>
                    <a:pt x="0" y="171449"/>
                  </a:lnTo>
                  <a:lnTo>
                    <a:pt x="0" y="173989"/>
                  </a:lnTo>
                  <a:lnTo>
                    <a:pt x="6350" y="173989"/>
                  </a:lnTo>
                  <a:lnTo>
                    <a:pt x="6350" y="171449"/>
                  </a:lnTo>
                  <a:close/>
                </a:path>
                <a:path w="6350" h="674370">
                  <a:moveTo>
                    <a:pt x="6350" y="173989"/>
                  </a:moveTo>
                  <a:lnTo>
                    <a:pt x="0" y="173989"/>
                  </a:lnTo>
                  <a:lnTo>
                    <a:pt x="0" y="184149"/>
                  </a:lnTo>
                  <a:lnTo>
                    <a:pt x="6350" y="184149"/>
                  </a:lnTo>
                  <a:lnTo>
                    <a:pt x="6350" y="173989"/>
                  </a:lnTo>
                  <a:close/>
                </a:path>
                <a:path w="6350" h="674370">
                  <a:moveTo>
                    <a:pt x="6350" y="184149"/>
                  </a:moveTo>
                  <a:lnTo>
                    <a:pt x="0" y="184149"/>
                  </a:lnTo>
                  <a:lnTo>
                    <a:pt x="0" y="190499"/>
                  </a:lnTo>
                  <a:lnTo>
                    <a:pt x="6350" y="190499"/>
                  </a:lnTo>
                  <a:lnTo>
                    <a:pt x="6350" y="184149"/>
                  </a:lnTo>
                  <a:close/>
                </a:path>
                <a:path w="6350" h="674370">
                  <a:moveTo>
                    <a:pt x="6350" y="190499"/>
                  </a:moveTo>
                  <a:lnTo>
                    <a:pt x="0" y="190499"/>
                  </a:lnTo>
                  <a:lnTo>
                    <a:pt x="0" y="193039"/>
                  </a:lnTo>
                  <a:lnTo>
                    <a:pt x="6350" y="193039"/>
                  </a:lnTo>
                  <a:lnTo>
                    <a:pt x="6350" y="190499"/>
                  </a:lnTo>
                  <a:close/>
                </a:path>
                <a:path w="6350" h="674370">
                  <a:moveTo>
                    <a:pt x="6350" y="193039"/>
                  </a:moveTo>
                  <a:lnTo>
                    <a:pt x="0" y="193039"/>
                  </a:lnTo>
                  <a:lnTo>
                    <a:pt x="0" y="196849"/>
                  </a:lnTo>
                  <a:lnTo>
                    <a:pt x="6350" y="196849"/>
                  </a:lnTo>
                  <a:lnTo>
                    <a:pt x="6350" y="193039"/>
                  </a:lnTo>
                  <a:close/>
                </a:path>
                <a:path w="6350" h="674370">
                  <a:moveTo>
                    <a:pt x="6350" y="196849"/>
                  </a:moveTo>
                  <a:lnTo>
                    <a:pt x="0" y="196849"/>
                  </a:lnTo>
                  <a:lnTo>
                    <a:pt x="0" y="199389"/>
                  </a:lnTo>
                  <a:lnTo>
                    <a:pt x="6350" y="199389"/>
                  </a:lnTo>
                  <a:lnTo>
                    <a:pt x="6350" y="196849"/>
                  </a:lnTo>
                  <a:close/>
                </a:path>
                <a:path w="6350" h="674370">
                  <a:moveTo>
                    <a:pt x="6350" y="199389"/>
                  </a:moveTo>
                  <a:lnTo>
                    <a:pt x="0" y="199389"/>
                  </a:lnTo>
                  <a:lnTo>
                    <a:pt x="0" y="203199"/>
                  </a:lnTo>
                  <a:lnTo>
                    <a:pt x="6350" y="203199"/>
                  </a:lnTo>
                  <a:lnTo>
                    <a:pt x="6350" y="199389"/>
                  </a:lnTo>
                  <a:close/>
                </a:path>
                <a:path w="6350" h="674370">
                  <a:moveTo>
                    <a:pt x="6350" y="203199"/>
                  </a:moveTo>
                  <a:lnTo>
                    <a:pt x="0" y="203199"/>
                  </a:lnTo>
                  <a:lnTo>
                    <a:pt x="0" y="209549"/>
                  </a:lnTo>
                  <a:lnTo>
                    <a:pt x="6350" y="209549"/>
                  </a:lnTo>
                  <a:lnTo>
                    <a:pt x="6350" y="203199"/>
                  </a:lnTo>
                  <a:close/>
                </a:path>
                <a:path w="6350" h="674370">
                  <a:moveTo>
                    <a:pt x="6350" y="209549"/>
                  </a:moveTo>
                  <a:lnTo>
                    <a:pt x="0" y="209549"/>
                  </a:lnTo>
                  <a:lnTo>
                    <a:pt x="0" y="212089"/>
                  </a:lnTo>
                  <a:lnTo>
                    <a:pt x="6350" y="212089"/>
                  </a:lnTo>
                  <a:lnTo>
                    <a:pt x="6350" y="209549"/>
                  </a:lnTo>
                  <a:close/>
                </a:path>
                <a:path w="6350" h="674370">
                  <a:moveTo>
                    <a:pt x="6350" y="212089"/>
                  </a:moveTo>
                  <a:lnTo>
                    <a:pt x="0" y="212089"/>
                  </a:lnTo>
                  <a:lnTo>
                    <a:pt x="0" y="215899"/>
                  </a:lnTo>
                  <a:lnTo>
                    <a:pt x="6350" y="215899"/>
                  </a:lnTo>
                  <a:lnTo>
                    <a:pt x="6350" y="212089"/>
                  </a:lnTo>
                  <a:close/>
                </a:path>
                <a:path w="6350" h="674370">
                  <a:moveTo>
                    <a:pt x="6350" y="215900"/>
                  </a:moveTo>
                  <a:lnTo>
                    <a:pt x="0" y="215900"/>
                  </a:lnTo>
                  <a:lnTo>
                    <a:pt x="0" y="222249"/>
                  </a:lnTo>
                  <a:lnTo>
                    <a:pt x="6350" y="222249"/>
                  </a:lnTo>
                  <a:lnTo>
                    <a:pt x="6350" y="215900"/>
                  </a:lnTo>
                  <a:close/>
                </a:path>
                <a:path w="6350" h="674370">
                  <a:moveTo>
                    <a:pt x="6350" y="222249"/>
                  </a:moveTo>
                  <a:lnTo>
                    <a:pt x="0" y="222249"/>
                  </a:lnTo>
                  <a:lnTo>
                    <a:pt x="0" y="224789"/>
                  </a:lnTo>
                  <a:lnTo>
                    <a:pt x="6350" y="224789"/>
                  </a:lnTo>
                  <a:lnTo>
                    <a:pt x="6350" y="222249"/>
                  </a:lnTo>
                  <a:close/>
                </a:path>
                <a:path w="6350" h="674370">
                  <a:moveTo>
                    <a:pt x="6350" y="224789"/>
                  </a:moveTo>
                  <a:lnTo>
                    <a:pt x="0" y="224789"/>
                  </a:lnTo>
                  <a:lnTo>
                    <a:pt x="0" y="410209"/>
                  </a:lnTo>
                  <a:lnTo>
                    <a:pt x="6350" y="410209"/>
                  </a:lnTo>
                  <a:lnTo>
                    <a:pt x="6350" y="224789"/>
                  </a:lnTo>
                  <a:close/>
                </a:path>
                <a:path w="6350" h="674370">
                  <a:moveTo>
                    <a:pt x="6350" y="410209"/>
                  </a:moveTo>
                  <a:lnTo>
                    <a:pt x="0" y="410209"/>
                  </a:lnTo>
                  <a:lnTo>
                    <a:pt x="0" y="421639"/>
                  </a:lnTo>
                  <a:lnTo>
                    <a:pt x="6350" y="421639"/>
                  </a:lnTo>
                  <a:lnTo>
                    <a:pt x="6350" y="410209"/>
                  </a:lnTo>
                  <a:close/>
                </a:path>
                <a:path w="6350" h="674370">
                  <a:moveTo>
                    <a:pt x="6350" y="514476"/>
                  </a:moveTo>
                  <a:lnTo>
                    <a:pt x="0" y="514476"/>
                  </a:lnTo>
                  <a:lnTo>
                    <a:pt x="0" y="516889"/>
                  </a:lnTo>
                  <a:lnTo>
                    <a:pt x="6350" y="516889"/>
                  </a:lnTo>
                  <a:lnTo>
                    <a:pt x="6350" y="514476"/>
                  </a:lnTo>
                  <a:close/>
                </a:path>
                <a:path w="6350" h="674370">
                  <a:moveTo>
                    <a:pt x="6350" y="503046"/>
                  </a:moveTo>
                  <a:lnTo>
                    <a:pt x="0" y="503046"/>
                  </a:lnTo>
                  <a:lnTo>
                    <a:pt x="0" y="514349"/>
                  </a:lnTo>
                  <a:lnTo>
                    <a:pt x="6350" y="514349"/>
                  </a:lnTo>
                  <a:lnTo>
                    <a:pt x="6350" y="503046"/>
                  </a:lnTo>
                  <a:close/>
                </a:path>
                <a:path w="6350" h="674370">
                  <a:moveTo>
                    <a:pt x="6350" y="496696"/>
                  </a:moveTo>
                  <a:lnTo>
                    <a:pt x="0" y="496696"/>
                  </a:lnTo>
                  <a:lnTo>
                    <a:pt x="0" y="502919"/>
                  </a:lnTo>
                  <a:lnTo>
                    <a:pt x="6350" y="502919"/>
                  </a:lnTo>
                  <a:lnTo>
                    <a:pt x="6350" y="496696"/>
                  </a:lnTo>
                  <a:close/>
                </a:path>
                <a:path w="6350" h="674370">
                  <a:moveTo>
                    <a:pt x="6350" y="490346"/>
                  </a:moveTo>
                  <a:lnTo>
                    <a:pt x="0" y="490346"/>
                  </a:lnTo>
                  <a:lnTo>
                    <a:pt x="0" y="496569"/>
                  </a:lnTo>
                  <a:lnTo>
                    <a:pt x="6350" y="496569"/>
                  </a:lnTo>
                  <a:lnTo>
                    <a:pt x="6350" y="490346"/>
                  </a:lnTo>
                  <a:close/>
                </a:path>
                <a:path w="6350" h="674370">
                  <a:moveTo>
                    <a:pt x="6350" y="483996"/>
                  </a:moveTo>
                  <a:lnTo>
                    <a:pt x="0" y="483996"/>
                  </a:lnTo>
                  <a:lnTo>
                    <a:pt x="0" y="490219"/>
                  </a:lnTo>
                  <a:lnTo>
                    <a:pt x="6350" y="490219"/>
                  </a:lnTo>
                  <a:lnTo>
                    <a:pt x="6350" y="483996"/>
                  </a:lnTo>
                  <a:close/>
                </a:path>
                <a:path w="6350" h="674370">
                  <a:moveTo>
                    <a:pt x="6350" y="477646"/>
                  </a:moveTo>
                  <a:lnTo>
                    <a:pt x="0" y="477646"/>
                  </a:lnTo>
                  <a:lnTo>
                    <a:pt x="0" y="483869"/>
                  </a:lnTo>
                  <a:lnTo>
                    <a:pt x="6350" y="483869"/>
                  </a:lnTo>
                  <a:lnTo>
                    <a:pt x="6350" y="477646"/>
                  </a:lnTo>
                  <a:close/>
                </a:path>
                <a:path w="6350" h="674370">
                  <a:moveTo>
                    <a:pt x="6350" y="471296"/>
                  </a:moveTo>
                  <a:lnTo>
                    <a:pt x="0" y="471296"/>
                  </a:lnTo>
                  <a:lnTo>
                    <a:pt x="0" y="477519"/>
                  </a:lnTo>
                  <a:lnTo>
                    <a:pt x="6350" y="477519"/>
                  </a:lnTo>
                  <a:lnTo>
                    <a:pt x="6350" y="471296"/>
                  </a:lnTo>
                  <a:close/>
                </a:path>
                <a:path w="6350" h="674370">
                  <a:moveTo>
                    <a:pt x="6350" y="464946"/>
                  </a:moveTo>
                  <a:lnTo>
                    <a:pt x="0" y="464946"/>
                  </a:lnTo>
                  <a:lnTo>
                    <a:pt x="0" y="471169"/>
                  </a:lnTo>
                  <a:lnTo>
                    <a:pt x="6350" y="471169"/>
                  </a:lnTo>
                  <a:lnTo>
                    <a:pt x="6350" y="464946"/>
                  </a:lnTo>
                  <a:close/>
                </a:path>
                <a:path w="6350" h="674370">
                  <a:moveTo>
                    <a:pt x="6350" y="458596"/>
                  </a:moveTo>
                  <a:lnTo>
                    <a:pt x="0" y="458596"/>
                  </a:lnTo>
                  <a:lnTo>
                    <a:pt x="0" y="464819"/>
                  </a:lnTo>
                  <a:lnTo>
                    <a:pt x="6350" y="464819"/>
                  </a:lnTo>
                  <a:lnTo>
                    <a:pt x="6350" y="458596"/>
                  </a:lnTo>
                  <a:close/>
                </a:path>
                <a:path w="6350" h="674370">
                  <a:moveTo>
                    <a:pt x="6350" y="452246"/>
                  </a:moveTo>
                  <a:lnTo>
                    <a:pt x="0" y="452246"/>
                  </a:lnTo>
                  <a:lnTo>
                    <a:pt x="0" y="458469"/>
                  </a:lnTo>
                  <a:lnTo>
                    <a:pt x="6350" y="458469"/>
                  </a:lnTo>
                  <a:lnTo>
                    <a:pt x="6350" y="452246"/>
                  </a:lnTo>
                  <a:close/>
                </a:path>
                <a:path w="6350" h="674370">
                  <a:moveTo>
                    <a:pt x="6350" y="444626"/>
                  </a:moveTo>
                  <a:lnTo>
                    <a:pt x="0" y="444626"/>
                  </a:lnTo>
                  <a:lnTo>
                    <a:pt x="0" y="452119"/>
                  </a:lnTo>
                  <a:lnTo>
                    <a:pt x="6350" y="452119"/>
                  </a:lnTo>
                  <a:lnTo>
                    <a:pt x="6350" y="444626"/>
                  </a:lnTo>
                  <a:close/>
                </a:path>
                <a:path w="6350" h="674370">
                  <a:moveTo>
                    <a:pt x="6350" y="439546"/>
                  </a:moveTo>
                  <a:lnTo>
                    <a:pt x="0" y="439546"/>
                  </a:lnTo>
                  <a:lnTo>
                    <a:pt x="0" y="444499"/>
                  </a:lnTo>
                  <a:lnTo>
                    <a:pt x="6350" y="444499"/>
                  </a:lnTo>
                  <a:lnTo>
                    <a:pt x="6350" y="439546"/>
                  </a:lnTo>
                  <a:close/>
                </a:path>
                <a:path w="6350" h="674370">
                  <a:moveTo>
                    <a:pt x="6350" y="433196"/>
                  </a:moveTo>
                  <a:lnTo>
                    <a:pt x="0" y="433196"/>
                  </a:lnTo>
                  <a:lnTo>
                    <a:pt x="0" y="439419"/>
                  </a:lnTo>
                  <a:lnTo>
                    <a:pt x="6350" y="439419"/>
                  </a:lnTo>
                  <a:lnTo>
                    <a:pt x="6350" y="433196"/>
                  </a:lnTo>
                  <a:close/>
                </a:path>
                <a:path w="6350" h="674370">
                  <a:moveTo>
                    <a:pt x="6350" y="421766"/>
                  </a:moveTo>
                  <a:lnTo>
                    <a:pt x="0" y="421766"/>
                  </a:lnTo>
                  <a:lnTo>
                    <a:pt x="0" y="433069"/>
                  </a:lnTo>
                  <a:lnTo>
                    <a:pt x="6350" y="433069"/>
                  </a:lnTo>
                  <a:lnTo>
                    <a:pt x="6350" y="421766"/>
                  </a:lnTo>
                  <a:close/>
                </a:path>
                <a:path w="6350" h="674370">
                  <a:moveTo>
                    <a:pt x="6350" y="516889"/>
                  </a:moveTo>
                  <a:lnTo>
                    <a:pt x="0" y="516889"/>
                  </a:lnTo>
                  <a:lnTo>
                    <a:pt x="0" y="523239"/>
                  </a:lnTo>
                  <a:lnTo>
                    <a:pt x="6350" y="523239"/>
                  </a:lnTo>
                  <a:lnTo>
                    <a:pt x="6350" y="516889"/>
                  </a:lnTo>
                  <a:close/>
                </a:path>
                <a:path w="6350" h="674370">
                  <a:moveTo>
                    <a:pt x="6350" y="670559"/>
                  </a:moveTo>
                  <a:lnTo>
                    <a:pt x="1269" y="670559"/>
                  </a:lnTo>
                  <a:lnTo>
                    <a:pt x="1269" y="673099"/>
                  </a:lnTo>
                  <a:lnTo>
                    <a:pt x="2539" y="673099"/>
                  </a:lnTo>
                  <a:lnTo>
                    <a:pt x="2539" y="674369"/>
                  </a:lnTo>
                  <a:lnTo>
                    <a:pt x="6350" y="674369"/>
                  </a:lnTo>
                  <a:lnTo>
                    <a:pt x="6350" y="670559"/>
                  </a:lnTo>
                  <a:close/>
                </a:path>
                <a:path w="6350" h="674370">
                  <a:moveTo>
                    <a:pt x="6350" y="668019"/>
                  </a:moveTo>
                  <a:lnTo>
                    <a:pt x="0" y="668019"/>
                  </a:lnTo>
                  <a:lnTo>
                    <a:pt x="0" y="669289"/>
                  </a:lnTo>
                  <a:lnTo>
                    <a:pt x="6350" y="669289"/>
                  </a:lnTo>
                  <a:lnTo>
                    <a:pt x="6350" y="668019"/>
                  </a:lnTo>
                  <a:close/>
                </a:path>
                <a:path w="6350" h="674370">
                  <a:moveTo>
                    <a:pt x="6350" y="664209"/>
                  </a:moveTo>
                  <a:lnTo>
                    <a:pt x="0" y="664209"/>
                  </a:lnTo>
                  <a:lnTo>
                    <a:pt x="0" y="666749"/>
                  </a:lnTo>
                  <a:lnTo>
                    <a:pt x="6350" y="666749"/>
                  </a:lnTo>
                  <a:lnTo>
                    <a:pt x="6350" y="664209"/>
                  </a:lnTo>
                  <a:close/>
                </a:path>
                <a:path w="6350" h="674370">
                  <a:moveTo>
                    <a:pt x="6350" y="661669"/>
                  </a:moveTo>
                  <a:lnTo>
                    <a:pt x="0" y="661669"/>
                  </a:lnTo>
                  <a:lnTo>
                    <a:pt x="0" y="662939"/>
                  </a:lnTo>
                  <a:lnTo>
                    <a:pt x="6350" y="662939"/>
                  </a:lnTo>
                  <a:lnTo>
                    <a:pt x="6350" y="661669"/>
                  </a:lnTo>
                  <a:close/>
                </a:path>
                <a:path w="6350" h="674370">
                  <a:moveTo>
                    <a:pt x="6350" y="657859"/>
                  </a:moveTo>
                  <a:lnTo>
                    <a:pt x="0" y="657859"/>
                  </a:lnTo>
                  <a:lnTo>
                    <a:pt x="0" y="660399"/>
                  </a:lnTo>
                  <a:lnTo>
                    <a:pt x="6350" y="660399"/>
                  </a:lnTo>
                  <a:lnTo>
                    <a:pt x="6350" y="657859"/>
                  </a:lnTo>
                  <a:close/>
                </a:path>
                <a:path w="6350" h="674370">
                  <a:moveTo>
                    <a:pt x="6350" y="655319"/>
                  </a:moveTo>
                  <a:lnTo>
                    <a:pt x="0" y="655319"/>
                  </a:lnTo>
                  <a:lnTo>
                    <a:pt x="0" y="656589"/>
                  </a:lnTo>
                  <a:lnTo>
                    <a:pt x="6350" y="656589"/>
                  </a:lnTo>
                  <a:lnTo>
                    <a:pt x="6350" y="655319"/>
                  </a:lnTo>
                  <a:close/>
                </a:path>
                <a:path w="6350" h="674370">
                  <a:moveTo>
                    <a:pt x="6350" y="651509"/>
                  </a:moveTo>
                  <a:lnTo>
                    <a:pt x="0" y="651509"/>
                  </a:lnTo>
                  <a:lnTo>
                    <a:pt x="0" y="654049"/>
                  </a:lnTo>
                  <a:lnTo>
                    <a:pt x="6350" y="654049"/>
                  </a:lnTo>
                  <a:lnTo>
                    <a:pt x="6350" y="651509"/>
                  </a:lnTo>
                  <a:close/>
                </a:path>
                <a:path w="6350" h="674370">
                  <a:moveTo>
                    <a:pt x="6350" y="648969"/>
                  </a:moveTo>
                  <a:lnTo>
                    <a:pt x="0" y="648969"/>
                  </a:lnTo>
                  <a:lnTo>
                    <a:pt x="0" y="650239"/>
                  </a:lnTo>
                  <a:lnTo>
                    <a:pt x="6350" y="650239"/>
                  </a:lnTo>
                  <a:lnTo>
                    <a:pt x="6350" y="648969"/>
                  </a:lnTo>
                  <a:close/>
                </a:path>
                <a:path w="6350" h="674370">
                  <a:moveTo>
                    <a:pt x="6350" y="645159"/>
                  </a:moveTo>
                  <a:lnTo>
                    <a:pt x="0" y="645159"/>
                  </a:lnTo>
                  <a:lnTo>
                    <a:pt x="0" y="647699"/>
                  </a:lnTo>
                  <a:lnTo>
                    <a:pt x="6350" y="647699"/>
                  </a:lnTo>
                  <a:lnTo>
                    <a:pt x="6350" y="645159"/>
                  </a:lnTo>
                  <a:close/>
                </a:path>
                <a:path w="6350" h="674370">
                  <a:moveTo>
                    <a:pt x="6350" y="642619"/>
                  </a:moveTo>
                  <a:lnTo>
                    <a:pt x="0" y="642619"/>
                  </a:lnTo>
                  <a:lnTo>
                    <a:pt x="0" y="643889"/>
                  </a:lnTo>
                  <a:lnTo>
                    <a:pt x="6350" y="643889"/>
                  </a:lnTo>
                  <a:lnTo>
                    <a:pt x="6350" y="642619"/>
                  </a:lnTo>
                  <a:close/>
                </a:path>
                <a:path w="6350" h="674370">
                  <a:moveTo>
                    <a:pt x="6350" y="638809"/>
                  </a:moveTo>
                  <a:lnTo>
                    <a:pt x="0" y="638809"/>
                  </a:lnTo>
                  <a:lnTo>
                    <a:pt x="0" y="641349"/>
                  </a:lnTo>
                  <a:lnTo>
                    <a:pt x="6350" y="641349"/>
                  </a:lnTo>
                  <a:lnTo>
                    <a:pt x="6350" y="638809"/>
                  </a:lnTo>
                  <a:close/>
                </a:path>
                <a:path w="6350" h="674370">
                  <a:moveTo>
                    <a:pt x="6350" y="636269"/>
                  </a:moveTo>
                  <a:lnTo>
                    <a:pt x="0" y="636269"/>
                  </a:lnTo>
                  <a:lnTo>
                    <a:pt x="0" y="637539"/>
                  </a:lnTo>
                  <a:lnTo>
                    <a:pt x="6350" y="637539"/>
                  </a:lnTo>
                  <a:lnTo>
                    <a:pt x="6350" y="636269"/>
                  </a:lnTo>
                  <a:close/>
                </a:path>
                <a:path w="6350" h="674370">
                  <a:moveTo>
                    <a:pt x="6350" y="631189"/>
                  </a:moveTo>
                  <a:lnTo>
                    <a:pt x="0" y="631189"/>
                  </a:lnTo>
                  <a:lnTo>
                    <a:pt x="0" y="634999"/>
                  </a:lnTo>
                  <a:lnTo>
                    <a:pt x="6350" y="634999"/>
                  </a:lnTo>
                  <a:lnTo>
                    <a:pt x="6350" y="631189"/>
                  </a:lnTo>
                  <a:close/>
                </a:path>
                <a:path w="6350" h="674370">
                  <a:moveTo>
                    <a:pt x="6350" y="624839"/>
                  </a:moveTo>
                  <a:lnTo>
                    <a:pt x="0" y="624839"/>
                  </a:lnTo>
                  <a:lnTo>
                    <a:pt x="0" y="629919"/>
                  </a:lnTo>
                  <a:lnTo>
                    <a:pt x="6350" y="629919"/>
                  </a:lnTo>
                  <a:lnTo>
                    <a:pt x="6350" y="624839"/>
                  </a:lnTo>
                  <a:close/>
                </a:path>
                <a:path w="6350" h="674370">
                  <a:moveTo>
                    <a:pt x="6350" y="618489"/>
                  </a:moveTo>
                  <a:lnTo>
                    <a:pt x="0" y="618489"/>
                  </a:lnTo>
                  <a:lnTo>
                    <a:pt x="0" y="623569"/>
                  </a:lnTo>
                  <a:lnTo>
                    <a:pt x="6350" y="623569"/>
                  </a:lnTo>
                  <a:lnTo>
                    <a:pt x="6350" y="618489"/>
                  </a:lnTo>
                  <a:close/>
                </a:path>
                <a:path w="6350" h="674370">
                  <a:moveTo>
                    <a:pt x="6350" y="612139"/>
                  </a:moveTo>
                  <a:lnTo>
                    <a:pt x="0" y="612139"/>
                  </a:lnTo>
                  <a:lnTo>
                    <a:pt x="0" y="617219"/>
                  </a:lnTo>
                  <a:lnTo>
                    <a:pt x="6350" y="617219"/>
                  </a:lnTo>
                  <a:lnTo>
                    <a:pt x="6350" y="612139"/>
                  </a:lnTo>
                  <a:close/>
                </a:path>
                <a:path w="6350" h="674370">
                  <a:moveTo>
                    <a:pt x="6350" y="605789"/>
                  </a:moveTo>
                  <a:lnTo>
                    <a:pt x="0" y="605789"/>
                  </a:lnTo>
                  <a:lnTo>
                    <a:pt x="0" y="610869"/>
                  </a:lnTo>
                  <a:lnTo>
                    <a:pt x="6350" y="610869"/>
                  </a:lnTo>
                  <a:lnTo>
                    <a:pt x="6350" y="605789"/>
                  </a:lnTo>
                  <a:close/>
                </a:path>
                <a:path w="6350" h="674370">
                  <a:moveTo>
                    <a:pt x="6350" y="599439"/>
                  </a:moveTo>
                  <a:lnTo>
                    <a:pt x="0" y="599439"/>
                  </a:lnTo>
                  <a:lnTo>
                    <a:pt x="0" y="604519"/>
                  </a:lnTo>
                  <a:lnTo>
                    <a:pt x="6350" y="604519"/>
                  </a:lnTo>
                  <a:lnTo>
                    <a:pt x="6350" y="599439"/>
                  </a:lnTo>
                  <a:close/>
                </a:path>
                <a:path w="6350" h="674370">
                  <a:moveTo>
                    <a:pt x="6350" y="593089"/>
                  </a:moveTo>
                  <a:lnTo>
                    <a:pt x="0" y="593089"/>
                  </a:lnTo>
                  <a:lnTo>
                    <a:pt x="0" y="598169"/>
                  </a:lnTo>
                  <a:lnTo>
                    <a:pt x="6350" y="598169"/>
                  </a:lnTo>
                  <a:lnTo>
                    <a:pt x="6350" y="593089"/>
                  </a:lnTo>
                  <a:close/>
                </a:path>
                <a:path w="6350" h="674370">
                  <a:moveTo>
                    <a:pt x="6350" y="586739"/>
                  </a:moveTo>
                  <a:lnTo>
                    <a:pt x="0" y="586739"/>
                  </a:lnTo>
                  <a:lnTo>
                    <a:pt x="0" y="591819"/>
                  </a:lnTo>
                  <a:lnTo>
                    <a:pt x="6350" y="591819"/>
                  </a:lnTo>
                  <a:lnTo>
                    <a:pt x="6350" y="586739"/>
                  </a:lnTo>
                  <a:close/>
                </a:path>
                <a:path w="6350" h="674370">
                  <a:moveTo>
                    <a:pt x="6350" y="580389"/>
                  </a:moveTo>
                  <a:lnTo>
                    <a:pt x="0" y="580389"/>
                  </a:lnTo>
                  <a:lnTo>
                    <a:pt x="0" y="585469"/>
                  </a:lnTo>
                  <a:lnTo>
                    <a:pt x="6350" y="585469"/>
                  </a:lnTo>
                  <a:lnTo>
                    <a:pt x="6350" y="580389"/>
                  </a:lnTo>
                  <a:close/>
                </a:path>
                <a:path w="6350" h="674370">
                  <a:moveTo>
                    <a:pt x="6350" y="574039"/>
                  </a:moveTo>
                  <a:lnTo>
                    <a:pt x="0" y="574039"/>
                  </a:lnTo>
                  <a:lnTo>
                    <a:pt x="0" y="579119"/>
                  </a:lnTo>
                  <a:lnTo>
                    <a:pt x="6350" y="579119"/>
                  </a:lnTo>
                  <a:lnTo>
                    <a:pt x="6350" y="574039"/>
                  </a:lnTo>
                  <a:close/>
                </a:path>
                <a:path w="6350" h="674370">
                  <a:moveTo>
                    <a:pt x="6350" y="567689"/>
                  </a:moveTo>
                  <a:lnTo>
                    <a:pt x="0" y="567689"/>
                  </a:lnTo>
                  <a:lnTo>
                    <a:pt x="0" y="572769"/>
                  </a:lnTo>
                  <a:lnTo>
                    <a:pt x="6350" y="572769"/>
                  </a:lnTo>
                  <a:lnTo>
                    <a:pt x="6350" y="567689"/>
                  </a:lnTo>
                  <a:close/>
                </a:path>
                <a:path w="6350" h="674370">
                  <a:moveTo>
                    <a:pt x="6350" y="561339"/>
                  </a:moveTo>
                  <a:lnTo>
                    <a:pt x="0" y="561339"/>
                  </a:lnTo>
                  <a:lnTo>
                    <a:pt x="0" y="566419"/>
                  </a:lnTo>
                  <a:lnTo>
                    <a:pt x="6350" y="566419"/>
                  </a:lnTo>
                  <a:lnTo>
                    <a:pt x="6350" y="561339"/>
                  </a:lnTo>
                  <a:close/>
                </a:path>
                <a:path w="6350" h="674370">
                  <a:moveTo>
                    <a:pt x="6350" y="553719"/>
                  </a:moveTo>
                  <a:lnTo>
                    <a:pt x="0" y="553719"/>
                  </a:lnTo>
                  <a:lnTo>
                    <a:pt x="0" y="560069"/>
                  </a:lnTo>
                  <a:lnTo>
                    <a:pt x="6350" y="560069"/>
                  </a:lnTo>
                  <a:lnTo>
                    <a:pt x="6350" y="553719"/>
                  </a:lnTo>
                  <a:close/>
                </a:path>
                <a:path w="6350" h="674370">
                  <a:moveTo>
                    <a:pt x="6350" y="548639"/>
                  </a:moveTo>
                  <a:lnTo>
                    <a:pt x="0" y="548639"/>
                  </a:lnTo>
                  <a:lnTo>
                    <a:pt x="0" y="552449"/>
                  </a:lnTo>
                  <a:lnTo>
                    <a:pt x="6350" y="552449"/>
                  </a:lnTo>
                  <a:lnTo>
                    <a:pt x="6350" y="548639"/>
                  </a:lnTo>
                  <a:close/>
                </a:path>
                <a:path w="6350" h="674370">
                  <a:moveTo>
                    <a:pt x="6350" y="541019"/>
                  </a:moveTo>
                  <a:lnTo>
                    <a:pt x="0" y="541019"/>
                  </a:lnTo>
                  <a:lnTo>
                    <a:pt x="0" y="547369"/>
                  </a:lnTo>
                  <a:lnTo>
                    <a:pt x="6350" y="547369"/>
                  </a:lnTo>
                  <a:lnTo>
                    <a:pt x="6350" y="541019"/>
                  </a:lnTo>
                  <a:close/>
                </a:path>
                <a:path w="6350" h="674370">
                  <a:moveTo>
                    <a:pt x="6350" y="535939"/>
                  </a:moveTo>
                  <a:lnTo>
                    <a:pt x="0" y="535939"/>
                  </a:lnTo>
                  <a:lnTo>
                    <a:pt x="0" y="539749"/>
                  </a:lnTo>
                  <a:lnTo>
                    <a:pt x="6350" y="539749"/>
                  </a:lnTo>
                  <a:lnTo>
                    <a:pt x="6350" y="535939"/>
                  </a:lnTo>
                  <a:close/>
                </a:path>
                <a:path w="6350" h="674370">
                  <a:moveTo>
                    <a:pt x="6350" y="528319"/>
                  </a:moveTo>
                  <a:lnTo>
                    <a:pt x="0" y="528319"/>
                  </a:lnTo>
                  <a:lnTo>
                    <a:pt x="0" y="534669"/>
                  </a:lnTo>
                  <a:lnTo>
                    <a:pt x="6350" y="534669"/>
                  </a:lnTo>
                  <a:lnTo>
                    <a:pt x="6350" y="528319"/>
                  </a:lnTo>
                  <a:close/>
                </a:path>
                <a:path w="6350" h="674370">
                  <a:moveTo>
                    <a:pt x="6350" y="524509"/>
                  </a:moveTo>
                  <a:lnTo>
                    <a:pt x="0" y="524509"/>
                  </a:lnTo>
                  <a:lnTo>
                    <a:pt x="0" y="527049"/>
                  </a:lnTo>
                  <a:lnTo>
                    <a:pt x="6350" y="527049"/>
                  </a:lnTo>
                  <a:lnTo>
                    <a:pt x="6350" y="524509"/>
                  </a:lnTo>
                  <a:close/>
                </a:path>
              </a:pathLst>
            </a:custGeom>
            <a:solidFill>
              <a:srgbClr val="2200F9"/>
            </a:solidFill>
          </p:spPr>
          <p:txBody>
            <a:bodyPr bIns="0" lIns="0" rIns="0" rtlCol="0" tIns="0" wrap="square"/>
            <a:p/>
          </p:txBody>
        </p:sp>
        <p:sp>
          <p:nvSpPr>
            <p:cNvPr id="1050821" name="object 2132"/>
            <p:cNvSpPr/>
            <p:nvPr/>
          </p:nvSpPr>
          <p:spPr>
            <a:xfrm>
              <a:off x="4127500" y="5821679"/>
              <a:ext cx="7620" cy="666750"/>
            </a:xfrm>
            <a:custGeom>
              <a:avLst/>
              <a:ahLst/>
              <a:rect l="l" t="t" r="r" b="b"/>
              <a:pathLst>
                <a:path w="7620" h="666750">
                  <a:moveTo>
                    <a:pt x="7620" y="0"/>
                  </a:moveTo>
                  <a:lnTo>
                    <a:pt x="3810" y="0"/>
                  </a:lnTo>
                  <a:lnTo>
                    <a:pt x="3810" y="1270"/>
                  </a:lnTo>
                  <a:lnTo>
                    <a:pt x="1270" y="1270"/>
                  </a:lnTo>
                  <a:lnTo>
                    <a:pt x="1270" y="2540"/>
                  </a:lnTo>
                  <a:lnTo>
                    <a:pt x="0" y="2540"/>
                  </a:lnTo>
                  <a:lnTo>
                    <a:pt x="0" y="5080"/>
                  </a:lnTo>
                  <a:lnTo>
                    <a:pt x="7620" y="5080"/>
                  </a:lnTo>
                  <a:lnTo>
                    <a:pt x="7620" y="0"/>
                  </a:lnTo>
                  <a:close/>
                </a:path>
                <a:path w="7620" h="666750">
                  <a:moveTo>
                    <a:pt x="7620" y="5080"/>
                  </a:moveTo>
                  <a:lnTo>
                    <a:pt x="0" y="5080"/>
                  </a:lnTo>
                  <a:lnTo>
                    <a:pt x="0" y="8890"/>
                  </a:lnTo>
                  <a:lnTo>
                    <a:pt x="7620" y="8890"/>
                  </a:lnTo>
                  <a:lnTo>
                    <a:pt x="7620" y="5080"/>
                  </a:lnTo>
                  <a:close/>
                </a:path>
                <a:path w="7620" h="666750">
                  <a:moveTo>
                    <a:pt x="7620" y="8890"/>
                  </a:moveTo>
                  <a:lnTo>
                    <a:pt x="0" y="8890"/>
                  </a:lnTo>
                  <a:lnTo>
                    <a:pt x="0" y="11430"/>
                  </a:lnTo>
                  <a:lnTo>
                    <a:pt x="7620" y="11430"/>
                  </a:lnTo>
                  <a:lnTo>
                    <a:pt x="7620" y="8890"/>
                  </a:lnTo>
                  <a:close/>
                </a:path>
                <a:path w="7620" h="666750">
                  <a:moveTo>
                    <a:pt x="7620" y="11430"/>
                  </a:moveTo>
                  <a:lnTo>
                    <a:pt x="0" y="11430"/>
                  </a:lnTo>
                  <a:lnTo>
                    <a:pt x="0" y="15240"/>
                  </a:lnTo>
                  <a:lnTo>
                    <a:pt x="7620" y="15240"/>
                  </a:lnTo>
                  <a:lnTo>
                    <a:pt x="7620" y="11430"/>
                  </a:lnTo>
                  <a:close/>
                </a:path>
                <a:path w="7620" h="666750">
                  <a:moveTo>
                    <a:pt x="7620" y="15240"/>
                  </a:moveTo>
                  <a:lnTo>
                    <a:pt x="0" y="15240"/>
                  </a:lnTo>
                  <a:lnTo>
                    <a:pt x="0" y="21590"/>
                  </a:lnTo>
                  <a:lnTo>
                    <a:pt x="7620" y="21590"/>
                  </a:lnTo>
                  <a:lnTo>
                    <a:pt x="7620" y="15240"/>
                  </a:lnTo>
                  <a:close/>
                </a:path>
                <a:path w="7620" h="666750">
                  <a:moveTo>
                    <a:pt x="7620" y="21590"/>
                  </a:moveTo>
                  <a:lnTo>
                    <a:pt x="0" y="21590"/>
                  </a:lnTo>
                  <a:lnTo>
                    <a:pt x="0" y="24130"/>
                  </a:lnTo>
                  <a:lnTo>
                    <a:pt x="7620" y="24130"/>
                  </a:lnTo>
                  <a:lnTo>
                    <a:pt x="7620" y="21590"/>
                  </a:lnTo>
                  <a:close/>
                </a:path>
                <a:path w="7620" h="666750">
                  <a:moveTo>
                    <a:pt x="7620" y="24130"/>
                  </a:moveTo>
                  <a:lnTo>
                    <a:pt x="0" y="24130"/>
                  </a:lnTo>
                  <a:lnTo>
                    <a:pt x="0" y="27940"/>
                  </a:lnTo>
                  <a:lnTo>
                    <a:pt x="7620" y="27940"/>
                  </a:lnTo>
                  <a:lnTo>
                    <a:pt x="7620" y="24130"/>
                  </a:lnTo>
                  <a:close/>
                </a:path>
                <a:path w="7620" h="666750">
                  <a:moveTo>
                    <a:pt x="7620" y="27940"/>
                  </a:moveTo>
                  <a:lnTo>
                    <a:pt x="0" y="27940"/>
                  </a:lnTo>
                  <a:lnTo>
                    <a:pt x="0" y="30480"/>
                  </a:lnTo>
                  <a:lnTo>
                    <a:pt x="7620" y="30480"/>
                  </a:lnTo>
                  <a:lnTo>
                    <a:pt x="7620" y="27940"/>
                  </a:lnTo>
                  <a:close/>
                </a:path>
                <a:path w="7620" h="666750">
                  <a:moveTo>
                    <a:pt x="7620" y="30480"/>
                  </a:moveTo>
                  <a:lnTo>
                    <a:pt x="0" y="30480"/>
                  </a:lnTo>
                  <a:lnTo>
                    <a:pt x="0" y="34290"/>
                  </a:lnTo>
                  <a:lnTo>
                    <a:pt x="7620" y="34290"/>
                  </a:lnTo>
                  <a:lnTo>
                    <a:pt x="7620" y="30480"/>
                  </a:lnTo>
                  <a:close/>
                </a:path>
                <a:path w="7620" h="666750">
                  <a:moveTo>
                    <a:pt x="7620" y="34290"/>
                  </a:moveTo>
                  <a:lnTo>
                    <a:pt x="0" y="34290"/>
                  </a:lnTo>
                  <a:lnTo>
                    <a:pt x="0" y="46990"/>
                  </a:lnTo>
                  <a:lnTo>
                    <a:pt x="7620" y="46990"/>
                  </a:lnTo>
                  <a:lnTo>
                    <a:pt x="7620" y="34290"/>
                  </a:lnTo>
                  <a:close/>
                </a:path>
                <a:path w="7620" h="666750">
                  <a:moveTo>
                    <a:pt x="7620" y="46990"/>
                  </a:moveTo>
                  <a:lnTo>
                    <a:pt x="0" y="46990"/>
                  </a:lnTo>
                  <a:lnTo>
                    <a:pt x="0" y="49530"/>
                  </a:lnTo>
                  <a:lnTo>
                    <a:pt x="7620" y="49530"/>
                  </a:lnTo>
                  <a:lnTo>
                    <a:pt x="7620" y="46990"/>
                  </a:lnTo>
                  <a:close/>
                </a:path>
                <a:path w="7620" h="666750">
                  <a:moveTo>
                    <a:pt x="7620" y="49530"/>
                  </a:moveTo>
                  <a:lnTo>
                    <a:pt x="0" y="49530"/>
                  </a:lnTo>
                  <a:lnTo>
                    <a:pt x="0" y="53340"/>
                  </a:lnTo>
                  <a:lnTo>
                    <a:pt x="7620" y="53340"/>
                  </a:lnTo>
                  <a:lnTo>
                    <a:pt x="7620" y="49530"/>
                  </a:lnTo>
                  <a:close/>
                </a:path>
                <a:path w="7620" h="666750">
                  <a:moveTo>
                    <a:pt x="7620" y="53340"/>
                  </a:moveTo>
                  <a:lnTo>
                    <a:pt x="0" y="53340"/>
                  </a:lnTo>
                  <a:lnTo>
                    <a:pt x="0" y="55880"/>
                  </a:lnTo>
                  <a:lnTo>
                    <a:pt x="7620" y="55880"/>
                  </a:lnTo>
                  <a:lnTo>
                    <a:pt x="7620" y="53340"/>
                  </a:lnTo>
                  <a:close/>
                </a:path>
                <a:path w="7620" h="666750">
                  <a:moveTo>
                    <a:pt x="7620" y="55880"/>
                  </a:moveTo>
                  <a:lnTo>
                    <a:pt x="0" y="55880"/>
                  </a:lnTo>
                  <a:lnTo>
                    <a:pt x="0" y="62230"/>
                  </a:lnTo>
                  <a:lnTo>
                    <a:pt x="7620" y="62230"/>
                  </a:lnTo>
                  <a:lnTo>
                    <a:pt x="7620" y="55880"/>
                  </a:lnTo>
                  <a:close/>
                </a:path>
                <a:path w="7620" h="666750">
                  <a:moveTo>
                    <a:pt x="7620" y="62230"/>
                  </a:moveTo>
                  <a:lnTo>
                    <a:pt x="0" y="62230"/>
                  </a:lnTo>
                  <a:lnTo>
                    <a:pt x="0" y="72390"/>
                  </a:lnTo>
                  <a:lnTo>
                    <a:pt x="7620" y="72390"/>
                  </a:lnTo>
                  <a:lnTo>
                    <a:pt x="7620" y="62230"/>
                  </a:lnTo>
                  <a:close/>
                </a:path>
                <a:path w="7620" h="666750">
                  <a:moveTo>
                    <a:pt x="7620" y="72390"/>
                  </a:moveTo>
                  <a:lnTo>
                    <a:pt x="0" y="72390"/>
                  </a:lnTo>
                  <a:lnTo>
                    <a:pt x="0" y="81280"/>
                  </a:lnTo>
                  <a:lnTo>
                    <a:pt x="7620" y="81280"/>
                  </a:lnTo>
                  <a:lnTo>
                    <a:pt x="7620" y="72390"/>
                  </a:lnTo>
                  <a:close/>
                </a:path>
                <a:path w="7620" h="666750">
                  <a:moveTo>
                    <a:pt x="7620" y="81280"/>
                  </a:moveTo>
                  <a:lnTo>
                    <a:pt x="0" y="81280"/>
                  </a:lnTo>
                  <a:lnTo>
                    <a:pt x="0" y="85090"/>
                  </a:lnTo>
                  <a:lnTo>
                    <a:pt x="7620" y="85090"/>
                  </a:lnTo>
                  <a:lnTo>
                    <a:pt x="7620" y="81280"/>
                  </a:lnTo>
                  <a:close/>
                </a:path>
                <a:path w="7620" h="666750">
                  <a:moveTo>
                    <a:pt x="7620" y="85090"/>
                  </a:moveTo>
                  <a:lnTo>
                    <a:pt x="0" y="85090"/>
                  </a:lnTo>
                  <a:lnTo>
                    <a:pt x="0" y="161290"/>
                  </a:lnTo>
                  <a:lnTo>
                    <a:pt x="7620" y="161290"/>
                  </a:lnTo>
                  <a:lnTo>
                    <a:pt x="7620" y="85090"/>
                  </a:lnTo>
                  <a:close/>
                </a:path>
                <a:path w="7620" h="666750">
                  <a:moveTo>
                    <a:pt x="7620" y="161290"/>
                  </a:moveTo>
                  <a:lnTo>
                    <a:pt x="0" y="161290"/>
                  </a:lnTo>
                  <a:lnTo>
                    <a:pt x="0" y="167640"/>
                  </a:lnTo>
                  <a:lnTo>
                    <a:pt x="7620" y="167640"/>
                  </a:lnTo>
                  <a:lnTo>
                    <a:pt x="7620" y="161290"/>
                  </a:lnTo>
                  <a:close/>
                </a:path>
                <a:path w="7620" h="666750">
                  <a:moveTo>
                    <a:pt x="7620" y="167640"/>
                  </a:moveTo>
                  <a:lnTo>
                    <a:pt x="0" y="167640"/>
                  </a:lnTo>
                  <a:lnTo>
                    <a:pt x="0" y="170180"/>
                  </a:lnTo>
                  <a:lnTo>
                    <a:pt x="7620" y="170180"/>
                  </a:lnTo>
                  <a:lnTo>
                    <a:pt x="7620" y="167640"/>
                  </a:lnTo>
                  <a:close/>
                </a:path>
                <a:path w="7620" h="666750">
                  <a:moveTo>
                    <a:pt x="7620" y="170180"/>
                  </a:moveTo>
                  <a:lnTo>
                    <a:pt x="0" y="170180"/>
                  </a:lnTo>
                  <a:lnTo>
                    <a:pt x="0" y="180340"/>
                  </a:lnTo>
                  <a:lnTo>
                    <a:pt x="7620" y="180340"/>
                  </a:lnTo>
                  <a:lnTo>
                    <a:pt x="7620" y="170180"/>
                  </a:lnTo>
                  <a:close/>
                </a:path>
                <a:path w="7620" h="666750">
                  <a:moveTo>
                    <a:pt x="7620" y="180340"/>
                  </a:moveTo>
                  <a:lnTo>
                    <a:pt x="0" y="180340"/>
                  </a:lnTo>
                  <a:lnTo>
                    <a:pt x="0" y="186690"/>
                  </a:lnTo>
                  <a:lnTo>
                    <a:pt x="7620" y="186690"/>
                  </a:lnTo>
                  <a:lnTo>
                    <a:pt x="7620" y="180340"/>
                  </a:lnTo>
                  <a:close/>
                </a:path>
                <a:path w="7620" h="666750">
                  <a:moveTo>
                    <a:pt x="7620" y="186690"/>
                  </a:moveTo>
                  <a:lnTo>
                    <a:pt x="0" y="186690"/>
                  </a:lnTo>
                  <a:lnTo>
                    <a:pt x="0" y="189230"/>
                  </a:lnTo>
                  <a:lnTo>
                    <a:pt x="7620" y="189230"/>
                  </a:lnTo>
                  <a:lnTo>
                    <a:pt x="7620" y="186690"/>
                  </a:lnTo>
                  <a:close/>
                </a:path>
                <a:path w="7620" h="666750">
                  <a:moveTo>
                    <a:pt x="7620" y="189230"/>
                  </a:moveTo>
                  <a:lnTo>
                    <a:pt x="0" y="189230"/>
                  </a:lnTo>
                  <a:lnTo>
                    <a:pt x="0" y="193040"/>
                  </a:lnTo>
                  <a:lnTo>
                    <a:pt x="7620" y="193040"/>
                  </a:lnTo>
                  <a:lnTo>
                    <a:pt x="7620" y="189230"/>
                  </a:lnTo>
                  <a:close/>
                </a:path>
                <a:path w="7620" h="666750">
                  <a:moveTo>
                    <a:pt x="7620" y="193040"/>
                  </a:moveTo>
                  <a:lnTo>
                    <a:pt x="0" y="193040"/>
                  </a:lnTo>
                  <a:lnTo>
                    <a:pt x="0" y="195580"/>
                  </a:lnTo>
                  <a:lnTo>
                    <a:pt x="7620" y="195580"/>
                  </a:lnTo>
                  <a:lnTo>
                    <a:pt x="7620" y="193040"/>
                  </a:lnTo>
                  <a:close/>
                </a:path>
                <a:path w="7620" h="666750">
                  <a:moveTo>
                    <a:pt x="7620" y="195580"/>
                  </a:moveTo>
                  <a:lnTo>
                    <a:pt x="0" y="195580"/>
                  </a:lnTo>
                  <a:lnTo>
                    <a:pt x="0" y="199390"/>
                  </a:lnTo>
                  <a:lnTo>
                    <a:pt x="7620" y="199390"/>
                  </a:lnTo>
                  <a:lnTo>
                    <a:pt x="7620" y="195580"/>
                  </a:lnTo>
                  <a:close/>
                </a:path>
                <a:path w="7620" h="666750">
                  <a:moveTo>
                    <a:pt x="7620" y="199390"/>
                  </a:moveTo>
                  <a:lnTo>
                    <a:pt x="0" y="199390"/>
                  </a:lnTo>
                  <a:lnTo>
                    <a:pt x="0" y="205740"/>
                  </a:lnTo>
                  <a:lnTo>
                    <a:pt x="7620" y="205740"/>
                  </a:lnTo>
                  <a:lnTo>
                    <a:pt x="7620" y="199390"/>
                  </a:lnTo>
                  <a:close/>
                </a:path>
                <a:path w="7620" h="666750">
                  <a:moveTo>
                    <a:pt x="7620" y="205740"/>
                  </a:moveTo>
                  <a:lnTo>
                    <a:pt x="0" y="205740"/>
                  </a:lnTo>
                  <a:lnTo>
                    <a:pt x="0" y="208280"/>
                  </a:lnTo>
                  <a:lnTo>
                    <a:pt x="7620" y="208280"/>
                  </a:lnTo>
                  <a:lnTo>
                    <a:pt x="7620" y="205740"/>
                  </a:lnTo>
                  <a:close/>
                </a:path>
                <a:path w="7620" h="666750">
                  <a:moveTo>
                    <a:pt x="7620" y="208280"/>
                  </a:moveTo>
                  <a:lnTo>
                    <a:pt x="0" y="208280"/>
                  </a:lnTo>
                  <a:lnTo>
                    <a:pt x="0" y="212090"/>
                  </a:lnTo>
                  <a:lnTo>
                    <a:pt x="7620" y="212090"/>
                  </a:lnTo>
                  <a:lnTo>
                    <a:pt x="7620" y="208280"/>
                  </a:lnTo>
                  <a:close/>
                </a:path>
                <a:path w="7620" h="666750">
                  <a:moveTo>
                    <a:pt x="7620" y="212090"/>
                  </a:moveTo>
                  <a:lnTo>
                    <a:pt x="0" y="212090"/>
                  </a:lnTo>
                  <a:lnTo>
                    <a:pt x="0" y="218440"/>
                  </a:lnTo>
                  <a:lnTo>
                    <a:pt x="7620" y="218440"/>
                  </a:lnTo>
                  <a:lnTo>
                    <a:pt x="7620" y="212090"/>
                  </a:lnTo>
                  <a:close/>
                </a:path>
                <a:path w="7620" h="666750">
                  <a:moveTo>
                    <a:pt x="7620" y="218440"/>
                  </a:moveTo>
                  <a:lnTo>
                    <a:pt x="0" y="218440"/>
                  </a:lnTo>
                  <a:lnTo>
                    <a:pt x="0" y="220980"/>
                  </a:lnTo>
                  <a:lnTo>
                    <a:pt x="7620" y="220980"/>
                  </a:lnTo>
                  <a:lnTo>
                    <a:pt x="7620" y="218440"/>
                  </a:lnTo>
                  <a:close/>
                </a:path>
                <a:path w="7620" h="666750">
                  <a:moveTo>
                    <a:pt x="7620" y="220980"/>
                  </a:moveTo>
                  <a:lnTo>
                    <a:pt x="0" y="220980"/>
                  </a:lnTo>
                  <a:lnTo>
                    <a:pt x="0" y="406400"/>
                  </a:lnTo>
                  <a:lnTo>
                    <a:pt x="7620" y="406400"/>
                  </a:lnTo>
                  <a:lnTo>
                    <a:pt x="7620" y="220980"/>
                  </a:lnTo>
                  <a:close/>
                </a:path>
                <a:path w="7620" h="666750">
                  <a:moveTo>
                    <a:pt x="7620" y="406400"/>
                  </a:moveTo>
                  <a:lnTo>
                    <a:pt x="0" y="406400"/>
                  </a:lnTo>
                  <a:lnTo>
                    <a:pt x="0" y="417830"/>
                  </a:lnTo>
                  <a:lnTo>
                    <a:pt x="7620" y="417830"/>
                  </a:lnTo>
                  <a:lnTo>
                    <a:pt x="7620" y="406400"/>
                  </a:lnTo>
                  <a:close/>
                </a:path>
                <a:path w="7620" h="666750">
                  <a:moveTo>
                    <a:pt x="7620" y="510667"/>
                  </a:moveTo>
                  <a:lnTo>
                    <a:pt x="0" y="510667"/>
                  </a:lnTo>
                  <a:lnTo>
                    <a:pt x="0" y="513080"/>
                  </a:lnTo>
                  <a:lnTo>
                    <a:pt x="7620" y="513080"/>
                  </a:lnTo>
                  <a:lnTo>
                    <a:pt x="7620" y="510667"/>
                  </a:lnTo>
                  <a:close/>
                </a:path>
                <a:path w="7620" h="666750">
                  <a:moveTo>
                    <a:pt x="7620" y="499237"/>
                  </a:moveTo>
                  <a:lnTo>
                    <a:pt x="0" y="499237"/>
                  </a:lnTo>
                  <a:lnTo>
                    <a:pt x="0" y="510540"/>
                  </a:lnTo>
                  <a:lnTo>
                    <a:pt x="7620" y="510540"/>
                  </a:lnTo>
                  <a:lnTo>
                    <a:pt x="7620" y="499237"/>
                  </a:lnTo>
                  <a:close/>
                </a:path>
                <a:path w="7620" h="666750">
                  <a:moveTo>
                    <a:pt x="7620" y="492887"/>
                  </a:moveTo>
                  <a:lnTo>
                    <a:pt x="0" y="492887"/>
                  </a:lnTo>
                  <a:lnTo>
                    <a:pt x="0" y="499110"/>
                  </a:lnTo>
                  <a:lnTo>
                    <a:pt x="7620" y="499110"/>
                  </a:lnTo>
                  <a:lnTo>
                    <a:pt x="7620" y="492887"/>
                  </a:lnTo>
                  <a:close/>
                </a:path>
                <a:path w="7620" h="666750">
                  <a:moveTo>
                    <a:pt x="7620" y="486537"/>
                  </a:moveTo>
                  <a:lnTo>
                    <a:pt x="0" y="486537"/>
                  </a:lnTo>
                  <a:lnTo>
                    <a:pt x="0" y="492760"/>
                  </a:lnTo>
                  <a:lnTo>
                    <a:pt x="7620" y="492760"/>
                  </a:lnTo>
                  <a:lnTo>
                    <a:pt x="7620" y="486537"/>
                  </a:lnTo>
                  <a:close/>
                </a:path>
                <a:path w="7620" h="666750">
                  <a:moveTo>
                    <a:pt x="7620" y="480187"/>
                  </a:moveTo>
                  <a:lnTo>
                    <a:pt x="0" y="480187"/>
                  </a:lnTo>
                  <a:lnTo>
                    <a:pt x="0" y="486410"/>
                  </a:lnTo>
                  <a:lnTo>
                    <a:pt x="7620" y="486410"/>
                  </a:lnTo>
                  <a:lnTo>
                    <a:pt x="7620" y="480187"/>
                  </a:lnTo>
                  <a:close/>
                </a:path>
                <a:path w="7620" h="666750">
                  <a:moveTo>
                    <a:pt x="7620" y="473837"/>
                  </a:moveTo>
                  <a:lnTo>
                    <a:pt x="0" y="473837"/>
                  </a:lnTo>
                  <a:lnTo>
                    <a:pt x="0" y="480060"/>
                  </a:lnTo>
                  <a:lnTo>
                    <a:pt x="7620" y="480060"/>
                  </a:lnTo>
                  <a:lnTo>
                    <a:pt x="7620" y="473837"/>
                  </a:lnTo>
                  <a:close/>
                </a:path>
                <a:path w="7620" h="666750">
                  <a:moveTo>
                    <a:pt x="7620" y="467487"/>
                  </a:moveTo>
                  <a:lnTo>
                    <a:pt x="0" y="467487"/>
                  </a:lnTo>
                  <a:lnTo>
                    <a:pt x="0" y="473710"/>
                  </a:lnTo>
                  <a:lnTo>
                    <a:pt x="7620" y="473710"/>
                  </a:lnTo>
                  <a:lnTo>
                    <a:pt x="7620" y="467487"/>
                  </a:lnTo>
                  <a:close/>
                </a:path>
                <a:path w="7620" h="666750">
                  <a:moveTo>
                    <a:pt x="7620" y="461137"/>
                  </a:moveTo>
                  <a:lnTo>
                    <a:pt x="0" y="461137"/>
                  </a:lnTo>
                  <a:lnTo>
                    <a:pt x="0" y="467360"/>
                  </a:lnTo>
                  <a:lnTo>
                    <a:pt x="7620" y="467360"/>
                  </a:lnTo>
                  <a:lnTo>
                    <a:pt x="7620" y="461137"/>
                  </a:lnTo>
                  <a:close/>
                </a:path>
                <a:path w="7620" h="666750">
                  <a:moveTo>
                    <a:pt x="7620" y="454787"/>
                  </a:moveTo>
                  <a:lnTo>
                    <a:pt x="0" y="454787"/>
                  </a:lnTo>
                  <a:lnTo>
                    <a:pt x="0" y="461010"/>
                  </a:lnTo>
                  <a:lnTo>
                    <a:pt x="7620" y="461010"/>
                  </a:lnTo>
                  <a:lnTo>
                    <a:pt x="7620" y="454787"/>
                  </a:lnTo>
                  <a:close/>
                </a:path>
                <a:path w="7620" h="666750">
                  <a:moveTo>
                    <a:pt x="7620" y="448437"/>
                  </a:moveTo>
                  <a:lnTo>
                    <a:pt x="0" y="448437"/>
                  </a:lnTo>
                  <a:lnTo>
                    <a:pt x="0" y="454660"/>
                  </a:lnTo>
                  <a:lnTo>
                    <a:pt x="7620" y="454660"/>
                  </a:lnTo>
                  <a:lnTo>
                    <a:pt x="7620" y="448437"/>
                  </a:lnTo>
                  <a:close/>
                </a:path>
                <a:path w="7620" h="666750">
                  <a:moveTo>
                    <a:pt x="7620" y="440817"/>
                  </a:moveTo>
                  <a:lnTo>
                    <a:pt x="0" y="440817"/>
                  </a:lnTo>
                  <a:lnTo>
                    <a:pt x="0" y="448310"/>
                  </a:lnTo>
                  <a:lnTo>
                    <a:pt x="7620" y="448310"/>
                  </a:lnTo>
                  <a:lnTo>
                    <a:pt x="7620" y="440817"/>
                  </a:lnTo>
                  <a:close/>
                </a:path>
                <a:path w="7620" h="666750">
                  <a:moveTo>
                    <a:pt x="7620" y="435737"/>
                  </a:moveTo>
                  <a:lnTo>
                    <a:pt x="0" y="435737"/>
                  </a:lnTo>
                  <a:lnTo>
                    <a:pt x="0" y="440690"/>
                  </a:lnTo>
                  <a:lnTo>
                    <a:pt x="7620" y="440690"/>
                  </a:lnTo>
                  <a:lnTo>
                    <a:pt x="7620" y="435737"/>
                  </a:lnTo>
                  <a:close/>
                </a:path>
                <a:path w="7620" h="666750">
                  <a:moveTo>
                    <a:pt x="7620" y="429387"/>
                  </a:moveTo>
                  <a:lnTo>
                    <a:pt x="0" y="429387"/>
                  </a:lnTo>
                  <a:lnTo>
                    <a:pt x="0" y="435610"/>
                  </a:lnTo>
                  <a:lnTo>
                    <a:pt x="7620" y="435610"/>
                  </a:lnTo>
                  <a:lnTo>
                    <a:pt x="7620" y="429387"/>
                  </a:lnTo>
                  <a:close/>
                </a:path>
                <a:path w="7620" h="666750">
                  <a:moveTo>
                    <a:pt x="7620" y="417957"/>
                  </a:moveTo>
                  <a:lnTo>
                    <a:pt x="0" y="417957"/>
                  </a:lnTo>
                  <a:lnTo>
                    <a:pt x="0" y="429260"/>
                  </a:lnTo>
                  <a:lnTo>
                    <a:pt x="7620" y="429260"/>
                  </a:lnTo>
                  <a:lnTo>
                    <a:pt x="7620" y="417957"/>
                  </a:lnTo>
                  <a:close/>
                </a:path>
                <a:path w="7620" h="666750">
                  <a:moveTo>
                    <a:pt x="7620" y="513080"/>
                  </a:moveTo>
                  <a:lnTo>
                    <a:pt x="0" y="513080"/>
                  </a:lnTo>
                  <a:lnTo>
                    <a:pt x="0" y="519430"/>
                  </a:lnTo>
                  <a:lnTo>
                    <a:pt x="7620" y="519430"/>
                  </a:lnTo>
                  <a:lnTo>
                    <a:pt x="7620" y="513080"/>
                  </a:lnTo>
                  <a:close/>
                </a:path>
                <a:path w="7620" h="666750">
                  <a:moveTo>
                    <a:pt x="7620" y="664210"/>
                  </a:moveTo>
                  <a:lnTo>
                    <a:pt x="3810" y="664210"/>
                  </a:lnTo>
                  <a:lnTo>
                    <a:pt x="3810" y="666750"/>
                  </a:lnTo>
                  <a:lnTo>
                    <a:pt x="6350" y="666750"/>
                  </a:lnTo>
                  <a:lnTo>
                    <a:pt x="6350" y="665480"/>
                  </a:lnTo>
                  <a:lnTo>
                    <a:pt x="7620" y="665480"/>
                  </a:lnTo>
                  <a:lnTo>
                    <a:pt x="7620" y="664210"/>
                  </a:lnTo>
                  <a:close/>
                </a:path>
                <a:path w="7620" h="666750">
                  <a:moveTo>
                    <a:pt x="7620" y="660400"/>
                  </a:moveTo>
                  <a:lnTo>
                    <a:pt x="0" y="660400"/>
                  </a:lnTo>
                  <a:lnTo>
                    <a:pt x="0" y="664210"/>
                  </a:lnTo>
                  <a:lnTo>
                    <a:pt x="2539" y="664210"/>
                  </a:lnTo>
                  <a:lnTo>
                    <a:pt x="2540" y="662940"/>
                  </a:lnTo>
                  <a:lnTo>
                    <a:pt x="7620" y="662940"/>
                  </a:lnTo>
                  <a:lnTo>
                    <a:pt x="7620" y="660400"/>
                  </a:lnTo>
                  <a:close/>
                </a:path>
                <a:path w="7620" h="666750">
                  <a:moveTo>
                    <a:pt x="7620" y="657860"/>
                  </a:moveTo>
                  <a:lnTo>
                    <a:pt x="0" y="657860"/>
                  </a:lnTo>
                  <a:lnTo>
                    <a:pt x="0" y="659130"/>
                  </a:lnTo>
                  <a:lnTo>
                    <a:pt x="7620" y="659130"/>
                  </a:lnTo>
                  <a:lnTo>
                    <a:pt x="7620" y="657860"/>
                  </a:lnTo>
                  <a:close/>
                </a:path>
                <a:path w="7620" h="666750">
                  <a:moveTo>
                    <a:pt x="7620" y="654050"/>
                  </a:moveTo>
                  <a:lnTo>
                    <a:pt x="0" y="654050"/>
                  </a:lnTo>
                  <a:lnTo>
                    <a:pt x="0" y="656590"/>
                  </a:lnTo>
                  <a:lnTo>
                    <a:pt x="7620" y="656590"/>
                  </a:lnTo>
                  <a:lnTo>
                    <a:pt x="7620" y="654050"/>
                  </a:lnTo>
                  <a:close/>
                </a:path>
                <a:path w="7620" h="666750">
                  <a:moveTo>
                    <a:pt x="7620" y="651510"/>
                  </a:moveTo>
                  <a:lnTo>
                    <a:pt x="0" y="651510"/>
                  </a:lnTo>
                  <a:lnTo>
                    <a:pt x="0" y="652780"/>
                  </a:lnTo>
                  <a:lnTo>
                    <a:pt x="7620" y="652780"/>
                  </a:lnTo>
                  <a:lnTo>
                    <a:pt x="7620" y="651510"/>
                  </a:lnTo>
                  <a:close/>
                </a:path>
                <a:path w="7620" h="666750">
                  <a:moveTo>
                    <a:pt x="7620" y="647700"/>
                  </a:moveTo>
                  <a:lnTo>
                    <a:pt x="0" y="647700"/>
                  </a:lnTo>
                  <a:lnTo>
                    <a:pt x="0" y="650240"/>
                  </a:lnTo>
                  <a:lnTo>
                    <a:pt x="7620" y="650240"/>
                  </a:lnTo>
                  <a:lnTo>
                    <a:pt x="7620" y="647700"/>
                  </a:lnTo>
                  <a:close/>
                </a:path>
                <a:path w="7620" h="666750">
                  <a:moveTo>
                    <a:pt x="7620" y="645160"/>
                  </a:moveTo>
                  <a:lnTo>
                    <a:pt x="0" y="645160"/>
                  </a:lnTo>
                  <a:lnTo>
                    <a:pt x="0" y="646430"/>
                  </a:lnTo>
                  <a:lnTo>
                    <a:pt x="7620" y="646430"/>
                  </a:lnTo>
                  <a:lnTo>
                    <a:pt x="7620" y="645160"/>
                  </a:lnTo>
                  <a:close/>
                </a:path>
                <a:path w="7620" h="666750">
                  <a:moveTo>
                    <a:pt x="7620" y="641350"/>
                  </a:moveTo>
                  <a:lnTo>
                    <a:pt x="0" y="641350"/>
                  </a:lnTo>
                  <a:lnTo>
                    <a:pt x="0" y="643890"/>
                  </a:lnTo>
                  <a:lnTo>
                    <a:pt x="7620" y="643890"/>
                  </a:lnTo>
                  <a:lnTo>
                    <a:pt x="7620" y="641350"/>
                  </a:lnTo>
                  <a:close/>
                </a:path>
                <a:path w="7620" h="666750">
                  <a:moveTo>
                    <a:pt x="7620" y="638810"/>
                  </a:moveTo>
                  <a:lnTo>
                    <a:pt x="0" y="638810"/>
                  </a:lnTo>
                  <a:lnTo>
                    <a:pt x="0" y="640080"/>
                  </a:lnTo>
                  <a:lnTo>
                    <a:pt x="7620" y="640080"/>
                  </a:lnTo>
                  <a:lnTo>
                    <a:pt x="7620" y="638810"/>
                  </a:lnTo>
                  <a:close/>
                </a:path>
                <a:path w="7620" h="666750">
                  <a:moveTo>
                    <a:pt x="7620" y="635000"/>
                  </a:moveTo>
                  <a:lnTo>
                    <a:pt x="0" y="635000"/>
                  </a:lnTo>
                  <a:lnTo>
                    <a:pt x="0" y="637540"/>
                  </a:lnTo>
                  <a:lnTo>
                    <a:pt x="7620" y="637540"/>
                  </a:lnTo>
                  <a:lnTo>
                    <a:pt x="7620" y="635000"/>
                  </a:lnTo>
                  <a:close/>
                </a:path>
                <a:path w="7620" h="666750">
                  <a:moveTo>
                    <a:pt x="7620" y="632460"/>
                  </a:moveTo>
                  <a:lnTo>
                    <a:pt x="0" y="632460"/>
                  </a:lnTo>
                  <a:lnTo>
                    <a:pt x="0" y="633730"/>
                  </a:lnTo>
                  <a:lnTo>
                    <a:pt x="7620" y="633730"/>
                  </a:lnTo>
                  <a:lnTo>
                    <a:pt x="7620" y="632460"/>
                  </a:lnTo>
                  <a:close/>
                </a:path>
                <a:path w="7620" h="666750">
                  <a:moveTo>
                    <a:pt x="7620" y="627380"/>
                  </a:moveTo>
                  <a:lnTo>
                    <a:pt x="0" y="627380"/>
                  </a:lnTo>
                  <a:lnTo>
                    <a:pt x="0" y="631190"/>
                  </a:lnTo>
                  <a:lnTo>
                    <a:pt x="7620" y="631190"/>
                  </a:lnTo>
                  <a:lnTo>
                    <a:pt x="7620" y="627380"/>
                  </a:lnTo>
                  <a:close/>
                </a:path>
                <a:path w="7620" h="666750">
                  <a:moveTo>
                    <a:pt x="7620" y="621030"/>
                  </a:moveTo>
                  <a:lnTo>
                    <a:pt x="0" y="621030"/>
                  </a:lnTo>
                  <a:lnTo>
                    <a:pt x="0" y="626110"/>
                  </a:lnTo>
                  <a:lnTo>
                    <a:pt x="7620" y="626110"/>
                  </a:lnTo>
                  <a:lnTo>
                    <a:pt x="7620" y="621030"/>
                  </a:lnTo>
                  <a:close/>
                </a:path>
                <a:path w="7620" h="666750">
                  <a:moveTo>
                    <a:pt x="7620" y="614680"/>
                  </a:moveTo>
                  <a:lnTo>
                    <a:pt x="0" y="614680"/>
                  </a:lnTo>
                  <a:lnTo>
                    <a:pt x="0" y="619760"/>
                  </a:lnTo>
                  <a:lnTo>
                    <a:pt x="7620" y="619760"/>
                  </a:lnTo>
                  <a:lnTo>
                    <a:pt x="7620" y="614680"/>
                  </a:lnTo>
                  <a:close/>
                </a:path>
                <a:path w="7620" h="666750">
                  <a:moveTo>
                    <a:pt x="7620" y="608330"/>
                  </a:moveTo>
                  <a:lnTo>
                    <a:pt x="0" y="608330"/>
                  </a:lnTo>
                  <a:lnTo>
                    <a:pt x="0" y="613410"/>
                  </a:lnTo>
                  <a:lnTo>
                    <a:pt x="7620" y="613410"/>
                  </a:lnTo>
                  <a:lnTo>
                    <a:pt x="7620" y="608330"/>
                  </a:lnTo>
                  <a:close/>
                </a:path>
                <a:path w="7620" h="666750">
                  <a:moveTo>
                    <a:pt x="7620" y="601980"/>
                  </a:moveTo>
                  <a:lnTo>
                    <a:pt x="0" y="601980"/>
                  </a:lnTo>
                  <a:lnTo>
                    <a:pt x="0" y="607060"/>
                  </a:lnTo>
                  <a:lnTo>
                    <a:pt x="7620" y="607060"/>
                  </a:lnTo>
                  <a:lnTo>
                    <a:pt x="7620" y="601980"/>
                  </a:lnTo>
                  <a:close/>
                </a:path>
                <a:path w="7620" h="666750">
                  <a:moveTo>
                    <a:pt x="7620" y="595630"/>
                  </a:moveTo>
                  <a:lnTo>
                    <a:pt x="0" y="595630"/>
                  </a:lnTo>
                  <a:lnTo>
                    <a:pt x="0" y="600710"/>
                  </a:lnTo>
                  <a:lnTo>
                    <a:pt x="7620" y="600710"/>
                  </a:lnTo>
                  <a:lnTo>
                    <a:pt x="7620" y="595630"/>
                  </a:lnTo>
                  <a:close/>
                </a:path>
                <a:path w="7620" h="666750">
                  <a:moveTo>
                    <a:pt x="7620" y="589280"/>
                  </a:moveTo>
                  <a:lnTo>
                    <a:pt x="0" y="589280"/>
                  </a:lnTo>
                  <a:lnTo>
                    <a:pt x="0" y="594360"/>
                  </a:lnTo>
                  <a:lnTo>
                    <a:pt x="7620" y="594360"/>
                  </a:lnTo>
                  <a:lnTo>
                    <a:pt x="7620" y="589280"/>
                  </a:lnTo>
                  <a:close/>
                </a:path>
                <a:path w="7620" h="666750">
                  <a:moveTo>
                    <a:pt x="7620" y="582930"/>
                  </a:moveTo>
                  <a:lnTo>
                    <a:pt x="0" y="582930"/>
                  </a:lnTo>
                  <a:lnTo>
                    <a:pt x="0" y="588010"/>
                  </a:lnTo>
                  <a:lnTo>
                    <a:pt x="7620" y="588010"/>
                  </a:lnTo>
                  <a:lnTo>
                    <a:pt x="7620" y="582930"/>
                  </a:lnTo>
                  <a:close/>
                </a:path>
                <a:path w="7620" h="666750">
                  <a:moveTo>
                    <a:pt x="7620" y="576580"/>
                  </a:moveTo>
                  <a:lnTo>
                    <a:pt x="0" y="576580"/>
                  </a:lnTo>
                  <a:lnTo>
                    <a:pt x="0" y="581660"/>
                  </a:lnTo>
                  <a:lnTo>
                    <a:pt x="7620" y="581660"/>
                  </a:lnTo>
                  <a:lnTo>
                    <a:pt x="7620" y="576580"/>
                  </a:lnTo>
                  <a:close/>
                </a:path>
                <a:path w="7620" h="666750">
                  <a:moveTo>
                    <a:pt x="7620" y="570230"/>
                  </a:moveTo>
                  <a:lnTo>
                    <a:pt x="0" y="570230"/>
                  </a:lnTo>
                  <a:lnTo>
                    <a:pt x="0" y="575310"/>
                  </a:lnTo>
                  <a:lnTo>
                    <a:pt x="7620" y="575310"/>
                  </a:lnTo>
                  <a:lnTo>
                    <a:pt x="7620" y="570230"/>
                  </a:lnTo>
                  <a:close/>
                </a:path>
                <a:path w="7620" h="666750">
                  <a:moveTo>
                    <a:pt x="7620" y="563880"/>
                  </a:moveTo>
                  <a:lnTo>
                    <a:pt x="0" y="563880"/>
                  </a:lnTo>
                  <a:lnTo>
                    <a:pt x="0" y="568960"/>
                  </a:lnTo>
                  <a:lnTo>
                    <a:pt x="7620" y="568960"/>
                  </a:lnTo>
                  <a:lnTo>
                    <a:pt x="7620" y="563880"/>
                  </a:lnTo>
                  <a:close/>
                </a:path>
                <a:path w="7620" h="666750">
                  <a:moveTo>
                    <a:pt x="7620" y="557530"/>
                  </a:moveTo>
                  <a:lnTo>
                    <a:pt x="0" y="557530"/>
                  </a:lnTo>
                  <a:lnTo>
                    <a:pt x="0" y="562610"/>
                  </a:lnTo>
                  <a:lnTo>
                    <a:pt x="7620" y="562610"/>
                  </a:lnTo>
                  <a:lnTo>
                    <a:pt x="7620" y="557530"/>
                  </a:lnTo>
                  <a:close/>
                </a:path>
                <a:path w="7620" h="666750">
                  <a:moveTo>
                    <a:pt x="7620" y="549910"/>
                  </a:moveTo>
                  <a:lnTo>
                    <a:pt x="0" y="549910"/>
                  </a:lnTo>
                  <a:lnTo>
                    <a:pt x="0" y="556260"/>
                  </a:lnTo>
                  <a:lnTo>
                    <a:pt x="7620" y="556260"/>
                  </a:lnTo>
                  <a:lnTo>
                    <a:pt x="7620" y="549910"/>
                  </a:lnTo>
                  <a:close/>
                </a:path>
                <a:path w="7620" h="666750">
                  <a:moveTo>
                    <a:pt x="7620" y="544830"/>
                  </a:moveTo>
                  <a:lnTo>
                    <a:pt x="0" y="544830"/>
                  </a:lnTo>
                  <a:lnTo>
                    <a:pt x="0" y="548640"/>
                  </a:lnTo>
                  <a:lnTo>
                    <a:pt x="7620" y="548640"/>
                  </a:lnTo>
                  <a:lnTo>
                    <a:pt x="7620" y="544830"/>
                  </a:lnTo>
                  <a:close/>
                </a:path>
                <a:path w="7620" h="666750">
                  <a:moveTo>
                    <a:pt x="7620" y="537210"/>
                  </a:moveTo>
                  <a:lnTo>
                    <a:pt x="0" y="537210"/>
                  </a:lnTo>
                  <a:lnTo>
                    <a:pt x="0" y="543560"/>
                  </a:lnTo>
                  <a:lnTo>
                    <a:pt x="7620" y="543560"/>
                  </a:lnTo>
                  <a:lnTo>
                    <a:pt x="7620" y="537210"/>
                  </a:lnTo>
                  <a:close/>
                </a:path>
                <a:path w="7620" h="666750">
                  <a:moveTo>
                    <a:pt x="7620" y="532130"/>
                  </a:moveTo>
                  <a:lnTo>
                    <a:pt x="0" y="532130"/>
                  </a:lnTo>
                  <a:lnTo>
                    <a:pt x="0" y="535940"/>
                  </a:lnTo>
                  <a:lnTo>
                    <a:pt x="7620" y="535940"/>
                  </a:lnTo>
                  <a:lnTo>
                    <a:pt x="7620" y="532130"/>
                  </a:lnTo>
                  <a:close/>
                </a:path>
                <a:path w="7620" h="666750">
                  <a:moveTo>
                    <a:pt x="7620" y="524510"/>
                  </a:moveTo>
                  <a:lnTo>
                    <a:pt x="0" y="524510"/>
                  </a:lnTo>
                  <a:lnTo>
                    <a:pt x="0" y="530860"/>
                  </a:lnTo>
                  <a:lnTo>
                    <a:pt x="7620" y="530860"/>
                  </a:lnTo>
                  <a:lnTo>
                    <a:pt x="7620" y="524510"/>
                  </a:lnTo>
                  <a:close/>
                </a:path>
                <a:path w="7620" h="666750">
                  <a:moveTo>
                    <a:pt x="7620" y="520700"/>
                  </a:moveTo>
                  <a:lnTo>
                    <a:pt x="0" y="520700"/>
                  </a:lnTo>
                  <a:lnTo>
                    <a:pt x="0" y="523240"/>
                  </a:lnTo>
                  <a:lnTo>
                    <a:pt x="7620" y="523240"/>
                  </a:lnTo>
                  <a:lnTo>
                    <a:pt x="7620" y="520700"/>
                  </a:lnTo>
                  <a:close/>
                </a:path>
              </a:pathLst>
            </a:custGeom>
            <a:solidFill>
              <a:srgbClr val="2100F9"/>
            </a:solidFill>
          </p:spPr>
          <p:txBody>
            <a:bodyPr bIns="0" lIns="0" rIns="0" rtlCol="0" tIns="0" wrap="square"/>
            <a:p/>
          </p:txBody>
        </p:sp>
        <p:sp>
          <p:nvSpPr>
            <p:cNvPr id="1050822" name="object 2133"/>
            <p:cNvSpPr/>
            <p:nvPr/>
          </p:nvSpPr>
          <p:spPr>
            <a:xfrm>
              <a:off x="4119880" y="5824220"/>
              <a:ext cx="7620" cy="660400"/>
            </a:xfrm>
            <a:custGeom>
              <a:avLst/>
              <a:ahLst/>
              <a:rect l="l" t="t" r="r" b="b"/>
              <a:pathLst>
                <a:path w="7620" h="660400">
                  <a:moveTo>
                    <a:pt x="7620" y="0"/>
                  </a:moveTo>
                  <a:lnTo>
                    <a:pt x="6350" y="0"/>
                  </a:lnTo>
                  <a:lnTo>
                    <a:pt x="6350" y="1269"/>
                  </a:lnTo>
                  <a:lnTo>
                    <a:pt x="3810" y="1269"/>
                  </a:lnTo>
                  <a:lnTo>
                    <a:pt x="3810" y="2539"/>
                  </a:lnTo>
                  <a:lnTo>
                    <a:pt x="7620" y="2539"/>
                  </a:lnTo>
                  <a:lnTo>
                    <a:pt x="7620" y="0"/>
                  </a:lnTo>
                  <a:close/>
                </a:path>
                <a:path w="7620" h="660400">
                  <a:moveTo>
                    <a:pt x="7620" y="2539"/>
                  </a:moveTo>
                  <a:lnTo>
                    <a:pt x="2540" y="2539"/>
                  </a:lnTo>
                  <a:lnTo>
                    <a:pt x="2540" y="3809"/>
                  </a:lnTo>
                  <a:lnTo>
                    <a:pt x="0" y="3809"/>
                  </a:lnTo>
                  <a:lnTo>
                    <a:pt x="0" y="6349"/>
                  </a:lnTo>
                  <a:lnTo>
                    <a:pt x="7620" y="6349"/>
                  </a:lnTo>
                  <a:lnTo>
                    <a:pt x="7620" y="2539"/>
                  </a:lnTo>
                  <a:close/>
                </a:path>
                <a:path w="7620" h="660400">
                  <a:moveTo>
                    <a:pt x="7620" y="6349"/>
                  </a:moveTo>
                  <a:lnTo>
                    <a:pt x="0" y="6349"/>
                  </a:lnTo>
                  <a:lnTo>
                    <a:pt x="0" y="8889"/>
                  </a:lnTo>
                  <a:lnTo>
                    <a:pt x="7620" y="8889"/>
                  </a:lnTo>
                  <a:lnTo>
                    <a:pt x="7620" y="6349"/>
                  </a:lnTo>
                  <a:close/>
                </a:path>
                <a:path w="7620" h="660400">
                  <a:moveTo>
                    <a:pt x="7620" y="8889"/>
                  </a:moveTo>
                  <a:lnTo>
                    <a:pt x="0" y="8889"/>
                  </a:lnTo>
                  <a:lnTo>
                    <a:pt x="0" y="12699"/>
                  </a:lnTo>
                  <a:lnTo>
                    <a:pt x="7620" y="12699"/>
                  </a:lnTo>
                  <a:lnTo>
                    <a:pt x="7620" y="8889"/>
                  </a:lnTo>
                  <a:close/>
                </a:path>
                <a:path w="7620" h="660400">
                  <a:moveTo>
                    <a:pt x="7620" y="12699"/>
                  </a:moveTo>
                  <a:lnTo>
                    <a:pt x="0" y="12699"/>
                  </a:lnTo>
                  <a:lnTo>
                    <a:pt x="0" y="19049"/>
                  </a:lnTo>
                  <a:lnTo>
                    <a:pt x="7620" y="19049"/>
                  </a:lnTo>
                  <a:lnTo>
                    <a:pt x="7620" y="12699"/>
                  </a:lnTo>
                  <a:close/>
                </a:path>
                <a:path w="7620" h="660400">
                  <a:moveTo>
                    <a:pt x="7620" y="19049"/>
                  </a:moveTo>
                  <a:lnTo>
                    <a:pt x="0" y="19049"/>
                  </a:lnTo>
                  <a:lnTo>
                    <a:pt x="0" y="21589"/>
                  </a:lnTo>
                  <a:lnTo>
                    <a:pt x="7620" y="21589"/>
                  </a:lnTo>
                  <a:lnTo>
                    <a:pt x="7620" y="19049"/>
                  </a:lnTo>
                  <a:close/>
                </a:path>
                <a:path w="7620" h="660400">
                  <a:moveTo>
                    <a:pt x="7620" y="21589"/>
                  </a:moveTo>
                  <a:lnTo>
                    <a:pt x="0" y="21589"/>
                  </a:lnTo>
                  <a:lnTo>
                    <a:pt x="0" y="25399"/>
                  </a:lnTo>
                  <a:lnTo>
                    <a:pt x="7620" y="25399"/>
                  </a:lnTo>
                  <a:lnTo>
                    <a:pt x="7620" y="21589"/>
                  </a:lnTo>
                  <a:close/>
                </a:path>
                <a:path w="7620" h="660400">
                  <a:moveTo>
                    <a:pt x="7620" y="25399"/>
                  </a:moveTo>
                  <a:lnTo>
                    <a:pt x="0" y="25399"/>
                  </a:lnTo>
                  <a:lnTo>
                    <a:pt x="0" y="27939"/>
                  </a:lnTo>
                  <a:lnTo>
                    <a:pt x="7620" y="27939"/>
                  </a:lnTo>
                  <a:lnTo>
                    <a:pt x="7620" y="25399"/>
                  </a:lnTo>
                  <a:close/>
                </a:path>
                <a:path w="7620" h="660400">
                  <a:moveTo>
                    <a:pt x="7620" y="27939"/>
                  </a:moveTo>
                  <a:lnTo>
                    <a:pt x="0" y="27939"/>
                  </a:lnTo>
                  <a:lnTo>
                    <a:pt x="0" y="31749"/>
                  </a:lnTo>
                  <a:lnTo>
                    <a:pt x="7620" y="31749"/>
                  </a:lnTo>
                  <a:lnTo>
                    <a:pt x="7620" y="27939"/>
                  </a:lnTo>
                  <a:close/>
                </a:path>
                <a:path w="7620" h="660400">
                  <a:moveTo>
                    <a:pt x="7620" y="31749"/>
                  </a:moveTo>
                  <a:lnTo>
                    <a:pt x="0" y="31749"/>
                  </a:lnTo>
                  <a:lnTo>
                    <a:pt x="0" y="44449"/>
                  </a:lnTo>
                  <a:lnTo>
                    <a:pt x="7620" y="44449"/>
                  </a:lnTo>
                  <a:lnTo>
                    <a:pt x="7620" y="31749"/>
                  </a:lnTo>
                  <a:close/>
                </a:path>
                <a:path w="7620" h="660400">
                  <a:moveTo>
                    <a:pt x="7620" y="44449"/>
                  </a:moveTo>
                  <a:lnTo>
                    <a:pt x="0" y="44449"/>
                  </a:lnTo>
                  <a:lnTo>
                    <a:pt x="0" y="46989"/>
                  </a:lnTo>
                  <a:lnTo>
                    <a:pt x="7620" y="46989"/>
                  </a:lnTo>
                  <a:lnTo>
                    <a:pt x="7620" y="44449"/>
                  </a:lnTo>
                  <a:close/>
                </a:path>
                <a:path w="7620" h="660400">
                  <a:moveTo>
                    <a:pt x="7620" y="46989"/>
                  </a:moveTo>
                  <a:lnTo>
                    <a:pt x="0" y="46989"/>
                  </a:lnTo>
                  <a:lnTo>
                    <a:pt x="0" y="50799"/>
                  </a:lnTo>
                  <a:lnTo>
                    <a:pt x="7620" y="50799"/>
                  </a:lnTo>
                  <a:lnTo>
                    <a:pt x="7620" y="46989"/>
                  </a:lnTo>
                  <a:close/>
                </a:path>
                <a:path w="7620" h="660400">
                  <a:moveTo>
                    <a:pt x="7620" y="50799"/>
                  </a:moveTo>
                  <a:lnTo>
                    <a:pt x="0" y="50799"/>
                  </a:lnTo>
                  <a:lnTo>
                    <a:pt x="0" y="53339"/>
                  </a:lnTo>
                  <a:lnTo>
                    <a:pt x="7620" y="53339"/>
                  </a:lnTo>
                  <a:lnTo>
                    <a:pt x="7620" y="50799"/>
                  </a:lnTo>
                  <a:close/>
                </a:path>
                <a:path w="7620" h="660400">
                  <a:moveTo>
                    <a:pt x="7620" y="53339"/>
                  </a:moveTo>
                  <a:lnTo>
                    <a:pt x="0" y="53339"/>
                  </a:lnTo>
                  <a:lnTo>
                    <a:pt x="0" y="59689"/>
                  </a:lnTo>
                  <a:lnTo>
                    <a:pt x="7620" y="59689"/>
                  </a:lnTo>
                  <a:lnTo>
                    <a:pt x="7620" y="53339"/>
                  </a:lnTo>
                  <a:close/>
                </a:path>
                <a:path w="7620" h="660400">
                  <a:moveTo>
                    <a:pt x="7620" y="59689"/>
                  </a:moveTo>
                  <a:lnTo>
                    <a:pt x="0" y="59689"/>
                  </a:lnTo>
                  <a:lnTo>
                    <a:pt x="0" y="69849"/>
                  </a:lnTo>
                  <a:lnTo>
                    <a:pt x="7620" y="69849"/>
                  </a:lnTo>
                  <a:lnTo>
                    <a:pt x="7620" y="59689"/>
                  </a:lnTo>
                  <a:close/>
                </a:path>
                <a:path w="7620" h="660400">
                  <a:moveTo>
                    <a:pt x="7620" y="69849"/>
                  </a:moveTo>
                  <a:lnTo>
                    <a:pt x="0" y="69849"/>
                  </a:lnTo>
                  <a:lnTo>
                    <a:pt x="0" y="78739"/>
                  </a:lnTo>
                  <a:lnTo>
                    <a:pt x="7620" y="78739"/>
                  </a:lnTo>
                  <a:lnTo>
                    <a:pt x="7620" y="69849"/>
                  </a:lnTo>
                  <a:close/>
                </a:path>
                <a:path w="7620" h="660400">
                  <a:moveTo>
                    <a:pt x="7620" y="78739"/>
                  </a:moveTo>
                  <a:lnTo>
                    <a:pt x="0" y="78739"/>
                  </a:lnTo>
                  <a:lnTo>
                    <a:pt x="0" y="82549"/>
                  </a:lnTo>
                  <a:lnTo>
                    <a:pt x="7620" y="82549"/>
                  </a:lnTo>
                  <a:lnTo>
                    <a:pt x="7620" y="78739"/>
                  </a:lnTo>
                  <a:close/>
                </a:path>
                <a:path w="7620" h="660400">
                  <a:moveTo>
                    <a:pt x="7620" y="82549"/>
                  </a:moveTo>
                  <a:lnTo>
                    <a:pt x="0" y="82549"/>
                  </a:lnTo>
                  <a:lnTo>
                    <a:pt x="0" y="158749"/>
                  </a:lnTo>
                  <a:lnTo>
                    <a:pt x="7620" y="158749"/>
                  </a:lnTo>
                  <a:lnTo>
                    <a:pt x="7620" y="82549"/>
                  </a:lnTo>
                  <a:close/>
                </a:path>
                <a:path w="7620" h="660400">
                  <a:moveTo>
                    <a:pt x="7620" y="158749"/>
                  </a:moveTo>
                  <a:lnTo>
                    <a:pt x="0" y="158749"/>
                  </a:lnTo>
                  <a:lnTo>
                    <a:pt x="0" y="165099"/>
                  </a:lnTo>
                  <a:lnTo>
                    <a:pt x="7620" y="165099"/>
                  </a:lnTo>
                  <a:lnTo>
                    <a:pt x="7620" y="158749"/>
                  </a:lnTo>
                  <a:close/>
                </a:path>
                <a:path w="7620" h="660400">
                  <a:moveTo>
                    <a:pt x="7620" y="165099"/>
                  </a:moveTo>
                  <a:lnTo>
                    <a:pt x="0" y="165099"/>
                  </a:lnTo>
                  <a:lnTo>
                    <a:pt x="0" y="167639"/>
                  </a:lnTo>
                  <a:lnTo>
                    <a:pt x="7620" y="167639"/>
                  </a:lnTo>
                  <a:lnTo>
                    <a:pt x="7620" y="165099"/>
                  </a:lnTo>
                  <a:close/>
                </a:path>
                <a:path w="7620" h="660400">
                  <a:moveTo>
                    <a:pt x="7620" y="167639"/>
                  </a:moveTo>
                  <a:lnTo>
                    <a:pt x="0" y="167639"/>
                  </a:lnTo>
                  <a:lnTo>
                    <a:pt x="0" y="177799"/>
                  </a:lnTo>
                  <a:lnTo>
                    <a:pt x="7620" y="177799"/>
                  </a:lnTo>
                  <a:lnTo>
                    <a:pt x="7620" y="167639"/>
                  </a:lnTo>
                  <a:close/>
                </a:path>
                <a:path w="7620" h="660400">
                  <a:moveTo>
                    <a:pt x="7620" y="177799"/>
                  </a:moveTo>
                  <a:lnTo>
                    <a:pt x="0" y="177799"/>
                  </a:lnTo>
                  <a:lnTo>
                    <a:pt x="0" y="184149"/>
                  </a:lnTo>
                  <a:lnTo>
                    <a:pt x="7620" y="184149"/>
                  </a:lnTo>
                  <a:lnTo>
                    <a:pt x="7620" y="177799"/>
                  </a:lnTo>
                  <a:close/>
                </a:path>
                <a:path w="7620" h="660400">
                  <a:moveTo>
                    <a:pt x="7620" y="184149"/>
                  </a:moveTo>
                  <a:lnTo>
                    <a:pt x="0" y="184149"/>
                  </a:lnTo>
                  <a:lnTo>
                    <a:pt x="0" y="186689"/>
                  </a:lnTo>
                  <a:lnTo>
                    <a:pt x="7620" y="186689"/>
                  </a:lnTo>
                  <a:lnTo>
                    <a:pt x="7620" y="184149"/>
                  </a:lnTo>
                  <a:close/>
                </a:path>
                <a:path w="7620" h="660400">
                  <a:moveTo>
                    <a:pt x="7620" y="186689"/>
                  </a:moveTo>
                  <a:lnTo>
                    <a:pt x="0" y="186689"/>
                  </a:lnTo>
                  <a:lnTo>
                    <a:pt x="0" y="190499"/>
                  </a:lnTo>
                  <a:lnTo>
                    <a:pt x="7620" y="190499"/>
                  </a:lnTo>
                  <a:lnTo>
                    <a:pt x="7620" y="186689"/>
                  </a:lnTo>
                  <a:close/>
                </a:path>
                <a:path w="7620" h="660400">
                  <a:moveTo>
                    <a:pt x="7620" y="190499"/>
                  </a:moveTo>
                  <a:lnTo>
                    <a:pt x="0" y="190499"/>
                  </a:lnTo>
                  <a:lnTo>
                    <a:pt x="0" y="193039"/>
                  </a:lnTo>
                  <a:lnTo>
                    <a:pt x="7620" y="193039"/>
                  </a:lnTo>
                  <a:lnTo>
                    <a:pt x="7620" y="190499"/>
                  </a:lnTo>
                  <a:close/>
                </a:path>
                <a:path w="7620" h="660400">
                  <a:moveTo>
                    <a:pt x="7620" y="193039"/>
                  </a:moveTo>
                  <a:lnTo>
                    <a:pt x="0" y="193039"/>
                  </a:lnTo>
                  <a:lnTo>
                    <a:pt x="0" y="196849"/>
                  </a:lnTo>
                  <a:lnTo>
                    <a:pt x="7620" y="196849"/>
                  </a:lnTo>
                  <a:lnTo>
                    <a:pt x="7620" y="193039"/>
                  </a:lnTo>
                  <a:close/>
                </a:path>
                <a:path w="7620" h="660400">
                  <a:moveTo>
                    <a:pt x="7620" y="196849"/>
                  </a:moveTo>
                  <a:lnTo>
                    <a:pt x="0" y="196849"/>
                  </a:lnTo>
                  <a:lnTo>
                    <a:pt x="0" y="203199"/>
                  </a:lnTo>
                  <a:lnTo>
                    <a:pt x="7620" y="203199"/>
                  </a:lnTo>
                  <a:lnTo>
                    <a:pt x="7620" y="196849"/>
                  </a:lnTo>
                  <a:close/>
                </a:path>
                <a:path w="7620" h="660400">
                  <a:moveTo>
                    <a:pt x="7620" y="203199"/>
                  </a:moveTo>
                  <a:lnTo>
                    <a:pt x="0" y="203199"/>
                  </a:lnTo>
                  <a:lnTo>
                    <a:pt x="0" y="205739"/>
                  </a:lnTo>
                  <a:lnTo>
                    <a:pt x="7620" y="205739"/>
                  </a:lnTo>
                  <a:lnTo>
                    <a:pt x="7620" y="203199"/>
                  </a:lnTo>
                  <a:close/>
                </a:path>
                <a:path w="7620" h="660400">
                  <a:moveTo>
                    <a:pt x="7620" y="205739"/>
                  </a:moveTo>
                  <a:lnTo>
                    <a:pt x="0" y="205739"/>
                  </a:lnTo>
                  <a:lnTo>
                    <a:pt x="0" y="209549"/>
                  </a:lnTo>
                  <a:lnTo>
                    <a:pt x="7620" y="209549"/>
                  </a:lnTo>
                  <a:lnTo>
                    <a:pt x="7620" y="205739"/>
                  </a:lnTo>
                  <a:close/>
                </a:path>
                <a:path w="7620" h="660400">
                  <a:moveTo>
                    <a:pt x="7620" y="209550"/>
                  </a:moveTo>
                  <a:lnTo>
                    <a:pt x="0" y="209550"/>
                  </a:lnTo>
                  <a:lnTo>
                    <a:pt x="0" y="215899"/>
                  </a:lnTo>
                  <a:lnTo>
                    <a:pt x="7620" y="215899"/>
                  </a:lnTo>
                  <a:lnTo>
                    <a:pt x="7620" y="209550"/>
                  </a:lnTo>
                  <a:close/>
                </a:path>
                <a:path w="7620" h="660400">
                  <a:moveTo>
                    <a:pt x="7620" y="215899"/>
                  </a:moveTo>
                  <a:lnTo>
                    <a:pt x="0" y="215899"/>
                  </a:lnTo>
                  <a:lnTo>
                    <a:pt x="0" y="218439"/>
                  </a:lnTo>
                  <a:lnTo>
                    <a:pt x="7620" y="218439"/>
                  </a:lnTo>
                  <a:lnTo>
                    <a:pt x="7620" y="215899"/>
                  </a:lnTo>
                  <a:close/>
                </a:path>
                <a:path w="7620" h="660400">
                  <a:moveTo>
                    <a:pt x="7620" y="218439"/>
                  </a:moveTo>
                  <a:lnTo>
                    <a:pt x="0" y="218439"/>
                  </a:lnTo>
                  <a:lnTo>
                    <a:pt x="0" y="403859"/>
                  </a:lnTo>
                  <a:lnTo>
                    <a:pt x="7620" y="403859"/>
                  </a:lnTo>
                  <a:lnTo>
                    <a:pt x="7620" y="218439"/>
                  </a:lnTo>
                  <a:close/>
                </a:path>
                <a:path w="7620" h="660400">
                  <a:moveTo>
                    <a:pt x="7620" y="403859"/>
                  </a:moveTo>
                  <a:lnTo>
                    <a:pt x="0" y="403859"/>
                  </a:lnTo>
                  <a:lnTo>
                    <a:pt x="0" y="415289"/>
                  </a:lnTo>
                  <a:lnTo>
                    <a:pt x="7620" y="415289"/>
                  </a:lnTo>
                  <a:lnTo>
                    <a:pt x="7620" y="403859"/>
                  </a:lnTo>
                  <a:close/>
                </a:path>
                <a:path w="7620" h="660400">
                  <a:moveTo>
                    <a:pt x="7620" y="508126"/>
                  </a:moveTo>
                  <a:lnTo>
                    <a:pt x="0" y="508126"/>
                  </a:lnTo>
                  <a:lnTo>
                    <a:pt x="0" y="510539"/>
                  </a:lnTo>
                  <a:lnTo>
                    <a:pt x="7620" y="510539"/>
                  </a:lnTo>
                  <a:lnTo>
                    <a:pt x="7620" y="508126"/>
                  </a:lnTo>
                  <a:close/>
                </a:path>
                <a:path w="7620" h="660400">
                  <a:moveTo>
                    <a:pt x="7620" y="496696"/>
                  </a:moveTo>
                  <a:lnTo>
                    <a:pt x="0" y="496696"/>
                  </a:lnTo>
                  <a:lnTo>
                    <a:pt x="0" y="507999"/>
                  </a:lnTo>
                  <a:lnTo>
                    <a:pt x="7620" y="507999"/>
                  </a:lnTo>
                  <a:lnTo>
                    <a:pt x="7620" y="496696"/>
                  </a:lnTo>
                  <a:close/>
                </a:path>
                <a:path w="7620" h="660400">
                  <a:moveTo>
                    <a:pt x="7620" y="490346"/>
                  </a:moveTo>
                  <a:lnTo>
                    <a:pt x="0" y="490346"/>
                  </a:lnTo>
                  <a:lnTo>
                    <a:pt x="0" y="496569"/>
                  </a:lnTo>
                  <a:lnTo>
                    <a:pt x="7620" y="496569"/>
                  </a:lnTo>
                  <a:lnTo>
                    <a:pt x="7620" y="490346"/>
                  </a:lnTo>
                  <a:close/>
                </a:path>
                <a:path w="7620" h="660400">
                  <a:moveTo>
                    <a:pt x="7620" y="483996"/>
                  </a:moveTo>
                  <a:lnTo>
                    <a:pt x="0" y="483996"/>
                  </a:lnTo>
                  <a:lnTo>
                    <a:pt x="0" y="490219"/>
                  </a:lnTo>
                  <a:lnTo>
                    <a:pt x="7620" y="490219"/>
                  </a:lnTo>
                  <a:lnTo>
                    <a:pt x="7620" y="483996"/>
                  </a:lnTo>
                  <a:close/>
                </a:path>
                <a:path w="7620" h="660400">
                  <a:moveTo>
                    <a:pt x="7620" y="477646"/>
                  </a:moveTo>
                  <a:lnTo>
                    <a:pt x="0" y="477646"/>
                  </a:lnTo>
                  <a:lnTo>
                    <a:pt x="0" y="483869"/>
                  </a:lnTo>
                  <a:lnTo>
                    <a:pt x="7620" y="483869"/>
                  </a:lnTo>
                  <a:lnTo>
                    <a:pt x="7620" y="477646"/>
                  </a:lnTo>
                  <a:close/>
                </a:path>
                <a:path w="7620" h="660400">
                  <a:moveTo>
                    <a:pt x="7620" y="471296"/>
                  </a:moveTo>
                  <a:lnTo>
                    <a:pt x="0" y="471296"/>
                  </a:lnTo>
                  <a:lnTo>
                    <a:pt x="0" y="477519"/>
                  </a:lnTo>
                  <a:lnTo>
                    <a:pt x="7620" y="477519"/>
                  </a:lnTo>
                  <a:lnTo>
                    <a:pt x="7620" y="471296"/>
                  </a:lnTo>
                  <a:close/>
                </a:path>
                <a:path w="7620" h="660400">
                  <a:moveTo>
                    <a:pt x="7620" y="464946"/>
                  </a:moveTo>
                  <a:lnTo>
                    <a:pt x="0" y="464946"/>
                  </a:lnTo>
                  <a:lnTo>
                    <a:pt x="0" y="471169"/>
                  </a:lnTo>
                  <a:lnTo>
                    <a:pt x="7620" y="471169"/>
                  </a:lnTo>
                  <a:lnTo>
                    <a:pt x="7620" y="464946"/>
                  </a:lnTo>
                  <a:close/>
                </a:path>
                <a:path w="7620" h="660400">
                  <a:moveTo>
                    <a:pt x="7620" y="458596"/>
                  </a:moveTo>
                  <a:lnTo>
                    <a:pt x="0" y="458596"/>
                  </a:lnTo>
                  <a:lnTo>
                    <a:pt x="0" y="464819"/>
                  </a:lnTo>
                  <a:lnTo>
                    <a:pt x="7620" y="464819"/>
                  </a:lnTo>
                  <a:lnTo>
                    <a:pt x="7620" y="458596"/>
                  </a:lnTo>
                  <a:close/>
                </a:path>
                <a:path w="7620" h="660400">
                  <a:moveTo>
                    <a:pt x="7620" y="452246"/>
                  </a:moveTo>
                  <a:lnTo>
                    <a:pt x="0" y="452246"/>
                  </a:lnTo>
                  <a:lnTo>
                    <a:pt x="0" y="458469"/>
                  </a:lnTo>
                  <a:lnTo>
                    <a:pt x="7620" y="458469"/>
                  </a:lnTo>
                  <a:lnTo>
                    <a:pt x="7620" y="452246"/>
                  </a:lnTo>
                  <a:close/>
                </a:path>
                <a:path w="7620" h="660400">
                  <a:moveTo>
                    <a:pt x="7620" y="445896"/>
                  </a:moveTo>
                  <a:lnTo>
                    <a:pt x="0" y="445896"/>
                  </a:lnTo>
                  <a:lnTo>
                    <a:pt x="0" y="452119"/>
                  </a:lnTo>
                  <a:lnTo>
                    <a:pt x="7620" y="452119"/>
                  </a:lnTo>
                  <a:lnTo>
                    <a:pt x="7620" y="445896"/>
                  </a:lnTo>
                  <a:close/>
                </a:path>
                <a:path w="7620" h="660400">
                  <a:moveTo>
                    <a:pt x="7620" y="438276"/>
                  </a:moveTo>
                  <a:lnTo>
                    <a:pt x="0" y="438276"/>
                  </a:lnTo>
                  <a:lnTo>
                    <a:pt x="0" y="445769"/>
                  </a:lnTo>
                  <a:lnTo>
                    <a:pt x="7620" y="445769"/>
                  </a:lnTo>
                  <a:lnTo>
                    <a:pt x="7620" y="438276"/>
                  </a:lnTo>
                  <a:close/>
                </a:path>
                <a:path w="7620" h="660400">
                  <a:moveTo>
                    <a:pt x="7620" y="433196"/>
                  </a:moveTo>
                  <a:lnTo>
                    <a:pt x="0" y="433196"/>
                  </a:lnTo>
                  <a:lnTo>
                    <a:pt x="0" y="438149"/>
                  </a:lnTo>
                  <a:lnTo>
                    <a:pt x="7620" y="438149"/>
                  </a:lnTo>
                  <a:lnTo>
                    <a:pt x="7620" y="433196"/>
                  </a:lnTo>
                  <a:close/>
                </a:path>
                <a:path w="7620" h="660400">
                  <a:moveTo>
                    <a:pt x="7620" y="426846"/>
                  </a:moveTo>
                  <a:lnTo>
                    <a:pt x="0" y="426846"/>
                  </a:lnTo>
                  <a:lnTo>
                    <a:pt x="0" y="433069"/>
                  </a:lnTo>
                  <a:lnTo>
                    <a:pt x="7620" y="433069"/>
                  </a:lnTo>
                  <a:lnTo>
                    <a:pt x="7620" y="426846"/>
                  </a:lnTo>
                  <a:close/>
                </a:path>
                <a:path w="7620" h="660400">
                  <a:moveTo>
                    <a:pt x="7620" y="415416"/>
                  </a:moveTo>
                  <a:lnTo>
                    <a:pt x="0" y="415416"/>
                  </a:lnTo>
                  <a:lnTo>
                    <a:pt x="0" y="426719"/>
                  </a:lnTo>
                  <a:lnTo>
                    <a:pt x="7620" y="426719"/>
                  </a:lnTo>
                  <a:lnTo>
                    <a:pt x="7620" y="415416"/>
                  </a:lnTo>
                  <a:close/>
                </a:path>
                <a:path w="7620" h="660400">
                  <a:moveTo>
                    <a:pt x="7620" y="510539"/>
                  </a:moveTo>
                  <a:lnTo>
                    <a:pt x="0" y="510539"/>
                  </a:lnTo>
                  <a:lnTo>
                    <a:pt x="0" y="516889"/>
                  </a:lnTo>
                  <a:lnTo>
                    <a:pt x="7620" y="516889"/>
                  </a:lnTo>
                  <a:lnTo>
                    <a:pt x="7620" y="510539"/>
                  </a:lnTo>
                  <a:close/>
                </a:path>
                <a:path w="7620" h="660400">
                  <a:moveTo>
                    <a:pt x="7620" y="657859"/>
                  </a:moveTo>
                  <a:lnTo>
                    <a:pt x="5080" y="657859"/>
                  </a:lnTo>
                  <a:lnTo>
                    <a:pt x="5080" y="660399"/>
                  </a:lnTo>
                  <a:lnTo>
                    <a:pt x="7620" y="660399"/>
                  </a:lnTo>
                  <a:lnTo>
                    <a:pt x="7620" y="657859"/>
                  </a:lnTo>
                  <a:close/>
                </a:path>
                <a:path w="7620" h="660400">
                  <a:moveTo>
                    <a:pt x="7620" y="655319"/>
                  </a:moveTo>
                  <a:lnTo>
                    <a:pt x="1270" y="655319"/>
                  </a:lnTo>
                  <a:lnTo>
                    <a:pt x="1270" y="657859"/>
                  </a:lnTo>
                  <a:lnTo>
                    <a:pt x="3810" y="657859"/>
                  </a:lnTo>
                  <a:lnTo>
                    <a:pt x="3810" y="656589"/>
                  </a:lnTo>
                  <a:lnTo>
                    <a:pt x="7620" y="656589"/>
                  </a:lnTo>
                  <a:lnTo>
                    <a:pt x="7620" y="655319"/>
                  </a:lnTo>
                  <a:close/>
                </a:path>
                <a:path w="7620" h="660400">
                  <a:moveTo>
                    <a:pt x="7620" y="651509"/>
                  </a:moveTo>
                  <a:lnTo>
                    <a:pt x="0" y="651509"/>
                  </a:lnTo>
                  <a:lnTo>
                    <a:pt x="0" y="654049"/>
                  </a:lnTo>
                  <a:lnTo>
                    <a:pt x="7620" y="654049"/>
                  </a:lnTo>
                  <a:lnTo>
                    <a:pt x="7620" y="651509"/>
                  </a:lnTo>
                  <a:close/>
                </a:path>
                <a:path w="7620" h="660400">
                  <a:moveTo>
                    <a:pt x="7620" y="648969"/>
                  </a:moveTo>
                  <a:lnTo>
                    <a:pt x="0" y="648969"/>
                  </a:lnTo>
                  <a:lnTo>
                    <a:pt x="0" y="650239"/>
                  </a:lnTo>
                  <a:lnTo>
                    <a:pt x="7620" y="650239"/>
                  </a:lnTo>
                  <a:lnTo>
                    <a:pt x="7620" y="648969"/>
                  </a:lnTo>
                  <a:close/>
                </a:path>
                <a:path w="7620" h="660400">
                  <a:moveTo>
                    <a:pt x="7620" y="645159"/>
                  </a:moveTo>
                  <a:lnTo>
                    <a:pt x="0" y="645159"/>
                  </a:lnTo>
                  <a:lnTo>
                    <a:pt x="0" y="647699"/>
                  </a:lnTo>
                  <a:lnTo>
                    <a:pt x="7620" y="647699"/>
                  </a:lnTo>
                  <a:lnTo>
                    <a:pt x="7620" y="645159"/>
                  </a:lnTo>
                  <a:close/>
                </a:path>
                <a:path w="7620" h="660400">
                  <a:moveTo>
                    <a:pt x="7620" y="642619"/>
                  </a:moveTo>
                  <a:lnTo>
                    <a:pt x="0" y="642619"/>
                  </a:lnTo>
                  <a:lnTo>
                    <a:pt x="0" y="643889"/>
                  </a:lnTo>
                  <a:lnTo>
                    <a:pt x="7620" y="643889"/>
                  </a:lnTo>
                  <a:lnTo>
                    <a:pt x="7620" y="642619"/>
                  </a:lnTo>
                  <a:close/>
                </a:path>
                <a:path w="7620" h="660400">
                  <a:moveTo>
                    <a:pt x="7620" y="638809"/>
                  </a:moveTo>
                  <a:lnTo>
                    <a:pt x="0" y="638809"/>
                  </a:lnTo>
                  <a:lnTo>
                    <a:pt x="0" y="641349"/>
                  </a:lnTo>
                  <a:lnTo>
                    <a:pt x="7620" y="641349"/>
                  </a:lnTo>
                  <a:lnTo>
                    <a:pt x="7620" y="638809"/>
                  </a:lnTo>
                  <a:close/>
                </a:path>
                <a:path w="7620" h="660400">
                  <a:moveTo>
                    <a:pt x="7620" y="636269"/>
                  </a:moveTo>
                  <a:lnTo>
                    <a:pt x="0" y="636269"/>
                  </a:lnTo>
                  <a:lnTo>
                    <a:pt x="0" y="637539"/>
                  </a:lnTo>
                  <a:lnTo>
                    <a:pt x="7620" y="637539"/>
                  </a:lnTo>
                  <a:lnTo>
                    <a:pt x="7620" y="636269"/>
                  </a:lnTo>
                  <a:close/>
                </a:path>
                <a:path w="7620" h="660400">
                  <a:moveTo>
                    <a:pt x="7620" y="632459"/>
                  </a:moveTo>
                  <a:lnTo>
                    <a:pt x="0" y="632459"/>
                  </a:lnTo>
                  <a:lnTo>
                    <a:pt x="0" y="634999"/>
                  </a:lnTo>
                  <a:lnTo>
                    <a:pt x="7620" y="634999"/>
                  </a:lnTo>
                  <a:lnTo>
                    <a:pt x="7620" y="632459"/>
                  </a:lnTo>
                  <a:close/>
                </a:path>
                <a:path w="7620" h="660400">
                  <a:moveTo>
                    <a:pt x="7620" y="629919"/>
                  </a:moveTo>
                  <a:lnTo>
                    <a:pt x="0" y="629919"/>
                  </a:lnTo>
                  <a:lnTo>
                    <a:pt x="0" y="631189"/>
                  </a:lnTo>
                  <a:lnTo>
                    <a:pt x="7620" y="631189"/>
                  </a:lnTo>
                  <a:lnTo>
                    <a:pt x="7620" y="629919"/>
                  </a:lnTo>
                  <a:close/>
                </a:path>
                <a:path w="7620" h="660400">
                  <a:moveTo>
                    <a:pt x="7620" y="624839"/>
                  </a:moveTo>
                  <a:lnTo>
                    <a:pt x="0" y="624839"/>
                  </a:lnTo>
                  <a:lnTo>
                    <a:pt x="0" y="628649"/>
                  </a:lnTo>
                  <a:lnTo>
                    <a:pt x="7620" y="628649"/>
                  </a:lnTo>
                  <a:lnTo>
                    <a:pt x="7620" y="624839"/>
                  </a:lnTo>
                  <a:close/>
                </a:path>
                <a:path w="7620" h="660400">
                  <a:moveTo>
                    <a:pt x="7620" y="618489"/>
                  </a:moveTo>
                  <a:lnTo>
                    <a:pt x="0" y="618489"/>
                  </a:lnTo>
                  <a:lnTo>
                    <a:pt x="0" y="623569"/>
                  </a:lnTo>
                  <a:lnTo>
                    <a:pt x="7620" y="623569"/>
                  </a:lnTo>
                  <a:lnTo>
                    <a:pt x="7620" y="618489"/>
                  </a:lnTo>
                  <a:close/>
                </a:path>
                <a:path w="7620" h="660400">
                  <a:moveTo>
                    <a:pt x="7620" y="612139"/>
                  </a:moveTo>
                  <a:lnTo>
                    <a:pt x="0" y="612139"/>
                  </a:lnTo>
                  <a:lnTo>
                    <a:pt x="0" y="617219"/>
                  </a:lnTo>
                  <a:lnTo>
                    <a:pt x="7620" y="617219"/>
                  </a:lnTo>
                  <a:lnTo>
                    <a:pt x="7620" y="612139"/>
                  </a:lnTo>
                  <a:close/>
                </a:path>
                <a:path w="7620" h="660400">
                  <a:moveTo>
                    <a:pt x="7620" y="605789"/>
                  </a:moveTo>
                  <a:lnTo>
                    <a:pt x="0" y="605789"/>
                  </a:lnTo>
                  <a:lnTo>
                    <a:pt x="0" y="610869"/>
                  </a:lnTo>
                  <a:lnTo>
                    <a:pt x="7620" y="610869"/>
                  </a:lnTo>
                  <a:lnTo>
                    <a:pt x="7620" y="605789"/>
                  </a:lnTo>
                  <a:close/>
                </a:path>
                <a:path w="7620" h="660400">
                  <a:moveTo>
                    <a:pt x="7620" y="599439"/>
                  </a:moveTo>
                  <a:lnTo>
                    <a:pt x="0" y="599439"/>
                  </a:lnTo>
                  <a:lnTo>
                    <a:pt x="0" y="604519"/>
                  </a:lnTo>
                  <a:lnTo>
                    <a:pt x="7620" y="604519"/>
                  </a:lnTo>
                  <a:lnTo>
                    <a:pt x="7620" y="599439"/>
                  </a:lnTo>
                  <a:close/>
                </a:path>
                <a:path w="7620" h="660400">
                  <a:moveTo>
                    <a:pt x="7620" y="593089"/>
                  </a:moveTo>
                  <a:lnTo>
                    <a:pt x="0" y="593089"/>
                  </a:lnTo>
                  <a:lnTo>
                    <a:pt x="0" y="598169"/>
                  </a:lnTo>
                  <a:lnTo>
                    <a:pt x="7620" y="598169"/>
                  </a:lnTo>
                  <a:lnTo>
                    <a:pt x="7620" y="593089"/>
                  </a:lnTo>
                  <a:close/>
                </a:path>
                <a:path w="7620" h="660400">
                  <a:moveTo>
                    <a:pt x="7620" y="586739"/>
                  </a:moveTo>
                  <a:lnTo>
                    <a:pt x="0" y="586739"/>
                  </a:lnTo>
                  <a:lnTo>
                    <a:pt x="0" y="591819"/>
                  </a:lnTo>
                  <a:lnTo>
                    <a:pt x="7620" y="591819"/>
                  </a:lnTo>
                  <a:lnTo>
                    <a:pt x="7620" y="586739"/>
                  </a:lnTo>
                  <a:close/>
                </a:path>
                <a:path w="7620" h="660400">
                  <a:moveTo>
                    <a:pt x="7620" y="580389"/>
                  </a:moveTo>
                  <a:lnTo>
                    <a:pt x="0" y="580389"/>
                  </a:lnTo>
                  <a:lnTo>
                    <a:pt x="0" y="585469"/>
                  </a:lnTo>
                  <a:lnTo>
                    <a:pt x="7620" y="585469"/>
                  </a:lnTo>
                  <a:lnTo>
                    <a:pt x="7620" y="580389"/>
                  </a:lnTo>
                  <a:close/>
                </a:path>
                <a:path w="7620" h="660400">
                  <a:moveTo>
                    <a:pt x="7620" y="574039"/>
                  </a:moveTo>
                  <a:lnTo>
                    <a:pt x="0" y="574039"/>
                  </a:lnTo>
                  <a:lnTo>
                    <a:pt x="0" y="579119"/>
                  </a:lnTo>
                  <a:lnTo>
                    <a:pt x="7620" y="579119"/>
                  </a:lnTo>
                  <a:lnTo>
                    <a:pt x="7620" y="574039"/>
                  </a:lnTo>
                  <a:close/>
                </a:path>
                <a:path w="7620" h="660400">
                  <a:moveTo>
                    <a:pt x="7620" y="567689"/>
                  </a:moveTo>
                  <a:lnTo>
                    <a:pt x="0" y="567689"/>
                  </a:lnTo>
                  <a:lnTo>
                    <a:pt x="0" y="572769"/>
                  </a:lnTo>
                  <a:lnTo>
                    <a:pt x="7620" y="572769"/>
                  </a:lnTo>
                  <a:lnTo>
                    <a:pt x="7620" y="567689"/>
                  </a:lnTo>
                  <a:close/>
                </a:path>
                <a:path w="7620" h="660400">
                  <a:moveTo>
                    <a:pt x="7620" y="561339"/>
                  </a:moveTo>
                  <a:lnTo>
                    <a:pt x="0" y="561339"/>
                  </a:lnTo>
                  <a:lnTo>
                    <a:pt x="0" y="566419"/>
                  </a:lnTo>
                  <a:lnTo>
                    <a:pt x="7620" y="566419"/>
                  </a:lnTo>
                  <a:lnTo>
                    <a:pt x="7620" y="561339"/>
                  </a:lnTo>
                  <a:close/>
                </a:path>
                <a:path w="7620" h="660400">
                  <a:moveTo>
                    <a:pt x="7620" y="554989"/>
                  </a:moveTo>
                  <a:lnTo>
                    <a:pt x="0" y="554989"/>
                  </a:lnTo>
                  <a:lnTo>
                    <a:pt x="0" y="560069"/>
                  </a:lnTo>
                  <a:lnTo>
                    <a:pt x="7620" y="560069"/>
                  </a:lnTo>
                  <a:lnTo>
                    <a:pt x="7620" y="554989"/>
                  </a:lnTo>
                  <a:close/>
                </a:path>
                <a:path w="7620" h="660400">
                  <a:moveTo>
                    <a:pt x="7620" y="547369"/>
                  </a:moveTo>
                  <a:lnTo>
                    <a:pt x="0" y="547369"/>
                  </a:lnTo>
                  <a:lnTo>
                    <a:pt x="0" y="553719"/>
                  </a:lnTo>
                  <a:lnTo>
                    <a:pt x="7620" y="553719"/>
                  </a:lnTo>
                  <a:lnTo>
                    <a:pt x="7620" y="547369"/>
                  </a:lnTo>
                  <a:close/>
                </a:path>
                <a:path w="7620" h="660400">
                  <a:moveTo>
                    <a:pt x="7620" y="542289"/>
                  </a:moveTo>
                  <a:lnTo>
                    <a:pt x="0" y="542289"/>
                  </a:lnTo>
                  <a:lnTo>
                    <a:pt x="0" y="546099"/>
                  </a:lnTo>
                  <a:lnTo>
                    <a:pt x="7620" y="546099"/>
                  </a:lnTo>
                  <a:lnTo>
                    <a:pt x="7620" y="542289"/>
                  </a:lnTo>
                  <a:close/>
                </a:path>
                <a:path w="7620" h="660400">
                  <a:moveTo>
                    <a:pt x="7620" y="534669"/>
                  </a:moveTo>
                  <a:lnTo>
                    <a:pt x="0" y="534669"/>
                  </a:lnTo>
                  <a:lnTo>
                    <a:pt x="0" y="541019"/>
                  </a:lnTo>
                  <a:lnTo>
                    <a:pt x="7620" y="541019"/>
                  </a:lnTo>
                  <a:lnTo>
                    <a:pt x="7620" y="534669"/>
                  </a:lnTo>
                  <a:close/>
                </a:path>
                <a:path w="7620" h="660400">
                  <a:moveTo>
                    <a:pt x="7620" y="529589"/>
                  </a:moveTo>
                  <a:lnTo>
                    <a:pt x="0" y="529589"/>
                  </a:lnTo>
                  <a:lnTo>
                    <a:pt x="0" y="533399"/>
                  </a:lnTo>
                  <a:lnTo>
                    <a:pt x="7620" y="533399"/>
                  </a:lnTo>
                  <a:lnTo>
                    <a:pt x="7620" y="529589"/>
                  </a:lnTo>
                  <a:close/>
                </a:path>
                <a:path w="7620" h="660400">
                  <a:moveTo>
                    <a:pt x="7620" y="521969"/>
                  </a:moveTo>
                  <a:lnTo>
                    <a:pt x="0" y="521969"/>
                  </a:lnTo>
                  <a:lnTo>
                    <a:pt x="0" y="528319"/>
                  </a:lnTo>
                  <a:lnTo>
                    <a:pt x="7620" y="528319"/>
                  </a:lnTo>
                  <a:lnTo>
                    <a:pt x="7620" y="521969"/>
                  </a:lnTo>
                  <a:close/>
                </a:path>
                <a:path w="7620" h="660400">
                  <a:moveTo>
                    <a:pt x="7620" y="518159"/>
                  </a:moveTo>
                  <a:lnTo>
                    <a:pt x="0" y="518159"/>
                  </a:lnTo>
                  <a:lnTo>
                    <a:pt x="0" y="520699"/>
                  </a:lnTo>
                  <a:lnTo>
                    <a:pt x="7620" y="520699"/>
                  </a:lnTo>
                  <a:lnTo>
                    <a:pt x="7620" y="518159"/>
                  </a:lnTo>
                  <a:close/>
                </a:path>
              </a:pathLst>
            </a:custGeom>
            <a:solidFill>
              <a:srgbClr val="1F00FA"/>
            </a:solidFill>
          </p:spPr>
          <p:txBody>
            <a:bodyPr bIns="0" lIns="0" rIns="0" rtlCol="0" tIns="0" wrap="square"/>
            <a:p/>
          </p:txBody>
        </p:sp>
        <p:sp>
          <p:nvSpPr>
            <p:cNvPr id="1050823" name="object 2134"/>
            <p:cNvSpPr/>
            <p:nvPr/>
          </p:nvSpPr>
          <p:spPr>
            <a:xfrm>
              <a:off x="4113530" y="5829300"/>
              <a:ext cx="6350" cy="650240"/>
            </a:xfrm>
            <a:custGeom>
              <a:avLst/>
              <a:ahLst/>
              <a:rect l="l" t="t" r="r" b="b"/>
              <a:pathLst>
                <a:path w="6350" h="650239">
                  <a:moveTo>
                    <a:pt x="6350" y="0"/>
                  </a:moveTo>
                  <a:lnTo>
                    <a:pt x="5080" y="0"/>
                  </a:lnTo>
                  <a:lnTo>
                    <a:pt x="5080" y="1269"/>
                  </a:lnTo>
                  <a:lnTo>
                    <a:pt x="6350" y="1269"/>
                  </a:lnTo>
                  <a:lnTo>
                    <a:pt x="6350" y="0"/>
                  </a:lnTo>
                  <a:close/>
                </a:path>
                <a:path w="6350" h="650239">
                  <a:moveTo>
                    <a:pt x="6350" y="1270"/>
                  </a:moveTo>
                  <a:lnTo>
                    <a:pt x="2540" y="1270"/>
                  </a:lnTo>
                  <a:lnTo>
                    <a:pt x="2540" y="2540"/>
                  </a:lnTo>
                  <a:lnTo>
                    <a:pt x="1270" y="2540"/>
                  </a:lnTo>
                  <a:lnTo>
                    <a:pt x="1270" y="3809"/>
                  </a:lnTo>
                  <a:lnTo>
                    <a:pt x="6350" y="3809"/>
                  </a:lnTo>
                  <a:lnTo>
                    <a:pt x="6350" y="1270"/>
                  </a:lnTo>
                  <a:close/>
                </a:path>
                <a:path w="6350" h="650239">
                  <a:moveTo>
                    <a:pt x="6350" y="3810"/>
                  </a:moveTo>
                  <a:lnTo>
                    <a:pt x="0" y="3810"/>
                  </a:lnTo>
                  <a:lnTo>
                    <a:pt x="0" y="7619"/>
                  </a:lnTo>
                  <a:lnTo>
                    <a:pt x="6350" y="7619"/>
                  </a:lnTo>
                  <a:lnTo>
                    <a:pt x="6350" y="3810"/>
                  </a:lnTo>
                  <a:close/>
                </a:path>
                <a:path w="6350" h="650239">
                  <a:moveTo>
                    <a:pt x="6350" y="7620"/>
                  </a:moveTo>
                  <a:lnTo>
                    <a:pt x="0" y="7620"/>
                  </a:lnTo>
                  <a:lnTo>
                    <a:pt x="0" y="13969"/>
                  </a:lnTo>
                  <a:lnTo>
                    <a:pt x="6350" y="13969"/>
                  </a:lnTo>
                  <a:lnTo>
                    <a:pt x="6350" y="7620"/>
                  </a:lnTo>
                  <a:close/>
                </a:path>
                <a:path w="6350" h="650239">
                  <a:moveTo>
                    <a:pt x="6350" y="13970"/>
                  </a:moveTo>
                  <a:lnTo>
                    <a:pt x="0" y="13970"/>
                  </a:lnTo>
                  <a:lnTo>
                    <a:pt x="0" y="16509"/>
                  </a:lnTo>
                  <a:lnTo>
                    <a:pt x="6350" y="16509"/>
                  </a:lnTo>
                  <a:lnTo>
                    <a:pt x="6350" y="13970"/>
                  </a:lnTo>
                  <a:close/>
                </a:path>
                <a:path w="6350" h="650239">
                  <a:moveTo>
                    <a:pt x="6350" y="16510"/>
                  </a:moveTo>
                  <a:lnTo>
                    <a:pt x="0" y="16510"/>
                  </a:lnTo>
                  <a:lnTo>
                    <a:pt x="0" y="20319"/>
                  </a:lnTo>
                  <a:lnTo>
                    <a:pt x="6350" y="20319"/>
                  </a:lnTo>
                  <a:lnTo>
                    <a:pt x="6350" y="16510"/>
                  </a:lnTo>
                  <a:close/>
                </a:path>
                <a:path w="6350" h="650239">
                  <a:moveTo>
                    <a:pt x="6350" y="20320"/>
                  </a:moveTo>
                  <a:lnTo>
                    <a:pt x="0" y="20320"/>
                  </a:lnTo>
                  <a:lnTo>
                    <a:pt x="0" y="22859"/>
                  </a:lnTo>
                  <a:lnTo>
                    <a:pt x="6350" y="22859"/>
                  </a:lnTo>
                  <a:lnTo>
                    <a:pt x="6350" y="20320"/>
                  </a:lnTo>
                  <a:close/>
                </a:path>
                <a:path w="6350" h="650239">
                  <a:moveTo>
                    <a:pt x="6350" y="22860"/>
                  </a:moveTo>
                  <a:lnTo>
                    <a:pt x="0" y="22860"/>
                  </a:lnTo>
                  <a:lnTo>
                    <a:pt x="0" y="26669"/>
                  </a:lnTo>
                  <a:lnTo>
                    <a:pt x="6350" y="26669"/>
                  </a:lnTo>
                  <a:lnTo>
                    <a:pt x="6350" y="22860"/>
                  </a:lnTo>
                  <a:close/>
                </a:path>
                <a:path w="6350" h="650239">
                  <a:moveTo>
                    <a:pt x="6350" y="26670"/>
                  </a:moveTo>
                  <a:lnTo>
                    <a:pt x="0" y="26670"/>
                  </a:lnTo>
                  <a:lnTo>
                    <a:pt x="0" y="39369"/>
                  </a:lnTo>
                  <a:lnTo>
                    <a:pt x="6350" y="39369"/>
                  </a:lnTo>
                  <a:lnTo>
                    <a:pt x="6350" y="26670"/>
                  </a:lnTo>
                  <a:close/>
                </a:path>
                <a:path w="6350" h="650239">
                  <a:moveTo>
                    <a:pt x="6350" y="39370"/>
                  </a:moveTo>
                  <a:lnTo>
                    <a:pt x="0" y="39370"/>
                  </a:lnTo>
                  <a:lnTo>
                    <a:pt x="0" y="41909"/>
                  </a:lnTo>
                  <a:lnTo>
                    <a:pt x="6350" y="41909"/>
                  </a:lnTo>
                  <a:lnTo>
                    <a:pt x="6350" y="39370"/>
                  </a:lnTo>
                  <a:close/>
                </a:path>
                <a:path w="6350" h="650239">
                  <a:moveTo>
                    <a:pt x="6350" y="41910"/>
                  </a:moveTo>
                  <a:lnTo>
                    <a:pt x="0" y="41910"/>
                  </a:lnTo>
                  <a:lnTo>
                    <a:pt x="0" y="45719"/>
                  </a:lnTo>
                  <a:lnTo>
                    <a:pt x="6350" y="45719"/>
                  </a:lnTo>
                  <a:lnTo>
                    <a:pt x="6350" y="41910"/>
                  </a:lnTo>
                  <a:close/>
                </a:path>
                <a:path w="6350" h="650239">
                  <a:moveTo>
                    <a:pt x="6350" y="45720"/>
                  </a:moveTo>
                  <a:lnTo>
                    <a:pt x="0" y="45720"/>
                  </a:lnTo>
                  <a:lnTo>
                    <a:pt x="0" y="48259"/>
                  </a:lnTo>
                  <a:lnTo>
                    <a:pt x="6350" y="48259"/>
                  </a:lnTo>
                  <a:lnTo>
                    <a:pt x="6350" y="45720"/>
                  </a:lnTo>
                  <a:close/>
                </a:path>
                <a:path w="6350" h="650239">
                  <a:moveTo>
                    <a:pt x="6350" y="48260"/>
                  </a:moveTo>
                  <a:lnTo>
                    <a:pt x="0" y="48260"/>
                  </a:lnTo>
                  <a:lnTo>
                    <a:pt x="0" y="54609"/>
                  </a:lnTo>
                  <a:lnTo>
                    <a:pt x="6350" y="54609"/>
                  </a:lnTo>
                  <a:lnTo>
                    <a:pt x="6350" y="48260"/>
                  </a:lnTo>
                  <a:close/>
                </a:path>
                <a:path w="6350" h="650239">
                  <a:moveTo>
                    <a:pt x="6350" y="54610"/>
                  </a:moveTo>
                  <a:lnTo>
                    <a:pt x="0" y="54610"/>
                  </a:lnTo>
                  <a:lnTo>
                    <a:pt x="0" y="64769"/>
                  </a:lnTo>
                  <a:lnTo>
                    <a:pt x="6350" y="64769"/>
                  </a:lnTo>
                  <a:lnTo>
                    <a:pt x="6350" y="54610"/>
                  </a:lnTo>
                  <a:close/>
                </a:path>
                <a:path w="6350" h="650239">
                  <a:moveTo>
                    <a:pt x="6350" y="64770"/>
                  </a:moveTo>
                  <a:lnTo>
                    <a:pt x="0" y="64770"/>
                  </a:lnTo>
                  <a:lnTo>
                    <a:pt x="0" y="73659"/>
                  </a:lnTo>
                  <a:lnTo>
                    <a:pt x="6350" y="73659"/>
                  </a:lnTo>
                  <a:lnTo>
                    <a:pt x="6350" y="64770"/>
                  </a:lnTo>
                  <a:close/>
                </a:path>
                <a:path w="6350" h="650239">
                  <a:moveTo>
                    <a:pt x="6350" y="73660"/>
                  </a:moveTo>
                  <a:lnTo>
                    <a:pt x="0" y="73660"/>
                  </a:lnTo>
                  <a:lnTo>
                    <a:pt x="0" y="77469"/>
                  </a:lnTo>
                  <a:lnTo>
                    <a:pt x="6350" y="77469"/>
                  </a:lnTo>
                  <a:lnTo>
                    <a:pt x="6350" y="73660"/>
                  </a:lnTo>
                  <a:close/>
                </a:path>
                <a:path w="6350" h="650239">
                  <a:moveTo>
                    <a:pt x="6350" y="77470"/>
                  </a:moveTo>
                  <a:lnTo>
                    <a:pt x="0" y="77470"/>
                  </a:lnTo>
                  <a:lnTo>
                    <a:pt x="0" y="153669"/>
                  </a:lnTo>
                  <a:lnTo>
                    <a:pt x="6350" y="153669"/>
                  </a:lnTo>
                  <a:lnTo>
                    <a:pt x="6350" y="77470"/>
                  </a:lnTo>
                  <a:close/>
                </a:path>
                <a:path w="6350" h="650239">
                  <a:moveTo>
                    <a:pt x="6350" y="153670"/>
                  </a:moveTo>
                  <a:lnTo>
                    <a:pt x="0" y="153670"/>
                  </a:lnTo>
                  <a:lnTo>
                    <a:pt x="0" y="160019"/>
                  </a:lnTo>
                  <a:lnTo>
                    <a:pt x="6350" y="160019"/>
                  </a:lnTo>
                  <a:lnTo>
                    <a:pt x="6350" y="153670"/>
                  </a:lnTo>
                  <a:close/>
                </a:path>
                <a:path w="6350" h="650239">
                  <a:moveTo>
                    <a:pt x="6350" y="160020"/>
                  </a:moveTo>
                  <a:lnTo>
                    <a:pt x="0" y="160020"/>
                  </a:lnTo>
                  <a:lnTo>
                    <a:pt x="0" y="162559"/>
                  </a:lnTo>
                  <a:lnTo>
                    <a:pt x="6350" y="162559"/>
                  </a:lnTo>
                  <a:lnTo>
                    <a:pt x="6350" y="160020"/>
                  </a:lnTo>
                  <a:close/>
                </a:path>
                <a:path w="6350" h="650239">
                  <a:moveTo>
                    <a:pt x="6350" y="162560"/>
                  </a:moveTo>
                  <a:lnTo>
                    <a:pt x="0" y="162560"/>
                  </a:lnTo>
                  <a:lnTo>
                    <a:pt x="0" y="172719"/>
                  </a:lnTo>
                  <a:lnTo>
                    <a:pt x="6350" y="172719"/>
                  </a:lnTo>
                  <a:lnTo>
                    <a:pt x="6350" y="162560"/>
                  </a:lnTo>
                  <a:close/>
                </a:path>
                <a:path w="6350" h="650239">
                  <a:moveTo>
                    <a:pt x="6350" y="172720"/>
                  </a:moveTo>
                  <a:lnTo>
                    <a:pt x="0" y="172720"/>
                  </a:lnTo>
                  <a:lnTo>
                    <a:pt x="0" y="179069"/>
                  </a:lnTo>
                  <a:lnTo>
                    <a:pt x="6350" y="179069"/>
                  </a:lnTo>
                  <a:lnTo>
                    <a:pt x="6350" y="172720"/>
                  </a:lnTo>
                  <a:close/>
                </a:path>
                <a:path w="6350" h="650239">
                  <a:moveTo>
                    <a:pt x="6350" y="179070"/>
                  </a:moveTo>
                  <a:lnTo>
                    <a:pt x="0" y="179070"/>
                  </a:lnTo>
                  <a:lnTo>
                    <a:pt x="0" y="181609"/>
                  </a:lnTo>
                  <a:lnTo>
                    <a:pt x="6350" y="181609"/>
                  </a:lnTo>
                  <a:lnTo>
                    <a:pt x="6350" y="179070"/>
                  </a:lnTo>
                  <a:close/>
                </a:path>
                <a:path w="6350" h="650239">
                  <a:moveTo>
                    <a:pt x="6350" y="181610"/>
                  </a:moveTo>
                  <a:lnTo>
                    <a:pt x="0" y="181610"/>
                  </a:lnTo>
                  <a:lnTo>
                    <a:pt x="0" y="185419"/>
                  </a:lnTo>
                  <a:lnTo>
                    <a:pt x="6350" y="185419"/>
                  </a:lnTo>
                  <a:lnTo>
                    <a:pt x="6350" y="181610"/>
                  </a:lnTo>
                  <a:close/>
                </a:path>
                <a:path w="6350" h="650239">
                  <a:moveTo>
                    <a:pt x="6350" y="185420"/>
                  </a:moveTo>
                  <a:lnTo>
                    <a:pt x="0" y="185420"/>
                  </a:lnTo>
                  <a:lnTo>
                    <a:pt x="0" y="187959"/>
                  </a:lnTo>
                  <a:lnTo>
                    <a:pt x="6350" y="187959"/>
                  </a:lnTo>
                  <a:lnTo>
                    <a:pt x="6350" y="185420"/>
                  </a:lnTo>
                  <a:close/>
                </a:path>
                <a:path w="6350" h="650239">
                  <a:moveTo>
                    <a:pt x="6350" y="187960"/>
                  </a:moveTo>
                  <a:lnTo>
                    <a:pt x="0" y="187960"/>
                  </a:lnTo>
                  <a:lnTo>
                    <a:pt x="0" y="191769"/>
                  </a:lnTo>
                  <a:lnTo>
                    <a:pt x="6350" y="191769"/>
                  </a:lnTo>
                  <a:lnTo>
                    <a:pt x="6350" y="187960"/>
                  </a:lnTo>
                  <a:close/>
                </a:path>
                <a:path w="6350" h="650239">
                  <a:moveTo>
                    <a:pt x="6350" y="191770"/>
                  </a:moveTo>
                  <a:lnTo>
                    <a:pt x="0" y="191770"/>
                  </a:lnTo>
                  <a:lnTo>
                    <a:pt x="0" y="198119"/>
                  </a:lnTo>
                  <a:lnTo>
                    <a:pt x="6350" y="198119"/>
                  </a:lnTo>
                  <a:lnTo>
                    <a:pt x="6350" y="191770"/>
                  </a:lnTo>
                  <a:close/>
                </a:path>
                <a:path w="6350" h="650239">
                  <a:moveTo>
                    <a:pt x="6350" y="198120"/>
                  </a:moveTo>
                  <a:lnTo>
                    <a:pt x="0" y="198120"/>
                  </a:lnTo>
                  <a:lnTo>
                    <a:pt x="0" y="200659"/>
                  </a:lnTo>
                  <a:lnTo>
                    <a:pt x="6350" y="200659"/>
                  </a:lnTo>
                  <a:lnTo>
                    <a:pt x="6350" y="198120"/>
                  </a:lnTo>
                  <a:close/>
                </a:path>
                <a:path w="6350" h="650239">
                  <a:moveTo>
                    <a:pt x="6350" y="200660"/>
                  </a:moveTo>
                  <a:lnTo>
                    <a:pt x="0" y="200660"/>
                  </a:lnTo>
                  <a:lnTo>
                    <a:pt x="0" y="204469"/>
                  </a:lnTo>
                  <a:lnTo>
                    <a:pt x="6350" y="204469"/>
                  </a:lnTo>
                  <a:lnTo>
                    <a:pt x="6350" y="200660"/>
                  </a:lnTo>
                  <a:close/>
                </a:path>
                <a:path w="6350" h="650239">
                  <a:moveTo>
                    <a:pt x="6350" y="204470"/>
                  </a:moveTo>
                  <a:lnTo>
                    <a:pt x="0" y="204470"/>
                  </a:lnTo>
                  <a:lnTo>
                    <a:pt x="0" y="210819"/>
                  </a:lnTo>
                  <a:lnTo>
                    <a:pt x="6350" y="210819"/>
                  </a:lnTo>
                  <a:lnTo>
                    <a:pt x="6350" y="204470"/>
                  </a:lnTo>
                  <a:close/>
                </a:path>
                <a:path w="6350" h="650239">
                  <a:moveTo>
                    <a:pt x="6350" y="210820"/>
                  </a:moveTo>
                  <a:lnTo>
                    <a:pt x="0" y="210820"/>
                  </a:lnTo>
                  <a:lnTo>
                    <a:pt x="0" y="213359"/>
                  </a:lnTo>
                  <a:lnTo>
                    <a:pt x="6350" y="213359"/>
                  </a:lnTo>
                  <a:lnTo>
                    <a:pt x="6350" y="210820"/>
                  </a:lnTo>
                  <a:close/>
                </a:path>
                <a:path w="6350" h="650239">
                  <a:moveTo>
                    <a:pt x="6350" y="213360"/>
                  </a:moveTo>
                  <a:lnTo>
                    <a:pt x="0" y="213360"/>
                  </a:lnTo>
                  <a:lnTo>
                    <a:pt x="0" y="398780"/>
                  </a:lnTo>
                  <a:lnTo>
                    <a:pt x="6350" y="398780"/>
                  </a:lnTo>
                  <a:lnTo>
                    <a:pt x="6350" y="213360"/>
                  </a:lnTo>
                  <a:close/>
                </a:path>
                <a:path w="6350" h="650239">
                  <a:moveTo>
                    <a:pt x="6350" y="398780"/>
                  </a:moveTo>
                  <a:lnTo>
                    <a:pt x="0" y="398780"/>
                  </a:lnTo>
                  <a:lnTo>
                    <a:pt x="0" y="410209"/>
                  </a:lnTo>
                  <a:lnTo>
                    <a:pt x="6350" y="410209"/>
                  </a:lnTo>
                  <a:lnTo>
                    <a:pt x="6350" y="398780"/>
                  </a:lnTo>
                  <a:close/>
                </a:path>
                <a:path w="6350" h="650239">
                  <a:moveTo>
                    <a:pt x="6350" y="503047"/>
                  </a:moveTo>
                  <a:lnTo>
                    <a:pt x="0" y="503047"/>
                  </a:lnTo>
                  <a:lnTo>
                    <a:pt x="0" y="505459"/>
                  </a:lnTo>
                  <a:lnTo>
                    <a:pt x="6350" y="505459"/>
                  </a:lnTo>
                  <a:lnTo>
                    <a:pt x="6350" y="503047"/>
                  </a:lnTo>
                  <a:close/>
                </a:path>
                <a:path w="6350" h="650239">
                  <a:moveTo>
                    <a:pt x="6350" y="491616"/>
                  </a:moveTo>
                  <a:lnTo>
                    <a:pt x="0" y="491616"/>
                  </a:lnTo>
                  <a:lnTo>
                    <a:pt x="0" y="502919"/>
                  </a:lnTo>
                  <a:lnTo>
                    <a:pt x="6350" y="502919"/>
                  </a:lnTo>
                  <a:lnTo>
                    <a:pt x="6350" y="491616"/>
                  </a:lnTo>
                  <a:close/>
                </a:path>
                <a:path w="6350" h="650239">
                  <a:moveTo>
                    <a:pt x="6350" y="485267"/>
                  </a:moveTo>
                  <a:lnTo>
                    <a:pt x="0" y="485267"/>
                  </a:lnTo>
                  <a:lnTo>
                    <a:pt x="0" y="491489"/>
                  </a:lnTo>
                  <a:lnTo>
                    <a:pt x="6350" y="491489"/>
                  </a:lnTo>
                  <a:lnTo>
                    <a:pt x="6350" y="485267"/>
                  </a:lnTo>
                  <a:close/>
                </a:path>
                <a:path w="6350" h="650239">
                  <a:moveTo>
                    <a:pt x="6350" y="478916"/>
                  </a:moveTo>
                  <a:lnTo>
                    <a:pt x="0" y="478916"/>
                  </a:lnTo>
                  <a:lnTo>
                    <a:pt x="0" y="485140"/>
                  </a:lnTo>
                  <a:lnTo>
                    <a:pt x="6350" y="485140"/>
                  </a:lnTo>
                  <a:lnTo>
                    <a:pt x="6350" y="478916"/>
                  </a:lnTo>
                  <a:close/>
                </a:path>
                <a:path w="6350" h="650239">
                  <a:moveTo>
                    <a:pt x="6350" y="472566"/>
                  </a:moveTo>
                  <a:lnTo>
                    <a:pt x="0" y="472566"/>
                  </a:lnTo>
                  <a:lnTo>
                    <a:pt x="0" y="478790"/>
                  </a:lnTo>
                  <a:lnTo>
                    <a:pt x="6350" y="478790"/>
                  </a:lnTo>
                  <a:lnTo>
                    <a:pt x="6350" y="472566"/>
                  </a:lnTo>
                  <a:close/>
                </a:path>
                <a:path w="6350" h="650239">
                  <a:moveTo>
                    <a:pt x="6350" y="466217"/>
                  </a:moveTo>
                  <a:lnTo>
                    <a:pt x="0" y="466217"/>
                  </a:lnTo>
                  <a:lnTo>
                    <a:pt x="0" y="472439"/>
                  </a:lnTo>
                  <a:lnTo>
                    <a:pt x="6350" y="472439"/>
                  </a:lnTo>
                  <a:lnTo>
                    <a:pt x="6350" y="466217"/>
                  </a:lnTo>
                  <a:close/>
                </a:path>
                <a:path w="6350" h="650239">
                  <a:moveTo>
                    <a:pt x="6350" y="459866"/>
                  </a:moveTo>
                  <a:lnTo>
                    <a:pt x="0" y="459866"/>
                  </a:lnTo>
                  <a:lnTo>
                    <a:pt x="0" y="466089"/>
                  </a:lnTo>
                  <a:lnTo>
                    <a:pt x="6350" y="466089"/>
                  </a:lnTo>
                  <a:lnTo>
                    <a:pt x="6350" y="459866"/>
                  </a:lnTo>
                  <a:close/>
                </a:path>
                <a:path w="6350" h="650239">
                  <a:moveTo>
                    <a:pt x="6350" y="453516"/>
                  </a:moveTo>
                  <a:lnTo>
                    <a:pt x="0" y="453516"/>
                  </a:lnTo>
                  <a:lnTo>
                    <a:pt x="0" y="459740"/>
                  </a:lnTo>
                  <a:lnTo>
                    <a:pt x="6350" y="459740"/>
                  </a:lnTo>
                  <a:lnTo>
                    <a:pt x="6350" y="453516"/>
                  </a:lnTo>
                  <a:close/>
                </a:path>
                <a:path w="6350" h="650239">
                  <a:moveTo>
                    <a:pt x="6350" y="447166"/>
                  </a:moveTo>
                  <a:lnTo>
                    <a:pt x="0" y="447166"/>
                  </a:lnTo>
                  <a:lnTo>
                    <a:pt x="0" y="453390"/>
                  </a:lnTo>
                  <a:lnTo>
                    <a:pt x="6350" y="453390"/>
                  </a:lnTo>
                  <a:lnTo>
                    <a:pt x="6350" y="447166"/>
                  </a:lnTo>
                  <a:close/>
                </a:path>
                <a:path w="6350" h="650239">
                  <a:moveTo>
                    <a:pt x="6350" y="440816"/>
                  </a:moveTo>
                  <a:lnTo>
                    <a:pt x="0" y="440816"/>
                  </a:lnTo>
                  <a:lnTo>
                    <a:pt x="0" y="447039"/>
                  </a:lnTo>
                  <a:lnTo>
                    <a:pt x="6350" y="447039"/>
                  </a:lnTo>
                  <a:lnTo>
                    <a:pt x="6350" y="440816"/>
                  </a:lnTo>
                  <a:close/>
                </a:path>
                <a:path w="6350" h="650239">
                  <a:moveTo>
                    <a:pt x="6350" y="433197"/>
                  </a:moveTo>
                  <a:lnTo>
                    <a:pt x="0" y="433197"/>
                  </a:lnTo>
                  <a:lnTo>
                    <a:pt x="0" y="440690"/>
                  </a:lnTo>
                  <a:lnTo>
                    <a:pt x="6350" y="440690"/>
                  </a:lnTo>
                  <a:lnTo>
                    <a:pt x="6350" y="433197"/>
                  </a:lnTo>
                  <a:close/>
                </a:path>
                <a:path w="6350" h="650239">
                  <a:moveTo>
                    <a:pt x="6350" y="428117"/>
                  </a:moveTo>
                  <a:lnTo>
                    <a:pt x="0" y="428117"/>
                  </a:lnTo>
                  <a:lnTo>
                    <a:pt x="0" y="433069"/>
                  </a:lnTo>
                  <a:lnTo>
                    <a:pt x="6350" y="433069"/>
                  </a:lnTo>
                  <a:lnTo>
                    <a:pt x="6350" y="428117"/>
                  </a:lnTo>
                  <a:close/>
                </a:path>
                <a:path w="6350" h="650239">
                  <a:moveTo>
                    <a:pt x="6350" y="421766"/>
                  </a:moveTo>
                  <a:lnTo>
                    <a:pt x="0" y="421766"/>
                  </a:lnTo>
                  <a:lnTo>
                    <a:pt x="0" y="427990"/>
                  </a:lnTo>
                  <a:lnTo>
                    <a:pt x="6350" y="427990"/>
                  </a:lnTo>
                  <a:lnTo>
                    <a:pt x="6350" y="421766"/>
                  </a:lnTo>
                  <a:close/>
                </a:path>
                <a:path w="6350" h="650239">
                  <a:moveTo>
                    <a:pt x="6350" y="410336"/>
                  </a:moveTo>
                  <a:lnTo>
                    <a:pt x="0" y="410336"/>
                  </a:lnTo>
                  <a:lnTo>
                    <a:pt x="0" y="421640"/>
                  </a:lnTo>
                  <a:lnTo>
                    <a:pt x="6350" y="421640"/>
                  </a:lnTo>
                  <a:lnTo>
                    <a:pt x="6350" y="410336"/>
                  </a:lnTo>
                  <a:close/>
                </a:path>
                <a:path w="6350" h="650239">
                  <a:moveTo>
                    <a:pt x="6350" y="505460"/>
                  </a:moveTo>
                  <a:lnTo>
                    <a:pt x="0" y="505460"/>
                  </a:lnTo>
                  <a:lnTo>
                    <a:pt x="0" y="511809"/>
                  </a:lnTo>
                  <a:lnTo>
                    <a:pt x="6350" y="511809"/>
                  </a:lnTo>
                  <a:lnTo>
                    <a:pt x="6350" y="505460"/>
                  </a:lnTo>
                  <a:close/>
                </a:path>
                <a:path w="6350" h="650239">
                  <a:moveTo>
                    <a:pt x="5080" y="648969"/>
                  </a:moveTo>
                  <a:lnTo>
                    <a:pt x="3810" y="648969"/>
                  </a:lnTo>
                  <a:lnTo>
                    <a:pt x="3810" y="650240"/>
                  </a:lnTo>
                  <a:lnTo>
                    <a:pt x="5080" y="650240"/>
                  </a:lnTo>
                  <a:lnTo>
                    <a:pt x="5080" y="648969"/>
                  </a:lnTo>
                  <a:close/>
                </a:path>
                <a:path w="6350" h="650239">
                  <a:moveTo>
                    <a:pt x="6350" y="646430"/>
                  </a:moveTo>
                  <a:lnTo>
                    <a:pt x="1270" y="646430"/>
                  </a:lnTo>
                  <a:lnTo>
                    <a:pt x="1270" y="648969"/>
                  </a:lnTo>
                  <a:lnTo>
                    <a:pt x="6350" y="648969"/>
                  </a:lnTo>
                  <a:lnTo>
                    <a:pt x="6350" y="646430"/>
                  </a:lnTo>
                  <a:close/>
                </a:path>
                <a:path w="6350" h="650239">
                  <a:moveTo>
                    <a:pt x="6350" y="643890"/>
                  </a:moveTo>
                  <a:lnTo>
                    <a:pt x="0" y="643890"/>
                  </a:lnTo>
                  <a:lnTo>
                    <a:pt x="0" y="645160"/>
                  </a:lnTo>
                  <a:lnTo>
                    <a:pt x="6350" y="645160"/>
                  </a:lnTo>
                  <a:lnTo>
                    <a:pt x="6350" y="643890"/>
                  </a:lnTo>
                  <a:close/>
                </a:path>
                <a:path w="6350" h="650239">
                  <a:moveTo>
                    <a:pt x="6350" y="640080"/>
                  </a:moveTo>
                  <a:lnTo>
                    <a:pt x="0" y="640080"/>
                  </a:lnTo>
                  <a:lnTo>
                    <a:pt x="0" y="642619"/>
                  </a:lnTo>
                  <a:lnTo>
                    <a:pt x="6350" y="642619"/>
                  </a:lnTo>
                  <a:lnTo>
                    <a:pt x="6350" y="640080"/>
                  </a:lnTo>
                  <a:close/>
                </a:path>
                <a:path w="6350" h="650239">
                  <a:moveTo>
                    <a:pt x="6350" y="637540"/>
                  </a:moveTo>
                  <a:lnTo>
                    <a:pt x="0" y="637540"/>
                  </a:lnTo>
                  <a:lnTo>
                    <a:pt x="0" y="638810"/>
                  </a:lnTo>
                  <a:lnTo>
                    <a:pt x="6350" y="638810"/>
                  </a:lnTo>
                  <a:lnTo>
                    <a:pt x="6350" y="637540"/>
                  </a:lnTo>
                  <a:close/>
                </a:path>
                <a:path w="6350" h="650239">
                  <a:moveTo>
                    <a:pt x="6350" y="633730"/>
                  </a:moveTo>
                  <a:lnTo>
                    <a:pt x="0" y="633730"/>
                  </a:lnTo>
                  <a:lnTo>
                    <a:pt x="0" y="636270"/>
                  </a:lnTo>
                  <a:lnTo>
                    <a:pt x="6350" y="636270"/>
                  </a:lnTo>
                  <a:lnTo>
                    <a:pt x="6350" y="633730"/>
                  </a:lnTo>
                  <a:close/>
                </a:path>
                <a:path w="6350" h="650239">
                  <a:moveTo>
                    <a:pt x="6350" y="631190"/>
                  </a:moveTo>
                  <a:lnTo>
                    <a:pt x="0" y="631190"/>
                  </a:lnTo>
                  <a:lnTo>
                    <a:pt x="0" y="632460"/>
                  </a:lnTo>
                  <a:lnTo>
                    <a:pt x="6350" y="632460"/>
                  </a:lnTo>
                  <a:lnTo>
                    <a:pt x="6350" y="631190"/>
                  </a:lnTo>
                  <a:close/>
                </a:path>
                <a:path w="6350" h="650239">
                  <a:moveTo>
                    <a:pt x="6350" y="627380"/>
                  </a:moveTo>
                  <a:lnTo>
                    <a:pt x="0" y="627380"/>
                  </a:lnTo>
                  <a:lnTo>
                    <a:pt x="0" y="629920"/>
                  </a:lnTo>
                  <a:lnTo>
                    <a:pt x="6350" y="629920"/>
                  </a:lnTo>
                  <a:lnTo>
                    <a:pt x="6350" y="627380"/>
                  </a:lnTo>
                  <a:close/>
                </a:path>
                <a:path w="6350" h="650239">
                  <a:moveTo>
                    <a:pt x="6350" y="624840"/>
                  </a:moveTo>
                  <a:lnTo>
                    <a:pt x="0" y="624840"/>
                  </a:lnTo>
                  <a:lnTo>
                    <a:pt x="0" y="626110"/>
                  </a:lnTo>
                  <a:lnTo>
                    <a:pt x="6350" y="626110"/>
                  </a:lnTo>
                  <a:lnTo>
                    <a:pt x="6350" y="624840"/>
                  </a:lnTo>
                  <a:close/>
                </a:path>
                <a:path w="6350" h="650239">
                  <a:moveTo>
                    <a:pt x="6350" y="619760"/>
                  </a:moveTo>
                  <a:lnTo>
                    <a:pt x="0" y="619760"/>
                  </a:lnTo>
                  <a:lnTo>
                    <a:pt x="0" y="623570"/>
                  </a:lnTo>
                  <a:lnTo>
                    <a:pt x="6350" y="623570"/>
                  </a:lnTo>
                  <a:lnTo>
                    <a:pt x="6350" y="619760"/>
                  </a:lnTo>
                  <a:close/>
                </a:path>
                <a:path w="6350" h="650239">
                  <a:moveTo>
                    <a:pt x="6350" y="613410"/>
                  </a:moveTo>
                  <a:lnTo>
                    <a:pt x="0" y="613410"/>
                  </a:lnTo>
                  <a:lnTo>
                    <a:pt x="0" y="618490"/>
                  </a:lnTo>
                  <a:lnTo>
                    <a:pt x="6350" y="618490"/>
                  </a:lnTo>
                  <a:lnTo>
                    <a:pt x="6350" y="613410"/>
                  </a:lnTo>
                  <a:close/>
                </a:path>
                <a:path w="6350" h="650239">
                  <a:moveTo>
                    <a:pt x="6350" y="607060"/>
                  </a:moveTo>
                  <a:lnTo>
                    <a:pt x="0" y="607060"/>
                  </a:lnTo>
                  <a:lnTo>
                    <a:pt x="0" y="612140"/>
                  </a:lnTo>
                  <a:lnTo>
                    <a:pt x="6350" y="612140"/>
                  </a:lnTo>
                  <a:lnTo>
                    <a:pt x="6350" y="607060"/>
                  </a:lnTo>
                  <a:close/>
                </a:path>
                <a:path w="6350" h="650239">
                  <a:moveTo>
                    <a:pt x="6350" y="600710"/>
                  </a:moveTo>
                  <a:lnTo>
                    <a:pt x="0" y="600710"/>
                  </a:lnTo>
                  <a:lnTo>
                    <a:pt x="0" y="605790"/>
                  </a:lnTo>
                  <a:lnTo>
                    <a:pt x="6350" y="605790"/>
                  </a:lnTo>
                  <a:lnTo>
                    <a:pt x="6350" y="600710"/>
                  </a:lnTo>
                  <a:close/>
                </a:path>
                <a:path w="6350" h="650239">
                  <a:moveTo>
                    <a:pt x="6350" y="594360"/>
                  </a:moveTo>
                  <a:lnTo>
                    <a:pt x="0" y="594360"/>
                  </a:lnTo>
                  <a:lnTo>
                    <a:pt x="0" y="599440"/>
                  </a:lnTo>
                  <a:lnTo>
                    <a:pt x="6350" y="599440"/>
                  </a:lnTo>
                  <a:lnTo>
                    <a:pt x="6350" y="594360"/>
                  </a:lnTo>
                  <a:close/>
                </a:path>
                <a:path w="6350" h="650239">
                  <a:moveTo>
                    <a:pt x="6350" y="588010"/>
                  </a:moveTo>
                  <a:lnTo>
                    <a:pt x="0" y="588010"/>
                  </a:lnTo>
                  <a:lnTo>
                    <a:pt x="0" y="593090"/>
                  </a:lnTo>
                  <a:lnTo>
                    <a:pt x="6350" y="593090"/>
                  </a:lnTo>
                  <a:lnTo>
                    <a:pt x="6350" y="588010"/>
                  </a:lnTo>
                  <a:close/>
                </a:path>
                <a:path w="6350" h="650239">
                  <a:moveTo>
                    <a:pt x="6350" y="581660"/>
                  </a:moveTo>
                  <a:lnTo>
                    <a:pt x="0" y="581660"/>
                  </a:lnTo>
                  <a:lnTo>
                    <a:pt x="0" y="586740"/>
                  </a:lnTo>
                  <a:lnTo>
                    <a:pt x="6350" y="586740"/>
                  </a:lnTo>
                  <a:lnTo>
                    <a:pt x="6350" y="581660"/>
                  </a:lnTo>
                  <a:close/>
                </a:path>
                <a:path w="6350" h="650239">
                  <a:moveTo>
                    <a:pt x="6350" y="575310"/>
                  </a:moveTo>
                  <a:lnTo>
                    <a:pt x="0" y="575310"/>
                  </a:lnTo>
                  <a:lnTo>
                    <a:pt x="0" y="580390"/>
                  </a:lnTo>
                  <a:lnTo>
                    <a:pt x="6350" y="580390"/>
                  </a:lnTo>
                  <a:lnTo>
                    <a:pt x="6350" y="575310"/>
                  </a:lnTo>
                  <a:close/>
                </a:path>
                <a:path w="6350" h="650239">
                  <a:moveTo>
                    <a:pt x="6350" y="568960"/>
                  </a:moveTo>
                  <a:lnTo>
                    <a:pt x="0" y="568960"/>
                  </a:lnTo>
                  <a:lnTo>
                    <a:pt x="0" y="574040"/>
                  </a:lnTo>
                  <a:lnTo>
                    <a:pt x="6350" y="574040"/>
                  </a:lnTo>
                  <a:lnTo>
                    <a:pt x="6350" y="568960"/>
                  </a:lnTo>
                  <a:close/>
                </a:path>
                <a:path w="6350" h="650239">
                  <a:moveTo>
                    <a:pt x="6350" y="562610"/>
                  </a:moveTo>
                  <a:lnTo>
                    <a:pt x="0" y="562610"/>
                  </a:lnTo>
                  <a:lnTo>
                    <a:pt x="0" y="567690"/>
                  </a:lnTo>
                  <a:lnTo>
                    <a:pt x="6350" y="567690"/>
                  </a:lnTo>
                  <a:lnTo>
                    <a:pt x="6350" y="562610"/>
                  </a:lnTo>
                  <a:close/>
                </a:path>
                <a:path w="6350" h="650239">
                  <a:moveTo>
                    <a:pt x="6350" y="556260"/>
                  </a:moveTo>
                  <a:lnTo>
                    <a:pt x="0" y="556260"/>
                  </a:lnTo>
                  <a:lnTo>
                    <a:pt x="0" y="561340"/>
                  </a:lnTo>
                  <a:lnTo>
                    <a:pt x="6350" y="561340"/>
                  </a:lnTo>
                  <a:lnTo>
                    <a:pt x="6350" y="556260"/>
                  </a:lnTo>
                  <a:close/>
                </a:path>
                <a:path w="6350" h="650239">
                  <a:moveTo>
                    <a:pt x="6350" y="549910"/>
                  </a:moveTo>
                  <a:lnTo>
                    <a:pt x="0" y="549910"/>
                  </a:lnTo>
                  <a:lnTo>
                    <a:pt x="0" y="554990"/>
                  </a:lnTo>
                  <a:lnTo>
                    <a:pt x="6350" y="554990"/>
                  </a:lnTo>
                  <a:lnTo>
                    <a:pt x="6350" y="549910"/>
                  </a:lnTo>
                  <a:close/>
                </a:path>
                <a:path w="6350" h="650239">
                  <a:moveTo>
                    <a:pt x="6350" y="542290"/>
                  </a:moveTo>
                  <a:lnTo>
                    <a:pt x="0" y="542290"/>
                  </a:lnTo>
                  <a:lnTo>
                    <a:pt x="0" y="548640"/>
                  </a:lnTo>
                  <a:lnTo>
                    <a:pt x="6350" y="548640"/>
                  </a:lnTo>
                  <a:lnTo>
                    <a:pt x="6350" y="542290"/>
                  </a:lnTo>
                  <a:close/>
                </a:path>
                <a:path w="6350" h="650239">
                  <a:moveTo>
                    <a:pt x="6350" y="537210"/>
                  </a:moveTo>
                  <a:lnTo>
                    <a:pt x="0" y="537210"/>
                  </a:lnTo>
                  <a:lnTo>
                    <a:pt x="0" y="541020"/>
                  </a:lnTo>
                  <a:lnTo>
                    <a:pt x="6350" y="541020"/>
                  </a:lnTo>
                  <a:lnTo>
                    <a:pt x="6350" y="537210"/>
                  </a:lnTo>
                  <a:close/>
                </a:path>
                <a:path w="6350" h="650239">
                  <a:moveTo>
                    <a:pt x="6350" y="529590"/>
                  </a:moveTo>
                  <a:lnTo>
                    <a:pt x="0" y="529590"/>
                  </a:lnTo>
                  <a:lnTo>
                    <a:pt x="0" y="535940"/>
                  </a:lnTo>
                  <a:lnTo>
                    <a:pt x="6350" y="535940"/>
                  </a:lnTo>
                  <a:lnTo>
                    <a:pt x="6350" y="529590"/>
                  </a:lnTo>
                  <a:close/>
                </a:path>
                <a:path w="6350" h="650239">
                  <a:moveTo>
                    <a:pt x="6350" y="524510"/>
                  </a:moveTo>
                  <a:lnTo>
                    <a:pt x="0" y="524510"/>
                  </a:lnTo>
                  <a:lnTo>
                    <a:pt x="0" y="528320"/>
                  </a:lnTo>
                  <a:lnTo>
                    <a:pt x="6350" y="528320"/>
                  </a:lnTo>
                  <a:lnTo>
                    <a:pt x="6350" y="524510"/>
                  </a:lnTo>
                  <a:close/>
                </a:path>
                <a:path w="6350" h="650239">
                  <a:moveTo>
                    <a:pt x="6350" y="516890"/>
                  </a:moveTo>
                  <a:lnTo>
                    <a:pt x="0" y="516890"/>
                  </a:lnTo>
                  <a:lnTo>
                    <a:pt x="0" y="523240"/>
                  </a:lnTo>
                  <a:lnTo>
                    <a:pt x="6350" y="523240"/>
                  </a:lnTo>
                  <a:lnTo>
                    <a:pt x="6350" y="516890"/>
                  </a:lnTo>
                  <a:close/>
                </a:path>
                <a:path w="6350" h="650239">
                  <a:moveTo>
                    <a:pt x="6350" y="513080"/>
                  </a:moveTo>
                  <a:lnTo>
                    <a:pt x="0" y="513080"/>
                  </a:lnTo>
                  <a:lnTo>
                    <a:pt x="0" y="515620"/>
                  </a:lnTo>
                  <a:lnTo>
                    <a:pt x="6350" y="515620"/>
                  </a:lnTo>
                  <a:lnTo>
                    <a:pt x="6350" y="513080"/>
                  </a:lnTo>
                  <a:close/>
                </a:path>
              </a:pathLst>
            </a:custGeom>
            <a:solidFill>
              <a:srgbClr val="1E00FA"/>
            </a:solidFill>
          </p:spPr>
          <p:txBody>
            <a:bodyPr bIns="0" lIns="0" rIns="0" rtlCol="0" tIns="0" wrap="square"/>
            <a:p/>
          </p:txBody>
        </p:sp>
        <p:sp>
          <p:nvSpPr>
            <p:cNvPr id="1050824" name="object 2135"/>
            <p:cNvSpPr/>
            <p:nvPr/>
          </p:nvSpPr>
          <p:spPr>
            <a:xfrm>
              <a:off x="4105910" y="5833109"/>
              <a:ext cx="7620" cy="642620"/>
            </a:xfrm>
            <a:custGeom>
              <a:avLst/>
              <a:ahLst/>
              <a:rect l="l" t="t" r="r" b="b"/>
              <a:pathLst>
                <a:path w="7620" h="642620">
                  <a:moveTo>
                    <a:pt x="7619" y="0"/>
                  </a:moveTo>
                  <a:lnTo>
                    <a:pt x="6350" y="0"/>
                  </a:lnTo>
                  <a:lnTo>
                    <a:pt x="6350" y="1269"/>
                  </a:lnTo>
                  <a:lnTo>
                    <a:pt x="5079" y="1269"/>
                  </a:lnTo>
                  <a:lnTo>
                    <a:pt x="5079" y="2539"/>
                  </a:lnTo>
                  <a:lnTo>
                    <a:pt x="3810" y="2539"/>
                  </a:lnTo>
                  <a:lnTo>
                    <a:pt x="3810" y="3809"/>
                  </a:lnTo>
                  <a:lnTo>
                    <a:pt x="7619" y="3809"/>
                  </a:lnTo>
                  <a:lnTo>
                    <a:pt x="7619" y="0"/>
                  </a:lnTo>
                  <a:close/>
                </a:path>
                <a:path w="7620" h="642620">
                  <a:moveTo>
                    <a:pt x="7619" y="3809"/>
                  </a:moveTo>
                  <a:lnTo>
                    <a:pt x="1269" y="3809"/>
                  </a:lnTo>
                  <a:lnTo>
                    <a:pt x="1269" y="5079"/>
                  </a:lnTo>
                  <a:lnTo>
                    <a:pt x="0" y="5079"/>
                  </a:lnTo>
                  <a:lnTo>
                    <a:pt x="0" y="10159"/>
                  </a:lnTo>
                  <a:lnTo>
                    <a:pt x="7619" y="10159"/>
                  </a:lnTo>
                  <a:lnTo>
                    <a:pt x="7619" y="3809"/>
                  </a:lnTo>
                  <a:close/>
                </a:path>
                <a:path w="7620" h="642620">
                  <a:moveTo>
                    <a:pt x="7619" y="10159"/>
                  </a:moveTo>
                  <a:lnTo>
                    <a:pt x="0" y="10159"/>
                  </a:lnTo>
                  <a:lnTo>
                    <a:pt x="0" y="12699"/>
                  </a:lnTo>
                  <a:lnTo>
                    <a:pt x="7619" y="12699"/>
                  </a:lnTo>
                  <a:lnTo>
                    <a:pt x="7619" y="10159"/>
                  </a:lnTo>
                  <a:close/>
                </a:path>
                <a:path w="7620" h="642620">
                  <a:moveTo>
                    <a:pt x="7619" y="12700"/>
                  </a:moveTo>
                  <a:lnTo>
                    <a:pt x="0" y="12700"/>
                  </a:lnTo>
                  <a:lnTo>
                    <a:pt x="0" y="16509"/>
                  </a:lnTo>
                  <a:lnTo>
                    <a:pt x="7619" y="16509"/>
                  </a:lnTo>
                  <a:lnTo>
                    <a:pt x="7619" y="12700"/>
                  </a:lnTo>
                  <a:close/>
                </a:path>
                <a:path w="7620" h="642620">
                  <a:moveTo>
                    <a:pt x="7619" y="16509"/>
                  </a:moveTo>
                  <a:lnTo>
                    <a:pt x="0" y="16509"/>
                  </a:lnTo>
                  <a:lnTo>
                    <a:pt x="0" y="19049"/>
                  </a:lnTo>
                  <a:lnTo>
                    <a:pt x="7619" y="19049"/>
                  </a:lnTo>
                  <a:lnTo>
                    <a:pt x="7619" y="16509"/>
                  </a:lnTo>
                  <a:close/>
                </a:path>
                <a:path w="7620" h="642620">
                  <a:moveTo>
                    <a:pt x="7619" y="19050"/>
                  </a:moveTo>
                  <a:lnTo>
                    <a:pt x="0" y="19050"/>
                  </a:lnTo>
                  <a:lnTo>
                    <a:pt x="0" y="22859"/>
                  </a:lnTo>
                  <a:lnTo>
                    <a:pt x="7619" y="22859"/>
                  </a:lnTo>
                  <a:lnTo>
                    <a:pt x="7619" y="19050"/>
                  </a:lnTo>
                  <a:close/>
                </a:path>
                <a:path w="7620" h="642620">
                  <a:moveTo>
                    <a:pt x="7619" y="22859"/>
                  </a:moveTo>
                  <a:lnTo>
                    <a:pt x="0" y="22859"/>
                  </a:lnTo>
                  <a:lnTo>
                    <a:pt x="0" y="35559"/>
                  </a:lnTo>
                  <a:lnTo>
                    <a:pt x="7619" y="35559"/>
                  </a:lnTo>
                  <a:lnTo>
                    <a:pt x="7619" y="22859"/>
                  </a:lnTo>
                  <a:close/>
                </a:path>
                <a:path w="7620" h="642620">
                  <a:moveTo>
                    <a:pt x="7619" y="35559"/>
                  </a:moveTo>
                  <a:lnTo>
                    <a:pt x="0" y="35559"/>
                  </a:lnTo>
                  <a:lnTo>
                    <a:pt x="0" y="38099"/>
                  </a:lnTo>
                  <a:lnTo>
                    <a:pt x="7619" y="38099"/>
                  </a:lnTo>
                  <a:lnTo>
                    <a:pt x="7619" y="35559"/>
                  </a:lnTo>
                  <a:close/>
                </a:path>
                <a:path w="7620" h="642620">
                  <a:moveTo>
                    <a:pt x="7619" y="38100"/>
                  </a:moveTo>
                  <a:lnTo>
                    <a:pt x="0" y="38100"/>
                  </a:lnTo>
                  <a:lnTo>
                    <a:pt x="0" y="41909"/>
                  </a:lnTo>
                  <a:lnTo>
                    <a:pt x="7619" y="41909"/>
                  </a:lnTo>
                  <a:lnTo>
                    <a:pt x="7619" y="38100"/>
                  </a:lnTo>
                  <a:close/>
                </a:path>
                <a:path w="7620" h="642620">
                  <a:moveTo>
                    <a:pt x="7619" y="41909"/>
                  </a:moveTo>
                  <a:lnTo>
                    <a:pt x="0" y="41909"/>
                  </a:lnTo>
                  <a:lnTo>
                    <a:pt x="0" y="44449"/>
                  </a:lnTo>
                  <a:lnTo>
                    <a:pt x="7619" y="44449"/>
                  </a:lnTo>
                  <a:lnTo>
                    <a:pt x="7619" y="41909"/>
                  </a:lnTo>
                  <a:close/>
                </a:path>
                <a:path w="7620" h="642620">
                  <a:moveTo>
                    <a:pt x="7619" y="44450"/>
                  </a:moveTo>
                  <a:lnTo>
                    <a:pt x="0" y="44450"/>
                  </a:lnTo>
                  <a:lnTo>
                    <a:pt x="0" y="50799"/>
                  </a:lnTo>
                  <a:lnTo>
                    <a:pt x="7619" y="50799"/>
                  </a:lnTo>
                  <a:lnTo>
                    <a:pt x="7619" y="44450"/>
                  </a:lnTo>
                  <a:close/>
                </a:path>
                <a:path w="7620" h="642620">
                  <a:moveTo>
                    <a:pt x="7619" y="50800"/>
                  </a:moveTo>
                  <a:lnTo>
                    <a:pt x="0" y="50800"/>
                  </a:lnTo>
                  <a:lnTo>
                    <a:pt x="0" y="60959"/>
                  </a:lnTo>
                  <a:lnTo>
                    <a:pt x="7619" y="60959"/>
                  </a:lnTo>
                  <a:lnTo>
                    <a:pt x="7619" y="50800"/>
                  </a:lnTo>
                  <a:close/>
                </a:path>
                <a:path w="7620" h="642620">
                  <a:moveTo>
                    <a:pt x="7619" y="60959"/>
                  </a:moveTo>
                  <a:lnTo>
                    <a:pt x="0" y="60959"/>
                  </a:lnTo>
                  <a:lnTo>
                    <a:pt x="0" y="69849"/>
                  </a:lnTo>
                  <a:lnTo>
                    <a:pt x="7619" y="69849"/>
                  </a:lnTo>
                  <a:lnTo>
                    <a:pt x="7619" y="60959"/>
                  </a:lnTo>
                  <a:close/>
                </a:path>
                <a:path w="7620" h="642620">
                  <a:moveTo>
                    <a:pt x="7619" y="69850"/>
                  </a:moveTo>
                  <a:lnTo>
                    <a:pt x="0" y="69850"/>
                  </a:lnTo>
                  <a:lnTo>
                    <a:pt x="0" y="73659"/>
                  </a:lnTo>
                  <a:lnTo>
                    <a:pt x="7619" y="73659"/>
                  </a:lnTo>
                  <a:lnTo>
                    <a:pt x="7619" y="69850"/>
                  </a:lnTo>
                  <a:close/>
                </a:path>
                <a:path w="7620" h="642620">
                  <a:moveTo>
                    <a:pt x="7619" y="73659"/>
                  </a:moveTo>
                  <a:lnTo>
                    <a:pt x="0" y="73659"/>
                  </a:lnTo>
                  <a:lnTo>
                    <a:pt x="0" y="149859"/>
                  </a:lnTo>
                  <a:lnTo>
                    <a:pt x="7619" y="149859"/>
                  </a:lnTo>
                  <a:lnTo>
                    <a:pt x="7619" y="73659"/>
                  </a:lnTo>
                  <a:close/>
                </a:path>
                <a:path w="7620" h="642620">
                  <a:moveTo>
                    <a:pt x="7619" y="149859"/>
                  </a:moveTo>
                  <a:lnTo>
                    <a:pt x="0" y="149859"/>
                  </a:lnTo>
                  <a:lnTo>
                    <a:pt x="0" y="156209"/>
                  </a:lnTo>
                  <a:lnTo>
                    <a:pt x="7619" y="156209"/>
                  </a:lnTo>
                  <a:lnTo>
                    <a:pt x="7619" y="149859"/>
                  </a:lnTo>
                  <a:close/>
                </a:path>
                <a:path w="7620" h="642620">
                  <a:moveTo>
                    <a:pt x="7619" y="156209"/>
                  </a:moveTo>
                  <a:lnTo>
                    <a:pt x="0" y="156209"/>
                  </a:lnTo>
                  <a:lnTo>
                    <a:pt x="0" y="158749"/>
                  </a:lnTo>
                  <a:lnTo>
                    <a:pt x="7619" y="158749"/>
                  </a:lnTo>
                  <a:lnTo>
                    <a:pt x="7619" y="156209"/>
                  </a:lnTo>
                  <a:close/>
                </a:path>
                <a:path w="7620" h="642620">
                  <a:moveTo>
                    <a:pt x="7619" y="158750"/>
                  </a:moveTo>
                  <a:lnTo>
                    <a:pt x="0" y="158750"/>
                  </a:lnTo>
                  <a:lnTo>
                    <a:pt x="0" y="168909"/>
                  </a:lnTo>
                  <a:lnTo>
                    <a:pt x="7619" y="168909"/>
                  </a:lnTo>
                  <a:lnTo>
                    <a:pt x="7619" y="158750"/>
                  </a:lnTo>
                  <a:close/>
                </a:path>
                <a:path w="7620" h="642620">
                  <a:moveTo>
                    <a:pt x="7619" y="168909"/>
                  </a:moveTo>
                  <a:lnTo>
                    <a:pt x="0" y="168909"/>
                  </a:lnTo>
                  <a:lnTo>
                    <a:pt x="0" y="175259"/>
                  </a:lnTo>
                  <a:lnTo>
                    <a:pt x="7619" y="175259"/>
                  </a:lnTo>
                  <a:lnTo>
                    <a:pt x="7619" y="168909"/>
                  </a:lnTo>
                  <a:close/>
                </a:path>
                <a:path w="7620" h="642620">
                  <a:moveTo>
                    <a:pt x="7619" y="175259"/>
                  </a:moveTo>
                  <a:lnTo>
                    <a:pt x="0" y="175259"/>
                  </a:lnTo>
                  <a:lnTo>
                    <a:pt x="0" y="177799"/>
                  </a:lnTo>
                  <a:lnTo>
                    <a:pt x="7619" y="177799"/>
                  </a:lnTo>
                  <a:lnTo>
                    <a:pt x="7619" y="175259"/>
                  </a:lnTo>
                  <a:close/>
                </a:path>
                <a:path w="7620" h="642620">
                  <a:moveTo>
                    <a:pt x="7619" y="177800"/>
                  </a:moveTo>
                  <a:lnTo>
                    <a:pt x="0" y="177800"/>
                  </a:lnTo>
                  <a:lnTo>
                    <a:pt x="0" y="181609"/>
                  </a:lnTo>
                  <a:lnTo>
                    <a:pt x="7619" y="181609"/>
                  </a:lnTo>
                  <a:lnTo>
                    <a:pt x="7619" y="177800"/>
                  </a:lnTo>
                  <a:close/>
                </a:path>
                <a:path w="7620" h="642620">
                  <a:moveTo>
                    <a:pt x="7619" y="181609"/>
                  </a:moveTo>
                  <a:lnTo>
                    <a:pt x="0" y="181609"/>
                  </a:lnTo>
                  <a:lnTo>
                    <a:pt x="0" y="184149"/>
                  </a:lnTo>
                  <a:lnTo>
                    <a:pt x="7619" y="184149"/>
                  </a:lnTo>
                  <a:lnTo>
                    <a:pt x="7619" y="181609"/>
                  </a:lnTo>
                  <a:close/>
                </a:path>
                <a:path w="7620" h="642620">
                  <a:moveTo>
                    <a:pt x="7619" y="184150"/>
                  </a:moveTo>
                  <a:lnTo>
                    <a:pt x="0" y="184150"/>
                  </a:lnTo>
                  <a:lnTo>
                    <a:pt x="0" y="187959"/>
                  </a:lnTo>
                  <a:lnTo>
                    <a:pt x="7619" y="187959"/>
                  </a:lnTo>
                  <a:lnTo>
                    <a:pt x="7619" y="184150"/>
                  </a:lnTo>
                  <a:close/>
                </a:path>
                <a:path w="7620" h="642620">
                  <a:moveTo>
                    <a:pt x="7619" y="187959"/>
                  </a:moveTo>
                  <a:lnTo>
                    <a:pt x="0" y="187959"/>
                  </a:lnTo>
                  <a:lnTo>
                    <a:pt x="0" y="194309"/>
                  </a:lnTo>
                  <a:lnTo>
                    <a:pt x="7619" y="194309"/>
                  </a:lnTo>
                  <a:lnTo>
                    <a:pt x="7619" y="187959"/>
                  </a:lnTo>
                  <a:close/>
                </a:path>
                <a:path w="7620" h="642620">
                  <a:moveTo>
                    <a:pt x="7619" y="194309"/>
                  </a:moveTo>
                  <a:lnTo>
                    <a:pt x="0" y="194309"/>
                  </a:lnTo>
                  <a:lnTo>
                    <a:pt x="0" y="196849"/>
                  </a:lnTo>
                  <a:lnTo>
                    <a:pt x="7619" y="196849"/>
                  </a:lnTo>
                  <a:lnTo>
                    <a:pt x="7619" y="194309"/>
                  </a:lnTo>
                  <a:close/>
                </a:path>
                <a:path w="7620" h="642620">
                  <a:moveTo>
                    <a:pt x="7619" y="196850"/>
                  </a:moveTo>
                  <a:lnTo>
                    <a:pt x="0" y="196850"/>
                  </a:lnTo>
                  <a:lnTo>
                    <a:pt x="0" y="200659"/>
                  </a:lnTo>
                  <a:lnTo>
                    <a:pt x="7619" y="200659"/>
                  </a:lnTo>
                  <a:lnTo>
                    <a:pt x="7619" y="196850"/>
                  </a:lnTo>
                  <a:close/>
                </a:path>
                <a:path w="7620" h="642620">
                  <a:moveTo>
                    <a:pt x="7619" y="200660"/>
                  </a:moveTo>
                  <a:lnTo>
                    <a:pt x="0" y="200660"/>
                  </a:lnTo>
                  <a:lnTo>
                    <a:pt x="0" y="207009"/>
                  </a:lnTo>
                  <a:lnTo>
                    <a:pt x="7619" y="207009"/>
                  </a:lnTo>
                  <a:lnTo>
                    <a:pt x="7619" y="200660"/>
                  </a:lnTo>
                  <a:close/>
                </a:path>
                <a:path w="7620" h="642620">
                  <a:moveTo>
                    <a:pt x="7619" y="207009"/>
                  </a:moveTo>
                  <a:lnTo>
                    <a:pt x="0" y="207009"/>
                  </a:lnTo>
                  <a:lnTo>
                    <a:pt x="0" y="209549"/>
                  </a:lnTo>
                  <a:lnTo>
                    <a:pt x="7619" y="209549"/>
                  </a:lnTo>
                  <a:lnTo>
                    <a:pt x="7619" y="207009"/>
                  </a:lnTo>
                  <a:close/>
                </a:path>
                <a:path w="7620" h="642620">
                  <a:moveTo>
                    <a:pt x="7619" y="209550"/>
                  </a:moveTo>
                  <a:lnTo>
                    <a:pt x="0" y="209550"/>
                  </a:lnTo>
                  <a:lnTo>
                    <a:pt x="0" y="394969"/>
                  </a:lnTo>
                  <a:lnTo>
                    <a:pt x="7619" y="394969"/>
                  </a:lnTo>
                  <a:lnTo>
                    <a:pt x="7619" y="209550"/>
                  </a:lnTo>
                  <a:close/>
                </a:path>
                <a:path w="7620" h="642620">
                  <a:moveTo>
                    <a:pt x="7619" y="394970"/>
                  </a:moveTo>
                  <a:lnTo>
                    <a:pt x="0" y="394970"/>
                  </a:lnTo>
                  <a:lnTo>
                    <a:pt x="0" y="406399"/>
                  </a:lnTo>
                  <a:lnTo>
                    <a:pt x="7619" y="406399"/>
                  </a:lnTo>
                  <a:lnTo>
                    <a:pt x="7619" y="394970"/>
                  </a:lnTo>
                  <a:close/>
                </a:path>
                <a:path w="7620" h="642620">
                  <a:moveTo>
                    <a:pt x="7619" y="499236"/>
                  </a:moveTo>
                  <a:lnTo>
                    <a:pt x="0" y="499236"/>
                  </a:lnTo>
                  <a:lnTo>
                    <a:pt x="0" y="501649"/>
                  </a:lnTo>
                  <a:lnTo>
                    <a:pt x="7619" y="501649"/>
                  </a:lnTo>
                  <a:lnTo>
                    <a:pt x="7619" y="499236"/>
                  </a:lnTo>
                  <a:close/>
                </a:path>
                <a:path w="7620" h="642620">
                  <a:moveTo>
                    <a:pt x="7619" y="487806"/>
                  </a:moveTo>
                  <a:lnTo>
                    <a:pt x="0" y="487806"/>
                  </a:lnTo>
                  <a:lnTo>
                    <a:pt x="0" y="499109"/>
                  </a:lnTo>
                  <a:lnTo>
                    <a:pt x="7619" y="499109"/>
                  </a:lnTo>
                  <a:lnTo>
                    <a:pt x="7619" y="487806"/>
                  </a:lnTo>
                  <a:close/>
                </a:path>
                <a:path w="7620" h="642620">
                  <a:moveTo>
                    <a:pt x="7619" y="481456"/>
                  </a:moveTo>
                  <a:lnTo>
                    <a:pt x="0" y="481456"/>
                  </a:lnTo>
                  <a:lnTo>
                    <a:pt x="0" y="487679"/>
                  </a:lnTo>
                  <a:lnTo>
                    <a:pt x="7619" y="487679"/>
                  </a:lnTo>
                  <a:lnTo>
                    <a:pt x="7619" y="481456"/>
                  </a:lnTo>
                  <a:close/>
                </a:path>
                <a:path w="7620" h="642620">
                  <a:moveTo>
                    <a:pt x="7619" y="475106"/>
                  </a:moveTo>
                  <a:lnTo>
                    <a:pt x="0" y="475106"/>
                  </a:lnTo>
                  <a:lnTo>
                    <a:pt x="0" y="481329"/>
                  </a:lnTo>
                  <a:lnTo>
                    <a:pt x="7619" y="481329"/>
                  </a:lnTo>
                  <a:lnTo>
                    <a:pt x="7619" y="475106"/>
                  </a:lnTo>
                  <a:close/>
                </a:path>
                <a:path w="7620" h="642620">
                  <a:moveTo>
                    <a:pt x="7619" y="468756"/>
                  </a:moveTo>
                  <a:lnTo>
                    <a:pt x="0" y="468756"/>
                  </a:lnTo>
                  <a:lnTo>
                    <a:pt x="0" y="474979"/>
                  </a:lnTo>
                  <a:lnTo>
                    <a:pt x="7619" y="474979"/>
                  </a:lnTo>
                  <a:lnTo>
                    <a:pt x="7619" y="468756"/>
                  </a:lnTo>
                  <a:close/>
                </a:path>
                <a:path w="7620" h="642620">
                  <a:moveTo>
                    <a:pt x="7619" y="462406"/>
                  </a:moveTo>
                  <a:lnTo>
                    <a:pt x="0" y="462406"/>
                  </a:lnTo>
                  <a:lnTo>
                    <a:pt x="0" y="468629"/>
                  </a:lnTo>
                  <a:lnTo>
                    <a:pt x="7619" y="468629"/>
                  </a:lnTo>
                  <a:lnTo>
                    <a:pt x="7619" y="462406"/>
                  </a:lnTo>
                  <a:close/>
                </a:path>
                <a:path w="7620" h="642620">
                  <a:moveTo>
                    <a:pt x="7619" y="456056"/>
                  </a:moveTo>
                  <a:lnTo>
                    <a:pt x="0" y="456056"/>
                  </a:lnTo>
                  <a:lnTo>
                    <a:pt x="0" y="462279"/>
                  </a:lnTo>
                  <a:lnTo>
                    <a:pt x="7619" y="462279"/>
                  </a:lnTo>
                  <a:lnTo>
                    <a:pt x="7619" y="456056"/>
                  </a:lnTo>
                  <a:close/>
                </a:path>
                <a:path w="7620" h="642620">
                  <a:moveTo>
                    <a:pt x="7619" y="449706"/>
                  </a:moveTo>
                  <a:lnTo>
                    <a:pt x="0" y="449706"/>
                  </a:lnTo>
                  <a:lnTo>
                    <a:pt x="0" y="455929"/>
                  </a:lnTo>
                  <a:lnTo>
                    <a:pt x="7619" y="455929"/>
                  </a:lnTo>
                  <a:lnTo>
                    <a:pt x="7619" y="449706"/>
                  </a:lnTo>
                  <a:close/>
                </a:path>
                <a:path w="7620" h="642620">
                  <a:moveTo>
                    <a:pt x="7619" y="443356"/>
                  </a:moveTo>
                  <a:lnTo>
                    <a:pt x="0" y="443356"/>
                  </a:lnTo>
                  <a:lnTo>
                    <a:pt x="0" y="449579"/>
                  </a:lnTo>
                  <a:lnTo>
                    <a:pt x="7619" y="449579"/>
                  </a:lnTo>
                  <a:lnTo>
                    <a:pt x="7619" y="443356"/>
                  </a:lnTo>
                  <a:close/>
                </a:path>
                <a:path w="7620" h="642620">
                  <a:moveTo>
                    <a:pt x="7619" y="437006"/>
                  </a:moveTo>
                  <a:lnTo>
                    <a:pt x="0" y="437006"/>
                  </a:lnTo>
                  <a:lnTo>
                    <a:pt x="0" y="443229"/>
                  </a:lnTo>
                  <a:lnTo>
                    <a:pt x="7619" y="443229"/>
                  </a:lnTo>
                  <a:lnTo>
                    <a:pt x="7619" y="437006"/>
                  </a:lnTo>
                  <a:close/>
                </a:path>
                <a:path w="7620" h="642620">
                  <a:moveTo>
                    <a:pt x="7619" y="429386"/>
                  </a:moveTo>
                  <a:lnTo>
                    <a:pt x="0" y="429386"/>
                  </a:lnTo>
                  <a:lnTo>
                    <a:pt x="0" y="436879"/>
                  </a:lnTo>
                  <a:lnTo>
                    <a:pt x="7619" y="436879"/>
                  </a:lnTo>
                  <a:lnTo>
                    <a:pt x="7619" y="429386"/>
                  </a:lnTo>
                  <a:close/>
                </a:path>
                <a:path w="7620" h="642620">
                  <a:moveTo>
                    <a:pt x="7619" y="424306"/>
                  </a:moveTo>
                  <a:lnTo>
                    <a:pt x="0" y="424306"/>
                  </a:lnTo>
                  <a:lnTo>
                    <a:pt x="0" y="429259"/>
                  </a:lnTo>
                  <a:lnTo>
                    <a:pt x="7619" y="429259"/>
                  </a:lnTo>
                  <a:lnTo>
                    <a:pt x="7619" y="424306"/>
                  </a:lnTo>
                  <a:close/>
                </a:path>
                <a:path w="7620" h="642620">
                  <a:moveTo>
                    <a:pt x="7619" y="417956"/>
                  </a:moveTo>
                  <a:lnTo>
                    <a:pt x="0" y="417956"/>
                  </a:lnTo>
                  <a:lnTo>
                    <a:pt x="0" y="424179"/>
                  </a:lnTo>
                  <a:lnTo>
                    <a:pt x="7619" y="424179"/>
                  </a:lnTo>
                  <a:lnTo>
                    <a:pt x="7619" y="417956"/>
                  </a:lnTo>
                  <a:close/>
                </a:path>
                <a:path w="7620" h="642620">
                  <a:moveTo>
                    <a:pt x="7619" y="406526"/>
                  </a:moveTo>
                  <a:lnTo>
                    <a:pt x="0" y="406526"/>
                  </a:lnTo>
                  <a:lnTo>
                    <a:pt x="0" y="417829"/>
                  </a:lnTo>
                  <a:lnTo>
                    <a:pt x="7619" y="417829"/>
                  </a:lnTo>
                  <a:lnTo>
                    <a:pt x="7619" y="406526"/>
                  </a:lnTo>
                  <a:close/>
                </a:path>
                <a:path w="7620" h="642620">
                  <a:moveTo>
                    <a:pt x="7619" y="501649"/>
                  </a:moveTo>
                  <a:lnTo>
                    <a:pt x="0" y="501649"/>
                  </a:lnTo>
                  <a:lnTo>
                    <a:pt x="0" y="507999"/>
                  </a:lnTo>
                  <a:lnTo>
                    <a:pt x="7619" y="507999"/>
                  </a:lnTo>
                  <a:lnTo>
                    <a:pt x="7619" y="501649"/>
                  </a:lnTo>
                  <a:close/>
                </a:path>
                <a:path w="7620" h="642620">
                  <a:moveTo>
                    <a:pt x="7619" y="640079"/>
                  </a:moveTo>
                  <a:lnTo>
                    <a:pt x="5079" y="640079"/>
                  </a:lnTo>
                  <a:lnTo>
                    <a:pt x="5079" y="642619"/>
                  </a:lnTo>
                  <a:lnTo>
                    <a:pt x="6350" y="642619"/>
                  </a:lnTo>
                  <a:lnTo>
                    <a:pt x="6350" y="641349"/>
                  </a:lnTo>
                  <a:lnTo>
                    <a:pt x="7619" y="641349"/>
                  </a:lnTo>
                  <a:lnTo>
                    <a:pt x="7619" y="640079"/>
                  </a:lnTo>
                  <a:close/>
                </a:path>
                <a:path w="7620" h="642620">
                  <a:moveTo>
                    <a:pt x="3810" y="638809"/>
                  </a:moveTo>
                  <a:lnTo>
                    <a:pt x="1269" y="638809"/>
                  </a:lnTo>
                  <a:lnTo>
                    <a:pt x="1269" y="640079"/>
                  </a:lnTo>
                  <a:lnTo>
                    <a:pt x="3810" y="640079"/>
                  </a:lnTo>
                  <a:lnTo>
                    <a:pt x="3810" y="638809"/>
                  </a:lnTo>
                  <a:close/>
                </a:path>
                <a:path w="7620" h="642620">
                  <a:moveTo>
                    <a:pt x="7619" y="636269"/>
                  </a:moveTo>
                  <a:lnTo>
                    <a:pt x="0" y="636269"/>
                  </a:lnTo>
                  <a:lnTo>
                    <a:pt x="0" y="638809"/>
                  </a:lnTo>
                  <a:lnTo>
                    <a:pt x="7619" y="638809"/>
                  </a:lnTo>
                  <a:lnTo>
                    <a:pt x="7619" y="636269"/>
                  </a:lnTo>
                  <a:close/>
                </a:path>
                <a:path w="7620" h="642620">
                  <a:moveTo>
                    <a:pt x="7619" y="633729"/>
                  </a:moveTo>
                  <a:lnTo>
                    <a:pt x="0" y="633729"/>
                  </a:lnTo>
                  <a:lnTo>
                    <a:pt x="0" y="634999"/>
                  </a:lnTo>
                  <a:lnTo>
                    <a:pt x="7619" y="634999"/>
                  </a:lnTo>
                  <a:lnTo>
                    <a:pt x="7619" y="633729"/>
                  </a:lnTo>
                  <a:close/>
                </a:path>
                <a:path w="7620" h="642620">
                  <a:moveTo>
                    <a:pt x="7619" y="629919"/>
                  </a:moveTo>
                  <a:lnTo>
                    <a:pt x="0" y="629919"/>
                  </a:lnTo>
                  <a:lnTo>
                    <a:pt x="0" y="632459"/>
                  </a:lnTo>
                  <a:lnTo>
                    <a:pt x="7619" y="632459"/>
                  </a:lnTo>
                  <a:lnTo>
                    <a:pt x="7619" y="629919"/>
                  </a:lnTo>
                  <a:close/>
                </a:path>
                <a:path w="7620" h="642620">
                  <a:moveTo>
                    <a:pt x="7619" y="627379"/>
                  </a:moveTo>
                  <a:lnTo>
                    <a:pt x="0" y="627379"/>
                  </a:lnTo>
                  <a:lnTo>
                    <a:pt x="0" y="628649"/>
                  </a:lnTo>
                  <a:lnTo>
                    <a:pt x="7619" y="628649"/>
                  </a:lnTo>
                  <a:lnTo>
                    <a:pt x="7619" y="627379"/>
                  </a:lnTo>
                  <a:close/>
                </a:path>
                <a:path w="7620" h="642620">
                  <a:moveTo>
                    <a:pt x="7619" y="623569"/>
                  </a:moveTo>
                  <a:lnTo>
                    <a:pt x="0" y="623569"/>
                  </a:lnTo>
                  <a:lnTo>
                    <a:pt x="0" y="626109"/>
                  </a:lnTo>
                  <a:lnTo>
                    <a:pt x="7619" y="626109"/>
                  </a:lnTo>
                  <a:lnTo>
                    <a:pt x="7619" y="623569"/>
                  </a:lnTo>
                  <a:close/>
                </a:path>
                <a:path w="7620" h="642620">
                  <a:moveTo>
                    <a:pt x="7619" y="621029"/>
                  </a:moveTo>
                  <a:lnTo>
                    <a:pt x="0" y="621029"/>
                  </a:lnTo>
                  <a:lnTo>
                    <a:pt x="0" y="622299"/>
                  </a:lnTo>
                  <a:lnTo>
                    <a:pt x="7619" y="622299"/>
                  </a:lnTo>
                  <a:lnTo>
                    <a:pt x="7619" y="621029"/>
                  </a:lnTo>
                  <a:close/>
                </a:path>
                <a:path w="7620" h="642620">
                  <a:moveTo>
                    <a:pt x="7619" y="615949"/>
                  </a:moveTo>
                  <a:lnTo>
                    <a:pt x="0" y="615949"/>
                  </a:lnTo>
                  <a:lnTo>
                    <a:pt x="0" y="619759"/>
                  </a:lnTo>
                  <a:lnTo>
                    <a:pt x="7619" y="619759"/>
                  </a:lnTo>
                  <a:lnTo>
                    <a:pt x="7619" y="615949"/>
                  </a:lnTo>
                  <a:close/>
                </a:path>
                <a:path w="7620" h="642620">
                  <a:moveTo>
                    <a:pt x="7619" y="609599"/>
                  </a:moveTo>
                  <a:lnTo>
                    <a:pt x="0" y="609599"/>
                  </a:lnTo>
                  <a:lnTo>
                    <a:pt x="0" y="614679"/>
                  </a:lnTo>
                  <a:lnTo>
                    <a:pt x="7619" y="614679"/>
                  </a:lnTo>
                  <a:lnTo>
                    <a:pt x="7619" y="609599"/>
                  </a:lnTo>
                  <a:close/>
                </a:path>
                <a:path w="7620" h="642620">
                  <a:moveTo>
                    <a:pt x="7619" y="603250"/>
                  </a:moveTo>
                  <a:lnTo>
                    <a:pt x="0" y="603250"/>
                  </a:lnTo>
                  <a:lnTo>
                    <a:pt x="0" y="608329"/>
                  </a:lnTo>
                  <a:lnTo>
                    <a:pt x="7619" y="608329"/>
                  </a:lnTo>
                  <a:lnTo>
                    <a:pt x="7619" y="603250"/>
                  </a:lnTo>
                  <a:close/>
                </a:path>
                <a:path w="7620" h="642620">
                  <a:moveTo>
                    <a:pt x="7619" y="596899"/>
                  </a:moveTo>
                  <a:lnTo>
                    <a:pt x="0" y="596899"/>
                  </a:lnTo>
                  <a:lnTo>
                    <a:pt x="0" y="601979"/>
                  </a:lnTo>
                  <a:lnTo>
                    <a:pt x="7619" y="601979"/>
                  </a:lnTo>
                  <a:lnTo>
                    <a:pt x="7619" y="596899"/>
                  </a:lnTo>
                  <a:close/>
                </a:path>
                <a:path w="7620" h="642620">
                  <a:moveTo>
                    <a:pt x="7619" y="590549"/>
                  </a:moveTo>
                  <a:lnTo>
                    <a:pt x="0" y="590549"/>
                  </a:lnTo>
                  <a:lnTo>
                    <a:pt x="0" y="595629"/>
                  </a:lnTo>
                  <a:lnTo>
                    <a:pt x="7619" y="595629"/>
                  </a:lnTo>
                  <a:lnTo>
                    <a:pt x="7619" y="590549"/>
                  </a:lnTo>
                  <a:close/>
                </a:path>
                <a:path w="7620" h="642620">
                  <a:moveTo>
                    <a:pt x="7619" y="584199"/>
                  </a:moveTo>
                  <a:lnTo>
                    <a:pt x="0" y="584199"/>
                  </a:lnTo>
                  <a:lnTo>
                    <a:pt x="0" y="589280"/>
                  </a:lnTo>
                  <a:lnTo>
                    <a:pt x="7619" y="589280"/>
                  </a:lnTo>
                  <a:lnTo>
                    <a:pt x="7619" y="584199"/>
                  </a:lnTo>
                  <a:close/>
                </a:path>
                <a:path w="7620" h="642620">
                  <a:moveTo>
                    <a:pt x="7619" y="577849"/>
                  </a:moveTo>
                  <a:lnTo>
                    <a:pt x="0" y="577849"/>
                  </a:lnTo>
                  <a:lnTo>
                    <a:pt x="0" y="582929"/>
                  </a:lnTo>
                  <a:lnTo>
                    <a:pt x="7619" y="582929"/>
                  </a:lnTo>
                  <a:lnTo>
                    <a:pt x="7619" y="577849"/>
                  </a:lnTo>
                  <a:close/>
                </a:path>
                <a:path w="7620" h="642620">
                  <a:moveTo>
                    <a:pt x="7619" y="571500"/>
                  </a:moveTo>
                  <a:lnTo>
                    <a:pt x="0" y="571500"/>
                  </a:lnTo>
                  <a:lnTo>
                    <a:pt x="0" y="576579"/>
                  </a:lnTo>
                  <a:lnTo>
                    <a:pt x="7619" y="576579"/>
                  </a:lnTo>
                  <a:lnTo>
                    <a:pt x="7619" y="571500"/>
                  </a:lnTo>
                  <a:close/>
                </a:path>
                <a:path w="7620" h="642620">
                  <a:moveTo>
                    <a:pt x="7619" y="565149"/>
                  </a:moveTo>
                  <a:lnTo>
                    <a:pt x="0" y="565149"/>
                  </a:lnTo>
                  <a:lnTo>
                    <a:pt x="0" y="570230"/>
                  </a:lnTo>
                  <a:lnTo>
                    <a:pt x="7619" y="570230"/>
                  </a:lnTo>
                  <a:lnTo>
                    <a:pt x="7619" y="565149"/>
                  </a:lnTo>
                  <a:close/>
                </a:path>
                <a:path w="7620" h="642620">
                  <a:moveTo>
                    <a:pt x="7619" y="558799"/>
                  </a:moveTo>
                  <a:lnTo>
                    <a:pt x="0" y="558799"/>
                  </a:lnTo>
                  <a:lnTo>
                    <a:pt x="0" y="563879"/>
                  </a:lnTo>
                  <a:lnTo>
                    <a:pt x="7619" y="563879"/>
                  </a:lnTo>
                  <a:lnTo>
                    <a:pt x="7619" y="558799"/>
                  </a:lnTo>
                  <a:close/>
                </a:path>
                <a:path w="7620" h="642620">
                  <a:moveTo>
                    <a:pt x="7619" y="552449"/>
                  </a:moveTo>
                  <a:lnTo>
                    <a:pt x="0" y="552449"/>
                  </a:lnTo>
                  <a:lnTo>
                    <a:pt x="0" y="557529"/>
                  </a:lnTo>
                  <a:lnTo>
                    <a:pt x="7619" y="557529"/>
                  </a:lnTo>
                  <a:lnTo>
                    <a:pt x="7619" y="552449"/>
                  </a:lnTo>
                  <a:close/>
                </a:path>
                <a:path w="7620" h="642620">
                  <a:moveTo>
                    <a:pt x="7619" y="546099"/>
                  </a:moveTo>
                  <a:lnTo>
                    <a:pt x="0" y="546099"/>
                  </a:lnTo>
                  <a:lnTo>
                    <a:pt x="0" y="551179"/>
                  </a:lnTo>
                  <a:lnTo>
                    <a:pt x="7619" y="551179"/>
                  </a:lnTo>
                  <a:lnTo>
                    <a:pt x="7619" y="546099"/>
                  </a:lnTo>
                  <a:close/>
                </a:path>
                <a:path w="7620" h="642620">
                  <a:moveTo>
                    <a:pt x="7619" y="538479"/>
                  </a:moveTo>
                  <a:lnTo>
                    <a:pt x="0" y="538479"/>
                  </a:lnTo>
                  <a:lnTo>
                    <a:pt x="0" y="544829"/>
                  </a:lnTo>
                  <a:lnTo>
                    <a:pt x="7619" y="544829"/>
                  </a:lnTo>
                  <a:lnTo>
                    <a:pt x="7619" y="538479"/>
                  </a:lnTo>
                  <a:close/>
                </a:path>
                <a:path w="7620" h="642620">
                  <a:moveTo>
                    <a:pt x="7619" y="533399"/>
                  </a:moveTo>
                  <a:lnTo>
                    <a:pt x="0" y="533399"/>
                  </a:lnTo>
                  <a:lnTo>
                    <a:pt x="0" y="537210"/>
                  </a:lnTo>
                  <a:lnTo>
                    <a:pt x="7619" y="537210"/>
                  </a:lnTo>
                  <a:lnTo>
                    <a:pt x="7619" y="533399"/>
                  </a:lnTo>
                  <a:close/>
                </a:path>
                <a:path w="7620" h="642620">
                  <a:moveTo>
                    <a:pt x="7619" y="525779"/>
                  </a:moveTo>
                  <a:lnTo>
                    <a:pt x="0" y="525779"/>
                  </a:lnTo>
                  <a:lnTo>
                    <a:pt x="0" y="532129"/>
                  </a:lnTo>
                  <a:lnTo>
                    <a:pt x="7619" y="532129"/>
                  </a:lnTo>
                  <a:lnTo>
                    <a:pt x="7619" y="525779"/>
                  </a:lnTo>
                  <a:close/>
                </a:path>
                <a:path w="7620" h="642620">
                  <a:moveTo>
                    <a:pt x="7619" y="520699"/>
                  </a:moveTo>
                  <a:lnTo>
                    <a:pt x="0" y="520699"/>
                  </a:lnTo>
                  <a:lnTo>
                    <a:pt x="0" y="524509"/>
                  </a:lnTo>
                  <a:lnTo>
                    <a:pt x="7619" y="524509"/>
                  </a:lnTo>
                  <a:lnTo>
                    <a:pt x="7619" y="520699"/>
                  </a:lnTo>
                  <a:close/>
                </a:path>
                <a:path w="7620" h="642620">
                  <a:moveTo>
                    <a:pt x="7619" y="513079"/>
                  </a:moveTo>
                  <a:lnTo>
                    <a:pt x="0" y="513079"/>
                  </a:lnTo>
                  <a:lnTo>
                    <a:pt x="0" y="519430"/>
                  </a:lnTo>
                  <a:lnTo>
                    <a:pt x="7619" y="519430"/>
                  </a:lnTo>
                  <a:lnTo>
                    <a:pt x="7619" y="513079"/>
                  </a:lnTo>
                  <a:close/>
                </a:path>
                <a:path w="7620" h="642620">
                  <a:moveTo>
                    <a:pt x="7619" y="509269"/>
                  </a:moveTo>
                  <a:lnTo>
                    <a:pt x="0" y="509269"/>
                  </a:lnTo>
                  <a:lnTo>
                    <a:pt x="0" y="511809"/>
                  </a:lnTo>
                  <a:lnTo>
                    <a:pt x="7619" y="511809"/>
                  </a:lnTo>
                  <a:lnTo>
                    <a:pt x="7619" y="509269"/>
                  </a:lnTo>
                  <a:close/>
                </a:path>
              </a:pathLst>
            </a:custGeom>
            <a:solidFill>
              <a:srgbClr val="1C00FA"/>
            </a:solidFill>
          </p:spPr>
          <p:txBody>
            <a:bodyPr bIns="0" lIns="0" rIns="0" rtlCol="0" tIns="0" wrap="square"/>
            <a:p/>
          </p:txBody>
        </p:sp>
        <p:sp>
          <p:nvSpPr>
            <p:cNvPr id="1050825" name="object 2136"/>
            <p:cNvSpPr/>
            <p:nvPr/>
          </p:nvSpPr>
          <p:spPr>
            <a:xfrm>
              <a:off x="4098290" y="5839459"/>
              <a:ext cx="7620" cy="629920"/>
            </a:xfrm>
            <a:custGeom>
              <a:avLst/>
              <a:ahLst/>
              <a:rect l="l" t="t" r="r" b="b"/>
              <a:pathLst>
                <a:path w="7620" h="629920">
                  <a:moveTo>
                    <a:pt x="7620" y="0"/>
                  </a:moveTo>
                  <a:lnTo>
                    <a:pt x="6350" y="0"/>
                  </a:lnTo>
                  <a:lnTo>
                    <a:pt x="6350" y="1269"/>
                  </a:lnTo>
                  <a:lnTo>
                    <a:pt x="3810" y="1269"/>
                  </a:lnTo>
                  <a:lnTo>
                    <a:pt x="3810" y="2539"/>
                  </a:lnTo>
                  <a:lnTo>
                    <a:pt x="2539" y="2539"/>
                  </a:lnTo>
                  <a:lnTo>
                    <a:pt x="2539" y="3809"/>
                  </a:lnTo>
                  <a:lnTo>
                    <a:pt x="7620" y="3809"/>
                  </a:lnTo>
                  <a:lnTo>
                    <a:pt x="7620" y="0"/>
                  </a:lnTo>
                  <a:close/>
                </a:path>
                <a:path w="7620" h="629920">
                  <a:moveTo>
                    <a:pt x="7620" y="3809"/>
                  </a:moveTo>
                  <a:lnTo>
                    <a:pt x="1270" y="3809"/>
                  </a:lnTo>
                  <a:lnTo>
                    <a:pt x="1270" y="5079"/>
                  </a:lnTo>
                  <a:lnTo>
                    <a:pt x="0" y="5079"/>
                  </a:lnTo>
                  <a:lnTo>
                    <a:pt x="0" y="6349"/>
                  </a:lnTo>
                  <a:lnTo>
                    <a:pt x="7620" y="6349"/>
                  </a:lnTo>
                  <a:lnTo>
                    <a:pt x="7620" y="3809"/>
                  </a:lnTo>
                  <a:close/>
                </a:path>
                <a:path w="7620" h="629920">
                  <a:moveTo>
                    <a:pt x="7620" y="6350"/>
                  </a:moveTo>
                  <a:lnTo>
                    <a:pt x="0" y="6350"/>
                  </a:lnTo>
                  <a:lnTo>
                    <a:pt x="0" y="10159"/>
                  </a:lnTo>
                  <a:lnTo>
                    <a:pt x="7620" y="10159"/>
                  </a:lnTo>
                  <a:lnTo>
                    <a:pt x="7620" y="6350"/>
                  </a:lnTo>
                  <a:close/>
                </a:path>
                <a:path w="7620" h="629920">
                  <a:moveTo>
                    <a:pt x="7620" y="10159"/>
                  </a:moveTo>
                  <a:lnTo>
                    <a:pt x="0" y="10159"/>
                  </a:lnTo>
                  <a:lnTo>
                    <a:pt x="0" y="12699"/>
                  </a:lnTo>
                  <a:lnTo>
                    <a:pt x="7620" y="12699"/>
                  </a:lnTo>
                  <a:lnTo>
                    <a:pt x="7620" y="10159"/>
                  </a:lnTo>
                  <a:close/>
                </a:path>
                <a:path w="7620" h="629920">
                  <a:moveTo>
                    <a:pt x="7620" y="12700"/>
                  </a:moveTo>
                  <a:lnTo>
                    <a:pt x="0" y="12700"/>
                  </a:lnTo>
                  <a:lnTo>
                    <a:pt x="0" y="16509"/>
                  </a:lnTo>
                  <a:lnTo>
                    <a:pt x="7620" y="16509"/>
                  </a:lnTo>
                  <a:lnTo>
                    <a:pt x="7620" y="12700"/>
                  </a:lnTo>
                  <a:close/>
                </a:path>
                <a:path w="7620" h="629920">
                  <a:moveTo>
                    <a:pt x="7620" y="16509"/>
                  </a:moveTo>
                  <a:lnTo>
                    <a:pt x="0" y="16509"/>
                  </a:lnTo>
                  <a:lnTo>
                    <a:pt x="0" y="29209"/>
                  </a:lnTo>
                  <a:lnTo>
                    <a:pt x="7620" y="29209"/>
                  </a:lnTo>
                  <a:lnTo>
                    <a:pt x="7620" y="16509"/>
                  </a:lnTo>
                  <a:close/>
                </a:path>
                <a:path w="7620" h="629920">
                  <a:moveTo>
                    <a:pt x="7620" y="29209"/>
                  </a:moveTo>
                  <a:lnTo>
                    <a:pt x="0" y="29209"/>
                  </a:lnTo>
                  <a:lnTo>
                    <a:pt x="0" y="31749"/>
                  </a:lnTo>
                  <a:lnTo>
                    <a:pt x="7620" y="31749"/>
                  </a:lnTo>
                  <a:lnTo>
                    <a:pt x="7620" y="29209"/>
                  </a:lnTo>
                  <a:close/>
                </a:path>
                <a:path w="7620" h="629920">
                  <a:moveTo>
                    <a:pt x="7620" y="31750"/>
                  </a:moveTo>
                  <a:lnTo>
                    <a:pt x="0" y="31750"/>
                  </a:lnTo>
                  <a:lnTo>
                    <a:pt x="0" y="35559"/>
                  </a:lnTo>
                  <a:lnTo>
                    <a:pt x="7620" y="35559"/>
                  </a:lnTo>
                  <a:lnTo>
                    <a:pt x="7620" y="31750"/>
                  </a:lnTo>
                  <a:close/>
                </a:path>
                <a:path w="7620" h="629920">
                  <a:moveTo>
                    <a:pt x="7620" y="35559"/>
                  </a:moveTo>
                  <a:lnTo>
                    <a:pt x="0" y="35559"/>
                  </a:lnTo>
                  <a:lnTo>
                    <a:pt x="0" y="38099"/>
                  </a:lnTo>
                  <a:lnTo>
                    <a:pt x="7620" y="38099"/>
                  </a:lnTo>
                  <a:lnTo>
                    <a:pt x="7620" y="35559"/>
                  </a:lnTo>
                  <a:close/>
                </a:path>
                <a:path w="7620" h="629920">
                  <a:moveTo>
                    <a:pt x="7620" y="38100"/>
                  </a:moveTo>
                  <a:lnTo>
                    <a:pt x="0" y="38100"/>
                  </a:lnTo>
                  <a:lnTo>
                    <a:pt x="0" y="44449"/>
                  </a:lnTo>
                  <a:lnTo>
                    <a:pt x="7620" y="44449"/>
                  </a:lnTo>
                  <a:lnTo>
                    <a:pt x="7620" y="38100"/>
                  </a:lnTo>
                  <a:close/>
                </a:path>
                <a:path w="7620" h="629920">
                  <a:moveTo>
                    <a:pt x="7620" y="44450"/>
                  </a:moveTo>
                  <a:lnTo>
                    <a:pt x="0" y="44450"/>
                  </a:lnTo>
                  <a:lnTo>
                    <a:pt x="0" y="54609"/>
                  </a:lnTo>
                  <a:lnTo>
                    <a:pt x="7620" y="54609"/>
                  </a:lnTo>
                  <a:lnTo>
                    <a:pt x="7620" y="44450"/>
                  </a:lnTo>
                  <a:close/>
                </a:path>
                <a:path w="7620" h="629920">
                  <a:moveTo>
                    <a:pt x="7620" y="54609"/>
                  </a:moveTo>
                  <a:lnTo>
                    <a:pt x="0" y="54609"/>
                  </a:lnTo>
                  <a:lnTo>
                    <a:pt x="0" y="63499"/>
                  </a:lnTo>
                  <a:lnTo>
                    <a:pt x="7620" y="63499"/>
                  </a:lnTo>
                  <a:lnTo>
                    <a:pt x="7620" y="54609"/>
                  </a:lnTo>
                  <a:close/>
                </a:path>
                <a:path w="7620" h="629920">
                  <a:moveTo>
                    <a:pt x="7620" y="63500"/>
                  </a:moveTo>
                  <a:lnTo>
                    <a:pt x="0" y="63500"/>
                  </a:lnTo>
                  <a:lnTo>
                    <a:pt x="0" y="67309"/>
                  </a:lnTo>
                  <a:lnTo>
                    <a:pt x="7620" y="67309"/>
                  </a:lnTo>
                  <a:lnTo>
                    <a:pt x="7620" y="63500"/>
                  </a:lnTo>
                  <a:close/>
                </a:path>
                <a:path w="7620" h="629920">
                  <a:moveTo>
                    <a:pt x="7620" y="67309"/>
                  </a:moveTo>
                  <a:lnTo>
                    <a:pt x="0" y="67309"/>
                  </a:lnTo>
                  <a:lnTo>
                    <a:pt x="0" y="143509"/>
                  </a:lnTo>
                  <a:lnTo>
                    <a:pt x="7620" y="143509"/>
                  </a:lnTo>
                  <a:lnTo>
                    <a:pt x="7620" y="67309"/>
                  </a:lnTo>
                  <a:close/>
                </a:path>
                <a:path w="7620" h="629920">
                  <a:moveTo>
                    <a:pt x="7620" y="143509"/>
                  </a:moveTo>
                  <a:lnTo>
                    <a:pt x="0" y="143509"/>
                  </a:lnTo>
                  <a:lnTo>
                    <a:pt x="0" y="149859"/>
                  </a:lnTo>
                  <a:lnTo>
                    <a:pt x="7620" y="149859"/>
                  </a:lnTo>
                  <a:lnTo>
                    <a:pt x="7620" y="143509"/>
                  </a:lnTo>
                  <a:close/>
                </a:path>
                <a:path w="7620" h="629920">
                  <a:moveTo>
                    <a:pt x="7620" y="149859"/>
                  </a:moveTo>
                  <a:lnTo>
                    <a:pt x="0" y="149859"/>
                  </a:lnTo>
                  <a:lnTo>
                    <a:pt x="0" y="152399"/>
                  </a:lnTo>
                  <a:lnTo>
                    <a:pt x="7620" y="152399"/>
                  </a:lnTo>
                  <a:lnTo>
                    <a:pt x="7620" y="149859"/>
                  </a:lnTo>
                  <a:close/>
                </a:path>
                <a:path w="7620" h="629920">
                  <a:moveTo>
                    <a:pt x="7620" y="152400"/>
                  </a:moveTo>
                  <a:lnTo>
                    <a:pt x="0" y="152400"/>
                  </a:lnTo>
                  <a:lnTo>
                    <a:pt x="0" y="162559"/>
                  </a:lnTo>
                  <a:lnTo>
                    <a:pt x="7620" y="162559"/>
                  </a:lnTo>
                  <a:lnTo>
                    <a:pt x="7620" y="152400"/>
                  </a:lnTo>
                  <a:close/>
                </a:path>
                <a:path w="7620" h="629920">
                  <a:moveTo>
                    <a:pt x="7620" y="162559"/>
                  </a:moveTo>
                  <a:lnTo>
                    <a:pt x="0" y="162559"/>
                  </a:lnTo>
                  <a:lnTo>
                    <a:pt x="0" y="168909"/>
                  </a:lnTo>
                  <a:lnTo>
                    <a:pt x="7620" y="168909"/>
                  </a:lnTo>
                  <a:lnTo>
                    <a:pt x="7620" y="162559"/>
                  </a:lnTo>
                  <a:close/>
                </a:path>
                <a:path w="7620" h="629920">
                  <a:moveTo>
                    <a:pt x="7620" y="168909"/>
                  </a:moveTo>
                  <a:lnTo>
                    <a:pt x="0" y="168909"/>
                  </a:lnTo>
                  <a:lnTo>
                    <a:pt x="0" y="171449"/>
                  </a:lnTo>
                  <a:lnTo>
                    <a:pt x="7620" y="171449"/>
                  </a:lnTo>
                  <a:lnTo>
                    <a:pt x="7620" y="168909"/>
                  </a:lnTo>
                  <a:close/>
                </a:path>
                <a:path w="7620" h="629920">
                  <a:moveTo>
                    <a:pt x="7620" y="171450"/>
                  </a:moveTo>
                  <a:lnTo>
                    <a:pt x="0" y="171450"/>
                  </a:lnTo>
                  <a:lnTo>
                    <a:pt x="0" y="175259"/>
                  </a:lnTo>
                  <a:lnTo>
                    <a:pt x="7620" y="175259"/>
                  </a:lnTo>
                  <a:lnTo>
                    <a:pt x="7620" y="171450"/>
                  </a:lnTo>
                  <a:close/>
                </a:path>
                <a:path w="7620" h="629920">
                  <a:moveTo>
                    <a:pt x="7620" y="175259"/>
                  </a:moveTo>
                  <a:lnTo>
                    <a:pt x="0" y="175259"/>
                  </a:lnTo>
                  <a:lnTo>
                    <a:pt x="0" y="177799"/>
                  </a:lnTo>
                  <a:lnTo>
                    <a:pt x="7620" y="177799"/>
                  </a:lnTo>
                  <a:lnTo>
                    <a:pt x="7620" y="175259"/>
                  </a:lnTo>
                  <a:close/>
                </a:path>
                <a:path w="7620" h="629920">
                  <a:moveTo>
                    <a:pt x="7620" y="177800"/>
                  </a:moveTo>
                  <a:lnTo>
                    <a:pt x="0" y="177800"/>
                  </a:lnTo>
                  <a:lnTo>
                    <a:pt x="0" y="181609"/>
                  </a:lnTo>
                  <a:lnTo>
                    <a:pt x="7620" y="181609"/>
                  </a:lnTo>
                  <a:lnTo>
                    <a:pt x="7620" y="177800"/>
                  </a:lnTo>
                  <a:close/>
                </a:path>
                <a:path w="7620" h="629920">
                  <a:moveTo>
                    <a:pt x="7620" y="181609"/>
                  </a:moveTo>
                  <a:lnTo>
                    <a:pt x="0" y="181609"/>
                  </a:lnTo>
                  <a:lnTo>
                    <a:pt x="0" y="187959"/>
                  </a:lnTo>
                  <a:lnTo>
                    <a:pt x="7620" y="187959"/>
                  </a:lnTo>
                  <a:lnTo>
                    <a:pt x="7620" y="181609"/>
                  </a:lnTo>
                  <a:close/>
                </a:path>
                <a:path w="7620" h="629920">
                  <a:moveTo>
                    <a:pt x="7620" y="187959"/>
                  </a:moveTo>
                  <a:lnTo>
                    <a:pt x="0" y="187959"/>
                  </a:lnTo>
                  <a:lnTo>
                    <a:pt x="0" y="190499"/>
                  </a:lnTo>
                  <a:lnTo>
                    <a:pt x="7620" y="190499"/>
                  </a:lnTo>
                  <a:lnTo>
                    <a:pt x="7620" y="187959"/>
                  </a:lnTo>
                  <a:close/>
                </a:path>
                <a:path w="7620" h="629920">
                  <a:moveTo>
                    <a:pt x="7620" y="190500"/>
                  </a:moveTo>
                  <a:lnTo>
                    <a:pt x="0" y="190500"/>
                  </a:lnTo>
                  <a:lnTo>
                    <a:pt x="0" y="194309"/>
                  </a:lnTo>
                  <a:lnTo>
                    <a:pt x="7620" y="194309"/>
                  </a:lnTo>
                  <a:lnTo>
                    <a:pt x="7620" y="190500"/>
                  </a:lnTo>
                  <a:close/>
                </a:path>
                <a:path w="7620" h="629920">
                  <a:moveTo>
                    <a:pt x="7620" y="194310"/>
                  </a:moveTo>
                  <a:lnTo>
                    <a:pt x="0" y="194310"/>
                  </a:lnTo>
                  <a:lnTo>
                    <a:pt x="0" y="200659"/>
                  </a:lnTo>
                  <a:lnTo>
                    <a:pt x="7620" y="200659"/>
                  </a:lnTo>
                  <a:lnTo>
                    <a:pt x="7620" y="194310"/>
                  </a:lnTo>
                  <a:close/>
                </a:path>
                <a:path w="7620" h="629920">
                  <a:moveTo>
                    <a:pt x="7620" y="200659"/>
                  </a:moveTo>
                  <a:lnTo>
                    <a:pt x="0" y="200659"/>
                  </a:lnTo>
                  <a:lnTo>
                    <a:pt x="0" y="203199"/>
                  </a:lnTo>
                  <a:lnTo>
                    <a:pt x="7620" y="203199"/>
                  </a:lnTo>
                  <a:lnTo>
                    <a:pt x="7620" y="200659"/>
                  </a:lnTo>
                  <a:close/>
                </a:path>
                <a:path w="7620" h="629920">
                  <a:moveTo>
                    <a:pt x="7620" y="203200"/>
                  </a:moveTo>
                  <a:lnTo>
                    <a:pt x="0" y="203200"/>
                  </a:lnTo>
                  <a:lnTo>
                    <a:pt x="0" y="388619"/>
                  </a:lnTo>
                  <a:lnTo>
                    <a:pt x="7620" y="388619"/>
                  </a:lnTo>
                  <a:lnTo>
                    <a:pt x="7620" y="203200"/>
                  </a:lnTo>
                  <a:close/>
                </a:path>
                <a:path w="7620" h="629920">
                  <a:moveTo>
                    <a:pt x="7620" y="388620"/>
                  </a:moveTo>
                  <a:lnTo>
                    <a:pt x="0" y="388620"/>
                  </a:lnTo>
                  <a:lnTo>
                    <a:pt x="0" y="400049"/>
                  </a:lnTo>
                  <a:lnTo>
                    <a:pt x="7620" y="400049"/>
                  </a:lnTo>
                  <a:lnTo>
                    <a:pt x="7620" y="388620"/>
                  </a:lnTo>
                  <a:close/>
                </a:path>
                <a:path w="7620" h="629920">
                  <a:moveTo>
                    <a:pt x="7620" y="492886"/>
                  </a:moveTo>
                  <a:lnTo>
                    <a:pt x="0" y="492886"/>
                  </a:lnTo>
                  <a:lnTo>
                    <a:pt x="0" y="495299"/>
                  </a:lnTo>
                  <a:lnTo>
                    <a:pt x="7620" y="495299"/>
                  </a:lnTo>
                  <a:lnTo>
                    <a:pt x="7620" y="492886"/>
                  </a:lnTo>
                  <a:close/>
                </a:path>
                <a:path w="7620" h="629920">
                  <a:moveTo>
                    <a:pt x="7620" y="481456"/>
                  </a:moveTo>
                  <a:lnTo>
                    <a:pt x="0" y="481456"/>
                  </a:lnTo>
                  <a:lnTo>
                    <a:pt x="0" y="492759"/>
                  </a:lnTo>
                  <a:lnTo>
                    <a:pt x="7620" y="492759"/>
                  </a:lnTo>
                  <a:lnTo>
                    <a:pt x="7620" y="481456"/>
                  </a:lnTo>
                  <a:close/>
                </a:path>
                <a:path w="7620" h="629920">
                  <a:moveTo>
                    <a:pt x="7620" y="475106"/>
                  </a:moveTo>
                  <a:lnTo>
                    <a:pt x="0" y="475106"/>
                  </a:lnTo>
                  <a:lnTo>
                    <a:pt x="0" y="481329"/>
                  </a:lnTo>
                  <a:lnTo>
                    <a:pt x="7620" y="481329"/>
                  </a:lnTo>
                  <a:lnTo>
                    <a:pt x="7620" y="475106"/>
                  </a:lnTo>
                  <a:close/>
                </a:path>
                <a:path w="7620" h="629920">
                  <a:moveTo>
                    <a:pt x="7620" y="468756"/>
                  </a:moveTo>
                  <a:lnTo>
                    <a:pt x="0" y="468756"/>
                  </a:lnTo>
                  <a:lnTo>
                    <a:pt x="0" y="474979"/>
                  </a:lnTo>
                  <a:lnTo>
                    <a:pt x="7620" y="474979"/>
                  </a:lnTo>
                  <a:lnTo>
                    <a:pt x="7620" y="468756"/>
                  </a:lnTo>
                  <a:close/>
                </a:path>
                <a:path w="7620" h="629920">
                  <a:moveTo>
                    <a:pt x="7620" y="462406"/>
                  </a:moveTo>
                  <a:lnTo>
                    <a:pt x="0" y="462406"/>
                  </a:lnTo>
                  <a:lnTo>
                    <a:pt x="0" y="468629"/>
                  </a:lnTo>
                  <a:lnTo>
                    <a:pt x="7620" y="468629"/>
                  </a:lnTo>
                  <a:lnTo>
                    <a:pt x="7620" y="462406"/>
                  </a:lnTo>
                  <a:close/>
                </a:path>
                <a:path w="7620" h="629920">
                  <a:moveTo>
                    <a:pt x="7620" y="456056"/>
                  </a:moveTo>
                  <a:lnTo>
                    <a:pt x="0" y="456056"/>
                  </a:lnTo>
                  <a:lnTo>
                    <a:pt x="0" y="462279"/>
                  </a:lnTo>
                  <a:lnTo>
                    <a:pt x="7620" y="462279"/>
                  </a:lnTo>
                  <a:lnTo>
                    <a:pt x="7620" y="456056"/>
                  </a:lnTo>
                  <a:close/>
                </a:path>
                <a:path w="7620" h="629920">
                  <a:moveTo>
                    <a:pt x="7620" y="449706"/>
                  </a:moveTo>
                  <a:lnTo>
                    <a:pt x="0" y="449706"/>
                  </a:lnTo>
                  <a:lnTo>
                    <a:pt x="0" y="455929"/>
                  </a:lnTo>
                  <a:lnTo>
                    <a:pt x="7620" y="455929"/>
                  </a:lnTo>
                  <a:lnTo>
                    <a:pt x="7620" y="449706"/>
                  </a:lnTo>
                  <a:close/>
                </a:path>
                <a:path w="7620" h="629920">
                  <a:moveTo>
                    <a:pt x="7620" y="443356"/>
                  </a:moveTo>
                  <a:lnTo>
                    <a:pt x="0" y="443356"/>
                  </a:lnTo>
                  <a:lnTo>
                    <a:pt x="0" y="449579"/>
                  </a:lnTo>
                  <a:lnTo>
                    <a:pt x="7620" y="449579"/>
                  </a:lnTo>
                  <a:lnTo>
                    <a:pt x="7620" y="443356"/>
                  </a:lnTo>
                  <a:close/>
                </a:path>
                <a:path w="7620" h="629920">
                  <a:moveTo>
                    <a:pt x="7620" y="437006"/>
                  </a:moveTo>
                  <a:lnTo>
                    <a:pt x="0" y="437006"/>
                  </a:lnTo>
                  <a:lnTo>
                    <a:pt x="0" y="443229"/>
                  </a:lnTo>
                  <a:lnTo>
                    <a:pt x="7620" y="443229"/>
                  </a:lnTo>
                  <a:lnTo>
                    <a:pt x="7620" y="437006"/>
                  </a:lnTo>
                  <a:close/>
                </a:path>
                <a:path w="7620" h="629920">
                  <a:moveTo>
                    <a:pt x="7620" y="430656"/>
                  </a:moveTo>
                  <a:lnTo>
                    <a:pt x="0" y="430656"/>
                  </a:lnTo>
                  <a:lnTo>
                    <a:pt x="0" y="436879"/>
                  </a:lnTo>
                  <a:lnTo>
                    <a:pt x="7620" y="436879"/>
                  </a:lnTo>
                  <a:lnTo>
                    <a:pt x="7620" y="430656"/>
                  </a:lnTo>
                  <a:close/>
                </a:path>
                <a:path w="7620" h="629920">
                  <a:moveTo>
                    <a:pt x="7620" y="423036"/>
                  </a:moveTo>
                  <a:lnTo>
                    <a:pt x="0" y="423036"/>
                  </a:lnTo>
                  <a:lnTo>
                    <a:pt x="0" y="430529"/>
                  </a:lnTo>
                  <a:lnTo>
                    <a:pt x="7620" y="430529"/>
                  </a:lnTo>
                  <a:lnTo>
                    <a:pt x="7620" y="423036"/>
                  </a:lnTo>
                  <a:close/>
                </a:path>
                <a:path w="7620" h="629920">
                  <a:moveTo>
                    <a:pt x="7620" y="417956"/>
                  </a:moveTo>
                  <a:lnTo>
                    <a:pt x="0" y="417956"/>
                  </a:lnTo>
                  <a:lnTo>
                    <a:pt x="0" y="422909"/>
                  </a:lnTo>
                  <a:lnTo>
                    <a:pt x="7620" y="422909"/>
                  </a:lnTo>
                  <a:lnTo>
                    <a:pt x="7620" y="417956"/>
                  </a:lnTo>
                  <a:close/>
                </a:path>
                <a:path w="7620" h="629920">
                  <a:moveTo>
                    <a:pt x="7620" y="411606"/>
                  </a:moveTo>
                  <a:lnTo>
                    <a:pt x="0" y="411606"/>
                  </a:lnTo>
                  <a:lnTo>
                    <a:pt x="0" y="417829"/>
                  </a:lnTo>
                  <a:lnTo>
                    <a:pt x="7620" y="417829"/>
                  </a:lnTo>
                  <a:lnTo>
                    <a:pt x="7620" y="411606"/>
                  </a:lnTo>
                  <a:close/>
                </a:path>
                <a:path w="7620" h="629920">
                  <a:moveTo>
                    <a:pt x="7620" y="400176"/>
                  </a:moveTo>
                  <a:lnTo>
                    <a:pt x="0" y="400176"/>
                  </a:lnTo>
                  <a:lnTo>
                    <a:pt x="0" y="411479"/>
                  </a:lnTo>
                  <a:lnTo>
                    <a:pt x="7620" y="411479"/>
                  </a:lnTo>
                  <a:lnTo>
                    <a:pt x="7620" y="400176"/>
                  </a:lnTo>
                  <a:close/>
                </a:path>
                <a:path w="7620" h="629920">
                  <a:moveTo>
                    <a:pt x="7620" y="495299"/>
                  </a:moveTo>
                  <a:lnTo>
                    <a:pt x="0" y="495299"/>
                  </a:lnTo>
                  <a:lnTo>
                    <a:pt x="0" y="501649"/>
                  </a:lnTo>
                  <a:lnTo>
                    <a:pt x="7620" y="501649"/>
                  </a:lnTo>
                  <a:lnTo>
                    <a:pt x="7620" y="495299"/>
                  </a:lnTo>
                  <a:close/>
                </a:path>
                <a:path w="7620" h="629920">
                  <a:moveTo>
                    <a:pt x="7620" y="627379"/>
                  </a:moveTo>
                  <a:lnTo>
                    <a:pt x="3810" y="627379"/>
                  </a:lnTo>
                  <a:lnTo>
                    <a:pt x="3810" y="629919"/>
                  </a:lnTo>
                  <a:lnTo>
                    <a:pt x="6350" y="629919"/>
                  </a:lnTo>
                  <a:lnTo>
                    <a:pt x="6350" y="628649"/>
                  </a:lnTo>
                  <a:lnTo>
                    <a:pt x="7620" y="628649"/>
                  </a:lnTo>
                  <a:lnTo>
                    <a:pt x="7620" y="627379"/>
                  </a:lnTo>
                  <a:close/>
                </a:path>
                <a:path w="7620" h="629920">
                  <a:moveTo>
                    <a:pt x="2540" y="626109"/>
                  </a:moveTo>
                  <a:lnTo>
                    <a:pt x="1270" y="626109"/>
                  </a:lnTo>
                  <a:lnTo>
                    <a:pt x="1270" y="627379"/>
                  </a:lnTo>
                  <a:lnTo>
                    <a:pt x="2539" y="627379"/>
                  </a:lnTo>
                  <a:lnTo>
                    <a:pt x="2540" y="626109"/>
                  </a:lnTo>
                  <a:close/>
                </a:path>
                <a:path w="7620" h="629920">
                  <a:moveTo>
                    <a:pt x="7620" y="623569"/>
                  </a:moveTo>
                  <a:lnTo>
                    <a:pt x="0" y="623569"/>
                  </a:lnTo>
                  <a:lnTo>
                    <a:pt x="0" y="626109"/>
                  </a:lnTo>
                  <a:lnTo>
                    <a:pt x="7620" y="626109"/>
                  </a:lnTo>
                  <a:lnTo>
                    <a:pt x="7620" y="623569"/>
                  </a:lnTo>
                  <a:close/>
                </a:path>
                <a:path w="7620" h="629920">
                  <a:moveTo>
                    <a:pt x="7620" y="621029"/>
                  </a:moveTo>
                  <a:lnTo>
                    <a:pt x="0" y="621029"/>
                  </a:lnTo>
                  <a:lnTo>
                    <a:pt x="0" y="622299"/>
                  </a:lnTo>
                  <a:lnTo>
                    <a:pt x="7620" y="622299"/>
                  </a:lnTo>
                  <a:lnTo>
                    <a:pt x="7620" y="621029"/>
                  </a:lnTo>
                  <a:close/>
                </a:path>
                <a:path w="7620" h="629920">
                  <a:moveTo>
                    <a:pt x="7620" y="617219"/>
                  </a:moveTo>
                  <a:lnTo>
                    <a:pt x="0" y="617219"/>
                  </a:lnTo>
                  <a:lnTo>
                    <a:pt x="0" y="619759"/>
                  </a:lnTo>
                  <a:lnTo>
                    <a:pt x="7620" y="619759"/>
                  </a:lnTo>
                  <a:lnTo>
                    <a:pt x="7620" y="617219"/>
                  </a:lnTo>
                  <a:close/>
                </a:path>
                <a:path w="7620" h="629920">
                  <a:moveTo>
                    <a:pt x="7620" y="614679"/>
                  </a:moveTo>
                  <a:lnTo>
                    <a:pt x="0" y="614679"/>
                  </a:lnTo>
                  <a:lnTo>
                    <a:pt x="0" y="615949"/>
                  </a:lnTo>
                  <a:lnTo>
                    <a:pt x="7620" y="615949"/>
                  </a:lnTo>
                  <a:lnTo>
                    <a:pt x="7620" y="614679"/>
                  </a:lnTo>
                  <a:close/>
                </a:path>
                <a:path w="7620" h="629920">
                  <a:moveTo>
                    <a:pt x="7620" y="609599"/>
                  </a:moveTo>
                  <a:lnTo>
                    <a:pt x="0" y="609599"/>
                  </a:lnTo>
                  <a:lnTo>
                    <a:pt x="0" y="613409"/>
                  </a:lnTo>
                  <a:lnTo>
                    <a:pt x="7620" y="613409"/>
                  </a:lnTo>
                  <a:lnTo>
                    <a:pt x="7620" y="609599"/>
                  </a:lnTo>
                  <a:close/>
                </a:path>
                <a:path w="7620" h="629920">
                  <a:moveTo>
                    <a:pt x="7620" y="603249"/>
                  </a:moveTo>
                  <a:lnTo>
                    <a:pt x="0" y="603249"/>
                  </a:lnTo>
                  <a:lnTo>
                    <a:pt x="0" y="608329"/>
                  </a:lnTo>
                  <a:lnTo>
                    <a:pt x="7620" y="608329"/>
                  </a:lnTo>
                  <a:lnTo>
                    <a:pt x="7620" y="603249"/>
                  </a:lnTo>
                  <a:close/>
                </a:path>
                <a:path w="7620" h="629920">
                  <a:moveTo>
                    <a:pt x="7620" y="596900"/>
                  </a:moveTo>
                  <a:lnTo>
                    <a:pt x="0" y="596900"/>
                  </a:lnTo>
                  <a:lnTo>
                    <a:pt x="0" y="601979"/>
                  </a:lnTo>
                  <a:lnTo>
                    <a:pt x="7620" y="601979"/>
                  </a:lnTo>
                  <a:lnTo>
                    <a:pt x="7620" y="596900"/>
                  </a:lnTo>
                  <a:close/>
                </a:path>
                <a:path w="7620" h="629920">
                  <a:moveTo>
                    <a:pt x="7620" y="590549"/>
                  </a:moveTo>
                  <a:lnTo>
                    <a:pt x="0" y="590549"/>
                  </a:lnTo>
                  <a:lnTo>
                    <a:pt x="0" y="595629"/>
                  </a:lnTo>
                  <a:lnTo>
                    <a:pt x="7620" y="595629"/>
                  </a:lnTo>
                  <a:lnTo>
                    <a:pt x="7620" y="590549"/>
                  </a:lnTo>
                  <a:close/>
                </a:path>
                <a:path w="7620" h="629920">
                  <a:moveTo>
                    <a:pt x="7620" y="584199"/>
                  </a:moveTo>
                  <a:lnTo>
                    <a:pt x="0" y="584199"/>
                  </a:lnTo>
                  <a:lnTo>
                    <a:pt x="0" y="589279"/>
                  </a:lnTo>
                  <a:lnTo>
                    <a:pt x="7620" y="589279"/>
                  </a:lnTo>
                  <a:lnTo>
                    <a:pt x="7620" y="584199"/>
                  </a:lnTo>
                  <a:close/>
                </a:path>
                <a:path w="7620" h="629920">
                  <a:moveTo>
                    <a:pt x="7620" y="577849"/>
                  </a:moveTo>
                  <a:lnTo>
                    <a:pt x="0" y="577849"/>
                  </a:lnTo>
                  <a:lnTo>
                    <a:pt x="0" y="582930"/>
                  </a:lnTo>
                  <a:lnTo>
                    <a:pt x="7620" y="582930"/>
                  </a:lnTo>
                  <a:lnTo>
                    <a:pt x="7620" y="577849"/>
                  </a:lnTo>
                  <a:close/>
                </a:path>
                <a:path w="7620" h="629920">
                  <a:moveTo>
                    <a:pt x="7620" y="571499"/>
                  </a:moveTo>
                  <a:lnTo>
                    <a:pt x="0" y="571499"/>
                  </a:lnTo>
                  <a:lnTo>
                    <a:pt x="0" y="576579"/>
                  </a:lnTo>
                  <a:lnTo>
                    <a:pt x="7620" y="576579"/>
                  </a:lnTo>
                  <a:lnTo>
                    <a:pt x="7620" y="571499"/>
                  </a:lnTo>
                  <a:close/>
                </a:path>
                <a:path w="7620" h="629920">
                  <a:moveTo>
                    <a:pt x="7620" y="565150"/>
                  </a:moveTo>
                  <a:lnTo>
                    <a:pt x="0" y="565150"/>
                  </a:lnTo>
                  <a:lnTo>
                    <a:pt x="0" y="570229"/>
                  </a:lnTo>
                  <a:lnTo>
                    <a:pt x="7620" y="570229"/>
                  </a:lnTo>
                  <a:lnTo>
                    <a:pt x="7620" y="565150"/>
                  </a:lnTo>
                  <a:close/>
                </a:path>
                <a:path w="7620" h="629920">
                  <a:moveTo>
                    <a:pt x="7620" y="558799"/>
                  </a:moveTo>
                  <a:lnTo>
                    <a:pt x="0" y="558799"/>
                  </a:lnTo>
                  <a:lnTo>
                    <a:pt x="0" y="563880"/>
                  </a:lnTo>
                  <a:lnTo>
                    <a:pt x="7620" y="563880"/>
                  </a:lnTo>
                  <a:lnTo>
                    <a:pt x="7620" y="558799"/>
                  </a:lnTo>
                  <a:close/>
                </a:path>
                <a:path w="7620" h="629920">
                  <a:moveTo>
                    <a:pt x="7620" y="552449"/>
                  </a:moveTo>
                  <a:lnTo>
                    <a:pt x="0" y="552449"/>
                  </a:lnTo>
                  <a:lnTo>
                    <a:pt x="0" y="557529"/>
                  </a:lnTo>
                  <a:lnTo>
                    <a:pt x="7620" y="557529"/>
                  </a:lnTo>
                  <a:lnTo>
                    <a:pt x="7620" y="552449"/>
                  </a:lnTo>
                  <a:close/>
                </a:path>
                <a:path w="7620" h="629920">
                  <a:moveTo>
                    <a:pt x="7620" y="546099"/>
                  </a:moveTo>
                  <a:lnTo>
                    <a:pt x="0" y="546099"/>
                  </a:lnTo>
                  <a:lnTo>
                    <a:pt x="0" y="551179"/>
                  </a:lnTo>
                  <a:lnTo>
                    <a:pt x="7620" y="551179"/>
                  </a:lnTo>
                  <a:lnTo>
                    <a:pt x="7620" y="546099"/>
                  </a:lnTo>
                  <a:close/>
                </a:path>
                <a:path w="7620" h="629920">
                  <a:moveTo>
                    <a:pt x="7620" y="539749"/>
                  </a:moveTo>
                  <a:lnTo>
                    <a:pt x="0" y="539749"/>
                  </a:lnTo>
                  <a:lnTo>
                    <a:pt x="0" y="544829"/>
                  </a:lnTo>
                  <a:lnTo>
                    <a:pt x="7620" y="544829"/>
                  </a:lnTo>
                  <a:lnTo>
                    <a:pt x="7620" y="539749"/>
                  </a:lnTo>
                  <a:close/>
                </a:path>
                <a:path w="7620" h="629920">
                  <a:moveTo>
                    <a:pt x="7620" y="532129"/>
                  </a:moveTo>
                  <a:lnTo>
                    <a:pt x="0" y="532129"/>
                  </a:lnTo>
                  <a:lnTo>
                    <a:pt x="0" y="538479"/>
                  </a:lnTo>
                  <a:lnTo>
                    <a:pt x="7620" y="538479"/>
                  </a:lnTo>
                  <a:lnTo>
                    <a:pt x="7620" y="532129"/>
                  </a:lnTo>
                  <a:close/>
                </a:path>
                <a:path w="7620" h="629920">
                  <a:moveTo>
                    <a:pt x="7620" y="527049"/>
                  </a:moveTo>
                  <a:lnTo>
                    <a:pt x="0" y="527049"/>
                  </a:lnTo>
                  <a:lnTo>
                    <a:pt x="0" y="530860"/>
                  </a:lnTo>
                  <a:lnTo>
                    <a:pt x="7620" y="530860"/>
                  </a:lnTo>
                  <a:lnTo>
                    <a:pt x="7620" y="527049"/>
                  </a:lnTo>
                  <a:close/>
                </a:path>
                <a:path w="7620" h="629920">
                  <a:moveTo>
                    <a:pt x="7620" y="519429"/>
                  </a:moveTo>
                  <a:lnTo>
                    <a:pt x="0" y="519429"/>
                  </a:lnTo>
                  <a:lnTo>
                    <a:pt x="0" y="525779"/>
                  </a:lnTo>
                  <a:lnTo>
                    <a:pt x="7620" y="525779"/>
                  </a:lnTo>
                  <a:lnTo>
                    <a:pt x="7620" y="519429"/>
                  </a:lnTo>
                  <a:close/>
                </a:path>
                <a:path w="7620" h="629920">
                  <a:moveTo>
                    <a:pt x="7620" y="514349"/>
                  </a:moveTo>
                  <a:lnTo>
                    <a:pt x="0" y="514349"/>
                  </a:lnTo>
                  <a:lnTo>
                    <a:pt x="0" y="518159"/>
                  </a:lnTo>
                  <a:lnTo>
                    <a:pt x="7620" y="518159"/>
                  </a:lnTo>
                  <a:lnTo>
                    <a:pt x="7620" y="514349"/>
                  </a:lnTo>
                  <a:close/>
                </a:path>
                <a:path w="7620" h="629920">
                  <a:moveTo>
                    <a:pt x="7620" y="506729"/>
                  </a:moveTo>
                  <a:lnTo>
                    <a:pt x="0" y="506729"/>
                  </a:lnTo>
                  <a:lnTo>
                    <a:pt x="0" y="513080"/>
                  </a:lnTo>
                  <a:lnTo>
                    <a:pt x="7620" y="513080"/>
                  </a:lnTo>
                  <a:lnTo>
                    <a:pt x="7620" y="506729"/>
                  </a:lnTo>
                  <a:close/>
                </a:path>
                <a:path w="7620" h="629920">
                  <a:moveTo>
                    <a:pt x="7620" y="502919"/>
                  </a:moveTo>
                  <a:lnTo>
                    <a:pt x="0" y="502919"/>
                  </a:lnTo>
                  <a:lnTo>
                    <a:pt x="0" y="505459"/>
                  </a:lnTo>
                  <a:lnTo>
                    <a:pt x="7620" y="505459"/>
                  </a:lnTo>
                  <a:lnTo>
                    <a:pt x="7620" y="502919"/>
                  </a:lnTo>
                  <a:close/>
                </a:path>
              </a:pathLst>
            </a:custGeom>
            <a:solidFill>
              <a:srgbClr val="1B00FA"/>
            </a:solidFill>
          </p:spPr>
          <p:txBody>
            <a:bodyPr bIns="0" lIns="0" rIns="0" rtlCol="0" tIns="0" wrap="square"/>
            <a:p/>
          </p:txBody>
        </p:sp>
        <p:sp>
          <p:nvSpPr>
            <p:cNvPr id="1050826" name="object 2137"/>
            <p:cNvSpPr/>
            <p:nvPr/>
          </p:nvSpPr>
          <p:spPr>
            <a:xfrm>
              <a:off x="4090670" y="5845809"/>
              <a:ext cx="7620" cy="617220"/>
            </a:xfrm>
            <a:custGeom>
              <a:avLst/>
              <a:ahLst/>
              <a:rect l="l" t="t" r="r" b="b"/>
              <a:pathLst>
                <a:path w="7620" h="617220">
                  <a:moveTo>
                    <a:pt x="7619" y="0"/>
                  </a:moveTo>
                  <a:lnTo>
                    <a:pt x="5079" y="0"/>
                  </a:lnTo>
                  <a:lnTo>
                    <a:pt x="5079" y="1269"/>
                  </a:lnTo>
                  <a:lnTo>
                    <a:pt x="3809" y="1269"/>
                  </a:lnTo>
                  <a:lnTo>
                    <a:pt x="3809" y="2539"/>
                  </a:lnTo>
                  <a:lnTo>
                    <a:pt x="2539" y="2539"/>
                  </a:lnTo>
                  <a:lnTo>
                    <a:pt x="2539" y="3809"/>
                  </a:lnTo>
                  <a:lnTo>
                    <a:pt x="7619" y="3809"/>
                  </a:lnTo>
                  <a:lnTo>
                    <a:pt x="7619" y="0"/>
                  </a:lnTo>
                  <a:close/>
                </a:path>
                <a:path w="7620" h="617220">
                  <a:moveTo>
                    <a:pt x="7619" y="3809"/>
                  </a:moveTo>
                  <a:lnTo>
                    <a:pt x="0" y="3809"/>
                  </a:lnTo>
                  <a:lnTo>
                    <a:pt x="0" y="6349"/>
                  </a:lnTo>
                  <a:lnTo>
                    <a:pt x="7619" y="6349"/>
                  </a:lnTo>
                  <a:lnTo>
                    <a:pt x="7619" y="3809"/>
                  </a:lnTo>
                  <a:close/>
                </a:path>
                <a:path w="7620" h="617220">
                  <a:moveTo>
                    <a:pt x="7619" y="6350"/>
                  </a:moveTo>
                  <a:lnTo>
                    <a:pt x="0" y="6350"/>
                  </a:lnTo>
                  <a:lnTo>
                    <a:pt x="0" y="10159"/>
                  </a:lnTo>
                  <a:lnTo>
                    <a:pt x="7619" y="10159"/>
                  </a:lnTo>
                  <a:lnTo>
                    <a:pt x="7619" y="6350"/>
                  </a:lnTo>
                  <a:close/>
                </a:path>
                <a:path w="7620" h="617220">
                  <a:moveTo>
                    <a:pt x="7619" y="10159"/>
                  </a:moveTo>
                  <a:lnTo>
                    <a:pt x="0" y="10159"/>
                  </a:lnTo>
                  <a:lnTo>
                    <a:pt x="0" y="22859"/>
                  </a:lnTo>
                  <a:lnTo>
                    <a:pt x="7619" y="22859"/>
                  </a:lnTo>
                  <a:lnTo>
                    <a:pt x="7619" y="10159"/>
                  </a:lnTo>
                  <a:close/>
                </a:path>
                <a:path w="7620" h="617220">
                  <a:moveTo>
                    <a:pt x="7619" y="22859"/>
                  </a:moveTo>
                  <a:lnTo>
                    <a:pt x="0" y="22859"/>
                  </a:lnTo>
                  <a:lnTo>
                    <a:pt x="0" y="25399"/>
                  </a:lnTo>
                  <a:lnTo>
                    <a:pt x="7619" y="25399"/>
                  </a:lnTo>
                  <a:lnTo>
                    <a:pt x="7619" y="22859"/>
                  </a:lnTo>
                  <a:close/>
                </a:path>
                <a:path w="7620" h="617220">
                  <a:moveTo>
                    <a:pt x="7619" y="25400"/>
                  </a:moveTo>
                  <a:lnTo>
                    <a:pt x="0" y="25400"/>
                  </a:lnTo>
                  <a:lnTo>
                    <a:pt x="0" y="29209"/>
                  </a:lnTo>
                  <a:lnTo>
                    <a:pt x="7619" y="29209"/>
                  </a:lnTo>
                  <a:lnTo>
                    <a:pt x="7619" y="25400"/>
                  </a:lnTo>
                  <a:close/>
                </a:path>
                <a:path w="7620" h="617220">
                  <a:moveTo>
                    <a:pt x="7619" y="29209"/>
                  </a:moveTo>
                  <a:lnTo>
                    <a:pt x="0" y="29209"/>
                  </a:lnTo>
                  <a:lnTo>
                    <a:pt x="0" y="31749"/>
                  </a:lnTo>
                  <a:lnTo>
                    <a:pt x="7619" y="31749"/>
                  </a:lnTo>
                  <a:lnTo>
                    <a:pt x="7619" y="29209"/>
                  </a:lnTo>
                  <a:close/>
                </a:path>
                <a:path w="7620" h="617220">
                  <a:moveTo>
                    <a:pt x="7619" y="31750"/>
                  </a:moveTo>
                  <a:lnTo>
                    <a:pt x="0" y="31750"/>
                  </a:lnTo>
                  <a:lnTo>
                    <a:pt x="0" y="38099"/>
                  </a:lnTo>
                  <a:lnTo>
                    <a:pt x="7619" y="38099"/>
                  </a:lnTo>
                  <a:lnTo>
                    <a:pt x="7619" y="31750"/>
                  </a:lnTo>
                  <a:close/>
                </a:path>
                <a:path w="7620" h="617220">
                  <a:moveTo>
                    <a:pt x="7619" y="38100"/>
                  </a:moveTo>
                  <a:lnTo>
                    <a:pt x="0" y="38100"/>
                  </a:lnTo>
                  <a:lnTo>
                    <a:pt x="0" y="48259"/>
                  </a:lnTo>
                  <a:lnTo>
                    <a:pt x="7619" y="48259"/>
                  </a:lnTo>
                  <a:lnTo>
                    <a:pt x="7619" y="38100"/>
                  </a:lnTo>
                  <a:close/>
                </a:path>
                <a:path w="7620" h="617220">
                  <a:moveTo>
                    <a:pt x="7619" y="48259"/>
                  </a:moveTo>
                  <a:lnTo>
                    <a:pt x="0" y="48259"/>
                  </a:lnTo>
                  <a:lnTo>
                    <a:pt x="0" y="57149"/>
                  </a:lnTo>
                  <a:lnTo>
                    <a:pt x="7619" y="57149"/>
                  </a:lnTo>
                  <a:lnTo>
                    <a:pt x="7619" y="48259"/>
                  </a:lnTo>
                  <a:close/>
                </a:path>
                <a:path w="7620" h="617220">
                  <a:moveTo>
                    <a:pt x="7619" y="57150"/>
                  </a:moveTo>
                  <a:lnTo>
                    <a:pt x="0" y="57150"/>
                  </a:lnTo>
                  <a:lnTo>
                    <a:pt x="0" y="60959"/>
                  </a:lnTo>
                  <a:lnTo>
                    <a:pt x="7619" y="60959"/>
                  </a:lnTo>
                  <a:lnTo>
                    <a:pt x="7619" y="57150"/>
                  </a:lnTo>
                  <a:close/>
                </a:path>
                <a:path w="7620" h="617220">
                  <a:moveTo>
                    <a:pt x="7619" y="60959"/>
                  </a:moveTo>
                  <a:lnTo>
                    <a:pt x="0" y="60959"/>
                  </a:lnTo>
                  <a:lnTo>
                    <a:pt x="0" y="137159"/>
                  </a:lnTo>
                  <a:lnTo>
                    <a:pt x="7619" y="137159"/>
                  </a:lnTo>
                  <a:lnTo>
                    <a:pt x="7619" y="60959"/>
                  </a:lnTo>
                  <a:close/>
                </a:path>
                <a:path w="7620" h="617220">
                  <a:moveTo>
                    <a:pt x="7619" y="137159"/>
                  </a:moveTo>
                  <a:lnTo>
                    <a:pt x="0" y="137159"/>
                  </a:lnTo>
                  <a:lnTo>
                    <a:pt x="0" y="143509"/>
                  </a:lnTo>
                  <a:lnTo>
                    <a:pt x="7619" y="143509"/>
                  </a:lnTo>
                  <a:lnTo>
                    <a:pt x="7619" y="137159"/>
                  </a:lnTo>
                  <a:close/>
                </a:path>
                <a:path w="7620" h="617220">
                  <a:moveTo>
                    <a:pt x="7619" y="143509"/>
                  </a:moveTo>
                  <a:lnTo>
                    <a:pt x="0" y="143509"/>
                  </a:lnTo>
                  <a:lnTo>
                    <a:pt x="0" y="146049"/>
                  </a:lnTo>
                  <a:lnTo>
                    <a:pt x="7619" y="146049"/>
                  </a:lnTo>
                  <a:lnTo>
                    <a:pt x="7619" y="143509"/>
                  </a:lnTo>
                  <a:close/>
                </a:path>
                <a:path w="7620" h="617220">
                  <a:moveTo>
                    <a:pt x="7619" y="146050"/>
                  </a:moveTo>
                  <a:lnTo>
                    <a:pt x="0" y="146050"/>
                  </a:lnTo>
                  <a:lnTo>
                    <a:pt x="0" y="156209"/>
                  </a:lnTo>
                  <a:lnTo>
                    <a:pt x="7619" y="156209"/>
                  </a:lnTo>
                  <a:lnTo>
                    <a:pt x="7619" y="146050"/>
                  </a:lnTo>
                  <a:close/>
                </a:path>
                <a:path w="7620" h="617220">
                  <a:moveTo>
                    <a:pt x="7619" y="156209"/>
                  </a:moveTo>
                  <a:lnTo>
                    <a:pt x="0" y="156209"/>
                  </a:lnTo>
                  <a:lnTo>
                    <a:pt x="0" y="162559"/>
                  </a:lnTo>
                  <a:lnTo>
                    <a:pt x="7619" y="162559"/>
                  </a:lnTo>
                  <a:lnTo>
                    <a:pt x="7619" y="156209"/>
                  </a:lnTo>
                  <a:close/>
                </a:path>
                <a:path w="7620" h="617220">
                  <a:moveTo>
                    <a:pt x="7619" y="162559"/>
                  </a:moveTo>
                  <a:lnTo>
                    <a:pt x="0" y="162559"/>
                  </a:lnTo>
                  <a:lnTo>
                    <a:pt x="0" y="165099"/>
                  </a:lnTo>
                  <a:lnTo>
                    <a:pt x="7619" y="165099"/>
                  </a:lnTo>
                  <a:lnTo>
                    <a:pt x="7619" y="162559"/>
                  </a:lnTo>
                  <a:close/>
                </a:path>
                <a:path w="7620" h="617220">
                  <a:moveTo>
                    <a:pt x="7619" y="165100"/>
                  </a:moveTo>
                  <a:lnTo>
                    <a:pt x="0" y="165100"/>
                  </a:lnTo>
                  <a:lnTo>
                    <a:pt x="0" y="168909"/>
                  </a:lnTo>
                  <a:lnTo>
                    <a:pt x="7619" y="168909"/>
                  </a:lnTo>
                  <a:lnTo>
                    <a:pt x="7619" y="165100"/>
                  </a:lnTo>
                  <a:close/>
                </a:path>
                <a:path w="7620" h="617220">
                  <a:moveTo>
                    <a:pt x="7619" y="168909"/>
                  </a:moveTo>
                  <a:lnTo>
                    <a:pt x="0" y="168909"/>
                  </a:lnTo>
                  <a:lnTo>
                    <a:pt x="0" y="171449"/>
                  </a:lnTo>
                  <a:lnTo>
                    <a:pt x="7619" y="171449"/>
                  </a:lnTo>
                  <a:lnTo>
                    <a:pt x="7619" y="168909"/>
                  </a:lnTo>
                  <a:close/>
                </a:path>
                <a:path w="7620" h="617220">
                  <a:moveTo>
                    <a:pt x="7619" y="171450"/>
                  </a:moveTo>
                  <a:lnTo>
                    <a:pt x="0" y="171450"/>
                  </a:lnTo>
                  <a:lnTo>
                    <a:pt x="0" y="175259"/>
                  </a:lnTo>
                  <a:lnTo>
                    <a:pt x="7619" y="175259"/>
                  </a:lnTo>
                  <a:lnTo>
                    <a:pt x="7619" y="171450"/>
                  </a:lnTo>
                  <a:close/>
                </a:path>
                <a:path w="7620" h="617220">
                  <a:moveTo>
                    <a:pt x="7619" y="175259"/>
                  </a:moveTo>
                  <a:lnTo>
                    <a:pt x="0" y="175259"/>
                  </a:lnTo>
                  <a:lnTo>
                    <a:pt x="0" y="181609"/>
                  </a:lnTo>
                  <a:lnTo>
                    <a:pt x="7619" y="181609"/>
                  </a:lnTo>
                  <a:lnTo>
                    <a:pt x="7619" y="175259"/>
                  </a:lnTo>
                  <a:close/>
                </a:path>
                <a:path w="7620" h="617220">
                  <a:moveTo>
                    <a:pt x="7619" y="181609"/>
                  </a:moveTo>
                  <a:lnTo>
                    <a:pt x="0" y="181609"/>
                  </a:lnTo>
                  <a:lnTo>
                    <a:pt x="0" y="184149"/>
                  </a:lnTo>
                  <a:lnTo>
                    <a:pt x="7619" y="184149"/>
                  </a:lnTo>
                  <a:lnTo>
                    <a:pt x="7619" y="181609"/>
                  </a:lnTo>
                  <a:close/>
                </a:path>
                <a:path w="7620" h="617220">
                  <a:moveTo>
                    <a:pt x="7619" y="184150"/>
                  </a:moveTo>
                  <a:lnTo>
                    <a:pt x="0" y="184150"/>
                  </a:lnTo>
                  <a:lnTo>
                    <a:pt x="0" y="187959"/>
                  </a:lnTo>
                  <a:lnTo>
                    <a:pt x="7619" y="187959"/>
                  </a:lnTo>
                  <a:lnTo>
                    <a:pt x="7619" y="184150"/>
                  </a:lnTo>
                  <a:close/>
                </a:path>
                <a:path w="7620" h="617220">
                  <a:moveTo>
                    <a:pt x="7619" y="187960"/>
                  </a:moveTo>
                  <a:lnTo>
                    <a:pt x="0" y="187960"/>
                  </a:lnTo>
                  <a:lnTo>
                    <a:pt x="0" y="194309"/>
                  </a:lnTo>
                  <a:lnTo>
                    <a:pt x="7619" y="194309"/>
                  </a:lnTo>
                  <a:lnTo>
                    <a:pt x="7619" y="187960"/>
                  </a:lnTo>
                  <a:close/>
                </a:path>
                <a:path w="7620" h="617220">
                  <a:moveTo>
                    <a:pt x="7619" y="194309"/>
                  </a:moveTo>
                  <a:lnTo>
                    <a:pt x="0" y="194309"/>
                  </a:lnTo>
                  <a:lnTo>
                    <a:pt x="0" y="196849"/>
                  </a:lnTo>
                  <a:lnTo>
                    <a:pt x="7619" y="196849"/>
                  </a:lnTo>
                  <a:lnTo>
                    <a:pt x="7619" y="194309"/>
                  </a:lnTo>
                  <a:close/>
                </a:path>
                <a:path w="7620" h="617220">
                  <a:moveTo>
                    <a:pt x="7619" y="196850"/>
                  </a:moveTo>
                  <a:lnTo>
                    <a:pt x="0" y="196850"/>
                  </a:lnTo>
                  <a:lnTo>
                    <a:pt x="0" y="382269"/>
                  </a:lnTo>
                  <a:lnTo>
                    <a:pt x="7619" y="382269"/>
                  </a:lnTo>
                  <a:lnTo>
                    <a:pt x="7619" y="196850"/>
                  </a:lnTo>
                  <a:close/>
                </a:path>
                <a:path w="7620" h="617220">
                  <a:moveTo>
                    <a:pt x="7619" y="382270"/>
                  </a:moveTo>
                  <a:lnTo>
                    <a:pt x="0" y="382270"/>
                  </a:lnTo>
                  <a:lnTo>
                    <a:pt x="0" y="393699"/>
                  </a:lnTo>
                  <a:lnTo>
                    <a:pt x="7619" y="393699"/>
                  </a:lnTo>
                  <a:lnTo>
                    <a:pt x="7619" y="382270"/>
                  </a:lnTo>
                  <a:close/>
                </a:path>
                <a:path w="7620" h="617220">
                  <a:moveTo>
                    <a:pt x="7619" y="486536"/>
                  </a:moveTo>
                  <a:lnTo>
                    <a:pt x="0" y="486536"/>
                  </a:lnTo>
                  <a:lnTo>
                    <a:pt x="0" y="488949"/>
                  </a:lnTo>
                  <a:lnTo>
                    <a:pt x="7619" y="488949"/>
                  </a:lnTo>
                  <a:lnTo>
                    <a:pt x="7619" y="486536"/>
                  </a:lnTo>
                  <a:close/>
                </a:path>
                <a:path w="7620" h="617220">
                  <a:moveTo>
                    <a:pt x="7619" y="475106"/>
                  </a:moveTo>
                  <a:lnTo>
                    <a:pt x="0" y="475106"/>
                  </a:lnTo>
                  <a:lnTo>
                    <a:pt x="0" y="486409"/>
                  </a:lnTo>
                  <a:lnTo>
                    <a:pt x="7619" y="486409"/>
                  </a:lnTo>
                  <a:lnTo>
                    <a:pt x="7619" y="475106"/>
                  </a:lnTo>
                  <a:close/>
                </a:path>
                <a:path w="7620" h="617220">
                  <a:moveTo>
                    <a:pt x="7619" y="468756"/>
                  </a:moveTo>
                  <a:lnTo>
                    <a:pt x="0" y="468756"/>
                  </a:lnTo>
                  <a:lnTo>
                    <a:pt x="0" y="474979"/>
                  </a:lnTo>
                  <a:lnTo>
                    <a:pt x="7619" y="474979"/>
                  </a:lnTo>
                  <a:lnTo>
                    <a:pt x="7619" y="468756"/>
                  </a:lnTo>
                  <a:close/>
                </a:path>
                <a:path w="7620" h="617220">
                  <a:moveTo>
                    <a:pt x="7619" y="462406"/>
                  </a:moveTo>
                  <a:lnTo>
                    <a:pt x="0" y="462406"/>
                  </a:lnTo>
                  <a:lnTo>
                    <a:pt x="0" y="468629"/>
                  </a:lnTo>
                  <a:lnTo>
                    <a:pt x="7619" y="468629"/>
                  </a:lnTo>
                  <a:lnTo>
                    <a:pt x="7619" y="462406"/>
                  </a:lnTo>
                  <a:close/>
                </a:path>
                <a:path w="7620" h="617220">
                  <a:moveTo>
                    <a:pt x="7619" y="456056"/>
                  </a:moveTo>
                  <a:lnTo>
                    <a:pt x="0" y="456056"/>
                  </a:lnTo>
                  <a:lnTo>
                    <a:pt x="0" y="462279"/>
                  </a:lnTo>
                  <a:lnTo>
                    <a:pt x="7619" y="462279"/>
                  </a:lnTo>
                  <a:lnTo>
                    <a:pt x="7619" y="456056"/>
                  </a:lnTo>
                  <a:close/>
                </a:path>
                <a:path w="7620" h="617220">
                  <a:moveTo>
                    <a:pt x="7619" y="449706"/>
                  </a:moveTo>
                  <a:lnTo>
                    <a:pt x="0" y="449706"/>
                  </a:lnTo>
                  <a:lnTo>
                    <a:pt x="0" y="455929"/>
                  </a:lnTo>
                  <a:lnTo>
                    <a:pt x="7619" y="455929"/>
                  </a:lnTo>
                  <a:lnTo>
                    <a:pt x="7619" y="449706"/>
                  </a:lnTo>
                  <a:close/>
                </a:path>
                <a:path w="7620" h="617220">
                  <a:moveTo>
                    <a:pt x="7619" y="443356"/>
                  </a:moveTo>
                  <a:lnTo>
                    <a:pt x="0" y="443356"/>
                  </a:lnTo>
                  <a:lnTo>
                    <a:pt x="0" y="449579"/>
                  </a:lnTo>
                  <a:lnTo>
                    <a:pt x="7619" y="449579"/>
                  </a:lnTo>
                  <a:lnTo>
                    <a:pt x="7619" y="443356"/>
                  </a:lnTo>
                  <a:close/>
                </a:path>
                <a:path w="7620" h="617220">
                  <a:moveTo>
                    <a:pt x="7619" y="437006"/>
                  </a:moveTo>
                  <a:lnTo>
                    <a:pt x="0" y="437006"/>
                  </a:lnTo>
                  <a:lnTo>
                    <a:pt x="0" y="443229"/>
                  </a:lnTo>
                  <a:lnTo>
                    <a:pt x="7619" y="443229"/>
                  </a:lnTo>
                  <a:lnTo>
                    <a:pt x="7619" y="437006"/>
                  </a:lnTo>
                  <a:close/>
                </a:path>
                <a:path w="7620" h="617220">
                  <a:moveTo>
                    <a:pt x="7619" y="430656"/>
                  </a:moveTo>
                  <a:lnTo>
                    <a:pt x="0" y="430656"/>
                  </a:lnTo>
                  <a:lnTo>
                    <a:pt x="0" y="436879"/>
                  </a:lnTo>
                  <a:lnTo>
                    <a:pt x="7619" y="436879"/>
                  </a:lnTo>
                  <a:lnTo>
                    <a:pt x="7619" y="430656"/>
                  </a:lnTo>
                  <a:close/>
                </a:path>
                <a:path w="7620" h="617220">
                  <a:moveTo>
                    <a:pt x="7619" y="424306"/>
                  </a:moveTo>
                  <a:lnTo>
                    <a:pt x="0" y="424306"/>
                  </a:lnTo>
                  <a:lnTo>
                    <a:pt x="0" y="430529"/>
                  </a:lnTo>
                  <a:lnTo>
                    <a:pt x="7619" y="430529"/>
                  </a:lnTo>
                  <a:lnTo>
                    <a:pt x="7619" y="424306"/>
                  </a:lnTo>
                  <a:close/>
                </a:path>
                <a:path w="7620" h="617220">
                  <a:moveTo>
                    <a:pt x="7619" y="416686"/>
                  </a:moveTo>
                  <a:lnTo>
                    <a:pt x="0" y="416686"/>
                  </a:lnTo>
                  <a:lnTo>
                    <a:pt x="0" y="424179"/>
                  </a:lnTo>
                  <a:lnTo>
                    <a:pt x="7619" y="424179"/>
                  </a:lnTo>
                  <a:lnTo>
                    <a:pt x="7619" y="416686"/>
                  </a:lnTo>
                  <a:close/>
                </a:path>
                <a:path w="7620" h="617220">
                  <a:moveTo>
                    <a:pt x="7619" y="411606"/>
                  </a:moveTo>
                  <a:lnTo>
                    <a:pt x="0" y="411606"/>
                  </a:lnTo>
                  <a:lnTo>
                    <a:pt x="0" y="416559"/>
                  </a:lnTo>
                  <a:lnTo>
                    <a:pt x="7619" y="416559"/>
                  </a:lnTo>
                  <a:lnTo>
                    <a:pt x="7619" y="411606"/>
                  </a:lnTo>
                  <a:close/>
                </a:path>
                <a:path w="7620" h="617220">
                  <a:moveTo>
                    <a:pt x="7619" y="405256"/>
                  </a:moveTo>
                  <a:lnTo>
                    <a:pt x="0" y="405256"/>
                  </a:lnTo>
                  <a:lnTo>
                    <a:pt x="0" y="411479"/>
                  </a:lnTo>
                  <a:lnTo>
                    <a:pt x="7619" y="411479"/>
                  </a:lnTo>
                  <a:lnTo>
                    <a:pt x="7619" y="405256"/>
                  </a:lnTo>
                  <a:close/>
                </a:path>
                <a:path w="7620" h="617220">
                  <a:moveTo>
                    <a:pt x="7619" y="393826"/>
                  </a:moveTo>
                  <a:lnTo>
                    <a:pt x="0" y="393826"/>
                  </a:lnTo>
                  <a:lnTo>
                    <a:pt x="0" y="405129"/>
                  </a:lnTo>
                  <a:lnTo>
                    <a:pt x="7619" y="405129"/>
                  </a:lnTo>
                  <a:lnTo>
                    <a:pt x="7619" y="393826"/>
                  </a:lnTo>
                  <a:close/>
                </a:path>
                <a:path w="7620" h="617220">
                  <a:moveTo>
                    <a:pt x="7619" y="488949"/>
                  </a:moveTo>
                  <a:lnTo>
                    <a:pt x="0" y="488949"/>
                  </a:lnTo>
                  <a:lnTo>
                    <a:pt x="0" y="495299"/>
                  </a:lnTo>
                  <a:lnTo>
                    <a:pt x="7619" y="495299"/>
                  </a:lnTo>
                  <a:lnTo>
                    <a:pt x="7619" y="488949"/>
                  </a:lnTo>
                  <a:close/>
                </a:path>
                <a:path w="7620" h="617220">
                  <a:moveTo>
                    <a:pt x="7619" y="614679"/>
                  </a:moveTo>
                  <a:lnTo>
                    <a:pt x="5079" y="614679"/>
                  </a:lnTo>
                  <a:lnTo>
                    <a:pt x="5079" y="617219"/>
                  </a:lnTo>
                  <a:lnTo>
                    <a:pt x="6350" y="617219"/>
                  </a:lnTo>
                  <a:lnTo>
                    <a:pt x="6350" y="615949"/>
                  </a:lnTo>
                  <a:lnTo>
                    <a:pt x="7619" y="615949"/>
                  </a:lnTo>
                  <a:lnTo>
                    <a:pt x="7619" y="614679"/>
                  </a:lnTo>
                  <a:close/>
                </a:path>
                <a:path w="7620" h="617220">
                  <a:moveTo>
                    <a:pt x="2540" y="613409"/>
                  </a:moveTo>
                  <a:lnTo>
                    <a:pt x="1269" y="613409"/>
                  </a:lnTo>
                  <a:lnTo>
                    <a:pt x="1269" y="614679"/>
                  </a:lnTo>
                  <a:lnTo>
                    <a:pt x="2539" y="614679"/>
                  </a:lnTo>
                  <a:lnTo>
                    <a:pt x="2540" y="613409"/>
                  </a:lnTo>
                  <a:close/>
                </a:path>
                <a:path w="7620" h="617220">
                  <a:moveTo>
                    <a:pt x="7619" y="610869"/>
                  </a:moveTo>
                  <a:lnTo>
                    <a:pt x="0" y="610869"/>
                  </a:lnTo>
                  <a:lnTo>
                    <a:pt x="0" y="613409"/>
                  </a:lnTo>
                  <a:lnTo>
                    <a:pt x="7619" y="613409"/>
                  </a:lnTo>
                  <a:lnTo>
                    <a:pt x="7619" y="610869"/>
                  </a:lnTo>
                  <a:close/>
                </a:path>
                <a:path w="7620" h="617220">
                  <a:moveTo>
                    <a:pt x="7619" y="608329"/>
                  </a:moveTo>
                  <a:lnTo>
                    <a:pt x="0" y="608329"/>
                  </a:lnTo>
                  <a:lnTo>
                    <a:pt x="0" y="609599"/>
                  </a:lnTo>
                  <a:lnTo>
                    <a:pt x="7619" y="609599"/>
                  </a:lnTo>
                  <a:lnTo>
                    <a:pt x="7619" y="608329"/>
                  </a:lnTo>
                  <a:close/>
                </a:path>
                <a:path w="7620" h="617220">
                  <a:moveTo>
                    <a:pt x="7619" y="603249"/>
                  </a:moveTo>
                  <a:lnTo>
                    <a:pt x="0" y="603249"/>
                  </a:lnTo>
                  <a:lnTo>
                    <a:pt x="0" y="607059"/>
                  </a:lnTo>
                  <a:lnTo>
                    <a:pt x="7619" y="607059"/>
                  </a:lnTo>
                  <a:lnTo>
                    <a:pt x="7619" y="603249"/>
                  </a:lnTo>
                  <a:close/>
                </a:path>
                <a:path w="7620" h="617220">
                  <a:moveTo>
                    <a:pt x="7619" y="596899"/>
                  </a:moveTo>
                  <a:lnTo>
                    <a:pt x="0" y="596899"/>
                  </a:lnTo>
                  <a:lnTo>
                    <a:pt x="0" y="601979"/>
                  </a:lnTo>
                  <a:lnTo>
                    <a:pt x="7619" y="601979"/>
                  </a:lnTo>
                  <a:lnTo>
                    <a:pt x="7619" y="596899"/>
                  </a:lnTo>
                  <a:close/>
                </a:path>
                <a:path w="7620" h="617220">
                  <a:moveTo>
                    <a:pt x="7619" y="590550"/>
                  </a:moveTo>
                  <a:lnTo>
                    <a:pt x="0" y="590550"/>
                  </a:lnTo>
                  <a:lnTo>
                    <a:pt x="0" y="595629"/>
                  </a:lnTo>
                  <a:lnTo>
                    <a:pt x="7619" y="595629"/>
                  </a:lnTo>
                  <a:lnTo>
                    <a:pt x="7619" y="590550"/>
                  </a:lnTo>
                  <a:close/>
                </a:path>
                <a:path w="7620" h="617220">
                  <a:moveTo>
                    <a:pt x="7619" y="584199"/>
                  </a:moveTo>
                  <a:lnTo>
                    <a:pt x="0" y="584199"/>
                  </a:lnTo>
                  <a:lnTo>
                    <a:pt x="0" y="589279"/>
                  </a:lnTo>
                  <a:lnTo>
                    <a:pt x="7619" y="589279"/>
                  </a:lnTo>
                  <a:lnTo>
                    <a:pt x="7619" y="584199"/>
                  </a:lnTo>
                  <a:close/>
                </a:path>
                <a:path w="7620" h="617220">
                  <a:moveTo>
                    <a:pt x="7619" y="577849"/>
                  </a:moveTo>
                  <a:lnTo>
                    <a:pt x="0" y="577849"/>
                  </a:lnTo>
                  <a:lnTo>
                    <a:pt x="0" y="582929"/>
                  </a:lnTo>
                  <a:lnTo>
                    <a:pt x="7619" y="582929"/>
                  </a:lnTo>
                  <a:lnTo>
                    <a:pt x="7619" y="577849"/>
                  </a:lnTo>
                  <a:close/>
                </a:path>
                <a:path w="7620" h="617220">
                  <a:moveTo>
                    <a:pt x="7619" y="571499"/>
                  </a:moveTo>
                  <a:lnTo>
                    <a:pt x="0" y="571499"/>
                  </a:lnTo>
                  <a:lnTo>
                    <a:pt x="0" y="576580"/>
                  </a:lnTo>
                  <a:lnTo>
                    <a:pt x="7619" y="576580"/>
                  </a:lnTo>
                  <a:lnTo>
                    <a:pt x="7619" y="571499"/>
                  </a:lnTo>
                  <a:close/>
                </a:path>
                <a:path w="7620" h="617220">
                  <a:moveTo>
                    <a:pt x="7619" y="565149"/>
                  </a:moveTo>
                  <a:lnTo>
                    <a:pt x="0" y="565149"/>
                  </a:lnTo>
                  <a:lnTo>
                    <a:pt x="0" y="570229"/>
                  </a:lnTo>
                  <a:lnTo>
                    <a:pt x="7619" y="570229"/>
                  </a:lnTo>
                  <a:lnTo>
                    <a:pt x="7619" y="565149"/>
                  </a:lnTo>
                  <a:close/>
                </a:path>
                <a:path w="7620" h="617220">
                  <a:moveTo>
                    <a:pt x="7619" y="558800"/>
                  </a:moveTo>
                  <a:lnTo>
                    <a:pt x="0" y="558800"/>
                  </a:lnTo>
                  <a:lnTo>
                    <a:pt x="0" y="563879"/>
                  </a:lnTo>
                  <a:lnTo>
                    <a:pt x="7619" y="563879"/>
                  </a:lnTo>
                  <a:lnTo>
                    <a:pt x="7619" y="558800"/>
                  </a:lnTo>
                  <a:close/>
                </a:path>
                <a:path w="7620" h="617220">
                  <a:moveTo>
                    <a:pt x="7619" y="552449"/>
                  </a:moveTo>
                  <a:lnTo>
                    <a:pt x="0" y="552449"/>
                  </a:lnTo>
                  <a:lnTo>
                    <a:pt x="0" y="557530"/>
                  </a:lnTo>
                  <a:lnTo>
                    <a:pt x="7619" y="557530"/>
                  </a:lnTo>
                  <a:lnTo>
                    <a:pt x="7619" y="552449"/>
                  </a:lnTo>
                  <a:close/>
                </a:path>
                <a:path w="7620" h="617220">
                  <a:moveTo>
                    <a:pt x="7619" y="546099"/>
                  </a:moveTo>
                  <a:lnTo>
                    <a:pt x="0" y="546099"/>
                  </a:lnTo>
                  <a:lnTo>
                    <a:pt x="0" y="551179"/>
                  </a:lnTo>
                  <a:lnTo>
                    <a:pt x="7619" y="551179"/>
                  </a:lnTo>
                  <a:lnTo>
                    <a:pt x="7619" y="546099"/>
                  </a:lnTo>
                  <a:close/>
                </a:path>
                <a:path w="7620" h="617220">
                  <a:moveTo>
                    <a:pt x="7619" y="539749"/>
                  </a:moveTo>
                  <a:lnTo>
                    <a:pt x="0" y="539749"/>
                  </a:lnTo>
                  <a:lnTo>
                    <a:pt x="0" y="544829"/>
                  </a:lnTo>
                  <a:lnTo>
                    <a:pt x="7619" y="544829"/>
                  </a:lnTo>
                  <a:lnTo>
                    <a:pt x="7619" y="539749"/>
                  </a:lnTo>
                  <a:close/>
                </a:path>
                <a:path w="7620" h="617220">
                  <a:moveTo>
                    <a:pt x="7619" y="533399"/>
                  </a:moveTo>
                  <a:lnTo>
                    <a:pt x="0" y="533399"/>
                  </a:lnTo>
                  <a:lnTo>
                    <a:pt x="0" y="538479"/>
                  </a:lnTo>
                  <a:lnTo>
                    <a:pt x="7619" y="538479"/>
                  </a:lnTo>
                  <a:lnTo>
                    <a:pt x="7619" y="533399"/>
                  </a:lnTo>
                  <a:close/>
                </a:path>
                <a:path w="7620" h="617220">
                  <a:moveTo>
                    <a:pt x="7619" y="525779"/>
                  </a:moveTo>
                  <a:lnTo>
                    <a:pt x="0" y="525779"/>
                  </a:lnTo>
                  <a:lnTo>
                    <a:pt x="0" y="532129"/>
                  </a:lnTo>
                  <a:lnTo>
                    <a:pt x="7619" y="532129"/>
                  </a:lnTo>
                  <a:lnTo>
                    <a:pt x="7619" y="525779"/>
                  </a:lnTo>
                  <a:close/>
                </a:path>
                <a:path w="7620" h="617220">
                  <a:moveTo>
                    <a:pt x="7619" y="520699"/>
                  </a:moveTo>
                  <a:lnTo>
                    <a:pt x="0" y="520699"/>
                  </a:lnTo>
                  <a:lnTo>
                    <a:pt x="0" y="524510"/>
                  </a:lnTo>
                  <a:lnTo>
                    <a:pt x="7619" y="524510"/>
                  </a:lnTo>
                  <a:lnTo>
                    <a:pt x="7619" y="520699"/>
                  </a:lnTo>
                  <a:close/>
                </a:path>
                <a:path w="7620" h="617220">
                  <a:moveTo>
                    <a:pt x="7619" y="513079"/>
                  </a:moveTo>
                  <a:lnTo>
                    <a:pt x="0" y="513079"/>
                  </a:lnTo>
                  <a:lnTo>
                    <a:pt x="0" y="519429"/>
                  </a:lnTo>
                  <a:lnTo>
                    <a:pt x="7619" y="519429"/>
                  </a:lnTo>
                  <a:lnTo>
                    <a:pt x="7619" y="513079"/>
                  </a:lnTo>
                  <a:close/>
                </a:path>
                <a:path w="7620" h="617220">
                  <a:moveTo>
                    <a:pt x="7619" y="507999"/>
                  </a:moveTo>
                  <a:lnTo>
                    <a:pt x="0" y="507999"/>
                  </a:lnTo>
                  <a:lnTo>
                    <a:pt x="0" y="511809"/>
                  </a:lnTo>
                  <a:lnTo>
                    <a:pt x="7619" y="511809"/>
                  </a:lnTo>
                  <a:lnTo>
                    <a:pt x="7619" y="507999"/>
                  </a:lnTo>
                  <a:close/>
                </a:path>
                <a:path w="7620" h="617220">
                  <a:moveTo>
                    <a:pt x="7619" y="500379"/>
                  </a:moveTo>
                  <a:lnTo>
                    <a:pt x="0" y="500379"/>
                  </a:lnTo>
                  <a:lnTo>
                    <a:pt x="0" y="506730"/>
                  </a:lnTo>
                  <a:lnTo>
                    <a:pt x="7619" y="506730"/>
                  </a:lnTo>
                  <a:lnTo>
                    <a:pt x="7619" y="500379"/>
                  </a:lnTo>
                  <a:close/>
                </a:path>
                <a:path w="7620" h="617220">
                  <a:moveTo>
                    <a:pt x="7619" y="496569"/>
                  </a:moveTo>
                  <a:lnTo>
                    <a:pt x="0" y="496569"/>
                  </a:lnTo>
                  <a:lnTo>
                    <a:pt x="0" y="499109"/>
                  </a:lnTo>
                  <a:lnTo>
                    <a:pt x="7619" y="499109"/>
                  </a:lnTo>
                  <a:lnTo>
                    <a:pt x="7619" y="496569"/>
                  </a:lnTo>
                  <a:close/>
                </a:path>
              </a:pathLst>
            </a:custGeom>
            <a:solidFill>
              <a:srgbClr val="1900FA"/>
            </a:solidFill>
          </p:spPr>
          <p:txBody>
            <a:bodyPr bIns="0" lIns="0" rIns="0" rtlCol="0" tIns="0" wrap="square"/>
            <a:p/>
          </p:txBody>
        </p:sp>
        <p:sp>
          <p:nvSpPr>
            <p:cNvPr id="1050827" name="object 2138"/>
            <p:cNvSpPr/>
            <p:nvPr/>
          </p:nvSpPr>
          <p:spPr>
            <a:xfrm>
              <a:off x="4084320" y="5850890"/>
              <a:ext cx="6350" cy="605790"/>
            </a:xfrm>
            <a:custGeom>
              <a:avLst/>
              <a:ahLst/>
              <a:rect l="l" t="t" r="r" b="b"/>
              <a:pathLst>
                <a:path w="6350" h="605789">
                  <a:moveTo>
                    <a:pt x="6350" y="0"/>
                  </a:moveTo>
                  <a:lnTo>
                    <a:pt x="5079" y="0"/>
                  </a:lnTo>
                  <a:lnTo>
                    <a:pt x="5079" y="1270"/>
                  </a:lnTo>
                  <a:lnTo>
                    <a:pt x="6350" y="1270"/>
                  </a:lnTo>
                  <a:lnTo>
                    <a:pt x="6350" y="0"/>
                  </a:lnTo>
                  <a:close/>
                </a:path>
                <a:path w="6350" h="605789">
                  <a:moveTo>
                    <a:pt x="6350" y="1270"/>
                  </a:moveTo>
                  <a:lnTo>
                    <a:pt x="3809" y="1270"/>
                  </a:lnTo>
                  <a:lnTo>
                    <a:pt x="3809" y="2540"/>
                  </a:lnTo>
                  <a:lnTo>
                    <a:pt x="2539" y="2540"/>
                  </a:lnTo>
                  <a:lnTo>
                    <a:pt x="2539" y="3810"/>
                  </a:lnTo>
                  <a:lnTo>
                    <a:pt x="1269" y="3810"/>
                  </a:lnTo>
                  <a:lnTo>
                    <a:pt x="1269" y="5080"/>
                  </a:lnTo>
                  <a:lnTo>
                    <a:pt x="6350" y="5080"/>
                  </a:lnTo>
                  <a:lnTo>
                    <a:pt x="6350" y="1270"/>
                  </a:lnTo>
                  <a:close/>
                </a:path>
                <a:path w="6350" h="605789">
                  <a:moveTo>
                    <a:pt x="6350" y="5080"/>
                  </a:moveTo>
                  <a:lnTo>
                    <a:pt x="0" y="5080"/>
                  </a:lnTo>
                  <a:lnTo>
                    <a:pt x="0" y="17780"/>
                  </a:lnTo>
                  <a:lnTo>
                    <a:pt x="6350" y="17780"/>
                  </a:lnTo>
                  <a:lnTo>
                    <a:pt x="6350" y="5080"/>
                  </a:lnTo>
                  <a:close/>
                </a:path>
                <a:path w="6350" h="605789">
                  <a:moveTo>
                    <a:pt x="6350" y="17780"/>
                  </a:moveTo>
                  <a:lnTo>
                    <a:pt x="0" y="17780"/>
                  </a:lnTo>
                  <a:lnTo>
                    <a:pt x="0" y="20320"/>
                  </a:lnTo>
                  <a:lnTo>
                    <a:pt x="6350" y="20320"/>
                  </a:lnTo>
                  <a:lnTo>
                    <a:pt x="6350" y="17780"/>
                  </a:lnTo>
                  <a:close/>
                </a:path>
                <a:path w="6350" h="605789">
                  <a:moveTo>
                    <a:pt x="6350" y="20320"/>
                  </a:moveTo>
                  <a:lnTo>
                    <a:pt x="0" y="20320"/>
                  </a:lnTo>
                  <a:lnTo>
                    <a:pt x="0" y="24130"/>
                  </a:lnTo>
                  <a:lnTo>
                    <a:pt x="6350" y="24130"/>
                  </a:lnTo>
                  <a:lnTo>
                    <a:pt x="6350" y="20320"/>
                  </a:lnTo>
                  <a:close/>
                </a:path>
                <a:path w="6350" h="605789">
                  <a:moveTo>
                    <a:pt x="6350" y="24130"/>
                  </a:moveTo>
                  <a:lnTo>
                    <a:pt x="0" y="24130"/>
                  </a:lnTo>
                  <a:lnTo>
                    <a:pt x="0" y="26670"/>
                  </a:lnTo>
                  <a:lnTo>
                    <a:pt x="6350" y="26670"/>
                  </a:lnTo>
                  <a:lnTo>
                    <a:pt x="6350" y="24130"/>
                  </a:lnTo>
                  <a:close/>
                </a:path>
                <a:path w="6350" h="605789">
                  <a:moveTo>
                    <a:pt x="6350" y="26670"/>
                  </a:moveTo>
                  <a:lnTo>
                    <a:pt x="0" y="26670"/>
                  </a:lnTo>
                  <a:lnTo>
                    <a:pt x="0" y="33020"/>
                  </a:lnTo>
                  <a:lnTo>
                    <a:pt x="6350" y="33020"/>
                  </a:lnTo>
                  <a:lnTo>
                    <a:pt x="6350" y="26670"/>
                  </a:lnTo>
                  <a:close/>
                </a:path>
                <a:path w="6350" h="605789">
                  <a:moveTo>
                    <a:pt x="6350" y="33020"/>
                  </a:moveTo>
                  <a:lnTo>
                    <a:pt x="0" y="33020"/>
                  </a:lnTo>
                  <a:lnTo>
                    <a:pt x="0" y="43180"/>
                  </a:lnTo>
                  <a:lnTo>
                    <a:pt x="6350" y="43180"/>
                  </a:lnTo>
                  <a:lnTo>
                    <a:pt x="6350" y="33020"/>
                  </a:lnTo>
                  <a:close/>
                </a:path>
                <a:path w="6350" h="605789">
                  <a:moveTo>
                    <a:pt x="6350" y="43180"/>
                  </a:moveTo>
                  <a:lnTo>
                    <a:pt x="0" y="43180"/>
                  </a:lnTo>
                  <a:lnTo>
                    <a:pt x="0" y="52070"/>
                  </a:lnTo>
                  <a:lnTo>
                    <a:pt x="6350" y="52070"/>
                  </a:lnTo>
                  <a:lnTo>
                    <a:pt x="6350" y="43180"/>
                  </a:lnTo>
                  <a:close/>
                </a:path>
                <a:path w="6350" h="605789">
                  <a:moveTo>
                    <a:pt x="6350" y="52070"/>
                  </a:moveTo>
                  <a:lnTo>
                    <a:pt x="0" y="52070"/>
                  </a:lnTo>
                  <a:lnTo>
                    <a:pt x="0" y="55880"/>
                  </a:lnTo>
                  <a:lnTo>
                    <a:pt x="6350" y="55880"/>
                  </a:lnTo>
                  <a:lnTo>
                    <a:pt x="6350" y="52070"/>
                  </a:lnTo>
                  <a:close/>
                </a:path>
                <a:path w="6350" h="605789">
                  <a:moveTo>
                    <a:pt x="6350" y="55880"/>
                  </a:moveTo>
                  <a:lnTo>
                    <a:pt x="0" y="55880"/>
                  </a:lnTo>
                  <a:lnTo>
                    <a:pt x="0" y="132080"/>
                  </a:lnTo>
                  <a:lnTo>
                    <a:pt x="6350" y="132080"/>
                  </a:lnTo>
                  <a:lnTo>
                    <a:pt x="6350" y="55880"/>
                  </a:lnTo>
                  <a:close/>
                </a:path>
                <a:path w="6350" h="605789">
                  <a:moveTo>
                    <a:pt x="6350" y="132080"/>
                  </a:moveTo>
                  <a:lnTo>
                    <a:pt x="0" y="132080"/>
                  </a:lnTo>
                  <a:lnTo>
                    <a:pt x="0" y="138430"/>
                  </a:lnTo>
                  <a:lnTo>
                    <a:pt x="6350" y="138430"/>
                  </a:lnTo>
                  <a:lnTo>
                    <a:pt x="6350" y="132080"/>
                  </a:lnTo>
                  <a:close/>
                </a:path>
                <a:path w="6350" h="605789">
                  <a:moveTo>
                    <a:pt x="6350" y="138430"/>
                  </a:moveTo>
                  <a:lnTo>
                    <a:pt x="0" y="138430"/>
                  </a:lnTo>
                  <a:lnTo>
                    <a:pt x="0" y="140970"/>
                  </a:lnTo>
                  <a:lnTo>
                    <a:pt x="6350" y="140970"/>
                  </a:lnTo>
                  <a:lnTo>
                    <a:pt x="6350" y="138430"/>
                  </a:lnTo>
                  <a:close/>
                </a:path>
                <a:path w="6350" h="605789">
                  <a:moveTo>
                    <a:pt x="6350" y="140970"/>
                  </a:moveTo>
                  <a:lnTo>
                    <a:pt x="0" y="140970"/>
                  </a:lnTo>
                  <a:lnTo>
                    <a:pt x="0" y="151130"/>
                  </a:lnTo>
                  <a:lnTo>
                    <a:pt x="6350" y="151130"/>
                  </a:lnTo>
                  <a:lnTo>
                    <a:pt x="6350" y="140970"/>
                  </a:lnTo>
                  <a:close/>
                </a:path>
                <a:path w="6350" h="605789">
                  <a:moveTo>
                    <a:pt x="6350" y="151130"/>
                  </a:moveTo>
                  <a:lnTo>
                    <a:pt x="0" y="151130"/>
                  </a:lnTo>
                  <a:lnTo>
                    <a:pt x="0" y="157480"/>
                  </a:lnTo>
                  <a:lnTo>
                    <a:pt x="6350" y="157480"/>
                  </a:lnTo>
                  <a:lnTo>
                    <a:pt x="6350" y="151130"/>
                  </a:lnTo>
                  <a:close/>
                </a:path>
                <a:path w="6350" h="605789">
                  <a:moveTo>
                    <a:pt x="6350" y="157480"/>
                  </a:moveTo>
                  <a:lnTo>
                    <a:pt x="0" y="157480"/>
                  </a:lnTo>
                  <a:lnTo>
                    <a:pt x="0" y="160020"/>
                  </a:lnTo>
                  <a:lnTo>
                    <a:pt x="6350" y="160020"/>
                  </a:lnTo>
                  <a:lnTo>
                    <a:pt x="6350" y="157480"/>
                  </a:lnTo>
                  <a:close/>
                </a:path>
                <a:path w="6350" h="605789">
                  <a:moveTo>
                    <a:pt x="6350" y="160020"/>
                  </a:moveTo>
                  <a:lnTo>
                    <a:pt x="0" y="160020"/>
                  </a:lnTo>
                  <a:lnTo>
                    <a:pt x="0" y="163830"/>
                  </a:lnTo>
                  <a:lnTo>
                    <a:pt x="6350" y="163830"/>
                  </a:lnTo>
                  <a:lnTo>
                    <a:pt x="6350" y="160020"/>
                  </a:lnTo>
                  <a:close/>
                </a:path>
                <a:path w="6350" h="605789">
                  <a:moveTo>
                    <a:pt x="6350" y="163830"/>
                  </a:moveTo>
                  <a:lnTo>
                    <a:pt x="0" y="163830"/>
                  </a:lnTo>
                  <a:lnTo>
                    <a:pt x="0" y="166370"/>
                  </a:lnTo>
                  <a:lnTo>
                    <a:pt x="6350" y="166370"/>
                  </a:lnTo>
                  <a:lnTo>
                    <a:pt x="6350" y="163830"/>
                  </a:lnTo>
                  <a:close/>
                </a:path>
                <a:path w="6350" h="605789">
                  <a:moveTo>
                    <a:pt x="6350" y="166370"/>
                  </a:moveTo>
                  <a:lnTo>
                    <a:pt x="0" y="166370"/>
                  </a:lnTo>
                  <a:lnTo>
                    <a:pt x="0" y="170180"/>
                  </a:lnTo>
                  <a:lnTo>
                    <a:pt x="6350" y="170180"/>
                  </a:lnTo>
                  <a:lnTo>
                    <a:pt x="6350" y="166370"/>
                  </a:lnTo>
                  <a:close/>
                </a:path>
                <a:path w="6350" h="605789">
                  <a:moveTo>
                    <a:pt x="6350" y="170180"/>
                  </a:moveTo>
                  <a:lnTo>
                    <a:pt x="0" y="170180"/>
                  </a:lnTo>
                  <a:lnTo>
                    <a:pt x="0" y="176530"/>
                  </a:lnTo>
                  <a:lnTo>
                    <a:pt x="6350" y="176530"/>
                  </a:lnTo>
                  <a:lnTo>
                    <a:pt x="6350" y="170180"/>
                  </a:lnTo>
                  <a:close/>
                </a:path>
                <a:path w="6350" h="605789">
                  <a:moveTo>
                    <a:pt x="6350" y="176530"/>
                  </a:moveTo>
                  <a:lnTo>
                    <a:pt x="0" y="176530"/>
                  </a:lnTo>
                  <a:lnTo>
                    <a:pt x="0" y="179070"/>
                  </a:lnTo>
                  <a:lnTo>
                    <a:pt x="6350" y="179070"/>
                  </a:lnTo>
                  <a:lnTo>
                    <a:pt x="6350" y="176530"/>
                  </a:lnTo>
                  <a:close/>
                </a:path>
                <a:path w="6350" h="605789">
                  <a:moveTo>
                    <a:pt x="6350" y="179070"/>
                  </a:moveTo>
                  <a:lnTo>
                    <a:pt x="0" y="179070"/>
                  </a:lnTo>
                  <a:lnTo>
                    <a:pt x="0" y="182880"/>
                  </a:lnTo>
                  <a:lnTo>
                    <a:pt x="6350" y="182880"/>
                  </a:lnTo>
                  <a:lnTo>
                    <a:pt x="6350" y="179070"/>
                  </a:lnTo>
                  <a:close/>
                </a:path>
                <a:path w="6350" h="605789">
                  <a:moveTo>
                    <a:pt x="6350" y="182880"/>
                  </a:moveTo>
                  <a:lnTo>
                    <a:pt x="0" y="182880"/>
                  </a:lnTo>
                  <a:lnTo>
                    <a:pt x="0" y="189230"/>
                  </a:lnTo>
                  <a:lnTo>
                    <a:pt x="6350" y="189230"/>
                  </a:lnTo>
                  <a:lnTo>
                    <a:pt x="6350" y="182880"/>
                  </a:lnTo>
                  <a:close/>
                </a:path>
                <a:path w="6350" h="605789">
                  <a:moveTo>
                    <a:pt x="6350" y="189230"/>
                  </a:moveTo>
                  <a:lnTo>
                    <a:pt x="0" y="189230"/>
                  </a:lnTo>
                  <a:lnTo>
                    <a:pt x="0" y="191770"/>
                  </a:lnTo>
                  <a:lnTo>
                    <a:pt x="6350" y="191770"/>
                  </a:lnTo>
                  <a:lnTo>
                    <a:pt x="6350" y="189230"/>
                  </a:lnTo>
                  <a:close/>
                </a:path>
                <a:path w="6350" h="605789">
                  <a:moveTo>
                    <a:pt x="6350" y="191770"/>
                  </a:moveTo>
                  <a:lnTo>
                    <a:pt x="0" y="191770"/>
                  </a:lnTo>
                  <a:lnTo>
                    <a:pt x="0" y="377190"/>
                  </a:lnTo>
                  <a:lnTo>
                    <a:pt x="6350" y="377190"/>
                  </a:lnTo>
                  <a:lnTo>
                    <a:pt x="6350" y="191770"/>
                  </a:lnTo>
                  <a:close/>
                </a:path>
                <a:path w="6350" h="605789">
                  <a:moveTo>
                    <a:pt x="6350" y="377190"/>
                  </a:moveTo>
                  <a:lnTo>
                    <a:pt x="0" y="377190"/>
                  </a:lnTo>
                  <a:lnTo>
                    <a:pt x="0" y="388620"/>
                  </a:lnTo>
                  <a:lnTo>
                    <a:pt x="6350" y="388620"/>
                  </a:lnTo>
                  <a:lnTo>
                    <a:pt x="6350" y="377190"/>
                  </a:lnTo>
                  <a:close/>
                </a:path>
                <a:path w="6350" h="605789">
                  <a:moveTo>
                    <a:pt x="6350" y="481457"/>
                  </a:moveTo>
                  <a:lnTo>
                    <a:pt x="0" y="481457"/>
                  </a:lnTo>
                  <a:lnTo>
                    <a:pt x="0" y="483870"/>
                  </a:lnTo>
                  <a:lnTo>
                    <a:pt x="6350" y="483870"/>
                  </a:lnTo>
                  <a:lnTo>
                    <a:pt x="6350" y="481457"/>
                  </a:lnTo>
                  <a:close/>
                </a:path>
                <a:path w="6350" h="605789">
                  <a:moveTo>
                    <a:pt x="6350" y="470027"/>
                  </a:moveTo>
                  <a:lnTo>
                    <a:pt x="0" y="470027"/>
                  </a:lnTo>
                  <a:lnTo>
                    <a:pt x="0" y="481330"/>
                  </a:lnTo>
                  <a:lnTo>
                    <a:pt x="6350" y="481330"/>
                  </a:lnTo>
                  <a:lnTo>
                    <a:pt x="6350" y="470027"/>
                  </a:lnTo>
                  <a:close/>
                </a:path>
                <a:path w="6350" h="605789">
                  <a:moveTo>
                    <a:pt x="6350" y="463677"/>
                  </a:moveTo>
                  <a:lnTo>
                    <a:pt x="0" y="463677"/>
                  </a:lnTo>
                  <a:lnTo>
                    <a:pt x="0" y="469900"/>
                  </a:lnTo>
                  <a:lnTo>
                    <a:pt x="6350" y="469900"/>
                  </a:lnTo>
                  <a:lnTo>
                    <a:pt x="6350" y="463677"/>
                  </a:lnTo>
                  <a:close/>
                </a:path>
                <a:path w="6350" h="605789">
                  <a:moveTo>
                    <a:pt x="6350" y="457327"/>
                  </a:moveTo>
                  <a:lnTo>
                    <a:pt x="0" y="457327"/>
                  </a:lnTo>
                  <a:lnTo>
                    <a:pt x="0" y="463550"/>
                  </a:lnTo>
                  <a:lnTo>
                    <a:pt x="6350" y="463550"/>
                  </a:lnTo>
                  <a:lnTo>
                    <a:pt x="6350" y="457327"/>
                  </a:lnTo>
                  <a:close/>
                </a:path>
                <a:path w="6350" h="605789">
                  <a:moveTo>
                    <a:pt x="6350" y="450977"/>
                  </a:moveTo>
                  <a:lnTo>
                    <a:pt x="0" y="450977"/>
                  </a:lnTo>
                  <a:lnTo>
                    <a:pt x="0" y="457200"/>
                  </a:lnTo>
                  <a:lnTo>
                    <a:pt x="6350" y="457200"/>
                  </a:lnTo>
                  <a:lnTo>
                    <a:pt x="6350" y="450977"/>
                  </a:lnTo>
                  <a:close/>
                </a:path>
                <a:path w="6350" h="605789">
                  <a:moveTo>
                    <a:pt x="6350" y="444627"/>
                  </a:moveTo>
                  <a:lnTo>
                    <a:pt x="0" y="444627"/>
                  </a:lnTo>
                  <a:lnTo>
                    <a:pt x="0" y="450850"/>
                  </a:lnTo>
                  <a:lnTo>
                    <a:pt x="6350" y="450850"/>
                  </a:lnTo>
                  <a:lnTo>
                    <a:pt x="6350" y="444627"/>
                  </a:lnTo>
                  <a:close/>
                </a:path>
                <a:path w="6350" h="605789">
                  <a:moveTo>
                    <a:pt x="6350" y="438277"/>
                  </a:moveTo>
                  <a:lnTo>
                    <a:pt x="0" y="438277"/>
                  </a:lnTo>
                  <a:lnTo>
                    <a:pt x="0" y="444500"/>
                  </a:lnTo>
                  <a:lnTo>
                    <a:pt x="6350" y="444500"/>
                  </a:lnTo>
                  <a:lnTo>
                    <a:pt x="6350" y="438277"/>
                  </a:lnTo>
                  <a:close/>
                </a:path>
                <a:path w="6350" h="605789">
                  <a:moveTo>
                    <a:pt x="6350" y="431927"/>
                  </a:moveTo>
                  <a:lnTo>
                    <a:pt x="0" y="431927"/>
                  </a:lnTo>
                  <a:lnTo>
                    <a:pt x="0" y="438150"/>
                  </a:lnTo>
                  <a:lnTo>
                    <a:pt x="6350" y="438150"/>
                  </a:lnTo>
                  <a:lnTo>
                    <a:pt x="6350" y="431927"/>
                  </a:lnTo>
                  <a:close/>
                </a:path>
                <a:path w="6350" h="605789">
                  <a:moveTo>
                    <a:pt x="6350" y="425577"/>
                  </a:moveTo>
                  <a:lnTo>
                    <a:pt x="0" y="425577"/>
                  </a:lnTo>
                  <a:lnTo>
                    <a:pt x="0" y="431800"/>
                  </a:lnTo>
                  <a:lnTo>
                    <a:pt x="6350" y="431800"/>
                  </a:lnTo>
                  <a:lnTo>
                    <a:pt x="6350" y="425577"/>
                  </a:lnTo>
                  <a:close/>
                </a:path>
                <a:path w="6350" h="605789">
                  <a:moveTo>
                    <a:pt x="6350" y="419227"/>
                  </a:moveTo>
                  <a:lnTo>
                    <a:pt x="0" y="419227"/>
                  </a:lnTo>
                  <a:lnTo>
                    <a:pt x="0" y="425450"/>
                  </a:lnTo>
                  <a:lnTo>
                    <a:pt x="6350" y="425450"/>
                  </a:lnTo>
                  <a:lnTo>
                    <a:pt x="6350" y="419227"/>
                  </a:lnTo>
                  <a:close/>
                </a:path>
                <a:path w="6350" h="605789">
                  <a:moveTo>
                    <a:pt x="6350" y="411607"/>
                  </a:moveTo>
                  <a:lnTo>
                    <a:pt x="0" y="411607"/>
                  </a:lnTo>
                  <a:lnTo>
                    <a:pt x="0" y="419100"/>
                  </a:lnTo>
                  <a:lnTo>
                    <a:pt x="6350" y="419100"/>
                  </a:lnTo>
                  <a:lnTo>
                    <a:pt x="6350" y="411607"/>
                  </a:lnTo>
                  <a:close/>
                </a:path>
                <a:path w="6350" h="605789">
                  <a:moveTo>
                    <a:pt x="6350" y="406527"/>
                  </a:moveTo>
                  <a:lnTo>
                    <a:pt x="0" y="406527"/>
                  </a:lnTo>
                  <a:lnTo>
                    <a:pt x="0" y="411480"/>
                  </a:lnTo>
                  <a:lnTo>
                    <a:pt x="6350" y="411480"/>
                  </a:lnTo>
                  <a:lnTo>
                    <a:pt x="6350" y="406527"/>
                  </a:lnTo>
                  <a:close/>
                </a:path>
                <a:path w="6350" h="605789">
                  <a:moveTo>
                    <a:pt x="6350" y="400177"/>
                  </a:moveTo>
                  <a:lnTo>
                    <a:pt x="0" y="400177"/>
                  </a:lnTo>
                  <a:lnTo>
                    <a:pt x="0" y="406400"/>
                  </a:lnTo>
                  <a:lnTo>
                    <a:pt x="6350" y="406400"/>
                  </a:lnTo>
                  <a:lnTo>
                    <a:pt x="6350" y="400177"/>
                  </a:lnTo>
                  <a:close/>
                </a:path>
                <a:path w="6350" h="605789">
                  <a:moveTo>
                    <a:pt x="6350" y="388747"/>
                  </a:moveTo>
                  <a:lnTo>
                    <a:pt x="0" y="388747"/>
                  </a:lnTo>
                  <a:lnTo>
                    <a:pt x="0" y="400050"/>
                  </a:lnTo>
                  <a:lnTo>
                    <a:pt x="6350" y="400050"/>
                  </a:lnTo>
                  <a:lnTo>
                    <a:pt x="6350" y="388747"/>
                  </a:lnTo>
                  <a:close/>
                </a:path>
                <a:path w="6350" h="605789">
                  <a:moveTo>
                    <a:pt x="6350" y="483870"/>
                  </a:moveTo>
                  <a:lnTo>
                    <a:pt x="0" y="483870"/>
                  </a:lnTo>
                  <a:lnTo>
                    <a:pt x="0" y="490220"/>
                  </a:lnTo>
                  <a:lnTo>
                    <a:pt x="6350" y="490220"/>
                  </a:lnTo>
                  <a:lnTo>
                    <a:pt x="6350" y="483870"/>
                  </a:lnTo>
                  <a:close/>
                </a:path>
                <a:path w="6350" h="605789">
                  <a:moveTo>
                    <a:pt x="6350" y="603250"/>
                  </a:moveTo>
                  <a:lnTo>
                    <a:pt x="3809" y="603250"/>
                  </a:lnTo>
                  <a:lnTo>
                    <a:pt x="3809" y="605790"/>
                  </a:lnTo>
                  <a:lnTo>
                    <a:pt x="5079" y="605790"/>
                  </a:lnTo>
                  <a:lnTo>
                    <a:pt x="5079" y="604520"/>
                  </a:lnTo>
                  <a:lnTo>
                    <a:pt x="6350" y="604520"/>
                  </a:lnTo>
                  <a:lnTo>
                    <a:pt x="6350" y="603250"/>
                  </a:lnTo>
                  <a:close/>
                </a:path>
                <a:path w="6350" h="605789">
                  <a:moveTo>
                    <a:pt x="2539" y="601980"/>
                  </a:moveTo>
                  <a:lnTo>
                    <a:pt x="1269" y="601980"/>
                  </a:lnTo>
                  <a:lnTo>
                    <a:pt x="1269" y="603250"/>
                  </a:lnTo>
                  <a:lnTo>
                    <a:pt x="2539" y="603250"/>
                  </a:lnTo>
                  <a:lnTo>
                    <a:pt x="2539" y="601980"/>
                  </a:lnTo>
                  <a:close/>
                </a:path>
                <a:path w="6350" h="605789">
                  <a:moveTo>
                    <a:pt x="6350" y="598170"/>
                  </a:moveTo>
                  <a:lnTo>
                    <a:pt x="0" y="598170"/>
                  </a:lnTo>
                  <a:lnTo>
                    <a:pt x="0" y="601980"/>
                  </a:lnTo>
                  <a:lnTo>
                    <a:pt x="6350" y="601980"/>
                  </a:lnTo>
                  <a:lnTo>
                    <a:pt x="6350" y="598170"/>
                  </a:lnTo>
                  <a:close/>
                </a:path>
                <a:path w="6350" h="605789">
                  <a:moveTo>
                    <a:pt x="6350" y="591820"/>
                  </a:moveTo>
                  <a:lnTo>
                    <a:pt x="0" y="591820"/>
                  </a:lnTo>
                  <a:lnTo>
                    <a:pt x="0" y="596900"/>
                  </a:lnTo>
                  <a:lnTo>
                    <a:pt x="6350" y="596900"/>
                  </a:lnTo>
                  <a:lnTo>
                    <a:pt x="6350" y="591820"/>
                  </a:lnTo>
                  <a:close/>
                </a:path>
                <a:path w="6350" h="605789">
                  <a:moveTo>
                    <a:pt x="6350" y="585470"/>
                  </a:moveTo>
                  <a:lnTo>
                    <a:pt x="0" y="585470"/>
                  </a:lnTo>
                  <a:lnTo>
                    <a:pt x="0" y="590550"/>
                  </a:lnTo>
                  <a:lnTo>
                    <a:pt x="6350" y="590550"/>
                  </a:lnTo>
                  <a:lnTo>
                    <a:pt x="6350" y="585470"/>
                  </a:lnTo>
                  <a:close/>
                </a:path>
                <a:path w="6350" h="605789">
                  <a:moveTo>
                    <a:pt x="6350" y="579120"/>
                  </a:moveTo>
                  <a:lnTo>
                    <a:pt x="0" y="579120"/>
                  </a:lnTo>
                  <a:lnTo>
                    <a:pt x="0" y="584200"/>
                  </a:lnTo>
                  <a:lnTo>
                    <a:pt x="6350" y="584200"/>
                  </a:lnTo>
                  <a:lnTo>
                    <a:pt x="6350" y="579120"/>
                  </a:lnTo>
                  <a:close/>
                </a:path>
                <a:path w="6350" h="605789">
                  <a:moveTo>
                    <a:pt x="6350" y="572770"/>
                  </a:moveTo>
                  <a:lnTo>
                    <a:pt x="0" y="572770"/>
                  </a:lnTo>
                  <a:lnTo>
                    <a:pt x="0" y="577850"/>
                  </a:lnTo>
                  <a:lnTo>
                    <a:pt x="6350" y="577850"/>
                  </a:lnTo>
                  <a:lnTo>
                    <a:pt x="6350" y="572770"/>
                  </a:lnTo>
                  <a:close/>
                </a:path>
                <a:path w="6350" h="605789">
                  <a:moveTo>
                    <a:pt x="6350" y="566420"/>
                  </a:moveTo>
                  <a:lnTo>
                    <a:pt x="0" y="566420"/>
                  </a:lnTo>
                  <a:lnTo>
                    <a:pt x="0" y="571500"/>
                  </a:lnTo>
                  <a:lnTo>
                    <a:pt x="6350" y="571500"/>
                  </a:lnTo>
                  <a:lnTo>
                    <a:pt x="6350" y="566420"/>
                  </a:lnTo>
                  <a:close/>
                </a:path>
                <a:path w="6350" h="605789">
                  <a:moveTo>
                    <a:pt x="6350" y="560070"/>
                  </a:moveTo>
                  <a:lnTo>
                    <a:pt x="0" y="560070"/>
                  </a:lnTo>
                  <a:lnTo>
                    <a:pt x="0" y="565150"/>
                  </a:lnTo>
                  <a:lnTo>
                    <a:pt x="6350" y="565150"/>
                  </a:lnTo>
                  <a:lnTo>
                    <a:pt x="6350" y="560070"/>
                  </a:lnTo>
                  <a:close/>
                </a:path>
                <a:path w="6350" h="605789">
                  <a:moveTo>
                    <a:pt x="6350" y="553720"/>
                  </a:moveTo>
                  <a:lnTo>
                    <a:pt x="0" y="553720"/>
                  </a:lnTo>
                  <a:lnTo>
                    <a:pt x="0" y="558800"/>
                  </a:lnTo>
                  <a:lnTo>
                    <a:pt x="6350" y="558800"/>
                  </a:lnTo>
                  <a:lnTo>
                    <a:pt x="6350" y="553720"/>
                  </a:lnTo>
                  <a:close/>
                </a:path>
                <a:path w="6350" h="605789">
                  <a:moveTo>
                    <a:pt x="6350" y="547370"/>
                  </a:moveTo>
                  <a:lnTo>
                    <a:pt x="0" y="547370"/>
                  </a:lnTo>
                  <a:lnTo>
                    <a:pt x="0" y="552450"/>
                  </a:lnTo>
                  <a:lnTo>
                    <a:pt x="6350" y="552450"/>
                  </a:lnTo>
                  <a:lnTo>
                    <a:pt x="6350" y="547370"/>
                  </a:lnTo>
                  <a:close/>
                </a:path>
                <a:path w="6350" h="605789">
                  <a:moveTo>
                    <a:pt x="6350" y="541020"/>
                  </a:moveTo>
                  <a:lnTo>
                    <a:pt x="0" y="541020"/>
                  </a:lnTo>
                  <a:lnTo>
                    <a:pt x="0" y="546100"/>
                  </a:lnTo>
                  <a:lnTo>
                    <a:pt x="6350" y="546100"/>
                  </a:lnTo>
                  <a:lnTo>
                    <a:pt x="6350" y="541020"/>
                  </a:lnTo>
                  <a:close/>
                </a:path>
                <a:path w="6350" h="605789">
                  <a:moveTo>
                    <a:pt x="6350" y="534670"/>
                  </a:moveTo>
                  <a:lnTo>
                    <a:pt x="0" y="534670"/>
                  </a:lnTo>
                  <a:lnTo>
                    <a:pt x="0" y="539750"/>
                  </a:lnTo>
                  <a:lnTo>
                    <a:pt x="6350" y="539750"/>
                  </a:lnTo>
                  <a:lnTo>
                    <a:pt x="6350" y="534670"/>
                  </a:lnTo>
                  <a:close/>
                </a:path>
                <a:path w="6350" h="605789">
                  <a:moveTo>
                    <a:pt x="6350" y="528320"/>
                  </a:moveTo>
                  <a:lnTo>
                    <a:pt x="0" y="528320"/>
                  </a:lnTo>
                  <a:lnTo>
                    <a:pt x="0" y="533400"/>
                  </a:lnTo>
                  <a:lnTo>
                    <a:pt x="6350" y="533400"/>
                  </a:lnTo>
                  <a:lnTo>
                    <a:pt x="6350" y="528320"/>
                  </a:lnTo>
                  <a:close/>
                </a:path>
                <a:path w="6350" h="605789">
                  <a:moveTo>
                    <a:pt x="6350" y="520700"/>
                  </a:moveTo>
                  <a:lnTo>
                    <a:pt x="0" y="520700"/>
                  </a:lnTo>
                  <a:lnTo>
                    <a:pt x="0" y="527050"/>
                  </a:lnTo>
                  <a:lnTo>
                    <a:pt x="6350" y="527050"/>
                  </a:lnTo>
                  <a:lnTo>
                    <a:pt x="6350" y="520700"/>
                  </a:lnTo>
                  <a:close/>
                </a:path>
                <a:path w="6350" h="605789">
                  <a:moveTo>
                    <a:pt x="6350" y="515620"/>
                  </a:moveTo>
                  <a:lnTo>
                    <a:pt x="0" y="515620"/>
                  </a:lnTo>
                  <a:lnTo>
                    <a:pt x="0" y="519430"/>
                  </a:lnTo>
                  <a:lnTo>
                    <a:pt x="6350" y="519430"/>
                  </a:lnTo>
                  <a:lnTo>
                    <a:pt x="6350" y="515620"/>
                  </a:lnTo>
                  <a:close/>
                </a:path>
                <a:path w="6350" h="605789">
                  <a:moveTo>
                    <a:pt x="6350" y="508000"/>
                  </a:moveTo>
                  <a:lnTo>
                    <a:pt x="0" y="508000"/>
                  </a:lnTo>
                  <a:lnTo>
                    <a:pt x="0" y="514350"/>
                  </a:lnTo>
                  <a:lnTo>
                    <a:pt x="6350" y="514350"/>
                  </a:lnTo>
                  <a:lnTo>
                    <a:pt x="6350" y="508000"/>
                  </a:lnTo>
                  <a:close/>
                </a:path>
                <a:path w="6350" h="605789">
                  <a:moveTo>
                    <a:pt x="6350" y="502920"/>
                  </a:moveTo>
                  <a:lnTo>
                    <a:pt x="0" y="502920"/>
                  </a:lnTo>
                  <a:lnTo>
                    <a:pt x="0" y="506730"/>
                  </a:lnTo>
                  <a:lnTo>
                    <a:pt x="6350" y="506730"/>
                  </a:lnTo>
                  <a:lnTo>
                    <a:pt x="6350" y="502920"/>
                  </a:lnTo>
                  <a:close/>
                </a:path>
                <a:path w="6350" h="605789">
                  <a:moveTo>
                    <a:pt x="6350" y="495300"/>
                  </a:moveTo>
                  <a:lnTo>
                    <a:pt x="0" y="495300"/>
                  </a:lnTo>
                  <a:lnTo>
                    <a:pt x="0" y="501650"/>
                  </a:lnTo>
                  <a:lnTo>
                    <a:pt x="6350" y="501650"/>
                  </a:lnTo>
                  <a:lnTo>
                    <a:pt x="6350" y="495300"/>
                  </a:lnTo>
                  <a:close/>
                </a:path>
                <a:path w="6350" h="605789">
                  <a:moveTo>
                    <a:pt x="6350" y="491490"/>
                  </a:moveTo>
                  <a:lnTo>
                    <a:pt x="0" y="491490"/>
                  </a:lnTo>
                  <a:lnTo>
                    <a:pt x="0" y="494030"/>
                  </a:lnTo>
                  <a:lnTo>
                    <a:pt x="6350" y="494030"/>
                  </a:lnTo>
                  <a:lnTo>
                    <a:pt x="6350" y="491490"/>
                  </a:lnTo>
                  <a:close/>
                </a:path>
              </a:pathLst>
            </a:custGeom>
            <a:solidFill>
              <a:srgbClr val="1800FB"/>
            </a:solidFill>
          </p:spPr>
          <p:txBody>
            <a:bodyPr bIns="0" lIns="0" rIns="0" rtlCol="0" tIns="0" wrap="square"/>
            <a:p/>
          </p:txBody>
        </p:sp>
        <p:sp>
          <p:nvSpPr>
            <p:cNvPr id="1050828" name="object 2139"/>
            <p:cNvSpPr/>
            <p:nvPr/>
          </p:nvSpPr>
          <p:spPr>
            <a:xfrm>
              <a:off x="4076700" y="5855970"/>
              <a:ext cx="7620" cy="594360"/>
            </a:xfrm>
            <a:custGeom>
              <a:avLst/>
              <a:ahLst/>
              <a:rect l="l" t="t" r="r" b="b"/>
              <a:pathLst>
                <a:path w="7620" h="594360">
                  <a:moveTo>
                    <a:pt x="7620" y="0"/>
                  </a:moveTo>
                  <a:lnTo>
                    <a:pt x="6350" y="0"/>
                  </a:lnTo>
                  <a:lnTo>
                    <a:pt x="6350" y="1269"/>
                  </a:lnTo>
                  <a:lnTo>
                    <a:pt x="5079" y="1269"/>
                  </a:lnTo>
                  <a:lnTo>
                    <a:pt x="5079" y="2539"/>
                  </a:lnTo>
                  <a:lnTo>
                    <a:pt x="7620" y="2539"/>
                  </a:lnTo>
                  <a:lnTo>
                    <a:pt x="7620" y="0"/>
                  </a:lnTo>
                  <a:close/>
                </a:path>
                <a:path w="7620" h="594360">
                  <a:moveTo>
                    <a:pt x="7620" y="2539"/>
                  </a:moveTo>
                  <a:lnTo>
                    <a:pt x="3810" y="2539"/>
                  </a:lnTo>
                  <a:lnTo>
                    <a:pt x="3810" y="3809"/>
                  </a:lnTo>
                  <a:lnTo>
                    <a:pt x="2539" y="3809"/>
                  </a:lnTo>
                  <a:lnTo>
                    <a:pt x="2539" y="5079"/>
                  </a:lnTo>
                  <a:lnTo>
                    <a:pt x="1270" y="5079"/>
                  </a:lnTo>
                  <a:lnTo>
                    <a:pt x="1270" y="6349"/>
                  </a:lnTo>
                  <a:lnTo>
                    <a:pt x="0" y="6349"/>
                  </a:lnTo>
                  <a:lnTo>
                    <a:pt x="0" y="12699"/>
                  </a:lnTo>
                  <a:lnTo>
                    <a:pt x="7620" y="12699"/>
                  </a:lnTo>
                  <a:lnTo>
                    <a:pt x="7620" y="2539"/>
                  </a:lnTo>
                  <a:close/>
                </a:path>
                <a:path w="7620" h="594360">
                  <a:moveTo>
                    <a:pt x="7620" y="12699"/>
                  </a:moveTo>
                  <a:lnTo>
                    <a:pt x="0" y="12699"/>
                  </a:lnTo>
                  <a:lnTo>
                    <a:pt x="0" y="15239"/>
                  </a:lnTo>
                  <a:lnTo>
                    <a:pt x="7620" y="15239"/>
                  </a:lnTo>
                  <a:lnTo>
                    <a:pt x="7620" y="12699"/>
                  </a:lnTo>
                  <a:close/>
                </a:path>
                <a:path w="7620" h="594360">
                  <a:moveTo>
                    <a:pt x="7620" y="15239"/>
                  </a:moveTo>
                  <a:lnTo>
                    <a:pt x="0" y="15239"/>
                  </a:lnTo>
                  <a:lnTo>
                    <a:pt x="0" y="19049"/>
                  </a:lnTo>
                  <a:lnTo>
                    <a:pt x="7620" y="19049"/>
                  </a:lnTo>
                  <a:lnTo>
                    <a:pt x="7620" y="15239"/>
                  </a:lnTo>
                  <a:close/>
                </a:path>
                <a:path w="7620" h="594360">
                  <a:moveTo>
                    <a:pt x="7620" y="19049"/>
                  </a:moveTo>
                  <a:lnTo>
                    <a:pt x="0" y="19049"/>
                  </a:lnTo>
                  <a:lnTo>
                    <a:pt x="0" y="21589"/>
                  </a:lnTo>
                  <a:lnTo>
                    <a:pt x="7620" y="21589"/>
                  </a:lnTo>
                  <a:lnTo>
                    <a:pt x="7620" y="19049"/>
                  </a:lnTo>
                  <a:close/>
                </a:path>
                <a:path w="7620" h="594360">
                  <a:moveTo>
                    <a:pt x="7620" y="21589"/>
                  </a:moveTo>
                  <a:lnTo>
                    <a:pt x="0" y="21589"/>
                  </a:lnTo>
                  <a:lnTo>
                    <a:pt x="0" y="27939"/>
                  </a:lnTo>
                  <a:lnTo>
                    <a:pt x="7620" y="27939"/>
                  </a:lnTo>
                  <a:lnTo>
                    <a:pt x="7620" y="21589"/>
                  </a:lnTo>
                  <a:close/>
                </a:path>
                <a:path w="7620" h="594360">
                  <a:moveTo>
                    <a:pt x="7620" y="27939"/>
                  </a:moveTo>
                  <a:lnTo>
                    <a:pt x="0" y="27939"/>
                  </a:lnTo>
                  <a:lnTo>
                    <a:pt x="0" y="38099"/>
                  </a:lnTo>
                  <a:lnTo>
                    <a:pt x="7620" y="38099"/>
                  </a:lnTo>
                  <a:lnTo>
                    <a:pt x="7620" y="27939"/>
                  </a:lnTo>
                  <a:close/>
                </a:path>
                <a:path w="7620" h="594360">
                  <a:moveTo>
                    <a:pt x="7620" y="38099"/>
                  </a:moveTo>
                  <a:lnTo>
                    <a:pt x="0" y="38099"/>
                  </a:lnTo>
                  <a:lnTo>
                    <a:pt x="0" y="46989"/>
                  </a:lnTo>
                  <a:lnTo>
                    <a:pt x="7620" y="46989"/>
                  </a:lnTo>
                  <a:lnTo>
                    <a:pt x="7620" y="38099"/>
                  </a:lnTo>
                  <a:close/>
                </a:path>
                <a:path w="7620" h="594360">
                  <a:moveTo>
                    <a:pt x="7620" y="46989"/>
                  </a:moveTo>
                  <a:lnTo>
                    <a:pt x="0" y="46989"/>
                  </a:lnTo>
                  <a:lnTo>
                    <a:pt x="0" y="50799"/>
                  </a:lnTo>
                  <a:lnTo>
                    <a:pt x="7620" y="50799"/>
                  </a:lnTo>
                  <a:lnTo>
                    <a:pt x="7620" y="46989"/>
                  </a:lnTo>
                  <a:close/>
                </a:path>
                <a:path w="7620" h="594360">
                  <a:moveTo>
                    <a:pt x="7620" y="50799"/>
                  </a:moveTo>
                  <a:lnTo>
                    <a:pt x="0" y="50799"/>
                  </a:lnTo>
                  <a:lnTo>
                    <a:pt x="0" y="126999"/>
                  </a:lnTo>
                  <a:lnTo>
                    <a:pt x="7620" y="126999"/>
                  </a:lnTo>
                  <a:lnTo>
                    <a:pt x="7620" y="50799"/>
                  </a:lnTo>
                  <a:close/>
                </a:path>
                <a:path w="7620" h="594360">
                  <a:moveTo>
                    <a:pt x="7620" y="126999"/>
                  </a:moveTo>
                  <a:lnTo>
                    <a:pt x="0" y="126999"/>
                  </a:lnTo>
                  <a:lnTo>
                    <a:pt x="0" y="133349"/>
                  </a:lnTo>
                  <a:lnTo>
                    <a:pt x="7620" y="133349"/>
                  </a:lnTo>
                  <a:lnTo>
                    <a:pt x="7620" y="126999"/>
                  </a:lnTo>
                  <a:close/>
                </a:path>
                <a:path w="7620" h="594360">
                  <a:moveTo>
                    <a:pt x="7620" y="133349"/>
                  </a:moveTo>
                  <a:lnTo>
                    <a:pt x="0" y="133349"/>
                  </a:lnTo>
                  <a:lnTo>
                    <a:pt x="0" y="135889"/>
                  </a:lnTo>
                  <a:lnTo>
                    <a:pt x="7620" y="135889"/>
                  </a:lnTo>
                  <a:lnTo>
                    <a:pt x="7620" y="133349"/>
                  </a:lnTo>
                  <a:close/>
                </a:path>
                <a:path w="7620" h="594360">
                  <a:moveTo>
                    <a:pt x="7620" y="135889"/>
                  </a:moveTo>
                  <a:lnTo>
                    <a:pt x="0" y="135889"/>
                  </a:lnTo>
                  <a:lnTo>
                    <a:pt x="0" y="146049"/>
                  </a:lnTo>
                  <a:lnTo>
                    <a:pt x="7620" y="146049"/>
                  </a:lnTo>
                  <a:lnTo>
                    <a:pt x="7620" y="135889"/>
                  </a:lnTo>
                  <a:close/>
                </a:path>
                <a:path w="7620" h="594360">
                  <a:moveTo>
                    <a:pt x="7620" y="146049"/>
                  </a:moveTo>
                  <a:lnTo>
                    <a:pt x="0" y="146049"/>
                  </a:lnTo>
                  <a:lnTo>
                    <a:pt x="0" y="152399"/>
                  </a:lnTo>
                  <a:lnTo>
                    <a:pt x="7620" y="152399"/>
                  </a:lnTo>
                  <a:lnTo>
                    <a:pt x="7620" y="146049"/>
                  </a:lnTo>
                  <a:close/>
                </a:path>
                <a:path w="7620" h="594360">
                  <a:moveTo>
                    <a:pt x="7620" y="152399"/>
                  </a:moveTo>
                  <a:lnTo>
                    <a:pt x="0" y="152399"/>
                  </a:lnTo>
                  <a:lnTo>
                    <a:pt x="0" y="154939"/>
                  </a:lnTo>
                  <a:lnTo>
                    <a:pt x="7620" y="154939"/>
                  </a:lnTo>
                  <a:lnTo>
                    <a:pt x="7620" y="152399"/>
                  </a:lnTo>
                  <a:close/>
                </a:path>
                <a:path w="7620" h="594360">
                  <a:moveTo>
                    <a:pt x="7620" y="154939"/>
                  </a:moveTo>
                  <a:lnTo>
                    <a:pt x="0" y="154939"/>
                  </a:lnTo>
                  <a:lnTo>
                    <a:pt x="0" y="158749"/>
                  </a:lnTo>
                  <a:lnTo>
                    <a:pt x="7620" y="158749"/>
                  </a:lnTo>
                  <a:lnTo>
                    <a:pt x="7620" y="154939"/>
                  </a:lnTo>
                  <a:close/>
                </a:path>
                <a:path w="7620" h="594360">
                  <a:moveTo>
                    <a:pt x="7620" y="158749"/>
                  </a:moveTo>
                  <a:lnTo>
                    <a:pt x="0" y="158749"/>
                  </a:lnTo>
                  <a:lnTo>
                    <a:pt x="0" y="161289"/>
                  </a:lnTo>
                  <a:lnTo>
                    <a:pt x="7620" y="161289"/>
                  </a:lnTo>
                  <a:lnTo>
                    <a:pt x="7620" y="158749"/>
                  </a:lnTo>
                  <a:close/>
                </a:path>
                <a:path w="7620" h="594360">
                  <a:moveTo>
                    <a:pt x="7620" y="161289"/>
                  </a:moveTo>
                  <a:lnTo>
                    <a:pt x="0" y="161289"/>
                  </a:lnTo>
                  <a:lnTo>
                    <a:pt x="0" y="165099"/>
                  </a:lnTo>
                  <a:lnTo>
                    <a:pt x="7620" y="165099"/>
                  </a:lnTo>
                  <a:lnTo>
                    <a:pt x="7620" y="161289"/>
                  </a:lnTo>
                  <a:close/>
                </a:path>
                <a:path w="7620" h="594360">
                  <a:moveTo>
                    <a:pt x="7620" y="165099"/>
                  </a:moveTo>
                  <a:lnTo>
                    <a:pt x="0" y="165099"/>
                  </a:lnTo>
                  <a:lnTo>
                    <a:pt x="0" y="171449"/>
                  </a:lnTo>
                  <a:lnTo>
                    <a:pt x="7620" y="171449"/>
                  </a:lnTo>
                  <a:lnTo>
                    <a:pt x="7620" y="165099"/>
                  </a:lnTo>
                  <a:close/>
                </a:path>
                <a:path w="7620" h="594360">
                  <a:moveTo>
                    <a:pt x="7620" y="171449"/>
                  </a:moveTo>
                  <a:lnTo>
                    <a:pt x="0" y="171449"/>
                  </a:lnTo>
                  <a:lnTo>
                    <a:pt x="0" y="173989"/>
                  </a:lnTo>
                  <a:lnTo>
                    <a:pt x="7620" y="173989"/>
                  </a:lnTo>
                  <a:lnTo>
                    <a:pt x="7620" y="171449"/>
                  </a:lnTo>
                  <a:close/>
                </a:path>
                <a:path w="7620" h="594360">
                  <a:moveTo>
                    <a:pt x="7620" y="173989"/>
                  </a:moveTo>
                  <a:lnTo>
                    <a:pt x="0" y="173989"/>
                  </a:lnTo>
                  <a:lnTo>
                    <a:pt x="0" y="177799"/>
                  </a:lnTo>
                  <a:lnTo>
                    <a:pt x="7620" y="177799"/>
                  </a:lnTo>
                  <a:lnTo>
                    <a:pt x="7620" y="173989"/>
                  </a:lnTo>
                  <a:close/>
                </a:path>
                <a:path w="7620" h="594360">
                  <a:moveTo>
                    <a:pt x="7620" y="177800"/>
                  </a:moveTo>
                  <a:lnTo>
                    <a:pt x="0" y="177800"/>
                  </a:lnTo>
                  <a:lnTo>
                    <a:pt x="0" y="184149"/>
                  </a:lnTo>
                  <a:lnTo>
                    <a:pt x="7620" y="184149"/>
                  </a:lnTo>
                  <a:lnTo>
                    <a:pt x="7620" y="177800"/>
                  </a:lnTo>
                  <a:close/>
                </a:path>
                <a:path w="7620" h="594360">
                  <a:moveTo>
                    <a:pt x="7620" y="184149"/>
                  </a:moveTo>
                  <a:lnTo>
                    <a:pt x="0" y="184149"/>
                  </a:lnTo>
                  <a:lnTo>
                    <a:pt x="0" y="186689"/>
                  </a:lnTo>
                  <a:lnTo>
                    <a:pt x="7620" y="186689"/>
                  </a:lnTo>
                  <a:lnTo>
                    <a:pt x="7620" y="184149"/>
                  </a:lnTo>
                  <a:close/>
                </a:path>
                <a:path w="7620" h="594360">
                  <a:moveTo>
                    <a:pt x="7620" y="186689"/>
                  </a:moveTo>
                  <a:lnTo>
                    <a:pt x="0" y="186689"/>
                  </a:lnTo>
                  <a:lnTo>
                    <a:pt x="0" y="372109"/>
                  </a:lnTo>
                  <a:lnTo>
                    <a:pt x="7620" y="372109"/>
                  </a:lnTo>
                  <a:lnTo>
                    <a:pt x="7620" y="186689"/>
                  </a:lnTo>
                  <a:close/>
                </a:path>
                <a:path w="7620" h="594360">
                  <a:moveTo>
                    <a:pt x="7620" y="372109"/>
                  </a:moveTo>
                  <a:lnTo>
                    <a:pt x="0" y="372109"/>
                  </a:lnTo>
                  <a:lnTo>
                    <a:pt x="0" y="383539"/>
                  </a:lnTo>
                  <a:lnTo>
                    <a:pt x="7620" y="383539"/>
                  </a:lnTo>
                  <a:lnTo>
                    <a:pt x="7620" y="372109"/>
                  </a:lnTo>
                  <a:close/>
                </a:path>
                <a:path w="7620" h="594360">
                  <a:moveTo>
                    <a:pt x="7620" y="476376"/>
                  </a:moveTo>
                  <a:lnTo>
                    <a:pt x="0" y="476376"/>
                  </a:lnTo>
                  <a:lnTo>
                    <a:pt x="0" y="478789"/>
                  </a:lnTo>
                  <a:lnTo>
                    <a:pt x="7620" y="478789"/>
                  </a:lnTo>
                  <a:lnTo>
                    <a:pt x="7620" y="476376"/>
                  </a:lnTo>
                  <a:close/>
                </a:path>
                <a:path w="7620" h="594360">
                  <a:moveTo>
                    <a:pt x="7620" y="464946"/>
                  </a:moveTo>
                  <a:lnTo>
                    <a:pt x="0" y="464946"/>
                  </a:lnTo>
                  <a:lnTo>
                    <a:pt x="0" y="476249"/>
                  </a:lnTo>
                  <a:lnTo>
                    <a:pt x="7620" y="476249"/>
                  </a:lnTo>
                  <a:lnTo>
                    <a:pt x="7620" y="464946"/>
                  </a:lnTo>
                  <a:close/>
                </a:path>
                <a:path w="7620" h="594360">
                  <a:moveTo>
                    <a:pt x="7620" y="458596"/>
                  </a:moveTo>
                  <a:lnTo>
                    <a:pt x="0" y="458596"/>
                  </a:lnTo>
                  <a:lnTo>
                    <a:pt x="0" y="464819"/>
                  </a:lnTo>
                  <a:lnTo>
                    <a:pt x="7620" y="464819"/>
                  </a:lnTo>
                  <a:lnTo>
                    <a:pt x="7620" y="458596"/>
                  </a:lnTo>
                  <a:close/>
                </a:path>
                <a:path w="7620" h="594360">
                  <a:moveTo>
                    <a:pt x="7620" y="452246"/>
                  </a:moveTo>
                  <a:lnTo>
                    <a:pt x="0" y="452246"/>
                  </a:lnTo>
                  <a:lnTo>
                    <a:pt x="0" y="458469"/>
                  </a:lnTo>
                  <a:lnTo>
                    <a:pt x="7620" y="458469"/>
                  </a:lnTo>
                  <a:lnTo>
                    <a:pt x="7620" y="452246"/>
                  </a:lnTo>
                  <a:close/>
                </a:path>
                <a:path w="7620" h="594360">
                  <a:moveTo>
                    <a:pt x="7620" y="445896"/>
                  </a:moveTo>
                  <a:lnTo>
                    <a:pt x="0" y="445896"/>
                  </a:lnTo>
                  <a:lnTo>
                    <a:pt x="0" y="452119"/>
                  </a:lnTo>
                  <a:lnTo>
                    <a:pt x="7620" y="452119"/>
                  </a:lnTo>
                  <a:lnTo>
                    <a:pt x="7620" y="445896"/>
                  </a:lnTo>
                  <a:close/>
                </a:path>
                <a:path w="7620" h="594360">
                  <a:moveTo>
                    <a:pt x="7620" y="439546"/>
                  </a:moveTo>
                  <a:lnTo>
                    <a:pt x="0" y="439546"/>
                  </a:lnTo>
                  <a:lnTo>
                    <a:pt x="0" y="445769"/>
                  </a:lnTo>
                  <a:lnTo>
                    <a:pt x="7620" y="445769"/>
                  </a:lnTo>
                  <a:lnTo>
                    <a:pt x="7620" y="439546"/>
                  </a:lnTo>
                  <a:close/>
                </a:path>
                <a:path w="7620" h="594360">
                  <a:moveTo>
                    <a:pt x="7620" y="433196"/>
                  </a:moveTo>
                  <a:lnTo>
                    <a:pt x="0" y="433196"/>
                  </a:lnTo>
                  <a:lnTo>
                    <a:pt x="0" y="439419"/>
                  </a:lnTo>
                  <a:lnTo>
                    <a:pt x="7620" y="439419"/>
                  </a:lnTo>
                  <a:lnTo>
                    <a:pt x="7620" y="433196"/>
                  </a:lnTo>
                  <a:close/>
                </a:path>
                <a:path w="7620" h="594360">
                  <a:moveTo>
                    <a:pt x="7620" y="426846"/>
                  </a:moveTo>
                  <a:lnTo>
                    <a:pt x="0" y="426846"/>
                  </a:lnTo>
                  <a:lnTo>
                    <a:pt x="0" y="433069"/>
                  </a:lnTo>
                  <a:lnTo>
                    <a:pt x="7620" y="433069"/>
                  </a:lnTo>
                  <a:lnTo>
                    <a:pt x="7620" y="426846"/>
                  </a:lnTo>
                  <a:close/>
                </a:path>
                <a:path w="7620" h="594360">
                  <a:moveTo>
                    <a:pt x="7620" y="420496"/>
                  </a:moveTo>
                  <a:lnTo>
                    <a:pt x="0" y="420496"/>
                  </a:lnTo>
                  <a:lnTo>
                    <a:pt x="0" y="426719"/>
                  </a:lnTo>
                  <a:lnTo>
                    <a:pt x="7620" y="426719"/>
                  </a:lnTo>
                  <a:lnTo>
                    <a:pt x="7620" y="420496"/>
                  </a:lnTo>
                  <a:close/>
                </a:path>
                <a:path w="7620" h="594360">
                  <a:moveTo>
                    <a:pt x="7620" y="414146"/>
                  </a:moveTo>
                  <a:lnTo>
                    <a:pt x="0" y="414146"/>
                  </a:lnTo>
                  <a:lnTo>
                    <a:pt x="0" y="420369"/>
                  </a:lnTo>
                  <a:lnTo>
                    <a:pt x="7620" y="420369"/>
                  </a:lnTo>
                  <a:lnTo>
                    <a:pt x="7620" y="414146"/>
                  </a:lnTo>
                  <a:close/>
                </a:path>
                <a:path w="7620" h="594360">
                  <a:moveTo>
                    <a:pt x="7620" y="406526"/>
                  </a:moveTo>
                  <a:lnTo>
                    <a:pt x="0" y="406526"/>
                  </a:lnTo>
                  <a:lnTo>
                    <a:pt x="0" y="414019"/>
                  </a:lnTo>
                  <a:lnTo>
                    <a:pt x="7620" y="414019"/>
                  </a:lnTo>
                  <a:lnTo>
                    <a:pt x="7620" y="406526"/>
                  </a:lnTo>
                  <a:close/>
                </a:path>
                <a:path w="7620" h="594360">
                  <a:moveTo>
                    <a:pt x="7620" y="401446"/>
                  </a:moveTo>
                  <a:lnTo>
                    <a:pt x="0" y="401446"/>
                  </a:lnTo>
                  <a:lnTo>
                    <a:pt x="0" y="406399"/>
                  </a:lnTo>
                  <a:lnTo>
                    <a:pt x="7620" y="406399"/>
                  </a:lnTo>
                  <a:lnTo>
                    <a:pt x="7620" y="401446"/>
                  </a:lnTo>
                  <a:close/>
                </a:path>
                <a:path w="7620" h="594360">
                  <a:moveTo>
                    <a:pt x="7620" y="395096"/>
                  </a:moveTo>
                  <a:lnTo>
                    <a:pt x="0" y="395096"/>
                  </a:lnTo>
                  <a:lnTo>
                    <a:pt x="0" y="401319"/>
                  </a:lnTo>
                  <a:lnTo>
                    <a:pt x="7620" y="401319"/>
                  </a:lnTo>
                  <a:lnTo>
                    <a:pt x="7620" y="395096"/>
                  </a:lnTo>
                  <a:close/>
                </a:path>
                <a:path w="7620" h="594360">
                  <a:moveTo>
                    <a:pt x="7620" y="383666"/>
                  </a:moveTo>
                  <a:lnTo>
                    <a:pt x="0" y="383666"/>
                  </a:lnTo>
                  <a:lnTo>
                    <a:pt x="0" y="394969"/>
                  </a:lnTo>
                  <a:lnTo>
                    <a:pt x="7620" y="394969"/>
                  </a:lnTo>
                  <a:lnTo>
                    <a:pt x="7620" y="383666"/>
                  </a:lnTo>
                  <a:close/>
                </a:path>
                <a:path w="7620" h="594360">
                  <a:moveTo>
                    <a:pt x="7620" y="478789"/>
                  </a:moveTo>
                  <a:lnTo>
                    <a:pt x="0" y="478789"/>
                  </a:lnTo>
                  <a:lnTo>
                    <a:pt x="0" y="485139"/>
                  </a:lnTo>
                  <a:lnTo>
                    <a:pt x="7620" y="485139"/>
                  </a:lnTo>
                  <a:lnTo>
                    <a:pt x="7620" y="478789"/>
                  </a:lnTo>
                  <a:close/>
                </a:path>
                <a:path w="7620" h="594360">
                  <a:moveTo>
                    <a:pt x="7620" y="593089"/>
                  </a:moveTo>
                  <a:lnTo>
                    <a:pt x="5079" y="593089"/>
                  </a:lnTo>
                  <a:lnTo>
                    <a:pt x="5079" y="594359"/>
                  </a:lnTo>
                  <a:lnTo>
                    <a:pt x="7620" y="594359"/>
                  </a:lnTo>
                  <a:lnTo>
                    <a:pt x="7620" y="593089"/>
                  </a:lnTo>
                  <a:close/>
                </a:path>
                <a:path w="7620" h="594360">
                  <a:moveTo>
                    <a:pt x="3810" y="591819"/>
                  </a:moveTo>
                  <a:lnTo>
                    <a:pt x="2539" y="591819"/>
                  </a:lnTo>
                  <a:lnTo>
                    <a:pt x="2539" y="593089"/>
                  </a:lnTo>
                  <a:lnTo>
                    <a:pt x="3810" y="593089"/>
                  </a:lnTo>
                  <a:lnTo>
                    <a:pt x="3810" y="591819"/>
                  </a:lnTo>
                  <a:close/>
                </a:path>
                <a:path w="7620" h="594360">
                  <a:moveTo>
                    <a:pt x="7620" y="586739"/>
                  </a:moveTo>
                  <a:lnTo>
                    <a:pt x="0" y="586739"/>
                  </a:lnTo>
                  <a:lnTo>
                    <a:pt x="0" y="590549"/>
                  </a:lnTo>
                  <a:lnTo>
                    <a:pt x="1270" y="590549"/>
                  </a:lnTo>
                  <a:lnTo>
                    <a:pt x="1270" y="591819"/>
                  </a:lnTo>
                  <a:lnTo>
                    <a:pt x="7620" y="591819"/>
                  </a:lnTo>
                  <a:lnTo>
                    <a:pt x="7620" y="586739"/>
                  </a:lnTo>
                  <a:close/>
                </a:path>
                <a:path w="7620" h="594360">
                  <a:moveTo>
                    <a:pt x="7620" y="580389"/>
                  </a:moveTo>
                  <a:lnTo>
                    <a:pt x="0" y="580389"/>
                  </a:lnTo>
                  <a:lnTo>
                    <a:pt x="0" y="585469"/>
                  </a:lnTo>
                  <a:lnTo>
                    <a:pt x="7620" y="585469"/>
                  </a:lnTo>
                  <a:lnTo>
                    <a:pt x="7620" y="580389"/>
                  </a:lnTo>
                  <a:close/>
                </a:path>
                <a:path w="7620" h="594360">
                  <a:moveTo>
                    <a:pt x="7620" y="574039"/>
                  </a:moveTo>
                  <a:lnTo>
                    <a:pt x="0" y="574039"/>
                  </a:lnTo>
                  <a:lnTo>
                    <a:pt x="0" y="579119"/>
                  </a:lnTo>
                  <a:lnTo>
                    <a:pt x="7620" y="579119"/>
                  </a:lnTo>
                  <a:lnTo>
                    <a:pt x="7620" y="574039"/>
                  </a:lnTo>
                  <a:close/>
                </a:path>
                <a:path w="7620" h="594360">
                  <a:moveTo>
                    <a:pt x="7620" y="567689"/>
                  </a:moveTo>
                  <a:lnTo>
                    <a:pt x="0" y="567689"/>
                  </a:lnTo>
                  <a:lnTo>
                    <a:pt x="0" y="572769"/>
                  </a:lnTo>
                  <a:lnTo>
                    <a:pt x="7620" y="572769"/>
                  </a:lnTo>
                  <a:lnTo>
                    <a:pt x="7620" y="567689"/>
                  </a:lnTo>
                  <a:close/>
                </a:path>
                <a:path w="7620" h="594360">
                  <a:moveTo>
                    <a:pt x="7620" y="561339"/>
                  </a:moveTo>
                  <a:lnTo>
                    <a:pt x="0" y="561339"/>
                  </a:lnTo>
                  <a:lnTo>
                    <a:pt x="0" y="566419"/>
                  </a:lnTo>
                  <a:lnTo>
                    <a:pt x="7620" y="566419"/>
                  </a:lnTo>
                  <a:lnTo>
                    <a:pt x="7620" y="561339"/>
                  </a:lnTo>
                  <a:close/>
                </a:path>
                <a:path w="7620" h="594360">
                  <a:moveTo>
                    <a:pt x="7620" y="554989"/>
                  </a:moveTo>
                  <a:lnTo>
                    <a:pt x="0" y="554989"/>
                  </a:lnTo>
                  <a:lnTo>
                    <a:pt x="0" y="560069"/>
                  </a:lnTo>
                  <a:lnTo>
                    <a:pt x="7620" y="560069"/>
                  </a:lnTo>
                  <a:lnTo>
                    <a:pt x="7620" y="554989"/>
                  </a:lnTo>
                  <a:close/>
                </a:path>
                <a:path w="7620" h="594360">
                  <a:moveTo>
                    <a:pt x="7620" y="548639"/>
                  </a:moveTo>
                  <a:lnTo>
                    <a:pt x="0" y="548639"/>
                  </a:lnTo>
                  <a:lnTo>
                    <a:pt x="0" y="553719"/>
                  </a:lnTo>
                  <a:lnTo>
                    <a:pt x="7620" y="553719"/>
                  </a:lnTo>
                  <a:lnTo>
                    <a:pt x="7620" y="548639"/>
                  </a:lnTo>
                  <a:close/>
                </a:path>
                <a:path w="7620" h="594360">
                  <a:moveTo>
                    <a:pt x="7620" y="542289"/>
                  </a:moveTo>
                  <a:lnTo>
                    <a:pt x="0" y="542289"/>
                  </a:lnTo>
                  <a:lnTo>
                    <a:pt x="0" y="547369"/>
                  </a:lnTo>
                  <a:lnTo>
                    <a:pt x="7620" y="547369"/>
                  </a:lnTo>
                  <a:lnTo>
                    <a:pt x="7620" y="542289"/>
                  </a:lnTo>
                  <a:close/>
                </a:path>
                <a:path w="7620" h="594360">
                  <a:moveTo>
                    <a:pt x="7620" y="535939"/>
                  </a:moveTo>
                  <a:lnTo>
                    <a:pt x="0" y="535939"/>
                  </a:lnTo>
                  <a:lnTo>
                    <a:pt x="0" y="541019"/>
                  </a:lnTo>
                  <a:lnTo>
                    <a:pt x="7620" y="541019"/>
                  </a:lnTo>
                  <a:lnTo>
                    <a:pt x="7620" y="535939"/>
                  </a:lnTo>
                  <a:close/>
                </a:path>
                <a:path w="7620" h="594360">
                  <a:moveTo>
                    <a:pt x="7620" y="529589"/>
                  </a:moveTo>
                  <a:lnTo>
                    <a:pt x="0" y="529589"/>
                  </a:lnTo>
                  <a:lnTo>
                    <a:pt x="0" y="534669"/>
                  </a:lnTo>
                  <a:lnTo>
                    <a:pt x="7620" y="534669"/>
                  </a:lnTo>
                  <a:lnTo>
                    <a:pt x="7620" y="529589"/>
                  </a:lnTo>
                  <a:close/>
                </a:path>
                <a:path w="7620" h="594360">
                  <a:moveTo>
                    <a:pt x="7620" y="523239"/>
                  </a:moveTo>
                  <a:lnTo>
                    <a:pt x="0" y="523239"/>
                  </a:lnTo>
                  <a:lnTo>
                    <a:pt x="0" y="528319"/>
                  </a:lnTo>
                  <a:lnTo>
                    <a:pt x="7620" y="528319"/>
                  </a:lnTo>
                  <a:lnTo>
                    <a:pt x="7620" y="523239"/>
                  </a:lnTo>
                  <a:close/>
                </a:path>
                <a:path w="7620" h="594360">
                  <a:moveTo>
                    <a:pt x="7620" y="515619"/>
                  </a:moveTo>
                  <a:lnTo>
                    <a:pt x="0" y="515619"/>
                  </a:lnTo>
                  <a:lnTo>
                    <a:pt x="0" y="521969"/>
                  </a:lnTo>
                  <a:lnTo>
                    <a:pt x="7620" y="521969"/>
                  </a:lnTo>
                  <a:lnTo>
                    <a:pt x="7620" y="515619"/>
                  </a:lnTo>
                  <a:close/>
                </a:path>
                <a:path w="7620" h="594360">
                  <a:moveTo>
                    <a:pt x="7620" y="510539"/>
                  </a:moveTo>
                  <a:lnTo>
                    <a:pt x="0" y="510539"/>
                  </a:lnTo>
                  <a:lnTo>
                    <a:pt x="0" y="514349"/>
                  </a:lnTo>
                  <a:lnTo>
                    <a:pt x="7620" y="514349"/>
                  </a:lnTo>
                  <a:lnTo>
                    <a:pt x="7620" y="510539"/>
                  </a:lnTo>
                  <a:close/>
                </a:path>
                <a:path w="7620" h="594360">
                  <a:moveTo>
                    <a:pt x="7620" y="502919"/>
                  </a:moveTo>
                  <a:lnTo>
                    <a:pt x="0" y="502919"/>
                  </a:lnTo>
                  <a:lnTo>
                    <a:pt x="0" y="509269"/>
                  </a:lnTo>
                  <a:lnTo>
                    <a:pt x="7620" y="509269"/>
                  </a:lnTo>
                  <a:lnTo>
                    <a:pt x="7620" y="502919"/>
                  </a:lnTo>
                  <a:close/>
                </a:path>
                <a:path w="7620" h="594360">
                  <a:moveTo>
                    <a:pt x="7620" y="497839"/>
                  </a:moveTo>
                  <a:lnTo>
                    <a:pt x="0" y="497839"/>
                  </a:lnTo>
                  <a:lnTo>
                    <a:pt x="0" y="501649"/>
                  </a:lnTo>
                  <a:lnTo>
                    <a:pt x="7620" y="501649"/>
                  </a:lnTo>
                  <a:lnTo>
                    <a:pt x="7620" y="497839"/>
                  </a:lnTo>
                  <a:close/>
                </a:path>
                <a:path w="7620" h="594360">
                  <a:moveTo>
                    <a:pt x="7620" y="490219"/>
                  </a:moveTo>
                  <a:lnTo>
                    <a:pt x="0" y="490219"/>
                  </a:lnTo>
                  <a:lnTo>
                    <a:pt x="0" y="496569"/>
                  </a:lnTo>
                  <a:lnTo>
                    <a:pt x="7620" y="496569"/>
                  </a:lnTo>
                  <a:lnTo>
                    <a:pt x="7620" y="490219"/>
                  </a:lnTo>
                  <a:close/>
                </a:path>
                <a:path w="7620" h="594360">
                  <a:moveTo>
                    <a:pt x="7620" y="486409"/>
                  </a:moveTo>
                  <a:lnTo>
                    <a:pt x="0" y="486409"/>
                  </a:lnTo>
                  <a:lnTo>
                    <a:pt x="0" y="488949"/>
                  </a:lnTo>
                  <a:lnTo>
                    <a:pt x="7620" y="488949"/>
                  </a:lnTo>
                  <a:lnTo>
                    <a:pt x="7620" y="486409"/>
                  </a:lnTo>
                  <a:close/>
                </a:path>
              </a:pathLst>
            </a:custGeom>
            <a:solidFill>
              <a:srgbClr val="1600FB"/>
            </a:solidFill>
          </p:spPr>
          <p:txBody>
            <a:bodyPr bIns="0" lIns="0" rIns="0" rtlCol="0" tIns="0" wrap="square"/>
            <a:p/>
          </p:txBody>
        </p:sp>
        <p:sp>
          <p:nvSpPr>
            <p:cNvPr id="1050829" name="object 2140"/>
            <p:cNvSpPr/>
            <p:nvPr/>
          </p:nvSpPr>
          <p:spPr>
            <a:xfrm>
              <a:off x="4069080" y="5863590"/>
              <a:ext cx="7620" cy="580390"/>
            </a:xfrm>
            <a:custGeom>
              <a:avLst/>
              <a:ahLst/>
              <a:rect l="l" t="t" r="r" b="b"/>
              <a:pathLst>
                <a:path w="7620" h="580389">
                  <a:moveTo>
                    <a:pt x="7620" y="0"/>
                  </a:moveTo>
                  <a:lnTo>
                    <a:pt x="6350" y="0"/>
                  </a:lnTo>
                  <a:lnTo>
                    <a:pt x="6350" y="1270"/>
                  </a:lnTo>
                  <a:lnTo>
                    <a:pt x="7620" y="1270"/>
                  </a:lnTo>
                  <a:lnTo>
                    <a:pt x="7620" y="0"/>
                  </a:lnTo>
                  <a:close/>
                </a:path>
                <a:path w="7620" h="580389">
                  <a:moveTo>
                    <a:pt x="7620" y="1270"/>
                  </a:moveTo>
                  <a:lnTo>
                    <a:pt x="5080" y="1270"/>
                  </a:lnTo>
                  <a:lnTo>
                    <a:pt x="5080" y="2540"/>
                  </a:lnTo>
                  <a:lnTo>
                    <a:pt x="3810" y="2540"/>
                  </a:lnTo>
                  <a:lnTo>
                    <a:pt x="3810" y="3810"/>
                  </a:lnTo>
                  <a:lnTo>
                    <a:pt x="2540" y="3810"/>
                  </a:lnTo>
                  <a:lnTo>
                    <a:pt x="2540" y="5080"/>
                  </a:lnTo>
                  <a:lnTo>
                    <a:pt x="7620" y="5080"/>
                  </a:lnTo>
                  <a:lnTo>
                    <a:pt x="7620" y="1270"/>
                  </a:lnTo>
                  <a:close/>
                </a:path>
                <a:path w="7620" h="580389">
                  <a:moveTo>
                    <a:pt x="7620" y="5080"/>
                  </a:moveTo>
                  <a:lnTo>
                    <a:pt x="1270" y="5080"/>
                  </a:lnTo>
                  <a:lnTo>
                    <a:pt x="1270" y="6350"/>
                  </a:lnTo>
                  <a:lnTo>
                    <a:pt x="0" y="6350"/>
                  </a:lnTo>
                  <a:lnTo>
                    <a:pt x="0" y="7620"/>
                  </a:lnTo>
                  <a:lnTo>
                    <a:pt x="7620" y="7620"/>
                  </a:lnTo>
                  <a:lnTo>
                    <a:pt x="7620" y="5080"/>
                  </a:lnTo>
                  <a:close/>
                </a:path>
                <a:path w="7620" h="580389">
                  <a:moveTo>
                    <a:pt x="7620" y="7620"/>
                  </a:moveTo>
                  <a:lnTo>
                    <a:pt x="0" y="7620"/>
                  </a:lnTo>
                  <a:lnTo>
                    <a:pt x="0" y="11430"/>
                  </a:lnTo>
                  <a:lnTo>
                    <a:pt x="7620" y="11430"/>
                  </a:lnTo>
                  <a:lnTo>
                    <a:pt x="7620" y="7620"/>
                  </a:lnTo>
                  <a:close/>
                </a:path>
                <a:path w="7620" h="580389">
                  <a:moveTo>
                    <a:pt x="7620" y="11430"/>
                  </a:moveTo>
                  <a:lnTo>
                    <a:pt x="0" y="11430"/>
                  </a:lnTo>
                  <a:lnTo>
                    <a:pt x="0" y="13970"/>
                  </a:lnTo>
                  <a:lnTo>
                    <a:pt x="7620" y="13970"/>
                  </a:lnTo>
                  <a:lnTo>
                    <a:pt x="7620" y="11430"/>
                  </a:lnTo>
                  <a:close/>
                </a:path>
                <a:path w="7620" h="580389">
                  <a:moveTo>
                    <a:pt x="7620" y="13970"/>
                  </a:moveTo>
                  <a:lnTo>
                    <a:pt x="0" y="13970"/>
                  </a:lnTo>
                  <a:lnTo>
                    <a:pt x="0" y="20320"/>
                  </a:lnTo>
                  <a:lnTo>
                    <a:pt x="7620" y="20320"/>
                  </a:lnTo>
                  <a:lnTo>
                    <a:pt x="7620" y="13970"/>
                  </a:lnTo>
                  <a:close/>
                </a:path>
                <a:path w="7620" h="580389">
                  <a:moveTo>
                    <a:pt x="7620" y="20320"/>
                  </a:moveTo>
                  <a:lnTo>
                    <a:pt x="0" y="20320"/>
                  </a:lnTo>
                  <a:lnTo>
                    <a:pt x="0" y="30480"/>
                  </a:lnTo>
                  <a:lnTo>
                    <a:pt x="7620" y="30480"/>
                  </a:lnTo>
                  <a:lnTo>
                    <a:pt x="7620" y="20320"/>
                  </a:lnTo>
                  <a:close/>
                </a:path>
                <a:path w="7620" h="580389">
                  <a:moveTo>
                    <a:pt x="7620" y="30480"/>
                  </a:moveTo>
                  <a:lnTo>
                    <a:pt x="0" y="30480"/>
                  </a:lnTo>
                  <a:lnTo>
                    <a:pt x="0" y="39370"/>
                  </a:lnTo>
                  <a:lnTo>
                    <a:pt x="7620" y="39370"/>
                  </a:lnTo>
                  <a:lnTo>
                    <a:pt x="7620" y="30480"/>
                  </a:lnTo>
                  <a:close/>
                </a:path>
                <a:path w="7620" h="580389">
                  <a:moveTo>
                    <a:pt x="7620" y="39370"/>
                  </a:moveTo>
                  <a:lnTo>
                    <a:pt x="0" y="39370"/>
                  </a:lnTo>
                  <a:lnTo>
                    <a:pt x="0" y="43180"/>
                  </a:lnTo>
                  <a:lnTo>
                    <a:pt x="7620" y="43180"/>
                  </a:lnTo>
                  <a:lnTo>
                    <a:pt x="7620" y="39370"/>
                  </a:lnTo>
                  <a:close/>
                </a:path>
                <a:path w="7620" h="580389">
                  <a:moveTo>
                    <a:pt x="7620" y="43180"/>
                  </a:moveTo>
                  <a:lnTo>
                    <a:pt x="0" y="43180"/>
                  </a:lnTo>
                  <a:lnTo>
                    <a:pt x="0" y="119380"/>
                  </a:lnTo>
                  <a:lnTo>
                    <a:pt x="7620" y="119380"/>
                  </a:lnTo>
                  <a:lnTo>
                    <a:pt x="7620" y="43180"/>
                  </a:lnTo>
                  <a:close/>
                </a:path>
                <a:path w="7620" h="580389">
                  <a:moveTo>
                    <a:pt x="7620" y="119380"/>
                  </a:moveTo>
                  <a:lnTo>
                    <a:pt x="0" y="119380"/>
                  </a:lnTo>
                  <a:lnTo>
                    <a:pt x="0" y="125730"/>
                  </a:lnTo>
                  <a:lnTo>
                    <a:pt x="7620" y="125730"/>
                  </a:lnTo>
                  <a:lnTo>
                    <a:pt x="7620" y="119380"/>
                  </a:lnTo>
                  <a:close/>
                </a:path>
                <a:path w="7620" h="580389">
                  <a:moveTo>
                    <a:pt x="7620" y="125730"/>
                  </a:moveTo>
                  <a:lnTo>
                    <a:pt x="0" y="125730"/>
                  </a:lnTo>
                  <a:lnTo>
                    <a:pt x="0" y="128270"/>
                  </a:lnTo>
                  <a:lnTo>
                    <a:pt x="7620" y="128270"/>
                  </a:lnTo>
                  <a:lnTo>
                    <a:pt x="7620" y="125730"/>
                  </a:lnTo>
                  <a:close/>
                </a:path>
                <a:path w="7620" h="580389">
                  <a:moveTo>
                    <a:pt x="7620" y="128270"/>
                  </a:moveTo>
                  <a:lnTo>
                    <a:pt x="0" y="128270"/>
                  </a:lnTo>
                  <a:lnTo>
                    <a:pt x="0" y="138430"/>
                  </a:lnTo>
                  <a:lnTo>
                    <a:pt x="7620" y="138430"/>
                  </a:lnTo>
                  <a:lnTo>
                    <a:pt x="7620" y="128270"/>
                  </a:lnTo>
                  <a:close/>
                </a:path>
                <a:path w="7620" h="580389">
                  <a:moveTo>
                    <a:pt x="7620" y="138430"/>
                  </a:moveTo>
                  <a:lnTo>
                    <a:pt x="0" y="138430"/>
                  </a:lnTo>
                  <a:lnTo>
                    <a:pt x="0" y="144780"/>
                  </a:lnTo>
                  <a:lnTo>
                    <a:pt x="7620" y="144780"/>
                  </a:lnTo>
                  <a:lnTo>
                    <a:pt x="7620" y="138430"/>
                  </a:lnTo>
                  <a:close/>
                </a:path>
                <a:path w="7620" h="580389">
                  <a:moveTo>
                    <a:pt x="7620" y="144780"/>
                  </a:moveTo>
                  <a:lnTo>
                    <a:pt x="0" y="144780"/>
                  </a:lnTo>
                  <a:lnTo>
                    <a:pt x="0" y="147320"/>
                  </a:lnTo>
                  <a:lnTo>
                    <a:pt x="7620" y="147320"/>
                  </a:lnTo>
                  <a:lnTo>
                    <a:pt x="7620" y="144780"/>
                  </a:lnTo>
                  <a:close/>
                </a:path>
                <a:path w="7620" h="580389">
                  <a:moveTo>
                    <a:pt x="7620" y="147320"/>
                  </a:moveTo>
                  <a:lnTo>
                    <a:pt x="0" y="147320"/>
                  </a:lnTo>
                  <a:lnTo>
                    <a:pt x="0" y="151130"/>
                  </a:lnTo>
                  <a:lnTo>
                    <a:pt x="7620" y="151130"/>
                  </a:lnTo>
                  <a:lnTo>
                    <a:pt x="7620" y="147320"/>
                  </a:lnTo>
                  <a:close/>
                </a:path>
                <a:path w="7620" h="580389">
                  <a:moveTo>
                    <a:pt x="7620" y="151130"/>
                  </a:moveTo>
                  <a:lnTo>
                    <a:pt x="0" y="151130"/>
                  </a:lnTo>
                  <a:lnTo>
                    <a:pt x="0" y="153670"/>
                  </a:lnTo>
                  <a:lnTo>
                    <a:pt x="7620" y="153670"/>
                  </a:lnTo>
                  <a:lnTo>
                    <a:pt x="7620" y="151130"/>
                  </a:lnTo>
                  <a:close/>
                </a:path>
                <a:path w="7620" h="580389">
                  <a:moveTo>
                    <a:pt x="7620" y="153670"/>
                  </a:moveTo>
                  <a:lnTo>
                    <a:pt x="0" y="153670"/>
                  </a:lnTo>
                  <a:lnTo>
                    <a:pt x="0" y="157480"/>
                  </a:lnTo>
                  <a:lnTo>
                    <a:pt x="7620" y="157480"/>
                  </a:lnTo>
                  <a:lnTo>
                    <a:pt x="7620" y="153670"/>
                  </a:lnTo>
                  <a:close/>
                </a:path>
                <a:path w="7620" h="580389">
                  <a:moveTo>
                    <a:pt x="7620" y="157480"/>
                  </a:moveTo>
                  <a:lnTo>
                    <a:pt x="0" y="157480"/>
                  </a:lnTo>
                  <a:lnTo>
                    <a:pt x="0" y="163830"/>
                  </a:lnTo>
                  <a:lnTo>
                    <a:pt x="7620" y="163830"/>
                  </a:lnTo>
                  <a:lnTo>
                    <a:pt x="7620" y="157480"/>
                  </a:lnTo>
                  <a:close/>
                </a:path>
                <a:path w="7620" h="580389">
                  <a:moveTo>
                    <a:pt x="7620" y="163830"/>
                  </a:moveTo>
                  <a:lnTo>
                    <a:pt x="0" y="163830"/>
                  </a:lnTo>
                  <a:lnTo>
                    <a:pt x="0" y="166370"/>
                  </a:lnTo>
                  <a:lnTo>
                    <a:pt x="7620" y="166370"/>
                  </a:lnTo>
                  <a:lnTo>
                    <a:pt x="7620" y="163830"/>
                  </a:lnTo>
                  <a:close/>
                </a:path>
                <a:path w="7620" h="580389">
                  <a:moveTo>
                    <a:pt x="7620" y="166370"/>
                  </a:moveTo>
                  <a:lnTo>
                    <a:pt x="0" y="166370"/>
                  </a:lnTo>
                  <a:lnTo>
                    <a:pt x="0" y="170180"/>
                  </a:lnTo>
                  <a:lnTo>
                    <a:pt x="7620" y="170180"/>
                  </a:lnTo>
                  <a:lnTo>
                    <a:pt x="7620" y="166370"/>
                  </a:lnTo>
                  <a:close/>
                </a:path>
                <a:path w="7620" h="580389">
                  <a:moveTo>
                    <a:pt x="7620" y="170180"/>
                  </a:moveTo>
                  <a:lnTo>
                    <a:pt x="0" y="170180"/>
                  </a:lnTo>
                  <a:lnTo>
                    <a:pt x="0" y="176530"/>
                  </a:lnTo>
                  <a:lnTo>
                    <a:pt x="7620" y="176530"/>
                  </a:lnTo>
                  <a:lnTo>
                    <a:pt x="7620" y="170180"/>
                  </a:lnTo>
                  <a:close/>
                </a:path>
                <a:path w="7620" h="580389">
                  <a:moveTo>
                    <a:pt x="7620" y="176530"/>
                  </a:moveTo>
                  <a:lnTo>
                    <a:pt x="0" y="176530"/>
                  </a:lnTo>
                  <a:lnTo>
                    <a:pt x="0" y="179070"/>
                  </a:lnTo>
                  <a:lnTo>
                    <a:pt x="7620" y="179070"/>
                  </a:lnTo>
                  <a:lnTo>
                    <a:pt x="7620" y="176530"/>
                  </a:lnTo>
                  <a:close/>
                </a:path>
                <a:path w="7620" h="580389">
                  <a:moveTo>
                    <a:pt x="7620" y="179070"/>
                  </a:moveTo>
                  <a:lnTo>
                    <a:pt x="0" y="179070"/>
                  </a:lnTo>
                  <a:lnTo>
                    <a:pt x="0" y="364490"/>
                  </a:lnTo>
                  <a:lnTo>
                    <a:pt x="7620" y="364490"/>
                  </a:lnTo>
                  <a:lnTo>
                    <a:pt x="7620" y="179070"/>
                  </a:lnTo>
                  <a:close/>
                </a:path>
                <a:path w="7620" h="580389">
                  <a:moveTo>
                    <a:pt x="7620" y="364490"/>
                  </a:moveTo>
                  <a:lnTo>
                    <a:pt x="0" y="364490"/>
                  </a:lnTo>
                  <a:lnTo>
                    <a:pt x="0" y="375920"/>
                  </a:lnTo>
                  <a:lnTo>
                    <a:pt x="7620" y="375920"/>
                  </a:lnTo>
                  <a:lnTo>
                    <a:pt x="7620" y="364490"/>
                  </a:lnTo>
                  <a:close/>
                </a:path>
                <a:path w="7620" h="580389">
                  <a:moveTo>
                    <a:pt x="7620" y="468757"/>
                  </a:moveTo>
                  <a:lnTo>
                    <a:pt x="0" y="468757"/>
                  </a:lnTo>
                  <a:lnTo>
                    <a:pt x="0" y="471170"/>
                  </a:lnTo>
                  <a:lnTo>
                    <a:pt x="7620" y="471170"/>
                  </a:lnTo>
                  <a:lnTo>
                    <a:pt x="7620" y="468757"/>
                  </a:lnTo>
                  <a:close/>
                </a:path>
                <a:path w="7620" h="580389">
                  <a:moveTo>
                    <a:pt x="7620" y="457327"/>
                  </a:moveTo>
                  <a:lnTo>
                    <a:pt x="0" y="457327"/>
                  </a:lnTo>
                  <a:lnTo>
                    <a:pt x="0" y="468630"/>
                  </a:lnTo>
                  <a:lnTo>
                    <a:pt x="7620" y="468630"/>
                  </a:lnTo>
                  <a:lnTo>
                    <a:pt x="7620" y="457327"/>
                  </a:lnTo>
                  <a:close/>
                </a:path>
                <a:path w="7620" h="580389">
                  <a:moveTo>
                    <a:pt x="7620" y="450977"/>
                  </a:moveTo>
                  <a:lnTo>
                    <a:pt x="0" y="450977"/>
                  </a:lnTo>
                  <a:lnTo>
                    <a:pt x="0" y="457200"/>
                  </a:lnTo>
                  <a:lnTo>
                    <a:pt x="7620" y="457200"/>
                  </a:lnTo>
                  <a:lnTo>
                    <a:pt x="7620" y="450977"/>
                  </a:lnTo>
                  <a:close/>
                </a:path>
                <a:path w="7620" h="580389">
                  <a:moveTo>
                    <a:pt x="7620" y="444627"/>
                  </a:moveTo>
                  <a:lnTo>
                    <a:pt x="0" y="444627"/>
                  </a:lnTo>
                  <a:lnTo>
                    <a:pt x="0" y="450850"/>
                  </a:lnTo>
                  <a:lnTo>
                    <a:pt x="7620" y="450850"/>
                  </a:lnTo>
                  <a:lnTo>
                    <a:pt x="7620" y="444627"/>
                  </a:lnTo>
                  <a:close/>
                </a:path>
                <a:path w="7620" h="580389">
                  <a:moveTo>
                    <a:pt x="7620" y="438277"/>
                  </a:moveTo>
                  <a:lnTo>
                    <a:pt x="0" y="438277"/>
                  </a:lnTo>
                  <a:lnTo>
                    <a:pt x="0" y="444500"/>
                  </a:lnTo>
                  <a:lnTo>
                    <a:pt x="7620" y="444500"/>
                  </a:lnTo>
                  <a:lnTo>
                    <a:pt x="7620" y="438277"/>
                  </a:lnTo>
                  <a:close/>
                </a:path>
                <a:path w="7620" h="580389">
                  <a:moveTo>
                    <a:pt x="7620" y="431927"/>
                  </a:moveTo>
                  <a:lnTo>
                    <a:pt x="0" y="431927"/>
                  </a:lnTo>
                  <a:lnTo>
                    <a:pt x="0" y="438150"/>
                  </a:lnTo>
                  <a:lnTo>
                    <a:pt x="7620" y="438150"/>
                  </a:lnTo>
                  <a:lnTo>
                    <a:pt x="7620" y="431927"/>
                  </a:lnTo>
                  <a:close/>
                </a:path>
                <a:path w="7620" h="580389">
                  <a:moveTo>
                    <a:pt x="7620" y="425577"/>
                  </a:moveTo>
                  <a:lnTo>
                    <a:pt x="0" y="425577"/>
                  </a:lnTo>
                  <a:lnTo>
                    <a:pt x="0" y="431800"/>
                  </a:lnTo>
                  <a:lnTo>
                    <a:pt x="7620" y="431800"/>
                  </a:lnTo>
                  <a:lnTo>
                    <a:pt x="7620" y="425577"/>
                  </a:lnTo>
                  <a:close/>
                </a:path>
                <a:path w="7620" h="580389">
                  <a:moveTo>
                    <a:pt x="7620" y="419227"/>
                  </a:moveTo>
                  <a:lnTo>
                    <a:pt x="0" y="419227"/>
                  </a:lnTo>
                  <a:lnTo>
                    <a:pt x="0" y="425450"/>
                  </a:lnTo>
                  <a:lnTo>
                    <a:pt x="7620" y="425450"/>
                  </a:lnTo>
                  <a:lnTo>
                    <a:pt x="7620" y="419227"/>
                  </a:lnTo>
                  <a:close/>
                </a:path>
                <a:path w="7620" h="580389">
                  <a:moveTo>
                    <a:pt x="7620" y="412877"/>
                  </a:moveTo>
                  <a:lnTo>
                    <a:pt x="0" y="412877"/>
                  </a:lnTo>
                  <a:lnTo>
                    <a:pt x="0" y="419100"/>
                  </a:lnTo>
                  <a:lnTo>
                    <a:pt x="7620" y="419100"/>
                  </a:lnTo>
                  <a:lnTo>
                    <a:pt x="7620" y="412877"/>
                  </a:lnTo>
                  <a:close/>
                </a:path>
                <a:path w="7620" h="580389">
                  <a:moveTo>
                    <a:pt x="7620" y="406527"/>
                  </a:moveTo>
                  <a:lnTo>
                    <a:pt x="0" y="406527"/>
                  </a:lnTo>
                  <a:lnTo>
                    <a:pt x="0" y="412750"/>
                  </a:lnTo>
                  <a:lnTo>
                    <a:pt x="7620" y="412750"/>
                  </a:lnTo>
                  <a:lnTo>
                    <a:pt x="7620" y="406527"/>
                  </a:lnTo>
                  <a:close/>
                </a:path>
                <a:path w="7620" h="580389">
                  <a:moveTo>
                    <a:pt x="7620" y="398907"/>
                  </a:moveTo>
                  <a:lnTo>
                    <a:pt x="0" y="398907"/>
                  </a:lnTo>
                  <a:lnTo>
                    <a:pt x="0" y="406400"/>
                  </a:lnTo>
                  <a:lnTo>
                    <a:pt x="7620" y="406400"/>
                  </a:lnTo>
                  <a:lnTo>
                    <a:pt x="7620" y="398907"/>
                  </a:lnTo>
                  <a:close/>
                </a:path>
                <a:path w="7620" h="580389">
                  <a:moveTo>
                    <a:pt x="7620" y="393827"/>
                  </a:moveTo>
                  <a:lnTo>
                    <a:pt x="0" y="393827"/>
                  </a:lnTo>
                  <a:lnTo>
                    <a:pt x="0" y="398780"/>
                  </a:lnTo>
                  <a:lnTo>
                    <a:pt x="7620" y="398780"/>
                  </a:lnTo>
                  <a:lnTo>
                    <a:pt x="7620" y="393827"/>
                  </a:lnTo>
                  <a:close/>
                </a:path>
                <a:path w="7620" h="580389">
                  <a:moveTo>
                    <a:pt x="7620" y="387477"/>
                  </a:moveTo>
                  <a:lnTo>
                    <a:pt x="0" y="387477"/>
                  </a:lnTo>
                  <a:lnTo>
                    <a:pt x="0" y="393700"/>
                  </a:lnTo>
                  <a:lnTo>
                    <a:pt x="7620" y="393700"/>
                  </a:lnTo>
                  <a:lnTo>
                    <a:pt x="7620" y="387477"/>
                  </a:lnTo>
                  <a:close/>
                </a:path>
                <a:path w="7620" h="580389">
                  <a:moveTo>
                    <a:pt x="7620" y="376047"/>
                  </a:moveTo>
                  <a:lnTo>
                    <a:pt x="0" y="376047"/>
                  </a:lnTo>
                  <a:lnTo>
                    <a:pt x="0" y="387350"/>
                  </a:lnTo>
                  <a:lnTo>
                    <a:pt x="7620" y="387350"/>
                  </a:lnTo>
                  <a:lnTo>
                    <a:pt x="7620" y="376047"/>
                  </a:lnTo>
                  <a:close/>
                </a:path>
                <a:path w="7620" h="580389">
                  <a:moveTo>
                    <a:pt x="7620" y="471170"/>
                  </a:moveTo>
                  <a:lnTo>
                    <a:pt x="0" y="471170"/>
                  </a:lnTo>
                  <a:lnTo>
                    <a:pt x="0" y="477520"/>
                  </a:lnTo>
                  <a:lnTo>
                    <a:pt x="7620" y="477520"/>
                  </a:lnTo>
                  <a:lnTo>
                    <a:pt x="7620" y="471170"/>
                  </a:lnTo>
                  <a:close/>
                </a:path>
                <a:path w="7620" h="580389">
                  <a:moveTo>
                    <a:pt x="7620" y="579120"/>
                  </a:moveTo>
                  <a:lnTo>
                    <a:pt x="6350" y="579120"/>
                  </a:lnTo>
                  <a:lnTo>
                    <a:pt x="6350" y="580390"/>
                  </a:lnTo>
                  <a:lnTo>
                    <a:pt x="7620" y="580390"/>
                  </a:lnTo>
                  <a:lnTo>
                    <a:pt x="7620" y="579120"/>
                  </a:lnTo>
                  <a:close/>
                </a:path>
                <a:path w="7620" h="580389">
                  <a:moveTo>
                    <a:pt x="7620" y="572770"/>
                  </a:moveTo>
                  <a:lnTo>
                    <a:pt x="1270" y="572770"/>
                  </a:lnTo>
                  <a:lnTo>
                    <a:pt x="1270" y="574040"/>
                  </a:lnTo>
                  <a:lnTo>
                    <a:pt x="2540" y="574040"/>
                  </a:lnTo>
                  <a:lnTo>
                    <a:pt x="2540" y="576580"/>
                  </a:lnTo>
                  <a:lnTo>
                    <a:pt x="3810" y="576580"/>
                  </a:lnTo>
                  <a:lnTo>
                    <a:pt x="3810" y="579120"/>
                  </a:lnTo>
                  <a:lnTo>
                    <a:pt x="5080" y="579120"/>
                  </a:lnTo>
                  <a:lnTo>
                    <a:pt x="5080" y="577850"/>
                  </a:lnTo>
                  <a:lnTo>
                    <a:pt x="7620" y="577850"/>
                  </a:lnTo>
                  <a:lnTo>
                    <a:pt x="7620" y="572770"/>
                  </a:lnTo>
                  <a:close/>
                </a:path>
                <a:path w="7620" h="580389">
                  <a:moveTo>
                    <a:pt x="7620" y="566420"/>
                  </a:moveTo>
                  <a:lnTo>
                    <a:pt x="0" y="566420"/>
                  </a:lnTo>
                  <a:lnTo>
                    <a:pt x="0" y="571500"/>
                  </a:lnTo>
                  <a:lnTo>
                    <a:pt x="7620" y="571500"/>
                  </a:lnTo>
                  <a:lnTo>
                    <a:pt x="7620" y="566420"/>
                  </a:lnTo>
                  <a:close/>
                </a:path>
                <a:path w="7620" h="580389">
                  <a:moveTo>
                    <a:pt x="7620" y="560070"/>
                  </a:moveTo>
                  <a:lnTo>
                    <a:pt x="0" y="560070"/>
                  </a:lnTo>
                  <a:lnTo>
                    <a:pt x="0" y="565150"/>
                  </a:lnTo>
                  <a:lnTo>
                    <a:pt x="7620" y="565150"/>
                  </a:lnTo>
                  <a:lnTo>
                    <a:pt x="7620" y="560070"/>
                  </a:lnTo>
                  <a:close/>
                </a:path>
                <a:path w="7620" h="580389">
                  <a:moveTo>
                    <a:pt x="7620" y="553720"/>
                  </a:moveTo>
                  <a:lnTo>
                    <a:pt x="0" y="553720"/>
                  </a:lnTo>
                  <a:lnTo>
                    <a:pt x="0" y="558800"/>
                  </a:lnTo>
                  <a:lnTo>
                    <a:pt x="7620" y="558800"/>
                  </a:lnTo>
                  <a:lnTo>
                    <a:pt x="7620" y="553720"/>
                  </a:lnTo>
                  <a:close/>
                </a:path>
                <a:path w="7620" h="580389">
                  <a:moveTo>
                    <a:pt x="7620" y="547370"/>
                  </a:moveTo>
                  <a:lnTo>
                    <a:pt x="0" y="547370"/>
                  </a:lnTo>
                  <a:lnTo>
                    <a:pt x="0" y="552450"/>
                  </a:lnTo>
                  <a:lnTo>
                    <a:pt x="7620" y="552450"/>
                  </a:lnTo>
                  <a:lnTo>
                    <a:pt x="7620" y="547370"/>
                  </a:lnTo>
                  <a:close/>
                </a:path>
                <a:path w="7620" h="580389">
                  <a:moveTo>
                    <a:pt x="7620" y="541020"/>
                  </a:moveTo>
                  <a:lnTo>
                    <a:pt x="0" y="541020"/>
                  </a:lnTo>
                  <a:lnTo>
                    <a:pt x="0" y="546100"/>
                  </a:lnTo>
                  <a:lnTo>
                    <a:pt x="7620" y="546100"/>
                  </a:lnTo>
                  <a:lnTo>
                    <a:pt x="7620" y="541020"/>
                  </a:lnTo>
                  <a:close/>
                </a:path>
                <a:path w="7620" h="580389">
                  <a:moveTo>
                    <a:pt x="7620" y="534670"/>
                  </a:moveTo>
                  <a:lnTo>
                    <a:pt x="0" y="534670"/>
                  </a:lnTo>
                  <a:lnTo>
                    <a:pt x="0" y="539750"/>
                  </a:lnTo>
                  <a:lnTo>
                    <a:pt x="7620" y="539750"/>
                  </a:lnTo>
                  <a:lnTo>
                    <a:pt x="7620" y="534670"/>
                  </a:lnTo>
                  <a:close/>
                </a:path>
                <a:path w="7620" h="580389">
                  <a:moveTo>
                    <a:pt x="7620" y="528320"/>
                  </a:moveTo>
                  <a:lnTo>
                    <a:pt x="0" y="528320"/>
                  </a:lnTo>
                  <a:lnTo>
                    <a:pt x="0" y="533400"/>
                  </a:lnTo>
                  <a:lnTo>
                    <a:pt x="7620" y="533400"/>
                  </a:lnTo>
                  <a:lnTo>
                    <a:pt x="7620" y="528320"/>
                  </a:lnTo>
                  <a:close/>
                </a:path>
                <a:path w="7620" h="580389">
                  <a:moveTo>
                    <a:pt x="7620" y="521970"/>
                  </a:moveTo>
                  <a:lnTo>
                    <a:pt x="0" y="521970"/>
                  </a:lnTo>
                  <a:lnTo>
                    <a:pt x="0" y="527050"/>
                  </a:lnTo>
                  <a:lnTo>
                    <a:pt x="7620" y="527050"/>
                  </a:lnTo>
                  <a:lnTo>
                    <a:pt x="7620" y="521970"/>
                  </a:lnTo>
                  <a:close/>
                </a:path>
                <a:path w="7620" h="580389">
                  <a:moveTo>
                    <a:pt x="7620" y="515620"/>
                  </a:moveTo>
                  <a:lnTo>
                    <a:pt x="0" y="515620"/>
                  </a:lnTo>
                  <a:lnTo>
                    <a:pt x="0" y="520700"/>
                  </a:lnTo>
                  <a:lnTo>
                    <a:pt x="7620" y="520700"/>
                  </a:lnTo>
                  <a:lnTo>
                    <a:pt x="7620" y="515620"/>
                  </a:lnTo>
                  <a:close/>
                </a:path>
                <a:path w="7620" h="580389">
                  <a:moveTo>
                    <a:pt x="7620" y="508000"/>
                  </a:moveTo>
                  <a:lnTo>
                    <a:pt x="0" y="508000"/>
                  </a:lnTo>
                  <a:lnTo>
                    <a:pt x="0" y="514350"/>
                  </a:lnTo>
                  <a:lnTo>
                    <a:pt x="7620" y="514350"/>
                  </a:lnTo>
                  <a:lnTo>
                    <a:pt x="7620" y="508000"/>
                  </a:lnTo>
                  <a:close/>
                </a:path>
                <a:path w="7620" h="580389">
                  <a:moveTo>
                    <a:pt x="7620" y="502920"/>
                  </a:moveTo>
                  <a:lnTo>
                    <a:pt x="0" y="502920"/>
                  </a:lnTo>
                  <a:lnTo>
                    <a:pt x="0" y="506730"/>
                  </a:lnTo>
                  <a:lnTo>
                    <a:pt x="7620" y="506730"/>
                  </a:lnTo>
                  <a:lnTo>
                    <a:pt x="7620" y="502920"/>
                  </a:lnTo>
                  <a:close/>
                </a:path>
                <a:path w="7620" h="580389">
                  <a:moveTo>
                    <a:pt x="7620" y="495300"/>
                  </a:moveTo>
                  <a:lnTo>
                    <a:pt x="0" y="495300"/>
                  </a:lnTo>
                  <a:lnTo>
                    <a:pt x="0" y="501650"/>
                  </a:lnTo>
                  <a:lnTo>
                    <a:pt x="7620" y="501650"/>
                  </a:lnTo>
                  <a:lnTo>
                    <a:pt x="7620" y="495300"/>
                  </a:lnTo>
                  <a:close/>
                </a:path>
                <a:path w="7620" h="580389">
                  <a:moveTo>
                    <a:pt x="7620" y="490220"/>
                  </a:moveTo>
                  <a:lnTo>
                    <a:pt x="0" y="490220"/>
                  </a:lnTo>
                  <a:lnTo>
                    <a:pt x="0" y="494030"/>
                  </a:lnTo>
                  <a:lnTo>
                    <a:pt x="7620" y="494030"/>
                  </a:lnTo>
                  <a:lnTo>
                    <a:pt x="7620" y="490220"/>
                  </a:lnTo>
                  <a:close/>
                </a:path>
                <a:path w="7620" h="580389">
                  <a:moveTo>
                    <a:pt x="7620" y="482600"/>
                  </a:moveTo>
                  <a:lnTo>
                    <a:pt x="0" y="482600"/>
                  </a:lnTo>
                  <a:lnTo>
                    <a:pt x="0" y="488950"/>
                  </a:lnTo>
                  <a:lnTo>
                    <a:pt x="7620" y="488950"/>
                  </a:lnTo>
                  <a:lnTo>
                    <a:pt x="7620" y="482600"/>
                  </a:lnTo>
                  <a:close/>
                </a:path>
                <a:path w="7620" h="580389">
                  <a:moveTo>
                    <a:pt x="7620" y="478790"/>
                  </a:moveTo>
                  <a:lnTo>
                    <a:pt x="0" y="478790"/>
                  </a:lnTo>
                  <a:lnTo>
                    <a:pt x="0" y="481330"/>
                  </a:lnTo>
                  <a:lnTo>
                    <a:pt x="7620" y="481330"/>
                  </a:lnTo>
                  <a:lnTo>
                    <a:pt x="7620" y="478790"/>
                  </a:lnTo>
                  <a:close/>
                </a:path>
              </a:pathLst>
            </a:custGeom>
            <a:solidFill>
              <a:srgbClr val="1500FB"/>
            </a:solidFill>
          </p:spPr>
          <p:txBody>
            <a:bodyPr bIns="0" lIns="0" rIns="0" rtlCol="0" tIns="0" wrap="square"/>
            <a:p/>
          </p:txBody>
        </p:sp>
        <p:sp>
          <p:nvSpPr>
            <p:cNvPr id="1050830" name="object 2141"/>
            <p:cNvSpPr/>
            <p:nvPr/>
          </p:nvSpPr>
          <p:spPr>
            <a:xfrm>
              <a:off x="4061460" y="5871209"/>
              <a:ext cx="7620" cy="565150"/>
            </a:xfrm>
            <a:custGeom>
              <a:avLst/>
              <a:ahLst/>
              <a:rect l="l" t="t" r="r" b="b"/>
              <a:pathLst>
                <a:path w="7620" h="565150">
                  <a:moveTo>
                    <a:pt x="7619" y="0"/>
                  </a:moveTo>
                  <a:lnTo>
                    <a:pt x="6350" y="0"/>
                  </a:lnTo>
                  <a:lnTo>
                    <a:pt x="6350" y="1269"/>
                  </a:lnTo>
                  <a:lnTo>
                    <a:pt x="5079" y="1269"/>
                  </a:lnTo>
                  <a:lnTo>
                    <a:pt x="5079" y="2539"/>
                  </a:lnTo>
                  <a:lnTo>
                    <a:pt x="3810" y="2539"/>
                  </a:lnTo>
                  <a:lnTo>
                    <a:pt x="3810" y="3809"/>
                  </a:lnTo>
                  <a:lnTo>
                    <a:pt x="7619" y="3809"/>
                  </a:lnTo>
                  <a:lnTo>
                    <a:pt x="7619" y="0"/>
                  </a:lnTo>
                  <a:close/>
                </a:path>
                <a:path w="7620" h="565150">
                  <a:moveTo>
                    <a:pt x="7619" y="3809"/>
                  </a:moveTo>
                  <a:lnTo>
                    <a:pt x="2539" y="3809"/>
                  </a:lnTo>
                  <a:lnTo>
                    <a:pt x="2539" y="5079"/>
                  </a:lnTo>
                  <a:lnTo>
                    <a:pt x="1269" y="5079"/>
                  </a:lnTo>
                  <a:lnTo>
                    <a:pt x="1269" y="6349"/>
                  </a:lnTo>
                  <a:lnTo>
                    <a:pt x="7619" y="6349"/>
                  </a:lnTo>
                  <a:lnTo>
                    <a:pt x="7619" y="3809"/>
                  </a:lnTo>
                  <a:close/>
                </a:path>
                <a:path w="7620" h="565150">
                  <a:moveTo>
                    <a:pt x="7619" y="6350"/>
                  </a:moveTo>
                  <a:lnTo>
                    <a:pt x="0" y="6350"/>
                  </a:lnTo>
                  <a:lnTo>
                    <a:pt x="0" y="12699"/>
                  </a:lnTo>
                  <a:lnTo>
                    <a:pt x="7619" y="12699"/>
                  </a:lnTo>
                  <a:lnTo>
                    <a:pt x="7619" y="6350"/>
                  </a:lnTo>
                  <a:close/>
                </a:path>
                <a:path w="7620" h="565150">
                  <a:moveTo>
                    <a:pt x="7619" y="12700"/>
                  </a:moveTo>
                  <a:lnTo>
                    <a:pt x="0" y="12700"/>
                  </a:lnTo>
                  <a:lnTo>
                    <a:pt x="0" y="22859"/>
                  </a:lnTo>
                  <a:lnTo>
                    <a:pt x="7619" y="22859"/>
                  </a:lnTo>
                  <a:lnTo>
                    <a:pt x="7619" y="12700"/>
                  </a:lnTo>
                  <a:close/>
                </a:path>
                <a:path w="7620" h="565150">
                  <a:moveTo>
                    <a:pt x="7619" y="22859"/>
                  </a:moveTo>
                  <a:lnTo>
                    <a:pt x="0" y="22859"/>
                  </a:lnTo>
                  <a:lnTo>
                    <a:pt x="0" y="31749"/>
                  </a:lnTo>
                  <a:lnTo>
                    <a:pt x="7619" y="31749"/>
                  </a:lnTo>
                  <a:lnTo>
                    <a:pt x="7619" y="22859"/>
                  </a:lnTo>
                  <a:close/>
                </a:path>
                <a:path w="7620" h="565150">
                  <a:moveTo>
                    <a:pt x="7619" y="31750"/>
                  </a:moveTo>
                  <a:lnTo>
                    <a:pt x="0" y="31750"/>
                  </a:lnTo>
                  <a:lnTo>
                    <a:pt x="0" y="35559"/>
                  </a:lnTo>
                  <a:lnTo>
                    <a:pt x="7619" y="35559"/>
                  </a:lnTo>
                  <a:lnTo>
                    <a:pt x="7619" y="31750"/>
                  </a:lnTo>
                  <a:close/>
                </a:path>
                <a:path w="7620" h="565150">
                  <a:moveTo>
                    <a:pt x="7619" y="35559"/>
                  </a:moveTo>
                  <a:lnTo>
                    <a:pt x="0" y="35559"/>
                  </a:lnTo>
                  <a:lnTo>
                    <a:pt x="0" y="111759"/>
                  </a:lnTo>
                  <a:lnTo>
                    <a:pt x="7619" y="111759"/>
                  </a:lnTo>
                  <a:lnTo>
                    <a:pt x="7619" y="35559"/>
                  </a:lnTo>
                  <a:close/>
                </a:path>
                <a:path w="7620" h="565150">
                  <a:moveTo>
                    <a:pt x="7619" y="111759"/>
                  </a:moveTo>
                  <a:lnTo>
                    <a:pt x="0" y="111759"/>
                  </a:lnTo>
                  <a:lnTo>
                    <a:pt x="0" y="118109"/>
                  </a:lnTo>
                  <a:lnTo>
                    <a:pt x="7619" y="118109"/>
                  </a:lnTo>
                  <a:lnTo>
                    <a:pt x="7619" y="111759"/>
                  </a:lnTo>
                  <a:close/>
                </a:path>
                <a:path w="7620" h="565150">
                  <a:moveTo>
                    <a:pt x="7619" y="118109"/>
                  </a:moveTo>
                  <a:lnTo>
                    <a:pt x="0" y="118109"/>
                  </a:lnTo>
                  <a:lnTo>
                    <a:pt x="0" y="120649"/>
                  </a:lnTo>
                  <a:lnTo>
                    <a:pt x="7619" y="120649"/>
                  </a:lnTo>
                  <a:lnTo>
                    <a:pt x="7619" y="118109"/>
                  </a:lnTo>
                  <a:close/>
                </a:path>
                <a:path w="7620" h="565150">
                  <a:moveTo>
                    <a:pt x="7619" y="120650"/>
                  </a:moveTo>
                  <a:lnTo>
                    <a:pt x="0" y="120650"/>
                  </a:lnTo>
                  <a:lnTo>
                    <a:pt x="0" y="130809"/>
                  </a:lnTo>
                  <a:lnTo>
                    <a:pt x="7619" y="130809"/>
                  </a:lnTo>
                  <a:lnTo>
                    <a:pt x="7619" y="120650"/>
                  </a:lnTo>
                  <a:close/>
                </a:path>
                <a:path w="7620" h="565150">
                  <a:moveTo>
                    <a:pt x="7619" y="130809"/>
                  </a:moveTo>
                  <a:lnTo>
                    <a:pt x="0" y="130809"/>
                  </a:lnTo>
                  <a:lnTo>
                    <a:pt x="0" y="137159"/>
                  </a:lnTo>
                  <a:lnTo>
                    <a:pt x="7619" y="137159"/>
                  </a:lnTo>
                  <a:lnTo>
                    <a:pt x="7619" y="130809"/>
                  </a:lnTo>
                  <a:close/>
                </a:path>
                <a:path w="7620" h="565150">
                  <a:moveTo>
                    <a:pt x="7619" y="137159"/>
                  </a:moveTo>
                  <a:lnTo>
                    <a:pt x="0" y="137159"/>
                  </a:lnTo>
                  <a:lnTo>
                    <a:pt x="0" y="139699"/>
                  </a:lnTo>
                  <a:lnTo>
                    <a:pt x="7619" y="139699"/>
                  </a:lnTo>
                  <a:lnTo>
                    <a:pt x="7619" y="137159"/>
                  </a:lnTo>
                  <a:close/>
                </a:path>
                <a:path w="7620" h="565150">
                  <a:moveTo>
                    <a:pt x="7619" y="139700"/>
                  </a:moveTo>
                  <a:lnTo>
                    <a:pt x="0" y="139700"/>
                  </a:lnTo>
                  <a:lnTo>
                    <a:pt x="0" y="143509"/>
                  </a:lnTo>
                  <a:lnTo>
                    <a:pt x="7619" y="143509"/>
                  </a:lnTo>
                  <a:lnTo>
                    <a:pt x="7619" y="139700"/>
                  </a:lnTo>
                  <a:close/>
                </a:path>
                <a:path w="7620" h="565150">
                  <a:moveTo>
                    <a:pt x="7619" y="143509"/>
                  </a:moveTo>
                  <a:lnTo>
                    <a:pt x="0" y="143509"/>
                  </a:lnTo>
                  <a:lnTo>
                    <a:pt x="0" y="146049"/>
                  </a:lnTo>
                  <a:lnTo>
                    <a:pt x="7619" y="146049"/>
                  </a:lnTo>
                  <a:lnTo>
                    <a:pt x="7619" y="143509"/>
                  </a:lnTo>
                  <a:close/>
                </a:path>
                <a:path w="7620" h="565150">
                  <a:moveTo>
                    <a:pt x="7619" y="146050"/>
                  </a:moveTo>
                  <a:lnTo>
                    <a:pt x="0" y="146050"/>
                  </a:lnTo>
                  <a:lnTo>
                    <a:pt x="0" y="149859"/>
                  </a:lnTo>
                  <a:lnTo>
                    <a:pt x="7619" y="149859"/>
                  </a:lnTo>
                  <a:lnTo>
                    <a:pt x="7619" y="146050"/>
                  </a:lnTo>
                  <a:close/>
                </a:path>
                <a:path w="7620" h="565150">
                  <a:moveTo>
                    <a:pt x="7619" y="149859"/>
                  </a:moveTo>
                  <a:lnTo>
                    <a:pt x="0" y="149859"/>
                  </a:lnTo>
                  <a:lnTo>
                    <a:pt x="0" y="156209"/>
                  </a:lnTo>
                  <a:lnTo>
                    <a:pt x="7619" y="156209"/>
                  </a:lnTo>
                  <a:lnTo>
                    <a:pt x="7619" y="149859"/>
                  </a:lnTo>
                  <a:close/>
                </a:path>
                <a:path w="7620" h="565150">
                  <a:moveTo>
                    <a:pt x="7619" y="156209"/>
                  </a:moveTo>
                  <a:lnTo>
                    <a:pt x="0" y="156209"/>
                  </a:lnTo>
                  <a:lnTo>
                    <a:pt x="0" y="158749"/>
                  </a:lnTo>
                  <a:lnTo>
                    <a:pt x="7619" y="158749"/>
                  </a:lnTo>
                  <a:lnTo>
                    <a:pt x="7619" y="156209"/>
                  </a:lnTo>
                  <a:close/>
                </a:path>
                <a:path w="7620" h="565150">
                  <a:moveTo>
                    <a:pt x="7619" y="158750"/>
                  </a:moveTo>
                  <a:lnTo>
                    <a:pt x="0" y="158750"/>
                  </a:lnTo>
                  <a:lnTo>
                    <a:pt x="0" y="162559"/>
                  </a:lnTo>
                  <a:lnTo>
                    <a:pt x="7619" y="162559"/>
                  </a:lnTo>
                  <a:lnTo>
                    <a:pt x="7619" y="158750"/>
                  </a:lnTo>
                  <a:close/>
                </a:path>
                <a:path w="7620" h="565150">
                  <a:moveTo>
                    <a:pt x="7619" y="162560"/>
                  </a:moveTo>
                  <a:lnTo>
                    <a:pt x="0" y="162560"/>
                  </a:lnTo>
                  <a:lnTo>
                    <a:pt x="0" y="168909"/>
                  </a:lnTo>
                  <a:lnTo>
                    <a:pt x="7619" y="168909"/>
                  </a:lnTo>
                  <a:lnTo>
                    <a:pt x="7619" y="162560"/>
                  </a:lnTo>
                  <a:close/>
                </a:path>
                <a:path w="7620" h="565150">
                  <a:moveTo>
                    <a:pt x="7619" y="168909"/>
                  </a:moveTo>
                  <a:lnTo>
                    <a:pt x="0" y="168909"/>
                  </a:lnTo>
                  <a:lnTo>
                    <a:pt x="0" y="171449"/>
                  </a:lnTo>
                  <a:lnTo>
                    <a:pt x="7619" y="171449"/>
                  </a:lnTo>
                  <a:lnTo>
                    <a:pt x="7619" y="168909"/>
                  </a:lnTo>
                  <a:close/>
                </a:path>
                <a:path w="7620" h="565150">
                  <a:moveTo>
                    <a:pt x="7619" y="171450"/>
                  </a:moveTo>
                  <a:lnTo>
                    <a:pt x="0" y="171450"/>
                  </a:lnTo>
                  <a:lnTo>
                    <a:pt x="0" y="356869"/>
                  </a:lnTo>
                  <a:lnTo>
                    <a:pt x="7619" y="356869"/>
                  </a:lnTo>
                  <a:lnTo>
                    <a:pt x="7619" y="171450"/>
                  </a:lnTo>
                  <a:close/>
                </a:path>
                <a:path w="7620" h="565150">
                  <a:moveTo>
                    <a:pt x="7619" y="356870"/>
                  </a:moveTo>
                  <a:lnTo>
                    <a:pt x="0" y="356870"/>
                  </a:lnTo>
                  <a:lnTo>
                    <a:pt x="0" y="368299"/>
                  </a:lnTo>
                  <a:lnTo>
                    <a:pt x="7619" y="368299"/>
                  </a:lnTo>
                  <a:lnTo>
                    <a:pt x="7619" y="356870"/>
                  </a:lnTo>
                  <a:close/>
                </a:path>
                <a:path w="7620" h="565150">
                  <a:moveTo>
                    <a:pt x="7619" y="461136"/>
                  </a:moveTo>
                  <a:lnTo>
                    <a:pt x="0" y="461136"/>
                  </a:lnTo>
                  <a:lnTo>
                    <a:pt x="0" y="463549"/>
                  </a:lnTo>
                  <a:lnTo>
                    <a:pt x="7619" y="463549"/>
                  </a:lnTo>
                  <a:lnTo>
                    <a:pt x="7619" y="461136"/>
                  </a:lnTo>
                  <a:close/>
                </a:path>
                <a:path w="7620" h="565150">
                  <a:moveTo>
                    <a:pt x="7619" y="449706"/>
                  </a:moveTo>
                  <a:lnTo>
                    <a:pt x="0" y="449706"/>
                  </a:lnTo>
                  <a:lnTo>
                    <a:pt x="0" y="461009"/>
                  </a:lnTo>
                  <a:lnTo>
                    <a:pt x="7619" y="461009"/>
                  </a:lnTo>
                  <a:lnTo>
                    <a:pt x="7619" y="449706"/>
                  </a:lnTo>
                  <a:close/>
                </a:path>
                <a:path w="7620" h="565150">
                  <a:moveTo>
                    <a:pt x="7619" y="443356"/>
                  </a:moveTo>
                  <a:lnTo>
                    <a:pt x="0" y="443356"/>
                  </a:lnTo>
                  <a:lnTo>
                    <a:pt x="0" y="449579"/>
                  </a:lnTo>
                  <a:lnTo>
                    <a:pt x="7619" y="449579"/>
                  </a:lnTo>
                  <a:lnTo>
                    <a:pt x="7619" y="443356"/>
                  </a:lnTo>
                  <a:close/>
                </a:path>
                <a:path w="7620" h="565150">
                  <a:moveTo>
                    <a:pt x="7619" y="437006"/>
                  </a:moveTo>
                  <a:lnTo>
                    <a:pt x="0" y="437006"/>
                  </a:lnTo>
                  <a:lnTo>
                    <a:pt x="0" y="443229"/>
                  </a:lnTo>
                  <a:lnTo>
                    <a:pt x="7619" y="443229"/>
                  </a:lnTo>
                  <a:lnTo>
                    <a:pt x="7619" y="437006"/>
                  </a:lnTo>
                  <a:close/>
                </a:path>
                <a:path w="7620" h="565150">
                  <a:moveTo>
                    <a:pt x="7619" y="430656"/>
                  </a:moveTo>
                  <a:lnTo>
                    <a:pt x="0" y="430656"/>
                  </a:lnTo>
                  <a:lnTo>
                    <a:pt x="0" y="436879"/>
                  </a:lnTo>
                  <a:lnTo>
                    <a:pt x="7619" y="436879"/>
                  </a:lnTo>
                  <a:lnTo>
                    <a:pt x="7619" y="430656"/>
                  </a:lnTo>
                  <a:close/>
                </a:path>
                <a:path w="7620" h="565150">
                  <a:moveTo>
                    <a:pt x="7619" y="424306"/>
                  </a:moveTo>
                  <a:lnTo>
                    <a:pt x="0" y="424306"/>
                  </a:lnTo>
                  <a:lnTo>
                    <a:pt x="0" y="430529"/>
                  </a:lnTo>
                  <a:lnTo>
                    <a:pt x="7619" y="430529"/>
                  </a:lnTo>
                  <a:lnTo>
                    <a:pt x="7619" y="424306"/>
                  </a:lnTo>
                  <a:close/>
                </a:path>
                <a:path w="7620" h="565150">
                  <a:moveTo>
                    <a:pt x="7619" y="417956"/>
                  </a:moveTo>
                  <a:lnTo>
                    <a:pt x="0" y="417956"/>
                  </a:lnTo>
                  <a:lnTo>
                    <a:pt x="0" y="424179"/>
                  </a:lnTo>
                  <a:lnTo>
                    <a:pt x="7619" y="424179"/>
                  </a:lnTo>
                  <a:lnTo>
                    <a:pt x="7619" y="417956"/>
                  </a:lnTo>
                  <a:close/>
                </a:path>
                <a:path w="7620" h="565150">
                  <a:moveTo>
                    <a:pt x="7619" y="411606"/>
                  </a:moveTo>
                  <a:lnTo>
                    <a:pt x="0" y="411606"/>
                  </a:lnTo>
                  <a:lnTo>
                    <a:pt x="0" y="417829"/>
                  </a:lnTo>
                  <a:lnTo>
                    <a:pt x="7619" y="417829"/>
                  </a:lnTo>
                  <a:lnTo>
                    <a:pt x="7619" y="411606"/>
                  </a:lnTo>
                  <a:close/>
                </a:path>
                <a:path w="7620" h="565150">
                  <a:moveTo>
                    <a:pt x="7619" y="405256"/>
                  </a:moveTo>
                  <a:lnTo>
                    <a:pt x="0" y="405256"/>
                  </a:lnTo>
                  <a:lnTo>
                    <a:pt x="0" y="411479"/>
                  </a:lnTo>
                  <a:lnTo>
                    <a:pt x="7619" y="411479"/>
                  </a:lnTo>
                  <a:lnTo>
                    <a:pt x="7619" y="405256"/>
                  </a:lnTo>
                  <a:close/>
                </a:path>
                <a:path w="7620" h="565150">
                  <a:moveTo>
                    <a:pt x="7619" y="398906"/>
                  </a:moveTo>
                  <a:lnTo>
                    <a:pt x="0" y="398906"/>
                  </a:lnTo>
                  <a:lnTo>
                    <a:pt x="0" y="405129"/>
                  </a:lnTo>
                  <a:lnTo>
                    <a:pt x="7619" y="405129"/>
                  </a:lnTo>
                  <a:lnTo>
                    <a:pt x="7619" y="398906"/>
                  </a:lnTo>
                  <a:close/>
                </a:path>
                <a:path w="7620" h="565150">
                  <a:moveTo>
                    <a:pt x="7619" y="391286"/>
                  </a:moveTo>
                  <a:lnTo>
                    <a:pt x="0" y="391286"/>
                  </a:lnTo>
                  <a:lnTo>
                    <a:pt x="0" y="398779"/>
                  </a:lnTo>
                  <a:lnTo>
                    <a:pt x="7619" y="398779"/>
                  </a:lnTo>
                  <a:lnTo>
                    <a:pt x="7619" y="391286"/>
                  </a:lnTo>
                  <a:close/>
                </a:path>
                <a:path w="7620" h="565150">
                  <a:moveTo>
                    <a:pt x="7619" y="386206"/>
                  </a:moveTo>
                  <a:lnTo>
                    <a:pt x="0" y="386206"/>
                  </a:lnTo>
                  <a:lnTo>
                    <a:pt x="0" y="391159"/>
                  </a:lnTo>
                  <a:lnTo>
                    <a:pt x="7619" y="391159"/>
                  </a:lnTo>
                  <a:lnTo>
                    <a:pt x="7619" y="386206"/>
                  </a:lnTo>
                  <a:close/>
                </a:path>
                <a:path w="7620" h="565150">
                  <a:moveTo>
                    <a:pt x="7619" y="379856"/>
                  </a:moveTo>
                  <a:lnTo>
                    <a:pt x="0" y="379856"/>
                  </a:lnTo>
                  <a:lnTo>
                    <a:pt x="0" y="386079"/>
                  </a:lnTo>
                  <a:lnTo>
                    <a:pt x="7619" y="386079"/>
                  </a:lnTo>
                  <a:lnTo>
                    <a:pt x="7619" y="379856"/>
                  </a:lnTo>
                  <a:close/>
                </a:path>
                <a:path w="7620" h="565150">
                  <a:moveTo>
                    <a:pt x="7619" y="368426"/>
                  </a:moveTo>
                  <a:lnTo>
                    <a:pt x="0" y="368426"/>
                  </a:lnTo>
                  <a:lnTo>
                    <a:pt x="0" y="379729"/>
                  </a:lnTo>
                  <a:lnTo>
                    <a:pt x="7619" y="379729"/>
                  </a:lnTo>
                  <a:lnTo>
                    <a:pt x="7619" y="368426"/>
                  </a:lnTo>
                  <a:close/>
                </a:path>
                <a:path w="7620" h="565150">
                  <a:moveTo>
                    <a:pt x="7619" y="463549"/>
                  </a:moveTo>
                  <a:lnTo>
                    <a:pt x="0" y="463549"/>
                  </a:lnTo>
                  <a:lnTo>
                    <a:pt x="0" y="469899"/>
                  </a:lnTo>
                  <a:lnTo>
                    <a:pt x="7619" y="469899"/>
                  </a:lnTo>
                  <a:lnTo>
                    <a:pt x="7619" y="463549"/>
                  </a:lnTo>
                  <a:close/>
                </a:path>
                <a:path w="7620" h="565150">
                  <a:moveTo>
                    <a:pt x="7619" y="558799"/>
                  </a:moveTo>
                  <a:lnTo>
                    <a:pt x="3810" y="558799"/>
                  </a:lnTo>
                  <a:lnTo>
                    <a:pt x="3810" y="561340"/>
                  </a:lnTo>
                  <a:lnTo>
                    <a:pt x="5079" y="561340"/>
                  </a:lnTo>
                  <a:lnTo>
                    <a:pt x="5079" y="563879"/>
                  </a:lnTo>
                  <a:lnTo>
                    <a:pt x="6350" y="563879"/>
                  </a:lnTo>
                  <a:lnTo>
                    <a:pt x="6350" y="565149"/>
                  </a:lnTo>
                  <a:lnTo>
                    <a:pt x="7619" y="565149"/>
                  </a:lnTo>
                  <a:lnTo>
                    <a:pt x="7619" y="558799"/>
                  </a:lnTo>
                  <a:close/>
                </a:path>
                <a:path w="7620" h="565150">
                  <a:moveTo>
                    <a:pt x="2539" y="557529"/>
                  </a:moveTo>
                  <a:lnTo>
                    <a:pt x="1269" y="557529"/>
                  </a:lnTo>
                  <a:lnTo>
                    <a:pt x="1269" y="558799"/>
                  </a:lnTo>
                  <a:lnTo>
                    <a:pt x="2539" y="558799"/>
                  </a:lnTo>
                  <a:lnTo>
                    <a:pt x="2539" y="557529"/>
                  </a:lnTo>
                  <a:close/>
                </a:path>
                <a:path w="7620" h="565150">
                  <a:moveTo>
                    <a:pt x="7619" y="552449"/>
                  </a:moveTo>
                  <a:lnTo>
                    <a:pt x="0" y="552449"/>
                  </a:lnTo>
                  <a:lnTo>
                    <a:pt x="0" y="557529"/>
                  </a:lnTo>
                  <a:lnTo>
                    <a:pt x="7619" y="557529"/>
                  </a:lnTo>
                  <a:lnTo>
                    <a:pt x="7619" y="552449"/>
                  </a:lnTo>
                  <a:close/>
                </a:path>
                <a:path w="7620" h="565150">
                  <a:moveTo>
                    <a:pt x="7619" y="546099"/>
                  </a:moveTo>
                  <a:lnTo>
                    <a:pt x="0" y="546099"/>
                  </a:lnTo>
                  <a:lnTo>
                    <a:pt x="0" y="551180"/>
                  </a:lnTo>
                  <a:lnTo>
                    <a:pt x="7619" y="551180"/>
                  </a:lnTo>
                  <a:lnTo>
                    <a:pt x="7619" y="546099"/>
                  </a:lnTo>
                  <a:close/>
                </a:path>
                <a:path w="7620" h="565150">
                  <a:moveTo>
                    <a:pt x="7619" y="539749"/>
                  </a:moveTo>
                  <a:lnTo>
                    <a:pt x="0" y="539749"/>
                  </a:lnTo>
                  <a:lnTo>
                    <a:pt x="0" y="544829"/>
                  </a:lnTo>
                  <a:lnTo>
                    <a:pt x="7619" y="544829"/>
                  </a:lnTo>
                  <a:lnTo>
                    <a:pt x="7619" y="539749"/>
                  </a:lnTo>
                  <a:close/>
                </a:path>
                <a:path w="7620" h="565150">
                  <a:moveTo>
                    <a:pt x="7619" y="533400"/>
                  </a:moveTo>
                  <a:lnTo>
                    <a:pt x="0" y="533400"/>
                  </a:lnTo>
                  <a:lnTo>
                    <a:pt x="0" y="538479"/>
                  </a:lnTo>
                  <a:lnTo>
                    <a:pt x="7619" y="538479"/>
                  </a:lnTo>
                  <a:lnTo>
                    <a:pt x="7619" y="533400"/>
                  </a:lnTo>
                  <a:close/>
                </a:path>
                <a:path w="7620" h="565150">
                  <a:moveTo>
                    <a:pt x="7619" y="527049"/>
                  </a:moveTo>
                  <a:lnTo>
                    <a:pt x="0" y="527049"/>
                  </a:lnTo>
                  <a:lnTo>
                    <a:pt x="0" y="532130"/>
                  </a:lnTo>
                  <a:lnTo>
                    <a:pt x="7619" y="532130"/>
                  </a:lnTo>
                  <a:lnTo>
                    <a:pt x="7619" y="527049"/>
                  </a:lnTo>
                  <a:close/>
                </a:path>
                <a:path w="7620" h="565150">
                  <a:moveTo>
                    <a:pt x="7619" y="520699"/>
                  </a:moveTo>
                  <a:lnTo>
                    <a:pt x="0" y="520699"/>
                  </a:lnTo>
                  <a:lnTo>
                    <a:pt x="0" y="525779"/>
                  </a:lnTo>
                  <a:lnTo>
                    <a:pt x="7619" y="525779"/>
                  </a:lnTo>
                  <a:lnTo>
                    <a:pt x="7619" y="520699"/>
                  </a:lnTo>
                  <a:close/>
                </a:path>
                <a:path w="7620" h="565150">
                  <a:moveTo>
                    <a:pt x="7619" y="514349"/>
                  </a:moveTo>
                  <a:lnTo>
                    <a:pt x="0" y="514349"/>
                  </a:lnTo>
                  <a:lnTo>
                    <a:pt x="0" y="519429"/>
                  </a:lnTo>
                  <a:lnTo>
                    <a:pt x="7619" y="519429"/>
                  </a:lnTo>
                  <a:lnTo>
                    <a:pt x="7619" y="514349"/>
                  </a:lnTo>
                  <a:close/>
                </a:path>
                <a:path w="7620" h="565150">
                  <a:moveTo>
                    <a:pt x="7619" y="507999"/>
                  </a:moveTo>
                  <a:lnTo>
                    <a:pt x="0" y="507999"/>
                  </a:lnTo>
                  <a:lnTo>
                    <a:pt x="0" y="513079"/>
                  </a:lnTo>
                  <a:lnTo>
                    <a:pt x="7619" y="513079"/>
                  </a:lnTo>
                  <a:lnTo>
                    <a:pt x="7619" y="507999"/>
                  </a:lnTo>
                  <a:close/>
                </a:path>
                <a:path w="7620" h="565150">
                  <a:moveTo>
                    <a:pt x="7619" y="500379"/>
                  </a:moveTo>
                  <a:lnTo>
                    <a:pt x="0" y="500379"/>
                  </a:lnTo>
                  <a:lnTo>
                    <a:pt x="0" y="506729"/>
                  </a:lnTo>
                  <a:lnTo>
                    <a:pt x="7619" y="506729"/>
                  </a:lnTo>
                  <a:lnTo>
                    <a:pt x="7619" y="500379"/>
                  </a:lnTo>
                  <a:close/>
                </a:path>
                <a:path w="7620" h="565150">
                  <a:moveTo>
                    <a:pt x="7619" y="495299"/>
                  </a:moveTo>
                  <a:lnTo>
                    <a:pt x="0" y="495299"/>
                  </a:lnTo>
                  <a:lnTo>
                    <a:pt x="0" y="499109"/>
                  </a:lnTo>
                  <a:lnTo>
                    <a:pt x="7619" y="499109"/>
                  </a:lnTo>
                  <a:lnTo>
                    <a:pt x="7619" y="495299"/>
                  </a:lnTo>
                  <a:close/>
                </a:path>
                <a:path w="7620" h="565150">
                  <a:moveTo>
                    <a:pt x="7619" y="487679"/>
                  </a:moveTo>
                  <a:lnTo>
                    <a:pt x="0" y="487679"/>
                  </a:lnTo>
                  <a:lnTo>
                    <a:pt x="0" y="494029"/>
                  </a:lnTo>
                  <a:lnTo>
                    <a:pt x="7619" y="494029"/>
                  </a:lnTo>
                  <a:lnTo>
                    <a:pt x="7619" y="487679"/>
                  </a:lnTo>
                  <a:close/>
                </a:path>
                <a:path w="7620" h="565150">
                  <a:moveTo>
                    <a:pt x="7619" y="482599"/>
                  </a:moveTo>
                  <a:lnTo>
                    <a:pt x="0" y="482599"/>
                  </a:lnTo>
                  <a:lnTo>
                    <a:pt x="0" y="486409"/>
                  </a:lnTo>
                  <a:lnTo>
                    <a:pt x="7619" y="486409"/>
                  </a:lnTo>
                  <a:lnTo>
                    <a:pt x="7619" y="482599"/>
                  </a:lnTo>
                  <a:close/>
                </a:path>
                <a:path w="7620" h="565150">
                  <a:moveTo>
                    <a:pt x="7619" y="474979"/>
                  </a:moveTo>
                  <a:lnTo>
                    <a:pt x="0" y="474979"/>
                  </a:lnTo>
                  <a:lnTo>
                    <a:pt x="0" y="481330"/>
                  </a:lnTo>
                  <a:lnTo>
                    <a:pt x="7619" y="481330"/>
                  </a:lnTo>
                  <a:lnTo>
                    <a:pt x="7619" y="474979"/>
                  </a:lnTo>
                  <a:close/>
                </a:path>
                <a:path w="7620" h="565150">
                  <a:moveTo>
                    <a:pt x="7619" y="471169"/>
                  </a:moveTo>
                  <a:lnTo>
                    <a:pt x="0" y="471169"/>
                  </a:lnTo>
                  <a:lnTo>
                    <a:pt x="0" y="473709"/>
                  </a:lnTo>
                  <a:lnTo>
                    <a:pt x="7619" y="473709"/>
                  </a:lnTo>
                  <a:lnTo>
                    <a:pt x="7619" y="471169"/>
                  </a:lnTo>
                  <a:close/>
                </a:path>
              </a:pathLst>
            </a:custGeom>
            <a:solidFill>
              <a:srgbClr val="1400FB"/>
            </a:solidFill>
          </p:spPr>
          <p:txBody>
            <a:bodyPr bIns="0" lIns="0" rIns="0" rtlCol="0" tIns="0" wrap="square"/>
            <a:p/>
          </p:txBody>
        </p:sp>
        <p:sp>
          <p:nvSpPr>
            <p:cNvPr id="1050831" name="object 2142"/>
            <p:cNvSpPr/>
            <p:nvPr/>
          </p:nvSpPr>
          <p:spPr>
            <a:xfrm>
              <a:off x="4055110" y="5878829"/>
              <a:ext cx="6350" cy="547370"/>
            </a:xfrm>
            <a:custGeom>
              <a:avLst/>
              <a:ahLst/>
              <a:rect l="l" t="t" r="r" b="b"/>
              <a:pathLst>
                <a:path w="6350" h="547370">
                  <a:moveTo>
                    <a:pt x="6350" y="0"/>
                  </a:moveTo>
                  <a:lnTo>
                    <a:pt x="5079" y="0"/>
                  </a:lnTo>
                  <a:lnTo>
                    <a:pt x="5079" y="1270"/>
                  </a:lnTo>
                  <a:lnTo>
                    <a:pt x="3810" y="1270"/>
                  </a:lnTo>
                  <a:lnTo>
                    <a:pt x="3810" y="2540"/>
                  </a:lnTo>
                  <a:lnTo>
                    <a:pt x="6350" y="2540"/>
                  </a:lnTo>
                  <a:lnTo>
                    <a:pt x="6350" y="0"/>
                  </a:lnTo>
                  <a:close/>
                </a:path>
                <a:path w="6350" h="547370">
                  <a:moveTo>
                    <a:pt x="6350" y="2540"/>
                  </a:moveTo>
                  <a:lnTo>
                    <a:pt x="2539" y="2540"/>
                  </a:lnTo>
                  <a:lnTo>
                    <a:pt x="2539" y="3810"/>
                  </a:lnTo>
                  <a:lnTo>
                    <a:pt x="1269" y="3810"/>
                  </a:lnTo>
                  <a:lnTo>
                    <a:pt x="1269" y="5080"/>
                  </a:lnTo>
                  <a:lnTo>
                    <a:pt x="6350" y="5080"/>
                  </a:lnTo>
                  <a:lnTo>
                    <a:pt x="6350" y="2540"/>
                  </a:lnTo>
                  <a:close/>
                </a:path>
                <a:path w="6350" h="547370">
                  <a:moveTo>
                    <a:pt x="6350" y="5080"/>
                  </a:moveTo>
                  <a:lnTo>
                    <a:pt x="0" y="5080"/>
                  </a:lnTo>
                  <a:lnTo>
                    <a:pt x="0" y="15240"/>
                  </a:lnTo>
                  <a:lnTo>
                    <a:pt x="6350" y="15240"/>
                  </a:lnTo>
                  <a:lnTo>
                    <a:pt x="6350" y="5080"/>
                  </a:lnTo>
                  <a:close/>
                </a:path>
                <a:path w="6350" h="547370">
                  <a:moveTo>
                    <a:pt x="6350" y="15240"/>
                  </a:moveTo>
                  <a:lnTo>
                    <a:pt x="0" y="15240"/>
                  </a:lnTo>
                  <a:lnTo>
                    <a:pt x="0" y="24130"/>
                  </a:lnTo>
                  <a:lnTo>
                    <a:pt x="6350" y="24130"/>
                  </a:lnTo>
                  <a:lnTo>
                    <a:pt x="6350" y="15240"/>
                  </a:lnTo>
                  <a:close/>
                </a:path>
                <a:path w="6350" h="547370">
                  <a:moveTo>
                    <a:pt x="6350" y="24130"/>
                  </a:moveTo>
                  <a:lnTo>
                    <a:pt x="0" y="24130"/>
                  </a:lnTo>
                  <a:lnTo>
                    <a:pt x="0" y="27940"/>
                  </a:lnTo>
                  <a:lnTo>
                    <a:pt x="6350" y="27940"/>
                  </a:lnTo>
                  <a:lnTo>
                    <a:pt x="6350" y="24130"/>
                  </a:lnTo>
                  <a:close/>
                </a:path>
                <a:path w="6350" h="547370">
                  <a:moveTo>
                    <a:pt x="6350" y="27940"/>
                  </a:moveTo>
                  <a:lnTo>
                    <a:pt x="0" y="27940"/>
                  </a:lnTo>
                  <a:lnTo>
                    <a:pt x="0" y="104140"/>
                  </a:lnTo>
                  <a:lnTo>
                    <a:pt x="6350" y="104140"/>
                  </a:lnTo>
                  <a:lnTo>
                    <a:pt x="6350" y="27940"/>
                  </a:lnTo>
                  <a:close/>
                </a:path>
                <a:path w="6350" h="547370">
                  <a:moveTo>
                    <a:pt x="6350" y="104140"/>
                  </a:moveTo>
                  <a:lnTo>
                    <a:pt x="0" y="104140"/>
                  </a:lnTo>
                  <a:lnTo>
                    <a:pt x="0" y="110490"/>
                  </a:lnTo>
                  <a:lnTo>
                    <a:pt x="6350" y="110490"/>
                  </a:lnTo>
                  <a:lnTo>
                    <a:pt x="6350" y="104140"/>
                  </a:lnTo>
                  <a:close/>
                </a:path>
                <a:path w="6350" h="547370">
                  <a:moveTo>
                    <a:pt x="6350" y="110490"/>
                  </a:moveTo>
                  <a:lnTo>
                    <a:pt x="0" y="110490"/>
                  </a:lnTo>
                  <a:lnTo>
                    <a:pt x="0" y="113030"/>
                  </a:lnTo>
                  <a:lnTo>
                    <a:pt x="6350" y="113030"/>
                  </a:lnTo>
                  <a:lnTo>
                    <a:pt x="6350" y="110490"/>
                  </a:lnTo>
                  <a:close/>
                </a:path>
                <a:path w="6350" h="547370">
                  <a:moveTo>
                    <a:pt x="6350" y="113030"/>
                  </a:moveTo>
                  <a:lnTo>
                    <a:pt x="0" y="113030"/>
                  </a:lnTo>
                  <a:lnTo>
                    <a:pt x="0" y="123190"/>
                  </a:lnTo>
                  <a:lnTo>
                    <a:pt x="6350" y="123190"/>
                  </a:lnTo>
                  <a:lnTo>
                    <a:pt x="6350" y="113030"/>
                  </a:lnTo>
                  <a:close/>
                </a:path>
                <a:path w="6350" h="547370">
                  <a:moveTo>
                    <a:pt x="6350" y="123190"/>
                  </a:moveTo>
                  <a:lnTo>
                    <a:pt x="0" y="123190"/>
                  </a:lnTo>
                  <a:lnTo>
                    <a:pt x="0" y="129540"/>
                  </a:lnTo>
                  <a:lnTo>
                    <a:pt x="6350" y="129540"/>
                  </a:lnTo>
                  <a:lnTo>
                    <a:pt x="6350" y="123190"/>
                  </a:lnTo>
                  <a:close/>
                </a:path>
                <a:path w="6350" h="547370">
                  <a:moveTo>
                    <a:pt x="6350" y="129540"/>
                  </a:moveTo>
                  <a:lnTo>
                    <a:pt x="0" y="129540"/>
                  </a:lnTo>
                  <a:lnTo>
                    <a:pt x="0" y="132080"/>
                  </a:lnTo>
                  <a:lnTo>
                    <a:pt x="6350" y="132080"/>
                  </a:lnTo>
                  <a:lnTo>
                    <a:pt x="6350" y="129540"/>
                  </a:lnTo>
                  <a:close/>
                </a:path>
                <a:path w="6350" h="547370">
                  <a:moveTo>
                    <a:pt x="6350" y="132080"/>
                  </a:moveTo>
                  <a:lnTo>
                    <a:pt x="0" y="132080"/>
                  </a:lnTo>
                  <a:lnTo>
                    <a:pt x="0" y="135890"/>
                  </a:lnTo>
                  <a:lnTo>
                    <a:pt x="6350" y="135890"/>
                  </a:lnTo>
                  <a:lnTo>
                    <a:pt x="6350" y="132080"/>
                  </a:lnTo>
                  <a:close/>
                </a:path>
                <a:path w="6350" h="547370">
                  <a:moveTo>
                    <a:pt x="6350" y="135890"/>
                  </a:moveTo>
                  <a:lnTo>
                    <a:pt x="0" y="135890"/>
                  </a:lnTo>
                  <a:lnTo>
                    <a:pt x="0" y="138430"/>
                  </a:lnTo>
                  <a:lnTo>
                    <a:pt x="6350" y="138430"/>
                  </a:lnTo>
                  <a:lnTo>
                    <a:pt x="6350" y="135890"/>
                  </a:lnTo>
                  <a:close/>
                </a:path>
                <a:path w="6350" h="547370">
                  <a:moveTo>
                    <a:pt x="6350" y="138430"/>
                  </a:moveTo>
                  <a:lnTo>
                    <a:pt x="0" y="138430"/>
                  </a:lnTo>
                  <a:lnTo>
                    <a:pt x="0" y="142240"/>
                  </a:lnTo>
                  <a:lnTo>
                    <a:pt x="6350" y="142240"/>
                  </a:lnTo>
                  <a:lnTo>
                    <a:pt x="6350" y="138430"/>
                  </a:lnTo>
                  <a:close/>
                </a:path>
                <a:path w="6350" h="547370">
                  <a:moveTo>
                    <a:pt x="6350" y="142240"/>
                  </a:moveTo>
                  <a:lnTo>
                    <a:pt x="0" y="142240"/>
                  </a:lnTo>
                  <a:lnTo>
                    <a:pt x="0" y="148590"/>
                  </a:lnTo>
                  <a:lnTo>
                    <a:pt x="6350" y="148590"/>
                  </a:lnTo>
                  <a:lnTo>
                    <a:pt x="6350" y="142240"/>
                  </a:lnTo>
                  <a:close/>
                </a:path>
                <a:path w="6350" h="547370">
                  <a:moveTo>
                    <a:pt x="6350" y="148590"/>
                  </a:moveTo>
                  <a:lnTo>
                    <a:pt x="0" y="148590"/>
                  </a:lnTo>
                  <a:lnTo>
                    <a:pt x="0" y="151130"/>
                  </a:lnTo>
                  <a:lnTo>
                    <a:pt x="6350" y="151130"/>
                  </a:lnTo>
                  <a:lnTo>
                    <a:pt x="6350" y="148590"/>
                  </a:lnTo>
                  <a:close/>
                </a:path>
                <a:path w="6350" h="547370">
                  <a:moveTo>
                    <a:pt x="6350" y="151130"/>
                  </a:moveTo>
                  <a:lnTo>
                    <a:pt x="0" y="151130"/>
                  </a:lnTo>
                  <a:lnTo>
                    <a:pt x="0" y="154940"/>
                  </a:lnTo>
                  <a:lnTo>
                    <a:pt x="6350" y="154940"/>
                  </a:lnTo>
                  <a:lnTo>
                    <a:pt x="6350" y="151130"/>
                  </a:lnTo>
                  <a:close/>
                </a:path>
                <a:path w="6350" h="547370">
                  <a:moveTo>
                    <a:pt x="6350" y="154940"/>
                  </a:moveTo>
                  <a:lnTo>
                    <a:pt x="0" y="154940"/>
                  </a:lnTo>
                  <a:lnTo>
                    <a:pt x="0" y="161290"/>
                  </a:lnTo>
                  <a:lnTo>
                    <a:pt x="6350" y="161290"/>
                  </a:lnTo>
                  <a:lnTo>
                    <a:pt x="6350" y="154940"/>
                  </a:lnTo>
                  <a:close/>
                </a:path>
                <a:path w="6350" h="547370">
                  <a:moveTo>
                    <a:pt x="6350" y="161290"/>
                  </a:moveTo>
                  <a:lnTo>
                    <a:pt x="0" y="161290"/>
                  </a:lnTo>
                  <a:lnTo>
                    <a:pt x="0" y="163830"/>
                  </a:lnTo>
                  <a:lnTo>
                    <a:pt x="6350" y="163830"/>
                  </a:lnTo>
                  <a:lnTo>
                    <a:pt x="6350" y="161290"/>
                  </a:lnTo>
                  <a:close/>
                </a:path>
                <a:path w="6350" h="547370">
                  <a:moveTo>
                    <a:pt x="6350" y="163830"/>
                  </a:moveTo>
                  <a:lnTo>
                    <a:pt x="0" y="163830"/>
                  </a:lnTo>
                  <a:lnTo>
                    <a:pt x="0" y="349250"/>
                  </a:lnTo>
                  <a:lnTo>
                    <a:pt x="6350" y="349250"/>
                  </a:lnTo>
                  <a:lnTo>
                    <a:pt x="6350" y="163830"/>
                  </a:lnTo>
                  <a:close/>
                </a:path>
                <a:path w="6350" h="547370">
                  <a:moveTo>
                    <a:pt x="6350" y="349250"/>
                  </a:moveTo>
                  <a:lnTo>
                    <a:pt x="0" y="349250"/>
                  </a:lnTo>
                  <a:lnTo>
                    <a:pt x="0" y="360680"/>
                  </a:lnTo>
                  <a:lnTo>
                    <a:pt x="6350" y="360680"/>
                  </a:lnTo>
                  <a:lnTo>
                    <a:pt x="6350" y="349250"/>
                  </a:lnTo>
                  <a:close/>
                </a:path>
                <a:path w="6350" h="547370">
                  <a:moveTo>
                    <a:pt x="6350" y="453517"/>
                  </a:moveTo>
                  <a:lnTo>
                    <a:pt x="0" y="453517"/>
                  </a:lnTo>
                  <a:lnTo>
                    <a:pt x="0" y="455930"/>
                  </a:lnTo>
                  <a:lnTo>
                    <a:pt x="6350" y="455930"/>
                  </a:lnTo>
                  <a:lnTo>
                    <a:pt x="6350" y="453517"/>
                  </a:lnTo>
                  <a:close/>
                </a:path>
                <a:path w="6350" h="547370">
                  <a:moveTo>
                    <a:pt x="6350" y="442087"/>
                  </a:moveTo>
                  <a:lnTo>
                    <a:pt x="0" y="442087"/>
                  </a:lnTo>
                  <a:lnTo>
                    <a:pt x="0" y="453390"/>
                  </a:lnTo>
                  <a:lnTo>
                    <a:pt x="6350" y="453390"/>
                  </a:lnTo>
                  <a:lnTo>
                    <a:pt x="6350" y="442087"/>
                  </a:lnTo>
                  <a:close/>
                </a:path>
                <a:path w="6350" h="547370">
                  <a:moveTo>
                    <a:pt x="6350" y="435737"/>
                  </a:moveTo>
                  <a:lnTo>
                    <a:pt x="0" y="435737"/>
                  </a:lnTo>
                  <a:lnTo>
                    <a:pt x="0" y="441960"/>
                  </a:lnTo>
                  <a:lnTo>
                    <a:pt x="6350" y="441960"/>
                  </a:lnTo>
                  <a:lnTo>
                    <a:pt x="6350" y="435737"/>
                  </a:lnTo>
                  <a:close/>
                </a:path>
                <a:path w="6350" h="547370">
                  <a:moveTo>
                    <a:pt x="6350" y="429387"/>
                  </a:moveTo>
                  <a:lnTo>
                    <a:pt x="0" y="429387"/>
                  </a:lnTo>
                  <a:lnTo>
                    <a:pt x="0" y="435610"/>
                  </a:lnTo>
                  <a:lnTo>
                    <a:pt x="6350" y="435610"/>
                  </a:lnTo>
                  <a:lnTo>
                    <a:pt x="6350" y="429387"/>
                  </a:lnTo>
                  <a:close/>
                </a:path>
                <a:path w="6350" h="547370">
                  <a:moveTo>
                    <a:pt x="6350" y="423037"/>
                  </a:moveTo>
                  <a:lnTo>
                    <a:pt x="0" y="423037"/>
                  </a:lnTo>
                  <a:lnTo>
                    <a:pt x="0" y="429260"/>
                  </a:lnTo>
                  <a:lnTo>
                    <a:pt x="6350" y="429260"/>
                  </a:lnTo>
                  <a:lnTo>
                    <a:pt x="6350" y="423037"/>
                  </a:lnTo>
                  <a:close/>
                </a:path>
                <a:path w="6350" h="547370">
                  <a:moveTo>
                    <a:pt x="6350" y="416687"/>
                  </a:moveTo>
                  <a:lnTo>
                    <a:pt x="0" y="416687"/>
                  </a:lnTo>
                  <a:lnTo>
                    <a:pt x="0" y="422910"/>
                  </a:lnTo>
                  <a:lnTo>
                    <a:pt x="6350" y="422910"/>
                  </a:lnTo>
                  <a:lnTo>
                    <a:pt x="6350" y="416687"/>
                  </a:lnTo>
                  <a:close/>
                </a:path>
                <a:path w="6350" h="547370">
                  <a:moveTo>
                    <a:pt x="6350" y="410337"/>
                  </a:moveTo>
                  <a:lnTo>
                    <a:pt x="0" y="410337"/>
                  </a:lnTo>
                  <a:lnTo>
                    <a:pt x="0" y="416560"/>
                  </a:lnTo>
                  <a:lnTo>
                    <a:pt x="6350" y="416560"/>
                  </a:lnTo>
                  <a:lnTo>
                    <a:pt x="6350" y="410337"/>
                  </a:lnTo>
                  <a:close/>
                </a:path>
                <a:path w="6350" h="547370">
                  <a:moveTo>
                    <a:pt x="6350" y="403987"/>
                  </a:moveTo>
                  <a:lnTo>
                    <a:pt x="0" y="403987"/>
                  </a:lnTo>
                  <a:lnTo>
                    <a:pt x="0" y="410210"/>
                  </a:lnTo>
                  <a:lnTo>
                    <a:pt x="6350" y="410210"/>
                  </a:lnTo>
                  <a:lnTo>
                    <a:pt x="6350" y="403987"/>
                  </a:lnTo>
                  <a:close/>
                </a:path>
                <a:path w="6350" h="547370">
                  <a:moveTo>
                    <a:pt x="6350" y="397637"/>
                  </a:moveTo>
                  <a:lnTo>
                    <a:pt x="0" y="397637"/>
                  </a:lnTo>
                  <a:lnTo>
                    <a:pt x="0" y="403860"/>
                  </a:lnTo>
                  <a:lnTo>
                    <a:pt x="6350" y="403860"/>
                  </a:lnTo>
                  <a:lnTo>
                    <a:pt x="6350" y="397637"/>
                  </a:lnTo>
                  <a:close/>
                </a:path>
                <a:path w="6350" h="547370">
                  <a:moveTo>
                    <a:pt x="6350" y="391287"/>
                  </a:moveTo>
                  <a:lnTo>
                    <a:pt x="0" y="391287"/>
                  </a:lnTo>
                  <a:lnTo>
                    <a:pt x="0" y="397510"/>
                  </a:lnTo>
                  <a:lnTo>
                    <a:pt x="6350" y="397510"/>
                  </a:lnTo>
                  <a:lnTo>
                    <a:pt x="6350" y="391287"/>
                  </a:lnTo>
                  <a:close/>
                </a:path>
                <a:path w="6350" h="547370">
                  <a:moveTo>
                    <a:pt x="6350" y="383667"/>
                  </a:moveTo>
                  <a:lnTo>
                    <a:pt x="0" y="383667"/>
                  </a:lnTo>
                  <a:lnTo>
                    <a:pt x="0" y="391160"/>
                  </a:lnTo>
                  <a:lnTo>
                    <a:pt x="6350" y="391160"/>
                  </a:lnTo>
                  <a:lnTo>
                    <a:pt x="6350" y="383667"/>
                  </a:lnTo>
                  <a:close/>
                </a:path>
                <a:path w="6350" h="547370">
                  <a:moveTo>
                    <a:pt x="6350" y="378587"/>
                  </a:moveTo>
                  <a:lnTo>
                    <a:pt x="0" y="378587"/>
                  </a:lnTo>
                  <a:lnTo>
                    <a:pt x="0" y="383540"/>
                  </a:lnTo>
                  <a:lnTo>
                    <a:pt x="6350" y="383540"/>
                  </a:lnTo>
                  <a:lnTo>
                    <a:pt x="6350" y="378587"/>
                  </a:lnTo>
                  <a:close/>
                </a:path>
                <a:path w="6350" h="547370">
                  <a:moveTo>
                    <a:pt x="6350" y="372237"/>
                  </a:moveTo>
                  <a:lnTo>
                    <a:pt x="0" y="372237"/>
                  </a:lnTo>
                  <a:lnTo>
                    <a:pt x="0" y="378460"/>
                  </a:lnTo>
                  <a:lnTo>
                    <a:pt x="6350" y="378460"/>
                  </a:lnTo>
                  <a:lnTo>
                    <a:pt x="6350" y="372237"/>
                  </a:lnTo>
                  <a:close/>
                </a:path>
                <a:path w="6350" h="547370">
                  <a:moveTo>
                    <a:pt x="6350" y="360807"/>
                  </a:moveTo>
                  <a:lnTo>
                    <a:pt x="0" y="360807"/>
                  </a:lnTo>
                  <a:lnTo>
                    <a:pt x="0" y="372110"/>
                  </a:lnTo>
                  <a:lnTo>
                    <a:pt x="6350" y="372110"/>
                  </a:lnTo>
                  <a:lnTo>
                    <a:pt x="6350" y="360807"/>
                  </a:lnTo>
                  <a:close/>
                </a:path>
                <a:path w="6350" h="547370">
                  <a:moveTo>
                    <a:pt x="6350" y="455930"/>
                  </a:moveTo>
                  <a:lnTo>
                    <a:pt x="0" y="455930"/>
                  </a:lnTo>
                  <a:lnTo>
                    <a:pt x="0" y="462280"/>
                  </a:lnTo>
                  <a:lnTo>
                    <a:pt x="6350" y="462280"/>
                  </a:lnTo>
                  <a:lnTo>
                    <a:pt x="6350" y="455930"/>
                  </a:lnTo>
                  <a:close/>
                </a:path>
                <a:path w="6350" h="547370">
                  <a:moveTo>
                    <a:pt x="6350" y="544830"/>
                  </a:moveTo>
                  <a:lnTo>
                    <a:pt x="5079" y="544830"/>
                  </a:lnTo>
                  <a:lnTo>
                    <a:pt x="5079" y="547370"/>
                  </a:lnTo>
                  <a:lnTo>
                    <a:pt x="6350" y="547370"/>
                  </a:lnTo>
                  <a:lnTo>
                    <a:pt x="6350" y="544830"/>
                  </a:lnTo>
                  <a:close/>
                </a:path>
                <a:path w="6350" h="547370">
                  <a:moveTo>
                    <a:pt x="3810" y="543560"/>
                  </a:moveTo>
                  <a:lnTo>
                    <a:pt x="2539" y="543560"/>
                  </a:lnTo>
                  <a:lnTo>
                    <a:pt x="2539" y="544830"/>
                  </a:lnTo>
                  <a:lnTo>
                    <a:pt x="3810" y="544830"/>
                  </a:lnTo>
                  <a:lnTo>
                    <a:pt x="3810" y="543560"/>
                  </a:lnTo>
                  <a:close/>
                </a:path>
                <a:path w="6350" h="547370">
                  <a:moveTo>
                    <a:pt x="6350" y="538480"/>
                  </a:moveTo>
                  <a:lnTo>
                    <a:pt x="0" y="538480"/>
                  </a:lnTo>
                  <a:lnTo>
                    <a:pt x="0" y="539750"/>
                  </a:lnTo>
                  <a:lnTo>
                    <a:pt x="1269" y="539750"/>
                  </a:lnTo>
                  <a:lnTo>
                    <a:pt x="1269" y="543560"/>
                  </a:lnTo>
                  <a:lnTo>
                    <a:pt x="6350" y="543560"/>
                  </a:lnTo>
                  <a:lnTo>
                    <a:pt x="6350" y="538480"/>
                  </a:lnTo>
                  <a:close/>
                </a:path>
                <a:path w="6350" h="547370">
                  <a:moveTo>
                    <a:pt x="6350" y="532130"/>
                  </a:moveTo>
                  <a:lnTo>
                    <a:pt x="0" y="532130"/>
                  </a:lnTo>
                  <a:lnTo>
                    <a:pt x="0" y="537210"/>
                  </a:lnTo>
                  <a:lnTo>
                    <a:pt x="6350" y="537210"/>
                  </a:lnTo>
                  <a:lnTo>
                    <a:pt x="6350" y="532130"/>
                  </a:lnTo>
                  <a:close/>
                </a:path>
                <a:path w="6350" h="547370">
                  <a:moveTo>
                    <a:pt x="6350" y="525780"/>
                  </a:moveTo>
                  <a:lnTo>
                    <a:pt x="0" y="525780"/>
                  </a:lnTo>
                  <a:lnTo>
                    <a:pt x="0" y="530860"/>
                  </a:lnTo>
                  <a:lnTo>
                    <a:pt x="6350" y="530860"/>
                  </a:lnTo>
                  <a:lnTo>
                    <a:pt x="6350" y="525780"/>
                  </a:lnTo>
                  <a:close/>
                </a:path>
                <a:path w="6350" h="547370">
                  <a:moveTo>
                    <a:pt x="6350" y="519430"/>
                  </a:moveTo>
                  <a:lnTo>
                    <a:pt x="0" y="519430"/>
                  </a:lnTo>
                  <a:lnTo>
                    <a:pt x="0" y="524510"/>
                  </a:lnTo>
                  <a:lnTo>
                    <a:pt x="6350" y="524510"/>
                  </a:lnTo>
                  <a:lnTo>
                    <a:pt x="6350" y="519430"/>
                  </a:lnTo>
                  <a:close/>
                </a:path>
                <a:path w="6350" h="547370">
                  <a:moveTo>
                    <a:pt x="6350" y="513080"/>
                  </a:moveTo>
                  <a:lnTo>
                    <a:pt x="0" y="513080"/>
                  </a:lnTo>
                  <a:lnTo>
                    <a:pt x="0" y="518160"/>
                  </a:lnTo>
                  <a:lnTo>
                    <a:pt x="6350" y="518160"/>
                  </a:lnTo>
                  <a:lnTo>
                    <a:pt x="6350" y="513080"/>
                  </a:lnTo>
                  <a:close/>
                </a:path>
                <a:path w="6350" h="547370">
                  <a:moveTo>
                    <a:pt x="6350" y="506730"/>
                  </a:moveTo>
                  <a:lnTo>
                    <a:pt x="0" y="506730"/>
                  </a:lnTo>
                  <a:lnTo>
                    <a:pt x="0" y="511810"/>
                  </a:lnTo>
                  <a:lnTo>
                    <a:pt x="6350" y="511810"/>
                  </a:lnTo>
                  <a:lnTo>
                    <a:pt x="6350" y="506730"/>
                  </a:lnTo>
                  <a:close/>
                </a:path>
                <a:path w="6350" h="547370">
                  <a:moveTo>
                    <a:pt x="6350" y="500380"/>
                  </a:moveTo>
                  <a:lnTo>
                    <a:pt x="0" y="500380"/>
                  </a:lnTo>
                  <a:lnTo>
                    <a:pt x="0" y="505460"/>
                  </a:lnTo>
                  <a:lnTo>
                    <a:pt x="6350" y="505460"/>
                  </a:lnTo>
                  <a:lnTo>
                    <a:pt x="6350" y="500380"/>
                  </a:lnTo>
                  <a:close/>
                </a:path>
                <a:path w="6350" h="547370">
                  <a:moveTo>
                    <a:pt x="6350" y="492760"/>
                  </a:moveTo>
                  <a:lnTo>
                    <a:pt x="0" y="492760"/>
                  </a:lnTo>
                  <a:lnTo>
                    <a:pt x="0" y="499110"/>
                  </a:lnTo>
                  <a:lnTo>
                    <a:pt x="6350" y="499110"/>
                  </a:lnTo>
                  <a:lnTo>
                    <a:pt x="6350" y="492760"/>
                  </a:lnTo>
                  <a:close/>
                </a:path>
                <a:path w="6350" h="547370">
                  <a:moveTo>
                    <a:pt x="6350" y="487680"/>
                  </a:moveTo>
                  <a:lnTo>
                    <a:pt x="0" y="487680"/>
                  </a:lnTo>
                  <a:lnTo>
                    <a:pt x="0" y="491490"/>
                  </a:lnTo>
                  <a:lnTo>
                    <a:pt x="6350" y="491490"/>
                  </a:lnTo>
                  <a:lnTo>
                    <a:pt x="6350" y="487680"/>
                  </a:lnTo>
                  <a:close/>
                </a:path>
                <a:path w="6350" h="547370">
                  <a:moveTo>
                    <a:pt x="6350" y="480060"/>
                  </a:moveTo>
                  <a:lnTo>
                    <a:pt x="0" y="480060"/>
                  </a:lnTo>
                  <a:lnTo>
                    <a:pt x="0" y="486410"/>
                  </a:lnTo>
                  <a:lnTo>
                    <a:pt x="6350" y="486410"/>
                  </a:lnTo>
                  <a:lnTo>
                    <a:pt x="6350" y="480060"/>
                  </a:lnTo>
                  <a:close/>
                </a:path>
                <a:path w="6350" h="547370">
                  <a:moveTo>
                    <a:pt x="6350" y="474980"/>
                  </a:moveTo>
                  <a:lnTo>
                    <a:pt x="0" y="474980"/>
                  </a:lnTo>
                  <a:lnTo>
                    <a:pt x="0" y="478790"/>
                  </a:lnTo>
                  <a:lnTo>
                    <a:pt x="6350" y="478790"/>
                  </a:lnTo>
                  <a:lnTo>
                    <a:pt x="6350" y="474980"/>
                  </a:lnTo>
                  <a:close/>
                </a:path>
                <a:path w="6350" h="547370">
                  <a:moveTo>
                    <a:pt x="6350" y="467360"/>
                  </a:moveTo>
                  <a:lnTo>
                    <a:pt x="0" y="467360"/>
                  </a:lnTo>
                  <a:lnTo>
                    <a:pt x="0" y="473710"/>
                  </a:lnTo>
                  <a:lnTo>
                    <a:pt x="6350" y="473710"/>
                  </a:lnTo>
                  <a:lnTo>
                    <a:pt x="6350" y="467360"/>
                  </a:lnTo>
                  <a:close/>
                </a:path>
                <a:path w="6350" h="547370">
                  <a:moveTo>
                    <a:pt x="6350" y="463550"/>
                  </a:moveTo>
                  <a:lnTo>
                    <a:pt x="0" y="463550"/>
                  </a:lnTo>
                  <a:lnTo>
                    <a:pt x="0" y="466090"/>
                  </a:lnTo>
                  <a:lnTo>
                    <a:pt x="6350" y="466090"/>
                  </a:lnTo>
                  <a:lnTo>
                    <a:pt x="6350" y="463550"/>
                  </a:lnTo>
                  <a:close/>
                </a:path>
              </a:pathLst>
            </a:custGeom>
            <a:solidFill>
              <a:srgbClr val="1200FB"/>
            </a:solidFill>
          </p:spPr>
          <p:txBody>
            <a:bodyPr bIns="0" lIns="0" rIns="0" rtlCol="0" tIns="0" wrap="square"/>
            <a:p/>
          </p:txBody>
        </p:sp>
        <p:sp>
          <p:nvSpPr>
            <p:cNvPr id="1050832" name="object 2143"/>
            <p:cNvSpPr/>
            <p:nvPr/>
          </p:nvSpPr>
          <p:spPr>
            <a:xfrm>
              <a:off x="4047490" y="5885179"/>
              <a:ext cx="7620" cy="532130"/>
            </a:xfrm>
            <a:custGeom>
              <a:avLst/>
              <a:ahLst/>
              <a:rect l="l" t="t" r="r" b="b"/>
              <a:pathLst>
                <a:path w="7620" h="532129">
                  <a:moveTo>
                    <a:pt x="7620" y="0"/>
                  </a:moveTo>
                  <a:lnTo>
                    <a:pt x="6350" y="0"/>
                  </a:lnTo>
                  <a:lnTo>
                    <a:pt x="6350" y="1270"/>
                  </a:lnTo>
                  <a:lnTo>
                    <a:pt x="5080" y="1270"/>
                  </a:lnTo>
                  <a:lnTo>
                    <a:pt x="5080" y="2540"/>
                  </a:lnTo>
                  <a:lnTo>
                    <a:pt x="3810" y="2540"/>
                  </a:lnTo>
                  <a:lnTo>
                    <a:pt x="3810" y="5080"/>
                  </a:lnTo>
                  <a:lnTo>
                    <a:pt x="7620" y="5080"/>
                  </a:lnTo>
                  <a:lnTo>
                    <a:pt x="7620" y="0"/>
                  </a:lnTo>
                  <a:close/>
                </a:path>
                <a:path w="7620" h="532129">
                  <a:moveTo>
                    <a:pt x="7620" y="5080"/>
                  </a:moveTo>
                  <a:lnTo>
                    <a:pt x="2539" y="5080"/>
                  </a:lnTo>
                  <a:lnTo>
                    <a:pt x="2539" y="6350"/>
                  </a:lnTo>
                  <a:lnTo>
                    <a:pt x="1270" y="6350"/>
                  </a:lnTo>
                  <a:lnTo>
                    <a:pt x="1270" y="7620"/>
                  </a:lnTo>
                  <a:lnTo>
                    <a:pt x="0" y="7620"/>
                  </a:lnTo>
                  <a:lnTo>
                    <a:pt x="0" y="8890"/>
                  </a:lnTo>
                  <a:lnTo>
                    <a:pt x="7620" y="8890"/>
                  </a:lnTo>
                  <a:lnTo>
                    <a:pt x="7620" y="5080"/>
                  </a:lnTo>
                  <a:close/>
                </a:path>
                <a:path w="7620" h="532129">
                  <a:moveTo>
                    <a:pt x="7620" y="8890"/>
                  </a:moveTo>
                  <a:lnTo>
                    <a:pt x="0" y="8890"/>
                  </a:lnTo>
                  <a:lnTo>
                    <a:pt x="0" y="17780"/>
                  </a:lnTo>
                  <a:lnTo>
                    <a:pt x="7620" y="17780"/>
                  </a:lnTo>
                  <a:lnTo>
                    <a:pt x="7620" y="8890"/>
                  </a:lnTo>
                  <a:close/>
                </a:path>
                <a:path w="7620" h="532129">
                  <a:moveTo>
                    <a:pt x="7620" y="17780"/>
                  </a:moveTo>
                  <a:lnTo>
                    <a:pt x="0" y="17780"/>
                  </a:lnTo>
                  <a:lnTo>
                    <a:pt x="0" y="21590"/>
                  </a:lnTo>
                  <a:lnTo>
                    <a:pt x="7620" y="21590"/>
                  </a:lnTo>
                  <a:lnTo>
                    <a:pt x="7620" y="17780"/>
                  </a:lnTo>
                  <a:close/>
                </a:path>
                <a:path w="7620" h="532129">
                  <a:moveTo>
                    <a:pt x="7620" y="21590"/>
                  </a:moveTo>
                  <a:lnTo>
                    <a:pt x="0" y="21590"/>
                  </a:lnTo>
                  <a:lnTo>
                    <a:pt x="0" y="97790"/>
                  </a:lnTo>
                  <a:lnTo>
                    <a:pt x="7620" y="97790"/>
                  </a:lnTo>
                  <a:lnTo>
                    <a:pt x="7620" y="21590"/>
                  </a:lnTo>
                  <a:close/>
                </a:path>
                <a:path w="7620" h="532129">
                  <a:moveTo>
                    <a:pt x="7620" y="97790"/>
                  </a:moveTo>
                  <a:lnTo>
                    <a:pt x="0" y="97790"/>
                  </a:lnTo>
                  <a:lnTo>
                    <a:pt x="0" y="104140"/>
                  </a:lnTo>
                  <a:lnTo>
                    <a:pt x="7620" y="104140"/>
                  </a:lnTo>
                  <a:lnTo>
                    <a:pt x="7620" y="97790"/>
                  </a:lnTo>
                  <a:close/>
                </a:path>
                <a:path w="7620" h="532129">
                  <a:moveTo>
                    <a:pt x="7620" y="104140"/>
                  </a:moveTo>
                  <a:lnTo>
                    <a:pt x="0" y="104140"/>
                  </a:lnTo>
                  <a:lnTo>
                    <a:pt x="0" y="106680"/>
                  </a:lnTo>
                  <a:lnTo>
                    <a:pt x="7620" y="106680"/>
                  </a:lnTo>
                  <a:lnTo>
                    <a:pt x="7620" y="104140"/>
                  </a:lnTo>
                  <a:close/>
                </a:path>
                <a:path w="7620" h="532129">
                  <a:moveTo>
                    <a:pt x="7620" y="106680"/>
                  </a:moveTo>
                  <a:lnTo>
                    <a:pt x="0" y="106680"/>
                  </a:lnTo>
                  <a:lnTo>
                    <a:pt x="0" y="116840"/>
                  </a:lnTo>
                  <a:lnTo>
                    <a:pt x="7620" y="116840"/>
                  </a:lnTo>
                  <a:lnTo>
                    <a:pt x="7620" y="106680"/>
                  </a:lnTo>
                  <a:close/>
                </a:path>
                <a:path w="7620" h="532129">
                  <a:moveTo>
                    <a:pt x="7620" y="116840"/>
                  </a:moveTo>
                  <a:lnTo>
                    <a:pt x="0" y="116840"/>
                  </a:lnTo>
                  <a:lnTo>
                    <a:pt x="0" y="123190"/>
                  </a:lnTo>
                  <a:lnTo>
                    <a:pt x="7620" y="123190"/>
                  </a:lnTo>
                  <a:lnTo>
                    <a:pt x="7620" y="116840"/>
                  </a:lnTo>
                  <a:close/>
                </a:path>
                <a:path w="7620" h="532129">
                  <a:moveTo>
                    <a:pt x="7620" y="123190"/>
                  </a:moveTo>
                  <a:lnTo>
                    <a:pt x="0" y="123190"/>
                  </a:lnTo>
                  <a:lnTo>
                    <a:pt x="0" y="125730"/>
                  </a:lnTo>
                  <a:lnTo>
                    <a:pt x="7620" y="125730"/>
                  </a:lnTo>
                  <a:lnTo>
                    <a:pt x="7620" y="123190"/>
                  </a:lnTo>
                  <a:close/>
                </a:path>
                <a:path w="7620" h="532129">
                  <a:moveTo>
                    <a:pt x="7620" y="125730"/>
                  </a:moveTo>
                  <a:lnTo>
                    <a:pt x="0" y="125730"/>
                  </a:lnTo>
                  <a:lnTo>
                    <a:pt x="0" y="129540"/>
                  </a:lnTo>
                  <a:lnTo>
                    <a:pt x="7620" y="129540"/>
                  </a:lnTo>
                  <a:lnTo>
                    <a:pt x="7620" y="125730"/>
                  </a:lnTo>
                  <a:close/>
                </a:path>
                <a:path w="7620" h="532129">
                  <a:moveTo>
                    <a:pt x="7620" y="129540"/>
                  </a:moveTo>
                  <a:lnTo>
                    <a:pt x="0" y="129540"/>
                  </a:lnTo>
                  <a:lnTo>
                    <a:pt x="0" y="132080"/>
                  </a:lnTo>
                  <a:lnTo>
                    <a:pt x="7620" y="132080"/>
                  </a:lnTo>
                  <a:lnTo>
                    <a:pt x="7620" y="129540"/>
                  </a:lnTo>
                  <a:close/>
                </a:path>
                <a:path w="7620" h="532129">
                  <a:moveTo>
                    <a:pt x="7620" y="132080"/>
                  </a:moveTo>
                  <a:lnTo>
                    <a:pt x="0" y="132080"/>
                  </a:lnTo>
                  <a:lnTo>
                    <a:pt x="0" y="135890"/>
                  </a:lnTo>
                  <a:lnTo>
                    <a:pt x="7620" y="135890"/>
                  </a:lnTo>
                  <a:lnTo>
                    <a:pt x="7620" y="132080"/>
                  </a:lnTo>
                  <a:close/>
                </a:path>
                <a:path w="7620" h="532129">
                  <a:moveTo>
                    <a:pt x="7620" y="135890"/>
                  </a:moveTo>
                  <a:lnTo>
                    <a:pt x="0" y="135890"/>
                  </a:lnTo>
                  <a:lnTo>
                    <a:pt x="0" y="142240"/>
                  </a:lnTo>
                  <a:lnTo>
                    <a:pt x="7620" y="142240"/>
                  </a:lnTo>
                  <a:lnTo>
                    <a:pt x="7620" y="135890"/>
                  </a:lnTo>
                  <a:close/>
                </a:path>
                <a:path w="7620" h="532129">
                  <a:moveTo>
                    <a:pt x="7620" y="142240"/>
                  </a:moveTo>
                  <a:lnTo>
                    <a:pt x="0" y="142240"/>
                  </a:lnTo>
                  <a:lnTo>
                    <a:pt x="0" y="144780"/>
                  </a:lnTo>
                  <a:lnTo>
                    <a:pt x="7620" y="144780"/>
                  </a:lnTo>
                  <a:lnTo>
                    <a:pt x="7620" y="142240"/>
                  </a:lnTo>
                  <a:close/>
                </a:path>
                <a:path w="7620" h="532129">
                  <a:moveTo>
                    <a:pt x="7620" y="144780"/>
                  </a:moveTo>
                  <a:lnTo>
                    <a:pt x="0" y="144780"/>
                  </a:lnTo>
                  <a:lnTo>
                    <a:pt x="0" y="148590"/>
                  </a:lnTo>
                  <a:lnTo>
                    <a:pt x="7620" y="148590"/>
                  </a:lnTo>
                  <a:lnTo>
                    <a:pt x="7620" y="144780"/>
                  </a:lnTo>
                  <a:close/>
                </a:path>
                <a:path w="7620" h="532129">
                  <a:moveTo>
                    <a:pt x="7620" y="148590"/>
                  </a:moveTo>
                  <a:lnTo>
                    <a:pt x="0" y="148590"/>
                  </a:lnTo>
                  <a:lnTo>
                    <a:pt x="0" y="154940"/>
                  </a:lnTo>
                  <a:lnTo>
                    <a:pt x="7620" y="154940"/>
                  </a:lnTo>
                  <a:lnTo>
                    <a:pt x="7620" y="148590"/>
                  </a:lnTo>
                  <a:close/>
                </a:path>
                <a:path w="7620" h="532129">
                  <a:moveTo>
                    <a:pt x="7620" y="154940"/>
                  </a:moveTo>
                  <a:lnTo>
                    <a:pt x="0" y="154940"/>
                  </a:lnTo>
                  <a:lnTo>
                    <a:pt x="0" y="157480"/>
                  </a:lnTo>
                  <a:lnTo>
                    <a:pt x="7620" y="157480"/>
                  </a:lnTo>
                  <a:lnTo>
                    <a:pt x="7620" y="154940"/>
                  </a:lnTo>
                  <a:close/>
                </a:path>
                <a:path w="7620" h="532129">
                  <a:moveTo>
                    <a:pt x="7620" y="157480"/>
                  </a:moveTo>
                  <a:lnTo>
                    <a:pt x="0" y="157480"/>
                  </a:lnTo>
                  <a:lnTo>
                    <a:pt x="0" y="342900"/>
                  </a:lnTo>
                  <a:lnTo>
                    <a:pt x="7620" y="342900"/>
                  </a:lnTo>
                  <a:lnTo>
                    <a:pt x="7620" y="157480"/>
                  </a:lnTo>
                  <a:close/>
                </a:path>
                <a:path w="7620" h="532129">
                  <a:moveTo>
                    <a:pt x="7620" y="342900"/>
                  </a:moveTo>
                  <a:lnTo>
                    <a:pt x="0" y="342900"/>
                  </a:lnTo>
                  <a:lnTo>
                    <a:pt x="0" y="354330"/>
                  </a:lnTo>
                  <a:lnTo>
                    <a:pt x="7620" y="354330"/>
                  </a:lnTo>
                  <a:lnTo>
                    <a:pt x="7620" y="342900"/>
                  </a:lnTo>
                  <a:close/>
                </a:path>
                <a:path w="7620" h="532129">
                  <a:moveTo>
                    <a:pt x="7620" y="447167"/>
                  </a:moveTo>
                  <a:lnTo>
                    <a:pt x="0" y="447167"/>
                  </a:lnTo>
                  <a:lnTo>
                    <a:pt x="0" y="449580"/>
                  </a:lnTo>
                  <a:lnTo>
                    <a:pt x="7620" y="449580"/>
                  </a:lnTo>
                  <a:lnTo>
                    <a:pt x="7620" y="447167"/>
                  </a:lnTo>
                  <a:close/>
                </a:path>
                <a:path w="7620" h="532129">
                  <a:moveTo>
                    <a:pt x="7620" y="435737"/>
                  </a:moveTo>
                  <a:lnTo>
                    <a:pt x="0" y="435737"/>
                  </a:lnTo>
                  <a:lnTo>
                    <a:pt x="0" y="447040"/>
                  </a:lnTo>
                  <a:lnTo>
                    <a:pt x="7620" y="447040"/>
                  </a:lnTo>
                  <a:lnTo>
                    <a:pt x="7620" y="435737"/>
                  </a:lnTo>
                  <a:close/>
                </a:path>
                <a:path w="7620" h="532129">
                  <a:moveTo>
                    <a:pt x="7620" y="429387"/>
                  </a:moveTo>
                  <a:lnTo>
                    <a:pt x="0" y="429387"/>
                  </a:lnTo>
                  <a:lnTo>
                    <a:pt x="0" y="435610"/>
                  </a:lnTo>
                  <a:lnTo>
                    <a:pt x="7620" y="435610"/>
                  </a:lnTo>
                  <a:lnTo>
                    <a:pt x="7620" y="429387"/>
                  </a:lnTo>
                  <a:close/>
                </a:path>
                <a:path w="7620" h="532129">
                  <a:moveTo>
                    <a:pt x="7620" y="423037"/>
                  </a:moveTo>
                  <a:lnTo>
                    <a:pt x="0" y="423037"/>
                  </a:lnTo>
                  <a:lnTo>
                    <a:pt x="0" y="429260"/>
                  </a:lnTo>
                  <a:lnTo>
                    <a:pt x="7620" y="429260"/>
                  </a:lnTo>
                  <a:lnTo>
                    <a:pt x="7620" y="423037"/>
                  </a:lnTo>
                  <a:close/>
                </a:path>
                <a:path w="7620" h="532129">
                  <a:moveTo>
                    <a:pt x="7620" y="416687"/>
                  </a:moveTo>
                  <a:lnTo>
                    <a:pt x="0" y="416687"/>
                  </a:lnTo>
                  <a:lnTo>
                    <a:pt x="0" y="422910"/>
                  </a:lnTo>
                  <a:lnTo>
                    <a:pt x="7620" y="422910"/>
                  </a:lnTo>
                  <a:lnTo>
                    <a:pt x="7620" y="416687"/>
                  </a:lnTo>
                  <a:close/>
                </a:path>
                <a:path w="7620" h="532129">
                  <a:moveTo>
                    <a:pt x="7620" y="410337"/>
                  </a:moveTo>
                  <a:lnTo>
                    <a:pt x="0" y="410337"/>
                  </a:lnTo>
                  <a:lnTo>
                    <a:pt x="0" y="416560"/>
                  </a:lnTo>
                  <a:lnTo>
                    <a:pt x="7620" y="416560"/>
                  </a:lnTo>
                  <a:lnTo>
                    <a:pt x="7620" y="410337"/>
                  </a:lnTo>
                  <a:close/>
                </a:path>
                <a:path w="7620" h="532129">
                  <a:moveTo>
                    <a:pt x="7620" y="403987"/>
                  </a:moveTo>
                  <a:lnTo>
                    <a:pt x="0" y="403987"/>
                  </a:lnTo>
                  <a:lnTo>
                    <a:pt x="0" y="410210"/>
                  </a:lnTo>
                  <a:lnTo>
                    <a:pt x="7620" y="410210"/>
                  </a:lnTo>
                  <a:lnTo>
                    <a:pt x="7620" y="403987"/>
                  </a:lnTo>
                  <a:close/>
                </a:path>
                <a:path w="7620" h="532129">
                  <a:moveTo>
                    <a:pt x="7620" y="397637"/>
                  </a:moveTo>
                  <a:lnTo>
                    <a:pt x="0" y="397637"/>
                  </a:lnTo>
                  <a:lnTo>
                    <a:pt x="0" y="403860"/>
                  </a:lnTo>
                  <a:lnTo>
                    <a:pt x="7620" y="403860"/>
                  </a:lnTo>
                  <a:lnTo>
                    <a:pt x="7620" y="397637"/>
                  </a:lnTo>
                  <a:close/>
                </a:path>
                <a:path w="7620" h="532129">
                  <a:moveTo>
                    <a:pt x="7620" y="391287"/>
                  </a:moveTo>
                  <a:lnTo>
                    <a:pt x="0" y="391287"/>
                  </a:lnTo>
                  <a:lnTo>
                    <a:pt x="0" y="397510"/>
                  </a:lnTo>
                  <a:lnTo>
                    <a:pt x="7620" y="397510"/>
                  </a:lnTo>
                  <a:lnTo>
                    <a:pt x="7620" y="391287"/>
                  </a:lnTo>
                  <a:close/>
                </a:path>
                <a:path w="7620" h="532129">
                  <a:moveTo>
                    <a:pt x="7620" y="384937"/>
                  </a:moveTo>
                  <a:lnTo>
                    <a:pt x="0" y="384937"/>
                  </a:lnTo>
                  <a:lnTo>
                    <a:pt x="0" y="391160"/>
                  </a:lnTo>
                  <a:lnTo>
                    <a:pt x="7620" y="391160"/>
                  </a:lnTo>
                  <a:lnTo>
                    <a:pt x="7620" y="384937"/>
                  </a:lnTo>
                  <a:close/>
                </a:path>
                <a:path w="7620" h="532129">
                  <a:moveTo>
                    <a:pt x="7620" y="377317"/>
                  </a:moveTo>
                  <a:lnTo>
                    <a:pt x="0" y="377317"/>
                  </a:lnTo>
                  <a:lnTo>
                    <a:pt x="0" y="384810"/>
                  </a:lnTo>
                  <a:lnTo>
                    <a:pt x="7620" y="384810"/>
                  </a:lnTo>
                  <a:lnTo>
                    <a:pt x="7620" y="377317"/>
                  </a:lnTo>
                  <a:close/>
                </a:path>
                <a:path w="7620" h="532129">
                  <a:moveTo>
                    <a:pt x="7620" y="372237"/>
                  </a:moveTo>
                  <a:lnTo>
                    <a:pt x="0" y="372237"/>
                  </a:lnTo>
                  <a:lnTo>
                    <a:pt x="0" y="377190"/>
                  </a:lnTo>
                  <a:lnTo>
                    <a:pt x="7620" y="377190"/>
                  </a:lnTo>
                  <a:lnTo>
                    <a:pt x="7620" y="372237"/>
                  </a:lnTo>
                  <a:close/>
                </a:path>
                <a:path w="7620" h="532129">
                  <a:moveTo>
                    <a:pt x="7620" y="365887"/>
                  </a:moveTo>
                  <a:lnTo>
                    <a:pt x="0" y="365887"/>
                  </a:lnTo>
                  <a:lnTo>
                    <a:pt x="0" y="372110"/>
                  </a:lnTo>
                  <a:lnTo>
                    <a:pt x="7620" y="372110"/>
                  </a:lnTo>
                  <a:lnTo>
                    <a:pt x="7620" y="365887"/>
                  </a:lnTo>
                  <a:close/>
                </a:path>
                <a:path w="7620" h="532129">
                  <a:moveTo>
                    <a:pt x="7620" y="354457"/>
                  </a:moveTo>
                  <a:lnTo>
                    <a:pt x="0" y="354457"/>
                  </a:lnTo>
                  <a:lnTo>
                    <a:pt x="0" y="365760"/>
                  </a:lnTo>
                  <a:lnTo>
                    <a:pt x="7620" y="365760"/>
                  </a:lnTo>
                  <a:lnTo>
                    <a:pt x="7620" y="354457"/>
                  </a:lnTo>
                  <a:close/>
                </a:path>
                <a:path w="7620" h="532129">
                  <a:moveTo>
                    <a:pt x="7620" y="449580"/>
                  </a:moveTo>
                  <a:lnTo>
                    <a:pt x="0" y="449580"/>
                  </a:lnTo>
                  <a:lnTo>
                    <a:pt x="0" y="455930"/>
                  </a:lnTo>
                  <a:lnTo>
                    <a:pt x="7620" y="455930"/>
                  </a:lnTo>
                  <a:lnTo>
                    <a:pt x="7620" y="449580"/>
                  </a:lnTo>
                  <a:close/>
                </a:path>
                <a:path w="7620" h="532129">
                  <a:moveTo>
                    <a:pt x="7620" y="525780"/>
                  </a:moveTo>
                  <a:lnTo>
                    <a:pt x="2539" y="525780"/>
                  </a:lnTo>
                  <a:lnTo>
                    <a:pt x="2539" y="527050"/>
                  </a:lnTo>
                  <a:lnTo>
                    <a:pt x="3810" y="527050"/>
                  </a:lnTo>
                  <a:lnTo>
                    <a:pt x="3810" y="528320"/>
                  </a:lnTo>
                  <a:lnTo>
                    <a:pt x="5080" y="528320"/>
                  </a:lnTo>
                  <a:lnTo>
                    <a:pt x="5080" y="532130"/>
                  </a:lnTo>
                  <a:lnTo>
                    <a:pt x="6350" y="532130"/>
                  </a:lnTo>
                  <a:lnTo>
                    <a:pt x="6350" y="530860"/>
                  </a:lnTo>
                  <a:lnTo>
                    <a:pt x="7620" y="530860"/>
                  </a:lnTo>
                  <a:lnTo>
                    <a:pt x="7620" y="525780"/>
                  </a:lnTo>
                  <a:close/>
                </a:path>
                <a:path w="7620" h="532129">
                  <a:moveTo>
                    <a:pt x="2539" y="524510"/>
                  </a:moveTo>
                  <a:lnTo>
                    <a:pt x="1270" y="524510"/>
                  </a:lnTo>
                  <a:lnTo>
                    <a:pt x="1270" y="525780"/>
                  </a:lnTo>
                  <a:lnTo>
                    <a:pt x="2539" y="525780"/>
                  </a:lnTo>
                  <a:lnTo>
                    <a:pt x="2539" y="524510"/>
                  </a:lnTo>
                  <a:close/>
                </a:path>
                <a:path w="7620" h="532129">
                  <a:moveTo>
                    <a:pt x="7620" y="519430"/>
                  </a:moveTo>
                  <a:lnTo>
                    <a:pt x="0" y="519430"/>
                  </a:lnTo>
                  <a:lnTo>
                    <a:pt x="0" y="524510"/>
                  </a:lnTo>
                  <a:lnTo>
                    <a:pt x="7620" y="524510"/>
                  </a:lnTo>
                  <a:lnTo>
                    <a:pt x="7620" y="519430"/>
                  </a:lnTo>
                  <a:close/>
                </a:path>
                <a:path w="7620" h="532129">
                  <a:moveTo>
                    <a:pt x="7620" y="513080"/>
                  </a:moveTo>
                  <a:lnTo>
                    <a:pt x="0" y="513080"/>
                  </a:lnTo>
                  <a:lnTo>
                    <a:pt x="0" y="518160"/>
                  </a:lnTo>
                  <a:lnTo>
                    <a:pt x="7620" y="518160"/>
                  </a:lnTo>
                  <a:lnTo>
                    <a:pt x="7620" y="513080"/>
                  </a:lnTo>
                  <a:close/>
                </a:path>
                <a:path w="7620" h="532129">
                  <a:moveTo>
                    <a:pt x="7620" y="506730"/>
                  </a:moveTo>
                  <a:lnTo>
                    <a:pt x="0" y="506730"/>
                  </a:lnTo>
                  <a:lnTo>
                    <a:pt x="0" y="511810"/>
                  </a:lnTo>
                  <a:lnTo>
                    <a:pt x="7620" y="511810"/>
                  </a:lnTo>
                  <a:lnTo>
                    <a:pt x="7620" y="506730"/>
                  </a:lnTo>
                  <a:close/>
                </a:path>
                <a:path w="7620" h="532129">
                  <a:moveTo>
                    <a:pt x="7620" y="500380"/>
                  </a:moveTo>
                  <a:lnTo>
                    <a:pt x="0" y="500380"/>
                  </a:lnTo>
                  <a:lnTo>
                    <a:pt x="0" y="505460"/>
                  </a:lnTo>
                  <a:lnTo>
                    <a:pt x="7620" y="505460"/>
                  </a:lnTo>
                  <a:lnTo>
                    <a:pt x="7620" y="500380"/>
                  </a:lnTo>
                  <a:close/>
                </a:path>
                <a:path w="7620" h="532129">
                  <a:moveTo>
                    <a:pt x="7620" y="494030"/>
                  </a:moveTo>
                  <a:lnTo>
                    <a:pt x="0" y="494030"/>
                  </a:lnTo>
                  <a:lnTo>
                    <a:pt x="0" y="499110"/>
                  </a:lnTo>
                  <a:lnTo>
                    <a:pt x="7620" y="499110"/>
                  </a:lnTo>
                  <a:lnTo>
                    <a:pt x="7620" y="494030"/>
                  </a:lnTo>
                  <a:close/>
                </a:path>
                <a:path w="7620" h="532129">
                  <a:moveTo>
                    <a:pt x="7620" y="486410"/>
                  </a:moveTo>
                  <a:lnTo>
                    <a:pt x="0" y="486410"/>
                  </a:lnTo>
                  <a:lnTo>
                    <a:pt x="0" y="492760"/>
                  </a:lnTo>
                  <a:lnTo>
                    <a:pt x="7620" y="492760"/>
                  </a:lnTo>
                  <a:lnTo>
                    <a:pt x="7620" y="486410"/>
                  </a:lnTo>
                  <a:close/>
                </a:path>
                <a:path w="7620" h="532129">
                  <a:moveTo>
                    <a:pt x="7620" y="481330"/>
                  </a:moveTo>
                  <a:lnTo>
                    <a:pt x="0" y="481330"/>
                  </a:lnTo>
                  <a:lnTo>
                    <a:pt x="0" y="485140"/>
                  </a:lnTo>
                  <a:lnTo>
                    <a:pt x="7620" y="485140"/>
                  </a:lnTo>
                  <a:lnTo>
                    <a:pt x="7620" y="481330"/>
                  </a:lnTo>
                  <a:close/>
                </a:path>
                <a:path w="7620" h="532129">
                  <a:moveTo>
                    <a:pt x="7620" y="473710"/>
                  </a:moveTo>
                  <a:lnTo>
                    <a:pt x="0" y="473710"/>
                  </a:lnTo>
                  <a:lnTo>
                    <a:pt x="0" y="480060"/>
                  </a:lnTo>
                  <a:lnTo>
                    <a:pt x="7620" y="480060"/>
                  </a:lnTo>
                  <a:lnTo>
                    <a:pt x="7620" y="473710"/>
                  </a:lnTo>
                  <a:close/>
                </a:path>
                <a:path w="7620" h="532129">
                  <a:moveTo>
                    <a:pt x="7620" y="468630"/>
                  </a:moveTo>
                  <a:lnTo>
                    <a:pt x="0" y="468630"/>
                  </a:lnTo>
                  <a:lnTo>
                    <a:pt x="0" y="472440"/>
                  </a:lnTo>
                  <a:lnTo>
                    <a:pt x="7620" y="472440"/>
                  </a:lnTo>
                  <a:lnTo>
                    <a:pt x="7620" y="468630"/>
                  </a:lnTo>
                  <a:close/>
                </a:path>
                <a:path w="7620" h="532129">
                  <a:moveTo>
                    <a:pt x="7620" y="461010"/>
                  </a:moveTo>
                  <a:lnTo>
                    <a:pt x="0" y="461010"/>
                  </a:lnTo>
                  <a:lnTo>
                    <a:pt x="0" y="467360"/>
                  </a:lnTo>
                  <a:lnTo>
                    <a:pt x="7620" y="467360"/>
                  </a:lnTo>
                  <a:lnTo>
                    <a:pt x="7620" y="461010"/>
                  </a:lnTo>
                  <a:close/>
                </a:path>
                <a:path w="7620" h="532129">
                  <a:moveTo>
                    <a:pt x="7620" y="457200"/>
                  </a:moveTo>
                  <a:lnTo>
                    <a:pt x="0" y="457200"/>
                  </a:lnTo>
                  <a:lnTo>
                    <a:pt x="0" y="459740"/>
                  </a:lnTo>
                  <a:lnTo>
                    <a:pt x="7620" y="459740"/>
                  </a:lnTo>
                  <a:lnTo>
                    <a:pt x="7620" y="457200"/>
                  </a:lnTo>
                  <a:close/>
                </a:path>
              </a:pathLst>
            </a:custGeom>
            <a:solidFill>
              <a:srgbClr val="1100FB"/>
            </a:solidFill>
          </p:spPr>
          <p:txBody>
            <a:bodyPr bIns="0" lIns="0" rIns="0" rtlCol="0" tIns="0" wrap="square"/>
            <a:p/>
          </p:txBody>
        </p:sp>
        <p:sp>
          <p:nvSpPr>
            <p:cNvPr id="1050833" name="object 2144"/>
            <p:cNvSpPr/>
            <p:nvPr/>
          </p:nvSpPr>
          <p:spPr>
            <a:xfrm>
              <a:off x="4039870" y="5894070"/>
              <a:ext cx="7620" cy="511809"/>
            </a:xfrm>
            <a:custGeom>
              <a:avLst/>
              <a:ahLst/>
              <a:rect l="l" t="t" r="r" b="b"/>
              <a:pathLst>
                <a:path w="7620" h="511810">
                  <a:moveTo>
                    <a:pt x="7619" y="0"/>
                  </a:moveTo>
                  <a:lnTo>
                    <a:pt x="6350" y="0"/>
                  </a:lnTo>
                  <a:lnTo>
                    <a:pt x="6350" y="1269"/>
                  </a:lnTo>
                  <a:lnTo>
                    <a:pt x="5079" y="1269"/>
                  </a:lnTo>
                  <a:lnTo>
                    <a:pt x="5079" y="3809"/>
                  </a:lnTo>
                  <a:lnTo>
                    <a:pt x="3809" y="3809"/>
                  </a:lnTo>
                  <a:lnTo>
                    <a:pt x="3809" y="5079"/>
                  </a:lnTo>
                  <a:lnTo>
                    <a:pt x="2539" y="5079"/>
                  </a:lnTo>
                  <a:lnTo>
                    <a:pt x="2539" y="7619"/>
                  </a:lnTo>
                  <a:lnTo>
                    <a:pt x="1269" y="7619"/>
                  </a:lnTo>
                  <a:lnTo>
                    <a:pt x="1269" y="8889"/>
                  </a:lnTo>
                  <a:lnTo>
                    <a:pt x="7619" y="8889"/>
                  </a:lnTo>
                  <a:lnTo>
                    <a:pt x="7619" y="0"/>
                  </a:lnTo>
                  <a:close/>
                </a:path>
                <a:path w="7620" h="511810">
                  <a:moveTo>
                    <a:pt x="7619" y="8889"/>
                  </a:moveTo>
                  <a:lnTo>
                    <a:pt x="0" y="8889"/>
                  </a:lnTo>
                  <a:lnTo>
                    <a:pt x="0" y="12699"/>
                  </a:lnTo>
                  <a:lnTo>
                    <a:pt x="7619" y="12699"/>
                  </a:lnTo>
                  <a:lnTo>
                    <a:pt x="7619" y="8889"/>
                  </a:lnTo>
                  <a:close/>
                </a:path>
                <a:path w="7620" h="511810">
                  <a:moveTo>
                    <a:pt x="7619" y="12699"/>
                  </a:moveTo>
                  <a:lnTo>
                    <a:pt x="0" y="12699"/>
                  </a:lnTo>
                  <a:lnTo>
                    <a:pt x="0" y="88899"/>
                  </a:lnTo>
                  <a:lnTo>
                    <a:pt x="7619" y="88899"/>
                  </a:lnTo>
                  <a:lnTo>
                    <a:pt x="7619" y="12699"/>
                  </a:lnTo>
                  <a:close/>
                </a:path>
                <a:path w="7620" h="511810">
                  <a:moveTo>
                    <a:pt x="7619" y="88899"/>
                  </a:moveTo>
                  <a:lnTo>
                    <a:pt x="0" y="88899"/>
                  </a:lnTo>
                  <a:lnTo>
                    <a:pt x="0" y="95249"/>
                  </a:lnTo>
                  <a:lnTo>
                    <a:pt x="7619" y="95249"/>
                  </a:lnTo>
                  <a:lnTo>
                    <a:pt x="7619" y="88899"/>
                  </a:lnTo>
                  <a:close/>
                </a:path>
                <a:path w="7620" h="511810">
                  <a:moveTo>
                    <a:pt x="7619" y="95249"/>
                  </a:moveTo>
                  <a:lnTo>
                    <a:pt x="0" y="95249"/>
                  </a:lnTo>
                  <a:lnTo>
                    <a:pt x="0" y="97789"/>
                  </a:lnTo>
                  <a:lnTo>
                    <a:pt x="7619" y="97789"/>
                  </a:lnTo>
                  <a:lnTo>
                    <a:pt x="7619" y="95249"/>
                  </a:lnTo>
                  <a:close/>
                </a:path>
                <a:path w="7620" h="511810">
                  <a:moveTo>
                    <a:pt x="7619" y="97789"/>
                  </a:moveTo>
                  <a:lnTo>
                    <a:pt x="0" y="97789"/>
                  </a:lnTo>
                  <a:lnTo>
                    <a:pt x="0" y="107949"/>
                  </a:lnTo>
                  <a:lnTo>
                    <a:pt x="7619" y="107949"/>
                  </a:lnTo>
                  <a:lnTo>
                    <a:pt x="7619" y="97789"/>
                  </a:lnTo>
                  <a:close/>
                </a:path>
                <a:path w="7620" h="511810">
                  <a:moveTo>
                    <a:pt x="7619" y="107949"/>
                  </a:moveTo>
                  <a:lnTo>
                    <a:pt x="0" y="107949"/>
                  </a:lnTo>
                  <a:lnTo>
                    <a:pt x="0" y="114299"/>
                  </a:lnTo>
                  <a:lnTo>
                    <a:pt x="7619" y="114299"/>
                  </a:lnTo>
                  <a:lnTo>
                    <a:pt x="7619" y="107949"/>
                  </a:lnTo>
                  <a:close/>
                </a:path>
                <a:path w="7620" h="511810">
                  <a:moveTo>
                    <a:pt x="7619" y="114299"/>
                  </a:moveTo>
                  <a:lnTo>
                    <a:pt x="0" y="114299"/>
                  </a:lnTo>
                  <a:lnTo>
                    <a:pt x="0" y="116839"/>
                  </a:lnTo>
                  <a:lnTo>
                    <a:pt x="7619" y="116839"/>
                  </a:lnTo>
                  <a:lnTo>
                    <a:pt x="7619" y="114299"/>
                  </a:lnTo>
                  <a:close/>
                </a:path>
                <a:path w="7620" h="511810">
                  <a:moveTo>
                    <a:pt x="7619" y="116839"/>
                  </a:moveTo>
                  <a:lnTo>
                    <a:pt x="0" y="116839"/>
                  </a:lnTo>
                  <a:lnTo>
                    <a:pt x="0" y="120649"/>
                  </a:lnTo>
                  <a:lnTo>
                    <a:pt x="7619" y="120649"/>
                  </a:lnTo>
                  <a:lnTo>
                    <a:pt x="7619" y="116839"/>
                  </a:lnTo>
                  <a:close/>
                </a:path>
                <a:path w="7620" h="511810">
                  <a:moveTo>
                    <a:pt x="7619" y="120649"/>
                  </a:moveTo>
                  <a:lnTo>
                    <a:pt x="0" y="120649"/>
                  </a:lnTo>
                  <a:lnTo>
                    <a:pt x="0" y="123189"/>
                  </a:lnTo>
                  <a:lnTo>
                    <a:pt x="7619" y="123189"/>
                  </a:lnTo>
                  <a:lnTo>
                    <a:pt x="7619" y="120649"/>
                  </a:lnTo>
                  <a:close/>
                </a:path>
                <a:path w="7620" h="511810">
                  <a:moveTo>
                    <a:pt x="7619" y="123189"/>
                  </a:moveTo>
                  <a:lnTo>
                    <a:pt x="0" y="123189"/>
                  </a:lnTo>
                  <a:lnTo>
                    <a:pt x="0" y="126999"/>
                  </a:lnTo>
                  <a:lnTo>
                    <a:pt x="7619" y="126999"/>
                  </a:lnTo>
                  <a:lnTo>
                    <a:pt x="7619" y="123189"/>
                  </a:lnTo>
                  <a:close/>
                </a:path>
                <a:path w="7620" h="511810">
                  <a:moveTo>
                    <a:pt x="7619" y="126999"/>
                  </a:moveTo>
                  <a:lnTo>
                    <a:pt x="0" y="126999"/>
                  </a:lnTo>
                  <a:lnTo>
                    <a:pt x="0" y="133349"/>
                  </a:lnTo>
                  <a:lnTo>
                    <a:pt x="7619" y="133349"/>
                  </a:lnTo>
                  <a:lnTo>
                    <a:pt x="7619" y="126999"/>
                  </a:lnTo>
                  <a:close/>
                </a:path>
                <a:path w="7620" h="511810">
                  <a:moveTo>
                    <a:pt x="7619" y="133349"/>
                  </a:moveTo>
                  <a:lnTo>
                    <a:pt x="0" y="133349"/>
                  </a:lnTo>
                  <a:lnTo>
                    <a:pt x="0" y="135889"/>
                  </a:lnTo>
                  <a:lnTo>
                    <a:pt x="7619" y="135889"/>
                  </a:lnTo>
                  <a:lnTo>
                    <a:pt x="7619" y="133349"/>
                  </a:lnTo>
                  <a:close/>
                </a:path>
                <a:path w="7620" h="511810">
                  <a:moveTo>
                    <a:pt x="7619" y="135889"/>
                  </a:moveTo>
                  <a:lnTo>
                    <a:pt x="0" y="135889"/>
                  </a:lnTo>
                  <a:lnTo>
                    <a:pt x="0" y="139699"/>
                  </a:lnTo>
                  <a:lnTo>
                    <a:pt x="7619" y="139699"/>
                  </a:lnTo>
                  <a:lnTo>
                    <a:pt x="7619" y="135889"/>
                  </a:lnTo>
                  <a:close/>
                </a:path>
                <a:path w="7620" h="511810">
                  <a:moveTo>
                    <a:pt x="7619" y="139700"/>
                  </a:moveTo>
                  <a:lnTo>
                    <a:pt x="0" y="139700"/>
                  </a:lnTo>
                  <a:lnTo>
                    <a:pt x="0" y="146049"/>
                  </a:lnTo>
                  <a:lnTo>
                    <a:pt x="7619" y="146049"/>
                  </a:lnTo>
                  <a:lnTo>
                    <a:pt x="7619" y="139700"/>
                  </a:lnTo>
                  <a:close/>
                </a:path>
                <a:path w="7620" h="511810">
                  <a:moveTo>
                    <a:pt x="7619" y="146049"/>
                  </a:moveTo>
                  <a:lnTo>
                    <a:pt x="0" y="146049"/>
                  </a:lnTo>
                  <a:lnTo>
                    <a:pt x="0" y="148589"/>
                  </a:lnTo>
                  <a:lnTo>
                    <a:pt x="7619" y="148589"/>
                  </a:lnTo>
                  <a:lnTo>
                    <a:pt x="7619" y="146049"/>
                  </a:lnTo>
                  <a:close/>
                </a:path>
                <a:path w="7620" h="511810">
                  <a:moveTo>
                    <a:pt x="7619" y="148589"/>
                  </a:moveTo>
                  <a:lnTo>
                    <a:pt x="0" y="148589"/>
                  </a:lnTo>
                  <a:lnTo>
                    <a:pt x="0" y="334009"/>
                  </a:lnTo>
                  <a:lnTo>
                    <a:pt x="7619" y="334009"/>
                  </a:lnTo>
                  <a:lnTo>
                    <a:pt x="7619" y="148589"/>
                  </a:lnTo>
                  <a:close/>
                </a:path>
                <a:path w="7620" h="511810">
                  <a:moveTo>
                    <a:pt x="7619" y="334009"/>
                  </a:moveTo>
                  <a:lnTo>
                    <a:pt x="0" y="334009"/>
                  </a:lnTo>
                  <a:lnTo>
                    <a:pt x="0" y="345439"/>
                  </a:lnTo>
                  <a:lnTo>
                    <a:pt x="7619" y="345439"/>
                  </a:lnTo>
                  <a:lnTo>
                    <a:pt x="7619" y="334009"/>
                  </a:lnTo>
                  <a:close/>
                </a:path>
                <a:path w="7620" h="511810">
                  <a:moveTo>
                    <a:pt x="7619" y="438276"/>
                  </a:moveTo>
                  <a:lnTo>
                    <a:pt x="0" y="438276"/>
                  </a:lnTo>
                  <a:lnTo>
                    <a:pt x="0" y="440689"/>
                  </a:lnTo>
                  <a:lnTo>
                    <a:pt x="7619" y="440689"/>
                  </a:lnTo>
                  <a:lnTo>
                    <a:pt x="7619" y="438276"/>
                  </a:lnTo>
                  <a:close/>
                </a:path>
                <a:path w="7620" h="511810">
                  <a:moveTo>
                    <a:pt x="7619" y="426846"/>
                  </a:moveTo>
                  <a:lnTo>
                    <a:pt x="0" y="426846"/>
                  </a:lnTo>
                  <a:lnTo>
                    <a:pt x="0" y="438149"/>
                  </a:lnTo>
                  <a:lnTo>
                    <a:pt x="7619" y="438149"/>
                  </a:lnTo>
                  <a:lnTo>
                    <a:pt x="7619" y="426846"/>
                  </a:lnTo>
                  <a:close/>
                </a:path>
                <a:path w="7620" h="511810">
                  <a:moveTo>
                    <a:pt x="7619" y="420496"/>
                  </a:moveTo>
                  <a:lnTo>
                    <a:pt x="0" y="420496"/>
                  </a:lnTo>
                  <a:lnTo>
                    <a:pt x="0" y="426719"/>
                  </a:lnTo>
                  <a:lnTo>
                    <a:pt x="7619" y="426719"/>
                  </a:lnTo>
                  <a:lnTo>
                    <a:pt x="7619" y="420496"/>
                  </a:lnTo>
                  <a:close/>
                </a:path>
                <a:path w="7620" h="511810">
                  <a:moveTo>
                    <a:pt x="7619" y="414146"/>
                  </a:moveTo>
                  <a:lnTo>
                    <a:pt x="0" y="414146"/>
                  </a:lnTo>
                  <a:lnTo>
                    <a:pt x="0" y="420369"/>
                  </a:lnTo>
                  <a:lnTo>
                    <a:pt x="7619" y="420369"/>
                  </a:lnTo>
                  <a:lnTo>
                    <a:pt x="7619" y="414146"/>
                  </a:lnTo>
                  <a:close/>
                </a:path>
                <a:path w="7620" h="511810">
                  <a:moveTo>
                    <a:pt x="7619" y="407796"/>
                  </a:moveTo>
                  <a:lnTo>
                    <a:pt x="0" y="407796"/>
                  </a:lnTo>
                  <a:lnTo>
                    <a:pt x="0" y="414019"/>
                  </a:lnTo>
                  <a:lnTo>
                    <a:pt x="7619" y="414019"/>
                  </a:lnTo>
                  <a:lnTo>
                    <a:pt x="7619" y="407796"/>
                  </a:lnTo>
                  <a:close/>
                </a:path>
                <a:path w="7620" h="511810">
                  <a:moveTo>
                    <a:pt x="7619" y="401446"/>
                  </a:moveTo>
                  <a:lnTo>
                    <a:pt x="0" y="401446"/>
                  </a:lnTo>
                  <a:lnTo>
                    <a:pt x="0" y="407669"/>
                  </a:lnTo>
                  <a:lnTo>
                    <a:pt x="7619" y="407669"/>
                  </a:lnTo>
                  <a:lnTo>
                    <a:pt x="7619" y="401446"/>
                  </a:lnTo>
                  <a:close/>
                </a:path>
                <a:path w="7620" h="511810">
                  <a:moveTo>
                    <a:pt x="7619" y="395096"/>
                  </a:moveTo>
                  <a:lnTo>
                    <a:pt x="0" y="395096"/>
                  </a:lnTo>
                  <a:lnTo>
                    <a:pt x="0" y="401319"/>
                  </a:lnTo>
                  <a:lnTo>
                    <a:pt x="7619" y="401319"/>
                  </a:lnTo>
                  <a:lnTo>
                    <a:pt x="7619" y="395096"/>
                  </a:lnTo>
                  <a:close/>
                </a:path>
                <a:path w="7620" h="511810">
                  <a:moveTo>
                    <a:pt x="7619" y="388746"/>
                  </a:moveTo>
                  <a:lnTo>
                    <a:pt x="0" y="388746"/>
                  </a:lnTo>
                  <a:lnTo>
                    <a:pt x="0" y="394969"/>
                  </a:lnTo>
                  <a:lnTo>
                    <a:pt x="7619" y="394969"/>
                  </a:lnTo>
                  <a:lnTo>
                    <a:pt x="7619" y="388746"/>
                  </a:lnTo>
                  <a:close/>
                </a:path>
                <a:path w="7620" h="511810">
                  <a:moveTo>
                    <a:pt x="7619" y="382396"/>
                  </a:moveTo>
                  <a:lnTo>
                    <a:pt x="0" y="382396"/>
                  </a:lnTo>
                  <a:lnTo>
                    <a:pt x="0" y="388619"/>
                  </a:lnTo>
                  <a:lnTo>
                    <a:pt x="7619" y="388619"/>
                  </a:lnTo>
                  <a:lnTo>
                    <a:pt x="7619" y="382396"/>
                  </a:lnTo>
                  <a:close/>
                </a:path>
                <a:path w="7620" h="511810">
                  <a:moveTo>
                    <a:pt x="7619" y="376046"/>
                  </a:moveTo>
                  <a:lnTo>
                    <a:pt x="0" y="376046"/>
                  </a:lnTo>
                  <a:lnTo>
                    <a:pt x="0" y="382269"/>
                  </a:lnTo>
                  <a:lnTo>
                    <a:pt x="7619" y="382269"/>
                  </a:lnTo>
                  <a:lnTo>
                    <a:pt x="7619" y="376046"/>
                  </a:lnTo>
                  <a:close/>
                </a:path>
                <a:path w="7620" h="511810">
                  <a:moveTo>
                    <a:pt x="7619" y="368426"/>
                  </a:moveTo>
                  <a:lnTo>
                    <a:pt x="0" y="368426"/>
                  </a:lnTo>
                  <a:lnTo>
                    <a:pt x="0" y="375919"/>
                  </a:lnTo>
                  <a:lnTo>
                    <a:pt x="7619" y="375919"/>
                  </a:lnTo>
                  <a:lnTo>
                    <a:pt x="7619" y="368426"/>
                  </a:lnTo>
                  <a:close/>
                </a:path>
                <a:path w="7620" h="511810">
                  <a:moveTo>
                    <a:pt x="7619" y="363346"/>
                  </a:moveTo>
                  <a:lnTo>
                    <a:pt x="0" y="363346"/>
                  </a:lnTo>
                  <a:lnTo>
                    <a:pt x="0" y="368299"/>
                  </a:lnTo>
                  <a:lnTo>
                    <a:pt x="7619" y="368299"/>
                  </a:lnTo>
                  <a:lnTo>
                    <a:pt x="7619" y="363346"/>
                  </a:lnTo>
                  <a:close/>
                </a:path>
                <a:path w="7620" h="511810">
                  <a:moveTo>
                    <a:pt x="7619" y="356996"/>
                  </a:moveTo>
                  <a:lnTo>
                    <a:pt x="0" y="356996"/>
                  </a:lnTo>
                  <a:lnTo>
                    <a:pt x="0" y="363219"/>
                  </a:lnTo>
                  <a:lnTo>
                    <a:pt x="7619" y="363219"/>
                  </a:lnTo>
                  <a:lnTo>
                    <a:pt x="7619" y="356996"/>
                  </a:lnTo>
                  <a:close/>
                </a:path>
                <a:path w="7620" h="511810">
                  <a:moveTo>
                    <a:pt x="7619" y="345566"/>
                  </a:moveTo>
                  <a:lnTo>
                    <a:pt x="0" y="345566"/>
                  </a:lnTo>
                  <a:lnTo>
                    <a:pt x="0" y="356869"/>
                  </a:lnTo>
                  <a:lnTo>
                    <a:pt x="7619" y="356869"/>
                  </a:lnTo>
                  <a:lnTo>
                    <a:pt x="7619" y="345566"/>
                  </a:lnTo>
                  <a:close/>
                </a:path>
                <a:path w="7620" h="511810">
                  <a:moveTo>
                    <a:pt x="7619" y="440689"/>
                  </a:moveTo>
                  <a:lnTo>
                    <a:pt x="0" y="440689"/>
                  </a:lnTo>
                  <a:lnTo>
                    <a:pt x="0" y="447039"/>
                  </a:lnTo>
                  <a:lnTo>
                    <a:pt x="7619" y="447039"/>
                  </a:lnTo>
                  <a:lnTo>
                    <a:pt x="7619" y="440689"/>
                  </a:lnTo>
                  <a:close/>
                </a:path>
                <a:path w="7620" h="511810">
                  <a:moveTo>
                    <a:pt x="7619" y="510539"/>
                  </a:moveTo>
                  <a:lnTo>
                    <a:pt x="6350" y="510539"/>
                  </a:lnTo>
                  <a:lnTo>
                    <a:pt x="6350" y="511809"/>
                  </a:lnTo>
                  <a:lnTo>
                    <a:pt x="7619" y="511809"/>
                  </a:lnTo>
                  <a:lnTo>
                    <a:pt x="7619" y="510539"/>
                  </a:lnTo>
                  <a:close/>
                </a:path>
                <a:path w="7620" h="511810">
                  <a:moveTo>
                    <a:pt x="6350" y="509269"/>
                  </a:moveTo>
                  <a:lnTo>
                    <a:pt x="5079" y="509269"/>
                  </a:lnTo>
                  <a:lnTo>
                    <a:pt x="5079" y="510539"/>
                  </a:lnTo>
                  <a:lnTo>
                    <a:pt x="6350" y="510539"/>
                  </a:lnTo>
                  <a:lnTo>
                    <a:pt x="6350" y="509269"/>
                  </a:lnTo>
                  <a:close/>
                </a:path>
                <a:path w="7620" h="511810">
                  <a:moveTo>
                    <a:pt x="7619" y="504189"/>
                  </a:moveTo>
                  <a:lnTo>
                    <a:pt x="2539" y="504189"/>
                  </a:lnTo>
                  <a:lnTo>
                    <a:pt x="2539" y="505459"/>
                  </a:lnTo>
                  <a:lnTo>
                    <a:pt x="3809" y="505459"/>
                  </a:lnTo>
                  <a:lnTo>
                    <a:pt x="3809" y="509269"/>
                  </a:lnTo>
                  <a:lnTo>
                    <a:pt x="7619" y="509269"/>
                  </a:lnTo>
                  <a:lnTo>
                    <a:pt x="7619" y="504189"/>
                  </a:lnTo>
                  <a:close/>
                </a:path>
                <a:path w="7620" h="511810">
                  <a:moveTo>
                    <a:pt x="2539" y="502919"/>
                  </a:moveTo>
                  <a:lnTo>
                    <a:pt x="1269" y="502919"/>
                  </a:lnTo>
                  <a:lnTo>
                    <a:pt x="1269" y="504189"/>
                  </a:lnTo>
                  <a:lnTo>
                    <a:pt x="2539" y="504189"/>
                  </a:lnTo>
                  <a:lnTo>
                    <a:pt x="2539" y="502919"/>
                  </a:lnTo>
                  <a:close/>
                </a:path>
                <a:path w="7620" h="511810">
                  <a:moveTo>
                    <a:pt x="7619" y="497839"/>
                  </a:moveTo>
                  <a:lnTo>
                    <a:pt x="0" y="497839"/>
                  </a:lnTo>
                  <a:lnTo>
                    <a:pt x="0" y="502919"/>
                  </a:lnTo>
                  <a:lnTo>
                    <a:pt x="7619" y="502919"/>
                  </a:lnTo>
                  <a:lnTo>
                    <a:pt x="7619" y="497839"/>
                  </a:lnTo>
                  <a:close/>
                </a:path>
                <a:path w="7620" h="511810">
                  <a:moveTo>
                    <a:pt x="7619" y="491489"/>
                  </a:moveTo>
                  <a:lnTo>
                    <a:pt x="0" y="491489"/>
                  </a:lnTo>
                  <a:lnTo>
                    <a:pt x="0" y="496569"/>
                  </a:lnTo>
                  <a:lnTo>
                    <a:pt x="7619" y="496569"/>
                  </a:lnTo>
                  <a:lnTo>
                    <a:pt x="7619" y="491489"/>
                  </a:lnTo>
                  <a:close/>
                </a:path>
                <a:path w="7620" h="511810">
                  <a:moveTo>
                    <a:pt x="7619" y="485139"/>
                  </a:moveTo>
                  <a:lnTo>
                    <a:pt x="0" y="485139"/>
                  </a:lnTo>
                  <a:lnTo>
                    <a:pt x="0" y="490219"/>
                  </a:lnTo>
                  <a:lnTo>
                    <a:pt x="7619" y="490219"/>
                  </a:lnTo>
                  <a:lnTo>
                    <a:pt x="7619" y="485139"/>
                  </a:lnTo>
                  <a:close/>
                </a:path>
                <a:path w="7620" h="511810">
                  <a:moveTo>
                    <a:pt x="7619" y="477519"/>
                  </a:moveTo>
                  <a:lnTo>
                    <a:pt x="0" y="477519"/>
                  </a:lnTo>
                  <a:lnTo>
                    <a:pt x="0" y="483869"/>
                  </a:lnTo>
                  <a:lnTo>
                    <a:pt x="7619" y="483869"/>
                  </a:lnTo>
                  <a:lnTo>
                    <a:pt x="7619" y="477519"/>
                  </a:lnTo>
                  <a:close/>
                </a:path>
                <a:path w="7620" h="511810">
                  <a:moveTo>
                    <a:pt x="7619" y="472439"/>
                  </a:moveTo>
                  <a:lnTo>
                    <a:pt x="0" y="472439"/>
                  </a:lnTo>
                  <a:lnTo>
                    <a:pt x="0" y="476249"/>
                  </a:lnTo>
                  <a:lnTo>
                    <a:pt x="7619" y="476249"/>
                  </a:lnTo>
                  <a:lnTo>
                    <a:pt x="7619" y="472439"/>
                  </a:lnTo>
                  <a:close/>
                </a:path>
                <a:path w="7620" h="511810">
                  <a:moveTo>
                    <a:pt x="7619" y="464819"/>
                  </a:moveTo>
                  <a:lnTo>
                    <a:pt x="0" y="464819"/>
                  </a:lnTo>
                  <a:lnTo>
                    <a:pt x="0" y="471169"/>
                  </a:lnTo>
                  <a:lnTo>
                    <a:pt x="7619" y="471169"/>
                  </a:lnTo>
                  <a:lnTo>
                    <a:pt x="7619" y="464819"/>
                  </a:lnTo>
                  <a:close/>
                </a:path>
                <a:path w="7620" h="511810">
                  <a:moveTo>
                    <a:pt x="7619" y="459739"/>
                  </a:moveTo>
                  <a:lnTo>
                    <a:pt x="0" y="459739"/>
                  </a:lnTo>
                  <a:lnTo>
                    <a:pt x="0" y="463549"/>
                  </a:lnTo>
                  <a:lnTo>
                    <a:pt x="7619" y="463549"/>
                  </a:lnTo>
                  <a:lnTo>
                    <a:pt x="7619" y="459739"/>
                  </a:lnTo>
                  <a:close/>
                </a:path>
                <a:path w="7620" h="511810">
                  <a:moveTo>
                    <a:pt x="7619" y="452119"/>
                  </a:moveTo>
                  <a:lnTo>
                    <a:pt x="0" y="452119"/>
                  </a:lnTo>
                  <a:lnTo>
                    <a:pt x="0" y="458469"/>
                  </a:lnTo>
                  <a:lnTo>
                    <a:pt x="7619" y="458469"/>
                  </a:lnTo>
                  <a:lnTo>
                    <a:pt x="7619" y="452119"/>
                  </a:lnTo>
                  <a:close/>
                </a:path>
                <a:path w="7620" h="511810">
                  <a:moveTo>
                    <a:pt x="7619" y="448309"/>
                  </a:moveTo>
                  <a:lnTo>
                    <a:pt x="0" y="448309"/>
                  </a:lnTo>
                  <a:lnTo>
                    <a:pt x="0" y="450849"/>
                  </a:lnTo>
                  <a:lnTo>
                    <a:pt x="7619" y="450849"/>
                  </a:lnTo>
                  <a:lnTo>
                    <a:pt x="7619" y="448309"/>
                  </a:lnTo>
                  <a:close/>
                </a:path>
              </a:pathLst>
            </a:custGeom>
            <a:solidFill>
              <a:srgbClr val="0F00FC"/>
            </a:solidFill>
          </p:spPr>
          <p:txBody>
            <a:bodyPr bIns="0" lIns="0" rIns="0" rtlCol="0" tIns="0" wrap="square"/>
            <a:p/>
          </p:txBody>
        </p:sp>
        <p:sp>
          <p:nvSpPr>
            <p:cNvPr id="1050834" name="object 2145"/>
            <p:cNvSpPr/>
            <p:nvPr/>
          </p:nvSpPr>
          <p:spPr>
            <a:xfrm>
              <a:off x="4033520" y="5904229"/>
              <a:ext cx="6350" cy="488950"/>
            </a:xfrm>
            <a:custGeom>
              <a:avLst/>
              <a:ahLst/>
              <a:rect l="l" t="t" r="r" b="b"/>
              <a:pathLst>
                <a:path w="6350" h="488950">
                  <a:moveTo>
                    <a:pt x="6350" y="0"/>
                  </a:moveTo>
                  <a:lnTo>
                    <a:pt x="5079" y="0"/>
                  </a:lnTo>
                  <a:lnTo>
                    <a:pt x="5079" y="2540"/>
                  </a:lnTo>
                  <a:lnTo>
                    <a:pt x="6350" y="2540"/>
                  </a:lnTo>
                  <a:lnTo>
                    <a:pt x="6350" y="0"/>
                  </a:lnTo>
                  <a:close/>
                </a:path>
                <a:path w="6350" h="488950">
                  <a:moveTo>
                    <a:pt x="6350" y="2540"/>
                  </a:moveTo>
                  <a:lnTo>
                    <a:pt x="3809" y="2540"/>
                  </a:lnTo>
                  <a:lnTo>
                    <a:pt x="3809" y="3810"/>
                  </a:lnTo>
                  <a:lnTo>
                    <a:pt x="2539" y="3810"/>
                  </a:lnTo>
                  <a:lnTo>
                    <a:pt x="2539" y="6350"/>
                  </a:lnTo>
                  <a:lnTo>
                    <a:pt x="1269" y="6350"/>
                  </a:lnTo>
                  <a:lnTo>
                    <a:pt x="1269" y="8890"/>
                  </a:lnTo>
                  <a:lnTo>
                    <a:pt x="0" y="8890"/>
                  </a:lnTo>
                  <a:lnTo>
                    <a:pt x="0" y="78740"/>
                  </a:lnTo>
                  <a:lnTo>
                    <a:pt x="6350" y="78740"/>
                  </a:lnTo>
                  <a:lnTo>
                    <a:pt x="6350" y="2540"/>
                  </a:lnTo>
                  <a:close/>
                </a:path>
                <a:path w="6350" h="488950">
                  <a:moveTo>
                    <a:pt x="6350" y="78740"/>
                  </a:moveTo>
                  <a:lnTo>
                    <a:pt x="0" y="78740"/>
                  </a:lnTo>
                  <a:lnTo>
                    <a:pt x="0" y="85090"/>
                  </a:lnTo>
                  <a:lnTo>
                    <a:pt x="6350" y="85090"/>
                  </a:lnTo>
                  <a:lnTo>
                    <a:pt x="6350" y="78740"/>
                  </a:lnTo>
                  <a:close/>
                </a:path>
                <a:path w="6350" h="488950">
                  <a:moveTo>
                    <a:pt x="6350" y="85090"/>
                  </a:moveTo>
                  <a:lnTo>
                    <a:pt x="0" y="85090"/>
                  </a:lnTo>
                  <a:lnTo>
                    <a:pt x="0" y="87630"/>
                  </a:lnTo>
                  <a:lnTo>
                    <a:pt x="6350" y="87630"/>
                  </a:lnTo>
                  <a:lnTo>
                    <a:pt x="6350" y="85090"/>
                  </a:lnTo>
                  <a:close/>
                </a:path>
                <a:path w="6350" h="488950">
                  <a:moveTo>
                    <a:pt x="6350" y="87630"/>
                  </a:moveTo>
                  <a:lnTo>
                    <a:pt x="0" y="87630"/>
                  </a:lnTo>
                  <a:lnTo>
                    <a:pt x="0" y="97790"/>
                  </a:lnTo>
                  <a:lnTo>
                    <a:pt x="6350" y="97790"/>
                  </a:lnTo>
                  <a:lnTo>
                    <a:pt x="6350" y="87630"/>
                  </a:lnTo>
                  <a:close/>
                </a:path>
                <a:path w="6350" h="488950">
                  <a:moveTo>
                    <a:pt x="6350" y="97790"/>
                  </a:moveTo>
                  <a:lnTo>
                    <a:pt x="0" y="97790"/>
                  </a:lnTo>
                  <a:lnTo>
                    <a:pt x="0" y="104140"/>
                  </a:lnTo>
                  <a:lnTo>
                    <a:pt x="6350" y="104140"/>
                  </a:lnTo>
                  <a:lnTo>
                    <a:pt x="6350" y="97790"/>
                  </a:lnTo>
                  <a:close/>
                </a:path>
                <a:path w="6350" h="488950">
                  <a:moveTo>
                    <a:pt x="6350" y="104140"/>
                  </a:moveTo>
                  <a:lnTo>
                    <a:pt x="0" y="104140"/>
                  </a:lnTo>
                  <a:lnTo>
                    <a:pt x="0" y="106680"/>
                  </a:lnTo>
                  <a:lnTo>
                    <a:pt x="6350" y="106680"/>
                  </a:lnTo>
                  <a:lnTo>
                    <a:pt x="6350" y="104140"/>
                  </a:lnTo>
                  <a:close/>
                </a:path>
                <a:path w="6350" h="488950">
                  <a:moveTo>
                    <a:pt x="6350" y="106680"/>
                  </a:moveTo>
                  <a:lnTo>
                    <a:pt x="0" y="106680"/>
                  </a:lnTo>
                  <a:lnTo>
                    <a:pt x="0" y="110490"/>
                  </a:lnTo>
                  <a:lnTo>
                    <a:pt x="6350" y="110490"/>
                  </a:lnTo>
                  <a:lnTo>
                    <a:pt x="6350" y="106680"/>
                  </a:lnTo>
                  <a:close/>
                </a:path>
                <a:path w="6350" h="488950">
                  <a:moveTo>
                    <a:pt x="6350" y="110490"/>
                  </a:moveTo>
                  <a:lnTo>
                    <a:pt x="0" y="110490"/>
                  </a:lnTo>
                  <a:lnTo>
                    <a:pt x="0" y="113030"/>
                  </a:lnTo>
                  <a:lnTo>
                    <a:pt x="6350" y="113030"/>
                  </a:lnTo>
                  <a:lnTo>
                    <a:pt x="6350" y="110490"/>
                  </a:lnTo>
                  <a:close/>
                </a:path>
                <a:path w="6350" h="488950">
                  <a:moveTo>
                    <a:pt x="6350" y="113030"/>
                  </a:moveTo>
                  <a:lnTo>
                    <a:pt x="0" y="113030"/>
                  </a:lnTo>
                  <a:lnTo>
                    <a:pt x="0" y="116840"/>
                  </a:lnTo>
                  <a:lnTo>
                    <a:pt x="6350" y="116840"/>
                  </a:lnTo>
                  <a:lnTo>
                    <a:pt x="6350" y="113030"/>
                  </a:lnTo>
                  <a:close/>
                </a:path>
                <a:path w="6350" h="488950">
                  <a:moveTo>
                    <a:pt x="6350" y="116840"/>
                  </a:moveTo>
                  <a:lnTo>
                    <a:pt x="0" y="116840"/>
                  </a:lnTo>
                  <a:lnTo>
                    <a:pt x="0" y="123190"/>
                  </a:lnTo>
                  <a:lnTo>
                    <a:pt x="6350" y="123190"/>
                  </a:lnTo>
                  <a:lnTo>
                    <a:pt x="6350" y="116840"/>
                  </a:lnTo>
                  <a:close/>
                </a:path>
                <a:path w="6350" h="488950">
                  <a:moveTo>
                    <a:pt x="6350" y="123190"/>
                  </a:moveTo>
                  <a:lnTo>
                    <a:pt x="0" y="123190"/>
                  </a:lnTo>
                  <a:lnTo>
                    <a:pt x="0" y="125730"/>
                  </a:lnTo>
                  <a:lnTo>
                    <a:pt x="6350" y="125730"/>
                  </a:lnTo>
                  <a:lnTo>
                    <a:pt x="6350" y="123190"/>
                  </a:lnTo>
                  <a:close/>
                </a:path>
                <a:path w="6350" h="488950">
                  <a:moveTo>
                    <a:pt x="6350" y="125730"/>
                  </a:moveTo>
                  <a:lnTo>
                    <a:pt x="0" y="125730"/>
                  </a:lnTo>
                  <a:lnTo>
                    <a:pt x="0" y="129540"/>
                  </a:lnTo>
                  <a:lnTo>
                    <a:pt x="6350" y="129540"/>
                  </a:lnTo>
                  <a:lnTo>
                    <a:pt x="6350" y="125730"/>
                  </a:lnTo>
                  <a:close/>
                </a:path>
                <a:path w="6350" h="488950">
                  <a:moveTo>
                    <a:pt x="6350" y="129540"/>
                  </a:moveTo>
                  <a:lnTo>
                    <a:pt x="0" y="129540"/>
                  </a:lnTo>
                  <a:lnTo>
                    <a:pt x="0" y="135890"/>
                  </a:lnTo>
                  <a:lnTo>
                    <a:pt x="6350" y="135890"/>
                  </a:lnTo>
                  <a:lnTo>
                    <a:pt x="6350" y="129540"/>
                  </a:lnTo>
                  <a:close/>
                </a:path>
                <a:path w="6350" h="488950">
                  <a:moveTo>
                    <a:pt x="6350" y="135890"/>
                  </a:moveTo>
                  <a:lnTo>
                    <a:pt x="0" y="135890"/>
                  </a:lnTo>
                  <a:lnTo>
                    <a:pt x="0" y="138430"/>
                  </a:lnTo>
                  <a:lnTo>
                    <a:pt x="6350" y="138430"/>
                  </a:lnTo>
                  <a:lnTo>
                    <a:pt x="6350" y="135890"/>
                  </a:lnTo>
                  <a:close/>
                </a:path>
                <a:path w="6350" h="488950">
                  <a:moveTo>
                    <a:pt x="6350" y="138430"/>
                  </a:moveTo>
                  <a:lnTo>
                    <a:pt x="0" y="138430"/>
                  </a:lnTo>
                  <a:lnTo>
                    <a:pt x="0" y="323850"/>
                  </a:lnTo>
                  <a:lnTo>
                    <a:pt x="6350" y="323850"/>
                  </a:lnTo>
                  <a:lnTo>
                    <a:pt x="6350" y="138430"/>
                  </a:lnTo>
                  <a:close/>
                </a:path>
                <a:path w="6350" h="488950">
                  <a:moveTo>
                    <a:pt x="6350" y="323850"/>
                  </a:moveTo>
                  <a:lnTo>
                    <a:pt x="0" y="323850"/>
                  </a:lnTo>
                  <a:lnTo>
                    <a:pt x="0" y="335280"/>
                  </a:lnTo>
                  <a:lnTo>
                    <a:pt x="6350" y="335280"/>
                  </a:lnTo>
                  <a:lnTo>
                    <a:pt x="6350" y="323850"/>
                  </a:lnTo>
                  <a:close/>
                </a:path>
                <a:path w="6350" h="488950">
                  <a:moveTo>
                    <a:pt x="6350" y="428117"/>
                  </a:moveTo>
                  <a:lnTo>
                    <a:pt x="0" y="428117"/>
                  </a:lnTo>
                  <a:lnTo>
                    <a:pt x="0" y="430530"/>
                  </a:lnTo>
                  <a:lnTo>
                    <a:pt x="6350" y="430530"/>
                  </a:lnTo>
                  <a:lnTo>
                    <a:pt x="6350" y="428117"/>
                  </a:lnTo>
                  <a:close/>
                </a:path>
                <a:path w="6350" h="488950">
                  <a:moveTo>
                    <a:pt x="6350" y="416687"/>
                  </a:moveTo>
                  <a:lnTo>
                    <a:pt x="0" y="416687"/>
                  </a:lnTo>
                  <a:lnTo>
                    <a:pt x="0" y="427990"/>
                  </a:lnTo>
                  <a:lnTo>
                    <a:pt x="6350" y="427990"/>
                  </a:lnTo>
                  <a:lnTo>
                    <a:pt x="6350" y="416687"/>
                  </a:lnTo>
                  <a:close/>
                </a:path>
                <a:path w="6350" h="488950">
                  <a:moveTo>
                    <a:pt x="6350" y="410337"/>
                  </a:moveTo>
                  <a:lnTo>
                    <a:pt x="0" y="410337"/>
                  </a:lnTo>
                  <a:lnTo>
                    <a:pt x="0" y="416560"/>
                  </a:lnTo>
                  <a:lnTo>
                    <a:pt x="6350" y="416560"/>
                  </a:lnTo>
                  <a:lnTo>
                    <a:pt x="6350" y="410337"/>
                  </a:lnTo>
                  <a:close/>
                </a:path>
                <a:path w="6350" h="488950">
                  <a:moveTo>
                    <a:pt x="6350" y="403987"/>
                  </a:moveTo>
                  <a:lnTo>
                    <a:pt x="0" y="403987"/>
                  </a:lnTo>
                  <a:lnTo>
                    <a:pt x="0" y="410210"/>
                  </a:lnTo>
                  <a:lnTo>
                    <a:pt x="6350" y="410210"/>
                  </a:lnTo>
                  <a:lnTo>
                    <a:pt x="6350" y="403987"/>
                  </a:lnTo>
                  <a:close/>
                </a:path>
                <a:path w="6350" h="488950">
                  <a:moveTo>
                    <a:pt x="6350" y="397637"/>
                  </a:moveTo>
                  <a:lnTo>
                    <a:pt x="0" y="397637"/>
                  </a:lnTo>
                  <a:lnTo>
                    <a:pt x="0" y="403860"/>
                  </a:lnTo>
                  <a:lnTo>
                    <a:pt x="6350" y="403860"/>
                  </a:lnTo>
                  <a:lnTo>
                    <a:pt x="6350" y="397637"/>
                  </a:lnTo>
                  <a:close/>
                </a:path>
                <a:path w="6350" h="488950">
                  <a:moveTo>
                    <a:pt x="6350" y="391287"/>
                  </a:moveTo>
                  <a:lnTo>
                    <a:pt x="0" y="391287"/>
                  </a:lnTo>
                  <a:lnTo>
                    <a:pt x="0" y="397510"/>
                  </a:lnTo>
                  <a:lnTo>
                    <a:pt x="6350" y="397510"/>
                  </a:lnTo>
                  <a:lnTo>
                    <a:pt x="6350" y="391287"/>
                  </a:lnTo>
                  <a:close/>
                </a:path>
                <a:path w="6350" h="488950">
                  <a:moveTo>
                    <a:pt x="6350" y="384937"/>
                  </a:moveTo>
                  <a:lnTo>
                    <a:pt x="0" y="384937"/>
                  </a:lnTo>
                  <a:lnTo>
                    <a:pt x="0" y="391160"/>
                  </a:lnTo>
                  <a:lnTo>
                    <a:pt x="6350" y="391160"/>
                  </a:lnTo>
                  <a:lnTo>
                    <a:pt x="6350" y="384937"/>
                  </a:lnTo>
                  <a:close/>
                </a:path>
                <a:path w="6350" h="488950">
                  <a:moveTo>
                    <a:pt x="6350" y="378587"/>
                  </a:moveTo>
                  <a:lnTo>
                    <a:pt x="0" y="378587"/>
                  </a:lnTo>
                  <a:lnTo>
                    <a:pt x="0" y="384810"/>
                  </a:lnTo>
                  <a:lnTo>
                    <a:pt x="6350" y="384810"/>
                  </a:lnTo>
                  <a:lnTo>
                    <a:pt x="6350" y="378587"/>
                  </a:lnTo>
                  <a:close/>
                </a:path>
                <a:path w="6350" h="488950">
                  <a:moveTo>
                    <a:pt x="6350" y="372237"/>
                  </a:moveTo>
                  <a:lnTo>
                    <a:pt x="0" y="372237"/>
                  </a:lnTo>
                  <a:lnTo>
                    <a:pt x="0" y="378460"/>
                  </a:lnTo>
                  <a:lnTo>
                    <a:pt x="6350" y="378460"/>
                  </a:lnTo>
                  <a:lnTo>
                    <a:pt x="6350" y="372237"/>
                  </a:lnTo>
                  <a:close/>
                </a:path>
                <a:path w="6350" h="488950">
                  <a:moveTo>
                    <a:pt x="6350" y="365887"/>
                  </a:moveTo>
                  <a:lnTo>
                    <a:pt x="0" y="365887"/>
                  </a:lnTo>
                  <a:lnTo>
                    <a:pt x="0" y="372110"/>
                  </a:lnTo>
                  <a:lnTo>
                    <a:pt x="6350" y="372110"/>
                  </a:lnTo>
                  <a:lnTo>
                    <a:pt x="6350" y="365887"/>
                  </a:lnTo>
                  <a:close/>
                </a:path>
                <a:path w="6350" h="488950">
                  <a:moveTo>
                    <a:pt x="6350" y="358267"/>
                  </a:moveTo>
                  <a:lnTo>
                    <a:pt x="0" y="358267"/>
                  </a:lnTo>
                  <a:lnTo>
                    <a:pt x="0" y="365760"/>
                  </a:lnTo>
                  <a:lnTo>
                    <a:pt x="6350" y="365760"/>
                  </a:lnTo>
                  <a:lnTo>
                    <a:pt x="6350" y="358267"/>
                  </a:lnTo>
                  <a:close/>
                </a:path>
                <a:path w="6350" h="488950">
                  <a:moveTo>
                    <a:pt x="6350" y="353187"/>
                  </a:moveTo>
                  <a:lnTo>
                    <a:pt x="0" y="353187"/>
                  </a:lnTo>
                  <a:lnTo>
                    <a:pt x="0" y="358140"/>
                  </a:lnTo>
                  <a:lnTo>
                    <a:pt x="6350" y="358140"/>
                  </a:lnTo>
                  <a:lnTo>
                    <a:pt x="6350" y="353187"/>
                  </a:lnTo>
                  <a:close/>
                </a:path>
                <a:path w="6350" h="488950">
                  <a:moveTo>
                    <a:pt x="6350" y="346837"/>
                  </a:moveTo>
                  <a:lnTo>
                    <a:pt x="0" y="346837"/>
                  </a:lnTo>
                  <a:lnTo>
                    <a:pt x="0" y="353060"/>
                  </a:lnTo>
                  <a:lnTo>
                    <a:pt x="6350" y="353060"/>
                  </a:lnTo>
                  <a:lnTo>
                    <a:pt x="6350" y="346837"/>
                  </a:lnTo>
                  <a:close/>
                </a:path>
                <a:path w="6350" h="488950">
                  <a:moveTo>
                    <a:pt x="6350" y="335407"/>
                  </a:moveTo>
                  <a:lnTo>
                    <a:pt x="0" y="335407"/>
                  </a:lnTo>
                  <a:lnTo>
                    <a:pt x="0" y="346710"/>
                  </a:lnTo>
                  <a:lnTo>
                    <a:pt x="6350" y="346710"/>
                  </a:lnTo>
                  <a:lnTo>
                    <a:pt x="6350" y="335407"/>
                  </a:lnTo>
                  <a:close/>
                </a:path>
                <a:path w="6350" h="488950">
                  <a:moveTo>
                    <a:pt x="6350" y="430530"/>
                  </a:moveTo>
                  <a:lnTo>
                    <a:pt x="0" y="430530"/>
                  </a:lnTo>
                  <a:lnTo>
                    <a:pt x="0" y="436880"/>
                  </a:lnTo>
                  <a:lnTo>
                    <a:pt x="6350" y="436880"/>
                  </a:lnTo>
                  <a:lnTo>
                    <a:pt x="6350" y="430530"/>
                  </a:lnTo>
                  <a:close/>
                </a:path>
                <a:path w="6350" h="488950">
                  <a:moveTo>
                    <a:pt x="6350" y="487680"/>
                  </a:moveTo>
                  <a:lnTo>
                    <a:pt x="5079" y="487680"/>
                  </a:lnTo>
                  <a:lnTo>
                    <a:pt x="5079" y="488950"/>
                  </a:lnTo>
                  <a:lnTo>
                    <a:pt x="6350" y="488950"/>
                  </a:lnTo>
                  <a:lnTo>
                    <a:pt x="6350" y="487680"/>
                  </a:lnTo>
                  <a:close/>
                </a:path>
                <a:path w="6350" h="488950">
                  <a:moveTo>
                    <a:pt x="6350" y="481330"/>
                  </a:moveTo>
                  <a:lnTo>
                    <a:pt x="1269" y="481330"/>
                  </a:lnTo>
                  <a:lnTo>
                    <a:pt x="1269" y="482600"/>
                  </a:lnTo>
                  <a:lnTo>
                    <a:pt x="2539" y="482600"/>
                  </a:lnTo>
                  <a:lnTo>
                    <a:pt x="2539" y="483870"/>
                  </a:lnTo>
                  <a:lnTo>
                    <a:pt x="3809" y="483870"/>
                  </a:lnTo>
                  <a:lnTo>
                    <a:pt x="3809" y="487680"/>
                  </a:lnTo>
                  <a:lnTo>
                    <a:pt x="5079" y="487680"/>
                  </a:lnTo>
                  <a:lnTo>
                    <a:pt x="5079" y="486410"/>
                  </a:lnTo>
                  <a:lnTo>
                    <a:pt x="6350" y="486410"/>
                  </a:lnTo>
                  <a:lnTo>
                    <a:pt x="6350" y="481330"/>
                  </a:lnTo>
                  <a:close/>
                </a:path>
                <a:path w="6350" h="488950">
                  <a:moveTo>
                    <a:pt x="6350" y="474980"/>
                  </a:moveTo>
                  <a:lnTo>
                    <a:pt x="0" y="474980"/>
                  </a:lnTo>
                  <a:lnTo>
                    <a:pt x="0" y="481330"/>
                  </a:lnTo>
                  <a:lnTo>
                    <a:pt x="1269" y="481330"/>
                  </a:lnTo>
                  <a:lnTo>
                    <a:pt x="1269" y="480060"/>
                  </a:lnTo>
                  <a:lnTo>
                    <a:pt x="6350" y="480060"/>
                  </a:lnTo>
                  <a:lnTo>
                    <a:pt x="6350" y="474980"/>
                  </a:lnTo>
                  <a:close/>
                </a:path>
                <a:path w="6350" h="488950">
                  <a:moveTo>
                    <a:pt x="6350" y="467360"/>
                  </a:moveTo>
                  <a:lnTo>
                    <a:pt x="0" y="467360"/>
                  </a:lnTo>
                  <a:lnTo>
                    <a:pt x="0" y="473710"/>
                  </a:lnTo>
                  <a:lnTo>
                    <a:pt x="6350" y="473710"/>
                  </a:lnTo>
                  <a:lnTo>
                    <a:pt x="6350" y="467360"/>
                  </a:lnTo>
                  <a:close/>
                </a:path>
                <a:path w="6350" h="488950">
                  <a:moveTo>
                    <a:pt x="6350" y="462280"/>
                  </a:moveTo>
                  <a:lnTo>
                    <a:pt x="0" y="462280"/>
                  </a:lnTo>
                  <a:lnTo>
                    <a:pt x="0" y="466090"/>
                  </a:lnTo>
                  <a:lnTo>
                    <a:pt x="6350" y="466090"/>
                  </a:lnTo>
                  <a:lnTo>
                    <a:pt x="6350" y="462280"/>
                  </a:lnTo>
                  <a:close/>
                </a:path>
                <a:path w="6350" h="488950">
                  <a:moveTo>
                    <a:pt x="6350" y="454660"/>
                  </a:moveTo>
                  <a:lnTo>
                    <a:pt x="0" y="454660"/>
                  </a:lnTo>
                  <a:lnTo>
                    <a:pt x="0" y="461010"/>
                  </a:lnTo>
                  <a:lnTo>
                    <a:pt x="6350" y="461010"/>
                  </a:lnTo>
                  <a:lnTo>
                    <a:pt x="6350" y="454660"/>
                  </a:lnTo>
                  <a:close/>
                </a:path>
                <a:path w="6350" h="488950">
                  <a:moveTo>
                    <a:pt x="6350" y="449580"/>
                  </a:moveTo>
                  <a:lnTo>
                    <a:pt x="0" y="449580"/>
                  </a:lnTo>
                  <a:lnTo>
                    <a:pt x="0" y="453390"/>
                  </a:lnTo>
                  <a:lnTo>
                    <a:pt x="6350" y="453390"/>
                  </a:lnTo>
                  <a:lnTo>
                    <a:pt x="6350" y="449580"/>
                  </a:lnTo>
                  <a:close/>
                </a:path>
                <a:path w="6350" h="488950">
                  <a:moveTo>
                    <a:pt x="6350" y="441960"/>
                  </a:moveTo>
                  <a:lnTo>
                    <a:pt x="0" y="441960"/>
                  </a:lnTo>
                  <a:lnTo>
                    <a:pt x="0" y="448310"/>
                  </a:lnTo>
                  <a:lnTo>
                    <a:pt x="6350" y="448310"/>
                  </a:lnTo>
                  <a:lnTo>
                    <a:pt x="6350" y="441960"/>
                  </a:lnTo>
                  <a:close/>
                </a:path>
                <a:path w="6350" h="488950">
                  <a:moveTo>
                    <a:pt x="6350" y="438150"/>
                  </a:moveTo>
                  <a:lnTo>
                    <a:pt x="0" y="438150"/>
                  </a:lnTo>
                  <a:lnTo>
                    <a:pt x="0" y="440690"/>
                  </a:lnTo>
                  <a:lnTo>
                    <a:pt x="6350" y="440690"/>
                  </a:lnTo>
                  <a:lnTo>
                    <a:pt x="6350" y="438150"/>
                  </a:lnTo>
                  <a:close/>
                </a:path>
              </a:pathLst>
            </a:custGeom>
            <a:solidFill>
              <a:srgbClr val="0E00FC"/>
            </a:solidFill>
          </p:spPr>
          <p:txBody>
            <a:bodyPr bIns="0" lIns="0" rIns="0" rtlCol="0" tIns="0" wrap="square"/>
            <a:p/>
          </p:txBody>
        </p:sp>
        <p:sp>
          <p:nvSpPr>
            <p:cNvPr id="1050835" name="object 2146"/>
            <p:cNvSpPr/>
            <p:nvPr/>
          </p:nvSpPr>
          <p:spPr>
            <a:xfrm>
              <a:off x="4025900" y="5915659"/>
              <a:ext cx="7620" cy="466090"/>
            </a:xfrm>
            <a:custGeom>
              <a:avLst/>
              <a:ahLst/>
              <a:rect l="l" t="t" r="r" b="b"/>
              <a:pathLst>
                <a:path w="7620" h="466089">
                  <a:moveTo>
                    <a:pt x="7620" y="0"/>
                  </a:moveTo>
                  <a:lnTo>
                    <a:pt x="6350" y="0"/>
                  </a:lnTo>
                  <a:lnTo>
                    <a:pt x="6350" y="2539"/>
                  </a:lnTo>
                  <a:lnTo>
                    <a:pt x="5079" y="2539"/>
                  </a:lnTo>
                  <a:lnTo>
                    <a:pt x="5079" y="5079"/>
                  </a:lnTo>
                  <a:lnTo>
                    <a:pt x="3810" y="5079"/>
                  </a:lnTo>
                  <a:lnTo>
                    <a:pt x="3810" y="6349"/>
                  </a:lnTo>
                  <a:lnTo>
                    <a:pt x="2539" y="6349"/>
                  </a:lnTo>
                  <a:lnTo>
                    <a:pt x="2539" y="8889"/>
                  </a:lnTo>
                  <a:lnTo>
                    <a:pt x="1270" y="8889"/>
                  </a:lnTo>
                  <a:lnTo>
                    <a:pt x="1270" y="11429"/>
                  </a:lnTo>
                  <a:lnTo>
                    <a:pt x="0" y="11429"/>
                  </a:lnTo>
                  <a:lnTo>
                    <a:pt x="0" y="67309"/>
                  </a:lnTo>
                  <a:lnTo>
                    <a:pt x="7620" y="67309"/>
                  </a:lnTo>
                  <a:lnTo>
                    <a:pt x="7620" y="0"/>
                  </a:lnTo>
                  <a:close/>
                </a:path>
                <a:path w="7620" h="466089">
                  <a:moveTo>
                    <a:pt x="7620" y="67309"/>
                  </a:moveTo>
                  <a:lnTo>
                    <a:pt x="0" y="67309"/>
                  </a:lnTo>
                  <a:lnTo>
                    <a:pt x="0" y="73659"/>
                  </a:lnTo>
                  <a:lnTo>
                    <a:pt x="7620" y="73659"/>
                  </a:lnTo>
                  <a:lnTo>
                    <a:pt x="7620" y="67309"/>
                  </a:lnTo>
                  <a:close/>
                </a:path>
                <a:path w="7620" h="466089">
                  <a:moveTo>
                    <a:pt x="7620" y="73659"/>
                  </a:moveTo>
                  <a:lnTo>
                    <a:pt x="0" y="73659"/>
                  </a:lnTo>
                  <a:lnTo>
                    <a:pt x="0" y="76199"/>
                  </a:lnTo>
                  <a:lnTo>
                    <a:pt x="7620" y="76199"/>
                  </a:lnTo>
                  <a:lnTo>
                    <a:pt x="7620" y="73659"/>
                  </a:lnTo>
                  <a:close/>
                </a:path>
                <a:path w="7620" h="466089">
                  <a:moveTo>
                    <a:pt x="7620" y="76200"/>
                  </a:moveTo>
                  <a:lnTo>
                    <a:pt x="0" y="76200"/>
                  </a:lnTo>
                  <a:lnTo>
                    <a:pt x="0" y="86359"/>
                  </a:lnTo>
                  <a:lnTo>
                    <a:pt x="7620" y="86359"/>
                  </a:lnTo>
                  <a:lnTo>
                    <a:pt x="7620" y="76200"/>
                  </a:lnTo>
                  <a:close/>
                </a:path>
                <a:path w="7620" h="466089">
                  <a:moveTo>
                    <a:pt x="7620" y="86359"/>
                  </a:moveTo>
                  <a:lnTo>
                    <a:pt x="0" y="86359"/>
                  </a:lnTo>
                  <a:lnTo>
                    <a:pt x="0" y="92709"/>
                  </a:lnTo>
                  <a:lnTo>
                    <a:pt x="7620" y="92709"/>
                  </a:lnTo>
                  <a:lnTo>
                    <a:pt x="7620" y="86359"/>
                  </a:lnTo>
                  <a:close/>
                </a:path>
                <a:path w="7620" h="466089">
                  <a:moveTo>
                    <a:pt x="7620" y="92709"/>
                  </a:moveTo>
                  <a:lnTo>
                    <a:pt x="0" y="92709"/>
                  </a:lnTo>
                  <a:lnTo>
                    <a:pt x="0" y="95249"/>
                  </a:lnTo>
                  <a:lnTo>
                    <a:pt x="7620" y="95249"/>
                  </a:lnTo>
                  <a:lnTo>
                    <a:pt x="7620" y="92709"/>
                  </a:lnTo>
                  <a:close/>
                </a:path>
                <a:path w="7620" h="466089">
                  <a:moveTo>
                    <a:pt x="7620" y="95250"/>
                  </a:moveTo>
                  <a:lnTo>
                    <a:pt x="0" y="95250"/>
                  </a:lnTo>
                  <a:lnTo>
                    <a:pt x="0" y="99059"/>
                  </a:lnTo>
                  <a:lnTo>
                    <a:pt x="7620" y="99059"/>
                  </a:lnTo>
                  <a:lnTo>
                    <a:pt x="7620" y="95250"/>
                  </a:lnTo>
                  <a:close/>
                </a:path>
                <a:path w="7620" h="466089">
                  <a:moveTo>
                    <a:pt x="7620" y="99059"/>
                  </a:moveTo>
                  <a:lnTo>
                    <a:pt x="0" y="99059"/>
                  </a:lnTo>
                  <a:lnTo>
                    <a:pt x="0" y="101599"/>
                  </a:lnTo>
                  <a:lnTo>
                    <a:pt x="7620" y="101599"/>
                  </a:lnTo>
                  <a:lnTo>
                    <a:pt x="7620" y="99059"/>
                  </a:lnTo>
                  <a:close/>
                </a:path>
                <a:path w="7620" h="466089">
                  <a:moveTo>
                    <a:pt x="7620" y="101600"/>
                  </a:moveTo>
                  <a:lnTo>
                    <a:pt x="0" y="101600"/>
                  </a:lnTo>
                  <a:lnTo>
                    <a:pt x="0" y="105409"/>
                  </a:lnTo>
                  <a:lnTo>
                    <a:pt x="7620" y="105409"/>
                  </a:lnTo>
                  <a:lnTo>
                    <a:pt x="7620" y="101600"/>
                  </a:lnTo>
                  <a:close/>
                </a:path>
                <a:path w="7620" h="466089">
                  <a:moveTo>
                    <a:pt x="7620" y="105409"/>
                  </a:moveTo>
                  <a:lnTo>
                    <a:pt x="0" y="105409"/>
                  </a:lnTo>
                  <a:lnTo>
                    <a:pt x="0" y="111759"/>
                  </a:lnTo>
                  <a:lnTo>
                    <a:pt x="7620" y="111759"/>
                  </a:lnTo>
                  <a:lnTo>
                    <a:pt x="7620" y="105409"/>
                  </a:lnTo>
                  <a:close/>
                </a:path>
                <a:path w="7620" h="466089">
                  <a:moveTo>
                    <a:pt x="7620" y="111759"/>
                  </a:moveTo>
                  <a:lnTo>
                    <a:pt x="0" y="111759"/>
                  </a:lnTo>
                  <a:lnTo>
                    <a:pt x="0" y="114299"/>
                  </a:lnTo>
                  <a:lnTo>
                    <a:pt x="7620" y="114299"/>
                  </a:lnTo>
                  <a:lnTo>
                    <a:pt x="7620" y="111759"/>
                  </a:lnTo>
                  <a:close/>
                </a:path>
                <a:path w="7620" h="466089">
                  <a:moveTo>
                    <a:pt x="7620" y="114300"/>
                  </a:moveTo>
                  <a:lnTo>
                    <a:pt x="0" y="114300"/>
                  </a:lnTo>
                  <a:lnTo>
                    <a:pt x="0" y="118109"/>
                  </a:lnTo>
                  <a:lnTo>
                    <a:pt x="7620" y="118109"/>
                  </a:lnTo>
                  <a:lnTo>
                    <a:pt x="7620" y="114300"/>
                  </a:lnTo>
                  <a:close/>
                </a:path>
                <a:path w="7620" h="466089">
                  <a:moveTo>
                    <a:pt x="7620" y="118110"/>
                  </a:moveTo>
                  <a:lnTo>
                    <a:pt x="0" y="118110"/>
                  </a:lnTo>
                  <a:lnTo>
                    <a:pt x="0" y="124459"/>
                  </a:lnTo>
                  <a:lnTo>
                    <a:pt x="7620" y="124459"/>
                  </a:lnTo>
                  <a:lnTo>
                    <a:pt x="7620" y="118110"/>
                  </a:lnTo>
                  <a:close/>
                </a:path>
                <a:path w="7620" h="466089">
                  <a:moveTo>
                    <a:pt x="7620" y="124459"/>
                  </a:moveTo>
                  <a:lnTo>
                    <a:pt x="0" y="124459"/>
                  </a:lnTo>
                  <a:lnTo>
                    <a:pt x="0" y="126999"/>
                  </a:lnTo>
                  <a:lnTo>
                    <a:pt x="7620" y="126999"/>
                  </a:lnTo>
                  <a:lnTo>
                    <a:pt x="7620" y="124459"/>
                  </a:lnTo>
                  <a:close/>
                </a:path>
                <a:path w="7620" h="466089">
                  <a:moveTo>
                    <a:pt x="7620" y="127000"/>
                  </a:moveTo>
                  <a:lnTo>
                    <a:pt x="0" y="127000"/>
                  </a:lnTo>
                  <a:lnTo>
                    <a:pt x="0" y="312419"/>
                  </a:lnTo>
                  <a:lnTo>
                    <a:pt x="7620" y="312419"/>
                  </a:lnTo>
                  <a:lnTo>
                    <a:pt x="7620" y="127000"/>
                  </a:lnTo>
                  <a:close/>
                </a:path>
                <a:path w="7620" h="466089">
                  <a:moveTo>
                    <a:pt x="7620" y="312420"/>
                  </a:moveTo>
                  <a:lnTo>
                    <a:pt x="0" y="312420"/>
                  </a:lnTo>
                  <a:lnTo>
                    <a:pt x="0" y="323849"/>
                  </a:lnTo>
                  <a:lnTo>
                    <a:pt x="7620" y="323849"/>
                  </a:lnTo>
                  <a:lnTo>
                    <a:pt x="7620" y="312420"/>
                  </a:lnTo>
                  <a:close/>
                </a:path>
                <a:path w="7620" h="466089">
                  <a:moveTo>
                    <a:pt x="7620" y="416686"/>
                  </a:moveTo>
                  <a:lnTo>
                    <a:pt x="0" y="416686"/>
                  </a:lnTo>
                  <a:lnTo>
                    <a:pt x="0" y="419099"/>
                  </a:lnTo>
                  <a:lnTo>
                    <a:pt x="7620" y="419099"/>
                  </a:lnTo>
                  <a:lnTo>
                    <a:pt x="7620" y="416686"/>
                  </a:lnTo>
                  <a:close/>
                </a:path>
                <a:path w="7620" h="466089">
                  <a:moveTo>
                    <a:pt x="7620" y="405256"/>
                  </a:moveTo>
                  <a:lnTo>
                    <a:pt x="0" y="405256"/>
                  </a:lnTo>
                  <a:lnTo>
                    <a:pt x="0" y="416559"/>
                  </a:lnTo>
                  <a:lnTo>
                    <a:pt x="7620" y="416559"/>
                  </a:lnTo>
                  <a:lnTo>
                    <a:pt x="7620" y="405256"/>
                  </a:lnTo>
                  <a:close/>
                </a:path>
                <a:path w="7620" h="466089">
                  <a:moveTo>
                    <a:pt x="7620" y="398906"/>
                  </a:moveTo>
                  <a:lnTo>
                    <a:pt x="0" y="398906"/>
                  </a:lnTo>
                  <a:lnTo>
                    <a:pt x="0" y="405129"/>
                  </a:lnTo>
                  <a:lnTo>
                    <a:pt x="7620" y="405129"/>
                  </a:lnTo>
                  <a:lnTo>
                    <a:pt x="7620" y="398906"/>
                  </a:lnTo>
                  <a:close/>
                </a:path>
                <a:path w="7620" h="466089">
                  <a:moveTo>
                    <a:pt x="7620" y="392556"/>
                  </a:moveTo>
                  <a:lnTo>
                    <a:pt x="0" y="392556"/>
                  </a:lnTo>
                  <a:lnTo>
                    <a:pt x="0" y="398779"/>
                  </a:lnTo>
                  <a:lnTo>
                    <a:pt x="7620" y="398779"/>
                  </a:lnTo>
                  <a:lnTo>
                    <a:pt x="7620" y="392556"/>
                  </a:lnTo>
                  <a:close/>
                </a:path>
                <a:path w="7620" h="466089">
                  <a:moveTo>
                    <a:pt x="7620" y="386206"/>
                  </a:moveTo>
                  <a:lnTo>
                    <a:pt x="0" y="386206"/>
                  </a:lnTo>
                  <a:lnTo>
                    <a:pt x="0" y="392429"/>
                  </a:lnTo>
                  <a:lnTo>
                    <a:pt x="7620" y="392429"/>
                  </a:lnTo>
                  <a:lnTo>
                    <a:pt x="7620" y="386206"/>
                  </a:lnTo>
                  <a:close/>
                </a:path>
                <a:path w="7620" h="466089">
                  <a:moveTo>
                    <a:pt x="7620" y="379856"/>
                  </a:moveTo>
                  <a:lnTo>
                    <a:pt x="0" y="379856"/>
                  </a:lnTo>
                  <a:lnTo>
                    <a:pt x="0" y="386079"/>
                  </a:lnTo>
                  <a:lnTo>
                    <a:pt x="7620" y="386079"/>
                  </a:lnTo>
                  <a:lnTo>
                    <a:pt x="7620" y="379856"/>
                  </a:lnTo>
                  <a:close/>
                </a:path>
                <a:path w="7620" h="466089">
                  <a:moveTo>
                    <a:pt x="7620" y="373506"/>
                  </a:moveTo>
                  <a:lnTo>
                    <a:pt x="0" y="373506"/>
                  </a:lnTo>
                  <a:lnTo>
                    <a:pt x="0" y="379729"/>
                  </a:lnTo>
                  <a:lnTo>
                    <a:pt x="7620" y="379729"/>
                  </a:lnTo>
                  <a:lnTo>
                    <a:pt x="7620" y="373506"/>
                  </a:lnTo>
                  <a:close/>
                </a:path>
                <a:path w="7620" h="466089">
                  <a:moveTo>
                    <a:pt x="7620" y="367156"/>
                  </a:moveTo>
                  <a:lnTo>
                    <a:pt x="0" y="367156"/>
                  </a:lnTo>
                  <a:lnTo>
                    <a:pt x="0" y="373379"/>
                  </a:lnTo>
                  <a:lnTo>
                    <a:pt x="7620" y="373379"/>
                  </a:lnTo>
                  <a:lnTo>
                    <a:pt x="7620" y="367156"/>
                  </a:lnTo>
                  <a:close/>
                </a:path>
                <a:path w="7620" h="466089">
                  <a:moveTo>
                    <a:pt x="7620" y="360806"/>
                  </a:moveTo>
                  <a:lnTo>
                    <a:pt x="0" y="360806"/>
                  </a:lnTo>
                  <a:lnTo>
                    <a:pt x="0" y="367029"/>
                  </a:lnTo>
                  <a:lnTo>
                    <a:pt x="7620" y="367029"/>
                  </a:lnTo>
                  <a:lnTo>
                    <a:pt x="7620" y="360806"/>
                  </a:lnTo>
                  <a:close/>
                </a:path>
                <a:path w="7620" h="466089">
                  <a:moveTo>
                    <a:pt x="7620" y="354456"/>
                  </a:moveTo>
                  <a:lnTo>
                    <a:pt x="0" y="354456"/>
                  </a:lnTo>
                  <a:lnTo>
                    <a:pt x="0" y="360679"/>
                  </a:lnTo>
                  <a:lnTo>
                    <a:pt x="7620" y="360679"/>
                  </a:lnTo>
                  <a:lnTo>
                    <a:pt x="7620" y="354456"/>
                  </a:lnTo>
                  <a:close/>
                </a:path>
                <a:path w="7620" h="466089">
                  <a:moveTo>
                    <a:pt x="7620" y="346836"/>
                  </a:moveTo>
                  <a:lnTo>
                    <a:pt x="0" y="346836"/>
                  </a:lnTo>
                  <a:lnTo>
                    <a:pt x="0" y="354329"/>
                  </a:lnTo>
                  <a:lnTo>
                    <a:pt x="7620" y="354329"/>
                  </a:lnTo>
                  <a:lnTo>
                    <a:pt x="7620" y="346836"/>
                  </a:lnTo>
                  <a:close/>
                </a:path>
                <a:path w="7620" h="466089">
                  <a:moveTo>
                    <a:pt x="7620" y="341756"/>
                  </a:moveTo>
                  <a:lnTo>
                    <a:pt x="0" y="341756"/>
                  </a:lnTo>
                  <a:lnTo>
                    <a:pt x="0" y="346709"/>
                  </a:lnTo>
                  <a:lnTo>
                    <a:pt x="7620" y="346709"/>
                  </a:lnTo>
                  <a:lnTo>
                    <a:pt x="7620" y="341756"/>
                  </a:lnTo>
                  <a:close/>
                </a:path>
                <a:path w="7620" h="466089">
                  <a:moveTo>
                    <a:pt x="7620" y="335406"/>
                  </a:moveTo>
                  <a:lnTo>
                    <a:pt x="0" y="335406"/>
                  </a:lnTo>
                  <a:lnTo>
                    <a:pt x="0" y="341629"/>
                  </a:lnTo>
                  <a:lnTo>
                    <a:pt x="7620" y="341629"/>
                  </a:lnTo>
                  <a:lnTo>
                    <a:pt x="7620" y="335406"/>
                  </a:lnTo>
                  <a:close/>
                </a:path>
                <a:path w="7620" h="466089">
                  <a:moveTo>
                    <a:pt x="7620" y="323976"/>
                  </a:moveTo>
                  <a:lnTo>
                    <a:pt x="0" y="323976"/>
                  </a:lnTo>
                  <a:lnTo>
                    <a:pt x="0" y="335279"/>
                  </a:lnTo>
                  <a:lnTo>
                    <a:pt x="7620" y="335279"/>
                  </a:lnTo>
                  <a:lnTo>
                    <a:pt x="7620" y="323976"/>
                  </a:lnTo>
                  <a:close/>
                </a:path>
                <a:path w="7620" h="466089">
                  <a:moveTo>
                    <a:pt x="7620" y="419099"/>
                  </a:moveTo>
                  <a:lnTo>
                    <a:pt x="0" y="419099"/>
                  </a:lnTo>
                  <a:lnTo>
                    <a:pt x="0" y="425449"/>
                  </a:lnTo>
                  <a:lnTo>
                    <a:pt x="7620" y="425449"/>
                  </a:lnTo>
                  <a:lnTo>
                    <a:pt x="7620" y="419099"/>
                  </a:lnTo>
                  <a:close/>
                </a:path>
                <a:path w="7620" h="466089">
                  <a:moveTo>
                    <a:pt x="7620" y="463549"/>
                  </a:moveTo>
                  <a:lnTo>
                    <a:pt x="5079" y="463549"/>
                  </a:lnTo>
                  <a:lnTo>
                    <a:pt x="5079" y="464819"/>
                  </a:lnTo>
                  <a:lnTo>
                    <a:pt x="6350" y="464819"/>
                  </a:lnTo>
                  <a:lnTo>
                    <a:pt x="6350" y="466089"/>
                  </a:lnTo>
                  <a:lnTo>
                    <a:pt x="7620" y="466089"/>
                  </a:lnTo>
                  <a:lnTo>
                    <a:pt x="7620" y="463549"/>
                  </a:lnTo>
                  <a:close/>
                </a:path>
                <a:path w="7620" h="466089">
                  <a:moveTo>
                    <a:pt x="7620" y="455929"/>
                  </a:moveTo>
                  <a:lnTo>
                    <a:pt x="1270" y="455929"/>
                  </a:lnTo>
                  <a:lnTo>
                    <a:pt x="1270" y="457199"/>
                  </a:lnTo>
                  <a:lnTo>
                    <a:pt x="2539" y="457199"/>
                  </a:lnTo>
                  <a:lnTo>
                    <a:pt x="2539" y="459739"/>
                  </a:lnTo>
                  <a:lnTo>
                    <a:pt x="3810" y="459739"/>
                  </a:lnTo>
                  <a:lnTo>
                    <a:pt x="3810" y="463549"/>
                  </a:lnTo>
                  <a:lnTo>
                    <a:pt x="5079" y="463549"/>
                  </a:lnTo>
                  <a:lnTo>
                    <a:pt x="5079" y="462279"/>
                  </a:lnTo>
                  <a:lnTo>
                    <a:pt x="7620" y="462279"/>
                  </a:lnTo>
                  <a:lnTo>
                    <a:pt x="7620" y="455929"/>
                  </a:lnTo>
                  <a:close/>
                </a:path>
                <a:path w="7620" h="466089">
                  <a:moveTo>
                    <a:pt x="7620" y="450849"/>
                  </a:moveTo>
                  <a:lnTo>
                    <a:pt x="0" y="450849"/>
                  </a:lnTo>
                  <a:lnTo>
                    <a:pt x="0" y="455929"/>
                  </a:lnTo>
                  <a:lnTo>
                    <a:pt x="1270" y="455929"/>
                  </a:lnTo>
                  <a:lnTo>
                    <a:pt x="1270" y="454659"/>
                  </a:lnTo>
                  <a:lnTo>
                    <a:pt x="7620" y="454659"/>
                  </a:lnTo>
                  <a:lnTo>
                    <a:pt x="7620" y="450849"/>
                  </a:lnTo>
                  <a:close/>
                </a:path>
                <a:path w="7620" h="466089">
                  <a:moveTo>
                    <a:pt x="7620" y="443229"/>
                  </a:moveTo>
                  <a:lnTo>
                    <a:pt x="0" y="443229"/>
                  </a:lnTo>
                  <a:lnTo>
                    <a:pt x="0" y="449579"/>
                  </a:lnTo>
                  <a:lnTo>
                    <a:pt x="7620" y="449579"/>
                  </a:lnTo>
                  <a:lnTo>
                    <a:pt x="7620" y="443229"/>
                  </a:lnTo>
                  <a:close/>
                </a:path>
                <a:path w="7620" h="466089">
                  <a:moveTo>
                    <a:pt x="7620" y="438149"/>
                  </a:moveTo>
                  <a:lnTo>
                    <a:pt x="0" y="438149"/>
                  </a:lnTo>
                  <a:lnTo>
                    <a:pt x="0" y="441959"/>
                  </a:lnTo>
                  <a:lnTo>
                    <a:pt x="7620" y="441959"/>
                  </a:lnTo>
                  <a:lnTo>
                    <a:pt x="7620" y="438149"/>
                  </a:lnTo>
                  <a:close/>
                </a:path>
                <a:path w="7620" h="466089">
                  <a:moveTo>
                    <a:pt x="7620" y="430529"/>
                  </a:moveTo>
                  <a:lnTo>
                    <a:pt x="0" y="430529"/>
                  </a:lnTo>
                  <a:lnTo>
                    <a:pt x="0" y="436880"/>
                  </a:lnTo>
                  <a:lnTo>
                    <a:pt x="7620" y="436880"/>
                  </a:lnTo>
                  <a:lnTo>
                    <a:pt x="7620" y="430529"/>
                  </a:lnTo>
                  <a:close/>
                </a:path>
                <a:path w="7620" h="466089">
                  <a:moveTo>
                    <a:pt x="7620" y="426719"/>
                  </a:moveTo>
                  <a:lnTo>
                    <a:pt x="0" y="426719"/>
                  </a:lnTo>
                  <a:lnTo>
                    <a:pt x="0" y="429259"/>
                  </a:lnTo>
                  <a:lnTo>
                    <a:pt x="7620" y="429259"/>
                  </a:lnTo>
                  <a:lnTo>
                    <a:pt x="7620" y="426719"/>
                  </a:lnTo>
                  <a:close/>
                </a:path>
              </a:pathLst>
            </a:custGeom>
            <a:solidFill>
              <a:srgbClr val="0C00FC"/>
            </a:solidFill>
          </p:spPr>
          <p:txBody>
            <a:bodyPr bIns="0" lIns="0" rIns="0" rtlCol="0" tIns="0" wrap="square"/>
            <a:p/>
          </p:txBody>
        </p:sp>
        <p:sp>
          <p:nvSpPr>
            <p:cNvPr id="1050836" name="object 2147"/>
            <p:cNvSpPr/>
            <p:nvPr/>
          </p:nvSpPr>
          <p:spPr>
            <a:xfrm>
              <a:off x="4018280" y="5928359"/>
              <a:ext cx="7620" cy="439420"/>
            </a:xfrm>
            <a:custGeom>
              <a:avLst/>
              <a:ahLst/>
              <a:rect l="l" t="t" r="r" b="b"/>
              <a:pathLst>
                <a:path w="7620" h="439420">
                  <a:moveTo>
                    <a:pt x="7620" y="0"/>
                  </a:moveTo>
                  <a:lnTo>
                    <a:pt x="6350" y="0"/>
                  </a:lnTo>
                  <a:lnTo>
                    <a:pt x="6350" y="2539"/>
                  </a:lnTo>
                  <a:lnTo>
                    <a:pt x="5080" y="2539"/>
                  </a:lnTo>
                  <a:lnTo>
                    <a:pt x="5080" y="5079"/>
                  </a:lnTo>
                  <a:lnTo>
                    <a:pt x="3810" y="5079"/>
                  </a:lnTo>
                  <a:lnTo>
                    <a:pt x="3810" y="6349"/>
                  </a:lnTo>
                  <a:lnTo>
                    <a:pt x="2540" y="6349"/>
                  </a:lnTo>
                  <a:lnTo>
                    <a:pt x="2540" y="8889"/>
                  </a:lnTo>
                  <a:lnTo>
                    <a:pt x="1270" y="8889"/>
                  </a:lnTo>
                  <a:lnTo>
                    <a:pt x="1270" y="11429"/>
                  </a:lnTo>
                  <a:lnTo>
                    <a:pt x="0" y="11429"/>
                  </a:lnTo>
                  <a:lnTo>
                    <a:pt x="0" y="54609"/>
                  </a:lnTo>
                  <a:lnTo>
                    <a:pt x="7620" y="54609"/>
                  </a:lnTo>
                  <a:lnTo>
                    <a:pt x="7620" y="0"/>
                  </a:lnTo>
                  <a:close/>
                </a:path>
                <a:path w="7620" h="439420">
                  <a:moveTo>
                    <a:pt x="7620" y="54609"/>
                  </a:moveTo>
                  <a:lnTo>
                    <a:pt x="0" y="54609"/>
                  </a:lnTo>
                  <a:lnTo>
                    <a:pt x="0" y="60959"/>
                  </a:lnTo>
                  <a:lnTo>
                    <a:pt x="7620" y="60959"/>
                  </a:lnTo>
                  <a:lnTo>
                    <a:pt x="7620" y="54609"/>
                  </a:lnTo>
                  <a:close/>
                </a:path>
                <a:path w="7620" h="439420">
                  <a:moveTo>
                    <a:pt x="7620" y="60959"/>
                  </a:moveTo>
                  <a:lnTo>
                    <a:pt x="0" y="60959"/>
                  </a:lnTo>
                  <a:lnTo>
                    <a:pt x="0" y="63499"/>
                  </a:lnTo>
                  <a:lnTo>
                    <a:pt x="7620" y="63499"/>
                  </a:lnTo>
                  <a:lnTo>
                    <a:pt x="7620" y="60959"/>
                  </a:lnTo>
                  <a:close/>
                </a:path>
                <a:path w="7620" h="439420">
                  <a:moveTo>
                    <a:pt x="7620" y="63500"/>
                  </a:moveTo>
                  <a:lnTo>
                    <a:pt x="0" y="63500"/>
                  </a:lnTo>
                  <a:lnTo>
                    <a:pt x="0" y="73659"/>
                  </a:lnTo>
                  <a:lnTo>
                    <a:pt x="7620" y="73659"/>
                  </a:lnTo>
                  <a:lnTo>
                    <a:pt x="7620" y="63500"/>
                  </a:lnTo>
                  <a:close/>
                </a:path>
                <a:path w="7620" h="439420">
                  <a:moveTo>
                    <a:pt x="7620" y="73659"/>
                  </a:moveTo>
                  <a:lnTo>
                    <a:pt x="0" y="73659"/>
                  </a:lnTo>
                  <a:lnTo>
                    <a:pt x="0" y="80009"/>
                  </a:lnTo>
                  <a:lnTo>
                    <a:pt x="7620" y="80009"/>
                  </a:lnTo>
                  <a:lnTo>
                    <a:pt x="7620" y="73659"/>
                  </a:lnTo>
                  <a:close/>
                </a:path>
                <a:path w="7620" h="439420">
                  <a:moveTo>
                    <a:pt x="7620" y="80009"/>
                  </a:moveTo>
                  <a:lnTo>
                    <a:pt x="0" y="80009"/>
                  </a:lnTo>
                  <a:lnTo>
                    <a:pt x="0" y="82549"/>
                  </a:lnTo>
                  <a:lnTo>
                    <a:pt x="7620" y="82549"/>
                  </a:lnTo>
                  <a:lnTo>
                    <a:pt x="7620" y="80009"/>
                  </a:lnTo>
                  <a:close/>
                </a:path>
                <a:path w="7620" h="439420">
                  <a:moveTo>
                    <a:pt x="7620" y="82550"/>
                  </a:moveTo>
                  <a:lnTo>
                    <a:pt x="0" y="82550"/>
                  </a:lnTo>
                  <a:lnTo>
                    <a:pt x="0" y="86359"/>
                  </a:lnTo>
                  <a:lnTo>
                    <a:pt x="7620" y="86359"/>
                  </a:lnTo>
                  <a:lnTo>
                    <a:pt x="7620" y="82550"/>
                  </a:lnTo>
                  <a:close/>
                </a:path>
                <a:path w="7620" h="439420">
                  <a:moveTo>
                    <a:pt x="7620" y="86359"/>
                  </a:moveTo>
                  <a:lnTo>
                    <a:pt x="0" y="86359"/>
                  </a:lnTo>
                  <a:lnTo>
                    <a:pt x="0" y="88899"/>
                  </a:lnTo>
                  <a:lnTo>
                    <a:pt x="7620" y="88899"/>
                  </a:lnTo>
                  <a:lnTo>
                    <a:pt x="7620" y="86359"/>
                  </a:lnTo>
                  <a:close/>
                </a:path>
                <a:path w="7620" h="439420">
                  <a:moveTo>
                    <a:pt x="7620" y="88900"/>
                  </a:moveTo>
                  <a:lnTo>
                    <a:pt x="0" y="88900"/>
                  </a:lnTo>
                  <a:lnTo>
                    <a:pt x="0" y="92709"/>
                  </a:lnTo>
                  <a:lnTo>
                    <a:pt x="7620" y="92709"/>
                  </a:lnTo>
                  <a:lnTo>
                    <a:pt x="7620" y="88900"/>
                  </a:lnTo>
                  <a:close/>
                </a:path>
                <a:path w="7620" h="439420">
                  <a:moveTo>
                    <a:pt x="7620" y="92709"/>
                  </a:moveTo>
                  <a:lnTo>
                    <a:pt x="0" y="92709"/>
                  </a:lnTo>
                  <a:lnTo>
                    <a:pt x="0" y="99059"/>
                  </a:lnTo>
                  <a:lnTo>
                    <a:pt x="7620" y="99059"/>
                  </a:lnTo>
                  <a:lnTo>
                    <a:pt x="7620" y="92709"/>
                  </a:lnTo>
                  <a:close/>
                </a:path>
                <a:path w="7620" h="439420">
                  <a:moveTo>
                    <a:pt x="7620" y="99059"/>
                  </a:moveTo>
                  <a:lnTo>
                    <a:pt x="0" y="99059"/>
                  </a:lnTo>
                  <a:lnTo>
                    <a:pt x="0" y="101599"/>
                  </a:lnTo>
                  <a:lnTo>
                    <a:pt x="7620" y="101599"/>
                  </a:lnTo>
                  <a:lnTo>
                    <a:pt x="7620" y="99059"/>
                  </a:lnTo>
                  <a:close/>
                </a:path>
                <a:path w="7620" h="439420">
                  <a:moveTo>
                    <a:pt x="7620" y="101600"/>
                  </a:moveTo>
                  <a:lnTo>
                    <a:pt x="0" y="101600"/>
                  </a:lnTo>
                  <a:lnTo>
                    <a:pt x="0" y="105409"/>
                  </a:lnTo>
                  <a:lnTo>
                    <a:pt x="7620" y="105409"/>
                  </a:lnTo>
                  <a:lnTo>
                    <a:pt x="7620" y="101600"/>
                  </a:lnTo>
                  <a:close/>
                </a:path>
                <a:path w="7620" h="439420">
                  <a:moveTo>
                    <a:pt x="7620" y="105410"/>
                  </a:moveTo>
                  <a:lnTo>
                    <a:pt x="0" y="105410"/>
                  </a:lnTo>
                  <a:lnTo>
                    <a:pt x="0" y="111759"/>
                  </a:lnTo>
                  <a:lnTo>
                    <a:pt x="7620" y="111759"/>
                  </a:lnTo>
                  <a:lnTo>
                    <a:pt x="7620" y="105410"/>
                  </a:lnTo>
                  <a:close/>
                </a:path>
                <a:path w="7620" h="439420">
                  <a:moveTo>
                    <a:pt x="7620" y="111759"/>
                  </a:moveTo>
                  <a:lnTo>
                    <a:pt x="0" y="111759"/>
                  </a:lnTo>
                  <a:lnTo>
                    <a:pt x="0" y="114299"/>
                  </a:lnTo>
                  <a:lnTo>
                    <a:pt x="7620" y="114299"/>
                  </a:lnTo>
                  <a:lnTo>
                    <a:pt x="7620" y="111759"/>
                  </a:lnTo>
                  <a:close/>
                </a:path>
                <a:path w="7620" h="439420">
                  <a:moveTo>
                    <a:pt x="7620" y="114300"/>
                  </a:moveTo>
                  <a:lnTo>
                    <a:pt x="0" y="114300"/>
                  </a:lnTo>
                  <a:lnTo>
                    <a:pt x="0" y="299719"/>
                  </a:lnTo>
                  <a:lnTo>
                    <a:pt x="7620" y="299719"/>
                  </a:lnTo>
                  <a:lnTo>
                    <a:pt x="7620" y="114300"/>
                  </a:lnTo>
                  <a:close/>
                </a:path>
                <a:path w="7620" h="439420">
                  <a:moveTo>
                    <a:pt x="7620" y="299720"/>
                  </a:moveTo>
                  <a:lnTo>
                    <a:pt x="0" y="299720"/>
                  </a:lnTo>
                  <a:lnTo>
                    <a:pt x="0" y="311149"/>
                  </a:lnTo>
                  <a:lnTo>
                    <a:pt x="7620" y="311149"/>
                  </a:lnTo>
                  <a:lnTo>
                    <a:pt x="7620" y="299720"/>
                  </a:lnTo>
                  <a:close/>
                </a:path>
                <a:path w="7620" h="439420">
                  <a:moveTo>
                    <a:pt x="7620" y="403986"/>
                  </a:moveTo>
                  <a:lnTo>
                    <a:pt x="0" y="403986"/>
                  </a:lnTo>
                  <a:lnTo>
                    <a:pt x="0" y="406399"/>
                  </a:lnTo>
                  <a:lnTo>
                    <a:pt x="7620" y="406399"/>
                  </a:lnTo>
                  <a:lnTo>
                    <a:pt x="7620" y="403986"/>
                  </a:lnTo>
                  <a:close/>
                </a:path>
                <a:path w="7620" h="439420">
                  <a:moveTo>
                    <a:pt x="7620" y="392556"/>
                  </a:moveTo>
                  <a:lnTo>
                    <a:pt x="0" y="392556"/>
                  </a:lnTo>
                  <a:lnTo>
                    <a:pt x="0" y="403859"/>
                  </a:lnTo>
                  <a:lnTo>
                    <a:pt x="7620" y="403859"/>
                  </a:lnTo>
                  <a:lnTo>
                    <a:pt x="7620" y="392556"/>
                  </a:lnTo>
                  <a:close/>
                </a:path>
                <a:path w="7620" h="439420">
                  <a:moveTo>
                    <a:pt x="7620" y="386206"/>
                  </a:moveTo>
                  <a:lnTo>
                    <a:pt x="0" y="386206"/>
                  </a:lnTo>
                  <a:lnTo>
                    <a:pt x="0" y="392429"/>
                  </a:lnTo>
                  <a:lnTo>
                    <a:pt x="7620" y="392429"/>
                  </a:lnTo>
                  <a:lnTo>
                    <a:pt x="7620" y="386206"/>
                  </a:lnTo>
                  <a:close/>
                </a:path>
                <a:path w="7620" h="439420">
                  <a:moveTo>
                    <a:pt x="7620" y="379856"/>
                  </a:moveTo>
                  <a:lnTo>
                    <a:pt x="0" y="379856"/>
                  </a:lnTo>
                  <a:lnTo>
                    <a:pt x="0" y="386079"/>
                  </a:lnTo>
                  <a:lnTo>
                    <a:pt x="7620" y="386079"/>
                  </a:lnTo>
                  <a:lnTo>
                    <a:pt x="7620" y="379856"/>
                  </a:lnTo>
                  <a:close/>
                </a:path>
                <a:path w="7620" h="439420">
                  <a:moveTo>
                    <a:pt x="7620" y="373506"/>
                  </a:moveTo>
                  <a:lnTo>
                    <a:pt x="0" y="373506"/>
                  </a:lnTo>
                  <a:lnTo>
                    <a:pt x="0" y="379729"/>
                  </a:lnTo>
                  <a:lnTo>
                    <a:pt x="7620" y="379729"/>
                  </a:lnTo>
                  <a:lnTo>
                    <a:pt x="7620" y="373506"/>
                  </a:lnTo>
                  <a:close/>
                </a:path>
                <a:path w="7620" h="439420">
                  <a:moveTo>
                    <a:pt x="7620" y="367156"/>
                  </a:moveTo>
                  <a:lnTo>
                    <a:pt x="0" y="367156"/>
                  </a:lnTo>
                  <a:lnTo>
                    <a:pt x="0" y="373379"/>
                  </a:lnTo>
                  <a:lnTo>
                    <a:pt x="7620" y="373379"/>
                  </a:lnTo>
                  <a:lnTo>
                    <a:pt x="7620" y="367156"/>
                  </a:lnTo>
                  <a:close/>
                </a:path>
                <a:path w="7620" h="439420">
                  <a:moveTo>
                    <a:pt x="7620" y="360806"/>
                  </a:moveTo>
                  <a:lnTo>
                    <a:pt x="0" y="360806"/>
                  </a:lnTo>
                  <a:lnTo>
                    <a:pt x="0" y="367029"/>
                  </a:lnTo>
                  <a:lnTo>
                    <a:pt x="7620" y="367029"/>
                  </a:lnTo>
                  <a:lnTo>
                    <a:pt x="7620" y="360806"/>
                  </a:lnTo>
                  <a:close/>
                </a:path>
                <a:path w="7620" h="439420">
                  <a:moveTo>
                    <a:pt x="7620" y="354456"/>
                  </a:moveTo>
                  <a:lnTo>
                    <a:pt x="0" y="354456"/>
                  </a:lnTo>
                  <a:lnTo>
                    <a:pt x="0" y="360679"/>
                  </a:lnTo>
                  <a:lnTo>
                    <a:pt x="7620" y="360679"/>
                  </a:lnTo>
                  <a:lnTo>
                    <a:pt x="7620" y="354456"/>
                  </a:lnTo>
                  <a:close/>
                </a:path>
                <a:path w="7620" h="439420">
                  <a:moveTo>
                    <a:pt x="7620" y="348106"/>
                  </a:moveTo>
                  <a:lnTo>
                    <a:pt x="0" y="348106"/>
                  </a:lnTo>
                  <a:lnTo>
                    <a:pt x="0" y="354329"/>
                  </a:lnTo>
                  <a:lnTo>
                    <a:pt x="7620" y="354329"/>
                  </a:lnTo>
                  <a:lnTo>
                    <a:pt x="7620" y="348106"/>
                  </a:lnTo>
                  <a:close/>
                </a:path>
                <a:path w="7620" h="439420">
                  <a:moveTo>
                    <a:pt x="7620" y="341756"/>
                  </a:moveTo>
                  <a:lnTo>
                    <a:pt x="0" y="341756"/>
                  </a:lnTo>
                  <a:lnTo>
                    <a:pt x="0" y="347979"/>
                  </a:lnTo>
                  <a:lnTo>
                    <a:pt x="7620" y="347979"/>
                  </a:lnTo>
                  <a:lnTo>
                    <a:pt x="7620" y="341756"/>
                  </a:lnTo>
                  <a:close/>
                </a:path>
                <a:path w="7620" h="439420">
                  <a:moveTo>
                    <a:pt x="7620" y="334136"/>
                  </a:moveTo>
                  <a:lnTo>
                    <a:pt x="0" y="334136"/>
                  </a:lnTo>
                  <a:lnTo>
                    <a:pt x="0" y="341629"/>
                  </a:lnTo>
                  <a:lnTo>
                    <a:pt x="7620" y="341629"/>
                  </a:lnTo>
                  <a:lnTo>
                    <a:pt x="7620" y="334136"/>
                  </a:lnTo>
                  <a:close/>
                </a:path>
                <a:path w="7620" h="439420">
                  <a:moveTo>
                    <a:pt x="7620" y="329056"/>
                  </a:moveTo>
                  <a:lnTo>
                    <a:pt x="0" y="329056"/>
                  </a:lnTo>
                  <a:lnTo>
                    <a:pt x="0" y="334009"/>
                  </a:lnTo>
                  <a:lnTo>
                    <a:pt x="7620" y="334009"/>
                  </a:lnTo>
                  <a:lnTo>
                    <a:pt x="7620" y="329056"/>
                  </a:lnTo>
                  <a:close/>
                </a:path>
                <a:path w="7620" h="439420">
                  <a:moveTo>
                    <a:pt x="7620" y="322706"/>
                  </a:moveTo>
                  <a:lnTo>
                    <a:pt x="0" y="322706"/>
                  </a:lnTo>
                  <a:lnTo>
                    <a:pt x="0" y="328929"/>
                  </a:lnTo>
                  <a:lnTo>
                    <a:pt x="7620" y="328929"/>
                  </a:lnTo>
                  <a:lnTo>
                    <a:pt x="7620" y="322706"/>
                  </a:lnTo>
                  <a:close/>
                </a:path>
                <a:path w="7620" h="439420">
                  <a:moveTo>
                    <a:pt x="7620" y="311276"/>
                  </a:moveTo>
                  <a:lnTo>
                    <a:pt x="0" y="311276"/>
                  </a:lnTo>
                  <a:lnTo>
                    <a:pt x="0" y="322579"/>
                  </a:lnTo>
                  <a:lnTo>
                    <a:pt x="7620" y="322579"/>
                  </a:lnTo>
                  <a:lnTo>
                    <a:pt x="7620" y="311276"/>
                  </a:lnTo>
                  <a:close/>
                </a:path>
                <a:path w="7620" h="439420">
                  <a:moveTo>
                    <a:pt x="7620" y="406399"/>
                  </a:moveTo>
                  <a:lnTo>
                    <a:pt x="0" y="406399"/>
                  </a:lnTo>
                  <a:lnTo>
                    <a:pt x="0" y="412749"/>
                  </a:lnTo>
                  <a:lnTo>
                    <a:pt x="7620" y="412749"/>
                  </a:lnTo>
                  <a:lnTo>
                    <a:pt x="7620" y="406399"/>
                  </a:lnTo>
                  <a:close/>
                </a:path>
                <a:path w="7620" h="439420">
                  <a:moveTo>
                    <a:pt x="7620" y="438149"/>
                  </a:moveTo>
                  <a:lnTo>
                    <a:pt x="6350" y="438149"/>
                  </a:lnTo>
                  <a:lnTo>
                    <a:pt x="6350" y="439419"/>
                  </a:lnTo>
                  <a:lnTo>
                    <a:pt x="7620" y="439419"/>
                  </a:lnTo>
                  <a:lnTo>
                    <a:pt x="7620" y="438149"/>
                  </a:lnTo>
                  <a:close/>
                </a:path>
                <a:path w="7620" h="439420">
                  <a:moveTo>
                    <a:pt x="7620" y="430529"/>
                  </a:moveTo>
                  <a:lnTo>
                    <a:pt x="2540" y="430529"/>
                  </a:lnTo>
                  <a:lnTo>
                    <a:pt x="2540" y="431799"/>
                  </a:lnTo>
                  <a:lnTo>
                    <a:pt x="3810" y="431799"/>
                  </a:lnTo>
                  <a:lnTo>
                    <a:pt x="3810" y="434339"/>
                  </a:lnTo>
                  <a:lnTo>
                    <a:pt x="5080" y="434339"/>
                  </a:lnTo>
                  <a:lnTo>
                    <a:pt x="5080" y="438149"/>
                  </a:lnTo>
                  <a:lnTo>
                    <a:pt x="6350" y="438149"/>
                  </a:lnTo>
                  <a:lnTo>
                    <a:pt x="6350" y="436879"/>
                  </a:lnTo>
                  <a:lnTo>
                    <a:pt x="7620" y="436879"/>
                  </a:lnTo>
                  <a:lnTo>
                    <a:pt x="7620" y="430529"/>
                  </a:lnTo>
                  <a:close/>
                </a:path>
                <a:path w="7620" h="439420">
                  <a:moveTo>
                    <a:pt x="7620" y="425449"/>
                  </a:moveTo>
                  <a:lnTo>
                    <a:pt x="0" y="425449"/>
                  </a:lnTo>
                  <a:lnTo>
                    <a:pt x="0" y="426719"/>
                  </a:lnTo>
                  <a:lnTo>
                    <a:pt x="1270" y="426719"/>
                  </a:lnTo>
                  <a:lnTo>
                    <a:pt x="1270" y="430529"/>
                  </a:lnTo>
                  <a:lnTo>
                    <a:pt x="2540" y="430529"/>
                  </a:lnTo>
                  <a:lnTo>
                    <a:pt x="2540" y="429259"/>
                  </a:lnTo>
                  <a:lnTo>
                    <a:pt x="7620" y="429259"/>
                  </a:lnTo>
                  <a:lnTo>
                    <a:pt x="7620" y="425449"/>
                  </a:lnTo>
                  <a:close/>
                </a:path>
                <a:path w="7620" h="439420">
                  <a:moveTo>
                    <a:pt x="7620" y="417829"/>
                  </a:moveTo>
                  <a:lnTo>
                    <a:pt x="0" y="417829"/>
                  </a:lnTo>
                  <a:lnTo>
                    <a:pt x="0" y="424180"/>
                  </a:lnTo>
                  <a:lnTo>
                    <a:pt x="7620" y="424180"/>
                  </a:lnTo>
                  <a:lnTo>
                    <a:pt x="7620" y="417829"/>
                  </a:lnTo>
                  <a:close/>
                </a:path>
                <a:path w="7620" h="439420">
                  <a:moveTo>
                    <a:pt x="7620" y="414019"/>
                  </a:moveTo>
                  <a:lnTo>
                    <a:pt x="0" y="414019"/>
                  </a:lnTo>
                  <a:lnTo>
                    <a:pt x="0" y="416559"/>
                  </a:lnTo>
                  <a:lnTo>
                    <a:pt x="7620" y="416559"/>
                  </a:lnTo>
                  <a:lnTo>
                    <a:pt x="7620" y="414019"/>
                  </a:lnTo>
                  <a:close/>
                </a:path>
              </a:pathLst>
            </a:custGeom>
            <a:solidFill>
              <a:srgbClr val="0B00FC"/>
            </a:solidFill>
          </p:spPr>
          <p:txBody>
            <a:bodyPr bIns="0" lIns="0" rIns="0" rtlCol="0" tIns="0" wrap="square"/>
            <a:p/>
          </p:txBody>
        </p:sp>
        <p:sp>
          <p:nvSpPr>
            <p:cNvPr id="1050837" name="object 2148"/>
            <p:cNvSpPr/>
            <p:nvPr/>
          </p:nvSpPr>
          <p:spPr>
            <a:xfrm>
              <a:off x="4010660" y="5942329"/>
              <a:ext cx="7620" cy="411480"/>
            </a:xfrm>
            <a:custGeom>
              <a:avLst/>
              <a:ahLst/>
              <a:rect l="l" t="t" r="r" b="b"/>
              <a:pathLst>
                <a:path w="7620" h="411479">
                  <a:moveTo>
                    <a:pt x="7619" y="0"/>
                  </a:moveTo>
                  <a:lnTo>
                    <a:pt x="6350" y="0"/>
                  </a:lnTo>
                  <a:lnTo>
                    <a:pt x="6350" y="2540"/>
                  </a:lnTo>
                  <a:lnTo>
                    <a:pt x="5079" y="2540"/>
                  </a:lnTo>
                  <a:lnTo>
                    <a:pt x="5079" y="5080"/>
                  </a:lnTo>
                  <a:lnTo>
                    <a:pt x="3810" y="5080"/>
                  </a:lnTo>
                  <a:lnTo>
                    <a:pt x="3810" y="7620"/>
                  </a:lnTo>
                  <a:lnTo>
                    <a:pt x="2539" y="7620"/>
                  </a:lnTo>
                  <a:lnTo>
                    <a:pt x="2539" y="10160"/>
                  </a:lnTo>
                  <a:lnTo>
                    <a:pt x="1269" y="10160"/>
                  </a:lnTo>
                  <a:lnTo>
                    <a:pt x="1269" y="13970"/>
                  </a:lnTo>
                  <a:lnTo>
                    <a:pt x="0" y="13970"/>
                  </a:lnTo>
                  <a:lnTo>
                    <a:pt x="0" y="40640"/>
                  </a:lnTo>
                  <a:lnTo>
                    <a:pt x="7619" y="40640"/>
                  </a:lnTo>
                  <a:lnTo>
                    <a:pt x="7619" y="0"/>
                  </a:lnTo>
                  <a:close/>
                </a:path>
                <a:path w="7620" h="411479">
                  <a:moveTo>
                    <a:pt x="7619" y="40640"/>
                  </a:moveTo>
                  <a:lnTo>
                    <a:pt x="0" y="40640"/>
                  </a:lnTo>
                  <a:lnTo>
                    <a:pt x="0" y="46990"/>
                  </a:lnTo>
                  <a:lnTo>
                    <a:pt x="7619" y="46990"/>
                  </a:lnTo>
                  <a:lnTo>
                    <a:pt x="7619" y="40640"/>
                  </a:lnTo>
                  <a:close/>
                </a:path>
                <a:path w="7620" h="411479">
                  <a:moveTo>
                    <a:pt x="7619" y="46990"/>
                  </a:moveTo>
                  <a:lnTo>
                    <a:pt x="0" y="46990"/>
                  </a:lnTo>
                  <a:lnTo>
                    <a:pt x="0" y="49530"/>
                  </a:lnTo>
                  <a:lnTo>
                    <a:pt x="7619" y="49530"/>
                  </a:lnTo>
                  <a:lnTo>
                    <a:pt x="7619" y="46990"/>
                  </a:lnTo>
                  <a:close/>
                </a:path>
                <a:path w="7620" h="411479">
                  <a:moveTo>
                    <a:pt x="7619" y="49530"/>
                  </a:moveTo>
                  <a:lnTo>
                    <a:pt x="0" y="49530"/>
                  </a:lnTo>
                  <a:lnTo>
                    <a:pt x="0" y="59690"/>
                  </a:lnTo>
                  <a:lnTo>
                    <a:pt x="7619" y="59690"/>
                  </a:lnTo>
                  <a:lnTo>
                    <a:pt x="7619" y="49530"/>
                  </a:lnTo>
                  <a:close/>
                </a:path>
                <a:path w="7620" h="411479">
                  <a:moveTo>
                    <a:pt x="7619" y="59690"/>
                  </a:moveTo>
                  <a:lnTo>
                    <a:pt x="0" y="59690"/>
                  </a:lnTo>
                  <a:lnTo>
                    <a:pt x="0" y="66040"/>
                  </a:lnTo>
                  <a:lnTo>
                    <a:pt x="7619" y="66040"/>
                  </a:lnTo>
                  <a:lnTo>
                    <a:pt x="7619" y="59690"/>
                  </a:lnTo>
                  <a:close/>
                </a:path>
                <a:path w="7620" h="411479">
                  <a:moveTo>
                    <a:pt x="7619" y="66040"/>
                  </a:moveTo>
                  <a:lnTo>
                    <a:pt x="0" y="66040"/>
                  </a:lnTo>
                  <a:lnTo>
                    <a:pt x="0" y="68580"/>
                  </a:lnTo>
                  <a:lnTo>
                    <a:pt x="7619" y="68580"/>
                  </a:lnTo>
                  <a:lnTo>
                    <a:pt x="7619" y="66040"/>
                  </a:lnTo>
                  <a:close/>
                </a:path>
                <a:path w="7620" h="411479">
                  <a:moveTo>
                    <a:pt x="7619" y="68580"/>
                  </a:moveTo>
                  <a:lnTo>
                    <a:pt x="0" y="68580"/>
                  </a:lnTo>
                  <a:lnTo>
                    <a:pt x="0" y="72390"/>
                  </a:lnTo>
                  <a:lnTo>
                    <a:pt x="7619" y="72390"/>
                  </a:lnTo>
                  <a:lnTo>
                    <a:pt x="7619" y="68580"/>
                  </a:lnTo>
                  <a:close/>
                </a:path>
                <a:path w="7620" h="411479">
                  <a:moveTo>
                    <a:pt x="7619" y="72390"/>
                  </a:moveTo>
                  <a:lnTo>
                    <a:pt x="0" y="72390"/>
                  </a:lnTo>
                  <a:lnTo>
                    <a:pt x="0" y="74930"/>
                  </a:lnTo>
                  <a:lnTo>
                    <a:pt x="7619" y="74930"/>
                  </a:lnTo>
                  <a:lnTo>
                    <a:pt x="7619" y="72390"/>
                  </a:lnTo>
                  <a:close/>
                </a:path>
                <a:path w="7620" h="411479">
                  <a:moveTo>
                    <a:pt x="7619" y="74930"/>
                  </a:moveTo>
                  <a:lnTo>
                    <a:pt x="0" y="74930"/>
                  </a:lnTo>
                  <a:lnTo>
                    <a:pt x="0" y="78740"/>
                  </a:lnTo>
                  <a:lnTo>
                    <a:pt x="7619" y="78740"/>
                  </a:lnTo>
                  <a:lnTo>
                    <a:pt x="7619" y="74930"/>
                  </a:lnTo>
                  <a:close/>
                </a:path>
                <a:path w="7620" h="411479">
                  <a:moveTo>
                    <a:pt x="7619" y="78740"/>
                  </a:moveTo>
                  <a:lnTo>
                    <a:pt x="0" y="78740"/>
                  </a:lnTo>
                  <a:lnTo>
                    <a:pt x="0" y="85090"/>
                  </a:lnTo>
                  <a:lnTo>
                    <a:pt x="7619" y="85090"/>
                  </a:lnTo>
                  <a:lnTo>
                    <a:pt x="7619" y="78740"/>
                  </a:lnTo>
                  <a:close/>
                </a:path>
                <a:path w="7620" h="411479">
                  <a:moveTo>
                    <a:pt x="7619" y="85090"/>
                  </a:moveTo>
                  <a:lnTo>
                    <a:pt x="0" y="85090"/>
                  </a:lnTo>
                  <a:lnTo>
                    <a:pt x="0" y="87630"/>
                  </a:lnTo>
                  <a:lnTo>
                    <a:pt x="7619" y="87630"/>
                  </a:lnTo>
                  <a:lnTo>
                    <a:pt x="7619" y="85090"/>
                  </a:lnTo>
                  <a:close/>
                </a:path>
                <a:path w="7620" h="411479">
                  <a:moveTo>
                    <a:pt x="7619" y="87630"/>
                  </a:moveTo>
                  <a:lnTo>
                    <a:pt x="0" y="87630"/>
                  </a:lnTo>
                  <a:lnTo>
                    <a:pt x="0" y="91440"/>
                  </a:lnTo>
                  <a:lnTo>
                    <a:pt x="7619" y="91440"/>
                  </a:lnTo>
                  <a:lnTo>
                    <a:pt x="7619" y="87630"/>
                  </a:lnTo>
                  <a:close/>
                </a:path>
                <a:path w="7620" h="411479">
                  <a:moveTo>
                    <a:pt x="7619" y="91440"/>
                  </a:moveTo>
                  <a:lnTo>
                    <a:pt x="0" y="91440"/>
                  </a:lnTo>
                  <a:lnTo>
                    <a:pt x="0" y="97790"/>
                  </a:lnTo>
                  <a:lnTo>
                    <a:pt x="7619" y="97790"/>
                  </a:lnTo>
                  <a:lnTo>
                    <a:pt x="7619" y="91440"/>
                  </a:lnTo>
                  <a:close/>
                </a:path>
                <a:path w="7620" h="411479">
                  <a:moveTo>
                    <a:pt x="7619" y="97790"/>
                  </a:moveTo>
                  <a:lnTo>
                    <a:pt x="0" y="97790"/>
                  </a:lnTo>
                  <a:lnTo>
                    <a:pt x="0" y="100330"/>
                  </a:lnTo>
                  <a:lnTo>
                    <a:pt x="7619" y="100330"/>
                  </a:lnTo>
                  <a:lnTo>
                    <a:pt x="7619" y="97790"/>
                  </a:lnTo>
                  <a:close/>
                </a:path>
                <a:path w="7620" h="411479">
                  <a:moveTo>
                    <a:pt x="7619" y="100330"/>
                  </a:moveTo>
                  <a:lnTo>
                    <a:pt x="0" y="100330"/>
                  </a:lnTo>
                  <a:lnTo>
                    <a:pt x="0" y="285750"/>
                  </a:lnTo>
                  <a:lnTo>
                    <a:pt x="7619" y="285750"/>
                  </a:lnTo>
                  <a:lnTo>
                    <a:pt x="7619" y="100330"/>
                  </a:lnTo>
                  <a:close/>
                </a:path>
                <a:path w="7620" h="411479">
                  <a:moveTo>
                    <a:pt x="7619" y="285750"/>
                  </a:moveTo>
                  <a:lnTo>
                    <a:pt x="0" y="285750"/>
                  </a:lnTo>
                  <a:lnTo>
                    <a:pt x="0" y="297180"/>
                  </a:lnTo>
                  <a:lnTo>
                    <a:pt x="7619" y="297180"/>
                  </a:lnTo>
                  <a:lnTo>
                    <a:pt x="7619" y="285750"/>
                  </a:lnTo>
                  <a:close/>
                </a:path>
                <a:path w="7620" h="411479">
                  <a:moveTo>
                    <a:pt x="7619" y="390017"/>
                  </a:moveTo>
                  <a:lnTo>
                    <a:pt x="0" y="390017"/>
                  </a:lnTo>
                  <a:lnTo>
                    <a:pt x="0" y="392430"/>
                  </a:lnTo>
                  <a:lnTo>
                    <a:pt x="7619" y="392430"/>
                  </a:lnTo>
                  <a:lnTo>
                    <a:pt x="7619" y="390017"/>
                  </a:lnTo>
                  <a:close/>
                </a:path>
                <a:path w="7620" h="411479">
                  <a:moveTo>
                    <a:pt x="7619" y="378587"/>
                  </a:moveTo>
                  <a:lnTo>
                    <a:pt x="0" y="378587"/>
                  </a:lnTo>
                  <a:lnTo>
                    <a:pt x="0" y="389890"/>
                  </a:lnTo>
                  <a:lnTo>
                    <a:pt x="7619" y="389890"/>
                  </a:lnTo>
                  <a:lnTo>
                    <a:pt x="7619" y="378587"/>
                  </a:lnTo>
                  <a:close/>
                </a:path>
                <a:path w="7620" h="411479">
                  <a:moveTo>
                    <a:pt x="7619" y="372237"/>
                  </a:moveTo>
                  <a:lnTo>
                    <a:pt x="0" y="372237"/>
                  </a:lnTo>
                  <a:lnTo>
                    <a:pt x="0" y="378460"/>
                  </a:lnTo>
                  <a:lnTo>
                    <a:pt x="7619" y="378460"/>
                  </a:lnTo>
                  <a:lnTo>
                    <a:pt x="7619" y="372237"/>
                  </a:lnTo>
                  <a:close/>
                </a:path>
                <a:path w="7620" h="411479">
                  <a:moveTo>
                    <a:pt x="7619" y="365887"/>
                  </a:moveTo>
                  <a:lnTo>
                    <a:pt x="0" y="365887"/>
                  </a:lnTo>
                  <a:lnTo>
                    <a:pt x="0" y="372110"/>
                  </a:lnTo>
                  <a:lnTo>
                    <a:pt x="7619" y="372110"/>
                  </a:lnTo>
                  <a:lnTo>
                    <a:pt x="7619" y="365887"/>
                  </a:lnTo>
                  <a:close/>
                </a:path>
                <a:path w="7620" h="411479">
                  <a:moveTo>
                    <a:pt x="7619" y="359537"/>
                  </a:moveTo>
                  <a:lnTo>
                    <a:pt x="0" y="359537"/>
                  </a:lnTo>
                  <a:lnTo>
                    <a:pt x="0" y="365760"/>
                  </a:lnTo>
                  <a:lnTo>
                    <a:pt x="7619" y="365760"/>
                  </a:lnTo>
                  <a:lnTo>
                    <a:pt x="7619" y="359537"/>
                  </a:lnTo>
                  <a:close/>
                </a:path>
                <a:path w="7620" h="411479">
                  <a:moveTo>
                    <a:pt x="7619" y="353187"/>
                  </a:moveTo>
                  <a:lnTo>
                    <a:pt x="0" y="353187"/>
                  </a:lnTo>
                  <a:lnTo>
                    <a:pt x="0" y="359410"/>
                  </a:lnTo>
                  <a:lnTo>
                    <a:pt x="7619" y="359410"/>
                  </a:lnTo>
                  <a:lnTo>
                    <a:pt x="7619" y="353187"/>
                  </a:lnTo>
                  <a:close/>
                </a:path>
                <a:path w="7620" h="411479">
                  <a:moveTo>
                    <a:pt x="7619" y="346837"/>
                  </a:moveTo>
                  <a:lnTo>
                    <a:pt x="0" y="346837"/>
                  </a:lnTo>
                  <a:lnTo>
                    <a:pt x="0" y="353060"/>
                  </a:lnTo>
                  <a:lnTo>
                    <a:pt x="7619" y="353060"/>
                  </a:lnTo>
                  <a:lnTo>
                    <a:pt x="7619" y="346837"/>
                  </a:lnTo>
                  <a:close/>
                </a:path>
                <a:path w="7620" h="411479">
                  <a:moveTo>
                    <a:pt x="7619" y="340487"/>
                  </a:moveTo>
                  <a:lnTo>
                    <a:pt x="0" y="340487"/>
                  </a:lnTo>
                  <a:lnTo>
                    <a:pt x="0" y="346710"/>
                  </a:lnTo>
                  <a:lnTo>
                    <a:pt x="7619" y="346710"/>
                  </a:lnTo>
                  <a:lnTo>
                    <a:pt x="7619" y="340487"/>
                  </a:lnTo>
                  <a:close/>
                </a:path>
                <a:path w="7620" h="411479">
                  <a:moveTo>
                    <a:pt x="7619" y="334137"/>
                  </a:moveTo>
                  <a:lnTo>
                    <a:pt x="0" y="334137"/>
                  </a:lnTo>
                  <a:lnTo>
                    <a:pt x="0" y="340360"/>
                  </a:lnTo>
                  <a:lnTo>
                    <a:pt x="7619" y="340360"/>
                  </a:lnTo>
                  <a:lnTo>
                    <a:pt x="7619" y="334137"/>
                  </a:lnTo>
                  <a:close/>
                </a:path>
                <a:path w="7620" h="411479">
                  <a:moveTo>
                    <a:pt x="7619" y="327787"/>
                  </a:moveTo>
                  <a:lnTo>
                    <a:pt x="0" y="327787"/>
                  </a:lnTo>
                  <a:lnTo>
                    <a:pt x="0" y="334010"/>
                  </a:lnTo>
                  <a:lnTo>
                    <a:pt x="7619" y="334010"/>
                  </a:lnTo>
                  <a:lnTo>
                    <a:pt x="7619" y="327787"/>
                  </a:lnTo>
                  <a:close/>
                </a:path>
                <a:path w="7620" h="411479">
                  <a:moveTo>
                    <a:pt x="7619" y="320167"/>
                  </a:moveTo>
                  <a:lnTo>
                    <a:pt x="0" y="320167"/>
                  </a:lnTo>
                  <a:lnTo>
                    <a:pt x="0" y="327660"/>
                  </a:lnTo>
                  <a:lnTo>
                    <a:pt x="7619" y="327660"/>
                  </a:lnTo>
                  <a:lnTo>
                    <a:pt x="7619" y="320167"/>
                  </a:lnTo>
                  <a:close/>
                </a:path>
                <a:path w="7620" h="411479">
                  <a:moveTo>
                    <a:pt x="7619" y="315087"/>
                  </a:moveTo>
                  <a:lnTo>
                    <a:pt x="0" y="315087"/>
                  </a:lnTo>
                  <a:lnTo>
                    <a:pt x="0" y="320040"/>
                  </a:lnTo>
                  <a:lnTo>
                    <a:pt x="7619" y="320040"/>
                  </a:lnTo>
                  <a:lnTo>
                    <a:pt x="7619" y="315087"/>
                  </a:lnTo>
                  <a:close/>
                </a:path>
                <a:path w="7620" h="411479">
                  <a:moveTo>
                    <a:pt x="7619" y="308737"/>
                  </a:moveTo>
                  <a:lnTo>
                    <a:pt x="0" y="308737"/>
                  </a:lnTo>
                  <a:lnTo>
                    <a:pt x="0" y="314960"/>
                  </a:lnTo>
                  <a:lnTo>
                    <a:pt x="7619" y="314960"/>
                  </a:lnTo>
                  <a:lnTo>
                    <a:pt x="7619" y="308737"/>
                  </a:lnTo>
                  <a:close/>
                </a:path>
                <a:path w="7620" h="411479">
                  <a:moveTo>
                    <a:pt x="7619" y="297307"/>
                  </a:moveTo>
                  <a:lnTo>
                    <a:pt x="0" y="297307"/>
                  </a:lnTo>
                  <a:lnTo>
                    <a:pt x="0" y="308610"/>
                  </a:lnTo>
                  <a:lnTo>
                    <a:pt x="7619" y="308610"/>
                  </a:lnTo>
                  <a:lnTo>
                    <a:pt x="7619" y="297307"/>
                  </a:lnTo>
                  <a:close/>
                </a:path>
                <a:path w="7620" h="411479">
                  <a:moveTo>
                    <a:pt x="7619" y="392430"/>
                  </a:moveTo>
                  <a:lnTo>
                    <a:pt x="0" y="392430"/>
                  </a:lnTo>
                  <a:lnTo>
                    <a:pt x="0" y="396240"/>
                  </a:lnTo>
                  <a:lnTo>
                    <a:pt x="1269" y="396240"/>
                  </a:lnTo>
                  <a:lnTo>
                    <a:pt x="1269" y="398780"/>
                  </a:lnTo>
                  <a:lnTo>
                    <a:pt x="7619" y="398780"/>
                  </a:lnTo>
                  <a:lnTo>
                    <a:pt x="7619" y="392430"/>
                  </a:lnTo>
                  <a:close/>
                </a:path>
                <a:path w="7620" h="411479">
                  <a:moveTo>
                    <a:pt x="7619" y="403860"/>
                  </a:moveTo>
                  <a:lnTo>
                    <a:pt x="3810" y="403860"/>
                  </a:lnTo>
                  <a:lnTo>
                    <a:pt x="3810" y="405130"/>
                  </a:lnTo>
                  <a:lnTo>
                    <a:pt x="5079" y="405130"/>
                  </a:lnTo>
                  <a:lnTo>
                    <a:pt x="5079" y="407670"/>
                  </a:lnTo>
                  <a:lnTo>
                    <a:pt x="6350" y="407670"/>
                  </a:lnTo>
                  <a:lnTo>
                    <a:pt x="6350" y="411480"/>
                  </a:lnTo>
                  <a:lnTo>
                    <a:pt x="7619" y="411480"/>
                  </a:lnTo>
                  <a:lnTo>
                    <a:pt x="7619" y="403860"/>
                  </a:lnTo>
                  <a:close/>
                </a:path>
                <a:path w="7620" h="411479">
                  <a:moveTo>
                    <a:pt x="7619" y="400050"/>
                  </a:moveTo>
                  <a:lnTo>
                    <a:pt x="2539" y="400050"/>
                  </a:lnTo>
                  <a:lnTo>
                    <a:pt x="2539" y="403860"/>
                  </a:lnTo>
                  <a:lnTo>
                    <a:pt x="3810" y="403860"/>
                  </a:lnTo>
                  <a:lnTo>
                    <a:pt x="3810" y="402590"/>
                  </a:lnTo>
                  <a:lnTo>
                    <a:pt x="7619" y="402590"/>
                  </a:lnTo>
                  <a:lnTo>
                    <a:pt x="7619" y="400050"/>
                  </a:lnTo>
                  <a:close/>
                </a:path>
              </a:pathLst>
            </a:custGeom>
            <a:solidFill>
              <a:srgbClr val="0A00FC"/>
            </a:solidFill>
          </p:spPr>
          <p:txBody>
            <a:bodyPr bIns="0" lIns="0" rIns="0" rtlCol="0" tIns="0" wrap="square"/>
            <a:p/>
          </p:txBody>
        </p:sp>
        <p:sp>
          <p:nvSpPr>
            <p:cNvPr id="1050838" name="object 2149"/>
            <p:cNvSpPr/>
            <p:nvPr/>
          </p:nvSpPr>
          <p:spPr>
            <a:xfrm>
              <a:off x="4004310" y="5958840"/>
              <a:ext cx="6350" cy="375920"/>
            </a:xfrm>
            <a:custGeom>
              <a:avLst/>
              <a:ahLst/>
              <a:rect l="l" t="t" r="r" b="b"/>
              <a:pathLst>
                <a:path w="6350" h="375920">
                  <a:moveTo>
                    <a:pt x="6350" y="0"/>
                  </a:moveTo>
                  <a:lnTo>
                    <a:pt x="5079" y="0"/>
                  </a:lnTo>
                  <a:lnTo>
                    <a:pt x="5079" y="2540"/>
                  </a:lnTo>
                  <a:lnTo>
                    <a:pt x="3810" y="2540"/>
                  </a:lnTo>
                  <a:lnTo>
                    <a:pt x="3810" y="6350"/>
                  </a:lnTo>
                  <a:lnTo>
                    <a:pt x="2539" y="6350"/>
                  </a:lnTo>
                  <a:lnTo>
                    <a:pt x="2539" y="10160"/>
                  </a:lnTo>
                  <a:lnTo>
                    <a:pt x="1269" y="10160"/>
                  </a:lnTo>
                  <a:lnTo>
                    <a:pt x="1269" y="12700"/>
                  </a:lnTo>
                  <a:lnTo>
                    <a:pt x="0" y="12700"/>
                  </a:lnTo>
                  <a:lnTo>
                    <a:pt x="0" y="24130"/>
                  </a:lnTo>
                  <a:lnTo>
                    <a:pt x="6350" y="24130"/>
                  </a:lnTo>
                  <a:lnTo>
                    <a:pt x="6350" y="0"/>
                  </a:lnTo>
                  <a:close/>
                </a:path>
                <a:path w="6350" h="375920">
                  <a:moveTo>
                    <a:pt x="6350" y="24130"/>
                  </a:moveTo>
                  <a:lnTo>
                    <a:pt x="0" y="24130"/>
                  </a:lnTo>
                  <a:lnTo>
                    <a:pt x="0" y="30480"/>
                  </a:lnTo>
                  <a:lnTo>
                    <a:pt x="6350" y="30480"/>
                  </a:lnTo>
                  <a:lnTo>
                    <a:pt x="6350" y="24130"/>
                  </a:lnTo>
                  <a:close/>
                </a:path>
                <a:path w="6350" h="375920">
                  <a:moveTo>
                    <a:pt x="6350" y="30480"/>
                  </a:moveTo>
                  <a:lnTo>
                    <a:pt x="0" y="30480"/>
                  </a:lnTo>
                  <a:lnTo>
                    <a:pt x="0" y="33020"/>
                  </a:lnTo>
                  <a:lnTo>
                    <a:pt x="6350" y="33020"/>
                  </a:lnTo>
                  <a:lnTo>
                    <a:pt x="6350" y="30480"/>
                  </a:lnTo>
                  <a:close/>
                </a:path>
                <a:path w="6350" h="375920">
                  <a:moveTo>
                    <a:pt x="6350" y="33020"/>
                  </a:moveTo>
                  <a:lnTo>
                    <a:pt x="0" y="33020"/>
                  </a:lnTo>
                  <a:lnTo>
                    <a:pt x="0" y="43180"/>
                  </a:lnTo>
                  <a:lnTo>
                    <a:pt x="6350" y="43180"/>
                  </a:lnTo>
                  <a:lnTo>
                    <a:pt x="6350" y="33020"/>
                  </a:lnTo>
                  <a:close/>
                </a:path>
                <a:path w="6350" h="375920">
                  <a:moveTo>
                    <a:pt x="6350" y="43180"/>
                  </a:moveTo>
                  <a:lnTo>
                    <a:pt x="0" y="43180"/>
                  </a:lnTo>
                  <a:lnTo>
                    <a:pt x="0" y="49530"/>
                  </a:lnTo>
                  <a:lnTo>
                    <a:pt x="6350" y="49530"/>
                  </a:lnTo>
                  <a:lnTo>
                    <a:pt x="6350" y="43180"/>
                  </a:lnTo>
                  <a:close/>
                </a:path>
                <a:path w="6350" h="375920">
                  <a:moveTo>
                    <a:pt x="6350" y="49530"/>
                  </a:moveTo>
                  <a:lnTo>
                    <a:pt x="0" y="49530"/>
                  </a:lnTo>
                  <a:lnTo>
                    <a:pt x="0" y="52070"/>
                  </a:lnTo>
                  <a:lnTo>
                    <a:pt x="6350" y="52070"/>
                  </a:lnTo>
                  <a:lnTo>
                    <a:pt x="6350" y="49530"/>
                  </a:lnTo>
                  <a:close/>
                </a:path>
                <a:path w="6350" h="375920">
                  <a:moveTo>
                    <a:pt x="6350" y="52070"/>
                  </a:moveTo>
                  <a:lnTo>
                    <a:pt x="0" y="52070"/>
                  </a:lnTo>
                  <a:lnTo>
                    <a:pt x="0" y="55880"/>
                  </a:lnTo>
                  <a:lnTo>
                    <a:pt x="6350" y="55880"/>
                  </a:lnTo>
                  <a:lnTo>
                    <a:pt x="6350" y="52070"/>
                  </a:lnTo>
                  <a:close/>
                </a:path>
                <a:path w="6350" h="375920">
                  <a:moveTo>
                    <a:pt x="6350" y="55880"/>
                  </a:moveTo>
                  <a:lnTo>
                    <a:pt x="0" y="55880"/>
                  </a:lnTo>
                  <a:lnTo>
                    <a:pt x="0" y="58420"/>
                  </a:lnTo>
                  <a:lnTo>
                    <a:pt x="6350" y="58420"/>
                  </a:lnTo>
                  <a:lnTo>
                    <a:pt x="6350" y="55880"/>
                  </a:lnTo>
                  <a:close/>
                </a:path>
                <a:path w="6350" h="375920">
                  <a:moveTo>
                    <a:pt x="6350" y="58420"/>
                  </a:moveTo>
                  <a:lnTo>
                    <a:pt x="0" y="58420"/>
                  </a:lnTo>
                  <a:lnTo>
                    <a:pt x="0" y="62230"/>
                  </a:lnTo>
                  <a:lnTo>
                    <a:pt x="6350" y="62230"/>
                  </a:lnTo>
                  <a:lnTo>
                    <a:pt x="6350" y="58420"/>
                  </a:lnTo>
                  <a:close/>
                </a:path>
                <a:path w="6350" h="375920">
                  <a:moveTo>
                    <a:pt x="6350" y="62230"/>
                  </a:moveTo>
                  <a:lnTo>
                    <a:pt x="0" y="62230"/>
                  </a:lnTo>
                  <a:lnTo>
                    <a:pt x="0" y="68580"/>
                  </a:lnTo>
                  <a:lnTo>
                    <a:pt x="6350" y="68580"/>
                  </a:lnTo>
                  <a:lnTo>
                    <a:pt x="6350" y="62230"/>
                  </a:lnTo>
                  <a:close/>
                </a:path>
                <a:path w="6350" h="375920">
                  <a:moveTo>
                    <a:pt x="6350" y="68580"/>
                  </a:moveTo>
                  <a:lnTo>
                    <a:pt x="0" y="68580"/>
                  </a:lnTo>
                  <a:lnTo>
                    <a:pt x="0" y="71120"/>
                  </a:lnTo>
                  <a:lnTo>
                    <a:pt x="6350" y="71120"/>
                  </a:lnTo>
                  <a:lnTo>
                    <a:pt x="6350" y="68580"/>
                  </a:lnTo>
                  <a:close/>
                </a:path>
                <a:path w="6350" h="375920">
                  <a:moveTo>
                    <a:pt x="6350" y="71120"/>
                  </a:moveTo>
                  <a:lnTo>
                    <a:pt x="0" y="71120"/>
                  </a:lnTo>
                  <a:lnTo>
                    <a:pt x="0" y="74930"/>
                  </a:lnTo>
                  <a:lnTo>
                    <a:pt x="6350" y="74930"/>
                  </a:lnTo>
                  <a:lnTo>
                    <a:pt x="6350" y="71120"/>
                  </a:lnTo>
                  <a:close/>
                </a:path>
                <a:path w="6350" h="375920">
                  <a:moveTo>
                    <a:pt x="6350" y="74930"/>
                  </a:moveTo>
                  <a:lnTo>
                    <a:pt x="0" y="74930"/>
                  </a:lnTo>
                  <a:lnTo>
                    <a:pt x="0" y="81280"/>
                  </a:lnTo>
                  <a:lnTo>
                    <a:pt x="6350" y="81280"/>
                  </a:lnTo>
                  <a:lnTo>
                    <a:pt x="6350" y="74930"/>
                  </a:lnTo>
                  <a:close/>
                </a:path>
                <a:path w="6350" h="375920">
                  <a:moveTo>
                    <a:pt x="6350" y="81280"/>
                  </a:moveTo>
                  <a:lnTo>
                    <a:pt x="0" y="81280"/>
                  </a:lnTo>
                  <a:lnTo>
                    <a:pt x="0" y="83820"/>
                  </a:lnTo>
                  <a:lnTo>
                    <a:pt x="6350" y="83820"/>
                  </a:lnTo>
                  <a:lnTo>
                    <a:pt x="6350" y="81280"/>
                  </a:lnTo>
                  <a:close/>
                </a:path>
                <a:path w="6350" h="375920">
                  <a:moveTo>
                    <a:pt x="6350" y="83820"/>
                  </a:moveTo>
                  <a:lnTo>
                    <a:pt x="0" y="83820"/>
                  </a:lnTo>
                  <a:lnTo>
                    <a:pt x="0" y="269240"/>
                  </a:lnTo>
                  <a:lnTo>
                    <a:pt x="6350" y="269240"/>
                  </a:lnTo>
                  <a:lnTo>
                    <a:pt x="6350" y="83820"/>
                  </a:lnTo>
                  <a:close/>
                </a:path>
                <a:path w="6350" h="375920">
                  <a:moveTo>
                    <a:pt x="6350" y="269240"/>
                  </a:moveTo>
                  <a:lnTo>
                    <a:pt x="0" y="269240"/>
                  </a:lnTo>
                  <a:lnTo>
                    <a:pt x="0" y="280670"/>
                  </a:lnTo>
                  <a:lnTo>
                    <a:pt x="6350" y="280670"/>
                  </a:lnTo>
                  <a:lnTo>
                    <a:pt x="6350" y="269240"/>
                  </a:lnTo>
                  <a:close/>
                </a:path>
                <a:path w="6350" h="375920">
                  <a:moveTo>
                    <a:pt x="6350" y="373507"/>
                  </a:moveTo>
                  <a:lnTo>
                    <a:pt x="5079" y="373507"/>
                  </a:lnTo>
                  <a:lnTo>
                    <a:pt x="5079" y="375920"/>
                  </a:lnTo>
                  <a:lnTo>
                    <a:pt x="6350" y="375920"/>
                  </a:lnTo>
                  <a:lnTo>
                    <a:pt x="6350" y="373507"/>
                  </a:lnTo>
                  <a:close/>
                </a:path>
                <a:path w="6350" h="375920">
                  <a:moveTo>
                    <a:pt x="6350" y="362077"/>
                  </a:moveTo>
                  <a:lnTo>
                    <a:pt x="0" y="362077"/>
                  </a:lnTo>
                  <a:lnTo>
                    <a:pt x="0" y="364617"/>
                  </a:lnTo>
                  <a:lnTo>
                    <a:pt x="1269" y="364617"/>
                  </a:lnTo>
                  <a:lnTo>
                    <a:pt x="1269" y="367157"/>
                  </a:lnTo>
                  <a:lnTo>
                    <a:pt x="2539" y="367157"/>
                  </a:lnTo>
                  <a:lnTo>
                    <a:pt x="2539" y="370967"/>
                  </a:lnTo>
                  <a:lnTo>
                    <a:pt x="3810" y="370967"/>
                  </a:lnTo>
                  <a:lnTo>
                    <a:pt x="3810" y="373507"/>
                  </a:lnTo>
                  <a:lnTo>
                    <a:pt x="5079" y="373507"/>
                  </a:lnTo>
                  <a:lnTo>
                    <a:pt x="5079" y="373380"/>
                  </a:lnTo>
                  <a:lnTo>
                    <a:pt x="6350" y="373380"/>
                  </a:lnTo>
                  <a:lnTo>
                    <a:pt x="6350" y="362077"/>
                  </a:lnTo>
                  <a:close/>
                </a:path>
                <a:path w="6350" h="375920">
                  <a:moveTo>
                    <a:pt x="6350" y="355727"/>
                  </a:moveTo>
                  <a:lnTo>
                    <a:pt x="0" y="355727"/>
                  </a:lnTo>
                  <a:lnTo>
                    <a:pt x="0" y="361950"/>
                  </a:lnTo>
                  <a:lnTo>
                    <a:pt x="6350" y="361950"/>
                  </a:lnTo>
                  <a:lnTo>
                    <a:pt x="6350" y="355727"/>
                  </a:lnTo>
                  <a:close/>
                </a:path>
                <a:path w="6350" h="375920">
                  <a:moveTo>
                    <a:pt x="6350" y="349377"/>
                  </a:moveTo>
                  <a:lnTo>
                    <a:pt x="0" y="349377"/>
                  </a:lnTo>
                  <a:lnTo>
                    <a:pt x="0" y="355600"/>
                  </a:lnTo>
                  <a:lnTo>
                    <a:pt x="6350" y="355600"/>
                  </a:lnTo>
                  <a:lnTo>
                    <a:pt x="6350" y="349377"/>
                  </a:lnTo>
                  <a:close/>
                </a:path>
                <a:path w="6350" h="375920">
                  <a:moveTo>
                    <a:pt x="6350" y="343027"/>
                  </a:moveTo>
                  <a:lnTo>
                    <a:pt x="0" y="343027"/>
                  </a:lnTo>
                  <a:lnTo>
                    <a:pt x="0" y="349250"/>
                  </a:lnTo>
                  <a:lnTo>
                    <a:pt x="6350" y="349250"/>
                  </a:lnTo>
                  <a:lnTo>
                    <a:pt x="6350" y="343027"/>
                  </a:lnTo>
                  <a:close/>
                </a:path>
                <a:path w="6350" h="375920">
                  <a:moveTo>
                    <a:pt x="6350" y="336677"/>
                  </a:moveTo>
                  <a:lnTo>
                    <a:pt x="0" y="336677"/>
                  </a:lnTo>
                  <a:lnTo>
                    <a:pt x="0" y="342900"/>
                  </a:lnTo>
                  <a:lnTo>
                    <a:pt x="6350" y="342900"/>
                  </a:lnTo>
                  <a:lnTo>
                    <a:pt x="6350" y="336677"/>
                  </a:lnTo>
                  <a:close/>
                </a:path>
                <a:path w="6350" h="375920">
                  <a:moveTo>
                    <a:pt x="6350" y="330327"/>
                  </a:moveTo>
                  <a:lnTo>
                    <a:pt x="0" y="330327"/>
                  </a:lnTo>
                  <a:lnTo>
                    <a:pt x="0" y="336550"/>
                  </a:lnTo>
                  <a:lnTo>
                    <a:pt x="6350" y="336550"/>
                  </a:lnTo>
                  <a:lnTo>
                    <a:pt x="6350" y="330327"/>
                  </a:lnTo>
                  <a:close/>
                </a:path>
                <a:path w="6350" h="375920">
                  <a:moveTo>
                    <a:pt x="6350" y="323977"/>
                  </a:moveTo>
                  <a:lnTo>
                    <a:pt x="0" y="323977"/>
                  </a:lnTo>
                  <a:lnTo>
                    <a:pt x="0" y="330200"/>
                  </a:lnTo>
                  <a:lnTo>
                    <a:pt x="6350" y="330200"/>
                  </a:lnTo>
                  <a:lnTo>
                    <a:pt x="6350" y="323977"/>
                  </a:lnTo>
                  <a:close/>
                </a:path>
                <a:path w="6350" h="375920">
                  <a:moveTo>
                    <a:pt x="6350" y="317627"/>
                  </a:moveTo>
                  <a:lnTo>
                    <a:pt x="0" y="317627"/>
                  </a:lnTo>
                  <a:lnTo>
                    <a:pt x="0" y="323850"/>
                  </a:lnTo>
                  <a:lnTo>
                    <a:pt x="6350" y="323850"/>
                  </a:lnTo>
                  <a:lnTo>
                    <a:pt x="6350" y="317627"/>
                  </a:lnTo>
                  <a:close/>
                </a:path>
                <a:path w="6350" h="375920">
                  <a:moveTo>
                    <a:pt x="6350" y="311277"/>
                  </a:moveTo>
                  <a:lnTo>
                    <a:pt x="0" y="311277"/>
                  </a:lnTo>
                  <a:lnTo>
                    <a:pt x="0" y="317500"/>
                  </a:lnTo>
                  <a:lnTo>
                    <a:pt x="6350" y="317500"/>
                  </a:lnTo>
                  <a:lnTo>
                    <a:pt x="6350" y="311277"/>
                  </a:lnTo>
                  <a:close/>
                </a:path>
                <a:path w="6350" h="375920">
                  <a:moveTo>
                    <a:pt x="6350" y="303657"/>
                  </a:moveTo>
                  <a:lnTo>
                    <a:pt x="0" y="303657"/>
                  </a:lnTo>
                  <a:lnTo>
                    <a:pt x="0" y="311150"/>
                  </a:lnTo>
                  <a:lnTo>
                    <a:pt x="6350" y="311150"/>
                  </a:lnTo>
                  <a:lnTo>
                    <a:pt x="6350" y="303657"/>
                  </a:lnTo>
                  <a:close/>
                </a:path>
                <a:path w="6350" h="375920">
                  <a:moveTo>
                    <a:pt x="6350" y="298577"/>
                  </a:moveTo>
                  <a:lnTo>
                    <a:pt x="0" y="298577"/>
                  </a:lnTo>
                  <a:lnTo>
                    <a:pt x="0" y="303530"/>
                  </a:lnTo>
                  <a:lnTo>
                    <a:pt x="6350" y="303530"/>
                  </a:lnTo>
                  <a:lnTo>
                    <a:pt x="6350" y="298577"/>
                  </a:lnTo>
                  <a:close/>
                </a:path>
                <a:path w="6350" h="375920">
                  <a:moveTo>
                    <a:pt x="6350" y="292227"/>
                  </a:moveTo>
                  <a:lnTo>
                    <a:pt x="0" y="292227"/>
                  </a:lnTo>
                  <a:lnTo>
                    <a:pt x="0" y="298450"/>
                  </a:lnTo>
                  <a:lnTo>
                    <a:pt x="6350" y="298450"/>
                  </a:lnTo>
                  <a:lnTo>
                    <a:pt x="6350" y="292227"/>
                  </a:lnTo>
                  <a:close/>
                </a:path>
                <a:path w="6350" h="375920">
                  <a:moveTo>
                    <a:pt x="6350" y="280797"/>
                  </a:moveTo>
                  <a:lnTo>
                    <a:pt x="0" y="280797"/>
                  </a:lnTo>
                  <a:lnTo>
                    <a:pt x="0" y="292100"/>
                  </a:lnTo>
                  <a:lnTo>
                    <a:pt x="6350" y="292100"/>
                  </a:lnTo>
                  <a:lnTo>
                    <a:pt x="6350" y="280797"/>
                  </a:lnTo>
                  <a:close/>
                </a:path>
              </a:pathLst>
            </a:custGeom>
            <a:solidFill>
              <a:srgbClr val="0800FC"/>
            </a:solidFill>
          </p:spPr>
          <p:txBody>
            <a:bodyPr bIns="0" lIns="0" rIns="0" rtlCol="0" tIns="0" wrap="square"/>
            <a:p/>
          </p:txBody>
        </p:sp>
        <p:sp>
          <p:nvSpPr>
            <p:cNvPr id="1050839" name="object 2150"/>
            <p:cNvSpPr/>
            <p:nvPr/>
          </p:nvSpPr>
          <p:spPr>
            <a:xfrm>
              <a:off x="3996690" y="5975350"/>
              <a:ext cx="7620" cy="344805"/>
            </a:xfrm>
            <a:custGeom>
              <a:avLst/>
              <a:ahLst/>
              <a:rect l="l" t="t" r="r" b="b"/>
              <a:pathLst>
                <a:path w="7620" h="344804">
                  <a:moveTo>
                    <a:pt x="7620" y="0"/>
                  </a:moveTo>
                  <a:lnTo>
                    <a:pt x="6350" y="0"/>
                  </a:lnTo>
                  <a:lnTo>
                    <a:pt x="6350" y="3809"/>
                  </a:lnTo>
                  <a:lnTo>
                    <a:pt x="5080" y="3809"/>
                  </a:lnTo>
                  <a:lnTo>
                    <a:pt x="5080" y="7619"/>
                  </a:lnTo>
                  <a:lnTo>
                    <a:pt x="7620" y="7619"/>
                  </a:lnTo>
                  <a:lnTo>
                    <a:pt x="7620" y="0"/>
                  </a:lnTo>
                  <a:close/>
                </a:path>
                <a:path w="7620" h="344804">
                  <a:moveTo>
                    <a:pt x="7620" y="7620"/>
                  </a:moveTo>
                  <a:lnTo>
                    <a:pt x="3810" y="7620"/>
                  </a:lnTo>
                  <a:lnTo>
                    <a:pt x="3810" y="11430"/>
                  </a:lnTo>
                  <a:lnTo>
                    <a:pt x="2539" y="11430"/>
                  </a:lnTo>
                  <a:lnTo>
                    <a:pt x="2539" y="13969"/>
                  </a:lnTo>
                  <a:lnTo>
                    <a:pt x="7620" y="13969"/>
                  </a:lnTo>
                  <a:lnTo>
                    <a:pt x="7620" y="7620"/>
                  </a:lnTo>
                  <a:close/>
                </a:path>
                <a:path w="7620" h="344804">
                  <a:moveTo>
                    <a:pt x="7620" y="13970"/>
                  </a:moveTo>
                  <a:lnTo>
                    <a:pt x="1270" y="13970"/>
                  </a:lnTo>
                  <a:lnTo>
                    <a:pt x="1270" y="16509"/>
                  </a:lnTo>
                  <a:lnTo>
                    <a:pt x="7620" y="16509"/>
                  </a:lnTo>
                  <a:lnTo>
                    <a:pt x="7620" y="13970"/>
                  </a:lnTo>
                  <a:close/>
                </a:path>
                <a:path w="7620" h="344804">
                  <a:moveTo>
                    <a:pt x="7620" y="16510"/>
                  </a:moveTo>
                  <a:lnTo>
                    <a:pt x="1270" y="16510"/>
                  </a:lnTo>
                  <a:lnTo>
                    <a:pt x="1270" y="17780"/>
                  </a:lnTo>
                  <a:lnTo>
                    <a:pt x="0" y="17780"/>
                  </a:lnTo>
                  <a:lnTo>
                    <a:pt x="0" y="26669"/>
                  </a:lnTo>
                  <a:lnTo>
                    <a:pt x="7620" y="26669"/>
                  </a:lnTo>
                  <a:lnTo>
                    <a:pt x="7620" y="16510"/>
                  </a:lnTo>
                  <a:close/>
                </a:path>
                <a:path w="7620" h="344804">
                  <a:moveTo>
                    <a:pt x="7620" y="26670"/>
                  </a:moveTo>
                  <a:lnTo>
                    <a:pt x="0" y="26670"/>
                  </a:lnTo>
                  <a:lnTo>
                    <a:pt x="0" y="33019"/>
                  </a:lnTo>
                  <a:lnTo>
                    <a:pt x="7620" y="33019"/>
                  </a:lnTo>
                  <a:lnTo>
                    <a:pt x="7620" y="26670"/>
                  </a:lnTo>
                  <a:close/>
                </a:path>
                <a:path w="7620" h="344804">
                  <a:moveTo>
                    <a:pt x="7620" y="33020"/>
                  </a:moveTo>
                  <a:lnTo>
                    <a:pt x="0" y="33020"/>
                  </a:lnTo>
                  <a:lnTo>
                    <a:pt x="0" y="35559"/>
                  </a:lnTo>
                  <a:lnTo>
                    <a:pt x="7620" y="35559"/>
                  </a:lnTo>
                  <a:lnTo>
                    <a:pt x="7620" y="33020"/>
                  </a:lnTo>
                  <a:close/>
                </a:path>
                <a:path w="7620" h="344804">
                  <a:moveTo>
                    <a:pt x="7620" y="35560"/>
                  </a:moveTo>
                  <a:lnTo>
                    <a:pt x="0" y="35560"/>
                  </a:lnTo>
                  <a:lnTo>
                    <a:pt x="0" y="39369"/>
                  </a:lnTo>
                  <a:lnTo>
                    <a:pt x="7620" y="39369"/>
                  </a:lnTo>
                  <a:lnTo>
                    <a:pt x="7620" y="35560"/>
                  </a:lnTo>
                  <a:close/>
                </a:path>
                <a:path w="7620" h="344804">
                  <a:moveTo>
                    <a:pt x="7620" y="39370"/>
                  </a:moveTo>
                  <a:lnTo>
                    <a:pt x="0" y="39370"/>
                  </a:lnTo>
                  <a:lnTo>
                    <a:pt x="0" y="41909"/>
                  </a:lnTo>
                  <a:lnTo>
                    <a:pt x="7620" y="41909"/>
                  </a:lnTo>
                  <a:lnTo>
                    <a:pt x="7620" y="39370"/>
                  </a:lnTo>
                  <a:close/>
                </a:path>
                <a:path w="7620" h="344804">
                  <a:moveTo>
                    <a:pt x="7620" y="41910"/>
                  </a:moveTo>
                  <a:lnTo>
                    <a:pt x="0" y="41910"/>
                  </a:lnTo>
                  <a:lnTo>
                    <a:pt x="0" y="45719"/>
                  </a:lnTo>
                  <a:lnTo>
                    <a:pt x="7620" y="45719"/>
                  </a:lnTo>
                  <a:lnTo>
                    <a:pt x="7620" y="41910"/>
                  </a:lnTo>
                  <a:close/>
                </a:path>
                <a:path w="7620" h="344804">
                  <a:moveTo>
                    <a:pt x="7620" y="45720"/>
                  </a:moveTo>
                  <a:lnTo>
                    <a:pt x="0" y="45720"/>
                  </a:lnTo>
                  <a:lnTo>
                    <a:pt x="0" y="52069"/>
                  </a:lnTo>
                  <a:lnTo>
                    <a:pt x="7620" y="52069"/>
                  </a:lnTo>
                  <a:lnTo>
                    <a:pt x="7620" y="45720"/>
                  </a:lnTo>
                  <a:close/>
                </a:path>
                <a:path w="7620" h="344804">
                  <a:moveTo>
                    <a:pt x="7620" y="52070"/>
                  </a:moveTo>
                  <a:lnTo>
                    <a:pt x="0" y="52070"/>
                  </a:lnTo>
                  <a:lnTo>
                    <a:pt x="0" y="54609"/>
                  </a:lnTo>
                  <a:lnTo>
                    <a:pt x="7620" y="54609"/>
                  </a:lnTo>
                  <a:lnTo>
                    <a:pt x="7620" y="52070"/>
                  </a:lnTo>
                  <a:close/>
                </a:path>
                <a:path w="7620" h="344804">
                  <a:moveTo>
                    <a:pt x="7620" y="54610"/>
                  </a:moveTo>
                  <a:lnTo>
                    <a:pt x="0" y="54610"/>
                  </a:lnTo>
                  <a:lnTo>
                    <a:pt x="0" y="58419"/>
                  </a:lnTo>
                  <a:lnTo>
                    <a:pt x="7620" y="58419"/>
                  </a:lnTo>
                  <a:lnTo>
                    <a:pt x="7620" y="54610"/>
                  </a:lnTo>
                  <a:close/>
                </a:path>
                <a:path w="7620" h="344804">
                  <a:moveTo>
                    <a:pt x="7620" y="58420"/>
                  </a:moveTo>
                  <a:lnTo>
                    <a:pt x="0" y="58420"/>
                  </a:lnTo>
                  <a:lnTo>
                    <a:pt x="0" y="64769"/>
                  </a:lnTo>
                  <a:lnTo>
                    <a:pt x="7620" y="64769"/>
                  </a:lnTo>
                  <a:lnTo>
                    <a:pt x="7620" y="58420"/>
                  </a:lnTo>
                  <a:close/>
                </a:path>
                <a:path w="7620" h="344804">
                  <a:moveTo>
                    <a:pt x="7620" y="64770"/>
                  </a:moveTo>
                  <a:lnTo>
                    <a:pt x="0" y="64770"/>
                  </a:lnTo>
                  <a:lnTo>
                    <a:pt x="0" y="67309"/>
                  </a:lnTo>
                  <a:lnTo>
                    <a:pt x="7620" y="67309"/>
                  </a:lnTo>
                  <a:lnTo>
                    <a:pt x="7620" y="64770"/>
                  </a:lnTo>
                  <a:close/>
                </a:path>
                <a:path w="7620" h="344804">
                  <a:moveTo>
                    <a:pt x="7620" y="67310"/>
                  </a:moveTo>
                  <a:lnTo>
                    <a:pt x="0" y="67310"/>
                  </a:lnTo>
                  <a:lnTo>
                    <a:pt x="0" y="252729"/>
                  </a:lnTo>
                  <a:lnTo>
                    <a:pt x="7620" y="252729"/>
                  </a:lnTo>
                  <a:lnTo>
                    <a:pt x="7620" y="67310"/>
                  </a:lnTo>
                  <a:close/>
                </a:path>
                <a:path w="7620" h="344804">
                  <a:moveTo>
                    <a:pt x="7620" y="252730"/>
                  </a:moveTo>
                  <a:lnTo>
                    <a:pt x="0" y="252730"/>
                  </a:lnTo>
                  <a:lnTo>
                    <a:pt x="0" y="264159"/>
                  </a:lnTo>
                  <a:lnTo>
                    <a:pt x="7620" y="264159"/>
                  </a:lnTo>
                  <a:lnTo>
                    <a:pt x="7620" y="252730"/>
                  </a:lnTo>
                  <a:close/>
                </a:path>
                <a:path w="7620" h="344804">
                  <a:moveTo>
                    <a:pt x="7620" y="339217"/>
                  </a:moveTo>
                  <a:lnTo>
                    <a:pt x="5080" y="339217"/>
                  </a:lnTo>
                  <a:lnTo>
                    <a:pt x="5080" y="340359"/>
                  </a:lnTo>
                  <a:lnTo>
                    <a:pt x="6350" y="340359"/>
                  </a:lnTo>
                  <a:lnTo>
                    <a:pt x="6350" y="344297"/>
                  </a:lnTo>
                  <a:lnTo>
                    <a:pt x="7620" y="344297"/>
                  </a:lnTo>
                  <a:lnTo>
                    <a:pt x="7620" y="339217"/>
                  </a:lnTo>
                  <a:close/>
                </a:path>
                <a:path w="7620" h="344804">
                  <a:moveTo>
                    <a:pt x="7620" y="332866"/>
                  </a:moveTo>
                  <a:lnTo>
                    <a:pt x="3810" y="332866"/>
                  </a:lnTo>
                  <a:lnTo>
                    <a:pt x="3810" y="336677"/>
                  </a:lnTo>
                  <a:lnTo>
                    <a:pt x="5080" y="336677"/>
                  </a:lnTo>
                  <a:lnTo>
                    <a:pt x="5080" y="339090"/>
                  </a:lnTo>
                  <a:lnTo>
                    <a:pt x="7620" y="339090"/>
                  </a:lnTo>
                  <a:lnTo>
                    <a:pt x="7620" y="332866"/>
                  </a:lnTo>
                  <a:close/>
                </a:path>
                <a:path w="7620" h="344804">
                  <a:moveTo>
                    <a:pt x="7620" y="326516"/>
                  </a:moveTo>
                  <a:lnTo>
                    <a:pt x="1270" y="326516"/>
                  </a:lnTo>
                  <a:lnTo>
                    <a:pt x="1270" y="327659"/>
                  </a:lnTo>
                  <a:lnTo>
                    <a:pt x="2539" y="327659"/>
                  </a:lnTo>
                  <a:lnTo>
                    <a:pt x="2539" y="332866"/>
                  </a:lnTo>
                  <a:lnTo>
                    <a:pt x="3810" y="332866"/>
                  </a:lnTo>
                  <a:lnTo>
                    <a:pt x="7620" y="332740"/>
                  </a:lnTo>
                  <a:lnTo>
                    <a:pt x="7620" y="326516"/>
                  </a:lnTo>
                  <a:close/>
                </a:path>
                <a:path w="7620" h="344804">
                  <a:moveTo>
                    <a:pt x="7620" y="320167"/>
                  </a:moveTo>
                  <a:lnTo>
                    <a:pt x="0" y="320167"/>
                  </a:lnTo>
                  <a:lnTo>
                    <a:pt x="0" y="323977"/>
                  </a:lnTo>
                  <a:lnTo>
                    <a:pt x="1270" y="323977"/>
                  </a:lnTo>
                  <a:lnTo>
                    <a:pt x="1270" y="326389"/>
                  </a:lnTo>
                  <a:lnTo>
                    <a:pt x="7620" y="326389"/>
                  </a:lnTo>
                  <a:lnTo>
                    <a:pt x="7620" y="320167"/>
                  </a:lnTo>
                  <a:close/>
                </a:path>
                <a:path w="7620" h="344804">
                  <a:moveTo>
                    <a:pt x="7620" y="313816"/>
                  </a:moveTo>
                  <a:lnTo>
                    <a:pt x="0" y="313816"/>
                  </a:lnTo>
                  <a:lnTo>
                    <a:pt x="0" y="320039"/>
                  </a:lnTo>
                  <a:lnTo>
                    <a:pt x="7620" y="320039"/>
                  </a:lnTo>
                  <a:lnTo>
                    <a:pt x="7620" y="313816"/>
                  </a:lnTo>
                  <a:close/>
                </a:path>
                <a:path w="7620" h="344804">
                  <a:moveTo>
                    <a:pt x="7620" y="307466"/>
                  </a:moveTo>
                  <a:lnTo>
                    <a:pt x="0" y="307466"/>
                  </a:lnTo>
                  <a:lnTo>
                    <a:pt x="0" y="313690"/>
                  </a:lnTo>
                  <a:lnTo>
                    <a:pt x="7620" y="313690"/>
                  </a:lnTo>
                  <a:lnTo>
                    <a:pt x="7620" y="307466"/>
                  </a:lnTo>
                  <a:close/>
                </a:path>
                <a:path w="7620" h="344804">
                  <a:moveTo>
                    <a:pt x="7620" y="301116"/>
                  </a:moveTo>
                  <a:lnTo>
                    <a:pt x="0" y="301116"/>
                  </a:lnTo>
                  <a:lnTo>
                    <a:pt x="0" y="307340"/>
                  </a:lnTo>
                  <a:lnTo>
                    <a:pt x="7620" y="307340"/>
                  </a:lnTo>
                  <a:lnTo>
                    <a:pt x="7620" y="301116"/>
                  </a:lnTo>
                  <a:close/>
                </a:path>
                <a:path w="7620" h="344804">
                  <a:moveTo>
                    <a:pt x="7620" y="294766"/>
                  </a:moveTo>
                  <a:lnTo>
                    <a:pt x="0" y="294766"/>
                  </a:lnTo>
                  <a:lnTo>
                    <a:pt x="0" y="300989"/>
                  </a:lnTo>
                  <a:lnTo>
                    <a:pt x="7620" y="300989"/>
                  </a:lnTo>
                  <a:lnTo>
                    <a:pt x="7620" y="294766"/>
                  </a:lnTo>
                  <a:close/>
                </a:path>
                <a:path w="7620" h="344804">
                  <a:moveTo>
                    <a:pt x="7620" y="287147"/>
                  </a:moveTo>
                  <a:lnTo>
                    <a:pt x="0" y="287147"/>
                  </a:lnTo>
                  <a:lnTo>
                    <a:pt x="0" y="294640"/>
                  </a:lnTo>
                  <a:lnTo>
                    <a:pt x="7620" y="294640"/>
                  </a:lnTo>
                  <a:lnTo>
                    <a:pt x="7620" y="287147"/>
                  </a:lnTo>
                  <a:close/>
                </a:path>
                <a:path w="7620" h="344804">
                  <a:moveTo>
                    <a:pt x="7620" y="282067"/>
                  </a:moveTo>
                  <a:lnTo>
                    <a:pt x="0" y="282067"/>
                  </a:lnTo>
                  <a:lnTo>
                    <a:pt x="0" y="287019"/>
                  </a:lnTo>
                  <a:lnTo>
                    <a:pt x="7620" y="287019"/>
                  </a:lnTo>
                  <a:lnTo>
                    <a:pt x="7620" y="282067"/>
                  </a:lnTo>
                  <a:close/>
                </a:path>
                <a:path w="7620" h="344804">
                  <a:moveTo>
                    <a:pt x="7620" y="275716"/>
                  </a:moveTo>
                  <a:lnTo>
                    <a:pt x="0" y="275716"/>
                  </a:lnTo>
                  <a:lnTo>
                    <a:pt x="0" y="281940"/>
                  </a:lnTo>
                  <a:lnTo>
                    <a:pt x="7620" y="281940"/>
                  </a:lnTo>
                  <a:lnTo>
                    <a:pt x="7620" y="275716"/>
                  </a:lnTo>
                  <a:close/>
                </a:path>
                <a:path w="7620" h="344804">
                  <a:moveTo>
                    <a:pt x="7620" y="264286"/>
                  </a:moveTo>
                  <a:lnTo>
                    <a:pt x="0" y="264286"/>
                  </a:lnTo>
                  <a:lnTo>
                    <a:pt x="0" y="275590"/>
                  </a:lnTo>
                  <a:lnTo>
                    <a:pt x="7620" y="275590"/>
                  </a:lnTo>
                  <a:lnTo>
                    <a:pt x="7620" y="264286"/>
                  </a:lnTo>
                  <a:close/>
                </a:path>
              </a:pathLst>
            </a:custGeom>
            <a:solidFill>
              <a:srgbClr val="0700FD"/>
            </a:solidFill>
          </p:spPr>
          <p:txBody>
            <a:bodyPr bIns="0" lIns="0" rIns="0" rtlCol="0" tIns="0" wrap="square"/>
            <a:p/>
          </p:txBody>
        </p:sp>
        <p:sp>
          <p:nvSpPr>
            <p:cNvPr id="1050840" name="object 2151"/>
            <p:cNvSpPr/>
            <p:nvPr/>
          </p:nvSpPr>
          <p:spPr>
            <a:xfrm>
              <a:off x="3989070" y="5996940"/>
              <a:ext cx="7620" cy="299085"/>
            </a:xfrm>
            <a:custGeom>
              <a:avLst/>
              <a:ahLst/>
              <a:rect l="l" t="t" r="r" b="b"/>
              <a:pathLst>
                <a:path w="7620" h="299085">
                  <a:moveTo>
                    <a:pt x="7619" y="0"/>
                  </a:moveTo>
                  <a:lnTo>
                    <a:pt x="6350" y="0"/>
                  </a:lnTo>
                  <a:lnTo>
                    <a:pt x="6350" y="5080"/>
                  </a:lnTo>
                  <a:lnTo>
                    <a:pt x="7619" y="5080"/>
                  </a:lnTo>
                  <a:lnTo>
                    <a:pt x="7619" y="0"/>
                  </a:lnTo>
                  <a:close/>
                </a:path>
                <a:path w="7620" h="299085">
                  <a:moveTo>
                    <a:pt x="7619" y="5080"/>
                  </a:moveTo>
                  <a:lnTo>
                    <a:pt x="5079" y="5080"/>
                  </a:lnTo>
                  <a:lnTo>
                    <a:pt x="5079" y="7620"/>
                  </a:lnTo>
                  <a:lnTo>
                    <a:pt x="7619" y="7620"/>
                  </a:lnTo>
                  <a:lnTo>
                    <a:pt x="7619" y="5080"/>
                  </a:lnTo>
                  <a:close/>
                </a:path>
                <a:path w="7620" h="299085">
                  <a:moveTo>
                    <a:pt x="7619" y="7620"/>
                  </a:moveTo>
                  <a:lnTo>
                    <a:pt x="5079" y="7620"/>
                  </a:lnTo>
                  <a:lnTo>
                    <a:pt x="5079" y="10160"/>
                  </a:lnTo>
                  <a:lnTo>
                    <a:pt x="3809" y="10160"/>
                  </a:lnTo>
                  <a:lnTo>
                    <a:pt x="3809" y="11430"/>
                  </a:lnTo>
                  <a:lnTo>
                    <a:pt x="7619" y="11430"/>
                  </a:lnTo>
                  <a:lnTo>
                    <a:pt x="7619" y="7620"/>
                  </a:lnTo>
                  <a:close/>
                </a:path>
                <a:path w="7620" h="299085">
                  <a:moveTo>
                    <a:pt x="7619" y="11430"/>
                  </a:moveTo>
                  <a:lnTo>
                    <a:pt x="3809" y="11430"/>
                  </a:lnTo>
                  <a:lnTo>
                    <a:pt x="3809" y="13970"/>
                  </a:lnTo>
                  <a:lnTo>
                    <a:pt x="7619" y="13970"/>
                  </a:lnTo>
                  <a:lnTo>
                    <a:pt x="7619" y="11430"/>
                  </a:lnTo>
                  <a:close/>
                </a:path>
                <a:path w="7620" h="299085">
                  <a:moveTo>
                    <a:pt x="7619" y="13970"/>
                  </a:moveTo>
                  <a:lnTo>
                    <a:pt x="3809" y="13970"/>
                  </a:lnTo>
                  <a:lnTo>
                    <a:pt x="3809" y="15240"/>
                  </a:lnTo>
                  <a:lnTo>
                    <a:pt x="2539" y="15240"/>
                  </a:lnTo>
                  <a:lnTo>
                    <a:pt x="2539" y="17780"/>
                  </a:lnTo>
                  <a:lnTo>
                    <a:pt x="7619" y="17780"/>
                  </a:lnTo>
                  <a:lnTo>
                    <a:pt x="7619" y="13970"/>
                  </a:lnTo>
                  <a:close/>
                </a:path>
                <a:path w="7620" h="299085">
                  <a:moveTo>
                    <a:pt x="7619" y="17780"/>
                  </a:moveTo>
                  <a:lnTo>
                    <a:pt x="2539" y="17780"/>
                  </a:lnTo>
                  <a:lnTo>
                    <a:pt x="2539" y="20320"/>
                  </a:lnTo>
                  <a:lnTo>
                    <a:pt x="7619" y="20320"/>
                  </a:lnTo>
                  <a:lnTo>
                    <a:pt x="7619" y="17780"/>
                  </a:lnTo>
                  <a:close/>
                </a:path>
                <a:path w="7620" h="299085">
                  <a:moveTo>
                    <a:pt x="7619" y="20320"/>
                  </a:moveTo>
                  <a:lnTo>
                    <a:pt x="1269" y="20320"/>
                  </a:lnTo>
                  <a:lnTo>
                    <a:pt x="1269" y="24130"/>
                  </a:lnTo>
                  <a:lnTo>
                    <a:pt x="7619" y="24130"/>
                  </a:lnTo>
                  <a:lnTo>
                    <a:pt x="7619" y="20320"/>
                  </a:lnTo>
                  <a:close/>
                </a:path>
                <a:path w="7620" h="299085">
                  <a:moveTo>
                    <a:pt x="7619" y="24130"/>
                  </a:moveTo>
                  <a:lnTo>
                    <a:pt x="1269" y="24130"/>
                  </a:lnTo>
                  <a:lnTo>
                    <a:pt x="1269" y="25400"/>
                  </a:lnTo>
                  <a:lnTo>
                    <a:pt x="0" y="25400"/>
                  </a:lnTo>
                  <a:lnTo>
                    <a:pt x="0" y="30480"/>
                  </a:lnTo>
                  <a:lnTo>
                    <a:pt x="7619" y="30480"/>
                  </a:lnTo>
                  <a:lnTo>
                    <a:pt x="7619" y="24130"/>
                  </a:lnTo>
                  <a:close/>
                </a:path>
                <a:path w="7620" h="299085">
                  <a:moveTo>
                    <a:pt x="7619" y="30480"/>
                  </a:moveTo>
                  <a:lnTo>
                    <a:pt x="0" y="30480"/>
                  </a:lnTo>
                  <a:lnTo>
                    <a:pt x="0" y="33020"/>
                  </a:lnTo>
                  <a:lnTo>
                    <a:pt x="7619" y="33020"/>
                  </a:lnTo>
                  <a:lnTo>
                    <a:pt x="7619" y="30480"/>
                  </a:lnTo>
                  <a:close/>
                </a:path>
                <a:path w="7620" h="299085">
                  <a:moveTo>
                    <a:pt x="7619" y="33020"/>
                  </a:moveTo>
                  <a:lnTo>
                    <a:pt x="0" y="33020"/>
                  </a:lnTo>
                  <a:lnTo>
                    <a:pt x="0" y="36830"/>
                  </a:lnTo>
                  <a:lnTo>
                    <a:pt x="7619" y="36830"/>
                  </a:lnTo>
                  <a:lnTo>
                    <a:pt x="7619" y="33020"/>
                  </a:lnTo>
                  <a:close/>
                </a:path>
                <a:path w="7620" h="299085">
                  <a:moveTo>
                    <a:pt x="7619" y="36830"/>
                  </a:moveTo>
                  <a:lnTo>
                    <a:pt x="0" y="36830"/>
                  </a:lnTo>
                  <a:lnTo>
                    <a:pt x="0" y="43180"/>
                  </a:lnTo>
                  <a:lnTo>
                    <a:pt x="7619" y="43180"/>
                  </a:lnTo>
                  <a:lnTo>
                    <a:pt x="7619" y="36830"/>
                  </a:lnTo>
                  <a:close/>
                </a:path>
                <a:path w="7620" h="299085">
                  <a:moveTo>
                    <a:pt x="7619" y="43180"/>
                  </a:moveTo>
                  <a:lnTo>
                    <a:pt x="0" y="43180"/>
                  </a:lnTo>
                  <a:lnTo>
                    <a:pt x="0" y="45720"/>
                  </a:lnTo>
                  <a:lnTo>
                    <a:pt x="7619" y="45720"/>
                  </a:lnTo>
                  <a:lnTo>
                    <a:pt x="7619" y="43180"/>
                  </a:lnTo>
                  <a:close/>
                </a:path>
                <a:path w="7620" h="299085">
                  <a:moveTo>
                    <a:pt x="7619" y="45720"/>
                  </a:moveTo>
                  <a:lnTo>
                    <a:pt x="0" y="45720"/>
                  </a:lnTo>
                  <a:lnTo>
                    <a:pt x="0" y="231140"/>
                  </a:lnTo>
                  <a:lnTo>
                    <a:pt x="7619" y="231140"/>
                  </a:lnTo>
                  <a:lnTo>
                    <a:pt x="7619" y="45720"/>
                  </a:lnTo>
                  <a:close/>
                </a:path>
                <a:path w="7620" h="299085">
                  <a:moveTo>
                    <a:pt x="7619" y="231140"/>
                  </a:moveTo>
                  <a:lnTo>
                    <a:pt x="0" y="231140"/>
                  </a:lnTo>
                  <a:lnTo>
                    <a:pt x="0" y="242570"/>
                  </a:lnTo>
                  <a:lnTo>
                    <a:pt x="7619" y="242570"/>
                  </a:lnTo>
                  <a:lnTo>
                    <a:pt x="7619" y="231140"/>
                  </a:lnTo>
                  <a:close/>
                </a:path>
                <a:path w="7620" h="299085">
                  <a:moveTo>
                    <a:pt x="7619" y="292227"/>
                  </a:moveTo>
                  <a:lnTo>
                    <a:pt x="5079" y="292227"/>
                  </a:lnTo>
                  <a:lnTo>
                    <a:pt x="5079" y="294767"/>
                  </a:lnTo>
                  <a:lnTo>
                    <a:pt x="6350" y="294767"/>
                  </a:lnTo>
                  <a:lnTo>
                    <a:pt x="6350" y="298577"/>
                  </a:lnTo>
                  <a:lnTo>
                    <a:pt x="7619" y="298577"/>
                  </a:lnTo>
                  <a:lnTo>
                    <a:pt x="7619" y="292227"/>
                  </a:lnTo>
                  <a:close/>
                </a:path>
                <a:path w="7620" h="299085">
                  <a:moveTo>
                    <a:pt x="7619" y="285877"/>
                  </a:moveTo>
                  <a:lnTo>
                    <a:pt x="3809" y="285877"/>
                  </a:lnTo>
                  <a:lnTo>
                    <a:pt x="3809" y="289687"/>
                  </a:lnTo>
                  <a:lnTo>
                    <a:pt x="5079" y="289687"/>
                  </a:lnTo>
                  <a:lnTo>
                    <a:pt x="5079" y="292100"/>
                  </a:lnTo>
                  <a:lnTo>
                    <a:pt x="7619" y="292100"/>
                  </a:lnTo>
                  <a:lnTo>
                    <a:pt x="7619" y="285877"/>
                  </a:lnTo>
                  <a:close/>
                </a:path>
                <a:path w="7620" h="299085">
                  <a:moveTo>
                    <a:pt x="7619" y="279527"/>
                  </a:moveTo>
                  <a:lnTo>
                    <a:pt x="2539" y="279527"/>
                  </a:lnTo>
                  <a:lnTo>
                    <a:pt x="2539" y="284607"/>
                  </a:lnTo>
                  <a:lnTo>
                    <a:pt x="3809" y="284607"/>
                  </a:lnTo>
                  <a:lnTo>
                    <a:pt x="3809" y="285750"/>
                  </a:lnTo>
                  <a:lnTo>
                    <a:pt x="7619" y="285750"/>
                  </a:lnTo>
                  <a:lnTo>
                    <a:pt x="7619" y="279527"/>
                  </a:lnTo>
                  <a:close/>
                </a:path>
                <a:path w="7620" h="299085">
                  <a:moveTo>
                    <a:pt x="7619" y="273177"/>
                  </a:moveTo>
                  <a:lnTo>
                    <a:pt x="1269" y="273177"/>
                  </a:lnTo>
                  <a:lnTo>
                    <a:pt x="1269" y="279527"/>
                  </a:lnTo>
                  <a:lnTo>
                    <a:pt x="2539" y="279527"/>
                  </a:lnTo>
                  <a:lnTo>
                    <a:pt x="7619" y="279400"/>
                  </a:lnTo>
                  <a:lnTo>
                    <a:pt x="7619" y="273177"/>
                  </a:lnTo>
                  <a:close/>
                </a:path>
                <a:path w="7620" h="299085">
                  <a:moveTo>
                    <a:pt x="7619" y="265557"/>
                  </a:moveTo>
                  <a:lnTo>
                    <a:pt x="0" y="265557"/>
                  </a:lnTo>
                  <a:lnTo>
                    <a:pt x="0" y="273177"/>
                  </a:lnTo>
                  <a:lnTo>
                    <a:pt x="1269" y="273177"/>
                  </a:lnTo>
                  <a:lnTo>
                    <a:pt x="7619" y="273050"/>
                  </a:lnTo>
                  <a:lnTo>
                    <a:pt x="7619" y="265557"/>
                  </a:lnTo>
                  <a:close/>
                </a:path>
                <a:path w="7620" h="299085">
                  <a:moveTo>
                    <a:pt x="7619" y="260477"/>
                  </a:moveTo>
                  <a:lnTo>
                    <a:pt x="0" y="260477"/>
                  </a:lnTo>
                  <a:lnTo>
                    <a:pt x="0" y="265430"/>
                  </a:lnTo>
                  <a:lnTo>
                    <a:pt x="7619" y="265430"/>
                  </a:lnTo>
                  <a:lnTo>
                    <a:pt x="7619" y="260477"/>
                  </a:lnTo>
                  <a:close/>
                </a:path>
                <a:path w="7620" h="299085">
                  <a:moveTo>
                    <a:pt x="7619" y="254127"/>
                  </a:moveTo>
                  <a:lnTo>
                    <a:pt x="0" y="254127"/>
                  </a:lnTo>
                  <a:lnTo>
                    <a:pt x="0" y="260350"/>
                  </a:lnTo>
                  <a:lnTo>
                    <a:pt x="7619" y="260350"/>
                  </a:lnTo>
                  <a:lnTo>
                    <a:pt x="7619" y="254127"/>
                  </a:lnTo>
                  <a:close/>
                </a:path>
                <a:path w="7620" h="299085">
                  <a:moveTo>
                    <a:pt x="7619" y="242697"/>
                  </a:moveTo>
                  <a:lnTo>
                    <a:pt x="0" y="242697"/>
                  </a:lnTo>
                  <a:lnTo>
                    <a:pt x="0" y="254000"/>
                  </a:lnTo>
                  <a:lnTo>
                    <a:pt x="7619" y="254000"/>
                  </a:lnTo>
                  <a:lnTo>
                    <a:pt x="7619" y="242697"/>
                  </a:lnTo>
                  <a:close/>
                </a:path>
              </a:pathLst>
            </a:custGeom>
            <a:solidFill>
              <a:srgbClr val="0500FD"/>
            </a:solidFill>
          </p:spPr>
          <p:txBody>
            <a:bodyPr bIns="0" lIns="0" rIns="0" rtlCol="0" tIns="0" wrap="square"/>
            <a:p/>
          </p:txBody>
        </p:sp>
        <p:sp>
          <p:nvSpPr>
            <p:cNvPr id="1050841" name="object 2152"/>
            <p:cNvSpPr/>
            <p:nvPr/>
          </p:nvSpPr>
          <p:spPr>
            <a:xfrm>
              <a:off x="3982720" y="6027419"/>
              <a:ext cx="6350" cy="237490"/>
            </a:xfrm>
            <a:custGeom>
              <a:avLst/>
              <a:ahLst/>
              <a:rect l="l" t="t" r="r" b="b"/>
              <a:pathLst>
                <a:path w="6350" h="237489">
                  <a:moveTo>
                    <a:pt x="6350" y="0"/>
                  </a:moveTo>
                  <a:lnTo>
                    <a:pt x="5079" y="0"/>
                  </a:lnTo>
                  <a:lnTo>
                    <a:pt x="5079" y="2539"/>
                  </a:lnTo>
                  <a:lnTo>
                    <a:pt x="6350" y="2539"/>
                  </a:lnTo>
                  <a:lnTo>
                    <a:pt x="6350" y="0"/>
                  </a:lnTo>
                  <a:close/>
                </a:path>
                <a:path w="6350" h="237489">
                  <a:moveTo>
                    <a:pt x="6350" y="2539"/>
                  </a:moveTo>
                  <a:lnTo>
                    <a:pt x="5079" y="2539"/>
                  </a:lnTo>
                  <a:lnTo>
                    <a:pt x="5079" y="5079"/>
                  </a:lnTo>
                  <a:lnTo>
                    <a:pt x="3809" y="5079"/>
                  </a:lnTo>
                  <a:lnTo>
                    <a:pt x="3809" y="6349"/>
                  </a:lnTo>
                  <a:lnTo>
                    <a:pt x="6350" y="6349"/>
                  </a:lnTo>
                  <a:lnTo>
                    <a:pt x="6350" y="2539"/>
                  </a:lnTo>
                  <a:close/>
                </a:path>
                <a:path w="6350" h="237489">
                  <a:moveTo>
                    <a:pt x="6350" y="6350"/>
                  </a:moveTo>
                  <a:lnTo>
                    <a:pt x="3809" y="6350"/>
                  </a:lnTo>
                  <a:lnTo>
                    <a:pt x="3809" y="12699"/>
                  </a:lnTo>
                  <a:lnTo>
                    <a:pt x="6350" y="12699"/>
                  </a:lnTo>
                  <a:lnTo>
                    <a:pt x="6350" y="6350"/>
                  </a:lnTo>
                  <a:close/>
                </a:path>
                <a:path w="6350" h="237489">
                  <a:moveTo>
                    <a:pt x="6350" y="12699"/>
                  </a:moveTo>
                  <a:lnTo>
                    <a:pt x="2539" y="12699"/>
                  </a:lnTo>
                  <a:lnTo>
                    <a:pt x="2539" y="15239"/>
                  </a:lnTo>
                  <a:lnTo>
                    <a:pt x="6350" y="15239"/>
                  </a:lnTo>
                  <a:lnTo>
                    <a:pt x="6350" y="12699"/>
                  </a:lnTo>
                  <a:close/>
                </a:path>
                <a:path w="6350" h="237489">
                  <a:moveTo>
                    <a:pt x="6350" y="15239"/>
                  </a:moveTo>
                  <a:lnTo>
                    <a:pt x="2539" y="15239"/>
                  </a:lnTo>
                  <a:lnTo>
                    <a:pt x="2539" y="20319"/>
                  </a:lnTo>
                  <a:lnTo>
                    <a:pt x="1269" y="20319"/>
                  </a:lnTo>
                  <a:lnTo>
                    <a:pt x="1269" y="27939"/>
                  </a:lnTo>
                  <a:lnTo>
                    <a:pt x="0" y="27939"/>
                  </a:lnTo>
                  <a:lnTo>
                    <a:pt x="0" y="200659"/>
                  </a:lnTo>
                  <a:lnTo>
                    <a:pt x="6350" y="200659"/>
                  </a:lnTo>
                  <a:lnTo>
                    <a:pt x="6350" y="15239"/>
                  </a:lnTo>
                  <a:close/>
                </a:path>
                <a:path w="6350" h="237489">
                  <a:moveTo>
                    <a:pt x="6350" y="200659"/>
                  </a:moveTo>
                  <a:lnTo>
                    <a:pt x="0" y="200659"/>
                  </a:lnTo>
                  <a:lnTo>
                    <a:pt x="0" y="207009"/>
                  </a:lnTo>
                  <a:lnTo>
                    <a:pt x="1269" y="207009"/>
                  </a:lnTo>
                  <a:lnTo>
                    <a:pt x="1269" y="212089"/>
                  </a:lnTo>
                  <a:lnTo>
                    <a:pt x="6350" y="212089"/>
                  </a:lnTo>
                  <a:lnTo>
                    <a:pt x="6350" y="200659"/>
                  </a:lnTo>
                  <a:close/>
                </a:path>
                <a:path w="6350" h="237489">
                  <a:moveTo>
                    <a:pt x="6350" y="235076"/>
                  </a:moveTo>
                  <a:lnTo>
                    <a:pt x="5079" y="235076"/>
                  </a:lnTo>
                  <a:lnTo>
                    <a:pt x="5079" y="237489"/>
                  </a:lnTo>
                  <a:lnTo>
                    <a:pt x="6350" y="237489"/>
                  </a:lnTo>
                  <a:lnTo>
                    <a:pt x="6350" y="235076"/>
                  </a:lnTo>
                  <a:close/>
                </a:path>
                <a:path w="6350" h="237489">
                  <a:moveTo>
                    <a:pt x="6350" y="229996"/>
                  </a:moveTo>
                  <a:lnTo>
                    <a:pt x="3809" y="229996"/>
                  </a:lnTo>
                  <a:lnTo>
                    <a:pt x="3809" y="232536"/>
                  </a:lnTo>
                  <a:lnTo>
                    <a:pt x="5079" y="232536"/>
                  </a:lnTo>
                  <a:lnTo>
                    <a:pt x="5079" y="234949"/>
                  </a:lnTo>
                  <a:lnTo>
                    <a:pt x="6350" y="234949"/>
                  </a:lnTo>
                  <a:lnTo>
                    <a:pt x="6350" y="229996"/>
                  </a:lnTo>
                  <a:close/>
                </a:path>
                <a:path w="6350" h="237489">
                  <a:moveTo>
                    <a:pt x="6350" y="223646"/>
                  </a:moveTo>
                  <a:lnTo>
                    <a:pt x="2539" y="223646"/>
                  </a:lnTo>
                  <a:lnTo>
                    <a:pt x="2539" y="224789"/>
                  </a:lnTo>
                  <a:lnTo>
                    <a:pt x="3809" y="224789"/>
                  </a:lnTo>
                  <a:lnTo>
                    <a:pt x="3809" y="229869"/>
                  </a:lnTo>
                  <a:lnTo>
                    <a:pt x="6350" y="229869"/>
                  </a:lnTo>
                  <a:lnTo>
                    <a:pt x="6350" y="223646"/>
                  </a:lnTo>
                  <a:close/>
                </a:path>
                <a:path w="6350" h="237489">
                  <a:moveTo>
                    <a:pt x="6350" y="212216"/>
                  </a:moveTo>
                  <a:lnTo>
                    <a:pt x="1269" y="212216"/>
                  </a:lnTo>
                  <a:lnTo>
                    <a:pt x="1269" y="216026"/>
                  </a:lnTo>
                  <a:lnTo>
                    <a:pt x="2539" y="216026"/>
                  </a:lnTo>
                  <a:lnTo>
                    <a:pt x="2539" y="223519"/>
                  </a:lnTo>
                  <a:lnTo>
                    <a:pt x="6350" y="223519"/>
                  </a:lnTo>
                  <a:lnTo>
                    <a:pt x="6350" y="212216"/>
                  </a:lnTo>
                  <a:close/>
                </a:path>
              </a:pathLst>
            </a:custGeom>
            <a:solidFill>
              <a:srgbClr val="0400FD"/>
            </a:solidFill>
          </p:spPr>
          <p:txBody>
            <a:bodyPr bIns="0" lIns="0" rIns="0" rtlCol="0" tIns="0" wrap="square"/>
            <a:p/>
          </p:txBody>
        </p:sp>
        <p:sp>
          <p:nvSpPr>
            <p:cNvPr id="1050842" name="object 2153"/>
            <p:cNvSpPr/>
            <p:nvPr/>
          </p:nvSpPr>
          <p:spPr>
            <a:xfrm>
              <a:off x="3976370" y="6062980"/>
              <a:ext cx="6350" cy="162560"/>
            </a:xfrm>
            <a:custGeom>
              <a:avLst/>
              <a:ahLst/>
              <a:rect l="l" t="t" r="r" b="b"/>
              <a:pathLst>
                <a:path w="6350" h="162560">
                  <a:moveTo>
                    <a:pt x="6350" y="0"/>
                  </a:moveTo>
                  <a:lnTo>
                    <a:pt x="5079" y="0"/>
                  </a:lnTo>
                  <a:lnTo>
                    <a:pt x="5079" y="10160"/>
                  </a:lnTo>
                  <a:lnTo>
                    <a:pt x="3809" y="10160"/>
                  </a:lnTo>
                  <a:lnTo>
                    <a:pt x="3809" y="22860"/>
                  </a:lnTo>
                  <a:lnTo>
                    <a:pt x="2539" y="22860"/>
                  </a:lnTo>
                  <a:lnTo>
                    <a:pt x="2539" y="35560"/>
                  </a:lnTo>
                  <a:lnTo>
                    <a:pt x="1269" y="35560"/>
                  </a:lnTo>
                  <a:lnTo>
                    <a:pt x="1269" y="63500"/>
                  </a:lnTo>
                  <a:lnTo>
                    <a:pt x="0" y="63500"/>
                  </a:lnTo>
                  <a:lnTo>
                    <a:pt x="0" y="102870"/>
                  </a:lnTo>
                  <a:lnTo>
                    <a:pt x="1269" y="102870"/>
                  </a:lnTo>
                  <a:lnTo>
                    <a:pt x="1269" y="127000"/>
                  </a:lnTo>
                  <a:lnTo>
                    <a:pt x="2539" y="127000"/>
                  </a:lnTo>
                  <a:lnTo>
                    <a:pt x="2539" y="139700"/>
                  </a:lnTo>
                  <a:lnTo>
                    <a:pt x="3810" y="139700"/>
                  </a:lnTo>
                  <a:lnTo>
                    <a:pt x="3809" y="152400"/>
                  </a:lnTo>
                  <a:lnTo>
                    <a:pt x="5079" y="152400"/>
                  </a:lnTo>
                  <a:lnTo>
                    <a:pt x="5079" y="162560"/>
                  </a:lnTo>
                  <a:lnTo>
                    <a:pt x="6350" y="162560"/>
                  </a:lnTo>
                  <a:lnTo>
                    <a:pt x="6350" y="0"/>
                  </a:lnTo>
                  <a:close/>
                </a:path>
              </a:pathLst>
            </a:custGeom>
            <a:solidFill>
              <a:srgbClr val="0200FD"/>
            </a:solidFill>
          </p:spPr>
          <p:txBody>
            <a:bodyPr bIns="0" lIns="0" rIns="0" rtlCol="0" tIns="0" wrap="square"/>
            <a:p/>
          </p:txBody>
        </p:sp>
        <p:sp>
          <p:nvSpPr>
            <p:cNvPr id="1050843" name="object 2154"/>
            <p:cNvSpPr/>
            <p:nvPr/>
          </p:nvSpPr>
          <p:spPr>
            <a:xfrm>
              <a:off x="4011930" y="5543549"/>
              <a:ext cx="708660" cy="979169"/>
            </a:xfrm>
            <a:custGeom>
              <a:avLst/>
              <a:ahLst/>
              <a:rect l="l" t="t" r="r" b="b"/>
              <a:pathLst>
                <a:path w="708660" h="979170">
                  <a:moveTo>
                    <a:pt x="708660" y="0"/>
                  </a:moveTo>
                  <a:lnTo>
                    <a:pt x="695960" y="0"/>
                  </a:lnTo>
                  <a:lnTo>
                    <a:pt x="695960" y="949960"/>
                  </a:lnTo>
                  <a:lnTo>
                    <a:pt x="468630" y="949960"/>
                  </a:lnTo>
                  <a:lnTo>
                    <a:pt x="468630" y="854710"/>
                  </a:lnTo>
                  <a:lnTo>
                    <a:pt x="468630" y="836930"/>
                  </a:lnTo>
                  <a:lnTo>
                    <a:pt x="457200" y="850900"/>
                  </a:lnTo>
                  <a:lnTo>
                    <a:pt x="444500" y="866140"/>
                  </a:lnTo>
                  <a:lnTo>
                    <a:pt x="433070" y="880110"/>
                  </a:lnTo>
                  <a:lnTo>
                    <a:pt x="420370" y="892810"/>
                  </a:lnTo>
                  <a:lnTo>
                    <a:pt x="409524" y="904849"/>
                  </a:lnTo>
                  <a:lnTo>
                    <a:pt x="408940" y="904252"/>
                  </a:lnTo>
                  <a:lnTo>
                    <a:pt x="397510" y="914400"/>
                  </a:lnTo>
                  <a:lnTo>
                    <a:pt x="398056" y="914958"/>
                  </a:lnTo>
                  <a:lnTo>
                    <a:pt x="387350" y="923290"/>
                  </a:lnTo>
                  <a:lnTo>
                    <a:pt x="387769" y="923861"/>
                  </a:lnTo>
                  <a:lnTo>
                    <a:pt x="377190" y="930910"/>
                  </a:lnTo>
                  <a:lnTo>
                    <a:pt x="367030" y="937260"/>
                  </a:lnTo>
                  <a:lnTo>
                    <a:pt x="353060" y="943610"/>
                  </a:lnTo>
                  <a:lnTo>
                    <a:pt x="339090" y="949960"/>
                  </a:lnTo>
                  <a:lnTo>
                    <a:pt x="325120" y="955040"/>
                  </a:lnTo>
                  <a:lnTo>
                    <a:pt x="309880" y="958850"/>
                  </a:lnTo>
                  <a:lnTo>
                    <a:pt x="294640" y="962660"/>
                  </a:lnTo>
                  <a:lnTo>
                    <a:pt x="279400" y="963930"/>
                  </a:lnTo>
                  <a:lnTo>
                    <a:pt x="262890" y="966470"/>
                  </a:lnTo>
                  <a:lnTo>
                    <a:pt x="246380" y="966470"/>
                  </a:lnTo>
                  <a:lnTo>
                    <a:pt x="213360" y="965200"/>
                  </a:lnTo>
                  <a:lnTo>
                    <a:pt x="198120" y="962660"/>
                  </a:lnTo>
                  <a:lnTo>
                    <a:pt x="182880" y="960120"/>
                  </a:lnTo>
                  <a:lnTo>
                    <a:pt x="168910" y="956310"/>
                  </a:lnTo>
                  <a:lnTo>
                    <a:pt x="154940" y="951230"/>
                  </a:lnTo>
                  <a:lnTo>
                    <a:pt x="140970" y="946150"/>
                  </a:lnTo>
                  <a:lnTo>
                    <a:pt x="128270" y="939800"/>
                  </a:lnTo>
                  <a:lnTo>
                    <a:pt x="115570" y="933450"/>
                  </a:lnTo>
                  <a:lnTo>
                    <a:pt x="104140" y="925830"/>
                  </a:lnTo>
                  <a:lnTo>
                    <a:pt x="92265" y="917524"/>
                  </a:lnTo>
                  <a:lnTo>
                    <a:pt x="92710" y="916940"/>
                  </a:lnTo>
                  <a:lnTo>
                    <a:pt x="81280" y="906780"/>
                  </a:lnTo>
                  <a:lnTo>
                    <a:pt x="71120" y="896620"/>
                  </a:lnTo>
                  <a:lnTo>
                    <a:pt x="60960" y="885190"/>
                  </a:lnTo>
                  <a:lnTo>
                    <a:pt x="60388" y="885761"/>
                  </a:lnTo>
                  <a:lnTo>
                    <a:pt x="50800" y="873760"/>
                  </a:lnTo>
                  <a:lnTo>
                    <a:pt x="50241" y="874179"/>
                  </a:lnTo>
                  <a:lnTo>
                    <a:pt x="41910" y="861060"/>
                  </a:lnTo>
                  <a:lnTo>
                    <a:pt x="25400" y="834390"/>
                  </a:lnTo>
                  <a:lnTo>
                    <a:pt x="11430" y="805180"/>
                  </a:lnTo>
                  <a:lnTo>
                    <a:pt x="5080" y="807720"/>
                  </a:lnTo>
                  <a:lnTo>
                    <a:pt x="0" y="810260"/>
                  </a:lnTo>
                  <a:lnTo>
                    <a:pt x="13970" y="839470"/>
                  </a:lnTo>
                  <a:lnTo>
                    <a:pt x="13970" y="840740"/>
                  </a:lnTo>
                  <a:lnTo>
                    <a:pt x="31750" y="868680"/>
                  </a:lnTo>
                  <a:lnTo>
                    <a:pt x="41910" y="881380"/>
                  </a:lnTo>
                  <a:lnTo>
                    <a:pt x="41910" y="882650"/>
                  </a:lnTo>
                  <a:lnTo>
                    <a:pt x="50800" y="894080"/>
                  </a:lnTo>
                  <a:lnTo>
                    <a:pt x="62230" y="905510"/>
                  </a:lnTo>
                  <a:lnTo>
                    <a:pt x="62230" y="906780"/>
                  </a:lnTo>
                  <a:lnTo>
                    <a:pt x="72390" y="916940"/>
                  </a:lnTo>
                  <a:lnTo>
                    <a:pt x="73660" y="916940"/>
                  </a:lnTo>
                  <a:lnTo>
                    <a:pt x="85090" y="925830"/>
                  </a:lnTo>
                  <a:lnTo>
                    <a:pt x="85090" y="927100"/>
                  </a:lnTo>
                  <a:lnTo>
                    <a:pt x="96520" y="935990"/>
                  </a:lnTo>
                  <a:lnTo>
                    <a:pt x="109220" y="943610"/>
                  </a:lnTo>
                  <a:lnTo>
                    <a:pt x="121920" y="951230"/>
                  </a:lnTo>
                  <a:lnTo>
                    <a:pt x="123190" y="951230"/>
                  </a:lnTo>
                  <a:lnTo>
                    <a:pt x="135890" y="957580"/>
                  </a:lnTo>
                  <a:lnTo>
                    <a:pt x="137160" y="957580"/>
                  </a:lnTo>
                  <a:lnTo>
                    <a:pt x="149860" y="962660"/>
                  </a:lnTo>
                  <a:lnTo>
                    <a:pt x="151130" y="963930"/>
                  </a:lnTo>
                  <a:lnTo>
                    <a:pt x="165100" y="967740"/>
                  </a:lnTo>
                  <a:lnTo>
                    <a:pt x="180340" y="971550"/>
                  </a:lnTo>
                  <a:lnTo>
                    <a:pt x="195580" y="975360"/>
                  </a:lnTo>
                  <a:lnTo>
                    <a:pt x="196850" y="975360"/>
                  </a:lnTo>
                  <a:lnTo>
                    <a:pt x="212090" y="976630"/>
                  </a:lnTo>
                  <a:lnTo>
                    <a:pt x="246380" y="979170"/>
                  </a:lnTo>
                  <a:lnTo>
                    <a:pt x="262890" y="977900"/>
                  </a:lnTo>
                  <a:lnTo>
                    <a:pt x="264160" y="977900"/>
                  </a:lnTo>
                  <a:lnTo>
                    <a:pt x="280670" y="976630"/>
                  </a:lnTo>
                  <a:lnTo>
                    <a:pt x="297180" y="974090"/>
                  </a:lnTo>
                  <a:lnTo>
                    <a:pt x="312420" y="971550"/>
                  </a:lnTo>
                  <a:lnTo>
                    <a:pt x="327660" y="966470"/>
                  </a:lnTo>
                  <a:lnTo>
                    <a:pt x="328930" y="966470"/>
                  </a:lnTo>
                  <a:lnTo>
                    <a:pt x="342900" y="961390"/>
                  </a:lnTo>
                  <a:lnTo>
                    <a:pt x="358140" y="955040"/>
                  </a:lnTo>
                  <a:lnTo>
                    <a:pt x="373380" y="948690"/>
                  </a:lnTo>
                  <a:lnTo>
                    <a:pt x="373380" y="947420"/>
                  </a:lnTo>
                  <a:lnTo>
                    <a:pt x="383540" y="941070"/>
                  </a:lnTo>
                  <a:lnTo>
                    <a:pt x="394970" y="933450"/>
                  </a:lnTo>
                  <a:lnTo>
                    <a:pt x="430530" y="901700"/>
                  </a:lnTo>
                  <a:lnTo>
                    <a:pt x="454660" y="873760"/>
                  </a:lnTo>
                  <a:lnTo>
                    <a:pt x="455930" y="872236"/>
                  </a:lnTo>
                  <a:lnTo>
                    <a:pt x="455930" y="956310"/>
                  </a:lnTo>
                  <a:lnTo>
                    <a:pt x="455930" y="962660"/>
                  </a:lnTo>
                  <a:lnTo>
                    <a:pt x="462280" y="962660"/>
                  </a:lnTo>
                  <a:lnTo>
                    <a:pt x="702310" y="962660"/>
                  </a:lnTo>
                  <a:lnTo>
                    <a:pt x="708660" y="962660"/>
                  </a:lnTo>
                  <a:lnTo>
                    <a:pt x="708660" y="956310"/>
                  </a:lnTo>
                  <a:lnTo>
                    <a:pt x="708660" y="0"/>
                  </a:lnTo>
                  <a:close/>
                </a:path>
              </a:pathLst>
            </a:custGeom>
            <a:solidFill>
              <a:srgbClr val="E9E9E9"/>
            </a:solidFill>
          </p:spPr>
          <p:txBody>
            <a:bodyPr bIns="0" lIns="0" rIns="0" rtlCol="0" tIns="0" wrap="square"/>
            <a:p/>
          </p:txBody>
        </p:sp>
        <p:sp>
          <p:nvSpPr>
            <p:cNvPr id="1050844" name="object 2155"/>
            <p:cNvSpPr/>
            <p:nvPr/>
          </p:nvSpPr>
          <p:spPr>
            <a:xfrm>
              <a:off x="3970020" y="5784849"/>
              <a:ext cx="347980" cy="598170"/>
            </a:xfrm>
            <a:custGeom>
              <a:avLst/>
              <a:ahLst/>
              <a:rect l="l" t="t" r="r" b="b"/>
              <a:pathLst>
                <a:path w="347979" h="598170">
                  <a:moveTo>
                    <a:pt x="347980" y="6350"/>
                  </a:moveTo>
                  <a:lnTo>
                    <a:pt x="334010" y="3810"/>
                  </a:lnTo>
                  <a:lnTo>
                    <a:pt x="332740" y="3810"/>
                  </a:lnTo>
                  <a:lnTo>
                    <a:pt x="318770" y="2540"/>
                  </a:lnTo>
                  <a:lnTo>
                    <a:pt x="304800" y="1270"/>
                  </a:lnTo>
                  <a:lnTo>
                    <a:pt x="289560" y="0"/>
                  </a:lnTo>
                  <a:lnTo>
                    <a:pt x="288290" y="0"/>
                  </a:lnTo>
                  <a:lnTo>
                    <a:pt x="259080" y="2540"/>
                  </a:lnTo>
                  <a:lnTo>
                    <a:pt x="257810" y="2540"/>
                  </a:lnTo>
                  <a:lnTo>
                    <a:pt x="243840" y="3810"/>
                  </a:lnTo>
                  <a:lnTo>
                    <a:pt x="229870" y="6350"/>
                  </a:lnTo>
                  <a:lnTo>
                    <a:pt x="228600" y="6350"/>
                  </a:lnTo>
                  <a:lnTo>
                    <a:pt x="215900" y="10160"/>
                  </a:lnTo>
                  <a:lnTo>
                    <a:pt x="201930" y="12700"/>
                  </a:lnTo>
                  <a:lnTo>
                    <a:pt x="200660" y="12700"/>
                  </a:lnTo>
                  <a:lnTo>
                    <a:pt x="200660" y="13970"/>
                  </a:lnTo>
                  <a:lnTo>
                    <a:pt x="187960" y="19050"/>
                  </a:lnTo>
                  <a:lnTo>
                    <a:pt x="175260" y="24130"/>
                  </a:lnTo>
                  <a:lnTo>
                    <a:pt x="173990" y="24130"/>
                  </a:lnTo>
                  <a:lnTo>
                    <a:pt x="161290" y="30480"/>
                  </a:lnTo>
                  <a:lnTo>
                    <a:pt x="148590" y="36830"/>
                  </a:lnTo>
                  <a:lnTo>
                    <a:pt x="137160" y="44450"/>
                  </a:lnTo>
                  <a:lnTo>
                    <a:pt x="125730" y="53340"/>
                  </a:lnTo>
                  <a:lnTo>
                    <a:pt x="124460" y="53340"/>
                  </a:lnTo>
                  <a:lnTo>
                    <a:pt x="114300" y="62230"/>
                  </a:lnTo>
                  <a:lnTo>
                    <a:pt x="113030" y="62230"/>
                  </a:lnTo>
                  <a:lnTo>
                    <a:pt x="102870" y="72390"/>
                  </a:lnTo>
                  <a:lnTo>
                    <a:pt x="81280" y="93980"/>
                  </a:lnTo>
                  <a:lnTo>
                    <a:pt x="72390" y="105410"/>
                  </a:lnTo>
                  <a:lnTo>
                    <a:pt x="71120" y="105410"/>
                  </a:lnTo>
                  <a:lnTo>
                    <a:pt x="71120" y="106680"/>
                  </a:lnTo>
                  <a:lnTo>
                    <a:pt x="62230" y="118110"/>
                  </a:lnTo>
                  <a:lnTo>
                    <a:pt x="62230" y="119380"/>
                  </a:lnTo>
                  <a:lnTo>
                    <a:pt x="54610" y="132080"/>
                  </a:lnTo>
                  <a:lnTo>
                    <a:pt x="45720" y="146050"/>
                  </a:lnTo>
                  <a:lnTo>
                    <a:pt x="39370" y="160020"/>
                  </a:lnTo>
                  <a:lnTo>
                    <a:pt x="31750" y="175260"/>
                  </a:lnTo>
                  <a:lnTo>
                    <a:pt x="20320" y="207010"/>
                  </a:lnTo>
                  <a:lnTo>
                    <a:pt x="20320" y="208280"/>
                  </a:lnTo>
                  <a:lnTo>
                    <a:pt x="11430" y="242570"/>
                  </a:lnTo>
                  <a:lnTo>
                    <a:pt x="6350" y="279400"/>
                  </a:lnTo>
                  <a:lnTo>
                    <a:pt x="6350" y="280670"/>
                  </a:lnTo>
                  <a:lnTo>
                    <a:pt x="1270" y="318770"/>
                  </a:lnTo>
                  <a:lnTo>
                    <a:pt x="1270" y="320040"/>
                  </a:lnTo>
                  <a:lnTo>
                    <a:pt x="0" y="361950"/>
                  </a:lnTo>
                  <a:lnTo>
                    <a:pt x="1270" y="398780"/>
                  </a:lnTo>
                  <a:lnTo>
                    <a:pt x="1270" y="400050"/>
                  </a:lnTo>
                  <a:lnTo>
                    <a:pt x="5080" y="436880"/>
                  </a:lnTo>
                  <a:lnTo>
                    <a:pt x="11430" y="472440"/>
                  </a:lnTo>
                  <a:lnTo>
                    <a:pt x="19050" y="505460"/>
                  </a:lnTo>
                  <a:lnTo>
                    <a:pt x="19050" y="506730"/>
                  </a:lnTo>
                  <a:lnTo>
                    <a:pt x="27940" y="538480"/>
                  </a:lnTo>
                  <a:lnTo>
                    <a:pt x="29210" y="538480"/>
                  </a:lnTo>
                  <a:lnTo>
                    <a:pt x="41910" y="568960"/>
                  </a:lnTo>
                  <a:lnTo>
                    <a:pt x="55880" y="598170"/>
                  </a:lnTo>
                  <a:lnTo>
                    <a:pt x="62230" y="595630"/>
                  </a:lnTo>
                  <a:lnTo>
                    <a:pt x="67310" y="593090"/>
                  </a:lnTo>
                  <a:lnTo>
                    <a:pt x="53340" y="563880"/>
                  </a:lnTo>
                  <a:lnTo>
                    <a:pt x="40640" y="533400"/>
                  </a:lnTo>
                  <a:lnTo>
                    <a:pt x="22860" y="469900"/>
                  </a:lnTo>
                  <a:lnTo>
                    <a:pt x="13970" y="398780"/>
                  </a:lnTo>
                  <a:lnTo>
                    <a:pt x="12700" y="361950"/>
                  </a:lnTo>
                  <a:lnTo>
                    <a:pt x="13970" y="320040"/>
                  </a:lnTo>
                  <a:lnTo>
                    <a:pt x="17780" y="281940"/>
                  </a:lnTo>
                  <a:lnTo>
                    <a:pt x="24130" y="245110"/>
                  </a:lnTo>
                  <a:lnTo>
                    <a:pt x="32715" y="211975"/>
                  </a:lnTo>
                  <a:lnTo>
                    <a:pt x="33020" y="212090"/>
                  </a:lnTo>
                  <a:lnTo>
                    <a:pt x="44450" y="180340"/>
                  </a:lnTo>
                  <a:lnTo>
                    <a:pt x="43383" y="179920"/>
                  </a:lnTo>
                  <a:lnTo>
                    <a:pt x="50304" y="166077"/>
                  </a:lnTo>
                  <a:lnTo>
                    <a:pt x="50800" y="166370"/>
                  </a:lnTo>
                  <a:lnTo>
                    <a:pt x="57150" y="152400"/>
                  </a:lnTo>
                  <a:lnTo>
                    <a:pt x="64770" y="138430"/>
                  </a:lnTo>
                  <a:lnTo>
                    <a:pt x="73660" y="125730"/>
                  </a:lnTo>
                  <a:lnTo>
                    <a:pt x="72758" y="125196"/>
                  </a:lnTo>
                  <a:lnTo>
                    <a:pt x="80746" y="113779"/>
                  </a:lnTo>
                  <a:lnTo>
                    <a:pt x="81280" y="114300"/>
                  </a:lnTo>
                  <a:lnTo>
                    <a:pt x="90868" y="102311"/>
                  </a:lnTo>
                  <a:lnTo>
                    <a:pt x="91440" y="102870"/>
                  </a:lnTo>
                  <a:lnTo>
                    <a:pt x="111760" y="81280"/>
                  </a:lnTo>
                  <a:lnTo>
                    <a:pt x="121373" y="71666"/>
                  </a:lnTo>
                  <a:lnTo>
                    <a:pt x="121920" y="72390"/>
                  </a:lnTo>
                  <a:lnTo>
                    <a:pt x="133350" y="63500"/>
                  </a:lnTo>
                  <a:lnTo>
                    <a:pt x="132905" y="62928"/>
                  </a:lnTo>
                  <a:lnTo>
                    <a:pt x="144233" y="54991"/>
                  </a:lnTo>
                  <a:lnTo>
                    <a:pt x="144780" y="55880"/>
                  </a:lnTo>
                  <a:lnTo>
                    <a:pt x="156210" y="48260"/>
                  </a:lnTo>
                  <a:lnTo>
                    <a:pt x="167233" y="40919"/>
                  </a:lnTo>
                  <a:lnTo>
                    <a:pt x="167640" y="41910"/>
                  </a:lnTo>
                  <a:lnTo>
                    <a:pt x="180340" y="35560"/>
                  </a:lnTo>
                  <a:lnTo>
                    <a:pt x="180162" y="35128"/>
                  </a:lnTo>
                  <a:lnTo>
                    <a:pt x="191770" y="30480"/>
                  </a:lnTo>
                  <a:lnTo>
                    <a:pt x="204470" y="25400"/>
                  </a:lnTo>
                  <a:lnTo>
                    <a:pt x="218440" y="21590"/>
                  </a:lnTo>
                  <a:lnTo>
                    <a:pt x="232410" y="17780"/>
                  </a:lnTo>
                  <a:lnTo>
                    <a:pt x="246380" y="16510"/>
                  </a:lnTo>
                  <a:lnTo>
                    <a:pt x="246329" y="16294"/>
                  </a:lnTo>
                  <a:lnTo>
                    <a:pt x="259080" y="13970"/>
                  </a:lnTo>
                  <a:lnTo>
                    <a:pt x="289560" y="12700"/>
                  </a:lnTo>
                  <a:lnTo>
                    <a:pt x="303530" y="12700"/>
                  </a:lnTo>
                  <a:lnTo>
                    <a:pt x="317525" y="13868"/>
                  </a:lnTo>
                  <a:lnTo>
                    <a:pt x="331470" y="15240"/>
                  </a:lnTo>
                  <a:lnTo>
                    <a:pt x="345440" y="17780"/>
                  </a:lnTo>
                  <a:lnTo>
                    <a:pt x="346710" y="11430"/>
                  </a:lnTo>
                  <a:lnTo>
                    <a:pt x="347980" y="6350"/>
                  </a:lnTo>
                  <a:close/>
                </a:path>
              </a:pathLst>
            </a:custGeom>
            <a:solidFill>
              <a:srgbClr val="E9E9E9"/>
            </a:solidFill>
          </p:spPr>
          <p:txBody>
            <a:bodyPr bIns="0" lIns="0" rIns="0" rtlCol="0" tIns="0" wrap="square"/>
            <a:p/>
          </p:txBody>
        </p:sp>
        <p:sp>
          <p:nvSpPr>
            <p:cNvPr id="1050845" name="object 2156"/>
            <p:cNvSpPr/>
            <p:nvPr/>
          </p:nvSpPr>
          <p:spPr>
            <a:xfrm>
              <a:off x="4301490" y="5537199"/>
              <a:ext cx="419100" cy="354330"/>
            </a:xfrm>
            <a:custGeom>
              <a:avLst/>
              <a:ahLst/>
              <a:rect l="l" t="t" r="r" b="b"/>
              <a:pathLst>
                <a:path w="419100" h="354329">
                  <a:moveTo>
                    <a:pt x="419100" y="0"/>
                  </a:moveTo>
                  <a:lnTo>
                    <a:pt x="412750" y="0"/>
                  </a:lnTo>
                  <a:lnTo>
                    <a:pt x="153670" y="0"/>
                  </a:lnTo>
                  <a:lnTo>
                    <a:pt x="147320" y="0"/>
                  </a:lnTo>
                  <a:lnTo>
                    <a:pt x="147320" y="6350"/>
                  </a:lnTo>
                  <a:lnTo>
                    <a:pt x="147320" y="321475"/>
                  </a:lnTo>
                  <a:lnTo>
                    <a:pt x="138430" y="313690"/>
                  </a:lnTo>
                  <a:lnTo>
                    <a:pt x="137160" y="313690"/>
                  </a:lnTo>
                  <a:lnTo>
                    <a:pt x="127000" y="304800"/>
                  </a:lnTo>
                  <a:lnTo>
                    <a:pt x="127000" y="303530"/>
                  </a:lnTo>
                  <a:lnTo>
                    <a:pt x="116840" y="295910"/>
                  </a:lnTo>
                  <a:lnTo>
                    <a:pt x="105410" y="288290"/>
                  </a:lnTo>
                  <a:lnTo>
                    <a:pt x="93980" y="280670"/>
                  </a:lnTo>
                  <a:lnTo>
                    <a:pt x="92710" y="280670"/>
                  </a:lnTo>
                  <a:lnTo>
                    <a:pt x="81280" y="275590"/>
                  </a:lnTo>
                  <a:lnTo>
                    <a:pt x="68580" y="269240"/>
                  </a:lnTo>
                  <a:lnTo>
                    <a:pt x="57150" y="264160"/>
                  </a:lnTo>
                  <a:lnTo>
                    <a:pt x="55880" y="264160"/>
                  </a:lnTo>
                  <a:lnTo>
                    <a:pt x="43180" y="260350"/>
                  </a:lnTo>
                  <a:lnTo>
                    <a:pt x="30480" y="256540"/>
                  </a:lnTo>
                  <a:lnTo>
                    <a:pt x="29210" y="256540"/>
                  </a:lnTo>
                  <a:lnTo>
                    <a:pt x="16510" y="254000"/>
                  </a:lnTo>
                  <a:lnTo>
                    <a:pt x="2540" y="251460"/>
                  </a:lnTo>
                  <a:lnTo>
                    <a:pt x="1270" y="257810"/>
                  </a:lnTo>
                  <a:lnTo>
                    <a:pt x="0" y="262890"/>
                  </a:lnTo>
                  <a:lnTo>
                    <a:pt x="13970" y="265430"/>
                  </a:lnTo>
                  <a:lnTo>
                    <a:pt x="26670" y="267970"/>
                  </a:lnTo>
                  <a:lnTo>
                    <a:pt x="39370" y="271780"/>
                  </a:lnTo>
                  <a:lnTo>
                    <a:pt x="52070" y="275590"/>
                  </a:lnTo>
                  <a:lnTo>
                    <a:pt x="63500" y="280670"/>
                  </a:lnTo>
                  <a:lnTo>
                    <a:pt x="76200" y="287020"/>
                  </a:lnTo>
                  <a:lnTo>
                    <a:pt x="86677" y="291680"/>
                  </a:lnTo>
                  <a:lnTo>
                    <a:pt x="86360" y="292100"/>
                  </a:lnTo>
                  <a:lnTo>
                    <a:pt x="99060" y="299720"/>
                  </a:lnTo>
                  <a:lnTo>
                    <a:pt x="99441" y="298754"/>
                  </a:lnTo>
                  <a:lnTo>
                    <a:pt x="109220" y="306070"/>
                  </a:lnTo>
                  <a:lnTo>
                    <a:pt x="119380" y="313690"/>
                  </a:lnTo>
                  <a:lnTo>
                    <a:pt x="129540" y="322580"/>
                  </a:lnTo>
                  <a:lnTo>
                    <a:pt x="139700" y="332740"/>
                  </a:lnTo>
                  <a:lnTo>
                    <a:pt x="140182" y="332105"/>
                  </a:lnTo>
                  <a:lnTo>
                    <a:pt x="148590" y="342900"/>
                  </a:lnTo>
                  <a:lnTo>
                    <a:pt x="160020" y="354330"/>
                  </a:lnTo>
                  <a:lnTo>
                    <a:pt x="160020" y="337820"/>
                  </a:lnTo>
                  <a:lnTo>
                    <a:pt x="160020" y="12700"/>
                  </a:lnTo>
                  <a:lnTo>
                    <a:pt x="412750" y="12700"/>
                  </a:lnTo>
                  <a:lnTo>
                    <a:pt x="412750" y="6350"/>
                  </a:lnTo>
                  <a:lnTo>
                    <a:pt x="419100" y="6350"/>
                  </a:lnTo>
                  <a:lnTo>
                    <a:pt x="419100" y="0"/>
                  </a:lnTo>
                  <a:close/>
                </a:path>
              </a:pathLst>
            </a:custGeom>
            <a:solidFill>
              <a:srgbClr val="E9E9E9"/>
            </a:solidFill>
          </p:spPr>
          <p:txBody>
            <a:bodyPr bIns="0" lIns="0" rIns="0" rtlCol="0" tIns="0" wrap="square"/>
            <a:p/>
          </p:txBody>
        </p:sp>
        <p:pic>
          <p:nvPicPr>
            <p:cNvPr id="2097167" name="object 2157"/>
            <p:cNvPicPr>
              <a:picLocks/>
            </p:cNvPicPr>
            <p:nvPr/>
          </p:nvPicPr>
          <p:blipFill>
            <a:blip xmlns:r="http://schemas.openxmlformats.org/officeDocument/2006/relationships" r:embed="rId15" cstate="print"/>
            <a:stretch>
              <a:fillRect/>
            </a:stretch>
          </p:blipFill>
          <p:spPr>
            <a:xfrm>
              <a:off x="4226560" y="5984240"/>
              <a:ext cx="236219" cy="344169"/>
            </a:xfrm>
            <a:prstGeom prst="rect"/>
          </p:spPr>
        </p:pic>
      </p:grpSp>
      <p:grpSp>
        <p:nvGrpSpPr>
          <p:cNvPr id="76" name="object 2158"/>
          <p:cNvGrpSpPr/>
          <p:nvPr/>
        </p:nvGrpSpPr>
        <p:grpSpPr>
          <a:xfrm>
            <a:off x="4790500" y="5801420"/>
            <a:ext cx="802640" cy="986790"/>
            <a:chOff x="4790500" y="5801420"/>
            <a:chExt cx="802640" cy="986790"/>
          </a:xfrm>
        </p:grpSpPr>
        <p:pic>
          <p:nvPicPr>
            <p:cNvPr id="2097168" name="object 2159"/>
            <p:cNvPicPr>
              <a:picLocks/>
            </p:cNvPicPr>
            <p:nvPr/>
          </p:nvPicPr>
          <p:blipFill>
            <a:blip xmlns:r="http://schemas.openxmlformats.org/officeDocument/2006/relationships" r:embed="rId16" cstate="print"/>
            <a:stretch>
              <a:fillRect/>
            </a:stretch>
          </p:blipFill>
          <p:spPr>
            <a:xfrm>
              <a:off x="5501639" y="5807709"/>
              <a:ext cx="86360" cy="240156"/>
            </a:xfrm>
            <a:prstGeom prst="rect"/>
          </p:spPr>
        </p:pic>
        <p:sp>
          <p:nvSpPr>
            <p:cNvPr id="1050846" name="object 2160"/>
            <p:cNvSpPr/>
            <p:nvPr/>
          </p:nvSpPr>
          <p:spPr>
            <a:xfrm>
              <a:off x="5495289" y="5807709"/>
              <a:ext cx="6350" cy="258445"/>
            </a:xfrm>
            <a:custGeom>
              <a:avLst/>
              <a:ahLst/>
              <a:rect l="l" t="t" r="r" b="b"/>
              <a:pathLst>
                <a:path w="6350" h="258445">
                  <a:moveTo>
                    <a:pt x="6350" y="0"/>
                  </a:moveTo>
                  <a:lnTo>
                    <a:pt x="0" y="0"/>
                  </a:lnTo>
                  <a:lnTo>
                    <a:pt x="0" y="19049"/>
                  </a:lnTo>
                  <a:lnTo>
                    <a:pt x="6350" y="19049"/>
                  </a:lnTo>
                  <a:lnTo>
                    <a:pt x="6350" y="0"/>
                  </a:lnTo>
                  <a:close/>
                </a:path>
                <a:path w="6350" h="258445">
                  <a:moveTo>
                    <a:pt x="6350" y="19050"/>
                  </a:moveTo>
                  <a:lnTo>
                    <a:pt x="0" y="19050"/>
                  </a:lnTo>
                  <a:lnTo>
                    <a:pt x="0" y="31749"/>
                  </a:lnTo>
                  <a:lnTo>
                    <a:pt x="6350" y="31749"/>
                  </a:lnTo>
                  <a:lnTo>
                    <a:pt x="6350" y="19050"/>
                  </a:lnTo>
                  <a:close/>
                </a:path>
                <a:path w="6350" h="258445">
                  <a:moveTo>
                    <a:pt x="6350" y="31750"/>
                  </a:moveTo>
                  <a:lnTo>
                    <a:pt x="0" y="31750"/>
                  </a:lnTo>
                  <a:lnTo>
                    <a:pt x="0" y="38099"/>
                  </a:lnTo>
                  <a:lnTo>
                    <a:pt x="6350" y="38099"/>
                  </a:lnTo>
                  <a:lnTo>
                    <a:pt x="6350" y="31750"/>
                  </a:lnTo>
                  <a:close/>
                </a:path>
                <a:path w="6350" h="258445">
                  <a:moveTo>
                    <a:pt x="6350" y="38100"/>
                  </a:moveTo>
                  <a:lnTo>
                    <a:pt x="0" y="38100"/>
                  </a:lnTo>
                  <a:lnTo>
                    <a:pt x="0" y="41909"/>
                  </a:lnTo>
                  <a:lnTo>
                    <a:pt x="6350" y="41909"/>
                  </a:lnTo>
                  <a:lnTo>
                    <a:pt x="6350" y="38100"/>
                  </a:lnTo>
                  <a:close/>
                </a:path>
                <a:path w="6350" h="258445">
                  <a:moveTo>
                    <a:pt x="6350" y="41909"/>
                  </a:moveTo>
                  <a:lnTo>
                    <a:pt x="0" y="41909"/>
                  </a:lnTo>
                  <a:lnTo>
                    <a:pt x="0" y="44449"/>
                  </a:lnTo>
                  <a:lnTo>
                    <a:pt x="6350" y="44449"/>
                  </a:lnTo>
                  <a:lnTo>
                    <a:pt x="6350" y="41909"/>
                  </a:lnTo>
                  <a:close/>
                </a:path>
                <a:path w="6350" h="258445">
                  <a:moveTo>
                    <a:pt x="6350" y="44450"/>
                  </a:moveTo>
                  <a:lnTo>
                    <a:pt x="0" y="44450"/>
                  </a:lnTo>
                  <a:lnTo>
                    <a:pt x="0" y="67309"/>
                  </a:lnTo>
                  <a:lnTo>
                    <a:pt x="6350" y="67309"/>
                  </a:lnTo>
                  <a:lnTo>
                    <a:pt x="6350" y="44450"/>
                  </a:lnTo>
                  <a:close/>
                </a:path>
                <a:path w="6350" h="258445">
                  <a:moveTo>
                    <a:pt x="6350" y="67309"/>
                  </a:moveTo>
                  <a:lnTo>
                    <a:pt x="0" y="67309"/>
                  </a:lnTo>
                  <a:lnTo>
                    <a:pt x="0" y="73659"/>
                  </a:lnTo>
                  <a:lnTo>
                    <a:pt x="6350" y="73659"/>
                  </a:lnTo>
                  <a:lnTo>
                    <a:pt x="6350" y="67309"/>
                  </a:lnTo>
                  <a:close/>
                </a:path>
                <a:path w="6350" h="258445">
                  <a:moveTo>
                    <a:pt x="6350" y="73659"/>
                  </a:moveTo>
                  <a:lnTo>
                    <a:pt x="0" y="73659"/>
                  </a:lnTo>
                  <a:lnTo>
                    <a:pt x="0" y="76199"/>
                  </a:lnTo>
                  <a:lnTo>
                    <a:pt x="6350" y="76199"/>
                  </a:lnTo>
                  <a:lnTo>
                    <a:pt x="6350" y="73659"/>
                  </a:lnTo>
                  <a:close/>
                </a:path>
                <a:path w="6350" h="258445">
                  <a:moveTo>
                    <a:pt x="6350" y="76200"/>
                  </a:moveTo>
                  <a:lnTo>
                    <a:pt x="0" y="76200"/>
                  </a:lnTo>
                  <a:lnTo>
                    <a:pt x="0" y="86359"/>
                  </a:lnTo>
                  <a:lnTo>
                    <a:pt x="6350" y="86359"/>
                  </a:lnTo>
                  <a:lnTo>
                    <a:pt x="6350" y="76200"/>
                  </a:lnTo>
                  <a:close/>
                </a:path>
                <a:path w="6350" h="258445">
                  <a:moveTo>
                    <a:pt x="6350" y="86359"/>
                  </a:moveTo>
                  <a:lnTo>
                    <a:pt x="0" y="86359"/>
                  </a:lnTo>
                  <a:lnTo>
                    <a:pt x="0" y="92709"/>
                  </a:lnTo>
                  <a:lnTo>
                    <a:pt x="6350" y="92709"/>
                  </a:lnTo>
                  <a:lnTo>
                    <a:pt x="6350" y="86359"/>
                  </a:lnTo>
                  <a:close/>
                </a:path>
                <a:path w="6350" h="258445">
                  <a:moveTo>
                    <a:pt x="6350" y="92709"/>
                  </a:moveTo>
                  <a:lnTo>
                    <a:pt x="0" y="92709"/>
                  </a:lnTo>
                  <a:lnTo>
                    <a:pt x="0" y="99059"/>
                  </a:lnTo>
                  <a:lnTo>
                    <a:pt x="6350" y="99059"/>
                  </a:lnTo>
                  <a:lnTo>
                    <a:pt x="6350" y="92709"/>
                  </a:lnTo>
                  <a:close/>
                </a:path>
                <a:path w="6350" h="258445">
                  <a:moveTo>
                    <a:pt x="6350" y="99059"/>
                  </a:moveTo>
                  <a:lnTo>
                    <a:pt x="0" y="99059"/>
                  </a:lnTo>
                  <a:lnTo>
                    <a:pt x="0" y="101599"/>
                  </a:lnTo>
                  <a:lnTo>
                    <a:pt x="6350" y="101599"/>
                  </a:lnTo>
                  <a:lnTo>
                    <a:pt x="6350" y="99059"/>
                  </a:lnTo>
                  <a:close/>
                </a:path>
                <a:path w="6350" h="258445">
                  <a:moveTo>
                    <a:pt x="6350" y="101600"/>
                  </a:moveTo>
                  <a:lnTo>
                    <a:pt x="0" y="101600"/>
                  </a:lnTo>
                  <a:lnTo>
                    <a:pt x="0" y="107949"/>
                  </a:lnTo>
                  <a:lnTo>
                    <a:pt x="6350" y="107949"/>
                  </a:lnTo>
                  <a:lnTo>
                    <a:pt x="6350" y="101600"/>
                  </a:lnTo>
                  <a:close/>
                </a:path>
                <a:path w="6350" h="258445">
                  <a:moveTo>
                    <a:pt x="6350" y="107950"/>
                  </a:moveTo>
                  <a:lnTo>
                    <a:pt x="0" y="107950"/>
                  </a:lnTo>
                  <a:lnTo>
                    <a:pt x="0" y="118109"/>
                  </a:lnTo>
                  <a:lnTo>
                    <a:pt x="6350" y="118109"/>
                  </a:lnTo>
                  <a:lnTo>
                    <a:pt x="6350" y="107950"/>
                  </a:lnTo>
                  <a:close/>
                </a:path>
                <a:path w="6350" h="258445">
                  <a:moveTo>
                    <a:pt x="6350" y="118109"/>
                  </a:moveTo>
                  <a:lnTo>
                    <a:pt x="0" y="118109"/>
                  </a:lnTo>
                  <a:lnTo>
                    <a:pt x="0" y="124459"/>
                  </a:lnTo>
                  <a:lnTo>
                    <a:pt x="6350" y="124459"/>
                  </a:lnTo>
                  <a:lnTo>
                    <a:pt x="6350" y="118109"/>
                  </a:lnTo>
                  <a:close/>
                </a:path>
                <a:path w="6350" h="258445">
                  <a:moveTo>
                    <a:pt x="6350" y="124459"/>
                  </a:moveTo>
                  <a:lnTo>
                    <a:pt x="0" y="124459"/>
                  </a:lnTo>
                  <a:lnTo>
                    <a:pt x="0" y="137159"/>
                  </a:lnTo>
                  <a:lnTo>
                    <a:pt x="6350" y="137159"/>
                  </a:lnTo>
                  <a:lnTo>
                    <a:pt x="6350" y="124459"/>
                  </a:lnTo>
                  <a:close/>
                </a:path>
                <a:path w="6350" h="258445">
                  <a:moveTo>
                    <a:pt x="6350" y="137159"/>
                  </a:moveTo>
                  <a:lnTo>
                    <a:pt x="0" y="137159"/>
                  </a:lnTo>
                  <a:lnTo>
                    <a:pt x="0" y="143509"/>
                  </a:lnTo>
                  <a:lnTo>
                    <a:pt x="6350" y="143509"/>
                  </a:lnTo>
                  <a:lnTo>
                    <a:pt x="6350" y="137159"/>
                  </a:lnTo>
                  <a:close/>
                </a:path>
                <a:path w="6350" h="258445">
                  <a:moveTo>
                    <a:pt x="6350" y="143509"/>
                  </a:moveTo>
                  <a:lnTo>
                    <a:pt x="0" y="143509"/>
                  </a:lnTo>
                  <a:lnTo>
                    <a:pt x="0" y="146049"/>
                  </a:lnTo>
                  <a:lnTo>
                    <a:pt x="6350" y="146049"/>
                  </a:lnTo>
                  <a:lnTo>
                    <a:pt x="6350" y="143509"/>
                  </a:lnTo>
                  <a:close/>
                </a:path>
                <a:path w="6350" h="258445">
                  <a:moveTo>
                    <a:pt x="6350" y="146050"/>
                  </a:moveTo>
                  <a:lnTo>
                    <a:pt x="0" y="146050"/>
                  </a:lnTo>
                  <a:lnTo>
                    <a:pt x="0" y="149859"/>
                  </a:lnTo>
                  <a:lnTo>
                    <a:pt x="6350" y="149859"/>
                  </a:lnTo>
                  <a:lnTo>
                    <a:pt x="6350" y="146050"/>
                  </a:lnTo>
                  <a:close/>
                </a:path>
                <a:path w="6350" h="258445">
                  <a:moveTo>
                    <a:pt x="6350" y="149859"/>
                  </a:moveTo>
                  <a:lnTo>
                    <a:pt x="0" y="149859"/>
                  </a:lnTo>
                  <a:lnTo>
                    <a:pt x="0" y="156209"/>
                  </a:lnTo>
                  <a:lnTo>
                    <a:pt x="6350" y="156209"/>
                  </a:lnTo>
                  <a:lnTo>
                    <a:pt x="6350" y="149859"/>
                  </a:lnTo>
                  <a:close/>
                </a:path>
                <a:path w="6350" h="258445">
                  <a:moveTo>
                    <a:pt x="6350" y="156209"/>
                  </a:moveTo>
                  <a:lnTo>
                    <a:pt x="0" y="156209"/>
                  </a:lnTo>
                  <a:lnTo>
                    <a:pt x="0" y="162559"/>
                  </a:lnTo>
                  <a:lnTo>
                    <a:pt x="6350" y="162559"/>
                  </a:lnTo>
                  <a:lnTo>
                    <a:pt x="6350" y="156209"/>
                  </a:lnTo>
                  <a:close/>
                </a:path>
                <a:path w="6350" h="258445">
                  <a:moveTo>
                    <a:pt x="6350" y="162559"/>
                  </a:moveTo>
                  <a:lnTo>
                    <a:pt x="0" y="162559"/>
                  </a:lnTo>
                  <a:lnTo>
                    <a:pt x="0" y="171449"/>
                  </a:lnTo>
                  <a:lnTo>
                    <a:pt x="6350" y="171449"/>
                  </a:lnTo>
                  <a:lnTo>
                    <a:pt x="6350" y="162559"/>
                  </a:lnTo>
                  <a:close/>
                </a:path>
                <a:path w="6350" h="258445">
                  <a:moveTo>
                    <a:pt x="6350" y="171450"/>
                  </a:moveTo>
                  <a:lnTo>
                    <a:pt x="0" y="171450"/>
                  </a:lnTo>
                  <a:lnTo>
                    <a:pt x="0" y="177799"/>
                  </a:lnTo>
                  <a:lnTo>
                    <a:pt x="6350" y="177799"/>
                  </a:lnTo>
                  <a:lnTo>
                    <a:pt x="6350" y="171450"/>
                  </a:lnTo>
                  <a:close/>
                </a:path>
                <a:path w="6350" h="258445">
                  <a:moveTo>
                    <a:pt x="6350" y="177800"/>
                  </a:moveTo>
                  <a:lnTo>
                    <a:pt x="0" y="177800"/>
                  </a:lnTo>
                  <a:lnTo>
                    <a:pt x="0" y="184149"/>
                  </a:lnTo>
                  <a:lnTo>
                    <a:pt x="6350" y="184149"/>
                  </a:lnTo>
                  <a:lnTo>
                    <a:pt x="6350" y="177800"/>
                  </a:lnTo>
                  <a:close/>
                </a:path>
                <a:path w="6350" h="258445">
                  <a:moveTo>
                    <a:pt x="6350" y="184150"/>
                  </a:moveTo>
                  <a:lnTo>
                    <a:pt x="0" y="184150"/>
                  </a:lnTo>
                  <a:lnTo>
                    <a:pt x="0" y="200659"/>
                  </a:lnTo>
                  <a:lnTo>
                    <a:pt x="6350" y="200659"/>
                  </a:lnTo>
                  <a:lnTo>
                    <a:pt x="6350" y="184150"/>
                  </a:lnTo>
                  <a:close/>
                </a:path>
                <a:path w="6350" h="258445">
                  <a:moveTo>
                    <a:pt x="6350" y="200659"/>
                  </a:moveTo>
                  <a:lnTo>
                    <a:pt x="0" y="200659"/>
                  </a:lnTo>
                  <a:lnTo>
                    <a:pt x="0" y="203199"/>
                  </a:lnTo>
                  <a:lnTo>
                    <a:pt x="6350" y="203199"/>
                  </a:lnTo>
                  <a:lnTo>
                    <a:pt x="6350" y="200659"/>
                  </a:lnTo>
                  <a:close/>
                </a:path>
                <a:path w="6350" h="258445">
                  <a:moveTo>
                    <a:pt x="6350" y="203200"/>
                  </a:moveTo>
                  <a:lnTo>
                    <a:pt x="0" y="203200"/>
                  </a:lnTo>
                  <a:lnTo>
                    <a:pt x="0" y="213359"/>
                  </a:lnTo>
                  <a:lnTo>
                    <a:pt x="6350" y="213359"/>
                  </a:lnTo>
                  <a:lnTo>
                    <a:pt x="6350" y="203200"/>
                  </a:lnTo>
                  <a:close/>
                </a:path>
                <a:path w="6350" h="258445">
                  <a:moveTo>
                    <a:pt x="6350" y="213360"/>
                  </a:moveTo>
                  <a:lnTo>
                    <a:pt x="0" y="213360"/>
                  </a:lnTo>
                  <a:lnTo>
                    <a:pt x="0" y="226059"/>
                  </a:lnTo>
                  <a:lnTo>
                    <a:pt x="6350" y="226059"/>
                  </a:lnTo>
                  <a:lnTo>
                    <a:pt x="6350" y="213360"/>
                  </a:lnTo>
                  <a:close/>
                </a:path>
                <a:path w="6350" h="258445">
                  <a:moveTo>
                    <a:pt x="6350" y="226059"/>
                  </a:moveTo>
                  <a:lnTo>
                    <a:pt x="0" y="226059"/>
                  </a:lnTo>
                  <a:lnTo>
                    <a:pt x="0" y="232409"/>
                  </a:lnTo>
                  <a:lnTo>
                    <a:pt x="6350" y="232409"/>
                  </a:lnTo>
                  <a:lnTo>
                    <a:pt x="6350" y="226059"/>
                  </a:lnTo>
                  <a:close/>
                </a:path>
                <a:path w="6350" h="258445">
                  <a:moveTo>
                    <a:pt x="6350" y="232409"/>
                  </a:moveTo>
                  <a:lnTo>
                    <a:pt x="0" y="232409"/>
                  </a:lnTo>
                  <a:lnTo>
                    <a:pt x="0" y="234949"/>
                  </a:lnTo>
                  <a:lnTo>
                    <a:pt x="6350" y="234949"/>
                  </a:lnTo>
                  <a:lnTo>
                    <a:pt x="6350" y="232409"/>
                  </a:lnTo>
                  <a:close/>
                </a:path>
                <a:path w="6350" h="258445">
                  <a:moveTo>
                    <a:pt x="2539" y="252856"/>
                  </a:moveTo>
                  <a:lnTo>
                    <a:pt x="0" y="252856"/>
                  </a:lnTo>
                  <a:lnTo>
                    <a:pt x="0" y="257936"/>
                  </a:lnTo>
                  <a:lnTo>
                    <a:pt x="1269" y="257936"/>
                  </a:lnTo>
                  <a:lnTo>
                    <a:pt x="1270" y="253999"/>
                  </a:lnTo>
                  <a:lnTo>
                    <a:pt x="2539" y="253999"/>
                  </a:lnTo>
                  <a:lnTo>
                    <a:pt x="2539" y="252856"/>
                  </a:lnTo>
                  <a:close/>
                </a:path>
                <a:path w="6350" h="258445">
                  <a:moveTo>
                    <a:pt x="3810" y="246506"/>
                  </a:moveTo>
                  <a:lnTo>
                    <a:pt x="0" y="246506"/>
                  </a:lnTo>
                  <a:lnTo>
                    <a:pt x="0" y="252729"/>
                  </a:lnTo>
                  <a:lnTo>
                    <a:pt x="2539" y="252729"/>
                  </a:lnTo>
                  <a:lnTo>
                    <a:pt x="2539" y="250316"/>
                  </a:lnTo>
                  <a:lnTo>
                    <a:pt x="3810" y="250316"/>
                  </a:lnTo>
                  <a:lnTo>
                    <a:pt x="3810" y="246506"/>
                  </a:lnTo>
                  <a:close/>
                </a:path>
                <a:path w="6350" h="258445">
                  <a:moveTo>
                    <a:pt x="6350" y="235076"/>
                  </a:moveTo>
                  <a:lnTo>
                    <a:pt x="0" y="235076"/>
                  </a:lnTo>
                  <a:lnTo>
                    <a:pt x="0" y="246379"/>
                  </a:lnTo>
                  <a:lnTo>
                    <a:pt x="3810" y="246379"/>
                  </a:lnTo>
                  <a:lnTo>
                    <a:pt x="5080" y="246506"/>
                  </a:lnTo>
                  <a:lnTo>
                    <a:pt x="5079" y="243966"/>
                  </a:lnTo>
                  <a:lnTo>
                    <a:pt x="6350" y="243966"/>
                  </a:lnTo>
                  <a:lnTo>
                    <a:pt x="6350" y="235076"/>
                  </a:lnTo>
                  <a:close/>
                </a:path>
              </a:pathLst>
            </a:custGeom>
            <a:solidFill>
              <a:srgbClr val="8300ED"/>
            </a:solidFill>
          </p:spPr>
          <p:txBody>
            <a:bodyPr bIns="0" lIns="0" rIns="0" rtlCol="0" tIns="0" wrap="square"/>
            <a:p/>
          </p:txBody>
        </p:sp>
        <p:sp>
          <p:nvSpPr>
            <p:cNvPr id="1050847" name="object 2161"/>
            <p:cNvSpPr/>
            <p:nvPr/>
          </p:nvSpPr>
          <p:spPr>
            <a:xfrm>
              <a:off x="5487669" y="5807709"/>
              <a:ext cx="7620" cy="278765"/>
            </a:xfrm>
            <a:custGeom>
              <a:avLst/>
              <a:ahLst/>
              <a:rect l="l" t="t" r="r" b="b"/>
              <a:pathLst>
                <a:path w="7620" h="278764">
                  <a:moveTo>
                    <a:pt x="7619" y="0"/>
                  </a:moveTo>
                  <a:lnTo>
                    <a:pt x="0" y="0"/>
                  </a:lnTo>
                  <a:lnTo>
                    <a:pt x="0" y="19049"/>
                  </a:lnTo>
                  <a:lnTo>
                    <a:pt x="7619" y="19049"/>
                  </a:lnTo>
                  <a:lnTo>
                    <a:pt x="7619" y="0"/>
                  </a:lnTo>
                  <a:close/>
                </a:path>
                <a:path w="7620" h="278764">
                  <a:moveTo>
                    <a:pt x="7619" y="19050"/>
                  </a:moveTo>
                  <a:lnTo>
                    <a:pt x="0" y="19050"/>
                  </a:lnTo>
                  <a:lnTo>
                    <a:pt x="0" y="31749"/>
                  </a:lnTo>
                  <a:lnTo>
                    <a:pt x="7619" y="31749"/>
                  </a:lnTo>
                  <a:lnTo>
                    <a:pt x="7619" y="19050"/>
                  </a:lnTo>
                  <a:close/>
                </a:path>
                <a:path w="7620" h="278764">
                  <a:moveTo>
                    <a:pt x="7619" y="31750"/>
                  </a:moveTo>
                  <a:lnTo>
                    <a:pt x="0" y="31750"/>
                  </a:lnTo>
                  <a:lnTo>
                    <a:pt x="0" y="38099"/>
                  </a:lnTo>
                  <a:lnTo>
                    <a:pt x="7619" y="38099"/>
                  </a:lnTo>
                  <a:lnTo>
                    <a:pt x="7619" y="31750"/>
                  </a:lnTo>
                  <a:close/>
                </a:path>
                <a:path w="7620" h="278764">
                  <a:moveTo>
                    <a:pt x="7619" y="38100"/>
                  </a:moveTo>
                  <a:lnTo>
                    <a:pt x="0" y="38100"/>
                  </a:lnTo>
                  <a:lnTo>
                    <a:pt x="0" y="41909"/>
                  </a:lnTo>
                  <a:lnTo>
                    <a:pt x="7619" y="41909"/>
                  </a:lnTo>
                  <a:lnTo>
                    <a:pt x="7619" y="38100"/>
                  </a:lnTo>
                  <a:close/>
                </a:path>
                <a:path w="7620" h="278764">
                  <a:moveTo>
                    <a:pt x="7619" y="41909"/>
                  </a:moveTo>
                  <a:lnTo>
                    <a:pt x="0" y="41909"/>
                  </a:lnTo>
                  <a:lnTo>
                    <a:pt x="0" y="44449"/>
                  </a:lnTo>
                  <a:lnTo>
                    <a:pt x="7619" y="44449"/>
                  </a:lnTo>
                  <a:lnTo>
                    <a:pt x="7619" y="41909"/>
                  </a:lnTo>
                  <a:close/>
                </a:path>
                <a:path w="7620" h="278764">
                  <a:moveTo>
                    <a:pt x="7619" y="44450"/>
                  </a:moveTo>
                  <a:lnTo>
                    <a:pt x="0" y="44450"/>
                  </a:lnTo>
                  <a:lnTo>
                    <a:pt x="0" y="67309"/>
                  </a:lnTo>
                  <a:lnTo>
                    <a:pt x="7619" y="67309"/>
                  </a:lnTo>
                  <a:lnTo>
                    <a:pt x="7619" y="44450"/>
                  </a:lnTo>
                  <a:close/>
                </a:path>
                <a:path w="7620" h="278764">
                  <a:moveTo>
                    <a:pt x="7619" y="67309"/>
                  </a:moveTo>
                  <a:lnTo>
                    <a:pt x="0" y="67309"/>
                  </a:lnTo>
                  <a:lnTo>
                    <a:pt x="0" y="73659"/>
                  </a:lnTo>
                  <a:lnTo>
                    <a:pt x="7619" y="73659"/>
                  </a:lnTo>
                  <a:lnTo>
                    <a:pt x="7619" y="67309"/>
                  </a:lnTo>
                  <a:close/>
                </a:path>
                <a:path w="7620" h="278764">
                  <a:moveTo>
                    <a:pt x="7619" y="73659"/>
                  </a:moveTo>
                  <a:lnTo>
                    <a:pt x="0" y="73659"/>
                  </a:lnTo>
                  <a:lnTo>
                    <a:pt x="0" y="76199"/>
                  </a:lnTo>
                  <a:lnTo>
                    <a:pt x="7619" y="76199"/>
                  </a:lnTo>
                  <a:lnTo>
                    <a:pt x="7619" y="73659"/>
                  </a:lnTo>
                  <a:close/>
                </a:path>
                <a:path w="7620" h="278764">
                  <a:moveTo>
                    <a:pt x="7619" y="76200"/>
                  </a:moveTo>
                  <a:lnTo>
                    <a:pt x="0" y="76200"/>
                  </a:lnTo>
                  <a:lnTo>
                    <a:pt x="0" y="86359"/>
                  </a:lnTo>
                  <a:lnTo>
                    <a:pt x="7619" y="86359"/>
                  </a:lnTo>
                  <a:lnTo>
                    <a:pt x="7619" y="76200"/>
                  </a:lnTo>
                  <a:close/>
                </a:path>
                <a:path w="7620" h="278764">
                  <a:moveTo>
                    <a:pt x="7619" y="86359"/>
                  </a:moveTo>
                  <a:lnTo>
                    <a:pt x="0" y="86359"/>
                  </a:lnTo>
                  <a:lnTo>
                    <a:pt x="0" y="92709"/>
                  </a:lnTo>
                  <a:lnTo>
                    <a:pt x="7619" y="92709"/>
                  </a:lnTo>
                  <a:lnTo>
                    <a:pt x="7619" y="86359"/>
                  </a:lnTo>
                  <a:close/>
                </a:path>
                <a:path w="7620" h="278764">
                  <a:moveTo>
                    <a:pt x="7619" y="92709"/>
                  </a:moveTo>
                  <a:lnTo>
                    <a:pt x="0" y="92709"/>
                  </a:lnTo>
                  <a:lnTo>
                    <a:pt x="0" y="99059"/>
                  </a:lnTo>
                  <a:lnTo>
                    <a:pt x="7619" y="99059"/>
                  </a:lnTo>
                  <a:lnTo>
                    <a:pt x="7619" y="92709"/>
                  </a:lnTo>
                  <a:close/>
                </a:path>
                <a:path w="7620" h="278764">
                  <a:moveTo>
                    <a:pt x="7619" y="99059"/>
                  </a:moveTo>
                  <a:lnTo>
                    <a:pt x="0" y="99059"/>
                  </a:lnTo>
                  <a:lnTo>
                    <a:pt x="0" y="101599"/>
                  </a:lnTo>
                  <a:lnTo>
                    <a:pt x="7619" y="101599"/>
                  </a:lnTo>
                  <a:lnTo>
                    <a:pt x="7619" y="99059"/>
                  </a:lnTo>
                  <a:close/>
                </a:path>
                <a:path w="7620" h="278764">
                  <a:moveTo>
                    <a:pt x="7619" y="101600"/>
                  </a:moveTo>
                  <a:lnTo>
                    <a:pt x="0" y="101600"/>
                  </a:lnTo>
                  <a:lnTo>
                    <a:pt x="0" y="107949"/>
                  </a:lnTo>
                  <a:lnTo>
                    <a:pt x="7619" y="107949"/>
                  </a:lnTo>
                  <a:lnTo>
                    <a:pt x="7619" y="101600"/>
                  </a:lnTo>
                  <a:close/>
                </a:path>
                <a:path w="7620" h="278764">
                  <a:moveTo>
                    <a:pt x="7619" y="107950"/>
                  </a:moveTo>
                  <a:lnTo>
                    <a:pt x="0" y="107950"/>
                  </a:lnTo>
                  <a:lnTo>
                    <a:pt x="0" y="118109"/>
                  </a:lnTo>
                  <a:lnTo>
                    <a:pt x="7619" y="118109"/>
                  </a:lnTo>
                  <a:lnTo>
                    <a:pt x="7619" y="107950"/>
                  </a:lnTo>
                  <a:close/>
                </a:path>
                <a:path w="7620" h="278764">
                  <a:moveTo>
                    <a:pt x="7619" y="118109"/>
                  </a:moveTo>
                  <a:lnTo>
                    <a:pt x="0" y="118109"/>
                  </a:lnTo>
                  <a:lnTo>
                    <a:pt x="0" y="124459"/>
                  </a:lnTo>
                  <a:lnTo>
                    <a:pt x="7619" y="124459"/>
                  </a:lnTo>
                  <a:lnTo>
                    <a:pt x="7619" y="118109"/>
                  </a:lnTo>
                  <a:close/>
                </a:path>
                <a:path w="7620" h="278764">
                  <a:moveTo>
                    <a:pt x="7619" y="124459"/>
                  </a:moveTo>
                  <a:lnTo>
                    <a:pt x="0" y="124459"/>
                  </a:lnTo>
                  <a:lnTo>
                    <a:pt x="0" y="137159"/>
                  </a:lnTo>
                  <a:lnTo>
                    <a:pt x="7619" y="137159"/>
                  </a:lnTo>
                  <a:lnTo>
                    <a:pt x="7619" y="124459"/>
                  </a:lnTo>
                  <a:close/>
                </a:path>
                <a:path w="7620" h="278764">
                  <a:moveTo>
                    <a:pt x="7619" y="137159"/>
                  </a:moveTo>
                  <a:lnTo>
                    <a:pt x="0" y="137159"/>
                  </a:lnTo>
                  <a:lnTo>
                    <a:pt x="0" y="143509"/>
                  </a:lnTo>
                  <a:lnTo>
                    <a:pt x="7619" y="143509"/>
                  </a:lnTo>
                  <a:lnTo>
                    <a:pt x="7619" y="137159"/>
                  </a:lnTo>
                  <a:close/>
                </a:path>
                <a:path w="7620" h="278764">
                  <a:moveTo>
                    <a:pt x="7619" y="143509"/>
                  </a:moveTo>
                  <a:lnTo>
                    <a:pt x="0" y="143509"/>
                  </a:lnTo>
                  <a:lnTo>
                    <a:pt x="0" y="146049"/>
                  </a:lnTo>
                  <a:lnTo>
                    <a:pt x="7619" y="146049"/>
                  </a:lnTo>
                  <a:lnTo>
                    <a:pt x="7619" y="143509"/>
                  </a:lnTo>
                  <a:close/>
                </a:path>
                <a:path w="7620" h="278764">
                  <a:moveTo>
                    <a:pt x="7619" y="146050"/>
                  </a:moveTo>
                  <a:lnTo>
                    <a:pt x="0" y="146050"/>
                  </a:lnTo>
                  <a:lnTo>
                    <a:pt x="0" y="149859"/>
                  </a:lnTo>
                  <a:lnTo>
                    <a:pt x="7619" y="149859"/>
                  </a:lnTo>
                  <a:lnTo>
                    <a:pt x="7619" y="146050"/>
                  </a:lnTo>
                  <a:close/>
                </a:path>
                <a:path w="7620" h="278764">
                  <a:moveTo>
                    <a:pt x="7619" y="149859"/>
                  </a:moveTo>
                  <a:lnTo>
                    <a:pt x="0" y="149859"/>
                  </a:lnTo>
                  <a:lnTo>
                    <a:pt x="0" y="156209"/>
                  </a:lnTo>
                  <a:lnTo>
                    <a:pt x="7619" y="156209"/>
                  </a:lnTo>
                  <a:lnTo>
                    <a:pt x="7619" y="149859"/>
                  </a:lnTo>
                  <a:close/>
                </a:path>
                <a:path w="7620" h="278764">
                  <a:moveTo>
                    <a:pt x="7619" y="156209"/>
                  </a:moveTo>
                  <a:lnTo>
                    <a:pt x="0" y="156209"/>
                  </a:lnTo>
                  <a:lnTo>
                    <a:pt x="0" y="162559"/>
                  </a:lnTo>
                  <a:lnTo>
                    <a:pt x="7619" y="162559"/>
                  </a:lnTo>
                  <a:lnTo>
                    <a:pt x="7619" y="156209"/>
                  </a:lnTo>
                  <a:close/>
                </a:path>
                <a:path w="7620" h="278764">
                  <a:moveTo>
                    <a:pt x="7619" y="162559"/>
                  </a:moveTo>
                  <a:lnTo>
                    <a:pt x="0" y="162559"/>
                  </a:lnTo>
                  <a:lnTo>
                    <a:pt x="0" y="171449"/>
                  </a:lnTo>
                  <a:lnTo>
                    <a:pt x="7619" y="171449"/>
                  </a:lnTo>
                  <a:lnTo>
                    <a:pt x="7619" y="162559"/>
                  </a:lnTo>
                  <a:close/>
                </a:path>
                <a:path w="7620" h="278764">
                  <a:moveTo>
                    <a:pt x="7619" y="171450"/>
                  </a:moveTo>
                  <a:lnTo>
                    <a:pt x="0" y="171450"/>
                  </a:lnTo>
                  <a:lnTo>
                    <a:pt x="0" y="177799"/>
                  </a:lnTo>
                  <a:lnTo>
                    <a:pt x="7619" y="177799"/>
                  </a:lnTo>
                  <a:lnTo>
                    <a:pt x="7619" y="171450"/>
                  </a:lnTo>
                  <a:close/>
                </a:path>
                <a:path w="7620" h="278764">
                  <a:moveTo>
                    <a:pt x="7619" y="177800"/>
                  </a:moveTo>
                  <a:lnTo>
                    <a:pt x="0" y="177800"/>
                  </a:lnTo>
                  <a:lnTo>
                    <a:pt x="0" y="184149"/>
                  </a:lnTo>
                  <a:lnTo>
                    <a:pt x="7619" y="184149"/>
                  </a:lnTo>
                  <a:lnTo>
                    <a:pt x="7619" y="177800"/>
                  </a:lnTo>
                  <a:close/>
                </a:path>
                <a:path w="7620" h="278764">
                  <a:moveTo>
                    <a:pt x="7619" y="184150"/>
                  </a:moveTo>
                  <a:lnTo>
                    <a:pt x="0" y="184150"/>
                  </a:lnTo>
                  <a:lnTo>
                    <a:pt x="0" y="200659"/>
                  </a:lnTo>
                  <a:lnTo>
                    <a:pt x="7619" y="200659"/>
                  </a:lnTo>
                  <a:lnTo>
                    <a:pt x="7619" y="184150"/>
                  </a:lnTo>
                  <a:close/>
                </a:path>
                <a:path w="7620" h="278764">
                  <a:moveTo>
                    <a:pt x="7619" y="200659"/>
                  </a:moveTo>
                  <a:lnTo>
                    <a:pt x="0" y="200659"/>
                  </a:lnTo>
                  <a:lnTo>
                    <a:pt x="0" y="203199"/>
                  </a:lnTo>
                  <a:lnTo>
                    <a:pt x="7619" y="203199"/>
                  </a:lnTo>
                  <a:lnTo>
                    <a:pt x="7619" y="200659"/>
                  </a:lnTo>
                  <a:close/>
                </a:path>
                <a:path w="7620" h="278764">
                  <a:moveTo>
                    <a:pt x="7619" y="203200"/>
                  </a:moveTo>
                  <a:lnTo>
                    <a:pt x="0" y="203200"/>
                  </a:lnTo>
                  <a:lnTo>
                    <a:pt x="0" y="213359"/>
                  </a:lnTo>
                  <a:lnTo>
                    <a:pt x="7619" y="213359"/>
                  </a:lnTo>
                  <a:lnTo>
                    <a:pt x="7619" y="203200"/>
                  </a:lnTo>
                  <a:close/>
                </a:path>
                <a:path w="7620" h="278764">
                  <a:moveTo>
                    <a:pt x="7619" y="213360"/>
                  </a:moveTo>
                  <a:lnTo>
                    <a:pt x="0" y="213360"/>
                  </a:lnTo>
                  <a:lnTo>
                    <a:pt x="0" y="226059"/>
                  </a:lnTo>
                  <a:lnTo>
                    <a:pt x="7619" y="226059"/>
                  </a:lnTo>
                  <a:lnTo>
                    <a:pt x="7619" y="213360"/>
                  </a:lnTo>
                  <a:close/>
                </a:path>
                <a:path w="7620" h="278764">
                  <a:moveTo>
                    <a:pt x="7619" y="226059"/>
                  </a:moveTo>
                  <a:lnTo>
                    <a:pt x="0" y="226059"/>
                  </a:lnTo>
                  <a:lnTo>
                    <a:pt x="0" y="232409"/>
                  </a:lnTo>
                  <a:lnTo>
                    <a:pt x="7619" y="232409"/>
                  </a:lnTo>
                  <a:lnTo>
                    <a:pt x="7619" y="226059"/>
                  </a:lnTo>
                  <a:close/>
                </a:path>
                <a:path w="7620" h="278764">
                  <a:moveTo>
                    <a:pt x="7619" y="232409"/>
                  </a:moveTo>
                  <a:lnTo>
                    <a:pt x="0" y="232409"/>
                  </a:lnTo>
                  <a:lnTo>
                    <a:pt x="0" y="234949"/>
                  </a:lnTo>
                  <a:lnTo>
                    <a:pt x="7619" y="234949"/>
                  </a:lnTo>
                  <a:lnTo>
                    <a:pt x="7619" y="232409"/>
                  </a:lnTo>
                  <a:close/>
                </a:path>
                <a:path w="7620" h="278764">
                  <a:moveTo>
                    <a:pt x="2539" y="271906"/>
                  </a:moveTo>
                  <a:lnTo>
                    <a:pt x="0" y="271906"/>
                  </a:lnTo>
                  <a:lnTo>
                    <a:pt x="0" y="278256"/>
                  </a:lnTo>
                  <a:lnTo>
                    <a:pt x="1269" y="278256"/>
                  </a:lnTo>
                  <a:lnTo>
                    <a:pt x="1269" y="275716"/>
                  </a:lnTo>
                  <a:lnTo>
                    <a:pt x="2539" y="275716"/>
                  </a:lnTo>
                  <a:lnTo>
                    <a:pt x="2539" y="271906"/>
                  </a:lnTo>
                  <a:close/>
                </a:path>
                <a:path w="7620" h="278764">
                  <a:moveTo>
                    <a:pt x="5079" y="265556"/>
                  </a:moveTo>
                  <a:lnTo>
                    <a:pt x="0" y="265556"/>
                  </a:lnTo>
                  <a:lnTo>
                    <a:pt x="0" y="271779"/>
                  </a:lnTo>
                  <a:lnTo>
                    <a:pt x="2539" y="271779"/>
                  </a:lnTo>
                  <a:lnTo>
                    <a:pt x="2539" y="271906"/>
                  </a:lnTo>
                  <a:lnTo>
                    <a:pt x="3810" y="271906"/>
                  </a:lnTo>
                  <a:lnTo>
                    <a:pt x="3810" y="268096"/>
                  </a:lnTo>
                  <a:lnTo>
                    <a:pt x="5079" y="268096"/>
                  </a:lnTo>
                  <a:lnTo>
                    <a:pt x="5079" y="265556"/>
                  </a:lnTo>
                  <a:close/>
                </a:path>
                <a:path w="7620" h="278764">
                  <a:moveTo>
                    <a:pt x="7619" y="259206"/>
                  </a:moveTo>
                  <a:lnTo>
                    <a:pt x="0" y="259206"/>
                  </a:lnTo>
                  <a:lnTo>
                    <a:pt x="0" y="265429"/>
                  </a:lnTo>
                  <a:lnTo>
                    <a:pt x="5079" y="265429"/>
                  </a:lnTo>
                  <a:lnTo>
                    <a:pt x="5079" y="264286"/>
                  </a:lnTo>
                  <a:lnTo>
                    <a:pt x="6349" y="264286"/>
                  </a:lnTo>
                  <a:lnTo>
                    <a:pt x="6350" y="261746"/>
                  </a:lnTo>
                  <a:lnTo>
                    <a:pt x="7619" y="261746"/>
                  </a:lnTo>
                  <a:lnTo>
                    <a:pt x="7619" y="259206"/>
                  </a:lnTo>
                  <a:close/>
                </a:path>
                <a:path w="7620" h="278764">
                  <a:moveTo>
                    <a:pt x="7619" y="252856"/>
                  </a:moveTo>
                  <a:lnTo>
                    <a:pt x="0" y="252856"/>
                  </a:lnTo>
                  <a:lnTo>
                    <a:pt x="0" y="259079"/>
                  </a:lnTo>
                  <a:lnTo>
                    <a:pt x="7619" y="259079"/>
                  </a:lnTo>
                  <a:lnTo>
                    <a:pt x="7619" y="252856"/>
                  </a:lnTo>
                  <a:close/>
                </a:path>
                <a:path w="7620" h="278764">
                  <a:moveTo>
                    <a:pt x="7619" y="246506"/>
                  </a:moveTo>
                  <a:lnTo>
                    <a:pt x="0" y="246506"/>
                  </a:lnTo>
                  <a:lnTo>
                    <a:pt x="0" y="252729"/>
                  </a:lnTo>
                  <a:lnTo>
                    <a:pt x="7619" y="252729"/>
                  </a:lnTo>
                  <a:lnTo>
                    <a:pt x="7619" y="246506"/>
                  </a:lnTo>
                  <a:close/>
                </a:path>
                <a:path w="7620" h="278764">
                  <a:moveTo>
                    <a:pt x="7619" y="235076"/>
                  </a:moveTo>
                  <a:lnTo>
                    <a:pt x="0" y="235076"/>
                  </a:lnTo>
                  <a:lnTo>
                    <a:pt x="0" y="246379"/>
                  </a:lnTo>
                  <a:lnTo>
                    <a:pt x="7619" y="246379"/>
                  </a:lnTo>
                  <a:lnTo>
                    <a:pt x="7619" y="235076"/>
                  </a:lnTo>
                  <a:close/>
                </a:path>
              </a:pathLst>
            </a:custGeom>
            <a:solidFill>
              <a:srgbClr val="8200EE"/>
            </a:solidFill>
          </p:spPr>
          <p:txBody>
            <a:bodyPr bIns="0" lIns="0" rIns="0" rtlCol="0" tIns="0" wrap="square"/>
            <a:p/>
          </p:txBody>
        </p:sp>
        <p:sp>
          <p:nvSpPr>
            <p:cNvPr id="1050848" name="object 2162"/>
            <p:cNvSpPr/>
            <p:nvPr/>
          </p:nvSpPr>
          <p:spPr>
            <a:xfrm>
              <a:off x="5480049" y="5807709"/>
              <a:ext cx="7620" cy="300355"/>
            </a:xfrm>
            <a:custGeom>
              <a:avLst/>
              <a:ahLst/>
              <a:rect l="l" t="t" r="r" b="b"/>
              <a:pathLst>
                <a:path w="7620" h="300354">
                  <a:moveTo>
                    <a:pt x="7620" y="0"/>
                  </a:moveTo>
                  <a:lnTo>
                    <a:pt x="0" y="0"/>
                  </a:lnTo>
                  <a:lnTo>
                    <a:pt x="0" y="19049"/>
                  </a:lnTo>
                  <a:lnTo>
                    <a:pt x="7620" y="19049"/>
                  </a:lnTo>
                  <a:lnTo>
                    <a:pt x="7620" y="0"/>
                  </a:lnTo>
                  <a:close/>
                </a:path>
                <a:path w="7620" h="300354">
                  <a:moveTo>
                    <a:pt x="7620" y="19050"/>
                  </a:moveTo>
                  <a:lnTo>
                    <a:pt x="0" y="19050"/>
                  </a:lnTo>
                  <a:lnTo>
                    <a:pt x="0" y="31749"/>
                  </a:lnTo>
                  <a:lnTo>
                    <a:pt x="7620" y="31749"/>
                  </a:lnTo>
                  <a:lnTo>
                    <a:pt x="7620" y="19050"/>
                  </a:lnTo>
                  <a:close/>
                </a:path>
                <a:path w="7620" h="300354">
                  <a:moveTo>
                    <a:pt x="7620" y="31750"/>
                  </a:moveTo>
                  <a:lnTo>
                    <a:pt x="0" y="31750"/>
                  </a:lnTo>
                  <a:lnTo>
                    <a:pt x="0" y="38099"/>
                  </a:lnTo>
                  <a:lnTo>
                    <a:pt x="7620" y="38099"/>
                  </a:lnTo>
                  <a:lnTo>
                    <a:pt x="7620" y="31750"/>
                  </a:lnTo>
                  <a:close/>
                </a:path>
                <a:path w="7620" h="300354">
                  <a:moveTo>
                    <a:pt x="7620" y="38100"/>
                  </a:moveTo>
                  <a:lnTo>
                    <a:pt x="0" y="38100"/>
                  </a:lnTo>
                  <a:lnTo>
                    <a:pt x="0" y="41909"/>
                  </a:lnTo>
                  <a:lnTo>
                    <a:pt x="7620" y="41909"/>
                  </a:lnTo>
                  <a:lnTo>
                    <a:pt x="7620" y="38100"/>
                  </a:lnTo>
                  <a:close/>
                </a:path>
                <a:path w="7620" h="300354">
                  <a:moveTo>
                    <a:pt x="7620" y="41909"/>
                  </a:moveTo>
                  <a:lnTo>
                    <a:pt x="0" y="41909"/>
                  </a:lnTo>
                  <a:lnTo>
                    <a:pt x="0" y="44449"/>
                  </a:lnTo>
                  <a:lnTo>
                    <a:pt x="7620" y="44449"/>
                  </a:lnTo>
                  <a:lnTo>
                    <a:pt x="7620" y="41909"/>
                  </a:lnTo>
                  <a:close/>
                </a:path>
                <a:path w="7620" h="300354">
                  <a:moveTo>
                    <a:pt x="7620" y="44450"/>
                  </a:moveTo>
                  <a:lnTo>
                    <a:pt x="0" y="44450"/>
                  </a:lnTo>
                  <a:lnTo>
                    <a:pt x="0" y="67309"/>
                  </a:lnTo>
                  <a:lnTo>
                    <a:pt x="7620" y="67309"/>
                  </a:lnTo>
                  <a:lnTo>
                    <a:pt x="7620" y="44450"/>
                  </a:lnTo>
                  <a:close/>
                </a:path>
                <a:path w="7620" h="300354">
                  <a:moveTo>
                    <a:pt x="7620" y="67309"/>
                  </a:moveTo>
                  <a:lnTo>
                    <a:pt x="0" y="67309"/>
                  </a:lnTo>
                  <a:lnTo>
                    <a:pt x="0" y="73659"/>
                  </a:lnTo>
                  <a:lnTo>
                    <a:pt x="7620" y="73659"/>
                  </a:lnTo>
                  <a:lnTo>
                    <a:pt x="7620" y="67309"/>
                  </a:lnTo>
                  <a:close/>
                </a:path>
                <a:path w="7620" h="300354">
                  <a:moveTo>
                    <a:pt x="7620" y="73659"/>
                  </a:moveTo>
                  <a:lnTo>
                    <a:pt x="0" y="73659"/>
                  </a:lnTo>
                  <a:lnTo>
                    <a:pt x="0" y="76199"/>
                  </a:lnTo>
                  <a:lnTo>
                    <a:pt x="7620" y="76199"/>
                  </a:lnTo>
                  <a:lnTo>
                    <a:pt x="7620" y="73659"/>
                  </a:lnTo>
                  <a:close/>
                </a:path>
                <a:path w="7620" h="300354">
                  <a:moveTo>
                    <a:pt x="7620" y="76200"/>
                  </a:moveTo>
                  <a:lnTo>
                    <a:pt x="0" y="76200"/>
                  </a:lnTo>
                  <a:lnTo>
                    <a:pt x="0" y="86359"/>
                  </a:lnTo>
                  <a:lnTo>
                    <a:pt x="7620" y="86359"/>
                  </a:lnTo>
                  <a:lnTo>
                    <a:pt x="7620" y="76200"/>
                  </a:lnTo>
                  <a:close/>
                </a:path>
                <a:path w="7620" h="300354">
                  <a:moveTo>
                    <a:pt x="7620" y="86359"/>
                  </a:moveTo>
                  <a:lnTo>
                    <a:pt x="0" y="86359"/>
                  </a:lnTo>
                  <a:lnTo>
                    <a:pt x="0" y="92709"/>
                  </a:lnTo>
                  <a:lnTo>
                    <a:pt x="7620" y="92709"/>
                  </a:lnTo>
                  <a:lnTo>
                    <a:pt x="7620" y="86359"/>
                  </a:lnTo>
                  <a:close/>
                </a:path>
                <a:path w="7620" h="300354">
                  <a:moveTo>
                    <a:pt x="7620" y="92709"/>
                  </a:moveTo>
                  <a:lnTo>
                    <a:pt x="0" y="92709"/>
                  </a:lnTo>
                  <a:lnTo>
                    <a:pt x="0" y="99059"/>
                  </a:lnTo>
                  <a:lnTo>
                    <a:pt x="7620" y="99059"/>
                  </a:lnTo>
                  <a:lnTo>
                    <a:pt x="7620" y="92709"/>
                  </a:lnTo>
                  <a:close/>
                </a:path>
                <a:path w="7620" h="300354">
                  <a:moveTo>
                    <a:pt x="7620" y="99059"/>
                  </a:moveTo>
                  <a:lnTo>
                    <a:pt x="0" y="99059"/>
                  </a:lnTo>
                  <a:lnTo>
                    <a:pt x="0" y="101599"/>
                  </a:lnTo>
                  <a:lnTo>
                    <a:pt x="7620" y="101599"/>
                  </a:lnTo>
                  <a:lnTo>
                    <a:pt x="7620" y="99059"/>
                  </a:lnTo>
                  <a:close/>
                </a:path>
                <a:path w="7620" h="300354">
                  <a:moveTo>
                    <a:pt x="7620" y="101600"/>
                  </a:moveTo>
                  <a:lnTo>
                    <a:pt x="0" y="101600"/>
                  </a:lnTo>
                  <a:lnTo>
                    <a:pt x="0" y="107949"/>
                  </a:lnTo>
                  <a:lnTo>
                    <a:pt x="7620" y="107949"/>
                  </a:lnTo>
                  <a:lnTo>
                    <a:pt x="7620" y="101600"/>
                  </a:lnTo>
                  <a:close/>
                </a:path>
                <a:path w="7620" h="300354">
                  <a:moveTo>
                    <a:pt x="7620" y="107950"/>
                  </a:moveTo>
                  <a:lnTo>
                    <a:pt x="0" y="107950"/>
                  </a:lnTo>
                  <a:lnTo>
                    <a:pt x="0" y="118109"/>
                  </a:lnTo>
                  <a:lnTo>
                    <a:pt x="7620" y="118109"/>
                  </a:lnTo>
                  <a:lnTo>
                    <a:pt x="7620" y="107950"/>
                  </a:lnTo>
                  <a:close/>
                </a:path>
                <a:path w="7620" h="300354">
                  <a:moveTo>
                    <a:pt x="7620" y="118109"/>
                  </a:moveTo>
                  <a:lnTo>
                    <a:pt x="0" y="118109"/>
                  </a:lnTo>
                  <a:lnTo>
                    <a:pt x="0" y="124459"/>
                  </a:lnTo>
                  <a:lnTo>
                    <a:pt x="7620" y="124459"/>
                  </a:lnTo>
                  <a:lnTo>
                    <a:pt x="7620" y="118109"/>
                  </a:lnTo>
                  <a:close/>
                </a:path>
                <a:path w="7620" h="300354">
                  <a:moveTo>
                    <a:pt x="7620" y="124459"/>
                  </a:moveTo>
                  <a:lnTo>
                    <a:pt x="0" y="124459"/>
                  </a:lnTo>
                  <a:lnTo>
                    <a:pt x="0" y="137159"/>
                  </a:lnTo>
                  <a:lnTo>
                    <a:pt x="7620" y="137159"/>
                  </a:lnTo>
                  <a:lnTo>
                    <a:pt x="7620" y="124459"/>
                  </a:lnTo>
                  <a:close/>
                </a:path>
                <a:path w="7620" h="300354">
                  <a:moveTo>
                    <a:pt x="7620" y="137159"/>
                  </a:moveTo>
                  <a:lnTo>
                    <a:pt x="0" y="137159"/>
                  </a:lnTo>
                  <a:lnTo>
                    <a:pt x="0" y="143509"/>
                  </a:lnTo>
                  <a:lnTo>
                    <a:pt x="7620" y="143509"/>
                  </a:lnTo>
                  <a:lnTo>
                    <a:pt x="7620" y="137159"/>
                  </a:lnTo>
                  <a:close/>
                </a:path>
                <a:path w="7620" h="300354">
                  <a:moveTo>
                    <a:pt x="7620" y="143509"/>
                  </a:moveTo>
                  <a:lnTo>
                    <a:pt x="0" y="143509"/>
                  </a:lnTo>
                  <a:lnTo>
                    <a:pt x="0" y="146049"/>
                  </a:lnTo>
                  <a:lnTo>
                    <a:pt x="7620" y="146049"/>
                  </a:lnTo>
                  <a:lnTo>
                    <a:pt x="7620" y="143509"/>
                  </a:lnTo>
                  <a:close/>
                </a:path>
                <a:path w="7620" h="300354">
                  <a:moveTo>
                    <a:pt x="7620" y="146050"/>
                  </a:moveTo>
                  <a:lnTo>
                    <a:pt x="0" y="146050"/>
                  </a:lnTo>
                  <a:lnTo>
                    <a:pt x="0" y="149859"/>
                  </a:lnTo>
                  <a:lnTo>
                    <a:pt x="7620" y="149859"/>
                  </a:lnTo>
                  <a:lnTo>
                    <a:pt x="7620" y="146050"/>
                  </a:lnTo>
                  <a:close/>
                </a:path>
                <a:path w="7620" h="300354">
                  <a:moveTo>
                    <a:pt x="7620" y="149859"/>
                  </a:moveTo>
                  <a:lnTo>
                    <a:pt x="0" y="149859"/>
                  </a:lnTo>
                  <a:lnTo>
                    <a:pt x="0" y="156209"/>
                  </a:lnTo>
                  <a:lnTo>
                    <a:pt x="7620" y="156209"/>
                  </a:lnTo>
                  <a:lnTo>
                    <a:pt x="7620" y="149859"/>
                  </a:lnTo>
                  <a:close/>
                </a:path>
                <a:path w="7620" h="300354">
                  <a:moveTo>
                    <a:pt x="7620" y="156209"/>
                  </a:moveTo>
                  <a:lnTo>
                    <a:pt x="0" y="156209"/>
                  </a:lnTo>
                  <a:lnTo>
                    <a:pt x="0" y="162559"/>
                  </a:lnTo>
                  <a:lnTo>
                    <a:pt x="7620" y="162559"/>
                  </a:lnTo>
                  <a:lnTo>
                    <a:pt x="7620" y="156209"/>
                  </a:lnTo>
                  <a:close/>
                </a:path>
                <a:path w="7620" h="300354">
                  <a:moveTo>
                    <a:pt x="7620" y="162559"/>
                  </a:moveTo>
                  <a:lnTo>
                    <a:pt x="0" y="162559"/>
                  </a:lnTo>
                  <a:lnTo>
                    <a:pt x="0" y="171449"/>
                  </a:lnTo>
                  <a:lnTo>
                    <a:pt x="7620" y="171449"/>
                  </a:lnTo>
                  <a:lnTo>
                    <a:pt x="7620" y="162559"/>
                  </a:lnTo>
                  <a:close/>
                </a:path>
                <a:path w="7620" h="300354">
                  <a:moveTo>
                    <a:pt x="7620" y="171450"/>
                  </a:moveTo>
                  <a:lnTo>
                    <a:pt x="0" y="171450"/>
                  </a:lnTo>
                  <a:lnTo>
                    <a:pt x="0" y="177799"/>
                  </a:lnTo>
                  <a:lnTo>
                    <a:pt x="7620" y="177799"/>
                  </a:lnTo>
                  <a:lnTo>
                    <a:pt x="7620" y="171450"/>
                  </a:lnTo>
                  <a:close/>
                </a:path>
                <a:path w="7620" h="300354">
                  <a:moveTo>
                    <a:pt x="7620" y="177800"/>
                  </a:moveTo>
                  <a:lnTo>
                    <a:pt x="0" y="177800"/>
                  </a:lnTo>
                  <a:lnTo>
                    <a:pt x="0" y="184149"/>
                  </a:lnTo>
                  <a:lnTo>
                    <a:pt x="7620" y="184149"/>
                  </a:lnTo>
                  <a:lnTo>
                    <a:pt x="7620" y="177800"/>
                  </a:lnTo>
                  <a:close/>
                </a:path>
                <a:path w="7620" h="300354">
                  <a:moveTo>
                    <a:pt x="7620" y="184150"/>
                  </a:moveTo>
                  <a:lnTo>
                    <a:pt x="0" y="184150"/>
                  </a:lnTo>
                  <a:lnTo>
                    <a:pt x="0" y="200659"/>
                  </a:lnTo>
                  <a:lnTo>
                    <a:pt x="7620" y="200659"/>
                  </a:lnTo>
                  <a:lnTo>
                    <a:pt x="7620" y="184150"/>
                  </a:lnTo>
                  <a:close/>
                </a:path>
                <a:path w="7620" h="300354">
                  <a:moveTo>
                    <a:pt x="7620" y="200659"/>
                  </a:moveTo>
                  <a:lnTo>
                    <a:pt x="0" y="200659"/>
                  </a:lnTo>
                  <a:lnTo>
                    <a:pt x="0" y="203199"/>
                  </a:lnTo>
                  <a:lnTo>
                    <a:pt x="7620" y="203199"/>
                  </a:lnTo>
                  <a:lnTo>
                    <a:pt x="7620" y="200659"/>
                  </a:lnTo>
                  <a:close/>
                </a:path>
                <a:path w="7620" h="300354">
                  <a:moveTo>
                    <a:pt x="7620" y="203200"/>
                  </a:moveTo>
                  <a:lnTo>
                    <a:pt x="0" y="203200"/>
                  </a:lnTo>
                  <a:lnTo>
                    <a:pt x="0" y="213359"/>
                  </a:lnTo>
                  <a:lnTo>
                    <a:pt x="7620" y="213359"/>
                  </a:lnTo>
                  <a:lnTo>
                    <a:pt x="7620" y="203200"/>
                  </a:lnTo>
                  <a:close/>
                </a:path>
                <a:path w="7620" h="300354">
                  <a:moveTo>
                    <a:pt x="7620" y="213360"/>
                  </a:moveTo>
                  <a:lnTo>
                    <a:pt x="0" y="213360"/>
                  </a:lnTo>
                  <a:lnTo>
                    <a:pt x="0" y="226059"/>
                  </a:lnTo>
                  <a:lnTo>
                    <a:pt x="7620" y="226059"/>
                  </a:lnTo>
                  <a:lnTo>
                    <a:pt x="7620" y="213360"/>
                  </a:lnTo>
                  <a:close/>
                </a:path>
                <a:path w="7620" h="300354">
                  <a:moveTo>
                    <a:pt x="7620" y="226059"/>
                  </a:moveTo>
                  <a:lnTo>
                    <a:pt x="0" y="226059"/>
                  </a:lnTo>
                  <a:lnTo>
                    <a:pt x="0" y="232409"/>
                  </a:lnTo>
                  <a:lnTo>
                    <a:pt x="7620" y="232409"/>
                  </a:lnTo>
                  <a:lnTo>
                    <a:pt x="7620" y="226059"/>
                  </a:lnTo>
                  <a:close/>
                </a:path>
                <a:path w="7620" h="300354">
                  <a:moveTo>
                    <a:pt x="7620" y="232409"/>
                  </a:moveTo>
                  <a:lnTo>
                    <a:pt x="0" y="232409"/>
                  </a:lnTo>
                  <a:lnTo>
                    <a:pt x="0" y="234949"/>
                  </a:lnTo>
                  <a:lnTo>
                    <a:pt x="7620" y="234949"/>
                  </a:lnTo>
                  <a:lnTo>
                    <a:pt x="7620" y="232409"/>
                  </a:lnTo>
                  <a:close/>
                </a:path>
                <a:path w="7620" h="300354">
                  <a:moveTo>
                    <a:pt x="1270" y="297306"/>
                  </a:moveTo>
                  <a:lnTo>
                    <a:pt x="0" y="297306"/>
                  </a:lnTo>
                  <a:lnTo>
                    <a:pt x="0" y="299846"/>
                  </a:lnTo>
                  <a:lnTo>
                    <a:pt x="1270" y="299846"/>
                  </a:lnTo>
                  <a:lnTo>
                    <a:pt x="1270" y="297306"/>
                  </a:lnTo>
                  <a:close/>
                </a:path>
                <a:path w="7620" h="300354">
                  <a:moveTo>
                    <a:pt x="3810" y="290956"/>
                  </a:moveTo>
                  <a:lnTo>
                    <a:pt x="0" y="290956"/>
                  </a:lnTo>
                  <a:lnTo>
                    <a:pt x="0" y="297179"/>
                  </a:lnTo>
                  <a:lnTo>
                    <a:pt x="1270" y="297179"/>
                  </a:lnTo>
                  <a:lnTo>
                    <a:pt x="1270" y="296036"/>
                  </a:lnTo>
                  <a:lnTo>
                    <a:pt x="2539" y="296036"/>
                  </a:lnTo>
                  <a:lnTo>
                    <a:pt x="2540" y="293496"/>
                  </a:lnTo>
                  <a:lnTo>
                    <a:pt x="3810" y="293496"/>
                  </a:lnTo>
                  <a:lnTo>
                    <a:pt x="3810" y="290956"/>
                  </a:lnTo>
                  <a:close/>
                </a:path>
                <a:path w="7620" h="300354">
                  <a:moveTo>
                    <a:pt x="6350" y="284606"/>
                  </a:moveTo>
                  <a:lnTo>
                    <a:pt x="0" y="284606"/>
                  </a:lnTo>
                  <a:lnTo>
                    <a:pt x="0" y="290829"/>
                  </a:lnTo>
                  <a:lnTo>
                    <a:pt x="3810" y="290829"/>
                  </a:lnTo>
                  <a:lnTo>
                    <a:pt x="3810" y="289686"/>
                  </a:lnTo>
                  <a:lnTo>
                    <a:pt x="5079" y="289686"/>
                  </a:lnTo>
                  <a:lnTo>
                    <a:pt x="5079" y="285749"/>
                  </a:lnTo>
                  <a:lnTo>
                    <a:pt x="6350" y="285749"/>
                  </a:lnTo>
                  <a:lnTo>
                    <a:pt x="6350" y="284606"/>
                  </a:lnTo>
                  <a:close/>
                </a:path>
                <a:path w="7620" h="300354">
                  <a:moveTo>
                    <a:pt x="7620" y="278256"/>
                  </a:moveTo>
                  <a:lnTo>
                    <a:pt x="0" y="278256"/>
                  </a:lnTo>
                  <a:lnTo>
                    <a:pt x="0" y="284479"/>
                  </a:lnTo>
                  <a:lnTo>
                    <a:pt x="6350" y="284479"/>
                  </a:lnTo>
                  <a:lnTo>
                    <a:pt x="6350" y="282066"/>
                  </a:lnTo>
                  <a:lnTo>
                    <a:pt x="7620" y="282066"/>
                  </a:lnTo>
                  <a:lnTo>
                    <a:pt x="7620" y="278256"/>
                  </a:lnTo>
                  <a:close/>
                </a:path>
                <a:path w="7620" h="300354">
                  <a:moveTo>
                    <a:pt x="7620" y="271906"/>
                  </a:moveTo>
                  <a:lnTo>
                    <a:pt x="0" y="271906"/>
                  </a:lnTo>
                  <a:lnTo>
                    <a:pt x="0" y="278129"/>
                  </a:lnTo>
                  <a:lnTo>
                    <a:pt x="7620" y="278129"/>
                  </a:lnTo>
                  <a:lnTo>
                    <a:pt x="7620" y="271906"/>
                  </a:lnTo>
                  <a:close/>
                </a:path>
                <a:path w="7620" h="300354">
                  <a:moveTo>
                    <a:pt x="7620" y="265556"/>
                  </a:moveTo>
                  <a:lnTo>
                    <a:pt x="0" y="265556"/>
                  </a:lnTo>
                  <a:lnTo>
                    <a:pt x="0" y="271779"/>
                  </a:lnTo>
                  <a:lnTo>
                    <a:pt x="7620" y="271779"/>
                  </a:lnTo>
                  <a:lnTo>
                    <a:pt x="7620" y="265556"/>
                  </a:lnTo>
                  <a:close/>
                </a:path>
                <a:path w="7620" h="300354">
                  <a:moveTo>
                    <a:pt x="7620" y="259206"/>
                  </a:moveTo>
                  <a:lnTo>
                    <a:pt x="0" y="259206"/>
                  </a:lnTo>
                  <a:lnTo>
                    <a:pt x="0" y="265429"/>
                  </a:lnTo>
                  <a:lnTo>
                    <a:pt x="7620" y="265429"/>
                  </a:lnTo>
                  <a:lnTo>
                    <a:pt x="7620" y="259206"/>
                  </a:lnTo>
                  <a:close/>
                </a:path>
                <a:path w="7620" h="300354">
                  <a:moveTo>
                    <a:pt x="7620" y="252856"/>
                  </a:moveTo>
                  <a:lnTo>
                    <a:pt x="0" y="252856"/>
                  </a:lnTo>
                  <a:lnTo>
                    <a:pt x="0" y="259079"/>
                  </a:lnTo>
                  <a:lnTo>
                    <a:pt x="7620" y="259079"/>
                  </a:lnTo>
                  <a:lnTo>
                    <a:pt x="7620" y="252856"/>
                  </a:lnTo>
                  <a:close/>
                </a:path>
                <a:path w="7620" h="300354">
                  <a:moveTo>
                    <a:pt x="7620" y="246506"/>
                  </a:moveTo>
                  <a:lnTo>
                    <a:pt x="0" y="246506"/>
                  </a:lnTo>
                  <a:lnTo>
                    <a:pt x="0" y="252729"/>
                  </a:lnTo>
                  <a:lnTo>
                    <a:pt x="7620" y="252729"/>
                  </a:lnTo>
                  <a:lnTo>
                    <a:pt x="7620" y="246506"/>
                  </a:lnTo>
                  <a:close/>
                </a:path>
                <a:path w="7620" h="300354">
                  <a:moveTo>
                    <a:pt x="7620" y="235076"/>
                  </a:moveTo>
                  <a:lnTo>
                    <a:pt x="0" y="235076"/>
                  </a:lnTo>
                  <a:lnTo>
                    <a:pt x="0" y="246379"/>
                  </a:lnTo>
                  <a:lnTo>
                    <a:pt x="7620" y="246379"/>
                  </a:lnTo>
                  <a:lnTo>
                    <a:pt x="7620" y="235076"/>
                  </a:lnTo>
                  <a:close/>
                </a:path>
              </a:pathLst>
            </a:custGeom>
            <a:solidFill>
              <a:srgbClr val="8100EE"/>
            </a:solidFill>
          </p:spPr>
          <p:txBody>
            <a:bodyPr bIns="0" lIns="0" rIns="0" rtlCol="0" tIns="0" wrap="square"/>
            <a:p/>
          </p:txBody>
        </p:sp>
        <p:sp>
          <p:nvSpPr>
            <p:cNvPr id="1050849" name="object 2163"/>
            <p:cNvSpPr/>
            <p:nvPr/>
          </p:nvSpPr>
          <p:spPr>
            <a:xfrm>
              <a:off x="5473699" y="5807709"/>
              <a:ext cx="6350" cy="317500"/>
            </a:xfrm>
            <a:custGeom>
              <a:avLst/>
              <a:ahLst/>
              <a:rect l="l" t="t" r="r" b="b"/>
              <a:pathLst>
                <a:path w="6350" h="317500">
                  <a:moveTo>
                    <a:pt x="6350" y="0"/>
                  </a:moveTo>
                  <a:lnTo>
                    <a:pt x="0" y="0"/>
                  </a:lnTo>
                  <a:lnTo>
                    <a:pt x="0" y="19049"/>
                  </a:lnTo>
                  <a:lnTo>
                    <a:pt x="6350" y="19049"/>
                  </a:lnTo>
                  <a:lnTo>
                    <a:pt x="6350" y="0"/>
                  </a:lnTo>
                  <a:close/>
                </a:path>
                <a:path w="6350" h="317500">
                  <a:moveTo>
                    <a:pt x="6350" y="19050"/>
                  </a:moveTo>
                  <a:lnTo>
                    <a:pt x="0" y="19050"/>
                  </a:lnTo>
                  <a:lnTo>
                    <a:pt x="0" y="31749"/>
                  </a:lnTo>
                  <a:lnTo>
                    <a:pt x="6350" y="31749"/>
                  </a:lnTo>
                  <a:lnTo>
                    <a:pt x="6350" y="19050"/>
                  </a:lnTo>
                  <a:close/>
                </a:path>
                <a:path w="6350" h="317500">
                  <a:moveTo>
                    <a:pt x="6350" y="31750"/>
                  </a:moveTo>
                  <a:lnTo>
                    <a:pt x="0" y="31750"/>
                  </a:lnTo>
                  <a:lnTo>
                    <a:pt x="0" y="38099"/>
                  </a:lnTo>
                  <a:lnTo>
                    <a:pt x="6350" y="38099"/>
                  </a:lnTo>
                  <a:lnTo>
                    <a:pt x="6350" y="31750"/>
                  </a:lnTo>
                  <a:close/>
                </a:path>
                <a:path w="6350" h="317500">
                  <a:moveTo>
                    <a:pt x="6350" y="38100"/>
                  </a:moveTo>
                  <a:lnTo>
                    <a:pt x="0" y="38100"/>
                  </a:lnTo>
                  <a:lnTo>
                    <a:pt x="0" y="41909"/>
                  </a:lnTo>
                  <a:lnTo>
                    <a:pt x="6350" y="41909"/>
                  </a:lnTo>
                  <a:lnTo>
                    <a:pt x="6350" y="38100"/>
                  </a:lnTo>
                  <a:close/>
                </a:path>
                <a:path w="6350" h="317500">
                  <a:moveTo>
                    <a:pt x="6350" y="41909"/>
                  </a:moveTo>
                  <a:lnTo>
                    <a:pt x="0" y="41909"/>
                  </a:lnTo>
                  <a:lnTo>
                    <a:pt x="0" y="44449"/>
                  </a:lnTo>
                  <a:lnTo>
                    <a:pt x="6350" y="44449"/>
                  </a:lnTo>
                  <a:lnTo>
                    <a:pt x="6350" y="41909"/>
                  </a:lnTo>
                  <a:close/>
                </a:path>
                <a:path w="6350" h="317500">
                  <a:moveTo>
                    <a:pt x="6350" y="44450"/>
                  </a:moveTo>
                  <a:lnTo>
                    <a:pt x="0" y="44450"/>
                  </a:lnTo>
                  <a:lnTo>
                    <a:pt x="0" y="67309"/>
                  </a:lnTo>
                  <a:lnTo>
                    <a:pt x="6350" y="67309"/>
                  </a:lnTo>
                  <a:lnTo>
                    <a:pt x="6350" y="44450"/>
                  </a:lnTo>
                  <a:close/>
                </a:path>
                <a:path w="6350" h="317500">
                  <a:moveTo>
                    <a:pt x="6350" y="67309"/>
                  </a:moveTo>
                  <a:lnTo>
                    <a:pt x="0" y="67309"/>
                  </a:lnTo>
                  <a:lnTo>
                    <a:pt x="0" y="73659"/>
                  </a:lnTo>
                  <a:lnTo>
                    <a:pt x="6350" y="73659"/>
                  </a:lnTo>
                  <a:lnTo>
                    <a:pt x="6350" y="67309"/>
                  </a:lnTo>
                  <a:close/>
                </a:path>
                <a:path w="6350" h="317500">
                  <a:moveTo>
                    <a:pt x="6350" y="73659"/>
                  </a:moveTo>
                  <a:lnTo>
                    <a:pt x="0" y="73659"/>
                  </a:lnTo>
                  <a:lnTo>
                    <a:pt x="0" y="76199"/>
                  </a:lnTo>
                  <a:lnTo>
                    <a:pt x="6350" y="76199"/>
                  </a:lnTo>
                  <a:lnTo>
                    <a:pt x="6350" y="73659"/>
                  </a:lnTo>
                  <a:close/>
                </a:path>
                <a:path w="6350" h="317500">
                  <a:moveTo>
                    <a:pt x="6350" y="76200"/>
                  </a:moveTo>
                  <a:lnTo>
                    <a:pt x="0" y="76200"/>
                  </a:lnTo>
                  <a:lnTo>
                    <a:pt x="0" y="86359"/>
                  </a:lnTo>
                  <a:lnTo>
                    <a:pt x="6350" y="86359"/>
                  </a:lnTo>
                  <a:lnTo>
                    <a:pt x="6350" y="76200"/>
                  </a:lnTo>
                  <a:close/>
                </a:path>
                <a:path w="6350" h="317500">
                  <a:moveTo>
                    <a:pt x="6350" y="86359"/>
                  </a:moveTo>
                  <a:lnTo>
                    <a:pt x="0" y="86359"/>
                  </a:lnTo>
                  <a:lnTo>
                    <a:pt x="0" y="92709"/>
                  </a:lnTo>
                  <a:lnTo>
                    <a:pt x="6350" y="92709"/>
                  </a:lnTo>
                  <a:lnTo>
                    <a:pt x="6350" y="86359"/>
                  </a:lnTo>
                  <a:close/>
                </a:path>
                <a:path w="6350" h="317500">
                  <a:moveTo>
                    <a:pt x="6350" y="92709"/>
                  </a:moveTo>
                  <a:lnTo>
                    <a:pt x="0" y="92709"/>
                  </a:lnTo>
                  <a:lnTo>
                    <a:pt x="0" y="99059"/>
                  </a:lnTo>
                  <a:lnTo>
                    <a:pt x="6350" y="99059"/>
                  </a:lnTo>
                  <a:lnTo>
                    <a:pt x="6350" y="92709"/>
                  </a:lnTo>
                  <a:close/>
                </a:path>
                <a:path w="6350" h="317500">
                  <a:moveTo>
                    <a:pt x="6350" y="99059"/>
                  </a:moveTo>
                  <a:lnTo>
                    <a:pt x="0" y="99059"/>
                  </a:lnTo>
                  <a:lnTo>
                    <a:pt x="0" y="101599"/>
                  </a:lnTo>
                  <a:lnTo>
                    <a:pt x="6350" y="101599"/>
                  </a:lnTo>
                  <a:lnTo>
                    <a:pt x="6350" y="99059"/>
                  </a:lnTo>
                  <a:close/>
                </a:path>
                <a:path w="6350" h="317500">
                  <a:moveTo>
                    <a:pt x="6350" y="101600"/>
                  </a:moveTo>
                  <a:lnTo>
                    <a:pt x="0" y="101600"/>
                  </a:lnTo>
                  <a:lnTo>
                    <a:pt x="0" y="107949"/>
                  </a:lnTo>
                  <a:lnTo>
                    <a:pt x="6350" y="107949"/>
                  </a:lnTo>
                  <a:lnTo>
                    <a:pt x="6350" y="101600"/>
                  </a:lnTo>
                  <a:close/>
                </a:path>
                <a:path w="6350" h="317500">
                  <a:moveTo>
                    <a:pt x="6350" y="107950"/>
                  </a:moveTo>
                  <a:lnTo>
                    <a:pt x="0" y="107950"/>
                  </a:lnTo>
                  <a:lnTo>
                    <a:pt x="0" y="118109"/>
                  </a:lnTo>
                  <a:lnTo>
                    <a:pt x="6350" y="118109"/>
                  </a:lnTo>
                  <a:lnTo>
                    <a:pt x="6350" y="107950"/>
                  </a:lnTo>
                  <a:close/>
                </a:path>
                <a:path w="6350" h="317500">
                  <a:moveTo>
                    <a:pt x="6350" y="118109"/>
                  </a:moveTo>
                  <a:lnTo>
                    <a:pt x="0" y="118109"/>
                  </a:lnTo>
                  <a:lnTo>
                    <a:pt x="0" y="124459"/>
                  </a:lnTo>
                  <a:lnTo>
                    <a:pt x="6350" y="124459"/>
                  </a:lnTo>
                  <a:lnTo>
                    <a:pt x="6350" y="118109"/>
                  </a:lnTo>
                  <a:close/>
                </a:path>
                <a:path w="6350" h="317500">
                  <a:moveTo>
                    <a:pt x="6350" y="124459"/>
                  </a:moveTo>
                  <a:lnTo>
                    <a:pt x="0" y="124459"/>
                  </a:lnTo>
                  <a:lnTo>
                    <a:pt x="0" y="137159"/>
                  </a:lnTo>
                  <a:lnTo>
                    <a:pt x="6350" y="137159"/>
                  </a:lnTo>
                  <a:lnTo>
                    <a:pt x="6350" y="124459"/>
                  </a:lnTo>
                  <a:close/>
                </a:path>
                <a:path w="6350" h="317500">
                  <a:moveTo>
                    <a:pt x="6350" y="137159"/>
                  </a:moveTo>
                  <a:lnTo>
                    <a:pt x="0" y="137159"/>
                  </a:lnTo>
                  <a:lnTo>
                    <a:pt x="0" y="143509"/>
                  </a:lnTo>
                  <a:lnTo>
                    <a:pt x="6350" y="143509"/>
                  </a:lnTo>
                  <a:lnTo>
                    <a:pt x="6350" y="137159"/>
                  </a:lnTo>
                  <a:close/>
                </a:path>
                <a:path w="6350" h="317500">
                  <a:moveTo>
                    <a:pt x="6350" y="143509"/>
                  </a:moveTo>
                  <a:lnTo>
                    <a:pt x="0" y="143509"/>
                  </a:lnTo>
                  <a:lnTo>
                    <a:pt x="0" y="146049"/>
                  </a:lnTo>
                  <a:lnTo>
                    <a:pt x="6350" y="146049"/>
                  </a:lnTo>
                  <a:lnTo>
                    <a:pt x="6350" y="143509"/>
                  </a:lnTo>
                  <a:close/>
                </a:path>
                <a:path w="6350" h="317500">
                  <a:moveTo>
                    <a:pt x="6350" y="146050"/>
                  </a:moveTo>
                  <a:lnTo>
                    <a:pt x="0" y="146050"/>
                  </a:lnTo>
                  <a:lnTo>
                    <a:pt x="0" y="149859"/>
                  </a:lnTo>
                  <a:lnTo>
                    <a:pt x="6350" y="149859"/>
                  </a:lnTo>
                  <a:lnTo>
                    <a:pt x="6350" y="146050"/>
                  </a:lnTo>
                  <a:close/>
                </a:path>
                <a:path w="6350" h="317500">
                  <a:moveTo>
                    <a:pt x="6350" y="149859"/>
                  </a:moveTo>
                  <a:lnTo>
                    <a:pt x="0" y="149859"/>
                  </a:lnTo>
                  <a:lnTo>
                    <a:pt x="0" y="156209"/>
                  </a:lnTo>
                  <a:lnTo>
                    <a:pt x="6350" y="156209"/>
                  </a:lnTo>
                  <a:lnTo>
                    <a:pt x="6350" y="149859"/>
                  </a:lnTo>
                  <a:close/>
                </a:path>
                <a:path w="6350" h="317500">
                  <a:moveTo>
                    <a:pt x="6350" y="156209"/>
                  </a:moveTo>
                  <a:lnTo>
                    <a:pt x="0" y="156209"/>
                  </a:lnTo>
                  <a:lnTo>
                    <a:pt x="0" y="162559"/>
                  </a:lnTo>
                  <a:lnTo>
                    <a:pt x="6350" y="162559"/>
                  </a:lnTo>
                  <a:lnTo>
                    <a:pt x="6350" y="156209"/>
                  </a:lnTo>
                  <a:close/>
                </a:path>
                <a:path w="6350" h="317500">
                  <a:moveTo>
                    <a:pt x="6350" y="162559"/>
                  </a:moveTo>
                  <a:lnTo>
                    <a:pt x="0" y="162559"/>
                  </a:lnTo>
                  <a:lnTo>
                    <a:pt x="0" y="171449"/>
                  </a:lnTo>
                  <a:lnTo>
                    <a:pt x="6350" y="171449"/>
                  </a:lnTo>
                  <a:lnTo>
                    <a:pt x="6350" y="162559"/>
                  </a:lnTo>
                  <a:close/>
                </a:path>
                <a:path w="6350" h="317500">
                  <a:moveTo>
                    <a:pt x="6350" y="171450"/>
                  </a:moveTo>
                  <a:lnTo>
                    <a:pt x="0" y="171450"/>
                  </a:lnTo>
                  <a:lnTo>
                    <a:pt x="0" y="177799"/>
                  </a:lnTo>
                  <a:lnTo>
                    <a:pt x="6350" y="177799"/>
                  </a:lnTo>
                  <a:lnTo>
                    <a:pt x="6350" y="171450"/>
                  </a:lnTo>
                  <a:close/>
                </a:path>
                <a:path w="6350" h="317500">
                  <a:moveTo>
                    <a:pt x="6350" y="177800"/>
                  </a:moveTo>
                  <a:lnTo>
                    <a:pt x="0" y="177800"/>
                  </a:lnTo>
                  <a:lnTo>
                    <a:pt x="0" y="184149"/>
                  </a:lnTo>
                  <a:lnTo>
                    <a:pt x="6350" y="184149"/>
                  </a:lnTo>
                  <a:lnTo>
                    <a:pt x="6350" y="177800"/>
                  </a:lnTo>
                  <a:close/>
                </a:path>
                <a:path w="6350" h="317500">
                  <a:moveTo>
                    <a:pt x="6350" y="184150"/>
                  </a:moveTo>
                  <a:lnTo>
                    <a:pt x="0" y="184150"/>
                  </a:lnTo>
                  <a:lnTo>
                    <a:pt x="0" y="200659"/>
                  </a:lnTo>
                  <a:lnTo>
                    <a:pt x="6350" y="200659"/>
                  </a:lnTo>
                  <a:lnTo>
                    <a:pt x="6350" y="184150"/>
                  </a:lnTo>
                  <a:close/>
                </a:path>
                <a:path w="6350" h="317500">
                  <a:moveTo>
                    <a:pt x="6350" y="200659"/>
                  </a:moveTo>
                  <a:lnTo>
                    <a:pt x="0" y="200659"/>
                  </a:lnTo>
                  <a:lnTo>
                    <a:pt x="0" y="203199"/>
                  </a:lnTo>
                  <a:lnTo>
                    <a:pt x="6350" y="203199"/>
                  </a:lnTo>
                  <a:lnTo>
                    <a:pt x="6350" y="200659"/>
                  </a:lnTo>
                  <a:close/>
                </a:path>
                <a:path w="6350" h="317500">
                  <a:moveTo>
                    <a:pt x="6350" y="203200"/>
                  </a:moveTo>
                  <a:lnTo>
                    <a:pt x="0" y="203200"/>
                  </a:lnTo>
                  <a:lnTo>
                    <a:pt x="0" y="213359"/>
                  </a:lnTo>
                  <a:lnTo>
                    <a:pt x="6350" y="213359"/>
                  </a:lnTo>
                  <a:lnTo>
                    <a:pt x="6350" y="203200"/>
                  </a:lnTo>
                  <a:close/>
                </a:path>
                <a:path w="6350" h="317500">
                  <a:moveTo>
                    <a:pt x="6350" y="213360"/>
                  </a:moveTo>
                  <a:lnTo>
                    <a:pt x="0" y="213360"/>
                  </a:lnTo>
                  <a:lnTo>
                    <a:pt x="0" y="226059"/>
                  </a:lnTo>
                  <a:lnTo>
                    <a:pt x="6350" y="226059"/>
                  </a:lnTo>
                  <a:lnTo>
                    <a:pt x="6350" y="213360"/>
                  </a:lnTo>
                  <a:close/>
                </a:path>
                <a:path w="6350" h="317500">
                  <a:moveTo>
                    <a:pt x="6350" y="226059"/>
                  </a:moveTo>
                  <a:lnTo>
                    <a:pt x="0" y="226059"/>
                  </a:lnTo>
                  <a:lnTo>
                    <a:pt x="0" y="232409"/>
                  </a:lnTo>
                  <a:lnTo>
                    <a:pt x="6350" y="232409"/>
                  </a:lnTo>
                  <a:lnTo>
                    <a:pt x="6350" y="226059"/>
                  </a:lnTo>
                  <a:close/>
                </a:path>
                <a:path w="6350" h="317500">
                  <a:moveTo>
                    <a:pt x="6350" y="232409"/>
                  </a:moveTo>
                  <a:lnTo>
                    <a:pt x="0" y="232409"/>
                  </a:lnTo>
                  <a:lnTo>
                    <a:pt x="0" y="234949"/>
                  </a:lnTo>
                  <a:lnTo>
                    <a:pt x="6350" y="234949"/>
                  </a:lnTo>
                  <a:lnTo>
                    <a:pt x="6350" y="232409"/>
                  </a:lnTo>
                  <a:close/>
                </a:path>
                <a:path w="6350" h="317500">
                  <a:moveTo>
                    <a:pt x="1270" y="316356"/>
                  </a:moveTo>
                  <a:lnTo>
                    <a:pt x="0" y="316356"/>
                  </a:lnTo>
                  <a:lnTo>
                    <a:pt x="0" y="317499"/>
                  </a:lnTo>
                  <a:lnTo>
                    <a:pt x="1270" y="317499"/>
                  </a:lnTo>
                  <a:lnTo>
                    <a:pt x="1270" y="316356"/>
                  </a:lnTo>
                  <a:close/>
                </a:path>
                <a:path w="6350" h="317500">
                  <a:moveTo>
                    <a:pt x="3810" y="308736"/>
                  </a:moveTo>
                  <a:lnTo>
                    <a:pt x="0" y="308736"/>
                  </a:lnTo>
                  <a:lnTo>
                    <a:pt x="0" y="316229"/>
                  </a:lnTo>
                  <a:lnTo>
                    <a:pt x="1270" y="316229"/>
                  </a:lnTo>
                  <a:lnTo>
                    <a:pt x="1270" y="313816"/>
                  </a:lnTo>
                  <a:lnTo>
                    <a:pt x="2539" y="313816"/>
                  </a:lnTo>
                  <a:lnTo>
                    <a:pt x="2539" y="311149"/>
                  </a:lnTo>
                  <a:lnTo>
                    <a:pt x="3810" y="311149"/>
                  </a:lnTo>
                  <a:lnTo>
                    <a:pt x="3810" y="308736"/>
                  </a:lnTo>
                  <a:close/>
                </a:path>
                <a:path w="6350" h="317500">
                  <a:moveTo>
                    <a:pt x="5079" y="303656"/>
                  </a:moveTo>
                  <a:lnTo>
                    <a:pt x="0" y="303656"/>
                  </a:lnTo>
                  <a:lnTo>
                    <a:pt x="0" y="308609"/>
                  </a:lnTo>
                  <a:lnTo>
                    <a:pt x="3810" y="308609"/>
                  </a:lnTo>
                  <a:lnTo>
                    <a:pt x="3810" y="307466"/>
                  </a:lnTo>
                  <a:lnTo>
                    <a:pt x="5080" y="307466"/>
                  </a:lnTo>
                  <a:lnTo>
                    <a:pt x="5079" y="303656"/>
                  </a:lnTo>
                  <a:close/>
                </a:path>
                <a:path w="6350" h="317500">
                  <a:moveTo>
                    <a:pt x="6350" y="297306"/>
                  </a:moveTo>
                  <a:lnTo>
                    <a:pt x="0" y="297306"/>
                  </a:lnTo>
                  <a:lnTo>
                    <a:pt x="0" y="303529"/>
                  </a:lnTo>
                  <a:lnTo>
                    <a:pt x="5079" y="303529"/>
                  </a:lnTo>
                  <a:lnTo>
                    <a:pt x="6350" y="303656"/>
                  </a:lnTo>
                  <a:lnTo>
                    <a:pt x="6350" y="297306"/>
                  </a:lnTo>
                  <a:close/>
                </a:path>
                <a:path w="6350" h="317500">
                  <a:moveTo>
                    <a:pt x="6350" y="290956"/>
                  </a:moveTo>
                  <a:lnTo>
                    <a:pt x="0" y="290956"/>
                  </a:lnTo>
                  <a:lnTo>
                    <a:pt x="0" y="297179"/>
                  </a:lnTo>
                  <a:lnTo>
                    <a:pt x="6350" y="297179"/>
                  </a:lnTo>
                  <a:lnTo>
                    <a:pt x="6350" y="290956"/>
                  </a:lnTo>
                  <a:close/>
                </a:path>
                <a:path w="6350" h="317500">
                  <a:moveTo>
                    <a:pt x="6350" y="284606"/>
                  </a:moveTo>
                  <a:lnTo>
                    <a:pt x="0" y="284606"/>
                  </a:lnTo>
                  <a:lnTo>
                    <a:pt x="0" y="290829"/>
                  </a:lnTo>
                  <a:lnTo>
                    <a:pt x="6350" y="290829"/>
                  </a:lnTo>
                  <a:lnTo>
                    <a:pt x="6350" y="284606"/>
                  </a:lnTo>
                  <a:close/>
                </a:path>
                <a:path w="6350" h="317500">
                  <a:moveTo>
                    <a:pt x="6350" y="278256"/>
                  </a:moveTo>
                  <a:lnTo>
                    <a:pt x="0" y="278256"/>
                  </a:lnTo>
                  <a:lnTo>
                    <a:pt x="0" y="284479"/>
                  </a:lnTo>
                  <a:lnTo>
                    <a:pt x="6350" y="284479"/>
                  </a:lnTo>
                  <a:lnTo>
                    <a:pt x="6350" y="278256"/>
                  </a:lnTo>
                  <a:close/>
                </a:path>
                <a:path w="6350" h="317500">
                  <a:moveTo>
                    <a:pt x="6350" y="271906"/>
                  </a:moveTo>
                  <a:lnTo>
                    <a:pt x="0" y="271906"/>
                  </a:lnTo>
                  <a:lnTo>
                    <a:pt x="0" y="278129"/>
                  </a:lnTo>
                  <a:lnTo>
                    <a:pt x="6350" y="278129"/>
                  </a:lnTo>
                  <a:lnTo>
                    <a:pt x="6350" y="271906"/>
                  </a:lnTo>
                  <a:close/>
                </a:path>
                <a:path w="6350" h="317500">
                  <a:moveTo>
                    <a:pt x="6350" y="265556"/>
                  </a:moveTo>
                  <a:lnTo>
                    <a:pt x="0" y="265556"/>
                  </a:lnTo>
                  <a:lnTo>
                    <a:pt x="0" y="271779"/>
                  </a:lnTo>
                  <a:lnTo>
                    <a:pt x="6350" y="271779"/>
                  </a:lnTo>
                  <a:lnTo>
                    <a:pt x="6350" y="265556"/>
                  </a:lnTo>
                  <a:close/>
                </a:path>
                <a:path w="6350" h="317500">
                  <a:moveTo>
                    <a:pt x="6350" y="259206"/>
                  </a:moveTo>
                  <a:lnTo>
                    <a:pt x="0" y="259206"/>
                  </a:lnTo>
                  <a:lnTo>
                    <a:pt x="0" y="265429"/>
                  </a:lnTo>
                  <a:lnTo>
                    <a:pt x="6350" y="265429"/>
                  </a:lnTo>
                  <a:lnTo>
                    <a:pt x="6350" y="259206"/>
                  </a:lnTo>
                  <a:close/>
                </a:path>
                <a:path w="6350" h="317500">
                  <a:moveTo>
                    <a:pt x="6350" y="252856"/>
                  </a:moveTo>
                  <a:lnTo>
                    <a:pt x="0" y="252856"/>
                  </a:lnTo>
                  <a:lnTo>
                    <a:pt x="0" y="259079"/>
                  </a:lnTo>
                  <a:lnTo>
                    <a:pt x="6350" y="259079"/>
                  </a:lnTo>
                  <a:lnTo>
                    <a:pt x="6350" y="252856"/>
                  </a:lnTo>
                  <a:close/>
                </a:path>
                <a:path w="6350" h="317500">
                  <a:moveTo>
                    <a:pt x="6350" y="246506"/>
                  </a:moveTo>
                  <a:lnTo>
                    <a:pt x="0" y="246506"/>
                  </a:lnTo>
                  <a:lnTo>
                    <a:pt x="0" y="252729"/>
                  </a:lnTo>
                  <a:lnTo>
                    <a:pt x="6350" y="252729"/>
                  </a:lnTo>
                  <a:lnTo>
                    <a:pt x="6350" y="246506"/>
                  </a:lnTo>
                  <a:close/>
                </a:path>
                <a:path w="6350" h="317500">
                  <a:moveTo>
                    <a:pt x="6350" y="235076"/>
                  </a:moveTo>
                  <a:lnTo>
                    <a:pt x="0" y="235076"/>
                  </a:lnTo>
                  <a:lnTo>
                    <a:pt x="0" y="246379"/>
                  </a:lnTo>
                  <a:lnTo>
                    <a:pt x="6350" y="246379"/>
                  </a:lnTo>
                  <a:lnTo>
                    <a:pt x="6350" y="235076"/>
                  </a:lnTo>
                  <a:close/>
                </a:path>
              </a:pathLst>
            </a:custGeom>
            <a:solidFill>
              <a:srgbClr val="7F00EE"/>
            </a:solidFill>
          </p:spPr>
          <p:txBody>
            <a:bodyPr bIns="0" lIns="0" rIns="0" rtlCol="0" tIns="0" wrap="square"/>
            <a:p/>
          </p:txBody>
        </p:sp>
        <p:sp>
          <p:nvSpPr>
            <p:cNvPr id="1050850" name="object 2164"/>
            <p:cNvSpPr/>
            <p:nvPr/>
          </p:nvSpPr>
          <p:spPr>
            <a:xfrm>
              <a:off x="5466079" y="5807709"/>
              <a:ext cx="7620" cy="339725"/>
            </a:xfrm>
            <a:custGeom>
              <a:avLst/>
              <a:ahLst/>
              <a:rect l="l" t="t" r="r" b="b"/>
              <a:pathLst>
                <a:path w="7620" h="339725">
                  <a:moveTo>
                    <a:pt x="7620" y="0"/>
                  </a:moveTo>
                  <a:lnTo>
                    <a:pt x="0" y="0"/>
                  </a:lnTo>
                  <a:lnTo>
                    <a:pt x="0" y="19049"/>
                  </a:lnTo>
                  <a:lnTo>
                    <a:pt x="7620" y="19049"/>
                  </a:lnTo>
                  <a:lnTo>
                    <a:pt x="7620" y="0"/>
                  </a:lnTo>
                  <a:close/>
                </a:path>
                <a:path w="7620" h="339725">
                  <a:moveTo>
                    <a:pt x="7620" y="19050"/>
                  </a:moveTo>
                  <a:lnTo>
                    <a:pt x="0" y="19050"/>
                  </a:lnTo>
                  <a:lnTo>
                    <a:pt x="0" y="31749"/>
                  </a:lnTo>
                  <a:lnTo>
                    <a:pt x="7620" y="31749"/>
                  </a:lnTo>
                  <a:lnTo>
                    <a:pt x="7620" y="19050"/>
                  </a:lnTo>
                  <a:close/>
                </a:path>
                <a:path w="7620" h="339725">
                  <a:moveTo>
                    <a:pt x="7620" y="31750"/>
                  </a:moveTo>
                  <a:lnTo>
                    <a:pt x="0" y="31750"/>
                  </a:lnTo>
                  <a:lnTo>
                    <a:pt x="0" y="38099"/>
                  </a:lnTo>
                  <a:lnTo>
                    <a:pt x="7620" y="38099"/>
                  </a:lnTo>
                  <a:lnTo>
                    <a:pt x="7620" y="31750"/>
                  </a:lnTo>
                  <a:close/>
                </a:path>
                <a:path w="7620" h="339725">
                  <a:moveTo>
                    <a:pt x="7620" y="38100"/>
                  </a:moveTo>
                  <a:lnTo>
                    <a:pt x="0" y="38100"/>
                  </a:lnTo>
                  <a:lnTo>
                    <a:pt x="0" y="41909"/>
                  </a:lnTo>
                  <a:lnTo>
                    <a:pt x="7620" y="41909"/>
                  </a:lnTo>
                  <a:lnTo>
                    <a:pt x="7620" y="38100"/>
                  </a:lnTo>
                  <a:close/>
                </a:path>
                <a:path w="7620" h="339725">
                  <a:moveTo>
                    <a:pt x="7620" y="41909"/>
                  </a:moveTo>
                  <a:lnTo>
                    <a:pt x="0" y="41909"/>
                  </a:lnTo>
                  <a:lnTo>
                    <a:pt x="0" y="44449"/>
                  </a:lnTo>
                  <a:lnTo>
                    <a:pt x="7620" y="44449"/>
                  </a:lnTo>
                  <a:lnTo>
                    <a:pt x="7620" y="41909"/>
                  </a:lnTo>
                  <a:close/>
                </a:path>
                <a:path w="7620" h="339725">
                  <a:moveTo>
                    <a:pt x="7620" y="44450"/>
                  </a:moveTo>
                  <a:lnTo>
                    <a:pt x="0" y="44450"/>
                  </a:lnTo>
                  <a:lnTo>
                    <a:pt x="0" y="67309"/>
                  </a:lnTo>
                  <a:lnTo>
                    <a:pt x="7620" y="67309"/>
                  </a:lnTo>
                  <a:lnTo>
                    <a:pt x="7620" y="44450"/>
                  </a:lnTo>
                  <a:close/>
                </a:path>
                <a:path w="7620" h="339725">
                  <a:moveTo>
                    <a:pt x="7620" y="67309"/>
                  </a:moveTo>
                  <a:lnTo>
                    <a:pt x="0" y="67309"/>
                  </a:lnTo>
                  <a:lnTo>
                    <a:pt x="0" y="73659"/>
                  </a:lnTo>
                  <a:lnTo>
                    <a:pt x="7620" y="73659"/>
                  </a:lnTo>
                  <a:lnTo>
                    <a:pt x="7620" y="67309"/>
                  </a:lnTo>
                  <a:close/>
                </a:path>
                <a:path w="7620" h="339725">
                  <a:moveTo>
                    <a:pt x="7620" y="73659"/>
                  </a:moveTo>
                  <a:lnTo>
                    <a:pt x="0" y="73659"/>
                  </a:lnTo>
                  <a:lnTo>
                    <a:pt x="0" y="76199"/>
                  </a:lnTo>
                  <a:lnTo>
                    <a:pt x="7620" y="76199"/>
                  </a:lnTo>
                  <a:lnTo>
                    <a:pt x="7620" y="73659"/>
                  </a:lnTo>
                  <a:close/>
                </a:path>
                <a:path w="7620" h="339725">
                  <a:moveTo>
                    <a:pt x="7620" y="76200"/>
                  </a:moveTo>
                  <a:lnTo>
                    <a:pt x="0" y="76200"/>
                  </a:lnTo>
                  <a:lnTo>
                    <a:pt x="0" y="86359"/>
                  </a:lnTo>
                  <a:lnTo>
                    <a:pt x="7620" y="86359"/>
                  </a:lnTo>
                  <a:lnTo>
                    <a:pt x="7620" y="76200"/>
                  </a:lnTo>
                  <a:close/>
                </a:path>
                <a:path w="7620" h="339725">
                  <a:moveTo>
                    <a:pt x="7620" y="86359"/>
                  </a:moveTo>
                  <a:lnTo>
                    <a:pt x="0" y="86359"/>
                  </a:lnTo>
                  <a:lnTo>
                    <a:pt x="0" y="92709"/>
                  </a:lnTo>
                  <a:lnTo>
                    <a:pt x="7620" y="92709"/>
                  </a:lnTo>
                  <a:lnTo>
                    <a:pt x="7620" y="86359"/>
                  </a:lnTo>
                  <a:close/>
                </a:path>
                <a:path w="7620" h="339725">
                  <a:moveTo>
                    <a:pt x="7620" y="92709"/>
                  </a:moveTo>
                  <a:lnTo>
                    <a:pt x="0" y="92709"/>
                  </a:lnTo>
                  <a:lnTo>
                    <a:pt x="0" y="99059"/>
                  </a:lnTo>
                  <a:lnTo>
                    <a:pt x="7620" y="99059"/>
                  </a:lnTo>
                  <a:lnTo>
                    <a:pt x="7620" y="92709"/>
                  </a:lnTo>
                  <a:close/>
                </a:path>
                <a:path w="7620" h="339725">
                  <a:moveTo>
                    <a:pt x="7620" y="99059"/>
                  </a:moveTo>
                  <a:lnTo>
                    <a:pt x="0" y="99059"/>
                  </a:lnTo>
                  <a:lnTo>
                    <a:pt x="0" y="101599"/>
                  </a:lnTo>
                  <a:lnTo>
                    <a:pt x="7620" y="101599"/>
                  </a:lnTo>
                  <a:lnTo>
                    <a:pt x="7620" y="99059"/>
                  </a:lnTo>
                  <a:close/>
                </a:path>
                <a:path w="7620" h="339725">
                  <a:moveTo>
                    <a:pt x="7620" y="101600"/>
                  </a:moveTo>
                  <a:lnTo>
                    <a:pt x="0" y="101600"/>
                  </a:lnTo>
                  <a:lnTo>
                    <a:pt x="0" y="107949"/>
                  </a:lnTo>
                  <a:lnTo>
                    <a:pt x="7620" y="107949"/>
                  </a:lnTo>
                  <a:lnTo>
                    <a:pt x="7620" y="101600"/>
                  </a:lnTo>
                  <a:close/>
                </a:path>
                <a:path w="7620" h="339725">
                  <a:moveTo>
                    <a:pt x="7620" y="107950"/>
                  </a:moveTo>
                  <a:lnTo>
                    <a:pt x="0" y="107950"/>
                  </a:lnTo>
                  <a:lnTo>
                    <a:pt x="0" y="118109"/>
                  </a:lnTo>
                  <a:lnTo>
                    <a:pt x="7620" y="118109"/>
                  </a:lnTo>
                  <a:lnTo>
                    <a:pt x="7620" y="107950"/>
                  </a:lnTo>
                  <a:close/>
                </a:path>
                <a:path w="7620" h="339725">
                  <a:moveTo>
                    <a:pt x="7620" y="118109"/>
                  </a:moveTo>
                  <a:lnTo>
                    <a:pt x="0" y="118109"/>
                  </a:lnTo>
                  <a:lnTo>
                    <a:pt x="0" y="124459"/>
                  </a:lnTo>
                  <a:lnTo>
                    <a:pt x="7620" y="124459"/>
                  </a:lnTo>
                  <a:lnTo>
                    <a:pt x="7620" y="118109"/>
                  </a:lnTo>
                  <a:close/>
                </a:path>
                <a:path w="7620" h="339725">
                  <a:moveTo>
                    <a:pt x="7620" y="124459"/>
                  </a:moveTo>
                  <a:lnTo>
                    <a:pt x="0" y="124459"/>
                  </a:lnTo>
                  <a:lnTo>
                    <a:pt x="0" y="137159"/>
                  </a:lnTo>
                  <a:lnTo>
                    <a:pt x="7620" y="137159"/>
                  </a:lnTo>
                  <a:lnTo>
                    <a:pt x="7620" y="124459"/>
                  </a:lnTo>
                  <a:close/>
                </a:path>
                <a:path w="7620" h="339725">
                  <a:moveTo>
                    <a:pt x="7620" y="137159"/>
                  </a:moveTo>
                  <a:lnTo>
                    <a:pt x="0" y="137159"/>
                  </a:lnTo>
                  <a:lnTo>
                    <a:pt x="0" y="143509"/>
                  </a:lnTo>
                  <a:lnTo>
                    <a:pt x="7620" y="143509"/>
                  </a:lnTo>
                  <a:lnTo>
                    <a:pt x="7620" y="137159"/>
                  </a:lnTo>
                  <a:close/>
                </a:path>
                <a:path w="7620" h="339725">
                  <a:moveTo>
                    <a:pt x="7620" y="143509"/>
                  </a:moveTo>
                  <a:lnTo>
                    <a:pt x="0" y="143509"/>
                  </a:lnTo>
                  <a:lnTo>
                    <a:pt x="0" y="146049"/>
                  </a:lnTo>
                  <a:lnTo>
                    <a:pt x="7620" y="146049"/>
                  </a:lnTo>
                  <a:lnTo>
                    <a:pt x="7620" y="143509"/>
                  </a:lnTo>
                  <a:close/>
                </a:path>
                <a:path w="7620" h="339725">
                  <a:moveTo>
                    <a:pt x="7620" y="146050"/>
                  </a:moveTo>
                  <a:lnTo>
                    <a:pt x="0" y="146050"/>
                  </a:lnTo>
                  <a:lnTo>
                    <a:pt x="0" y="149859"/>
                  </a:lnTo>
                  <a:lnTo>
                    <a:pt x="7620" y="149859"/>
                  </a:lnTo>
                  <a:lnTo>
                    <a:pt x="7620" y="146050"/>
                  </a:lnTo>
                  <a:close/>
                </a:path>
                <a:path w="7620" h="339725">
                  <a:moveTo>
                    <a:pt x="7620" y="149859"/>
                  </a:moveTo>
                  <a:lnTo>
                    <a:pt x="0" y="149859"/>
                  </a:lnTo>
                  <a:lnTo>
                    <a:pt x="0" y="156209"/>
                  </a:lnTo>
                  <a:lnTo>
                    <a:pt x="7620" y="156209"/>
                  </a:lnTo>
                  <a:lnTo>
                    <a:pt x="7620" y="149859"/>
                  </a:lnTo>
                  <a:close/>
                </a:path>
                <a:path w="7620" h="339725">
                  <a:moveTo>
                    <a:pt x="7620" y="156209"/>
                  </a:moveTo>
                  <a:lnTo>
                    <a:pt x="0" y="156209"/>
                  </a:lnTo>
                  <a:lnTo>
                    <a:pt x="0" y="162559"/>
                  </a:lnTo>
                  <a:lnTo>
                    <a:pt x="7620" y="162559"/>
                  </a:lnTo>
                  <a:lnTo>
                    <a:pt x="7620" y="156209"/>
                  </a:lnTo>
                  <a:close/>
                </a:path>
                <a:path w="7620" h="339725">
                  <a:moveTo>
                    <a:pt x="7620" y="162559"/>
                  </a:moveTo>
                  <a:lnTo>
                    <a:pt x="0" y="162559"/>
                  </a:lnTo>
                  <a:lnTo>
                    <a:pt x="0" y="171449"/>
                  </a:lnTo>
                  <a:lnTo>
                    <a:pt x="7620" y="171449"/>
                  </a:lnTo>
                  <a:lnTo>
                    <a:pt x="7620" y="162559"/>
                  </a:lnTo>
                  <a:close/>
                </a:path>
                <a:path w="7620" h="339725">
                  <a:moveTo>
                    <a:pt x="7620" y="171450"/>
                  </a:moveTo>
                  <a:lnTo>
                    <a:pt x="0" y="171450"/>
                  </a:lnTo>
                  <a:lnTo>
                    <a:pt x="0" y="177799"/>
                  </a:lnTo>
                  <a:lnTo>
                    <a:pt x="7620" y="177799"/>
                  </a:lnTo>
                  <a:lnTo>
                    <a:pt x="7620" y="171450"/>
                  </a:lnTo>
                  <a:close/>
                </a:path>
                <a:path w="7620" h="339725">
                  <a:moveTo>
                    <a:pt x="7620" y="177800"/>
                  </a:moveTo>
                  <a:lnTo>
                    <a:pt x="0" y="177800"/>
                  </a:lnTo>
                  <a:lnTo>
                    <a:pt x="0" y="184149"/>
                  </a:lnTo>
                  <a:lnTo>
                    <a:pt x="7620" y="184149"/>
                  </a:lnTo>
                  <a:lnTo>
                    <a:pt x="7620" y="177800"/>
                  </a:lnTo>
                  <a:close/>
                </a:path>
                <a:path w="7620" h="339725">
                  <a:moveTo>
                    <a:pt x="7620" y="184150"/>
                  </a:moveTo>
                  <a:lnTo>
                    <a:pt x="0" y="184150"/>
                  </a:lnTo>
                  <a:lnTo>
                    <a:pt x="0" y="200659"/>
                  </a:lnTo>
                  <a:lnTo>
                    <a:pt x="7620" y="200659"/>
                  </a:lnTo>
                  <a:lnTo>
                    <a:pt x="7620" y="184150"/>
                  </a:lnTo>
                  <a:close/>
                </a:path>
                <a:path w="7620" h="339725">
                  <a:moveTo>
                    <a:pt x="7620" y="200659"/>
                  </a:moveTo>
                  <a:lnTo>
                    <a:pt x="0" y="200659"/>
                  </a:lnTo>
                  <a:lnTo>
                    <a:pt x="0" y="203199"/>
                  </a:lnTo>
                  <a:lnTo>
                    <a:pt x="7620" y="203199"/>
                  </a:lnTo>
                  <a:lnTo>
                    <a:pt x="7620" y="200659"/>
                  </a:lnTo>
                  <a:close/>
                </a:path>
                <a:path w="7620" h="339725">
                  <a:moveTo>
                    <a:pt x="7620" y="203200"/>
                  </a:moveTo>
                  <a:lnTo>
                    <a:pt x="0" y="203200"/>
                  </a:lnTo>
                  <a:lnTo>
                    <a:pt x="0" y="213359"/>
                  </a:lnTo>
                  <a:lnTo>
                    <a:pt x="7620" y="213359"/>
                  </a:lnTo>
                  <a:lnTo>
                    <a:pt x="7620" y="203200"/>
                  </a:lnTo>
                  <a:close/>
                </a:path>
                <a:path w="7620" h="339725">
                  <a:moveTo>
                    <a:pt x="7620" y="213360"/>
                  </a:moveTo>
                  <a:lnTo>
                    <a:pt x="0" y="213360"/>
                  </a:lnTo>
                  <a:lnTo>
                    <a:pt x="0" y="226059"/>
                  </a:lnTo>
                  <a:lnTo>
                    <a:pt x="7620" y="226059"/>
                  </a:lnTo>
                  <a:lnTo>
                    <a:pt x="7620" y="213360"/>
                  </a:lnTo>
                  <a:close/>
                </a:path>
                <a:path w="7620" h="339725">
                  <a:moveTo>
                    <a:pt x="7620" y="226059"/>
                  </a:moveTo>
                  <a:lnTo>
                    <a:pt x="0" y="226059"/>
                  </a:lnTo>
                  <a:lnTo>
                    <a:pt x="0" y="232409"/>
                  </a:lnTo>
                  <a:lnTo>
                    <a:pt x="7620" y="232409"/>
                  </a:lnTo>
                  <a:lnTo>
                    <a:pt x="7620" y="226059"/>
                  </a:lnTo>
                  <a:close/>
                </a:path>
                <a:path w="7620" h="339725">
                  <a:moveTo>
                    <a:pt x="7620" y="232409"/>
                  </a:moveTo>
                  <a:lnTo>
                    <a:pt x="0" y="232409"/>
                  </a:lnTo>
                  <a:lnTo>
                    <a:pt x="0" y="234949"/>
                  </a:lnTo>
                  <a:lnTo>
                    <a:pt x="7620" y="234949"/>
                  </a:lnTo>
                  <a:lnTo>
                    <a:pt x="7620" y="232409"/>
                  </a:lnTo>
                  <a:close/>
                </a:path>
                <a:path w="7620" h="339725">
                  <a:moveTo>
                    <a:pt x="1270" y="335406"/>
                  </a:moveTo>
                  <a:lnTo>
                    <a:pt x="0" y="335406"/>
                  </a:lnTo>
                  <a:lnTo>
                    <a:pt x="0" y="339216"/>
                  </a:lnTo>
                  <a:lnTo>
                    <a:pt x="1270" y="339216"/>
                  </a:lnTo>
                  <a:lnTo>
                    <a:pt x="1270" y="335406"/>
                  </a:lnTo>
                  <a:close/>
                </a:path>
                <a:path w="7620" h="339725">
                  <a:moveTo>
                    <a:pt x="3810" y="329056"/>
                  </a:moveTo>
                  <a:lnTo>
                    <a:pt x="0" y="329056"/>
                  </a:lnTo>
                  <a:lnTo>
                    <a:pt x="0" y="335279"/>
                  </a:lnTo>
                  <a:lnTo>
                    <a:pt x="1270" y="335279"/>
                  </a:lnTo>
                  <a:lnTo>
                    <a:pt x="2539" y="335406"/>
                  </a:lnTo>
                  <a:lnTo>
                    <a:pt x="2539" y="331596"/>
                  </a:lnTo>
                  <a:lnTo>
                    <a:pt x="3810" y="331596"/>
                  </a:lnTo>
                  <a:lnTo>
                    <a:pt x="3810" y="329056"/>
                  </a:lnTo>
                  <a:close/>
                </a:path>
                <a:path w="7620" h="339725">
                  <a:moveTo>
                    <a:pt x="6350" y="322706"/>
                  </a:moveTo>
                  <a:lnTo>
                    <a:pt x="0" y="322706"/>
                  </a:lnTo>
                  <a:lnTo>
                    <a:pt x="0" y="328929"/>
                  </a:lnTo>
                  <a:lnTo>
                    <a:pt x="3810" y="328929"/>
                  </a:lnTo>
                  <a:lnTo>
                    <a:pt x="3810" y="329056"/>
                  </a:lnTo>
                  <a:lnTo>
                    <a:pt x="5080" y="329056"/>
                  </a:lnTo>
                  <a:lnTo>
                    <a:pt x="5079" y="325246"/>
                  </a:lnTo>
                  <a:lnTo>
                    <a:pt x="6350" y="325246"/>
                  </a:lnTo>
                  <a:lnTo>
                    <a:pt x="6350" y="322706"/>
                  </a:lnTo>
                  <a:close/>
                </a:path>
                <a:path w="7620" h="339725">
                  <a:moveTo>
                    <a:pt x="7620" y="316356"/>
                  </a:moveTo>
                  <a:lnTo>
                    <a:pt x="0" y="316356"/>
                  </a:lnTo>
                  <a:lnTo>
                    <a:pt x="0" y="322579"/>
                  </a:lnTo>
                  <a:lnTo>
                    <a:pt x="6350" y="322579"/>
                  </a:lnTo>
                  <a:lnTo>
                    <a:pt x="6350" y="321436"/>
                  </a:lnTo>
                  <a:lnTo>
                    <a:pt x="7620" y="321436"/>
                  </a:lnTo>
                  <a:lnTo>
                    <a:pt x="7620" y="316356"/>
                  </a:lnTo>
                  <a:close/>
                </a:path>
                <a:path w="7620" h="339725">
                  <a:moveTo>
                    <a:pt x="7620" y="308736"/>
                  </a:moveTo>
                  <a:lnTo>
                    <a:pt x="0" y="308736"/>
                  </a:lnTo>
                  <a:lnTo>
                    <a:pt x="0" y="316229"/>
                  </a:lnTo>
                  <a:lnTo>
                    <a:pt x="7620" y="316229"/>
                  </a:lnTo>
                  <a:lnTo>
                    <a:pt x="7620" y="308736"/>
                  </a:lnTo>
                  <a:close/>
                </a:path>
                <a:path w="7620" h="339725">
                  <a:moveTo>
                    <a:pt x="7620" y="303656"/>
                  </a:moveTo>
                  <a:lnTo>
                    <a:pt x="0" y="303656"/>
                  </a:lnTo>
                  <a:lnTo>
                    <a:pt x="0" y="308609"/>
                  </a:lnTo>
                  <a:lnTo>
                    <a:pt x="7620" y="308609"/>
                  </a:lnTo>
                  <a:lnTo>
                    <a:pt x="7620" y="303656"/>
                  </a:lnTo>
                  <a:close/>
                </a:path>
                <a:path w="7620" h="339725">
                  <a:moveTo>
                    <a:pt x="7620" y="297306"/>
                  </a:moveTo>
                  <a:lnTo>
                    <a:pt x="0" y="297306"/>
                  </a:lnTo>
                  <a:lnTo>
                    <a:pt x="0" y="303529"/>
                  </a:lnTo>
                  <a:lnTo>
                    <a:pt x="7620" y="303529"/>
                  </a:lnTo>
                  <a:lnTo>
                    <a:pt x="7620" y="297306"/>
                  </a:lnTo>
                  <a:close/>
                </a:path>
                <a:path w="7620" h="339725">
                  <a:moveTo>
                    <a:pt x="7620" y="290956"/>
                  </a:moveTo>
                  <a:lnTo>
                    <a:pt x="0" y="290956"/>
                  </a:lnTo>
                  <a:lnTo>
                    <a:pt x="0" y="297179"/>
                  </a:lnTo>
                  <a:lnTo>
                    <a:pt x="7620" y="297179"/>
                  </a:lnTo>
                  <a:lnTo>
                    <a:pt x="7620" y="290956"/>
                  </a:lnTo>
                  <a:close/>
                </a:path>
                <a:path w="7620" h="339725">
                  <a:moveTo>
                    <a:pt x="7620" y="284606"/>
                  </a:moveTo>
                  <a:lnTo>
                    <a:pt x="0" y="284606"/>
                  </a:lnTo>
                  <a:lnTo>
                    <a:pt x="0" y="290829"/>
                  </a:lnTo>
                  <a:lnTo>
                    <a:pt x="7620" y="290829"/>
                  </a:lnTo>
                  <a:lnTo>
                    <a:pt x="7620" y="284606"/>
                  </a:lnTo>
                  <a:close/>
                </a:path>
                <a:path w="7620" h="339725">
                  <a:moveTo>
                    <a:pt x="7620" y="278256"/>
                  </a:moveTo>
                  <a:lnTo>
                    <a:pt x="0" y="278256"/>
                  </a:lnTo>
                  <a:lnTo>
                    <a:pt x="0" y="284479"/>
                  </a:lnTo>
                  <a:lnTo>
                    <a:pt x="7620" y="284479"/>
                  </a:lnTo>
                  <a:lnTo>
                    <a:pt x="7620" y="278256"/>
                  </a:lnTo>
                  <a:close/>
                </a:path>
                <a:path w="7620" h="339725">
                  <a:moveTo>
                    <a:pt x="7620" y="271906"/>
                  </a:moveTo>
                  <a:lnTo>
                    <a:pt x="0" y="271906"/>
                  </a:lnTo>
                  <a:lnTo>
                    <a:pt x="0" y="278129"/>
                  </a:lnTo>
                  <a:lnTo>
                    <a:pt x="7620" y="278129"/>
                  </a:lnTo>
                  <a:lnTo>
                    <a:pt x="7620" y="271906"/>
                  </a:lnTo>
                  <a:close/>
                </a:path>
                <a:path w="7620" h="339725">
                  <a:moveTo>
                    <a:pt x="7620" y="265556"/>
                  </a:moveTo>
                  <a:lnTo>
                    <a:pt x="0" y="265556"/>
                  </a:lnTo>
                  <a:lnTo>
                    <a:pt x="0" y="271779"/>
                  </a:lnTo>
                  <a:lnTo>
                    <a:pt x="7620" y="271779"/>
                  </a:lnTo>
                  <a:lnTo>
                    <a:pt x="7620" y="265556"/>
                  </a:lnTo>
                  <a:close/>
                </a:path>
                <a:path w="7620" h="339725">
                  <a:moveTo>
                    <a:pt x="7620" y="259206"/>
                  </a:moveTo>
                  <a:lnTo>
                    <a:pt x="0" y="259206"/>
                  </a:lnTo>
                  <a:lnTo>
                    <a:pt x="0" y="265429"/>
                  </a:lnTo>
                  <a:lnTo>
                    <a:pt x="7620" y="265429"/>
                  </a:lnTo>
                  <a:lnTo>
                    <a:pt x="7620" y="259206"/>
                  </a:lnTo>
                  <a:close/>
                </a:path>
                <a:path w="7620" h="339725">
                  <a:moveTo>
                    <a:pt x="7620" y="252856"/>
                  </a:moveTo>
                  <a:lnTo>
                    <a:pt x="0" y="252856"/>
                  </a:lnTo>
                  <a:lnTo>
                    <a:pt x="0" y="259079"/>
                  </a:lnTo>
                  <a:lnTo>
                    <a:pt x="7620" y="259079"/>
                  </a:lnTo>
                  <a:lnTo>
                    <a:pt x="7620" y="252856"/>
                  </a:lnTo>
                  <a:close/>
                </a:path>
                <a:path w="7620" h="339725">
                  <a:moveTo>
                    <a:pt x="7620" y="246506"/>
                  </a:moveTo>
                  <a:lnTo>
                    <a:pt x="0" y="246506"/>
                  </a:lnTo>
                  <a:lnTo>
                    <a:pt x="0" y="252729"/>
                  </a:lnTo>
                  <a:lnTo>
                    <a:pt x="7620" y="252729"/>
                  </a:lnTo>
                  <a:lnTo>
                    <a:pt x="7620" y="246506"/>
                  </a:lnTo>
                  <a:close/>
                </a:path>
                <a:path w="7620" h="339725">
                  <a:moveTo>
                    <a:pt x="7620" y="235076"/>
                  </a:moveTo>
                  <a:lnTo>
                    <a:pt x="0" y="235076"/>
                  </a:lnTo>
                  <a:lnTo>
                    <a:pt x="0" y="246379"/>
                  </a:lnTo>
                  <a:lnTo>
                    <a:pt x="7620" y="246379"/>
                  </a:lnTo>
                  <a:lnTo>
                    <a:pt x="7620" y="235076"/>
                  </a:lnTo>
                  <a:close/>
                </a:path>
              </a:pathLst>
            </a:custGeom>
            <a:solidFill>
              <a:srgbClr val="7E00EE"/>
            </a:solidFill>
          </p:spPr>
          <p:txBody>
            <a:bodyPr bIns="0" lIns="0" rIns="0" rtlCol="0" tIns="0" wrap="square"/>
            <a:p/>
          </p:txBody>
        </p:sp>
        <p:sp>
          <p:nvSpPr>
            <p:cNvPr id="1050851" name="object 2165"/>
            <p:cNvSpPr/>
            <p:nvPr/>
          </p:nvSpPr>
          <p:spPr>
            <a:xfrm>
              <a:off x="5458459" y="5807709"/>
              <a:ext cx="7620" cy="361950"/>
            </a:xfrm>
            <a:custGeom>
              <a:avLst/>
              <a:ahLst/>
              <a:rect l="l" t="t" r="r" b="b"/>
              <a:pathLst>
                <a:path w="7620" h="361950">
                  <a:moveTo>
                    <a:pt x="7619" y="0"/>
                  </a:moveTo>
                  <a:lnTo>
                    <a:pt x="0" y="0"/>
                  </a:lnTo>
                  <a:lnTo>
                    <a:pt x="0" y="19049"/>
                  </a:lnTo>
                  <a:lnTo>
                    <a:pt x="7619" y="19049"/>
                  </a:lnTo>
                  <a:lnTo>
                    <a:pt x="7619" y="0"/>
                  </a:lnTo>
                  <a:close/>
                </a:path>
                <a:path w="7620" h="361950">
                  <a:moveTo>
                    <a:pt x="7619" y="19050"/>
                  </a:moveTo>
                  <a:lnTo>
                    <a:pt x="0" y="19050"/>
                  </a:lnTo>
                  <a:lnTo>
                    <a:pt x="0" y="31749"/>
                  </a:lnTo>
                  <a:lnTo>
                    <a:pt x="7619" y="31749"/>
                  </a:lnTo>
                  <a:lnTo>
                    <a:pt x="7619" y="19050"/>
                  </a:lnTo>
                  <a:close/>
                </a:path>
                <a:path w="7620" h="361950">
                  <a:moveTo>
                    <a:pt x="7619" y="31750"/>
                  </a:moveTo>
                  <a:lnTo>
                    <a:pt x="0" y="31750"/>
                  </a:lnTo>
                  <a:lnTo>
                    <a:pt x="0" y="38099"/>
                  </a:lnTo>
                  <a:lnTo>
                    <a:pt x="7619" y="38099"/>
                  </a:lnTo>
                  <a:lnTo>
                    <a:pt x="7619" y="31750"/>
                  </a:lnTo>
                  <a:close/>
                </a:path>
                <a:path w="7620" h="361950">
                  <a:moveTo>
                    <a:pt x="7619" y="38100"/>
                  </a:moveTo>
                  <a:lnTo>
                    <a:pt x="0" y="38100"/>
                  </a:lnTo>
                  <a:lnTo>
                    <a:pt x="0" y="41909"/>
                  </a:lnTo>
                  <a:lnTo>
                    <a:pt x="7619" y="41909"/>
                  </a:lnTo>
                  <a:lnTo>
                    <a:pt x="7619" y="38100"/>
                  </a:lnTo>
                  <a:close/>
                </a:path>
                <a:path w="7620" h="361950">
                  <a:moveTo>
                    <a:pt x="7619" y="41909"/>
                  </a:moveTo>
                  <a:lnTo>
                    <a:pt x="0" y="41909"/>
                  </a:lnTo>
                  <a:lnTo>
                    <a:pt x="0" y="44449"/>
                  </a:lnTo>
                  <a:lnTo>
                    <a:pt x="7619" y="44449"/>
                  </a:lnTo>
                  <a:lnTo>
                    <a:pt x="7619" y="41909"/>
                  </a:lnTo>
                  <a:close/>
                </a:path>
                <a:path w="7620" h="361950">
                  <a:moveTo>
                    <a:pt x="7619" y="44450"/>
                  </a:moveTo>
                  <a:lnTo>
                    <a:pt x="0" y="44450"/>
                  </a:lnTo>
                  <a:lnTo>
                    <a:pt x="0" y="67309"/>
                  </a:lnTo>
                  <a:lnTo>
                    <a:pt x="7619" y="67309"/>
                  </a:lnTo>
                  <a:lnTo>
                    <a:pt x="7619" y="44450"/>
                  </a:lnTo>
                  <a:close/>
                </a:path>
                <a:path w="7620" h="361950">
                  <a:moveTo>
                    <a:pt x="7619" y="67309"/>
                  </a:moveTo>
                  <a:lnTo>
                    <a:pt x="0" y="67309"/>
                  </a:lnTo>
                  <a:lnTo>
                    <a:pt x="0" y="73659"/>
                  </a:lnTo>
                  <a:lnTo>
                    <a:pt x="7619" y="73659"/>
                  </a:lnTo>
                  <a:lnTo>
                    <a:pt x="7619" y="67309"/>
                  </a:lnTo>
                  <a:close/>
                </a:path>
                <a:path w="7620" h="361950">
                  <a:moveTo>
                    <a:pt x="7619" y="73659"/>
                  </a:moveTo>
                  <a:lnTo>
                    <a:pt x="0" y="73659"/>
                  </a:lnTo>
                  <a:lnTo>
                    <a:pt x="0" y="76199"/>
                  </a:lnTo>
                  <a:lnTo>
                    <a:pt x="7619" y="76199"/>
                  </a:lnTo>
                  <a:lnTo>
                    <a:pt x="7619" y="73659"/>
                  </a:lnTo>
                  <a:close/>
                </a:path>
                <a:path w="7620" h="361950">
                  <a:moveTo>
                    <a:pt x="7619" y="76200"/>
                  </a:moveTo>
                  <a:lnTo>
                    <a:pt x="0" y="76200"/>
                  </a:lnTo>
                  <a:lnTo>
                    <a:pt x="0" y="86359"/>
                  </a:lnTo>
                  <a:lnTo>
                    <a:pt x="7619" y="86359"/>
                  </a:lnTo>
                  <a:lnTo>
                    <a:pt x="7619" y="76200"/>
                  </a:lnTo>
                  <a:close/>
                </a:path>
                <a:path w="7620" h="361950">
                  <a:moveTo>
                    <a:pt x="7619" y="86359"/>
                  </a:moveTo>
                  <a:lnTo>
                    <a:pt x="0" y="86359"/>
                  </a:lnTo>
                  <a:lnTo>
                    <a:pt x="0" y="92709"/>
                  </a:lnTo>
                  <a:lnTo>
                    <a:pt x="7619" y="92709"/>
                  </a:lnTo>
                  <a:lnTo>
                    <a:pt x="7619" y="86359"/>
                  </a:lnTo>
                  <a:close/>
                </a:path>
                <a:path w="7620" h="361950">
                  <a:moveTo>
                    <a:pt x="7619" y="92709"/>
                  </a:moveTo>
                  <a:lnTo>
                    <a:pt x="0" y="92709"/>
                  </a:lnTo>
                  <a:lnTo>
                    <a:pt x="0" y="99059"/>
                  </a:lnTo>
                  <a:lnTo>
                    <a:pt x="7619" y="99059"/>
                  </a:lnTo>
                  <a:lnTo>
                    <a:pt x="7619" y="92709"/>
                  </a:lnTo>
                  <a:close/>
                </a:path>
                <a:path w="7620" h="361950">
                  <a:moveTo>
                    <a:pt x="7619" y="99059"/>
                  </a:moveTo>
                  <a:lnTo>
                    <a:pt x="0" y="99059"/>
                  </a:lnTo>
                  <a:lnTo>
                    <a:pt x="0" y="101599"/>
                  </a:lnTo>
                  <a:lnTo>
                    <a:pt x="7619" y="101599"/>
                  </a:lnTo>
                  <a:lnTo>
                    <a:pt x="7619" y="99059"/>
                  </a:lnTo>
                  <a:close/>
                </a:path>
                <a:path w="7620" h="361950">
                  <a:moveTo>
                    <a:pt x="7619" y="101600"/>
                  </a:moveTo>
                  <a:lnTo>
                    <a:pt x="0" y="101600"/>
                  </a:lnTo>
                  <a:lnTo>
                    <a:pt x="0" y="107949"/>
                  </a:lnTo>
                  <a:lnTo>
                    <a:pt x="7619" y="107949"/>
                  </a:lnTo>
                  <a:lnTo>
                    <a:pt x="7619" y="101600"/>
                  </a:lnTo>
                  <a:close/>
                </a:path>
                <a:path w="7620" h="361950">
                  <a:moveTo>
                    <a:pt x="7619" y="107950"/>
                  </a:moveTo>
                  <a:lnTo>
                    <a:pt x="0" y="107950"/>
                  </a:lnTo>
                  <a:lnTo>
                    <a:pt x="0" y="118109"/>
                  </a:lnTo>
                  <a:lnTo>
                    <a:pt x="7619" y="118109"/>
                  </a:lnTo>
                  <a:lnTo>
                    <a:pt x="7619" y="107950"/>
                  </a:lnTo>
                  <a:close/>
                </a:path>
                <a:path w="7620" h="361950">
                  <a:moveTo>
                    <a:pt x="7619" y="118109"/>
                  </a:moveTo>
                  <a:lnTo>
                    <a:pt x="0" y="118109"/>
                  </a:lnTo>
                  <a:lnTo>
                    <a:pt x="0" y="124459"/>
                  </a:lnTo>
                  <a:lnTo>
                    <a:pt x="7619" y="124459"/>
                  </a:lnTo>
                  <a:lnTo>
                    <a:pt x="7619" y="118109"/>
                  </a:lnTo>
                  <a:close/>
                </a:path>
                <a:path w="7620" h="361950">
                  <a:moveTo>
                    <a:pt x="7619" y="124459"/>
                  </a:moveTo>
                  <a:lnTo>
                    <a:pt x="0" y="124459"/>
                  </a:lnTo>
                  <a:lnTo>
                    <a:pt x="0" y="137159"/>
                  </a:lnTo>
                  <a:lnTo>
                    <a:pt x="7619" y="137159"/>
                  </a:lnTo>
                  <a:lnTo>
                    <a:pt x="7619" y="124459"/>
                  </a:lnTo>
                  <a:close/>
                </a:path>
                <a:path w="7620" h="361950">
                  <a:moveTo>
                    <a:pt x="7619" y="137159"/>
                  </a:moveTo>
                  <a:lnTo>
                    <a:pt x="0" y="137159"/>
                  </a:lnTo>
                  <a:lnTo>
                    <a:pt x="0" y="143509"/>
                  </a:lnTo>
                  <a:lnTo>
                    <a:pt x="7619" y="143509"/>
                  </a:lnTo>
                  <a:lnTo>
                    <a:pt x="7619" y="137159"/>
                  </a:lnTo>
                  <a:close/>
                </a:path>
                <a:path w="7620" h="361950">
                  <a:moveTo>
                    <a:pt x="7619" y="143509"/>
                  </a:moveTo>
                  <a:lnTo>
                    <a:pt x="0" y="143509"/>
                  </a:lnTo>
                  <a:lnTo>
                    <a:pt x="0" y="146049"/>
                  </a:lnTo>
                  <a:lnTo>
                    <a:pt x="7619" y="146049"/>
                  </a:lnTo>
                  <a:lnTo>
                    <a:pt x="7619" y="143509"/>
                  </a:lnTo>
                  <a:close/>
                </a:path>
                <a:path w="7620" h="361950">
                  <a:moveTo>
                    <a:pt x="7619" y="146050"/>
                  </a:moveTo>
                  <a:lnTo>
                    <a:pt x="0" y="146050"/>
                  </a:lnTo>
                  <a:lnTo>
                    <a:pt x="0" y="149859"/>
                  </a:lnTo>
                  <a:lnTo>
                    <a:pt x="7619" y="149859"/>
                  </a:lnTo>
                  <a:lnTo>
                    <a:pt x="7619" y="146050"/>
                  </a:lnTo>
                  <a:close/>
                </a:path>
                <a:path w="7620" h="361950">
                  <a:moveTo>
                    <a:pt x="7619" y="149859"/>
                  </a:moveTo>
                  <a:lnTo>
                    <a:pt x="0" y="149859"/>
                  </a:lnTo>
                  <a:lnTo>
                    <a:pt x="0" y="156209"/>
                  </a:lnTo>
                  <a:lnTo>
                    <a:pt x="7619" y="156209"/>
                  </a:lnTo>
                  <a:lnTo>
                    <a:pt x="7619" y="149859"/>
                  </a:lnTo>
                  <a:close/>
                </a:path>
                <a:path w="7620" h="361950">
                  <a:moveTo>
                    <a:pt x="7619" y="156209"/>
                  </a:moveTo>
                  <a:lnTo>
                    <a:pt x="0" y="156209"/>
                  </a:lnTo>
                  <a:lnTo>
                    <a:pt x="0" y="162559"/>
                  </a:lnTo>
                  <a:lnTo>
                    <a:pt x="7619" y="162559"/>
                  </a:lnTo>
                  <a:lnTo>
                    <a:pt x="7619" y="156209"/>
                  </a:lnTo>
                  <a:close/>
                </a:path>
                <a:path w="7620" h="361950">
                  <a:moveTo>
                    <a:pt x="7619" y="162559"/>
                  </a:moveTo>
                  <a:lnTo>
                    <a:pt x="0" y="162559"/>
                  </a:lnTo>
                  <a:lnTo>
                    <a:pt x="0" y="171449"/>
                  </a:lnTo>
                  <a:lnTo>
                    <a:pt x="7619" y="171449"/>
                  </a:lnTo>
                  <a:lnTo>
                    <a:pt x="7619" y="162559"/>
                  </a:lnTo>
                  <a:close/>
                </a:path>
                <a:path w="7620" h="361950">
                  <a:moveTo>
                    <a:pt x="7619" y="171450"/>
                  </a:moveTo>
                  <a:lnTo>
                    <a:pt x="0" y="171450"/>
                  </a:lnTo>
                  <a:lnTo>
                    <a:pt x="0" y="177799"/>
                  </a:lnTo>
                  <a:lnTo>
                    <a:pt x="7619" y="177799"/>
                  </a:lnTo>
                  <a:lnTo>
                    <a:pt x="7619" y="171450"/>
                  </a:lnTo>
                  <a:close/>
                </a:path>
                <a:path w="7620" h="361950">
                  <a:moveTo>
                    <a:pt x="7619" y="177800"/>
                  </a:moveTo>
                  <a:lnTo>
                    <a:pt x="0" y="177800"/>
                  </a:lnTo>
                  <a:lnTo>
                    <a:pt x="0" y="184149"/>
                  </a:lnTo>
                  <a:lnTo>
                    <a:pt x="7619" y="184149"/>
                  </a:lnTo>
                  <a:lnTo>
                    <a:pt x="7619" y="177800"/>
                  </a:lnTo>
                  <a:close/>
                </a:path>
                <a:path w="7620" h="361950">
                  <a:moveTo>
                    <a:pt x="7619" y="184150"/>
                  </a:moveTo>
                  <a:lnTo>
                    <a:pt x="0" y="184150"/>
                  </a:lnTo>
                  <a:lnTo>
                    <a:pt x="0" y="200659"/>
                  </a:lnTo>
                  <a:lnTo>
                    <a:pt x="7619" y="200659"/>
                  </a:lnTo>
                  <a:lnTo>
                    <a:pt x="7619" y="184150"/>
                  </a:lnTo>
                  <a:close/>
                </a:path>
                <a:path w="7620" h="361950">
                  <a:moveTo>
                    <a:pt x="7619" y="200659"/>
                  </a:moveTo>
                  <a:lnTo>
                    <a:pt x="0" y="200659"/>
                  </a:lnTo>
                  <a:lnTo>
                    <a:pt x="0" y="203199"/>
                  </a:lnTo>
                  <a:lnTo>
                    <a:pt x="7619" y="203199"/>
                  </a:lnTo>
                  <a:lnTo>
                    <a:pt x="7619" y="200659"/>
                  </a:lnTo>
                  <a:close/>
                </a:path>
                <a:path w="7620" h="361950">
                  <a:moveTo>
                    <a:pt x="7619" y="203200"/>
                  </a:moveTo>
                  <a:lnTo>
                    <a:pt x="0" y="203200"/>
                  </a:lnTo>
                  <a:lnTo>
                    <a:pt x="0" y="213359"/>
                  </a:lnTo>
                  <a:lnTo>
                    <a:pt x="7619" y="213359"/>
                  </a:lnTo>
                  <a:lnTo>
                    <a:pt x="7619" y="203200"/>
                  </a:lnTo>
                  <a:close/>
                </a:path>
                <a:path w="7620" h="361950">
                  <a:moveTo>
                    <a:pt x="7619" y="213360"/>
                  </a:moveTo>
                  <a:lnTo>
                    <a:pt x="0" y="213360"/>
                  </a:lnTo>
                  <a:lnTo>
                    <a:pt x="0" y="226059"/>
                  </a:lnTo>
                  <a:lnTo>
                    <a:pt x="7619" y="226059"/>
                  </a:lnTo>
                  <a:lnTo>
                    <a:pt x="7619" y="213360"/>
                  </a:lnTo>
                  <a:close/>
                </a:path>
                <a:path w="7620" h="361950">
                  <a:moveTo>
                    <a:pt x="7619" y="226059"/>
                  </a:moveTo>
                  <a:lnTo>
                    <a:pt x="0" y="226059"/>
                  </a:lnTo>
                  <a:lnTo>
                    <a:pt x="0" y="232409"/>
                  </a:lnTo>
                  <a:lnTo>
                    <a:pt x="7619" y="232409"/>
                  </a:lnTo>
                  <a:lnTo>
                    <a:pt x="7619" y="226059"/>
                  </a:lnTo>
                  <a:close/>
                </a:path>
                <a:path w="7620" h="361950">
                  <a:moveTo>
                    <a:pt x="7619" y="232409"/>
                  </a:moveTo>
                  <a:lnTo>
                    <a:pt x="0" y="232409"/>
                  </a:lnTo>
                  <a:lnTo>
                    <a:pt x="0" y="234949"/>
                  </a:lnTo>
                  <a:lnTo>
                    <a:pt x="7619" y="234949"/>
                  </a:lnTo>
                  <a:lnTo>
                    <a:pt x="7619" y="232409"/>
                  </a:lnTo>
                  <a:close/>
                </a:path>
                <a:path w="7620" h="361950">
                  <a:moveTo>
                    <a:pt x="5079" y="346836"/>
                  </a:moveTo>
                  <a:lnTo>
                    <a:pt x="0" y="346836"/>
                  </a:lnTo>
                  <a:lnTo>
                    <a:pt x="0" y="349249"/>
                  </a:lnTo>
                  <a:lnTo>
                    <a:pt x="5079" y="349249"/>
                  </a:lnTo>
                  <a:lnTo>
                    <a:pt x="5079" y="346836"/>
                  </a:lnTo>
                  <a:close/>
                </a:path>
                <a:path w="7620" h="361950">
                  <a:moveTo>
                    <a:pt x="7619" y="341756"/>
                  </a:moveTo>
                  <a:lnTo>
                    <a:pt x="0" y="341756"/>
                  </a:lnTo>
                  <a:lnTo>
                    <a:pt x="0" y="346709"/>
                  </a:lnTo>
                  <a:lnTo>
                    <a:pt x="5079" y="346709"/>
                  </a:lnTo>
                  <a:lnTo>
                    <a:pt x="5079" y="345566"/>
                  </a:lnTo>
                  <a:lnTo>
                    <a:pt x="6350" y="345566"/>
                  </a:lnTo>
                  <a:lnTo>
                    <a:pt x="6350" y="342899"/>
                  </a:lnTo>
                  <a:lnTo>
                    <a:pt x="7619" y="342899"/>
                  </a:lnTo>
                  <a:lnTo>
                    <a:pt x="7619" y="341756"/>
                  </a:lnTo>
                  <a:close/>
                </a:path>
                <a:path w="7620" h="361950">
                  <a:moveTo>
                    <a:pt x="7619" y="335406"/>
                  </a:moveTo>
                  <a:lnTo>
                    <a:pt x="0" y="335406"/>
                  </a:lnTo>
                  <a:lnTo>
                    <a:pt x="0" y="341629"/>
                  </a:lnTo>
                  <a:lnTo>
                    <a:pt x="7619" y="341629"/>
                  </a:lnTo>
                  <a:lnTo>
                    <a:pt x="7619" y="335406"/>
                  </a:lnTo>
                  <a:close/>
                </a:path>
                <a:path w="7620" h="361950">
                  <a:moveTo>
                    <a:pt x="7619" y="329056"/>
                  </a:moveTo>
                  <a:lnTo>
                    <a:pt x="0" y="329056"/>
                  </a:lnTo>
                  <a:lnTo>
                    <a:pt x="0" y="335279"/>
                  </a:lnTo>
                  <a:lnTo>
                    <a:pt x="7619" y="335279"/>
                  </a:lnTo>
                  <a:lnTo>
                    <a:pt x="7619" y="329056"/>
                  </a:lnTo>
                  <a:close/>
                </a:path>
                <a:path w="7620" h="361950">
                  <a:moveTo>
                    <a:pt x="7619" y="322706"/>
                  </a:moveTo>
                  <a:lnTo>
                    <a:pt x="0" y="322706"/>
                  </a:lnTo>
                  <a:lnTo>
                    <a:pt x="0" y="328929"/>
                  </a:lnTo>
                  <a:lnTo>
                    <a:pt x="7619" y="328929"/>
                  </a:lnTo>
                  <a:lnTo>
                    <a:pt x="7619" y="322706"/>
                  </a:lnTo>
                  <a:close/>
                </a:path>
                <a:path w="7620" h="361950">
                  <a:moveTo>
                    <a:pt x="7619" y="316356"/>
                  </a:moveTo>
                  <a:lnTo>
                    <a:pt x="0" y="316356"/>
                  </a:lnTo>
                  <a:lnTo>
                    <a:pt x="0" y="322579"/>
                  </a:lnTo>
                  <a:lnTo>
                    <a:pt x="7619" y="322579"/>
                  </a:lnTo>
                  <a:lnTo>
                    <a:pt x="7619" y="316356"/>
                  </a:lnTo>
                  <a:close/>
                </a:path>
                <a:path w="7620" h="361950">
                  <a:moveTo>
                    <a:pt x="7619" y="308736"/>
                  </a:moveTo>
                  <a:lnTo>
                    <a:pt x="0" y="308736"/>
                  </a:lnTo>
                  <a:lnTo>
                    <a:pt x="0" y="316229"/>
                  </a:lnTo>
                  <a:lnTo>
                    <a:pt x="7619" y="316229"/>
                  </a:lnTo>
                  <a:lnTo>
                    <a:pt x="7619" y="308736"/>
                  </a:lnTo>
                  <a:close/>
                </a:path>
                <a:path w="7620" h="361950">
                  <a:moveTo>
                    <a:pt x="7619" y="303656"/>
                  </a:moveTo>
                  <a:lnTo>
                    <a:pt x="0" y="303656"/>
                  </a:lnTo>
                  <a:lnTo>
                    <a:pt x="0" y="308609"/>
                  </a:lnTo>
                  <a:lnTo>
                    <a:pt x="7619" y="308609"/>
                  </a:lnTo>
                  <a:lnTo>
                    <a:pt x="7619" y="303656"/>
                  </a:lnTo>
                  <a:close/>
                </a:path>
                <a:path w="7620" h="361950">
                  <a:moveTo>
                    <a:pt x="7619" y="297306"/>
                  </a:moveTo>
                  <a:lnTo>
                    <a:pt x="0" y="297306"/>
                  </a:lnTo>
                  <a:lnTo>
                    <a:pt x="0" y="303529"/>
                  </a:lnTo>
                  <a:lnTo>
                    <a:pt x="7619" y="303529"/>
                  </a:lnTo>
                  <a:lnTo>
                    <a:pt x="7619" y="297306"/>
                  </a:lnTo>
                  <a:close/>
                </a:path>
                <a:path w="7620" h="361950">
                  <a:moveTo>
                    <a:pt x="7619" y="290956"/>
                  </a:moveTo>
                  <a:lnTo>
                    <a:pt x="0" y="290956"/>
                  </a:lnTo>
                  <a:lnTo>
                    <a:pt x="0" y="297179"/>
                  </a:lnTo>
                  <a:lnTo>
                    <a:pt x="7619" y="297179"/>
                  </a:lnTo>
                  <a:lnTo>
                    <a:pt x="7619" y="290956"/>
                  </a:lnTo>
                  <a:close/>
                </a:path>
                <a:path w="7620" h="361950">
                  <a:moveTo>
                    <a:pt x="7619" y="284606"/>
                  </a:moveTo>
                  <a:lnTo>
                    <a:pt x="0" y="284606"/>
                  </a:lnTo>
                  <a:lnTo>
                    <a:pt x="0" y="290829"/>
                  </a:lnTo>
                  <a:lnTo>
                    <a:pt x="7619" y="290829"/>
                  </a:lnTo>
                  <a:lnTo>
                    <a:pt x="7619" y="284606"/>
                  </a:lnTo>
                  <a:close/>
                </a:path>
                <a:path w="7620" h="361950">
                  <a:moveTo>
                    <a:pt x="7619" y="278256"/>
                  </a:moveTo>
                  <a:lnTo>
                    <a:pt x="0" y="278256"/>
                  </a:lnTo>
                  <a:lnTo>
                    <a:pt x="0" y="284479"/>
                  </a:lnTo>
                  <a:lnTo>
                    <a:pt x="7619" y="284479"/>
                  </a:lnTo>
                  <a:lnTo>
                    <a:pt x="7619" y="278256"/>
                  </a:lnTo>
                  <a:close/>
                </a:path>
                <a:path w="7620" h="361950">
                  <a:moveTo>
                    <a:pt x="7619" y="271906"/>
                  </a:moveTo>
                  <a:lnTo>
                    <a:pt x="0" y="271906"/>
                  </a:lnTo>
                  <a:lnTo>
                    <a:pt x="0" y="278129"/>
                  </a:lnTo>
                  <a:lnTo>
                    <a:pt x="7619" y="278129"/>
                  </a:lnTo>
                  <a:lnTo>
                    <a:pt x="7619" y="271906"/>
                  </a:lnTo>
                  <a:close/>
                </a:path>
                <a:path w="7620" h="361950">
                  <a:moveTo>
                    <a:pt x="7619" y="265556"/>
                  </a:moveTo>
                  <a:lnTo>
                    <a:pt x="0" y="265556"/>
                  </a:lnTo>
                  <a:lnTo>
                    <a:pt x="0" y="271779"/>
                  </a:lnTo>
                  <a:lnTo>
                    <a:pt x="7619" y="271779"/>
                  </a:lnTo>
                  <a:lnTo>
                    <a:pt x="7619" y="265556"/>
                  </a:lnTo>
                  <a:close/>
                </a:path>
                <a:path w="7620" h="361950">
                  <a:moveTo>
                    <a:pt x="7619" y="259206"/>
                  </a:moveTo>
                  <a:lnTo>
                    <a:pt x="0" y="259206"/>
                  </a:lnTo>
                  <a:lnTo>
                    <a:pt x="0" y="265429"/>
                  </a:lnTo>
                  <a:lnTo>
                    <a:pt x="7619" y="265429"/>
                  </a:lnTo>
                  <a:lnTo>
                    <a:pt x="7619" y="259206"/>
                  </a:lnTo>
                  <a:close/>
                </a:path>
                <a:path w="7620" h="361950">
                  <a:moveTo>
                    <a:pt x="7619" y="252856"/>
                  </a:moveTo>
                  <a:lnTo>
                    <a:pt x="0" y="252856"/>
                  </a:lnTo>
                  <a:lnTo>
                    <a:pt x="0" y="259079"/>
                  </a:lnTo>
                  <a:lnTo>
                    <a:pt x="7619" y="259079"/>
                  </a:lnTo>
                  <a:lnTo>
                    <a:pt x="7619" y="252856"/>
                  </a:lnTo>
                  <a:close/>
                </a:path>
                <a:path w="7620" h="361950">
                  <a:moveTo>
                    <a:pt x="7619" y="246506"/>
                  </a:moveTo>
                  <a:lnTo>
                    <a:pt x="0" y="246506"/>
                  </a:lnTo>
                  <a:lnTo>
                    <a:pt x="0" y="252729"/>
                  </a:lnTo>
                  <a:lnTo>
                    <a:pt x="7619" y="252729"/>
                  </a:lnTo>
                  <a:lnTo>
                    <a:pt x="7619" y="246506"/>
                  </a:lnTo>
                  <a:close/>
                </a:path>
                <a:path w="7620" h="361950">
                  <a:moveTo>
                    <a:pt x="7619" y="235076"/>
                  </a:moveTo>
                  <a:lnTo>
                    <a:pt x="0" y="235076"/>
                  </a:lnTo>
                  <a:lnTo>
                    <a:pt x="0" y="246379"/>
                  </a:lnTo>
                  <a:lnTo>
                    <a:pt x="7619" y="246379"/>
                  </a:lnTo>
                  <a:lnTo>
                    <a:pt x="7619" y="235076"/>
                  </a:lnTo>
                  <a:close/>
                </a:path>
                <a:path w="7620" h="361950">
                  <a:moveTo>
                    <a:pt x="2539" y="355599"/>
                  </a:moveTo>
                  <a:lnTo>
                    <a:pt x="0" y="355599"/>
                  </a:lnTo>
                  <a:lnTo>
                    <a:pt x="0" y="361949"/>
                  </a:lnTo>
                  <a:lnTo>
                    <a:pt x="1270" y="361949"/>
                  </a:lnTo>
                  <a:lnTo>
                    <a:pt x="1269" y="356869"/>
                  </a:lnTo>
                  <a:lnTo>
                    <a:pt x="2539" y="356869"/>
                  </a:lnTo>
                  <a:lnTo>
                    <a:pt x="2539" y="355599"/>
                  </a:lnTo>
                  <a:close/>
                </a:path>
                <a:path w="7620" h="361950">
                  <a:moveTo>
                    <a:pt x="3810" y="350519"/>
                  </a:moveTo>
                  <a:lnTo>
                    <a:pt x="0" y="350519"/>
                  </a:lnTo>
                  <a:lnTo>
                    <a:pt x="0" y="354329"/>
                  </a:lnTo>
                  <a:lnTo>
                    <a:pt x="3810" y="354329"/>
                  </a:lnTo>
                  <a:lnTo>
                    <a:pt x="3810" y="350519"/>
                  </a:lnTo>
                  <a:close/>
                </a:path>
              </a:pathLst>
            </a:custGeom>
            <a:solidFill>
              <a:srgbClr val="7D00EE"/>
            </a:solidFill>
          </p:spPr>
          <p:txBody>
            <a:bodyPr bIns="0" lIns="0" rIns="0" rtlCol="0" tIns="0" wrap="square"/>
            <a:p/>
          </p:txBody>
        </p:sp>
        <p:sp>
          <p:nvSpPr>
            <p:cNvPr id="1050852" name="object 2166"/>
            <p:cNvSpPr/>
            <p:nvPr/>
          </p:nvSpPr>
          <p:spPr>
            <a:xfrm>
              <a:off x="5452109" y="5807709"/>
              <a:ext cx="6350" cy="379730"/>
            </a:xfrm>
            <a:custGeom>
              <a:avLst/>
              <a:ahLst/>
              <a:rect l="l" t="t" r="r" b="b"/>
              <a:pathLst>
                <a:path w="6350" h="379729">
                  <a:moveTo>
                    <a:pt x="6350" y="0"/>
                  </a:moveTo>
                  <a:lnTo>
                    <a:pt x="0" y="0"/>
                  </a:lnTo>
                  <a:lnTo>
                    <a:pt x="0" y="19049"/>
                  </a:lnTo>
                  <a:lnTo>
                    <a:pt x="6350" y="19049"/>
                  </a:lnTo>
                  <a:lnTo>
                    <a:pt x="6350" y="0"/>
                  </a:lnTo>
                  <a:close/>
                </a:path>
                <a:path w="6350" h="379729">
                  <a:moveTo>
                    <a:pt x="6350" y="19050"/>
                  </a:moveTo>
                  <a:lnTo>
                    <a:pt x="0" y="19050"/>
                  </a:lnTo>
                  <a:lnTo>
                    <a:pt x="0" y="31749"/>
                  </a:lnTo>
                  <a:lnTo>
                    <a:pt x="6350" y="31749"/>
                  </a:lnTo>
                  <a:lnTo>
                    <a:pt x="6350" y="19050"/>
                  </a:lnTo>
                  <a:close/>
                </a:path>
                <a:path w="6350" h="379729">
                  <a:moveTo>
                    <a:pt x="6350" y="31750"/>
                  </a:moveTo>
                  <a:lnTo>
                    <a:pt x="0" y="31750"/>
                  </a:lnTo>
                  <a:lnTo>
                    <a:pt x="0" y="38099"/>
                  </a:lnTo>
                  <a:lnTo>
                    <a:pt x="6350" y="38099"/>
                  </a:lnTo>
                  <a:lnTo>
                    <a:pt x="6350" y="31750"/>
                  </a:lnTo>
                  <a:close/>
                </a:path>
                <a:path w="6350" h="379729">
                  <a:moveTo>
                    <a:pt x="6350" y="38100"/>
                  </a:moveTo>
                  <a:lnTo>
                    <a:pt x="0" y="38100"/>
                  </a:lnTo>
                  <a:lnTo>
                    <a:pt x="0" y="41909"/>
                  </a:lnTo>
                  <a:lnTo>
                    <a:pt x="6350" y="41909"/>
                  </a:lnTo>
                  <a:lnTo>
                    <a:pt x="6350" y="38100"/>
                  </a:lnTo>
                  <a:close/>
                </a:path>
                <a:path w="6350" h="379729">
                  <a:moveTo>
                    <a:pt x="6350" y="41909"/>
                  </a:moveTo>
                  <a:lnTo>
                    <a:pt x="0" y="41909"/>
                  </a:lnTo>
                  <a:lnTo>
                    <a:pt x="0" y="44449"/>
                  </a:lnTo>
                  <a:lnTo>
                    <a:pt x="6350" y="44449"/>
                  </a:lnTo>
                  <a:lnTo>
                    <a:pt x="6350" y="41909"/>
                  </a:lnTo>
                  <a:close/>
                </a:path>
                <a:path w="6350" h="379729">
                  <a:moveTo>
                    <a:pt x="6350" y="44450"/>
                  </a:moveTo>
                  <a:lnTo>
                    <a:pt x="0" y="44450"/>
                  </a:lnTo>
                  <a:lnTo>
                    <a:pt x="0" y="67309"/>
                  </a:lnTo>
                  <a:lnTo>
                    <a:pt x="6350" y="67309"/>
                  </a:lnTo>
                  <a:lnTo>
                    <a:pt x="6350" y="44450"/>
                  </a:lnTo>
                  <a:close/>
                </a:path>
                <a:path w="6350" h="379729">
                  <a:moveTo>
                    <a:pt x="6350" y="67309"/>
                  </a:moveTo>
                  <a:lnTo>
                    <a:pt x="0" y="67309"/>
                  </a:lnTo>
                  <a:lnTo>
                    <a:pt x="0" y="73659"/>
                  </a:lnTo>
                  <a:lnTo>
                    <a:pt x="6350" y="73659"/>
                  </a:lnTo>
                  <a:lnTo>
                    <a:pt x="6350" y="67309"/>
                  </a:lnTo>
                  <a:close/>
                </a:path>
                <a:path w="6350" h="379729">
                  <a:moveTo>
                    <a:pt x="6350" y="73659"/>
                  </a:moveTo>
                  <a:lnTo>
                    <a:pt x="0" y="73659"/>
                  </a:lnTo>
                  <a:lnTo>
                    <a:pt x="0" y="76199"/>
                  </a:lnTo>
                  <a:lnTo>
                    <a:pt x="6350" y="76199"/>
                  </a:lnTo>
                  <a:lnTo>
                    <a:pt x="6350" y="73659"/>
                  </a:lnTo>
                  <a:close/>
                </a:path>
                <a:path w="6350" h="379729">
                  <a:moveTo>
                    <a:pt x="6350" y="76200"/>
                  </a:moveTo>
                  <a:lnTo>
                    <a:pt x="0" y="76200"/>
                  </a:lnTo>
                  <a:lnTo>
                    <a:pt x="0" y="86359"/>
                  </a:lnTo>
                  <a:lnTo>
                    <a:pt x="6350" y="86359"/>
                  </a:lnTo>
                  <a:lnTo>
                    <a:pt x="6350" y="76200"/>
                  </a:lnTo>
                  <a:close/>
                </a:path>
                <a:path w="6350" h="379729">
                  <a:moveTo>
                    <a:pt x="6350" y="86359"/>
                  </a:moveTo>
                  <a:lnTo>
                    <a:pt x="0" y="86359"/>
                  </a:lnTo>
                  <a:lnTo>
                    <a:pt x="0" y="92709"/>
                  </a:lnTo>
                  <a:lnTo>
                    <a:pt x="6350" y="92709"/>
                  </a:lnTo>
                  <a:lnTo>
                    <a:pt x="6350" y="86359"/>
                  </a:lnTo>
                  <a:close/>
                </a:path>
                <a:path w="6350" h="379729">
                  <a:moveTo>
                    <a:pt x="6350" y="92709"/>
                  </a:moveTo>
                  <a:lnTo>
                    <a:pt x="0" y="92709"/>
                  </a:lnTo>
                  <a:lnTo>
                    <a:pt x="0" y="99059"/>
                  </a:lnTo>
                  <a:lnTo>
                    <a:pt x="6350" y="99059"/>
                  </a:lnTo>
                  <a:lnTo>
                    <a:pt x="6350" y="92709"/>
                  </a:lnTo>
                  <a:close/>
                </a:path>
                <a:path w="6350" h="379729">
                  <a:moveTo>
                    <a:pt x="6350" y="99059"/>
                  </a:moveTo>
                  <a:lnTo>
                    <a:pt x="0" y="99059"/>
                  </a:lnTo>
                  <a:lnTo>
                    <a:pt x="0" y="101599"/>
                  </a:lnTo>
                  <a:lnTo>
                    <a:pt x="6350" y="101599"/>
                  </a:lnTo>
                  <a:lnTo>
                    <a:pt x="6350" y="99059"/>
                  </a:lnTo>
                  <a:close/>
                </a:path>
                <a:path w="6350" h="379729">
                  <a:moveTo>
                    <a:pt x="6350" y="101600"/>
                  </a:moveTo>
                  <a:lnTo>
                    <a:pt x="0" y="101600"/>
                  </a:lnTo>
                  <a:lnTo>
                    <a:pt x="0" y="107949"/>
                  </a:lnTo>
                  <a:lnTo>
                    <a:pt x="6350" y="107949"/>
                  </a:lnTo>
                  <a:lnTo>
                    <a:pt x="6350" y="101600"/>
                  </a:lnTo>
                  <a:close/>
                </a:path>
                <a:path w="6350" h="379729">
                  <a:moveTo>
                    <a:pt x="6350" y="107950"/>
                  </a:moveTo>
                  <a:lnTo>
                    <a:pt x="0" y="107950"/>
                  </a:lnTo>
                  <a:lnTo>
                    <a:pt x="0" y="118109"/>
                  </a:lnTo>
                  <a:lnTo>
                    <a:pt x="6350" y="118109"/>
                  </a:lnTo>
                  <a:lnTo>
                    <a:pt x="6350" y="107950"/>
                  </a:lnTo>
                  <a:close/>
                </a:path>
                <a:path w="6350" h="379729">
                  <a:moveTo>
                    <a:pt x="6350" y="118109"/>
                  </a:moveTo>
                  <a:lnTo>
                    <a:pt x="0" y="118109"/>
                  </a:lnTo>
                  <a:lnTo>
                    <a:pt x="0" y="124459"/>
                  </a:lnTo>
                  <a:lnTo>
                    <a:pt x="6350" y="124459"/>
                  </a:lnTo>
                  <a:lnTo>
                    <a:pt x="6350" y="118109"/>
                  </a:lnTo>
                  <a:close/>
                </a:path>
                <a:path w="6350" h="379729">
                  <a:moveTo>
                    <a:pt x="6350" y="124459"/>
                  </a:moveTo>
                  <a:lnTo>
                    <a:pt x="0" y="124459"/>
                  </a:lnTo>
                  <a:lnTo>
                    <a:pt x="0" y="137159"/>
                  </a:lnTo>
                  <a:lnTo>
                    <a:pt x="6350" y="137159"/>
                  </a:lnTo>
                  <a:lnTo>
                    <a:pt x="6350" y="124459"/>
                  </a:lnTo>
                  <a:close/>
                </a:path>
                <a:path w="6350" h="379729">
                  <a:moveTo>
                    <a:pt x="6350" y="137159"/>
                  </a:moveTo>
                  <a:lnTo>
                    <a:pt x="0" y="137159"/>
                  </a:lnTo>
                  <a:lnTo>
                    <a:pt x="0" y="143509"/>
                  </a:lnTo>
                  <a:lnTo>
                    <a:pt x="6350" y="143509"/>
                  </a:lnTo>
                  <a:lnTo>
                    <a:pt x="6350" y="137159"/>
                  </a:lnTo>
                  <a:close/>
                </a:path>
                <a:path w="6350" h="379729">
                  <a:moveTo>
                    <a:pt x="6350" y="143509"/>
                  </a:moveTo>
                  <a:lnTo>
                    <a:pt x="0" y="143509"/>
                  </a:lnTo>
                  <a:lnTo>
                    <a:pt x="0" y="146049"/>
                  </a:lnTo>
                  <a:lnTo>
                    <a:pt x="6350" y="146049"/>
                  </a:lnTo>
                  <a:lnTo>
                    <a:pt x="6350" y="143509"/>
                  </a:lnTo>
                  <a:close/>
                </a:path>
                <a:path w="6350" h="379729">
                  <a:moveTo>
                    <a:pt x="6350" y="146050"/>
                  </a:moveTo>
                  <a:lnTo>
                    <a:pt x="0" y="146050"/>
                  </a:lnTo>
                  <a:lnTo>
                    <a:pt x="0" y="149859"/>
                  </a:lnTo>
                  <a:lnTo>
                    <a:pt x="6350" y="149859"/>
                  </a:lnTo>
                  <a:lnTo>
                    <a:pt x="6350" y="146050"/>
                  </a:lnTo>
                  <a:close/>
                </a:path>
                <a:path w="6350" h="379729">
                  <a:moveTo>
                    <a:pt x="6350" y="149859"/>
                  </a:moveTo>
                  <a:lnTo>
                    <a:pt x="0" y="149859"/>
                  </a:lnTo>
                  <a:lnTo>
                    <a:pt x="0" y="156209"/>
                  </a:lnTo>
                  <a:lnTo>
                    <a:pt x="6350" y="156209"/>
                  </a:lnTo>
                  <a:lnTo>
                    <a:pt x="6350" y="149859"/>
                  </a:lnTo>
                  <a:close/>
                </a:path>
                <a:path w="6350" h="379729">
                  <a:moveTo>
                    <a:pt x="6350" y="156209"/>
                  </a:moveTo>
                  <a:lnTo>
                    <a:pt x="0" y="156209"/>
                  </a:lnTo>
                  <a:lnTo>
                    <a:pt x="0" y="162559"/>
                  </a:lnTo>
                  <a:lnTo>
                    <a:pt x="6350" y="162559"/>
                  </a:lnTo>
                  <a:lnTo>
                    <a:pt x="6350" y="156209"/>
                  </a:lnTo>
                  <a:close/>
                </a:path>
                <a:path w="6350" h="379729">
                  <a:moveTo>
                    <a:pt x="6350" y="162559"/>
                  </a:moveTo>
                  <a:lnTo>
                    <a:pt x="0" y="162559"/>
                  </a:lnTo>
                  <a:lnTo>
                    <a:pt x="0" y="171449"/>
                  </a:lnTo>
                  <a:lnTo>
                    <a:pt x="6350" y="171449"/>
                  </a:lnTo>
                  <a:lnTo>
                    <a:pt x="6350" y="162559"/>
                  </a:lnTo>
                  <a:close/>
                </a:path>
                <a:path w="6350" h="379729">
                  <a:moveTo>
                    <a:pt x="6350" y="171450"/>
                  </a:moveTo>
                  <a:lnTo>
                    <a:pt x="0" y="171450"/>
                  </a:lnTo>
                  <a:lnTo>
                    <a:pt x="0" y="177799"/>
                  </a:lnTo>
                  <a:lnTo>
                    <a:pt x="6350" y="177799"/>
                  </a:lnTo>
                  <a:lnTo>
                    <a:pt x="6350" y="171450"/>
                  </a:lnTo>
                  <a:close/>
                </a:path>
                <a:path w="6350" h="379729">
                  <a:moveTo>
                    <a:pt x="6350" y="177800"/>
                  </a:moveTo>
                  <a:lnTo>
                    <a:pt x="0" y="177800"/>
                  </a:lnTo>
                  <a:lnTo>
                    <a:pt x="0" y="184149"/>
                  </a:lnTo>
                  <a:lnTo>
                    <a:pt x="6350" y="184149"/>
                  </a:lnTo>
                  <a:lnTo>
                    <a:pt x="6350" y="177800"/>
                  </a:lnTo>
                  <a:close/>
                </a:path>
                <a:path w="6350" h="379729">
                  <a:moveTo>
                    <a:pt x="6350" y="184150"/>
                  </a:moveTo>
                  <a:lnTo>
                    <a:pt x="0" y="184150"/>
                  </a:lnTo>
                  <a:lnTo>
                    <a:pt x="0" y="200659"/>
                  </a:lnTo>
                  <a:lnTo>
                    <a:pt x="6350" y="200659"/>
                  </a:lnTo>
                  <a:lnTo>
                    <a:pt x="6350" y="184150"/>
                  </a:lnTo>
                  <a:close/>
                </a:path>
                <a:path w="6350" h="379729">
                  <a:moveTo>
                    <a:pt x="6350" y="200659"/>
                  </a:moveTo>
                  <a:lnTo>
                    <a:pt x="0" y="200659"/>
                  </a:lnTo>
                  <a:lnTo>
                    <a:pt x="0" y="203199"/>
                  </a:lnTo>
                  <a:lnTo>
                    <a:pt x="6350" y="203199"/>
                  </a:lnTo>
                  <a:lnTo>
                    <a:pt x="6350" y="200659"/>
                  </a:lnTo>
                  <a:close/>
                </a:path>
                <a:path w="6350" h="379729">
                  <a:moveTo>
                    <a:pt x="6350" y="203200"/>
                  </a:moveTo>
                  <a:lnTo>
                    <a:pt x="0" y="203200"/>
                  </a:lnTo>
                  <a:lnTo>
                    <a:pt x="0" y="213359"/>
                  </a:lnTo>
                  <a:lnTo>
                    <a:pt x="6350" y="213359"/>
                  </a:lnTo>
                  <a:lnTo>
                    <a:pt x="6350" y="203200"/>
                  </a:lnTo>
                  <a:close/>
                </a:path>
                <a:path w="6350" h="379729">
                  <a:moveTo>
                    <a:pt x="6350" y="213360"/>
                  </a:moveTo>
                  <a:lnTo>
                    <a:pt x="0" y="213360"/>
                  </a:lnTo>
                  <a:lnTo>
                    <a:pt x="0" y="226059"/>
                  </a:lnTo>
                  <a:lnTo>
                    <a:pt x="6350" y="226059"/>
                  </a:lnTo>
                  <a:lnTo>
                    <a:pt x="6350" y="213360"/>
                  </a:lnTo>
                  <a:close/>
                </a:path>
                <a:path w="6350" h="379729">
                  <a:moveTo>
                    <a:pt x="6350" y="226059"/>
                  </a:moveTo>
                  <a:lnTo>
                    <a:pt x="0" y="226059"/>
                  </a:lnTo>
                  <a:lnTo>
                    <a:pt x="0" y="232409"/>
                  </a:lnTo>
                  <a:lnTo>
                    <a:pt x="6350" y="232409"/>
                  </a:lnTo>
                  <a:lnTo>
                    <a:pt x="6350" y="226059"/>
                  </a:lnTo>
                  <a:close/>
                </a:path>
                <a:path w="6350" h="379729">
                  <a:moveTo>
                    <a:pt x="6350" y="232409"/>
                  </a:moveTo>
                  <a:lnTo>
                    <a:pt x="0" y="232409"/>
                  </a:lnTo>
                  <a:lnTo>
                    <a:pt x="0" y="234949"/>
                  </a:lnTo>
                  <a:lnTo>
                    <a:pt x="6350" y="234949"/>
                  </a:lnTo>
                  <a:lnTo>
                    <a:pt x="6350" y="232409"/>
                  </a:lnTo>
                  <a:close/>
                </a:path>
                <a:path w="6350" h="379729">
                  <a:moveTo>
                    <a:pt x="6350" y="346836"/>
                  </a:moveTo>
                  <a:lnTo>
                    <a:pt x="0" y="346836"/>
                  </a:lnTo>
                  <a:lnTo>
                    <a:pt x="0" y="349249"/>
                  </a:lnTo>
                  <a:lnTo>
                    <a:pt x="6350" y="349249"/>
                  </a:lnTo>
                  <a:lnTo>
                    <a:pt x="6350" y="346836"/>
                  </a:lnTo>
                  <a:close/>
                </a:path>
                <a:path w="6350" h="379729">
                  <a:moveTo>
                    <a:pt x="6350" y="341756"/>
                  </a:moveTo>
                  <a:lnTo>
                    <a:pt x="0" y="341756"/>
                  </a:lnTo>
                  <a:lnTo>
                    <a:pt x="0" y="346709"/>
                  </a:lnTo>
                  <a:lnTo>
                    <a:pt x="6350" y="346709"/>
                  </a:lnTo>
                  <a:lnTo>
                    <a:pt x="6350" y="341756"/>
                  </a:lnTo>
                  <a:close/>
                </a:path>
                <a:path w="6350" h="379729">
                  <a:moveTo>
                    <a:pt x="6350" y="335406"/>
                  </a:moveTo>
                  <a:lnTo>
                    <a:pt x="0" y="335406"/>
                  </a:lnTo>
                  <a:lnTo>
                    <a:pt x="0" y="341629"/>
                  </a:lnTo>
                  <a:lnTo>
                    <a:pt x="6350" y="341629"/>
                  </a:lnTo>
                  <a:lnTo>
                    <a:pt x="6350" y="335406"/>
                  </a:lnTo>
                  <a:close/>
                </a:path>
                <a:path w="6350" h="379729">
                  <a:moveTo>
                    <a:pt x="6350" y="329056"/>
                  </a:moveTo>
                  <a:lnTo>
                    <a:pt x="0" y="329056"/>
                  </a:lnTo>
                  <a:lnTo>
                    <a:pt x="0" y="335279"/>
                  </a:lnTo>
                  <a:lnTo>
                    <a:pt x="6350" y="335279"/>
                  </a:lnTo>
                  <a:lnTo>
                    <a:pt x="6350" y="329056"/>
                  </a:lnTo>
                  <a:close/>
                </a:path>
                <a:path w="6350" h="379729">
                  <a:moveTo>
                    <a:pt x="6350" y="322706"/>
                  </a:moveTo>
                  <a:lnTo>
                    <a:pt x="0" y="322706"/>
                  </a:lnTo>
                  <a:lnTo>
                    <a:pt x="0" y="328929"/>
                  </a:lnTo>
                  <a:lnTo>
                    <a:pt x="6350" y="328929"/>
                  </a:lnTo>
                  <a:lnTo>
                    <a:pt x="6350" y="322706"/>
                  </a:lnTo>
                  <a:close/>
                </a:path>
                <a:path w="6350" h="379729">
                  <a:moveTo>
                    <a:pt x="6350" y="316356"/>
                  </a:moveTo>
                  <a:lnTo>
                    <a:pt x="0" y="316356"/>
                  </a:lnTo>
                  <a:lnTo>
                    <a:pt x="0" y="322579"/>
                  </a:lnTo>
                  <a:lnTo>
                    <a:pt x="6350" y="322579"/>
                  </a:lnTo>
                  <a:lnTo>
                    <a:pt x="6350" y="316356"/>
                  </a:lnTo>
                  <a:close/>
                </a:path>
                <a:path w="6350" h="379729">
                  <a:moveTo>
                    <a:pt x="6350" y="308736"/>
                  </a:moveTo>
                  <a:lnTo>
                    <a:pt x="0" y="308736"/>
                  </a:lnTo>
                  <a:lnTo>
                    <a:pt x="0" y="316229"/>
                  </a:lnTo>
                  <a:lnTo>
                    <a:pt x="6350" y="316229"/>
                  </a:lnTo>
                  <a:lnTo>
                    <a:pt x="6350" y="308736"/>
                  </a:lnTo>
                  <a:close/>
                </a:path>
                <a:path w="6350" h="379729">
                  <a:moveTo>
                    <a:pt x="6350" y="303656"/>
                  </a:moveTo>
                  <a:lnTo>
                    <a:pt x="0" y="303656"/>
                  </a:lnTo>
                  <a:lnTo>
                    <a:pt x="0" y="308609"/>
                  </a:lnTo>
                  <a:lnTo>
                    <a:pt x="6350" y="308609"/>
                  </a:lnTo>
                  <a:lnTo>
                    <a:pt x="6350" y="303656"/>
                  </a:lnTo>
                  <a:close/>
                </a:path>
                <a:path w="6350" h="379729">
                  <a:moveTo>
                    <a:pt x="6350" y="297306"/>
                  </a:moveTo>
                  <a:lnTo>
                    <a:pt x="0" y="297306"/>
                  </a:lnTo>
                  <a:lnTo>
                    <a:pt x="0" y="303529"/>
                  </a:lnTo>
                  <a:lnTo>
                    <a:pt x="6350" y="303529"/>
                  </a:lnTo>
                  <a:lnTo>
                    <a:pt x="6350" y="297306"/>
                  </a:lnTo>
                  <a:close/>
                </a:path>
                <a:path w="6350" h="379729">
                  <a:moveTo>
                    <a:pt x="6350" y="290956"/>
                  </a:moveTo>
                  <a:lnTo>
                    <a:pt x="0" y="290956"/>
                  </a:lnTo>
                  <a:lnTo>
                    <a:pt x="0" y="297179"/>
                  </a:lnTo>
                  <a:lnTo>
                    <a:pt x="6350" y="297179"/>
                  </a:lnTo>
                  <a:lnTo>
                    <a:pt x="6350" y="290956"/>
                  </a:lnTo>
                  <a:close/>
                </a:path>
                <a:path w="6350" h="379729">
                  <a:moveTo>
                    <a:pt x="6350" y="284606"/>
                  </a:moveTo>
                  <a:lnTo>
                    <a:pt x="0" y="284606"/>
                  </a:lnTo>
                  <a:lnTo>
                    <a:pt x="0" y="290829"/>
                  </a:lnTo>
                  <a:lnTo>
                    <a:pt x="6350" y="290829"/>
                  </a:lnTo>
                  <a:lnTo>
                    <a:pt x="6350" y="284606"/>
                  </a:lnTo>
                  <a:close/>
                </a:path>
                <a:path w="6350" h="379729">
                  <a:moveTo>
                    <a:pt x="6350" y="278256"/>
                  </a:moveTo>
                  <a:lnTo>
                    <a:pt x="0" y="278256"/>
                  </a:lnTo>
                  <a:lnTo>
                    <a:pt x="0" y="284479"/>
                  </a:lnTo>
                  <a:lnTo>
                    <a:pt x="6350" y="284479"/>
                  </a:lnTo>
                  <a:lnTo>
                    <a:pt x="6350" y="278256"/>
                  </a:lnTo>
                  <a:close/>
                </a:path>
                <a:path w="6350" h="379729">
                  <a:moveTo>
                    <a:pt x="6350" y="271906"/>
                  </a:moveTo>
                  <a:lnTo>
                    <a:pt x="0" y="271906"/>
                  </a:lnTo>
                  <a:lnTo>
                    <a:pt x="0" y="278129"/>
                  </a:lnTo>
                  <a:lnTo>
                    <a:pt x="6350" y="278129"/>
                  </a:lnTo>
                  <a:lnTo>
                    <a:pt x="6350" y="271906"/>
                  </a:lnTo>
                  <a:close/>
                </a:path>
                <a:path w="6350" h="379729">
                  <a:moveTo>
                    <a:pt x="6350" y="265556"/>
                  </a:moveTo>
                  <a:lnTo>
                    <a:pt x="0" y="265556"/>
                  </a:lnTo>
                  <a:lnTo>
                    <a:pt x="0" y="271779"/>
                  </a:lnTo>
                  <a:lnTo>
                    <a:pt x="6350" y="271779"/>
                  </a:lnTo>
                  <a:lnTo>
                    <a:pt x="6350" y="265556"/>
                  </a:lnTo>
                  <a:close/>
                </a:path>
                <a:path w="6350" h="379729">
                  <a:moveTo>
                    <a:pt x="6350" y="259206"/>
                  </a:moveTo>
                  <a:lnTo>
                    <a:pt x="0" y="259206"/>
                  </a:lnTo>
                  <a:lnTo>
                    <a:pt x="0" y="265429"/>
                  </a:lnTo>
                  <a:lnTo>
                    <a:pt x="6350" y="265429"/>
                  </a:lnTo>
                  <a:lnTo>
                    <a:pt x="6350" y="259206"/>
                  </a:lnTo>
                  <a:close/>
                </a:path>
                <a:path w="6350" h="379729">
                  <a:moveTo>
                    <a:pt x="6350" y="252856"/>
                  </a:moveTo>
                  <a:lnTo>
                    <a:pt x="0" y="252856"/>
                  </a:lnTo>
                  <a:lnTo>
                    <a:pt x="0" y="259079"/>
                  </a:lnTo>
                  <a:lnTo>
                    <a:pt x="6350" y="259079"/>
                  </a:lnTo>
                  <a:lnTo>
                    <a:pt x="6350" y="252856"/>
                  </a:lnTo>
                  <a:close/>
                </a:path>
                <a:path w="6350" h="379729">
                  <a:moveTo>
                    <a:pt x="6350" y="246506"/>
                  </a:moveTo>
                  <a:lnTo>
                    <a:pt x="0" y="246506"/>
                  </a:lnTo>
                  <a:lnTo>
                    <a:pt x="0" y="252729"/>
                  </a:lnTo>
                  <a:lnTo>
                    <a:pt x="6350" y="252729"/>
                  </a:lnTo>
                  <a:lnTo>
                    <a:pt x="6350" y="246506"/>
                  </a:lnTo>
                  <a:close/>
                </a:path>
                <a:path w="6350" h="379729">
                  <a:moveTo>
                    <a:pt x="6350" y="235076"/>
                  </a:moveTo>
                  <a:lnTo>
                    <a:pt x="0" y="235076"/>
                  </a:lnTo>
                  <a:lnTo>
                    <a:pt x="0" y="246379"/>
                  </a:lnTo>
                  <a:lnTo>
                    <a:pt x="6350" y="246379"/>
                  </a:lnTo>
                  <a:lnTo>
                    <a:pt x="6350" y="235076"/>
                  </a:lnTo>
                  <a:close/>
                </a:path>
                <a:path w="6350" h="379729">
                  <a:moveTo>
                    <a:pt x="2539" y="373379"/>
                  </a:moveTo>
                  <a:lnTo>
                    <a:pt x="0" y="373379"/>
                  </a:lnTo>
                  <a:lnTo>
                    <a:pt x="0" y="379729"/>
                  </a:lnTo>
                  <a:lnTo>
                    <a:pt x="1269" y="379729"/>
                  </a:lnTo>
                  <a:lnTo>
                    <a:pt x="1270" y="374649"/>
                  </a:lnTo>
                  <a:lnTo>
                    <a:pt x="2539" y="374649"/>
                  </a:lnTo>
                  <a:lnTo>
                    <a:pt x="2539" y="373379"/>
                  </a:lnTo>
                  <a:close/>
                </a:path>
                <a:path w="6350" h="379729">
                  <a:moveTo>
                    <a:pt x="3810" y="368299"/>
                  </a:moveTo>
                  <a:lnTo>
                    <a:pt x="0" y="368299"/>
                  </a:lnTo>
                  <a:lnTo>
                    <a:pt x="0" y="372109"/>
                  </a:lnTo>
                  <a:lnTo>
                    <a:pt x="3809" y="372109"/>
                  </a:lnTo>
                  <a:lnTo>
                    <a:pt x="3810" y="368299"/>
                  </a:lnTo>
                  <a:close/>
                </a:path>
                <a:path w="6350" h="379729">
                  <a:moveTo>
                    <a:pt x="6350" y="361949"/>
                  </a:moveTo>
                  <a:lnTo>
                    <a:pt x="0" y="361949"/>
                  </a:lnTo>
                  <a:lnTo>
                    <a:pt x="0" y="367030"/>
                  </a:lnTo>
                  <a:lnTo>
                    <a:pt x="3810" y="367030"/>
                  </a:lnTo>
                  <a:lnTo>
                    <a:pt x="3810" y="368299"/>
                  </a:lnTo>
                  <a:lnTo>
                    <a:pt x="5079" y="368299"/>
                  </a:lnTo>
                  <a:lnTo>
                    <a:pt x="5079" y="363219"/>
                  </a:lnTo>
                  <a:lnTo>
                    <a:pt x="6350" y="363219"/>
                  </a:lnTo>
                  <a:lnTo>
                    <a:pt x="6350" y="361949"/>
                  </a:lnTo>
                  <a:close/>
                </a:path>
                <a:path w="6350" h="379729">
                  <a:moveTo>
                    <a:pt x="6350" y="355599"/>
                  </a:moveTo>
                  <a:lnTo>
                    <a:pt x="0" y="355599"/>
                  </a:lnTo>
                  <a:lnTo>
                    <a:pt x="0" y="360680"/>
                  </a:lnTo>
                  <a:lnTo>
                    <a:pt x="6350" y="360680"/>
                  </a:lnTo>
                  <a:lnTo>
                    <a:pt x="6350" y="355599"/>
                  </a:lnTo>
                  <a:close/>
                </a:path>
                <a:path w="6350" h="379729">
                  <a:moveTo>
                    <a:pt x="6350" y="350519"/>
                  </a:moveTo>
                  <a:lnTo>
                    <a:pt x="0" y="350519"/>
                  </a:lnTo>
                  <a:lnTo>
                    <a:pt x="0" y="354329"/>
                  </a:lnTo>
                  <a:lnTo>
                    <a:pt x="6350" y="354329"/>
                  </a:lnTo>
                  <a:lnTo>
                    <a:pt x="6350" y="350519"/>
                  </a:lnTo>
                  <a:close/>
                </a:path>
              </a:pathLst>
            </a:custGeom>
            <a:solidFill>
              <a:srgbClr val="7B00EE"/>
            </a:solidFill>
          </p:spPr>
          <p:txBody>
            <a:bodyPr bIns="0" lIns="0" rIns="0" rtlCol="0" tIns="0" wrap="square"/>
            <a:p/>
          </p:txBody>
        </p:sp>
        <p:sp>
          <p:nvSpPr>
            <p:cNvPr id="1050853" name="object 2167"/>
            <p:cNvSpPr/>
            <p:nvPr/>
          </p:nvSpPr>
          <p:spPr>
            <a:xfrm>
              <a:off x="5444489" y="5807709"/>
              <a:ext cx="7620" cy="400050"/>
            </a:xfrm>
            <a:custGeom>
              <a:avLst/>
              <a:ahLst/>
              <a:rect l="l" t="t" r="r" b="b"/>
              <a:pathLst>
                <a:path w="7620" h="400050">
                  <a:moveTo>
                    <a:pt x="7620" y="0"/>
                  </a:moveTo>
                  <a:lnTo>
                    <a:pt x="0" y="0"/>
                  </a:lnTo>
                  <a:lnTo>
                    <a:pt x="0" y="19049"/>
                  </a:lnTo>
                  <a:lnTo>
                    <a:pt x="7620" y="19049"/>
                  </a:lnTo>
                  <a:lnTo>
                    <a:pt x="7620" y="0"/>
                  </a:lnTo>
                  <a:close/>
                </a:path>
                <a:path w="7620" h="400050">
                  <a:moveTo>
                    <a:pt x="7620" y="19050"/>
                  </a:moveTo>
                  <a:lnTo>
                    <a:pt x="0" y="19050"/>
                  </a:lnTo>
                  <a:lnTo>
                    <a:pt x="0" y="31749"/>
                  </a:lnTo>
                  <a:lnTo>
                    <a:pt x="7620" y="31749"/>
                  </a:lnTo>
                  <a:lnTo>
                    <a:pt x="7620" y="19050"/>
                  </a:lnTo>
                  <a:close/>
                </a:path>
                <a:path w="7620" h="400050">
                  <a:moveTo>
                    <a:pt x="7620" y="31750"/>
                  </a:moveTo>
                  <a:lnTo>
                    <a:pt x="0" y="31750"/>
                  </a:lnTo>
                  <a:lnTo>
                    <a:pt x="0" y="38099"/>
                  </a:lnTo>
                  <a:lnTo>
                    <a:pt x="7620" y="38099"/>
                  </a:lnTo>
                  <a:lnTo>
                    <a:pt x="7620" y="31750"/>
                  </a:lnTo>
                  <a:close/>
                </a:path>
                <a:path w="7620" h="400050">
                  <a:moveTo>
                    <a:pt x="7620" y="38100"/>
                  </a:moveTo>
                  <a:lnTo>
                    <a:pt x="0" y="38100"/>
                  </a:lnTo>
                  <a:lnTo>
                    <a:pt x="0" y="41909"/>
                  </a:lnTo>
                  <a:lnTo>
                    <a:pt x="7620" y="41909"/>
                  </a:lnTo>
                  <a:lnTo>
                    <a:pt x="7620" y="38100"/>
                  </a:lnTo>
                  <a:close/>
                </a:path>
                <a:path w="7620" h="400050">
                  <a:moveTo>
                    <a:pt x="7620" y="41909"/>
                  </a:moveTo>
                  <a:lnTo>
                    <a:pt x="0" y="41909"/>
                  </a:lnTo>
                  <a:lnTo>
                    <a:pt x="0" y="44449"/>
                  </a:lnTo>
                  <a:lnTo>
                    <a:pt x="7620" y="44449"/>
                  </a:lnTo>
                  <a:lnTo>
                    <a:pt x="7620" y="41909"/>
                  </a:lnTo>
                  <a:close/>
                </a:path>
                <a:path w="7620" h="400050">
                  <a:moveTo>
                    <a:pt x="7620" y="44450"/>
                  </a:moveTo>
                  <a:lnTo>
                    <a:pt x="0" y="44450"/>
                  </a:lnTo>
                  <a:lnTo>
                    <a:pt x="0" y="67309"/>
                  </a:lnTo>
                  <a:lnTo>
                    <a:pt x="7620" y="67309"/>
                  </a:lnTo>
                  <a:lnTo>
                    <a:pt x="7620" y="44450"/>
                  </a:lnTo>
                  <a:close/>
                </a:path>
                <a:path w="7620" h="400050">
                  <a:moveTo>
                    <a:pt x="7620" y="67309"/>
                  </a:moveTo>
                  <a:lnTo>
                    <a:pt x="0" y="67309"/>
                  </a:lnTo>
                  <a:lnTo>
                    <a:pt x="0" y="73659"/>
                  </a:lnTo>
                  <a:lnTo>
                    <a:pt x="7620" y="73659"/>
                  </a:lnTo>
                  <a:lnTo>
                    <a:pt x="7620" y="67309"/>
                  </a:lnTo>
                  <a:close/>
                </a:path>
                <a:path w="7620" h="400050">
                  <a:moveTo>
                    <a:pt x="7620" y="73659"/>
                  </a:moveTo>
                  <a:lnTo>
                    <a:pt x="0" y="73659"/>
                  </a:lnTo>
                  <a:lnTo>
                    <a:pt x="0" y="76199"/>
                  </a:lnTo>
                  <a:lnTo>
                    <a:pt x="7620" y="76199"/>
                  </a:lnTo>
                  <a:lnTo>
                    <a:pt x="7620" y="73659"/>
                  </a:lnTo>
                  <a:close/>
                </a:path>
                <a:path w="7620" h="400050">
                  <a:moveTo>
                    <a:pt x="7620" y="76200"/>
                  </a:moveTo>
                  <a:lnTo>
                    <a:pt x="0" y="76200"/>
                  </a:lnTo>
                  <a:lnTo>
                    <a:pt x="0" y="86359"/>
                  </a:lnTo>
                  <a:lnTo>
                    <a:pt x="7620" y="86359"/>
                  </a:lnTo>
                  <a:lnTo>
                    <a:pt x="7620" y="76200"/>
                  </a:lnTo>
                  <a:close/>
                </a:path>
                <a:path w="7620" h="400050">
                  <a:moveTo>
                    <a:pt x="7620" y="86359"/>
                  </a:moveTo>
                  <a:lnTo>
                    <a:pt x="0" y="86359"/>
                  </a:lnTo>
                  <a:lnTo>
                    <a:pt x="0" y="92709"/>
                  </a:lnTo>
                  <a:lnTo>
                    <a:pt x="7620" y="92709"/>
                  </a:lnTo>
                  <a:lnTo>
                    <a:pt x="7620" y="86359"/>
                  </a:lnTo>
                  <a:close/>
                </a:path>
                <a:path w="7620" h="400050">
                  <a:moveTo>
                    <a:pt x="7620" y="92709"/>
                  </a:moveTo>
                  <a:lnTo>
                    <a:pt x="0" y="92709"/>
                  </a:lnTo>
                  <a:lnTo>
                    <a:pt x="0" y="99059"/>
                  </a:lnTo>
                  <a:lnTo>
                    <a:pt x="7620" y="99059"/>
                  </a:lnTo>
                  <a:lnTo>
                    <a:pt x="7620" y="92709"/>
                  </a:lnTo>
                  <a:close/>
                </a:path>
                <a:path w="7620" h="400050">
                  <a:moveTo>
                    <a:pt x="7620" y="99059"/>
                  </a:moveTo>
                  <a:lnTo>
                    <a:pt x="0" y="99059"/>
                  </a:lnTo>
                  <a:lnTo>
                    <a:pt x="0" y="101599"/>
                  </a:lnTo>
                  <a:lnTo>
                    <a:pt x="7620" y="101599"/>
                  </a:lnTo>
                  <a:lnTo>
                    <a:pt x="7620" y="99059"/>
                  </a:lnTo>
                  <a:close/>
                </a:path>
                <a:path w="7620" h="400050">
                  <a:moveTo>
                    <a:pt x="7620" y="101600"/>
                  </a:moveTo>
                  <a:lnTo>
                    <a:pt x="0" y="101600"/>
                  </a:lnTo>
                  <a:lnTo>
                    <a:pt x="0" y="107949"/>
                  </a:lnTo>
                  <a:lnTo>
                    <a:pt x="7620" y="107949"/>
                  </a:lnTo>
                  <a:lnTo>
                    <a:pt x="7620" y="101600"/>
                  </a:lnTo>
                  <a:close/>
                </a:path>
                <a:path w="7620" h="400050">
                  <a:moveTo>
                    <a:pt x="7620" y="107950"/>
                  </a:moveTo>
                  <a:lnTo>
                    <a:pt x="0" y="107950"/>
                  </a:lnTo>
                  <a:lnTo>
                    <a:pt x="0" y="118109"/>
                  </a:lnTo>
                  <a:lnTo>
                    <a:pt x="7620" y="118109"/>
                  </a:lnTo>
                  <a:lnTo>
                    <a:pt x="7620" y="107950"/>
                  </a:lnTo>
                  <a:close/>
                </a:path>
                <a:path w="7620" h="400050">
                  <a:moveTo>
                    <a:pt x="7620" y="118109"/>
                  </a:moveTo>
                  <a:lnTo>
                    <a:pt x="0" y="118109"/>
                  </a:lnTo>
                  <a:lnTo>
                    <a:pt x="0" y="124459"/>
                  </a:lnTo>
                  <a:lnTo>
                    <a:pt x="7620" y="124459"/>
                  </a:lnTo>
                  <a:lnTo>
                    <a:pt x="7620" y="118109"/>
                  </a:lnTo>
                  <a:close/>
                </a:path>
                <a:path w="7620" h="400050">
                  <a:moveTo>
                    <a:pt x="7620" y="124459"/>
                  </a:moveTo>
                  <a:lnTo>
                    <a:pt x="0" y="124459"/>
                  </a:lnTo>
                  <a:lnTo>
                    <a:pt x="0" y="137159"/>
                  </a:lnTo>
                  <a:lnTo>
                    <a:pt x="7620" y="137159"/>
                  </a:lnTo>
                  <a:lnTo>
                    <a:pt x="7620" y="124459"/>
                  </a:lnTo>
                  <a:close/>
                </a:path>
                <a:path w="7620" h="400050">
                  <a:moveTo>
                    <a:pt x="7620" y="137159"/>
                  </a:moveTo>
                  <a:lnTo>
                    <a:pt x="0" y="137159"/>
                  </a:lnTo>
                  <a:lnTo>
                    <a:pt x="0" y="143509"/>
                  </a:lnTo>
                  <a:lnTo>
                    <a:pt x="7620" y="143509"/>
                  </a:lnTo>
                  <a:lnTo>
                    <a:pt x="7620" y="137159"/>
                  </a:lnTo>
                  <a:close/>
                </a:path>
                <a:path w="7620" h="400050">
                  <a:moveTo>
                    <a:pt x="7620" y="143509"/>
                  </a:moveTo>
                  <a:lnTo>
                    <a:pt x="0" y="143509"/>
                  </a:lnTo>
                  <a:lnTo>
                    <a:pt x="0" y="146049"/>
                  </a:lnTo>
                  <a:lnTo>
                    <a:pt x="7620" y="146049"/>
                  </a:lnTo>
                  <a:lnTo>
                    <a:pt x="7620" y="143509"/>
                  </a:lnTo>
                  <a:close/>
                </a:path>
                <a:path w="7620" h="400050">
                  <a:moveTo>
                    <a:pt x="7620" y="146050"/>
                  </a:moveTo>
                  <a:lnTo>
                    <a:pt x="0" y="146050"/>
                  </a:lnTo>
                  <a:lnTo>
                    <a:pt x="0" y="149859"/>
                  </a:lnTo>
                  <a:lnTo>
                    <a:pt x="7620" y="149859"/>
                  </a:lnTo>
                  <a:lnTo>
                    <a:pt x="7620" y="146050"/>
                  </a:lnTo>
                  <a:close/>
                </a:path>
                <a:path w="7620" h="400050">
                  <a:moveTo>
                    <a:pt x="7620" y="149859"/>
                  </a:moveTo>
                  <a:lnTo>
                    <a:pt x="0" y="149859"/>
                  </a:lnTo>
                  <a:lnTo>
                    <a:pt x="0" y="156209"/>
                  </a:lnTo>
                  <a:lnTo>
                    <a:pt x="7620" y="156209"/>
                  </a:lnTo>
                  <a:lnTo>
                    <a:pt x="7620" y="149859"/>
                  </a:lnTo>
                  <a:close/>
                </a:path>
                <a:path w="7620" h="400050">
                  <a:moveTo>
                    <a:pt x="7620" y="156209"/>
                  </a:moveTo>
                  <a:lnTo>
                    <a:pt x="0" y="156209"/>
                  </a:lnTo>
                  <a:lnTo>
                    <a:pt x="0" y="162559"/>
                  </a:lnTo>
                  <a:lnTo>
                    <a:pt x="7620" y="162559"/>
                  </a:lnTo>
                  <a:lnTo>
                    <a:pt x="7620" y="156209"/>
                  </a:lnTo>
                  <a:close/>
                </a:path>
                <a:path w="7620" h="400050">
                  <a:moveTo>
                    <a:pt x="7620" y="162559"/>
                  </a:moveTo>
                  <a:lnTo>
                    <a:pt x="0" y="162559"/>
                  </a:lnTo>
                  <a:lnTo>
                    <a:pt x="0" y="171449"/>
                  </a:lnTo>
                  <a:lnTo>
                    <a:pt x="7620" y="171449"/>
                  </a:lnTo>
                  <a:lnTo>
                    <a:pt x="7620" y="162559"/>
                  </a:lnTo>
                  <a:close/>
                </a:path>
                <a:path w="7620" h="400050">
                  <a:moveTo>
                    <a:pt x="7620" y="171450"/>
                  </a:moveTo>
                  <a:lnTo>
                    <a:pt x="0" y="171450"/>
                  </a:lnTo>
                  <a:lnTo>
                    <a:pt x="0" y="177799"/>
                  </a:lnTo>
                  <a:lnTo>
                    <a:pt x="7620" y="177799"/>
                  </a:lnTo>
                  <a:lnTo>
                    <a:pt x="7620" y="171450"/>
                  </a:lnTo>
                  <a:close/>
                </a:path>
                <a:path w="7620" h="400050">
                  <a:moveTo>
                    <a:pt x="7620" y="177800"/>
                  </a:moveTo>
                  <a:lnTo>
                    <a:pt x="0" y="177800"/>
                  </a:lnTo>
                  <a:lnTo>
                    <a:pt x="0" y="184149"/>
                  </a:lnTo>
                  <a:lnTo>
                    <a:pt x="7620" y="184149"/>
                  </a:lnTo>
                  <a:lnTo>
                    <a:pt x="7620" y="177800"/>
                  </a:lnTo>
                  <a:close/>
                </a:path>
                <a:path w="7620" h="400050">
                  <a:moveTo>
                    <a:pt x="7620" y="184150"/>
                  </a:moveTo>
                  <a:lnTo>
                    <a:pt x="0" y="184150"/>
                  </a:lnTo>
                  <a:lnTo>
                    <a:pt x="0" y="200659"/>
                  </a:lnTo>
                  <a:lnTo>
                    <a:pt x="7620" y="200659"/>
                  </a:lnTo>
                  <a:lnTo>
                    <a:pt x="7620" y="184150"/>
                  </a:lnTo>
                  <a:close/>
                </a:path>
                <a:path w="7620" h="400050">
                  <a:moveTo>
                    <a:pt x="7620" y="200659"/>
                  </a:moveTo>
                  <a:lnTo>
                    <a:pt x="0" y="200659"/>
                  </a:lnTo>
                  <a:lnTo>
                    <a:pt x="0" y="203199"/>
                  </a:lnTo>
                  <a:lnTo>
                    <a:pt x="7620" y="203199"/>
                  </a:lnTo>
                  <a:lnTo>
                    <a:pt x="7620" y="200659"/>
                  </a:lnTo>
                  <a:close/>
                </a:path>
                <a:path w="7620" h="400050">
                  <a:moveTo>
                    <a:pt x="7620" y="203200"/>
                  </a:moveTo>
                  <a:lnTo>
                    <a:pt x="0" y="203200"/>
                  </a:lnTo>
                  <a:lnTo>
                    <a:pt x="0" y="213359"/>
                  </a:lnTo>
                  <a:lnTo>
                    <a:pt x="7620" y="213359"/>
                  </a:lnTo>
                  <a:lnTo>
                    <a:pt x="7620" y="203200"/>
                  </a:lnTo>
                  <a:close/>
                </a:path>
                <a:path w="7620" h="400050">
                  <a:moveTo>
                    <a:pt x="7620" y="213360"/>
                  </a:moveTo>
                  <a:lnTo>
                    <a:pt x="0" y="213360"/>
                  </a:lnTo>
                  <a:lnTo>
                    <a:pt x="0" y="226059"/>
                  </a:lnTo>
                  <a:lnTo>
                    <a:pt x="7620" y="226059"/>
                  </a:lnTo>
                  <a:lnTo>
                    <a:pt x="7620" y="213360"/>
                  </a:lnTo>
                  <a:close/>
                </a:path>
                <a:path w="7620" h="400050">
                  <a:moveTo>
                    <a:pt x="7620" y="226059"/>
                  </a:moveTo>
                  <a:lnTo>
                    <a:pt x="0" y="226059"/>
                  </a:lnTo>
                  <a:lnTo>
                    <a:pt x="0" y="232409"/>
                  </a:lnTo>
                  <a:lnTo>
                    <a:pt x="7620" y="232409"/>
                  </a:lnTo>
                  <a:lnTo>
                    <a:pt x="7620" y="226059"/>
                  </a:lnTo>
                  <a:close/>
                </a:path>
                <a:path w="7620" h="400050">
                  <a:moveTo>
                    <a:pt x="7620" y="232409"/>
                  </a:moveTo>
                  <a:lnTo>
                    <a:pt x="0" y="232409"/>
                  </a:lnTo>
                  <a:lnTo>
                    <a:pt x="0" y="234949"/>
                  </a:lnTo>
                  <a:lnTo>
                    <a:pt x="7620" y="234949"/>
                  </a:lnTo>
                  <a:lnTo>
                    <a:pt x="7620" y="232409"/>
                  </a:lnTo>
                  <a:close/>
                </a:path>
                <a:path w="7620" h="400050">
                  <a:moveTo>
                    <a:pt x="7620" y="346836"/>
                  </a:moveTo>
                  <a:lnTo>
                    <a:pt x="0" y="346836"/>
                  </a:lnTo>
                  <a:lnTo>
                    <a:pt x="0" y="349249"/>
                  </a:lnTo>
                  <a:lnTo>
                    <a:pt x="7620" y="349249"/>
                  </a:lnTo>
                  <a:lnTo>
                    <a:pt x="7620" y="346836"/>
                  </a:lnTo>
                  <a:close/>
                </a:path>
                <a:path w="7620" h="400050">
                  <a:moveTo>
                    <a:pt x="7620" y="341756"/>
                  </a:moveTo>
                  <a:lnTo>
                    <a:pt x="0" y="341756"/>
                  </a:lnTo>
                  <a:lnTo>
                    <a:pt x="0" y="346709"/>
                  </a:lnTo>
                  <a:lnTo>
                    <a:pt x="7620" y="346709"/>
                  </a:lnTo>
                  <a:lnTo>
                    <a:pt x="7620" y="341756"/>
                  </a:lnTo>
                  <a:close/>
                </a:path>
                <a:path w="7620" h="400050">
                  <a:moveTo>
                    <a:pt x="7620" y="335406"/>
                  </a:moveTo>
                  <a:lnTo>
                    <a:pt x="0" y="335406"/>
                  </a:lnTo>
                  <a:lnTo>
                    <a:pt x="0" y="341629"/>
                  </a:lnTo>
                  <a:lnTo>
                    <a:pt x="7620" y="341629"/>
                  </a:lnTo>
                  <a:lnTo>
                    <a:pt x="7620" y="335406"/>
                  </a:lnTo>
                  <a:close/>
                </a:path>
                <a:path w="7620" h="400050">
                  <a:moveTo>
                    <a:pt x="7620" y="329056"/>
                  </a:moveTo>
                  <a:lnTo>
                    <a:pt x="0" y="329056"/>
                  </a:lnTo>
                  <a:lnTo>
                    <a:pt x="0" y="335279"/>
                  </a:lnTo>
                  <a:lnTo>
                    <a:pt x="7620" y="335279"/>
                  </a:lnTo>
                  <a:lnTo>
                    <a:pt x="7620" y="329056"/>
                  </a:lnTo>
                  <a:close/>
                </a:path>
                <a:path w="7620" h="400050">
                  <a:moveTo>
                    <a:pt x="7620" y="322706"/>
                  </a:moveTo>
                  <a:lnTo>
                    <a:pt x="0" y="322706"/>
                  </a:lnTo>
                  <a:lnTo>
                    <a:pt x="0" y="328929"/>
                  </a:lnTo>
                  <a:lnTo>
                    <a:pt x="7620" y="328929"/>
                  </a:lnTo>
                  <a:lnTo>
                    <a:pt x="7620" y="322706"/>
                  </a:lnTo>
                  <a:close/>
                </a:path>
                <a:path w="7620" h="400050">
                  <a:moveTo>
                    <a:pt x="7620" y="316356"/>
                  </a:moveTo>
                  <a:lnTo>
                    <a:pt x="0" y="316356"/>
                  </a:lnTo>
                  <a:lnTo>
                    <a:pt x="0" y="322579"/>
                  </a:lnTo>
                  <a:lnTo>
                    <a:pt x="7620" y="322579"/>
                  </a:lnTo>
                  <a:lnTo>
                    <a:pt x="7620" y="316356"/>
                  </a:lnTo>
                  <a:close/>
                </a:path>
                <a:path w="7620" h="400050">
                  <a:moveTo>
                    <a:pt x="7620" y="308736"/>
                  </a:moveTo>
                  <a:lnTo>
                    <a:pt x="0" y="308736"/>
                  </a:lnTo>
                  <a:lnTo>
                    <a:pt x="0" y="316229"/>
                  </a:lnTo>
                  <a:lnTo>
                    <a:pt x="7620" y="316229"/>
                  </a:lnTo>
                  <a:lnTo>
                    <a:pt x="7620" y="308736"/>
                  </a:lnTo>
                  <a:close/>
                </a:path>
                <a:path w="7620" h="400050">
                  <a:moveTo>
                    <a:pt x="7620" y="303656"/>
                  </a:moveTo>
                  <a:lnTo>
                    <a:pt x="0" y="303656"/>
                  </a:lnTo>
                  <a:lnTo>
                    <a:pt x="0" y="308609"/>
                  </a:lnTo>
                  <a:lnTo>
                    <a:pt x="7620" y="308609"/>
                  </a:lnTo>
                  <a:lnTo>
                    <a:pt x="7620" y="303656"/>
                  </a:lnTo>
                  <a:close/>
                </a:path>
                <a:path w="7620" h="400050">
                  <a:moveTo>
                    <a:pt x="7620" y="297306"/>
                  </a:moveTo>
                  <a:lnTo>
                    <a:pt x="0" y="297306"/>
                  </a:lnTo>
                  <a:lnTo>
                    <a:pt x="0" y="303529"/>
                  </a:lnTo>
                  <a:lnTo>
                    <a:pt x="7620" y="303529"/>
                  </a:lnTo>
                  <a:lnTo>
                    <a:pt x="7620" y="297306"/>
                  </a:lnTo>
                  <a:close/>
                </a:path>
                <a:path w="7620" h="400050">
                  <a:moveTo>
                    <a:pt x="7620" y="290956"/>
                  </a:moveTo>
                  <a:lnTo>
                    <a:pt x="0" y="290956"/>
                  </a:lnTo>
                  <a:lnTo>
                    <a:pt x="0" y="297179"/>
                  </a:lnTo>
                  <a:lnTo>
                    <a:pt x="7620" y="297179"/>
                  </a:lnTo>
                  <a:lnTo>
                    <a:pt x="7620" y="290956"/>
                  </a:lnTo>
                  <a:close/>
                </a:path>
                <a:path w="7620" h="400050">
                  <a:moveTo>
                    <a:pt x="7620" y="284606"/>
                  </a:moveTo>
                  <a:lnTo>
                    <a:pt x="0" y="284606"/>
                  </a:lnTo>
                  <a:lnTo>
                    <a:pt x="0" y="290829"/>
                  </a:lnTo>
                  <a:lnTo>
                    <a:pt x="7620" y="290829"/>
                  </a:lnTo>
                  <a:lnTo>
                    <a:pt x="7620" y="284606"/>
                  </a:lnTo>
                  <a:close/>
                </a:path>
                <a:path w="7620" h="400050">
                  <a:moveTo>
                    <a:pt x="7620" y="278256"/>
                  </a:moveTo>
                  <a:lnTo>
                    <a:pt x="0" y="278256"/>
                  </a:lnTo>
                  <a:lnTo>
                    <a:pt x="0" y="284479"/>
                  </a:lnTo>
                  <a:lnTo>
                    <a:pt x="7620" y="284479"/>
                  </a:lnTo>
                  <a:lnTo>
                    <a:pt x="7620" y="278256"/>
                  </a:lnTo>
                  <a:close/>
                </a:path>
                <a:path w="7620" h="400050">
                  <a:moveTo>
                    <a:pt x="7620" y="271906"/>
                  </a:moveTo>
                  <a:lnTo>
                    <a:pt x="0" y="271906"/>
                  </a:lnTo>
                  <a:lnTo>
                    <a:pt x="0" y="278129"/>
                  </a:lnTo>
                  <a:lnTo>
                    <a:pt x="7620" y="278129"/>
                  </a:lnTo>
                  <a:lnTo>
                    <a:pt x="7620" y="271906"/>
                  </a:lnTo>
                  <a:close/>
                </a:path>
                <a:path w="7620" h="400050">
                  <a:moveTo>
                    <a:pt x="7620" y="265556"/>
                  </a:moveTo>
                  <a:lnTo>
                    <a:pt x="0" y="265556"/>
                  </a:lnTo>
                  <a:lnTo>
                    <a:pt x="0" y="271779"/>
                  </a:lnTo>
                  <a:lnTo>
                    <a:pt x="7620" y="271779"/>
                  </a:lnTo>
                  <a:lnTo>
                    <a:pt x="7620" y="265556"/>
                  </a:lnTo>
                  <a:close/>
                </a:path>
                <a:path w="7620" h="400050">
                  <a:moveTo>
                    <a:pt x="7620" y="259206"/>
                  </a:moveTo>
                  <a:lnTo>
                    <a:pt x="0" y="259206"/>
                  </a:lnTo>
                  <a:lnTo>
                    <a:pt x="0" y="265429"/>
                  </a:lnTo>
                  <a:lnTo>
                    <a:pt x="7620" y="265429"/>
                  </a:lnTo>
                  <a:lnTo>
                    <a:pt x="7620" y="259206"/>
                  </a:lnTo>
                  <a:close/>
                </a:path>
                <a:path w="7620" h="400050">
                  <a:moveTo>
                    <a:pt x="7620" y="252856"/>
                  </a:moveTo>
                  <a:lnTo>
                    <a:pt x="0" y="252856"/>
                  </a:lnTo>
                  <a:lnTo>
                    <a:pt x="0" y="259079"/>
                  </a:lnTo>
                  <a:lnTo>
                    <a:pt x="7620" y="259079"/>
                  </a:lnTo>
                  <a:lnTo>
                    <a:pt x="7620" y="252856"/>
                  </a:lnTo>
                  <a:close/>
                </a:path>
                <a:path w="7620" h="400050">
                  <a:moveTo>
                    <a:pt x="7620" y="246506"/>
                  </a:moveTo>
                  <a:lnTo>
                    <a:pt x="0" y="246506"/>
                  </a:lnTo>
                  <a:lnTo>
                    <a:pt x="0" y="252729"/>
                  </a:lnTo>
                  <a:lnTo>
                    <a:pt x="7620" y="252729"/>
                  </a:lnTo>
                  <a:lnTo>
                    <a:pt x="7620" y="246506"/>
                  </a:lnTo>
                  <a:close/>
                </a:path>
                <a:path w="7620" h="400050">
                  <a:moveTo>
                    <a:pt x="7620" y="235076"/>
                  </a:moveTo>
                  <a:lnTo>
                    <a:pt x="0" y="235076"/>
                  </a:lnTo>
                  <a:lnTo>
                    <a:pt x="0" y="246379"/>
                  </a:lnTo>
                  <a:lnTo>
                    <a:pt x="7620" y="246379"/>
                  </a:lnTo>
                  <a:lnTo>
                    <a:pt x="7620" y="235076"/>
                  </a:lnTo>
                  <a:close/>
                </a:path>
                <a:path w="7620" h="400050">
                  <a:moveTo>
                    <a:pt x="2539" y="393699"/>
                  </a:moveTo>
                  <a:lnTo>
                    <a:pt x="0" y="393699"/>
                  </a:lnTo>
                  <a:lnTo>
                    <a:pt x="0" y="400049"/>
                  </a:lnTo>
                  <a:lnTo>
                    <a:pt x="1270" y="400049"/>
                  </a:lnTo>
                  <a:lnTo>
                    <a:pt x="1270" y="397509"/>
                  </a:lnTo>
                  <a:lnTo>
                    <a:pt x="2540" y="397509"/>
                  </a:lnTo>
                  <a:lnTo>
                    <a:pt x="2539" y="393699"/>
                  </a:lnTo>
                  <a:close/>
                </a:path>
                <a:path w="7620" h="400050">
                  <a:moveTo>
                    <a:pt x="5080" y="387349"/>
                  </a:moveTo>
                  <a:lnTo>
                    <a:pt x="0" y="387349"/>
                  </a:lnTo>
                  <a:lnTo>
                    <a:pt x="0" y="392429"/>
                  </a:lnTo>
                  <a:lnTo>
                    <a:pt x="2539" y="392429"/>
                  </a:lnTo>
                  <a:lnTo>
                    <a:pt x="2539" y="393699"/>
                  </a:lnTo>
                  <a:lnTo>
                    <a:pt x="3810" y="393699"/>
                  </a:lnTo>
                  <a:lnTo>
                    <a:pt x="3810" y="388619"/>
                  </a:lnTo>
                  <a:lnTo>
                    <a:pt x="5080" y="388619"/>
                  </a:lnTo>
                  <a:lnTo>
                    <a:pt x="5080" y="387349"/>
                  </a:lnTo>
                  <a:close/>
                </a:path>
                <a:path w="7620" h="400050">
                  <a:moveTo>
                    <a:pt x="6350" y="380999"/>
                  </a:moveTo>
                  <a:lnTo>
                    <a:pt x="0" y="380999"/>
                  </a:lnTo>
                  <a:lnTo>
                    <a:pt x="0" y="386079"/>
                  </a:lnTo>
                  <a:lnTo>
                    <a:pt x="6350" y="386079"/>
                  </a:lnTo>
                  <a:lnTo>
                    <a:pt x="6350" y="380999"/>
                  </a:lnTo>
                  <a:close/>
                </a:path>
                <a:path w="7620" h="400050">
                  <a:moveTo>
                    <a:pt x="7620" y="373380"/>
                  </a:moveTo>
                  <a:lnTo>
                    <a:pt x="0" y="373380"/>
                  </a:lnTo>
                  <a:lnTo>
                    <a:pt x="0" y="379729"/>
                  </a:lnTo>
                  <a:lnTo>
                    <a:pt x="7620" y="379729"/>
                  </a:lnTo>
                  <a:lnTo>
                    <a:pt x="7620" y="373380"/>
                  </a:lnTo>
                  <a:close/>
                </a:path>
                <a:path w="7620" h="400050">
                  <a:moveTo>
                    <a:pt x="7620" y="368299"/>
                  </a:moveTo>
                  <a:lnTo>
                    <a:pt x="0" y="368299"/>
                  </a:lnTo>
                  <a:lnTo>
                    <a:pt x="0" y="372109"/>
                  </a:lnTo>
                  <a:lnTo>
                    <a:pt x="7620" y="372109"/>
                  </a:lnTo>
                  <a:lnTo>
                    <a:pt x="7620" y="368299"/>
                  </a:lnTo>
                  <a:close/>
                </a:path>
                <a:path w="7620" h="400050">
                  <a:moveTo>
                    <a:pt x="7620" y="361949"/>
                  </a:moveTo>
                  <a:lnTo>
                    <a:pt x="0" y="361949"/>
                  </a:lnTo>
                  <a:lnTo>
                    <a:pt x="0" y="367030"/>
                  </a:lnTo>
                  <a:lnTo>
                    <a:pt x="7620" y="367030"/>
                  </a:lnTo>
                  <a:lnTo>
                    <a:pt x="7620" y="361949"/>
                  </a:lnTo>
                  <a:close/>
                </a:path>
                <a:path w="7620" h="400050">
                  <a:moveTo>
                    <a:pt x="7620" y="355599"/>
                  </a:moveTo>
                  <a:lnTo>
                    <a:pt x="0" y="355599"/>
                  </a:lnTo>
                  <a:lnTo>
                    <a:pt x="0" y="360680"/>
                  </a:lnTo>
                  <a:lnTo>
                    <a:pt x="7620" y="360680"/>
                  </a:lnTo>
                  <a:lnTo>
                    <a:pt x="7620" y="355599"/>
                  </a:lnTo>
                  <a:close/>
                </a:path>
                <a:path w="7620" h="400050">
                  <a:moveTo>
                    <a:pt x="7620" y="350519"/>
                  </a:moveTo>
                  <a:lnTo>
                    <a:pt x="0" y="350519"/>
                  </a:lnTo>
                  <a:lnTo>
                    <a:pt x="0" y="354329"/>
                  </a:lnTo>
                  <a:lnTo>
                    <a:pt x="7620" y="354329"/>
                  </a:lnTo>
                  <a:lnTo>
                    <a:pt x="7620" y="350519"/>
                  </a:lnTo>
                  <a:close/>
                </a:path>
              </a:pathLst>
            </a:custGeom>
            <a:solidFill>
              <a:srgbClr val="7A00EF"/>
            </a:solidFill>
          </p:spPr>
          <p:txBody>
            <a:bodyPr bIns="0" lIns="0" rIns="0" rtlCol="0" tIns="0" wrap="square"/>
            <a:p/>
          </p:txBody>
        </p:sp>
        <p:sp>
          <p:nvSpPr>
            <p:cNvPr id="1050854" name="object 2168"/>
            <p:cNvSpPr/>
            <p:nvPr/>
          </p:nvSpPr>
          <p:spPr>
            <a:xfrm>
              <a:off x="5436869" y="5807709"/>
              <a:ext cx="7620" cy="420370"/>
            </a:xfrm>
            <a:custGeom>
              <a:avLst/>
              <a:ahLst/>
              <a:rect l="l" t="t" r="r" b="b"/>
              <a:pathLst>
                <a:path w="7620" h="420370">
                  <a:moveTo>
                    <a:pt x="7619" y="0"/>
                  </a:moveTo>
                  <a:lnTo>
                    <a:pt x="0" y="0"/>
                  </a:lnTo>
                  <a:lnTo>
                    <a:pt x="0" y="19049"/>
                  </a:lnTo>
                  <a:lnTo>
                    <a:pt x="7619" y="19049"/>
                  </a:lnTo>
                  <a:lnTo>
                    <a:pt x="7619" y="0"/>
                  </a:lnTo>
                  <a:close/>
                </a:path>
                <a:path w="7620" h="420370">
                  <a:moveTo>
                    <a:pt x="7619" y="19050"/>
                  </a:moveTo>
                  <a:lnTo>
                    <a:pt x="0" y="19050"/>
                  </a:lnTo>
                  <a:lnTo>
                    <a:pt x="0" y="31749"/>
                  </a:lnTo>
                  <a:lnTo>
                    <a:pt x="7619" y="31749"/>
                  </a:lnTo>
                  <a:lnTo>
                    <a:pt x="7619" y="19050"/>
                  </a:lnTo>
                  <a:close/>
                </a:path>
                <a:path w="7620" h="420370">
                  <a:moveTo>
                    <a:pt x="7619" y="31750"/>
                  </a:moveTo>
                  <a:lnTo>
                    <a:pt x="0" y="31750"/>
                  </a:lnTo>
                  <a:lnTo>
                    <a:pt x="0" y="38099"/>
                  </a:lnTo>
                  <a:lnTo>
                    <a:pt x="7619" y="38099"/>
                  </a:lnTo>
                  <a:lnTo>
                    <a:pt x="7619" y="31750"/>
                  </a:lnTo>
                  <a:close/>
                </a:path>
                <a:path w="7620" h="420370">
                  <a:moveTo>
                    <a:pt x="7619" y="38100"/>
                  </a:moveTo>
                  <a:lnTo>
                    <a:pt x="0" y="38100"/>
                  </a:lnTo>
                  <a:lnTo>
                    <a:pt x="0" y="41909"/>
                  </a:lnTo>
                  <a:lnTo>
                    <a:pt x="7619" y="41909"/>
                  </a:lnTo>
                  <a:lnTo>
                    <a:pt x="7619" y="38100"/>
                  </a:lnTo>
                  <a:close/>
                </a:path>
                <a:path w="7620" h="420370">
                  <a:moveTo>
                    <a:pt x="7619" y="41909"/>
                  </a:moveTo>
                  <a:lnTo>
                    <a:pt x="0" y="41909"/>
                  </a:lnTo>
                  <a:lnTo>
                    <a:pt x="0" y="44449"/>
                  </a:lnTo>
                  <a:lnTo>
                    <a:pt x="7619" y="44449"/>
                  </a:lnTo>
                  <a:lnTo>
                    <a:pt x="7619" y="41909"/>
                  </a:lnTo>
                  <a:close/>
                </a:path>
                <a:path w="7620" h="420370">
                  <a:moveTo>
                    <a:pt x="7619" y="44450"/>
                  </a:moveTo>
                  <a:lnTo>
                    <a:pt x="0" y="44450"/>
                  </a:lnTo>
                  <a:lnTo>
                    <a:pt x="0" y="67309"/>
                  </a:lnTo>
                  <a:lnTo>
                    <a:pt x="7619" y="67309"/>
                  </a:lnTo>
                  <a:lnTo>
                    <a:pt x="7619" y="44450"/>
                  </a:lnTo>
                  <a:close/>
                </a:path>
                <a:path w="7620" h="420370">
                  <a:moveTo>
                    <a:pt x="7619" y="67309"/>
                  </a:moveTo>
                  <a:lnTo>
                    <a:pt x="0" y="67309"/>
                  </a:lnTo>
                  <a:lnTo>
                    <a:pt x="0" y="73659"/>
                  </a:lnTo>
                  <a:lnTo>
                    <a:pt x="7619" y="73659"/>
                  </a:lnTo>
                  <a:lnTo>
                    <a:pt x="7619" y="67309"/>
                  </a:lnTo>
                  <a:close/>
                </a:path>
                <a:path w="7620" h="420370">
                  <a:moveTo>
                    <a:pt x="7619" y="73659"/>
                  </a:moveTo>
                  <a:lnTo>
                    <a:pt x="0" y="73659"/>
                  </a:lnTo>
                  <a:lnTo>
                    <a:pt x="0" y="76199"/>
                  </a:lnTo>
                  <a:lnTo>
                    <a:pt x="7619" y="76199"/>
                  </a:lnTo>
                  <a:lnTo>
                    <a:pt x="7619" y="73659"/>
                  </a:lnTo>
                  <a:close/>
                </a:path>
                <a:path w="7620" h="420370">
                  <a:moveTo>
                    <a:pt x="7619" y="76200"/>
                  </a:moveTo>
                  <a:lnTo>
                    <a:pt x="0" y="76200"/>
                  </a:lnTo>
                  <a:lnTo>
                    <a:pt x="0" y="86359"/>
                  </a:lnTo>
                  <a:lnTo>
                    <a:pt x="7619" y="86359"/>
                  </a:lnTo>
                  <a:lnTo>
                    <a:pt x="7619" y="76200"/>
                  </a:lnTo>
                  <a:close/>
                </a:path>
                <a:path w="7620" h="420370">
                  <a:moveTo>
                    <a:pt x="7619" y="86359"/>
                  </a:moveTo>
                  <a:lnTo>
                    <a:pt x="0" y="86359"/>
                  </a:lnTo>
                  <a:lnTo>
                    <a:pt x="0" y="92709"/>
                  </a:lnTo>
                  <a:lnTo>
                    <a:pt x="7619" y="92709"/>
                  </a:lnTo>
                  <a:lnTo>
                    <a:pt x="7619" y="86359"/>
                  </a:lnTo>
                  <a:close/>
                </a:path>
                <a:path w="7620" h="420370">
                  <a:moveTo>
                    <a:pt x="7619" y="92709"/>
                  </a:moveTo>
                  <a:lnTo>
                    <a:pt x="0" y="92709"/>
                  </a:lnTo>
                  <a:lnTo>
                    <a:pt x="0" y="99059"/>
                  </a:lnTo>
                  <a:lnTo>
                    <a:pt x="7619" y="99059"/>
                  </a:lnTo>
                  <a:lnTo>
                    <a:pt x="7619" y="92709"/>
                  </a:lnTo>
                  <a:close/>
                </a:path>
                <a:path w="7620" h="420370">
                  <a:moveTo>
                    <a:pt x="7619" y="99059"/>
                  </a:moveTo>
                  <a:lnTo>
                    <a:pt x="0" y="99059"/>
                  </a:lnTo>
                  <a:lnTo>
                    <a:pt x="0" y="101599"/>
                  </a:lnTo>
                  <a:lnTo>
                    <a:pt x="7619" y="101599"/>
                  </a:lnTo>
                  <a:lnTo>
                    <a:pt x="7619" y="99059"/>
                  </a:lnTo>
                  <a:close/>
                </a:path>
                <a:path w="7620" h="420370">
                  <a:moveTo>
                    <a:pt x="7619" y="101600"/>
                  </a:moveTo>
                  <a:lnTo>
                    <a:pt x="0" y="101600"/>
                  </a:lnTo>
                  <a:lnTo>
                    <a:pt x="0" y="107949"/>
                  </a:lnTo>
                  <a:lnTo>
                    <a:pt x="7619" y="107949"/>
                  </a:lnTo>
                  <a:lnTo>
                    <a:pt x="7619" y="101600"/>
                  </a:lnTo>
                  <a:close/>
                </a:path>
                <a:path w="7620" h="420370">
                  <a:moveTo>
                    <a:pt x="7619" y="107950"/>
                  </a:moveTo>
                  <a:lnTo>
                    <a:pt x="0" y="107950"/>
                  </a:lnTo>
                  <a:lnTo>
                    <a:pt x="0" y="118109"/>
                  </a:lnTo>
                  <a:lnTo>
                    <a:pt x="7619" y="118109"/>
                  </a:lnTo>
                  <a:lnTo>
                    <a:pt x="7619" y="107950"/>
                  </a:lnTo>
                  <a:close/>
                </a:path>
                <a:path w="7620" h="420370">
                  <a:moveTo>
                    <a:pt x="7619" y="118109"/>
                  </a:moveTo>
                  <a:lnTo>
                    <a:pt x="0" y="118109"/>
                  </a:lnTo>
                  <a:lnTo>
                    <a:pt x="0" y="124459"/>
                  </a:lnTo>
                  <a:lnTo>
                    <a:pt x="7619" y="124459"/>
                  </a:lnTo>
                  <a:lnTo>
                    <a:pt x="7619" y="118109"/>
                  </a:lnTo>
                  <a:close/>
                </a:path>
                <a:path w="7620" h="420370">
                  <a:moveTo>
                    <a:pt x="7619" y="124459"/>
                  </a:moveTo>
                  <a:lnTo>
                    <a:pt x="0" y="124459"/>
                  </a:lnTo>
                  <a:lnTo>
                    <a:pt x="0" y="137159"/>
                  </a:lnTo>
                  <a:lnTo>
                    <a:pt x="7619" y="137159"/>
                  </a:lnTo>
                  <a:lnTo>
                    <a:pt x="7619" y="124459"/>
                  </a:lnTo>
                  <a:close/>
                </a:path>
                <a:path w="7620" h="420370">
                  <a:moveTo>
                    <a:pt x="7619" y="137159"/>
                  </a:moveTo>
                  <a:lnTo>
                    <a:pt x="0" y="137159"/>
                  </a:lnTo>
                  <a:lnTo>
                    <a:pt x="0" y="143509"/>
                  </a:lnTo>
                  <a:lnTo>
                    <a:pt x="7619" y="143509"/>
                  </a:lnTo>
                  <a:lnTo>
                    <a:pt x="7619" y="137159"/>
                  </a:lnTo>
                  <a:close/>
                </a:path>
                <a:path w="7620" h="420370">
                  <a:moveTo>
                    <a:pt x="7619" y="143509"/>
                  </a:moveTo>
                  <a:lnTo>
                    <a:pt x="0" y="143509"/>
                  </a:lnTo>
                  <a:lnTo>
                    <a:pt x="0" y="146049"/>
                  </a:lnTo>
                  <a:lnTo>
                    <a:pt x="7619" y="146049"/>
                  </a:lnTo>
                  <a:lnTo>
                    <a:pt x="7619" y="143509"/>
                  </a:lnTo>
                  <a:close/>
                </a:path>
                <a:path w="7620" h="420370">
                  <a:moveTo>
                    <a:pt x="7619" y="146050"/>
                  </a:moveTo>
                  <a:lnTo>
                    <a:pt x="0" y="146050"/>
                  </a:lnTo>
                  <a:lnTo>
                    <a:pt x="0" y="149859"/>
                  </a:lnTo>
                  <a:lnTo>
                    <a:pt x="7619" y="149859"/>
                  </a:lnTo>
                  <a:lnTo>
                    <a:pt x="7619" y="146050"/>
                  </a:lnTo>
                  <a:close/>
                </a:path>
                <a:path w="7620" h="420370">
                  <a:moveTo>
                    <a:pt x="7619" y="149859"/>
                  </a:moveTo>
                  <a:lnTo>
                    <a:pt x="0" y="149859"/>
                  </a:lnTo>
                  <a:lnTo>
                    <a:pt x="0" y="156209"/>
                  </a:lnTo>
                  <a:lnTo>
                    <a:pt x="7619" y="156209"/>
                  </a:lnTo>
                  <a:lnTo>
                    <a:pt x="7619" y="149859"/>
                  </a:lnTo>
                  <a:close/>
                </a:path>
                <a:path w="7620" h="420370">
                  <a:moveTo>
                    <a:pt x="7619" y="156209"/>
                  </a:moveTo>
                  <a:lnTo>
                    <a:pt x="0" y="156209"/>
                  </a:lnTo>
                  <a:lnTo>
                    <a:pt x="0" y="162559"/>
                  </a:lnTo>
                  <a:lnTo>
                    <a:pt x="7619" y="162559"/>
                  </a:lnTo>
                  <a:lnTo>
                    <a:pt x="7619" y="156209"/>
                  </a:lnTo>
                  <a:close/>
                </a:path>
                <a:path w="7620" h="420370">
                  <a:moveTo>
                    <a:pt x="7619" y="162559"/>
                  </a:moveTo>
                  <a:lnTo>
                    <a:pt x="0" y="162559"/>
                  </a:lnTo>
                  <a:lnTo>
                    <a:pt x="0" y="171449"/>
                  </a:lnTo>
                  <a:lnTo>
                    <a:pt x="7619" y="171449"/>
                  </a:lnTo>
                  <a:lnTo>
                    <a:pt x="7619" y="162559"/>
                  </a:lnTo>
                  <a:close/>
                </a:path>
                <a:path w="7620" h="420370">
                  <a:moveTo>
                    <a:pt x="7619" y="171450"/>
                  </a:moveTo>
                  <a:lnTo>
                    <a:pt x="0" y="171450"/>
                  </a:lnTo>
                  <a:lnTo>
                    <a:pt x="0" y="177799"/>
                  </a:lnTo>
                  <a:lnTo>
                    <a:pt x="7619" y="177799"/>
                  </a:lnTo>
                  <a:lnTo>
                    <a:pt x="7619" y="171450"/>
                  </a:lnTo>
                  <a:close/>
                </a:path>
                <a:path w="7620" h="420370">
                  <a:moveTo>
                    <a:pt x="7619" y="177800"/>
                  </a:moveTo>
                  <a:lnTo>
                    <a:pt x="0" y="177800"/>
                  </a:lnTo>
                  <a:lnTo>
                    <a:pt x="0" y="184149"/>
                  </a:lnTo>
                  <a:lnTo>
                    <a:pt x="7619" y="184149"/>
                  </a:lnTo>
                  <a:lnTo>
                    <a:pt x="7619" y="177800"/>
                  </a:lnTo>
                  <a:close/>
                </a:path>
                <a:path w="7620" h="420370">
                  <a:moveTo>
                    <a:pt x="7619" y="184150"/>
                  </a:moveTo>
                  <a:lnTo>
                    <a:pt x="0" y="184150"/>
                  </a:lnTo>
                  <a:lnTo>
                    <a:pt x="0" y="200659"/>
                  </a:lnTo>
                  <a:lnTo>
                    <a:pt x="7619" y="200659"/>
                  </a:lnTo>
                  <a:lnTo>
                    <a:pt x="7619" y="184150"/>
                  </a:lnTo>
                  <a:close/>
                </a:path>
                <a:path w="7620" h="420370">
                  <a:moveTo>
                    <a:pt x="7619" y="200659"/>
                  </a:moveTo>
                  <a:lnTo>
                    <a:pt x="0" y="200659"/>
                  </a:lnTo>
                  <a:lnTo>
                    <a:pt x="0" y="203199"/>
                  </a:lnTo>
                  <a:lnTo>
                    <a:pt x="7619" y="203199"/>
                  </a:lnTo>
                  <a:lnTo>
                    <a:pt x="7619" y="200659"/>
                  </a:lnTo>
                  <a:close/>
                </a:path>
                <a:path w="7620" h="420370">
                  <a:moveTo>
                    <a:pt x="7619" y="203200"/>
                  </a:moveTo>
                  <a:lnTo>
                    <a:pt x="0" y="203200"/>
                  </a:lnTo>
                  <a:lnTo>
                    <a:pt x="0" y="213359"/>
                  </a:lnTo>
                  <a:lnTo>
                    <a:pt x="7619" y="213359"/>
                  </a:lnTo>
                  <a:lnTo>
                    <a:pt x="7619" y="203200"/>
                  </a:lnTo>
                  <a:close/>
                </a:path>
                <a:path w="7620" h="420370">
                  <a:moveTo>
                    <a:pt x="7619" y="213360"/>
                  </a:moveTo>
                  <a:lnTo>
                    <a:pt x="0" y="213360"/>
                  </a:lnTo>
                  <a:lnTo>
                    <a:pt x="0" y="226059"/>
                  </a:lnTo>
                  <a:lnTo>
                    <a:pt x="7619" y="226059"/>
                  </a:lnTo>
                  <a:lnTo>
                    <a:pt x="7619" y="213360"/>
                  </a:lnTo>
                  <a:close/>
                </a:path>
                <a:path w="7620" h="420370">
                  <a:moveTo>
                    <a:pt x="7619" y="226059"/>
                  </a:moveTo>
                  <a:lnTo>
                    <a:pt x="0" y="226059"/>
                  </a:lnTo>
                  <a:lnTo>
                    <a:pt x="0" y="232409"/>
                  </a:lnTo>
                  <a:lnTo>
                    <a:pt x="7619" y="232409"/>
                  </a:lnTo>
                  <a:lnTo>
                    <a:pt x="7619" y="226059"/>
                  </a:lnTo>
                  <a:close/>
                </a:path>
                <a:path w="7620" h="420370">
                  <a:moveTo>
                    <a:pt x="7619" y="232409"/>
                  </a:moveTo>
                  <a:lnTo>
                    <a:pt x="0" y="232409"/>
                  </a:lnTo>
                  <a:lnTo>
                    <a:pt x="0" y="234949"/>
                  </a:lnTo>
                  <a:lnTo>
                    <a:pt x="7619" y="234949"/>
                  </a:lnTo>
                  <a:lnTo>
                    <a:pt x="7619" y="232409"/>
                  </a:lnTo>
                  <a:close/>
                </a:path>
                <a:path w="7620" h="420370">
                  <a:moveTo>
                    <a:pt x="7619" y="346836"/>
                  </a:moveTo>
                  <a:lnTo>
                    <a:pt x="0" y="346836"/>
                  </a:lnTo>
                  <a:lnTo>
                    <a:pt x="0" y="349249"/>
                  </a:lnTo>
                  <a:lnTo>
                    <a:pt x="7619" y="349249"/>
                  </a:lnTo>
                  <a:lnTo>
                    <a:pt x="7619" y="346836"/>
                  </a:lnTo>
                  <a:close/>
                </a:path>
                <a:path w="7620" h="420370">
                  <a:moveTo>
                    <a:pt x="7619" y="341756"/>
                  </a:moveTo>
                  <a:lnTo>
                    <a:pt x="0" y="341756"/>
                  </a:lnTo>
                  <a:lnTo>
                    <a:pt x="0" y="346709"/>
                  </a:lnTo>
                  <a:lnTo>
                    <a:pt x="7619" y="346709"/>
                  </a:lnTo>
                  <a:lnTo>
                    <a:pt x="7619" y="341756"/>
                  </a:lnTo>
                  <a:close/>
                </a:path>
                <a:path w="7620" h="420370">
                  <a:moveTo>
                    <a:pt x="7619" y="335406"/>
                  </a:moveTo>
                  <a:lnTo>
                    <a:pt x="0" y="335406"/>
                  </a:lnTo>
                  <a:lnTo>
                    <a:pt x="0" y="341629"/>
                  </a:lnTo>
                  <a:lnTo>
                    <a:pt x="7619" y="341629"/>
                  </a:lnTo>
                  <a:lnTo>
                    <a:pt x="7619" y="335406"/>
                  </a:lnTo>
                  <a:close/>
                </a:path>
                <a:path w="7620" h="420370">
                  <a:moveTo>
                    <a:pt x="7619" y="329056"/>
                  </a:moveTo>
                  <a:lnTo>
                    <a:pt x="0" y="329056"/>
                  </a:lnTo>
                  <a:lnTo>
                    <a:pt x="0" y="335279"/>
                  </a:lnTo>
                  <a:lnTo>
                    <a:pt x="7619" y="335279"/>
                  </a:lnTo>
                  <a:lnTo>
                    <a:pt x="7619" y="329056"/>
                  </a:lnTo>
                  <a:close/>
                </a:path>
                <a:path w="7620" h="420370">
                  <a:moveTo>
                    <a:pt x="7619" y="322706"/>
                  </a:moveTo>
                  <a:lnTo>
                    <a:pt x="0" y="322706"/>
                  </a:lnTo>
                  <a:lnTo>
                    <a:pt x="0" y="328929"/>
                  </a:lnTo>
                  <a:lnTo>
                    <a:pt x="7619" y="328929"/>
                  </a:lnTo>
                  <a:lnTo>
                    <a:pt x="7619" y="322706"/>
                  </a:lnTo>
                  <a:close/>
                </a:path>
                <a:path w="7620" h="420370">
                  <a:moveTo>
                    <a:pt x="7619" y="316356"/>
                  </a:moveTo>
                  <a:lnTo>
                    <a:pt x="0" y="316356"/>
                  </a:lnTo>
                  <a:lnTo>
                    <a:pt x="0" y="322579"/>
                  </a:lnTo>
                  <a:lnTo>
                    <a:pt x="7619" y="322579"/>
                  </a:lnTo>
                  <a:lnTo>
                    <a:pt x="7619" y="316356"/>
                  </a:lnTo>
                  <a:close/>
                </a:path>
                <a:path w="7620" h="420370">
                  <a:moveTo>
                    <a:pt x="7619" y="308736"/>
                  </a:moveTo>
                  <a:lnTo>
                    <a:pt x="0" y="308736"/>
                  </a:lnTo>
                  <a:lnTo>
                    <a:pt x="0" y="316229"/>
                  </a:lnTo>
                  <a:lnTo>
                    <a:pt x="7619" y="316229"/>
                  </a:lnTo>
                  <a:lnTo>
                    <a:pt x="7619" y="308736"/>
                  </a:lnTo>
                  <a:close/>
                </a:path>
                <a:path w="7620" h="420370">
                  <a:moveTo>
                    <a:pt x="7619" y="303656"/>
                  </a:moveTo>
                  <a:lnTo>
                    <a:pt x="0" y="303656"/>
                  </a:lnTo>
                  <a:lnTo>
                    <a:pt x="0" y="308609"/>
                  </a:lnTo>
                  <a:lnTo>
                    <a:pt x="7619" y="308609"/>
                  </a:lnTo>
                  <a:lnTo>
                    <a:pt x="7619" y="303656"/>
                  </a:lnTo>
                  <a:close/>
                </a:path>
                <a:path w="7620" h="420370">
                  <a:moveTo>
                    <a:pt x="7619" y="297306"/>
                  </a:moveTo>
                  <a:lnTo>
                    <a:pt x="0" y="297306"/>
                  </a:lnTo>
                  <a:lnTo>
                    <a:pt x="0" y="303529"/>
                  </a:lnTo>
                  <a:lnTo>
                    <a:pt x="7619" y="303529"/>
                  </a:lnTo>
                  <a:lnTo>
                    <a:pt x="7619" y="297306"/>
                  </a:lnTo>
                  <a:close/>
                </a:path>
                <a:path w="7620" h="420370">
                  <a:moveTo>
                    <a:pt x="7619" y="290956"/>
                  </a:moveTo>
                  <a:lnTo>
                    <a:pt x="0" y="290956"/>
                  </a:lnTo>
                  <a:lnTo>
                    <a:pt x="0" y="297179"/>
                  </a:lnTo>
                  <a:lnTo>
                    <a:pt x="7619" y="297179"/>
                  </a:lnTo>
                  <a:lnTo>
                    <a:pt x="7619" y="290956"/>
                  </a:lnTo>
                  <a:close/>
                </a:path>
                <a:path w="7620" h="420370">
                  <a:moveTo>
                    <a:pt x="7619" y="284606"/>
                  </a:moveTo>
                  <a:lnTo>
                    <a:pt x="0" y="284606"/>
                  </a:lnTo>
                  <a:lnTo>
                    <a:pt x="0" y="290829"/>
                  </a:lnTo>
                  <a:lnTo>
                    <a:pt x="7619" y="290829"/>
                  </a:lnTo>
                  <a:lnTo>
                    <a:pt x="7619" y="284606"/>
                  </a:lnTo>
                  <a:close/>
                </a:path>
                <a:path w="7620" h="420370">
                  <a:moveTo>
                    <a:pt x="7619" y="278256"/>
                  </a:moveTo>
                  <a:lnTo>
                    <a:pt x="0" y="278256"/>
                  </a:lnTo>
                  <a:lnTo>
                    <a:pt x="0" y="284479"/>
                  </a:lnTo>
                  <a:lnTo>
                    <a:pt x="7619" y="284479"/>
                  </a:lnTo>
                  <a:lnTo>
                    <a:pt x="7619" y="278256"/>
                  </a:lnTo>
                  <a:close/>
                </a:path>
                <a:path w="7620" h="420370">
                  <a:moveTo>
                    <a:pt x="7619" y="271906"/>
                  </a:moveTo>
                  <a:lnTo>
                    <a:pt x="0" y="271906"/>
                  </a:lnTo>
                  <a:lnTo>
                    <a:pt x="0" y="278129"/>
                  </a:lnTo>
                  <a:lnTo>
                    <a:pt x="7619" y="278129"/>
                  </a:lnTo>
                  <a:lnTo>
                    <a:pt x="7619" y="271906"/>
                  </a:lnTo>
                  <a:close/>
                </a:path>
                <a:path w="7620" h="420370">
                  <a:moveTo>
                    <a:pt x="7619" y="265556"/>
                  </a:moveTo>
                  <a:lnTo>
                    <a:pt x="0" y="265556"/>
                  </a:lnTo>
                  <a:lnTo>
                    <a:pt x="0" y="271779"/>
                  </a:lnTo>
                  <a:lnTo>
                    <a:pt x="7619" y="271779"/>
                  </a:lnTo>
                  <a:lnTo>
                    <a:pt x="7619" y="265556"/>
                  </a:lnTo>
                  <a:close/>
                </a:path>
                <a:path w="7620" h="420370">
                  <a:moveTo>
                    <a:pt x="7619" y="259206"/>
                  </a:moveTo>
                  <a:lnTo>
                    <a:pt x="0" y="259206"/>
                  </a:lnTo>
                  <a:lnTo>
                    <a:pt x="0" y="265429"/>
                  </a:lnTo>
                  <a:lnTo>
                    <a:pt x="7619" y="265429"/>
                  </a:lnTo>
                  <a:lnTo>
                    <a:pt x="7619" y="259206"/>
                  </a:lnTo>
                  <a:close/>
                </a:path>
                <a:path w="7620" h="420370">
                  <a:moveTo>
                    <a:pt x="7619" y="252856"/>
                  </a:moveTo>
                  <a:lnTo>
                    <a:pt x="0" y="252856"/>
                  </a:lnTo>
                  <a:lnTo>
                    <a:pt x="0" y="259079"/>
                  </a:lnTo>
                  <a:lnTo>
                    <a:pt x="7619" y="259079"/>
                  </a:lnTo>
                  <a:lnTo>
                    <a:pt x="7619" y="252856"/>
                  </a:lnTo>
                  <a:close/>
                </a:path>
                <a:path w="7620" h="420370">
                  <a:moveTo>
                    <a:pt x="7619" y="246506"/>
                  </a:moveTo>
                  <a:lnTo>
                    <a:pt x="0" y="246506"/>
                  </a:lnTo>
                  <a:lnTo>
                    <a:pt x="0" y="252729"/>
                  </a:lnTo>
                  <a:lnTo>
                    <a:pt x="7619" y="252729"/>
                  </a:lnTo>
                  <a:lnTo>
                    <a:pt x="7619" y="246506"/>
                  </a:lnTo>
                  <a:close/>
                </a:path>
                <a:path w="7620" h="420370">
                  <a:moveTo>
                    <a:pt x="7619" y="235076"/>
                  </a:moveTo>
                  <a:lnTo>
                    <a:pt x="0" y="235076"/>
                  </a:lnTo>
                  <a:lnTo>
                    <a:pt x="0" y="246379"/>
                  </a:lnTo>
                  <a:lnTo>
                    <a:pt x="7619" y="246379"/>
                  </a:lnTo>
                  <a:lnTo>
                    <a:pt x="7619" y="235076"/>
                  </a:lnTo>
                  <a:close/>
                </a:path>
                <a:path w="7620" h="420370">
                  <a:moveTo>
                    <a:pt x="1269" y="419099"/>
                  </a:moveTo>
                  <a:lnTo>
                    <a:pt x="0" y="419099"/>
                  </a:lnTo>
                  <a:lnTo>
                    <a:pt x="0" y="420369"/>
                  </a:lnTo>
                  <a:lnTo>
                    <a:pt x="1269" y="420369"/>
                  </a:lnTo>
                  <a:lnTo>
                    <a:pt x="1269" y="419099"/>
                  </a:lnTo>
                  <a:close/>
                </a:path>
                <a:path w="7620" h="420370">
                  <a:moveTo>
                    <a:pt x="3809" y="411479"/>
                  </a:moveTo>
                  <a:lnTo>
                    <a:pt x="0" y="411479"/>
                  </a:lnTo>
                  <a:lnTo>
                    <a:pt x="0" y="417829"/>
                  </a:lnTo>
                  <a:lnTo>
                    <a:pt x="2539" y="417829"/>
                  </a:lnTo>
                  <a:lnTo>
                    <a:pt x="2539" y="412749"/>
                  </a:lnTo>
                  <a:lnTo>
                    <a:pt x="3809" y="412749"/>
                  </a:lnTo>
                  <a:lnTo>
                    <a:pt x="3809" y="411479"/>
                  </a:lnTo>
                  <a:close/>
                </a:path>
                <a:path w="7620" h="420370">
                  <a:moveTo>
                    <a:pt x="5079" y="406399"/>
                  </a:moveTo>
                  <a:lnTo>
                    <a:pt x="0" y="406399"/>
                  </a:lnTo>
                  <a:lnTo>
                    <a:pt x="0" y="410209"/>
                  </a:lnTo>
                  <a:lnTo>
                    <a:pt x="3809" y="410209"/>
                  </a:lnTo>
                  <a:lnTo>
                    <a:pt x="3809" y="411479"/>
                  </a:lnTo>
                  <a:lnTo>
                    <a:pt x="5079" y="411479"/>
                  </a:lnTo>
                  <a:lnTo>
                    <a:pt x="5079" y="406399"/>
                  </a:lnTo>
                  <a:close/>
                </a:path>
                <a:path w="7620" h="420370">
                  <a:moveTo>
                    <a:pt x="7619" y="400049"/>
                  </a:moveTo>
                  <a:lnTo>
                    <a:pt x="0" y="400049"/>
                  </a:lnTo>
                  <a:lnTo>
                    <a:pt x="0" y="405130"/>
                  </a:lnTo>
                  <a:lnTo>
                    <a:pt x="6350" y="405130"/>
                  </a:lnTo>
                  <a:lnTo>
                    <a:pt x="6349" y="403859"/>
                  </a:lnTo>
                  <a:lnTo>
                    <a:pt x="7619" y="403859"/>
                  </a:lnTo>
                  <a:lnTo>
                    <a:pt x="7619" y="400049"/>
                  </a:lnTo>
                  <a:close/>
                </a:path>
                <a:path w="7620" h="420370">
                  <a:moveTo>
                    <a:pt x="7619" y="393699"/>
                  </a:moveTo>
                  <a:lnTo>
                    <a:pt x="0" y="393699"/>
                  </a:lnTo>
                  <a:lnTo>
                    <a:pt x="0" y="398779"/>
                  </a:lnTo>
                  <a:lnTo>
                    <a:pt x="7619" y="398779"/>
                  </a:lnTo>
                  <a:lnTo>
                    <a:pt x="7619" y="393699"/>
                  </a:lnTo>
                  <a:close/>
                </a:path>
                <a:path w="7620" h="420370">
                  <a:moveTo>
                    <a:pt x="7619" y="387349"/>
                  </a:moveTo>
                  <a:lnTo>
                    <a:pt x="0" y="387349"/>
                  </a:lnTo>
                  <a:lnTo>
                    <a:pt x="0" y="392429"/>
                  </a:lnTo>
                  <a:lnTo>
                    <a:pt x="7619" y="392429"/>
                  </a:lnTo>
                  <a:lnTo>
                    <a:pt x="7619" y="387349"/>
                  </a:lnTo>
                  <a:close/>
                </a:path>
                <a:path w="7620" h="420370">
                  <a:moveTo>
                    <a:pt x="7619" y="380999"/>
                  </a:moveTo>
                  <a:lnTo>
                    <a:pt x="0" y="380999"/>
                  </a:lnTo>
                  <a:lnTo>
                    <a:pt x="0" y="386079"/>
                  </a:lnTo>
                  <a:lnTo>
                    <a:pt x="7619" y="386079"/>
                  </a:lnTo>
                  <a:lnTo>
                    <a:pt x="7619" y="380999"/>
                  </a:lnTo>
                  <a:close/>
                </a:path>
                <a:path w="7620" h="420370">
                  <a:moveTo>
                    <a:pt x="7619" y="373380"/>
                  </a:moveTo>
                  <a:lnTo>
                    <a:pt x="0" y="373380"/>
                  </a:lnTo>
                  <a:lnTo>
                    <a:pt x="0" y="379729"/>
                  </a:lnTo>
                  <a:lnTo>
                    <a:pt x="7619" y="379729"/>
                  </a:lnTo>
                  <a:lnTo>
                    <a:pt x="7619" y="373380"/>
                  </a:lnTo>
                  <a:close/>
                </a:path>
                <a:path w="7620" h="420370">
                  <a:moveTo>
                    <a:pt x="7619" y="368299"/>
                  </a:moveTo>
                  <a:lnTo>
                    <a:pt x="0" y="368299"/>
                  </a:lnTo>
                  <a:lnTo>
                    <a:pt x="0" y="372109"/>
                  </a:lnTo>
                  <a:lnTo>
                    <a:pt x="7619" y="372109"/>
                  </a:lnTo>
                  <a:lnTo>
                    <a:pt x="7619" y="368299"/>
                  </a:lnTo>
                  <a:close/>
                </a:path>
                <a:path w="7620" h="420370">
                  <a:moveTo>
                    <a:pt x="7619" y="361949"/>
                  </a:moveTo>
                  <a:lnTo>
                    <a:pt x="0" y="361949"/>
                  </a:lnTo>
                  <a:lnTo>
                    <a:pt x="0" y="367030"/>
                  </a:lnTo>
                  <a:lnTo>
                    <a:pt x="7619" y="367030"/>
                  </a:lnTo>
                  <a:lnTo>
                    <a:pt x="7619" y="361949"/>
                  </a:lnTo>
                  <a:close/>
                </a:path>
                <a:path w="7620" h="420370">
                  <a:moveTo>
                    <a:pt x="7619" y="355599"/>
                  </a:moveTo>
                  <a:lnTo>
                    <a:pt x="0" y="355599"/>
                  </a:lnTo>
                  <a:lnTo>
                    <a:pt x="0" y="360680"/>
                  </a:lnTo>
                  <a:lnTo>
                    <a:pt x="7619" y="360680"/>
                  </a:lnTo>
                  <a:lnTo>
                    <a:pt x="7619" y="355599"/>
                  </a:lnTo>
                  <a:close/>
                </a:path>
                <a:path w="7620" h="420370">
                  <a:moveTo>
                    <a:pt x="7619" y="350519"/>
                  </a:moveTo>
                  <a:lnTo>
                    <a:pt x="0" y="350519"/>
                  </a:lnTo>
                  <a:lnTo>
                    <a:pt x="0" y="354329"/>
                  </a:lnTo>
                  <a:lnTo>
                    <a:pt x="7619" y="354329"/>
                  </a:lnTo>
                  <a:lnTo>
                    <a:pt x="7619" y="350519"/>
                  </a:lnTo>
                  <a:close/>
                </a:path>
              </a:pathLst>
            </a:custGeom>
            <a:solidFill>
              <a:srgbClr val="7900EF"/>
            </a:solidFill>
          </p:spPr>
          <p:txBody>
            <a:bodyPr bIns="0" lIns="0" rIns="0" rtlCol="0" tIns="0" wrap="square"/>
            <a:p/>
          </p:txBody>
        </p:sp>
        <p:sp>
          <p:nvSpPr>
            <p:cNvPr id="1050855" name="object 2169"/>
            <p:cNvSpPr/>
            <p:nvPr/>
          </p:nvSpPr>
          <p:spPr>
            <a:xfrm>
              <a:off x="5429249" y="5807709"/>
              <a:ext cx="7620" cy="443230"/>
            </a:xfrm>
            <a:custGeom>
              <a:avLst/>
              <a:ahLst/>
              <a:rect l="l" t="t" r="r" b="b"/>
              <a:pathLst>
                <a:path w="7620" h="443229">
                  <a:moveTo>
                    <a:pt x="7620" y="0"/>
                  </a:moveTo>
                  <a:lnTo>
                    <a:pt x="0" y="0"/>
                  </a:lnTo>
                  <a:lnTo>
                    <a:pt x="0" y="19049"/>
                  </a:lnTo>
                  <a:lnTo>
                    <a:pt x="7620" y="19049"/>
                  </a:lnTo>
                  <a:lnTo>
                    <a:pt x="7620" y="0"/>
                  </a:lnTo>
                  <a:close/>
                </a:path>
                <a:path w="7620" h="443229">
                  <a:moveTo>
                    <a:pt x="7620" y="19050"/>
                  </a:moveTo>
                  <a:lnTo>
                    <a:pt x="0" y="19050"/>
                  </a:lnTo>
                  <a:lnTo>
                    <a:pt x="0" y="31749"/>
                  </a:lnTo>
                  <a:lnTo>
                    <a:pt x="7620" y="31749"/>
                  </a:lnTo>
                  <a:lnTo>
                    <a:pt x="7620" y="19050"/>
                  </a:lnTo>
                  <a:close/>
                </a:path>
                <a:path w="7620" h="443229">
                  <a:moveTo>
                    <a:pt x="7620" y="31750"/>
                  </a:moveTo>
                  <a:lnTo>
                    <a:pt x="0" y="31750"/>
                  </a:lnTo>
                  <a:lnTo>
                    <a:pt x="0" y="38099"/>
                  </a:lnTo>
                  <a:lnTo>
                    <a:pt x="7620" y="38099"/>
                  </a:lnTo>
                  <a:lnTo>
                    <a:pt x="7620" y="31750"/>
                  </a:lnTo>
                  <a:close/>
                </a:path>
                <a:path w="7620" h="443229">
                  <a:moveTo>
                    <a:pt x="7620" y="38100"/>
                  </a:moveTo>
                  <a:lnTo>
                    <a:pt x="0" y="38100"/>
                  </a:lnTo>
                  <a:lnTo>
                    <a:pt x="0" y="41909"/>
                  </a:lnTo>
                  <a:lnTo>
                    <a:pt x="7620" y="41909"/>
                  </a:lnTo>
                  <a:lnTo>
                    <a:pt x="7620" y="38100"/>
                  </a:lnTo>
                  <a:close/>
                </a:path>
                <a:path w="7620" h="443229">
                  <a:moveTo>
                    <a:pt x="7620" y="41909"/>
                  </a:moveTo>
                  <a:lnTo>
                    <a:pt x="0" y="41909"/>
                  </a:lnTo>
                  <a:lnTo>
                    <a:pt x="0" y="44449"/>
                  </a:lnTo>
                  <a:lnTo>
                    <a:pt x="7620" y="44449"/>
                  </a:lnTo>
                  <a:lnTo>
                    <a:pt x="7620" y="41909"/>
                  </a:lnTo>
                  <a:close/>
                </a:path>
                <a:path w="7620" h="443229">
                  <a:moveTo>
                    <a:pt x="7620" y="44450"/>
                  </a:moveTo>
                  <a:lnTo>
                    <a:pt x="0" y="44450"/>
                  </a:lnTo>
                  <a:lnTo>
                    <a:pt x="0" y="67309"/>
                  </a:lnTo>
                  <a:lnTo>
                    <a:pt x="7620" y="67309"/>
                  </a:lnTo>
                  <a:lnTo>
                    <a:pt x="7620" y="44450"/>
                  </a:lnTo>
                  <a:close/>
                </a:path>
                <a:path w="7620" h="443229">
                  <a:moveTo>
                    <a:pt x="7620" y="67309"/>
                  </a:moveTo>
                  <a:lnTo>
                    <a:pt x="0" y="67309"/>
                  </a:lnTo>
                  <a:lnTo>
                    <a:pt x="0" y="73659"/>
                  </a:lnTo>
                  <a:lnTo>
                    <a:pt x="7620" y="73659"/>
                  </a:lnTo>
                  <a:lnTo>
                    <a:pt x="7620" y="67309"/>
                  </a:lnTo>
                  <a:close/>
                </a:path>
                <a:path w="7620" h="443229">
                  <a:moveTo>
                    <a:pt x="7620" y="73659"/>
                  </a:moveTo>
                  <a:lnTo>
                    <a:pt x="0" y="73659"/>
                  </a:lnTo>
                  <a:lnTo>
                    <a:pt x="0" y="76199"/>
                  </a:lnTo>
                  <a:lnTo>
                    <a:pt x="7620" y="76199"/>
                  </a:lnTo>
                  <a:lnTo>
                    <a:pt x="7620" y="73659"/>
                  </a:lnTo>
                  <a:close/>
                </a:path>
                <a:path w="7620" h="443229">
                  <a:moveTo>
                    <a:pt x="7620" y="76200"/>
                  </a:moveTo>
                  <a:lnTo>
                    <a:pt x="0" y="76200"/>
                  </a:lnTo>
                  <a:lnTo>
                    <a:pt x="0" y="86359"/>
                  </a:lnTo>
                  <a:lnTo>
                    <a:pt x="7620" y="86359"/>
                  </a:lnTo>
                  <a:lnTo>
                    <a:pt x="7620" y="76200"/>
                  </a:lnTo>
                  <a:close/>
                </a:path>
                <a:path w="7620" h="443229">
                  <a:moveTo>
                    <a:pt x="7620" y="86359"/>
                  </a:moveTo>
                  <a:lnTo>
                    <a:pt x="0" y="86359"/>
                  </a:lnTo>
                  <a:lnTo>
                    <a:pt x="0" y="92709"/>
                  </a:lnTo>
                  <a:lnTo>
                    <a:pt x="7620" y="92709"/>
                  </a:lnTo>
                  <a:lnTo>
                    <a:pt x="7620" y="86359"/>
                  </a:lnTo>
                  <a:close/>
                </a:path>
                <a:path w="7620" h="443229">
                  <a:moveTo>
                    <a:pt x="7620" y="92709"/>
                  </a:moveTo>
                  <a:lnTo>
                    <a:pt x="0" y="92709"/>
                  </a:lnTo>
                  <a:lnTo>
                    <a:pt x="0" y="99059"/>
                  </a:lnTo>
                  <a:lnTo>
                    <a:pt x="7620" y="99059"/>
                  </a:lnTo>
                  <a:lnTo>
                    <a:pt x="7620" y="92709"/>
                  </a:lnTo>
                  <a:close/>
                </a:path>
                <a:path w="7620" h="443229">
                  <a:moveTo>
                    <a:pt x="7620" y="99059"/>
                  </a:moveTo>
                  <a:lnTo>
                    <a:pt x="0" y="99059"/>
                  </a:lnTo>
                  <a:lnTo>
                    <a:pt x="0" y="101599"/>
                  </a:lnTo>
                  <a:lnTo>
                    <a:pt x="7620" y="101599"/>
                  </a:lnTo>
                  <a:lnTo>
                    <a:pt x="7620" y="99059"/>
                  </a:lnTo>
                  <a:close/>
                </a:path>
                <a:path w="7620" h="443229">
                  <a:moveTo>
                    <a:pt x="7620" y="101600"/>
                  </a:moveTo>
                  <a:lnTo>
                    <a:pt x="0" y="101600"/>
                  </a:lnTo>
                  <a:lnTo>
                    <a:pt x="0" y="107949"/>
                  </a:lnTo>
                  <a:lnTo>
                    <a:pt x="7620" y="107949"/>
                  </a:lnTo>
                  <a:lnTo>
                    <a:pt x="7620" y="101600"/>
                  </a:lnTo>
                  <a:close/>
                </a:path>
                <a:path w="7620" h="443229">
                  <a:moveTo>
                    <a:pt x="7620" y="107950"/>
                  </a:moveTo>
                  <a:lnTo>
                    <a:pt x="0" y="107950"/>
                  </a:lnTo>
                  <a:lnTo>
                    <a:pt x="0" y="118109"/>
                  </a:lnTo>
                  <a:lnTo>
                    <a:pt x="7620" y="118109"/>
                  </a:lnTo>
                  <a:lnTo>
                    <a:pt x="7620" y="107950"/>
                  </a:lnTo>
                  <a:close/>
                </a:path>
                <a:path w="7620" h="443229">
                  <a:moveTo>
                    <a:pt x="7620" y="118109"/>
                  </a:moveTo>
                  <a:lnTo>
                    <a:pt x="0" y="118109"/>
                  </a:lnTo>
                  <a:lnTo>
                    <a:pt x="0" y="124459"/>
                  </a:lnTo>
                  <a:lnTo>
                    <a:pt x="7620" y="124459"/>
                  </a:lnTo>
                  <a:lnTo>
                    <a:pt x="7620" y="118109"/>
                  </a:lnTo>
                  <a:close/>
                </a:path>
                <a:path w="7620" h="443229">
                  <a:moveTo>
                    <a:pt x="7620" y="124459"/>
                  </a:moveTo>
                  <a:lnTo>
                    <a:pt x="0" y="124459"/>
                  </a:lnTo>
                  <a:lnTo>
                    <a:pt x="0" y="137159"/>
                  </a:lnTo>
                  <a:lnTo>
                    <a:pt x="7620" y="137159"/>
                  </a:lnTo>
                  <a:lnTo>
                    <a:pt x="7620" y="124459"/>
                  </a:lnTo>
                  <a:close/>
                </a:path>
                <a:path w="7620" h="443229">
                  <a:moveTo>
                    <a:pt x="7620" y="137159"/>
                  </a:moveTo>
                  <a:lnTo>
                    <a:pt x="0" y="137159"/>
                  </a:lnTo>
                  <a:lnTo>
                    <a:pt x="0" y="143509"/>
                  </a:lnTo>
                  <a:lnTo>
                    <a:pt x="7620" y="143509"/>
                  </a:lnTo>
                  <a:lnTo>
                    <a:pt x="7620" y="137159"/>
                  </a:lnTo>
                  <a:close/>
                </a:path>
                <a:path w="7620" h="443229">
                  <a:moveTo>
                    <a:pt x="7620" y="143509"/>
                  </a:moveTo>
                  <a:lnTo>
                    <a:pt x="0" y="143509"/>
                  </a:lnTo>
                  <a:lnTo>
                    <a:pt x="0" y="146049"/>
                  </a:lnTo>
                  <a:lnTo>
                    <a:pt x="7620" y="146049"/>
                  </a:lnTo>
                  <a:lnTo>
                    <a:pt x="7620" y="143509"/>
                  </a:lnTo>
                  <a:close/>
                </a:path>
                <a:path w="7620" h="443229">
                  <a:moveTo>
                    <a:pt x="7620" y="146050"/>
                  </a:moveTo>
                  <a:lnTo>
                    <a:pt x="0" y="146050"/>
                  </a:lnTo>
                  <a:lnTo>
                    <a:pt x="0" y="149859"/>
                  </a:lnTo>
                  <a:lnTo>
                    <a:pt x="7620" y="149859"/>
                  </a:lnTo>
                  <a:lnTo>
                    <a:pt x="7620" y="146050"/>
                  </a:lnTo>
                  <a:close/>
                </a:path>
                <a:path w="7620" h="443229">
                  <a:moveTo>
                    <a:pt x="7620" y="149859"/>
                  </a:moveTo>
                  <a:lnTo>
                    <a:pt x="0" y="149859"/>
                  </a:lnTo>
                  <a:lnTo>
                    <a:pt x="0" y="156209"/>
                  </a:lnTo>
                  <a:lnTo>
                    <a:pt x="7620" y="156209"/>
                  </a:lnTo>
                  <a:lnTo>
                    <a:pt x="7620" y="149859"/>
                  </a:lnTo>
                  <a:close/>
                </a:path>
                <a:path w="7620" h="443229">
                  <a:moveTo>
                    <a:pt x="7620" y="156209"/>
                  </a:moveTo>
                  <a:lnTo>
                    <a:pt x="0" y="156209"/>
                  </a:lnTo>
                  <a:lnTo>
                    <a:pt x="0" y="162559"/>
                  </a:lnTo>
                  <a:lnTo>
                    <a:pt x="7620" y="162559"/>
                  </a:lnTo>
                  <a:lnTo>
                    <a:pt x="7620" y="156209"/>
                  </a:lnTo>
                  <a:close/>
                </a:path>
                <a:path w="7620" h="443229">
                  <a:moveTo>
                    <a:pt x="7620" y="162559"/>
                  </a:moveTo>
                  <a:lnTo>
                    <a:pt x="0" y="162559"/>
                  </a:lnTo>
                  <a:lnTo>
                    <a:pt x="0" y="171449"/>
                  </a:lnTo>
                  <a:lnTo>
                    <a:pt x="7620" y="171449"/>
                  </a:lnTo>
                  <a:lnTo>
                    <a:pt x="7620" y="162559"/>
                  </a:lnTo>
                  <a:close/>
                </a:path>
                <a:path w="7620" h="443229">
                  <a:moveTo>
                    <a:pt x="7620" y="171450"/>
                  </a:moveTo>
                  <a:lnTo>
                    <a:pt x="0" y="171450"/>
                  </a:lnTo>
                  <a:lnTo>
                    <a:pt x="0" y="177799"/>
                  </a:lnTo>
                  <a:lnTo>
                    <a:pt x="7620" y="177799"/>
                  </a:lnTo>
                  <a:lnTo>
                    <a:pt x="7620" y="171450"/>
                  </a:lnTo>
                  <a:close/>
                </a:path>
                <a:path w="7620" h="443229">
                  <a:moveTo>
                    <a:pt x="7620" y="177800"/>
                  </a:moveTo>
                  <a:lnTo>
                    <a:pt x="0" y="177800"/>
                  </a:lnTo>
                  <a:lnTo>
                    <a:pt x="0" y="184149"/>
                  </a:lnTo>
                  <a:lnTo>
                    <a:pt x="7620" y="184149"/>
                  </a:lnTo>
                  <a:lnTo>
                    <a:pt x="7620" y="177800"/>
                  </a:lnTo>
                  <a:close/>
                </a:path>
                <a:path w="7620" h="443229">
                  <a:moveTo>
                    <a:pt x="7620" y="184150"/>
                  </a:moveTo>
                  <a:lnTo>
                    <a:pt x="0" y="184150"/>
                  </a:lnTo>
                  <a:lnTo>
                    <a:pt x="0" y="200659"/>
                  </a:lnTo>
                  <a:lnTo>
                    <a:pt x="7620" y="200659"/>
                  </a:lnTo>
                  <a:lnTo>
                    <a:pt x="7620" y="184150"/>
                  </a:lnTo>
                  <a:close/>
                </a:path>
                <a:path w="7620" h="443229">
                  <a:moveTo>
                    <a:pt x="7620" y="200659"/>
                  </a:moveTo>
                  <a:lnTo>
                    <a:pt x="0" y="200659"/>
                  </a:lnTo>
                  <a:lnTo>
                    <a:pt x="0" y="203199"/>
                  </a:lnTo>
                  <a:lnTo>
                    <a:pt x="7620" y="203199"/>
                  </a:lnTo>
                  <a:lnTo>
                    <a:pt x="7620" y="200659"/>
                  </a:lnTo>
                  <a:close/>
                </a:path>
                <a:path w="7620" h="443229">
                  <a:moveTo>
                    <a:pt x="7620" y="203200"/>
                  </a:moveTo>
                  <a:lnTo>
                    <a:pt x="0" y="203200"/>
                  </a:lnTo>
                  <a:lnTo>
                    <a:pt x="0" y="213359"/>
                  </a:lnTo>
                  <a:lnTo>
                    <a:pt x="7620" y="213359"/>
                  </a:lnTo>
                  <a:lnTo>
                    <a:pt x="7620" y="203200"/>
                  </a:lnTo>
                  <a:close/>
                </a:path>
                <a:path w="7620" h="443229">
                  <a:moveTo>
                    <a:pt x="7620" y="213360"/>
                  </a:moveTo>
                  <a:lnTo>
                    <a:pt x="0" y="213360"/>
                  </a:lnTo>
                  <a:lnTo>
                    <a:pt x="0" y="226059"/>
                  </a:lnTo>
                  <a:lnTo>
                    <a:pt x="7620" y="226059"/>
                  </a:lnTo>
                  <a:lnTo>
                    <a:pt x="7620" y="213360"/>
                  </a:lnTo>
                  <a:close/>
                </a:path>
                <a:path w="7620" h="443229">
                  <a:moveTo>
                    <a:pt x="7620" y="226059"/>
                  </a:moveTo>
                  <a:lnTo>
                    <a:pt x="0" y="226059"/>
                  </a:lnTo>
                  <a:lnTo>
                    <a:pt x="0" y="232409"/>
                  </a:lnTo>
                  <a:lnTo>
                    <a:pt x="7620" y="232409"/>
                  </a:lnTo>
                  <a:lnTo>
                    <a:pt x="7620" y="226059"/>
                  </a:lnTo>
                  <a:close/>
                </a:path>
                <a:path w="7620" h="443229">
                  <a:moveTo>
                    <a:pt x="7620" y="232409"/>
                  </a:moveTo>
                  <a:lnTo>
                    <a:pt x="0" y="232409"/>
                  </a:lnTo>
                  <a:lnTo>
                    <a:pt x="0" y="234949"/>
                  </a:lnTo>
                  <a:lnTo>
                    <a:pt x="7620" y="234949"/>
                  </a:lnTo>
                  <a:lnTo>
                    <a:pt x="7620" y="232409"/>
                  </a:lnTo>
                  <a:close/>
                </a:path>
                <a:path w="7620" h="443229">
                  <a:moveTo>
                    <a:pt x="7620" y="346836"/>
                  </a:moveTo>
                  <a:lnTo>
                    <a:pt x="0" y="346836"/>
                  </a:lnTo>
                  <a:lnTo>
                    <a:pt x="0" y="349249"/>
                  </a:lnTo>
                  <a:lnTo>
                    <a:pt x="7620" y="349249"/>
                  </a:lnTo>
                  <a:lnTo>
                    <a:pt x="7620" y="346836"/>
                  </a:lnTo>
                  <a:close/>
                </a:path>
                <a:path w="7620" h="443229">
                  <a:moveTo>
                    <a:pt x="7620" y="341756"/>
                  </a:moveTo>
                  <a:lnTo>
                    <a:pt x="0" y="341756"/>
                  </a:lnTo>
                  <a:lnTo>
                    <a:pt x="0" y="346709"/>
                  </a:lnTo>
                  <a:lnTo>
                    <a:pt x="7620" y="346709"/>
                  </a:lnTo>
                  <a:lnTo>
                    <a:pt x="7620" y="341756"/>
                  </a:lnTo>
                  <a:close/>
                </a:path>
                <a:path w="7620" h="443229">
                  <a:moveTo>
                    <a:pt x="7620" y="335406"/>
                  </a:moveTo>
                  <a:lnTo>
                    <a:pt x="0" y="335406"/>
                  </a:lnTo>
                  <a:lnTo>
                    <a:pt x="0" y="341629"/>
                  </a:lnTo>
                  <a:lnTo>
                    <a:pt x="7620" y="341629"/>
                  </a:lnTo>
                  <a:lnTo>
                    <a:pt x="7620" y="335406"/>
                  </a:lnTo>
                  <a:close/>
                </a:path>
                <a:path w="7620" h="443229">
                  <a:moveTo>
                    <a:pt x="7620" y="329056"/>
                  </a:moveTo>
                  <a:lnTo>
                    <a:pt x="0" y="329056"/>
                  </a:lnTo>
                  <a:lnTo>
                    <a:pt x="0" y="335279"/>
                  </a:lnTo>
                  <a:lnTo>
                    <a:pt x="7620" y="335279"/>
                  </a:lnTo>
                  <a:lnTo>
                    <a:pt x="7620" y="329056"/>
                  </a:lnTo>
                  <a:close/>
                </a:path>
                <a:path w="7620" h="443229">
                  <a:moveTo>
                    <a:pt x="7620" y="322706"/>
                  </a:moveTo>
                  <a:lnTo>
                    <a:pt x="0" y="322706"/>
                  </a:lnTo>
                  <a:lnTo>
                    <a:pt x="0" y="328929"/>
                  </a:lnTo>
                  <a:lnTo>
                    <a:pt x="7620" y="328929"/>
                  </a:lnTo>
                  <a:lnTo>
                    <a:pt x="7620" y="322706"/>
                  </a:lnTo>
                  <a:close/>
                </a:path>
                <a:path w="7620" h="443229">
                  <a:moveTo>
                    <a:pt x="7620" y="316356"/>
                  </a:moveTo>
                  <a:lnTo>
                    <a:pt x="0" y="316356"/>
                  </a:lnTo>
                  <a:lnTo>
                    <a:pt x="0" y="322579"/>
                  </a:lnTo>
                  <a:lnTo>
                    <a:pt x="7620" y="322579"/>
                  </a:lnTo>
                  <a:lnTo>
                    <a:pt x="7620" y="316356"/>
                  </a:lnTo>
                  <a:close/>
                </a:path>
                <a:path w="7620" h="443229">
                  <a:moveTo>
                    <a:pt x="7620" y="308736"/>
                  </a:moveTo>
                  <a:lnTo>
                    <a:pt x="0" y="308736"/>
                  </a:lnTo>
                  <a:lnTo>
                    <a:pt x="0" y="316229"/>
                  </a:lnTo>
                  <a:lnTo>
                    <a:pt x="7620" y="316229"/>
                  </a:lnTo>
                  <a:lnTo>
                    <a:pt x="7620" y="308736"/>
                  </a:lnTo>
                  <a:close/>
                </a:path>
                <a:path w="7620" h="443229">
                  <a:moveTo>
                    <a:pt x="7620" y="303656"/>
                  </a:moveTo>
                  <a:lnTo>
                    <a:pt x="0" y="303656"/>
                  </a:lnTo>
                  <a:lnTo>
                    <a:pt x="0" y="308609"/>
                  </a:lnTo>
                  <a:lnTo>
                    <a:pt x="7620" y="308609"/>
                  </a:lnTo>
                  <a:lnTo>
                    <a:pt x="7620" y="303656"/>
                  </a:lnTo>
                  <a:close/>
                </a:path>
                <a:path w="7620" h="443229">
                  <a:moveTo>
                    <a:pt x="7620" y="297306"/>
                  </a:moveTo>
                  <a:lnTo>
                    <a:pt x="0" y="297306"/>
                  </a:lnTo>
                  <a:lnTo>
                    <a:pt x="0" y="303529"/>
                  </a:lnTo>
                  <a:lnTo>
                    <a:pt x="7620" y="303529"/>
                  </a:lnTo>
                  <a:lnTo>
                    <a:pt x="7620" y="297306"/>
                  </a:lnTo>
                  <a:close/>
                </a:path>
                <a:path w="7620" h="443229">
                  <a:moveTo>
                    <a:pt x="7620" y="290956"/>
                  </a:moveTo>
                  <a:lnTo>
                    <a:pt x="0" y="290956"/>
                  </a:lnTo>
                  <a:lnTo>
                    <a:pt x="0" y="297179"/>
                  </a:lnTo>
                  <a:lnTo>
                    <a:pt x="7620" y="297179"/>
                  </a:lnTo>
                  <a:lnTo>
                    <a:pt x="7620" y="290956"/>
                  </a:lnTo>
                  <a:close/>
                </a:path>
                <a:path w="7620" h="443229">
                  <a:moveTo>
                    <a:pt x="7620" y="284606"/>
                  </a:moveTo>
                  <a:lnTo>
                    <a:pt x="0" y="284606"/>
                  </a:lnTo>
                  <a:lnTo>
                    <a:pt x="0" y="290829"/>
                  </a:lnTo>
                  <a:lnTo>
                    <a:pt x="7620" y="290829"/>
                  </a:lnTo>
                  <a:lnTo>
                    <a:pt x="7620" y="284606"/>
                  </a:lnTo>
                  <a:close/>
                </a:path>
                <a:path w="7620" h="443229">
                  <a:moveTo>
                    <a:pt x="7620" y="278256"/>
                  </a:moveTo>
                  <a:lnTo>
                    <a:pt x="0" y="278256"/>
                  </a:lnTo>
                  <a:lnTo>
                    <a:pt x="0" y="284479"/>
                  </a:lnTo>
                  <a:lnTo>
                    <a:pt x="7620" y="284479"/>
                  </a:lnTo>
                  <a:lnTo>
                    <a:pt x="7620" y="278256"/>
                  </a:lnTo>
                  <a:close/>
                </a:path>
                <a:path w="7620" h="443229">
                  <a:moveTo>
                    <a:pt x="7620" y="271906"/>
                  </a:moveTo>
                  <a:lnTo>
                    <a:pt x="0" y="271906"/>
                  </a:lnTo>
                  <a:lnTo>
                    <a:pt x="0" y="278129"/>
                  </a:lnTo>
                  <a:lnTo>
                    <a:pt x="7620" y="278129"/>
                  </a:lnTo>
                  <a:lnTo>
                    <a:pt x="7620" y="271906"/>
                  </a:lnTo>
                  <a:close/>
                </a:path>
                <a:path w="7620" h="443229">
                  <a:moveTo>
                    <a:pt x="7620" y="265556"/>
                  </a:moveTo>
                  <a:lnTo>
                    <a:pt x="0" y="265556"/>
                  </a:lnTo>
                  <a:lnTo>
                    <a:pt x="0" y="271779"/>
                  </a:lnTo>
                  <a:lnTo>
                    <a:pt x="7620" y="271779"/>
                  </a:lnTo>
                  <a:lnTo>
                    <a:pt x="7620" y="265556"/>
                  </a:lnTo>
                  <a:close/>
                </a:path>
                <a:path w="7620" h="443229">
                  <a:moveTo>
                    <a:pt x="7620" y="259206"/>
                  </a:moveTo>
                  <a:lnTo>
                    <a:pt x="0" y="259206"/>
                  </a:lnTo>
                  <a:lnTo>
                    <a:pt x="0" y="265429"/>
                  </a:lnTo>
                  <a:lnTo>
                    <a:pt x="7620" y="265429"/>
                  </a:lnTo>
                  <a:lnTo>
                    <a:pt x="7620" y="259206"/>
                  </a:lnTo>
                  <a:close/>
                </a:path>
                <a:path w="7620" h="443229">
                  <a:moveTo>
                    <a:pt x="7620" y="252856"/>
                  </a:moveTo>
                  <a:lnTo>
                    <a:pt x="0" y="252856"/>
                  </a:lnTo>
                  <a:lnTo>
                    <a:pt x="0" y="259079"/>
                  </a:lnTo>
                  <a:lnTo>
                    <a:pt x="7620" y="259079"/>
                  </a:lnTo>
                  <a:lnTo>
                    <a:pt x="7620" y="252856"/>
                  </a:lnTo>
                  <a:close/>
                </a:path>
                <a:path w="7620" h="443229">
                  <a:moveTo>
                    <a:pt x="7620" y="246506"/>
                  </a:moveTo>
                  <a:lnTo>
                    <a:pt x="0" y="246506"/>
                  </a:lnTo>
                  <a:lnTo>
                    <a:pt x="0" y="252729"/>
                  </a:lnTo>
                  <a:lnTo>
                    <a:pt x="7620" y="252729"/>
                  </a:lnTo>
                  <a:lnTo>
                    <a:pt x="7620" y="246506"/>
                  </a:lnTo>
                  <a:close/>
                </a:path>
                <a:path w="7620" h="443229">
                  <a:moveTo>
                    <a:pt x="7620" y="235076"/>
                  </a:moveTo>
                  <a:lnTo>
                    <a:pt x="0" y="235076"/>
                  </a:lnTo>
                  <a:lnTo>
                    <a:pt x="0" y="246379"/>
                  </a:lnTo>
                  <a:lnTo>
                    <a:pt x="7620" y="246379"/>
                  </a:lnTo>
                  <a:lnTo>
                    <a:pt x="7620" y="235076"/>
                  </a:lnTo>
                  <a:close/>
                </a:path>
                <a:path w="7620" h="443229">
                  <a:moveTo>
                    <a:pt x="1269" y="438149"/>
                  </a:moveTo>
                  <a:lnTo>
                    <a:pt x="0" y="438149"/>
                  </a:lnTo>
                  <a:lnTo>
                    <a:pt x="0" y="443229"/>
                  </a:lnTo>
                  <a:lnTo>
                    <a:pt x="1270" y="443229"/>
                  </a:lnTo>
                  <a:lnTo>
                    <a:pt x="1269" y="438149"/>
                  </a:lnTo>
                  <a:close/>
                </a:path>
                <a:path w="7620" h="443229">
                  <a:moveTo>
                    <a:pt x="3810" y="431799"/>
                  </a:moveTo>
                  <a:lnTo>
                    <a:pt x="0" y="431799"/>
                  </a:lnTo>
                  <a:lnTo>
                    <a:pt x="0" y="436879"/>
                  </a:lnTo>
                  <a:lnTo>
                    <a:pt x="2539" y="436879"/>
                  </a:lnTo>
                  <a:lnTo>
                    <a:pt x="2539" y="435609"/>
                  </a:lnTo>
                  <a:lnTo>
                    <a:pt x="3810" y="435609"/>
                  </a:lnTo>
                  <a:lnTo>
                    <a:pt x="3810" y="431799"/>
                  </a:lnTo>
                  <a:close/>
                </a:path>
                <a:path w="7620" h="443229">
                  <a:moveTo>
                    <a:pt x="6350" y="425449"/>
                  </a:moveTo>
                  <a:lnTo>
                    <a:pt x="0" y="425449"/>
                  </a:lnTo>
                  <a:lnTo>
                    <a:pt x="0" y="430529"/>
                  </a:lnTo>
                  <a:lnTo>
                    <a:pt x="3810" y="430529"/>
                  </a:lnTo>
                  <a:lnTo>
                    <a:pt x="3810" y="431799"/>
                  </a:lnTo>
                  <a:lnTo>
                    <a:pt x="5080" y="431799"/>
                  </a:lnTo>
                  <a:lnTo>
                    <a:pt x="5080" y="429259"/>
                  </a:lnTo>
                  <a:lnTo>
                    <a:pt x="6350" y="429259"/>
                  </a:lnTo>
                  <a:lnTo>
                    <a:pt x="6350" y="425449"/>
                  </a:lnTo>
                  <a:close/>
                </a:path>
                <a:path w="7620" h="443229">
                  <a:moveTo>
                    <a:pt x="7620" y="419099"/>
                  </a:moveTo>
                  <a:lnTo>
                    <a:pt x="0" y="419099"/>
                  </a:lnTo>
                  <a:lnTo>
                    <a:pt x="0" y="424179"/>
                  </a:lnTo>
                  <a:lnTo>
                    <a:pt x="6350" y="424179"/>
                  </a:lnTo>
                  <a:lnTo>
                    <a:pt x="6350" y="425449"/>
                  </a:lnTo>
                  <a:lnTo>
                    <a:pt x="7620" y="425449"/>
                  </a:lnTo>
                  <a:lnTo>
                    <a:pt x="7620" y="419099"/>
                  </a:lnTo>
                  <a:close/>
                </a:path>
                <a:path w="7620" h="443229">
                  <a:moveTo>
                    <a:pt x="7620" y="411479"/>
                  </a:moveTo>
                  <a:lnTo>
                    <a:pt x="0" y="411479"/>
                  </a:lnTo>
                  <a:lnTo>
                    <a:pt x="0" y="417829"/>
                  </a:lnTo>
                  <a:lnTo>
                    <a:pt x="7620" y="417829"/>
                  </a:lnTo>
                  <a:lnTo>
                    <a:pt x="7620" y="411479"/>
                  </a:lnTo>
                  <a:close/>
                </a:path>
                <a:path w="7620" h="443229">
                  <a:moveTo>
                    <a:pt x="7620" y="406399"/>
                  </a:moveTo>
                  <a:lnTo>
                    <a:pt x="0" y="406399"/>
                  </a:lnTo>
                  <a:lnTo>
                    <a:pt x="0" y="410209"/>
                  </a:lnTo>
                  <a:lnTo>
                    <a:pt x="7620" y="410209"/>
                  </a:lnTo>
                  <a:lnTo>
                    <a:pt x="7620" y="406399"/>
                  </a:lnTo>
                  <a:close/>
                </a:path>
                <a:path w="7620" h="443229">
                  <a:moveTo>
                    <a:pt x="7620" y="400049"/>
                  </a:moveTo>
                  <a:lnTo>
                    <a:pt x="0" y="400049"/>
                  </a:lnTo>
                  <a:lnTo>
                    <a:pt x="0" y="405130"/>
                  </a:lnTo>
                  <a:lnTo>
                    <a:pt x="7620" y="405130"/>
                  </a:lnTo>
                  <a:lnTo>
                    <a:pt x="7620" y="400049"/>
                  </a:lnTo>
                  <a:close/>
                </a:path>
                <a:path w="7620" h="443229">
                  <a:moveTo>
                    <a:pt x="7620" y="393699"/>
                  </a:moveTo>
                  <a:lnTo>
                    <a:pt x="0" y="393699"/>
                  </a:lnTo>
                  <a:lnTo>
                    <a:pt x="0" y="398779"/>
                  </a:lnTo>
                  <a:lnTo>
                    <a:pt x="7620" y="398779"/>
                  </a:lnTo>
                  <a:lnTo>
                    <a:pt x="7620" y="393699"/>
                  </a:lnTo>
                  <a:close/>
                </a:path>
                <a:path w="7620" h="443229">
                  <a:moveTo>
                    <a:pt x="7620" y="387349"/>
                  </a:moveTo>
                  <a:lnTo>
                    <a:pt x="0" y="387349"/>
                  </a:lnTo>
                  <a:lnTo>
                    <a:pt x="0" y="392429"/>
                  </a:lnTo>
                  <a:lnTo>
                    <a:pt x="7620" y="392429"/>
                  </a:lnTo>
                  <a:lnTo>
                    <a:pt x="7620" y="387349"/>
                  </a:lnTo>
                  <a:close/>
                </a:path>
                <a:path w="7620" h="443229">
                  <a:moveTo>
                    <a:pt x="7620" y="380999"/>
                  </a:moveTo>
                  <a:lnTo>
                    <a:pt x="0" y="380999"/>
                  </a:lnTo>
                  <a:lnTo>
                    <a:pt x="0" y="386079"/>
                  </a:lnTo>
                  <a:lnTo>
                    <a:pt x="7620" y="386079"/>
                  </a:lnTo>
                  <a:lnTo>
                    <a:pt x="7620" y="380999"/>
                  </a:lnTo>
                  <a:close/>
                </a:path>
                <a:path w="7620" h="443229">
                  <a:moveTo>
                    <a:pt x="7620" y="373380"/>
                  </a:moveTo>
                  <a:lnTo>
                    <a:pt x="0" y="373380"/>
                  </a:lnTo>
                  <a:lnTo>
                    <a:pt x="0" y="379729"/>
                  </a:lnTo>
                  <a:lnTo>
                    <a:pt x="7620" y="379729"/>
                  </a:lnTo>
                  <a:lnTo>
                    <a:pt x="7620" y="373380"/>
                  </a:lnTo>
                  <a:close/>
                </a:path>
                <a:path w="7620" h="443229">
                  <a:moveTo>
                    <a:pt x="7620" y="368299"/>
                  </a:moveTo>
                  <a:lnTo>
                    <a:pt x="0" y="368299"/>
                  </a:lnTo>
                  <a:lnTo>
                    <a:pt x="0" y="372109"/>
                  </a:lnTo>
                  <a:lnTo>
                    <a:pt x="7620" y="372109"/>
                  </a:lnTo>
                  <a:lnTo>
                    <a:pt x="7620" y="368299"/>
                  </a:lnTo>
                  <a:close/>
                </a:path>
                <a:path w="7620" h="443229">
                  <a:moveTo>
                    <a:pt x="7620" y="361949"/>
                  </a:moveTo>
                  <a:lnTo>
                    <a:pt x="0" y="361949"/>
                  </a:lnTo>
                  <a:lnTo>
                    <a:pt x="0" y="367030"/>
                  </a:lnTo>
                  <a:lnTo>
                    <a:pt x="7620" y="367030"/>
                  </a:lnTo>
                  <a:lnTo>
                    <a:pt x="7620" y="361949"/>
                  </a:lnTo>
                  <a:close/>
                </a:path>
                <a:path w="7620" h="443229">
                  <a:moveTo>
                    <a:pt x="7620" y="355599"/>
                  </a:moveTo>
                  <a:lnTo>
                    <a:pt x="0" y="355599"/>
                  </a:lnTo>
                  <a:lnTo>
                    <a:pt x="0" y="360680"/>
                  </a:lnTo>
                  <a:lnTo>
                    <a:pt x="7620" y="360680"/>
                  </a:lnTo>
                  <a:lnTo>
                    <a:pt x="7620" y="355599"/>
                  </a:lnTo>
                  <a:close/>
                </a:path>
                <a:path w="7620" h="443229">
                  <a:moveTo>
                    <a:pt x="7620" y="350519"/>
                  </a:moveTo>
                  <a:lnTo>
                    <a:pt x="0" y="350519"/>
                  </a:lnTo>
                  <a:lnTo>
                    <a:pt x="0" y="354329"/>
                  </a:lnTo>
                  <a:lnTo>
                    <a:pt x="7620" y="354329"/>
                  </a:lnTo>
                  <a:lnTo>
                    <a:pt x="7620" y="350519"/>
                  </a:lnTo>
                  <a:close/>
                </a:path>
              </a:pathLst>
            </a:custGeom>
            <a:solidFill>
              <a:srgbClr val="7700EF"/>
            </a:solidFill>
          </p:spPr>
          <p:txBody>
            <a:bodyPr bIns="0" lIns="0" rIns="0" rtlCol="0" tIns="0" wrap="square"/>
            <a:p/>
          </p:txBody>
        </p:sp>
        <p:sp>
          <p:nvSpPr>
            <p:cNvPr id="1050856" name="object 2170"/>
            <p:cNvSpPr/>
            <p:nvPr/>
          </p:nvSpPr>
          <p:spPr>
            <a:xfrm>
              <a:off x="5422899" y="5807709"/>
              <a:ext cx="6350" cy="461009"/>
            </a:xfrm>
            <a:custGeom>
              <a:avLst/>
              <a:ahLst/>
              <a:rect l="l" t="t" r="r" b="b"/>
              <a:pathLst>
                <a:path w="6350" h="461010">
                  <a:moveTo>
                    <a:pt x="6350" y="0"/>
                  </a:moveTo>
                  <a:lnTo>
                    <a:pt x="0" y="0"/>
                  </a:lnTo>
                  <a:lnTo>
                    <a:pt x="0" y="19049"/>
                  </a:lnTo>
                  <a:lnTo>
                    <a:pt x="6350" y="19049"/>
                  </a:lnTo>
                  <a:lnTo>
                    <a:pt x="6350" y="0"/>
                  </a:lnTo>
                  <a:close/>
                </a:path>
                <a:path w="6350" h="461010">
                  <a:moveTo>
                    <a:pt x="6350" y="19050"/>
                  </a:moveTo>
                  <a:lnTo>
                    <a:pt x="0" y="19050"/>
                  </a:lnTo>
                  <a:lnTo>
                    <a:pt x="0" y="31749"/>
                  </a:lnTo>
                  <a:lnTo>
                    <a:pt x="6350" y="31749"/>
                  </a:lnTo>
                  <a:lnTo>
                    <a:pt x="6350" y="19050"/>
                  </a:lnTo>
                  <a:close/>
                </a:path>
                <a:path w="6350" h="461010">
                  <a:moveTo>
                    <a:pt x="6350" y="31750"/>
                  </a:moveTo>
                  <a:lnTo>
                    <a:pt x="0" y="31750"/>
                  </a:lnTo>
                  <a:lnTo>
                    <a:pt x="0" y="38099"/>
                  </a:lnTo>
                  <a:lnTo>
                    <a:pt x="6350" y="38099"/>
                  </a:lnTo>
                  <a:lnTo>
                    <a:pt x="6350" y="31750"/>
                  </a:lnTo>
                  <a:close/>
                </a:path>
                <a:path w="6350" h="461010">
                  <a:moveTo>
                    <a:pt x="6350" y="38100"/>
                  </a:moveTo>
                  <a:lnTo>
                    <a:pt x="0" y="38100"/>
                  </a:lnTo>
                  <a:lnTo>
                    <a:pt x="0" y="41909"/>
                  </a:lnTo>
                  <a:lnTo>
                    <a:pt x="6350" y="41909"/>
                  </a:lnTo>
                  <a:lnTo>
                    <a:pt x="6350" y="38100"/>
                  </a:lnTo>
                  <a:close/>
                </a:path>
                <a:path w="6350" h="461010">
                  <a:moveTo>
                    <a:pt x="6350" y="41909"/>
                  </a:moveTo>
                  <a:lnTo>
                    <a:pt x="0" y="41909"/>
                  </a:lnTo>
                  <a:lnTo>
                    <a:pt x="0" y="44449"/>
                  </a:lnTo>
                  <a:lnTo>
                    <a:pt x="6350" y="44449"/>
                  </a:lnTo>
                  <a:lnTo>
                    <a:pt x="6350" y="41909"/>
                  </a:lnTo>
                  <a:close/>
                </a:path>
                <a:path w="6350" h="461010">
                  <a:moveTo>
                    <a:pt x="6350" y="44450"/>
                  </a:moveTo>
                  <a:lnTo>
                    <a:pt x="0" y="44450"/>
                  </a:lnTo>
                  <a:lnTo>
                    <a:pt x="0" y="67309"/>
                  </a:lnTo>
                  <a:lnTo>
                    <a:pt x="6350" y="67309"/>
                  </a:lnTo>
                  <a:lnTo>
                    <a:pt x="6350" y="44450"/>
                  </a:lnTo>
                  <a:close/>
                </a:path>
                <a:path w="6350" h="461010">
                  <a:moveTo>
                    <a:pt x="6350" y="67309"/>
                  </a:moveTo>
                  <a:lnTo>
                    <a:pt x="0" y="67309"/>
                  </a:lnTo>
                  <a:lnTo>
                    <a:pt x="0" y="73659"/>
                  </a:lnTo>
                  <a:lnTo>
                    <a:pt x="6350" y="73659"/>
                  </a:lnTo>
                  <a:lnTo>
                    <a:pt x="6350" y="67309"/>
                  </a:lnTo>
                  <a:close/>
                </a:path>
                <a:path w="6350" h="461010">
                  <a:moveTo>
                    <a:pt x="6350" y="73659"/>
                  </a:moveTo>
                  <a:lnTo>
                    <a:pt x="0" y="73659"/>
                  </a:lnTo>
                  <a:lnTo>
                    <a:pt x="0" y="76199"/>
                  </a:lnTo>
                  <a:lnTo>
                    <a:pt x="6350" y="76199"/>
                  </a:lnTo>
                  <a:lnTo>
                    <a:pt x="6350" y="73659"/>
                  </a:lnTo>
                  <a:close/>
                </a:path>
                <a:path w="6350" h="461010">
                  <a:moveTo>
                    <a:pt x="6350" y="76200"/>
                  </a:moveTo>
                  <a:lnTo>
                    <a:pt x="0" y="76200"/>
                  </a:lnTo>
                  <a:lnTo>
                    <a:pt x="0" y="86359"/>
                  </a:lnTo>
                  <a:lnTo>
                    <a:pt x="6350" y="86359"/>
                  </a:lnTo>
                  <a:lnTo>
                    <a:pt x="6350" y="76200"/>
                  </a:lnTo>
                  <a:close/>
                </a:path>
                <a:path w="6350" h="461010">
                  <a:moveTo>
                    <a:pt x="6350" y="86359"/>
                  </a:moveTo>
                  <a:lnTo>
                    <a:pt x="0" y="86359"/>
                  </a:lnTo>
                  <a:lnTo>
                    <a:pt x="0" y="92709"/>
                  </a:lnTo>
                  <a:lnTo>
                    <a:pt x="6350" y="92709"/>
                  </a:lnTo>
                  <a:lnTo>
                    <a:pt x="6350" y="86359"/>
                  </a:lnTo>
                  <a:close/>
                </a:path>
                <a:path w="6350" h="461010">
                  <a:moveTo>
                    <a:pt x="6350" y="92709"/>
                  </a:moveTo>
                  <a:lnTo>
                    <a:pt x="0" y="92709"/>
                  </a:lnTo>
                  <a:lnTo>
                    <a:pt x="0" y="99059"/>
                  </a:lnTo>
                  <a:lnTo>
                    <a:pt x="6350" y="99059"/>
                  </a:lnTo>
                  <a:lnTo>
                    <a:pt x="6350" y="92709"/>
                  </a:lnTo>
                  <a:close/>
                </a:path>
                <a:path w="6350" h="461010">
                  <a:moveTo>
                    <a:pt x="6350" y="99059"/>
                  </a:moveTo>
                  <a:lnTo>
                    <a:pt x="0" y="99059"/>
                  </a:lnTo>
                  <a:lnTo>
                    <a:pt x="0" y="101599"/>
                  </a:lnTo>
                  <a:lnTo>
                    <a:pt x="6350" y="101599"/>
                  </a:lnTo>
                  <a:lnTo>
                    <a:pt x="6350" y="99059"/>
                  </a:lnTo>
                  <a:close/>
                </a:path>
                <a:path w="6350" h="461010">
                  <a:moveTo>
                    <a:pt x="6350" y="101600"/>
                  </a:moveTo>
                  <a:lnTo>
                    <a:pt x="0" y="101600"/>
                  </a:lnTo>
                  <a:lnTo>
                    <a:pt x="0" y="107949"/>
                  </a:lnTo>
                  <a:lnTo>
                    <a:pt x="6350" y="107949"/>
                  </a:lnTo>
                  <a:lnTo>
                    <a:pt x="6350" y="101600"/>
                  </a:lnTo>
                  <a:close/>
                </a:path>
                <a:path w="6350" h="461010">
                  <a:moveTo>
                    <a:pt x="6350" y="107950"/>
                  </a:moveTo>
                  <a:lnTo>
                    <a:pt x="0" y="107950"/>
                  </a:lnTo>
                  <a:lnTo>
                    <a:pt x="0" y="118109"/>
                  </a:lnTo>
                  <a:lnTo>
                    <a:pt x="6350" y="118109"/>
                  </a:lnTo>
                  <a:lnTo>
                    <a:pt x="6350" y="107950"/>
                  </a:lnTo>
                  <a:close/>
                </a:path>
                <a:path w="6350" h="461010">
                  <a:moveTo>
                    <a:pt x="6350" y="118109"/>
                  </a:moveTo>
                  <a:lnTo>
                    <a:pt x="0" y="118109"/>
                  </a:lnTo>
                  <a:lnTo>
                    <a:pt x="0" y="124459"/>
                  </a:lnTo>
                  <a:lnTo>
                    <a:pt x="6350" y="124459"/>
                  </a:lnTo>
                  <a:lnTo>
                    <a:pt x="6350" y="118109"/>
                  </a:lnTo>
                  <a:close/>
                </a:path>
                <a:path w="6350" h="461010">
                  <a:moveTo>
                    <a:pt x="6350" y="124459"/>
                  </a:moveTo>
                  <a:lnTo>
                    <a:pt x="0" y="124459"/>
                  </a:lnTo>
                  <a:lnTo>
                    <a:pt x="0" y="137159"/>
                  </a:lnTo>
                  <a:lnTo>
                    <a:pt x="6350" y="137159"/>
                  </a:lnTo>
                  <a:lnTo>
                    <a:pt x="6350" y="124459"/>
                  </a:lnTo>
                  <a:close/>
                </a:path>
                <a:path w="6350" h="461010">
                  <a:moveTo>
                    <a:pt x="6350" y="137159"/>
                  </a:moveTo>
                  <a:lnTo>
                    <a:pt x="0" y="137159"/>
                  </a:lnTo>
                  <a:lnTo>
                    <a:pt x="0" y="143509"/>
                  </a:lnTo>
                  <a:lnTo>
                    <a:pt x="6350" y="143509"/>
                  </a:lnTo>
                  <a:lnTo>
                    <a:pt x="6350" y="137159"/>
                  </a:lnTo>
                  <a:close/>
                </a:path>
                <a:path w="6350" h="461010">
                  <a:moveTo>
                    <a:pt x="6350" y="143509"/>
                  </a:moveTo>
                  <a:lnTo>
                    <a:pt x="0" y="143509"/>
                  </a:lnTo>
                  <a:lnTo>
                    <a:pt x="0" y="146049"/>
                  </a:lnTo>
                  <a:lnTo>
                    <a:pt x="6350" y="146049"/>
                  </a:lnTo>
                  <a:lnTo>
                    <a:pt x="6350" y="143509"/>
                  </a:lnTo>
                  <a:close/>
                </a:path>
                <a:path w="6350" h="461010">
                  <a:moveTo>
                    <a:pt x="6350" y="146050"/>
                  </a:moveTo>
                  <a:lnTo>
                    <a:pt x="0" y="146050"/>
                  </a:lnTo>
                  <a:lnTo>
                    <a:pt x="0" y="149859"/>
                  </a:lnTo>
                  <a:lnTo>
                    <a:pt x="6350" y="149859"/>
                  </a:lnTo>
                  <a:lnTo>
                    <a:pt x="6350" y="146050"/>
                  </a:lnTo>
                  <a:close/>
                </a:path>
                <a:path w="6350" h="461010">
                  <a:moveTo>
                    <a:pt x="6350" y="149859"/>
                  </a:moveTo>
                  <a:lnTo>
                    <a:pt x="0" y="149859"/>
                  </a:lnTo>
                  <a:lnTo>
                    <a:pt x="0" y="156209"/>
                  </a:lnTo>
                  <a:lnTo>
                    <a:pt x="6350" y="156209"/>
                  </a:lnTo>
                  <a:lnTo>
                    <a:pt x="6350" y="149859"/>
                  </a:lnTo>
                  <a:close/>
                </a:path>
                <a:path w="6350" h="461010">
                  <a:moveTo>
                    <a:pt x="6350" y="156209"/>
                  </a:moveTo>
                  <a:lnTo>
                    <a:pt x="0" y="156209"/>
                  </a:lnTo>
                  <a:lnTo>
                    <a:pt x="0" y="162559"/>
                  </a:lnTo>
                  <a:lnTo>
                    <a:pt x="6350" y="162559"/>
                  </a:lnTo>
                  <a:lnTo>
                    <a:pt x="6350" y="156209"/>
                  </a:lnTo>
                  <a:close/>
                </a:path>
                <a:path w="6350" h="461010">
                  <a:moveTo>
                    <a:pt x="6350" y="162559"/>
                  </a:moveTo>
                  <a:lnTo>
                    <a:pt x="0" y="162559"/>
                  </a:lnTo>
                  <a:lnTo>
                    <a:pt x="0" y="171449"/>
                  </a:lnTo>
                  <a:lnTo>
                    <a:pt x="6350" y="171449"/>
                  </a:lnTo>
                  <a:lnTo>
                    <a:pt x="6350" y="162559"/>
                  </a:lnTo>
                  <a:close/>
                </a:path>
                <a:path w="6350" h="461010">
                  <a:moveTo>
                    <a:pt x="6350" y="171450"/>
                  </a:moveTo>
                  <a:lnTo>
                    <a:pt x="0" y="171450"/>
                  </a:lnTo>
                  <a:lnTo>
                    <a:pt x="0" y="177799"/>
                  </a:lnTo>
                  <a:lnTo>
                    <a:pt x="6350" y="177799"/>
                  </a:lnTo>
                  <a:lnTo>
                    <a:pt x="6350" y="171450"/>
                  </a:lnTo>
                  <a:close/>
                </a:path>
                <a:path w="6350" h="461010">
                  <a:moveTo>
                    <a:pt x="6350" y="177800"/>
                  </a:moveTo>
                  <a:lnTo>
                    <a:pt x="0" y="177800"/>
                  </a:lnTo>
                  <a:lnTo>
                    <a:pt x="0" y="184149"/>
                  </a:lnTo>
                  <a:lnTo>
                    <a:pt x="6350" y="184149"/>
                  </a:lnTo>
                  <a:lnTo>
                    <a:pt x="6350" y="177800"/>
                  </a:lnTo>
                  <a:close/>
                </a:path>
                <a:path w="6350" h="461010">
                  <a:moveTo>
                    <a:pt x="6350" y="184150"/>
                  </a:moveTo>
                  <a:lnTo>
                    <a:pt x="0" y="184150"/>
                  </a:lnTo>
                  <a:lnTo>
                    <a:pt x="0" y="200659"/>
                  </a:lnTo>
                  <a:lnTo>
                    <a:pt x="6350" y="200659"/>
                  </a:lnTo>
                  <a:lnTo>
                    <a:pt x="6350" y="184150"/>
                  </a:lnTo>
                  <a:close/>
                </a:path>
                <a:path w="6350" h="461010">
                  <a:moveTo>
                    <a:pt x="6350" y="200659"/>
                  </a:moveTo>
                  <a:lnTo>
                    <a:pt x="0" y="200659"/>
                  </a:lnTo>
                  <a:lnTo>
                    <a:pt x="0" y="203199"/>
                  </a:lnTo>
                  <a:lnTo>
                    <a:pt x="6350" y="203199"/>
                  </a:lnTo>
                  <a:lnTo>
                    <a:pt x="6350" y="200659"/>
                  </a:lnTo>
                  <a:close/>
                </a:path>
                <a:path w="6350" h="461010">
                  <a:moveTo>
                    <a:pt x="6350" y="203200"/>
                  </a:moveTo>
                  <a:lnTo>
                    <a:pt x="0" y="203200"/>
                  </a:lnTo>
                  <a:lnTo>
                    <a:pt x="0" y="213359"/>
                  </a:lnTo>
                  <a:lnTo>
                    <a:pt x="6350" y="213359"/>
                  </a:lnTo>
                  <a:lnTo>
                    <a:pt x="6350" y="203200"/>
                  </a:lnTo>
                  <a:close/>
                </a:path>
                <a:path w="6350" h="461010">
                  <a:moveTo>
                    <a:pt x="6350" y="213360"/>
                  </a:moveTo>
                  <a:lnTo>
                    <a:pt x="0" y="213360"/>
                  </a:lnTo>
                  <a:lnTo>
                    <a:pt x="0" y="226059"/>
                  </a:lnTo>
                  <a:lnTo>
                    <a:pt x="6350" y="226059"/>
                  </a:lnTo>
                  <a:lnTo>
                    <a:pt x="6350" y="213360"/>
                  </a:lnTo>
                  <a:close/>
                </a:path>
                <a:path w="6350" h="461010">
                  <a:moveTo>
                    <a:pt x="6350" y="226059"/>
                  </a:moveTo>
                  <a:lnTo>
                    <a:pt x="0" y="226059"/>
                  </a:lnTo>
                  <a:lnTo>
                    <a:pt x="0" y="232409"/>
                  </a:lnTo>
                  <a:lnTo>
                    <a:pt x="6350" y="232409"/>
                  </a:lnTo>
                  <a:lnTo>
                    <a:pt x="6350" y="226059"/>
                  </a:lnTo>
                  <a:close/>
                </a:path>
                <a:path w="6350" h="461010">
                  <a:moveTo>
                    <a:pt x="6350" y="232409"/>
                  </a:moveTo>
                  <a:lnTo>
                    <a:pt x="0" y="232409"/>
                  </a:lnTo>
                  <a:lnTo>
                    <a:pt x="0" y="234949"/>
                  </a:lnTo>
                  <a:lnTo>
                    <a:pt x="6350" y="234949"/>
                  </a:lnTo>
                  <a:lnTo>
                    <a:pt x="6350" y="232409"/>
                  </a:lnTo>
                  <a:close/>
                </a:path>
                <a:path w="6350" h="461010">
                  <a:moveTo>
                    <a:pt x="6350" y="346836"/>
                  </a:moveTo>
                  <a:lnTo>
                    <a:pt x="0" y="346836"/>
                  </a:lnTo>
                  <a:lnTo>
                    <a:pt x="0" y="349249"/>
                  </a:lnTo>
                  <a:lnTo>
                    <a:pt x="6350" y="349249"/>
                  </a:lnTo>
                  <a:lnTo>
                    <a:pt x="6350" y="346836"/>
                  </a:lnTo>
                  <a:close/>
                </a:path>
                <a:path w="6350" h="461010">
                  <a:moveTo>
                    <a:pt x="6350" y="341756"/>
                  </a:moveTo>
                  <a:lnTo>
                    <a:pt x="0" y="341756"/>
                  </a:lnTo>
                  <a:lnTo>
                    <a:pt x="0" y="346709"/>
                  </a:lnTo>
                  <a:lnTo>
                    <a:pt x="6350" y="346709"/>
                  </a:lnTo>
                  <a:lnTo>
                    <a:pt x="6350" y="341756"/>
                  </a:lnTo>
                  <a:close/>
                </a:path>
                <a:path w="6350" h="461010">
                  <a:moveTo>
                    <a:pt x="6350" y="335406"/>
                  </a:moveTo>
                  <a:lnTo>
                    <a:pt x="0" y="335406"/>
                  </a:lnTo>
                  <a:lnTo>
                    <a:pt x="0" y="341629"/>
                  </a:lnTo>
                  <a:lnTo>
                    <a:pt x="6350" y="341629"/>
                  </a:lnTo>
                  <a:lnTo>
                    <a:pt x="6350" y="335406"/>
                  </a:lnTo>
                  <a:close/>
                </a:path>
                <a:path w="6350" h="461010">
                  <a:moveTo>
                    <a:pt x="6350" y="329056"/>
                  </a:moveTo>
                  <a:lnTo>
                    <a:pt x="0" y="329056"/>
                  </a:lnTo>
                  <a:lnTo>
                    <a:pt x="0" y="335279"/>
                  </a:lnTo>
                  <a:lnTo>
                    <a:pt x="6350" y="335279"/>
                  </a:lnTo>
                  <a:lnTo>
                    <a:pt x="6350" y="329056"/>
                  </a:lnTo>
                  <a:close/>
                </a:path>
                <a:path w="6350" h="461010">
                  <a:moveTo>
                    <a:pt x="6350" y="322706"/>
                  </a:moveTo>
                  <a:lnTo>
                    <a:pt x="0" y="322706"/>
                  </a:lnTo>
                  <a:lnTo>
                    <a:pt x="0" y="328929"/>
                  </a:lnTo>
                  <a:lnTo>
                    <a:pt x="6350" y="328929"/>
                  </a:lnTo>
                  <a:lnTo>
                    <a:pt x="6350" y="322706"/>
                  </a:lnTo>
                  <a:close/>
                </a:path>
                <a:path w="6350" h="461010">
                  <a:moveTo>
                    <a:pt x="6350" y="316356"/>
                  </a:moveTo>
                  <a:lnTo>
                    <a:pt x="0" y="316356"/>
                  </a:lnTo>
                  <a:lnTo>
                    <a:pt x="0" y="322579"/>
                  </a:lnTo>
                  <a:lnTo>
                    <a:pt x="6350" y="322579"/>
                  </a:lnTo>
                  <a:lnTo>
                    <a:pt x="6350" y="316356"/>
                  </a:lnTo>
                  <a:close/>
                </a:path>
                <a:path w="6350" h="461010">
                  <a:moveTo>
                    <a:pt x="6350" y="308736"/>
                  </a:moveTo>
                  <a:lnTo>
                    <a:pt x="0" y="308736"/>
                  </a:lnTo>
                  <a:lnTo>
                    <a:pt x="0" y="316229"/>
                  </a:lnTo>
                  <a:lnTo>
                    <a:pt x="6350" y="316229"/>
                  </a:lnTo>
                  <a:lnTo>
                    <a:pt x="6350" y="308736"/>
                  </a:lnTo>
                  <a:close/>
                </a:path>
                <a:path w="6350" h="461010">
                  <a:moveTo>
                    <a:pt x="6350" y="303656"/>
                  </a:moveTo>
                  <a:lnTo>
                    <a:pt x="0" y="303656"/>
                  </a:lnTo>
                  <a:lnTo>
                    <a:pt x="0" y="308609"/>
                  </a:lnTo>
                  <a:lnTo>
                    <a:pt x="6350" y="308609"/>
                  </a:lnTo>
                  <a:lnTo>
                    <a:pt x="6350" y="303656"/>
                  </a:lnTo>
                  <a:close/>
                </a:path>
                <a:path w="6350" h="461010">
                  <a:moveTo>
                    <a:pt x="6350" y="297306"/>
                  </a:moveTo>
                  <a:lnTo>
                    <a:pt x="0" y="297306"/>
                  </a:lnTo>
                  <a:lnTo>
                    <a:pt x="0" y="303529"/>
                  </a:lnTo>
                  <a:lnTo>
                    <a:pt x="6350" y="303529"/>
                  </a:lnTo>
                  <a:lnTo>
                    <a:pt x="6350" y="297306"/>
                  </a:lnTo>
                  <a:close/>
                </a:path>
                <a:path w="6350" h="461010">
                  <a:moveTo>
                    <a:pt x="6350" y="290956"/>
                  </a:moveTo>
                  <a:lnTo>
                    <a:pt x="0" y="290956"/>
                  </a:lnTo>
                  <a:lnTo>
                    <a:pt x="0" y="297179"/>
                  </a:lnTo>
                  <a:lnTo>
                    <a:pt x="6350" y="297179"/>
                  </a:lnTo>
                  <a:lnTo>
                    <a:pt x="6350" y="290956"/>
                  </a:lnTo>
                  <a:close/>
                </a:path>
                <a:path w="6350" h="461010">
                  <a:moveTo>
                    <a:pt x="6350" y="284606"/>
                  </a:moveTo>
                  <a:lnTo>
                    <a:pt x="0" y="284606"/>
                  </a:lnTo>
                  <a:lnTo>
                    <a:pt x="0" y="290829"/>
                  </a:lnTo>
                  <a:lnTo>
                    <a:pt x="6350" y="290829"/>
                  </a:lnTo>
                  <a:lnTo>
                    <a:pt x="6350" y="284606"/>
                  </a:lnTo>
                  <a:close/>
                </a:path>
                <a:path w="6350" h="461010">
                  <a:moveTo>
                    <a:pt x="6350" y="278256"/>
                  </a:moveTo>
                  <a:lnTo>
                    <a:pt x="0" y="278256"/>
                  </a:lnTo>
                  <a:lnTo>
                    <a:pt x="0" y="284479"/>
                  </a:lnTo>
                  <a:lnTo>
                    <a:pt x="6350" y="284479"/>
                  </a:lnTo>
                  <a:lnTo>
                    <a:pt x="6350" y="278256"/>
                  </a:lnTo>
                  <a:close/>
                </a:path>
                <a:path w="6350" h="461010">
                  <a:moveTo>
                    <a:pt x="6350" y="271906"/>
                  </a:moveTo>
                  <a:lnTo>
                    <a:pt x="0" y="271906"/>
                  </a:lnTo>
                  <a:lnTo>
                    <a:pt x="0" y="278129"/>
                  </a:lnTo>
                  <a:lnTo>
                    <a:pt x="6350" y="278129"/>
                  </a:lnTo>
                  <a:lnTo>
                    <a:pt x="6350" y="271906"/>
                  </a:lnTo>
                  <a:close/>
                </a:path>
                <a:path w="6350" h="461010">
                  <a:moveTo>
                    <a:pt x="6350" y="265556"/>
                  </a:moveTo>
                  <a:lnTo>
                    <a:pt x="0" y="265556"/>
                  </a:lnTo>
                  <a:lnTo>
                    <a:pt x="0" y="271779"/>
                  </a:lnTo>
                  <a:lnTo>
                    <a:pt x="6350" y="271779"/>
                  </a:lnTo>
                  <a:lnTo>
                    <a:pt x="6350" y="265556"/>
                  </a:lnTo>
                  <a:close/>
                </a:path>
                <a:path w="6350" h="461010">
                  <a:moveTo>
                    <a:pt x="6350" y="259206"/>
                  </a:moveTo>
                  <a:lnTo>
                    <a:pt x="0" y="259206"/>
                  </a:lnTo>
                  <a:lnTo>
                    <a:pt x="0" y="265429"/>
                  </a:lnTo>
                  <a:lnTo>
                    <a:pt x="6350" y="265429"/>
                  </a:lnTo>
                  <a:lnTo>
                    <a:pt x="6350" y="259206"/>
                  </a:lnTo>
                  <a:close/>
                </a:path>
                <a:path w="6350" h="461010">
                  <a:moveTo>
                    <a:pt x="6350" y="252856"/>
                  </a:moveTo>
                  <a:lnTo>
                    <a:pt x="0" y="252856"/>
                  </a:lnTo>
                  <a:lnTo>
                    <a:pt x="0" y="259079"/>
                  </a:lnTo>
                  <a:lnTo>
                    <a:pt x="6350" y="259079"/>
                  </a:lnTo>
                  <a:lnTo>
                    <a:pt x="6350" y="252856"/>
                  </a:lnTo>
                  <a:close/>
                </a:path>
                <a:path w="6350" h="461010">
                  <a:moveTo>
                    <a:pt x="6350" y="246506"/>
                  </a:moveTo>
                  <a:lnTo>
                    <a:pt x="0" y="246506"/>
                  </a:lnTo>
                  <a:lnTo>
                    <a:pt x="0" y="252729"/>
                  </a:lnTo>
                  <a:lnTo>
                    <a:pt x="6350" y="252729"/>
                  </a:lnTo>
                  <a:lnTo>
                    <a:pt x="6350" y="246506"/>
                  </a:lnTo>
                  <a:close/>
                </a:path>
                <a:path w="6350" h="461010">
                  <a:moveTo>
                    <a:pt x="6350" y="235076"/>
                  </a:moveTo>
                  <a:lnTo>
                    <a:pt x="0" y="235076"/>
                  </a:lnTo>
                  <a:lnTo>
                    <a:pt x="0" y="246379"/>
                  </a:lnTo>
                  <a:lnTo>
                    <a:pt x="6350" y="246379"/>
                  </a:lnTo>
                  <a:lnTo>
                    <a:pt x="6350" y="235076"/>
                  </a:lnTo>
                  <a:close/>
                </a:path>
                <a:path w="6350" h="461010">
                  <a:moveTo>
                    <a:pt x="3810" y="450849"/>
                  </a:moveTo>
                  <a:lnTo>
                    <a:pt x="0" y="450849"/>
                  </a:lnTo>
                  <a:lnTo>
                    <a:pt x="0" y="461009"/>
                  </a:lnTo>
                  <a:lnTo>
                    <a:pt x="1270" y="461009"/>
                  </a:lnTo>
                  <a:lnTo>
                    <a:pt x="1270" y="457199"/>
                  </a:lnTo>
                  <a:lnTo>
                    <a:pt x="2539" y="457199"/>
                  </a:lnTo>
                  <a:lnTo>
                    <a:pt x="2540" y="452119"/>
                  </a:lnTo>
                  <a:lnTo>
                    <a:pt x="3810" y="452119"/>
                  </a:lnTo>
                  <a:lnTo>
                    <a:pt x="3810" y="450849"/>
                  </a:lnTo>
                  <a:close/>
                </a:path>
                <a:path w="6350" h="461010">
                  <a:moveTo>
                    <a:pt x="6350" y="444499"/>
                  </a:moveTo>
                  <a:lnTo>
                    <a:pt x="0" y="444499"/>
                  </a:lnTo>
                  <a:lnTo>
                    <a:pt x="0" y="449579"/>
                  </a:lnTo>
                  <a:lnTo>
                    <a:pt x="5079" y="449579"/>
                  </a:lnTo>
                  <a:lnTo>
                    <a:pt x="5079" y="445769"/>
                  </a:lnTo>
                  <a:lnTo>
                    <a:pt x="6350" y="445769"/>
                  </a:lnTo>
                  <a:lnTo>
                    <a:pt x="6350" y="444499"/>
                  </a:lnTo>
                  <a:close/>
                </a:path>
                <a:path w="6350" h="461010">
                  <a:moveTo>
                    <a:pt x="6350" y="438149"/>
                  </a:moveTo>
                  <a:lnTo>
                    <a:pt x="0" y="438149"/>
                  </a:lnTo>
                  <a:lnTo>
                    <a:pt x="0" y="443229"/>
                  </a:lnTo>
                  <a:lnTo>
                    <a:pt x="6350" y="443229"/>
                  </a:lnTo>
                  <a:lnTo>
                    <a:pt x="6350" y="438149"/>
                  </a:lnTo>
                  <a:close/>
                </a:path>
                <a:path w="6350" h="461010">
                  <a:moveTo>
                    <a:pt x="6350" y="431799"/>
                  </a:moveTo>
                  <a:lnTo>
                    <a:pt x="0" y="431799"/>
                  </a:lnTo>
                  <a:lnTo>
                    <a:pt x="0" y="436879"/>
                  </a:lnTo>
                  <a:lnTo>
                    <a:pt x="6350" y="436879"/>
                  </a:lnTo>
                  <a:lnTo>
                    <a:pt x="6350" y="431799"/>
                  </a:lnTo>
                  <a:close/>
                </a:path>
                <a:path w="6350" h="461010">
                  <a:moveTo>
                    <a:pt x="6350" y="425449"/>
                  </a:moveTo>
                  <a:lnTo>
                    <a:pt x="0" y="425449"/>
                  </a:lnTo>
                  <a:lnTo>
                    <a:pt x="0" y="430529"/>
                  </a:lnTo>
                  <a:lnTo>
                    <a:pt x="6350" y="430529"/>
                  </a:lnTo>
                  <a:lnTo>
                    <a:pt x="6350" y="425449"/>
                  </a:lnTo>
                  <a:close/>
                </a:path>
                <a:path w="6350" h="461010">
                  <a:moveTo>
                    <a:pt x="6350" y="419099"/>
                  </a:moveTo>
                  <a:lnTo>
                    <a:pt x="0" y="419099"/>
                  </a:lnTo>
                  <a:lnTo>
                    <a:pt x="0" y="424179"/>
                  </a:lnTo>
                  <a:lnTo>
                    <a:pt x="6350" y="424179"/>
                  </a:lnTo>
                  <a:lnTo>
                    <a:pt x="6350" y="419099"/>
                  </a:lnTo>
                  <a:close/>
                </a:path>
                <a:path w="6350" h="461010">
                  <a:moveTo>
                    <a:pt x="6350" y="411479"/>
                  </a:moveTo>
                  <a:lnTo>
                    <a:pt x="0" y="411479"/>
                  </a:lnTo>
                  <a:lnTo>
                    <a:pt x="0" y="417829"/>
                  </a:lnTo>
                  <a:lnTo>
                    <a:pt x="6350" y="417829"/>
                  </a:lnTo>
                  <a:lnTo>
                    <a:pt x="6350" y="411479"/>
                  </a:lnTo>
                  <a:close/>
                </a:path>
                <a:path w="6350" h="461010">
                  <a:moveTo>
                    <a:pt x="6350" y="406399"/>
                  </a:moveTo>
                  <a:lnTo>
                    <a:pt x="0" y="406399"/>
                  </a:lnTo>
                  <a:lnTo>
                    <a:pt x="0" y="410209"/>
                  </a:lnTo>
                  <a:lnTo>
                    <a:pt x="6350" y="410209"/>
                  </a:lnTo>
                  <a:lnTo>
                    <a:pt x="6350" y="406399"/>
                  </a:lnTo>
                  <a:close/>
                </a:path>
                <a:path w="6350" h="461010">
                  <a:moveTo>
                    <a:pt x="6350" y="400049"/>
                  </a:moveTo>
                  <a:lnTo>
                    <a:pt x="0" y="400049"/>
                  </a:lnTo>
                  <a:lnTo>
                    <a:pt x="0" y="405130"/>
                  </a:lnTo>
                  <a:lnTo>
                    <a:pt x="6350" y="405130"/>
                  </a:lnTo>
                  <a:lnTo>
                    <a:pt x="6350" y="400049"/>
                  </a:lnTo>
                  <a:close/>
                </a:path>
                <a:path w="6350" h="461010">
                  <a:moveTo>
                    <a:pt x="6350" y="393699"/>
                  </a:moveTo>
                  <a:lnTo>
                    <a:pt x="0" y="393699"/>
                  </a:lnTo>
                  <a:lnTo>
                    <a:pt x="0" y="398779"/>
                  </a:lnTo>
                  <a:lnTo>
                    <a:pt x="6350" y="398779"/>
                  </a:lnTo>
                  <a:lnTo>
                    <a:pt x="6350" y="393699"/>
                  </a:lnTo>
                  <a:close/>
                </a:path>
                <a:path w="6350" h="461010">
                  <a:moveTo>
                    <a:pt x="6350" y="387349"/>
                  </a:moveTo>
                  <a:lnTo>
                    <a:pt x="0" y="387349"/>
                  </a:lnTo>
                  <a:lnTo>
                    <a:pt x="0" y="392429"/>
                  </a:lnTo>
                  <a:lnTo>
                    <a:pt x="6350" y="392429"/>
                  </a:lnTo>
                  <a:lnTo>
                    <a:pt x="6350" y="387349"/>
                  </a:lnTo>
                  <a:close/>
                </a:path>
                <a:path w="6350" h="461010">
                  <a:moveTo>
                    <a:pt x="6350" y="380999"/>
                  </a:moveTo>
                  <a:lnTo>
                    <a:pt x="0" y="380999"/>
                  </a:lnTo>
                  <a:lnTo>
                    <a:pt x="0" y="386079"/>
                  </a:lnTo>
                  <a:lnTo>
                    <a:pt x="6350" y="386079"/>
                  </a:lnTo>
                  <a:lnTo>
                    <a:pt x="6350" y="380999"/>
                  </a:lnTo>
                  <a:close/>
                </a:path>
                <a:path w="6350" h="461010">
                  <a:moveTo>
                    <a:pt x="6350" y="373380"/>
                  </a:moveTo>
                  <a:lnTo>
                    <a:pt x="0" y="373380"/>
                  </a:lnTo>
                  <a:lnTo>
                    <a:pt x="0" y="379729"/>
                  </a:lnTo>
                  <a:lnTo>
                    <a:pt x="6350" y="379729"/>
                  </a:lnTo>
                  <a:lnTo>
                    <a:pt x="6350" y="373380"/>
                  </a:lnTo>
                  <a:close/>
                </a:path>
                <a:path w="6350" h="461010">
                  <a:moveTo>
                    <a:pt x="6350" y="368299"/>
                  </a:moveTo>
                  <a:lnTo>
                    <a:pt x="0" y="368299"/>
                  </a:lnTo>
                  <a:lnTo>
                    <a:pt x="0" y="372109"/>
                  </a:lnTo>
                  <a:lnTo>
                    <a:pt x="6350" y="372109"/>
                  </a:lnTo>
                  <a:lnTo>
                    <a:pt x="6350" y="368299"/>
                  </a:lnTo>
                  <a:close/>
                </a:path>
                <a:path w="6350" h="461010">
                  <a:moveTo>
                    <a:pt x="6350" y="361949"/>
                  </a:moveTo>
                  <a:lnTo>
                    <a:pt x="0" y="361949"/>
                  </a:lnTo>
                  <a:lnTo>
                    <a:pt x="0" y="367030"/>
                  </a:lnTo>
                  <a:lnTo>
                    <a:pt x="6350" y="367030"/>
                  </a:lnTo>
                  <a:lnTo>
                    <a:pt x="6350" y="361949"/>
                  </a:lnTo>
                  <a:close/>
                </a:path>
                <a:path w="6350" h="461010">
                  <a:moveTo>
                    <a:pt x="6350" y="355599"/>
                  </a:moveTo>
                  <a:lnTo>
                    <a:pt x="0" y="355599"/>
                  </a:lnTo>
                  <a:lnTo>
                    <a:pt x="0" y="360680"/>
                  </a:lnTo>
                  <a:lnTo>
                    <a:pt x="6350" y="360680"/>
                  </a:lnTo>
                  <a:lnTo>
                    <a:pt x="6350" y="355599"/>
                  </a:lnTo>
                  <a:close/>
                </a:path>
                <a:path w="6350" h="461010">
                  <a:moveTo>
                    <a:pt x="6350" y="350519"/>
                  </a:moveTo>
                  <a:lnTo>
                    <a:pt x="0" y="350519"/>
                  </a:lnTo>
                  <a:lnTo>
                    <a:pt x="0" y="354329"/>
                  </a:lnTo>
                  <a:lnTo>
                    <a:pt x="6350" y="354329"/>
                  </a:lnTo>
                  <a:lnTo>
                    <a:pt x="6350" y="350519"/>
                  </a:lnTo>
                  <a:close/>
                </a:path>
              </a:pathLst>
            </a:custGeom>
            <a:solidFill>
              <a:srgbClr val="7600EF"/>
            </a:solidFill>
          </p:spPr>
          <p:txBody>
            <a:bodyPr bIns="0" lIns="0" rIns="0" rtlCol="0" tIns="0" wrap="square"/>
            <a:p/>
          </p:txBody>
        </p:sp>
        <p:sp>
          <p:nvSpPr>
            <p:cNvPr id="1050857" name="object 2171"/>
            <p:cNvSpPr/>
            <p:nvPr/>
          </p:nvSpPr>
          <p:spPr>
            <a:xfrm>
              <a:off x="5415279" y="5807709"/>
              <a:ext cx="7620" cy="481330"/>
            </a:xfrm>
            <a:custGeom>
              <a:avLst/>
              <a:ahLst/>
              <a:rect l="l" t="t" r="r" b="b"/>
              <a:pathLst>
                <a:path w="7620" h="481329">
                  <a:moveTo>
                    <a:pt x="7620" y="0"/>
                  </a:moveTo>
                  <a:lnTo>
                    <a:pt x="0" y="0"/>
                  </a:lnTo>
                  <a:lnTo>
                    <a:pt x="0" y="19049"/>
                  </a:lnTo>
                  <a:lnTo>
                    <a:pt x="7620" y="19049"/>
                  </a:lnTo>
                  <a:lnTo>
                    <a:pt x="7620" y="0"/>
                  </a:lnTo>
                  <a:close/>
                </a:path>
                <a:path w="7620" h="481329">
                  <a:moveTo>
                    <a:pt x="7620" y="19050"/>
                  </a:moveTo>
                  <a:lnTo>
                    <a:pt x="0" y="19050"/>
                  </a:lnTo>
                  <a:lnTo>
                    <a:pt x="0" y="31749"/>
                  </a:lnTo>
                  <a:lnTo>
                    <a:pt x="7620" y="31749"/>
                  </a:lnTo>
                  <a:lnTo>
                    <a:pt x="7620" y="19050"/>
                  </a:lnTo>
                  <a:close/>
                </a:path>
                <a:path w="7620" h="481329">
                  <a:moveTo>
                    <a:pt x="7620" y="31750"/>
                  </a:moveTo>
                  <a:lnTo>
                    <a:pt x="0" y="31750"/>
                  </a:lnTo>
                  <a:lnTo>
                    <a:pt x="0" y="38099"/>
                  </a:lnTo>
                  <a:lnTo>
                    <a:pt x="7620" y="38099"/>
                  </a:lnTo>
                  <a:lnTo>
                    <a:pt x="7620" y="31750"/>
                  </a:lnTo>
                  <a:close/>
                </a:path>
                <a:path w="7620" h="481329">
                  <a:moveTo>
                    <a:pt x="7620" y="38100"/>
                  </a:moveTo>
                  <a:lnTo>
                    <a:pt x="0" y="38100"/>
                  </a:lnTo>
                  <a:lnTo>
                    <a:pt x="0" y="41909"/>
                  </a:lnTo>
                  <a:lnTo>
                    <a:pt x="7620" y="41909"/>
                  </a:lnTo>
                  <a:lnTo>
                    <a:pt x="7620" y="38100"/>
                  </a:lnTo>
                  <a:close/>
                </a:path>
                <a:path w="7620" h="481329">
                  <a:moveTo>
                    <a:pt x="7620" y="41909"/>
                  </a:moveTo>
                  <a:lnTo>
                    <a:pt x="0" y="41909"/>
                  </a:lnTo>
                  <a:lnTo>
                    <a:pt x="0" y="44449"/>
                  </a:lnTo>
                  <a:lnTo>
                    <a:pt x="7620" y="44449"/>
                  </a:lnTo>
                  <a:lnTo>
                    <a:pt x="7620" y="41909"/>
                  </a:lnTo>
                  <a:close/>
                </a:path>
                <a:path w="7620" h="481329">
                  <a:moveTo>
                    <a:pt x="7620" y="44450"/>
                  </a:moveTo>
                  <a:lnTo>
                    <a:pt x="0" y="44450"/>
                  </a:lnTo>
                  <a:lnTo>
                    <a:pt x="0" y="67309"/>
                  </a:lnTo>
                  <a:lnTo>
                    <a:pt x="7620" y="67309"/>
                  </a:lnTo>
                  <a:lnTo>
                    <a:pt x="7620" y="44450"/>
                  </a:lnTo>
                  <a:close/>
                </a:path>
                <a:path w="7620" h="481329">
                  <a:moveTo>
                    <a:pt x="7620" y="67309"/>
                  </a:moveTo>
                  <a:lnTo>
                    <a:pt x="0" y="67309"/>
                  </a:lnTo>
                  <a:lnTo>
                    <a:pt x="0" y="73659"/>
                  </a:lnTo>
                  <a:lnTo>
                    <a:pt x="7620" y="73659"/>
                  </a:lnTo>
                  <a:lnTo>
                    <a:pt x="7620" y="67309"/>
                  </a:lnTo>
                  <a:close/>
                </a:path>
                <a:path w="7620" h="481329">
                  <a:moveTo>
                    <a:pt x="7620" y="73659"/>
                  </a:moveTo>
                  <a:lnTo>
                    <a:pt x="0" y="73659"/>
                  </a:lnTo>
                  <a:lnTo>
                    <a:pt x="0" y="76199"/>
                  </a:lnTo>
                  <a:lnTo>
                    <a:pt x="7620" y="76199"/>
                  </a:lnTo>
                  <a:lnTo>
                    <a:pt x="7620" y="73659"/>
                  </a:lnTo>
                  <a:close/>
                </a:path>
                <a:path w="7620" h="481329">
                  <a:moveTo>
                    <a:pt x="7620" y="76200"/>
                  </a:moveTo>
                  <a:lnTo>
                    <a:pt x="0" y="76200"/>
                  </a:lnTo>
                  <a:lnTo>
                    <a:pt x="0" y="86359"/>
                  </a:lnTo>
                  <a:lnTo>
                    <a:pt x="7620" y="86359"/>
                  </a:lnTo>
                  <a:lnTo>
                    <a:pt x="7620" y="76200"/>
                  </a:lnTo>
                  <a:close/>
                </a:path>
                <a:path w="7620" h="481329">
                  <a:moveTo>
                    <a:pt x="7620" y="86359"/>
                  </a:moveTo>
                  <a:lnTo>
                    <a:pt x="0" y="86359"/>
                  </a:lnTo>
                  <a:lnTo>
                    <a:pt x="0" y="92709"/>
                  </a:lnTo>
                  <a:lnTo>
                    <a:pt x="7620" y="92709"/>
                  </a:lnTo>
                  <a:lnTo>
                    <a:pt x="7620" y="86359"/>
                  </a:lnTo>
                  <a:close/>
                </a:path>
                <a:path w="7620" h="481329">
                  <a:moveTo>
                    <a:pt x="7620" y="92709"/>
                  </a:moveTo>
                  <a:lnTo>
                    <a:pt x="0" y="92709"/>
                  </a:lnTo>
                  <a:lnTo>
                    <a:pt x="0" y="99059"/>
                  </a:lnTo>
                  <a:lnTo>
                    <a:pt x="7620" y="99059"/>
                  </a:lnTo>
                  <a:lnTo>
                    <a:pt x="7620" y="92709"/>
                  </a:lnTo>
                  <a:close/>
                </a:path>
                <a:path w="7620" h="481329">
                  <a:moveTo>
                    <a:pt x="7620" y="99059"/>
                  </a:moveTo>
                  <a:lnTo>
                    <a:pt x="0" y="99059"/>
                  </a:lnTo>
                  <a:lnTo>
                    <a:pt x="0" y="101599"/>
                  </a:lnTo>
                  <a:lnTo>
                    <a:pt x="7620" y="101599"/>
                  </a:lnTo>
                  <a:lnTo>
                    <a:pt x="7620" y="99059"/>
                  </a:lnTo>
                  <a:close/>
                </a:path>
                <a:path w="7620" h="481329">
                  <a:moveTo>
                    <a:pt x="7620" y="101600"/>
                  </a:moveTo>
                  <a:lnTo>
                    <a:pt x="0" y="101600"/>
                  </a:lnTo>
                  <a:lnTo>
                    <a:pt x="0" y="107949"/>
                  </a:lnTo>
                  <a:lnTo>
                    <a:pt x="7620" y="107949"/>
                  </a:lnTo>
                  <a:lnTo>
                    <a:pt x="7620" y="101600"/>
                  </a:lnTo>
                  <a:close/>
                </a:path>
                <a:path w="7620" h="481329">
                  <a:moveTo>
                    <a:pt x="7620" y="107950"/>
                  </a:moveTo>
                  <a:lnTo>
                    <a:pt x="0" y="107950"/>
                  </a:lnTo>
                  <a:lnTo>
                    <a:pt x="0" y="118109"/>
                  </a:lnTo>
                  <a:lnTo>
                    <a:pt x="7620" y="118109"/>
                  </a:lnTo>
                  <a:lnTo>
                    <a:pt x="7620" y="107950"/>
                  </a:lnTo>
                  <a:close/>
                </a:path>
                <a:path w="7620" h="481329">
                  <a:moveTo>
                    <a:pt x="7620" y="118109"/>
                  </a:moveTo>
                  <a:lnTo>
                    <a:pt x="0" y="118109"/>
                  </a:lnTo>
                  <a:lnTo>
                    <a:pt x="0" y="124459"/>
                  </a:lnTo>
                  <a:lnTo>
                    <a:pt x="7620" y="124459"/>
                  </a:lnTo>
                  <a:lnTo>
                    <a:pt x="7620" y="118109"/>
                  </a:lnTo>
                  <a:close/>
                </a:path>
                <a:path w="7620" h="481329">
                  <a:moveTo>
                    <a:pt x="7620" y="124459"/>
                  </a:moveTo>
                  <a:lnTo>
                    <a:pt x="0" y="124459"/>
                  </a:lnTo>
                  <a:lnTo>
                    <a:pt x="0" y="137159"/>
                  </a:lnTo>
                  <a:lnTo>
                    <a:pt x="7620" y="137159"/>
                  </a:lnTo>
                  <a:lnTo>
                    <a:pt x="7620" y="124459"/>
                  </a:lnTo>
                  <a:close/>
                </a:path>
                <a:path w="7620" h="481329">
                  <a:moveTo>
                    <a:pt x="7620" y="137159"/>
                  </a:moveTo>
                  <a:lnTo>
                    <a:pt x="0" y="137159"/>
                  </a:lnTo>
                  <a:lnTo>
                    <a:pt x="0" y="143509"/>
                  </a:lnTo>
                  <a:lnTo>
                    <a:pt x="7620" y="143509"/>
                  </a:lnTo>
                  <a:lnTo>
                    <a:pt x="7620" y="137159"/>
                  </a:lnTo>
                  <a:close/>
                </a:path>
                <a:path w="7620" h="481329">
                  <a:moveTo>
                    <a:pt x="7620" y="143509"/>
                  </a:moveTo>
                  <a:lnTo>
                    <a:pt x="0" y="143509"/>
                  </a:lnTo>
                  <a:lnTo>
                    <a:pt x="0" y="146049"/>
                  </a:lnTo>
                  <a:lnTo>
                    <a:pt x="7620" y="146049"/>
                  </a:lnTo>
                  <a:lnTo>
                    <a:pt x="7620" y="143509"/>
                  </a:lnTo>
                  <a:close/>
                </a:path>
                <a:path w="7620" h="481329">
                  <a:moveTo>
                    <a:pt x="7620" y="146050"/>
                  </a:moveTo>
                  <a:lnTo>
                    <a:pt x="0" y="146050"/>
                  </a:lnTo>
                  <a:lnTo>
                    <a:pt x="0" y="149859"/>
                  </a:lnTo>
                  <a:lnTo>
                    <a:pt x="7620" y="149859"/>
                  </a:lnTo>
                  <a:lnTo>
                    <a:pt x="7620" y="146050"/>
                  </a:lnTo>
                  <a:close/>
                </a:path>
                <a:path w="7620" h="481329">
                  <a:moveTo>
                    <a:pt x="7620" y="149859"/>
                  </a:moveTo>
                  <a:lnTo>
                    <a:pt x="0" y="149859"/>
                  </a:lnTo>
                  <a:lnTo>
                    <a:pt x="0" y="156209"/>
                  </a:lnTo>
                  <a:lnTo>
                    <a:pt x="7620" y="156209"/>
                  </a:lnTo>
                  <a:lnTo>
                    <a:pt x="7620" y="149859"/>
                  </a:lnTo>
                  <a:close/>
                </a:path>
                <a:path w="7620" h="481329">
                  <a:moveTo>
                    <a:pt x="7620" y="156209"/>
                  </a:moveTo>
                  <a:lnTo>
                    <a:pt x="0" y="156209"/>
                  </a:lnTo>
                  <a:lnTo>
                    <a:pt x="0" y="162559"/>
                  </a:lnTo>
                  <a:lnTo>
                    <a:pt x="7620" y="162559"/>
                  </a:lnTo>
                  <a:lnTo>
                    <a:pt x="7620" y="156209"/>
                  </a:lnTo>
                  <a:close/>
                </a:path>
                <a:path w="7620" h="481329">
                  <a:moveTo>
                    <a:pt x="7620" y="162559"/>
                  </a:moveTo>
                  <a:lnTo>
                    <a:pt x="0" y="162559"/>
                  </a:lnTo>
                  <a:lnTo>
                    <a:pt x="0" y="171449"/>
                  </a:lnTo>
                  <a:lnTo>
                    <a:pt x="7620" y="171449"/>
                  </a:lnTo>
                  <a:lnTo>
                    <a:pt x="7620" y="162559"/>
                  </a:lnTo>
                  <a:close/>
                </a:path>
                <a:path w="7620" h="481329">
                  <a:moveTo>
                    <a:pt x="7620" y="171450"/>
                  </a:moveTo>
                  <a:lnTo>
                    <a:pt x="0" y="171450"/>
                  </a:lnTo>
                  <a:lnTo>
                    <a:pt x="0" y="177799"/>
                  </a:lnTo>
                  <a:lnTo>
                    <a:pt x="7620" y="177799"/>
                  </a:lnTo>
                  <a:lnTo>
                    <a:pt x="7620" y="171450"/>
                  </a:lnTo>
                  <a:close/>
                </a:path>
                <a:path w="7620" h="481329">
                  <a:moveTo>
                    <a:pt x="7620" y="177800"/>
                  </a:moveTo>
                  <a:lnTo>
                    <a:pt x="0" y="177800"/>
                  </a:lnTo>
                  <a:lnTo>
                    <a:pt x="0" y="184149"/>
                  </a:lnTo>
                  <a:lnTo>
                    <a:pt x="7620" y="184149"/>
                  </a:lnTo>
                  <a:lnTo>
                    <a:pt x="7620" y="177800"/>
                  </a:lnTo>
                  <a:close/>
                </a:path>
                <a:path w="7620" h="481329">
                  <a:moveTo>
                    <a:pt x="7620" y="184150"/>
                  </a:moveTo>
                  <a:lnTo>
                    <a:pt x="0" y="184150"/>
                  </a:lnTo>
                  <a:lnTo>
                    <a:pt x="0" y="200659"/>
                  </a:lnTo>
                  <a:lnTo>
                    <a:pt x="7620" y="200659"/>
                  </a:lnTo>
                  <a:lnTo>
                    <a:pt x="7620" y="184150"/>
                  </a:lnTo>
                  <a:close/>
                </a:path>
                <a:path w="7620" h="481329">
                  <a:moveTo>
                    <a:pt x="7620" y="200659"/>
                  </a:moveTo>
                  <a:lnTo>
                    <a:pt x="0" y="200659"/>
                  </a:lnTo>
                  <a:lnTo>
                    <a:pt x="0" y="203199"/>
                  </a:lnTo>
                  <a:lnTo>
                    <a:pt x="7620" y="203199"/>
                  </a:lnTo>
                  <a:lnTo>
                    <a:pt x="7620" y="200659"/>
                  </a:lnTo>
                  <a:close/>
                </a:path>
                <a:path w="7620" h="481329">
                  <a:moveTo>
                    <a:pt x="7620" y="203200"/>
                  </a:moveTo>
                  <a:lnTo>
                    <a:pt x="0" y="203200"/>
                  </a:lnTo>
                  <a:lnTo>
                    <a:pt x="0" y="213359"/>
                  </a:lnTo>
                  <a:lnTo>
                    <a:pt x="7620" y="213359"/>
                  </a:lnTo>
                  <a:lnTo>
                    <a:pt x="7620" y="203200"/>
                  </a:lnTo>
                  <a:close/>
                </a:path>
                <a:path w="7620" h="481329">
                  <a:moveTo>
                    <a:pt x="7620" y="213360"/>
                  </a:moveTo>
                  <a:lnTo>
                    <a:pt x="0" y="213360"/>
                  </a:lnTo>
                  <a:lnTo>
                    <a:pt x="0" y="226059"/>
                  </a:lnTo>
                  <a:lnTo>
                    <a:pt x="7620" y="226059"/>
                  </a:lnTo>
                  <a:lnTo>
                    <a:pt x="7620" y="213360"/>
                  </a:lnTo>
                  <a:close/>
                </a:path>
                <a:path w="7620" h="481329">
                  <a:moveTo>
                    <a:pt x="7620" y="226059"/>
                  </a:moveTo>
                  <a:lnTo>
                    <a:pt x="0" y="226059"/>
                  </a:lnTo>
                  <a:lnTo>
                    <a:pt x="0" y="232409"/>
                  </a:lnTo>
                  <a:lnTo>
                    <a:pt x="7620" y="232409"/>
                  </a:lnTo>
                  <a:lnTo>
                    <a:pt x="7620" y="226059"/>
                  </a:lnTo>
                  <a:close/>
                </a:path>
                <a:path w="7620" h="481329">
                  <a:moveTo>
                    <a:pt x="7620" y="232409"/>
                  </a:moveTo>
                  <a:lnTo>
                    <a:pt x="0" y="232409"/>
                  </a:lnTo>
                  <a:lnTo>
                    <a:pt x="0" y="234949"/>
                  </a:lnTo>
                  <a:lnTo>
                    <a:pt x="7620" y="234949"/>
                  </a:lnTo>
                  <a:lnTo>
                    <a:pt x="7620" y="232409"/>
                  </a:lnTo>
                  <a:close/>
                </a:path>
                <a:path w="7620" h="481329">
                  <a:moveTo>
                    <a:pt x="7620" y="346836"/>
                  </a:moveTo>
                  <a:lnTo>
                    <a:pt x="0" y="346836"/>
                  </a:lnTo>
                  <a:lnTo>
                    <a:pt x="0" y="349249"/>
                  </a:lnTo>
                  <a:lnTo>
                    <a:pt x="7620" y="349249"/>
                  </a:lnTo>
                  <a:lnTo>
                    <a:pt x="7620" y="346836"/>
                  </a:lnTo>
                  <a:close/>
                </a:path>
                <a:path w="7620" h="481329">
                  <a:moveTo>
                    <a:pt x="7620" y="341756"/>
                  </a:moveTo>
                  <a:lnTo>
                    <a:pt x="0" y="341756"/>
                  </a:lnTo>
                  <a:lnTo>
                    <a:pt x="0" y="346709"/>
                  </a:lnTo>
                  <a:lnTo>
                    <a:pt x="7620" y="346709"/>
                  </a:lnTo>
                  <a:lnTo>
                    <a:pt x="7620" y="341756"/>
                  </a:lnTo>
                  <a:close/>
                </a:path>
                <a:path w="7620" h="481329">
                  <a:moveTo>
                    <a:pt x="7620" y="335406"/>
                  </a:moveTo>
                  <a:lnTo>
                    <a:pt x="0" y="335406"/>
                  </a:lnTo>
                  <a:lnTo>
                    <a:pt x="0" y="341629"/>
                  </a:lnTo>
                  <a:lnTo>
                    <a:pt x="7620" y="341629"/>
                  </a:lnTo>
                  <a:lnTo>
                    <a:pt x="7620" y="335406"/>
                  </a:lnTo>
                  <a:close/>
                </a:path>
                <a:path w="7620" h="481329">
                  <a:moveTo>
                    <a:pt x="7620" y="329056"/>
                  </a:moveTo>
                  <a:lnTo>
                    <a:pt x="0" y="329056"/>
                  </a:lnTo>
                  <a:lnTo>
                    <a:pt x="0" y="335279"/>
                  </a:lnTo>
                  <a:lnTo>
                    <a:pt x="7620" y="335279"/>
                  </a:lnTo>
                  <a:lnTo>
                    <a:pt x="7620" y="329056"/>
                  </a:lnTo>
                  <a:close/>
                </a:path>
                <a:path w="7620" h="481329">
                  <a:moveTo>
                    <a:pt x="7620" y="322706"/>
                  </a:moveTo>
                  <a:lnTo>
                    <a:pt x="0" y="322706"/>
                  </a:lnTo>
                  <a:lnTo>
                    <a:pt x="0" y="328929"/>
                  </a:lnTo>
                  <a:lnTo>
                    <a:pt x="7620" y="328929"/>
                  </a:lnTo>
                  <a:lnTo>
                    <a:pt x="7620" y="322706"/>
                  </a:lnTo>
                  <a:close/>
                </a:path>
                <a:path w="7620" h="481329">
                  <a:moveTo>
                    <a:pt x="7620" y="316356"/>
                  </a:moveTo>
                  <a:lnTo>
                    <a:pt x="0" y="316356"/>
                  </a:lnTo>
                  <a:lnTo>
                    <a:pt x="0" y="322579"/>
                  </a:lnTo>
                  <a:lnTo>
                    <a:pt x="7620" y="322579"/>
                  </a:lnTo>
                  <a:lnTo>
                    <a:pt x="7620" y="316356"/>
                  </a:lnTo>
                  <a:close/>
                </a:path>
                <a:path w="7620" h="481329">
                  <a:moveTo>
                    <a:pt x="7620" y="308736"/>
                  </a:moveTo>
                  <a:lnTo>
                    <a:pt x="0" y="308736"/>
                  </a:lnTo>
                  <a:lnTo>
                    <a:pt x="0" y="316229"/>
                  </a:lnTo>
                  <a:lnTo>
                    <a:pt x="7620" y="316229"/>
                  </a:lnTo>
                  <a:lnTo>
                    <a:pt x="7620" y="308736"/>
                  </a:lnTo>
                  <a:close/>
                </a:path>
                <a:path w="7620" h="481329">
                  <a:moveTo>
                    <a:pt x="7620" y="303656"/>
                  </a:moveTo>
                  <a:lnTo>
                    <a:pt x="0" y="303656"/>
                  </a:lnTo>
                  <a:lnTo>
                    <a:pt x="0" y="308609"/>
                  </a:lnTo>
                  <a:lnTo>
                    <a:pt x="7620" y="308609"/>
                  </a:lnTo>
                  <a:lnTo>
                    <a:pt x="7620" y="303656"/>
                  </a:lnTo>
                  <a:close/>
                </a:path>
                <a:path w="7620" h="481329">
                  <a:moveTo>
                    <a:pt x="7620" y="297306"/>
                  </a:moveTo>
                  <a:lnTo>
                    <a:pt x="0" y="297306"/>
                  </a:lnTo>
                  <a:lnTo>
                    <a:pt x="0" y="303529"/>
                  </a:lnTo>
                  <a:lnTo>
                    <a:pt x="7620" y="303529"/>
                  </a:lnTo>
                  <a:lnTo>
                    <a:pt x="7620" y="297306"/>
                  </a:lnTo>
                  <a:close/>
                </a:path>
                <a:path w="7620" h="481329">
                  <a:moveTo>
                    <a:pt x="7620" y="290956"/>
                  </a:moveTo>
                  <a:lnTo>
                    <a:pt x="0" y="290956"/>
                  </a:lnTo>
                  <a:lnTo>
                    <a:pt x="0" y="297179"/>
                  </a:lnTo>
                  <a:lnTo>
                    <a:pt x="7620" y="297179"/>
                  </a:lnTo>
                  <a:lnTo>
                    <a:pt x="7620" y="290956"/>
                  </a:lnTo>
                  <a:close/>
                </a:path>
                <a:path w="7620" h="481329">
                  <a:moveTo>
                    <a:pt x="7620" y="284606"/>
                  </a:moveTo>
                  <a:lnTo>
                    <a:pt x="0" y="284606"/>
                  </a:lnTo>
                  <a:lnTo>
                    <a:pt x="0" y="290829"/>
                  </a:lnTo>
                  <a:lnTo>
                    <a:pt x="7620" y="290829"/>
                  </a:lnTo>
                  <a:lnTo>
                    <a:pt x="7620" y="284606"/>
                  </a:lnTo>
                  <a:close/>
                </a:path>
                <a:path w="7620" h="481329">
                  <a:moveTo>
                    <a:pt x="7620" y="278256"/>
                  </a:moveTo>
                  <a:lnTo>
                    <a:pt x="0" y="278256"/>
                  </a:lnTo>
                  <a:lnTo>
                    <a:pt x="0" y="284479"/>
                  </a:lnTo>
                  <a:lnTo>
                    <a:pt x="7620" y="284479"/>
                  </a:lnTo>
                  <a:lnTo>
                    <a:pt x="7620" y="278256"/>
                  </a:lnTo>
                  <a:close/>
                </a:path>
                <a:path w="7620" h="481329">
                  <a:moveTo>
                    <a:pt x="7620" y="271906"/>
                  </a:moveTo>
                  <a:lnTo>
                    <a:pt x="0" y="271906"/>
                  </a:lnTo>
                  <a:lnTo>
                    <a:pt x="0" y="278129"/>
                  </a:lnTo>
                  <a:lnTo>
                    <a:pt x="7620" y="278129"/>
                  </a:lnTo>
                  <a:lnTo>
                    <a:pt x="7620" y="271906"/>
                  </a:lnTo>
                  <a:close/>
                </a:path>
                <a:path w="7620" h="481329">
                  <a:moveTo>
                    <a:pt x="7620" y="265556"/>
                  </a:moveTo>
                  <a:lnTo>
                    <a:pt x="0" y="265556"/>
                  </a:lnTo>
                  <a:lnTo>
                    <a:pt x="0" y="271779"/>
                  </a:lnTo>
                  <a:lnTo>
                    <a:pt x="7620" y="271779"/>
                  </a:lnTo>
                  <a:lnTo>
                    <a:pt x="7620" y="265556"/>
                  </a:lnTo>
                  <a:close/>
                </a:path>
                <a:path w="7620" h="481329">
                  <a:moveTo>
                    <a:pt x="7620" y="259206"/>
                  </a:moveTo>
                  <a:lnTo>
                    <a:pt x="0" y="259206"/>
                  </a:lnTo>
                  <a:lnTo>
                    <a:pt x="0" y="265429"/>
                  </a:lnTo>
                  <a:lnTo>
                    <a:pt x="7620" y="265429"/>
                  </a:lnTo>
                  <a:lnTo>
                    <a:pt x="7620" y="259206"/>
                  </a:lnTo>
                  <a:close/>
                </a:path>
                <a:path w="7620" h="481329">
                  <a:moveTo>
                    <a:pt x="7620" y="252856"/>
                  </a:moveTo>
                  <a:lnTo>
                    <a:pt x="0" y="252856"/>
                  </a:lnTo>
                  <a:lnTo>
                    <a:pt x="0" y="259079"/>
                  </a:lnTo>
                  <a:lnTo>
                    <a:pt x="7620" y="259079"/>
                  </a:lnTo>
                  <a:lnTo>
                    <a:pt x="7620" y="252856"/>
                  </a:lnTo>
                  <a:close/>
                </a:path>
                <a:path w="7620" h="481329">
                  <a:moveTo>
                    <a:pt x="7620" y="246506"/>
                  </a:moveTo>
                  <a:lnTo>
                    <a:pt x="0" y="246506"/>
                  </a:lnTo>
                  <a:lnTo>
                    <a:pt x="0" y="252729"/>
                  </a:lnTo>
                  <a:lnTo>
                    <a:pt x="7620" y="252729"/>
                  </a:lnTo>
                  <a:lnTo>
                    <a:pt x="7620" y="246506"/>
                  </a:lnTo>
                  <a:close/>
                </a:path>
                <a:path w="7620" h="481329">
                  <a:moveTo>
                    <a:pt x="7620" y="235076"/>
                  </a:moveTo>
                  <a:lnTo>
                    <a:pt x="0" y="235076"/>
                  </a:lnTo>
                  <a:lnTo>
                    <a:pt x="0" y="246379"/>
                  </a:lnTo>
                  <a:lnTo>
                    <a:pt x="7620" y="246379"/>
                  </a:lnTo>
                  <a:lnTo>
                    <a:pt x="7620" y="235076"/>
                  </a:lnTo>
                  <a:close/>
                </a:path>
                <a:path w="7620" h="481329">
                  <a:moveTo>
                    <a:pt x="2539" y="476249"/>
                  </a:moveTo>
                  <a:lnTo>
                    <a:pt x="0" y="476249"/>
                  </a:lnTo>
                  <a:lnTo>
                    <a:pt x="0" y="481329"/>
                  </a:lnTo>
                  <a:lnTo>
                    <a:pt x="1270" y="481329"/>
                  </a:lnTo>
                  <a:lnTo>
                    <a:pt x="1270" y="477519"/>
                  </a:lnTo>
                  <a:lnTo>
                    <a:pt x="2539" y="477519"/>
                  </a:lnTo>
                  <a:lnTo>
                    <a:pt x="2539" y="476249"/>
                  </a:lnTo>
                  <a:close/>
                </a:path>
                <a:path w="7620" h="481329">
                  <a:moveTo>
                    <a:pt x="3810" y="469899"/>
                  </a:moveTo>
                  <a:lnTo>
                    <a:pt x="0" y="469899"/>
                  </a:lnTo>
                  <a:lnTo>
                    <a:pt x="0" y="474979"/>
                  </a:lnTo>
                  <a:lnTo>
                    <a:pt x="3810" y="474979"/>
                  </a:lnTo>
                  <a:lnTo>
                    <a:pt x="3810" y="469899"/>
                  </a:lnTo>
                  <a:close/>
                </a:path>
                <a:path w="7620" h="481329">
                  <a:moveTo>
                    <a:pt x="6350" y="463549"/>
                  </a:moveTo>
                  <a:lnTo>
                    <a:pt x="0" y="463549"/>
                  </a:lnTo>
                  <a:lnTo>
                    <a:pt x="0" y="468629"/>
                  </a:lnTo>
                  <a:lnTo>
                    <a:pt x="5080" y="468629"/>
                  </a:lnTo>
                  <a:lnTo>
                    <a:pt x="5080" y="467359"/>
                  </a:lnTo>
                  <a:lnTo>
                    <a:pt x="6350" y="467359"/>
                  </a:lnTo>
                  <a:lnTo>
                    <a:pt x="6350" y="463549"/>
                  </a:lnTo>
                  <a:close/>
                </a:path>
                <a:path w="7620" h="481329">
                  <a:moveTo>
                    <a:pt x="7620" y="450849"/>
                  </a:moveTo>
                  <a:lnTo>
                    <a:pt x="0" y="450849"/>
                  </a:lnTo>
                  <a:lnTo>
                    <a:pt x="0" y="462279"/>
                  </a:lnTo>
                  <a:lnTo>
                    <a:pt x="7620" y="462279"/>
                  </a:lnTo>
                  <a:lnTo>
                    <a:pt x="7620" y="450849"/>
                  </a:lnTo>
                  <a:close/>
                </a:path>
                <a:path w="7620" h="481329">
                  <a:moveTo>
                    <a:pt x="7620" y="444499"/>
                  </a:moveTo>
                  <a:lnTo>
                    <a:pt x="0" y="444499"/>
                  </a:lnTo>
                  <a:lnTo>
                    <a:pt x="0" y="449579"/>
                  </a:lnTo>
                  <a:lnTo>
                    <a:pt x="7620" y="449579"/>
                  </a:lnTo>
                  <a:lnTo>
                    <a:pt x="7620" y="444499"/>
                  </a:lnTo>
                  <a:close/>
                </a:path>
                <a:path w="7620" h="481329">
                  <a:moveTo>
                    <a:pt x="7620" y="438149"/>
                  </a:moveTo>
                  <a:lnTo>
                    <a:pt x="0" y="438149"/>
                  </a:lnTo>
                  <a:lnTo>
                    <a:pt x="0" y="443229"/>
                  </a:lnTo>
                  <a:lnTo>
                    <a:pt x="7620" y="443229"/>
                  </a:lnTo>
                  <a:lnTo>
                    <a:pt x="7620" y="438149"/>
                  </a:lnTo>
                  <a:close/>
                </a:path>
                <a:path w="7620" h="481329">
                  <a:moveTo>
                    <a:pt x="7620" y="431799"/>
                  </a:moveTo>
                  <a:lnTo>
                    <a:pt x="0" y="431799"/>
                  </a:lnTo>
                  <a:lnTo>
                    <a:pt x="0" y="436879"/>
                  </a:lnTo>
                  <a:lnTo>
                    <a:pt x="7620" y="436879"/>
                  </a:lnTo>
                  <a:lnTo>
                    <a:pt x="7620" y="431799"/>
                  </a:lnTo>
                  <a:close/>
                </a:path>
                <a:path w="7620" h="481329">
                  <a:moveTo>
                    <a:pt x="7620" y="425449"/>
                  </a:moveTo>
                  <a:lnTo>
                    <a:pt x="0" y="425449"/>
                  </a:lnTo>
                  <a:lnTo>
                    <a:pt x="0" y="430529"/>
                  </a:lnTo>
                  <a:lnTo>
                    <a:pt x="7620" y="430529"/>
                  </a:lnTo>
                  <a:lnTo>
                    <a:pt x="7620" y="425449"/>
                  </a:lnTo>
                  <a:close/>
                </a:path>
                <a:path w="7620" h="481329">
                  <a:moveTo>
                    <a:pt x="7620" y="419099"/>
                  </a:moveTo>
                  <a:lnTo>
                    <a:pt x="0" y="419099"/>
                  </a:lnTo>
                  <a:lnTo>
                    <a:pt x="0" y="424179"/>
                  </a:lnTo>
                  <a:lnTo>
                    <a:pt x="7620" y="424179"/>
                  </a:lnTo>
                  <a:lnTo>
                    <a:pt x="7620" y="419099"/>
                  </a:lnTo>
                  <a:close/>
                </a:path>
                <a:path w="7620" h="481329">
                  <a:moveTo>
                    <a:pt x="7620" y="411479"/>
                  </a:moveTo>
                  <a:lnTo>
                    <a:pt x="0" y="411479"/>
                  </a:lnTo>
                  <a:lnTo>
                    <a:pt x="0" y="417829"/>
                  </a:lnTo>
                  <a:lnTo>
                    <a:pt x="7620" y="417829"/>
                  </a:lnTo>
                  <a:lnTo>
                    <a:pt x="7620" y="411479"/>
                  </a:lnTo>
                  <a:close/>
                </a:path>
                <a:path w="7620" h="481329">
                  <a:moveTo>
                    <a:pt x="7620" y="406399"/>
                  </a:moveTo>
                  <a:lnTo>
                    <a:pt x="0" y="406399"/>
                  </a:lnTo>
                  <a:lnTo>
                    <a:pt x="0" y="410209"/>
                  </a:lnTo>
                  <a:lnTo>
                    <a:pt x="7620" y="410209"/>
                  </a:lnTo>
                  <a:lnTo>
                    <a:pt x="7620" y="406399"/>
                  </a:lnTo>
                  <a:close/>
                </a:path>
                <a:path w="7620" h="481329">
                  <a:moveTo>
                    <a:pt x="7620" y="400049"/>
                  </a:moveTo>
                  <a:lnTo>
                    <a:pt x="0" y="400049"/>
                  </a:lnTo>
                  <a:lnTo>
                    <a:pt x="0" y="405130"/>
                  </a:lnTo>
                  <a:lnTo>
                    <a:pt x="7620" y="405130"/>
                  </a:lnTo>
                  <a:lnTo>
                    <a:pt x="7620" y="400049"/>
                  </a:lnTo>
                  <a:close/>
                </a:path>
                <a:path w="7620" h="481329">
                  <a:moveTo>
                    <a:pt x="7620" y="393699"/>
                  </a:moveTo>
                  <a:lnTo>
                    <a:pt x="0" y="393699"/>
                  </a:lnTo>
                  <a:lnTo>
                    <a:pt x="0" y="398779"/>
                  </a:lnTo>
                  <a:lnTo>
                    <a:pt x="7620" y="398779"/>
                  </a:lnTo>
                  <a:lnTo>
                    <a:pt x="7620" y="393699"/>
                  </a:lnTo>
                  <a:close/>
                </a:path>
                <a:path w="7620" h="481329">
                  <a:moveTo>
                    <a:pt x="7620" y="387349"/>
                  </a:moveTo>
                  <a:lnTo>
                    <a:pt x="0" y="387349"/>
                  </a:lnTo>
                  <a:lnTo>
                    <a:pt x="0" y="392429"/>
                  </a:lnTo>
                  <a:lnTo>
                    <a:pt x="7620" y="392429"/>
                  </a:lnTo>
                  <a:lnTo>
                    <a:pt x="7620" y="387349"/>
                  </a:lnTo>
                  <a:close/>
                </a:path>
                <a:path w="7620" h="481329">
                  <a:moveTo>
                    <a:pt x="7620" y="380999"/>
                  </a:moveTo>
                  <a:lnTo>
                    <a:pt x="0" y="380999"/>
                  </a:lnTo>
                  <a:lnTo>
                    <a:pt x="0" y="386079"/>
                  </a:lnTo>
                  <a:lnTo>
                    <a:pt x="7620" y="386079"/>
                  </a:lnTo>
                  <a:lnTo>
                    <a:pt x="7620" y="380999"/>
                  </a:lnTo>
                  <a:close/>
                </a:path>
                <a:path w="7620" h="481329">
                  <a:moveTo>
                    <a:pt x="7620" y="373380"/>
                  </a:moveTo>
                  <a:lnTo>
                    <a:pt x="0" y="373380"/>
                  </a:lnTo>
                  <a:lnTo>
                    <a:pt x="0" y="379729"/>
                  </a:lnTo>
                  <a:lnTo>
                    <a:pt x="7620" y="379729"/>
                  </a:lnTo>
                  <a:lnTo>
                    <a:pt x="7620" y="373380"/>
                  </a:lnTo>
                  <a:close/>
                </a:path>
                <a:path w="7620" h="481329">
                  <a:moveTo>
                    <a:pt x="7620" y="368299"/>
                  </a:moveTo>
                  <a:lnTo>
                    <a:pt x="0" y="368299"/>
                  </a:lnTo>
                  <a:lnTo>
                    <a:pt x="0" y="372109"/>
                  </a:lnTo>
                  <a:lnTo>
                    <a:pt x="7620" y="372109"/>
                  </a:lnTo>
                  <a:lnTo>
                    <a:pt x="7620" y="368299"/>
                  </a:lnTo>
                  <a:close/>
                </a:path>
                <a:path w="7620" h="481329">
                  <a:moveTo>
                    <a:pt x="7620" y="361949"/>
                  </a:moveTo>
                  <a:lnTo>
                    <a:pt x="0" y="361949"/>
                  </a:lnTo>
                  <a:lnTo>
                    <a:pt x="0" y="367030"/>
                  </a:lnTo>
                  <a:lnTo>
                    <a:pt x="7620" y="367030"/>
                  </a:lnTo>
                  <a:lnTo>
                    <a:pt x="7620" y="361949"/>
                  </a:lnTo>
                  <a:close/>
                </a:path>
                <a:path w="7620" h="481329">
                  <a:moveTo>
                    <a:pt x="7620" y="355599"/>
                  </a:moveTo>
                  <a:lnTo>
                    <a:pt x="0" y="355599"/>
                  </a:lnTo>
                  <a:lnTo>
                    <a:pt x="0" y="360680"/>
                  </a:lnTo>
                  <a:lnTo>
                    <a:pt x="7620" y="360680"/>
                  </a:lnTo>
                  <a:lnTo>
                    <a:pt x="7620" y="355599"/>
                  </a:lnTo>
                  <a:close/>
                </a:path>
                <a:path w="7620" h="481329">
                  <a:moveTo>
                    <a:pt x="7620" y="350519"/>
                  </a:moveTo>
                  <a:lnTo>
                    <a:pt x="0" y="350519"/>
                  </a:lnTo>
                  <a:lnTo>
                    <a:pt x="0" y="354329"/>
                  </a:lnTo>
                  <a:lnTo>
                    <a:pt x="7620" y="354329"/>
                  </a:lnTo>
                  <a:lnTo>
                    <a:pt x="7620" y="350519"/>
                  </a:lnTo>
                  <a:close/>
                </a:path>
              </a:pathLst>
            </a:custGeom>
            <a:solidFill>
              <a:srgbClr val="7500EF"/>
            </a:solidFill>
          </p:spPr>
          <p:txBody>
            <a:bodyPr bIns="0" lIns="0" rIns="0" rtlCol="0" tIns="0" wrap="square"/>
            <a:p/>
          </p:txBody>
        </p:sp>
        <p:sp>
          <p:nvSpPr>
            <p:cNvPr id="1050858" name="object 2172"/>
            <p:cNvSpPr/>
            <p:nvPr/>
          </p:nvSpPr>
          <p:spPr>
            <a:xfrm>
              <a:off x="5407659" y="5807709"/>
              <a:ext cx="7620" cy="500380"/>
            </a:xfrm>
            <a:custGeom>
              <a:avLst/>
              <a:ahLst/>
              <a:rect l="l" t="t" r="r" b="b"/>
              <a:pathLst>
                <a:path w="7620" h="500379">
                  <a:moveTo>
                    <a:pt x="7619" y="0"/>
                  </a:moveTo>
                  <a:lnTo>
                    <a:pt x="0" y="0"/>
                  </a:lnTo>
                  <a:lnTo>
                    <a:pt x="0" y="19049"/>
                  </a:lnTo>
                  <a:lnTo>
                    <a:pt x="7619" y="19049"/>
                  </a:lnTo>
                  <a:lnTo>
                    <a:pt x="7619" y="0"/>
                  </a:lnTo>
                  <a:close/>
                </a:path>
                <a:path w="7620" h="500379">
                  <a:moveTo>
                    <a:pt x="7619" y="19050"/>
                  </a:moveTo>
                  <a:lnTo>
                    <a:pt x="0" y="19050"/>
                  </a:lnTo>
                  <a:lnTo>
                    <a:pt x="0" y="31749"/>
                  </a:lnTo>
                  <a:lnTo>
                    <a:pt x="7619" y="31749"/>
                  </a:lnTo>
                  <a:lnTo>
                    <a:pt x="7619" y="19050"/>
                  </a:lnTo>
                  <a:close/>
                </a:path>
                <a:path w="7620" h="500379">
                  <a:moveTo>
                    <a:pt x="7619" y="31750"/>
                  </a:moveTo>
                  <a:lnTo>
                    <a:pt x="0" y="31750"/>
                  </a:lnTo>
                  <a:lnTo>
                    <a:pt x="0" y="38099"/>
                  </a:lnTo>
                  <a:lnTo>
                    <a:pt x="7619" y="38099"/>
                  </a:lnTo>
                  <a:lnTo>
                    <a:pt x="7619" y="31750"/>
                  </a:lnTo>
                  <a:close/>
                </a:path>
                <a:path w="7620" h="500379">
                  <a:moveTo>
                    <a:pt x="7619" y="38100"/>
                  </a:moveTo>
                  <a:lnTo>
                    <a:pt x="0" y="38100"/>
                  </a:lnTo>
                  <a:lnTo>
                    <a:pt x="0" y="41909"/>
                  </a:lnTo>
                  <a:lnTo>
                    <a:pt x="7619" y="41909"/>
                  </a:lnTo>
                  <a:lnTo>
                    <a:pt x="7619" y="38100"/>
                  </a:lnTo>
                  <a:close/>
                </a:path>
                <a:path w="7620" h="500379">
                  <a:moveTo>
                    <a:pt x="7619" y="41909"/>
                  </a:moveTo>
                  <a:lnTo>
                    <a:pt x="0" y="41909"/>
                  </a:lnTo>
                  <a:lnTo>
                    <a:pt x="0" y="44449"/>
                  </a:lnTo>
                  <a:lnTo>
                    <a:pt x="7619" y="44449"/>
                  </a:lnTo>
                  <a:lnTo>
                    <a:pt x="7619" y="41909"/>
                  </a:lnTo>
                  <a:close/>
                </a:path>
                <a:path w="7620" h="500379">
                  <a:moveTo>
                    <a:pt x="7619" y="44450"/>
                  </a:moveTo>
                  <a:lnTo>
                    <a:pt x="0" y="44450"/>
                  </a:lnTo>
                  <a:lnTo>
                    <a:pt x="0" y="67309"/>
                  </a:lnTo>
                  <a:lnTo>
                    <a:pt x="7619" y="67309"/>
                  </a:lnTo>
                  <a:lnTo>
                    <a:pt x="7619" y="44450"/>
                  </a:lnTo>
                  <a:close/>
                </a:path>
                <a:path w="7620" h="500379">
                  <a:moveTo>
                    <a:pt x="7619" y="67309"/>
                  </a:moveTo>
                  <a:lnTo>
                    <a:pt x="0" y="67309"/>
                  </a:lnTo>
                  <a:lnTo>
                    <a:pt x="0" y="73659"/>
                  </a:lnTo>
                  <a:lnTo>
                    <a:pt x="7619" y="73659"/>
                  </a:lnTo>
                  <a:lnTo>
                    <a:pt x="7619" y="67309"/>
                  </a:lnTo>
                  <a:close/>
                </a:path>
                <a:path w="7620" h="500379">
                  <a:moveTo>
                    <a:pt x="7619" y="73659"/>
                  </a:moveTo>
                  <a:lnTo>
                    <a:pt x="0" y="73659"/>
                  </a:lnTo>
                  <a:lnTo>
                    <a:pt x="0" y="76199"/>
                  </a:lnTo>
                  <a:lnTo>
                    <a:pt x="7619" y="76199"/>
                  </a:lnTo>
                  <a:lnTo>
                    <a:pt x="7619" y="73659"/>
                  </a:lnTo>
                  <a:close/>
                </a:path>
                <a:path w="7620" h="500379">
                  <a:moveTo>
                    <a:pt x="7619" y="76200"/>
                  </a:moveTo>
                  <a:lnTo>
                    <a:pt x="0" y="76200"/>
                  </a:lnTo>
                  <a:lnTo>
                    <a:pt x="0" y="86359"/>
                  </a:lnTo>
                  <a:lnTo>
                    <a:pt x="7619" y="86359"/>
                  </a:lnTo>
                  <a:lnTo>
                    <a:pt x="7619" y="76200"/>
                  </a:lnTo>
                  <a:close/>
                </a:path>
                <a:path w="7620" h="500379">
                  <a:moveTo>
                    <a:pt x="7619" y="86359"/>
                  </a:moveTo>
                  <a:lnTo>
                    <a:pt x="0" y="86359"/>
                  </a:lnTo>
                  <a:lnTo>
                    <a:pt x="0" y="92709"/>
                  </a:lnTo>
                  <a:lnTo>
                    <a:pt x="7619" y="92709"/>
                  </a:lnTo>
                  <a:lnTo>
                    <a:pt x="7619" y="86359"/>
                  </a:lnTo>
                  <a:close/>
                </a:path>
                <a:path w="7620" h="500379">
                  <a:moveTo>
                    <a:pt x="7619" y="92709"/>
                  </a:moveTo>
                  <a:lnTo>
                    <a:pt x="0" y="92709"/>
                  </a:lnTo>
                  <a:lnTo>
                    <a:pt x="0" y="99059"/>
                  </a:lnTo>
                  <a:lnTo>
                    <a:pt x="7619" y="99059"/>
                  </a:lnTo>
                  <a:lnTo>
                    <a:pt x="7619" y="92709"/>
                  </a:lnTo>
                  <a:close/>
                </a:path>
                <a:path w="7620" h="500379">
                  <a:moveTo>
                    <a:pt x="7619" y="99059"/>
                  </a:moveTo>
                  <a:lnTo>
                    <a:pt x="0" y="99059"/>
                  </a:lnTo>
                  <a:lnTo>
                    <a:pt x="0" y="101599"/>
                  </a:lnTo>
                  <a:lnTo>
                    <a:pt x="7619" y="101599"/>
                  </a:lnTo>
                  <a:lnTo>
                    <a:pt x="7619" y="99059"/>
                  </a:lnTo>
                  <a:close/>
                </a:path>
                <a:path w="7620" h="500379">
                  <a:moveTo>
                    <a:pt x="7619" y="101600"/>
                  </a:moveTo>
                  <a:lnTo>
                    <a:pt x="0" y="101600"/>
                  </a:lnTo>
                  <a:lnTo>
                    <a:pt x="0" y="107949"/>
                  </a:lnTo>
                  <a:lnTo>
                    <a:pt x="7619" y="107949"/>
                  </a:lnTo>
                  <a:lnTo>
                    <a:pt x="7619" y="101600"/>
                  </a:lnTo>
                  <a:close/>
                </a:path>
                <a:path w="7620" h="500379">
                  <a:moveTo>
                    <a:pt x="7619" y="107950"/>
                  </a:moveTo>
                  <a:lnTo>
                    <a:pt x="0" y="107950"/>
                  </a:lnTo>
                  <a:lnTo>
                    <a:pt x="0" y="118109"/>
                  </a:lnTo>
                  <a:lnTo>
                    <a:pt x="7619" y="118109"/>
                  </a:lnTo>
                  <a:lnTo>
                    <a:pt x="7619" y="107950"/>
                  </a:lnTo>
                  <a:close/>
                </a:path>
                <a:path w="7620" h="500379">
                  <a:moveTo>
                    <a:pt x="7619" y="118109"/>
                  </a:moveTo>
                  <a:lnTo>
                    <a:pt x="0" y="118109"/>
                  </a:lnTo>
                  <a:lnTo>
                    <a:pt x="0" y="124459"/>
                  </a:lnTo>
                  <a:lnTo>
                    <a:pt x="7619" y="124459"/>
                  </a:lnTo>
                  <a:lnTo>
                    <a:pt x="7619" y="118109"/>
                  </a:lnTo>
                  <a:close/>
                </a:path>
                <a:path w="7620" h="500379">
                  <a:moveTo>
                    <a:pt x="7619" y="124459"/>
                  </a:moveTo>
                  <a:lnTo>
                    <a:pt x="0" y="124459"/>
                  </a:lnTo>
                  <a:lnTo>
                    <a:pt x="0" y="137159"/>
                  </a:lnTo>
                  <a:lnTo>
                    <a:pt x="7619" y="137159"/>
                  </a:lnTo>
                  <a:lnTo>
                    <a:pt x="7619" y="124459"/>
                  </a:lnTo>
                  <a:close/>
                </a:path>
                <a:path w="7620" h="500379">
                  <a:moveTo>
                    <a:pt x="7619" y="137159"/>
                  </a:moveTo>
                  <a:lnTo>
                    <a:pt x="0" y="137159"/>
                  </a:lnTo>
                  <a:lnTo>
                    <a:pt x="0" y="143509"/>
                  </a:lnTo>
                  <a:lnTo>
                    <a:pt x="7619" y="143509"/>
                  </a:lnTo>
                  <a:lnTo>
                    <a:pt x="7619" y="137159"/>
                  </a:lnTo>
                  <a:close/>
                </a:path>
                <a:path w="7620" h="500379">
                  <a:moveTo>
                    <a:pt x="7619" y="143509"/>
                  </a:moveTo>
                  <a:lnTo>
                    <a:pt x="0" y="143509"/>
                  </a:lnTo>
                  <a:lnTo>
                    <a:pt x="0" y="146049"/>
                  </a:lnTo>
                  <a:lnTo>
                    <a:pt x="7619" y="146049"/>
                  </a:lnTo>
                  <a:lnTo>
                    <a:pt x="7619" y="143509"/>
                  </a:lnTo>
                  <a:close/>
                </a:path>
                <a:path w="7620" h="500379">
                  <a:moveTo>
                    <a:pt x="7619" y="146050"/>
                  </a:moveTo>
                  <a:lnTo>
                    <a:pt x="0" y="146050"/>
                  </a:lnTo>
                  <a:lnTo>
                    <a:pt x="0" y="149859"/>
                  </a:lnTo>
                  <a:lnTo>
                    <a:pt x="7619" y="149859"/>
                  </a:lnTo>
                  <a:lnTo>
                    <a:pt x="7619" y="146050"/>
                  </a:lnTo>
                  <a:close/>
                </a:path>
                <a:path w="7620" h="500379">
                  <a:moveTo>
                    <a:pt x="7619" y="149859"/>
                  </a:moveTo>
                  <a:lnTo>
                    <a:pt x="0" y="149859"/>
                  </a:lnTo>
                  <a:lnTo>
                    <a:pt x="0" y="156209"/>
                  </a:lnTo>
                  <a:lnTo>
                    <a:pt x="7619" y="156209"/>
                  </a:lnTo>
                  <a:lnTo>
                    <a:pt x="7619" y="149859"/>
                  </a:lnTo>
                  <a:close/>
                </a:path>
                <a:path w="7620" h="500379">
                  <a:moveTo>
                    <a:pt x="7619" y="156209"/>
                  </a:moveTo>
                  <a:lnTo>
                    <a:pt x="0" y="156209"/>
                  </a:lnTo>
                  <a:lnTo>
                    <a:pt x="0" y="162559"/>
                  </a:lnTo>
                  <a:lnTo>
                    <a:pt x="7619" y="162559"/>
                  </a:lnTo>
                  <a:lnTo>
                    <a:pt x="7619" y="156209"/>
                  </a:lnTo>
                  <a:close/>
                </a:path>
                <a:path w="7620" h="500379">
                  <a:moveTo>
                    <a:pt x="7619" y="162559"/>
                  </a:moveTo>
                  <a:lnTo>
                    <a:pt x="0" y="162559"/>
                  </a:lnTo>
                  <a:lnTo>
                    <a:pt x="0" y="171449"/>
                  </a:lnTo>
                  <a:lnTo>
                    <a:pt x="7619" y="171449"/>
                  </a:lnTo>
                  <a:lnTo>
                    <a:pt x="7619" y="162559"/>
                  </a:lnTo>
                  <a:close/>
                </a:path>
                <a:path w="7620" h="500379">
                  <a:moveTo>
                    <a:pt x="7619" y="171450"/>
                  </a:moveTo>
                  <a:lnTo>
                    <a:pt x="0" y="171450"/>
                  </a:lnTo>
                  <a:lnTo>
                    <a:pt x="0" y="177799"/>
                  </a:lnTo>
                  <a:lnTo>
                    <a:pt x="7619" y="177799"/>
                  </a:lnTo>
                  <a:lnTo>
                    <a:pt x="7619" y="171450"/>
                  </a:lnTo>
                  <a:close/>
                </a:path>
                <a:path w="7620" h="500379">
                  <a:moveTo>
                    <a:pt x="7619" y="177800"/>
                  </a:moveTo>
                  <a:lnTo>
                    <a:pt x="0" y="177800"/>
                  </a:lnTo>
                  <a:lnTo>
                    <a:pt x="0" y="184149"/>
                  </a:lnTo>
                  <a:lnTo>
                    <a:pt x="7619" y="184149"/>
                  </a:lnTo>
                  <a:lnTo>
                    <a:pt x="7619" y="177800"/>
                  </a:lnTo>
                  <a:close/>
                </a:path>
                <a:path w="7620" h="500379">
                  <a:moveTo>
                    <a:pt x="7619" y="184150"/>
                  </a:moveTo>
                  <a:lnTo>
                    <a:pt x="0" y="184150"/>
                  </a:lnTo>
                  <a:lnTo>
                    <a:pt x="0" y="200659"/>
                  </a:lnTo>
                  <a:lnTo>
                    <a:pt x="7619" y="200659"/>
                  </a:lnTo>
                  <a:lnTo>
                    <a:pt x="7619" y="184150"/>
                  </a:lnTo>
                  <a:close/>
                </a:path>
                <a:path w="7620" h="500379">
                  <a:moveTo>
                    <a:pt x="7619" y="200659"/>
                  </a:moveTo>
                  <a:lnTo>
                    <a:pt x="0" y="200659"/>
                  </a:lnTo>
                  <a:lnTo>
                    <a:pt x="0" y="203199"/>
                  </a:lnTo>
                  <a:lnTo>
                    <a:pt x="7619" y="203199"/>
                  </a:lnTo>
                  <a:lnTo>
                    <a:pt x="7619" y="200659"/>
                  </a:lnTo>
                  <a:close/>
                </a:path>
                <a:path w="7620" h="500379">
                  <a:moveTo>
                    <a:pt x="7619" y="203200"/>
                  </a:moveTo>
                  <a:lnTo>
                    <a:pt x="0" y="203200"/>
                  </a:lnTo>
                  <a:lnTo>
                    <a:pt x="0" y="213359"/>
                  </a:lnTo>
                  <a:lnTo>
                    <a:pt x="7619" y="213359"/>
                  </a:lnTo>
                  <a:lnTo>
                    <a:pt x="7619" y="203200"/>
                  </a:lnTo>
                  <a:close/>
                </a:path>
                <a:path w="7620" h="500379">
                  <a:moveTo>
                    <a:pt x="7619" y="213360"/>
                  </a:moveTo>
                  <a:lnTo>
                    <a:pt x="0" y="213360"/>
                  </a:lnTo>
                  <a:lnTo>
                    <a:pt x="0" y="226059"/>
                  </a:lnTo>
                  <a:lnTo>
                    <a:pt x="7619" y="226059"/>
                  </a:lnTo>
                  <a:lnTo>
                    <a:pt x="7619" y="213360"/>
                  </a:lnTo>
                  <a:close/>
                </a:path>
                <a:path w="7620" h="500379">
                  <a:moveTo>
                    <a:pt x="7619" y="226059"/>
                  </a:moveTo>
                  <a:lnTo>
                    <a:pt x="0" y="226059"/>
                  </a:lnTo>
                  <a:lnTo>
                    <a:pt x="0" y="232409"/>
                  </a:lnTo>
                  <a:lnTo>
                    <a:pt x="7619" y="232409"/>
                  </a:lnTo>
                  <a:lnTo>
                    <a:pt x="7619" y="226059"/>
                  </a:lnTo>
                  <a:close/>
                </a:path>
                <a:path w="7620" h="500379">
                  <a:moveTo>
                    <a:pt x="7619" y="232409"/>
                  </a:moveTo>
                  <a:lnTo>
                    <a:pt x="0" y="232409"/>
                  </a:lnTo>
                  <a:lnTo>
                    <a:pt x="0" y="234949"/>
                  </a:lnTo>
                  <a:lnTo>
                    <a:pt x="7619" y="234949"/>
                  </a:lnTo>
                  <a:lnTo>
                    <a:pt x="7619" y="232409"/>
                  </a:lnTo>
                  <a:close/>
                </a:path>
                <a:path w="7620" h="500379">
                  <a:moveTo>
                    <a:pt x="7619" y="346836"/>
                  </a:moveTo>
                  <a:lnTo>
                    <a:pt x="0" y="346836"/>
                  </a:lnTo>
                  <a:lnTo>
                    <a:pt x="0" y="349249"/>
                  </a:lnTo>
                  <a:lnTo>
                    <a:pt x="7619" y="349249"/>
                  </a:lnTo>
                  <a:lnTo>
                    <a:pt x="7619" y="346836"/>
                  </a:lnTo>
                  <a:close/>
                </a:path>
                <a:path w="7620" h="500379">
                  <a:moveTo>
                    <a:pt x="7619" y="341756"/>
                  </a:moveTo>
                  <a:lnTo>
                    <a:pt x="0" y="341756"/>
                  </a:lnTo>
                  <a:lnTo>
                    <a:pt x="0" y="346709"/>
                  </a:lnTo>
                  <a:lnTo>
                    <a:pt x="7619" y="346709"/>
                  </a:lnTo>
                  <a:lnTo>
                    <a:pt x="7619" y="341756"/>
                  </a:lnTo>
                  <a:close/>
                </a:path>
                <a:path w="7620" h="500379">
                  <a:moveTo>
                    <a:pt x="7619" y="335406"/>
                  </a:moveTo>
                  <a:lnTo>
                    <a:pt x="0" y="335406"/>
                  </a:lnTo>
                  <a:lnTo>
                    <a:pt x="0" y="341629"/>
                  </a:lnTo>
                  <a:lnTo>
                    <a:pt x="7619" y="341629"/>
                  </a:lnTo>
                  <a:lnTo>
                    <a:pt x="7619" y="335406"/>
                  </a:lnTo>
                  <a:close/>
                </a:path>
                <a:path w="7620" h="500379">
                  <a:moveTo>
                    <a:pt x="7619" y="329056"/>
                  </a:moveTo>
                  <a:lnTo>
                    <a:pt x="0" y="329056"/>
                  </a:lnTo>
                  <a:lnTo>
                    <a:pt x="0" y="335279"/>
                  </a:lnTo>
                  <a:lnTo>
                    <a:pt x="7619" y="335279"/>
                  </a:lnTo>
                  <a:lnTo>
                    <a:pt x="7619" y="329056"/>
                  </a:lnTo>
                  <a:close/>
                </a:path>
                <a:path w="7620" h="500379">
                  <a:moveTo>
                    <a:pt x="7619" y="322706"/>
                  </a:moveTo>
                  <a:lnTo>
                    <a:pt x="0" y="322706"/>
                  </a:lnTo>
                  <a:lnTo>
                    <a:pt x="0" y="328929"/>
                  </a:lnTo>
                  <a:lnTo>
                    <a:pt x="7619" y="328929"/>
                  </a:lnTo>
                  <a:lnTo>
                    <a:pt x="7619" y="322706"/>
                  </a:lnTo>
                  <a:close/>
                </a:path>
                <a:path w="7620" h="500379">
                  <a:moveTo>
                    <a:pt x="7619" y="316356"/>
                  </a:moveTo>
                  <a:lnTo>
                    <a:pt x="0" y="316356"/>
                  </a:lnTo>
                  <a:lnTo>
                    <a:pt x="0" y="322579"/>
                  </a:lnTo>
                  <a:lnTo>
                    <a:pt x="7619" y="322579"/>
                  </a:lnTo>
                  <a:lnTo>
                    <a:pt x="7619" y="316356"/>
                  </a:lnTo>
                  <a:close/>
                </a:path>
                <a:path w="7620" h="500379">
                  <a:moveTo>
                    <a:pt x="7619" y="308736"/>
                  </a:moveTo>
                  <a:lnTo>
                    <a:pt x="0" y="308736"/>
                  </a:lnTo>
                  <a:lnTo>
                    <a:pt x="0" y="316229"/>
                  </a:lnTo>
                  <a:lnTo>
                    <a:pt x="7619" y="316229"/>
                  </a:lnTo>
                  <a:lnTo>
                    <a:pt x="7619" y="308736"/>
                  </a:lnTo>
                  <a:close/>
                </a:path>
                <a:path w="7620" h="500379">
                  <a:moveTo>
                    <a:pt x="7619" y="303656"/>
                  </a:moveTo>
                  <a:lnTo>
                    <a:pt x="0" y="303656"/>
                  </a:lnTo>
                  <a:lnTo>
                    <a:pt x="0" y="308609"/>
                  </a:lnTo>
                  <a:lnTo>
                    <a:pt x="7619" y="308609"/>
                  </a:lnTo>
                  <a:lnTo>
                    <a:pt x="7619" y="303656"/>
                  </a:lnTo>
                  <a:close/>
                </a:path>
                <a:path w="7620" h="500379">
                  <a:moveTo>
                    <a:pt x="7619" y="297306"/>
                  </a:moveTo>
                  <a:lnTo>
                    <a:pt x="0" y="297306"/>
                  </a:lnTo>
                  <a:lnTo>
                    <a:pt x="0" y="303529"/>
                  </a:lnTo>
                  <a:lnTo>
                    <a:pt x="7619" y="303529"/>
                  </a:lnTo>
                  <a:lnTo>
                    <a:pt x="7619" y="297306"/>
                  </a:lnTo>
                  <a:close/>
                </a:path>
                <a:path w="7620" h="500379">
                  <a:moveTo>
                    <a:pt x="7619" y="290956"/>
                  </a:moveTo>
                  <a:lnTo>
                    <a:pt x="0" y="290956"/>
                  </a:lnTo>
                  <a:lnTo>
                    <a:pt x="0" y="297179"/>
                  </a:lnTo>
                  <a:lnTo>
                    <a:pt x="7619" y="297179"/>
                  </a:lnTo>
                  <a:lnTo>
                    <a:pt x="7619" y="290956"/>
                  </a:lnTo>
                  <a:close/>
                </a:path>
                <a:path w="7620" h="500379">
                  <a:moveTo>
                    <a:pt x="7619" y="284606"/>
                  </a:moveTo>
                  <a:lnTo>
                    <a:pt x="0" y="284606"/>
                  </a:lnTo>
                  <a:lnTo>
                    <a:pt x="0" y="290829"/>
                  </a:lnTo>
                  <a:lnTo>
                    <a:pt x="7619" y="290829"/>
                  </a:lnTo>
                  <a:lnTo>
                    <a:pt x="7619" y="284606"/>
                  </a:lnTo>
                  <a:close/>
                </a:path>
                <a:path w="7620" h="500379">
                  <a:moveTo>
                    <a:pt x="7619" y="278256"/>
                  </a:moveTo>
                  <a:lnTo>
                    <a:pt x="0" y="278256"/>
                  </a:lnTo>
                  <a:lnTo>
                    <a:pt x="0" y="284479"/>
                  </a:lnTo>
                  <a:lnTo>
                    <a:pt x="7619" y="284479"/>
                  </a:lnTo>
                  <a:lnTo>
                    <a:pt x="7619" y="278256"/>
                  </a:lnTo>
                  <a:close/>
                </a:path>
                <a:path w="7620" h="500379">
                  <a:moveTo>
                    <a:pt x="7619" y="271906"/>
                  </a:moveTo>
                  <a:lnTo>
                    <a:pt x="0" y="271906"/>
                  </a:lnTo>
                  <a:lnTo>
                    <a:pt x="0" y="278129"/>
                  </a:lnTo>
                  <a:lnTo>
                    <a:pt x="7619" y="278129"/>
                  </a:lnTo>
                  <a:lnTo>
                    <a:pt x="7619" y="271906"/>
                  </a:lnTo>
                  <a:close/>
                </a:path>
                <a:path w="7620" h="500379">
                  <a:moveTo>
                    <a:pt x="7619" y="265556"/>
                  </a:moveTo>
                  <a:lnTo>
                    <a:pt x="0" y="265556"/>
                  </a:lnTo>
                  <a:lnTo>
                    <a:pt x="0" y="271779"/>
                  </a:lnTo>
                  <a:lnTo>
                    <a:pt x="7619" y="271779"/>
                  </a:lnTo>
                  <a:lnTo>
                    <a:pt x="7619" y="265556"/>
                  </a:lnTo>
                  <a:close/>
                </a:path>
                <a:path w="7620" h="500379">
                  <a:moveTo>
                    <a:pt x="7619" y="259206"/>
                  </a:moveTo>
                  <a:lnTo>
                    <a:pt x="0" y="259206"/>
                  </a:lnTo>
                  <a:lnTo>
                    <a:pt x="0" y="265429"/>
                  </a:lnTo>
                  <a:lnTo>
                    <a:pt x="7619" y="265429"/>
                  </a:lnTo>
                  <a:lnTo>
                    <a:pt x="7619" y="259206"/>
                  </a:lnTo>
                  <a:close/>
                </a:path>
                <a:path w="7620" h="500379">
                  <a:moveTo>
                    <a:pt x="7619" y="252856"/>
                  </a:moveTo>
                  <a:lnTo>
                    <a:pt x="0" y="252856"/>
                  </a:lnTo>
                  <a:lnTo>
                    <a:pt x="0" y="259079"/>
                  </a:lnTo>
                  <a:lnTo>
                    <a:pt x="7619" y="259079"/>
                  </a:lnTo>
                  <a:lnTo>
                    <a:pt x="7619" y="252856"/>
                  </a:lnTo>
                  <a:close/>
                </a:path>
                <a:path w="7620" h="500379">
                  <a:moveTo>
                    <a:pt x="7619" y="246506"/>
                  </a:moveTo>
                  <a:lnTo>
                    <a:pt x="0" y="246506"/>
                  </a:lnTo>
                  <a:lnTo>
                    <a:pt x="0" y="252729"/>
                  </a:lnTo>
                  <a:lnTo>
                    <a:pt x="7619" y="252729"/>
                  </a:lnTo>
                  <a:lnTo>
                    <a:pt x="7619" y="246506"/>
                  </a:lnTo>
                  <a:close/>
                </a:path>
                <a:path w="7620" h="500379">
                  <a:moveTo>
                    <a:pt x="7619" y="235076"/>
                  </a:moveTo>
                  <a:lnTo>
                    <a:pt x="0" y="235076"/>
                  </a:lnTo>
                  <a:lnTo>
                    <a:pt x="0" y="246379"/>
                  </a:lnTo>
                  <a:lnTo>
                    <a:pt x="7619" y="246379"/>
                  </a:lnTo>
                  <a:lnTo>
                    <a:pt x="7619" y="235076"/>
                  </a:lnTo>
                  <a:close/>
                </a:path>
                <a:path w="7620" h="500379">
                  <a:moveTo>
                    <a:pt x="2539" y="495299"/>
                  </a:moveTo>
                  <a:lnTo>
                    <a:pt x="0" y="495299"/>
                  </a:lnTo>
                  <a:lnTo>
                    <a:pt x="0" y="500379"/>
                  </a:lnTo>
                  <a:lnTo>
                    <a:pt x="1270" y="500379"/>
                  </a:lnTo>
                  <a:lnTo>
                    <a:pt x="1270" y="499109"/>
                  </a:lnTo>
                  <a:lnTo>
                    <a:pt x="2539" y="499109"/>
                  </a:lnTo>
                  <a:lnTo>
                    <a:pt x="2539" y="495299"/>
                  </a:lnTo>
                  <a:close/>
                </a:path>
                <a:path w="7620" h="500379">
                  <a:moveTo>
                    <a:pt x="5079" y="488949"/>
                  </a:moveTo>
                  <a:lnTo>
                    <a:pt x="0" y="488949"/>
                  </a:lnTo>
                  <a:lnTo>
                    <a:pt x="0" y="494029"/>
                  </a:lnTo>
                  <a:lnTo>
                    <a:pt x="3809" y="494029"/>
                  </a:lnTo>
                  <a:lnTo>
                    <a:pt x="3809" y="492759"/>
                  </a:lnTo>
                  <a:lnTo>
                    <a:pt x="5079" y="492759"/>
                  </a:lnTo>
                  <a:lnTo>
                    <a:pt x="5079" y="488949"/>
                  </a:lnTo>
                  <a:close/>
                </a:path>
                <a:path w="7620" h="500379">
                  <a:moveTo>
                    <a:pt x="7619" y="482599"/>
                  </a:moveTo>
                  <a:lnTo>
                    <a:pt x="0" y="482599"/>
                  </a:lnTo>
                  <a:lnTo>
                    <a:pt x="0" y="487679"/>
                  </a:lnTo>
                  <a:lnTo>
                    <a:pt x="5079" y="487679"/>
                  </a:lnTo>
                  <a:lnTo>
                    <a:pt x="5079" y="488949"/>
                  </a:lnTo>
                  <a:lnTo>
                    <a:pt x="6350" y="488949"/>
                  </a:lnTo>
                  <a:lnTo>
                    <a:pt x="6350" y="483869"/>
                  </a:lnTo>
                  <a:lnTo>
                    <a:pt x="7619" y="483869"/>
                  </a:lnTo>
                  <a:lnTo>
                    <a:pt x="7619" y="482599"/>
                  </a:lnTo>
                  <a:close/>
                </a:path>
                <a:path w="7620" h="500379">
                  <a:moveTo>
                    <a:pt x="7619" y="476249"/>
                  </a:moveTo>
                  <a:lnTo>
                    <a:pt x="0" y="476249"/>
                  </a:lnTo>
                  <a:lnTo>
                    <a:pt x="0" y="481329"/>
                  </a:lnTo>
                  <a:lnTo>
                    <a:pt x="7619" y="481329"/>
                  </a:lnTo>
                  <a:lnTo>
                    <a:pt x="7619" y="476249"/>
                  </a:lnTo>
                  <a:close/>
                </a:path>
                <a:path w="7620" h="500379">
                  <a:moveTo>
                    <a:pt x="7619" y="469899"/>
                  </a:moveTo>
                  <a:lnTo>
                    <a:pt x="0" y="469899"/>
                  </a:lnTo>
                  <a:lnTo>
                    <a:pt x="0" y="474979"/>
                  </a:lnTo>
                  <a:lnTo>
                    <a:pt x="7619" y="474979"/>
                  </a:lnTo>
                  <a:lnTo>
                    <a:pt x="7619" y="469899"/>
                  </a:lnTo>
                  <a:close/>
                </a:path>
                <a:path w="7620" h="500379">
                  <a:moveTo>
                    <a:pt x="7619" y="463549"/>
                  </a:moveTo>
                  <a:lnTo>
                    <a:pt x="0" y="463549"/>
                  </a:lnTo>
                  <a:lnTo>
                    <a:pt x="0" y="468629"/>
                  </a:lnTo>
                  <a:lnTo>
                    <a:pt x="7619" y="468629"/>
                  </a:lnTo>
                  <a:lnTo>
                    <a:pt x="7619" y="463549"/>
                  </a:lnTo>
                  <a:close/>
                </a:path>
                <a:path w="7620" h="500379">
                  <a:moveTo>
                    <a:pt x="7619" y="450849"/>
                  </a:moveTo>
                  <a:lnTo>
                    <a:pt x="0" y="450849"/>
                  </a:lnTo>
                  <a:lnTo>
                    <a:pt x="0" y="462279"/>
                  </a:lnTo>
                  <a:lnTo>
                    <a:pt x="7619" y="462279"/>
                  </a:lnTo>
                  <a:lnTo>
                    <a:pt x="7619" y="450849"/>
                  </a:lnTo>
                  <a:close/>
                </a:path>
                <a:path w="7620" h="500379">
                  <a:moveTo>
                    <a:pt x="7619" y="444499"/>
                  </a:moveTo>
                  <a:lnTo>
                    <a:pt x="0" y="444499"/>
                  </a:lnTo>
                  <a:lnTo>
                    <a:pt x="0" y="449579"/>
                  </a:lnTo>
                  <a:lnTo>
                    <a:pt x="7619" y="449579"/>
                  </a:lnTo>
                  <a:lnTo>
                    <a:pt x="7619" y="444499"/>
                  </a:lnTo>
                  <a:close/>
                </a:path>
                <a:path w="7620" h="500379">
                  <a:moveTo>
                    <a:pt x="7619" y="438149"/>
                  </a:moveTo>
                  <a:lnTo>
                    <a:pt x="0" y="438149"/>
                  </a:lnTo>
                  <a:lnTo>
                    <a:pt x="0" y="443229"/>
                  </a:lnTo>
                  <a:lnTo>
                    <a:pt x="7619" y="443229"/>
                  </a:lnTo>
                  <a:lnTo>
                    <a:pt x="7619" y="438149"/>
                  </a:lnTo>
                  <a:close/>
                </a:path>
                <a:path w="7620" h="500379">
                  <a:moveTo>
                    <a:pt x="7619" y="431799"/>
                  </a:moveTo>
                  <a:lnTo>
                    <a:pt x="0" y="431799"/>
                  </a:lnTo>
                  <a:lnTo>
                    <a:pt x="0" y="436879"/>
                  </a:lnTo>
                  <a:lnTo>
                    <a:pt x="7619" y="436879"/>
                  </a:lnTo>
                  <a:lnTo>
                    <a:pt x="7619" y="431799"/>
                  </a:lnTo>
                  <a:close/>
                </a:path>
                <a:path w="7620" h="500379">
                  <a:moveTo>
                    <a:pt x="7619" y="425449"/>
                  </a:moveTo>
                  <a:lnTo>
                    <a:pt x="0" y="425449"/>
                  </a:lnTo>
                  <a:lnTo>
                    <a:pt x="0" y="430529"/>
                  </a:lnTo>
                  <a:lnTo>
                    <a:pt x="7619" y="430529"/>
                  </a:lnTo>
                  <a:lnTo>
                    <a:pt x="7619" y="425449"/>
                  </a:lnTo>
                  <a:close/>
                </a:path>
                <a:path w="7620" h="500379">
                  <a:moveTo>
                    <a:pt x="7619" y="419099"/>
                  </a:moveTo>
                  <a:lnTo>
                    <a:pt x="0" y="419099"/>
                  </a:lnTo>
                  <a:lnTo>
                    <a:pt x="0" y="424179"/>
                  </a:lnTo>
                  <a:lnTo>
                    <a:pt x="7619" y="424179"/>
                  </a:lnTo>
                  <a:lnTo>
                    <a:pt x="7619" y="419099"/>
                  </a:lnTo>
                  <a:close/>
                </a:path>
                <a:path w="7620" h="500379">
                  <a:moveTo>
                    <a:pt x="7619" y="411479"/>
                  </a:moveTo>
                  <a:lnTo>
                    <a:pt x="0" y="411479"/>
                  </a:lnTo>
                  <a:lnTo>
                    <a:pt x="0" y="417829"/>
                  </a:lnTo>
                  <a:lnTo>
                    <a:pt x="7619" y="417829"/>
                  </a:lnTo>
                  <a:lnTo>
                    <a:pt x="7619" y="411479"/>
                  </a:lnTo>
                  <a:close/>
                </a:path>
                <a:path w="7620" h="500379">
                  <a:moveTo>
                    <a:pt x="7619" y="406399"/>
                  </a:moveTo>
                  <a:lnTo>
                    <a:pt x="0" y="406399"/>
                  </a:lnTo>
                  <a:lnTo>
                    <a:pt x="0" y="410209"/>
                  </a:lnTo>
                  <a:lnTo>
                    <a:pt x="7619" y="410209"/>
                  </a:lnTo>
                  <a:lnTo>
                    <a:pt x="7619" y="406399"/>
                  </a:lnTo>
                  <a:close/>
                </a:path>
                <a:path w="7620" h="500379">
                  <a:moveTo>
                    <a:pt x="7619" y="400049"/>
                  </a:moveTo>
                  <a:lnTo>
                    <a:pt x="0" y="400049"/>
                  </a:lnTo>
                  <a:lnTo>
                    <a:pt x="0" y="405130"/>
                  </a:lnTo>
                  <a:lnTo>
                    <a:pt x="7619" y="405130"/>
                  </a:lnTo>
                  <a:lnTo>
                    <a:pt x="7619" y="400049"/>
                  </a:lnTo>
                  <a:close/>
                </a:path>
                <a:path w="7620" h="500379">
                  <a:moveTo>
                    <a:pt x="7619" y="393699"/>
                  </a:moveTo>
                  <a:lnTo>
                    <a:pt x="0" y="393699"/>
                  </a:lnTo>
                  <a:lnTo>
                    <a:pt x="0" y="398779"/>
                  </a:lnTo>
                  <a:lnTo>
                    <a:pt x="7619" y="398779"/>
                  </a:lnTo>
                  <a:lnTo>
                    <a:pt x="7619" y="393699"/>
                  </a:lnTo>
                  <a:close/>
                </a:path>
                <a:path w="7620" h="500379">
                  <a:moveTo>
                    <a:pt x="7619" y="387349"/>
                  </a:moveTo>
                  <a:lnTo>
                    <a:pt x="0" y="387349"/>
                  </a:lnTo>
                  <a:lnTo>
                    <a:pt x="0" y="392429"/>
                  </a:lnTo>
                  <a:lnTo>
                    <a:pt x="7619" y="392429"/>
                  </a:lnTo>
                  <a:lnTo>
                    <a:pt x="7619" y="387349"/>
                  </a:lnTo>
                  <a:close/>
                </a:path>
                <a:path w="7620" h="500379">
                  <a:moveTo>
                    <a:pt x="7619" y="380999"/>
                  </a:moveTo>
                  <a:lnTo>
                    <a:pt x="0" y="380999"/>
                  </a:lnTo>
                  <a:lnTo>
                    <a:pt x="0" y="386079"/>
                  </a:lnTo>
                  <a:lnTo>
                    <a:pt x="7619" y="386079"/>
                  </a:lnTo>
                  <a:lnTo>
                    <a:pt x="7619" y="380999"/>
                  </a:lnTo>
                  <a:close/>
                </a:path>
                <a:path w="7620" h="500379">
                  <a:moveTo>
                    <a:pt x="7619" y="373380"/>
                  </a:moveTo>
                  <a:lnTo>
                    <a:pt x="0" y="373380"/>
                  </a:lnTo>
                  <a:lnTo>
                    <a:pt x="0" y="379729"/>
                  </a:lnTo>
                  <a:lnTo>
                    <a:pt x="7619" y="379729"/>
                  </a:lnTo>
                  <a:lnTo>
                    <a:pt x="7619" y="373380"/>
                  </a:lnTo>
                  <a:close/>
                </a:path>
                <a:path w="7620" h="500379">
                  <a:moveTo>
                    <a:pt x="7619" y="368299"/>
                  </a:moveTo>
                  <a:lnTo>
                    <a:pt x="0" y="368299"/>
                  </a:lnTo>
                  <a:lnTo>
                    <a:pt x="0" y="372109"/>
                  </a:lnTo>
                  <a:lnTo>
                    <a:pt x="7619" y="372109"/>
                  </a:lnTo>
                  <a:lnTo>
                    <a:pt x="7619" y="368299"/>
                  </a:lnTo>
                  <a:close/>
                </a:path>
                <a:path w="7620" h="500379">
                  <a:moveTo>
                    <a:pt x="7619" y="361949"/>
                  </a:moveTo>
                  <a:lnTo>
                    <a:pt x="0" y="361949"/>
                  </a:lnTo>
                  <a:lnTo>
                    <a:pt x="0" y="367030"/>
                  </a:lnTo>
                  <a:lnTo>
                    <a:pt x="7619" y="367030"/>
                  </a:lnTo>
                  <a:lnTo>
                    <a:pt x="7619" y="361949"/>
                  </a:lnTo>
                  <a:close/>
                </a:path>
                <a:path w="7620" h="500379">
                  <a:moveTo>
                    <a:pt x="7619" y="355599"/>
                  </a:moveTo>
                  <a:lnTo>
                    <a:pt x="0" y="355599"/>
                  </a:lnTo>
                  <a:lnTo>
                    <a:pt x="0" y="360680"/>
                  </a:lnTo>
                  <a:lnTo>
                    <a:pt x="7619" y="360680"/>
                  </a:lnTo>
                  <a:lnTo>
                    <a:pt x="7619" y="355599"/>
                  </a:lnTo>
                  <a:close/>
                </a:path>
                <a:path w="7620" h="500379">
                  <a:moveTo>
                    <a:pt x="7619" y="350519"/>
                  </a:moveTo>
                  <a:lnTo>
                    <a:pt x="0" y="350519"/>
                  </a:lnTo>
                  <a:lnTo>
                    <a:pt x="0" y="354329"/>
                  </a:lnTo>
                  <a:lnTo>
                    <a:pt x="7619" y="354329"/>
                  </a:lnTo>
                  <a:lnTo>
                    <a:pt x="7619" y="350519"/>
                  </a:lnTo>
                  <a:close/>
                </a:path>
              </a:pathLst>
            </a:custGeom>
            <a:solidFill>
              <a:srgbClr val="7300EF"/>
            </a:solidFill>
          </p:spPr>
          <p:txBody>
            <a:bodyPr bIns="0" lIns="0" rIns="0" rtlCol="0" tIns="0" wrap="square"/>
            <a:p/>
          </p:txBody>
        </p:sp>
        <p:sp>
          <p:nvSpPr>
            <p:cNvPr id="1050859" name="object 2173"/>
            <p:cNvSpPr/>
            <p:nvPr/>
          </p:nvSpPr>
          <p:spPr>
            <a:xfrm>
              <a:off x="5401309" y="5807709"/>
              <a:ext cx="6350" cy="519430"/>
            </a:xfrm>
            <a:custGeom>
              <a:avLst/>
              <a:ahLst/>
              <a:rect l="l" t="t" r="r" b="b"/>
              <a:pathLst>
                <a:path w="6350" h="519429">
                  <a:moveTo>
                    <a:pt x="6350" y="0"/>
                  </a:moveTo>
                  <a:lnTo>
                    <a:pt x="0" y="0"/>
                  </a:lnTo>
                  <a:lnTo>
                    <a:pt x="0" y="19049"/>
                  </a:lnTo>
                  <a:lnTo>
                    <a:pt x="6350" y="19049"/>
                  </a:lnTo>
                  <a:lnTo>
                    <a:pt x="6350" y="0"/>
                  </a:lnTo>
                  <a:close/>
                </a:path>
                <a:path w="6350" h="519429">
                  <a:moveTo>
                    <a:pt x="6350" y="19050"/>
                  </a:moveTo>
                  <a:lnTo>
                    <a:pt x="0" y="19050"/>
                  </a:lnTo>
                  <a:lnTo>
                    <a:pt x="0" y="31749"/>
                  </a:lnTo>
                  <a:lnTo>
                    <a:pt x="6350" y="31749"/>
                  </a:lnTo>
                  <a:lnTo>
                    <a:pt x="6350" y="19050"/>
                  </a:lnTo>
                  <a:close/>
                </a:path>
                <a:path w="6350" h="519429">
                  <a:moveTo>
                    <a:pt x="6350" y="31750"/>
                  </a:moveTo>
                  <a:lnTo>
                    <a:pt x="0" y="31750"/>
                  </a:lnTo>
                  <a:lnTo>
                    <a:pt x="0" y="38099"/>
                  </a:lnTo>
                  <a:lnTo>
                    <a:pt x="6350" y="38099"/>
                  </a:lnTo>
                  <a:lnTo>
                    <a:pt x="6350" y="31750"/>
                  </a:lnTo>
                  <a:close/>
                </a:path>
                <a:path w="6350" h="519429">
                  <a:moveTo>
                    <a:pt x="6350" y="38100"/>
                  </a:moveTo>
                  <a:lnTo>
                    <a:pt x="0" y="38100"/>
                  </a:lnTo>
                  <a:lnTo>
                    <a:pt x="0" y="41909"/>
                  </a:lnTo>
                  <a:lnTo>
                    <a:pt x="6350" y="41909"/>
                  </a:lnTo>
                  <a:lnTo>
                    <a:pt x="6350" y="38100"/>
                  </a:lnTo>
                  <a:close/>
                </a:path>
                <a:path w="6350" h="519429">
                  <a:moveTo>
                    <a:pt x="6350" y="41909"/>
                  </a:moveTo>
                  <a:lnTo>
                    <a:pt x="0" y="41909"/>
                  </a:lnTo>
                  <a:lnTo>
                    <a:pt x="0" y="44449"/>
                  </a:lnTo>
                  <a:lnTo>
                    <a:pt x="6350" y="44449"/>
                  </a:lnTo>
                  <a:lnTo>
                    <a:pt x="6350" y="41909"/>
                  </a:lnTo>
                  <a:close/>
                </a:path>
                <a:path w="6350" h="519429">
                  <a:moveTo>
                    <a:pt x="6350" y="44450"/>
                  </a:moveTo>
                  <a:lnTo>
                    <a:pt x="0" y="44450"/>
                  </a:lnTo>
                  <a:lnTo>
                    <a:pt x="0" y="67309"/>
                  </a:lnTo>
                  <a:lnTo>
                    <a:pt x="6350" y="67309"/>
                  </a:lnTo>
                  <a:lnTo>
                    <a:pt x="6350" y="44450"/>
                  </a:lnTo>
                  <a:close/>
                </a:path>
                <a:path w="6350" h="519429">
                  <a:moveTo>
                    <a:pt x="6350" y="67309"/>
                  </a:moveTo>
                  <a:lnTo>
                    <a:pt x="0" y="67309"/>
                  </a:lnTo>
                  <a:lnTo>
                    <a:pt x="0" y="73659"/>
                  </a:lnTo>
                  <a:lnTo>
                    <a:pt x="6350" y="73659"/>
                  </a:lnTo>
                  <a:lnTo>
                    <a:pt x="6350" y="67309"/>
                  </a:lnTo>
                  <a:close/>
                </a:path>
                <a:path w="6350" h="519429">
                  <a:moveTo>
                    <a:pt x="6350" y="73659"/>
                  </a:moveTo>
                  <a:lnTo>
                    <a:pt x="0" y="73659"/>
                  </a:lnTo>
                  <a:lnTo>
                    <a:pt x="0" y="76199"/>
                  </a:lnTo>
                  <a:lnTo>
                    <a:pt x="6350" y="76199"/>
                  </a:lnTo>
                  <a:lnTo>
                    <a:pt x="6350" y="73659"/>
                  </a:lnTo>
                  <a:close/>
                </a:path>
                <a:path w="6350" h="519429">
                  <a:moveTo>
                    <a:pt x="6350" y="76200"/>
                  </a:moveTo>
                  <a:lnTo>
                    <a:pt x="0" y="76200"/>
                  </a:lnTo>
                  <a:lnTo>
                    <a:pt x="0" y="86359"/>
                  </a:lnTo>
                  <a:lnTo>
                    <a:pt x="6350" y="86359"/>
                  </a:lnTo>
                  <a:lnTo>
                    <a:pt x="6350" y="76200"/>
                  </a:lnTo>
                  <a:close/>
                </a:path>
                <a:path w="6350" h="519429">
                  <a:moveTo>
                    <a:pt x="6350" y="86359"/>
                  </a:moveTo>
                  <a:lnTo>
                    <a:pt x="0" y="86359"/>
                  </a:lnTo>
                  <a:lnTo>
                    <a:pt x="0" y="92709"/>
                  </a:lnTo>
                  <a:lnTo>
                    <a:pt x="6350" y="92709"/>
                  </a:lnTo>
                  <a:lnTo>
                    <a:pt x="6350" y="86359"/>
                  </a:lnTo>
                  <a:close/>
                </a:path>
                <a:path w="6350" h="519429">
                  <a:moveTo>
                    <a:pt x="6350" y="92709"/>
                  </a:moveTo>
                  <a:lnTo>
                    <a:pt x="0" y="92709"/>
                  </a:lnTo>
                  <a:lnTo>
                    <a:pt x="0" y="99059"/>
                  </a:lnTo>
                  <a:lnTo>
                    <a:pt x="6350" y="99059"/>
                  </a:lnTo>
                  <a:lnTo>
                    <a:pt x="6350" y="92709"/>
                  </a:lnTo>
                  <a:close/>
                </a:path>
                <a:path w="6350" h="519429">
                  <a:moveTo>
                    <a:pt x="6350" y="99059"/>
                  </a:moveTo>
                  <a:lnTo>
                    <a:pt x="0" y="99059"/>
                  </a:lnTo>
                  <a:lnTo>
                    <a:pt x="0" y="101599"/>
                  </a:lnTo>
                  <a:lnTo>
                    <a:pt x="6350" y="101599"/>
                  </a:lnTo>
                  <a:lnTo>
                    <a:pt x="6350" y="99059"/>
                  </a:lnTo>
                  <a:close/>
                </a:path>
                <a:path w="6350" h="519429">
                  <a:moveTo>
                    <a:pt x="6350" y="101600"/>
                  </a:moveTo>
                  <a:lnTo>
                    <a:pt x="0" y="101600"/>
                  </a:lnTo>
                  <a:lnTo>
                    <a:pt x="0" y="107949"/>
                  </a:lnTo>
                  <a:lnTo>
                    <a:pt x="6350" y="107949"/>
                  </a:lnTo>
                  <a:lnTo>
                    <a:pt x="6350" y="101600"/>
                  </a:lnTo>
                  <a:close/>
                </a:path>
                <a:path w="6350" h="519429">
                  <a:moveTo>
                    <a:pt x="6350" y="107950"/>
                  </a:moveTo>
                  <a:lnTo>
                    <a:pt x="0" y="107950"/>
                  </a:lnTo>
                  <a:lnTo>
                    <a:pt x="0" y="118109"/>
                  </a:lnTo>
                  <a:lnTo>
                    <a:pt x="6350" y="118109"/>
                  </a:lnTo>
                  <a:lnTo>
                    <a:pt x="6350" y="107950"/>
                  </a:lnTo>
                  <a:close/>
                </a:path>
                <a:path w="6350" h="519429">
                  <a:moveTo>
                    <a:pt x="6350" y="118109"/>
                  </a:moveTo>
                  <a:lnTo>
                    <a:pt x="0" y="118109"/>
                  </a:lnTo>
                  <a:lnTo>
                    <a:pt x="0" y="124459"/>
                  </a:lnTo>
                  <a:lnTo>
                    <a:pt x="6350" y="124459"/>
                  </a:lnTo>
                  <a:lnTo>
                    <a:pt x="6350" y="118109"/>
                  </a:lnTo>
                  <a:close/>
                </a:path>
                <a:path w="6350" h="519429">
                  <a:moveTo>
                    <a:pt x="6350" y="124459"/>
                  </a:moveTo>
                  <a:lnTo>
                    <a:pt x="0" y="124459"/>
                  </a:lnTo>
                  <a:lnTo>
                    <a:pt x="0" y="137159"/>
                  </a:lnTo>
                  <a:lnTo>
                    <a:pt x="6350" y="137159"/>
                  </a:lnTo>
                  <a:lnTo>
                    <a:pt x="6350" y="124459"/>
                  </a:lnTo>
                  <a:close/>
                </a:path>
                <a:path w="6350" h="519429">
                  <a:moveTo>
                    <a:pt x="6350" y="137159"/>
                  </a:moveTo>
                  <a:lnTo>
                    <a:pt x="0" y="137159"/>
                  </a:lnTo>
                  <a:lnTo>
                    <a:pt x="0" y="143509"/>
                  </a:lnTo>
                  <a:lnTo>
                    <a:pt x="6350" y="143509"/>
                  </a:lnTo>
                  <a:lnTo>
                    <a:pt x="6350" y="137159"/>
                  </a:lnTo>
                  <a:close/>
                </a:path>
                <a:path w="6350" h="519429">
                  <a:moveTo>
                    <a:pt x="6350" y="143509"/>
                  </a:moveTo>
                  <a:lnTo>
                    <a:pt x="0" y="143509"/>
                  </a:lnTo>
                  <a:lnTo>
                    <a:pt x="0" y="146049"/>
                  </a:lnTo>
                  <a:lnTo>
                    <a:pt x="6350" y="146049"/>
                  </a:lnTo>
                  <a:lnTo>
                    <a:pt x="6350" y="143509"/>
                  </a:lnTo>
                  <a:close/>
                </a:path>
                <a:path w="6350" h="519429">
                  <a:moveTo>
                    <a:pt x="6350" y="146050"/>
                  </a:moveTo>
                  <a:lnTo>
                    <a:pt x="0" y="146050"/>
                  </a:lnTo>
                  <a:lnTo>
                    <a:pt x="0" y="149859"/>
                  </a:lnTo>
                  <a:lnTo>
                    <a:pt x="6350" y="149859"/>
                  </a:lnTo>
                  <a:lnTo>
                    <a:pt x="6350" y="146050"/>
                  </a:lnTo>
                  <a:close/>
                </a:path>
                <a:path w="6350" h="519429">
                  <a:moveTo>
                    <a:pt x="6350" y="149859"/>
                  </a:moveTo>
                  <a:lnTo>
                    <a:pt x="0" y="149859"/>
                  </a:lnTo>
                  <a:lnTo>
                    <a:pt x="0" y="156209"/>
                  </a:lnTo>
                  <a:lnTo>
                    <a:pt x="6350" y="156209"/>
                  </a:lnTo>
                  <a:lnTo>
                    <a:pt x="6350" y="149859"/>
                  </a:lnTo>
                  <a:close/>
                </a:path>
                <a:path w="6350" h="519429">
                  <a:moveTo>
                    <a:pt x="6350" y="156209"/>
                  </a:moveTo>
                  <a:lnTo>
                    <a:pt x="0" y="156209"/>
                  </a:lnTo>
                  <a:lnTo>
                    <a:pt x="0" y="162559"/>
                  </a:lnTo>
                  <a:lnTo>
                    <a:pt x="6350" y="162559"/>
                  </a:lnTo>
                  <a:lnTo>
                    <a:pt x="6350" y="156209"/>
                  </a:lnTo>
                  <a:close/>
                </a:path>
                <a:path w="6350" h="519429">
                  <a:moveTo>
                    <a:pt x="6350" y="162559"/>
                  </a:moveTo>
                  <a:lnTo>
                    <a:pt x="0" y="162559"/>
                  </a:lnTo>
                  <a:lnTo>
                    <a:pt x="0" y="171449"/>
                  </a:lnTo>
                  <a:lnTo>
                    <a:pt x="6350" y="171449"/>
                  </a:lnTo>
                  <a:lnTo>
                    <a:pt x="6350" y="162559"/>
                  </a:lnTo>
                  <a:close/>
                </a:path>
                <a:path w="6350" h="519429">
                  <a:moveTo>
                    <a:pt x="6350" y="171450"/>
                  </a:moveTo>
                  <a:lnTo>
                    <a:pt x="0" y="171450"/>
                  </a:lnTo>
                  <a:lnTo>
                    <a:pt x="0" y="177799"/>
                  </a:lnTo>
                  <a:lnTo>
                    <a:pt x="6350" y="177799"/>
                  </a:lnTo>
                  <a:lnTo>
                    <a:pt x="6350" y="171450"/>
                  </a:lnTo>
                  <a:close/>
                </a:path>
                <a:path w="6350" h="519429">
                  <a:moveTo>
                    <a:pt x="6350" y="177800"/>
                  </a:moveTo>
                  <a:lnTo>
                    <a:pt x="0" y="177800"/>
                  </a:lnTo>
                  <a:lnTo>
                    <a:pt x="0" y="184149"/>
                  </a:lnTo>
                  <a:lnTo>
                    <a:pt x="6350" y="184149"/>
                  </a:lnTo>
                  <a:lnTo>
                    <a:pt x="6350" y="177800"/>
                  </a:lnTo>
                  <a:close/>
                </a:path>
                <a:path w="6350" h="519429">
                  <a:moveTo>
                    <a:pt x="6350" y="184150"/>
                  </a:moveTo>
                  <a:lnTo>
                    <a:pt x="0" y="184150"/>
                  </a:lnTo>
                  <a:lnTo>
                    <a:pt x="0" y="200659"/>
                  </a:lnTo>
                  <a:lnTo>
                    <a:pt x="6350" y="200659"/>
                  </a:lnTo>
                  <a:lnTo>
                    <a:pt x="6350" y="184150"/>
                  </a:lnTo>
                  <a:close/>
                </a:path>
                <a:path w="6350" h="519429">
                  <a:moveTo>
                    <a:pt x="6350" y="200659"/>
                  </a:moveTo>
                  <a:lnTo>
                    <a:pt x="0" y="200659"/>
                  </a:lnTo>
                  <a:lnTo>
                    <a:pt x="0" y="203199"/>
                  </a:lnTo>
                  <a:lnTo>
                    <a:pt x="6350" y="203199"/>
                  </a:lnTo>
                  <a:lnTo>
                    <a:pt x="6350" y="200659"/>
                  </a:lnTo>
                  <a:close/>
                </a:path>
                <a:path w="6350" h="519429">
                  <a:moveTo>
                    <a:pt x="6350" y="203200"/>
                  </a:moveTo>
                  <a:lnTo>
                    <a:pt x="0" y="203200"/>
                  </a:lnTo>
                  <a:lnTo>
                    <a:pt x="0" y="213359"/>
                  </a:lnTo>
                  <a:lnTo>
                    <a:pt x="6350" y="213359"/>
                  </a:lnTo>
                  <a:lnTo>
                    <a:pt x="6350" y="203200"/>
                  </a:lnTo>
                  <a:close/>
                </a:path>
                <a:path w="6350" h="519429">
                  <a:moveTo>
                    <a:pt x="6350" y="213360"/>
                  </a:moveTo>
                  <a:lnTo>
                    <a:pt x="0" y="213360"/>
                  </a:lnTo>
                  <a:lnTo>
                    <a:pt x="0" y="226059"/>
                  </a:lnTo>
                  <a:lnTo>
                    <a:pt x="6350" y="226059"/>
                  </a:lnTo>
                  <a:lnTo>
                    <a:pt x="6350" y="213360"/>
                  </a:lnTo>
                  <a:close/>
                </a:path>
                <a:path w="6350" h="519429">
                  <a:moveTo>
                    <a:pt x="6350" y="226059"/>
                  </a:moveTo>
                  <a:lnTo>
                    <a:pt x="0" y="226059"/>
                  </a:lnTo>
                  <a:lnTo>
                    <a:pt x="0" y="232409"/>
                  </a:lnTo>
                  <a:lnTo>
                    <a:pt x="6350" y="232409"/>
                  </a:lnTo>
                  <a:lnTo>
                    <a:pt x="6350" y="226059"/>
                  </a:lnTo>
                  <a:close/>
                </a:path>
                <a:path w="6350" h="519429">
                  <a:moveTo>
                    <a:pt x="6350" y="232409"/>
                  </a:moveTo>
                  <a:lnTo>
                    <a:pt x="0" y="232409"/>
                  </a:lnTo>
                  <a:lnTo>
                    <a:pt x="0" y="234949"/>
                  </a:lnTo>
                  <a:lnTo>
                    <a:pt x="6350" y="234949"/>
                  </a:lnTo>
                  <a:lnTo>
                    <a:pt x="6350" y="232409"/>
                  </a:lnTo>
                  <a:close/>
                </a:path>
                <a:path w="6350" h="519429">
                  <a:moveTo>
                    <a:pt x="6350" y="346836"/>
                  </a:moveTo>
                  <a:lnTo>
                    <a:pt x="0" y="346836"/>
                  </a:lnTo>
                  <a:lnTo>
                    <a:pt x="0" y="349249"/>
                  </a:lnTo>
                  <a:lnTo>
                    <a:pt x="6350" y="349249"/>
                  </a:lnTo>
                  <a:lnTo>
                    <a:pt x="6350" y="346836"/>
                  </a:lnTo>
                  <a:close/>
                </a:path>
                <a:path w="6350" h="519429">
                  <a:moveTo>
                    <a:pt x="6350" y="341756"/>
                  </a:moveTo>
                  <a:lnTo>
                    <a:pt x="0" y="341756"/>
                  </a:lnTo>
                  <a:lnTo>
                    <a:pt x="0" y="346709"/>
                  </a:lnTo>
                  <a:lnTo>
                    <a:pt x="6350" y="346709"/>
                  </a:lnTo>
                  <a:lnTo>
                    <a:pt x="6350" y="341756"/>
                  </a:lnTo>
                  <a:close/>
                </a:path>
                <a:path w="6350" h="519429">
                  <a:moveTo>
                    <a:pt x="6350" y="335406"/>
                  </a:moveTo>
                  <a:lnTo>
                    <a:pt x="0" y="335406"/>
                  </a:lnTo>
                  <a:lnTo>
                    <a:pt x="0" y="341629"/>
                  </a:lnTo>
                  <a:lnTo>
                    <a:pt x="6350" y="341629"/>
                  </a:lnTo>
                  <a:lnTo>
                    <a:pt x="6350" y="335406"/>
                  </a:lnTo>
                  <a:close/>
                </a:path>
                <a:path w="6350" h="519429">
                  <a:moveTo>
                    <a:pt x="6350" y="329056"/>
                  </a:moveTo>
                  <a:lnTo>
                    <a:pt x="0" y="329056"/>
                  </a:lnTo>
                  <a:lnTo>
                    <a:pt x="0" y="335279"/>
                  </a:lnTo>
                  <a:lnTo>
                    <a:pt x="6350" y="335279"/>
                  </a:lnTo>
                  <a:lnTo>
                    <a:pt x="6350" y="329056"/>
                  </a:lnTo>
                  <a:close/>
                </a:path>
                <a:path w="6350" h="519429">
                  <a:moveTo>
                    <a:pt x="6350" y="322706"/>
                  </a:moveTo>
                  <a:lnTo>
                    <a:pt x="0" y="322706"/>
                  </a:lnTo>
                  <a:lnTo>
                    <a:pt x="0" y="328929"/>
                  </a:lnTo>
                  <a:lnTo>
                    <a:pt x="6350" y="328929"/>
                  </a:lnTo>
                  <a:lnTo>
                    <a:pt x="6350" y="322706"/>
                  </a:lnTo>
                  <a:close/>
                </a:path>
                <a:path w="6350" h="519429">
                  <a:moveTo>
                    <a:pt x="6350" y="316356"/>
                  </a:moveTo>
                  <a:lnTo>
                    <a:pt x="0" y="316356"/>
                  </a:lnTo>
                  <a:lnTo>
                    <a:pt x="0" y="322579"/>
                  </a:lnTo>
                  <a:lnTo>
                    <a:pt x="6350" y="322579"/>
                  </a:lnTo>
                  <a:lnTo>
                    <a:pt x="6350" y="316356"/>
                  </a:lnTo>
                  <a:close/>
                </a:path>
                <a:path w="6350" h="519429">
                  <a:moveTo>
                    <a:pt x="6350" y="308736"/>
                  </a:moveTo>
                  <a:lnTo>
                    <a:pt x="0" y="308736"/>
                  </a:lnTo>
                  <a:lnTo>
                    <a:pt x="0" y="316229"/>
                  </a:lnTo>
                  <a:lnTo>
                    <a:pt x="6350" y="316229"/>
                  </a:lnTo>
                  <a:lnTo>
                    <a:pt x="6350" y="308736"/>
                  </a:lnTo>
                  <a:close/>
                </a:path>
                <a:path w="6350" h="519429">
                  <a:moveTo>
                    <a:pt x="6350" y="303656"/>
                  </a:moveTo>
                  <a:lnTo>
                    <a:pt x="0" y="303656"/>
                  </a:lnTo>
                  <a:lnTo>
                    <a:pt x="0" y="308609"/>
                  </a:lnTo>
                  <a:lnTo>
                    <a:pt x="6350" y="308609"/>
                  </a:lnTo>
                  <a:lnTo>
                    <a:pt x="6350" y="303656"/>
                  </a:lnTo>
                  <a:close/>
                </a:path>
                <a:path w="6350" h="519429">
                  <a:moveTo>
                    <a:pt x="6350" y="297306"/>
                  </a:moveTo>
                  <a:lnTo>
                    <a:pt x="0" y="297306"/>
                  </a:lnTo>
                  <a:lnTo>
                    <a:pt x="0" y="303529"/>
                  </a:lnTo>
                  <a:lnTo>
                    <a:pt x="6350" y="303529"/>
                  </a:lnTo>
                  <a:lnTo>
                    <a:pt x="6350" y="297306"/>
                  </a:lnTo>
                  <a:close/>
                </a:path>
                <a:path w="6350" h="519429">
                  <a:moveTo>
                    <a:pt x="6350" y="290956"/>
                  </a:moveTo>
                  <a:lnTo>
                    <a:pt x="0" y="290956"/>
                  </a:lnTo>
                  <a:lnTo>
                    <a:pt x="0" y="297179"/>
                  </a:lnTo>
                  <a:lnTo>
                    <a:pt x="6350" y="297179"/>
                  </a:lnTo>
                  <a:lnTo>
                    <a:pt x="6350" y="290956"/>
                  </a:lnTo>
                  <a:close/>
                </a:path>
                <a:path w="6350" h="519429">
                  <a:moveTo>
                    <a:pt x="6350" y="284606"/>
                  </a:moveTo>
                  <a:lnTo>
                    <a:pt x="0" y="284606"/>
                  </a:lnTo>
                  <a:lnTo>
                    <a:pt x="0" y="290829"/>
                  </a:lnTo>
                  <a:lnTo>
                    <a:pt x="6350" y="290829"/>
                  </a:lnTo>
                  <a:lnTo>
                    <a:pt x="6350" y="284606"/>
                  </a:lnTo>
                  <a:close/>
                </a:path>
                <a:path w="6350" h="519429">
                  <a:moveTo>
                    <a:pt x="6350" y="278256"/>
                  </a:moveTo>
                  <a:lnTo>
                    <a:pt x="0" y="278256"/>
                  </a:lnTo>
                  <a:lnTo>
                    <a:pt x="0" y="284479"/>
                  </a:lnTo>
                  <a:lnTo>
                    <a:pt x="6350" y="284479"/>
                  </a:lnTo>
                  <a:lnTo>
                    <a:pt x="6350" y="278256"/>
                  </a:lnTo>
                  <a:close/>
                </a:path>
                <a:path w="6350" h="519429">
                  <a:moveTo>
                    <a:pt x="6350" y="271906"/>
                  </a:moveTo>
                  <a:lnTo>
                    <a:pt x="0" y="271906"/>
                  </a:lnTo>
                  <a:lnTo>
                    <a:pt x="0" y="278129"/>
                  </a:lnTo>
                  <a:lnTo>
                    <a:pt x="6350" y="278129"/>
                  </a:lnTo>
                  <a:lnTo>
                    <a:pt x="6350" y="271906"/>
                  </a:lnTo>
                  <a:close/>
                </a:path>
                <a:path w="6350" h="519429">
                  <a:moveTo>
                    <a:pt x="6350" y="265556"/>
                  </a:moveTo>
                  <a:lnTo>
                    <a:pt x="0" y="265556"/>
                  </a:lnTo>
                  <a:lnTo>
                    <a:pt x="0" y="271779"/>
                  </a:lnTo>
                  <a:lnTo>
                    <a:pt x="6350" y="271779"/>
                  </a:lnTo>
                  <a:lnTo>
                    <a:pt x="6350" y="265556"/>
                  </a:lnTo>
                  <a:close/>
                </a:path>
                <a:path w="6350" h="519429">
                  <a:moveTo>
                    <a:pt x="6350" y="259206"/>
                  </a:moveTo>
                  <a:lnTo>
                    <a:pt x="0" y="259206"/>
                  </a:lnTo>
                  <a:lnTo>
                    <a:pt x="0" y="265429"/>
                  </a:lnTo>
                  <a:lnTo>
                    <a:pt x="6350" y="265429"/>
                  </a:lnTo>
                  <a:lnTo>
                    <a:pt x="6350" y="259206"/>
                  </a:lnTo>
                  <a:close/>
                </a:path>
                <a:path w="6350" h="519429">
                  <a:moveTo>
                    <a:pt x="6350" y="252856"/>
                  </a:moveTo>
                  <a:lnTo>
                    <a:pt x="0" y="252856"/>
                  </a:lnTo>
                  <a:lnTo>
                    <a:pt x="0" y="259079"/>
                  </a:lnTo>
                  <a:lnTo>
                    <a:pt x="6350" y="259079"/>
                  </a:lnTo>
                  <a:lnTo>
                    <a:pt x="6350" y="252856"/>
                  </a:lnTo>
                  <a:close/>
                </a:path>
                <a:path w="6350" h="519429">
                  <a:moveTo>
                    <a:pt x="6350" y="246506"/>
                  </a:moveTo>
                  <a:lnTo>
                    <a:pt x="0" y="246506"/>
                  </a:lnTo>
                  <a:lnTo>
                    <a:pt x="0" y="252729"/>
                  </a:lnTo>
                  <a:lnTo>
                    <a:pt x="6350" y="252729"/>
                  </a:lnTo>
                  <a:lnTo>
                    <a:pt x="6350" y="246506"/>
                  </a:lnTo>
                  <a:close/>
                </a:path>
                <a:path w="6350" h="519429">
                  <a:moveTo>
                    <a:pt x="6350" y="235076"/>
                  </a:moveTo>
                  <a:lnTo>
                    <a:pt x="0" y="235076"/>
                  </a:lnTo>
                  <a:lnTo>
                    <a:pt x="0" y="246379"/>
                  </a:lnTo>
                  <a:lnTo>
                    <a:pt x="6350" y="246379"/>
                  </a:lnTo>
                  <a:lnTo>
                    <a:pt x="6350" y="235076"/>
                  </a:lnTo>
                  <a:close/>
                </a:path>
                <a:path w="6350" h="519429">
                  <a:moveTo>
                    <a:pt x="5079" y="507999"/>
                  </a:moveTo>
                  <a:lnTo>
                    <a:pt x="0" y="507999"/>
                  </a:lnTo>
                  <a:lnTo>
                    <a:pt x="0" y="509269"/>
                  </a:lnTo>
                  <a:lnTo>
                    <a:pt x="5079" y="509269"/>
                  </a:lnTo>
                  <a:lnTo>
                    <a:pt x="5079" y="507999"/>
                  </a:lnTo>
                  <a:close/>
                </a:path>
                <a:path w="6350" h="519429">
                  <a:moveTo>
                    <a:pt x="6350" y="501649"/>
                  </a:moveTo>
                  <a:lnTo>
                    <a:pt x="0" y="501649"/>
                  </a:lnTo>
                  <a:lnTo>
                    <a:pt x="0" y="506729"/>
                  </a:lnTo>
                  <a:lnTo>
                    <a:pt x="6350" y="506729"/>
                  </a:lnTo>
                  <a:lnTo>
                    <a:pt x="6350" y="501649"/>
                  </a:lnTo>
                  <a:close/>
                </a:path>
                <a:path w="6350" h="519429">
                  <a:moveTo>
                    <a:pt x="6350" y="495299"/>
                  </a:moveTo>
                  <a:lnTo>
                    <a:pt x="0" y="495299"/>
                  </a:lnTo>
                  <a:lnTo>
                    <a:pt x="0" y="500379"/>
                  </a:lnTo>
                  <a:lnTo>
                    <a:pt x="6350" y="500379"/>
                  </a:lnTo>
                  <a:lnTo>
                    <a:pt x="6350" y="495299"/>
                  </a:lnTo>
                  <a:close/>
                </a:path>
                <a:path w="6350" h="519429">
                  <a:moveTo>
                    <a:pt x="6350" y="488949"/>
                  </a:moveTo>
                  <a:lnTo>
                    <a:pt x="0" y="488949"/>
                  </a:lnTo>
                  <a:lnTo>
                    <a:pt x="0" y="494029"/>
                  </a:lnTo>
                  <a:lnTo>
                    <a:pt x="6350" y="494029"/>
                  </a:lnTo>
                  <a:lnTo>
                    <a:pt x="6350" y="488949"/>
                  </a:lnTo>
                  <a:close/>
                </a:path>
                <a:path w="6350" h="519429">
                  <a:moveTo>
                    <a:pt x="6350" y="482599"/>
                  </a:moveTo>
                  <a:lnTo>
                    <a:pt x="0" y="482599"/>
                  </a:lnTo>
                  <a:lnTo>
                    <a:pt x="0" y="487679"/>
                  </a:lnTo>
                  <a:lnTo>
                    <a:pt x="6350" y="487679"/>
                  </a:lnTo>
                  <a:lnTo>
                    <a:pt x="6350" y="482599"/>
                  </a:lnTo>
                  <a:close/>
                </a:path>
                <a:path w="6350" h="519429">
                  <a:moveTo>
                    <a:pt x="6350" y="476249"/>
                  </a:moveTo>
                  <a:lnTo>
                    <a:pt x="0" y="476249"/>
                  </a:lnTo>
                  <a:lnTo>
                    <a:pt x="0" y="481329"/>
                  </a:lnTo>
                  <a:lnTo>
                    <a:pt x="6350" y="481329"/>
                  </a:lnTo>
                  <a:lnTo>
                    <a:pt x="6350" y="476249"/>
                  </a:lnTo>
                  <a:close/>
                </a:path>
                <a:path w="6350" h="519429">
                  <a:moveTo>
                    <a:pt x="6350" y="469899"/>
                  </a:moveTo>
                  <a:lnTo>
                    <a:pt x="0" y="469899"/>
                  </a:lnTo>
                  <a:lnTo>
                    <a:pt x="0" y="474979"/>
                  </a:lnTo>
                  <a:lnTo>
                    <a:pt x="6350" y="474979"/>
                  </a:lnTo>
                  <a:lnTo>
                    <a:pt x="6350" y="469899"/>
                  </a:lnTo>
                  <a:close/>
                </a:path>
                <a:path w="6350" h="519429">
                  <a:moveTo>
                    <a:pt x="6350" y="463549"/>
                  </a:moveTo>
                  <a:lnTo>
                    <a:pt x="0" y="463549"/>
                  </a:lnTo>
                  <a:lnTo>
                    <a:pt x="0" y="468629"/>
                  </a:lnTo>
                  <a:lnTo>
                    <a:pt x="6350" y="468629"/>
                  </a:lnTo>
                  <a:lnTo>
                    <a:pt x="6350" y="463549"/>
                  </a:lnTo>
                  <a:close/>
                </a:path>
                <a:path w="6350" h="519429">
                  <a:moveTo>
                    <a:pt x="6350" y="450849"/>
                  </a:moveTo>
                  <a:lnTo>
                    <a:pt x="0" y="450849"/>
                  </a:lnTo>
                  <a:lnTo>
                    <a:pt x="0" y="462279"/>
                  </a:lnTo>
                  <a:lnTo>
                    <a:pt x="6350" y="462279"/>
                  </a:lnTo>
                  <a:lnTo>
                    <a:pt x="6350" y="450849"/>
                  </a:lnTo>
                  <a:close/>
                </a:path>
                <a:path w="6350" h="519429">
                  <a:moveTo>
                    <a:pt x="6350" y="444499"/>
                  </a:moveTo>
                  <a:lnTo>
                    <a:pt x="0" y="444499"/>
                  </a:lnTo>
                  <a:lnTo>
                    <a:pt x="0" y="449579"/>
                  </a:lnTo>
                  <a:lnTo>
                    <a:pt x="6350" y="449579"/>
                  </a:lnTo>
                  <a:lnTo>
                    <a:pt x="6350" y="444499"/>
                  </a:lnTo>
                  <a:close/>
                </a:path>
                <a:path w="6350" h="519429">
                  <a:moveTo>
                    <a:pt x="6350" y="438149"/>
                  </a:moveTo>
                  <a:lnTo>
                    <a:pt x="0" y="438149"/>
                  </a:lnTo>
                  <a:lnTo>
                    <a:pt x="0" y="443229"/>
                  </a:lnTo>
                  <a:lnTo>
                    <a:pt x="6350" y="443229"/>
                  </a:lnTo>
                  <a:lnTo>
                    <a:pt x="6350" y="438149"/>
                  </a:lnTo>
                  <a:close/>
                </a:path>
                <a:path w="6350" h="519429">
                  <a:moveTo>
                    <a:pt x="6350" y="431799"/>
                  </a:moveTo>
                  <a:lnTo>
                    <a:pt x="0" y="431799"/>
                  </a:lnTo>
                  <a:lnTo>
                    <a:pt x="0" y="436879"/>
                  </a:lnTo>
                  <a:lnTo>
                    <a:pt x="6350" y="436879"/>
                  </a:lnTo>
                  <a:lnTo>
                    <a:pt x="6350" y="431799"/>
                  </a:lnTo>
                  <a:close/>
                </a:path>
                <a:path w="6350" h="519429">
                  <a:moveTo>
                    <a:pt x="6350" y="425449"/>
                  </a:moveTo>
                  <a:lnTo>
                    <a:pt x="0" y="425449"/>
                  </a:lnTo>
                  <a:lnTo>
                    <a:pt x="0" y="430529"/>
                  </a:lnTo>
                  <a:lnTo>
                    <a:pt x="6350" y="430529"/>
                  </a:lnTo>
                  <a:lnTo>
                    <a:pt x="6350" y="425449"/>
                  </a:lnTo>
                  <a:close/>
                </a:path>
                <a:path w="6350" h="519429">
                  <a:moveTo>
                    <a:pt x="6350" y="419099"/>
                  </a:moveTo>
                  <a:lnTo>
                    <a:pt x="0" y="419099"/>
                  </a:lnTo>
                  <a:lnTo>
                    <a:pt x="0" y="424179"/>
                  </a:lnTo>
                  <a:lnTo>
                    <a:pt x="6350" y="424179"/>
                  </a:lnTo>
                  <a:lnTo>
                    <a:pt x="6350" y="419099"/>
                  </a:lnTo>
                  <a:close/>
                </a:path>
                <a:path w="6350" h="519429">
                  <a:moveTo>
                    <a:pt x="6350" y="411479"/>
                  </a:moveTo>
                  <a:lnTo>
                    <a:pt x="0" y="411479"/>
                  </a:lnTo>
                  <a:lnTo>
                    <a:pt x="0" y="417829"/>
                  </a:lnTo>
                  <a:lnTo>
                    <a:pt x="6350" y="417829"/>
                  </a:lnTo>
                  <a:lnTo>
                    <a:pt x="6350" y="411479"/>
                  </a:lnTo>
                  <a:close/>
                </a:path>
                <a:path w="6350" h="519429">
                  <a:moveTo>
                    <a:pt x="6350" y="406399"/>
                  </a:moveTo>
                  <a:lnTo>
                    <a:pt x="0" y="406399"/>
                  </a:lnTo>
                  <a:lnTo>
                    <a:pt x="0" y="410209"/>
                  </a:lnTo>
                  <a:lnTo>
                    <a:pt x="6350" y="410209"/>
                  </a:lnTo>
                  <a:lnTo>
                    <a:pt x="6350" y="406399"/>
                  </a:lnTo>
                  <a:close/>
                </a:path>
                <a:path w="6350" h="519429">
                  <a:moveTo>
                    <a:pt x="6350" y="400049"/>
                  </a:moveTo>
                  <a:lnTo>
                    <a:pt x="0" y="400049"/>
                  </a:lnTo>
                  <a:lnTo>
                    <a:pt x="0" y="405130"/>
                  </a:lnTo>
                  <a:lnTo>
                    <a:pt x="6350" y="405130"/>
                  </a:lnTo>
                  <a:lnTo>
                    <a:pt x="6350" y="400049"/>
                  </a:lnTo>
                  <a:close/>
                </a:path>
                <a:path w="6350" h="519429">
                  <a:moveTo>
                    <a:pt x="6350" y="393699"/>
                  </a:moveTo>
                  <a:lnTo>
                    <a:pt x="0" y="393699"/>
                  </a:lnTo>
                  <a:lnTo>
                    <a:pt x="0" y="398779"/>
                  </a:lnTo>
                  <a:lnTo>
                    <a:pt x="6350" y="398779"/>
                  </a:lnTo>
                  <a:lnTo>
                    <a:pt x="6350" y="393699"/>
                  </a:lnTo>
                  <a:close/>
                </a:path>
                <a:path w="6350" h="519429">
                  <a:moveTo>
                    <a:pt x="6350" y="387349"/>
                  </a:moveTo>
                  <a:lnTo>
                    <a:pt x="0" y="387349"/>
                  </a:lnTo>
                  <a:lnTo>
                    <a:pt x="0" y="392429"/>
                  </a:lnTo>
                  <a:lnTo>
                    <a:pt x="6350" y="392429"/>
                  </a:lnTo>
                  <a:lnTo>
                    <a:pt x="6350" y="387349"/>
                  </a:lnTo>
                  <a:close/>
                </a:path>
                <a:path w="6350" h="519429">
                  <a:moveTo>
                    <a:pt x="6350" y="380999"/>
                  </a:moveTo>
                  <a:lnTo>
                    <a:pt x="0" y="380999"/>
                  </a:lnTo>
                  <a:lnTo>
                    <a:pt x="0" y="386079"/>
                  </a:lnTo>
                  <a:lnTo>
                    <a:pt x="6350" y="386079"/>
                  </a:lnTo>
                  <a:lnTo>
                    <a:pt x="6350" y="380999"/>
                  </a:lnTo>
                  <a:close/>
                </a:path>
                <a:path w="6350" h="519429">
                  <a:moveTo>
                    <a:pt x="6350" y="373380"/>
                  </a:moveTo>
                  <a:lnTo>
                    <a:pt x="0" y="373380"/>
                  </a:lnTo>
                  <a:lnTo>
                    <a:pt x="0" y="379729"/>
                  </a:lnTo>
                  <a:lnTo>
                    <a:pt x="6350" y="379729"/>
                  </a:lnTo>
                  <a:lnTo>
                    <a:pt x="6350" y="373380"/>
                  </a:lnTo>
                  <a:close/>
                </a:path>
                <a:path w="6350" h="519429">
                  <a:moveTo>
                    <a:pt x="6350" y="368299"/>
                  </a:moveTo>
                  <a:lnTo>
                    <a:pt x="0" y="368299"/>
                  </a:lnTo>
                  <a:lnTo>
                    <a:pt x="0" y="372109"/>
                  </a:lnTo>
                  <a:lnTo>
                    <a:pt x="6350" y="372109"/>
                  </a:lnTo>
                  <a:lnTo>
                    <a:pt x="6350" y="368299"/>
                  </a:lnTo>
                  <a:close/>
                </a:path>
                <a:path w="6350" h="519429">
                  <a:moveTo>
                    <a:pt x="6350" y="361949"/>
                  </a:moveTo>
                  <a:lnTo>
                    <a:pt x="0" y="361949"/>
                  </a:lnTo>
                  <a:lnTo>
                    <a:pt x="0" y="367030"/>
                  </a:lnTo>
                  <a:lnTo>
                    <a:pt x="6350" y="367030"/>
                  </a:lnTo>
                  <a:lnTo>
                    <a:pt x="6350" y="361949"/>
                  </a:lnTo>
                  <a:close/>
                </a:path>
                <a:path w="6350" h="519429">
                  <a:moveTo>
                    <a:pt x="6350" y="355599"/>
                  </a:moveTo>
                  <a:lnTo>
                    <a:pt x="0" y="355599"/>
                  </a:lnTo>
                  <a:lnTo>
                    <a:pt x="0" y="360680"/>
                  </a:lnTo>
                  <a:lnTo>
                    <a:pt x="6350" y="360680"/>
                  </a:lnTo>
                  <a:lnTo>
                    <a:pt x="6350" y="355599"/>
                  </a:lnTo>
                  <a:close/>
                </a:path>
                <a:path w="6350" h="519429">
                  <a:moveTo>
                    <a:pt x="6350" y="350519"/>
                  </a:moveTo>
                  <a:lnTo>
                    <a:pt x="0" y="350519"/>
                  </a:lnTo>
                  <a:lnTo>
                    <a:pt x="0" y="354329"/>
                  </a:lnTo>
                  <a:lnTo>
                    <a:pt x="6350" y="354329"/>
                  </a:lnTo>
                  <a:lnTo>
                    <a:pt x="6350" y="350519"/>
                  </a:lnTo>
                  <a:close/>
                </a:path>
                <a:path w="6350" h="519429">
                  <a:moveTo>
                    <a:pt x="3810" y="509269"/>
                  </a:moveTo>
                  <a:lnTo>
                    <a:pt x="0" y="509269"/>
                  </a:lnTo>
                  <a:lnTo>
                    <a:pt x="0" y="515619"/>
                  </a:lnTo>
                  <a:lnTo>
                    <a:pt x="2539" y="515619"/>
                  </a:lnTo>
                  <a:lnTo>
                    <a:pt x="2539" y="513079"/>
                  </a:lnTo>
                  <a:lnTo>
                    <a:pt x="3810" y="513079"/>
                  </a:lnTo>
                  <a:lnTo>
                    <a:pt x="3810" y="509269"/>
                  </a:lnTo>
                  <a:close/>
                </a:path>
                <a:path w="6350" h="519429">
                  <a:moveTo>
                    <a:pt x="1269" y="515619"/>
                  </a:moveTo>
                  <a:lnTo>
                    <a:pt x="0" y="515619"/>
                  </a:lnTo>
                  <a:lnTo>
                    <a:pt x="0" y="519429"/>
                  </a:lnTo>
                  <a:lnTo>
                    <a:pt x="1269" y="519429"/>
                  </a:lnTo>
                  <a:lnTo>
                    <a:pt x="1269" y="515619"/>
                  </a:lnTo>
                  <a:close/>
                </a:path>
              </a:pathLst>
            </a:custGeom>
            <a:solidFill>
              <a:srgbClr val="7200F0"/>
            </a:solidFill>
          </p:spPr>
          <p:txBody>
            <a:bodyPr bIns="0" lIns="0" rIns="0" rtlCol="0" tIns="0" wrap="square"/>
            <a:p/>
          </p:txBody>
        </p:sp>
        <p:sp>
          <p:nvSpPr>
            <p:cNvPr id="1050860" name="object 2174"/>
            <p:cNvSpPr/>
            <p:nvPr/>
          </p:nvSpPr>
          <p:spPr>
            <a:xfrm>
              <a:off x="5393689" y="5807709"/>
              <a:ext cx="7620" cy="541020"/>
            </a:xfrm>
            <a:custGeom>
              <a:avLst/>
              <a:ahLst/>
              <a:rect l="l" t="t" r="r" b="b"/>
              <a:pathLst>
                <a:path w="7620" h="541020">
                  <a:moveTo>
                    <a:pt x="7620" y="0"/>
                  </a:moveTo>
                  <a:lnTo>
                    <a:pt x="0" y="0"/>
                  </a:lnTo>
                  <a:lnTo>
                    <a:pt x="0" y="19049"/>
                  </a:lnTo>
                  <a:lnTo>
                    <a:pt x="7620" y="19049"/>
                  </a:lnTo>
                  <a:lnTo>
                    <a:pt x="7620" y="0"/>
                  </a:lnTo>
                  <a:close/>
                </a:path>
                <a:path w="7620" h="541020">
                  <a:moveTo>
                    <a:pt x="7620" y="19050"/>
                  </a:moveTo>
                  <a:lnTo>
                    <a:pt x="0" y="19050"/>
                  </a:lnTo>
                  <a:lnTo>
                    <a:pt x="0" y="31749"/>
                  </a:lnTo>
                  <a:lnTo>
                    <a:pt x="7620" y="31749"/>
                  </a:lnTo>
                  <a:lnTo>
                    <a:pt x="7620" y="19050"/>
                  </a:lnTo>
                  <a:close/>
                </a:path>
                <a:path w="7620" h="541020">
                  <a:moveTo>
                    <a:pt x="7620" y="31750"/>
                  </a:moveTo>
                  <a:lnTo>
                    <a:pt x="0" y="31750"/>
                  </a:lnTo>
                  <a:lnTo>
                    <a:pt x="0" y="38099"/>
                  </a:lnTo>
                  <a:lnTo>
                    <a:pt x="7620" y="38099"/>
                  </a:lnTo>
                  <a:lnTo>
                    <a:pt x="7620" y="31750"/>
                  </a:lnTo>
                  <a:close/>
                </a:path>
                <a:path w="7620" h="541020">
                  <a:moveTo>
                    <a:pt x="7620" y="38100"/>
                  </a:moveTo>
                  <a:lnTo>
                    <a:pt x="0" y="38100"/>
                  </a:lnTo>
                  <a:lnTo>
                    <a:pt x="0" y="41909"/>
                  </a:lnTo>
                  <a:lnTo>
                    <a:pt x="7620" y="41909"/>
                  </a:lnTo>
                  <a:lnTo>
                    <a:pt x="7620" y="38100"/>
                  </a:lnTo>
                  <a:close/>
                </a:path>
                <a:path w="7620" h="541020">
                  <a:moveTo>
                    <a:pt x="7620" y="41909"/>
                  </a:moveTo>
                  <a:lnTo>
                    <a:pt x="0" y="41909"/>
                  </a:lnTo>
                  <a:lnTo>
                    <a:pt x="0" y="44449"/>
                  </a:lnTo>
                  <a:lnTo>
                    <a:pt x="7620" y="44449"/>
                  </a:lnTo>
                  <a:lnTo>
                    <a:pt x="7620" y="41909"/>
                  </a:lnTo>
                  <a:close/>
                </a:path>
                <a:path w="7620" h="541020">
                  <a:moveTo>
                    <a:pt x="7620" y="44450"/>
                  </a:moveTo>
                  <a:lnTo>
                    <a:pt x="0" y="44450"/>
                  </a:lnTo>
                  <a:lnTo>
                    <a:pt x="0" y="67309"/>
                  </a:lnTo>
                  <a:lnTo>
                    <a:pt x="7620" y="67309"/>
                  </a:lnTo>
                  <a:lnTo>
                    <a:pt x="7620" y="44450"/>
                  </a:lnTo>
                  <a:close/>
                </a:path>
                <a:path w="7620" h="541020">
                  <a:moveTo>
                    <a:pt x="7620" y="67309"/>
                  </a:moveTo>
                  <a:lnTo>
                    <a:pt x="0" y="67309"/>
                  </a:lnTo>
                  <a:lnTo>
                    <a:pt x="0" y="73659"/>
                  </a:lnTo>
                  <a:lnTo>
                    <a:pt x="7620" y="73659"/>
                  </a:lnTo>
                  <a:lnTo>
                    <a:pt x="7620" y="67309"/>
                  </a:lnTo>
                  <a:close/>
                </a:path>
                <a:path w="7620" h="541020">
                  <a:moveTo>
                    <a:pt x="7620" y="73659"/>
                  </a:moveTo>
                  <a:lnTo>
                    <a:pt x="0" y="73659"/>
                  </a:lnTo>
                  <a:lnTo>
                    <a:pt x="0" y="76199"/>
                  </a:lnTo>
                  <a:lnTo>
                    <a:pt x="7620" y="76199"/>
                  </a:lnTo>
                  <a:lnTo>
                    <a:pt x="7620" y="73659"/>
                  </a:lnTo>
                  <a:close/>
                </a:path>
                <a:path w="7620" h="541020">
                  <a:moveTo>
                    <a:pt x="7620" y="76200"/>
                  </a:moveTo>
                  <a:lnTo>
                    <a:pt x="0" y="76200"/>
                  </a:lnTo>
                  <a:lnTo>
                    <a:pt x="0" y="86359"/>
                  </a:lnTo>
                  <a:lnTo>
                    <a:pt x="7620" y="86359"/>
                  </a:lnTo>
                  <a:lnTo>
                    <a:pt x="7620" y="76200"/>
                  </a:lnTo>
                  <a:close/>
                </a:path>
                <a:path w="7620" h="541020">
                  <a:moveTo>
                    <a:pt x="7620" y="86359"/>
                  </a:moveTo>
                  <a:lnTo>
                    <a:pt x="0" y="86359"/>
                  </a:lnTo>
                  <a:lnTo>
                    <a:pt x="0" y="92709"/>
                  </a:lnTo>
                  <a:lnTo>
                    <a:pt x="7620" y="92709"/>
                  </a:lnTo>
                  <a:lnTo>
                    <a:pt x="7620" y="86359"/>
                  </a:lnTo>
                  <a:close/>
                </a:path>
                <a:path w="7620" h="541020">
                  <a:moveTo>
                    <a:pt x="7620" y="92709"/>
                  </a:moveTo>
                  <a:lnTo>
                    <a:pt x="0" y="92709"/>
                  </a:lnTo>
                  <a:lnTo>
                    <a:pt x="0" y="99059"/>
                  </a:lnTo>
                  <a:lnTo>
                    <a:pt x="7620" y="99059"/>
                  </a:lnTo>
                  <a:lnTo>
                    <a:pt x="7620" y="92709"/>
                  </a:lnTo>
                  <a:close/>
                </a:path>
                <a:path w="7620" h="541020">
                  <a:moveTo>
                    <a:pt x="7620" y="99059"/>
                  </a:moveTo>
                  <a:lnTo>
                    <a:pt x="0" y="99059"/>
                  </a:lnTo>
                  <a:lnTo>
                    <a:pt x="0" y="101599"/>
                  </a:lnTo>
                  <a:lnTo>
                    <a:pt x="7620" y="101599"/>
                  </a:lnTo>
                  <a:lnTo>
                    <a:pt x="7620" y="99059"/>
                  </a:lnTo>
                  <a:close/>
                </a:path>
                <a:path w="7620" h="541020">
                  <a:moveTo>
                    <a:pt x="7620" y="101600"/>
                  </a:moveTo>
                  <a:lnTo>
                    <a:pt x="0" y="101600"/>
                  </a:lnTo>
                  <a:lnTo>
                    <a:pt x="0" y="107949"/>
                  </a:lnTo>
                  <a:lnTo>
                    <a:pt x="7620" y="107949"/>
                  </a:lnTo>
                  <a:lnTo>
                    <a:pt x="7620" y="101600"/>
                  </a:lnTo>
                  <a:close/>
                </a:path>
                <a:path w="7620" h="541020">
                  <a:moveTo>
                    <a:pt x="7620" y="107950"/>
                  </a:moveTo>
                  <a:lnTo>
                    <a:pt x="0" y="107950"/>
                  </a:lnTo>
                  <a:lnTo>
                    <a:pt x="0" y="118109"/>
                  </a:lnTo>
                  <a:lnTo>
                    <a:pt x="7620" y="118109"/>
                  </a:lnTo>
                  <a:lnTo>
                    <a:pt x="7620" y="107950"/>
                  </a:lnTo>
                  <a:close/>
                </a:path>
                <a:path w="7620" h="541020">
                  <a:moveTo>
                    <a:pt x="7620" y="118109"/>
                  </a:moveTo>
                  <a:lnTo>
                    <a:pt x="0" y="118109"/>
                  </a:lnTo>
                  <a:lnTo>
                    <a:pt x="0" y="124459"/>
                  </a:lnTo>
                  <a:lnTo>
                    <a:pt x="7620" y="124459"/>
                  </a:lnTo>
                  <a:lnTo>
                    <a:pt x="7620" y="118109"/>
                  </a:lnTo>
                  <a:close/>
                </a:path>
                <a:path w="7620" h="541020">
                  <a:moveTo>
                    <a:pt x="7620" y="124459"/>
                  </a:moveTo>
                  <a:lnTo>
                    <a:pt x="0" y="124459"/>
                  </a:lnTo>
                  <a:lnTo>
                    <a:pt x="0" y="137159"/>
                  </a:lnTo>
                  <a:lnTo>
                    <a:pt x="7620" y="137159"/>
                  </a:lnTo>
                  <a:lnTo>
                    <a:pt x="7620" y="124459"/>
                  </a:lnTo>
                  <a:close/>
                </a:path>
                <a:path w="7620" h="541020">
                  <a:moveTo>
                    <a:pt x="7620" y="137159"/>
                  </a:moveTo>
                  <a:lnTo>
                    <a:pt x="0" y="137159"/>
                  </a:lnTo>
                  <a:lnTo>
                    <a:pt x="0" y="143509"/>
                  </a:lnTo>
                  <a:lnTo>
                    <a:pt x="7620" y="143509"/>
                  </a:lnTo>
                  <a:lnTo>
                    <a:pt x="7620" y="137159"/>
                  </a:lnTo>
                  <a:close/>
                </a:path>
                <a:path w="7620" h="541020">
                  <a:moveTo>
                    <a:pt x="7620" y="143509"/>
                  </a:moveTo>
                  <a:lnTo>
                    <a:pt x="0" y="143509"/>
                  </a:lnTo>
                  <a:lnTo>
                    <a:pt x="0" y="146049"/>
                  </a:lnTo>
                  <a:lnTo>
                    <a:pt x="7620" y="146049"/>
                  </a:lnTo>
                  <a:lnTo>
                    <a:pt x="7620" y="143509"/>
                  </a:lnTo>
                  <a:close/>
                </a:path>
                <a:path w="7620" h="541020">
                  <a:moveTo>
                    <a:pt x="7620" y="146050"/>
                  </a:moveTo>
                  <a:lnTo>
                    <a:pt x="0" y="146050"/>
                  </a:lnTo>
                  <a:lnTo>
                    <a:pt x="0" y="149859"/>
                  </a:lnTo>
                  <a:lnTo>
                    <a:pt x="7620" y="149859"/>
                  </a:lnTo>
                  <a:lnTo>
                    <a:pt x="7620" y="146050"/>
                  </a:lnTo>
                  <a:close/>
                </a:path>
                <a:path w="7620" h="541020">
                  <a:moveTo>
                    <a:pt x="7620" y="149859"/>
                  </a:moveTo>
                  <a:lnTo>
                    <a:pt x="0" y="149859"/>
                  </a:lnTo>
                  <a:lnTo>
                    <a:pt x="0" y="156209"/>
                  </a:lnTo>
                  <a:lnTo>
                    <a:pt x="7620" y="156209"/>
                  </a:lnTo>
                  <a:lnTo>
                    <a:pt x="7620" y="149859"/>
                  </a:lnTo>
                  <a:close/>
                </a:path>
                <a:path w="7620" h="541020">
                  <a:moveTo>
                    <a:pt x="7620" y="156209"/>
                  </a:moveTo>
                  <a:lnTo>
                    <a:pt x="0" y="156209"/>
                  </a:lnTo>
                  <a:lnTo>
                    <a:pt x="0" y="162559"/>
                  </a:lnTo>
                  <a:lnTo>
                    <a:pt x="7620" y="162559"/>
                  </a:lnTo>
                  <a:lnTo>
                    <a:pt x="7620" y="156209"/>
                  </a:lnTo>
                  <a:close/>
                </a:path>
                <a:path w="7620" h="541020">
                  <a:moveTo>
                    <a:pt x="7620" y="162559"/>
                  </a:moveTo>
                  <a:lnTo>
                    <a:pt x="0" y="162559"/>
                  </a:lnTo>
                  <a:lnTo>
                    <a:pt x="0" y="171449"/>
                  </a:lnTo>
                  <a:lnTo>
                    <a:pt x="7620" y="171449"/>
                  </a:lnTo>
                  <a:lnTo>
                    <a:pt x="7620" y="162559"/>
                  </a:lnTo>
                  <a:close/>
                </a:path>
                <a:path w="7620" h="541020">
                  <a:moveTo>
                    <a:pt x="7620" y="171450"/>
                  </a:moveTo>
                  <a:lnTo>
                    <a:pt x="0" y="171450"/>
                  </a:lnTo>
                  <a:lnTo>
                    <a:pt x="0" y="177799"/>
                  </a:lnTo>
                  <a:lnTo>
                    <a:pt x="7620" y="177799"/>
                  </a:lnTo>
                  <a:lnTo>
                    <a:pt x="7620" y="171450"/>
                  </a:lnTo>
                  <a:close/>
                </a:path>
                <a:path w="7620" h="541020">
                  <a:moveTo>
                    <a:pt x="7620" y="177800"/>
                  </a:moveTo>
                  <a:lnTo>
                    <a:pt x="0" y="177800"/>
                  </a:lnTo>
                  <a:lnTo>
                    <a:pt x="0" y="184149"/>
                  </a:lnTo>
                  <a:lnTo>
                    <a:pt x="7620" y="184149"/>
                  </a:lnTo>
                  <a:lnTo>
                    <a:pt x="7620" y="177800"/>
                  </a:lnTo>
                  <a:close/>
                </a:path>
                <a:path w="7620" h="541020">
                  <a:moveTo>
                    <a:pt x="7620" y="184150"/>
                  </a:moveTo>
                  <a:lnTo>
                    <a:pt x="0" y="184150"/>
                  </a:lnTo>
                  <a:lnTo>
                    <a:pt x="0" y="200659"/>
                  </a:lnTo>
                  <a:lnTo>
                    <a:pt x="7620" y="200659"/>
                  </a:lnTo>
                  <a:lnTo>
                    <a:pt x="7620" y="184150"/>
                  </a:lnTo>
                  <a:close/>
                </a:path>
                <a:path w="7620" h="541020">
                  <a:moveTo>
                    <a:pt x="7620" y="200659"/>
                  </a:moveTo>
                  <a:lnTo>
                    <a:pt x="0" y="200659"/>
                  </a:lnTo>
                  <a:lnTo>
                    <a:pt x="0" y="203199"/>
                  </a:lnTo>
                  <a:lnTo>
                    <a:pt x="7620" y="203199"/>
                  </a:lnTo>
                  <a:lnTo>
                    <a:pt x="7620" y="200659"/>
                  </a:lnTo>
                  <a:close/>
                </a:path>
                <a:path w="7620" h="541020">
                  <a:moveTo>
                    <a:pt x="7620" y="203200"/>
                  </a:moveTo>
                  <a:lnTo>
                    <a:pt x="0" y="203200"/>
                  </a:lnTo>
                  <a:lnTo>
                    <a:pt x="0" y="213359"/>
                  </a:lnTo>
                  <a:lnTo>
                    <a:pt x="7620" y="213359"/>
                  </a:lnTo>
                  <a:lnTo>
                    <a:pt x="7620" y="203200"/>
                  </a:lnTo>
                  <a:close/>
                </a:path>
                <a:path w="7620" h="541020">
                  <a:moveTo>
                    <a:pt x="7620" y="213360"/>
                  </a:moveTo>
                  <a:lnTo>
                    <a:pt x="0" y="213360"/>
                  </a:lnTo>
                  <a:lnTo>
                    <a:pt x="0" y="226059"/>
                  </a:lnTo>
                  <a:lnTo>
                    <a:pt x="7620" y="226059"/>
                  </a:lnTo>
                  <a:lnTo>
                    <a:pt x="7620" y="213360"/>
                  </a:lnTo>
                  <a:close/>
                </a:path>
                <a:path w="7620" h="541020">
                  <a:moveTo>
                    <a:pt x="7620" y="226059"/>
                  </a:moveTo>
                  <a:lnTo>
                    <a:pt x="0" y="226059"/>
                  </a:lnTo>
                  <a:lnTo>
                    <a:pt x="0" y="232409"/>
                  </a:lnTo>
                  <a:lnTo>
                    <a:pt x="7620" y="232409"/>
                  </a:lnTo>
                  <a:lnTo>
                    <a:pt x="7620" y="226059"/>
                  </a:lnTo>
                  <a:close/>
                </a:path>
                <a:path w="7620" h="541020">
                  <a:moveTo>
                    <a:pt x="7620" y="232409"/>
                  </a:moveTo>
                  <a:lnTo>
                    <a:pt x="0" y="232409"/>
                  </a:lnTo>
                  <a:lnTo>
                    <a:pt x="0" y="234949"/>
                  </a:lnTo>
                  <a:lnTo>
                    <a:pt x="7620" y="234949"/>
                  </a:lnTo>
                  <a:lnTo>
                    <a:pt x="7620" y="232409"/>
                  </a:lnTo>
                  <a:close/>
                </a:path>
                <a:path w="7620" h="541020">
                  <a:moveTo>
                    <a:pt x="7620" y="346836"/>
                  </a:moveTo>
                  <a:lnTo>
                    <a:pt x="0" y="346836"/>
                  </a:lnTo>
                  <a:lnTo>
                    <a:pt x="0" y="349249"/>
                  </a:lnTo>
                  <a:lnTo>
                    <a:pt x="7620" y="349249"/>
                  </a:lnTo>
                  <a:lnTo>
                    <a:pt x="7620" y="346836"/>
                  </a:lnTo>
                  <a:close/>
                </a:path>
                <a:path w="7620" h="541020">
                  <a:moveTo>
                    <a:pt x="7620" y="341756"/>
                  </a:moveTo>
                  <a:lnTo>
                    <a:pt x="0" y="341756"/>
                  </a:lnTo>
                  <a:lnTo>
                    <a:pt x="0" y="346709"/>
                  </a:lnTo>
                  <a:lnTo>
                    <a:pt x="7620" y="346709"/>
                  </a:lnTo>
                  <a:lnTo>
                    <a:pt x="7620" y="341756"/>
                  </a:lnTo>
                  <a:close/>
                </a:path>
                <a:path w="7620" h="541020">
                  <a:moveTo>
                    <a:pt x="7620" y="335406"/>
                  </a:moveTo>
                  <a:lnTo>
                    <a:pt x="0" y="335406"/>
                  </a:lnTo>
                  <a:lnTo>
                    <a:pt x="0" y="341629"/>
                  </a:lnTo>
                  <a:lnTo>
                    <a:pt x="7620" y="341629"/>
                  </a:lnTo>
                  <a:lnTo>
                    <a:pt x="7620" y="335406"/>
                  </a:lnTo>
                  <a:close/>
                </a:path>
                <a:path w="7620" h="541020">
                  <a:moveTo>
                    <a:pt x="7620" y="329056"/>
                  </a:moveTo>
                  <a:lnTo>
                    <a:pt x="0" y="329056"/>
                  </a:lnTo>
                  <a:lnTo>
                    <a:pt x="0" y="335279"/>
                  </a:lnTo>
                  <a:lnTo>
                    <a:pt x="7620" y="335279"/>
                  </a:lnTo>
                  <a:lnTo>
                    <a:pt x="7620" y="329056"/>
                  </a:lnTo>
                  <a:close/>
                </a:path>
                <a:path w="7620" h="541020">
                  <a:moveTo>
                    <a:pt x="7620" y="322706"/>
                  </a:moveTo>
                  <a:lnTo>
                    <a:pt x="0" y="322706"/>
                  </a:lnTo>
                  <a:lnTo>
                    <a:pt x="0" y="328929"/>
                  </a:lnTo>
                  <a:lnTo>
                    <a:pt x="7620" y="328929"/>
                  </a:lnTo>
                  <a:lnTo>
                    <a:pt x="7620" y="322706"/>
                  </a:lnTo>
                  <a:close/>
                </a:path>
                <a:path w="7620" h="541020">
                  <a:moveTo>
                    <a:pt x="7620" y="316356"/>
                  </a:moveTo>
                  <a:lnTo>
                    <a:pt x="0" y="316356"/>
                  </a:lnTo>
                  <a:lnTo>
                    <a:pt x="0" y="322579"/>
                  </a:lnTo>
                  <a:lnTo>
                    <a:pt x="7620" y="322579"/>
                  </a:lnTo>
                  <a:lnTo>
                    <a:pt x="7620" y="316356"/>
                  </a:lnTo>
                  <a:close/>
                </a:path>
                <a:path w="7620" h="541020">
                  <a:moveTo>
                    <a:pt x="7620" y="308736"/>
                  </a:moveTo>
                  <a:lnTo>
                    <a:pt x="0" y="308736"/>
                  </a:lnTo>
                  <a:lnTo>
                    <a:pt x="0" y="316229"/>
                  </a:lnTo>
                  <a:lnTo>
                    <a:pt x="7620" y="316229"/>
                  </a:lnTo>
                  <a:lnTo>
                    <a:pt x="7620" y="308736"/>
                  </a:lnTo>
                  <a:close/>
                </a:path>
                <a:path w="7620" h="541020">
                  <a:moveTo>
                    <a:pt x="7620" y="303656"/>
                  </a:moveTo>
                  <a:lnTo>
                    <a:pt x="0" y="303656"/>
                  </a:lnTo>
                  <a:lnTo>
                    <a:pt x="0" y="308609"/>
                  </a:lnTo>
                  <a:lnTo>
                    <a:pt x="7620" y="308609"/>
                  </a:lnTo>
                  <a:lnTo>
                    <a:pt x="7620" y="303656"/>
                  </a:lnTo>
                  <a:close/>
                </a:path>
                <a:path w="7620" h="541020">
                  <a:moveTo>
                    <a:pt x="7620" y="297306"/>
                  </a:moveTo>
                  <a:lnTo>
                    <a:pt x="0" y="297306"/>
                  </a:lnTo>
                  <a:lnTo>
                    <a:pt x="0" y="303529"/>
                  </a:lnTo>
                  <a:lnTo>
                    <a:pt x="7620" y="303529"/>
                  </a:lnTo>
                  <a:lnTo>
                    <a:pt x="7620" y="297306"/>
                  </a:lnTo>
                  <a:close/>
                </a:path>
                <a:path w="7620" h="541020">
                  <a:moveTo>
                    <a:pt x="7620" y="290956"/>
                  </a:moveTo>
                  <a:lnTo>
                    <a:pt x="0" y="290956"/>
                  </a:lnTo>
                  <a:lnTo>
                    <a:pt x="0" y="297179"/>
                  </a:lnTo>
                  <a:lnTo>
                    <a:pt x="7620" y="297179"/>
                  </a:lnTo>
                  <a:lnTo>
                    <a:pt x="7620" y="290956"/>
                  </a:lnTo>
                  <a:close/>
                </a:path>
                <a:path w="7620" h="541020">
                  <a:moveTo>
                    <a:pt x="7620" y="284606"/>
                  </a:moveTo>
                  <a:lnTo>
                    <a:pt x="0" y="284606"/>
                  </a:lnTo>
                  <a:lnTo>
                    <a:pt x="0" y="290829"/>
                  </a:lnTo>
                  <a:lnTo>
                    <a:pt x="7620" y="290829"/>
                  </a:lnTo>
                  <a:lnTo>
                    <a:pt x="7620" y="284606"/>
                  </a:lnTo>
                  <a:close/>
                </a:path>
                <a:path w="7620" h="541020">
                  <a:moveTo>
                    <a:pt x="7620" y="278256"/>
                  </a:moveTo>
                  <a:lnTo>
                    <a:pt x="0" y="278256"/>
                  </a:lnTo>
                  <a:lnTo>
                    <a:pt x="0" y="284479"/>
                  </a:lnTo>
                  <a:lnTo>
                    <a:pt x="7620" y="284479"/>
                  </a:lnTo>
                  <a:lnTo>
                    <a:pt x="7620" y="278256"/>
                  </a:lnTo>
                  <a:close/>
                </a:path>
                <a:path w="7620" h="541020">
                  <a:moveTo>
                    <a:pt x="7620" y="271906"/>
                  </a:moveTo>
                  <a:lnTo>
                    <a:pt x="0" y="271906"/>
                  </a:lnTo>
                  <a:lnTo>
                    <a:pt x="0" y="278129"/>
                  </a:lnTo>
                  <a:lnTo>
                    <a:pt x="7620" y="278129"/>
                  </a:lnTo>
                  <a:lnTo>
                    <a:pt x="7620" y="271906"/>
                  </a:lnTo>
                  <a:close/>
                </a:path>
                <a:path w="7620" h="541020">
                  <a:moveTo>
                    <a:pt x="7620" y="265556"/>
                  </a:moveTo>
                  <a:lnTo>
                    <a:pt x="0" y="265556"/>
                  </a:lnTo>
                  <a:lnTo>
                    <a:pt x="0" y="271779"/>
                  </a:lnTo>
                  <a:lnTo>
                    <a:pt x="7620" y="271779"/>
                  </a:lnTo>
                  <a:lnTo>
                    <a:pt x="7620" y="265556"/>
                  </a:lnTo>
                  <a:close/>
                </a:path>
                <a:path w="7620" h="541020">
                  <a:moveTo>
                    <a:pt x="7620" y="259206"/>
                  </a:moveTo>
                  <a:lnTo>
                    <a:pt x="0" y="259206"/>
                  </a:lnTo>
                  <a:lnTo>
                    <a:pt x="0" y="265429"/>
                  </a:lnTo>
                  <a:lnTo>
                    <a:pt x="7620" y="265429"/>
                  </a:lnTo>
                  <a:lnTo>
                    <a:pt x="7620" y="259206"/>
                  </a:lnTo>
                  <a:close/>
                </a:path>
                <a:path w="7620" h="541020">
                  <a:moveTo>
                    <a:pt x="7620" y="252856"/>
                  </a:moveTo>
                  <a:lnTo>
                    <a:pt x="0" y="252856"/>
                  </a:lnTo>
                  <a:lnTo>
                    <a:pt x="0" y="259079"/>
                  </a:lnTo>
                  <a:lnTo>
                    <a:pt x="7620" y="259079"/>
                  </a:lnTo>
                  <a:lnTo>
                    <a:pt x="7620" y="252856"/>
                  </a:lnTo>
                  <a:close/>
                </a:path>
                <a:path w="7620" h="541020">
                  <a:moveTo>
                    <a:pt x="7620" y="246506"/>
                  </a:moveTo>
                  <a:lnTo>
                    <a:pt x="0" y="246506"/>
                  </a:lnTo>
                  <a:lnTo>
                    <a:pt x="0" y="252729"/>
                  </a:lnTo>
                  <a:lnTo>
                    <a:pt x="7620" y="252729"/>
                  </a:lnTo>
                  <a:lnTo>
                    <a:pt x="7620" y="246506"/>
                  </a:lnTo>
                  <a:close/>
                </a:path>
                <a:path w="7620" h="541020">
                  <a:moveTo>
                    <a:pt x="7620" y="235076"/>
                  </a:moveTo>
                  <a:lnTo>
                    <a:pt x="0" y="235076"/>
                  </a:lnTo>
                  <a:lnTo>
                    <a:pt x="0" y="246379"/>
                  </a:lnTo>
                  <a:lnTo>
                    <a:pt x="7620" y="246379"/>
                  </a:lnTo>
                  <a:lnTo>
                    <a:pt x="7620" y="235076"/>
                  </a:lnTo>
                  <a:close/>
                </a:path>
                <a:path w="7620" h="541020">
                  <a:moveTo>
                    <a:pt x="7620" y="507999"/>
                  </a:moveTo>
                  <a:lnTo>
                    <a:pt x="0" y="507999"/>
                  </a:lnTo>
                  <a:lnTo>
                    <a:pt x="0" y="509269"/>
                  </a:lnTo>
                  <a:lnTo>
                    <a:pt x="7620" y="509269"/>
                  </a:lnTo>
                  <a:lnTo>
                    <a:pt x="7620" y="507999"/>
                  </a:lnTo>
                  <a:close/>
                </a:path>
                <a:path w="7620" h="541020">
                  <a:moveTo>
                    <a:pt x="7620" y="501649"/>
                  </a:moveTo>
                  <a:lnTo>
                    <a:pt x="0" y="501649"/>
                  </a:lnTo>
                  <a:lnTo>
                    <a:pt x="0" y="506729"/>
                  </a:lnTo>
                  <a:lnTo>
                    <a:pt x="7620" y="506729"/>
                  </a:lnTo>
                  <a:lnTo>
                    <a:pt x="7620" y="501649"/>
                  </a:lnTo>
                  <a:close/>
                </a:path>
                <a:path w="7620" h="541020">
                  <a:moveTo>
                    <a:pt x="7620" y="495299"/>
                  </a:moveTo>
                  <a:lnTo>
                    <a:pt x="0" y="495299"/>
                  </a:lnTo>
                  <a:lnTo>
                    <a:pt x="0" y="500379"/>
                  </a:lnTo>
                  <a:lnTo>
                    <a:pt x="7620" y="500379"/>
                  </a:lnTo>
                  <a:lnTo>
                    <a:pt x="7620" y="495299"/>
                  </a:lnTo>
                  <a:close/>
                </a:path>
                <a:path w="7620" h="541020">
                  <a:moveTo>
                    <a:pt x="7620" y="488949"/>
                  </a:moveTo>
                  <a:lnTo>
                    <a:pt x="0" y="488949"/>
                  </a:lnTo>
                  <a:lnTo>
                    <a:pt x="0" y="494029"/>
                  </a:lnTo>
                  <a:lnTo>
                    <a:pt x="7620" y="494029"/>
                  </a:lnTo>
                  <a:lnTo>
                    <a:pt x="7620" y="488949"/>
                  </a:lnTo>
                  <a:close/>
                </a:path>
                <a:path w="7620" h="541020">
                  <a:moveTo>
                    <a:pt x="7620" y="482599"/>
                  </a:moveTo>
                  <a:lnTo>
                    <a:pt x="0" y="482599"/>
                  </a:lnTo>
                  <a:lnTo>
                    <a:pt x="0" y="487679"/>
                  </a:lnTo>
                  <a:lnTo>
                    <a:pt x="7620" y="487679"/>
                  </a:lnTo>
                  <a:lnTo>
                    <a:pt x="7620" y="482599"/>
                  </a:lnTo>
                  <a:close/>
                </a:path>
                <a:path w="7620" h="541020">
                  <a:moveTo>
                    <a:pt x="7620" y="476249"/>
                  </a:moveTo>
                  <a:lnTo>
                    <a:pt x="0" y="476249"/>
                  </a:lnTo>
                  <a:lnTo>
                    <a:pt x="0" y="481329"/>
                  </a:lnTo>
                  <a:lnTo>
                    <a:pt x="7620" y="481329"/>
                  </a:lnTo>
                  <a:lnTo>
                    <a:pt x="7620" y="476249"/>
                  </a:lnTo>
                  <a:close/>
                </a:path>
                <a:path w="7620" h="541020">
                  <a:moveTo>
                    <a:pt x="7620" y="469899"/>
                  </a:moveTo>
                  <a:lnTo>
                    <a:pt x="0" y="469899"/>
                  </a:lnTo>
                  <a:lnTo>
                    <a:pt x="0" y="474979"/>
                  </a:lnTo>
                  <a:lnTo>
                    <a:pt x="7620" y="474979"/>
                  </a:lnTo>
                  <a:lnTo>
                    <a:pt x="7620" y="469899"/>
                  </a:lnTo>
                  <a:close/>
                </a:path>
                <a:path w="7620" h="541020">
                  <a:moveTo>
                    <a:pt x="7620" y="463549"/>
                  </a:moveTo>
                  <a:lnTo>
                    <a:pt x="0" y="463549"/>
                  </a:lnTo>
                  <a:lnTo>
                    <a:pt x="0" y="468629"/>
                  </a:lnTo>
                  <a:lnTo>
                    <a:pt x="7620" y="468629"/>
                  </a:lnTo>
                  <a:lnTo>
                    <a:pt x="7620" y="463549"/>
                  </a:lnTo>
                  <a:close/>
                </a:path>
                <a:path w="7620" h="541020">
                  <a:moveTo>
                    <a:pt x="7620" y="450849"/>
                  </a:moveTo>
                  <a:lnTo>
                    <a:pt x="0" y="450849"/>
                  </a:lnTo>
                  <a:lnTo>
                    <a:pt x="0" y="462279"/>
                  </a:lnTo>
                  <a:lnTo>
                    <a:pt x="7620" y="462279"/>
                  </a:lnTo>
                  <a:lnTo>
                    <a:pt x="7620" y="450849"/>
                  </a:lnTo>
                  <a:close/>
                </a:path>
                <a:path w="7620" h="541020">
                  <a:moveTo>
                    <a:pt x="7620" y="444499"/>
                  </a:moveTo>
                  <a:lnTo>
                    <a:pt x="0" y="444499"/>
                  </a:lnTo>
                  <a:lnTo>
                    <a:pt x="0" y="449579"/>
                  </a:lnTo>
                  <a:lnTo>
                    <a:pt x="7620" y="449579"/>
                  </a:lnTo>
                  <a:lnTo>
                    <a:pt x="7620" y="444499"/>
                  </a:lnTo>
                  <a:close/>
                </a:path>
                <a:path w="7620" h="541020">
                  <a:moveTo>
                    <a:pt x="7620" y="438149"/>
                  </a:moveTo>
                  <a:lnTo>
                    <a:pt x="0" y="438149"/>
                  </a:lnTo>
                  <a:lnTo>
                    <a:pt x="0" y="443229"/>
                  </a:lnTo>
                  <a:lnTo>
                    <a:pt x="7620" y="443229"/>
                  </a:lnTo>
                  <a:lnTo>
                    <a:pt x="7620" y="438149"/>
                  </a:lnTo>
                  <a:close/>
                </a:path>
                <a:path w="7620" h="541020">
                  <a:moveTo>
                    <a:pt x="7620" y="431799"/>
                  </a:moveTo>
                  <a:lnTo>
                    <a:pt x="0" y="431799"/>
                  </a:lnTo>
                  <a:lnTo>
                    <a:pt x="0" y="436879"/>
                  </a:lnTo>
                  <a:lnTo>
                    <a:pt x="7620" y="436879"/>
                  </a:lnTo>
                  <a:lnTo>
                    <a:pt x="7620" y="431799"/>
                  </a:lnTo>
                  <a:close/>
                </a:path>
                <a:path w="7620" h="541020">
                  <a:moveTo>
                    <a:pt x="7620" y="425449"/>
                  </a:moveTo>
                  <a:lnTo>
                    <a:pt x="0" y="425449"/>
                  </a:lnTo>
                  <a:lnTo>
                    <a:pt x="0" y="430529"/>
                  </a:lnTo>
                  <a:lnTo>
                    <a:pt x="7620" y="430529"/>
                  </a:lnTo>
                  <a:lnTo>
                    <a:pt x="7620" y="425449"/>
                  </a:lnTo>
                  <a:close/>
                </a:path>
                <a:path w="7620" h="541020">
                  <a:moveTo>
                    <a:pt x="7620" y="419099"/>
                  </a:moveTo>
                  <a:lnTo>
                    <a:pt x="0" y="419099"/>
                  </a:lnTo>
                  <a:lnTo>
                    <a:pt x="0" y="424179"/>
                  </a:lnTo>
                  <a:lnTo>
                    <a:pt x="7620" y="424179"/>
                  </a:lnTo>
                  <a:lnTo>
                    <a:pt x="7620" y="419099"/>
                  </a:lnTo>
                  <a:close/>
                </a:path>
                <a:path w="7620" h="541020">
                  <a:moveTo>
                    <a:pt x="7620" y="411479"/>
                  </a:moveTo>
                  <a:lnTo>
                    <a:pt x="0" y="411479"/>
                  </a:lnTo>
                  <a:lnTo>
                    <a:pt x="0" y="417829"/>
                  </a:lnTo>
                  <a:lnTo>
                    <a:pt x="7620" y="417829"/>
                  </a:lnTo>
                  <a:lnTo>
                    <a:pt x="7620" y="411479"/>
                  </a:lnTo>
                  <a:close/>
                </a:path>
                <a:path w="7620" h="541020">
                  <a:moveTo>
                    <a:pt x="7620" y="406399"/>
                  </a:moveTo>
                  <a:lnTo>
                    <a:pt x="0" y="406399"/>
                  </a:lnTo>
                  <a:lnTo>
                    <a:pt x="0" y="410209"/>
                  </a:lnTo>
                  <a:lnTo>
                    <a:pt x="7620" y="410209"/>
                  </a:lnTo>
                  <a:lnTo>
                    <a:pt x="7620" y="406399"/>
                  </a:lnTo>
                  <a:close/>
                </a:path>
                <a:path w="7620" h="541020">
                  <a:moveTo>
                    <a:pt x="7620" y="400049"/>
                  </a:moveTo>
                  <a:lnTo>
                    <a:pt x="0" y="400049"/>
                  </a:lnTo>
                  <a:lnTo>
                    <a:pt x="0" y="405130"/>
                  </a:lnTo>
                  <a:lnTo>
                    <a:pt x="7620" y="405130"/>
                  </a:lnTo>
                  <a:lnTo>
                    <a:pt x="7620" y="400049"/>
                  </a:lnTo>
                  <a:close/>
                </a:path>
                <a:path w="7620" h="541020">
                  <a:moveTo>
                    <a:pt x="7620" y="393699"/>
                  </a:moveTo>
                  <a:lnTo>
                    <a:pt x="0" y="393699"/>
                  </a:lnTo>
                  <a:lnTo>
                    <a:pt x="0" y="398779"/>
                  </a:lnTo>
                  <a:lnTo>
                    <a:pt x="7620" y="398779"/>
                  </a:lnTo>
                  <a:lnTo>
                    <a:pt x="7620" y="393699"/>
                  </a:lnTo>
                  <a:close/>
                </a:path>
                <a:path w="7620" h="541020">
                  <a:moveTo>
                    <a:pt x="7620" y="387349"/>
                  </a:moveTo>
                  <a:lnTo>
                    <a:pt x="0" y="387349"/>
                  </a:lnTo>
                  <a:lnTo>
                    <a:pt x="0" y="392429"/>
                  </a:lnTo>
                  <a:lnTo>
                    <a:pt x="7620" y="392429"/>
                  </a:lnTo>
                  <a:lnTo>
                    <a:pt x="7620" y="387349"/>
                  </a:lnTo>
                  <a:close/>
                </a:path>
                <a:path w="7620" h="541020">
                  <a:moveTo>
                    <a:pt x="7620" y="380999"/>
                  </a:moveTo>
                  <a:lnTo>
                    <a:pt x="0" y="380999"/>
                  </a:lnTo>
                  <a:lnTo>
                    <a:pt x="0" y="386079"/>
                  </a:lnTo>
                  <a:lnTo>
                    <a:pt x="7620" y="386079"/>
                  </a:lnTo>
                  <a:lnTo>
                    <a:pt x="7620" y="380999"/>
                  </a:lnTo>
                  <a:close/>
                </a:path>
                <a:path w="7620" h="541020">
                  <a:moveTo>
                    <a:pt x="7620" y="373380"/>
                  </a:moveTo>
                  <a:lnTo>
                    <a:pt x="0" y="373380"/>
                  </a:lnTo>
                  <a:lnTo>
                    <a:pt x="0" y="379729"/>
                  </a:lnTo>
                  <a:lnTo>
                    <a:pt x="7620" y="379729"/>
                  </a:lnTo>
                  <a:lnTo>
                    <a:pt x="7620" y="373380"/>
                  </a:lnTo>
                  <a:close/>
                </a:path>
                <a:path w="7620" h="541020">
                  <a:moveTo>
                    <a:pt x="7620" y="368299"/>
                  </a:moveTo>
                  <a:lnTo>
                    <a:pt x="0" y="368299"/>
                  </a:lnTo>
                  <a:lnTo>
                    <a:pt x="0" y="372109"/>
                  </a:lnTo>
                  <a:lnTo>
                    <a:pt x="7620" y="372109"/>
                  </a:lnTo>
                  <a:lnTo>
                    <a:pt x="7620" y="368299"/>
                  </a:lnTo>
                  <a:close/>
                </a:path>
                <a:path w="7620" h="541020">
                  <a:moveTo>
                    <a:pt x="7620" y="361949"/>
                  </a:moveTo>
                  <a:lnTo>
                    <a:pt x="0" y="361949"/>
                  </a:lnTo>
                  <a:lnTo>
                    <a:pt x="0" y="367030"/>
                  </a:lnTo>
                  <a:lnTo>
                    <a:pt x="7620" y="367030"/>
                  </a:lnTo>
                  <a:lnTo>
                    <a:pt x="7620" y="361949"/>
                  </a:lnTo>
                  <a:close/>
                </a:path>
                <a:path w="7620" h="541020">
                  <a:moveTo>
                    <a:pt x="7620" y="355599"/>
                  </a:moveTo>
                  <a:lnTo>
                    <a:pt x="0" y="355599"/>
                  </a:lnTo>
                  <a:lnTo>
                    <a:pt x="0" y="360680"/>
                  </a:lnTo>
                  <a:lnTo>
                    <a:pt x="7620" y="360680"/>
                  </a:lnTo>
                  <a:lnTo>
                    <a:pt x="7620" y="355599"/>
                  </a:lnTo>
                  <a:close/>
                </a:path>
                <a:path w="7620" h="541020">
                  <a:moveTo>
                    <a:pt x="7620" y="350519"/>
                  </a:moveTo>
                  <a:lnTo>
                    <a:pt x="0" y="350519"/>
                  </a:lnTo>
                  <a:lnTo>
                    <a:pt x="0" y="354329"/>
                  </a:lnTo>
                  <a:lnTo>
                    <a:pt x="7620" y="354329"/>
                  </a:lnTo>
                  <a:lnTo>
                    <a:pt x="7620" y="350519"/>
                  </a:lnTo>
                  <a:close/>
                </a:path>
                <a:path w="7620" h="541020">
                  <a:moveTo>
                    <a:pt x="7620" y="509270"/>
                  </a:moveTo>
                  <a:lnTo>
                    <a:pt x="0" y="509270"/>
                  </a:lnTo>
                  <a:lnTo>
                    <a:pt x="0" y="515619"/>
                  </a:lnTo>
                  <a:lnTo>
                    <a:pt x="7620" y="515619"/>
                  </a:lnTo>
                  <a:lnTo>
                    <a:pt x="7620" y="509270"/>
                  </a:lnTo>
                  <a:close/>
                </a:path>
                <a:path w="7620" h="541020">
                  <a:moveTo>
                    <a:pt x="7620" y="515619"/>
                  </a:moveTo>
                  <a:lnTo>
                    <a:pt x="0" y="515619"/>
                  </a:lnTo>
                  <a:lnTo>
                    <a:pt x="0" y="541019"/>
                  </a:lnTo>
                  <a:lnTo>
                    <a:pt x="1269" y="541019"/>
                  </a:lnTo>
                  <a:lnTo>
                    <a:pt x="1269" y="537209"/>
                  </a:lnTo>
                  <a:lnTo>
                    <a:pt x="2540" y="537209"/>
                  </a:lnTo>
                  <a:lnTo>
                    <a:pt x="2539" y="533399"/>
                  </a:lnTo>
                  <a:lnTo>
                    <a:pt x="3810" y="533399"/>
                  </a:lnTo>
                  <a:lnTo>
                    <a:pt x="3810" y="530860"/>
                  </a:lnTo>
                  <a:lnTo>
                    <a:pt x="5080" y="530860"/>
                  </a:lnTo>
                  <a:lnTo>
                    <a:pt x="5080" y="527049"/>
                  </a:lnTo>
                  <a:lnTo>
                    <a:pt x="6350" y="527049"/>
                  </a:lnTo>
                  <a:lnTo>
                    <a:pt x="6350" y="523239"/>
                  </a:lnTo>
                  <a:lnTo>
                    <a:pt x="7620" y="523239"/>
                  </a:lnTo>
                  <a:lnTo>
                    <a:pt x="7620" y="515619"/>
                  </a:lnTo>
                  <a:close/>
                </a:path>
              </a:pathLst>
            </a:custGeom>
            <a:solidFill>
              <a:srgbClr val="7100F0"/>
            </a:solidFill>
          </p:spPr>
          <p:txBody>
            <a:bodyPr bIns="0" lIns="0" rIns="0" rtlCol="0" tIns="0" wrap="square"/>
            <a:p/>
          </p:txBody>
        </p:sp>
        <p:sp>
          <p:nvSpPr>
            <p:cNvPr id="1050861" name="object 2175"/>
            <p:cNvSpPr/>
            <p:nvPr/>
          </p:nvSpPr>
          <p:spPr>
            <a:xfrm>
              <a:off x="5386069" y="5807709"/>
              <a:ext cx="7620" cy="562610"/>
            </a:xfrm>
            <a:custGeom>
              <a:avLst/>
              <a:ahLst/>
              <a:rect l="l" t="t" r="r" b="b"/>
              <a:pathLst>
                <a:path w="7620" h="562610">
                  <a:moveTo>
                    <a:pt x="7619" y="0"/>
                  </a:moveTo>
                  <a:lnTo>
                    <a:pt x="0" y="0"/>
                  </a:lnTo>
                  <a:lnTo>
                    <a:pt x="0" y="19049"/>
                  </a:lnTo>
                  <a:lnTo>
                    <a:pt x="7619" y="19049"/>
                  </a:lnTo>
                  <a:lnTo>
                    <a:pt x="7619" y="0"/>
                  </a:lnTo>
                  <a:close/>
                </a:path>
                <a:path w="7620" h="562610">
                  <a:moveTo>
                    <a:pt x="7619" y="19050"/>
                  </a:moveTo>
                  <a:lnTo>
                    <a:pt x="0" y="19050"/>
                  </a:lnTo>
                  <a:lnTo>
                    <a:pt x="0" y="31749"/>
                  </a:lnTo>
                  <a:lnTo>
                    <a:pt x="7619" y="31749"/>
                  </a:lnTo>
                  <a:lnTo>
                    <a:pt x="7619" y="19050"/>
                  </a:lnTo>
                  <a:close/>
                </a:path>
                <a:path w="7620" h="562610">
                  <a:moveTo>
                    <a:pt x="7619" y="31750"/>
                  </a:moveTo>
                  <a:lnTo>
                    <a:pt x="0" y="31750"/>
                  </a:lnTo>
                  <a:lnTo>
                    <a:pt x="0" y="38099"/>
                  </a:lnTo>
                  <a:lnTo>
                    <a:pt x="7619" y="38099"/>
                  </a:lnTo>
                  <a:lnTo>
                    <a:pt x="7619" y="31750"/>
                  </a:lnTo>
                  <a:close/>
                </a:path>
                <a:path w="7620" h="562610">
                  <a:moveTo>
                    <a:pt x="7619" y="38100"/>
                  </a:moveTo>
                  <a:lnTo>
                    <a:pt x="0" y="38100"/>
                  </a:lnTo>
                  <a:lnTo>
                    <a:pt x="0" y="41909"/>
                  </a:lnTo>
                  <a:lnTo>
                    <a:pt x="7619" y="41909"/>
                  </a:lnTo>
                  <a:lnTo>
                    <a:pt x="7619" y="38100"/>
                  </a:lnTo>
                  <a:close/>
                </a:path>
                <a:path w="7620" h="562610">
                  <a:moveTo>
                    <a:pt x="7619" y="41909"/>
                  </a:moveTo>
                  <a:lnTo>
                    <a:pt x="0" y="41909"/>
                  </a:lnTo>
                  <a:lnTo>
                    <a:pt x="0" y="44449"/>
                  </a:lnTo>
                  <a:lnTo>
                    <a:pt x="7619" y="44449"/>
                  </a:lnTo>
                  <a:lnTo>
                    <a:pt x="7619" y="41909"/>
                  </a:lnTo>
                  <a:close/>
                </a:path>
                <a:path w="7620" h="562610">
                  <a:moveTo>
                    <a:pt x="7619" y="44450"/>
                  </a:moveTo>
                  <a:lnTo>
                    <a:pt x="0" y="44450"/>
                  </a:lnTo>
                  <a:lnTo>
                    <a:pt x="0" y="67309"/>
                  </a:lnTo>
                  <a:lnTo>
                    <a:pt x="7619" y="67309"/>
                  </a:lnTo>
                  <a:lnTo>
                    <a:pt x="7619" y="44450"/>
                  </a:lnTo>
                  <a:close/>
                </a:path>
                <a:path w="7620" h="562610">
                  <a:moveTo>
                    <a:pt x="7619" y="67309"/>
                  </a:moveTo>
                  <a:lnTo>
                    <a:pt x="0" y="67309"/>
                  </a:lnTo>
                  <a:lnTo>
                    <a:pt x="0" y="73659"/>
                  </a:lnTo>
                  <a:lnTo>
                    <a:pt x="7619" y="73659"/>
                  </a:lnTo>
                  <a:lnTo>
                    <a:pt x="7619" y="67309"/>
                  </a:lnTo>
                  <a:close/>
                </a:path>
                <a:path w="7620" h="562610">
                  <a:moveTo>
                    <a:pt x="7619" y="73659"/>
                  </a:moveTo>
                  <a:lnTo>
                    <a:pt x="0" y="73659"/>
                  </a:lnTo>
                  <a:lnTo>
                    <a:pt x="0" y="76199"/>
                  </a:lnTo>
                  <a:lnTo>
                    <a:pt x="7619" y="76199"/>
                  </a:lnTo>
                  <a:lnTo>
                    <a:pt x="7619" y="73659"/>
                  </a:lnTo>
                  <a:close/>
                </a:path>
                <a:path w="7620" h="562610">
                  <a:moveTo>
                    <a:pt x="7619" y="76200"/>
                  </a:moveTo>
                  <a:lnTo>
                    <a:pt x="0" y="76200"/>
                  </a:lnTo>
                  <a:lnTo>
                    <a:pt x="0" y="86359"/>
                  </a:lnTo>
                  <a:lnTo>
                    <a:pt x="7619" y="86359"/>
                  </a:lnTo>
                  <a:lnTo>
                    <a:pt x="7619" y="76200"/>
                  </a:lnTo>
                  <a:close/>
                </a:path>
                <a:path w="7620" h="562610">
                  <a:moveTo>
                    <a:pt x="7619" y="86359"/>
                  </a:moveTo>
                  <a:lnTo>
                    <a:pt x="0" y="86359"/>
                  </a:lnTo>
                  <a:lnTo>
                    <a:pt x="0" y="92709"/>
                  </a:lnTo>
                  <a:lnTo>
                    <a:pt x="7619" y="92709"/>
                  </a:lnTo>
                  <a:lnTo>
                    <a:pt x="7619" y="86359"/>
                  </a:lnTo>
                  <a:close/>
                </a:path>
                <a:path w="7620" h="562610">
                  <a:moveTo>
                    <a:pt x="7619" y="92709"/>
                  </a:moveTo>
                  <a:lnTo>
                    <a:pt x="0" y="92709"/>
                  </a:lnTo>
                  <a:lnTo>
                    <a:pt x="0" y="99059"/>
                  </a:lnTo>
                  <a:lnTo>
                    <a:pt x="7619" y="99059"/>
                  </a:lnTo>
                  <a:lnTo>
                    <a:pt x="7619" y="92709"/>
                  </a:lnTo>
                  <a:close/>
                </a:path>
                <a:path w="7620" h="562610">
                  <a:moveTo>
                    <a:pt x="7619" y="99059"/>
                  </a:moveTo>
                  <a:lnTo>
                    <a:pt x="0" y="99059"/>
                  </a:lnTo>
                  <a:lnTo>
                    <a:pt x="0" y="101599"/>
                  </a:lnTo>
                  <a:lnTo>
                    <a:pt x="7619" y="101599"/>
                  </a:lnTo>
                  <a:lnTo>
                    <a:pt x="7619" y="99059"/>
                  </a:lnTo>
                  <a:close/>
                </a:path>
                <a:path w="7620" h="562610">
                  <a:moveTo>
                    <a:pt x="7619" y="101600"/>
                  </a:moveTo>
                  <a:lnTo>
                    <a:pt x="0" y="101600"/>
                  </a:lnTo>
                  <a:lnTo>
                    <a:pt x="0" y="107949"/>
                  </a:lnTo>
                  <a:lnTo>
                    <a:pt x="7619" y="107949"/>
                  </a:lnTo>
                  <a:lnTo>
                    <a:pt x="7619" y="101600"/>
                  </a:lnTo>
                  <a:close/>
                </a:path>
                <a:path w="7620" h="562610">
                  <a:moveTo>
                    <a:pt x="7619" y="107950"/>
                  </a:moveTo>
                  <a:lnTo>
                    <a:pt x="0" y="107950"/>
                  </a:lnTo>
                  <a:lnTo>
                    <a:pt x="0" y="118109"/>
                  </a:lnTo>
                  <a:lnTo>
                    <a:pt x="7619" y="118109"/>
                  </a:lnTo>
                  <a:lnTo>
                    <a:pt x="7619" y="107950"/>
                  </a:lnTo>
                  <a:close/>
                </a:path>
                <a:path w="7620" h="562610">
                  <a:moveTo>
                    <a:pt x="7619" y="118109"/>
                  </a:moveTo>
                  <a:lnTo>
                    <a:pt x="0" y="118109"/>
                  </a:lnTo>
                  <a:lnTo>
                    <a:pt x="0" y="124459"/>
                  </a:lnTo>
                  <a:lnTo>
                    <a:pt x="7619" y="124459"/>
                  </a:lnTo>
                  <a:lnTo>
                    <a:pt x="7619" y="118109"/>
                  </a:lnTo>
                  <a:close/>
                </a:path>
                <a:path w="7620" h="562610">
                  <a:moveTo>
                    <a:pt x="7619" y="124459"/>
                  </a:moveTo>
                  <a:lnTo>
                    <a:pt x="0" y="124459"/>
                  </a:lnTo>
                  <a:lnTo>
                    <a:pt x="0" y="137159"/>
                  </a:lnTo>
                  <a:lnTo>
                    <a:pt x="7619" y="137159"/>
                  </a:lnTo>
                  <a:lnTo>
                    <a:pt x="7619" y="124459"/>
                  </a:lnTo>
                  <a:close/>
                </a:path>
                <a:path w="7620" h="562610">
                  <a:moveTo>
                    <a:pt x="7619" y="137159"/>
                  </a:moveTo>
                  <a:lnTo>
                    <a:pt x="0" y="137159"/>
                  </a:lnTo>
                  <a:lnTo>
                    <a:pt x="0" y="143509"/>
                  </a:lnTo>
                  <a:lnTo>
                    <a:pt x="7619" y="143509"/>
                  </a:lnTo>
                  <a:lnTo>
                    <a:pt x="7619" y="137159"/>
                  </a:lnTo>
                  <a:close/>
                </a:path>
                <a:path w="7620" h="562610">
                  <a:moveTo>
                    <a:pt x="7619" y="143509"/>
                  </a:moveTo>
                  <a:lnTo>
                    <a:pt x="0" y="143509"/>
                  </a:lnTo>
                  <a:lnTo>
                    <a:pt x="0" y="146049"/>
                  </a:lnTo>
                  <a:lnTo>
                    <a:pt x="7619" y="146049"/>
                  </a:lnTo>
                  <a:lnTo>
                    <a:pt x="7619" y="143509"/>
                  </a:lnTo>
                  <a:close/>
                </a:path>
                <a:path w="7620" h="562610">
                  <a:moveTo>
                    <a:pt x="7619" y="146050"/>
                  </a:moveTo>
                  <a:lnTo>
                    <a:pt x="0" y="146050"/>
                  </a:lnTo>
                  <a:lnTo>
                    <a:pt x="0" y="149859"/>
                  </a:lnTo>
                  <a:lnTo>
                    <a:pt x="7619" y="149859"/>
                  </a:lnTo>
                  <a:lnTo>
                    <a:pt x="7619" y="146050"/>
                  </a:lnTo>
                  <a:close/>
                </a:path>
                <a:path w="7620" h="562610">
                  <a:moveTo>
                    <a:pt x="7619" y="149859"/>
                  </a:moveTo>
                  <a:lnTo>
                    <a:pt x="0" y="149859"/>
                  </a:lnTo>
                  <a:lnTo>
                    <a:pt x="0" y="156209"/>
                  </a:lnTo>
                  <a:lnTo>
                    <a:pt x="7619" y="156209"/>
                  </a:lnTo>
                  <a:lnTo>
                    <a:pt x="7619" y="149859"/>
                  </a:lnTo>
                  <a:close/>
                </a:path>
                <a:path w="7620" h="562610">
                  <a:moveTo>
                    <a:pt x="7619" y="156209"/>
                  </a:moveTo>
                  <a:lnTo>
                    <a:pt x="0" y="156209"/>
                  </a:lnTo>
                  <a:lnTo>
                    <a:pt x="0" y="162559"/>
                  </a:lnTo>
                  <a:lnTo>
                    <a:pt x="7619" y="162559"/>
                  </a:lnTo>
                  <a:lnTo>
                    <a:pt x="7619" y="156209"/>
                  </a:lnTo>
                  <a:close/>
                </a:path>
                <a:path w="7620" h="562610">
                  <a:moveTo>
                    <a:pt x="7619" y="162559"/>
                  </a:moveTo>
                  <a:lnTo>
                    <a:pt x="0" y="162559"/>
                  </a:lnTo>
                  <a:lnTo>
                    <a:pt x="0" y="171449"/>
                  </a:lnTo>
                  <a:lnTo>
                    <a:pt x="7619" y="171449"/>
                  </a:lnTo>
                  <a:lnTo>
                    <a:pt x="7619" y="162559"/>
                  </a:lnTo>
                  <a:close/>
                </a:path>
                <a:path w="7620" h="562610">
                  <a:moveTo>
                    <a:pt x="7619" y="171450"/>
                  </a:moveTo>
                  <a:lnTo>
                    <a:pt x="0" y="171450"/>
                  </a:lnTo>
                  <a:lnTo>
                    <a:pt x="0" y="177799"/>
                  </a:lnTo>
                  <a:lnTo>
                    <a:pt x="7619" y="177799"/>
                  </a:lnTo>
                  <a:lnTo>
                    <a:pt x="7619" y="171450"/>
                  </a:lnTo>
                  <a:close/>
                </a:path>
                <a:path w="7620" h="562610">
                  <a:moveTo>
                    <a:pt x="7619" y="177800"/>
                  </a:moveTo>
                  <a:lnTo>
                    <a:pt x="0" y="177800"/>
                  </a:lnTo>
                  <a:lnTo>
                    <a:pt x="0" y="184149"/>
                  </a:lnTo>
                  <a:lnTo>
                    <a:pt x="7619" y="184149"/>
                  </a:lnTo>
                  <a:lnTo>
                    <a:pt x="7619" y="177800"/>
                  </a:lnTo>
                  <a:close/>
                </a:path>
                <a:path w="7620" h="562610">
                  <a:moveTo>
                    <a:pt x="7619" y="184150"/>
                  </a:moveTo>
                  <a:lnTo>
                    <a:pt x="0" y="184150"/>
                  </a:lnTo>
                  <a:lnTo>
                    <a:pt x="0" y="200659"/>
                  </a:lnTo>
                  <a:lnTo>
                    <a:pt x="7619" y="200659"/>
                  </a:lnTo>
                  <a:lnTo>
                    <a:pt x="7619" y="184150"/>
                  </a:lnTo>
                  <a:close/>
                </a:path>
                <a:path w="7620" h="562610">
                  <a:moveTo>
                    <a:pt x="7619" y="200659"/>
                  </a:moveTo>
                  <a:lnTo>
                    <a:pt x="0" y="200659"/>
                  </a:lnTo>
                  <a:lnTo>
                    <a:pt x="0" y="203199"/>
                  </a:lnTo>
                  <a:lnTo>
                    <a:pt x="7619" y="203199"/>
                  </a:lnTo>
                  <a:lnTo>
                    <a:pt x="7619" y="200659"/>
                  </a:lnTo>
                  <a:close/>
                </a:path>
                <a:path w="7620" h="562610">
                  <a:moveTo>
                    <a:pt x="7619" y="203200"/>
                  </a:moveTo>
                  <a:lnTo>
                    <a:pt x="0" y="203200"/>
                  </a:lnTo>
                  <a:lnTo>
                    <a:pt x="0" y="213359"/>
                  </a:lnTo>
                  <a:lnTo>
                    <a:pt x="7619" y="213359"/>
                  </a:lnTo>
                  <a:lnTo>
                    <a:pt x="7619" y="203200"/>
                  </a:lnTo>
                  <a:close/>
                </a:path>
                <a:path w="7620" h="562610">
                  <a:moveTo>
                    <a:pt x="7619" y="213360"/>
                  </a:moveTo>
                  <a:lnTo>
                    <a:pt x="0" y="213360"/>
                  </a:lnTo>
                  <a:lnTo>
                    <a:pt x="0" y="226059"/>
                  </a:lnTo>
                  <a:lnTo>
                    <a:pt x="7619" y="226059"/>
                  </a:lnTo>
                  <a:lnTo>
                    <a:pt x="7619" y="213360"/>
                  </a:lnTo>
                  <a:close/>
                </a:path>
                <a:path w="7620" h="562610">
                  <a:moveTo>
                    <a:pt x="7619" y="226059"/>
                  </a:moveTo>
                  <a:lnTo>
                    <a:pt x="0" y="226059"/>
                  </a:lnTo>
                  <a:lnTo>
                    <a:pt x="0" y="232409"/>
                  </a:lnTo>
                  <a:lnTo>
                    <a:pt x="7619" y="232409"/>
                  </a:lnTo>
                  <a:lnTo>
                    <a:pt x="7619" y="226059"/>
                  </a:lnTo>
                  <a:close/>
                </a:path>
                <a:path w="7620" h="562610">
                  <a:moveTo>
                    <a:pt x="7619" y="232409"/>
                  </a:moveTo>
                  <a:lnTo>
                    <a:pt x="0" y="232409"/>
                  </a:lnTo>
                  <a:lnTo>
                    <a:pt x="0" y="234949"/>
                  </a:lnTo>
                  <a:lnTo>
                    <a:pt x="7619" y="234949"/>
                  </a:lnTo>
                  <a:lnTo>
                    <a:pt x="7619" y="232409"/>
                  </a:lnTo>
                  <a:close/>
                </a:path>
                <a:path w="7620" h="562610">
                  <a:moveTo>
                    <a:pt x="7619" y="346836"/>
                  </a:moveTo>
                  <a:lnTo>
                    <a:pt x="0" y="346836"/>
                  </a:lnTo>
                  <a:lnTo>
                    <a:pt x="0" y="349249"/>
                  </a:lnTo>
                  <a:lnTo>
                    <a:pt x="7619" y="349249"/>
                  </a:lnTo>
                  <a:lnTo>
                    <a:pt x="7619" y="346836"/>
                  </a:lnTo>
                  <a:close/>
                </a:path>
                <a:path w="7620" h="562610">
                  <a:moveTo>
                    <a:pt x="7619" y="341756"/>
                  </a:moveTo>
                  <a:lnTo>
                    <a:pt x="0" y="341756"/>
                  </a:lnTo>
                  <a:lnTo>
                    <a:pt x="0" y="346709"/>
                  </a:lnTo>
                  <a:lnTo>
                    <a:pt x="7619" y="346709"/>
                  </a:lnTo>
                  <a:lnTo>
                    <a:pt x="7619" y="341756"/>
                  </a:lnTo>
                  <a:close/>
                </a:path>
                <a:path w="7620" h="562610">
                  <a:moveTo>
                    <a:pt x="7619" y="335406"/>
                  </a:moveTo>
                  <a:lnTo>
                    <a:pt x="0" y="335406"/>
                  </a:lnTo>
                  <a:lnTo>
                    <a:pt x="0" y="341629"/>
                  </a:lnTo>
                  <a:lnTo>
                    <a:pt x="7619" y="341629"/>
                  </a:lnTo>
                  <a:lnTo>
                    <a:pt x="7619" y="335406"/>
                  </a:lnTo>
                  <a:close/>
                </a:path>
                <a:path w="7620" h="562610">
                  <a:moveTo>
                    <a:pt x="7619" y="329056"/>
                  </a:moveTo>
                  <a:lnTo>
                    <a:pt x="0" y="329056"/>
                  </a:lnTo>
                  <a:lnTo>
                    <a:pt x="0" y="335279"/>
                  </a:lnTo>
                  <a:lnTo>
                    <a:pt x="7619" y="335279"/>
                  </a:lnTo>
                  <a:lnTo>
                    <a:pt x="7619" y="329056"/>
                  </a:lnTo>
                  <a:close/>
                </a:path>
                <a:path w="7620" h="562610">
                  <a:moveTo>
                    <a:pt x="7619" y="322706"/>
                  </a:moveTo>
                  <a:lnTo>
                    <a:pt x="0" y="322706"/>
                  </a:lnTo>
                  <a:lnTo>
                    <a:pt x="0" y="328929"/>
                  </a:lnTo>
                  <a:lnTo>
                    <a:pt x="7619" y="328929"/>
                  </a:lnTo>
                  <a:lnTo>
                    <a:pt x="7619" y="322706"/>
                  </a:lnTo>
                  <a:close/>
                </a:path>
                <a:path w="7620" h="562610">
                  <a:moveTo>
                    <a:pt x="7619" y="316356"/>
                  </a:moveTo>
                  <a:lnTo>
                    <a:pt x="0" y="316356"/>
                  </a:lnTo>
                  <a:lnTo>
                    <a:pt x="0" y="322579"/>
                  </a:lnTo>
                  <a:lnTo>
                    <a:pt x="7619" y="322579"/>
                  </a:lnTo>
                  <a:lnTo>
                    <a:pt x="7619" y="316356"/>
                  </a:lnTo>
                  <a:close/>
                </a:path>
                <a:path w="7620" h="562610">
                  <a:moveTo>
                    <a:pt x="7619" y="308736"/>
                  </a:moveTo>
                  <a:lnTo>
                    <a:pt x="0" y="308736"/>
                  </a:lnTo>
                  <a:lnTo>
                    <a:pt x="0" y="316229"/>
                  </a:lnTo>
                  <a:lnTo>
                    <a:pt x="7619" y="316229"/>
                  </a:lnTo>
                  <a:lnTo>
                    <a:pt x="7619" y="308736"/>
                  </a:lnTo>
                  <a:close/>
                </a:path>
                <a:path w="7620" h="562610">
                  <a:moveTo>
                    <a:pt x="7619" y="303656"/>
                  </a:moveTo>
                  <a:lnTo>
                    <a:pt x="0" y="303656"/>
                  </a:lnTo>
                  <a:lnTo>
                    <a:pt x="0" y="308609"/>
                  </a:lnTo>
                  <a:lnTo>
                    <a:pt x="7619" y="308609"/>
                  </a:lnTo>
                  <a:lnTo>
                    <a:pt x="7619" y="303656"/>
                  </a:lnTo>
                  <a:close/>
                </a:path>
                <a:path w="7620" h="562610">
                  <a:moveTo>
                    <a:pt x="7619" y="297306"/>
                  </a:moveTo>
                  <a:lnTo>
                    <a:pt x="0" y="297306"/>
                  </a:lnTo>
                  <a:lnTo>
                    <a:pt x="0" y="303529"/>
                  </a:lnTo>
                  <a:lnTo>
                    <a:pt x="7619" y="303529"/>
                  </a:lnTo>
                  <a:lnTo>
                    <a:pt x="7619" y="297306"/>
                  </a:lnTo>
                  <a:close/>
                </a:path>
                <a:path w="7620" h="562610">
                  <a:moveTo>
                    <a:pt x="7619" y="290956"/>
                  </a:moveTo>
                  <a:lnTo>
                    <a:pt x="0" y="290956"/>
                  </a:lnTo>
                  <a:lnTo>
                    <a:pt x="0" y="297179"/>
                  </a:lnTo>
                  <a:lnTo>
                    <a:pt x="7619" y="297179"/>
                  </a:lnTo>
                  <a:lnTo>
                    <a:pt x="7619" y="290956"/>
                  </a:lnTo>
                  <a:close/>
                </a:path>
                <a:path w="7620" h="562610">
                  <a:moveTo>
                    <a:pt x="7619" y="284606"/>
                  </a:moveTo>
                  <a:lnTo>
                    <a:pt x="0" y="284606"/>
                  </a:lnTo>
                  <a:lnTo>
                    <a:pt x="0" y="290829"/>
                  </a:lnTo>
                  <a:lnTo>
                    <a:pt x="7619" y="290829"/>
                  </a:lnTo>
                  <a:lnTo>
                    <a:pt x="7619" y="284606"/>
                  </a:lnTo>
                  <a:close/>
                </a:path>
                <a:path w="7620" h="562610">
                  <a:moveTo>
                    <a:pt x="7619" y="278256"/>
                  </a:moveTo>
                  <a:lnTo>
                    <a:pt x="0" y="278256"/>
                  </a:lnTo>
                  <a:lnTo>
                    <a:pt x="0" y="284479"/>
                  </a:lnTo>
                  <a:lnTo>
                    <a:pt x="7619" y="284479"/>
                  </a:lnTo>
                  <a:lnTo>
                    <a:pt x="7619" y="278256"/>
                  </a:lnTo>
                  <a:close/>
                </a:path>
                <a:path w="7620" h="562610">
                  <a:moveTo>
                    <a:pt x="7619" y="271906"/>
                  </a:moveTo>
                  <a:lnTo>
                    <a:pt x="0" y="271906"/>
                  </a:lnTo>
                  <a:lnTo>
                    <a:pt x="0" y="278129"/>
                  </a:lnTo>
                  <a:lnTo>
                    <a:pt x="7619" y="278129"/>
                  </a:lnTo>
                  <a:lnTo>
                    <a:pt x="7619" y="271906"/>
                  </a:lnTo>
                  <a:close/>
                </a:path>
                <a:path w="7620" h="562610">
                  <a:moveTo>
                    <a:pt x="7619" y="265556"/>
                  </a:moveTo>
                  <a:lnTo>
                    <a:pt x="0" y="265556"/>
                  </a:lnTo>
                  <a:lnTo>
                    <a:pt x="0" y="271779"/>
                  </a:lnTo>
                  <a:lnTo>
                    <a:pt x="7619" y="271779"/>
                  </a:lnTo>
                  <a:lnTo>
                    <a:pt x="7619" y="265556"/>
                  </a:lnTo>
                  <a:close/>
                </a:path>
                <a:path w="7620" h="562610">
                  <a:moveTo>
                    <a:pt x="7619" y="259206"/>
                  </a:moveTo>
                  <a:lnTo>
                    <a:pt x="0" y="259206"/>
                  </a:lnTo>
                  <a:lnTo>
                    <a:pt x="0" y="265429"/>
                  </a:lnTo>
                  <a:lnTo>
                    <a:pt x="7619" y="265429"/>
                  </a:lnTo>
                  <a:lnTo>
                    <a:pt x="7619" y="259206"/>
                  </a:lnTo>
                  <a:close/>
                </a:path>
                <a:path w="7620" h="562610">
                  <a:moveTo>
                    <a:pt x="7619" y="252856"/>
                  </a:moveTo>
                  <a:lnTo>
                    <a:pt x="0" y="252856"/>
                  </a:lnTo>
                  <a:lnTo>
                    <a:pt x="0" y="259079"/>
                  </a:lnTo>
                  <a:lnTo>
                    <a:pt x="7619" y="259079"/>
                  </a:lnTo>
                  <a:lnTo>
                    <a:pt x="7619" y="252856"/>
                  </a:lnTo>
                  <a:close/>
                </a:path>
                <a:path w="7620" h="562610">
                  <a:moveTo>
                    <a:pt x="7619" y="246506"/>
                  </a:moveTo>
                  <a:lnTo>
                    <a:pt x="0" y="246506"/>
                  </a:lnTo>
                  <a:lnTo>
                    <a:pt x="0" y="252729"/>
                  </a:lnTo>
                  <a:lnTo>
                    <a:pt x="7619" y="252729"/>
                  </a:lnTo>
                  <a:lnTo>
                    <a:pt x="7619" y="246506"/>
                  </a:lnTo>
                  <a:close/>
                </a:path>
                <a:path w="7620" h="562610">
                  <a:moveTo>
                    <a:pt x="7619" y="235076"/>
                  </a:moveTo>
                  <a:lnTo>
                    <a:pt x="0" y="235076"/>
                  </a:lnTo>
                  <a:lnTo>
                    <a:pt x="0" y="246379"/>
                  </a:lnTo>
                  <a:lnTo>
                    <a:pt x="7619" y="246379"/>
                  </a:lnTo>
                  <a:lnTo>
                    <a:pt x="7619" y="235076"/>
                  </a:lnTo>
                  <a:close/>
                </a:path>
                <a:path w="7620" h="562610">
                  <a:moveTo>
                    <a:pt x="7619" y="507999"/>
                  </a:moveTo>
                  <a:lnTo>
                    <a:pt x="0" y="507999"/>
                  </a:lnTo>
                  <a:lnTo>
                    <a:pt x="0" y="509269"/>
                  </a:lnTo>
                  <a:lnTo>
                    <a:pt x="7619" y="509269"/>
                  </a:lnTo>
                  <a:lnTo>
                    <a:pt x="7619" y="507999"/>
                  </a:lnTo>
                  <a:close/>
                </a:path>
                <a:path w="7620" h="562610">
                  <a:moveTo>
                    <a:pt x="7619" y="501649"/>
                  </a:moveTo>
                  <a:lnTo>
                    <a:pt x="0" y="501649"/>
                  </a:lnTo>
                  <a:lnTo>
                    <a:pt x="0" y="506729"/>
                  </a:lnTo>
                  <a:lnTo>
                    <a:pt x="7619" y="506729"/>
                  </a:lnTo>
                  <a:lnTo>
                    <a:pt x="7619" y="501649"/>
                  </a:lnTo>
                  <a:close/>
                </a:path>
                <a:path w="7620" h="562610">
                  <a:moveTo>
                    <a:pt x="7619" y="495299"/>
                  </a:moveTo>
                  <a:lnTo>
                    <a:pt x="0" y="495299"/>
                  </a:lnTo>
                  <a:lnTo>
                    <a:pt x="0" y="500379"/>
                  </a:lnTo>
                  <a:lnTo>
                    <a:pt x="7619" y="500379"/>
                  </a:lnTo>
                  <a:lnTo>
                    <a:pt x="7619" y="495299"/>
                  </a:lnTo>
                  <a:close/>
                </a:path>
                <a:path w="7620" h="562610">
                  <a:moveTo>
                    <a:pt x="7619" y="488949"/>
                  </a:moveTo>
                  <a:lnTo>
                    <a:pt x="0" y="488949"/>
                  </a:lnTo>
                  <a:lnTo>
                    <a:pt x="0" y="494029"/>
                  </a:lnTo>
                  <a:lnTo>
                    <a:pt x="7619" y="494029"/>
                  </a:lnTo>
                  <a:lnTo>
                    <a:pt x="7619" y="488949"/>
                  </a:lnTo>
                  <a:close/>
                </a:path>
                <a:path w="7620" h="562610">
                  <a:moveTo>
                    <a:pt x="7619" y="482599"/>
                  </a:moveTo>
                  <a:lnTo>
                    <a:pt x="0" y="482599"/>
                  </a:lnTo>
                  <a:lnTo>
                    <a:pt x="0" y="487679"/>
                  </a:lnTo>
                  <a:lnTo>
                    <a:pt x="7619" y="487679"/>
                  </a:lnTo>
                  <a:lnTo>
                    <a:pt x="7619" y="482599"/>
                  </a:lnTo>
                  <a:close/>
                </a:path>
                <a:path w="7620" h="562610">
                  <a:moveTo>
                    <a:pt x="7619" y="476249"/>
                  </a:moveTo>
                  <a:lnTo>
                    <a:pt x="0" y="476249"/>
                  </a:lnTo>
                  <a:lnTo>
                    <a:pt x="0" y="481329"/>
                  </a:lnTo>
                  <a:lnTo>
                    <a:pt x="7619" y="481329"/>
                  </a:lnTo>
                  <a:lnTo>
                    <a:pt x="7619" y="476249"/>
                  </a:lnTo>
                  <a:close/>
                </a:path>
                <a:path w="7620" h="562610">
                  <a:moveTo>
                    <a:pt x="7619" y="469899"/>
                  </a:moveTo>
                  <a:lnTo>
                    <a:pt x="0" y="469899"/>
                  </a:lnTo>
                  <a:lnTo>
                    <a:pt x="0" y="474979"/>
                  </a:lnTo>
                  <a:lnTo>
                    <a:pt x="7619" y="474979"/>
                  </a:lnTo>
                  <a:lnTo>
                    <a:pt x="7619" y="469899"/>
                  </a:lnTo>
                  <a:close/>
                </a:path>
                <a:path w="7620" h="562610">
                  <a:moveTo>
                    <a:pt x="7619" y="463549"/>
                  </a:moveTo>
                  <a:lnTo>
                    <a:pt x="0" y="463549"/>
                  </a:lnTo>
                  <a:lnTo>
                    <a:pt x="0" y="468629"/>
                  </a:lnTo>
                  <a:lnTo>
                    <a:pt x="7619" y="468629"/>
                  </a:lnTo>
                  <a:lnTo>
                    <a:pt x="7619" y="463549"/>
                  </a:lnTo>
                  <a:close/>
                </a:path>
                <a:path w="7620" h="562610">
                  <a:moveTo>
                    <a:pt x="7619" y="450849"/>
                  </a:moveTo>
                  <a:lnTo>
                    <a:pt x="0" y="450849"/>
                  </a:lnTo>
                  <a:lnTo>
                    <a:pt x="0" y="462279"/>
                  </a:lnTo>
                  <a:lnTo>
                    <a:pt x="7619" y="462279"/>
                  </a:lnTo>
                  <a:lnTo>
                    <a:pt x="7619" y="450849"/>
                  </a:lnTo>
                  <a:close/>
                </a:path>
                <a:path w="7620" h="562610">
                  <a:moveTo>
                    <a:pt x="7619" y="444499"/>
                  </a:moveTo>
                  <a:lnTo>
                    <a:pt x="0" y="444499"/>
                  </a:lnTo>
                  <a:lnTo>
                    <a:pt x="0" y="449579"/>
                  </a:lnTo>
                  <a:lnTo>
                    <a:pt x="7619" y="449579"/>
                  </a:lnTo>
                  <a:lnTo>
                    <a:pt x="7619" y="444499"/>
                  </a:lnTo>
                  <a:close/>
                </a:path>
                <a:path w="7620" h="562610">
                  <a:moveTo>
                    <a:pt x="7619" y="438149"/>
                  </a:moveTo>
                  <a:lnTo>
                    <a:pt x="0" y="438149"/>
                  </a:lnTo>
                  <a:lnTo>
                    <a:pt x="0" y="443229"/>
                  </a:lnTo>
                  <a:lnTo>
                    <a:pt x="7619" y="443229"/>
                  </a:lnTo>
                  <a:lnTo>
                    <a:pt x="7619" y="438149"/>
                  </a:lnTo>
                  <a:close/>
                </a:path>
                <a:path w="7620" h="562610">
                  <a:moveTo>
                    <a:pt x="7619" y="431799"/>
                  </a:moveTo>
                  <a:lnTo>
                    <a:pt x="0" y="431799"/>
                  </a:lnTo>
                  <a:lnTo>
                    <a:pt x="0" y="436879"/>
                  </a:lnTo>
                  <a:lnTo>
                    <a:pt x="7619" y="436879"/>
                  </a:lnTo>
                  <a:lnTo>
                    <a:pt x="7619" y="431799"/>
                  </a:lnTo>
                  <a:close/>
                </a:path>
                <a:path w="7620" h="562610">
                  <a:moveTo>
                    <a:pt x="7619" y="425449"/>
                  </a:moveTo>
                  <a:lnTo>
                    <a:pt x="0" y="425449"/>
                  </a:lnTo>
                  <a:lnTo>
                    <a:pt x="0" y="430529"/>
                  </a:lnTo>
                  <a:lnTo>
                    <a:pt x="7619" y="430529"/>
                  </a:lnTo>
                  <a:lnTo>
                    <a:pt x="7619" y="425449"/>
                  </a:lnTo>
                  <a:close/>
                </a:path>
                <a:path w="7620" h="562610">
                  <a:moveTo>
                    <a:pt x="7619" y="419099"/>
                  </a:moveTo>
                  <a:lnTo>
                    <a:pt x="0" y="419099"/>
                  </a:lnTo>
                  <a:lnTo>
                    <a:pt x="0" y="424179"/>
                  </a:lnTo>
                  <a:lnTo>
                    <a:pt x="7619" y="424179"/>
                  </a:lnTo>
                  <a:lnTo>
                    <a:pt x="7619" y="419099"/>
                  </a:lnTo>
                  <a:close/>
                </a:path>
                <a:path w="7620" h="562610">
                  <a:moveTo>
                    <a:pt x="7619" y="411479"/>
                  </a:moveTo>
                  <a:lnTo>
                    <a:pt x="0" y="411479"/>
                  </a:lnTo>
                  <a:lnTo>
                    <a:pt x="0" y="417829"/>
                  </a:lnTo>
                  <a:lnTo>
                    <a:pt x="7619" y="417829"/>
                  </a:lnTo>
                  <a:lnTo>
                    <a:pt x="7619" y="411479"/>
                  </a:lnTo>
                  <a:close/>
                </a:path>
                <a:path w="7620" h="562610">
                  <a:moveTo>
                    <a:pt x="7619" y="406399"/>
                  </a:moveTo>
                  <a:lnTo>
                    <a:pt x="0" y="406399"/>
                  </a:lnTo>
                  <a:lnTo>
                    <a:pt x="0" y="410209"/>
                  </a:lnTo>
                  <a:lnTo>
                    <a:pt x="7619" y="410209"/>
                  </a:lnTo>
                  <a:lnTo>
                    <a:pt x="7619" y="406399"/>
                  </a:lnTo>
                  <a:close/>
                </a:path>
                <a:path w="7620" h="562610">
                  <a:moveTo>
                    <a:pt x="7619" y="400049"/>
                  </a:moveTo>
                  <a:lnTo>
                    <a:pt x="0" y="400049"/>
                  </a:lnTo>
                  <a:lnTo>
                    <a:pt x="0" y="405130"/>
                  </a:lnTo>
                  <a:lnTo>
                    <a:pt x="7619" y="405130"/>
                  </a:lnTo>
                  <a:lnTo>
                    <a:pt x="7619" y="400049"/>
                  </a:lnTo>
                  <a:close/>
                </a:path>
                <a:path w="7620" h="562610">
                  <a:moveTo>
                    <a:pt x="7619" y="393699"/>
                  </a:moveTo>
                  <a:lnTo>
                    <a:pt x="0" y="393699"/>
                  </a:lnTo>
                  <a:lnTo>
                    <a:pt x="0" y="398779"/>
                  </a:lnTo>
                  <a:lnTo>
                    <a:pt x="7619" y="398779"/>
                  </a:lnTo>
                  <a:lnTo>
                    <a:pt x="7619" y="393699"/>
                  </a:lnTo>
                  <a:close/>
                </a:path>
                <a:path w="7620" h="562610">
                  <a:moveTo>
                    <a:pt x="7619" y="387349"/>
                  </a:moveTo>
                  <a:lnTo>
                    <a:pt x="0" y="387349"/>
                  </a:lnTo>
                  <a:lnTo>
                    <a:pt x="0" y="392429"/>
                  </a:lnTo>
                  <a:lnTo>
                    <a:pt x="7619" y="392429"/>
                  </a:lnTo>
                  <a:lnTo>
                    <a:pt x="7619" y="387349"/>
                  </a:lnTo>
                  <a:close/>
                </a:path>
                <a:path w="7620" h="562610">
                  <a:moveTo>
                    <a:pt x="7619" y="380999"/>
                  </a:moveTo>
                  <a:lnTo>
                    <a:pt x="0" y="380999"/>
                  </a:lnTo>
                  <a:lnTo>
                    <a:pt x="0" y="386079"/>
                  </a:lnTo>
                  <a:lnTo>
                    <a:pt x="7619" y="386079"/>
                  </a:lnTo>
                  <a:lnTo>
                    <a:pt x="7619" y="380999"/>
                  </a:lnTo>
                  <a:close/>
                </a:path>
                <a:path w="7620" h="562610">
                  <a:moveTo>
                    <a:pt x="7619" y="373380"/>
                  </a:moveTo>
                  <a:lnTo>
                    <a:pt x="0" y="373380"/>
                  </a:lnTo>
                  <a:lnTo>
                    <a:pt x="0" y="379729"/>
                  </a:lnTo>
                  <a:lnTo>
                    <a:pt x="7619" y="379729"/>
                  </a:lnTo>
                  <a:lnTo>
                    <a:pt x="7619" y="373380"/>
                  </a:lnTo>
                  <a:close/>
                </a:path>
                <a:path w="7620" h="562610">
                  <a:moveTo>
                    <a:pt x="7619" y="368299"/>
                  </a:moveTo>
                  <a:lnTo>
                    <a:pt x="0" y="368299"/>
                  </a:lnTo>
                  <a:lnTo>
                    <a:pt x="0" y="372109"/>
                  </a:lnTo>
                  <a:lnTo>
                    <a:pt x="7619" y="372109"/>
                  </a:lnTo>
                  <a:lnTo>
                    <a:pt x="7619" y="368299"/>
                  </a:lnTo>
                  <a:close/>
                </a:path>
                <a:path w="7620" h="562610">
                  <a:moveTo>
                    <a:pt x="7619" y="361949"/>
                  </a:moveTo>
                  <a:lnTo>
                    <a:pt x="0" y="361949"/>
                  </a:lnTo>
                  <a:lnTo>
                    <a:pt x="0" y="367030"/>
                  </a:lnTo>
                  <a:lnTo>
                    <a:pt x="7619" y="367030"/>
                  </a:lnTo>
                  <a:lnTo>
                    <a:pt x="7619" y="361949"/>
                  </a:lnTo>
                  <a:close/>
                </a:path>
                <a:path w="7620" h="562610">
                  <a:moveTo>
                    <a:pt x="7619" y="355599"/>
                  </a:moveTo>
                  <a:lnTo>
                    <a:pt x="0" y="355599"/>
                  </a:lnTo>
                  <a:lnTo>
                    <a:pt x="0" y="360680"/>
                  </a:lnTo>
                  <a:lnTo>
                    <a:pt x="7619" y="360680"/>
                  </a:lnTo>
                  <a:lnTo>
                    <a:pt x="7619" y="355599"/>
                  </a:lnTo>
                  <a:close/>
                </a:path>
                <a:path w="7620" h="562610">
                  <a:moveTo>
                    <a:pt x="7619" y="350519"/>
                  </a:moveTo>
                  <a:lnTo>
                    <a:pt x="0" y="350519"/>
                  </a:lnTo>
                  <a:lnTo>
                    <a:pt x="0" y="354329"/>
                  </a:lnTo>
                  <a:lnTo>
                    <a:pt x="7619" y="354329"/>
                  </a:lnTo>
                  <a:lnTo>
                    <a:pt x="7619" y="350519"/>
                  </a:lnTo>
                  <a:close/>
                </a:path>
                <a:path w="7620" h="562610">
                  <a:moveTo>
                    <a:pt x="7619" y="509270"/>
                  </a:moveTo>
                  <a:lnTo>
                    <a:pt x="0" y="509270"/>
                  </a:lnTo>
                  <a:lnTo>
                    <a:pt x="0" y="515619"/>
                  </a:lnTo>
                  <a:lnTo>
                    <a:pt x="7619" y="515619"/>
                  </a:lnTo>
                  <a:lnTo>
                    <a:pt x="7619" y="509270"/>
                  </a:lnTo>
                  <a:close/>
                </a:path>
                <a:path w="7620" h="562610">
                  <a:moveTo>
                    <a:pt x="7619" y="515619"/>
                  </a:moveTo>
                  <a:lnTo>
                    <a:pt x="0" y="515619"/>
                  </a:lnTo>
                  <a:lnTo>
                    <a:pt x="0" y="562610"/>
                  </a:lnTo>
                  <a:lnTo>
                    <a:pt x="1270" y="562610"/>
                  </a:lnTo>
                  <a:lnTo>
                    <a:pt x="1269" y="558799"/>
                  </a:lnTo>
                  <a:lnTo>
                    <a:pt x="2539" y="558799"/>
                  </a:lnTo>
                  <a:lnTo>
                    <a:pt x="2539" y="554989"/>
                  </a:lnTo>
                  <a:lnTo>
                    <a:pt x="3809" y="554989"/>
                  </a:lnTo>
                  <a:lnTo>
                    <a:pt x="3810" y="551179"/>
                  </a:lnTo>
                  <a:lnTo>
                    <a:pt x="5079" y="551179"/>
                  </a:lnTo>
                  <a:lnTo>
                    <a:pt x="5079" y="547369"/>
                  </a:lnTo>
                  <a:lnTo>
                    <a:pt x="6350" y="547369"/>
                  </a:lnTo>
                  <a:lnTo>
                    <a:pt x="6350" y="544829"/>
                  </a:lnTo>
                  <a:lnTo>
                    <a:pt x="7619" y="544829"/>
                  </a:lnTo>
                  <a:lnTo>
                    <a:pt x="7619" y="515619"/>
                  </a:lnTo>
                  <a:close/>
                </a:path>
              </a:pathLst>
            </a:custGeom>
            <a:solidFill>
              <a:srgbClr val="6F00F0"/>
            </a:solidFill>
          </p:spPr>
          <p:txBody>
            <a:bodyPr bIns="0" lIns="0" rIns="0" rtlCol="0" tIns="0" wrap="square"/>
            <a:p/>
          </p:txBody>
        </p:sp>
        <p:sp>
          <p:nvSpPr>
            <p:cNvPr id="1050862" name="object 2176"/>
            <p:cNvSpPr/>
            <p:nvPr/>
          </p:nvSpPr>
          <p:spPr>
            <a:xfrm>
              <a:off x="5379719" y="5807709"/>
              <a:ext cx="6350" cy="580390"/>
            </a:xfrm>
            <a:custGeom>
              <a:avLst/>
              <a:ahLst/>
              <a:rect l="l" t="t" r="r" b="b"/>
              <a:pathLst>
                <a:path w="6350" h="580389">
                  <a:moveTo>
                    <a:pt x="6350" y="0"/>
                  </a:moveTo>
                  <a:lnTo>
                    <a:pt x="0" y="0"/>
                  </a:lnTo>
                  <a:lnTo>
                    <a:pt x="0" y="19049"/>
                  </a:lnTo>
                  <a:lnTo>
                    <a:pt x="6350" y="19049"/>
                  </a:lnTo>
                  <a:lnTo>
                    <a:pt x="6350" y="0"/>
                  </a:lnTo>
                  <a:close/>
                </a:path>
                <a:path w="6350" h="580389">
                  <a:moveTo>
                    <a:pt x="6350" y="19050"/>
                  </a:moveTo>
                  <a:lnTo>
                    <a:pt x="0" y="19050"/>
                  </a:lnTo>
                  <a:lnTo>
                    <a:pt x="0" y="31749"/>
                  </a:lnTo>
                  <a:lnTo>
                    <a:pt x="6350" y="31749"/>
                  </a:lnTo>
                  <a:lnTo>
                    <a:pt x="6350" y="19050"/>
                  </a:lnTo>
                  <a:close/>
                </a:path>
                <a:path w="6350" h="580389">
                  <a:moveTo>
                    <a:pt x="6350" y="31750"/>
                  </a:moveTo>
                  <a:lnTo>
                    <a:pt x="0" y="31750"/>
                  </a:lnTo>
                  <a:lnTo>
                    <a:pt x="0" y="38099"/>
                  </a:lnTo>
                  <a:lnTo>
                    <a:pt x="6350" y="38099"/>
                  </a:lnTo>
                  <a:lnTo>
                    <a:pt x="6350" y="31750"/>
                  </a:lnTo>
                  <a:close/>
                </a:path>
                <a:path w="6350" h="580389">
                  <a:moveTo>
                    <a:pt x="6350" y="38100"/>
                  </a:moveTo>
                  <a:lnTo>
                    <a:pt x="0" y="38100"/>
                  </a:lnTo>
                  <a:lnTo>
                    <a:pt x="0" y="41909"/>
                  </a:lnTo>
                  <a:lnTo>
                    <a:pt x="6350" y="41909"/>
                  </a:lnTo>
                  <a:lnTo>
                    <a:pt x="6350" y="38100"/>
                  </a:lnTo>
                  <a:close/>
                </a:path>
                <a:path w="6350" h="580389">
                  <a:moveTo>
                    <a:pt x="6350" y="41909"/>
                  </a:moveTo>
                  <a:lnTo>
                    <a:pt x="0" y="41909"/>
                  </a:lnTo>
                  <a:lnTo>
                    <a:pt x="0" y="44449"/>
                  </a:lnTo>
                  <a:lnTo>
                    <a:pt x="6350" y="44449"/>
                  </a:lnTo>
                  <a:lnTo>
                    <a:pt x="6350" y="41909"/>
                  </a:lnTo>
                  <a:close/>
                </a:path>
                <a:path w="6350" h="580389">
                  <a:moveTo>
                    <a:pt x="6350" y="44450"/>
                  </a:moveTo>
                  <a:lnTo>
                    <a:pt x="0" y="44450"/>
                  </a:lnTo>
                  <a:lnTo>
                    <a:pt x="0" y="67309"/>
                  </a:lnTo>
                  <a:lnTo>
                    <a:pt x="6350" y="67309"/>
                  </a:lnTo>
                  <a:lnTo>
                    <a:pt x="6350" y="44450"/>
                  </a:lnTo>
                  <a:close/>
                </a:path>
                <a:path w="6350" h="580389">
                  <a:moveTo>
                    <a:pt x="6350" y="67309"/>
                  </a:moveTo>
                  <a:lnTo>
                    <a:pt x="0" y="67309"/>
                  </a:lnTo>
                  <a:lnTo>
                    <a:pt x="0" y="73659"/>
                  </a:lnTo>
                  <a:lnTo>
                    <a:pt x="6350" y="73659"/>
                  </a:lnTo>
                  <a:lnTo>
                    <a:pt x="6350" y="67309"/>
                  </a:lnTo>
                  <a:close/>
                </a:path>
                <a:path w="6350" h="580389">
                  <a:moveTo>
                    <a:pt x="6350" y="73659"/>
                  </a:moveTo>
                  <a:lnTo>
                    <a:pt x="0" y="73659"/>
                  </a:lnTo>
                  <a:lnTo>
                    <a:pt x="0" y="76199"/>
                  </a:lnTo>
                  <a:lnTo>
                    <a:pt x="6350" y="76199"/>
                  </a:lnTo>
                  <a:lnTo>
                    <a:pt x="6350" y="73659"/>
                  </a:lnTo>
                  <a:close/>
                </a:path>
                <a:path w="6350" h="580389">
                  <a:moveTo>
                    <a:pt x="6350" y="76200"/>
                  </a:moveTo>
                  <a:lnTo>
                    <a:pt x="0" y="76200"/>
                  </a:lnTo>
                  <a:lnTo>
                    <a:pt x="0" y="86359"/>
                  </a:lnTo>
                  <a:lnTo>
                    <a:pt x="6350" y="86359"/>
                  </a:lnTo>
                  <a:lnTo>
                    <a:pt x="6350" y="76200"/>
                  </a:lnTo>
                  <a:close/>
                </a:path>
                <a:path w="6350" h="580389">
                  <a:moveTo>
                    <a:pt x="6350" y="86359"/>
                  </a:moveTo>
                  <a:lnTo>
                    <a:pt x="0" y="86359"/>
                  </a:lnTo>
                  <a:lnTo>
                    <a:pt x="0" y="92709"/>
                  </a:lnTo>
                  <a:lnTo>
                    <a:pt x="6350" y="92709"/>
                  </a:lnTo>
                  <a:lnTo>
                    <a:pt x="6350" y="86359"/>
                  </a:lnTo>
                  <a:close/>
                </a:path>
                <a:path w="6350" h="580389">
                  <a:moveTo>
                    <a:pt x="6350" y="92709"/>
                  </a:moveTo>
                  <a:lnTo>
                    <a:pt x="0" y="92709"/>
                  </a:lnTo>
                  <a:lnTo>
                    <a:pt x="0" y="99059"/>
                  </a:lnTo>
                  <a:lnTo>
                    <a:pt x="6350" y="99059"/>
                  </a:lnTo>
                  <a:lnTo>
                    <a:pt x="6350" y="92709"/>
                  </a:lnTo>
                  <a:close/>
                </a:path>
                <a:path w="6350" h="580389">
                  <a:moveTo>
                    <a:pt x="6350" y="99059"/>
                  </a:moveTo>
                  <a:lnTo>
                    <a:pt x="0" y="99059"/>
                  </a:lnTo>
                  <a:lnTo>
                    <a:pt x="0" y="101599"/>
                  </a:lnTo>
                  <a:lnTo>
                    <a:pt x="6350" y="101599"/>
                  </a:lnTo>
                  <a:lnTo>
                    <a:pt x="6350" y="99059"/>
                  </a:lnTo>
                  <a:close/>
                </a:path>
                <a:path w="6350" h="580389">
                  <a:moveTo>
                    <a:pt x="6350" y="101600"/>
                  </a:moveTo>
                  <a:lnTo>
                    <a:pt x="0" y="101600"/>
                  </a:lnTo>
                  <a:lnTo>
                    <a:pt x="0" y="107949"/>
                  </a:lnTo>
                  <a:lnTo>
                    <a:pt x="6350" y="107949"/>
                  </a:lnTo>
                  <a:lnTo>
                    <a:pt x="6350" y="101600"/>
                  </a:lnTo>
                  <a:close/>
                </a:path>
                <a:path w="6350" h="580389">
                  <a:moveTo>
                    <a:pt x="6350" y="107950"/>
                  </a:moveTo>
                  <a:lnTo>
                    <a:pt x="0" y="107950"/>
                  </a:lnTo>
                  <a:lnTo>
                    <a:pt x="0" y="118109"/>
                  </a:lnTo>
                  <a:lnTo>
                    <a:pt x="6350" y="118109"/>
                  </a:lnTo>
                  <a:lnTo>
                    <a:pt x="6350" y="107950"/>
                  </a:lnTo>
                  <a:close/>
                </a:path>
                <a:path w="6350" h="580389">
                  <a:moveTo>
                    <a:pt x="6350" y="118109"/>
                  </a:moveTo>
                  <a:lnTo>
                    <a:pt x="0" y="118109"/>
                  </a:lnTo>
                  <a:lnTo>
                    <a:pt x="0" y="124459"/>
                  </a:lnTo>
                  <a:lnTo>
                    <a:pt x="6350" y="124459"/>
                  </a:lnTo>
                  <a:lnTo>
                    <a:pt x="6350" y="118109"/>
                  </a:lnTo>
                  <a:close/>
                </a:path>
                <a:path w="6350" h="580389">
                  <a:moveTo>
                    <a:pt x="6350" y="124459"/>
                  </a:moveTo>
                  <a:lnTo>
                    <a:pt x="0" y="124459"/>
                  </a:lnTo>
                  <a:lnTo>
                    <a:pt x="0" y="137159"/>
                  </a:lnTo>
                  <a:lnTo>
                    <a:pt x="6350" y="137159"/>
                  </a:lnTo>
                  <a:lnTo>
                    <a:pt x="6350" y="124459"/>
                  </a:lnTo>
                  <a:close/>
                </a:path>
                <a:path w="6350" h="580389">
                  <a:moveTo>
                    <a:pt x="6350" y="137159"/>
                  </a:moveTo>
                  <a:lnTo>
                    <a:pt x="0" y="137159"/>
                  </a:lnTo>
                  <a:lnTo>
                    <a:pt x="0" y="143509"/>
                  </a:lnTo>
                  <a:lnTo>
                    <a:pt x="6350" y="143509"/>
                  </a:lnTo>
                  <a:lnTo>
                    <a:pt x="6350" y="137159"/>
                  </a:lnTo>
                  <a:close/>
                </a:path>
                <a:path w="6350" h="580389">
                  <a:moveTo>
                    <a:pt x="6350" y="143509"/>
                  </a:moveTo>
                  <a:lnTo>
                    <a:pt x="0" y="143509"/>
                  </a:lnTo>
                  <a:lnTo>
                    <a:pt x="0" y="146049"/>
                  </a:lnTo>
                  <a:lnTo>
                    <a:pt x="6350" y="146049"/>
                  </a:lnTo>
                  <a:lnTo>
                    <a:pt x="6350" y="143509"/>
                  </a:lnTo>
                  <a:close/>
                </a:path>
                <a:path w="6350" h="580389">
                  <a:moveTo>
                    <a:pt x="6350" y="146050"/>
                  </a:moveTo>
                  <a:lnTo>
                    <a:pt x="0" y="146050"/>
                  </a:lnTo>
                  <a:lnTo>
                    <a:pt x="0" y="149859"/>
                  </a:lnTo>
                  <a:lnTo>
                    <a:pt x="6350" y="149859"/>
                  </a:lnTo>
                  <a:lnTo>
                    <a:pt x="6350" y="146050"/>
                  </a:lnTo>
                  <a:close/>
                </a:path>
                <a:path w="6350" h="580389">
                  <a:moveTo>
                    <a:pt x="6350" y="149859"/>
                  </a:moveTo>
                  <a:lnTo>
                    <a:pt x="0" y="149859"/>
                  </a:lnTo>
                  <a:lnTo>
                    <a:pt x="0" y="156209"/>
                  </a:lnTo>
                  <a:lnTo>
                    <a:pt x="6350" y="156209"/>
                  </a:lnTo>
                  <a:lnTo>
                    <a:pt x="6350" y="149859"/>
                  </a:lnTo>
                  <a:close/>
                </a:path>
                <a:path w="6350" h="580389">
                  <a:moveTo>
                    <a:pt x="6350" y="156209"/>
                  </a:moveTo>
                  <a:lnTo>
                    <a:pt x="0" y="156209"/>
                  </a:lnTo>
                  <a:lnTo>
                    <a:pt x="0" y="162559"/>
                  </a:lnTo>
                  <a:lnTo>
                    <a:pt x="6350" y="162559"/>
                  </a:lnTo>
                  <a:lnTo>
                    <a:pt x="6350" y="156209"/>
                  </a:lnTo>
                  <a:close/>
                </a:path>
                <a:path w="6350" h="580389">
                  <a:moveTo>
                    <a:pt x="6350" y="162559"/>
                  </a:moveTo>
                  <a:lnTo>
                    <a:pt x="0" y="162559"/>
                  </a:lnTo>
                  <a:lnTo>
                    <a:pt x="0" y="171449"/>
                  </a:lnTo>
                  <a:lnTo>
                    <a:pt x="6350" y="171449"/>
                  </a:lnTo>
                  <a:lnTo>
                    <a:pt x="6350" y="162559"/>
                  </a:lnTo>
                  <a:close/>
                </a:path>
                <a:path w="6350" h="580389">
                  <a:moveTo>
                    <a:pt x="6350" y="171450"/>
                  </a:moveTo>
                  <a:lnTo>
                    <a:pt x="0" y="171450"/>
                  </a:lnTo>
                  <a:lnTo>
                    <a:pt x="0" y="177799"/>
                  </a:lnTo>
                  <a:lnTo>
                    <a:pt x="6350" y="177799"/>
                  </a:lnTo>
                  <a:lnTo>
                    <a:pt x="6350" y="171450"/>
                  </a:lnTo>
                  <a:close/>
                </a:path>
                <a:path w="6350" h="580389">
                  <a:moveTo>
                    <a:pt x="6350" y="177800"/>
                  </a:moveTo>
                  <a:lnTo>
                    <a:pt x="0" y="177800"/>
                  </a:lnTo>
                  <a:lnTo>
                    <a:pt x="0" y="184149"/>
                  </a:lnTo>
                  <a:lnTo>
                    <a:pt x="6350" y="184149"/>
                  </a:lnTo>
                  <a:lnTo>
                    <a:pt x="6350" y="177800"/>
                  </a:lnTo>
                  <a:close/>
                </a:path>
                <a:path w="6350" h="580389">
                  <a:moveTo>
                    <a:pt x="6350" y="184150"/>
                  </a:moveTo>
                  <a:lnTo>
                    <a:pt x="0" y="184150"/>
                  </a:lnTo>
                  <a:lnTo>
                    <a:pt x="0" y="200659"/>
                  </a:lnTo>
                  <a:lnTo>
                    <a:pt x="6350" y="200659"/>
                  </a:lnTo>
                  <a:lnTo>
                    <a:pt x="6350" y="184150"/>
                  </a:lnTo>
                  <a:close/>
                </a:path>
                <a:path w="6350" h="580389">
                  <a:moveTo>
                    <a:pt x="6350" y="200659"/>
                  </a:moveTo>
                  <a:lnTo>
                    <a:pt x="0" y="200659"/>
                  </a:lnTo>
                  <a:lnTo>
                    <a:pt x="0" y="203199"/>
                  </a:lnTo>
                  <a:lnTo>
                    <a:pt x="6350" y="203199"/>
                  </a:lnTo>
                  <a:lnTo>
                    <a:pt x="6350" y="200659"/>
                  </a:lnTo>
                  <a:close/>
                </a:path>
                <a:path w="6350" h="580389">
                  <a:moveTo>
                    <a:pt x="6350" y="203200"/>
                  </a:moveTo>
                  <a:lnTo>
                    <a:pt x="0" y="203200"/>
                  </a:lnTo>
                  <a:lnTo>
                    <a:pt x="0" y="213359"/>
                  </a:lnTo>
                  <a:lnTo>
                    <a:pt x="6350" y="213359"/>
                  </a:lnTo>
                  <a:lnTo>
                    <a:pt x="6350" y="203200"/>
                  </a:lnTo>
                  <a:close/>
                </a:path>
                <a:path w="6350" h="580389">
                  <a:moveTo>
                    <a:pt x="6350" y="213360"/>
                  </a:moveTo>
                  <a:lnTo>
                    <a:pt x="0" y="213360"/>
                  </a:lnTo>
                  <a:lnTo>
                    <a:pt x="0" y="226059"/>
                  </a:lnTo>
                  <a:lnTo>
                    <a:pt x="6350" y="226059"/>
                  </a:lnTo>
                  <a:lnTo>
                    <a:pt x="6350" y="213360"/>
                  </a:lnTo>
                  <a:close/>
                </a:path>
                <a:path w="6350" h="580389">
                  <a:moveTo>
                    <a:pt x="6350" y="226059"/>
                  </a:moveTo>
                  <a:lnTo>
                    <a:pt x="0" y="226059"/>
                  </a:lnTo>
                  <a:lnTo>
                    <a:pt x="0" y="232409"/>
                  </a:lnTo>
                  <a:lnTo>
                    <a:pt x="6350" y="232409"/>
                  </a:lnTo>
                  <a:lnTo>
                    <a:pt x="6350" y="226059"/>
                  </a:lnTo>
                  <a:close/>
                </a:path>
                <a:path w="6350" h="580389">
                  <a:moveTo>
                    <a:pt x="6350" y="232409"/>
                  </a:moveTo>
                  <a:lnTo>
                    <a:pt x="0" y="232409"/>
                  </a:lnTo>
                  <a:lnTo>
                    <a:pt x="0" y="234949"/>
                  </a:lnTo>
                  <a:lnTo>
                    <a:pt x="6350" y="234949"/>
                  </a:lnTo>
                  <a:lnTo>
                    <a:pt x="6350" y="232409"/>
                  </a:lnTo>
                  <a:close/>
                </a:path>
                <a:path w="6350" h="580389">
                  <a:moveTo>
                    <a:pt x="6350" y="346836"/>
                  </a:moveTo>
                  <a:lnTo>
                    <a:pt x="0" y="346836"/>
                  </a:lnTo>
                  <a:lnTo>
                    <a:pt x="0" y="349249"/>
                  </a:lnTo>
                  <a:lnTo>
                    <a:pt x="6350" y="349249"/>
                  </a:lnTo>
                  <a:lnTo>
                    <a:pt x="6350" y="346836"/>
                  </a:lnTo>
                  <a:close/>
                </a:path>
                <a:path w="6350" h="580389">
                  <a:moveTo>
                    <a:pt x="6350" y="341756"/>
                  </a:moveTo>
                  <a:lnTo>
                    <a:pt x="0" y="341756"/>
                  </a:lnTo>
                  <a:lnTo>
                    <a:pt x="0" y="346709"/>
                  </a:lnTo>
                  <a:lnTo>
                    <a:pt x="6350" y="346709"/>
                  </a:lnTo>
                  <a:lnTo>
                    <a:pt x="6350" y="341756"/>
                  </a:lnTo>
                  <a:close/>
                </a:path>
                <a:path w="6350" h="580389">
                  <a:moveTo>
                    <a:pt x="6350" y="335406"/>
                  </a:moveTo>
                  <a:lnTo>
                    <a:pt x="0" y="335406"/>
                  </a:lnTo>
                  <a:lnTo>
                    <a:pt x="0" y="341629"/>
                  </a:lnTo>
                  <a:lnTo>
                    <a:pt x="6350" y="341629"/>
                  </a:lnTo>
                  <a:lnTo>
                    <a:pt x="6350" y="335406"/>
                  </a:lnTo>
                  <a:close/>
                </a:path>
                <a:path w="6350" h="580389">
                  <a:moveTo>
                    <a:pt x="6350" y="329056"/>
                  </a:moveTo>
                  <a:lnTo>
                    <a:pt x="0" y="329056"/>
                  </a:lnTo>
                  <a:lnTo>
                    <a:pt x="0" y="335279"/>
                  </a:lnTo>
                  <a:lnTo>
                    <a:pt x="6350" y="335279"/>
                  </a:lnTo>
                  <a:lnTo>
                    <a:pt x="6350" y="329056"/>
                  </a:lnTo>
                  <a:close/>
                </a:path>
                <a:path w="6350" h="580389">
                  <a:moveTo>
                    <a:pt x="6350" y="322706"/>
                  </a:moveTo>
                  <a:lnTo>
                    <a:pt x="0" y="322706"/>
                  </a:lnTo>
                  <a:lnTo>
                    <a:pt x="0" y="328929"/>
                  </a:lnTo>
                  <a:lnTo>
                    <a:pt x="6350" y="328929"/>
                  </a:lnTo>
                  <a:lnTo>
                    <a:pt x="6350" y="322706"/>
                  </a:lnTo>
                  <a:close/>
                </a:path>
                <a:path w="6350" h="580389">
                  <a:moveTo>
                    <a:pt x="6350" y="316356"/>
                  </a:moveTo>
                  <a:lnTo>
                    <a:pt x="0" y="316356"/>
                  </a:lnTo>
                  <a:lnTo>
                    <a:pt x="0" y="322579"/>
                  </a:lnTo>
                  <a:lnTo>
                    <a:pt x="6350" y="322579"/>
                  </a:lnTo>
                  <a:lnTo>
                    <a:pt x="6350" y="316356"/>
                  </a:lnTo>
                  <a:close/>
                </a:path>
                <a:path w="6350" h="580389">
                  <a:moveTo>
                    <a:pt x="6350" y="308736"/>
                  </a:moveTo>
                  <a:lnTo>
                    <a:pt x="0" y="308736"/>
                  </a:lnTo>
                  <a:lnTo>
                    <a:pt x="0" y="316229"/>
                  </a:lnTo>
                  <a:lnTo>
                    <a:pt x="6350" y="316229"/>
                  </a:lnTo>
                  <a:lnTo>
                    <a:pt x="6350" y="308736"/>
                  </a:lnTo>
                  <a:close/>
                </a:path>
                <a:path w="6350" h="580389">
                  <a:moveTo>
                    <a:pt x="6350" y="303656"/>
                  </a:moveTo>
                  <a:lnTo>
                    <a:pt x="0" y="303656"/>
                  </a:lnTo>
                  <a:lnTo>
                    <a:pt x="0" y="308609"/>
                  </a:lnTo>
                  <a:lnTo>
                    <a:pt x="6350" y="308609"/>
                  </a:lnTo>
                  <a:lnTo>
                    <a:pt x="6350" y="303656"/>
                  </a:lnTo>
                  <a:close/>
                </a:path>
                <a:path w="6350" h="580389">
                  <a:moveTo>
                    <a:pt x="6350" y="297306"/>
                  </a:moveTo>
                  <a:lnTo>
                    <a:pt x="0" y="297306"/>
                  </a:lnTo>
                  <a:lnTo>
                    <a:pt x="0" y="303529"/>
                  </a:lnTo>
                  <a:lnTo>
                    <a:pt x="6350" y="303529"/>
                  </a:lnTo>
                  <a:lnTo>
                    <a:pt x="6350" y="297306"/>
                  </a:lnTo>
                  <a:close/>
                </a:path>
                <a:path w="6350" h="580389">
                  <a:moveTo>
                    <a:pt x="6350" y="290956"/>
                  </a:moveTo>
                  <a:lnTo>
                    <a:pt x="0" y="290956"/>
                  </a:lnTo>
                  <a:lnTo>
                    <a:pt x="0" y="297179"/>
                  </a:lnTo>
                  <a:lnTo>
                    <a:pt x="6350" y="297179"/>
                  </a:lnTo>
                  <a:lnTo>
                    <a:pt x="6350" y="290956"/>
                  </a:lnTo>
                  <a:close/>
                </a:path>
                <a:path w="6350" h="580389">
                  <a:moveTo>
                    <a:pt x="6350" y="284606"/>
                  </a:moveTo>
                  <a:lnTo>
                    <a:pt x="0" y="284606"/>
                  </a:lnTo>
                  <a:lnTo>
                    <a:pt x="0" y="290829"/>
                  </a:lnTo>
                  <a:lnTo>
                    <a:pt x="6350" y="290829"/>
                  </a:lnTo>
                  <a:lnTo>
                    <a:pt x="6350" y="284606"/>
                  </a:lnTo>
                  <a:close/>
                </a:path>
                <a:path w="6350" h="580389">
                  <a:moveTo>
                    <a:pt x="6350" y="278256"/>
                  </a:moveTo>
                  <a:lnTo>
                    <a:pt x="0" y="278256"/>
                  </a:lnTo>
                  <a:lnTo>
                    <a:pt x="0" y="284479"/>
                  </a:lnTo>
                  <a:lnTo>
                    <a:pt x="6350" y="284479"/>
                  </a:lnTo>
                  <a:lnTo>
                    <a:pt x="6350" y="278256"/>
                  </a:lnTo>
                  <a:close/>
                </a:path>
                <a:path w="6350" h="580389">
                  <a:moveTo>
                    <a:pt x="6350" y="271906"/>
                  </a:moveTo>
                  <a:lnTo>
                    <a:pt x="0" y="271906"/>
                  </a:lnTo>
                  <a:lnTo>
                    <a:pt x="0" y="278129"/>
                  </a:lnTo>
                  <a:lnTo>
                    <a:pt x="6350" y="278129"/>
                  </a:lnTo>
                  <a:lnTo>
                    <a:pt x="6350" y="271906"/>
                  </a:lnTo>
                  <a:close/>
                </a:path>
                <a:path w="6350" h="580389">
                  <a:moveTo>
                    <a:pt x="6350" y="265556"/>
                  </a:moveTo>
                  <a:lnTo>
                    <a:pt x="0" y="265556"/>
                  </a:lnTo>
                  <a:lnTo>
                    <a:pt x="0" y="271779"/>
                  </a:lnTo>
                  <a:lnTo>
                    <a:pt x="6350" y="271779"/>
                  </a:lnTo>
                  <a:lnTo>
                    <a:pt x="6350" y="265556"/>
                  </a:lnTo>
                  <a:close/>
                </a:path>
                <a:path w="6350" h="580389">
                  <a:moveTo>
                    <a:pt x="6350" y="259206"/>
                  </a:moveTo>
                  <a:lnTo>
                    <a:pt x="0" y="259206"/>
                  </a:lnTo>
                  <a:lnTo>
                    <a:pt x="0" y="265429"/>
                  </a:lnTo>
                  <a:lnTo>
                    <a:pt x="6350" y="265429"/>
                  </a:lnTo>
                  <a:lnTo>
                    <a:pt x="6350" y="259206"/>
                  </a:lnTo>
                  <a:close/>
                </a:path>
                <a:path w="6350" h="580389">
                  <a:moveTo>
                    <a:pt x="6350" y="252856"/>
                  </a:moveTo>
                  <a:lnTo>
                    <a:pt x="0" y="252856"/>
                  </a:lnTo>
                  <a:lnTo>
                    <a:pt x="0" y="259079"/>
                  </a:lnTo>
                  <a:lnTo>
                    <a:pt x="6350" y="259079"/>
                  </a:lnTo>
                  <a:lnTo>
                    <a:pt x="6350" y="252856"/>
                  </a:lnTo>
                  <a:close/>
                </a:path>
                <a:path w="6350" h="580389">
                  <a:moveTo>
                    <a:pt x="6350" y="246506"/>
                  </a:moveTo>
                  <a:lnTo>
                    <a:pt x="0" y="246506"/>
                  </a:lnTo>
                  <a:lnTo>
                    <a:pt x="0" y="252729"/>
                  </a:lnTo>
                  <a:lnTo>
                    <a:pt x="6350" y="252729"/>
                  </a:lnTo>
                  <a:lnTo>
                    <a:pt x="6350" y="246506"/>
                  </a:lnTo>
                  <a:close/>
                </a:path>
                <a:path w="6350" h="580389">
                  <a:moveTo>
                    <a:pt x="6350" y="235076"/>
                  </a:moveTo>
                  <a:lnTo>
                    <a:pt x="0" y="235076"/>
                  </a:lnTo>
                  <a:lnTo>
                    <a:pt x="0" y="246379"/>
                  </a:lnTo>
                  <a:lnTo>
                    <a:pt x="6350" y="246379"/>
                  </a:lnTo>
                  <a:lnTo>
                    <a:pt x="6350" y="235076"/>
                  </a:lnTo>
                  <a:close/>
                </a:path>
                <a:path w="6350" h="580389">
                  <a:moveTo>
                    <a:pt x="6350" y="507999"/>
                  </a:moveTo>
                  <a:lnTo>
                    <a:pt x="0" y="507999"/>
                  </a:lnTo>
                  <a:lnTo>
                    <a:pt x="0" y="509269"/>
                  </a:lnTo>
                  <a:lnTo>
                    <a:pt x="6350" y="509269"/>
                  </a:lnTo>
                  <a:lnTo>
                    <a:pt x="6350" y="507999"/>
                  </a:lnTo>
                  <a:close/>
                </a:path>
                <a:path w="6350" h="580389">
                  <a:moveTo>
                    <a:pt x="6350" y="501649"/>
                  </a:moveTo>
                  <a:lnTo>
                    <a:pt x="0" y="501649"/>
                  </a:lnTo>
                  <a:lnTo>
                    <a:pt x="0" y="506729"/>
                  </a:lnTo>
                  <a:lnTo>
                    <a:pt x="6350" y="506729"/>
                  </a:lnTo>
                  <a:lnTo>
                    <a:pt x="6350" y="501649"/>
                  </a:lnTo>
                  <a:close/>
                </a:path>
                <a:path w="6350" h="580389">
                  <a:moveTo>
                    <a:pt x="6350" y="495299"/>
                  </a:moveTo>
                  <a:lnTo>
                    <a:pt x="0" y="495299"/>
                  </a:lnTo>
                  <a:lnTo>
                    <a:pt x="0" y="500379"/>
                  </a:lnTo>
                  <a:lnTo>
                    <a:pt x="6350" y="500379"/>
                  </a:lnTo>
                  <a:lnTo>
                    <a:pt x="6350" y="495299"/>
                  </a:lnTo>
                  <a:close/>
                </a:path>
                <a:path w="6350" h="580389">
                  <a:moveTo>
                    <a:pt x="6350" y="488949"/>
                  </a:moveTo>
                  <a:lnTo>
                    <a:pt x="0" y="488949"/>
                  </a:lnTo>
                  <a:lnTo>
                    <a:pt x="0" y="494029"/>
                  </a:lnTo>
                  <a:lnTo>
                    <a:pt x="6350" y="494029"/>
                  </a:lnTo>
                  <a:lnTo>
                    <a:pt x="6350" y="488949"/>
                  </a:lnTo>
                  <a:close/>
                </a:path>
                <a:path w="6350" h="580389">
                  <a:moveTo>
                    <a:pt x="6350" y="482599"/>
                  </a:moveTo>
                  <a:lnTo>
                    <a:pt x="0" y="482599"/>
                  </a:lnTo>
                  <a:lnTo>
                    <a:pt x="0" y="487679"/>
                  </a:lnTo>
                  <a:lnTo>
                    <a:pt x="6350" y="487679"/>
                  </a:lnTo>
                  <a:lnTo>
                    <a:pt x="6350" y="482599"/>
                  </a:lnTo>
                  <a:close/>
                </a:path>
                <a:path w="6350" h="580389">
                  <a:moveTo>
                    <a:pt x="6350" y="476249"/>
                  </a:moveTo>
                  <a:lnTo>
                    <a:pt x="0" y="476249"/>
                  </a:lnTo>
                  <a:lnTo>
                    <a:pt x="0" y="481329"/>
                  </a:lnTo>
                  <a:lnTo>
                    <a:pt x="6350" y="481329"/>
                  </a:lnTo>
                  <a:lnTo>
                    <a:pt x="6350" y="476249"/>
                  </a:lnTo>
                  <a:close/>
                </a:path>
                <a:path w="6350" h="580389">
                  <a:moveTo>
                    <a:pt x="6350" y="469899"/>
                  </a:moveTo>
                  <a:lnTo>
                    <a:pt x="0" y="469899"/>
                  </a:lnTo>
                  <a:lnTo>
                    <a:pt x="0" y="474979"/>
                  </a:lnTo>
                  <a:lnTo>
                    <a:pt x="6350" y="474979"/>
                  </a:lnTo>
                  <a:lnTo>
                    <a:pt x="6350" y="469899"/>
                  </a:lnTo>
                  <a:close/>
                </a:path>
                <a:path w="6350" h="580389">
                  <a:moveTo>
                    <a:pt x="6350" y="463549"/>
                  </a:moveTo>
                  <a:lnTo>
                    <a:pt x="0" y="463549"/>
                  </a:lnTo>
                  <a:lnTo>
                    <a:pt x="0" y="468629"/>
                  </a:lnTo>
                  <a:lnTo>
                    <a:pt x="6350" y="468629"/>
                  </a:lnTo>
                  <a:lnTo>
                    <a:pt x="6350" y="463549"/>
                  </a:lnTo>
                  <a:close/>
                </a:path>
                <a:path w="6350" h="580389">
                  <a:moveTo>
                    <a:pt x="6350" y="450849"/>
                  </a:moveTo>
                  <a:lnTo>
                    <a:pt x="0" y="450849"/>
                  </a:lnTo>
                  <a:lnTo>
                    <a:pt x="0" y="462279"/>
                  </a:lnTo>
                  <a:lnTo>
                    <a:pt x="6350" y="462279"/>
                  </a:lnTo>
                  <a:lnTo>
                    <a:pt x="6350" y="450849"/>
                  </a:lnTo>
                  <a:close/>
                </a:path>
                <a:path w="6350" h="580389">
                  <a:moveTo>
                    <a:pt x="6350" y="444499"/>
                  </a:moveTo>
                  <a:lnTo>
                    <a:pt x="0" y="444499"/>
                  </a:lnTo>
                  <a:lnTo>
                    <a:pt x="0" y="449579"/>
                  </a:lnTo>
                  <a:lnTo>
                    <a:pt x="6350" y="449579"/>
                  </a:lnTo>
                  <a:lnTo>
                    <a:pt x="6350" y="444499"/>
                  </a:lnTo>
                  <a:close/>
                </a:path>
                <a:path w="6350" h="580389">
                  <a:moveTo>
                    <a:pt x="6350" y="438149"/>
                  </a:moveTo>
                  <a:lnTo>
                    <a:pt x="0" y="438149"/>
                  </a:lnTo>
                  <a:lnTo>
                    <a:pt x="0" y="443229"/>
                  </a:lnTo>
                  <a:lnTo>
                    <a:pt x="6350" y="443229"/>
                  </a:lnTo>
                  <a:lnTo>
                    <a:pt x="6350" y="438149"/>
                  </a:lnTo>
                  <a:close/>
                </a:path>
                <a:path w="6350" h="580389">
                  <a:moveTo>
                    <a:pt x="6350" y="431799"/>
                  </a:moveTo>
                  <a:lnTo>
                    <a:pt x="0" y="431799"/>
                  </a:lnTo>
                  <a:lnTo>
                    <a:pt x="0" y="436879"/>
                  </a:lnTo>
                  <a:lnTo>
                    <a:pt x="6350" y="436879"/>
                  </a:lnTo>
                  <a:lnTo>
                    <a:pt x="6350" y="431799"/>
                  </a:lnTo>
                  <a:close/>
                </a:path>
                <a:path w="6350" h="580389">
                  <a:moveTo>
                    <a:pt x="6350" y="425449"/>
                  </a:moveTo>
                  <a:lnTo>
                    <a:pt x="0" y="425449"/>
                  </a:lnTo>
                  <a:lnTo>
                    <a:pt x="0" y="430529"/>
                  </a:lnTo>
                  <a:lnTo>
                    <a:pt x="6350" y="430529"/>
                  </a:lnTo>
                  <a:lnTo>
                    <a:pt x="6350" y="425449"/>
                  </a:lnTo>
                  <a:close/>
                </a:path>
                <a:path w="6350" h="580389">
                  <a:moveTo>
                    <a:pt x="6350" y="419099"/>
                  </a:moveTo>
                  <a:lnTo>
                    <a:pt x="0" y="419099"/>
                  </a:lnTo>
                  <a:lnTo>
                    <a:pt x="0" y="424179"/>
                  </a:lnTo>
                  <a:lnTo>
                    <a:pt x="6350" y="424179"/>
                  </a:lnTo>
                  <a:lnTo>
                    <a:pt x="6350" y="419099"/>
                  </a:lnTo>
                  <a:close/>
                </a:path>
                <a:path w="6350" h="580389">
                  <a:moveTo>
                    <a:pt x="6350" y="411479"/>
                  </a:moveTo>
                  <a:lnTo>
                    <a:pt x="0" y="411479"/>
                  </a:lnTo>
                  <a:lnTo>
                    <a:pt x="0" y="417829"/>
                  </a:lnTo>
                  <a:lnTo>
                    <a:pt x="6350" y="417829"/>
                  </a:lnTo>
                  <a:lnTo>
                    <a:pt x="6350" y="411479"/>
                  </a:lnTo>
                  <a:close/>
                </a:path>
                <a:path w="6350" h="580389">
                  <a:moveTo>
                    <a:pt x="6350" y="406399"/>
                  </a:moveTo>
                  <a:lnTo>
                    <a:pt x="0" y="406399"/>
                  </a:lnTo>
                  <a:lnTo>
                    <a:pt x="0" y="410209"/>
                  </a:lnTo>
                  <a:lnTo>
                    <a:pt x="6350" y="410209"/>
                  </a:lnTo>
                  <a:lnTo>
                    <a:pt x="6350" y="406399"/>
                  </a:lnTo>
                  <a:close/>
                </a:path>
                <a:path w="6350" h="580389">
                  <a:moveTo>
                    <a:pt x="6350" y="400049"/>
                  </a:moveTo>
                  <a:lnTo>
                    <a:pt x="0" y="400049"/>
                  </a:lnTo>
                  <a:lnTo>
                    <a:pt x="0" y="405130"/>
                  </a:lnTo>
                  <a:lnTo>
                    <a:pt x="6350" y="405130"/>
                  </a:lnTo>
                  <a:lnTo>
                    <a:pt x="6350" y="400049"/>
                  </a:lnTo>
                  <a:close/>
                </a:path>
                <a:path w="6350" h="580389">
                  <a:moveTo>
                    <a:pt x="6350" y="393699"/>
                  </a:moveTo>
                  <a:lnTo>
                    <a:pt x="0" y="393699"/>
                  </a:lnTo>
                  <a:lnTo>
                    <a:pt x="0" y="398779"/>
                  </a:lnTo>
                  <a:lnTo>
                    <a:pt x="6350" y="398779"/>
                  </a:lnTo>
                  <a:lnTo>
                    <a:pt x="6350" y="393699"/>
                  </a:lnTo>
                  <a:close/>
                </a:path>
                <a:path w="6350" h="580389">
                  <a:moveTo>
                    <a:pt x="6350" y="387349"/>
                  </a:moveTo>
                  <a:lnTo>
                    <a:pt x="0" y="387349"/>
                  </a:lnTo>
                  <a:lnTo>
                    <a:pt x="0" y="392429"/>
                  </a:lnTo>
                  <a:lnTo>
                    <a:pt x="6350" y="392429"/>
                  </a:lnTo>
                  <a:lnTo>
                    <a:pt x="6350" y="387349"/>
                  </a:lnTo>
                  <a:close/>
                </a:path>
                <a:path w="6350" h="580389">
                  <a:moveTo>
                    <a:pt x="6350" y="380999"/>
                  </a:moveTo>
                  <a:lnTo>
                    <a:pt x="0" y="380999"/>
                  </a:lnTo>
                  <a:lnTo>
                    <a:pt x="0" y="386079"/>
                  </a:lnTo>
                  <a:lnTo>
                    <a:pt x="6350" y="386079"/>
                  </a:lnTo>
                  <a:lnTo>
                    <a:pt x="6350" y="380999"/>
                  </a:lnTo>
                  <a:close/>
                </a:path>
                <a:path w="6350" h="580389">
                  <a:moveTo>
                    <a:pt x="6350" y="373380"/>
                  </a:moveTo>
                  <a:lnTo>
                    <a:pt x="0" y="373380"/>
                  </a:lnTo>
                  <a:lnTo>
                    <a:pt x="0" y="379729"/>
                  </a:lnTo>
                  <a:lnTo>
                    <a:pt x="6350" y="379729"/>
                  </a:lnTo>
                  <a:lnTo>
                    <a:pt x="6350" y="373380"/>
                  </a:lnTo>
                  <a:close/>
                </a:path>
                <a:path w="6350" h="580389">
                  <a:moveTo>
                    <a:pt x="6350" y="368299"/>
                  </a:moveTo>
                  <a:lnTo>
                    <a:pt x="0" y="368299"/>
                  </a:lnTo>
                  <a:lnTo>
                    <a:pt x="0" y="372109"/>
                  </a:lnTo>
                  <a:lnTo>
                    <a:pt x="6350" y="372109"/>
                  </a:lnTo>
                  <a:lnTo>
                    <a:pt x="6350" y="368299"/>
                  </a:lnTo>
                  <a:close/>
                </a:path>
                <a:path w="6350" h="580389">
                  <a:moveTo>
                    <a:pt x="6350" y="361949"/>
                  </a:moveTo>
                  <a:lnTo>
                    <a:pt x="0" y="361949"/>
                  </a:lnTo>
                  <a:lnTo>
                    <a:pt x="0" y="367030"/>
                  </a:lnTo>
                  <a:lnTo>
                    <a:pt x="6350" y="367030"/>
                  </a:lnTo>
                  <a:lnTo>
                    <a:pt x="6350" y="361949"/>
                  </a:lnTo>
                  <a:close/>
                </a:path>
                <a:path w="6350" h="580389">
                  <a:moveTo>
                    <a:pt x="6350" y="355599"/>
                  </a:moveTo>
                  <a:lnTo>
                    <a:pt x="0" y="355599"/>
                  </a:lnTo>
                  <a:lnTo>
                    <a:pt x="0" y="360680"/>
                  </a:lnTo>
                  <a:lnTo>
                    <a:pt x="6350" y="360680"/>
                  </a:lnTo>
                  <a:lnTo>
                    <a:pt x="6350" y="355599"/>
                  </a:lnTo>
                  <a:close/>
                </a:path>
                <a:path w="6350" h="580389">
                  <a:moveTo>
                    <a:pt x="6350" y="350519"/>
                  </a:moveTo>
                  <a:lnTo>
                    <a:pt x="0" y="350519"/>
                  </a:lnTo>
                  <a:lnTo>
                    <a:pt x="0" y="354329"/>
                  </a:lnTo>
                  <a:lnTo>
                    <a:pt x="6350" y="354329"/>
                  </a:lnTo>
                  <a:lnTo>
                    <a:pt x="6350" y="350519"/>
                  </a:lnTo>
                  <a:close/>
                </a:path>
                <a:path w="6350" h="580389">
                  <a:moveTo>
                    <a:pt x="6350" y="509270"/>
                  </a:moveTo>
                  <a:lnTo>
                    <a:pt x="0" y="509270"/>
                  </a:lnTo>
                  <a:lnTo>
                    <a:pt x="0" y="515619"/>
                  </a:lnTo>
                  <a:lnTo>
                    <a:pt x="6350" y="515619"/>
                  </a:lnTo>
                  <a:lnTo>
                    <a:pt x="6350" y="509270"/>
                  </a:lnTo>
                  <a:close/>
                </a:path>
                <a:path w="6350" h="580389">
                  <a:moveTo>
                    <a:pt x="6350" y="515619"/>
                  </a:moveTo>
                  <a:lnTo>
                    <a:pt x="0" y="515619"/>
                  </a:lnTo>
                  <a:lnTo>
                    <a:pt x="0" y="580389"/>
                  </a:lnTo>
                  <a:lnTo>
                    <a:pt x="1269" y="580389"/>
                  </a:lnTo>
                  <a:lnTo>
                    <a:pt x="1270" y="576579"/>
                  </a:lnTo>
                  <a:lnTo>
                    <a:pt x="2539" y="576579"/>
                  </a:lnTo>
                  <a:lnTo>
                    <a:pt x="2539" y="572769"/>
                  </a:lnTo>
                  <a:lnTo>
                    <a:pt x="3809" y="572769"/>
                  </a:lnTo>
                  <a:lnTo>
                    <a:pt x="3809" y="568960"/>
                  </a:lnTo>
                  <a:lnTo>
                    <a:pt x="5079" y="568960"/>
                  </a:lnTo>
                  <a:lnTo>
                    <a:pt x="5079" y="565149"/>
                  </a:lnTo>
                  <a:lnTo>
                    <a:pt x="6350" y="565149"/>
                  </a:lnTo>
                  <a:lnTo>
                    <a:pt x="6350" y="515619"/>
                  </a:lnTo>
                  <a:close/>
                </a:path>
              </a:pathLst>
            </a:custGeom>
            <a:solidFill>
              <a:srgbClr val="6E00F0"/>
            </a:solidFill>
          </p:spPr>
          <p:txBody>
            <a:bodyPr bIns="0" lIns="0" rIns="0" rtlCol="0" tIns="0" wrap="square"/>
            <a:p/>
          </p:txBody>
        </p:sp>
        <p:sp>
          <p:nvSpPr>
            <p:cNvPr id="1050863" name="object 2177"/>
            <p:cNvSpPr/>
            <p:nvPr/>
          </p:nvSpPr>
          <p:spPr>
            <a:xfrm>
              <a:off x="5372099" y="5807709"/>
              <a:ext cx="7620" cy="601980"/>
            </a:xfrm>
            <a:custGeom>
              <a:avLst/>
              <a:ahLst/>
              <a:rect l="l" t="t" r="r" b="b"/>
              <a:pathLst>
                <a:path w="7620" h="601979">
                  <a:moveTo>
                    <a:pt x="7620" y="0"/>
                  </a:moveTo>
                  <a:lnTo>
                    <a:pt x="0" y="0"/>
                  </a:lnTo>
                  <a:lnTo>
                    <a:pt x="0" y="19049"/>
                  </a:lnTo>
                  <a:lnTo>
                    <a:pt x="7620" y="19049"/>
                  </a:lnTo>
                  <a:lnTo>
                    <a:pt x="7620" y="0"/>
                  </a:lnTo>
                  <a:close/>
                </a:path>
                <a:path w="7620" h="601979">
                  <a:moveTo>
                    <a:pt x="7620" y="19050"/>
                  </a:moveTo>
                  <a:lnTo>
                    <a:pt x="0" y="19050"/>
                  </a:lnTo>
                  <a:lnTo>
                    <a:pt x="0" y="31749"/>
                  </a:lnTo>
                  <a:lnTo>
                    <a:pt x="7620" y="31749"/>
                  </a:lnTo>
                  <a:lnTo>
                    <a:pt x="7620" y="19050"/>
                  </a:lnTo>
                  <a:close/>
                </a:path>
                <a:path w="7620" h="601979">
                  <a:moveTo>
                    <a:pt x="7620" y="31750"/>
                  </a:moveTo>
                  <a:lnTo>
                    <a:pt x="0" y="31750"/>
                  </a:lnTo>
                  <a:lnTo>
                    <a:pt x="0" y="38099"/>
                  </a:lnTo>
                  <a:lnTo>
                    <a:pt x="7620" y="38099"/>
                  </a:lnTo>
                  <a:lnTo>
                    <a:pt x="7620" y="31750"/>
                  </a:lnTo>
                  <a:close/>
                </a:path>
                <a:path w="7620" h="601979">
                  <a:moveTo>
                    <a:pt x="7620" y="38100"/>
                  </a:moveTo>
                  <a:lnTo>
                    <a:pt x="0" y="38100"/>
                  </a:lnTo>
                  <a:lnTo>
                    <a:pt x="0" y="41909"/>
                  </a:lnTo>
                  <a:lnTo>
                    <a:pt x="7620" y="41909"/>
                  </a:lnTo>
                  <a:lnTo>
                    <a:pt x="7620" y="38100"/>
                  </a:lnTo>
                  <a:close/>
                </a:path>
                <a:path w="7620" h="601979">
                  <a:moveTo>
                    <a:pt x="7620" y="41909"/>
                  </a:moveTo>
                  <a:lnTo>
                    <a:pt x="0" y="41909"/>
                  </a:lnTo>
                  <a:lnTo>
                    <a:pt x="0" y="44449"/>
                  </a:lnTo>
                  <a:lnTo>
                    <a:pt x="7620" y="44449"/>
                  </a:lnTo>
                  <a:lnTo>
                    <a:pt x="7620" y="41909"/>
                  </a:lnTo>
                  <a:close/>
                </a:path>
                <a:path w="7620" h="601979">
                  <a:moveTo>
                    <a:pt x="7620" y="44450"/>
                  </a:moveTo>
                  <a:lnTo>
                    <a:pt x="0" y="44450"/>
                  </a:lnTo>
                  <a:lnTo>
                    <a:pt x="0" y="67309"/>
                  </a:lnTo>
                  <a:lnTo>
                    <a:pt x="7620" y="67309"/>
                  </a:lnTo>
                  <a:lnTo>
                    <a:pt x="7620" y="44450"/>
                  </a:lnTo>
                  <a:close/>
                </a:path>
                <a:path w="7620" h="601979">
                  <a:moveTo>
                    <a:pt x="7620" y="67309"/>
                  </a:moveTo>
                  <a:lnTo>
                    <a:pt x="0" y="67309"/>
                  </a:lnTo>
                  <a:lnTo>
                    <a:pt x="0" y="73659"/>
                  </a:lnTo>
                  <a:lnTo>
                    <a:pt x="7620" y="73659"/>
                  </a:lnTo>
                  <a:lnTo>
                    <a:pt x="7620" y="67309"/>
                  </a:lnTo>
                  <a:close/>
                </a:path>
                <a:path w="7620" h="601979">
                  <a:moveTo>
                    <a:pt x="7620" y="73659"/>
                  </a:moveTo>
                  <a:lnTo>
                    <a:pt x="0" y="73659"/>
                  </a:lnTo>
                  <a:lnTo>
                    <a:pt x="0" y="76199"/>
                  </a:lnTo>
                  <a:lnTo>
                    <a:pt x="7620" y="76199"/>
                  </a:lnTo>
                  <a:lnTo>
                    <a:pt x="7620" y="73659"/>
                  </a:lnTo>
                  <a:close/>
                </a:path>
                <a:path w="7620" h="601979">
                  <a:moveTo>
                    <a:pt x="7620" y="76200"/>
                  </a:moveTo>
                  <a:lnTo>
                    <a:pt x="0" y="76200"/>
                  </a:lnTo>
                  <a:lnTo>
                    <a:pt x="0" y="86359"/>
                  </a:lnTo>
                  <a:lnTo>
                    <a:pt x="7620" y="86359"/>
                  </a:lnTo>
                  <a:lnTo>
                    <a:pt x="7620" y="76200"/>
                  </a:lnTo>
                  <a:close/>
                </a:path>
                <a:path w="7620" h="601979">
                  <a:moveTo>
                    <a:pt x="7620" y="86359"/>
                  </a:moveTo>
                  <a:lnTo>
                    <a:pt x="0" y="86359"/>
                  </a:lnTo>
                  <a:lnTo>
                    <a:pt x="0" y="92709"/>
                  </a:lnTo>
                  <a:lnTo>
                    <a:pt x="7620" y="92709"/>
                  </a:lnTo>
                  <a:lnTo>
                    <a:pt x="7620" y="86359"/>
                  </a:lnTo>
                  <a:close/>
                </a:path>
                <a:path w="7620" h="601979">
                  <a:moveTo>
                    <a:pt x="7620" y="92709"/>
                  </a:moveTo>
                  <a:lnTo>
                    <a:pt x="0" y="92709"/>
                  </a:lnTo>
                  <a:lnTo>
                    <a:pt x="0" y="99059"/>
                  </a:lnTo>
                  <a:lnTo>
                    <a:pt x="7620" y="99059"/>
                  </a:lnTo>
                  <a:lnTo>
                    <a:pt x="7620" y="92709"/>
                  </a:lnTo>
                  <a:close/>
                </a:path>
                <a:path w="7620" h="601979">
                  <a:moveTo>
                    <a:pt x="7620" y="99059"/>
                  </a:moveTo>
                  <a:lnTo>
                    <a:pt x="0" y="99059"/>
                  </a:lnTo>
                  <a:lnTo>
                    <a:pt x="0" y="101599"/>
                  </a:lnTo>
                  <a:lnTo>
                    <a:pt x="7620" y="101599"/>
                  </a:lnTo>
                  <a:lnTo>
                    <a:pt x="7620" y="99059"/>
                  </a:lnTo>
                  <a:close/>
                </a:path>
                <a:path w="7620" h="601979">
                  <a:moveTo>
                    <a:pt x="7620" y="101600"/>
                  </a:moveTo>
                  <a:lnTo>
                    <a:pt x="0" y="101600"/>
                  </a:lnTo>
                  <a:lnTo>
                    <a:pt x="0" y="107949"/>
                  </a:lnTo>
                  <a:lnTo>
                    <a:pt x="7620" y="107949"/>
                  </a:lnTo>
                  <a:lnTo>
                    <a:pt x="7620" y="101600"/>
                  </a:lnTo>
                  <a:close/>
                </a:path>
                <a:path w="7620" h="601979">
                  <a:moveTo>
                    <a:pt x="7620" y="107950"/>
                  </a:moveTo>
                  <a:lnTo>
                    <a:pt x="0" y="107950"/>
                  </a:lnTo>
                  <a:lnTo>
                    <a:pt x="0" y="118109"/>
                  </a:lnTo>
                  <a:lnTo>
                    <a:pt x="7620" y="118109"/>
                  </a:lnTo>
                  <a:lnTo>
                    <a:pt x="7620" y="107950"/>
                  </a:lnTo>
                  <a:close/>
                </a:path>
                <a:path w="7620" h="601979">
                  <a:moveTo>
                    <a:pt x="7620" y="118109"/>
                  </a:moveTo>
                  <a:lnTo>
                    <a:pt x="0" y="118109"/>
                  </a:lnTo>
                  <a:lnTo>
                    <a:pt x="0" y="124459"/>
                  </a:lnTo>
                  <a:lnTo>
                    <a:pt x="7620" y="124459"/>
                  </a:lnTo>
                  <a:lnTo>
                    <a:pt x="7620" y="118109"/>
                  </a:lnTo>
                  <a:close/>
                </a:path>
                <a:path w="7620" h="601979">
                  <a:moveTo>
                    <a:pt x="7620" y="124459"/>
                  </a:moveTo>
                  <a:lnTo>
                    <a:pt x="0" y="124459"/>
                  </a:lnTo>
                  <a:lnTo>
                    <a:pt x="0" y="137159"/>
                  </a:lnTo>
                  <a:lnTo>
                    <a:pt x="7620" y="137159"/>
                  </a:lnTo>
                  <a:lnTo>
                    <a:pt x="7620" y="124459"/>
                  </a:lnTo>
                  <a:close/>
                </a:path>
                <a:path w="7620" h="601979">
                  <a:moveTo>
                    <a:pt x="7620" y="137159"/>
                  </a:moveTo>
                  <a:lnTo>
                    <a:pt x="0" y="137159"/>
                  </a:lnTo>
                  <a:lnTo>
                    <a:pt x="0" y="143509"/>
                  </a:lnTo>
                  <a:lnTo>
                    <a:pt x="7620" y="143509"/>
                  </a:lnTo>
                  <a:lnTo>
                    <a:pt x="7620" y="137159"/>
                  </a:lnTo>
                  <a:close/>
                </a:path>
                <a:path w="7620" h="601979">
                  <a:moveTo>
                    <a:pt x="7620" y="143509"/>
                  </a:moveTo>
                  <a:lnTo>
                    <a:pt x="0" y="143509"/>
                  </a:lnTo>
                  <a:lnTo>
                    <a:pt x="0" y="146049"/>
                  </a:lnTo>
                  <a:lnTo>
                    <a:pt x="7620" y="146049"/>
                  </a:lnTo>
                  <a:lnTo>
                    <a:pt x="7620" y="143509"/>
                  </a:lnTo>
                  <a:close/>
                </a:path>
                <a:path w="7620" h="601979">
                  <a:moveTo>
                    <a:pt x="7620" y="146050"/>
                  </a:moveTo>
                  <a:lnTo>
                    <a:pt x="0" y="146050"/>
                  </a:lnTo>
                  <a:lnTo>
                    <a:pt x="0" y="149859"/>
                  </a:lnTo>
                  <a:lnTo>
                    <a:pt x="7620" y="149859"/>
                  </a:lnTo>
                  <a:lnTo>
                    <a:pt x="7620" y="146050"/>
                  </a:lnTo>
                  <a:close/>
                </a:path>
                <a:path w="7620" h="601979">
                  <a:moveTo>
                    <a:pt x="7620" y="149859"/>
                  </a:moveTo>
                  <a:lnTo>
                    <a:pt x="0" y="149859"/>
                  </a:lnTo>
                  <a:lnTo>
                    <a:pt x="0" y="156209"/>
                  </a:lnTo>
                  <a:lnTo>
                    <a:pt x="7620" y="156209"/>
                  </a:lnTo>
                  <a:lnTo>
                    <a:pt x="7620" y="149859"/>
                  </a:lnTo>
                  <a:close/>
                </a:path>
                <a:path w="7620" h="601979">
                  <a:moveTo>
                    <a:pt x="7620" y="156209"/>
                  </a:moveTo>
                  <a:lnTo>
                    <a:pt x="0" y="156209"/>
                  </a:lnTo>
                  <a:lnTo>
                    <a:pt x="0" y="162559"/>
                  </a:lnTo>
                  <a:lnTo>
                    <a:pt x="7620" y="162559"/>
                  </a:lnTo>
                  <a:lnTo>
                    <a:pt x="7620" y="156209"/>
                  </a:lnTo>
                  <a:close/>
                </a:path>
                <a:path w="7620" h="601979">
                  <a:moveTo>
                    <a:pt x="7620" y="162559"/>
                  </a:moveTo>
                  <a:lnTo>
                    <a:pt x="0" y="162559"/>
                  </a:lnTo>
                  <a:lnTo>
                    <a:pt x="0" y="171449"/>
                  </a:lnTo>
                  <a:lnTo>
                    <a:pt x="7620" y="171449"/>
                  </a:lnTo>
                  <a:lnTo>
                    <a:pt x="7620" y="162559"/>
                  </a:lnTo>
                  <a:close/>
                </a:path>
                <a:path w="7620" h="601979">
                  <a:moveTo>
                    <a:pt x="7620" y="171450"/>
                  </a:moveTo>
                  <a:lnTo>
                    <a:pt x="0" y="171450"/>
                  </a:lnTo>
                  <a:lnTo>
                    <a:pt x="0" y="177799"/>
                  </a:lnTo>
                  <a:lnTo>
                    <a:pt x="7620" y="177799"/>
                  </a:lnTo>
                  <a:lnTo>
                    <a:pt x="7620" y="171450"/>
                  </a:lnTo>
                  <a:close/>
                </a:path>
                <a:path w="7620" h="601979">
                  <a:moveTo>
                    <a:pt x="7620" y="177800"/>
                  </a:moveTo>
                  <a:lnTo>
                    <a:pt x="0" y="177800"/>
                  </a:lnTo>
                  <a:lnTo>
                    <a:pt x="0" y="184149"/>
                  </a:lnTo>
                  <a:lnTo>
                    <a:pt x="7620" y="184149"/>
                  </a:lnTo>
                  <a:lnTo>
                    <a:pt x="7620" y="177800"/>
                  </a:lnTo>
                  <a:close/>
                </a:path>
                <a:path w="7620" h="601979">
                  <a:moveTo>
                    <a:pt x="7620" y="184150"/>
                  </a:moveTo>
                  <a:lnTo>
                    <a:pt x="0" y="184150"/>
                  </a:lnTo>
                  <a:lnTo>
                    <a:pt x="0" y="200659"/>
                  </a:lnTo>
                  <a:lnTo>
                    <a:pt x="7620" y="200659"/>
                  </a:lnTo>
                  <a:lnTo>
                    <a:pt x="7620" y="184150"/>
                  </a:lnTo>
                  <a:close/>
                </a:path>
                <a:path w="7620" h="601979">
                  <a:moveTo>
                    <a:pt x="7620" y="200659"/>
                  </a:moveTo>
                  <a:lnTo>
                    <a:pt x="0" y="200659"/>
                  </a:lnTo>
                  <a:lnTo>
                    <a:pt x="0" y="203199"/>
                  </a:lnTo>
                  <a:lnTo>
                    <a:pt x="7620" y="203199"/>
                  </a:lnTo>
                  <a:lnTo>
                    <a:pt x="7620" y="200659"/>
                  </a:lnTo>
                  <a:close/>
                </a:path>
                <a:path w="7620" h="601979">
                  <a:moveTo>
                    <a:pt x="7620" y="203200"/>
                  </a:moveTo>
                  <a:lnTo>
                    <a:pt x="0" y="203200"/>
                  </a:lnTo>
                  <a:lnTo>
                    <a:pt x="0" y="213359"/>
                  </a:lnTo>
                  <a:lnTo>
                    <a:pt x="7620" y="213359"/>
                  </a:lnTo>
                  <a:lnTo>
                    <a:pt x="7620" y="203200"/>
                  </a:lnTo>
                  <a:close/>
                </a:path>
                <a:path w="7620" h="601979">
                  <a:moveTo>
                    <a:pt x="7620" y="213360"/>
                  </a:moveTo>
                  <a:lnTo>
                    <a:pt x="0" y="213360"/>
                  </a:lnTo>
                  <a:lnTo>
                    <a:pt x="0" y="226059"/>
                  </a:lnTo>
                  <a:lnTo>
                    <a:pt x="7620" y="226059"/>
                  </a:lnTo>
                  <a:lnTo>
                    <a:pt x="7620" y="213360"/>
                  </a:lnTo>
                  <a:close/>
                </a:path>
                <a:path w="7620" h="601979">
                  <a:moveTo>
                    <a:pt x="7620" y="226059"/>
                  </a:moveTo>
                  <a:lnTo>
                    <a:pt x="0" y="226059"/>
                  </a:lnTo>
                  <a:lnTo>
                    <a:pt x="0" y="232409"/>
                  </a:lnTo>
                  <a:lnTo>
                    <a:pt x="7620" y="232409"/>
                  </a:lnTo>
                  <a:lnTo>
                    <a:pt x="7620" y="226059"/>
                  </a:lnTo>
                  <a:close/>
                </a:path>
                <a:path w="7620" h="601979">
                  <a:moveTo>
                    <a:pt x="7620" y="232409"/>
                  </a:moveTo>
                  <a:lnTo>
                    <a:pt x="0" y="232409"/>
                  </a:lnTo>
                  <a:lnTo>
                    <a:pt x="0" y="234949"/>
                  </a:lnTo>
                  <a:lnTo>
                    <a:pt x="7620" y="234949"/>
                  </a:lnTo>
                  <a:lnTo>
                    <a:pt x="7620" y="232409"/>
                  </a:lnTo>
                  <a:close/>
                </a:path>
                <a:path w="7620" h="601979">
                  <a:moveTo>
                    <a:pt x="7620" y="346836"/>
                  </a:moveTo>
                  <a:lnTo>
                    <a:pt x="0" y="346836"/>
                  </a:lnTo>
                  <a:lnTo>
                    <a:pt x="0" y="349249"/>
                  </a:lnTo>
                  <a:lnTo>
                    <a:pt x="7620" y="349249"/>
                  </a:lnTo>
                  <a:lnTo>
                    <a:pt x="7620" y="346836"/>
                  </a:lnTo>
                  <a:close/>
                </a:path>
                <a:path w="7620" h="601979">
                  <a:moveTo>
                    <a:pt x="7620" y="341756"/>
                  </a:moveTo>
                  <a:lnTo>
                    <a:pt x="0" y="341756"/>
                  </a:lnTo>
                  <a:lnTo>
                    <a:pt x="0" y="346709"/>
                  </a:lnTo>
                  <a:lnTo>
                    <a:pt x="7620" y="346709"/>
                  </a:lnTo>
                  <a:lnTo>
                    <a:pt x="7620" y="341756"/>
                  </a:lnTo>
                  <a:close/>
                </a:path>
                <a:path w="7620" h="601979">
                  <a:moveTo>
                    <a:pt x="7620" y="335406"/>
                  </a:moveTo>
                  <a:lnTo>
                    <a:pt x="0" y="335406"/>
                  </a:lnTo>
                  <a:lnTo>
                    <a:pt x="0" y="341629"/>
                  </a:lnTo>
                  <a:lnTo>
                    <a:pt x="7620" y="341629"/>
                  </a:lnTo>
                  <a:lnTo>
                    <a:pt x="7620" y="335406"/>
                  </a:lnTo>
                  <a:close/>
                </a:path>
                <a:path w="7620" h="601979">
                  <a:moveTo>
                    <a:pt x="7620" y="329056"/>
                  </a:moveTo>
                  <a:lnTo>
                    <a:pt x="0" y="329056"/>
                  </a:lnTo>
                  <a:lnTo>
                    <a:pt x="0" y="335279"/>
                  </a:lnTo>
                  <a:lnTo>
                    <a:pt x="7620" y="335279"/>
                  </a:lnTo>
                  <a:lnTo>
                    <a:pt x="7620" y="329056"/>
                  </a:lnTo>
                  <a:close/>
                </a:path>
                <a:path w="7620" h="601979">
                  <a:moveTo>
                    <a:pt x="7620" y="322706"/>
                  </a:moveTo>
                  <a:lnTo>
                    <a:pt x="0" y="322706"/>
                  </a:lnTo>
                  <a:lnTo>
                    <a:pt x="0" y="328929"/>
                  </a:lnTo>
                  <a:lnTo>
                    <a:pt x="7620" y="328929"/>
                  </a:lnTo>
                  <a:lnTo>
                    <a:pt x="7620" y="322706"/>
                  </a:lnTo>
                  <a:close/>
                </a:path>
                <a:path w="7620" h="601979">
                  <a:moveTo>
                    <a:pt x="7620" y="316356"/>
                  </a:moveTo>
                  <a:lnTo>
                    <a:pt x="0" y="316356"/>
                  </a:lnTo>
                  <a:lnTo>
                    <a:pt x="0" y="322579"/>
                  </a:lnTo>
                  <a:lnTo>
                    <a:pt x="7620" y="322579"/>
                  </a:lnTo>
                  <a:lnTo>
                    <a:pt x="7620" y="316356"/>
                  </a:lnTo>
                  <a:close/>
                </a:path>
                <a:path w="7620" h="601979">
                  <a:moveTo>
                    <a:pt x="7620" y="308736"/>
                  </a:moveTo>
                  <a:lnTo>
                    <a:pt x="0" y="308736"/>
                  </a:lnTo>
                  <a:lnTo>
                    <a:pt x="0" y="316229"/>
                  </a:lnTo>
                  <a:lnTo>
                    <a:pt x="7620" y="316229"/>
                  </a:lnTo>
                  <a:lnTo>
                    <a:pt x="7620" y="308736"/>
                  </a:lnTo>
                  <a:close/>
                </a:path>
                <a:path w="7620" h="601979">
                  <a:moveTo>
                    <a:pt x="7620" y="303656"/>
                  </a:moveTo>
                  <a:lnTo>
                    <a:pt x="0" y="303656"/>
                  </a:lnTo>
                  <a:lnTo>
                    <a:pt x="0" y="308609"/>
                  </a:lnTo>
                  <a:lnTo>
                    <a:pt x="7620" y="308609"/>
                  </a:lnTo>
                  <a:lnTo>
                    <a:pt x="7620" y="303656"/>
                  </a:lnTo>
                  <a:close/>
                </a:path>
                <a:path w="7620" h="601979">
                  <a:moveTo>
                    <a:pt x="7620" y="297306"/>
                  </a:moveTo>
                  <a:lnTo>
                    <a:pt x="0" y="297306"/>
                  </a:lnTo>
                  <a:lnTo>
                    <a:pt x="0" y="303529"/>
                  </a:lnTo>
                  <a:lnTo>
                    <a:pt x="7620" y="303529"/>
                  </a:lnTo>
                  <a:lnTo>
                    <a:pt x="7620" y="297306"/>
                  </a:lnTo>
                  <a:close/>
                </a:path>
                <a:path w="7620" h="601979">
                  <a:moveTo>
                    <a:pt x="7620" y="290956"/>
                  </a:moveTo>
                  <a:lnTo>
                    <a:pt x="0" y="290956"/>
                  </a:lnTo>
                  <a:lnTo>
                    <a:pt x="0" y="297179"/>
                  </a:lnTo>
                  <a:lnTo>
                    <a:pt x="7620" y="297179"/>
                  </a:lnTo>
                  <a:lnTo>
                    <a:pt x="7620" y="290956"/>
                  </a:lnTo>
                  <a:close/>
                </a:path>
                <a:path w="7620" h="601979">
                  <a:moveTo>
                    <a:pt x="7620" y="284606"/>
                  </a:moveTo>
                  <a:lnTo>
                    <a:pt x="0" y="284606"/>
                  </a:lnTo>
                  <a:lnTo>
                    <a:pt x="0" y="290829"/>
                  </a:lnTo>
                  <a:lnTo>
                    <a:pt x="7620" y="290829"/>
                  </a:lnTo>
                  <a:lnTo>
                    <a:pt x="7620" y="284606"/>
                  </a:lnTo>
                  <a:close/>
                </a:path>
                <a:path w="7620" h="601979">
                  <a:moveTo>
                    <a:pt x="7620" y="278256"/>
                  </a:moveTo>
                  <a:lnTo>
                    <a:pt x="0" y="278256"/>
                  </a:lnTo>
                  <a:lnTo>
                    <a:pt x="0" y="284479"/>
                  </a:lnTo>
                  <a:lnTo>
                    <a:pt x="7620" y="284479"/>
                  </a:lnTo>
                  <a:lnTo>
                    <a:pt x="7620" y="278256"/>
                  </a:lnTo>
                  <a:close/>
                </a:path>
                <a:path w="7620" h="601979">
                  <a:moveTo>
                    <a:pt x="7620" y="271906"/>
                  </a:moveTo>
                  <a:lnTo>
                    <a:pt x="0" y="271906"/>
                  </a:lnTo>
                  <a:lnTo>
                    <a:pt x="0" y="278129"/>
                  </a:lnTo>
                  <a:lnTo>
                    <a:pt x="7620" y="278129"/>
                  </a:lnTo>
                  <a:lnTo>
                    <a:pt x="7620" y="271906"/>
                  </a:lnTo>
                  <a:close/>
                </a:path>
                <a:path w="7620" h="601979">
                  <a:moveTo>
                    <a:pt x="7620" y="265556"/>
                  </a:moveTo>
                  <a:lnTo>
                    <a:pt x="0" y="265556"/>
                  </a:lnTo>
                  <a:lnTo>
                    <a:pt x="0" y="271779"/>
                  </a:lnTo>
                  <a:lnTo>
                    <a:pt x="7620" y="271779"/>
                  </a:lnTo>
                  <a:lnTo>
                    <a:pt x="7620" y="265556"/>
                  </a:lnTo>
                  <a:close/>
                </a:path>
                <a:path w="7620" h="601979">
                  <a:moveTo>
                    <a:pt x="7620" y="259206"/>
                  </a:moveTo>
                  <a:lnTo>
                    <a:pt x="0" y="259206"/>
                  </a:lnTo>
                  <a:lnTo>
                    <a:pt x="0" y="265429"/>
                  </a:lnTo>
                  <a:lnTo>
                    <a:pt x="7620" y="265429"/>
                  </a:lnTo>
                  <a:lnTo>
                    <a:pt x="7620" y="259206"/>
                  </a:lnTo>
                  <a:close/>
                </a:path>
                <a:path w="7620" h="601979">
                  <a:moveTo>
                    <a:pt x="7620" y="252856"/>
                  </a:moveTo>
                  <a:lnTo>
                    <a:pt x="0" y="252856"/>
                  </a:lnTo>
                  <a:lnTo>
                    <a:pt x="0" y="259079"/>
                  </a:lnTo>
                  <a:lnTo>
                    <a:pt x="7620" y="259079"/>
                  </a:lnTo>
                  <a:lnTo>
                    <a:pt x="7620" y="252856"/>
                  </a:lnTo>
                  <a:close/>
                </a:path>
                <a:path w="7620" h="601979">
                  <a:moveTo>
                    <a:pt x="7620" y="246506"/>
                  </a:moveTo>
                  <a:lnTo>
                    <a:pt x="0" y="246506"/>
                  </a:lnTo>
                  <a:lnTo>
                    <a:pt x="0" y="252729"/>
                  </a:lnTo>
                  <a:lnTo>
                    <a:pt x="7620" y="252729"/>
                  </a:lnTo>
                  <a:lnTo>
                    <a:pt x="7620" y="246506"/>
                  </a:lnTo>
                  <a:close/>
                </a:path>
                <a:path w="7620" h="601979">
                  <a:moveTo>
                    <a:pt x="7620" y="235076"/>
                  </a:moveTo>
                  <a:lnTo>
                    <a:pt x="0" y="235076"/>
                  </a:lnTo>
                  <a:lnTo>
                    <a:pt x="0" y="246379"/>
                  </a:lnTo>
                  <a:lnTo>
                    <a:pt x="7620" y="246379"/>
                  </a:lnTo>
                  <a:lnTo>
                    <a:pt x="7620" y="235076"/>
                  </a:lnTo>
                  <a:close/>
                </a:path>
                <a:path w="7620" h="601979">
                  <a:moveTo>
                    <a:pt x="7620" y="507999"/>
                  </a:moveTo>
                  <a:lnTo>
                    <a:pt x="0" y="507999"/>
                  </a:lnTo>
                  <a:lnTo>
                    <a:pt x="0" y="509269"/>
                  </a:lnTo>
                  <a:lnTo>
                    <a:pt x="7620" y="509269"/>
                  </a:lnTo>
                  <a:lnTo>
                    <a:pt x="7620" y="507999"/>
                  </a:lnTo>
                  <a:close/>
                </a:path>
                <a:path w="7620" h="601979">
                  <a:moveTo>
                    <a:pt x="7620" y="501649"/>
                  </a:moveTo>
                  <a:lnTo>
                    <a:pt x="0" y="501649"/>
                  </a:lnTo>
                  <a:lnTo>
                    <a:pt x="0" y="506729"/>
                  </a:lnTo>
                  <a:lnTo>
                    <a:pt x="7620" y="506729"/>
                  </a:lnTo>
                  <a:lnTo>
                    <a:pt x="7620" y="501649"/>
                  </a:lnTo>
                  <a:close/>
                </a:path>
                <a:path w="7620" h="601979">
                  <a:moveTo>
                    <a:pt x="7620" y="495299"/>
                  </a:moveTo>
                  <a:lnTo>
                    <a:pt x="0" y="495299"/>
                  </a:lnTo>
                  <a:lnTo>
                    <a:pt x="0" y="500379"/>
                  </a:lnTo>
                  <a:lnTo>
                    <a:pt x="7620" y="500379"/>
                  </a:lnTo>
                  <a:lnTo>
                    <a:pt x="7620" y="495299"/>
                  </a:lnTo>
                  <a:close/>
                </a:path>
                <a:path w="7620" h="601979">
                  <a:moveTo>
                    <a:pt x="7620" y="488949"/>
                  </a:moveTo>
                  <a:lnTo>
                    <a:pt x="0" y="488949"/>
                  </a:lnTo>
                  <a:lnTo>
                    <a:pt x="0" y="494029"/>
                  </a:lnTo>
                  <a:lnTo>
                    <a:pt x="7620" y="494029"/>
                  </a:lnTo>
                  <a:lnTo>
                    <a:pt x="7620" y="488949"/>
                  </a:lnTo>
                  <a:close/>
                </a:path>
                <a:path w="7620" h="601979">
                  <a:moveTo>
                    <a:pt x="7620" y="482599"/>
                  </a:moveTo>
                  <a:lnTo>
                    <a:pt x="0" y="482599"/>
                  </a:lnTo>
                  <a:lnTo>
                    <a:pt x="0" y="487679"/>
                  </a:lnTo>
                  <a:lnTo>
                    <a:pt x="7620" y="487679"/>
                  </a:lnTo>
                  <a:lnTo>
                    <a:pt x="7620" y="482599"/>
                  </a:lnTo>
                  <a:close/>
                </a:path>
                <a:path w="7620" h="601979">
                  <a:moveTo>
                    <a:pt x="7620" y="476249"/>
                  </a:moveTo>
                  <a:lnTo>
                    <a:pt x="0" y="476249"/>
                  </a:lnTo>
                  <a:lnTo>
                    <a:pt x="0" y="481329"/>
                  </a:lnTo>
                  <a:lnTo>
                    <a:pt x="7620" y="481329"/>
                  </a:lnTo>
                  <a:lnTo>
                    <a:pt x="7620" y="476249"/>
                  </a:lnTo>
                  <a:close/>
                </a:path>
                <a:path w="7620" h="601979">
                  <a:moveTo>
                    <a:pt x="7620" y="469899"/>
                  </a:moveTo>
                  <a:lnTo>
                    <a:pt x="0" y="469899"/>
                  </a:lnTo>
                  <a:lnTo>
                    <a:pt x="0" y="474979"/>
                  </a:lnTo>
                  <a:lnTo>
                    <a:pt x="7620" y="474979"/>
                  </a:lnTo>
                  <a:lnTo>
                    <a:pt x="7620" y="469899"/>
                  </a:lnTo>
                  <a:close/>
                </a:path>
                <a:path w="7620" h="601979">
                  <a:moveTo>
                    <a:pt x="7620" y="463549"/>
                  </a:moveTo>
                  <a:lnTo>
                    <a:pt x="0" y="463549"/>
                  </a:lnTo>
                  <a:lnTo>
                    <a:pt x="0" y="468629"/>
                  </a:lnTo>
                  <a:lnTo>
                    <a:pt x="7620" y="468629"/>
                  </a:lnTo>
                  <a:lnTo>
                    <a:pt x="7620" y="463549"/>
                  </a:lnTo>
                  <a:close/>
                </a:path>
                <a:path w="7620" h="601979">
                  <a:moveTo>
                    <a:pt x="7620" y="450849"/>
                  </a:moveTo>
                  <a:lnTo>
                    <a:pt x="0" y="450849"/>
                  </a:lnTo>
                  <a:lnTo>
                    <a:pt x="0" y="462279"/>
                  </a:lnTo>
                  <a:lnTo>
                    <a:pt x="7620" y="462279"/>
                  </a:lnTo>
                  <a:lnTo>
                    <a:pt x="7620" y="450849"/>
                  </a:lnTo>
                  <a:close/>
                </a:path>
                <a:path w="7620" h="601979">
                  <a:moveTo>
                    <a:pt x="7620" y="444499"/>
                  </a:moveTo>
                  <a:lnTo>
                    <a:pt x="0" y="444499"/>
                  </a:lnTo>
                  <a:lnTo>
                    <a:pt x="0" y="449579"/>
                  </a:lnTo>
                  <a:lnTo>
                    <a:pt x="7620" y="449579"/>
                  </a:lnTo>
                  <a:lnTo>
                    <a:pt x="7620" y="444499"/>
                  </a:lnTo>
                  <a:close/>
                </a:path>
                <a:path w="7620" h="601979">
                  <a:moveTo>
                    <a:pt x="7620" y="438149"/>
                  </a:moveTo>
                  <a:lnTo>
                    <a:pt x="0" y="438149"/>
                  </a:lnTo>
                  <a:lnTo>
                    <a:pt x="0" y="443229"/>
                  </a:lnTo>
                  <a:lnTo>
                    <a:pt x="7620" y="443229"/>
                  </a:lnTo>
                  <a:lnTo>
                    <a:pt x="7620" y="438149"/>
                  </a:lnTo>
                  <a:close/>
                </a:path>
                <a:path w="7620" h="601979">
                  <a:moveTo>
                    <a:pt x="7620" y="431799"/>
                  </a:moveTo>
                  <a:lnTo>
                    <a:pt x="0" y="431799"/>
                  </a:lnTo>
                  <a:lnTo>
                    <a:pt x="0" y="436879"/>
                  </a:lnTo>
                  <a:lnTo>
                    <a:pt x="7620" y="436879"/>
                  </a:lnTo>
                  <a:lnTo>
                    <a:pt x="7620" y="431799"/>
                  </a:lnTo>
                  <a:close/>
                </a:path>
                <a:path w="7620" h="601979">
                  <a:moveTo>
                    <a:pt x="7620" y="425449"/>
                  </a:moveTo>
                  <a:lnTo>
                    <a:pt x="0" y="425449"/>
                  </a:lnTo>
                  <a:lnTo>
                    <a:pt x="0" y="430529"/>
                  </a:lnTo>
                  <a:lnTo>
                    <a:pt x="7620" y="430529"/>
                  </a:lnTo>
                  <a:lnTo>
                    <a:pt x="7620" y="425449"/>
                  </a:lnTo>
                  <a:close/>
                </a:path>
                <a:path w="7620" h="601979">
                  <a:moveTo>
                    <a:pt x="7620" y="419099"/>
                  </a:moveTo>
                  <a:lnTo>
                    <a:pt x="0" y="419099"/>
                  </a:lnTo>
                  <a:lnTo>
                    <a:pt x="0" y="424179"/>
                  </a:lnTo>
                  <a:lnTo>
                    <a:pt x="7620" y="424179"/>
                  </a:lnTo>
                  <a:lnTo>
                    <a:pt x="7620" y="419099"/>
                  </a:lnTo>
                  <a:close/>
                </a:path>
                <a:path w="7620" h="601979">
                  <a:moveTo>
                    <a:pt x="7620" y="411479"/>
                  </a:moveTo>
                  <a:lnTo>
                    <a:pt x="0" y="411479"/>
                  </a:lnTo>
                  <a:lnTo>
                    <a:pt x="0" y="417829"/>
                  </a:lnTo>
                  <a:lnTo>
                    <a:pt x="7620" y="417829"/>
                  </a:lnTo>
                  <a:lnTo>
                    <a:pt x="7620" y="411479"/>
                  </a:lnTo>
                  <a:close/>
                </a:path>
                <a:path w="7620" h="601979">
                  <a:moveTo>
                    <a:pt x="7620" y="406399"/>
                  </a:moveTo>
                  <a:lnTo>
                    <a:pt x="0" y="406399"/>
                  </a:lnTo>
                  <a:lnTo>
                    <a:pt x="0" y="410209"/>
                  </a:lnTo>
                  <a:lnTo>
                    <a:pt x="7620" y="410209"/>
                  </a:lnTo>
                  <a:lnTo>
                    <a:pt x="7620" y="406399"/>
                  </a:lnTo>
                  <a:close/>
                </a:path>
                <a:path w="7620" h="601979">
                  <a:moveTo>
                    <a:pt x="7620" y="400049"/>
                  </a:moveTo>
                  <a:lnTo>
                    <a:pt x="0" y="400049"/>
                  </a:lnTo>
                  <a:lnTo>
                    <a:pt x="0" y="405130"/>
                  </a:lnTo>
                  <a:lnTo>
                    <a:pt x="7620" y="405130"/>
                  </a:lnTo>
                  <a:lnTo>
                    <a:pt x="7620" y="400049"/>
                  </a:lnTo>
                  <a:close/>
                </a:path>
                <a:path w="7620" h="601979">
                  <a:moveTo>
                    <a:pt x="7620" y="393699"/>
                  </a:moveTo>
                  <a:lnTo>
                    <a:pt x="0" y="393699"/>
                  </a:lnTo>
                  <a:lnTo>
                    <a:pt x="0" y="398779"/>
                  </a:lnTo>
                  <a:lnTo>
                    <a:pt x="7620" y="398779"/>
                  </a:lnTo>
                  <a:lnTo>
                    <a:pt x="7620" y="393699"/>
                  </a:lnTo>
                  <a:close/>
                </a:path>
                <a:path w="7620" h="601979">
                  <a:moveTo>
                    <a:pt x="7620" y="387349"/>
                  </a:moveTo>
                  <a:lnTo>
                    <a:pt x="0" y="387349"/>
                  </a:lnTo>
                  <a:lnTo>
                    <a:pt x="0" y="392429"/>
                  </a:lnTo>
                  <a:lnTo>
                    <a:pt x="7620" y="392429"/>
                  </a:lnTo>
                  <a:lnTo>
                    <a:pt x="7620" y="387349"/>
                  </a:lnTo>
                  <a:close/>
                </a:path>
                <a:path w="7620" h="601979">
                  <a:moveTo>
                    <a:pt x="7620" y="380999"/>
                  </a:moveTo>
                  <a:lnTo>
                    <a:pt x="0" y="380999"/>
                  </a:lnTo>
                  <a:lnTo>
                    <a:pt x="0" y="386079"/>
                  </a:lnTo>
                  <a:lnTo>
                    <a:pt x="7620" y="386079"/>
                  </a:lnTo>
                  <a:lnTo>
                    <a:pt x="7620" y="380999"/>
                  </a:lnTo>
                  <a:close/>
                </a:path>
                <a:path w="7620" h="601979">
                  <a:moveTo>
                    <a:pt x="7620" y="373380"/>
                  </a:moveTo>
                  <a:lnTo>
                    <a:pt x="0" y="373380"/>
                  </a:lnTo>
                  <a:lnTo>
                    <a:pt x="0" y="379729"/>
                  </a:lnTo>
                  <a:lnTo>
                    <a:pt x="7620" y="379729"/>
                  </a:lnTo>
                  <a:lnTo>
                    <a:pt x="7620" y="373380"/>
                  </a:lnTo>
                  <a:close/>
                </a:path>
                <a:path w="7620" h="601979">
                  <a:moveTo>
                    <a:pt x="7620" y="368299"/>
                  </a:moveTo>
                  <a:lnTo>
                    <a:pt x="0" y="368299"/>
                  </a:lnTo>
                  <a:lnTo>
                    <a:pt x="0" y="372109"/>
                  </a:lnTo>
                  <a:lnTo>
                    <a:pt x="7620" y="372109"/>
                  </a:lnTo>
                  <a:lnTo>
                    <a:pt x="7620" y="368299"/>
                  </a:lnTo>
                  <a:close/>
                </a:path>
                <a:path w="7620" h="601979">
                  <a:moveTo>
                    <a:pt x="7620" y="361949"/>
                  </a:moveTo>
                  <a:lnTo>
                    <a:pt x="0" y="361949"/>
                  </a:lnTo>
                  <a:lnTo>
                    <a:pt x="0" y="367030"/>
                  </a:lnTo>
                  <a:lnTo>
                    <a:pt x="7620" y="367030"/>
                  </a:lnTo>
                  <a:lnTo>
                    <a:pt x="7620" y="361949"/>
                  </a:lnTo>
                  <a:close/>
                </a:path>
                <a:path w="7620" h="601979">
                  <a:moveTo>
                    <a:pt x="7620" y="355599"/>
                  </a:moveTo>
                  <a:lnTo>
                    <a:pt x="0" y="355599"/>
                  </a:lnTo>
                  <a:lnTo>
                    <a:pt x="0" y="360680"/>
                  </a:lnTo>
                  <a:lnTo>
                    <a:pt x="7620" y="360680"/>
                  </a:lnTo>
                  <a:lnTo>
                    <a:pt x="7620" y="355599"/>
                  </a:lnTo>
                  <a:close/>
                </a:path>
                <a:path w="7620" h="601979">
                  <a:moveTo>
                    <a:pt x="7620" y="350519"/>
                  </a:moveTo>
                  <a:lnTo>
                    <a:pt x="0" y="350519"/>
                  </a:lnTo>
                  <a:lnTo>
                    <a:pt x="0" y="354329"/>
                  </a:lnTo>
                  <a:lnTo>
                    <a:pt x="7620" y="354329"/>
                  </a:lnTo>
                  <a:lnTo>
                    <a:pt x="7620" y="350519"/>
                  </a:lnTo>
                  <a:close/>
                </a:path>
                <a:path w="7620" h="601979">
                  <a:moveTo>
                    <a:pt x="7620" y="509270"/>
                  </a:moveTo>
                  <a:lnTo>
                    <a:pt x="0" y="509270"/>
                  </a:lnTo>
                  <a:lnTo>
                    <a:pt x="0" y="515619"/>
                  </a:lnTo>
                  <a:lnTo>
                    <a:pt x="7620" y="515619"/>
                  </a:lnTo>
                  <a:lnTo>
                    <a:pt x="7620" y="509270"/>
                  </a:lnTo>
                  <a:close/>
                </a:path>
                <a:path w="7620" h="601979">
                  <a:moveTo>
                    <a:pt x="7620" y="515619"/>
                  </a:moveTo>
                  <a:lnTo>
                    <a:pt x="0" y="515619"/>
                  </a:lnTo>
                  <a:lnTo>
                    <a:pt x="0" y="590549"/>
                  </a:lnTo>
                  <a:lnTo>
                    <a:pt x="5079" y="590549"/>
                  </a:lnTo>
                  <a:lnTo>
                    <a:pt x="5079" y="586739"/>
                  </a:lnTo>
                  <a:lnTo>
                    <a:pt x="6350" y="586739"/>
                  </a:lnTo>
                  <a:lnTo>
                    <a:pt x="6350" y="582929"/>
                  </a:lnTo>
                  <a:lnTo>
                    <a:pt x="7620" y="582929"/>
                  </a:lnTo>
                  <a:lnTo>
                    <a:pt x="7620" y="515619"/>
                  </a:lnTo>
                  <a:close/>
                </a:path>
                <a:path w="7620" h="601979">
                  <a:moveTo>
                    <a:pt x="2539" y="595629"/>
                  </a:moveTo>
                  <a:lnTo>
                    <a:pt x="0" y="595629"/>
                  </a:lnTo>
                  <a:lnTo>
                    <a:pt x="0" y="601979"/>
                  </a:lnTo>
                  <a:lnTo>
                    <a:pt x="1270" y="601979"/>
                  </a:lnTo>
                  <a:lnTo>
                    <a:pt x="1270" y="598169"/>
                  </a:lnTo>
                  <a:lnTo>
                    <a:pt x="2539" y="598169"/>
                  </a:lnTo>
                  <a:lnTo>
                    <a:pt x="2539" y="595629"/>
                  </a:lnTo>
                  <a:close/>
                </a:path>
                <a:path w="7620" h="601979">
                  <a:moveTo>
                    <a:pt x="3810" y="591819"/>
                  </a:moveTo>
                  <a:lnTo>
                    <a:pt x="0" y="591819"/>
                  </a:lnTo>
                  <a:lnTo>
                    <a:pt x="0" y="594359"/>
                  </a:lnTo>
                  <a:lnTo>
                    <a:pt x="2539" y="594359"/>
                  </a:lnTo>
                  <a:lnTo>
                    <a:pt x="2539" y="595629"/>
                  </a:lnTo>
                  <a:lnTo>
                    <a:pt x="3810" y="595629"/>
                  </a:lnTo>
                  <a:lnTo>
                    <a:pt x="3810" y="591819"/>
                  </a:lnTo>
                  <a:close/>
                </a:path>
              </a:pathLst>
            </a:custGeom>
            <a:solidFill>
              <a:srgbClr val="6D00F0"/>
            </a:solidFill>
          </p:spPr>
          <p:txBody>
            <a:bodyPr bIns="0" lIns="0" rIns="0" rtlCol="0" tIns="0" wrap="square"/>
            <a:p/>
          </p:txBody>
        </p:sp>
        <p:sp>
          <p:nvSpPr>
            <p:cNvPr id="1050864" name="object 2178"/>
            <p:cNvSpPr/>
            <p:nvPr/>
          </p:nvSpPr>
          <p:spPr>
            <a:xfrm>
              <a:off x="5364479" y="5807709"/>
              <a:ext cx="7620" cy="622300"/>
            </a:xfrm>
            <a:custGeom>
              <a:avLst/>
              <a:ahLst/>
              <a:rect l="l" t="t" r="r" b="b"/>
              <a:pathLst>
                <a:path w="7620" h="622300">
                  <a:moveTo>
                    <a:pt x="7620" y="0"/>
                  </a:moveTo>
                  <a:lnTo>
                    <a:pt x="0" y="0"/>
                  </a:lnTo>
                  <a:lnTo>
                    <a:pt x="0" y="19049"/>
                  </a:lnTo>
                  <a:lnTo>
                    <a:pt x="7620" y="19049"/>
                  </a:lnTo>
                  <a:lnTo>
                    <a:pt x="7620" y="0"/>
                  </a:lnTo>
                  <a:close/>
                </a:path>
                <a:path w="7620" h="622300">
                  <a:moveTo>
                    <a:pt x="7620" y="19050"/>
                  </a:moveTo>
                  <a:lnTo>
                    <a:pt x="0" y="19050"/>
                  </a:lnTo>
                  <a:lnTo>
                    <a:pt x="0" y="31749"/>
                  </a:lnTo>
                  <a:lnTo>
                    <a:pt x="7620" y="31749"/>
                  </a:lnTo>
                  <a:lnTo>
                    <a:pt x="7620" y="19050"/>
                  </a:lnTo>
                  <a:close/>
                </a:path>
                <a:path w="7620" h="622300">
                  <a:moveTo>
                    <a:pt x="7620" y="31750"/>
                  </a:moveTo>
                  <a:lnTo>
                    <a:pt x="0" y="31750"/>
                  </a:lnTo>
                  <a:lnTo>
                    <a:pt x="0" y="38099"/>
                  </a:lnTo>
                  <a:lnTo>
                    <a:pt x="7620" y="38099"/>
                  </a:lnTo>
                  <a:lnTo>
                    <a:pt x="7620" y="31750"/>
                  </a:lnTo>
                  <a:close/>
                </a:path>
                <a:path w="7620" h="622300">
                  <a:moveTo>
                    <a:pt x="7620" y="38100"/>
                  </a:moveTo>
                  <a:lnTo>
                    <a:pt x="0" y="38100"/>
                  </a:lnTo>
                  <a:lnTo>
                    <a:pt x="0" y="41909"/>
                  </a:lnTo>
                  <a:lnTo>
                    <a:pt x="7620" y="41909"/>
                  </a:lnTo>
                  <a:lnTo>
                    <a:pt x="7620" y="38100"/>
                  </a:lnTo>
                  <a:close/>
                </a:path>
                <a:path w="7620" h="622300">
                  <a:moveTo>
                    <a:pt x="7620" y="41909"/>
                  </a:moveTo>
                  <a:lnTo>
                    <a:pt x="0" y="41909"/>
                  </a:lnTo>
                  <a:lnTo>
                    <a:pt x="0" y="44449"/>
                  </a:lnTo>
                  <a:lnTo>
                    <a:pt x="7620" y="44449"/>
                  </a:lnTo>
                  <a:lnTo>
                    <a:pt x="7620" y="41909"/>
                  </a:lnTo>
                  <a:close/>
                </a:path>
                <a:path w="7620" h="622300">
                  <a:moveTo>
                    <a:pt x="7620" y="44450"/>
                  </a:moveTo>
                  <a:lnTo>
                    <a:pt x="0" y="44450"/>
                  </a:lnTo>
                  <a:lnTo>
                    <a:pt x="0" y="67309"/>
                  </a:lnTo>
                  <a:lnTo>
                    <a:pt x="7620" y="67309"/>
                  </a:lnTo>
                  <a:lnTo>
                    <a:pt x="7620" y="44450"/>
                  </a:lnTo>
                  <a:close/>
                </a:path>
                <a:path w="7620" h="622300">
                  <a:moveTo>
                    <a:pt x="7620" y="67309"/>
                  </a:moveTo>
                  <a:lnTo>
                    <a:pt x="0" y="67309"/>
                  </a:lnTo>
                  <a:lnTo>
                    <a:pt x="0" y="73659"/>
                  </a:lnTo>
                  <a:lnTo>
                    <a:pt x="7620" y="73659"/>
                  </a:lnTo>
                  <a:lnTo>
                    <a:pt x="7620" y="67309"/>
                  </a:lnTo>
                  <a:close/>
                </a:path>
                <a:path w="7620" h="622300">
                  <a:moveTo>
                    <a:pt x="7620" y="73659"/>
                  </a:moveTo>
                  <a:lnTo>
                    <a:pt x="0" y="73659"/>
                  </a:lnTo>
                  <a:lnTo>
                    <a:pt x="0" y="76199"/>
                  </a:lnTo>
                  <a:lnTo>
                    <a:pt x="7620" y="76199"/>
                  </a:lnTo>
                  <a:lnTo>
                    <a:pt x="7620" y="73659"/>
                  </a:lnTo>
                  <a:close/>
                </a:path>
                <a:path w="7620" h="622300">
                  <a:moveTo>
                    <a:pt x="7620" y="76200"/>
                  </a:moveTo>
                  <a:lnTo>
                    <a:pt x="0" y="76200"/>
                  </a:lnTo>
                  <a:lnTo>
                    <a:pt x="0" y="86359"/>
                  </a:lnTo>
                  <a:lnTo>
                    <a:pt x="7620" y="86359"/>
                  </a:lnTo>
                  <a:lnTo>
                    <a:pt x="7620" y="76200"/>
                  </a:lnTo>
                  <a:close/>
                </a:path>
                <a:path w="7620" h="622300">
                  <a:moveTo>
                    <a:pt x="7620" y="86359"/>
                  </a:moveTo>
                  <a:lnTo>
                    <a:pt x="0" y="86359"/>
                  </a:lnTo>
                  <a:lnTo>
                    <a:pt x="0" y="92709"/>
                  </a:lnTo>
                  <a:lnTo>
                    <a:pt x="7620" y="92709"/>
                  </a:lnTo>
                  <a:lnTo>
                    <a:pt x="7620" y="86359"/>
                  </a:lnTo>
                  <a:close/>
                </a:path>
                <a:path w="7620" h="622300">
                  <a:moveTo>
                    <a:pt x="7620" y="92709"/>
                  </a:moveTo>
                  <a:lnTo>
                    <a:pt x="0" y="92709"/>
                  </a:lnTo>
                  <a:lnTo>
                    <a:pt x="0" y="99059"/>
                  </a:lnTo>
                  <a:lnTo>
                    <a:pt x="7620" y="99059"/>
                  </a:lnTo>
                  <a:lnTo>
                    <a:pt x="7620" y="92709"/>
                  </a:lnTo>
                  <a:close/>
                </a:path>
                <a:path w="7620" h="622300">
                  <a:moveTo>
                    <a:pt x="7620" y="99059"/>
                  </a:moveTo>
                  <a:lnTo>
                    <a:pt x="0" y="99059"/>
                  </a:lnTo>
                  <a:lnTo>
                    <a:pt x="0" y="101599"/>
                  </a:lnTo>
                  <a:lnTo>
                    <a:pt x="7620" y="101599"/>
                  </a:lnTo>
                  <a:lnTo>
                    <a:pt x="7620" y="99059"/>
                  </a:lnTo>
                  <a:close/>
                </a:path>
                <a:path w="7620" h="622300">
                  <a:moveTo>
                    <a:pt x="7620" y="101600"/>
                  </a:moveTo>
                  <a:lnTo>
                    <a:pt x="0" y="101600"/>
                  </a:lnTo>
                  <a:lnTo>
                    <a:pt x="0" y="107949"/>
                  </a:lnTo>
                  <a:lnTo>
                    <a:pt x="7620" y="107949"/>
                  </a:lnTo>
                  <a:lnTo>
                    <a:pt x="7620" y="101600"/>
                  </a:lnTo>
                  <a:close/>
                </a:path>
                <a:path w="7620" h="622300">
                  <a:moveTo>
                    <a:pt x="7620" y="107950"/>
                  </a:moveTo>
                  <a:lnTo>
                    <a:pt x="0" y="107950"/>
                  </a:lnTo>
                  <a:lnTo>
                    <a:pt x="0" y="118109"/>
                  </a:lnTo>
                  <a:lnTo>
                    <a:pt x="7620" y="118109"/>
                  </a:lnTo>
                  <a:lnTo>
                    <a:pt x="7620" y="107950"/>
                  </a:lnTo>
                  <a:close/>
                </a:path>
                <a:path w="7620" h="622300">
                  <a:moveTo>
                    <a:pt x="7620" y="118109"/>
                  </a:moveTo>
                  <a:lnTo>
                    <a:pt x="0" y="118109"/>
                  </a:lnTo>
                  <a:lnTo>
                    <a:pt x="0" y="124459"/>
                  </a:lnTo>
                  <a:lnTo>
                    <a:pt x="7620" y="124459"/>
                  </a:lnTo>
                  <a:lnTo>
                    <a:pt x="7620" y="118109"/>
                  </a:lnTo>
                  <a:close/>
                </a:path>
                <a:path w="7620" h="622300">
                  <a:moveTo>
                    <a:pt x="7620" y="124459"/>
                  </a:moveTo>
                  <a:lnTo>
                    <a:pt x="0" y="124459"/>
                  </a:lnTo>
                  <a:lnTo>
                    <a:pt x="0" y="137159"/>
                  </a:lnTo>
                  <a:lnTo>
                    <a:pt x="7620" y="137159"/>
                  </a:lnTo>
                  <a:lnTo>
                    <a:pt x="7620" y="124459"/>
                  </a:lnTo>
                  <a:close/>
                </a:path>
                <a:path w="7620" h="622300">
                  <a:moveTo>
                    <a:pt x="7620" y="137159"/>
                  </a:moveTo>
                  <a:lnTo>
                    <a:pt x="0" y="137159"/>
                  </a:lnTo>
                  <a:lnTo>
                    <a:pt x="0" y="143509"/>
                  </a:lnTo>
                  <a:lnTo>
                    <a:pt x="7620" y="143509"/>
                  </a:lnTo>
                  <a:lnTo>
                    <a:pt x="7620" y="137159"/>
                  </a:lnTo>
                  <a:close/>
                </a:path>
                <a:path w="7620" h="622300">
                  <a:moveTo>
                    <a:pt x="7620" y="143509"/>
                  </a:moveTo>
                  <a:lnTo>
                    <a:pt x="0" y="143509"/>
                  </a:lnTo>
                  <a:lnTo>
                    <a:pt x="0" y="146049"/>
                  </a:lnTo>
                  <a:lnTo>
                    <a:pt x="7620" y="146049"/>
                  </a:lnTo>
                  <a:lnTo>
                    <a:pt x="7620" y="143509"/>
                  </a:lnTo>
                  <a:close/>
                </a:path>
                <a:path w="7620" h="622300">
                  <a:moveTo>
                    <a:pt x="7620" y="146050"/>
                  </a:moveTo>
                  <a:lnTo>
                    <a:pt x="0" y="146050"/>
                  </a:lnTo>
                  <a:lnTo>
                    <a:pt x="0" y="149859"/>
                  </a:lnTo>
                  <a:lnTo>
                    <a:pt x="7620" y="149859"/>
                  </a:lnTo>
                  <a:lnTo>
                    <a:pt x="7620" y="146050"/>
                  </a:lnTo>
                  <a:close/>
                </a:path>
                <a:path w="7620" h="622300">
                  <a:moveTo>
                    <a:pt x="7620" y="149859"/>
                  </a:moveTo>
                  <a:lnTo>
                    <a:pt x="0" y="149859"/>
                  </a:lnTo>
                  <a:lnTo>
                    <a:pt x="0" y="156209"/>
                  </a:lnTo>
                  <a:lnTo>
                    <a:pt x="7620" y="156209"/>
                  </a:lnTo>
                  <a:lnTo>
                    <a:pt x="7620" y="149859"/>
                  </a:lnTo>
                  <a:close/>
                </a:path>
                <a:path w="7620" h="622300">
                  <a:moveTo>
                    <a:pt x="7620" y="156209"/>
                  </a:moveTo>
                  <a:lnTo>
                    <a:pt x="0" y="156209"/>
                  </a:lnTo>
                  <a:lnTo>
                    <a:pt x="0" y="162559"/>
                  </a:lnTo>
                  <a:lnTo>
                    <a:pt x="7620" y="162559"/>
                  </a:lnTo>
                  <a:lnTo>
                    <a:pt x="7620" y="156209"/>
                  </a:lnTo>
                  <a:close/>
                </a:path>
                <a:path w="7620" h="622300">
                  <a:moveTo>
                    <a:pt x="7620" y="162559"/>
                  </a:moveTo>
                  <a:lnTo>
                    <a:pt x="0" y="162559"/>
                  </a:lnTo>
                  <a:lnTo>
                    <a:pt x="0" y="171449"/>
                  </a:lnTo>
                  <a:lnTo>
                    <a:pt x="7620" y="171449"/>
                  </a:lnTo>
                  <a:lnTo>
                    <a:pt x="7620" y="162559"/>
                  </a:lnTo>
                  <a:close/>
                </a:path>
                <a:path w="7620" h="622300">
                  <a:moveTo>
                    <a:pt x="7620" y="171450"/>
                  </a:moveTo>
                  <a:lnTo>
                    <a:pt x="0" y="171450"/>
                  </a:lnTo>
                  <a:lnTo>
                    <a:pt x="0" y="177799"/>
                  </a:lnTo>
                  <a:lnTo>
                    <a:pt x="7620" y="177799"/>
                  </a:lnTo>
                  <a:lnTo>
                    <a:pt x="7620" y="171450"/>
                  </a:lnTo>
                  <a:close/>
                </a:path>
                <a:path w="7620" h="622300">
                  <a:moveTo>
                    <a:pt x="7620" y="177800"/>
                  </a:moveTo>
                  <a:lnTo>
                    <a:pt x="0" y="177800"/>
                  </a:lnTo>
                  <a:lnTo>
                    <a:pt x="0" y="184149"/>
                  </a:lnTo>
                  <a:lnTo>
                    <a:pt x="7620" y="184149"/>
                  </a:lnTo>
                  <a:lnTo>
                    <a:pt x="7620" y="177800"/>
                  </a:lnTo>
                  <a:close/>
                </a:path>
                <a:path w="7620" h="622300">
                  <a:moveTo>
                    <a:pt x="7620" y="184150"/>
                  </a:moveTo>
                  <a:lnTo>
                    <a:pt x="0" y="184150"/>
                  </a:lnTo>
                  <a:lnTo>
                    <a:pt x="0" y="200659"/>
                  </a:lnTo>
                  <a:lnTo>
                    <a:pt x="7620" y="200659"/>
                  </a:lnTo>
                  <a:lnTo>
                    <a:pt x="7620" y="184150"/>
                  </a:lnTo>
                  <a:close/>
                </a:path>
                <a:path w="7620" h="622300">
                  <a:moveTo>
                    <a:pt x="7620" y="200659"/>
                  </a:moveTo>
                  <a:lnTo>
                    <a:pt x="0" y="200659"/>
                  </a:lnTo>
                  <a:lnTo>
                    <a:pt x="0" y="203199"/>
                  </a:lnTo>
                  <a:lnTo>
                    <a:pt x="7620" y="203199"/>
                  </a:lnTo>
                  <a:lnTo>
                    <a:pt x="7620" y="200659"/>
                  </a:lnTo>
                  <a:close/>
                </a:path>
                <a:path w="7620" h="622300">
                  <a:moveTo>
                    <a:pt x="7620" y="203200"/>
                  </a:moveTo>
                  <a:lnTo>
                    <a:pt x="0" y="203200"/>
                  </a:lnTo>
                  <a:lnTo>
                    <a:pt x="0" y="213359"/>
                  </a:lnTo>
                  <a:lnTo>
                    <a:pt x="7620" y="213359"/>
                  </a:lnTo>
                  <a:lnTo>
                    <a:pt x="7620" y="203200"/>
                  </a:lnTo>
                  <a:close/>
                </a:path>
                <a:path w="7620" h="622300">
                  <a:moveTo>
                    <a:pt x="7620" y="213360"/>
                  </a:moveTo>
                  <a:lnTo>
                    <a:pt x="0" y="213360"/>
                  </a:lnTo>
                  <a:lnTo>
                    <a:pt x="0" y="226059"/>
                  </a:lnTo>
                  <a:lnTo>
                    <a:pt x="7620" y="226059"/>
                  </a:lnTo>
                  <a:lnTo>
                    <a:pt x="7620" y="213360"/>
                  </a:lnTo>
                  <a:close/>
                </a:path>
                <a:path w="7620" h="622300">
                  <a:moveTo>
                    <a:pt x="7620" y="226059"/>
                  </a:moveTo>
                  <a:lnTo>
                    <a:pt x="0" y="226059"/>
                  </a:lnTo>
                  <a:lnTo>
                    <a:pt x="0" y="232409"/>
                  </a:lnTo>
                  <a:lnTo>
                    <a:pt x="7620" y="232409"/>
                  </a:lnTo>
                  <a:lnTo>
                    <a:pt x="7620" y="226059"/>
                  </a:lnTo>
                  <a:close/>
                </a:path>
                <a:path w="7620" h="622300">
                  <a:moveTo>
                    <a:pt x="7620" y="232409"/>
                  </a:moveTo>
                  <a:lnTo>
                    <a:pt x="0" y="232409"/>
                  </a:lnTo>
                  <a:lnTo>
                    <a:pt x="0" y="234949"/>
                  </a:lnTo>
                  <a:lnTo>
                    <a:pt x="7620" y="234949"/>
                  </a:lnTo>
                  <a:lnTo>
                    <a:pt x="7620" y="232409"/>
                  </a:lnTo>
                  <a:close/>
                </a:path>
                <a:path w="7620" h="622300">
                  <a:moveTo>
                    <a:pt x="7620" y="346836"/>
                  </a:moveTo>
                  <a:lnTo>
                    <a:pt x="0" y="346836"/>
                  </a:lnTo>
                  <a:lnTo>
                    <a:pt x="0" y="349249"/>
                  </a:lnTo>
                  <a:lnTo>
                    <a:pt x="7620" y="349249"/>
                  </a:lnTo>
                  <a:lnTo>
                    <a:pt x="7620" y="346836"/>
                  </a:lnTo>
                  <a:close/>
                </a:path>
                <a:path w="7620" h="622300">
                  <a:moveTo>
                    <a:pt x="7620" y="341756"/>
                  </a:moveTo>
                  <a:lnTo>
                    <a:pt x="0" y="341756"/>
                  </a:lnTo>
                  <a:lnTo>
                    <a:pt x="0" y="346709"/>
                  </a:lnTo>
                  <a:lnTo>
                    <a:pt x="7620" y="346709"/>
                  </a:lnTo>
                  <a:lnTo>
                    <a:pt x="7620" y="341756"/>
                  </a:lnTo>
                  <a:close/>
                </a:path>
                <a:path w="7620" h="622300">
                  <a:moveTo>
                    <a:pt x="7620" y="335406"/>
                  </a:moveTo>
                  <a:lnTo>
                    <a:pt x="0" y="335406"/>
                  </a:lnTo>
                  <a:lnTo>
                    <a:pt x="0" y="341629"/>
                  </a:lnTo>
                  <a:lnTo>
                    <a:pt x="7620" y="341629"/>
                  </a:lnTo>
                  <a:lnTo>
                    <a:pt x="7620" y="335406"/>
                  </a:lnTo>
                  <a:close/>
                </a:path>
                <a:path w="7620" h="622300">
                  <a:moveTo>
                    <a:pt x="7620" y="329056"/>
                  </a:moveTo>
                  <a:lnTo>
                    <a:pt x="0" y="329056"/>
                  </a:lnTo>
                  <a:lnTo>
                    <a:pt x="0" y="335279"/>
                  </a:lnTo>
                  <a:lnTo>
                    <a:pt x="7620" y="335279"/>
                  </a:lnTo>
                  <a:lnTo>
                    <a:pt x="7620" y="329056"/>
                  </a:lnTo>
                  <a:close/>
                </a:path>
                <a:path w="7620" h="622300">
                  <a:moveTo>
                    <a:pt x="7620" y="322706"/>
                  </a:moveTo>
                  <a:lnTo>
                    <a:pt x="0" y="322706"/>
                  </a:lnTo>
                  <a:lnTo>
                    <a:pt x="0" y="328929"/>
                  </a:lnTo>
                  <a:lnTo>
                    <a:pt x="7620" y="328929"/>
                  </a:lnTo>
                  <a:lnTo>
                    <a:pt x="7620" y="322706"/>
                  </a:lnTo>
                  <a:close/>
                </a:path>
                <a:path w="7620" h="622300">
                  <a:moveTo>
                    <a:pt x="7620" y="316356"/>
                  </a:moveTo>
                  <a:lnTo>
                    <a:pt x="0" y="316356"/>
                  </a:lnTo>
                  <a:lnTo>
                    <a:pt x="0" y="322579"/>
                  </a:lnTo>
                  <a:lnTo>
                    <a:pt x="7620" y="322579"/>
                  </a:lnTo>
                  <a:lnTo>
                    <a:pt x="7620" y="316356"/>
                  </a:lnTo>
                  <a:close/>
                </a:path>
                <a:path w="7620" h="622300">
                  <a:moveTo>
                    <a:pt x="7620" y="308736"/>
                  </a:moveTo>
                  <a:lnTo>
                    <a:pt x="0" y="308736"/>
                  </a:lnTo>
                  <a:lnTo>
                    <a:pt x="0" y="316229"/>
                  </a:lnTo>
                  <a:lnTo>
                    <a:pt x="7620" y="316229"/>
                  </a:lnTo>
                  <a:lnTo>
                    <a:pt x="7620" y="308736"/>
                  </a:lnTo>
                  <a:close/>
                </a:path>
                <a:path w="7620" h="622300">
                  <a:moveTo>
                    <a:pt x="7620" y="303656"/>
                  </a:moveTo>
                  <a:lnTo>
                    <a:pt x="0" y="303656"/>
                  </a:lnTo>
                  <a:lnTo>
                    <a:pt x="0" y="308609"/>
                  </a:lnTo>
                  <a:lnTo>
                    <a:pt x="7620" y="308609"/>
                  </a:lnTo>
                  <a:lnTo>
                    <a:pt x="7620" y="303656"/>
                  </a:lnTo>
                  <a:close/>
                </a:path>
                <a:path w="7620" h="622300">
                  <a:moveTo>
                    <a:pt x="7620" y="297306"/>
                  </a:moveTo>
                  <a:lnTo>
                    <a:pt x="0" y="297306"/>
                  </a:lnTo>
                  <a:lnTo>
                    <a:pt x="0" y="303529"/>
                  </a:lnTo>
                  <a:lnTo>
                    <a:pt x="7620" y="303529"/>
                  </a:lnTo>
                  <a:lnTo>
                    <a:pt x="7620" y="297306"/>
                  </a:lnTo>
                  <a:close/>
                </a:path>
                <a:path w="7620" h="622300">
                  <a:moveTo>
                    <a:pt x="7620" y="290956"/>
                  </a:moveTo>
                  <a:lnTo>
                    <a:pt x="0" y="290956"/>
                  </a:lnTo>
                  <a:lnTo>
                    <a:pt x="0" y="297179"/>
                  </a:lnTo>
                  <a:lnTo>
                    <a:pt x="7620" y="297179"/>
                  </a:lnTo>
                  <a:lnTo>
                    <a:pt x="7620" y="290956"/>
                  </a:lnTo>
                  <a:close/>
                </a:path>
                <a:path w="7620" h="622300">
                  <a:moveTo>
                    <a:pt x="7620" y="284606"/>
                  </a:moveTo>
                  <a:lnTo>
                    <a:pt x="0" y="284606"/>
                  </a:lnTo>
                  <a:lnTo>
                    <a:pt x="0" y="290829"/>
                  </a:lnTo>
                  <a:lnTo>
                    <a:pt x="7620" y="290829"/>
                  </a:lnTo>
                  <a:lnTo>
                    <a:pt x="7620" y="284606"/>
                  </a:lnTo>
                  <a:close/>
                </a:path>
                <a:path w="7620" h="622300">
                  <a:moveTo>
                    <a:pt x="7620" y="278256"/>
                  </a:moveTo>
                  <a:lnTo>
                    <a:pt x="0" y="278256"/>
                  </a:lnTo>
                  <a:lnTo>
                    <a:pt x="0" y="284479"/>
                  </a:lnTo>
                  <a:lnTo>
                    <a:pt x="7620" y="284479"/>
                  </a:lnTo>
                  <a:lnTo>
                    <a:pt x="7620" y="278256"/>
                  </a:lnTo>
                  <a:close/>
                </a:path>
                <a:path w="7620" h="622300">
                  <a:moveTo>
                    <a:pt x="7620" y="271906"/>
                  </a:moveTo>
                  <a:lnTo>
                    <a:pt x="0" y="271906"/>
                  </a:lnTo>
                  <a:lnTo>
                    <a:pt x="0" y="278129"/>
                  </a:lnTo>
                  <a:lnTo>
                    <a:pt x="7620" y="278129"/>
                  </a:lnTo>
                  <a:lnTo>
                    <a:pt x="7620" y="271906"/>
                  </a:lnTo>
                  <a:close/>
                </a:path>
                <a:path w="7620" h="622300">
                  <a:moveTo>
                    <a:pt x="7620" y="265556"/>
                  </a:moveTo>
                  <a:lnTo>
                    <a:pt x="0" y="265556"/>
                  </a:lnTo>
                  <a:lnTo>
                    <a:pt x="0" y="271779"/>
                  </a:lnTo>
                  <a:lnTo>
                    <a:pt x="7620" y="271779"/>
                  </a:lnTo>
                  <a:lnTo>
                    <a:pt x="7620" y="265556"/>
                  </a:lnTo>
                  <a:close/>
                </a:path>
                <a:path w="7620" h="622300">
                  <a:moveTo>
                    <a:pt x="7620" y="259206"/>
                  </a:moveTo>
                  <a:lnTo>
                    <a:pt x="0" y="259206"/>
                  </a:lnTo>
                  <a:lnTo>
                    <a:pt x="0" y="265429"/>
                  </a:lnTo>
                  <a:lnTo>
                    <a:pt x="7620" y="265429"/>
                  </a:lnTo>
                  <a:lnTo>
                    <a:pt x="7620" y="259206"/>
                  </a:lnTo>
                  <a:close/>
                </a:path>
                <a:path w="7620" h="622300">
                  <a:moveTo>
                    <a:pt x="7620" y="252856"/>
                  </a:moveTo>
                  <a:lnTo>
                    <a:pt x="0" y="252856"/>
                  </a:lnTo>
                  <a:lnTo>
                    <a:pt x="0" y="259079"/>
                  </a:lnTo>
                  <a:lnTo>
                    <a:pt x="7620" y="259079"/>
                  </a:lnTo>
                  <a:lnTo>
                    <a:pt x="7620" y="252856"/>
                  </a:lnTo>
                  <a:close/>
                </a:path>
                <a:path w="7620" h="622300">
                  <a:moveTo>
                    <a:pt x="7620" y="246506"/>
                  </a:moveTo>
                  <a:lnTo>
                    <a:pt x="0" y="246506"/>
                  </a:lnTo>
                  <a:lnTo>
                    <a:pt x="0" y="252729"/>
                  </a:lnTo>
                  <a:lnTo>
                    <a:pt x="7620" y="252729"/>
                  </a:lnTo>
                  <a:lnTo>
                    <a:pt x="7620" y="246506"/>
                  </a:lnTo>
                  <a:close/>
                </a:path>
                <a:path w="7620" h="622300">
                  <a:moveTo>
                    <a:pt x="7620" y="235076"/>
                  </a:moveTo>
                  <a:lnTo>
                    <a:pt x="0" y="235076"/>
                  </a:lnTo>
                  <a:lnTo>
                    <a:pt x="0" y="246379"/>
                  </a:lnTo>
                  <a:lnTo>
                    <a:pt x="7620" y="246379"/>
                  </a:lnTo>
                  <a:lnTo>
                    <a:pt x="7620" y="235076"/>
                  </a:lnTo>
                  <a:close/>
                </a:path>
                <a:path w="7620" h="622300">
                  <a:moveTo>
                    <a:pt x="7620" y="507999"/>
                  </a:moveTo>
                  <a:lnTo>
                    <a:pt x="0" y="507999"/>
                  </a:lnTo>
                  <a:lnTo>
                    <a:pt x="0" y="509269"/>
                  </a:lnTo>
                  <a:lnTo>
                    <a:pt x="7620" y="509269"/>
                  </a:lnTo>
                  <a:lnTo>
                    <a:pt x="7620" y="507999"/>
                  </a:lnTo>
                  <a:close/>
                </a:path>
                <a:path w="7620" h="622300">
                  <a:moveTo>
                    <a:pt x="7620" y="501649"/>
                  </a:moveTo>
                  <a:lnTo>
                    <a:pt x="0" y="501649"/>
                  </a:lnTo>
                  <a:lnTo>
                    <a:pt x="0" y="506729"/>
                  </a:lnTo>
                  <a:lnTo>
                    <a:pt x="7620" y="506729"/>
                  </a:lnTo>
                  <a:lnTo>
                    <a:pt x="7620" y="501649"/>
                  </a:lnTo>
                  <a:close/>
                </a:path>
                <a:path w="7620" h="622300">
                  <a:moveTo>
                    <a:pt x="7620" y="495299"/>
                  </a:moveTo>
                  <a:lnTo>
                    <a:pt x="0" y="495299"/>
                  </a:lnTo>
                  <a:lnTo>
                    <a:pt x="0" y="500379"/>
                  </a:lnTo>
                  <a:lnTo>
                    <a:pt x="7620" y="500379"/>
                  </a:lnTo>
                  <a:lnTo>
                    <a:pt x="7620" y="495299"/>
                  </a:lnTo>
                  <a:close/>
                </a:path>
                <a:path w="7620" h="622300">
                  <a:moveTo>
                    <a:pt x="7620" y="488949"/>
                  </a:moveTo>
                  <a:lnTo>
                    <a:pt x="0" y="488949"/>
                  </a:lnTo>
                  <a:lnTo>
                    <a:pt x="0" y="494029"/>
                  </a:lnTo>
                  <a:lnTo>
                    <a:pt x="7620" y="494029"/>
                  </a:lnTo>
                  <a:lnTo>
                    <a:pt x="7620" y="488949"/>
                  </a:lnTo>
                  <a:close/>
                </a:path>
                <a:path w="7620" h="622300">
                  <a:moveTo>
                    <a:pt x="7620" y="482599"/>
                  </a:moveTo>
                  <a:lnTo>
                    <a:pt x="0" y="482599"/>
                  </a:lnTo>
                  <a:lnTo>
                    <a:pt x="0" y="487679"/>
                  </a:lnTo>
                  <a:lnTo>
                    <a:pt x="7620" y="487679"/>
                  </a:lnTo>
                  <a:lnTo>
                    <a:pt x="7620" y="482599"/>
                  </a:lnTo>
                  <a:close/>
                </a:path>
                <a:path w="7620" h="622300">
                  <a:moveTo>
                    <a:pt x="7620" y="476249"/>
                  </a:moveTo>
                  <a:lnTo>
                    <a:pt x="0" y="476249"/>
                  </a:lnTo>
                  <a:lnTo>
                    <a:pt x="0" y="481329"/>
                  </a:lnTo>
                  <a:lnTo>
                    <a:pt x="7620" y="481329"/>
                  </a:lnTo>
                  <a:lnTo>
                    <a:pt x="7620" y="476249"/>
                  </a:lnTo>
                  <a:close/>
                </a:path>
                <a:path w="7620" h="622300">
                  <a:moveTo>
                    <a:pt x="7620" y="469899"/>
                  </a:moveTo>
                  <a:lnTo>
                    <a:pt x="0" y="469899"/>
                  </a:lnTo>
                  <a:lnTo>
                    <a:pt x="0" y="474979"/>
                  </a:lnTo>
                  <a:lnTo>
                    <a:pt x="7620" y="474979"/>
                  </a:lnTo>
                  <a:lnTo>
                    <a:pt x="7620" y="469899"/>
                  </a:lnTo>
                  <a:close/>
                </a:path>
                <a:path w="7620" h="622300">
                  <a:moveTo>
                    <a:pt x="7620" y="463549"/>
                  </a:moveTo>
                  <a:lnTo>
                    <a:pt x="0" y="463549"/>
                  </a:lnTo>
                  <a:lnTo>
                    <a:pt x="0" y="468629"/>
                  </a:lnTo>
                  <a:lnTo>
                    <a:pt x="7620" y="468629"/>
                  </a:lnTo>
                  <a:lnTo>
                    <a:pt x="7620" y="463549"/>
                  </a:lnTo>
                  <a:close/>
                </a:path>
                <a:path w="7620" h="622300">
                  <a:moveTo>
                    <a:pt x="7620" y="450849"/>
                  </a:moveTo>
                  <a:lnTo>
                    <a:pt x="0" y="450849"/>
                  </a:lnTo>
                  <a:lnTo>
                    <a:pt x="0" y="462279"/>
                  </a:lnTo>
                  <a:lnTo>
                    <a:pt x="7620" y="462279"/>
                  </a:lnTo>
                  <a:lnTo>
                    <a:pt x="7620" y="450849"/>
                  </a:lnTo>
                  <a:close/>
                </a:path>
                <a:path w="7620" h="622300">
                  <a:moveTo>
                    <a:pt x="7620" y="444499"/>
                  </a:moveTo>
                  <a:lnTo>
                    <a:pt x="0" y="444499"/>
                  </a:lnTo>
                  <a:lnTo>
                    <a:pt x="0" y="449579"/>
                  </a:lnTo>
                  <a:lnTo>
                    <a:pt x="7620" y="449579"/>
                  </a:lnTo>
                  <a:lnTo>
                    <a:pt x="7620" y="444499"/>
                  </a:lnTo>
                  <a:close/>
                </a:path>
                <a:path w="7620" h="622300">
                  <a:moveTo>
                    <a:pt x="7620" y="438149"/>
                  </a:moveTo>
                  <a:lnTo>
                    <a:pt x="0" y="438149"/>
                  </a:lnTo>
                  <a:lnTo>
                    <a:pt x="0" y="443229"/>
                  </a:lnTo>
                  <a:lnTo>
                    <a:pt x="7620" y="443229"/>
                  </a:lnTo>
                  <a:lnTo>
                    <a:pt x="7620" y="438149"/>
                  </a:lnTo>
                  <a:close/>
                </a:path>
                <a:path w="7620" h="622300">
                  <a:moveTo>
                    <a:pt x="7620" y="431799"/>
                  </a:moveTo>
                  <a:lnTo>
                    <a:pt x="0" y="431799"/>
                  </a:lnTo>
                  <a:lnTo>
                    <a:pt x="0" y="436879"/>
                  </a:lnTo>
                  <a:lnTo>
                    <a:pt x="7620" y="436879"/>
                  </a:lnTo>
                  <a:lnTo>
                    <a:pt x="7620" y="431799"/>
                  </a:lnTo>
                  <a:close/>
                </a:path>
                <a:path w="7620" h="622300">
                  <a:moveTo>
                    <a:pt x="7620" y="425449"/>
                  </a:moveTo>
                  <a:lnTo>
                    <a:pt x="0" y="425449"/>
                  </a:lnTo>
                  <a:lnTo>
                    <a:pt x="0" y="430529"/>
                  </a:lnTo>
                  <a:lnTo>
                    <a:pt x="7620" y="430529"/>
                  </a:lnTo>
                  <a:lnTo>
                    <a:pt x="7620" y="425449"/>
                  </a:lnTo>
                  <a:close/>
                </a:path>
                <a:path w="7620" h="622300">
                  <a:moveTo>
                    <a:pt x="7620" y="419099"/>
                  </a:moveTo>
                  <a:lnTo>
                    <a:pt x="0" y="419099"/>
                  </a:lnTo>
                  <a:lnTo>
                    <a:pt x="0" y="424179"/>
                  </a:lnTo>
                  <a:lnTo>
                    <a:pt x="7620" y="424179"/>
                  </a:lnTo>
                  <a:lnTo>
                    <a:pt x="7620" y="419099"/>
                  </a:lnTo>
                  <a:close/>
                </a:path>
                <a:path w="7620" h="622300">
                  <a:moveTo>
                    <a:pt x="7620" y="411479"/>
                  </a:moveTo>
                  <a:lnTo>
                    <a:pt x="0" y="411479"/>
                  </a:lnTo>
                  <a:lnTo>
                    <a:pt x="0" y="417829"/>
                  </a:lnTo>
                  <a:lnTo>
                    <a:pt x="7620" y="417829"/>
                  </a:lnTo>
                  <a:lnTo>
                    <a:pt x="7620" y="411479"/>
                  </a:lnTo>
                  <a:close/>
                </a:path>
                <a:path w="7620" h="622300">
                  <a:moveTo>
                    <a:pt x="7620" y="406399"/>
                  </a:moveTo>
                  <a:lnTo>
                    <a:pt x="0" y="406399"/>
                  </a:lnTo>
                  <a:lnTo>
                    <a:pt x="0" y="410209"/>
                  </a:lnTo>
                  <a:lnTo>
                    <a:pt x="7620" y="410209"/>
                  </a:lnTo>
                  <a:lnTo>
                    <a:pt x="7620" y="406399"/>
                  </a:lnTo>
                  <a:close/>
                </a:path>
                <a:path w="7620" h="622300">
                  <a:moveTo>
                    <a:pt x="7620" y="400049"/>
                  </a:moveTo>
                  <a:lnTo>
                    <a:pt x="0" y="400049"/>
                  </a:lnTo>
                  <a:lnTo>
                    <a:pt x="0" y="405130"/>
                  </a:lnTo>
                  <a:lnTo>
                    <a:pt x="7620" y="405130"/>
                  </a:lnTo>
                  <a:lnTo>
                    <a:pt x="7620" y="400049"/>
                  </a:lnTo>
                  <a:close/>
                </a:path>
                <a:path w="7620" h="622300">
                  <a:moveTo>
                    <a:pt x="7620" y="393699"/>
                  </a:moveTo>
                  <a:lnTo>
                    <a:pt x="0" y="393699"/>
                  </a:lnTo>
                  <a:lnTo>
                    <a:pt x="0" y="398779"/>
                  </a:lnTo>
                  <a:lnTo>
                    <a:pt x="7620" y="398779"/>
                  </a:lnTo>
                  <a:lnTo>
                    <a:pt x="7620" y="393699"/>
                  </a:lnTo>
                  <a:close/>
                </a:path>
                <a:path w="7620" h="622300">
                  <a:moveTo>
                    <a:pt x="7620" y="387349"/>
                  </a:moveTo>
                  <a:lnTo>
                    <a:pt x="0" y="387349"/>
                  </a:lnTo>
                  <a:lnTo>
                    <a:pt x="0" y="392429"/>
                  </a:lnTo>
                  <a:lnTo>
                    <a:pt x="7620" y="392429"/>
                  </a:lnTo>
                  <a:lnTo>
                    <a:pt x="7620" y="387349"/>
                  </a:lnTo>
                  <a:close/>
                </a:path>
                <a:path w="7620" h="622300">
                  <a:moveTo>
                    <a:pt x="7620" y="380999"/>
                  </a:moveTo>
                  <a:lnTo>
                    <a:pt x="0" y="380999"/>
                  </a:lnTo>
                  <a:lnTo>
                    <a:pt x="0" y="386079"/>
                  </a:lnTo>
                  <a:lnTo>
                    <a:pt x="7620" y="386079"/>
                  </a:lnTo>
                  <a:lnTo>
                    <a:pt x="7620" y="380999"/>
                  </a:lnTo>
                  <a:close/>
                </a:path>
                <a:path w="7620" h="622300">
                  <a:moveTo>
                    <a:pt x="7620" y="373380"/>
                  </a:moveTo>
                  <a:lnTo>
                    <a:pt x="0" y="373380"/>
                  </a:lnTo>
                  <a:lnTo>
                    <a:pt x="0" y="379729"/>
                  </a:lnTo>
                  <a:lnTo>
                    <a:pt x="7620" y="379729"/>
                  </a:lnTo>
                  <a:lnTo>
                    <a:pt x="7620" y="373380"/>
                  </a:lnTo>
                  <a:close/>
                </a:path>
                <a:path w="7620" h="622300">
                  <a:moveTo>
                    <a:pt x="7620" y="368299"/>
                  </a:moveTo>
                  <a:lnTo>
                    <a:pt x="0" y="368299"/>
                  </a:lnTo>
                  <a:lnTo>
                    <a:pt x="0" y="372109"/>
                  </a:lnTo>
                  <a:lnTo>
                    <a:pt x="7620" y="372109"/>
                  </a:lnTo>
                  <a:lnTo>
                    <a:pt x="7620" y="368299"/>
                  </a:lnTo>
                  <a:close/>
                </a:path>
                <a:path w="7620" h="622300">
                  <a:moveTo>
                    <a:pt x="7620" y="361949"/>
                  </a:moveTo>
                  <a:lnTo>
                    <a:pt x="0" y="361949"/>
                  </a:lnTo>
                  <a:lnTo>
                    <a:pt x="0" y="367030"/>
                  </a:lnTo>
                  <a:lnTo>
                    <a:pt x="7620" y="367030"/>
                  </a:lnTo>
                  <a:lnTo>
                    <a:pt x="7620" y="361949"/>
                  </a:lnTo>
                  <a:close/>
                </a:path>
                <a:path w="7620" h="622300">
                  <a:moveTo>
                    <a:pt x="7620" y="355599"/>
                  </a:moveTo>
                  <a:lnTo>
                    <a:pt x="0" y="355599"/>
                  </a:lnTo>
                  <a:lnTo>
                    <a:pt x="0" y="360680"/>
                  </a:lnTo>
                  <a:lnTo>
                    <a:pt x="7620" y="360680"/>
                  </a:lnTo>
                  <a:lnTo>
                    <a:pt x="7620" y="355599"/>
                  </a:lnTo>
                  <a:close/>
                </a:path>
                <a:path w="7620" h="622300">
                  <a:moveTo>
                    <a:pt x="7620" y="350519"/>
                  </a:moveTo>
                  <a:lnTo>
                    <a:pt x="0" y="350519"/>
                  </a:lnTo>
                  <a:lnTo>
                    <a:pt x="0" y="354329"/>
                  </a:lnTo>
                  <a:lnTo>
                    <a:pt x="7620" y="354329"/>
                  </a:lnTo>
                  <a:lnTo>
                    <a:pt x="7620" y="350519"/>
                  </a:lnTo>
                  <a:close/>
                </a:path>
                <a:path w="7620" h="622300">
                  <a:moveTo>
                    <a:pt x="7620" y="509270"/>
                  </a:moveTo>
                  <a:lnTo>
                    <a:pt x="0" y="509270"/>
                  </a:lnTo>
                  <a:lnTo>
                    <a:pt x="0" y="515619"/>
                  </a:lnTo>
                  <a:lnTo>
                    <a:pt x="7620" y="515619"/>
                  </a:lnTo>
                  <a:lnTo>
                    <a:pt x="7620" y="509270"/>
                  </a:lnTo>
                  <a:close/>
                </a:path>
                <a:path w="7620" h="622300">
                  <a:moveTo>
                    <a:pt x="7620" y="515619"/>
                  </a:moveTo>
                  <a:lnTo>
                    <a:pt x="0" y="515619"/>
                  </a:lnTo>
                  <a:lnTo>
                    <a:pt x="0" y="590549"/>
                  </a:lnTo>
                  <a:lnTo>
                    <a:pt x="7620" y="590549"/>
                  </a:lnTo>
                  <a:lnTo>
                    <a:pt x="7620" y="515619"/>
                  </a:lnTo>
                  <a:close/>
                </a:path>
                <a:path w="7620" h="622300">
                  <a:moveTo>
                    <a:pt x="1270" y="621029"/>
                  </a:moveTo>
                  <a:lnTo>
                    <a:pt x="0" y="621029"/>
                  </a:lnTo>
                  <a:lnTo>
                    <a:pt x="0" y="622299"/>
                  </a:lnTo>
                  <a:lnTo>
                    <a:pt x="1270" y="622299"/>
                  </a:lnTo>
                  <a:lnTo>
                    <a:pt x="1270" y="621029"/>
                  </a:lnTo>
                  <a:close/>
                </a:path>
                <a:path w="7620" h="622300">
                  <a:moveTo>
                    <a:pt x="2540" y="615949"/>
                  </a:moveTo>
                  <a:lnTo>
                    <a:pt x="0" y="615949"/>
                  </a:lnTo>
                  <a:lnTo>
                    <a:pt x="0" y="619759"/>
                  </a:lnTo>
                  <a:lnTo>
                    <a:pt x="2539" y="619759"/>
                  </a:lnTo>
                  <a:lnTo>
                    <a:pt x="2540" y="615949"/>
                  </a:lnTo>
                  <a:close/>
                </a:path>
                <a:path w="7620" h="622300">
                  <a:moveTo>
                    <a:pt x="5080" y="609599"/>
                  </a:moveTo>
                  <a:lnTo>
                    <a:pt x="0" y="609599"/>
                  </a:lnTo>
                  <a:lnTo>
                    <a:pt x="0" y="614679"/>
                  </a:lnTo>
                  <a:lnTo>
                    <a:pt x="2540" y="614679"/>
                  </a:lnTo>
                  <a:lnTo>
                    <a:pt x="2539" y="615949"/>
                  </a:lnTo>
                  <a:lnTo>
                    <a:pt x="3810" y="615949"/>
                  </a:lnTo>
                  <a:lnTo>
                    <a:pt x="3810" y="613409"/>
                  </a:lnTo>
                  <a:lnTo>
                    <a:pt x="5080" y="613409"/>
                  </a:lnTo>
                  <a:lnTo>
                    <a:pt x="5080" y="609599"/>
                  </a:lnTo>
                  <a:close/>
                </a:path>
                <a:path w="7620" h="622300">
                  <a:moveTo>
                    <a:pt x="7620" y="601979"/>
                  </a:moveTo>
                  <a:lnTo>
                    <a:pt x="0" y="601979"/>
                  </a:lnTo>
                  <a:lnTo>
                    <a:pt x="0" y="608329"/>
                  </a:lnTo>
                  <a:lnTo>
                    <a:pt x="5080" y="608329"/>
                  </a:lnTo>
                  <a:lnTo>
                    <a:pt x="5080" y="609599"/>
                  </a:lnTo>
                  <a:lnTo>
                    <a:pt x="6350" y="609599"/>
                  </a:lnTo>
                  <a:lnTo>
                    <a:pt x="6350" y="604519"/>
                  </a:lnTo>
                  <a:lnTo>
                    <a:pt x="7620" y="604519"/>
                  </a:lnTo>
                  <a:lnTo>
                    <a:pt x="7620" y="601979"/>
                  </a:lnTo>
                  <a:close/>
                </a:path>
                <a:path w="7620" h="622300">
                  <a:moveTo>
                    <a:pt x="7620" y="595630"/>
                  </a:moveTo>
                  <a:lnTo>
                    <a:pt x="0" y="595630"/>
                  </a:lnTo>
                  <a:lnTo>
                    <a:pt x="0" y="600709"/>
                  </a:lnTo>
                  <a:lnTo>
                    <a:pt x="7620" y="600709"/>
                  </a:lnTo>
                  <a:lnTo>
                    <a:pt x="7620" y="595630"/>
                  </a:lnTo>
                  <a:close/>
                </a:path>
                <a:path w="7620" h="622300">
                  <a:moveTo>
                    <a:pt x="7620" y="591819"/>
                  </a:moveTo>
                  <a:lnTo>
                    <a:pt x="0" y="591819"/>
                  </a:lnTo>
                  <a:lnTo>
                    <a:pt x="0" y="594359"/>
                  </a:lnTo>
                  <a:lnTo>
                    <a:pt x="7620" y="594359"/>
                  </a:lnTo>
                  <a:lnTo>
                    <a:pt x="7620" y="591819"/>
                  </a:lnTo>
                  <a:close/>
                </a:path>
              </a:pathLst>
            </a:custGeom>
            <a:solidFill>
              <a:srgbClr val="6B00F0"/>
            </a:solidFill>
          </p:spPr>
          <p:txBody>
            <a:bodyPr bIns="0" lIns="0" rIns="0" rtlCol="0" tIns="0" wrap="square"/>
            <a:p/>
          </p:txBody>
        </p:sp>
        <p:sp>
          <p:nvSpPr>
            <p:cNvPr id="1050865" name="object 2179"/>
            <p:cNvSpPr/>
            <p:nvPr/>
          </p:nvSpPr>
          <p:spPr>
            <a:xfrm>
              <a:off x="5358129" y="5807709"/>
              <a:ext cx="6350" cy="641350"/>
            </a:xfrm>
            <a:custGeom>
              <a:avLst/>
              <a:ahLst/>
              <a:rect l="l" t="t" r="r" b="b"/>
              <a:pathLst>
                <a:path w="6350" h="641350">
                  <a:moveTo>
                    <a:pt x="6350" y="0"/>
                  </a:moveTo>
                  <a:lnTo>
                    <a:pt x="0" y="0"/>
                  </a:lnTo>
                  <a:lnTo>
                    <a:pt x="0" y="19049"/>
                  </a:lnTo>
                  <a:lnTo>
                    <a:pt x="6350" y="19049"/>
                  </a:lnTo>
                  <a:lnTo>
                    <a:pt x="6350" y="0"/>
                  </a:lnTo>
                  <a:close/>
                </a:path>
                <a:path w="6350" h="641350">
                  <a:moveTo>
                    <a:pt x="6350" y="19050"/>
                  </a:moveTo>
                  <a:lnTo>
                    <a:pt x="0" y="19050"/>
                  </a:lnTo>
                  <a:lnTo>
                    <a:pt x="0" y="31749"/>
                  </a:lnTo>
                  <a:lnTo>
                    <a:pt x="6350" y="31749"/>
                  </a:lnTo>
                  <a:lnTo>
                    <a:pt x="6350" y="19050"/>
                  </a:lnTo>
                  <a:close/>
                </a:path>
                <a:path w="6350" h="641350">
                  <a:moveTo>
                    <a:pt x="6350" y="31750"/>
                  </a:moveTo>
                  <a:lnTo>
                    <a:pt x="0" y="31750"/>
                  </a:lnTo>
                  <a:lnTo>
                    <a:pt x="0" y="38099"/>
                  </a:lnTo>
                  <a:lnTo>
                    <a:pt x="6350" y="38099"/>
                  </a:lnTo>
                  <a:lnTo>
                    <a:pt x="6350" y="31750"/>
                  </a:lnTo>
                  <a:close/>
                </a:path>
                <a:path w="6350" h="641350">
                  <a:moveTo>
                    <a:pt x="6350" y="38100"/>
                  </a:moveTo>
                  <a:lnTo>
                    <a:pt x="0" y="38100"/>
                  </a:lnTo>
                  <a:lnTo>
                    <a:pt x="0" y="41909"/>
                  </a:lnTo>
                  <a:lnTo>
                    <a:pt x="6350" y="41909"/>
                  </a:lnTo>
                  <a:lnTo>
                    <a:pt x="6350" y="38100"/>
                  </a:lnTo>
                  <a:close/>
                </a:path>
                <a:path w="6350" h="641350">
                  <a:moveTo>
                    <a:pt x="6350" y="41909"/>
                  </a:moveTo>
                  <a:lnTo>
                    <a:pt x="0" y="41909"/>
                  </a:lnTo>
                  <a:lnTo>
                    <a:pt x="0" y="44449"/>
                  </a:lnTo>
                  <a:lnTo>
                    <a:pt x="6350" y="44449"/>
                  </a:lnTo>
                  <a:lnTo>
                    <a:pt x="6350" y="41909"/>
                  </a:lnTo>
                  <a:close/>
                </a:path>
                <a:path w="6350" h="641350">
                  <a:moveTo>
                    <a:pt x="6350" y="44450"/>
                  </a:moveTo>
                  <a:lnTo>
                    <a:pt x="0" y="44450"/>
                  </a:lnTo>
                  <a:lnTo>
                    <a:pt x="0" y="67309"/>
                  </a:lnTo>
                  <a:lnTo>
                    <a:pt x="6350" y="67309"/>
                  </a:lnTo>
                  <a:lnTo>
                    <a:pt x="6350" y="44450"/>
                  </a:lnTo>
                  <a:close/>
                </a:path>
                <a:path w="6350" h="641350">
                  <a:moveTo>
                    <a:pt x="6350" y="67309"/>
                  </a:moveTo>
                  <a:lnTo>
                    <a:pt x="0" y="67309"/>
                  </a:lnTo>
                  <a:lnTo>
                    <a:pt x="0" y="73659"/>
                  </a:lnTo>
                  <a:lnTo>
                    <a:pt x="6350" y="73659"/>
                  </a:lnTo>
                  <a:lnTo>
                    <a:pt x="6350" y="67309"/>
                  </a:lnTo>
                  <a:close/>
                </a:path>
                <a:path w="6350" h="641350">
                  <a:moveTo>
                    <a:pt x="6350" y="73659"/>
                  </a:moveTo>
                  <a:lnTo>
                    <a:pt x="0" y="73659"/>
                  </a:lnTo>
                  <a:lnTo>
                    <a:pt x="0" y="76199"/>
                  </a:lnTo>
                  <a:lnTo>
                    <a:pt x="6350" y="76199"/>
                  </a:lnTo>
                  <a:lnTo>
                    <a:pt x="6350" y="73659"/>
                  </a:lnTo>
                  <a:close/>
                </a:path>
                <a:path w="6350" h="641350">
                  <a:moveTo>
                    <a:pt x="6350" y="76200"/>
                  </a:moveTo>
                  <a:lnTo>
                    <a:pt x="0" y="76200"/>
                  </a:lnTo>
                  <a:lnTo>
                    <a:pt x="0" y="86359"/>
                  </a:lnTo>
                  <a:lnTo>
                    <a:pt x="6350" y="86359"/>
                  </a:lnTo>
                  <a:lnTo>
                    <a:pt x="6350" y="76200"/>
                  </a:lnTo>
                  <a:close/>
                </a:path>
                <a:path w="6350" h="641350">
                  <a:moveTo>
                    <a:pt x="6350" y="86359"/>
                  </a:moveTo>
                  <a:lnTo>
                    <a:pt x="0" y="86359"/>
                  </a:lnTo>
                  <a:lnTo>
                    <a:pt x="0" y="92709"/>
                  </a:lnTo>
                  <a:lnTo>
                    <a:pt x="6350" y="92709"/>
                  </a:lnTo>
                  <a:lnTo>
                    <a:pt x="6350" y="86359"/>
                  </a:lnTo>
                  <a:close/>
                </a:path>
                <a:path w="6350" h="641350">
                  <a:moveTo>
                    <a:pt x="6350" y="92709"/>
                  </a:moveTo>
                  <a:lnTo>
                    <a:pt x="0" y="92709"/>
                  </a:lnTo>
                  <a:lnTo>
                    <a:pt x="0" y="99059"/>
                  </a:lnTo>
                  <a:lnTo>
                    <a:pt x="6350" y="99059"/>
                  </a:lnTo>
                  <a:lnTo>
                    <a:pt x="6350" y="92709"/>
                  </a:lnTo>
                  <a:close/>
                </a:path>
                <a:path w="6350" h="641350">
                  <a:moveTo>
                    <a:pt x="6350" y="99059"/>
                  </a:moveTo>
                  <a:lnTo>
                    <a:pt x="0" y="99059"/>
                  </a:lnTo>
                  <a:lnTo>
                    <a:pt x="0" y="101599"/>
                  </a:lnTo>
                  <a:lnTo>
                    <a:pt x="6350" y="101599"/>
                  </a:lnTo>
                  <a:lnTo>
                    <a:pt x="6350" y="99059"/>
                  </a:lnTo>
                  <a:close/>
                </a:path>
                <a:path w="6350" h="641350">
                  <a:moveTo>
                    <a:pt x="6350" y="101600"/>
                  </a:moveTo>
                  <a:lnTo>
                    <a:pt x="0" y="101600"/>
                  </a:lnTo>
                  <a:lnTo>
                    <a:pt x="0" y="107949"/>
                  </a:lnTo>
                  <a:lnTo>
                    <a:pt x="6350" y="107949"/>
                  </a:lnTo>
                  <a:lnTo>
                    <a:pt x="6350" y="101600"/>
                  </a:lnTo>
                  <a:close/>
                </a:path>
                <a:path w="6350" h="641350">
                  <a:moveTo>
                    <a:pt x="6350" y="107950"/>
                  </a:moveTo>
                  <a:lnTo>
                    <a:pt x="0" y="107950"/>
                  </a:lnTo>
                  <a:lnTo>
                    <a:pt x="0" y="118109"/>
                  </a:lnTo>
                  <a:lnTo>
                    <a:pt x="6350" y="118109"/>
                  </a:lnTo>
                  <a:lnTo>
                    <a:pt x="6350" y="107950"/>
                  </a:lnTo>
                  <a:close/>
                </a:path>
                <a:path w="6350" h="641350">
                  <a:moveTo>
                    <a:pt x="6350" y="118109"/>
                  </a:moveTo>
                  <a:lnTo>
                    <a:pt x="0" y="118109"/>
                  </a:lnTo>
                  <a:lnTo>
                    <a:pt x="0" y="124459"/>
                  </a:lnTo>
                  <a:lnTo>
                    <a:pt x="6350" y="124459"/>
                  </a:lnTo>
                  <a:lnTo>
                    <a:pt x="6350" y="118109"/>
                  </a:lnTo>
                  <a:close/>
                </a:path>
                <a:path w="6350" h="641350">
                  <a:moveTo>
                    <a:pt x="6350" y="124459"/>
                  </a:moveTo>
                  <a:lnTo>
                    <a:pt x="0" y="124459"/>
                  </a:lnTo>
                  <a:lnTo>
                    <a:pt x="0" y="137159"/>
                  </a:lnTo>
                  <a:lnTo>
                    <a:pt x="6350" y="137159"/>
                  </a:lnTo>
                  <a:lnTo>
                    <a:pt x="6350" y="124459"/>
                  </a:lnTo>
                  <a:close/>
                </a:path>
                <a:path w="6350" h="641350">
                  <a:moveTo>
                    <a:pt x="6350" y="137159"/>
                  </a:moveTo>
                  <a:lnTo>
                    <a:pt x="0" y="137159"/>
                  </a:lnTo>
                  <a:lnTo>
                    <a:pt x="0" y="143509"/>
                  </a:lnTo>
                  <a:lnTo>
                    <a:pt x="6350" y="143509"/>
                  </a:lnTo>
                  <a:lnTo>
                    <a:pt x="6350" y="137159"/>
                  </a:lnTo>
                  <a:close/>
                </a:path>
                <a:path w="6350" h="641350">
                  <a:moveTo>
                    <a:pt x="6350" y="143509"/>
                  </a:moveTo>
                  <a:lnTo>
                    <a:pt x="0" y="143509"/>
                  </a:lnTo>
                  <a:lnTo>
                    <a:pt x="0" y="146049"/>
                  </a:lnTo>
                  <a:lnTo>
                    <a:pt x="6350" y="146049"/>
                  </a:lnTo>
                  <a:lnTo>
                    <a:pt x="6350" y="143509"/>
                  </a:lnTo>
                  <a:close/>
                </a:path>
                <a:path w="6350" h="641350">
                  <a:moveTo>
                    <a:pt x="6350" y="146050"/>
                  </a:moveTo>
                  <a:lnTo>
                    <a:pt x="0" y="146050"/>
                  </a:lnTo>
                  <a:lnTo>
                    <a:pt x="0" y="149859"/>
                  </a:lnTo>
                  <a:lnTo>
                    <a:pt x="6350" y="149859"/>
                  </a:lnTo>
                  <a:lnTo>
                    <a:pt x="6350" y="146050"/>
                  </a:lnTo>
                  <a:close/>
                </a:path>
                <a:path w="6350" h="641350">
                  <a:moveTo>
                    <a:pt x="6350" y="149859"/>
                  </a:moveTo>
                  <a:lnTo>
                    <a:pt x="0" y="149859"/>
                  </a:lnTo>
                  <a:lnTo>
                    <a:pt x="0" y="156209"/>
                  </a:lnTo>
                  <a:lnTo>
                    <a:pt x="6350" y="156209"/>
                  </a:lnTo>
                  <a:lnTo>
                    <a:pt x="6350" y="149859"/>
                  </a:lnTo>
                  <a:close/>
                </a:path>
                <a:path w="6350" h="641350">
                  <a:moveTo>
                    <a:pt x="6350" y="156209"/>
                  </a:moveTo>
                  <a:lnTo>
                    <a:pt x="0" y="156209"/>
                  </a:lnTo>
                  <a:lnTo>
                    <a:pt x="0" y="162559"/>
                  </a:lnTo>
                  <a:lnTo>
                    <a:pt x="6350" y="162559"/>
                  </a:lnTo>
                  <a:lnTo>
                    <a:pt x="6350" y="156209"/>
                  </a:lnTo>
                  <a:close/>
                </a:path>
                <a:path w="6350" h="641350">
                  <a:moveTo>
                    <a:pt x="6350" y="162559"/>
                  </a:moveTo>
                  <a:lnTo>
                    <a:pt x="0" y="162559"/>
                  </a:lnTo>
                  <a:lnTo>
                    <a:pt x="0" y="171449"/>
                  </a:lnTo>
                  <a:lnTo>
                    <a:pt x="6350" y="171449"/>
                  </a:lnTo>
                  <a:lnTo>
                    <a:pt x="6350" y="162559"/>
                  </a:lnTo>
                  <a:close/>
                </a:path>
                <a:path w="6350" h="641350">
                  <a:moveTo>
                    <a:pt x="6350" y="171450"/>
                  </a:moveTo>
                  <a:lnTo>
                    <a:pt x="0" y="171450"/>
                  </a:lnTo>
                  <a:lnTo>
                    <a:pt x="0" y="177799"/>
                  </a:lnTo>
                  <a:lnTo>
                    <a:pt x="6350" y="177799"/>
                  </a:lnTo>
                  <a:lnTo>
                    <a:pt x="6350" y="171450"/>
                  </a:lnTo>
                  <a:close/>
                </a:path>
                <a:path w="6350" h="641350">
                  <a:moveTo>
                    <a:pt x="6350" y="177800"/>
                  </a:moveTo>
                  <a:lnTo>
                    <a:pt x="0" y="177800"/>
                  </a:lnTo>
                  <a:lnTo>
                    <a:pt x="0" y="184149"/>
                  </a:lnTo>
                  <a:lnTo>
                    <a:pt x="6350" y="184149"/>
                  </a:lnTo>
                  <a:lnTo>
                    <a:pt x="6350" y="177800"/>
                  </a:lnTo>
                  <a:close/>
                </a:path>
                <a:path w="6350" h="641350">
                  <a:moveTo>
                    <a:pt x="6350" y="184150"/>
                  </a:moveTo>
                  <a:lnTo>
                    <a:pt x="0" y="184150"/>
                  </a:lnTo>
                  <a:lnTo>
                    <a:pt x="0" y="200659"/>
                  </a:lnTo>
                  <a:lnTo>
                    <a:pt x="6350" y="200659"/>
                  </a:lnTo>
                  <a:lnTo>
                    <a:pt x="6350" y="184150"/>
                  </a:lnTo>
                  <a:close/>
                </a:path>
                <a:path w="6350" h="641350">
                  <a:moveTo>
                    <a:pt x="6350" y="200659"/>
                  </a:moveTo>
                  <a:lnTo>
                    <a:pt x="0" y="200659"/>
                  </a:lnTo>
                  <a:lnTo>
                    <a:pt x="0" y="203199"/>
                  </a:lnTo>
                  <a:lnTo>
                    <a:pt x="6350" y="203199"/>
                  </a:lnTo>
                  <a:lnTo>
                    <a:pt x="6350" y="200659"/>
                  </a:lnTo>
                  <a:close/>
                </a:path>
                <a:path w="6350" h="641350">
                  <a:moveTo>
                    <a:pt x="6350" y="203200"/>
                  </a:moveTo>
                  <a:lnTo>
                    <a:pt x="0" y="203200"/>
                  </a:lnTo>
                  <a:lnTo>
                    <a:pt x="0" y="213359"/>
                  </a:lnTo>
                  <a:lnTo>
                    <a:pt x="6350" y="213359"/>
                  </a:lnTo>
                  <a:lnTo>
                    <a:pt x="6350" y="203200"/>
                  </a:lnTo>
                  <a:close/>
                </a:path>
                <a:path w="6350" h="641350">
                  <a:moveTo>
                    <a:pt x="6350" y="213360"/>
                  </a:moveTo>
                  <a:lnTo>
                    <a:pt x="0" y="213360"/>
                  </a:lnTo>
                  <a:lnTo>
                    <a:pt x="0" y="226059"/>
                  </a:lnTo>
                  <a:lnTo>
                    <a:pt x="6350" y="226059"/>
                  </a:lnTo>
                  <a:lnTo>
                    <a:pt x="6350" y="213360"/>
                  </a:lnTo>
                  <a:close/>
                </a:path>
                <a:path w="6350" h="641350">
                  <a:moveTo>
                    <a:pt x="6350" y="226059"/>
                  </a:moveTo>
                  <a:lnTo>
                    <a:pt x="0" y="226059"/>
                  </a:lnTo>
                  <a:lnTo>
                    <a:pt x="0" y="232409"/>
                  </a:lnTo>
                  <a:lnTo>
                    <a:pt x="6350" y="232409"/>
                  </a:lnTo>
                  <a:lnTo>
                    <a:pt x="6350" y="226059"/>
                  </a:lnTo>
                  <a:close/>
                </a:path>
                <a:path w="6350" h="641350">
                  <a:moveTo>
                    <a:pt x="6350" y="232409"/>
                  </a:moveTo>
                  <a:lnTo>
                    <a:pt x="0" y="232409"/>
                  </a:lnTo>
                  <a:lnTo>
                    <a:pt x="0" y="234949"/>
                  </a:lnTo>
                  <a:lnTo>
                    <a:pt x="6350" y="234949"/>
                  </a:lnTo>
                  <a:lnTo>
                    <a:pt x="6350" y="232409"/>
                  </a:lnTo>
                  <a:close/>
                </a:path>
                <a:path w="6350" h="641350">
                  <a:moveTo>
                    <a:pt x="6350" y="346836"/>
                  </a:moveTo>
                  <a:lnTo>
                    <a:pt x="0" y="346836"/>
                  </a:lnTo>
                  <a:lnTo>
                    <a:pt x="0" y="349249"/>
                  </a:lnTo>
                  <a:lnTo>
                    <a:pt x="6350" y="349249"/>
                  </a:lnTo>
                  <a:lnTo>
                    <a:pt x="6350" y="346836"/>
                  </a:lnTo>
                  <a:close/>
                </a:path>
                <a:path w="6350" h="641350">
                  <a:moveTo>
                    <a:pt x="6350" y="341756"/>
                  </a:moveTo>
                  <a:lnTo>
                    <a:pt x="0" y="341756"/>
                  </a:lnTo>
                  <a:lnTo>
                    <a:pt x="0" y="346709"/>
                  </a:lnTo>
                  <a:lnTo>
                    <a:pt x="6350" y="346709"/>
                  </a:lnTo>
                  <a:lnTo>
                    <a:pt x="6350" y="341756"/>
                  </a:lnTo>
                  <a:close/>
                </a:path>
                <a:path w="6350" h="641350">
                  <a:moveTo>
                    <a:pt x="6350" y="335406"/>
                  </a:moveTo>
                  <a:lnTo>
                    <a:pt x="0" y="335406"/>
                  </a:lnTo>
                  <a:lnTo>
                    <a:pt x="0" y="341629"/>
                  </a:lnTo>
                  <a:lnTo>
                    <a:pt x="6350" y="341629"/>
                  </a:lnTo>
                  <a:lnTo>
                    <a:pt x="6350" y="335406"/>
                  </a:lnTo>
                  <a:close/>
                </a:path>
                <a:path w="6350" h="641350">
                  <a:moveTo>
                    <a:pt x="6350" y="329056"/>
                  </a:moveTo>
                  <a:lnTo>
                    <a:pt x="0" y="329056"/>
                  </a:lnTo>
                  <a:lnTo>
                    <a:pt x="0" y="335279"/>
                  </a:lnTo>
                  <a:lnTo>
                    <a:pt x="6350" y="335279"/>
                  </a:lnTo>
                  <a:lnTo>
                    <a:pt x="6350" y="329056"/>
                  </a:lnTo>
                  <a:close/>
                </a:path>
                <a:path w="6350" h="641350">
                  <a:moveTo>
                    <a:pt x="6350" y="322706"/>
                  </a:moveTo>
                  <a:lnTo>
                    <a:pt x="0" y="322706"/>
                  </a:lnTo>
                  <a:lnTo>
                    <a:pt x="0" y="328929"/>
                  </a:lnTo>
                  <a:lnTo>
                    <a:pt x="6350" y="328929"/>
                  </a:lnTo>
                  <a:lnTo>
                    <a:pt x="6350" y="322706"/>
                  </a:lnTo>
                  <a:close/>
                </a:path>
                <a:path w="6350" h="641350">
                  <a:moveTo>
                    <a:pt x="6350" y="316356"/>
                  </a:moveTo>
                  <a:lnTo>
                    <a:pt x="0" y="316356"/>
                  </a:lnTo>
                  <a:lnTo>
                    <a:pt x="0" y="322579"/>
                  </a:lnTo>
                  <a:lnTo>
                    <a:pt x="6350" y="322579"/>
                  </a:lnTo>
                  <a:lnTo>
                    <a:pt x="6350" y="316356"/>
                  </a:lnTo>
                  <a:close/>
                </a:path>
                <a:path w="6350" h="641350">
                  <a:moveTo>
                    <a:pt x="6350" y="308736"/>
                  </a:moveTo>
                  <a:lnTo>
                    <a:pt x="0" y="308736"/>
                  </a:lnTo>
                  <a:lnTo>
                    <a:pt x="0" y="316229"/>
                  </a:lnTo>
                  <a:lnTo>
                    <a:pt x="6350" y="316229"/>
                  </a:lnTo>
                  <a:lnTo>
                    <a:pt x="6350" y="308736"/>
                  </a:lnTo>
                  <a:close/>
                </a:path>
                <a:path w="6350" h="641350">
                  <a:moveTo>
                    <a:pt x="6350" y="303656"/>
                  </a:moveTo>
                  <a:lnTo>
                    <a:pt x="0" y="303656"/>
                  </a:lnTo>
                  <a:lnTo>
                    <a:pt x="0" y="308609"/>
                  </a:lnTo>
                  <a:lnTo>
                    <a:pt x="6350" y="308609"/>
                  </a:lnTo>
                  <a:lnTo>
                    <a:pt x="6350" y="303656"/>
                  </a:lnTo>
                  <a:close/>
                </a:path>
                <a:path w="6350" h="641350">
                  <a:moveTo>
                    <a:pt x="6350" y="297306"/>
                  </a:moveTo>
                  <a:lnTo>
                    <a:pt x="0" y="297306"/>
                  </a:lnTo>
                  <a:lnTo>
                    <a:pt x="0" y="303529"/>
                  </a:lnTo>
                  <a:lnTo>
                    <a:pt x="6350" y="303529"/>
                  </a:lnTo>
                  <a:lnTo>
                    <a:pt x="6350" y="297306"/>
                  </a:lnTo>
                  <a:close/>
                </a:path>
                <a:path w="6350" h="641350">
                  <a:moveTo>
                    <a:pt x="6350" y="290956"/>
                  </a:moveTo>
                  <a:lnTo>
                    <a:pt x="0" y="290956"/>
                  </a:lnTo>
                  <a:lnTo>
                    <a:pt x="0" y="297179"/>
                  </a:lnTo>
                  <a:lnTo>
                    <a:pt x="6350" y="297179"/>
                  </a:lnTo>
                  <a:lnTo>
                    <a:pt x="6350" y="290956"/>
                  </a:lnTo>
                  <a:close/>
                </a:path>
                <a:path w="6350" h="641350">
                  <a:moveTo>
                    <a:pt x="6350" y="284606"/>
                  </a:moveTo>
                  <a:lnTo>
                    <a:pt x="0" y="284606"/>
                  </a:lnTo>
                  <a:lnTo>
                    <a:pt x="0" y="290829"/>
                  </a:lnTo>
                  <a:lnTo>
                    <a:pt x="6350" y="290829"/>
                  </a:lnTo>
                  <a:lnTo>
                    <a:pt x="6350" y="284606"/>
                  </a:lnTo>
                  <a:close/>
                </a:path>
                <a:path w="6350" h="641350">
                  <a:moveTo>
                    <a:pt x="6350" y="278256"/>
                  </a:moveTo>
                  <a:lnTo>
                    <a:pt x="0" y="278256"/>
                  </a:lnTo>
                  <a:lnTo>
                    <a:pt x="0" y="284479"/>
                  </a:lnTo>
                  <a:lnTo>
                    <a:pt x="6350" y="284479"/>
                  </a:lnTo>
                  <a:lnTo>
                    <a:pt x="6350" y="278256"/>
                  </a:lnTo>
                  <a:close/>
                </a:path>
                <a:path w="6350" h="641350">
                  <a:moveTo>
                    <a:pt x="6350" y="271906"/>
                  </a:moveTo>
                  <a:lnTo>
                    <a:pt x="0" y="271906"/>
                  </a:lnTo>
                  <a:lnTo>
                    <a:pt x="0" y="278129"/>
                  </a:lnTo>
                  <a:lnTo>
                    <a:pt x="6350" y="278129"/>
                  </a:lnTo>
                  <a:lnTo>
                    <a:pt x="6350" y="271906"/>
                  </a:lnTo>
                  <a:close/>
                </a:path>
                <a:path w="6350" h="641350">
                  <a:moveTo>
                    <a:pt x="6350" y="265556"/>
                  </a:moveTo>
                  <a:lnTo>
                    <a:pt x="0" y="265556"/>
                  </a:lnTo>
                  <a:lnTo>
                    <a:pt x="0" y="271779"/>
                  </a:lnTo>
                  <a:lnTo>
                    <a:pt x="6350" y="271779"/>
                  </a:lnTo>
                  <a:lnTo>
                    <a:pt x="6350" y="265556"/>
                  </a:lnTo>
                  <a:close/>
                </a:path>
                <a:path w="6350" h="641350">
                  <a:moveTo>
                    <a:pt x="6350" y="259206"/>
                  </a:moveTo>
                  <a:lnTo>
                    <a:pt x="0" y="259206"/>
                  </a:lnTo>
                  <a:lnTo>
                    <a:pt x="0" y="265429"/>
                  </a:lnTo>
                  <a:lnTo>
                    <a:pt x="6350" y="265429"/>
                  </a:lnTo>
                  <a:lnTo>
                    <a:pt x="6350" y="259206"/>
                  </a:lnTo>
                  <a:close/>
                </a:path>
                <a:path w="6350" h="641350">
                  <a:moveTo>
                    <a:pt x="6350" y="252856"/>
                  </a:moveTo>
                  <a:lnTo>
                    <a:pt x="0" y="252856"/>
                  </a:lnTo>
                  <a:lnTo>
                    <a:pt x="0" y="259079"/>
                  </a:lnTo>
                  <a:lnTo>
                    <a:pt x="6350" y="259079"/>
                  </a:lnTo>
                  <a:lnTo>
                    <a:pt x="6350" y="252856"/>
                  </a:lnTo>
                  <a:close/>
                </a:path>
                <a:path w="6350" h="641350">
                  <a:moveTo>
                    <a:pt x="6350" y="246506"/>
                  </a:moveTo>
                  <a:lnTo>
                    <a:pt x="0" y="246506"/>
                  </a:lnTo>
                  <a:lnTo>
                    <a:pt x="0" y="252729"/>
                  </a:lnTo>
                  <a:lnTo>
                    <a:pt x="6350" y="252729"/>
                  </a:lnTo>
                  <a:lnTo>
                    <a:pt x="6350" y="246506"/>
                  </a:lnTo>
                  <a:close/>
                </a:path>
                <a:path w="6350" h="641350">
                  <a:moveTo>
                    <a:pt x="6350" y="235076"/>
                  </a:moveTo>
                  <a:lnTo>
                    <a:pt x="0" y="235076"/>
                  </a:lnTo>
                  <a:lnTo>
                    <a:pt x="0" y="246379"/>
                  </a:lnTo>
                  <a:lnTo>
                    <a:pt x="6350" y="246379"/>
                  </a:lnTo>
                  <a:lnTo>
                    <a:pt x="6350" y="235076"/>
                  </a:lnTo>
                  <a:close/>
                </a:path>
                <a:path w="6350" h="641350">
                  <a:moveTo>
                    <a:pt x="6350" y="507999"/>
                  </a:moveTo>
                  <a:lnTo>
                    <a:pt x="0" y="507999"/>
                  </a:lnTo>
                  <a:lnTo>
                    <a:pt x="0" y="509269"/>
                  </a:lnTo>
                  <a:lnTo>
                    <a:pt x="6350" y="509269"/>
                  </a:lnTo>
                  <a:lnTo>
                    <a:pt x="6350" y="507999"/>
                  </a:lnTo>
                  <a:close/>
                </a:path>
                <a:path w="6350" h="641350">
                  <a:moveTo>
                    <a:pt x="6350" y="501649"/>
                  </a:moveTo>
                  <a:lnTo>
                    <a:pt x="0" y="501649"/>
                  </a:lnTo>
                  <a:lnTo>
                    <a:pt x="0" y="506729"/>
                  </a:lnTo>
                  <a:lnTo>
                    <a:pt x="6350" y="506729"/>
                  </a:lnTo>
                  <a:lnTo>
                    <a:pt x="6350" y="501649"/>
                  </a:lnTo>
                  <a:close/>
                </a:path>
                <a:path w="6350" h="641350">
                  <a:moveTo>
                    <a:pt x="6350" y="495299"/>
                  </a:moveTo>
                  <a:lnTo>
                    <a:pt x="0" y="495299"/>
                  </a:lnTo>
                  <a:lnTo>
                    <a:pt x="0" y="500379"/>
                  </a:lnTo>
                  <a:lnTo>
                    <a:pt x="6350" y="500379"/>
                  </a:lnTo>
                  <a:lnTo>
                    <a:pt x="6350" y="495299"/>
                  </a:lnTo>
                  <a:close/>
                </a:path>
                <a:path w="6350" h="641350">
                  <a:moveTo>
                    <a:pt x="6350" y="488949"/>
                  </a:moveTo>
                  <a:lnTo>
                    <a:pt x="0" y="488949"/>
                  </a:lnTo>
                  <a:lnTo>
                    <a:pt x="0" y="494029"/>
                  </a:lnTo>
                  <a:lnTo>
                    <a:pt x="6350" y="494029"/>
                  </a:lnTo>
                  <a:lnTo>
                    <a:pt x="6350" y="488949"/>
                  </a:lnTo>
                  <a:close/>
                </a:path>
                <a:path w="6350" h="641350">
                  <a:moveTo>
                    <a:pt x="6350" y="482599"/>
                  </a:moveTo>
                  <a:lnTo>
                    <a:pt x="0" y="482599"/>
                  </a:lnTo>
                  <a:lnTo>
                    <a:pt x="0" y="487679"/>
                  </a:lnTo>
                  <a:lnTo>
                    <a:pt x="6350" y="487679"/>
                  </a:lnTo>
                  <a:lnTo>
                    <a:pt x="6350" y="482599"/>
                  </a:lnTo>
                  <a:close/>
                </a:path>
                <a:path w="6350" h="641350">
                  <a:moveTo>
                    <a:pt x="6350" y="476249"/>
                  </a:moveTo>
                  <a:lnTo>
                    <a:pt x="0" y="476249"/>
                  </a:lnTo>
                  <a:lnTo>
                    <a:pt x="0" y="481329"/>
                  </a:lnTo>
                  <a:lnTo>
                    <a:pt x="6350" y="481329"/>
                  </a:lnTo>
                  <a:lnTo>
                    <a:pt x="6350" y="476249"/>
                  </a:lnTo>
                  <a:close/>
                </a:path>
                <a:path w="6350" h="641350">
                  <a:moveTo>
                    <a:pt x="6350" y="469899"/>
                  </a:moveTo>
                  <a:lnTo>
                    <a:pt x="0" y="469899"/>
                  </a:lnTo>
                  <a:lnTo>
                    <a:pt x="0" y="474979"/>
                  </a:lnTo>
                  <a:lnTo>
                    <a:pt x="6350" y="474979"/>
                  </a:lnTo>
                  <a:lnTo>
                    <a:pt x="6350" y="469899"/>
                  </a:lnTo>
                  <a:close/>
                </a:path>
                <a:path w="6350" h="641350">
                  <a:moveTo>
                    <a:pt x="6350" y="463549"/>
                  </a:moveTo>
                  <a:lnTo>
                    <a:pt x="0" y="463549"/>
                  </a:lnTo>
                  <a:lnTo>
                    <a:pt x="0" y="468629"/>
                  </a:lnTo>
                  <a:lnTo>
                    <a:pt x="6350" y="468629"/>
                  </a:lnTo>
                  <a:lnTo>
                    <a:pt x="6350" y="463549"/>
                  </a:lnTo>
                  <a:close/>
                </a:path>
                <a:path w="6350" h="641350">
                  <a:moveTo>
                    <a:pt x="6350" y="450849"/>
                  </a:moveTo>
                  <a:lnTo>
                    <a:pt x="0" y="450849"/>
                  </a:lnTo>
                  <a:lnTo>
                    <a:pt x="0" y="462279"/>
                  </a:lnTo>
                  <a:lnTo>
                    <a:pt x="6350" y="462279"/>
                  </a:lnTo>
                  <a:lnTo>
                    <a:pt x="6350" y="450849"/>
                  </a:lnTo>
                  <a:close/>
                </a:path>
                <a:path w="6350" h="641350">
                  <a:moveTo>
                    <a:pt x="6350" y="444499"/>
                  </a:moveTo>
                  <a:lnTo>
                    <a:pt x="0" y="444499"/>
                  </a:lnTo>
                  <a:lnTo>
                    <a:pt x="0" y="449579"/>
                  </a:lnTo>
                  <a:lnTo>
                    <a:pt x="6350" y="449579"/>
                  </a:lnTo>
                  <a:lnTo>
                    <a:pt x="6350" y="444499"/>
                  </a:lnTo>
                  <a:close/>
                </a:path>
                <a:path w="6350" h="641350">
                  <a:moveTo>
                    <a:pt x="6350" y="438149"/>
                  </a:moveTo>
                  <a:lnTo>
                    <a:pt x="0" y="438149"/>
                  </a:lnTo>
                  <a:lnTo>
                    <a:pt x="0" y="443229"/>
                  </a:lnTo>
                  <a:lnTo>
                    <a:pt x="6350" y="443229"/>
                  </a:lnTo>
                  <a:lnTo>
                    <a:pt x="6350" y="438149"/>
                  </a:lnTo>
                  <a:close/>
                </a:path>
                <a:path w="6350" h="641350">
                  <a:moveTo>
                    <a:pt x="6350" y="431799"/>
                  </a:moveTo>
                  <a:lnTo>
                    <a:pt x="0" y="431799"/>
                  </a:lnTo>
                  <a:lnTo>
                    <a:pt x="0" y="436879"/>
                  </a:lnTo>
                  <a:lnTo>
                    <a:pt x="6350" y="436879"/>
                  </a:lnTo>
                  <a:lnTo>
                    <a:pt x="6350" y="431799"/>
                  </a:lnTo>
                  <a:close/>
                </a:path>
                <a:path w="6350" h="641350">
                  <a:moveTo>
                    <a:pt x="6350" y="425449"/>
                  </a:moveTo>
                  <a:lnTo>
                    <a:pt x="0" y="425449"/>
                  </a:lnTo>
                  <a:lnTo>
                    <a:pt x="0" y="430529"/>
                  </a:lnTo>
                  <a:lnTo>
                    <a:pt x="6350" y="430529"/>
                  </a:lnTo>
                  <a:lnTo>
                    <a:pt x="6350" y="425449"/>
                  </a:lnTo>
                  <a:close/>
                </a:path>
                <a:path w="6350" h="641350">
                  <a:moveTo>
                    <a:pt x="6350" y="419099"/>
                  </a:moveTo>
                  <a:lnTo>
                    <a:pt x="0" y="419099"/>
                  </a:lnTo>
                  <a:lnTo>
                    <a:pt x="0" y="424179"/>
                  </a:lnTo>
                  <a:lnTo>
                    <a:pt x="6350" y="424179"/>
                  </a:lnTo>
                  <a:lnTo>
                    <a:pt x="6350" y="419099"/>
                  </a:lnTo>
                  <a:close/>
                </a:path>
                <a:path w="6350" h="641350">
                  <a:moveTo>
                    <a:pt x="6350" y="411479"/>
                  </a:moveTo>
                  <a:lnTo>
                    <a:pt x="0" y="411479"/>
                  </a:lnTo>
                  <a:lnTo>
                    <a:pt x="0" y="417829"/>
                  </a:lnTo>
                  <a:lnTo>
                    <a:pt x="6350" y="417829"/>
                  </a:lnTo>
                  <a:lnTo>
                    <a:pt x="6350" y="411479"/>
                  </a:lnTo>
                  <a:close/>
                </a:path>
                <a:path w="6350" h="641350">
                  <a:moveTo>
                    <a:pt x="6350" y="406399"/>
                  </a:moveTo>
                  <a:lnTo>
                    <a:pt x="0" y="406399"/>
                  </a:lnTo>
                  <a:lnTo>
                    <a:pt x="0" y="410209"/>
                  </a:lnTo>
                  <a:lnTo>
                    <a:pt x="6350" y="410209"/>
                  </a:lnTo>
                  <a:lnTo>
                    <a:pt x="6350" y="406399"/>
                  </a:lnTo>
                  <a:close/>
                </a:path>
                <a:path w="6350" h="641350">
                  <a:moveTo>
                    <a:pt x="6350" y="400049"/>
                  </a:moveTo>
                  <a:lnTo>
                    <a:pt x="0" y="400049"/>
                  </a:lnTo>
                  <a:lnTo>
                    <a:pt x="0" y="405130"/>
                  </a:lnTo>
                  <a:lnTo>
                    <a:pt x="6350" y="405130"/>
                  </a:lnTo>
                  <a:lnTo>
                    <a:pt x="6350" y="400049"/>
                  </a:lnTo>
                  <a:close/>
                </a:path>
                <a:path w="6350" h="641350">
                  <a:moveTo>
                    <a:pt x="6350" y="393699"/>
                  </a:moveTo>
                  <a:lnTo>
                    <a:pt x="0" y="393699"/>
                  </a:lnTo>
                  <a:lnTo>
                    <a:pt x="0" y="398779"/>
                  </a:lnTo>
                  <a:lnTo>
                    <a:pt x="6350" y="398779"/>
                  </a:lnTo>
                  <a:lnTo>
                    <a:pt x="6350" y="393699"/>
                  </a:lnTo>
                  <a:close/>
                </a:path>
                <a:path w="6350" h="641350">
                  <a:moveTo>
                    <a:pt x="6350" y="387349"/>
                  </a:moveTo>
                  <a:lnTo>
                    <a:pt x="0" y="387349"/>
                  </a:lnTo>
                  <a:lnTo>
                    <a:pt x="0" y="392429"/>
                  </a:lnTo>
                  <a:lnTo>
                    <a:pt x="6350" y="392429"/>
                  </a:lnTo>
                  <a:lnTo>
                    <a:pt x="6350" y="387349"/>
                  </a:lnTo>
                  <a:close/>
                </a:path>
                <a:path w="6350" h="641350">
                  <a:moveTo>
                    <a:pt x="6350" y="380999"/>
                  </a:moveTo>
                  <a:lnTo>
                    <a:pt x="0" y="380999"/>
                  </a:lnTo>
                  <a:lnTo>
                    <a:pt x="0" y="386079"/>
                  </a:lnTo>
                  <a:lnTo>
                    <a:pt x="6350" y="386079"/>
                  </a:lnTo>
                  <a:lnTo>
                    <a:pt x="6350" y="380999"/>
                  </a:lnTo>
                  <a:close/>
                </a:path>
                <a:path w="6350" h="641350">
                  <a:moveTo>
                    <a:pt x="6350" y="373380"/>
                  </a:moveTo>
                  <a:lnTo>
                    <a:pt x="0" y="373380"/>
                  </a:lnTo>
                  <a:lnTo>
                    <a:pt x="0" y="379729"/>
                  </a:lnTo>
                  <a:lnTo>
                    <a:pt x="6350" y="379729"/>
                  </a:lnTo>
                  <a:lnTo>
                    <a:pt x="6350" y="373380"/>
                  </a:lnTo>
                  <a:close/>
                </a:path>
                <a:path w="6350" h="641350">
                  <a:moveTo>
                    <a:pt x="6350" y="368299"/>
                  </a:moveTo>
                  <a:lnTo>
                    <a:pt x="0" y="368299"/>
                  </a:lnTo>
                  <a:lnTo>
                    <a:pt x="0" y="372109"/>
                  </a:lnTo>
                  <a:lnTo>
                    <a:pt x="6350" y="372109"/>
                  </a:lnTo>
                  <a:lnTo>
                    <a:pt x="6350" y="368299"/>
                  </a:lnTo>
                  <a:close/>
                </a:path>
                <a:path w="6350" h="641350">
                  <a:moveTo>
                    <a:pt x="6350" y="361949"/>
                  </a:moveTo>
                  <a:lnTo>
                    <a:pt x="0" y="361949"/>
                  </a:lnTo>
                  <a:lnTo>
                    <a:pt x="0" y="367030"/>
                  </a:lnTo>
                  <a:lnTo>
                    <a:pt x="6350" y="367030"/>
                  </a:lnTo>
                  <a:lnTo>
                    <a:pt x="6350" y="361949"/>
                  </a:lnTo>
                  <a:close/>
                </a:path>
                <a:path w="6350" h="641350">
                  <a:moveTo>
                    <a:pt x="6350" y="355599"/>
                  </a:moveTo>
                  <a:lnTo>
                    <a:pt x="0" y="355599"/>
                  </a:lnTo>
                  <a:lnTo>
                    <a:pt x="0" y="360680"/>
                  </a:lnTo>
                  <a:lnTo>
                    <a:pt x="6350" y="360680"/>
                  </a:lnTo>
                  <a:lnTo>
                    <a:pt x="6350" y="355599"/>
                  </a:lnTo>
                  <a:close/>
                </a:path>
                <a:path w="6350" h="641350">
                  <a:moveTo>
                    <a:pt x="6350" y="350519"/>
                  </a:moveTo>
                  <a:lnTo>
                    <a:pt x="0" y="350519"/>
                  </a:lnTo>
                  <a:lnTo>
                    <a:pt x="0" y="354329"/>
                  </a:lnTo>
                  <a:lnTo>
                    <a:pt x="6350" y="354329"/>
                  </a:lnTo>
                  <a:lnTo>
                    <a:pt x="6350" y="350519"/>
                  </a:lnTo>
                  <a:close/>
                </a:path>
                <a:path w="6350" h="641350">
                  <a:moveTo>
                    <a:pt x="6350" y="509270"/>
                  </a:moveTo>
                  <a:lnTo>
                    <a:pt x="0" y="509270"/>
                  </a:lnTo>
                  <a:lnTo>
                    <a:pt x="0" y="515619"/>
                  </a:lnTo>
                  <a:lnTo>
                    <a:pt x="6350" y="515619"/>
                  </a:lnTo>
                  <a:lnTo>
                    <a:pt x="6350" y="509270"/>
                  </a:lnTo>
                  <a:close/>
                </a:path>
                <a:path w="6350" h="641350">
                  <a:moveTo>
                    <a:pt x="6350" y="515619"/>
                  </a:moveTo>
                  <a:lnTo>
                    <a:pt x="0" y="515619"/>
                  </a:lnTo>
                  <a:lnTo>
                    <a:pt x="0" y="590549"/>
                  </a:lnTo>
                  <a:lnTo>
                    <a:pt x="6350" y="590549"/>
                  </a:lnTo>
                  <a:lnTo>
                    <a:pt x="6350" y="515619"/>
                  </a:lnTo>
                  <a:close/>
                </a:path>
                <a:path w="6350" h="641350">
                  <a:moveTo>
                    <a:pt x="2539" y="633729"/>
                  </a:moveTo>
                  <a:lnTo>
                    <a:pt x="0" y="633729"/>
                  </a:lnTo>
                  <a:lnTo>
                    <a:pt x="0" y="641349"/>
                  </a:lnTo>
                  <a:lnTo>
                    <a:pt x="1270" y="641349"/>
                  </a:lnTo>
                  <a:lnTo>
                    <a:pt x="1270" y="636269"/>
                  </a:lnTo>
                  <a:lnTo>
                    <a:pt x="2540" y="636269"/>
                  </a:lnTo>
                  <a:lnTo>
                    <a:pt x="2539" y="633729"/>
                  </a:lnTo>
                  <a:close/>
                </a:path>
                <a:path w="6350" h="641350">
                  <a:moveTo>
                    <a:pt x="5080" y="627379"/>
                  </a:moveTo>
                  <a:lnTo>
                    <a:pt x="0" y="627379"/>
                  </a:lnTo>
                  <a:lnTo>
                    <a:pt x="0" y="632460"/>
                  </a:lnTo>
                  <a:lnTo>
                    <a:pt x="2539" y="632460"/>
                  </a:lnTo>
                  <a:lnTo>
                    <a:pt x="2539" y="633729"/>
                  </a:lnTo>
                  <a:lnTo>
                    <a:pt x="3810" y="633729"/>
                  </a:lnTo>
                  <a:lnTo>
                    <a:pt x="3810" y="629919"/>
                  </a:lnTo>
                  <a:lnTo>
                    <a:pt x="5080" y="629919"/>
                  </a:lnTo>
                  <a:lnTo>
                    <a:pt x="5080" y="627379"/>
                  </a:lnTo>
                  <a:close/>
                </a:path>
                <a:path w="6350" h="641350">
                  <a:moveTo>
                    <a:pt x="6350" y="621029"/>
                  </a:moveTo>
                  <a:lnTo>
                    <a:pt x="0" y="621029"/>
                  </a:lnTo>
                  <a:lnTo>
                    <a:pt x="0" y="626109"/>
                  </a:lnTo>
                  <a:lnTo>
                    <a:pt x="5080" y="626109"/>
                  </a:lnTo>
                  <a:lnTo>
                    <a:pt x="5080" y="627379"/>
                  </a:lnTo>
                  <a:lnTo>
                    <a:pt x="6350" y="627379"/>
                  </a:lnTo>
                  <a:lnTo>
                    <a:pt x="6350" y="621029"/>
                  </a:lnTo>
                  <a:close/>
                </a:path>
                <a:path w="6350" h="641350">
                  <a:moveTo>
                    <a:pt x="6350" y="615949"/>
                  </a:moveTo>
                  <a:lnTo>
                    <a:pt x="0" y="615949"/>
                  </a:lnTo>
                  <a:lnTo>
                    <a:pt x="0" y="619759"/>
                  </a:lnTo>
                  <a:lnTo>
                    <a:pt x="6350" y="619759"/>
                  </a:lnTo>
                  <a:lnTo>
                    <a:pt x="6350" y="615949"/>
                  </a:lnTo>
                  <a:close/>
                </a:path>
                <a:path w="6350" h="641350">
                  <a:moveTo>
                    <a:pt x="6350" y="609599"/>
                  </a:moveTo>
                  <a:lnTo>
                    <a:pt x="0" y="609599"/>
                  </a:lnTo>
                  <a:lnTo>
                    <a:pt x="0" y="614680"/>
                  </a:lnTo>
                  <a:lnTo>
                    <a:pt x="6350" y="614680"/>
                  </a:lnTo>
                  <a:lnTo>
                    <a:pt x="6350" y="609599"/>
                  </a:lnTo>
                  <a:close/>
                </a:path>
                <a:path w="6350" h="641350">
                  <a:moveTo>
                    <a:pt x="6350" y="601979"/>
                  </a:moveTo>
                  <a:lnTo>
                    <a:pt x="0" y="601979"/>
                  </a:lnTo>
                  <a:lnTo>
                    <a:pt x="0" y="608329"/>
                  </a:lnTo>
                  <a:lnTo>
                    <a:pt x="6350" y="608329"/>
                  </a:lnTo>
                  <a:lnTo>
                    <a:pt x="6350" y="601979"/>
                  </a:lnTo>
                  <a:close/>
                </a:path>
                <a:path w="6350" h="641350">
                  <a:moveTo>
                    <a:pt x="6350" y="595630"/>
                  </a:moveTo>
                  <a:lnTo>
                    <a:pt x="0" y="595630"/>
                  </a:lnTo>
                  <a:lnTo>
                    <a:pt x="0" y="600709"/>
                  </a:lnTo>
                  <a:lnTo>
                    <a:pt x="6350" y="600709"/>
                  </a:lnTo>
                  <a:lnTo>
                    <a:pt x="6350" y="595630"/>
                  </a:lnTo>
                  <a:close/>
                </a:path>
                <a:path w="6350" h="641350">
                  <a:moveTo>
                    <a:pt x="6350" y="591819"/>
                  </a:moveTo>
                  <a:lnTo>
                    <a:pt x="0" y="591819"/>
                  </a:lnTo>
                  <a:lnTo>
                    <a:pt x="0" y="594359"/>
                  </a:lnTo>
                  <a:lnTo>
                    <a:pt x="6350" y="594359"/>
                  </a:lnTo>
                  <a:lnTo>
                    <a:pt x="6350" y="591819"/>
                  </a:lnTo>
                  <a:close/>
                </a:path>
              </a:pathLst>
            </a:custGeom>
            <a:solidFill>
              <a:srgbClr val="6A00F1"/>
            </a:solidFill>
          </p:spPr>
          <p:txBody>
            <a:bodyPr bIns="0" lIns="0" rIns="0" rtlCol="0" tIns="0" wrap="square"/>
            <a:p/>
          </p:txBody>
        </p:sp>
        <p:sp>
          <p:nvSpPr>
            <p:cNvPr id="1050866" name="object 2180"/>
            <p:cNvSpPr/>
            <p:nvPr/>
          </p:nvSpPr>
          <p:spPr>
            <a:xfrm>
              <a:off x="5350509" y="5807709"/>
              <a:ext cx="7620" cy="660400"/>
            </a:xfrm>
            <a:custGeom>
              <a:avLst/>
              <a:ahLst/>
              <a:rect l="l" t="t" r="r" b="b"/>
              <a:pathLst>
                <a:path w="7620" h="660400">
                  <a:moveTo>
                    <a:pt x="7619" y="0"/>
                  </a:moveTo>
                  <a:lnTo>
                    <a:pt x="0" y="0"/>
                  </a:lnTo>
                  <a:lnTo>
                    <a:pt x="0" y="19049"/>
                  </a:lnTo>
                  <a:lnTo>
                    <a:pt x="7619" y="19049"/>
                  </a:lnTo>
                  <a:lnTo>
                    <a:pt x="7619" y="0"/>
                  </a:lnTo>
                  <a:close/>
                </a:path>
                <a:path w="7620" h="660400">
                  <a:moveTo>
                    <a:pt x="7619" y="19050"/>
                  </a:moveTo>
                  <a:lnTo>
                    <a:pt x="0" y="19050"/>
                  </a:lnTo>
                  <a:lnTo>
                    <a:pt x="0" y="31749"/>
                  </a:lnTo>
                  <a:lnTo>
                    <a:pt x="7619" y="31749"/>
                  </a:lnTo>
                  <a:lnTo>
                    <a:pt x="7619" y="19050"/>
                  </a:lnTo>
                  <a:close/>
                </a:path>
                <a:path w="7620" h="660400">
                  <a:moveTo>
                    <a:pt x="7619" y="31750"/>
                  </a:moveTo>
                  <a:lnTo>
                    <a:pt x="0" y="31750"/>
                  </a:lnTo>
                  <a:lnTo>
                    <a:pt x="0" y="38099"/>
                  </a:lnTo>
                  <a:lnTo>
                    <a:pt x="7619" y="38099"/>
                  </a:lnTo>
                  <a:lnTo>
                    <a:pt x="7619" y="31750"/>
                  </a:lnTo>
                  <a:close/>
                </a:path>
                <a:path w="7620" h="660400">
                  <a:moveTo>
                    <a:pt x="7619" y="38100"/>
                  </a:moveTo>
                  <a:lnTo>
                    <a:pt x="0" y="38100"/>
                  </a:lnTo>
                  <a:lnTo>
                    <a:pt x="0" y="41909"/>
                  </a:lnTo>
                  <a:lnTo>
                    <a:pt x="7619" y="41909"/>
                  </a:lnTo>
                  <a:lnTo>
                    <a:pt x="7619" y="38100"/>
                  </a:lnTo>
                  <a:close/>
                </a:path>
                <a:path w="7620" h="660400">
                  <a:moveTo>
                    <a:pt x="7619" y="41909"/>
                  </a:moveTo>
                  <a:lnTo>
                    <a:pt x="0" y="41909"/>
                  </a:lnTo>
                  <a:lnTo>
                    <a:pt x="0" y="44449"/>
                  </a:lnTo>
                  <a:lnTo>
                    <a:pt x="7619" y="44449"/>
                  </a:lnTo>
                  <a:lnTo>
                    <a:pt x="7619" y="41909"/>
                  </a:lnTo>
                  <a:close/>
                </a:path>
                <a:path w="7620" h="660400">
                  <a:moveTo>
                    <a:pt x="7619" y="44450"/>
                  </a:moveTo>
                  <a:lnTo>
                    <a:pt x="0" y="44450"/>
                  </a:lnTo>
                  <a:lnTo>
                    <a:pt x="0" y="67309"/>
                  </a:lnTo>
                  <a:lnTo>
                    <a:pt x="7619" y="67309"/>
                  </a:lnTo>
                  <a:lnTo>
                    <a:pt x="7619" y="44450"/>
                  </a:lnTo>
                  <a:close/>
                </a:path>
                <a:path w="7620" h="660400">
                  <a:moveTo>
                    <a:pt x="7619" y="67309"/>
                  </a:moveTo>
                  <a:lnTo>
                    <a:pt x="0" y="67309"/>
                  </a:lnTo>
                  <a:lnTo>
                    <a:pt x="0" y="73659"/>
                  </a:lnTo>
                  <a:lnTo>
                    <a:pt x="7619" y="73659"/>
                  </a:lnTo>
                  <a:lnTo>
                    <a:pt x="7619" y="67309"/>
                  </a:lnTo>
                  <a:close/>
                </a:path>
                <a:path w="7620" h="660400">
                  <a:moveTo>
                    <a:pt x="7619" y="73659"/>
                  </a:moveTo>
                  <a:lnTo>
                    <a:pt x="0" y="73659"/>
                  </a:lnTo>
                  <a:lnTo>
                    <a:pt x="0" y="76199"/>
                  </a:lnTo>
                  <a:lnTo>
                    <a:pt x="7619" y="76199"/>
                  </a:lnTo>
                  <a:lnTo>
                    <a:pt x="7619" y="73659"/>
                  </a:lnTo>
                  <a:close/>
                </a:path>
                <a:path w="7620" h="660400">
                  <a:moveTo>
                    <a:pt x="7619" y="76200"/>
                  </a:moveTo>
                  <a:lnTo>
                    <a:pt x="0" y="76200"/>
                  </a:lnTo>
                  <a:lnTo>
                    <a:pt x="0" y="86359"/>
                  </a:lnTo>
                  <a:lnTo>
                    <a:pt x="7619" y="86359"/>
                  </a:lnTo>
                  <a:lnTo>
                    <a:pt x="7619" y="76200"/>
                  </a:lnTo>
                  <a:close/>
                </a:path>
                <a:path w="7620" h="660400">
                  <a:moveTo>
                    <a:pt x="7619" y="86359"/>
                  </a:moveTo>
                  <a:lnTo>
                    <a:pt x="0" y="86359"/>
                  </a:lnTo>
                  <a:lnTo>
                    <a:pt x="0" y="92709"/>
                  </a:lnTo>
                  <a:lnTo>
                    <a:pt x="7619" y="92709"/>
                  </a:lnTo>
                  <a:lnTo>
                    <a:pt x="7619" y="86359"/>
                  </a:lnTo>
                  <a:close/>
                </a:path>
                <a:path w="7620" h="660400">
                  <a:moveTo>
                    <a:pt x="7619" y="92709"/>
                  </a:moveTo>
                  <a:lnTo>
                    <a:pt x="0" y="92709"/>
                  </a:lnTo>
                  <a:lnTo>
                    <a:pt x="0" y="99059"/>
                  </a:lnTo>
                  <a:lnTo>
                    <a:pt x="7619" y="99059"/>
                  </a:lnTo>
                  <a:lnTo>
                    <a:pt x="7619" y="92709"/>
                  </a:lnTo>
                  <a:close/>
                </a:path>
                <a:path w="7620" h="660400">
                  <a:moveTo>
                    <a:pt x="7619" y="99059"/>
                  </a:moveTo>
                  <a:lnTo>
                    <a:pt x="0" y="99059"/>
                  </a:lnTo>
                  <a:lnTo>
                    <a:pt x="0" y="101599"/>
                  </a:lnTo>
                  <a:lnTo>
                    <a:pt x="7619" y="101599"/>
                  </a:lnTo>
                  <a:lnTo>
                    <a:pt x="7619" y="99059"/>
                  </a:lnTo>
                  <a:close/>
                </a:path>
                <a:path w="7620" h="660400">
                  <a:moveTo>
                    <a:pt x="7619" y="101600"/>
                  </a:moveTo>
                  <a:lnTo>
                    <a:pt x="0" y="101600"/>
                  </a:lnTo>
                  <a:lnTo>
                    <a:pt x="0" y="107949"/>
                  </a:lnTo>
                  <a:lnTo>
                    <a:pt x="7619" y="107949"/>
                  </a:lnTo>
                  <a:lnTo>
                    <a:pt x="7619" y="101600"/>
                  </a:lnTo>
                  <a:close/>
                </a:path>
                <a:path w="7620" h="660400">
                  <a:moveTo>
                    <a:pt x="7619" y="107950"/>
                  </a:moveTo>
                  <a:lnTo>
                    <a:pt x="0" y="107950"/>
                  </a:lnTo>
                  <a:lnTo>
                    <a:pt x="0" y="118109"/>
                  </a:lnTo>
                  <a:lnTo>
                    <a:pt x="7619" y="118109"/>
                  </a:lnTo>
                  <a:lnTo>
                    <a:pt x="7619" y="107950"/>
                  </a:lnTo>
                  <a:close/>
                </a:path>
                <a:path w="7620" h="660400">
                  <a:moveTo>
                    <a:pt x="7619" y="118109"/>
                  </a:moveTo>
                  <a:lnTo>
                    <a:pt x="0" y="118109"/>
                  </a:lnTo>
                  <a:lnTo>
                    <a:pt x="0" y="124459"/>
                  </a:lnTo>
                  <a:lnTo>
                    <a:pt x="7619" y="124459"/>
                  </a:lnTo>
                  <a:lnTo>
                    <a:pt x="7619" y="118109"/>
                  </a:lnTo>
                  <a:close/>
                </a:path>
                <a:path w="7620" h="660400">
                  <a:moveTo>
                    <a:pt x="7619" y="124459"/>
                  </a:moveTo>
                  <a:lnTo>
                    <a:pt x="0" y="124459"/>
                  </a:lnTo>
                  <a:lnTo>
                    <a:pt x="0" y="137159"/>
                  </a:lnTo>
                  <a:lnTo>
                    <a:pt x="7619" y="137159"/>
                  </a:lnTo>
                  <a:lnTo>
                    <a:pt x="7619" y="124459"/>
                  </a:lnTo>
                  <a:close/>
                </a:path>
                <a:path w="7620" h="660400">
                  <a:moveTo>
                    <a:pt x="7619" y="137159"/>
                  </a:moveTo>
                  <a:lnTo>
                    <a:pt x="0" y="137159"/>
                  </a:lnTo>
                  <a:lnTo>
                    <a:pt x="0" y="143509"/>
                  </a:lnTo>
                  <a:lnTo>
                    <a:pt x="7619" y="143509"/>
                  </a:lnTo>
                  <a:lnTo>
                    <a:pt x="7619" y="137159"/>
                  </a:lnTo>
                  <a:close/>
                </a:path>
                <a:path w="7620" h="660400">
                  <a:moveTo>
                    <a:pt x="7619" y="143509"/>
                  </a:moveTo>
                  <a:lnTo>
                    <a:pt x="0" y="143509"/>
                  </a:lnTo>
                  <a:lnTo>
                    <a:pt x="0" y="146049"/>
                  </a:lnTo>
                  <a:lnTo>
                    <a:pt x="7619" y="146049"/>
                  </a:lnTo>
                  <a:lnTo>
                    <a:pt x="7619" y="143509"/>
                  </a:lnTo>
                  <a:close/>
                </a:path>
                <a:path w="7620" h="660400">
                  <a:moveTo>
                    <a:pt x="7619" y="146050"/>
                  </a:moveTo>
                  <a:lnTo>
                    <a:pt x="0" y="146050"/>
                  </a:lnTo>
                  <a:lnTo>
                    <a:pt x="0" y="149859"/>
                  </a:lnTo>
                  <a:lnTo>
                    <a:pt x="7619" y="149859"/>
                  </a:lnTo>
                  <a:lnTo>
                    <a:pt x="7619" y="146050"/>
                  </a:lnTo>
                  <a:close/>
                </a:path>
                <a:path w="7620" h="660400">
                  <a:moveTo>
                    <a:pt x="7619" y="149859"/>
                  </a:moveTo>
                  <a:lnTo>
                    <a:pt x="0" y="149859"/>
                  </a:lnTo>
                  <a:lnTo>
                    <a:pt x="0" y="156209"/>
                  </a:lnTo>
                  <a:lnTo>
                    <a:pt x="7619" y="156209"/>
                  </a:lnTo>
                  <a:lnTo>
                    <a:pt x="7619" y="149859"/>
                  </a:lnTo>
                  <a:close/>
                </a:path>
                <a:path w="7620" h="660400">
                  <a:moveTo>
                    <a:pt x="7619" y="156209"/>
                  </a:moveTo>
                  <a:lnTo>
                    <a:pt x="0" y="156209"/>
                  </a:lnTo>
                  <a:lnTo>
                    <a:pt x="0" y="162559"/>
                  </a:lnTo>
                  <a:lnTo>
                    <a:pt x="7619" y="162559"/>
                  </a:lnTo>
                  <a:lnTo>
                    <a:pt x="7619" y="156209"/>
                  </a:lnTo>
                  <a:close/>
                </a:path>
                <a:path w="7620" h="660400">
                  <a:moveTo>
                    <a:pt x="7619" y="162559"/>
                  </a:moveTo>
                  <a:lnTo>
                    <a:pt x="0" y="162559"/>
                  </a:lnTo>
                  <a:lnTo>
                    <a:pt x="0" y="171449"/>
                  </a:lnTo>
                  <a:lnTo>
                    <a:pt x="7619" y="171449"/>
                  </a:lnTo>
                  <a:lnTo>
                    <a:pt x="7619" y="162559"/>
                  </a:lnTo>
                  <a:close/>
                </a:path>
                <a:path w="7620" h="660400">
                  <a:moveTo>
                    <a:pt x="7619" y="171450"/>
                  </a:moveTo>
                  <a:lnTo>
                    <a:pt x="0" y="171450"/>
                  </a:lnTo>
                  <a:lnTo>
                    <a:pt x="0" y="177799"/>
                  </a:lnTo>
                  <a:lnTo>
                    <a:pt x="7619" y="177799"/>
                  </a:lnTo>
                  <a:lnTo>
                    <a:pt x="7619" y="171450"/>
                  </a:lnTo>
                  <a:close/>
                </a:path>
                <a:path w="7620" h="660400">
                  <a:moveTo>
                    <a:pt x="7619" y="177800"/>
                  </a:moveTo>
                  <a:lnTo>
                    <a:pt x="0" y="177800"/>
                  </a:lnTo>
                  <a:lnTo>
                    <a:pt x="0" y="184149"/>
                  </a:lnTo>
                  <a:lnTo>
                    <a:pt x="7619" y="184149"/>
                  </a:lnTo>
                  <a:lnTo>
                    <a:pt x="7619" y="177800"/>
                  </a:lnTo>
                  <a:close/>
                </a:path>
                <a:path w="7620" h="660400">
                  <a:moveTo>
                    <a:pt x="7619" y="184150"/>
                  </a:moveTo>
                  <a:lnTo>
                    <a:pt x="0" y="184150"/>
                  </a:lnTo>
                  <a:lnTo>
                    <a:pt x="0" y="200659"/>
                  </a:lnTo>
                  <a:lnTo>
                    <a:pt x="7619" y="200659"/>
                  </a:lnTo>
                  <a:lnTo>
                    <a:pt x="7619" y="184150"/>
                  </a:lnTo>
                  <a:close/>
                </a:path>
                <a:path w="7620" h="660400">
                  <a:moveTo>
                    <a:pt x="7619" y="200659"/>
                  </a:moveTo>
                  <a:lnTo>
                    <a:pt x="0" y="200659"/>
                  </a:lnTo>
                  <a:lnTo>
                    <a:pt x="0" y="203199"/>
                  </a:lnTo>
                  <a:lnTo>
                    <a:pt x="7619" y="203199"/>
                  </a:lnTo>
                  <a:lnTo>
                    <a:pt x="7619" y="200659"/>
                  </a:lnTo>
                  <a:close/>
                </a:path>
                <a:path w="7620" h="660400">
                  <a:moveTo>
                    <a:pt x="7619" y="203200"/>
                  </a:moveTo>
                  <a:lnTo>
                    <a:pt x="0" y="203200"/>
                  </a:lnTo>
                  <a:lnTo>
                    <a:pt x="0" y="213359"/>
                  </a:lnTo>
                  <a:lnTo>
                    <a:pt x="7619" y="213359"/>
                  </a:lnTo>
                  <a:lnTo>
                    <a:pt x="7619" y="203200"/>
                  </a:lnTo>
                  <a:close/>
                </a:path>
                <a:path w="7620" h="660400">
                  <a:moveTo>
                    <a:pt x="7619" y="213360"/>
                  </a:moveTo>
                  <a:lnTo>
                    <a:pt x="0" y="213360"/>
                  </a:lnTo>
                  <a:lnTo>
                    <a:pt x="0" y="226059"/>
                  </a:lnTo>
                  <a:lnTo>
                    <a:pt x="7619" y="226059"/>
                  </a:lnTo>
                  <a:lnTo>
                    <a:pt x="7619" y="213360"/>
                  </a:lnTo>
                  <a:close/>
                </a:path>
                <a:path w="7620" h="660400">
                  <a:moveTo>
                    <a:pt x="7619" y="226059"/>
                  </a:moveTo>
                  <a:lnTo>
                    <a:pt x="0" y="226059"/>
                  </a:lnTo>
                  <a:lnTo>
                    <a:pt x="0" y="232409"/>
                  </a:lnTo>
                  <a:lnTo>
                    <a:pt x="7619" y="232409"/>
                  </a:lnTo>
                  <a:lnTo>
                    <a:pt x="7619" y="226059"/>
                  </a:lnTo>
                  <a:close/>
                </a:path>
                <a:path w="7620" h="660400">
                  <a:moveTo>
                    <a:pt x="7619" y="232409"/>
                  </a:moveTo>
                  <a:lnTo>
                    <a:pt x="0" y="232409"/>
                  </a:lnTo>
                  <a:lnTo>
                    <a:pt x="0" y="234949"/>
                  </a:lnTo>
                  <a:lnTo>
                    <a:pt x="7619" y="234949"/>
                  </a:lnTo>
                  <a:lnTo>
                    <a:pt x="7619" y="232409"/>
                  </a:lnTo>
                  <a:close/>
                </a:path>
                <a:path w="7620" h="660400">
                  <a:moveTo>
                    <a:pt x="7619" y="346836"/>
                  </a:moveTo>
                  <a:lnTo>
                    <a:pt x="0" y="346836"/>
                  </a:lnTo>
                  <a:lnTo>
                    <a:pt x="0" y="349249"/>
                  </a:lnTo>
                  <a:lnTo>
                    <a:pt x="7619" y="349249"/>
                  </a:lnTo>
                  <a:lnTo>
                    <a:pt x="7619" y="346836"/>
                  </a:lnTo>
                  <a:close/>
                </a:path>
                <a:path w="7620" h="660400">
                  <a:moveTo>
                    <a:pt x="7619" y="341756"/>
                  </a:moveTo>
                  <a:lnTo>
                    <a:pt x="0" y="341756"/>
                  </a:lnTo>
                  <a:lnTo>
                    <a:pt x="0" y="346709"/>
                  </a:lnTo>
                  <a:lnTo>
                    <a:pt x="7619" y="346709"/>
                  </a:lnTo>
                  <a:lnTo>
                    <a:pt x="7619" y="341756"/>
                  </a:lnTo>
                  <a:close/>
                </a:path>
                <a:path w="7620" h="660400">
                  <a:moveTo>
                    <a:pt x="7619" y="335406"/>
                  </a:moveTo>
                  <a:lnTo>
                    <a:pt x="0" y="335406"/>
                  </a:lnTo>
                  <a:lnTo>
                    <a:pt x="0" y="341629"/>
                  </a:lnTo>
                  <a:lnTo>
                    <a:pt x="7619" y="341629"/>
                  </a:lnTo>
                  <a:lnTo>
                    <a:pt x="7619" y="335406"/>
                  </a:lnTo>
                  <a:close/>
                </a:path>
                <a:path w="7620" h="660400">
                  <a:moveTo>
                    <a:pt x="7619" y="329056"/>
                  </a:moveTo>
                  <a:lnTo>
                    <a:pt x="0" y="329056"/>
                  </a:lnTo>
                  <a:lnTo>
                    <a:pt x="0" y="335279"/>
                  </a:lnTo>
                  <a:lnTo>
                    <a:pt x="7619" y="335279"/>
                  </a:lnTo>
                  <a:lnTo>
                    <a:pt x="7619" y="329056"/>
                  </a:lnTo>
                  <a:close/>
                </a:path>
                <a:path w="7620" h="660400">
                  <a:moveTo>
                    <a:pt x="7619" y="322706"/>
                  </a:moveTo>
                  <a:lnTo>
                    <a:pt x="0" y="322706"/>
                  </a:lnTo>
                  <a:lnTo>
                    <a:pt x="0" y="328929"/>
                  </a:lnTo>
                  <a:lnTo>
                    <a:pt x="7619" y="328929"/>
                  </a:lnTo>
                  <a:lnTo>
                    <a:pt x="7619" y="322706"/>
                  </a:lnTo>
                  <a:close/>
                </a:path>
                <a:path w="7620" h="660400">
                  <a:moveTo>
                    <a:pt x="7619" y="316356"/>
                  </a:moveTo>
                  <a:lnTo>
                    <a:pt x="0" y="316356"/>
                  </a:lnTo>
                  <a:lnTo>
                    <a:pt x="0" y="322579"/>
                  </a:lnTo>
                  <a:lnTo>
                    <a:pt x="7619" y="322579"/>
                  </a:lnTo>
                  <a:lnTo>
                    <a:pt x="7619" y="316356"/>
                  </a:lnTo>
                  <a:close/>
                </a:path>
                <a:path w="7620" h="660400">
                  <a:moveTo>
                    <a:pt x="7619" y="308736"/>
                  </a:moveTo>
                  <a:lnTo>
                    <a:pt x="0" y="308736"/>
                  </a:lnTo>
                  <a:lnTo>
                    <a:pt x="0" y="316229"/>
                  </a:lnTo>
                  <a:lnTo>
                    <a:pt x="7619" y="316229"/>
                  </a:lnTo>
                  <a:lnTo>
                    <a:pt x="7619" y="308736"/>
                  </a:lnTo>
                  <a:close/>
                </a:path>
                <a:path w="7620" h="660400">
                  <a:moveTo>
                    <a:pt x="7619" y="303656"/>
                  </a:moveTo>
                  <a:lnTo>
                    <a:pt x="0" y="303656"/>
                  </a:lnTo>
                  <a:lnTo>
                    <a:pt x="0" y="308609"/>
                  </a:lnTo>
                  <a:lnTo>
                    <a:pt x="7619" y="308609"/>
                  </a:lnTo>
                  <a:lnTo>
                    <a:pt x="7619" y="303656"/>
                  </a:lnTo>
                  <a:close/>
                </a:path>
                <a:path w="7620" h="660400">
                  <a:moveTo>
                    <a:pt x="7619" y="297306"/>
                  </a:moveTo>
                  <a:lnTo>
                    <a:pt x="0" y="297306"/>
                  </a:lnTo>
                  <a:lnTo>
                    <a:pt x="0" y="303529"/>
                  </a:lnTo>
                  <a:lnTo>
                    <a:pt x="7619" y="303529"/>
                  </a:lnTo>
                  <a:lnTo>
                    <a:pt x="7619" y="297306"/>
                  </a:lnTo>
                  <a:close/>
                </a:path>
                <a:path w="7620" h="660400">
                  <a:moveTo>
                    <a:pt x="7619" y="290956"/>
                  </a:moveTo>
                  <a:lnTo>
                    <a:pt x="0" y="290956"/>
                  </a:lnTo>
                  <a:lnTo>
                    <a:pt x="0" y="297179"/>
                  </a:lnTo>
                  <a:lnTo>
                    <a:pt x="7619" y="297179"/>
                  </a:lnTo>
                  <a:lnTo>
                    <a:pt x="7619" y="290956"/>
                  </a:lnTo>
                  <a:close/>
                </a:path>
                <a:path w="7620" h="660400">
                  <a:moveTo>
                    <a:pt x="7619" y="284606"/>
                  </a:moveTo>
                  <a:lnTo>
                    <a:pt x="0" y="284606"/>
                  </a:lnTo>
                  <a:lnTo>
                    <a:pt x="0" y="290829"/>
                  </a:lnTo>
                  <a:lnTo>
                    <a:pt x="7619" y="290829"/>
                  </a:lnTo>
                  <a:lnTo>
                    <a:pt x="7619" y="284606"/>
                  </a:lnTo>
                  <a:close/>
                </a:path>
                <a:path w="7620" h="660400">
                  <a:moveTo>
                    <a:pt x="7619" y="278256"/>
                  </a:moveTo>
                  <a:lnTo>
                    <a:pt x="0" y="278256"/>
                  </a:lnTo>
                  <a:lnTo>
                    <a:pt x="0" y="284479"/>
                  </a:lnTo>
                  <a:lnTo>
                    <a:pt x="7619" y="284479"/>
                  </a:lnTo>
                  <a:lnTo>
                    <a:pt x="7619" y="278256"/>
                  </a:lnTo>
                  <a:close/>
                </a:path>
                <a:path w="7620" h="660400">
                  <a:moveTo>
                    <a:pt x="7619" y="271906"/>
                  </a:moveTo>
                  <a:lnTo>
                    <a:pt x="0" y="271906"/>
                  </a:lnTo>
                  <a:lnTo>
                    <a:pt x="0" y="278129"/>
                  </a:lnTo>
                  <a:lnTo>
                    <a:pt x="7619" y="278129"/>
                  </a:lnTo>
                  <a:lnTo>
                    <a:pt x="7619" y="271906"/>
                  </a:lnTo>
                  <a:close/>
                </a:path>
                <a:path w="7620" h="660400">
                  <a:moveTo>
                    <a:pt x="7619" y="265556"/>
                  </a:moveTo>
                  <a:lnTo>
                    <a:pt x="0" y="265556"/>
                  </a:lnTo>
                  <a:lnTo>
                    <a:pt x="0" y="271779"/>
                  </a:lnTo>
                  <a:lnTo>
                    <a:pt x="7619" y="271779"/>
                  </a:lnTo>
                  <a:lnTo>
                    <a:pt x="7619" y="265556"/>
                  </a:lnTo>
                  <a:close/>
                </a:path>
                <a:path w="7620" h="660400">
                  <a:moveTo>
                    <a:pt x="7619" y="259206"/>
                  </a:moveTo>
                  <a:lnTo>
                    <a:pt x="0" y="259206"/>
                  </a:lnTo>
                  <a:lnTo>
                    <a:pt x="0" y="265429"/>
                  </a:lnTo>
                  <a:lnTo>
                    <a:pt x="7619" y="265429"/>
                  </a:lnTo>
                  <a:lnTo>
                    <a:pt x="7619" y="259206"/>
                  </a:lnTo>
                  <a:close/>
                </a:path>
                <a:path w="7620" h="660400">
                  <a:moveTo>
                    <a:pt x="7619" y="252856"/>
                  </a:moveTo>
                  <a:lnTo>
                    <a:pt x="0" y="252856"/>
                  </a:lnTo>
                  <a:lnTo>
                    <a:pt x="0" y="259079"/>
                  </a:lnTo>
                  <a:lnTo>
                    <a:pt x="7619" y="259079"/>
                  </a:lnTo>
                  <a:lnTo>
                    <a:pt x="7619" y="252856"/>
                  </a:lnTo>
                  <a:close/>
                </a:path>
                <a:path w="7620" h="660400">
                  <a:moveTo>
                    <a:pt x="7619" y="246506"/>
                  </a:moveTo>
                  <a:lnTo>
                    <a:pt x="0" y="246506"/>
                  </a:lnTo>
                  <a:lnTo>
                    <a:pt x="0" y="252729"/>
                  </a:lnTo>
                  <a:lnTo>
                    <a:pt x="7619" y="252729"/>
                  </a:lnTo>
                  <a:lnTo>
                    <a:pt x="7619" y="246506"/>
                  </a:lnTo>
                  <a:close/>
                </a:path>
                <a:path w="7620" h="660400">
                  <a:moveTo>
                    <a:pt x="7619" y="235076"/>
                  </a:moveTo>
                  <a:lnTo>
                    <a:pt x="0" y="235076"/>
                  </a:lnTo>
                  <a:lnTo>
                    <a:pt x="0" y="246379"/>
                  </a:lnTo>
                  <a:lnTo>
                    <a:pt x="7619" y="246379"/>
                  </a:lnTo>
                  <a:lnTo>
                    <a:pt x="7619" y="235076"/>
                  </a:lnTo>
                  <a:close/>
                </a:path>
                <a:path w="7620" h="660400">
                  <a:moveTo>
                    <a:pt x="7619" y="507999"/>
                  </a:moveTo>
                  <a:lnTo>
                    <a:pt x="0" y="507999"/>
                  </a:lnTo>
                  <a:lnTo>
                    <a:pt x="0" y="509269"/>
                  </a:lnTo>
                  <a:lnTo>
                    <a:pt x="7619" y="509269"/>
                  </a:lnTo>
                  <a:lnTo>
                    <a:pt x="7619" y="507999"/>
                  </a:lnTo>
                  <a:close/>
                </a:path>
                <a:path w="7620" h="660400">
                  <a:moveTo>
                    <a:pt x="7619" y="501649"/>
                  </a:moveTo>
                  <a:lnTo>
                    <a:pt x="0" y="501649"/>
                  </a:lnTo>
                  <a:lnTo>
                    <a:pt x="0" y="506729"/>
                  </a:lnTo>
                  <a:lnTo>
                    <a:pt x="7619" y="506729"/>
                  </a:lnTo>
                  <a:lnTo>
                    <a:pt x="7619" y="501649"/>
                  </a:lnTo>
                  <a:close/>
                </a:path>
                <a:path w="7620" h="660400">
                  <a:moveTo>
                    <a:pt x="7619" y="495299"/>
                  </a:moveTo>
                  <a:lnTo>
                    <a:pt x="0" y="495299"/>
                  </a:lnTo>
                  <a:lnTo>
                    <a:pt x="0" y="500379"/>
                  </a:lnTo>
                  <a:lnTo>
                    <a:pt x="7619" y="500379"/>
                  </a:lnTo>
                  <a:lnTo>
                    <a:pt x="7619" y="495299"/>
                  </a:lnTo>
                  <a:close/>
                </a:path>
                <a:path w="7620" h="660400">
                  <a:moveTo>
                    <a:pt x="7619" y="488949"/>
                  </a:moveTo>
                  <a:lnTo>
                    <a:pt x="0" y="488949"/>
                  </a:lnTo>
                  <a:lnTo>
                    <a:pt x="0" y="494029"/>
                  </a:lnTo>
                  <a:lnTo>
                    <a:pt x="7619" y="494029"/>
                  </a:lnTo>
                  <a:lnTo>
                    <a:pt x="7619" y="488949"/>
                  </a:lnTo>
                  <a:close/>
                </a:path>
                <a:path w="7620" h="660400">
                  <a:moveTo>
                    <a:pt x="7619" y="482599"/>
                  </a:moveTo>
                  <a:lnTo>
                    <a:pt x="0" y="482599"/>
                  </a:lnTo>
                  <a:lnTo>
                    <a:pt x="0" y="487679"/>
                  </a:lnTo>
                  <a:lnTo>
                    <a:pt x="7619" y="487679"/>
                  </a:lnTo>
                  <a:lnTo>
                    <a:pt x="7619" y="482599"/>
                  </a:lnTo>
                  <a:close/>
                </a:path>
                <a:path w="7620" h="660400">
                  <a:moveTo>
                    <a:pt x="7619" y="476249"/>
                  </a:moveTo>
                  <a:lnTo>
                    <a:pt x="0" y="476249"/>
                  </a:lnTo>
                  <a:lnTo>
                    <a:pt x="0" y="481329"/>
                  </a:lnTo>
                  <a:lnTo>
                    <a:pt x="7619" y="481329"/>
                  </a:lnTo>
                  <a:lnTo>
                    <a:pt x="7619" y="476249"/>
                  </a:lnTo>
                  <a:close/>
                </a:path>
                <a:path w="7620" h="660400">
                  <a:moveTo>
                    <a:pt x="7619" y="469899"/>
                  </a:moveTo>
                  <a:lnTo>
                    <a:pt x="0" y="469899"/>
                  </a:lnTo>
                  <a:lnTo>
                    <a:pt x="0" y="474979"/>
                  </a:lnTo>
                  <a:lnTo>
                    <a:pt x="7619" y="474979"/>
                  </a:lnTo>
                  <a:lnTo>
                    <a:pt x="7619" y="469899"/>
                  </a:lnTo>
                  <a:close/>
                </a:path>
                <a:path w="7620" h="660400">
                  <a:moveTo>
                    <a:pt x="7619" y="463549"/>
                  </a:moveTo>
                  <a:lnTo>
                    <a:pt x="0" y="463549"/>
                  </a:lnTo>
                  <a:lnTo>
                    <a:pt x="0" y="468629"/>
                  </a:lnTo>
                  <a:lnTo>
                    <a:pt x="7619" y="468629"/>
                  </a:lnTo>
                  <a:lnTo>
                    <a:pt x="7619" y="463549"/>
                  </a:lnTo>
                  <a:close/>
                </a:path>
                <a:path w="7620" h="660400">
                  <a:moveTo>
                    <a:pt x="7619" y="450849"/>
                  </a:moveTo>
                  <a:lnTo>
                    <a:pt x="0" y="450849"/>
                  </a:lnTo>
                  <a:lnTo>
                    <a:pt x="0" y="462279"/>
                  </a:lnTo>
                  <a:lnTo>
                    <a:pt x="7619" y="462279"/>
                  </a:lnTo>
                  <a:lnTo>
                    <a:pt x="7619" y="450849"/>
                  </a:lnTo>
                  <a:close/>
                </a:path>
                <a:path w="7620" h="660400">
                  <a:moveTo>
                    <a:pt x="7619" y="444499"/>
                  </a:moveTo>
                  <a:lnTo>
                    <a:pt x="0" y="444499"/>
                  </a:lnTo>
                  <a:lnTo>
                    <a:pt x="0" y="449579"/>
                  </a:lnTo>
                  <a:lnTo>
                    <a:pt x="7619" y="449579"/>
                  </a:lnTo>
                  <a:lnTo>
                    <a:pt x="7619" y="444499"/>
                  </a:lnTo>
                  <a:close/>
                </a:path>
                <a:path w="7620" h="660400">
                  <a:moveTo>
                    <a:pt x="7619" y="438149"/>
                  </a:moveTo>
                  <a:lnTo>
                    <a:pt x="0" y="438149"/>
                  </a:lnTo>
                  <a:lnTo>
                    <a:pt x="0" y="443229"/>
                  </a:lnTo>
                  <a:lnTo>
                    <a:pt x="7619" y="443229"/>
                  </a:lnTo>
                  <a:lnTo>
                    <a:pt x="7619" y="438149"/>
                  </a:lnTo>
                  <a:close/>
                </a:path>
                <a:path w="7620" h="660400">
                  <a:moveTo>
                    <a:pt x="7619" y="431799"/>
                  </a:moveTo>
                  <a:lnTo>
                    <a:pt x="0" y="431799"/>
                  </a:lnTo>
                  <a:lnTo>
                    <a:pt x="0" y="436879"/>
                  </a:lnTo>
                  <a:lnTo>
                    <a:pt x="7619" y="436879"/>
                  </a:lnTo>
                  <a:lnTo>
                    <a:pt x="7619" y="431799"/>
                  </a:lnTo>
                  <a:close/>
                </a:path>
                <a:path w="7620" h="660400">
                  <a:moveTo>
                    <a:pt x="7619" y="425449"/>
                  </a:moveTo>
                  <a:lnTo>
                    <a:pt x="0" y="425449"/>
                  </a:lnTo>
                  <a:lnTo>
                    <a:pt x="0" y="430529"/>
                  </a:lnTo>
                  <a:lnTo>
                    <a:pt x="7619" y="430529"/>
                  </a:lnTo>
                  <a:lnTo>
                    <a:pt x="7619" y="425449"/>
                  </a:lnTo>
                  <a:close/>
                </a:path>
                <a:path w="7620" h="660400">
                  <a:moveTo>
                    <a:pt x="7619" y="419099"/>
                  </a:moveTo>
                  <a:lnTo>
                    <a:pt x="0" y="419099"/>
                  </a:lnTo>
                  <a:lnTo>
                    <a:pt x="0" y="424179"/>
                  </a:lnTo>
                  <a:lnTo>
                    <a:pt x="7619" y="424179"/>
                  </a:lnTo>
                  <a:lnTo>
                    <a:pt x="7619" y="419099"/>
                  </a:lnTo>
                  <a:close/>
                </a:path>
                <a:path w="7620" h="660400">
                  <a:moveTo>
                    <a:pt x="7619" y="411479"/>
                  </a:moveTo>
                  <a:lnTo>
                    <a:pt x="0" y="411479"/>
                  </a:lnTo>
                  <a:lnTo>
                    <a:pt x="0" y="417829"/>
                  </a:lnTo>
                  <a:lnTo>
                    <a:pt x="7619" y="417829"/>
                  </a:lnTo>
                  <a:lnTo>
                    <a:pt x="7619" y="411479"/>
                  </a:lnTo>
                  <a:close/>
                </a:path>
                <a:path w="7620" h="660400">
                  <a:moveTo>
                    <a:pt x="7619" y="406399"/>
                  </a:moveTo>
                  <a:lnTo>
                    <a:pt x="0" y="406399"/>
                  </a:lnTo>
                  <a:lnTo>
                    <a:pt x="0" y="410209"/>
                  </a:lnTo>
                  <a:lnTo>
                    <a:pt x="7619" y="410209"/>
                  </a:lnTo>
                  <a:lnTo>
                    <a:pt x="7619" y="406399"/>
                  </a:lnTo>
                  <a:close/>
                </a:path>
                <a:path w="7620" h="660400">
                  <a:moveTo>
                    <a:pt x="7619" y="400049"/>
                  </a:moveTo>
                  <a:lnTo>
                    <a:pt x="0" y="400049"/>
                  </a:lnTo>
                  <a:lnTo>
                    <a:pt x="0" y="405130"/>
                  </a:lnTo>
                  <a:lnTo>
                    <a:pt x="7619" y="405130"/>
                  </a:lnTo>
                  <a:lnTo>
                    <a:pt x="7619" y="400049"/>
                  </a:lnTo>
                  <a:close/>
                </a:path>
                <a:path w="7620" h="660400">
                  <a:moveTo>
                    <a:pt x="7619" y="393699"/>
                  </a:moveTo>
                  <a:lnTo>
                    <a:pt x="0" y="393699"/>
                  </a:lnTo>
                  <a:lnTo>
                    <a:pt x="0" y="398779"/>
                  </a:lnTo>
                  <a:lnTo>
                    <a:pt x="7619" y="398779"/>
                  </a:lnTo>
                  <a:lnTo>
                    <a:pt x="7619" y="393699"/>
                  </a:lnTo>
                  <a:close/>
                </a:path>
                <a:path w="7620" h="660400">
                  <a:moveTo>
                    <a:pt x="7619" y="387349"/>
                  </a:moveTo>
                  <a:lnTo>
                    <a:pt x="0" y="387349"/>
                  </a:lnTo>
                  <a:lnTo>
                    <a:pt x="0" y="392429"/>
                  </a:lnTo>
                  <a:lnTo>
                    <a:pt x="7619" y="392429"/>
                  </a:lnTo>
                  <a:lnTo>
                    <a:pt x="7619" y="387349"/>
                  </a:lnTo>
                  <a:close/>
                </a:path>
                <a:path w="7620" h="660400">
                  <a:moveTo>
                    <a:pt x="7619" y="380999"/>
                  </a:moveTo>
                  <a:lnTo>
                    <a:pt x="0" y="380999"/>
                  </a:lnTo>
                  <a:lnTo>
                    <a:pt x="0" y="386079"/>
                  </a:lnTo>
                  <a:lnTo>
                    <a:pt x="7619" y="386079"/>
                  </a:lnTo>
                  <a:lnTo>
                    <a:pt x="7619" y="380999"/>
                  </a:lnTo>
                  <a:close/>
                </a:path>
                <a:path w="7620" h="660400">
                  <a:moveTo>
                    <a:pt x="7619" y="373380"/>
                  </a:moveTo>
                  <a:lnTo>
                    <a:pt x="0" y="373380"/>
                  </a:lnTo>
                  <a:lnTo>
                    <a:pt x="0" y="379729"/>
                  </a:lnTo>
                  <a:lnTo>
                    <a:pt x="7619" y="379729"/>
                  </a:lnTo>
                  <a:lnTo>
                    <a:pt x="7619" y="373380"/>
                  </a:lnTo>
                  <a:close/>
                </a:path>
                <a:path w="7620" h="660400">
                  <a:moveTo>
                    <a:pt x="7619" y="368299"/>
                  </a:moveTo>
                  <a:lnTo>
                    <a:pt x="0" y="368299"/>
                  </a:lnTo>
                  <a:lnTo>
                    <a:pt x="0" y="372109"/>
                  </a:lnTo>
                  <a:lnTo>
                    <a:pt x="7619" y="372109"/>
                  </a:lnTo>
                  <a:lnTo>
                    <a:pt x="7619" y="368299"/>
                  </a:lnTo>
                  <a:close/>
                </a:path>
                <a:path w="7620" h="660400">
                  <a:moveTo>
                    <a:pt x="7619" y="361949"/>
                  </a:moveTo>
                  <a:lnTo>
                    <a:pt x="0" y="361949"/>
                  </a:lnTo>
                  <a:lnTo>
                    <a:pt x="0" y="367030"/>
                  </a:lnTo>
                  <a:lnTo>
                    <a:pt x="7619" y="367030"/>
                  </a:lnTo>
                  <a:lnTo>
                    <a:pt x="7619" y="361949"/>
                  </a:lnTo>
                  <a:close/>
                </a:path>
                <a:path w="7620" h="660400">
                  <a:moveTo>
                    <a:pt x="7619" y="355599"/>
                  </a:moveTo>
                  <a:lnTo>
                    <a:pt x="0" y="355599"/>
                  </a:lnTo>
                  <a:lnTo>
                    <a:pt x="0" y="360680"/>
                  </a:lnTo>
                  <a:lnTo>
                    <a:pt x="7619" y="360680"/>
                  </a:lnTo>
                  <a:lnTo>
                    <a:pt x="7619" y="355599"/>
                  </a:lnTo>
                  <a:close/>
                </a:path>
                <a:path w="7620" h="660400">
                  <a:moveTo>
                    <a:pt x="7619" y="350519"/>
                  </a:moveTo>
                  <a:lnTo>
                    <a:pt x="0" y="350519"/>
                  </a:lnTo>
                  <a:lnTo>
                    <a:pt x="0" y="354329"/>
                  </a:lnTo>
                  <a:lnTo>
                    <a:pt x="7619" y="354329"/>
                  </a:lnTo>
                  <a:lnTo>
                    <a:pt x="7619" y="350519"/>
                  </a:lnTo>
                  <a:close/>
                </a:path>
                <a:path w="7620" h="660400">
                  <a:moveTo>
                    <a:pt x="7619" y="509270"/>
                  </a:moveTo>
                  <a:lnTo>
                    <a:pt x="0" y="509270"/>
                  </a:lnTo>
                  <a:lnTo>
                    <a:pt x="0" y="515619"/>
                  </a:lnTo>
                  <a:lnTo>
                    <a:pt x="7619" y="515619"/>
                  </a:lnTo>
                  <a:lnTo>
                    <a:pt x="7619" y="509270"/>
                  </a:lnTo>
                  <a:close/>
                </a:path>
                <a:path w="7620" h="660400">
                  <a:moveTo>
                    <a:pt x="7619" y="515619"/>
                  </a:moveTo>
                  <a:lnTo>
                    <a:pt x="0" y="515619"/>
                  </a:lnTo>
                  <a:lnTo>
                    <a:pt x="0" y="590549"/>
                  </a:lnTo>
                  <a:lnTo>
                    <a:pt x="7619" y="590549"/>
                  </a:lnTo>
                  <a:lnTo>
                    <a:pt x="7619" y="515619"/>
                  </a:lnTo>
                  <a:close/>
                </a:path>
                <a:path w="7620" h="660400">
                  <a:moveTo>
                    <a:pt x="7619" y="641349"/>
                  </a:moveTo>
                  <a:lnTo>
                    <a:pt x="0" y="641349"/>
                  </a:lnTo>
                  <a:lnTo>
                    <a:pt x="0" y="660399"/>
                  </a:lnTo>
                  <a:lnTo>
                    <a:pt x="1269" y="660399"/>
                  </a:lnTo>
                  <a:lnTo>
                    <a:pt x="1269" y="659129"/>
                  </a:lnTo>
                  <a:lnTo>
                    <a:pt x="2539" y="659129"/>
                  </a:lnTo>
                  <a:lnTo>
                    <a:pt x="2539" y="655319"/>
                  </a:lnTo>
                  <a:lnTo>
                    <a:pt x="3810" y="655319"/>
                  </a:lnTo>
                  <a:lnTo>
                    <a:pt x="3810" y="651509"/>
                  </a:lnTo>
                  <a:lnTo>
                    <a:pt x="5079" y="651509"/>
                  </a:lnTo>
                  <a:lnTo>
                    <a:pt x="5079" y="648969"/>
                  </a:lnTo>
                  <a:lnTo>
                    <a:pt x="6350" y="648969"/>
                  </a:lnTo>
                  <a:lnTo>
                    <a:pt x="6350" y="645159"/>
                  </a:lnTo>
                  <a:lnTo>
                    <a:pt x="7619" y="645159"/>
                  </a:lnTo>
                  <a:lnTo>
                    <a:pt x="7619" y="641349"/>
                  </a:lnTo>
                  <a:close/>
                </a:path>
                <a:path w="7620" h="660400">
                  <a:moveTo>
                    <a:pt x="7619" y="633729"/>
                  </a:moveTo>
                  <a:lnTo>
                    <a:pt x="0" y="633729"/>
                  </a:lnTo>
                  <a:lnTo>
                    <a:pt x="0" y="640079"/>
                  </a:lnTo>
                  <a:lnTo>
                    <a:pt x="7619" y="640079"/>
                  </a:lnTo>
                  <a:lnTo>
                    <a:pt x="7619" y="633729"/>
                  </a:lnTo>
                  <a:close/>
                </a:path>
                <a:path w="7620" h="660400">
                  <a:moveTo>
                    <a:pt x="7619" y="627379"/>
                  </a:moveTo>
                  <a:lnTo>
                    <a:pt x="0" y="627379"/>
                  </a:lnTo>
                  <a:lnTo>
                    <a:pt x="0" y="632460"/>
                  </a:lnTo>
                  <a:lnTo>
                    <a:pt x="7619" y="632460"/>
                  </a:lnTo>
                  <a:lnTo>
                    <a:pt x="7619" y="627379"/>
                  </a:lnTo>
                  <a:close/>
                </a:path>
                <a:path w="7620" h="660400">
                  <a:moveTo>
                    <a:pt x="7619" y="621029"/>
                  </a:moveTo>
                  <a:lnTo>
                    <a:pt x="0" y="621029"/>
                  </a:lnTo>
                  <a:lnTo>
                    <a:pt x="0" y="626109"/>
                  </a:lnTo>
                  <a:lnTo>
                    <a:pt x="7619" y="626109"/>
                  </a:lnTo>
                  <a:lnTo>
                    <a:pt x="7619" y="621029"/>
                  </a:lnTo>
                  <a:close/>
                </a:path>
                <a:path w="7620" h="660400">
                  <a:moveTo>
                    <a:pt x="7619" y="615949"/>
                  </a:moveTo>
                  <a:lnTo>
                    <a:pt x="0" y="615949"/>
                  </a:lnTo>
                  <a:lnTo>
                    <a:pt x="0" y="619759"/>
                  </a:lnTo>
                  <a:lnTo>
                    <a:pt x="7619" y="619759"/>
                  </a:lnTo>
                  <a:lnTo>
                    <a:pt x="7619" y="615949"/>
                  </a:lnTo>
                  <a:close/>
                </a:path>
                <a:path w="7620" h="660400">
                  <a:moveTo>
                    <a:pt x="7619" y="609599"/>
                  </a:moveTo>
                  <a:lnTo>
                    <a:pt x="0" y="609599"/>
                  </a:lnTo>
                  <a:lnTo>
                    <a:pt x="0" y="614680"/>
                  </a:lnTo>
                  <a:lnTo>
                    <a:pt x="7619" y="614680"/>
                  </a:lnTo>
                  <a:lnTo>
                    <a:pt x="7619" y="609599"/>
                  </a:lnTo>
                  <a:close/>
                </a:path>
                <a:path w="7620" h="660400">
                  <a:moveTo>
                    <a:pt x="7619" y="601979"/>
                  </a:moveTo>
                  <a:lnTo>
                    <a:pt x="0" y="601979"/>
                  </a:lnTo>
                  <a:lnTo>
                    <a:pt x="0" y="608329"/>
                  </a:lnTo>
                  <a:lnTo>
                    <a:pt x="7619" y="608329"/>
                  </a:lnTo>
                  <a:lnTo>
                    <a:pt x="7619" y="601979"/>
                  </a:lnTo>
                  <a:close/>
                </a:path>
                <a:path w="7620" h="660400">
                  <a:moveTo>
                    <a:pt x="7619" y="595630"/>
                  </a:moveTo>
                  <a:lnTo>
                    <a:pt x="0" y="595630"/>
                  </a:lnTo>
                  <a:lnTo>
                    <a:pt x="0" y="600709"/>
                  </a:lnTo>
                  <a:lnTo>
                    <a:pt x="7619" y="600709"/>
                  </a:lnTo>
                  <a:lnTo>
                    <a:pt x="7619" y="595630"/>
                  </a:lnTo>
                  <a:close/>
                </a:path>
                <a:path w="7620" h="660400">
                  <a:moveTo>
                    <a:pt x="7619" y="591819"/>
                  </a:moveTo>
                  <a:lnTo>
                    <a:pt x="0" y="591819"/>
                  </a:lnTo>
                  <a:lnTo>
                    <a:pt x="0" y="594359"/>
                  </a:lnTo>
                  <a:lnTo>
                    <a:pt x="7619" y="594359"/>
                  </a:lnTo>
                  <a:lnTo>
                    <a:pt x="7619" y="591819"/>
                  </a:lnTo>
                  <a:close/>
                </a:path>
              </a:pathLst>
            </a:custGeom>
            <a:solidFill>
              <a:srgbClr val="6900F1"/>
            </a:solidFill>
          </p:spPr>
          <p:txBody>
            <a:bodyPr bIns="0" lIns="0" rIns="0" rtlCol="0" tIns="0" wrap="square"/>
            <a:p/>
          </p:txBody>
        </p:sp>
        <p:sp>
          <p:nvSpPr>
            <p:cNvPr id="1050867" name="object 2181"/>
            <p:cNvSpPr/>
            <p:nvPr/>
          </p:nvSpPr>
          <p:spPr>
            <a:xfrm>
              <a:off x="5342889" y="5807709"/>
              <a:ext cx="7620" cy="683260"/>
            </a:xfrm>
            <a:custGeom>
              <a:avLst/>
              <a:ahLst/>
              <a:rect l="l" t="t" r="r" b="b"/>
              <a:pathLst>
                <a:path w="7620" h="683260">
                  <a:moveTo>
                    <a:pt x="7620" y="0"/>
                  </a:moveTo>
                  <a:lnTo>
                    <a:pt x="0" y="0"/>
                  </a:lnTo>
                  <a:lnTo>
                    <a:pt x="0" y="19049"/>
                  </a:lnTo>
                  <a:lnTo>
                    <a:pt x="7620" y="19049"/>
                  </a:lnTo>
                  <a:lnTo>
                    <a:pt x="7620" y="0"/>
                  </a:lnTo>
                  <a:close/>
                </a:path>
                <a:path w="7620" h="683260">
                  <a:moveTo>
                    <a:pt x="7620" y="19050"/>
                  </a:moveTo>
                  <a:lnTo>
                    <a:pt x="0" y="19050"/>
                  </a:lnTo>
                  <a:lnTo>
                    <a:pt x="0" y="31749"/>
                  </a:lnTo>
                  <a:lnTo>
                    <a:pt x="7620" y="31749"/>
                  </a:lnTo>
                  <a:lnTo>
                    <a:pt x="7620" y="19050"/>
                  </a:lnTo>
                  <a:close/>
                </a:path>
                <a:path w="7620" h="683260">
                  <a:moveTo>
                    <a:pt x="7620" y="31750"/>
                  </a:moveTo>
                  <a:lnTo>
                    <a:pt x="0" y="31750"/>
                  </a:lnTo>
                  <a:lnTo>
                    <a:pt x="0" y="38099"/>
                  </a:lnTo>
                  <a:lnTo>
                    <a:pt x="7620" y="38099"/>
                  </a:lnTo>
                  <a:lnTo>
                    <a:pt x="7620" y="31750"/>
                  </a:lnTo>
                  <a:close/>
                </a:path>
                <a:path w="7620" h="683260">
                  <a:moveTo>
                    <a:pt x="7620" y="38100"/>
                  </a:moveTo>
                  <a:lnTo>
                    <a:pt x="0" y="38100"/>
                  </a:lnTo>
                  <a:lnTo>
                    <a:pt x="0" y="41909"/>
                  </a:lnTo>
                  <a:lnTo>
                    <a:pt x="7620" y="41909"/>
                  </a:lnTo>
                  <a:lnTo>
                    <a:pt x="7620" y="38100"/>
                  </a:lnTo>
                  <a:close/>
                </a:path>
                <a:path w="7620" h="683260">
                  <a:moveTo>
                    <a:pt x="7620" y="41909"/>
                  </a:moveTo>
                  <a:lnTo>
                    <a:pt x="0" y="41909"/>
                  </a:lnTo>
                  <a:lnTo>
                    <a:pt x="0" y="44449"/>
                  </a:lnTo>
                  <a:lnTo>
                    <a:pt x="7620" y="44449"/>
                  </a:lnTo>
                  <a:lnTo>
                    <a:pt x="7620" y="41909"/>
                  </a:lnTo>
                  <a:close/>
                </a:path>
                <a:path w="7620" h="683260">
                  <a:moveTo>
                    <a:pt x="7620" y="44450"/>
                  </a:moveTo>
                  <a:lnTo>
                    <a:pt x="0" y="44450"/>
                  </a:lnTo>
                  <a:lnTo>
                    <a:pt x="0" y="67309"/>
                  </a:lnTo>
                  <a:lnTo>
                    <a:pt x="7620" y="67309"/>
                  </a:lnTo>
                  <a:lnTo>
                    <a:pt x="7620" y="44450"/>
                  </a:lnTo>
                  <a:close/>
                </a:path>
                <a:path w="7620" h="683260">
                  <a:moveTo>
                    <a:pt x="7620" y="67309"/>
                  </a:moveTo>
                  <a:lnTo>
                    <a:pt x="0" y="67309"/>
                  </a:lnTo>
                  <a:lnTo>
                    <a:pt x="0" y="73659"/>
                  </a:lnTo>
                  <a:lnTo>
                    <a:pt x="7620" y="73659"/>
                  </a:lnTo>
                  <a:lnTo>
                    <a:pt x="7620" y="67309"/>
                  </a:lnTo>
                  <a:close/>
                </a:path>
                <a:path w="7620" h="683260">
                  <a:moveTo>
                    <a:pt x="7620" y="73659"/>
                  </a:moveTo>
                  <a:lnTo>
                    <a:pt x="0" y="73659"/>
                  </a:lnTo>
                  <a:lnTo>
                    <a:pt x="0" y="76199"/>
                  </a:lnTo>
                  <a:lnTo>
                    <a:pt x="7620" y="76199"/>
                  </a:lnTo>
                  <a:lnTo>
                    <a:pt x="7620" y="73659"/>
                  </a:lnTo>
                  <a:close/>
                </a:path>
                <a:path w="7620" h="683260">
                  <a:moveTo>
                    <a:pt x="7620" y="76200"/>
                  </a:moveTo>
                  <a:lnTo>
                    <a:pt x="0" y="76200"/>
                  </a:lnTo>
                  <a:lnTo>
                    <a:pt x="0" y="86359"/>
                  </a:lnTo>
                  <a:lnTo>
                    <a:pt x="7620" y="86359"/>
                  </a:lnTo>
                  <a:lnTo>
                    <a:pt x="7620" y="76200"/>
                  </a:lnTo>
                  <a:close/>
                </a:path>
                <a:path w="7620" h="683260">
                  <a:moveTo>
                    <a:pt x="7620" y="86359"/>
                  </a:moveTo>
                  <a:lnTo>
                    <a:pt x="0" y="86359"/>
                  </a:lnTo>
                  <a:lnTo>
                    <a:pt x="0" y="92709"/>
                  </a:lnTo>
                  <a:lnTo>
                    <a:pt x="7620" y="92709"/>
                  </a:lnTo>
                  <a:lnTo>
                    <a:pt x="7620" y="86359"/>
                  </a:lnTo>
                  <a:close/>
                </a:path>
                <a:path w="7620" h="683260">
                  <a:moveTo>
                    <a:pt x="7620" y="92709"/>
                  </a:moveTo>
                  <a:lnTo>
                    <a:pt x="0" y="92709"/>
                  </a:lnTo>
                  <a:lnTo>
                    <a:pt x="0" y="99059"/>
                  </a:lnTo>
                  <a:lnTo>
                    <a:pt x="7620" y="99059"/>
                  </a:lnTo>
                  <a:lnTo>
                    <a:pt x="7620" y="92709"/>
                  </a:lnTo>
                  <a:close/>
                </a:path>
                <a:path w="7620" h="683260">
                  <a:moveTo>
                    <a:pt x="7620" y="99059"/>
                  </a:moveTo>
                  <a:lnTo>
                    <a:pt x="0" y="99059"/>
                  </a:lnTo>
                  <a:lnTo>
                    <a:pt x="0" y="101599"/>
                  </a:lnTo>
                  <a:lnTo>
                    <a:pt x="7620" y="101599"/>
                  </a:lnTo>
                  <a:lnTo>
                    <a:pt x="7620" y="99059"/>
                  </a:lnTo>
                  <a:close/>
                </a:path>
                <a:path w="7620" h="683260">
                  <a:moveTo>
                    <a:pt x="7620" y="101600"/>
                  </a:moveTo>
                  <a:lnTo>
                    <a:pt x="0" y="101600"/>
                  </a:lnTo>
                  <a:lnTo>
                    <a:pt x="0" y="107949"/>
                  </a:lnTo>
                  <a:lnTo>
                    <a:pt x="7620" y="107949"/>
                  </a:lnTo>
                  <a:lnTo>
                    <a:pt x="7620" y="101600"/>
                  </a:lnTo>
                  <a:close/>
                </a:path>
                <a:path w="7620" h="683260">
                  <a:moveTo>
                    <a:pt x="7620" y="107950"/>
                  </a:moveTo>
                  <a:lnTo>
                    <a:pt x="0" y="107950"/>
                  </a:lnTo>
                  <a:lnTo>
                    <a:pt x="0" y="118109"/>
                  </a:lnTo>
                  <a:lnTo>
                    <a:pt x="7620" y="118109"/>
                  </a:lnTo>
                  <a:lnTo>
                    <a:pt x="7620" y="107950"/>
                  </a:lnTo>
                  <a:close/>
                </a:path>
                <a:path w="7620" h="683260">
                  <a:moveTo>
                    <a:pt x="7620" y="118109"/>
                  </a:moveTo>
                  <a:lnTo>
                    <a:pt x="0" y="118109"/>
                  </a:lnTo>
                  <a:lnTo>
                    <a:pt x="0" y="124459"/>
                  </a:lnTo>
                  <a:lnTo>
                    <a:pt x="7620" y="124459"/>
                  </a:lnTo>
                  <a:lnTo>
                    <a:pt x="7620" y="118109"/>
                  </a:lnTo>
                  <a:close/>
                </a:path>
                <a:path w="7620" h="683260">
                  <a:moveTo>
                    <a:pt x="7620" y="124459"/>
                  </a:moveTo>
                  <a:lnTo>
                    <a:pt x="0" y="124459"/>
                  </a:lnTo>
                  <a:lnTo>
                    <a:pt x="0" y="137159"/>
                  </a:lnTo>
                  <a:lnTo>
                    <a:pt x="7620" y="137159"/>
                  </a:lnTo>
                  <a:lnTo>
                    <a:pt x="7620" y="124459"/>
                  </a:lnTo>
                  <a:close/>
                </a:path>
                <a:path w="7620" h="683260">
                  <a:moveTo>
                    <a:pt x="7620" y="137159"/>
                  </a:moveTo>
                  <a:lnTo>
                    <a:pt x="0" y="137159"/>
                  </a:lnTo>
                  <a:lnTo>
                    <a:pt x="0" y="143509"/>
                  </a:lnTo>
                  <a:lnTo>
                    <a:pt x="7620" y="143509"/>
                  </a:lnTo>
                  <a:lnTo>
                    <a:pt x="7620" y="137159"/>
                  </a:lnTo>
                  <a:close/>
                </a:path>
                <a:path w="7620" h="683260">
                  <a:moveTo>
                    <a:pt x="7620" y="143509"/>
                  </a:moveTo>
                  <a:lnTo>
                    <a:pt x="0" y="143509"/>
                  </a:lnTo>
                  <a:lnTo>
                    <a:pt x="0" y="146049"/>
                  </a:lnTo>
                  <a:lnTo>
                    <a:pt x="7620" y="146049"/>
                  </a:lnTo>
                  <a:lnTo>
                    <a:pt x="7620" y="143509"/>
                  </a:lnTo>
                  <a:close/>
                </a:path>
                <a:path w="7620" h="683260">
                  <a:moveTo>
                    <a:pt x="7620" y="146050"/>
                  </a:moveTo>
                  <a:lnTo>
                    <a:pt x="0" y="146050"/>
                  </a:lnTo>
                  <a:lnTo>
                    <a:pt x="0" y="149859"/>
                  </a:lnTo>
                  <a:lnTo>
                    <a:pt x="7620" y="149859"/>
                  </a:lnTo>
                  <a:lnTo>
                    <a:pt x="7620" y="146050"/>
                  </a:lnTo>
                  <a:close/>
                </a:path>
                <a:path w="7620" h="683260">
                  <a:moveTo>
                    <a:pt x="7620" y="149859"/>
                  </a:moveTo>
                  <a:lnTo>
                    <a:pt x="0" y="149859"/>
                  </a:lnTo>
                  <a:lnTo>
                    <a:pt x="0" y="156209"/>
                  </a:lnTo>
                  <a:lnTo>
                    <a:pt x="7620" y="156209"/>
                  </a:lnTo>
                  <a:lnTo>
                    <a:pt x="7620" y="149859"/>
                  </a:lnTo>
                  <a:close/>
                </a:path>
                <a:path w="7620" h="683260">
                  <a:moveTo>
                    <a:pt x="7620" y="156209"/>
                  </a:moveTo>
                  <a:lnTo>
                    <a:pt x="0" y="156209"/>
                  </a:lnTo>
                  <a:lnTo>
                    <a:pt x="0" y="162559"/>
                  </a:lnTo>
                  <a:lnTo>
                    <a:pt x="7620" y="162559"/>
                  </a:lnTo>
                  <a:lnTo>
                    <a:pt x="7620" y="156209"/>
                  </a:lnTo>
                  <a:close/>
                </a:path>
                <a:path w="7620" h="683260">
                  <a:moveTo>
                    <a:pt x="7620" y="162559"/>
                  </a:moveTo>
                  <a:lnTo>
                    <a:pt x="0" y="162559"/>
                  </a:lnTo>
                  <a:lnTo>
                    <a:pt x="0" y="171449"/>
                  </a:lnTo>
                  <a:lnTo>
                    <a:pt x="7620" y="171449"/>
                  </a:lnTo>
                  <a:lnTo>
                    <a:pt x="7620" y="162559"/>
                  </a:lnTo>
                  <a:close/>
                </a:path>
                <a:path w="7620" h="683260">
                  <a:moveTo>
                    <a:pt x="7620" y="171450"/>
                  </a:moveTo>
                  <a:lnTo>
                    <a:pt x="0" y="171450"/>
                  </a:lnTo>
                  <a:lnTo>
                    <a:pt x="0" y="177799"/>
                  </a:lnTo>
                  <a:lnTo>
                    <a:pt x="7620" y="177799"/>
                  </a:lnTo>
                  <a:lnTo>
                    <a:pt x="7620" y="171450"/>
                  </a:lnTo>
                  <a:close/>
                </a:path>
                <a:path w="7620" h="683260">
                  <a:moveTo>
                    <a:pt x="7620" y="177800"/>
                  </a:moveTo>
                  <a:lnTo>
                    <a:pt x="0" y="177800"/>
                  </a:lnTo>
                  <a:lnTo>
                    <a:pt x="0" y="184149"/>
                  </a:lnTo>
                  <a:lnTo>
                    <a:pt x="7620" y="184149"/>
                  </a:lnTo>
                  <a:lnTo>
                    <a:pt x="7620" y="177800"/>
                  </a:lnTo>
                  <a:close/>
                </a:path>
                <a:path w="7620" h="683260">
                  <a:moveTo>
                    <a:pt x="7620" y="184150"/>
                  </a:moveTo>
                  <a:lnTo>
                    <a:pt x="0" y="184150"/>
                  </a:lnTo>
                  <a:lnTo>
                    <a:pt x="0" y="200659"/>
                  </a:lnTo>
                  <a:lnTo>
                    <a:pt x="7620" y="200659"/>
                  </a:lnTo>
                  <a:lnTo>
                    <a:pt x="7620" y="184150"/>
                  </a:lnTo>
                  <a:close/>
                </a:path>
                <a:path w="7620" h="683260">
                  <a:moveTo>
                    <a:pt x="7620" y="200659"/>
                  </a:moveTo>
                  <a:lnTo>
                    <a:pt x="0" y="200659"/>
                  </a:lnTo>
                  <a:lnTo>
                    <a:pt x="0" y="203199"/>
                  </a:lnTo>
                  <a:lnTo>
                    <a:pt x="7620" y="203199"/>
                  </a:lnTo>
                  <a:lnTo>
                    <a:pt x="7620" y="200659"/>
                  </a:lnTo>
                  <a:close/>
                </a:path>
                <a:path w="7620" h="683260">
                  <a:moveTo>
                    <a:pt x="7620" y="203200"/>
                  </a:moveTo>
                  <a:lnTo>
                    <a:pt x="0" y="203200"/>
                  </a:lnTo>
                  <a:lnTo>
                    <a:pt x="0" y="213359"/>
                  </a:lnTo>
                  <a:lnTo>
                    <a:pt x="7620" y="213359"/>
                  </a:lnTo>
                  <a:lnTo>
                    <a:pt x="7620" y="203200"/>
                  </a:lnTo>
                  <a:close/>
                </a:path>
                <a:path w="7620" h="683260">
                  <a:moveTo>
                    <a:pt x="7620" y="213360"/>
                  </a:moveTo>
                  <a:lnTo>
                    <a:pt x="0" y="213360"/>
                  </a:lnTo>
                  <a:lnTo>
                    <a:pt x="0" y="226059"/>
                  </a:lnTo>
                  <a:lnTo>
                    <a:pt x="7620" y="226059"/>
                  </a:lnTo>
                  <a:lnTo>
                    <a:pt x="7620" y="213360"/>
                  </a:lnTo>
                  <a:close/>
                </a:path>
                <a:path w="7620" h="683260">
                  <a:moveTo>
                    <a:pt x="7620" y="226059"/>
                  </a:moveTo>
                  <a:lnTo>
                    <a:pt x="0" y="226059"/>
                  </a:lnTo>
                  <a:lnTo>
                    <a:pt x="0" y="232409"/>
                  </a:lnTo>
                  <a:lnTo>
                    <a:pt x="7620" y="232409"/>
                  </a:lnTo>
                  <a:lnTo>
                    <a:pt x="7620" y="226059"/>
                  </a:lnTo>
                  <a:close/>
                </a:path>
                <a:path w="7620" h="683260">
                  <a:moveTo>
                    <a:pt x="7620" y="232409"/>
                  </a:moveTo>
                  <a:lnTo>
                    <a:pt x="0" y="232409"/>
                  </a:lnTo>
                  <a:lnTo>
                    <a:pt x="0" y="234949"/>
                  </a:lnTo>
                  <a:lnTo>
                    <a:pt x="7620" y="234949"/>
                  </a:lnTo>
                  <a:lnTo>
                    <a:pt x="7620" y="232409"/>
                  </a:lnTo>
                  <a:close/>
                </a:path>
                <a:path w="7620" h="683260">
                  <a:moveTo>
                    <a:pt x="7620" y="346836"/>
                  </a:moveTo>
                  <a:lnTo>
                    <a:pt x="0" y="346836"/>
                  </a:lnTo>
                  <a:lnTo>
                    <a:pt x="0" y="349249"/>
                  </a:lnTo>
                  <a:lnTo>
                    <a:pt x="7620" y="349249"/>
                  </a:lnTo>
                  <a:lnTo>
                    <a:pt x="7620" y="346836"/>
                  </a:lnTo>
                  <a:close/>
                </a:path>
                <a:path w="7620" h="683260">
                  <a:moveTo>
                    <a:pt x="7620" y="341756"/>
                  </a:moveTo>
                  <a:lnTo>
                    <a:pt x="0" y="341756"/>
                  </a:lnTo>
                  <a:lnTo>
                    <a:pt x="0" y="346709"/>
                  </a:lnTo>
                  <a:lnTo>
                    <a:pt x="7620" y="346709"/>
                  </a:lnTo>
                  <a:lnTo>
                    <a:pt x="7620" y="341756"/>
                  </a:lnTo>
                  <a:close/>
                </a:path>
                <a:path w="7620" h="683260">
                  <a:moveTo>
                    <a:pt x="7620" y="335406"/>
                  </a:moveTo>
                  <a:lnTo>
                    <a:pt x="0" y="335406"/>
                  </a:lnTo>
                  <a:lnTo>
                    <a:pt x="0" y="341629"/>
                  </a:lnTo>
                  <a:lnTo>
                    <a:pt x="7620" y="341629"/>
                  </a:lnTo>
                  <a:lnTo>
                    <a:pt x="7620" y="335406"/>
                  </a:lnTo>
                  <a:close/>
                </a:path>
                <a:path w="7620" h="683260">
                  <a:moveTo>
                    <a:pt x="7620" y="329056"/>
                  </a:moveTo>
                  <a:lnTo>
                    <a:pt x="0" y="329056"/>
                  </a:lnTo>
                  <a:lnTo>
                    <a:pt x="0" y="335279"/>
                  </a:lnTo>
                  <a:lnTo>
                    <a:pt x="7620" y="335279"/>
                  </a:lnTo>
                  <a:lnTo>
                    <a:pt x="7620" y="329056"/>
                  </a:lnTo>
                  <a:close/>
                </a:path>
                <a:path w="7620" h="683260">
                  <a:moveTo>
                    <a:pt x="7620" y="322706"/>
                  </a:moveTo>
                  <a:lnTo>
                    <a:pt x="0" y="322706"/>
                  </a:lnTo>
                  <a:lnTo>
                    <a:pt x="0" y="328929"/>
                  </a:lnTo>
                  <a:lnTo>
                    <a:pt x="7620" y="328929"/>
                  </a:lnTo>
                  <a:lnTo>
                    <a:pt x="7620" y="322706"/>
                  </a:lnTo>
                  <a:close/>
                </a:path>
                <a:path w="7620" h="683260">
                  <a:moveTo>
                    <a:pt x="7620" y="316356"/>
                  </a:moveTo>
                  <a:lnTo>
                    <a:pt x="0" y="316356"/>
                  </a:lnTo>
                  <a:lnTo>
                    <a:pt x="0" y="322579"/>
                  </a:lnTo>
                  <a:lnTo>
                    <a:pt x="7620" y="322579"/>
                  </a:lnTo>
                  <a:lnTo>
                    <a:pt x="7620" y="316356"/>
                  </a:lnTo>
                  <a:close/>
                </a:path>
                <a:path w="7620" h="683260">
                  <a:moveTo>
                    <a:pt x="7620" y="308736"/>
                  </a:moveTo>
                  <a:lnTo>
                    <a:pt x="0" y="308736"/>
                  </a:lnTo>
                  <a:lnTo>
                    <a:pt x="0" y="316229"/>
                  </a:lnTo>
                  <a:lnTo>
                    <a:pt x="7620" y="316229"/>
                  </a:lnTo>
                  <a:lnTo>
                    <a:pt x="7620" y="308736"/>
                  </a:lnTo>
                  <a:close/>
                </a:path>
                <a:path w="7620" h="683260">
                  <a:moveTo>
                    <a:pt x="7620" y="303656"/>
                  </a:moveTo>
                  <a:lnTo>
                    <a:pt x="0" y="303656"/>
                  </a:lnTo>
                  <a:lnTo>
                    <a:pt x="0" y="308609"/>
                  </a:lnTo>
                  <a:lnTo>
                    <a:pt x="7620" y="308609"/>
                  </a:lnTo>
                  <a:lnTo>
                    <a:pt x="7620" y="303656"/>
                  </a:lnTo>
                  <a:close/>
                </a:path>
                <a:path w="7620" h="683260">
                  <a:moveTo>
                    <a:pt x="7620" y="297306"/>
                  </a:moveTo>
                  <a:lnTo>
                    <a:pt x="0" y="297306"/>
                  </a:lnTo>
                  <a:lnTo>
                    <a:pt x="0" y="303529"/>
                  </a:lnTo>
                  <a:lnTo>
                    <a:pt x="7620" y="303529"/>
                  </a:lnTo>
                  <a:lnTo>
                    <a:pt x="7620" y="297306"/>
                  </a:lnTo>
                  <a:close/>
                </a:path>
                <a:path w="7620" h="683260">
                  <a:moveTo>
                    <a:pt x="7620" y="290956"/>
                  </a:moveTo>
                  <a:lnTo>
                    <a:pt x="0" y="290956"/>
                  </a:lnTo>
                  <a:lnTo>
                    <a:pt x="0" y="297179"/>
                  </a:lnTo>
                  <a:lnTo>
                    <a:pt x="7620" y="297179"/>
                  </a:lnTo>
                  <a:lnTo>
                    <a:pt x="7620" y="290956"/>
                  </a:lnTo>
                  <a:close/>
                </a:path>
                <a:path w="7620" h="683260">
                  <a:moveTo>
                    <a:pt x="7620" y="284606"/>
                  </a:moveTo>
                  <a:lnTo>
                    <a:pt x="0" y="284606"/>
                  </a:lnTo>
                  <a:lnTo>
                    <a:pt x="0" y="290829"/>
                  </a:lnTo>
                  <a:lnTo>
                    <a:pt x="7620" y="290829"/>
                  </a:lnTo>
                  <a:lnTo>
                    <a:pt x="7620" y="284606"/>
                  </a:lnTo>
                  <a:close/>
                </a:path>
                <a:path w="7620" h="683260">
                  <a:moveTo>
                    <a:pt x="7620" y="278256"/>
                  </a:moveTo>
                  <a:lnTo>
                    <a:pt x="0" y="278256"/>
                  </a:lnTo>
                  <a:lnTo>
                    <a:pt x="0" y="284479"/>
                  </a:lnTo>
                  <a:lnTo>
                    <a:pt x="7620" y="284479"/>
                  </a:lnTo>
                  <a:lnTo>
                    <a:pt x="7620" y="278256"/>
                  </a:lnTo>
                  <a:close/>
                </a:path>
                <a:path w="7620" h="683260">
                  <a:moveTo>
                    <a:pt x="7620" y="271906"/>
                  </a:moveTo>
                  <a:lnTo>
                    <a:pt x="0" y="271906"/>
                  </a:lnTo>
                  <a:lnTo>
                    <a:pt x="0" y="278129"/>
                  </a:lnTo>
                  <a:lnTo>
                    <a:pt x="7620" y="278129"/>
                  </a:lnTo>
                  <a:lnTo>
                    <a:pt x="7620" y="271906"/>
                  </a:lnTo>
                  <a:close/>
                </a:path>
                <a:path w="7620" h="683260">
                  <a:moveTo>
                    <a:pt x="7620" y="265556"/>
                  </a:moveTo>
                  <a:lnTo>
                    <a:pt x="0" y="265556"/>
                  </a:lnTo>
                  <a:lnTo>
                    <a:pt x="0" y="271779"/>
                  </a:lnTo>
                  <a:lnTo>
                    <a:pt x="7620" y="271779"/>
                  </a:lnTo>
                  <a:lnTo>
                    <a:pt x="7620" y="265556"/>
                  </a:lnTo>
                  <a:close/>
                </a:path>
                <a:path w="7620" h="683260">
                  <a:moveTo>
                    <a:pt x="7620" y="259206"/>
                  </a:moveTo>
                  <a:lnTo>
                    <a:pt x="0" y="259206"/>
                  </a:lnTo>
                  <a:lnTo>
                    <a:pt x="0" y="265429"/>
                  </a:lnTo>
                  <a:lnTo>
                    <a:pt x="7620" y="265429"/>
                  </a:lnTo>
                  <a:lnTo>
                    <a:pt x="7620" y="259206"/>
                  </a:lnTo>
                  <a:close/>
                </a:path>
                <a:path w="7620" h="683260">
                  <a:moveTo>
                    <a:pt x="7620" y="252856"/>
                  </a:moveTo>
                  <a:lnTo>
                    <a:pt x="0" y="252856"/>
                  </a:lnTo>
                  <a:lnTo>
                    <a:pt x="0" y="259079"/>
                  </a:lnTo>
                  <a:lnTo>
                    <a:pt x="7620" y="259079"/>
                  </a:lnTo>
                  <a:lnTo>
                    <a:pt x="7620" y="252856"/>
                  </a:lnTo>
                  <a:close/>
                </a:path>
                <a:path w="7620" h="683260">
                  <a:moveTo>
                    <a:pt x="7620" y="246506"/>
                  </a:moveTo>
                  <a:lnTo>
                    <a:pt x="0" y="246506"/>
                  </a:lnTo>
                  <a:lnTo>
                    <a:pt x="0" y="252729"/>
                  </a:lnTo>
                  <a:lnTo>
                    <a:pt x="7620" y="252729"/>
                  </a:lnTo>
                  <a:lnTo>
                    <a:pt x="7620" y="246506"/>
                  </a:lnTo>
                  <a:close/>
                </a:path>
                <a:path w="7620" h="683260">
                  <a:moveTo>
                    <a:pt x="7620" y="235076"/>
                  </a:moveTo>
                  <a:lnTo>
                    <a:pt x="0" y="235076"/>
                  </a:lnTo>
                  <a:lnTo>
                    <a:pt x="0" y="246379"/>
                  </a:lnTo>
                  <a:lnTo>
                    <a:pt x="7620" y="246379"/>
                  </a:lnTo>
                  <a:lnTo>
                    <a:pt x="7620" y="235076"/>
                  </a:lnTo>
                  <a:close/>
                </a:path>
                <a:path w="7620" h="683260">
                  <a:moveTo>
                    <a:pt x="7620" y="507999"/>
                  </a:moveTo>
                  <a:lnTo>
                    <a:pt x="0" y="507999"/>
                  </a:lnTo>
                  <a:lnTo>
                    <a:pt x="0" y="509269"/>
                  </a:lnTo>
                  <a:lnTo>
                    <a:pt x="7620" y="509269"/>
                  </a:lnTo>
                  <a:lnTo>
                    <a:pt x="7620" y="507999"/>
                  </a:lnTo>
                  <a:close/>
                </a:path>
                <a:path w="7620" h="683260">
                  <a:moveTo>
                    <a:pt x="7620" y="501649"/>
                  </a:moveTo>
                  <a:lnTo>
                    <a:pt x="0" y="501649"/>
                  </a:lnTo>
                  <a:lnTo>
                    <a:pt x="0" y="506729"/>
                  </a:lnTo>
                  <a:lnTo>
                    <a:pt x="7620" y="506729"/>
                  </a:lnTo>
                  <a:lnTo>
                    <a:pt x="7620" y="501649"/>
                  </a:lnTo>
                  <a:close/>
                </a:path>
                <a:path w="7620" h="683260">
                  <a:moveTo>
                    <a:pt x="7620" y="495299"/>
                  </a:moveTo>
                  <a:lnTo>
                    <a:pt x="0" y="495299"/>
                  </a:lnTo>
                  <a:lnTo>
                    <a:pt x="0" y="500379"/>
                  </a:lnTo>
                  <a:lnTo>
                    <a:pt x="7620" y="500379"/>
                  </a:lnTo>
                  <a:lnTo>
                    <a:pt x="7620" y="495299"/>
                  </a:lnTo>
                  <a:close/>
                </a:path>
                <a:path w="7620" h="683260">
                  <a:moveTo>
                    <a:pt x="7620" y="488949"/>
                  </a:moveTo>
                  <a:lnTo>
                    <a:pt x="0" y="488949"/>
                  </a:lnTo>
                  <a:lnTo>
                    <a:pt x="0" y="494029"/>
                  </a:lnTo>
                  <a:lnTo>
                    <a:pt x="7620" y="494029"/>
                  </a:lnTo>
                  <a:lnTo>
                    <a:pt x="7620" y="488949"/>
                  </a:lnTo>
                  <a:close/>
                </a:path>
                <a:path w="7620" h="683260">
                  <a:moveTo>
                    <a:pt x="7620" y="482599"/>
                  </a:moveTo>
                  <a:lnTo>
                    <a:pt x="0" y="482599"/>
                  </a:lnTo>
                  <a:lnTo>
                    <a:pt x="0" y="487679"/>
                  </a:lnTo>
                  <a:lnTo>
                    <a:pt x="7620" y="487679"/>
                  </a:lnTo>
                  <a:lnTo>
                    <a:pt x="7620" y="482599"/>
                  </a:lnTo>
                  <a:close/>
                </a:path>
                <a:path w="7620" h="683260">
                  <a:moveTo>
                    <a:pt x="7620" y="476249"/>
                  </a:moveTo>
                  <a:lnTo>
                    <a:pt x="0" y="476249"/>
                  </a:lnTo>
                  <a:lnTo>
                    <a:pt x="0" y="481329"/>
                  </a:lnTo>
                  <a:lnTo>
                    <a:pt x="7620" y="481329"/>
                  </a:lnTo>
                  <a:lnTo>
                    <a:pt x="7620" y="476249"/>
                  </a:lnTo>
                  <a:close/>
                </a:path>
                <a:path w="7620" h="683260">
                  <a:moveTo>
                    <a:pt x="7620" y="469899"/>
                  </a:moveTo>
                  <a:lnTo>
                    <a:pt x="0" y="469899"/>
                  </a:lnTo>
                  <a:lnTo>
                    <a:pt x="0" y="474979"/>
                  </a:lnTo>
                  <a:lnTo>
                    <a:pt x="7620" y="474979"/>
                  </a:lnTo>
                  <a:lnTo>
                    <a:pt x="7620" y="469899"/>
                  </a:lnTo>
                  <a:close/>
                </a:path>
                <a:path w="7620" h="683260">
                  <a:moveTo>
                    <a:pt x="7620" y="463549"/>
                  </a:moveTo>
                  <a:lnTo>
                    <a:pt x="0" y="463549"/>
                  </a:lnTo>
                  <a:lnTo>
                    <a:pt x="0" y="468629"/>
                  </a:lnTo>
                  <a:lnTo>
                    <a:pt x="7620" y="468629"/>
                  </a:lnTo>
                  <a:lnTo>
                    <a:pt x="7620" y="463549"/>
                  </a:lnTo>
                  <a:close/>
                </a:path>
                <a:path w="7620" h="683260">
                  <a:moveTo>
                    <a:pt x="7620" y="450849"/>
                  </a:moveTo>
                  <a:lnTo>
                    <a:pt x="0" y="450849"/>
                  </a:lnTo>
                  <a:lnTo>
                    <a:pt x="0" y="462279"/>
                  </a:lnTo>
                  <a:lnTo>
                    <a:pt x="7620" y="462279"/>
                  </a:lnTo>
                  <a:lnTo>
                    <a:pt x="7620" y="450849"/>
                  </a:lnTo>
                  <a:close/>
                </a:path>
                <a:path w="7620" h="683260">
                  <a:moveTo>
                    <a:pt x="7620" y="444499"/>
                  </a:moveTo>
                  <a:lnTo>
                    <a:pt x="0" y="444499"/>
                  </a:lnTo>
                  <a:lnTo>
                    <a:pt x="0" y="449579"/>
                  </a:lnTo>
                  <a:lnTo>
                    <a:pt x="7620" y="449579"/>
                  </a:lnTo>
                  <a:lnTo>
                    <a:pt x="7620" y="444499"/>
                  </a:lnTo>
                  <a:close/>
                </a:path>
                <a:path w="7620" h="683260">
                  <a:moveTo>
                    <a:pt x="7620" y="438149"/>
                  </a:moveTo>
                  <a:lnTo>
                    <a:pt x="0" y="438149"/>
                  </a:lnTo>
                  <a:lnTo>
                    <a:pt x="0" y="443229"/>
                  </a:lnTo>
                  <a:lnTo>
                    <a:pt x="7620" y="443229"/>
                  </a:lnTo>
                  <a:lnTo>
                    <a:pt x="7620" y="438149"/>
                  </a:lnTo>
                  <a:close/>
                </a:path>
                <a:path w="7620" h="683260">
                  <a:moveTo>
                    <a:pt x="7620" y="431799"/>
                  </a:moveTo>
                  <a:lnTo>
                    <a:pt x="0" y="431799"/>
                  </a:lnTo>
                  <a:lnTo>
                    <a:pt x="0" y="436879"/>
                  </a:lnTo>
                  <a:lnTo>
                    <a:pt x="7620" y="436879"/>
                  </a:lnTo>
                  <a:lnTo>
                    <a:pt x="7620" y="431799"/>
                  </a:lnTo>
                  <a:close/>
                </a:path>
                <a:path w="7620" h="683260">
                  <a:moveTo>
                    <a:pt x="7620" y="425449"/>
                  </a:moveTo>
                  <a:lnTo>
                    <a:pt x="0" y="425449"/>
                  </a:lnTo>
                  <a:lnTo>
                    <a:pt x="0" y="430529"/>
                  </a:lnTo>
                  <a:lnTo>
                    <a:pt x="7620" y="430529"/>
                  </a:lnTo>
                  <a:lnTo>
                    <a:pt x="7620" y="425449"/>
                  </a:lnTo>
                  <a:close/>
                </a:path>
                <a:path w="7620" h="683260">
                  <a:moveTo>
                    <a:pt x="7620" y="419099"/>
                  </a:moveTo>
                  <a:lnTo>
                    <a:pt x="0" y="419099"/>
                  </a:lnTo>
                  <a:lnTo>
                    <a:pt x="0" y="424179"/>
                  </a:lnTo>
                  <a:lnTo>
                    <a:pt x="7620" y="424179"/>
                  </a:lnTo>
                  <a:lnTo>
                    <a:pt x="7620" y="419099"/>
                  </a:lnTo>
                  <a:close/>
                </a:path>
                <a:path w="7620" h="683260">
                  <a:moveTo>
                    <a:pt x="7620" y="411479"/>
                  </a:moveTo>
                  <a:lnTo>
                    <a:pt x="0" y="411479"/>
                  </a:lnTo>
                  <a:lnTo>
                    <a:pt x="0" y="417829"/>
                  </a:lnTo>
                  <a:lnTo>
                    <a:pt x="7620" y="417829"/>
                  </a:lnTo>
                  <a:lnTo>
                    <a:pt x="7620" y="411479"/>
                  </a:lnTo>
                  <a:close/>
                </a:path>
                <a:path w="7620" h="683260">
                  <a:moveTo>
                    <a:pt x="7620" y="406399"/>
                  </a:moveTo>
                  <a:lnTo>
                    <a:pt x="0" y="406399"/>
                  </a:lnTo>
                  <a:lnTo>
                    <a:pt x="0" y="410209"/>
                  </a:lnTo>
                  <a:lnTo>
                    <a:pt x="7620" y="410209"/>
                  </a:lnTo>
                  <a:lnTo>
                    <a:pt x="7620" y="406399"/>
                  </a:lnTo>
                  <a:close/>
                </a:path>
                <a:path w="7620" h="683260">
                  <a:moveTo>
                    <a:pt x="7620" y="400049"/>
                  </a:moveTo>
                  <a:lnTo>
                    <a:pt x="0" y="400049"/>
                  </a:lnTo>
                  <a:lnTo>
                    <a:pt x="0" y="405130"/>
                  </a:lnTo>
                  <a:lnTo>
                    <a:pt x="7620" y="405130"/>
                  </a:lnTo>
                  <a:lnTo>
                    <a:pt x="7620" y="400049"/>
                  </a:lnTo>
                  <a:close/>
                </a:path>
                <a:path w="7620" h="683260">
                  <a:moveTo>
                    <a:pt x="7620" y="393699"/>
                  </a:moveTo>
                  <a:lnTo>
                    <a:pt x="0" y="393699"/>
                  </a:lnTo>
                  <a:lnTo>
                    <a:pt x="0" y="398779"/>
                  </a:lnTo>
                  <a:lnTo>
                    <a:pt x="7620" y="398779"/>
                  </a:lnTo>
                  <a:lnTo>
                    <a:pt x="7620" y="393699"/>
                  </a:lnTo>
                  <a:close/>
                </a:path>
                <a:path w="7620" h="683260">
                  <a:moveTo>
                    <a:pt x="7620" y="387349"/>
                  </a:moveTo>
                  <a:lnTo>
                    <a:pt x="0" y="387349"/>
                  </a:lnTo>
                  <a:lnTo>
                    <a:pt x="0" y="392429"/>
                  </a:lnTo>
                  <a:lnTo>
                    <a:pt x="7620" y="392429"/>
                  </a:lnTo>
                  <a:lnTo>
                    <a:pt x="7620" y="387349"/>
                  </a:lnTo>
                  <a:close/>
                </a:path>
                <a:path w="7620" h="683260">
                  <a:moveTo>
                    <a:pt x="7620" y="380999"/>
                  </a:moveTo>
                  <a:lnTo>
                    <a:pt x="0" y="380999"/>
                  </a:lnTo>
                  <a:lnTo>
                    <a:pt x="0" y="386079"/>
                  </a:lnTo>
                  <a:lnTo>
                    <a:pt x="7620" y="386079"/>
                  </a:lnTo>
                  <a:lnTo>
                    <a:pt x="7620" y="380999"/>
                  </a:lnTo>
                  <a:close/>
                </a:path>
                <a:path w="7620" h="683260">
                  <a:moveTo>
                    <a:pt x="7620" y="373380"/>
                  </a:moveTo>
                  <a:lnTo>
                    <a:pt x="0" y="373380"/>
                  </a:lnTo>
                  <a:lnTo>
                    <a:pt x="0" y="379729"/>
                  </a:lnTo>
                  <a:lnTo>
                    <a:pt x="7620" y="379729"/>
                  </a:lnTo>
                  <a:lnTo>
                    <a:pt x="7620" y="373380"/>
                  </a:lnTo>
                  <a:close/>
                </a:path>
                <a:path w="7620" h="683260">
                  <a:moveTo>
                    <a:pt x="7620" y="368299"/>
                  </a:moveTo>
                  <a:lnTo>
                    <a:pt x="0" y="368299"/>
                  </a:lnTo>
                  <a:lnTo>
                    <a:pt x="0" y="372109"/>
                  </a:lnTo>
                  <a:lnTo>
                    <a:pt x="7620" y="372109"/>
                  </a:lnTo>
                  <a:lnTo>
                    <a:pt x="7620" y="368299"/>
                  </a:lnTo>
                  <a:close/>
                </a:path>
                <a:path w="7620" h="683260">
                  <a:moveTo>
                    <a:pt x="7620" y="361949"/>
                  </a:moveTo>
                  <a:lnTo>
                    <a:pt x="0" y="361949"/>
                  </a:lnTo>
                  <a:lnTo>
                    <a:pt x="0" y="367030"/>
                  </a:lnTo>
                  <a:lnTo>
                    <a:pt x="7620" y="367030"/>
                  </a:lnTo>
                  <a:lnTo>
                    <a:pt x="7620" y="361949"/>
                  </a:lnTo>
                  <a:close/>
                </a:path>
                <a:path w="7620" h="683260">
                  <a:moveTo>
                    <a:pt x="7620" y="355599"/>
                  </a:moveTo>
                  <a:lnTo>
                    <a:pt x="0" y="355599"/>
                  </a:lnTo>
                  <a:lnTo>
                    <a:pt x="0" y="360680"/>
                  </a:lnTo>
                  <a:lnTo>
                    <a:pt x="7620" y="360680"/>
                  </a:lnTo>
                  <a:lnTo>
                    <a:pt x="7620" y="355599"/>
                  </a:lnTo>
                  <a:close/>
                </a:path>
                <a:path w="7620" h="683260">
                  <a:moveTo>
                    <a:pt x="7620" y="350519"/>
                  </a:moveTo>
                  <a:lnTo>
                    <a:pt x="0" y="350519"/>
                  </a:lnTo>
                  <a:lnTo>
                    <a:pt x="0" y="354329"/>
                  </a:lnTo>
                  <a:lnTo>
                    <a:pt x="7620" y="354329"/>
                  </a:lnTo>
                  <a:lnTo>
                    <a:pt x="7620" y="350519"/>
                  </a:lnTo>
                  <a:close/>
                </a:path>
                <a:path w="7620" h="683260">
                  <a:moveTo>
                    <a:pt x="7620" y="509270"/>
                  </a:moveTo>
                  <a:lnTo>
                    <a:pt x="0" y="509270"/>
                  </a:lnTo>
                  <a:lnTo>
                    <a:pt x="0" y="515619"/>
                  </a:lnTo>
                  <a:lnTo>
                    <a:pt x="7620" y="515619"/>
                  </a:lnTo>
                  <a:lnTo>
                    <a:pt x="7620" y="509270"/>
                  </a:lnTo>
                  <a:close/>
                </a:path>
                <a:path w="7620" h="683260">
                  <a:moveTo>
                    <a:pt x="7620" y="515619"/>
                  </a:moveTo>
                  <a:lnTo>
                    <a:pt x="0" y="515619"/>
                  </a:lnTo>
                  <a:lnTo>
                    <a:pt x="0" y="590549"/>
                  </a:lnTo>
                  <a:lnTo>
                    <a:pt x="7620" y="590549"/>
                  </a:lnTo>
                  <a:lnTo>
                    <a:pt x="7620" y="515619"/>
                  </a:lnTo>
                  <a:close/>
                </a:path>
                <a:path w="7620" h="683260">
                  <a:moveTo>
                    <a:pt x="5080" y="668019"/>
                  </a:moveTo>
                  <a:lnTo>
                    <a:pt x="0" y="668019"/>
                  </a:lnTo>
                  <a:lnTo>
                    <a:pt x="0" y="683259"/>
                  </a:lnTo>
                  <a:lnTo>
                    <a:pt x="1269" y="683259"/>
                  </a:lnTo>
                  <a:lnTo>
                    <a:pt x="1269" y="680719"/>
                  </a:lnTo>
                  <a:lnTo>
                    <a:pt x="2539" y="680719"/>
                  </a:lnTo>
                  <a:lnTo>
                    <a:pt x="2540" y="676909"/>
                  </a:lnTo>
                  <a:lnTo>
                    <a:pt x="3810" y="676909"/>
                  </a:lnTo>
                  <a:lnTo>
                    <a:pt x="3810" y="673099"/>
                  </a:lnTo>
                  <a:lnTo>
                    <a:pt x="5080" y="673099"/>
                  </a:lnTo>
                  <a:lnTo>
                    <a:pt x="5080" y="668019"/>
                  </a:lnTo>
                  <a:close/>
                </a:path>
                <a:path w="7620" h="683260">
                  <a:moveTo>
                    <a:pt x="7620" y="661669"/>
                  </a:moveTo>
                  <a:lnTo>
                    <a:pt x="0" y="661669"/>
                  </a:lnTo>
                  <a:lnTo>
                    <a:pt x="0" y="666749"/>
                  </a:lnTo>
                  <a:lnTo>
                    <a:pt x="7620" y="666749"/>
                  </a:lnTo>
                  <a:lnTo>
                    <a:pt x="7620" y="661669"/>
                  </a:lnTo>
                  <a:close/>
                </a:path>
                <a:path w="7620" h="683260">
                  <a:moveTo>
                    <a:pt x="7620" y="641349"/>
                  </a:moveTo>
                  <a:lnTo>
                    <a:pt x="0" y="641349"/>
                  </a:lnTo>
                  <a:lnTo>
                    <a:pt x="0" y="660399"/>
                  </a:lnTo>
                  <a:lnTo>
                    <a:pt x="7620" y="660399"/>
                  </a:lnTo>
                  <a:lnTo>
                    <a:pt x="7620" y="641349"/>
                  </a:lnTo>
                  <a:close/>
                </a:path>
                <a:path w="7620" h="683260">
                  <a:moveTo>
                    <a:pt x="7620" y="633729"/>
                  </a:moveTo>
                  <a:lnTo>
                    <a:pt x="0" y="633729"/>
                  </a:lnTo>
                  <a:lnTo>
                    <a:pt x="0" y="640079"/>
                  </a:lnTo>
                  <a:lnTo>
                    <a:pt x="7620" y="640079"/>
                  </a:lnTo>
                  <a:lnTo>
                    <a:pt x="7620" y="633729"/>
                  </a:lnTo>
                  <a:close/>
                </a:path>
                <a:path w="7620" h="683260">
                  <a:moveTo>
                    <a:pt x="7620" y="627379"/>
                  </a:moveTo>
                  <a:lnTo>
                    <a:pt x="0" y="627379"/>
                  </a:lnTo>
                  <a:lnTo>
                    <a:pt x="0" y="632460"/>
                  </a:lnTo>
                  <a:lnTo>
                    <a:pt x="7620" y="632460"/>
                  </a:lnTo>
                  <a:lnTo>
                    <a:pt x="7620" y="627379"/>
                  </a:lnTo>
                  <a:close/>
                </a:path>
                <a:path w="7620" h="683260">
                  <a:moveTo>
                    <a:pt x="7620" y="621029"/>
                  </a:moveTo>
                  <a:lnTo>
                    <a:pt x="0" y="621029"/>
                  </a:lnTo>
                  <a:lnTo>
                    <a:pt x="0" y="626109"/>
                  </a:lnTo>
                  <a:lnTo>
                    <a:pt x="7620" y="626109"/>
                  </a:lnTo>
                  <a:lnTo>
                    <a:pt x="7620" y="621029"/>
                  </a:lnTo>
                  <a:close/>
                </a:path>
                <a:path w="7620" h="683260">
                  <a:moveTo>
                    <a:pt x="7620" y="615949"/>
                  </a:moveTo>
                  <a:lnTo>
                    <a:pt x="0" y="615949"/>
                  </a:lnTo>
                  <a:lnTo>
                    <a:pt x="0" y="619759"/>
                  </a:lnTo>
                  <a:lnTo>
                    <a:pt x="7620" y="619759"/>
                  </a:lnTo>
                  <a:lnTo>
                    <a:pt x="7620" y="615949"/>
                  </a:lnTo>
                  <a:close/>
                </a:path>
                <a:path w="7620" h="683260">
                  <a:moveTo>
                    <a:pt x="7620" y="609599"/>
                  </a:moveTo>
                  <a:lnTo>
                    <a:pt x="0" y="609599"/>
                  </a:lnTo>
                  <a:lnTo>
                    <a:pt x="0" y="614680"/>
                  </a:lnTo>
                  <a:lnTo>
                    <a:pt x="7620" y="614680"/>
                  </a:lnTo>
                  <a:lnTo>
                    <a:pt x="7620" y="609599"/>
                  </a:lnTo>
                  <a:close/>
                </a:path>
                <a:path w="7620" h="683260">
                  <a:moveTo>
                    <a:pt x="7620" y="601979"/>
                  </a:moveTo>
                  <a:lnTo>
                    <a:pt x="0" y="601979"/>
                  </a:lnTo>
                  <a:lnTo>
                    <a:pt x="0" y="608329"/>
                  </a:lnTo>
                  <a:lnTo>
                    <a:pt x="7620" y="608329"/>
                  </a:lnTo>
                  <a:lnTo>
                    <a:pt x="7620" y="601979"/>
                  </a:lnTo>
                  <a:close/>
                </a:path>
                <a:path w="7620" h="683260">
                  <a:moveTo>
                    <a:pt x="7620" y="595630"/>
                  </a:moveTo>
                  <a:lnTo>
                    <a:pt x="0" y="595630"/>
                  </a:lnTo>
                  <a:lnTo>
                    <a:pt x="0" y="600709"/>
                  </a:lnTo>
                  <a:lnTo>
                    <a:pt x="7620" y="600709"/>
                  </a:lnTo>
                  <a:lnTo>
                    <a:pt x="7620" y="595630"/>
                  </a:lnTo>
                  <a:close/>
                </a:path>
                <a:path w="7620" h="683260">
                  <a:moveTo>
                    <a:pt x="7620" y="591819"/>
                  </a:moveTo>
                  <a:lnTo>
                    <a:pt x="0" y="591819"/>
                  </a:lnTo>
                  <a:lnTo>
                    <a:pt x="0" y="594359"/>
                  </a:lnTo>
                  <a:lnTo>
                    <a:pt x="7620" y="594359"/>
                  </a:lnTo>
                  <a:lnTo>
                    <a:pt x="7620" y="591819"/>
                  </a:lnTo>
                  <a:close/>
                </a:path>
              </a:pathLst>
            </a:custGeom>
            <a:solidFill>
              <a:srgbClr val="6700F1"/>
            </a:solidFill>
          </p:spPr>
          <p:txBody>
            <a:bodyPr bIns="0" lIns="0" rIns="0" rtlCol="0" tIns="0" wrap="square"/>
            <a:p/>
          </p:txBody>
        </p:sp>
        <p:sp>
          <p:nvSpPr>
            <p:cNvPr id="1050868" name="object 2182"/>
            <p:cNvSpPr/>
            <p:nvPr/>
          </p:nvSpPr>
          <p:spPr>
            <a:xfrm>
              <a:off x="5328920" y="5807709"/>
              <a:ext cx="13970" cy="722630"/>
            </a:xfrm>
            <a:custGeom>
              <a:avLst/>
              <a:ahLst/>
              <a:rect l="l" t="t" r="r" b="b"/>
              <a:pathLst>
                <a:path w="13970" h="722629">
                  <a:moveTo>
                    <a:pt x="2540" y="716280"/>
                  </a:moveTo>
                  <a:lnTo>
                    <a:pt x="0" y="716280"/>
                  </a:lnTo>
                  <a:lnTo>
                    <a:pt x="0" y="722630"/>
                  </a:lnTo>
                  <a:lnTo>
                    <a:pt x="1270" y="722630"/>
                  </a:lnTo>
                  <a:lnTo>
                    <a:pt x="1270" y="718820"/>
                  </a:lnTo>
                  <a:lnTo>
                    <a:pt x="2540" y="718820"/>
                  </a:lnTo>
                  <a:lnTo>
                    <a:pt x="2540" y="716280"/>
                  </a:lnTo>
                  <a:close/>
                </a:path>
                <a:path w="13970" h="722629">
                  <a:moveTo>
                    <a:pt x="7620" y="699782"/>
                  </a:moveTo>
                  <a:lnTo>
                    <a:pt x="0" y="699782"/>
                  </a:lnTo>
                  <a:lnTo>
                    <a:pt x="0" y="715010"/>
                  </a:lnTo>
                  <a:lnTo>
                    <a:pt x="2540" y="715010"/>
                  </a:lnTo>
                  <a:lnTo>
                    <a:pt x="2540" y="716280"/>
                  </a:lnTo>
                  <a:lnTo>
                    <a:pt x="3810" y="716280"/>
                  </a:lnTo>
                  <a:lnTo>
                    <a:pt x="3810" y="712470"/>
                  </a:lnTo>
                  <a:lnTo>
                    <a:pt x="5080" y="712470"/>
                  </a:lnTo>
                  <a:lnTo>
                    <a:pt x="5080" y="708660"/>
                  </a:lnTo>
                  <a:lnTo>
                    <a:pt x="6337" y="708660"/>
                  </a:lnTo>
                  <a:lnTo>
                    <a:pt x="6350" y="704850"/>
                  </a:lnTo>
                  <a:lnTo>
                    <a:pt x="7620" y="704850"/>
                  </a:lnTo>
                  <a:lnTo>
                    <a:pt x="7620" y="699782"/>
                  </a:lnTo>
                  <a:close/>
                </a:path>
                <a:path w="13970" h="722629">
                  <a:moveTo>
                    <a:pt x="11430" y="690880"/>
                  </a:moveTo>
                  <a:lnTo>
                    <a:pt x="7620" y="690880"/>
                  </a:lnTo>
                  <a:lnTo>
                    <a:pt x="0" y="690892"/>
                  </a:lnTo>
                  <a:lnTo>
                    <a:pt x="0" y="698500"/>
                  </a:lnTo>
                  <a:lnTo>
                    <a:pt x="7620" y="698500"/>
                  </a:lnTo>
                  <a:lnTo>
                    <a:pt x="10160" y="698500"/>
                  </a:lnTo>
                  <a:lnTo>
                    <a:pt x="10160" y="693420"/>
                  </a:lnTo>
                  <a:lnTo>
                    <a:pt x="11430" y="693420"/>
                  </a:lnTo>
                  <a:lnTo>
                    <a:pt x="11430" y="690880"/>
                  </a:lnTo>
                  <a:close/>
                </a:path>
                <a:path w="13970" h="722629">
                  <a:moveTo>
                    <a:pt x="13970" y="668020"/>
                  </a:moveTo>
                  <a:lnTo>
                    <a:pt x="7620" y="668020"/>
                  </a:lnTo>
                  <a:lnTo>
                    <a:pt x="0" y="668020"/>
                  </a:lnTo>
                  <a:lnTo>
                    <a:pt x="0" y="689610"/>
                  </a:lnTo>
                  <a:lnTo>
                    <a:pt x="7620" y="689610"/>
                  </a:lnTo>
                  <a:lnTo>
                    <a:pt x="11430" y="689610"/>
                  </a:lnTo>
                  <a:lnTo>
                    <a:pt x="11430" y="690880"/>
                  </a:lnTo>
                  <a:lnTo>
                    <a:pt x="12687" y="690880"/>
                  </a:lnTo>
                  <a:lnTo>
                    <a:pt x="12700" y="687070"/>
                  </a:lnTo>
                  <a:lnTo>
                    <a:pt x="13970" y="687070"/>
                  </a:lnTo>
                  <a:lnTo>
                    <a:pt x="13970" y="668020"/>
                  </a:lnTo>
                  <a:close/>
                </a:path>
                <a:path w="13970" h="722629">
                  <a:moveTo>
                    <a:pt x="13970" y="661682"/>
                  </a:moveTo>
                  <a:lnTo>
                    <a:pt x="7620" y="661682"/>
                  </a:lnTo>
                  <a:lnTo>
                    <a:pt x="0" y="661682"/>
                  </a:lnTo>
                  <a:lnTo>
                    <a:pt x="0" y="666750"/>
                  </a:lnTo>
                  <a:lnTo>
                    <a:pt x="7620" y="666750"/>
                  </a:lnTo>
                  <a:lnTo>
                    <a:pt x="13970" y="666750"/>
                  </a:lnTo>
                  <a:lnTo>
                    <a:pt x="13970" y="661682"/>
                  </a:lnTo>
                  <a:close/>
                </a:path>
                <a:path w="13970" h="722629">
                  <a:moveTo>
                    <a:pt x="13970" y="641350"/>
                  </a:moveTo>
                  <a:lnTo>
                    <a:pt x="7620" y="641350"/>
                  </a:lnTo>
                  <a:lnTo>
                    <a:pt x="0" y="641350"/>
                  </a:lnTo>
                  <a:lnTo>
                    <a:pt x="0" y="660400"/>
                  </a:lnTo>
                  <a:lnTo>
                    <a:pt x="7620" y="660400"/>
                  </a:lnTo>
                  <a:lnTo>
                    <a:pt x="13970" y="660400"/>
                  </a:lnTo>
                  <a:lnTo>
                    <a:pt x="13970" y="641350"/>
                  </a:lnTo>
                  <a:close/>
                </a:path>
                <a:path w="13970" h="722629">
                  <a:moveTo>
                    <a:pt x="13970" y="633730"/>
                  </a:moveTo>
                  <a:lnTo>
                    <a:pt x="7620" y="633730"/>
                  </a:lnTo>
                  <a:lnTo>
                    <a:pt x="0" y="633730"/>
                  </a:lnTo>
                  <a:lnTo>
                    <a:pt x="0" y="640080"/>
                  </a:lnTo>
                  <a:lnTo>
                    <a:pt x="7620" y="640080"/>
                  </a:lnTo>
                  <a:lnTo>
                    <a:pt x="13970" y="640080"/>
                  </a:lnTo>
                  <a:lnTo>
                    <a:pt x="13970" y="633730"/>
                  </a:lnTo>
                  <a:close/>
                </a:path>
                <a:path w="13970" h="722629">
                  <a:moveTo>
                    <a:pt x="13970" y="627380"/>
                  </a:moveTo>
                  <a:lnTo>
                    <a:pt x="7620" y="627380"/>
                  </a:lnTo>
                  <a:lnTo>
                    <a:pt x="0" y="627380"/>
                  </a:lnTo>
                  <a:lnTo>
                    <a:pt x="0" y="632472"/>
                  </a:lnTo>
                  <a:lnTo>
                    <a:pt x="7620" y="632472"/>
                  </a:lnTo>
                  <a:lnTo>
                    <a:pt x="13970" y="632472"/>
                  </a:lnTo>
                  <a:lnTo>
                    <a:pt x="13970" y="627380"/>
                  </a:lnTo>
                  <a:close/>
                </a:path>
                <a:path w="13970" h="722629">
                  <a:moveTo>
                    <a:pt x="13970" y="621030"/>
                  </a:moveTo>
                  <a:lnTo>
                    <a:pt x="7620" y="621030"/>
                  </a:lnTo>
                  <a:lnTo>
                    <a:pt x="0" y="621030"/>
                  </a:lnTo>
                  <a:lnTo>
                    <a:pt x="0" y="626110"/>
                  </a:lnTo>
                  <a:lnTo>
                    <a:pt x="7620" y="626110"/>
                  </a:lnTo>
                  <a:lnTo>
                    <a:pt x="13970" y="626110"/>
                  </a:lnTo>
                  <a:lnTo>
                    <a:pt x="13970" y="621030"/>
                  </a:lnTo>
                  <a:close/>
                </a:path>
                <a:path w="13970" h="722629">
                  <a:moveTo>
                    <a:pt x="13970" y="615962"/>
                  </a:moveTo>
                  <a:lnTo>
                    <a:pt x="7620" y="615962"/>
                  </a:lnTo>
                  <a:lnTo>
                    <a:pt x="0" y="615962"/>
                  </a:lnTo>
                  <a:lnTo>
                    <a:pt x="0" y="619760"/>
                  </a:lnTo>
                  <a:lnTo>
                    <a:pt x="7620" y="619760"/>
                  </a:lnTo>
                  <a:lnTo>
                    <a:pt x="13970" y="619760"/>
                  </a:lnTo>
                  <a:lnTo>
                    <a:pt x="13970" y="615962"/>
                  </a:lnTo>
                  <a:close/>
                </a:path>
                <a:path w="13970" h="722629">
                  <a:moveTo>
                    <a:pt x="13970" y="609600"/>
                  </a:moveTo>
                  <a:lnTo>
                    <a:pt x="7620" y="609600"/>
                  </a:lnTo>
                  <a:lnTo>
                    <a:pt x="0" y="609600"/>
                  </a:lnTo>
                  <a:lnTo>
                    <a:pt x="0" y="614692"/>
                  </a:lnTo>
                  <a:lnTo>
                    <a:pt x="7620" y="614692"/>
                  </a:lnTo>
                  <a:lnTo>
                    <a:pt x="13970" y="614692"/>
                  </a:lnTo>
                  <a:lnTo>
                    <a:pt x="13970" y="609600"/>
                  </a:lnTo>
                  <a:close/>
                </a:path>
                <a:path w="13970" h="722629">
                  <a:moveTo>
                    <a:pt x="13970" y="601980"/>
                  </a:moveTo>
                  <a:lnTo>
                    <a:pt x="7620" y="601980"/>
                  </a:lnTo>
                  <a:lnTo>
                    <a:pt x="0" y="601980"/>
                  </a:lnTo>
                  <a:lnTo>
                    <a:pt x="0" y="608330"/>
                  </a:lnTo>
                  <a:lnTo>
                    <a:pt x="7620" y="608330"/>
                  </a:lnTo>
                  <a:lnTo>
                    <a:pt x="13970" y="608330"/>
                  </a:lnTo>
                  <a:lnTo>
                    <a:pt x="13970" y="601980"/>
                  </a:lnTo>
                  <a:close/>
                </a:path>
                <a:path w="13970" h="722629">
                  <a:moveTo>
                    <a:pt x="13970" y="595642"/>
                  </a:moveTo>
                  <a:lnTo>
                    <a:pt x="7620" y="595642"/>
                  </a:lnTo>
                  <a:lnTo>
                    <a:pt x="0" y="595642"/>
                  </a:lnTo>
                  <a:lnTo>
                    <a:pt x="0" y="600710"/>
                  </a:lnTo>
                  <a:lnTo>
                    <a:pt x="7620" y="600710"/>
                  </a:lnTo>
                  <a:lnTo>
                    <a:pt x="13970" y="600710"/>
                  </a:lnTo>
                  <a:lnTo>
                    <a:pt x="13970" y="595642"/>
                  </a:lnTo>
                  <a:close/>
                </a:path>
                <a:path w="13970" h="722629">
                  <a:moveTo>
                    <a:pt x="13970" y="591820"/>
                  </a:moveTo>
                  <a:lnTo>
                    <a:pt x="7620" y="591820"/>
                  </a:lnTo>
                  <a:lnTo>
                    <a:pt x="0" y="591820"/>
                  </a:lnTo>
                  <a:lnTo>
                    <a:pt x="0" y="594360"/>
                  </a:lnTo>
                  <a:lnTo>
                    <a:pt x="7620" y="594360"/>
                  </a:lnTo>
                  <a:lnTo>
                    <a:pt x="13970" y="594360"/>
                  </a:lnTo>
                  <a:lnTo>
                    <a:pt x="13970" y="591820"/>
                  </a:lnTo>
                  <a:close/>
                </a:path>
                <a:path w="13970" h="722629">
                  <a:moveTo>
                    <a:pt x="13970" y="515632"/>
                  </a:moveTo>
                  <a:lnTo>
                    <a:pt x="7620" y="515632"/>
                  </a:lnTo>
                  <a:lnTo>
                    <a:pt x="0" y="515632"/>
                  </a:lnTo>
                  <a:lnTo>
                    <a:pt x="0" y="590550"/>
                  </a:lnTo>
                  <a:lnTo>
                    <a:pt x="7620" y="590550"/>
                  </a:lnTo>
                  <a:lnTo>
                    <a:pt x="13970" y="590550"/>
                  </a:lnTo>
                  <a:lnTo>
                    <a:pt x="13970" y="515632"/>
                  </a:lnTo>
                  <a:close/>
                </a:path>
                <a:path w="13970" h="722629">
                  <a:moveTo>
                    <a:pt x="13970" y="509282"/>
                  </a:moveTo>
                  <a:lnTo>
                    <a:pt x="7620" y="509282"/>
                  </a:lnTo>
                  <a:lnTo>
                    <a:pt x="0" y="509282"/>
                  </a:lnTo>
                  <a:lnTo>
                    <a:pt x="0" y="515620"/>
                  </a:lnTo>
                  <a:lnTo>
                    <a:pt x="7620" y="515620"/>
                  </a:lnTo>
                  <a:lnTo>
                    <a:pt x="13970" y="515620"/>
                  </a:lnTo>
                  <a:lnTo>
                    <a:pt x="13970" y="509282"/>
                  </a:lnTo>
                  <a:close/>
                </a:path>
                <a:path w="13970" h="722629">
                  <a:moveTo>
                    <a:pt x="13970" y="508000"/>
                  </a:moveTo>
                  <a:lnTo>
                    <a:pt x="7620" y="508000"/>
                  </a:lnTo>
                  <a:lnTo>
                    <a:pt x="0" y="508000"/>
                  </a:lnTo>
                  <a:lnTo>
                    <a:pt x="0" y="509270"/>
                  </a:lnTo>
                  <a:lnTo>
                    <a:pt x="7620" y="509270"/>
                  </a:lnTo>
                  <a:lnTo>
                    <a:pt x="13970" y="509270"/>
                  </a:lnTo>
                  <a:lnTo>
                    <a:pt x="13970" y="508000"/>
                  </a:lnTo>
                  <a:close/>
                </a:path>
                <a:path w="13970" h="722629">
                  <a:moveTo>
                    <a:pt x="13970" y="501662"/>
                  </a:moveTo>
                  <a:lnTo>
                    <a:pt x="7620" y="501662"/>
                  </a:lnTo>
                  <a:lnTo>
                    <a:pt x="0" y="501662"/>
                  </a:lnTo>
                  <a:lnTo>
                    <a:pt x="0" y="506730"/>
                  </a:lnTo>
                  <a:lnTo>
                    <a:pt x="7620" y="506730"/>
                  </a:lnTo>
                  <a:lnTo>
                    <a:pt x="13970" y="506730"/>
                  </a:lnTo>
                  <a:lnTo>
                    <a:pt x="13970" y="501662"/>
                  </a:lnTo>
                  <a:close/>
                </a:path>
                <a:path w="13970" h="722629">
                  <a:moveTo>
                    <a:pt x="13970" y="495300"/>
                  </a:moveTo>
                  <a:lnTo>
                    <a:pt x="7620" y="495300"/>
                  </a:lnTo>
                  <a:lnTo>
                    <a:pt x="0" y="495300"/>
                  </a:lnTo>
                  <a:lnTo>
                    <a:pt x="0" y="500380"/>
                  </a:lnTo>
                  <a:lnTo>
                    <a:pt x="7620" y="500380"/>
                  </a:lnTo>
                  <a:lnTo>
                    <a:pt x="13970" y="500380"/>
                  </a:lnTo>
                  <a:lnTo>
                    <a:pt x="13970" y="495300"/>
                  </a:lnTo>
                  <a:close/>
                </a:path>
                <a:path w="13970" h="722629">
                  <a:moveTo>
                    <a:pt x="13970" y="488950"/>
                  </a:moveTo>
                  <a:lnTo>
                    <a:pt x="7620" y="488950"/>
                  </a:lnTo>
                  <a:lnTo>
                    <a:pt x="0" y="488950"/>
                  </a:lnTo>
                  <a:lnTo>
                    <a:pt x="0" y="494030"/>
                  </a:lnTo>
                  <a:lnTo>
                    <a:pt x="7620" y="494030"/>
                  </a:lnTo>
                  <a:lnTo>
                    <a:pt x="13970" y="494030"/>
                  </a:lnTo>
                  <a:lnTo>
                    <a:pt x="13970" y="488950"/>
                  </a:lnTo>
                  <a:close/>
                </a:path>
                <a:path w="13970" h="722629">
                  <a:moveTo>
                    <a:pt x="13970" y="482612"/>
                  </a:moveTo>
                  <a:lnTo>
                    <a:pt x="7620" y="482612"/>
                  </a:lnTo>
                  <a:lnTo>
                    <a:pt x="0" y="482612"/>
                  </a:lnTo>
                  <a:lnTo>
                    <a:pt x="0" y="487680"/>
                  </a:lnTo>
                  <a:lnTo>
                    <a:pt x="7620" y="487680"/>
                  </a:lnTo>
                  <a:lnTo>
                    <a:pt x="13970" y="487680"/>
                  </a:lnTo>
                  <a:lnTo>
                    <a:pt x="13970" y="482612"/>
                  </a:lnTo>
                  <a:close/>
                </a:path>
                <a:path w="13970" h="722629">
                  <a:moveTo>
                    <a:pt x="13970" y="476250"/>
                  </a:moveTo>
                  <a:lnTo>
                    <a:pt x="7620" y="476250"/>
                  </a:lnTo>
                  <a:lnTo>
                    <a:pt x="0" y="476250"/>
                  </a:lnTo>
                  <a:lnTo>
                    <a:pt x="0" y="481330"/>
                  </a:lnTo>
                  <a:lnTo>
                    <a:pt x="7620" y="481330"/>
                  </a:lnTo>
                  <a:lnTo>
                    <a:pt x="13970" y="481330"/>
                  </a:lnTo>
                  <a:lnTo>
                    <a:pt x="13970" y="476250"/>
                  </a:lnTo>
                  <a:close/>
                </a:path>
                <a:path w="13970" h="722629">
                  <a:moveTo>
                    <a:pt x="13970" y="469900"/>
                  </a:moveTo>
                  <a:lnTo>
                    <a:pt x="7620" y="469900"/>
                  </a:lnTo>
                  <a:lnTo>
                    <a:pt x="0" y="469900"/>
                  </a:lnTo>
                  <a:lnTo>
                    <a:pt x="0" y="474980"/>
                  </a:lnTo>
                  <a:lnTo>
                    <a:pt x="7620" y="474980"/>
                  </a:lnTo>
                  <a:lnTo>
                    <a:pt x="13970" y="474980"/>
                  </a:lnTo>
                  <a:lnTo>
                    <a:pt x="13970" y="469900"/>
                  </a:lnTo>
                  <a:close/>
                </a:path>
                <a:path w="13970" h="722629">
                  <a:moveTo>
                    <a:pt x="13970" y="463562"/>
                  </a:moveTo>
                  <a:lnTo>
                    <a:pt x="7620" y="463562"/>
                  </a:lnTo>
                  <a:lnTo>
                    <a:pt x="0" y="463562"/>
                  </a:lnTo>
                  <a:lnTo>
                    <a:pt x="0" y="468630"/>
                  </a:lnTo>
                  <a:lnTo>
                    <a:pt x="7620" y="468630"/>
                  </a:lnTo>
                  <a:lnTo>
                    <a:pt x="13970" y="468630"/>
                  </a:lnTo>
                  <a:lnTo>
                    <a:pt x="13970" y="463562"/>
                  </a:lnTo>
                  <a:close/>
                </a:path>
                <a:path w="13970" h="722629">
                  <a:moveTo>
                    <a:pt x="13970" y="450850"/>
                  </a:moveTo>
                  <a:lnTo>
                    <a:pt x="7620" y="450850"/>
                  </a:lnTo>
                  <a:lnTo>
                    <a:pt x="0" y="450850"/>
                  </a:lnTo>
                  <a:lnTo>
                    <a:pt x="0" y="462280"/>
                  </a:lnTo>
                  <a:lnTo>
                    <a:pt x="7620" y="462280"/>
                  </a:lnTo>
                  <a:lnTo>
                    <a:pt x="13970" y="462280"/>
                  </a:lnTo>
                  <a:lnTo>
                    <a:pt x="13970" y="450850"/>
                  </a:lnTo>
                  <a:close/>
                </a:path>
                <a:path w="13970" h="722629">
                  <a:moveTo>
                    <a:pt x="13970" y="444512"/>
                  </a:moveTo>
                  <a:lnTo>
                    <a:pt x="7620" y="444512"/>
                  </a:lnTo>
                  <a:lnTo>
                    <a:pt x="0" y="444512"/>
                  </a:lnTo>
                  <a:lnTo>
                    <a:pt x="0" y="449580"/>
                  </a:lnTo>
                  <a:lnTo>
                    <a:pt x="7620" y="449580"/>
                  </a:lnTo>
                  <a:lnTo>
                    <a:pt x="13970" y="449580"/>
                  </a:lnTo>
                  <a:lnTo>
                    <a:pt x="13970" y="444512"/>
                  </a:lnTo>
                  <a:close/>
                </a:path>
                <a:path w="13970" h="722629">
                  <a:moveTo>
                    <a:pt x="13970" y="438150"/>
                  </a:moveTo>
                  <a:lnTo>
                    <a:pt x="7620" y="438150"/>
                  </a:lnTo>
                  <a:lnTo>
                    <a:pt x="0" y="438150"/>
                  </a:lnTo>
                  <a:lnTo>
                    <a:pt x="0" y="443230"/>
                  </a:lnTo>
                  <a:lnTo>
                    <a:pt x="7620" y="443230"/>
                  </a:lnTo>
                  <a:lnTo>
                    <a:pt x="13970" y="443230"/>
                  </a:lnTo>
                  <a:lnTo>
                    <a:pt x="13970" y="438150"/>
                  </a:lnTo>
                  <a:close/>
                </a:path>
                <a:path w="13970" h="722629">
                  <a:moveTo>
                    <a:pt x="13970" y="431800"/>
                  </a:moveTo>
                  <a:lnTo>
                    <a:pt x="7620" y="431800"/>
                  </a:lnTo>
                  <a:lnTo>
                    <a:pt x="0" y="431800"/>
                  </a:lnTo>
                  <a:lnTo>
                    <a:pt x="0" y="436880"/>
                  </a:lnTo>
                  <a:lnTo>
                    <a:pt x="7620" y="436880"/>
                  </a:lnTo>
                  <a:lnTo>
                    <a:pt x="13970" y="436880"/>
                  </a:lnTo>
                  <a:lnTo>
                    <a:pt x="13970" y="431800"/>
                  </a:lnTo>
                  <a:close/>
                </a:path>
                <a:path w="13970" h="722629">
                  <a:moveTo>
                    <a:pt x="13970" y="425462"/>
                  </a:moveTo>
                  <a:lnTo>
                    <a:pt x="7620" y="425462"/>
                  </a:lnTo>
                  <a:lnTo>
                    <a:pt x="0" y="425462"/>
                  </a:lnTo>
                  <a:lnTo>
                    <a:pt x="0" y="430530"/>
                  </a:lnTo>
                  <a:lnTo>
                    <a:pt x="7620" y="430530"/>
                  </a:lnTo>
                  <a:lnTo>
                    <a:pt x="13970" y="430530"/>
                  </a:lnTo>
                  <a:lnTo>
                    <a:pt x="13970" y="425462"/>
                  </a:lnTo>
                  <a:close/>
                </a:path>
                <a:path w="13970" h="722629">
                  <a:moveTo>
                    <a:pt x="13970" y="419100"/>
                  </a:moveTo>
                  <a:lnTo>
                    <a:pt x="7620" y="419100"/>
                  </a:lnTo>
                  <a:lnTo>
                    <a:pt x="0" y="419100"/>
                  </a:lnTo>
                  <a:lnTo>
                    <a:pt x="0" y="424180"/>
                  </a:lnTo>
                  <a:lnTo>
                    <a:pt x="7620" y="424180"/>
                  </a:lnTo>
                  <a:lnTo>
                    <a:pt x="13970" y="424180"/>
                  </a:lnTo>
                  <a:lnTo>
                    <a:pt x="13970" y="419100"/>
                  </a:lnTo>
                  <a:close/>
                </a:path>
                <a:path w="13970" h="722629">
                  <a:moveTo>
                    <a:pt x="13970" y="411480"/>
                  </a:moveTo>
                  <a:lnTo>
                    <a:pt x="7620" y="411480"/>
                  </a:lnTo>
                  <a:lnTo>
                    <a:pt x="0" y="411480"/>
                  </a:lnTo>
                  <a:lnTo>
                    <a:pt x="0" y="417830"/>
                  </a:lnTo>
                  <a:lnTo>
                    <a:pt x="7620" y="417830"/>
                  </a:lnTo>
                  <a:lnTo>
                    <a:pt x="13970" y="417830"/>
                  </a:lnTo>
                  <a:lnTo>
                    <a:pt x="13970" y="411480"/>
                  </a:lnTo>
                  <a:close/>
                </a:path>
                <a:path w="13970" h="722629">
                  <a:moveTo>
                    <a:pt x="13970" y="406412"/>
                  </a:moveTo>
                  <a:lnTo>
                    <a:pt x="7620" y="406412"/>
                  </a:lnTo>
                  <a:lnTo>
                    <a:pt x="0" y="406412"/>
                  </a:lnTo>
                  <a:lnTo>
                    <a:pt x="0" y="410210"/>
                  </a:lnTo>
                  <a:lnTo>
                    <a:pt x="7620" y="410210"/>
                  </a:lnTo>
                  <a:lnTo>
                    <a:pt x="13970" y="410210"/>
                  </a:lnTo>
                  <a:lnTo>
                    <a:pt x="13970" y="406412"/>
                  </a:lnTo>
                  <a:close/>
                </a:path>
                <a:path w="13970" h="722629">
                  <a:moveTo>
                    <a:pt x="13970" y="400062"/>
                  </a:moveTo>
                  <a:lnTo>
                    <a:pt x="7620" y="400062"/>
                  </a:lnTo>
                  <a:lnTo>
                    <a:pt x="0" y="400062"/>
                  </a:lnTo>
                  <a:lnTo>
                    <a:pt x="0" y="405142"/>
                  </a:lnTo>
                  <a:lnTo>
                    <a:pt x="7620" y="405142"/>
                  </a:lnTo>
                  <a:lnTo>
                    <a:pt x="13970" y="405142"/>
                  </a:lnTo>
                  <a:lnTo>
                    <a:pt x="13970" y="400062"/>
                  </a:lnTo>
                  <a:close/>
                </a:path>
                <a:path w="13970" h="722629">
                  <a:moveTo>
                    <a:pt x="13970" y="393712"/>
                  </a:moveTo>
                  <a:lnTo>
                    <a:pt x="7620" y="393712"/>
                  </a:lnTo>
                  <a:lnTo>
                    <a:pt x="0" y="393712"/>
                  </a:lnTo>
                  <a:lnTo>
                    <a:pt x="0" y="398780"/>
                  </a:lnTo>
                  <a:lnTo>
                    <a:pt x="7620" y="398780"/>
                  </a:lnTo>
                  <a:lnTo>
                    <a:pt x="13970" y="398780"/>
                  </a:lnTo>
                  <a:lnTo>
                    <a:pt x="13970" y="393712"/>
                  </a:lnTo>
                  <a:close/>
                </a:path>
                <a:path w="13970" h="722629">
                  <a:moveTo>
                    <a:pt x="13970" y="387362"/>
                  </a:moveTo>
                  <a:lnTo>
                    <a:pt x="7620" y="387362"/>
                  </a:lnTo>
                  <a:lnTo>
                    <a:pt x="0" y="387362"/>
                  </a:lnTo>
                  <a:lnTo>
                    <a:pt x="0" y="392430"/>
                  </a:lnTo>
                  <a:lnTo>
                    <a:pt x="7620" y="392430"/>
                  </a:lnTo>
                  <a:lnTo>
                    <a:pt x="13970" y="392430"/>
                  </a:lnTo>
                  <a:lnTo>
                    <a:pt x="13970" y="387362"/>
                  </a:lnTo>
                  <a:close/>
                </a:path>
                <a:path w="13970" h="722629">
                  <a:moveTo>
                    <a:pt x="13970" y="381012"/>
                  </a:moveTo>
                  <a:lnTo>
                    <a:pt x="7620" y="381012"/>
                  </a:lnTo>
                  <a:lnTo>
                    <a:pt x="0" y="381012"/>
                  </a:lnTo>
                  <a:lnTo>
                    <a:pt x="0" y="386080"/>
                  </a:lnTo>
                  <a:lnTo>
                    <a:pt x="7620" y="386080"/>
                  </a:lnTo>
                  <a:lnTo>
                    <a:pt x="13970" y="386080"/>
                  </a:lnTo>
                  <a:lnTo>
                    <a:pt x="13970" y="381012"/>
                  </a:lnTo>
                  <a:close/>
                </a:path>
                <a:path w="13970" h="722629">
                  <a:moveTo>
                    <a:pt x="13970" y="373392"/>
                  </a:moveTo>
                  <a:lnTo>
                    <a:pt x="7620" y="373392"/>
                  </a:lnTo>
                  <a:lnTo>
                    <a:pt x="0" y="373392"/>
                  </a:lnTo>
                  <a:lnTo>
                    <a:pt x="0" y="379730"/>
                  </a:lnTo>
                  <a:lnTo>
                    <a:pt x="7620" y="379730"/>
                  </a:lnTo>
                  <a:lnTo>
                    <a:pt x="13970" y="379730"/>
                  </a:lnTo>
                  <a:lnTo>
                    <a:pt x="13970" y="373392"/>
                  </a:lnTo>
                  <a:close/>
                </a:path>
                <a:path w="13970" h="722629">
                  <a:moveTo>
                    <a:pt x="13970" y="368312"/>
                  </a:moveTo>
                  <a:lnTo>
                    <a:pt x="7620" y="368312"/>
                  </a:lnTo>
                  <a:lnTo>
                    <a:pt x="0" y="368312"/>
                  </a:lnTo>
                  <a:lnTo>
                    <a:pt x="0" y="372110"/>
                  </a:lnTo>
                  <a:lnTo>
                    <a:pt x="7620" y="372110"/>
                  </a:lnTo>
                  <a:lnTo>
                    <a:pt x="13970" y="372110"/>
                  </a:lnTo>
                  <a:lnTo>
                    <a:pt x="13970" y="368312"/>
                  </a:lnTo>
                  <a:close/>
                </a:path>
                <a:path w="13970" h="722629">
                  <a:moveTo>
                    <a:pt x="13970" y="361950"/>
                  </a:moveTo>
                  <a:lnTo>
                    <a:pt x="7620" y="361950"/>
                  </a:lnTo>
                  <a:lnTo>
                    <a:pt x="0" y="361950"/>
                  </a:lnTo>
                  <a:lnTo>
                    <a:pt x="0" y="367042"/>
                  </a:lnTo>
                  <a:lnTo>
                    <a:pt x="7620" y="367042"/>
                  </a:lnTo>
                  <a:lnTo>
                    <a:pt x="13970" y="367042"/>
                  </a:lnTo>
                  <a:lnTo>
                    <a:pt x="13970" y="361950"/>
                  </a:lnTo>
                  <a:close/>
                </a:path>
                <a:path w="13970" h="722629">
                  <a:moveTo>
                    <a:pt x="13970" y="355600"/>
                  </a:moveTo>
                  <a:lnTo>
                    <a:pt x="7620" y="355600"/>
                  </a:lnTo>
                  <a:lnTo>
                    <a:pt x="0" y="355600"/>
                  </a:lnTo>
                  <a:lnTo>
                    <a:pt x="0" y="360692"/>
                  </a:lnTo>
                  <a:lnTo>
                    <a:pt x="7620" y="360692"/>
                  </a:lnTo>
                  <a:lnTo>
                    <a:pt x="13970" y="360692"/>
                  </a:lnTo>
                  <a:lnTo>
                    <a:pt x="13970" y="355600"/>
                  </a:lnTo>
                  <a:close/>
                </a:path>
                <a:path w="13970" h="722629">
                  <a:moveTo>
                    <a:pt x="13970" y="350520"/>
                  </a:moveTo>
                  <a:lnTo>
                    <a:pt x="7620" y="350520"/>
                  </a:lnTo>
                  <a:lnTo>
                    <a:pt x="0" y="350520"/>
                  </a:lnTo>
                  <a:lnTo>
                    <a:pt x="0" y="354330"/>
                  </a:lnTo>
                  <a:lnTo>
                    <a:pt x="7620" y="354330"/>
                  </a:lnTo>
                  <a:lnTo>
                    <a:pt x="13970" y="354330"/>
                  </a:lnTo>
                  <a:lnTo>
                    <a:pt x="13970" y="350520"/>
                  </a:lnTo>
                  <a:close/>
                </a:path>
                <a:path w="13970" h="722629">
                  <a:moveTo>
                    <a:pt x="13970" y="346837"/>
                  </a:moveTo>
                  <a:lnTo>
                    <a:pt x="7620" y="346837"/>
                  </a:lnTo>
                  <a:lnTo>
                    <a:pt x="0" y="346837"/>
                  </a:lnTo>
                  <a:lnTo>
                    <a:pt x="0" y="349262"/>
                  </a:lnTo>
                  <a:lnTo>
                    <a:pt x="7620" y="349262"/>
                  </a:lnTo>
                  <a:lnTo>
                    <a:pt x="13970" y="349262"/>
                  </a:lnTo>
                  <a:lnTo>
                    <a:pt x="13970" y="346837"/>
                  </a:lnTo>
                  <a:close/>
                </a:path>
                <a:path w="13970" h="722629">
                  <a:moveTo>
                    <a:pt x="13970" y="341757"/>
                  </a:moveTo>
                  <a:lnTo>
                    <a:pt x="7620" y="341757"/>
                  </a:lnTo>
                  <a:lnTo>
                    <a:pt x="0" y="341757"/>
                  </a:lnTo>
                  <a:lnTo>
                    <a:pt x="0" y="346710"/>
                  </a:lnTo>
                  <a:lnTo>
                    <a:pt x="7620" y="346710"/>
                  </a:lnTo>
                  <a:lnTo>
                    <a:pt x="13970" y="346710"/>
                  </a:lnTo>
                  <a:lnTo>
                    <a:pt x="13970" y="341757"/>
                  </a:lnTo>
                  <a:close/>
                </a:path>
                <a:path w="13970" h="722629">
                  <a:moveTo>
                    <a:pt x="13970" y="335407"/>
                  </a:moveTo>
                  <a:lnTo>
                    <a:pt x="7620" y="335407"/>
                  </a:lnTo>
                  <a:lnTo>
                    <a:pt x="0" y="335407"/>
                  </a:lnTo>
                  <a:lnTo>
                    <a:pt x="0" y="341630"/>
                  </a:lnTo>
                  <a:lnTo>
                    <a:pt x="7620" y="341630"/>
                  </a:lnTo>
                  <a:lnTo>
                    <a:pt x="13970" y="341630"/>
                  </a:lnTo>
                  <a:lnTo>
                    <a:pt x="13970" y="335407"/>
                  </a:lnTo>
                  <a:close/>
                </a:path>
                <a:path w="13970" h="722629">
                  <a:moveTo>
                    <a:pt x="13970" y="329057"/>
                  </a:moveTo>
                  <a:lnTo>
                    <a:pt x="7620" y="329057"/>
                  </a:lnTo>
                  <a:lnTo>
                    <a:pt x="0" y="329057"/>
                  </a:lnTo>
                  <a:lnTo>
                    <a:pt x="0" y="335280"/>
                  </a:lnTo>
                  <a:lnTo>
                    <a:pt x="7620" y="335280"/>
                  </a:lnTo>
                  <a:lnTo>
                    <a:pt x="13970" y="335280"/>
                  </a:lnTo>
                  <a:lnTo>
                    <a:pt x="13970" y="329057"/>
                  </a:lnTo>
                  <a:close/>
                </a:path>
                <a:path w="13970" h="722629">
                  <a:moveTo>
                    <a:pt x="13970" y="322707"/>
                  </a:moveTo>
                  <a:lnTo>
                    <a:pt x="7620" y="322707"/>
                  </a:lnTo>
                  <a:lnTo>
                    <a:pt x="0" y="322707"/>
                  </a:lnTo>
                  <a:lnTo>
                    <a:pt x="0" y="328930"/>
                  </a:lnTo>
                  <a:lnTo>
                    <a:pt x="7620" y="328930"/>
                  </a:lnTo>
                  <a:lnTo>
                    <a:pt x="13970" y="328930"/>
                  </a:lnTo>
                  <a:lnTo>
                    <a:pt x="13970" y="322707"/>
                  </a:lnTo>
                  <a:close/>
                </a:path>
                <a:path w="13970" h="722629">
                  <a:moveTo>
                    <a:pt x="13970" y="316357"/>
                  </a:moveTo>
                  <a:lnTo>
                    <a:pt x="7620" y="316357"/>
                  </a:lnTo>
                  <a:lnTo>
                    <a:pt x="0" y="316357"/>
                  </a:lnTo>
                  <a:lnTo>
                    <a:pt x="0" y="322580"/>
                  </a:lnTo>
                  <a:lnTo>
                    <a:pt x="7620" y="322580"/>
                  </a:lnTo>
                  <a:lnTo>
                    <a:pt x="13970" y="322580"/>
                  </a:lnTo>
                  <a:lnTo>
                    <a:pt x="13970" y="316357"/>
                  </a:lnTo>
                  <a:close/>
                </a:path>
                <a:path w="13970" h="722629">
                  <a:moveTo>
                    <a:pt x="13970" y="308737"/>
                  </a:moveTo>
                  <a:lnTo>
                    <a:pt x="7620" y="308737"/>
                  </a:lnTo>
                  <a:lnTo>
                    <a:pt x="0" y="308737"/>
                  </a:lnTo>
                  <a:lnTo>
                    <a:pt x="0" y="316230"/>
                  </a:lnTo>
                  <a:lnTo>
                    <a:pt x="7620" y="316230"/>
                  </a:lnTo>
                  <a:lnTo>
                    <a:pt x="13970" y="316230"/>
                  </a:lnTo>
                  <a:lnTo>
                    <a:pt x="13970" y="308737"/>
                  </a:lnTo>
                  <a:close/>
                </a:path>
                <a:path w="13970" h="722629">
                  <a:moveTo>
                    <a:pt x="13970" y="303657"/>
                  </a:moveTo>
                  <a:lnTo>
                    <a:pt x="7620" y="303657"/>
                  </a:lnTo>
                  <a:lnTo>
                    <a:pt x="0" y="303657"/>
                  </a:lnTo>
                  <a:lnTo>
                    <a:pt x="0" y="308610"/>
                  </a:lnTo>
                  <a:lnTo>
                    <a:pt x="7620" y="308610"/>
                  </a:lnTo>
                  <a:lnTo>
                    <a:pt x="13970" y="308610"/>
                  </a:lnTo>
                  <a:lnTo>
                    <a:pt x="13970" y="303657"/>
                  </a:lnTo>
                  <a:close/>
                </a:path>
                <a:path w="13970" h="722629">
                  <a:moveTo>
                    <a:pt x="13970" y="297307"/>
                  </a:moveTo>
                  <a:lnTo>
                    <a:pt x="7620" y="297307"/>
                  </a:lnTo>
                  <a:lnTo>
                    <a:pt x="0" y="297307"/>
                  </a:lnTo>
                  <a:lnTo>
                    <a:pt x="0" y="303530"/>
                  </a:lnTo>
                  <a:lnTo>
                    <a:pt x="7620" y="303530"/>
                  </a:lnTo>
                  <a:lnTo>
                    <a:pt x="13970" y="303530"/>
                  </a:lnTo>
                  <a:lnTo>
                    <a:pt x="13970" y="297307"/>
                  </a:lnTo>
                  <a:close/>
                </a:path>
                <a:path w="13970" h="722629">
                  <a:moveTo>
                    <a:pt x="13970" y="290957"/>
                  </a:moveTo>
                  <a:lnTo>
                    <a:pt x="7620" y="290957"/>
                  </a:lnTo>
                  <a:lnTo>
                    <a:pt x="0" y="290957"/>
                  </a:lnTo>
                  <a:lnTo>
                    <a:pt x="0" y="297180"/>
                  </a:lnTo>
                  <a:lnTo>
                    <a:pt x="7620" y="297180"/>
                  </a:lnTo>
                  <a:lnTo>
                    <a:pt x="13970" y="297180"/>
                  </a:lnTo>
                  <a:lnTo>
                    <a:pt x="13970" y="290957"/>
                  </a:lnTo>
                  <a:close/>
                </a:path>
                <a:path w="13970" h="722629">
                  <a:moveTo>
                    <a:pt x="13970" y="284607"/>
                  </a:moveTo>
                  <a:lnTo>
                    <a:pt x="7620" y="284607"/>
                  </a:lnTo>
                  <a:lnTo>
                    <a:pt x="0" y="284607"/>
                  </a:lnTo>
                  <a:lnTo>
                    <a:pt x="0" y="290830"/>
                  </a:lnTo>
                  <a:lnTo>
                    <a:pt x="7620" y="290830"/>
                  </a:lnTo>
                  <a:lnTo>
                    <a:pt x="13970" y="290830"/>
                  </a:lnTo>
                  <a:lnTo>
                    <a:pt x="13970" y="284607"/>
                  </a:lnTo>
                  <a:close/>
                </a:path>
                <a:path w="13970" h="722629">
                  <a:moveTo>
                    <a:pt x="13970" y="278257"/>
                  </a:moveTo>
                  <a:lnTo>
                    <a:pt x="7620" y="278257"/>
                  </a:lnTo>
                  <a:lnTo>
                    <a:pt x="0" y="278257"/>
                  </a:lnTo>
                  <a:lnTo>
                    <a:pt x="0" y="284480"/>
                  </a:lnTo>
                  <a:lnTo>
                    <a:pt x="7620" y="284480"/>
                  </a:lnTo>
                  <a:lnTo>
                    <a:pt x="13970" y="284480"/>
                  </a:lnTo>
                  <a:lnTo>
                    <a:pt x="13970" y="278257"/>
                  </a:lnTo>
                  <a:close/>
                </a:path>
                <a:path w="13970" h="722629">
                  <a:moveTo>
                    <a:pt x="13970" y="271907"/>
                  </a:moveTo>
                  <a:lnTo>
                    <a:pt x="7620" y="271907"/>
                  </a:lnTo>
                  <a:lnTo>
                    <a:pt x="0" y="271907"/>
                  </a:lnTo>
                  <a:lnTo>
                    <a:pt x="0" y="278130"/>
                  </a:lnTo>
                  <a:lnTo>
                    <a:pt x="7620" y="278130"/>
                  </a:lnTo>
                  <a:lnTo>
                    <a:pt x="13970" y="278130"/>
                  </a:lnTo>
                  <a:lnTo>
                    <a:pt x="13970" y="271907"/>
                  </a:lnTo>
                  <a:close/>
                </a:path>
                <a:path w="13970" h="722629">
                  <a:moveTo>
                    <a:pt x="13970" y="265557"/>
                  </a:moveTo>
                  <a:lnTo>
                    <a:pt x="7620" y="265557"/>
                  </a:lnTo>
                  <a:lnTo>
                    <a:pt x="0" y="265557"/>
                  </a:lnTo>
                  <a:lnTo>
                    <a:pt x="0" y="271780"/>
                  </a:lnTo>
                  <a:lnTo>
                    <a:pt x="7620" y="271780"/>
                  </a:lnTo>
                  <a:lnTo>
                    <a:pt x="13970" y="271780"/>
                  </a:lnTo>
                  <a:lnTo>
                    <a:pt x="13970" y="265557"/>
                  </a:lnTo>
                  <a:close/>
                </a:path>
                <a:path w="13970" h="722629">
                  <a:moveTo>
                    <a:pt x="13970" y="259207"/>
                  </a:moveTo>
                  <a:lnTo>
                    <a:pt x="7620" y="259207"/>
                  </a:lnTo>
                  <a:lnTo>
                    <a:pt x="0" y="259207"/>
                  </a:lnTo>
                  <a:lnTo>
                    <a:pt x="0" y="265430"/>
                  </a:lnTo>
                  <a:lnTo>
                    <a:pt x="7620" y="265430"/>
                  </a:lnTo>
                  <a:lnTo>
                    <a:pt x="13970" y="265430"/>
                  </a:lnTo>
                  <a:lnTo>
                    <a:pt x="13970" y="259207"/>
                  </a:lnTo>
                  <a:close/>
                </a:path>
                <a:path w="13970" h="722629">
                  <a:moveTo>
                    <a:pt x="13970" y="252857"/>
                  </a:moveTo>
                  <a:lnTo>
                    <a:pt x="7620" y="252857"/>
                  </a:lnTo>
                  <a:lnTo>
                    <a:pt x="0" y="252857"/>
                  </a:lnTo>
                  <a:lnTo>
                    <a:pt x="0" y="259080"/>
                  </a:lnTo>
                  <a:lnTo>
                    <a:pt x="7620" y="259080"/>
                  </a:lnTo>
                  <a:lnTo>
                    <a:pt x="13970" y="259080"/>
                  </a:lnTo>
                  <a:lnTo>
                    <a:pt x="13970" y="252857"/>
                  </a:lnTo>
                  <a:close/>
                </a:path>
                <a:path w="13970" h="722629">
                  <a:moveTo>
                    <a:pt x="13970" y="246507"/>
                  </a:moveTo>
                  <a:lnTo>
                    <a:pt x="7620" y="246507"/>
                  </a:lnTo>
                  <a:lnTo>
                    <a:pt x="0" y="246507"/>
                  </a:lnTo>
                  <a:lnTo>
                    <a:pt x="0" y="252730"/>
                  </a:lnTo>
                  <a:lnTo>
                    <a:pt x="7620" y="252730"/>
                  </a:lnTo>
                  <a:lnTo>
                    <a:pt x="13970" y="252730"/>
                  </a:lnTo>
                  <a:lnTo>
                    <a:pt x="13970" y="246507"/>
                  </a:lnTo>
                  <a:close/>
                </a:path>
                <a:path w="13970" h="722629">
                  <a:moveTo>
                    <a:pt x="13970" y="235077"/>
                  </a:moveTo>
                  <a:lnTo>
                    <a:pt x="7620" y="235077"/>
                  </a:lnTo>
                  <a:lnTo>
                    <a:pt x="0" y="235077"/>
                  </a:lnTo>
                  <a:lnTo>
                    <a:pt x="0" y="246380"/>
                  </a:lnTo>
                  <a:lnTo>
                    <a:pt x="7620" y="246380"/>
                  </a:lnTo>
                  <a:lnTo>
                    <a:pt x="13970" y="246380"/>
                  </a:lnTo>
                  <a:lnTo>
                    <a:pt x="13970" y="235077"/>
                  </a:lnTo>
                  <a:close/>
                </a:path>
                <a:path w="13970" h="722629">
                  <a:moveTo>
                    <a:pt x="13970" y="232422"/>
                  </a:moveTo>
                  <a:lnTo>
                    <a:pt x="7620" y="232422"/>
                  </a:lnTo>
                  <a:lnTo>
                    <a:pt x="0" y="232422"/>
                  </a:lnTo>
                  <a:lnTo>
                    <a:pt x="0" y="234950"/>
                  </a:lnTo>
                  <a:lnTo>
                    <a:pt x="7620" y="234950"/>
                  </a:lnTo>
                  <a:lnTo>
                    <a:pt x="13970" y="234950"/>
                  </a:lnTo>
                  <a:lnTo>
                    <a:pt x="13970" y="232422"/>
                  </a:lnTo>
                  <a:close/>
                </a:path>
                <a:path w="13970" h="722629">
                  <a:moveTo>
                    <a:pt x="13970" y="226072"/>
                  </a:moveTo>
                  <a:lnTo>
                    <a:pt x="7620" y="226072"/>
                  </a:lnTo>
                  <a:lnTo>
                    <a:pt x="0" y="226072"/>
                  </a:lnTo>
                  <a:lnTo>
                    <a:pt x="0" y="232410"/>
                  </a:lnTo>
                  <a:lnTo>
                    <a:pt x="7620" y="232410"/>
                  </a:lnTo>
                  <a:lnTo>
                    <a:pt x="13970" y="232410"/>
                  </a:lnTo>
                  <a:lnTo>
                    <a:pt x="13970" y="226072"/>
                  </a:lnTo>
                  <a:close/>
                </a:path>
                <a:path w="13970" h="722629">
                  <a:moveTo>
                    <a:pt x="13970" y="213372"/>
                  </a:moveTo>
                  <a:lnTo>
                    <a:pt x="7620" y="213372"/>
                  </a:lnTo>
                  <a:lnTo>
                    <a:pt x="0" y="213372"/>
                  </a:lnTo>
                  <a:lnTo>
                    <a:pt x="0" y="226060"/>
                  </a:lnTo>
                  <a:lnTo>
                    <a:pt x="7620" y="226060"/>
                  </a:lnTo>
                  <a:lnTo>
                    <a:pt x="13970" y="226060"/>
                  </a:lnTo>
                  <a:lnTo>
                    <a:pt x="13970" y="213372"/>
                  </a:lnTo>
                  <a:close/>
                </a:path>
                <a:path w="13970" h="722629">
                  <a:moveTo>
                    <a:pt x="13970" y="203212"/>
                  </a:moveTo>
                  <a:lnTo>
                    <a:pt x="7620" y="203212"/>
                  </a:lnTo>
                  <a:lnTo>
                    <a:pt x="0" y="203212"/>
                  </a:lnTo>
                  <a:lnTo>
                    <a:pt x="0" y="213360"/>
                  </a:lnTo>
                  <a:lnTo>
                    <a:pt x="7620" y="213360"/>
                  </a:lnTo>
                  <a:lnTo>
                    <a:pt x="13970" y="213360"/>
                  </a:lnTo>
                  <a:lnTo>
                    <a:pt x="13970" y="203212"/>
                  </a:lnTo>
                  <a:close/>
                </a:path>
                <a:path w="13970" h="722629">
                  <a:moveTo>
                    <a:pt x="13970" y="200672"/>
                  </a:moveTo>
                  <a:lnTo>
                    <a:pt x="7620" y="200672"/>
                  </a:lnTo>
                  <a:lnTo>
                    <a:pt x="0" y="200672"/>
                  </a:lnTo>
                  <a:lnTo>
                    <a:pt x="0" y="203200"/>
                  </a:lnTo>
                  <a:lnTo>
                    <a:pt x="7620" y="203200"/>
                  </a:lnTo>
                  <a:lnTo>
                    <a:pt x="13970" y="203200"/>
                  </a:lnTo>
                  <a:lnTo>
                    <a:pt x="13970" y="200672"/>
                  </a:lnTo>
                  <a:close/>
                </a:path>
                <a:path w="13970" h="722629">
                  <a:moveTo>
                    <a:pt x="13970" y="184162"/>
                  </a:moveTo>
                  <a:lnTo>
                    <a:pt x="7620" y="184162"/>
                  </a:lnTo>
                  <a:lnTo>
                    <a:pt x="0" y="184162"/>
                  </a:lnTo>
                  <a:lnTo>
                    <a:pt x="0" y="200660"/>
                  </a:lnTo>
                  <a:lnTo>
                    <a:pt x="7620" y="200660"/>
                  </a:lnTo>
                  <a:lnTo>
                    <a:pt x="13970" y="200660"/>
                  </a:lnTo>
                  <a:lnTo>
                    <a:pt x="13970" y="184162"/>
                  </a:lnTo>
                  <a:close/>
                </a:path>
                <a:path w="13970" h="722629">
                  <a:moveTo>
                    <a:pt x="13970" y="177812"/>
                  </a:moveTo>
                  <a:lnTo>
                    <a:pt x="7620" y="177812"/>
                  </a:lnTo>
                  <a:lnTo>
                    <a:pt x="0" y="177812"/>
                  </a:lnTo>
                  <a:lnTo>
                    <a:pt x="0" y="184150"/>
                  </a:lnTo>
                  <a:lnTo>
                    <a:pt x="7620" y="184150"/>
                  </a:lnTo>
                  <a:lnTo>
                    <a:pt x="13970" y="184150"/>
                  </a:lnTo>
                  <a:lnTo>
                    <a:pt x="13970" y="177812"/>
                  </a:lnTo>
                  <a:close/>
                </a:path>
                <a:path w="13970" h="722629">
                  <a:moveTo>
                    <a:pt x="13970" y="171462"/>
                  </a:moveTo>
                  <a:lnTo>
                    <a:pt x="7620" y="171462"/>
                  </a:lnTo>
                  <a:lnTo>
                    <a:pt x="0" y="171462"/>
                  </a:lnTo>
                  <a:lnTo>
                    <a:pt x="0" y="177800"/>
                  </a:lnTo>
                  <a:lnTo>
                    <a:pt x="7620" y="177800"/>
                  </a:lnTo>
                  <a:lnTo>
                    <a:pt x="13970" y="177800"/>
                  </a:lnTo>
                  <a:lnTo>
                    <a:pt x="13970" y="171462"/>
                  </a:lnTo>
                  <a:close/>
                </a:path>
                <a:path w="13970" h="722629">
                  <a:moveTo>
                    <a:pt x="13970" y="162572"/>
                  </a:moveTo>
                  <a:lnTo>
                    <a:pt x="7620" y="162572"/>
                  </a:lnTo>
                  <a:lnTo>
                    <a:pt x="0" y="162572"/>
                  </a:lnTo>
                  <a:lnTo>
                    <a:pt x="0" y="171450"/>
                  </a:lnTo>
                  <a:lnTo>
                    <a:pt x="7620" y="171450"/>
                  </a:lnTo>
                  <a:lnTo>
                    <a:pt x="13970" y="171450"/>
                  </a:lnTo>
                  <a:lnTo>
                    <a:pt x="13970" y="162572"/>
                  </a:lnTo>
                  <a:close/>
                </a:path>
                <a:path w="13970" h="722629">
                  <a:moveTo>
                    <a:pt x="13970" y="156222"/>
                  </a:moveTo>
                  <a:lnTo>
                    <a:pt x="7620" y="156222"/>
                  </a:lnTo>
                  <a:lnTo>
                    <a:pt x="0" y="156222"/>
                  </a:lnTo>
                  <a:lnTo>
                    <a:pt x="0" y="162560"/>
                  </a:lnTo>
                  <a:lnTo>
                    <a:pt x="7620" y="162560"/>
                  </a:lnTo>
                  <a:lnTo>
                    <a:pt x="13970" y="162560"/>
                  </a:lnTo>
                  <a:lnTo>
                    <a:pt x="13970" y="156222"/>
                  </a:lnTo>
                  <a:close/>
                </a:path>
                <a:path w="13970" h="722629">
                  <a:moveTo>
                    <a:pt x="13970" y="149872"/>
                  </a:moveTo>
                  <a:lnTo>
                    <a:pt x="7620" y="149872"/>
                  </a:lnTo>
                  <a:lnTo>
                    <a:pt x="0" y="149872"/>
                  </a:lnTo>
                  <a:lnTo>
                    <a:pt x="0" y="156210"/>
                  </a:lnTo>
                  <a:lnTo>
                    <a:pt x="7620" y="156210"/>
                  </a:lnTo>
                  <a:lnTo>
                    <a:pt x="13970" y="156210"/>
                  </a:lnTo>
                  <a:lnTo>
                    <a:pt x="13970" y="149872"/>
                  </a:lnTo>
                  <a:close/>
                </a:path>
                <a:path w="13970" h="722629">
                  <a:moveTo>
                    <a:pt x="13970" y="146062"/>
                  </a:moveTo>
                  <a:lnTo>
                    <a:pt x="7620" y="146062"/>
                  </a:lnTo>
                  <a:lnTo>
                    <a:pt x="0" y="146062"/>
                  </a:lnTo>
                  <a:lnTo>
                    <a:pt x="0" y="149860"/>
                  </a:lnTo>
                  <a:lnTo>
                    <a:pt x="7620" y="149860"/>
                  </a:lnTo>
                  <a:lnTo>
                    <a:pt x="13970" y="149860"/>
                  </a:lnTo>
                  <a:lnTo>
                    <a:pt x="13970" y="146062"/>
                  </a:lnTo>
                  <a:close/>
                </a:path>
                <a:path w="13970" h="722629">
                  <a:moveTo>
                    <a:pt x="13970" y="143522"/>
                  </a:moveTo>
                  <a:lnTo>
                    <a:pt x="7620" y="143522"/>
                  </a:lnTo>
                  <a:lnTo>
                    <a:pt x="0" y="143522"/>
                  </a:lnTo>
                  <a:lnTo>
                    <a:pt x="0" y="146050"/>
                  </a:lnTo>
                  <a:lnTo>
                    <a:pt x="7620" y="146050"/>
                  </a:lnTo>
                  <a:lnTo>
                    <a:pt x="13970" y="146050"/>
                  </a:lnTo>
                  <a:lnTo>
                    <a:pt x="13970" y="143522"/>
                  </a:lnTo>
                  <a:close/>
                </a:path>
                <a:path w="13970" h="722629">
                  <a:moveTo>
                    <a:pt x="13970" y="137172"/>
                  </a:moveTo>
                  <a:lnTo>
                    <a:pt x="7620" y="137172"/>
                  </a:lnTo>
                  <a:lnTo>
                    <a:pt x="0" y="137172"/>
                  </a:lnTo>
                  <a:lnTo>
                    <a:pt x="0" y="143510"/>
                  </a:lnTo>
                  <a:lnTo>
                    <a:pt x="7620" y="143510"/>
                  </a:lnTo>
                  <a:lnTo>
                    <a:pt x="13970" y="143510"/>
                  </a:lnTo>
                  <a:lnTo>
                    <a:pt x="13970" y="137172"/>
                  </a:lnTo>
                  <a:close/>
                </a:path>
                <a:path w="13970" h="722629">
                  <a:moveTo>
                    <a:pt x="13970" y="124472"/>
                  </a:moveTo>
                  <a:lnTo>
                    <a:pt x="7620" y="124472"/>
                  </a:lnTo>
                  <a:lnTo>
                    <a:pt x="0" y="124472"/>
                  </a:lnTo>
                  <a:lnTo>
                    <a:pt x="0" y="137160"/>
                  </a:lnTo>
                  <a:lnTo>
                    <a:pt x="7620" y="137160"/>
                  </a:lnTo>
                  <a:lnTo>
                    <a:pt x="13970" y="137160"/>
                  </a:lnTo>
                  <a:lnTo>
                    <a:pt x="13970" y="124472"/>
                  </a:lnTo>
                  <a:close/>
                </a:path>
                <a:path w="13970" h="722629">
                  <a:moveTo>
                    <a:pt x="13970" y="118122"/>
                  </a:moveTo>
                  <a:lnTo>
                    <a:pt x="7620" y="118122"/>
                  </a:lnTo>
                  <a:lnTo>
                    <a:pt x="0" y="118122"/>
                  </a:lnTo>
                  <a:lnTo>
                    <a:pt x="0" y="124460"/>
                  </a:lnTo>
                  <a:lnTo>
                    <a:pt x="7620" y="124460"/>
                  </a:lnTo>
                  <a:lnTo>
                    <a:pt x="13970" y="124460"/>
                  </a:lnTo>
                  <a:lnTo>
                    <a:pt x="13970" y="118122"/>
                  </a:lnTo>
                  <a:close/>
                </a:path>
                <a:path w="13970" h="722629">
                  <a:moveTo>
                    <a:pt x="13970" y="107962"/>
                  </a:moveTo>
                  <a:lnTo>
                    <a:pt x="7620" y="107962"/>
                  </a:lnTo>
                  <a:lnTo>
                    <a:pt x="0" y="107962"/>
                  </a:lnTo>
                  <a:lnTo>
                    <a:pt x="0" y="118110"/>
                  </a:lnTo>
                  <a:lnTo>
                    <a:pt x="7620" y="118110"/>
                  </a:lnTo>
                  <a:lnTo>
                    <a:pt x="13970" y="118110"/>
                  </a:lnTo>
                  <a:lnTo>
                    <a:pt x="13970" y="107962"/>
                  </a:lnTo>
                  <a:close/>
                </a:path>
                <a:path w="13970" h="722629">
                  <a:moveTo>
                    <a:pt x="13970" y="101612"/>
                  </a:moveTo>
                  <a:lnTo>
                    <a:pt x="7620" y="101612"/>
                  </a:lnTo>
                  <a:lnTo>
                    <a:pt x="0" y="101612"/>
                  </a:lnTo>
                  <a:lnTo>
                    <a:pt x="0" y="107950"/>
                  </a:lnTo>
                  <a:lnTo>
                    <a:pt x="7620" y="107950"/>
                  </a:lnTo>
                  <a:lnTo>
                    <a:pt x="13970" y="107950"/>
                  </a:lnTo>
                  <a:lnTo>
                    <a:pt x="13970" y="101612"/>
                  </a:lnTo>
                  <a:close/>
                </a:path>
                <a:path w="13970" h="722629">
                  <a:moveTo>
                    <a:pt x="13970" y="99072"/>
                  </a:moveTo>
                  <a:lnTo>
                    <a:pt x="7620" y="99072"/>
                  </a:lnTo>
                  <a:lnTo>
                    <a:pt x="0" y="99072"/>
                  </a:lnTo>
                  <a:lnTo>
                    <a:pt x="0" y="101600"/>
                  </a:lnTo>
                  <a:lnTo>
                    <a:pt x="7620" y="101600"/>
                  </a:lnTo>
                  <a:lnTo>
                    <a:pt x="13970" y="101600"/>
                  </a:lnTo>
                  <a:lnTo>
                    <a:pt x="13970" y="99072"/>
                  </a:lnTo>
                  <a:close/>
                </a:path>
                <a:path w="13970" h="722629">
                  <a:moveTo>
                    <a:pt x="13970" y="92722"/>
                  </a:moveTo>
                  <a:lnTo>
                    <a:pt x="7620" y="92722"/>
                  </a:lnTo>
                  <a:lnTo>
                    <a:pt x="0" y="92722"/>
                  </a:lnTo>
                  <a:lnTo>
                    <a:pt x="0" y="99060"/>
                  </a:lnTo>
                  <a:lnTo>
                    <a:pt x="7620" y="99060"/>
                  </a:lnTo>
                  <a:lnTo>
                    <a:pt x="13970" y="99060"/>
                  </a:lnTo>
                  <a:lnTo>
                    <a:pt x="13970" y="92722"/>
                  </a:lnTo>
                  <a:close/>
                </a:path>
                <a:path w="13970" h="722629">
                  <a:moveTo>
                    <a:pt x="13970" y="86372"/>
                  </a:moveTo>
                  <a:lnTo>
                    <a:pt x="7620" y="86372"/>
                  </a:lnTo>
                  <a:lnTo>
                    <a:pt x="0" y="86372"/>
                  </a:lnTo>
                  <a:lnTo>
                    <a:pt x="0" y="92710"/>
                  </a:lnTo>
                  <a:lnTo>
                    <a:pt x="7620" y="92710"/>
                  </a:lnTo>
                  <a:lnTo>
                    <a:pt x="13970" y="92710"/>
                  </a:lnTo>
                  <a:lnTo>
                    <a:pt x="13970" y="86372"/>
                  </a:lnTo>
                  <a:close/>
                </a:path>
                <a:path w="13970" h="722629">
                  <a:moveTo>
                    <a:pt x="13970" y="76212"/>
                  </a:moveTo>
                  <a:lnTo>
                    <a:pt x="7620" y="76212"/>
                  </a:lnTo>
                  <a:lnTo>
                    <a:pt x="0" y="76212"/>
                  </a:lnTo>
                  <a:lnTo>
                    <a:pt x="0" y="86360"/>
                  </a:lnTo>
                  <a:lnTo>
                    <a:pt x="7620" y="86360"/>
                  </a:lnTo>
                  <a:lnTo>
                    <a:pt x="13970" y="86360"/>
                  </a:lnTo>
                  <a:lnTo>
                    <a:pt x="13970" y="76212"/>
                  </a:lnTo>
                  <a:close/>
                </a:path>
                <a:path w="13970" h="722629">
                  <a:moveTo>
                    <a:pt x="13970" y="73672"/>
                  </a:moveTo>
                  <a:lnTo>
                    <a:pt x="7620" y="73672"/>
                  </a:lnTo>
                  <a:lnTo>
                    <a:pt x="0" y="73672"/>
                  </a:lnTo>
                  <a:lnTo>
                    <a:pt x="0" y="76200"/>
                  </a:lnTo>
                  <a:lnTo>
                    <a:pt x="7620" y="76200"/>
                  </a:lnTo>
                  <a:lnTo>
                    <a:pt x="13970" y="76200"/>
                  </a:lnTo>
                  <a:lnTo>
                    <a:pt x="13970" y="73672"/>
                  </a:lnTo>
                  <a:close/>
                </a:path>
                <a:path w="13970" h="722629">
                  <a:moveTo>
                    <a:pt x="13970" y="67322"/>
                  </a:moveTo>
                  <a:lnTo>
                    <a:pt x="7620" y="67322"/>
                  </a:lnTo>
                  <a:lnTo>
                    <a:pt x="0" y="67322"/>
                  </a:lnTo>
                  <a:lnTo>
                    <a:pt x="0" y="73660"/>
                  </a:lnTo>
                  <a:lnTo>
                    <a:pt x="7620" y="73660"/>
                  </a:lnTo>
                  <a:lnTo>
                    <a:pt x="13970" y="73660"/>
                  </a:lnTo>
                  <a:lnTo>
                    <a:pt x="13970" y="67322"/>
                  </a:lnTo>
                  <a:close/>
                </a:path>
                <a:path w="13970" h="722629">
                  <a:moveTo>
                    <a:pt x="13970" y="44462"/>
                  </a:moveTo>
                  <a:lnTo>
                    <a:pt x="7620" y="44462"/>
                  </a:lnTo>
                  <a:lnTo>
                    <a:pt x="0" y="44462"/>
                  </a:lnTo>
                  <a:lnTo>
                    <a:pt x="0" y="67310"/>
                  </a:lnTo>
                  <a:lnTo>
                    <a:pt x="7620" y="67310"/>
                  </a:lnTo>
                  <a:lnTo>
                    <a:pt x="13970" y="67310"/>
                  </a:lnTo>
                  <a:lnTo>
                    <a:pt x="13970" y="44462"/>
                  </a:lnTo>
                  <a:close/>
                </a:path>
                <a:path w="13970" h="722629">
                  <a:moveTo>
                    <a:pt x="13970" y="41922"/>
                  </a:moveTo>
                  <a:lnTo>
                    <a:pt x="7620" y="41922"/>
                  </a:lnTo>
                  <a:lnTo>
                    <a:pt x="0" y="41922"/>
                  </a:lnTo>
                  <a:lnTo>
                    <a:pt x="0" y="44450"/>
                  </a:lnTo>
                  <a:lnTo>
                    <a:pt x="7620" y="44450"/>
                  </a:lnTo>
                  <a:lnTo>
                    <a:pt x="13970" y="44450"/>
                  </a:lnTo>
                  <a:lnTo>
                    <a:pt x="13970" y="41922"/>
                  </a:lnTo>
                  <a:close/>
                </a:path>
                <a:path w="13970" h="722629">
                  <a:moveTo>
                    <a:pt x="13970" y="38112"/>
                  </a:moveTo>
                  <a:lnTo>
                    <a:pt x="7620" y="38112"/>
                  </a:lnTo>
                  <a:lnTo>
                    <a:pt x="0" y="38112"/>
                  </a:lnTo>
                  <a:lnTo>
                    <a:pt x="0" y="41910"/>
                  </a:lnTo>
                  <a:lnTo>
                    <a:pt x="7620" y="41910"/>
                  </a:lnTo>
                  <a:lnTo>
                    <a:pt x="13970" y="41910"/>
                  </a:lnTo>
                  <a:lnTo>
                    <a:pt x="13970" y="38112"/>
                  </a:lnTo>
                  <a:close/>
                </a:path>
                <a:path w="13970" h="722629">
                  <a:moveTo>
                    <a:pt x="13970" y="31762"/>
                  </a:moveTo>
                  <a:lnTo>
                    <a:pt x="7620" y="31762"/>
                  </a:lnTo>
                  <a:lnTo>
                    <a:pt x="0" y="31762"/>
                  </a:lnTo>
                  <a:lnTo>
                    <a:pt x="0" y="38100"/>
                  </a:lnTo>
                  <a:lnTo>
                    <a:pt x="7620" y="38100"/>
                  </a:lnTo>
                  <a:lnTo>
                    <a:pt x="13970" y="38100"/>
                  </a:lnTo>
                  <a:lnTo>
                    <a:pt x="13970" y="31762"/>
                  </a:lnTo>
                  <a:close/>
                </a:path>
                <a:path w="13970" h="722629">
                  <a:moveTo>
                    <a:pt x="13970" y="19062"/>
                  </a:moveTo>
                  <a:lnTo>
                    <a:pt x="7620" y="19062"/>
                  </a:lnTo>
                  <a:lnTo>
                    <a:pt x="0" y="19062"/>
                  </a:lnTo>
                  <a:lnTo>
                    <a:pt x="0" y="31750"/>
                  </a:lnTo>
                  <a:lnTo>
                    <a:pt x="7620" y="31750"/>
                  </a:lnTo>
                  <a:lnTo>
                    <a:pt x="13970" y="31750"/>
                  </a:lnTo>
                  <a:lnTo>
                    <a:pt x="13970" y="19062"/>
                  </a:lnTo>
                  <a:close/>
                </a:path>
                <a:path w="13970" h="722629">
                  <a:moveTo>
                    <a:pt x="13970" y="12"/>
                  </a:moveTo>
                  <a:lnTo>
                    <a:pt x="7620" y="12"/>
                  </a:lnTo>
                  <a:lnTo>
                    <a:pt x="5080" y="0"/>
                  </a:lnTo>
                  <a:lnTo>
                    <a:pt x="5080" y="2540"/>
                  </a:lnTo>
                  <a:lnTo>
                    <a:pt x="3810" y="2540"/>
                  </a:lnTo>
                  <a:lnTo>
                    <a:pt x="3810" y="6350"/>
                  </a:lnTo>
                  <a:lnTo>
                    <a:pt x="7620" y="6350"/>
                  </a:lnTo>
                  <a:lnTo>
                    <a:pt x="3810" y="6362"/>
                  </a:lnTo>
                  <a:lnTo>
                    <a:pt x="3810" y="7620"/>
                  </a:lnTo>
                  <a:lnTo>
                    <a:pt x="2540" y="7620"/>
                  </a:lnTo>
                  <a:lnTo>
                    <a:pt x="2540" y="11430"/>
                  </a:lnTo>
                  <a:lnTo>
                    <a:pt x="1270" y="11430"/>
                  </a:lnTo>
                  <a:lnTo>
                    <a:pt x="1270" y="16522"/>
                  </a:lnTo>
                  <a:lnTo>
                    <a:pt x="0" y="16522"/>
                  </a:lnTo>
                  <a:lnTo>
                    <a:pt x="0" y="19050"/>
                  </a:lnTo>
                  <a:lnTo>
                    <a:pt x="7620" y="19050"/>
                  </a:lnTo>
                  <a:lnTo>
                    <a:pt x="13970" y="19050"/>
                  </a:lnTo>
                  <a:lnTo>
                    <a:pt x="13970" y="12"/>
                  </a:lnTo>
                  <a:close/>
                </a:path>
              </a:pathLst>
            </a:custGeom>
            <a:solidFill>
              <a:srgbClr val="6600F1"/>
            </a:solidFill>
          </p:spPr>
          <p:txBody>
            <a:bodyPr bIns="0" lIns="0" rIns="0" rtlCol="0" tIns="0" wrap="square"/>
            <a:p/>
          </p:txBody>
        </p:sp>
        <p:sp>
          <p:nvSpPr>
            <p:cNvPr id="1050869" name="object 2183"/>
            <p:cNvSpPr/>
            <p:nvPr/>
          </p:nvSpPr>
          <p:spPr>
            <a:xfrm>
              <a:off x="5321299" y="5829299"/>
              <a:ext cx="7620" cy="721995"/>
            </a:xfrm>
            <a:custGeom>
              <a:avLst/>
              <a:ahLst/>
              <a:rect l="l" t="t" r="r" b="b"/>
              <a:pathLst>
                <a:path w="7620" h="721995">
                  <a:moveTo>
                    <a:pt x="7620" y="0"/>
                  </a:moveTo>
                  <a:lnTo>
                    <a:pt x="6350" y="0"/>
                  </a:lnTo>
                  <a:lnTo>
                    <a:pt x="6350" y="3809"/>
                  </a:lnTo>
                  <a:lnTo>
                    <a:pt x="7620" y="3809"/>
                  </a:lnTo>
                  <a:lnTo>
                    <a:pt x="7620" y="0"/>
                  </a:lnTo>
                  <a:close/>
                </a:path>
                <a:path w="7620" h="721995">
                  <a:moveTo>
                    <a:pt x="7620" y="3810"/>
                  </a:moveTo>
                  <a:lnTo>
                    <a:pt x="5079" y="3810"/>
                  </a:lnTo>
                  <a:lnTo>
                    <a:pt x="5079" y="8890"/>
                  </a:lnTo>
                  <a:lnTo>
                    <a:pt x="3810" y="8890"/>
                  </a:lnTo>
                  <a:lnTo>
                    <a:pt x="3810" y="10159"/>
                  </a:lnTo>
                  <a:lnTo>
                    <a:pt x="7620" y="10159"/>
                  </a:lnTo>
                  <a:lnTo>
                    <a:pt x="7620" y="3810"/>
                  </a:lnTo>
                  <a:close/>
                </a:path>
                <a:path w="7620" h="721995">
                  <a:moveTo>
                    <a:pt x="7620" y="10160"/>
                  </a:moveTo>
                  <a:lnTo>
                    <a:pt x="3810" y="10160"/>
                  </a:lnTo>
                  <a:lnTo>
                    <a:pt x="3810" y="12700"/>
                  </a:lnTo>
                  <a:lnTo>
                    <a:pt x="2539" y="12700"/>
                  </a:lnTo>
                  <a:lnTo>
                    <a:pt x="2539" y="16509"/>
                  </a:lnTo>
                  <a:lnTo>
                    <a:pt x="7620" y="16509"/>
                  </a:lnTo>
                  <a:lnTo>
                    <a:pt x="7620" y="10160"/>
                  </a:lnTo>
                  <a:close/>
                </a:path>
                <a:path w="7620" h="721995">
                  <a:moveTo>
                    <a:pt x="7620" y="16510"/>
                  </a:moveTo>
                  <a:lnTo>
                    <a:pt x="2539" y="16510"/>
                  </a:lnTo>
                  <a:lnTo>
                    <a:pt x="2539" y="17780"/>
                  </a:lnTo>
                  <a:lnTo>
                    <a:pt x="1270" y="17780"/>
                  </a:lnTo>
                  <a:lnTo>
                    <a:pt x="1270" y="20319"/>
                  </a:lnTo>
                  <a:lnTo>
                    <a:pt x="7620" y="20319"/>
                  </a:lnTo>
                  <a:lnTo>
                    <a:pt x="7620" y="16510"/>
                  </a:lnTo>
                  <a:close/>
                </a:path>
                <a:path w="7620" h="721995">
                  <a:moveTo>
                    <a:pt x="7620" y="20320"/>
                  </a:moveTo>
                  <a:lnTo>
                    <a:pt x="1270" y="20320"/>
                  </a:lnTo>
                  <a:lnTo>
                    <a:pt x="1270" y="22859"/>
                  </a:lnTo>
                  <a:lnTo>
                    <a:pt x="7620" y="22859"/>
                  </a:lnTo>
                  <a:lnTo>
                    <a:pt x="7620" y="20320"/>
                  </a:lnTo>
                  <a:close/>
                </a:path>
                <a:path w="7620" h="721995">
                  <a:moveTo>
                    <a:pt x="7620" y="22860"/>
                  </a:moveTo>
                  <a:lnTo>
                    <a:pt x="0" y="22860"/>
                  </a:lnTo>
                  <a:lnTo>
                    <a:pt x="0" y="45719"/>
                  </a:lnTo>
                  <a:lnTo>
                    <a:pt x="7620" y="45719"/>
                  </a:lnTo>
                  <a:lnTo>
                    <a:pt x="7620" y="22860"/>
                  </a:lnTo>
                  <a:close/>
                </a:path>
                <a:path w="7620" h="721995">
                  <a:moveTo>
                    <a:pt x="7620" y="45720"/>
                  </a:moveTo>
                  <a:lnTo>
                    <a:pt x="0" y="45720"/>
                  </a:lnTo>
                  <a:lnTo>
                    <a:pt x="0" y="52069"/>
                  </a:lnTo>
                  <a:lnTo>
                    <a:pt x="7620" y="52069"/>
                  </a:lnTo>
                  <a:lnTo>
                    <a:pt x="7620" y="45720"/>
                  </a:lnTo>
                  <a:close/>
                </a:path>
                <a:path w="7620" h="721995">
                  <a:moveTo>
                    <a:pt x="7620" y="52070"/>
                  </a:moveTo>
                  <a:lnTo>
                    <a:pt x="0" y="52070"/>
                  </a:lnTo>
                  <a:lnTo>
                    <a:pt x="0" y="54609"/>
                  </a:lnTo>
                  <a:lnTo>
                    <a:pt x="7620" y="54609"/>
                  </a:lnTo>
                  <a:lnTo>
                    <a:pt x="7620" y="52070"/>
                  </a:lnTo>
                  <a:close/>
                </a:path>
                <a:path w="7620" h="721995">
                  <a:moveTo>
                    <a:pt x="7620" y="54610"/>
                  </a:moveTo>
                  <a:lnTo>
                    <a:pt x="0" y="54610"/>
                  </a:lnTo>
                  <a:lnTo>
                    <a:pt x="0" y="64769"/>
                  </a:lnTo>
                  <a:lnTo>
                    <a:pt x="7620" y="64769"/>
                  </a:lnTo>
                  <a:lnTo>
                    <a:pt x="7620" y="54610"/>
                  </a:lnTo>
                  <a:close/>
                </a:path>
                <a:path w="7620" h="721995">
                  <a:moveTo>
                    <a:pt x="7620" y="64770"/>
                  </a:moveTo>
                  <a:lnTo>
                    <a:pt x="0" y="64770"/>
                  </a:lnTo>
                  <a:lnTo>
                    <a:pt x="0" y="71119"/>
                  </a:lnTo>
                  <a:lnTo>
                    <a:pt x="7620" y="71119"/>
                  </a:lnTo>
                  <a:lnTo>
                    <a:pt x="7620" y="64770"/>
                  </a:lnTo>
                  <a:close/>
                </a:path>
                <a:path w="7620" h="721995">
                  <a:moveTo>
                    <a:pt x="7620" y="71120"/>
                  </a:moveTo>
                  <a:lnTo>
                    <a:pt x="0" y="71120"/>
                  </a:lnTo>
                  <a:lnTo>
                    <a:pt x="0" y="77469"/>
                  </a:lnTo>
                  <a:lnTo>
                    <a:pt x="7620" y="77469"/>
                  </a:lnTo>
                  <a:lnTo>
                    <a:pt x="7620" y="71120"/>
                  </a:lnTo>
                  <a:close/>
                </a:path>
                <a:path w="7620" h="721995">
                  <a:moveTo>
                    <a:pt x="7620" y="77470"/>
                  </a:moveTo>
                  <a:lnTo>
                    <a:pt x="0" y="77470"/>
                  </a:lnTo>
                  <a:lnTo>
                    <a:pt x="0" y="80009"/>
                  </a:lnTo>
                  <a:lnTo>
                    <a:pt x="7620" y="80009"/>
                  </a:lnTo>
                  <a:lnTo>
                    <a:pt x="7620" y="77470"/>
                  </a:lnTo>
                  <a:close/>
                </a:path>
                <a:path w="7620" h="721995">
                  <a:moveTo>
                    <a:pt x="7620" y="80010"/>
                  </a:moveTo>
                  <a:lnTo>
                    <a:pt x="0" y="80010"/>
                  </a:lnTo>
                  <a:lnTo>
                    <a:pt x="0" y="86359"/>
                  </a:lnTo>
                  <a:lnTo>
                    <a:pt x="7620" y="86359"/>
                  </a:lnTo>
                  <a:lnTo>
                    <a:pt x="7620" y="80010"/>
                  </a:lnTo>
                  <a:close/>
                </a:path>
                <a:path w="7620" h="721995">
                  <a:moveTo>
                    <a:pt x="7620" y="86360"/>
                  </a:moveTo>
                  <a:lnTo>
                    <a:pt x="0" y="86360"/>
                  </a:lnTo>
                  <a:lnTo>
                    <a:pt x="0" y="96519"/>
                  </a:lnTo>
                  <a:lnTo>
                    <a:pt x="7620" y="96519"/>
                  </a:lnTo>
                  <a:lnTo>
                    <a:pt x="7620" y="86360"/>
                  </a:lnTo>
                  <a:close/>
                </a:path>
                <a:path w="7620" h="721995">
                  <a:moveTo>
                    <a:pt x="7620" y="96520"/>
                  </a:moveTo>
                  <a:lnTo>
                    <a:pt x="0" y="96520"/>
                  </a:lnTo>
                  <a:lnTo>
                    <a:pt x="0" y="102869"/>
                  </a:lnTo>
                  <a:lnTo>
                    <a:pt x="7620" y="102869"/>
                  </a:lnTo>
                  <a:lnTo>
                    <a:pt x="7620" y="96520"/>
                  </a:lnTo>
                  <a:close/>
                </a:path>
                <a:path w="7620" h="721995">
                  <a:moveTo>
                    <a:pt x="7620" y="102870"/>
                  </a:moveTo>
                  <a:lnTo>
                    <a:pt x="0" y="102870"/>
                  </a:lnTo>
                  <a:lnTo>
                    <a:pt x="0" y="115569"/>
                  </a:lnTo>
                  <a:lnTo>
                    <a:pt x="7620" y="115569"/>
                  </a:lnTo>
                  <a:lnTo>
                    <a:pt x="7620" y="102870"/>
                  </a:lnTo>
                  <a:close/>
                </a:path>
                <a:path w="7620" h="721995">
                  <a:moveTo>
                    <a:pt x="7620" y="115570"/>
                  </a:moveTo>
                  <a:lnTo>
                    <a:pt x="0" y="115570"/>
                  </a:lnTo>
                  <a:lnTo>
                    <a:pt x="0" y="121919"/>
                  </a:lnTo>
                  <a:lnTo>
                    <a:pt x="7620" y="121919"/>
                  </a:lnTo>
                  <a:lnTo>
                    <a:pt x="7620" y="115570"/>
                  </a:lnTo>
                  <a:close/>
                </a:path>
                <a:path w="7620" h="721995">
                  <a:moveTo>
                    <a:pt x="7620" y="121920"/>
                  </a:moveTo>
                  <a:lnTo>
                    <a:pt x="0" y="121920"/>
                  </a:lnTo>
                  <a:lnTo>
                    <a:pt x="0" y="124459"/>
                  </a:lnTo>
                  <a:lnTo>
                    <a:pt x="7620" y="124459"/>
                  </a:lnTo>
                  <a:lnTo>
                    <a:pt x="7620" y="121920"/>
                  </a:lnTo>
                  <a:close/>
                </a:path>
                <a:path w="7620" h="721995">
                  <a:moveTo>
                    <a:pt x="7620" y="124460"/>
                  </a:moveTo>
                  <a:lnTo>
                    <a:pt x="0" y="124460"/>
                  </a:lnTo>
                  <a:lnTo>
                    <a:pt x="0" y="128269"/>
                  </a:lnTo>
                  <a:lnTo>
                    <a:pt x="7620" y="128269"/>
                  </a:lnTo>
                  <a:lnTo>
                    <a:pt x="7620" y="124460"/>
                  </a:lnTo>
                  <a:close/>
                </a:path>
                <a:path w="7620" h="721995">
                  <a:moveTo>
                    <a:pt x="7620" y="128270"/>
                  </a:moveTo>
                  <a:lnTo>
                    <a:pt x="0" y="128270"/>
                  </a:lnTo>
                  <a:lnTo>
                    <a:pt x="0" y="134619"/>
                  </a:lnTo>
                  <a:lnTo>
                    <a:pt x="7620" y="134619"/>
                  </a:lnTo>
                  <a:lnTo>
                    <a:pt x="7620" y="128270"/>
                  </a:lnTo>
                  <a:close/>
                </a:path>
                <a:path w="7620" h="721995">
                  <a:moveTo>
                    <a:pt x="7620" y="134620"/>
                  </a:moveTo>
                  <a:lnTo>
                    <a:pt x="0" y="134620"/>
                  </a:lnTo>
                  <a:lnTo>
                    <a:pt x="0" y="140969"/>
                  </a:lnTo>
                  <a:lnTo>
                    <a:pt x="7620" y="140969"/>
                  </a:lnTo>
                  <a:lnTo>
                    <a:pt x="7620" y="134620"/>
                  </a:lnTo>
                  <a:close/>
                </a:path>
                <a:path w="7620" h="721995">
                  <a:moveTo>
                    <a:pt x="7620" y="140970"/>
                  </a:moveTo>
                  <a:lnTo>
                    <a:pt x="0" y="140970"/>
                  </a:lnTo>
                  <a:lnTo>
                    <a:pt x="0" y="149859"/>
                  </a:lnTo>
                  <a:lnTo>
                    <a:pt x="7620" y="149859"/>
                  </a:lnTo>
                  <a:lnTo>
                    <a:pt x="7620" y="140970"/>
                  </a:lnTo>
                  <a:close/>
                </a:path>
                <a:path w="7620" h="721995">
                  <a:moveTo>
                    <a:pt x="7620" y="149860"/>
                  </a:moveTo>
                  <a:lnTo>
                    <a:pt x="0" y="149860"/>
                  </a:lnTo>
                  <a:lnTo>
                    <a:pt x="0" y="156209"/>
                  </a:lnTo>
                  <a:lnTo>
                    <a:pt x="7620" y="156209"/>
                  </a:lnTo>
                  <a:lnTo>
                    <a:pt x="7620" y="149860"/>
                  </a:lnTo>
                  <a:close/>
                </a:path>
                <a:path w="7620" h="721995">
                  <a:moveTo>
                    <a:pt x="7620" y="156210"/>
                  </a:moveTo>
                  <a:lnTo>
                    <a:pt x="0" y="156210"/>
                  </a:lnTo>
                  <a:lnTo>
                    <a:pt x="0" y="162559"/>
                  </a:lnTo>
                  <a:lnTo>
                    <a:pt x="7620" y="162559"/>
                  </a:lnTo>
                  <a:lnTo>
                    <a:pt x="7620" y="156210"/>
                  </a:lnTo>
                  <a:close/>
                </a:path>
                <a:path w="7620" h="721995">
                  <a:moveTo>
                    <a:pt x="7620" y="162560"/>
                  </a:moveTo>
                  <a:lnTo>
                    <a:pt x="0" y="162560"/>
                  </a:lnTo>
                  <a:lnTo>
                    <a:pt x="0" y="179069"/>
                  </a:lnTo>
                  <a:lnTo>
                    <a:pt x="7620" y="179069"/>
                  </a:lnTo>
                  <a:lnTo>
                    <a:pt x="7620" y="162560"/>
                  </a:lnTo>
                  <a:close/>
                </a:path>
                <a:path w="7620" h="721995">
                  <a:moveTo>
                    <a:pt x="7620" y="179070"/>
                  </a:moveTo>
                  <a:lnTo>
                    <a:pt x="0" y="179070"/>
                  </a:lnTo>
                  <a:lnTo>
                    <a:pt x="0" y="181609"/>
                  </a:lnTo>
                  <a:lnTo>
                    <a:pt x="7620" y="181609"/>
                  </a:lnTo>
                  <a:lnTo>
                    <a:pt x="7620" y="179070"/>
                  </a:lnTo>
                  <a:close/>
                </a:path>
                <a:path w="7620" h="721995">
                  <a:moveTo>
                    <a:pt x="7620" y="181610"/>
                  </a:moveTo>
                  <a:lnTo>
                    <a:pt x="0" y="181610"/>
                  </a:lnTo>
                  <a:lnTo>
                    <a:pt x="0" y="191769"/>
                  </a:lnTo>
                  <a:lnTo>
                    <a:pt x="7620" y="191769"/>
                  </a:lnTo>
                  <a:lnTo>
                    <a:pt x="7620" y="181610"/>
                  </a:lnTo>
                  <a:close/>
                </a:path>
                <a:path w="7620" h="721995">
                  <a:moveTo>
                    <a:pt x="7620" y="191770"/>
                  </a:moveTo>
                  <a:lnTo>
                    <a:pt x="0" y="191770"/>
                  </a:lnTo>
                  <a:lnTo>
                    <a:pt x="0" y="204469"/>
                  </a:lnTo>
                  <a:lnTo>
                    <a:pt x="7620" y="204469"/>
                  </a:lnTo>
                  <a:lnTo>
                    <a:pt x="7620" y="191770"/>
                  </a:lnTo>
                  <a:close/>
                </a:path>
                <a:path w="7620" h="721995">
                  <a:moveTo>
                    <a:pt x="7620" y="204470"/>
                  </a:moveTo>
                  <a:lnTo>
                    <a:pt x="0" y="204470"/>
                  </a:lnTo>
                  <a:lnTo>
                    <a:pt x="0" y="210819"/>
                  </a:lnTo>
                  <a:lnTo>
                    <a:pt x="7620" y="210819"/>
                  </a:lnTo>
                  <a:lnTo>
                    <a:pt x="7620" y="204470"/>
                  </a:lnTo>
                  <a:close/>
                </a:path>
                <a:path w="7620" h="721995">
                  <a:moveTo>
                    <a:pt x="7620" y="210820"/>
                  </a:moveTo>
                  <a:lnTo>
                    <a:pt x="0" y="210820"/>
                  </a:lnTo>
                  <a:lnTo>
                    <a:pt x="0" y="213359"/>
                  </a:lnTo>
                  <a:lnTo>
                    <a:pt x="7620" y="213359"/>
                  </a:lnTo>
                  <a:lnTo>
                    <a:pt x="7620" y="210820"/>
                  </a:lnTo>
                  <a:close/>
                </a:path>
                <a:path w="7620" h="721995">
                  <a:moveTo>
                    <a:pt x="7620" y="325247"/>
                  </a:moveTo>
                  <a:lnTo>
                    <a:pt x="0" y="325247"/>
                  </a:lnTo>
                  <a:lnTo>
                    <a:pt x="0" y="327660"/>
                  </a:lnTo>
                  <a:lnTo>
                    <a:pt x="7620" y="327660"/>
                  </a:lnTo>
                  <a:lnTo>
                    <a:pt x="7620" y="325247"/>
                  </a:lnTo>
                  <a:close/>
                </a:path>
                <a:path w="7620" h="721995">
                  <a:moveTo>
                    <a:pt x="7620" y="320166"/>
                  </a:moveTo>
                  <a:lnTo>
                    <a:pt x="0" y="320166"/>
                  </a:lnTo>
                  <a:lnTo>
                    <a:pt x="0" y="325119"/>
                  </a:lnTo>
                  <a:lnTo>
                    <a:pt x="7620" y="325119"/>
                  </a:lnTo>
                  <a:lnTo>
                    <a:pt x="7620" y="320166"/>
                  </a:lnTo>
                  <a:close/>
                </a:path>
                <a:path w="7620" h="721995">
                  <a:moveTo>
                    <a:pt x="7620" y="313816"/>
                  </a:moveTo>
                  <a:lnTo>
                    <a:pt x="0" y="313816"/>
                  </a:lnTo>
                  <a:lnTo>
                    <a:pt x="0" y="320040"/>
                  </a:lnTo>
                  <a:lnTo>
                    <a:pt x="7620" y="320040"/>
                  </a:lnTo>
                  <a:lnTo>
                    <a:pt x="7620" y="313816"/>
                  </a:lnTo>
                  <a:close/>
                </a:path>
                <a:path w="7620" h="721995">
                  <a:moveTo>
                    <a:pt x="7620" y="307467"/>
                  </a:moveTo>
                  <a:lnTo>
                    <a:pt x="0" y="307467"/>
                  </a:lnTo>
                  <a:lnTo>
                    <a:pt x="0" y="313689"/>
                  </a:lnTo>
                  <a:lnTo>
                    <a:pt x="7620" y="313689"/>
                  </a:lnTo>
                  <a:lnTo>
                    <a:pt x="7620" y="307467"/>
                  </a:lnTo>
                  <a:close/>
                </a:path>
                <a:path w="7620" h="721995">
                  <a:moveTo>
                    <a:pt x="7620" y="301116"/>
                  </a:moveTo>
                  <a:lnTo>
                    <a:pt x="0" y="301116"/>
                  </a:lnTo>
                  <a:lnTo>
                    <a:pt x="0" y="307339"/>
                  </a:lnTo>
                  <a:lnTo>
                    <a:pt x="7620" y="307339"/>
                  </a:lnTo>
                  <a:lnTo>
                    <a:pt x="7620" y="301116"/>
                  </a:lnTo>
                  <a:close/>
                </a:path>
                <a:path w="7620" h="721995">
                  <a:moveTo>
                    <a:pt x="7620" y="294766"/>
                  </a:moveTo>
                  <a:lnTo>
                    <a:pt x="0" y="294766"/>
                  </a:lnTo>
                  <a:lnTo>
                    <a:pt x="0" y="300990"/>
                  </a:lnTo>
                  <a:lnTo>
                    <a:pt x="7620" y="300990"/>
                  </a:lnTo>
                  <a:lnTo>
                    <a:pt x="7620" y="294766"/>
                  </a:lnTo>
                  <a:close/>
                </a:path>
                <a:path w="7620" h="721995">
                  <a:moveTo>
                    <a:pt x="7620" y="287147"/>
                  </a:moveTo>
                  <a:lnTo>
                    <a:pt x="0" y="287147"/>
                  </a:lnTo>
                  <a:lnTo>
                    <a:pt x="0" y="294639"/>
                  </a:lnTo>
                  <a:lnTo>
                    <a:pt x="7620" y="294639"/>
                  </a:lnTo>
                  <a:lnTo>
                    <a:pt x="7620" y="287147"/>
                  </a:lnTo>
                  <a:close/>
                </a:path>
                <a:path w="7620" h="721995">
                  <a:moveTo>
                    <a:pt x="7620" y="282066"/>
                  </a:moveTo>
                  <a:lnTo>
                    <a:pt x="0" y="282066"/>
                  </a:lnTo>
                  <a:lnTo>
                    <a:pt x="0" y="287019"/>
                  </a:lnTo>
                  <a:lnTo>
                    <a:pt x="7620" y="287019"/>
                  </a:lnTo>
                  <a:lnTo>
                    <a:pt x="7620" y="282066"/>
                  </a:lnTo>
                  <a:close/>
                </a:path>
                <a:path w="7620" h="721995">
                  <a:moveTo>
                    <a:pt x="7620" y="275716"/>
                  </a:moveTo>
                  <a:lnTo>
                    <a:pt x="0" y="275716"/>
                  </a:lnTo>
                  <a:lnTo>
                    <a:pt x="0" y="281940"/>
                  </a:lnTo>
                  <a:lnTo>
                    <a:pt x="7620" y="281940"/>
                  </a:lnTo>
                  <a:lnTo>
                    <a:pt x="7620" y="275716"/>
                  </a:lnTo>
                  <a:close/>
                </a:path>
                <a:path w="7620" h="721995">
                  <a:moveTo>
                    <a:pt x="7620" y="269367"/>
                  </a:moveTo>
                  <a:lnTo>
                    <a:pt x="0" y="269367"/>
                  </a:lnTo>
                  <a:lnTo>
                    <a:pt x="0" y="275589"/>
                  </a:lnTo>
                  <a:lnTo>
                    <a:pt x="7620" y="275589"/>
                  </a:lnTo>
                  <a:lnTo>
                    <a:pt x="7620" y="269367"/>
                  </a:lnTo>
                  <a:close/>
                </a:path>
                <a:path w="7620" h="721995">
                  <a:moveTo>
                    <a:pt x="7620" y="263016"/>
                  </a:moveTo>
                  <a:lnTo>
                    <a:pt x="0" y="263016"/>
                  </a:lnTo>
                  <a:lnTo>
                    <a:pt x="0" y="269239"/>
                  </a:lnTo>
                  <a:lnTo>
                    <a:pt x="7620" y="269239"/>
                  </a:lnTo>
                  <a:lnTo>
                    <a:pt x="7620" y="263016"/>
                  </a:lnTo>
                  <a:close/>
                </a:path>
                <a:path w="7620" h="721995">
                  <a:moveTo>
                    <a:pt x="7620" y="256666"/>
                  </a:moveTo>
                  <a:lnTo>
                    <a:pt x="0" y="256666"/>
                  </a:lnTo>
                  <a:lnTo>
                    <a:pt x="0" y="262890"/>
                  </a:lnTo>
                  <a:lnTo>
                    <a:pt x="7620" y="262890"/>
                  </a:lnTo>
                  <a:lnTo>
                    <a:pt x="7620" y="256666"/>
                  </a:lnTo>
                  <a:close/>
                </a:path>
                <a:path w="7620" h="721995">
                  <a:moveTo>
                    <a:pt x="7620" y="250317"/>
                  </a:moveTo>
                  <a:lnTo>
                    <a:pt x="0" y="250317"/>
                  </a:lnTo>
                  <a:lnTo>
                    <a:pt x="0" y="256539"/>
                  </a:lnTo>
                  <a:lnTo>
                    <a:pt x="7620" y="256539"/>
                  </a:lnTo>
                  <a:lnTo>
                    <a:pt x="7620" y="250317"/>
                  </a:lnTo>
                  <a:close/>
                </a:path>
                <a:path w="7620" h="721995">
                  <a:moveTo>
                    <a:pt x="7620" y="243966"/>
                  </a:moveTo>
                  <a:lnTo>
                    <a:pt x="0" y="243966"/>
                  </a:lnTo>
                  <a:lnTo>
                    <a:pt x="0" y="250189"/>
                  </a:lnTo>
                  <a:lnTo>
                    <a:pt x="7620" y="250189"/>
                  </a:lnTo>
                  <a:lnTo>
                    <a:pt x="7620" y="243966"/>
                  </a:lnTo>
                  <a:close/>
                </a:path>
                <a:path w="7620" h="721995">
                  <a:moveTo>
                    <a:pt x="7620" y="237616"/>
                  </a:moveTo>
                  <a:lnTo>
                    <a:pt x="0" y="237616"/>
                  </a:lnTo>
                  <a:lnTo>
                    <a:pt x="0" y="243840"/>
                  </a:lnTo>
                  <a:lnTo>
                    <a:pt x="7620" y="243840"/>
                  </a:lnTo>
                  <a:lnTo>
                    <a:pt x="7620" y="237616"/>
                  </a:lnTo>
                  <a:close/>
                </a:path>
                <a:path w="7620" h="721995">
                  <a:moveTo>
                    <a:pt x="7620" y="231267"/>
                  </a:moveTo>
                  <a:lnTo>
                    <a:pt x="0" y="231267"/>
                  </a:lnTo>
                  <a:lnTo>
                    <a:pt x="0" y="237489"/>
                  </a:lnTo>
                  <a:lnTo>
                    <a:pt x="7620" y="237489"/>
                  </a:lnTo>
                  <a:lnTo>
                    <a:pt x="7620" y="231267"/>
                  </a:lnTo>
                  <a:close/>
                </a:path>
                <a:path w="7620" h="721995">
                  <a:moveTo>
                    <a:pt x="7620" y="224916"/>
                  </a:moveTo>
                  <a:lnTo>
                    <a:pt x="0" y="224916"/>
                  </a:lnTo>
                  <a:lnTo>
                    <a:pt x="0" y="231139"/>
                  </a:lnTo>
                  <a:lnTo>
                    <a:pt x="7620" y="231139"/>
                  </a:lnTo>
                  <a:lnTo>
                    <a:pt x="7620" y="224916"/>
                  </a:lnTo>
                  <a:close/>
                </a:path>
                <a:path w="7620" h="721995">
                  <a:moveTo>
                    <a:pt x="7620" y="213487"/>
                  </a:moveTo>
                  <a:lnTo>
                    <a:pt x="0" y="213487"/>
                  </a:lnTo>
                  <a:lnTo>
                    <a:pt x="0" y="224790"/>
                  </a:lnTo>
                  <a:lnTo>
                    <a:pt x="7620" y="224790"/>
                  </a:lnTo>
                  <a:lnTo>
                    <a:pt x="7620" y="213487"/>
                  </a:lnTo>
                  <a:close/>
                </a:path>
                <a:path w="7620" h="721995">
                  <a:moveTo>
                    <a:pt x="7620" y="486409"/>
                  </a:moveTo>
                  <a:lnTo>
                    <a:pt x="0" y="486409"/>
                  </a:lnTo>
                  <a:lnTo>
                    <a:pt x="0" y="487680"/>
                  </a:lnTo>
                  <a:lnTo>
                    <a:pt x="7620" y="487680"/>
                  </a:lnTo>
                  <a:lnTo>
                    <a:pt x="7620" y="486409"/>
                  </a:lnTo>
                  <a:close/>
                </a:path>
                <a:path w="7620" h="721995">
                  <a:moveTo>
                    <a:pt x="7620" y="480060"/>
                  </a:moveTo>
                  <a:lnTo>
                    <a:pt x="0" y="480060"/>
                  </a:lnTo>
                  <a:lnTo>
                    <a:pt x="0" y="485139"/>
                  </a:lnTo>
                  <a:lnTo>
                    <a:pt x="7620" y="485139"/>
                  </a:lnTo>
                  <a:lnTo>
                    <a:pt x="7620" y="480060"/>
                  </a:lnTo>
                  <a:close/>
                </a:path>
                <a:path w="7620" h="721995">
                  <a:moveTo>
                    <a:pt x="7620" y="473709"/>
                  </a:moveTo>
                  <a:lnTo>
                    <a:pt x="0" y="473709"/>
                  </a:lnTo>
                  <a:lnTo>
                    <a:pt x="0" y="478789"/>
                  </a:lnTo>
                  <a:lnTo>
                    <a:pt x="7620" y="478789"/>
                  </a:lnTo>
                  <a:lnTo>
                    <a:pt x="7620" y="473709"/>
                  </a:lnTo>
                  <a:close/>
                </a:path>
                <a:path w="7620" h="721995">
                  <a:moveTo>
                    <a:pt x="7620" y="467359"/>
                  </a:moveTo>
                  <a:lnTo>
                    <a:pt x="0" y="467359"/>
                  </a:lnTo>
                  <a:lnTo>
                    <a:pt x="0" y="472440"/>
                  </a:lnTo>
                  <a:lnTo>
                    <a:pt x="7620" y="472440"/>
                  </a:lnTo>
                  <a:lnTo>
                    <a:pt x="7620" y="467359"/>
                  </a:lnTo>
                  <a:close/>
                </a:path>
                <a:path w="7620" h="721995">
                  <a:moveTo>
                    <a:pt x="7620" y="461010"/>
                  </a:moveTo>
                  <a:lnTo>
                    <a:pt x="0" y="461010"/>
                  </a:lnTo>
                  <a:lnTo>
                    <a:pt x="0" y="466090"/>
                  </a:lnTo>
                  <a:lnTo>
                    <a:pt x="7620" y="466090"/>
                  </a:lnTo>
                  <a:lnTo>
                    <a:pt x="7620" y="461010"/>
                  </a:lnTo>
                  <a:close/>
                </a:path>
                <a:path w="7620" h="721995">
                  <a:moveTo>
                    <a:pt x="7620" y="454659"/>
                  </a:moveTo>
                  <a:lnTo>
                    <a:pt x="0" y="454659"/>
                  </a:lnTo>
                  <a:lnTo>
                    <a:pt x="0" y="459739"/>
                  </a:lnTo>
                  <a:lnTo>
                    <a:pt x="7620" y="459739"/>
                  </a:lnTo>
                  <a:lnTo>
                    <a:pt x="7620" y="454659"/>
                  </a:lnTo>
                  <a:close/>
                </a:path>
                <a:path w="7620" h="721995">
                  <a:moveTo>
                    <a:pt x="7620" y="448309"/>
                  </a:moveTo>
                  <a:lnTo>
                    <a:pt x="0" y="448309"/>
                  </a:lnTo>
                  <a:lnTo>
                    <a:pt x="0" y="453390"/>
                  </a:lnTo>
                  <a:lnTo>
                    <a:pt x="7620" y="453390"/>
                  </a:lnTo>
                  <a:lnTo>
                    <a:pt x="7620" y="448309"/>
                  </a:lnTo>
                  <a:close/>
                </a:path>
                <a:path w="7620" h="721995">
                  <a:moveTo>
                    <a:pt x="7620" y="441960"/>
                  </a:moveTo>
                  <a:lnTo>
                    <a:pt x="0" y="441960"/>
                  </a:lnTo>
                  <a:lnTo>
                    <a:pt x="0" y="447039"/>
                  </a:lnTo>
                  <a:lnTo>
                    <a:pt x="7620" y="447039"/>
                  </a:lnTo>
                  <a:lnTo>
                    <a:pt x="7620" y="441960"/>
                  </a:lnTo>
                  <a:close/>
                </a:path>
                <a:path w="7620" h="721995">
                  <a:moveTo>
                    <a:pt x="7620" y="429259"/>
                  </a:moveTo>
                  <a:lnTo>
                    <a:pt x="0" y="429259"/>
                  </a:lnTo>
                  <a:lnTo>
                    <a:pt x="0" y="440689"/>
                  </a:lnTo>
                  <a:lnTo>
                    <a:pt x="7620" y="440689"/>
                  </a:lnTo>
                  <a:lnTo>
                    <a:pt x="7620" y="429259"/>
                  </a:lnTo>
                  <a:close/>
                </a:path>
                <a:path w="7620" h="721995">
                  <a:moveTo>
                    <a:pt x="7620" y="422910"/>
                  </a:moveTo>
                  <a:lnTo>
                    <a:pt x="0" y="422910"/>
                  </a:lnTo>
                  <a:lnTo>
                    <a:pt x="0" y="427989"/>
                  </a:lnTo>
                  <a:lnTo>
                    <a:pt x="7620" y="427989"/>
                  </a:lnTo>
                  <a:lnTo>
                    <a:pt x="7620" y="422910"/>
                  </a:lnTo>
                  <a:close/>
                </a:path>
                <a:path w="7620" h="721995">
                  <a:moveTo>
                    <a:pt x="7620" y="416559"/>
                  </a:moveTo>
                  <a:lnTo>
                    <a:pt x="0" y="416559"/>
                  </a:lnTo>
                  <a:lnTo>
                    <a:pt x="0" y="421639"/>
                  </a:lnTo>
                  <a:lnTo>
                    <a:pt x="7620" y="421639"/>
                  </a:lnTo>
                  <a:lnTo>
                    <a:pt x="7620" y="416559"/>
                  </a:lnTo>
                  <a:close/>
                </a:path>
                <a:path w="7620" h="721995">
                  <a:moveTo>
                    <a:pt x="7620" y="410209"/>
                  </a:moveTo>
                  <a:lnTo>
                    <a:pt x="0" y="410209"/>
                  </a:lnTo>
                  <a:lnTo>
                    <a:pt x="0" y="415289"/>
                  </a:lnTo>
                  <a:lnTo>
                    <a:pt x="7620" y="415289"/>
                  </a:lnTo>
                  <a:lnTo>
                    <a:pt x="7620" y="410209"/>
                  </a:lnTo>
                  <a:close/>
                </a:path>
                <a:path w="7620" h="721995">
                  <a:moveTo>
                    <a:pt x="7620" y="403860"/>
                  </a:moveTo>
                  <a:lnTo>
                    <a:pt x="0" y="403860"/>
                  </a:lnTo>
                  <a:lnTo>
                    <a:pt x="0" y="408939"/>
                  </a:lnTo>
                  <a:lnTo>
                    <a:pt x="7620" y="408939"/>
                  </a:lnTo>
                  <a:lnTo>
                    <a:pt x="7620" y="403860"/>
                  </a:lnTo>
                  <a:close/>
                </a:path>
                <a:path w="7620" h="721995">
                  <a:moveTo>
                    <a:pt x="7620" y="397509"/>
                  </a:moveTo>
                  <a:lnTo>
                    <a:pt x="0" y="397509"/>
                  </a:lnTo>
                  <a:lnTo>
                    <a:pt x="0" y="402589"/>
                  </a:lnTo>
                  <a:lnTo>
                    <a:pt x="7620" y="402589"/>
                  </a:lnTo>
                  <a:lnTo>
                    <a:pt x="7620" y="397509"/>
                  </a:lnTo>
                  <a:close/>
                </a:path>
                <a:path w="7620" h="721995">
                  <a:moveTo>
                    <a:pt x="7620" y="389889"/>
                  </a:moveTo>
                  <a:lnTo>
                    <a:pt x="0" y="389889"/>
                  </a:lnTo>
                  <a:lnTo>
                    <a:pt x="0" y="396239"/>
                  </a:lnTo>
                  <a:lnTo>
                    <a:pt x="7620" y="396239"/>
                  </a:lnTo>
                  <a:lnTo>
                    <a:pt x="7620" y="389889"/>
                  </a:lnTo>
                  <a:close/>
                </a:path>
                <a:path w="7620" h="721995">
                  <a:moveTo>
                    <a:pt x="7620" y="384810"/>
                  </a:moveTo>
                  <a:lnTo>
                    <a:pt x="0" y="384810"/>
                  </a:lnTo>
                  <a:lnTo>
                    <a:pt x="0" y="388620"/>
                  </a:lnTo>
                  <a:lnTo>
                    <a:pt x="7620" y="388620"/>
                  </a:lnTo>
                  <a:lnTo>
                    <a:pt x="7620" y="384810"/>
                  </a:lnTo>
                  <a:close/>
                </a:path>
                <a:path w="7620" h="721995">
                  <a:moveTo>
                    <a:pt x="7620" y="378460"/>
                  </a:moveTo>
                  <a:lnTo>
                    <a:pt x="0" y="378460"/>
                  </a:lnTo>
                  <a:lnTo>
                    <a:pt x="0" y="383540"/>
                  </a:lnTo>
                  <a:lnTo>
                    <a:pt x="7620" y="383540"/>
                  </a:lnTo>
                  <a:lnTo>
                    <a:pt x="7620" y="378460"/>
                  </a:lnTo>
                  <a:close/>
                </a:path>
                <a:path w="7620" h="721995">
                  <a:moveTo>
                    <a:pt x="7620" y="372110"/>
                  </a:moveTo>
                  <a:lnTo>
                    <a:pt x="0" y="372110"/>
                  </a:lnTo>
                  <a:lnTo>
                    <a:pt x="0" y="377190"/>
                  </a:lnTo>
                  <a:lnTo>
                    <a:pt x="7620" y="377190"/>
                  </a:lnTo>
                  <a:lnTo>
                    <a:pt x="7620" y="372110"/>
                  </a:lnTo>
                  <a:close/>
                </a:path>
                <a:path w="7620" h="721995">
                  <a:moveTo>
                    <a:pt x="7620" y="365760"/>
                  </a:moveTo>
                  <a:lnTo>
                    <a:pt x="0" y="365760"/>
                  </a:lnTo>
                  <a:lnTo>
                    <a:pt x="0" y="370840"/>
                  </a:lnTo>
                  <a:lnTo>
                    <a:pt x="7620" y="370840"/>
                  </a:lnTo>
                  <a:lnTo>
                    <a:pt x="7620" y="365760"/>
                  </a:lnTo>
                  <a:close/>
                </a:path>
                <a:path w="7620" h="721995">
                  <a:moveTo>
                    <a:pt x="7620" y="359410"/>
                  </a:moveTo>
                  <a:lnTo>
                    <a:pt x="0" y="359410"/>
                  </a:lnTo>
                  <a:lnTo>
                    <a:pt x="0" y="364490"/>
                  </a:lnTo>
                  <a:lnTo>
                    <a:pt x="7620" y="364490"/>
                  </a:lnTo>
                  <a:lnTo>
                    <a:pt x="7620" y="359410"/>
                  </a:lnTo>
                  <a:close/>
                </a:path>
                <a:path w="7620" h="721995">
                  <a:moveTo>
                    <a:pt x="7620" y="351790"/>
                  </a:moveTo>
                  <a:lnTo>
                    <a:pt x="0" y="351790"/>
                  </a:lnTo>
                  <a:lnTo>
                    <a:pt x="0" y="358140"/>
                  </a:lnTo>
                  <a:lnTo>
                    <a:pt x="7620" y="358140"/>
                  </a:lnTo>
                  <a:lnTo>
                    <a:pt x="7620" y="351790"/>
                  </a:lnTo>
                  <a:close/>
                </a:path>
                <a:path w="7620" h="721995">
                  <a:moveTo>
                    <a:pt x="7620" y="346710"/>
                  </a:moveTo>
                  <a:lnTo>
                    <a:pt x="0" y="346710"/>
                  </a:lnTo>
                  <a:lnTo>
                    <a:pt x="0" y="350519"/>
                  </a:lnTo>
                  <a:lnTo>
                    <a:pt x="7620" y="350519"/>
                  </a:lnTo>
                  <a:lnTo>
                    <a:pt x="7620" y="346710"/>
                  </a:lnTo>
                  <a:close/>
                </a:path>
                <a:path w="7620" h="721995">
                  <a:moveTo>
                    <a:pt x="7620" y="340359"/>
                  </a:moveTo>
                  <a:lnTo>
                    <a:pt x="0" y="340359"/>
                  </a:lnTo>
                  <a:lnTo>
                    <a:pt x="0" y="345440"/>
                  </a:lnTo>
                  <a:lnTo>
                    <a:pt x="7620" y="345440"/>
                  </a:lnTo>
                  <a:lnTo>
                    <a:pt x="7620" y="340359"/>
                  </a:lnTo>
                  <a:close/>
                </a:path>
                <a:path w="7620" h="721995">
                  <a:moveTo>
                    <a:pt x="7620" y="334009"/>
                  </a:moveTo>
                  <a:lnTo>
                    <a:pt x="0" y="334009"/>
                  </a:lnTo>
                  <a:lnTo>
                    <a:pt x="0" y="339090"/>
                  </a:lnTo>
                  <a:lnTo>
                    <a:pt x="7620" y="339090"/>
                  </a:lnTo>
                  <a:lnTo>
                    <a:pt x="7620" y="334009"/>
                  </a:lnTo>
                  <a:close/>
                </a:path>
                <a:path w="7620" h="721995">
                  <a:moveTo>
                    <a:pt x="7620" y="328930"/>
                  </a:moveTo>
                  <a:lnTo>
                    <a:pt x="0" y="328930"/>
                  </a:lnTo>
                  <a:lnTo>
                    <a:pt x="0" y="332740"/>
                  </a:lnTo>
                  <a:lnTo>
                    <a:pt x="7620" y="332740"/>
                  </a:lnTo>
                  <a:lnTo>
                    <a:pt x="7620" y="328930"/>
                  </a:lnTo>
                  <a:close/>
                </a:path>
                <a:path w="7620" h="721995">
                  <a:moveTo>
                    <a:pt x="7620" y="487680"/>
                  </a:moveTo>
                  <a:lnTo>
                    <a:pt x="0" y="487680"/>
                  </a:lnTo>
                  <a:lnTo>
                    <a:pt x="0" y="494030"/>
                  </a:lnTo>
                  <a:lnTo>
                    <a:pt x="7620" y="494030"/>
                  </a:lnTo>
                  <a:lnTo>
                    <a:pt x="7620" y="487680"/>
                  </a:lnTo>
                  <a:close/>
                </a:path>
                <a:path w="7620" h="721995">
                  <a:moveTo>
                    <a:pt x="7620" y="494030"/>
                  </a:moveTo>
                  <a:lnTo>
                    <a:pt x="0" y="494030"/>
                  </a:lnTo>
                  <a:lnTo>
                    <a:pt x="0" y="568960"/>
                  </a:lnTo>
                  <a:lnTo>
                    <a:pt x="7620" y="568960"/>
                  </a:lnTo>
                  <a:lnTo>
                    <a:pt x="7620" y="494030"/>
                  </a:lnTo>
                  <a:close/>
                </a:path>
                <a:path w="7620" h="721995">
                  <a:moveTo>
                    <a:pt x="7620" y="701040"/>
                  </a:moveTo>
                  <a:lnTo>
                    <a:pt x="0" y="701040"/>
                  </a:lnTo>
                  <a:lnTo>
                    <a:pt x="0" y="703580"/>
                  </a:lnTo>
                  <a:lnTo>
                    <a:pt x="7620" y="703580"/>
                  </a:lnTo>
                  <a:lnTo>
                    <a:pt x="7620" y="701040"/>
                  </a:lnTo>
                  <a:close/>
                </a:path>
                <a:path w="7620" h="721995">
                  <a:moveTo>
                    <a:pt x="7620" y="694690"/>
                  </a:moveTo>
                  <a:lnTo>
                    <a:pt x="0" y="694690"/>
                  </a:lnTo>
                  <a:lnTo>
                    <a:pt x="0" y="699770"/>
                  </a:lnTo>
                  <a:lnTo>
                    <a:pt x="7620" y="699770"/>
                  </a:lnTo>
                  <a:lnTo>
                    <a:pt x="7620" y="694690"/>
                  </a:lnTo>
                  <a:close/>
                </a:path>
                <a:path w="7620" h="721995">
                  <a:moveTo>
                    <a:pt x="7620" y="678180"/>
                  </a:moveTo>
                  <a:lnTo>
                    <a:pt x="0" y="678180"/>
                  </a:lnTo>
                  <a:lnTo>
                    <a:pt x="0" y="693419"/>
                  </a:lnTo>
                  <a:lnTo>
                    <a:pt x="7620" y="693419"/>
                  </a:lnTo>
                  <a:lnTo>
                    <a:pt x="7620" y="678180"/>
                  </a:lnTo>
                  <a:close/>
                </a:path>
                <a:path w="7620" h="721995">
                  <a:moveTo>
                    <a:pt x="7620" y="669290"/>
                  </a:moveTo>
                  <a:lnTo>
                    <a:pt x="0" y="669290"/>
                  </a:lnTo>
                  <a:lnTo>
                    <a:pt x="0" y="676910"/>
                  </a:lnTo>
                  <a:lnTo>
                    <a:pt x="7620" y="676910"/>
                  </a:lnTo>
                  <a:lnTo>
                    <a:pt x="7620" y="669290"/>
                  </a:lnTo>
                  <a:close/>
                </a:path>
                <a:path w="7620" h="721995">
                  <a:moveTo>
                    <a:pt x="7620" y="646430"/>
                  </a:moveTo>
                  <a:lnTo>
                    <a:pt x="0" y="646430"/>
                  </a:lnTo>
                  <a:lnTo>
                    <a:pt x="0" y="668019"/>
                  </a:lnTo>
                  <a:lnTo>
                    <a:pt x="7620" y="668019"/>
                  </a:lnTo>
                  <a:lnTo>
                    <a:pt x="7620" y="646430"/>
                  </a:lnTo>
                  <a:close/>
                </a:path>
                <a:path w="7620" h="721995">
                  <a:moveTo>
                    <a:pt x="7620" y="640080"/>
                  </a:moveTo>
                  <a:lnTo>
                    <a:pt x="0" y="640080"/>
                  </a:lnTo>
                  <a:lnTo>
                    <a:pt x="0" y="645160"/>
                  </a:lnTo>
                  <a:lnTo>
                    <a:pt x="7620" y="645160"/>
                  </a:lnTo>
                  <a:lnTo>
                    <a:pt x="7620" y="640080"/>
                  </a:lnTo>
                  <a:close/>
                </a:path>
                <a:path w="7620" h="721995">
                  <a:moveTo>
                    <a:pt x="7620" y="619760"/>
                  </a:moveTo>
                  <a:lnTo>
                    <a:pt x="0" y="619760"/>
                  </a:lnTo>
                  <a:lnTo>
                    <a:pt x="0" y="638810"/>
                  </a:lnTo>
                  <a:lnTo>
                    <a:pt x="7620" y="638810"/>
                  </a:lnTo>
                  <a:lnTo>
                    <a:pt x="7620" y="619760"/>
                  </a:lnTo>
                  <a:close/>
                </a:path>
                <a:path w="7620" h="721995">
                  <a:moveTo>
                    <a:pt x="7620" y="612140"/>
                  </a:moveTo>
                  <a:lnTo>
                    <a:pt x="0" y="612140"/>
                  </a:lnTo>
                  <a:lnTo>
                    <a:pt x="0" y="618490"/>
                  </a:lnTo>
                  <a:lnTo>
                    <a:pt x="7620" y="618490"/>
                  </a:lnTo>
                  <a:lnTo>
                    <a:pt x="7620" y="612140"/>
                  </a:lnTo>
                  <a:close/>
                </a:path>
                <a:path w="7620" h="721995">
                  <a:moveTo>
                    <a:pt x="7620" y="605790"/>
                  </a:moveTo>
                  <a:lnTo>
                    <a:pt x="0" y="605790"/>
                  </a:lnTo>
                  <a:lnTo>
                    <a:pt x="0" y="610870"/>
                  </a:lnTo>
                  <a:lnTo>
                    <a:pt x="7620" y="610870"/>
                  </a:lnTo>
                  <a:lnTo>
                    <a:pt x="7620" y="605790"/>
                  </a:lnTo>
                  <a:close/>
                </a:path>
                <a:path w="7620" h="721995">
                  <a:moveTo>
                    <a:pt x="7620" y="599440"/>
                  </a:moveTo>
                  <a:lnTo>
                    <a:pt x="0" y="599440"/>
                  </a:lnTo>
                  <a:lnTo>
                    <a:pt x="0" y="604520"/>
                  </a:lnTo>
                  <a:lnTo>
                    <a:pt x="7620" y="604520"/>
                  </a:lnTo>
                  <a:lnTo>
                    <a:pt x="7620" y="599440"/>
                  </a:lnTo>
                  <a:close/>
                </a:path>
                <a:path w="7620" h="721995">
                  <a:moveTo>
                    <a:pt x="7620" y="594360"/>
                  </a:moveTo>
                  <a:lnTo>
                    <a:pt x="0" y="594360"/>
                  </a:lnTo>
                  <a:lnTo>
                    <a:pt x="0" y="598169"/>
                  </a:lnTo>
                  <a:lnTo>
                    <a:pt x="7620" y="598169"/>
                  </a:lnTo>
                  <a:lnTo>
                    <a:pt x="7620" y="594360"/>
                  </a:lnTo>
                  <a:close/>
                </a:path>
                <a:path w="7620" h="721995">
                  <a:moveTo>
                    <a:pt x="7620" y="588010"/>
                  </a:moveTo>
                  <a:lnTo>
                    <a:pt x="0" y="588010"/>
                  </a:lnTo>
                  <a:lnTo>
                    <a:pt x="0" y="593090"/>
                  </a:lnTo>
                  <a:lnTo>
                    <a:pt x="7620" y="593090"/>
                  </a:lnTo>
                  <a:lnTo>
                    <a:pt x="7620" y="588010"/>
                  </a:lnTo>
                  <a:close/>
                </a:path>
                <a:path w="7620" h="721995">
                  <a:moveTo>
                    <a:pt x="7620" y="580390"/>
                  </a:moveTo>
                  <a:lnTo>
                    <a:pt x="0" y="580390"/>
                  </a:lnTo>
                  <a:lnTo>
                    <a:pt x="0" y="586740"/>
                  </a:lnTo>
                  <a:lnTo>
                    <a:pt x="7620" y="586740"/>
                  </a:lnTo>
                  <a:lnTo>
                    <a:pt x="7620" y="580390"/>
                  </a:lnTo>
                  <a:close/>
                </a:path>
                <a:path w="7620" h="721995">
                  <a:moveTo>
                    <a:pt x="7620" y="574040"/>
                  </a:moveTo>
                  <a:lnTo>
                    <a:pt x="0" y="574040"/>
                  </a:lnTo>
                  <a:lnTo>
                    <a:pt x="0" y="579119"/>
                  </a:lnTo>
                  <a:lnTo>
                    <a:pt x="7620" y="579119"/>
                  </a:lnTo>
                  <a:lnTo>
                    <a:pt x="7620" y="574040"/>
                  </a:lnTo>
                  <a:close/>
                </a:path>
                <a:path w="7620" h="721995">
                  <a:moveTo>
                    <a:pt x="7620" y="570230"/>
                  </a:moveTo>
                  <a:lnTo>
                    <a:pt x="0" y="570230"/>
                  </a:lnTo>
                  <a:lnTo>
                    <a:pt x="0" y="572769"/>
                  </a:lnTo>
                  <a:lnTo>
                    <a:pt x="7620" y="572769"/>
                  </a:lnTo>
                  <a:lnTo>
                    <a:pt x="7620" y="570230"/>
                  </a:lnTo>
                  <a:close/>
                </a:path>
                <a:path w="7620" h="721995">
                  <a:moveTo>
                    <a:pt x="6350" y="706247"/>
                  </a:moveTo>
                  <a:lnTo>
                    <a:pt x="0" y="706247"/>
                  </a:lnTo>
                  <a:lnTo>
                    <a:pt x="0" y="721487"/>
                  </a:lnTo>
                  <a:lnTo>
                    <a:pt x="1270" y="721487"/>
                  </a:lnTo>
                  <a:lnTo>
                    <a:pt x="1270" y="717677"/>
                  </a:lnTo>
                  <a:lnTo>
                    <a:pt x="2539" y="717677"/>
                  </a:lnTo>
                  <a:lnTo>
                    <a:pt x="2539" y="713866"/>
                  </a:lnTo>
                  <a:lnTo>
                    <a:pt x="3809" y="713866"/>
                  </a:lnTo>
                  <a:lnTo>
                    <a:pt x="3809" y="711327"/>
                  </a:lnTo>
                  <a:lnTo>
                    <a:pt x="5079" y="711327"/>
                  </a:lnTo>
                  <a:lnTo>
                    <a:pt x="5080" y="707516"/>
                  </a:lnTo>
                  <a:lnTo>
                    <a:pt x="6350" y="707516"/>
                  </a:lnTo>
                  <a:lnTo>
                    <a:pt x="6350" y="706247"/>
                  </a:lnTo>
                  <a:close/>
                </a:path>
                <a:path w="7620" h="721995">
                  <a:moveTo>
                    <a:pt x="6350" y="703707"/>
                  </a:moveTo>
                  <a:lnTo>
                    <a:pt x="0" y="703707"/>
                  </a:lnTo>
                  <a:lnTo>
                    <a:pt x="0" y="706119"/>
                  </a:lnTo>
                  <a:lnTo>
                    <a:pt x="6350" y="706119"/>
                  </a:lnTo>
                  <a:lnTo>
                    <a:pt x="6350" y="703707"/>
                  </a:lnTo>
                  <a:close/>
                </a:path>
              </a:pathLst>
            </a:custGeom>
            <a:solidFill>
              <a:srgbClr val="6300F1"/>
            </a:solidFill>
          </p:spPr>
          <p:txBody>
            <a:bodyPr bIns="0" lIns="0" rIns="0" rtlCol="0" tIns="0" wrap="square"/>
            <a:p/>
          </p:txBody>
        </p:sp>
        <p:sp>
          <p:nvSpPr>
            <p:cNvPr id="1050870" name="object 2184"/>
            <p:cNvSpPr/>
            <p:nvPr/>
          </p:nvSpPr>
          <p:spPr>
            <a:xfrm>
              <a:off x="5314949" y="5855969"/>
              <a:ext cx="6350" cy="711835"/>
            </a:xfrm>
            <a:custGeom>
              <a:avLst/>
              <a:ahLst/>
              <a:rect l="l" t="t" r="r" b="b"/>
              <a:pathLst>
                <a:path w="6350" h="711834">
                  <a:moveTo>
                    <a:pt x="6350" y="0"/>
                  </a:moveTo>
                  <a:lnTo>
                    <a:pt x="5079" y="0"/>
                  </a:lnTo>
                  <a:lnTo>
                    <a:pt x="5079" y="5079"/>
                  </a:lnTo>
                  <a:lnTo>
                    <a:pt x="3810" y="5079"/>
                  </a:lnTo>
                  <a:lnTo>
                    <a:pt x="3810" y="8889"/>
                  </a:lnTo>
                  <a:lnTo>
                    <a:pt x="6350" y="8889"/>
                  </a:lnTo>
                  <a:lnTo>
                    <a:pt x="6350" y="0"/>
                  </a:lnTo>
                  <a:close/>
                </a:path>
                <a:path w="6350" h="711834">
                  <a:moveTo>
                    <a:pt x="6350" y="8889"/>
                  </a:moveTo>
                  <a:lnTo>
                    <a:pt x="2539" y="8889"/>
                  </a:lnTo>
                  <a:lnTo>
                    <a:pt x="2539" y="13969"/>
                  </a:lnTo>
                  <a:lnTo>
                    <a:pt x="1270" y="13969"/>
                  </a:lnTo>
                  <a:lnTo>
                    <a:pt x="1270" y="19049"/>
                  </a:lnTo>
                  <a:lnTo>
                    <a:pt x="6350" y="19049"/>
                  </a:lnTo>
                  <a:lnTo>
                    <a:pt x="6350" y="8889"/>
                  </a:lnTo>
                  <a:close/>
                </a:path>
                <a:path w="6350" h="711834">
                  <a:moveTo>
                    <a:pt x="6350" y="19049"/>
                  </a:moveTo>
                  <a:lnTo>
                    <a:pt x="0" y="19049"/>
                  </a:lnTo>
                  <a:lnTo>
                    <a:pt x="0" y="25399"/>
                  </a:lnTo>
                  <a:lnTo>
                    <a:pt x="6350" y="25399"/>
                  </a:lnTo>
                  <a:lnTo>
                    <a:pt x="6350" y="19049"/>
                  </a:lnTo>
                  <a:close/>
                </a:path>
                <a:path w="6350" h="711834">
                  <a:moveTo>
                    <a:pt x="6350" y="25399"/>
                  </a:moveTo>
                  <a:lnTo>
                    <a:pt x="0" y="25399"/>
                  </a:lnTo>
                  <a:lnTo>
                    <a:pt x="0" y="27939"/>
                  </a:lnTo>
                  <a:lnTo>
                    <a:pt x="6350" y="27939"/>
                  </a:lnTo>
                  <a:lnTo>
                    <a:pt x="6350" y="25399"/>
                  </a:lnTo>
                  <a:close/>
                </a:path>
                <a:path w="6350" h="711834">
                  <a:moveTo>
                    <a:pt x="6350" y="27939"/>
                  </a:moveTo>
                  <a:lnTo>
                    <a:pt x="0" y="27939"/>
                  </a:lnTo>
                  <a:lnTo>
                    <a:pt x="0" y="38099"/>
                  </a:lnTo>
                  <a:lnTo>
                    <a:pt x="6350" y="38099"/>
                  </a:lnTo>
                  <a:lnTo>
                    <a:pt x="6350" y="27939"/>
                  </a:lnTo>
                  <a:close/>
                </a:path>
                <a:path w="6350" h="711834">
                  <a:moveTo>
                    <a:pt x="6350" y="38099"/>
                  </a:moveTo>
                  <a:lnTo>
                    <a:pt x="0" y="38099"/>
                  </a:lnTo>
                  <a:lnTo>
                    <a:pt x="0" y="44449"/>
                  </a:lnTo>
                  <a:lnTo>
                    <a:pt x="6350" y="44449"/>
                  </a:lnTo>
                  <a:lnTo>
                    <a:pt x="6350" y="38099"/>
                  </a:lnTo>
                  <a:close/>
                </a:path>
                <a:path w="6350" h="711834">
                  <a:moveTo>
                    <a:pt x="6350" y="44449"/>
                  </a:moveTo>
                  <a:lnTo>
                    <a:pt x="0" y="44449"/>
                  </a:lnTo>
                  <a:lnTo>
                    <a:pt x="0" y="50799"/>
                  </a:lnTo>
                  <a:lnTo>
                    <a:pt x="6350" y="50799"/>
                  </a:lnTo>
                  <a:lnTo>
                    <a:pt x="6350" y="44449"/>
                  </a:lnTo>
                  <a:close/>
                </a:path>
                <a:path w="6350" h="711834">
                  <a:moveTo>
                    <a:pt x="6350" y="50799"/>
                  </a:moveTo>
                  <a:lnTo>
                    <a:pt x="0" y="50799"/>
                  </a:lnTo>
                  <a:lnTo>
                    <a:pt x="0" y="53339"/>
                  </a:lnTo>
                  <a:lnTo>
                    <a:pt x="6350" y="53339"/>
                  </a:lnTo>
                  <a:lnTo>
                    <a:pt x="6350" y="50799"/>
                  </a:lnTo>
                  <a:close/>
                </a:path>
                <a:path w="6350" h="711834">
                  <a:moveTo>
                    <a:pt x="6350" y="53340"/>
                  </a:moveTo>
                  <a:lnTo>
                    <a:pt x="0" y="53340"/>
                  </a:lnTo>
                  <a:lnTo>
                    <a:pt x="0" y="59689"/>
                  </a:lnTo>
                  <a:lnTo>
                    <a:pt x="6350" y="59689"/>
                  </a:lnTo>
                  <a:lnTo>
                    <a:pt x="6350" y="53340"/>
                  </a:lnTo>
                  <a:close/>
                </a:path>
                <a:path w="6350" h="711834">
                  <a:moveTo>
                    <a:pt x="6350" y="59689"/>
                  </a:moveTo>
                  <a:lnTo>
                    <a:pt x="0" y="59689"/>
                  </a:lnTo>
                  <a:lnTo>
                    <a:pt x="0" y="69849"/>
                  </a:lnTo>
                  <a:lnTo>
                    <a:pt x="6350" y="69849"/>
                  </a:lnTo>
                  <a:lnTo>
                    <a:pt x="6350" y="59689"/>
                  </a:lnTo>
                  <a:close/>
                </a:path>
                <a:path w="6350" h="711834">
                  <a:moveTo>
                    <a:pt x="6350" y="69849"/>
                  </a:moveTo>
                  <a:lnTo>
                    <a:pt x="0" y="69849"/>
                  </a:lnTo>
                  <a:lnTo>
                    <a:pt x="0" y="76199"/>
                  </a:lnTo>
                  <a:lnTo>
                    <a:pt x="6350" y="76199"/>
                  </a:lnTo>
                  <a:lnTo>
                    <a:pt x="6350" y="69849"/>
                  </a:lnTo>
                  <a:close/>
                </a:path>
                <a:path w="6350" h="711834">
                  <a:moveTo>
                    <a:pt x="6350" y="76199"/>
                  </a:moveTo>
                  <a:lnTo>
                    <a:pt x="0" y="76199"/>
                  </a:lnTo>
                  <a:lnTo>
                    <a:pt x="0" y="88899"/>
                  </a:lnTo>
                  <a:lnTo>
                    <a:pt x="6350" y="88899"/>
                  </a:lnTo>
                  <a:lnTo>
                    <a:pt x="6350" y="76199"/>
                  </a:lnTo>
                  <a:close/>
                </a:path>
                <a:path w="6350" h="711834">
                  <a:moveTo>
                    <a:pt x="6350" y="88899"/>
                  </a:moveTo>
                  <a:lnTo>
                    <a:pt x="0" y="88899"/>
                  </a:lnTo>
                  <a:lnTo>
                    <a:pt x="0" y="95249"/>
                  </a:lnTo>
                  <a:lnTo>
                    <a:pt x="6350" y="95249"/>
                  </a:lnTo>
                  <a:lnTo>
                    <a:pt x="6350" y="88899"/>
                  </a:lnTo>
                  <a:close/>
                </a:path>
                <a:path w="6350" h="711834">
                  <a:moveTo>
                    <a:pt x="6350" y="95249"/>
                  </a:moveTo>
                  <a:lnTo>
                    <a:pt x="0" y="95249"/>
                  </a:lnTo>
                  <a:lnTo>
                    <a:pt x="0" y="97789"/>
                  </a:lnTo>
                  <a:lnTo>
                    <a:pt x="6350" y="97789"/>
                  </a:lnTo>
                  <a:lnTo>
                    <a:pt x="6350" y="95249"/>
                  </a:lnTo>
                  <a:close/>
                </a:path>
                <a:path w="6350" h="711834">
                  <a:moveTo>
                    <a:pt x="6350" y="97789"/>
                  </a:moveTo>
                  <a:lnTo>
                    <a:pt x="0" y="97789"/>
                  </a:lnTo>
                  <a:lnTo>
                    <a:pt x="0" y="101599"/>
                  </a:lnTo>
                  <a:lnTo>
                    <a:pt x="6350" y="101599"/>
                  </a:lnTo>
                  <a:lnTo>
                    <a:pt x="6350" y="97789"/>
                  </a:lnTo>
                  <a:close/>
                </a:path>
                <a:path w="6350" h="711834">
                  <a:moveTo>
                    <a:pt x="6350" y="101599"/>
                  </a:moveTo>
                  <a:lnTo>
                    <a:pt x="0" y="101599"/>
                  </a:lnTo>
                  <a:lnTo>
                    <a:pt x="0" y="107949"/>
                  </a:lnTo>
                  <a:lnTo>
                    <a:pt x="6350" y="107949"/>
                  </a:lnTo>
                  <a:lnTo>
                    <a:pt x="6350" y="101599"/>
                  </a:lnTo>
                  <a:close/>
                </a:path>
                <a:path w="6350" h="711834">
                  <a:moveTo>
                    <a:pt x="6350" y="107949"/>
                  </a:moveTo>
                  <a:lnTo>
                    <a:pt x="0" y="107949"/>
                  </a:lnTo>
                  <a:lnTo>
                    <a:pt x="0" y="114299"/>
                  </a:lnTo>
                  <a:lnTo>
                    <a:pt x="6350" y="114299"/>
                  </a:lnTo>
                  <a:lnTo>
                    <a:pt x="6350" y="107949"/>
                  </a:lnTo>
                  <a:close/>
                </a:path>
                <a:path w="6350" h="711834">
                  <a:moveTo>
                    <a:pt x="6350" y="114299"/>
                  </a:moveTo>
                  <a:lnTo>
                    <a:pt x="0" y="114299"/>
                  </a:lnTo>
                  <a:lnTo>
                    <a:pt x="0" y="123189"/>
                  </a:lnTo>
                  <a:lnTo>
                    <a:pt x="6350" y="123189"/>
                  </a:lnTo>
                  <a:lnTo>
                    <a:pt x="6350" y="114299"/>
                  </a:lnTo>
                  <a:close/>
                </a:path>
                <a:path w="6350" h="711834">
                  <a:moveTo>
                    <a:pt x="6350" y="123190"/>
                  </a:moveTo>
                  <a:lnTo>
                    <a:pt x="0" y="123190"/>
                  </a:lnTo>
                  <a:lnTo>
                    <a:pt x="0" y="129539"/>
                  </a:lnTo>
                  <a:lnTo>
                    <a:pt x="6350" y="129539"/>
                  </a:lnTo>
                  <a:lnTo>
                    <a:pt x="6350" y="123190"/>
                  </a:lnTo>
                  <a:close/>
                </a:path>
                <a:path w="6350" h="711834">
                  <a:moveTo>
                    <a:pt x="6350" y="129539"/>
                  </a:moveTo>
                  <a:lnTo>
                    <a:pt x="0" y="129539"/>
                  </a:lnTo>
                  <a:lnTo>
                    <a:pt x="0" y="135889"/>
                  </a:lnTo>
                  <a:lnTo>
                    <a:pt x="6350" y="135889"/>
                  </a:lnTo>
                  <a:lnTo>
                    <a:pt x="6350" y="129539"/>
                  </a:lnTo>
                  <a:close/>
                </a:path>
                <a:path w="6350" h="711834">
                  <a:moveTo>
                    <a:pt x="6350" y="135889"/>
                  </a:moveTo>
                  <a:lnTo>
                    <a:pt x="0" y="135889"/>
                  </a:lnTo>
                  <a:lnTo>
                    <a:pt x="0" y="152399"/>
                  </a:lnTo>
                  <a:lnTo>
                    <a:pt x="6350" y="152399"/>
                  </a:lnTo>
                  <a:lnTo>
                    <a:pt x="6350" y="135889"/>
                  </a:lnTo>
                  <a:close/>
                </a:path>
                <a:path w="6350" h="711834">
                  <a:moveTo>
                    <a:pt x="6350" y="152399"/>
                  </a:moveTo>
                  <a:lnTo>
                    <a:pt x="0" y="152399"/>
                  </a:lnTo>
                  <a:lnTo>
                    <a:pt x="0" y="154939"/>
                  </a:lnTo>
                  <a:lnTo>
                    <a:pt x="6350" y="154939"/>
                  </a:lnTo>
                  <a:lnTo>
                    <a:pt x="6350" y="152399"/>
                  </a:lnTo>
                  <a:close/>
                </a:path>
                <a:path w="6350" h="711834">
                  <a:moveTo>
                    <a:pt x="6350" y="154939"/>
                  </a:moveTo>
                  <a:lnTo>
                    <a:pt x="0" y="154939"/>
                  </a:lnTo>
                  <a:lnTo>
                    <a:pt x="0" y="165099"/>
                  </a:lnTo>
                  <a:lnTo>
                    <a:pt x="6350" y="165099"/>
                  </a:lnTo>
                  <a:lnTo>
                    <a:pt x="6350" y="154939"/>
                  </a:lnTo>
                  <a:close/>
                </a:path>
                <a:path w="6350" h="711834">
                  <a:moveTo>
                    <a:pt x="6350" y="165100"/>
                  </a:moveTo>
                  <a:lnTo>
                    <a:pt x="0" y="165100"/>
                  </a:lnTo>
                  <a:lnTo>
                    <a:pt x="0" y="177799"/>
                  </a:lnTo>
                  <a:lnTo>
                    <a:pt x="6350" y="177799"/>
                  </a:lnTo>
                  <a:lnTo>
                    <a:pt x="6350" y="165100"/>
                  </a:lnTo>
                  <a:close/>
                </a:path>
                <a:path w="6350" h="711834">
                  <a:moveTo>
                    <a:pt x="6350" y="177799"/>
                  </a:moveTo>
                  <a:lnTo>
                    <a:pt x="0" y="177799"/>
                  </a:lnTo>
                  <a:lnTo>
                    <a:pt x="0" y="184149"/>
                  </a:lnTo>
                  <a:lnTo>
                    <a:pt x="6350" y="184149"/>
                  </a:lnTo>
                  <a:lnTo>
                    <a:pt x="6350" y="177799"/>
                  </a:lnTo>
                  <a:close/>
                </a:path>
                <a:path w="6350" h="711834">
                  <a:moveTo>
                    <a:pt x="6350" y="184149"/>
                  </a:moveTo>
                  <a:lnTo>
                    <a:pt x="0" y="184149"/>
                  </a:lnTo>
                  <a:lnTo>
                    <a:pt x="0" y="186689"/>
                  </a:lnTo>
                  <a:lnTo>
                    <a:pt x="6350" y="186689"/>
                  </a:lnTo>
                  <a:lnTo>
                    <a:pt x="6350" y="184149"/>
                  </a:lnTo>
                  <a:close/>
                </a:path>
                <a:path w="6350" h="711834">
                  <a:moveTo>
                    <a:pt x="6350" y="298576"/>
                  </a:moveTo>
                  <a:lnTo>
                    <a:pt x="0" y="298576"/>
                  </a:lnTo>
                  <a:lnTo>
                    <a:pt x="0" y="300989"/>
                  </a:lnTo>
                  <a:lnTo>
                    <a:pt x="6350" y="300989"/>
                  </a:lnTo>
                  <a:lnTo>
                    <a:pt x="6350" y="298576"/>
                  </a:lnTo>
                  <a:close/>
                </a:path>
                <a:path w="6350" h="711834">
                  <a:moveTo>
                    <a:pt x="6350" y="293496"/>
                  </a:moveTo>
                  <a:lnTo>
                    <a:pt x="0" y="293496"/>
                  </a:lnTo>
                  <a:lnTo>
                    <a:pt x="0" y="298449"/>
                  </a:lnTo>
                  <a:lnTo>
                    <a:pt x="6350" y="298449"/>
                  </a:lnTo>
                  <a:lnTo>
                    <a:pt x="6350" y="293496"/>
                  </a:lnTo>
                  <a:close/>
                </a:path>
                <a:path w="6350" h="711834">
                  <a:moveTo>
                    <a:pt x="6350" y="287146"/>
                  </a:moveTo>
                  <a:lnTo>
                    <a:pt x="0" y="287146"/>
                  </a:lnTo>
                  <a:lnTo>
                    <a:pt x="0" y="293369"/>
                  </a:lnTo>
                  <a:lnTo>
                    <a:pt x="6350" y="293369"/>
                  </a:lnTo>
                  <a:lnTo>
                    <a:pt x="6350" y="287146"/>
                  </a:lnTo>
                  <a:close/>
                </a:path>
                <a:path w="6350" h="711834">
                  <a:moveTo>
                    <a:pt x="6350" y="280796"/>
                  </a:moveTo>
                  <a:lnTo>
                    <a:pt x="0" y="280796"/>
                  </a:lnTo>
                  <a:lnTo>
                    <a:pt x="0" y="287019"/>
                  </a:lnTo>
                  <a:lnTo>
                    <a:pt x="6350" y="287019"/>
                  </a:lnTo>
                  <a:lnTo>
                    <a:pt x="6350" y="280796"/>
                  </a:lnTo>
                  <a:close/>
                </a:path>
                <a:path w="6350" h="711834">
                  <a:moveTo>
                    <a:pt x="6350" y="274446"/>
                  </a:moveTo>
                  <a:lnTo>
                    <a:pt x="0" y="274446"/>
                  </a:lnTo>
                  <a:lnTo>
                    <a:pt x="0" y="280669"/>
                  </a:lnTo>
                  <a:lnTo>
                    <a:pt x="6350" y="280669"/>
                  </a:lnTo>
                  <a:lnTo>
                    <a:pt x="6350" y="274446"/>
                  </a:lnTo>
                  <a:close/>
                </a:path>
                <a:path w="6350" h="711834">
                  <a:moveTo>
                    <a:pt x="6350" y="268096"/>
                  </a:moveTo>
                  <a:lnTo>
                    <a:pt x="0" y="268096"/>
                  </a:lnTo>
                  <a:lnTo>
                    <a:pt x="0" y="274319"/>
                  </a:lnTo>
                  <a:lnTo>
                    <a:pt x="6350" y="274319"/>
                  </a:lnTo>
                  <a:lnTo>
                    <a:pt x="6350" y="268096"/>
                  </a:lnTo>
                  <a:close/>
                </a:path>
                <a:path w="6350" h="711834">
                  <a:moveTo>
                    <a:pt x="6350" y="260476"/>
                  </a:moveTo>
                  <a:lnTo>
                    <a:pt x="0" y="260476"/>
                  </a:lnTo>
                  <a:lnTo>
                    <a:pt x="0" y="267969"/>
                  </a:lnTo>
                  <a:lnTo>
                    <a:pt x="6350" y="267969"/>
                  </a:lnTo>
                  <a:lnTo>
                    <a:pt x="6350" y="260476"/>
                  </a:lnTo>
                  <a:close/>
                </a:path>
                <a:path w="6350" h="711834">
                  <a:moveTo>
                    <a:pt x="6350" y="255396"/>
                  </a:moveTo>
                  <a:lnTo>
                    <a:pt x="0" y="255396"/>
                  </a:lnTo>
                  <a:lnTo>
                    <a:pt x="0" y="260349"/>
                  </a:lnTo>
                  <a:lnTo>
                    <a:pt x="6350" y="260349"/>
                  </a:lnTo>
                  <a:lnTo>
                    <a:pt x="6350" y="255396"/>
                  </a:lnTo>
                  <a:close/>
                </a:path>
                <a:path w="6350" h="711834">
                  <a:moveTo>
                    <a:pt x="6350" y="249046"/>
                  </a:moveTo>
                  <a:lnTo>
                    <a:pt x="0" y="249046"/>
                  </a:lnTo>
                  <a:lnTo>
                    <a:pt x="0" y="255269"/>
                  </a:lnTo>
                  <a:lnTo>
                    <a:pt x="6350" y="255269"/>
                  </a:lnTo>
                  <a:lnTo>
                    <a:pt x="6350" y="249046"/>
                  </a:lnTo>
                  <a:close/>
                </a:path>
                <a:path w="6350" h="711834">
                  <a:moveTo>
                    <a:pt x="6350" y="242696"/>
                  </a:moveTo>
                  <a:lnTo>
                    <a:pt x="0" y="242696"/>
                  </a:lnTo>
                  <a:lnTo>
                    <a:pt x="0" y="248919"/>
                  </a:lnTo>
                  <a:lnTo>
                    <a:pt x="6350" y="248919"/>
                  </a:lnTo>
                  <a:lnTo>
                    <a:pt x="6350" y="242696"/>
                  </a:lnTo>
                  <a:close/>
                </a:path>
                <a:path w="6350" h="711834">
                  <a:moveTo>
                    <a:pt x="6350" y="236346"/>
                  </a:moveTo>
                  <a:lnTo>
                    <a:pt x="0" y="236346"/>
                  </a:lnTo>
                  <a:lnTo>
                    <a:pt x="0" y="242569"/>
                  </a:lnTo>
                  <a:lnTo>
                    <a:pt x="6350" y="242569"/>
                  </a:lnTo>
                  <a:lnTo>
                    <a:pt x="6350" y="236346"/>
                  </a:lnTo>
                  <a:close/>
                </a:path>
                <a:path w="6350" h="711834">
                  <a:moveTo>
                    <a:pt x="6350" y="229996"/>
                  </a:moveTo>
                  <a:lnTo>
                    <a:pt x="0" y="229996"/>
                  </a:lnTo>
                  <a:lnTo>
                    <a:pt x="0" y="236219"/>
                  </a:lnTo>
                  <a:lnTo>
                    <a:pt x="6350" y="236219"/>
                  </a:lnTo>
                  <a:lnTo>
                    <a:pt x="6350" y="229996"/>
                  </a:lnTo>
                  <a:close/>
                </a:path>
                <a:path w="6350" h="711834">
                  <a:moveTo>
                    <a:pt x="6350" y="223646"/>
                  </a:moveTo>
                  <a:lnTo>
                    <a:pt x="0" y="223646"/>
                  </a:lnTo>
                  <a:lnTo>
                    <a:pt x="0" y="229869"/>
                  </a:lnTo>
                  <a:lnTo>
                    <a:pt x="6350" y="229869"/>
                  </a:lnTo>
                  <a:lnTo>
                    <a:pt x="6350" y="223646"/>
                  </a:lnTo>
                  <a:close/>
                </a:path>
                <a:path w="6350" h="711834">
                  <a:moveTo>
                    <a:pt x="6350" y="217296"/>
                  </a:moveTo>
                  <a:lnTo>
                    <a:pt x="0" y="217296"/>
                  </a:lnTo>
                  <a:lnTo>
                    <a:pt x="0" y="223519"/>
                  </a:lnTo>
                  <a:lnTo>
                    <a:pt x="6350" y="223519"/>
                  </a:lnTo>
                  <a:lnTo>
                    <a:pt x="6350" y="217296"/>
                  </a:lnTo>
                  <a:close/>
                </a:path>
                <a:path w="6350" h="711834">
                  <a:moveTo>
                    <a:pt x="6350" y="210946"/>
                  </a:moveTo>
                  <a:lnTo>
                    <a:pt x="0" y="210946"/>
                  </a:lnTo>
                  <a:lnTo>
                    <a:pt x="0" y="217169"/>
                  </a:lnTo>
                  <a:lnTo>
                    <a:pt x="6350" y="217169"/>
                  </a:lnTo>
                  <a:lnTo>
                    <a:pt x="6350" y="210946"/>
                  </a:lnTo>
                  <a:close/>
                </a:path>
                <a:path w="6350" h="711834">
                  <a:moveTo>
                    <a:pt x="6350" y="204596"/>
                  </a:moveTo>
                  <a:lnTo>
                    <a:pt x="0" y="204596"/>
                  </a:lnTo>
                  <a:lnTo>
                    <a:pt x="0" y="210819"/>
                  </a:lnTo>
                  <a:lnTo>
                    <a:pt x="6350" y="210819"/>
                  </a:lnTo>
                  <a:lnTo>
                    <a:pt x="6350" y="204596"/>
                  </a:lnTo>
                  <a:close/>
                </a:path>
                <a:path w="6350" h="711834">
                  <a:moveTo>
                    <a:pt x="6350" y="198246"/>
                  </a:moveTo>
                  <a:lnTo>
                    <a:pt x="0" y="198246"/>
                  </a:lnTo>
                  <a:lnTo>
                    <a:pt x="0" y="204469"/>
                  </a:lnTo>
                  <a:lnTo>
                    <a:pt x="6350" y="204469"/>
                  </a:lnTo>
                  <a:lnTo>
                    <a:pt x="6350" y="198246"/>
                  </a:lnTo>
                  <a:close/>
                </a:path>
                <a:path w="6350" h="711834">
                  <a:moveTo>
                    <a:pt x="6350" y="186816"/>
                  </a:moveTo>
                  <a:lnTo>
                    <a:pt x="0" y="186816"/>
                  </a:lnTo>
                  <a:lnTo>
                    <a:pt x="0" y="198119"/>
                  </a:lnTo>
                  <a:lnTo>
                    <a:pt x="6350" y="198119"/>
                  </a:lnTo>
                  <a:lnTo>
                    <a:pt x="6350" y="186816"/>
                  </a:lnTo>
                  <a:close/>
                </a:path>
                <a:path w="6350" h="711834">
                  <a:moveTo>
                    <a:pt x="6350" y="459739"/>
                  </a:moveTo>
                  <a:lnTo>
                    <a:pt x="0" y="459739"/>
                  </a:lnTo>
                  <a:lnTo>
                    <a:pt x="0" y="461009"/>
                  </a:lnTo>
                  <a:lnTo>
                    <a:pt x="6350" y="461009"/>
                  </a:lnTo>
                  <a:lnTo>
                    <a:pt x="6350" y="459739"/>
                  </a:lnTo>
                  <a:close/>
                </a:path>
                <a:path w="6350" h="711834">
                  <a:moveTo>
                    <a:pt x="6350" y="453389"/>
                  </a:moveTo>
                  <a:lnTo>
                    <a:pt x="0" y="453389"/>
                  </a:lnTo>
                  <a:lnTo>
                    <a:pt x="0" y="458469"/>
                  </a:lnTo>
                  <a:lnTo>
                    <a:pt x="6350" y="458469"/>
                  </a:lnTo>
                  <a:lnTo>
                    <a:pt x="6350" y="453389"/>
                  </a:lnTo>
                  <a:close/>
                </a:path>
                <a:path w="6350" h="711834">
                  <a:moveTo>
                    <a:pt x="6350" y="447039"/>
                  </a:moveTo>
                  <a:lnTo>
                    <a:pt x="0" y="447039"/>
                  </a:lnTo>
                  <a:lnTo>
                    <a:pt x="0" y="452119"/>
                  </a:lnTo>
                  <a:lnTo>
                    <a:pt x="6350" y="452119"/>
                  </a:lnTo>
                  <a:lnTo>
                    <a:pt x="6350" y="447039"/>
                  </a:lnTo>
                  <a:close/>
                </a:path>
                <a:path w="6350" h="711834">
                  <a:moveTo>
                    <a:pt x="6350" y="440689"/>
                  </a:moveTo>
                  <a:lnTo>
                    <a:pt x="0" y="440689"/>
                  </a:lnTo>
                  <a:lnTo>
                    <a:pt x="0" y="445769"/>
                  </a:lnTo>
                  <a:lnTo>
                    <a:pt x="6350" y="445769"/>
                  </a:lnTo>
                  <a:lnTo>
                    <a:pt x="6350" y="440689"/>
                  </a:lnTo>
                  <a:close/>
                </a:path>
                <a:path w="6350" h="711834">
                  <a:moveTo>
                    <a:pt x="6350" y="434339"/>
                  </a:moveTo>
                  <a:lnTo>
                    <a:pt x="0" y="434339"/>
                  </a:lnTo>
                  <a:lnTo>
                    <a:pt x="0" y="439419"/>
                  </a:lnTo>
                  <a:lnTo>
                    <a:pt x="6350" y="439419"/>
                  </a:lnTo>
                  <a:lnTo>
                    <a:pt x="6350" y="434339"/>
                  </a:lnTo>
                  <a:close/>
                </a:path>
                <a:path w="6350" h="711834">
                  <a:moveTo>
                    <a:pt x="6350" y="427989"/>
                  </a:moveTo>
                  <a:lnTo>
                    <a:pt x="0" y="427989"/>
                  </a:lnTo>
                  <a:lnTo>
                    <a:pt x="0" y="433069"/>
                  </a:lnTo>
                  <a:lnTo>
                    <a:pt x="6350" y="433069"/>
                  </a:lnTo>
                  <a:lnTo>
                    <a:pt x="6350" y="427989"/>
                  </a:lnTo>
                  <a:close/>
                </a:path>
                <a:path w="6350" h="711834">
                  <a:moveTo>
                    <a:pt x="6350" y="421639"/>
                  </a:moveTo>
                  <a:lnTo>
                    <a:pt x="0" y="421639"/>
                  </a:lnTo>
                  <a:lnTo>
                    <a:pt x="0" y="426719"/>
                  </a:lnTo>
                  <a:lnTo>
                    <a:pt x="6350" y="426719"/>
                  </a:lnTo>
                  <a:lnTo>
                    <a:pt x="6350" y="421639"/>
                  </a:lnTo>
                  <a:close/>
                </a:path>
                <a:path w="6350" h="711834">
                  <a:moveTo>
                    <a:pt x="6350" y="415289"/>
                  </a:moveTo>
                  <a:lnTo>
                    <a:pt x="0" y="415289"/>
                  </a:lnTo>
                  <a:lnTo>
                    <a:pt x="0" y="420369"/>
                  </a:lnTo>
                  <a:lnTo>
                    <a:pt x="6350" y="420369"/>
                  </a:lnTo>
                  <a:lnTo>
                    <a:pt x="6350" y="415289"/>
                  </a:lnTo>
                  <a:close/>
                </a:path>
                <a:path w="6350" h="711834">
                  <a:moveTo>
                    <a:pt x="6350" y="402589"/>
                  </a:moveTo>
                  <a:lnTo>
                    <a:pt x="0" y="402589"/>
                  </a:lnTo>
                  <a:lnTo>
                    <a:pt x="0" y="414019"/>
                  </a:lnTo>
                  <a:lnTo>
                    <a:pt x="6350" y="414019"/>
                  </a:lnTo>
                  <a:lnTo>
                    <a:pt x="6350" y="402589"/>
                  </a:lnTo>
                  <a:close/>
                </a:path>
                <a:path w="6350" h="711834">
                  <a:moveTo>
                    <a:pt x="6350" y="396239"/>
                  </a:moveTo>
                  <a:lnTo>
                    <a:pt x="0" y="396239"/>
                  </a:lnTo>
                  <a:lnTo>
                    <a:pt x="0" y="401319"/>
                  </a:lnTo>
                  <a:lnTo>
                    <a:pt x="6350" y="401319"/>
                  </a:lnTo>
                  <a:lnTo>
                    <a:pt x="6350" y="396239"/>
                  </a:lnTo>
                  <a:close/>
                </a:path>
                <a:path w="6350" h="711834">
                  <a:moveTo>
                    <a:pt x="6350" y="389889"/>
                  </a:moveTo>
                  <a:lnTo>
                    <a:pt x="0" y="389889"/>
                  </a:lnTo>
                  <a:lnTo>
                    <a:pt x="0" y="394969"/>
                  </a:lnTo>
                  <a:lnTo>
                    <a:pt x="6350" y="394969"/>
                  </a:lnTo>
                  <a:lnTo>
                    <a:pt x="6350" y="389889"/>
                  </a:lnTo>
                  <a:close/>
                </a:path>
                <a:path w="6350" h="711834">
                  <a:moveTo>
                    <a:pt x="6350" y="383539"/>
                  </a:moveTo>
                  <a:lnTo>
                    <a:pt x="0" y="383539"/>
                  </a:lnTo>
                  <a:lnTo>
                    <a:pt x="0" y="388619"/>
                  </a:lnTo>
                  <a:lnTo>
                    <a:pt x="6350" y="388619"/>
                  </a:lnTo>
                  <a:lnTo>
                    <a:pt x="6350" y="383539"/>
                  </a:lnTo>
                  <a:close/>
                </a:path>
                <a:path w="6350" h="711834">
                  <a:moveTo>
                    <a:pt x="6350" y="377189"/>
                  </a:moveTo>
                  <a:lnTo>
                    <a:pt x="0" y="377189"/>
                  </a:lnTo>
                  <a:lnTo>
                    <a:pt x="0" y="382269"/>
                  </a:lnTo>
                  <a:lnTo>
                    <a:pt x="6350" y="382269"/>
                  </a:lnTo>
                  <a:lnTo>
                    <a:pt x="6350" y="377189"/>
                  </a:lnTo>
                  <a:close/>
                </a:path>
                <a:path w="6350" h="711834">
                  <a:moveTo>
                    <a:pt x="6350" y="370839"/>
                  </a:moveTo>
                  <a:lnTo>
                    <a:pt x="0" y="370839"/>
                  </a:lnTo>
                  <a:lnTo>
                    <a:pt x="0" y="375919"/>
                  </a:lnTo>
                  <a:lnTo>
                    <a:pt x="6350" y="375919"/>
                  </a:lnTo>
                  <a:lnTo>
                    <a:pt x="6350" y="370839"/>
                  </a:lnTo>
                  <a:close/>
                </a:path>
                <a:path w="6350" h="711834">
                  <a:moveTo>
                    <a:pt x="6350" y="363219"/>
                  </a:moveTo>
                  <a:lnTo>
                    <a:pt x="0" y="363219"/>
                  </a:lnTo>
                  <a:lnTo>
                    <a:pt x="0" y="369569"/>
                  </a:lnTo>
                  <a:lnTo>
                    <a:pt x="6350" y="369569"/>
                  </a:lnTo>
                  <a:lnTo>
                    <a:pt x="6350" y="363219"/>
                  </a:lnTo>
                  <a:close/>
                </a:path>
                <a:path w="6350" h="711834">
                  <a:moveTo>
                    <a:pt x="6350" y="358139"/>
                  </a:moveTo>
                  <a:lnTo>
                    <a:pt x="0" y="358139"/>
                  </a:lnTo>
                  <a:lnTo>
                    <a:pt x="0" y="361949"/>
                  </a:lnTo>
                  <a:lnTo>
                    <a:pt x="6350" y="361949"/>
                  </a:lnTo>
                  <a:lnTo>
                    <a:pt x="6350" y="358139"/>
                  </a:lnTo>
                  <a:close/>
                </a:path>
                <a:path w="6350" h="711834">
                  <a:moveTo>
                    <a:pt x="6350" y="351789"/>
                  </a:moveTo>
                  <a:lnTo>
                    <a:pt x="0" y="351789"/>
                  </a:lnTo>
                  <a:lnTo>
                    <a:pt x="0" y="356869"/>
                  </a:lnTo>
                  <a:lnTo>
                    <a:pt x="6350" y="356869"/>
                  </a:lnTo>
                  <a:lnTo>
                    <a:pt x="6350" y="351789"/>
                  </a:lnTo>
                  <a:close/>
                </a:path>
                <a:path w="6350" h="711834">
                  <a:moveTo>
                    <a:pt x="6350" y="345439"/>
                  </a:moveTo>
                  <a:lnTo>
                    <a:pt x="0" y="345439"/>
                  </a:lnTo>
                  <a:lnTo>
                    <a:pt x="0" y="350519"/>
                  </a:lnTo>
                  <a:lnTo>
                    <a:pt x="6350" y="350519"/>
                  </a:lnTo>
                  <a:lnTo>
                    <a:pt x="6350" y="345439"/>
                  </a:lnTo>
                  <a:close/>
                </a:path>
                <a:path w="6350" h="711834">
                  <a:moveTo>
                    <a:pt x="6350" y="339089"/>
                  </a:moveTo>
                  <a:lnTo>
                    <a:pt x="0" y="339089"/>
                  </a:lnTo>
                  <a:lnTo>
                    <a:pt x="0" y="344169"/>
                  </a:lnTo>
                  <a:lnTo>
                    <a:pt x="6350" y="344169"/>
                  </a:lnTo>
                  <a:lnTo>
                    <a:pt x="6350" y="339089"/>
                  </a:lnTo>
                  <a:close/>
                </a:path>
                <a:path w="6350" h="711834">
                  <a:moveTo>
                    <a:pt x="6350" y="332739"/>
                  </a:moveTo>
                  <a:lnTo>
                    <a:pt x="0" y="332739"/>
                  </a:lnTo>
                  <a:lnTo>
                    <a:pt x="0" y="337819"/>
                  </a:lnTo>
                  <a:lnTo>
                    <a:pt x="6350" y="337819"/>
                  </a:lnTo>
                  <a:lnTo>
                    <a:pt x="6350" y="332739"/>
                  </a:lnTo>
                  <a:close/>
                </a:path>
                <a:path w="6350" h="711834">
                  <a:moveTo>
                    <a:pt x="6350" y="325119"/>
                  </a:moveTo>
                  <a:lnTo>
                    <a:pt x="0" y="325119"/>
                  </a:lnTo>
                  <a:lnTo>
                    <a:pt x="0" y="331469"/>
                  </a:lnTo>
                  <a:lnTo>
                    <a:pt x="6350" y="331469"/>
                  </a:lnTo>
                  <a:lnTo>
                    <a:pt x="6350" y="325119"/>
                  </a:lnTo>
                  <a:close/>
                </a:path>
                <a:path w="6350" h="711834">
                  <a:moveTo>
                    <a:pt x="6350" y="320039"/>
                  </a:moveTo>
                  <a:lnTo>
                    <a:pt x="0" y="320039"/>
                  </a:lnTo>
                  <a:lnTo>
                    <a:pt x="0" y="323849"/>
                  </a:lnTo>
                  <a:lnTo>
                    <a:pt x="6350" y="323849"/>
                  </a:lnTo>
                  <a:lnTo>
                    <a:pt x="6350" y="320039"/>
                  </a:lnTo>
                  <a:close/>
                </a:path>
                <a:path w="6350" h="711834">
                  <a:moveTo>
                    <a:pt x="6350" y="313689"/>
                  </a:moveTo>
                  <a:lnTo>
                    <a:pt x="0" y="313689"/>
                  </a:lnTo>
                  <a:lnTo>
                    <a:pt x="0" y="318769"/>
                  </a:lnTo>
                  <a:lnTo>
                    <a:pt x="6350" y="318769"/>
                  </a:lnTo>
                  <a:lnTo>
                    <a:pt x="6350" y="313689"/>
                  </a:lnTo>
                  <a:close/>
                </a:path>
                <a:path w="6350" h="711834">
                  <a:moveTo>
                    <a:pt x="6350" y="307339"/>
                  </a:moveTo>
                  <a:lnTo>
                    <a:pt x="0" y="307339"/>
                  </a:lnTo>
                  <a:lnTo>
                    <a:pt x="0" y="312419"/>
                  </a:lnTo>
                  <a:lnTo>
                    <a:pt x="6350" y="312419"/>
                  </a:lnTo>
                  <a:lnTo>
                    <a:pt x="6350" y="307339"/>
                  </a:lnTo>
                  <a:close/>
                </a:path>
                <a:path w="6350" h="711834">
                  <a:moveTo>
                    <a:pt x="6350" y="302259"/>
                  </a:moveTo>
                  <a:lnTo>
                    <a:pt x="0" y="302259"/>
                  </a:lnTo>
                  <a:lnTo>
                    <a:pt x="0" y="306069"/>
                  </a:lnTo>
                  <a:lnTo>
                    <a:pt x="6350" y="306069"/>
                  </a:lnTo>
                  <a:lnTo>
                    <a:pt x="6350" y="302259"/>
                  </a:lnTo>
                  <a:close/>
                </a:path>
                <a:path w="6350" h="711834">
                  <a:moveTo>
                    <a:pt x="6350" y="461009"/>
                  </a:moveTo>
                  <a:lnTo>
                    <a:pt x="0" y="461009"/>
                  </a:lnTo>
                  <a:lnTo>
                    <a:pt x="0" y="467359"/>
                  </a:lnTo>
                  <a:lnTo>
                    <a:pt x="6350" y="467359"/>
                  </a:lnTo>
                  <a:lnTo>
                    <a:pt x="6350" y="461009"/>
                  </a:lnTo>
                  <a:close/>
                </a:path>
                <a:path w="6350" h="711834">
                  <a:moveTo>
                    <a:pt x="6350" y="467359"/>
                  </a:moveTo>
                  <a:lnTo>
                    <a:pt x="0" y="467359"/>
                  </a:lnTo>
                  <a:lnTo>
                    <a:pt x="0" y="542289"/>
                  </a:lnTo>
                  <a:lnTo>
                    <a:pt x="6350" y="542289"/>
                  </a:lnTo>
                  <a:lnTo>
                    <a:pt x="6350" y="467359"/>
                  </a:lnTo>
                  <a:close/>
                </a:path>
                <a:path w="6350" h="711834">
                  <a:moveTo>
                    <a:pt x="6350" y="674369"/>
                  </a:moveTo>
                  <a:lnTo>
                    <a:pt x="0" y="674369"/>
                  </a:lnTo>
                  <a:lnTo>
                    <a:pt x="0" y="676909"/>
                  </a:lnTo>
                  <a:lnTo>
                    <a:pt x="6350" y="676909"/>
                  </a:lnTo>
                  <a:lnTo>
                    <a:pt x="6350" y="674369"/>
                  </a:lnTo>
                  <a:close/>
                </a:path>
                <a:path w="6350" h="711834">
                  <a:moveTo>
                    <a:pt x="6350" y="668019"/>
                  </a:moveTo>
                  <a:lnTo>
                    <a:pt x="0" y="668019"/>
                  </a:lnTo>
                  <a:lnTo>
                    <a:pt x="0" y="673099"/>
                  </a:lnTo>
                  <a:lnTo>
                    <a:pt x="6350" y="673099"/>
                  </a:lnTo>
                  <a:lnTo>
                    <a:pt x="6350" y="668019"/>
                  </a:lnTo>
                  <a:close/>
                </a:path>
                <a:path w="6350" h="711834">
                  <a:moveTo>
                    <a:pt x="6350" y="651509"/>
                  </a:moveTo>
                  <a:lnTo>
                    <a:pt x="0" y="651509"/>
                  </a:lnTo>
                  <a:lnTo>
                    <a:pt x="0" y="666749"/>
                  </a:lnTo>
                  <a:lnTo>
                    <a:pt x="6350" y="666749"/>
                  </a:lnTo>
                  <a:lnTo>
                    <a:pt x="6350" y="651509"/>
                  </a:lnTo>
                  <a:close/>
                </a:path>
                <a:path w="6350" h="711834">
                  <a:moveTo>
                    <a:pt x="6350" y="642619"/>
                  </a:moveTo>
                  <a:lnTo>
                    <a:pt x="0" y="642619"/>
                  </a:lnTo>
                  <a:lnTo>
                    <a:pt x="0" y="650239"/>
                  </a:lnTo>
                  <a:lnTo>
                    <a:pt x="6350" y="650239"/>
                  </a:lnTo>
                  <a:lnTo>
                    <a:pt x="6350" y="642619"/>
                  </a:lnTo>
                  <a:close/>
                </a:path>
                <a:path w="6350" h="711834">
                  <a:moveTo>
                    <a:pt x="6350" y="619759"/>
                  </a:moveTo>
                  <a:lnTo>
                    <a:pt x="0" y="619759"/>
                  </a:lnTo>
                  <a:lnTo>
                    <a:pt x="0" y="641349"/>
                  </a:lnTo>
                  <a:lnTo>
                    <a:pt x="6350" y="641349"/>
                  </a:lnTo>
                  <a:lnTo>
                    <a:pt x="6350" y="619759"/>
                  </a:lnTo>
                  <a:close/>
                </a:path>
                <a:path w="6350" h="711834">
                  <a:moveTo>
                    <a:pt x="6350" y="613409"/>
                  </a:moveTo>
                  <a:lnTo>
                    <a:pt x="0" y="613409"/>
                  </a:lnTo>
                  <a:lnTo>
                    <a:pt x="0" y="618489"/>
                  </a:lnTo>
                  <a:lnTo>
                    <a:pt x="6350" y="618489"/>
                  </a:lnTo>
                  <a:lnTo>
                    <a:pt x="6350" y="613409"/>
                  </a:lnTo>
                  <a:close/>
                </a:path>
                <a:path w="6350" h="711834">
                  <a:moveTo>
                    <a:pt x="6350" y="593089"/>
                  </a:moveTo>
                  <a:lnTo>
                    <a:pt x="0" y="593089"/>
                  </a:lnTo>
                  <a:lnTo>
                    <a:pt x="0" y="612139"/>
                  </a:lnTo>
                  <a:lnTo>
                    <a:pt x="6350" y="612139"/>
                  </a:lnTo>
                  <a:lnTo>
                    <a:pt x="6350" y="593089"/>
                  </a:lnTo>
                  <a:close/>
                </a:path>
                <a:path w="6350" h="711834">
                  <a:moveTo>
                    <a:pt x="6350" y="585469"/>
                  </a:moveTo>
                  <a:lnTo>
                    <a:pt x="0" y="585469"/>
                  </a:lnTo>
                  <a:lnTo>
                    <a:pt x="0" y="591819"/>
                  </a:lnTo>
                  <a:lnTo>
                    <a:pt x="6350" y="591819"/>
                  </a:lnTo>
                  <a:lnTo>
                    <a:pt x="6350" y="585469"/>
                  </a:lnTo>
                  <a:close/>
                </a:path>
                <a:path w="6350" h="711834">
                  <a:moveTo>
                    <a:pt x="6350" y="579119"/>
                  </a:moveTo>
                  <a:lnTo>
                    <a:pt x="0" y="579119"/>
                  </a:lnTo>
                  <a:lnTo>
                    <a:pt x="0" y="584199"/>
                  </a:lnTo>
                  <a:lnTo>
                    <a:pt x="6350" y="584199"/>
                  </a:lnTo>
                  <a:lnTo>
                    <a:pt x="6350" y="579119"/>
                  </a:lnTo>
                  <a:close/>
                </a:path>
                <a:path w="6350" h="711834">
                  <a:moveTo>
                    <a:pt x="6350" y="572769"/>
                  </a:moveTo>
                  <a:lnTo>
                    <a:pt x="0" y="572769"/>
                  </a:lnTo>
                  <a:lnTo>
                    <a:pt x="0" y="577849"/>
                  </a:lnTo>
                  <a:lnTo>
                    <a:pt x="6350" y="577849"/>
                  </a:lnTo>
                  <a:lnTo>
                    <a:pt x="6350" y="572769"/>
                  </a:lnTo>
                  <a:close/>
                </a:path>
                <a:path w="6350" h="711834">
                  <a:moveTo>
                    <a:pt x="6350" y="567689"/>
                  </a:moveTo>
                  <a:lnTo>
                    <a:pt x="0" y="567689"/>
                  </a:lnTo>
                  <a:lnTo>
                    <a:pt x="0" y="571499"/>
                  </a:lnTo>
                  <a:lnTo>
                    <a:pt x="6350" y="571499"/>
                  </a:lnTo>
                  <a:lnTo>
                    <a:pt x="6350" y="567689"/>
                  </a:lnTo>
                  <a:close/>
                </a:path>
                <a:path w="6350" h="711834">
                  <a:moveTo>
                    <a:pt x="6350" y="561339"/>
                  </a:moveTo>
                  <a:lnTo>
                    <a:pt x="0" y="561339"/>
                  </a:lnTo>
                  <a:lnTo>
                    <a:pt x="0" y="566419"/>
                  </a:lnTo>
                  <a:lnTo>
                    <a:pt x="6350" y="566419"/>
                  </a:lnTo>
                  <a:lnTo>
                    <a:pt x="6350" y="561339"/>
                  </a:lnTo>
                  <a:close/>
                </a:path>
                <a:path w="6350" h="711834">
                  <a:moveTo>
                    <a:pt x="6350" y="553719"/>
                  </a:moveTo>
                  <a:lnTo>
                    <a:pt x="0" y="553719"/>
                  </a:lnTo>
                  <a:lnTo>
                    <a:pt x="0" y="560069"/>
                  </a:lnTo>
                  <a:lnTo>
                    <a:pt x="6350" y="560069"/>
                  </a:lnTo>
                  <a:lnTo>
                    <a:pt x="6350" y="553719"/>
                  </a:lnTo>
                  <a:close/>
                </a:path>
                <a:path w="6350" h="711834">
                  <a:moveTo>
                    <a:pt x="6350" y="547369"/>
                  </a:moveTo>
                  <a:lnTo>
                    <a:pt x="0" y="547369"/>
                  </a:lnTo>
                  <a:lnTo>
                    <a:pt x="0" y="552449"/>
                  </a:lnTo>
                  <a:lnTo>
                    <a:pt x="6350" y="552449"/>
                  </a:lnTo>
                  <a:lnTo>
                    <a:pt x="6350" y="547369"/>
                  </a:lnTo>
                  <a:close/>
                </a:path>
                <a:path w="6350" h="711834">
                  <a:moveTo>
                    <a:pt x="6350" y="543559"/>
                  </a:moveTo>
                  <a:lnTo>
                    <a:pt x="0" y="543559"/>
                  </a:lnTo>
                  <a:lnTo>
                    <a:pt x="0" y="546099"/>
                  </a:lnTo>
                  <a:lnTo>
                    <a:pt x="6350" y="546099"/>
                  </a:lnTo>
                  <a:lnTo>
                    <a:pt x="6350" y="543559"/>
                  </a:lnTo>
                  <a:close/>
                </a:path>
                <a:path w="6350" h="711834">
                  <a:moveTo>
                    <a:pt x="1269" y="707516"/>
                  </a:moveTo>
                  <a:lnTo>
                    <a:pt x="0" y="707516"/>
                  </a:lnTo>
                  <a:lnTo>
                    <a:pt x="0" y="711326"/>
                  </a:lnTo>
                  <a:lnTo>
                    <a:pt x="1270" y="711326"/>
                  </a:lnTo>
                  <a:lnTo>
                    <a:pt x="1269" y="707516"/>
                  </a:lnTo>
                  <a:close/>
                </a:path>
                <a:path w="6350" h="711834">
                  <a:moveTo>
                    <a:pt x="2539" y="704976"/>
                  </a:moveTo>
                  <a:lnTo>
                    <a:pt x="0" y="704976"/>
                  </a:lnTo>
                  <a:lnTo>
                    <a:pt x="0" y="707389"/>
                  </a:lnTo>
                  <a:lnTo>
                    <a:pt x="1269" y="707389"/>
                  </a:lnTo>
                  <a:lnTo>
                    <a:pt x="1269" y="707516"/>
                  </a:lnTo>
                  <a:lnTo>
                    <a:pt x="2539" y="707516"/>
                  </a:lnTo>
                  <a:lnTo>
                    <a:pt x="2539" y="704976"/>
                  </a:lnTo>
                  <a:close/>
                </a:path>
                <a:path w="6350" h="711834">
                  <a:moveTo>
                    <a:pt x="6350" y="694816"/>
                  </a:moveTo>
                  <a:lnTo>
                    <a:pt x="0" y="694816"/>
                  </a:lnTo>
                  <a:lnTo>
                    <a:pt x="0" y="704849"/>
                  </a:lnTo>
                  <a:lnTo>
                    <a:pt x="2539" y="704849"/>
                  </a:lnTo>
                  <a:lnTo>
                    <a:pt x="2539" y="704976"/>
                  </a:lnTo>
                  <a:lnTo>
                    <a:pt x="3809" y="704976"/>
                  </a:lnTo>
                  <a:lnTo>
                    <a:pt x="3810" y="701166"/>
                  </a:lnTo>
                  <a:lnTo>
                    <a:pt x="5080" y="701166"/>
                  </a:lnTo>
                  <a:lnTo>
                    <a:pt x="5079" y="697356"/>
                  </a:lnTo>
                  <a:lnTo>
                    <a:pt x="6350" y="697356"/>
                  </a:lnTo>
                  <a:lnTo>
                    <a:pt x="6350" y="694816"/>
                  </a:lnTo>
                  <a:close/>
                </a:path>
                <a:path w="6350" h="711834">
                  <a:moveTo>
                    <a:pt x="6350" y="679576"/>
                  </a:moveTo>
                  <a:lnTo>
                    <a:pt x="0" y="679576"/>
                  </a:lnTo>
                  <a:lnTo>
                    <a:pt x="0" y="694689"/>
                  </a:lnTo>
                  <a:lnTo>
                    <a:pt x="6350" y="694689"/>
                  </a:lnTo>
                  <a:lnTo>
                    <a:pt x="6350" y="679576"/>
                  </a:lnTo>
                  <a:close/>
                </a:path>
                <a:path w="6350" h="711834">
                  <a:moveTo>
                    <a:pt x="6350" y="677036"/>
                  </a:moveTo>
                  <a:lnTo>
                    <a:pt x="0" y="677036"/>
                  </a:lnTo>
                  <a:lnTo>
                    <a:pt x="0" y="679449"/>
                  </a:lnTo>
                  <a:lnTo>
                    <a:pt x="6350" y="679449"/>
                  </a:lnTo>
                  <a:lnTo>
                    <a:pt x="6350" y="677036"/>
                  </a:lnTo>
                  <a:close/>
                </a:path>
              </a:pathLst>
            </a:custGeom>
            <a:solidFill>
              <a:srgbClr val="6200F2"/>
            </a:solidFill>
          </p:spPr>
          <p:txBody>
            <a:bodyPr bIns="0" lIns="0" rIns="0" rtlCol="0" tIns="0" wrap="square"/>
            <a:p/>
          </p:txBody>
        </p:sp>
        <p:sp>
          <p:nvSpPr>
            <p:cNvPr id="1050871" name="object 2185"/>
            <p:cNvSpPr/>
            <p:nvPr/>
          </p:nvSpPr>
          <p:spPr>
            <a:xfrm>
              <a:off x="5307329" y="5878829"/>
              <a:ext cx="7620" cy="709295"/>
            </a:xfrm>
            <a:custGeom>
              <a:avLst/>
              <a:ahLst/>
              <a:rect l="l" t="t" r="r" b="b"/>
              <a:pathLst>
                <a:path w="7620" h="709295">
                  <a:moveTo>
                    <a:pt x="7620" y="0"/>
                  </a:moveTo>
                  <a:lnTo>
                    <a:pt x="6350" y="0"/>
                  </a:lnTo>
                  <a:lnTo>
                    <a:pt x="6350" y="2540"/>
                  </a:lnTo>
                  <a:lnTo>
                    <a:pt x="7620" y="2540"/>
                  </a:lnTo>
                  <a:lnTo>
                    <a:pt x="7620" y="0"/>
                  </a:lnTo>
                  <a:close/>
                </a:path>
                <a:path w="7620" h="709295">
                  <a:moveTo>
                    <a:pt x="7620" y="2540"/>
                  </a:moveTo>
                  <a:lnTo>
                    <a:pt x="6350" y="2540"/>
                  </a:lnTo>
                  <a:lnTo>
                    <a:pt x="6350" y="5080"/>
                  </a:lnTo>
                  <a:lnTo>
                    <a:pt x="7620" y="5080"/>
                  </a:lnTo>
                  <a:lnTo>
                    <a:pt x="7620" y="2540"/>
                  </a:lnTo>
                  <a:close/>
                </a:path>
                <a:path w="7620" h="709295">
                  <a:moveTo>
                    <a:pt x="7620" y="5080"/>
                  </a:moveTo>
                  <a:lnTo>
                    <a:pt x="5080" y="5080"/>
                  </a:lnTo>
                  <a:lnTo>
                    <a:pt x="5080" y="8890"/>
                  </a:lnTo>
                  <a:lnTo>
                    <a:pt x="3810" y="8890"/>
                  </a:lnTo>
                  <a:lnTo>
                    <a:pt x="3810" y="11430"/>
                  </a:lnTo>
                  <a:lnTo>
                    <a:pt x="7620" y="11430"/>
                  </a:lnTo>
                  <a:lnTo>
                    <a:pt x="7620" y="5080"/>
                  </a:lnTo>
                  <a:close/>
                </a:path>
                <a:path w="7620" h="709295">
                  <a:moveTo>
                    <a:pt x="7620" y="11430"/>
                  </a:moveTo>
                  <a:lnTo>
                    <a:pt x="3810" y="11430"/>
                  </a:lnTo>
                  <a:lnTo>
                    <a:pt x="3810" y="13970"/>
                  </a:lnTo>
                  <a:lnTo>
                    <a:pt x="2540" y="13970"/>
                  </a:lnTo>
                  <a:lnTo>
                    <a:pt x="2540" y="15240"/>
                  </a:lnTo>
                  <a:lnTo>
                    <a:pt x="7620" y="15240"/>
                  </a:lnTo>
                  <a:lnTo>
                    <a:pt x="7620" y="11430"/>
                  </a:lnTo>
                  <a:close/>
                </a:path>
                <a:path w="7620" h="709295">
                  <a:moveTo>
                    <a:pt x="7620" y="15240"/>
                  </a:moveTo>
                  <a:lnTo>
                    <a:pt x="2540" y="15240"/>
                  </a:lnTo>
                  <a:lnTo>
                    <a:pt x="2540" y="19050"/>
                  </a:lnTo>
                  <a:lnTo>
                    <a:pt x="1270" y="19050"/>
                  </a:lnTo>
                  <a:lnTo>
                    <a:pt x="1270" y="21590"/>
                  </a:lnTo>
                  <a:lnTo>
                    <a:pt x="7620" y="21590"/>
                  </a:lnTo>
                  <a:lnTo>
                    <a:pt x="7620" y="15240"/>
                  </a:lnTo>
                  <a:close/>
                </a:path>
                <a:path w="7620" h="709295">
                  <a:moveTo>
                    <a:pt x="7620" y="21590"/>
                  </a:moveTo>
                  <a:lnTo>
                    <a:pt x="1270" y="21590"/>
                  </a:lnTo>
                  <a:lnTo>
                    <a:pt x="1270" y="22860"/>
                  </a:lnTo>
                  <a:lnTo>
                    <a:pt x="0" y="22860"/>
                  </a:lnTo>
                  <a:lnTo>
                    <a:pt x="0" y="27940"/>
                  </a:lnTo>
                  <a:lnTo>
                    <a:pt x="7620" y="27940"/>
                  </a:lnTo>
                  <a:lnTo>
                    <a:pt x="7620" y="21590"/>
                  </a:lnTo>
                  <a:close/>
                </a:path>
                <a:path w="7620" h="709295">
                  <a:moveTo>
                    <a:pt x="7620" y="27940"/>
                  </a:moveTo>
                  <a:lnTo>
                    <a:pt x="0" y="27940"/>
                  </a:lnTo>
                  <a:lnTo>
                    <a:pt x="0" y="30480"/>
                  </a:lnTo>
                  <a:lnTo>
                    <a:pt x="7620" y="30480"/>
                  </a:lnTo>
                  <a:lnTo>
                    <a:pt x="7620" y="27940"/>
                  </a:lnTo>
                  <a:close/>
                </a:path>
                <a:path w="7620" h="709295">
                  <a:moveTo>
                    <a:pt x="7620" y="30480"/>
                  </a:moveTo>
                  <a:lnTo>
                    <a:pt x="0" y="30480"/>
                  </a:lnTo>
                  <a:lnTo>
                    <a:pt x="0" y="36830"/>
                  </a:lnTo>
                  <a:lnTo>
                    <a:pt x="7620" y="36830"/>
                  </a:lnTo>
                  <a:lnTo>
                    <a:pt x="7620" y="30480"/>
                  </a:lnTo>
                  <a:close/>
                </a:path>
                <a:path w="7620" h="709295">
                  <a:moveTo>
                    <a:pt x="7620" y="36830"/>
                  </a:moveTo>
                  <a:lnTo>
                    <a:pt x="0" y="36830"/>
                  </a:lnTo>
                  <a:lnTo>
                    <a:pt x="0" y="46990"/>
                  </a:lnTo>
                  <a:lnTo>
                    <a:pt x="7620" y="46990"/>
                  </a:lnTo>
                  <a:lnTo>
                    <a:pt x="7620" y="36830"/>
                  </a:lnTo>
                  <a:close/>
                </a:path>
                <a:path w="7620" h="709295">
                  <a:moveTo>
                    <a:pt x="7620" y="46990"/>
                  </a:moveTo>
                  <a:lnTo>
                    <a:pt x="0" y="46990"/>
                  </a:lnTo>
                  <a:lnTo>
                    <a:pt x="0" y="53340"/>
                  </a:lnTo>
                  <a:lnTo>
                    <a:pt x="7620" y="53340"/>
                  </a:lnTo>
                  <a:lnTo>
                    <a:pt x="7620" y="46990"/>
                  </a:lnTo>
                  <a:close/>
                </a:path>
                <a:path w="7620" h="709295">
                  <a:moveTo>
                    <a:pt x="7620" y="53340"/>
                  </a:moveTo>
                  <a:lnTo>
                    <a:pt x="0" y="53340"/>
                  </a:lnTo>
                  <a:lnTo>
                    <a:pt x="0" y="66040"/>
                  </a:lnTo>
                  <a:lnTo>
                    <a:pt x="7620" y="66040"/>
                  </a:lnTo>
                  <a:lnTo>
                    <a:pt x="7620" y="53340"/>
                  </a:lnTo>
                  <a:close/>
                </a:path>
                <a:path w="7620" h="709295">
                  <a:moveTo>
                    <a:pt x="7620" y="66040"/>
                  </a:moveTo>
                  <a:lnTo>
                    <a:pt x="0" y="66040"/>
                  </a:lnTo>
                  <a:lnTo>
                    <a:pt x="0" y="72390"/>
                  </a:lnTo>
                  <a:lnTo>
                    <a:pt x="7620" y="72390"/>
                  </a:lnTo>
                  <a:lnTo>
                    <a:pt x="7620" y="66040"/>
                  </a:lnTo>
                  <a:close/>
                </a:path>
                <a:path w="7620" h="709295">
                  <a:moveTo>
                    <a:pt x="7620" y="72390"/>
                  </a:moveTo>
                  <a:lnTo>
                    <a:pt x="0" y="72390"/>
                  </a:lnTo>
                  <a:lnTo>
                    <a:pt x="0" y="74930"/>
                  </a:lnTo>
                  <a:lnTo>
                    <a:pt x="7620" y="74930"/>
                  </a:lnTo>
                  <a:lnTo>
                    <a:pt x="7620" y="72390"/>
                  </a:lnTo>
                  <a:close/>
                </a:path>
                <a:path w="7620" h="709295">
                  <a:moveTo>
                    <a:pt x="7620" y="74930"/>
                  </a:moveTo>
                  <a:lnTo>
                    <a:pt x="0" y="74930"/>
                  </a:lnTo>
                  <a:lnTo>
                    <a:pt x="0" y="78740"/>
                  </a:lnTo>
                  <a:lnTo>
                    <a:pt x="7620" y="78740"/>
                  </a:lnTo>
                  <a:lnTo>
                    <a:pt x="7620" y="74930"/>
                  </a:lnTo>
                  <a:close/>
                </a:path>
                <a:path w="7620" h="709295">
                  <a:moveTo>
                    <a:pt x="7620" y="78740"/>
                  </a:moveTo>
                  <a:lnTo>
                    <a:pt x="0" y="78740"/>
                  </a:lnTo>
                  <a:lnTo>
                    <a:pt x="0" y="85090"/>
                  </a:lnTo>
                  <a:lnTo>
                    <a:pt x="7620" y="85090"/>
                  </a:lnTo>
                  <a:lnTo>
                    <a:pt x="7620" y="78740"/>
                  </a:lnTo>
                  <a:close/>
                </a:path>
                <a:path w="7620" h="709295">
                  <a:moveTo>
                    <a:pt x="7620" y="85090"/>
                  </a:moveTo>
                  <a:lnTo>
                    <a:pt x="0" y="85090"/>
                  </a:lnTo>
                  <a:lnTo>
                    <a:pt x="0" y="91440"/>
                  </a:lnTo>
                  <a:lnTo>
                    <a:pt x="7620" y="91440"/>
                  </a:lnTo>
                  <a:lnTo>
                    <a:pt x="7620" y="85090"/>
                  </a:lnTo>
                  <a:close/>
                </a:path>
                <a:path w="7620" h="709295">
                  <a:moveTo>
                    <a:pt x="7620" y="91440"/>
                  </a:moveTo>
                  <a:lnTo>
                    <a:pt x="0" y="91440"/>
                  </a:lnTo>
                  <a:lnTo>
                    <a:pt x="0" y="100330"/>
                  </a:lnTo>
                  <a:lnTo>
                    <a:pt x="7620" y="100330"/>
                  </a:lnTo>
                  <a:lnTo>
                    <a:pt x="7620" y="91440"/>
                  </a:lnTo>
                  <a:close/>
                </a:path>
                <a:path w="7620" h="709295">
                  <a:moveTo>
                    <a:pt x="7620" y="100330"/>
                  </a:moveTo>
                  <a:lnTo>
                    <a:pt x="0" y="100330"/>
                  </a:lnTo>
                  <a:lnTo>
                    <a:pt x="0" y="106680"/>
                  </a:lnTo>
                  <a:lnTo>
                    <a:pt x="7620" y="106680"/>
                  </a:lnTo>
                  <a:lnTo>
                    <a:pt x="7620" y="100330"/>
                  </a:lnTo>
                  <a:close/>
                </a:path>
                <a:path w="7620" h="709295">
                  <a:moveTo>
                    <a:pt x="7620" y="106680"/>
                  </a:moveTo>
                  <a:lnTo>
                    <a:pt x="0" y="106680"/>
                  </a:lnTo>
                  <a:lnTo>
                    <a:pt x="0" y="113030"/>
                  </a:lnTo>
                  <a:lnTo>
                    <a:pt x="7620" y="113030"/>
                  </a:lnTo>
                  <a:lnTo>
                    <a:pt x="7620" y="106680"/>
                  </a:lnTo>
                  <a:close/>
                </a:path>
                <a:path w="7620" h="709295">
                  <a:moveTo>
                    <a:pt x="7620" y="113030"/>
                  </a:moveTo>
                  <a:lnTo>
                    <a:pt x="0" y="113030"/>
                  </a:lnTo>
                  <a:lnTo>
                    <a:pt x="0" y="129540"/>
                  </a:lnTo>
                  <a:lnTo>
                    <a:pt x="7620" y="129540"/>
                  </a:lnTo>
                  <a:lnTo>
                    <a:pt x="7620" y="113030"/>
                  </a:lnTo>
                  <a:close/>
                </a:path>
                <a:path w="7620" h="709295">
                  <a:moveTo>
                    <a:pt x="7620" y="129540"/>
                  </a:moveTo>
                  <a:lnTo>
                    <a:pt x="0" y="129540"/>
                  </a:lnTo>
                  <a:lnTo>
                    <a:pt x="0" y="132080"/>
                  </a:lnTo>
                  <a:lnTo>
                    <a:pt x="7620" y="132080"/>
                  </a:lnTo>
                  <a:lnTo>
                    <a:pt x="7620" y="129540"/>
                  </a:lnTo>
                  <a:close/>
                </a:path>
                <a:path w="7620" h="709295">
                  <a:moveTo>
                    <a:pt x="7620" y="132080"/>
                  </a:moveTo>
                  <a:lnTo>
                    <a:pt x="0" y="132080"/>
                  </a:lnTo>
                  <a:lnTo>
                    <a:pt x="0" y="142240"/>
                  </a:lnTo>
                  <a:lnTo>
                    <a:pt x="7620" y="142240"/>
                  </a:lnTo>
                  <a:lnTo>
                    <a:pt x="7620" y="132080"/>
                  </a:lnTo>
                  <a:close/>
                </a:path>
                <a:path w="7620" h="709295">
                  <a:moveTo>
                    <a:pt x="7620" y="142240"/>
                  </a:moveTo>
                  <a:lnTo>
                    <a:pt x="0" y="142240"/>
                  </a:lnTo>
                  <a:lnTo>
                    <a:pt x="0" y="154940"/>
                  </a:lnTo>
                  <a:lnTo>
                    <a:pt x="7620" y="154940"/>
                  </a:lnTo>
                  <a:lnTo>
                    <a:pt x="7620" y="142240"/>
                  </a:lnTo>
                  <a:close/>
                </a:path>
                <a:path w="7620" h="709295">
                  <a:moveTo>
                    <a:pt x="7620" y="154940"/>
                  </a:moveTo>
                  <a:lnTo>
                    <a:pt x="0" y="154940"/>
                  </a:lnTo>
                  <a:lnTo>
                    <a:pt x="0" y="161290"/>
                  </a:lnTo>
                  <a:lnTo>
                    <a:pt x="7620" y="161290"/>
                  </a:lnTo>
                  <a:lnTo>
                    <a:pt x="7620" y="154940"/>
                  </a:lnTo>
                  <a:close/>
                </a:path>
                <a:path w="7620" h="709295">
                  <a:moveTo>
                    <a:pt x="7620" y="161290"/>
                  </a:moveTo>
                  <a:lnTo>
                    <a:pt x="0" y="161290"/>
                  </a:lnTo>
                  <a:lnTo>
                    <a:pt x="0" y="163830"/>
                  </a:lnTo>
                  <a:lnTo>
                    <a:pt x="7620" y="163830"/>
                  </a:lnTo>
                  <a:lnTo>
                    <a:pt x="7620" y="161290"/>
                  </a:lnTo>
                  <a:close/>
                </a:path>
                <a:path w="7620" h="709295">
                  <a:moveTo>
                    <a:pt x="7620" y="275717"/>
                  </a:moveTo>
                  <a:lnTo>
                    <a:pt x="0" y="275717"/>
                  </a:lnTo>
                  <a:lnTo>
                    <a:pt x="0" y="278130"/>
                  </a:lnTo>
                  <a:lnTo>
                    <a:pt x="7620" y="278130"/>
                  </a:lnTo>
                  <a:lnTo>
                    <a:pt x="7620" y="275717"/>
                  </a:lnTo>
                  <a:close/>
                </a:path>
                <a:path w="7620" h="709295">
                  <a:moveTo>
                    <a:pt x="7620" y="270637"/>
                  </a:moveTo>
                  <a:lnTo>
                    <a:pt x="0" y="270637"/>
                  </a:lnTo>
                  <a:lnTo>
                    <a:pt x="0" y="275590"/>
                  </a:lnTo>
                  <a:lnTo>
                    <a:pt x="7620" y="275590"/>
                  </a:lnTo>
                  <a:lnTo>
                    <a:pt x="7620" y="270637"/>
                  </a:lnTo>
                  <a:close/>
                </a:path>
                <a:path w="7620" h="709295">
                  <a:moveTo>
                    <a:pt x="7620" y="264287"/>
                  </a:moveTo>
                  <a:lnTo>
                    <a:pt x="0" y="264287"/>
                  </a:lnTo>
                  <a:lnTo>
                    <a:pt x="0" y="270510"/>
                  </a:lnTo>
                  <a:lnTo>
                    <a:pt x="7620" y="270510"/>
                  </a:lnTo>
                  <a:lnTo>
                    <a:pt x="7620" y="264287"/>
                  </a:lnTo>
                  <a:close/>
                </a:path>
                <a:path w="7620" h="709295">
                  <a:moveTo>
                    <a:pt x="7620" y="257937"/>
                  </a:moveTo>
                  <a:lnTo>
                    <a:pt x="0" y="257937"/>
                  </a:lnTo>
                  <a:lnTo>
                    <a:pt x="0" y="264160"/>
                  </a:lnTo>
                  <a:lnTo>
                    <a:pt x="7620" y="264160"/>
                  </a:lnTo>
                  <a:lnTo>
                    <a:pt x="7620" y="257937"/>
                  </a:lnTo>
                  <a:close/>
                </a:path>
                <a:path w="7620" h="709295">
                  <a:moveTo>
                    <a:pt x="7620" y="251587"/>
                  </a:moveTo>
                  <a:lnTo>
                    <a:pt x="0" y="251587"/>
                  </a:lnTo>
                  <a:lnTo>
                    <a:pt x="0" y="257810"/>
                  </a:lnTo>
                  <a:lnTo>
                    <a:pt x="7620" y="257810"/>
                  </a:lnTo>
                  <a:lnTo>
                    <a:pt x="7620" y="251587"/>
                  </a:lnTo>
                  <a:close/>
                </a:path>
                <a:path w="7620" h="709295">
                  <a:moveTo>
                    <a:pt x="7620" y="245237"/>
                  </a:moveTo>
                  <a:lnTo>
                    <a:pt x="0" y="245237"/>
                  </a:lnTo>
                  <a:lnTo>
                    <a:pt x="0" y="251460"/>
                  </a:lnTo>
                  <a:lnTo>
                    <a:pt x="7620" y="251460"/>
                  </a:lnTo>
                  <a:lnTo>
                    <a:pt x="7620" y="245237"/>
                  </a:lnTo>
                  <a:close/>
                </a:path>
                <a:path w="7620" h="709295">
                  <a:moveTo>
                    <a:pt x="7620" y="237617"/>
                  </a:moveTo>
                  <a:lnTo>
                    <a:pt x="0" y="237617"/>
                  </a:lnTo>
                  <a:lnTo>
                    <a:pt x="0" y="245110"/>
                  </a:lnTo>
                  <a:lnTo>
                    <a:pt x="7620" y="245110"/>
                  </a:lnTo>
                  <a:lnTo>
                    <a:pt x="7620" y="237617"/>
                  </a:lnTo>
                  <a:close/>
                </a:path>
                <a:path w="7620" h="709295">
                  <a:moveTo>
                    <a:pt x="7620" y="232537"/>
                  </a:moveTo>
                  <a:lnTo>
                    <a:pt x="0" y="232537"/>
                  </a:lnTo>
                  <a:lnTo>
                    <a:pt x="0" y="237490"/>
                  </a:lnTo>
                  <a:lnTo>
                    <a:pt x="7620" y="237490"/>
                  </a:lnTo>
                  <a:lnTo>
                    <a:pt x="7620" y="232537"/>
                  </a:lnTo>
                  <a:close/>
                </a:path>
                <a:path w="7620" h="709295">
                  <a:moveTo>
                    <a:pt x="7620" y="226187"/>
                  </a:moveTo>
                  <a:lnTo>
                    <a:pt x="0" y="226187"/>
                  </a:lnTo>
                  <a:lnTo>
                    <a:pt x="0" y="232410"/>
                  </a:lnTo>
                  <a:lnTo>
                    <a:pt x="7620" y="232410"/>
                  </a:lnTo>
                  <a:lnTo>
                    <a:pt x="7620" y="226187"/>
                  </a:lnTo>
                  <a:close/>
                </a:path>
                <a:path w="7620" h="709295">
                  <a:moveTo>
                    <a:pt x="7620" y="219837"/>
                  </a:moveTo>
                  <a:lnTo>
                    <a:pt x="0" y="219837"/>
                  </a:lnTo>
                  <a:lnTo>
                    <a:pt x="0" y="226060"/>
                  </a:lnTo>
                  <a:lnTo>
                    <a:pt x="7620" y="226060"/>
                  </a:lnTo>
                  <a:lnTo>
                    <a:pt x="7620" y="219837"/>
                  </a:lnTo>
                  <a:close/>
                </a:path>
                <a:path w="7620" h="709295">
                  <a:moveTo>
                    <a:pt x="7620" y="213487"/>
                  </a:moveTo>
                  <a:lnTo>
                    <a:pt x="0" y="213487"/>
                  </a:lnTo>
                  <a:lnTo>
                    <a:pt x="0" y="219710"/>
                  </a:lnTo>
                  <a:lnTo>
                    <a:pt x="7620" y="219710"/>
                  </a:lnTo>
                  <a:lnTo>
                    <a:pt x="7620" y="213487"/>
                  </a:lnTo>
                  <a:close/>
                </a:path>
                <a:path w="7620" h="709295">
                  <a:moveTo>
                    <a:pt x="7620" y="207137"/>
                  </a:moveTo>
                  <a:lnTo>
                    <a:pt x="0" y="207137"/>
                  </a:lnTo>
                  <a:lnTo>
                    <a:pt x="0" y="213360"/>
                  </a:lnTo>
                  <a:lnTo>
                    <a:pt x="7620" y="213360"/>
                  </a:lnTo>
                  <a:lnTo>
                    <a:pt x="7620" y="207137"/>
                  </a:lnTo>
                  <a:close/>
                </a:path>
                <a:path w="7620" h="709295">
                  <a:moveTo>
                    <a:pt x="7620" y="200787"/>
                  </a:moveTo>
                  <a:lnTo>
                    <a:pt x="0" y="200787"/>
                  </a:lnTo>
                  <a:lnTo>
                    <a:pt x="0" y="207010"/>
                  </a:lnTo>
                  <a:lnTo>
                    <a:pt x="7620" y="207010"/>
                  </a:lnTo>
                  <a:lnTo>
                    <a:pt x="7620" y="200787"/>
                  </a:lnTo>
                  <a:close/>
                </a:path>
                <a:path w="7620" h="709295">
                  <a:moveTo>
                    <a:pt x="7620" y="194437"/>
                  </a:moveTo>
                  <a:lnTo>
                    <a:pt x="0" y="194437"/>
                  </a:lnTo>
                  <a:lnTo>
                    <a:pt x="0" y="200660"/>
                  </a:lnTo>
                  <a:lnTo>
                    <a:pt x="7620" y="200660"/>
                  </a:lnTo>
                  <a:lnTo>
                    <a:pt x="7620" y="194437"/>
                  </a:lnTo>
                  <a:close/>
                </a:path>
                <a:path w="7620" h="709295">
                  <a:moveTo>
                    <a:pt x="7620" y="188087"/>
                  </a:moveTo>
                  <a:lnTo>
                    <a:pt x="0" y="188087"/>
                  </a:lnTo>
                  <a:lnTo>
                    <a:pt x="0" y="194310"/>
                  </a:lnTo>
                  <a:lnTo>
                    <a:pt x="7620" y="194310"/>
                  </a:lnTo>
                  <a:lnTo>
                    <a:pt x="7620" y="188087"/>
                  </a:lnTo>
                  <a:close/>
                </a:path>
                <a:path w="7620" h="709295">
                  <a:moveTo>
                    <a:pt x="7620" y="181737"/>
                  </a:moveTo>
                  <a:lnTo>
                    <a:pt x="0" y="181737"/>
                  </a:lnTo>
                  <a:lnTo>
                    <a:pt x="0" y="187960"/>
                  </a:lnTo>
                  <a:lnTo>
                    <a:pt x="7620" y="187960"/>
                  </a:lnTo>
                  <a:lnTo>
                    <a:pt x="7620" y="181737"/>
                  </a:lnTo>
                  <a:close/>
                </a:path>
                <a:path w="7620" h="709295">
                  <a:moveTo>
                    <a:pt x="7620" y="175387"/>
                  </a:moveTo>
                  <a:lnTo>
                    <a:pt x="0" y="175387"/>
                  </a:lnTo>
                  <a:lnTo>
                    <a:pt x="0" y="181610"/>
                  </a:lnTo>
                  <a:lnTo>
                    <a:pt x="7620" y="181610"/>
                  </a:lnTo>
                  <a:lnTo>
                    <a:pt x="7620" y="175387"/>
                  </a:lnTo>
                  <a:close/>
                </a:path>
                <a:path w="7620" h="709295">
                  <a:moveTo>
                    <a:pt x="7620" y="163957"/>
                  </a:moveTo>
                  <a:lnTo>
                    <a:pt x="0" y="163957"/>
                  </a:lnTo>
                  <a:lnTo>
                    <a:pt x="0" y="175260"/>
                  </a:lnTo>
                  <a:lnTo>
                    <a:pt x="7620" y="175260"/>
                  </a:lnTo>
                  <a:lnTo>
                    <a:pt x="7620" y="163957"/>
                  </a:lnTo>
                  <a:close/>
                </a:path>
                <a:path w="7620" h="709295">
                  <a:moveTo>
                    <a:pt x="7620" y="436880"/>
                  </a:moveTo>
                  <a:lnTo>
                    <a:pt x="0" y="436880"/>
                  </a:lnTo>
                  <a:lnTo>
                    <a:pt x="0" y="438150"/>
                  </a:lnTo>
                  <a:lnTo>
                    <a:pt x="7620" y="438150"/>
                  </a:lnTo>
                  <a:lnTo>
                    <a:pt x="7620" y="436880"/>
                  </a:lnTo>
                  <a:close/>
                </a:path>
                <a:path w="7620" h="709295">
                  <a:moveTo>
                    <a:pt x="7620" y="430530"/>
                  </a:moveTo>
                  <a:lnTo>
                    <a:pt x="0" y="430530"/>
                  </a:lnTo>
                  <a:lnTo>
                    <a:pt x="0" y="435610"/>
                  </a:lnTo>
                  <a:lnTo>
                    <a:pt x="7620" y="435610"/>
                  </a:lnTo>
                  <a:lnTo>
                    <a:pt x="7620" y="430530"/>
                  </a:lnTo>
                  <a:close/>
                </a:path>
                <a:path w="7620" h="709295">
                  <a:moveTo>
                    <a:pt x="7620" y="424180"/>
                  </a:moveTo>
                  <a:lnTo>
                    <a:pt x="0" y="424180"/>
                  </a:lnTo>
                  <a:lnTo>
                    <a:pt x="0" y="429260"/>
                  </a:lnTo>
                  <a:lnTo>
                    <a:pt x="7620" y="429260"/>
                  </a:lnTo>
                  <a:lnTo>
                    <a:pt x="7620" y="424180"/>
                  </a:lnTo>
                  <a:close/>
                </a:path>
                <a:path w="7620" h="709295">
                  <a:moveTo>
                    <a:pt x="7620" y="417830"/>
                  </a:moveTo>
                  <a:lnTo>
                    <a:pt x="0" y="417830"/>
                  </a:lnTo>
                  <a:lnTo>
                    <a:pt x="0" y="422910"/>
                  </a:lnTo>
                  <a:lnTo>
                    <a:pt x="7620" y="422910"/>
                  </a:lnTo>
                  <a:lnTo>
                    <a:pt x="7620" y="417830"/>
                  </a:lnTo>
                  <a:close/>
                </a:path>
                <a:path w="7620" h="709295">
                  <a:moveTo>
                    <a:pt x="7620" y="411480"/>
                  </a:moveTo>
                  <a:lnTo>
                    <a:pt x="0" y="411480"/>
                  </a:lnTo>
                  <a:lnTo>
                    <a:pt x="0" y="416560"/>
                  </a:lnTo>
                  <a:lnTo>
                    <a:pt x="7620" y="416560"/>
                  </a:lnTo>
                  <a:lnTo>
                    <a:pt x="7620" y="411480"/>
                  </a:lnTo>
                  <a:close/>
                </a:path>
                <a:path w="7620" h="709295">
                  <a:moveTo>
                    <a:pt x="7620" y="405130"/>
                  </a:moveTo>
                  <a:lnTo>
                    <a:pt x="0" y="405130"/>
                  </a:lnTo>
                  <a:lnTo>
                    <a:pt x="0" y="410210"/>
                  </a:lnTo>
                  <a:lnTo>
                    <a:pt x="7620" y="410210"/>
                  </a:lnTo>
                  <a:lnTo>
                    <a:pt x="7620" y="405130"/>
                  </a:lnTo>
                  <a:close/>
                </a:path>
                <a:path w="7620" h="709295">
                  <a:moveTo>
                    <a:pt x="7620" y="398780"/>
                  </a:moveTo>
                  <a:lnTo>
                    <a:pt x="0" y="398780"/>
                  </a:lnTo>
                  <a:lnTo>
                    <a:pt x="0" y="403860"/>
                  </a:lnTo>
                  <a:lnTo>
                    <a:pt x="7620" y="403860"/>
                  </a:lnTo>
                  <a:lnTo>
                    <a:pt x="7620" y="398780"/>
                  </a:lnTo>
                  <a:close/>
                </a:path>
                <a:path w="7620" h="709295">
                  <a:moveTo>
                    <a:pt x="7620" y="392430"/>
                  </a:moveTo>
                  <a:lnTo>
                    <a:pt x="0" y="392430"/>
                  </a:lnTo>
                  <a:lnTo>
                    <a:pt x="0" y="397510"/>
                  </a:lnTo>
                  <a:lnTo>
                    <a:pt x="7620" y="397510"/>
                  </a:lnTo>
                  <a:lnTo>
                    <a:pt x="7620" y="392430"/>
                  </a:lnTo>
                  <a:close/>
                </a:path>
                <a:path w="7620" h="709295">
                  <a:moveTo>
                    <a:pt x="7620" y="379730"/>
                  </a:moveTo>
                  <a:lnTo>
                    <a:pt x="0" y="379730"/>
                  </a:lnTo>
                  <a:lnTo>
                    <a:pt x="0" y="391160"/>
                  </a:lnTo>
                  <a:lnTo>
                    <a:pt x="7620" y="391160"/>
                  </a:lnTo>
                  <a:lnTo>
                    <a:pt x="7620" y="379730"/>
                  </a:lnTo>
                  <a:close/>
                </a:path>
                <a:path w="7620" h="709295">
                  <a:moveTo>
                    <a:pt x="7620" y="373380"/>
                  </a:moveTo>
                  <a:lnTo>
                    <a:pt x="0" y="373380"/>
                  </a:lnTo>
                  <a:lnTo>
                    <a:pt x="0" y="378460"/>
                  </a:lnTo>
                  <a:lnTo>
                    <a:pt x="7620" y="378460"/>
                  </a:lnTo>
                  <a:lnTo>
                    <a:pt x="7620" y="373380"/>
                  </a:lnTo>
                  <a:close/>
                </a:path>
                <a:path w="7620" h="709295">
                  <a:moveTo>
                    <a:pt x="7620" y="367030"/>
                  </a:moveTo>
                  <a:lnTo>
                    <a:pt x="0" y="367030"/>
                  </a:lnTo>
                  <a:lnTo>
                    <a:pt x="0" y="372110"/>
                  </a:lnTo>
                  <a:lnTo>
                    <a:pt x="7620" y="372110"/>
                  </a:lnTo>
                  <a:lnTo>
                    <a:pt x="7620" y="367030"/>
                  </a:lnTo>
                  <a:close/>
                </a:path>
                <a:path w="7620" h="709295">
                  <a:moveTo>
                    <a:pt x="7620" y="360680"/>
                  </a:moveTo>
                  <a:lnTo>
                    <a:pt x="0" y="360680"/>
                  </a:lnTo>
                  <a:lnTo>
                    <a:pt x="0" y="365760"/>
                  </a:lnTo>
                  <a:lnTo>
                    <a:pt x="7620" y="365760"/>
                  </a:lnTo>
                  <a:lnTo>
                    <a:pt x="7620" y="360680"/>
                  </a:lnTo>
                  <a:close/>
                </a:path>
                <a:path w="7620" h="709295">
                  <a:moveTo>
                    <a:pt x="7620" y="354330"/>
                  </a:moveTo>
                  <a:lnTo>
                    <a:pt x="0" y="354330"/>
                  </a:lnTo>
                  <a:lnTo>
                    <a:pt x="0" y="359410"/>
                  </a:lnTo>
                  <a:lnTo>
                    <a:pt x="7620" y="359410"/>
                  </a:lnTo>
                  <a:lnTo>
                    <a:pt x="7620" y="354330"/>
                  </a:lnTo>
                  <a:close/>
                </a:path>
                <a:path w="7620" h="709295">
                  <a:moveTo>
                    <a:pt x="7620" y="347980"/>
                  </a:moveTo>
                  <a:lnTo>
                    <a:pt x="0" y="347980"/>
                  </a:lnTo>
                  <a:lnTo>
                    <a:pt x="0" y="353060"/>
                  </a:lnTo>
                  <a:lnTo>
                    <a:pt x="7620" y="353060"/>
                  </a:lnTo>
                  <a:lnTo>
                    <a:pt x="7620" y="347980"/>
                  </a:lnTo>
                  <a:close/>
                </a:path>
                <a:path w="7620" h="709295">
                  <a:moveTo>
                    <a:pt x="7620" y="340360"/>
                  </a:moveTo>
                  <a:lnTo>
                    <a:pt x="0" y="340360"/>
                  </a:lnTo>
                  <a:lnTo>
                    <a:pt x="0" y="346710"/>
                  </a:lnTo>
                  <a:lnTo>
                    <a:pt x="7620" y="346710"/>
                  </a:lnTo>
                  <a:lnTo>
                    <a:pt x="7620" y="340360"/>
                  </a:lnTo>
                  <a:close/>
                </a:path>
                <a:path w="7620" h="709295">
                  <a:moveTo>
                    <a:pt x="7620" y="335280"/>
                  </a:moveTo>
                  <a:lnTo>
                    <a:pt x="0" y="335280"/>
                  </a:lnTo>
                  <a:lnTo>
                    <a:pt x="0" y="339090"/>
                  </a:lnTo>
                  <a:lnTo>
                    <a:pt x="7620" y="339090"/>
                  </a:lnTo>
                  <a:lnTo>
                    <a:pt x="7620" y="335280"/>
                  </a:lnTo>
                  <a:close/>
                </a:path>
                <a:path w="7620" h="709295">
                  <a:moveTo>
                    <a:pt x="7620" y="328930"/>
                  </a:moveTo>
                  <a:lnTo>
                    <a:pt x="0" y="328930"/>
                  </a:lnTo>
                  <a:lnTo>
                    <a:pt x="0" y="334010"/>
                  </a:lnTo>
                  <a:lnTo>
                    <a:pt x="7620" y="334010"/>
                  </a:lnTo>
                  <a:lnTo>
                    <a:pt x="7620" y="328930"/>
                  </a:lnTo>
                  <a:close/>
                </a:path>
                <a:path w="7620" h="709295">
                  <a:moveTo>
                    <a:pt x="7620" y="322580"/>
                  </a:moveTo>
                  <a:lnTo>
                    <a:pt x="0" y="322580"/>
                  </a:lnTo>
                  <a:lnTo>
                    <a:pt x="0" y="327660"/>
                  </a:lnTo>
                  <a:lnTo>
                    <a:pt x="7620" y="327660"/>
                  </a:lnTo>
                  <a:lnTo>
                    <a:pt x="7620" y="322580"/>
                  </a:lnTo>
                  <a:close/>
                </a:path>
                <a:path w="7620" h="709295">
                  <a:moveTo>
                    <a:pt x="7620" y="316230"/>
                  </a:moveTo>
                  <a:lnTo>
                    <a:pt x="0" y="316230"/>
                  </a:lnTo>
                  <a:lnTo>
                    <a:pt x="0" y="321310"/>
                  </a:lnTo>
                  <a:lnTo>
                    <a:pt x="7620" y="321310"/>
                  </a:lnTo>
                  <a:lnTo>
                    <a:pt x="7620" y="316230"/>
                  </a:lnTo>
                  <a:close/>
                </a:path>
                <a:path w="7620" h="709295">
                  <a:moveTo>
                    <a:pt x="7620" y="309880"/>
                  </a:moveTo>
                  <a:lnTo>
                    <a:pt x="0" y="309880"/>
                  </a:lnTo>
                  <a:lnTo>
                    <a:pt x="0" y="314960"/>
                  </a:lnTo>
                  <a:lnTo>
                    <a:pt x="7620" y="314960"/>
                  </a:lnTo>
                  <a:lnTo>
                    <a:pt x="7620" y="309880"/>
                  </a:lnTo>
                  <a:close/>
                </a:path>
                <a:path w="7620" h="709295">
                  <a:moveTo>
                    <a:pt x="7620" y="302260"/>
                  </a:moveTo>
                  <a:lnTo>
                    <a:pt x="0" y="302260"/>
                  </a:lnTo>
                  <a:lnTo>
                    <a:pt x="0" y="308610"/>
                  </a:lnTo>
                  <a:lnTo>
                    <a:pt x="7620" y="308610"/>
                  </a:lnTo>
                  <a:lnTo>
                    <a:pt x="7620" y="302260"/>
                  </a:lnTo>
                  <a:close/>
                </a:path>
                <a:path w="7620" h="709295">
                  <a:moveTo>
                    <a:pt x="7620" y="297180"/>
                  </a:moveTo>
                  <a:lnTo>
                    <a:pt x="0" y="297180"/>
                  </a:lnTo>
                  <a:lnTo>
                    <a:pt x="0" y="300990"/>
                  </a:lnTo>
                  <a:lnTo>
                    <a:pt x="7620" y="300990"/>
                  </a:lnTo>
                  <a:lnTo>
                    <a:pt x="7620" y="297180"/>
                  </a:lnTo>
                  <a:close/>
                </a:path>
                <a:path w="7620" h="709295">
                  <a:moveTo>
                    <a:pt x="7620" y="290830"/>
                  </a:moveTo>
                  <a:lnTo>
                    <a:pt x="0" y="290830"/>
                  </a:lnTo>
                  <a:lnTo>
                    <a:pt x="0" y="295910"/>
                  </a:lnTo>
                  <a:lnTo>
                    <a:pt x="7620" y="295910"/>
                  </a:lnTo>
                  <a:lnTo>
                    <a:pt x="7620" y="290830"/>
                  </a:lnTo>
                  <a:close/>
                </a:path>
                <a:path w="7620" h="709295">
                  <a:moveTo>
                    <a:pt x="7620" y="284480"/>
                  </a:moveTo>
                  <a:lnTo>
                    <a:pt x="0" y="284480"/>
                  </a:lnTo>
                  <a:lnTo>
                    <a:pt x="0" y="289560"/>
                  </a:lnTo>
                  <a:lnTo>
                    <a:pt x="7620" y="289560"/>
                  </a:lnTo>
                  <a:lnTo>
                    <a:pt x="7620" y="284480"/>
                  </a:lnTo>
                  <a:close/>
                </a:path>
                <a:path w="7620" h="709295">
                  <a:moveTo>
                    <a:pt x="7620" y="279400"/>
                  </a:moveTo>
                  <a:lnTo>
                    <a:pt x="0" y="279400"/>
                  </a:lnTo>
                  <a:lnTo>
                    <a:pt x="0" y="283210"/>
                  </a:lnTo>
                  <a:lnTo>
                    <a:pt x="7620" y="283210"/>
                  </a:lnTo>
                  <a:lnTo>
                    <a:pt x="7620" y="279400"/>
                  </a:lnTo>
                  <a:close/>
                </a:path>
                <a:path w="7620" h="709295">
                  <a:moveTo>
                    <a:pt x="7620" y="438150"/>
                  </a:moveTo>
                  <a:lnTo>
                    <a:pt x="0" y="438150"/>
                  </a:lnTo>
                  <a:lnTo>
                    <a:pt x="0" y="444500"/>
                  </a:lnTo>
                  <a:lnTo>
                    <a:pt x="7620" y="444500"/>
                  </a:lnTo>
                  <a:lnTo>
                    <a:pt x="7620" y="438150"/>
                  </a:lnTo>
                  <a:close/>
                </a:path>
                <a:path w="7620" h="709295">
                  <a:moveTo>
                    <a:pt x="7620" y="444500"/>
                  </a:moveTo>
                  <a:lnTo>
                    <a:pt x="0" y="444500"/>
                  </a:lnTo>
                  <a:lnTo>
                    <a:pt x="0" y="519430"/>
                  </a:lnTo>
                  <a:lnTo>
                    <a:pt x="7620" y="519430"/>
                  </a:lnTo>
                  <a:lnTo>
                    <a:pt x="7620" y="444500"/>
                  </a:lnTo>
                  <a:close/>
                </a:path>
                <a:path w="7620" h="709295">
                  <a:moveTo>
                    <a:pt x="7620" y="651510"/>
                  </a:moveTo>
                  <a:lnTo>
                    <a:pt x="0" y="651510"/>
                  </a:lnTo>
                  <a:lnTo>
                    <a:pt x="0" y="654050"/>
                  </a:lnTo>
                  <a:lnTo>
                    <a:pt x="7620" y="654050"/>
                  </a:lnTo>
                  <a:lnTo>
                    <a:pt x="7620" y="651510"/>
                  </a:lnTo>
                  <a:close/>
                </a:path>
                <a:path w="7620" h="709295">
                  <a:moveTo>
                    <a:pt x="7620" y="645160"/>
                  </a:moveTo>
                  <a:lnTo>
                    <a:pt x="0" y="645160"/>
                  </a:lnTo>
                  <a:lnTo>
                    <a:pt x="0" y="650240"/>
                  </a:lnTo>
                  <a:lnTo>
                    <a:pt x="7620" y="650240"/>
                  </a:lnTo>
                  <a:lnTo>
                    <a:pt x="7620" y="645160"/>
                  </a:lnTo>
                  <a:close/>
                </a:path>
                <a:path w="7620" h="709295">
                  <a:moveTo>
                    <a:pt x="7620" y="628650"/>
                  </a:moveTo>
                  <a:lnTo>
                    <a:pt x="0" y="628650"/>
                  </a:lnTo>
                  <a:lnTo>
                    <a:pt x="0" y="643890"/>
                  </a:lnTo>
                  <a:lnTo>
                    <a:pt x="7620" y="643890"/>
                  </a:lnTo>
                  <a:lnTo>
                    <a:pt x="7620" y="628650"/>
                  </a:lnTo>
                  <a:close/>
                </a:path>
                <a:path w="7620" h="709295">
                  <a:moveTo>
                    <a:pt x="7620" y="619760"/>
                  </a:moveTo>
                  <a:lnTo>
                    <a:pt x="0" y="619760"/>
                  </a:lnTo>
                  <a:lnTo>
                    <a:pt x="0" y="627380"/>
                  </a:lnTo>
                  <a:lnTo>
                    <a:pt x="7620" y="627380"/>
                  </a:lnTo>
                  <a:lnTo>
                    <a:pt x="7620" y="619760"/>
                  </a:lnTo>
                  <a:close/>
                </a:path>
                <a:path w="7620" h="709295">
                  <a:moveTo>
                    <a:pt x="7620" y="596900"/>
                  </a:moveTo>
                  <a:lnTo>
                    <a:pt x="0" y="596900"/>
                  </a:lnTo>
                  <a:lnTo>
                    <a:pt x="0" y="618490"/>
                  </a:lnTo>
                  <a:lnTo>
                    <a:pt x="7620" y="618490"/>
                  </a:lnTo>
                  <a:lnTo>
                    <a:pt x="7620" y="596900"/>
                  </a:lnTo>
                  <a:close/>
                </a:path>
                <a:path w="7620" h="709295">
                  <a:moveTo>
                    <a:pt x="7620" y="590550"/>
                  </a:moveTo>
                  <a:lnTo>
                    <a:pt x="0" y="590550"/>
                  </a:lnTo>
                  <a:lnTo>
                    <a:pt x="0" y="595630"/>
                  </a:lnTo>
                  <a:lnTo>
                    <a:pt x="7620" y="595630"/>
                  </a:lnTo>
                  <a:lnTo>
                    <a:pt x="7620" y="590550"/>
                  </a:lnTo>
                  <a:close/>
                </a:path>
                <a:path w="7620" h="709295">
                  <a:moveTo>
                    <a:pt x="7620" y="570230"/>
                  </a:moveTo>
                  <a:lnTo>
                    <a:pt x="0" y="570230"/>
                  </a:lnTo>
                  <a:lnTo>
                    <a:pt x="0" y="589280"/>
                  </a:lnTo>
                  <a:lnTo>
                    <a:pt x="7620" y="589280"/>
                  </a:lnTo>
                  <a:lnTo>
                    <a:pt x="7620" y="570230"/>
                  </a:lnTo>
                  <a:close/>
                </a:path>
                <a:path w="7620" h="709295">
                  <a:moveTo>
                    <a:pt x="7620" y="562610"/>
                  </a:moveTo>
                  <a:lnTo>
                    <a:pt x="0" y="562610"/>
                  </a:lnTo>
                  <a:lnTo>
                    <a:pt x="0" y="568960"/>
                  </a:lnTo>
                  <a:lnTo>
                    <a:pt x="7620" y="568960"/>
                  </a:lnTo>
                  <a:lnTo>
                    <a:pt x="7620" y="562610"/>
                  </a:lnTo>
                  <a:close/>
                </a:path>
                <a:path w="7620" h="709295">
                  <a:moveTo>
                    <a:pt x="7620" y="556260"/>
                  </a:moveTo>
                  <a:lnTo>
                    <a:pt x="0" y="556260"/>
                  </a:lnTo>
                  <a:lnTo>
                    <a:pt x="0" y="561340"/>
                  </a:lnTo>
                  <a:lnTo>
                    <a:pt x="7620" y="561340"/>
                  </a:lnTo>
                  <a:lnTo>
                    <a:pt x="7620" y="556260"/>
                  </a:lnTo>
                  <a:close/>
                </a:path>
                <a:path w="7620" h="709295">
                  <a:moveTo>
                    <a:pt x="7620" y="549910"/>
                  </a:moveTo>
                  <a:lnTo>
                    <a:pt x="0" y="549910"/>
                  </a:lnTo>
                  <a:lnTo>
                    <a:pt x="0" y="554990"/>
                  </a:lnTo>
                  <a:lnTo>
                    <a:pt x="7620" y="554990"/>
                  </a:lnTo>
                  <a:lnTo>
                    <a:pt x="7620" y="549910"/>
                  </a:lnTo>
                  <a:close/>
                </a:path>
                <a:path w="7620" h="709295">
                  <a:moveTo>
                    <a:pt x="7620" y="544830"/>
                  </a:moveTo>
                  <a:lnTo>
                    <a:pt x="0" y="544830"/>
                  </a:lnTo>
                  <a:lnTo>
                    <a:pt x="0" y="548640"/>
                  </a:lnTo>
                  <a:lnTo>
                    <a:pt x="7620" y="548640"/>
                  </a:lnTo>
                  <a:lnTo>
                    <a:pt x="7620" y="544830"/>
                  </a:lnTo>
                  <a:close/>
                </a:path>
                <a:path w="7620" h="709295">
                  <a:moveTo>
                    <a:pt x="7620" y="538480"/>
                  </a:moveTo>
                  <a:lnTo>
                    <a:pt x="0" y="538480"/>
                  </a:lnTo>
                  <a:lnTo>
                    <a:pt x="0" y="543560"/>
                  </a:lnTo>
                  <a:lnTo>
                    <a:pt x="7620" y="543560"/>
                  </a:lnTo>
                  <a:lnTo>
                    <a:pt x="7620" y="538480"/>
                  </a:lnTo>
                  <a:close/>
                </a:path>
                <a:path w="7620" h="709295">
                  <a:moveTo>
                    <a:pt x="7620" y="530860"/>
                  </a:moveTo>
                  <a:lnTo>
                    <a:pt x="0" y="530860"/>
                  </a:lnTo>
                  <a:lnTo>
                    <a:pt x="0" y="537210"/>
                  </a:lnTo>
                  <a:lnTo>
                    <a:pt x="7620" y="537210"/>
                  </a:lnTo>
                  <a:lnTo>
                    <a:pt x="7620" y="530860"/>
                  </a:lnTo>
                  <a:close/>
                </a:path>
                <a:path w="7620" h="709295">
                  <a:moveTo>
                    <a:pt x="7620" y="524510"/>
                  </a:moveTo>
                  <a:lnTo>
                    <a:pt x="0" y="524510"/>
                  </a:lnTo>
                  <a:lnTo>
                    <a:pt x="0" y="529590"/>
                  </a:lnTo>
                  <a:lnTo>
                    <a:pt x="7620" y="529590"/>
                  </a:lnTo>
                  <a:lnTo>
                    <a:pt x="7620" y="524510"/>
                  </a:lnTo>
                  <a:close/>
                </a:path>
                <a:path w="7620" h="709295">
                  <a:moveTo>
                    <a:pt x="7620" y="520700"/>
                  </a:moveTo>
                  <a:lnTo>
                    <a:pt x="0" y="520700"/>
                  </a:lnTo>
                  <a:lnTo>
                    <a:pt x="0" y="523240"/>
                  </a:lnTo>
                  <a:lnTo>
                    <a:pt x="7620" y="523240"/>
                  </a:lnTo>
                  <a:lnTo>
                    <a:pt x="7620" y="520700"/>
                  </a:lnTo>
                  <a:close/>
                </a:path>
                <a:path w="7620" h="709295">
                  <a:moveTo>
                    <a:pt x="1270" y="707517"/>
                  </a:moveTo>
                  <a:lnTo>
                    <a:pt x="0" y="707517"/>
                  </a:lnTo>
                  <a:lnTo>
                    <a:pt x="0" y="708787"/>
                  </a:lnTo>
                  <a:lnTo>
                    <a:pt x="1270" y="708787"/>
                  </a:lnTo>
                  <a:lnTo>
                    <a:pt x="1270" y="707517"/>
                  </a:lnTo>
                  <a:close/>
                </a:path>
                <a:path w="7620" h="709295">
                  <a:moveTo>
                    <a:pt x="2540" y="703707"/>
                  </a:moveTo>
                  <a:lnTo>
                    <a:pt x="0" y="703707"/>
                  </a:lnTo>
                  <a:lnTo>
                    <a:pt x="0" y="707390"/>
                  </a:lnTo>
                  <a:lnTo>
                    <a:pt x="1270" y="707390"/>
                  </a:lnTo>
                  <a:lnTo>
                    <a:pt x="1270" y="704850"/>
                  </a:lnTo>
                  <a:lnTo>
                    <a:pt x="2540" y="704850"/>
                  </a:lnTo>
                  <a:lnTo>
                    <a:pt x="2540" y="703707"/>
                  </a:lnTo>
                  <a:close/>
                </a:path>
                <a:path w="7620" h="709295">
                  <a:moveTo>
                    <a:pt x="3810" y="701167"/>
                  </a:moveTo>
                  <a:lnTo>
                    <a:pt x="0" y="701167"/>
                  </a:lnTo>
                  <a:lnTo>
                    <a:pt x="0" y="703580"/>
                  </a:lnTo>
                  <a:lnTo>
                    <a:pt x="2540" y="703580"/>
                  </a:lnTo>
                  <a:lnTo>
                    <a:pt x="2540" y="702437"/>
                  </a:lnTo>
                  <a:lnTo>
                    <a:pt x="3810" y="702437"/>
                  </a:lnTo>
                  <a:lnTo>
                    <a:pt x="3810" y="701167"/>
                  </a:lnTo>
                  <a:close/>
                </a:path>
                <a:path w="7620" h="709295">
                  <a:moveTo>
                    <a:pt x="5080" y="697357"/>
                  </a:moveTo>
                  <a:lnTo>
                    <a:pt x="0" y="697357"/>
                  </a:lnTo>
                  <a:lnTo>
                    <a:pt x="0" y="701040"/>
                  </a:lnTo>
                  <a:lnTo>
                    <a:pt x="3810" y="701040"/>
                  </a:lnTo>
                  <a:lnTo>
                    <a:pt x="3810" y="698500"/>
                  </a:lnTo>
                  <a:lnTo>
                    <a:pt x="5080" y="698500"/>
                  </a:lnTo>
                  <a:lnTo>
                    <a:pt x="5080" y="697357"/>
                  </a:lnTo>
                  <a:close/>
                </a:path>
                <a:path w="7620" h="709295">
                  <a:moveTo>
                    <a:pt x="5079" y="694817"/>
                  </a:moveTo>
                  <a:lnTo>
                    <a:pt x="0" y="694817"/>
                  </a:lnTo>
                  <a:lnTo>
                    <a:pt x="0" y="697230"/>
                  </a:lnTo>
                  <a:lnTo>
                    <a:pt x="5080" y="697230"/>
                  </a:lnTo>
                  <a:lnTo>
                    <a:pt x="5079" y="694817"/>
                  </a:lnTo>
                  <a:close/>
                </a:path>
                <a:path w="7620" h="709295">
                  <a:moveTo>
                    <a:pt x="7620" y="691007"/>
                  </a:moveTo>
                  <a:lnTo>
                    <a:pt x="0" y="691007"/>
                  </a:lnTo>
                  <a:lnTo>
                    <a:pt x="0" y="694690"/>
                  </a:lnTo>
                  <a:lnTo>
                    <a:pt x="5079" y="694690"/>
                  </a:lnTo>
                  <a:lnTo>
                    <a:pt x="5079" y="694817"/>
                  </a:lnTo>
                  <a:lnTo>
                    <a:pt x="6350" y="694817"/>
                  </a:lnTo>
                  <a:lnTo>
                    <a:pt x="6350" y="692150"/>
                  </a:lnTo>
                  <a:lnTo>
                    <a:pt x="7620" y="692150"/>
                  </a:lnTo>
                  <a:lnTo>
                    <a:pt x="7620" y="691007"/>
                  </a:lnTo>
                  <a:close/>
                </a:path>
                <a:path w="7620" h="709295">
                  <a:moveTo>
                    <a:pt x="7620" y="688467"/>
                  </a:moveTo>
                  <a:lnTo>
                    <a:pt x="0" y="688467"/>
                  </a:lnTo>
                  <a:lnTo>
                    <a:pt x="0" y="690880"/>
                  </a:lnTo>
                  <a:lnTo>
                    <a:pt x="7620" y="690880"/>
                  </a:lnTo>
                  <a:lnTo>
                    <a:pt x="7620" y="688467"/>
                  </a:lnTo>
                  <a:close/>
                </a:path>
                <a:path w="7620" h="709295">
                  <a:moveTo>
                    <a:pt x="7620" y="684657"/>
                  </a:moveTo>
                  <a:lnTo>
                    <a:pt x="0" y="684657"/>
                  </a:lnTo>
                  <a:lnTo>
                    <a:pt x="0" y="688340"/>
                  </a:lnTo>
                  <a:lnTo>
                    <a:pt x="7620" y="688340"/>
                  </a:lnTo>
                  <a:lnTo>
                    <a:pt x="7620" y="684657"/>
                  </a:lnTo>
                  <a:close/>
                </a:path>
                <a:path w="7620" h="709295">
                  <a:moveTo>
                    <a:pt x="7620" y="682117"/>
                  </a:moveTo>
                  <a:lnTo>
                    <a:pt x="0" y="682117"/>
                  </a:lnTo>
                  <a:lnTo>
                    <a:pt x="0" y="684530"/>
                  </a:lnTo>
                  <a:lnTo>
                    <a:pt x="7620" y="684530"/>
                  </a:lnTo>
                  <a:lnTo>
                    <a:pt x="7620" y="682117"/>
                  </a:lnTo>
                  <a:close/>
                </a:path>
                <a:path w="7620" h="709295">
                  <a:moveTo>
                    <a:pt x="7620" y="671957"/>
                  </a:moveTo>
                  <a:lnTo>
                    <a:pt x="0" y="671957"/>
                  </a:lnTo>
                  <a:lnTo>
                    <a:pt x="0" y="681990"/>
                  </a:lnTo>
                  <a:lnTo>
                    <a:pt x="7620" y="681990"/>
                  </a:lnTo>
                  <a:lnTo>
                    <a:pt x="7620" y="671957"/>
                  </a:lnTo>
                  <a:close/>
                </a:path>
                <a:path w="7620" h="709295">
                  <a:moveTo>
                    <a:pt x="7620" y="656717"/>
                  </a:moveTo>
                  <a:lnTo>
                    <a:pt x="0" y="656717"/>
                  </a:lnTo>
                  <a:lnTo>
                    <a:pt x="0" y="671830"/>
                  </a:lnTo>
                  <a:lnTo>
                    <a:pt x="7620" y="671830"/>
                  </a:lnTo>
                  <a:lnTo>
                    <a:pt x="7620" y="656717"/>
                  </a:lnTo>
                  <a:close/>
                </a:path>
                <a:path w="7620" h="709295">
                  <a:moveTo>
                    <a:pt x="7620" y="654177"/>
                  </a:moveTo>
                  <a:lnTo>
                    <a:pt x="0" y="654177"/>
                  </a:lnTo>
                  <a:lnTo>
                    <a:pt x="0" y="656590"/>
                  </a:lnTo>
                  <a:lnTo>
                    <a:pt x="7620" y="656590"/>
                  </a:lnTo>
                  <a:lnTo>
                    <a:pt x="7620" y="654177"/>
                  </a:lnTo>
                  <a:close/>
                </a:path>
              </a:pathLst>
            </a:custGeom>
            <a:solidFill>
              <a:srgbClr val="6100F2"/>
            </a:solidFill>
          </p:spPr>
          <p:txBody>
            <a:bodyPr bIns="0" lIns="0" rIns="0" rtlCol="0" tIns="0" wrap="square"/>
            <a:p/>
          </p:txBody>
        </p:sp>
        <p:sp>
          <p:nvSpPr>
            <p:cNvPr id="1050872" name="object 2186"/>
            <p:cNvSpPr/>
            <p:nvPr/>
          </p:nvSpPr>
          <p:spPr>
            <a:xfrm>
              <a:off x="5299709" y="5906769"/>
              <a:ext cx="7620" cy="698500"/>
            </a:xfrm>
            <a:custGeom>
              <a:avLst/>
              <a:ahLst/>
              <a:rect l="l" t="t" r="r" b="b"/>
              <a:pathLst>
                <a:path w="7620" h="698500">
                  <a:moveTo>
                    <a:pt x="7619" y="0"/>
                  </a:moveTo>
                  <a:lnTo>
                    <a:pt x="6350" y="0"/>
                  </a:lnTo>
                  <a:lnTo>
                    <a:pt x="6350" y="2539"/>
                  </a:lnTo>
                  <a:lnTo>
                    <a:pt x="7619" y="2539"/>
                  </a:lnTo>
                  <a:lnTo>
                    <a:pt x="7619" y="0"/>
                  </a:lnTo>
                  <a:close/>
                </a:path>
                <a:path w="7620" h="698500">
                  <a:moveTo>
                    <a:pt x="7619" y="2539"/>
                  </a:moveTo>
                  <a:lnTo>
                    <a:pt x="6350" y="2539"/>
                  </a:lnTo>
                  <a:lnTo>
                    <a:pt x="6350" y="3809"/>
                  </a:lnTo>
                  <a:lnTo>
                    <a:pt x="5079" y="3809"/>
                  </a:lnTo>
                  <a:lnTo>
                    <a:pt x="5079" y="8889"/>
                  </a:lnTo>
                  <a:lnTo>
                    <a:pt x="7619" y="8889"/>
                  </a:lnTo>
                  <a:lnTo>
                    <a:pt x="7619" y="2539"/>
                  </a:lnTo>
                  <a:close/>
                </a:path>
                <a:path w="7620" h="698500">
                  <a:moveTo>
                    <a:pt x="7619" y="8889"/>
                  </a:moveTo>
                  <a:lnTo>
                    <a:pt x="3810" y="8889"/>
                  </a:lnTo>
                  <a:lnTo>
                    <a:pt x="3810" y="12699"/>
                  </a:lnTo>
                  <a:lnTo>
                    <a:pt x="7619" y="12699"/>
                  </a:lnTo>
                  <a:lnTo>
                    <a:pt x="7619" y="8889"/>
                  </a:lnTo>
                  <a:close/>
                </a:path>
                <a:path w="7620" h="698500">
                  <a:moveTo>
                    <a:pt x="7619" y="12699"/>
                  </a:moveTo>
                  <a:lnTo>
                    <a:pt x="3810" y="12699"/>
                  </a:lnTo>
                  <a:lnTo>
                    <a:pt x="3810" y="13969"/>
                  </a:lnTo>
                  <a:lnTo>
                    <a:pt x="2539" y="13969"/>
                  </a:lnTo>
                  <a:lnTo>
                    <a:pt x="2539" y="17779"/>
                  </a:lnTo>
                  <a:lnTo>
                    <a:pt x="1269" y="17779"/>
                  </a:lnTo>
                  <a:lnTo>
                    <a:pt x="1269" y="19049"/>
                  </a:lnTo>
                  <a:lnTo>
                    <a:pt x="7619" y="19049"/>
                  </a:lnTo>
                  <a:lnTo>
                    <a:pt x="7619" y="12699"/>
                  </a:lnTo>
                  <a:close/>
                </a:path>
                <a:path w="7620" h="698500">
                  <a:moveTo>
                    <a:pt x="7619" y="19049"/>
                  </a:moveTo>
                  <a:lnTo>
                    <a:pt x="1269" y="19049"/>
                  </a:lnTo>
                  <a:lnTo>
                    <a:pt x="1269" y="21589"/>
                  </a:lnTo>
                  <a:lnTo>
                    <a:pt x="7619" y="21589"/>
                  </a:lnTo>
                  <a:lnTo>
                    <a:pt x="7619" y="19049"/>
                  </a:lnTo>
                  <a:close/>
                </a:path>
                <a:path w="7620" h="698500">
                  <a:moveTo>
                    <a:pt x="7619" y="21589"/>
                  </a:moveTo>
                  <a:lnTo>
                    <a:pt x="1269" y="21589"/>
                  </a:lnTo>
                  <a:lnTo>
                    <a:pt x="1269" y="22859"/>
                  </a:lnTo>
                  <a:lnTo>
                    <a:pt x="0" y="22859"/>
                  </a:lnTo>
                  <a:lnTo>
                    <a:pt x="0" y="25399"/>
                  </a:lnTo>
                  <a:lnTo>
                    <a:pt x="7619" y="25399"/>
                  </a:lnTo>
                  <a:lnTo>
                    <a:pt x="7619" y="21589"/>
                  </a:lnTo>
                  <a:close/>
                </a:path>
                <a:path w="7620" h="698500">
                  <a:moveTo>
                    <a:pt x="7619" y="25399"/>
                  </a:moveTo>
                  <a:lnTo>
                    <a:pt x="0" y="25399"/>
                  </a:lnTo>
                  <a:lnTo>
                    <a:pt x="0" y="38099"/>
                  </a:lnTo>
                  <a:lnTo>
                    <a:pt x="7619" y="38099"/>
                  </a:lnTo>
                  <a:lnTo>
                    <a:pt x="7619" y="25399"/>
                  </a:lnTo>
                  <a:close/>
                </a:path>
                <a:path w="7620" h="698500">
                  <a:moveTo>
                    <a:pt x="7619" y="38099"/>
                  </a:moveTo>
                  <a:lnTo>
                    <a:pt x="0" y="38099"/>
                  </a:lnTo>
                  <a:lnTo>
                    <a:pt x="0" y="44449"/>
                  </a:lnTo>
                  <a:lnTo>
                    <a:pt x="7619" y="44449"/>
                  </a:lnTo>
                  <a:lnTo>
                    <a:pt x="7619" y="38099"/>
                  </a:lnTo>
                  <a:close/>
                </a:path>
                <a:path w="7620" h="698500">
                  <a:moveTo>
                    <a:pt x="7619" y="44449"/>
                  </a:moveTo>
                  <a:lnTo>
                    <a:pt x="0" y="44449"/>
                  </a:lnTo>
                  <a:lnTo>
                    <a:pt x="0" y="46989"/>
                  </a:lnTo>
                  <a:lnTo>
                    <a:pt x="7619" y="46989"/>
                  </a:lnTo>
                  <a:lnTo>
                    <a:pt x="7619" y="44449"/>
                  </a:lnTo>
                  <a:close/>
                </a:path>
                <a:path w="7620" h="698500">
                  <a:moveTo>
                    <a:pt x="7619" y="46989"/>
                  </a:moveTo>
                  <a:lnTo>
                    <a:pt x="0" y="46989"/>
                  </a:lnTo>
                  <a:lnTo>
                    <a:pt x="0" y="50799"/>
                  </a:lnTo>
                  <a:lnTo>
                    <a:pt x="7619" y="50799"/>
                  </a:lnTo>
                  <a:lnTo>
                    <a:pt x="7619" y="46989"/>
                  </a:lnTo>
                  <a:close/>
                </a:path>
                <a:path w="7620" h="698500">
                  <a:moveTo>
                    <a:pt x="7619" y="50799"/>
                  </a:moveTo>
                  <a:lnTo>
                    <a:pt x="0" y="50799"/>
                  </a:lnTo>
                  <a:lnTo>
                    <a:pt x="0" y="57149"/>
                  </a:lnTo>
                  <a:lnTo>
                    <a:pt x="7619" y="57149"/>
                  </a:lnTo>
                  <a:lnTo>
                    <a:pt x="7619" y="50799"/>
                  </a:lnTo>
                  <a:close/>
                </a:path>
                <a:path w="7620" h="698500">
                  <a:moveTo>
                    <a:pt x="7619" y="57149"/>
                  </a:moveTo>
                  <a:lnTo>
                    <a:pt x="0" y="57149"/>
                  </a:lnTo>
                  <a:lnTo>
                    <a:pt x="0" y="63499"/>
                  </a:lnTo>
                  <a:lnTo>
                    <a:pt x="7619" y="63499"/>
                  </a:lnTo>
                  <a:lnTo>
                    <a:pt x="7619" y="57149"/>
                  </a:lnTo>
                  <a:close/>
                </a:path>
                <a:path w="7620" h="698500">
                  <a:moveTo>
                    <a:pt x="7619" y="63499"/>
                  </a:moveTo>
                  <a:lnTo>
                    <a:pt x="0" y="63499"/>
                  </a:lnTo>
                  <a:lnTo>
                    <a:pt x="0" y="72389"/>
                  </a:lnTo>
                  <a:lnTo>
                    <a:pt x="7619" y="72389"/>
                  </a:lnTo>
                  <a:lnTo>
                    <a:pt x="7619" y="63499"/>
                  </a:lnTo>
                  <a:close/>
                </a:path>
                <a:path w="7620" h="698500">
                  <a:moveTo>
                    <a:pt x="7619" y="72390"/>
                  </a:moveTo>
                  <a:lnTo>
                    <a:pt x="0" y="72390"/>
                  </a:lnTo>
                  <a:lnTo>
                    <a:pt x="0" y="78739"/>
                  </a:lnTo>
                  <a:lnTo>
                    <a:pt x="7619" y="78739"/>
                  </a:lnTo>
                  <a:lnTo>
                    <a:pt x="7619" y="72390"/>
                  </a:lnTo>
                  <a:close/>
                </a:path>
                <a:path w="7620" h="698500">
                  <a:moveTo>
                    <a:pt x="7619" y="78739"/>
                  </a:moveTo>
                  <a:lnTo>
                    <a:pt x="0" y="78739"/>
                  </a:lnTo>
                  <a:lnTo>
                    <a:pt x="0" y="85089"/>
                  </a:lnTo>
                  <a:lnTo>
                    <a:pt x="7619" y="85089"/>
                  </a:lnTo>
                  <a:lnTo>
                    <a:pt x="7619" y="78739"/>
                  </a:lnTo>
                  <a:close/>
                </a:path>
                <a:path w="7620" h="698500">
                  <a:moveTo>
                    <a:pt x="7619" y="85089"/>
                  </a:moveTo>
                  <a:lnTo>
                    <a:pt x="0" y="85089"/>
                  </a:lnTo>
                  <a:lnTo>
                    <a:pt x="0" y="101599"/>
                  </a:lnTo>
                  <a:lnTo>
                    <a:pt x="7619" y="101599"/>
                  </a:lnTo>
                  <a:lnTo>
                    <a:pt x="7619" y="85089"/>
                  </a:lnTo>
                  <a:close/>
                </a:path>
                <a:path w="7620" h="698500">
                  <a:moveTo>
                    <a:pt x="7619" y="101599"/>
                  </a:moveTo>
                  <a:lnTo>
                    <a:pt x="0" y="101599"/>
                  </a:lnTo>
                  <a:lnTo>
                    <a:pt x="0" y="104139"/>
                  </a:lnTo>
                  <a:lnTo>
                    <a:pt x="7619" y="104139"/>
                  </a:lnTo>
                  <a:lnTo>
                    <a:pt x="7619" y="101599"/>
                  </a:lnTo>
                  <a:close/>
                </a:path>
                <a:path w="7620" h="698500">
                  <a:moveTo>
                    <a:pt x="7619" y="104139"/>
                  </a:moveTo>
                  <a:lnTo>
                    <a:pt x="0" y="104139"/>
                  </a:lnTo>
                  <a:lnTo>
                    <a:pt x="0" y="114299"/>
                  </a:lnTo>
                  <a:lnTo>
                    <a:pt x="7619" y="114299"/>
                  </a:lnTo>
                  <a:lnTo>
                    <a:pt x="7619" y="104139"/>
                  </a:lnTo>
                  <a:close/>
                </a:path>
                <a:path w="7620" h="698500">
                  <a:moveTo>
                    <a:pt x="7619" y="114300"/>
                  </a:moveTo>
                  <a:lnTo>
                    <a:pt x="0" y="114300"/>
                  </a:lnTo>
                  <a:lnTo>
                    <a:pt x="0" y="126999"/>
                  </a:lnTo>
                  <a:lnTo>
                    <a:pt x="7619" y="126999"/>
                  </a:lnTo>
                  <a:lnTo>
                    <a:pt x="7619" y="114300"/>
                  </a:lnTo>
                  <a:close/>
                </a:path>
                <a:path w="7620" h="698500">
                  <a:moveTo>
                    <a:pt x="7619" y="126999"/>
                  </a:moveTo>
                  <a:lnTo>
                    <a:pt x="0" y="126999"/>
                  </a:lnTo>
                  <a:lnTo>
                    <a:pt x="0" y="133349"/>
                  </a:lnTo>
                  <a:lnTo>
                    <a:pt x="7619" y="133349"/>
                  </a:lnTo>
                  <a:lnTo>
                    <a:pt x="7619" y="126999"/>
                  </a:lnTo>
                  <a:close/>
                </a:path>
                <a:path w="7620" h="698500">
                  <a:moveTo>
                    <a:pt x="7619" y="133349"/>
                  </a:moveTo>
                  <a:lnTo>
                    <a:pt x="0" y="133349"/>
                  </a:lnTo>
                  <a:lnTo>
                    <a:pt x="0" y="135889"/>
                  </a:lnTo>
                  <a:lnTo>
                    <a:pt x="7619" y="135889"/>
                  </a:lnTo>
                  <a:lnTo>
                    <a:pt x="7619" y="133349"/>
                  </a:lnTo>
                  <a:close/>
                </a:path>
                <a:path w="7620" h="698500">
                  <a:moveTo>
                    <a:pt x="7619" y="247776"/>
                  </a:moveTo>
                  <a:lnTo>
                    <a:pt x="0" y="247776"/>
                  </a:lnTo>
                  <a:lnTo>
                    <a:pt x="0" y="250189"/>
                  </a:lnTo>
                  <a:lnTo>
                    <a:pt x="7619" y="250189"/>
                  </a:lnTo>
                  <a:lnTo>
                    <a:pt x="7619" y="247776"/>
                  </a:lnTo>
                  <a:close/>
                </a:path>
                <a:path w="7620" h="698500">
                  <a:moveTo>
                    <a:pt x="7619" y="242696"/>
                  </a:moveTo>
                  <a:lnTo>
                    <a:pt x="0" y="242696"/>
                  </a:lnTo>
                  <a:lnTo>
                    <a:pt x="0" y="247649"/>
                  </a:lnTo>
                  <a:lnTo>
                    <a:pt x="7619" y="247649"/>
                  </a:lnTo>
                  <a:lnTo>
                    <a:pt x="7619" y="242696"/>
                  </a:lnTo>
                  <a:close/>
                </a:path>
                <a:path w="7620" h="698500">
                  <a:moveTo>
                    <a:pt x="7619" y="236346"/>
                  </a:moveTo>
                  <a:lnTo>
                    <a:pt x="0" y="236346"/>
                  </a:lnTo>
                  <a:lnTo>
                    <a:pt x="0" y="242569"/>
                  </a:lnTo>
                  <a:lnTo>
                    <a:pt x="7619" y="242569"/>
                  </a:lnTo>
                  <a:lnTo>
                    <a:pt x="7619" y="236346"/>
                  </a:lnTo>
                  <a:close/>
                </a:path>
                <a:path w="7620" h="698500">
                  <a:moveTo>
                    <a:pt x="7619" y="229996"/>
                  </a:moveTo>
                  <a:lnTo>
                    <a:pt x="0" y="229996"/>
                  </a:lnTo>
                  <a:lnTo>
                    <a:pt x="0" y="236219"/>
                  </a:lnTo>
                  <a:lnTo>
                    <a:pt x="7619" y="236219"/>
                  </a:lnTo>
                  <a:lnTo>
                    <a:pt x="7619" y="229996"/>
                  </a:lnTo>
                  <a:close/>
                </a:path>
                <a:path w="7620" h="698500">
                  <a:moveTo>
                    <a:pt x="7619" y="223646"/>
                  </a:moveTo>
                  <a:lnTo>
                    <a:pt x="0" y="223646"/>
                  </a:lnTo>
                  <a:lnTo>
                    <a:pt x="0" y="229869"/>
                  </a:lnTo>
                  <a:lnTo>
                    <a:pt x="7619" y="229869"/>
                  </a:lnTo>
                  <a:lnTo>
                    <a:pt x="7619" y="223646"/>
                  </a:lnTo>
                  <a:close/>
                </a:path>
                <a:path w="7620" h="698500">
                  <a:moveTo>
                    <a:pt x="7619" y="217296"/>
                  </a:moveTo>
                  <a:lnTo>
                    <a:pt x="0" y="217296"/>
                  </a:lnTo>
                  <a:lnTo>
                    <a:pt x="0" y="223519"/>
                  </a:lnTo>
                  <a:lnTo>
                    <a:pt x="7619" y="223519"/>
                  </a:lnTo>
                  <a:lnTo>
                    <a:pt x="7619" y="217296"/>
                  </a:lnTo>
                  <a:close/>
                </a:path>
                <a:path w="7620" h="698500">
                  <a:moveTo>
                    <a:pt x="7619" y="209676"/>
                  </a:moveTo>
                  <a:lnTo>
                    <a:pt x="0" y="209676"/>
                  </a:lnTo>
                  <a:lnTo>
                    <a:pt x="0" y="217169"/>
                  </a:lnTo>
                  <a:lnTo>
                    <a:pt x="7619" y="217169"/>
                  </a:lnTo>
                  <a:lnTo>
                    <a:pt x="7619" y="209676"/>
                  </a:lnTo>
                  <a:close/>
                </a:path>
                <a:path w="7620" h="698500">
                  <a:moveTo>
                    <a:pt x="7619" y="204596"/>
                  </a:moveTo>
                  <a:lnTo>
                    <a:pt x="0" y="204596"/>
                  </a:lnTo>
                  <a:lnTo>
                    <a:pt x="0" y="209549"/>
                  </a:lnTo>
                  <a:lnTo>
                    <a:pt x="7619" y="209549"/>
                  </a:lnTo>
                  <a:lnTo>
                    <a:pt x="7619" y="204596"/>
                  </a:lnTo>
                  <a:close/>
                </a:path>
                <a:path w="7620" h="698500">
                  <a:moveTo>
                    <a:pt x="7619" y="198246"/>
                  </a:moveTo>
                  <a:lnTo>
                    <a:pt x="0" y="198246"/>
                  </a:lnTo>
                  <a:lnTo>
                    <a:pt x="0" y="204469"/>
                  </a:lnTo>
                  <a:lnTo>
                    <a:pt x="7619" y="204469"/>
                  </a:lnTo>
                  <a:lnTo>
                    <a:pt x="7619" y="198246"/>
                  </a:lnTo>
                  <a:close/>
                </a:path>
                <a:path w="7620" h="698500">
                  <a:moveTo>
                    <a:pt x="7619" y="191896"/>
                  </a:moveTo>
                  <a:lnTo>
                    <a:pt x="0" y="191896"/>
                  </a:lnTo>
                  <a:lnTo>
                    <a:pt x="0" y="198119"/>
                  </a:lnTo>
                  <a:lnTo>
                    <a:pt x="7619" y="198119"/>
                  </a:lnTo>
                  <a:lnTo>
                    <a:pt x="7619" y="191896"/>
                  </a:lnTo>
                  <a:close/>
                </a:path>
                <a:path w="7620" h="698500">
                  <a:moveTo>
                    <a:pt x="7619" y="185546"/>
                  </a:moveTo>
                  <a:lnTo>
                    <a:pt x="0" y="185546"/>
                  </a:lnTo>
                  <a:lnTo>
                    <a:pt x="0" y="191769"/>
                  </a:lnTo>
                  <a:lnTo>
                    <a:pt x="7619" y="191769"/>
                  </a:lnTo>
                  <a:lnTo>
                    <a:pt x="7619" y="185546"/>
                  </a:lnTo>
                  <a:close/>
                </a:path>
                <a:path w="7620" h="698500">
                  <a:moveTo>
                    <a:pt x="7619" y="179196"/>
                  </a:moveTo>
                  <a:lnTo>
                    <a:pt x="0" y="179196"/>
                  </a:lnTo>
                  <a:lnTo>
                    <a:pt x="0" y="185419"/>
                  </a:lnTo>
                  <a:lnTo>
                    <a:pt x="7619" y="185419"/>
                  </a:lnTo>
                  <a:lnTo>
                    <a:pt x="7619" y="179196"/>
                  </a:lnTo>
                  <a:close/>
                </a:path>
                <a:path w="7620" h="698500">
                  <a:moveTo>
                    <a:pt x="7619" y="172846"/>
                  </a:moveTo>
                  <a:lnTo>
                    <a:pt x="0" y="172846"/>
                  </a:lnTo>
                  <a:lnTo>
                    <a:pt x="0" y="179069"/>
                  </a:lnTo>
                  <a:lnTo>
                    <a:pt x="7619" y="179069"/>
                  </a:lnTo>
                  <a:lnTo>
                    <a:pt x="7619" y="172846"/>
                  </a:lnTo>
                  <a:close/>
                </a:path>
                <a:path w="7620" h="698500">
                  <a:moveTo>
                    <a:pt x="7619" y="166496"/>
                  </a:moveTo>
                  <a:lnTo>
                    <a:pt x="0" y="166496"/>
                  </a:lnTo>
                  <a:lnTo>
                    <a:pt x="0" y="172719"/>
                  </a:lnTo>
                  <a:lnTo>
                    <a:pt x="7619" y="172719"/>
                  </a:lnTo>
                  <a:lnTo>
                    <a:pt x="7619" y="166496"/>
                  </a:lnTo>
                  <a:close/>
                </a:path>
                <a:path w="7620" h="698500">
                  <a:moveTo>
                    <a:pt x="7619" y="160146"/>
                  </a:moveTo>
                  <a:lnTo>
                    <a:pt x="0" y="160146"/>
                  </a:lnTo>
                  <a:lnTo>
                    <a:pt x="0" y="166369"/>
                  </a:lnTo>
                  <a:lnTo>
                    <a:pt x="7619" y="166369"/>
                  </a:lnTo>
                  <a:lnTo>
                    <a:pt x="7619" y="160146"/>
                  </a:lnTo>
                  <a:close/>
                </a:path>
                <a:path w="7620" h="698500">
                  <a:moveTo>
                    <a:pt x="7619" y="153796"/>
                  </a:moveTo>
                  <a:lnTo>
                    <a:pt x="0" y="153796"/>
                  </a:lnTo>
                  <a:lnTo>
                    <a:pt x="0" y="160019"/>
                  </a:lnTo>
                  <a:lnTo>
                    <a:pt x="7619" y="160019"/>
                  </a:lnTo>
                  <a:lnTo>
                    <a:pt x="7619" y="153796"/>
                  </a:lnTo>
                  <a:close/>
                </a:path>
                <a:path w="7620" h="698500">
                  <a:moveTo>
                    <a:pt x="7619" y="147446"/>
                  </a:moveTo>
                  <a:lnTo>
                    <a:pt x="0" y="147446"/>
                  </a:lnTo>
                  <a:lnTo>
                    <a:pt x="0" y="153669"/>
                  </a:lnTo>
                  <a:lnTo>
                    <a:pt x="7619" y="153669"/>
                  </a:lnTo>
                  <a:lnTo>
                    <a:pt x="7619" y="147446"/>
                  </a:lnTo>
                  <a:close/>
                </a:path>
                <a:path w="7620" h="698500">
                  <a:moveTo>
                    <a:pt x="7619" y="136016"/>
                  </a:moveTo>
                  <a:lnTo>
                    <a:pt x="0" y="136016"/>
                  </a:lnTo>
                  <a:lnTo>
                    <a:pt x="0" y="147319"/>
                  </a:lnTo>
                  <a:lnTo>
                    <a:pt x="7619" y="147319"/>
                  </a:lnTo>
                  <a:lnTo>
                    <a:pt x="7619" y="136016"/>
                  </a:lnTo>
                  <a:close/>
                </a:path>
                <a:path w="7620" h="698500">
                  <a:moveTo>
                    <a:pt x="7619" y="408939"/>
                  </a:moveTo>
                  <a:lnTo>
                    <a:pt x="0" y="408939"/>
                  </a:lnTo>
                  <a:lnTo>
                    <a:pt x="0" y="410209"/>
                  </a:lnTo>
                  <a:lnTo>
                    <a:pt x="7619" y="410209"/>
                  </a:lnTo>
                  <a:lnTo>
                    <a:pt x="7619" y="408939"/>
                  </a:lnTo>
                  <a:close/>
                </a:path>
                <a:path w="7620" h="698500">
                  <a:moveTo>
                    <a:pt x="7619" y="402589"/>
                  </a:moveTo>
                  <a:lnTo>
                    <a:pt x="0" y="402589"/>
                  </a:lnTo>
                  <a:lnTo>
                    <a:pt x="0" y="407669"/>
                  </a:lnTo>
                  <a:lnTo>
                    <a:pt x="7619" y="407669"/>
                  </a:lnTo>
                  <a:lnTo>
                    <a:pt x="7619" y="402589"/>
                  </a:lnTo>
                  <a:close/>
                </a:path>
                <a:path w="7620" h="698500">
                  <a:moveTo>
                    <a:pt x="7619" y="396239"/>
                  </a:moveTo>
                  <a:lnTo>
                    <a:pt x="0" y="396239"/>
                  </a:lnTo>
                  <a:lnTo>
                    <a:pt x="0" y="401319"/>
                  </a:lnTo>
                  <a:lnTo>
                    <a:pt x="7619" y="401319"/>
                  </a:lnTo>
                  <a:lnTo>
                    <a:pt x="7619" y="396239"/>
                  </a:lnTo>
                  <a:close/>
                </a:path>
                <a:path w="7620" h="698500">
                  <a:moveTo>
                    <a:pt x="7619" y="389889"/>
                  </a:moveTo>
                  <a:lnTo>
                    <a:pt x="0" y="389889"/>
                  </a:lnTo>
                  <a:lnTo>
                    <a:pt x="0" y="394969"/>
                  </a:lnTo>
                  <a:lnTo>
                    <a:pt x="7619" y="394969"/>
                  </a:lnTo>
                  <a:lnTo>
                    <a:pt x="7619" y="389889"/>
                  </a:lnTo>
                  <a:close/>
                </a:path>
                <a:path w="7620" h="698500">
                  <a:moveTo>
                    <a:pt x="7619" y="383539"/>
                  </a:moveTo>
                  <a:lnTo>
                    <a:pt x="0" y="383539"/>
                  </a:lnTo>
                  <a:lnTo>
                    <a:pt x="0" y="388619"/>
                  </a:lnTo>
                  <a:lnTo>
                    <a:pt x="7619" y="388619"/>
                  </a:lnTo>
                  <a:lnTo>
                    <a:pt x="7619" y="383539"/>
                  </a:lnTo>
                  <a:close/>
                </a:path>
                <a:path w="7620" h="698500">
                  <a:moveTo>
                    <a:pt x="7619" y="377189"/>
                  </a:moveTo>
                  <a:lnTo>
                    <a:pt x="0" y="377189"/>
                  </a:lnTo>
                  <a:lnTo>
                    <a:pt x="0" y="382269"/>
                  </a:lnTo>
                  <a:lnTo>
                    <a:pt x="7619" y="382269"/>
                  </a:lnTo>
                  <a:lnTo>
                    <a:pt x="7619" y="377189"/>
                  </a:lnTo>
                  <a:close/>
                </a:path>
                <a:path w="7620" h="698500">
                  <a:moveTo>
                    <a:pt x="7619" y="370839"/>
                  </a:moveTo>
                  <a:lnTo>
                    <a:pt x="0" y="370839"/>
                  </a:lnTo>
                  <a:lnTo>
                    <a:pt x="0" y="375919"/>
                  </a:lnTo>
                  <a:lnTo>
                    <a:pt x="7619" y="375919"/>
                  </a:lnTo>
                  <a:lnTo>
                    <a:pt x="7619" y="370839"/>
                  </a:lnTo>
                  <a:close/>
                </a:path>
                <a:path w="7620" h="698500">
                  <a:moveTo>
                    <a:pt x="7619" y="364489"/>
                  </a:moveTo>
                  <a:lnTo>
                    <a:pt x="0" y="364489"/>
                  </a:lnTo>
                  <a:lnTo>
                    <a:pt x="0" y="369569"/>
                  </a:lnTo>
                  <a:lnTo>
                    <a:pt x="7619" y="369569"/>
                  </a:lnTo>
                  <a:lnTo>
                    <a:pt x="7619" y="364489"/>
                  </a:lnTo>
                  <a:close/>
                </a:path>
                <a:path w="7620" h="698500">
                  <a:moveTo>
                    <a:pt x="7619" y="351789"/>
                  </a:moveTo>
                  <a:lnTo>
                    <a:pt x="0" y="351789"/>
                  </a:lnTo>
                  <a:lnTo>
                    <a:pt x="0" y="363219"/>
                  </a:lnTo>
                  <a:lnTo>
                    <a:pt x="7619" y="363219"/>
                  </a:lnTo>
                  <a:lnTo>
                    <a:pt x="7619" y="351789"/>
                  </a:lnTo>
                  <a:close/>
                </a:path>
                <a:path w="7620" h="698500">
                  <a:moveTo>
                    <a:pt x="7619" y="345439"/>
                  </a:moveTo>
                  <a:lnTo>
                    <a:pt x="0" y="345439"/>
                  </a:lnTo>
                  <a:lnTo>
                    <a:pt x="0" y="350519"/>
                  </a:lnTo>
                  <a:lnTo>
                    <a:pt x="7619" y="350519"/>
                  </a:lnTo>
                  <a:lnTo>
                    <a:pt x="7619" y="345439"/>
                  </a:lnTo>
                  <a:close/>
                </a:path>
                <a:path w="7620" h="698500">
                  <a:moveTo>
                    <a:pt x="7619" y="339089"/>
                  </a:moveTo>
                  <a:lnTo>
                    <a:pt x="0" y="339089"/>
                  </a:lnTo>
                  <a:lnTo>
                    <a:pt x="0" y="344169"/>
                  </a:lnTo>
                  <a:lnTo>
                    <a:pt x="7619" y="344169"/>
                  </a:lnTo>
                  <a:lnTo>
                    <a:pt x="7619" y="339089"/>
                  </a:lnTo>
                  <a:close/>
                </a:path>
                <a:path w="7620" h="698500">
                  <a:moveTo>
                    <a:pt x="7619" y="332739"/>
                  </a:moveTo>
                  <a:lnTo>
                    <a:pt x="0" y="332739"/>
                  </a:lnTo>
                  <a:lnTo>
                    <a:pt x="0" y="337819"/>
                  </a:lnTo>
                  <a:lnTo>
                    <a:pt x="7619" y="337819"/>
                  </a:lnTo>
                  <a:lnTo>
                    <a:pt x="7619" y="332739"/>
                  </a:lnTo>
                  <a:close/>
                </a:path>
                <a:path w="7620" h="698500">
                  <a:moveTo>
                    <a:pt x="7619" y="326389"/>
                  </a:moveTo>
                  <a:lnTo>
                    <a:pt x="0" y="326389"/>
                  </a:lnTo>
                  <a:lnTo>
                    <a:pt x="0" y="331469"/>
                  </a:lnTo>
                  <a:lnTo>
                    <a:pt x="7619" y="331469"/>
                  </a:lnTo>
                  <a:lnTo>
                    <a:pt x="7619" y="326389"/>
                  </a:lnTo>
                  <a:close/>
                </a:path>
                <a:path w="7620" h="698500">
                  <a:moveTo>
                    <a:pt x="7619" y="320039"/>
                  </a:moveTo>
                  <a:lnTo>
                    <a:pt x="0" y="320039"/>
                  </a:lnTo>
                  <a:lnTo>
                    <a:pt x="0" y="325119"/>
                  </a:lnTo>
                  <a:lnTo>
                    <a:pt x="7619" y="325119"/>
                  </a:lnTo>
                  <a:lnTo>
                    <a:pt x="7619" y="320039"/>
                  </a:lnTo>
                  <a:close/>
                </a:path>
                <a:path w="7620" h="698500">
                  <a:moveTo>
                    <a:pt x="7619" y="312419"/>
                  </a:moveTo>
                  <a:lnTo>
                    <a:pt x="0" y="312419"/>
                  </a:lnTo>
                  <a:lnTo>
                    <a:pt x="0" y="318769"/>
                  </a:lnTo>
                  <a:lnTo>
                    <a:pt x="7619" y="318769"/>
                  </a:lnTo>
                  <a:lnTo>
                    <a:pt x="7619" y="312419"/>
                  </a:lnTo>
                  <a:close/>
                </a:path>
                <a:path w="7620" h="698500">
                  <a:moveTo>
                    <a:pt x="7619" y="307339"/>
                  </a:moveTo>
                  <a:lnTo>
                    <a:pt x="0" y="307339"/>
                  </a:lnTo>
                  <a:lnTo>
                    <a:pt x="0" y="311149"/>
                  </a:lnTo>
                  <a:lnTo>
                    <a:pt x="7619" y="311149"/>
                  </a:lnTo>
                  <a:lnTo>
                    <a:pt x="7619" y="307339"/>
                  </a:lnTo>
                  <a:close/>
                </a:path>
                <a:path w="7620" h="698500">
                  <a:moveTo>
                    <a:pt x="7619" y="300989"/>
                  </a:moveTo>
                  <a:lnTo>
                    <a:pt x="0" y="300989"/>
                  </a:lnTo>
                  <a:lnTo>
                    <a:pt x="0" y="306069"/>
                  </a:lnTo>
                  <a:lnTo>
                    <a:pt x="7619" y="306069"/>
                  </a:lnTo>
                  <a:lnTo>
                    <a:pt x="7619" y="300989"/>
                  </a:lnTo>
                  <a:close/>
                </a:path>
                <a:path w="7620" h="698500">
                  <a:moveTo>
                    <a:pt x="7619" y="294639"/>
                  </a:moveTo>
                  <a:lnTo>
                    <a:pt x="0" y="294639"/>
                  </a:lnTo>
                  <a:lnTo>
                    <a:pt x="0" y="299719"/>
                  </a:lnTo>
                  <a:lnTo>
                    <a:pt x="7619" y="299719"/>
                  </a:lnTo>
                  <a:lnTo>
                    <a:pt x="7619" y="294639"/>
                  </a:lnTo>
                  <a:close/>
                </a:path>
                <a:path w="7620" h="698500">
                  <a:moveTo>
                    <a:pt x="7619" y="288289"/>
                  </a:moveTo>
                  <a:lnTo>
                    <a:pt x="0" y="288289"/>
                  </a:lnTo>
                  <a:lnTo>
                    <a:pt x="0" y="293369"/>
                  </a:lnTo>
                  <a:lnTo>
                    <a:pt x="7619" y="293369"/>
                  </a:lnTo>
                  <a:lnTo>
                    <a:pt x="7619" y="288289"/>
                  </a:lnTo>
                  <a:close/>
                </a:path>
                <a:path w="7620" h="698500">
                  <a:moveTo>
                    <a:pt x="7619" y="281939"/>
                  </a:moveTo>
                  <a:lnTo>
                    <a:pt x="0" y="281939"/>
                  </a:lnTo>
                  <a:lnTo>
                    <a:pt x="0" y="287019"/>
                  </a:lnTo>
                  <a:lnTo>
                    <a:pt x="7619" y="287019"/>
                  </a:lnTo>
                  <a:lnTo>
                    <a:pt x="7619" y="281939"/>
                  </a:lnTo>
                  <a:close/>
                </a:path>
                <a:path w="7620" h="698500">
                  <a:moveTo>
                    <a:pt x="7619" y="274319"/>
                  </a:moveTo>
                  <a:lnTo>
                    <a:pt x="0" y="274319"/>
                  </a:lnTo>
                  <a:lnTo>
                    <a:pt x="0" y="280669"/>
                  </a:lnTo>
                  <a:lnTo>
                    <a:pt x="7619" y="280669"/>
                  </a:lnTo>
                  <a:lnTo>
                    <a:pt x="7619" y="274319"/>
                  </a:lnTo>
                  <a:close/>
                </a:path>
                <a:path w="7620" h="698500">
                  <a:moveTo>
                    <a:pt x="7619" y="269239"/>
                  </a:moveTo>
                  <a:lnTo>
                    <a:pt x="0" y="269239"/>
                  </a:lnTo>
                  <a:lnTo>
                    <a:pt x="0" y="273049"/>
                  </a:lnTo>
                  <a:lnTo>
                    <a:pt x="7619" y="273049"/>
                  </a:lnTo>
                  <a:lnTo>
                    <a:pt x="7619" y="269239"/>
                  </a:lnTo>
                  <a:close/>
                </a:path>
                <a:path w="7620" h="698500">
                  <a:moveTo>
                    <a:pt x="7619" y="262889"/>
                  </a:moveTo>
                  <a:lnTo>
                    <a:pt x="0" y="262889"/>
                  </a:lnTo>
                  <a:lnTo>
                    <a:pt x="0" y="267969"/>
                  </a:lnTo>
                  <a:lnTo>
                    <a:pt x="7619" y="267969"/>
                  </a:lnTo>
                  <a:lnTo>
                    <a:pt x="7619" y="262889"/>
                  </a:lnTo>
                  <a:close/>
                </a:path>
                <a:path w="7620" h="698500">
                  <a:moveTo>
                    <a:pt x="7619" y="256539"/>
                  </a:moveTo>
                  <a:lnTo>
                    <a:pt x="0" y="256539"/>
                  </a:lnTo>
                  <a:lnTo>
                    <a:pt x="0" y="261619"/>
                  </a:lnTo>
                  <a:lnTo>
                    <a:pt x="7619" y="261619"/>
                  </a:lnTo>
                  <a:lnTo>
                    <a:pt x="7619" y="256539"/>
                  </a:lnTo>
                  <a:close/>
                </a:path>
                <a:path w="7620" h="698500">
                  <a:moveTo>
                    <a:pt x="7619" y="251459"/>
                  </a:moveTo>
                  <a:lnTo>
                    <a:pt x="0" y="251459"/>
                  </a:lnTo>
                  <a:lnTo>
                    <a:pt x="0" y="255269"/>
                  </a:lnTo>
                  <a:lnTo>
                    <a:pt x="7619" y="255269"/>
                  </a:lnTo>
                  <a:lnTo>
                    <a:pt x="7619" y="251459"/>
                  </a:lnTo>
                  <a:close/>
                </a:path>
                <a:path w="7620" h="698500">
                  <a:moveTo>
                    <a:pt x="7619" y="410209"/>
                  </a:moveTo>
                  <a:lnTo>
                    <a:pt x="0" y="410209"/>
                  </a:lnTo>
                  <a:lnTo>
                    <a:pt x="0" y="416559"/>
                  </a:lnTo>
                  <a:lnTo>
                    <a:pt x="7619" y="416559"/>
                  </a:lnTo>
                  <a:lnTo>
                    <a:pt x="7619" y="410209"/>
                  </a:lnTo>
                  <a:close/>
                </a:path>
                <a:path w="7620" h="698500">
                  <a:moveTo>
                    <a:pt x="7619" y="416559"/>
                  </a:moveTo>
                  <a:lnTo>
                    <a:pt x="0" y="416559"/>
                  </a:lnTo>
                  <a:lnTo>
                    <a:pt x="0" y="491489"/>
                  </a:lnTo>
                  <a:lnTo>
                    <a:pt x="7619" y="491489"/>
                  </a:lnTo>
                  <a:lnTo>
                    <a:pt x="7619" y="416559"/>
                  </a:lnTo>
                  <a:close/>
                </a:path>
                <a:path w="7620" h="698500">
                  <a:moveTo>
                    <a:pt x="7619" y="623569"/>
                  </a:moveTo>
                  <a:lnTo>
                    <a:pt x="0" y="623569"/>
                  </a:lnTo>
                  <a:lnTo>
                    <a:pt x="0" y="626109"/>
                  </a:lnTo>
                  <a:lnTo>
                    <a:pt x="7619" y="626109"/>
                  </a:lnTo>
                  <a:lnTo>
                    <a:pt x="7619" y="623569"/>
                  </a:lnTo>
                  <a:close/>
                </a:path>
                <a:path w="7620" h="698500">
                  <a:moveTo>
                    <a:pt x="7619" y="617219"/>
                  </a:moveTo>
                  <a:lnTo>
                    <a:pt x="0" y="617219"/>
                  </a:lnTo>
                  <a:lnTo>
                    <a:pt x="0" y="622299"/>
                  </a:lnTo>
                  <a:lnTo>
                    <a:pt x="7619" y="622299"/>
                  </a:lnTo>
                  <a:lnTo>
                    <a:pt x="7619" y="617219"/>
                  </a:lnTo>
                  <a:close/>
                </a:path>
                <a:path w="7620" h="698500">
                  <a:moveTo>
                    <a:pt x="7619" y="600709"/>
                  </a:moveTo>
                  <a:lnTo>
                    <a:pt x="0" y="600709"/>
                  </a:lnTo>
                  <a:lnTo>
                    <a:pt x="0" y="615949"/>
                  </a:lnTo>
                  <a:lnTo>
                    <a:pt x="7619" y="615949"/>
                  </a:lnTo>
                  <a:lnTo>
                    <a:pt x="7619" y="600709"/>
                  </a:lnTo>
                  <a:close/>
                </a:path>
                <a:path w="7620" h="698500">
                  <a:moveTo>
                    <a:pt x="7619" y="591819"/>
                  </a:moveTo>
                  <a:lnTo>
                    <a:pt x="0" y="591819"/>
                  </a:lnTo>
                  <a:lnTo>
                    <a:pt x="0" y="599439"/>
                  </a:lnTo>
                  <a:lnTo>
                    <a:pt x="7619" y="599439"/>
                  </a:lnTo>
                  <a:lnTo>
                    <a:pt x="7619" y="591819"/>
                  </a:lnTo>
                  <a:close/>
                </a:path>
                <a:path w="7620" h="698500">
                  <a:moveTo>
                    <a:pt x="7619" y="568959"/>
                  </a:moveTo>
                  <a:lnTo>
                    <a:pt x="0" y="568959"/>
                  </a:lnTo>
                  <a:lnTo>
                    <a:pt x="0" y="590549"/>
                  </a:lnTo>
                  <a:lnTo>
                    <a:pt x="7619" y="590549"/>
                  </a:lnTo>
                  <a:lnTo>
                    <a:pt x="7619" y="568959"/>
                  </a:lnTo>
                  <a:close/>
                </a:path>
                <a:path w="7620" h="698500">
                  <a:moveTo>
                    <a:pt x="7619" y="562609"/>
                  </a:moveTo>
                  <a:lnTo>
                    <a:pt x="0" y="562609"/>
                  </a:lnTo>
                  <a:lnTo>
                    <a:pt x="0" y="567689"/>
                  </a:lnTo>
                  <a:lnTo>
                    <a:pt x="7619" y="567689"/>
                  </a:lnTo>
                  <a:lnTo>
                    <a:pt x="7619" y="562609"/>
                  </a:lnTo>
                  <a:close/>
                </a:path>
                <a:path w="7620" h="698500">
                  <a:moveTo>
                    <a:pt x="7619" y="542289"/>
                  </a:moveTo>
                  <a:lnTo>
                    <a:pt x="0" y="542289"/>
                  </a:lnTo>
                  <a:lnTo>
                    <a:pt x="0" y="561339"/>
                  </a:lnTo>
                  <a:lnTo>
                    <a:pt x="7619" y="561339"/>
                  </a:lnTo>
                  <a:lnTo>
                    <a:pt x="7619" y="542289"/>
                  </a:lnTo>
                  <a:close/>
                </a:path>
                <a:path w="7620" h="698500">
                  <a:moveTo>
                    <a:pt x="7619" y="534669"/>
                  </a:moveTo>
                  <a:lnTo>
                    <a:pt x="0" y="534669"/>
                  </a:lnTo>
                  <a:lnTo>
                    <a:pt x="0" y="541019"/>
                  </a:lnTo>
                  <a:lnTo>
                    <a:pt x="7619" y="541019"/>
                  </a:lnTo>
                  <a:lnTo>
                    <a:pt x="7619" y="534669"/>
                  </a:lnTo>
                  <a:close/>
                </a:path>
                <a:path w="7620" h="698500">
                  <a:moveTo>
                    <a:pt x="7619" y="528319"/>
                  </a:moveTo>
                  <a:lnTo>
                    <a:pt x="0" y="528319"/>
                  </a:lnTo>
                  <a:lnTo>
                    <a:pt x="0" y="533399"/>
                  </a:lnTo>
                  <a:lnTo>
                    <a:pt x="7619" y="533399"/>
                  </a:lnTo>
                  <a:lnTo>
                    <a:pt x="7619" y="528319"/>
                  </a:lnTo>
                  <a:close/>
                </a:path>
                <a:path w="7620" h="698500">
                  <a:moveTo>
                    <a:pt x="7619" y="521969"/>
                  </a:moveTo>
                  <a:lnTo>
                    <a:pt x="0" y="521969"/>
                  </a:lnTo>
                  <a:lnTo>
                    <a:pt x="0" y="527049"/>
                  </a:lnTo>
                  <a:lnTo>
                    <a:pt x="7619" y="527049"/>
                  </a:lnTo>
                  <a:lnTo>
                    <a:pt x="7619" y="521969"/>
                  </a:lnTo>
                  <a:close/>
                </a:path>
                <a:path w="7620" h="698500">
                  <a:moveTo>
                    <a:pt x="7619" y="516889"/>
                  </a:moveTo>
                  <a:lnTo>
                    <a:pt x="0" y="516889"/>
                  </a:lnTo>
                  <a:lnTo>
                    <a:pt x="0" y="520699"/>
                  </a:lnTo>
                  <a:lnTo>
                    <a:pt x="7619" y="520699"/>
                  </a:lnTo>
                  <a:lnTo>
                    <a:pt x="7619" y="516889"/>
                  </a:lnTo>
                  <a:close/>
                </a:path>
                <a:path w="7620" h="698500">
                  <a:moveTo>
                    <a:pt x="7619" y="510539"/>
                  </a:moveTo>
                  <a:lnTo>
                    <a:pt x="0" y="510539"/>
                  </a:lnTo>
                  <a:lnTo>
                    <a:pt x="0" y="515619"/>
                  </a:lnTo>
                  <a:lnTo>
                    <a:pt x="7619" y="515619"/>
                  </a:lnTo>
                  <a:lnTo>
                    <a:pt x="7619" y="510539"/>
                  </a:lnTo>
                  <a:close/>
                </a:path>
                <a:path w="7620" h="698500">
                  <a:moveTo>
                    <a:pt x="7619" y="502919"/>
                  </a:moveTo>
                  <a:lnTo>
                    <a:pt x="0" y="502919"/>
                  </a:lnTo>
                  <a:lnTo>
                    <a:pt x="0" y="509269"/>
                  </a:lnTo>
                  <a:lnTo>
                    <a:pt x="7619" y="509269"/>
                  </a:lnTo>
                  <a:lnTo>
                    <a:pt x="7619" y="502919"/>
                  </a:lnTo>
                  <a:close/>
                </a:path>
                <a:path w="7620" h="698500">
                  <a:moveTo>
                    <a:pt x="7619" y="496569"/>
                  </a:moveTo>
                  <a:lnTo>
                    <a:pt x="0" y="496569"/>
                  </a:lnTo>
                  <a:lnTo>
                    <a:pt x="0" y="501649"/>
                  </a:lnTo>
                  <a:lnTo>
                    <a:pt x="7619" y="501649"/>
                  </a:lnTo>
                  <a:lnTo>
                    <a:pt x="7619" y="496569"/>
                  </a:lnTo>
                  <a:close/>
                </a:path>
                <a:path w="7620" h="698500">
                  <a:moveTo>
                    <a:pt x="7619" y="492759"/>
                  </a:moveTo>
                  <a:lnTo>
                    <a:pt x="0" y="492759"/>
                  </a:lnTo>
                  <a:lnTo>
                    <a:pt x="0" y="495299"/>
                  </a:lnTo>
                  <a:lnTo>
                    <a:pt x="7619" y="495299"/>
                  </a:lnTo>
                  <a:lnTo>
                    <a:pt x="7619" y="492759"/>
                  </a:lnTo>
                  <a:close/>
                </a:path>
                <a:path w="7620" h="698500">
                  <a:moveTo>
                    <a:pt x="2539" y="692276"/>
                  </a:moveTo>
                  <a:lnTo>
                    <a:pt x="0" y="692276"/>
                  </a:lnTo>
                  <a:lnTo>
                    <a:pt x="0" y="698499"/>
                  </a:lnTo>
                  <a:lnTo>
                    <a:pt x="1270" y="698499"/>
                  </a:lnTo>
                  <a:lnTo>
                    <a:pt x="1270" y="695959"/>
                  </a:lnTo>
                  <a:lnTo>
                    <a:pt x="2539" y="695959"/>
                  </a:lnTo>
                  <a:lnTo>
                    <a:pt x="2539" y="692276"/>
                  </a:lnTo>
                  <a:close/>
                </a:path>
                <a:path w="7620" h="698500">
                  <a:moveTo>
                    <a:pt x="5079" y="688466"/>
                  </a:moveTo>
                  <a:lnTo>
                    <a:pt x="0" y="688466"/>
                  </a:lnTo>
                  <a:lnTo>
                    <a:pt x="0" y="692149"/>
                  </a:lnTo>
                  <a:lnTo>
                    <a:pt x="2539" y="692149"/>
                  </a:lnTo>
                  <a:lnTo>
                    <a:pt x="2539" y="692276"/>
                  </a:lnTo>
                  <a:lnTo>
                    <a:pt x="3810" y="692276"/>
                  </a:lnTo>
                  <a:lnTo>
                    <a:pt x="3809" y="689609"/>
                  </a:lnTo>
                  <a:lnTo>
                    <a:pt x="5079" y="689609"/>
                  </a:lnTo>
                  <a:lnTo>
                    <a:pt x="5079" y="688466"/>
                  </a:lnTo>
                  <a:close/>
                </a:path>
                <a:path w="7620" h="698500">
                  <a:moveTo>
                    <a:pt x="5079" y="685926"/>
                  </a:moveTo>
                  <a:lnTo>
                    <a:pt x="0" y="685926"/>
                  </a:lnTo>
                  <a:lnTo>
                    <a:pt x="0" y="688339"/>
                  </a:lnTo>
                  <a:lnTo>
                    <a:pt x="5079" y="688339"/>
                  </a:lnTo>
                  <a:lnTo>
                    <a:pt x="5079" y="685926"/>
                  </a:lnTo>
                  <a:close/>
                </a:path>
                <a:path w="7620" h="698500">
                  <a:moveTo>
                    <a:pt x="7619" y="682116"/>
                  </a:moveTo>
                  <a:lnTo>
                    <a:pt x="0" y="682116"/>
                  </a:lnTo>
                  <a:lnTo>
                    <a:pt x="0" y="685799"/>
                  </a:lnTo>
                  <a:lnTo>
                    <a:pt x="5079" y="685799"/>
                  </a:lnTo>
                  <a:lnTo>
                    <a:pt x="5079" y="685926"/>
                  </a:lnTo>
                  <a:lnTo>
                    <a:pt x="6349" y="685926"/>
                  </a:lnTo>
                  <a:lnTo>
                    <a:pt x="6350" y="683259"/>
                  </a:lnTo>
                  <a:lnTo>
                    <a:pt x="7619" y="683259"/>
                  </a:lnTo>
                  <a:lnTo>
                    <a:pt x="7619" y="682116"/>
                  </a:lnTo>
                  <a:close/>
                </a:path>
                <a:path w="7620" h="698500">
                  <a:moveTo>
                    <a:pt x="7619" y="679576"/>
                  </a:moveTo>
                  <a:lnTo>
                    <a:pt x="0" y="679576"/>
                  </a:lnTo>
                  <a:lnTo>
                    <a:pt x="0" y="681989"/>
                  </a:lnTo>
                  <a:lnTo>
                    <a:pt x="7619" y="681989"/>
                  </a:lnTo>
                  <a:lnTo>
                    <a:pt x="7619" y="679576"/>
                  </a:lnTo>
                  <a:close/>
                </a:path>
                <a:path w="7620" h="698500">
                  <a:moveTo>
                    <a:pt x="7619" y="675766"/>
                  </a:moveTo>
                  <a:lnTo>
                    <a:pt x="0" y="675766"/>
                  </a:lnTo>
                  <a:lnTo>
                    <a:pt x="0" y="679449"/>
                  </a:lnTo>
                  <a:lnTo>
                    <a:pt x="7619" y="679449"/>
                  </a:lnTo>
                  <a:lnTo>
                    <a:pt x="7619" y="675766"/>
                  </a:lnTo>
                  <a:close/>
                </a:path>
                <a:path w="7620" h="698500">
                  <a:moveTo>
                    <a:pt x="7619" y="673226"/>
                  </a:moveTo>
                  <a:lnTo>
                    <a:pt x="0" y="673226"/>
                  </a:lnTo>
                  <a:lnTo>
                    <a:pt x="0" y="675639"/>
                  </a:lnTo>
                  <a:lnTo>
                    <a:pt x="7619" y="675639"/>
                  </a:lnTo>
                  <a:lnTo>
                    <a:pt x="7619" y="673226"/>
                  </a:lnTo>
                  <a:close/>
                </a:path>
                <a:path w="7620" h="698500">
                  <a:moveTo>
                    <a:pt x="7619" y="669416"/>
                  </a:moveTo>
                  <a:lnTo>
                    <a:pt x="0" y="669416"/>
                  </a:lnTo>
                  <a:lnTo>
                    <a:pt x="0" y="673099"/>
                  </a:lnTo>
                  <a:lnTo>
                    <a:pt x="7619" y="673099"/>
                  </a:lnTo>
                  <a:lnTo>
                    <a:pt x="7619" y="669416"/>
                  </a:lnTo>
                  <a:close/>
                </a:path>
                <a:path w="7620" h="698500">
                  <a:moveTo>
                    <a:pt x="7619" y="666876"/>
                  </a:moveTo>
                  <a:lnTo>
                    <a:pt x="0" y="666876"/>
                  </a:lnTo>
                  <a:lnTo>
                    <a:pt x="0" y="669289"/>
                  </a:lnTo>
                  <a:lnTo>
                    <a:pt x="7619" y="669289"/>
                  </a:lnTo>
                  <a:lnTo>
                    <a:pt x="7619" y="666876"/>
                  </a:lnTo>
                  <a:close/>
                </a:path>
                <a:path w="7620" h="698500">
                  <a:moveTo>
                    <a:pt x="7619" y="663066"/>
                  </a:moveTo>
                  <a:lnTo>
                    <a:pt x="0" y="663066"/>
                  </a:lnTo>
                  <a:lnTo>
                    <a:pt x="0" y="666749"/>
                  </a:lnTo>
                  <a:lnTo>
                    <a:pt x="7619" y="666749"/>
                  </a:lnTo>
                  <a:lnTo>
                    <a:pt x="7619" y="663066"/>
                  </a:lnTo>
                  <a:close/>
                </a:path>
                <a:path w="7620" h="698500">
                  <a:moveTo>
                    <a:pt x="7619" y="660526"/>
                  </a:moveTo>
                  <a:lnTo>
                    <a:pt x="0" y="660526"/>
                  </a:lnTo>
                  <a:lnTo>
                    <a:pt x="0" y="662939"/>
                  </a:lnTo>
                  <a:lnTo>
                    <a:pt x="7619" y="662939"/>
                  </a:lnTo>
                  <a:lnTo>
                    <a:pt x="7619" y="660526"/>
                  </a:lnTo>
                  <a:close/>
                </a:path>
                <a:path w="7620" h="698500">
                  <a:moveTo>
                    <a:pt x="7619" y="656716"/>
                  </a:moveTo>
                  <a:lnTo>
                    <a:pt x="0" y="656716"/>
                  </a:lnTo>
                  <a:lnTo>
                    <a:pt x="0" y="660399"/>
                  </a:lnTo>
                  <a:lnTo>
                    <a:pt x="7619" y="660399"/>
                  </a:lnTo>
                  <a:lnTo>
                    <a:pt x="7619" y="656716"/>
                  </a:lnTo>
                  <a:close/>
                </a:path>
                <a:path w="7620" h="698500">
                  <a:moveTo>
                    <a:pt x="7619" y="654176"/>
                  </a:moveTo>
                  <a:lnTo>
                    <a:pt x="0" y="654176"/>
                  </a:lnTo>
                  <a:lnTo>
                    <a:pt x="0" y="656589"/>
                  </a:lnTo>
                  <a:lnTo>
                    <a:pt x="7619" y="656589"/>
                  </a:lnTo>
                  <a:lnTo>
                    <a:pt x="7619" y="654176"/>
                  </a:lnTo>
                  <a:close/>
                </a:path>
                <a:path w="7620" h="698500">
                  <a:moveTo>
                    <a:pt x="7619" y="644016"/>
                  </a:moveTo>
                  <a:lnTo>
                    <a:pt x="0" y="644016"/>
                  </a:lnTo>
                  <a:lnTo>
                    <a:pt x="0" y="654049"/>
                  </a:lnTo>
                  <a:lnTo>
                    <a:pt x="7619" y="654049"/>
                  </a:lnTo>
                  <a:lnTo>
                    <a:pt x="7619" y="644016"/>
                  </a:lnTo>
                  <a:close/>
                </a:path>
                <a:path w="7620" h="698500">
                  <a:moveTo>
                    <a:pt x="7619" y="628776"/>
                  </a:moveTo>
                  <a:lnTo>
                    <a:pt x="0" y="628776"/>
                  </a:lnTo>
                  <a:lnTo>
                    <a:pt x="0" y="643889"/>
                  </a:lnTo>
                  <a:lnTo>
                    <a:pt x="7619" y="643889"/>
                  </a:lnTo>
                  <a:lnTo>
                    <a:pt x="7619" y="628776"/>
                  </a:lnTo>
                  <a:close/>
                </a:path>
                <a:path w="7620" h="698500">
                  <a:moveTo>
                    <a:pt x="7619" y="626236"/>
                  </a:moveTo>
                  <a:lnTo>
                    <a:pt x="0" y="626236"/>
                  </a:lnTo>
                  <a:lnTo>
                    <a:pt x="0" y="628649"/>
                  </a:lnTo>
                  <a:lnTo>
                    <a:pt x="7619" y="628649"/>
                  </a:lnTo>
                  <a:lnTo>
                    <a:pt x="7619" y="626236"/>
                  </a:lnTo>
                  <a:close/>
                </a:path>
              </a:pathLst>
            </a:custGeom>
            <a:solidFill>
              <a:srgbClr val="5F00F2"/>
            </a:solidFill>
          </p:spPr>
          <p:txBody>
            <a:bodyPr bIns="0" lIns="0" rIns="0" rtlCol="0" tIns="0" wrap="square"/>
            <a:p/>
          </p:txBody>
        </p:sp>
        <p:sp>
          <p:nvSpPr>
            <p:cNvPr id="1050873" name="object 2187"/>
            <p:cNvSpPr/>
            <p:nvPr/>
          </p:nvSpPr>
          <p:spPr>
            <a:xfrm>
              <a:off x="5292089" y="5933439"/>
              <a:ext cx="7620" cy="688340"/>
            </a:xfrm>
            <a:custGeom>
              <a:avLst/>
              <a:ahLst/>
              <a:rect l="l" t="t" r="r" b="b"/>
              <a:pathLst>
                <a:path w="7620" h="688340">
                  <a:moveTo>
                    <a:pt x="7620" y="0"/>
                  </a:moveTo>
                  <a:lnTo>
                    <a:pt x="6350" y="0"/>
                  </a:lnTo>
                  <a:lnTo>
                    <a:pt x="6350" y="5080"/>
                  </a:lnTo>
                  <a:lnTo>
                    <a:pt x="5080" y="5080"/>
                  </a:lnTo>
                  <a:lnTo>
                    <a:pt x="5080" y="10160"/>
                  </a:lnTo>
                  <a:lnTo>
                    <a:pt x="3810" y="10160"/>
                  </a:lnTo>
                  <a:lnTo>
                    <a:pt x="3810" y="11430"/>
                  </a:lnTo>
                  <a:lnTo>
                    <a:pt x="7620" y="11430"/>
                  </a:lnTo>
                  <a:lnTo>
                    <a:pt x="7620" y="0"/>
                  </a:lnTo>
                  <a:close/>
                </a:path>
                <a:path w="7620" h="688340">
                  <a:moveTo>
                    <a:pt x="7620" y="11430"/>
                  </a:moveTo>
                  <a:lnTo>
                    <a:pt x="3810" y="11430"/>
                  </a:lnTo>
                  <a:lnTo>
                    <a:pt x="3810" y="13970"/>
                  </a:lnTo>
                  <a:lnTo>
                    <a:pt x="7620" y="13970"/>
                  </a:lnTo>
                  <a:lnTo>
                    <a:pt x="7620" y="11430"/>
                  </a:lnTo>
                  <a:close/>
                </a:path>
                <a:path w="7620" h="688340">
                  <a:moveTo>
                    <a:pt x="7620" y="13970"/>
                  </a:moveTo>
                  <a:lnTo>
                    <a:pt x="2539" y="13970"/>
                  </a:lnTo>
                  <a:lnTo>
                    <a:pt x="2539" y="17780"/>
                  </a:lnTo>
                  <a:lnTo>
                    <a:pt x="7620" y="17780"/>
                  </a:lnTo>
                  <a:lnTo>
                    <a:pt x="7620" y="13970"/>
                  </a:lnTo>
                  <a:close/>
                </a:path>
                <a:path w="7620" h="688340">
                  <a:moveTo>
                    <a:pt x="7620" y="17780"/>
                  </a:moveTo>
                  <a:lnTo>
                    <a:pt x="2539" y="17780"/>
                  </a:lnTo>
                  <a:lnTo>
                    <a:pt x="2539" y="19050"/>
                  </a:lnTo>
                  <a:lnTo>
                    <a:pt x="1270" y="19050"/>
                  </a:lnTo>
                  <a:lnTo>
                    <a:pt x="1270" y="20320"/>
                  </a:lnTo>
                  <a:lnTo>
                    <a:pt x="7620" y="20320"/>
                  </a:lnTo>
                  <a:lnTo>
                    <a:pt x="7620" y="17780"/>
                  </a:lnTo>
                  <a:close/>
                </a:path>
                <a:path w="7620" h="688340">
                  <a:moveTo>
                    <a:pt x="7620" y="20320"/>
                  </a:moveTo>
                  <a:lnTo>
                    <a:pt x="1270" y="20320"/>
                  </a:lnTo>
                  <a:lnTo>
                    <a:pt x="1270" y="22860"/>
                  </a:lnTo>
                  <a:lnTo>
                    <a:pt x="0" y="22860"/>
                  </a:lnTo>
                  <a:lnTo>
                    <a:pt x="0" y="24130"/>
                  </a:lnTo>
                  <a:lnTo>
                    <a:pt x="7620" y="24130"/>
                  </a:lnTo>
                  <a:lnTo>
                    <a:pt x="7620" y="20320"/>
                  </a:lnTo>
                  <a:close/>
                </a:path>
                <a:path w="7620" h="688340">
                  <a:moveTo>
                    <a:pt x="7620" y="24130"/>
                  </a:moveTo>
                  <a:lnTo>
                    <a:pt x="0" y="24130"/>
                  </a:lnTo>
                  <a:lnTo>
                    <a:pt x="0" y="30480"/>
                  </a:lnTo>
                  <a:lnTo>
                    <a:pt x="7620" y="30480"/>
                  </a:lnTo>
                  <a:lnTo>
                    <a:pt x="7620" y="24130"/>
                  </a:lnTo>
                  <a:close/>
                </a:path>
                <a:path w="7620" h="688340">
                  <a:moveTo>
                    <a:pt x="7620" y="30480"/>
                  </a:moveTo>
                  <a:lnTo>
                    <a:pt x="0" y="30480"/>
                  </a:lnTo>
                  <a:lnTo>
                    <a:pt x="0" y="36830"/>
                  </a:lnTo>
                  <a:lnTo>
                    <a:pt x="7620" y="36830"/>
                  </a:lnTo>
                  <a:lnTo>
                    <a:pt x="7620" y="30480"/>
                  </a:lnTo>
                  <a:close/>
                </a:path>
                <a:path w="7620" h="688340">
                  <a:moveTo>
                    <a:pt x="7620" y="36830"/>
                  </a:moveTo>
                  <a:lnTo>
                    <a:pt x="0" y="36830"/>
                  </a:lnTo>
                  <a:lnTo>
                    <a:pt x="0" y="45720"/>
                  </a:lnTo>
                  <a:lnTo>
                    <a:pt x="7620" y="45720"/>
                  </a:lnTo>
                  <a:lnTo>
                    <a:pt x="7620" y="36830"/>
                  </a:lnTo>
                  <a:close/>
                </a:path>
                <a:path w="7620" h="688340">
                  <a:moveTo>
                    <a:pt x="7620" y="45720"/>
                  </a:moveTo>
                  <a:lnTo>
                    <a:pt x="0" y="45720"/>
                  </a:lnTo>
                  <a:lnTo>
                    <a:pt x="0" y="52070"/>
                  </a:lnTo>
                  <a:lnTo>
                    <a:pt x="7620" y="52070"/>
                  </a:lnTo>
                  <a:lnTo>
                    <a:pt x="7620" y="45720"/>
                  </a:lnTo>
                  <a:close/>
                </a:path>
                <a:path w="7620" h="688340">
                  <a:moveTo>
                    <a:pt x="7620" y="52070"/>
                  </a:moveTo>
                  <a:lnTo>
                    <a:pt x="0" y="52070"/>
                  </a:lnTo>
                  <a:lnTo>
                    <a:pt x="0" y="58420"/>
                  </a:lnTo>
                  <a:lnTo>
                    <a:pt x="7620" y="58420"/>
                  </a:lnTo>
                  <a:lnTo>
                    <a:pt x="7620" y="52070"/>
                  </a:lnTo>
                  <a:close/>
                </a:path>
                <a:path w="7620" h="688340">
                  <a:moveTo>
                    <a:pt x="7620" y="58420"/>
                  </a:moveTo>
                  <a:lnTo>
                    <a:pt x="0" y="58420"/>
                  </a:lnTo>
                  <a:lnTo>
                    <a:pt x="0" y="74930"/>
                  </a:lnTo>
                  <a:lnTo>
                    <a:pt x="7620" y="74930"/>
                  </a:lnTo>
                  <a:lnTo>
                    <a:pt x="7620" y="58420"/>
                  </a:lnTo>
                  <a:close/>
                </a:path>
                <a:path w="7620" h="688340">
                  <a:moveTo>
                    <a:pt x="7620" y="74930"/>
                  </a:moveTo>
                  <a:lnTo>
                    <a:pt x="0" y="74930"/>
                  </a:lnTo>
                  <a:lnTo>
                    <a:pt x="0" y="77470"/>
                  </a:lnTo>
                  <a:lnTo>
                    <a:pt x="7620" y="77470"/>
                  </a:lnTo>
                  <a:lnTo>
                    <a:pt x="7620" y="74930"/>
                  </a:lnTo>
                  <a:close/>
                </a:path>
                <a:path w="7620" h="688340">
                  <a:moveTo>
                    <a:pt x="7620" y="77470"/>
                  </a:moveTo>
                  <a:lnTo>
                    <a:pt x="0" y="77470"/>
                  </a:lnTo>
                  <a:lnTo>
                    <a:pt x="0" y="87630"/>
                  </a:lnTo>
                  <a:lnTo>
                    <a:pt x="7620" y="87630"/>
                  </a:lnTo>
                  <a:lnTo>
                    <a:pt x="7620" y="77470"/>
                  </a:lnTo>
                  <a:close/>
                </a:path>
                <a:path w="7620" h="688340">
                  <a:moveTo>
                    <a:pt x="7620" y="87630"/>
                  </a:moveTo>
                  <a:lnTo>
                    <a:pt x="0" y="87630"/>
                  </a:lnTo>
                  <a:lnTo>
                    <a:pt x="0" y="100330"/>
                  </a:lnTo>
                  <a:lnTo>
                    <a:pt x="7620" y="100330"/>
                  </a:lnTo>
                  <a:lnTo>
                    <a:pt x="7620" y="87630"/>
                  </a:lnTo>
                  <a:close/>
                </a:path>
                <a:path w="7620" h="688340">
                  <a:moveTo>
                    <a:pt x="7620" y="100330"/>
                  </a:moveTo>
                  <a:lnTo>
                    <a:pt x="0" y="100330"/>
                  </a:lnTo>
                  <a:lnTo>
                    <a:pt x="0" y="106680"/>
                  </a:lnTo>
                  <a:lnTo>
                    <a:pt x="7620" y="106680"/>
                  </a:lnTo>
                  <a:lnTo>
                    <a:pt x="7620" y="100330"/>
                  </a:lnTo>
                  <a:close/>
                </a:path>
                <a:path w="7620" h="688340">
                  <a:moveTo>
                    <a:pt x="7620" y="106680"/>
                  </a:moveTo>
                  <a:lnTo>
                    <a:pt x="0" y="106680"/>
                  </a:lnTo>
                  <a:lnTo>
                    <a:pt x="0" y="109220"/>
                  </a:lnTo>
                  <a:lnTo>
                    <a:pt x="7620" y="109220"/>
                  </a:lnTo>
                  <a:lnTo>
                    <a:pt x="7620" y="106680"/>
                  </a:lnTo>
                  <a:close/>
                </a:path>
                <a:path w="7620" h="688340">
                  <a:moveTo>
                    <a:pt x="7620" y="221107"/>
                  </a:moveTo>
                  <a:lnTo>
                    <a:pt x="0" y="221107"/>
                  </a:lnTo>
                  <a:lnTo>
                    <a:pt x="0" y="223520"/>
                  </a:lnTo>
                  <a:lnTo>
                    <a:pt x="7620" y="223520"/>
                  </a:lnTo>
                  <a:lnTo>
                    <a:pt x="7620" y="221107"/>
                  </a:lnTo>
                  <a:close/>
                </a:path>
                <a:path w="7620" h="688340">
                  <a:moveTo>
                    <a:pt x="7620" y="216027"/>
                  </a:moveTo>
                  <a:lnTo>
                    <a:pt x="0" y="216027"/>
                  </a:lnTo>
                  <a:lnTo>
                    <a:pt x="0" y="220980"/>
                  </a:lnTo>
                  <a:lnTo>
                    <a:pt x="7620" y="220980"/>
                  </a:lnTo>
                  <a:lnTo>
                    <a:pt x="7620" y="216027"/>
                  </a:lnTo>
                  <a:close/>
                </a:path>
                <a:path w="7620" h="688340">
                  <a:moveTo>
                    <a:pt x="7620" y="209677"/>
                  </a:moveTo>
                  <a:lnTo>
                    <a:pt x="0" y="209677"/>
                  </a:lnTo>
                  <a:lnTo>
                    <a:pt x="0" y="215900"/>
                  </a:lnTo>
                  <a:lnTo>
                    <a:pt x="7620" y="215900"/>
                  </a:lnTo>
                  <a:lnTo>
                    <a:pt x="7620" y="209677"/>
                  </a:lnTo>
                  <a:close/>
                </a:path>
                <a:path w="7620" h="688340">
                  <a:moveTo>
                    <a:pt x="7620" y="203327"/>
                  </a:moveTo>
                  <a:lnTo>
                    <a:pt x="0" y="203327"/>
                  </a:lnTo>
                  <a:lnTo>
                    <a:pt x="0" y="209550"/>
                  </a:lnTo>
                  <a:lnTo>
                    <a:pt x="7620" y="209550"/>
                  </a:lnTo>
                  <a:lnTo>
                    <a:pt x="7620" y="203327"/>
                  </a:lnTo>
                  <a:close/>
                </a:path>
                <a:path w="7620" h="688340">
                  <a:moveTo>
                    <a:pt x="7620" y="196977"/>
                  </a:moveTo>
                  <a:lnTo>
                    <a:pt x="0" y="196977"/>
                  </a:lnTo>
                  <a:lnTo>
                    <a:pt x="0" y="203200"/>
                  </a:lnTo>
                  <a:lnTo>
                    <a:pt x="7620" y="203200"/>
                  </a:lnTo>
                  <a:lnTo>
                    <a:pt x="7620" y="196977"/>
                  </a:lnTo>
                  <a:close/>
                </a:path>
                <a:path w="7620" h="688340">
                  <a:moveTo>
                    <a:pt x="7620" y="190627"/>
                  </a:moveTo>
                  <a:lnTo>
                    <a:pt x="0" y="190627"/>
                  </a:lnTo>
                  <a:lnTo>
                    <a:pt x="0" y="196850"/>
                  </a:lnTo>
                  <a:lnTo>
                    <a:pt x="7620" y="196850"/>
                  </a:lnTo>
                  <a:lnTo>
                    <a:pt x="7620" y="190627"/>
                  </a:lnTo>
                  <a:close/>
                </a:path>
                <a:path w="7620" h="688340">
                  <a:moveTo>
                    <a:pt x="7620" y="183007"/>
                  </a:moveTo>
                  <a:lnTo>
                    <a:pt x="0" y="183007"/>
                  </a:lnTo>
                  <a:lnTo>
                    <a:pt x="0" y="190500"/>
                  </a:lnTo>
                  <a:lnTo>
                    <a:pt x="7620" y="190500"/>
                  </a:lnTo>
                  <a:lnTo>
                    <a:pt x="7620" y="183007"/>
                  </a:lnTo>
                  <a:close/>
                </a:path>
                <a:path w="7620" h="688340">
                  <a:moveTo>
                    <a:pt x="7620" y="177927"/>
                  </a:moveTo>
                  <a:lnTo>
                    <a:pt x="0" y="177927"/>
                  </a:lnTo>
                  <a:lnTo>
                    <a:pt x="0" y="182880"/>
                  </a:lnTo>
                  <a:lnTo>
                    <a:pt x="7620" y="182880"/>
                  </a:lnTo>
                  <a:lnTo>
                    <a:pt x="7620" y="177927"/>
                  </a:lnTo>
                  <a:close/>
                </a:path>
                <a:path w="7620" h="688340">
                  <a:moveTo>
                    <a:pt x="7620" y="171577"/>
                  </a:moveTo>
                  <a:lnTo>
                    <a:pt x="0" y="171577"/>
                  </a:lnTo>
                  <a:lnTo>
                    <a:pt x="0" y="177800"/>
                  </a:lnTo>
                  <a:lnTo>
                    <a:pt x="7620" y="177800"/>
                  </a:lnTo>
                  <a:lnTo>
                    <a:pt x="7620" y="171577"/>
                  </a:lnTo>
                  <a:close/>
                </a:path>
                <a:path w="7620" h="688340">
                  <a:moveTo>
                    <a:pt x="7620" y="165227"/>
                  </a:moveTo>
                  <a:lnTo>
                    <a:pt x="0" y="165227"/>
                  </a:lnTo>
                  <a:lnTo>
                    <a:pt x="0" y="171450"/>
                  </a:lnTo>
                  <a:lnTo>
                    <a:pt x="7620" y="171450"/>
                  </a:lnTo>
                  <a:lnTo>
                    <a:pt x="7620" y="165227"/>
                  </a:lnTo>
                  <a:close/>
                </a:path>
                <a:path w="7620" h="688340">
                  <a:moveTo>
                    <a:pt x="7620" y="158877"/>
                  </a:moveTo>
                  <a:lnTo>
                    <a:pt x="0" y="158877"/>
                  </a:lnTo>
                  <a:lnTo>
                    <a:pt x="0" y="165100"/>
                  </a:lnTo>
                  <a:lnTo>
                    <a:pt x="7620" y="165100"/>
                  </a:lnTo>
                  <a:lnTo>
                    <a:pt x="7620" y="158877"/>
                  </a:lnTo>
                  <a:close/>
                </a:path>
                <a:path w="7620" h="688340">
                  <a:moveTo>
                    <a:pt x="7620" y="152527"/>
                  </a:moveTo>
                  <a:lnTo>
                    <a:pt x="0" y="152527"/>
                  </a:lnTo>
                  <a:lnTo>
                    <a:pt x="0" y="158750"/>
                  </a:lnTo>
                  <a:lnTo>
                    <a:pt x="7620" y="158750"/>
                  </a:lnTo>
                  <a:lnTo>
                    <a:pt x="7620" y="152527"/>
                  </a:lnTo>
                  <a:close/>
                </a:path>
                <a:path w="7620" h="688340">
                  <a:moveTo>
                    <a:pt x="7620" y="146177"/>
                  </a:moveTo>
                  <a:lnTo>
                    <a:pt x="0" y="146177"/>
                  </a:lnTo>
                  <a:lnTo>
                    <a:pt x="0" y="152400"/>
                  </a:lnTo>
                  <a:lnTo>
                    <a:pt x="7620" y="152400"/>
                  </a:lnTo>
                  <a:lnTo>
                    <a:pt x="7620" y="146177"/>
                  </a:lnTo>
                  <a:close/>
                </a:path>
                <a:path w="7620" h="688340">
                  <a:moveTo>
                    <a:pt x="7620" y="139827"/>
                  </a:moveTo>
                  <a:lnTo>
                    <a:pt x="0" y="139827"/>
                  </a:lnTo>
                  <a:lnTo>
                    <a:pt x="0" y="146050"/>
                  </a:lnTo>
                  <a:lnTo>
                    <a:pt x="7620" y="146050"/>
                  </a:lnTo>
                  <a:lnTo>
                    <a:pt x="7620" y="139827"/>
                  </a:lnTo>
                  <a:close/>
                </a:path>
                <a:path w="7620" h="688340">
                  <a:moveTo>
                    <a:pt x="7620" y="133477"/>
                  </a:moveTo>
                  <a:lnTo>
                    <a:pt x="0" y="133477"/>
                  </a:lnTo>
                  <a:lnTo>
                    <a:pt x="0" y="139700"/>
                  </a:lnTo>
                  <a:lnTo>
                    <a:pt x="7620" y="139700"/>
                  </a:lnTo>
                  <a:lnTo>
                    <a:pt x="7620" y="133477"/>
                  </a:lnTo>
                  <a:close/>
                </a:path>
                <a:path w="7620" h="688340">
                  <a:moveTo>
                    <a:pt x="7620" y="127127"/>
                  </a:moveTo>
                  <a:lnTo>
                    <a:pt x="0" y="127127"/>
                  </a:lnTo>
                  <a:lnTo>
                    <a:pt x="0" y="133350"/>
                  </a:lnTo>
                  <a:lnTo>
                    <a:pt x="7620" y="133350"/>
                  </a:lnTo>
                  <a:lnTo>
                    <a:pt x="7620" y="127127"/>
                  </a:lnTo>
                  <a:close/>
                </a:path>
                <a:path w="7620" h="688340">
                  <a:moveTo>
                    <a:pt x="7620" y="120777"/>
                  </a:moveTo>
                  <a:lnTo>
                    <a:pt x="0" y="120777"/>
                  </a:lnTo>
                  <a:lnTo>
                    <a:pt x="0" y="127000"/>
                  </a:lnTo>
                  <a:lnTo>
                    <a:pt x="7620" y="127000"/>
                  </a:lnTo>
                  <a:lnTo>
                    <a:pt x="7620" y="120777"/>
                  </a:lnTo>
                  <a:close/>
                </a:path>
                <a:path w="7620" h="688340">
                  <a:moveTo>
                    <a:pt x="7620" y="109347"/>
                  </a:moveTo>
                  <a:lnTo>
                    <a:pt x="0" y="109347"/>
                  </a:lnTo>
                  <a:lnTo>
                    <a:pt x="0" y="120650"/>
                  </a:lnTo>
                  <a:lnTo>
                    <a:pt x="7620" y="120650"/>
                  </a:lnTo>
                  <a:lnTo>
                    <a:pt x="7620" y="109347"/>
                  </a:lnTo>
                  <a:close/>
                </a:path>
                <a:path w="7620" h="688340">
                  <a:moveTo>
                    <a:pt x="7620" y="382270"/>
                  </a:moveTo>
                  <a:lnTo>
                    <a:pt x="0" y="382270"/>
                  </a:lnTo>
                  <a:lnTo>
                    <a:pt x="0" y="383540"/>
                  </a:lnTo>
                  <a:lnTo>
                    <a:pt x="7620" y="383540"/>
                  </a:lnTo>
                  <a:lnTo>
                    <a:pt x="7620" y="382270"/>
                  </a:lnTo>
                  <a:close/>
                </a:path>
                <a:path w="7620" h="688340">
                  <a:moveTo>
                    <a:pt x="7620" y="375920"/>
                  </a:moveTo>
                  <a:lnTo>
                    <a:pt x="0" y="375920"/>
                  </a:lnTo>
                  <a:lnTo>
                    <a:pt x="0" y="381000"/>
                  </a:lnTo>
                  <a:lnTo>
                    <a:pt x="7620" y="381000"/>
                  </a:lnTo>
                  <a:lnTo>
                    <a:pt x="7620" y="375920"/>
                  </a:lnTo>
                  <a:close/>
                </a:path>
                <a:path w="7620" h="688340">
                  <a:moveTo>
                    <a:pt x="7620" y="369570"/>
                  </a:moveTo>
                  <a:lnTo>
                    <a:pt x="0" y="369570"/>
                  </a:lnTo>
                  <a:lnTo>
                    <a:pt x="0" y="374650"/>
                  </a:lnTo>
                  <a:lnTo>
                    <a:pt x="7620" y="374650"/>
                  </a:lnTo>
                  <a:lnTo>
                    <a:pt x="7620" y="369570"/>
                  </a:lnTo>
                  <a:close/>
                </a:path>
                <a:path w="7620" h="688340">
                  <a:moveTo>
                    <a:pt x="7620" y="363220"/>
                  </a:moveTo>
                  <a:lnTo>
                    <a:pt x="0" y="363220"/>
                  </a:lnTo>
                  <a:lnTo>
                    <a:pt x="0" y="368300"/>
                  </a:lnTo>
                  <a:lnTo>
                    <a:pt x="7620" y="368300"/>
                  </a:lnTo>
                  <a:lnTo>
                    <a:pt x="7620" y="363220"/>
                  </a:lnTo>
                  <a:close/>
                </a:path>
                <a:path w="7620" h="688340">
                  <a:moveTo>
                    <a:pt x="7620" y="356870"/>
                  </a:moveTo>
                  <a:lnTo>
                    <a:pt x="0" y="356870"/>
                  </a:lnTo>
                  <a:lnTo>
                    <a:pt x="0" y="361950"/>
                  </a:lnTo>
                  <a:lnTo>
                    <a:pt x="7620" y="361950"/>
                  </a:lnTo>
                  <a:lnTo>
                    <a:pt x="7620" y="356870"/>
                  </a:lnTo>
                  <a:close/>
                </a:path>
                <a:path w="7620" h="688340">
                  <a:moveTo>
                    <a:pt x="7620" y="350520"/>
                  </a:moveTo>
                  <a:lnTo>
                    <a:pt x="0" y="350520"/>
                  </a:lnTo>
                  <a:lnTo>
                    <a:pt x="0" y="355600"/>
                  </a:lnTo>
                  <a:lnTo>
                    <a:pt x="7620" y="355600"/>
                  </a:lnTo>
                  <a:lnTo>
                    <a:pt x="7620" y="350520"/>
                  </a:lnTo>
                  <a:close/>
                </a:path>
                <a:path w="7620" h="688340">
                  <a:moveTo>
                    <a:pt x="7620" y="344170"/>
                  </a:moveTo>
                  <a:lnTo>
                    <a:pt x="0" y="344170"/>
                  </a:lnTo>
                  <a:lnTo>
                    <a:pt x="0" y="349250"/>
                  </a:lnTo>
                  <a:lnTo>
                    <a:pt x="7620" y="349250"/>
                  </a:lnTo>
                  <a:lnTo>
                    <a:pt x="7620" y="344170"/>
                  </a:lnTo>
                  <a:close/>
                </a:path>
                <a:path w="7620" h="688340">
                  <a:moveTo>
                    <a:pt x="7620" y="337820"/>
                  </a:moveTo>
                  <a:lnTo>
                    <a:pt x="0" y="337820"/>
                  </a:lnTo>
                  <a:lnTo>
                    <a:pt x="0" y="342900"/>
                  </a:lnTo>
                  <a:lnTo>
                    <a:pt x="7620" y="342900"/>
                  </a:lnTo>
                  <a:lnTo>
                    <a:pt x="7620" y="337820"/>
                  </a:lnTo>
                  <a:close/>
                </a:path>
                <a:path w="7620" h="688340">
                  <a:moveTo>
                    <a:pt x="7620" y="325120"/>
                  </a:moveTo>
                  <a:lnTo>
                    <a:pt x="0" y="325120"/>
                  </a:lnTo>
                  <a:lnTo>
                    <a:pt x="0" y="336550"/>
                  </a:lnTo>
                  <a:lnTo>
                    <a:pt x="7620" y="336550"/>
                  </a:lnTo>
                  <a:lnTo>
                    <a:pt x="7620" y="325120"/>
                  </a:lnTo>
                  <a:close/>
                </a:path>
                <a:path w="7620" h="688340">
                  <a:moveTo>
                    <a:pt x="7620" y="318770"/>
                  </a:moveTo>
                  <a:lnTo>
                    <a:pt x="0" y="318770"/>
                  </a:lnTo>
                  <a:lnTo>
                    <a:pt x="0" y="323850"/>
                  </a:lnTo>
                  <a:lnTo>
                    <a:pt x="7620" y="323850"/>
                  </a:lnTo>
                  <a:lnTo>
                    <a:pt x="7620" y="318770"/>
                  </a:lnTo>
                  <a:close/>
                </a:path>
                <a:path w="7620" h="688340">
                  <a:moveTo>
                    <a:pt x="7620" y="312420"/>
                  </a:moveTo>
                  <a:lnTo>
                    <a:pt x="0" y="312420"/>
                  </a:lnTo>
                  <a:lnTo>
                    <a:pt x="0" y="317500"/>
                  </a:lnTo>
                  <a:lnTo>
                    <a:pt x="7620" y="317500"/>
                  </a:lnTo>
                  <a:lnTo>
                    <a:pt x="7620" y="312420"/>
                  </a:lnTo>
                  <a:close/>
                </a:path>
                <a:path w="7620" h="688340">
                  <a:moveTo>
                    <a:pt x="7620" y="306070"/>
                  </a:moveTo>
                  <a:lnTo>
                    <a:pt x="0" y="306070"/>
                  </a:lnTo>
                  <a:lnTo>
                    <a:pt x="0" y="311150"/>
                  </a:lnTo>
                  <a:lnTo>
                    <a:pt x="7620" y="311150"/>
                  </a:lnTo>
                  <a:lnTo>
                    <a:pt x="7620" y="306070"/>
                  </a:lnTo>
                  <a:close/>
                </a:path>
                <a:path w="7620" h="688340">
                  <a:moveTo>
                    <a:pt x="7620" y="299720"/>
                  </a:moveTo>
                  <a:lnTo>
                    <a:pt x="0" y="299720"/>
                  </a:lnTo>
                  <a:lnTo>
                    <a:pt x="0" y="304800"/>
                  </a:lnTo>
                  <a:lnTo>
                    <a:pt x="7620" y="304800"/>
                  </a:lnTo>
                  <a:lnTo>
                    <a:pt x="7620" y="299720"/>
                  </a:lnTo>
                  <a:close/>
                </a:path>
                <a:path w="7620" h="688340">
                  <a:moveTo>
                    <a:pt x="7620" y="293370"/>
                  </a:moveTo>
                  <a:lnTo>
                    <a:pt x="0" y="293370"/>
                  </a:lnTo>
                  <a:lnTo>
                    <a:pt x="0" y="298450"/>
                  </a:lnTo>
                  <a:lnTo>
                    <a:pt x="7620" y="298450"/>
                  </a:lnTo>
                  <a:lnTo>
                    <a:pt x="7620" y="293370"/>
                  </a:lnTo>
                  <a:close/>
                </a:path>
                <a:path w="7620" h="688340">
                  <a:moveTo>
                    <a:pt x="7620" y="285750"/>
                  </a:moveTo>
                  <a:lnTo>
                    <a:pt x="0" y="285750"/>
                  </a:lnTo>
                  <a:lnTo>
                    <a:pt x="0" y="292100"/>
                  </a:lnTo>
                  <a:lnTo>
                    <a:pt x="7620" y="292100"/>
                  </a:lnTo>
                  <a:lnTo>
                    <a:pt x="7620" y="285750"/>
                  </a:lnTo>
                  <a:close/>
                </a:path>
                <a:path w="7620" h="688340">
                  <a:moveTo>
                    <a:pt x="7620" y="280670"/>
                  </a:moveTo>
                  <a:lnTo>
                    <a:pt x="0" y="280670"/>
                  </a:lnTo>
                  <a:lnTo>
                    <a:pt x="0" y="284480"/>
                  </a:lnTo>
                  <a:lnTo>
                    <a:pt x="7620" y="284480"/>
                  </a:lnTo>
                  <a:lnTo>
                    <a:pt x="7620" y="280670"/>
                  </a:lnTo>
                  <a:close/>
                </a:path>
                <a:path w="7620" h="688340">
                  <a:moveTo>
                    <a:pt x="7620" y="274320"/>
                  </a:moveTo>
                  <a:lnTo>
                    <a:pt x="0" y="274320"/>
                  </a:lnTo>
                  <a:lnTo>
                    <a:pt x="0" y="279400"/>
                  </a:lnTo>
                  <a:lnTo>
                    <a:pt x="7620" y="279400"/>
                  </a:lnTo>
                  <a:lnTo>
                    <a:pt x="7620" y="274320"/>
                  </a:lnTo>
                  <a:close/>
                </a:path>
                <a:path w="7620" h="688340">
                  <a:moveTo>
                    <a:pt x="7620" y="267970"/>
                  </a:moveTo>
                  <a:lnTo>
                    <a:pt x="0" y="267970"/>
                  </a:lnTo>
                  <a:lnTo>
                    <a:pt x="0" y="273050"/>
                  </a:lnTo>
                  <a:lnTo>
                    <a:pt x="7620" y="273050"/>
                  </a:lnTo>
                  <a:lnTo>
                    <a:pt x="7620" y="267970"/>
                  </a:lnTo>
                  <a:close/>
                </a:path>
                <a:path w="7620" h="688340">
                  <a:moveTo>
                    <a:pt x="7620" y="261620"/>
                  </a:moveTo>
                  <a:lnTo>
                    <a:pt x="0" y="261620"/>
                  </a:lnTo>
                  <a:lnTo>
                    <a:pt x="0" y="266700"/>
                  </a:lnTo>
                  <a:lnTo>
                    <a:pt x="7620" y="266700"/>
                  </a:lnTo>
                  <a:lnTo>
                    <a:pt x="7620" y="261620"/>
                  </a:lnTo>
                  <a:close/>
                </a:path>
                <a:path w="7620" h="688340">
                  <a:moveTo>
                    <a:pt x="7620" y="255270"/>
                  </a:moveTo>
                  <a:lnTo>
                    <a:pt x="0" y="255270"/>
                  </a:lnTo>
                  <a:lnTo>
                    <a:pt x="0" y="260350"/>
                  </a:lnTo>
                  <a:lnTo>
                    <a:pt x="7620" y="260350"/>
                  </a:lnTo>
                  <a:lnTo>
                    <a:pt x="7620" y="255270"/>
                  </a:lnTo>
                  <a:close/>
                </a:path>
                <a:path w="7620" h="688340">
                  <a:moveTo>
                    <a:pt x="7620" y="247650"/>
                  </a:moveTo>
                  <a:lnTo>
                    <a:pt x="0" y="247650"/>
                  </a:lnTo>
                  <a:lnTo>
                    <a:pt x="0" y="254000"/>
                  </a:lnTo>
                  <a:lnTo>
                    <a:pt x="7620" y="254000"/>
                  </a:lnTo>
                  <a:lnTo>
                    <a:pt x="7620" y="247650"/>
                  </a:lnTo>
                  <a:close/>
                </a:path>
                <a:path w="7620" h="688340">
                  <a:moveTo>
                    <a:pt x="7620" y="242570"/>
                  </a:moveTo>
                  <a:lnTo>
                    <a:pt x="0" y="242570"/>
                  </a:lnTo>
                  <a:lnTo>
                    <a:pt x="0" y="246380"/>
                  </a:lnTo>
                  <a:lnTo>
                    <a:pt x="7620" y="246380"/>
                  </a:lnTo>
                  <a:lnTo>
                    <a:pt x="7620" y="242570"/>
                  </a:lnTo>
                  <a:close/>
                </a:path>
                <a:path w="7620" h="688340">
                  <a:moveTo>
                    <a:pt x="7620" y="236220"/>
                  </a:moveTo>
                  <a:lnTo>
                    <a:pt x="0" y="236220"/>
                  </a:lnTo>
                  <a:lnTo>
                    <a:pt x="0" y="241300"/>
                  </a:lnTo>
                  <a:lnTo>
                    <a:pt x="7620" y="241300"/>
                  </a:lnTo>
                  <a:lnTo>
                    <a:pt x="7620" y="236220"/>
                  </a:lnTo>
                  <a:close/>
                </a:path>
                <a:path w="7620" h="688340">
                  <a:moveTo>
                    <a:pt x="7620" y="229870"/>
                  </a:moveTo>
                  <a:lnTo>
                    <a:pt x="0" y="229870"/>
                  </a:lnTo>
                  <a:lnTo>
                    <a:pt x="0" y="234950"/>
                  </a:lnTo>
                  <a:lnTo>
                    <a:pt x="7620" y="234950"/>
                  </a:lnTo>
                  <a:lnTo>
                    <a:pt x="7620" y="229870"/>
                  </a:lnTo>
                  <a:close/>
                </a:path>
                <a:path w="7620" h="688340">
                  <a:moveTo>
                    <a:pt x="7620" y="224790"/>
                  </a:moveTo>
                  <a:lnTo>
                    <a:pt x="0" y="224790"/>
                  </a:lnTo>
                  <a:lnTo>
                    <a:pt x="0" y="228600"/>
                  </a:lnTo>
                  <a:lnTo>
                    <a:pt x="7620" y="228600"/>
                  </a:lnTo>
                  <a:lnTo>
                    <a:pt x="7620" y="224790"/>
                  </a:lnTo>
                  <a:close/>
                </a:path>
                <a:path w="7620" h="688340">
                  <a:moveTo>
                    <a:pt x="7620" y="383540"/>
                  </a:moveTo>
                  <a:lnTo>
                    <a:pt x="0" y="383540"/>
                  </a:lnTo>
                  <a:lnTo>
                    <a:pt x="0" y="389890"/>
                  </a:lnTo>
                  <a:lnTo>
                    <a:pt x="7620" y="389890"/>
                  </a:lnTo>
                  <a:lnTo>
                    <a:pt x="7620" y="383540"/>
                  </a:lnTo>
                  <a:close/>
                </a:path>
                <a:path w="7620" h="688340">
                  <a:moveTo>
                    <a:pt x="7620" y="389890"/>
                  </a:moveTo>
                  <a:lnTo>
                    <a:pt x="0" y="389890"/>
                  </a:lnTo>
                  <a:lnTo>
                    <a:pt x="0" y="464820"/>
                  </a:lnTo>
                  <a:lnTo>
                    <a:pt x="7620" y="464820"/>
                  </a:lnTo>
                  <a:lnTo>
                    <a:pt x="7620" y="389890"/>
                  </a:lnTo>
                  <a:close/>
                </a:path>
                <a:path w="7620" h="688340">
                  <a:moveTo>
                    <a:pt x="7620" y="596900"/>
                  </a:moveTo>
                  <a:lnTo>
                    <a:pt x="0" y="596900"/>
                  </a:lnTo>
                  <a:lnTo>
                    <a:pt x="0" y="599440"/>
                  </a:lnTo>
                  <a:lnTo>
                    <a:pt x="7620" y="599440"/>
                  </a:lnTo>
                  <a:lnTo>
                    <a:pt x="7620" y="596900"/>
                  </a:lnTo>
                  <a:close/>
                </a:path>
                <a:path w="7620" h="688340">
                  <a:moveTo>
                    <a:pt x="7620" y="590550"/>
                  </a:moveTo>
                  <a:lnTo>
                    <a:pt x="0" y="590550"/>
                  </a:lnTo>
                  <a:lnTo>
                    <a:pt x="0" y="595630"/>
                  </a:lnTo>
                  <a:lnTo>
                    <a:pt x="7620" y="595630"/>
                  </a:lnTo>
                  <a:lnTo>
                    <a:pt x="7620" y="590550"/>
                  </a:lnTo>
                  <a:close/>
                </a:path>
                <a:path w="7620" h="688340">
                  <a:moveTo>
                    <a:pt x="7620" y="574040"/>
                  </a:moveTo>
                  <a:lnTo>
                    <a:pt x="0" y="574040"/>
                  </a:lnTo>
                  <a:lnTo>
                    <a:pt x="0" y="589280"/>
                  </a:lnTo>
                  <a:lnTo>
                    <a:pt x="7620" y="589280"/>
                  </a:lnTo>
                  <a:lnTo>
                    <a:pt x="7620" y="574040"/>
                  </a:lnTo>
                  <a:close/>
                </a:path>
                <a:path w="7620" h="688340">
                  <a:moveTo>
                    <a:pt x="7620" y="565150"/>
                  </a:moveTo>
                  <a:lnTo>
                    <a:pt x="0" y="565150"/>
                  </a:lnTo>
                  <a:lnTo>
                    <a:pt x="0" y="572770"/>
                  </a:lnTo>
                  <a:lnTo>
                    <a:pt x="7620" y="572770"/>
                  </a:lnTo>
                  <a:lnTo>
                    <a:pt x="7620" y="565150"/>
                  </a:lnTo>
                  <a:close/>
                </a:path>
                <a:path w="7620" h="688340">
                  <a:moveTo>
                    <a:pt x="7620" y="542290"/>
                  </a:moveTo>
                  <a:lnTo>
                    <a:pt x="0" y="542290"/>
                  </a:lnTo>
                  <a:lnTo>
                    <a:pt x="0" y="563880"/>
                  </a:lnTo>
                  <a:lnTo>
                    <a:pt x="7620" y="563880"/>
                  </a:lnTo>
                  <a:lnTo>
                    <a:pt x="7620" y="542290"/>
                  </a:lnTo>
                  <a:close/>
                </a:path>
                <a:path w="7620" h="688340">
                  <a:moveTo>
                    <a:pt x="7620" y="535940"/>
                  </a:moveTo>
                  <a:lnTo>
                    <a:pt x="0" y="535940"/>
                  </a:lnTo>
                  <a:lnTo>
                    <a:pt x="0" y="541020"/>
                  </a:lnTo>
                  <a:lnTo>
                    <a:pt x="7620" y="541020"/>
                  </a:lnTo>
                  <a:lnTo>
                    <a:pt x="7620" y="535940"/>
                  </a:lnTo>
                  <a:close/>
                </a:path>
                <a:path w="7620" h="688340">
                  <a:moveTo>
                    <a:pt x="7620" y="515620"/>
                  </a:moveTo>
                  <a:lnTo>
                    <a:pt x="0" y="515620"/>
                  </a:lnTo>
                  <a:lnTo>
                    <a:pt x="0" y="534670"/>
                  </a:lnTo>
                  <a:lnTo>
                    <a:pt x="7620" y="534670"/>
                  </a:lnTo>
                  <a:lnTo>
                    <a:pt x="7620" y="515620"/>
                  </a:lnTo>
                  <a:close/>
                </a:path>
                <a:path w="7620" h="688340">
                  <a:moveTo>
                    <a:pt x="7620" y="508000"/>
                  </a:moveTo>
                  <a:lnTo>
                    <a:pt x="0" y="508000"/>
                  </a:lnTo>
                  <a:lnTo>
                    <a:pt x="0" y="514350"/>
                  </a:lnTo>
                  <a:lnTo>
                    <a:pt x="7620" y="514350"/>
                  </a:lnTo>
                  <a:lnTo>
                    <a:pt x="7620" y="508000"/>
                  </a:lnTo>
                  <a:close/>
                </a:path>
                <a:path w="7620" h="688340">
                  <a:moveTo>
                    <a:pt x="7620" y="501650"/>
                  </a:moveTo>
                  <a:lnTo>
                    <a:pt x="0" y="501650"/>
                  </a:lnTo>
                  <a:lnTo>
                    <a:pt x="0" y="506730"/>
                  </a:lnTo>
                  <a:lnTo>
                    <a:pt x="7620" y="506730"/>
                  </a:lnTo>
                  <a:lnTo>
                    <a:pt x="7620" y="501650"/>
                  </a:lnTo>
                  <a:close/>
                </a:path>
                <a:path w="7620" h="688340">
                  <a:moveTo>
                    <a:pt x="7620" y="495300"/>
                  </a:moveTo>
                  <a:lnTo>
                    <a:pt x="0" y="495300"/>
                  </a:lnTo>
                  <a:lnTo>
                    <a:pt x="0" y="500380"/>
                  </a:lnTo>
                  <a:lnTo>
                    <a:pt x="7620" y="500380"/>
                  </a:lnTo>
                  <a:lnTo>
                    <a:pt x="7620" y="495300"/>
                  </a:lnTo>
                  <a:close/>
                </a:path>
                <a:path w="7620" h="688340">
                  <a:moveTo>
                    <a:pt x="7620" y="490220"/>
                  </a:moveTo>
                  <a:lnTo>
                    <a:pt x="0" y="490220"/>
                  </a:lnTo>
                  <a:lnTo>
                    <a:pt x="0" y="494030"/>
                  </a:lnTo>
                  <a:lnTo>
                    <a:pt x="7620" y="494030"/>
                  </a:lnTo>
                  <a:lnTo>
                    <a:pt x="7620" y="490220"/>
                  </a:lnTo>
                  <a:close/>
                </a:path>
                <a:path w="7620" h="688340">
                  <a:moveTo>
                    <a:pt x="7620" y="483870"/>
                  </a:moveTo>
                  <a:lnTo>
                    <a:pt x="0" y="483870"/>
                  </a:lnTo>
                  <a:lnTo>
                    <a:pt x="0" y="488950"/>
                  </a:lnTo>
                  <a:lnTo>
                    <a:pt x="7620" y="488950"/>
                  </a:lnTo>
                  <a:lnTo>
                    <a:pt x="7620" y="483870"/>
                  </a:lnTo>
                  <a:close/>
                </a:path>
                <a:path w="7620" h="688340">
                  <a:moveTo>
                    <a:pt x="7620" y="476250"/>
                  </a:moveTo>
                  <a:lnTo>
                    <a:pt x="0" y="476250"/>
                  </a:lnTo>
                  <a:lnTo>
                    <a:pt x="0" y="482600"/>
                  </a:lnTo>
                  <a:lnTo>
                    <a:pt x="7620" y="482600"/>
                  </a:lnTo>
                  <a:lnTo>
                    <a:pt x="7620" y="476250"/>
                  </a:lnTo>
                  <a:close/>
                </a:path>
                <a:path w="7620" h="688340">
                  <a:moveTo>
                    <a:pt x="7620" y="469900"/>
                  </a:moveTo>
                  <a:lnTo>
                    <a:pt x="0" y="469900"/>
                  </a:lnTo>
                  <a:lnTo>
                    <a:pt x="0" y="474980"/>
                  </a:lnTo>
                  <a:lnTo>
                    <a:pt x="7620" y="474980"/>
                  </a:lnTo>
                  <a:lnTo>
                    <a:pt x="7620" y="469900"/>
                  </a:lnTo>
                  <a:close/>
                </a:path>
                <a:path w="7620" h="688340">
                  <a:moveTo>
                    <a:pt x="7620" y="466090"/>
                  </a:moveTo>
                  <a:lnTo>
                    <a:pt x="0" y="466090"/>
                  </a:lnTo>
                  <a:lnTo>
                    <a:pt x="0" y="468630"/>
                  </a:lnTo>
                  <a:lnTo>
                    <a:pt x="7620" y="468630"/>
                  </a:lnTo>
                  <a:lnTo>
                    <a:pt x="7620" y="466090"/>
                  </a:lnTo>
                  <a:close/>
                </a:path>
                <a:path w="7620" h="688340">
                  <a:moveTo>
                    <a:pt x="7620" y="665607"/>
                  </a:moveTo>
                  <a:lnTo>
                    <a:pt x="0" y="665607"/>
                  </a:lnTo>
                  <a:lnTo>
                    <a:pt x="0" y="675640"/>
                  </a:lnTo>
                  <a:lnTo>
                    <a:pt x="7620" y="675640"/>
                  </a:lnTo>
                  <a:lnTo>
                    <a:pt x="7620" y="665607"/>
                  </a:lnTo>
                  <a:close/>
                </a:path>
                <a:path w="7620" h="688340">
                  <a:moveTo>
                    <a:pt x="7620" y="661797"/>
                  </a:moveTo>
                  <a:lnTo>
                    <a:pt x="0" y="661797"/>
                  </a:lnTo>
                  <a:lnTo>
                    <a:pt x="0" y="665480"/>
                  </a:lnTo>
                  <a:lnTo>
                    <a:pt x="7620" y="665480"/>
                  </a:lnTo>
                  <a:lnTo>
                    <a:pt x="7620" y="661797"/>
                  </a:lnTo>
                  <a:close/>
                </a:path>
                <a:path w="7620" h="688340">
                  <a:moveTo>
                    <a:pt x="7620" y="659257"/>
                  </a:moveTo>
                  <a:lnTo>
                    <a:pt x="0" y="659257"/>
                  </a:lnTo>
                  <a:lnTo>
                    <a:pt x="0" y="661670"/>
                  </a:lnTo>
                  <a:lnTo>
                    <a:pt x="7620" y="661670"/>
                  </a:lnTo>
                  <a:lnTo>
                    <a:pt x="7620" y="659257"/>
                  </a:lnTo>
                  <a:close/>
                </a:path>
                <a:path w="7620" h="688340">
                  <a:moveTo>
                    <a:pt x="7620" y="655447"/>
                  </a:moveTo>
                  <a:lnTo>
                    <a:pt x="0" y="655447"/>
                  </a:lnTo>
                  <a:lnTo>
                    <a:pt x="0" y="659130"/>
                  </a:lnTo>
                  <a:lnTo>
                    <a:pt x="7620" y="659130"/>
                  </a:lnTo>
                  <a:lnTo>
                    <a:pt x="7620" y="655447"/>
                  </a:lnTo>
                  <a:close/>
                </a:path>
                <a:path w="7620" h="688340">
                  <a:moveTo>
                    <a:pt x="7620" y="652907"/>
                  </a:moveTo>
                  <a:lnTo>
                    <a:pt x="0" y="652907"/>
                  </a:lnTo>
                  <a:lnTo>
                    <a:pt x="0" y="655320"/>
                  </a:lnTo>
                  <a:lnTo>
                    <a:pt x="7620" y="655320"/>
                  </a:lnTo>
                  <a:lnTo>
                    <a:pt x="7620" y="652907"/>
                  </a:lnTo>
                  <a:close/>
                </a:path>
                <a:path w="7620" h="688340">
                  <a:moveTo>
                    <a:pt x="7620" y="649097"/>
                  </a:moveTo>
                  <a:lnTo>
                    <a:pt x="0" y="649097"/>
                  </a:lnTo>
                  <a:lnTo>
                    <a:pt x="0" y="652780"/>
                  </a:lnTo>
                  <a:lnTo>
                    <a:pt x="7620" y="652780"/>
                  </a:lnTo>
                  <a:lnTo>
                    <a:pt x="7620" y="649097"/>
                  </a:lnTo>
                  <a:close/>
                </a:path>
                <a:path w="7620" h="688340">
                  <a:moveTo>
                    <a:pt x="7620" y="646557"/>
                  </a:moveTo>
                  <a:lnTo>
                    <a:pt x="0" y="646557"/>
                  </a:lnTo>
                  <a:lnTo>
                    <a:pt x="0" y="648970"/>
                  </a:lnTo>
                  <a:lnTo>
                    <a:pt x="7620" y="648970"/>
                  </a:lnTo>
                  <a:lnTo>
                    <a:pt x="7620" y="646557"/>
                  </a:lnTo>
                  <a:close/>
                </a:path>
                <a:path w="7620" h="688340">
                  <a:moveTo>
                    <a:pt x="7620" y="642747"/>
                  </a:moveTo>
                  <a:lnTo>
                    <a:pt x="0" y="642747"/>
                  </a:lnTo>
                  <a:lnTo>
                    <a:pt x="0" y="646430"/>
                  </a:lnTo>
                  <a:lnTo>
                    <a:pt x="7620" y="646430"/>
                  </a:lnTo>
                  <a:lnTo>
                    <a:pt x="7620" y="642747"/>
                  </a:lnTo>
                  <a:close/>
                </a:path>
                <a:path w="7620" h="688340">
                  <a:moveTo>
                    <a:pt x="7620" y="640207"/>
                  </a:moveTo>
                  <a:lnTo>
                    <a:pt x="0" y="640207"/>
                  </a:lnTo>
                  <a:lnTo>
                    <a:pt x="0" y="642620"/>
                  </a:lnTo>
                  <a:lnTo>
                    <a:pt x="7620" y="642620"/>
                  </a:lnTo>
                  <a:lnTo>
                    <a:pt x="7620" y="640207"/>
                  </a:lnTo>
                  <a:close/>
                </a:path>
                <a:path w="7620" h="688340">
                  <a:moveTo>
                    <a:pt x="7620" y="636397"/>
                  </a:moveTo>
                  <a:lnTo>
                    <a:pt x="0" y="636397"/>
                  </a:lnTo>
                  <a:lnTo>
                    <a:pt x="0" y="640080"/>
                  </a:lnTo>
                  <a:lnTo>
                    <a:pt x="7620" y="640080"/>
                  </a:lnTo>
                  <a:lnTo>
                    <a:pt x="7620" y="636397"/>
                  </a:lnTo>
                  <a:close/>
                </a:path>
                <a:path w="7620" h="688340">
                  <a:moveTo>
                    <a:pt x="7620" y="633857"/>
                  </a:moveTo>
                  <a:lnTo>
                    <a:pt x="0" y="633857"/>
                  </a:lnTo>
                  <a:lnTo>
                    <a:pt x="0" y="636270"/>
                  </a:lnTo>
                  <a:lnTo>
                    <a:pt x="7620" y="636270"/>
                  </a:lnTo>
                  <a:lnTo>
                    <a:pt x="7620" y="633857"/>
                  </a:lnTo>
                  <a:close/>
                </a:path>
                <a:path w="7620" h="688340">
                  <a:moveTo>
                    <a:pt x="7620" y="630047"/>
                  </a:moveTo>
                  <a:lnTo>
                    <a:pt x="0" y="630047"/>
                  </a:lnTo>
                  <a:lnTo>
                    <a:pt x="0" y="633730"/>
                  </a:lnTo>
                  <a:lnTo>
                    <a:pt x="7620" y="633730"/>
                  </a:lnTo>
                  <a:lnTo>
                    <a:pt x="7620" y="630047"/>
                  </a:lnTo>
                  <a:close/>
                </a:path>
                <a:path w="7620" h="688340">
                  <a:moveTo>
                    <a:pt x="7620" y="627507"/>
                  </a:moveTo>
                  <a:lnTo>
                    <a:pt x="0" y="627507"/>
                  </a:lnTo>
                  <a:lnTo>
                    <a:pt x="0" y="629920"/>
                  </a:lnTo>
                  <a:lnTo>
                    <a:pt x="7620" y="629920"/>
                  </a:lnTo>
                  <a:lnTo>
                    <a:pt x="7620" y="627507"/>
                  </a:lnTo>
                  <a:close/>
                </a:path>
                <a:path w="7620" h="688340">
                  <a:moveTo>
                    <a:pt x="7620" y="617347"/>
                  </a:moveTo>
                  <a:lnTo>
                    <a:pt x="0" y="617347"/>
                  </a:lnTo>
                  <a:lnTo>
                    <a:pt x="0" y="627380"/>
                  </a:lnTo>
                  <a:lnTo>
                    <a:pt x="7620" y="627380"/>
                  </a:lnTo>
                  <a:lnTo>
                    <a:pt x="7620" y="617347"/>
                  </a:lnTo>
                  <a:close/>
                </a:path>
                <a:path w="7620" h="688340">
                  <a:moveTo>
                    <a:pt x="7620" y="602107"/>
                  </a:moveTo>
                  <a:lnTo>
                    <a:pt x="0" y="602107"/>
                  </a:lnTo>
                  <a:lnTo>
                    <a:pt x="0" y="617220"/>
                  </a:lnTo>
                  <a:lnTo>
                    <a:pt x="7620" y="617220"/>
                  </a:lnTo>
                  <a:lnTo>
                    <a:pt x="7620" y="602107"/>
                  </a:lnTo>
                  <a:close/>
                </a:path>
                <a:path w="7620" h="688340">
                  <a:moveTo>
                    <a:pt x="7620" y="599567"/>
                  </a:moveTo>
                  <a:lnTo>
                    <a:pt x="0" y="599567"/>
                  </a:lnTo>
                  <a:lnTo>
                    <a:pt x="0" y="601980"/>
                  </a:lnTo>
                  <a:lnTo>
                    <a:pt x="7620" y="601980"/>
                  </a:lnTo>
                  <a:lnTo>
                    <a:pt x="7620" y="599567"/>
                  </a:lnTo>
                  <a:close/>
                </a:path>
                <a:path w="7620" h="688340">
                  <a:moveTo>
                    <a:pt x="6350" y="675640"/>
                  </a:moveTo>
                  <a:lnTo>
                    <a:pt x="0" y="675640"/>
                  </a:lnTo>
                  <a:lnTo>
                    <a:pt x="0" y="688340"/>
                  </a:lnTo>
                  <a:lnTo>
                    <a:pt x="1269" y="688340"/>
                  </a:lnTo>
                  <a:lnTo>
                    <a:pt x="1269" y="685800"/>
                  </a:lnTo>
                  <a:lnTo>
                    <a:pt x="2539" y="685800"/>
                  </a:lnTo>
                  <a:lnTo>
                    <a:pt x="2539" y="683260"/>
                  </a:lnTo>
                  <a:lnTo>
                    <a:pt x="3810" y="683260"/>
                  </a:lnTo>
                  <a:lnTo>
                    <a:pt x="3810" y="680720"/>
                  </a:lnTo>
                  <a:lnTo>
                    <a:pt x="5079" y="680720"/>
                  </a:lnTo>
                  <a:lnTo>
                    <a:pt x="5079" y="678180"/>
                  </a:lnTo>
                  <a:lnTo>
                    <a:pt x="6350" y="678180"/>
                  </a:lnTo>
                  <a:lnTo>
                    <a:pt x="6350" y="675640"/>
                  </a:lnTo>
                  <a:close/>
                </a:path>
              </a:pathLst>
            </a:custGeom>
            <a:solidFill>
              <a:srgbClr val="5E00F2"/>
            </a:solidFill>
          </p:spPr>
          <p:txBody>
            <a:bodyPr bIns="0" lIns="0" rIns="0" rtlCol="0" tIns="0" wrap="square"/>
            <a:p/>
          </p:txBody>
        </p:sp>
        <p:sp>
          <p:nvSpPr>
            <p:cNvPr id="1050874" name="object 2188"/>
            <p:cNvSpPr/>
            <p:nvPr/>
          </p:nvSpPr>
          <p:spPr>
            <a:xfrm>
              <a:off x="5285739" y="5961379"/>
              <a:ext cx="6350" cy="673100"/>
            </a:xfrm>
            <a:custGeom>
              <a:avLst/>
              <a:ahLst/>
              <a:rect l="l" t="t" r="r" b="b"/>
              <a:pathLst>
                <a:path w="6350" h="673100">
                  <a:moveTo>
                    <a:pt x="6350" y="0"/>
                  </a:moveTo>
                  <a:lnTo>
                    <a:pt x="5080" y="0"/>
                  </a:lnTo>
                  <a:lnTo>
                    <a:pt x="5080" y="2540"/>
                  </a:lnTo>
                  <a:lnTo>
                    <a:pt x="6350" y="2540"/>
                  </a:lnTo>
                  <a:lnTo>
                    <a:pt x="6350" y="0"/>
                  </a:lnTo>
                  <a:close/>
                </a:path>
                <a:path w="6350" h="673100">
                  <a:moveTo>
                    <a:pt x="6350" y="2540"/>
                  </a:moveTo>
                  <a:lnTo>
                    <a:pt x="5080" y="2540"/>
                  </a:lnTo>
                  <a:lnTo>
                    <a:pt x="5080" y="3810"/>
                  </a:lnTo>
                  <a:lnTo>
                    <a:pt x="3810" y="3810"/>
                  </a:lnTo>
                  <a:lnTo>
                    <a:pt x="3810" y="8890"/>
                  </a:lnTo>
                  <a:lnTo>
                    <a:pt x="6350" y="8890"/>
                  </a:lnTo>
                  <a:lnTo>
                    <a:pt x="6350" y="2540"/>
                  </a:lnTo>
                  <a:close/>
                </a:path>
                <a:path w="6350" h="673100">
                  <a:moveTo>
                    <a:pt x="6350" y="8890"/>
                  </a:moveTo>
                  <a:lnTo>
                    <a:pt x="2539" y="8890"/>
                  </a:lnTo>
                  <a:lnTo>
                    <a:pt x="2539" y="13970"/>
                  </a:lnTo>
                  <a:lnTo>
                    <a:pt x="1270" y="13970"/>
                  </a:lnTo>
                  <a:lnTo>
                    <a:pt x="1270" y="17780"/>
                  </a:lnTo>
                  <a:lnTo>
                    <a:pt x="6350" y="17780"/>
                  </a:lnTo>
                  <a:lnTo>
                    <a:pt x="6350" y="8890"/>
                  </a:lnTo>
                  <a:close/>
                </a:path>
                <a:path w="6350" h="673100">
                  <a:moveTo>
                    <a:pt x="6350" y="17780"/>
                  </a:moveTo>
                  <a:lnTo>
                    <a:pt x="0" y="17780"/>
                  </a:lnTo>
                  <a:lnTo>
                    <a:pt x="0" y="24130"/>
                  </a:lnTo>
                  <a:lnTo>
                    <a:pt x="6350" y="24130"/>
                  </a:lnTo>
                  <a:lnTo>
                    <a:pt x="6350" y="17780"/>
                  </a:lnTo>
                  <a:close/>
                </a:path>
                <a:path w="6350" h="673100">
                  <a:moveTo>
                    <a:pt x="6350" y="24130"/>
                  </a:moveTo>
                  <a:lnTo>
                    <a:pt x="0" y="24130"/>
                  </a:lnTo>
                  <a:lnTo>
                    <a:pt x="0" y="30480"/>
                  </a:lnTo>
                  <a:lnTo>
                    <a:pt x="6350" y="30480"/>
                  </a:lnTo>
                  <a:lnTo>
                    <a:pt x="6350" y="24130"/>
                  </a:lnTo>
                  <a:close/>
                </a:path>
                <a:path w="6350" h="673100">
                  <a:moveTo>
                    <a:pt x="6350" y="30480"/>
                  </a:moveTo>
                  <a:lnTo>
                    <a:pt x="0" y="30480"/>
                  </a:lnTo>
                  <a:lnTo>
                    <a:pt x="0" y="46990"/>
                  </a:lnTo>
                  <a:lnTo>
                    <a:pt x="6350" y="46990"/>
                  </a:lnTo>
                  <a:lnTo>
                    <a:pt x="6350" y="30480"/>
                  </a:lnTo>
                  <a:close/>
                </a:path>
                <a:path w="6350" h="673100">
                  <a:moveTo>
                    <a:pt x="6350" y="46990"/>
                  </a:moveTo>
                  <a:lnTo>
                    <a:pt x="0" y="46990"/>
                  </a:lnTo>
                  <a:lnTo>
                    <a:pt x="0" y="49530"/>
                  </a:lnTo>
                  <a:lnTo>
                    <a:pt x="6350" y="49530"/>
                  </a:lnTo>
                  <a:lnTo>
                    <a:pt x="6350" y="46990"/>
                  </a:lnTo>
                  <a:close/>
                </a:path>
                <a:path w="6350" h="673100">
                  <a:moveTo>
                    <a:pt x="6350" y="49530"/>
                  </a:moveTo>
                  <a:lnTo>
                    <a:pt x="0" y="49530"/>
                  </a:lnTo>
                  <a:lnTo>
                    <a:pt x="0" y="59690"/>
                  </a:lnTo>
                  <a:lnTo>
                    <a:pt x="6350" y="59690"/>
                  </a:lnTo>
                  <a:lnTo>
                    <a:pt x="6350" y="49530"/>
                  </a:lnTo>
                  <a:close/>
                </a:path>
                <a:path w="6350" h="673100">
                  <a:moveTo>
                    <a:pt x="6350" y="59690"/>
                  </a:moveTo>
                  <a:lnTo>
                    <a:pt x="0" y="59690"/>
                  </a:lnTo>
                  <a:lnTo>
                    <a:pt x="0" y="72390"/>
                  </a:lnTo>
                  <a:lnTo>
                    <a:pt x="6350" y="72390"/>
                  </a:lnTo>
                  <a:lnTo>
                    <a:pt x="6350" y="59690"/>
                  </a:lnTo>
                  <a:close/>
                </a:path>
                <a:path w="6350" h="673100">
                  <a:moveTo>
                    <a:pt x="6350" y="72390"/>
                  </a:moveTo>
                  <a:lnTo>
                    <a:pt x="0" y="72390"/>
                  </a:lnTo>
                  <a:lnTo>
                    <a:pt x="0" y="78740"/>
                  </a:lnTo>
                  <a:lnTo>
                    <a:pt x="6350" y="78740"/>
                  </a:lnTo>
                  <a:lnTo>
                    <a:pt x="6350" y="72390"/>
                  </a:lnTo>
                  <a:close/>
                </a:path>
                <a:path w="6350" h="673100">
                  <a:moveTo>
                    <a:pt x="6350" y="78740"/>
                  </a:moveTo>
                  <a:lnTo>
                    <a:pt x="0" y="78740"/>
                  </a:lnTo>
                  <a:lnTo>
                    <a:pt x="0" y="81280"/>
                  </a:lnTo>
                  <a:lnTo>
                    <a:pt x="6350" y="81280"/>
                  </a:lnTo>
                  <a:lnTo>
                    <a:pt x="6350" y="78740"/>
                  </a:lnTo>
                  <a:close/>
                </a:path>
                <a:path w="6350" h="673100">
                  <a:moveTo>
                    <a:pt x="6350" y="193167"/>
                  </a:moveTo>
                  <a:lnTo>
                    <a:pt x="0" y="193167"/>
                  </a:lnTo>
                  <a:lnTo>
                    <a:pt x="0" y="195580"/>
                  </a:lnTo>
                  <a:lnTo>
                    <a:pt x="6350" y="195580"/>
                  </a:lnTo>
                  <a:lnTo>
                    <a:pt x="6350" y="193167"/>
                  </a:lnTo>
                  <a:close/>
                </a:path>
                <a:path w="6350" h="673100">
                  <a:moveTo>
                    <a:pt x="6350" y="188087"/>
                  </a:moveTo>
                  <a:lnTo>
                    <a:pt x="0" y="188087"/>
                  </a:lnTo>
                  <a:lnTo>
                    <a:pt x="0" y="193040"/>
                  </a:lnTo>
                  <a:lnTo>
                    <a:pt x="6350" y="193040"/>
                  </a:lnTo>
                  <a:lnTo>
                    <a:pt x="6350" y="188087"/>
                  </a:lnTo>
                  <a:close/>
                </a:path>
                <a:path w="6350" h="673100">
                  <a:moveTo>
                    <a:pt x="6350" y="181737"/>
                  </a:moveTo>
                  <a:lnTo>
                    <a:pt x="0" y="181737"/>
                  </a:lnTo>
                  <a:lnTo>
                    <a:pt x="0" y="187960"/>
                  </a:lnTo>
                  <a:lnTo>
                    <a:pt x="6350" y="187960"/>
                  </a:lnTo>
                  <a:lnTo>
                    <a:pt x="6350" y="181737"/>
                  </a:lnTo>
                  <a:close/>
                </a:path>
                <a:path w="6350" h="673100">
                  <a:moveTo>
                    <a:pt x="6350" y="175387"/>
                  </a:moveTo>
                  <a:lnTo>
                    <a:pt x="0" y="175387"/>
                  </a:lnTo>
                  <a:lnTo>
                    <a:pt x="0" y="181610"/>
                  </a:lnTo>
                  <a:lnTo>
                    <a:pt x="6350" y="181610"/>
                  </a:lnTo>
                  <a:lnTo>
                    <a:pt x="6350" y="175387"/>
                  </a:lnTo>
                  <a:close/>
                </a:path>
                <a:path w="6350" h="673100">
                  <a:moveTo>
                    <a:pt x="6350" y="169037"/>
                  </a:moveTo>
                  <a:lnTo>
                    <a:pt x="0" y="169037"/>
                  </a:lnTo>
                  <a:lnTo>
                    <a:pt x="0" y="175260"/>
                  </a:lnTo>
                  <a:lnTo>
                    <a:pt x="6350" y="175260"/>
                  </a:lnTo>
                  <a:lnTo>
                    <a:pt x="6350" y="169037"/>
                  </a:lnTo>
                  <a:close/>
                </a:path>
                <a:path w="6350" h="673100">
                  <a:moveTo>
                    <a:pt x="6350" y="162687"/>
                  </a:moveTo>
                  <a:lnTo>
                    <a:pt x="0" y="162687"/>
                  </a:lnTo>
                  <a:lnTo>
                    <a:pt x="0" y="168910"/>
                  </a:lnTo>
                  <a:lnTo>
                    <a:pt x="6350" y="168910"/>
                  </a:lnTo>
                  <a:lnTo>
                    <a:pt x="6350" y="162687"/>
                  </a:lnTo>
                  <a:close/>
                </a:path>
                <a:path w="6350" h="673100">
                  <a:moveTo>
                    <a:pt x="6350" y="155067"/>
                  </a:moveTo>
                  <a:lnTo>
                    <a:pt x="0" y="155067"/>
                  </a:lnTo>
                  <a:lnTo>
                    <a:pt x="0" y="162560"/>
                  </a:lnTo>
                  <a:lnTo>
                    <a:pt x="6350" y="162560"/>
                  </a:lnTo>
                  <a:lnTo>
                    <a:pt x="6350" y="155067"/>
                  </a:lnTo>
                  <a:close/>
                </a:path>
                <a:path w="6350" h="673100">
                  <a:moveTo>
                    <a:pt x="6350" y="149987"/>
                  </a:moveTo>
                  <a:lnTo>
                    <a:pt x="0" y="149987"/>
                  </a:lnTo>
                  <a:lnTo>
                    <a:pt x="0" y="154940"/>
                  </a:lnTo>
                  <a:lnTo>
                    <a:pt x="6350" y="154940"/>
                  </a:lnTo>
                  <a:lnTo>
                    <a:pt x="6350" y="149987"/>
                  </a:lnTo>
                  <a:close/>
                </a:path>
                <a:path w="6350" h="673100">
                  <a:moveTo>
                    <a:pt x="6350" y="143637"/>
                  </a:moveTo>
                  <a:lnTo>
                    <a:pt x="0" y="143637"/>
                  </a:lnTo>
                  <a:lnTo>
                    <a:pt x="0" y="149860"/>
                  </a:lnTo>
                  <a:lnTo>
                    <a:pt x="6350" y="149860"/>
                  </a:lnTo>
                  <a:lnTo>
                    <a:pt x="6350" y="143637"/>
                  </a:lnTo>
                  <a:close/>
                </a:path>
                <a:path w="6350" h="673100">
                  <a:moveTo>
                    <a:pt x="6350" y="137287"/>
                  </a:moveTo>
                  <a:lnTo>
                    <a:pt x="0" y="137287"/>
                  </a:lnTo>
                  <a:lnTo>
                    <a:pt x="0" y="143510"/>
                  </a:lnTo>
                  <a:lnTo>
                    <a:pt x="6350" y="143510"/>
                  </a:lnTo>
                  <a:lnTo>
                    <a:pt x="6350" y="137287"/>
                  </a:lnTo>
                  <a:close/>
                </a:path>
                <a:path w="6350" h="673100">
                  <a:moveTo>
                    <a:pt x="6350" y="130937"/>
                  </a:moveTo>
                  <a:lnTo>
                    <a:pt x="0" y="130937"/>
                  </a:lnTo>
                  <a:lnTo>
                    <a:pt x="0" y="137160"/>
                  </a:lnTo>
                  <a:lnTo>
                    <a:pt x="6350" y="137160"/>
                  </a:lnTo>
                  <a:lnTo>
                    <a:pt x="6350" y="130937"/>
                  </a:lnTo>
                  <a:close/>
                </a:path>
                <a:path w="6350" h="673100">
                  <a:moveTo>
                    <a:pt x="6350" y="124587"/>
                  </a:moveTo>
                  <a:lnTo>
                    <a:pt x="0" y="124587"/>
                  </a:lnTo>
                  <a:lnTo>
                    <a:pt x="0" y="130810"/>
                  </a:lnTo>
                  <a:lnTo>
                    <a:pt x="6350" y="130810"/>
                  </a:lnTo>
                  <a:lnTo>
                    <a:pt x="6350" y="124587"/>
                  </a:lnTo>
                  <a:close/>
                </a:path>
                <a:path w="6350" h="673100">
                  <a:moveTo>
                    <a:pt x="6350" y="118237"/>
                  </a:moveTo>
                  <a:lnTo>
                    <a:pt x="0" y="118237"/>
                  </a:lnTo>
                  <a:lnTo>
                    <a:pt x="0" y="124460"/>
                  </a:lnTo>
                  <a:lnTo>
                    <a:pt x="6350" y="124460"/>
                  </a:lnTo>
                  <a:lnTo>
                    <a:pt x="6350" y="118237"/>
                  </a:lnTo>
                  <a:close/>
                </a:path>
                <a:path w="6350" h="673100">
                  <a:moveTo>
                    <a:pt x="6350" y="111887"/>
                  </a:moveTo>
                  <a:lnTo>
                    <a:pt x="0" y="111887"/>
                  </a:lnTo>
                  <a:lnTo>
                    <a:pt x="0" y="118110"/>
                  </a:lnTo>
                  <a:lnTo>
                    <a:pt x="6350" y="118110"/>
                  </a:lnTo>
                  <a:lnTo>
                    <a:pt x="6350" y="111887"/>
                  </a:lnTo>
                  <a:close/>
                </a:path>
                <a:path w="6350" h="673100">
                  <a:moveTo>
                    <a:pt x="6350" y="105537"/>
                  </a:moveTo>
                  <a:lnTo>
                    <a:pt x="0" y="105537"/>
                  </a:lnTo>
                  <a:lnTo>
                    <a:pt x="0" y="111760"/>
                  </a:lnTo>
                  <a:lnTo>
                    <a:pt x="6350" y="111760"/>
                  </a:lnTo>
                  <a:lnTo>
                    <a:pt x="6350" y="105537"/>
                  </a:lnTo>
                  <a:close/>
                </a:path>
                <a:path w="6350" h="673100">
                  <a:moveTo>
                    <a:pt x="6350" y="99187"/>
                  </a:moveTo>
                  <a:lnTo>
                    <a:pt x="0" y="99187"/>
                  </a:lnTo>
                  <a:lnTo>
                    <a:pt x="0" y="105410"/>
                  </a:lnTo>
                  <a:lnTo>
                    <a:pt x="6350" y="105410"/>
                  </a:lnTo>
                  <a:lnTo>
                    <a:pt x="6350" y="99187"/>
                  </a:lnTo>
                  <a:close/>
                </a:path>
                <a:path w="6350" h="673100">
                  <a:moveTo>
                    <a:pt x="6350" y="92837"/>
                  </a:moveTo>
                  <a:lnTo>
                    <a:pt x="0" y="92837"/>
                  </a:lnTo>
                  <a:lnTo>
                    <a:pt x="0" y="99060"/>
                  </a:lnTo>
                  <a:lnTo>
                    <a:pt x="6350" y="99060"/>
                  </a:lnTo>
                  <a:lnTo>
                    <a:pt x="6350" y="92837"/>
                  </a:lnTo>
                  <a:close/>
                </a:path>
                <a:path w="6350" h="673100">
                  <a:moveTo>
                    <a:pt x="6350" y="81407"/>
                  </a:moveTo>
                  <a:lnTo>
                    <a:pt x="0" y="81407"/>
                  </a:lnTo>
                  <a:lnTo>
                    <a:pt x="0" y="92710"/>
                  </a:lnTo>
                  <a:lnTo>
                    <a:pt x="6350" y="92710"/>
                  </a:lnTo>
                  <a:lnTo>
                    <a:pt x="6350" y="81407"/>
                  </a:lnTo>
                  <a:close/>
                </a:path>
                <a:path w="6350" h="673100">
                  <a:moveTo>
                    <a:pt x="6350" y="354330"/>
                  </a:moveTo>
                  <a:lnTo>
                    <a:pt x="0" y="354330"/>
                  </a:lnTo>
                  <a:lnTo>
                    <a:pt x="0" y="355600"/>
                  </a:lnTo>
                  <a:lnTo>
                    <a:pt x="6350" y="355600"/>
                  </a:lnTo>
                  <a:lnTo>
                    <a:pt x="6350" y="354330"/>
                  </a:lnTo>
                  <a:close/>
                </a:path>
                <a:path w="6350" h="673100">
                  <a:moveTo>
                    <a:pt x="6350" y="347980"/>
                  </a:moveTo>
                  <a:lnTo>
                    <a:pt x="0" y="347980"/>
                  </a:lnTo>
                  <a:lnTo>
                    <a:pt x="0" y="353060"/>
                  </a:lnTo>
                  <a:lnTo>
                    <a:pt x="6350" y="353060"/>
                  </a:lnTo>
                  <a:lnTo>
                    <a:pt x="6350" y="347980"/>
                  </a:lnTo>
                  <a:close/>
                </a:path>
                <a:path w="6350" h="673100">
                  <a:moveTo>
                    <a:pt x="6350" y="341630"/>
                  </a:moveTo>
                  <a:lnTo>
                    <a:pt x="0" y="341630"/>
                  </a:lnTo>
                  <a:lnTo>
                    <a:pt x="0" y="346710"/>
                  </a:lnTo>
                  <a:lnTo>
                    <a:pt x="6350" y="346710"/>
                  </a:lnTo>
                  <a:lnTo>
                    <a:pt x="6350" y="341630"/>
                  </a:lnTo>
                  <a:close/>
                </a:path>
                <a:path w="6350" h="673100">
                  <a:moveTo>
                    <a:pt x="6350" y="335280"/>
                  </a:moveTo>
                  <a:lnTo>
                    <a:pt x="0" y="335280"/>
                  </a:lnTo>
                  <a:lnTo>
                    <a:pt x="0" y="340360"/>
                  </a:lnTo>
                  <a:lnTo>
                    <a:pt x="6350" y="340360"/>
                  </a:lnTo>
                  <a:lnTo>
                    <a:pt x="6350" y="335280"/>
                  </a:lnTo>
                  <a:close/>
                </a:path>
                <a:path w="6350" h="673100">
                  <a:moveTo>
                    <a:pt x="6350" y="328930"/>
                  </a:moveTo>
                  <a:lnTo>
                    <a:pt x="0" y="328930"/>
                  </a:lnTo>
                  <a:lnTo>
                    <a:pt x="0" y="334010"/>
                  </a:lnTo>
                  <a:lnTo>
                    <a:pt x="6350" y="334010"/>
                  </a:lnTo>
                  <a:lnTo>
                    <a:pt x="6350" y="328930"/>
                  </a:lnTo>
                  <a:close/>
                </a:path>
                <a:path w="6350" h="673100">
                  <a:moveTo>
                    <a:pt x="6350" y="322580"/>
                  </a:moveTo>
                  <a:lnTo>
                    <a:pt x="0" y="322580"/>
                  </a:lnTo>
                  <a:lnTo>
                    <a:pt x="0" y="327660"/>
                  </a:lnTo>
                  <a:lnTo>
                    <a:pt x="6350" y="327660"/>
                  </a:lnTo>
                  <a:lnTo>
                    <a:pt x="6350" y="322580"/>
                  </a:lnTo>
                  <a:close/>
                </a:path>
                <a:path w="6350" h="673100">
                  <a:moveTo>
                    <a:pt x="6350" y="316230"/>
                  </a:moveTo>
                  <a:lnTo>
                    <a:pt x="0" y="316230"/>
                  </a:lnTo>
                  <a:lnTo>
                    <a:pt x="0" y="321310"/>
                  </a:lnTo>
                  <a:lnTo>
                    <a:pt x="6350" y="321310"/>
                  </a:lnTo>
                  <a:lnTo>
                    <a:pt x="6350" y="316230"/>
                  </a:lnTo>
                  <a:close/>
                </a:path>
                <a:path w="6350" h="673100">
                  <a:moveTo>
                    <a:pt x="6350" y="309880"/>
                  </a:moveTo>
                  <a:lnTo>
                    <a:pt x="0" y="309880"/>
                  </a:lnTo>
                  <a:lnTo>
                    <a:pt x="0" y="314960"/>
                  </a:lnTo>
                  <a:lnTo>
                    <a:pt x="6350" y="314960"/>
                  </a:lnTo>
                  <a:lnTo>
                    <a:pt x="6350" y="309880"/>
                  </a:lnTo>
                  <a:close/>
                </a:path>
                <a:path w="6350" h="673100">
                  <a:moveTo>
                    <a:pt x="6350" y="297180"/>
                  </a:moveTo>
                  <a:lnTo>
                    <a:pt x="0" y="297180"/>
                  </a:lnTo>
                  <a:lnTo>
                    <a:pt x="0" y="308610"/>
                  </a:lnTo>
                  <a:lnTo>
                    <a:pt x="6350" y="308610"/>
                  </a:lnTo>
                  <a:lnTo>
                    <a:pt x="6350" y="297180"/>
                  </a:lnTo>
                  <a:close/>
                </a:path>
                <a:path w="6350" h="673100">
                  <a:moveTo>
                    <a:pt x="6350" y="290830"/>
                  </a:moveTo>
                  <a:lnTo>
                    <a:pt x="0" y="290830"/>
                  </a:lnTo>
                  <a:lnTo>
                    <a:pt x="0" y="295910"/>
                  </a:lnTo>
                  <a:lnTo>
                    <a:pt x="6350" y="295910"/>
                  </a:lnTo>
                  <a:lnTo>
                    <a:pt x="6350" y="290830"/>
                  </a:lnTo>
                  <a:close/>
                </a:path>
                <a:path w="6350" h="673100">
                  <a:moveTo>
                    <a:pt x="6350" y="284480"/>
                  </a:moveTo>
                  <a:lnTo>
                    <a:pt x="0" y="284480"/>
                  </a:lnTo>
                  <a:lnTo>
                    <a:pt x="0" y="289560"/>
                  </a:lnTo>
                  <a:lnTo>
                    <a:pt x="6350" y="289560"/>
                  </a:lnTo>
                  <a:lnTo>
                    <a:pt x="6350" y="284480"/>
                  </a:lnTo>
                  <a:close/>
                </a:path>
                <a:path w="6350" h="673100">
                  <a:moveTo>
                    <a:pt x="6350" y="278130"/>
                  </a:moveTo>
                  <a:lnTo>
                    <a:pt x="0" y="278130"/>
                  </a:lnTo>
                  <a:lnTo>
                    <a:pt x="0" y="283210"/>
                  </a:lnTo>
                  <a:lnTo>
                    <a:pt x="6350" y="283210"/>
                  </a:lnTo>
                  <a:lnTo>
                    <a:pt x="6350" y="278130"/>
                  </a:lnTo>
                  <a:close/>
                </a:path>
                <a:path w="6350" h="673100">
                  <a:moveTo>
                    <a:pt x="6350" y="271780"/>
                  </a:moveTo>
                  <a:lnTo>
                    <a:pt x="0" y="271780"/>
                  </a:lnTo>
                  <a:lnTo>
                    <a:pt x="0" y="276860"/>
                  </a:lnTo>
                  <a:lnTo>
                    <a:pt x="6350" y="276860"/>
                  </a:lnTo>
                  <a:lnTo>
                    <a:pt x="6350" y="271780"/>
                  </a:lnTo>
                  <a:close/>
                </a:path>
                <a:path w="6350" h="673100">
                  <a:moveTo>
                    <a:pt x="6350" y="265430"/>
                  </a:moveTo>
                  <a:lnTo>
                    <a:pt x="0" y="265430"/>
                  </a:lnTo>
                  <a:lnTo>
                    <a:pt x="0" y="270510"/>
                  </a:lnTo>
                  <a:lnTo>
                    <a:pt x="6350" y="270510"/>
                  </a:lnTo>
                  <a:lnTo>
                    <a:pt x="6350" y="265430"/>
                  </a:lnTo>
                  <a:close/>
                </a:path>
                <a:path w="6350" h="673100">
                  <a:moveTo>
                    <a:pt x="6350" y="257810"/>
                  </a:moveTo>
                  <a:lnTo>
                    <a:pt x="0" y="257810"/>
                  </a:lnTo>
                  <a:lnTo>
                    <a:pt x="0" y="264160"/>
                  </a:lnTo>
                  <a:lnTo>
                    <a:pt x="6350" y="264160"/>
                  </a:lnTo>
                  <a:lnTo>
                    <a:pt x="6350" y="257810"/>
                  </a:lnTo>
                  <a:close/>
                </a:path>
                <a:path w="6350" h="673100">
                  <a:moveTo>
                    <a:pt x="6350" y="252730"/>
                  </a:moveTo>
                  <a:lnTo>
                    <a:pt x="0" y="252730"/>
                  </a:lnTo>
                  <a:lnTo>
                    <a:pt x="0" y="256540"/>
                  </a:lnTo>
                  <a:lnTo>
                    <a:pt x="6350" y="256540"/>
                  </a:lnTo>
                  <a:lnTo>
                    <a:pt x="6350" y="252730"/>
                  </a:lnTo>
                  <a:close/>
                </a:path>
                <a:path w="6350" h="673100">
                  <a:moveTo>
                    <a:pt x="6350" y="246380"/>
                  </a:moveTo>
                  <a:lnTo>
                    <a:pt x="0" y="246380"/>
                  </a:lnTo>
                  <a:lnTo>
                    <a:pt x="0" y="251460"/>
                  </a:lnTo>
                  <a:lnTo>
                    <a:pt x="6350" y="251460"/>
                  </a:lnTo>
                  <a:lnTo>
                    <a:pt x="6350" y="246380"/>
                  </a:lnTo>
                  <a:close/>
                </a:path>
                <a:path w="6350" h="673100">
                  <a:moveTo>
                    <a:pt x="6350" y="240030"/>
                  </a:moveTo>
                  <a:lnTo>
                    <a:pt x="0" y="240030"/>
                  </a:lnTo>
                  <a:lnTo>
                    <a:pt x="0" y="245110"/>
                  </a:lnTo>
                  <a:lnTo>
                    <a:pt x="6350" y="245110"/>
                  </a:lnTo>
                  <a:lnTo>
                    <a:pt x="6350" y="240030"/>
                  </a:lnTo>
                  <a:close/>
                </a:path>
                <a:path w="6350" h="673100">
                  <a:moveTo>
                    <a:pt x="6350" y="233680"/>
                  </a:moveTo>
                  <a:lnTo>
                    <a:pt x="0" y="233680"/>
                  </a:lnTo>
                  <a:lnTo>
                    <a:pt x="0" y="238760"/>
                  </a:lnTo>
                  <a:lnTo>
                    <a:pt x="6350" y="238760"/>
                  </a:lnTo>
                  <a:lnTo>
                    <a:pt x="6350" y="233680"/>
                  </a:lnTo>
                  <a:close/>
                </a:path>
                <a:path w="6350" h="673100">
                  <a:moveTo>
                    <a:pt x="6350" y="227330"/>
                  </a:moveTo>
                  <a:lnTo>
                    <a:pt x="0" y="227330"/>
                  </a:lnTo>
                  <a:lnTo>
                    <a:pt x="0" y="232410"/>
                  </a:lnTo>
                  <a:lnTo>
                    <a:pt x="6350" y="232410"/>
                  </a:lnTo>
                  <a:lnTo>
                    <a:pt x="6350" y="227330"/>
                  </a:lnTo>
                  <a:close/>
                </a:path>
                <a:path w="6350" h="673100">
                  <a:moveTo>
                    <a:pt x="6350" y="219710"/>
                  </a:moveTo>
                  <a:lnTo>
                    <a:pt x="0" y="219710"/>
                  </a:lnTo>
                  <a:lnTo>
                    <a:pt x="0" y="226060"/>
                  </a:lnTo>
                  <a:lnTo>
                    <a:pt x="6350" y="226060"/>
                  </a:lnTo>
                  <a:lnTo>
                    <a:pt x="6350" y="219710"/>
                  </a:lnTo>
                  <a:close/>
                </a:path>
                <a:path w="6350" h="673100">
                  <a:moveTo>
                    <a:pt x="6350" y="214630"/>
                  </a:moveTo>
                  <a:lnTo>
                    <a:pt x="0" y="214630"/>
                  </a:lnTo>
                  <a:lnTo>
                    <a:pt x="0" y="218440"/>
                  </a:lnTo>
                  <a:lnTo>
                    <a:pt x="6350" y="218440"/>
                  </a:lnTo>
                  <a:lnTo>
                    <a:pt x="6350" y="214630"/>
                  </a:lnTo>
                  <a:close/>
                </a:path>
                <a:path w="6350" h="673100">
                  <a:moveTo>
                    <a:pt x="6350" y="208280"/>
                  </a:moveTo>
                  <a:lnTo>
                    <a:pt x="0" y="208280"/>
                  </a:lnTo>
                  <a:lnTo>
                    <a:pt x="0" y="213360"/>
                  </a:lnTo>
                  <a:lnTo>
                    <a:pt x="6350" y="213360"/>
                  </a:lnTo>
                  <a:lnTo>
                    <a:pt x="6350" y="208280"/>
                  </a:lnTo>
                  <a:close/>
                </a:path>
                <a:path w="6350" h="673100">
                  <a:moveTo>
                    <a:pt x="6350" y="201930"/>
                  </a:moveTo>
                  <a:lnTo>
                    <a:pt x="0" y="201930"/>
                  </a:lnTo>
                  <a:lnTo>
                    <a:pt x="0" y="207010"/>
                  </a:lnTo>
                  <a:lnTo>
                    <a:pt x="6350" y="207010"/>
                  </a:lnTo>
                  <a:lnTo>
                    <a:pt x="6350" y="201930"/>
                  </a:lnTo>
                  <a:close/>
                </a:path>
                <a:path w="6350" h="673100">
                  <a:moveTo>
                    <a:pt x="6350" y="196850"/>
                  </a:moveTo>
                  <a:lnTo>
                    <a:pt x="0" y="196850"/>
                  </a:lnTo>
                  <a:lnTo>
                    <a:pt x="0" y="200660"/>
                  </a:lnTo>
                  <a:lnTo>
                    <a:pt x="6350" y="200660"/>
                  </a:lnTo>
                  <a:lnTo>
                    <a:pt x="6350" y="196850"/>
                  </a:lnTo>
                  <a:close/>
                </a:path>
                <a:path w="6350" h="673100">
                  <a:moveTo>
                    <a:pt x="6350" y="355600"/>
                  </a:moveTo>
                  <a:lnTo>
                    <a:pt x="0" y="355600"/>
                  </a:lnTo>
                  <a:lnTo>
                    <a:pt x="0" y="361950"/>
                  </a:lnTo>
                  <a:lnTo>
                    <a:pt x="6350" y="361950"/>
                  </a:lnTo>
                  <a:lnTo>
                    <a:pt x="6350" y="355600"/>
                  </a:lnTo>
                  <a:close/>
                </a:path>
                <a:path w="6350" h="673100">
                  <a:moveTo>
                    <a:pt x="6350" y="361950"/>
                  </a:moveTo>
                  <a:lnTo>
                    <a:pt x="0" y="361950"/>
                  </a:lnTo>
                  <a:lnTo>
                    <a:pt x="0" y="436880"/>
                  </a:lnTo>
                  <a:lnTo>
                    <a:pt x="6350" y="436880"/>
                  </a:lnTo>
                  <a:lnTo>
                    <a:pt x="6350" y="361950"/>
                  </a:lnTo>
                  <a:close/>
                </a:path>
                <a:path w="6350" h="673100">
                  <a:moveTo>
                    <a:pt x="6350" y="568960"/>
                  </a:moveTo>
                  <a:lnTo>
                    <a:pt x="0" y="568960"/>
                  </a:lnTo>
                  <a:lnTo>
                    <a:pt x="0" y="571500"/>
                  </a:lnTo>
                  <a:lnTo>
                    <a:pt x="6350" y="571500"/>
                  </a:lnTo>
                  <a:lnTo>
                    <a:pt x="6350" y="568960"/>
                  </a:lnTo>
                  <a:close/>
                </a:path>
                <a:path w="6350" h="673100">
                  <a:moveTo>
                    <a:pt x="6350" y="562610"/>
                  </a:moveTo>
                  <a:lnTo>
                    <a:pt x="0" y="562610"/>
                  </a:lnTo>
                  <a:lnTo>
                    <a:pt x="0" y="567690"/>
                  </a:lnTo>
                  <a:lnTo>
                    <a:pt x="6350" y="567690"/>
                  </a:lnTo>
                  <a:lnTo>
                    <a:pt x="6350" y="562610"/>
                  </a:lnTo>
                  <a:close/>
                </a:path>
                <a:path w="6350" h="673100">
                  <a:moveTo>
                    <a:pt x="6350" y="546100"/>
                  </a:moveTo>
                  <a:lnTo>
                    <a:pt x="0" y="546100"/>
                  </a:lnTo>
                  <a:lnTo>
                    <a:pt x="0" y="561340"/>
                  </a:lnTo>
                  <a:lnTo>
                    <a:pt x="6350" y="561340"/>
                  </a:lnTo>
                  <a:lnTo>
                    <a:pt x="6350" y="546100"/>
                  </a:lnTo>
                  <a:close/>
                </a:path>
                <a:path w="6350" h="673100">
                  <a:moveTo>
                    <a:pt x="6350" y="537210"/>
                  </a:moveTo>
                  <a:lnTo>
                    <a:pt x="0" y="537210"/>
                  </a:lnTo>
                  <a:lnTo>
                    <a:pt x="0" y="544830"/>
                  </a:lnTo>
                  <a:lnTo>
                    <a:pt x="6350" y="544830"/>
                  </a:lnTo>
                  <a:lnTo>
                    <a:pt x="6350" y="537210"/>
                  </a:lnTo>
                  <a:close/>
                </a:path>
                <a:path w="6350" h="673100">
                  <a:moveTo>
                    <a:pt x="6350" y="514350"/>
                  </a:moveTo>
                  <a:lnTo>
                    <a:pt x="0" y="514350"/>
                  </a:lnTo>
                  <a:lnTo>
                    <a:pt x="0" y="535940"/>
                  </a:lnTo>
                  <a:lnTo>
                    <a:pt x="6350" y="535940"/>
                  </a:lnTo>
                  <a:lnTo>
                    <a:pt x="6350" y="514350"/>
                  </a:lnTo>
                  <a:close/>
                </a:path>
                <a:path w="6350" h="673100">
                  <a:moveTo>
                    <a:pt x="6350" y="508000"/>
                  </a:moveTo>
                  <a:lnTo>
                    <a:pt x="0" y="508000"/>
                  </a:lnTo>
                  <a:lnTo>
                    <a:pt x="0" y="513080"/>
                  </a:lnTo>
                  <a:lnTo>
                    <a:pt x="6350" y="513080"/>
                  </a:lnTo>
                  <a:lnTo>
                    <a:pt x="6350" y="508000"/>
                  </a:lnTo>
                  <a:close/>
                </a:path>
                <a:path w="6350" h="673100">
                  <a:moveTo>
                    <a:pt x="6350" y="487680"/>
                  </a:moveTo>
                  <a:lnTo>
                    <a:pt x="0" y="487680"/>
                  </a:lnTo>
                  <a:lnTo>
                    <a:pt x="0" y="506730"/>
                  </a:lnTo>
                  <a:lnTo>
                    <a:pt x="6350" y="506730"/>
                  </a:lnTo>
                  <a:lnTo>
                    <a:pt x="6350" y="487680"/>
                  </a:lnTo>
                  <a:close/>
                </a:path>
                <a:path w="6350" h="673100">
                  <a:moveTo>
                    <a:pt x="6350" y="480060"/>
                  </a:moveTo>
                  <a:lnTo>
                    <a:pt x="0" y="480060"/>
                  </a:lnTo>
                  <a:lnTo>
                    <a:pt x="0" y="486410"/>
                  </a:lnTo>
                  <a:lnTo>
                    <a:pt x="6350" y="486410"/>
                  </a:lnTo>
                  <a:lnTo>
                    <a:pt x="6350" y="480060"/>
                  </a:lnTo>
                  <a:close/>
                </a:path>
                <a:path w="6350" h="673100">
                  <a:moveTo>
                    <a:pt x="6350" y="473710"/>
                  </a:moveTo>
                  <a:lnTo>
                    <a:pt x="0" y="473710"/>
                  </a:lnTo>
                  <a:lnTo>
                    <a:pt x="0" y="478790"/>
                  </a:lnTo>
                  <a:lnTo>
                    <a:pt x="6350" y="478790"/>
                  </a:lnTo>
                  <a:lnTo>
                    <a:pt x="6350" y="473710"/>
                  </a:lnTo>
                  <a:close/>
                </a:path>
                <a:path w="6350" h="673100">
                  <a:moveTo>
                    <a:pt x="6350" y="467360"/>
                  </a:moveTo>
                  <a:lnTo>
                    <a:pt x="0" y="467360"/>
                  </a:lnTo>
                  <a:lnTo>
                    <a:pt x="0" y="472440"/>
                  </a:lnTo>
                  <a:lnTo>
                    <a:pt x="6350" y="472440"/>
                  </a:lnTo>
                  <a:lnTo>
                    <a:pt x="6350" y="467360"/>
                  </a:lnTo>
                  <a:close/>
                </a:path>
                <a:path w="6350" h="673100">
                  <a:moveTo>
                    <a:pt x="6350" y="462280"/>
                  </a:moveTo>
                  <a:lnTo>
                    <a:pt x="0" y="462280"/>
                  </a:lnTo>
                  <a:lnTo>
                    <a:pt x="0" y="466090"/>
                  </a:lnTo>
                  <a:lnTo>
                    <a:pt x="6350" y="466090"/>
                  </a:lnTo>
                  <a:lnTo>
                    <a:pt x="6350" y="462280"/>
                  </a:lnTo>
                  <a:close/>
                </a:path>
                <a:path w="6350" h="673100">
                  <a:moveTo>
                    <a:pt x="6350" y="455930"/>
                  </a:moveTo>
                  <a:lnTo>
                    <a:pt x="0" y="455930"/>
                  </a:lnTo>
                  <a:lnTo>
                    <a:pt x="0" y="461010"/>
                  </a:lnTo>
                  <a:lnTo>
                    <a:pt x="6350" y="461010"/>
                  </a:lnTo>
                  <a:lnTo>
                    <a:pt x="6350" y="455930"/>
                  </a:lnTo>
                  <a:close/>
                </a:path>
                <a:path w="6350" h="673100">
                  <a:moveTo>
                    <a:pt x="6350" y="448310"/>
                  </a:moveTo>
                  <a:lnTo>
                    <a:pt x="0" y="448310"/>
                  </a:lnTo>
                  <a:lnTo>
                    <a:pt x="0" y="454660"/>
                  </a:lnTo>
                  <a:lnTo>
                    <a:pt x="6350" y="454660"/>
                  </a:lnTo>
                  <a:lnTo>
                    <a:pt x="6350" y="448310"/>
                  </a:lnTo>
                  <a:close/>
                </a:path>
                <a:path w="6350" h="673100">
                  <a:moveTo>
                    <a:pt x="6350" y="441960"/>
                  </a:moveTo>
                  <a:lnTo>
                    <a:pt x="0" y="441960"/>
                  </a:lnTo>
                  <a:lnTo>
                    <a:pt x="0" y="447040"/>
                  </a:lnTo>
                  <a:lnTo>
                    <a:pt x="6350" y="447040"/>
                  </a:lnTo>
                  <a:lnTo>
                    <a:pt x="6350" y="441960"/>
                  </a:lnTo>
                  <a:close/>
                </a:path>
                <a:path w="6350" h="673100">
                  <a:moveTo>
                    <a:pt x="6350" y="438150"/>
                  </a:moveTo>
                  <a:lnTo>
                    <a:pt x="0" y="438150"/>
                  </a:lnTo>
                  <a:lnTo>
                    <a:pt x="0" y="440690"/>
                  </a:lnTo>
                  <a:lnTo>
                    <a:pt x="6350" y="440690"/>
                  </a:lnTo>
                  <a:lnTo>
                    <a:pt x="6350" y="438150"/>
                  </a:lnTo>
                  <a:close/>
                </a:path>
                <a:path w="6350" h="673100">
                  <a:moveTo>
                    <a:pt x="6350" y="637667"/>
                  </a:moveTo>
                  <a:lnTo>
                    <a:pt x="0" y="637667"/>
                  </a:lnTo>
                  <a:lnTo>
                    <a:pt x="0" y="647700"/>
                  </a:lnTo>
                  <a:lnTo>
                    <a:pt x="6350" y="647700"/>
                  </a:lnTo>
                  <a:lnTo>
                    <a:pt x="6350" y="637667"/>
                  </a:lnTo>
                  <a:close/>
                </a:path>
                <a:path w="6350" h="673100">
                  <a:moveTo>
                    <a:pt x="6350" y="633857"/>
                  </a:moveTo>
                  <a:lnTo>
                    <a:pt x="0" y="633857"/>
                  </a:lnTo>
                  <a:lnTo>
                    <a:pt x="0" y="637540"/>
                  </a:lnTo>
                  <a:lnTo>
                    <a:pt x="6350" y="637540"/>
                  </a:lnTo>
                  <a:lnTo>
                    <a:pt x="6350" y="633857"/>
                  </a:lnTo>
                  <a:close/>
                </a:path>
                <a:path w="6350" h="673100">
                  <a:moveTo>
                    <a:pt x="6350" y="631317"/>
                  </a:moveTo>
                  <a:lnTo>
                    <a:pt x="0" y="631317"/>
                  </a:lnTo>
                  <a:lnTo>
                    <a:pt x="0" y="633730"/>
                  </a:lnTo>
                  <a:lnTo>
                    <a:pt x="6350" y="633730"/>
                  </a:lnTo>
                  <a:lnTo>
                    <a:pt x="6350" y="631317"/>
                  </a:lnTo>
                  <a:close/>
                </a:path>
                <a:path w="6350" h="673100">
                  <a:moveTo>
                    <a:pt x="6350" y="627507"/>
                  </a:moveTo>
                  <a:lnTo>
                    <a:pt x="0" y="627507"/>
                  </a:lnTo>
                  <a:lnTo>
                    <a:pt x="0" y="631190"/>
                  </a:lnTo>
                  <a:lnTo>
                    <a:pt x="6350" y="631190"/>
                  </a:lnTo>
                  <a:lnTo>
                    <a:pt x="6350" y="627507"/>
                  </a:lnTo>
                  <a:close/>
                </a:path>
                <a:path w="6350" h="673100">
                  <a:moveTo>
                    <a:pt x="6350" y="624967"/>
                  </a:moveTo>
                  <a:lnTo>
                    <a:pt x="0" y="624967"/>
                  </a:lnTo>
                  <a:lnTo>
                    <a:pt x="0" y="627380"/>
                  </a:lnTo>
                  <a:lnTo>
                    <a:pt x="6350" y="627380"/>
                  </a:lnTo>
                  <a:lnTo>
                    <a:pt x="6350" y="624967"/>
                  </a:lnTo>
                  <a:close/>
                </a:path>
                <a:path w="6350" h="673100">
                  <a:moveTo>
                    <a:pt x="6350" y="621157"/>
                  </a:moveTo>
                  <a:lnTo>
                    <a:pt x="0" y="621157"/>
                  </a:lnTo>
                  <a:lnTo>
                    <a:pt x="0" y="624840"/>
                  </a:lnTo>
                  <a:lnTo>
                    <a:pt x="6350" y="624840"/>
                  </a:lnTo>
                  <a:lnTo>
                    <a:pt x="6350" y="621157"/>
                  </a:lnTo>
                  <a:close/>
                </a:path>
                <a:path w="6350" h="673100">
                  <a:moveTo>
                    <a:pt x="6350" y="618617"/>
                  </a:moveTo>
                  <a:lnTo>
                    <a:pt x="0" y="618617"/>
                  </a:lnTo>
                  <a:lnTo>
                    <a:pt x="0" y="621030"/>
                  </a:lnTo>
                  <a:lnTo>
                    <a:pt x="6350" y="621030"/>
                  </a:lnTo>
                  <a:lnTo>
                    <a:pt x="6350" y="618617"/>
                  </a:lnTo>
                  <a:close/>
                </a:path>
                <a:path w="6350" h="673100">
                  <a:moveTo>
                    <a:pt x="6350" y="614807"/>
                  </a:moveTo>
                  <a:lnTo>
                    <a:pt x="0" y="614807"/>
                  </a:lnTo>
                  <a:lnTo>
                    <a:pt x="0" y="618490"/>
                  </a:lnTo>
                  <a:lnTo>
                    <a:pt x="6350" y="618490"/>
                  </a:lnTo>
                  <a:lnTo>
                    <a:pt x="6350" y="614807"/>
                  </a:lnTo>
                  <a:close/>
                </a:path>
                <a:path w="6350" h="673100">
                  <a:moveTo>
                    <a:pt x="6350" y="612267"/>
                  </a:moveTo>
                  <a:lnTo>
                    <a:pt x="0" y="612267"/>
                  </a:lnTo>
                  <a:lnTo>
                    <a:pt x="0" y="614680"/>
                  </a:lnTo>
                  <a:lnTo>
                    <a:pt x="6350" y="614680"/>
                  </a:lnTo>
                  <a:lnTo>
                    <a:pt x="6350" y="612267"/>
                  </a:lnTo>
                  <a:close/>
                </a:path>
                <a:path w="6350" h="673100">
                  <a:moveTo>
                    <a:pt x="6350" y="608457"/>
                  </a:moveTo>
                  <a:lnTo>
                    <a:pt x="0" y="608457"/>
                  </a:lnTo>
                  <a:lnTo>
                    <a:pt x="0" y="612140"/>
                  </a:lnTo>
                  <a:lnTo>
                    <a:pt x="6350" y="612140"/>
                  </a:lnTo>
                  <a:lnTo>
                    <a:pt x="6350" y="608457"/>
                  </a:lnTo>
                  <a:close/>
                </a:path>
                <a:path w="6350" h="673100">
                  <a:moveTo>
                    <a:pt x="6350" y="605917"/>
                  </a:moveTo>
                  <a:lnTo>
                    <a:pt x="0" y="605917"/>
                  </a:lnTo>
                  <a:lnTo>
                    <a:pt x="0" y="608330"/>
                  </a:lnTo>
                  <a:lnTo>
                    <a:pt x="6350" y="608330"/>
                  </a:lnTo>
                  <a:lnTo>
                    <a:pt x="6350" y="605917"/>
                  </a:lnTo>
                  <a:close/>
                </a:path>
                <a:path w="6350" h="673100">
                  <a:moveTo>
                    <a:pt x="6350" y="602107"/>
                  </a:moveTo>
                  <a:lnTo>
                    <a:pt x="0" y="602107"/>
                  </a:lnTo>
                  <a:lnTo>
                    <a:pt x="0" y="605790"/>
                  </a:lnTo>
                  <a:lnTo>
                    <a:pt x="6350" y="605790"/>
                  </a:lnTo>
                  <a:lnTo>
                    <a:pt x="6350" y="602107"/>
                  </a:lnTo>
                  <a:close/>
                </a:path>
                <a:path w="6350" h="673100">
                  <a:moveTo>
                    <a:pt x="6350" y="599567"/>
                  </a:moveTo>
                  <a:lnTo>
                    <a:pt x="0" y="599567"/>
                  </a:lnTo>
                  <a:lnTo>
                    <a:pt x="0" y="601980"/>
                  </a:lnTo>
                  <a:lnTo>
                    <a:pt x="6350" y="601980"/>
                  </a:lnTo>
                  <a:lnTo>
                    <a:pt x="6350" y="599567"/>
                  </a:lnTo>
                  <a:close/>
                </a:path>
                <a:path w="6350" h="673100">
                  <a:moveTo>
                    <a:pt x="6350" y="589407"/>
                  </a:moveTo>
                  <a:lnTo>
                    <a:pt x="0" y="589407"/>
                  </a:lnTo>
                  <a:lnTo>
                    <a:pt x="0" y="599440"/>
                  </a:lnTo>
                  <a:lnTo>
                    <a:pt x="6350" y="599440"/>
                  </a:lnTo>
                  <a:lnTo>
                    <a:pt x="6350" y="589407"/>
                  </a:lnTo>
                  <a:close/>
                </a:path>
                <a:path w="6350" h="673100">
                  <a:moveTo>
                    <a:pt x="6350" y="574167"/>
                  </a:moveTo>
                  <a:lnTo>
                    <a:pt x="0" y="574167"/>
                  </a:lnTo>
                  <a:lnTo>
                    <a:pt x="0" y="589280"/>
                  </a:lnTo>
                  <a:lnTo>
                    <a:pt x="6350" y="589280"/>
                  </a:lnTo>
                  <a:lnTo>
                    <a:pt x="6350" y="574167"/>
                  </a:lnTo>
                  <a:close/>
                </a:path>
                <a:path w="6350" h="673100">
                  <a:moveTo>
                    <a:pt x="6350" y="571627"/>
                  </a:moveTo>
                  <a:lnTo>
                    <a:pt x="0" y="571627"/>
                  </a:lnTo>
                  <a:lnTo>
                    <a:pt x="0" y="574040"/>
                  </a:lnTo>
                  <a:lnTo>
                    <a:pt x="6350" y="574040"/>
                  </a:lnTo>
                  <a:lnTo>
                    <a:pt x="6350" y="571627"/>
                  </a:lnTo>
                  <a:close/>
                </a:path>
                <a:path w="6350" h="673100">
                  <a:moveTo>
                    <a:pt x="6350" y="647700"/>
                  </a:moveTo>
                  <a:lnTo>
                    <a:pt x="0" y="647700"/>
                  </a:lnTo>
                  <a:lnTo>
                    <a:pt x="0" y="660400"/>
                  </a:lnTo>
                  <a:lnTo>
                    <a:pt x="6350" y="660400"/>
                  </a:lnTo>
                  <a:lnTo>
                    <a:pt x="6350" y="647700"/>
                  </a:lnTo>
                  <a:close/>
                </a:path>
                <a:path w="6350" h="673100">
                  <a:moveTo>
                    <a:pt x="6350" y="660400"/>
                  </a:moveTo>
                  <a:lnTo>
                    <a:pt x="0" y="660400"/>
                  </a:lnTo>
                  <a:lnTo>
                    <a:pt x="0" y="673100"/>
                  </a:lnTo>
                  <a:lnTo>
                    <a:pt x="1270" y="673100"/>
                  </a:lnTo>
                  <a:lnTo>
                    <a:pt x="1270" y="670560"/>
                  </a:lnTo>
                  <a:lnTo>
                    <a:pt x="2539" y="670560"/>
                  </a:lnTo>
                  <a:lnTo>
                    <a:pt x="2539" y="668020"/>
                  </a:lnTo>
                  <a:lnTo>
                    <a:pt x="3810" y="668020"/>
                  </a:lnTo>
                  <a:lnTo>
                    <a:pt x="3810" y="665480"/>
                  </a:lnTo>
                  <a:lnTo>
                    <a:pt x="5080" y="665480"/>
                  </a:lnTo>
                  <a:lnTo>
                    <a:pt x="5080" y="662940"/>
                  </a:lnTo>
                  <a:lnTo>
                    <a:pt x="6350" y="662940"/>
                  </a:lnTo>
                  <a:lnTo>
                    <a:pt x="6350" y="660400"/>
                  </a:lnTo>
                  <a:close/>
                </a:path>
              </a:pathLst>
            </a:custGeom>
            <a:solidFill>
              <a:srgbClr val="5D00F2"/>
            </a:solidFill>
          </p:spPr>
          <p:txBody>
            <a:bodyPr bIns="0" lIns="0" rIns="0" rtlCol="0" tIns="0" wrap="square"/>
            <a:p/>
          </p:txBody>
        </p:sp>
        <p:sp>
          <p:nvSpPr>
            <p:cNvPr id="1050875" name="object 2189"/>
            <p:cNvSpPr/>
            <p:nvPr/>
          </p:nvSpPr>
          <p:spPr>
            <a:xfrm>
              <a:off x="5278119" y="5984239"/>
              <a:ext cx="7620" cy="665480"/>
            </a:xfrm>
            <a:custGeom>
              <a:avLst/>
              <a:ahLst/>
              <a:rect l="l" t="t" r="r" b="b"/>
              <a:pathLst>
                <a:path w="7620" h="665479">
                  <a:moveTo>
                    <a:pt x="7619" y="0"/>
                  </a:moveTo>
                  <a:lnTo>
                    <a:pt x="6350" y="0"/>
                  </a:lnTo>
                  <a:lnTo>
                    <a:pt x="6350" y="1270"/>
                  </a:lnTo>
                  <a:lnTo>
                    <a:pt x="7619" y="1270"/>
                  </a:lnTo>
                  <a:lnTo>
                    <a:pt x="7619" y="0"/>
                  </a:lnTo>
                  <a:close/>
                </a:path>
                <a:path w="7620" h="665479">
                  <a:moveTo>
                    <a:pt x="7619" y="1270"/>
                  </a:moveTo>
                  <a:lnTo>
                    <a:pt x="6350" y="1270"/>
                  </a:lnTo>
                  <a:lnTo>
                    <a:pt x="6350" y="3810"/>
                  </a:lnTo>
                  <a:lnTo>
                    <a:pt x="5079" y="3810"/>
                  </a:lnTo>
                  <a:lnTo>
                    <a:pt x="5079" y="7620"/>
                  </a:lnTo>
                  <a:lnTo>
                    <a:pt x="7619" y="7620"/>
                  </a:lnTo>
                  <a:lnTo>
                    <a:pt x="7619" y="1270"/>
                  </a:lnTo>
                  <a:close/>
                </a:path>
                <a:path w="7620" h="665479">
                  <a:moveTo>
                    <a:pt x="7619" y="7620"/>
                  </a:moveTo>
                  <a:lnTo>
                    <a:pt x="5079" y="7620"/>
                  </a:lnTo>
                  <a:lnTo>
                    <a:pt x="5079" y="8890"/>
                  </a:lnTo>
                  <a:lnTo>
                    <a:pt x="3809" y="8890"/>
                  </a:lnTo>
                  <a:lnTo>
                    <a:pt x="3809" y="13970"/>
                  </a:lnTo>
                  <a:lnTo>
                    <a:pt x="2539" y="13970"/>
                  </a:lnTo>
                  <a:lnTo>
                    <a:pt x="2539" y="17780"/>
                  </a:lnTo>
                  <a:lnTo>
                    <a:pt x="1269" y="17780"/>
                  </a:lnTo>
                  <a:lnTo>
                    <a:pt x="1269" y="22860"/>
                  </a:lnTo>
                  <a:lnTo>
                    <a:pt x="0" y="22860"/>
                  </a:lnTo>
                  <a:lnTo>
                    <a:pt x="0" y="24130"/>
                  </a:lnTo>
                  <a:lnTo>
                    <a:pt x="7619" y="24130"/>
                  </a:lnTo>
                  <a:lnTo>
                    <a:pt x="7619" y="7620"/>
                  </a:lnTo>
                  <a:close/>
                </a:path>
                <a:path w="7620" h="665479">
                  <a:moveTo>
                    <a:pt x="7619" y="24130"/>
                  </a:moveTo>
                  <a:lnTo>
                    <a:pt x="0" y="24130"/>
                  </a:lnTo>
                  <a:lnTo>
                    <a:pt x="0" y="26670"/>
                  </a:lnTo>
                  <a:lnTo>
                    <a:pt x="7619" y="26670"/>
                  </a:lnTo>
                  <a:lnTo>
                    <a:pt x="7619" y="24130"/>
                  </a:lnTo>
                  <a:close/>
                </a:path>
                <a:path w="7620" h="665479">
                  <a:moveTo>
                    <a:pt x="7619" y="26670"/>
                  </a:moveTo>
                  <a:lnTo>
                    <a:pt x="0" y="26670"/>
                  </a:lnTo>
                  <a:lnTo>
                    <a:pt x="0" y="36830"/>
                  </a:lnTo>
                  <a:lnTo>
                    <a:pt x="7619" y="36830"/>
                  </a:lnTo>
                  <a:lnTo>
                    <a:pt x="7619" y="26670"/>
                  </a:lnTo>
                  <a:close/>
                </a:path>
                <a:path w="7620" h="665479">
                  <a:moveTo>
                    <a:pt x="7619" y="36830"/>
                  </a:moveTo>
                  <a:lnTo>
                    <a:pt x="0" y="36830"/>
                  </a:lnTo>
                  <a:lnTo>
                    <a:pt x="0" y="49530"/>
                  </a:lnTo>
                  <a:lnTo>
                    <a:pt x="7619" y="49530"/>
                  </a:lnTo>
                  <a:lnTo>
                    <a:pt x="7619" y="36830"/>
                  </a:lnTo>
                  <a:close/>
                </a:path>
                <a:path w="7620" h="665479">
                  <a:moveTo>
                    <a:pt x="7619" y="49530"/>
                  </a:moveTo>
                  <a:lnTo>
                    <a:pt x="0" y="49530"/>
                  </a:lnTo>
                  <a:lnTo>
                    <a:pt x="0" y="55880"/>
                  </a:lnTo>
                  <a:lnTo>
                    <a:pt x="7619" y="55880"/>
                  </a:lnTo>
                  <a:lnTo>
                    <a:pt x="7619" y="49530"/>
                  </a:lnTo>
                  <a:close/>
                </a:path>
                <a:path w="7620" h="665479">
                  <a:moveTo>
                    <a:pt x="7619" y="55880"/>
                  </a:moveTo>
                  <a:lnTo>
                    <a:pt x="0" y="55880"/>
                  </a:lnTo>
                  <a:lnTo>
                    <a:pt x="0" y="58420"/>
                  </a:lnTo>
                  <a:lnTo>
                    <a:pt x="7619" y="58420"/>
                  </a:lnTo>
                  <a:lnTo>
                    <a:pt x="7619" y="55880"/>
                  </a:lnTo>
                  <a:close/>
                </a:path>
                <a:path w="7620" h="665479">
                  <a:moveTo>
                    <a:pt x="7619" y="170307"/>
                  </a:moveTo>
                  <a:lnTo>
                    <a:pt x="0" y="170307"/>
                  </a:lnTo>
                  <a:lnTo>
                    <a:pt x="0" y="172720"/>
                  </a:lnTo>
                  <a:lnTo>
                    <a:pt x="7619" y="172720"/>
                  </a:lnTo>
                  <a:lnTo>
                    <a:pt x="7619" y="170307"/>
                  </a:lnTo>
                  <a:close/>
                </a:path>
                <a:path w="7620" h="665479">
                  <a:moveTo>
                    <a:pt x="7619" y="165227"/>
                  </a:moveTo>
                  <a:lnTo>
                    <a:pt x="0" y="165227"/>
                  </a:lnTo>
                  <a:lnTo>
                    <a:pt x="0" y="170180"/>
                  </a:lnTo>
                  <a:lnTo>
                    <a:pt x="7619" y="170180"/>
                  </a:lnTo>
                  <a:lnTo>
                    <a:pt x="7619" y="165227"/>
                  </a:lnTo>
                  <a:close/>
                </a:path>
                <a:path w="7620" h="665479">
                  <a:moveTo>
                    <a:pt x="7619" y="158877"/>
                  </a:moveTo>
                  <a:lnTo>
                    <a:pt x="0" y="158877"/>
                  </a:lnTo>
                  <a:lnTo>
                    <a:pt x="0" y="165100"/>
                  </a:lnTo>
                  <a:lnTo>
                    <a:pt x="7619" y="165100"/>
                  </a:lnTo>
                  <a:lnTo>
                    <a:pt x="7619" y="158877"/>
                  </a:lnTo>
                  <a:close/>
                </a:path>
                <a:path w="7620" h="665479">
                  <a:moveTo>
                    <a:pt x="7619" y="152527"/>
                  </a:moveTo>
                  <a:lnTo>
                    <a:pt x="0" y="152527"/>
                  </a:lnTo>
                  <a:lnTo>
                    <a:pt x="0" y="158750"/>
                  </a:lnTo>
                  <a:lnTo>
                    <a:pt x="7619" y="158750"/>
                  </a:lnTo>
                  <a:lnTo>
                    <a:pt x="7619" y="152527"/>
                  </a:lnTo>
                  <a:close/>
                </a:path>
                <a:path w="7620" h="665479">
                  <a:moveTo>
                    <a:pt x="7619" y="146177"/>
                  </a:moveTo>
                  <a:lnTo>
                    <a:pt x="0" y="146177"/>
                  </a:lnTo>
                  <a:lnTo>
                    <a:pt x="0" y="152400"/>
                  </a:lnTo>
                  <a:lnTo>
                    <a:pt x="7619" y="152400"/>
                  </a:lnTo>
                  <a:lnTo>
                    <a:pt x="7619" y="146177"/>
                  </a:lnTo>
                  <a:close/>
                </a:path>
                <a:path w="7620" h="665479">
                  <a:moveTo>
                    <a:pt x="7619" y="139827"/>
                  </a:moveTo>
                  <a:lnTo>
                    <a:pt x="0" y="139827"/>
                  </a:lnTo>
                  <a:lnTo>
                    <a:pt x="0" y="146050"/>
                  </a:lnTo>
                  <a:lnTo>
                    <a:pt x="7619" y="146050"/>
                  </a:lnTo>
                  <a:lnTo>
                    <a:pt x="7619" y="139827"/>
                  </a:lnTo>
                  <a:close/>
                </a:path>
                <a:path w="7620" h="665479">
                  <a:moveTo>
                    <a:pt x="7619" y="132207"/>
                  </a:moveTo>
                  <a:lnTo>
                    <a:pt x="0" y="132207"/>
                  </a:lnTo>
                  <a:lnTo>
                    <a:pt x="0" y="139700"/>
                  </a:lnTo>
                  <a:lnTo>
                    <a:pt x="7619" y="139700"/>
                  </a:lnTo>
                  <a:lnTo>
                    <a:pt x="7619" y="132207"/>
                  </a:lnTo>
                  <a:close/>
                </a:path>
                <a:path w="7620" h="665479">
                  <a:moveTo>
                    <a:pt x="7619" y="127127"/>
                  </a:moveTo>
                  <a:lnTo>
                    <a:pt x="0" y="127127"/>
                  </a:lnTo>
                  <a:lnTo>
                    <a:pt x="0" y="132080"/>
                  </a:lnTo>
                  <a:lnTo>
                    <a:pt x="7619" y="132080"/>
                  </a:lnTo>
                  <a:lnTo>
                    <a:pt x="7619" y="127127"/>
                  </a:lnTo>
                  <a:close/>
                </a:path>
                <a:path w="7620" h="665479">
                  <a:moveTo>
                    <a:pt x="7619" y="120777"/>
                  </a:moveTo>
                  <a:lnTo>
                    <a:pt x="0" y="120777"/>
                  </a:lnTo>
                  <a:lnTo>
                    <a:pt x="0" y="127000"/>
                  </a:lnTo>
                  <a:lnTo>
                    <a:pt x="7619" y="127000"/>
                  </a:lnTo>
                  <a:lnTo>
                    <a:pt x="7619" y="120777"/>
                  </a:lnTo>
                  <a:close/>
                </a:path>
                <a:path w="7620" h="665479">
                  <a:moveTo>
                    <a:pt x="7619" y="114427"/>
                  </a:moveTo>
                  <a:lnTo>
                    <a:pt x="0" y="114427"/>
                  </a:lnTo>
                  <a:lnTo>
                    <a:pt x="0" y="120650"/>
                  </a:lnTo>
                  <a:lnTo>
                    <a:pt x="7619" y="120650"/>
                  </a:lnTo>
                  <a:lnTo>
                    <a:pt x="7619" y="114427"/>
                  </a:lnTo>
                  <a:close/>
                </a:path>
                <a:path w="7620" h="665479">
                  <a:moveTo>
                    <a:pt x="7619" y="108077"/>
                  </a:moveTo>
                  <a:lnTo>
                    <a:pt x="0" y="108077"/>
                  </a:lnTo>
                  <a:lnTo>
                    <a:pt x="0" y="114300"/>
                  </a:lnTo>
                  <a:lnTo>
                    <a:pt x="7619" y="114300"/>
                  </a:lnTo>
                  <a:lnTo>
                    <a:pt x="7619" y="108077"/>
                  </a:lnTo>
                  <a:close/>
                </a:path>
                <a:path w="7620" h="665479">
                  <a:moveTo>
                    <a:pt x="7619" y="101727"/>
                  </a:moveTo>
                  <a:lnTo>
                    <a:pt x="0" y="101727"/>
                  </a:lnTo>
                  <a:lnTo>
                    <a:pt x="0" y="107950"/>
                  </a:lnTo>
                  <a:lnTo>
                    <a:pt x="7619" y="107950"/>
                  </a:lnTo>
                  <a:lnTo>
                    <a:pt x="7619" y="101727"/>
                  </a:lnTo>
                  <a:close/>
                </a:path>
                <a:path w="7620" h="665479">
                  <a:moveTo>
                    <a:pt x="7619" y="95377"/>
                  </a:moveTo>
                  <a:lnTo>
                    <a:pt x="0" y="95377"/>
                  </a:lnTo>
                  <a:lnTo>
                    <a:pt x="0" y="101600"/>
                  </a:lnTo>
                  <a:lnTo>
                    <a:pt x="7619" y="101600"/>
                  </a:lnTo>
                  <a:lnTo>
                    <a:pt x="7619" y="95377"/>
                  </a:lnTo>
                  <a:close/>
                </a:path>
                <a:path w="7620" h="665479">
                  <a:moveTo>
                    <a:pt x="7619" y="89027"/>
                  </a:moveTo>
                  <a:lnTo>
                    <a:pt x="0" y="89027"/>
                  </a:lnTo>
                  <a:lnTo>
                    <a:pt x="0" y="95250"/>
                  </a:lnTo>
                  <a:lnTo>
                    <a:pt x="7619" y="95250"/>
                  </a:lnTo>
                  <a:lnTo>
                    <a:pt x="7619" y="89027"/>
                  </a:lnTo>
                  <a:close/>
                </a:path>
                <a:path w="7620" h="665479">
                  <a:moveTo>
                    <a:pt x="7619" y="82677"/>
                  </a:moveTo>
                  <a:lnTo>
                    <a:pt x="0" y="82677"/>
                  </a:lnTo>
                  <a:lnTo>
                    <a:pt x="0" y="88900"/>
                  </a:lnTo>
                  <a:lnTo>
                    <a:pt x="7619" y="88900"/>
                  </a:lnTo>
                  <a:lnTo>
                    <a:pt x="7619" y="82677"/>
                  </a:lnTo>
                  <a:close/>
                </a:path>
                <a:path w="7620" h="665479">
                  <a:moveTo>
                    <a:pt x="7619" y="76327"/>
                  </a:moveTo>
                  <a:lnTo>
                    <a:pt x="0" y="76327"/>
                  </a:lnTo>
                  <a:lnTo>
                    <a:pt x="0" y="82550"/>
                  </a:lnTo>
                  <a:lnTo>
                    <a:pt x="7619" y="82550"/>
                  </a:lnTo>
                  <a:lnTo>
                    <a:pt x="7619" y="76327"/>
                  </a:lnTo>
                  <a:close/>
                </a:path>
                <a:path w="7620" h="665479">
                  <a:moveTo>
                    <a:pt x="7619" y="69977"/>
                  </a:moveTo>
                  <a:lnTo>
                    <a:pt x="0" y="69977"/>
                  </a:lnTo>
                  <a:lnTo>
                    <a:pt x="0" y="76200"/>
                  </a:lnTo>
                  <a:lnTo>
                    <a:pt x="7619" y="76200"/>
                  </a:lnTo>
                  <a:lnTo>
                    <a:pt x="7619" y="69977"/>
                  </a:lnTo>
                  <a:close/>
                </a:path>
                <a:path w="7620" h="665479">
                  <a:moveTo>
                    <a:pt x="7619" y="58547"/>
                  </a:moveTo>
                  <a:lnTo>
                    <a:pt x="0" y="58547"/>
                  </a:lnTo>
                  <a:lnTo>
                    <a:pt x="0" y="69850"/>
                  </a:lnTo>
                  <a:lnTo>
                    <a:pt x="7619" y="69850"/>
                  </a:lnTo>
                  <a:lnTo>
                    <a:pt x="7619" y="58547"/>
                  </a:lnTo>
                  <a:close/>
                </a:path>
                <a:path w="7620" h="665479">
                  <a:moveTo>
                    <a:pt x="7619" y="331470"/>
                  </a:moveTo>
                  <a:lnTo>
                    <a:pt x="0" y="331470"/>
                  </a:lnTo>
                  <a:lnTo>
                    <a:pt x="0" y="332740"/>
                  </a:lnTo>
                  <a:lnTo>
                    <a:pt x="7619" y="332740"/>
                  </a:lnTo>
                  <a:lnTo>
                    <a:pt x="7619" y="331470"/>
                  </a:lnTo>
                  <a:close/>
                </a:path>
                <a:path w="7620" h="665479">
                  <a:moveTo>
                    <a:pt x="7619" y="325120"/>
                  </a:moveTo>
                  <a:lnTo>
                    <a:pt x="0" y="325120"/>
                  </a:lnTo>
                  <a:lnTo>
                    <a:pt x="0" y="330200"/>
                  </a:lnTo>
                  <a:lnTo>
                    <a:pt x="7619" y="330200"/>
                  </a:lnTo>
                  <a:lnTo>
                    <a:pt x="7619" y="325120"/>
                  </a:lnTo>
                  <a:close/>
                </a:path>
                <a:path w="7620" h="665479">
                  <a:moveTo>
                    <a:pt x="7619" y="318770"/>
                  </a:moveTo>
                  <a:lnTo>
                    <a:pt x="0" y="318770"/>
                  </a:lnTo>
                  <a:lnTo>
                    <a:pt x="0" y="323850"/>
                  </a:lnTo>
                  <a:lnTo>
                    <a:pt x="7619" y="323850"/>
                  </a:lnTo>
                  <a:lnTo>
                    <a:pt x="7619" y="318770"/>
                  </a:lnTo>
                  <a:close/>
                </a:path>
                <a:path w="7620" h="665479">
                  <a:moveTo>
                    <a:pt x="7619" y="312420"/>
                  </a:moveTo>
                  <a:lnTo>
                    <a:pt x="0" y="312420"/>
                  </a:lnTo>
                  <a:lnTo>
                    <a:pt x="0" y="317500"/>
                  </a:lnTo>
                  <a:lnTo>
                    <a:pt x="7619" y="317500"/>
                  </a:lnTo>
                  <a:lnTo>
                    <a:pt x="7619" y="312420"/>
                  </a:lnTo>
                  <a:close/>
                </a:path>
                <a:path w="7620" h="665479">
                  <a:moveTo>
                    <a:pt x="7619" y="306070"/>
                  </a:moveTo>
                  <a:lnTo>
                    <a:pt x="0" y="306070"/>
                  </a:lnTo>
                  <a:lnTo>
                    <a:pt x="0" y="311150"/>
                  </a:lnTo>
                  <a:lnTo>
                    <a:pt x="7619" y="311150"/>
                  </a:lnTo>
                  <a:lnTo>
                    <a:pt x="7619" y="306070"/>
                  </a:lnTo>
                  <a:close/>
                </a:path>
                <a:path w="7620" h="665479">
                  <a:moveTo>
                    <a:pt x="7619" y="299720"/>
                  </a:moveTo>
                  <a:lnTo>
                    <a:pt x="0" y="299720"/>
                  </a:lnTo>
                  <a:lnTo>
                    <a:pt x="0" y="304800"/>
                  </a:lnTo>
                  <a:lnTo>
                    <a:pt x="7619" y="304800"/>
                  </a:lnTo>
                  <a:lnTo>
                    <a:pt x="7619" y="299720"/>
                  </a:lnTo>
                  <a:close/>
                </a:path>
                <a:path w="7620" h="665479">
                  <a:moveTo>
                    <a:pt x="7619" y="293370"/>
                  </a:moveTo>
                  <a:lnTo>
                    <a:pt x="0" y="293370"/>
                  </a:lnTo>
                  <a:lnTo>
                    <a:pt x="0" y="298450"/>
                  </a:lnTo>
                  <a:lnTo>
                    <a:pt x="7619" y="298450"/>
                  </a:lnTo>
                  <a:lnTo>
                    <a:pt x="7619" y="293370"/>
                  </a:lnTo>
                  <a:close/>
                </a:path>
                <a:path w="7620" h="665479">
                  <a:moveTo>
                    <a:pt x="7619" y="287020"/>
                  </a:moveTo>
                  <a:lnTo>
                    <a:pt x="0" y="287020"/>
                  </a:lnTo>
                  <a:lnTo>
                    <a:pt x="0" y="292100"/>
                  </a:lnTo>
                  <a:lnTo>
                    <a:pt x="7619" y="292100"/>
                  </a:lnTo>
                  <a:lnTo>
                    <a:pt x="7619" y="287020"/>
                  </a:lnTo>
                  <a:close/>
                </a:path>
                <a:path w="7620" h="665479">
                  <a:moveTo>
                    <a:pt x="7619" y="274320"/>
                  </a:moveTo>
                  <a:lnTo>
                    <a:pt x="0" y="274320"/>
                  </a:lnTo>
                  <a:lnTo>
                    <a:pt x="0" y="285750"/>
                  </a:lnTo>
                  <a:lnTo>
                    <a:pt x="7619" y="285750"/>
                  </a:lnTo>
                  <a:lnTo>
                    <a:pt x="7619" y="274320"/>
                  </a:lnTo>
                  <a:close/>
                </a:path>
                <a:path w="7620" h="665479">
                  <a:moveTo>
                    <a:pt x="7619" y="267970"/>
                  </a:moveTo>
                  <a:lnTo>
                    <a:pt x="0" y="267970"/>
                  </a:lnTo>
                  <a:lnTo>
                    <a:pt x="0" y="273050"/>
                  </a:lnTo>
                  <a:lnTo>
                    <a:pt x="7619" y="273050"/>
                  </a:lnTo>
                  <a:lnTo>
                    <a:pt x="7619" y="267970"/>
                  </a:lnTo>
                  <a:close/>
                </a:path>
                <a:path w="7620" h="665479">
                  <a:moveTo>
                    <a:pt x="7619" y="261620"/>
                  </a:moveTo>
                  <a:lnTo>
                    <a:pt x="0" y="261620"/>
                  </a:lnTo>
                  <a:lnTo>
                    <a:pt x="0" y="266700"/>
                  </a:lnTo>
                  <a:lnTo>
                    <a:pt x="7619" y="266700"/>
                  </a:lnTo>
                  <a:lnTo>
                    <a:pt x="7619" y="261620"/>
                  </a:lnTo>
                  <a:close/>
                </a:path>
                <a:path w="7620" h="665479">
                  <a:moveTo>
                    <a:pt x="7619" y="255270"/>
                  </a:moveTo>
                  <a:lnTo>
                    <a:pt x="0" y="255270"/>
                  </a:lnTo>
                  <a:lnTo>
                    <a:pt x="0" y="260350"/>
                  </a:lnTo>
                  <a:lnTo>
                    <a:pt x="7619" y="260350"/>
                  </a:lnTo>
                  <a:lnTo>
                    <a:pt x="7619" y="255270"/>
                  </a:lnTo>
                  <a:close/>
                </a:path>
                <a:path w="7620" h="665479">
                  <a:moveTo>
                    <a:pt x="7619" y="248920"/>
                  </a:moveTo>
                  <a:lnTo>
                    <a:pt x="0" y="248920"/>
                  </a:lnTo>
                  <a:lnTo>
                    <a:pt x="0" y="254000"/>
                  </a:lnTo>
                  <a:lnTo>
                    <a:pt x="7619" y="254000"/>
                  </a:lnTo>
                  <a:lnTo>
                    <a:pt x="7619" y="248920"/>
                  </a:lnTo>
                  <a:close/>
                </a:path>
                <a:path w="7620" h="665479">
                  <a:moveTo>
                    <a:pt x="7619" y="242570"/>
                  </a:moveTo>
                  <a:lnTo>
                    <a:pt x="0" y="242570"/>
                  </a:lnTo>
                  <a:lnTo>
                    <a:pt x="0" y="247650"/>
                  </a:lnTo>
                  <a:lnTo>
                    <a:pt x="7619" y="247650"/>
                  </a:lnTo>
                  <a:lnTo>
                    <a:pt x="7619" y="242570"/>
                  </a:lnTo>
                  <a:close/>
                </a:path>
                <a:path w="7620" h="665479">
                  <a:moveTo>
                    <a:pt x="7619" y="234950"/>
                  </a:moveTo>
                  <a:lnTo>
                    <a:pt x="0" y="234950"/>
                  </a:lnTo>
                  <a:lnTo>
                    <a:pt x="0" y="241300"/>
                  </a:lnTo>
                  <a:lnTo>
                    <a:pt x="7619" y="241300"/>
                  </a:lnTo>
                  <a:lnTo>
                    <a:pt x="7619" y="234950"/>
                  </a:lnTo>
                  <a:close/>
                </a:path>
                <a:path w="7620" h="665479">
                  <a:moveTo>
                    <a:pt x="7619" y="229870"/>
                  </a:moveTo>
                  <a:lnTo>
                    <a:pt x="0" y="229870"/>
                  </a:lnTo>
                  <a:lnTo>
                    <a:pt x="0" y="233680"/>
                  </a:lnTo>
                  <a:lnTo>
                    <a:pt x="7619" y="233680"/>
                  </a:lnTo>
                  <a:lnTo>
                    <a:pt x="7619" y="229870"/>
                  </a:lnTo>
                  <a:close/>
                </a:path>
                <a:path w="7620" h="665479">
                  <a:moveTo>
                    <a:pt x="7619" y="223520"/>
                  </a:moveTo>
                  <a:lnTo>
                    <a:pt x="0" y="223520"/>
                  </a:lnTo>
                  <a:lnTo>
                    <a:pt x="0" y="228600"/>
                  </a:lnTo>
                  <a:lnTo>
                    <a:pt x="7619" y="228600"/>
                  </a:lnTo>
                  <a:lnTo>
                    <a:pt x="7619" y="223520"/>
                  </a:lnTo>
                  <a:close/>
                </a:path>
                <a:path w="7620" h="665479">
                  <a:moveTo>
                    <a:pt x="7619" y="217170"/>
                  </a:moveTo>
                  <a:lnTo>
                    <a:pt x="0" y="217170"/>
                  </a:lnTo>
                  <a:lnTo>
                    <a:pt x="0" y="222250"/>
                  </a:lnTo>
                  <a:lnTo>
                    <a:pt x="7619" y="222250"/>
                  </a:lnTo>
                  <a:lnTo>
                    <a:pt x="7619" y="217170"/>
                  </a:lnTo>
                  <a:close/>
                </a:path>
                <a:path w="7620" h="665479">
                  <a:moveTo>
                    <a:pt x="7619" y="210820"/>
                  </a:moveTo>
                  <a:lnTo>
                    <a:pt x="0" y="210820"/>
                  </a:lnTo>
                  <a:lnTo>
                    <a:pt x="0" y="215900"/>
                  </a:lnTo>
                  <a:lnTo>
                    <a:pt x="7619" y="215900"/>
                  </a:lnTo>
                  <a:lnTo>
                    <a:pt x="7619" y="210820"/>
                  </a:lnTo>
                  <a:close/>
                </a:path>
                <a:path w="7620" h="665479">
                  <a:moveTo>
                    <a:pt x="7619" y="204470"/>
                  </a:moveTo>
                  <a:lnTo>
                    <a:pt x="0" y="204470"/>
                  </a:lnTo>
                  <a:lnTo>
                    <a:pt x="0" y="209550"/>
                  </a:lnTo>
                  <a:lnTo>
                    <a:pt x="7619" y="209550"/>
                  </a:lnTo>
                  <a:lnTo>
                    <a:pt x="7619" y="204470"/>
                  </a:lnTo>
                  <a:close/>
                </a:path>
                <a:path w="7620" h="665479">
                  <a:moveTo>
                    <a:pt x="7619" y="196850"/>
                  </a:moveTo>
                  <a:lnTo>
                    <a:pt x="0" y="196850"/>
                  </a:lnTo>
                  <a:lnTo>
                    <a:pt x="0" y="203200"/>
                  </a:lnTo>
                  <a:lnTo>
                    <a:pt x="7619" y="203200"/>
                  </a:lnTo>
                  <a:lnTo>
                    <a:pt x="7619" y="196850"/>
                  </a:lnTo>
                  <a:close/>
                </a:path>
                <a:path w="7620" h="665479">
                  <a:moveTo>
                    <a:pt x="7619" y="191770"/>
                  </a:moveTo>
                  <a:lnTo>
                    <a:pt x="0" y="191770"/>
                  </a:lnTo>
                  <a:lnTo>
                    <a:pt x="0" y="195580"/>
                  </a:lnTo>
                  <a:lnTo>
                    <a:pt x="7619" y="195580"/>
                  </a:lnTo>
                  <a:lnTo>
                    <a:pt x="7619" y="191770"/>
                  </a:lnTo>
                  <a:close/>
                </a:path>
                <a:path w="7620" h="665479">
                  <a:moveTo>
                    <a:pt x="7619" y="185420"/>
                  </a:moveTo>
                  <a:lnTo>
                    <a:pt x="0" y="185420"/>
                  </a:lnTo>
                  <a:lnTo>
                    <a:pt x="0" y="190500"/>
                  </a:lnTo>
                  <a:lnTo>
                    <a:pt x="7619" y="190500"/>
                  </a:lnTo>
                  <a:lnTo>
                    <a:pt x="7619" y="185420"/>
                  </a:lnTo>
                  <a:close/>
                </a:path>
                <a:path w="7620" h="665479">
                  <a:moveTo>
                    <a:pt x="7619" y="179070"/>
                  </a:moveTo>
                  <a:lnTo>
                    <a:pt x="0" y="179070"/>
                  </a:lnTo>
                  <a:lnTo>
                    <a:pt x="0" y="184150"/>
                  </a:lnTo>
                  <a:lnTo>
                    <a:pt x="7619" y="184150"/>
                  </a:lnTo>
                  <a:lnTo>
                    <a:pt x="7619" y="179070"/>
                  </a:lnTo>
                  <a:close/>
                </a:path>
                <a:path w="7620" h="665479">
                  <a:moveTo>
                    <a:pt x="7619" y="173990"/>
                  </a:moveTo>
                  <a:lnTo>
                    <a:pt x="0" y="173990"/>
                  </a:lnTo>
                  <a:lnTo>
                    <a:pt x="0" y="177800"/>
                  </a:lnTo>
                  <a:lnTo>
                    <a:pt x="7619" y="177800"/>
                  </a:lnTo>
                  <a:lnTo>
                    <a:pt x="7619" y="173990"/>
                  </a:lnTo>
                  <a:close/>
                </a:path>
                <a:path w="7620" h="665479">
                  <a:moveTo>
                    <a:pt x="7619" y="332740"/>
                  </a:moveTo>
                  <a:lnTo>
                    <a:pt x="0" y="332740"/>
                  </a:lnTo>
                  <a:lnTo>
                    <a:pt x="0" y="339090"/>
                  </a:lnTo>
                  <a:lnTo>
                    <a:pt x="7619" y="339090"/>
                  </a:lnTo>
                  <a:lnTo>
                    <a:pt x="7619" y="332740"/>
                  </a:lnTo>
                  <a:close/>
                </a:path>
                <a:path w="7620" h="665479">
                  <a:moveTo>
                    <a:pt x="7619" y="339090"/>
                  </a:moveTo>
                  <a:lnTo>
                    <a:pt x="0" y="339090"/>
                  </a:lnTo>
                  <a:lnTo>
                    <a:pt x="0" y="414020"/>
                  </a:lnTo>
                  <a:lnTo>
                    <a:pt x="7619" y="414020"/>
                  </a:lnTo>
                  <a:lnTo>
                    <a:pt x="7619" y="339090"/>
                  </a:lnTo>
                  <a:close/>
                </a:path>
                <a:path w="7620" h="665479">
                  <a:moveTo>
                    <a:pt x="7619" y="546100"/>
                  </a:moveTo>
                  <a:lnTo>
                    <a:pt x="0" y="546100"/>
                  </a:lnTo>
                  <a:lnTo>
                    <a:pt x="0" y="548640"/>
                  </a:lnTo>
                  <a:lnTo>
                    <a:pt x="7619" y="548640"/>
                  </a:lnTo>
                  <a:lnTo>
                    <a:pt x="7619" y="546100"/>
                  </a:lnTo>
                  <a:close/>
                </a:path>
                <a:path w="7620" h="665479">
                  <a:moveTo>
                    <a:pt x="7619" y="539750"/>
                  </a:moveTo>
                  <a:lnTo>
                    <a:pt x="0" y="539750"/>
                  </a:lnTo>
                  <a:lnTo>
                    <a:pt x="0" y="544830"/>
                  </a:lnTo>
                  <a:lnTo>
                    <a:pt x="7619" y="544830"/>
                  </a:lnTo>
                  <a:lnTo>
                    <a:pt x="7619" y="539750"/>
                  </a:lnTo>
                  <a:close/>
                </a:path>
                <a:path w="7620" h="665479">
                  <a:moveTo>
                    <a:pt x="7619" y="523240"/>
                  </a:moveTo>
                  <a:lnTo>
                    <a:pt x="0" y="523240"/>
                  </a:lnTo>
                  <a:lnTo>
                    <a:pt x="0" y="538480"/>
                  </a:lnTo>
                  <a:lnTo>
                    <a:pt x="7619" y="538480"/>
                  </a:lnTo>
                  <a:lnTo>
                    <a:pt x="7619" y="523240"/>
                  </a:lnTo>
                  <a:close/>
                </a:path>
                <a:path w="7620" h="665479">
                  <a:moveTo>
                    <a:pt x="7619" y="514350"/>
                  </a:moveTo>
                  <a:lnTo>
                    <a:pt x="0" y="514350"/>
                  </a:lnTo>
                  <a:lnTo>
                    <a:pt x="0" y="521970"/>
                  </a:lnTo>
                  <a:lnTo>
                    <a:pt x="7619" y="521970"/>
                  </a:lnTo>
                  <a:lnTo>
                    <a:pt x="7619" y="514350"/>
                  </a:lnTo>
                  <a:close/>
                </a:path>
                <a:path w="7620" h="665479">
                  <a:moveTo>
                    <a:pt x="7619" y="491490"/>
                  </a:moveTo>
                  <a:lnTo>
                    <a:pt x="0" y="491490"/>
                  </a:lnTo>
                  <a:lnTo>
                    <a:pt x="0" y="513080"/>
                  </a:lnTo>
                  <a:lnTo>
                    <a:pt x="7619" y="513080"/>
                  </a:lnTo>
                  <a:lnTo>
                    <a:pt x="7619" y="491490"/>
                  </a:lnTo>
                  <a:close/>
                </a:path>
                <a:path w="7620" h="665479">
                  <a:moveTo>
                    <a:pt x="7619" y="485140"/>
                  </a:moveTo>
                  <a:lnTo>
                    <a:pt x="0" y="485140"/>
                  </a:lnTo>
                  <a:lnTo>
                    <a:pt x="0" y="490220"/>
                  </a:lnTo>
                  <a:lnTo>
                    <a:pt x="7619" y="490220"/>
                  </a:lnTo>
                  <a:lnTo>
                    <a:pt x="7619" y="485140"/>
                  </a:lnTo>
                  <a:close/>
                </a:path>
                <a:path w="7620" h="665479">
                  <a:moveTo>
                    <a:pt x="7619" y="464820"/>
                  </a:moveTo>
                  <a:lnTo>
                    <a:pt x="0" y="464820"/>
                  </a:lnTo>
                  <a:lnTo>
                    <a:pt x="0" y="483870"/>
                  </a:lnTo>
                  <a:lnTo>
                    <a:pt x="7619" y="483870"/>
                  </a:lnTo>
                  <a:lnTo>
                    <a:pt x="7619" y="464820"/>
                  </a:lnTo>
                  <a:close/>
                </a:path>
                <a:path w="7620" h="665479">
                  <a:moveTo>
                    <a:pt x="7619" y="457200"/>
                  </a:moveTo>
                  <a:lnTo>
                    <a:pt x="0" y="457200"/>
                  </a:lnTo>
                  <a:lnTo>
                    <a:pt x="0" y="463550"/>
                  </a:lnTo>
                  <a:lnTo>
                    <a:pt x="7619" y="463550"/>
                  </a:lnTo>
                  <a:lnTo>
                    <a:pt x="7619" y="457200"/>
                  </a:lnTo>
                  <a:close/>
                </a:path>
                <a:path w="7620" h="665479">
                  <a:moveTo>
                    <a:pt x="7619" y="450850"/>
                  </a:moveTo>
                  <a:lnTo>
                    <a:pt x="0" y="450850"/>
                  </a:lnTo>
                  <a:lnTo>
                    <a:pt x="0" y="455930"/>
                  </a:lnTo>
                  <a:lnTo>
                    <a:pt x="7619" y="455930"/>
                  </a:lnTo>
                  <a:lnTo>
                    <a:pt x="7619" y="450850"/>
                  </a:lnTo>
                  <a:close/>
                </a:path>
                <a:path w="7620" h="665479">
                  <a:moveTo>
                    <a:pt x="7619" y="444500"/>
                  </a:moveTo>
                  <a:lnTo>
                    <a:pt x="0" y="444500"/>
                  </a:lnTo>
                  <a:lnTo>
                    <a:pt x="0" y="449580"/>
                  </a:lnTo>
                  <a:lnTo>
                    <a:pt x="7619" y="449580"/>
                  </a:lnTo>
                  <a:lnTo>
                    <a:pt x="7619" y="444500"/>
                  </a:lnTo>
                  <a:close/>
                </a:path>
                <a:path w="7620" h="665479">
                  <a:moveTo>
                    <a:pt x="7619" y="439420"/>
                  </a:moveTo>
                  <a:lnTo>
                    <a:pt x="0" y="439420"/>
                  </a:lnTo>
                  <a:lnTo>
                    <a:pt x="0" y="443230"/>
                  </a:lnTo>
                  <a:lnTo>
                    <a:pt x="7619" y="443230"/>
                  </a:lnTo>
                  <a:lnTo>
                    <a:pt x="7619" y="439420"/>
                  </a:lnTo>
                  <a:close/>
                </a:path>
                <a:path w="7620" h="665479">
                  <a:moveTo>
                    <a:pt x="7619" y="433070"/>
                  </a:moveTo>
                  <a:lnTo>
                    <a:pt x="0" y="433070"/>
                  </a:lnTo>
                  <a:lnTo>
                    <a:pt x="0" y="438150"/>
                  </a:lnTo>
                  <a:lnTo>
                    <a:pt x="7619" y="438150"/>
                  </a:lnTo>
                  <a:lnTo>
                    <a:pt x="7619" y="433070"/>
                  </a:lnTo>
                  <a:close/>
                </a:path>
                <a:path w="7620" h="665479">
                  <a:moveTo>
                    <a:pt x="7619" y="425450"/>
                  </a:moveTo>
                  <a:lnTo>
                    <a:pt x="0" y="425450"/>
                  </a:lnTo>
                  <a:lnTo>
                    <a:pt x="0" y="431800"/>
                  </a:lnTo>
                  <a:lnTo>
                    <a:pt x="7619" y="431800"/>
                  </a:lnTo>
                  <a:lnTo>
                    <a:pt x="7619" y="425450"/>
                  </a:lnTo>
                  <a:close/>
                </a:path>
                <a:path w="7620" h="665479">
                  <a:moveTo>
                    <a:pt x="7619" y="419100"/>
                  </a:moveTo>
                  <a:lnTo>
                    <a:pt x="0" y="419100"/>
                  </a:lnTo>
                  <a:lnTo>
                    <a:pt x="0" y="424180"/>
                  </a:lnTo>
                  <a:lnTo>
                    <a:pt x="7619" y="424180"/>
                  </a:lnTo>
                  <a:lnTo>
                    <a:pt x="7619" y="419100"/>
                  </a:lnTo>
                  <a:close/>
                </a:path>
                <a:path w="7620" h="665479">
                  <a:moveTo>
                    <a:pt x="7619" y="415290"/>
                  </a:moveTo>
                  <a:lnTo>
                    <a:pt x="0" y="415290"/>
                  </a:lnTo>
                  <a:lnTo>
                    <a:pt x="0" y="417830"/>
                  </a:lnTo>
                  <a:lnTo>
                    <a:pt x="7619" y="417830"/>
                  </a:lnTo>
                  <a:lnTo>
                    <a:pt x="7619" y="415290"/>
                  </a:lnTo>
                  <a:close/>
                </a:path>
                <a:path w="7620" h="665479">
                  <a:moveTo>
                    <a:pt x="7619" y="614807"/>
                  </a:moveTo>
                  <a:lnTo>
                    <a:pt x="0" y="614807"/>
                  </a:lnTo>
                  <a:lnTo>
                    <a:pt x="0" y="624840"/>
                  </a:lnTo>
                  <a:lnTo>
                    <a:pt x="7619" y="624840"/>
                  </a:lnTo>
                  <a:lnTo>
                    <a:pt x="7619" y="614807"/>
                  </a:lnTo>
                  <a:close/>
                </a:path>
                <a:path w="7620" h="665479">
                  <a:moveTo>
                    <a:pt x="7619" y="610997"/>
                  </a:moveTo>
                  <a:lnTo>
                    <a:pt x="0" y="610997"/>
                  </a:lnTo>
                  <a:lnTo>
                    <a:pt x="0" y="614680"/>
                  </a:lnTo>
                  <a:lnTo>
                    <a:pt x="7619" y="614680"/>
                  </a:lnTo>
                  <a:lnTo>
                    <a:pt x="7619" y="610997"/>
                  </a:lnTo>
                  <a:close/>
                </a:path>
                <a:path w="7620" h="665479">
                  <a:moveTo>
                    <a:pt x="7619" y="608457"/>
                  </a:moveTo>
                  <a:lnTo>
                    <a:pt x="0" y="608457"/>
                  </a:lnTo>
                  <a:lnTo>
                    <a:pt x="0" y="610870"/>
                  </a:lnTo>
                  <a:lnTo>
                    <a:pt x="7619" y="610870"/>
                  </a:lnTo>
                  <a:lnTo>
                    <a:pt x="7619" y="608457"/>
                  </a:lnTo>
                  <a:close/>
                </a:path>
                <a:path w="7620" h="665479">
                  <a:moveTo>
                    <a:pt x="7619" y="604647"/>
                  </a:moveTo>
                  <a:lnTo>
                    <a:pt x="0" y="604647"/>
                  </a:lnTo>
                  <a:lnTo>
                    <a:pt x="0" y="608330"/>
                  </a:lnTo>
                  <a:lnTo>
                    <a:pt x="7619" y="608330"/>
                  </a:lnTo>
                  <a:lnTo>
                    <a:pt x="7619" y="604647"/>
                  </a:lnTo>
                  <a:close/>
                </a:path>
                <a:path w="7620" h="665479">
                  <a:moveTo>
                    <a:pt x="7619" y="602107"/>
                  </a:moveTo>
                  <a:lnTo>
                    <a:pt x="0" y="602107"/>
                  </a:lnTo>
                  <a:lnTo>
                    <a:pt x="0" y="604520"/>
                  </a:lnTo>
                  <a:lnTo>
                    <a:pt x="7619" y="604520"/>
                  </a:lnTo>
                  <a:lnTo>
                    <a:pt x="7619" y="602107"/>
                  </a:lnTo>
                  <a:close/>
                </a:path>
                <a:path w="7620" h="665479">
                  <a:moveTo>
                    <a:pt x="7619" y="598297"/>
                  </a:moveTo>
                  <a:lnTo>
                    <a:pt x="0" y="598297"/>
                  </a:lnTo>
                  <a:lnTo>
                    <a:pt x="0" y="601980"/>
                  </a:lnTo>
                  <a:lnTo>
                    <a:pt x="7619" y="601980"/>
                  </a:lnTo>
                  <a:lnTo>
                    <a:pt x="7619" y="598297"/>
                  </a:lnTo>
                  <a:close/>
                </a:path>
                <a:path w="7620" h="665479">
                  <a:moveTo>
                    <a:pt x="7619" y="595757"/>
                  </a:moveTo>
                  <a:lnTo>
                    <a:pt x="0" y="595757"/>
                  </a:lnTo>
                  <a:lnTo>
                    <a:pt x="0" y="598170"/>
                  </a:lnTo>
                  <a:lnTo>
                    <a:pt x="7619" y="598170"/>
                  </a:lnTo>
                  <a:lnTo>
                    <a:pt x="7619" y="595757"/>
                  </a:lnTo>
                  <a:close/>
                </a:path>
                <a:path w="7620" h="665479">
                  <a:moveTo>
                    <a:pt x="7619" y="591947"/>
                  </a:moveTo>
                  <a:lnTo>
                    <a:pt x="0" y="591947"/>
                  </a:lnTo>
                  <a:lnTo>
                    <a:pt x="0" y="595630"/>
                  </a:lnTo>
                  <a:lnTo>
                    <a:pt x="7619" y="595630"/>
                  </a:lnTo>
                  <a:lnTo>
                    <a:pt x="7619" y="591947"/>
                  </a:lnTo>
                  <a:close/>
                </a:path>
                <a:path w="7620" h="665479">
                  <a:moveTo>
                    <a:pt x="7619" y="589407"/>
                  </a:moveTo>
                  <a:lnTo>
                    <a:pt x="0" y="589407"/>
                  </a:lnTo>
                  <a:lnTo>
                    <a:pt x="0" y="591820"/>
                  </a:lnTo>
                  <a:lnTo>
                    <a:pt x="7619" y="591820"/>
                  </a:lnTo>
                  <a:lnTo>
                    <a:pt x="7619" y="589407"/>
                  </a:lnTo>
                  <a:close/>
                </a:path>
                <a:path w="7620" h="665479">
                  <a:moveTo>
                    <a:pt x="7619" y="585597"/>
                  </a:moveTo>
                  <a:lnTo>
                    <a:pt x="0" y="585597"/>
                  </a:lnTo>
                  <a:lnTo>
                    <a:pt x="0" y="589280"/>
                  </a:lnTo>
                  <a:lnTo>
                    <a:pt x="7619" y="589280"/>
                  </a:lnTo>
                  <a:lnTo>
                    <a:pt x="7619" y="585597"/>
                  </a:lnTo>
                  <a:close/>
                </a:path>
                <a:path w="7620" h="665479">
                  <a:moveTo>
                    <a:pt x="7619" y="583057"/>
                  </a:moveTo>
                  <a:lnTo>
                    <a:pt x="0" y="583057"/>
                  </a:lnTo>
                  <a:lnTo>
                    <a:pt x="0" y="585470"/>
                  </a:lnTo>
                  <a:lnTo>
                    <a:pt x="7619" y="585470"/>
                  </a:lnTo>
                  <a:lnTo>
                    <a:pt x="7619" y="583057"/>
                  </a:lnTo>
                  <a:close/>
                </a:path>
                <a:path w="7620" h="665479">
                  <a:moveTo>
                    <a:pt x="7619" y="579247"/>
                  </a:moveTo>
                  <a:lnTo>
                    <a:pt x="0" y="579247"/>
                  </a:lnTo>
                  <a:lnTo>
                    <a:pt x="0" y="582930"/>
                  </a:lnTo>
                  <a:lnTo>
                    <a:pt x="7619" y="582930"/>
                  </a:lnTo>
                  <a:lnTo>
                    <a:pt x="7619" y="579247"/>
                  </a:lnTo>
                  <a:close/>
                </a:path>
                <a:path w="7620" h="665479">
                  <a:moveTo>
                    <a:pt x="7619" y="576707"/>
                  </a:moveTo>
                  <a:lnTo>
                    <a:pt x="0" y="576707"/>
                  </a:lnTo>
                  <a:lnTo>
                    <a:pt x="0" y="579120"/>
                  </a:lnTo>
                  <a:lnTo>
                    <a:pt x="7619" y="579120"/>
                  </a:lnTo>
                  <a:lnTo>
                    <a:pt x="7619" y="576707"/>
                  </a:lnTo>
                  <a:close/>
                </a:path>
                <a:path w="7620" h="665479">
                  <a:moveTo>
                    <a:pt x="7619" y="566547"/>
                  </a:moveTo>
                  <a:lnTo>
                    <a:pt x="0" y="566547"/>
                  </a:lnTo>
                  <a:lnTo>
                    <a:pt x="0" y="576580"/>
                  </a:lnTo>
                  <a:lnTo>
                    <a:pt x="7619" y="576580"/>
                  </a:lnTo>
                  <a:lnTo>
                    <a:pt x="7619" y="566547"/>
                  </a:lnTo>
                  <a:close/>
                </a:path>
                <a:path w="7620" h="665479">
                  <a:moveTo>
                    <a:pt x="7619" y="551307"/>
                  </a:moveTo>
                  <a:lnTo>
                    <a:pt x="0" y="551307"/>
                  </a:lnTo>
                  <a:lnTo>
                    <a:pt x="0" y="566420"/>
                  </a:lnTo>
                  <a:lnTo>
                    <a:pt x="7619" y="566420"/>
                  </a:lnTo>
                  <a:lnTo>
                    <a:pt x="7619" y="551307"/>
                  </a:lnTo>
                  <a:close/>
                </a:path>
                <a:path w="7620" h="665479">
                  <a:moveTo>
                    <a:pt x="7619" y="548767"/>
                  </a:moveTo>
                  <a:lnTo>
                    <a:pt x="0" y="548767"/>
                  </a:lnTo>
                  <a:lnTo>
                    <a:pt x="0" y="551180"/>
                  </a:lnTo>
                  <a:lnTo>
                    <a:pt x="7619" y="551180"/>
                  </a:lnTo>
                  <a:lnTo>
                    <a:pt x="7619" y="548767"/>
                  </a:lnTo>
                  <a:close/>
                </a:path>
                <a:path w="7620" h="665479">
                  <a:moveTo>
                    <a:pt x="7619" y="624840"/>
                  </a:moveTo>
                  <a:lnTo>
                    <a:pt x="0" y="624840"/>
                  </a:lnTo>
                  <a:lnTo>
                    <a:pt x="0" y="637540"/>
                  </a:lnTo>
                  <a:lnTo>
                    <a:pt x="7619" y="637540"/>
                  </a:lnTo>
                  <a:lnTo>
                    <a:pt x="7619" y="624840"/>
                  </a:lnTo>
                  <a:close/>
                </a:path>
                <a:path w="7620" h="665479">
                  <a:moveTo>
                    <a:pt x="7619" y="637540"/>
                  </a:moveTo>
                  <a:lnTo>
                    <a:pt x="0" y="637540"/>
                  </a:lnTo>
                  <a:lnTo>
                    <a:pt x="0" y="665480"/>
                  </a:lnTo>
                  <a:lnTo>
                    <a:pt x="1269" y="665480"/>
                  </a:lnTo>
                  <a:lnTo>
                    <a:pt x="1270" y="662940"/>
                  </a:lnTo>
                  <a:lnTo>
                    <a:pt x="2539" y="662940"/>
                  </a:lnTo>
                  <a:lnTo>
                    <a:pt x="2539" y="660400"/>
                  </a:lnTo>
                  <a:lnTo>
                    <a:pt x="3810" y="660400"/>
                  </a:lnTo>
                  <a:lnTo>
                    <a:pt x="3810" y="657860"/>
                  </a:lnTo>
                  <a:lnTo>
                    <a:pt x="5079" y="657860"/>
                  </a:lnTo>
                  <a:lnTo>
                    <a:pt x="5079" y="655320"/>
                  </a:lnTo>
                  <a:lnTo>
                    <a:pt x="6350" y="655320"/>
                  </a:lnTo>
                  <a:lnTo>
                    <a:pt x="6350" y="652780"/>
                  </a:lnTo>
                  <a:lnTo>
                    <a:pt x="7619" y="652780"/>
                  </a:lnTo>
                  <a:lnTo>
                    <a:pt x="7619" y="637540"/>
                  </a:lnTo>
                  <a:close/>
                </a:path>
              </a:pathLst>
            </a:custGeom>
            <a:solidFill>
              <a:srgbClr val="5B00F2"/>
            </a:solidFill>
          </p:spPr>
          <p:txBody>
            <a:bodyPr bIns="0" lIns="0" rIns="0" rtlCol="0" tIns="0" wrap="square"/>
            <a:p/>
          </p:txBody>
        </p:sp>
        <p:sp>
          <p:nvSpPr>
            <p:cNvPr id="1050876" name="object 2190"/>
            <p:cNvSpPr/>
            <p:nvPr/>
          </p:nvSpPr>
          <p:spPr>
            <a:xfrm>
              <a:off x="5270499" y="6010909"/>
              <a:ext cx="7620" cy="652780"/>
            </a:xfrm>
            <a:custGeom>
              <a:avLst/>
              <a:ahLst/>
              <a:rect l="l" t="t" r="r" b="b"/>
              <a:pathLst>
                <a:path w="7620" h="652779">
                  <a:moveTo>
                    <a:pt x="7620" y="0"/>
                  </a:moveTo>
                  <a:lnTo>
                    <a:pt x="6350" y="0"/>
                  </a:lnTo>
                  <a:lnTo>
                    <a:pt x="6350" y="5079"/>
                  </a:lnTo>
                  <a:lnTo>
                    <a:pt x="5079" y="5079"/>
                  </a:lnTo>
                  <a:lnTo>
                    <a:pt x="5079" y="6349"/>
                  </a:lnTo>
                  <a:lnTo>
                    <a:pt x="7620" y="6349"/>
                  </a:lnTo>
                  <a:lnTo>
                    <a:pt x="7620" y="0"/>
                  </a:lnTo>
                  <a:close/>
                </a:path>
                <a:path w="7620" h="652779">
                  <a:moveTo>
                    <a:pt x="7620" y="6350"/>
                  </a:moveTo>
                  <a:lnTo>
                    <a:pt x="5079" y="6350"/>
                  </a:lnTo>
                  <a:lnTo>
                    <a:pt x="5079" y="10159"/>
                  </a:lnTo>
                  <a:lnTo>
                    <a:pt x="7620" y="10159"/>
                  </a:lnTo>
                  <a:lnTo>
                    <a:pt x="7620" y="6350"/>
                  </a:lnTo>
                  <a:close/>
                </a:path>
                <a:path w="7620" h="652779">
                  <a:moveTo>
                    <a:pt x="7620" y="10159"/>
                  </a:moveTo>
                  <a:lnTo>
                    <a:pt x="3810" y="10159"/>
                  </a:lnTo>
                  <a:lnTo>
                    <a:pt x="3810" y="13969"/>
                  </a:lnTo>
                  <a:lnTo>
                    <a:pt x="2539" y="13969"/>
                  </a:lnTo>
                  <a:lnTo>
                    <a:pt x="2539" y="19049"/>
                  </a:lnTo>
                  <a:lnTo>
                    <a:pt x="1270" y="19049"/>
                  </a:lnTo>
                  <a:lnTo>
                    <a:pt x="1270" y="22859"/>
                  </a:lnTo>
                  <a:lnTo>
                    <a:pt x="7620" y="22859"/>
                  </a:lnTo>
                  <a:lnTo>
                    <a:pt x="7620" y="10159"/>
                  </a:lnTo>
                  <a:close/>
                </a:path>
                <a:path w="7620" h="652779">
                  <a:moveTo>
                    <a:pt x="7620" y="22859"/>
                  </a:moveTo>
                  <a:lnTo>
                    <a:pt x="0" y="22859"/>
                  </a:lnTo>
                  <a:lnTo>
                    <a:pt x="0" y="29209"/>
                  </a:lnTo>
                  <a:lnTo>
                    <a:pt x="7620" y="29209"/>
                  </a:lnTo>
                  <a:lnTo>
                    <a:pt x="7620" y="22859"/>
                  </a:lnTo>
                  <a:close/>
                </a:path>
                <a:path w="7620" h="652779">
                  <a:moveTo>
                    <a:pt x="7620" y="29209"/>
                  </a:moveTo>
                  <a:lnTo>
                    <a:pt x="0" y="29209"/>
                  </a:lnTo>
                  <a:lnTo>
                    <a:pt x="0" y="31749"/>
                  </a:lnTo>
                  <a:lnTo>
                    <a:pt x="7620" y="31749"/>
                  </a:lnTo>
                  <a:lnTo>
                    <a:pt x="7620" y="29209"/>
                  </a:lnTo>
                  <a:close/>
                </a:path>
                <a:path w="7620" h="652779">
                  <a:moveTo>
                    <a:pt x="7620" y="143636"/>
                  </a:moveTo>
                  <a:lnTo>
                    <a:pt x="0" y="143636"/>
                  </a:lnTo>
                  <a:lnTo>
                    <a:pt x="0" y="146049"/>
                  </a:lnTo>
                  <a:lnTo>
                    <a:pt x="7620" y="146049"/>
                  </a:lnTo>
                  <a:lnTo>
                    <a:pt x="7620" y="143636"/>
                  </a:lnTo>
                  <a:close/>
                </a:path>
                <a:path w="7620" h="652779">
                  <a:moveTo>
                    <a:pt x="7620" y="138556"/>
                  </a:moveTo>
                  <a:lnTo>
                    <a:pt x="0" y="138556"/>
                  </a:lnTo>
                  <a:lnTo>
                    <a:pt x="0" y="143509"/>
                  </a:lnTo>
                  <a:lnTo>
                    <a:pt x="7620" y="143509"/>
                  </a:lnTo>
                  <a:lnTo>
                    <a:pt x="7620" y="138556"/>
                  </a:lnTo>
                  <a:close/>
                </a:path>
                <a:path w="7620" h="652779">
                  <a:moveTo>
                    <a:pt x="7620" y="132206"/>
                  </a:moveTo>
                  <a:lnTo>
                    <a:pt x="0" y="132206"/>
                  </a:lnTo>
                  <a:lnTo>
                    <a:pt x="0" y="138429"/>
                  </a:lnTo>
                  <a:lnTo>
                    <a:pt x="7620" y="138429"/>
                  </a:lnTo>
                  <a:lnTo>
                    <a:pt x="7620" y="132206"/>
                  </a:lnTo>
                  <a:close/>
                </a:path>
                <a:path w="7620" h="652779">
                  <a:moveTo>
                    <a:pt x="7620" y="125856"/>
                  </a:moveTo>
                  <a:lnTo>
                    <a:pt x="0" y="125856"/>
                  </a:lnTo>
                  <a:lnTo>
                    <a:pt x="0" y="132079"/>
                  </a:lnTo>
                  <a:lnTo>
                    <a:pt x="7620" y="132079"/>
                  </a:lnTo>
                  <a:lnTo>
                    <a:pt x="7620" y="125856"/>
                  </a:lnTo>
                  <a:close/>
                </a:path>
                <a:path w="7620" h="652779">
                  <a:moveTo>
                    <a:pt x="7620" y="119506"/>
                  </a:moveTo>
                  <a:lnTo>
                    <a:pt x="0" y="119506"/>
                  </a:lnTo>
                  <a:lnTo>
                    <a:pt x="0" y="125729"/>
                  </a:lnTo>
                  <a:lnTo>
                    <a:pt x="7620" y="125729"/>
                  </a:lnTo>
                  <a:lnTo>
                    <a:pt x="7620" y="119506"/>
                  </a:lnTo>
                  <a:close/>
                </a:path>
                <a:path w="7620" h="652779">
                  <a:moveTo>
                    <a:pt x="7620" y="113156"/>
                  </a:moveTo>
                  <a:lnTo>
                    <a:pt x="0" y="113156"/>
                  </a:lnTo>
                  <a:lnTo>
                    <a:pt x="0" y="119379"/>
                  </a:lnTo>
                  <a:lnTo>
                    <a:pt x="7620" y="119379"/>
                  </a:lnTo>
                  <a:lnTo>
                    <a:pt x="7620" y="113156"/>
                  </a:lnTo>
                  <a:close/>
                </a:path>
                <a:path w="7620" h="652779">
                  <a:moveTo>
                    <a:pt x="7620" y="105536"/>
                  </a:moveTo>
                  <a:lnTo>
                    <a:pt x="0" y="105536"/>
                  </a:lnTo>
                  <a:lnTo>
                    <a:pt x="0" y="113029"/>
                  </a:lnTo>
                  <a:lnTo>
                    <a:pt x="7620" y="113029"/>
                  </a:lnTo>
                  <a:lnTo>
                    <a:pt x="7620" y="105536"/>
                  </a:lnTo>
                  <a:close/>
                </a:path>
                <a:path w="7620" h="652779">
                  <a:moveTo>
                    <a:pt x="7620" y="100456"/>
                  </a:moveTo>
                  <a:lnTo>
                    <a:pt x="0" y="100456"/>
                  </a:lnTo>
                  <a:lnTo>
                    <a:pt x="0" y="105409"/>
                  </a:lnTo>
                  <a:lnTo>
                    <a:pt x="7620" y="105409"/>
                  </a:lnTo>
                  <a:lnTo>
                    <a:pt x="7620" y="100456"/>
                  </a:lnTo>
                  <a:close/>
                </a:path>
                <a:path w="7620" h="652779">
                  <a:moveTo>
                    <a:pt x="7620" y="94106"/>
                  </a:moveTo>
                  <a:lnTo>
                    <a:pt x="0" y="94106"/>
                  </a:lnTo>
                  <a:lnTo>
                    <a:pt x="0" y="100329"/>
                  </a:lnTo>
                  <a:lnTo>
                    <a:pt x="7620" y="100329"/>
                  </a:lnTo>
                  <a:lnTo>
                    <a:pt x="7620" y="94106"/>
                  </a:lnTo>
                  <a:close/>
                </a:path>
                <a:path w="7620" h="652779">
                  <a:moveTo>
                    <a:pt x="7620" y="87756"/>
                  </a:moveTo>
                  <a:lnTo>
                    <a:pt x="0" y="87756"/>
                  </a:lnTo>
                  <a:lnTo>
                    <a:pt x="0" y="93979"/>
                  </a:lnTo>
                  <a:lnTo>
                    <a:pt x="7620" y="93979"/>
                  </a:lnTo>
                  <a:lnTo>
                    <a:pt x="7620" y="87756"/>
                  </a:lnTo>
                  <a:close/>
                </a:path>
                <a:path w="7620" h="652779">
                  <a:moveTo>
                    <a:pt x="7620" y="81406"/>
                  </a:moveTo>
                  <a:lnTo>
                    <a:pt x="0" y="81406"/>
                  </a:lnTo>
                  <a:lnTo>
                    <a:pt x="0" y="87629"/>
                  </a:lnTo>
                  <a:lnTo>
                    <a:pt x="7620" y="87629"/>
                  </a:lnTo>
                  <a:lnTo>
                    <a:pt x="7620" y="81406"/>
                  </a:lnTo>
                  <a:close/>
                </a:path>
                <a:path w="7620" h="652779">
                  <a:moveTo>
                    <a:pt x="7620" y="75056"/>
                  </a:moveTo>
                  <a:lnTo>
                    <a:pt x="0" y="75056"/>
                  </a:lnTo>
                  <a:lnTo>
                    <a:pt x="0" y="81279"/>
                  </a:lnTo>
                  <a:lnTo>
                    <a:pt x="7620" y="81279"/>
                  </a:lnTo>
                  <a:lnTo>
                    <a:pt x="7620" y="75056"/>
                  </a:lnTo>
                  <a:close/>
                </a:path>
                <a:path w="7620" h="652779">
                  <a:moveTo>
                    <a:pt x="7620" y="68706"/>
                  </a:moveTo>
                  <a:lnTo>
                    <a:pt x="0" y="68706"/>
                  </a:lnTo>
                  <a:lnTo>
                    <a:pt x="0" y="74929"/>
                  </a:lnTo>
                  <a:lnTo>
                    <a:pt x="7620" y="74929"/>
                  </a:lnTo>
                  <a:lnTo>
                    <a:pt x="7620" y="68706"/>
                  </a:lnTo>
                  <a:close/>
                </a:path>
                <a:path w="7620" h="652779">
                  <a:moveTo>
                    <a:pt x="7620" y="62356"/>
                  </a:moveTo>
                  <a:lnTo>
                    <a:pt x="0" y="62356"/>
                  </a:lnTo>
                  <a:lnTo>
                    <a:pt x="0" y="68579"/>
                  </a:lnTo>
                  <a:lnTo>
                    <a:pt x="7620" y="68579"/>
                  </a:lnTo>
                  <a:lnTo>
                    <a:pt x="7620" y="62356"/>
                  </a:lnTo>
                  <a:close/>
                </a:path>
                <a:path w="7620" h="652779">
                  <a:moveTo>
                    <a:pt x="7620" y="56006"/>
                  </a:moveTo>
                  <a:lnTo>
                    <a:pt x="0" y="56006"/>
                  </a:lnTo>
                  <a:lnTo>
                    <a:pt x="0" y="62229"/>
                  </a:lnTo>
                  <a:lnTo>
                    <a:pt x="7620" y="62229"/>
                  </a:lnTo>
                  <a:lnTo>
                    <a:pt x="7620" y="56006"/>
                  </a:lnTo>
                  <a:close/>
                </a:path>
                <a:path w="7620" h="652779">
                  <a:moveTo>
                    <a:pt x="7620" y="49656"/>
                  </a:moveTo>
                  <a:lnTo>
                    <a:pt x="0" y="49656"/>
                  </a:lnTo>
                  <a:lnTo>
                    <a:pt x="0" y="55879"/>
                  </a:lnTo>
                  <a:lnTo>
                    <a:pt x="7620" y="55879"/>
                  </a:lnTo>
                  <a:lnTo>
                    <a:pt x="7620" y="49656"/>
                  </a:lnTo>
                  <a:close/>
                </a:path>
                <a:path w="7620" h="652779">
                  <a:moveTo>
                    <a:pt x="7620" y="43306"/>
                  </a:moveTo>
                  <a:lnTo>
                    <a:pt x="0" y="43306"/>
                  </a:lnTo>
                  <a:lnTo>
                    <a:pt x="0" y="49529"/>
                  </a:lnTo>
                  <a:lnTo>
                    <a:pt x="7620" y="49529"/>
                  </a:lnTo>
                  <a:lnTo>
                    <a:pt x="7620" y="43306"/>
                  </a:lnTo>
                  <a:close/>
                </a:path>
                <a:path w="7620" h="652779">
                  <a:moveTo>
                    <a:pt x="7620" y="31876"/>
                  </a:moveTo>
                  <a:lnTo>
                    <a:pt x="0" y="31876"/>
                  </a:lnTo>
                  <a:lnTo>
                    <a:pt x="0" y="43179"/>
                  </a:lnTo>
                  <a:lnTo>
                    <a:pt x="7620" y="43179"/>
                  </a:lnTo>
                  <a:lnTo>
                    <a:pt x="7620" y="31876"/>
                  </a:lnTo>
                  <a:close/>
                </a:path>
                <a:path w="7620" h="652779">
                  <a:moveTo>
                    <a:pt x="7620" y="304799"/>
                  </a:moveTo>
                  <a:lnTo>
                    <a:pt x="0" y="304799"/>
                  </a:lnTo>
                  <a:lnTo>
                    <a:pt x="0" y="306069"/>
                  </a:lnTo>
                  <a:lnTo>
                    <a:pt x="7620" y="306069"/>
                  </a:lnTo>
                  <a:lnTo>
                    <a:pt x="7620" y="304799"/>
                  </a:lnTo>
                  <a:close/>
                </a:path>
                <a:path w="7620" h="652779">
                  <a:moveTo>
                    <a:pt x="7620" y="298449"/>
                  </a:moveTo>
                  <a:lnTo>
                    <a:pt x="0" y="298449"/>
                  </a:lnTo>
                  <a:lnTo>
                    <a:pt x="0" y="303529"/>
                  </a:lnTo>
                  <a:lnTo>
                    <a:pt x="7620" y="303529"/>
                  </a:lnTo>
                  <a:lnTo>
                    <a:pt x="7620" y="298449"/>
                  </a:lnTo>
                  <a:close/>
                </a:path>
                <a:path w="7620" h="652779">
                  <a:moveTo>
                    <a:pt x="7620" y="292099"/>
                  </a:moveTo>
                  <a:lnTo>
                    <a:pt x="0" y="292099"/>
                  </a:lnTo>
                  <a:lnTo>
                    <a:pt x="0" y="297179"/>
                  </a:lnTo>
                  <a:lnTo>
                    <a:pt x="7620" y="297179"/>
                  </a:lnTo>
                  <a:lnTo>
                    <a:pt x="7620" y="292099"/>
                  </a:lnTo>
                  <a:close/>
                </a:path>
                <a:path w="7620" h="652779">
                  <a:moveTo>
                    <a:pt x="7620" y="285749"/>
                  </a:moveTo>
                  <a:lnTo>
                    <a:pt x="0" y="285749"/>
                  </a:lnTo>
                  <a:lnTo>
                    <a:pt x="0" y="290829"/>
                  </a:lnTo>
                  <a:lnTo>
                    <a:pt x="7620" y="290829"/>
                  </a:lnTo>
                  <a:lnTo>
                    <a:pt x="7620" y="285749"/>
                  </a:lnTo>
                  <a:close/>
                </a:path>
                <a:path w="7620" h="652779">
                  <a:moveTo>
                    <a:pt x="7620" y="279399"/>
                  </a:moveTo>
                  <a:lnTo>
                    <a:pt x="0" y="279399"/>
                  </a:lnTo>
                  <a:lnTo>
                    <a:pt x="0" y="284479"/>
                  </a:lnTo>
                  <a:lnTo>
                    <a:pt x="7620" y="284479"/>
                  </a:lnTo>
                  <a:lnTo>
                    <a:pt x="7620" y="279399"/>
                  </a:lnTo>
                  <a:close/>
                </a:path>
                <a:path w="7620" h="652779">
                  <a:moveTo>
                    <a:pt x="7620" y="273049"/>
                  </a:moveTo>
                  <a:lnTo>
                    <a:pt x="0" y="273049"/>
                  </a:lnTo>
                  <a:lnTo>
                    <a:pt x="0" y="278129"/>
                  </a:lnTo>
                  <a:lnTo>
                    <a:pt x="7620" y="278129"/>
                  </a:lnTo>
                  <a:lnTo>
                    <a:pt x="7620" y="273049"/>
                  </a:lnTo>
                  <a:close/>
                </a:path>
                <a:path w="7620" h="652779">
                  <a:moveTo>
                    <a:pt x="7620" y="266699"/>
                  </a:moveTo>
                  <a:lnTo>
                    <a:pt x="0" y="266699"/>
                  </a:lnTo>
                  <a:lnTo>
                    <a:pt x="0" y="271779"/>
                  </a:lnTo>
                  <a:lnTo>
                    <a:pt x="7620" y="271779"/>
                  </a:lnTo>
                  <a:lnTo>
                    <a:pt x="7620" y="266699"/>
                  </a:lnTo>
                  <a:close/>
                </a:path>
                <a:path w="7620" h="652779">
                  <a:moveTo>
                    <a:pt x="7620" y="260349"/>
                  </a:moveTo>
                  <a:lnTo>
                    <a:pt x="0" y="260349"/>
                  </a:lnTo>
                  <a:lnTo>
                    <a:pt x="0" y="265429"/>
                  </a:lnTo>
                  <a:lnTo>
                    <a:pt x="7620" y="265429"/>
                  </a:lnTo>
                  <a:lnTo>
                    <a:pt x="7620" y="260349"/>
                  </a:lnTo>
                  <a:close/>
                </a:path>
                <a:path w="7620" h="652779">
                  <a:moveTo>
                    <a:pt x="7620" y="247649"/>
                  </a:moveTo>
                  <a:lnTo>
                    <a:pt x="0" y="247649"/>
                  </a:lnTo>
                  <a:lnTo>
                    <a:pt x="0" y="259079"/>
                  </a:lnTo>
                  <a:lnTo>
                    <a:pt x="7620" y="259079"/>
                  </a:lnTo>
                  <a:lnTo>
                    <a:pt x="7620" y="247649"/>
                  </a:lnTo>
                  <a:close/>
                </a:path>
                <a:path w="7620" h="652779">
                  <a:moveTo>
                    <a:pt x="7620" y="241299"/>
                  </a:moveTo>
                  <a:lnTo>
                    <a:pt x="0" y="241299"/>
                  </a:lnTo>
                  <a:lnTo>
                    <a:pt x="0" y="246379"/>
                  </a:lnTo>
                  <a:lnTo>
                    <a:pt x="7620" y="246379"/>
                  </a:lnTo>
                  <a:lnTo>
                    <a:pt x="7620" y="241299"/>
                  </a:lnTo>
                  <a:close/>
                </a:path>
                <a:path w="7620" h="652779">
                  <a:moveTo>
                    <a:pt x="7620" y="234949"/>
                  </a:moveTo>
                  <a:lnTo>
                    <a:pt x="0" y="234949"/>
                  </a:lnTo>
                  <a:lnTo>
                    <a:pt x="0" y="240029"/>
                  </a:lnTo>
                  <a:lnTo>
                    <a:pt x="7620" y="240029"/>
                  </a:lnTo>
                  <a:lnTo>
                    <a:pt x="7620" y="234949"/>
                  </a:lnTo>
                  <a:close/>
                </a:path>
                <a:path w="7620" h="652779">
                  <a:moveTo>
                    <a:pt x="7620" y="228599"/>
                  </a:moveTo>
                  <a:lnTo>
                    <a:pt x="0" y="228599"/>
                  </a:lnTo>
                  <a:lnTo>
                    <a:pt x="0" y="233679"/>
                  </a:lnTo>
                  <a:lnTo>
                    <a:pt x="7620" y="233679"/>
                  </a:lnTo>
                  <a:lnTo>
                    <a:pt x="7620" y="228599"/>
                  </a:lnTo>
                  <a:close/>
                </a:path>
                <a:path w="7620" h="652779">
                  <a:moveTo>
                    <a:pt x="7620" y="222249"/>
                  </a:moveTo>
                  <a:lnTo>
                    <a:pt x="0" y="222249"/>
                  </a:lnTo>
                  <a:lnTo>
                    <a:pt x="0" y="227329"/>
                  </a:lnTo>
                  <a:lnTo>
                    <a:pt x="7620" y="227329"/>
                  </a:lnTo>
                  <a:lnTo>
                    <a:pt x="7620" y="222249"/>
                  </a:lnTo>
                  <a:close/>
                </a:path>
                <a:path w="7620" h="652779">
                  <a:moveTo>
                    <a:pt x="7620" y="215899"/>
                  </a:moveTo>
                  <a:lnTo>
                    <a:pt x="0" y="215899"/>
                  </a:lnTo>
                  <a:lnTo>
                    <a:pt x="0" y="220979"/>
                  </a:lnTo>
                  <a:lnTo>
                    <a:pt x="7620" y="220979"/>
                  </a:lnTo>
                  <a:lnTo>
                    <a:pt x="7620" y="215899"/>
                  </a:lnTo>
                  <a:close/>
                </a:path>
                <a:path w="7620" h="652779">
                  <a:moveTo>
                    <a:pt x="7620" y="208279"/>
                  </a:moveTo>
                  <a:lnTo>
                    <a:pt x="0" y="208279"/>
                  </a:lnTo>
                  <a:lnTo>
                    <a:pt x="0" y="214629"/>
                  </a:lnTo>
                  <a:lnTo>
                    <a:pt x="7620" y="214629"/>
                  </a:lnTo>
                  <a:lnTo>
                    <a:pt x="7620" y="208279"/>
                  </a:lnTo>
                  <a:close/>
                </a:path>
                <a:path w="7620" h="652779">
                  <a:moveTo>
                    <a:pt x="7620" y="203199"/>
                  </a:moveTo>
                  <a:lnTo>
                    <a:pt x="0" y="203199"/>
                  </a:lnTo>
                  <a:lnTo>
                    <a:pt x="0" y="207009"/>
                  </a:lnTo>
                  <a:lnTo>
                    <a:pt x="7620" y="207009"/>
                  </a:lnTo>
                  <a:lnTo>
                    <a:pt x="7620" y="203199"/>
                  </a:lnTo>
                  <a:close/>
                </a:path>
                <a:path w="7620" h="652779">
                  <a:moveTo>
                    <a:pt x="7620" y="196849"/>
                  </a:moveTo>
                  <a:lnTo>
                    <a:pt x="0" y="196849"/>
                  </a:lnTo>
                  <a:lnTo>
                    <a:pt x="0" y="201929"/>
                  </a:lnTo>
                  <a:lnTo>
                    <a:pt x="7620" y="201929"/>
                  </a:lnTo>
                  <a:lnTo>
                    <a:pt x="7620" y="196849"/>
                  </a:lnTo>
                  <a:close/>
                </a:path>
                <a:path w="7620" h="652779">
                  <a:moveTo>
                    <a:pt x="7620" y="190499"/>
                  </a:moveTo>
                  <a:lnTo>
                    <a:pt x="0" y="190499"/>
                  </a:lnTo>
                  <a:lnTo>
                    <a:pt x="0" y="195579"/>
                  </a:lnTo>
                  <a:lnTo>
                    <a:pt x="7620" y="195579"/>
                  </a:lnTo>
                  <a:lnTo>
                    <a:pt x="7620" y="190499"/>
                  </a:lnTo>
                  <a:close/>
                </a:path>
                <a:path w="7620" h="652779">
                  <a:moveTo>
                    <a:pt x="7620" y="184149"/>
                  </a:moveTo>
                  <a:lnTo>
                    <a:pt x="0" y="184149"/>
                  </a:lnTo>
                  <a:lnTo>
                    <a:pt x="0" y="189229"/>
                  </a:lnTo>
                  <a:lnTo>
                    <a:pt x="7620" y="189229"/>
                  </a:lnTo>
                  <a:lnTo>
                    <a:pt x="7620" y="184149"/>
                  </a:lnTo>
                  <a:close/>
                </a:path>
                <a:path w="7620" h="652779">
                  <a:moveTo>
                    <a:pt x="7620" y="177799"/>
                  </a:moveTo>
                  <a:lnTo>
                    <a:pt x="0" y="177799"/>
                  </a:lnTo>
                  <a:lnTo>
                    <a:pt x="0" y="182879"/>
                  </a:lnTo>
                  <a:lnTo>
                    <a:pt x="7620" y="182879"/>
                  </a:lnTo>
                  <a:lnTo>
                    <a:pt x="7620" y="177799"/>
                  </a:lnTo>
                  <a:close/>
                </a:path>
                <a:path w="7620" h="652779">
                  <a:moveTo>
                    <a:pt x="7620" y="170179"/>
                  </a:moveTo>
                  <a:lnTo>
                    <a:pt x="0" y="170179"/>
                  </a:lnTo>
                  <a:lnTo>
                    <a:pt x="0" y="176529"/>
                  </a:lnTo>
                  <a:lnTo>
                    <a:pt x="7620" y="176529"/>
                  </a:lnTo>
                  <a:lnTo>
                    <a:pt x="7620" y="170179"/>
                  </a:lnTo>
                  <a:close/>
                </a:path>
                <a:path w="7620" h="652779">
                  <a:moveTo>
                    <a:pt x="7620" y="165099"/>
                  </a:moveTo>
                  <a:lnTo>
                    <a:pt x="0" y="165099"/>
                  </a:lnTo>
                  <a:lnTo>
                    <a:pt x="0" y="168909"/>
                  </a:lnTo>
                  <a:lnTo>
                    <a:pt x="7620" y="168909"/>
                  </a:lnTo>
                  <a:lnTo>
                    <a:pt x="7620" y="165099"/>
                  </a:lnTo>
                  <a:close/>
                </a:path>
                <a:path w="7620" h="652779">
                  <a:moveTo>
                    <a:pt x="7620" y="158749"/>
                  </a:moveTo>
                  <a:lnTo>
                    <a:pt x="0" y="158749"/>
                  </a:lnTo>
                  <a:lnTo>
                    <a:pt x="0" y="163829"/>
                  </a:lnTo>
                  <a:lnTo>
                    <a:pt x="7620" y="163829"/>
                  </a:lnTo>
                  <a:lnTo>
                    <a:pt x="7620" y="158749"/>
                  </a:lnTo>
                  <a:close/>
                </a:path>
                <a:path w="7620" h="652779">
                  <a:moveTo>
                    <a:pt x="7620" y="152399"/>
                  </a:moveTo>
                  <a:lnTo>
                    <a:pt x="0" y="152399"/>
                  </a:lnTo>
                  <a:lnTo>
                    <a:pt x="0" y="157479"/>
                  </a:lnTo>
                  <a:lnTo>
                    <a:pt x="7620" y="157479"/>
                  </a:lnTo>
                  <a:lnTo>
                    <a:pt x="7620" y="152399"/>
                  </a:lnTo>
                  <a:close/>
                </a:path>
                <a:path w="7620" h="652779">
                  <a:moveTo>
                    <a:pt x="7620" y="147319"/>
                  </a:moveTo>
                  <a:lnTo>
                    <a:pt x="0" y="147319"/>
                  </a:lnTo>
                  <a:lnTo>
                    <a:pt x="0" y="151129"/>
                  </a:lnTo>
                  <a:lnTo>
                    <a:pt x="7620" y="151129"/>
                  </a:lnTo>
                  <a:lnTo>
                    <a:pt x="7620" y="147319"/>
                  </a:lnTo>
                  <a:close/>
                </a:path>
                <a:path w="7620" h="652779">
                  <a:moveTo>
                    <a:pt x="7620" y="306070"/>
                  </a:moveTo>
                  <a:lnTo>
                    <a:pt x="0" y="306070"/>
                  </a:lnTo>
                  <a:lnTo>
                    <a:pt x="0" y="312419"/>
                  </a:lnTo>
                  <a:lnTo>
                    <a:pt x="7620" y="312419"/>
                  </a:lnTo>
                  <a:lnTo>
                    <a:pt x="7620" y="306070"/>
                  </a:lnTo>
                  <a:close/>
                </a:path>
                <a:path w="7620" h="652779">
                  <a:moveTo>
                    <a:pt x="7620" y="312419"/>
                  </a:moveTo>
                  <a:lnTo>
                    <a:pt x="0" y="312419"/>
                  </a:lnTo>
                  <a:lnTo>
                    <a:pt x="0" y="387349"/>
                  </a:lnTo>
                  <a:lnTo>
                    <a:pt x="7620" y="387349"/>
                  </a:lnTo>
                  <a:lnTo>
                    <a:pt x="7620" y="312419"/>
                  </a:lnTo>
                  <a:close/>
                </a:path>
                <a:path w="7620" h="652779">
                  <a:moveTo>
                    <a:pt x="7620" y="519429"/>
                  </a:moveTo>
                  <a:lnTo>
                    <a:pt x="0" y="519429"/>
                  </a:lnTo>
                  <a:lnTo>
                    <a:pt x="0" y="521969"/>
                  </a:lnTo>
                  <a:lnTo>
                    <a:pt x="7620" y="521969"/>
                  </a:lnTo>
                  <a:lnTo>
                    <a:pt x="7620" y="519429"/>
                  </a:lnTo>
                  <a:close/>
                </a:path>
                <a:path w="7620" h="652779">
                  <a:moveTo>
                    <a:pt x="7620" y="513079"/>
                  </a:moveTo>
                  <a:lnTo>
                    <a:pt x="0" y="513079"/>
                  </a:lnTo>
                  <a:lnTo>
                    <a:pt x="0" y="518159"/>
                  </a:lnTo>
                  <a:lnTo>
                    <a:pt x="7620" y="518159"/>
                  </a:lnTo>
                  <a:lnTo>
                    <a:pt x="7620" y="513079"/>
                  </a:lnTo>
                  <a:close/>
                </a:path>
                <a:path w="7620" h="652779">
                  <a:moveTo>
                    <a:pt x="7620" y="496569"/>
                  </a:moveTo>
                  <a:lnTo>
                    <a:pt x="0" y="496569"/>
                  </a:lnTo>
                  <a:lnTo>
                    <a:pt x="0" y="511809"/>
                  </a:lnTo>
                  <a:lnTo>
                    <a:pt x="7620" y="511809"/>
                  </a:lnTo>
                  <a:lnTo>
                    <a:pt x="7620" y="496569"/>
                  </a:lnTo>
                  <a:close/>
                </a:path>
                <a:path w="7620" h="652779">
                  <a:moveTo>
                    <a:pt x="7620" y="487680"/>
                  </a:moveTo>
                  <a:lnTo>
                    <a:pt x="0" y="487680"/>
                  </a:lnTo>
                  <a:lnTo>
                    <a:pt x="0" y="495299"/>
                  </a:lnTo>
                  <a:lnTo>
                    <a:pt x="7620" y="495299"/>
                  </a:lnTo>
                  <a:lnTo>
                    <a:pt x="7620" y="487680"/>
                  </a:lnTo>
                  <a:close/>
                </a:path>
                <a:path w="7620" h="652779">
                  <a:moveTo>
                    <a:pt x="7620" y="464819"/>
                  </a:moveTo>
                  <a:lnTo>
                    <a:pt x="0" y="464819"/>
                  </a:lnTo>
                  <a:lnTo>
                    <a:pt x="0" y="486409"/>
                  </a:lnTo>
                  <a:lnTo>
                    <a:pt x="7620" y="486409"/>
                  </a:lnTo>
                  <a:lnTo>
                    <a:pt x="7620" y="464819"/>
                  </a:lnTo>
                  <a:close/>
                </a:path>
                <a:path w="7620" h="652779">
                  <a:moveTo>
                    <a:pt x="7620" y="458469"/>
                  </a:moveTo>
                  <a:lnTo>
                    <a:pt x="0" y="458469"/>
                  </a:lnTo>
                  <a:lnTo>
                    <a:pt x="0" y="463549"/>
                  </a:lnTo>
                  <a:lnTo>
                    <a:pt x="7620" y="463549"/>
                  </a:lnTo>
                  <a:lnTo>
                    <a:pt x="7620" y="458469"/>
                  </a:lnTo>
                  <a:close/>
                </a:path>
                <a:path w="7620" h="652779">
                  <a:moveTo>
                    <a:pt x="7620" y="438149"/>
                  </a:moveTo>
                  <a:lnTo>
                    <a:pt x="0" y="438149"/>
                  </a:lnTo>
                  <a:lnTo>
                    <a:pt x="0" y="457199"/>
                  </a:lnTo>
                  <a:lnTo>
                    <a:pt x="7620" y="457199"/>
                  </a:lnTo>
                  <a:lnTo>
                    <a:pt x="7620" y="438149"/>
                  </a:lnTo>
                  <a:close/>
                </a:path>
                <a:path w="7620" h="652779">
                  <a:moveTo>
                    <a:pt x="7620" y="430529"/>
                  </a:moveTo>
                  <a:lnTo>
                    <a:pt x="0" y="430529"/>
                  </a:lnTo>
                  <a:lnTo>
                    <a:pt x="0" y="436879"/>
                  </a:lnTo>
                  <a:lnTo>
                    <a:pt x="7620" y="436879"/>
                  </a:lnTo>
                  <a:lnTo>
                    <a:pt x="7620" y="430529"/>
                  </a:lnTo>
                  <a:close/>
                </a:path>
                <a:path w="7620" h="652779">
                  <a:moveTo>
                    <a:pt x="7620" y="424179"/>
                  </a:moveTo>
                  <a:lnTo>
                    <a:pt x="0" y="424179"/>
                  </a:lnTo>
                  <a:lnTo>
                    <a:pt x="0" y="429259"/>
                  </a:lnTo>
                  <a:lnTo>
                    <a:pt x="7620" y="429259"/>
                  </a:lnTo>
                  <a:lnTo>
                    <a:pt x="7620" y="424179"/>
                  </a:lnTo>
                  <a:close/>
                </a:path>
                <a:path w="7620" h="652779">
                  <a:moveTo>
                    <a:pt x="7620" y="417829"/>
                  </a:moveTo>
                  <a:lnTo>
                    <a:pt x="0" y="417829"/>
                  </a:lnTo>
                  <a:lnTo>
                    <a:pt x="0" y="422909"/>
                  </a:lnTo>
                  <a:lnTo>
                    <a:pt x="7620" y="422909"/>
                  </a:lnTo>
                  <a:lnTo>
                    <a:pt x="7620" y="417829"/>
                  </a:lnTo>
                  <a:close/>
                </a:path>
                <a:path w="7620" h="652779">
                  <a:moveTo>
                    <a:pt x="7620" y="412749"/>
                  </a:moveTo>
                  <a:lnTo>
                    <a:pt x="0" y="412749"/>
                  </a:lnTo>
                  <a:lnTo>
                    <a:pt x="0" y="416559"/>
                  </a:lnTo>
                  <a:lnTo>
                    <a:pt x="7620" y="416559"/>
                  </a:lnTo>
                  <a:lnTo>
                    <a:pt x="7620" y="412749"/>
                  </a:lnTo>
                  <a:close/>
                </a:path>
                <a:path w="7620" h="652779">
                  <a:moveTo>
                    <a:pt x="7620" y="406399"/>
                  </a:moveTo>
                  <a:lnTo>
                    <a:pt x="0" y="406399"/>
                  </a:lnTo>
                  <a:lnTo>
                    <a:pt x="0" y="411480"/>
                  </a:lnTo>
                  <a:lnTo>
                    <a:pt x="7620" y="411480"/>
                  </a:lnTo>
                  <a:lnTo>
                    <a:pt x="7620" y="406399"/>
                  </a:lnTo>
                  <a:close/>
                </a:path>
                <a:path w="7620" h="652779">
                  <a:moveTo>
                    <a:pt x="7620" y="398779"/>
                  </a:moveTo>
                  <a:lnTo>
                    <a:pt x="0" y="398779"/>
                  </a:lnTo>
                  <a:lnTo>
                    <a:pt x="0" y="405129"/>
                  </a:lnTo>
                  <a:lnTo>
                    <a:pt x="7620" y="405129"/>
                  </a:lnTo>
                  <a:lnTo>
                    <a:pt x="7620" y="398779"/>
                  </a:lnTo>
                  <a:close/>
                </a:path>
                <a:path w="7620" h="652779">
                  <a:moveTo>
                    <a:pt x="7620" y="392430"/>
                  </a:moveTo>
                  <a:lnTo>
                    <a:pt x="0" y="392430"/>
                  </a:lnTo>
                  <a:lnTo>
                    <a:pt x="0" y="397509"/>
                  </a:lnTo>
                  <a:lnTo>
                    <a:pt x="7620" y="397509"/>
                  </a:lnTo>
                  <a:lnTo>
                    <a:pt x="7620" y="392430"/>
                  </a:lnTo>
                  <a:close/>
                </a:path>
                <a:path w="7620" h="652779">
                  <a:moveTo>
                    <a:pt x="7620" y="388619"/>
                  </a:moveTo>
                  <a:lnTo>
                    <a:pt x="0" y="388619"/>
                  </a:lnTo>
                  <a:lnTo>
                    <a:pt x="0" y="391159"/>
                  </a:lnTo>
                  <a:lnTo>
                    <a:pt x="7620" y="391159"/>
                  </a:lnTo>
                  <a:lnTo>
                    <a:pt x="7620" y="388619"/>
                  </a:lnTo>
                  <a:close/>
                </a:path>
                <a:path w="7620" h="652779">
                  <a:moveTo>
                    <a:pt x="7620" y="588136"/>
                  </a:moveTo>
                  <a:lnTo>
                    <a:pt x="0" y="588136"/>
                  </a:lnTo>
                  <a:lnTo>
                    <a:pt x="0" y="598169"/>
                  </a:lnTo>
                  <a:lnTo>
                    <a:pt x="7620" y="598169"/>
                  </a:lnTo>
                  <a:lnTo>
                    <a:pt x="7620" y="588136"/>
                  </a:lnTo>
                  <a:close/>
                </a:path>
                <a:path w="7620" h="652779">
                  <a:moveTo>
                    <a:pt x="7620" y="584326"/>
                  </a:moveTo>
                  <a:lnTo>
                    <a:pt x="0" y="584326"/>
                  </a:lnTo>
                  <a:lnTo>
                    <a:pt x="0" y="588009"/>
                  </a:lnTo>
                  <a:lnTo>
                    <a:pt x="7620" y="588009"/>
                  </a:lnTo>
                  <a:lnTo>
                    <a:pt x="7620" y="584326"/>
                  </a:lnTo>
                  <a:close/>
                </a:path>
                <a:path w="7620" h="652779">
                  <a:moveTo>
                    <a:pt x="7620" y="581786"/>
                  </a:moveTo>
                  <a:lnTo>
                    <a:pt x="0" y="581786"/>
                  </a:lnTo>
                  <a:lnTo>
                    <a:pt x="0" y="584199"/>
                  </a:lnTo>
                  <a:lnTo>
                    <a:pt x="7620" y="584199"/>
                  </a:lnTo>
                  <a:lnTo>
                    <a:pt x="7620" y="581786"/>
                  </a:lnTo>
                  <a:close/>
                </a:path>
                <a:path w="7620" h="652779">
                  <a:moveTo>
                    <a:pt x="7620" y="577976"/>
                  </a:moveTo>
                  <a:lnTo>
                    <a:pt x="0" y="577976"/>
                  </a:lnTo>
                  <a:lnTo>
                    <a:pt x="0" y="581659"/>
                  </a:lnTo>
                  <a:lnTo>
                    <a:pt x="7620" y="581659"/>
                  </a:lnTo>
                  <a:lnTo>
                    <a:pt x="7620" y="577976"/>
                  </a:lnTo>
                  <a:close/>
                </a:path>
                <a:path w="7620" h="652779">
                  <a:moveTo>
                    <a:pt x="7620" y="575436"/>
                  </a:moveTo>
                  <a:lnTo>
                    <a:pt x="0" y="575436"/>
                  </a:lnTo>
                  <a:lnTo>
                    <a:pt x="0" y="577849"/>
                  </a:lnTo>
                  <a:lnTo>
                    <a:pt x="7620" y="577849"/>
                  </a:lnTo>
                  <a:lnTo>
                    <a:pt x="7620" y="575436"/>
                  </a:lnTo>
                  <a:close/>
                </a:path>
                <a:path w="7620" h="652779">
                  <a:moveTo>
                    <a:pt x="7620" y="571626"/>
                  </a:moveTo>
                  <a:lnTo>
                    <a:pt x="0" y="571626"/>
                  </a:lnTo>
                  <a:lnTo>
                    <a:pt x="0" y="575309"/>
                  </a:lnTo>
                  <a:lnTo>
                    <a:pt x="7620" y="575309"/>
                  </a:lnTo>
                  <a:lnTo>
                    <a:pt x="7620" y="571626"/>
                  </a:lnTo>
                  <a:close/>
                </a:path>
                <a:path w="7620" h="652779">
                  <a:moveTo>
                    <a:pt x="7620" y="569086"/>
                  </a:moveTo>
                  <a:lnTo>
                    <a:pt x="0" y="569086"/>
                  </a:lnTo>
                  <a:lnTo>
                    <a:pt x="0" y="571499"/>
                  </a:lnTo>
                  <a:lnTo>
                    <a:pt x="7620" y="571499"/>
                  </a:lnTo>
                  <a:lnTo>
                    <a:pt x="7620" y="569086"/>
                  </a:lnTo>
                  <a:close/>
                </a:path>
                <a:path w="7620" h="652779">
                  <a:moveTo>
                    <a:pt x="7620" y="565277"/>
                  </a:moveTo>
                  <a:lnTo>
                    <a:pt x="0" y="565277"/>
                  </a:lnTo>
                  <a:lnTo>
                    <a:pt x="0" y="568959"/>
                  </a:lnTo>
                  <a:lnTo>
                    <a:pt x="7620" y="568959"/>
                  </a:lnTo>
                  <a:lnTo>
                    <a:pt x="7620" y="565277"/>
                  </a:lnTo>
                  <a:close/>
                </a:path>
                <a:path w="7620" h="652779">
                  <a:moveTo>
                    <a:pt x="7620" y="562736"/>
                  </a:moveTo>
                  <a:lnTo>
                    <a:pt x="0" y="562736"/>
                  </a:lnTo>
                  <a:lnTo>
                    <a:pt x="0" y="565149"/>
                  </a:lnTo>
                  <a:lnTo>
                    <a:pt x="7620" y="565149"/>
                  </a:lnTo>
                  <a:lnTo>
                    <a:pt x="7620" y="562736"/>
                  </a:lnTo>
                  <a:close/>
                </a:path>
                <a:path w="7620" h="652779">
                  <a:moveTo>
                    <a:pt x="7620" y="558926"/>
                  </a:moveTo>
                  <a:lnTo>
                    <a:pt x="0" y="558926"/>
                  </a:lnTo>
                  <a:lnTo>
                    <a:pt x="0" y="562609"/>
                  </a:lnTo>
                  <a:lnTo>
                    <a:pt x="7620" y="562609"/>
                  </a:lnTo>
                  <a:lnTo>
                    <a:pt x="7620" y="558926"/>
                  </a:lnTo>
                  <a:close/>
                </a:path>
                <a:path w="7620" h="652779">
                  <a:moveTo>
                    <a:pt x="7620" y="556386"/>
                  </a:moveTo>
                  <a:lnTo>
                    <a:pt x="0" y="556386"/>
                  </a:lnTo>
                  <a:lnTo>
                    <a:pt x="0" y="558799"/>
                  </a:lnTo>
                  <a:lnTo>
                    <a:pt x="7620" y="558799"/>
                  </a:lnTo>
                  <a:lnTo>
                    <a:pt x="7620" y="556386"/>
                  </a:lnTo>
                  <a:close/>
                </a:path>
                <a:path w="7620" h="652779">
                  <a:moveTo>
                    <a:pt x="7620" y="552576"/>
                  </a:moveTo>
                  <a:lnTo>
                    <a:pt x="0" y="552576"/>
                  </a:lnTo>
                  <a:lnTo>
                    <a:pt x="0" y="556259"/>
                  </a:lnTo>
                  <a:lnTo>
                    <a:pt x="7620" y="556259"/>
                  </a:lnTo>
                  <a:lnTo>
                    <a:pt x="7620" y="552576"/>
                  </a:lnTo>
                  <a:close/>
                </a:path>
                <a:path w="7620" h="652779">
                  <a:moveTo>
                    <a:pt x="7620" y="550036"/>
                  </a:moveTo>
                  <a:lnTo>
                    <a:pt x="0" y="550036"/>
                  </a:lnTo>
                  <a:lnTo>
                    <a:pt x="0" y="552449"/>
                  </a:lnTo>
                  <a:lnTo>
                    <a:pt x="7620" y="552449"/>
                  </a:lnTo>
                  <a:lnTo>
                    <a:pt x="7620" y="550036"/>
                  </a:lnTo>
                  <a:close/>
                </a:path>
                <a:path w="7620" h="652779">
                  <a:moveTo>
                    <a:pt x="7620" y="539876"/>
                  </a:moveTo>
                  <a:lnTo>
                    <a:pt x="0" y="539876"/>
                  </a:lnTo>
                  <a:lnTo>
                    <a:pt x="0" y="549909"/>
                  </a:lnTo>
                  <a:lnTo>
                    <a:pt x="7620" y="549909"/>
                  </a:lnTo>
                  <a:lnTo>
                    <a:pt x="7620" y="539876"/>
                  </a:lnTo>
                  <a:close/>
                </a:path>
                <a:path w="7620" h="652779">
                  <a:moveTo>
                    <a:pt x="7620" y="524636"/>
                  </a:moveTo>
                  <a:lnTo>
                    <a:pt x="0" y="524636"/>
                  </a:lnTo>
                  <a:lnTo>
                    <a:pt x="0" y="539749"/>
                  </a:lnTo>
                  <a:lnTo>
                    <a:pt x="7620" y="539749"/>
                  </a:lnTo>
                  <a:lnTo>
                    <a:pt x="7620" y="524636"/>
                  </a:lnTo>
                  <a:close/>
                </a:path>
                <a:path w="7620" h="652779">
                  <a:moveTo>
                    <a:pt x="7620" y="522096"/>
                  </a:moveTo>
                  <a:lnTo>
                    <a:pt x="0" y="522096"/>
                  </a:lnTo>
                  <a:lnTo>
                    <a:pt x="0" y="524509"/>
                  </a:lnTo>
                  <a:lnTo>
                    <a:pt x="7620" y="524509"/>
                  </a:lnTo>
                  <a:lnTo>
                    <a:pt x="7620" y="522096"/>
                  </a:lnTo>
                  <a:close/>
                </a:path>
                <a:path w="7620" h="652779">
                  <a:moveTo>
                    <a:pt x="7620" y="598169"/>
                  </a:moveTo>
                  <a:lnTo>
                    <a:pt x="0" y="598169"/>
                  </a:lnTo>
                  <a:lnTo>
                    <a:pt x="0" y="610869"/>
                  </a:lnTo>
                  <a:lnTo>
                    <a:pt x="7620" y="610869"/>
                  </a:lnTo>
                  <a:lnTo>
                    <a:pt x="7620" y="598169"/>
                  </a:lnTo>
                  <a:close/>
                </a:path>
                <a:path w="7620" h="652779">
                  <a:moveTo>
                    <a:pt x="7620" y="610869"/>
                  </a:moveTo>
                  <a:lnTo>
                    <a:pt x="0" y="610869"/>
                  </a:lnTo>
                  <a:lnTo>
                    <a:pt x="0" y="646429"/>
                  </a:lnTo>
                  <a:lnTo>
                    <a:pt x="5079" y="646429"/>
                  </a:lnTo>
                  <a:lnTo>
                    <a:pt x="5079" y="643889"/>
                  </a:lnTo>
                  <a:lnTo>
                    <a:pt x="6350" y="643889"/>
                  </a:lnTo>
                  <a:lnTo>
                    <a:pt x="6350" y="641349"/>
                  </a:lnTo>
                  <a:lnTo>
                    <a:pt x="7620" y="641349"/>
                  </a:lnTo>
                  <a:lnTo>
                    <a:pt x="7620" y="610869"/>
                  </a:lnTo>
                  <a:close/>
                </a:path>
                <a:path w="7620" h="652779">
                  <a:moveTo>
                    <a:pt x="3810" y="646429"/>
                  </a:moveTo>
                  <a:lnTo>
                    <a:pt x="0" y="646429"/>
                  </a:lnTo>
                  <a:lnTo>
                    <a:pt x="0" y="652779"/>
                  </a:lnTo>
                  <a:lnTo>
                    <a:pt x="1270" y="652779"/>
                  </a:lnTo>
                  <a:lnTo>
                    <a:pt x="1270" y="651509"/>
                  </a:lnTo>
                  <a:lnTo>
                    <a:pt x="2539" y="651509"/>
                  </a:lnTo>
                  <a:lnTo>
                    <a:pt x="2539" y="648969"/>
                  </a:lnTo>
                  <a:lnTo>
                    <a:pt x="3810" y="648969"/>
                  </a:lnTo>
                  <a:lnTo>
                    <a:pt x="3810" y="646429"/>
                  </a:lnTo>
                  <a:close/>
                </a:path>
              </a:pathLst>
            </a:custGeom>
            <a:solidFill>
              <a:srgbClr val="5A00F2"/>
            </a:solidFill>
          </p:spPr>
          <p:txBody>
            <a:bodyPr bIns="0" lIns="0" rIns="0" rtlCol="0" tIns="0" wrap="square"/>
            <a:p/>
          </p:txBody>
        </p:sp>
        <p:sp>
          <p:nvSpPr>
            <p:cNvPr id="1050877" name="object 2191"/>
            <p:cNvSpPr/>
            <p:nvPr/>
          </p:nvSpPr>
          <p:spPr>
            <a:xfrm>
              <a:off x="5264149" y="6038849"/>
              <a:ext cx="6350" cy="636270"/>
            </a:xfrm>
            <a:custGeom>
              <a:avLst/>
              <a:ahLst/>
              <a:rect l="l" t="t" r="r" b="b"/>
              <a:pathLst>
                <a:path w="6350" h="636270">
                  <a:moveTo>
                    <a:pt x="6350" y="0"/>
                  </a:moveTo>
                  <a:lnTo>
                    <a:pt x="5079" y="0"/>
                  </a:lnTo>
                  <a:lnTo>
                    <a:pt x="5079" y="1269"/>
                  </a:lnTo>
                  <a:lnTo>
                    <a:pt x="6350" y="1269"/>
                  </a:lnTo>
                  <a:lnTo>
                    <a:pt x="6350" y="0"/>
                  </a:lnTo>
                  <a:close/>
                </a:path>
                <a:path w="6350" h="636270">
                  <a:moveTo>
                    <a:pt x="6350" y="1270"/>
                  </a:moveTo>
                  <a:lnTo>
                    <a:pt x="5079" y="1270"/>
                  </a:lnTo>
                  <a:lnTo>
                    <a:pt x="5079" y="3809"/>
                  </a:lnTo>
                  <a:lnTo>
                    <a:pt x="6350" y="3809"/>
                  </a:lnTo>
                  <a:lnTo>
                    <a:pt x="6350" y="1270"/>
                  </a:lnTo>
                  <a:close/>
                </a:path>
                <a:path w="6350" h="636270">
                  <a:moveTo>
                    <a:pt x="6350" y="115697"/>
                  </a:moveTo>
                  <a:lnTo>
                    <a:pt x="0" y="115697"/>
                  </a:lnTo>
                  <a:lnTo>
                    <a:pt x="0" y="118110"/>
                  </a:lnTo>
                  <a:lnTo>
                    <a:pt x="6350" y="118110"/>
                  </a:lnTo>
                  <a:lnTo>
                    <a:pt x="6350" y="115697"/>
                  </a:lnTo>
                  <a:close/>
                </a:path>
                <a:path w="6350" h="636270">
                  <a:moveTo>
                    <a:pt x="6350" y="110616"/>
                  </a:moveTo>
                  <a:lnTo>
                    <a:pt x="0" y="110616"/>
                  </a:lnTo>
                  <a:lnTo>
                    <a:pt x="0" y="115569"/>
                  </a:lnTo>
                  <a:lnTo>
                    <a:pt x="6350" y="115569"/>
                  </a:lnTo>
                  <a:lnTo>
                    <a:pt x="6350" y="110616"/>
                  </a:lnTo>
                  <a:close/>
                </a:path>
                <a:path w="6350" h="636270">
                  <a:moveTo>
                    <a:pt x="6350" y="104266"/>
                  </a:moveTo>
                  <a:lnTo>
                    <a:pt x="0" y="104266"/>
                  </a:lnTo>
                  <a:lnTo>
                    <a:pt x="0" y="110490"/>
                  </a:lnTo>
                  <a:lnTo>
                    <a:pt x="6350" y="110490"/>
                  </a:lnTo>
                  <a:lnTo>
                    <a:pt x="6350" y="104266"/>
                  </a:lnTo>
                  <a:close/>
                </a:path>
                <a:path w="6350" h="636270">
                  <a:moveTo>
                    <a:pt x="6350" y="97917"/>
                  </a:moveTo>
                  <a:lnTo>
                    <a:pt x="0" y="97917"/>
                  </a:lnTo>
                  <a:lnTo>
                    <a:pt x="0" y="104139"/>
                  </a:lnTo>
                  <a:lnTo>
                    <a:pt x="6350" y="104139"/>
                  </a:lnTo>
                  <a:lnTo>
                    <a:pt x="6350" y="97917"/>
                  </a:lnTo>
                  <a:close/>
                </a:path>
                <a:path w="6350" h="636270">
                  <a:moveTo>
                    <a:pt x="6350" y="91566"/>
                  </a:moveTo>
                  <a:lnTo>
                    <a:pt x="0" y="91566"/>
                  </a:lnTo>
                  <a:lnTo>
                    <a:pt x="0" y="97789"/>
                  </a:lnTo>
                  <a:lnTo>
                    <a:pt x="6350" y="97789"/>
                  </a:lnTo>
                  <a:lnTo>
                    <a:pt x="6350" y="91566"/>
                  </a:lnTo>
                  <a:close/>
                </a:path>
                <a:path w="6350" h="636270">
                  <a:moveTo>
                    <a:pt x="6350" y="85216"/>
                  </a:moveTo>
                  <a:lnTo>
                    <a:pt x="0" y="85216"/>
                  </a:lnTo>
                  <a:lnTo>
                    <a:pt x="0" y="91440"/>
                  </a:lnTo>
                  <a:lnTo>
                    <a:pt x="6350" y="91440"/>
                  </a:lnTo>
                  <a:lnTo>
                    <a:pt x="6350" y="85216"/>
                  </a:lnTo>
                  <a:close/>
                </a:path>
                <a:path w="6350" h="636270">
                  <a:moveTo>
                    <a:pt x="6350" y="77597"/>
                  </a:moveTo>
                  <a:lnTo>
                    <a:pt x="0" y="77597"/>
                  </a:lnTo>
                  <a:lnTo>
                    <a:pt x="0" y="85089"/>
                  </a:lnTo>
                  <a:lnTo>
                    <a:pt x="6350" y="85089"/>
                  </a:lnTo>
                  <a:lnTo>
                    <a:pt x="6350" y="77597"/>
                  </a:lnTo>
                  <a:close/>
                </a:path>
                <a:path w="6350" h="636270">
                  <a:moveTo>
                    <a:pt x="6350" y="72516"/>
                  </a:moveTo>
                  <a:lnTo>
                    <a:pt x="0" y="72516"/>
                  </a:lnTo>
                  <a:lnTo>
                    <a:pt x="0" y="77469"/>
                  </a:lnTo>
                  <a:lnTo>
                    <a:pt x="6350" y="77469"/>
                  </a:lnTo>
                  <a:lnTo>
                    <a:pt x="6350" y="72516"/>
                  </a:lnTo>
                  <a:close/>
                </a:path>
                <a:path w="6350" h="636270">
                  <a:moveTo>
                    <a:pt x="6350" y="66166"/>
                  </a:moveTo>
                  <a:lnTo>
                    <a:pt x="0" y="66166"/>
                  </a:lnTo>
                  <a:lnTo>
                    <a:pt x="0" y="72390"/>
                  </a:lnTo>
                  <a:lnTo>
                    <a:pt x="6350" y="72390"/>
                  </a:lnTo>
                  <a:lnTo>
                    <a:pt x="6350" y="66166"/>
                  </a:lnTo>
                  <a:close/>
                </a:path>
                <a:path w="6350" h="636270">
                  <a:moveTo>
                    <a:pt x="6350" y="59817"/>
                  </a:moveTo>
                  <a:lnTo>
                    <a:pt x="0" y="59817"/>
                  </a:lnTo>
                  <a:lnTo>
                    <a:pt x="0" y="66039"/>
                  </a:lnTo>
                  <a:lnTo>
                    <a:pt x="6350" y="66039"/>
                  </a:lnTo>
                  <a:lnTo>
                    <a:pt x="6350" y="59817"/>
                  </a:lnTo>
                  <a:close/>
                </a:path>
                <a:path w="6350" h="636270">
                  <a:moveTo>
                    <a:pt x="6350" y="53466"/>
                  </a:moveTo>
                  <a:lnTo>
                    <a:pt x="0" y="53466"/>
                  </a:lnTo>
                  <a:lnTo>
                    <a:pt x="0" y="59689"/>
                  </a:lnTo>
                  <a:lnTo>
                    <a:pt x="6350" y="59689"/>
                  </a:lnTo>
                  <a:lnTo>
                    <a:pt x="6350" y="53466"/>
                  </a:lnTo>
                  <a:close/>
                </a:path>
                <a:path w="6350" h="636270">
                  <a:moveTo>
                    <a:pt x="6350" y="47116"/>
                  </a:moveTo>
                  <a:lnTo>
                    <a:pt x="0" y="47116"/>
                  </a:lnTo>
                  <a:lnTo>
                    <a:pt x="0" y="53340"/>
                  </a:lnTo>
                  <a:lnTo>
                    <a:pt x="6350" y="53340"/>
                  </a:lnTo>
                  <a:lnTo>
                    <a:pt x="6350" y="47116"/>
                  </a:lnTo>
                  <a:close/>
                </a:path>
                <a:path w="6350" h="636270">
                  <a:moveTo>
                    <a:pt x="6350" y="40767"/>
                  </a:moveTo>
                  <a:lnTo>
                    <a:pt x="0" y="40767"/>
                  </a:lnTo>
                  <a:lnTo>
                    <a:pt x="0" y="46989"/>
                  </a:lnTo>
                  <a:lnTo>
                    <a:pt x="6350" y="46989"/>
                  </a:lnTo>
                  <a:lnTo>
                    <a:pt x="6350" y="40767"/>
                  </a:lnTo>
                  <a:close/>
                </a:path>
                <a:path w="6350" h="636270">
                  <a:moveTo>
                    <a:pt x="6350" y="34416"/>
                  </a:moveTo>
                  <a:lnTo>
                    <a:pt x="0" y="34416"/>
                  </a:lnTo>
                  <a:lnTo>
                    <a:pt x="0" y="40639"/>
                  </a:lnTo>
                  <a:lnTo>
                    <a:pt x="6350" y="40639"/>
                  </a:lnTo>
                  <a:lnTo>
                    <a:pt x="6350" y="34416"/>
                  </a:lnTo>
                  <a:close/>
                </a:path>
                <a:path w="6350" h="636270">
                  <a:moveTo>
                    <a:pt x="6350" y="28066"/>
                  </a:moveTo>
                  <a:lnTo>
                    <a:pt x="0" y="28066"/>
                  </a:lnTo>
                  <a:lnTo>
                    <a:pt x="0" y="34290"/>
                  </a:lnTo>
                  <a:lnTo>
                    <a:pt x="6350" y="34290"/>
                  </a:lnTo>
                  <a:lnTo>
                    <a:pt x="6350" y="28066"/>
                  </a:lnTo>
                  <a:close/>
                </a:path>
                <a:path w="6350" h="636270">
                  <a:moveTo>
                    <a:pt x="6350" y="21717"/>
                  </a:moveTo>
                  <a:lnTo>
                    <a:pt x="0" y="21717"/>
                  </a:lnTo>
                  <a:lnTo>
                    <a:pt x="0" y="27939"/>
                  </a:lnTo>
                  <a:lnTo>
                    <a:pt x="6350" y="27939"/>
                  </a:lnTo>
                  <a:lnTo>
                    <a:pt x="6350" y="21717"/>
                  </a:lnTo>
                  <a:close/>
                </a:path>
                <a:path w="6350" h="636270">
                  <a:moveTo>
                    <a:pt x="6350" y="15366"/>
                  </a:moveTo>
                  <a:lnTo>
                    <a:pt x="1270" y="15366"/>
                  </a:lnTo>
                  <a:lnTo>
                    <a:pt x="1270" y="17906"/>
                  </a:lnTo>
                  <a:lnTo>
                    <a:pt x="0" y="17906"/>
                  </a:lnTo>
                  <a:lnTo>
                    <a:pt x="0" y="21589"/>
                  </a:lnTo>
                  <a:lnTo>
                    <a:pt x="6350" y="21589"/>
                  </a:lnTo>
                  <a:lnTo>
                    <a:pt x="6350" y="15366"/>
                  </a:lnTo>
                  <a:close/>
                </a:path>
                <a:path w="6350" h="636270">
                  <a:moveTo>
                    <a:pt x="6350" y="3937"/>
                  </a:moveTo>
                  <a:lnTo>
                    <a:pt x="5079" y="3937"/>
                  </a:lnTo>
                  <a:lnTo>
                    <a:pt x="5079" y="5206"/>
                  </a:lnTo>
                  <a:lnTo>
                    <a:pt x="3810" y="5206"/>
                  </a:lnTo>
                  <a:lnTo>
                    <a:pt x="3810" y="9016"/>
                  </a:lnTo>
                  <a:lnTo>
                    <a:pt x="2539" y="9016"/>
                  </a:lnTo>
                  <a:lnTo>
                    <a:pt x="2539" y="14096"/>
                  </a:lnTo>
                  <a:lnTo>
                    <a:pt x="1270" y="14096"/>
                  </a:lnTo>
                  <a:lnTo>
                    <a:pt x="1270" y="15239"/>
                  </a:lnTo>
                  <a:lnTo>
                    <a:pt x="6350" y="15239"/>
                  </a:lnTo>
                  <a:lnTo>
                    <a:pt x="6350" y="3937"/>
                  </a:lnTo>
                  <a:close/>
                </a:path>
                <a:path w="6350" h="636270">
                  <a:moveTo>
                    <a:pt x="6350" y="276859"/>
                  </a:moveTo>
                  <a:lnTo>
                    <a:pt x="0" y="276859"/>
                  </a:lnTo>
                  <a:lnTo>
                    <a:pt x="0" y="278130"/>
                  </a:lnTo>
                  <a:lnTo>
                    <a:pt x="6350" y="278130"/>
                  </a:lnTo>
                  <a:lnTo>
                    <a:pt x="6350" y="276859"/>
                  </a:lnTo>
                  <a:close/>
                </a:path>
                <a:path w="6350" h="636270">
                  <a:moveTo>
                    <a:pt x="6350" y="270510"/>
                  </a:moveTo>
                  <a:lnTo>
                    <a:pt x="0" y="270510"/>
                  </a:lnTo>
                  <a:lnTo>
                    <a:pt x="0" y="275589"/>
                  </a:lnTo>
                  <a:lnTo>
                    <a:pt x="6350" y="275589"/>
                  </a:lnTo>
                  <a:lnTo>
                    <a:pt x="6350" y="270510"/>
                  </a:lnTo>
                  <a:close/>
                </a:path>
                <a:path w="6350" h="636270">
                  <a:moveTo>
                    <a:pt x="6350" y="264159"/>
                  </a:moveTo>
                  <a:lnTo>
                    <a:pt x="0" y="264159"/>
                  </a:lnTo>
                  <a:lnTo>
                    <a:pt x="0" y="269239"/>
                  </a:lnTo>
                  <a:lnTo>
                    <a:pt x="6350" y="269239"/>
                  </a:lnTo>
                  <a:lnTo>
                    <a:pt x="6350" y="264159"/>
                  </a:lnTo>
                  <a:close/>
                </a:path>
                <a:path w="6350" h="636270">
                  <a:moveTo>
                    <a:pt x="6350" y="257809"/>
                  </a:moveTo>
                  <a:lnTo>
                    <a:pt x="0" y="257809"/>
                  </a:lnTo>
                  <a:lnTo>
                    <a:pt x="0" y="262890"/>
                  </a:lnTo>
                  <a:lnTo>
                    <a:pt x="6350" y="262890"/>
                  </a:lnTo>
                  <a:lnTo>
                    <a:pt x="6350" y="257809"/>
                  </a:lnTo>
                  <a:close/>
                </a:path>
                <a:path w="6350" h="636270">
                  <a:moveTo>
                    <a:pt x="6350" y="251460"/>
                  </a:moveTo>
                  <a:lnTo>
                    <a:pt x="0" y="251460"/>
                  </a:lnTo>
                  <a:lnTo>
                    <a:pt x="0" y="256540"/>
                  </a:lnTo>
                  <a:lnTo>
                    <a:pt x="6350" y="256540"/>
                  </a:lnTo>
                  <a:lnTo>
                    <a:pt x="6350" y="251460"/>
                  </a:lnTo>
                  <a:close/>
                </a:path>
                <a:path w="6350" h="636270">
                  <a:moveTo>
                    <a:pt x="6350" y="245109"/>
                  </a:moveTo>
                  <a:lnTo>
                    <a:pt x="0" y="245109"/>
                  </a:lnTo>
                  <a:lnTo>
                    <a:pt x="0" y="250189"/>
                  </a:lnTo>
                  <a:lnTo>
                    <a:pt x="6350" y="250189"/>
                  </a:lnTo>
                  <a:lnTo>
                    <a:pt x="6350" y="245109"/>
                  </a:lnTo>
                  <a:close/>
                </a:path>
                <a:path w="6350" h="636270">
                  <a:moveTo>
                    <a:pt x="6350" y="238759"/>
                  </a:moveTo>
                  <a:lnTo>
                    <a:pt x="0" y="238759"/>
                  </a:lnTo>
                  <a:lnTo>
                    <a:pt x="0" y="243840"/>
                  </a:lnTo>
                  <a:lnTo>
                    <a:pt x="6350" y="243840"/>
                  </a:lnTo>
                  <a:lnTo>
                    <a:pt x="6350" y="238759"/>
                  </a:lnTo>
                  <a:close/>
                </a:path>
                <a:path w="6350" h="636270">
                  <a:moveTo>
                    <a:pt x="6350" y="232410"/>
                  </a:moveTo>
                  <a:lnTo>
                    <a:pt x="0" y="232410"/>
                  </a:lnTo>
                  <a:lnTo>
                    <a:pt x="0" y="237489"/>
                  </a:lnTo>
                  <a:lnTo>
                    <a:pt x="6350" y="237489"/>
                  </a:lnTo>
                  <a:lnTo>
                    <a:pt x="6350" y="232410"/>
                  </a:lnTo>
                  <a:close/>
                </a:path>
                <a:path w="6350" h="636270">
                  <a:moveTo>
                    <a:pt x="6350" y="219709"/>
                  </a:moveTo>
                  <a:lnTo>
                    <a:pt x="0" y="219709"/>
                  </a:lnTo>
                  <a:lnTo>
                    <a:pt x="0" y="231139"/>
                  </a:lnTo>
                  <a:lnTo>
                    <a:pt x="6350" y="231139"/>
                  </a:lnTo>
                  <a:lnTo>
                    <a:pt x="6350" y="219709"/>
                  </a:lnTo>
                  <a:close/>
                </a:path>
                <a:path w="6350" h="636270">
                  <a:moveTo>
                    <a:pt x="6350" y="213360"/>
                  </a:moveTo>
                  <a:lnTo>
                    <a:pt x="0" y="213360"/>
                  </a:lnTo>
                  <a:lnTo>
                    <a:pt x="0" y="218439"/>
                  </a:lnTo>
                  <a:lnTo>
                    <a:pt x="6350" y="218439"/>
                  </a:lnTo>
                  <a:lnTo>
                    <a:pt x="6350" y="213360"/>
                  </a:lnTo>
                  <a:close/>
                </a:path>
                <a:path w="6350" h="636270">
                  <a:moveTo>
                    <a:pt x="6350" y="207009"/>
                  </a:moveTo>
                  <a:lnTo>
                    <a:pt x="0" y="207009"/>
                  </a:lnTo>
                  <a:lnTo>
                    <a:pt x="0" y="212089"/>
                  </a:lnTo>
                  <a:lnTo>
                    <a:pt x="6350" y="212089"/>
                  </a:lnTo>
                  <a:lnTo>
                    <a:pt x="6350" y="207009"/>
                  </a:lnTo>
                  <a:close/>
                </a:path>
                <a:path w="6350" h="636270">
                  <a:moveTo>
                    <a:pt x="6350" y="200659"/>
                  </a:moveTo>
                  <a:lnTo>
                    <a:pt x="0" y="200659"/>
                  </a:lnTo>
                  <a:lnTo>
                    <a:pt x="0" y="205739"/>
                  </a:lnTo>
                  <a:lnTo>
                    <a:pt x="6350" y="205739"/>
                  </a:lnTo>
                  <a:lnTo>
                    <a:pt x="6350" y="200659"/>
                  </a:lnTo>
                  <a:close/>
                </a:path>
                <a:path w="6350" h="636270">
                  <a:moveTo>
                    <a:pt x="6350" y="194310"/>
                  </a:moveTo>
                  <a:lnTo>
                    <a:pt x="0" y="194310"/>
                  </a:lnTo>
                  <a:lnTo>
                    <a:pt x="0" y="199389"/>
                  </a:lnTo>
                  <a:lnTo>
                    <a:pt x="6350" y="199389"/>
                  </a:lnTo>
                  <a:lnTo>
                    <a:pt x="6350" y="194310"/>
                  </a:lnTo>
                  <a:close/>
                </a:path>
                <a:path w="6350" h="636270">
                  <a:moveTo>
                    <a:pt x="6350" y="187959"/>
                  </a:moveTo>
                  <a:lnTo>
                    <a:pt x="0" y="187959"/>
                  </a:lnTo>
                  <a:lnTo>
                    <a:pt x="0" y="193039"/>
                  </a:lnTo>
                  <a:lnTo>
                    <a:pt x="6350" y="193039"/>
                  </a:lnTo>
                  <a:lnTo>
                    <a:pt x="6350" y="187959"/>
                  </a:lnTo>
                  <a:close/>
                </a:path>
                <a:path w="6350" h="636270">
                  <a:moveTo>
                    <a:pt x="6350" y="180339"/>
                  </a:moveTo>
                  <a:lnTo>
                    <a:pt x="0" y="180339"/>
                  </a:lnTo>
                  <a:lnTo>
                    <a:pt x="0" y="186689"/>
                  </a:lnTo>
                  <a:lnTo>
                    <a:pt x="6350" y="186689"/>
                  </a:lnTo>
                  <a:lnTo>
                    <a:pt x="6350" y="180339"/>
                  </a:lnTo>
                  <a:close/>
                </a:path>
                <a:path w="6350" h="636270">
                  <a:moveTo>
                    <a:pt x="6350" y="175260"/>
                  </a:moveTo>
                  <a:lnTo>
                    <a:pt x="0" y="175260"/>
                  </a:lnTo>
                  <a:lnTo>
                    <a:pt x="0" y="179070"/>
                  </a:lnTo>
                  <a:lnTo>
                    <a:pt x="6350" y="179070"/>
                  </a:lnTo>
                  <a:lnTo>
                    <a:pt x="6350" y="175260"/>
                  </a:lnTo>
                  <a:close/>
                </a:path>
                <a:path w="6350" h="636270">
                  <a:moveTo>
                    <a:pt x="6350" y="168910"/>
                  </a:moveTo>
                  <a:lnTo>
                    <a:pt x="0" y="168910"/>
                  </a:lnTo>
                  <a:lnTo>
                    <a:pt x="0" y="173990"/>
                  </a:lnTo>
                  <a:lnTo>
                    <a:pt x="6350" y="173990"/>
                  </a:lnTo>
                  <a:lnTo>
                    <a:pt x="6350" y="168910"/>
                  </a:lnTo>
                  <a:close/>
                </a:path>
                <a:path w="6350" h="636270">
                  <a:moveTo>
                    <a:pt x="6350" y="162560"/>
                  </a:moveTo>
                  <a:lnTo>
                    <a:pt x="0" y="162560"/>
                  </a:lnTo>
                  <a:lnTo>
                    <a:pt x="0" y="167640"/>
                  </a:lnTo>
                  <a:lnTo>
                    <a:pt x="6350" y="167640"/>
                  </a:lnTo>
                  <a:lnTo>
                    <a:pt x="6350" y="162560"/>
                  </a:lnTo>
                  <a:close/>
                </a:path>
                <a:path w="6350" h="636270">
                  <a:moveTo>
                    <a:pt x="6350" y="156210"/>
                  </a:moveTo>
                  <a:lnTo>
                    <a:pt x="0" y="156210"/>
                  </a:lnTo>
                  <a:lnTo>
                    <a:pt x="0" y="161290"/>
                  </a:lnTo>
                  <a:lnTo>
                    <a:pt x="6350" y="161290"/>
                  </a:lnTo>
                  <a:lnTo>
                    <a:pt x="6350" y="156210"/>
                  </a:lnTo>
                  <a:close/>
                </a:path>
                <a:path w="6350" h="636270">
                  <a:moveTo>
                    <a:pt x="6350" y="149860"/>
                  </a:moveTo>
                  <a:lnTo>
                    <a:pt x="0" y="149860"/>
                  </a:lnTo>
                  <a:lnTo>
                    <a:pt x="0" y="154940"/>
                  </a:lnTo>
                  <a:lnTo>
                    <a:pt x="6350" y="154940"/>
                  </a:lnTo>
                  <a:lnTo>
                    <a:pt x="6350" y="149860"/>
                  </a:lnTo>
                  <a:close/>
                </a:path>
                <a:path w="6350" h="636270">
                  <a:moveTo>
                    <a:pt x="6350" y="142240"/>
                  </a:moveTo>
                  <a:lnTo>
                    <a:pt x="0" y="142240"/>
                  </a:lnTo>
                  <a:lnTo>
                    <a:pt x="0" y="148590"/>
                  </a:lnTo>
                  <a:lnTo>
                    <a:pt x="6350" y="148590"/>
                  </a:lnTo>
                  <a:lnTo>
                    <a:pt x="6350" y="142240"/>
                  </a:lnTo>
                  <a:close/>
                </a:path>
                <a:path w="6350" h="636270">
                  <a:moveTo>
                    <a:pt x="6350" y="137160"/>
                  </a:moveTo>
                  <a:lnTo>
                    <a:pt x="0" y="137160"/>
                  </a:lnTo>
                  <a:lnTo>
                    <a:pt x="0" y="140969"/>
                  </a:lnTo>
                  <a:lnTo>
                    <a:pt x="6350" y="140969"/>
                  </a:lnTo>
                  <a:lnTo>
                    <a:pt x="6350" y="137160"/>
                  </a:lnTo>
                  <a:close/>
                </a:path>
                <a:path w="6350" h="636270">
                  <a:moveTo>
                    <a:pt x="6350" y="130809"/>
                  </a:moveTo>
                  <a:lnTo>
                    <a:pt x="0" y="130809"/>
                  </a:lnTo>
                  <a:lnTo>
                    <a:pt x="0" y="135890"/>
                  </a:lnTo>
                  <a:lnTo>
                    <a:pt x="6350" y="135890"/>
                  </a:lnTo>
                  <a:lnTo>
                    <a:pt x="6350" y="130809"/>
                  </a:lnTo>
                  <a:close/>
                </a:path>
                <a:path w="6350" h="636270">
                  <a:moveTo>
                    <a:pt x="6350" y="124459"/>
                  </a:moveTo>
                  <a:lnTo>
                    <a:pt x="0" y="124459"/>
                  </a:lnTo>
                  <a:lnTo>
                    <a:pt x="0" y="129540"/>
                  </a:lnTo>
                  <a:lnTo>
                    <a:pt x="6350" y="129540"/>
                  </a:lnTo>
                  <a:lnTo>
                    <a:pt x="6350" y="124459"/>
                  </a:lnTo>
                  <a:close/>
                </a:path>
                <a:path w="6350" h="636270">
                  <a:moveTo>
                    <a:pt x="6350" y="119379"/>
                  </a:moveTo>
                  <a:lnTo>
                    <a:pt x="0" y="119379"/>
                  </a:lnTo>
                  <a:lnTo>
                    <a:pt x="0" y="123190"/>
                  </a:lnTo>
                  <a:lnTo>
                    <a:pt x="6350" y="123190"/>
                  </a:lnTo>
                  <a:lnTo>
                    <a:pt x="6350" y="119379"/>
                  </a:lnTo>
                  <a:close/>
                </a:path>
                <a:path w="6350" h="636270">
                  <a:moveTo>
                    <a:pt x="6350" y="278130"/>
                  </a:moveTo>
                  <a:lnTo>
                    <a:pt x="0" y="278130"/>
                  </a:lnTo>
                  <a:lnTo>
                    <a:pt x="0" y="284480"/>
                  </a:lnTo>
                  <a:lnTo>
                    <a:pt x="6350" y="284480"/>
                  </a:lnTo>
                  <a:lnTo>
                    <a:pt x="6350" y="278130"/>
                  </a:lnTo>
                  <a:close/>
                </a:path>
                <a:path w="6350" h="636270">
                  <a:moveTo>
                    <a:pt x="6350" y="284480"/>
                  </a:moveTo>
                  <a:lnTo>
                    <a:pt x="0" y="284480"/>
                  </a:lnTo>
                  <a:lnTo>
                    <a:pt x="0" y="359409"/>
                  </a:lnTo>
                  <a:lnTo>
                    <a:pt x="6350" y="359409"/>
                  </a:lnTo>
                  <a:lnTo>
                    <a:pt x="6350" y="284480"/>
                  </a:lnTo>
                  <a:close/>
                </a:path>
                <a:path w="6350" h="636270">
                  <a:moveTo>
                    <a:pt x="6350" y="491490"/>
                  </a:moveTo>
                  <a:lnTo>
                    <a:pt x="0" y="491490"/>
                  </a:lnTo>
                  <a:lnTo>
                    <a:pt x="0" y="494030"/>
                  </a:lnTo>
                  <a:lnTo>
                    <a:pt x="6350" y="494030"/>
                  </a:lnTo>
                  <a:lnTo>
                    <a:pt x="6350" y="491490"/>
                  </a:lnTo>
                  <a:close/>
                </a:path>
                <a:path w="6350" h="636270">
                  <a:moveTo>
                    <a:pt x="6350" y="485140"/>
                  </a:moveTo>
                  <a:lnTo>
                    <a:pt x="0" y="485140"/>
                  </a:lnTo>
                  <a:lnTo>
                    <a:pt x="0" y="490219"/>
                  </a:lnTo>
                  <a:lnTo>
                    <a:pt x="6350" y="490219"/>
                  </a:lnTo>
                  <a:lnTo>
                    <a:pt x="6350" y="485140"/>
                  </a:lnTo>
                  <a:close/>
                </a:path>
                <a:path w="6350" h="636270">
                  <a:moveTo>
                    <a:pt x="6350" y="468630"/>
                  </a:moveTo>
                  <a:lnTo>
                    <a:pt x="0" y="468630"/>
                  </a:lnTo>
                  <a:lnTo>
                    <a:pt x="0" y="483869"/>
                  </a:lnTo>
                  <a:lnTo>
                    <a:pt x="6350" y="483869"/>
                  </a:lnTo>
                  <a:lnTo>
                    <a:pt x="6350" y="468630"/>
                  </a:lnTo>
                  <a:close/>
                </a:path>
                <a:path w="6350" h="636270">
                  <a:moveTo>
                    <a:pt x="6350" y="459740"/>
                  </a:moveTo>
                  <a:lnTo>
                    <a:pt x="0" y="459740"/>
                  </a:lnTo>
                  <a:lnTo>
                    <a:pt x="0" y="467359"/>
                  </a:lnTo>
                  <a:lnTo>
                    <a:pt x="6350" y="467359"/>
                  </a:lnTo>
                  <a:lnTo>
                    <a:pt x="6350" y="459740"/>
                  </a:lnTo>
                  <a:close/>
                </a:path>
                <a:path w="6350" h="636270">
                  <a:moveTo>
                    <a:pt x="6350" y="436880"/>
                  </a:moveTo>
                  <a:lnTo>
                    <a:pt x="0" y="436880"/>
                  </a:lnTo>
                  <a:lnTo>
                    <a:pt x="0" y="458469"/>
                  </a:lnTo>
                  <a:lnTo>
                    <a:pt x="6350" y="458469"/>
                  </a:lnTo>
                  <a:lnTo>
                    <a:pt x="6350" y="436880"/>
                  </a:lnTo>
                  <a:close/>
                </a:path>
                <a:path w="6350" h="636270">
                  <a:moveTo>
                    <a:pt x="6350" y="430530"/>
                  </a:moveTo>
                  <a:lnTo>
                    <a:pt x="0" y="430530"/>
                  </a:lnTo>
                  <a:lnTo>
                    <a:pt x="0" y="435609"/>
                  </a:lnTo>
                  <a:lnTo>
                    <a:pt x="6350" y="435609"/>
                  </a:lnTo>
                  <a:lnTo>
                    <a:pt x="6350" y="430530"/>
                  </a:lnTo>
                  <a:close/>
                </a:path>
                <a:path w="6350" h="636270">
                  <a:moveTo>
                    <a:pt x="6350" y="410209"/>
                  </a:moveTo>
                  <a:lnTo>
                    <a:pt x="0" y="410209"/>
                  </a:lnTo>
                  <a:lnTo>
                    <a:pt x="0" y="429259"/>
                  </a:lnTo>
                  <a:lnTo>
                    <a:pt x="6350" y="429259"/>
                  </a:lnTo>
                  <a:lnTo>
                    <a:pt x="6350" y="410209"/>
                  </a:lnTo>
                  <a:close/>
                </a:path>
                <a:path w="6350" h="636270">
                  <a:moveTo>
                    <a:pt x="6350" y="402589"/>
                  </a:moveTo>
                  <a:lnTo>
                    <a:pt x="0" y="402589"/>
                  </a:lnTo>
                  <a:lnTo>
                    <a:pt x="0" y="408939"/>
                  </a:lnTo>
                  <a:lnTo>
                    <a:pt x="6350" y="408939"/>
                  </a:lnTo>
                  <a:lnTo>
                    <a:pt x="6350" y="402589"/>
                  </a:lnTo>
                  <a:close/>
                </a:path>
                <a:path w="6350" h="636270">
                  <a:moveTo>
                    <a:pt x="6350" y="396240"/>
                  </a:moveTo>
                  <a:lnTo>
                    <a:pt x="0" y="396240"/>
                  </a:lnTo>
                  <a:lnTo>
                    <a:pt x="0" y="401320"/>
                  </a:lnTo>
                  <a:lnTo>
                    <a:pt x="6350" y="401320"/>
                  </a:lnTo>
                  <a:lnTo>
                    <a:pt x="6350" y="396240"/>
                  </a:lnTo>
                  <a:close/>
                </a:path>
                <a:path w="6350" h="636270">
                  <a:moveTo>
                    <a:pt x="6350" y="389890"/>
                  </a:moveTo>
                  <a:lnTo>
                    <a:pt x="0" y="389890"/>
                  </a:lnTo>
                  <a:lnTo>
                    <a:pt x="0" y="394970"/>
                  </a:lnTo>
                  <a:lnTo>
                    <a:pt x="6350" y="394970"/>
                  </a:lnTo>
                  <a:lnTo>
                    <a:pt x="6350" y="389890"/>
                  </a:lnTo>
                  <a:close/>
                </a:path>
                <a:path w="6350" h="636270">
                  <a:moveTo>
                    <a:pt x="6350" y="384810"/>
                  </a:moveTo>
                  <a:lnTo>
                    <a:pt x="0" y="384810"/>
                  </a:lnTo>
                  <a:lnTo>
                    <a:pt x="0" y="388619"/>
                  </a:lnTo>
                  <a:lnTo>
                    <a:pt x="6350" y="388619"/>
                  </a:lnTo>
                  <a:lnTo>
                    <a:pt x="6350" y="384810"/>
                  </a:lnTo>
                  <a:close/>
                </a:path>
                <a:path w="6350" h="636270">
                  <a:moveTo>
                    <a:pt x="6350" y="378459"/>
                  </a:moveTo>
                  <a:lnTo>
                    <a:pt x="0" y="378459"/>
                  </a:lnTo>
                  <a:lnTo>
                    <a:pt x="0" y="383540"/>
                  </a:lnTo>
                  <a:lnTo>
                    <a:pt x="6350" y="383540"/>
                  </a:lnTo>
                  <a:lnTo>
                    <a:pt x="6350" y="378459"/>
                  </a:lnTo>
                  <a:close/>
                </a:path>
                <a:path w="6350" h="636270">
                  <a:moveTo>
                    <a:pt x="6350" y="370840"/>
                  </a:moveTo>
                  <a:lnTo>
                    <a:pt x="0" y="370840"/>
                  </a:lnTo>
                  <a:lnTo>
                    <a:pt x="0" y="377190"/>
                  </a:lnTo>
                  <a:lnTo>
                    <a:pt x="6350" y="377190"/>
                  </a:lnTo>
                  <a:lnTo>
                    <a:pt x="6350" y="370840"/>
                  </a:lnTo>
                  <a:close/>
                </a:path>
                <a:path w="6350" h="636270">
                  <a:moveTo>
                    <a:pt x="6350" y="364490"/>
                  </a:moveTo>
                  <a:lnTo>
                    <a:pt x="0" y="364490"/>
                  </a:lnTo>
                  <a:lnTo>
                    <a:pt x="0" y="369569"/>
                  </a:lnTo>
                  <a:lnTo>
                    <a:pt x="6350" y="369569"/>
                  </a:lnTo>
                  <a:lnTo>
                    <a:pt x="6350" y="364490"/>
                  </a:lnTo>
                  <a:close/>
                </a:path>
                <a:path w="6350" h="636270">
                  <a:moveTo>
                    <a:pt x="6350" y="360680"/>
                  </a:moveTo>
                  <a:lnTo>
                    <a:pt x="0" y="360680"/>
                  </a:lnTo>
                  <a:lnTo>
                    <a:pt x="0" y="363219"/>
                  </a:lnTo>
                  <a:lnTo>
                    <a:pt x="6350" y="363219"/>
                  </a:lnTo>
                  <a:lnTo>
                    <a:pt x="6350" y="360680"/>
                  </a:lnTo>
                  <a:close/>
                </a:path>
                <a:path w="6350" h="636270">
                  <a:moveTo>
                    <a:pt x="6350" y="560197"/>
                  </a:moveTo>
                  <a:lnTo>
                    <a:pt x="0" y="560197"/>
                  </a:lnTo>
                  <a:lnTo>
                    <a:pt x="0" y="570230"/>
                  </a:lnTo>
                  <a:lnTo>
                    <a:pt x="6350" y="570230"/>
                  </a:lnTo>
                  <a:lnTo>
                    <a:pt x="6350" y="560197"/>
                  </a:lnTo>
                  <a:close/>
                </a:path>
                <a:path w="6350" h="636270">
                  <a:moveTo>
                    <a:pt x="6350" y="556387"/>
                  </a:moveTo>
                  <a:lnTo>
                    <a:pt x="0" y="556387"/>
                  </a:lnTo>
                  <a:lnTo>
                    <a:pt x="0" y="560070"/>
                  </a:lnTo>
                  <a:lnTo>
                    <a:pt x="6350" y="560070"/>
                  </a:lnTo>
                  <a:lnTo>
                    <a:pt x="6350" y="556387"/>
                  </a:lnTo>
                  <a:close/>
                </a:path>
                <a:path w="6350" h="636270">
                  <a:moveTo>
                    <a:pt x="6350" y="553847"/>
                  </a:moveTo>
                  <a:lnTo>
                    <a:pt x="0" y="553847"/>
                  </a:lnTo>
                  <a:lnTo>
                    <a:pt x="0" y="556260"/>
                  </a:lnTo>
                  <a:lnTo>
                    <a:pt x="6350" y="556260"/>
                  </a:lnTo>
                  <a:lnTo>
                    <a:pt x="6350" y="553847"/>
                  </a:lnTo>
                  <a:close/>
                </a:path>
                <a:path w="6350" h="636270">
                  <a:moveTo>
                    <a:pt x="6350" y="550037"/>
                  </a:moveTo>
                  <a:lnTo>
                    <a:pt x="0" y="550037"/>
                  </a:lnTo>
                  <a:lnTo>
                    <a:pt x="0" y="553719"/>
                  </a:lnTo>
                  <a:lnTo>
                    <a:pt x="6350" y="553719"/>
                  </a:lnTo>
                  <a:lnTo>
                    <a:pt x="6350" y="550037"/>
                  </a:lnTo>
                  <a:close/>
                </a:path>
                <a:path w="6350" h="636270">
                  <a:moveTo>
                    <a:pt x="6350" y="547497"/>
                  </a:moveTo>
                  <a:lnTo>
                    <a:pt x="0" y="547497"/>
                  </a:lnTo>
                  <a:lnTo>
                    <a:pt x="0" y="549910"/>
                  </a:lnTo>
                  <a:lnTo>
                    <a:pt x="6350" y="549910"/>
                  </a:lnTo>
                  <a:lnTo>
                    <a:pt x="6350" y="547497"/>
                  </a:lnTo>
                  <a:close/>
                </a:path>
                <a:path w="6350" h="636270">
                  <a:moveTo>
                    <a:pt x="6350" y="543687"/>
                  </a:moveTo>
                  <a:lnTo>
                    <a:pt x="0" y="543687"/>
                  </a:lnTo>
                  <a:lnTo>
                    <a:pt x="0" y="547369"/>
                  </a:lnTo>
                  <a:lnTo>
                    <a:pt x="6350" y="547369"/>
                  </a:lnTo>
                  <a:lnTo>
                    <a:pt x="6350" y="543687"/>
                  </a:lnTo>
                  <a:close/>
                </a:path>
                <a:path w="6350" h="636270">
                  <a:moveTo>
                    <a:pt x="6350" y="541147"/>
                  </a:moveTo>
                  <a:lnTo>
                    <a:pt x="0" y="541147"/>
                  </a:lnTo>
                  <a:lnTo>
                    <a:pt x="0" y="543560"/>
                  </a:lnTo>
                  <a:lnTo>
                    <a:pt x="6350" y="543560"/>
                  </a:lnTo>
                  <a:lnTo>
                    <a:pt x="6350" y="541147"/>
                  </a:lnTo>
                  <a:close/>
                </a:path>
                <a:path w="6350" h="636270">
                  <a:moveTo>
                    <a:pt x="6350" y="537337"/>
                  </a:moveTo>
                  <a:lnTo>
                    <a:pt x="0" y="537337"/>
                  </a:lnTo>
                  <a:lnTo>
                    <a:pt x="0" y="541019"/>
                  </a:lnTo>
                  <a:lnTo>
                    <a:pt x="6350" y="541019"/>
                  </a:lnTo>
                  <a:lnTo>
                    <a:pt x="6350" y="537337"/>
                  </a:lnTo>
                  <a:close/>
                </a:path>
                <a:path w="6350" h="636270">
                  <a:moveTo>
                    <a:pt x="6350" y="534797"/>
                  </a:moveTo>
                  <a:lnTo>
                    <a:pt x="0" y="534797"/>
                  </a:lnTo>
                  <a:lnTo>
                    <a:pt x="0" y="537210"/>
                  </a:lnTo>
                  <a:lnTo>
                    <a:pt x="6350" y="537210"/>
                  </a:lnTo>
                  <a:lnTo>
                    <a:pt x="6350" y="534797"/>
                  </a:lnTo>
                  <a:close/>
                </a:path>
                <a:path w="6350" h="636270">
                  <a:moveTo>
                    <a:pt x="6350" y="530987"/>
                  </a:moveTo>
                  <a:lnTo>
                    <a:pt x="0" y="530987"/>
                  </a:lnTo>
                  <a:lnTo>
                    <a:pt x="0" y="534669"/>
                  </a:lnTo>
                  <a:lnTo>
                    <a:pt x="6350" y="534669"/>
                  </a:lnTo>
                  <a:lnTo>
                    <a:pt x="6350" y="530987"/>
                  </a:lnTo>
                  <a:close/>
                </a:path>
                <a:path w="6350" h="636270">
                  <a:moveTo>
                    <a:pt x="6350" y="528447"/>
                  </a:moveTo>
                  <a:lnTo>
                    <a:pt x="0" y="528447"/>
                  </a:lnTo>
                  <a:lnTo>
                    <a:pt x="0" y="530860"/>
                  </a:lnTo>
                  <a:lnTo>
                    <a:pt x="6350" y="530860"/>
                  </a:lnTo>
                  <a:lnTo>
                    <a:pt x="6350" y="528447"/>
                  </a:lnTo>
                  <a:close/>
                </a:path>
                <a:path w="6350" h="636270">
                  <a:moveTo>
                    <a:pt x="6350" y="524637"/>
                  </a:moveTo>
                  <a:lnTo>
                    <a:pt x="0" y="524637"/>
                  </a:lnTo>
                  <a:lnTo>
                    <a:pt x="0" y="528320"/>
                  </a:lnTo>
                  <a:lnTo>
                    <a:pt x="6350" y="528320"/>
                  </a:lnTo>
                  <a:lnTo>
                    <a:pt x="6350" y="524637"/>
                  </a:lnTo>
                  <a:close/>
                </a:path>
                <a:path w="6350" h="636270">
                  <a:moveTo>
                    <a:pt x="6350" y="522097"/>
                  </a:moveTo>
                  <a:lnTo>
                    <a:pt x="0" y="522097"/>
                  </a:lnTo>
                  <a:lnTo>
                    <a:pt x="0" y="524510"/>
                  </a:lnTo>
                  <a:lnTo>
                    <a:pt x="6350" y="524510"/>
                  </a:lnTo>
                  <a:lnTo>
                    <a:pt x="6350" y="522097"/>
                  </a:lnTo>
                  <a:close/>
                </a:path>
                <a:path w="6350" h="636270">
                  <a:moveTo>
                    <a:pt x="6350" y="511937"/>
                  </a:moveTo>
                  <a:lnTo>
                    <a:pt x="0" y="511937"/>
                  </a:lnTo>
                  <a:lnTo>
                    <a:pt x="0" y="521969"/>
                  </a:lnTo>
                  <a:lnTo>
                    <a:pt x="6350" y="521969"/>
                  </a:lnTo>
                  <a:lnTo>
                    <a:pt x="6350" y="511937"/>
                  </a:lnTo>
                  <a:close/>
                </a:path>
                <a:path w="6350" h="636270">
                  <a:moveTo>
                    <a:pt x="6350" y="496697"/>
                  </a:moveTo>
                  <a:lnTo>
                    <a:pt x="0" y="496697"/>
                  </a:lnTo>
                  <a:lnTo>
                    <a:pt x="0" y="511809"/>
                  </a:lnTo>
                  <a:lnTo>
                    <a:pt x="6350" y="511809"/>
                  </a:lnTo>
                  <a:lnTo>
                    <a:pt x="6350" y="496697"/>
                  </a:lnTo>
                  <a:close/>
                </a:path>
                <a:path w="6350" h="636270">
                  <a:moveTo>
                    <a:pt x="6350" y="494156"/>
                  </a:moveTo>
                  <a:lnTo>
                    <a:pt x="0" y="494156"/>
                  </a:lnTo>
                  <a:lnTo>
                    <a:pt x="0" y="496570"/>
                  </a:lnTo>
                  <a:lnTo>
                    <a:pt x="6350" y="496570"/>
                  </a:lnTo>
                  <a:lnTo>
                    <a:pt x="6350" y="494156"/>
                  </a:lnTo>
                  <a:close/>
                </a:path>
                <a:path w="6350" h="636270">
                  <a:moveTo>
                    <a:pt x="6350" y="570230"/>
                  </a:moveTo>
                  <a:lnTo>
                    <a:pt x="0" y="570230"/>
                  </a:lnTo>
                  <a:lnTo>
                    <a:pt x="0" y="582930"/>
                  </a:lnTo>
                  <a:lnTo>
                    <a:pt x="6350" y="582930"/>
                  </a:lnTo>
                  <a:lnTo>
                    <a:pt x="6350" y="570230"/>
                  </a:lnTo>
                  <a:close/>
                </a:path>
                <a:path w="6350" h="636270">
                  <a:moveTo>
                    <a:pt x="6350" y="582930"/>
                  </a:moveTo>
                  <a:lnTo>
                    <a:pt x="0" y="582930"/>
                  </a:lnTo>
                  <a:lnTo>
                    <a:pt x="0" y="636270"/>
                  </a:lnTo>
                  <a:lnTo>
                    <a:pt x="1269" y="636270"/>
                  </a:lnTo>
                  <a:lnTo>
                    <a:pt x="1269" y="635000"/>
                  </a:lnTo>
                  <a:lnTo>
                    <a:pt x="2539" y="635000"/>
                  </a:lnTo>
                  <a:lnTo>
                    <a:pt x="2539" y="632460"/>
                  </a:lnTo>
                  <a:lnTo>
                    <a:pt x="3810" y="632460"/>
                  </a:lnTo>
                  <a:lnTo>
                    <a:pt x="3810" y="629920"/>
                  </a:lnTo>
                  <a:lnTo>
                    <a:pt x="5080" y="629920"/>
                  </a:lnTo>
                  <a:lnTo>
                    <a:pt x="5080" y="627380"/>
                  </a:lnTo>
                  <a:lnTo>
                    <a:pt x="6350" y="627380"/>
                  </a:lnTo>
                  <a:lnTo>
                    <a:pt x="6350" y="582930"/>
                  </a:lnTo>
                  <a:close/>
                </a:path>
              </a:pathLst>
            </a:custGeom>
            <a:solidFill>
              <a:srgbClr val="5900F3"/>
            </a:solidFill>
          </p:spPr>
          <p:txBody>
            <a:bodyPr bIns="0" lIns="0" rIns="0" rtlCol="0" tIns="0" wrap="square"/>
            <a:p/>
          </p:txBody>
        </p:sp>
        <p:sp>
          <p:nvSpPr>
            <p:cNvPr id="1050878" name="object 2192"/>
            <p:cNvSpPr/>
            <p:nvPr/>
          </p:nvSpPr>
          <p:spPr>
            <a:xfrm>
              <a:off x="5256529" y="6061709"/>
              <a:ext cx="7620" cy="626110"/>
            </a:xfrm>
            <a:custGeom>
              <a:avLst/>
              <a:ahLst/>
              <a:rect l="l" t="t" r="r" b="b"/>
              <a:pathLst>
                <a:path w="7620" h="626109">
                  <a:moveTo>
                    <a:pt x="7620" y="92836"/>
                  </a:moveTo>
                  <a:lnTo>
                    <a:pt x="0" y="92836"/>
                  </a:lnTo>
                  <a:lnTo>
                    <a:pt x="0" y="95249"/>
                  </a:lnTo>
                  <a:lnTo>
                    <a:pt x="7620" y="95249"/>
                  </a:lnTo>
                  <a:lnTo>
                    <a:pt x="7620" y="92836"/>
                  </a:lnTo>
                  <a:close/>
                </a:path>
                <a:path w="7620" h="626109">
                  <a:moveTo>
                    <a:pt x="7620" y="87756"/>
                  </a:moveTo>
                  <a:lnTo>
                    <a:pt x="0" y="87756"/>
                  </a:lnTo>
                  <a:lnTo>
                    <a:pt x="0" y="92709"/>
                  </a:lnTo>
                  <a:lnTo>
                    <a:pt x="7620" y="92709"/>
                  </a:lnTo>
                  <a:lnTo>
                    <a:pt x="7620" y="87756"/>
                  </a:lnTo>
                  <a:close/>
                </a:path>
                <a:path w="7620" h="626109">
                  <a:moveTo>
                    <a:pt x="7620" y="81406"/>
                  </a:moveTo>
                  <a:lnTo>
                    <a:pt x="0" y="81406"/>
                  </a:lnTo>
                  <a:lnTo>
                    <a:pt x="0" y="87629"/>
                  </a:lnTo>
                  <a:lnTo>
                    <a:pt x="7620" y="87629"/>
                  </a:lnTo>
                  <a:lnTo>
                    <a:pt x="7620" y="81406"/>
                  </a:lnTo>
                  <a:close/>
                </a:path>
                <a:path w="7620" h="626109">
                  <a:moveTo>
                    <a:pt x="7620" y="75056"/>
                  </a:moveTo>
                  <a:lnTo>
                    <a:pt x="0" y="75056"/>
                  </a:lnTo>
                  <a:lnTo>
                    <a:pt x="0" y="81279"/>
                  </a:lnTo>
                  <a:lnTo>
                    <a:pt x="7620" y="81279"/>
                  </a:lnTo>
                  <a:lnTo>
                    <a:pt x="7620" y="75056"/>
                  </a:lnTo>
                  <a:close/>
                </a:path>
                <a:path w="7620" h="626109">
                  <a:moveTo>
                    <a:pt x="7620" y="68706"/>
                  </a:moveTo>
                  <a:lnTo>
                    <a:pt x="0" y="68706"/>
                  </a:lnTo>
                  <a:lnTo>
                    <a:pt x="0" y="74929"/>
                  </a:lnTo>
                  <a:lnTo>
                    <a:pt x="7620" y="74929"/>
                  </a:lnTo>
                  <a:lnTo>
                    <a:pt x="7620" y="68706"/>
                  </a:lnTo>
                  <a:close/>
                </a:path>
                <a:path w="7620" h="626109">
                  <a:moveTo>
                    <a:pt x="7620" y="62356"/>
                  </a:moveTo>
                  <a:lnTo>
                    <a:pt x="0" y="62356"/>
                  </a:lnTo>
                  <a:lnTo>
                    <a:pt x="0" y="68579"/>
                  </a:lnTo>
                  <a:lnTo>
                    <a:pt x="7620" y="68579"/>
                  </a:lnTo>
                  <a:lnTo>
                    <a:pt x="7620" y="62356"/>
                  </a:lnTo>
                  <a:close/>
                </a:path>
                <a:path w="7620" h="626109">
                  <a:moveTo>
                    <a:pt x="7620" y="54736"/>
                  </a:moveTo>
                  <a:lnTo>
                    <a:pt x="0" y="54736"/>
                  </a:lnTo>
                  <a:lnTo>
                    <a:pt x="0" y="62229"/>
                  </a:lnTo>
                  <a:lnTo>
                    <a:pt x="7620" y="62229"/>
                  </a:lnTo>
                  <a:lnTo>
                    <a:pt x="7620" y="54736"/>
                  </a:lnTo>
                  <a:close/>
                </a:path>
                <a:path w="7620" h="626109">
                  <a:moveTo>
                    <a:pt x="7620" y="49656"/>
                  </a:moveTo>
                  <a:lnTo>
                    <a:pt x="0" y="49656"/>
                  </a:lnTo>
                  <a:lnTo>
                    <a:pt x="0" y="54609"/>
                  </a:lnTo>
                  <a:lnTo>
                    <a:pt x="7620" y="54609"/>
                  </a:lnTo>
                  <a:lnTo>
                    <a:pt x="7620" y="49656"/>
                  </a:lnTo>
                  <a:close/>
                </a:path>
                <a:path w="7620" h="626109">
                  <a:moveTo>
                    <a:pt x="7620" y="43306"/>
                  </a:moveTo>
                  <a:lnTo>
                    <a:pt x="0" y="43306"/>
                  </a:lnTo>
                  <a:lnTo>
                    <a:pt x="0" y="49529"/>
                  </a:lnTo>
                  <a:lnTo>
                    <a:pt x="7620" y="49529"/>
                  </a:lnTo>
                  <a:lnTo>
                    <a:pt x="7620" y="43306"/>
                  </a:lnTo>
                  <a:close/>
                </a:path>
                <a:path w="7620" h="626109">
                  <a:moveTo>
                    <a:pt x="7620" y="36956"/>
                  </a:moveTo>
                  <a:lnTo>
                    <a:pt x="0" y="36956"/>
                  </a:lnTo>
                  <a:lnTo>
                    <a:pt x="0" y="43179"/>
                  </a:lnTo>
                  <a:lnTo>
                    <a:pt x="7620" y="43179"/>
                  </a:lnTo>
                  <a:lnTo>
                    <a:pt x="7620" y="36956"/>
                  </a:lnTo>
                  <a:close/>
                </a:path>
                <a:path w="7620" h="626109">
                  <a:moveTo>
                    <a:pt x="7620" y="30606"/>
                  </a:moveTo>
                  <a:lnTo>
                    <a:pt x="0" y="30606"/>
                  </a:lnTo>
                  <a:lnTo>
                    <a:pt x="0" y="36829"/>
                  </a:lnTo>
                  <a:lnTo>
                    <a:pt x="7620" y="36829"/>
                  </a:lnTo>
                  <a:lnTo>
                    <a:pt x="7620" y="30606"/>
                  </a:lnTo>
                  <a:close/>
                </a:path>
                <a:path w="7620" h="626109">
                  <a:moveTo>
                    <a:pt x="7620" y="24256"/>
                  </a:moveTo>
                  <a:lnTo>
                    <a:pt x="0" y="24256"/>
                  </a:lnTo>
                  <a:lnTo>
                    <a:pt x="0" y="30479"/>
                  </a:lnTo>
                  <a:lnTo>
                    <a:pt x="7620" y="30479"/>
                  </a:lnTo>
                  <a:lnTo>
                    <a:pt x="7620" y="24256"/>
                  </a:lnTo>
                  <a:close/>
                </a:path>
                <a:path w="7620" h="626109">
                  <a:moveTo>
                    <a:pt x="2540" y="17779"/>
                  </a:moveTo>
                  <a:lnTo>
                    <a:pt x="1270" y="17779"/>
                  </a:lnTo>
                  <a:lnTo>
                    <a:pt x="1270" y="22986"/>
                  </a:lnTo>
                  <a:lnTo>
                    <a:pt x="0" y="22986"/>
                  </a:lnTo>
                  <a:lnTo>
                    <a:pt x="0" y="24129"/>
                  </a:lnTo>
                  <a:lnTo>
                    <a:pt x="7620" y="24129"/>
                  </a:lnTo>
                  <a:lnTo>
                    <a:pt x="7620" y="17906"/>
                  </a:lnTo>
                  <a:lnTo>
                    <a:pt x="2540" y="17906"/>
                  </a:lnTo>
                  <a:close/>
                </a:path>
                <a:path w="7620" h="626109">
                  <a:moveTo>
                    <a:pt x="7620" y="11556"/>
                  </a:moveTo>
                  <a:lnTo>
                    <a:pt x="3810" y="11556"/>
                  </a:lnTo>
                  <a:lnTo>
                    <a:pt x="3810" y="14096"/>
                  </a:lnTo>
                  <a:lnTo>
                    <a:pt x="2540" y="14096"/>
                  </a:lnTo>
                  <a:lnTo>
                    <a:pt x="2540" y="17779"/>
                  </a:lnTo>
                  <a:lnTo>
                    <a:pt x="7620" y="17779"/>
                  </a:lnTo>
                  <a:lnTo>
                    <a:pt x="7620" y="11556"/>
                  </a:lnTo>
                  <a:close/>
                </a:path>
                <a:path w="7620" h="626109">
                  <a:moveTo>
                    <a:pt x="6350" y="5079"/>
                  </a:moveTo>
                  <a:lnTo>
                    <a:pt x="5080" y="5079"/>
                  </a:lnTo>
                  <a:lnTo>
                    <a:pt x="5080" y="9016"/>
                  </a:lnTo>
                  <a:lnTo>
                    <a:pt x="3810" y="9016"/>
                  </a:lnTo>
                  <a:lnTo>
                    <a:pt x="3810" y="11429"/>
                  </a:lnTo>
                  <a:lnTo>
                    <a:pt x="7620" y="11429"/>
                  </a:lnTo>
                  <a:lnTo>
                    <a:pt x="7620" y="5206"/>
                  </a:lnTo>
                  <a:lnTo>
                    <a:pt x="6350" y="5206"/>
                  </a:lnTo>
                  <a:close/>
                </a:path>
                <a:path w="7620" h="626109">
                  <a:moveTo>
                    <a:pt x="7620" y="0"/>
                  </a:moveTo>
                  <a:lnTo>
                    <a:pt x="6350" y="0"/>
                  </a:lnTo>
                  <a:lnTo>
                    <a:pt x="6350" y="5079"/>
                  </a:lnTo>
                  <a:lnTo>
                    <a:pt x="7620" y="5079"/>
                  </a:lnTo>
                  <a:lnTo>
                    <a:pt x="7620" y="0"/>
                  </a:lnTo>
                  <a:close/>
                </a:path>
                <a:path w="7620" h="626109">
                  <a:moveTo>
                    <a:pt x="7620" y="253999"/>
                  </a:moveTo>
                  <a:lnTo>
                    <a:pt x="0" y="253999"/>
                  </a:lnTo>
                  <a:lnTo>
                    <a:pt x="0" y="255269"/>
                  </a:lnTo>
                  <a:lnTo>
                    <a:pt x="7620" y="255269"/>
                  </a:lnTo>
                  <a:lnTo>
                    <a:pt x="7620" y="253999"/>
                  </a:lnTo>
                  <a:close/>
                </a:path>
                <a:path w="7620" h="626109">
                  <a:moveTo>
                    <a:pt x="7620" y="247649"/>
                  </a:moveTo>
                  <a:lnTo>
                    <a:pt x="0" y="247649"/>
                  </a:lnTo>
                  <a:lnTo>
                    <a:pt x="0" y="252729"/>
                  </a:lnTo>
                  <a:lnTo>
                    <a:pt x="7620" y="252729"/>
                  </a:lnTo>
                  <a:lnTo>
                    <a:pt x="7620" y="247649"/>
                  </a:lnTo>
                  <a:close/>
                </a:path>
                <a:path w="7620" h="626109">
                  <a:moveTo>
                    <a:pt x="7620" y="241299"/>
                  </a:moveTo>
                  <a:lnTo>
                    <a:pt x="0" y="241299"/>
                  </a:lnTo>
                  <a:lnTo>
                    <a:pt x="0" y="246379"/>
                  </a:lnTo>
                  <a:lnTo>
                    <a:pt x="7620" y="246379"/>
                  </a:lnTo>
                  <a:lnTo>
                    <a:pt x="7620" y="241299"/>
                  </a:lnTo>
                  <a:close/>
                </a:path>
                <a:path w="7620" h="626109">
                  <a:moveTo>
                    <a:pt x="7620" y="234949"/>
                  </a:moveTo>
                  <a:lnTo>
                    <a:pt x="0" y="234949"/>
                  </a:lnTo>
                  <a:lnTo>
                    <a:pt x="0" y="240029"/>
                  </a:lnTo>
                  <a:lnTo>
                    <a:pt x="7620" y="240029"/>
                  </a:lnTo>
                  <a:lnTo>
                    <a:pt x="7620" y="234949"/>
                  </a:lnTo>
                  <a:close/>
                </a:path>
                <a:path w="7620" h="626109">
                  <a:moveTo>
                    <a:pt x="7620" y="228599"/>
                  </a:moveTo>
                  <a:lnTo>
                    <a:pt x="0" y="228599"/>
                  </a:lnTo>
                  <a:lnTo>
                    <a:pt x="0" y="233679"/>
                  </a:lnTo>
                  <a:lnTo>
                    <a:pt x="7620" y="233679"/>
                  </a:lnTo>
                  <a:lnTo>
                    <a:pt x="7620" y="228599"/>
                  </a:lnTo>
                  <a:close/>
                </a:path>
                <a:path w="7620" h="626109">
                  <a:moveTo>
                    <a:pt x="7620" y="222249"/>
                  </a:moveTo>
                  <a:lnTo>
                    <a:pt x="0" y="222249"/>
                  </a:lnTo>
                  <a:lnTo>
                    <a:pt x="0" y="227329"/>
                  </a:lnTo>
                  <a:lnTo>
                    <a:pt x="7620" y="227329"/>
                  </a:lnTo>
                  <a:lnTo>
                    <a:pt x="7620" y="222249"/>
                  </a:lnTo>
                  <a:close/>
                </a:path>
                <a:path w="7620" h="626109">
                  <a:moveTo>
                    <a:pt x="7620" y="215899"/>
                  </a:moveTo>
                  <a:lnTo>
                    <a:pt x="0" y="215899"/>
                  </a:lnTo>
                  <a:lnTo>
                    <a:pt x="0" y="220979"/>
                  </a:lnTo>
                  <a:lnTo>
                    <a:pt x="7620" y="220979"/>
                  </a:lnTo>
                  <a:lnTo>
                    <a:pt x="7620" y="215899"/>
                  </a:lnTo>
                  <a:close/>
                </a:path>
                <a:path w="7620" h="626109">
                  <a:moveTo>
                    <a:pt x="7620" y="209549"/>
                  </a:moveTo>
                  <a:lnTo>
                    <a:pt x="0" y="209549"/>
                  </a:lnTo>
                  <a:lnTo>
                    <a:pt x="0" y="214629"/>
                  </a:lnTo>
                  <a:lnTo>
                    <a:pt x="7620" y="214629"/>
                  </a:lnTo>
                  <a:lnTo>
                    <a:pt x="7620" y="209549"/>
                  </a:lnTo>
                  <a:close/>
                </a:path>
                <a:path w="7620" h="626109">
                  <a:moveTo>
                    <a:pt x="7620" y="196849"/>
                  </a:moveTo>
                  <a:lnTo>
                    <a:pt x="0" y="196849"/>
                  </a:lnTo>
                  <a:lnTo>
                    <a:pt x="0" y="208279"/>
                  </a:lnTo>
                  <a:lnTo>
                    <a:pt x="7620" y="208279"/>
                  </a:lnTo>
                  <a:lnTo>
                    <a:pt x="7620" y="196849"/>
                  </a:lnTo>
                  <a:close/>
                </a:path>
                <a:path w="7620" h="626109">
                  <a:moveTo>
                    <a:pt x="7620" y="190499"/>
                  </a:moveTo>
                  <a:lnTo>
                    <a:pt x="0" y="190499"/>
                  </a:lnTo>
                  <a:lnTo>
                    <a:pt x="0" y="195579"/>
                  </a:lnTo>
                  <a:lnTo>
                    <a:pt x="7620" y="195579"/>
                  </a:lnTo>
                  <a:lnTo>
                    <a:pt x="7620" y="190499"/>
                  </a:lnTo>
                  <a:close/>
                </a:path>
                <a:path w="7620" h="626109">
                  <a:moveTo>
                    <a:pt x="7620" y="184149"/>
                  </a:moveTo>
                  <a:lnTo>
                    <a:pt x="0" y="184149"/>
                  </a:lnTo>
                  <a:lnTo>
                    <a:pt x="0" y="189229"/>
                  </a:lnTo>
                  <a:lnTo>
                    <a:pt x="7620" y="189229"/>
                  </a:lnTo>
                  <a:lnTo>
                    <a:pt x="7620" y="184149"/>
                  </a:lnTo>
                  <a:close/>
                </a:path>
                <a:path w="7620" h="626109">
                  <a:moveTo>
                    <a:pt x="7620" y="177799"/>
                  </a:moveTo>
                  <a:lnTo>
                    <a:pt x="0" y="177799"/>
                  </a:lnTo>
                  <a:lnTo>
                    <a:pt x="0" y="182879"/>
                  </a:lnTo>
                  <a:lnTo>
                    <a:pt x="7620" y="182879"/>
                  </a:lnTo>
                  <a:lnTo>
                    <a:pt x="7620" y="177799"/>
                  </a:lnTo>
                  <a:close/>
                </a:path>
                <a:path w="7620" h="626109">
                  <a:moveTo>
                    <a:pt x="7620" y="171449"/>
                  </a:moveTo>
                  <a:lnTo>
                    <a:pt x="0" y="171449"/>
                  </a:lnTo>
                  <a:lnTo>
                    <a:pt x="0" y="176529"/>
                  </a:lnTo>
                  <a:lnTo>
                    <a:pt x="7620" y="176529"/>
                  </a:lnTo>
                  <a:lnTo>
                    <a:pt x="7620" y="171449"/>
                  </a:lnTo>
                  <a:close/>
                </a:path>
                <a:path w="7620" h="626109">
                  <a:moveTo>
                    <a:pt x="7620" y="165099"/>
                  </a:moveTo>
                  <a:lnTo>
                    <a:pt x="0" y="165099"/>
                  </a:lnTo>
                  <a:lnTo>
                    <a:pt x="0" y="170179"/>
                  </a:lnTo>
                  <a:lnTo>
                    <a:pt x="7620" y="170179"/>
                  </a:lnTo>
                  <a:lnTo>
                    <a:pt x="7620" y="165099"/>
                  </a:lnTo>
                  <a:close/>
                </a:path>
                <a:path w="7620" h="626109">
                  <a:moveTo>
                    <a:pt x="7620" y="157479"/>
                  </a:moveTo>
                  <a:lnTo>
                    <a:pt x="0" y="157479"/>
                  </a:lnTo>
                  <a:lnTo>
                    <a:pt x="0" y="163829"/>
                  </a:lnTo>
                  <a:lnTo>
                    <a:pt x="7620" y="163829"/>
                  </a:lnTo>
                  <a:lnTo>
                    <a:pt x="7620" y="157479"/>
                  </a:lnTo>
                  <a:close/>
                </a:path>
                <a:path w="7620" h="626109">
                  <a:moveTo>
                    <a:pt x="7620" y="152399"/>
                  </a:moveTo>
                  <a:lnTo>
                    <a:pt x="0" y="152399"/>
                  </a:lnTo>
                  <a:lnTo>
                    <a:pt x="0" y="156209"/>
                  </a:lnTo>
                  <a:lnTo>
                    <a:pt x="7620" y="156209"/>
                  </a:lnTo>
                  <a:lnTo>
                    <a:pt x="7620" y="152399"/>
                  </a:lnTo>
                  <a:close/>
                </a:path>
                <a:path w="7620" h="626109">
                  <a:moveTo>
                    <a:pt x="7620" y="146049"/>
                  </a:moveTo>
                  <a:lnTo>
                    <a:pt x="0" y="146049"/>
                  </a:lnTo>
                  <a:lnTo>
                    <a:pt x="0" y="151129"/>
                  </a:lnTo>
                  <a:lnTo>
                    <a:pt x="7620" y="151129"/>
                  </a:lnTo>
                  <a:lnTo>
                    <a:pt x="7620" y="146049"/>
                  </a:lnTo>
                  <a:close/>
                </a:path>
                <a:path w="7620" h="626109">
                  <a:moveTo>
                    <a:pt x="7620" y="139699"/>
                  </a:moveTo>
                  <a:lnTo>
                    <a:pt x="0" y="139699"/>
                  </a:lnTo>
                  <a:lnTo>
                    <a:pt x="0" y="144779"/>
                  </a:lnTo>
                  <a:lnTo>
                    <a:pt x="7620" y="144779"/>
                  </a:lnTo>
                  <a:lnTo>
                    <a:pt x="7620" y="139699"/>
                  </a:lnTo>
                  <a:close/>
                </a:path>
                <a:path w="7620" h="626109">
                  <a:moveTo>
                    <a:pt x="7620" y="133349"/>
                  </a:moveTo>
                  <a:lnTo>
                    <a:pt x="0" y="133349"/>
                  </a:lnTo>
                  <a:lnTo>
                    <a:pt x="0" y="138429"/>
                  </a:lnTo>
                  <a:lnTo>
                    <a:pt x="7620" y="138429"/>
                  </a:lnTo>
                  <a:lnTo>
                    <a:pt x="7620" y="133349"/>
                  </a:lnTo>
                  <a:close/>
                </a:path>
                <a:path w="7620" h="626109">
                  <a:moveTo>
                    <a:pt x="7620" y="126999"/>
                  </a:moveTo>
                  <a:lnTo>
                    <a:pt x="0" y="126999"/>
                  </a:lnTo>
                  <a:lnTo>
                    <a:pt x="0" y="132079"/>
                  </a:lnTo>
                  <a:lnTo>
                    <a:pt x="7620" y="132079"/>
                  </a:lnTo>
                  <a:lnTo>
                    <a:pt x="7620" y="126999"/>
                  </a:lnTo>
                  <a:close/>
                </a:path>
                <a:path w="7620" h="626109">
                  <a:moveTo>
                    <a:pt x="7620" y="119379"/>
                  </a:moveTo>
                  <a:lnTo>
                    <a:pt x="0" y="119379"/>
                  </a:lnTo>
                  <a:lnTo>
                    <a:pt x="0" y="125729"/>
                  </a:lnTo>
                  <a:lnTo>
                    <a:pt x="7620" y="125729"/>
                  </a:lnTo>
                  <a:lnTo>
                    <a:pt x="7620" y="119379"/>
                  </a:lnTo>
                  <a:close/>
                </a:path>
                <a:path w="7620" h="626109">
                  <a:moveTo>
                    <a:pt x="7620" y="114299"/>
                  </a:moveTo>
                  <a:lnTo>
                    <a:pt x="0" y="114299"/>
                  </a:lnTo>
                  <a:lnTo>
                    <a:pt x="0" y="118109"/>
                  </a:lnTo>
                  <a:lnTo>
                    <a:pt x="7620" y="118109"/>
                  </a:lnTo>
                  <a:lnTo>
                    <a:pt x="7620" y="114299"/>
                  </a:lnTo>
                  <a:close/>
                </a:path>
                <a:path w="7620" h="626109">
                  <a:moveTo>
                    <a:pt x="7620" y="107949"/>
                  </a:moveTo>
                  <a:lnTo>
                    <a:pt x="0" y="107949"/>
                  </a:lnTo>
                  <a:lnTo>
                    <a:pt x="0" y="113029"/>
                  </a:lnTo>
                  <a:lnTo>
                    <a:pt x="7620" y="113029"/>
                  </a:lnTo>
                  <a:lnTo>
                    <a:pt x="7620" y="107949"/>
                  </a:lnTo>
                  <a:close/>
                </a:path>
                <a:path w="7620" h="626109">
                  <a:moveTo>
                    <a:pt x="7620" y="101599"/>
                  </a:moveTo>
                  <a:lnTo>
                    <a:pt x="0" y="101599"/>
                  </a:lnTo>
                  <a:lnTo>
                    <a:pt x="0" y="106679"/>
                  </a:lnTo>
                  <a:lnTo>
                    <a:pt x="7620" y="106679"/>
                  </a:lnTo>
                  <a:lnTo>
                    <a:pt x="7620" y="101599"/>
                  </a:lnTo>
                  <a:close/>
                </a:path>
                <a:path w="7620" h="626109">
                  <a:moveTo>
                    <a:pt x="7620" y="96519"/>
                  </a:moveTo>
                  <a:lnTo>
                    <a:pt x="0" y="96519"/>
                  </a:lnTo>
                  <a:lnTo>
                    <a:pt x="0" y="100329"/>
                  </a:lnTo>
                  <a:lnTo>
                    <a:pt x="7620" y="100329"/>
                  </a:lnTo>
                  <a:lnTo>
                    <a:pt x="7620" y="96519"/>
                  </a:lnTo>
                  <a:close/>
                </a:path>
                <a:path w="7620" h="626109">
                  <a:moveTo>
                    <a:pt x="7620" y="255270"/>
                  </a:moveTo>
                  <a:lnTo>
                    <a:pt x="0" y="255270"/>
                  </a:lnTo>
                  <a:lnTo>
                    <a:pt x="0" y="261619"/>
                  </a:lnTo>
                  <a:lnTo>
                    <a:pt x="7620" y="261619"/>
                  </a:lnTo>
                  <a:lnTo>
                    <a:pt x="7620" y="255270"/>
                  </a:lnTo>
                  <a:close/>
                </a:path>
                <a:path w="7620" h="626109">
                  <a:moveTo>
                    <a:pt x="7620" y="261619"/>
                  </a:moveTo>
                  <a:lnTo>
                    <a:pt x="0" y="261619"/>
                  </a:lnTo>
                  <a:lnTo>
                    <a:pt x="0" y="336549"/>
                  </a:lnTo>
                  <a:lnTo>
                    <a:pt x="7620" y="336549"/>
                  </a:lnTo>
                  <a:lnTo>
                    <a:pt x="7620" y="261619"/>
                  </a:lnTo>
                  <a:close/>
                </a:path>
                <a:path w="7620" h="626109">
                  <a:moveTo>
                    <a:pt x="7620" y="468629"/>
                  </a:moveTo>
                  <a:lnTo>
                    <a:pt x="0" y="468629"/>
                  </a:lnTo>
                  <a:lnTo>
                    <a:pt x="0" y="471169"/>
                  </a:lnTo>
                  <a:lnTo>
                    <a:pt x="7620" y="471169"/>
                  </a:lnTo>
                  <a:lnTo>
                    <a:pt x="7620" y="468629"/>
                  </a:lnTo>
                  <a:close/>
                </a:path>
                <a:path w="7620" h="626109">
                  <a:moveTo>
                    <a:pt x="7620" y="462279"/>
                  </a:moveTo>
                  <a:lnTo>
                    <a:pt x="0" y="462279"/>
                  </a:lnTo>
                  <a:lnTo>
                    <a:pt x="0" y="467359"/>
                  </a:lnTo>
                  <a:lnTo>
                    <a:pt x="7620" y="467359"/>
                  </a:lnTo>
                  <a:lnTo>
                    <a:pt x="7620" y="462279"/>
                  </a:lnTo>
                  <a:close/>
                </a:path>
                <a:path w="7620" h="626109">
                  <a:moveTo>
                    <a:pt x="7620" y="445769"/>
                  </a:moveTo>
                  <a:lnTo>
                    <a:pt x="0" y="445769"/>
                  </a:lnTo>
                  <a:lnTo>
                    <a:pt x="0" y="461009"/>
                  </a:lnTo>
                  <a:lnTo>
                    <a:pt x="7620" y="461009"/>
                  </a:lnTo>
                  <a:lnTo>
                    <a:pt x="7620" y="445769"/>
                  </a:lnTo>
                  <a:close/>
                </a:path>
                <a:path w="7620" h="626109">
                  <a:moveTo>
                    <a:pt x="7620" y="436880"/>
                  </a:moveTo>
                  <a:lnTo>
                    <a:pt x="0" y="436880"/>
                  </a:lnTo>
                  <a:lnTo>
                    <a:pt x="0" y="444499"/>
                  </a:lnTo>
                  <a:lnTo>
                    <a:pt x="7620" y="444499"/>
                  </a:lnTo>
                  <a:lnTo>
                    <a:pt x="7620" y="436880"/>
                  </a:lnTo>
                  <a:close/>
                </a:path>
                <a:path w="7620" h="626109">
                  <a:moveTo>
                    <a:pt x="7620" y="414019"/>
                  </a:moveTo>
                  <a:lnTo>
                    <a:pt x="0" y="414019"/>
                  </a:lnTo>
                  <a:lnTo>
                    <a:pt x="0" y="435609"/>
                  </a:lnTo>
                  <a:lnTo>
                    <a:pt x="7620" y="435609"/>
                  </a:lnTo>
                  <a:lnTo>
                    <a:pt x="7620" y="414019"/>
                  </a:lnTo>
                  <a:close/>
                </a:path>
                <a:path w="7620" h="626109">
                  <a:moveTo>
                    <a:pt x="7620" y="407669"/>
                  </a:moveTo>
                  <a:lnTo>
                    <a:pt x="0" y="407669"/>
                  </a:lnTo>
                  <a:lnTo>
                    <a:pt x="0" y="412749"/>
                  </a:lnTo>
                  <a:lnTo>
                    <a:pt x="7620" y="412749"/>
                  </a:lnTo>
                  <a:lnTo>
                    <a:pt x="7620" y="407669"/>
                  </a:lnTo>
                  <a:close/>
                </a:path>
                <a:path w="7620" h="626109">
                  <a:moveTo>
                    <a:pt x="7620" y="387349"/>
                  </a:moveTo>
                  <a:lnTo>
                    <a:pt x="0" y="387349"/>
                  </a:lnTo>
                  <a:lnTo>
                    <a:pt x="0" y="406399"/>
                  </a:lnTo>
                  <a:lnTo>
                    <a:pt x="7620" y="406399"/>
                  </a:lnTo>
                  <a:lnTo>
                    <a:pt x="7620" y="387349"/>
                  </a:lnTo>
                  <a:close/>
                </a:path>
                <a:path w="7620" h="626109">
                  <a:moveTo>
                    <a:pt x="7620" y="379729"/>
                  </a:moveTo>
                  <a:lnTo>
                    <a:pt x="0" y="379729"/>
                  </a:lnTo>
                  <a:lnTo>
                    <a:pt x="0" y="386079"/>
                  </a:lnTo>
                  <a:lnTo>
                    <a:pt x="7620" y="386079"/>
                  </a:lnTo>
                  <a:lnTo>
                    <a:pt x="7620" y="379729"/>
                  </a:lnTo>
                  <a:close/>
                </a:path>
                <a:path w="7620" h="626109">
                  <a:moveTo>
                    <a:pt x="7620" y="373379"/>
                  </a:moveTo>
                  <a:lnTo>
                    <a:pt x="0" y="373379"/>
                  </a:lnTo>
                  <a:lnTo>
                    <a:pt x="0" y="378459"/>
                  </a:lnTo>
                  <a:lnTo>
                    <a:pt x="7620" y="378459"/>
                  </a:lnTo>
                  <a:lnTo>
                    <a:pt x="7620" y="373379"/>
                  </a:lnTo>
                  <a:close/>
                </a:path>
                <a:path w="7620" h="626109">
                  <a:moveTo>
                    <a:pt x="7620" y="367029"/>
                  </a:moveTo>
                  <a:lnTo>
                    <a:pt x="0" y="367029"/>
                  </a:lnTo>
                  <a:lnTo>
                    <a:pt x="0" y="372109"/>
                  </a:lnTo>
                  <a:lnTo>
                    <a:pt x="7620" y="372109"/>
                  </a:lnTo>
                  <a:lnTo>
                    <a:pt x="7620" y="367029"/>
                  </a:lnTo>
                  <a:close/>
                </a:path>
                <a:path w="7620" h="626109">
                  <a:moveTo>
                    <a:pt x="7620" y="361949"/>
                  </a:moveTo>
                  <a:lnTo>
                    <a:pt x="0" y="361949"/>
                  </a:lnTo>
                  <a:lnTo>
                    <a:pt x="0" y="365759"/>
                  </a:lnTo>
                  <a:lnTo>
                    <a:pt x="7620" y="365759"/>
                  </a:lnTo>
                  <a:lnTo>
                    <a:pt x="7620" y="361949"/>
                  </a:lnTo>
                  <a:close/>
                </a:path>
                <a:path w="7620" h="626109">
                  <a:moveTo>
                    <a:pt x="7620" y="355599"/>
                  </a:moveTo>
                  <a:lnTo>
                    <a:pt x="0" y="355599"/>
                  </a:lnTo>
                  <a:lnTo>
                    <a:pt x="0" y="360680"/>
                  </a:lnTo>
                  <a:lnTo>
                    <a:pt x="7620" y="360680"/>
                  </a:lnTo>
                  <a:lnTo>
                    <a:pt x="7620" y="355599"/>
                  </a:lnTo>
                  <a:close/>
                </a:path>
                <a:path w="7620" h="626109">
                  <a:moveTo>
                    <a:pt x="7620" y="347979"/>
                  </a:moveTo>
                  <a:lnTo>
                    <a:pt x="0" y="347979"/>
                  </a:lnTo>
                  <a:lnTo>
                    <a:pt x="0" y="354329"/>
                  </a:lnTo>
                  <a:lnTo>
                    <a:pt x="7620" y="354329"/>
                  </a:lnTo>
                  <a:lnTo>
                    <a:pt x="7620" y="347979"/>
                  </a:lnTo>
                  <a:close/>
                </a:path>
                <a:path w="7620" h="626109">
                  <a:moveTo>
                    <a:pt x="7620" y="341630"/>
                  </a:moveTo>
                  <a:lnTo>
                    <a:pt x="0" y="341630"/>
                  </a:lnTo>
                  <a:lnTo>
                    <a:pt x="0" y="346709"/>
                  </a:lnTo>
                  <a:lnTo>
                    <a:pt x="7620" y="346709"/>
                  </a:lnTo>
                  <a:lnTo>
                    <a:pt x="7620" y="341630"/>
                  </a:lnTo>
                  <a:close/>
                </a:path>
                <a:path w="7620" h="626109">
                  <a:moveTo>
                    <a:pt x="7620" y="337819"/>
                  </a:moveTo>
                  <a:lnTo>
                    <a:pt x="0" y="337819"/>
                  </a:lnTo>
                  <a:lnTo>
                    <a:pt x="0" y="340359"/>
                  </a:lnTo>
                  <a:lnTo>
                    <a:pt x="7620" y="340359"/>
                  </a:lnTo>
                  <a:lnTo>
                    <a:pt x="7620" y="337819"/>
                  </a:lnTo>
                  <a:close/>
                </a:path>
                <a:path w="7620" h="626109">
                  <a:moveTo>
                    <a:pt x="7620" y="537336"/>
                  </a:moveTo>
                  <a:lnTo>
                    <a:pt x="0" y="537336"/>
                  </a:lnTo>
                  <a:lnTo>
                    <a:pt x="0" y="547369"/>
                  </a:lnTo>
                  <a:lnTo>
                    <a:pt x="7620" y="547369"/>
                  </a:lnTo>
                  <a:lnTo>
                    <a:pt x="7620" y="537336"/>
                  </a:lnTo>
                  <a:close/>
                </a:path>
                <a:path w="7620" h="626109">
                  <a:moveTo>
                    <a:pt x="7620" y="533526"/>
                  </a:moveTo>
                  <a:lnTo>
                    <a:pt x="0" y="533526"/>
                  </a:lnTo>
                  <a:lnTo>
                    <a:pt x="0" y="537209"/>
                  </a:lnTo>
                  <a:lnTo>
                    <a:pt x="7620" y="537209"/>
                  </a:lnTo>
                  <a:lnTo>
                    <a:pt x="7620" y="533526"/>
                  </a:lnTo>
                  <a:close/>
                </a:path>
                <a:path w="7620" h="626109">
                  <a:moveTo>
                    <a:pt x="7620" y="530986"/>
                  </a:moveTo>
                  <a:lnTo>
                    <a:pt x="0" y="530986"/>
                  </a:lnTo>
                  <a:lnTo>
                    <a:pt x="0" y="533399"/>
                  </a:lnTo>
                  <a:lnTo>
                    <a:pt x="7620" y="533399"/>
                  </a:lnTo>
                  <a:lnTo>
                    <a:pt x="7620" y="530986"/>
                  </a:lnTo>
                  <a:close/>
                </a:path>
                <a:path w="7620" h="626109">
                  <a:moveTo>
                    <a:pt x="7620" y="527176"/>
                  </a:moveTo>
                  <a:lnTo>
                    <a:pt x="0" y="527176"/>
                  </a:lnTo>
                  <a:lnTo>
                    <a:pt x="0" y="530859"/>
                  </a:lnTo>
                  <a:lnTo>
                    <a:pt x="7620" y="530859"/>
                  </a:lnTo>
                  <a:lnTo>
                    <a:pt x="7620" y="527176"/>
                  </a:lnTo>
                  <a:close/>
                </a:path>
                <a:path w="7620" h="626109">
                  <a:moveTo>
                    <a:pt x="7620" y="524636"/>
                  </a:moveTo>
                  <a:lnTo>
                    <a:pt x="0" y="524636"/>
                  </a:lnTo>
                  <a:lnTo>
                    <a:pt x="0" y="527049"/>
                  </a:lnTo>
                  <a:lnTo>
                    <a:pt x="7620" y="527049"/>
                  </a:lnTo>
                  <a:lnTo>
                    <a:pt x="7620" y="524636"/>
                  </a:lnTo>
                  <a:close/>
                </a:path>
                <a:path w="7620" h="626109">
                  <a:moveTo>
                    <a:pt x="7620" y="520826"/>
                  </a:moveTo>
                  <a:lnTo>
                    <a:pt x="0" y="520826"/>
                  </a:lnTo>
                  <a:lnTo>
                    <a:pt x="0" y="524509"/>
                  </a:lnTo>
                  <a:lnTo>
                    <a:pt x="7620" y="524509"/>
                  </a:lnTo>
                  <a:lnTo>
                    <a:pt x="7620" y="520826"/>
                  </a:lnTo>
                  <a:close/>
                </a:path>
                <a:path w="7620" h="626109">
                  <a:moveTo>
                    <a:pt x="7620" y="518286"/>
                  </a:moveTo>
                  <a:lnTo>
                    <a:pt x="0" y="518286"/>
                  </a:lnTo>
                  <a:lnTo>
                    <a:pt x="0" y="520699"/>
                  </a:lnTo>
                  <a:lnTo>
                    <a:pt x="7620" y="520699"/>
                  </a:lnTo>
                  <a:lnTo>
                    <a:pt x="7620" y="518286"/>
                  </a:lnTo>
                  <a:close/>
                </a:path>
                <a:path w="7620" h="626109">
                  <a:moveTo>
                    <a:pt x="7620" y="514477"/>
                  </a:moveTo>
                  <a:lnTo>
                    <a:pt x="0" y="514477"/>
                  </a:lnTo>
                  <a:lnTo>
                    <a:pt x="0" y="518159"/>
                  </a:lnTo>
                  <a:lnTo>
                    <a:pt x="7620" y="518159"/>
                  </a:lnTo>
                  <a:lnTo>
                    <a:pt x="7620" y="514477"/>
                  </a:lnTo>
                  <a:close/>
                </a:path>
                <a:path w="7620" h="626109">
                  <a:moveTo>
                    <a:pt x="7620" y="511936"/>
                  </a:moveTo>
                  <a:lnTo>
                    <a:pt x="0" y="511936"/>
                  </a:lnTo>
                  <a:lnTo>
                    <a:pt x="0" y="514349"/>
                  </a:lnTo>
                  <a:lnTo>
                    <a:pt x="7620" y="514349"/>
                  </a:lnTo>
                  <a:lnTo>
                    <a:pt x="7620" y="511936"/>
                  </a:lnTo>
                  <a:close/>
                </a:path>
                <a:path w="7620" h="626109">
                  <a:moveTo>
                    <a:pt x="7620" y="508126"/>
                  </a:moveTo>
                  <a:lnTo>
                    <a:pt x="0" y="508126"/>
                  </a:lnTo>
                  <a:lnTo>
                    <a:pt x="0" y="511809"/>
                  </a:lnTo>
                  <a:lnTo>
                    <a:pt x="7620" y="511809"/>
                  </a:lnTo>
                  <a:lnTo>
                    <a:pt x="7620" y="508126"/>
                  </a:lnTo>
                  <a:close/>
                </a:path>
                <a:path w="7620" h="626109">
                  <a:moveTo>
                    <a:pt x="7620" y="505586"/>
                  </a:moveTo>
                  <a:lnTo>
                    <a:pt x="0" y="505586"/>
                  </a:lnTo>
                  <a:lnTo>
                    <a:pt x="0" y="507999"/>
                  </a:lnTo>
                  <a:lnTo>
                    <a:pt x="7620" y="507999"/>
                  </a:lnTo>
                  <a:lnTo>
                    <a:pt x="7620" y="505586"/>
                  </a:lnTo>
                  <a:close/>
                </a:path>
                <a:path w="7620" h="626109">
                  <a:moveTo>
                    <a:pt x="7620" y="501776"/>
                  </a:moveTo>
                  <a:lnTo>
                    <a:pt x="0" y="501776"/>
                  </a:lnTo>
                  <a:lnTo>
                    <a:pt x="0" y="505459"/>
                  </a:lnTo>
                  <a:lnTo>
                    <a:pt x="7620" y="505459"/>
                  </a:lnTo>
                  <a:lnTo>
                    <a:pt x="7620" y="501776"/>
                  </a:lnTo>
                  <a:close/>
                </a:path>
                <a:path w="7620" h="626109">
                  <a:moveTo>
                    <a:pt x="7620" y="499236"/>
                  </a:moveTo>
                  <a:lnTo>
                    <a:pt x="0" y="499236"/>
                  </a:lnTo>
                  <a:lnTo>
                    <a:pt x="0" y="501649"/>
                  </a:lnTo>
                  <a:lnTo>
                    <a:pt x="7620" y="501649"/>
                  </a:lnTo>
                  <a:lnTo>
                    <a:pt x="7620" y="499236"/>
                  </a:lnTo>
                  <a:close/>
                </a:path>
                <a:path w="7620" h="626109">
                  <a:moveTo>
                    <a:pt x="7620" y="489076"/>
                  </a:moveTo>
                  <a:lnTo>
                    <a:pt x="0" y="489076"/>
                  </a:lnTo>
                  <a:lnTo>
                    <a:pt x="0" y="499109"/>
                  </a:lnTo>
                  <a:lnTo>
                    <a:pt x="7620" y="499109"/>
                  </a:lnTo>
                  <a:lnTo>
                    <a:pt x="7620" y="489076"/>
                  </a:lnTo>
                  <a:close/>
                </a:path>
                <a:path w="7620" h="626109">
                  <a:moveTo>
                    <a:pt x="7620" y="473836"/>
                  </a:moveTo>
                  <a:lnTo>
                    <a:pt x="0" y="473836"/>
                  </a:lnTo>
                  <a:lnTo>
                    <a:pt x="0" y="488949"/>
                  </a:lnTo>
                  <a:lnTo>
                    <a:pt x="7620" y="488949"/>
                  </a:lnTo>
                  <a:lnTo>
                    <a:pt x="7620" y="473836"/>
                  </a:lnTo>
                  <a:close/>
                </a:path>
                <a:path w="7620" h="626109">
                  <a:moveTo>
                    <a:pt x="7620" y="471296"/>
                  </a:moveTo>
                  <a:lnTo>
                    <a:pt x="0" y="471296"/>
                  </a:lnTo>
                  <a:lnTo>
                    <a:pt x="0" y="473709"/>
                  </a:lnTo>
                  <a:lnTo>
                    <a:pt x="7620" y="473709"/>
                  </a:lnTo>
                  <a:lnTo>
                    <a:pt x="7620" y="471296"/>
                  </a:lnTo>
                  <a:close/>
                </a:path>
                <a:path w="7620" h="626109">
                  <a:moveTo>
                    <a:pt x="7620" y="547369"/>
                  </a:moveTo>
                  <a:lnTo>
                    <a:pt x="0" y="547369"/>
                  </a:lnTo>
                  <a:lnTo>
                    <a:pt x="0" y="560069"/>
                  </a:lnTo>
                  <a:lnTo>
                    <a:pt x="7620" y="560069"/>
                  </a:lnTo>
                  <a:lnTo>
                    <a:pt x="7620" y="547369"/>
                  </a:lnTo>
                  <a:close/>
                </a:path>
                <a:path w="7620" h="626109">
                  <a:moveTo>
                    <a:pt x="7620" y="560069"/>
                  </a:moveTo>
                  <a:lnTo>
                    <a:pt x="0" y="560069"/>
                  </a:lnTo>
                  <a:lnTo>
                    <a:pt x="0" y="613409"/>
                  </a:lnTo>
                  <a:lnTo>
                    <a:pt x="7620" y="613409"/>
                  </a:lnTo>
                  <a:lnTo>
                    <a:pt x="7620" y="560069"/>
                  </a:lnTo>
                  <a:close/>
                </a:path>
                <a:path w="7620" h="626109">
                  <a:moveTo>
                    <a:pt x="7620" y="613410"/>
                  </a:moveTo>
                  <a:lnTo>
                    <a:pt x="0" y="613410"/>
                  </a:lnTo>
                  <a:lnTo>
                    <a:pt x="0" y="621029"/>
                  </a:lnTo>
                  <a:lnTo>
                    <a:pt x="3810" y="621029"/>
                  </a:lnTo>
                  <a:lnTo>
                    <a:pt x="3810" y="619759"/>
                  </a:lnTo>
                  <a:lnTo>
                    <a:pt x="5079" y="619759"/>
                  </a:lnTo>
                  <a:lnTo>
                    <a:pt x="5079" y="617219"/>
                  </a:lnTo>
                  <a:lnTo>
                    <a:pt x="6350" y="617219"/>
                  </a:lnTo>
                  <a:lnTo>
                    <a:pt x="6350" y="615949"/>
                  </a:lnTo>
                  <a:lnTo>
                    <a:pt x="7620" y="615949"/>
                  </a:lnTo>
                  <a:lnTo>
                    <a:pt x="7620" y="613410"/>
                  </a:lnTo>
                  <a:close/>
                </a:path>
                <a:path w="7620" h="626109">
                  <a:moveTo>
                    <a:pt x="2539" y="621029"/>
                  </a:moveTo>
                  <a:lnTo>
                    <a:pt x="0" y="621029"/>
                  </a:lnTo>
                  <a:lnTo>
                    <a:pt x="0" y="626109"/>
                  </a:lnTo>
                  <a:lnTo>
                    <a:pt x="1270" y="626109"/>
                  </a:lnTo>
                  <a:lnTo>
                    <a:pt x="1270" y="623569"/>
                  </a:lnTo>
                  <a:lnTo>
                    <a:pt x="2539" y="623569"/>
                  </a:lnTo>
                  <a:lnTo>
                    <a:pt x="2539" y="621029"/>
                  </a:lnTo>
                  <a:close/>
                </a:path>
              </a:pathLst>
            </a:custGeom>
            <a:solidFill>
              <a:srgbClr val="5700F3"/>
            </a:solidFill>
          </p:spPr>
          <p:txBody>
            <a:bodyPr bIns="0" lIns="0" rIns="0" rtlCol="0" tIns="0" wrap="square"/>
            <a:p/>
          </p:txBody>
        </p:sp>
        <p:sp>
          <p:nvSpPr>
            <p:cNvPr id="1050879" name="object 2193"/>
            <p:cNvSpPr/>
            <p:nvPr/>
          </p:nvSpPr>
          <p:spPr>
            <a:xfrm>
              <a:off x="5248909" y="6089776"/>
              <a:ext cx="7620" cy="608330"/>
            </a:xfrm>
            <a:custGeom>
              <a:avLst/>
              <a:ahLst/>
              <a:rect l="l" t="t" r="r" b="b"/>
              <a:pathLst>
                <a:path w="7620" h="608329">
                  <a:moveTo>
                    <a:pt x="7619" y="64770"/>
                  </a:moveTo>
                  <a:lnTo>
                    <a:pt x="0" y="64770"/>
                  </a:lnTo>
                  <a:lnTo>
                    <a:pt x="0" y="67183"/>
                  </a:lnTo>
                  <a:lnTo>
                    <a:pt x="7619" y="67183"/>
                  </a:lnTo>
                  <a:lnTo>
                    <a:pt x="7619" y="64770"/>
                  </a:lnTo>
                  <a:close/>
                </a:path>
                <a:path w="7620" h="608329">
                  <a:moveTo>
                    <a:pt x="7619" y="59690"/>
                  </a:moveTo>
                  <a:lnTo>
                    <a:pt x="0" y="59690"/>
                  </a:lnTo>
                  <a:lnTo>
                    <a:pt x="0" y="64643"/>
                  </a:lnTo>
                  <a:lnTo>
                    <a:pt x="7619" y="64643"/>
                  </a:lnTo>
                  <a:lnTo>
                    <a:pt x="7619" y="59690"/>
                  </a:lnTo>
                  <a:close/>
                </a:path>
                <a:path w="7620" h="608329">
                  <a:moveTo>
                    <a:pt x="7619" y="53340"/>
                  </a:moveTo>
                  <a:lnTo>
                    <a:pt x="0" y="53340"/>
                  </a:lnTo>
                  <a:lnTo>
                    <a:pt x="0" y="59563"/>
                  </a:lnTo>
                  <a:lnTo>
                    <a:pt x="7619" y="59563"/>
                  </a:lnTo>
                  <a:lnTo>
                    <a:pt x="7619" y="53340"/>
                  </a:lnTo>
                  <a:close/>
                </a:path>
                <a:path w="7620" h="608329">
                  <a:moveTo>
                    <a:pt x="7619" y="46990"/>
                  </a:moveTo>
                  <a:lnTo>
                    <a:pt x="0" y="46990"/>
                  </a:lnTo>
                  <a:lnTo>
                    <a:pt x="0" y="53213"/>
                  </a:lnTo>
                  <a:lnTo>
                    <a:pt x="7619" y="53213"/>
                  </a:lnTo>
                  <a:lnTo>
                    <a:pt x="7619" y="46990"/>
                  </a:lnTo>
                  <a:close/>
                </a:path>
                <a:path w="7620" h="608329">
                  <a:moveTo>
                    <a:pt x="7619" y="40640"/>
                  </a:moveTo>
                  <a:lnTo>
                    <a:pt x="0" y="40640"/>
                  </a:lnTo>
                  <a:lnTo>
                    <a:pt x="0" y="46863"/>
                  </a:lnTo>
                  <a:lnTo>
                    <a:pt x="7619" y="46863"/>
                  </a:lnTo>
                  <a:lnTo>
                    <a:pt x="7619" y="40640"/>
                  </a:lnTo>
                  <a:close/>
                </a:path>
                <a:path w="7620" h="608329">
                  <a:moveTo>
                    <a:pt x="7619" y="34290"/>
                  </a:moveTo>
                  <a:lnTo>
                    <a:pt x="0" y="34290"/>
                  </a:lnTo>
                  <a:lnTo>
                    <a:pt x="0" y="40513"/>
                  </a:lnTo>
                  <a:lnTo>
                    <a:pt x="7619" y="40513"/>
                  </a:lnTo>
                  <a:lnTo>
                    <a:pt x="7619" y="34290"/>
                  </a:lnTo>
                  <a:close/>
                </a:path>
                <a:path w="7620" h="608329">
                  <a:moveTo>
                    <a:pt x="7619" y="26670"/>
                  </a:moveTo>
                  <a:lnTo>
                    <a:pt x="0" y="26670"/>
                  </a:lnTo>
                  <a:lnTo>
                    <a:pt x="0" y="34163"/>
                  </a:lnTo>
                  <a:lnTo>
                    <a:pt x="7619" y="34163"/>
                  </a:lnTo>
                  <a:lnTo>
                    <a:pt x="7619" y="26670"/>
                  </a:lnTo>
                  <a:close/>
                </a:path>
                <a:path w="7620" h="608329">
                  <a:moveTo>
                    <a:pt x="7619" y="21590"/>
                  </a:moveTo>
                  <a:lnTo>
                    <a:pt x="1269" y="21590"/>
                  </a:lnTo>
                  <a:lnTo>
                    <a:pt x="1269" y="22733"/>
                  </a:lnTo>
                  <a:lnTo>
                    <a:pt x="0" y="22733"/>
                  </a:lnTo>
                  <a:lnTo>
                    <a:pt x="0" y="26543"/>
                  </a:lnTo>
                  <a:lnTo>
                    <a:pt x="7619" y="26543"/>
                  </a:lnTo>
                  <a:lnTo>
                    <a:pt x="7619" y="21590"/>
                  </a:lnTo>
                  <a:close/>
                </a:path>
                <a:path w="7620" h="608329">
                  <a:moveTo>
                    <a:pt x="7619" y="15240"/>
                  </a:moveTo>
                  <a:lnTo>
                    <a:pt x="2539" y="15240"/>
                  </a:lnTo>
                  <a:lnTo>
                    <a:pt x="2539" y="17780"/>
                  </a:lnTo>
                  <a:lnTo>
                    <a:pt x="1269" y="17780"/>
                  </a:lnTo>
                  <a:lnTo>
                    <a:pt x="1269" y="21463"/>
                  </a:lnTo>
                  <a:lnTo>
                    <a:pt x="7619" y="21463"/>
                  </a:lnTo>
                  <a:lnTo>
                    <a:pt x="7619" y="15240"/>
                  </a:lnTo>
                  <a:close/>
                </a:path>
                <a:path w="7620" h="608329">
                  <a:moveTo>
                    <a:pt x="5079" y="8763"/>
                  </a:moveTo>
                  <a:lnTo>
                    <a:pt x="3810" y="8763"/>
                  </a:lnTo>
                  <a:lnTo>
                    <a:pt x="3810" y="12700"/>
                  </a:lnTo>
                  <a:lnTo>
                    <a:pt x="2539" y="12700"/>
                  </a:lnTo>
                  <a:lnTo>
                    <a:pt x="2539" y="15113"/>
                  </a:lnTo>
                  <a:lnTo>
                    <a:pt x="7619" y="15113"/>
                  </a:lnTo>
                  <a:lnTo>
                    <a:pt x="7619" y="8890"/>
                  </a:lnTo>
                  <a:lnTo>
                    <a:pt x="5079" y="8890"/>
                  </a:lnTo>
                  <a:close/>
                </a:path>
                <a:path w="7620" h="608329">
                  <a:moveTo>
                    <a:pt x="7619" y="2540"/>
                  </a:moveTo>
                  <a:lnTo>
                    <a:pt x="6350" y="2540"/>
                  </a:lnTo>
                  <a:lnTo>
                    <a:pt x="6350" y="3683"/>
                  </a:lnTo>
                  <a:lnTo>
                    <a:pt x="5079" y="3683"/>
                  </a:lnTo>
                  <a:lnTo>
                    <a:pt x="5079" y="8763"/>
                  </a:lnTo>
                  <a:lnTo>
                    <a:pt x="7619" y="8763"/>
                  </a:lnTo>
                  <a:lnTo>
                    <a:pt x="7619" y="2540"/>
                  </a:lnTo>
                  <a:close/>
                </a:path>
                <a:path w="7620" h="608329">
                  <a:moveTo>
                    <a:pt x="7619" y="0"/>
                  </a:moveTo>
                  <a:lnTo>
                    <a:pt x="6350" y="0"/>
                  </a:lnTo>
                  <a:lnTo>
                    <a:pt x="6350" y="2413"/>
                  </a:lnTo>
                  <a:lnTo>
                    <a:pt x="7619" y="2413"/>
                  </a:lnTo>
                  <a:lnTo>
                    <a:pt x="7619" y="0"/>
                  </a:lnTo>
                  <a:close/>
                </a:path>
                <a:path w="7620" h="608329">
                  <a:moveTo>
                    <a:pt x="7619" y="225933"/>
                  </a:moveTo>
                  <a:lnTo>
                    <a:pt x="0" y="225933"/>
                  </a:lnTo>
                  <a:lnTo>
                    <a:pt x="0" y="227203"/>
                  </a:lnTo>
                  <a:lnTo>
                    <a:pt x="7619" y="227203"/>
                  </a:lnTo>
                  <a:lnTo>
                    <a:pt x="7619" y="225933"/>
                  </a:lnTo>
                  <a:close/>
                </a:path>
                <a:path w="7620" h="608329">
                  <a:moveTo>
                    <a:pt x="7619" y="219583"/>
                  </a:moveTo>
                  <a:lnTo>
                    <a:pt x="0" y="219583"/>
                  </a:lnTo>
                  <a:lnTo>
                    <a:pt x="0" y="224663"/>
                  </a:lnTo>
                  <a:lnTo>
                    <a:pt x="7619" y="224663"/>
                  </a:lnTo>
                  <a:lnTo>
                    <a:pt x="7619" y="219583"/>
                  </a:lnTo>
                  <a:close/>
                </a:path>
                <a:path w="7620" h="608329">
                  <a:moveTo>
                    <a:pt x="7619" y="213233"/>
                  </a:moveTo>
                  <a:lnTo>
                    <a:pt x="0" y="213233"/>
                  </a:lnTo>
                  <a:lnTo>
                    <a:pt x="0" y="218313"/>
                  </a:lnTo>
                  <a:lnTo>
                    <a:pt x="7619" y="218313"/>
                  </a:lnTo>
                  <a:lnTo>
                    <a:pt x="7619" y="213233"/>
                  </a:lnTo>
                  <a:close/>
                </a:path>
                <a:path w="7620" h="608329">
                  <a:moveTo>
                    <a:pt x="7619" y="206883"/>
                  </a:moveTo>
                  <a:lnTo>
                    <a:pt x="0" y="206883"/>
                  </a:lnTo>
                  <a:lnTo>
                    <a:pt x="0" y="211963"/>
                  </a:lnTo>
                  <a:lnTo>
                    <a:pt x="7619" y="211963"/>
                  </a:lnTo>
                  <a:lnTo>
                    <a:pt x="7619" y="206883"/>
                  </a:lnTo>
                  <a:close/>
                </a:path>
                <a:path w="7620" h="608329">
                  <a:moveTo>
                    <a:pt x="7619" y="200533"/>
                  </a:moveTo>
                  <a:lnTo>
                    <a:pt x="0" y="200533"/>
                  </a:lnTo>
                  <a:lnTo>
                    <a:pt x="0" y="205613"/>
                  </a:lnTo>
                  <a:lnTo>
                    <a:pt x="7619" y="205613"/>
                  </a:lnTo>
                  <a:lnTo>
                    <a:pt x="7619" y="200533"/>
                  </a:lnTo>
                  <a:close/>
                </a:path>
                <a:path w="7620" h="608329">
                  <a:moveTo>
                    <a:pt x="7619" y="194183"/>
                  </a:moveTo>
                  <a:lnTo>
                    <a:pt x="0" y="194183"/>
                  </a:lnTo>
                  <a:lnTo>
                    <a:pt x="0" y="199263"/>
                  </a:lnTo>
                  <a:lnTo>
                    <a:pt x="7619" y="199263"/>
                  </a:lnTo>
                  <a:lnTo>
                    <a:pt x="7619" y="194183"/>
                  </a:lnTo>
                  <a:close/>
                </a:path>
                <a:path w="7620" h="608329">
                  <a:moveTo>
                    <a:pt x="7619" y="187833"/>
                  </a:moveTo>
                  <a:lnTo>
                    <a:pt x="0" y="187833"/>
                  </a:lnTo>
                  <a:lnTo>
                    <a:pt x="0" y="192913"/>
                  </a:lnTo>
                  <a:lnTo>
                    <a:pt x="7619" y="192913"/>
                  </a:lnTo>
                  <a:lnTo>
                    <a:pt x="7619" y="187833"/>
                  </a:lnTo>
                  <a:close/>
                </a:path>
                <a:path w="7620" h="608329">
                  <a:moveTo>
                    <a:pt x="7619" y="181483"/>
                  </a:moveTo>
                  <a:lnTo>
                    <a:pt x="0" y="181483"/>
                  </a:lnTo>
                  <a:lnTo>
                    <a:pt x="0" y="186563"/>
                  </a:lnTo>
                  <a:lnTo>
                    <a:pt x="7619" y="186563"/>
                  </a:lnTo>
                  <a:lnTo>
                    <a:pt x="7619" y="181483"/>
                  </a:lnTo>
                  <a:close/>
                </a:path>
                <a:path w="7620" h="608329">
                  <a:moveTo>
                    <a:pt x="7619" y="168783"/>
                  </a:moveTo>
                  <a:lnTo>
                    <a:pt x="0" y="168783"/>
                  </a:lnTo>
                  <a:lnTo>
                    <a:pt x="0" y="180213"/>
                  </a:lnTo>
                  <a:lnTo>
                    <a:pt x="7619" y="180213"/>
                  </a:lnTo>
                  <a:lnTo>
                    <a:pt x="7619" y="168783"/>
                  </a:lnTo>
                  <a:close/>
                </a:path>
                <a:path w="7620" h="608329">
                  <a:moveTo>
                    <a:pt x="7619" y="162433"/>
                  </a:moveTo>
                  <a:lnTo>
                    <a:pt x="0" y="162433"/>
                  </a:lnTo>
                  <a:lnTo>
                    <a:pt x="0" y="167513"/>
                  </a:lnTo>
                  <a:lnTo>
                    <a:pt x="7619" y="167513"/>
                  </a:lnTo>
                  <a:lnTo>
                    <a:pt x="7619" y="162433"/>
                  </a:lnTo>
                  <a:close/>
                </a:path>
                <a:path w="7620" h="608329">
                  <a:moveTo>
                    <a:pt x="7619" y="156083"/>
                  </a:moveTo>
                  <a:lnTo>
                    <a:pt x="0" y="156083"/>
                  </a:lnTo>
                  <a:lnTo>
                    <a:pt x="0" y="161163"/>
                  </a:lnTo>
                  <a:lnTo>
                    <a:pt x="7619" y="161163"/>
                  </a:lnTo>
                  <a:lnTo>
                    <a:pt x="7619" y="156083"/>
                  </a:lnTo>
                  <a:close/>
                </a:path>
                <a:path w="7620" h="608329">
                  <a:moveTo>
                    <a:pt x="7619" y="149733"/>
                  </a:moveTo>
                  <a:lnTo>
                    <a:pt x="0" y="149733"/>
                  </a:lnTo>
                  <a:lnTo>
                    <a:pt x="0" y="154813"/>
                  </a:lnTo>
                  <a:lnTo>
                    <a:pt x="7619" y="154813"/>
                  </a:lnTo>
                  <a:lnTo>
                    <a:pt x="7619" y="149733"/>
                  </a:lnTo>
                  <a:close/>
                </a:path>
                <a:path w="7620" h="608329">
                  <a:moveTo>
                    <a:pt x="7619" y="143383"/>
                  </a:moveTo>
                  <a:lnTo>
                    <a:pt x="0" y="143383"/>
                  </a:lnTo>
                  <a:lnTo>
                    <a:pt x="0" y="148463"/>
                  </a:lnTo>
                  <a:lnTo>
                    <a:pt x="7619" y="148463"/>
                  </a:lnTo>
                  <a:lnTo>
                    <a:pt x="7619" y="143383"/>
                  </a:lnTo>
                  <a:close/>
                </a:path>
                <a:path w="7620" h="608329">
                  <a:moveTo>
                    <a:pt x="7619" y="137033"/>
                  </a:moveTo>
                  <a:lnTo>
                    <a:pt x="0" y="137033"/>
                  </a:lnTo>
                  <a:lnTo>
                    <a:pt x="0" y="142113"/>
                  </a:lnTo>
                  <a:lnTo>
                    <a:pt x="7619" y="142113"/>
                  </a:lnTo>
                  <a:lnTo>
                    <a:pt x="7619" y="137033"/>
                  </a:lnTo>
                  <a:close/>
                </a:path>
                <a:path w="7620" h="608329">
                  <a:moveTo>
                    <a:pt x="7619" y="129413"/>
                  </a:moveTo>
                  <a:lnTo>
                    <a:pt x="0" y="129413"/>
                  </a:lnTo>
                  <a:lnTo>
                    <a:pt x="0" y="135763"/>
                  </a:lnTo>
                  <a:lnTo>
                    <a:pt x="7619" y="135763"/>
                  </a:lnTo>
                  <a:lnTo>
                    <a:pt x="7619" y="129413"/>
                  </a:lnTo>
                  <a:close/>
                </a:path>
                <a:path w="7620" h="608329">
                  <a:moveTo>
                    <a:pt x="7619" y="124333"/>
                  </a:moveTo>
                  <a:lnTo>
                    <a:pt x="0" y="124333"/>
                  </a:lnTo>
                  <a:lnTo>
                    <a:pt x="0" y="128143"/>
                  </a:lnTo>
                  <a:lnTo>
                    <a:pt x="7619" y="128143"/>
                  </a:lnTo>
                  <a:lnTo>
                    <a:pt x="7619" y="124333"/>
                  </a:lnTo>
                  <a:close/>
                </a:path>
                <a:path w="7620" h="608329">
                  <a:moveTo>
                    <a:pt x="7619" y="117983"/>
                  </a:moveTo>
                  <a:lnTo>
                    <a:pt x="0" y="117983"/>
                  </a:lnTo>
                  <a:lnTo>
                    <a:pt x="0" y="123063"/>
                  </a:lnTo>
                  <a:lnTo>
                    <a:pt x="7619" y="123063"/>
                  </a:lnTo>
                  <a:lnTo>
                    <a:pt x="7619" y="117983"/>
                  </a:lnTo>
                  <a:close/>
                </a:path>
                <a:path w="7620" h="608329">
                  <a:moveTo>
                    <a:pt x="7619" y="111633"/>
                  </a:moveTo>
                  <a:lnTo>
                    <a:pt x="0" y="111633"/>
                  </a:lnTo>
                  <a:lnTo>
                    <a:pt x="0" y="116713"/>
                  </a:lnTo>
                  <a:lnTo>
                    <a:pt x="7619" y="116713"/>
                  </a:lnTo>
                  <a:lnTo>
                    <a:pt x="7619" y="111633"/>
                  </a:lnTo>
                  <a:close/>
                </a:path>
                <a:path w="7620" h="608329">
                  <a:moveTo>
                    <a:pt x="7619" y="105283"/>
                  </a:moveTo>
                  <a:lnTo>
                    <a:pt x="0" y="105283"/>
                  </a:lnTo>
                  <a:lnTo>
                    <a:pt x="0" y="110363"/>
                  </a:lnTo>
                  <a:lnTo>
                    <a:pt x="7619" y="110363"/>
                  </a:lnTo>
                  <a:lnTo>
                    <a:pt x="7619" y="105283"/>
                  </a:lnTo>
                  <a:close/>
                </a:path>
                <a:path w="7620" h="608329">
                  <a:moveTo>
                    <a:pt x="7619" y="98933"/>
                  </a:moveTo>
                  <a:lnTo>
                    <a:pt x="0" y="98933"/>
                  </a:lnTo>
                  <a:lnTo>
                    <a:pt x="0" y="104013"/>
                  </a:lnTo>
                  <a:lnTo>
                    <a:pt x="7619" y="104013"/>
                  </a:lnTo>
                  <a:lnTo>
                    <a:pt x="7619" y="98933"/>
                  </a:lnTo>
                  <a:close/>
                </a:path>
                <a:path w="7620" h="608329">
                  <a:moveTo>
                    <a:pt x="7619" y="91313"/>
                  </a:moveTo>
                  <a:lnTo>
                    <a:pt x="0" y="91313"/>
                  </a:lnTo>
                  <a:lnTo>
                    <a:pt x="0" y="97663"/>
                  </a:lnTo>
                  <a:lnTo>
                    <a:pt x="7619" y="97663"/>
                  </a:lnTo>
                  <a:lnTo>
                    <a:pt x="7619" y="91313"/>
                  </a:lnTo>
                  <a:close/>
                </a:path>
                <a:path w="7620" h="608329">
                  <a:moveTo>
                    <a:pt x="7619" y="86233"/>
                  </a:moveTo>
                  <a:lnTo>
                    <a:pt x="0" y="86233"/>
                  </a:lnTo>
                  <a:lnTo>
                    <a:pt x="0" y="90043"/>
                  </a:lnTo>
                  <a:lnTo>
                    <a:pt x="7619" y="90043"/>
                  </a:lnTo>
                  <a:lnTo>
                    <a:pt x="7619" y="86233"/>
                  </a:lnTo>
                  <a:close/>
                </a:path>
                <a:path w="7620" h="608329">
                  <a:moveTo>
                    <a:pt x="7619" y="79883"/>
                  </a:moveTo>
                  <a:lnTo>
                    <a:pt x="0" y="79883"/>
                  </a:lnTo>
                  <a:lnTo>
                    <a:pt x="0" y="84963"/>
                  </a:lnTo>
                  <a:lnTo>
                    <a:pt x="7619" y="84963"/>
                  </a:lnTo>
                  <a:lnTo>
                    <a:pt x="7619" y="79883"/>
                  </a:lnTo>
                  <a:close/>
                </a:path>
                <a:path w="7620" h="608329">
                  <a:moveTo>
                    <a:pt x="7619" y="73533"/>
                  </a:moveTo>
                  <a:lnTo>
                    <a:pt x="0" y="73533"/>
                  </a:lnTo>
                  <a:lnTo>
                    <a:pt x="0" y="78613"/>
                  </a:lnTo>
                  <a:lnTo>
                    <a:pt x="7619" y="78613"/>
                  </a:lnTo>
                  <a:lnTo>
                    <a:pt x="7619" y="73533"/>
                  </a:lnTo>
                  <a:close/>
                </a:path>
                <a:path w="7620" h="608329">
                  <a:moveTo>
                    <a:pt x="7619" y="68453"/>
                  </a:moveTo>
                  <a:lnTo>
                    <a:pt x="0" y="68453"/>
                  </a:lnTo>
                  <a:lnTo>
                    <a:pt x="0" y="72263"/>
                  </a:lnTo>
                  <a:lnTo>
                    <a:pt x="7619" y="72263"/>
                  </a:lnTo>
                  <a:lnTo>
                    <a:pt x="7619" y="68453"/>
                  </a:lnTo>
                  <a:close/>
                </a:path>
                <a:path w="7620" h="608329">
                  <a:moveTo>
                    <a:pt x="7619" y="227203"/>
                  </a:moveTo>
                  <a:lnTo>
                    <a:pt x="0" y="227203"/>
                  </a:lnTo>
                  <a:lnTo>
                    <a:pt x="0" y="233553"/>
                  </a:lnTo>
                  <a:lnTo>
                    <a:pt x="7619" y="233553"/>
                  </a:lnTo>
                  <a:lnTo>
                    <a:pt x="7619" y="227203"/>
                  </a:lnTo>
                  <a:close/>
                </a:path>
                <a:path w="7620" h="608329">
                  <a:moveTo>
                    <a:pt x="7619" y="233553"/>
                  </a:moveTo>
                  <a:lnTo>
                    <a:pt x="0" y="233553"/>
                  </a:lnTo>
                  <a:lnTo>
                    <a:pt x="0" y="308483"/>
                  </a:lnTo>
                  <a:lnTo>
                    <a:pt x="7619" y="308483"/>
                  </a:lnTo>
                  <a:lnTo>
                    <a:pt x="7619" y="233553"/>
                  </a:lnTo>
                  <a:close/>
                </a:path>
                <a:path w="7620" h="608329">
                  <a:moveTo>
                    <a:pt x="7619" y="440563"/>
                  </a:moveTo>
                  <a:lnTo>
                    <a:pt x="0" y="440563"/>
                  </a:lnTo>
                  <a:lnTo>
                    <a:pt x="0" y="443103"/>
                  </a:lnTo>
                  <a:lnTo>
                    <a:pt x="7619" y="443103"/>
                  </a:lnTo>
                  <a:lnTo>
                    <a:pt x="7619" y="440563"/>
                  </a:lnTo>
                  <a:close/>
                </a:path>
                <a:path w="7620" h="608329">
                  <a:moveTo>
                    <a:pt x="7619" y="434213"/>
                  </a:moveTo>
                  <a:lnTo>
                    <a:pt x="0" y="434213"/>
                  </a:lnTo>
                  <a:lnTo>
                    <a:pt x="0" y="439293"/>
                  </a:lnTo>
                  <a:lnTo>
                    <a:pt x="7619" y="439293"/>
                  </a:lnTo>
                  <a:lnTo>
                    <a:pt x="7619" y="434213"/>
                  </a:lnTo>
                  <a:close/>
                </a:path>
                <a:path w="7620" h="608329">
                  <a:moveTo>
                    <a:pt x="7619" y="417703"/>
                  </a:moveTo>
                  <a:lnTo>
                    <a:pt x="0" y="417703"/>
                  </a:lnTo>
                  <a:lnTo>
                    <a:pt x="0" y="432943"/>
                  </a:lnTo>
                  <a:lnTo>
                    <a:pt x="7619" y="432943"/>
                  </a:lnTo>
                  <a:lnTo>
                    <a:pt x="7619" y="417703"/>
                  </a:lnTo>
                  <a:close/>
                </a:path>
                <a:path w="7620" h="608329">
                  <a:moveTo>
                    <a:pt x="7619" y="408813"/>
                  </a:moveTo>
                  <a:lnTo>
                    <a:pt x="0" y="408813"/>
                  </a:lnTo>
                  <a:lnTo>
                    <a:pt x="0" y="416433"/>
                  </a:lnTo>
                  <a:lnTo>
                    <a:pt x="7619" y="416433"/>
                  </a:lnTo>
                  <a:lnTo>
                    <a:pt x="7619" y="408813"/>
                  </a:lnTo>
                  <a:close/>
                </a:path>
                <a:path w="7620" h="608329">
                  <a:moveTo>
                    <a:pt x="7619" y="385953"/>
                  </a:moveTo>
                  <a:lnTo>
                    <a:pt x="0" y="385953"/>
                  </a:lnTo>
                  <a:lnTo>
                    <a:pt x="0" y="407543"/>
                  </a:lnTo>
                  <a:lnTo>
                    <a:pt x="7619" y="407543"/>
                  </a:lnTo>
                  <a:lnTo>
                    <a:pt x="7619" y="385953"/>
                  </a:lnTo>
                  <a:close/>
                </a:path>
                <a:path w="7620" h="608329">
                  <a:moveTo>
                    <a:pt x="7619" y="379603"/>
                  </a:moveTo>
                  <a:lnTo>
                    <a:pt x="0" y="379603"/>
                  </a:lnTo>
                  <a:lnTo>
                    <a:pt x="0" y="384683"/>
                  </a:lnTo>
                  <a:lnTo>
                    <a:pt x="7619" y="384683"/>
                  </a:lnTo>
                  <a:lnTo>
                    <a:pt x="7619" y="379603"/>
                  </a:lnTo>
                  <a:close/>
                </a:path>
                <a:path w="7620" h="608329">
                  <a:moveTo>
                    <a:pt x="7619" y="359283"/>
                  </a:moveTo>
                  <a:lnTo>
                    <a:pt x="0" y="359283"/>
                  </a:lnTo>
                  <a:lnTo>
                    <a:pt x="0" y="378333"/>
                  </a:lnTo>
                  <a:lnTo>
                    <a:pt x="7619" y="378333"/>
                  </a:lnTo>
                  <a:lnTo>
                    <a:pt x="7619" y="359283"/>
                  </a:lnTo>
                  <a:close/>
                </a:path>
                <a:path w="7620" h="608329">
                  <a:moveTo>
                    <a:pt x="7619" y="351663"/>
                  </a:moveTo>
                  <a:lnTo>
                    <a:pt x="0" y="351663"/>
                  </a:lnTo>
                  <a:lnTo>
                    <a:pt x="0" y="358013"/>
                  </a:lnTo>
                  <a:lnTo>
                    <a:pt x="7619" y="358013"/>
                  </a:lnTo>
                  <a:lnTo>
                    <a:pt x="7619" y="351663"/>
                  </a:lnTo>
                  <a:close/>
                </a:path>
                <a:path w="7620" h="608329">
                  <a:moveTo>
                    <a:pt x="7619" y="345313"/>
                  </a:moveTo>
                  <a:lnTo>
                    <a:pt x="0" y="345313"/>
                  </a:lnTo>
                  <a:lnTo>
                    <a:pt x="0" y="350393"/>
                  </a:lnTo>
                  <a:lnTo>
                    <a:pt x="7619" y="350393"/>
                  </a:lnTo>
                  <a:lnTo>
                    <a:pt x="7619" y="345313"/>
                  </a:lnTo>
                  <a:close/>
                </a:path>
                <a:path w="7620" h="608329">
                  <a:moveTo>
                    <a:pt x="7619" y="338963"/>
                  </a:moveTo>
                  <a:lnTo>
                    <a:pt x="0" y="338963"/>
                  </a:lnTo>
                  <a:lnTo>
                    <a:pt x="0" y="344043"/>
                  </a:lnTo>
                  <a:lnTo>
                    <a:pt x="7619" y="344043"/>
                  </a:lnTo>
                  <a:lnTo>
                    <a:pt x="7619" y="338963"/>
                  </a:lnTo>
                  <a:close/>
                </a:path>
                <a:path w="7620" h="608329">
                  <a:moveTo>
                    <a:pt x="7619" y="333883"/>
                  </a:moveTo>
                  <a:lnTo>
                    <a:pt x="0" y="333883"/>
                  </a:lnTo>
                  <a:lnTo>
                    <a:pt x="0" y="337693"/>
                  </a:lnTo>
                  <a:lnTo>
                    <a:pt x="7619" y="337693"/>
                  </a:lnTo>
                  <a:lnTo>
                    <a:pt x="7619" y="333883"/>
                  </a:lnTo>
                  <a:close/>
                </a:path>
                <a:path w="7620" h="608329">
                  <a:moveTo>
                    <a:pt x="7619" y="327533"/>
                  </a:moveTo>
                  <a:lnTo>
                    <a:pt x="0" y="327533"/>
                  </a:lnTo>
                  <a:lnTo>
                    <a:pt x="0" y="332613"/>
                  </a:lnTo>
                  <a:lnTo>
                    <a:pt x="7619" y="332613"/>
                  </a:lnTo>
                  <a:lnTo>
                    <a:pt x="7619" y="327533"/>
                  </a:lnTo>
                  <a:close/>
                </a:path>
                <a:path w="7620" h="608329">
                  <a:moveTo>
                    <a:pt x="7619" y="319913"/>
                  </a:moveTo>
                  <a:lnTo>
                    <a:pt x="0" y="319913"/>
                  </a:lnTo>
                  <a:lnTo>
                    <a:pt x="0" y="326263"/>
                  </a:lnTo>
                  <a:lnTo>
                    <a:pt x="7619" y="326263"/>
                  </a:lnTo>
                  <a:lnTo>
                    <a:pt x="7619" y="319913"/>
                  </a:lnTo>
                  <a:close/>
                </a:path>
                <a:path w="7620" h="608329">
                  <a:moveTo>
                    <a:pt x="7619" y="313563"/>
                  </a:moveTo>
                  <a:lnTo>
                    <a:pt x="0" y="313563"/>
                  </a:lnTo>
                  <a:lnTo>
                    <a:pt x="0" y="318643"/>
                  </a:lnTo>
                  <a:lnTo>
                    <a:pt x="7619" y="318643"/>
                  </a:lnTo>
                  <a:lnTo>
                    <a:pt x="7619" y="313563"/>
                  </a:lnTo>
                  <a:close/>
                </a:path>
                <a:path w="7620" h="608329">
                  <a:moveTo>
                    <a:pt x="7619" y="309753"/>
                  </a:moveTo>
                  <a:lnTo>
                    <a:pt x="0" y="309753"/>
                  </a:lnTo>
                  <a:lnTo>
                    <a:pt x="0" y="312293"/>
                  </a:lnTo>
                  <a:lnTo>
                    <a:pt x="7619" y="312293"/>
                  </a:lnTo>
                  <a:lnTo>
                    <a:pt x="7619" y="309753"/>
                  </a:lnTo>
                  <a:close/>
                </a:path>
                <a:path w="7620" h="608329">
                  <a:moveTo>
                    <a:pt x="7619" y="509270"/>
                  </a:moveTo>
                  <a:lnTo>
                    <a:pt x="0" y="509270"/>
                  </a:lnTo>
                  <a:lnTo>
                    <a:pt x="0" y="519303"/>
                  </a:lnTo>
                  <a:lnTo>
                    <a:pt x="7619" y="519303"/>
                  </a:lnTo>
                  <a:lnTo>
                    <a:pt x="7619" y="509270"/>
                  </a:lnTo>
                  <a:close/>
                </a:path>
                <a:path w="7620" h="608329">
                  <a:moveTo>
                    <a:pt x="7619" y="505460"/>
                  </a:moveTo>
                  <a:lnTo>
                    <a:pt x="0" y="505460"/>
                  </a:lnTo>
                  <a:lnTo>
                    <a:pt x="0" y="509143"/>
                  </a:lnTo>
                  <a:lnTo>
                    <a:pt x="7619" y="509143"/>
                  </a:lnTo>
                  <a:lnTo>
                    <a:pt x="7619" y="505460"/>
                  </a:lnTo>
                  <a:close/>
                </a:path>
                <a:path w="7620" h="608329">
                  <a:moveTo>
                    <a:pt x="7619" y="502920"/>
                  </a:moveTo>
                  <a:lnTo>
                    <a:pt x="0" y="502920"/>
                  </a:lnTo>
                  <a:lnTo>
                    <a:pt x="0" y="505333"/>
                  </a:lnTo>
                  <a:lnTo>
                    <a:pt x="7619" y="505333"/>
                  </a:lnTo>
                  <a:lnTo>
                    <a:pt x="7619" y="502920"/>
                  </a:lnTo>
                  <a:close/>
                </a:path>
                <a:path w="7620" h="608329">
                  <a:moveTo>
                    <a:pt x="7619" y="499110"/>
                  </a:moveTo>
                  <a:lnTo>
                    <a:pt x="0" y="499110"/>
                  </a:lnTo>
                  <a:lnTo>
                    <a:pt x="0" y="502793"/>
                  </a:lnTo>
                  <a:lnTo>
                    <a:pt x="7619" y="502793"/>
                  </a:lnTo>
                  <a:lnTo>
                    <a:pt x="7619" y="499110"/>
                  </a:lnTo>
                  <a:close/>
                </a:path>
                <a:path w="7620" h="608329">
                  <a:moveTo>
                    <a:pt x="7619" y="496570"/>
                  </a:moveTo>
                  <a:lnTo>
                    <a:pt x="0" y="496570"/>
                  </a:lnTo>
                  <a:lnTo>
                    <a:pt x="0" y="498983"/>
                  </a:lnTo>
                  <a:lnTo>
                    <a:pt x="7619" y="498983"/>
                  </a:lnTo>
                  <a:lnTo>
                    <a:pt x="7619" y="496570"/>
                  </a:lnTo>
                  <a:close/>
                </a:path>
                <a:path w="7620" h="608329">
                  <a:moveTo>
                    <a:pt x="7619" y="492760"/>
                  </a:moveTo>
                  <a:lnTo>
                    <a:pt x="0" y="492760"/>
                  </a:lnTo>
                  <a:lnTo>
                    <a:pt x="0" y="496443"/>
                  </a:lnTo>
                  <a:lnTo>
                    <a:pt x="7619" y="496443"/>
                  </a:lnTo>
                  <a:lnTo>
                    <a:pt x="7619" y="492760"/>
                  </a:lnTo>
                  <a:close/>
                </a:path>
                <a:path w="7620" h="608329">
                  <a:moveTo>
                    <a:pt x="7619" y="490220"/>
                  </a:moveTo>
                  <a:lnTo>
                    <a:pt x="0" y="490220"/>
                  </a:lnTo>
                  <a:lnTo>
                    <a:pt x="0" y="492633"/>
                  </a:lnTo>
                  <a:lnTo>
                    <a:pt x="7619" y="492633"/>
                  </a:lnTo>
                  <a:lnTo>
                    <a:pt x="7619" y="490220"/>
                  </a:lnTo>
                  <a:close/>
                </a:path>
                <a:path w="7620" h="608329">
                  <a:moveTo>
                    <a:pt x="7619" y="486410"/>
                  </a:moveTo>
                  <a:lnTo>
                    <a:pt x="0" y="486410"/>
                  </a:lnTo>
                  <a:lnTo>
                    <a:pt x="0" y="490093"/>
                  </a:lnTo>
                  <a:lnTo>
                    <a:pt x="7619" y="490093"/>
                  </a:lnTo>
                  <a:lnTo>
                    <a:pt x="7619" y="486410"/>
                  </a:lnTo>
                  <a:close/>
                </a:path>
                <a:path w="7620" h="608329">
                  <a:moveTo>
                    <a:pt x="7619" y="483870"/>
                  </a:moveTo>
                  <a:lnTo>
                    <a:pt x="0" y="483870"/>
                  </a:lnTo>
                  <a:lnTo>
                    <a:pt x="0" y="486283"/>
                  </a:lnTo>
                  <a:lnTo>
                    <a:pt x="7619" y="486283"/>
                  </a:lnTo>
                  <a:lnTo>
                    <a:pt x="7619" y="483870"/>
                  </a:lnTo>
                  <a:close/>
                </a:path>
                <a:path w="7620" h="608329">
                  <a:moveTo>
                    <a:pt x="7619" y="480060"/>
                  </a:moveTo>
                  <a:lnTo>
                    <a:pt x="0" y="480060"/>
                  </a:lnTo>
                  <a:lnTo>
                    <a:pt x="0" y="483743"/>
                  </a:lnTo>
                  <a:lnTo>
                    <a:pt x="7619" y="483743"/>
                  </a:lnTo>
                  <a:lnTo>
                    <a:pt x="7619" y="480060"/>
                  </a:lnTo>
                  <a:close/>
                </a:path>
                <a:path w="7620" h="608329">
                  <a:moveTo>
                    <a:pt x="7619" y="477520"/>
                  </a:moveTo>
                  <a:lnTo>
                    <a:pt x="0" y="477520"/>
                  </a:lnTo>
                  <a:lnTo>
                    <a:pt x="0" y="479933"/>
                  </a:lnTo>
                  <a:lnTo>
                    <a:pt x="7619" y="479933"/>
                  </a:lnTo>
                  <a:lnTo>
                    <a:pt x="7619" y="477520"/>
                  </a:lnTo>
                  <a:close/>
                </a:path>
                <a:path w="7620" h="608329">
                  <a:moveTo>
                    <a:pt x="7619" y="473710"/>
                  </a:moveTo>
                  <a:lnTo>
                    <a:pt x="0" y="473710"/>
                  </a:lnTo>
                  <a:lnTo>
                    <a:pt x="0" y="477393"/>
                  </a:lnTo>
                  <a:lnTo>
                    <a:pt x="7619" y="477393"/>
                  </a:lnTo>
                  <a:lnTo>
                    <a:pt x="7619" y="473710"/>
                  </a:lnTo>
                  <a:close/>
                </a:path>
                <a:path w="7620" h="608329">
                  <a:moveTo>
                    <a:pt x="7619" y="471170"/>
                  </a:moveTo>
                  <a:lnTo>
                    <a:pt x="0" y="471170"/>
                  </a:lnTo>
                  <a:lnTo>
                    <a:pt x="0" y="473583"/>
                  </a:lnTo>
                  <a:lnTo>
                    <a:pt x="7619" y="473583"/>
                  </a:lnTo>
                  <a:lnTo>
                    <a:pt x="7619" y="471170"/>
                  </a:lnTo>
                  <a:close/>
                </a:path>
                <a:path w="7620" h="608329">
                  <a:moveTo>
                    <a:pt x="7619" y="461010"/>
                  </a:moveTo>
                  <a:lnTo>
                    <a:pt x="0" y="461010"/>
                  </a:lnTo>
                  <a:lnTo>
                    <a:pt x="0" y="471043"/>
                  </a:lnTo>
                  <a:lnTo>
                    <a:pt x="7619" y="471043"/>
                  </a:lnTo>
                  <a:lnTo>
                    <a:pt x="7619" y="461010"/>
                  </a:lnTo>
                  <a:close/>
                </a:path>
                <a:path w="7620" h="608329">
                  <a:moveTo>
                    <a:pt x="7619" y="445770"/>
                  </a:moveTo>
                  <a:lnTo>
                    <a:pt x="0" y="445770"/>
                  </a:lnTo>
                  <a:lnTo>
                    <a:pt x="0" y="460883"/>
                  </a:lnTo>
                  <a:lnTo>
                    <a:pt x="7619" y="460883"/>
                  </a:lnTo>
                  <a:lnTo>
                    <a:pt x="7619" y="445770"/>
                  </a:lnTo>
                  <a:close/>
                </a:path>
                <a:path w="7620" h="608329">
                  <a:moveTo>
                    <a:pt x="7619" y="443230"/>
                  </a:moveTo>
                  <a:lnTo>
                    <a:pt x="0" y="443230"/>
                  </a:lnTo>
                  <a:lnTo>
                    <a:pt x="0" y="445643"/>
                  </a:lnTo>
                  <a:lnTo>
                    <a:pt x="7619" y="445643"/>
                  </a:lnTo>
                  <a:lnTo>
                    <a:pt x="7619" y="443230"/>
                  </a:lnTo>
                  <a:close/>
                </a:path>
                <a:path w="7620" h="608329">
                  <a:moveTo>
                    <a:pt x="7619" y="519303"/>
                  </a:moveTo>
                  <a:lnTo>
                    <a:pt x="0" y="519303"/>
                  </a:lnTo>
                  <a:lnTo>
                    <a:pt x="0" y="532003"/>
                  </a:lnTo>
                  <a:lnTo>
                    <a:pt x="7619" y="532003"/>
                  </a:lnTo>
                  <a:lnTo>
                    <a:pt x="7619" y="519303"/>
                  </a:lnTo>
                  <a:close/>
                </a:path>
                <a:path w="7620" h="608329">
                  <a:moveTo>
                    <a:pt x="7619" y="532003"/>
                  </a:moveTo>
                  <a:lnTo>
                    <a:pt x="0" y="532003"/>
                  </a:lnTo>
                  <a:lnTo>
                    <a:pt x="0" y="585343"/>
                  </a:lnTo>
                  <a:lnTo>
                    <a:pt x="7619" y="585343"/>
                  </a:lnTo>
                  <a:lnTo>
                    <a:pt x="7619" y="532003"/>
                  </a:lnTo>
                  <a:close/>
                </a:path>
                <a:path w="7620" h="608329">
                  <a:moveTo>
                    <a:pt x="7619" y="585343"/>
                  </a:moveTo>
                  <a:lnTo>
                    <a:pt x="0" y="585343"/>
                  </a:lnTo>
                  <a:lnTo>
                    <a:pt x="0" y="605663"/>
                  </a:lnTo>
                  <a:lnTo>
                    <a:pt x="2539" y="605663"/>
                  </a:lnTo>
                  <a:lnTo>
                    <a:pt x="2539" y="604393"/>
                  </a:lnTo>
                  <a:lnTo>
                    <a:pt x="3810" y="604393"/>
                  </a:lnTo>
                  <a:lnTo>
                    <a:pt x="3810" y="603123"/>
                  </a:lnTo>
                  <a:lnTo>
                    <a:pt x="5079" y="603123"/>
                  </a:lnTo>
                  <a:lnTo>
                    <a:pt x="5079" y="601853"/>
                  </a:lnTo>
                  <a:lnTo>
                    <a:pt x="6350" y="601853"/>
                  </a:lnTo>
                  <a:lnTo>
                    <a:pt x="6350" y="599313"/>
                  </a:lnTo>
                  <a:lnTo>
                    <a:pt x="7619" y="599313"/>
                  </a:lnTo>
                  <a:lnTo>
                    <a:pt x="7619" y="585343"/>
                  </a:lnTo>
                  <a:close/>
                </a:path>
                <a:path w="7620" h="608329">
                  <a:moveTo>
                    <a:pt x="1269" y="605663"/>
                  </a:moveTo>
                  <a:lnTo>
                    <a:pt x="0" y="605663"/>
                  </a:lnTo>
                  <a:lnTo>
                    <a:pt x="0" y="608203"/>
                  </a:lnTo>
                  <a:lnTo>
                    <a:pt x="1269" y="608203"/>
                  </a:lnTo>
                  <a:lnTo>
                    <a:pt x="1269" y="605663"/>
                  </a:lnTo>
                  <a:close/>
                </a:path>
              </a:pathLst>
            </a:custGeom>
            <a:solidFill>
              <a:srgbClr val="5600F3"/>
            </a:solidFill>
          </p:spPr>
          <p:txBody>
            <a:bodyPr bIns="0" lIns="0" rIns="0" rtlCol="0" tIns="0" wrap="square"/>
            <a:p/>
          </p:txBody>
        </p:sp>
        <p:sp>
          <p:nvSpPr>
            <p:cNvPr id="1050880" name="object 2194"/>
            <p:cNvSpPr/>
            <p:nvPr/>
          </p:nvSpPr>
          <p:spPr>
            <a:xfrm>
              <a:off x="5242559" y="6116319"/>
              <a:ext cx="6350" cy="589280"/>
            </a:xfrm>
            <a:custGeom>
              <a:avLst/>
              <a:ahLst/>
              <a:rect l="l" t="t" r="r" b="b"/>
              <a:pathLst>
                <a:path w="6350" h="589279">
                  <a:moveTo>
                    <a:pt x="6350" y="38226"/>
                  </a:moveTo>
                  <a:lnTo>
                    <a:pt x="0" y="38226"/>
                  </a:lnTo>
                  <a:lnTo>
                    <a:pt x="0" y="40639"/>
                  </a:lnTo>
                  <a:lnTo>
                    <a:pt x="6350" y="40639"/>
                  </a:lnTo>
                  <a:lnTo>
                    <a:pt x="6350" y="38226"/>
                  </a:lnTo>
                  <a:close/>
                </a:path>
                <a:path w="6350" h="589279">
                  <a:moveTo>
                    <a:pt x="6350" y="33146"/>
                  </a:moveTo>
                  <a:lnTo>
                    <a:pt x="0" y="33146"/>
                  </a:lnTo>
                  <a:lnTo>
                    <a:pt x="0" y="38099"/>
                  </a:lnTo>
                  <a:lnTo>
                    <a:pt x="6350" y="38099"/>
                  </a:lnTo>
                  <a:lnTo>
                    <a:pt x="6350" y="33146"/>
                  </a:lnTo>
                  <a:close/>
                </a:path>
                <a:path w="6350" h="589279">
                  <a:moveTo>
                    <a:pt x="6350" y="26796"/>
                  </a:moveTo>
                  <a:lnTo>
                    <a:pt x="0" y="26796"/>
                  </a:lnTo>
                  <a:lnTo>
                    <a:pt x="0" y="33019"/>
                  </a:lnTo>
                  <a:lnTo>
                    <a:pt x="6350" y="33019"/>
                  </a:lnTo>
                  <a:lnTo>
                    <a:pt x="6350" y="26796"/>
                  </a:lnTo>
                  <a:close/>
                </a:path>
                <a:path w="6350" h="589279">
                  <a:moveTo>
                    <a:pt x="6350" y="20446"/>
                  </a:moveTo>
                  <a:lnTo>
                    <a:pt x="0" y="20446"/>
                  </a:lnTo>
                  <a:lnTo>
                    <a:pt x="0" y="26669"/>
                  </a:lnTo>
                  <a:lnTo>
                    <a:pt x="6350" y="26669"/>
                  </a:lnTo>
                  <a:lnTo>
                    <a:pt x="6350" y="20446"/>
                  </a:lnTo>
                  <a:close/>
                </a:path>
                <a:path w="6350" h="589279">
                  <a:moveTo>
                    <a:pt x="2539" y="13969"/>
                  </a:moveTo>
                  <a:lnTo>
                    <a:pt x="1269" y="13969"/>
                  </a:lnTo>
                  <a:lnTo>
                    <a:pt x="1269" y="17906"/>
                  </a:lnTo>
                  <a:lnTo>
                    <a:pt x="0" y="17906"/>
                  </a:lnTo>
                  <a:lnTo>
                    <a:pt x="0" y="20319"/>
                  </a:lnTo>
                  <a:lnTo>
                    <a:pt x="6350" y="20319"/>
                  </a:lnTo>
                  <a:lnTo>
                    <a:pt x="6350" y="14096"/>
                  </a:lnTo>
                  <a:lnTo>
                    <a:pt x="2539" y="14096"/>
                  </a:lnTo>
                  <a:close/>
                </a:path>
                <a:path w="6350" h="589279">
                  <a:moveTo>
                    <a:pt x="6350" y="7746"/>
                  </a:moveTo>
                  <a:lnTo>
                    <a:pt x="3810" y="7746"/>
                  </a:lnTo>
                  <a:lnTo>
                    <a:pt x="3810" y="8889"/>
                  </a:lnTo>
                  <a:lnTo>
                    <a:pt x="2539" y="8889"/>
                  </a:lnTo>
                  <a:lnTo>
                    <a:pt x="2539" y="13969"/>
                  </a:lnTo>
                  <a:lnTo>
                    <a:pt x="6350" y="13969"/>
                  </a:lnTo>
                  <a:lnTo>
                    <a:pt x="6350" y="7746"/>
                  </a:lnTo>
                  <a:close/>
                </a:path>
                <a:path w="6350" h="589279">
                  <a:moveTo>
                    <a:pt x="6350" y="0"/>
                  </a:moveTo>
                  <a:lnTo>
                    <a:pt x="5079" y="0"/>
                  </a:lnTo>
                  <a:lnTo>
                    <a:pt x="5079" y="5206"/>
                  </a:lnTo>
                  <a:lnTo>
                    <a:pt x="3810" y="5206"/>
                  </a:lnTo>
                  <a:lnTo>
                    <a:pt x="3810" y="7619"/>
                  </a:lnTo>
                  <a:lnTo>
                    <a:pt x="6350" y="7619"/>
                  </a:lnTo>
                  <a:lnTo>
                    <a:pt x="6350" y="0"/>
                  </a:lnTo>
                  <a:close/>
                </a:path>
                <a:path w="6350" h="589279">
                  <a:moveTo>
                    <a:pt x="6350" y="199389"/>
                  </a:moveTo>
                  <a:lnTo>
                    <a:pt x="0" y="199389"/>
                  </a:lnTo>
                  <a:lnTo>
                    <a:pt x="0" y="200659"/>
                  </a:lnTo>
                  <a:lnTo>
                    <a:pt x="6350" y="200659"/>
                  </a:lnTo>
                  <a:lnTo>
                    <a:pt x="6350" y="199389"/>
                  </a:lnTo>
                  <a:close/>
                </a:path>
                <a:path w="6350" h="589279">
                  <a:moveTo>
                    <a:pt x="6350" y="193039"/>
                  </a:moveTo>
                  <a:lnTo>
                    <a:pt x="0" y="193039"/>
                  </a:lnTo>
                  <a:lnTo>
                    <a:pt x="0" y="198119"/>
                  </a:lnTo>
                  <a:lnTo>
                    <a:pt x="6350" y="198119"/>
                  </a:lnTo>
                  <a:lnTo>
                    <a:pt x="6350" y="193039"/>
                  </a:lnTo>
                  <a:close/>
                </a:path>
                <a:path w="6350" h="589279">
                  <a:moveTo>
                    <a:pt x="6350" y="186689"/>
                  </a:moveTo>
                  <a:lnTo>
                    <a:pt x="0" y="186689"/>
                  </a:lnTo>
                  <a:lnTo>
                    <a:pt x="0" y="191769"/>
                  </a:lnTo>
                  <a:lnTo>
                    <a:pt x="6350" y="191769"/>
                  </a:lnTo>
                  <a:lnTo>
                    <a:pt x="6350" y="186689"/>
                  </a:lnTo>
                  <a:close/>
                </a:path>
                <a:path w="6350" h="589279">
                  <a:moveTo>
                    <a:pt x="6350" y="180339"/>
                  </a:moveTo>
                  <a:lnTo>
                    <a:pt x="0" y="180339"/>
                  </a:lnTo>
                  <a:lnTo>
                    <a:pt x="0" y="185419"/>
                  </a:lnTo>
                  <a:lnTo>
                    <a:pt x="6350" y="185419"/>
                  </a:lnTo>
                  <a:lnTo>
                    <a:pt x="6350" y="180339"/>
                  </a:lnTo>
                  <a:close/>
                </a:path>
                <a:path w="6350" h="589279">
                  <a:moveTo>
                    <a:pt x="6350" y="173989"/>
                  </a:moveTo>
                  <a:lnTo>
                    <a:pt x="0" y="173989"/>
                  </a:lnTo>
                  <a:lnTo>
                    <a:pt x="0" y="179069"/>
                  </a:lnTo>
                  <a:lnTo>
                    <a:pt x="6350" y="179069"/>
                  </a:lnTo>
                  <a:lnTo>
                    <a:pt x="6350" y="173989"/>
                  </a:lnTo>
                  <a:close/>
                </a:path>
                <a:path w="6350" h="589279">
                  <a:moveTo>
                    <a:pt x="6350" y="167639"/>
                  </a:moveTo>
                  <a:lnTo>
                    <a:pt x="0" y="167639"/>
                  </a:lnTo>
                  <a:lnTo>
                    <a:pt x="0" y="172719"/>
                  </a:lnTo>
                  <a:lnTo>
                    <a:pt x="6350" y="172719"/>
                  </a:lnTo>
                  <a:lnTo>
                    <a:pt x="6350" y="167639"/>
                  </a:lnTo>
                  <a:close/>
                </a:path>
                <a:path w="6350" h="589279">
                  <a:moveTo>
                    <a:pt x="6350" y="161289"/>
                  </a:moveTo>
                  <a:lnTo>
                    <a:pt x="0" y="161289"/>
                  </a:lnTo>
                  <a:lnTo>
                    <a:pt x="0" y="166369"/>
                  </a:lnTo>
                  <a:lnTo>
                    <a:pt x="6350" y="166369"/>
                  </a:lnTo>
                  <a:lnTo>
                    <a:pt x="6350" y="161289"/>
                  </a:lnTo>
                  <a:close/>
                </a:path>
                <a:path w="6350" h="589279">
                  <a:moveTo>
                    <a:pt x="6350" y="154939"/>
                  </a:moveTo>
                  <a:lnTo>
                    <a:pt x="0" y="154939"/>
                  </a:lnTo>
                  <a:lnTo>
                    <a:pt x="0" y="160019"/>
                  </a:lnTo>
                  <a:lnTo>
                    <a:pt x="6350" y="160019"/>
                  </a:lnTo>
                  <a:lnTo>
                    <a:pt x="6350" y="154939"/>
                  </a:lnTo>
                  <a:close/>
                </a:path>
                <a:path w="6350" h="589279">
                  <a:moveTo>
                    <a:pt x="6350" y="142239"/>
                  </a:moveTo>
                  <a:lnTo>
                    <a:pt x="0" y="142239"/>
                  </a:lnTo>
                  <a:lnTo>
                    <a:pt x="0" y="153669"/>
                  </a:lnTo>
                  <a:lnTo>
                    <a:pt x="6350" y="153669"/>
                  </a:lnTo>
                  <a:lnTo>
                    <a:pt x="6350" y="142239"/>
                  </a:lnTo>
                  <a:close/>
                </a:path>
                <a:path w="6350" h="589279">
                  <a:moveTo>
                    <a:pt x="6350" y="135889"/>
                  </a:moveTo>
                  <a:lnTo>
                    <a:pt x="0" y="135889"/>
                  </a:lnTo>
                  <a:lnTo>
                    <a:pt x="0" y="140969"/>
                  </a:lnTo>
                  <a:lnTo>
                    <a:pt x="6350" y="140969"/>
                  </a:lnTo>
                  <a:lnTo>
                    <a:pt x="6350" y="135889"/>
                  </a:lnTo>
                  <a:close/>
                </a:path>
                <a:path w="6350" h="589279">
                  <a:moveTo>
                    <a:pt x="6350" y="129539"/>
                  </a:moveTo>
                  <a:lnTo>
                    <a:pt x="0" y="129539"/>
                  </a:lnTo>
                  <a:lnTo>
                    <a:pt x="0" y="134619"/>
                  </a:lnTo>
                  <a:lnTo>
                    <a:pt x="6350" y="134619"/>
                  </a:lnTo>
                  <a:lnTo>
                    <a:pt x="6350" y="129539"/>
                  </a:lnTo>
                  <a:close/>
                </a:path>
                <a:path w="6350" h="589279">
                  <a:moveTo>
                    <a:pt x="6350" y="123189"/>
                  </a:moveTo>
                  <a:lnTo>
                    <a:pt x="0" y="123189"/>
                  </a:lnTo>
                  <a:lnTo>
                    <a:pt x="0" y="128269"/>
                  </a:lnTo>
                  <a:lnTo>
                    <a:pt x="6350" y="128269"/>
                  </a:lnTo>
                  <a:lnTo>
                    <a:pt x="6350" y="123189"/>
                  </a:lnTo>
                  <a:close/>
                </a:path>
                <a:path w="6350" h="589279">
                  <a:moveTo>
                    <a:pt x="6350" y="116839"/>
                  </a:moveTo>
                  <a:lnTo>
                    <a:pt x="0" y="116839"/>
                  </a:lnTo>
                  <a:lnTo>
                    <a:pt x="0" y="121919"/>
                  </a:lnTo>
                  <a:lnTo>
                    <a:pt x="6350" y="121919"/>
                  </a:lnTo>
                  <a:lnTo>
                    <a:pt x="6350" y="116839"/>
                  </a:lnTo>
                  <a:close/>
                </a:path>
                <a:path w="6350" h="589279">
                  <a:moveTo>
                    <a:pt x="6350" y="110489"/>
                  </a:moveTo>
                  <a:lnTo>
                    <a:pt x="0" y="110489"/>
                  </a:lnTo>
                  <a:lnTo>
                    <a:pt x="0" y="115569"/>
                  </a:lnTo>
                  <a:lnTo>
                    <a:pt x="6350" y="115569"/>
                  </a:lnTo>
                  <a:lnTo>
                    <a:pt x="6350" y="110489"/>
                  </a:lnTo>
                  <a:close/>
                </a:path>
                <a:path w="6350" h="589279">
                  <a:moveTo>
                    <a:pt x="6350" y="102869"/>
                  </a:moveTo>
                  <a:lnTo>
                    <a:pt x="0" y="102869"/>
                  </a:lnTo>
                  <a:lnTo>
                    <a:pt x="0" y="109219"/>
                  </a:lnTo>
                  <a:lnTo>
                    <a:pt x="6350" y="109219"/>
                  </a:lnTo>
                  <a:lnTo>
                    <a:pt x="6350" y="102869"/>
                  </a:lnTo>
                  <a:close/>
                </a:path>
                <a:path w="6350" h="589279">
                  <a:moveTo>
                    <a:pt x="6350" y="97789"/>
                  </a:moveTo>
                  <a:lnTo>
                    <a:pt x="0" y="97789"/>
                  </a:lnTo>
                  <a:lnTo>
                    <a:pt x="0" y="101599"/>
                  </a:lnTo>
                  <a:lnTo>
                    <a:pt x="6350" y="101599"/>
                  </a:lnTo>
                  <a:lnTo>
                    <a:pt x="6350" y="97789"/>
                  </a:lnTo>
                  <a:close/>
                </a:path>
                <a:path w="6350" h="589279">
                  <a:moveTo>
                    <a:pt x="6350" y="91439"/>
                  </a:moveTo>
                  <a:lnTo>
                    <a:pt x="0" y="91439"/>
                  </a:lnTo>
                  <a:lnTo>
                    <a:pt x="0" y="96519"/>
                  </a:lnTo>
                  <a:lnTo>
                    <a:pt x="6350" y="96519"/>
                  </a:lnTo>
                  <a:lnTo>
                    <a:pt x="6350" y="91439"/>
                  </a:lnTo>
                  <a:close/>
                </a:path>
                <a:path w="6350" h="589279">
                  <a:moveTo>
                    <a:pt x="6350" y="85089"/>
                  </a:moveTo>
                  <a:lnTo>
                    <a:pt x="0" y="85089"/>
                  </a:lnTo>
                  <a:lnTo>
                    <a:pt x="0" y="90169"/>
                  </a:lnTo>
                  <a:lnTo>
                    <a:pt x="6350" y="90169"/>
                  </a:lnTo>
                  <a:lnTo>
                    <a:pt x="6350" y="85089"/>
                  </a:lnTo>
                  <a:close/>
                </a:path>
                <a:path w="6350" h="589279">
                  <a:moveTo>
                    <a:pt x="6350" y="78739"/>
                  </a:moveTo>
                  <a:lnTo>
                    <a:pt x="0" y="78739"/>
                  </a:lnTo>
                  <a:lnTo>
                    <a:pt x="0" y="83819"/>
                  </a:lnTo>
                  <a:lnTo>
                    <a:pt x="6350" y="83819"/>
                  </a:lnTo>
                  <a:lnTo>
                    <a:pt x="6350" y="78739"/>
                  </a:lnTo>
                  <a:close/>
                </a:path>
                <a:path w="6350" h="589279">
                  <a:moveTo>
                    <a:pt x="6350" y="72389"/>
                  </a:moveTo>
                  <a:lnTo>
                    <a:pt x="0" y="72389"/>
                  </a:lnTo>
                  <a:lnTo>
                    <a:pt x="0" y="77469"/>
                  </a:lnTo>
                  <a:lnTo>
                    <a:pt x="6350" y="77469"/>
                  </a:lnTo>
                  <a:lnTo>
                    <a:pt x="6350" y="72389"/>
                  </a:lnTo>
                  <a:close/>
                </a:path>
                <a:path w="6350" h="589279">
                  <a:moveTo>
                    <a:pt x="6350" y="64769"/>
                  </a:moveTo>
                  <a:lnTo>
                    <a:pt x="0" y="64769"/>
                  </a:lnTo>
                  <a:lnTo>
                    <a:pt x="0" y="71119"/>
                  </a:lnTo>
                  <a:lnTo>
                    <a:pt x="6350" y="71119"/>
                  </a:lnTo>
                  <a:lnTo>
                    <a:pt x="6350" y="64769"/>
                  </a:lnTo>
                  <a:close/>
                </a:path>
                <a:path w="6350" h="589279">
                  <a:moveTo>
                    <a:pt x="6350" y="59689"/>
                  </a:moveTo>
                  <a:lnTo>
                    <a:pt x="0" y="59689"/>
                  </a:lnTo>
                  <a:lnTo>
                    <a:pt x="0" y="63499"/>
                  </a:lnTo>
                  <a:lnTo>
                    <a:pt x="6350" y="63499"/>
                  </a:lnTo>
                  <a:lnTo>
                    <a:pt x="6350" y="59689"/>
                  </a:lnTo>
                  <a:close/>
                </a:path>
                <a:path w="6350" h="589279">
                  <a:moveTo>
                    <a:pt x="6350" y="53339"/>
                  </a:moveTo>
                  <a:lnTo>
                    <a:pt x="0" y="53339"/>
                  </a:lnTo>
                  <a:lnTo>
                    <a:pt x="0" y="58419"/>
                  </a:lnTo>
                  <a:lnTo>
                    <a:pt x="6350" y="58419"/>
                  </a:lnTo>
                  <a:lnTo>
                    <a:pt x="6350" y="53339"/>
                  </a:lnTo>
                  <a:close/>
                </a:path>
                <a:path w="6350" h="589279">
                  <a:moveTo>
                    <a:pt x="6350" y="46989"/>
                  </a:moveTo>
                  <a:lnTo>
                    <a:pt x="0" y="46989"/>
                  </a:lnTo>
                  <a:lnTo>
                    <a:pt x="0" y="52069"/>
                  </a:lnTo>
                  <a:lnTo>
                    <a:pt x="6350" y="52069"/>
                  </a:lnTo>
                  <a:lnTo>
                    <a:pt x="6350" y="46989"/>
                  </a:lnTo>
                  <a:close/>
                </a:path>
                <a:path w="6350" h="589279">
                  <a:moveTo>
                    <a:pt x="6350" y="41909"/>
                  </a:moveTo>
                  <a:lnTo>
                    <a:pt x="0" y="41909"/>
                  </a:lnTo>
                  <a:lnTo>
                    <a:pt x="0" y="45719"/>
                  </a:lnTo>
                  <a:lnTo>
                    <a:pt x="6350" y="45719"/>
                  </a:lnTo>
                  <a:lnTo>
                    <a:pt x="6350" y="41909"/>
                  </a:lnTo>
                  <a:close/>
                </a:path>
                <a:path w="6350" h="589279">
                  <a:moveTo>
                    <a:pt x="6350" y="200659"/>
                  </a:moveTo>
                  <a:lnTo>
                    <a:pt x="0" y="200659"/>
                  </a:lnTo>
                  <a:lnTo>
                    <a:pt x="0" y="207009"/>
                  </a:lnTo>
                  <a:lnTo>
                    <a:pt x="6350" y="207009"/>
                  </a:lnTo>
                  <a:lnTo>
                    <a:pt x="6350" y="200659"/>
                  </a:lnTo>
                  <a:close/>
                </a:path>
                <a:path w="6350" h="589279">
                  <a:moveTo>
                    <a:pt x="6350" y="207009"/>
                  </a:moveTo>
                  <a:lnTo>
                    <a:pt x="0" y="207009"/>
                  </a:lnTo>
                  <a:lnTo>
                    <a:pt x="0" y="281939"/>
                  </a:lnTo>
                  <a:lnTo>
                    <a:pt x="6350" y="281939"/>
                  </a:lnTo>
                  <a:lnTo>
                    <a:pt x="6350" y="207009"/>
                  </a:lnTo>
                  <a:close/>
                </a:path>
                <a:path w="6350" h="589279">
                  <a:moveTo>
                    <a:pt x="6350" y="414019"/>
                  </a:moveTo>
                  <a:lnTo>
                    <a:pt x="0" y="414019"/>
                  </a:lnTo>
                  <a:lnTo>
                    <a:pt x="0" y="416559"/>
                  </a:lnTo>
                  <a:lnTo>
                    <a:pt x="6350" y="416559"/>
                  </a:lnTo>
                  <a:lnTo>
                    <a:pt x="6350" y="414019"/>
                  </a:lnTo>
                  <a:close/>
                </a:path>
                <a:path w="6350" h="589279">
                  <a:moveTo>
                    <a:pt x="6350" y="407669"/>
                  </a:moveTo>
                  <a:lnTo>
                    <a:pt x="0" y="407669"/>
                  </a:lnTo>
                  <a:lnTo>
                    <a:pt x="0" y="412749"/>
                  </a:lnTo>
                  <a:lnTo>
                    <a:pt x="6350" y="412749"/>
                  </a:lnTo>
                  <a:lnTo>
                    <a:pt x="6350" y="407669"/>
                  </a:lnTo>
                  <a:close/>
                </a:path>
                <a:path w="6350" h="589279">
                  <a:moveTo>
                    <a:pt x="6350" y="391159"/>
                  </a:moveTo>
                  <a:lnTo>
                    <a:pt x="0" y="391159"/>
                  </a:lnTo>
                  <a:lnTo>
                    <a:pt x="0" y="406399"/>
                  </a:lnTo>
                  <a:lnTo>
                    <a:pt x="6350" y="406399"/>
                  </a:lnTo>
                  <a:lnTo>
                    <a:pt x="6350" y="391159"/>
                  </a:lnTo>
                  <a:close/>
                </a:path>
                <a:path w="6350" h="589279">
                  <a:moveTo>
                    <a:pt x="6350" y="382269"/>
                  </a:moveTo>
                  <a:lnTo>
                    <a:pt x="0" y="382269"/>
                  </a:lnTo>
                  <a:lnTo>
                    <a:pt x="0" y="389889"/>
                  </a:lnTo>
                  <a:lnTo>
                    <a:pt x="6350" y="389889"/>
                  </a:lnTo>
                  <a:lnTo>
                    <a:pt x="6350" y="382269"/>
                  </a:lnTo>
                  <a:close/>
                </a:path>
                <a:path w="6350" h="589279">
                  <a:moveTo>
                    <a:pt x="6350" y="359409"/>
                  </a:moveTo>
                  <a:lnTo>
                    <a:pt x="0" y="359409"/>
                  </a:lnTo>
                  <a:lnTo>
                    <a:pt x="0" y="380999"/>
                  </a:lnTo>
                  <a:lnTo>
                    <a:pt x="6350" y="380999"/>
                  </a:lnTo>
                  <a:lnTo>
                    <a:pt x="6350" y="359409"/>
                  </a:lnTo>
                  <a:close/>
                </a:path>
                <a:path w="6350" h="589279">
                  <a:moveTo>
                    <a:pt x="6350" y="353059"/>
                  </a:moveTo>
                  <a:lnTo>
                    <a:pt x="0" y="353059"/>
                  </a:lnTo>
                  <a:lnTo>
                    <a:pt x="0" y="358139"/>
                  </a:lnTo>
                  <a:lnTo>
                    <a:pt x="6350" y="358139"/>
                  </a:lnTo>
                  <a:lnTo>
                    <a:pt x="6350" y="353059"/>
                  </a:lnTo>
                  <a:close/>
                </a:path>
                <a:path w="6350" h="589279">
                  <a:moveTo>
                    <a:pt x="6350" y="332739"/>
                  </a:moveTo>
                  <a:lnTo>
                    <a:pt x="0" y="332739"/>
                  </a:lnTo>
                  <a:lnTo>
                    <a:pt x="0" y="351789"/>
                  </a:lnTo>
                  <a:lnTo>
                    <a:pt x="6350" y="351789"/>
                  </a:lnTo>
                  <a:lnTo>
                    <a:pt x="6350" y="332739"/>
                  </a:lnTo>
                  <a:close/>
                </a:path>
                <a:path w="6350" h="589279">
                  <a:moveTo>
                    <a:pt x="6350" y="325119"/>
                  </a:moveTo>
                  <a:lnTo>
                    <a:pt x="0" y="325119"/>
                  </a:lnTo>
                  <a:lnTo>
                    <a:pt x="0" y="331469"/>
                  </a:lnTo>
                  <a:lnTo>
                    <a:pt x="6350" y="331469"/>
                  </a:lnTo>
                  <a:lnTo>
                    <a:pt x="6350" y="325119"/>
                  </a:lnTo>
                  <a:close/>
                </a:path>
                <a:path w="6350" h="589279">
                  <a:moveTo>
                    <a:pt x="6350" y="318769"/>
                  </a:moveTo>
                  <a:lnTo>
                    <a:pt x="0" y="318769"/>
                  </a:lnTo>
                  <a:lnTo>
                    <a:pt x="0" y="323849"/>
                  </a:lnTo>
                  <a:lnTo>
                    <a:pt x="6350" y="323849"/>
                  </a:lnTo>
                  <a:lnTo>
                    <a:pt x="6350" y="318769"/>
                  </a:lnTo>
                  <a:close/>
                </a:path>
                <a:path w="6350" h="589279">
                  <a:moveTo>
                    <a:pt x="6350" y="312419"/>
                  </a:moveTo>
                  <a:lnTo>
                    <a:pt x="0" y="312419"/>
                  </a:lnTo>
                  <a:lnTo>
                    <a:pt x="0" y="317499"/>
                  </a:lnTo>
                  <a:lnTo>
                    <a:pt x="6350" y="317499"/>
                  </a:lnTo>
                  <a:lnTo>
                    <a:pt x="6350" y="312419"/>
                  </a:lnTo>
                  <a:close/>
                </a:path>
                <a:path w="6350" h="589279">
                  <a:moveTo>
                    <a:pt x="6350" y="307339"/>
                  </a:moveTo>
                  <a:lnTo>
                    <a:pt x="0" y="307339"/>
                  </a:lnTo>
                  <a:lnTo>
                    <a:pt x="0" y="311149"/>
                  </a:lnTo>
                  <a:lnTo>
                    <a:pt x="6350" y="311149"/>
                  </a:lnTo>
                  <a:lnTo>
                    <a:pt x="6350" y="307339"/>
                  </a:lnTo>
                  <a:close/>
                </a:path>
                <a:path w="6350" h="589279">
                  <a:moveTo>
                    <a:pt x="6350" y="300989"/>
                  </a:moveTo>
                  <a:lnTo>
                    <a:pt x="0" y="300989"/>
                  </a:lnTo>
                  <a:lnTo>
                    <a:pt x="0" y="306069"/>
                  </a:lnTo>
                  <a:lnTo>
                    <a:pt x="6350" y="306069"/>
                  </a:lnTo>
                  <a:lnTo>
                    <a:pt x="6350" y="300989"/>
                  </a:lnTo>
                  <a:close/>
                </a:path>
                <a:path w="6350" h="589279">
                  <a:moveTo>
                    <a:pt x="6350" y="293369"/>
                  </a:moveTo>
                  <a:lnTo>
                    <a:pt x="0" y="293369"/>
                  </a:lnTo>
                  <a:lnTo>
                    <a:pt x="0" y="299719"/>
                  </a:lnTo>
                  <a:lnTo>
                    <a:pt x="6350" y="299719"/>
                  </a:lnTo>
                  <a:lnTo>
                    <a:pt x="6350" y="293369"/>
                  </a:lnTo>
                  <a:close/>
                </a:path>
                <a:path w="6350" h="589279">
                  <a:moveTo>
                    <a:pt x="6350" y="287019"/>
                  </a:moveTo>
                  <a:lnTo>
                    <a:pt x="0" y="287019"/>
                  </a:lnTo>
                  <a:lnTo>
                    <a:pt x="0" y="292099"/>
                  </a:lnTo>
                  <a:lnTo>
                    <a:pt x="6350" y="292099"/>
                  </a:lnTo>
                  <a:lnTo>
                    <a:pt x="6350" y="287019"/>
                  </a:lnTo>
                  <a:close/>
                </a:path>
                <a:path w="6350" h="589279">
                  <a:moveTo>
                    <a:pt x="6350" y="283209"/>
                  </a:moveTo>
                  <a:lnTo>
                    <a:pt x="0" y="283209"/>
                  </a:lnTo>
                  <a:lnTo>
                    <a:pt x="0" y="285749"/>
                  </a:lnTo>
                  <a:lnTo>
                    <a:pt x="6350" y="285749"/>
                  </a:lnTo>
                  <a:lnTo>
                    <a:pt x="6350" y="283209"/>
                  </a:lnTo>
                  <a:close/>
                </a:path>
                <a:path w="6350" h="589279">
                  <a:moveTo>
                    <a:pt x="6350" y="482726"/>
                  </a:moveTo>
                  <a:lnTo>
                    <a:pt x="0" y="482726"/>
                  </a:lnTo>
                  <a:lnTo>
                    <a:pt x="0" y="492759"/>
                  </a:lnTo>
                  <a:lnTo>
                    <a:pt x="6350" y="492759"/>
                  </a:lnTo>
                  <a:lnTo>
                    <a:pt x="6350" y="482726"/>
                  </a:lnTo>
                  <a:close/>
                </a:path>
                <a:path w="6350" h="589279">
                  <a:moveTo>
                    <a:pt x="6350" y="478916"/>
                  </a:moveTo>
                  <a:lnTo>
                    <a:pt x="0" y="478916"/>
                  </a:lnTo>
                  <a:lnTo>
                    <a:pt x="0" y="482599"/>
                  </a:lnTo>
                  <a:lnTo>
                    <a:pt x="6350" y="482599"/>
                  </a:lnTo>
                  <a:lnTo>
                    <a:pt x="6350" y="478916"/>
                  </a:lnTo>
                  <a:close/>
                </a:path>
                <a:path w="6350" h="589279">
                  <a:moveTo>
                    <a:pt x="6350" y="476376"/>
                  </a:moveTo>
                  <a:lnTo>
                    <a:pt x="0" y="476376"/>
                  </a:lnTo>
                  <a:lnTo>
                    <a:pt x="0" y="478789"/>
                  </a:lnTo>
                  <a:lnTo>
                    <a:pt x="6350" y="478789"/>
                  </a:lnTo>
                  <a:lnTo>
                    <a:pt x="6350" y="476376"/>
                  </a:lnTo>
                  <a:close/>
                </a:path>
                <a:path w="6350" h="589279">
                  <a:moveTo>
                    <a:pt x="6350" y="472566"/>
                  </a:moveTo>
                  <a:lnTo>
                    <a:pt x="0" y="472566"/>
                  </a:lnTo>
                  <a:lnTo>
                    <a:pt x="0" y="476249"/>
                  </a:lnTo>
                  <a:lnTo>
                    <a:pt x="6350" y="476249"/>
                  </a:lnTo>
                  <a:lnTo>
                    <a:pt x="6350" y="472566"/>
                  </a:lnTo>
                  <a:close/>
                </a:path>
                <a:path w="6350" h="589279">
                  <a:moveTo>
                    <a:pt x="6350" y="470026"/>
                  </a:moveTo>
                  <a:lnTo>
                    <a:pt x="0" y="470026"/>
                  </a:lnTo>
                  <a:lnTo>
                    <a:pt x="0" y="472439"/>
                  </a:lnTo>
                  <a:lnTo>
                    <a:pt x="6350" y="472439"/>
                  </a:lnTo>
                  <a:lnTo>
                    <a:pt x="6350" y="470026"/>
                  </a:lnTo>
                  <a:close/>
                </a:path>
                <a:path w="6350" h="589279">
                  <a:moveTo>
                    <a:pt x="6350" y="466216"/>
                  </a:moveTo>
                  <a:lnTo>
                    <a:pt x="0" y="466216"/>
                  </a:lnTo>
                  <a:lnTo>
                    <a:pt x="0" y="469899"/>
                  </a:lnTo>
                  <a:lnTo>
                    <a:pt x="6350" y="469899"/>
                  </a:lnTo>
                  <a:lnTo>
                    <a:pt x="6350" y="466216"/>
                  </a:lnTo>
                  <a:close/>
                </a:path>
                <a:path w="6350" h="589279">
                  <a:moveTo>
                    <a:pt x="6350" y="463676"/>
                  </a:moveTo>
                  <a:lnTo>
                    <a:pt x="0" y="463676"/>
                  </a:lnTo>
                  <a:lnTo>
                    <a:pt x="0" y="466089"/>
                  </a:lnTo>
                  <a:lnTo>
                    <a:pt x="6350" y="466089"/>
                  </a:lnTo>
                  <a:lnTo>
                    <a:pt x="6350" y="463676"/>
                  </a:lnTo>
                  <a:close/>
                </a:path>
                <a:path w="6350" h="589279">
                  <a:moveTo>
                    <a:pt x="6350" y="459866"/>
                  </a:moveTo>
                  <a:lnTo>
                    <a:pt x="0" y="459866"/>
                  </a:lnTo>
                  <a:lnTo>
                    <a:pt x="0" y="463549"/>
                  </a:lnTo>
                  <a:lnTo>
                    <a:pt x="6350" y="463549"/>
                  </a:lnTo>
                  <a:lnTo>
                    <a:pt x="6350" y="459866"/>
                  </a:lnTo>
                  <a:close/>
                </a:path>
                <a:path w="6350" h="589279">
                  <a:moveTo>
                    <a:pt x="6350" y="457326"/>
                  </a:moveTo>
                  <a:lnTo>
                    <a:pt x="0" y="457326"/>
                  </a:lnTo>
                  <a:lnTo>
                    <a:pt x="0" y="459739"/>
                  </a:lnTo>
                  <a:lnTo>
                    <a:pt x="6350" y="459739"/>
                  </a:lnTo>
                  <a:lnTo>
                    <a:pt x="6350" y="457326"/>
                  </a:lnTo>
                  <a:close/>
                </a:path>
                <a:path w="6350" h="589279">
                  <a:moveTo>
                    <a:pt x="6350" y="453516"/>
                  </a:moveTo>
                  <a:lnTo>
                    <a:pt x="0" y="453516"/>
                  </a:lnTo>
                  <a:lnTo>
                    <a:pt x="0" y="457199"/>
                  </a:lnTo>
                  <a:lnTo>
                    <a:pt x="6350" y="457199"/>
                  </a:lnTo>
                  <a:lnTo>
                    <a:pt x="6350" y="453516"/>
                  </a:lnTo>
                  <a:close/>
                </a:path>
                <a:path w="6350" h="589279">
                  <a:moveTo>
                    <a:pt x="6350" y="450976"/>
                  </a:moveTo>
                  <a:lnTo>
                    <a:pt x="0" y="450976"/>
                  </a:lnTo>
                  <a:lnTo>
                    <a:pt x="0" y="453389"/>
                  </a:lnTo>
                  <a:lnTo>
                    <a:pt x="6350" y="453389"/>
                  </a:lnTo>
                  <a:lnTo>
                    <a:pt x="6350" y="450976"/>
                  </a:lnTo>
                  <a:close/>
                </a:path>
                <a:path w="6350" h="589279">
                  <a:moveTo>
                    <a:pt x="6350" y="447166"/>
                  </a:moveTo>
                  <a:lnTo>
                    <a:pt x="0" y="447166"/>
                  </a:lnTo>
                  <a:lnTo>
                    <a:pt x="0" y="450849"/>
                  </a:lnTo>
                  <a:lnTo>
                    <a:pt x="6350" y="450849"/>
                  </a:lnTo>
                  <a:lnTo>
                    <a:pt x="6350" y="447166"/>
                  </a:lnTo>
                  <a:close/>
                </a:path>
                <a:path w="6350" h="589279">
                  <a:moveTo>
                    <a:pt x="6350" y="444626"/>
                  </a:moveTo>
                  <a:lnTo>
                    <a:pt x="0" y="444626"/>
                  </a:lnTo>
                  <a:lnTo>
                    <a:pt x="0" y="447039"/>
                  </a:lnTo>
                  <a:lnTo>
                    <a:pt x="6350" y="447039"/>
                  </a:lnTo>
                  <a:lnTo>
                    <a:pt x="6350" y="444626"/>
                  </a:lnTo>
                  <a:close/>
                </a:path>
                <a:path w="6350" h="589279">
                  <a:moveTo>
                    <a:pt x="6350" y="434466"/>
                  </a:moveTo>
                  <a:lnTo>
                    <a:pt x="0" y="434466"/>
                  </a:lnTo>
                  <a:lnTo>
                    <a:pt x="0" y="444499"/>
                  </a:lnTo>
                  <a:lnTo>
                    <a:pt x="6350" y="444499"/>
                  </a:lnTo>
                  <a:lnTo>
                    <a:pt x="6350" y="434466"/>
                  </a:lnTo>
                  <a:close/>
                </a:path>
                <a:path w="6350" h="589279">
                  <a:moveTo>
                    <a:pt x="6350" y="419226"/>
                  </a:moveTo>
                  <a:lnTo>
                    <a:pt x="0" y="419226"/>
                  </a:lnTo>
                  <a:lnTo>
                    <a:pt x="0" y="434339"/>
                  </a:lnTo>
                  <a:lnTo>
                    <a:pt x="6350" y="434339"/>
                  </a:lnTo>
                  <a:lnTo>
                    <a:pt x="6350" y="419226"/>
                  </a:lnTo>
                  <a:close/>
                </a:path>
                <a:path w="6350" h="589279">
                  <a:moveTo>
                    <a:pt x="6350" y="416686"/>
                  </a:moveTo>
                  <a:lnTo>
                    <a:pt x="0" y="416686"/>
                  </a:lnTo>
                  <a:lnTo>
                    <a:pt x="0" y="419099"/>
                  </a:lnTo>
                  <a:lnTo>
                    <a:pt x="6350" y="419099"/>
                  </a:lnTo>
                  <a:lnTo>
                    <a:pt x="6350" y="416686"/>
                  </a:lnTo>
                  <a:close/>
                </a:path>
                <a:path w="6350" h="589279">
                  <a:moveTo>
                    <a:pt x="6350" y="492759"/>
                  </a:moveTo>
                  <a:lnTo>
                    <a:pt x="0" y="492759"/>
                  </a:lnTo>
                  <a:lnTo>
                    <a:pt x="0" y="505459"/>
                  </a:lnTo>
                  <a:lnTo>
                    <a:pt x="6350" y="505459"/>
                  </a:lnTo>
                  <a:lnTo>
                    <a:pt x="6350" y="492759"/>
                  </a:lnTo>
                  <a:close/>
                </a:path>
                <a:path w="6350" h="589279">
                  <a:moveTo>
                    <a:pt x="6350" y="505459"/>
                  </a:moveTo>
                  <a:lnTo>
                    <a:pt x="0" y="505459"/>
                  </a:lnTo>
                  <a:lnTo>
                    <a:pt x="0" y="558799"/>
                  </a:lnTo>
                  <a:lnTo>
                    <a:pt x="6350" y="558799"/>
                  </a:lnTo>
                  <a:lnTo>
                    <a:pt x="6350" y="505459"/>
                  </a:lnTo>
                  <a:close/>
                </a:path>
                <a:path w="6350" h="589279">
                  <a:moveTo>
                    <a:pt x="6350" y="558799"/>
                  </a:moveTo>
                  <a:lnTo>
                    <a:pt x="0" y="558799"/>
                  </a:lnTo>
                  <a:lnTo>
                    <a:pt x="0" y="585469"/>
                  </a:lnTo>
                  <a:lnTo>
                    <a:pt x="3810" y="585469"/>
                  </a:lnTo>
                  <a:lnTo>
                    <a:pt x="3810" y="584199"/>
                  </a:lnTo>
                  <a:lnTo>
                    <a:pt x="5080" y="584199"/>
                  </a:lnTo>
                  <a:lnTo>
                    <a:pt x="5080" y="582929"/>
                  </a:lnTo>
                  <a:lnTo>
                    <a:pt x="6350" y="582929"/>
                  </a:lnTo>
                  <a:lnTo>
                    <a:pt x="6350" y="558799"/>
                  </a:lnTo>
                  <a:close/>
                </a:path>
                <a:path w="6350" h="589279">
                  <a:moveTo>
                    <a:pt x="2539" y="585469"/>
                  </a:moveTo>
                  <a:lnTo>
                    <a:pt x="0" y="585469"/>
                  </a:lnTo>
                  <a:lnTo>
                    <a:pt x="0" y="589279"/>
                  </a:lnTo>
                  <a:lnTo>
                    <a:pt x="1270" y="589279"/>
                  </a:lnTo>
                  <a:lnTo>
                    <a:pt x="1270" y="586739"/>
                  </a:lnTo>
                  <a:lnTo>
                    <a:pt x="2539" y="586739"/>
                  </a:lnTo>
                  <a:lnTo>
                    <a:pt x="2539" y="585469"/>
                  </a:lnTo>
                  <a:close/>
                </a:path>
              </a:pathLst>
            </a:custGeom>
            <a:solidFill>
              <a:srgbClr val="5500F3"/>
            </a:solidFill>
          </p:spPr>
          <p:txBody>
            <a:bodyPr bIns="0" lIns="0" rIns="0" rtlCol="0" tIns="0" wrap="square"/>
            <a:p/>
          </p:txBody>
        </p:sp>
        <p:sp>
          <p:nvSpPr>
            <p:cNvPr id="1050881" name="object 2195"/>
            <p:cNvSpPr/>
            <p:nvPr/>
          </p:nvSpPr>
          <p:spPr>
            <a:xfrm>
              <a:off x="5234939" y="6139306"/>
              <a:ext cx="7620" cy="575310"/>
            </a:xfrm>
            <a:custGeom>
              <a:avLst/>
              <a:ahLst/>
              <a:rect l="l" t="t" r="r" b="b"/>
              <a:pathLst>
                <a:path w="7620" h="575309">
                  <a:moveTo>
                    <a:pt x="7620" y="15240"/>
                  </a:moveTo>
                  <a:lnTo>
                    <a:pt x="2539" y="15240"/>
                  </a:lnTo>
                  <a:lnTo>
                    <a:pt x="2539" y="17653"/>
                  </a:lnTo>
                  <a:lnTo>
                    <a:pt x="7620" y="17653"/>
                  </a:lnTo>
                  <a:lnTo>
                    <a:pt x="7620" y="15240"/>
                  </a:lnTo>
                  <a:close/>
                </a:path>
                <a:path w="7620" h="575309">
                  <a:moveTo>
                    <a:pt x="7620" y="10160"/>
                  </a:moveTo>
                  <a:lnTo>
                    <a:pt x="3810" y="10160"/>
                  </a:lnTo>
                  <a:lnTo>
                    <a:pt x="3810" y="13970"/>
                  </a:lnTo>
                  <a:lnTo>
                    <a:pt x="2539" y="13970"/>
                  </a:lnTo>
                  <a:lnTo>
                    <a:pt x="2539" y="15113"/>
                  </a:lnTo>
                  <a:lnTo>
                    <a:pt x="7620" y="15113"/>
                  </a:lnTo>
                  <a:lnTo>
                    <a:pt x="7620" y="10160"/>
                  </a:lnTo>
                  <a:close/>
                </a:path>
                <a:path w="7620" h="575309">
                  <a:moveTo>
                    <a:pt x="7620" y="3810"/>
                  </a:moveTo>
                  <a:lnTo>
                    <a:pt x="6350" y="3810"/>
                  </a:lnTo>
                  <a:lnTo>
                    <a:pt x="6350" y="4953"/>
                  </a:lnTo>
                  <a:lnTo>
                    <a:pt x="5080" y="4953"/>
                  </a:lnTo>
                  <a:lnTo>
                    <a:pt x="5080" y="8890"/>
                  </a:lnTo>
                  <a:lnTo>
                    <a:pt x="3810" y="8890"/>
                  </a:lnTo>
                  <a:lnTo>
                    <a:pt x="3810" y="10033"/>
                  </a:lnTo>
                  <a:lnTo>
                    <a:pt x="7620" y="10033"/>
                  </a:lnTo>
                  <a:lnTo>
                    <a:pt x="7620" y="3810"/>
                  </a:lnTo>
                  <a:close/>
                </a:path>
                <a:path w="7620" h="575309">
                  <a:moveTo>
                    <a:pt x="7620" y="0"/>
                  </a:moveTo>
                  <a:lnTo>
                    <a:pt x="6350" y="0"/>
                  </a:lnTo>
                  <a:lnTo>
                    <a:pt x="6350" y="3683"/>
                  </a:lnTo>
                  <a:lnTo>
                    <a:pt x="7620" y="3683"/>
                  </a:lnTo>
                  <a:lnTo>
                    <a:pt x="7620" y="0"/>
                  </a:lnTo>
                  <a:close/>
                </a:path>
                <a:path w="7620" h="575309">
                  <a:moveTo>
                    <a:pt x="7620" y="176403"/>
                  </a:moveTo>
                  <a:lnTo>
                    <a:pt x="0" y="176403"/>
                  </a:lnTo>
                  <a:lnTo>
                    <a:pt x="0" y="177673"/>
                  </a:lnTo>
                  <a:lnTo>
                    <a:pt x="7620" y="177673"/>
                  </a:lnTo>
                  <a:lnTo>
                    <a:pt x="7620" y="176403"/>
                  </a:lnTo>
                  <a:close/>
                </a:path>
                <a:path w="7620" h="575309">
                  <a:moveTo>
                    <a:pt x="7620" y="170053"/>
                  </a:moveTo>
                  <a:lnTo>
                    <a:pt x="0" y="170053"/>
                  </a:lnTo>
                  <a:lnTo>
                    <a:pt x="0" y="175133"/>
                  </a:lnTo>
                  <a:lnTo>
                    <a:pt x="7620" y="175133"/>
                  </a:lnTo>
                  <a:lnTo>
                    <a:pt x="7620" y="170053"/>
                  </a:lnTo>
                  <a:close/>
                </a:path>
                <a:path w="7620" h="575309">
                  <a:moveTo>
                    <a:pt x="7620" y="163703"/>
                  </a:moveTo>
                  <a:lnTo>
                    <a:pt x="0" y="163703"/>
                  </a:lnTo>
                  <a:lnTo>
                    <a:pt x="0" y="168783"/>
                  </a:lnTo>
                  <a:lnTo>
                    <a:pt x="7620" y="168783"/>
                  </a:lnTo>
                  <a:lnTo>
                    <a:pt x="7620" y="163703"/>
                  </a:lnTo>
                  <a:close/>
                </a:path>
                <a:path w="7620" h="575309">
                  <a:moveTo>
                    <a:pt x="7620" y="157353"/>
                  </a:moveTo>
                  <a:lnTo>
                    <a:pt x="0" y="157353"/>
                  </a:lnTo>
                  <a:lnTo>
                    <a:pt x="0" y="162433"/>
                  </a:lnTo>
                  <a:lnTo>
                    <a:pt x="7620" y="162433"/>
                  </a:lnTo>
                  <a:lnTo>
                    <a:pt x="7620" y="157353"/>
                  </a:lnTo>
                  <a:close/>
                </a:path>
                <a:path w="7620" h="575309">
                  <a:moveTo>
                    <a:pt x="7620" y="151003"/>
                  </a:moveTo>
                  <a:lnTo>
                    <a:pt x="0" y="151003"/>
                  </a:lnTo>
                  <a:lnTo>
                    <a:pt x="0" y="156083"/>
                  </a:lnTo>
                  <a:lnTo>
                    <a:pt x="7620" y="156083"/>
                  </a:lnTo>
                  <a:lnTo>
                    <a:pt x="7620" y="151003"/>
                  </a:lnTo>
                  <a:close/>
                </a:path>
                <a:path w="7620" h="575309">
                  <a:moveTo>
                    <a:pt x="7620" y="144653"/>
                  </a:moveTo>
                  <a:lnTo>
                    <a:pt x="0" y="144653"/>
                  </a:lnTo>
                  <a:lnTo>
                    <a:pt x="0" y="149733"/>
                  </a:lnTo>
                  <a:lnTo>
                    <a:pt x="7620" y="149733"/>
                  </a:lnTo>
                  <a:lnTo>
                    <a:pt x="7620" y="144653"/>
                  </a:lnTo>
                  <a:close/>
                </a:path>
                <a:path w="7620" h="575309">
                  <a:moveTo>
                    <a:pt x="7620" y="138303"/>
                  </a:moveTo>
                  <a:lnTo>
                    <a:pt x="0" y="138303"/>
                  </a:lnTo>
                  <a:lnTo>
                    <a:pt x="0" y="143383"/>
                  </a:lnTo>
                  <a:lnTo>
                    <a:pt x="7620" y="143383"/>
                  </a:lnTo>
                  <a:lnTo>
                    <a:pt x="7620" y="138303"/>
                  </a:lnTo>
                  <a:close/>
                </a:path>
                <a:path w="7620" h="575309">
                  <a:moveTo>
                    <a:pt x="7620" y="131953"/>
                  </a:moveTo>
                  <a:lnTo>
                    <a:pt x="0" y="131953"/>
                  </a:lnTo>
                  <a:lnTo>
                    <a:pt x="0" y="137033"/>
                  </a:lnTo>
                  <a:lnTo>
                    <a:pt x="7620" y="137033"/>
                  </a:lnTo>
                  <a:lnTo>
                    <a:pt x="7620" y="131953"/>
                  </a:lnTo>
                  <a:close/>
                </a:path>
                <a:path w="7620" h="575309">
                  <a:moveTo>
                    <a:pt x="7620" y="119253"/>
                  </a:moveTo>
                  <a:lnTo>
                    <a:pt x="0" y="119253"/>
                  </a:lnTo>
                  <a:lnTo>
                    <a:pt x="0" y="130683"/>
                  </a:lnTo>
                  <a:lnTo>
                    <a:pt x="7620" y="130683"/>
                  </a:lnTo>
                  <a:lnTo>
                    <a:pt x="7620" y="119253"/>
                  </a:lnTo>
                  <a:close/>
                </a:path>
                <a:path w="7620" h="575309">
                  <a:moveTo>
                    <a:pt x="7620" y="112903"/>
                  </a:moveTo>
                  <a:lnTo>
                    <a:pt x="0" y="112903"/>
                  </a:lnTo>
                  <a:lnTo>
                    <a:pt x="0" y="117983"/>
                  </a:lnTo>
                  <a:lnTo>
                    <a:pt x="7620" y="117983"/>
                  </a:lnTo>
                  <a:lnTo>
                    <a:pt x="7620" y="112903"/>
                  </a:lnTo>
                  <a:close/>
                </a:path>
                <a:path w="7620" h="575309">
                  <a:moveTo>
                    <a:pt x="7620" y="106553"/>
                  </a:moveTo>
                  <a:lnTo>
                    <a:pt x="0" y="106553"/>
                  </a:lnTo>
                  <a:lnTo>
                    <a:pt x="0" y="111633"/>
                  </a:lnTo>
                  <a:lnTo>
                    <a:pt x="7620" y="111633"/>
                  </a:lnTo>
                  <a:lnTo>
                    <a:pt x="7620" y="106553"/>
                  </a:lnTo>
                  <a:close/>
                </a:path>
                <a:path w="7620" h="575309">
                  <a:moveTo>
                    <a:pt x="7620" y="100203"/>
                  </a:moveTo>
                  <a:lnTo>
                    <a:pt x="0" y="100203"/>
                  </a:lnTo>
                  <a:lnTo>
                    <a:pt x="0" y="105283"/>
                  </a:lnTo>
                  <a:lnTo>
                    <a:pt x="7620" y="105283"/>
                  </a:lnTo>
                  <a:lnTo>
                    <a:pt x="7620" y="100203"/>
                  </a:lnTo>
                  <a:close/>
                </a:path>
                <a:path w="7620" h="575309">
                  <a:moveTo>
                    <a:pt x="7620" y="93853"/>
                  </a:moveTo>
                  <a:lnTo>
                    <a:pt x="0" y="93853"/>
                  </a:lnTo>
                  <a:lnTo>
                    <a:pt x="0" y="98933"/>
                  </a:lnTo>
                  <a:lnTo>
                    <a:pt x="7620" y="98933"/>
                  </a:lnTo>
                  <a:lnTo>
                    <a:pt x="7620" y="93853"/>
                  </a:lnTo>
                  <a:close/>
                </a:path>
                <a:path w="7620" h="575309">
                  <a:moveTo>
                    <a:pt x="7620" y="87503"/>
                  </a:moveTo>
                  <a:lnTo>
                    <a:pt x="0" y="87503"/>
                  </a:lnTo>
                  <a:lnTo>
                    <a:pt x="0" y="92583"/>
                  </a:lnTo>
                  <a:lnTo>
                    <a:pt x="7620" y="92583"/>
                  </a:lnTo>
                  <a:lnTo>
                    <a:pt x="7620" y="87503"/>
                  </a:lnTo>
                  <a:close/>
                </a:path>
                <a:path w="7620" h="575309">
                  <a:moveTo>
                    <a:pt x="7620" y="79883"/>
                  </a:moveTo>
                  <a:lnTo>
                    <a:pt x="0" y="79883"/>
                  </a:lnTo>
                  <a:lnTo>
                    <a:pt x="0" y="86233"/>
                  </a:lnTo>
                  <a:lnTo>
                    <a:pt x="7620" y="86233"/>
                  </a:lnTo>
                  <a:lnTo>
                    <a:pt x="7620" y="79883"/>
                  </a:lnTo>
                  <a:close/>
                </a:path>
                <a:path w="7620" h="575309">
                  <a:moveTo>
                    <a:pt x="7620" y="74803"/>
                  </a:moveTo>
                  <a:lnTo>
                    <a:pt x="0" y="74803"/>
                  </a:lnTo>
                  <a:lnTo>
                    <a:pt x="0" y="78613"/>
                  </a:lnTo>
                  <a:lnTo>
                    <a:pt x="7620" y="78613"/>
                  </a:lnTo>
                  <a:lnTo>
                    <a:pt x="7620" y="74803"/>
                  </a:lnTo>
                  <a:close/>
                </a:path>
                <a:path w="7620" h="575309">
                  <a:moveTo>
                    <a:pt x="7620" y="68453"/>
                  </a:moveTo>
                  <a:lnTo>
                    <a:pt x="0" y="68453"/>
                  </a:lnTo>
                  <a:lnTo>
                    <a:pt x="0" y="73533"/>
                  </a:lnTo>
                  <a:lnTo>
                    <a:pt x="7620" y="73533"/>
                  </a:lnTo>
                  <a:lnTo>
                    <a:pt x="7620" y="68453"/>
                  </a:lnTo>
                  <a:close/>
                </a:path>
                <a:path w="7620" h="575309">
                  <a:moveTo>
                    <a:pt x="7620" y="62103"/>
                  </a:moveTo>
                  <a:lnTo>
                    <a:pt x="0" y="62103"/>
                  </a:lnTo>
                  <a:lnTo>
                    <a:pt x="0" y="67183"/>
                  </a:lnTo>
                  <a:lnTo>
                    <a:pt x="7620" y="67183"/>
                  </a:lnTo>
                  <a:lnTo>
                    <a:pt x="7620" y="62103"/>
                  </a:lnTo>
                  <a:close/>
                </a:path>
                <a:path w="7620" h="575309">
                  <a:moveTo>
                    <a:pt x="7620" y="55753"/>
                  </a:moveTo>
                  <a:lnTo>
                    <a:pt x="0" y="55753"/>
                  </a:lnTo>
                  <a:lnTo>
                    <a:pt x="0" y="60833"/>
                  </a:lnTo>
                  <a:lnTo>
                    <a:pt x="7620" y="60833"/>
                  </a:lnTo>
                  <a:lnTo>
                    <a:pt x="7620" y="55753"/>
                  </a:lnTo>
                  <a:close/>
                </a:path>
                <a:path w="7620" h="575309">
                  <a:moveTo>
                    <a:pt x="7620" y="49403"/>
                  </a:moveTo>
                  <a:lnTo>
                    <a:pt x="0" y="49403"/>
                  </a:lnTo>
                  <a:lnTo>
                    <a:pt x="0" y="54483"/>
                  </a:lnTo>
                  <a:lnTo>
                    <a:pt x="7620" y="54483"/>
                  </a:lnTo>
                  <a:lnTo>
                    <a:pt x="7620" y="49403"/>
                  </a:lnTo>
                  <a:close/>
                </a:path>
                <a:path w="7620" h="575309">
                  <a:moveTo>
                    <a:pt x="7620" y="41783"/>
                  </a:moveTo>
                  <a:lnTo>
                    <a:pt x="0" y="41783"/>
                  </a:lnTo>
                  <a:lnTo>
                    <a:pt x="0" y="48133"/>
                  </a:lnTo>
                  <a:lnTo>
                    <a:pt x="7620" y="48133"/>
                  </a:lnTo>
                  <a:lnTo>
                    <a:pt x="7620" y="41783"/>
                  </a:lnTo>
                  <a:close/>
                </a:path>
                <a:path w="7620" h="575309">
                  <a:moveTo>
                    <a:pt x="7620" y="36703"/>
                  </a:moveTo>
                  <a:lnTo>
                    <a:pt x="0" y="36703"/>
                  </a:lnTo>
                  <a:lnTo>
                    <a:pt x="0" y="40513"/>
                  </a:lnTo>
                  <a:lnTo>
                    <a:pt x="7620" y="40513"/>
                  </a:lnTo>
                  <a:lnTo>
                    <a:pt x="7620" y="36703"/>
                  </a:lnTo>
                  <a:close/>
                </a:path>
                <a:path w="7620" h="575309">
                  <a:moveTo>
                    <a:pt x="7620" y="30353"/>
                  </a:moveTo>
                  <a:lnTo>
                    <a:pt x="0" y="30353"/>
                  </a:lnTo>
                  <a:lnTo>
                    <a:pt x="0" y="35433"/>
                  </a:lnTo>
                  <a:lnTo>
                    <a:pt x="7620" y="35433"/>
                  </a:lnTo>
                  <a:lnTo>
                    <a:pt x="7620" y="30353"/>
                  </a:lnTo>
                  <a:close/>
                </a:path>
                <a:path w="7620" h="575309">
                  <a:moveTo>
                    <a:pt x="1270" y="22733"/>
                  </a:moveTo>
                  <a:lnTo>
                    <a:pt x="0" y="22733"/>
                  </a:lnTo>
                  <a:lnTo>
                    <a:pt x="0" y="29083"/>
                  </a:lnTo>
                  <a:lnTo>
                    <a:pt x="7620" y="29083"/>
                  </a:lnTo>
                  <a:lnTo>
                    <a:pt x="7620" y="24003"/>
                  </a:lnTo>
                  <a:lnTo>
                    <a:pt x="1270" y="24003"/>
                  </a:lnTo>
                  <a:lnTo>
                    <a:pt x="1270" y="22733"/>
                  </a:lnTo>
                  <a:close/>
                </a:path>
                <a:path w="7620" h="575309">
                  <a:moveTo>
                    <a:pt x="7620" y="18923"/>
                  </a:moveTo>
                  <a:lnTo>
                    <a:pt x="1270" y="18923"/>
                  </a:lnTo>
                  <a:lnTo>
                    <a:pt x="1270" y="22733"/>
                  </a:lnTo>
                  <a:lnTo>
                    <a:pt x="7620" y="22733"/>
                  </a:lnTo>
                  <a:lnTo>
                    <a:pt x="7620" y="18923"/>
                  </a:lnTo>
                  <a:close/>
                </a:path>
                <a:path w="7620" h="575309">
                  <a:moveTo>
                    <a:pt x="7620" y="177673"/>
                  </a:moveTo>
                  <a:lnTo>
                    <a:pt x="0" y="177673"/>
                  </a:lnTo>
                  <a:lnTo>
                    <a:pt x="0" y="184023"/>
                  </a:lnTo>
                  <a:lnTo>
                    <a:pt x="7620" y="184023"/>
                  </a:lnTo>
                  <a:lnTo>
                    <a:pt x="7620" y="177673"/>
                  </a:lnTo>
                  <a:close/>
                </a:path>
                <a:path w="7620" h="575309">
                  <a:moveTo>
                    <a:pt x="7620" y="184023"/>
                  </a:moveTo>
                  <a:lnTo>
                    <a:pt x="0" y="184023"/>
                  </a:lnTo>
                  <a:lnTo>
                    <a:pt x="0" y="258953"/>
                  </a:lnTo>
                  <a:lnTo>
                    <a:pt x="7620" y="258953"/>
                  </a:lnTo>
                  <a:lnTo>
                    <a:pt x="7620" y="184023"/>
                  </a:lnTo>
                  <a:close/>
                </a:path>
                <a:path w="7620" h="575309">
                  <a:moveTo>
                    <a:pt x="7620" y="391033"/>
                  </a:moveTo>
                  <a:lnTo>
                    <a:pt x="0" y="391033"/>
                  </a:lnTo>
                  <a:lnTo>
                    <a:pt x="0" y="393573"/>
                  </a:lnTo>
                  <a:lnTo>
                    <a:pt x="7620" y="393573"/>
                  </a:lnTo>
                  <a:lnTo>
                    <a:pt x="7620" y="391033"/>
                  </a:lnTo>
                  <a:close/>
                </a:path>
                <a:path w="7620" h="575309">
                  <a:moveTo>
                    <a:pt x="7620" y="384683"/>
                  </a:moveTo>
                  <a:lnTo>
                    <a:pt x="0" y="384683"/>
                  </a:lnTo>
                  <a:lnTo>
                    <a:pt x="0" y="389763"/>
                  </a:lnTo>
                  <a:lnTo>
                    <a:pt x="7620" y="389763"/>
                  </a:lnTo>
                  <a:lnTo>
                    <a:pt x="7620" y="384683"/>
                  </a:lnTo>
                  <a:close/>
                </a:path>
                <a:path w="7620" h="575309">
                  <a:moveTo>
                    <a:pt x="7620" y="368173"/>
                  </a:moveTo>
                  <a:lnTo>
                    <a:pt x="0" y="368173"/>
                  </a:lnTo>
                  <a:lnTo>
                    <a:pt x="0" y="383413"/>
                  </a:lnTo>
                  <a:lnTo>
                    <a:pt x="7620" y="383413"/>
                  </a:lnTo>
                  <a:lnTo>
                    <a:pt x="7620" y="368173"/>
                  </a:lnTo>
                  <a:close/>
                </a:path>
                <a:path w="7620" h="575309">
                  <a:moveTo>
                    <a:pt x="7620" y="359283"/>
                  </a:moveTo>
                  <a:lnTo>
                    <a:pt x="0" y="359283"/>
                  </a:lnTo>
                  <a:lnTo>
                    <a:pt x="0" y="366903"/>
                  </a:lnTo>
                  <a:lnTo>
                    <a:pt x="7620" y="366903"/>
                  </a:lnTo>
                  <a:lnTo>
                    <a:pt x="7620" y="359283"/>
                  </a:lnTo>
                  <a:close/>
                </a:path>
                <a:path w="7620" h="575309">
                  <a:moveTo>
                    <a:pt x="7620" y="336423"/>
                  </a:moveTo>
                  <a:lnTo>
                    <a:pt x="0" y="336423"/>
                  </a:lnTo>
                  <a:lnTo>
                    <a:pt x="0" y="358013"/>
                  </a:lnTo>
                  <a:lnTo>
                    <a:pt x="7620" y="358013"/>
                  </a:lnTo>
                  <a:lnTo>
                    <a:pt x="7620" y="336423"/>
                  </a:lnTo>
                  <a:close/>
                </a:path>
                <a:path w="7620" h="575309">
                  <a:moveTo>
                    <a:pt x="7620" y="330073"/>
                  </a:moveTo>
                  <a:lnTo>
                    <a:pt x="0" y="330073"/>
                  </a:lnTo>
                  <a:lnTo>
                    <a:pt x="0" y="335153"/>
                  </a:lnTo>
                  <a:lnTo>
                    <a:pt x="7620" y="335153"/>
                  </a:lnTo>
                  <a:lnTo>
                    <a:pt x="7620" y="330073"/>
                  </a:lnTo>
                  <a:close/>
                </a:path>
                <a:path w="7620" h="575309">
                  <a:moveTo>
                    <a:pt x="7620" y="309753"/>
                  </a:moveTo>
                  <a:lnTo>
                    <a:pt x="0" y="309753"/>
                  </a:lnTo>
                  <a:lnTo>
                    <a:pt x="0" y="328803"/>
                  </a:lnTo>
                  <a:lnTo>
                    <a:pt x="7620" y="328803"/>
                  </a:lnTo>
                  <a:lnTo>
                    <a:pt x="7620" y="309753"/>
                  </a:lnTo>
                  <a:close/>
                </a:path>
                <a:path w="7620" h="575309">
                  <a:moveTo>
                    <a:pt x="7620" y="302133"/>
                  </a:moveTo>
                  <a:lnTo>
                    <a:pt x="0" y="302133"/>
                  </a:lnTo>
                  <a:lnTo>
                    <a:pt x="0" y="308483"/>
                  </a:lnTo>
                  <a:lnTo>
                    <a:pt x="7620" y="308483"/>
                  </a:lnTo>
                  <a:lnTo>
                    <a:pt x="7620" y="302133"/>
                  </a:lnTo>
                  <a:close/>
                </a:path>
                <a:path w="7620" h="575309">
                  <a:moveTo>
                    <a:pt x="7620" y="295783"/>
                  </a:moveTo>
                  <a:lnTo>
                    <a:pt x="0" y="295783"/>
                  </a:lnTo>
                  <a:lnTo>
                    <a:pt x="0" y="300863"/>
                  </a:lnTo>
                  <a:lnTo>
                    <a:pt x="7620" y="300863"/>
                  </a:lnTo>
                  <a:lnTo>
                    <a:pt x="7620" y="295783"/>
                  </a:lnTo>
                  <a:close/>
                </a:path>
                <a:path w="7620" h="575309">
                  <a:moveTo>
                    <a:pt x="7620" y="289433"/>
                  </a:moveTo>
                  <a:lnTo>
                    <a:pt x="0" y="289433"/>
                  </a:lnTo>
                  <a:lnTo>
                    <a:pt x="0" y="294513"/>
                  </a:lnTo>
                  <a:lnTo>
                    <a:pt x="7620" y="294513"/>
                  </a:lnTo>
                  <a:lnTo>
                    <a:pt x="7620" y="289433"/>
                  </a:lnTo>
                  <a:close/>
                </a:path>
                <a:path w="7620" h="575309">
                  <a:moveTo>
                    <a:pt x="7620" y="284353"/>
                  </a:moveTo>
                  <a:lnTo>
                    <a:pt x="0" y="284353"/>
                  </a:lnTo>
                  <a:lnTo>
                    <a:pt x="0" y="288163"/>
                  </a:lnTo>
                  <a:lnTo>
                    <a:pt x="7620" y="288163"/>
                  </a:lnTo>
                  <a:lnTo>
                    <a:pt x="7620" y="284353"/>
                  </a:lnTo>
                  <a:close/>
                </a:path>
                <a:path w="7620" h="575309">
                  <a:moveTo>
                    <a:pt x="7620" y="278003"/>
                  </a:moveTo>
                  <a:lnTo>
                    <a:pt x="0" y="278003"/>
                  </a:lnTo>
                  <a:lnTo>
                    <a:pt x="0" y="283083"/>
                  </a:lnTo>
                  <a:lnTo>
                    <a:pt x="7620" y="283083"/>
                  </a:lnTo>
                  <a:lnTo>
                    <a:pt x="7620" y="278003"/>
                  </a:lnTo>
                  <a:close/>
                </a:path>
                <a:path w="7620" h="575309">
                  <a:moveTo>
                    <a:pt x="7620" y="270383"/>
                  </a:moveTo>
                  <a:lnTo>
                    <a:pt x="0" y="270383"/>
                  </a:lnTo>
                  <a:lnTo>
                    <a:pt x="0" y="276733"/>
                  </a:lnTo>
                  <a:lnTo>
                    <a:pt x="7620" y="276733"/>
                  </a:lnTo>
                  <a:lnTo>
                    <a:pt x="7620" y="270383"/>
                  </a:lnTo>
                  <a:close/>
                </a:path>
                <a:path w="7620" h="575309">
                  <a:moveTo>
                    <a:pt x="7620" y="264033"/>
                  </a:moveTo>
                  <a:lnTo>
                    <a:pt x="0" y="264033"/>
                  </a:lnTo>
                  <a:lnTo>
                    <a:pt x="0" y="269113"/>
                  </a:lnTo>
                  <a:lnTo>
                    <a:pt x="7620" y="269113"/>
                  </a:lnTo>
                  <a:lnTo>
                    <a:pt x="7620" y="264033"/>
                  </a:lnTo>
                  <a:close/>
                </a:path>
                <a:path w="7620" h="575309">
                  <a:moveTo>
                    <a:pt x="7620" y="260223"/>
                  </a:moveTo>
                  <a:lnTo>
                    <a:pt x="0" y="260223"/>
                  </a:lnTo>
                  <a:lnTo>
                    <a:pt x="0" y="262763"/>
                  </a:lnTo>
                  <a:lnTo>
                    <a:pt x="7620" y="262763"/>
                  </a:lnTo>
                  <a:lnTo>
                    <a:pt x="7620" y="260223"/>
                  </a:lnTo>
                  <a:close/>
                </a:path>
                <a:path w="7620" h="575309">
                  <a:moveTo>
                    <a:pt x="7620" y="459740"/>
                  </a:moveTo>
                  <a:lnTo>
                    <a:pt x="0" y="459740"/>
                  </a:lnTo>
                  <a:lnTo>
                    <a:pt x="0" y="469773"/>
                  </a:lnTo>
                  <a:lnTo>
                    <a:pt x="7620" y="469773"/>
                  </a:lnTo>
                  <a:lnTo>
                    <a:pt x="7620" y="459740"/>
                  </a:lnTo>
                  <a:close/>
                </a:path>
                <a:path w="7620" h="575309">
                  <a:moveTo>
                    <a:pt x="7620" y="455930"/>
                  </a:moveTo>
                  <a:lnTo>
                    <a:pt x="0" y="455930"/>
                  </a:lnTo>
                  <a:lnTo>
                    <a:pt x="0" y="459613"/>
                  </a:lnTo>
                  <a:lnTo>
                    <a:pt x="7620" y="459613"/>
                  </a:lnTo>
                  <a:lnTo>
                    <a:pt x="7620" y="455930"/>
                  </a:lnTo>
                  <a:close/>
                </a:path>
                <a:path w="7620" h="575309">
                  <a:moveTo>
                    <a:pt x="7620" y="453390"/>
                  </a:moveTo>
                  <a:lnTo>
                    <a:pt x="0" y="453390"/>
                  </a:lnTo>
                  <a:lnTo>
                    <a:pt x="0" y="455803"/>
                  </a:lnTo>
                  <a:lnTo>
                    <a:pt x="7620" y="455803"/>
                  </a:lnTo>
                  <a:lnTo>
                    <a:pt x="7620" y="453390"/>
                  </a:lnTo>
                  <a:close/>
                </a:path>
                <a:path w="7620" h="575309">
                  <a:moveTo>
                    <a:pt x="7620" y="449580"/>
                  </a:moveTo>
                  <a:lnTo>
                    <a:pt x="0" y="449580"/>
                  </a:lnTo>
                  <a:lnTo>
                    <a:pt x="0" y="453263"/>
                  </a:lnTo>
                  <a:lnTo>
                    <a:pt x="7620" y="453263"/>
                  </a:lnTo>
                  <a:lnTo>
                    <a:pt x="7620" y="449580"/>
                  </a:lnTo>
                  <a:close/>
                </a:path>
                <a:path w="7620" h="575309">
                  <a:moveTo>
                    <a:pt x="7620" y="447040"/>
                  </a:moveTo>
                  <a:lnTo>
                    <a:pt x="0" y="447040"/>
                  </a:lnTo>
                  <a:lnTo>
                    <a:pt x="0" y="449453"/>
                  </a:lnTo>
                  <a:lnTo>
                    <a:pt x="7620" y="449453"/>
                  </a:lnTo>
                  <a:lnTo>
                    <a:pt x="7620" y="447040"/>
                  </a:lnTo>
                  <a:close/>
                </a:path>
                <a:path w="7620" h="575309">
                  <a:moveTo>
                    <a:pt x="7620" y="443230"/>
                  </a:moveTo>
                  <a:lnTo>
                    <a:pt x="0" y="443230"/>
                  </a:lnTo>
                  <a:lnTo>
                    <a:pt x="0" y="446913"/>
                  </a:lnTo>
                  <a:lnTo>
                    <a:pt x="7620" y="446913"/>
                  </a:lnTo>
                  <a:lnTo>
                    <a:pt x="7620" y="443230"/>
                  </a:lnTo>
                  <a:close/>
                </a:path>
                <a:path w="7620" h="575309">
                  <a:moveTo>
                    <a:pt x="7620" y="440690"/>
                  </a:moveTo>
                  <a:lnTo>
                    <a:pt x="0" y="440690"/>
                  </a:lnTo>
                  <a:lnTo>
                    <a:pt x="0" y="443103"/>
                  </a:lnTo>
                  <a:lnTo>
                    <a:pt x="7620" y="443103"/>
                  </a:lnTo>
                  <a:lnTo>
                    <a:pt x="7620" y="440690"/>
                  </a:lnTo>
                  <a:close/>
                </a:path>
                <a:path w="7620" h="575309">
                  <a:moveTo>
                    <a:pt x="7620" y="436880"/>
                  </a:moveTo>
                  <a:lnTo>
                    <a:pt x="0" y="436880"/>
                  </a:lnTo>
                  <a:lnTo>
                    <a:pt x="0" y="440563"/>
                  </a:lnTo>
                  <a:lnTo>
                    <a:pt x="7620" y="440563"/>
                  </a:lnTo>
                  <a:lnTo>
                    <a:pt x="7620" y="436880"/>
                  </a:lnTo>
                  <a:close/>
                </a:path>
                <a:path w="7620" h="575309">
                  <a:moveTo>
                    <a:pt x="7620" y="434340"/>
                  </a:moveTo>
                  <a:lnTo>
                    <a:pt x="0" y="434340"/>
                  </a:lnTo>
                  <a:lnTo>
                    <a:pt x="0" y="436753"/>
                  </a:lnTo>
                  <a:lnTo>
                    <a:pt x="7620" y="436753"/>
                  </a:lnTo>
                  <a:lnTo>
                    <a:pt x="7620" y="434340"/>
                  </a:lnTo>
                  <a:close/>
                </a:path>
                <a:path w="7620" h="575309">
                  <a:moveTo>
                    <a:pt x="7620" y="430530"/>
                  </a:moveTo>
                  <a:lnTo>
                    <a:pt x="0" y="430530"/>
                  </a:lnTo>
                  <a:lnTo>
                    <a:pt x="0" y="434213"/>
                  </a:lnTo>
                  <a:lnTo>
                    <a:pt x="7620" y="434213"/>
                  </a:lnTo>
                  <a:lnTo>
                    <a:pt x="7620" y="430530"/>
                  </a:lnTo>
                  <a:close/>
                </a:path>
                <a:path w="7620" h="575309">
                  <a:moveTo>
                    <a:pt x="7620" y="427990"/>
                  </a:moveTo>
                  <a:lnTo>
                    <a:pt x="0" y="427990"/>
                  </a:lnTo>
                  <a:lnTo>
                    <a:pt x="0" y="430403"/>
                  </a:lnTo>
                  <a:lnTo>
                    <a:pt x="7620" y="430403"/>
                  </a:lnTo>
                  <a:lnTo>
                    <a:pt x="7620" y="427990"/>
                  </a:lnTo>
                  <a:close/>
                </a:path>
                <a:path w="7620" h="575309">
                  <a:moveTo>
                    <a:pt x="7620" y="424180"/>
                  </a:moveTo>
                  <a:lnTo>
                    <a:pt x="0" y="424180"/>
                  </a:lnTo>
                  <a:lnTo>
                    <a:pt x="0" y="427863"/>
                  </a:lnTo>
                  <a:lnTo>
                    <a:pt x="7620" y="427863"/>
                  </a:lnTo>
                  <a:lnTo>
                    <a:pt x="7620" y="424180"/>
                  </a:lnTo>
                  <a:close/>
                </a:path>
                <a:path w="7620" h="575309">
                  <a:moveTo>
                    <a:pt x="7620" y="421640"/>
                  </a:moveTo>
                  <a:lnTo>
                    <a:pt x="0" y="421640"/>
                  </a:lnTo>
                  <a:lnTo>
                    <a:pt x="0" y="424053"/>
                  </a:lnTo>
                  <a:lnTo>
                    <a:pt x="7620" y="424053"/>
                  </a:lnTo>
                  <a:lnTo>
                    <a:pt x="7620" y="421640"/>
                  </a:lnTo>
                  <a:close/>
                </a:path>
                <a:path w="7620" h="575309">
                  <a:moveTo>
                    <a:pt x="7620" y="411480"/>
                  </a:moveTo>
                  <a:lnTo>
                    <a:pt x="0" y="411480"/>
                  </a:lnTo>
                  <a:lnTo>
                    <a:pt x="0" y="421513"/>
                  </a:lnTo>
                  <a:lnTo>
                    <a:pt x="7620" y="421513"/>
                  </a:lnTo>
                  <a:lnTo>
                    <a:pt x="7620" y="411480"/>
                  </a:lnTo>
                  <a:close/>
                </a:path>
                <a:path w="7620" h="575309">
                  <a:moveTo>
                    <a:pt x="7620" y="396240"/>
                  </a:moveTo>
                  <a:lnTo>
                    <a:pt x="0" y="396240"/>
                  </a:lnTo>
                  <a:lnTo>
                    <a:pt x="0" y="411353"/>
                  </a:lnTo>
                  <a:lnTo>
                    <a:pt x="7620" y="411353"/>
                  </a:lnTo>
                  <a:lnTo>
                    <a:pt x="7620" y="396240"/>
                  </a:lnTo>
                  <a:close/>
                </a:path>
                <a:path w="7620" h="575309">
                  <a:moveTo>
                    <a:pt x="7620" y="393700"/>
                  </a:moveTo>
                  <a:lnTo>
                    <a:pt x="0" y="393700"/>
                  </a:lnTo>
                  <a:lnTo>
                    <a:pt x="0" y="396113"/>
                  </a:lnTo>
                  <a:lnTo>
                    <a:pt x="7620" y="396113"/>
                  </a:lnTo>
                  <a:lnTo>
                    <a:pt x="7620" y="393700"/>
                  </a:lnTo>
                  <a:close/>
                </a:path>
                <a:path w="7620" h="575309">
                  <a:moveTo>
                    <a:pt x="7620" y="469773"/>
                  </a:moveTo>
                  <a:lnTo>
                    <a:pt x="0" y="469773"/>
                  </a:lnTo>
                  <a:lnTo>
                    <a:pt x="0" y="482473"/>
                  </a:lnTo>
                  <a:lnTo>
                    <a:pt x="7620" y="482473"/>
                  </a:lnTo>
                  <a:lnTo>
                    <a:pt x="7620" y="469773"/>
                  </a:lnTo>
                  <a:close/>
                </a:path>
                <a:path w="7620" h="575309">
                  <a:moveTo>
                    <a:pt x="7620" y="482473"/>
                  </a:moveTo>
                  <a:lnTo>
                    <a:pt x="0" y="482473"/>
                  </a:lnTo>
                  <a:lnTo>
                    <a:pt x="0" y="535813"/>
                  </a:lnTo>
                  <a:lnTo>
                    <a:pt x="7620" y="535813"/>
                  </a:lnTo>
                  <a:lnTo>
                    <a:pt x="7620" y="482473"/>
                  </a:lnTo>
                  <a:close/>
                </a:path>
                <a:path w="7620" h="575309">
                  <a:moveTo>
                    <a:pt x="7620" y="535813"/>
                  </a:moveTo>
                  <a:lnTo>
                    <a:pt x="0" y="535813"/>
                  </a:lnTo>
                  <a:lnTo>
                    <a:pt x="0" y="575183"/>
                  </a:lnTo>
                  <a:lnTo>
                    <a:pt x="1270" y="575183"/>
                  </a:lnTo>
                  <a:lnTo>
                    <a:pt x="1270" y="573913"/>
                  </a:lnTo>
                  <a:lnTo>
                    <a:pt x="2539" y="573913"/>
                  </a:lnTo>
                  <a:lnTo>
                    <a:pt x="2539" y="572643"/>
                  </a:lnTo>
                  <a:lnTo>
                    <a:pt x="3810" y="572643"/>
                  </a:lnTo>
                  <a:lnTo>
                    <a:pt x="3810" y="570103"/>
                  </a:lnTo>
                  <a:lnTo>
                    <a:pt x="5080" y="570103"/>
                  </a:lnTo>
                  <a:lnTo>
                    <a:pt x="5080" y="568833"/>
                  </a:lnTo>
                  <a:lnTo>
                    <a:pt x="6350" y="568833"/>
                  </a:lnTo>
                  <a:lnTo>
                    <a:pt x="6350" y="567563"/>
                  </a:lnTo>
                  <a:lnTo>
                    <a:pt x="7620" y="567563"/>
                  </a:lnTo>
                  <a:lnTo>
                    <a:pt x="7620" y="535813"/>
                  </a:lnTo>
                  <a:close/>
                </a:path>
              </a:pathLst>
            </a:custGeom>
            <a:solidFill>
              <a:srgbClr val="5300F3"/>
            </a:solidFill>
          </p:spPr>
          <p:txBody>
            <a:bodyPr bIns="0" lIns="0" rIns="0" rtlCol="0" tIns="0" wrap="square"/>
            <a:p/>
          </p:txBody>
        </p:sp>
        <p:sp>
          <p:nvSpPr>
            <p:cNvPr id="1050882" name="object 2196"/>
            <p:cNvSpPr/>
            <p:nvPr/>
          </p:nvSpPr>
          <p:spPr>
            <a:xfrm>
              <a:off x="5227319" y="6169659"/>
              <a:ext cx="7620" cy="552450"/>
            </a:xfrm>
            <a:custGeom>
              <a:avLst/>
              <a:ahLst/>
              <a:rect l="l" t="t" r="r" b="b"/>
              <a:pathLst>
                <a:path w="7620" h="552450">
                  <a:moveTo>
                    <a:pt x="7619" y="146049"/>
                  </a:moveTo>
                  <a:lnTo>
                    <a:pt x="0" y="146049"/>
                  </a:lnTo>
                  <a:lnTo>
                    <a:pt x="0" y="147319"/>
                  </a:lnTo>
                  <a:lnTo>
                    <a:pt x="7619" y="147319"/>
                  </a:lnTo>
                  <a:lnTo>
                    <a:pt x="7619" y="146049"/>
                  </a:lnTo>
                  <a:close/>
                </a:path>
                <a:path w="7620" h="552450">
                  <a:moveTo>
                    <a:pt x="7619" y="139699"/>
                  </a:moveTo>
                  <a:lnTo>
                    <a:pt x="0" y="139699"/>
                  </a:lnTo>
                  <a:lnTo>
                    <a:pt x="0" y="144779"/>
                  </a:lnTo>
                  <a:lnTo>
                    <a:pt x="7619" y="144779"/>
                  </a:lnTo>
                  <a:lnTo>
                    <a:pt x="7619" y="139699"/>
                  </a:lnTo>
                  <a:close/>
                </a:path>
                <a:path w="7620" h="552450">
                  <a:moveTo>
                    <a:pt x="7619" y="133349"/>
                  </a:moveTo>
                  <a:lnTo>
                    <a:pt x="0" y="133349"/>
                  </a:lnTo>
                  <a:lnTo>
                    <a:pt x="0" y="138429"/>
                  </a:lnTo>
                  <a:lnTo>
                    <a:pt x="7619" y="138429"/>
                  </a:lnTo>
                  <a:lnTo>
                    <a:pt x="7619" y="133349"/>
                  </a:lnTo>
                  <a:close/>
                </a:path>
                <a:path w="7620" h="552450">
                  <a:moveTo>
                    <a:pt x="7619" y="126999"/>
                  </a:moveTo>
                  <a:lnTo>
                    <a:pt x="0" y="126999"/>
                  </a:lnTo>
                  <a:lnTo>
                    <a:pt x="0" y="132079"/>
                  </a:lnTo>
                  <a:lnTo>
                    <a:pt x="7619" y="132079"/>
                  </a:lnTo>
                  <a:lnTo>
                    <a:pt x="7619" y="126999"/>
                  </a:lnTo>
                  <a:close/>
                </a:path>
                <a:path w="7620" h="552450">
                  <a:moveTo>
                    <a:pt x="7619" y="120649"/>
                  </a:moveTo>
                  <a:lnTo>
                    <a:pt x="0" y="120649"/>
                  </a:lnTo>
                  <a:lnTo>
                    <a:pt x="0" y="125729"/>
                  </a:lnTo>
                  <a:lnTo>
                    <a:pt x="7619" y="125729"/>
                  </a:lnTo>
                  <a:lnTo>
                    <a:pt x="7619" y="120649"/>
                  </a:lnTo>
                  <a:close/>
                </a:path>
                <a:path w="7620" h="552450">
                  <a:moveTo>
                    <a:pt x="7619" y="114299"/>
                  </a:moveTo>
                  <a:lnTo>
                    <a:pt x="0" y="114299"/>
                  </a:lnTo>
                  <a:lnTo>
                    <a:pt x="0" y="119379"/>
                  </a:lnTo>
                  <a:lnTo>
                    <a:pt x="7619" y="119379"/>
                  </a:lnTo>
                  <a:lnTo>
                    <a:pt x="7619" y="114299"/>
                  </a:lnTo>
                  <a:close/>
                </a:path>
                <a:path w="7620" h="552450">
                  <a:moveTo>
                    <a:pt x="7619" y="107949"/>
                  </a:moveTo>
                  <a:lnTo>
                    <a:pt x="0" y="107949"/>
                  </a:lnTo>
                  <a:lnTo>
                    <a:pt x="0" y="113029"/>
                  </a:lnTo>
                  <a:lnTo>
                    <a:pt x="7619" y="113029"/>
                  </a:lnTo>
                  <a:lnTo>
                    <a:pt x="7619" y="107949"/>
                  </a:lnTo>
                  <a:close/>
                </a:path>
                <a:path w="7620" h="552450">
                  <a:moveTo>
                    <a:pt x="7619" y="101599"/>
                  </a:moveTo>
                  <a:lnTo>
                    <a:pt x="0" y="101599"/>
                  </a:lnTo>
                  <a:lnTo>
                    <a:pt x="0" y="106679"/>
                  </a:lnTo>
                  <a:lnTo>
                    <a:pt x="7619" y="106679"/>
                  </a:lnTo>
                  <a:lnTo>
                    <a:pt x="7619" y="101599"/>
                  </a:lnTo>
                  <a:close/>
                </a:path>
                <a:path w="7620" h="552450">
                  <a:moveTo>
                    <a:pt x="7619" y="88899"/>
                  </a:moveTo>
                  <a:lnTo>
                    <a:pt x="0" y="88899"/>
                  </a:lnTo>
                  <a:lnTo>
                    <a:pt x="0" y="100329"/>
                  </a:lnTo>
                  <a:lnTo>
                    <a:pt x="7619" y="100329"/>
                  </a:lnTo>
                  <a:lnTo>
                    <a:pt x="7619" y="88899"/>
                  </a:lnTo>
                  <a:close/>
                </a:path>
                <a:path w="7620" h="552450">
                  <a:moveTo>
                    <a:pt x="7619" y="82549"/>
                  </a:moveTo>
                  <a:lnTo>
                    <a:pt x="0" y="82549"/>
                  </a:lnTo>
                  <a:lnTo>
                    <a:pt x="0" y="87629"/>
                  </a:lnTo>
                  <a:lnTo>
                    <a:pt x="7619" y="87629"/>
                  </a:lnTo>
                  <a:lnTo>
                    <a:pt x="7619" y="82549"/>
                  </a:lnTo>
                  <a:close/>
                </a:path>
                <a:path w="7620" h="552450">
                  <a:moveTo>
                    <a:pt x="7619" y="76199"/>
                  </a:moveTo>
                  <a:lnTo>
                    <a:pt x="0" y="76199"/>
                  </a:lnTo>
                  <a:lnTo>
                    <a:pt x="0" y="81279"/>
                  </a:lnTo>
                  <a:lnTo>
                    <a:pt x="7619" y="81279"/>
                  </a:lnTo>
                  <a:lnTo>
                    <a:pt x="7619" y="76199"/>
                  </a:lnTo>
                  <a:close/>
                </a:path>
                <a:path w="7620" h="552450">
                  <a:moveTo>
                    <a:pt x="7619" y="69849"/>
                  </a:moveTo>
                  <a:lnTo>
                    <a:pt x="0" y="69849"/>
                  </a:lnTo>
                  <a:lnTo>
                    <a:pt x="0" y="74929"/>
                  </a:lnTo>
                  <a:lnTo>
                    <a:pt x="7619" y="74929"/>
                  </a:lnTo>
                  <a:lnTo>
                    <a:pt x="7619" y="69849"/>
                  </a:lnTo>
                  <a:close/>
                </a:path>
                <a:path w="7620" h="552450">
                  <a:moveTo>
                    <a:pt x="7619" y="63499"/>
                  </a:moveTo>
                  <a:lnTo>
                    <a:pt x="0" y="63499"/>
                  </a:lnTo>
                  <a:lnTo>
                    <a:pt x="0" y="68579"/>
                  </a:lnTo>
                  <a:lnTo>
                    <a:pt x="7619" y="68579"/>
                  </a:lnTo>
                  <a:lnTo>
                    <a:pt x="7619" y="63499"/>
                  </a:lnTo>
                  <a:close/>
                </a:path>
                <a:path w="7620" h="552450">
                  <a:moveTo>
                    <a:pt x="7619" y="57149"/>
                  </a:moveTo>
                  <a:lnTo>
                    <a:pt x="0" y="57149"/>
                  </a:lnTo>
                  <a:lnTo>
                    <a:pt x="0" y="62229"/>
                  </a:lnTo>
                  <a:lnTo>
                    <a:pt x="7619" y="62229"/>
                  </a:lnTo>
                  <a:lnTo>
                    <a:pt x="7619" y="57149"/>
                  </a:lnTo>
                  <a:close/>
                </a:path>
                <a:path w="7620" h="552450">
                  <a:moveTo>
                    <a:pt x="7619" y="49529"/>
                  </a:moveTo>
                  <a:lnTo>
                    <a:pt x="0" y="49529"/>
                  </a:lnTo>
                  <a:lnTo>
                    <a:pt x="0" y="55879"/>
                  </a:lnTo>
                  <a:lnTo>
                    <a:pt x="7619" y="55879"/>
                  </a:lnTo>
                  <a:lnTo>
                    <a:pt x="7619" y="49529"/>
                  </a:lnTo>
                  <a:close/>
                </a:path>
                <a:path w="7620" h="552450">
                  <a:moveTo>
                    <a:pt x="7619" y="44449"/>
                  </a:moveTo>
                  <a:lnTo>
                    <a:pt x="0" y="44449"/>
                  </a:lnTo>
                  <a:lnTo>
                    <a:pt x="0" y="48259"/>
                  </a:lnTo>
                  <a:lnTo>
                    <a:pt x="7619" y="48259"/>
                  </a:lnTo>
                  <a:lnTo>
                    <a:pt x="7619" y="44449"/>
                  </a:lnTo>
                  <a:close/>
                </a:path>
                <a:path w="7620" h="552450">
                  <a:moveTo>
                    <a:pt x="7619" y="38099"/>
                  </a:moveTo>
                  <a:lnTo>
                    <a:pt x="0" y="38099"/>
                  </a:lnTo>
                  <a:lnTo>
                    <a:pt x="0" y="43179"/>
                  </a:lnTo>
                  <a:lnTo>
                    <a:pt x="7619" y="43179"/>
                  </a:lnTo>
                  <a:lnTo>
                    <a:pt x="7619" y="38099"/>
                  </a:lnTo>
                  <a:close/>
                </a:path>
                <a:path w="7620" h="552450">
                  <a:moveTo>
                    <a:pt x="7619" y="31749"/>
                  </a:moveTo>
                  <a:lnTo>
                    <a:pt x="0" y="31749"/>
                  </a:lnTo>
                  <a:lnTo>
                    <a:pt x="0" y="36829"/>
                  </a:lnTo>
                  <a:lnTo>
                    <a:pt x="7619" y="36829"/>
                  </a:lnTo>
                  <a:lnTo>
                    <a:pt x="7619" y="31749"/>
                  </a:lnTo>
                  <a:close/>
                </a:path>
                <a:path w="7620" h="552450">
                  <a:moveTo>
                    <a:pt x="7619" y="25399"/>
                  </a:moveTo>
                  <a:lnTo>
                    <a:pt x="0" y="25399"/>
                  </a:lnTo>
                  <a:lnTo>
                    <a:pt x="0" y="30479"/>
                  </a:lnTo>
                  <a:lnTo>
                    <a:pt x="7619" y="30479"/>
                  </a:lnTo>
                  <a:lnTo>
                    <a:pt x="7619" y="25399"/>
                  </a:lnTo>
                  <a:close/>
                </a:path>
                <a:path w="7620" h="552450">
                  <a:moveTo>
                    <a:pt x="7619" y="19049"/>
                  </a:moveTo>
                  <a:lnTo>
                    <a:pt x="1269" y="19049"/>
                  </a:lnTo>
                  <a:lnTo>
                    <a:pt x="1269" y="20319"/>
                  </a:lnTo>
                  <a:lnTo>
                    <a:pt x="0" y="20319"/>
                  </a:lnTo>
                  <a:lnTo>
                    <a:pt x="0" y="24129"/>
                  </a:lnTo>
                  <a:lnTo>
                    <a:pt x="7619" y="24129"/>
                  </a:lnTo>
                  <a:lnTo>
                    <a:pt x="7619" y="19049"/>
                  </a:lnTo>
                  <a:close/>
                </a:path>
                <a:path w="7620" h="552450">
                  <a:moveTo>
                    <a:pt x="3809" y="10159"/>
                  </a:moveTo>
                  <a:lnTo>
                    <a:pt x="2539" y="10159"/>
                  </a:lnTo>
                  <a:lnTo>
                    <a:pt x="2539" y="16509"/>
                  </a:lnTo>
                  <a:lnTo>
                    <a:pt x="1269" y="16509"/>
                  </a:lnTo>
                  <a:lnTo>
                    <a:pt x="1269" y="17779"/>
                  </a:lnTo>
                  <a:lnTo>
                    <a:pt x="7619" y="17779"/>
                  </a:lnTo>
                  <a:lnTo>
                    <a:pt x="7619" y="11429"/>
                  </a:lnTo>
                  <a:lnTo>
                    <a:pt x="3809" y="11429"/>
                  </a:lnTo>
                  <a:lnTo>
                    <a:pt x="3809" y="10159"/>
                  </a:lnTo>
                  <a:close/>
                </a:path>
                <a:path w="7620" h="552450">
                  <a:moveTo>
                    <a:pt x="7619" y="6349"/>
                  </a:moveTo>
                  <a:lnTo>
                    <a:pt x="3809" y="6349"/>
                  </a:lnTo>
                  <a:lnTo>
                    <a:pt x="3809" y="10159"/>
                  </a:lnTo>
                  <a:lnTo>
                    <a:pt x="7619" y="10159"/>
                  </a:lnTo>
                  <a:lnTo>
                    <a:pt x="7619" y="6349"/>
                  </a:lnTo>
                  <a:close/>
                </a:path>
                <a:path w="7620" h="552450">
                  <a:moveTo>
                    <a:pt x="7619" y="0"/>
                  </a:moveTo>
                  <a:lnTo>
                    <a:pt x="6350" y="0"/>
                  </a:lnTo>
                  <a:lnTo>
                    <a:pt x="6350" y="1269"/>
                  </a:lnTo>
                  <a:lnTo>
                    <a:pt x="5079" y="1269"/>
                  </a:lnTo>
                  <a:lnTo>
                    <a:pt x="5079" y="5079"/>
                  </a:lnTo>
                  <a:lnTo>
                    <a:pt x="7619" y="5079"/>
                  </a:lnTo>
                  <a:lnTo>
                    <a:pt x="7619" y="0"/>
                  </a:lnTo>
                  <a:close/>
                </a:path>
                <a:path w="7620" h="552450">
                  <a:moveTo>
                    <a:pt x="7619" y="147320"/>
                  </a:moveTo>
                  <a:lnTo>
                    <a:pt x="0" y="147320"/>
                  </a:lnTo>
                  <a:lnTo>
                    <a:pt x="0" y="153669"/>
                  </a:lnTo>
                  <a:lnTo>
                    <a:pt x="7619" y="153669"/>
                  </a:lnTo>
                  <a:lnTo>
                    <a:pt x="7619" y="147320"/>
                  </a:lnTo>
                  <a:close/>
                </a:path>
                <a:path w="7620" h="552450">
                  <a:moveTo>
                    <a:pt x="7619" y="153669"/>
                  </a:moveTo>
                  <a:lnTo>
                    <a:pt x="0" y="153669"/>
                  </a:lnTo>
                  <a:lnTo>
                    <a:pt x="0" y="228599"/>
                  </a:lnTo>
                  <a:lnTo>
                    <a:pt x="7619" y="228599"/>
                  </a:lnTo>
                  <a:lnTo>
                    <a:pt x="7619" y="153669"/>
                  </a:lnTo>
                  <a:close/>
                </a:path>
                <a:path w="7620" h="552450">
                  <a:moveTo>
                    <a:pt x="7619" y="360679"/>
                  </a:moveTo>
                  <a:lnTo>
                    <a:pt x="0" y="360679"/>
                  </a:lnTo>
                  <a:lnTo>
                    <a:pt x="0" y="363219"/>
                  </a:lnTo>
                  <a:lnTo>
                    <a:pt x="7619" y="363219"/>
                  </a:lnTo>
                  <a:lnTo>
                    <a:pt x="7619" y="360679"/>
                  </a:lnTo>
                  <a:close/>
                </a:path>
                <a:path w="7620" h="552450">
                  <a:moveTo>
                    <a:pt x="7619" y="354329"/>
                  </a:moveTo>
                  <a:lnTo>
                    <a:pt x="0" y="354329"/>
                  </a:lnTo>
                  <a:lnTo>
                    <a:pt x="0" y="359409"/>
                  </a:lnTo>
                  <a:lnTo>
                    <a:pt x="7619" y="359409"/>
                  </a:lnTo>
                  <a:lnTo>
                    <a:pt x="7619" y="354329"/>
                  </a:lnTo>
                  <a:close/>
                </a:path>
                <a:path w="7620" h="552450">
                  <a:moveTo>
                    <a:pt x="7619" y="337819"/>
                  </a:moveTo>
                  <a:lnTo>
                    <a:pt x="0" y="337819"/>
                  </a:lnTo>
                  <a:lnTo>
                    <a:pt x="0" y="353059"/>
                  </a:lnTo>
                  <a:lnTo>
                    <a:pt x="7619" y="353059"/>
                  </a:lnTo>
                  <a:lnTo>
                    <a:pt x="7619" y="337819"/>
                  </a:lnTo>
                  <a:close/>
                </a:path>
                <a:path w="7620" h="552450">
                  <a:moveTo>
                    <a:pt x="7619" y="328930"/>
                  </a:moveTo>
                  <a:lnTo>
                    <a:pt x="0" y="328930"/>
                  </a:lnTo>
                  <a:lnTo>
                    <a:pt x="0" y="336549"/>
                  </a:lnTo>
                  <a:lnTo>
                    <a:pt x="7619" y="336549"/>
                  </a:lnTo>
                  <a:lnTo>
                    <a:pt x="7619" y="328930"/>
                  </a:lnTo>
                  <a:close/>
                </a:path>
                <a:path w="7620" h="552450">
                  <a:moveTo>
                    <a:pt x="7619" y="306069"/>
                  </a:moveTo>
                  <a:lnTo>
                    <a:pt x="0" y="306069"/>
                  </a:lnTo>
                  <a:lnTo>
                    <a:pt x="0" y="327659"/>
                  </a:lnTo>
                  <a:lnTo>
                    <a:pt x="7619" y="327659"/>
                  </a:lnTo>
                  <a:lnTo>
                    <a:pt x="7619" y="306069"/>
                  </a:lnTo>
                  <a:close/>
                </a:path>
                <a:path w="7620" h="552450">
                  <a:moveTo>
                    <a:pt x="7619" y="299719"/>
                  </a:moveTo>
                  <a:lnTo>
                    <a:pt x="0" y="299719"/>
                  </a:lnTo>
                  <a:lnTo>
                    <a:pt x="0" y="304799"/>
                  </a:lnTo>
                  <a:lnTo>
                    <a:pt x="7619" y="304799"/>
                  </a:lnTo>
                  <a:lnTo>
                    <a:pt x="7619" y="299719"/>
                  </a:lnTo>
                  <a:close/>
                </a:path>
                <a:path w="7620" h="552450">
                  <a:moveTo>
                    <a:pt x="7619" y="279399"/>
                  </a:moveTo>
                  <a:lnTo>
                    <a:pt x="0" y="279399"/>
                  </a:lnTo>
                  <a:lnTo>
                    <a:pt x="0" y="298449"/>
                  </a:lnTo>
                  <a:lnTo>
                    <a:pt x="7619" y="298449"/>
                  </a:lnTo>
                  <a:lnTo>
                    <a:pt x="7619" y="279399"/>
                  </a:lnTo>
                  <a:close/>
                </a:path>
                <a:path w="7620" h="552450">
                  <a:moveTo>
                    <a:pt x="7619" y="271779"/>
                  </a:moveTo>
                  <a:lnTo>
                    <a:pt x="0" y="271779"/>
                  </a:lnTo>
                  <a:lnTo>
                    <a:pt x="0" y="278129"/>
                  </a:lnTo>
                  <a:lnTo>
                    <a:pt x="7619" y="278129"/>
                  </a:lnTo>
                  <a:lnTo>
                    <a:pt x="7619" y="271779"/>
                  </a:lnTo>
                  <a:close/>
                </a:path>
                <a:path w="7620" h="552450">
                  <a:moveTo>
                    <a:pt x="7619" y="265429"/>
                  </a:moveTo>
                  <a:lnTo>
                    <a:pt x="0" y="265429"/>
                  </a:lnTo>
                  <a:lnTo>
                    <a:pt x="0" y="270509"/>
                  </a:lnTo>
                  <a:lnTo>
                    <a:pt x="7619" y="270509"/>
                  </a:lnTo>
                  <a:lnTo>
                    <a:pt x="7619" y="265429"/>
                  </a:lnTo>
                  <a:close/>
                </a:path>
                <a:path w="7620" h="552450">
                  <a:moveTo>
                    <a:pt x="7619" y="259079"/>
                  </a:moveTo>
                  <a:lnTo>
                    <a:pt x="0" y="259079"/>
                  </a:lnTo>
                  <a:lnTo>
                    <a:pt x="0" y="264159"/>
                  </a:lnTo>
                  <a:lnTo>
                    <a:pt x="7619" y="264159"/>
                  </a:lnTo>
                  <a:lnTo>
                    <a:pt x="7619" y="259079"/>
                  </a:lnTo>
                  <a:close/>
                </a:path>
                <a:path w="7620" h="552450">
                  <a:moveTo>
                    <a:pt x="7619" y="253999"/>
                  </a:moveTo>
                  <a:lnTo>
                    <a:pt x="0" y="253999"/>
                  </a:lnTo>
                  <a:lnTo>
                    <a:pt x="0" y="257809"/>
                  </a:lnTo>
                  <a:lnTo>
                    <a:pt x="7619" y="257809"/>
                  </a:lnTo>
                  <a:lnTo>
                    <a:pt x="7619" y="253999"/>
                  </a:lnTo>
                  <a:close/>
                </a:path>
                <a:path w="7620" h="552450">
                  <a:moveTo>
                    <a:pt x="7619" y="247649"/>
                  </a:moveTo>
                  <a:lnTo>
                    <a:pt x="0" y="247649"/>
                  </a:lnTo>
                  <a:lnTo>
                    <a:pt x="0" y="252729"/>
                  </a:lnTo>
                  <a:lnTo>
                    <a:pt x="7619" y="252729"/>
                  </a:lnTo>
                  <a:lnTo>
                    <a:pt x="7619" y="247649"/>
                  </a:lnTo>
                  <a:close/>
                </a:path>
                <a:path w="7620" h="552450">
                  <a:moveTo>
                    <a:pt x="7619" y="240029"/>
                  </a:moveTo>
                  <a:lnTo>
                    <a:pt x="0" y="240029"/>
                  </a:lnTo>
                  <a:lnTo>
                    <a:pt x="0" y="246379"/>
                  </a:lnTo>
                  <a:lnTo>
                    <a:pt x="7619" y="246379"/>
                  </a:lnTo>
                  <a:lnTo>
                    <a:pt x="7619" y="240029"/>
                  </a:lnTo>
                  <a:close/>
                </a:path>
                <a:path w="7620" h="552450">
                  <a:moveTo>
                    <a:pt x="7619" y="233679"/>
                  </a:moveTo>
                  <a:lnTo>
                    <a:pt x="0" y="233679"/>
                  </a:lnTo>
                  <a:lnTo>
                    <a:pt x="0" y="238759"/>
                  </a:lnTo>
                  <a:lnTo>
                    <a:pt x="7619" y="238759"/>
                  </a:lnTo>
                  <a:lnTo>
                    <a:pt x="7619" y="233679"/>
                  </a:lnTo>
                  <a:close/>
                </a:path>
                <a:path w="7620" h="552450">
                  <a:moveTo>
                    <a:pt x="7619" y="229869"/>
                  </a:moveTo>
                  <a:lnTo>
                    <a:pt x="0" y="229869"/>
                  </a:lnTo>
                  <a:lnTo>
                    <a:pt x="0" y="232409"/>
                  </a:lnTo>
                  <a:lnTo>
                    <a:pt x="7619" y="232409"/>
                  </a:lnTo>
                  <a:lnTo>
                    <a:pt x="7619" y="229869"/>
                  </a:lnTo>
                  <a:close/>
                </a:path>
                <a:path w="7620" h="552450">
                  <a:moveTo>
                    <a:pt x="7619" y="429386"/>
                  </a:moveTo>
                  <a:lnTo>
                    <a:pt x="0" y="429386"/>
                  </a:lnTo>
                  <a:lnTo>
                    <a:pt x="0" y="439419"/>
                  </a:lnTo>
                  <a:lnTo>
                    <a:pt x="7619" y="439419"/>
                  </a:lnTo>
                  <a:lnTo>
                    <a:pt x="7619" y="429386"/>
                  </a:lnTo>
                  <a:close/>
                </a:path>
                <a:path w="7620" h="552450">
                  <a:moveTo>
                    <a:pt x="7619" y="425576"/>
                  </a:moveTo>
                  <a:lnTo>
                    <a:pt x="0" y="425576"/>
                  </a:lnTo>
                  <a:lnTo>
                    <a:pt x="0" y="429259"/>
                  </a:lnTo>
                  <a:lnTo>
                    <a:pt x="7619" y="429259"/>
                  </a:lnTo>
                  <a:lnTo>
                    <a:pt x="7619" y="425576"/>
                  </a:lnTo>
                  <a:close/>
                </a:path>
                <a:path w="7620" h="552450">
                  <a:moveTo>
                    <a:pt x="7619" y="423036"/>
                  </a:moveTo>
                  <a:lnTo>
                    <a:pt x="0" y="423036"/>
                  </a:lnTo>
                  <a:lnTo>
                    <a:pt x="0" y="425449"/>
                  </a:lnTo>
                  <a:lnTo>
                    <a:pt x="7619" y="425449"/>
                  </a:lnTo>
                  <a:lnTo>
                    <a:pt x="7619" y="423036"/>
                  </a:lnTo>
                  <a:close/>
                </a:path>
                <a:path w="7620" h="552450">
                  <a:moveTo>
                    <a:pt x="7619" y="419226"/>
                  </a:moveTo>
                  <a:lnTo>
                    <a:pt x="0" y="419226"/>
                  </a:lnTo>
                  <a:lnTo>
                    <a:pt x="0" y="422909"/>
                  </a:lnTo>
                  <a:lnTo>
                    <a:pt x="7619" y="422909"/>
                  </a:lnTo>
                  <a:lnTo>
                    <a:pt x="7619" y="419226"/>
                  </a:lnTo>
                  <a:close/>
                </a:path>
                <a:path w="7620" h="552450">
                  <a:moveTo>
                    <a:pt x="7619" y="416686"/>
                  </a:moveTo>
                  <a:lnTo>
                    <a:pt x="0" y="416686"/>
                  </a:lnTo>
                  <a:lnTo>
                    <a:pt x="0" y="419099"/>
                  </a:lnTo>
                  <a:lnTo>
                    <a:pt x="7619" y="419099"/>
                  </a:lnTo>
                  <a:lnTo>
                    <a:pt x="7619" y="416686"/>
                  </a:lnTo>
                  <a:close/>
                </a:path>
                <a:path w="7620" h="552450">
                  <a:moveTo>
                    <a:pt x="7619" y="412876"/>
                  </a:moveTo>
                  <a:lnTo>
                    <a:pt x="0" y="412876"/>
                  </a:lnTo>
                  <a:lnTo>
                    <a:pt x="0" y="416559"/>
                  </a:lnTo>
                  <a:lnTo>
                    <a:pt x="7619" y="416559"/>
                  </a:lnTo>
                  <a:lnTo>
                    <a:pt x="7619" y="412876"/>
                  </a:lnTo>
                  <a:close/>
                </a:path>
                <a:path w="7620" h="552450">
                  <a:moveTo>
                    <a:pt x="7619" y="410336"/>
                  </a:moveTo>
                  <a:lnTo>
                    <a:pt x="0" y="410336"/>
                  </a:lnTo>
                  <a:lnTo>
                    <a:pt x="0" y="412749"/>
                  </a:lnTo>
                  <a:lnTo>
                    <a:pt x="7619" y="412749"/>
                  </a:lnTo>
                  <a:lnTo>
                    <a:pt x="7619" y="410336"/>
                  </a:lnTo>
                  <a:close/>
                </a:path>
                <a:path w="7620" h="552450">
                  <a:moveTo>
                    <a:pt x="7619" y="406527"/>
                  </a:moveTo>
                  <a:lnTo>
                    <a:pt x="0" y="406527"/>
                  </a:lnTo>
                  <a:lnTo>
                    <a:pt x="0" y="410209"/>
                  </a:lnTo>
                  <a:lnTo>
                    <a:pt x="7619" y="410209"/>
                  </a:lnTo>
                  <a:lnTo>
                    <a:pt x="7619" y="406527"/>
                  </a:lnTo>
                  <a:close/>
                </a:path>
                <a:path w="7620" h="552450">
                  <a:moveTo>
                    <a:pt x="7619" y="403986"/>
                  </a:moveTo>
                  <a:lnTo>
                    <a:pt x="0" y="403986"/>
                  </a:lnTo>
                  <a:lnTo>
                    <a:pt x="0" y="406399"/>
                  </a:lnTo>
                  <a:lnTo>
                    <a:pt x="7619" y="406399"/>
                  </a:lnTo>
                  <a:lnTo>
                    <a:pt x="7619" y="403986"/>
                  </a:lnTo>
                  <a:close/>
                </a:path>
                <a:path w="7620" h="552450">
                  <a:moveTo>
                    <a:pt x="7619" y="400176"/>
                  </a:moveTo>
                  <a:lnTo>
                    <a:pt x="0" y="400176"/>
                  </a:lnTo>
                  <a:lnTo>
                    <a:pt x="0" y="403859"/>
                  </a:lnTo>
                  <a:lnTo>
                    <a:pt x="7619" y="403859"/>
                  </a:lnTo>
                  <a:lnTo>
                    <a:pt x="7619" y="400176"/>
                  </a:lnTo>
                  <a:close/>
                </a:path>
                <a:path w="7620" h="552450">
                  <a:moveTo>
                    <a:pt x="7619" y="397636"/>
                  </a:moveTo>
                  <a:lnTo>
                    <a:pt x="0" y="397636"/>
                  </a:lnTo>
                  <a:lnTo>
                    <a:pt x="0" y="400049"/>
                  </a:lnTo>
                  <a:lnTo>
                    <a:pt x="7619" y="400049"/>
                  </a:lnTo>
                  <a:lnTo>
                    <a:pt x="7619" y="397636"/>
                  </a:lnTo>
                  <a:close/>
                </a:path>
                <a:path w="7620" h="552450">
                  <a:moveTo>
                    <a:pt x="7619" y="393826"/>
                  </a:moveTo>
                  <a:lnTo>
                    <a:pt x="0" y="393826"/>
                  </a:lnTo>
                  <a:lnTo>
                    <a:pt x="0" y="397509"/>
                  </a:lnTo>
                  <a:lnTo>
                    <a:pt x="7619" y="397509"/>
                  </a:lnTo>
                  <a:lnTo>
                    <a:pt x="7619" y="393826"/>
                  </a:lnTo>
                  <a:close/>
                </a:path>
                <a:path w="7620" h="552450">
                  <a:moveTo>
                    <a:pt x="7619" y="391286"/>
                  </a:moveTo>
                  <a:lnTo>
                    <a:pt x="0" y="391286"/>
                  </a:lnTo>
                  <a:lnTo>
                    <a:pt x="0" y="393699"/>
                  </a:lnTo>
                  <a:lnTo>
                    <a:pt x="7619" y="393699"/>
                  </a:lnTo>
                  <a:lnTo>
                    <a:pt x="7619" y="391286"/>
                  </a:lnTo>
                  <a:close/>
                </a:path>
                <a:path w="7620" h="552450">
                  <a:moveTo>
                    <a:pt x="7619" y="381126"/>
                  </a:moveTo>
                  <a:lnTo>
                    <a:pt x="0" y="381126"/>
                  </a:lnTo>
                  <a:lnTo>
                    <a:pt x="0" y="391159"/>
                  </a:lnTo>
                  <a:lnTo>
                    <a:pt x="7619" y="391159"/>
                  </a:lnTo>
                  <a:lnTo>
                    <a:pt x="7619" y="381126"/>
                  </a:lnTo>
                  <a:close/>
                </a:path>
                <a:path w="7620" h="552450">
                  <a:moveTo>
                    <a:pt x="7619" y="365886"/>
                  </a:moveTo>
                  <a:lnTo>
                    <a:pt x="0" y="365886"/>
                  </a:lnTo>
                  <a:lnTo>
                    <a:pt x="0" y="380999"/>
                  </a:lnTo>
                  <a:lnTo>
                    <a:pt x="7619" y="380999"/>
                  </a:lnTo>
                  <a:lnTo>
                    <a:pt x="7619" y="365886"/>
                  </a:lnTo>
                  <a:close/>
                </a:path>
                <a:path w="7620" h="552450">
                  <a:moveTo>
                    <a:pt x="7619" y="363346"/>
                  </a:moveTo>
                  <a:lnTo>
                    <a:pt x="0" y="363346"/>
                  </a:lnTo>
                  <a:lnTo>
                    <a:pt x="0" y="365759"/>
                  </a:lnTo>
                  <a:lnTo>
                    <a:pt x="7619" y="365759"/>
                  </a:lnTo>
                  <a:lnTo>
                    <a:pt x="7619" y="363346"/>
                  </a:lnTo>
                  <a:close/>
                </a:path>
                <a:path w="7620" h="552450">
                  <a:moveTo>
                    <a:pt x="7619" y="439419"/>
                  </a:moveTo>
                  <a:lnTo>
                    <a:pt x="0" y="439419"/>
                  </a:lnTo>
                  <a:lnTo>
                    <a:pt x="0" y="452119"/>
                  </a:lnTo>
                  <a:lnTo>
                    <a:pt x="7619" y="452119"/>
                  </a:lnTo>
                  <a:lnTo>
                    <a:pt x="7619" y="439419"/>
                  </a:lnTo>
                  <a:close/>
                </a:path>
                <a:path w="7620" h="552450">
                  <a:moveTo>
                    <a:pt x="7619" y="452119"/>
                  </a:moveTo>
                  <a:lnTo>
                    <a:pt x="0" y="452119"/>
                  </a:lnTo>
                  <a:lnTo>
                    <a:pt x="0" y="505459"/>
                  </a:lnTo>
                  <a:lnTo>
                    <a:pt x="7619" y="505459"/>
                  </a:lnTo>
                  <a:lnTo>
                    <a:pt x="7619" y="452119"/>
                  </a:lnTo>
                  <a:close/>
                </a:path>
                <a:path w="7620" h="552450">
                  <a:moveTo>
                    <a:pt x="7619" y="505459"/>
                  </a:moveTo>
                  <a:lnTo>
                    <a:pt x="0" y="505459"/>
                  </a:lnTo>
                  <a:lnTo>
                    <a:pt x="0" y="551179"/>
                  </a:lnTo>
                  <a:lnTo>
                    <a:pt x="2539" y="551179"/>
                  </a:lnTo>
                  <a:lnTo>
                    <a:pt x="2539" y="549909"/>
                  </a:lnTo>
                  <a:lnTo>
                    <a:pt x="3809" y="549909"/>
                  </a:lnTo>
                  <a:lnTo>
                    <a:pt x="3809" y="548639"/>
                  </a:lnTo>
                  <a:lnTo>
                    <a:pt x="5079" y="548639"/>
                  </a:lnTo>
                  <a:lnTo>
                    <a:pt x="5079" y="547369"/>
                  </a:lnTo>
                  <a:lnTo>
                    <a:pt x="6349" y="547369"/>
                  </a:lnTo>
                  <a:lnTo>
                    <a:pt x="6349" y="546099"/>
                  </a:lnTo>
                  <a:lnTo>
                    <a:pt x="7619" y="546099"/>
                  </a:lnTo>
                  <a:lnTo>
                    <a:pt x="7619" y="505459"/>
                  </a:lnTo>
                  <a:close/>
                </a:path>
                <a:path w="7620" h="552450">
                  <a:moveTo>
                    <a:pt x="1269" y="551179"/>
                  </a:moveTo>
                  <a:lnTo>
                    <a:pt x="0" y="551179"/>
                  </a:lnTo>
                  <a:lnTo>
                    <a:pt x="0" y="552449"/>
                  </a:lnTo>
                  <a:lnTo>
                    <a:pt x="1269" y="552449"/>
                  </a:lnTo>
                  <a:lnTo>
                    <a:pt x="1269" y="551179"/>
                  </a:lnTo>
                  <a:close/>
                </a:path>
              </a:pathLst>
            </a:custGeom>
            <a:solidFill>
              <a:srgbClr val="5200F3"/>
            </a:solidFill>
          </p:spPr>
          <p:txBody>
            <a:bodyPr bIns="0" lIns="0" rIns="0" rtlCol="0" tIns="0" wrap="square"/>
            <a:p/>
          </p:txBody>
        </p:sp>
        <p:sp>
          <p:nvSpPr>
            <p:cNvPr id="1050883" name="object 2197"/>
            <p:cNvSpPr/>
            <p:nvPr/>
          </p:nvSpPr>
          <p:spPr>
            <a:xfrm>
              <a:off x="5220969" y="6193789"/>
              <a:ext cx="6350" cy="533400"/>
            </a:xfrm>
            <a:custGeom>
              <a:avLst/>
              <a:ahLst/>
              <a:rect l="l" t="t" r="r" b="b"/>
              <a:pathLst>
                <a:path w="6350" h="533400">
                  <a:moveTo>
                    <a:pt x="6350" y="121920"/>
                  </a:moveTo>
                  <a:lnTo>
                    <a:pt x="0" y="121920"/>
                  </a:lnTo>
                  <a:lnTo>
                    <a:pt x="0" y="123190"/>
                  </a:lnTo>
                  <a:lnTo>
                    <a:pt x="6350" y="123190"/>
                  </a:lnTo>
                  <a:lnTo>
                    <a:pt x="6350" y="121920"/>
                  </a:lnTo>
                  <a:close/>
                </a:path>
                <a:path w="6350" h="533400">
                  <a:moveTo>
                    <a:pt x="6350" y="115570"/>
                  </a:moveTo>
                  <a:lnTo>
                    <a:pt x="0" y="115570"/>
                  </a:lnTo>
                  <a:lnTo>
                    <a:pt x="0" y="120650"/>
                  </a:lnTo>
                  <a:lnTo>
                    <a:pt x="6350" y="120650"/>
                  </a:lnTo>
                  <a:lnTo>
                    <a:pt x="6350" y="115570"/>
                  </a:lnTo>
                  <a:close/>
                </a:path>
                <a:path w="6350" h="533400">
                  <a:moveTo>
                    <a:pt x="6350" y="109220"/>
                  </a:moveTo>
                  <a:lnTo>
                    <a:pt x="0" y="109220"/>
                  </a:lnTo>
                  <a:lnTo>
                    <a:pt x="0" y="114300"/>
                  </a:lnTo>
                  <a:lnTo>
                    <a:pt x="6350" y="114300"/>
                  </a:lnTo>
                  <a:lnTo>
                    <a:pt x="6350" y="109220"/>
                  </a:lnTo>
                  <a:close/>
                </a:path>
                <a:path w="6350" h="533400">
                  <a:moveTo>
                    <a:pt x="6350" y="102870"/>
                  </a:moveTo>
                  <a:lnTo>
                    <a:pt x="0" y="102870"/>
                  </a:lnTo>
                  <a:lnTo>
                    <a:pt x="0" y="107950"/>
                  </a:lnTo>
                  <a:lnTo>
                    <a:pt x="6350" y="107950"/>
                  </a:lnTo>
                  <a:lnTo>
                    <a:pt x="6350" y="102870"/>
                  </a:lnTo>
                  <a:close/>
                </a:path>
                <a:path w="6350" h="533400">
                  <a:moveTo>
                    <a:pt x="6350" y="96520"/>
                  </a:moveTo>
                  <a:lnTo>
                    <a:pt x="0" y="96520"/>
                  </a:lnTo>
                  <a:lnTo>
                    <a:pt x="0" y="101600"/>
                  </a:lnTo>
                  <a:lnTo>
                    <a:pt x="6350" y="101600"/>
                  </a:lnTo>
                  <a:lnTo>
                    <a:pt x="6350" y="96520"/>
                  </a:lnTo>
                  <a:close/>
                </a:path>
                <a:path w="6350" h="533400">
                  <a:moveTo>
                    <a:pt x="6350" y="90170"/>
                  </a:moveTo>
                  <a:lnTo>
                    <a:pt x="0" y="90170"/>
                  </a:lnTo>
                  <a:lnTo>
                    <a:pt x="0" y="95250"/>
                  </a:lnTo>
                  <a:lnTo>
                    <a:pt x="6350" y="95250"/>
                  </a:lnTo>
                  <a:lnTo>
                    <a:pt x="6350" y="90170"/>
                  </a:lnTo>
                  <a:close/>
                </a:path>
                <a:path w="6350" h="533400">
                  <a:moveTo>
                    <a:pt x="6350" y="83820"/>
                  </a:moveTo>
                  <a:lnTo>
                    <a:pt x="0" y="83820"/>
                  </a:lnTo>
                  <a:lnTo>
                    <a:pt x="0" y="88900"/>
                  </a:lnTo>
                  <a:lnTo>
                    <a:pt x="6350" y="88900"/>
                  </a:lnTo>
                  <a:lnTo>
                    <a:pt x="6350" y="83820"/>
                  </a:lnTo>
                  <a:close/>
                </a:path>
                <a:path w="6350" h="533400">
                  <a:moveTo>
                    <a:pt x="6350" y="77470"/>
                  </a:moveTo>
                  <a:lnTo>
                    <a:pt x="0" y="77470"/>
                  </a:lnTo>
                  <a:lnTo>
                    <a:pt x="0" y="82550"/>
                  </a:lnTo>
                  <a:lnTo>
                    <a:pt x="6350" y="82550"/>
                  </a:lnTo>
                  <a:lnTo>
                    <a:pt x="6350" y="77470"/>
                  </a:lnTo>
                  <a:close/>
                </a:path>
                <a:path w="6350" h="533400">
                  <a:moveTo>
                    <a:pt x="6350" y="64770"/>
                  </a:moveTo>
                  <a:lnTo>
                    <a:pt x="0" y="64770"/>
                  </a:lnTo>
                  <a:lnTo>
                    <a:pt x="0" y="76200"/>
                  </a:lnTo>
                  <a:lnTo>
                    <a:pt x="6350" y="76200"/>
                  </a:lnTo>
                  <a:lnTo>
                    <a:pt x="6350" y="64770"/>
                  </a:lnTo>
                  <a:close/>
                </a:path>
                <a:path w="6350" h="533400">
                  <a:moveTo>
                    <a:pt x="6350" y="58420"/>
                  </a:moveTo>
                  <a:lnTo>
                    <a:pt x="0" y="58420"/>
                  </a:lnTo>
                  <a:lnTo>
                    <a:pt x="0" y="63500"/>
                  </a:lnTo>
                  <a:lnTo>
                    <a:pt x="6350" y="63500"/>
                  </a:lnTo>
                  <a:lnTo>
                    <a:pt x="6350" y="58420"/>
                  </a:lnTo>
                  <a:close/>
                </a:path>
                <a:path w="6350" h="533400">
                  <a:moveTo>
                    <a:pt x="6350" y="52070"/>
                  </a:moveTo>
                  <a:lnTo>
                    <a:pt x="0" y="52070"/>
                  </a:lnTo>
                  <a:lnTo>
                    <a:pt x="0" y="57150"/>
                  </a:lnTo>
                  <a:lnTo>
                    <a:pt x="6350" y="57150"/>
                  </a:lnTo>
                  <a:lnTo>
                    <a:pt x="6350" y="52070"/>
                  </a:lnTo>
                  <a:close/>
                </a:path>
                <a:path w="6350" h="533400">
                  <a:moveTo>
                    <a:pt x="6350" y="45720"/>
                  </a:moveTo>
                  <a:lnTo>
                    <a:pt x="0" y="45720"/>
                  </a:lnTo>
                  <a:lnTo>
                    <a:pt x="0" y="50800"/>
                  </a:lnTo>
                  <a:lnTo>
                    <a:pt x="6350" y="50800"/>
                  </a:lnTo>
                  <a:lnTo>
                    <a:pt x="6350" y="45720"/>
                  </a:lnTo>
                  <a:close/>
                </a:path>
                <a:path w="6350" h="533400">
                  <a:moveTo>
                    <a:pt x="6350" y="39370"/>
                  </a:moveTo>
                  <a:lnTo>
                    <a:pt x="0" y="39370"/>
                  </a:lnTo>
                  <a:lnTo>
                    <a:pt x="0" y="44450"/>
                  </a:lnTo>
                  <a:lnTo>
                    <a:pt x="6350" y="44450"/>
                  </a:lnTo>
                  <a:lnTo>
                    <a:pt x="6350" y="39370"/>
                  </a:lnTo>
                  <a:close/>
                </a:path>
                <a:path w="6350" h="533400">
                  <a:moveTo>
                    <a:pt x="6350" y="33020"/>
                  </a:moveTo>
                  <a:lnTo>
                    <a:pt x="0" y="33020"/>
                  </a:lnTo>
                  <a:lnTo>
                    <a:pt x="0" y="38100"/>
                  </a:lnTo>
                  <a:lnTo>
                    <a:pt x="6350" y="38100"/>
                  </a:lnTo>
                  <a:lnTo>
                    <a:pt x="6350" y="33020"/>
                  </a:lnTo>
                  <a:close/>
                </a:path>
                <a:path w="6350" h="533400">
                  <a:moveTo>
                    <a:pt x="6350" y="25400"/>
                  </a:moveTo>
                  <a:lnTo>
                    <a:pt x="0" y="25400"/>
                  </a:lnTo>
                  <a:lnTo>
                    <a:pt x="0" y="31750"/>
                  </a:lnTo>
                  <a:lnTo>
                    <a:pt x="6350" y="31750"/>
                  </a:lnTo>
                  <a:lnTo>
                    <a:pt x="6350" y="25400"/>
                  </a:lnTo>
                  <a:close/>
                </a:path>
                <a:path w="6350" h="533400">
                  <a:moveTo>
                    <a:pt x="1269" y="19050"/>
                  </a:moveTo>
                  <a:lnTo>
                    <a:pt x="0" y="19050"/>
                  </a:lnTo>
                  <a:lnTo>
                    <a:pt x="0" y="24130"/>
                  </a:lnTo>
                  <a:lnTo>
                    <a:pt x="6350" y="24130"/>
                  </a:lnTo>
                  <a:lnTo>
                    <a:pt x="6350" y="20320"/>
                  </a:lnTo>
                  <a:lnTo>
                    <a:pt x="1269" y="20320"/>
                  </a:lnTo>
                  <a:lnTo>
                    <a:pt x="1269" y="19050"/>
                  </a:lnTo>
                  <a:close/>
                </a:path>
                <a:path w="6350" h="533400">
                  <a:moveTo>
                    <a:pt x="6350" y="13970"/>
                  </a:moveTo>
                  <a:lnTo>
                    <a:pt x="1269" y="13970"/>
                  </a:lnTo>
                  <a:lnTo>
                    <a:pt x="1269" y="19050"/>
                  </a:lnTo>
                  <a:lnTo>
                    <a:pt x="6350" y="19050"/>
                  </a:lnTo>
                  <a:lnTo>
                    <a:pt x="6350" y="13970"/>
                  </a:lnTo>
                  <a:close/>
                </a:path>
                <a:path w="6350" h="533400">
                  <a:moveTo>
                    <a:pt x="6350" y="7620"/>
                  </a:moveTo>
                  <a:lnTo>
                    <a:pt x="3809" y="7620"/>
                  </a:lnTo>
                  <a:lnTo>
                    <a:pt x="3809" y="8890"/>
                  </a:lnTo>
                  <a:lnTo>
                    <a:pt x="2539" y="8890"/>
                  </a:lnTo>
                  <a:lnTo>
                    <a:pt x="2539" y="12700"/>
                  </a:lnTo>
                  <a:lnTo>
                    <a:pt x="6350" y="12700"/>
                  </a:lnTo>
                  <a:lnTo>
                    <a:pt x="6350" y="7620"/>
                  </a:lnTo>
                  <a:close/>
                </a:path>
                <a:path w="6350" h="533400">
                  <a:moveTo>
                    <a:pt x="6350" y="0"/>
                  </a:moveTo>
                  <a:lnTo>
                    <a:pt x="5079" y="0"/>
                  </a:lnTo>
                  <a:lnTo>
                    <a:pt x="5079" y="6350"/>
                  </a:lnTo>
                  <a:lnTo>
                    <a:pt x="6350" y="6350"/>
                  </a:lnTo>
                  <a:lnTo>
                    <a:pt x="6350" y="0"/>
                  </a:lnTo>
                  <a:close/>
                </a:path>
                <a:path w="6350" h="533400">
                  <a:moveTo>
                    <a:pt x="6350" y="123190"/>
                  </a:moveTo>
                  <a:lnTo>
                    <a:pt x="0" y="123190"/>
                  </a:lnTo>
                  <a:lnTo>
                    <a:pt x="0" y="129540"/>
                  </a:lnTo>
                  <a:lnTo>
                    <a:pt x="6350" y="129540"/>
                  </a:lnTo>
                  <a:lnTo>
                    <a:pt x="6350" y="123190"/>
                  </a:lnTo>
                  <a:close/>
                </a:path>
                <a:path w="6350" h="533400">
                  <a:moveTo>
                    <a:pt x="6350" y="129540"/>
                  </a:moveTo>
                  <a:lnTo>
                    <a:pt x="0" y="129540"/>
                  </a:lnTo>
                  <a:lnTo>
                    <a:pt x="0" y="204470"/>
                  </a:lnTo>
                  <a:lnTo>
                    <a:pt x="6350" y="204470"/>
                  </a:lnTo>
                  <a:lnTo>
                    <a:pt x="6350" y="129540"/>
                  </a:lnTo>
                  <a:close/>
                </a:path>
                <a:path w="6350" h="533400">
                  <a:moveTo>
                    <a:pt x="6350" y="336550"/>
                  </a:moveTo>
                  <a:lnTo>
                    <a:pt x="0" y="336550"/>
                  </a:lnTo>
                  <a:lnTo>
                    <a:pt x="0" y="339090"/>
                  </a:lnTo>
                  <a:lnTo>
                    <a:pt x="6350" y="339090"/>
                  </a:lnTo>
                  <a:lnTo>
                    <a:pt x="6350" y="336550"/>
                  </a:lnTo>
                  <a:close/>
                </a:path>
                <a:path w="6350" h="533400">
                  <a:moveTo>
                    <a:pt x="6350" y="330200"/>
                  </a:moveTo>
                  <a:lnTo>
                    <a:pt x="0" y="330200"/>
                  </a:lnTo>
                  <a:lnTo>
                    <a:pt x="0" y="335280"/>
                  </a:lnTo>
                  <a:lnTo>
                    <a:pt x="6350" y="335280"/>
                  </a:lnTo>
                  <a:lnTo>
                    <a:pt x="6350" y="330200"/>
                  </a:lnTo>
                  <a:close/>
                </a:path>
                <a:path w="6350" h="533400">
                  <a:moveTo>
                    <a:pt x="6350" y="313690"/>
                  </a:moveTo>
                  <a:lnTo>
                    <a:pt x="0" y="313690"/>
                  </a:lnTo>
                  <a:lnTo>
                    <a:pt x="0" y="328930"/>
                  </a:lnTo>
                  <a:lnTo>
                    <a:pt x="6350" y="328930"/>
                  </a:lnTo>
                  <a:lnTo>
                    <a:pt x="6350" y="313690"/>
                  </a:lnTo>
                  <a:close/>
                </a:path>
                <a:path w="6350" h="533400">
                  <a:moveTo>
                    <a:pt x="6350" y="304800"/>
                  </a:moveTo>
                  <a:lnTo>
                    <a:pt x="0" y="304800"/>
                  </a:lnTo>
                  <a:lnTo>
                    <a:pt x="0" y="312420"/>
                  </a:lnTo>
                  <a:lnTo>
                    <a:pt x="6350" y="312420"/>
                  </a:lnTo>
                  <a:lnTo>
                    <a:pt x="6350" y="304800"/>
                  </a:lnTo>
                  <a:close/>
                </a:path>
                <a:path w="6350" h="533400">
                  <a:moveTo>
                    <a:pt x="6350" y="281940"/>
                  </a:moveTo>
                  <a:lnTo>
                    <a:pt x="0" y="281940"/>
                  </a:lnTo>
                  <a:lnTo>
                    <a:pt x="0" y="303530"/>
                  </a:lnTo>
                  <a:lnTo>
                    <a:pt x="6350" y="303530"/>
                  </a:lnTo>
                  <a:lnTo>
                    <a:pt x="6350" y="281940"/>
                  </a:lnTo>
                  <a:close/>
                </a:path>
                <a:path w="6350" h="533400">
                  <a:moveTo>
                    <a:pt x="6350" y="275590"/>
                  </a:moveTo>
                  <a:lnTo>
                    <a:pt x="0" y="275590"/>
                  </a:lnTo>
                  <a:lnTo>
                    <a:pt x="0" y="280670"/>
                  </a:lnTo>
                  <a:lnTo>
                    <a:pt x="6350" y="280670"/>
                  </a:lnTo>
                  <a:lnTo>
                    <a:pt x="6350" y="275590"/>
                  </a:lnTo>
                  <a:close/>
                </a:path>
                <a:path w="6350" h="533400">
                  <a:moveTo>
                    <a:pt x="6350" y="255270"/>
                  </a:moveTo>
                  <a:lnTo>
                    <a:pt x="0" y="255270"/>
                  </a:lnTo>
                  <a:lnTo>
                    <a:pt x="0" y="274320"/>
                  </a:lnTo>
                  <a:lnTo>
                    <a:pt x="6350" y="274320"/>
                  </a:lnTo>
                  <a:lnTo>
                    <a:pt x="6350" y="255270"/>
                  </a:lnTo>
                  <a:close/>
                </a:path>
                <a:path w="6350" h="533400">
                  <a:moveTo>
                    <a:pt x="6350" y="247650"/>
                  </a:moveTo>
                  <a:lnTo>
                    <a:pt x="0" y="247650"/>
                  </a:lnTo>
                  <a:lnTo>
                    <a:pt x="0" y="254000"/>
                  </a:lnTo>
                  <a:lnTo>
                    <a:pt x="6350" y="254000"/>
                  </a:lnTo>
                  <a:lnTo>
                    <a:pt x="6350" y="247650"/>
                  </a:lnTo>
                  <a:close/>
                </a:path>
                <a:path w="6350" h="533400">
                  <a:moveTo>
                    <a:pt x="6350" y="241300"/>
                  </a:moveTo>
                  <a:lnTo>
                    <a:pt x="0" y="241300"/>
                  </a:lnTo>
                  <a:lnTo>
                    <a:pt x="0" y="246380"/>
                  </a:lnTo>
                  <a:lnTo>
                    <a:pt x="6350" y="246380"/>
                  </a:lnTo>
                  <a:lnTo>
                    <a:pt x="6350" y="241300"/>
                  </a:lnTo>
                  <a:close/>
                </a:path>
                <a:path w="6350" h="533400">
                  <a:moveTo>
                    <a:pt x="6350" y="234950"/>
                  </a:moveTo>
                  <a:lnTo>
                    <a:pt x="0" y="234950"/>
                  </a:lnTo>
                  <a:lnTo>
                    <a:pt x="0" y="240030"/>
                  </a:lnTo>
                  <a:lnTo>
                    <a:pt x="6350" y="240030"/>
                  </a:lnTo>
                  <a:lnTo>
                    <a:pt x="6350" y="234950"/>
                  </a:lnTo>
                  <a:close/>
                </a:path>
                <a:path w="6350" h="533400">
                  <a:moveTo>
                    <a:pt x="6350" y="229870"/>
                  </a:moveTo>
                  <a:lnTo>
                    <a:pt x="0" y="229870"/>
                  </a:lnTo>
                  <a:lnTo>
                    <a:pt x="0" y="233680"/>
                  </a:lnTo>
                  <a:lnTo>
                    <a:pt x="6350" y="233680"/>
                  </a:lnTo>
                  <a:lnTo>
                    <a:pt x="6350" y="229870"/>
                  </a:lnTo>
                  <a:close/>
                </a:path>
                <a:path w="6350" h="533400">
                  <a:moveTo>
                    <a:pt x="6350" y="223520"/>
                  </a:moveTo>
                  <a:lnTo>
                    <a:pt x="0" y="223520"/>
                  </a:lnTo>
                  <a:lnTo>
                    <a:pt x="0" y="228600"/>
                  </a:lnTo>
                  <a:lnTo>
                    <a:pt x="6350" y="228600"/>
                  </a:lnTo>
                  <a:lnTo>
                    <a:pt x="6350" y="223520"/>
                  </a:lnTo>
                  <a:close/>
                </a:path>
                <a:path w="6350" h="533400">
                  <a:moveTo>
                    <a:pt x="6350" y="215900"/>
                  </a:moveTo>
                  <a:lnTo>
                    <a:pt x="0" y="215900"/>
                  </a:lnTo>
                  <a:lnTo>
                    <a:pt x="0" y="222250"/>
                  </a:lnTo>
                  <a:lnTo>
                    <a:pt x="6350" y="222250"/>
                  </a:lnTo>
                  <a:lnTo>
                    <a:pt x="6350" y="215900"/>
                  </a:lnTo>
                  <a:close/>
                </a:path>
                <a:path w="6350" h="533400">
                  <a:moveTo>
                    <a:pt x="6350" y="209550"/>
                  </a:moveTo>
                  <a:lnTo>
                    <a:pt x="0" y="209550"/>
                  </a:lnTo>
                  <a:lnTo>
                    <a:pt x="0" y="214630"/>
                  </a:lnTo>
                  <a:lnTo>
                    <a:pt x="6350" y="214630"/>
                  </a:lnTo>
                  <a:lnTo>
                    <a:pt x="6350" y="209550"/>
                  </a:lnTo>
                  <a:close/>
                </a:path>
                <a:path w="6350" h="533400">
                  <a:moveTo>
                    <a:pt x="6350" y="205740"/>
                  </a:moveTo>
                  <a:lnTo>
                    <a:pt x="0" y="205740"/>
                  </a:lnTo>
                  <a:lnTo>
                    <a:pt x="0" y="208280"/>
                  </a:lnTo>
                  <a:lnTo>
                    <a:pt x="6350" y="208280"/>
                  </a:lnTo>
                  <a:lnTo>
                    <a:pt x="6350" y="205740"/>
                  </a:lnTo>
                  <a:close/>
                </a:path>
                <a:path w="6350" h="533400">
                  <a:moveTo>
                    <a:pt x="6350" y="405257"/>
                  </a:moveTo>
                  <a:lnTo>
                    <a:pt x="0" y="405257"/>
                  </a:lnTo>
                  <a:lnTo>
                    <a:pt x="0" y="415290"/>
                  </a:lnTo>
                  <a:lnTo>
                    <a:pt x="6350" y="415290"/>
                  </a:lnTo>
                  <a:lnTo>
                    <a:pt x="6350" y="405257"/>
                  </a:lnTo>
                  <a:close/>
                </a:path>
                <a:path w="6350" h="533400">
                  <a:moveTo>
                    <a:pt x="6350" y="401447"/>
                  </a:moveTo>
                  <a:lnTo>
                    <a:pt x="0" y="401447"/>
                  </a:lnTo>
                  <a:lnTo>
                    <a:pt x="0" y="405130"/>
                  </a:lnTo>
                  <a:lnTo>
                    <a:pt x="6350" y="405130"/>
                  </a:lnTo>
                  <a:lnTo>
                    <a:pt x="6350" y="401447"/>
                  </a:lnTo>
                  <a:close/>
                </a:path>
                <a:path w="6350" h="533400">
                  <a:moveTo>
                    <a:pt x="6350" y="398907"/>
                  </a:moveTo>
                  <a:lnTo>
                    <a:pt x="0" y="398907"/>
                  </a:lnTo>
                  <a:lnTo>
                    <a:pt x="0" y="401320"/>
                  </a:lnTo>
                  <a:lnTo>
                    <a:pt x="6350" y="401320"/>
                  </a:lnTo>
                  <a:lnTo>
                    <a:pt x="6350" y="398907"/>
                  </a:lnTo>
                  <a:close/>
                </a:path>
                <a:path w="6350" h="533400">
                  <a:moveTo>
                    <a:pt x="6350" y="395097"/>
                  </a:moveTo>
                  <a:lnTo>
                    <a:pt x="0" y="395097"/>
                  </a:lnTo>
                  <a:lnTo>
                    <a:pt x="0" y="398780"/>
                  </a:lnTo>
                  <a:lnTo>
                    <a:pt x="6350" y="398780"/>
                  </a:lnTo>
                  <a:lnTo>
                    <a:pt x="6350" y="395097"/>
                  </a:lnTo>
                  <a:close/>
                </a:path>
                <a:path w="6350" h="533400">
                  <a:moveTo>
                    <a:pt x="6350" y="392557"/>
                  </a:moveTo>
                  <a:lnTo>
                    <a:pt x="0" y="392557"/>
                  </a:lnTo>
                  <a:lnTo>
                    <a:pt x="0" y="394970"/>
                  </a:lnTo>
                  <a:lnTo>
                    <a:pt x="6350" y="394970"/>
                  </a:lnTo>
                  <a:lnTo>
                    <a:pt x="6350" y="392557"/>
                  </a:lnTo>
                  <a:close/>
                </a:path>
                <a:path w="6350" h="533400">
                  <a:moveTo>
                    <a:pt x="6350" y="388747"/>
                  </a:moveTo>
                  <a:lnTo>
                    <a:pt x="0" y="388747"/>
                  </a:lnTo>
                  <a:lnTo>
                    <a:pt x="0" y="392430"/>
                  </a:lnTo>
                  <a:lnTo>
                    <a:pt x="6350" y="392430"/>
                  </a:lnTo>
                  <a:lnTo>
                    <a:pt x="6350" y="388747"/>
                  </a:lnTo>
                  <a:close/>
                </a:path>
                <a:path w="6350" h="533400">
                  <a:moveTo>
                    <a:pt x="6350" y="386207"/>
                  </a:moveTo>
                  <a:lnTo>
                    <a:pt x="0" y="386207"/>
                  </a:lnTo>
                  <a:lnTo>
                    <a:pt x="0" y="388620"/>
                  </a:lnTo>
                  <a:lnTo>
                    <a:pt x="6350" y="388620"/>
                  </a:lnTo>
                  <a:lnTo>
                    <a:pt x="6350" y="386207"/>
                  </a:lnTo>
                  <a:close/>
                </a:path>
                <a:path w="6350" h="533400">
                  <a:moveTo>
                    <a:pt x="6350" y="382397"/>
                  </a:moveTo>
                  <a:lnTo>
                    <a:pt x="0" y="382397"/>
                  </a:lnTo>
                  <a:lnTo>
                    <a:pt x="0" y="386080"/>
                  </a:lnTo>
                  <a:lnTo>
                    <a:pt x="6350" y="386080"/>
                  </a:lnTo>
                  <a:lnTo>
                    <a:pt x="6350" y="382397"/>
                  </a:lnTo>
                  <a:close/>
                </a:path>
                <a:path w="6350" h="533400">
                  <a:moveTo>
                    <a:pt x="6350" y="379857"/>
                  </a:moveTo>
                  <a:lnTo>
                    <a:pt x="0" y="379857"/>
                  </a:lnTo>
                  <a:lnTo>
                    <a:pt x="0" y="382270"/>
                  </a:lnTo>
                  <a:lnTo>
                    <a:pt x="6350" y="382270"/>
                  </a:lnTo>
                  <a:lnTo>
                    <a:pt x="6350" y="379857"/>
                  </a:lnTo>
                  <a:close/>
                </a:path>
                <a:path w="6350" h="533400">
                  <a:moveTo>
                    <a:pt x="6350" y="376047"/>
                  </a:moveTo>
                  <a:lnTo>
                    <a:pt x="0" y="376047"/>
                  </a:lnTo>
                  <a:lnTo>
                    <a:pt x="0" y="379730"/>
                  </a:lnTo>
                  <a:lnTo>
                    <a:pt x="6350" y="379730"/>
                  </a:lnTo>
                  <a:lnTo>
                    <a:pt x="6350" y="376047"/>
                  </a:lnTo>
                  <a:close/>
                </a:path>
                <a:path w="6350" h="533400">
                  <a:moveTo>
                    <a:pt x="6350" y="373507"/>
                  </a:moveTo>
                  <a:lnTo>
                    <a:pt x="0" y="373507"/>
                  </a:lnTo>
                  <a:lnTo>
                    <a:pt x="0" y="375920"/>
                  </a:lnTo>
                  <a:lnTo>
                    <a:pt x="6350" y="375920"/>
                  </a:lnTo>
                  <a:lnTo>
                    <a:pt x="6350" y="373507"/>
                  </a:lnTo>
                  <a:close/>
                </a:path>
                <a:path w="6350" h="533400">
                  <a:moveTo>
                    <a:pt x="6350" y="369697"/>
                  </a:moveTo>
                  <a:lnTo>
                    <a:pt x="0" y="369697"/>
                  </a:lnTo>
                  <a:lnTo>
                    <a:pt x="0" y="373380"/>
                  </a:lnTo>
                  <a:lnTo>
                    <a:pt x="6350" y="373380"/>
                  </a:lnTo>
                  <a:lnTo>
                    <a:pt x="6350" y="369697"/>
                  </a:lnTo>
                  <a:close/>
                </a:path>
                <a:path w="6350" h="533400">
                  <a:moveTo>
                    <a:pt x="6350" y="367157"/>
                  </a:moveTo>
                  <a:lnTo>
                    <a:pt x="0" y="367157"/>
                  </a:lnTo>
                  <a:lnTo>
                    <a:pt x="0" y="369570"/>
                  </a:lnTo>
                  <a:lnTo>
                    <a:pt x="6350" y="369570"/>
                  </a:lnTo>
                  <a:lnTo>
                    <a:pt x="6350" y="367157"/>
                  </a:lnTo>
                  <a:close/>
                </a:path>
                <a:path w="6350" h="533400">
                  <a:moveTo>
                    <a:pt x="6350" y="356997"/>
                  </a:moveTo>
                  <a:lnTo>
                    <a:pt x="0" y="356997"/>
                  </a:lnTo>
                  <a:lnTo>
                    <a:pt x="0" y="367030"/>
                  </a:lnTo>
                  <a:lnTo>
                    <a:pt x="6350" y="367030"/>
                  </a:lnTo>
                  <a:lnTo>
                    <a:pt x="6350" y="356997"/>
                  </a:lnTo>
                  <a:close/>
                </a:path>
                <a:path w="6350" h="533400">
                  <a:moveTo>
                    <a:pt x="6350" y="341757"/>
                  </a:moveTo>
                  <a:lnTo>
                    <a:pt x="0" y="341757"/>
                  </a:lnTo>
                  <a:lnTo>
                    <a:pt x="0" y="356870"/>
                  </a:lnTo>
                  <a:lnTo>
                    <a:pt x="6350" y="356870"/>
                  </a:lnTo>
                  <a:lnTo>
                    <a:pt x="6350" y="341757"/>
                  </a:lnTo>
                  <a:close/>
                </a:path>
                <a:path w="6350" h="533400">
                  <a:moveTo>
                    <a:pt x="6350" y="339217"/>
                  </a:moveTo>
                  <a:lnTo>
                    <a:pt x="0" y="339217"/>
                  </a:lnTo>
                  <a:lnTo>
                    <a:pt x="0" y="341630"/>
                  </a:lnTo>
                  <a:lnTo>
                    <a:pt x="6350" y="341630"/>
                  </a:lnTo>
                  <a:lnTo>
                    <a:pt x="6350" y="339217"/>
                  </a:lnTo>
                  <a:close/>
                </a:path>
                <a:path w="6350" h="533400">
                  <a:moveTo>
                    <a:pt x="6350" y="415290"/>
                  </a:moveTo>
                  <a:lnTo>
                    <a:pt x="0" y="415290"/>
                  </a:lnTo>
                  <a:lnTo>
                    <a:pt x="0" y="427990"/>
                  </a:lnTo>
                  <a:lnTo>
                    <a:pt x="6350" y="427990"/>
                  </a:lnTo>
                  <a:lnTo>
                    <a:pt x="6350" y="415290"/>
                  </a:lnTo>
                  <a:close/>
                </a:path>
                <a:path w="6350" h="533400">
                  <a:moveTo>
                    <a:pt x="6350" y="427990"/>
                  </a:moveTo>
                  <a:lnTo>
                    <a:pt x="0" y="427990"/>
                  </a:lnTo>
                  <a:lnTo>
                    <a:pt x="0" y="481330"/>
                  </a:lnTo>
                  <a:lnTo>
                    <a:pt x="6350" y="481330"/>
                  </a:lnTo>
                  <a:lnTo>
                    <a:pt x="6350" y="427990"/>
                  </a:lnTo>
                  <a:close/>
                </a:path>
                <a:path w="6350" h="533400">
                  <a:moveTo>
                    <a:pt x="6350" y="481330"/>
                  </a:moveTo>
                  <a:lnTo>
                    <a:pt x="0" y="481330"/>
                  </a:lnTo>
                  <a:lnTo>
                    <a:pt x="0" y="533400"/>
                  </a:lnTo>
                  <a:lnTo>
                    <a:pt x="1269" y="533400"/>
                  </a:lnTo>
                  <a:lnTo>
                    <a:pt x="1269" y="532130"/>
                  </a:lnTo>
                  <a:lnTo>
                    <a:pt x="2539" y="532130"/>
                  </a:lnTo>
                  <a:lnTo>
                    <a:pt x="2539" y="530860"/>
                  </a:lnTo>
                  <a:lnTo>
                    <a:pt x="5079" y="530860"/>
                  </a:lnTo>
                  <a:lnTo>
                    <a:pt x="5079" y="529590"/>
                  </a:lnTo>
                  <a:lnTo>
                    <a:pt x="6350" y="529590"/>
                  </a:lnTo>
                  <a:lnTo>
                    <a:pt x="6350" y="481330"/>
                  </a:lnTo>
                  <a:close/>
                </a:path>
              </a:pathLst>
            </a:custGeom>
            <a:solidFill>
              <a:srgbClr val="5100F4"/>
            </a:solidFill>
          </p:spPr>
          <p:txBody>
            <a:bodyPr bIns="0" lIns="0" rIns="0" rtlCol="0" tIns="0" wrap="square"/>
            <a:p/>
          </p:txBody>
        </p:sp>
        <p:sp>
          <p:nvSpPr>
            <p:cNvPr id="1050884" name="object 2198"/>
            <p:cNvSpPr/>
            <p:nvPr/>
          </p:nvSpPr>
          <p:spPr>
            <a:xfrm>
              <a:off x="5213349" y="6219189"/>
              <a:ext cx="7620" cy="514350"/>
            </a:xfrm>
            <a:custGeom>
              <a:avLst/>
              <a:ahLst/>
              <a:rect l="l" t="t" r="r" b="b"/>
              <a:pathLst>
                <a:path w="7620" h="514350">
                  <a:moveTo>
                    <a:pt x="7620" y="96520"/>
                  </a:moveTo>
                  <a:lnTo>
                    <a:pt x="0" y="96520"/>
                  </a:lnTo>
                  <a:lnTo>
                    <a:pt x="0" y="97790"/>
                  </a:lnTo>
                  <a:lnTo>
                    <a:pt x="7620" y="97790"/>
                  </a:lnTo>
                  <a:lnTo>
                    <a:pt x="7620" y="96520"/>
                  </a:lnTo>
                  <a:close/>
                </a:path>
                <a:path w="7620" h="514350">
                  <a:moveTo>
                    <a:pt x="7620" y="90170"/>
                  </a:moveTo>
                  <a:lnTo>
                    <a:pt x="0" y="90170"/>
                  </a:lnTo>
                  <a:lnTo>
                    <a:pt x="0" y="95250"/>
                  </a:lnTo>
                  <a:lnTo>
                    <a:pt x="7620" y="95250"/>
                  </a:lnTo>
                  <a:lnTo>
                    <a:pt x="7620" y="90170"/>
                  </a:lnTo>
                  <a:close/>
                </a:path>
                <a:path w="7620" h="514350">
                  <a:moveTo>
                    <a:pt x="7620" y="83820"/>
                  </a:moveTo>
                  <a:lnTo>
                    <a:pt x="0" y="83820"/>
                  </a:lnTo>
                  <a:lnTo>
                    <a:pt x="0" y="88900"/>
                  </a:lnTo>
                  <a:lnTo>
                    <a:pt x="7620" y="88900"/>
                  </a:lnTo>
                  <a:lnTo>
                    <a:pt x="7620" y="83820"/>
                  </a:lnTo>
                  <a:close/>
                </a:path>
                <a:path w="7620" h="514350">
                  <a:moveTo>
                    <a:pt x="7620" y="77470"/>
                  </a:moveTo>
                  <a:lnTo>
                    <a:pt x="0" y="77470"/>
                  </a:lnTo>
                  <a:lnTo>
                    <a:pt x="0" y="82550"/>
                  </a:lnTo>
                  <a:lnTo>
                    <a:pt x="7620" y="82550"/>
                  </a:lnTo>
                  <a:lnTo>
                    <a:pt x="7620" y="77470"/>
                  </a:lnTo>
                  <a:close/>
                </a:path>
                <a:path w="7620" h="514350">
                  <a:moveTo>
                    <a:pt x="7620" y="71120"/>
                  </a:moveTo>
                  <a:lnTo>
                    <a:pt x="0" y="71120"/>
                  </a:lnTo>
                  <a:lnTo>
                    <a:pt x="0" y="76200"/>
                  </a:lnTo>
                  <a:lnTo>
                    <a:pt x="7620" y="76200"/>
                  </a:lnTo>
                  <a:lnTo>
                    <a:pt x="7620" y="71120"/>
                  </a:lnTo>
                  <a:close/>
                </a:path>
                <a:path w="7620" h="514350">
                  <a:moveTo>
                    <a:pt x="7620" y="64770"/>
                  </a:moveTo>
                  <a:lnTo>
                    <a:pt x="0" y="64770"/>
                  </a:lnTo>
                  <a:lnTo>
                    <a:pt x="0" y="69850"/>
                  </a:lnTo>
                  <a:lnTo>
                    <a:pt x="7620" y="69850"/>
                  </a:lnTo>
                  <a:lnTo>
                    <a:pt x="7620" y="64770"/>
                  </a:lnTo>
                  <a:close/>
                </a:path>
                <a:path w="7620" h="514350">
                  <a:moveTo>
                    <a:pt x="7620" y="58420"/>
                  </a:moveTo>
                  <a:lnTo>
                    <a:pt x="0" y="58420"/>
                  </a:lnTo>
                  <a:lnTo>
                    <a:pt x="0" y="63500"/>
                  </a:lnTo>
                  <a:lnTo>
                    <a:pt x="7620" y="63500"/>
                  </a:lnTo>
                  <a:lnTo>
                    <a:pt x="7620" y="58420"/>
                  </a:lnTo>
                  <a:close/>
                </a:path>
                <a:path w="7620" h="514350">
                  <a:moveTo>
                    <a:pt x="7620" y="52070"/>
                  </a:moveTo>
                  <a:lnTo>
                    <a:pt x="0" y="52070"/>
                  </a:lnTo>
                  <a:lnTo>
                    <a:pt x="0" y="57150"/>
                  </a:lnTo>
                  <a:lnTo>
                    <a:pt x="7620" y="57150"/>
                  </a:lnTo>
                  <a:lnTo>
                    <a:pt x="7620" y="52070"/>
                  </a:lnTo>
                  <a:close/>
                </a:path>
                <a:path w="7620" h="514350">
                  <a:moveTo>
                    <a:pt x="7620" y="39370"/>
                  </a:moveTo>
                  <a:lnTo>
                    <a:pt x="0" y="39370"/>
                  </a:lnTo>
                  <a:lnTo>
                    <a:pt x="0" y="50800"/>
                  </a:lnTo>
                  <a:lnTo>
                    <a:pt x="7620" y="50800"/>
                  </a:lnTo>
                  <a:lnTo>
                    <a:pt x="7620" y="39370"/>
                  </a:lnTo>
                  <a:close/>
                </a:path>
                <a:path w="7620" h="514350">
                  <a:moveTo>
                    <a:pt x="7620" y="33020"/>
                  </a:moveTo>
                  <a:lnTo>
                    <a:pt x="0" y="33020"/>
                  </a:lnTo>
                  <a:lnTo>
                    <a:pt x="0" y="38100"/>
                  </a:lnTo>
                  <a:lnTo>
                    <a:pt x="7620" y="38100"/>
                  </a:lnTo>
                  <a:lnTo>
                    <a:pt x="7620" y="33020"/>
                  </a:lnTo>
                  <a:close/>
                </a:path>
                <a:path w="7620" h="514350">
                  <a:moveTo>
                    <a:pt x="7620" y="26670"/>
                  </a:moveTo>
                  <a:lnTo>
                    <a:pt x="0" y="26670"/>
                  </a:lnTo>
                  <a:lnTo>
                    <a:pt x="0" y="31750"/>
                  </a:lnTo>
                  <a:lnTo>
                    <a:pt x="7620" y="31750"/>
                  </a:lnTo>
                  <a:lnTo>
                    <a:pt x="7620" y="26670"/>
                  </a:lnTo>
                  <a:close/>
                </a:path>
                <a:path w="7620" h="514350">
                  <a:moveTo>
                    <a:pt x="7620" y="20320"/>
                  </a:moveTo>
                  <a:lnTo>
                    <a:pt x="0" y="20320"/>
                  </a:lnTo>
                  <a:lnTo>
                    <a:pt x="0" y="25400"/>
                  </a:lnTo>
                  <a:lnTo>
                    <a:pt x="7620" y="25400"/>
                  </a:lnTo>
                  <a:lnTo>
                    <a:pt x="7620" y="20320"/>
                  </a:lnTo>
                  <a:close/>
                </a:path>
                <a:path w="7620" h="514350">
                  <a:moveTo>
                    <a:pt x="7620" y="13970"/>
                  </a:moveTo>
                  <a:lnTo>
                    <a:pt x="2539" y="13970"/>
                  </a:lnTo>
                  <a:lnTo>
                    <a:pt x="2539" y="17780"/>
                  </a:lnTo>
                  <a:lnTo>
                    <a:pt x="1270" y="17780"/>
                  </a:lnTo>
                  <a:lnTo>
                    <a:pt x="1270" y="19050"/>
                  </a:lnTo>
                  <a:lnTo>
                    <a:pt x="7620" y="19050"/>
                  </a:lnTo>
                  <a:lnTo>
                    <a:pt x="7620" y="13970"/>
                  </a:lnTo>
                  <a:close/>
                </a:path>
                <a:path w="7620" h="514350">
                  <a:moveTo>
                    <a:pt x="5079" y="6350"/>
                  </a:moveTo>
                  <a:lnTo>
                    <a:pt x="3810" y="6350"/>
                  </a:lnTo>
                  <a:lnTo>
                    <a:pt x="3810" y="12700"/>
                  </a:lnTo>
                  <a:lnTo>
                    <a:pt x="7620" y="12700"/>
                  </a:lnTo>
                  <a:lnTo>
                    <a:pt x="7620" y="7620"/>
                  </a:lnTo>
                  <a:lnTo>
                    <a:pt x="5079" y="7620"/>
                  </a:lnTo>
                  <a:lnTo>
                    <a:pt x="5079" y="6350"/>
                  </a:lnTo>
                  <a:close/>
                </a:path>
                <a:path w="7620" h="514350">
                  <a:moveTo>
                    <a:pt x="7620" y="0"/>
                  </a:moveTo>
                  <a:lnTo>
                    <a:pt x="6350" y="0"/>
                  </a:lnTo>
                  <a:lnTo>
                    <a:pt x="6350" y="2540"/>
                  </a:lnTo>
                  <a:lnTo>
                    <a:pt x="5079" y="2540"/>
                  </a:lnTo>
                  <a:lnTo>
                    <a:pt x="5079" y="6350"/>
                  </a:lnTo>
                  <a:lnTo>
                    <a:pt x="7620" y="6350"/>
                  </a:lnTo>
                  <a:lnTo>
                    <a:pt x="7620" y="0"/>
                  </a:lnTo>
                  <a:close/>
                </a:path>
                <a:path w="7620" h="514350">
                  <a:moveTo>
                    <a:pt x="7620" y="97790"/>
                  </a:moveTo>
                  <a:lnTo>
                    <a:pt x="0" y="97790"/>
                  </a:lnTo>
                  <a:lnTo>
                    <a:pt x="0" y="104140"/>
                  </a:lnTo>
                  <a:lnTo>
                    <a:pt x="7620" y="104140"/>
                  </a:lnTo>
                  <a:lnTo>
                    <a:pt x="7620" y="97790"/>
                  </a:lnTo>
                  <a:close/>
                </a:path>
                <a:path w="7620" h="514350">
                  <a:moveTo>
                    <a:pt x="7620" y="104140"/>
                  </a:moveTo>
                  <a:lnTo>
                    <a:pt x="0" y="104140"/>
                  </a:lnTo>
                  <a:lnTo>
                    <a:pt x="0" y="179070"/>
                  </a:lnTo>
                  <a:lnTo>
                    <a:pt x="7620" y="179070"/>
                  </a:lnTo>
                  <a:lnTo>
                    <a:pt x="7620" y="104140"/>
                  </a:lnTo>
                  <a:close/>
                </a:path>
                <a:path w="7620" h="514350">
                  <a:moveTo>
                    <a:pt x="7620" y="311150"/>
                  </a:moveTo>
                  <a:lnTo>
                    <a:pt x="0" y="311150"/>
                  </a:lnTo>
                  <a:lnTo>
                    <a:pt x="0" y="313690"/>
                  </a:lnTo>
                  <a:lnTo>
                    <a:pt x="7620" y="313690"/>
                  </a:lnTo>
                  <a:lnTo>
                    <a:pt x="7620" y="311150"/>
                  </a:lnTo>
                  <a:close/>
                </a:path>
                <a:path w="7620" h="514350">
                  <a:moveTo>
                    <a:pt x="7620" y="304800"/>
                  </a:moveTo>
                  <a:lnTo>
                    <a:pt x="0" y="304800"/>
                  </a:lnTo>
                  <a:lnTo>
                    <a:pt x="0" y="309880"/>
                  </a:lnTo>
                  <a:lnTo>
                    <a:pt x="7620" y="309880"/>
                  </a:lnTo>
                  <a:lnTo>
                    <a:pt x="7620" y="304800"/>
                  </a:lnTo>
                  <a:close/>
                </a:path>
                <a:path w="7620" h="514350">
                  <a:moveTo>
                    <a:pt x="7620" y="288290"/>
                  </a:moveTo>
                  <a:lnTo>
                    <a:pt x="0" y="288290"/>
                  </a:lnTo>
                  <a:lnTo>
                    <a:pt x="0" y="303530"/>
                  </a:lnTo>
                  <a:lnTo>
                    <a:pt x="7620" y="303530"/>
                  </a:lnTo>
                  <a:lnTo>
                    <a:pt x="7620" y="288290"/>
                  </a:lnTo>
                  <a:close/>
                </a:path>
                <a:path w="7620" h="514350">
                  <a:moveTo>
                    <a:pt x="7620" y="279400"/>
                  </a:moveTo>
                  <a:lnTo>
                    <a:pt x="0" y="279400"/>
                  </a:lnTo>
                  <a:lnTo>
                    <a:pt x="0" y="287020"/>
                  </a:lnTo>
                  <a:lnTo>
                    <a:pt x="7620" y="287020"/>
                  </a:lnTo>
                  <a:lnTo>
                    <a:pt x="7620" y="279400"/>
                  </a:lnTo>
                  <a:close/>
                </a:path>
                <a:path w="7620" h="514350">
                  <a:moveTo>
                    <a:pt x="7620" y="256540"/>
                  </a:moveTo>
                  <a:lnTo>
                    <a:pt x="0" y="256540"/>
                  </a:lnTo>
                  <a:lnTo>
                    <a:pt x="0" y="278130"/>
                  </a:lnTo>
                  <a:lnTo>
                    <a:pt x="7620" y="278130"/>
                  </a:lnTo>
                  <a:lnTo>
                    <a:pt x="7620" y="256540"/>
                  </a:lnTo>
                  <a:close/>
                </a:path>
                <a:path w="7620" h="514350">
                  <a:moveTo>
                    <a:pt x="7620" y="250190"/>
                  </a:moveTo>
                  <a:lnTo>
                    <a:pt x="0" y="250190"/>
                  </a:lnTo>
                  <a:lnTo>
                    <a:pt x="0" y="255270"/>
                  </a:lnTo>
                  <a:lnTo>
                    <a:pt x="7620" y="255270"/>
                  </a:lnTo>
                  <a:lnTo>
                    <a:pt x="7620" y="250190"/>
                  </a:lnTo>
                  <a:close/>
                </a:path>
                <a:path w="7620" h="514350">
                  <a:moveTo>
                    <a:pt x="7620" y="229870"/>
                  </a:moveTo>
                  <a:lnTo>
                    <a:pt x="0" y="229870"/>
                  </a:lnTo>
                  <a:lnTo>
                    <a:pt x="0" y="248920"/>
                  </a:lnTo>
                  <a:lnTo>
                    <a:pt x="7620" y="248920"/>
                  </a:lnTo>
                  <a:lnTo>
                    <a:pt x="7620" y="229870"/>
                  </a:lnTo>
                  <a:close/>
                </a:path>
                <a:path w="7620" h="514350">
                  <a:moveTo>
                    <a:pt x="7620" y="222250"/>
                  </a:moveTo>
                  <a:lnTo>
                    <a:pt x="0" y="222250"/>
                  </a:lnTo>
                  <a:lnTo>
                    <a:pt x="0" y="228600"/>
                  </a:lnTo>
                  <a:lnTo>
                    <a:pt x="7620" y="228600"/>
                  </a:lnTo>
                  <a:lnTo>
                    <a:pt x="7620" y="222250"/>
                  </a:lnTo>
                  <a:close/>
                </a:path>
                <a:path w="7620" h="514350">
                  <a:moveTo>
                    <a:pt x="7620" y="215900"/>
                  </a:moveTo>
                  <a:lnTo>
                    <a:pt x="0" y="215900"/>
                  </a:lnTo>
                  <a:lnTo>
                    <a:pt x="0" y="220980"/>
                  </a:lnTo>
                  <a:lnTo>
                    <a:pt x="7620" y="220980"/>
                  </a:lnTo>
                  <a:lnTo>
                    <a:pt x="7620" y="215900"/>
                  </a:lnTo>
                  <a:close/>
                </a:path>
                <a:path w="7620" h="514350">
                  <a:moveTo>
                    <a:pt x="7620" y="209550"/>
                  </a:moveTo>
                  <a:lnTo>
                    <a:pt x="0" y="209550"/>
                  </a:lnTo>
                  <a:lnTo>
                    <a:pt x="0" y="214630"/>
                  </a:lnTo>
                  <a:lnTo>
                    <a:pt x="7620" y="214630"/>
                  </a:lnTo>
                  <a:lnTo>
                    <a:pt x="7620" y="209550"/>
                  </a:lnTo>
                  <a:close/>
                </a:path>
                <a:path w="7620" h="514350">
                  <a:moveTo>
                    <a:pt x="7620" y="204470"/>
                  </a:moveTo>
                  <a:lnTo>
                    <a:pt x="0" y="204470"/>
                  </a:lnTo>
                  <a:lnTo>
                    <a:pt x="0" y="208280"/>
                  </a:lnTo>
                  <a:lnTo>
                    <a:pt x="7620" y="208280"/>
                  </a:lnTo>
                  <a:lnTo>
                    <a:pt x="7620" y="204470"/>
                  </a:lnTo>
                  <a:close/>
                </a:path>
                <a:path w="7620" h="514350">
                  <a:moveTo>
                    <a:pt x="7620" y="198120"/>
                  </a:moveTo>
                  <a:lnTo>
                    <a:pt x="0" y="198120"/>
                  </a:lnTo>
                  <a:lnTo>
                    <a:pt x="0" y="203200"/>
                  </a:lnTo>
                  <a:lnTo>
                    <a:pt x="7620" y="203200"/>
                  </a:lnTo>
                  <a:lnTo>
                    <a:pt x="7620" y="198120"/>
                  </a:lnTo>
                  <a:close/>
                </a:path>
                <a:path w="7620" h="514350">
                  <a:moveTo>
                    <a:pt x="7620" y="190500"/>
                  </a:moveTo>
                  <a:lnTo>
                    <a:pt x="0" y="190500"/>
                  </a:lnTo>
                  <a:lnTo>
                    <a:pt x="0" y="196850"/>
                  </a:lnTo>
                  <a:lnTo>
                    <a:pt x="7620" y="196850"/>
                  </a:lnTo>
                  <a:lnTo>
                    <a:pt x="7620" y="190500"/>
                  </a:lnTo>
                  <a:close/>
                </a:path>
                <a:path w="7620" h="514350">
                  <a:moveTo>
                    <a:pt x="7620" y="184150"/>
                  </a:moveTo>
                  <a:lnTo>
                    <a:pt x="0" y="184150"/>
                  </a:lnTo>
                  <a:lnTo>
                    <a:pt x="0" y="189230"/>
                  </a:lnTo>
                  <a:lnTo>
                    <a:pt x="7620" y="189230"/>
                  </a:lnTo>
                  <a:lnTo>
                    <a:pt x="7620" y="184150"/>
                  </a:lnTo>
                  <a:close/>
                </a:path>
                <a:path w="7620" h="514350">
                  <a:moveTo>
                    <a:pt x="7620" y="180340"/>
                  </a:moveTo>
                  <a:lnTo>
                    <a:pt x="0" y="180340"/>
                  </a:lnTo>
                  <a:lnTo>
                    <a:pt x="0" y="182880"/>
                  </a:lnTo>
                  <a:lnTo>
                    <a:pt x="7620" y="182880"/>
                  </a:lnTo>
                  <a:lnTo>
                    <a:pt x="7620" y="180340"/>
                  </a:lnTo>
                  <a:close/>
                </a:path>
                <a:path w="7620" h="514350">
                  <a:moveTo>
                    <a:pt x="7620" y="379857"/>
                  </a:moveTo>
                  <a:lnTo>
                    <a:pt x="0" y="379857"/>
                  </a:lnTo>
                  <a:lnTo>
                    <a:pt x="0" y="389890"/>
                  </a:lnTo>
                  <a:lnTo>
                    <a:pt x="7620" y="389890"/>
                  </a:lnTo>
                  <a:lnTo>
                    <a:pt x="7620" y="379857"/>
                  </a:lnTo>
                  <a:close/>
                </a:path>
                <a:path w="7620" h="514350">
                  <a:moveTo>
                    <a:pt x="7620" y="376047"/>
                  </a:moveTo>
                  <a:lnTo>
                    <a:pt x="0" y="376047"/>
                  </a:lnTo>
                  <a:lnTo>
                    <a:pt x="0" y="379730"/>
                  </a:lnTo>
                  <a:lnTo>
                    <a:pt x="7620" y="379730"/>
                  </a:lnTo>
                  <a:lnTo>
                    <a:pt x="7620" y="376047"/>
                  </a:lnTo>
                  <a:close/>
                </a:path>
                <a:path w="7620" h="514350">
                  <a:moveTo>
                    <a:pt x="7620" y="373507"/>
                  </a:moveTo>
                  <a:lnTo>
                    <a:pt x="0" y="373507"/>
                  </a:lnTo>
                  <a:lnTo>
                    <a:pt x="0" y="375920"/>
                  </a:lnTo>
                  <a:lnTo>
                    <a:pt x="7620" y="375920"/>
                  </a:lnTo>
                  <a:lnTo>
                    <a:pt x="7620" y="373507"/>
                  </a:lnTo>
                  <a:close/>
                </a:path>
                <a:path w="7620" h="514350">
                  <a:moveTo>
                    <a:pt x="7620" y="369697"/>
                  </a:moveTo>
                  <a:lnTo>
                    <a:pt x="0" y="369697"/>
                  </a:lnTo>
                  <a:lnTo>
                    <a:pt x="0" y="373380"/>
                  </a:lnTo>
                  <a:lnTo>
                    <a:pt x="7620" y="373380"/>
                  </a:lnTo>
                  <a:lnTo>
                    <a:pt x="7620" y="369697"/>
                  </a:lnTo>
                  <a:close/>
                </a:path>
                <a:path w="7620" h="514350">
                  <a:moveTo>
                    <a:pt x="7620" y="367157"/>
                  </a:moveTo>
                  <a:lnTo>
                    <a:pt x="0" y="367157"/>
                  </a:lnTo>
                  <a:lnTo>
                    <a:pt x="0" y="369570"/>
                  </a:lnTo>
                  <a:lnTo>
                    <a:pt x="7620" y="369570"/>
                  </a:lnTo>
                  <a:lnTo>
                    <a:pt x="7620" y="367157"/>
                  </a:lnTo>
                  <a:close/>
                </a:path>
                <a:path w="7620" h="514350">
                  <a:moveTo>
                    <a:pt x="7620" y="363347"/>
                  </a:moveTo>
                  <a:lnTo>
                    <a:pt x="0" y="363347"/>
                  </a:lnTo>
                  <a:lnTo>
                    <a:pt x="0" y="367030"/>
                  </a:lnTo>
                  <a:lnTo>
                    <a:pt x="7620" y="367030"/>
                  </a:lnTo>
                  <a:lnTo>
                    <a:pt x="7620" y="363347"/>
                  </a:lnTo>
                  <a:close/>
                </a:path>
                <a:path w="7620" h="514350">
                  <a:moveTo>
                    <a:pt x="7620" y="360807"/>
                  </a:moveTo>
                  <a:lnTo>
                    <a:pt x="0" y="360807"/>
                  </a:lnTo>
                  <a:lnTo>
                    <a:pt x="0" y="363220"/>
                  </a:lnTo>
                  <a:lnTo>
                    <a:pt x="7620" y="363220"/>
                  </a:lnTo>
                  <a:lnTo>
                    <a:pt x="7620" y="360807"/>
                  </a:lnTo>
                  <a:close/>
                </a:path>
                <a:path w="7620" h="514350">
                  <a:moveTo>
                    <a:pt x="7620" y="356997"/>
                  </a:moveTo>
                  <a:lnTo>
                    <a:pt x="0" y="356997"/>
                  </a:lnTo>
                  <a:lnTo>
                    <a:pt x="0" y="360680"/>
                  </a:lnTo>
                  <a:lnTo>
                    <a:pt x="7620" y="360680"/>
                  </a:lnTo>
                  <a:lnTo>
                    <a:pt x="7620" y="356997"/>
                  </a:lnTo>
                  <a:close/>
                </a:path>
                <a:path w="7620" h="514350">
                  <a:moveTo>
                    <a:pt x="7620" y="354457"/>
                  </a:moveTo>
                  <a:lnTo>
                    <a:pt x="0" y="354457"/>
                  </a:lnTo>
                  <a:lnTo>
                    <a:pt x="0" y="356870"/>
                  </a:lnTo>
                  <a:lnTo>
                    <a:pt x="7620" y="356870"/>
                  </a:lnTo>
                  <a:lnTo>
                    <a:pt x="7620" y="354457"/>
                  </a:lnTo>
                  <a:close/>
                </a:path>
                <a:path w="7620" h="514350">
                  <a:moveTo>
                    <a:pt x="7620" y="350647"/>
                  </a:moveTo>
                  <a:lnTo>
                    <a:pt x="0" y="350647"/>
                  </a:lnTo>
                  <a:lnTo>
                    <a:pt x="0" y="354330"/>
                  </a:lnTo>
                  <a:lnTo>
                    <a:pt x="7620" y="354330"/>
                  </a:lnTo>
                  <a:lnTo>
                    <a:pt x="7620" y="350647"/>
                  </a:lnTo>
                  <a:close/>
                </a:path>
                <a:path w="7620" h="514350">
                  <a:moveTo>
                    <a:pt x="7620" y="348107"/>
                  </a:moveTo>
                  <a:lnTo>
                    <a:pt x="0" y="348107"/>
                  </a:lnTo>
                  <a:lnTo>
                    <a:pt x="0" y="350520"/>
                  </a:lnTo>
                  <a:lnTo>
                    <a:pt x="7620" y="350520"/>
                  </a:lnTo>
                  <a:lnTo>
                    <a:pt x="7620" y="348107"/>
                  </a:lnTo>
                  <a:close/>
                </a:path>
                <a:path w="7620" h="514350">
                  <a:moveTo>
                    <a:pt x="7620" y="344297"/>
                  </a:moveTo>
                  <a:lnTo>
                    <a:pt x="0" y="344297"/>
                  </a:lnTo>
                  <a:lnTo>
                    <a:pt x="0" y="347980"/>
                  </a:lnTo>
                  <a:lnTo>
                    <a:pt x="7620" y="347980"/>
                  </a:lnTo>
                  <a:lnTo>
                    <a:pt x="7620" y="344297"/>
                  </a:lnTo>
                  <a:close/>
                </a:path>
                <a:path w="7620" h="514350">
                  <a:moveTo>
                    <a:pt x="7620" y="341757"/>
                  </a:moveTo>
                  <a:lnTo>
                    <a:pt x="0" y="341757"/>
                  </a:lnTo>
                  <a:lnTo>
                    <a:pt x="0" y="344170"/>
                  </a:lnTo>
                  <a:lnTo>
                    <a:pt x="7620" y="344170"/>
                  </a:lnTo>
                  <a:lnTo>
                    <a:pt x="7620" y="341757"/>
                  </a:lnTo>
                  <a:close/>
                </a:path>
                <a:path w="7620" h="514350">
                  <a:moveTo>
                    <a:pt x="7620" y="331597"/>
                  </a:moveTo>
                  <a:lnTo>
                    <a:pt x="0" y="331597"/>
                  </a:lnTo>
                  <a:lnTo>
                    <a:pt x="0" y="341630"/>
                  </a:lnTo>
                  <a:lnTo>
                    <a:pt x="7620" y="341630"/>
                  </a:lnTo>
                  <a:lnTo>
                    <a:pt x="7620" y="331597"/>
                  </a:lnTo>
                  <a:close/>
                </a:path>
                <a:path w="7620" h="514350">
                  <a:moveTo>
                    <a:pt x="7620" y="316357"/>
                  </a:moveTo>
                  <a:lnTo>
                    <a:pt x="0" y="316357"/>
                  </a:lnTo>
                  <a:lnTo>
                    <a:pt x="0" y="331470"/>
                  </a:lnTo>
                  <a:lnTo>
                    <a:pt x="7620" y="331470"/>
                  </a:lnTo>
                  <a:lnTo>
                    <a:pt x="7620" y="316357"/>
                  </a:lnTo>
                  <a:close/>
                </a:path>
                <a:path w="7620" h="514350">
                  <a:moveTo>
                    <a:pt x="7620" y="313817"/>
                  </a:moveTo>
                  <a:lnTo>
                    <a:pt x="0" y="313817"/>
                  </a:lnTo>
                  <a:lnTo>
                    <a:pt x="0" y="316230"/>
                  </a:lnTo>
                  <a:lnTo>
                    <a:pt x="7620" y="316230"/>
                  </a:lnTo>
                  <a:lnTo>
                    <a:pt x="7620" y="313817"/>
                  </a:lnTo>
                  <a:close/>
                </a:path>
                <a:path w="7620" h="514350">
                  <a:moveTo>
                    <a:pt x="7620" y="389890"/>
                  </a:moveTo>
                  <a:lnTo>
                    <a:pt x="0" y="389890"/>
                  </a:lnTo>
                  <a:lnTo>
                    <a:pt x="0" y="402590"/>
                  </a:lnTo>
                  <a:lnTo>
                    <a:pt x="7620" y="402590"/>
                  </a:lnTo>
                  <a:lnTo>
                    <a:pt x="7620" y="389890"/>
                  </a:lnTo>
                  <a:close/>
                </a:path>
                <a:path w="7620" h="514350">
                  <a:moveTo>
                    <a:pt x="7620" y="402590"/>
                  </a:moveTo>
                  <a:lnTo>
                    <a:pt x="0" y="402590"/>
                  </a:lnTo>
                  <a:lnTo>
                    <a:pt x="0" y="455930"/>
                  </a:lnTo>
                  <a:lnTo>
                    <a:pt x="7620" y="455930"/>
                  </a:lnTo>
                  <a:lnTo>
                    <a:pt x="7620" y="402590"/>
                  </a:lnTo>
                  <a:close/>
                </a:path>
                <a:path w="7620" h="514350">
                  <a:moveTo>
                    <a:pt x="7620" y="455930"/>
                  </a:moveTo>
                  <a:lnTo>
                    <a:pt x="0" y="455930"/>
                  </a:lnTo>
                  <a:lnTo>
                    <a:pt x="0" y="514350"/>
                  </a:lnTo>
                  <a:lnTo>
                    <a:pt x="1270" y="514350"/>
                  </a:lnTo>
                  <a:lnTo>
                    <a:pt x="1270" y="513080"/>
                  </a:lnTo>
                  <a:lnTo>
                    <a:pt x="2539" y="513080"/>
                  </a:lnTo>
                  <a:lnTo>
                    <a:pt x="2539" y="511810"/>
                  </a:lnTo>
                  <a:lnTo>
                    <a:pt x="3810" y="511810"/>
                  </a:lnTo>
                  <a:lnTo>
                    <a:pt x="3810" y="510540"/>
                  </a:lnTo>
                  <a:lnTo>
                    <a:pt x="6350" y="510540"/>
                  </a:lnTo>
                  <a:lnTo>
                    <a:pt x="6350" y="509270"/>
                  </a:lnTo>
                  <a:lnTo>
                    <a:pt x="7620" y="509270"/>
                  </a:lnTo>
                  <a:lnTo>
                    <a:pt x="7620" y="455930"/>
                  </a:lnTo>
                  <a:close/>
                </a:path>
              </a:pathLst>
            </a:custGeom>
            <a:solidFill>
              <a:srgbClr val="4F00F4"/>
            </a:solidFill>
          </p:spPr>
          <p:txBody>
            <a:bodyPr bIns="0" lIns="0" rIns="0" rtlCol="0" tIns="0" wrap="square"/>
            <a:p/>
          </p:txBody>
        </p:sp>
        <p:sp>
          <p:nvSpPr>
            <p:cNvPr id="1050885" name="object 2199"/>
            <p:cNvSpPr/>
            <p:nvPr/>
          </p:nvSpPr>
          <p:spPr>
            <a:xfrm>
              <a:off x="5205729" y="6244589"/>
              <a:ext cx="7620" cy="494030"/>
            </a:xfrm>
            <a:custGeom>
              <a:avLst/>
              <a:ahLst/>
              <a:rect l="l" t="t" r="r" b="b"/>
              <a:pathLst>
                <a:path w="7620" h="494029">
                  <a:moveTo>
                    <a:pt x="7620" y="71120"/>
                  </a:moveTo>
                  <a:lnTo>
                    <a:pt x="0" y="71120"/>
                  </a:lnTo>
                  <a:lnTo>
                    <a:pt x="0" y="72390"/>
                  </a:lnTo>
                  <a:lnTo>
                    <a:pt x="7620" y="72390"/>
                  </a:lnTo>
                  <a:lnTo>
                    <a:pt x="7620" y="71120"/>
                  </a:lnTo>
                  <a:close/>
                </a:path>
                <a:path w="7620" h="494029">
                  <a:moveTo>
                    <a:pt x="7620" y="64770"/>
                  </a:moveTo>
                  <a:lnTo>
                    <a:pt x="0" y="64770"/>
                  </a:lnTo>
                  <a:lnTo>
                    <a:pt x="0" y="69850"/>
                  </a:lnTo>
                  <a:lnTo>
                    <a:pt x="7620" y="69850"/>
                  </a:lnTo>
                  <a:lnTo>
                    <a:pt x="7620" y="64770"/>
                  </a:lnTo>
                  <a:close/>
                </a:path>
                <a:path w="7620" h="494029">
                  <a:moveTo>
                    <a:pt x="7620" y="58420"/>
                  </a:moveTo>
                  <a:lnTo>
                    <a:pt x="0" y="58420"/>
                  </a:lnTo>
                  <a:lnTo>
                    <a:pt x="0" y="63500"/>
                  </a:lnTo>
                  <a:lnTo>
                    <a:pt x="7620" y="63500"/>
                  </a:lnTo>
                  <a:lnTo>
                    <a:pt x="7620" y="58420"/>
                  </a:lnTo>
                  <a:close/>
                </a:path>
                <a:path w="7620" h="494029">
                  <a:moveTo>
                    <a:pt x="7620" y="52070"/>
                  </a:moveTo>
                  <a:lnTo>
                    <a:pt x="0" y="52070"/>
                  </a:lnTo>
                  <a:lnTo>
                    <a:pt x="0" y="57150"/>
                  </a:lnTo>
                  <a:lnTo>
                    <a:pt x="7620" y="57150"/>
                  </a:lnTo>
                  <a:lnTo>
                    <a:pt x="7620" y="52070"/>
                  </a:lnTo>
                  <a:close/>
                </a:path>
                <a:path w="7620" h="494029">
                  <a:moveTo>
                    <a:pt x="7620" y="45720"/>
                  </a:moveTo>
                  <a:lnTo>
                    <a:pt x="0" y="45720"/>
                  </a:lnTo>
                  <a:lnTo>
                    <a:pt x="0" y="50800"/>
                  </a:lnTo>
                  <a:lnTo>
                    <a:pt x="7620" y="50800"/>
                  </a:lnTo>
                  <a:lnTo>
                    <a:pt x="7620" y="45720"/>
                  </a:lnTo>
                  <a:close/>
                </a:path>
                <a:path w="7620" h="494029">
                  <a:moveTo>
                    <a:pt x="7620" y="39370"/>
                  </a:moveTo>
                  <a:lnTo>
                    <a:pt x="0" y="39370"/>
                  </a:lnTo>
                  <a:lnTo>
                    <a:pt x="0" y="44450"/>
                  </a:lnTo>
                  <a:lnTo>
                    <a:pt x="7620" y="44450"/>
                  </a:lnTo>
                  <a:lnTo>
                    <a:pt x="7620" y="39370"/>
                  </a:lnTo>
                  <a:close/>
                </a:path>
                <a:path w="7620" h="494029">
                  <a:moveTo>
                    <a:pt x="7620" y="33020"/>
                  </a:moveTo>
                  <a:lnTo>
                    <a:pt x="0" y="33020"/>
                  </a:lnTo>
                  <a:lnTo>
                    <a:pt x="0" y="38100"/>
                  </a:lnTo>
                  <a:lnTo>
                    <a:pt x="7620" y="38100"/>
                  </a:lnTo>
                  <a:lnTo>
                    <a:pt x="7620" y="33020"/>
                  </a:lnTo>
                  <a:close/>
                </a:path>
                <a:path w="7620" h="494029">
                  <a:moveTo>
                    <a:pt x="7620" y="26670"/>
                  </a:moveTo>
                  <a:lnTo>
                    <a:pt x="0" y="26670"/>
                  </a:lnTo>
                  <a:lnTo>
                    <a:pt x="0" y="31750"/>
                  </a:lnTo>
                  <a:lnTo>
                    <a:pt x="7620" y="31750"/>
                  </a:lnTo>
                  <a:lnTo>
                    <a:pt x="7620" y="26670"/>
                  </a:lnTo>
                  <a:close/>
                </a:path>
                <a:path w="7620" h="494029">
                  <a:moveTo>
                    <a:pt x="7620" y="13970"/>
                  </a:moveTo>
                  <a:lnTo>
                    <a:pt x="2540" y="13970"/>
                  </a:lnTo>
                  <a:lnTo>
                    <a:pt x="2540" y="19050"/>
                  </a:lnTo>
                  <a:lnTo>
                    <a:pt x="1270" y="19050"/>
                  </a:lnTo>
                  <a:lnTo>
                    <a:pt x="1270" y="24130"/>
                  </a:lnTo>
                  <a:lnTo>
                    <a:pt x="0" y="24130"/>
                  </a:lnTo>
                  <a:lnTo>
                    <a:pt x="0" y="25400"/>
                  </a:lnTo>
                  <a:lnTo>
                    <a:pt x="7620" y="25400"/>
                  </a:lnTo>
                  <a:lnTo>
                    <a:pt x="7620" y="13970"/>
                  </a:lnTo>
                  <a:close/>
                </a:path>
                <a:path w="7620" h="494029">
                  <a:moveTo>
                    <a:pt x="7620" y="7620"/>
                  </a:moveTo>
                  <a:lnTo>
                    <a:pt x="5080" y="7620"/>
                  </a:lnTo>
                  <a:lnTo>
                    <a:pt x="5080" y="8890"/>
                  </a:lnTo>
                  <a:lnTo>
                    <a:pt x="3810" y="8890"/>
                  </a:lnTo>
                  <a:lnTo>
                    <a:pt x="3810" y="12700"/>
                  </a:lnTo>
                  <a:lnTo>
                    <a:pt x="7620" y="12700"/>
                  </a:lnTo>
                  <a:lnTo>
                    <a:pt x="7620" y="7620"/>
                  </a:lnTo>
                  <a:close/>
                </a:path>
                <a:path w="7620" h="494029">
                  <a:moveTo>
                    <a:pt x="7620" y="0"/>
                  </a:moveTo>
                  <a:lnTo>
                    <a:pt x="6350" y="0"/>
                  </a:lnTo>
                  <a:lnTo>
                    <a:pt x="6350" y="5080"/>
                  </a:lnTo>
                  <a:lnTo>
                    <a:pt x="5080" y="5080"/>
                  </a:lnTo>
                  <a:lnTo>
                    <a:pt x="5080" y="6350"/>
                  </a:lnTo>
                  <a:lnTo>
                    <a:pt x="7620" y="6350"/>
                  </a:lnTo>
                  <a:lnTo>
                    <a:pt x="7620" y="0"/>
                  </a:lnTo>
                  <a:close/>
                </a:path>
                <a:path w="7620" h="494029">
                  <a:moveTo>
                    <a:pt x="7620" y="72390"/>
                  </a:moveTo>
                  <a:lnTo>
                    <a:pt x="0" y="72390"/>
                  </a:lnTo>
                  <a:lnTo>
                    <a:pt x="0" y="78740"/>
                  </a:lnTo>
                  <a:lnTo>
                    <a:pt x="7620" y="78740"/>
                  </a:lnTo>
                  <a:lnTo>
                    <a:pt x="7620" y="72390"/>
                  </a:lnTo>
                  <a:close/>
                </a:path>
                <a:path w="7620" h="494029">
                  <a:moveTo>
                    <a:pt x="7620" y="78740"/>
                  </a:moveTo>
                  <a:lnTo>
                    <a:pt x="0" y="78740"/>
                  </a:lnTo>
                  <a:lnTo>
                    <a:pt x="0" y="153670"/>
                  </a:lnTo>
                  <a:lnTo>
                    <a:pt x="7620" y="153670"/>
                  </a:lnTo>
                  <a:lnTo>
                    <a:pt x="7620" y="78740"/>
                  </a:lnTo>
                  <a:close/>
                </a:path>
                <a:path w="7620" h="494029">
                  <a:moveTo>
                    <a:pt x="7620" y="285750"/>
                  </a:moveTo>
                  <a:lnTo>
                    <a:pt x="0" y="285750"/>
                  </a:lnTo>
                  <a:lnTo>
                    <a:pt x="0" y="288290"/>
                  </a:lnTo>
                  <a:lnTo>
                    <a:pt x="7620" y="288290"/>
                  </a:lnTo>
                  <a:lnTo>
                    <a:pt x="7620" y="285750"/>
                  </a:lnTo>
                  <a:close/>
                </a:path>
                <a:path w="7620" h="494029">
                  <a:moveTo>
                    <a:pt x="7620" y="279400"/>
                  </a:moveTo>
                  <a:lnTo>
                    <a:pt x="0" y="279400"/>
                  </a:lnTo>
                  <a:lnTo>
                    <a:pt x="0" y="284480"/>
                  </a:lnTo>
                  <a:lnTo>
                    <a:pt x="7620" y="284480"/>
                  </a:lnTo>
                  <a:lnTo>
                    <a:pt x="7620" y="279400"/>
                  </a:lnTo>
                  <a:close/>
                </a:path>
                <a:path w="7620" h="494029">
                  <a:moveTo>
                    <a:pt x="7620" y="262890"/>
                  </a:moveTo>
                  <a:lnTo>
                    <a:pt x="0" y="262890"/>
                  </a:lnTo>
                  <a:lnTo>
                    <a:pt x="0" y="278130"/>
                  </a:lnTo>
                  <a:lnTo>
                    <a:pt x="7620" y="278130"/>
                  </a:lnTo>
                  <a:lnTo>
                    <a:pt x="7620" y="262890"/>
                  </a:lnTo>
                  <a:close/>
                </a:path>
                <a:path w="7620" h="494029">
                  <a:moveTo>
                    <a:pt x="7620" y="254000"/>
                  </a:moveTo>
                  <a:lnTo>
                    <a:pt x="0" y="254000"/>
                  </a:lnTo>
                  <a:lnTo>
                    <a:pt x="0" y="261620"/>
                  </a:lnTo>
                  <a:lnTo>
                    <a:pt x="7620" y="261620"/>
                  </a:lnTo>
                  <a:lnTo>
                    <a:pt x="7620" y="254000"/>
                  </a:lnTo>
                  <a:close/>
                </a:path>
                <a:path w="7620" h="494029">
                  <a:moveTo>
                    <a:pt x="7620" y="231140"/>
                  </a:moveTo>
                  <a:lnTo>
                    <a:pt x="0" y="231140"/>
                  </a:lnTo>
                  <a:lnTo>
                    <a:pt x="0" y="252730"/>
                  </a:lnTo>
                  <a:lnTo>
                    <a:pt x="7620" y="252730"/>
                  </a:lnTo>
                  <a:lnTo>
                    <a:pt x="7620" y="231140"/>
                  </a:lnTo>
                  <a:close/>
                </a:path>
                <a:path w="7620" h="494029">
                  <a:moveTo>
                    <a:pt x="7620" y="224790"/>
                  </a:moveTo>
                  <a:lnTo>
                    <a:pt x="0" y="224790"/>
                  </a:lnTo>
                  <a:lnTo>
                    <a:pt x="0" y="229870"/>
                  </a:lnTo>
                  <a:lnTo>
                    <a:pt x="7620" y="229870"/>
                  </a:lnTo>
                  <a:lnTo>
                    <a:pt x="7620" y="224790"/>
                  </a:lnTo>
                  <a:close/>
                </a:path>
                <a:path w="7620" h="494029">
                  <a:moveTo>
                    <a:pt x="7620" y="204470"/>
                  </a:moveTo>
                  <a:lnTo>
                    <a:pt x="0" y="204470"/>
                  </a:lnTo>
                  <a:lnTo>
                    <a:pt x="0" y="223520"/>
                  </a:lnTo>
                  <a:lnTo>
                    <a:pt x="7620" y="223520"/>
                  </a:lnTo>
                  <a:lnTo>
                    <a:pt x="7620" y="204470"/>
                  </a:lnTo>
                  <a:close/>
                </a:path>
                <a:path w="7620" h="494029">
                  <a:moveTo>
                    <a:pt x="7620" y="196850"/>
                  </a:moveTo>
                  <a:lnTo>
                    <a:pt x="0" y="196850"/>
                  </a:lnTo>
                  <a:lnTo>
                    <a:pt x="0" y="203200"/>
                  </a:lnTo>
                  <a:lnTo>
                    <a:pt x="7620" y="203200"/>
                  </a:lnTo>
                  <a:lnTo>
                    <a:pt x="7620" y="196850"/>
                  </a:lnTo>
                  <a:close/>
                </a:path>
                <a:path w="7620" h="494029">
                  <a:moveTo>
                    <a:pt x="7620" y="190500"/>
                  </a:moveTo>
                  <a:lnTo>
                    <a:pt x="0" y="190500"/>
                  </a:lnTo>
                  <a:lnTo>
                    <a:pt x="0" y="195580"/>
                  </a:lnTo>
                  <a:lnTo>
                    <a:pt x="7620" y="195580"/>
                  </a:lnTo>
                  <a:lnTo>
                    <a:pt x="7620" y="190500"/>
                  </a:lnTo>
                  <a:close/>
                </a:path>
                <a:path w="7620" h="494029">
                  <a:moveTo>
                    <a:pt x="7620" y="184150"/>
                  </a:moveTo>
                  <a:lnTo>
                    <a:pt x="0" y="184150"/>
                  </a:lnTo>
                  <a:lnTo>
                    <a:pt x="0" y="189230"/>
                  </a:lnTo>
                  <a:lnTo>
                    <a:pt x="7620" y="189230"/>
                  </a:lnTo>
                  <a:lnTo>
                    <a:pt x="7620" y="184150"/>
                  </a:lnTo>
                  <a:close/>
                </a:path>
                <a:path w="7620" h="494029">
                  <a:moveTo>
                    <a:pt x="7620" y="179070"/>
                  </a:moveTo>
                  <a:lnTo>
                    <a:pt x="0" y="179070"/>
                  </a:lnTo>
                  <a:lnTo>
                    <a:pt x="0" y="182880"/>
                  </a:lnTo>
                  <a:lnTo>
                    <a:pt x="7620" y="182880"/>
                  </a:lnTo>
                  <a:lnTo>
                    <a:pt x="7620" y="179070"/>
                  </a:lnTo>
                  <a:close/>
                </a:path>
                <a:path w="7620" h="494029">
                  <a:moveTo>
                    <a:pt x="7620" y="172720"/>
                  </a:moveTo>
                  <a:lnTo>
                    <a:pt x="0" y="172720"/>
                  </a:lnTo>
                  <a:lnTo>
                    <a:pt x="0" y="177800"/>
                  </a:lnTo>
                  <a:lnTo>
                    <a:pt x="7620" y="177800"/>
                  </a:lnTo>
                  <a:lnTo>
                    <a:pt x="7620" y="172720"/>
                  </a:lnTo>
                  <a:close/>
                </a:path>
                <a:path w="7620" h="494029">
                  <a:moveTo>
                    <a:pt x="7620" y="165100"/>
                  </a:moveTo>
                  <a:lnTo>
                    <a:pt x="0" y="165100"/>
                  </a:lnTo>
                  <a:lnTo>
                    <a:pt x="0" y="171450"/>
                  </a:lnTo>
                  <a:lnTo>
                    <a:pt x="7620" y="171450"/>
                  </a:lnTo>
                  <a:lnTo>
                    <a:pt x="7620" y="165100"/>
                  </a:lnTo>
                  <a:close/>
                </a:path>
                <a:path w="7620" h="494029">
                  <a:moveTo>
                    <a:pt x="7620" y="158750"/>
                  </a:moveTo>
                  <a:lnTo>
                    <a:pt x="0" y="158750"/>
                  </a:lnTo>
                  <a:lnTo>
                    <a:pt x="0" y="163830"/>
                  </a:lnTo>
                  <a:lnTo>
                    <a:pt x="7620" y="163830"/>
                  </a:lnTo>
                  <a:lnTo>
                    <a:pt x="7620" y="158750"/>
                  </a:lnTo>
                  <a:close/>
                </a:path>
                <a:path w="7620" h="494029">
                  <a:moveTo>
                    <a:pt x="7620" y="154940"/>
                  </a:moveTo>
                  <a:lnTo>
                    <a:pt x="0" y="154940"/>
                  </a:lnTo>
                  <a:lnTo>
                    <a:pt x="0" y="157480"/>
                  </a:lnTo>
                  <a:lnTo>
                    <a:pt x="7620" y="157480"/>
                  </a:lnTo>
                  <a:lnTo>
                    <a:pt x="7620" y="154940"/>
                  </a:lnTo>
                  <a:close/>
                </a:path>
                <a:path w="7620" h="494029">
                  <a:moveTo>
                    <a:pt x="7620" y="354457"/>
                  </a:moveTo>
                  <a:lnTo>
                    <a:pt x="0" y="354457"/>
                  </a:lnTo>
                  <a:lnTo>
                    <a:pt x="0" y="364490"/>
                  </a:lnTo>
                  <a:lnTo>
                    <a:pt x="7620" y="364490"/>
                  </a:lnTo>
                  <a:lnTo>
                    <a:pt x="7620" y="354457"/>
                  </a:lnTo>
                  <a:close/>
                </a:path>
                <a:path w="7620" h="494029">
                  <a:moveTo>
                    <a:pt x="7620" y="350647"/>
                  </a:moveTo>
                  <a:lnTo>
                    <a:pt x="0" y="350647"/>
                  </a:lnTo>
                  <a:lnTo>
                    <a:pt x="0" y="354330"/>
                  </a:lnTo>
                  <a:lnTo>
                    <a:pt x="7620" y="354330"/>
                  </a:lnTo>
                  <a:lnTo>
                    <a:pt x="7620" y="350647"/>
                  </a:lnTo>
                  <a:close/>
                </a:path>
                <a:path w="7620" h="494029">
                  <a:moveTo>
                    <a:pt x="7620" y="348107"/>
                  </a:moveTo>
                  <a:lnTo>
                    <a:pt x="0" y="348107"/>
                  </a:lnTo>
                  <a:lnTo>
                    <a:pt x="0" y="350520"/>
                  </a:lnTo>
                  <a:lnTo>
                    <a:pt x="7620" y="350520"/>
                  </a:lnTo>
                  <a:lnTo>
                    <a:pt x="7620" y="348107"/>
                  </a:lnTo>
                  <a:close/>
                </a:path>
                <a:path w="7620" h="494029">
                  <a:moveTo>
                    <a:pt x="7620" y="344297"/>
                  </a:moveTo>
                  <a:lnTo>
                    <a:pt x="0" y="344297"/>
                  </a:lnTo>
                  <a:lnTo>
                    <a:pt x="0" y="347980"/>
                  </a:lnTo>
                  <a:lnTo>
                    <a:pt x="7620" y="347980"/>
                  </a:lnTo>
                  <a:lnTo>
                    <a:pt x="7620" y="344297"/>
                  </a:lnTo>
                  <a:close/>
                </a:path>
                <a:path w="7620" h="494029">
                  <a:moveTo>
                    <a:pt x="7620" y="341757"/>
                  </a:moveTo>
                  <a:lnTo>
                    <a:pt x="0" y="341757"/>
                  </a:lnTo>
                  <a:lnTo>
                    <a:pt x="0" y="344170"/>
                  </a:lnTo>
                  <a:lnTo>
                    <a:pt x="7620" y="344170"/>
                  </a:lnTo>
                  <a:lnTo>
                    <a:pt x="7620" y="341757"/>
                  </a:lnTo>
                  <a:close/>
                </a:path>
                <a:path w="7620" h="494029">
                  <a:moveTo>
                    <a:pt x="7620" y="337947"/>
                  </a:moveTo>
                  <a:lnTo>
                    <a:pt x="0" y="337947"/>
                  </a:lnTo>
                  <a:lnTo>
                    <a:pt x="0" y="341630"/>
                  </a:lnTo>
                  <a:lnTo>
                    <a:pt x="7620" y="341630"/>
                  </a:lnTo>
                  <a:lnTo>
                    <a:pt x="7620" y="337947"/>
                  </a:lnTo>
                  <a:close/>
                </a:path>
                <a:path w="7620" h="494029">
                  <a:moveTo>
                    <a:pt x="7620" y="335407"/>
                  </a:moveTo>
                  <a:lnTo>
                    <a:pt x="0" y="335407"/>
                  </a:lnTo>
                  <a:lnTo>
                    <a:pt x="0" y="337820"/>
                  </a:lnTo>
                  <a:lnTo>
                    <a:pt x="7620" y="337820"/>
                  </a:lnTo>
                  <a:lnTo>
                    <a:pt x="7620" y="335407"/>
                  </a:lnTo>
                  <a:close/>
                </a:path>
                <a:path w="7620" h="494029">
                  <a:moveTo>
                    <a:pt x="7620" y="331597"/>
                  </a:moveTo>
                  <a:lnTo>
                    <a:pt x="0" y="331597"/>
                  </a:lnTo>
                  <a:lnTo>
                    <a:pt x="0" y="335280"/>
                  </a:lnTo>
                  <a:lnTo>
                    <a:pt x="7620" y="335280"/>
                  </a:lnTo>
                  <a:lnTo>
                    <a:pt x="7620" y="331597"/>
                  </a:lnTo>
                  <a:close/>
                </a:path>
                <a:path w="7620" h="494029">
                  <a:moveTo>
                    <a:pt x="7620" y="329057"/>
                  </a:moveTo>
                  <a:lnTo>
                    <a:pt x="0" y="329057"/>
                  </a:lnTo>
                  <a:lnTo>
                    <a:pt x="0" y="331470"/>
                  </a:lnTo>
                  <a:lnTo>
                    <a:pt x="7620" y="331470"/>
                  </a:lnTo>
                  <a:lnTo>
                    <a:pt x="7620" y="329057"/>
                  </a:lnTo>
                  <a:close/>
                </a:path>
                <a:path w="7620" h="494029">
                  <a:moveTo>
                    <a:pt x="7620" y="325247"/>
                  </a:moveTo>
                  <a:lnTo>
                    <a:pt x="0" y="325247"/>
                  </a:lnTo>
                  <a:lnTo>
                    <a:pt x="0" y="328930"/>
                  </a:lnTo>
                  <a:lnTo>
                    <a:pt x="7620" y="328930"/>
                  </a:lnTo>
                  <a:lnTo>
                    <a:pt x="7620" y="325247"/>
                  </a:lnTo>
                  <a:close/>
                </a:path>
                <a:path w="7620" h="494029">
                  <a:moveTo>
                    <a:pt x="7620" y="322707"/>
                  </a:moveTo>
                  <a:lnTo>
                    <a:pt x="0" y="322707"/>
                  </a:lnTo>
                  <a:lnTo>
                    <a:pt x="0" y="325120"/>
                  </a:lnTo>
                  <a:lnTo>
                    <a:pt x="7620" y="325120"/>
                  </a:lnTo>
                  <a:lnTo>
                    <a:pt x="7620" y="322707"/>
                  </a:lnTo>
                  <a:close/>
                </a:path>
                <a:path w="7620" h="494029">
                  <a:moveTo>
                    <a:pt x="7620" y="318897"/>
                  </a:moveTo>
                  <a:lnTo>
                    <a:pt x="0" y="318897"/>
                  </a:lnTo>
                  <a:lnTo>
                    <a:pt x="0" y="322580"/>
                  </a:lnTo>
                  <a:lnTo>
                    <a:pt x="7620" y="322580"/>
                  </a:lnTo>
                  <a:lnTo>
                    <a:pt x="7620" y="318897"/>
                  </a:lnTo>
                  <a:close/>
                </a:path>
                <a:path w="7620" h="494029">
                  <a:moveTo>
                    <a:pt x="7620" y="316357"/>
                  </a:moveTo>
                  <a:lnTo>
                    <a:pt x="0" y="316357"/>
                  </a:lnTo>
                  <a:lnTo>
                    <a:pt x="0" y="318770"/>
                  </a:lnTo>
                  <a:lnTo>
                    <a:pt x="7620" y="318770"/>
                  </a:lnTo>
                  <a:lnTo>
                    <a:pt x="7620" y="316357"/>
                  </a:lnTo>
                  <a:close/>
                </a:path>
                <a:path w="7620" h="494029">
                  <a:moveTo>
                    <a:pt x="7620" y="306197"/>
                  </a:moveTo>
                  <a:lnTo>
                    <a:pt x="0" y="306197"/>
                  </a:lnTo>
                  <a:lnTo>
                    <a:pt x="0" y="316230"/>
                  </a:lnTo>
                  <a:lnTo>
                    <a:pt x="7620" y="316230"/>
                  </a:lnTo>
                  <a:lnTo>
                    <a:pt x="7620" y="306197"/>
                  </a:lnTo>
                  <a:close/>
                </a:path>
                <a:path w="7620" h="494029">
                  <a:moveTo>
                    <a:pt x="7620" y="290957"/>
                  </a:moveTo>
                  <a:lnTo>
                    <a:pt x="0" y="290957"/>
                  </a:lnTo>
                  <a:lnTo>
                    <a:pt x="0" y="306070"/>
                  </a:lnTo>
                  <a:lnTo>
                    <a:pt x="7620" y="306070"/>
                  </a:lnTo>
                  <a:lnTo>
                    <a:pt x="7620" y="290957"/>
                  </a:lnTo>
                  <a:close/>
                </a:path>
                <a:path w="7620" h="494029">
                  <a:moveTo>
                    <a:pt x="7620" y="288417"/>
                  </a:moveTo>
                  <a:lnTo>
                    <a:pt x="0" y="288417"/>
                  </a:lnTo>
                  <a:lnTo>
                    <a:pt x="0" y="290830"/>
                  </a:lnTo>
                  <a:lnTo>
                    <a:pt x="7620" y="290830"/>
                  </a:lnTo>
                  <a:lnTo>
                    <a:pt x="7620" y="288417"/>
                  </a:lnTo>
                  <a:close/>
                </a:path>
                <a:path w="7620" h="494029">
                  <a:moveTo>
                    <a:pt x="7620" y="364490"/>
                  </a:moveTo>
                  <a:lnTo>
                    <a:pt x="0" y="364490"/>
                  </a:lnTo>
                  <a:lnTo>
                    <a:pt x="0" y="377190"/>
                  </a:lnTo>
                  <a:lnTo>
                    <a:pt x="7620" y="377190"/>
                  </a:lnTo>
                  <a:lnTo>
                    <a:pt x="7620" y="364490"/>
                  </a:lnTo>
                  <a:close/>
                </a:path>
                <a:path w="7620" h="494029">
                  <a:moveTo>
                    <a:pt x="7620" y="377190"/>
                  </a:moveTo>
                  <a:lnTo>
                    <a:pt x="0" y="377190"/>
                  </a:lnTo>
                  <a:lnTo>
                    <a:pt x="0" y="430530"/>
                  </a:lnTo>
                  <a:lnTo>
                    <a:pt x="7620" y="430530"/>
                  </a:lnTo>
                  <a:lnTo>
                    <a:pt x="7620" y="377190"/>
                  </a:lnTo>
                  <a:close/>
                </a:path>
                <a:path w="7620" h="494029">
                  <a:moveTo>
                    <a:pt x="7620" y="430530"/>
                  </a:moveTo>
                  <a:lnTo>
                    <a:pt x="0" y="430530"/>
                  </a:lnTo>
                  <a:lnTo>
                    <a:pt x="0" y="494030"/>
                  </a:lnTo>
                  <a:lnTo>
                    <a:pt x="1270" y="494030"/>
                  </a:lnTo>
                  <a:lnTo>
                    <a:pt x="1270" y="492760"/>
                  </a:lnTo>
                  <a:lnTo>
                    <a:pt x="2539" y="492760"/>
                  </a:lnTo>
                  <a:lnTo>
                    <a:pt x="2539" y="491490"/>
                  </a:lnTo>
                  <a:lnTo>
                    <a:pt x="5079" y="491490"/>
                  </a:lnTo>
                  <a:lnTo>
                    <a:pt x="5079" y="490220"/>
                  </a:lnTo>
                  <a:lnTo>
                    <a:pt x="6350" y="490220"/>
                  </a:lnTo>
                  <a:lnTo>
                    <a:pt x="6350" y="488950"/>
                  </a:lnTo>
                  <a:lnTo>
                    <a:pt x="7620" y="488950"/>
                  </a:lnTo>
                  <a:lnTo>
                    <a:pt x="7620" y="430530"/>
                  </a:lnTo>
                  <a:close/>
                </a:path>
              </a:pathLst>
            </a:custGeom>
            <a:solidFill>
              <a:srgbClr val="4E00F4"/>
            </a:solidFill>
          </p:spPr>
          <p:txBody>
            <a:bodyPr bIns="0" lIns="0" rIns="0" rtlCol="0" tIns="0" wrap="square"/>
            <a:p/>
          </p:txBody>
        </p:sp>
        <p:sp>
          <p:nvSpPr>
            <p:cNvPr id="1050886" name="object 2200"/>
            <p:cNvSpPr/>
            <p:nvPr/>
          </p:nvSpPr>
          <p:spPr>
            <a:xfrm>
              <a:off x="5199379" y="6245859"/>
              <a:ext cx="6350" cy="496570"/>
            </a:xfrm>
            <a:custGeom>
              <a:avLst/>
              <a:ahLst/>
              <a:rect l="l" t="t" r="r" b="b"/>
              <a:pathLst>
                <a:path w="6350" h="496570">
                  <a:moveTo>
                    <a:pt x="6350" y="69849"/>
                  </a:moveTo>
                  <a:lnTo>
                    <a:pt x="0" y="69849"/>
                  </a:lnTo>
                  <a:lnTo>
                    <a:pt x="0" y="71119"/>
                  </a:lnTo>
                  <a:lnTo>
                    <a:pt x="6350" y="71119"/>
                  </a:lnTo>
                  <a:lnTo>
                    <a:pt x="6350" y="69849"/>
                  </a:lnTo>
                  <a:close/>
                </a:path>
                <a:path w="6350" h="496570">
                  <a:moveTo>
                    <a:pt x="6350" y="63499"/>
                  </a:moveTo>
                  <a:lnTo>
                    <a:pt x="0" y="63499"/>
                  </a:lnTo>
                  <a:lnTo>
                    <a:pt x="0" y="68579"/>
                  </a:lnTo>
                  <a:lnTo>
                    <a:pt x="6350" y="68579"/>
                  </a:lnTo>
                  <a:lnTo>
                    <a:pt x="6350" y="63499"/>
                  </a:lnTo>
                  <a:close/>
                </a:path>
                <a:path w="6350" h="496570">
                  <a:moveTo>
                    <a:pt x="6350" y="57149"/>
                  </a:moveTo>
                  <a:lnTo>
                    <a:pt x="0" y="57149"/>
                  </a:lnTo>
                  <a:lnTo>
                    <a:pt x="0" y="62229"/>
                  </a:lnTo>
                  <a:lnTo>
                    <a:pt x="6350" y="62229"/>
                  </a:lnTo>
                  <a:lnTo>
                    <a:pt x="6350" y="57149"/>
                  </a:lnTo>
                  <a:close/>
                </a:path>
                <a:path w="6350" h="496570">
                  <a:moveTo>
                    <a:pt x="6350" y="50799"/>
                  </a:moveTo>
                  <a:lnTo>
                    <a:pt x="0" y="50799"/>
                  </a:lnTo>
                  <a:lnTo>
                    <a:pt x="0" y="55879"/>
                  </a:lnTo>
                  <a:lnTo>
                    <a:pt x="6350" y="55879"/>
                  </a:lnTo>
                  <a:lnTo>
                    <a:pt x="6350" y="50799"/>
                  </a:lnTo>
                  <a:close/>
                </a:path>
                <a:path w="6350" h="496570">
                  <a:moveTo>
                    <a:pt x="6350" y="44449"/>
                  </a:moveTo>
                  <a:lnTo>
                    <a:pt x="0" y="44449"/>
                  </a:lnTo>
                  <a:lnTo>
                    <a:pt x="0" y="49529"/>
                  </a:lnTo>
                  <a:lnTo>
                    <a:pt x="6350" y="49529"/>
                  </a:lnTo>
                  <a:lnTo>
                    <a:pt x="6350" y="44449"/>
                  </a:lnTo>
                  <a:close/>
                </a:path>
                <a:path w="6350" h="496570">
                  <a:moveTo>
                    <a:pt x="6350" y="38099"/>
                  </a:moveTo>
                  <a:lnTo>
                    <a:pt x="0" y="38099"/>
                  </a:lnTo>
                  <a:lnTo>
                    <a:pt x="0" y="43179"/>
                  </a:lnTo>
                  <a:lnTo>
                    <a:pt x="6350" y="43179"/>
                  </a:lnTo>
                  <a:lnTo>
                    <a:pt x="6350" y="38099"/>
                  </a:lnTo>
                  <a:close/>
                </a:path>
                <a:path w="6350" h="496570">
                  <a:moveTo>
                    <a:pt x="6350" y="31749"/>
                  </a:moveTo>
                  <a:lnTo>
                    <a:pt x="0" y="31749"/>
                  </a:lnTo>
                  <a:lnTo>
                    <a:pt x="0" y="36829"/>
                  </a:lnTo>
                  <a:lnTo>
                    <a:pt x="6350" y="36829"/>
                  </a:lnTo>
                  <a:lnTo>
                    <a:pt x="6350" y="31749"/>
                  </a:lnTo>
                  <a:close/>
                </a:path>
                <a:path w="6350" h="496570">
                  <a:moveTo>
                    <a:pt x="6350" y="25399"/>
                  </a:moveTo>
                  <a:lnTo>
                    <a:pt x="0" y="25399"/>
                  </a:lnTo>
                  <a:lnTo>
                    <a:pt x="0" y="30479"/>
                  </a:lnTo>
                  <a:lnTo>
                    <a:pt x="6350" y="30479"/>
                  </a:lnTo>
                  <a:lnTo>
                    <a:pt x="6350" y="25399"/>
                  </a:lnTo>
                  <a:close/>
                </a:path>
                <a:path w="6350" h="496570">
                  <a:moveTo>
                    <a:pt x="5080" y="12699"/>
                  </a:moveTo>
                  <a:lnTo>
                    <a:pt x="0" y="12699"/>
                  </a:lnTo>
                  <a:lnTo>
                    <a:pt x="0" y="24129"/>
                  </a:lnTo>
                  <a:lnTo>
                    <a:pt x="6350" y="24129"/>
                  </a:lnTo>
                  <a:lnTo>
                    <a:pt x="6350" y="19049"/>
                  </a:lnTo>
                  <a:lnTo>
                    <a:pt x="5080" y="19049"/>
                  </a:lnTo>
                  <a:lnTo>
                    <a:pt x="5080" y="12699"/>
                  </a:lnTo>
                  <a:close/>
                </a:path>
                <a:path w="6350" h="496570">
                  <a:moveTo>
                    <a:pt x="2539" y="5079"/>
                  </a:moveTo>
                  <a:lnTo>
                    <a:pt x="1270" y="5079"/>
                  </a:lnTo>
                  <a:lnTo>
                    <a:pt x="1270" y="6349"/>
                  </a:lnTo>
                  <a:lnTo>
                    <a:pt x="0" y="6349"/>
                  </a:lnTo>
                  <a:lnTo>
                    <a:pt x="0" y="11429"/>
                  </a:lnTo>
                  <a:lnTo>
                    <a:pt x="3810" y="11429"/>
                  </a:lnTo>
                  <a:lnTo>
                    <a:pt x="3810" y="10159"/>
                  </a:lnTo>
                  <a:lnTo>
                    <a:pt x="2539" y="10159"/>
                  </a:lnTo>
                  <a:lnTo>
                    <a:pt x="2539" y="5079"/>
                  </a:lnTo>
                  <a:close/>
                </a:path>
                <a:path w="6350" h="496570">
                  <a:moveTo>
                    <a:pt x="1270" y="0"/>
                  </a:moveTo>
                  <a:lnTo>
                    <a:pt x="0" y="0"/>
                  </a:lnTo>
                  <a:lnTo>
                    <a:pt x="0" y="5079"/>
                  </a:lnTo>
                  <a:lnTo>
                    <a:pt x="1270" y="5079"/>
                  </a:lnTo>
                  <a:lnTo>
                    <a:pt x="1270" y="0"/>
                  </a:lnTo>
                  <a:close/>
                </a:path>
                <a:path w="6350" h="496570">
                  <a:moveTo>
                    <a:pt x="6350" y="71120"/>
                  </a:moveTo>
                  <a:lnTo>
                    <a:pt x="0" y="71120"/>
                  </a:lnTo>
                  <a:lnTo>
                    <a:pt x="0" y="77469"/>
                  </a:lnTo>
                  <a:lnTo>
                    <a:pt x="6350" y="77469"/>
                  </a:lnTo>
                  <a:lnTo>
                    <a:pt x="6350" y="71120"/>
                  </a:lnTo>
                  <a:close/>
                </a:path>
                <a:path w="6350" h="496570">
                  <a:moveTo>
                    <a:pt x="6350" y="77469"/>
                  </a:moveTo>
                  <a:lnTo>
                    <a:pt x="0" y="77469"/>
                  </a:lnTo>
                  <a:lnTo>
                    <a:pt x="0" y="152399"/>
                  </a:lnTo>
                  <a:lnTo>
                    <a:pt x="6350" y="152399"/>
                  </a:lnTo>
                  <a:lnTo>
                    <a:pt x="6350" y="77469"/>
                  </a:lnTo>
                  <a:close/>
                </a:path>
                <a:path w="6350" h="496570">
                  <a:moveTo>
                    <a:pt x="6350" y="284479"/>
                  </a:moveTo>
                  <a:lnTo>
                    <a:pt x="0" y="284479"/>
                  </a:lnTo>
                  <a:lnTo>
                    <a:pt x="0" y="287019"/>
                  </a:lnTo>
                  <a:lnTo>
                    <a:pt x="6350" y="287019"/>
                  </a:lnTo>
                  <a:lnTo>
                    <a:pt x="6350" y="284479"/>
                  </a:lnTo>
                  <a:close/>
                </a:path>
                <a:path w="6350" h="496570">
                  <a:moveTo>
                    <a:pt x="6350" y="278129"/>
                  </a:moveTo>
                  <a:lnTo>
                    <a:pt x="0" y="278129"/>
                  </a:lnTo>
                  <a:lnTo>
                    <a:pt x="0" y="283209"/>
                  </a:lnTo>
                  <a:lnTo>
                    <a:pt x="6350" y="283209"/>
                  </a:lnTo>
                  <a:lnTo>
                    <a:pt x="6350" y="278129"/>
                  </a:lnTo>
                  <a:close/>
                </a:path>
                <a:path w="6350" h="496570">
                  <a:moveTo>
                    <a:pt x="6350" y="261619"/>
                  </a:moveTo>
                  <a:lnTo>
                    <a:pt x="0" y="261619"/>
                  </a:lnTo>
                  <a:lnTo>
                    <a:pt x="0" y="276859"/>
                  </a:lnTo>
                  <a:lnTo>
                    <a:pt x="6350" y="276859"/>
                  </a:lnTo>
                  <a:lnTo>
                    <a:pt x="6350" y="261619"/>
                  </a:lnTo>
                  <a:close/>
                </a:path>
                <a:path w="6350" h="496570">
                  <a:moveTo>
                    <a:pt x="6350" y="252729"/>
                  </a:moveTo>
                  <a:lnTo>
                    <a:pt x="0" y="252729"/>
                  </a:lnTo>
                  <a:lnTo>
                    <a:pt x="0" y="260349"/>
                  </a:lnTo>
                  <a:lnTo>
                    <a:pt x="6350" y="260349"/>
                  </a:lnTo>
                  <a:lnTo>
                    <a:pt x="6350" y="252729"/>
                  </a:lnTo>
                  <a:close/>
                </a:path>
                <a:path w="6350" h="496570">
                  <a:moveTo>
                    <a:pt x="6350" y="229869"/>
                  </a:moveTo>
                  <a:lnTo>
                    <a:pt x="0" y="229869"/>
                  </a:lnTo>
                  <a:lnTo>
                    <a:pt x="0" y="251459"/>
                  </a:lnTo>
                  <a:lnTo>
                    <a:pt x="6350" y="251459"/>
                  </a:lnTo>
                  <a:lnTo>
                    <a:pt x="6350" y="229869"/>
                  </a:lnTo>
                  <a:close/>
                </a:path>
                <a:path w="6350" h="496570">
                  <a:moveTo>
                    <a:pt x="6350" y="223519"/>
                  </a:moveTo>
                  <a:lnTo>
                    <a:pt x="0" y="223519"/>
                  </a:lnTo>
                  <a:lnTo>
                    <a:pt x="0" y="228599"/>
                  </a:lnTo>
                  <a:lnTo>
                    <a:pt x="6350" y="228599"/>
                  </a:lnTo>
                  <a:lnTo>
                    <a:pt x="6350" y="223519"/>
                  </a:lnTo>
                  <a:close/>
                </a:path>
                <a:path w="6350" h="496570">
                  <a:moveTo>
                    <a:pt x="6350" y="203199"/>
                  </a:moveTo>
                  <a:lnTo>
                    <a:pt x="0" y="203199"/>
                  </a:lnTo>
                  <a:lnTo>
                    <a:pt x="0" y="222249"/>
                  </a:lnTo>
                  <a:lnTo>
                    <a:pt x="6350" y="222249"/>
                  </a:lnTo>
                  <a:lnTo>
                    <a:pt x="6350" y="203199"/>
                  </a:lnTo>
                  <a:close/>
                </a:path>
                <a:path w="6350" h="496570">
                  <a:moveTo>
                    <a:pt x="6350" y="195579"/>
                  </a:moveTo>
                  <a:lnTo>
                    <a:pt x="0" y="195579"/>
                  </a:lnTo>
                  <a:lnTo>
                    <a:pt x="0" y="201929"/>
                  </a:lnTo>
                  <a:lnTo>
                    <a:pt x="6350" y="201929"/>
                  </a:lnTo>
                  <a:lnTo>
                    <a:pt x="6350" y="195579"/>
                  </a:lnTo>
                  <a:close/>
                </a:path>
                <a:path w="6350" h="496570">
                  <a:moveTo>
                    <a:pt x="6350" y="189229"/>
                  </a:moveTo>
                  <a:lnTo>
                    <a:pt x="0" y="189229"/>
                  </a:lnTo>
                  <a:lnTo>
                    <a:pt x="0" y="194309"/>
                  </a:lnTo>
                  <a:lnTo>
                    <a:pt x="6350" y="194309"/>
                  </a:lnTo>
                  <a:lnTo>
                    <a:pt x="6350" y="189229"/>
                  </a:lnTo>
                  <a:close/>
                </a:path>
                <a:path w="6350" h="496570">
                  <a:moveTo>
                    <a:pt x="6350" y="182879"/>
                  </a:moveTo>
                  <a:lnTo>
                    <a:pt x="0" y="182879"/>
                  </a:lnTo>
                  <a:lnTo>
                    <a:pt x="0" y="187959"/>
                  </a:lnTo>
                  <a:lnTo>
                    <a:pt x="6350" y="187959"/>
                  </a:lnTo>
                  <a:lnTo>
                    <a:pt x="6350" y="182879"/>
                  </a:lnTo>
                  <a:close/>
                </a:path>
                <a:path w="6350" h="496570">
                  <a:moveTo>
                    <a:pt x="6350" y="177799"/>
                  </a:moveTo>
                  <a:lnTo>
                    <a:pt x="0" y="177799"/>
                  </a:lnTo>
                  <a:lnTo>
                    <a:pt x="0" y="181609"/>
                  </a:lnTo>
                  <a:lnTo>
                    <a:pt x="6350" y="181609"/>
                  </a:lnTo>
                  <a:lnTo>
                    <a:pt x="6350" y="177799"/>
                  </a:lnTo>
                  <a:close/>
                </a:path>
                <a:path w="6350" h="496570">
                  <a:moveTo>
                    <a:pt x="6350" y="171449"/>
                  </a:moveTo>
                  <a:lnTo>
                    <a:pt x="0" y="171449"/>
                  </a:lnTo>
                  <a:lnTo>
                    <a:pt x="0" y="176529"/>
                  </a:lnTo>
                  <a:lnTo>
                    <a:pt x="6350" y="176529"/>
                  </a:lnTo>
                  <a:lnTo>
                    <a:pt x="6350" y="171449"/>
                  </a:lnTo>
                  <a:close/>
                </a:path>
                <a:path w="6350" h="496570">
                  <a:moveTo>
                    <a:pt x="6350" y="163829"/>
                  </a:moveTo>
                  <a:lnTo>
                    <a:pt x="0" y="163829"/>
                  </a:lnTo>
                  <a:lnTo>
                    <a:pt x="0" y="170179"/>
                  </a:lnTo>
                  <a:lnTo>
                    <a:pt x="6350" y="170179"/>
                  </a:lnTo>
                  <a:lnTo>
                    <a:pt x="6350" y="163829"/>
                  </a:lnTo>
                  <a:close/>
                </a:path>
                <a:path w="6350" h="496570">
                  <a:moveTo>
                    <a:pt x="6350" y="157479"/>
                  </a:moveTo>
                  <a:lnTo>
                    <a:pt x="0" y="157479"/>
                  </a:lnTo>
                  <a:lnTo>
                    <a:pt x="0" y="162559"/>
                  </a:lnTo>
                  <a:lnTo>
                    <a:pt x="6350" y="162559"/>
                  </a:lnTo>
                  <a:lnTo>
                    <a:pt x="6350" y="157479"/>
                  </a:lnTo>
                  <a:close/>
                </a:path>
                <a:path w="6350" h="496570">
                  <a:moveTo>
                    <a:pt x="6350" y="153669"/>
                  </a:moveTo>
                  <a:lnTo>
                    <a:pt x="0" y="153669"/>
                  </a:lnTo>
                  <a:lnTo>
                    <a:pt x="0" y="156209"/>
                  </a:lnTo>
                  <a:lnTo>
                    <a:pt x="6350" y="156209"/>
                  </a:lnTo>
                  <a:lnTo>
                    <a:pt x="6350" y="153669"/>
                  </a:lnTo>
                  <a:close/>
                </a:path>
                <a:path w="6350" h="496570">
                  <a:moveTo>
                    <a:pt x="6350" y="353186"/>
                  </a:moveTo>
                  <a:lnTo>
                    <a:pt x="0" y="353186"/>
                  </a:lnTo>
                  <a:lnTo>
                    <a:pt x="0" y="363219"/>
                  </a:lnTo>
                  <a:lnTo>
                    <a:pt x="6350" y="363219"/>
                  </a:lnTo>
                  <a:lnTo>
                    <a:pt x="6350" y="353186"/>
                  </a:lnTo>
                  <a:close/>
                </a:path>
                <a:path w="6350" h="496570">
                  <a:moveTo>
                    <a:pt x="6350" y="349376"/>
                  </a:moveTo>
                  <a:lnTo>
                    <a:pt x="0" y="349376"/>
                  </a:lnTo>
                  <a:lnTo>
                    <a:pt x="0" y="353059"/>
                  </a:lnTo>
                  <a:lnTo>
                    <a:pt x="6350" y="353059"/>
                  </a:lnTo>
                  <a:lnTo>
                    <a:pt x="6350" y="349376"/>
                  </a:lnTo>
                  <a:close/>
                </a:path>
                <a:path w="6350" h="496570">
                  <a:moveTo>
                    <a:pt x="6350" y="346836"/>
                  </a:moveTo>
                  <a:lnTo>
                    <a:pt x="0" y="346836"/>
                  </a:lnTo>
                  <a:lnTo>
                    <a:pt x="0" y="349249"/>
                  </a:lnTo>
                  <a:lnTo>
                    <a:pt x="6350" y="349249"/>
                  </a:lnTo>
                  <a:lnTo>
                    <a:pt x="6350" y="346836"/>
                  </a:lnTo>
                  <a:close/>
                </a:path>
                <a:path w="6350" h="496570">
                  <a:moveTo>
                    <a:pt x="6350" y="343026"/>
                  </a:moveTo>
                  <a:lnTo>
                    <a:pt x="0" y="343026"/>
                  </a:lnTo>
                  <a:lnTo>
                    <a:pt x="0" y="346709"/>
                  </a:lnTo>
                  <a:lnTo>
                    <a:pt x="6350" y="346709"/>
                  </a:lnTo>
                  <a:lnTo>
                    <a:pt x="6350" y="343026"/>
                  </a:lnTo>
                  <a:close/>
                </a:path>
                <a:path w="6350" h="496570">
                  <a:moveTo>
                    <a:pt x="6350" y="340486"/>
                  </a:moveTo>
                  <a:lnTo>
                    <a:pt x="0" y="340486"/>
                  </a:lnTo>
                  <a:lnTo>
                    <a:pt x="0" y="342899"/>
                  </a:lnTo>
                  <a:lnTo>
                    <a:pt x="6350" y="342899"/>
                  </a:lnTo>
                  <a:lnTo>
                    <a:pt x="6350" y="340486"/>
                  </a:lnTo>
                  <a:close/>
                </a:path>
                <a:path w="6350" h="496570">
                  <a:moveTo>
                    <a:pt x="6350" y="336676"/>
                  </a:moveTo>
                  <a:lnTo>
                    <a:pt x="0" y="336676"/>
                  </a:lnTo>
                  <a:lnTo>
                    <a:pt x="0" y="340359"/>
                  </a:lnTo>
                  <a:lnTo>
                    <a:pt x="6350" y="340359"/>
                  </a:lnTo>
                  <a:lnTo>
                    <a:pt x="6350" y="336676"/>
                  </a:lnTo>
                  <a:close/>
                </a:path>
                <a:path w="6350" h="496570">
                  <a:moveTo>
                    <a:pt x="6350" y="334136"/>
                  </a:moveTo>
                  <a:lnTo>
                    <a:pt x="0" y="334136"/>
                  </a:lnTo>
                  <a:lnTo>
                    <a:pt x="0" y="336549"/>
                  </a:lnTo>
                  <a:lnTo>
                    <a:pt x="6350" y="336549"/>
                  </a:lnTo>
                  <a:lnTo>
                    <a:pt x="6350" y="334136"/>
                  </a:lnTo>
                  <a:close/>
                </a:path>
                <a:path w="6350" h="496570">
                  <a:moveTo>
                    <a:pt x="6350" y="330327"/>
                  </a:moveTo>
                  <a:lnTo>
                    <a:pt x="0" y="330327"/>
                  </a:lnTo>
                  <a:lnTo>
                    <a:pt x="0" y="334009"/>
                  </a:lnTo>
                  <a:lnTo>
                    <a:pt x="6350" y="334009"/>
                  </a:lnTo>
                  <a:lnTo>
                    <a:pt x="6350" y="330327"/>
                  </a:lnTo>
                  <a:close/>
                </a:path>
                <a:path w="6350" h="496570">
                  <a:moveTo>
                    <a:pt x="6350" y="327786"/>
                  </a:moveTo>
                  <a:lnTo>
                    <a:pt x="0" y="327786"/>
                  </a:lnTo>
                  <a:lnTo>
                    <a:pt x="0" y="330199"/>
                  </a:lnTo>
                  <a:lnTo>
                    <a:pt x="6350" y="330199"/>
                  </a:lnTo>
                  <a:lnTo>
                    <a:pt x="6350" y="327786"/>
                  </a:lnTo>
                  <a:close/>
                </a:path>
                <a:path w="6350" h="496570">
                  <a:moveTo>
                    <a:pt x="6350" y="323976"/>
                  </a:moveTo>
                  <a:lnTo>
                    <a:pt x="0" y="323976"/>
                  </a:lnTo>
                  <a:lnTo>
                    <a:pt x="0" y="327659"/>
                  </a:lnTo>
                  <a:lnTo>
                    <a:pt x="6350" y="327659"/>
                  </a:lnTo>
                  <a:lnTo>
                    <a:pt x="6350" y="323976"/>
                  </a:lnTo>
                  <a:close/>
                </a:path>
                <a:path w="6350" h="496570">
                  <a:moveTo>
                    <a:pt x="6350" y="321436"/>
                  </a:moveTo>
                  <a:lnTo>
                    <a:pt x="0" y="321436"/>
                  </a:lnTo>
                  <a:lnTo>
                    <a:pt x="0" y="323849"/>
                  </a:lnTo>
                  <a:lnTo>
                    <a:pt x="6350" y="323849"/>
                  </a:lnTo>
                  <a:lnTo>
                    <a:pt x="6350" y="321436"/>
                  </a:lnTo>
                  <a:close/>
                </a:path>
                <a:path w="6350" h="496570">
                  <a:moveTo>
                    <a:pt x="6350" y="317626"/>
                  </a:moveTo>
                  <a:lnTo>
                    <a:pt x="0" y="317626"/>
                  </a:lnTo>
                  <a:lnTo>
                    <a:pt x="0" y="321309"/>
                  </a:lnTo>
                  <a:lnTo>
                    <a:pt x="6350" y="321309"/>
                  </a:lnTo>
                  <a:lnTo>
                    <a:pt x="6350" y="317626"/>
                  </a:lnTo>
                  <a:close/>
                </a:path>
                <a:path w="6350" h="496570">
                  <a:moveTo>
                    <a:pt x="6350" y="315086"/>
                  </a:moveTo>
                  <a:lnTo>
                    <a:pt x="0" y="315086"/>
                  </a:lnTo>
                  <a:lnTo>
                    <a:pt x="0" y="317499"/>
                  </a:lnTo>
                  <a:lnTo>
                    <a:pt x="6350" y="317499"/>
                  </a:lnTo>
                  <a:lnTo>
                    <a:pt x="6350" y="315086"/>
                  </a:lnTo>
                  <a:close/>
                </a:path>
                <a:path w="6350" h="496570">
                  <a:moveTo>
                    <a:pt x="6350" y="304926"/>
                  </a:moveTo>
                  <a:lnTo>
                    <a:pt x="0" y="304926"/>
                  </a:lnTo>
                  <a:lnTo>
                    <a:pt x="0" y="314959"/>
                  </a:lnTo>
                  <a:lnTo>
                    <a:pt x="6350" y="314959"/>
                  </a:lnTo>
                  <a:lnTo>
                    <a:pt x="6350" y="304926"/>
                  </a:lnTo>
                  <a:close/>
                </a:path>
                <a:path w="6350" h="496570">
                  <a:moveTo>
                    <a:pt x="6350" y="289686"/>
                  </a:moveTo>
                  <a:lnTo>
                    <a:pt x="0" y="289686"/>
                  </a:lnTo>
                  <a:lnTo>
                    <a:pt x="0" y="304799"/>
                  </a:lnTo>
                  <a:lnTo>
                    <a:pt x="6350" y="304799"/>
                  </a:lnTo>
                  <a:lnTo>
                    <a:pt x="6350" y="289686"/>
                  </a:lnTo>
                  <a:close/>
                </a:path>
                <a:path w="6350" h="496570">
                  <a:moveTo>
                    <a:pt x="6350" y="287146"/>
                  </a:moveTo>
                  <a:lnTo>
                    <a:pt x="0" y="287146"/>
                  </a:lnTo>
                  <a:lnTo>
                    <a:pt x="0" y="289559"/>
                  </a:lnTo>
                  <a:lnTo>
                    <a:pt x="6350" y="289559"/>
                  </a:lnTo>
                  <a:lnTo>
                    <a:pt x="6350" y="287146"/>
                  </a:lnTo>
                  <a:close/>
                </a:path>
                <a:path w="6350" h="496570">
                  <a:moveTo>
                    <a:pt x="6350" y="363219"/>
                  </a:moveTo>
                  <a:lnTo>
                    <a:pt x="0" y="363219"/>
                  </a:lnTo>
                  <a:lnTo>
                    <a:pt x="0" y="375919"/>
                  </a:lnTo>
                  <a:lnTo>
                    <a:pt x="6350" y="375919"/>
                  </a:lnTo>
                  <a:lnTo>
                    <a:pt x="6350" y="363219"/>
                  </a:lnTo>
                  <a:close/>
                </a:path>
                <a:path w="6350" h="496570">
                  <a:moveTo>
                    <a:pt x="6350" y="375919"/>
                  </a:moveTo>
                  <a:lnTo>
                    <a:pt x="0" y="375919"/>
                  </a:lnTo>
                  <a:lnTo>
                    <a:pt x="0" y="429259"/>
                  </a:lnTo>
                  <a:lnTo>
                    <a:pt x="6350" y="429259"/>
                  </a:lnTo>
                  <a:lnTo>
                    <a:pt x="6350" y="375919"/>
                  </a:lnTo>
                  <a:close/>
                </a:path>
                <a:path w="6350" h="496570">
                  <a:moveTo>
                    <a:pt x="6350" y="429259"/>
                  </a:moveTo>
                  <a:lnTo>
                    <a:pt x="0" y="429259"/>
                  </a:lnTo>
                  <a:lnTo>
                    <a:pt x="0" y="494029"/>
                  </a:lnTo>
                  <a:lnTo>
                    <a:pt x="5079" y="494029"/>
                  </a:lnTo>
                  <a:lnTo>
                    <a:pt x="5079" y="492759"/>
                  </a:lnTo>
                  <a:lnTo>
                    <a:pt x="6350" y="492759"/>
                  </a:lnTo>
                  <a:lnTo>
                    <a:pt x="6350" y="429259"/>
                  </a:lnTo>
                  <a:close/>
                </a:path>
                <a:path w="6350" h="496570">
                  <a:moveTo>
                    <a:pt x="2539" y="494029"/>
                  </a:moveTo>
                  <a:lnTo>
                    <a:pt x="0" y="494029"/>
                  </a:lnTo>
                  <a:lnTo>
                    <a:pt x="0" y="496569"/>
                  </a:lnTo>
                  <a:lnTo>
                    <a:pt x="1270" y="496569"/>
                  </a:lnTo>
                  <a:lnTo>
                    <a:pt x="1270" y="495299"/>
                  </a:lnTo>
                  <a:lnTo>
                    <a:pt x="2539" y="495299"/>
                  </a:lnTo>
                  <a:lnTo>
                    <a:pt x="2539" y="494029"/>
                  </a:lnTo>
                  <a:close/>
                </a:path>
              </a:pathLst>
            </a:custGeom>
            <a:solidFill>
              <a:srgbClr val="4D00F4"/>
            </a:solidFill>
          </p:spPr>
          <p:txBody>
            <a:bodyPr bIns="0" lIns="0" rIns="0" rtlCol="0" tIns="0" wrap="square"/>
            <a:p/>
          </p:txBody>
        </p:sp>
        <p:sp>
          <p:nvSpPr>
            <p:cNvPr id="1050887" name="object 2201"/>
            <p:cNvSpPr/>
            <p:nvPr/>
          </p:nvSpPr>
          <p:spPr>
            <a:xfrm>
              <a:off x="5191759" y="6220459"/>
              <a:ext cx="7620" cy="525780"/>
            </a:xfrm>
            <a:custGeom>
              <a:avLst/>
              <a:ahLst/>
              <a:rect l="l" t="t" r="r" b="b"/>
              <a:pathLst>
                <a:path w="7620" h="525779">
                  <a:moveTo>
                    <a:pt x="7619" y="95249"/>
                  </a:moveTo>
                  <a:lnTo>
                    <a:pt x="0" y="95249"/>
                  </a:lnTo>
                  <a:lnTo>
                    <a:pt x="0" y="96519"/>
                  </a:lnTo>
                  <a:lnTo>
                    <a:pt x="7619" y="96519"/>
                  </a:lnTo>
                  <a:lnTo>
                    <a:pt x="7619" y="95249"/>
                  </a:lnTo>
                  <a:close/>
                </a:path>
                <a:path w="7620" h="525779">
                  <a:moveTo>
                    <a:pt x="7619" y="88899"/>
                  </a:moveTo>
                  <a:lnTo>
                    <a:pt x="0" y="88899"/>
                  </a:lnTo>
                  <a:lnTo>
                    <a:pt x="0" y="93979"/>
                  </a:lnTo>
                  <a:lnTo>
                    <a:pt x="7619" y="93979"/>
                  </a:lnTo>
                  <a:lnTo>
                    <a:pt x="7619" y="88899"/>
                  </a:lnTo>
                  <a:close/>
                </a:path>
                <a:path w="7620" h="525779">
                  <a:moveTo>
                    <a:pt x="7619" y="82549"/>
                  </a:moveTo>
                  <a:lnTo>
                    <a:pt x="0" y="82549"/>
                  </a:lnTo>
                  <a:lnTo>
                    <a:pt x="0" y="87629"/>
                  </a:lnTo>
                  <a:lnTo>
                    <a:pt x="7619" y="87629"/>
                  </a:lnTo>
                  <a:lnTo>
                    <a:pt x="7619" y="82549"/>
                  </a:lnTo>
                  <a:close/>
                </a:path>
                <a:path w="7620" h="525779">
                  <a:moveTo>
                    <a:pt x="7619" y="76199"/>
                  </a:moveTo>
                  <a:lnTo>
                    <a:pt x="0" y="76199"/>
                  </a:lnTo>
                  <a:lnTo>
                    <a:pt x="0" y="81279"/>
                  </a:lnTo>
                  <a:lnTo>
                    <a:pt x="7619" y="81279"/>
                  </a:lnTo>
                  <a:lnTo>
                    <a:pt x="7619" y="76199"/>
                  </a:lnTo>
                  <a:close/>
                </a:path>
                <a:path w="7620" h="525779">
                  <a:moveTo>
                    <a:pt x="7619" y="69849"/>
                  </a:moveTo>
                  <a:lnTo>
                    <a:pt x="0" y="69849"/>
                  </a:lnTo>
                  <a:lnTo>
                    <a:pt x="0" y="74929"/>
                  </a:lnTo>
                  <a:lnTo>
                    <a:pt x="7619" y="74929"/>
                  </a:lnTo>
                  <a:lnTo>
                    <a:pt x="7619" y="69849"/>
                  </a:lnTo>
                  <a:close/>
                </a:path>
                <a:path w="7620" h="525779">
                  <a:moveTo>
                    <a:pt x="7619" y="63499"/>
                  </a:moveTo>
                  <a:lnTo>
                    <a:pt x="0" y="63499"/>
                  </a:lnTo>
                  <a:lnTo>
                    <a:pt x="0" y="68579"/>
                  </a:lnTo>
                  <a:lnTo>
                    <a:pt x="7619" y="68579"/>
                  </a:lnTo>
                  <a:lnTo>
                    <a:pt x="7619" y="63499"/>
                  </a:lnTo>
                  <a:close/>
                </a:path>
                <a:path w="7620" h="525779">
                  <a:moveTo>
                    <a:pt x="7619" y="57149"/>
                  </a:moveTo>
                  <a:lnTo>
                    <a:pt x="0" y="57149"/>
                  </a:lnTo>
                  <a:lnTo>
                    <a:pt x="0" y="62229"/>
                  </a:lnTo>
                  <a:lnTo>
                    <a:pt x="7619" y="62229"/>
                  </a:lnTo>
                  <a:lnTo>
                    <a:pt x="7619" y="57149"/>
                  </a:lnTo>
                  <a:close/>
                </a:path>
                <a:path w="7620" h="525779">
                  <a:moveTo>
                    <a:pt x="7619" y="50799"/>
                  </a:moveTo>
                  <a:lnTo>
                    <a:pt x="0" y="50799"/>
                  </a:lnTo>
                  <a:lnTo>
                    <a:pt x="0" y="55879"/>
                  </a:lnTo>
                  <a:lnTo>
                    <a:pt x="7619" y="55879"/>
                  </a:lnTo>
                  <a:lnTo>
                    <a:pt x="7619" y="50799"/>
                  </a:lnTo>
                  <a:close/>
                </a:path>
                <a:path w="7620" h="525779">
                  <a:moveTo>
                    <a:pt x="7619" y="38099"/>
                  </a:moveTo>
                  <a:lnTo>
                    <a:pt x="0" y="38099"/>
                  </a:lnTo>
                  <a:lnTo>
                    <a:pt x="0" y="49529"/>
                  </a:lnTo>
                  <a:lnTo>
                    <a:pt x="7619" y="49529"/>
                  </a:lnTo>
                  <a:lnTo>
                    <a:pt x="7619" y="38099"/>
                  </a:lnTo>
                  <a:close/>
                </a:path>
                <a:path w="7620" h="525779">
                  <a:moveTo>
                    <a:pt x="7619" y="31749"/>
                  </a:moveTo>
                  <a:lnTo>
                    <a:pt x="0" y="31749"/>
                  </a:lnTo>
                  <a:lnTo>
                    <a:pt x="0" y="36829"/>
                  </a:lnTo>
                  <a:lnTo>
                    <a:pt x="7619" y="36829"/>
                  </a:lnTo>
                  <a:lnTo>
                    <a:pt x="7619" y="31749"/>
                  </a:lnTo>
                  <a:close/>
                </a:path>
                <a:path w="7620" h="525779">
                  <a:moveTo>
                    <a:pt x="7619" y="25399"/>
                  </a:moveTo>
                  <a:lnTo>
                    <a:pt x="0" y="25399"/>
                  </a:lnTo>
                  <a:lnTo>
                    <a:pt x="0" y="30479"/>
                  </a:lnTo>
                  <a:lnTo>
                    <a:pt x="7619" y="30479"/>
                  </a:lnTo>
                  <a:lnTo>
                    <a:pt x="7619" y="25399"/>
                  </a:lnTo>
                  <a:close/>
                </a:path>
                <a:path w="7620" h="525779">
                  <a:moveTo>
                    <a:pt x="6349" y="17779"/>
                  </a:moveTo>
                  <a:lnTo>
                    <a:pt x="5079" y="17779"/>
                  </a:lnTo>
                  <a:lnTo>
                    <a:pt x="5079" y="19049"/>
                  </a:lnTo>
                  <a:lnTo>
                    <a:pt x="0" y="19049"/>
                  </a:lnTo>
                  <a:lnTo>
                    <a:pt x="0" y="24129"/>
                  </a:lnTo>
                  <a:lnTo>
                    <a:pt x="7619" y="24129"/>
                  </a:lnTo>
                  <a:lnTo>
                    <a:pt x="7619" y="22859"/>
                  </a:lnTo>
                  <a:lnTo>
                    <a:pt x="6350" y="22859"/>
                  </a:lnTo>
                  <a:lnTo>
                    <a:pt x="6349" y="17779"/>
                  </a:lnTo>
                  <a:close/>
                </a:path>
                <a:path w="7620" h="525779">
                  <a:moveTo>
                    <a:pt x="5079" y="12699"/>
                  </a:moveTo>
                  <a:lnTo>
                    <a:pt x="0" y="12699"/>
                  </a:lnTo>
                  <a:lnTo>
                    <a:pt x="0" y="17779"/>
                  </a:lnTo>
                  <a:lnTo>
                    <a:pt x="5079" y="17779"/>
                  </a:lnTo>
                  <a:lnTo>
                    <a:pt x="5079" y="12699"/>
                  </a:lnTo>
                  <a:close/>
                </a:path>
                <a:path w="7620" h="525779">
                  <a:moveTo>
                    <a:pt x="2539" y="5079"/>
                  </a:moveTo>
                  <a:lnTo>
                    <a:pt x="1269" y="5079"/>
                  </a:lnTo>
                  <a:lnTo>
                    <a:pt x="1269" y="6349"/>
                  </a:lnTo>
                  <a:lnTo>
                    <a:pt x="0" y="6349"/>
                  </a:lnTo>
                  <a:lnTo>
                    <a:pt x="0" y="11429"/>
                  </a:lnTo>
                  <a:lnTo>
                    <a:pt x="3809" y="11429"/>
                  </a:lnTo>
                  <a:lnTo>
                    <a:pt x="3809" y="10159"/>
                  </a:lnTo>
                  <a:lnTo>
                    <a:pt x="2539" y="10159"/>
                  </a:lnTo>
                  <a:lnTo>
                    <a:pt x="2539" y="5079"/>
                  </a:lnTo>
                  <a:close/>
                </a:path>
                <a:path w="7620" h="525779">
                  <a:moveTo>
                    <a:pt x="1269" y="0"/>
                  </a:moveTo>
                  <a:lnTo>
                    <a:pt x="0" y="0"/>
                  </a:lnTo>
                  <a:lnTo>
                    <a:pt x="0" y="5079"/>
                  </a:lnTo>
                  <a:lnTo>
                    <a:pt x="1269" y="5079"/>
                  </a:lnTo>
                  <a:lnTo>
                    <a:pt x="1269" y="0"/>
                  </a:lnTo>
                  <a:close/>
                </a:path>
                <a:path w="7620" h="525779">
                  <a:moveTo>
                    <a:pt x="7619" y="96520"/>
                  </a:moveTo>
                  <a:lnTo>
                    <a:pt x="0" y="96520"/>
                  </a:lnTo>
                  <a:lnTo>
                    <a:pt x="0" y="102869"/>
                  </a:lnTo>
                  <a:lnTo>
                    <a:pt x="7619" y="102869"/>
                  </a:lnTo>
                  <a:lnTo>
                    <a:pt x="7619" y="96520"/>
                  </a:lnTo>
                  <a:close/>
                </a:path>
                <a:path w="7620" h="525779">
                  <a:moveTo>
                    <a:pt x="7619" y="102869"/>
                  </a:moveTo>
                  <a:lnTo>
                    <a:pt x="0" y="102869"/>
                  </a:lnTo>
                  <a:lnTo>
                    <a:pt x="0" y="177799"/>
                  </a:lnTo>
                  <a:lnTo>
                    <a:pt x="7619" y="177799"/>
                  </a:lnTo>
                  <a:lnTo>
                    <a:pt x="7619" y="102869"/>
                  </a:lnTo>
                  <a:close/>
                </a:path>
                <a:path w="7620" h="525779">
                  <a:moveTo>
                    <a:pt x="7619" y="309879"/>
                  </a:moveTo>
                  <a:lnTo>
                    <a:pt x="0" y="309879"/>
                  </a:lnTo>
                  <a:lnTo>
                    <a:pt x="0" y="312419"/>
                  </a:lnTo>
                  <a:lnTo>
                    <a:pt x="7619" y="312419"/>
                  </a:lnTo>
                  <a:lnTo>
                    <a:pt x="7619" y="309879"/>
                  </a:lnTo>
                  <a:close/>
                </a:path>
                <a:path w="7620" h="525779">
                  <a:moveTo>
                    <a:pt x="7619" y="303529"/>
                  </a:moveTo>
                  <a:lnTo>
                    <a:pt x="0" y="303529"/>
                  </a:lnTo>
                  <a:lnTo>
                    <a:pt x="0" y="308609"/>
                  </a:lnTo>
                  <a:lnTo>
                    <a:pt x="7619" y="308609"/>
                  </a:lnTo>
                  <a:lnTo>
                    <a:pt x="7619" y="303529"/>
                  </a:lnTo>
                  <a:close/>
                </a:path>
                <a:path w="7620" h="525779">
                  <a:moveTo>
                    <a:pt x="7619" y="287019"/>
                  </a:moveTo>
                  <a:lnTo>
                    <a:pt x="0" y="287019"/>
                  </a:lnTo>
                  <a:lnTo>
                    <a:pt x="0" y="302259"/>
                  </a:lnTo>
                  <a:lnTo>
                    <a:pt x="7619" y="302259"/>
                  </a:lnTo>
                  <a:lnTo>
                    <a:pt x="7619" y="287019"/>
                  </a:lnTo>
                  <a:close/>
                </a:path>
                <a:path w="7620" h="525779">
                  <a:moveTo>
                    <a:pt x="7619" y="278130"/>
                  </a:moveTo>
                  <a:lnTo>
                    <a:pt x="0" y="278130"/>
                  </a:lnTo>
                  <a:lnTo>
                    <a:pt x="0" y="285749"/>
                  </a:lnTo>
                  <a:lnTo>
                    <a:pt x="7619" y="285749"/>
                  </a:lnTo>
                  <a:lnTo>
                    <a:pt x="7619" y="278130"/>
                  </a:lnTo>
                  <a:close/>
                </a:path>
                <a:path w="7620" h="525779">
                  <a:moveTo>
                    <a:pt x="7619" y="255269"/>
                  </a:moveTo>
                  <a:lnTo>
                    <a:pt x="0" y="255269"/>
                  </a:lnTo>
                  <a:lnTo>
                    <a:pt x="0" y="276859"/>
                  </a:lnTo>
                  <a:lnTo>
                    <a:pt x="7619" y="276859"/>
                  </a:lnTo>
                  <a:lnTo>
                    <a:pt x="7619" y="255269"/>
                  </a:lnTo>
                  <a:close/>
                </a:path>
                <a:path w="7620" h="525779">
                  <a:moveTo>
                    <a:pt x="7619" y="248919"/>
                  </a:moveTo>
                  <a:lnTo>
                    <a:pt x="0" y="248919"/>
                  </a:lnTo>
                  <a:lnTo>
                    <a:pt x="0" y="253999"/>
                  </a:lnTo>
                  <a:lnTo>
                    <a:pt x="7619" y="253999"/>
                  </a:lnTo>
                  <a:lnTo>
                    <a:pt x="7619" y="248919"/>
                  </a:lnTo>
                  <a:close/>
                </a:path>
                <a:path w="7620" h="525779">
                  <a:moveTo>
                    <a:pt x="7619" y="228599"/>
                  </a:moveTo>
                  <a:lnTo>
                    <a:pt x="0" y="228599"/>
                  </a:lnTo>
                  <a:lnTo>
                    <a:pt x="0" y="247649"/>
                  </a:lnTo>
                  <a:lnTo>
                    <a:pt x="7619" y="247649"/>
                  </a:lnTo>
                  <a:lnTo>
                    <a:pt x="7619" y="228599"/>
                  </a:lnTo>
                  <a:close/>
                </a:path>
                <a:path w="7620" h="525779">
                  <a:moveTo>
                    <a:pt x="7619" y="220979"/>
                  </a:moveTo>
                  <a:lnTo>
                    <a:pt x="0" y="220979"/>
                  </a:lnTo>
                  <a:lnTo>
                    <a:pt x="0" y="227329"/>
                  </a:lnTo>
                  <a:lnTo>
                    <a:pt x="7619" y="227329"/>
                  </a:lnTo>
                  <a:lnTo>
                    <a:pt x="7619" y="220979"/>
                  </a:lnTo>
                  <a:close/>
                </a:path>
                <a:path w="7620" h="525779">
                  <a:moveTo>
                    <a:pt x="7619" y="214629"/>
                  </a:moveTo>
                  <a:lnTo>
                    <a:pt x="0" y="214629"/>
                  </a:lnTo>
                  <a:lnTo>
                    <a:pt x="0" y="219709"/>
                  </a:lnTo>
                  <a:lnTo>
                    <a:pt x="7619" y="219709"/>
                  </a:lnTo>
                  <a:lnTo>
                    <a:pt x="7619" y="214629"/>
                  </a:lnTo>
                  <a:close/>
                </a:path>
                <a:path w="7620" h="525779">
                  <a:moveTo>
                    <a:pt x="7619" y="208279"/>
                  </a:moveTo>
                  <a:lnTo>
                    <a:pt x="0" y="208279"/>
                  </a:lnTo>
                  <a:lnTo>
                    <a:pt x="0" y="213359"/>
                  </a:lnTo>
                  <a:lnTo>
                    <a:pt x="7619" y="213359"/>
                  </a:lnTo>
                  <a:lnTo>
                    <a:pt x="7619" y="208279"/>
                  </a:lnTo>
                  <a:close/>
                </a:path>
                <a:path w="7620" h="525779">
                  <a:moveTo>
                    <a:pt x="7619" y="203199"/>
                  </a:moveTo>
                  <a:lnTo>
                    <a:pt x="0" y="203199"/>
                  </a:lnTo>
                  <a:lnTo>
                    <a:pt x="0" y="207009"/>
                  </a:lnTo>
                  <a:lnTo>
                    <a:pt x="7619" y="207009"/>
                  </a:lnTo>
                  <a:lnTo>
                    <a:pt x="7619" y="203199"/>
                  </a:lnTo>
                  <a:close/>
                </a:path>
                <a:path w="7620" h="525779">
                  <a:moveTo>
                    <a:pt x="7619" y="196849"/>
                  </a:moveTo>
                  <a:lnTo>
                    <a:pt x="0" y="196849"/>
                  </a:lnTo>
                  <a:lnTo>
                    <a:pt x="0" y="201929"/>
                  </a:lnTo>
                  <a:lnTo>
                    <a:pt x="7619" y="201929"/>
                  </a:lnTo>
                  <a:lnTo>
                    <a:pt x="7619" y="196849"/>
                  </a:lnTo>
                  <a:close/>
                </a:path>
                <a:path w="7620" h="525779">
                  <a:moveTo>
                    <a:pt x="7619" y="189229"/>
                  </a:moveTo>
                  <a:lnTo>
                    <a:pt x="0" y="189229"/>
                  </a:lnTo>
                  <a:lnTo>
                    <a:pt x="0" y="195579"/>
                  </a:lnTo>
                  <a:lnTo>
                    <a:pt x="7619" y="195579"/>
                  </a:lnTo>
                  <a:lnTo>
                    <a:pt x="7619" y="189229"/>
                  </a:lnTo>
                  <a:close/>
                </a:path>
                <a:path w="7620" h="525779">
                  <a:moveTo>
                    <a:pt x="7619" y="182879"/>
                  </a:moveTo>
                  <a:lnTo>
                    <a:pt x="0" y="182879"/>
                  </a:lnTo>
                  <a:lnTo>
                    <a:pt x="0" y="187959"/>
                  </a:lnTo>
                  <a:lnTo>
                    <a:pt x="7619" y="187959"/>
                  </a:lnTo>
                  <a:lnTo>
                    <a:pt x="7619" y="182879"/>
                  </a:lnTo>
                  <a:close/>
                </a:path>
                <a:path w="7620" h="525779">
                  <a:moveTo>
                    <a:pt x="7619" y="179069"/>
                  </a:moveTo>
                  <a:lnTo>
                    <a:pt x="0" y="179069"/>
                  </a:lnTo>
                  <a:lnTo>
                    <a:pt x="0" y="181609"/>
                  </a:lnTo>
                  <a:lnTo>
                    <a:pt x="7619" y="181609"/>
                  </a:lnTo>
                  <a:lnTo>
                    <a:pt x="7619" y="179069"/>
                  </a:lnTo>
                  <a:close/>
                </a:path>
                <a:path w="7620" h="525779">
                  <a:moveTo>
                    <a:pt x="7619" y="378586"/>
                  </a:moveTo>
                  <a:lnTo>
                    <a:pt x="0" y="378586"/>
                  </a:lnTo>
                  <a:lnTo>
                    <a:pt x="0" y="388619"/>
                  </a:lnTo>
                  <a:lnTo>
                    <a:pt x="7619" y="388619"/>
                  </a:lnTo>
                  <a:lnTo>
                    <a:pt x="7619" y="378586"/>
                  </a:lnTo>
                  <a:close/>
                </a:path>
                <a:path w="7620" h="525779">
                  <a:moveTo>
                    <a:pt x="7619" y="374776"/>
                  </a:moveTo>
                  <a:lnTo>
                    <a:pt x="0" y="374776"/>
                  </a:lnTo>
                  <a:lnTo>
                    <a:pt x="0" y="378459"/>
                  </a:lnTo>
                  <a:lnTo>
                    <a:pt x="7619" y="378459"/>
                  </a:lnTo>
                  <a:lnTo>
                    <a:pt x="7619" y="374776"/>
                  </a:lnTo>
                  <a:close/>
                </a:path>
                <a:path w="7620" h="525779">
                  <a:moveTo>
                    <a:pt x="7619" y="372236"/>
                  </a:moveTo>
                  <a:lnTo>
                    <a:pt x="0" y="372236"/>
                  </a:lnTo>
                  <a:lnTo>
                    <a:pt x="0" y="374649"/>
                  </a:lnTo>
                  <a:lnTo>
                    <a:pt x="7619" y="374649"/>
                  </a:lnTo>
                  <a:lnTo>
                    <a:pt x="7619" y="372236"/>
                  </a:lnTo>
                  <a:close/>
                </a:path>
                <a:path w="7620" h="525779">
                  <a:moveTo>
                    <a:pt x="7619" y="368426"/>
                  </a:moveTo>
                  <a:lnTo>
                    <a:pt x="0" y="368426"/>
                  </a:lnTo>
                  <a:lnTo>
                    <a:pt x="0" y="372109"/>
                  </a:lnTo>
                  <a:lnTo>
                    <a:pt x="7619" y="372109"/>
                  </a:lnTo>
                  <a:lnTo>
                    <a:pt x="7619" y="368426"/>
                  </a:lnTo>
                  <a:close/>
                </a:path>
                <a:path w="7620" h="525779">
                  <a:moveTo>
                    <a:pt x="7619" y="365886"/>
                  </a:moveTo>
                  <a:lnTo>
                    <a:pt x="0" y="365886"/>
                  </a:lnTo>
                  <a:lnTo>
                    <a:pt x="0" y="368299"/>
                  </a:lnTo>
                  <a:lnTo>
                    <a:pt x="7619" y="368299"/>
                  </a:lnTo>
                  <a:lnTo>
                    <a:pt x="7619" y="365886"/>
                  </a:lnTo>
                  <a:close/>
                </a:path>
                <a:path w="7620" h="525779">
                  <a:moveTo>
                    <a:pt x="7619" y="362076"/>
                  </a:moveTo>
                  <a:lnTo>
                    <a:pt x="0" y="362076"/>
                  </a:lnTo>
                  <a:lnTo>
                    <a:pt x="0" y="365759"/>
                  </a:lnTo>
                  <a:lnTo>
                    <a:pt x="7619" y="365759"/>
                  </a:lnTo>
                  <a:lnTo>
                    <a:pt x="7619" y="362076"/>
                  </a:lnTo>
                  <a:close/>
                </a:path>
                <a:path w="7620" h="525779">
                  <a:moveTo>
                    <a:pt x="7619" y="359536"/>
                  </a:moveTo>
                  <a:lnTo>
                    <a:pt x="0" y="359536"/>
                  </a:lnTo>
                  <a:lnTo>
                    <a:pt x="0" y="361949"/>
                  </a:lnTo>
                  <a:lnTo>
                    <a:pt x="7619" y="361949"/>
                  </a:lnTo>
                  <a:lnTo>
                    <a:pt x="7619" y="359536"/>
                  </a:lnTo>
                  <a:close/>
                </a:path>
                <a:path w="7620" h="525779">
                  <a:moveTo>
                    <a:pt x="7619" y="355727"/>
                  </a:moveTo>
                  <a:lnTo>
                    <a:pt x="0" y="355727"/>
                  </a:lnTo>
                  <a:lnTo>
                    <a:pt x="0" y="359409"/>
                  </a:lnTo>
                  <a:lnTo>
                    <a:pt x="7619" y="359409"/>
                  </a:lnTo>
                  <a:lnTo>
                    <a:pt x="7619" y="355727"/>
                  </a:lnTo>
                  <a:close/>
                </a:path>
                <a:path w="7620" h="525779">
                  <a:moveTo>
                    <a:pt x="7619" y="353186"/>
                  </a:moveTo>
                  <a:lnTo>
                    <a:pt x="0" y="353186"/>
                  </a:lnTo>
                  <a:lnTo>
                    <a:pt x="0" y="355599"/>
                  </a:lnTo>
                  <a:lnTo>
                    <a:pt x="7619" y="355599"/>
                  </a:lnTo>
                  <a:lnTo>
                    <a:pt x="7619" y="353186"/>
                  </a:lnTo>
                  <a:close/>
                </a:path>
                <a:path w="7620" h="525779">
                  <a:moveTo>
                    <a:pt x="7619" y="349376"/>
                  </a:moveTo>
                  <a:lnTo>
                    <a:pt x="0" y="349376"/>
                  </a:lnTo>
                  <a:lnTo>
                    <a:pt x="0" y="353059"/>
                  </a:lnTo>
                  <a:lnTo>
                    <a:pt x="7619" y="353059"/>
                  </a:lnTo>
                  <a:lnTo>
                    <a:pt x="7619" y="349376"/>
                  </a:lnTo>
                  <a:close/>
                </a:path>
                <a:path w="7620" h="525779">
                  <a:moveTo>
                    <a:pt x="7619" y="346836"/>
                  </a:moveTo>
                  <a:lnTo>
                    <a:pt x="0" y="346836"/>
                  </a:lnTo>
                  <a:lnTo>
                    <a:pt x="0" y="349249"/>
                  </a:lnTo>
                  <a:lnTo>
                    <a:pt x="7619" y="349249"/>
                  </a:lnTo>
                  <a:lnTo>
                    <a:pt x="7619" y="346836"/>
                  </a:lnTo>
                  <a:close/>
                </a:path>
                <a:path w="7620" h="525779">
                  <a:moveTo>
                    <a:pt x="7619" y="343026"/>
                  </a:moveTo>
                  <a:lnTo>
                    <a:pt x="0" y="343026"/>
                  </a:lnTo>
                  <a:lnTo>
                    <a:pt x="0" y="346709"/>
                  </a:lnTo>
                  <a:lnTo>
                    <a:pt x="7619" y="346709"/>
                  </a:lnTo>
                  <a:lnTo>
                    <a:pt x="7619" y="343026"/>
                  </a:lnTo>
                  <a:close/>
                </a:path>
                <a:path w="7620" h="525779">
                  <a:moveTo>
                    <a:pt x="7619" y="340486"/>
                  </a:moveTo>
                  <a:lnTo>
                    <a:pt x="0" y="340486"/>
                  </a:lnTo>
                  <a:lnTo>
                    <a:pt x="0" y="342899"/>
                  </a:lnTo>
                  <a:lnTo>
                    <a:pt x="7619" y="342899"/>
                  </a:lnTo>
                  <a:lnTo>
                    <a:pt x="7619" y="340486"/>
                  </a:lnTo>
                  <a:close/>
                </a:path>
                <a:path w="7620" h="525779">
                  <a:moveTo>
                    <a:pt x="7619" y="330326"/>
                  </a:moveTo>
                  <a:lnTo>
                    <a:pt x="0" y="330326"/>
                  </a:lnTo>
                  <a:lnTo>
                    <a:pt x="0" y="340359"/>
                  </a:lnTo>
                  <a:lnTo>
                    <a:pt x="7619" y="340359"/>
                  </a:lnTo>
                  <a:lnTo>
                    <a:pt x="7619" y="330326"/>
                  </a:lnTo>
                  <a:close/>
                </a:path>
                <a:path w="7620" h="525779">
                  <a:moveTo>
                    <a:pt x="7619" y="315086"/>
                  </a:moveTo>
                  <a:lnTo>
                    <a:pt x="0" y="315086"/>
                  </a:lnTo>
                  <a:lnTo>
                    <a:pt x="0" y="330199"/>
                  </a:lnTo>
                  <a:lnTo>
                    <a:pt x="7619" y="330199"/>
                  </a:lnTo>
                  <a:lnTo>
                    <a:pt x="7619" y="315086"/>
                  </a:lnTo>
                  <a:close/>
                </a:path>
                <a:path w="7620" h="525779">
                  <a:moveTo>
                    <a:pt x="7619" y="312546"/>
                  </a:moveTo>
                  <a:lnTo>
                    <a:pt x="0" y="312546"/>
                  </a:lnTo>
                  <a:lnTo>
                    <a:pt x="0" y="314959"/>
                  </a:lnTo>
                  <a:lnTo>
                    <a:pt x="7619" y="314959"/>
                  </a:lnTo>
                  <a:lnTo>
                    <a:pt x="7619" y="312546"/>
                  </a:lnTo>
                  <a:close/>
                </a:path>
                <a:path w="7620" h="525779">
                  <a:moveTo>
                    <a:pt x="7619" y="388619"/>
                  </a:moveTo>
                  <a:lnTo>
                    <a:pt x="0" y="388619"/>
                  </a:lnTo>
                  <a:lnTo>
                    <a:pt x="0" y="401319"/>
                  </a:lnTo>
                  <a:lnTo>
                    <a:pt x="7619" y="401319"/>
                  </a:lnTo>
                  <a:lnTo>
                    <a:pt x="7619" y="388619"/>
                  </a:lnTo>
                  <a:close/>
                </a:path>
                <a:path w="7620" h="525779">
                  <a:moveTo>
                    <a:pt x="7619" y="401319"/>
                  </a:moveTo>
                  <a:lnTo>
                    <a:pt x="0" y="401319"/>
                  </a:lnTo>
                  <a:lnTo>
                    <a:pt x="0" y="454659"/>
                  </a:lnTo>
                  <a:lnTo>
                    <a:pt x="7619" y="454659"/>
                  </a:lnTo>
                  <a:lnTo>
                    <a:pt x="7619" y="401319"/>
                  </a:lnTo>
                  <a:close/>
                </a:path>
                <a:path w="7620" h="525779">
                  <a:moveTo>
                    <a:pt x="7619" y="454659"/>
                  </a:moveTo>
                  <a:lnTo>
                    <a:pt x="0" y="454659"/>
                  </a:lnTo>
                  <a:lnTo>
                    <a:pt x="0" y="525779"/>
                  </a:lnTo>
                  <a:lnTo>
                    <a:pt x="2539" y="525779"/>
                  </a:lnTo>
                  <a:lnTo>
                    <a:pt x="2539" y="524509"/>
                  </a:lnTo>
                  <a:lnTo>
                    <a:pt x="5079" y="524509"/>
                  </a:lnTo>
                  <a:lnTo>
                    <a:pt x="5079" y="523239"/>
                  </a:lnTo>
                  <a:lnTo>
                    <a:pt x="6349" y="523239"/>
                  </a:lnTo>
                  <a:lnTo>
                    <a:pt x="6349" y="521969"/>
                  </a:lnTo>
                  <a:lnTo>
                    <a:pt x="7619" y="521969"/>
                  </a:lnTo>
                  <a:lnTo>
                    <a:pt x="7619" y="454659"/>
                  </a:lnTo>
                  <a:close/>
                </a:path>
              </a:pathLst>
            </a:custGeom>
            <a:solidFill>
              <a:srgbClr val="4B00F4"/>
            </a:solidFill>
          </p:spPr>
          <p:txBody>
            <a:bodyPr bIns="0" lIns="0" rIns="0" rtlCol="0" tIns="0" wrap="square"/>
            <a:p/>
          </p:txBody>
        </p:sp>
        <p:sp>
          <p:nvSpPr>
            <p:cNvPr id="1050888" name="object 2202"/>
            <p:cNvSpPr/>
            <p:nvPr/>
          </p:nvSpPr>
          <p:spPr>
            <a:xfrm>
              <a:off x="5184139" y="6195059"/>
              <a:ext cx="7620" cy="556260"/>
            </a:xfrm>
            <a:custGeom>
              <a:avLst/>
              <a:ahLst/>
              <a:rect l="l" t="t" r="r" b="b"/>
              <a:pathLst>
                <a:path w="7620" h="556259">
                  <a:moveTo>
                    <a:pt x="7620" y="120649"/>
                  </a:moveTo>
                  <a:lnTo>
                    <a:pt x="0" y="120649"/>
                  </a:lnTo>
                  <a:lnTo>
                    <a:pt x="0" y="121919"/>
                  </a:lnTo>
                  <a:lnTo>
                    <a:pt x="7620" y="121919"/>
                  </a:lnTo>
                  <a:lnTo>
                    <a:pt x="7620" y="120649"/>
                  </a:lnTo>
                  <a:close/>
                </a:path>
                <a:path w="7620" h="556259">
                  <a:moveTo>
                    <a:pt x="7620" y="114299"/>
                  </a:moveTo>
                  <a:lnTo>
                    <a:pt x="0" y="114299"/>
                  </a:lnTo>
                  <a:lnTo>
                    <a:pt x="0" y="119379"/>
                  </a:lnTo>
                  <a:lnTo>
                    <a:pt x="7620" y="119379"/>
                  </a:lnTo>
                  <a:lnTo>
                    <a:pt x="7620" y="114299"/>
                  </a:lnTo>
                  <a:close/>
                </a:path>
                <a:path w="7620" h="556259">
                  <a:moveTo>
                    <a:pt x="7620" y="107949"/>
                  </a:moveTo>
                  <a:lnTo>
                    <a:pt x="0" y="107949"/>
                  </a:lnTo>
                  <a:lnTo>
                    <a:pt x="0" y="113029"/>
                  </a:lnTo>
                  <a:lnTo>
                    <a:pt x="7620" y="113029"/>
                  </a:lnTo>
                  <a:lnTo>
                    <a:pt x="7620" y="107949"/>
                  </a:lnTo>
                  <a:close/>
                </a:path>
                <a:path w="7620" h="556259">
                  <a:moveTo>
                    <a:pt x="7620" y="101599"/>
                  </a:moveTo>
                  <a:lnTo>
                    <a:pt x="0" y="101599"/>
                  </a:lnTo>
                  <a:lnTo>
                    <a:pt x="0" y="106679"/>
                  </a:lnTo>
                  <a:lnTo>
                    <a:pt x="7620" y="106679"/>
                  </a:lnTo>
                  <a:lnTo>
                    <a:pt x="7620" y="101599"/>
                  </a:lnTo>
                  <a:close/>
                </a:path>
                <a:path w="7620" h="556259">
                  <a:moveTo>
                    <a:pt x="7620" y="95249"/>
                  </a:moveTo>
                  <a:lnTo>
                    <a:pt x="0" y="95249"/>
                  </a:lnTo>
                  <a:lnTo>
                    <a:pt x="0" y="100329"/>
                  </a:lnTo>
                  <a:lnTo>
                    <a:pt x="7620" y="100329"/>
                  </a:lnTo>
                  <a:lnTo>
                    <a:pt x="7620" y="95249"/>
                  </a:lnTo>
                  <a:close/>
                </a:path>
                <a:path w="7620" h="556259">
                  <a:moveTo>
                    <a:pt x="7620" y="88899"/>
                  </a:moveTo>
                  <a:lnTo>
                    <a:pt x="0" y="88899"/>
                  </a:lnTo>
                  <a:lnTo>
                    <a:pt x="0" y="93979"/>
                  </a:lnTo>
                  <a:lnTo>
                    <a:pt x="7620" y="93979"/>
                  </a:lnTo>
                  <a:lnTo>
                    <a:pt x="7620" y="88899"/>
                  </a:lnTo>
                  <a:close/>
                </a:path>
                <a:path w="7620" h="556259">
                  <a:moveTo>
                    <a:pt x="7620" y="82549"/>
                  </a:moveTo>
                  <a:lnTo>
                    <a:pt x="0" y="82549"/>
                  </a:lnTo>
                  <a:lnTo>
                    <a:pt x="0" y="87629"/>
                  </a:lnTo>
                  <a:lnTo>
                    <a:pt x="7620" y="87629"/>
                  </a:lnTo>
                  <a:lnTo>
                    <a:pt x="7620" y="82549"/>
                  </a:lnTo>
                  <a:close/>
                </a:path>
                <a:path w="7620" h="556259">
                  <a:moveTo>
                    <a:pt x="7620" y="76199"/>
                  </a:moveTo>
                  <a:lnTo>
                    <a:pt x="0" y="76199"/>
                  </a:lnTo>
                  <a:lnTo>
                    <a:pt x="0" y="81279"/>
                  </a:lnTo>
                  <a:lnTo>
                    <a:pt x="7620" y="81279"/>
                  </a:lnTo>
                  <a:lnTo>
                    <a:pt x="7620" y="76199"/>
                  </a:lnTo>
                  <a:close/>
                </a:path>
                <a:path w="7620" h="556259">
                  <a:moveTo>
                    <a:pt x="7620" y="63499"/>
                  </a:moveTo>
                  <a:lnTo>
                    <a:pt x="0" y="63499"/>
                  </a:lnTo>
                  <a:lnTo>
                    <a:pt x="0" y="74929"/>
                  </a:lnTo>
                  <a:lnTo>
                    <a:pt x="7620" y="74929"/>
                  </a:lnTo>
                  <a:lnTo>
                    <a:pt x="7620" y="63499"/>
                  </a:lnTo>
                  <a:close/>
                </a:path>
                <a:path w="7620" h="556259">
                  <a:moveTo>
                    <a:pt x="7620" y="57149"/>
                  </a:moveTo>
                  <a:lnTo>
                    <a:pt x="0" y="57149"/>
                  </a:lnTo>
                  <a:lnTo>
                    <a:pt x="0" y="62229"/>
                  </a:lnTo>
                  <a:lnTo>
                    <a:pt x="7620" y="62229"/>
                  </a:lnTo>
                  <a:lnTo>
                    <a:pt x="7620" y="57149"/>
                  </a:lnTo>
                  <a:close/>
                </a:path>
                <a:path w="7620" h="556259">
                  <a:moveTo>
                    <a:pt x="7620" y="50799"/>
                  </a:moveTo>
                  <a:lnTo>
                    <a:pt x="0" y="50799"/>
                  </a:lnTo>
                  <a:lnTo>
                    <a:pt x="0" y="55879"/>
                  </a:lnTo>
                  <a:lnTo>
                    <a:pt x="7620" y="55879"/>
                  </a:lnTo>
                  <a:lnTo>
                    <a:pt x="7620" y="50799"/>
                  </a:lnTo>
                  <a:close/>
                </a:path>
                <a:path w="7620" h="556259">
                  <a:moveTo>
                    <a:pt x="7620" y="44449"/>
                  </a:moveTo>
                  <a:lnTo>
                    <a:pt x="0" y="44449"/>
                  </a:lnTo>
                  <a:lnTo>
                    <a:pt x="0" y="49529"/>
                  </a:lnTo>
                  <a:lnTo>
                    <a:pt x="7620" y="49529"/>
                  </a:lnTo>
                  <a:lnTo>
                    <a:pt x="7620" y="44449"/>
                  </a:lnTo>
                  <a:close/>
                </a:path>
                <a:path w="7620" h="556259">
                  <a:moveTo>
                    <a:pt x="7620" y="38099"/>
                  </a:moveTo>
                  <a:lnTo>
                    <a:pt x="0" y="38099"/>
                  </a:lnTo>
                  <a:lnTo>
                    <a:pt x="0" y="43179"/>
                  </a:lnTo>
                  <a:lnTo>
                    <a:pt x="7620" y="43179"/>
                  </a:lnTo>
                  <a:lnTo>
                    <a:pt x="7620" y="38099"/>
                  </a:lnTo>
                  <a:close/>
                </a:path>
                <a:path w="7620" h="556259">
                  <a:moveTo>
                    <a:pt x="7620" y="31749"/>
                  </a:moveTo>
                  <a:lnTo>
                    <a:pt x="0" y="31749"/>
                  </a:lnTo>
                  <a:lnTo>
                    <a:pt x="0" y="36829"/>
                  </a:lnTo>
                  <a:lnTo>
                    <a:pt x="7620" y="36829"/>
                  </a:lnTo>
                  <a:lnTo>
                    <a:pt x="7620" y="31749"/>
                  </a:lnTo>
                  <a:close/>
                </a:path>
                <a:path w="7620" h="556259">
                  <a:moveTo>
                    <a:pt x="7620" y="24129"/>
                  </a:moveTo>
                  <a:lnTo>
                    <a:pt x="0" y="24129"/>
                  </a:lnTo>
                  <a:lnTo>
                    <a:pt x="0" y="30479"/>
                  </a:lnTo>
                  <a:lnTo>
                    <a:pt x="7620" y="30479"/>
                  </a:lnTo>
                  <a:lnTo>
                    <a:pt x="7620" y="24129"/>
                  </a:lnTo>
                  <a:close/>
                </a:path>
                <a:path w="7620" h="556259">
                  <a:moveTo>
                    <a:pt x="6350" y="17779"/>
                  </a:moveTo>
                  <a:lnTo>
                    <a:pt x="5080" y="17779"/>
                  </a:lnTo>
                  <a:lnTo>
                    <a:pt x="5080" y="19049"/>
                  </a:lnTo>
                  <a:lnTo>
                    <a:pt x="0" y="19049"/>
                  </a:lnTo>
                  <a:lnTo>
                    <a:pt x="0" y="22859"/>
                  </a:lnTo>
                  <a:lnTo>
                    <a:pt x="6350" y="22859"/>
                  </a:lnTo>
                  <a:lnTo>
                    <a:pt x="6350" y="17779"/>
                  </a:lnTo>
                  <a:close/>
                </a:path>
                <a:path w="7620" h="556259">
                  <a:moveTo>
                    <a:pt x="5080" y="12699"/>
                  </a:moveTo>
                  <a:lnTo>
                    <a:pt x="0" y="12699"/>
                  </a:lnTo>
                  <a:lnTo>
                    <a:pt x="0" y="17779"/>
                  </a:lnTo>
                  <a:lnTo>
                    <a:pt x="5080" y="17779"/>
                  </a:lnTo>
                  <a:lnTo>
                    <a:pt x="5080" y="12699"/>
                  </a:lnTo>
                  <a:close/>
                </a:path>
                <a:path w="7620" h="556259">
                  <a:moveTo>
                    <a:pt x="2539" y="5079"/>
                  </a:moveTo>
                  <a:lnTo>
                    <a:pt x="1270" y="5079"/>
                  </a:lnTo>
                  <a:lnTo>
                    <a:pt x="1270" y="6349"/>
                  </a:lnTo>
                  <a:lnTo>
                    <a:pt x="0" y="6349"/>
                  </a:lnTo>
                  <a:lnTo>
                    <a:pt x="0" y="11429"/>
                  </a:lnTo>
                  <a:lnTo>
                    <a:pt x="3810" y="11429"/>
                  </a:lnTo>
                  <a:lnTo>
                    <a:pt x="3810" y="10159"/>
                  </a:lnTo>
                  <a:lnTo>
                    <a:pt x="2540" y="10159"/>
                  </a:lnTo>
                  <a:lnTo>
                    <a:pt x="2539" y="5079"/>
                  </a:lnTo>
                  <a:close/>
                </a:path>
                <a:path w="7620" h="556259">
                  <a:moveTo>
                    <a:pt x="1270" y="0"/>
                  </a:moveTo>
                  <a:lnTo>
                    <a:pt x="0" y="0"/>
                  </a:lnTo>
                  <a:lnTo>
                    <a:pt x="0" y="5079"/>
                  </a:lnTo>
                  <a:lnTo>
                    <a:pt x="1270" y="5079"/>
                  </a:lnTo>
                  <a:lnTo>
                    <a:pt x="1270" y="0"/>
                  </a:lnTo>
                  <a:close/>
                </a:path>
                <a:path w="7620" h="556259">
                  <a:moveTo>
                    <a:pt x="7620" y="121920"/>
                  </a:moveTo>
                  <a:lnTo>
                    <a:pt x="0" y="121920"/>
                  </a:lnTo>
                  <a:lnTo>
                    <a:pt x="0" y="128269"/>
                  </a:lnTo>
                  <a:lnTo>
                    <a:pt x="7620" y="128269"/>
                  </a:lnTo>
                  <a:lnTo>
                    <a:pt x="7620" y="121920"/>
                  </a:lnTo>
                  <a:close/>
                </a:path>
                <a:path w="7620" h="556259">
                  <a:moveTo>
                    <a:pt x="7620" y="128269"/>
                  </a:moveTo>
                  <a:lnTo>
                    <a:pt x="0" y="128269"/>
                  </a:lnTo>
                  <a:lnTo>
                    <a:pt x="0" y="203199"/>
                  </a:lnTo>
                  <a:lnTo>
                    <a:pt x="7620" y="203199"/>
                  </a:lnTo>
                  <a:lnTo>
                    <a:pt x="7620" y="128269"/>
                  </a:lnTo>
                  <a:close/>
                </a:path>
                <a:path w="7620" h="556259">
                  <a:moveTo>
                    <a:pt x="7620" y="335279"/>
                  </a:moveTo>
                  <a:lnTo>
                    <a:pt x="0" y="335279"/>
                  </a:lnTo>
                  <a:lnTo>
                    <a:pt x="0" y="337819"/>
                  </a:lnTo>
                  <a:lnTo>
                    <a:pt x="7620" y="337819"/>
                  </a:lnTo>
                  <a:lnTo>
                    <a:pt x="7620" y="335279"/>
                  </a:lnTo>
                  <a:close/>
                </a:path>
                <a:path w="7620" h="556259">
                  <a:moveTo>
                    <a:pt x="7620" y="328929"/>
                  </a:moveTo>
                  <a:lnTo>
                    <a:pt x="0" y="328929"/>
                  </a:lnTo>
                  <a:lnTo>
                    <a:pt x="0" y="334009"/>
                  </a:lnTo>
                  <a:lnTo>
                    <a:pt x="7620" y="334009"/>
                  </a:lnTo>
                  <a:lnTo>
                    <a:pt x="7620" y="328929"/>
                  </a:lnTo>
                  <a:close/>
                </a:path>
                <a:path w="7620" h="556259">
                  <a:moveTo>
                    <a:pt x="7620" y="312419"/>
                  </a:moveTo>
                  <a:lnTo>
                    <a:pt x="0" y="312419"/>
                  </a:lnTo>
                  <a:lnTo>
                    <a:pt x="0" y="327659"/>
                  </a:lnTo>
                  <a:lnTo>
                    <a:pt x="7620" y="327659"/>
                  </a:lnTo>
                  <a:lnTo>
                    <a:pt x="7620" y="312419"/>
                  </a:lnTo>
                  <a:close/>
                </a:path>
                <a:path w="7620" h="556259">
                  <a:moveTo>
                    <a:pt x="7620" y="303530"/>
                  </a:moveTo>
                  <a:lnTo>
                    <a:pt x="0" y="303530"/>
                  </a:lnTo>
                  <a:lnTo>
                    <a:pt x="0" y="311149"/>
                  </a:lnTo>
                  <a:lnTo>
                    <a:pt x="7620" y="311149"/>
                  </a:lnTo>
                  <a:lnTo>
                    <a:pt x="7620" y="303530"/>
                  </a:lnTo>
                  <a:close/>
                </a:path>
                <a:path w="7620" h="556259">
                  <a:moveTo>
                    <a:pt x="7620" y="280669"/>
                  </a:moveTo>
                  <a:lnTo>
                    <a:pt x="0" y="280669"/>
                  </a:lnTo>
                  <a:lnTo>
                    <a:pt x="0" y="302259"/>
                  </a:lnTo>
                  <a:lnTo>
                    <a:pt x="7620" y="302259"/>
                  </a:lnTo>
                  <a:lnTo>
                    <a:pt x="7620" y="280669"/>
                  </a:lnTo>
                  <a:close/>
                </a:path>
                <a:path w="7620" h="556259">
                  <a:moveTo>
                    <a:pt x="7620" y="274319"/>
                  </a:moveTo>
                  <a:lnTo>
                    <a:pt x="0" y="274319"/>
                  </a:lnTo>
                  <a:lnTo>
                    <a:pt x="0" y="279399"/>
                  </a:lnTo>
                  <a:lnTo>
                    <a:pt x="7620" y="279399"/>
                  </a:lnTo>
                  <a:lnTo>
                    <a:pt x="7620" y="274319"/>
                  </a:lnTo>
                  <a:close/>
                </a:path>
                <a:path w="7620" h="556259">
                  <a:moveTo>
                    <a:pt x="7620" y="253999"/>
                  </a:moveTo>
                  <a:lnTo>
                    <a:pt x="0" y="253999"/>
                  </a:lnTo>
                  <a:lnTo>
                    <a:pt x="0" y="273049"/>
                  </a:lnTo>
                  <a:lnTo>
                    <a:pt x="7620" y="273049"/>
                  </a:lnTo>
                  <a:lnTo>
                    <a:pt x="7620" y="253999"/>
                  </a:lnTo>
                  <a:close/>
                </a:path>
                <a:path w="7620" h="556259">
                  <a:moveTo>
                    <a:pt x="7620" y="246379"/>
                  </a:moveTo>
                  <a:lnTo>
                    <a:pt x="0" y="246379"/>
                  </a:lnTo>
                  <a:lnTo>
                    <a:pt x="0" y="252729"/>
                  </a:lnTo>
                  <a:lnTo>
                    <a:pt x="7620" y="252729"/>
                  </a:lnTo>
                  <a:lnTo>
                    <a:pt x="7620" y="246379"/>
                  </a:lnTo>
                  <a:close/>
                </a:path>
                <a:path w="7620" h="556259">
                  <a:moveTo>
                    <a:pt x="7620" y="240029"/>
                  </a:moveTo>
                  <a:lnTo>
                    <a:pt x="0" y="240029"/>
                  </a:lnTo>
                  <a:lnTo>
                    <a:pt x="0" y="245109"/>
                  </a:lnTo>
                  <a:lnTo>
                    <a:pt x="7620" y="245109"/>
                  </a:lnTo>
                  <a:lnTo>
                    <a:pt x="7620" y="240029"/>
                  </a:lnTo>
                  <a:close/>
                </a:path>
                <a:path w="7620" h="556259">
                  <a:moveTo>
                    <a:pt x="7620" y="233679"/>
                  </a:moveTo>
                  <a:lnTo>
                    <a:pt x="0" y="233679"/>
                  </a:lnTo>
                  <a:lnTo>
                    <a:pt x="0" y="238759"/>
                  </a:lnTo>
                  <a:lnTo>
                    <a:pt x="7620" y="238759"/>
                  </a:lnTo>
                  <a:lnTo>
                    <a:pt x="7620" y="233679"/>
                  </a:lnTo>
                  <a:close/>
                </a:path>
                <a:path w="7620" h="556259">
                  <a:moveTo>
                    <a:pt x="7620" y="228599"/>
                  </a:moveTo>
                  <a:lnTo>
                    <a:pt x="0" y="228599"/>
                  </a:lnTo>
                  <a:lnTo>
                    <a:pt x="0" y="232409"/>
                  </a:lnTo>
                  <a:lnTo>
                    <a:pt x="7620" y="232409"/>
                  </a:lnTo>
                  <a:lnTo>
                    <a:pt x="7620" y="228599"/>
                  </a:lnTo>
                  <a:close/>
                </a:path>
                <a:path w="7620" h="556259">
                  <a:moveTo>
                    <a:pt x="7620" y="222249"/>
                  </a:moveTo>
                  <a:lnTo>
                    <a:pt x="0" y="222249"/>
                  </a:lnTo>
                  <a:lnTo>
                    <a:pt x="0" y="227329"/>
                  </a:lnTo>
                  <a:lnTo>
                    <a:pt x="7620" y="227329"/>
                  </a:lnTo>
                  <a:lnTo>
                    <a:pt x="7620" y="222249"/>
                  </a:lnTo>
                  <a:close/>
                </a:path>
                <a:path w="7620" h="556259">
                  <a:moveTo>
                    <a:pt x="7620" y="214629"/>
                  </a:moveTo>
                  <a:lnTo>
                    <a:pt x="0" y="214629"/>
                  </a:lnTo>
                  <a:lnTo>
                    <a:pt x="0" y="220979"/>
                  </a:lnTo>
                  <a:lnTo>
                    <a:pt x="7620" y="220979"/>
                  </a:lnTo>
                  <a:lnTo>
                    <a:pt x="7620" y="214629"/>
                  </a:lnTo>
                  <a:close/>
                </a:path>
                <a:path w="7620" h="556259">
                  <a:moveTo>
                    <a:pt x="7620" y="208279"/>
                  </a:moveTo>
                  <a:lnTo>
                    <a:pt x="0" y="208279"/>
                  </a:lnTo>
                  <a:lnTo>
                    <a:pt x="0" y="213359"/>
                  </a:lnTo>
                  <a:lnTo>
                    <a:pt x="7620" y="213359"/>
                  </a:lnTo>
                  <a:lnTo>
                    <a:pt x="7620" y="208279"/>
                  </a:lnTo>
                  <a:close/>
                </a:path>
                <a:path w="7620" h="556259">
                  <a:moveTo>
                    <a:pt x="7620" y="204469"/>
                  </a:moveTo>
                  <a:lnTo>
                    <a:pt x="0" y="204469"/>
                  </a:lnTo>
                  <a:lnTo>
                    <a:pt x="0" y="207009"/>
                  </a:lnTo>
                  <a:lnTo>
                    <a:pt x="7620" y="207009"/>
                  </a:lnTo>
                  <a:lnTo>
                    <a:pt x="7620" y="204469"/>
                  </a:lnTo>
                  <a:close/>
                </a:path>
                <a:path w="7620" h="556259">
                  <a:moveTo>
                    <a:pt x="7620" y="403986"/>
                  </a:moveTo>
                  <a:lnTo>
                    <a:pt x="0" y="403986"/>
                  </a:lnTo>
                  <a:lnTo>
                    <a:pt x="0" y="414019"/>
                  </a:lnTo>
                  <a:lnTo>
                    <a:pt x="7620" y="414019"/>
                  </a:lnTo>
                  <a:lnTo>
                    <a:pt x="7620" y="403986"/>
                  </a:lnTo>
                  <a:close/>
                </a:path>
                <a:path w="7620" h="556259">
                  <a:moveTo>
                    <a:pt x="7620" y="400176"/>
                  </a:moveTo>
                  <a:lnTo>
                    <a:pt x="0" y="400176"/>
                  </a:lnTo>
                  <a:lnTo>
                    <a:pt x="0" y="403859"/>
                  </a:lnTo>
                  <a:lnTo>
                    <a:pt x="7620" y="403859"/>
                  </a:lnTo>
                  <a:lnTo>
                    <a:pt x="7620" y="400176"/>
                  </a:lnTo>
                  <a:close/>
                </a:path>
                <a:path w="7620" h="556259">
                  <a:moveTo>
                    <a:pt x="7620" y="397636"/>
                  </a:moveTo>
                  <a:lnTo>
                    <a:pt x="0" y="397636"/>
                  </a:lnTo>
                  <a:lnTo>
                    <a:pt x="0" y="400049"/>
                  </a:lnTo>
                  <a:lnTo>
                    <a:pt x="7620" y="400049"/>
                  </a:lnTo>
                  <a:lnTo>
                    <a:pt x="7620" y="397636"/>
                  </a:lnTo>
                  <a:close/>
                </a:path>
                <a:path w="7620" h="556259">
                  <a:moveTo>
                    <a:pt x="7620" y="393826"/>
                  </a:moveTo>
                  <a:lnTo>
                    <a:pt x="0" y="393826"/>
                  </a:lnTo>
                  <a:lnTo>
                    <a:pt x="0" y="397509"/>
                  </a:lnTo>
                  <a:lnTo>
                    <a:pt x="7620" y="397509"/>
                  </a:lnTo>
                  <a:lnTo>
                    <a:pt x="7620" y="393826"/>
                  </a:lnTo>
                  <a:close/>
                </a:path>
                <a:path w="7620" h="556259">
                  <a:moveTo>
                    <a:pt x="7620" y="391286"/>
                  </a:moveTo>
                  <a:lnTo>
                    <a:pt x="0" y="391286"/>
                  </a:lnTo>
                  <a:lnTo>
                    <a:pt x="0" y="393699"/>
                  </a:lnTo>
                  <a:lnTo>
                    <a:pt x="7620" y="393699"/>
                  </a:lnTo>
                  <a:lnTo>
                    <a:pt x="7620" y="391286"/>
                  </a:lnTo>
                  <a:close/>
                </a:path>
                <a:path w="7620" h="556259">
                  <a:moveTo>
                    <a:pt x="7620" y="387476"/>
                  </a:moveTo>
                  <a:lnTo>
                    <a:pt x="0" y="387476"/>
                  </a:lnTo>
                  <a:lnTo>
                    <a:pt x="0" y="391159"/>
                  </a:lnTo>
                  <a:lnTo>
                    <a:pt x="7620" y="391159"/>
                  </a:lnTo>
                  <a:lnTo>
                    <a:pt x="7620" y="387476"/>
                  </a:lnTo>
                  <a:close/>
                </a:path>
                <a:path w="7620" h="556259">
                  <a:moveTo>
                    <a:pt x="7620" y="384936"/>
                  </a:moveTo>
                  <a:lnTo>
                    <a:pt x="0" y="384936"/>
                  </a:lnTo>
                  <a:lnTo>
                    <a:pt x="0" y="387349"/>
                  </a:lnTo>
                  <a:lnTo>
                    <a:pt x="7620" y="387349"/>
                  </a:lnTo>
                  <a:lnTo>
                    <a:pt x="7620" y="384936"/>
                  </a:lnTo>
                  <a:close/>
                </a:path>
                <a:path w="7620" h="556259">
                  <a:moveTo>
                    <a:pt x="7620" y="381127"/>
                  </a:moveTo>
                  <a:lnTo>
                    <a:pt x="0" y="381127"/>
                  </a:lnTo>
                  <a:lnTo>
                    <a:pt x="0" y="384809"/>
                  </a:lnTo>
                  <a:lnTo>
                    <a:pt x="7620" y="384809"/>
                  </a:lnTo>
                  <a:lnTo>
                    <a:pt x="7620" y="381127"/>
                  </a:lnTo>
                  <a:close/>
                </a:path>
                <a:path w="7620" h="556259">
                  <a:moveTo>
                    <a:pt x="7620" y="378586"/>
                  </a:moveTo>
                  <a:lnTo>
                    <a:pt x="0" y="378586"/>
                  </a:lnTo>
                  <a:lnTo>
                    <a:pt x="0" y="380999"/>
                  </a:lnTo>
                  <a:lnTo>
                    <a:pt x="7620" y="380999"/>
                  </a:lnTo>
                  <a:lnTo>
                    <a:pt x="7620" y="378586"/>
                  </a:lnTo>
                  <a:close/>
                </a:path>
                <a:path w="7620" h="556259">
                  <a:moveTo>
                    <a:pt x="7620" y="374776"/>
                  </a:moveTo>
                  <a:lnTo>
                    <a:pt x="0" y="374776"/>
                  </a:lnTo>
                  <a:lnTo>
                    <a:pt x="0" y="378459"/>
                  </a:lnTo>
                  <a:lnTo>
                    <a:pt x="7620" y="378459"/>
                  </a:lnTo>
                  <a:lnTo>
                    <a:pt x="7620" y="374776"/>
                  </a:lnTo>
                  <a:close/>
                </a:path>
                <a:path w="7620" h="556259">
                  <a:moveTo>
                    <a:pt x="7620" y="372236"/>
                  </a:moveTo>
                  <a:lnTo>
                    <a:pt x="0" y="372236"/>
                  </a:lnTo>
                  <a:lnTo>
                    <a:pt x="0" y="374649"/>
                  </a:lnTo>
                  <a:lnTo>
                    <a:pt x="7620" y="374649"/>
                  </a:lnTo>
                  <a:lnTo>
                    <a:pt x="7620" y="372236"/>
                  </a:lnTo>
                  <a:close/>
                </a:path>
                <a:path w="7620" h="556259">
                  <a:moveTo>
                    <a:pt x="7620" y="368426"/>
                  </a:moveTo>
                  <a:lnTo>
                    <a:pt x="0" y="368426"/>
                  </a:lnTo>
                  <a:lnTo>
                    <a:pt x="0" y="372109"/>
                  </a:lnTo>
                  <a:lnTo>
                    <a:pt x="7620" y="372109"/>
                  </a:lnTo>
                  <a:lnTo>
                    <a:pt x="7620" y="368426"/>
                  </a:lnTo>
                  <a:close/>
                </a:path>
                <a:path w="7620" h="556259">
                  <a:moveTo>
                    <a:pt x="7620" y="365886"/>
                  </a:moveTo>
                  <a:lnTo>
                    <a:pt x="0" y="365886"/>
                  </a:lnTo>
                  <a:lnTo>
                    <a:pt x="0" y="368299"/>
                  </a:lnTo>
                  <a:lnTo>
                    <a:pt x="7620" y="368299"/>
                  </a:lnTo>
                  <a:lnTo>
                    <a:pt x="7620" y="365886"/>
                  </a:lnTo>
                  <a:close/>
                </a:path>
                <a:path w="7620" h="556259">
                  <a:moveTo>
                    <a:pt x="7620" y="355726"/>
                  </a:moveTo>
                  <a:lnTo>
                    <a:pt x="0" y="355726"/>
                  </a:lnTo>
                  <a:lnTo>
                    <a:pt x="0" y="365759"/>
                  </a:lnTo>
                  <a:lnTo>
                    <a:pt x="7620" y="365759"/>
                  </a:lnTo>
                  <a:lnTo>
                    <a:pt x="7620" y="355726"/>
                  </a:lnTo>
                  <a:close/>
                </a:path>
                <a:path w="7620" h="556259">
                  <a:moveTo>
                    <a:pt x="7620" y="340486"/>
                  </a:moveTo>
                  <a:lnTo>
                    <a:pt x="0" y="340486"/>
                  </a:lnTo>
                  <a:lnTo>
                    <a:pt x="0" y="355599"/>
                  </a:lnTo>
                  <a:lnTo>
                    <a:pt x="7620" y="355599"/>
                  </a:lnTo>
                  <a:lnTo>
                    <a:pt x="7620" y="340486"/>
                  </a:lnTo>
                  <a:close/>
                </a:path>
                <a:path w="7620" h="556259">
                  <a:moveTo>
                    <a:pt x="7620" y="337946"/>
                  </a:moveTo>
                  <a:lnTo>
                    <a:pt x="0" y="337946"/>
                  </a:lnTo>
                  <a:lnTo>
                    <a:pt x="0" y="340359"/>
                  </a:lnTo>
                  <a:lnTo>
                    <a:pt x="7620" y="340359"/>
                  </a:lnTo>
                  <a:lnTo>
                    <a:pt x="7620" y="337946"/>
                  </a:lnTo>
                  <a:close/>
                </a:path>
                <a:path w="7620" h="556259">
                  <a:moveTo>
                    <a:pt x="7620" y="414019"/>
                  </a:moveTo>
                  <a:lnTo>
                    <a:pt x="0" y="414019"/>
                  </a:lnTo>
                  <a:lnTo>
                    <a:pt x="0" y="426719"/>
                  </a:lnTo>
                  <a:lnTo>
                    <a:pt x="7620" y="426719"/>
                  </a:lnTo>
                  <a:lnTo>
                    <a:pt x="7620" y="414019"/>
                  </a:lnTo>
                  <a:close/>
                </a:path>
                <a:path w="7620" h="556259">
                  <a:moveTo>
                    <a:pt x="7620" y="426719"/>
                  </a:moveTo>
                  <a:lnTo>
                    <a:pt x="0" y="426719"/>
                  </a:lnTo>
                  <a:lnTo>
                    <a:pt x="0" y="480059"/>
                  </a:lnTo>
                  <a:lnTo>
                    <a:pt x="7620" y="480059"/>
                  </a:lnTo>
                  <a:lnTo>
                    <a:pt x="7620" y="426719"/>
                  </a:lnTo>
                  <a:close/>
                </a:path>
                <a:path w="7620" h="556259">
                  <a:moveTo>
                    <a:pt x="7620" y="480059"/>
                  </a:moveTo>
                  <a:lnTo>
                    <a:pt x="0" y="480059"/>
                  </a:lnTo>
                  <a:lnTo>
                    <a:pt x="0" y="552449"/>
                  </a:lnTo>
                  <a:lnTo>
                    <a:pt x="7620" y="552449"/>
                  </a:lnTo>
                  <a:lnTo>
                    <a:pt x="7620" y="480059"/>
                  </a:lnTo>
                  <a:close/>
                </a:path>
                <a:path w="7620" h="556259">
                  <a:moveTo>
                    <a:pt x="6350" y="552449"/>
                  </a:moveTo>
                  <a:lnTo>
                    <a:pt x="0" y="552449"/>
                  </a:lnTo>
                  <a:lnTo>
                    <a:pt x="0" y="556259"/>
                  </a:lnTo>
                  <a:lnTo>
                    <a:pt x="2539" y="556259"/>
                  </a:lnTo>
                  <a:lnTo>
                    <a:pt x="2539" y="554989"/>
                  </a:lnTo>
                  <a:lnTo>
                    <a:pt x="3810" y="554989"/>
                  </a:lnTo>
                  <a:lnTo>
                    <a:pt x="3810" y="553719"/>
                  </a:lnTo>
                  <a:lnTo>
                    <a:pt x="6350" y="553719"/>
                  </a:lnTo>
                  <a:lnTo>
                    <a:pt x="6350" y="552449"/>
                  </a:lnTo>
                  <a:close/>
                </a:path>
              </a:pathLst>
            </a:custGeom>
            <a:solidFill>
              <a:srgbClr val="4A00F4"/>
            </a:solidFill>
          </p:spPr>
          <p:txBody>
            <a:bodyPr bIns="0" lIns="0" rIns="0" rtlCol="0" tIns="0" wrap="square"/>
            <a:p/>
          </p:txBody>
        </p:sp>
        <p:sp>
          <p:nvSpPr>
            <p:cNvPr id="1050889" name="object 2203"/>
            <p:cNvSpPr/>
            <p:nvPr/>
          </p:nvSpPr>
          <p:spPr>
            <a:xfrm>
              <a:off x="5177789" y="6174739"/>
              <a:ext cx="6350" cy="580390"/>
            </a:xfrm>
            <a:custGeom>
              <a:avLst/>
              <a:ahLst/>
              <a:rect l="l" t="t" r="r" b="b"/>
              <a:pathLst>
                <a:path w="6350" h="580390">
                  <a:moveTo>
                    <a:pt x="6350" y="140970"/>
                  </a:moveTo>
                  <a:lnTo>
                    <a:pt x="0" y="140970"/>
                  </a:lnTo>
                  <a:lnTo>
                    <a:pt x="0" y="142240"/>
                  </a:lnTo>
                  <a:lnTo>
                    <a:pt x="6350" y="142240"/>
                  </a:lnTo>
                  <a:lnTo>
                    <a:pt x="6350" y="140970"/>
                  </a:lnTo>
                  <a:close/>
                </a:path>
                <a:path w="6350" h="580390">
                  <a:moveTo>
                    <a:pt x="6350" y="134620"/>
                  </a:moveTo>
                  <a:lnTo>
                    <a:pt x="0" y="134620"/>
                  </a:lnTo>
                  <a:lnTo>
                    <a:pt x="0" y="139700"/>
                  </a:lnTo>
                  <a:lnTo>
                    <a:pt x="6350" y="139700"/>
                  </a:lnTo>
                  <a:lnTo>
                    <a:pt x="6350" y="134620"/>
                  </a:lnTo>
                  <a:close/>
                </a:path>
                <a:path w="6350" h="580390">
                  <a:moveTo>
                    <a:pt x="6350" y="128270"/>
                  </a:moveTo>
                  <a:lnTo>
                    <a:pt x="0" y="128270"/>
                  </a:lnTo>
                  <a:lnTo>
                    <a:pt x="0" y="133350"/>
                  </a:lnTo>
                  <a:lnTo>
                    <a:pt x="6350" y="133350"/>
                  </a:lnTo>
                  <a:lnTo>
                    <a:pt x="6350" y="128270"/>
                  </a:lnTo>
                  <a:close/>
                </a:path>
                <a:path w="6350" h="580390">
                  <a:moveTo>
                    <a:pt x="6350" y="121920"/>
                  </a:moveTo>
                  <a:lnTo>
                    <a:pt x="0" y="121920"/>
                  </a:lnTo>
                  <a:lnTo>
                    <a:pt x="0" y="127000"/>
                  </a:lnTo>
                  <a:lnTo>
                    <a:pt x="6350" y="127000"/>
                  </a:lnTo>
                  <a:lnTo>
                    <a:pt x="6350" y="121920"/>
                  </a:lnTo>
                  <a:close/>
                </a:path>
                <a:path w="6350" h="580390">
                  <a:moveTo>
                    <a:pt x="6350" y="115570"/>
                  </a:moveTo>
                  <a:lnTo>
                    <a:pt x="0" y="115570"/>
                  </a:lnTo>
                  <a:lnTo>
                    <a:pt x="0" y="120650"/>
                  </a:lnTo>
                  <a:lnTo>
                    <a:pt x="6350" y="120650"/>
                  </a:lnTo>
                  <a:lnTo>
                    <a:pt x="6350" y="115570"/>
                  </a:lnTo>
                  <a:close/>
                </a:path>
                <a:path w="6350" h="580390">
                  <a:moveTo>
                    <a:pt x="6350" y="109220"/>
                  </a:moveTo>
                  <a:lnTo>
                    <a:pt x="0" y="109220"/>
                  </a:lnTo>
                  <a:lnTo>
                    <a:pt x="0" y="114300"/>
                  </a:lnTo>
                  <a:lnTo>
                    <a:pt x="6350" y="114300"/>
                  </a:lnTo>
                  <a:lnTo>
                    <a:pt x="6350" y="109220"/>
                  </a:lnTo>
                  <a:close/>
                </a:path>
                <a:path w="6350" h="580390">
                  <a:moveTo>
                    <a:pt x="6350" y="102870"/>
                  </a:moveTo>
                  <a:lnTo>
                    <a:pt x="0" y="102870"/>
                  </a:lnTo>
                  <a:lnTo>
                    <a:pt x="0" y="107950"/>
                  </a:lnTo>
                  <a:lnTo>
                    <a:pt x="6350" y="107950"/>
                  </a:lnTo>
                  <a:lnTo>
                    <a:pt x="6350" y="102870"/>
                  </a:lnTo>
                  <a:close/>
                </a:path>
                <a:path w="6350" h="580390">
                  <a:moveTo>
                    <a:pt x="6350" y="96520"/>
                  </a:moveTo>
                  <a:lnTo>
                    <a:pt x="0" y="96520"/>
                  </a:lnTo>
                  <a:lnTo>
                    <a:pt x="0" y="101600"/>
                  </a:lnTo>
                  <a:lnTo>
                    <a:pt x="6350" y="101600"/>
                  </a:lnTo>
                  <a:lnTo>
                    <a:pt x="6350" y="96520"/>
                  </a:lnTo>
                  <a:close/>
                </a:path>
                <a:path w="6350" h="580390">
                  <a:moveTo>
                    <a:pt x="6350" y="83820"/>
                  </a:moveTo>
                  <a:lnTo>
                    <a:pt x="0" y="83820"/>
                  </a:lnTo>
                  <a:lnTo>
                    <a:pt x="0" y="95250"/>
                  </a:lnTo>
                  <a:lnTo>
                    <a:pt x="6350" y="95250"/>
                  </a:lnTo>
                  <a:lnTo>
                    <a:pt x="6350" y="83820"/>
                  </a:lnTo>
                  <a:close/>
                </a:path>
                <a:path w="6350" h="580390">
                  <a:moveTo>
                    <a:pt x="6350" y="77470"/>
                  </a:moveTo>
                  <a:lnTo>
                    <a:pt x="0" y="77470"/>
                  </a:lnTo>
                  <a:lnTo>
                    <a:pt x="0" y="82550"/>
                  </a:lnTo>
                  <a:lnTo>
                    <a:pt x="6350" y="82550"/>
                  </a:lnTo>
                  <a:lnTo>
                    <a:pt x="6350" y="77470"/>
                  </a:lnTo>
                  <a:close/>
                </a:path>
                <a:path w="6350" h="580390">
                  <a:moveTo>
                    <a:pt x="6350" y="71120"/>
                  </a:moveTo>
                  <a:lnTo>
                    <a:pt x="0" y="71120"/>
                  </a:lnTo>
                  <a:lnTo>
                    <a:pt x="0" y="76200"/>
                  </a:lnTo>
                  <a:lnTo>
                    <a:pt x="6350" y="76200"/>
                  </a:lnTo>
                  <a:lnTo>
                    <a:pt x="6350" y="71120"/>
                  </a:lnTo>
                  <a:close/>
                </a:path>
                <a:path w="6350" h="580390">
                  <a:moveTo>
                    <a:pt x="6350" y="64770"/>
                  </a:moveTo>
                  <a:lnTo>
                    <a:pt x="0" y="64770"/>
                  </a:lnTo>
                  <a:lnTo>
                    <a:pt x="0" y="69850"/>
                  </a:lnTo>
                  <a:lnTo>
                    <a:pt x="6350" y="69850"/>
                  </a:lnTo>
                  <a:lnTo>
                    <a:pt x="6350" y="64770"/>
                  </a:lnTo>
                  <a:close/>
                </a:path>
                <a:path w="6350" h="580390">
                  <a:moveTo>
                    <a:pt x="6350" y="58420"/>
                  </a:moveTo>
                  <a:lnTo>
                    <a:pt x="0" y="58420"/>
                  </a:lnTo>
                  <a:lnTo>
                    <a:pt x="0" y="63500"/>
                  </a:lnTo>
                  <a:lnTo>
                    <a:pt x="6350" y="63500"/>
                  </a:lnTo>
                  <a:lnTo>
                    <a:pt x="6350" y="58420"/>
                  </a:lnTo>
                  <a:close/>
                </a:path>
                <a:path w="6350" h="580390">
                  <a:moveTo>
                    <a:pt x="6350" y="52070"/>
                  </a:moveTo>
                  <a:lnTo>
                    <a:pt x="0" y="52070"/>
                  </a:lnTo>
                  <a:lnTo>
                    <a:pt x="0" y="57150"/>
                  </a:lnTo>
                  <a:lnTo>
                    <a:pt x="6350" y="57150"/>
                  </a:lnTo>
                  <a:lnTo>
                    <a:pt x="6350" y="52070"/>
                  </a:lnTo>
                  <a:close/>
                </a:path>
                <a:path w="6350" h="580390">
                  <a:moveTo>
                    <a:pt x="6350" y="44450"/>
                  </a:moveTo>
                  <a:lnTo>
                    <a:pt x="0" y="44450"/>
                  </a:lnTo>
                  <a:lnTo>
                    <a:pt x="0" y="50800"/>
                  </a:lnTo>
                  <a:lnTo>
                    <a:pt x="6350" y="50800"/>
                  </a:lnTo>
                  <a:lnTo>
                    <a:pt x="6350" y="44450"/>
                  </a:lnTo>
                  <a:close/>
                </a:path>
                <a:path w="6350" h="580390">
                  <a:moveTo>
                    <a:pt x="6350" y="39370"/>
                  </a:moveTo>
                  <a:lnTo>
                    <a:pt x="0" y="39370"/>
                  </a:lnTo>
                  <a:lnTo>
                    <a:pt x="0" y="43180"/>
                  </a:lnTo>
                  <a:lnTo>
                    <a:pt x="6350" y="43180"/>
                  </a:lnTo>
                  <a:lnTo>
                    <a:pt x="6350" y="39370"/>
                  </a:lnTo>
                  <a:close/>
                </a:path>
                <a:path w="6350" h="580390">
                  <a:moveTo>
                    <a:pt x="6350" y="33020"/>
                  </a:moveTo>
                  <a:lnTo>
                    <a:pt x="0" y="33020"/>
                  </a:lnTo>
                  <a:lnTo>
                    <a:pt x="0" y="38100"/>
                  </a:lnTo>
                  <a:lnTo>
                    <a:pt x="6350" y="38100"/>
                  </a:lnTo>
                  <a:lnTo>
                    <a:pt x="6350" y="33020"/>
                  </a:lnTo>
                  <a:close/>
                </a:path>
                <a:path w="6350" h="580390">
                  <a:moveTo>
                    <a:pt x="6350" y="26670"/>
                  </a:moveTo>
                  <a:lnTo>
                    <a:pt x="0" y="26670"/>
                  </a:lnTo>
                  <a:lnTo>
                    <a:pt x="0" y="31750"/>
                  </a:lnTo>
                  <a:lnTo>
                    <a:pt x="6350" y="31750"/>
                  </a:lnTo>
                  <a:lnTo>
                    <a:pt x="6350" y="26670"/>
                  </a:lnTo>
                  <a:close/>
                </a:path>
                <a:path w="6350" h="580390">
                  <a:moveTo>
                    <a:pt x="6350" y="20320"/>
                  </a:moveTo>
                  <a:lnTo>
                    <a:pt x="0" y="20320"/>
                  </a:lnTo>
                  <a:lnTo>
                    <a:pt x="0" y="25400"/>
                  </a:lnTo>
                  <a:lnTo>
                    <a:pt x="6350" y="25400"/>
                  </a:lnTo>
                  <a:lnTo>
                    <a:pt x="6350" y="20320"/>
                  </a:lnTo>
                  <a:close/>
                </a:path>
                <a:path w="6350" h="580390">
                  <a:moveTo>
                    <a:pt x="5080" y="12700"/>
                  </a:moveTo>
                  <a:lnTo>
                    <a:pt x="3810" y="12700"/>
                  </a:lnTo>
                  <a:lnTo>
                    <a:pt x="3810" y="13970"/>
                  </a:lnTo>
                  <a:lnTo>
                    <a:pt x="0" y="13970"/>
                  </a:lnTo>
                  <a:lnTo>
                    <a:pt x="0" y="19050"/>
                  </a:lnTo>
                  <a:lnTo>
                    <a:pt x="6350" y="19050"/>
                  </a:lnTo>
                  <a:lnTo>
                    <a:pt x="6350" y="17780"/>
                  </a:lnTo>
                  <a:lnTo>
                    <a:pt x="5079" y="17780"/>
                  </a:lnTo>
                  <a:lnTo>
                    <a:pt x="5080" y="12700"/>
                  </a:lnTo>
                  <a:close/>
                </a:path>
                <a:path w="6350" h="580390">
                  <a:moveTo>
                    <a:pt x="2540" y="6350"/>
                  </a:moveTo>
                  <a:lnTo>
                    <a:pt x="0" y="6350"/>
                  </a:lnTo>
                  <a:lnTo>
                    <a:pt x="0" y="12700"/>
                  </a:lnTo>
                  <a:lnTo>
                    <a:pt x="3810" y="12700"/>
                  </a:lnTo>
                  <a:lnTo>
                    <a:pt x="3810" y="7620"/>
                  </a:lnTo>
                  <a:lnTo>
                    <a:pt x="2540" y="7620"/>
                  </a:lnTo>
                  <a:lnTo>
                    <a:pt x="2540" y="6350"/>
                  </a:lnTo>
                  <a:close/>
                </a:path>
                <a:path w="6350" h="580390">
                  <a:moveTo>
                    <a:pt x="1269" y="0"/>
                  </a:moveTo>
                  <a:lnTo>
                    <a:pt x="0" y="0"/>
                  </a:lnTo>
                  <a:lnTo>
                    <a:pt x="0" y="5080"/>
                  </a:lnTo>
                  <a:lnTo>
                    <a:pt x="1270" y="5080"/>
                  </a:lnTo>
                  <a:lnTo>
                    <a:pt x="1269" y="0"/>
                  </a:lnTo>
                  <a:close/>
                </a:path>
                <a:path w="6350" h="580390">
                  <a:moveTo>
                    <a:pt x="6350" y="142240"/>
                  </a:moveTo>
                  <a:lnTo>
                    <a:pt x="0" y="142240"/>
                  </a:lnTo>
                  <a:lnTo>
                    <a:pt x="0" y="148590"/>
                  </a:lnTo>
                  <a:lnTo>
                    <a:pt x="6350" y="148590"/>
                  </a:lnTo>
                  <a:lnTo>
                    <a:pt x="6350" y="142240"/>
                  </a:lnTo>
                  <a:close/>
                </a:path>
                <a:path w="6350" h="580390">
                  <a:moveTo>
                    <a:pt x="6350" y="148590"/>
                  </a:moveTo>
                  <a:lnTo>
                    <a:pt x="0" y="148590"/>
                  </a:lnTo>
                  <a:lnTo>
                    <a:pt x="0" y="223520"/>
                  </a:lnTo>
                  <a:lnTo>
                    <a:pt x="6350" y="223520"/>
                  </a:lnTo>
                  <a:lnTo>
                    <a:pt x="6350" y="148590"/>
                  </a:lnTo>
                  <a:close/>
                </a:path>
                <a:path w="6350" h="580390">
                  <a:moveTo>
                    <a:pt x="6350" y="355600"/>
                  </a:moveTo>
                  <a:lnTo>
                    <a:pt x="0" y="355600"/>
                  </a:lnTo>
                  <a:lnTo>
                    <a:pt x="0" y="358140"/>
                  </a:lnTo>
                  <a:lnTo>
                    <a:pt x="6350" y="358140"/>
                  </a:lnTo>
                  <a:lnTo>
                    <a:pt x="6350" y="355600"/>
                  </a:lnTo>
                  <a:close/>
                </a:path>
                <a:path w="6350" h="580390">
                  <a:moveTo>
                    <a:pt x="6350" y="349250"/>
                  </a:moveTo>
                  <a:lnTo>
                    <a:pt x="0" y="349250"/>
                  </a:lnTo>
                  <a:lnTo>
                    <a:pt x="0" y="354330"/>
                  </a:lnTo>
                  <a:lnTo>
                    <a:pt x="6350" y="354330"/>
                  </a:lnTo>
                  <a:lnTo>
                    <a:pt x="6350" y="349250"/>
                  </a:lnTo>
                  <a:close/>
                </a:path>
                <a:path w="6350" h="580390">
                  <a:moveTo>
                    <a:pt x="6350" y="332740"/>
                  </a:moveTo>
                  <a:lnTo>
                    <a:pt x="0" y="332740"/>
                  </a:lnTo>
                  <a:lnTo>
                    <a:pt x="0" y="347980"/>
                  </a:lnTo>
                  <a:lnTo>
                    <a:pt x="6350" y="347980"/>
                  </a:lnTo>
                  <a:lnTo>
                    <a:pt x="6350" y="332740"/>
                  </a:lnTo>
                  <a:close/>
                </a:path>
                <a:path w="6350" h="580390">
                  <a:moveTo>
                    <a:pt x="6350" y="323850"/>
                  </a:moveTo>
                  <a:lnTo>
                    <a:pt x="0" y="323850"/>
                  </a:lnTo>
                  <a:lnTo>
                    <a:pt x="0" y="331470"/>
                  </a:lnTo>
                  <a:lnTo>
                    <a:pt x="6350" y="331470"/>
                  </a:lnTo>
                  <a:lnTo>
                    <a:pt x="6350" y="323850"/>
                  </a:lnTo>
                  <a:close/>
                </a:path>
                <a:path w="6350" h="580390">
                  <a:moveTo>
                    <a:pt x="6350" y="300990"/>
                  </a:moveTo>
                  <a:lnTo>
                    <a:pt x="0" y="300990"/>
                  </a:lnTo>
                  <a:lnTo>
                    <a:pt x="0" y="322580"/>
                  </a:lnTo>
                  <a:lnTo>
                    <a:pt x="6350" y="322580"/>
                  </a:lnTo>
                  <a:lnTo>
                    <a:pt x="6350" y="300990"/>
                  </a:lnTo>
                  <a:close/>
                </a:path>
                <a:path w="6350" h="580390">
                  <a:moveTo>
                    <a:pt x="6350" y="294640"/>
                  </a:moveTo>
                  <a:lnTo>
                    <a:pt x="0" y="294640"/>
                  </a:lnTo>
                  <a:lnTo>
                    <a:pt x="0" y="299720"/>
                  </a:lnTo>
                  <a:lnTo>
                    <a:pt x="6350" y="299720"/>
                  </a:lnTo>
                  <a:lnTo>
                    <a:pt x="6350" y="294640"/>
                  </a:lnTo>
                  <a:close/>
                </a:path>
                <a:path w="6350" h="580390">
                  <a:moveTo>
                    <a:pt x="6350" y="274320"/>
                  </a:moveTo>
                  <a:lnTo>
                    <a:pt x="0" y="274320"/>
                  </a:lnTo>
                  <a:lnTo>
                    <a:pt x="0" y="293370"/>
                  </a:lnTo>
                  <a:lnTo>
                    <a:pt x="6350" y="293370"/>
                  </a:lnTo>
                  <a:lnTo>
                    <a:pt x="6350" y="274320"/>
                  </a:lnTo>
                  <a:close/>
                </a:path>
                <a:path w="6350" h="580390">
                  <a:moveTo>
                    <a:pt x="6350" y="266700"/>
                  </a:moveTo>
                  <a:lnTo>
                    <a:pt x="0" y="266700"/>
                  </a:lnTo>
                  <a:lnTo>
                    <a:pt x="0" y="273050"/>
                  </a:lnTo>
                  <a:lnTo>
                    <a:pt x="6350" y="273050"/>
                  </a:lnTo>
                  <a:lnTo>
                    <a:pt x="6350" y="266700"/>
                  </a:lnTo>
                  <a:close/>
                </a:path>
                <a:path w="6350" h="580390">
                  <a:moveTo>
                    <a:pt x="6350" y="260350"/>
                  </a:moveTo>
                  <a:lnTo>
                    <a:pt x="0" y="260350"/>
                  </a:lnTo>
                  <a:lnTo>
                    <a:pt x="0" y="265430"/>
                  </a:lnTo>
                  <a:lnTo>
                    <a:pt x="6350" y="265430"/>
                  </a:lnTo>
                  <a:lnTo>
                    <a:pt x="6350" y="260350"/>
                  </a:lnTo>
                  <a:close/>
                </a:path>
                <a:path w="6350" h="580390">
                  <a:moveTo>
                    <a:pt x="6350" y="254000"/>
                  </a:moveTo>
                  <a:lnTo>
                    <a:pt x="0" y="254000"/>
                  </a:lnTo>
                  <a:lnTo>
                    <a:pt x="0" y="259080"/>
                  </a:lnTo>
                  <a:lnTo>
                    <a:pt x="6350" y="259080"/>
                  </a:lnTo>
                  <a:lnTo>
                    <a:pt x="6350" y="254000"/>
                  </a:lnTo>
                  <a:close/>
                </a:path>
                <a:path w="6350" h="580390">
                  <a:moveTo>
                    <a:pt x="6350" y="248920"/>
                  </a:moveTo>
                  <a:lnTo>
                    <a:pt x="0" y="248920"/>
                  </a:lnTo>
                  <a:lnTo>
                    <a:pt x="0" y="252730"/>
                  </a:lnTo>
                  <a:lnTo>
                    <a:pt x="6350" y="252730"/>
                  </a:lnTo>
                  <a:lnTo>
                    <a:pt x="6350" y="248920"/>
                  </a:lnTo>
                  <a:close/>
                </a:path>
                <a:path w="6350" h="580390">
                  <a:moveTo>
                    <a:pt x="6350" y="242570"/>
                  </a:moveTo>
                  <a:lnTo>
                    <a:pt x="0" y="242570"/>
                  </a:lnTo>
                  <a:lnTo>
                    <a:pt x="0" y="247650"/>
                  </a:lnTo>
                  <a:lnTo>
                    <a:pt x="6350" y="247650"/>
                  </a:lnTo>
                  <a:lnTo>
                    <a:pt x="6350" y="242570"/>
                  </a:lnTo>
                  <a:close/>
                </a:path>
                <a:path w="6350" h="580390">
                  <a:moveTo>
                    <a:pt x="6350" y="234950"/>
                  </a:moveTo>
                  <a:lnTo>
                    <a:pt x="0" y="234950"/>
                  </a:lnTo>
                  <a:lnTo>
                    <a:pt x="0" y="241300"/>
                  </a:lnTo>
                  <a:lnTo>
                    <a:pt x="6350" y="241300"/>
                  </a:lnTo>
                  <a:lnTo>
                    <a:pt x="6350" y="234950"/>
                  </a:lnTo>
                  <a:close/>
                </a:path>
                <a:path w="6350" h="580390">
                  <a:moveTo>
                    <a:pt x="6350" y="228600"/>
                  </a:moveTo>
                  <a:lnTo>
                    <a:pt x="0" y="228600"/>
                  </a:lnTo>
                  <a:lnTo>
                    <a:pt x="0" y="233680"/>
                  </a:lnTo>
                  <a:lnTo>
                    <a:pt x="6350" y="233680"/>
                  </a:lnTo>
                  <a:lnTo>
                    <a:pt x="6350" y="228600"/>
                  </a:lnTo>
                  <a:close/>
                </a:path>
                <a:path w="6350" h="580390">
                  <a:moveTo>
                    <a:pt x="6350" y="224790"/>
                  </a:moveTo>
                  <a:lnTo>
                    <a:pt x="0" y="224790"/>
                  </a:lnTo>
                  <a:lnTo>
                    <a:pt x="0" y="227330"/>
                  </a:lnTo>
                  <a:lnTo>
                    <a:pt x="6350" y="227330"/>
                  </a:lnTo>
                  <a:lnTo>
                    <a:pt x="6350" y="224790"/>
                  </a:lnTo>
                  <a:close/>
                </a:path>
                <a:path w="6350" h="580390">
                  <a:moveTo>
                    <a:pt x="6350" y="424307"/>
                  </a:moveTo>
                  <a:lnTo>
                    <a:pt x="0" y="424307"/>
                  </a:lnTo>
                  <a:lnTo>
                    <a:pt x="0" y="434340"/>
                  </a:lnTo>
                  <a:lnTo>
                    <a:pt x="6350" y="434340"/>
                  </a:lnTo>
                  <a:lnTo>
                    <a:pt x="6350" y="424307"/>
                  </a:lnTo>
                  <a:close/>
                </a:path>
                <a:path w="6350" h="580390">
                  <a:moveTo>
                    <a:pt x="6350" y="420497"/>
                  </a:moveTo>
                  <a:lnTo>
                    <a:pt x="0" y="420497"/>
                  </a:lnTo>
                  <a:lnTo>
                    <a:pt x="0" y="424180"/>
                  </a:lnTo>
                  <a:lnTo>
                    <a:pt x="6350" y="424180"/>
                  </a:lnTo>
                  <a:lnTo>
                    <a:pt x="6350" y="420497"/>
                  </a:lnTo>
                  <a:close/>
                </a:path>
                <a:path w="6350" h="580390">
                  <a:moveTo>
                    <a:pt x="6350" y="417957"/>
                  </a:moveTo>
                  <a:lnTo>
                    <a:pt x="0" y="417957"/>
                  </a:lnTo>
                  <a:lnTo>
                    <a:pt x="0" y="420370"/>
                  </a:lnTo>
                  <a:lnTo>
                    <a:pt x="6350" y="420370"/>
                  </a:lnTo>
                  <a:lnTo>
                    <a:pt x="6350" y="417957"/>
                  </a:lnTo>
                  <a:close/>
                </a:path>
                <a:path w="6350" h="580390">
                  <a:moveTo>
                    <a:pt x="6350" y="414147"/>
                  </a:moveTo>
                  <a:lnTo>
                    <a:pt x="0" y="414147"/>
                  </a:lnTo>
                  <a:lnTo>
                    <a:pt x="0" y="417830"/>
                  </a:lnTo>
                  <a:lnTo>
                    <a:pt x="6350" y="417830"/>
                  </a:lnTo>
                  <a:lnTo>
                    <a:pt x="6350" y="414147"/>
                  </a:lnTo>
                  <a:close/>
                </a:path>
                <a:path w="6350" h="580390">
                  <a:moveTo>
                    <a:pt x="6350" y="411607"/>
                  </a:moveTo>
                  <a:lnTo>
                    <a:pt x="0" y="411607"/>
                  </a:lnTo>
                  <a:lnTo>
                    <a:pt x="0" y="414020"/>
                  </a:lnTo>
                  <a:lnTo>
                    <a:pt x="6350" y="414020"/>
                  </a:lnTo>
                  <a:lnTo>
                    <a:pt x="6350" y="411607"/>
                  </a:lnTo>
                  <a:close/>
                </a:path>
                <a:path w="6350" h="580390">
                  <a:moveTo>
                    <a:pt x="6350" y="407797"/>
                  </a:moveTo>
                  <a:lnTo>
                    <a:pt x="0" y="407797"/>
                  </a:lnTo>
                  <a:lnTo>
                    <a:pt x="0" y="411480"/>
                  </a:lnTo>
                  <a:lnTo>
                    <a:pt x="6350" y="411480"/>
                  </a:lnTo>
                  <a:lnTo>
                    <a:pt x="6350" y="407797"/>
                  </a:lnTo>
                  <a:close/>
                </a:path>
                <a:path w="6350" h="580390">
                  <a:moveTo>
                    <a:pt x="6350" y="405257"/>
                  </a:moveTo>
                  <a:lnTo>
                    <a:pt x="0" y="405257"/>
                  </a:lnTo>
                  <a:lnTo>
                    <a:pt x="0" y="407670"/>
                  </a:lnTo>
                  <a:lnTo>
                    <a:pt x="6350" y="407670"/>
                  </a:lnTo>
                  <a:lnTo>
                    <a:pt x="6350" y="405257"/>
                  </a:lnTo>
                  <a:close/>
                </a:path>
                <a:path w="6350" h="580390">
                  <a:moveTo>
                    <a:pt x="6350" y="401447"/>
                  </a:moveTo>
                  <a:lnTo>
                    <a:pt x="0" y="401447"/>
                  </a:lnTo>
                  <a:lnTo>
                    <a:pt x="0" y="405130"/>
                  </a:lnTo>
                  <a:lnTo>
                    <a:pt x="6350" y="405130"/>
                  </a:lnTo>
                  <a:lnTo>
                    <a:pt x="6350" y="401447"/>
                  </a:lnTo>
                  <a:close/>
                </a:path>
                <a:path w="6350" h="580390">
                  <a:moveTo>
                    <a:pt x="6350" y="398907"/>
                  </a:moveTo>
                  <a:lnTo>
                    <a:pt x="0" y="398907"/>
                  </a:lnTo>
                  <a:lnTo>
                    <a:pt x="0" y="401320"/>
                  </a:lnTo>
                  <a:lnTo>
                    <a:pt x="6350" y="401320"/>
                  </a:lnTo>
                  <a:lnTo>
                    <a:pt x="6350" y="398907"/>
                  </a:lnTo>
                  <a:close/>
                </a:path>
                <a:path w="6350" h="580390">
                  <a:moveTo>
                    <a:pt x="6350" y="395097"/>
                  </a:moveTo>
                  <a:lnTo>
                    <a:pt x="0" y="395097"/>
                  </a:lnTo>
                  <a:lnTo>
                    <a:pt x="0" y="398780"/>
                  </a:lnTo>
                  <a:lnTo>
                    <a:pt x="6350" y="398780"/>
                  </a:lnTo>
                  <a:lnTo>
                    <a:pt x="6350" y="395097"/>
                  </a:lnTo>
                  <a:close/>
                </a:path>
                <a:path w="6350" h="580390">
                  <a:moveTo>
                    <a:pt x="6350" y="392557"/>
                  </a:moveTo>
                  <a:lnTo>
                    <a:pt x="0" y="392557"/>
                  </a:lnTo>
                  <a:lnTo>
                    <a:pt x="0" y="394970"/>
                  </a:lnTo>
                  <a:lnTo>
                    <a:pt x="6350" y="394970"/>
                  </a:lnTo>
                  <a:lnTo>
                    <a:pt x="6350" y="392557"/>
                  </a:lnTo>
                  <a:close/>
                </a:path>
                <a:path w="6350" h="580390">
                  <a:moveTo>
                    <a:pt x="6350" y="388747"/>
                  </a:moveTo>
                  <a:lnTo>
                    <a:pt x="0" y="388747"/>
                  </a:lnTo>
                  <a:lnTo>
                    <a:pt x="0" y="392430"/>
                  </a:lnTo>
                  <a:lnTo>
                    <a:pt x="6350" y="392430"/>
                  </a:lnTo>
                  <a:lnTo>
                    <a:pt x="6350" y="388747"/>
                  </a:lnTo>
                  <a:close/>
                </a:path>
                <a:path w="6350" h="580390">
                  <a:moveTo>
                    <a:pt x="6350" y="386207"/>
                  </a:moveTo>
                  <a:lnTo>
                    <a:pt x="0" y="386207"/>
                  </a:lnTo>
                  <a:lnTo>
                    <a:pt x="0" y="388620"/>
                  </a:lnTo>
                  <a:lnTo>
                    <a:pt x="6350" y="388620"/>
                  </a:lnTo>
                  <a:lnTo>
                    <a:pt x="6350" y="386207"/>
                  </a:lnTo>
                  <a:close/>
                </a:path>
                <a:path w="6350" h="580390">
                  <a:moveTo>
                    <a:pt x="6350" y="376047"/>
                  </a:moveTo>
                  <a:lnTo>
                    <a:pt x="0" y="376047"/>
                  </a:lnTo>
                  <a:lnTo>
                    <a:pt x="0" y="386080"/>
                  </a:lnTo>
                  <a:lnTo>
                    <a:pt x="6350" y="386080"/>
                  </a:lnTo>
                  <a:lnTo>
                    <a:pt x="6350" y="376047"/>
                  </a:lnTo>
                  <a:close/>
                </a:path>
                <a:path w="6350" h="580390">
                  <a:moveTo>
                    <a:pt x="6350" y="360807"/>
                  </a:moveTo>
                  <a:lnTo>
                    <a:pt x="0" y="360807"/>
                  </a:lnTo>
                  <a:lnTo>
                    <a:pt x="0" y="375920"/>
                  </a:lnTo>
                  <a:lnTo>
                    <a:pt x="6350" y="375920"/>
                  </a:lnTo>
                  <a:lnTo>
                    <a:pt x="6350" y="360807"/>
                  </a:lnTo>
                  <a:close/>
                </a:path>
                <a:path w="6350" h="580390">
                  <a:moveTo>
                    <a:pt x="6350" y="358267"/>
                  </a:moveTo>
                  <a:lnTo>
                    <a:pt x="0" y="358267"/>
                  </a:lnTo>
                  <a:lnTo>
                    <a:pt x="0" y="360680"/>
                  </a:lnTo>
                  <a:lnTo>
                    <a:pt x="6350" y="360680"/>
                  </a:lnTo>
                  <a:lnTo>
                    <a:pt x="6350" y="358267"/>
                  </a:lnTo>
                  <a:close/>
                </a:path>
                <a:path w="6350" h="580390">
                  <a:moveTo>
                    <a:pt x="6350" y="434340"/>
                  </a:moveTo>
                  <a:lnTo>
                    <a:pt x="0" y="434340"/>
                  </a:lnTo>
                  <a:lnTo>
                    <a:pt x="0" y="447040"/>
                  </a:lnTo>
                  <a:lnTo>
                    <a:pt x="6350" y="447040"/>
                  </a:lnTo>
                  <a:lnTo>
                    <a:pt x="6350" y="434340"/>
                  </a:lnTo>
                  <a:close/>
                </a:path>
                <a:path w="6350" h="580390">
                  <a:moveTo>
                    <a:pt x="6350" y="447040"/>
                  </a:moveTo>
                  <a:lnTo>
                    <a:pt x="0" y="447040"/>
                  </a:lnTo>
                  <a:lnTo>
                    <a:pt x="0" y="500380"/>
                  </a:lnTo>
                  <a:lnTo>
                    <a:pt x="6350" y="500380"/>
                  </a:lnTo>
                  <a:lnTo>
                    <a:pt x="6350" y="447040"/>
                  </a:lnTo>
                  <a:close/>
                </a:path>
                <a:path w="6350" h="580390">
                  <a:moveTo>
                    <a:pt x="6350" y="500380"/>
                  </a:moveTo>
                  <a:lnTo>
                    <a:pt x="0" y="500380"/>
                  </a:lnTo>
                  <a:lnTo>
                    <a:pt x="0" y="580390"/>
                  </a:lnTo>
                  <a:lnTo>
                    <a:pt x="1270" y="580390"/>
                  </a:lnTo>
                  <a:lnTo>
                    <a:pt x="1270" y="579120"/>
                  </a:lnTo>
                  <a:lnTo>
                    <a:pt x="3810" y="579120"/>
                  </a:lnTo>
                  <a:lnTo>
                    <a:pt x="3810" y="577850"/>
                  </a:lnTo>
                  <a:lnTo>
                    <a:pt x="6350" y="577850"/>
                  </a:lnTo>
                  <a:lnTo>
                    <a:pt x="6350" y="500380"/>
                  </a:lnTo>
                  <a:close/>
                </a:path>
              </a:pathLst>
            </a:custGeom>
            <a:solidFill>
              <a:srgbClr val="4900F5"/>
            </a:solidFill>
          </p:spPr>
          <p:txBody>
            <a:bodyPr bIns="0" lIns="0" rIns="0" rtlCol="0" tIns="0" wrap="square"/>
            <a:p/>
          </p:txBody>
        </p:sp>
        <p:sp>
          <p:nvSpPr>
            <p:cNvPr id="1050890" name="object 2204"/>
            <p:cNvSpPr/>
            <p:nvPr/>
          </p:nvSpPr>
          <p:spPr>
            <a:xfrm>
              <a:off x="5170169" y="6149339"/>
              <a:ext cx="7620" cy="607060"/>
            </a:xfrm>
            <a:custGeom>
              <a:avLst/>
              <a:ahLst/>
              <a:rect l="l" t="t" r="r" b="b"/>
              <a:pathLst>
                <a:path w="7620" h="607059">
                  <a:moveTo>
                    <a:pt x="2539" y="5207"/>
                  </a:moveTo>
                  <a:lnTo>
                    <a:pt x="0" y="5207"/>
                  </a:lnTo>
                  <a:lnTo>
                    <a:pt x="0" y="7620"/>
                  </a:lnTo>
                  <a:lnTo>
                    <a:pt x="2539" y="7620"/>
                  </a:lnTo>
                  <a:lnTo>
                    <a:pt x="2539" y="5207"/>
                  </a:lnTo>
                  <a:close/>
                </a:path>
                <a:path w="7620" h="607059">
                  <a:moveTo>
                    <a:pt x="1270" y="0"/>
                  </a:moveTo>
                  <a:lnTo>
                    <a:pt x="0" y="0"/>
                  </a:lnTo>
                  <a:lnTo>
                    <a:pt x="0" y="5080"/>
                  </a:lnTo>
                  <a:lnTo>
                    <a:pt x="2539" y="5080"/>
                  </a:lnTo>
                  <a:lnTo>
                    <a:pt x="2539" y="3937"/>
                  </a:lnTo>
                  <a:lnTo>
                    <a:pt x="1269" y="3937"/>
                  </a:lnTo>
                  <a:lnTo>
                    <a:pt x="1270" y="0"/>
                  </a:lnTo>
                  <a:close/>
                </a:path>
                <a:path w="7620" h="607059">
                  <a:moveTo>
                    <a:pt x="7619" y="166370"/>
                  </a:moveTo>
                  <a:lnTo>
                    <a:pt x="0" y="166370"/>
                  </a:lnTo>
                  <a:lnTo>
                    <a:pt x="0" y="167640"/>
                  </a:lnTo>
                  <a:lnTo>
                    <a:pt x="7619" y="167640"/>
                  </a:lnTo>
                  <a:lnTo>
                    <a:pt x="7619" y="166370"/>
                  </a:lnTo>
                  <a:close/>
                </a:path>
                <a:path w="7620" h="607059">
                  <a:moveTo>
                    <a:pt x="7619" y="160020"/>
                  </a:moveTo>
                  <a:lnTo>
                    <a:pt x="0" y="160020"/>
                  </a:lnTo>
                  <a:lnTo>
                    <a:pt x="0" y="165100"/>
                  </a:lnTo>
                  <a:lnTo>
                    <a:pt x="7619" y="165100"/>
                  </a:lnTo>
                  <a:lnTo>
                    <a:pt x="7619" y="160020"/>
                  </a:lnTo>
                  <a:close/>
                </a:path>
                <a:path w="7620" h="607059">
                  <a:moveTo>
                    <a:pt x="7619" y="153670"/>
                  </a:moveTo>
                  <a:lnTo>
                    <a:pt x="0" y="153670"/>
                  </a:lnTo>
                  <a:lnTo>
                    <a:pt x="0" y="158750"/>
                  </a:lnTo>
                  <a:lnTo>
                    <a:pt x="7619" y="158750"/>
                  </a:lnTo>
                  <a:lnTo>
                    <a:pt x="7619" y="153670"/>
                  </a:lnTo>
                  <a:close/>
                </a:path>
                <a:path w="7620" h="607059">
                  <a:moveTo>
                    <a:pt x="7619" y="147320"/>
                  </a:moveTo>
                  <a:lnTo>
                    <a:pt x="0" y="147320"/>
                  </a:lnTo>
                  <a:lnTo>
                    <a:pt x="0" y="152400"/>
                  </a:lnTo>
                  <a:lnTo>
                    <a:pt x="7619" y="152400"/>
                  </a:lnTo>
                  <a:lnTo>
                    <a:pt x="7619" y="147320"/>
                  </a:lnTo>
                  <a:close/>
                </a:path>
                <a:path w="7620" h="607059">
                  <a:moveTo>
                    <a:pt x="7619" y="140970"/>
                  </a:moveTo>
                  <a:lnTo>
                    <a:pt x="0" y="140970"/>
                  </a:lnTo>
                  <a:lnTo>
                    <a:pt x="0" y="146050"/>
                  </a:lnTo>
                  <a:lnTo>
                    <a:pt x="7619" y="146050"/>
                  </a:lnTo>
                  <a:lnTo>
                    <a:pt x="7619" y="140970"/>
                  </a:lnTo>
                  <a:close/>
                </a:path>
                <a:path w="7620" h="607059">
                  <a:moveTo>
                    <a:pt x="7619" y="134620"/>
                  </a:moveTo>
                  <a:lnTo>
                    <a:pt x="0" y="134620"/>
                  </a:lnTo>
                  <a:lnTo>
                    <a:pt x="0" y="139700"/>
                  </a:lnTo>
                  <a:lnTo>
                    <a:pt x="7619" y="139700"/>
                  </a:lnTo>
                  <a:lnTo>
                    <a:pt x="7619" y="134620"/>
                  </a:lnTo>
                  <a:close/>
                </a:path>
                <a:path w="7620" h="607059">
                  <a:moveTo>
                    <a:pt x="7619" y="128270"/>
                  </a:moveTo>
                  <a:lnTo>
                    <a:pt x="0" y="128270"/>
                  </a:lnTo>
                  <a:lnTo>
                    <a:pt x="0" y="133350"/>
                  </a:lnTo>
                  <a:lnTo>
                    <a:pt x="7619" y="133350"/>
                  </a:lnTo>
                  <a:lnTo>
                    <a:pt x="7619" y="128270"/>
                  </a:lnTo>
                  <a:close/>
                </a:path>
                <a:path w="7620" h="607059">
                  <a:moveTo>
                    <a:pt x="7619" y="121920"/>
                  </a:moveTo>
                  <a:lnTo>
                    <a:pt x="0" y="121920"/>
                  </a:lnTo>
                  <a:lnTo>
                    <a:pt x="0" y="127000"/>
                  </a:lnTo>
                  <a:lnTo>
                    <a:pt x="7619" y="127000"/>
                  </a:lnTo>
                  <a:lnTo>
                    <a:pt x="7619" y="121920"/>
                  </a:lnTo>
                  <a:close/>
                </a:path>
                <a:path w="7620" h="607059">
                  <a:moveTo>
                    <a:pt x="7619" y="109220"/>
                  </a:moveTo>
                  <a:lnTo>
                    <a:pt x="0" y="109220"/>
                  </a:lnTo>
                  <a:lnTo>
                    <a:pt x="0" y="120650"/>
                  </a:lnTo>
                  <a:lnTo>
                    <a:pt x="7619" y="120650"/>
                  </a:lnTo>
                  <a:lnTo>
                    <a:pt x="7619" y="109220"/>
                  </a:lnTo>
                  <a:close/>
                </a:path>
                <a:path w="7620" h="607059">
                  <a:moveTo>
                    <a:pt x="7619" y="102870"/>
                  </a:moveTo>
                  <a:lnTo>
                    <a:pt x="0" y="102870"/>
                  </a:lnTo>
                  <a:lnTo>
                    <a:pt x="0" y="107950"/>
                  </a:lnTo>
                  <a:lnTo>
                    <a:pt x="7619" y="107950"/>
                  </a:lnTo>
                  <a:lnTo>
                    <a:pt x="7619" y="102870"/>
                  </a:lnTo>
                  <a:close/>
                </a:path>
                <a:path w="7620" h="607059">
                  <a:moveTo>
                    <a:pt x="7619" y="96520"/>
                  </a:moveTo>
                  <a:lnTo>
                    <a:pt x="0" y="96520"/>
                  </a:lnTo>
                  <a:lnTo>
                    <a:pt x="0" y="101600"/>
                  </a:lnTo>
                  <a:lnTo>
                    <a:pt x="7619" y="101600"/>
                  </a:lnTo>
                  <a:lnTo>
                    <a:pt x="7619" y="96520"/>
                  </a:lnTo>
                  <a:close/>
                </a:path>
                <a:path w="7620" h="607059">
                  <a:moveTo>
                    <a:pt x="7619" y="90170"/>
                  </a:moveTo>
                  <a:lnTo>
                    <a:pt x="0" y="90170"/>
                  </a:lnTo>
                  <a:lnTo>
                    <a:pt x="0" y="95250"/>
                  </a:lnTo>
                  <a:lnTo>
                    <a:pt x="7619" y="95250"/>
                  </a:lnTo>
                  <a:lnTo>
                    <a:pt x="7619" y="90170"/>
                  </a:lnTo>
                  <a:close/>
                </a:path>
                <a:path w="7620" h="607059">
                  <a:moveTo>
                    <a:pt x="7619" y="83820"/>
                  </a:moveTo>
                  <a:lnTo>
                    <a:pt x="0" y="83820"/>
                  </a:lnTo>
                  <a:lnTo>
                    <a:pt x="0" y="88900"/>
                  </a:lnTo>
                  <a:lnTo>
                    <a:pt x="7619" y="88900"/>
                  </a:lnTo>
                  <a:lnTo>
                    <a:pt x="7619" y="83820"/>
                  </a:lnTo>
                  <a:close/>
                </a:path>
                <a:path w="7620" h="607059">
                  <a:moveTo>
                    <a:pt x="7619" y="77470"/>
                  </a:moveTo>
                  <a:lnTo>
                    <a:pt x="0" y="77470"/>
                  </a:lnTo>
                  <a:lnTo>
                    <a:pt x="0" y="82550"/>
                  </a:lnTo>
                  <a:lnTo>
                    <a:pt x="7619" y="82550"/>
                  </a:lnTo>
                  <a:lnTo>
                    <a:pt x="7619" y="77470"/>
                  </a:lnTo>
                  <a:close/>
                </a:path>
                <a:path w="7620" h="607059">
                  <a:moveTo>
                    <a:pt x="7619" y="69850"/>
                  </a:moveTo>
                  <a:lnTo>
                    <a:pt x="0" y="69850"/>
                  </a:lnTo>
                  <a:lnTo>
                    <a:pt x="0" y="76200"/>
                  </a:lnTo>
                  <a:lnTo>
                    <a:pt x="7619" y="76200"/>
                  </a:lnTo>
                  <a:lnTo>
                    <a:pt x="7619" y="69850"/>
                  </a:lnTo>
                  <a:close/>
                </a:path>
                <a:path w="7620" h="607059">
                  <a:moveTo>
                    <a:pt x="7619" y="64770"/>
                  </a:moveTo>
                  <a:lnTo>
                    <a:pt x="0" y="64770"/>
                  </a:lnTo>
                  <a:lnTo>
                    <a:pt x="0" y="68580"/>
                  </a:lnTo>
                  <a:lnTo>
                    <a:pt x="7619" y="68580"/>
                  </a:lnTo>
                  <a:lnTo>
                    <a:pt x="7619" y="64770"/>
                  </a:lnTo>
                  <a:close/>
                </a:path>
                <a:path w="7620" h="607059">
                  <a:moveTo>
                    <a:pt x="7619" y="58420"/>
                  </a:moveTo>
                  <a:lnTo>
                    <a:pt x="0" y="58420"/>
                  </a:lnTo>
                  <a:lnTo>
                    <a:pt x="0" y="63500"/>
                  </a:lnTo>
                  <a:lnTo>
                    <a:pt x="7619" y="63500"/>
                  </a:lnTo>
                  <a:lnTo>
                    <a:pt x="7619" y="58420"/>
                  </a:lnTo>
                  <a:close/>
                </a:path>
                <a:path w="7620" h="607059">
                  <a:moveTo>
                    <a:pt x="7619" y="52070"/>
                  </a:moveTo>
                  <a:lnTo>
                    <a:pt x="0" y="52070"/>
                  </a:lnTo>
                  <a:lnTo>
                    <a:pt x="0" y="57150"/>
                  </a:lnTo>
                  <a:lnTo>
                    <a:pt x="7619" y="57150"/>
                  </a:lnTo>
                  <a:lnTo>
                    <a:pt x="7619" y="52070"/>
                  </a:lnTo>
                  <a:close/>
                </a:path>
                <a:path w="7620" h="607059">
                  <a:moveTo>
                    <a:pt x="7619" y="45720"/>
                  </a:moveTo>
                  <a:lnTo>
                    <a:pt x="0" y="45720"/>
                  </a:lnTo>
                  <a:lnTo>
                    <a:pt x="0" y="50800"/>
                  </a:lnTo>
                  <a:lnTo>
                    <a:pt x="7619" y="50800"/>
                  </a:lnTo>
                  <a:lnTo>
                    <a:pt x="7619" y="45720"/>
                  </a:lnTo>
                  <a:close/>
                </a:path>
                <a:path w="7620" h="607059">
                  <a:moveTo>
                    <a:pt x="7619" y="39370"/>
                  </a:moveTo>
                  <a:lnTo>
                    <a:pt x="0" y="39370"/>
                  </a:lnTo>
                  <a:lnTo>
                    <a:pt x="0" y="44450"/>
                  </a:lnTo>
                  <a:lnTo>
                    <a:pt x="7619" y="44450"/>
                  </a:lnTo>
                  <a:lnTo>
                    <a:pt x="7619" y="39370"/>
                  </a:lnTo>
                  <a:close/>
                </a:path>
                <a:path w="7620" h="607059">
                  <a:moveTo>
                    <a:pt x="7619" y="31750"/>
                  </a:moveTo>
                  <a:lnTo>
                    <a:pt x="0" y="31750"/>
                  </a:lnTo>
                  <a:lnTo>
                    <a:pt x="0" y="38100"/>
                  </a:lnTo>
                  <a:lnTo>
                    <a:pt x="7619" y="38100"/>
                  </a:lnTo>
                  <a:lnTo>
                    <a:pt x="7619" y="31750"/>
                  </a:lnTo>
                  <a:close/>
                </a:path>
                <a:path w="7620" h="607059">
                  <a:moveTo>
                    <a:pt x="7619" y="26670"/>
                  </a:moveTo>
                  <a:lnTo>
                    <a:pt x="0" y="26670"/>
                  </a:lnTo>
                  <a:lnTo>
                    <a:pt x="0" y="30480"/>
                  </a:lnTo>
                  <a:lnTo>
                    <a:pt x="7619" y="30480"/>
                  </a:lnTo>
                  <a:lnTo>
                    <a:pt x="7619" y="26670"/>
                  </a:lnTo>
                  <a:close/>
                </a:path>
                <a:path w="7620" h="607059">
                  <a:moveTo>
                    <a:pt x="7619" y="20320"/>
                  </a:moveTo>
                  <a:lnTo>
                    <a:pt x="0" y="20320"/>
                  </a:lnTo>
                  <a:lnTo>
                    <a:pt x="0" y="25400"/>
                  </a:lnTo>
                  <a:lnTo>
                    <a:pt x="7619" y="25400"/>
                  </a:lnTo>
                  <a:lnTo>
                    <a:pt x="7619" y="20320"/>
                  </a:lnTo>
                  <a:close/>
                </a:path>
                <a:path w="7620" h="607059">
                  <a:moveTo>
                    <a:pt x="5079" y="12700"/>
                  </a:moveTo>
                  <a:lnTo>
                    <a:pt x="3809" y="12700"/>
                  </a:lnTo>
                  <a:lnTo>
                    <a:pt x="3809" y="13970"/>
                  </a:lnTo>
                  <a:lnTo>
                    <a:pt x="0" y="13970"/>
                  </a:lnTo>
                  <a:lnTo>
                    <a:pt x="0" y="19050"/>
                  </a:lnTo>
                  <a:lnTo>
                    <a:pt x="6350" y="19050"/>
                  </a:lnTo>
                  <a:lnTo>
                    <a:pt x="6350" y="17780"/>
                  </a:lnTo>
                  <a:lnTo>
                    <a:pt x="5079" y="17780"/>
                  </a:lnTo>
                  <a:lnTo>
                    <a:pt x="5079" y="12700"/>
                  </a:lnTo>
                  <a:close/>
                </a:path>
                <a:path w="7620" h="607059">
                  <a:moveTo>
                    <a:pt x="3809" y="8890"/>
                  </a:moveTo>
                  <a:lnTo>
                    <a:pt x="0" y="8890"/>
                  </a:lnTo>
                  <a:lnTo>
                    <a:pt x="0" y="12700"/>
                  </a:lnTo>
                  <a:lnTo>
                    <a:pt x="3809" y="12700"/>
                  </a:lnTo>
                  <a:lnTo>
                    <a:pt x="3809" y="8890"/>
                  </a:lnTo>
                  <a:close/>
                </a:path>
                <a:path w="7620" h="607059">
                  <a:moveTo>
                    <a:pt x="7619" y="167640"/>
                  </a:moveTo>
                  <a:lnTo>
                    <a:pt x="0" y="167640"/>
                  </a:lnTo>
                  <a:lnTo>
                    <a:pt x="0" y="173990"/>
                  </a:lnTo>
                  <a:lnTo>
                    <a:pt x="7619" y="173990"/>
                  </a:lnTo>
                  <a:lnTo>
                    <a:pt x="7619" y="167640"/>
                  </a:lnTo>
                  <a:close/>
                </a:path>
                <a:path w="7620" h="607059">
                  <a:moveTo>
                    <a:pt x="7619" y="173990"/>
                  </a:moveTo>
                  <a:lnTo>
                    <a:pt x="0" y="173990"/>
                  </a:lnTo>
                  <a:lnTo>
                    <a:pt x="0" y="248920"/>
                  </a:lnTo>
                  <a:lnTo>
                    <a:pt x="7619" y="248920"/>
                  </a:lnTo>
                  <a:lnTo>
                    <a:pt x="7619" y="173990"/>
                  </a:lnTo>
                  <a:close/>
                </a:path>
                <a:path w="7620" h="607059">
                  <a:moveTo>
                    <a:pt x="7619" y="381000"/>
                  </a:moveTo>
                  <a:lnTo>
                    <a:pt x="0" y="381000"/>
                  </a:lnTo>
                  <a:lnTo>
                    <a:pt x="0" y="383540"/>
                  </a:lnTo>
                  <a:lnTo>
                    <a:pt x="7619" y="383540"/>
                  </a:lnTo>
                  <a:lnTo>
                    <a:pt x="7619" y="381000"/>
                  </a:lnTo>
                  <a:close/>
                </a:path>
                <a:path w="7620" h="607059">
                  <a:moveTo>
                    <a:pt x="7619" y="374650"/>
                  </a:moveTo>
                  <a:lnTo>
                    <a:pt x="0" y="374650"/>
                  </a:lnTo>
                  <a:lnTo>
                    <a:pt x="0" y="379730"/>
                  </a:lnTo>
                  <a:lnTo>
                    <a:pt x="7619" y="379730"/>
                  </a:lnTo>
                  <a:lnTo>
                    <a:pt x="7619" y="374650"/>
                  </a:lnTo>
                  <a:close/>
                </a:path>
                <a:path w="7620" h="607059">
                  <a:moveTo>
                    <a:pt x="7619" y="358140"/>
                  </a:moveTo>
                  <a:lnTo>
                    <a:pt x="0" y="358140"/>
                  </a:lnTo>
                  <a:lnTo>
                    <a:pt x="0" y="373380"/>
                  </a:lnTo>
                  <a:lnTo>
                    <a:pt x="7619" y="373380"/>
                  </a:lnTo>
                  <a:lnTo>
                    <a:pt x="7619" y="358140"/>
                  </a:lnTo>
                  <a:close/>
                </a:path>
                <a:path w="7620" h="607059">
                  <a:moveTo>
                    <a:pt x="7619" y="349250"/>
                  </a:moveTo>
                  <a:lnTo>
                    <a:pt x="0" y="349250"/>
                  </a:lnTo>
                  <a:lnTo>
                    <a:pt x="0" y="356870"/>
                  </a:lnTo>
                  <a:lnTo>
                    <a:pt x="7619" y="356870"/>
                  </a:lnTo>
                  <a:lnTo>
                    <a:pt x="7619" y="349250"/>
                  </a:lnTo>
                  <a:close/>
                </a:path>
                <a:path w="7620" h="607059">
                  <a:moveTo>
                    <a:pt x="7619" y="326390"/>
                  </a:moveTo>
                  <a:lnTo>
                    <a:pt x="0" y="326390"/>
                  </a:lnTo>
                  <a:lnTo>
                    <a:pt x="0" y="347980"/>
                  </a:lnTo>
                  <a:lnTo>
                    <a:pt x="7619" y="347980"/>
                  </a:lnTo>
                  <a:lnTo>
                    <a:pt x="7619" y="326390"/>
                  </a:lnTo>
                  <a:close/>
                </a:path>
                <a:path w="7620" h="607059">
                  <a:moveTo>
                    <a:pt x="7619" y="320040"/>
                  </a:moveTo>
                  <a:lnTo>
                    <a:pt x="0" y="320040"/>
                  </a:lnTo>
                  <a:lnTo>
                    <a:pt x="0" y="325120"/>
                  </a:lnTo>
                  <a:lnTo>
                    <a:pt x="7619" y="325120"/>
                  </a:lnTo>
                  <a:lnTo>
                    <a:pt x="7619" y="320040"/>
                  </a:lnTo>
                  <a:close/>
                </a:path>
                <a:path w="7620" h="607059">
                  <a:moveTo>
                    <a:pt x="7619" y="299720"/>
                  </a:moveTo>
                  <a:lnTo>
                    <a:pt x="0" y="299720"/>
                  </a:lnTo>
                  <a:lnTo>
                    <a:pt x="0" y="318770"/>
                  </a:lnTo>
                  <a:lnTo>
                    <a:pt x="7619" y="318770"/>
                  </a:lnTo>
                  <a:lnTo>
                    <a:pt x="7619" y="299720"/>
                  </a:lnTo>
                  <a:close/>
                </a:path>
                <a:path w="7620" h="607059">
                  <a:moveTo>
                    <a:pt x="7619" y="292100"/>
                  </a:moveTo>
                  <a:lnTo>
                    <a:pt x="0" y="292100"/>
                  </a:lnTo>
                  <a:lnTo>
                    <a:pt x="0" y="298450"/>
                  </a:lnTo>
                  <a:lnTo>
                    <a:pt x="7619" y="298450"/>
                  </a:lnTo>
                  <a:lnTo>
                    <a:pt x="7619" y="292100"/>
                  </a:lnTo>
                  <a:close/>
                </a:path>
                <a:path w="7620" h="607059">
                  <a:moveTo>
                    <a:pt x="7619" y="285750"/>
                  </a:moveTo>
                  <a:lnTo>
                    <a:pt x="0" y="285750"/>
                  </a:lnTo>
                  <a:lnTo>
                    <a:pt x="0" y="290830"/>
                  </a:lnTo>
                  <a:lnTo>
                    <a:pt x="7619" y="290830"/>
                  </a:lnTo>
                  <a:lnTo>
                    <a:pt x="7619" y="285750"/>
                  </a:lnTo>
                  <a:close/>
                </a:path>
                <a:path w="7620" h="607059">
                  <a:moveTo>
                    <a:pt x="7619" y="279400"/>
                  </a:moveTo>
                  <a:lnTo>
                    <a:pt x="0" y="279400"/>
                  </a:lnTo>
                  <a:lnTo>
                    <a:pt x="0" y="284480"/>
                  </a:lnTo>
                  <a:lnTo>
                    <a:pt x="7619" y="284480"/>
                  </a:lnTo>
                  <a:lnTo>
                    <a:pt x="7619" y="279400"/>
                  </a:lnTo>
                  <a:close/>
                </a:path>
                <a:path w="7620" h="607059">
                  <a:moveTo>
                    <a:pt x="7619" y="274320"/>
                  </a:moveTo>
                  <a:lnTo>
                    <a:pt x="0" y="274320"/>
                  </a:lnTo>
                  <a:lnTo>
                    <a:pt x="0" y="278130"/>
                  </a:lnTo>
                  <a:lnTo>
                    <a:pt x="7619" y="278130"/>
                  </a:lnTo>
                  <a:lnTo>
                    <a:pt x="7619" y="274320"/>
                  </a:lnTo>
                  <a:close/>
                </a:path>
                <a:path w="7620" h="607059">
                  <a:moveTo>
                    <a:pt x="7619" y="267970"/>
                  </a:moveTo>
                  <a:lnTo>
                    <a:pt x="0" y="267970"/>
                  </a:lnTo>
                  <a:lnTo>
                    <a:pt x="0" y="273050"/>
                  </a:lnTo>
                  <a:lnTo>
                    <a:pt x="7619" y="273050"/>
                  </a:lnTo>
                  <a:lnTo>
                    <a:pt x="7619" y="267970"/>
                  </a:lnTo>
                  <a:close/>
                </a:path>
                <a:path w="7620" h="607059">
                  <a:moveTo>
                    <a:pt x="7619" y="260350"/>
                  </a:moveTo>
                  <a:lnTo>
                    <a:pt x="0" y="260350"/>
                  </a:lnTo>
                  <a:lnTo>
                    <a:pt x="0" y="266700"/>
                  </a:lnTo>
                  <a:lnTo>
                    <a:pt x="7619" y="266700"/>
                  </a:lnTo>
                  <a:lnTo>
                    <a:pt x="7619" y="260350"/>
                  </a:lnTo>
                  <a:close/>
                </a:path>
                <a:path w="7620" h="607059">
                  <a:moveTo>
                    <a:pt x="7619" y="254000"/>
                  </a:moveTo>
                  <a:lnTo>
                    <a:pt x="0" y="254000"/>
                  </a:lnTo>
                  <a:lnTo>
                    <a:pt x="0" y="259080"/>
                  </a:lnTo>
                  <a:lnTo>
                    <a:pt x="7619" y="259080"/>
                  </a:lnTo>
                  <a:lnTo>
                    <a:pt x="7619" y="254000"/>
                  </a:lnTo>
                  <a:close/>
                </a:path>
                <a:path w="7620" h="607059">
                  <a:moveTo>
                    <a:pt x="7619" y="250190"/>
                  </a:moveTo>
                  <a:lnTo>
                    <a:pt x="0" y="250190"/>
                  </a:lnTo>
                  <a:lnTo>
                    <a:pt x="0" y="252730"/>
                  </a:lnTo>
                  <a:lnTo>
                    <a:pt x="7619" y="252730"/>
                  </a:lnTo>
                  <a:lnTo>
                    <a:pt x="7619" y="250190"/>
                  </a:lnTo>
                  <a:close/>
                </a:path>
                <a:path w="7620" h="607059">
                  <a:moveTo>
                    <a:pt x="7619" y="449707"/>
                  </a:moveTo>
                  <a:lnTo>
                    <a:pt x="0" y="449707"/>
                  </a:lnTo>
                  <a:lnTo>
                    <a:pt x="0" y="459740"/>
                  </a:lnTo>
                  <a:lnTo>
                    <a:pt x="7619" y="459740"/>
                  </a:lnTo>
                  <a:lnTo>
                    <a:pt x="7619" y="449707"/>
                  </a:lnTo>
                  <a:close/>
                </a:path>
                <a:path w="7620" h="607059">
                  <a:moveTo>
                    <a:pt x="7619" y="445897"/>
                  </a:moveTo>
                  <a:lnTo>
                    <a:pt x="0" y="445897"/>
                  </a:lnTo>
                  <a:lnTo>
                    <a:pt x="0" y="449580"/>
                  </a:lnTo>
                  <a:lnTo>
                    <a:pt x="7619" y="449580"/>
                  </a:lnTo>
                  <a:lnTo>
                    <a:pt x="7619" y="445897"/>
                  </a:lnTo>
                  <a:close/>
                </a:path>
                <a:path w="7620" h="607059">
                  <a:moveTo>
                    <a:pt x="7619" y="443357"/>
                  </a:moveTo>
                  <a:lnTo>
                    <a:pt x="0" y="443357"/>
                  </a:lnTo>
                  <a:lnTo>
                    <a:pt x="0" y="445770"/>
                  </a:lnTo>
                  <a:lnTo>
                    <a:pt x="7619" y="445770"/>
                  </a:lnTo>
                  <a:lnTo>
                    <a:pt x="7619" y="443357"/>
                  </a:lnTo>
                  <a:close/>
                </a:path>
                <a:path w="7620" h="607059">
                  <a:moveTo>
                    <a:pt x="7619" y="439547"/>
                  </a:moveTo>
                  <a:lnTo>
                    <a:pt x="0" y="439547"/>
                  </a:lnTo>
                  <a:lnTo>
                    <a:pt x="0" y="443230"/>
                  </a:lnTo>
                  <a:lnTo>
                    <a:pt x="7619" y="443230"/>
                  </a:lnTo>
                  <a:lnTo>
                    <a:pt x="7619" y="439547"/>
                  </a:lnTo>
                  <a:close/>
                </a:path>
                <a:path w="7620" h="607059">
                  <a:moveTo>
                    <a:pt x="7619" y="437007"/>
                  </a:moveTo>
                  <a:lnTo>
                    <a:pt x="0" y="437007"/>
                  </a:lnTo>
                  <a:lnTo>
                    <a:pt x="0" y="439420"/>
                  </a:lnTo>
                  <a:lnTo>
                    <a:pt x="7619" y="439420"/>
                  </a:lnTo>
                  <a:lnTo>
                    <a:pt x="7619" y="437007"/>
                  </a:lnTo>
                  <a:close/>
                </a:path>
                <a:path w="7620" h="607059">
                  <a:moveTo>
                    <a:pt x="7619" y="433197"/>
                  </a:moveTo>
                  <a:lnTo>
                    <a:pt x="0" y="433197"/>
                  </a:lnTo>
                  <a:lnTo>
                    <a:pt x="0" y="436880"/>
                  </a:lnTo>
                  <a:lnTo>
                    <a:pt x="7619" y="436880"/>
                  </a:lnTo>
                  <a:lnTo>
                    <a:pt x="7619" y="433197"/>
                  </a:lnTo>
                  <a:close/>
                </a:path>
                <a:path w="7620" h="607059">
                  <a:moveTo>
                    <a:pt x="7619" y="430657"/>
                  </a:moveTo>
                  <a:lnTo>
                    <a:pt x="0" y="430657"/>
                  </a:lnTo>
                  <a:lnTo>
                    <a:pt x="0" y="433070"/>
                  </a:lnTo>
                  <a:lnTo>
                    <a:pt x="7619" y="433070"/>
                  </a:lnTo>
                  <a:lnTo>
                    <a:pt x="7619" y="430657"/>
                  </a:lnTo>
                  <a:close/>
                </a:path>
                <a:path w="7620" h="607059">
                  <a:moveTo>
                    <a:pt x="7619" y="426847"/>
                  </a:moveTo>
                  <a:lnTo>
                    <a:pt x="0" y="426847"/>
                  </a:lnTo>
                  <a:lnTo>
                    <a:pt x="0" y="430530"/>
                  </a:lnTo>
                  <a:lnTo>
                    <a:pt x="7619" y="430530"/>
                  </a:lnTo>
                  <a:lnTo>
                    <a:pt x="7619" y="426847"/>
                  </a:lnTo>
                  <a:close/>
                </a:path>
                <a:path w="7620" h="607059">
                  <a:moveTo>
                    <a:pt x="7619" y="424307"/>
                  </a:moveTo>
                  <a:lnTo>
                    <a:pt x="0" y="424307"/>
                  </a:lnTo>
                  <a:lnTo>
                    <a:pt x="0" y="426720"/>
                  </a:lnTo>
                  <a:lnTo>
                    <a:pt x="7619" y="426720"/>
                  </a:lnTo>
                  <a:lnTo>
                    <a:pt x="7619" y="424307"/>
                  </a:lnTo>
                  <a:close/>
                </a:path>
                <a:path w="7620" h="607059">
                  <a:moveTo>
                    <a:pt x="7619" y="420497"/>
                  </a:moveTo>
                  <a:lnTo>
                    <a:pt x="0" y="420497"/>
                  </a:lnTo>
                  <a:lnTo>
                    <a:pt x="0" y="424180"/>
                  </a:lnTo>
                  <a:lnTo>
                    <a:pt x="7619" y="424180"/>
                  </a:lnTo>
                  <a:lnTo>
                    <a:pt x="7619" y="420497"/>
                  </a:lnTo>
                  <a:close/>
                </a:path>
                <a:path w="7620" h="607059">
                  <a:moveTo>
                    <a:pt x="7619" y="417957"/>
                  </a:moveTo>
                  <a:lnTo>
                    <a:pt x="0" y="417957"/>
                  </a:lnTo>
                  <a:lnTo>
                    <a:pt x="0" y="420370"/>
                  </a:lnTo>
                  <a:lnTo>
                    <a:pt x="7619" y="420370"/>
                  </a:lnTo>
                  <a:lnTo>
                    <a:pt x="7619" y="417957"/>
                  </a:lnTo>
                  <a:close/>
                </a:path>
                <a:path w="7620" h="607059">
                  <a:moveTo>
                    <a:pt x="7619" y="414147"/>
                  </a:moveTo>
                  <a:lnTo>
                    <a:pt x="0" y="414147"/>
                  </a:lnTo>
                  <a:lnTo>
                    <a:pt x="0" y="417830"/>
                  </a:lnTo>
                  <a:lnTo>
                    <a:pt x="7619" y="417830"/>
                  </a:lnTo>
                  <a:lnTo>
                    <a:pt x="7619" y="414147"/>
                  </a:lnTo>
                  <a:close/>
                </a:path>
                <a:path w="7620" h="607059">
                  <a:moveTo>
                    <a:pt x="7619" y="411607"/>
                  </a:moveTo>
                  <a:lnTo>
                    <a:pt x="0" y="411607"/>
                  </a:lnTo>
                  <a:lnTo>
                    <a:pt x="0" y="414020"/>
                  </a:lnTo>
                  <a:lnTo>
                    <a:pt x="7619" y="414020"/>
                  </a:lnTo>
                  <a:lnTo>
                    <a:pt x="7619" y="411607"/>
                  </a:lnTo>
                  <a:close/>
                </a:path>
                <a:path w="7620" h="607059">
                  <a:moveTo>
                    <a:pt x="7619" y="401447"/>
                  </a:moveTo>
                  <a:lnTo>
                    <a:pt x="0" y="401447"/>
                  </a:lnTo>
                  <a:lnTo>
                    <a:pt x="0" y="411480"/>
                  </a:lnTo>
                  <a:lnTo>
                    <a:pt x="7619" y="411480"/>
                  </a:lnTo>
                  <a:lnTo>
                    <a:pt x="7619" y="401447"/>
                  </a:lnTo>
                  <a:close/>
                </a:path>
                <a:path w="7620" h="607059">
                  <a:moveTo>
                    <a:pt x="7619" y="386207"/>
                  </a:moveTo>
                  <a:lnTo>
                    <a:pt x="0" y="386207"/>
                  </a:lnTo>
                  <a:lnTo>
                    <a:pt x="0" y="401320"/>
                  </a:lnTo>
                  <a:lnTo>
                    <a:pt x="7619" y="401320"/>
                  </a:lnTo>
                  <a:lnTo>
                    <a:pt x="7619" y="386207"/>
                  </a:lnTo>
                  <a:close/>
                </a:path>
                <a:path w="7620" h="607059">
                  <a:moveTo>
                    <a:pt x="7619" y="383667"/>
                  </a:moveTo>
                  <a:lnTo>
                    <a:pt x="0" y="383667"/>
                  </a:lnTo>
                  <a:lnTo>
                    <a:pt x="0" y="386080"/>
                  </a:lnTo>
                  <a:lnTo>
                    <a:pt x="7619" y="386080"/>
                  </a:lnTo>
                  <a:lnTo>
                    <a:pt x="7619" y="383667"/>
                  </a:lnTo>
                  <a:close/>
                </a:path>
                <a:path w="7620" h="607059">
                  <a:moveTo>
                    <a:pt x="7619" y="459740"/>
                  </a:moveTo>
                  <a:lnTo>
                    <a:pt x="0" y="459740"/>
                  </a:lnTo>
                  <a:lnTo>
                    <a:pt x="0" y="472440"/>
                  </a:lnTo>
                  <a:lnTo>
                    <a:pt x="7619" y="472440"/>
                  </a:lnTo>
                  <a:lnTo>
                    <a:pt x="7619" y="459740"/>
                  </a:lnTo>
                  <a:close/>
                </a:path>
                <a:path w="7620" h="607059">
                  <a:moveTo>
                    <a:pt x="7619" y="472440"/>
                  </a:moveTo>
                  <a:lnTo>
                    <a:pt x="0" y="472440"/>
                  </a:lnTo>
                  <a:lnTo>
                    <a:pt x="0" y="525780"/>
                  </a:lnTo>
                  <a:lnTo>
                    <a:pt x="7619" y="525780"/>
                  </a:lnTo>
                  <a:lnTo>
                    <a:pt x="7619" y="472440"/>
                  </a:lnTo>
                  <a:close/>
                </a:path>
                <a:path w="7620" h="607059">
                  <a:moveTo>
                    <a:pt x="7619" y="525780"/>
                  </a:moveTo>
                  <a:lnTo>
                    <a:pt x="0" y="525780"/>
                  </a:lnTo>
                  <a:lnTo>
                    <a:pt x="0" y="607060"/>
                  </a:lnTo>
                  <a:lnTo>
                    <a:pt x="5079" y="607060"/>
                  </a:lnTo>
                  <a:lnTo>
                    <a:pt x="5079" y="605790"/>
                  </a:lnTo>
                  <a:lnTo>
                    <a:pt x="7619" y="605790"/>
                  </a:lnTo>
                  <a:lnTo>
                    <a:pt x="7619" y="525780"/>
                  </a:lnTo>
                  <a:close/>
                </a:path>
              </a:pathLst>
            </a:custGeom>
            <a:solidFill>
              <a:srgbClr val="4700F5"/>
            </a:solidFill>
          </p:spPr>
          <p:txBody>
            <a:bodyPr bIns="0" lIns="0" rIns="0" rtlCol="0" tIns="0" wrap="square"/>
            <a:p/>
          </p:txBody>
        </p:sp>
        <p:sp>
          <p:nvSpPr>
            <p:cNvPr id="1050891" name="object 2205"/>
            <p:cNvSpPr/>
            <p:nvPr/>
          </p:nvSpPr>
          <p:spPr>
            <a:xfrm>
              <a:off x="5162549" y="6123939"/>
              <a:ext cx="7620" cy="636270"/>
            </a:xfrm>
            <a:custGeom>
              <a:avLst/>
              <a:ahLst/>
              <a:rect l="l" t="t" r="r" b="b"/>
              <a:pathLst>
                <a:path w="7620" h="636270">
                  <a:moveTo>
                    <a:pt x="7620" y="30607"/>
                  </a:moveTo>
                  <a:lnTo>
                    <a:pt x="0" y="30607"/>
                  </a:lnTo>
                  <a:lnTo>
                    <a:pt x="0" y="33020"/>
                  </a:lnTo>
                  <a:lnTo>
                    <a:pt x="7620" y="33020"/>
                  </a:lnTo>
                  <a:lnTo>
                    <a:pt x="7620" y="30607"/>
                  </a:lnTo>
                  <a:close/>
                </a:path>
                <a:path w="7620" h="636270">
                  <a:moveTo>
                    <a:pt x="7620" y="25527"/>
                  </a:moveTo>
                  <a:lnTo>
                    <a:pt x="0" y="25527"/>
                  </a:lnTo>
                  <a:lnTo>
                    <a:pt x="0" y="30480"/>
                  </a:lnTo>
                  <a:lnTo>
                    <a:pt x="7620" y="30480"/>
                  </a:lnTo>
                  <a:lnTo>
                    <a:pt x="7620" y="25527"/>
                  </a:lnTo>
                  <a:close/>
                </a:path>
                <a:path w="7620" h="636270">
                  <a:moveTo>
                    <a:pt x="6350" y="19177"/>
                  </a:moveTo>
                  <a:lnTo>
                    <a:pt x="0" y="19177"/>
                  </a:lnTo>
                  <a:lnTo>
                    <a:pt x="0" y="25400"/>
                  </a:lnTo>
                  <a:lnTo>
                    <a:pt x="7620" y="25400"/>
                  </a:lnTo>
                  <a:lnTo>
                    <a:pt x="7620" y="20320"/>
                  </a:lnTo>
                  <a:lnTo>
                    <a:pt x="6350" y="20320"/>
                  </a:lnTo>
                  <a:lnTo>
                    <a:pt x="6350" y="19177"/>
                  </a:lnTo>
                  <a:close/>
                </a:path>
                <a:path w="7620" h="636270">
                  <a:moveTo>
                    <a:pt x="5079" y="12700"/>
                  </a:moveTo>
                  <a:lnTo>
                    <a:pt x="3810" y="12700"/>
                  </a:lnTo>
                  <a:lnTo>
                    <a:pt x="0" y="12827"/>
                  </a:lnTo>
                  <a:lnTo>
                    <a:pt x="0" y="19050"/>
                  </a:lnTo>
                  <a:lnTo>
                    <a:pt x="6350" y="19050"/>
                  </a:lnTo>
                  <a:lnTo>
                    <a:pt x="6350" y="16637"/>
                  </a:lnTo>
                  <a:lnTo>
                    <a:pt x="5080" y="16637"/>
                  </a:lnTo>
                  <a:lnTo>
                    <a:pt x="5079" y="12700"/>
                  </a:lnTo>
                  <a:close/>
                </a:path>
                <a:path w="7620" h="636270">
                  <a:moveTo>
                    <a:pt x="2539" y="6477"/>
                  </a:moveTo>
                  <a:lnTo>
                    <a:pt x="0" y="6477"/>
                  </a:lnTo>
                  <a:lnTo>
                    <a:pt x="0" y="12700"/>
                  </a:lnTo>
                  <a:lnTo>
                    <a:pt x="3810" y="12700"/>
                  </a:lnTo>
                  <a:lnTo>
                    <a:pt x="3810" y="7620"/>
                  </a:lnTo>
                  <a:lnTo>
                    <a:pt x="2539" y="7620"/>
                  </a:lnTo>
                  <a:lnTo>
                    <a:pt x="2539" y="6477"/>
                  </a:lnTo>
                  <a:close/>
                </a:path>
                <a:path w="7620" h="636270">
                  <a:moveTo>
                    <a:pt x="1270" y="0"/>
                  </a:moveTo>
                  <a:lnTo>
                    <a:pt x="0" y="0"/>
                  </a:lnTo>
                  <a:lnTo>
                    <a:pt x="0" y="6350"/>
                  </a:lnTo>
                  <a:lnTo>
                    <a:pt x="2539" y="6350"/>
                  </a:lnTo>
                  <a:lnTo>
                    <a:pt x="2539" y="3937"/>
                  </a:lnTo>
                  <a:lnTo>
                    <a:pt x="1269" y="3937"/>
                  </a:lnTo>
                  <a:lnTo>
                    <a:pt x="1270" y="0"/>
                  </a:lnTo>
                  <a:close/>
                </a:path>
                <a:path w="7620" h="636270">
                  <a:moveTo>
                    <a:pt x="7620" y="191770"/>
                  </a:moveTo>
                  <a:lnTo>
                    <a:pt x="0" y="191770"/>
                  </a:lnTo>
                  <a:lnTo>
                    <a:pt x="0" y="193040"/>
                  </a:lnTo>
                  <a:lnTo>
                    <a:pt x="7620" y="193040"/>
                  </a:lnTo>
                  <a:lnTo>
                    <a:pt x="7620" y="191770"/>
                  </a:lnTo>
                  <a:close/>
                </a:path>
                <a:path w="7620" h="636270">
                  <a:moveTo>
                    <a:pt x="7620" y="185420"/>
                  </a:moveTo>
                  <a:lnTo>
                    <a:pt x="0" y="185420"/>
                  </a:lnTo>
                  <a:lnTo>
                    <a:pt x="0" y="190500"/>
                  </a:lnTo>
                  <a:lnTo>
                    <a:pt x="7620" y="190500"/>
                  </a:lnTo>
                  <a:lnTo>
                    <a:pt x="7620" y="185420"/>
                  </a:lnTo>
                  <a:close/>
                </a:path>
                <a:path w="7620" h="636270">
                  <a:moveTo>
                    <a:pt x="7620" y="179070"/>
                  </a:moveTo>
                  <a:lnTo>
                    <a:pt x="0" y="179070"/>
                  </a:lnTo>
                  <a:lnTo>
                    <a:pt x="0" y="184150"/>
                  </a:lnTo>
                  <a:lnTo>
                    <a:pt x="7620" y="184150"/>
                  </a:lnTo>
                  <a:lnTo>
                    <a:pt x="7620" y="179070"/>
                  </a:lnTo>
                  <a:close/>
                </a:path>
                <a:path w="7620" h="636270">
                  <a:moveTo>
                    <a:pt x="7620" y="172720"/>
                  </a:moveTo>
                  <a:lnTo>
                    <a:pt x="0" y="172720"/>
                  </a:lnTo>
                  <a:lnTo>
                    <a:pt x="0" y="177800"/>
                  </a:lnTo>
                  <a:lnTo>
                    <a:pt x="7620" y="177800"/>
                  </a:lnTo>
                  <a:lnTo>
                    <a:pt x="7620" y="172720"/>
                  </a:lnTo>
                  <a:close/>
                </a:path>
                <a:path w="7620" h="636270">
                  <a:moveTo>
                    <a:pt x="7620" y="166370"/>
                  </a:moveTo>
                  <a:lnTo>
                    <a:pt x="0" y="166370"/>
                  </a:lnTo>
                  <a:lnTo>
                    <a:pt x="0" y="171450"/>
                  </a:lnTo>
                  <a:lnTo>
                    <a:pt x="7620" y="171450"/>
                  </a:lnTo>
                  <a:lnTo>
                    <a:pt x="7620" y="166370"/>
                  </a:lnTo>
                  <a:close/>
                </a:path>
                <a:path w="7620" h="636270">
                  <a:moveTo>
                    <a:pt x="7620" y="160020"/>
                  </a:moveTo>
                  <a:lnTo>
                    <a:pt x="0" y="160020"/>
                  </a:lnTo>
                  <a:lnTo>
                    <a:pt x="0" y="165100"/>
                  </a:lnTo>
                  <a:lnTo>
                    <a:pt x="7620" y="165100"/>
                  </a:lnTo>
                  <a:lnTo>
                    <a:pt x="7620" y="160020"/>
                  </a:lnTo>
                  <a:close/>
                </a:path>
                <a:path w="7620" h="636270">
                  <a:moveTo>
                    <a:pt x="7620" y="153670"/>
                  </a:moveTo>
                  <a:lnTo>
                    <a:pt x="0" y="153670"/>
                  </a:lnTo>
                  <a:lnTo>
                    <a:pt x="0" y="158750"/>
                  </a:lnTo>
                  <a:lnTo>
                    <a:pt x="7620" y="158750"/>
                  </a:lnTo>
                  <a:lnTo>
                    <a:pt x="7620" y="153670"/>
                  </a:lnTo>
                  <a:close/>
                </a:path>
                <a:path w="7620" h="636270">
                  <a:moveTo>
                    <a:pt x="7620" y="147320"/>
                  </a:moveTo>
                  <a:lnTo>
                    <a:pt x="0" y="147320"/>
                  </a:lnTo>
                  <a:lnTo>
                    <a:pt x="0" y="152400"/>
                  </a:lnTo>
                  <a:lnTo>
                    <a:pt x="7620" y="152400"/>
                  </a:lnTo>
                  <a:lnTo>
                    <a:pt x="7620" y="147320"/>
                  </a:lnTo>
                  <a:close/>
                </a:path>
                <a:path w="7620" h="636270">
                  <a:moveTo>
                    <a:pt x="7620" y="134620"/>
                  </a:moveTo>
                  <a:lnTo>
                    <a:pt x="0" y="134620"/>
                  </a:lnTo>
                  <a:lnTo>
                    <a:pt x="0" y="146050"/>
                  </a:lnTo>
                  <a:lnTo>
                    <a:pt x="7620" y="146050"/>
                  </a:lnTo>
                  <a:lnTo>
                    <a:pt x="7620" y="134620"/>
                  </a:lnTo>
                  <a:close/>
                </a:path>
                <a:path w="7620" h="636270">
                  <a:moveTo>
                    <a:pt x="7620" y="128270"/>
                  </a:moveTo>
                  <a:lnTo>
                    <a:pt x="0" y="128270"/>
                  </a:lnTo>
                  <a:lnTo>
                    <a:pt x="0" y="133350"/>
                  </a:lnTo>
                  <a:lnTo>
                    <a:pt x="7620" y="133350"/>
                  </a:lnTo>
                  <a:lnTo>
                    <a:pt x="7620" y="128270"/>
                  </a:lnTo>
                  <a:close/>
                </a:path>
                <a:path w="7620" h="636270">
                  <a:moveTo>
                    <a:pt x="7620" y="121920"/>
                  </a:moveTo>
                  <a:lnTo>
                    <a:pt x="0" y="121920"/>
                  </a:lnTo>
                  <a:lnTo>
                    <a:pt x="0" y="127000"/>
                  </a:lnTo>
                  <a:lnTo>
                    <a:pt x="7620" y="127000"/>
                  </a:lnTo>
                  <a:lnTo>
                    <a:pt x="7620" y="121920"/>
                  </a:lnTo>
                  <a:close/>
                </a:path>
                <a:path w="7620" h="636270">
                  <a:moveTo>
                    <a:pt x="7620" y="115570"/>
                  </a:moveTo>
                  <a:lnTo>
                    <a:pt x="0" y="115570"/>
                  </a:lnTo>
                  <a:lnTo>
                    <a:pt x="0" y="120650"/>
                  </a:lnTo>
                  <a:lnTo>
                    <a:pt x="7620" y="120650"/>
                  </a:lnTo>
                  <a:lnTo>
                    <a:pt x="7620" y="115570"/>
                  </a:lnTo>
                  <a:close/>
                </a:path>
                <a:path w="7620" h="636270">
                  <a:moveTo>
                    <a:pt x="7620" y="109220"/>
                  </a:moveTo>
                  <a:lnTo>
                    <a:pt x="0" y="109220"/>
                  </a:lnTo>
                  <a:lnTo>
                    <a:pt x="0" y="114300"/>
                  </a:lnTo>
                  <a:lnTo>
                    <a:pt x="7620" y="114300"/>
                  </a:lnTo>
                  <a:lnTo>
                    <a:pt x="7620" y="109220"/>
                  </a:lnTo>
                  <a:close/>
                </a:path>
                <a:path w="7620" h="636270">
                  <a:moveTo>
                    <a:pt x="7620" y="102870"/>
                  </a:moveTo>
                  <a:lnTo>
                    <a:pt x="0" y="102870"/>
                  </a:lnTo>
                  <a:lnTo>
                    <a:pt x="0" y="107950"/>
                  </a:lnTo>
                  <a:lnTo>
                    <a:pt x="7620" y="107950"/>
                  </a:lnTo>
                  <a:lnTo>
                    <a:pt x="7620" y="102870"/>
                  </a:lnTo>
                  <a:close/>
                </a:path>
                <a:path w="7620" h="636270">
                  <a:moveTo>
                    <a:pt x="7620" y="95250"/>
                  </a:moveTo>
                  <a:lnTo>
                    <a:pt x="0" y="95250"/>
                  </a:lnTo>
                  <a:lnTo>
                    <a:pt x="0" y="101600"/>
                  </a:lnTo>
                  <a:lnTo>
                    <a:pt x="7620" y="101600"/>
                  </a:lnTo>
                  <a:lnTo>
                    <a:pt x="7620" y="95250"/>
                  </a:lnTo>
                  <a:close/>
                </a:path>
                <a:path w="7620" h="636270">
                  <a:moveTo>
                    <a:pt x="7620" y="90170"/>
                  </a:moveTo>
                  <a:lnTo>
                    <a:pt x="0" y="90170"/>
                  </a:lnTo>
                  <a:lnTo>
                    <a:pt x="0" y="93980"/>
                  </a:lnTo>
                  <a:lnTo>
                    <a:pt x="7620" y="93980"/>
                  </a:lnTo>
                  <a:lnTo>
                    <a:pt x="7620" y="90170"/>
                  </a:lnTo>
                  <a:close/>
                </a:path>
                <a:path w="7620" h="636270">
                  <a:moveTo>
                    <a:pt x="7620" y="83820"/>
                  </a:moveTo>
                  <a:lnTo>
                    <a:pt x="0" y="83820"/>
                  </a:lnTo>
                  <a:lnTo>
                    <a:pt x="0" y="88900"/>
                  </a:lnTo>
                  <a:lnTo>
                    <a:pt x="7620" y="88900"/>
                  </a:lnTo>
                  <a:lnTo>
                    <a:pt x="7620" y="83820"/>
                  </a:lnTo>
                  <a:close/>
                </a:path>
                <a:path w="7620" h="636270">
                  <a:moveTo>
                    <a:pt x="7620" y="77470"/>
                  </a:moveTo>
                  <a:lnTo>
                    <a:pt x="0" y="77470"/>
                  </a:lnTo>
                  <a:lnTo>
                    <a:pt x="0" y="82550"/>
                  </a:lnTo>
                  <a:lnTo>
                    <a:pt x="7620" y="82550"/>
                  </a:lnTo>
                  <a:lnTo>
                    <a:pt x="7620" y="77470"/>
                  </a:lnTo>
                  <a:close/>
                </a:path>
                <a:path w="7620" h="636270">
                  <a:moveTo>
                    <a:pt x="7620" y="71120"/>
                  </a:moveTo>
                  <a:lnTo>
                    <a:pt x="0" y="71120"/>
                  </a:lnTo>
                  <a:lnTo>
                    <a:pt x="0" y="76200"/>
                  </a:lnTo>
                  <a:lnTo>
                    <a:pt x="7620" y="76200"/>
                  </a:lnTo>
                  <a:lnTo>
                    <a:pt x="7620" y="71120"/>
                  </a:lnTo>
                  <a:close/>
                </a:path>
                <a:path w="7620" h="636270">
                  <a:moveTo>
                    <a:pt x="7620" y="64770"/>
                  </a:moveTo>
                  <a:lnTo>
                    <a:pt x="0" y="64770"/>
                  </a:lnTo>
                  <a:lnTo>
                    <a:pt x="0" y="69850"/>
                  </a:lnTo>
                  <a:lnTo>
                    <a:pt x="7620" y="69850"/>
                  </a:lnTo>
                  <a:lnTo>
                    <a:pt x="7620" y="64770"/>
                  </a:lnTo>
                  <a:close/>
                </a:path>
                <a:path w="7620" h="636270">
                  <a:moveTo>
                    <a:pt x="7620" y="57150"/>
                  </a:moveTo>
                  <a:lnTo>
                    <a:pt x="0" y="57150"/>
                  </a:lnTo>
                  <a:lnTo>
                    <a:pt x="0" y="63500"/>
                  </a:lnTo>
                  <a:lnTo>
                    <a:pt x="7620" y="63500"/>
                  </a:lnTo>
                  <a:lnTo>
                    <a:pt x="7620" y="57150"/>
                  </a:lnTo>
                  <a:close/>
                </a:path>
                <a:path w="7620" h="636270">
                  <a:moveTo>
                    <a:pt x="7620" y="52070"/>
                  </a:moveTo>
                  <a:lnTo>
                    <a:pt x="0" y="52070"/>
                  </a:lnTo>
                  <a:lnTo>
                    <a:pt x="0" y="55880"/>
                  </a:lnTo>
                  <a:lnTo>
                    <a:pt x="7620" y="55880"/>
                  </a:lnTo>
                  <a:lnTo>
                    <a:pt x="7620" y="52070"/>
                  </a:lnTo>
                  <a:close/>
                </a:path>
                <a:path w="7620" h="636270">
                  <a:moveTo>
                    <a:pt x="7620" y="45720"/>
                  </a:moveTo>
                  <a:lnTo>
                    <a:pt x="0" y="45720"/>
                  </a:lnTo>
                  <a:lnTo>
                    <a:pt x="0" y="50800"/>
                  </a:lnTo>
                  <a:lnTo>
                    <a:pt x="7620" y="50800"/>
                  </a:lnTo>
                  <a:lnTo>
                    <a:pt x="7620" y="45720"/>
                  </a:lnTo>
                  <a:close/>
                </a:path>
                <a:path w="7620" h="636270">
                  <a:moveTo>
                    <a:pt x="7620" y="39370"/>
                  </a:moveTo>
                  <a:lnTo>
                    <a:pt x="0" y="39370"/>
                  </a:lnTo>
                  <a:lnTo>
                    <a:pt x="0" y="44450"/>
                  </a:lnTo>
                  <a:lnTo>
                    <a:pt x="7620" y="44450"/>
                  </a:lnTo>
                  <a:lnTo>
                    <a:pt x="7620" y="39370"/>
                  </a:lnTo>
                  <a:close/>
                </a:path>
                <a:path w="7620" h="636270">
                  <a:moveTo>
                    <a:pt x="7620" y="34290"/>
                  </a:moveTo>
                  <a:lnTo>
                    <a:pt x="0" y="34290"/>
                  </a:lnTo>
                  <a:lnTo>
                    <a:pt x="0" y="38100"/>
                  </a:lnTo>
                  <a:lnTo>
                    <a:pt x="7620" y="38100"/>
                  </a:lnTo>
                  <a:lnTo>
                    <a:pt x="7620" y="34290"/>
                  </a:lnTo>
                  <a:close/>
                </a:path>
                <a:path w="7620" h="636270">
                  <a:moveTo>
                    <a:pt x="7620" y="193040"/>
                  </a:moveTo>
                  <a:lnTo>
                    <a:pt x="0" y="193040"/>
                  </a:lnTo>
                  <a:lnTo>
                    <a:pt x="0" y="199390"/>
                  </a:lnTo>
                  <a:lnTo>
                    <a:pt x="7620" y="199390"/>
                  </a:lnTo>
                  <a:lnTo>
                    <a:pt x="7620" y="193040"/>
                  </a:lnTo>
                  <a:close/>
                </a:path>
                <a:path w="7620" h="636270">
                  <a:moveTo>
                    <a:pt x="7620" y="199390"/>
                  </a:moveTo>
                  <a:lnTo>
                    <a:pt x="0" y="199390"/>
                  </a:lnTo>
                  <a:lnTo>
                    <a:pt x="0" y="274320"/>
                  </a:lnTo>
                  <a:lnTo>
                    <a:pt x="7620" y="274320"/>
                  </a:lnTo>
                  <a:lnTo>
                    <a:pt x="7620" y="199390"/>
                  </a:lnTo>
                  <a:close/>
                </a:path>
                <a:path w="7620" h="636270">
                  <a:moveTo>
                    <a:pt x="7620" y="406400"/>
                  </a:moveTo>
                  <a:lnTo>
                    <a:pt x="0" y="406400"/>
                  </a:lnTo>
                  <a:lnTo>
                    <a:pt x="0" y="408940"/>
                  </a:lnTo>
                  <a:lnTo>
                    <a:pt x="7620" y="408940"/>
                  </a:lnTo>
                  <a:lnTo>
                    <a:pt x="7620" y="406400"/>
                  </a:lnTo>
                  <a:close/>
                </a:path>
                <a:path w="7620" h="636270">
                  <a:moveTo>
                    <a:pt x="7620" y="400050"/>
                  </a:moveTo>
                  <a:lnTo>
                    <a:pt x="0" y="400050"/>
                  </a:lnTo>
                  <a:lnTo>
                    <a:pt x="0" y="405130"/>
                  </a:lnTo>
                  <a:lnTo>
                    <a:pt x="7620" y="405130"/>
                  </a:lnTo>
                  <a:lnTo>
                    <a:pt x="7620" y="400050"/>
                  </a:lnTo>
                  <a:close/>
                </a:path>
                <a:path w="7620" h="636270">
                  <a:moveTo>
                    <a:pt x="7620" y="383540"/>
                  </a:moveTo>
                  <a:lnTo>
                    <a:pt x="0" y="383540"/>
                  </a:lnTo>
                  <a:lnTo>
                    <a:pt x="0" y="398780"/>
                  </a:lnTo>
                  <a:lnTo>
                    <a:pt x="7620" y="398780"/>
                  </a:lnTo>
                  <a:lnTo>
                    <a:pt x="7620" y="383540"/>
                  </a:lnTo>
                  <a:close/>
                </a:path>
                <a:path w="7620" h="636270">
                  <a:moveTo>
                    <a:pt x="7620" y="374650"/>
                  </a:moveTo>
                  <a:lnTo>
                    <a:pt x="0" y="374650"/>
                  </a:lnTo>
                  <a:lnTo>
                    <a:pt x="0" y="382270"/>
                  </a:lnTo>
                  <a:lnTo>
                    <a:pt x="7620" y="382270"/>
                  </a:lnTo>
                  <a:lnTo>
                    <a:pt x="7620" y="374650"/>
                  </a:lnTo>
                  <a:close/>
                </a:path>
                <a:path w="7620" h="636270">
                  <a:moveTo>
                    <a:pt x="7620" y="351790"/>
                  </a:moveTo>
                  <a:lnTo>
                    <a:pt x="0" y="351790"/>
                  </a:lnTo>
                  <a:lnTo>
                    <a:pt x="0" y="373380"/>
                  </a:lnTo>
                  <a:lnTo>
                    <a:pt x="7620" y="373380"/>
                  </a:lnTo>
                  <a:lnTo>
                    <a:pt x="7620" y="351790"/>
                  </a:lnTo>
                  <a:close/>
                </a:path>
                <a:path w="7620" h="636270">
                  <a:moveTo>
                    <a:pt x="7620" y="345440"/>
                  </a:moveTo>
                  <a:lnTo>
                    <a:pt x="0" y="345440"/>
                  </a:lnTo>
                  <a:lnTo>
                    <a:pt x="0" y="350520"/>
                  </a:lnTo>
                  <a:lnTo>
                    <a:pt x="7620" y="350520"/>
                  </a:lnTo>
                  <a:lnTo>
                    <a:pt x="7620" y="345440"/>
                  </a:lnTo>
                  <a:close/>
                </a:path>
                <a:path w="7620" h="636270">
                  <a:moveTo>
                    <a:pt x="7620" y="325120"/>
                  </a:moveTo>
                  <a:lnTo>
                    <a:pt x="0" y="325120"/>
                  </a:lnTo>
                  <a:lnTo>
                    <a:pt x="0" y="344170"/>
                  </a:lnTo>
                  <a:lnTo>
                    <a:pt x="7620" y="344170"/>
                  </a:lnTo>
                  <a:lnTo>
                    <a:pt x="7620" y="325120"/>
                  </a:lnTo>
                  <a:close/>
                </a:path>
                <a:path w="7620" h="636270">
                  <a:moveTo>
                    <a:pt x="7620" y="317500"/>
                  </a:moveTo>
                  <a:lnTo>
                    <a:pt x="0" y="317500"/>
                  </a:lnTo>
                  <a:lnTo>
                    <a:pt x="0" y="323850"/>
                  </a:lnTo>
                  <a:lnTo>
                    <a:pt x="7620" y="323850"/>
                  </a:lnTo>
                  <a:lnTo>
                    <a:pt x="7620" y="317500"/>
                  </a:lnTo>
                  <a:close/>
                </a:path>
                <a:path w="7620" h="636270">
                  <a:moveTo>
                    <a:pt x="7620" y="311150"/>
                  </a:moveTo>
                  <a:lnTo>
                    <a:pt x="0" y="311150"/>
                  </a:lnTo>
                  <a:lnTo>
                    <a:pt x="0" y="316230"/>
                  </a:lnTo>
                  <a:lnTo>
                    <a:pt x="7620" y="316230"/>
                  </a:lnTo>
                  <a:lnTo>
                    <a:pt x="7620" y="311150"/>
                  </a:lnTo>
                  <a:close/>
                </a:path>
                <a:path w="7620" h="636270">
                  <a:moveTo>
                    <a:pt x="7620" y="304800"/>
                  </a:moveTo>
                  <a:lnTo>
                    <a:pt x="0" y="304800"/>
                  </a:lnTo>
                  <a:lnTo>
                    <a:pt x="0" y="309880"/>
                  </a:lnTo>
                  <a:lnTo>
                    <a:pt x="7620" y="309880"/>
                  </a:lnTo>
                  <a:lnTo>
                    <a:pt x="7620" y="304800"/>
                  </a:lnTo>
                  <a:close/>
                </a:path>
                <a:path w="7620" h="636270">
                  <a:moveTo>
                    <a:pt x="7620" y="299720"/>
                  </a:moveTo>
                  <a:lnTo>
                    <a:pt x="0" y="299720"/>
                  </a:lnTo>
                  <a:lnTo>
                    <a:pt x="0" y="303530"/>
                  </a:lnTo>
                  <a:lnTo>
                    <a:pt x="7620" y="303530"/>
                  </a:lnTo>
                  <a:lnTo>
                    <a:pt x="7620" y="299720"/>
                  </a:lnTo>
                  <a:close/>
                </a:path>
                <a:path w="7620" h="636270">
                  <a:moveTo>
                    <a:pt x="7620" y="293370"/>
                  </a:moveTo>
                  <a:lnTo>
                    <a:pt x="0" y="293370"/>
                  </a:lnTo>
                  <a:lnTo>
                    <a:pt x="0" y="298450"/>
                  </a:lnTo>
                  <a:lnTo>
                    <a:pt x="7620" y="298450"/>
                  </a:lnTo>
                  <a:lnTo>
                    <a:pt x="7620" y="293370"/>
                  </a:lnTo>
                  <a:close/>
                </a:path>
                <a:path w="7620" h="636270">
                  <a:moveTo>
                    <a:pt x="7620" y="285750"/>
                  </a:moveTo>
                  <a:lnTo>
                    <a:pt x="0" y="285750"/>
                  </a:lnTo>
                  <a:lnTo>
                    <a:pt x="0" y="292100"/>
                  </a:lnTo>
                  <a:lnTo>
                    <a:pt x="7620" y="292100"/>
                  </a:lnTo>
                  <a:lnTo>
                    <a:pt x="7620" y="285750"/>
                  </a:lnTo>
                  <a:close/>
                </a:path>
                <a:path w="7620" h="636270">
                  <a:moveTo>
                    <a:pt x="7620" y="279400"/>
                  </a:moveTo>
                  <a:lnTo>
                    <a:pt x="0" y="279400"/>
                  </a:lnTo>
                  <a:lnTo>
                    <a:pt x="0" y="284480"/>
                  </a:lnTo>
                  <a:lnTo>
                    <a:pt x="7620" y="284480"/>
                  </a:lnTo>
                  <a:lnTo>
                    <a:pt x="7620" y="279400"/>
                  </a:lnTo>
                  <a:close/>
                </a:path>
                <a:path w="7620" h="636270">
                  <a:moveTo>
                    <a:pt x="7620" y="275590"/>
                  </a:moveTo>
                  <a:lnTo>
                    <a:pt x="0" y="275590"/>
                  </a:lnTo>
                  <a:lnTo>
                    <a:pt x="0" y="278130"/>
                  </a:lnTo>
                  <a:lnTo>
                    <a:pt x="7620" y="278130"/>
                  </a:lnTo>
                  <a:lnTo>
                    <a:pt x="7620" y="275590"/>
                  </a:lnTo>
                  <a:close/>
                </a:path>
                <a:path w="7620" h="636270">
                  <a:moveTo>
                    <a:pt x="7620" y="475107"/>
                  </a:moveTo>
                  <a:lnTo>
                    <a:pt x="0" y="475107"/>
                  </a:lnTo>
                  <a:lnTo>
                    <a:pt x="0" y="485140"/>
                  </a:lnTo>
                  <a:lnTo>
                    <a:pt x="7620" y="485140"/>
                  </a:lnTo>
                  <a:lnTo>
                    <a:pt x="7620" y="475107"/>
                  </a:lnTo>
                  <a:close/>
                </a:path>
                <a:path w="7620" h="636270">
                  <a:moveTo>
                    <a:pt x="7620" y="471297"/>
                  </a:moveTo>
                  <a:lnTo>
                    <a:pt x="0" y="471297"/>
                  </a:lnTo>
                  <a:lnTo>
                    <a:pt x="0" y="474980"/>
                  </a:lnTo>
                  <a:lnTo>
                    <a:pt x="7620" y="474980"/>
                  </a:lnTo>
                  <a:lnTo>
                    <a:pt x="7620" y="471297"/>
                  </a:lnTo>
                  <a:close/>
                </a:path>
                <a:path w="7620" h="636270">
                  <a:moveTo>
                    <a:pt x="7620" y="468757"/>
                  </a:moveTo>
                  <a:lnTo>
                    <a:pt x="0" y="468757"/>
                  </a:lnTo>
                  <a:lnTo>
                    <a:pt x="0" y="471170"/>
                  </a:lnTo>
                  <a:lnTo>
                    <a:pt x="7620" y="471170"/>
                  </a:lnTo>
                  <a:lnTo>
                    <a:pt x="7620" y="468757"/>
                  </a:lnTo>
                  <a:close/>
                </a:path>
                <a:path w="7620" h="636270">
                  <a:moveTo>
                    <a:pt x="7620" y="464947"/>
                  </a:moveTo>
                  <a:lnTo>
                    <a:pt x="0" y="464947"/>
                  </a:lnTo>
                  <a:lnTo>
                    <a:pt x="0" y="468630"/>
                  </a:lnTo>
                  <a:lnTo>
                    <a:pt x="7620" y="468630"/>
                  </a:lnTo>
                  <a:lnTo>
                    <a:pt x="7620" y="464947"/>
                  </a:lnTo>
                  <a:close/>
                </a:path>
                <a:path w="7620" h="636270">
                  <a:moveTo>
                    <a:pt x="7620" y="462407"/>
                  </a:moveTo>
                  <a:lnTo>
                    <a:pt x="0" y="462407"/>
                  </a:lnTo>
                  <a:lnTo>
                    <a:pt x="0" y="464820"/>
                  </a:lnTo>
                  <a:lnTo>
                    <a:pt x="7620" y="464820"/>
                  </a:lnTo>
                  <a:lnTo>
                    <a:pt x="7620" y="462407"/>
                  </a:lnTo>
                  <a:close/>
                </a:path>
                <a:path w="7620" h="636270">
                  <a:moveTo>
                    <a:pt x="7620" y="458597"/>
                  </a:moveTo>
                  <a:lnTo>
                    <a:pt x="0" y="458597"/>
                  </a:lnTo>
                  <a:lnTo>
                    <a:pt x="0" y="462280"/>
                  </a:lnTo>
                  <a:lnTo>
                    <a:pt x="7620" y="462280"/>
                  </a:lnTo>
                  <a:lnTo>
                    <a:pt x="7620" y="458597"/>
                  </a:lnTo>
                  <a:close/>
                </a:path>
                <a:path w="7620" h="636270">
                  <a:moveTo>
                    <a:pt x="7620" y="456057"/>
                  </a:moveTo>
                  <a:lnTo>
                    <a:pt x="0" y="456057"/>
                  </a:lnTo>
                  <a:lnTo>
                    <a:pt x="0" y="458470"/>
                  </a:lnTo>
                  <a:lnTo>
                    <a:pt x="7620" y="458470"/>
                  </a:lnTo>
                  <a:lnTo>
                    <a:pt x="7620" y="456057"/>
                  </a:lnTo>
                  <a:close/>
                </a:path>
                <a:path w="7620" h="636270">
                  <a:moveTo>
                    <a:pt x="7620" y="452247"/>
                  </a:moveTo>
                  <a:lnTo>
                    <a:pt x="0" y="452247"/>
                  </a:lnTo>
                  <a:lnTo>
                    <a:pt x="0" y="455930"/>
                  </a:lnTo>
                  <a:lnTo>
                    <a:pt x="7620" y="455930"/>
                  </a:lnTo>
                  <a:lnTo>
                    <a:pt x="7620" y="452247"/>
                  </a:lnTo>
                  <a:close/>
                </a:path>
                <a:path w="7620" h="636270">
                  <a:moveTo>
                    <a:pt x="7620" y="449707"/>
                  </a:moveTo>
                  <a:lnTo>
                    <a:pt x="0" y="449707"/>
                  </a:lnTo>
                  <a:lnTo>
                    <a:pt x="0" y="452120"/>
                  </a:lnTo>
                  <a:lnTo>
                    <a:pt x="7620" y="452120"/>
                  </a:lnTo>
                  <a:lnTo>
                    <a:pt x="7620" y="449707"/>
                  </a:lnTo>
                  <a:close/>
                </a:path>
                <a:path w="7620" h="636270">
                  <a:moveTo>
                    <a:pt x="7620" y="445897"/>
                  </a:moveTo>
                  <a:lnTo>
                    <a:pt x="0" y="445897"/>
                  </a:lnTo>
                  <a:lnTo>
                    <a:pt x="0" y="449580"/>
                  </a:lnTo>
                  <a:lnTo>
                    <a:pt x="7620" y="449580"/>
                  </a:lnTo>
                  <a:lnTo>
                    <a:pt x="7620" y="445897"/>
                  </a:lnTo>
                  <a:close/>
                </a:path>
                <a:path w="7620" h="636270">
                  <a:moveTo>
                    <a:pt x="7620" y="443357"/>
                  </a:moveTo>
                  <a:lnTo>
                    <a:pt x="0" y="443357"/>
                  </a:lnTo>
                  <a:lnTo>
                    <a:pt x="0" y="445770"/>
                  </a:lnTo>
                  <a:lnTo>
                    <a:pt x="7620" y="445770"/>
                  </a:lnTo>
                  <a:lnTo>
                    <a:pt x="7620" y="443357"/>
                  </a:lnTo>
                  <a:close/>
                </a:path>
                <a:path w="7620" h="636270">
                  <a:moveTo>
                    <a:pt x="7620" y="439547"/>
                  </a:moveTo>
                  <a:lnTo>
                    <a:pt x="0" y="439547"/>
                  </a:lnTo>
                  <a:lnTo>
                    <a:pt x="0" y="443230"/>
                  </a:lnTo>
                  <a:lnTo>
                    <a:pt x="7620" y="443230"/>
                  </a:lnTo>
                  <a:lnTo>
                    <a:pt x="7620" y="439547"/>
                  </a:lnTo>
                  <a:close/>
                </a:path>
                <a:path w="7620" h="636270">
                  <a:moveTo>
                    <a:pt x="7620" y="437007"/>
                  </a:moveTo>
                  <a:lnTo>
                    <a:pt x="0" y="437007"/>
                  </a:lnTo>
                  <a:lnTo>
                    <a:pt x="0" y="439420"/>
                  </a:lnTo>
                  <a:lnTo>
                    <a:pt x="7620" y="439420"/>
                  </a:lnTo>
                  <a:lnTo>
                    <a:pt x="7620" y="437007"/>
                  </a:lnTo>
                  <a:close/>
                </a:path>
                <a:path w="7620" h="636270">
                  <a:moveTo>
                    <a:pt x="7620" y="426847"/>
                  </a:moveTo>
                  <a:lnTo>
                    <a:pt x="0" y="426847"/>
                  </a:lnTo>
                  <a:lnTo>
                    <a:pt x="0" y="436880"/>
                  </a:lnTo>
                  <a:lnTo>
                    <a:pt x="7620" y="436880"/>
                  </a:lnTo>
                  <a:lnTo>
                    <a:pt x="7620" y="426847"/>
                  </a:lnTo>
                  <a:close/>
                </a:path>
                <a:path w="7620" h="636270">
                  <a:moveTo>
                    <a:pt x="7620" y="411607"/>
                  </a:moveTo>
                  <a:lnTo>
                    <a:pt x="0" y="411607"/>
                  </a:lnTo>
                  <a:lnTo>
                    <a:pt x="0" y="426720"/>
                  </a:lnTo>
                  <a:lnTo>
                    <a:pt x="7620" y="426720"/>
                  </a:lnTo>
                  <a:lnTo>
                    <a:pt x="7620" y="411607"/>
                  </a:lnTo>
                  <a:close/>
                </a:path>
                <a:path w="7620" h="636270">
                  <a:moveTo>
                    <a:pt x="7620" y="409067"/>
                  </a:moveTo>
                  <a:lnTo>
                    <a:pt x="0" y="409067"/>
                  </a:lnTo>
                  <a:lnTo>
                    <a:pt x="0" y="411480"/>
                  </a:lnTo>
                  <a:lnTo>
                    <a:pt x="7620" y="411480"/>
                  </a:lnTo>
                  <a:lnTo>
                    <a:pt x="7620" y="409067"/>
                  </a:lnTo>
                  <a:close/>
                </a:path>
                <a:path w="7620" h="636270">
                  <a:moveTo>
                    <a:pt x="7620" y="485140"/>
                  </a:moveTo>
                  <a:lnTo>
                    <a:pt x="0" y="485140"/>
                  </a:lnTo>
                  <a:lnTo>
                    <a:pt x="0" y="497840"/>
                  </a:lnTo>
                  <a:lnTo>
                    <a:pt x="7620" y="497840"/>
                  </a:lnTo>
                  <a:lnTo>
                    <a:pt x="7620" y="485140"/>
                  </a:lnTo>
                  <a:close/>
                </a:path>
                <a:path w="7620" h="636270">
                  <a:moveTo>
                    <a:pt x="7620" y="497840"/>
                  </a:moveTo>
                  <a:lnTo>
                    <a:pt x="0" y="497840"/>
                  </a:lnTo>
                  <a:lnTo>
                    <a:pt x="0" y="551180"/>
                  </a:lnTo>
                  <a:lnTo>
                    <a:pt x="7620" y="551180"/>
                  </a:lnTo>
                  <a:lnTo>
                    <a:pt x="7620" y="497840"/>
                  </a:lnTo>
                  <a:close/>
                </a:path>
                <a:path w="7620" h="636270">
                  <a:moveTo>
                    <a:pt x="7620" y="551180"/>
                  </a:moveTo>
                  <a:lnTo>
                    <a:pt x="0" y="551180"/>
                  </a:lnTo>
                  <a:lnTo>
                    <a:pt x="0" y="633730"/>
                  </a:lnTo>
                  <a:lnTo>
                    <a:pt x="7620" y="633730"/>
                  </a:lnTo>
                  <a:lnTo>
                    <a:pt x="7620" y="551180"/>
                  </a:lnTo>
                  <a:close/>
                </a:path>
                <a:path w="7620" h="636270">
                  <a:moveTo>
                    <a:pt x="5079" y="633730"/>
                  </a:moveTo>
                  <a:lnTo>
                    <a:pt x="0" y="633730"/>
                  </a:lnTo>
                  <a:lnTo>
                    <a:pt x="0" y="636270"/>
                  </a:lnTo>
                  <a:lnTo>
                    <a:pt x="2539" y="636270"/>
                  </a:lnTo>
                  <a:lnTo>
                    <a:pt x="2539" y="635000"/>
                  </a:lnTo>
                  <a:lnTo>
                    <a:pt x="5079" y="635000"/>
                  </a:lnTo>
                  <a:lnTo>
                    <a:pt x="5079" y="633730"/>
                  </a:lnTo>
                  <a:close/>
                </a:path>
              </a:pathLst>
            </a:custGeom>
            <a:solidFill>
              <a:srgbClr val="4600F5"/>
            </a:solidFill>
          </p:spPr>
          <p:txBody>
            <a:bodyPr bIns="0" lIns="0" rIns="0" rtlCol="0" tIns="0" wrap="square"/>
            <a:p/>
          </p:txBody>
        </p:sp>
        <p:sp>
          <p:nvSpPr>
            <p:cNvPr id="1050892" name="object 2206"/>
            <p:cNvSpPr/>
            <p:nvPr/>
          </p:nvSpPr>
          <p:spPr>
            <a:xfrm>
              <a:off x="5156199" y="6102476"/>
              <a:ext cx="6350" cy="660400"/>
            </a:xfrm>
            <a:custGeom>
              <a:avLst/>
              <a:ahLst/>
              <a:rect l="l" t="t" r="r" b="b"/>
              <a:pathLst>
                <a:path w="6350" h="660400">
                  <a:moveTo>
                    <a:pt x="6350" y="52070"/>
                  </a:moveTo>
                  <a:lnTo>
                    <a:pt x="0" y="52070"/>
                  </a:lnTo>
                  <a:lnTo>
                    <a:pt x="0" y="54483"/>
                  </a:lnTo>
                  <a:lnTo>
                    <a:pt x="6350" y="54483"/>
                  </a:lnTo>
                  <a:lnTo>
                    <a:pt x="6350" y="52070"/>
                  </a:lnTo>
                  <a:close/>
                </a:path>
                <a:path w="6350" h="660400">
                  <a:moveTo>
                    <a:pt x="6350" y="46990"/>
                  </a:moveTo>
                  <a:lnTo>
                    <a:pt x="0" y="46990"/>
                  </a:lnTo>
                  <a:lnTo>
                    <a:pt x="0" y="51943"/>
                  </a:lnTo>
                  <a:lnTo>
                    <a:pt x="6350" y="51943"/>
                  </a:lnTo>
                  <a:lnTo>
                    <a:pt x="6350" y="46990"/>
                  </a:lnTo>
                  <a:close/>
                </a:path>
                <a:path w="6350" h="660400">
                  <a:moveTo>
                    <a:pt x="6350" y="40640"/>
                  </a:moveTo>
                  <a:lnTo>
                    <a:pt x="0" y="40640"/>
                  </a:lnTo>
                  <a:lnTo>
                    <a:pt x="0" y="46863"/>
                  </a:lnTo>
                  <a:lnTo>
                    <a:pt x="6350" y="46863"/>
                  </a:lnTo>
                  <a:lnTo>
                    <a:pt x="6350" y="40640"/>
                  </a:lnTo>
                  <a:close/>
                </a:path>
                <a:path w="6350" h="660400">
                  <a:moveTo>
                    <a:pt x="6350" y="34290"/>
                  </a:moveTo>
                  <a:lnTo>
                    <a:pt x="0" y="34290"/>
                  </a:lnTo>
                  <a:lnTo>
                    <a:pt x="0" y="40513"/>
                  </a:lnTo>
                  <a:lnTo>
                    <a:pt x="6350" y="40513"/>
                  </a:lnTo>
                  <a:lnTo>
                    <a:pt x="6350" y="34290"/>
                  </a:lnTo>
                  <a:close/>
                </a:path>
                <a:path w="6350" h="660400">
                  <a:moveTo>
                    <a:pt x="6350" y="27940"/>
                  </a:moveTo>
                  <a:lnTo>
                    <a:pt x="0" y="27940"/>
                  </a:lnTo>
                  <a:lnTo>
                    <a:pt x="0" y="34163"/>
                  </a:lnTo>
                  <a:lnTo>
                    <a:pt x="6350" y="34163"/>
                  </a:lnTo>
                  <a:lnTo>
                    <a:pt x="6350" y="27940"/>
                  </a:lnTo>
                  <a:close/>
                </a:path>
                <a:path w="6350" h="660400">
                  <a:moveTo>
                    <a:pt x="6350" y="21590"/>
                  </a:moveTo>
                  <a:lnTo>
                    <a:pt x="0" y="21590"/>
                  </a:lnTo>
                  <a:lnTo>
                    <a:pt x="0" y="27813"/>
                  </a:lnTo>
                  <a:lnTo>
                    <a:pt x="6350" y="27813"/>
                  </a:lnTo>
                  <a:lnTo>
                    <a:pt x="6350" y="21590"/>
                  </a:lnTo>
                  <a:close/>
                </a:path>
                <a:path w="6350" h="660400">
                  <a:moveTo>
                    <a:pt x="5080" y="13970"/>
                  </a:moveTo>
                  <a:lnTo>
                    <a:pt x="0" y="13970"/>
                  </a:lnTo>
                  <a:lnTo>
                    <a:pt x="0" y="21463"/>
                  </a:lnTo>
                  <a:lnTo>
                    <a:pt x="6350" y="21463"/>
                  </a:lnTo>
                  <a:lnTo>
                    <a:pt x="6350" y="16383"/>
                  </a:lnTo>
                  <a:lnTo>
                    <a:pt x="5080" y="16383"/>
                  </a:lnTo>
                  <a:lnTo>
                    <a:pt x="5080" y="13970"/>
                  </a:lnTo>
                  <a:close/>
                </a:path>
                <a:path w="6350" h="660400">
                  <a:moveTo>
                    <a:pt x="3809" y="8763"/>
                  </a:moveTo>
                  <a:lnTo>
                    <a:pt x="2539" y="8763"/>
                  </a:lnTo>
                  <a:lnTo>
                    <a:pt x="0" y="8890"/>
                  </a:lnTo>
                  <a:lnTo>
                    <a:pt x="0" y="13843"/>
                  </a:lnTo>
                  <a:lnTo>
                    <a:pt x="5080" y="13843"/>
                  </a:lnTo>
                  <a:lnTo>
                    <a:pt x="5079" y="12700"/>
                  </a:lnTo>
                  <a:lnTo>
                    <a:pt x="3810" y="12700"/>
                  </a:lnTo>
                  <a:lnTo>
                    <a:pt x="3809" y="8763"/>
                  </a:lnTo>
                  <a:close/>
                </a:path>
                <a:path w="6350" h="660400">
                  <a:moveTo>
                    <a:pt x="1269" y="2540"/>
                  </a:moveTo>
                  <a:lnTo>
                    <a:pt x="0" y="2540"/>
                  </a:lnTo>
                  <a:lnTo>
                    <a:pt x="0" y="8763"/>
                  </a:lnTo>
                  <a:lnTo>
                    <a:pt x="2539" y="8763"/>
                  </a:lnTo>
                  <a:lnTo>
                    <a:pt x="2539" y="3683"/>
                  </a:lnTo>
                  <a:lnTo>
                    <a:pt x="1269" y="3683"/>
                  </a:lnTo>
                  <a:lnTo>
                    <a:pt x="1269" y="2540"/>
                  </a:lnTo>
                  <a:close/>
                </a:path>
                <a:path w="6350" h="660400">
                  <a:moveTo>
                    <a:pt x="1270" y="0"/>
                  </a:moveTo>
                  <a:lnTo>
                    <a:pt x="0" y="0"/>
                  </a:lnTo>
                  <a:lnTo>
                    <a:pt x="0" y="2413"/>
                  </a:lnTo>
                  <a:lnTo>
                    <a:pt x="1270" y="2413"/>
                  </a:lnTo>
                  <a:lnTo>
                    <a:pt x="1270" y="0"/>
                  </a:lnTo>
                  <a:close/>
                </a:path>
                <a:path w="6350" h="660400">
                  <a:moveTo>
                    <a:pt x="6350" y="213233"/>
                  </a:moveTo>
                  <a:lnTo>
                    <a:pt x="0" y="213233"/>
                  </a:lnTo>
                  <a:lnTo>
                    <a:pt x="0" y="214503"/>
                  </a:lnTo>
                  <a:lnTo>
                    <a:pt x="6350" y="214503"/>
                  </a:lnTo>
                  <a:lnTo>
                    <a:pt x="6350" y="213233"/>
                  </a:lnTo>
                  <a:close/>
                </a:path>
                <a:path w="6350" h="660400">
                  <a:moveTo>
                    <a:pt x="6350" y="206883"/>
                  </a:moveTo>
                  <a:lnTo>
                    <a:pt x="0" y="206883"/>
                  </a:lnTo>
                  <a:lnTo>
                    <a:pt x="0" y="211963"/>
                  </a:lnTo>
                  <a:lnTo>
                    <a:pt x="6350" y="211963"/>
                  </a:lnTo>
                  <a:lnTo>
                    <a:pt x="6350" y="206883"/>
                  </a:lnTo>
                  <a:close/>
                </a:path>
                <a:path w="6350" h="660400">
                  <a:moveTo>
                    <a:pt x="6350" y="200533"/>
                  </a:moveTo>
                  <a:lnTo>
                    <a:pt x="0" y="200533"/>
                  </a:lnTo>
                  <a:lnTo>
                    <a:pt x="0" y="205613"/>
                  </a:lnTo>
                  <a:lnTo>
                    <a:pt x="6350" y="205613"/>
                  </a:lnTo>
                  <a:lnTo>
                    <a:pt x="6350" y="200533"/>
                  </a:lnTo>
                  <a:close/>
                </a:path>
                <a:path w="6350" h="660400">
                  <a:moveTo>
                    <a:pt x="6350" y="194183"/>
                  </a:moveTo>
                  <a:lnTo>
                    <a:pt x="0" y="194183"/>
                  </a:lnTo>
                  <a:lnTo>
                    <a:pt x="0" y="199263"/>
                  </a:lnTo>
                  <a:lnTo>
                    <a:pt x="6350" y="199263"/>
                  </a:lnTo>
                  <a:lnTo>
                    <a:pt x="6350" y="194183"/>
                  </a:lnTo>
                  <a:close/>
                </a:path>
                <a:path w="6350" h="660400">
                  <a:moveTo>
                    <a:pt x="6350" y="187833"/>
                  </a:moveTo>
                  <a:lnTo>
                    <a:pt x="0" y="187833"/>
                  </a:lnTo>
                  <a:lnTo>
                    <a:pt x="0" y="192913"/>
                  </a:lnTo>
                  <a:lnTo>
                    <a:pt x="6350" y="192913"/>
                  </a:lnTo>
                  <a:lnTo>
                    <a:pt x="6350" y="187833"/>
                  </a:lnTo>
                  <a:close/>
                </a:path>
                <a:path w="6350" h="660400">
                  <a:moveTo>
                    <a:pt x="6350" y="181483"/>
                  </a:moveTo>
                  <a:lnTo>
                    <a:pt x="0" y="181483"/>
                  </a:lnTo>
                  <a:lnTo>
                    <a:pt x="0" y="186563"/>
                  </a:lnTo>
                  <a:lnTo>
                    <a:pt x="6350" y="186563"/>
                  </a:lnTo>
                  <a:lnTo>
                    <a:pt x="6350" y="181483"/>
                  </a:lnTo>
                  <a:close/>
                </a:path>
                <a:path w="6350" h="660400">
                  <a:moveTo>
                    <a:pt x="6350" y="175133"/>
                  </a:moveTo>
                  <a:lnTo>
                    <a:pt x="0" y="175133"/>
                  </a:lnTo>
                  <a:lnTo>
                    <a:pt x="0" y="180213"/>
                  </a:lnTo>
                  <a:lnTo>
                    <a:pt x="6350" y="180213"/>
                  </a:lnTo>
                  <a:lnTo>
                    <a:pt x="6350" y="175133"/>
                  </a:lnTo>
                  <a:close/>
                </a:path>
                <a:path w="6350" h="660400">
                  <a:moveTo>
                    <a:pt x="6350" y="168783"/>
                  </a:moveTo>
                  <a:lnTo>
                    <a:pt x="0" y="168783"/>
                  </a:lnTo>
                  <a:lnTo>
                    <a:pt x="0" y="173863"/>
                  </a:lnTo>
                  <a:lnTo>
                    <a:pt x="6350" y="173863"/>
                  </a:lnTo>
                  <a:lnTo>
                    <a:pt x="6350" y="168783"/>
                  </a:lnTo>
                  <a:close/>
                </a:path>
                <a:path w="6350" h="660400">
                  <a:moveTo>
                    <a:pt x="6350" y="156083"/>
                  </a:moveTo>
                  <a:lnTo>
                    <a:pt x="0" y="156083"/>
                  </a:lnTo>
                  <a:lnTo>
                    <a:pt x="0" y="167513"/>
                  </a:lnTo>
                  <a:lnTo>
                    <a:pt x="6350" y="167513"/>
                  </a:lnTo>
                  <a:lnTo>
                    <a:pt x="6350" y="156083"/>
                  </a:lnTo>
                  <a:close/>
                </a:path>
                <a:path w="6350" h="660400">
                  <a:moveTo>
                    <a:pt x="6350" y="149733"/>
                  </a:moveTo>
                  <a:lnTo>
                    <a:pt x="0" y="149733"/>
                  </a:lnTo>
                  <a:lnTo>
                    <a:pt x="0" y="154813"/>
                  </a:lnTo>
                  <a:lnTo>
                    <a:pt x="6350" y="154813"/>
                  </a:lnTo>
                  <a:lnTo>
                    <a:pt x="6350" y="149733"/>
                  </a:lnTo>
                  <a:close/>
                </a:path>
                <a:path w="6350" h="660400">
                  <a:moveTo>
                    <a:pt x="6350" y="143383"/>
                  </a:moveTo>
                  <a:lnTo>
                    <a:pt x="0" y="143383"/>
                  </a:lnTo>
                  <a:lnTo>
                    <a:pt x="0" y="148463"/>
                  </a:lnTo>
                  <a:lnTo>
                    <a:pt x="6350" y="148463"/>
                  </a:lnTo>
                  <a:lnTo>
                    <a:pt x="6350" y="143383"/>
                  </a:lnTo>
                  <a:close/>
                </a:path>
                <a:path w="6350" h="660400">
                  <a:moveTo>
                    <a:pt x="6350" y="137033"/>
                  </a:moveTo>
                  <a:lnTo>
                    <a:pt x="0" y="137033"/>
                  </a:lnTo>
                  <a:lnTo>
                    <a:pt x="0" y="142113"/>
                  </a:lnTo>
                  <a:lnTo>
                    <a:pt x="6350" y="142113"/>
                  </a:lnTo>
                  <a:lnTo>
                    <a:pt x="6350" y="137033"/>
                  </a:lnTo>
                  <a:close/>
                </a:path>
                <a:path w="6350" h="660400">
                  <a:moveTo>
                    <a:pt x="6350" y="130683"/>
                  </a:moveTo>
                  <a:lnTo>
                    <a:pt x="0" y="130683"/>
                  </a:lnTo>
                  <a:lnTo>
                    <a:pt x="0" y="135763"/>
                  </a:lnTo>
                  <a:lnTo>
                    <a:pt x="6350" y="135763"/>
                  </a:lnTo>
                  <a:lnTo>
                    <a:pt x="6350" y="130683"/>
                  </a:lnTo>
                  <a:close/>
                </a:path>
                <a:path w="6350" h="660400">
                  <a:moveTo>
                    <a:pt x="6350" y="124333"/>
                  </a:moveTo>
                  <a:lnTo>
                    <a:pt x="0" y="124333"/>
                  </a:lnTo>
                  <a:lnTo>
                    <a:pt x="0" y="129413"/>
                  </a:lnTo>
                  <a:lnTo>
                    <a:pt x="6350" y="129413"/>
                  </a:lnTo>
                  <a:lnTo>
                    <a:pt x="6350" y="124333"/>
                  </a:lnTo>
                  <a:close/>
                </a:path>
                <a:path w="6350" h="660400">
                  <a:moveTo>
                    <a:pt x="6350" y="116713"/>
                  </a:moveTo>
                  <a:lnTo>
                    <a:pt x="0" y="116713"/>
                  </a:lnTo>
                  <a:lnTo>
                    <a:pt x="0" y="123063"/>
                  </a:lnTo>
                  <a:lnTo>
                    <a:pt x="6350" y="123063"/>
                  </a:lnTo>
                  <a:lnTo>
                    <a:pt x="6350" y="116713"/>
                  </a:lnTo>
                  <a:close/>
                </a:path>
                <a:path w="6350" h="660400">
                  <a:moveTo>
                    <a:pt x="6350" y="111632"/>
                  </a:moveTo>
                  <a:lnTo>
                    <a:pt x="0" y="111632"/>
                  </a:lnTo>
                  <a:lnTo>
                    <a:pt x="0" y="115443"/>
                  </a:lnTo>
                  <a:lnTo>
                    <a:pt x="6350" y="115443"/>
                  </a:lnTo>
                  <a:lnTo>
                    <a:pt x="6350" y="111632"/>
                  </a:lnTo>
                  <a:close/>
                </a:path>
                <a:path w="6350" h="660400">
                  <a:moveTo>
                    <a:pt x="6350" y="105283"/>
                  </a:moveTo>
                  <a:lnTo>
                    <a:pt x="0" y="105283"/>
                  </a:lnTo>
                  <a:lnTo>
                    <a:pt x="0" y="110363"/>
                  </a:lnTo>
                  <a:lnTo>
                    <a:pt x="6350" y="110363"/>
                  </a:lnTo>
                  <a:lnTo>
                    <a:pt x="6350" y="105283"/>
                  </a:lnTo>
                  <a:close/>
                </a:path>
                <a:path w="6350" h="660400">
                  <a:moveTo>
                    <a:pt x="6350" y="98933"/>
                  </a:moveTo>
                  <a:lnTo>
                    <a:pt x="0" y="98933"/>
                  </a:lnTo>
                  <a:lnTo>
                    <a:pt x="0" y="104013"/>
                  </a:lnTo>
                  <a:lnTo>
                    <a:pt x="6350" y="104013"/>
                  </a:lnTo>
                  <a:lnTo>
                    <a:pt x="6350" y="98933"/>
                  </a:lnTo>
                  <a:close/>
                </a:path>
                <a:path w="6350" h="660400">
                  <a:moveTo>
                    <a:pt x="6350" y="92583"/>
                  </a:moveTo>
                  <a:lnTo>
                    <a:pt x="0" y="92583"/>
                  </a:lnTo>
                  <a:lnTo>
                    <a:pt x="0" y="97663"/>
                  </a:lnTo>
                  <a:lnTo>
                    <a:pt x="6350" y="97663"/>
                  </a:lnTo>
                  <a:lnTo>
                    <a:pt x="6350" y="92583"/>
                  </a:lnTo>
                  <a:close/>
                </a:path>
                <a:path w="6350" h="660400">
                  <a:moveTo>
                    <a:pt x="6350" y="86233"/>
                  </a:moveTo>
                  <a:lnTo>
                    <a:pt x="0" y="86233"/>
                  </a:lnTo>
                  <a:lnTo>
                    <a:pt x="0" y="91313"/>
                  </a:lnTo>
                  <a:lnTo>
                    <a:pt x="6350" y="91313"/>
                  </a:lnTo>
                  <a:lnTo>
                    <a:pt x="6350" y="86233"/>
                  </a:lnTo>
                  <a:close/>
                </a:path>
                <a:path w="6350" h="660400">
                  <a:moveTo>
                    <a:pt x="6350" y="78613"/>
                  </a:moveTo>
                  <a:lnTo>
                    <a:pt x="0" y="78613"/>
                  </a:lnTo>
                  <a:lnTo>
                    <a:pt x="0" y="84963"/>
                  </a:lnTo>
                  <a:lnTo>
                    <a:pt x="6350" y="84963"/>
                  </a:lnTo>
                  <a:lnTo>
                    <a:pt x="6350" y="78613"/>
                  </a:lnTo>
                  <a:close/>
                </a:path>
                <a:path w="6350" h="660400">
                  <a:moveTo>
                    <a:pt x="6350" y="73533"/>
                  </a:moveTo>
                  <a:lnTo>
                    <a:pt x="0" y="73533"/>
                  </a:lnTo>
                  <a:lnTo>
                    <a:pt x="0" y="77343"/>
                  </a:lnTo>
                  <a:lnTo>
                    <a:pt x="6350" y="77343"/>
                  </a:lnTo>
                  <a:lnTo>
                    <a:pt x="6350" y="73533"/>
                  </a:lnTo>
                  <a:close/>
                </a:path>
                <a:path w="6350" h="660400">
                  <a:moveTo>
                    <a:pt x="6350" y="67183"/>
                  </a:moveTo>
                  <a:lnTo>
                    <a:pt x="0" y="67183"/>
                  </a:lnTo>
                  <a:lnTo>
                    <a:pt x="0" y="72263"/>
                  </a:lnTo>
                  <a:lnTo>
                    <a:pt x="6350" y="72263"/>
                  </a:lnTo>
                  <a:lnTo>
                    <a:pt x="6350" y="67183"/>
                  </a:lnTo>
                  <a:close/>
                </a:path>
                <a:path w="6350" h="660400">
                  <a:moveTo>
                    <a:pt x="6350" y="60833"/>
                  </a:moveTo>
                  <a:lnTo>
                    <a:pt x="0" y="60833"/>
                  </a:lnTo>
                  <a:lnTo>
                    <a:pt x="0" y="65913"/>
                  </a:lnTo>
                  <a:lnTo>
                    <a:pt x="6350" y="65913"/>
                  </a:lnTo>
                  <a:lnTo>
                    <a:pt x="6350" y="60833"/>
                  </a:lnTo>
                  <a:close/>
                </a:path>
                <a:path w="6350" h="660400">
                  <a:moveTo>
                    <a:pt x="6350" y="55753"/>
                  </a:moveTo>
                  <a:lnTo>
                    <a:pt x="0" y="55753"/>
                  </a:lnTo>
                  <a:lnTo>
                    <a:pt x="0" y="59563"/>
                  </a:lnTo>
                  <a:lnTo>
                    <a:pt x="6350" y="59563"/>
                  </a:lnTo>
                  <a:lnTo>
                    <a:pt x="6350" y="55753"/>
                  </a:lnTo>
                  <a:close/>
                </a:path>
                <a:path w="6350" h="660400">
                  <a:moveTo>
                    <a:pt x="6350" y="214503"/>
                  </a:moveTo>
                  <a:lnTo>
                    <a:pt x="0" y="214503"/>
                  </a:lnTo>
                  <a:lnTo>
                    <a:pt x="0" y="220853"/>
                  </a:lnTo>
                  <a:lnTo>
                    <a:pt x="6350" y="220853"/>
                  </a:lnTo>
                  <a:lnTo>
                    <a:pt x="6350" y="214503"/>
                  </a:lnTo>
                  <a:close/>
                </a:path>
                <a:path w="6350" h="660400">
                  <a:moveTo>
                    <a:pt x="6350" y="220853"/>
                  </a:moveTo>
                  <a:lnTo>
                    <a:pt x="0" y="220853"/>
                  </a:lnTo>
                  <a:lnTo>
                    <a:pt x="0" y="295783"/>
                  </a:lnTo>
                  <a:lnTo>
                    <a:pt x="6350" y="295783"/>
                  </a:lnTo>
                  <a:lnTo>
                    <a:pt x="6350" y="220853"/>
                  </a:lnTo>
                  <a:close/>
                </a:path>
                <a:path w="6350" h="660400">
                  <a:moveTo>
                    <a:pt x="6350" y="427863"/>
                  </a:moveTo>
                  <a:lnTo>
                    <a:pt x="0" y="427863"/>
                  </a:lnTo>
                  <a:lnTo>
                    <a:pt x="0" y="430403"/>
                  </a:lnTo>
                  <a:lnTo>
                    <a:pt x="6350" y="430403"/>
                  </a:lnTo>
                  <a:lnTo>
                    <a:pt x="6350" y="427863"/>
                  </a:lnTo>
                  <a:close/>
                </a:path>
                <a:path w="6350" h="660400">
                  <a:moveTo>
                    <a:pt x="6350" y="421513"/>
                  </a:moveTo>
                  <a:lnTo>
                    <a:pt x="0" y="421513"/>
                  </a:lnTo>
                  <a:lnTo>
                    <a:pt x="0" y="426593"/>
                  </a:lnTo>
                  <a:lnTo>
                    <a:pt x="6350" y="426593"/>
                  </a:lnTo>
                  <a:lnTo>
                    <a:pt x="6350" y="421513"/>
                  </a:lnTo>
                  <a:close/>
                </a:path>
                <a:path w="6350" h="660400">
                  <a:moveTo>
                    <a:pt x="6350" y="405003"/>
                  </a:moveTo>
                  <a:lnTo>
                    <a:pt x="0" y="405003"/>
                  </a:lnTo>
                  <a:lnTo>
                    <a:pt x="0" y="420243"/>
                  </a:lnTo>
                  <a:lnTo>
                    <a:pt x="6350" y="420243"/>
                  </a:lnTo>
                  <a:lnTo>
                    <a:pt x="6350" y="405003"/>
                  </a:lnTo>
                  <a:close/>
                </a:path>
                <a:path w="6350" h="660400">
                  <a:moveTo>
                    <a:pt x="6350" y="396113"/>
                  </a:moveTo>
                  <a:lnTo>
                    <a:pt x="0" y="396113"/>
                  </a:lnTo>
                  <a:lnTo>
                    <a:pt x="0" y="403733"/>
                  </a:lnTo>
                  <a:lnTo>
                    <a:pt x="6350" y="403733"/>
                  </a:lnTo>
                  <a:lnTo>
                    <a:pt x="6350" y="396113"/>
                  </a:lnTo>
                  <a:close/>
                </a:path>
                <a:path w="6350" h="660400">
                  <a:moveTo>
                    <a:pt x="6350" y="373253"/>
                  </a:moveTo>
                  <a:lnTo>
                    <a:pt x="0" y="373253"/>
                  </a:lnTo>
                  <a:lnTo>
                    <a:pt x="0" y="394843"/>
                  </a:lnTo>
                  <a:lnTo>
                    <a:pt x="6350" y="394843"/>
                  </a:lnTo>
                  <a:lnTo>
                    <a:pt x="6350" y="373253"/>
                  </a:lnTo>
                  <a:close/>
                </a:path>
                <a:path w="6350" h="660400">
                  <a:moveTo>
                    <a:pt x="6350" y="366903"/>
                  </a:moveTo>
                  <a:lnTo>
                    <a:pt x="0" y="366903"/>
                  </a:lnTo>
                  <a:lnTo>
                    <a:pt x="0" y="371983"/>
                  </a:lnTo>
                  <a:lnTo>
                    <a:pt x="6350" y="371983"/>
                  </a:lnTo>
                  <a:lnTo>
                    <a:pt x="6350" y="366903"/>
                  </a:lnTo>
                  <a:close/>
                </a:path>
                <a:path w="6350" h="660400">
                  <a:moveTo>
                    <a:pt x="6350" y="346583"/>
                  </a:moveTo>
                  <a:lnTo>
                    <a:pt x="0" y="346583"/>
                  </a:lnTo>
                  <a:lnTo>
                    <a:pt x="0" y="365633"/>
                  </a:lnTo>
                  <a:lnTo>
                    <a:pt x="6350" y="365633"/>
                  </a:lnTo>
                  <a:lnTo>
                    <a:pt x="6350" y="346583"/>
                  </a:lnTo>
                  <a:close/>
                </a:path>
                <a:path w="6350" h="660400">
                  <a:moveTo>
                    <a:pt x="6350" y="338963"/>
                  </a:moveTo>
                  <a:lnTo>
                    <a:pt x="0" y="338963"/>
                  </a:lnTo>
                  <a:lnTo>
                    <a:pt x="0" y="345313"/>
                  </a:lnTo>
                  <a:lnTo>
                    <a:pt x="6350" y="345313"/>
                  </a:lnTo>
                  <a:lnTo>
                    <a:pt x="6350" y="338963"/>
                  </a:lnTo>
                  <a:close/>
                </a:path>
                <a:path w="6350" h="660400">
                  <a:moveTo>
                    <a:pt x="6350" y="332613"/>
                  </a:moveTo>
                  <a:lnTo>
                    <a:pt x="0" y="332613"/>
                  </a:lnTo>
                  <a:lnTo>
                    <a:pt x="0" y="337693"/>
                  </a:lnTo>
                  <a:lnTo>
                    <a:pt x="6350" y="337693"/>
                  </a:lnTo>
                  <a:lnTo>
                    <a:pt x="6350" y="332613"/>
                  </a:lnTo>
                  <a:close/>
                </a:path>
                <a:path w="6350" h="660400">
                  <a:moveTo>
                    <a:pt x="6350" y="326263"/>
                  </a:moveTo>
                  <a:lnTo>
                    <a:pt x="0" y="326263"/>
                  </a:lnTo>
                  <a:lnTo>
                    <a:pt x="0" y="331343"/>
                  </a:lnTo>
                  <a:lnTo>
                    <a:pt x="6350" y="331343"/>
                  </a:lnTo>
                  <a:lnTo>
                    <a:pt x="6350" y="326263"/>
                  </a:lnTo>
                  <a:close/>
                </a:path>
                <a:path w="6350" h="660400">
                  <a:moveTo>
                    <a:pt x="6350" y="321183"/>
                  </a:moveTo>
                  <a:lnTo>
                    <a:pt x="0" y="321183"/>
                  </a:lnTo>
                  <a:lnTo>
                    <a:pt x="0" y="324993"/>
                  </a:lnTo>
                  <a:lnTo>
                    <a:pt x="6350" y="324993"/>
                  </a:lnTo>
                  <a:lnTo>
                    <a:pt x="6350" y="321183"/>
                  </a:lnTo>
                  <a:close/>
                </a:path>
                <a:path w="6350" h="660400">
                  <a:moveTo>
                    <a:pt x="6350" y="314833"/>
                  </a:moveTo>
                  <a:lnTo>
                    <a:pt x="0" y="314833"/>
                  </a:lnTo>
                  <a:lnTo>
                    <a:pt x="0" y="319913"/>
                  </a:lnTo>
                  <a:lnTo>
                    <a:pt x="6350" y="319913"/>
                  </a:lnTo>
                  <a:lnTo>
                    <a:pt x="6350" y="314833"/>
                  </a:lnTo>
                  <a:close/>
                </a:path>
                <a:path w="6350" h="660400">
                  <a:moveTo>
                    <a:pt x="6350" y="307213"/>
                  </a:moveTo>
                  <a:lnTo>
                    <a:pt x="0" y="307213"/>
                  </a:lnTo>
                  <a:lnTo>
                    <a:pt x="0" y="313563"/>
                  </a:lnTo>
                  <a:lnTo>
                    <a:pt x="6350" y="313563"/>
                  </a:lnTo>
                  <a:lnTo>
                    <a:pt x="6350" y="307213"/>
                  </a:lnTo>
                  <a:close/>
                </a:path>
                <a:path w="6350" h="660400">
                  <a:moveTo>
                    <a:pt x="6350" y="300863"/>
                  </a:moveTo>
                  <a:lnTo>
                    <a:pt x="0" y="300863"/>
                  </a:lnTo>
                  <a:lnTo>
                    <a:pt x="0" y="305943"/>
                  </a:lnTo>
                  <a:lnTo>
                    <a:pt x="6350" y="305943"/>
                  </a:lnTo>
                  <a:lnTo>
                    <a:pt x="6350" y="300863"/>
                  </a:lnTo>
                  <a:close/>
                </a:path>
                <a:path w="6350" h="660400">
                  <a:moveTo>
                    <a:pt x="6350" y="297053"/>
                  </a:moveTo>
                  <a:lnTo>
                    <a:pt x="0" y="297053"/>
                  </a:lnTo>
                  <a:lnTo>
                    <a:pt x="0" y="299593"/>
                  </a:lnTo>
                  <a:lnTo>
                    <a:pt x="6350" y="299593"/>
                  </a:lnTo>
                  <a:lnTo>
                    <a:pt x="6350" y="297053"/>
                  </a:lnTo>
                  <a:close/>
                </a:path>
                <a:path w="6350" h="660400">
                  <a:moveTo>
                    <a:pt x="6350" y="496570"/>
                  </a:moveTo>
                  <a:lnTo>
                    <a:pt x="0" y="496570"/>
                  </a:lnTo>
                  <a:lnTo>
                    <a:pt x="0" y="506603"/>
                  </a:lnTo>
                  <a:lnTo>
                    <a:pt x="6350" y="506603"/>
                  </a:lnTo>
                  <a:lnTo>
                    <a:pt x="6350" y="496570"/>
                  </a:lnTo>
                  <a:close/>
                </a:path>
                <a:path w="6350" h="660400">
                  <a:moveTo>
                    <a:pt x="6350" y="492760"/>
                  </a:moveTo>
                  <a:lnTo>
                    <a:pt x="0" y="492760"/>
                  </a:lnTo>
                  <a:lnTo>
                    <a:pt x="0" y="496443"/>
                  </a:lnTo>
                  <a:lnTo>
                    <a:pt x="6350" y="496443"/>
                  </a:lnTo>
                  <a:lnTo>
                    <a:pt x="6350" y="492760"/>
                  </a:lnTo>
                  <a:close/>
                </a:path>
                <a:path w="6350" h="660400">
                  <a:moveTo>
                    <a:pt x="6350" y="490220"/>
                  </a:moveTo>
                  <a:lnTo>
                    <a:pt x="0" y="490220"/>
                  </a:lnTo>
                  <a:lnTo>
                    <a:pt x="0" y="492633"/>
                  </a:lnTo>
                  <a:lnTo>
                    <a:pt x="6350" y="492633"/>
                  </a:lnTo>
                  <a:lnTo>
                    <a:pt x="6350" y="490220"/>
                  </a:lnTo>
                  <a:close/>
                </a:path>
                <a:path w="6350" h="660400">
                  <a:moveTo>
                    <a:pt x="6350" y="486410"/>
                  </a:moveTo>
                  <a:lnTo>
                    <a:pt x="0" y="486410"/>
                  </a:lnTo>
                  <a:lnTo>
                    <a:pt x="0" y="490093"/>
                  </a:lnTo>
                  <a:lnTo>
                    <a:pt x="6350" y="490093"/>
                  </a:lnTo>
                  <a:lnTo>
                    <a:pt x="6350" y="486410"/>
                  </a:lnTo>
                  <a:close/>
                </a:path>
                <a:path w="6350" h="660400">
                  <a:moveTo>
                    <a:pt x="6350" y="483870"/>
                  </a:moveTo>
                  <a:lnTo>
                    <a:pt x="0" y="483870"/>
                  </a:lnTo>
                  <a:lnTo>
                    <a:pt x="0" y="486283"/>
                  </a:lnTo>
                  <a:lnTo>
                    <a:pt x="6350" y="486283"/>
                  </a:lnTo>
                  <a:lnTo>
                    <a:pt x="6350" y="483870"/>
                  </a:lnTo>
                  <a:close/>
                </a:path>
                <a:path w="6350" h="660400">
                  <a:moveTo>
                    <a:pt x="6350" y="480060"/>
                  </a:moveTo>
                  <a:lnTo>
                    <a:pt x="0" y="480060"/>
                  </a:lnTo>
                  <a:lnTo>
                    <a:pt x="0" y="483743"/>
                  </a:lnTo>
                  <a:lnTo>
                    <a:pt x="6350" y="483743"/>
                  </a:lnTo>
                  <a:lnTo>
                    <a:pt x="6350" y="480060"/>
                  </a:lnTo>
                  <a:close/>
                </a:path>
                <a:path w="6350" h="660400">
                  <a:moveTo>
                    <a:pt x="6350" y="477520"/>
                  </a:moveTo>
                  <a:lnTo>
                    <a:pt x="0" y="477520"/>
                  </a:lnTo>
                  <a:lnTo>
                    <a:pt x="0" y="479933"/>
                  </a:lnTo>
                  <a:lnTo>
                    <a:pt x="6350" y="479933"/>
                  </a:lnTo>
                  <a:lnTo>
                    <a:pt x="6350" y="477520"/>
                  </a:lnTo>
                  <a:close/>
                </a:path>
                <a:path w="6350" h="660400">
                  <a:moveTo>
                    <a:pt x="6350" y="473710"/>
                  </a:moveTo>
                  <a:lnTo>
                    <a:pt x="0" y="473710"/>
                  </a:lnTo>
                  <a:lnTo>
                    <a:pt x="0" y="477393"/>
                  </a:lnTo>
                  <a:lnTo>
                    <a:pt x="6350" y="477393"/>
                  </a:lnTo>
                  <a:lnTo>
                    <a:pt x="6350" y="473710"/>
                  </a:lnTo>
                  <a:close/>
                </a:path>
                <a:path w="6350" h="660400">
                  <a:moveTo>
                    <a:pt x="6350" y="471170"/>
                  </a:moveTo>
                  <a:lnTo>
                    <a:pt x="0" y="471170"/>
                  </a:lnTo>
                  <a:lnTo>
                    <a:pt x="0" y="473583"/>
                  </a:lnTo>
                  <a:lnTo>
                    <a:pt x="6350" y="473583"/>
                  </a:lnTo>
                  <a:lnTo>
                    <a:pt x="6350" y="471170"/>
                  </a:lnTo>
                  <a:close/>
                </a:path>
                <a:path w="6350" h="660400">
                  <a:moveTo>
                    <a:pt x="6350" y="467360"/>
                  </a:moveTo>
                  <a:lnTo>
                    <a:pt x="0" y="467360"/>
                  </a:lnTo>
                  <a:lnTo>
                    <a:pt x="0" y="471043"/>
                  </a:lnTo>
                  <a:lnTo>
                    <a:pt x="6350" y="471043"/>
                  </a:lnTo>
                  <a:lnTo>
                    <a:pt x="6350" y="467360"/>
                  </a:lnTo>
                  <a:close/>
                </a:path>
                <a:path w="6350" h="660400">
                  <a:moveTo>
                    <a:pt x="6350" y="464820"/>
                  </a:moveTo>
                  <a:lnTo>
                    <a:pt x="0" y="464820"/>
                  </a:lnTo>
                  <a:lnTo>
                    <a:pt x="0" y="467233"/>
                  </a:lnTo>
                  <a:lnTo>
                    <a:pt x="6350" y="467233"/>
                  </a:lnTo>
                  <a:lnTo>
                    <a:pt x="6350" y="464820"/>
                  </a:lnTo>
                  <a:close/>
                </a:path>
                <a:path w="6350" h="660400">
                  <a:moveTo>
                    <a:pt x="6350" y="461010"/>
                  </a:moveTo>
                  <a:lnTo>
                    <a:pt x="0" y="461010"/>
                  </a:lnTo>
                  <a:lnTo>
                    <a:pt x="0" y="464693"/>
                  </a:lnTo>
                  <a:lnTo>
                    <a:pt x="6350" y="464693"/>
                  </a:lnTo>
                  <a:lnTo>
                    <a:pt x="6350" y="461010"/>
                  </a:lnTo>
                  <a:close/>
                </a:path>
                <a:path w="6350" h="660400">
                  <a:moveTo>
                    <a:pt x="6350" y="458470"/>
                  </a:moveTo>
                  <a:lnTo>
                    <a:pt x="0" y="458470"/>
                  </a:lnTo>
                  <a:lnTo>
                    <a:pt x="0" y="460883"/>
                  </a:lnTo>
                  <a:lnTo>
                    <a:pt x="6350" y="460883"/>
                  </a:lnTo>
                  <a:lnTo>
                    <a:pt x="6350" y="458470"/>
                  </a:lnTo>
                  <a:close/>
                </a:path>
                <a:path w="6350" h="660400">
                  <a:moveTo>
                    <a:pt x="6350" y="448310"/>
                  </a:moveTo>
                  <a:lnTo>
                    <a:pt x="0" y="448310"/>
                  </a:lnTo>
                  <a:lnTo>
                    <a:pt x="0" y="458343"/>
                  </a:lnTo>
                  <a:lnTo>
                    <a:pt x="6350" y="458343"/>
                  </a:lnTo>
                  <a:lnTo>
                    <a:pt x="6350" y="448310"/>
                  </a:lnTo>
                  <a:close/>
                </a:path>
                <a:path w="6350" h="660400">
                  <a:moveTo>
                    <a:pt x="6350" y="433070"/>
                  </a:moveTo>
                  <a:lnTo>
                    <a:pt x="0" y="433070"/>
                  </a:lnTo>
                  <a:lnTo>
                    <a:pt x="0" y="448183"/>
                  </a:lnTo>
                  <a:lnTo>
                    <a:pt x="6350" y="448183"/>
                  </a:lnTo>
                  <a:lnTo>
                    <a:pt x="6350" y="433070"/>
                  </a:lnTo>
                  <a:close/>
                </a:path>
                <a:path w="6350" h="660400">
                  <a:moveTo>
                    <a:pt x="6350" y="430530"/>
                  </a:moveTo>
                  <a:lnTo>
                    <a:pt x="0" y="430530"/>
                  </a:lnTo>
                  <a:lnTo>
                    <a:pt x="0" y="432943"/>
                  </a:lnTo>
                  <a:lnTo>
                    <a:pt x="6350" y="432943"/>
                  </a:lnTo>
                  <a:lnTo>
                    <a:pt x="6350" y="430530"/>
                  </a:lnTo>
                  <a:close/>
                </a:path>
                <a:path w="6350" h="660400">
                  <a:moveTo>
                    <a:pt x="6350" y="506603"/>
                  </a:moveTo>
                  <a:lnTo>
                    <a:pt x="0" y="506603"/>
                  </a:lnTo>
                  <a:lnTo>
                    <a:pt x="0" y="519303"/>
                  </a:lnTo>
                  <a:lnTo>
                    <a:pt x="6350" y="519303"/>
                  </a:lnTo>
                  <a:lnTo>
                    <a:pt x="6350" y="506603"/>
                  </a:lnTo>
                  <a:close/>
                </a:path>
                <a:path w="6350" h="660400">
                  <a:moveTo>
                    <a:pt x="6350" y="519303"/>
                  </a:moveTo>
                  <a:lnTo>
                    <a:pt x="0" y="519303"/>
                  </a:lnTo>
                  <a:lnTo>
                    <a:pt x="0" y="572643"/>
                  </a:lnTo>
                  <a:lnTo>
                    <a:pt x="6350" y="572643"/>
                  </a:lnTo>
                  <a:lnTo>
                    <a:pt x="6350" y="519303"/>
                  </a:lnTo>
                  <a:close/>
                </a:path>
                <a:path w="6350" h="660400">
                  <a:moveTo>
                    <a:pt x="6350" y="572643"/>
                  </a:moveTo>
                  <a:lnTo>
                    <a:pt x="0" y="572643"/>
                  </a:lnTo>
                  <a:lnTo>
                    <a:pt x="0" y="657733"/>
                  </a:lnTo>
                  <a:lnTo>
                    <a:pt x="6350" y="657733"/>
                  </a:lnTo>
                  <a:lnTo>
                    <a:pt x="6350" y="572643"/>
                  </a:lnTo>
                  <a:close/>
                </a:path>
                <a:path w="6350" h="660400">
                  <a:moveTo>
                    <a:pt x="5080" y="657733"/>
                  </a:moveTo>
                  <a:lnTo>
                    <a:pt x="0" y="657733"/>
                  </a:lnTo>
                  <a:lnTo>
                    <a:pt x="0" y="660273"/>
                  </a:lnTo>
                  <a:lnTo>
                    <a:pt x="2540" y="660273"/>
                  </a:lnTo>
                  <a:lnTo>
                    <a:pt x="2540" y="659003"/>
                  </a:lnTo>
                  <a:lnTo>
                    <a:pt x="5080" y="659003"/>
                  </a:lnTo>
                  <a:lnTo>
                    <a:pt x="5080" y="657733"/>
                  </a:lnTo>
                  <a:close/>
                </a:path>
              </a:pathLst>
            </a:custGeom>
            <a:solidFill>
              <a:srgbClr val="4500F5"/>
            </a:solidFill>
          </p:spPr>
          <p:txBody>
            <a:bodyPr bIns="0" lIns="0" rIns="0" rtlCol="0" tIns="0" wrap="square"/>
            <a:p/>
          </p:txBody>
        </p:sp>
        <p:sp>
          <p:nvSpPr>
            <p:cNvPr id="1050893" name="object 2207"/>
            <p:cNvSpPr/>
            <p:nvPr/>
          </p:nvSpPr>
          <p:spPr>
            <a:xfrm>
              <a:off x="5148579" y="6077076"/>
              <a:ext cx="7620" cy="688340"/>
            </a:xfrm>
            <a:custGeom>
              <a:avLst/>
              <a:ahLst/>
              <a:rect l="l" t="t" r="r" b="b"/>
              <a:pathLst>
                <a:path w="7620" h="688340">
                  <a:moveTo>
                    <a:pt x="7620" y="77470"/>
                  </a:moveTo>
                  <a:lnTo>
                    <a:pt x="0" y="77470"/>
                  </a:lnTo>
                  <a:lnTo>
                    <a:pt x="0" y="79883"/>
                  </a:lnTo>
                  <a:lnTo>
                    <a:pt x="7620" y="79883"/>
                  </a:lnTo>
                  <a:lnTo>
                    <a:pt x="7620" y="77470"/>
                  </a:lnTo>
                  <a:close/>
                </a:path>
                <a:path w="7620" h="688340">
                  <a:moveTo>
                    <a:pt x="7620" y="72390"/>
                  </a:moveTo>
                  <a:lnTo>
                    <a:pt x="0" y="72390"/>
                  </a:lnTo>
                  <a:lnTo>
                    <a:pt x="0" y="77343"/>
                  </a:lnTo>
                  <a:lnTo>
                    <a:pt x="7620" y="77343"/>
                  </a:lnTo>
                  <a:lnTo>
                    <a:pt x="7620" y="72390"/>
                  </a:lnTo>
                  <a:close/>
                </a:path>
                <a:path w="7620" h="688340">
                  <a:moveTo>
                    <a:pt x="7620" y="66040"/>
                  </a:moveTo>
                  <a:lnTo>
                    <a:pt x="0" y="66040"/>
                  </a:lnTo>
                  <a:lnTo>
                    <a:pt x="0" y="72263"/>
                  </a:lnTo>
                  <a:lnTo>
                    <a:pt x="7620" y="72263"/>
                  </a:lnTo>
                  <a:lnTo>
                    <a:pt x="7620" y="66040"/>
                  </a:lnTo>
                  <a:close/>
                </a:path>
                <a:path w="7620" h="688340">
                  <a:moveTo>
                    <a:pt x="7620" y="59690"/>
                  </a:moveTo>
                  <a:lnTo>
                    <a:pt x="0" y="59690"/>
                  </a:lnTo>
                  <a:lnTo>
                    <a:pt x="0" y="65913"/>
                  </a:lnTo>
                  <a:lnTo>
                    <a:pt x="7620" y="65913"/>
                  </a:lnTo>
                  <a:lnTo>
                    <a:pt x="7620" y="59690"/>
                  </a:lnTo>
                  <a:close/>
                </a:path>
                <a:path w="7620" h="688340">
                  <a:moveTo>
                    <a:pt x="7620" y="53340"/>
                  </a:moveTo>
                  <a:lnTo>
                    <a:pt x="0" y="53340"/>
                  </a:lnTo>
                  <a:lnTo>
                    <a:pt x="0" y="59563"/>
                  </a:lnTo>
                  <a:lnTo>
                    <a:pt x="7620" y="59563"/>
                  </a:lnTo>
                  <a:lnTo>
                    <a:pt x="7620" y="53340"/>
                  </a:lnTo>
                  <a:close/>
                </a:path>
                <a:path w="7620" h="688340">
                  <a:moveTo>
                    <a:pt x="7620" y="46990"/>
                  </a:moveTo>
                  <a:lnTo>
                    <a:pt x="0" y="46990"/>
                  </a:lnTo>
                  <a:lnTo>
                    <a:pt x="0" y="53213"/>
                  </a:lnTo>
                  <a:lnTo>
                    <a:pt x="7620" y="53213"/>
                  </a:lnTo>
                  <a:lnTo>
                    <a:pt x="7620" y="46990"/>
                  </a:lnTo>
                  <a:close/>
                </a:path>
                <a:path w="7620" h="688340">
                  <a:moveTo>
                    <a:pt x="7620" y="39370"/>
                  </a:moveTo>
                  <a:lnTo>
                    <a:pt x="0" y="39370"/>
                  </a:lnTo>
                  <a:lnTo>
                    <a:pt x="0" y="46863"/>
                  </a:lnTo>
                  <a:lnTo>
                    <a:pt x="7620" y="46863"/>
                  </a:lnTo>
                  <a:lnTo>
                    <a:pt x="7620" y="39370"/>
                  </a:lnTo>
                  <a:close/>
                </a:path>
                <a:path w="7620" h="688340">
                  <a:moveTo>
                    <a:pt x="7620" y="34290"/>
                  </a:moveTo>
                  <a:lnTo>
                    <a:pt x="0" y="34290"/>
                  </a:lnTo>
                  <a:lnTo>
                    <a:pt x="0" y="39243"/>
                  </a:lnTo>
                  <a:lnTo>
                    <a:pt x="7620" y="39243"/>
                  </a:lnTo>
                  <a:lnTo>
                    <a:pt x="7620" y="34290"/>
                  </a:lnTo>
                  <a:close/>
                </a:path>
                <a:path w="7620" h="688340">
                  <a:moveTo>
                    <a:pt x="7620" y="27940"/>
                  </a:moveTo>
                  <a:lnTo>
                    <a:pt x="0" y="27940"/>
                  </a:lnTo>
                  <a:lnTo>
                    <a:pt x="0" y="34163"/>
                  </a:lnTo>
                  <a:lnTo>
                    <a:pt x="7620" y="34163"/>
                  </a:lnTo>
                  <a:lnTo>
                    <a:pt x="7620" y="27940"/>
                  </a:lnTo>
                  <a:close/>
                </a:path>
                <a:path w="7620" h="688340">
                  <a:moveTo>
                    <a:pt x="7620" y="21463"/>
                  </a:moveTo>
                  <a:lnTo>
                    <a:pt x="6350" y="21463"/>
                  </a:lnTo>
                  <a:lnTo>
                    <a:pt x="0" y="21590"/>
                  </a:lnTo>
                  <a:lnTo>
                    <a:pt x="0" y="27813"/>
                  </a:lnTo>
                  <a:lnTo>
                    <a:pt x="7620" y="27813"/>
                  </a:lnTo>
                  <a:lnTo>
                    <a:pt x="7620" y="21463"/>
                  </a:lnTo>
                  <a:close/>
                </a:path>
                <a:path w="7620" h="688340">
                  <a:moveTo>
                    <a:pt x="5080" y="15240"/>
                  </a:moveTo>
                  <a:lnTo>
                    <a:pt x="0" y="15240"/>
                  </a:lnTo>
                  <a:lnTo>
                    <a:pt x="0" y="21463"/>
                  </a:lnTo>
                  <a:lnTo>
                    <a:pt x="6350" y="21463"/>
                  </a:lnTo>
                  <a:lnTo>
                    <a:pt x="6350" y="16383"/>
                  </a:lnTo>
                  <a:lnTo>
                    <a:pt x="5080" y="16383"/>
                  </a:lnTo>
                  <a:lnTo>
                    <a:pt x="5080" y="15240"/>
                  </a:lnTo>
                  <a:close/>
                </a:path>
                <a:path w="7620" h="688340">
                  <a:moveTo>
                    <a:pt x="3810" y="8763"/>
                  </a:moveTo>
                  <a:lnTo>
                    <a:pt x="2540" y="8763"/>
                  </a:lnTo>
                  <a:lnTo>
                    <a:pt x="0" y="8890"/>
                  </a:lnTo>
                  <a:lnTo>
                    <a:pt x="0" y="15113"/>
                  </a:lnTo>
                  <a:lnTo>
                    <a:pt x="5080" y="15113"/>
                  </a:lnTo>
                  <a:lnTo>
                    <a:pt x="5080" y="12700"/>
                  </a:lnTo>
                  <a:lnTo>
                    <a:pt x="3810" y="12700"/>
                  </a:lnTo>
                  <a:lnTo>
                    <a:pt x="3810" y="8763"/>
                  </a:lnTo>
                  <a:close/>
                </a:path>
                <a:path w="7620" h="688340">
                  <a:moveTo>
                    <a:pt x="1270" y="2540"/>
                  </a:moveTo>
                  <a:lnTo>
                    <a:pt x="0" y="2540"/>
                  </a:lnTo>
                  <a:lnTo>
                    <a:pt x="0" y="8763"/>
                  </a:lnTo>
                  <a:lnTo>
                    <a:pt x="2540" y="8763"/>
                  </a:lnTo>
                  <a:lnTo>
                    <a:pt x="2539" y="3683"/>
                  </a:lnTo>
                  <a:lnTo>
                    <a:pt x="1270" y="3683"/>
                  </a:lnTo>
                  <a:lnTo>
                    <a:pt x="1270" y="2540"/>
                  </a:lnTo>
                  <a:close/>
                </a:path>
                <a:path w="7620" h="688340">
                  <a:moveTo>
                    <a:pt x="1270" y="0"/>
                  </a:moveTo>
                  <a:lnTo>
                    <a:pt x="0" y="0"/>
                  </a:lnTo>
                  <a:lnTo>
                    <a:pt x="0" y="2413"/>
                  </a:lnTo>
                  <a:lnTo>
                    <a:pt x="1270" y="2413"/>
                  </a:lnTo>
                  <a:lnTo>
                    <a:pt x="1270" y="0"/>
                  </a:lnTo>
                  <a:close/>
                </a:path>
                <a:path w="7620" h="688340">
                  <a:moveTo>
                    <a:pt x="7620" y="238633"/>
                  </a:moveTo>
                  <a:lnTo>
                    <a:pt x="0" y="238633"/>
                  </a:lnTo>
                  <a:lnTo>
                    <a:pt x="0" y="239903"/>
                  </a:lnTo>
                  <a:lnTo>
                    <a:pt x="7620" y="239903"/>
                  </a:lnTo>
                  <a:lnTo>
                    <a:pt x="7620" y="238633"/>
                  </a:lnTo>
                  <a:close/>
                </a:path>
                <a:path w="7620" h="688340">
                  <a:moveTo>
                    <a:pt x="7620" y="232283"/>
                  </a:moveTo>
                  <a:lnTo>
                    <a:pt x="0" y="232283"/>
                  </a:lnTo>
                  <a:lnTo>
                    <a:pt x="0" y="237363"/>
                  </a:lnTo>
                  <a:lnTo>
                    <a:pt x="7620" y="237363"/>
                  </a:lnTo>
                  <a:lnTo>
                    <a:pt x="7620" y="232283"/>
                  </a:lnTo>
                  <a:close/>
                </a:path>
                <a:path w="7620" h="688340">
                  <a:moveTo>
                    <a:pt x="7620" y="225933"/>
                  </a:moveTo>
                  <a:lnTo>
                    <a:pt x="0" y="225933"/>
                  </a:lnTo>
                  <a:lnTo>
                    <a:pt x="0" y="231013"/>
                  </a:lnTo>
                  <a:lnTo>
                    <a:pt x="7620" y="231013"/>
                  </a:lnTo>
                  <a:lnTo>
                    <a:pt x="7620" y="225933"/>
                  </a:lnTo>
                  <a:close/>
                </a:path>
                <a:path w="7620" h="688340">
                  <a:moveTo>
                    <a:pt x="7620" y="219583"/>
                  </a:moveTo>
                  <a:lnTo>
                    <a:pt x="0" y="219583"/>
                  </a:lnTo>
                  <a:lnTo>
                    <a:pt x="0" y="224663"/>
                  </a:lnTo>
                  <a:lnTo>
                    <a:pt x="7620" y="224663"/>
                  </a:lnTo>
                  <a:lnTo>
                    <a:pt x="7620" y="219583"/>
                  </a:lnTo>
                  <a:close/>
                </a:path>
                <a:path w="7620" h="688340">
                  <a:moveTo>
                    <a:pt x="7620" y="213233"/>
                  </a:moveTo>
                  <a:lnTo>
                    <a:pt x="0" y="213233"/>
                  </a:lnTo>
                  <a:lnTo>
                    <a:pt x="0" y="218313"/>
                  </a:lnTo>
                  <a:lnTo>
                    <a:pt x="7620" y="218313"/>
                  </a:lnTo>
                  <a:lnTo>
                    <a:pt x="7620" y="213233"/>
                  </a:lnTo>
                  <a:close/>
                </a:path>
                <a:path w="7620" h="688340">
                  <a:moveTo>
                    <a:pt x="7620" y="206883"/>
                  </a:moveTo>
                  <a:lnTo>
                    <a:pt x="0" y="206883"/>
                  </a:lnTo>
                  <a:lnTo>
                    <a:pt x="0" y="211963"/>
                  </a:lnTo>
                  <a:lnTo>
                    <a:pt x="7620" y="211963"/>
                  </a:lnTo>
                  <a:lnTo>
                    <a:pt x="7620" y="206883"/>
                  </a:lnTo>
                  <a:close/>
                </a:path>
                <a:path w="7620" h="688340">
                  <a:moveTo>
                    <a:pt x="7620" y="200533"/>
                  </a:moveTo>
                  <a:lnTo>
                    <a:pt x="0" y="200533"/>
                  </a:lnTo>
                  <a:lnTo>
                    <a:pt x="0" y="205613"/>
                  </a:lnTo>
                  <a:lnTo>
                    <a:pt x="7620" y="205613"/>
                  </a:lnTo>
                  <a:lnTo>
                    <a:pt x="7620" y="200533"/>
                  </a:lnTo>
                  <a:close/>
                </a:path>
                <a:path w="7620" h="688340">
                  <a:moveTo>
                    <a:pt x="7620" y="194183"/>
                  </a:moveTo>
                  <a:lnTo>
                    <a:pt x="0" y="194183"/>
                  </a:lnTo>
                  <a:lnTo>
                    <a:pt x="0" y="199263"/>
                  </a:lnTo>
                  <a:lnTo>
                    <a:pt x="7620" y="199263"/>
                  </a:lnTo>
                  <a:lnTo>
                    <a:pt x="7620" y="194183"/>
                  </a:lnTo>
                  <a:close/>
                </a:path>
                <a:path w="7620" h="688340">
                  <a:moveTo>
                    <a:pt x="7620" y="181483"/>
                  </a:moveTo>
                  <a:lnTo>
                    <a:pt x="0" y="181483"/>
                  </a:lnTo>
                  <a:lnTo>
                    <a:pt x="0" y="192913"/>
                  </a:lnTo>
                  <a:lnTo>
                    <a:pt x="7620" y="192913"/>
                  </a:lnTo>
                  <a:lnTo>
                    <a:pt x="7620" y="181483"/>
                  </a:lnTo>
                  <a:close/>
                </a:path>
                <a:path w="7620" h="688340">
                  <a:moveTo>
                    <a:pt x="7620" y="175133"/>
                  </a:moveTo>
                  <a:lnTo>
                    <a:pt x="0" y="175133"/>
                  </a:lnTo>
                  <a:lnTo>
                    <a:pt x="0" y="180213"/>
                  </a:lnTo>
                  <a:lnTo>
                    <a:pt x="7620" y="180213"/>
                  </a:lnTo>
                  <a:lnTo>
                    <a:pt x="7620" y="175133"/>
                  </a:lnTo>
                  <a:close/>
                </a:path>
                <a:path w="7620" h="688340">
                  <a:moveTo>
                    <a:pt x="7620" y="168783"/>
                  </a:moveTo>
                  <a:lnTo>
                    <a:pt x="0" y="168783"/>
                  </a:lnTo>
                  <a:lnTo>
                    <a:pt x="0" y="173863"/>
                  </a:lnTo>
                  <a:lnTo>
                    <a:pt x="7620" y="173863"/>
                  </a:lnTo>
                  <a:lnTo>
                    <a:pt x="7620" y="168783"/>
                  </a:lnTo>
                  <a:close/>
                </a:path>
                <a:path w="7620" h="688340">
                  <a:moveTo>
                    <a:pt x="7620" y="162433"/>
                  </a:moveTo>
                  <a:lnTo>
                    <a:pt x="0" y="162433"/>
                  </a:lnTo>
                  <a:lnTo>
                    <a:pt x="0" y="167513"/>
                  </a:lnTo>
                  <a:lnTo>
                    <a:pt x="7620" y="167513"/>
                  </a:lnTo>
                  <a:lnTo>
                    <a:pt x="7620" y="162433"/>
                  </a:lnTo>
                  <a:close/>
                </a:path>
                <a:path w="7620" h="688340">
                  <a:moveTo>
                    <a:pt x="7620" y="156083"/>
                  </a:moveTo>
                  <a:lnTo>
                    <a:pt x="0" y="156083"/>
                  </a:lnTo>
                  <a:lnTo>
                    <a:pt x="0" y="161163"/>
                  </a:lnTo>
                  <a:lnTo>
                    <a:pt x="7620" y="161163"/>
                  </a:lnTo>
                  <a:lnTo>
                    <a:pt x="7620" y="156083"/>
                  </a:lnTo>
                  <a:close/>
                </a:path>
                <a:path w="7620" h="688340">
                  <a:moveTo>
                    <a:pt x="7620" y="149733"/>
                  </a:moveTo>
                  <a:lnTo>
                    <a:pt x="0" y="149733"/>
                  </a:lnTo>
                  <a:lnTo>
                    <a:pt x="0" y="154813"/>
                  </a:lnTo>
                  <a:lnTo>
                    <a:pt x="7620" y="154813"/>
                  </a:lnTo>
                  <a:lnTo>
                    <a:pt x="7620" y="149733"/>
                  </a:lnTo>
                  <a:close/>
                </a:path>
                <a:path w="7620" h="688340">
                  <a:moveTo>
                    <a:pt x="7620" y="142113"/>
                  </a:moveTo>
                  <a:lnTo>
                    <a:pt x="0" y="142113"/>
                  </a:lnTo>
                  <a:lnTo>
                    <a:pt x="0" y="148463"/>
                  </a:lnTo>
                  <a:lnTo>
                    <a:pt x="7620" y="148463"/>
                  </a:lnTo>
                  <a:lnTo>
                    <a:pt x="7620" y="142113"/>
                  </a:lnTo>
                  <a:close/>
                </a:path>
                <a:path w="7620" h="688340">
                  <a:moveTo>
                    <a:pt x="7620" y="137033"/>
                  </a:moveTo>
                  <a:lnTo>
                    <a:pt x="0" y="137033"/>
                  </a:lnTo>
                  <a:lnTo>
                    <a:pt x="0" y="140843"/>
                  </a:lnTo>
                  <a:lnTo>
                    <a:pt x="7620" y="140843"/>
                  </a:lnTo>
                  <a:lnTo>
                    <a:pt x="7620" y="137033"/>
                  </a:lnTo>
                  <a:close/>
                </a:path>
                <a:path w="7620" h="688340">
                  <a:moveTo>
                    <a:pt x="7620" y="130683"/>
                  </a:moveTo>
                  <a:lnTo>
                    <a:pt x="0" y="130683"/>
                  </a:lnTo>
                  <a:lnTo>
                    <a:pt x="0" y="135763"/>
                  </a:lnTo>
                  <a:lnTo>
                    <a:pt x="7620" y="135763"/>
                  </a:lnTo>
                  <a:lnTo>
                    <a:pt x="7620" y="130683"/>
                  </a:lnTo>
                  <a:close/>
                </a:path>
                <a:path w="7620" h="688340">
                  <a:moveTo>
                    <a:pt x="7620" y="124333"/>
                  </a:moveTo>
                  <a:lnTo>
                    <a:pt x="0" y="124333"/>
                  </a:lnTo>
                  <a:lnTo>
                    <a:pt x="0" y="129413"/>
                  </a:lnTo>
                  <a:lnTo>
                    <a:pt x="7620" y="129413"/>
                  </a:lnTo>
                  <a:lnTo>
                    <a:pt x="7620" y="124333"/>
                  </a:lnTo>
                  <a:close/>
                </a:path>
                <a:path w="7620" h="688340">
                  <a:moveTo>
                    <a:pt x="7620" y="117983"/>
                  </a:moveTo>
                  <a:lnTo>
                    <a:pt x="0" y="117983"/>
                  </a:lnTo>
                  <a:lnTo>
                    <a:pt x="0" y="123063"/>
                  </a:lnTo>
                  <a:lnTo>
                    <a:pt x="7620" y="123063"/>
                  </a:lnTo>
                  <a:lnTo>
                    <a:pt x="7620" y="117983"/>
                  </a:lnTo>
                  <a:close/>
                </a:path>
                <a:path w="7620" h="688340">
                  <a:moveTo>
                    <a:pt x="7620" y="111633"/>
                  </a:moveTo>
                  <a:lnTo>
                    <a:pt x="0" y="111633"/>
                  </a:lnTo>
                  <a:lnTo>
                    <a:pt x="0" y="116713"/>
                  </a:lnTo>
                  <a:lnTo>
                    <a:pt x="7620" y="116713"/>
                  </a:lnTo>
                  <a:lnTo>
                    <a:pt x="7620" y="111633"/>
                  </a:lnTo>
                  <a:close/>
                </a:path>
                <a:path w="7620" h="688340">
                  <a:moveTo>
                    <a:pt x="7620" y="104013"/>
                  </a:moveTo>
                  <a:lnTo>
                    <a:pt x="0" y="104013"/>
                  </a:lnTo>
                  <a:lnTo>
                    <a:pt x="0" y="110363"/>
                  </a:lnTo>
                  <a:lnTo>
                    <a:pt x="7620" y="110363"/>
                  </a:lnTo>
                  <a:lnTo>
                    <a:pt x="7620" y="104013"/>
                  </a:lnTo>
                  <a:close/>
                </a:path>
                <a:path w="7620" h="688340">
                  <a:moveTo>
                    <a:pt x="7620" y="98933"/>
                  </a:moveTo>
                  <a:lnTo>
                    <a:pt x="0" y="98933"/>
                  </a:lnTo>
                  <a:lnTo>
                    <a:pt x="0" y="102743"/>
                  </a:lnTo>
                  <a:lnTo>
                    <a:pt x="7620" y="102743"/>
                  </a:lnTo>
                  <a:lnTo>
                    <a:pt x="7620" y="98933"/>
                  </a:lnTo>
                  <a:close/>
                </a:path>
                <a:path w="7620" h="688340">
                  <a:moveTo>
                    <a:pt x="7620" y="92583"/>
                  </a:moveTo>
                  <a:lnTo>
                    <a:pt x="0" y="92583"/>
                  </a:lnTo>
                  <a:lnTo>
                    <a:pt x="0" y="97663"/>
                  </a:lnTo>
                  <a:lnTo>
                    <a:pt x="7620" y="97663"/>
                  </a:lnTo>
                  <a:lnTo>
                    <a:pt x="7620" y="92583"/>
                  </a:lnTo>
                  <a:close/>
                </a:path>
                <a:path w="7620" h="688340">
                  <a:moveTo>
                    <a:pt x="7620" y="86233"/>
                  </a:moveTo>
                  <a:lnTo>
                    <a:pt x="0" y="86233"/>
                  </a:lnTo>
                  <a:lnTo>
                    <a:pt x="0" y="91313"/>
                  </a:lnTo>
                  <a:lnTo>
                    <a:pt x="7620" y="91313"/>
                  </a:lnTo>
                  <a:lnTo>
                    <a:pt x="7620" y="86233"/>
                  </a:lnTo>
                  <a:close/>
                </a:path>
                <a:path w="7620" h="688340">
                  <a:moveTo>
                    <a:pt x="7620" y="81153"/>
                  </a:moveTo>
                  <a:lnTo>
                    <a:pt x="0" y="81153"/>
                  </a:lnTo>
                  <a:lnTo>
                    <a:pt x="0" y="84963"/>
                  </a:lnTo>
                  <a:lnTo>
                    <a:pt x="7620" y="84963"/>
                  </a:lnTo>
                  <a:lnTo>
                    <a:pt x="7620" y="81153"/>
                  </a:lnTo>
                  <a:close/>
                </a:path>
                <a:path w="7620" h="688340">
                  <a:moveTo>
                    <a:pt x="7620" y="239903"/>
                  </a:moveTo>
                  <a:lnTo>
                    <a:pt x="0" y="239903"/>
                  </a:lnTo>
                  <a:lnTo>
                    <a:pt x="0" y="246253"/>
                  </a:lnTo>
                  <a:lnTo>
                    <a:pt x="7620" y="246253"/>
                  </a:lnTo>
                  <a:lnTo>
                    <a:pt x="7620" y="239903"/>
                  </a:lnTo>
                  <a:close/>
                </a:path>
                <a:path w="7620" h="688340">
                  <a:moveTo>
                    <a:pt x="7620" y="246253"/>
                  </a:moveTo>
                  <a:lnTo>
                    <a:pt x="0" y="246253"/>
                  </a:lnTo>
                  <a:lnTo>
                    <a:pt x="0" y="321183"/>
                  </a:lnTo>
                  <a:lnTo>
                    <a:pt x="7620" y="321183"/>
                  </a:lnTo>
                  <a:lnTo>
                    <a:pt x="7620" y="246253"/>
                  </a:lnTo>
                  <a:close/>
                </a:path>
                <a:path w="7620" h="688340">
                  <a:moveTo>
                    <a:pt x="7620" y="453263"/>
                  </a:moveTo>
                  <a:lnTo>
                    <a:pt x="0" y="453263"/>
                  </a:lnTo>
                  <a:lnTo>
                    <a:pt x="0" y="455803"/>
                  </a:lnTo>
                  <a:lnTo>
                    <a:pt x="7620" y="455803"/>
                  </a:lnTo>
                  <a:lnTo>
                    <a:pt x="7620" y="453263"/>
                  </a:lnTo>
                  <a:close/>
                </a:path>
                <a:path w="7620" h="688340">
                  <a:moveTo>
                    <a:pt x="7620" y="446913"/>
                  </a:moveTo>
                  <a:lnTo>
                    <a:pt x="0" y="446913"/>
                  </a:lnTo>
                  <a:lnTo>
                    <a:pt x="0" y="451993"/>
                  </a:lnTo>
                  <a:lnTo>
                    <a:pt x="7620" y="451993"/>
                  </a:lnTo>
                  <a:lnTo>
                    <a:pt x="7620" y="446913"/>
                  </a:lnTo>
                  <a:close/>
                </a:path>
                <a:path w="7620" h="688340">
                  <a:moveTo>
                    <a:pt x="7620" y="430403"/>
                  </a:moveTo>
                  <a:lnTo>
                    <a:pt x="0" y="430403"/>
                  </a:lnTo>
                  <a:lnTo>
                    <a:pt x="0" y="445643"/>
                  </a:lnTo>
                  <a:lnTo>
                    <a:pt x="7620" y="445643"/>
                  </a:lnTo>
                  <a:lnTo>
                    <a:pt x="7620" y="430403"/>
                  </a:lnTo>
                  <a:close/>
                </a:path>
                <a:path w="7620" h="688340">
                  <a:moveTo>
                    <a:pt x="7620" y="421513"/>
                  </a:moveTo>
                  <a:lnTo>
                    <a:pt x="0" y="421513"/>
                  </a:lnTo>
                  <a:lnTo>
                    <a:pt x="0" y="429133"/>
                  </a:lnTo>
                  <a:lnTo>
                    <a:pt x="7620" y="429133"/>
                  </a:lnTo>
                  <a:lnTo>
                    <a:pt x="7620" y="421513"/>
                  </a:lnTo>
                  <a:close/>
                </a:path>
                <a:path w="7620" h="688340">
                  <a:moveTo>
                    <a:pt x="7620" y="398653"/>
                  </a:moveTo>
                  <a:lnTo>
                    <a:pt x="0" y="398653"/>
                  </a:lnTo>
                  <a:lnTo>
                    <a:pt x="0" y="420243"/>
                  </a:lnTo>
                  <a:lnTo>
                    <a:pt x="7620" y="420243"/>
                  </a:lnTo>
                  <a:lnTo>
                    <a:pt x="7620" y="398653"/>
                  </a:lnTo>
                  <a:close/>
                </a:path>
                <a:path w="7620" h="688340">
                  <a:moveTo>
                    <a:pt x="7620" y="392303"/>
                  </a:moveTo>
                  <a:lnTo>
                    <a:pt x="0" y="392303"/>
                  </a:lnTo>
                  <a:lnTo>
                    <a:pt x="0" y="397383"/>
                  </a:lnTo>
                  <a:lnTo>
                    <a:pt x="7620" y="397383"/>
                  </a:lnTo>
                  <a:lnTo>
                    <a:pt x="7620" y="392303"/>
                  </a:lnTo>
                  <a:close/>
                </a:path>
                <a:path w="7620" h="688340">
                  <a:moveTo>
                    <a:pt x="7620" y="371983"/>
                  </a:moveTo>
                  <a:lnTo>
                    <a:pt x="0" y="371983"/>
                  </a:lnTo>
                  <a:lnTo>
                    <a:pt x="0" y="391033"/>
                  </a:lnTo>
                  <a:lnTo>
                    <a:pt x="7620" y="391033"/>
                  </a:lnTo>
                  <a:lnTo>
                    <a:pt x="7620" y="371983"/>
                  </a:lnTo>
                  <a:close/>
                </a:path>
                <a:path w="7620" h="688340">
                  <a:moveTo>
                    <a:pt x="7620" y="364363"/>
                  </a:moveTo>
                  <a:lnTo>
                    <a:pt x="0" y="364363"/>
                  </a:lnTo>
                  <a:lnTo>
                    <a:pt x="0" y="370713"/>
                  </a:lnTo>
                  <a:lnTo>
                    <a:pt x="7620" y="370713"/>
                  </a:lnTo>
                  <a:lnTo>
                    <a:pt x="7620" y="364363"/>
                  </a:lnTo>
                  <a:close/>
                </a:path>
                <a:path w="7620" h="688340">
                  <a:moveTo>
                    <a:pt x="7620" y="358013"/>
                  </a:moveTo>
                  <a:lnTo>
                    <a:pt x="0" y="358013"/>
                  </a:lnTo>
                  <a:lnTo>
                    <a:pt x="0" y="363093"/>
                  </a:lnTo>
                  <a:lnTo>
                    <a:pt x="7620" y="363093"/>
                  </a:lnTo>
                  <a:lnTo>
                    <a:pt x="7620" y="358013"/>
                  </a:lnTo>
                  <a:close/>
                </a:path>
                <a:path w="7620" h="688340">
                  <a:moveTo>
                    <a:pt x="7620" y="351663"/>
                  </a:moveTo>
                  <a:lnTo>
                    <a:pt x="0" y="351663"/>
                  </a:lnTo>
                  <a:lnTo>
                    <a:pt x="0" y="356743"/>
                  </a:lnTo>
                  <a:lnTo>
                    <a:pt x="7620" y="356743"/>
                  </a:lnTo>
                  <a:lnTo>
                    <a:pt x="7620" y="351663"/>
                  </a:lnTo>
                  <a:close/>
                </a:path>
                <a:path w="7620" h="688340">
                  <a:moveTo>
                    <a:pt x="7620" y="346583"/>
                  </a:moveTo>
                  <a:lnTo>
                    <a:pt x="0" y="346583"/>
                  </a:lnTo>
                  <a:lnTo>
                    <a:pt x="0" y="350393"/>
                  </a:lnTo>
                  <a:lnTo>
                    <a:pt x="7620" y="350393"/>
                  </a:lnTo>
                  <a:lnTo>
                    <a:pt x="7620" y="346583"/>
                  </a:lnTo>
                  <a:close/>
                </a:path>
                <a:path w="7620" h="688340">
                  <a:moveTo>
                    <a:pt x="7620" y="340233"/>
                  </a:moveTo>
                  <a:lnTo>
                    <a:pt x="0" y="340233"/>
                  </a:lnTo>
                  <a:lnTo>
                    <a:pt x="0" y="345313"/>
                  </a:lnTo>
                  <a:lnTo>
                    <a:pt x="7620" y="345313"/>
                  </a:lnTo>
                  <a:lnTo>
                    <a:pt x="7620" y="340233"/>
                  </a:lnTo>
                  <a:close/>
                </a:path>
                <a:path w="7620" h="688340">
                  <a:moveTo>
                    <a:pt x="7620" y="332613"/>
                  </a:moveTo>
                  <a:lnTo>
                    <a:pt x="0" y="332613"/>
                  </a:lnTo>
                  <a:lnTo>
                    <a:pt x="0" y="338963"/>
                  </a:lnTo>
                  <a:lnTo>
                    <a:pt x="7620" y="338963"/>
                  </a:lnTo>
                  <a:lnTo>
                    <a:pt x="7620" y="332613"/>
                  </a:lnTo>
                  <a:close/>
                </a:path>
                <a:path w="7620" h="688340">
                  <a:moveTo>
                    <a:pt x="7620" y="326263"/>
                  </a:moveTo>
                  <a:lnTo>
                    <a:pt x="0" y="326263"/>
                  </a:lnTo>
                  <a:lnTo>
                    <a:pt x="0" y="331343"/>
                  </a:lnTo>
                  <a:lnTo>
                    <a:pt x="7620" y="331343"/>
                  </a:lnTo>
                  <a:lnTo>
                    <a:pt x="7620" y="326263"/>
                  </a:lnTo>
                  <a:close/>
                </a:path>
                <a:path w="7620" h="688340">
                  <a:moveTo>
                    <a:pt x="7620" y="322453"/>
                  </a:moveTo>
                  <a:lnTo>
                    <a:pt x="0" y="322453"/>
                  </a:lnTo>
                  <a:lnTo>
                    <a:pt x="0" y="324993"/>
                  </a:lnTo>
                  <a:lnTo>
                    <a:pt x="7620" y="324993"/>
                  </a:lnTo>
                  <a:lnTo>
                    <a:pt x="7620" y="322453"/>
                  </a:lnTo>
                  <a:close/>
                </a:path>
                <a:path w="7620" h="688340">
                  <a:moveTo>
                    <a:pt x="7620" y="521970"/>
                  </a:moveTo>
                  <a:lnTo>
                    <a:pt x="0" y="521970"/>
                  </a:lnTo>
                  <a:lnTo>
                    <a:pt x="0" y="532003"/>
                  </a:lnTo>
                  <a:lnTo>
                    <a:pt x="7620" y="532003"/>
                  </a:lnTo>
                  <a:lnTo>
                    <a:pt x="7620" y="521970"/>
                  </a:lnTo>
                  <a:close/>
                </a:path>
                <a:path w="7620" h="688340">
                  <a:moveTo>
                    <a:pt x="7620" y="518160"/>
                  </a:moveTo>
                  <a:lnTo>
                    <a:pt x="0" y="518160"/>
                  </a:lnTo>
                  <a:lnTo>
                    <a:pt x="0" y="521843"/>
                  </a:lnTo>
                  <a:lnTo>
                    <a:pt x="7620" y="521843"/>
                  </a:lnTo>
                  <a:lnTo>
                    <a:pt x="7620" y="518160"/>
                  </a:lnTo>
                  <a:close/>
                </a:path>
                <a:path w="7620" h="688340">
                  <a:moveTo>
                    <a:pt x="7620" y="515620"/>
                  </a:moveTo>
                  <a:lnTo>
                    <a:pt x="0" y="515620"/>
                  </a:lnTo>
                  <a:lnTo>
                    <a:pt x="0" y="518033"/>
                  </a:lnTo>
                  <a:lnTo>
                    <a:pt x="7620" y="518033"/>
                  </a:lnTo>
                  <a:lnTo>
                    <a:pt x="7620" y="515620"/>
                  </a:lnTo>
                  <a:close/>
                </a:path>
                <a:path w="7620" h="688340">
                  <a:moveTo>
                    <a:pt x="7620" y="511810"/>
                  </a:moveTo>
                  <a:lnTo>
                    <a:pt x="0" y="511810"/>
                  </a:lnTo>
                  <a:lnTo>
                    <a:pt x="0" y="515493"/>
                  </a:lnTo>
                  <a:lnTo>
                    <a:pt x="7620" y="515493"/>
                  </a:lnTo>
                  <a:lnTo>
                    <a:pt x="7620" y="511810"/>
                  </a:lnTo>
                  <a:close/>
                </a:path>
                <a:path w="7620" h="688340">
                  <a:moveTo>
                    <a:pt x="7620" y="509270"/>
                  </a:moveTo>
                  <a:lnTo>
                    <a:pt x="0" y="509270"/>
                  </a:lnTo>
                  <a:lnTo>
                    <a:pt x="0" y="511683"/>
                  </a:lnTo>
                  <a:lnTo>
                    <a:pt x="7620" y="511683"/>
                  </a:lnTo>
                  <a:lnTo>
                    <a:pt x="7620" y="509270"/>
                  </a:lnTo>
                  <a:close/>
                </a:path>
                <a:path w="7620" h="688340">
                  <a:moveTo>
                    <a:pt x="7620" y="505460"/>
                  </a:moveTo>
                  <a:lnTo>
                    <a:pt x="0" y="505460"/>
                  </a:lnTo>
                  <a:lnTo>
                    <a:pt x="0" y="509143"/>
                  </a:lnTo>
                  <a:lnTo>
                    <a:pt x="7620" y="509143"/>
                  </a:lnTo>
                  <a:lnTo>
                    <a:pt x="7620" y="505460"/>
                  </a:lnTo>
                  <a:close/>
                </a:path>
                <a:path w="7620" h="688340">
                  <a:moveTo>
                    <a:pt x="7620" y="502920"/>
                  </a:moveTo>
                  <a:lnTo>
                    <a:pt x="0" y="502920"/>
                  </a:lnTo>
                  <a:lnTo>
                    <a:pt x="0" y="505333"/>
                  </a:lnTo>
                  <a:lnTo>
                    <a:pt x="7620" y="505333"/>
                  </a:lnTo>
                  <a:lnTo>
                    <a:pt x="7620" y="502920"/>
                  </a:lnTo>
                  <a:close/>
                </a:path>
                <a:path w="7620" h="688340">
                  <a:moveTo>
                    <a:pt x="7620" y="499110"/>
                  </a:moveTo>
                  <a:lnTo>
                    <a:pt x="0" y="499110"/>
                  </a:lnTo>
                  <a:lnTo>
                    <a:pt x="0" y="502793"/>
                  </a:lnTo>
                  <a:lnTo>
                    <a:pt x="7620" y="502793"/>
                  </a:lnTo>
                  <a:lnTo>
                    <a:pt x="7620" y="499110"/>
                  </a:lnTo>
                  <a:close/>
                </a:path>
                <a:path w="7620" h="688340">
                  <a:moveTo>
                    <a:pt x="7620" y="496570"/>
                  </a:moveTo>
                  <a:lnTo>
                    <a:pt x="0" y="496570"/>
                  </a:lnTo>
                  <a:lnTo>
                    <a:pt x="0" y="498983"/>
                  </a:lnTo>
                  <a:lnTo>
                    <a:pt x="7620" y="498983"/>
                  </a:lnTo>
                  <a:lnTo>
                    <a:pt x="7620" y="496570"/>
                  </a:lnTo>
                  <a:close/>
                </a:path>
                <a:path w="7620" h="688340">
                  <a:moveTo>
                    <a:pt x="7620" y="492760"/>
                  </a:moveTo>
                  <a:lnTo>
                    <a:pt x="0" y="492760"/>
                  </a:lnTo>
                  <a:lnTo>
                    <a:pt x="0" y="496443"/>
                  </a:lnTo>
                  <a:lnTo>
                    <a:pt x="7620" y="496443"/>
                  </a:lnTo>
                  <a:lnTo>
                    <a:pt x="7620" y="492760"/>
                  </a:lnTo>
                  <a:close/>
                </a:path>
                <a:path w="7620" h="688340">
                  <a:moveTo>
                    <a:pt x="7620" y="490220"/>
                  </a:moveTo>
                  <a:lnTo>
                    <a:pt x="0" y="490220"/>
                  </a:lnTo>
                  <a:lnTo>
                    <a:pt x="0" y="492633"/>
                  </a:lnTo>
                  <a:lnTo>
                    <a:pt x="7620" y="492633"/>
                  </a:lnTo>
                  <a:lnTo>
                    <a:pt x="7620" y="490220"/>
                  </a:lnTo>
                  <a:close/>
                </a:path>
                <a:path w="7620" h="688340">
                  <a:moveTo>
                    <a:pt x="7620" y="486410"/>
                  </a:moveTo>
                  <a:lnTo>
                    <a:pt x="0" y="486410"/>
                  </a:lnTo>
                  <a:lnTo>
                    <a:pt x="0" y="490093"/>
                  </a:lnTo>
                  <a:lnTo>
                    <a:pt x="7620" y="490093"/>
                  </a:lnTo>
                  <a:lnTo>
                    <a:pt x="7620" y="486410"/>
                  </a:lnTo>
                  <a:close/>
                </a:path>
                <a:path w="7620" h="688340">
                  <a:moveTo>
                    <a:pt x="7620" y="483870"/>
                  </a:moveTo>
                  <a:lnTo>
                    <a:pt x="0" y="483870"/>
                  </a:lnTo>
                  <a:lnTo>
                    <a:pt x="0" y="486283"/>
                  </a:lnTo>
                  <a:lnTo>
                    <a:pt x="7620" y="486283"/>
                  </a:lnTo>
                  <a:lnTo>
                    <a:pt x="7620" y="483870"/>
                  </a:lnTo>
                  <a:close/>
                </a:path>
                <a:path w="7620" h="688340">
                  <a:moveTo>
                    <a:pt x="7620" y="473710"/>
                  </a:moveTo>
                  <a:lnTo>
                    <a:pt x="0" y="473710"/>
                  </a:lnTo>
                  <a:lnTo>
                    <a:pt x="0" y="483743"/>
                  </a:lnTo>
                  <a:lnTo>
                    <a:pt x="7620" y="483743"/>
                  </a:lnTo>
                  <a:lnTo>
                    <a:pt x="7620" y="473710"/>
                  </a:lnTo>
                  <a:close/>
                </a:path>
                <a:path w="7620" h="688340">
                  <a:moveTo>
                    <a:pt x="7620" y="458470"/>
                  </a:moveTo>
                  <a:lnTo>
                    <a:pt x="0" y="458470"/>
                  </a:lnTo>
                  <a:lnTo>
                    <a:pt x="0" y="473583"/>
                  </a:lnTo>
                  <a:lnTo>
                    <a:pt x="7620" y="473583"/>
                  </a:lnTo>
                  <a:lnTo>
                    <a:pt x="7620" y="458470"/>
                  </a:lnTo>
                  <a:close/>
                </a:path>
                <a:path w="7620" h="688340">
                  <a:moveTo>
                    <a:pt x="7620" y="455930"/>
                  </a:moveTo>
                  <a:lnTo>
                    <a:pt x="0" y="455930"/>
                  </a:lnTo>
                  <a:lnTo>
                    <a:pt x="0" y="458343"/>
                  </a:lnTo>
                  <a:lnTo>
                    <a:pt x="7620" y="458343"/>
                  </a:lnTo>
                  <a:lnTo>
                    <a:pt x="7620" y="455930"/>
                  </a:lnTo>
                  <a:close/>
                </a:path>
                <a:path w="7620" h="688340">
                  <a:moveTo>
                    <a:pt x="7620" y="532003"/>
                  </a:moveTo>
                  <a:lnTo>
                    <a:pt x="0" y="532003"/>
                  </a:lnTo>
                  <a:lnTo>
                    <a:pt x="0" y="544703"/>
                  </a:lnTo>
                  <a:lnTo>
                    <a:pt x="7620" y="544703"/>
                  </a:lnTo>
                  <a:lnTo>
                    <a:pt x="7620" y="532003"/>
                  </a:lnTo>
                  <a:close/>
                </a:path>
                <a:path w="7620" h="688340">
                  <a:moveTo>
                    <a:pt x="7620" y="544703"/>
                  </a:moveTo>
                  <a:lnTo>
                    <a:pt x="0" y="544703"/>
                  </a:lnTo>
                  <a:lnTo>
                    <a:pt x="0" y="598043"/>
                  </a:lnTo>
                  <a:lnTo>
                    <a:pt x="7620" y="598043"/>
                  </a:lnTo>
                  <a:lnTo>
                    <a:pt x="7620" y="544703"/>
                  </a:lnTo>
                  <a:close/>
                </a:path>
                <a:path w="7620" h="688340">
                  <a:moveTo>
                    <a:pt x="7620" y="598043"/>
                  </a:moveTo>
                  <a:lnTo>
                    <a:pt x="0" y="598043"/>
                  </a:lnTo>
                  <a:lnTo>
                    <a:pt x="0" y="686943"/>
                  </a:lnTo>
                  <a:lnTo>
                    <a:pt x="6350" y="686943"/>
                  </a:lnTo>
                  <a:lnTo>
                    <a:pt x="6350" y="685673"/>
                  </a:lnTo>
                  <a:lnTo>
                    <a:pt x="7620" y="685673"/>
                  </a:lnTo>
                  <a:lnTo>
                    <a:pt x="7620" y="598043"/>
                  </a:lnTo>
                  <a:close/>
                </a:path>
                <a:path w="7620" h="688340">
                  <a:moveTo>
                    <a:pt x="3810" y="686943"/>
                  </a:moveTo>
                  <a:lnTo>
                    <a:pt x="0" y="686943"/>
                  </a:lnTo>
                  <a:lnTo>
                    <a:pt x="0" y="688213"/>
                  </a:lnTo>
                  <a:lnTo>
                    <a:pt x="3810" y="688213"/>
                  </a:lnTo>
                  <a:lnTo>
                    <a:pt x="3810" y="686943"/>
                  </a:lnTo>
                  <a:close/>
                </a:path>
              </a:pathLst>
            </a:custGeom>
            <a:solidFill>
              <a:srgbClr val="4300F5"/>
            </a:solidFill>
          </p:spPr>
          <p:txBody>
            <a:bodyPr bIns="0" lIns="0" rIns="0" rtlCol="0" tIns="0" wrap="square"/>
            <a:p/>
          </p:txBody>
        </p:sp>
        <p:sp>
          <p:nvSpPr>
            <p:cNvPr id="1050894" name="object 2208"/>
            <p:cNvSpPr/>
            <p:nvPr/>
          </p:nvSpPr>
          <p:spPr>
            <a:xfrm>
              <a:off x="5140959" y="6051676"/>
              <a:ext cx="7620" cy="716280"/>
            </a:xfrm>
            <a:custGeom>
              <a:avLst/>
              <a:ahLst/>
              <a:rect l="l" t="t" r="r" b="b"/>
              <a:pathLst>
                <a:path w="7620" h="716279">
                  <a:moveTo>
                    <a:pt x="7619" y="102870"/>
                  </a:moveTo>
                  <a:lnTo>
                    <a:pt x="0" y="102870"/>
                  </a:lnTo>
                  <a:lnTo>
                    <a:pt x="0" y="105283"/>
                  </a:lnTo>
                  <a:lnTo>
                    <a:pt x="7619" y="105283"/>
                  </a:lnTo>
                  <a:lnTo>
                    <a:pt x="7619" y="102870"/>
                  </a:lnTo>
                  <a:close/>
                </a:path>
                <a:path w="7620" h="716279">
                  <a:moveTo>
                    <a:pt x="7619" y="97790"/>
                  </a:moveTo>
                  <a:lnTo>
                    <a:pt x="0" y="97790"/>
                  </a:lnTo>
                  <a:lnTo>
                    <a:pt x="0" y="102743"/>
                  </a:lnTo>
                  <a:lnTo>
                    <a:pt x="7619" y="102743"/>
                  </a:lnTo>
                  <a:lnTo>
                    <a:pt x="7619" y="97790"/>
                  </a:lnTo>
                  <a:close/>
                </a:path>
                <a:path w="7620" h="716279">
                  <a:moveTo>
                    <a:pt x="7619" y="91440"/>
                  </a:moveTo>
                  <a:lnTo>
                    <a:pt x="0" y="91440"/>
                  </a:lnTo>
                  <a:lnTo>
                    <a:pt x="0" y="97663"/>
                  </a:lnTo>
                  <a:lnTo>
                    <a:pt x="7619" y="97663"/>
                  </a:lnTo>
                  <a:lnTo>
                    <a:pt x="7619" y="91440"/>
                  </a:lnTo>
                  <a:close/>
                </a:path>
                <a:path w="7620" h="716279">
                  <a:moveTo>
                    <a:pt x="7619" y="85090"/>
                  </a:moveTo>
                  <a:lnTo>
                    <a:pt x="0" y="85090"/>
                  </a:lnTo>
                  <a:lnTo>
                    <a:pt x="0" y="91313"/>
                  </a:lnTo>
                  <a:lnTo>
                    <a:pt x="7619" y="91313"/>
                  </a:lnTo>
                  <a:lnTo>
                    <a:pt x="7619" y="85090"/>
                  </a:lnTo>
                  <a:close/>
                </a:path>
                <a:path w="7620" h="716279">
                  <a:moveTo>
                    <a:pt x="7619" y="78740"/>
                  </a:moveTo>
                  <a:lnTo>
                    <a:pt x="0" y="78740"/>
                  </a:lnTo>
                  <a:lnTo>
                    <a:pt x="0" y="84963"/>
                  </a:lnTo>
                  <a:lnTo>
                    <a:pt x="7619" y="84963"/>
                  </a:lnTo>
                  <a:lnTo>
                    <a:pt x="7619" y="78740"/>
                  </a:lnTo>
                  <a:close/>
                </a:path>
                <a:path w="7620" h="716279">
                  <a:moveTo>
                    <a:pt x="7619" y="72390"/>
                  </a:moveTo>
                  <a:lnTo>
                    <a:pt x="0" y="72390"/>
                  </a:lnTo>
                  <a:lnTo>
                    <a:pt x="0" y="78613"/>
                  </a:lnTo>
                  <a:lnTo>
                    <a:pt x="7619" y="78613"/>
                  </a:lnTo>
                  <a:lnTo>
                    <a:pt x="7619" y="72390"/>
                  </a:lnTo>
                  <a:close/>
                </a:path>
                <a:path w="7620" h="716279">
                  <a:moveTo>
                    <a:pt x="7619" y="64770"/>
                  </a:moveTo>
                  <a:lnTo>
                    <a:pt x="0" y="64770"/>
                  </a:lnTo>
                  <a:lnTo>
                    <a:pt x="0" y="72263"/>
                  </a:lnTo>
                  <a:lnTo>
                    <a:pt x="7619" y="72263"/>
                  </a:lnTo>
                  <a:lnTo>
                    <a:pt x="7619" y="64770"/>
                  </a:lnTo>
                  <a:close/>
                </a:path>
                <a:path w="7620" h="716279">
                  <a:moveTo>
                    <a:pt x="7619" y="59690"/>
                  </a:moveTo>
                  <a:lnTo>
                    <a:pt x="0" y="59690"/>
                  </a:lnTo>
                  <a:lnTo>
                    <a:pt x="0" y="64643"/>
                  </a:lnTo>
                  <a:lnTo>
                    <a:pt x="7619" y="64643"/>
                  </a:lnTo>
                  <a:lnTo>
                    <a:pt x="7619" y="59690"/>
                  </a:lnTo>
                  <a:close/>
                </a:path>
                <a:path w="7620" h="716279">
                  <a:moveTo>
                    <a:pt x="7619" y="53340"/>
                  </a:moveTo>
                  <a:lnTo>
                    <a:pt x="0" y="53340"/>
                  </a:lnTo>
                  <a:lnTo>
                    <a:pt x="0" y="59563"/>
                  </a:lnTo>
                  <a:lnTo>
                    <a:pt x="7619" y="59563"/>
                  </a:lnTo>
                  <a:lnTo>
                    <a:pt x="7619" y="53340"/>
                  </a:lnTo>
                  <a:close/>
                </a:path>
                <a:path w="7620" h="716279">
                  <a:moveTo>
                    <a:pt x="7619" y="46990"/>
                  </a:moveTo>
                  <a:lnTo>
                    <a:pt x="0" y="46990"/>
                  </a:lnTo>
                  <a:lnTo>
                    <a:pt x="0" y="53213"/>
                  </a:lnTo>
                  <a:lnTo>
                    <a:pt x="7619" y="53213"/>
                  </a:lnTo>
                  <a:lnTo>
                    <a:pt x="7619" y="46990"/>
                  </a:lnTo>
                  <a:close/>
                </a:path>
                <a:path w="7620" h="716279">
                  <a:moveTo>
                    <a:pt x="7619" y="40640"/>
                  </a:moveTo>
                  <a:lnTo>
                    <a:pt x="0" y="40640"/>
                  </a:lnTo>
                  <a:lnTo>
                    <a:pt x="0" y="46863"/>
                  </a:lnTo>
                  <a:lnTo>
                    <a:pt x="7619" y="46863"/>
                  </a:lnTo>
                  <a:lnTo>
                    <a:pt x="7619" y="40640"/>
                  </a:lnTo>
                  <a:close/>
                </a:path>
                <a:path w="7620" h="716279">
                  <a:moveTo>
                    <a:pt x="7619" y="34290"/>
                  </a:moveTo>
                  <a:lnTo>
                    <a:pt x="0" y="34290"/>
                  </a:lnTo>
                  <a:lnTo>
                    <a:pt x="0" y="40513"/>
                  </a:lnTo>
                  <a:lnTo>
                    <a:pt x="7619" y="40513"/>
                  </a:lnTo>
                  <a:lnTo>
                    <a:pt x="7619" y="34290"/>
                  </a:lnTo>
                  <a:close/>
                </a:path>
                <a:path w="7620" h="716279">
                  <a:moveTo>
                    <a:pt x="7619" y="27940"/>
                  </a:moveTo>
                  <a:lnTo>
                    <a:pt x="0" y="27940"/>
                  </a:lnTo>
                  <a:lnTo>
                    <a:pt x="0" y="34163"/>
                  </a:lnTo>
                  <a:lnTo>
                    <a:pt x="7619" y="34163"/>
                  </a:lnTo>
                  <a:lnTo>
                    <a:pt x="7619" y="27940"/>
                  </a:lnTo>
                  <a:close/>
                </a:path>
                <a:path w="7620" h="716279">
                  <a:moveTo>
                    <a:pt x="7619" y="21463"/>
                  </a:moveTo>
                  <a:lnTo>
                    <a:pt x="6350" y="21463"/>
                  </a:lnTo>
                  <a:lnTo>
                    <a:pt x="6350" y="21590"/>
                  </a:lnTo>
                  <a:lnTo>
                    <a:pt x="0" y="21590"/>
                  </a:lnTo>
                  <a:lnTo>
                    <a:pt x="0" y="27813"/>
                  </a:lnTo>
                  <a:lnTo>
                    <a:pt x="7619" y="27813"/>
                  </a:lnTo>
                  <a:lnTo>
                    <a:pt x="7619" y="21463"/>
                  </a:lnTo>
                  <a:close/>
                </a:path>
                <a:path w="7620" h="716279">
                  <a:moveTo>
                    <a:pt x="5079" y="15240"/>
                  </a:moveTo>
                  <a:lnTo>
                    <a:pt x="0" y="15240"/>
                  </a:lnTo>
                  <a:lnTo>
                    <a:pt x="0" y="21463"/>
                  </a:lnTo>
                  <a:lnTo>
                    <a:pt x="6350" y="21463"/>
                  </a:lnTo>
                  <a:lnTo>
                    <a:pt x="6350" y="16383"/>
                  </a:lnTo>
                  <a:lnTo>
                    <a:pt x="5079" y="16383"/>
                  </a:lnTo>
                  <a:lnTo>
                    <a:pt x="5079" y="15240"/>
                  </a:lnTo>
                  <a:close/>
                </a:path>
                <a:path w="7620" h="716279">
                  <a:moveTo>
                    <a:pt x="3810" y="8763"/>
                  </a:moveTo>
                  <a:lnTo>
                    <a:pt x="2539" y="8763"/>
                  </a:lnTo>
                  <a:lnTo>
                    <a:pt x="0" y="8890"/>
                  </a:lnTo>
                  <a:lnTo>
                    <a:pt x="0" y="15113"/>
                  </a:lnTo>
                  <a:lnTo>
                    <a:pt x="5079" y="15113"/>
                  </a:lnTo>
                  <a:lnTo>
                    <a:pt x="5079" y="12700"/>
                  </a:lnTo>
                  <a:lnTo>
                    <a:pt x="3809" y="12700"/>
                  </a:lnTo>
                  <a:lnTo>
                    <a:pt x="3810" y="8763"/>
                  </a:lnTo>
                  <a:close/>
                </a:path>
                <a:path w="7620" h="716279">
                  <a:moveTo>
                    <a:pt x="1270" y="2540"/>
                  </a:moveTo>
                  <a:lnTo>
                    <a:pt x="0" y="2540"/>
                  </a:lnTo>
                  <a:lnTo>
                    <a:pt x="0" y="8763"/>
                  </a:lnTo>
                  <a:lnTo>
                    <a:pt x="2539" y="8763"/>
                  </a:lnTo>
                  <a:lnTo>
                    <a:pt x="2539" y="3683"/>
                  </a:lnTo>
                  <a:lnTo>
                    <a:pt x="1270" y="3683"/>
                  </a:lnTo>
                  <a:lnTo>
                    <a:pt x="1270" y="2540"/>
                  </a:lnTo>
                  <a:close/>
                </a:path>
                <a:path w="7620" h="716279">
                  <a:moveTo>
                    <a:pt x="1269" y="0"/>
                  </a:moveTo>
                  <a:lnTo>
                    <a:pt x="0" y="0"/>
                  </a:lnTo>
                  <a:lnTo>
                    <a:pt x="0" y="2413"/>
                  </a:lnTo>
                  <a:lnTo>
                    <a:pt x="1269" y="2413"/>
                  </a:lnTo>
                  <a:lnTo>
                    <a:pt x="1269" y="0"/>
                  </a:lnTo>
                  <a:close/>
                </a:path>
                <a:path w="7620" h="716279">
                  <a:moveTo>
                    <a:pt x="7619" y="264033"/>
                  </a:moveTo>
                  <a:lnTo>
                    <a:pt x="0" y="264033"/>
                  </a:lnTo>
                  <a:lnTo>
                    <a:pt x="0" y="265303"/>
                  </a:lnTo>
                  <a:lnTo>
                    <a:pt x="7619" y="265303"/>
                  </a:lnTo>
                  <a:lnTo>
                    <a:pt x="7619" y="264033"/>
                  </a:lnTo>
                  <a:close/>
                </a:path>
                <a:path w="7620" h="716279">
                  <a:moveTo>
                    <a:pt x="7619" y="257683"/>
                  </a:moveTo>
                  <a:lnTo>
                    <a:pt x="0" y="257683"/>
                  </a:lnTo>
                  <a:lnTo>
                    <a:pt x="0" y="262763"/>
                  </a:lnTo>
                  <a:lnTo>
                    <a:pt x="7619" y="262763"/>
                  </a:lnTo>
                  <a:lnTo>
                    <a:pt x="7619" y="257683"/>
                  </a:lnTo>
                  <a:close/>
                </a:path>
                <a:path w="7620" h="716279">
                  <a:moveTo>
                    <a:pt x="7619" y="251333"/>
                  </a:moveTo>
                  <a:lnTo>
                    <a:pt x="0" y="251333"/>
                  </a:lnTo>
                  <a:lnTo>
                    <a:pt x="0" y="256413"/>
                  </a:lnTo>
                  <a:lnTo>
                    <a:pt x="7619" y="256413"/>
                  </a:lnTo>
                  <a:lnTo>
                    <a:pt x="7619" y="251333"/>
                  </a:lnTo>
                  <a:close/>
                </a:path>
                <a:path w="7620" h="716279">
                  <a:moveTo>
                    <a:pt x="7619" y="244983"/>
                  </a:moveTo>
                  <a:lnTo>
                    <a:pt x="0" y="244983"/>
                  </a:lnTo>
                  <a:lnTo>
                    <a:pt x="0" y="250063"/>
                  </a:lnTo>
                  <a:lnTo>
                    <a:pt x="7619" y="250063"/>
                  </a:lnTo>
                  <a:lnTo>
                    <a:pt x="7619" y="244983"/>
                  </a:lnTo>
                  <a:close/>
                </a:path>
                <a:path w="7620" h="716279">
                  <a:moveTo>
                    <a:pt x="7619" y="238633"/>
                  </a:moveTo>
                  <a:lnTo>
                    <a:pt x="0" y="238633"/>
                  </a:lnTo>
                  <a:lnTo>
                    <a:pt x="0" y="243713"/>
                  </a:lnTo>
                  <a:lnTo>
                    <a:pt x="7619" y="243713"/>
                  </a:lnTo>
                  <a:lnTo>
                    <a:pt x="7619" y="238633"/>
                  </a:lnTo>
                  <a:close/>
                </a:path>
                <a:path w="7620" h="716279">
                  <a:moveTo>
                    <a:pt x="7619" y="232283"/>
                  </a:moveTo>
                  <a:lnTo>
                    <a:pt x="0" y="232283"/>
                  </a:lnTo>
                  <a:lnTo>
                    <a:pt x="0" y="237363"/>
                  </a:lnTo>
                  <a:lnTo>
                    <a:pt x="7619" y="237363"/>
                  </a:lnTo>
                  <a:lnTo>
                    <a:pt x="7619" y="232283"/>
                  </a:lnTo>
                  <a:close/>
                </a:path>
                <a:path w="7620" h="716279">
                  <a:moveTo>
                    <a:pt x="7619" y="225933"/>
                  </a:moveTo>
                  <a:lnTo>
                    <a:pt x="0" y="225933"/>
                  </a:lnTo>
                  <a:lnTo>
                    <a:pt x="0" y="231013"/>
                  </a:lnTo>
                  <a:lnTo>
                    <a:pt x="7619" y="231013"/>
                  </a:lnTo>
                  <a:lnTo>
                    <a:pt x="7619" y="225933"/>
                  </a:lnTo>
                  <a:close/>
                </a:path>
                <a:path w="7620" h="716279">
                  <a:moveTo>
                    <a:pt x="7619" y="219583"/>
                  </a:moveTo>
                  <a:lnTo>
                    <a:pt x="0" y="219583"/>
                  </a:lnTo>
                  <a:lnTo>
                    <a:pt x="0" y="224663"/>
                  </a:lnTo>
                  <a:lnTo>
                    <a:pt x="7619" y="224663"/>
                  </a:lnTo>
                  <a:lnTo>
                    <a:pt x="7619" y="219583"/>
                  </a:lnTo>
                  <a:close/>
                </a:path>
                <a:path w="7620" h="716279">
                  <a:moveTo>
                    <a:pt x="7619" y="206883"/>
                  </a:moveTo>
                  <a:lnTo>
                    <a:pt x="0" y="206883"/>
                  </a:lnTo>
                  <a:lnTo>
                    <a:pt x="0" y="218313"/>
                  </a:lnTo>
                  <a:lnTo>
                    <a:pt x="7619" y="218313"/>
                  </a:lnTo>
                  <a:lnTo>
                    <a:pt x="7619" y="206883"/>
                  </a:lnTo>
                  <a:close/>
                </a:path>
                <a:path w="7620" h="716279">
                  <a:moveTo>
                    <a:pt x="7619" y="200533"/>
                  </a:moveTo>
                  <a:lnTo>
                    <a:pt x="0" y="200533"/>
                  </a:lnTo>
                  <a:lnTo>
                    <a:pt x="0" y="205613"/>
                  </a:lnTo>
                  <a:lnTo>
                    <a:pt x="7619" y="205613"/>
                  </a:lnTo>
                  <a:lnTo>
                    <a:pt x="7619" y="200533"/>
                  </a:lnTo>
                  <a:close/>
                </a:path>
                <a:path w="7620" h="716279">
                  <a:moveTo>
                    <a:pt x="7619" y="194183"/>
                  </a:moveTo>
                  <a:lnTo>
                    <a:pt x="0" y="194183"/>
                  </a:lnTo>
                  <a:lnTo>
                    <a:pt x="0" y="199263"/>
                  </a:lnTo>
                  <a:lnTo>
                    <a:pt x="7619" y="199263"/>
                  </a:lnTo>
                  <a:lnTo>
                    <a:pt x="7619" y="194183"/>
                  </a:lnTo>
                  <a:close/>
                </a:path>
                <a:path w="7620" h="716279">
                  <a:moveTo>
                    <a:pt x="7619" y="187833"/>
                  </a:moveTo>
                  <a:lnTo>
                    <a:pt x="0" y="187833"/>
                  </a:lnTo>
                  <a:lnTo>
                    <a:pt x="0" y="192913"/>
                  </a:lnTo>
                  <a:lnTo>
                    <a:pt x="7619" y="192913"/>
                  </a:lnTo>
                  <a:lnTo>
                    <a:pt x="7619" y="187833"/>
                  </a:lnTo>
                  <a:close/>
                </a:path>
                <a:path w="7620" h="716279">
                  <a:moveTo>
                    <a:pt x="7619" y="181483"/>
                  </a:moveTo>
                  <a:lnTo>
                    <a:pt x="0" y="181483"/>
                  </a:lnTo>
                  <a:lnTo>
                    <a:pt x="0" y="186563"/>
                  </a:lnTo>
                  <a:lnTo>
                    <a:pt x="7619" y="186563"/>
                  </a:lnTo>
                  <a:lnTo>
                    <a:pt x="7619" y="181483"/>
                  </a:lnTo>
                  <a:close/>
                </a:path>
                <a:path w="7620" h="716279">
                  <a:moveTo>
                    <a:pt x="7619" y="175133"/>
                  </a:moveTo>
                  <a:lnTo>
                    <a:pt x="0" y="175133"/>
                  </a:lnTo>
                  <a:lnTo>
                    <a:pt x="0" y="180213"/>
                  </a:lnTo>
                  <a:lnTo>
                    <a:pt x="7619" y="180213"/>
                  </a:lnTo>
                  <a:lnTo>
                    <a:pt x="7619" y="175133"/>
                  </a:lnTo>
                  <a:close/>
                </a:path>
                <a:path w="7620" h="716279">
                  <a:moveTo>
                    <a:pt x="7619" y="167513"/>
                  </a:moveTo>
                  <a:lnTo>
                    <a:pt x="0" y="167513"/>
                  </a:lnTo>
                  <a:lnTo>
                    <a:pt x="0" y="173863"/>
                  </a:lnTo>
                  <a:lnTo>
                    <a:pt x="7619" y="173863"/>
                  </a:lnTo>
                  <a:lnTo>
                    <a:pt x="7619" y="167513"/>
                  </a:lnTo>
                  <a:close/>
                </a:path>
                <a:path w="7620" h="716279">
                  <a:moveTo>
                    <a:pt x="7619" y="162433"/>
                  </a:moveTo>
                  <a:lnTo>
                    <a:pt x="0" y="162433"/>
                  </a:lnTo>
                  <a:lnTo>
                    <a:pt x="0" y="166243"/>
                  </a:lnTo>
                  <a:lnTo>
                    <a:pt x="7619" y="166243"/>
                  </a:lnTo>
                  <a:lnTo>
                    <a:pt x="7619" y="162433"/>
                  </a:lnTo>
                  <a:close/>
                </a:path>
                <a:path w="7620" h="716279">
                  <a:moveTo>
                    <a:pt x="7619" y="156083"/>
                  </a:moveTo>
                  <a:lnTo>
                    <a:pt x="0" y="156083"/>
                  </a:lnTo>
                  <a:lnTo>
                    <a:pt x="0" y="161163"/>
                  </a:lnTo>
                  <a:lnTo>
                    <a:pt x="7619" y="161163"/>
                  </a:lnTo>
                  <a:lnTo>
                    <a:pt x="7619" y="156083"/>
                  </a:lnTo>
                  <a:close/>
                </a:path>
                <a:path w="7620" h="716279">
                  <a:moveTo>
                    <a:pt x="7619" y="149733"/>
                  </a:moveTo>
                  <a:lnTo>
                    <a:pt x="0" y="149733"/>
                  </a:lnTo>
                  <a:lnTo>
                    <a:pt x="0" y="154813"/>
                  </a:lnTo>
                  <a:lnTo>
                    <a:pt x="7619" y="154813"/>
                  </a:lnTo>
                  <a:lnTo>
                    <a:pt x="7619" y="149733"/>
                  </a:lnTo>
                  <a:close/>
                </a:path>
                <a:path w="7620" h="716279">
                  <a:moveTo>
                    <a:pt x="7619" y="143383"/>
                  </a:moveTo>
                  <a:lnTo>
                    <a:pt x="0" y="143383"/>
                  </a:lnTo>
                  <a:lnTo>
                    <a:pt x="0" y="148463"/>
                  </a:lnTo>
                  <a:lnTo>
                    <a:pt x="7619" y="148463"/>
                  </a:lnTo>
                  <a:lnTo>
                    <a:pt x="7619" y="143383"/>
                  </a:lnTo>
                  <a:close/>
                </a:path>
                <a:path w="7620" h="716279">
                  <a:moveTo>
                    <a:pt x="7619" y="137033"/>
                  </a:moveTo>
                  <a:lnTo>
                    <a:pt x="0" y="137033"/>
                  </a:lnTo>
                  <a:lnTo>
                    <a:pt x="0" y="142113"/>
                  </a:lnTo>
                  <a:lnTo>
                    <a:pt x="7619" y="142113"/>
                  </a:lnTo>
                  <a:lnTo>
                    <a:pt x="7619" y="137033"/>
                  </a:lnTo>
                  <a:close/>
                </a:path>
                <a:path w="7620" h="716279">
                  <a:moveTo>
                    <a:pt x="7619" y="129413"/>
                  </a:moveTo>
                  <a:lnTo>
                    <a:pt x="0" y="129413"/>
                  </a:lnTo>
                  <a:lnTo>
                    <a:pt x="0" y="135763"/>
                  </a:lnTo>
                  <a:lnTo>
                    <a:pt x="7619" y="135763"/>
                  </a:lnTo>
                  <a:lnTo>
                    <a:pt x="7619" y="129413"/>
                  </a:lnTo>
                  <a:close/>
                </a:path>
                <a:path w="7620" h="716279">
                  <a:moveTo>
                    <a:pt x="7619" y="124333"/>
                  </a:moveTo>
                  <a:lnTo>
                    <a:pt x="0" y="124333"/>
                  </a:lnTo>
                  <a:lnTo>
                    <a:pt x="0" y="128143"/>
                  </a:lnTo>
                  <a:lnTo>
                    <a:pt x="7619" y="128143"/>
                  </a:lnTo>
                  <a:lnTo>
                    <a:pt x="7619" y="124333"/>
                  </a:lnTo>
                  <a:close/>
                </a:path>
                <a:path w="7620" h="716279">
                  <a:moveTo>
                    <a:pt x="7619" y="117983"/>
                  </a:moveTo>
                  <a:lnTo>
                    <a:pt x="0" y="117983"/>
                  </a:lnTo>
                  <a:lnTo>
                    <a:pt x="0" y="123063"/>
                  </a:lnTo>
                  <a:lnTo>
                    <a:pt x="7619" y="123063"/>
                  </a:lnTo>
                  <a:lnTo>
                    <a:pt x="7619" y="117983"/>
                  </a:lnTo>
                  <a:close/>
                </a:path>
                <a:path w="7620" h="716279">
                  <a:moveTo>
                    <a:pt x="7619" y="111633"/>
                  </a:moveTo>
                  <a:lnTo>
                    <a:pt x="0" y="111633"/>
                  </a:lnTo>
                  <a:lnTo>
                    <a:pt x="0" y="116713"/>
                  </a:lnTo>
                  <a:lnTo>
                    <a:pt x="7619" y="116713"/>
                  </a:lnTo>
                  <a:lnTo>
                    <a:pt x="7619" y="111633"/>
                  </a:lnTo>
                  <a:close/>
                </a:path>
                <a:path w="7620" h="716279">
                  <a:moveTo>
                    <a:pt x="7619" y="106553"/>
                  </a:moveTo>
                  <a:lnTo>
                    <a:pt x="0" y="106553"/>
                  </a:lnTo>
                  <a:lnTo>
                    <a:pt x="0" y="110363"/>
                  </a:lnTo>
                  <a:lnTo>
                    <a:pt x="7619" y="110363"/>
                  </a:lnTo>
                  <a:lnTo>
                    <a:pt x="7619" y="106553"/>
                  </a:lnTo>
                  <a:close/>
                </a:path>
                <a:path w="7620" h="716279">
                  <a:moveTo>
                    <a:pt x="7619" y="265303"/>
                  </a:moveTo>
                  <a:lnTo>
                    <a:pt x="0" y="265303"/>
                  </a:lnTo>
                  <a:lnTo>
                    <a:pt x="0" y="271653"/>
                  </a:lnTo>
                  <a:lnTo>
                    <a:pt x="7619" y="271653"/>
                  </a:lnTo>
                  <a:lnTo>
                    <a:pt x="7619" y="265303"/>
                  </a:lnTo>
                  <a:close/>
                </a:path>
                <a:path w="7620" h="716279">
                  <a:moveTo>
                    <a:pt x="7619" y="271653"/>
                  </a:moveTo>
                  <a:lnTo>
                    <a:pt x="0" y="271653"/>
                  </a:lnTo>
                  <a:lnTo>
                    <a:pt x="0" y="346583"/>
                  </a:lnTo>
                  <a:lnTo>
                    <a:pt x="7619" y="346583"/>
                  </a:lnTo>
                  <a:lnTo>
                    <a:pt x="7619" y="271653"/>
                  </a:lnTo>
                  <a:close/>
                </a:path>
                <a:path w="7620" h="716279">
                  <a:moveTo>
                    <a:pt x="7619" y="478663"/>
                  </a:moveTo>
                  <a:lnTo>
                    <a:pt x="0" y="478663"/>
                  </a:lnTo>
                  <a:lnTo>
                    <a:pt x="0" y="481203"/>
                  </a:lnTo>
                  <a:lnTo>
                    <a:pt x="7619" y="481203"/>
                  </a:lnTo>
                  <a:lnTo>
                    <a:pt x="7619" y="478663"/>
                  </a:lnTo>
                  <a:close/>
                </a:path>
                <a:path w="7620" h="716279">
                  <a:moveTo>
                    <a:pt x="7619" y="472313"/>
                  </a:moveTo>
                  <a:lnTo>
                    <a:pt x="0" y="472313"/>
                  </a:lnTo>
                  <a:lnTo>
                    <a:pt x="0" y="477393"/>
                  </a:lnTo>
                  <a:lnTo>
                    <a:pt x="7619" y="477393"/>
                  </a:lnTo>
                  <a:lnTo>
                    <a:pt x="7619" y="472313"/>
                  </a:lnTo>
                  <a:close/>
                </a:path>
                <a:path w="7620" h="716279">
                  <a:moveTo>
                    <a:pt x="7619" y="455803"/>
                  </a:moveTo>
                  <a:lnTo>
                    <a:pt x="0" y="455803"/>
                  </a:lnTo>
                  <a:lnTo>
                    <a:pt x="0" y="471043"/>
                  </a:lnTo>
                  <a:lnTo>
                    <a:pt x="7619" y="471043"/>
                  </a:lnTo>
                  <a:lnTo>
                    <a:pt x="7619" y="455803"/>
                  </a:lnTo>
                  <a:close/>
                </a:path>
                <a:path w="7620" h="716279">
                  <a:moveTo>
                    <a:pt x="7619" y="446913"/>
                  </a:moveTo>
                  <a:lnTo>
                    <a:pt x="0" y="446913"/>
                  </a:lnTo>
                  <a:lnTo>
                    <a:pt x="0" y="454533"/>
                  </a:lnTo>
                  <a:lnTo>
                    <a:pt x="7619" y="454533"/>
                  </a:lnTo>
                  <a:lnTo>
                    <a:pt x="7619" y="446913"/>
                  </a:lnTo>
                  <a:close/>
                </a:path>
                <a:path w="7620" h="716279">
                  <a:moveTo>
                    <a:pt x="7619" y="424053"/>
                  </a:moveTo>
                  <a:lnTo>
                    <a:pt x="0" y="424053"/>
                  </a:lnTo>
                  <a:lnTo>
                    <a:pt x="0" y="445643"/>
                  </a:lnTo>
                  <a:lnTo>
                    <a:pt x="7619" y="445643"/>
                  </a:lnTo>
                  <a:lnTo>
                    <a:pt x="7619" y="424053"/>
                  </a:lnTo>
                  <a:close/>
                </a:path>
                <a:path w="7620" h="716279">
                  <a:moveTo>
                    <a:pt x="7619" y="417703"/>
                  </a:moveTo>
                  <a:lnTo>
                    <a:pt x="0" y="417703"/>
                  </a:lnTo>
                  <a:lnTo>
                    <a:pt x="0" y="422783"/>
                  </a:lnTo>
                  <a:lnTo>
                    <a:pt x="7619" y="422783"/>
                  </a:lnTo>
                  <a:lnTo>
                    <a:pt x="7619" y="417703"/>
                  </a:lnTo>
                  <a:close/>
                </a:path>
                <a:path w="7620" h="716279">
                  <a:moveTo>
                    <a:pt x="7619" y="397383"/>
                  </a:moveTo>
                  <a:lnTo>
                    <a:pt x="0" y="397383"/>
                  </a:lnTo>
                  <a:lnTo>
                    <a:pt x="0" y="416433"/>
                  </a:lnTo>
                  <a:lnTo>
                    <a:pt x="7619" y="416433"/>
                  </a:lnTo>
                  <a:lnTo>
                    <a:pt x="7619" y="397383"/>
                  </a:lnTo>
                  <a:close/>
                </a:path>
                <a:path w="7620" h="716279">
                  <a:moveTo>
                    <a:pt x="7619" y="389763"/>
                  </a:moveTo>
                  <a:lnTo>
                    <a:pt x="0" y="389763"/>
                  </a:lnTo>
                  <a:lnTo>
                    <a:pt x="0" y="396113"/>
                  </a:lnTo>
                  <a:lnTo>
                    <a:pt x="7619" y="396113"/>
                  </a:lnTo>
                  <a:lnTo>
                    <a:pt x="7619" y="389763"/>
                  </a:lnTo>
                  <a:close/>
                </a:path>
                <a:path w="7620" h="716279">
                  <a:moveTo>
                    <a:pt x="7619" y="383413"/>
                  </a:moveTo>
                  <a:lnTo>
                    <a:pt x="0" y="383413"/>
                  </a:lnTo>
                  <a:lnTo>
                    <a:pt x="0" y="388493"/>
                  </a:lnTo>
                  <a:lnTo>
                    <a:pt x="7619" y="388493"/>
                  </a:lnTo>
                  <a:lnTo>
                    <a:pt x="7619" y="383413"/>
                  </a:lnTo>
                  <a:close/>
                </a:path>
                <a:path w="7620" h="716279">
                  <a:moveTo>
                    <a:pt x="7619" y="377063"/>
                  </a:moveTo>
                  <a:lnTo>
                    <a:pt x="0" y="377063"/>
                  </a:lnTo>
                  <a:lnTo>
                    <a:pt x="0" y="382143"/>
                  </a:lnTo>
                  <a:lnTo>
                    <a:pt x="7619" y="382143"/>
                  </a:lnTo>
                  <a:lnTo>
                    <a:pt x="7619" y="377063"/>
                  </a:lnTo>
                  <a:close/>
                </a:path>
                <a:path w="7620" h="716279">
                  <a:moveTo>
                    <a:pt x="7619" y="371983"/>
                  </a:moveTo>
                  <a:lnTo>
                    <a:pt x="0" y="371983"/>
                  </a:lnTo>
                  <a:lnTo>
                    <a:pt x="0" y="375793"/>
                  </a:lnTo>
                  <a:lnTo>
                    <a:pt x="7619" y="375793"/>
                  </a:lnTo>
                  <a:lnTo>
                    <a:pt x="7619" y="371983"/>
                  </a:lnTo>
                  <a:close/>
                </a:path>
                <a:path w="7620" h="716279">
                  <a:moveTo>
                    <a:pt x="7619" y="365633"/>
                  </a:moveTo>
                  <a:lnTo>
                    <a:pt x="0" y="365633"/>
                  </a:lnTo>
                  <a:lnTo>
                    <a:pt x="0" y="370713"/>
                  </a:lnTo>
                  <a:lnTo>
                    <a:pt x="7619" y="370713"/>
                  </a:lnTo>
                  <a:lnTo>
                    <a:pt x="7619" y="365633"/>
                  </a:lnTo>
                  <a:close/>
                </a:path>
                <a:path w="7620" h="716279">
                  <a:moveTo>
                    <a:pt x="7619" y="358013"/>
                  </a:moveTo>
                  <a:lnTo>
                    <a:pt x="0" y="358013"/>
                  </a:lnTo>
                  <a:lnTo>
                    <a:pt x="0" y="364363"/>
                  </a:lnTo>
                  <a:lnTo>
                    <a:pt x="7619" y="364363"/>
                  </a:lnTo>
                  <a:lnTo>
                    <a:pt x="7619" y="358013"/>
                  </a:lnTo>
                  <a:close/>
                </a:path>
                <a:path w="7620" h="716279">
                  <a:moveTo>
                    <a:pt x="7619" y="351663"/>
                  </a:moveTo>
                  <a:lnTo>
                    <a:pt x="0" y="351663"/>
                  </a:lnTo>
                  <a:lnTo>
                    <a:pt x="0" y="356743"/>
                  </a:lnTo>
                  <a:lnTo>
                    <a:pt x="7619" y="356743"/>
                  </a:lnTo>
                  <a:lnTo>
                    <a:pt x="7619" y="351663"/>
                  </a:lnTo>
                  <a:close/>
                </a:path>
                <a:path w="7620" h="716279">
                  <a:moveTo>
                    <a:pt x="7619" y="347853"/>
                  </a:moveTo>
                  <a:lnTo>
                    <a:pt x="0" y="347853"/>
                  </a:lnTo>
                  <a:lnTo>
                    <a:pt x="0" y="350393"/>
                  </a:lnTo>
                  <a:lnTo>
                    <a:pt x="7619" y="350393"/>
                  </a:lnTo>
                  <a:lnTo>
                    <a:pt x="7619" y="347853"/>
                  </a:lnTo>
                  <a:close/>
                </a:path>
                <a:path w="7620" h="716279">
                  <a:moveTo>
                    <a:pt x="7619" y="547370"/>
                  </a:moveTo>
                  <a:lnTo>
                    <a:pt x="0" y="547370"/>
                  </a:lnTo>
                  <a:lnTo>
                    <a:pt x="0" y="557403"/>
                  </a:lnTo>
                  <a:lnTo>
                    <a:pt x="7619" y="557403"/>
                  </a:lnTo>
                  <a:lnTo>
                    <a:pt x="7619" y="547370"/>
                  </a:lnTo>
                  <a:close/>
                </a:path>
                <a:path w="7620" h="716279">
                  <a:moveTo>
                    <a:pt x="7619" y="543560"/>
                  </a:moveTo>
                  <a:lnTo>
                    <a:pt x="0" y="543560"/>
                  </a:lnTo>
                  <a:lnTo>
                    <a:pt x="0" y="547243"/>
                  </a:lnTo>
                  <a:lnTo>
                    <a:pt x="7619" y="547243"/>
                  </a:lnTo>
                  <a:lnTo>
                    <a:pt x="7619" y="543560"/>
                  </a:lnTo>
                  <a:close/>
                </a:path>
                <a:path w="7620" h="716279">
                  <a:moveTo>
                    <a:pt x="7619" y="541020"/>
                  </a:moveTo>
                  <a:lnTo>
                    <a:pt x="0" y="541020"/>
                  </a:lnTo>
                  <a:lnTo>
                    <a:pt x="0" y="543433"/>
                  </a:lnTo>
                  <a:lnTo>
                    <a:pt x="7619" y="543433"/>
                  </a:lnTo>
                  <a:lnTo>
                    <a:pt x="7619" y="541020"/>
                  </a:lnTo>
                  <a:close/>
                </a:path>
                <a:path w="7620" h="716279">
                  <a:moveTo>
                    <a:pt x="7619" y="537210"/>
                  </a:moveTo>
                  <a:lnTo>
                    <a:pt x="0" y="537210"/>
                  </a:lnTo>
                  <a:lnTo>
                    <a:pt x="0" y="540893"/>
                  </a:lnTo>
                  <a:lnTo>
                    <a:pt x="7619" y="540893"/>
                  </a:lnTo>
                  <a:lnTo>
                    <a:pt x="7619" y="537210"/>
                  </a:lnTo>
                  <a:close/>
                </a:path>
                <a:path w="7620" h="716279">
                  <a:moveTo>
                    <a:pt x="7619" y="534670"/>
                  </a:moveTo>
                  <a:lnTo>
                    <a:pt x="0" y="534670"/>
                  </a:lnTo>
                  <a:lnTo>
                    <a:pt x="0" y="537083"/>
                  </a:lnTo>
                  <a:lnTo>
                    <a:pt x="7619" y="537083"/>
                  </a:lnTo>
                  <a:lnTo>
                    <a:pt x="7619" y="534670"/>
                  </a:lnTo>
                  <a:close/>
                </a:path>
                <a:path w="7620" h="716279">
                  <a:moveTo>
                    <a:pt x="7619" y="530860"/>
                  </a:moveTo>
                  <a:lnTo>
                    <a:pt x="0" y="530860"/>
                  </a:lnTo>
                  <a:lnTo>
                    <a:pt x="0" y="534543"/>
                  </a:lnTo>
                  <a:lnTo>
                    <a:pt x="7619" y="534543"/>
                  </a:lnTo>
                  <a:lnTo>
                    <a:pt x="7619" y="530860"/>
                  </a:lnTo>
                  <a:close/>
                </a:path>
                <a:path w="7620" h="716279">
                  <a:moveTo>
                    <a:pt x="7619" y="528320"/>
                  </a:moveTo>
                  <a:lnTo>
                    <a:pt x="0" y="528320"/>
                  </a:lnTo>
                  <a:lnTo>
                    <a:pt x="0" y="530733"/>
                  </a:lnTo>
                  <a:lnTo>
                    <a:pt x="7619" y="530733"/>
                  </a:lnTo>
                  <a:lnTo>
                    <a:pt x="7619" y="528320"/>
                  </a:lnTo>
                  <a:close/>
                </a:path>
                <a:path w="7620" h="716279">
                  <a:moveTo>
                    <a:pt x="7619" y="524510"/>
                  </a:moveTo>
                  <a:lnTo>
                    <a:pt x="0" y="524510"/>
                  </a:lnTo>
                  <a:lnTo>
                    <a:pt x="0" y="528193"/>
                  </a:lnTo>
                  <a:lnTo>
                    <a:pt x="7619" y="528193"/>
                  </a:lnTo>
                  <a:lnTo>
                    <a:pt x="7619" y="524510"/>
                  </a:lnTo>
                  <a:close/>
                </a:path>
                <a:path w="7620" h="716279">
                  <a:moveTo>
                    <a:pt x="7619" y="521970"/>
                  </a:moveTo>
                  <a:lnTo>
                    <a:pt x="0" y="521970"/>
                  </a:lnTo>
                  <a:lnTo>
                    <a:pt x="0" y="524383"/>
                  </a:lnTo>
                  <a:lnTo>
                    <a:pt x="7619" y="524383"/>
                  </a:lnTo>
                  <a:lnTo>
                    <a:pt x="7619" y="521970"/>
                  </a:lnTo>
                  <a:close/>
                </a:path>
                <a:path w="7620" h="716279">
                  <a:moveTo>
                    <a:pt x="7619" y="518160"/>
                  </a:moveTo>
                  <a:lnTo>
                    <a:pt x="0" y="518160"/>
                  </a:lnTo>
                  <a:lnTo>
                    <a:pt x="0" y="521843"/>
                  </a:lnTo>
                  <a:lnTo>
                    <a:pt x="7619" y="521843"/>
                  </a:lnTo>
                  <a:lnTo>
                    <a:pt x="7619" y="518160"/>
                  </a:lnTo>
                  <a:close/>
                </a:path>
                <a:path w="7620" h="716279">
                  <a:moveTo>
                    <a:pt x="7619" y="515620"/>
                  </a:moveTo>
                  <a:lnTo>
                    <a:pt x="0" y="515620"/>
                  </a:lnTo>
                  <a:lnTo>
                    <a:pt x="0" y="518033"/>
                  </a:lnTo>
                  <a:lnTo>
                    <a:pt x="7619" y="518033"/>
                  </a:lnTo>
                  <a:lnTo>
                    <a:pt x="7619" y="515620"/>
                  </a:lnTo>
                  <a:close/>
                </a:path>
                <a:path w="7620" h="716279">
                  <a:moveTo>
                    <a:pt x="7619" y="511810"/>
                  </a:moveTo>
                  <a:lnTo>
                    <a:pt x="0" y="511810"/>
                  </a:lnTo>
                  <a:lnTo>
                    <a:pt x="0" y="515493"/>
                  </a:lnTo>
                  <a:lnTo>
                    <a:pt x="7619" y="515493"/>
                  </a:lnTo>
                  <a:lnTo>
                    <a:pt x="7619" y="511810"/>
                  </a:lnTo>
                  <a:close/>
                </a:path>
                <a:path w="7620" h="716279">
                  <a:moveTo>
                    <a:pt x="7619" y="509270"/>
                  </a:moveTo>
                  <a:lnTo>
                    <a:pt x="0" y="509270"/>
                  </a:lnTo>
                  <a:lnTo>
                    <a:pt x="0" y="511683"/>
                  </a:lnTo>
                  <a:lnTo>
                    <a:pt x="7619" y="511683"/>
                  </a:lnTo>
                  <a:lnTo>
                    <a:pt x="7619" y="509270"/>
                  </a:lnTo>
                  <a:close/>
                </a:path>
                <a:path w="7620" h="716279">
                  <a:moveTo>
                    <a:pt x="7619" y="499110"/>
                  </a:moveTo>
                  <a:lnTo>
                    <a:pt x="0" y="499110"/>
                  </a:lnTo>
                  <a:lnTo>
                    <a:pt x="0" y="509143"/>
                  </a:lnTo>
                  <a:lnTo>
                    <a:pt x="7619" y="509143"/>
                  </a:lnTo>
                  <a:lnTo>
                    <a:pt x="7619" y="499110"/>
                  </a:lnTo>
                  <a:close/>
                </a:path>
                <a:path w="7620" h="716279">
                  <a:moveTo>
                    <a:pt x="7619" y="483870"/>
                  </a:moveTo>
                  <a:lnTo>
                    <a:pt x="0" y="483870"/>
                  </a:lnTo>
                  <a:lnTo>
                    <a:pt x="0" y="498983"/>
                  </a:lnTo>
                  <a:lnTo>
                    <a:pt x="7619" y="498983"/>
                  </a:lnTo>
                  <a:lnTo>
                    <a:pt x="7619" y="483870"/>
                  </a:lnTo>
                  <a:close/>
                </a:path>
                <a:path w="7620" h="716279">
                  <a:moveTo>
                    <a:pt x="7619" y="481330"/>
                  </a:moveTo>
                  <a:lnTo>
                    <a:pt x="0" y="481330"/>
                  </a:lnTo>
                  <a:lnTo>
                    <a:pt x="0" y="483743"/>
                  </a:lnTo>
                  <a:lnTo>
                    <a:pt x="7619" y="483743"/>
                  </a:lnTo>
                  <a:lnTo>
                    <a:pt x="7619" y="481330"/>
                  </a:lnTo>
                  <a:close/>
                </a:path>
                <a:path w="7620" h="716279">
                  <a:moveTo>
                    <a:pt x="7619" y="557403"/>
                  </a:moveTo>
                  <a:lnTo>
                    <a:pt x="0" y="557403"/>
                  </a:lnTo>
                  <a:lnTo>
                    <a:pt x="0" y="570103"/>
                  </a:lnTo>
                  <a:lnTo>
                    <a:pt x="7619" y="570103"/>
                  </a:lnTo>
                  <a:lnTo>
                    <a:pt x="7619" y="557403"/>
                  </a:lnTo>
                  <a:close/>
                </a:path>
                <a:path w="7620" h="716279">
                  <a:moveTo>
                    <a:pt x="7619" y="570103"/>
                  </a:moveTo>
                  <a:lnTo>
                    <a:pt x="0" y="570103"/>
                  </a:lnTo>
                  <a:lnTo>
                    <a:pt x="0" y="623443"/>
                  </a:lnTo>
                  <a:lnTo>
                    <a:pt x="7619" y="623443"/>
                  </a:lnTo>
                  <a:lnTo>
                    <a:pt x="7619" y="570103"/>
                  </a:lnTo>
                  <a:close/>
                </a:path>
                <a:path w="7620" h="716279">
                  <a:moveTo>
                    <a:pt x="7619" y="623443"/>
                  </a:moveTo>
                  <a:lnTo>
                    <a:pt x="0" y="623443"/>
                  </a:lnTo>
                  <a:lnTo>
                    <a:pt x="0" y="714883"/>
                  </a:lnTo>
                  <a:lnTo>
                    <a:pt x="7619" y="714883"/>
                  </a:lnTo>
                  <a:lnTo>
                    <a:pt x="7619" y="623443"/>
                  </a:lnTo>
                  <a:close/>
                </a:path>
                <a:path w="7620" h="716279">
                  <a:moveTo>
                    <a:pt x="3810" y="714883"/>
                  </a:moveTo>
                  <a:lnTo>
                    <a:pt x="0" y="714883"/>
                  </a:lnTo>
                  <a:lnTo>
                    <a:pt x="0" y="716153"/>
                  </a:lnTo>
                  <a:lnTo>
                    <a:pt x="3810" y="716153"/>
                  </a:lnTo>
                  <a:lnTo>
                    <a:pt x="3810" y="714883"/>
                  </a:lnTo>
                  <a:close/>
                </a:path>
              </a:pathLst>
            </a:custGeom>
            <a:solidFill>
              <a:srgbClr val="4200F5"/>
            </a:solidFill>
          </p:spPr>
          <p:txBody>
            <a:bodyPr bIns="0" lIns="0" rIns="0" rtlCol="0" tIns="0" wrap="square"/>
            <a:p/>
          </p:txBody>
        </p:sp>
        <p:sp>
          <p:nvSpPr>
            <p:cNvPr id="1050895" name="object 2209"/>
            <p:cNvSpPr/>
            <p:nvPr/>
          </p:nvSpPr>
          <p:spPr>
            <a:xfrm>
              <a:off x="5134609" y="6029959"/>
              <a:ext cx="6350" cy="740410"/>
            </a:xfrm>
            <a:custGeom>
              <a:avLst/>
              <a:ahLst/>
              <a:rect l="l" t="t" r="r" b="b"/>
              <a:pathLst>
                <a:path w="6350" h="740409">
                  <a:moveTo>
                    <a:pt x="1270" y="0"/>
                  </a:moveTo>
                  <a:lnTo>
                    <a:pt x="0" y="0"/>
                  </a:lnTo>
                  <a:lnTo>
                    <a:pt x="0" y="3809"/>
                  </a:lnTo>
                  <a:lnTo>
                    <a:pt x="1269" y="3809"/>
                  </a:lnTo>
                  <a:lnTo>
                    <a:pt x="1270" y="0"/>
                  </a:lnTo>
                  <a:close/>
                </a:path>
                <a:path w="6350" h="740409">
                  <a:moveTo>
                    <a:pt x="1269" y="3810"/>
                  </a:moveTo>
                  <a:lnTo>
                    <a:pt x="0" y="3810"/>
                  </a:lnTo>
                  <a:lnTo>
                    <a:pt x="0" y="10159"/>
                  </a:lnTo>
                  <a:lnTo>
                    <a:pt x="3810" y="10159"/>
                  </a:lnTo>
                  <a:lnTo>
                    <a:pt x="3810" y="8889"/>
                  </a:lnTo>
                  <a:lnTo>
                    <a:pt x="2539" y="8889"/>
                  </a:lnTo>
                  <a:lnTo>
                    <a:pt x="2539" y="5079"/>
                  </a:lnTo>
                  <a:lnTo>
                    <a:pt x="1269" y="5079"/>
                  </a:lnTo>
                  <a:lnTo>
                    <a:pt x="1269" y="3810"/>
                  </a:lnTo>
                  <a:close/>
                </a:path>
                <a:path w="6350" h="740409">
                  <a:moveTo>
                    <a:pt x="3810" y="10160"/>
                  </a:moveTo>
                  <a:lnTo>
                    <a:pt x="0" y="10160"/>
                  </a:lnTo>
                  <a:lnTo>
                    <a:pt x="0" y="12699"/>
                  </a:lnTo>
                  <a:lnTo>
                    <a:pt x="3809" y="12699"/>
                  </a:lnTo>
                  <a:lnTo>
                    <a:pt x="3810" y="10160"/>
                  </a:lnTo>
                  <a:close/>
                </a:path>
                <a:path w="6350" h="740409">
                  <a:moveTo>
                    <a:pt x="6350" y="124586"/>
                  </a:moveTo>
                  <a:lnTo>
                    <a:pt x="0" y="124586"/>
                  </a:lnTo>
                  <a:lnTo>
                    <a:pt x="0" y="126999"/>
                  </a:lnTo>
                  <a:lnTo>
                    <a:pt x="6350" y="126999"/>
                  </a:lnTo>
                  <a:lnTo>
                    <a:pt x="6350" y="124586"/>
                  </a:lnTo>
                  <a:close/>
                </a:path>
                <a:path w="6350" h="740409">
                  <a:moveTo>
                    <a:pt x="6350" y="119506"/>
                  </a:moveTo>
                  <a:lnTo>
                    <a:pt x="0" y="119506"/>
                  </a:lnTo>
                  <a:lnTo>
                    <a:pt x="0" y="124459"/>
                  </a:lnTo>
                  <a:lnTo>
                    <a:pt x="6350" y="124459"/>
                  </a:lnTo>
                  <a:lnTo>
                    <a:pt x="6350" y="119506"/>
                  </a:lnTo>
                  <a:close/>
                </a:path>
                <a:path w="6350" h="740409">
                  <a:moveTo>
                    <a:pt x="6350" y="113156"/>
                  </a:moveTo>
                  <a:lnTo>
                    <a:pt x="0" y="113156"/>
                  </a:lnTo>
                  <a:lnTo>
                    <a:pt x="0" y="119379"/>
                  </a:lnTo>
                  <a:lnTo>
                    <a:pt x="6350" y="119379"/>
                  </a:lnTo>
                  <a:lnTo>
                    <a:pt x="6350" y="113156"/>
                  </a:lnTo>
                  <a:close/>
                </a:path>
                <a:path w="6350" h="740409">
                  <a:moveTo>
                    <a:pt x="6350" y="106806"/>
                  </a:moveTo>
                  <a:lnTo>
                    <a:pt x="0" y="106806"/>
                  </a:lnTo>
                  <a:lnTo>
                    <a:pt x="0" y="113029"/>
                  </a:lnTo>
                  <a:lnTo>
                    <a:pt x="6350" y="113029"/>
                  </a:lnTo>
                  <a:lnTo>
                    <a:pt x="6350" y="106806"/>
                  </a:lnTo>
                  <a:close/>
                </a:path>
                <a:path w="6350" h="740409">
                  <a:moveTo>
                    <a:pt x="6350" y="100456"/>
                  </a:moveTo>
                  <a:lnTo>
                    <a:pt x="0" y="100456"/>
                  </a:lnTo>
                  <a:lnTo>
                    <a:pt x="0" y="106679"/>
                  </a:lnTo>
                  <a:lnTo>
                    <a:pt x="6350" y="106679"/>
                  </a:lnTo>
                  <a:lnTo>
                    <a:pt x="6350" y="100456"/>
                  </a:lnTo>
                  <a:close/>
                </a:path>
                <a:path w="6350" h="740409">
                  <a:moveTo>
                    <a:pt x="6350" y="94106"/>
                  </a:moveTo>
                  <a:lnTo>
                    <a:pt x="0" y="94106"/>
                  </a:lnTo>
                  <a:lnTo>
                    <a:pt x="0" y="100329"/>
                  </a:lnTo>
                  <a:lnTo>
                    <a:pt x="6350" y="100329"/>
                  </a:lnTo>
                  <a:lnTo>
                    <a:pt x="6350" y="94106"/>
                  </a:lnTo>
                  <a:close/>
                </a:path>
                <a:path w="6350" h="740409">
                  <a:moveTo>
                    <a:pt x="6350" y="86486"/>
                  </a:moveTo>
                  <a:lnTo>
                    <a:pt x="0" y="86486"/>
                  </a:lnTo>
                  <a:lnTo>
                    <a:pt x="0" y="93979"/>
                  </a:lnTo>
                  <a:lnTo>
                    <a:pt x="6350" y="93979"/>
                  </a:lnTo>
                  <a:lnTo>
                    <a:pt x="6350" y="86486"/>
                  </a:lnTo>
                  <a:close/>
                </a:path>
                <a:path w="6350" h="740409">
                  <a:moveTo>
                    <a:pt x="6350" y="81406"/>
                  </a:moveTo>
                  <a:lnTo>
                    <a:pt x="0" y="81406"/>
                  </a:lnTo>
                  <a:lnTo>
                    <a:pt x="0" y="86359"/>
                  </a:lnTo>
                  <a:lnTo>
                    <a:pt x="6350" y="86359"/>
                  </a:lnTo>
                  <a:lnTo>
                    <a:pt x="6350" y="81406"/>
                  </a:lnTo>
                  <a:close/>
                </a:path>
                <a:path w="6350" h="740409">
                  <a:moveTo>
                    <a:pt x="6350" y="75056"/>
                  </a:moveTo>
                  <a:lnTo>
                    <a:pt x="0" y="75056"/>
                  </a:lnTo>
                  <a:lnTo>
                    <a:pt x="0" y="81279"/>
                  </a:lnTo>
                  <a:lnTo>
                    <a:pt x="6350" y="81279"/>
                  </a:lnTo>
                  <a:lnTo>
                    <a:pt x="6350" y="75056"/>
                  </a:lnTo>
                  <a:close/>
                </a:path>
                <a:path w="6350" h="740409">
                  <a:moveTo>
                    <a:pt x="6350" y="68706"/>
                  </a:moveTo>
                  <a:lnTo>
                    <a:pt x="0" y="68706"/>
                  </a:lnTo>
                  <a:lnTo>
                    <a:pt x="0" y="74929"/>
                  </a:lnTo>
                  <a:lnTo>
                    <a:pt x="6350" y="74929"/>
                  </a:lnTo>
                  <a:lnTo>
                    <a:pt x="6350" y="68706"/>
                  </a:lnTo>
                  <a:close/>
                </a:path>
                <a:path w="6350" h="740409">
                  <a:moveTo>
                    <a:pt x="6350" y="62356"/>
                  </a:moveTo>
                  <a:lnTo>
                    <a:pt x="0" y="62356"/>
                  </a:lnTo>
                  <a:lnTo>
                    <a:pt x="0" y="68579"/>
                  </a:lnTo>
                  <a:lnTo>
                    <a:pt x="6350" y="68579"/>
                  </a:lnTo>
                  <a:lnTo>
                    <a:pt x="6350" y="62356"/>
                  </a:lnTo>
                  <a:close/>
                </a:path>
                <a:path w="6350" h="740409">
                  <a:moveTo>
                    <a:pt x="6350" y="56006"/>
                  </a:moveTo>
                  <a:lnTo>
                    <a:pt x="0" y="56006"/>
                  </a:lnTo>
                  <a:lnTo>
                    <a:pt x="0" y="62229"/>
                  </a:lnTo>
                  <a:lnTo>
                    <a:pt x="6350" y="62229"/>
                  </a:lnTo>
                  <a:lnTo>
                    <a:pt x="6350" y="56006"/>
                  </a:lnTo>
                  <a:close/>
                </a:path>
                <a:path w="6350" h="740409">
                  <a:moveTo>
                    <a:pt x="6350" y="49656"/>
                  </a:moveTo>
                  <a:lnTo>
                    <a:pt x="0" y="49656"/>
                  </a:lnTo>
                  <a:lnTo>
                    <a:pt x="0" y="55879"/>
                  </a:lnTo>
                  <a:lnTo>
                    <a:pt x="6350" y="55879"/>
                  </a:lnTo>
                  <a:lnTo>
                    <a:pt x="6350" y="49656"/>
                  </a:lnTo>
                  <a:close/>
                </a:path>
                <a:path w="6350" h="740409">
                  <a:moveTo>
                    <a:pt x="6350" y="43306"/>
                  </a:moveTo>
                  <a:lnTo>
                    <a:pt x="0" y="43306"/>
                  </a:lnTo>
                  <a:lnTo>
                    <a:pt x="0" y="49529"/>
                  </a:lnTo>
                  <a:lnTo>
                    <a:pt x="6350" y="49529"/>
                  </a:lnTo>
                  <a:lnTo>
                    <a:pt x="6350" y="43306"/>
                  </a:lnTo>
                  <a:close/>
                </a:path>
                <a:path w="6350" h="740409">
                  <a:moveTo>
                    <a:pt x="6350" y="36956"/>
                  </a:moveTo>
                  <a:lnTo>
                    <a:pt x="0" y="36956"/>
                  </a:lnTo>
                  <a:lnTo>
                    <a:pt x="0" y="43179"/>
                  </a:lnTo>
                  <a:lnTo>
                    <a:pt x="6350" y="43179"/>
                  </a:lnTo>
                  <a:lnTo>
                    <a:pt x="6350" y="36956"/>
                  </a:lnTo>
                  <a:close/>
                </a:path>
                <a:path w="6350" h="740409">
                  <a:moveTo>
                    <a:pt x="6350" y="30606"/>
                  </a:moveTo>
                  <a:lnTo>
                    <a:pt x="0" y="30606"/>
                  </a:lnTo>
                  <a:lnTo>
                    <a:pt x="0" y="36829"/>
                  </a:lnTo>
                  <a:lnTo>
                    <a:pt x="6350" y="36829"/>
                  </a:lnTo>
                  <a:lnTo>
                    <a:pt x="6350" y="30606"/>
                  </a:lnTo>
                  <a:close/>
                </a:path>
                <a:path w="6350" h="740409">
                  <a:moveTo>
                    <a:pt x="6350" y="24256"/>
                  </a:moveTo>
                  <a:lnTo>
                    <a:pt x="0" y="24256"/>
                  </a:lnTo>
                  <a:lnTo>
                    <a:pt x="0" y="30479"/>
                  </a:lnTo>
                  <a:lnTo>
                    <a:pt x="6350" y="30479"/>
                  </a:lnTo>
                  <a:lnTo>
                    <a:pt x="6350" y="24256"/>
                  </a:lnTo>
                  <a:close/>
                </a:path>
                <a:path w="6350" h="740409">
                  <a:moveTo>
                    <a:pt x="5079" y="12826"/>
                  </a:moveTo>
                  <a:lnTo>
                    <a:pt x="0" y="12826"/>
                  </a:lnTo>
                  <a:lnTo>
                    <a:pt x="0" y="24129"/>
                  </a:lnTo>
                  <a:lnTo>
                    <a:pt x="6350" y="24129"/>
                  </a:lnTo>
                  <a:lnTo>
                    <a:pt x="6350" y="17906"/>
                  </a:lnTo>
                  <a:lnTo>
                    <a:pt x="5079" y="17906"/>
                  </a:lnTo>
                  <a:lnTo>
                    <a:pt x="5079" y="12826"/>
                  </a:lnTo>
                  <a:close/>
                </a:path>
                <a:path w="6350" h="740409">
                  <a:moveTo>
                    <a:pt x="6350" y="285749"/>
                  </a:moveTo>
                  <a:lnTo>
                    <a:pt x="0" y="285749"/>
                  </a:lnTo>
                  <a:lnTo>
                    <a:pt x="0" y="287019"/>
                  </a:lnTo>
                  <a:lnTo>
                    <a:pt x="6350" y="287019"/>
                  </a:lnTo>
                  <a:lnTo>
                    <a:pt x="6350" y="285749"/>
                  </a:lnTo>
                  <a:close/>
                </a:path>
                <a:path w="6350" h="740409">
                  <a:moveTo>
                    <a:pt x="6350" y="279399"/>
                  </a:moveTo>
                  <a:lnTo>
                    <a:pt x="0" y="279399"/>
                  </a:lnTo>
                  <a:lnTo>
                    <a:pt x="0" y="284479"/>
                  </a:lnTo>
                  <a:lnTo>
                    <a:pt x="6350" y="284479"/>
                  </a:lnTo>
                  <a:lnTo>
                    <a:pt x="6350" y="279399"/>
                  </a:lnTo>
                  <a:close/>
                </a:path>
                <a:path w="6350" h="740409">
                  <a:moveTo>
                    <a:pt x="6350" y="273049"/>
                  </a:moveTo>
                  <a:lnTo>
                    <a:pt x="0" y="273049"/>
                  </a:lnTo>
                  <a:lnTo>
                    <a:pt x="0" y="278129"/>
                  </a:lnTo>
                  <a:lnTo>
                    <a:pt x="6350" y="278129"/>
                  </a:lnTo>
                  <a:lnTo>
                    <a:pt x="6350" y="273049"/>
                  </a:lnTo>
                  <a:close/>
                </a:path>
                <a:path w="6350" h="740409">
                  <a:moveTo>
                    <a:pt x="6350" y="266699"/>
                  </a:moveTo>
                  <a:lnTo>
                    <a:pt x="0" y="266699"/>
                  </a:lnTo>
                  <a:lnTo>
                    <a:pt x="0" y="271779"/>
                  </a:lnTo>
                  <a:lnTo>
                    <a:pt x="6350" y="271779"/>
                  </a:lnTo>
                  <a:lnTo>
                    <a:pt x="6350" y="266699"/>
                  </a:lnTo>
                  <a:close/>
                </a:path>
                <a:path w="6350" h="740409">
                  <a:moveTo>
                    <a:pt x="6350" y="260349"/>
                  </a:moveTo>
                  <a:lnTo>
                    <a:pt x="0" y="260349"/>
                  </a:lnTo>
                  <a:lnTo>
                    <a:pt x="0" y="265429"/>
                  </a:lnTo>
                  <a:lnTo>
                    <a:pt x="6350" y="265429"/>
                  </a:lnTo>
                  <a:lnTo>
                    <a:pt x="6350" y="260349"/>
                  </a:lnTo>
                  <a:close/>
                </a:path>
                <a:path w="6350" h="740409">
                  <a:moveTo>
                    <a:pt x="6350" y="253999"/>
                  </a:moveTo>
                  <a:lnTo>
                    <a:pt x="0" y="253999"/>
                  </a:lnTo>
                  <a:lnTo>
                    <a:pt x="0" y="259079"/>
                  </a:lnTo>
                  <a:lnTo>
                    <a:pt x="6350" y="259079"/>
                  </a:lnTo>
                  <a:lnTo>
                    <a:pt x="6350" y="253999"/>
                  </a:lnTo>
                  <a:close/>
                </a:path>
                <a:path w="6350" h="740409">
                  <a:moveTo>
                    <a:pt x="6350" y="247649"/>
                  </a:moveTo>
                  <a:lnTo>
                    <a:pt x="0" y="247649"/>
                  </a:lnTo>
                  <a:lnTo>
                    <a:pt x="0" y="252729"/>
                  </a:lnTo>
                  <a:lnTo>
                    <a:pt x="6350" y="252729"/>
                  </a:lnTo>
                  <a:lnTo>
                    <a:pt x="6350" y="247649"/>
                  </a:lnTo>
                  <a:close/>
                </a:path>
                <a:path w="6350" h="740409">
                  <a:moveTo>
                    <a:pt x="6350" y="241299"/>
                  </a:moveTo>
                  <a:lnTo>
                    <a:pt x="0" y="241299"/>
                  </a:lnTo>
                  <a:lnTo>
                    <a:pt x="0" y="246379"/>
                  </a:lnTo>
                  <a:lnTo>
                    <a:pt x="6350" y="246379"/>
                  </a:lnTo>
                  <a:lnTo>
                    <a:pt x="6350" y="241299"/>
                  </a:lnTo>
                  <a:close/>
                </a:path>
                <a:path w="6350" h="740409">
                  <a:moveTo>
                    <a:pt x="6350" y="228599"/>
                  </a:moveTo>
                  <a:lnTo>
                    <a:pt x="0" y="228599"/>
                  </a:lnTo>
                  <a:lnTo>
                    <a:pt x="0" y="240029"/>
                  </a:lnTo>
                  <a:lnTo>
                    <a:pt x="6350" y="240029"/>
                  </a:lnTo>
                  <a:lnTo>
                    <a:pt x="6350" y="228599"/>
                  </a:lnTo>
                  <a:close/>
                </a:path>
                <a:path w="6350" h="740409">
                  <a:moveTo>
                    <a:pt x="6350" y="222249"/>
                  </a:moveTo>
                  <a:lnTo>
                    <a:pt x="0" y="222249"/>
                  </a:lnTo>
                  <a:lnTo>
                    <a:pt x="0" y="227329"/>
                  </a:lnTo>
                  <a:lnTo>
                    <a:pt x="6350" y="227329"/>
                  </a:lnTo>
                  <a:lnTo>
                    <a:pt x="6350" y="222249"/>
                  </a:lnTo>
                  <a:close/>
                </a:path>
                <a:path w="6350" h="740409">
                  <a:moveTo>
                    <a:pt x="6350" y="215899"/>
                  </a:moveTo>
                  <a:lnTo>
                    <a:pt x="0" y="215899"/>
                  </a:lnTo>
                  <a:lnTo>
                    <a:pt x="0" y="220979"/>
                  </a:lnTo>
                  <a:lnTo>
                    <a:pt x="6350" y="220979"/>
                  </a:lnTo>
                  <a:lnTo>
                    <a:pt x="6350" y="215899"/>
                  </a:lnTo>
                  <a:close/>
                </a:path>
                <a:path w="6350" h="740409">
                  <a:moveTo>
                    <a:pt x="6350" y="209549"/>
                  </a:moveTo>
                  <a:lnTo>
                    <a:pt x="0" y="209549"/>
                  </a:lnTo>
                  <a:lnTo>
                    <a:pt x="0" y="214629"/>
                  </a:lnTo>
                  <a:lnTo>
                    <a:pt x="6350" y="214629"/>
                  </a:lnTo>
                  <a:lnTo>
                    <a:pt x="6350" y="209549"/>
                  </a:lnTo>
                  <a:close/>
                </a:path>
                <a:path w="6350" h="740409">
                  <a:moveTo>
                    <a:pt x="6350" y="203199"/>
                  </a:moveTo>
                  <a:lnTo>
                    <a:pt x="0" y="203199"/>
                  </a:lnTo>
                  <a:lnTo>
                    <a:pt x="0" y="208279"/>
                  </a:lnTo>
                  <a:lnTo>
                    <a:pt x="6350" y="208279"/>
                  </a:lnTo>
                  <a:lnTo>
                    <a:pt x="6350" y="203199"/>
                  </a:lnTo>
                  <a:close/>
                </a:path>
                <a:path w="6350" h="740409">
                  <a:moveTo>
                    <a:pt x="6350" y="196849"/>
                  </a:moveTo>
                  <a:lnTo>
                    <a:pt x="0" y="196849"/>
                  </a:lnTo>
                  <a:lnTo>
                    <a:pt x="0" y="201929"/>
                  </a:lnTo>
                  <a:lnTo>
                    <a:pt x="6350" y="201929"/>
                  </a:lnTo>
                  <a:lnTo>
                    <a:pt x="6350" y="196849"/>
                  </a:lnTo>
                  <a:close/>
                </a:path>
                <a:path w="6350" h="740409">
                  <a:moveTo>
                    <a:pt x="6350" y="189229"/>
                  </a:moveTo>
                  <a:lnTo>
                    <a:pt x="0" y="189229"/>
                  </a:lnTo>
                  <a:lnTo>
                    <a:pt x="0" y="195579"/>
                  </a:lnTo>
                  <a:lnTo>
                    <a:pt x="6350" y="195579"/>
                  </a:lnTo>
                  <a:lnTo>
                    <a:pt x="6350" y="189229"/>
                  </a:lnTo>
                  <a:close/>
                </a:path>
                <a:path w="6350" h="740409">
                  <a:moveTo>
                    <a:pt x="6350" y="184149"/>
                  </a:moveTo>
                  <a:lnTo>
                    <a:pt x="0" y="184149"/>
                  </a:lnTo>
                  <a:lnTo>
                    <a:pt x="0" y="187959"/>
                  </a:lnTo>
                  <a:lnTo>
                    <a:pt x="6350" y="187959"/>
                  </a:lnTo>
                  <a:lnTo>
                    <a:pt x="6350" y="184149"/>
                  </a:lnTo>
                  <a:close/>
                </a:path>
                <a:path w="6350" h="740409">
                  <a:moveTo>
                    <a:pt x="6350" y="177799"/>
                  </a:moveTo>
                  <a:lnTo>
                    <a:pt x="0" y="177799"/>
                  </a:lnTo>
                  <a:lnTo>
                    <a:pt x="0" y="182879"/>
                  </a:lnTo>
                  <a:lnTo>
                    <a:pt x="6350" y="182879"/>
                  </a:lnTo>
                  <a:lnTo>
                    <a:pt x="6350" y="177799"/>
                  </a:lnTo>
                  <a:close/>
                </a:path>
                <a:path w="6350" h="740409">
                  <a:moveTo>
                    <a:pt x="6350" y="171450"/>
                  </a:moveTo>
                  <a:lnTo>
                    <a:pt x="0" y="171450"/>
                  </a:lnTo>
                  <a:lnTo>
                    <a:pt x="0" y="176529"/>
                  </a:lnTo>
                  <a:lnTo>
                    <a:pt x="6350" y="176529"/>
                  </a:lnTo>
                  <a:lnTo>
                    <a:pt x="6350" y="171450"/>
                  </a:lnTo>
                  <a:close/>
                </a:path>
                <a:path w="6350" h="740409">
                  <a:moveTo>
                    <a:pt x="6350" y="165099"/>
                  </a:moveTo>
                  <a:lnTo>
                    <a:pt x="0" y="165099"/>
                  </a:lnTo>
                  <a:lnTo>
                    <a:pt x="0" y="170179"/>
                  </a:lnTo>
                  <a:lnTo>
                    <a:pt x="6350" y="170179"/>
                  </a:lnTo>
                  <a:lnTo>
                    <a:pt x="6350" y="165099"/>
                  </a:lnTo>
                  <a:close/>
                </a:path>
                <a:path w="6350" h="740409">
                  <a:moveTo>
                    <a:pt x="6350" y="158749"/>
                  </a:moveTo>
                  <a:lnTo>
                    <a:pt x="0" y="158749"/>
                  </a:lnTo>
                  <a:lnTo>
                    <a:pt x="0" y="163829"/>
                  </a:lnTo>
                  <a:lnTo>
                    <a:pt x="6350" y="163829"/>
                  </a:lnTo>
                  <a:lnTo>
                    <a:pt x="6350" y="158749"/>
                  </a:lnTo>
                  <a:close/>
                </a:path>
                <a:path w="6350" h="740409">
                  <a:moveTo>
                    <a:pt x="6350" y="151129"/>
                  </a:moveTo>
                  <a:lnTo>
                    <a:pt x="0" y="151129"/>
                  </a:lnTo>
                  <a:lnTo>
                    <a:pt x="0" y="157479"/>
                  </a:lnTo>
                  <a:lnTo>
                    <a:pt x="6350" y="157479"/>
                  </a:lnTo>
                  <a:lnTo>
                    <a:pt x="6350" y="151129"/>
                  </a:lnTo>
                  <a:close/>
                </a:path>
                <a:path w="6350" h="740409">
                  <a:moveTo>
                    <a:pt x="6350" y="146049"/>
                  </a:moveTo>
                  <a:lnTo>
                    <a:pt x="0" y="146049"/>
                  </a:lnTo>
                  <a:lnTo>
                    <a:pt x="0" y="149859"/>
                  </a:lnTo>
                  <a:lnTo>
                    <a:pt x="6350" y="149859"/>
                  </a:lnTo>
                  <a:lnTo>
                    <a:pt x="6350" y="146049"/>
                  </a:lnTo>
                  <a:close/>
                </a:path>
                <a:path w="6350" h="740409">
                  <a:moveTo>
                    <a:pt x="6350" y="139699"/>
                  </a:moveTo>
                  <a:lnTo>
                    <a:pt x="0" y="139699"/>
                  </a:lnTo>
                  <a:lnTo>
                    <a:pt x="0" y="144779"/>
                  </a:lnTo>
                  <a:lnTo>
                    <a:pt x="6350" y="144779"/>
                  </a:lnTo>
                  <a:lnTo>
                    <a:pt x="6350" y="139699"/>
                  </a:lnTo>
                  <a:close/>
                </a:path>
                <a:path w="6350" h="740409">
                  <a:moveTo>
                    <a:pt x="6350" y="133349"/>
                  </a:moveTo>
                  <a:lnTo>
                    <a:pt x="0" y="133349"/>
                  </a:lnTo>
                  <a:lnTo>
                    <a:pt x="0" y="138429"/>
                  </a:lnTo>
                  <a:lnTo>
                    <a:pt x="6350" y="138429"/>
                  </a:lnTo>
                  <a:lnTo>
                    <a:pt x="6350" y="133349"/>
                  </a:lnTo>
                  <a:close/>
                </a:path>
                <a:path w="6350" h="740409">
                  <a:moveTo>
                    <a:pt x="6350" y="128269"/>
                  </a:moveTo>
                  <a:lnTo>
                    <a:pt x="0" y="128269"/>
                  </a:lnTo>
                  <a:lnTo>
                    <a:pt x="0" y="132079"/>
                  </a:lnTo>
                  <a:lnTo>
                    <a:pt x="6350" y="132079"/>
                  </a:lnTo>
                  <a:lnTo>
                    <a:pt x="6350" y="128269"/>
                  </a:lnTo>
                  <a:close/>
                </a:path>
                <a:path w="6350" h="740409">
                  <a:moveTo>
                    <a:pt x="6350" y="287020"/>
                  </a:moveTo>
                  <a:lnTo>
                    <a:pt x="0" y="287020"/>
                  </a:lnTo>
                  <a:lnTo>
                    <a:pt x="0" y="293369"/>
                  </a:lnTo>
                  <a:lnTo>
                    <a:pt x="6350" y="293369"/>
                  </a:lnTo>
                  <a:lnTo>
                    <a:pt x="6350" y="287020"/>
                  </a:lnTo>
                  <a:close/>
                </a:path>
                <a:path w="6350" h="740409">
                  <a:moveTo>
                    <a:pt x="6350" y="293369"/>
                  </a:moveTo>
                  <a:lnTo>
                    <a:pt x="0" y="293369"/>
                  </a:lnTo>
                  <a:lnTo>
                    <a:pt x="0" y="368299"/>
                  </a:lnTo>
                  <a:lnTo>
                    <a:pt x="6350" y="368299"/>
                  </a:lnTo>
                  <a:lnTo>
                    <a:pt x="6350" y="293369"/>
                  </a:lnTo>
                  <a:close/>
                </a:path>
                <a:path w="6350" h="740409">
                  <a:moveTo>
                    <a:pt x="6350" y="500379"/>
                  </a:moveTo>
                  <a:lnTo>
                    <a:pt x="0" y="500379"/>
                  </a:lnTo>
                  <a:lnTo>
                    <a:pt x="0" y="502919"/>
                  </a:lnTo>
                  <a:lnTo>
                    <a:pt x="6350" y="502919"/>
                  </a:lnTo>
                  <a:lnTo>
                    <a:pt x="6350" y="500379"/>
                  </a:lnTo>
                  <a:close/>
                </a:path>
                <a:path w="6350" h="740409">
                  <a:moveTo>
                    <a:pt x="6350" y="494029"/>
                  </a:moveTo>
                  <a:lnTo>
                    <a:pt x="0" y="494029"/>
                  </a:lnTo>
                  <a:lnTo>
                    <a:pt x="0" y="499109"/>
                  </a:lnTo>
                  <a:lnTo>
                    <a:pt x="6350" y="499109"/>
                  </a:lnTo>
                  <a:lnTo>
                    <a:pt x="6350" y="494029"/>
                  </a:lnTo>
                  <a:close/>
                </a:path>
                <a:path w="6350" h="740409">
                  <a:moveTo>
                    <a:pt x="6350" y="477519"/>
                  </a:moveTo>
                  <a:lnTo>
                    <a:pt x="0" y="477519"/>
                  </a:lnTo>
                  <a:lnTo>
                    <a:pt x="0" y="492759"/>
                  </a:lnTo>
                  <a:lnTo>
                    <a:pt x="6350" y="492759"/>
                  </a:lnTo>
                  <a:lnTo>
                    <a:pt x="6350" y="477519"/>
                  </a:lnTo>
                  <a:close/>
                </a:path>
                <a:path w="6350" h="740409">
                  <a:moveTo>
                    <a:pt x="6350" y="468630"/>
                  </a:moveTo>
                  <a:lnTo>
                    <a:pt x="0" y="468630"/>
                  </a:lnTo>
                  <a:lnTo>
                    <a:pt x="0" y="476249"/>
                  </a:lnTo>
                  <a:lnTo>
                    <a:pt x="6350" y="476249"/>
                  </a:lnTo>
                  <a:lnTo>
                    <a:pt x="6350" y="468630"/>
                  </a:lnTo>
                  <a:close/>
                </a:path>
                <a:path w="6350" h="740409">
                  <a:moveTo>
                    <a:pt x="6350" y="445769"/>
                  </a:moveTo>
                  <a:lnTo>
                    <a:pt x="0" y="445769"/>
                  </a:lnTo>
                  <a:lnTo>
                    <a:pt x="0" y="467359"/>
                  </a:lnTo>
                  <a:lnTo>
                    <a:pt x="6350" y="467359"/>
                  </a:lnTo>
                  <a:lnTo>
                    <a:pt x="6350" y="445769"/>
                  </a:lnTo>
                  <a:close/>
                </a:path>
                <a:path w="6350" h="740409">
                  <a:moveTo>
                    <a:pt x="6350" y="439419"/>
                  </a:moveTo>
                  <a:lnTo>
                    <a:pt x="0" y="439419"/>
                  </a:lnTo>
                  <a:lnTo>
                    <a:pt x="0" y="444499"/>
                  </a:lnTo>
                  <a:lnTo>
                    <a:pt x="6350" y="444499"/>
                  </a:lnTo>
                  <a:lnTo>
                    <a:pt x="6350" y="439419"/>
                  </a:lnTo>
                  <a:close/>
                </a:path>
                <a:path w="6350" h="740409">
                  <a:moveTo>
                    <a:pt x="6350" y="419099"/>
                  </a:moveTo>
                  <a:lnTo>
                    <a:pt x="0" y="419099"/>
                  </a:lnTo>
                  <a:lnTo>
                    <a:pt x="0" y="438149"/>
                  </a:lnTo>
                  <a:lnTo>
                    <a:pt x="6350" y="438149"/>
                  </a:lnTo>
                  <a:lnTo>
                    <a:pt x="6350" y="419099"/>
                  </a:lnTo>
                  <a:close/>
                </a:path>
                <a:path w="6350" h="740409">
                  <a:moveTo>
                    <a:pt x="6350" y="411479"/>
                  </a:moveTo>
                  <a:lnTo>
                    <a:pt x="0" y="411479"/>
                  </a:lnTo>
                  <a:lnTo>
                    <a:pt x="0" y="417829"/>
                  </a:lnTo>
                  <a:lnTo>
                    <a:pt x="6350" y="417829"/>
                  </a:lnTo>
                  <a:lnTo>
                    <a:pt x="6350" y="411479"/>
                  </a:lnTo>
                  <a:close/>
                </a:path>
                <a:path w="6350" h="740409">
                  <a:moveTo>
                    <a:pt x="6350" y="405129"/>
                  </a:moveTo>
                  <a:lnTo>
                    <a:pt x="0" y="405129"/>
                  </a:lnTo>
                  <a:lnTo>
                    <a:pt x="0" y="410209"/>
                  </a:lnTo>
                  <a:lnTo>
                    <a:pt x="6350" y="410209"/>
                  </a:lnTo>
                  <a:lnTo>
                    <a:pt x="6350" y="405129"/>
                  </a:lnTo>
                  <a:close/>
                </a:path>
                <a:path w="6350" h="740409">
                  <a:moveTo>
                    <a:pt x="6350" y="398779"/>
                  </a:moveTo>
                  <a:lnTo>
                    <a:pt x="0" y="398779"/>
                  </a:lnTo>
                  <a:lnTo>
                    <a:pt x="0" y="403859"/>
                  </a:lnTo>
                  <a:lnTo>
                    <a:pt x="6350" y="403859"/>
                  </a:lnTo>
                  <a:lnTo>
                    <a:pt x="6350" y="398779"/>
                  </a:lnTo>
                  <a:close/>
                </a:path>
                <a:path w="6350" h="740409">
                  <a:moveTo>
                    <a:pt x="6350" y="393699"/>
                  </a:moveTo>
                  <a:lnTo>
                    <a:pt x="0" y="393699"/>
                  </a:lnTo>
                  <a:lnTo>
                    <a:pt x="0" y="397509"/>
                  </a:lnTo>
                  <a:lnTo>
                    <a:pt x="6350" y="397509"/>
                  </a:lnTo>
                  <a:lnTo>
                    <a:pt x="6350" y="393699"/>
                  </a:lnTo>
                  <a:close/>
                </a:path>
                <a:path w="6350" h="740409">
                  <a:moveTo>
                    <a:pt x="6350" y="387349"/>
                  </a:moveTo>
                  <a:lnTo>
                    <a:pt x="0" y="387349"/>
                  </a:lnTo>
                  <a:lnTo>
                    <a:pt x="0" y="392430"/>
                  </a:lnTo>
                  <a:lnTo>
                    <a:pt x="6350" y="392430"/>
                  </a:lnTo>
                  <a:lnTo>
                    <a:pt x="6350" y="387349"/>
                  </a:lnTo>
                  <a:close/>
                </a:path>
                <a:path w="6350" h="740409">
                  <a:moveTo>
                    <a:pt x="6350" y="379729"/>
                  </a:moveTo>
                  <a:lnTo>
                    <a:pt x="0" y="379729"/>
                  </a:lnTo>
                  <a:lnTo>
                    <a:pt x="0" y="386079"/>
                  </a:lnTo>
                  <a:lnTo>
                    <a:pt x="6350" y="386079"/>
                  </a:lnTo>
                  <a:lnTo>
                    <a:pt x="6350" y="379729"/>
                  </a:lnTo>
                  <a:close/>
                </a:path>
                <a:path w="6350" h="740409">
                  <a:moveTo>
                    <a:pt x="6350" y="373380"/>
                  </a:moveTo>
                  <a:lnTo>
                    <a:pt x="0" y="373380"/>
                  </a:lnTo>
                  <a:lnTo>
                    <a:pt x="0" y="378459"/>
                  </a:lnTo>
                  <a:lnTo>
                    <a:pt x="6350" y="378459"/>
                  </a:lnTo>
                  <a:lnTo>
                    <a:pt x="6350" y="373380"/>
                  </a:lnTo>
                  <a:close/>
                </a:path>
                <a:path w="6350" h="740409">
                  <a:moveTo>
                    <a:pt x="6350" y="369569"/>
                  </a:moveTo>
                  <a:lnTo>
                    <a:pt x="0" y="369569"/>
                  </a:lnTo>
                  <a:lnTo>
                    <a:pt x="0" y="372109"/>
                  </a:lnTo>
                  <a:lnTo>
                    <a:pt x="6350" y="372109"/>
                  </a:lnTo>
                  <a:lnTo>
                    <a:pt x="6350" y="369569"/>
                  </a:lnTo>
                  <a:close/>
                </a:path>
                <a:path w="6350" h="740409">
                  <a:moveTo>
                    <a:pt x="6350" y="569086"/>
                  </a:moveTo>
                  <a:lnTo>
                    <a:pt x="0" y="569086"/>
                  </a:lnTo>
                  <a:lnTo>
                    <a:pt x="0" y="579119"/>
                  </a:lnTo>
                  <a:lnTo>
                    <a:pt x="6350" y="579119"/>
                  </a:lnTo>
                  <a:lnTo>
                    <a:pt x="6350" y="569086"/>
                  </a:lnTo>
                  <a:close/>
                </a:path>
                <a:path w="6350" h="740409">
                  <a:moveTo>
                    <a:pt x="6350" y="565276"/>
                  </a:moveTo>
                  <a:lnTo>
                    <a:pt x="0" y="565276"/>
                  </a:lnTo>
                  <a:lnTo>
                    <a:pt x="0" y="568959"/>
                  </a:lnTo>
                  <a:lnTo>
                    <a:pt x="6350" y="568959"/>
                  </a:lnTo>
                  <a:lnTo>
                    <a:pt x="6350" y="565276"/>
                  </a:lnTo>
                  <a:close/>
                </a:path>
                <a:path w="6350" h="740409">
                  <a:moveTo>
                    <a:pt x="6350" y="562736"/>
                  </a:moveTo>
                  <a:lnTo>
                    <a:pt x="0" y="562736"/>
                  </a:lnTo>
                  <a:lnTo>
                    <a:pt x="0" y="565149"/>
                  </a:lnTo>
                  <a:lnTo>
                    <a:pt x="6350" y="565149"/>
                  </a:lnTo>
                  <a:lnTo>
                    <a:pt x="6350" y="562736"/>
                  </a:lnTo>
                  <a:close/>
                </a:path>
                <a:path w="6350" h="740409">
                  <a:moveTo>
                    <a:pt x="6350" y="558926"/>
                  </a:moveTo>
                  <a:lnTo>
                    <a:pt x="0" y="558926"/>
                  </a:lnTo>
                  <a:lnTo>
                    <a:pt x="0" y="562609"/>
                  </a:lnTo>
                  <a:lnTo>
                    <a:pt x="6350" y="562609"/>
                  </a:lnTo>
                  <a:lnTo>
                    <a:pt x="6350" y="558926"/>
                  </a:lnTo>
                  <a:close/>
                </a:path>
                <a:path w="6350" h="740409">
                  <a:moveTo>
                    <a:pt x="6350" y="556386"/>
                  </a:moveTo>
                  <a:lnTo>
                    <a:pt x="0" y="556386"/>
                  </a:lnTo>
                  <a:lnTo>
                    <a:pt x="0" y="558799"/>
                  </a:lnTo>
                  <a:lnTo>
                    <a:pt x="6350" y="558799"/>
                  </a:lnTo>
                  <a:lnTo>
                    <a:pt x="6350" y="556386"/>
                  </a:lnTo>
                  <a:close/>
                </a:path>
                <a:path w="6350" h="740409">
                  <a:moveTo>
                    <a:pt x="6350" y="552576"/>
                  </a:moveTo>
                  <a:lnTo>
                    <a:pt x="0" y="552576"/>
                  </a:lnTo>
                  <a:lnTo>
                    <a:pt x="0" y="556259"/>
                  </a:lnTo>
                  <a:lnTo>
                    <a:pt x="6350" y="556259"/>
                  </a:lnTo>
                  <a:lnTo>
                    <a:pt x="6350" y="552576"/>
                  </a:lnTo>
                  <a:close/>
                </a:path>
                <a:path w="6350" h="740409">
                  <a:moveTo>
                    <a:pt x="6350" y="550036"/>
                  </a:moveTo>
                  <a:lnTo>
                    <a:pt x="0" y="550036"/>
                  </a:lnTo>
                  <a:lnTo>
                    <a:pt x="0" y="552449"/>
                  </a:lnTo>
                  <a:lnTo>
                    <a:pt x="6350" y="552449"/>
                  </a:lnTo>
                  <a:lnTo>
                    <a:pt x="6350" y="550036"/>
                  </a:lnTo>
                  <a:close/>
                </a:path>
                <a:path w="6350" h="740409">
                  <a:moveTo>
                    <a:pt x="6350" y="546227"/>
                  </a:moveTo>
                  <a:lnTo>
                    <a:pt x="0" y="546227"/>
                  </a:lnTo>
                  <a:lnTo>
                    <a:pt x="0" y="549909"/>
                  </a:lnTo>
                  <a:lnTo>
                    <a:pt x="6350" y="549909"/>
                  </a:lnTo>
                  <a:lnTo>
                    <a:pt x="6350" y="546227"/>
                  </a:lnTo>
                  <a:close/>
                </a:path>
                <a:path w="6350" h="740409">
                  <a:moveTo>
                    <a:pt x="6350" y="543686"/>
                  </a:moveTo>
                  <a:lnTo>
                    <a:pt x="0" y="543686"/>
                  </a:lnTo>
                  <a:lnTo>
                    <a:pt x="0" y="546099"/>
                  </a:lnTo>
                  <a:lnTo>
                    <a:pt x="6350" y="546099"/>
                  </a:lnTo>
                  <a:lnTo>
                    <a:pt x="6350" y="543686"/>
                  </a:lnTo>
                  <a:close/>
                </a:path>
                <a:path w="6350" h="740409">
                  <a:moveTo>
                    <a:pt x="6350" y="539876"/>
                  </a:moveTo>
                  <a:lnTo>
                    <a:pt x="0" y="539876"/>
                  </a:lnTo>
                  <a:lnTo>
                    <a:pt x="0" y="543559"/>
                  </a:lnTo>
                  <a:lnTo>
                    <a:pt x="6350" y="543559"/>
                  </a:lnTo>
                  <a:lnTo>
                    <a:pt x="6350" y="539876"/>
                  </a:lnTo>
                  <a:close/>
                </a:path>
                <a:path w="6350" h="740409">
                  <a:moveTo>
                    <a:pt x="6350" y="537336"/>
                  </a:moveTo>
                  <a:lnTo>
                    <a:pt x="0" y="537336"/>
                  </a:lnTo>
                  <a:lnTo>
                    <a:pt x="0" y="539749"/>
                  </a:lnTo>
                  <a:lnTo>
                    <a:pt x="6350" y="539749"/>
                  </a:lnTo>
                  <a:lnTo>
                    <a:pt x="6350" y="537336"/>
                  </a:lnTo>
                  <a:close/>
                </a:path>
                <a:path w="6350" h="740409">
                  <a:moveTo>
                    <a:pt x="6350" y="533526"/>
                  </a:moveTo>
                  <a:lnTo>
                    <a:pt x="0" y="533526"/>
                  </a:lnTo>
                  <a:lnTo>
                    <a:pt x="0" y="537209"/>
                  </a:lnTo>
                  <a:lnTo>
                    <a:pt x="6350" y="537209"/>
                  </a:lnTo>
                  <a:lnTo>
                    <a:pt x="6350" y="533526"/>
                  </a:lnTo>
                  <a:close/>
                </a:path>
                <a:path w="6350" h="740409">
                  <a:moveTo>
                    <a:pt x="6350" y="530986"/>
                  </a:moveTo>
                  <a:lnTo>
                    <a:pt x="0" y="530986"/>
                  </a:lnTo>
                  <a:lnTo>
                    <a:pt x="0" y="533399"/>
                  </a:lnTo>
                  <a:lnTo>
                    <a:pt x="6350" y="533399"/>
                  </a:lnTo>
                  <a:lnTo>
                    <a:pt x="6350" y="530986"/>
                  </a:lnTo>
                  <a:close/>
                </a:path>
                <a:path w="6350" h="740409">
                  <a:moveTo>
                    <a:pt x="6350" y="520826"/>
                  </a:moveTo>
                  <a:lnTo>
                    <a:pt x="0" y="520826"/>
                  </a:lnTo>
                  <a:lnTo>
                    <a:pt x="0" y="530859"/>
                  </a:lnTo>
                  <a:lnTo>
                    <a:pt x="6350" y="530859"/>
                  </a:lnTo>
                  <a:lnTo>
                    <a:pt x="6350" y="520826"/>
                  </a:lnTo>
                  <a:close/>
                </a:path>
                <a:path w="6350" h="740409">
                  <a:moveTo>
                    <a:pt x="6350" y="505586"/>
                  </a:moveTo>
                  <a:lnTo>
                    <a:pt x="0" y="505586"/>
                  </a:lnTo>
                  <a:lnTo>
                    <a:pt x="0" y="520699"/>
                  </a:lnTo>
                  <a:lnTo>
                    <a:pt x="6350" y="520699"/>
                  </a:lnTo>
                  <a:lnTo>
                    <a:pt x="6350" y="505586"/>
                  </a:lnTo>
                  <a:close/>
                </a:path>
                <a:path w="6350" h="740409">
                  <a:moveTo>
                    <a:pt x="6350" y="503046"/>
                  </a:moveTo>
                  <a:lnTo>
                    <a:pt x="0" y="503046"/>
                  </a:lnTo>
                  <a:lnTo>
                    <a:pt x="0" y="505459"/>
                  </a:lnTo>
                  <a:lnTo>
                    <a:pt x="6350" y="505459"/>
                  </a:lnTo>
                  <a:lnTo>
                    <a:pt x="6350" y="503046"/>
                  </a:lnTo>
                  <a:close/>
                </a:path>
                <a:path w="6350" h="740409">
                  <a:moveTo>
                    <a:pt x="6350" y="579119"/>
                  </a:moveTo>
                  <a:lnTo>
                    <a:pt x="0" y="579119"/>
                  </a:lnTo>
                  <a:lnTo>
                    <a:pt x="0" y="591819"/>
                  </a:lnTo>
                  <a:lnTo>
                    <a:pt x="6350" y="591819"/>
                  </a:lnTo>
                  <a:lnTo>
                    <a:pt x="6350" y="579119"/>
                  </a:lnTo>
                  <a:close/>
                </a:path>
                <a:path w="6350" h="740409">
                  <a:moveTo>
                    <a:pt x="6350" y="591819"/>
                  </a:moveTo>
                  <a:lnTo>
                    <a:pt x="0" y="591819"/>
                  </a:lnTo>
                  <a:lnTo>
                    <a:pt x="0" y="645159"/>
                  </a:lnTo>
                  <a:lnTo>
                    <a:pt x="6350" y="645159"/>
                  </a:lnTo>
                  <a:lnTo>
                    <a:pt x="6350" y="591819"/>
                  </a:lnTo>
                  <a:close/>
                </a:path>
                <a:path w="6350" h="740409">
                  <a:moveTo>
                    <a:pt x="6350" y="645160"/>
                  </a:moveTo>
                  <a:lnTo>
                    <a:pt x="0" y="645160"/>
                  </a:lnTo>
                  <a:lnTo>
                    <a:pt x="0" y="740409"/>
                  </a:lnTo>
                  <a:lnTo>
                    <a:pt x="1270" y="740409"/>
                  </a:lnTo>
                  <a:lnTo>
                    <a:pt x="1270" y="739139"/>
                  </a:lnTo>
                  <a:lnTo>
                    <a:pt x="6350" y="739139"/>
                  </a:lnTo>
                  <a:lnTo>
                    <a:pt x="6350" y="645160"/>
                  </a:lnTo>
                  <a:close/>
                </a:path>
              </a:pathLst>
            </a:custGeom>
            <a:solidFill>
              <a:srgbClr val="4100F6"/>
            </a:solidFill>
          </p:spPr>
          <p:txBody>
            <a:bodyPr bIns="0" lIns="0" rIns="0" rtlCol="0" tIns="0" wrap="square"/>
            <a:p/>
          </p:txBody>
        </p:sp>
        <p:sp>
          <p:nvSpPr>
            <p:cNvPr id="1050896" name="object 2210"/>
            <p:cNvSpPr/>
            <p:nvPr/>
          </p:nvSpPr>
          <p:spPr>
            <a:xfrm>
              <a:off x="5126989" y="6004559"/>
              <a:ext cx="7620" cy="767080"/>
            </a:xfrm>
            <a:custGeom>
              <a:avLst/>
              <a:ahLst/>
              <a:rect l="l" t="t" r="r" b="b"/>
              <a:pathLst>
                <a:path w="7620" h="767079">
                  <a:moveTo>
                    <a:pt x="1270" y="0"/>
                  </a:moveTo>
                  <a:lnTo>
                    <a:pt x="0" y="0"/>
                  </a:lnTo>
                  <a:lnTo>
                    <a:pt x="0" y="3809"/>
                  </a:lnTo>
                  <a:lnTo>
                    <a:pt x="1270" y="3809"/>
                  </a:lnTo>
                  <a:lnTo>
                    <a:pt x="1270" y="0"/>
                  </a:lnTo>
                  <a:close/>
                </a:path>
                <a:path w="7620" h="767079">
                  <a:moveTo>
                    <a:pt x="1270" y="3809"/>
                  </a:moveTo>
                  <a:lnTo>
                    <a:pt x="0" y="3809"/>
                  </a:lnTo>
                  <a:lnTo>
                    <a:pt x="0" y="6349"/>
                  </a:lnTo>
                  <a:lnTo>
                    <a:pt x="2540" y="6349"/>
                  </a:lnTo>
                  <a:lnTo>
                    <a:pt x="2540" y="5079"/>
                  </a:lnTo>
                  <a:lnTo>
                    <a:pt x="1270" y="5079"/>
                  </a:lnTo>
                  <a:lnTo>
                    <a:pt x="1270" y="3809"/>
                  </a:lnTo>
                  <a:close/>
                </a:path>
                <a:path w="7620" h="767079">
                  <a:moveTo>
                    <a:pt x="2539" y="6350"/>
                  </a:moveTo>
                  <a:lnTo>
                    <a:pt x="0" y="6350"/>
                  </a:lnTo>
                  <a:lnTo>
                    <a:pt x="0" y="12699"/>
                  </a:lnTo>
                  <a:lnTo>
                    <a:pt x="3810" y="12699"/>
                  </a:lnTo>
                  <a:lnTo>
                    <a:pt x="3810" y="8889"/>
                  </a:lnTo>
                  <a:lnTo>
                    <a:pt x="2539" y="8889"/>
                  </a:lnTo>
                  <a:lnTo>
                    <a:pt x="2539" y="6350"/>
                  </a:lnTo>
                  <a:close/>
                </a:path>
                <a:path w="7620" h="767079">
                  <a:moveTo>
                    <a:pt x="5079" y="12700"/>
                  </a:moveTo>
                  <a:lnTo>
                    <a:pt x="0" y="12700"/>
                  </a:lnTo>
                  <a:lnTo>
                    <a:pt x="0" y="16509"/>
                  </a:lnTo>
                  <a:lnTo>
                    <a:pt x="5080" y="16509"/>
                  </a:lnTo>
                  <a:lnTo>
                    <a:pt x="5079" y="12700"/>
                  </a:lnTo>
                  <a:close/>
                </a:path>
                <a:path w="7620" h="767079">
                  <a:moveTo>
                    <a:pt x="5080" y="16510"/>
                  </a:moveTo>
                  <a:lnTo>
                    <a:pt x="0" y="16510"/>
                  </a:lnTo>
                  <a:lnTo>
                    <a:pt x="0" y="29209"/>
                  </a:lnTo>
                  <a:lnTo>
                    <a:pt x="7620" y="29209"/>
                  </a:lnTo>
                  <a:lnTo>
                    <a:pt x="7620" y="21589"/>
                  </a:lnTo>
                  <a:lnTo>
                    <a:pt x="6350" y="21589"/>
                  </a:lnTo>
                  <a:lnTo>
                    <a:pt x="6350" y="17780"/>
                  </a:lnTo>
                  <a:lnTo>
                    <a:pt x="5080" y="17780"/>
                  </a:lnTo>
                  <a:lnTo>
                    <a:pt x="5080" y="16510"/>
                  </a:lnTo>
                  <a:close/>
                </a:path>
                <a:path w="7620" h="767079">
                  <a:moveTo>
                    <a:pt x="7620" y="29210"/>
                  </a:moveTo>
                  <a:lnTo>
                    <a:pt x="0" y="29210"/>
                  </a:lnTo>
                  <a:lnTo>
                    <a:pt x="0" y="35559"/>
                  </a:lnTo>
                  <a:lnTo>
                    <a:pt x="7620" y="35559"/>
                  </a:lnTo>
                  <a:lnTo>
                    <a:pt x="7620" y="29210"/>
                  </a:lnTo>
                  <a:close/>
                </a:path>
                <a:path w="7620" h="767079">
                  <a:moveTo>
                    <a:pt x="7620" y="35560"/>
                  </a:moveTo>
                  <a:lnTo>
                    <a:pt x="0" y="35560"/>
                  </a:lnTo>
                  <a:lnTo>
                    <a:pt x="0" y="38099"/>
                  </a:lnTo>
                  <a:lnTo>
                    <a:pt x="7620" y="38099"/>
                  </a:lnTo>
                  <a:lnTo>
                    <a:pt x="7620" y="35560"/>
                  </a:lnTo>
                  <a:close/>
                </a:path>
                <a:path w="7620" h="767079">
                  <a:moveTo>
                    <a:pt x="7620" y="149986"/>
                  </a:moveTo>
                  <a:lnTo>
                    <a:pt x="0" y="149986"/>
                  </a:lnTo>
                  <a:lnTo>
                    <a:pt x="0" y="152399"/>
                  </a:lnTo>
                  <a:lnTo>
                    <a:pt x="7620" y="152399"/>
                  </a:lnTo>
                  <a:lnTo>
                    <a:pt x="7620" y="149986"/>
                  </a:lnTo>
                  <a:close/>
                </a:path>
                <a:path w="7620" h="767079">
                  <a:moveTo>
                    <a:pt x="7620" y="144906"/>
                  </a:moveTo>
                  <a:lnTo>
                    <a:pt x="0" y="144906"/>
                  </a:lnTo>
                  <a:lnTo>
                    <a:pt x="0" y="149859"/>
                  </a:lnTo>
                  <a:lnTo>
                    <a:pt x="7620" y="149859"/>
                  </a:lnTo>
                  <a:lnTo>
                    <a:pt x="7620" y="144906"/>
                  </a:lnTo>
                  <a:close/>
                </a:path>
                <a:path w="7620" h="767079">
                  <a:moveTo>
                    <a:pt x="7620" y="138556"/>
                  </a:moveTo>
                  <a:lnTo>
                    <a:pt x="0" y="138556"/>
                  </a:lnTo>
                  <a:lnTo>
                    <a:pt x="0" y="144779"/>
                  </a:lnTo>
                  <a:lnTo>
                    <a:pt x="7620" y="144779"/>
                  </a:lnTo>
                  <a:lnTo>
                    <a:pt x="7620" y="138556"/>
                  </a:lnTo>
                  <a:close/>
                </a:path>
                <a:path w="7620" h="767079">
                  <a:moveTo>
                    <a:pt x="7620" y="132206"/>
                  </a:moveTo>
                  <a:lnTo>
                    <a:pt x="0" y="132206"/>
                  </a:lnTo>
                  <a:lnTo>
                    <a:pt x="0" y="138429"/>
                  </a:lnTo>
                  <a:lnTo>
                    <a:pt x="7620" y="138429"/>
                  </a:lnTo>
                  <a:lnTo>
                    <a:pt x="7620" y="132206"/>
                  </a:lnTo>
                  <a:close/>
                </a:path>
                <a:path w="7620" h="767079">
                  <a:moveTo>
                    <a:pt x="7620" y="125856"/>
                  </a:moveTo>
                  <a:lnTo>
                    <a:pt x="0" y="125856"/>
                  </a:lnTo>
                  <a:lnTo>
                    <a:pt x="0" y="132079"/>
                  </a:lnTo>
                  <a:lnTo>
                    <a:pt x="7620" y="132079"/>
                  </a:lnTo>
                  <a:lnTo>
                    <a:pt x="7620" y="125856"/>
                  </a:lnTo>
                  <a:close/>
                </a:path>
                <a:path w="7620" h="767079">
                  <a:moveTo>
                    <a:pt x="7620" y="119506"/>
                  </a:moveTo>
                  <a:lnTo>
                    <a:pt x="0" y="119506"/>
                  </a:lnTo>
                  <a:lnTo>
                    <a:pt x="0" y="125729"/>
                  </a:lnTo>
                  <a:lnTo>
                    <a:pt x="7620" y="125729"/>
                  </a:lnTo>
                  <a:lnTo>
                    <a:pt x="7620" y="119506"/>
                  </a:lnTo>
                  <a:close/>
                </a:path>
                <a:path w="7620" h="767079">
                  <a:moveTo>
                    <a:pt x="7620" y="111886"/>
                  </a:moveTo>
                  <a:lnTo>
                    <a:pt x="0" y="111886"/>
                  </a:lnTo>
                  <a:lnTo>
                    <a:pt x="0" y="119379"/>
                  </a:lnTo>
                  <a:lnTo>
                    <a:pt x="7620" y="119379"/>
                  </a:lnTo>
                  <a:lnTo>
                    <a:pt x="7620" y="111886"/>
                  </a:lnTo>
                  <a:close/>
                </a:path>
                <a:path w="7620" h="767079">
                  <a:moveTo>
                    <a:pt x="7620" y="106806"/>
                  </a:moveTo>
                  <a:lnTo>
                    <a:pt x="0" y="106806"/>
                  </a:lnTo>
                  <a:lnTo>
                    <a:pt x="0" y="111759"/>
                  </a:lnTo>
                  <a:lnTo>
                    <a:pt x="7620" y="111759"/>
                  </a:lnTo>
                  <a:lnTo>
                    <a:pt x="7620" y="106806"/>
                  </a:lnTo>
                  <a:close/>
                </a:path>
                <a:path w="7620" h="767079">
                  <a:moveTo>
                    <a:pt x="7620" y="100456"/>
                  </a:moveTo>
                  <a:lnTo>
                    <a:pt x="0" y="100456"/>
                  </a:lnTo>
                  <a:lnTo>
                    <a:pt x="0" y="106679"/>
                  </a:lnTo>
                  <a:lnTo>
                    <a:pt x="7620" y="106679"/>
                  </a:lnTo>
                  <a:lnTo>
                    <a:pt x="7620" y="100456"/>
                  </a:lnTo>
                  <a:close/>
                </a:path>
                <a:path w="7620" h="767079">
                  <a:moveTo>
                    <a:pt x="7620" y="94106"/>
                  </a:moveTo>
                  <a:lnTo>
                    <a:pt x="0" y="94106"/>
                  </a:lnTo>
                  <a:lnTo>
                    <a:pt x="0" y="100329"/>
                  </a:lnTo>
                  <a:lnTo>
                    <a:pt x="7620" y="100329"/>
                  </a:lnTo>
                  <a:lnTo>
                    <a:pt x="7620" y="94106"/>
                  </a:lnTo>
                  <a:close/>
                </a:path>
                <a:path w="7620" h="767079">
                  <a:moveTo>
                    <a:pt x="7620" y="87756"/>
                  </a:moveTo>
                  <a:lnTo>
                    <a:pt x="0" y="87756"/>
                  </a:lnTo>
                  <a:lnTo>
                    <a:pt x="0" y="93979"/>
                  </a:lnTo>
                  <a:lnTo>
                    <a:pt x="7620" y="93979"/>
                  </a:lnTo>
                  <a:lnTo>
                    <a:pt x="7620" y="87756"/>
                  </a:lnTo>
                  <a:close/>
                </a:path>
                <a:path w="7620" h="767079">
                  <a:moveTo>
                    <a:pt x="7620" y="81406"/>
                  </a:moveTo>
                  <a:lnTo>
                    <a:pt x="0" y="81406"/>
                  </a:lnTo>
                  <a:lnTo>
                    <a:pt x="0" y="87629"/>
                  </a:lnTo>
                  <a:lnTo>
                    <a:pt x="7620" y="87629"/>
                  </a:lnTo>
                  <a:lnTo>
                    <a:pt x="7620" y="81406"/>
                  </a:lnTo>
                  <a:close/>
                </a:path>
                <a:path w="7620" h="767079">
                  <a:moveTo>
                    <a:pt x="7620" y="75056"/>
                  </a:moveTo>
                  <a:lnTo>
                    <a:pt x="0" y="75056"/>
                  </a:lnTo>
                  <a:lnTo>
                    <a:pt x="0" y="81279"/>
                  </a:lnTo>
                  <a:lnTo>
                    <a:pt x="7620" y="81279"/>
                  </a:lnTo>
                  <a:lnTo>
                    <a:pt x="7620" y="75056"/>
                  </a:lnTo>
                  <a:close/>
                </a:path>
                <a:path w="7620" h="767079">
                  <a:moveTo>
                    <a:pt x="7620" y="68706"/>
                  </a:moveTo>
                  <a:lnTo>
                    <a:pt x="0" y="68706"/>
                  </a:lnTo>
                  <a:lnTo>
                    <a:pt x="0" y="74929"/>
                  </a:lnTo>
                  <a:lnTo>
                    <a:pt x="7620" y="74929"/>
                  </a:lnTo>
                  <a:lnTo>
                    <a:pt x="7620" y="68706"/>
                  </a:lnTo>
                  <a:close/>
                </a:path>
                <a:path w="7620" h="767079">
                  <a:moveTo>
                    <a:pt x="7620" y="62356"/>
                  </a:moveTo>
                  <a:lnTo>
                    <a:pt x="0" y="62356"/>
                  </a:lnTo>
                  <a:lnTo>
                    <a:pt x="0" y="68579"/>
                  </a:lnTo>
                  <a:lnTo>
                    <a:pt x="7620" y="68579"/>
                  </a:lnTo>
                  <a:lnTo>
                    <a:pt x="7620" y="62356"/>
                  </a:lnTo>
                  <a:close/>
                </a:path>
                <a:path w="7620" h="767079">
                  <a:moveTo>
                    <a:pt x="7620" y="56006"/>
                  </a:moveTo>
                  <a:lnTo>
                    <a:pt x="0" y="56006"/>
                  </a:lnTo>
                  <a:lnTo>
                    <a:pt x="0" y="62229"/>
                  </a:lnTo>
                  <a:lnTo>
                    <a:pt x="7620" y="62229"/>
                  </a:lnTo>
                  <a:lnTo>
                    <a:pt x="7620" y="56006"/>
                  </a:lnTo>
                  <a:close/>
                </a:path>
                <a:path w="7620" h="767079">
                  <a:moveTo>
                    <a:pt x="7620" y="49656"/>
                  </a:moveTo>
                  <a:lnTo>
                    <a:pt x="0" y="49656"/>
                  </a:lnTo>
                  <a:lnTo>
                    <a:pt x="0" y="55879"/>
                  </a:lnTo>
                  <a:lnTo>
                    <a:pt x="7620" y="55879"/>
                  </a:lnTo>
                  <a:lnTo>
                    <a:pt x="7620" y="49656"/>
                  </a:lnTo>
                  <a:close/>
                </a:path>
                <a:path w="7620" h="767079">
                  <a:moveTo>
                    <a:pt x="7620" y="38226"/>
                  </a:moveTo>
                  <a:lnTo>
                    <a:pt x="0" y="38226"/>
                  </a:lnTo>
                  <a:lnTo>
                    <a:pt x="0" y="49529"/>
                  </a:lnTo>
                  <a:lnTo>
                    <a:pt x="7620" y="49529"/>
                  </a:lnTo>
                  <a:lnTo>
                    <a:pt x="7620" y="38226"/>
                  </a:lnTo>
                  <a:close/>
                </a:path>
                <a:path w="7620" h="767079">
                  <a:moveTo>
                    <a:pt x="7620" y="311149"/>
                  </a:moveTo>
                  <a:lnTo>
                    <a:pt x="0" y="311149"/>
                  </a:lnTo>
                  <a:lnTo>
                    <a:pt x="0" y="312419"/>
                  </a:lnTo>
                  <a:lnTo>
                    <a:pt x="7620" y="312419"/>
                  </a:lnTo>
                  <a:lnTo>
                    <a:pt x="7620" y="311149"/>
                  </a:lnTo>
                  <a:close/>
                </a:path>
                <a:path w="7620" h="767079">
                  <a:moveTo>
                    <a:pt x="7620" y="304799"/>
                  </a:moveTo>
                  <a:lnTo>
                    <a:pt x="0" y="304799"/>
                  </a:lnTo>
                  <a:lnTo>
                    <a:pt x="0" y="309879"/>
                  </a:lnTo>
                  <a:lnTo>
                    <a:pt x="7620" y="309879"/>
                  </a:lnTo>
                  <a:lnTo>
                    <a:pt x="7620" y="304799"/>
                  </a:lnTo>
                  <a:close/>
                </a:path>
                <a:path w="7620" h="767079">
                  <a:moveTo>
                    <a:pt x="7620" y="298449"/>
                  </a:moveTo>
                  <a:lnTo>
                    <a:pt x="0" y="298449"/>
                  </a:lnTo>
                  <a:lnTo>
                    <a:pt x="0" y="303529"/>
                  </a:lnTo>
                  <a:lnTo>
                    <a:pt x="7620" y="303529"/>
                  </a:lnTo>
                  <a:lnTo>
                    <a:pt x="7620" y="298449"/>
                  </a:lnTo>
                  <a:close/>
                </a:path>
                <a:path w="7620" h="767079">
                  <a:moveTo>
                    <a:pt x="7620" y="292099"/>
                  </a:moveTo>
                  <a:lnTo>
                    <a:pt x="0" y="292099"/>
                  </a:lnTo>
                  <a:lnTo>
                    <a:pt x="0" y="297179"/>
                  </a:lnTo>
                  <a:lnTo>
                    <a:pt x="7620" y="297179"/>
                  </a:lnTo>
                  <a:lnTo>
                    <a:pt x="7620" y="292099"/>
                  </a:lnTo>
                  <a:close/>
                </a:path>
                <a:path w="7620" h="767079">
                  <a:moveTo>
                    <a:pt x="7620" y="285749"/>
                  </a:moveTo>
                  <a:lnTo>
                    <a:pt x="0" y="285749"/>
                  </a:lnTo>
                  <a:lnTo>
                    <a:pt x="0" y="290829"/>
                  </a:lnTo>
                  <a:lnTo>
                    <a:pt x="7620" y="290829"/>
                  </a:lnTo>
                  <a:lnTo>
                    <a:pt x="7620" y="285749"/>
                  </a:lnTo>
                  <a:close/>
                </a:path>
                <a:path w="7620" h="767079">
                  <a:moveTo>
                    <a:pt x="7620" y="279399"/>
                  </a:moveTo>
                  <a:lnTo>
                    <a:pt x="0" y="279399"/>
                  </a:lnTo>
                  <a:lnTo>
                    <a:pt x="0" y="284479"/>
                  </a:lnTo>
                  <a:lnTo>
                    <a:pt x="7620" y="284479"/>
                  </a:lnTo>
                  <a:lnTo>
                    <a:pt x="7620" y="279399"/>
                  </a:lnTo>
                  <a:close/>
                </a:path>
                <a:path w="7620" h="767079">
                  <a:moveTo>
                    <a:pt x="7620" y="273049"/>
                  </a:moveTo>
                  <a:lnTo>
                    <a:pt x="0" y="273049"/>
                  </a:lnTo>
                  <a:lnTo>
                    <a:pt x="0" y="278129"/>
                  </a:lnTo>
                  <a:lnTo>
                    <a:pt x="7620" y="278129"/>
                  </a:lnTo>
                  <a:lnTo>
                    <a:pt x="7620" y="273049"/>
                  </a:lnTo>
                  <a:close/>
                </a:path>
                <a:path w="7620" h="767079">
                  <a:moveTo>
                    <a:pt x="7620" y="266699"/>
                  </a:moveTo>
                  <a:lnTo>
                    <a:pt x="0" y="266699"/>
                  </a:lnTo>
                  <a:lnTo>
                    <a:pt x="0" y="271779"/>
                  </a:lnTo>
                  <a:lnTo>
                    <a:pt x="7620" y="271779"/>
                  </a:lnTo>
                  <a:lnTo>
                    <a:pt x="7620" y="266699"/>
                  </a:lnTo>
                  <a:close/>
                </a:path>
                <a:path w="7620" h="767079">
                  <a:moveTo>
                    <a:pt x="7620" y="253999"/>
                  </a:moveTo>
                  <a:lnTo>
                    <a:pt x="0" y="253999"/>
                  </a:lnTo>
                  <a:lnTo>
                    <a:pt x="0" y="265429"/>
                  </a:lnTo>
                  <a:lnTo>
                    <a:pt x="7620" y="265429"/>
                  </a:lnTo>
                  <a:lnTo>
                    <a:pt x="7620" y="253999"/>
                  </a:lnTo>
                  <a:close/>
                </a:path>
                <a:path w="7620" h="767079">
                  <a:moveTo>
                    <a:pt x="7620" y="247649"/>
                  </a:moveTo>
                  <a:lnTo>
                    <a:pt x="0" y="247649"/>
                  </a:lnTo>
                  <a:lnTo>
                    <a:pt x="0" y="252729"/>
                  </a:lnTo>
                  <a:lnTo>
                    <a:pt x="7620" y="252729"/>
                  </a:lnTo>
                  <a:lnTo>
                    <a:pt x="7620" y="247649"/>
                  </a:lnTo>
                  <a:close/>
                </a:path>
                <a:path w="7620" h="767079">
                  <a:moveTo>
                    <a:pt x="7620" y="241299"/>
                  </a:moveTo>
                  <a:lnTo>
                    <a:pt x="0" y="241299"/>
                  </a:lnTo>
                  <a:lnTo>
                    <a:pt x="0" y="246379"/>
                  </a:lnTo>
                  <a:lnTo>
                    <a:pt x="7620" y="246379"/>
                  </a:lnTo>
                  <a:lnTo>
                    <a:pt x="7620" y="241299"/>
                  </a:lnTo>
                  <a:close/>
                </a:path>
                <a:path w="7620" h="767079">
                  <a:moveTo>
                    <a:pt x="7620" y="234949"/>
                  </a:moveTo>
                  <a:lnTo>
                    <a:pt x="0" y="234949"/>
                  </a:lnTo>
                  <a:lnTo>
                    <a:pt x="0" y="240029"/>
                  </a:lnTo>
                  <a:lnTo>
                    <a:pt x="7620" y="240029"/>
                  </a:lnTo>
                  <a:lnTo>
                    <a:pt x="7620" y="234949"/>
                  </a:lnTo>
                  <a:close/>
                </a:path>
                <a:path w="7620" h="767079">
                  <a:moveTo>
                    <a:pt x="7620" y="228599"/>
                  </a:moveTo>
                  <a:lnTo>
                    <a:pt x="0" y="228599"/>
                  </a:lnTo>
                  <a:lnTo>
                    <a:pt x="0" y="233679"/>
                  </a:lnTo>
                  <a:lnTo>
                    <a:pt x="7620" y="233679"/>
                  </a:lnTo>
                  <a:lnTo>
                    <a:pt x="7620" y="228599"/>
                  </a:lnTo>
                  <a:close/>
                </a:path>
                <a:path w="7620" h="767079">
                  <a:moveTo>
                    <a:pt x="7620" y="222249"/>
                  </a:moveTo>
                  <a:lnTo>
                    <a:pt x="0" y="222249"/>
                  </a:lnTo>
                  <a:lnTo>
                    <a:pt x="0" y="227329"/>
                  </a:lnTo>
                  <a:lnTo>
                    <a:pt x="7620" y="227329"/>
                  </a:lnTo>
                  <a:lnTo>
                    <a:pt x="7620" y="222249"/>
                  </a:lnTo>
                  <a:close/>
                </a:path>
                <a:path w="7620" h="767079">
                  <a:moveTo>
                    <a:pt x="7620" y="214629"/>
                  </a:moveTo>
                  <a:lnTo>
                    <a:pt x="0" y="214629"/>
                  </a:lnTo>
                  <a:lnTo>
                    <a:pt x="0" y="220979"/>
                  </a:lnTo>
                  <a:lnTo>
                    <a:pt x="7620" y="220979"/>
                  </a:lnTo>
                  <a:lnTo>
                    <a:pt x="7620" y="214629"/>
                  </a:lnTo>
                  <a:close/>
                </a:path>
                <a:path w="7620" h="767079">
                  <a:moveTo>
                    <a:pt x="7620" y="209549"/>
                  </a:moveTo>
                  <a:lnTo>
                    <a:pt x="0" y="209549"/>
                  </a:lnTo>
                  <a:lnTo>
                    <a:pt x="0" y="213359"/>
                  </a:lnTo>
                  <a:lnTo>
                    <a:pt x="7620" y="213359"/>
                  </a:lnTo>
                  <a:lnTo>
                    <a:pt x="7620" y="209549"/>
                  </a:lnTo>
                  <a:close/>
                </a:path>
                <a:path w="7620" h="767079">
                  <a:moveTo>
                    <a:pt x="7620" y="203199"/>
                  </a:moveTo>
                  <a:lnTo>
                    <a:pt x="0" y="203199"/>
                  </a:lnTo>
                  <a:lnTo>
                    <a:pt x="0" y="208279"/>
                  </a:lnTo>
                  <a:lnTo>
                    <a:pt x="7620" y="208279"/>
                  </a:lnTo>
                  <a:lnTo>
                    <a:pt x="7620" y="203199"/>
                  </a:lnTo>
                  <a:close/>
                </a:path>
                <a:path w="7620" h="767079">
                  <a:moveTo>
                    <a:pt x="7620" y="196850"/>
                  </a:moveTo>
                  <a:lnTo>
                    <a:pt x="0" y="196850"/>
                  </a:lnTo>
                  <a:lnTo>
                    <a:pt x="0" y="201929"/>
                  </a:lnTo>
                  <a:lnTo>
                    <a:pt x="7620" y="201929"/>
                  </a:lnTo>
                  <a:lnTo>
                    <a:pt x="7620" y="196850"/>
                  </a:lnTo>
                  <a:close/>
                </a:path>
                <a:path w="7620" h="767079">
                  <a:moveTo>
                    <a:pt x="7620" y="190499"/>
                  </a:moveTo>
                  <a:lnTo>
                    <a:pt x="0" y="190499"/>
                  </a:lnTo>
                  <a:lnTo>
                    <a:pt x="0" y="195579"/>
                  </a:lnTo>
                  <a:lnTo>
                    <a:pt x="7620" y="195579"/>
                  </a:lnTo>
                  <a:lnTo>
                    <a:pt x="7620" y="190499"/>
                  </a:lnTo>
                  <a:close/>
                </a:path>
                <a:path w="7620" h="767079">
                  <a:moveTo>
                    <a:pt x="7620" y="184149"/>
                  </a:moveTo>
                  <a:lnTo>
                    <a:pt x="0" y="184149"/>
                  </a:lnTo>
                  <a:lnTo>
                    <a:pt x="0" y="189229"/>
                  </a:lnTo>
                  <a:lnTo>
                    <a:pt x="7620" y="189229"/>
                  </a:lnTo>
                  <a:lnTo>
                    <a:pt x="7620" y="184149"/>
                  </a:lnTo>
                  <a:close/>
                </a:path>
                <a:path w="7620" h="767079">
                  <a:moveTo>
                    <a:pt x="7620" y="176529"/>
                  </a:moveTo>
                  <a:lnTo>
                    <a:pt x="0" y="176529"/>
                  </a:lnTo>
                  <a:lnTo>
                    <a:pt x="0" y="182879"/>
                  </a:lnTo>
                  <a:lnTo>
                    <a:pt x="7620" y="182879"/>
                  </a:lnTo>
                  <a:lnTo>
                    <a:pt x="7620" y="176529"/>
                  </a:lnTo>
                  <a:close/>
                </a:path>
                <a:path w="7620" h="767079">
                  <a:moveTo>
                    <a:pt x="7620" y="171449"/>
                  </a:moveTo>
                  <a:lnTo>
                    <a:pt x="0" y="171449"/>
                  </a:lnTo>
                  <a:lnTo>
                    <a:pt x="0" y="175259"/>
                  </a:lnTo>
                  <a:lnTo>
                    <a:pt x="7620" y="175259"/>
                  </a:lnTo>
                  <a:lnTo>
                    <a:pt x="7620" y="171449"/>
                  </a:lnTo>
                  <a:close/>
                </a:path>
                <a:path w="7620" h="767079">
                  <a:moveTo>
                    <a:pt x="7620" y="165099"/>
                  </a:moveTo>
                  <a:lnTo>
                    <a:pt x="0" y="165099"/>
                  </a:lnTo>
                  <a:lnTo>
                    <a:pt x="0" y="170179"/>
                  </a:lnTo>
                  <a:lnTo>
                    <a:pt x="7620" y="170179"/>
                  </a:lnTo>
                  <a:lnTo>
                    <a:pt x="7620" y="165099"/>
                  </a:lnTo>
                  <a:close/>
                </a:path>
                <a:path w="7620" h="767079">
                  <a:moveTo>
                    <a:pt x="7620" y="158749"/>
                  </a:moveTo>
                  <a:lnTo>
                    <a:pt x="0" y="158749"/>
                  </a:lnTo>
                  <a:lnTo>
                    <a:pt x="0" y="163829"/>
                  </a:lnTo>
                  <a:lnTo>
                    <a:pt x="7620" y="163829"/>
                  </a:lnTo>
                  <a:lnTo>
                    <a:pt x="7620" y="158749"/>
                  </a:lnTo>
                  <a:close/>
                </a:path>
                <a:path w="7620" h="767079">
                  <a:moveTo>
                    <a:pt x="7620" y="153669"/>
                  </a:moveTo>
                  <a:lnTo>
                    <a:pt x="0" y="153669"/>
                  </a:lnTo>
                  <a:lnTo>
                    <a:pt x="0" y="157479"/>
                  </a:lnTo>
                  <a:lnTo>
                    <a:pt x="7620" y="157479"/>
                  </a:lnTo>
                  <a:lnTo>
                    <a:pt x="7620" y="153669"/>
                  </a:lnTo>
                  <a:close/>
                </a:path>
                <a:path w="7620" h="767079">
                  <a:moveTo>
                    <a:pt x="7620" y="312420"/>
                  </a:moveTo>
                  <a:lnTo>
                    <a:pt x="0" y="312420"/>
                  </a:lnTo>
                  <a:lnTo>
                    <a:pt x="0" y="318769"/>
                  </a:lnTo>
                  <a:lnTo>
                    <a:pt x="7620" y="318769"/>
                  </a:lnTo>
                  <a:lnTo>
                    <a:pt x="7620" y="312420"/>
                  </a:lnTo>
                  <a:close/>
                </a:path>
                <a:path w="7620" h="767079">
                  <a:moveTo>
                    <a:pt x="7620" y="318769"/>
                  </a:moveTo>
                  <a:lnTo>
                    <a:pt x="0" y="318769"/>
                  </a:lnTo>
                  <a:lnTo>
                    <a:pt x="0" y="393699"/>
                  </a:lnTo>
                  <a:lnTo>
                    <a:pt x="7620" y="393699"/>
                  </a:lnTo>
                  <a:lnTo>
                    <a:pt x="7620" y="318769"/>
                  </a:lnTo>
                  <a:close/>
                </a:path>
                <a:path w="7620" h="767079">
                  <a:moveTo>
                    <a:pt x="7620" y="525779"/>
                  </a:moveTo>
                  <a:lnTo>
                    <a:pt x="0" y="525779"/>
                  </a:lnTo>
                  <a:lnTo>
                    <a:pt x="0" y="528319"/>
                  </a:lnTo>
                  <a:lnTo>
                    <a:pt x="7620" y="528319"/>
                  </a:lnTo>
                  <a:lnTo>
                    <a:pt x="7620" y="525779"/>
                  </a:lnTo>
                  <a:close/>
                </a:path>
                <a:path w="7620" h="767079">
                  <a:moveTo>
                    <a:pt x="7620" y="519429"/>
                  </a:moveTo>
                  <a:lnTo>
                    <a:pt x="0" y="519429"/>
                  </a:lnTo>
                  <a:lnTo>
                    <a:pt x="0" y="524509"/>
                  </a:lnTo>
                  <a:lnTo>
                    <a:pt x="7620" y="524509"/>
                  </a:lnTo>
                  <a:lnTo>
                    <a:pt x="7620" y="519429"/>
                  </a:lnTo>
                  <a:close/>
                </a:path>
                <a:path w="7620" h="767079">
                  <a:moveTo>
                    <a:pt x="7620" y="502919"/>
                  </a:moveTo>
                  <a:lnTo>
                    <a:pt x="0" y="502919"/>
                  </a:lnTo>
                  <a:lnTo>
                    <a:pt x="0" y="518159"/>
                  </a:lnTo>
                  <a:lnTo>
                    <a:pt x="7620" y="518159"/>
                  </a:lnTo>
                  <a:lnTo>
                    <a:pt x="7620" y="502919"/>
                  </a:lnTo>
                  <a:close/>
                </a:path>
                <a:path w="7620" h="767079">
                  <a:moveTo>
                    <a:pt x="7620" y="494030"/>
                  </a:moveTo>
                  <a:lnTo>
                    <a:pt x="0" y="494030"/>
                  </a:lnTo>
                  <a:lnTo>
                    <a:pt x="0" y="501649"/>
                  </a:lnTo>
                  <a:lnTo>
                    <a:pt x="7620" y="501649"/>
                  </a:lnTo>
                  <a:lnTo>
                    <a:pt x="7620" y="494030"/>
                  </a:lnTo>
                  <a:close/>
                </a:path>
                <a:path w="7620" h="767079">
                  <a:moveTo>
                    <a:pt x="7620" y="471169"/>
                  </a:moveTo>
                  <a:lnTo>
                    <a:pt x="0" y="471169"/>
                  </a:lnTo>
                  <a:lnTo>
                    <a:pt x="0" y="492759"/>
                  </a:lnTo>
                  <a:lnTo>
                    <a:pt x="7620" y="492759"/>
                  </a:lnTo>
                  <a:lnTo>
                    <a:pt x="7620" y="471169"/>
                  </a:lnTo>
                  <a:close/>
                </a:path>
                <a:path w="7620" h="767079">
                  <a:moveTo>
                    <a:pt x="7620" y="464819"/>
                  </a:moveTo>
                  <a:lnTo>
                    <a:pt x="0" y="464819"/>
                  </a:lnTo>
                  <a:lnTo>
                    <a:pt x="0" y="469899"/>
                  </a:lnTo>
                  <a:lnTo>
                    <a:pt x="7620" y="469899"/>
                  </a:lnTo>
                  <a:lnTo>
                    <a:pt x="7620" y="464819"/>
                  </a:lnTo>
                  <a:close/>
                </a:path>
                <a:path w="7620" h="767079">
                  <a:moveTo>
                    <a:pt x="7620" y="444499"/>
                  </a:moveTo>
                  <a:lnTo>
                    <a:pt x="0" y="444499"/>
                  </a:lnTo>
                  <a:lnTo>
                    <a:pt x="0" y="463549"/>
                  </a:lnTo>
                  <a:lnTo>
                    <a:pt x="7620" y="463549"/>
                  </a:lnTo>
                  <a:lnTo>
                    <a:pt x="7620" y="444499"/>
                  </a:lnTo>
                  <a:close/>
                </a:path>
                <a:path w="7620" h="767079">
                  <a:moveTo>
                    <a:pt x="7620" y="436879"/>
                  </a:moveTo>
                  <a:lnTo>
                    <a:pt x="0" y="436879"/>
                  </a:lnTo>
                  <a:lnTo>
                    <a:pt x="0" y="443229"/>
                  </a:lnTo>
                  <a:lnTo>
                    <a:pt x="7620" y="443229"/>
                  </a:lnTo>
                  <a:lnTo>
                    <a:pt x="7620" y="436879"/>
                  </a:lnTo>
                  <a:close/>
                </a:path>
                <a:path w="7620" h="767079">
                  <a:moveTo>
                    <a:pt x="7620" y="430529"/>
                  </a:moveTo>
                  <a:lnTo>
                    <a:pt x="0" y="430529"/>
                  </a:lnTo>
                  <a:lnTo>
                    <a:pt x="0" y="435609"/>
                  </a:lnTo>
                  <a:lnTo>
                    <a:pt x="7620" y="435609"/>
                  </a:lnTo>
                  <a:lnTo>
                    <a:pt x="7620" y="430529"/>
                  </a:lnTo>
                  <a:close/>
                </a:path>
                <a:path w="7620" h="767079">
                  <a:moveTo>
                    <a:pt x="7620" y="424179"/>
                  </a:moveTo>
                  <a:lnTo>
                    <a:pt x="0" y="424179"/>
                  </a:lnTo>
                  <a:lnTo>
                    <a:pt x="0" y="429259"/>
                  </a:lnTo>
                  <a:lnTo>
                    <a:pt x="7620" y="429259"/>
                  </a:lnTo>
                  <a:lnTo>
                    <a:pt x="7620" y="424179"/>
                  </a:lnTo>
                  <a:close/>
                </a:path>
                <a:path w="7620" h="767079">
                  <a:moveTo>
                    <a:pt x="7620" y="419099"/>
                  </a:moveTo>
                  <a:lnTo>
                    <a:pt x="0" y="419099"/>
                  </a:lnTo>
                  <a:lnTo>
                    <a:pt x="0" y="422909"/>
                  </a:lnTo>
                  <a:lnTo>
                    <a:pt x="7620" y="422909"/>
                  </a:lnTo>
                  <a:lnTo>
                    <a:pt x="7620" y="419099"/>
                  </a:lnTo>
                  <a:close/>
                </a:path>
                <a:path w="7620" h="767079">
                  <a:moveTo>
                    <a:pt x="7620" y="412749"/>
                  </a:moveTo>
                  <a:lnTo>
                    <a:pt x="0" y="412749"/>
                  </a:lnTo>
                  <a:lnTo>
                    <a:pt x="0" y="417830"/>
                  </a:lnTo>
                  <a:lnTo>
                    <a:pt x="7620" y="417830"/>
                  </a:lnTo>
                  <a:lnTo>
                    <a:pt x="7620" y="412749"/>
                  </a:lnTo>
                  <a:close/>
                </a:path>
                <a:path w="7620" h="767079">
                  <a:moveTo>
                    <a:pt x="7620" y="405129"/>
                  </a:moveTo>
                  <a:lnTo>
                    <a:pt x="0" y="405129"/>
                  </a:lnTo>
                  <a:lnTo>
                    <a:pt x="0" y="411479"/>
                  </a:lnTo>
                  <a:lnTo>
                    <a:pt x="7620" y="411479"/>
                  </a:lnTo>
                  <a:lnTo>
                    <a:pt x="7620" y="405129"/>
                  </a:lnTo>
                  <a:close/>
                </a:path>
                <a:path w="7620" h="767079">
                  <a:moveTo>
                    <a:pt x="7620" y="398780"/>
                  </a:moveTo>
                  <a:lnTo>
                    <a:pt x="0" y="398780"/>
                  </a:lnTo>
                  <a:lnTo>
                    <a:pt x="0" y="403859"/>
                  </a:lnTo>
                  <a:lnTo>
                    <a:pt x="7620" y="403859"/>
                  </a:lnTo>
                  <a:lnTo>
                    <a:pt x="7620" y="398780"/>
                  </a:lnTo>
                  <a:close/>
                </a:path>
                <a:path w="7620" h="767079">
                  <a:moveTo>
                    <a:pt x="7620" y="394969"/>
                  </a:moveTo>
                  <a:lnTo>
                    <a:pt x="0" y="394969"/>
                  </a:lnTo>
                  <a:lnTo>
                    <a:pt x="0" y="397509"/>
                  </a:lnTo>
                  <a:lnTo>
                    <a:pt x="7620" y="397509"/>
                  </a:lnTo>
                  <a:lnTo>
                    <a:pt x="7620" y="394969"/>
                  </a:lnTo>
                  <a:close/>
                </a:path>
                <a:path w="7620" h="767079">
                  <a:moveTo>
                    <a:pt x="7620" y="594486"/>
                  </a:moveTo>
                  <a:lnTo>
                    <a:pt x="0" y="594486"/>
                  </a:lnTo>
                  <a:lnTo>
                    <a:pt x="0" y="604519"/>
                  </a:lnTo>
                  <a:lnTo>
                    <a:pt x="7620" y="604519"/>
                  </a:lnTo>
                  <a:lnTo>
                    <a:pt x="7620" y="594486"/>
                  </a:lnTo>
                  <a:close/>
                </a:path>
                <a:path w="7620" h="767079">
                  <a:moveTo>
                    <a:pt x="7620" y="590676"/>
                  </a:moveTo>
                  <a:lnTo>
                    <a:pt x="0" y="590676"/>
                  </a:lnTo>
                  <a:lnTo>
                    <a:pt x="0" y="594359"/>
                  </a:lnTo>
                  <a:lnTo>
                    <a:pt x="7620" y="594359"/>
                  </a:lnTo>
                  <a:lnTo>
                    <a:pt x="7620" y="590676"/>
                  </a:lnTo>
                  <a:close/>
                </a:path>
                <a:path w="7620" h="767079">
                  <a:moveTo>
                    <a:pt x="7620" y="588136"/>
                  </a:moveTo>
                  <a:lnTo>
                    <a:pt x="0" y="588136"/>
                  </a:lnTo>
                  <a:lnTo>
                    <a:pt x="0" y="590549"/>
                  </a:lnTo>
                  <a:lnTo>
                    <a:pt x="7620" y="590549"/>
                  </a:lnTo>
                  <a:lnTo>
                    <a:pt x="7620" y="588136"/>
                  </a:lnTo>
                  <a:close/>
                </a:path>
                <a:path w="7620" h="767079">
                  <a:moveTo>
                    <a:pt x="7620" y="584326"/>
                  </a:moveTo>
                  <a:lnTo>
                    <a:pt x="0" y="584326"/>
                  </a:lnTo>
                  <a:lnTo>
                    <a:pt x="0" y="588009"/>
                  </a:lnTo>
                  <a:lnTo>
                    <a:pt x="7620" y="588009"/>
                  </a:lnTo>
                  <a:lnTo>
                    <a:pt x="7620" y="584326"/>
                  </a:lnTo>
                  <a:close/>
                </a:path>
                <a:path w="7620" h="767079">
                  <a:moveTo>
                    <a:pt x="7620" y="581786"/>
                  </a:moveTo>
                  <a:lnTo>
                    <a:pt x="0" y="581786"/>
                  </a:lnTo>
                  <a:lnTo>
                    <a:pt x="0" y="584199"/>
                  </a:lnTo>
                  <a:lnTo>
                    <a:pt x="7620" y="584199"/>
                  </a:lnTo>
                  <a:lnTo>
                    <a:pt x="7620" y="581786"/>
                  </a:lnTo>
                  <a:close/>
                </a:path>
                <a:path w="7620" h="767079">
                  <a:moveTo>
                    <a:pt x="7620" y="577976"/>
                  </a:moveTo>
                  <a:lnTo>
                    <a:pt x="0" y="577976"/>
                  </a:lnTo>
                  <a:lnTo>
                    <a:pt x="0" y="581659"/>
                  </a:lnTo>
                  <a:lnTo>
                    <a:pt x="7620" y="581659"/>
                  </a:lnTo>
                  <a:lnTo>
                    <a:pt x="7620" y="577976"/>
                  </a:lnTo>
                  <a:close/>
                </a:path>
                <a:path w="7620" h="767079">
                  <a:moveTo>
                    <a:pt x="7620" y="575436"/>
                  </a:moveTo>
                  <a:lnTo>
                    <a:pt x="0" y="575436"/>
                  </a:lnTo>
                  <a:lnTo>
                    <a:pt x="0" y="577849"/>
                  </a:lnTo>
                  <a:lnTo>
                    <a:pt x="7620" y="577849"/>
                  </a:lnTo>
                  <a:lnTo>
                    <a:pt x="7620" y="575436"/>
                  </a:lnTo>
                  <a:close/>
                </a:path>
                <a:path w="7620" h="767079">
                  <a:moveTo>
                    <a:pt x="7620" y="571627"/>
                  </a:moveTo>
                  <a:lnTo>
                    <a:pt x="0" y="571627"/>
                  </a:lnTo>
                  <a:lnTo>
                    <a:pt x="0" y="575309"/>
                  </a:lnTo>
                  <a:lnTo>
                    <a:pt x="7620" y="575309"/>
                  </a:lnTo>
                  <a:lnTo>
                    <a:pt x="7620" y="571627"/>
                  </a:lnTo>
                  <a:close/>
                </a:path>
                <a:path w="7620" h="767079">
                  <a:moveTo>
                    <a:pt x="7620" y="569086"/>
                  </a:moveTo>
                  <a:lnTo>
                    <a:pt x="0" y="569086"/>
                  </a:lnTo>
                  <a:lnTo>
                    <a:pt x="0" y="571499"/>
                  </a:lnTo>
                  <a:lnTo>
                    <a:pt x="7620" y="571499"/>
                  </a:lnTo>
                  <a:lnTo>
                    <a:pt x="7620" y="569086"/>
                  </a:lnTo>
                  <a:close/>
                </a:path>
                <a:path w="7620" h="767079">
                  <a:moveTo>
                    <a:pt x="7620" y="565276"/>
                  </a:moveTo>
                  <a:lnTo>
                    <a:pt x="0" y="565276"/>
                  </a:lnTo>
                  <a:lnTo>
                    <a:pt x="0" y="568959"/>
                  </a:lnTo>
                  <a:lnTo>
                    <a:pt x="7620" y="568959"/>
                  </a:lnTo>
                  <a:lnTo>
                    <a:pt x="7620" y="565276"/>
                  </a:lnTo>
                  <a:close/>
                </a:path>
                <a:path w="7620" h="767079">
                  <a:moveTo>
                    <a:pt x="7620" y="562736"/>
                  </a:moveTo>
                  <a:lnTo>
                    <a:pt x="0" y="562736"/>
                  </a:lnTo>
                  <a:lnTo>
                    <a:pt x="0" y="565149"/>
                  </a:lnTo>
                  <a:lnTo>
                    <a:pt x="7620" y="565149"/>
                  </a:lnTo>
                  <a:lnTo>
                    <a:pt x="7620" y="562736"/>
                  </a:lnTo>
                  <a:close/>
                </a:path>
                <a:path w="7620" h="767079">
                  <a:moveTo>
                    <a:pt x="7620" y="558926"/>
                  </a:moveTo>
                  <a:lnTo>
                    <a:pt x="0" y="558926"/>
                  </a:lnTo>
                  <a:lnTo>
                    <a:pt x="0" y="562609"/>
                  </a:lnTo>
                  <a:lnTo>
                    <a:pt x="7620" y="562609"/>
                  </a:lnTo>
                  <a:lnTo>
                    <a:pt x="7620" y="558926"/>
                  </a:lnTo>
                  <a:close/>
                </a:path>
                <a:path w="7620" h="767079">
                  <a:moveTo>
                    <a:pt x="7620" y="556386"/>
                  </a:moveTo>
                  <a:lnTo>
                    <a:pt x="0" y="556386"/>
                  </a:lnTo>
                  <a:lnTo>
                    <a:pt x="0" y="558799"/>
                  </a:lnTo>
                  <a:lnTo>
                    <a:pt x="7620" y="558799"/>
                  </a:lnTo>
                  <a:lnTo>
                    <a:pt x="7620" y="556386"/>
                  </a:lnTo>
                  <a:close/>
                </a:path>
                <a:path w="7620" h="767079">
                  <a:moveTo>
                    <a:pt x="7620" y="546226"/>
                  </a:moveTo>
                  <a:lnTo>
                    <a:pt x="0" y="546226"/>
                  </a:lnTo>
                  <a:lnTo>
                    <a:pt x="0" y="556259"/>
                  </a:lnTo>
                  <a:lnTo>
                    <a:pt x="7620" y="556259"/>
                  </a:lnTo>
                  <a:lnTo>
                    <a:pt x="7620" y="546226"/>
                  </a:lnTo>
                  <a:close/>
                </a:path>
                <a:path w="7620" h="767079">
                  <a:moveTo>
                    <a:pt x="7620" y="530986"/>
                  </a:moveTo>
                  <a:lnTo>
                    <a:pt x="0" y="530986"/>
                  </a:lnTo>
                  <a:lnTo>
                    <a:pt x="0" y="546099"/>
                  </a:lnTo>
                  <a:lnTo>
                    <a:pt x="7620" y="546099"/>
                  </a:lnTo>
                  <a:lnTo>
                    <a:pt x="7620" y="530986"/>
                  </a:lnTo>
                  <a:close/>
                </a:path>
                <a:path w="7620" h="767079">
                  <a:moveTo>
                    <a:pt x="7620" y="528446"/>
                  </a:moveTo>
                  <a:lnTo>
                    <a:pt x="0" y="528446"/>
                  </a:lnTo>
                  <a:lnTo>
                    <a:pt x="0" y="530859"/>
                  </a:lnTo>
                  <a:lnTo>
                    <a:pt x="7620" y="530859"/>
                  </a:lnTo>
                  <a:lnTo>
                    <a:pt x="7620" y="528446"/>
                  </a:lnTo>
                  <a:close/>
                </a:path>
                <a:path w="7620" h="767079">
                  <a:moveTo>
                    <a:pt x="7620" y="604519"/>
                  </a:moveTo>
                  <a:lnTo>
                    <a:pt x="0" y="604519"/>
                  </a:lnTo>
                  <a:lnTo>
                    <a:pt x="0" y="617219"/>
                  </a:lnTo>
                  <a:lnTo>
                    <a:pt x="7620" y="617219"/>
                  </a:lnTo>
                  <a:lnTo>
                    <a:pt x="7620" y="604519"/>
                  </a:lnTo>
                  <a:close/>
                </a:path>
                <a:path w="7620" h="767079">
                  <a:moveTo>
                    <a:pt x="7620" y="617219"/>
                  </a:moveTo>
                  <a:lnTo>
                    <a:pt x="0" y="617219"/>
                  </a:lnTo>
                  <a:lnTo>
                    <a:pt x="0" y="670559"/>
                  </a:lnTo>
                  <a:lnTo>
                    <a:pt x="7620" y="670559"/>
                  </a:lnTo>
                  <a:lnTo>
                    <a:pt x="7620" y="617219"/>
                  </a:lnTo>
                  <a:close/>
                </a:path>
                <a:path w="7620" h="767079">
                  <a:moveTo>
                    <a:pt x="7620" y="670560"/>
                  </a:moveTo>
                  <a:lnTo>
                    <a:pt x="0" y="670560"/>
                  </a:lnTo>
                  <a:lnTo>
                    <a:pt x="0" y="765809"/>
                  </a:lnTo>
                  <a:lnTo>
                    <a:pt x="7620" y="765809"/>
                  </a:lnTo>
                  <a:lnTo>
                    <a:pt x="7620" y="670560"/>
                  </a:lnTo>
                  <a:close/>
                </a:path>
                <a:path w="7620" h="767079">
                  <a:moveTo>
                    <a:pt x="3810" y="765809"/>
                  </a:moveTo>
                  <a:lnTo>
                    <a:pt x="0" y="765809"/>
                  </a:lnTo>
                  <a:lnTo>
                    <a:pt x="0" y="767079"/>
                  </a:lnTo>
                  <a:lnTo>
                    <a:pt x="3810" y="767079"/>
                  </a:lnTo>
                  <a:lnTo>
                    <a:pt x="3810" y="765809"/>
                  </a:lnTo>
                  <a:close/>
                </a:path>
              </a:pathLst>
            </a:custGeom>
            <a:solidFill>
              <a:srgbClr val="3F00F6"/>
            </a:solidFill>
          </p:spPr>
          <p:txBody>
            <a:bodyPr bIns="0" lIns="0" rIns="0" rtlCol="0" tIns="0" wrap="square"/>
            <a:p/>
          </p:txBody>
        </p:sp>
        <p:sp>
          <p:nvSpPr>
            <p:cNvPr id="1050897" name="object 2211"/>
            <p:cNvSpPr/>
            <p:nvPr/>
          </p:nvSpPr>
          <p:spPr>
            <a:xfrm>
              <a:off x="5119369" y="5979159"/>
              <a:ext cx="7620" cy="793750"/>
            </a:xfrm>
            <a:custGeom>
              <a:avLst/>
              <a:ahLst/>
              <a:rect l="l" t="t" r="r" b="b"/>
              <a:pathLst>
                <a:path w="7620" h="793750">
                  <a:moveTo>
                    <a:pt x="1269" y="0"/>
                  </a:moveTo>
                  <a:lnTo>
                    <a:pt x="0" y="0"/>
                  </a:lnTo>
                  <a:lnTo>
                    <a:pt x="0" y="12699"/>
                  </a:lnTo>
                  <a:lnTo>
                    <a:pt x="3809" y="12699"/>
                  </a:lnTo>
                  <a:lnTo>
                    <a:pt x="3809" y="8889"/>
                  </a:lnTo>
                  <a:lnTo>
                    <a:pt x="2539" y="8889"/>
                  </a:lnTo>
                  <a:lnTo>
                    <a:pt x="2539" y="5079"/>
                  </a:lnTo>
                  <a:lnTo>
                    <a:pt x="1269" y="5079"/>
                  </a:lnTo>
                  <a:lnTo>
                    <a:pt x="1269" y="0"/>
                  </a:lnTo>
                  <a:close/>
                </a:path>
                <a:path w="7620" h="793750">
                  <a:moveTo>
                    <a:pt x="5079" y="12700"/>
                  </a:moveTo>
                  <a:lnTo>
                    <a:pt x="0" y="12700"/>
                  </a:lnTo>
                  <a:lnTo>
                    <a:pt x="0" y="29209"/>
                  </a:lnTo>
                  <a:lnTo>
                    <a:pt x="7619" y="29209"/>
                  </a:lnTo>
                  <a:lnTo>
                    <a:pt x="7619" y="21589"/>
                  </a:lnTo>
                  <a:lnTo>
                    <a:pt x="6350" y="21589"/>
                  </a:lnTo>
                  <a:lnTo>
                    <a:pt x="6349" y="17779"/>
                  </a:lnTo>
                  <a:lnTo>
                    <a:pt x="5079" y="17779"/>
                  </a:lnTo>
                  <a:lnTo>
                    <a:pt x="5079" y="12700"/>
                  </a:lnTo>
                  <a:close/>
                </a:path>
                <a:path w="7620" h="793750">
                  <a:moveTo>
                    <a:pt x="7619" y="29209"/>
                  </a:moveTo>
                  <a:lnTo>
                    <a:pt x="0" y="29209"/>
                  </a:lnTo>
                  <a:lnTo>
                    <a:pt x="0" y="31749"/>
                  </a:lnTo>
                  <a:lnTo>
                    <a:pt x="7619" y="31749"/>
                  </a:lnTo>
                  <a:lnTo>
                    <a:pt x="7619" y="29209"/>
                  </a:lnTo>
                  <a:close/>
                </a:path>
                <a:path w="7620" h="793750">
                  <a:moveTo>
                    <a:pt x="7619" y="31750"/>
                  </a:moveTo>
                  <a:lnTo>
                    <a:pt x="0" y="31750"/>
                  </a:lnTo>
                  <a:lnTo>
                    <a:pt x="0" y="38099"/>
                  </a:lnTo>
                  <a:lnTo>
                    <a:pt x="7619" y="38099"/>
                  </a:lnTo>
                  <a:lnTo>
                    <a:pt x="7619" y="31750"/>
                  </a:lnTo>
                  <a:close/>
                </a:path>
                <a:path w="7620" h="793750">
                  <a:moveTo>
                    <a:pt x="7619" y="38100"/>
                  </a:moveTo>
                  <a:lnTo>
                    <a:pt x="0" y="38100"/>
                  </a:lnTo>
                  <a:lnTo>
                    <a:pt x="0" y="41909"/>
                  </a:lnTo>
                  <a:lnTo>
                    <a:pt x="7619" y="41909"/>
                  </a:lnTo>
                  <a:lnTo>
                    <a:pt x="7619" y="38100"/>
                  </a:lnTo>
                  <a:close/>
                </a:path>
                <a:path w="7620" h="793750">
                  <a:moveTo>
                    <a:pt x="7619" y="41910"/>
                  </a:moveTo>
                  <a:lnTo>
                    <a:pt x="0" y="41910"/>
                  </a:lnTo>
                  <a:lnTo>
                    <a:pt x="0" y="54609"/>
                  </a:lnTo>
                  <a:lnTo>
                    <a:pt x="7619" y="54609"/>
                  </a:lnTo>
                  <a:lnTo>
                    <a:pt x="7619" y="41910"/>
                  </a:lnTo>
                  <a:close/>
                </a:path>
                <a:path w="7620" h="793750">
                  <a:moveTo>
                    <a:pt x="7619" y="54610"/>
                  </a:moveTo>
                  <a:lnTo>
                    <a:pt x="0" y="54610"/>
                  </a:lnTo>
                  <a:lnTo>
                    <a:pt x="0" y="60959"/>
                  </a:lnTo>
                  <a:lnTo>
                    <a:pt x="7619" y="60959"/>
                  </a:lnTo>
                  <a:lnTo>
                    <a:pt x="7619" y="54610"/>
                  </a:lnTo>
                  <a:close/>
                </a:path>
                <a:path w="7620" h="793750">
                  <a:moveTo>
                    <a:pt x="7619" y="60960"/>
                  </a:moveTo>
                  <a:lnTo>
                    <a:pt x="0" y="60960"/>
                  </a:lnTo>
                  <a:lnTo>
                    <a:pt x="0" y="63499"/>
                  </a:lnTo>
                  <a:lnTo>
                    <a:pt x="7619" y="63499"/>
                  </a:lnTo>
                  <a:lnTo>
                    <a:pt x="7619" y="60960"/>
                  </a:lnTo>
                  <a:close/>
                </a:path>
                <a:path w="7620" h="793750">
                  <a:moveTo>
                    <a:pt x="7619" y="175386"/>
                  </a:moveTo>
                  <a:lnTo>
                    <a:pt x="0" y="175386"/>
                  </a:lnTo>
                  <a:lnTo>
                    <a:pt x="0" y="177799"/>
                  </a:lnTo>
                  <a:lnTo>
                    <a:pt x="7619" y="177799"/>
                  </a:lnTo>
                  <a:lnTo>
                    <a:pt x="7619" y="175386"/>
                  </a:lnTo>
                  <a:close/>
                </a:path>
                <a:path w="7620" h="793750">
                  <a:moveTo>
                    <a:pt x="7619" y="170306"/>
                  </a:moveTo>
                  <a:lnTo>
                    <a:pt x="0" y="170306"/>
                  </a:lnTo>
                  <a:lnTo>
                    <a:pt x="0" y="175259"/>
                  </a:lnTo>
                  <a:lnTo>
                    <a:pt x="7619" y="175259"/>
                  </a:lnTo>
                  <a:lnTo>
                    <a:pt x="7619" y="170306"/>
                  </a:lnTo>
                  <a:close/>
                </a:path>
                <a:path w="7620" h="793750">
                  <a:moveTo>
                    <a:pt x="7619" y="163956"/>
                  </a:moveTo>
                  <a:lnTo>
                    <a:pt x="0" y="163956"/>
                  </a:lnTo>
                  <a:lnTo>
                    <a:pt x="0" y="170179"/>
                  </a:lnTo>
                  <a:lnTo>
                    <a:pt x="7619" y="170179"/>
                  </a:lnTo>
                  <a:lnTo>
                    <a:pt x="7619" y="163956"/>
                  </a:lnTo>
                  <a:close/>
                </a:path>
                <a:path w="7620" h="793750">
                  <a:moveTo>
                    <a:pt x="7619" y="157606"/>
                  </a:moveTo>
                  <a:lnTo>
                    <a:pt x="0" y="157606"/>
                  </a:lnTo>
                  <a:lnTo>
                    <a:pt x="0" y="163829"/>
                  </a:lnTo>
                  <a:lnTo>
                    <a:pt x="7619" y="163829"/>
                  </a:lnTo>
                  <a:lnTo>
                    <a:pt x="7619" y="157606"/>
                  </a:lnTo>
                  <a:close/>
                </a:path>
                <a:path w="7620" h="793750">
                  <a:moveTo>
                    <a:pt x="7619" y="151256"/>
                  </a:moveTo>
                  <a:lnTo>
                    <a:pt x="0" y="151256"/>
                  </a:lnTo>
                  <a:lnTo>
                    <a:pt x="0" y="157479"/>
                  </a:lnTo>
                  <a:lnTo>
                    <a:pt x="7619" y="157479"/>
                  </a:lnTo>
                  <a:lnTo>
                    <a:pt x="7619" y="151256"/>
                  </a:lnTo>
                  <a:close/>
                </a:path>
                <a:path w="7620" h="793750">
                  <a:moveTo>
                    <a:pt x="7619" y="144906"/>
                  </a:moveTo>
                  <a:lnTo>
                    <a:pt x="0" y="144906"/>
                  </a:lnTo>
                  <a:lnTo>
                    <a:pt x="0" y="151129"/>
                  </a:lnTo>
                  <a:lnTo>
                    <a:pt x="7619" y="151129"/>
                  </a:lnTo>
                  <a:lnTo>
                    <a:pt x="7619" y="144906"/>
                  </a:lnTo>
                  <a:close/>
                </a:path>
                <a:path w="7620" h="793750">
                  <a:moveTo>
                    <a:pt x="7619" y="137286"/>
                  </a:moveTo>
                  <a:lnTo>
                    <a:pt x="0" y="137286"/>
                  </a:lnTo>
                  <a:lnTo>
                    <a:pt x="0" y="144779"/>
                  </a:lnTo>
                  <a:lnTo>
                    <a:pt x="7619" y="144779"/>
                  </a:lnTo>
                  <a:lnTo>
                    <a:pt x="7619" y="137286"/>
                  </a:lnTo>
                  <a:close/>
                </a:path>
                <a:path w="7620" h="793750">
                  <a:moveTo>
                    <a:pt x="7619" y="132206"/>
                  </a:moveTo>
                  <a:lnTo>
                    <a:pt x="0" y="132206"/>
                  </a:lnTo>
                  <a:lnTo>
                    <a:pt x="0" y="137159"/>
                  </a:lnTo>
                  <a:lnTo>
                    <a:pt x="7619" y="137159"/>
                  </a:lnTo>
                  <a:lnTo>
                    <a:pt x="7619" y="132206"/>
                  </a:lnTo>
                  <a:close/>
                </a:path>
                <a:path w="7620" h="793750">
                  <a:moveTo>
                    <a:pt x="7619" y="125856"/>
                  </a:moveTo>
                  <a:lnTo>
                    <a:pt x="0" y="125856"/>
                  </a:lnTo>
                  <a:lnTo>
                    <a:pt x="0" y="132079"/>
                  </a:lnTo>
                  <a:lnTo>
                    <a:pt x="7619" y="132079"/>
                  </a:lnTo>
                  <a:lnTo>
                    <a:pt x="7619" y="125856"/>
                  </a:lnTo>
                  <a:close/>
                </a:path>
                <a:path w="7620" h="793750">
                  <a:moveTo>
                    <a:pt x="7619" y="119506"/>
                  </a:moveTo>
                  <a:lnTo>
                    <a:pt x="0" y="119506"/>
                  </a:lnTo>
                  <a:lnTo>
                    <a:pt x="0" y="125729"/>
                  </a:lnTo>
                  <a:lnTo>
                    <a:pt x="7619" y="125729"/>
                  </a:lnTo>
                  <a:lnTo>
                    <a:pt x="7619" y="119506"/>
                  </a:lnTo>
                  <a:close/>
                </a:path>
                <a:path w="7620" h="793750">
                  <a:moveTo>
                    <a:pt x="7619" y="113156"/>
                  </a:moveTo>
                  <a:lnTo>
                    <a:pt x="0" y="113156"/>
                  </a:lnTo>
                  <a:lnTo>
                    <a:pt x="0" y="119379"/>
                  </a:lnTo>
                  <a:lnTo>
                    <a:pt x="7619" y="119379"/>
                  </a:lnTo>
                  <a:lnTo>
                    <a:pt x="7619" y="113156"/>
                  </a:lnTo>
                  <a:close/>
                </a:path>
                <a:path w="7620" h="793750">
                  <a:moveTo>
                    <a:pt x="7619" y="106806"/>
                  </a:moveTo>
                  <a:lnTo>
                    <a:pt x="0" y="106806"/>
                  </a:lnTo>
                  <a:lnTo>
                    <a:pt x="0" y="113029"/>
                  </a:lnTo>
                  <a:lnTo>
                    <a:pt x="7619" y="113029"/>
                  </a:lnTo>
                  <a:lnTo>
                    <a:pt x="7619" y="106806"/>
                  </a:lnTo>
                  <a:close/>
                </a:path>
                <a:path w="7620" h="793750">
                  <a:moveTo>
                    <a:pt x="7619" y="100456"/>
                  </a:moveTo>
                  <a:lnTo>
                    <a:pt x="0" y="100456"/>
                  </a:lnTo>
                  <a:lnTo>
                    <a:pt x="0" y="106679"/>
                  </a:lnTo>
                  <a:lnTo>
                    <a:pt x="7619" y="106679"/>
                  </a:lnTo>
                  <a:lnTo>
                    <a:pt x="7619" y="100456"/>
                  </a:lnTo>
                  <a:close/>
                </a:path>
                <a:path w="7620" h="793750">
                  <a:moveTo>
                    <a:pt x="7619" y="94106"/>
                  </a:moveTo>
                  <a:lnTo>
                    <a:pt x="0" y="94106"/>
                  </a:lnTo>
                  <a:lnTo>
                    <a:pt x="0" y="100329"/>
                  </a:lnTo>
                  <a:lnTo>
                    <a:pt x="7619" y="100329"/>
                  </a:lnTo>
                  <a:lnTo>
                    <a:pt x="7619" y="94106"/>
                  </a:lnTo>
                  <a:close/>
                </a:path>
                <a:path w="7620" h="793750">
                  <a:moveTo>
                    <a:pt x="7619" y="87756"/>
                  </a:moveTo>
                  <a:lnTo>
                    <a:pt x="0" y="87756"/>
                  </a:lnTo>
                  <a:lnTo>
                    <a:pt x="0" y="93979"/>
                  </a:lnTo>
                  <a:lnTo>
                    <a:pt x="7619" y="93979"/>
                  </a:lnTo>
                  <a:lnTo>
                    <a:pt x="7619" y="87756"/>
                  </a:lnTo>
                  <a:close/>
                </a:path>
                <a:path w="7620" h="793750">
                  <a:moveTo>
                    <a:pt x="7619" y="81406"/>
                  </a:moveTo>
                  <a:lnTo>
                    <a:pt x="0" y="81406"/>
                  </a:lnTo>
                  <a:lnTo>
                    <a:pt x="0" y="87629"/>
                  </a:lnTo>
                  <a:lnTo>
                    <a:pt x="7619" y="87629"/>
                  </a:lnTo>
                  <a:lnTo>
                    <a:pt x="7619" y="81406"/>
                  </a:lnTo>
                  <a:close/>
                </a:path>
                <a:path w="7620" h="793750">
                  <a:moveTo>
                    <a:pt x="7619" y="75056"/>
                  </a:moveTo>
                  <a:lnTo>
                    <a:pt x="0" y="75056"/>
                  </a:lnTo>
                  <a:lnTo>
                    <a:pt x="0" y="81279"/>
                  </a:lnTo>
                  <a:lnTo>
                    <a:pt x="7619" y="81279"/>
                  </a:lnTo>
                  <a:lnTo>
                    <a:pt x="7619" y="75056"/>
                  </a:lnTo>
                  <a:close/>
                </a:path>
                <a:path w="7620" h="793750">
                  <a:moveTo>
                    <a:pt x="7619" y="63626"/>
                  </a:moveTo>
                  <a:lnTo>
                    <a:pt x="0" y="63626"/>
                  </a:lnTo>
                  <a:lnTo>
                    <a:pt x="0" y="74929"/>
                  </a:lnTo>
                  <a:lnTo>
                    <a:pt x="7619" y="74929"/>
                  </a:lnTo>
                  <a:lnTo>
                    <a:pt x="7619" y="63626"/>
                  </a:lnTo>
                  <a:close/>
                </a:path>
                <a:path w="7620" h="793750">
                  <a:moveTo>
                    <a:pt x="7619" y="336549"/>
                  </a:moveTo>
                  <a:lnTo>
                    <a:pt x="0" y="336549"/>
                  </a:lnTo>
                  <a:lnTo>
                    <a:pt x="0" y="337819"/>
                  </a:lnTo>
                  <a:lnTo>
                    <a:pt x="7619" y="337819"/>
                  </a:lnTo>
                  <a:lnTo>
                    <a:pt x="7619" y="336549"/>
                  </a:lnTo>
                  <a:close/>
                </a:path>
                <a:path w="7620" h="793750">
                  <a:moveTo>
                    <a:pt x="7619" y="330199"/>
                  </a:moveTo>
                  <a:lnTo>
                    <a:pt x="0" y="330199"/>
                  </a:lnTo>
                  <a:lnTo>
                    <a:pt x="0" y="335279"/>
                  </a:lnTo>
                  <a:lnTo>
                    <a:pt x="7619" y="335279"/>
                  </a:lnTo>
                  <a:lnTo>
                    <a:pt x="7619" y="330199"/>
                  </a:lnTo>
                  <a:close/>
                </a:path>
                <a:path w="7620" h="793750">
                  <a:moveTo>
                    <a:pt x="7619" y="323849"/>
                  </a:moveTo>
                  <a:lnTo>
                    <a:pt x="0" y="323849"/>
                  </a:lnTo>
                  <a:lnTo>
                    <a:pt x="0" y="328929"/>
                  </a:lnTo>
                  <a:lnTo>
                    <a:pt x="7619" y="328929"/>
                  </a:lnTo>
                  <a:lnTo>
                    <a:pt x="7619" y="323849"/>
                  </a:lnTo>
                  <a:close/>
                </a:path>
                <a:path w="7620" h="793750">
                  <a:moveTo>
                    <a:pt x="7619" y="317499"/>
                  </a:moveTo>
                  <a:lnTo>
                    <a:pt x="0" y="317499"/>
                  </a:lnTo>
                  <a:lnTo>
                    <a:pt x="0" y="322579"/>
                  </a:lnTo>
                  <a:lnTo>
                    <a:pt x="7619" y="322579"/>
                  </a:lnTo>
                  <a:lnTo>
                    <a:pt x="7619" y="317499"/>
                  </a:lnTo>
                  <a:close/>
                </a:path>
                <a:path w="7620" h="793750">
                  <a:moveTo>
                    <a:pt x="7619" y="311149"/>
                  </a:moveTo>
                  <a:lnTo>
                    <a:pt x="0" y="311149"/>
                  </a:lnTo>
                  <a:lnTo>
                    <a:pt x="0" y="316229"/>
                  </a:lnTo>
                  <a:lnTo>
                    <a:pt x="7619" y="316229"/>
                  </a:lnTo>
                  <a:lnTo>
                    <a:pt x="7619" y="311149"/>
                  </a:lnTo>
                  <a:close/>
                </a:path>
                <a:path w="7620" h="793750">
                  <a:moveTo>
                    <a:pt x="7619" y="304799"/>
                  </a:moveTo>
                  <a:lnTo>
                    <a:pt x="0" y="304799"/>
                  </a:lnTo>
                  <a:lnTo>
                    <a:pt x="0" y="309879"/>
                  </a:lnTo>
                  <a:lnTo>
                    <a:pt x="7619" y="309879"/>
                  </a:lnTo>
                  <a:lnTo>
                    <a:pt x="7619" y="304799"/>
                  </a:lnTo>
                  <a:close/>
                </a:path>
                <a:path w="7620" h="793750">
                  <a:moveTo>
                    <a:pt x="7619" y="298449"/>
                  </a:moveTo>
                  <a:lnTo>
                    <a:pt x="0" y="298449"/>
                  </a:lnTo>
                  <a:lnTo>
                    <a:pt x="0" y="303529"/>
                  </a:lnTo>
                  <a:lnTo>
                    <a:pt x="7619" y="303529"/>
                  </a:lnTo>
                  <a:lnTo>
                    <a:pt x="7619" y="298449"/>
                  </a:lnTo>
                  <a:close/>
                </a:path>
                <a:path w="7620" h="793750">
                  <a:moveTo>
                    <a:pt x="7619" y="292099"/>
                  </a:moveTo>
                  <a:lnTo>
                    <a:pt x="0" y="292099"/>
                  </a:lnTo>
                  <a:lnTo>
                    <a:pt x="0" y="297179"/>
                  </a:lnTo>
                  <a:lnTo>
                    <a:pt x="7619" y="297179"/>
                  </a:lnTo>
                  <a:lnTo>
                    <a:pt x="7619" y="292099"/>
                  </a:lnTo>
                  <a:close/>
                </a:path>
                <a:path w="7620" h="793750">
                  <a:moveTo>
                    <a:pt x="7619" y="279399"/>
                  </a:moveTo>
                  <a:lnTo>
                    <a:pt x="0" y="279399"/>
                  </a:lnTo>
                  <a:lnTo>
                    <a:pt x="0" y="290829"/>
                  </a:lnTo>
                  <a:lnTo>
                    <a:pt x="7619" y="290829"/>
                  </a:lnTo>
                  <a:lnTo>
                    <a:pt x="7619" y="279399"/>
                  </a:lnTo>
                  <a:close/>
                </a:path>
                <a:path w="7620" h="793750">
                  <a:moveTo>
                    <a:pt x="7619" y="273049"/>
                  </a:moveTo>
                  <a:lnTo>
                    <a:pt x="0" y="273049"/>
                  </a:lnTo>
                  <a:lnTo>
                    <a:pt x="0" y="278129"/>
                  </a:lnTo>
                  <a:lnTo>
                    <a:pt x="7619" y="278129"/>
                  </a:lnTo>
                  <a:lnTo>
                    <a:pt x="7619" y="273049"/>
                  </a:lnTo>
                  <a:close/>
                </a:path>
                <a:path w="7620" h="793750">
                  <a:moveTo>
                    <a:pt x="7619" y="266699"/>
                  </a:moveTo>
                  <a:lnTo>
                    <a:pt x="0" y="266699"/>
                  </a:lnTo>
                  <a:lnTo>
                    <a:pt x="0" y="271779"/>
                  </a:lnTo>
                  <a:lnTo>
                    <a:pt x="7619" y="271779"/>
                  </a:lnTo>
                  <a:lnTo>
                    <a:pt x="7619" y="266699"/>
                  </a:lnTo>
                  <a:close/>
                </a:path>
                <a:path w="7620" h="793750">
                  <a:moveTo>
                    <a:pt x="7619" y="260349"/>
                  </a:moveTo>
                  <a:lnTo>
                    <a:pt x="0" y="260349"/>
                  </a:lnTo>
                  <a:lnTo>
                    <a:pt x="0" y="265429"/>
                  </a:lnTo>
                  <a:lnTo>
                    <a:pt x="7619" y="265429"/>
                  </a:lnTo>
                  <a:lnTo>
                    <a:pt x="7619" y="260349"/>
                  </a:lnTo>
                  <a:close/>
                </a:path>
                <a:path w="7620" h="793750">
                  <a:moveTo>
                    <a:pt x="7619" y="253999"/>
                  </a:moveTo>
                  <a:lnTo>
                    <a:pt x="0" y="253999"/>
                  </a:lnTo>
                  <a:lnTo>
                    <a:pt x="0" y="259079"/>
                  </a:lnTo>
                  <a:lnTo>
                    <a:pt x="7619" y="259079"/>
                  </a:lnTo>
                  <a:lnTo>
                    <a:pt x="7619" y="253999"/>
                  </a:lnTo>
                  <a:close/>
                </a:path>
                <a:path w="7620" h="793750">
                  <a:moveTo>
                    <a:pt x="7619" y="247649"/>
                  </a:moveTo>
                  <a:lnTo>
                    <a:pt x="0" y="247649"/>
                  </a:lnTo>
                  <a:lnTo>
                    <a:pt x="0" y="252729"/>
                  </a:lnTo>
                  <a:lnTo>
                    <a:pt x="7619" y="252729"/>
                  </a:lnTo>
                  <a:lnTo>
                    <a:pt x="7619" y="247649"/>
                  </a:lnTo>
                  <a:close/>
                </a:path>
                <a:path w="7620" h="793750">
                  <a:moveTo>
                    <a:pt x="7619" y="240029"/>
                  </a:moveTo>
                  <a:lnTo>
                    <a:pt x="0" y="240029"/>
                  </a:lnTo>
                  <a:lnTo>
                    <a:pt x="0" y="246379"/>
                  </a:lnTo>
                  <a:lnTo>
                    <a:pt x="7619" y="246379"/>
                  </a:lnTo>
                  <a:lnTo>
                    <a:pt x="7619" y="240029"/>
                  </a:lnTo>
                  <a:close/>
                </a:path>
                <a:path w="7620" h="793750">
                  <a:moveTo>
                    <a:pt x="7619" y="234949"/>
                  </a:moveTo>
                  <a:lnTo>
                    <a:pt x="0" y="234949"/>
                  </a:lnTo>
                  <a:lnTo>
                    <a:pt x="0" y="238759"/>
                  </a:lnTo>
                  <a:lnTo>
                    <a:pt x="7619" y="238759"/>
                  </a:lnTo>
                  <a:lnTo>
                    <a:pt x="7619" y="234949"/>
                  </a:lnTo>
                  <a:close/>
                </a:path>
                <a:path w="7620" h="793750">
                  <a:moveTo>
                    <a:pt x="7619" y="228599"/>
                  </a:moveTo>
                  <a:lnTo>
                    <a:pt x="0" y="228599"/>
                  </a:lnTo>
                  <a:lnTo>
                    <a:pt x="0" y="233679"/>
                  </a:lnTo>
                  <a:lnTo>
                    <a:pt x="7619" y="233679"/>
                  </a:lnTo>
                  <a:lnTo>
                    <a:pt x="7619" y="228599"/>
                  </a:lnTo>
                  <a:close/>
                </a:path>
                <a:path w="7620" h="793750">
                  <a:moveTo>
                    <a:pt x="7619" y="222250"/>
                  </a:moveTo>
                  <a:lnTo>
                    <a:pt x="0" y="222250"/>
                  </a:lnTo>
                  <a:lnTo>
                    <a:pt x="0" y="227329"/>
                  </a:lnTo>
                  <a:lnTo>
                    <a:pt x="7619" y="227329"/>
                  </a:lnTo>
                  <a:lnTo>
                    <a:pt x="7619" y="222250"/>
                  </a:lnTo>
                  <a:close/>
                </a:path>
                <a:path w="7620" h="793750">
                  <a:moveTo>
                    <a:pt x="7619" y="215899"/>
                  </a:moveTo>
                  <a:lnTo>
                    <a:pt x="0" y="215899"/>
                  </a:lnTo>
                  <a:lnTo>
                    <a:pt x="0" y="220979"/>
                  </a:lnTo>
                  <a:lnTo>
                    <a:pt x="7619" y="220979"/>
                  </a:lnTo>
                  <a:lnTo>
                    <a:pt x="7619" y="215899"/>
                  </a:lnTo>
                  <a:close/>
                </a:path>
                <a:path w="7620" h="793750">
                  <a:moveTo>
                    <a:pt x="7619" y="209549"/>
                  </a:moveTo>
                  <a:lnTo>
                    <a:pt x="0" y="209549"/>
                  </a:lnTo>
                  <a:lnTo>
                    <a:pt x="0" y="214629"/>
                  </a:lnTo>
                  <a:lnTo>
                    <a:pt x="7619" y="214629"/>
                  </a:lnTo>
                  <a:lnTo>
                    <a:pt x="7619" y="209549"/>
                  </a:lnTo>
                  <a:close/>
                </a:path>
                <a:path w="7620" h="793750">
                  <a:moveTo>
                    <a:pt x="7619" y="201929"/>
                  </a:moveTo>
                  <a:lnTo>
                    <a:pt x="0" y="201929"/>
                  </a:lnTo>
                  <a:lnTo>
                    <a:pt x="0" y="208279"/>
                  </a:lnTo>
                  <a:lnTo>
                    <a:pt x="7619" y="208279"/>
                  </a:lnTo>
                  <a:lnTo>
                    <a:pt x="7619" y="201929"/>
                  </a:lnTo>
                  <a:close/>
                </a:path>
                <a:path w="7620" h="793750">
                  <a:moveTo>
                    <a:pt x="7619" y="196849"/>
                  </a:moveTo>
                  <a:lnTo>
                    <a:pt x="0" y="196849"/>
                  </a:lnTo>
                  <a:lnTo>
                    <a:pt x="0" y="200659"/>
                  </a:lnTo>
                  <a:lnTo>
                    <a:pt x="7619" y="200659"/>
                  </a:lnTo>
                  <a:lnTo>
                    <a:pt x="7619" y="196849"/>
                  </a:lnTo>
                  <a:close/>
                </a:path>
                <a:path w="7620" h="793750">
                  <a:moveTo>
                    <a:pt x="7619" y="190499"/>
                  </a:moveTo>
                  <a:lnTo>
                    <a:pt x="0" y="190499"/>
                  </a:lnTo>
                  <a:lnTo>
                    <a:pt x="0" y="195579"/>
                  </a:lnTo>
                  <a:lnTo>
                    <a:pt x="7619" y="195579"/>
                  </a:lnTo>
                  <a:lnTo>
                    <a:pt x="7619" y="190499"/>
                  </a:lnTo>
                  <a:close/>
                </a:path>
                <a:path w="7620" h="793750">
                  <a:moveTo>
                    <a:pt x="7619" y="184149"/>
                  </a:moveTo>
                  <a:lnTo>
                    <a:pt x="0" y="184149"/>
                  </a:lnTo>
                  <a:lnTo>
                    <a:pt x="0" y="189229"/>
                  </a:lnTo>
                  <a:lnTo>
                    <a:pt x="7619" y="189229"/>
                  </a:lnTo>
                  <a:lnTo>
                    <a:pt x="7619" y="184149"/>
                  </a:lnTo>
                  <a:close/>
                </a:path>
                <a:path w="7620" h="793750">
                  <a:moveTo>
                    <a:pt x="7619" y="179069"/>
                  </a:moveTo>
                  <a:lnTo>
                    <a:pt x="0" y="179069"/>
                  </a:lnTo>
                  <a:lnTo>
                    <a:pt x="0" y="182879"/>
                  </a:lnTo>
                  <a:lnTo>
                    <a:pt x="7619" y="182879"/>
                  </a:lnTo>
                  <a:lnTo>
                    <a:pt x="7619" y="179069"/>
                  </a:lnTo>
                  <a:close/>
                </a:path>
                <a:path w="7620" h="793750">
                  <a:moveTo>
                    <a:pt x="7619" y="337820"/>
                  </a:moveTo>
                  <a:lnTo>
                    <a:pt x="0" y="337820"/>
                  </a:lnTo>
                  <a:lnTo>
                    <a:pt x="0" y="344169"/>
                  </a:lnTo>
                  <a:lnTo>
                    <a:pt x="7619" y="344169"/>
                  </a:lnTo>
                  <a:lnTo>
                    <a:pt x="7619" y="337820"/>
                  </a:lnTo>
                  <a:close/>
                </a:path>
                <a:path w="7620" h="793750">
                  <a:moveTo>
                    <a:pt x="7619" y="344169"/>
                  </a:moveTo>
                  <a:lnTo>
                    <a:pt x="0" y="344169"/>
                  </a:lnTo>
                  <a:lnTo>
                    <a:pt x="0" y="419099"/>
                  </a:lnTo>
                  <a:lnTo>
                    <a:pt x="7619" y="419099"/>
                  </a:lnTo>
                  <a:lnTo>
                    <a:pt x="7619" y="344169"/>
                  </a:lnTo>
                  <a:close/>
                </a:path>
                <a:path w="7620" h="793750">
                  <a:moveTo>
                    <a:pt x="7619" y="551179"/>
                  </a:moveTo>
                  <a:lnTo>
                    <a:pt x="0" y="551179"/>
                  </a:lnTo>
                  <a:lnTo>
                    <a:pt x="0" y="553719"/>
                  </a:lnTo>
                  <a:lnTo>
                    <a:pt x="7619" y="553719"/>
                  </a:lnTo>
                  <a:lnTo>
                    <a:pt x="7619" y="551179"/>
                  </a:lnTo>
                  <a:close/>
                </a:path>
                <a:path w="7620" h="793750">
                  <a:moveTo>
                    <a:pt x="7619" y="544829"/>
                  </a:moveTo>
                  <a:lnTo>
                    <a:pt x="0" y="544829"/>
                  </a:lnTo>
                  <a:lnTo>
                    <a:pt x="0" y="549909"/>
                  </a:lnTo>
                  <a:lnTo>
                    <a:pt x="7619" y="549909"/>
                  </a:lnTo>
                  <a:lnTo>
                    <a:pt x="7619" y="544829"/>
                  </a:lnTo>
                  <a:close/>
                </a:path>
                <a:path w="7620" h="793750">
                  <a:moveTo>
                    <a:pt x="7619" y="528319"/>
                  </a:moveTo>
                  <a:lnTo>
                    <a:pt x="0" y="528319"/>
                  </a:lnTo>
                  <a:lnTo>
                    <a:pt x="0" y="543559"/>
                  </a:lnTo>
                  <a:lnTo>
                    <a:pt x="7619" y="543559"/>
                  </a:lnTo>
                  <a:lnTo>
                    <a:pt x="7619" y="528319"/>
                  </a:lnTo>
                  <a:close/>
                </a:path>
                <a:path w="7620" h="793750">
                  <a:moveTo>
                    <a:pt x="7619" y="519430"/>
                  </a:moveTo>
                  <a:lnTo>
                    <a:pt x="0" y="519430"/>
                  </a:lnTo>
                  <a:lnTo>
                    <a:pt x="0" y="527049"/>
                  </a:lnTo>
                  <a:lnTo>
                    <a:pt x="7619" y="527049"/>
                  </a:lnTo>
                  <a:lnTo>
                    <a:pt x="7619" y="519430"/>
                  </a:lnTo>
                  <a:close/>
                </a:path>
                <a:path w="7620" h="793750">
                  <a:moveTo>
                    <a:pt x="7619" y="496569"/>
                  </a:moveTo>
                  <a:lnTo>
                    <a:pt x="0" y="496569"/>
                  </a:lnTo>
                  <a:lnTo>
                    <a:pt x="0" y="518159"/>
                  </a:lnTo>
                  <a:lnTo>
                    <a:pt x="7619" y="518159"/>
                  </a:lnTo>
                  <a:lnTo>
                    <a:pt x="7619" y="496569"/>
                  </a:lnTo>
                  <a:close/>
                </a:path>
                <a:path w="7620" h="793750">
                  <a:moveTo>
                    <a:pt x="7619" y="490219"/>
                  </a:moveTo>
                  <a:lnTo>
                    <a:pt x="0" y="490219"/>
                  </a:lnTo>
                  <a:lnTo>
                    <a:pt x="0" y="495299"/>
                  </a:lnTo>
                  <a:lnTo>
                    <a:pt x="7619" y="495299"/>
                  </a:lnTo>
                  <a:lnTo>
                    <a:pt x="7619" y="490219"/>
                  </a:lnTo>
                  <a:close/>
                </a:path>
                <a:path w="7620" h="793750">
                  <a:moveTo>
                    <a:pt x="7619" y="469899"/>
                  </a:moveTo>
                  <a:lnTo>
                    <a:pt x="0" y="469899"/>
                  </a:lnTo>
                  <a:lnTo>
                    <a:pt x="0" y="488949"/>
                  </a:lnTo>
                  <a:lnTo>
                    <a:pt x="7619" y="488949"/>
                  </a:lnTo>
                  <a:lnTo>
                    <a:pt x="7619" y="469899"/>
                  </a:lnTo>
                  <a:close/>
                </a:path>
                <a:path w="7620" h="793750">
                  <a:moveTo>
                    <a:pt x="7619" y="462279"/>
                  </a:moveTo>
                  <a:lnTo>
                    <a:pt x="0" y="462279"/>
                  </a:lnTo>
                  <a:lnTo>
                    <a:pt x="0" y="468629"/>
                  </a:lnTo>
                  <a:lnTo>
                    <a:pt x="7619" y="468629"/>
                  </a:lnTo>
                  <a:lnTo>
                    <a:pt x="7619" y="462279"/>
                  </a:lnTo>
                  <a:close/>
                </a:path>
                <a:path w="7620" h="793750">
                  <a:moveTo>
                    <a:pt x="7619" y="455929"/>
                  </a:moveTo>
                  <a:lnTo>
                    <a:pt x="0" y="455929"/>
                  </a:lnTo>
                  <a:lnTo>
                    <a:pt x="0" y="461009"/>
                  </a:lnTo>
                  <a:lnTo>
                    <a:pt x="7619" y="461009"/>
                  </a:lnTo>
                  <a:lnTo>
                    <a:pt x="7619" y="455929"/>
                  </a:lnTo>
                  <a:close/>
                </a:path>
                <a:path w="7620" h="793750">
                  <a:moveTo>
                    <a:pt x="7619" y="449579"/>
                  </a:moveTo>
                  <a:lnTo>
                    <a:pt x="0" y="449579"/>
                  </a:lnTo>
                  <a:lnTo>
                    <a:pt x="0" y="454659"/>
                  </a:lnTo>
                  <a:lnTo>
                    <a:pt x="7619" y="454659"/>
                  </a:lnTo>
                  <a:lnTo>
                    <a:pt x="7619" y="449579"/>
                  </a:lnTo>
                  <a:close/>
                </a:path>
                <a:path w="7620" h="793750">
                  <a:moveTo>
                    <a:pt x="7619" y="444499"/>
                  </a:moveTo>
                  <a:lnTo>
                    <a:pt x="0" y="444499"/>
                  </a:lnTo>
                  <a:lnTo>
                    <a:pt x="0" y="448309"/>
                  </a:lnTo>
                  <a:lnTo>
                    <a:pt x="7619" y="448309"/>
                  </a:lnTo>
                  <a:lnTo>
                    <a:pt x="7619" y="444499"/>
                  </a:lnTo>
                  <a:close/>
                </a:path>
                <a:path w="7620" h="793750">
                  <a:moveTo>
                    <a:pt x="7619" y="438149"/>
                  </a:moveTo>
                  <a:lnTo>
                    <a:pt x="0" y="438149"/>
                  </a:lnTo>
                  <a:lnTo>
                    <a:pt x="0" y="443230"/>
                  </a:lnTo>
                  <a:lnTo>
                    <a:pt x="7619" y="443230"/>
                  </a:lnTo>
                  <a:lnTo>
                    <a:pt x="7619" y="438149"/>
                  </a:lnTo>
                  <a:close/>
                </a:path>
                <a:path w="7620" h="793750">
                  <a:moveTo>
                    <a:pt x="7619" y="430529"/>
                  </a:moveTo>
                  <a:lnTo>
                    <a:pt x="0" y="430529"/>
                  </a:lnTo>
                  <a:lnTo>
                    <a:pt x="0" y="436879"/>
                  </a:lnTo>
                  <a:lnTo>
                    <a:pt x="7619" y="436879"/>
                  </a:lnTo>
                  <a:lnTo>
                    <a:pt x="7619" y="430529"/>
                  </a:lnTo>
                  <a:close/>
                </a:path>
                <a:path w="7620" h="793750">
                  <a:moveTo>
                    <a:pt x="7619" y="424180"/>
                  </a:moveTo>
                  <a:lnTo>
                    <a:pt x="0" y="424180"/>
                  </a:lnTo>
                  <a:lnTo>
                    <a:pt x="0" y="429259"/>
                  </a:lnTo>
                  <a:lnTo>
                    <a:pt x="7619" y="429259"/>
                  </a:lnTo>
                  <a:lnTo>
                    <a:pt x="7619" y="424180"/>
                  </a:lnTo>
                  <a:close/>
                </a:path>
                <a:path w="7620" h="793750">
                  <a:moveTo>
                    <a:pt x="7619" y="420369"/>
                  </a:moveTo>
                  <a:lnTo>
                    <a:pt x="0" y="420369"/>
                  </a:lnTo>
                  <a:lnTo>
                    <a:pt x="0" y="422909"/>
                  </a:lnTo>
                  <a:lnTo>
                    <a:pt x="7619" y="422909"/>
                  </a:lnTo>
                  <a:lnTo>
                    <a:pt x="7619" y="420369"/>
                  </a:lnTo>
                  <a:close/>
                </a:path>
                <a:path w="7620" h="793750">
                  <a:moveTo>
                    <a:pt x="7619" y="619886"/>
                  </a:moveTo>
                  <a:lnTo>
                    <a:pt x="0" y="619886"/>
                  </a:lnTo>
                  <a:lnTo>
                    <a:pt x="0" y="629919"/>
                  </a:lnTo>
                  <a:lnTo>
                    <a:pt x="7619" y="629919"/>
                  </a:lnTo>
                  <a:lnTo>
                    <a:pt x="7619" y="619886"/>
                  </a:lnTo>
                  <a:close/>
                </a:path>
                <a:path w="7620" h="793750">
                  <a:moveTo>
                    <a:pt x="7619" y="616076"/>
                  </a:moveTo>
                  <a:lnTo>
                    <a:pt x="0" y="616076"/>
                  </a:lnTo>
                  <a:lnTo>
                    <a:pt x="0" y="619759"/>
                  </a:lnTo>
                  <a:lnTo>
                    <a:pt x="7619" y="619759"/>
                  </a:lnTo>
                  <a:lnTo>
                    <a:pt x="7619" y="616076"/>
                  </a:lnTo>
                  <a:close/>
                </a:path>
                <a:path w="7620" h="793750">
                  <a:moveTo>
                    <a:pt x="7619" y="613536"/>
                  </a:moveTo>
                  <a:lnTo>
                    <a:pt x="0" y="613536"/>
                  </a:lnTo>
                  <a:lnTo>
                    <a:pt x="0" y="615949"/>
                  </a:lnTo>
                  <a:lnTo>
                    <a:pt x="7619" y="615949"/>
                  </a:lnTo>
                  <a:lnTo>
                    <a:pt x="7619" y="613536"/>
                  </a:lnTo>
                  <a:close/>
                </a:path>
                <a:path w="7620" h="793750">
                  <a:moveTo>
                    <a:pt x="7619" y="609726"/>
                  </a:moveTo>
                  <a:lnTo>
                    <a:pt x="0" y="609726"/>
                  </a:lnTo>
                  <a:lnTo>
                    <a:pt x="0" y="613409"/>
                  </a:lnTo>
                  <a:lnTo>
                    <a:pt x="7619" y="613409"/>
                  </a:lnTo>
                  <a:lnTo>
                    <a:pt x="7619" y="609726"/>
                  </a:lnTo>
                  <a:close/>
                </a:path>
                <a:path w="7620" h="793750">
                  <a:moveTo>
                    <a:pt x="7619" y="607186"/>
                  </a:moveTo>
                  <a:lnTo>
                    <a:pt x="0" y="607186"/>
                  </a:lnTo>
                  <a:lnTo>
                    <a:pt x="0" y="609599"/>
                  </a:lnTo>
                  <a:lnTo>
                    <a:pt x="7619" y="609599"/>
                  </a:lnTo>
                  <a:lnTo>
                    <a:pt x="7619" y="607186"/>
                  </a:lnTo>
                  <a:close/>
                </a:path>
                <a:path w="7620" h="793750">
                  <a:moveTo>
                    <a:pt x="7619" y="603376"/>
                  </a:moveTo>
                  <a:lnTo>
                    <a:pt x="0" y="603376"/>
                  </a:lnTo>
                  <a:lnTo>
                    <a:pt x="0" y="607059"/>
                  </a:lnTo>
                  <a:lnTo>
                    <a:pt x="7619" y="607059"/>
                  </a:lnTo>
                  <a:lnTo>
                    <a:pt x="7619" y="603376"/>
                  </a:lnTo>
                  <a:close/>
                </a:path>
                <a:path w="7620" h="793750">
                  <a:moveTo>
                    <a:pt x="7619" y="600836"/>
                  </a:moveTo>
                  <a:lnTo>
                    <a:pt x="0" y="600836"/>
                  </a:lnTo>
                  <a:lnTo>
                    <a:pt x="0" y="603249"/>
                  </a:lnTo>
                  <a:lnTo>
                    <a:pt x="7619" y="603249"/>
                  </a:lnTo>
                  <a:lnTo>
                    <a:pt x="7619" y="600836"/>
                  </a:lnTo>
                  <a:close/>
                </a:path>
                <a:path w="7620" h="793750">
                  <a:moveTo>
                    <a:pt x="7619" y="597027"/>
                  </a:moveTo>
                  <a:lnTo>
                    <a:pt x="0" y="597027"/>
                  </a:lnTo>
                  <a:lnTo>
                    <a:pt x="0" y="600709"/>
                  </a:lnTo>
                  <a:lnTo>
                    <a:pt x="7619" y="600709"/>
                  </a:lnTo>
                  <a:lnTo>
                    <a:pt x="7619" y="597027"/>
                  </a:lnTo>
                  <a:close/>
                </a:path>
                <a:path w="7620" h="793750">
                  <a:moveTo>
                    <a:pt x="7619" y="594486"/>
                  </a:moveTo>
                  <a:lnTo>
                    <a:pt x="0" y="594486"/>
                  </a:lnTo>
                  <a:lnTo>
                    <a:pt x="0" y="596899"/>
                  </a:lnTo>
                  <a:lnTo>
                    <a:pt x="7619" y="596899"/>
                  </a:lnTo>
                  <a:lnTo>
                    <a:pt x="7619" y="594486"/>
                  </a:lnTo>
                  <a:close/>
                </a:path>
                <a:path w="7620" h="793750">
                  <a:moveTo>
                    <a:pt x="7619" y="590676"/>
                  </a:moveTo>
                  <a:lnTo>
                    <a:pt x="0" y="590676"/>
                  </a:lnTo>
                  <a:lnTo>
                    <a:pt x="0" y="594359"/>
                  </a:lnTo>
                  <a:lnTo>
                    <a:pt x="7619" y="594359"/>
                  </a:lnTo>
                  <a:lnTo>
                    <a:pt x="7619" y="590676"/>
                  </a:lnTo>
                  <a:close/>
                </a:path>
                <a:path w="7620" h="793750">
                  <a:moveTo>
                    <a:pt x="7619" y="588136"/>
                  </a:moveTo>
                  <a:lnTo>
                    <a:pt x="0" y="588136"/>
                  </a:lnTo>
                  <a:lnTo>
                    <a:pt x="0" y="590549"/>
                  </a:lnTo>
                  <a:lnTo>
                    <a:pt x="7619" y="590549"/>
                  </a:lnTo>
                  <a:lnTo>
                    <a:pt x="7619" y="588136"/>
                  </a:lnTo>
                  <a:close/>
                </a:path>
                <a:path w="7620" h="793750">
                  <a:moveTo>
                    <a:pt x="7619" y="584326"/>
                  </a:moveTo>
                  <a:lnTo>
                    <a:pt x="0" y="584326"/>
                  </a:lnTo>
                  <a:lnTo>
                    <a:pt x="0" y="588009"/>
                  </a:lnTo>
                  <a:lnTo>
                    <a:pt x="7619" y="588009"/>
                  </a:lnTo>
                  <a:lnTo>
                    <a:pt x="7619" y="584326"/>
                  </a:lnTo>
                  <a:close/>
                </a:path>
                <a:path w="7620" h="793750">
                  <a:moveTo>
                    <a:pt x="7619" y="581786"/>
                  </a:moveTo>
                  <a:lnTo>
                    <a:pt x="0" y="581786"/>
                  </a:lnTo>
                  <a:lnTo>
                    <a:pt x="0" y="584199"/>
                  </a:lnTo>
                  <a:lnTo>
                    <a:pt x="7619" y="584199"/>
                  </a:lnTo>
                  <a:lnTo>
                    <a:pt x="7619" y="581786"/>
                  </a:lnTo>
                  <a:close/>
                </a:path>
                <a:path w="7620" h="793750">
                  <a:moveTo>
                    <a:pt x="7619" y="571626"/>
                  </a:moveTo>
                  <a:lnTo>
                    <a:pt x="0" y="571626"/>
                  </a:lnTo>
                  <a:lnTo>
                    <a:pt x="0" y="581659"/>
                  </a:lnTo>
                  <a:lnTo>
                    <a:pt x="7619" y="581659"/>
                  </a:lnTo>
                  <a:lnTo>
                    <a:pt x="7619" y="571626"/>
                  </a:lnTo>
                  <a:close/>
                </a:path>
                <a:path w="7620" h="793750">
                  <a:moveTo>
                    <a:pt x="7619" y="556386"/>
                  </a:moveTo>
                  <a:lnTo>
                    <a:pt x="0" y="556386"/>
                  </a:lnTo>
                  <a:lnTo>
                    <a:pt x="0" y="571499"/>
                  </a:lnTo>
                  <a:lnTo>
                    <a:pt x="7619" y="571499"/>
                  </a:lnTo>
                  <a:lnTo>
                    <a:pt x="7619" y="556386"/>
                  </a:lnTo>
                  <a:close/>
                </a:path>
                <a:path w="7620" h="793750">
                  <a:moveTo>
                    <a:pt x="7619" y="553846"/>
                  </a:moveTo>
                  <a:lnTo>
                    <a:pt x="0" y="553846"/>
                  </a:lnTo>
                  <a:lnTo>
                    <a:pt x="0" y="556259"/>
                  </a:lnTo>
                  <a:lnTo>
                    <a:pt x="7619" y="556259"/>
                  </a:lnTo>
                  <a:lnTo>
                    <a:pt x="7619" y="553846"/>
                  </a:lnTo>
                  <a:close/>
                </a:path>
                <a:path w="7620" h="793750">
                  <a:moveTo>
                    <a:pt x="7619" y="629919"/>
                  </a:moveTo>
                  <a:lnTo>
                    <a:pt x="0" y="629919"/>
                  </a:lnTo>
                  <a:lnTo>
                    <a:pt x="0" y="642619"/>
                  </a:lnTo>
                  <a:lnTo>
                    <a:pt x="7619" y="642619"/>
                  </a:lnTo>
                  <a:lnTo>
                    <a:pt x="7619" y="629919"/>
                  </a:lnTo>
                  <a:close/>
                </a:path>
                <a:path w="7620" h="793750">
                  <a:moveTo>
                    <a:pt x="7619" y="642619"/>
                  </a:moveTo>
                  <a:lnTo>
                    <a:pt x="0" y="642619"/>
                  </a:lnTo>
                  <a:lnTo>
                    <a:pt x="0" y="695959"/>
                  </a:lnTo>
                  <a:lnTo>
                    <a:pt x="7619" y="695959"/>
                  </a:lnTo>
                  <a:lnTo>
                    <a:pt x="7619" y="642619"/>
                  </a:lnTo>
                  <a:close/>
                </a:path>
                <a:path w="7620" h="793750">
                  <a:moveTo>
                    <a:pt x="7619" y="695960"/>
                  </a:moveTo>
                  <a:lnTo>
                    <a:pt x="0" y="695960"/>
                  </a:lnTo>
                  <a:lnTo>
                    <a:pt x="0" y="793749"/>
                  </a:lnTo>
                  <a:lnTo>
                    <a:pt x="6350" y="793749"/>
                  </a:lnTo>
                  <a:lnTo>
                    <a:pt x="6350" y="792479"/>
                  </a:lnTo>
                  <a:lnTo>
                    <a:pt x="7619" y="792479"/>
                  </a:lnTo>
                  <a:lnTo>
                    <a:pt x="7619" y="695960"/>
                  </a:lnTo>
                  <a:close/>
                </a:path>
              </a:pathLst>
            </a:custGeom>
            <a:solidFill>
              <a:srgbClr val="3E00F6"/>
            </a:solidFill>
          </p:spPr>
          <p:txBody>
            <a:bodyPr bIns="0" lIns="0" rIns="0" rtlCol="0" tIns="0" wrap="square"/>
            <a:p/>
          </p:txBody>
        </p:sp>
        <p:sp>
          <p:nvSpPr>
            <p:cNvPr id="1050898" name="object 2212"/>
            <p:cNvSpPr/>
            <p:nvPr/>
          </p:nvSpPr>
          <p:spPr>
            <a:xfrm>
              <a:off x="5113019" y="5958839"/>
              <a:ext cx="6350" cy="816610"/>
            </a:xfrm>
            <a:custGeom>
              <a:avLst/>
              <a:ahLst/>
              <a:rect l="l" t="t" r="r" b="b"/>
              <a:pathLst>
                <a:path w="6350" h="816609">
                  <a:moveTo>
                    <a:pt x="1269" y="0"/>
                  </a:moveTo>
                  <a:lnTo>
                    <a:pt x="0" y="0"/>
                  </a:lnTo>
                  <a:lnTo>
                    <a:pt x="0" y="1270"/>
                  </a:lnTo>
                  <a:lnTo>
                    <a:pt x="1269" y="1270"/>
                  </a:lnTo>
                  <a:lnTo>
                    <a:pt x="1269" y="0"/>
                  </a:lnTo>
                  <a:close/>
                </a:path>
                <a:path w="6350" h="816609">
                  <a:moveTo>
                    <a:pt x="1270" y="1270"/>
                  </a:moveTo>
                  <a:lnTo>
                    <a:pt x="0" y="1270"/>
                  </a:lnTo>
                  <a:lnTo>
                    <a:pt x="0" y="5080"/>
                  </a:lnTo>
                  <a:lnTo>
                    <a:pt x="2539" y="5080"/>
                  </a:lnTo>
                  <a:lnTo>
                    <a:pt x="2539" y="3810"/>
                  </a:lnTo>
                  <a:lnTo>
                    <a:pt x="1270" y="3810"/>
                  </a:lnTo>
                  <a:lnTo>
                    <a:pt x="1270" y="1270"/>
                  </a:lnTo>
                  <a:close/>
                </a:path>
                <a:path w="6350" h="816609">
                  <a:moveTo>
                    <a:pt x="2539" y="5080"/>
                  </a:moveTo>
                  <a:lnTo>
                    <a:pt x="0" y="5080"/>
                  </a:lnTo>
                  <a:lnTo>
                    <a:pt x="0" y="11430"/>
                  </a:lnTo>
                  <a:lnTo>
                    <a:pt x="3810" y="11430"/>
                  </a:lnTo>
                  <a:lnTo>
                    <a:pt x="3810" y="7620"/>
                  </a:lnTo>
                  <a:lnTo>
                    <a:pt x="2539" y="7620"/>
                  </a:lnTo>
                  <a:lnTo>
                    <a:pt x="2539" y="5080"/>
                  </a:lnTo>
                  <a:close/>
                </a:path>
                <a:path w="6350" h="816609">
                  <a:moveTo>
                    <a:pt x="3809" y="11430"/>
                  </a:moveTo>
                  <a:lnTo>
                    <a:pt x="0" y="11430"/>
                  </a:lnTo>
                  <a:lnTo>
                    <a:pt x="0" y="33020"/>
                  </a:lnTo>
                  <a:lnTo>
                    <a:pt x="6350" y="33020"/>
                  </a:lnTo>
                  <a:lnTo>
                    <a:pt x="6350" y="16510"/>
                  </a:lnTo>
                  <a:lnTo>
                    <a:pt x="5079" y="16510"/>
                  </a:lnTo>
                  <a:lnTo>
                    <a:pt x="5079" y="12700"/>
                  </a:lnTo>
                  <a:lnTo>
                    <a:pt x="3809" y="12700"/>
                  </a:lnTo>
                  <a:lnTo>
                    <a:pt x="3809" y="11430"/>
                  </a:lnTo>
                  <a:close/>
                </a:path>
                <a:path w="6350" h="816609">
                  <a:moveTo>
                    <a:pt x="6350" y="33020"/>
                  </a:moveTo>
                  <a:lnTo>
                    <a:pt x="0" y="33020"/>
                  </a:lnTo>
                  <a:lnTo>
                    <a:pt x="0" y="49530"/>
                  </a:lnTo>
                  <a:lnTo>
                    <a:pt x="6350" y="49530"/>
                  </a:lnTo>
                  <a:lnTo>
                    <a:pt x="6350" y="33020"/>
                  </a:lnTo>
                  <a:close/>
                </a:path>
                <a:path w="6350" h="816609">
                  <a:moveTo>
                    <a:pt x="6350" y="49530"/>
                  </a:moveTo>
                  <a:lnTo>
                    <a:pt x="0" y="49530"/>
                  </a:lnTo>
                  <a:lnTo>
                    <a:pt x="0" y="52070"/>
                  </a:lnTo>
                  <a:lnTo>
                    <a:pt x="6350" y="52070"/>
                  </a:lnTo>
                  <a:lnTo>
                    <a:pt x="6350" y="49530"/>
                  </a:lnTo>
                  <a:close/>
                </a:path>
                <a:path w="6350" h="816609">
                  <a:moveTo>
                    <a:pt x="6350" y="52070"/>
                  </a:moveTo>
                  <a:lnTo>
                    <a:pt x="0" y="52070"/>
                  </a:lnTo>
                  <a:lnTo>
                    <a:pt x="0" y="58420"/>
                  </a:lnTo>
                  <a:lnTo>
                    <a:pt x="6350" y="58420"/>
                  </a:lnTo>
                  <a:lnTo>
                    <a:pt x="6350" y="52070"/>
                  </a:lnTo>
                  <a:close/>
                </a:path>
                <a:path w="6350" h="816609">
                  <a:moveTo>
                    <a:pt x="6350" y="58420"/>
                  </a:moveTo>
                  <a:lnTo>
                    <a:pt x="0" y="58420"/>
                  </a:lnTo>
                  <a:lnTo>
                    <a:pt x="0" y="62230"/>
                  </a:lnTo>
                  <a:lnTo>
                    <a:pt x="6350" y="62230"/>
                  </a:lnTo>
                  <a:lnTo>
                    <a:pt x="6350" y="58420"/>
                  </a:lnTo>
                  <a:close/>
                </a:path>
                <a:path w="6350" h="816609">
                  <a:moveTo>
                    <a:pt x="6350" y="62230"/>
                  </a:moveTo>
                  <a:lnTo>
                    <a:pt x="0" y="62230"/>
                  </a:lnTo>
                  <a:lnTo>
                    <a:pt x="0" y="74930"/>
                  </a:lnTo>
                  <a:lnTo>
                    <a:pt x="6350" y="74930"/>
                  </a:lnTo>
                  <a:lnTo>
                    <a:pt x="6350" y="62230"/>
                  </a:lnTo>
                  <a:close/>
                </a:path>
                <a:path w="6350" h="816609">
                  <a:moveTo>
                    <a:pt x="6350" y="74930"/>
                  </a:moveTo>
                  <a:lnTo>
                    <a:pt x="0" y="74930"/>
                  </a:lnTo>
                  <a:lnTo>
                    <a:pt x="0" y="81280"/>
                  </a:lnTo>
                  <a:lnTo>
                    <a:pt x="6350" y="81280"/>
                  </a:lnTo>
                  <a:lnTo>
                    <a:pt x="6350" y="74930"/>
                  </a:lnTo>
                  <a:close/>
                </a:path>
                <a:path w="6350" h="816609">
                  <a:moveTo>
                    <a:pt x="6350" y="81280"/>
                  </a:moveTo>
                  <a:lnTo>
                    <a:pt x="0" y="81280"/>
                  </a:lnTo>
                  <a:lnTo>
                    <a:pt x="0" y="83820"/>
                  </a:lnTo>
                  <a:lnTo>
                    <a:pt x="6350" y="83820"/>
                  </a:lnTo>
                  <a:lnTo>
                    <a:pt x="6350" y="81280"/>
                  </a:lnTo>
                  <a:close/>
                </a:path>
                <a:path w="6350" h="816609">
                  <a:moveTo>
                    <a:pt x="6350" y="195707"/>
                  </a:moveTo>
                  <a:lnTo>
                    <a:pt x="0" y="195707"/>
                  </a:lnTo>
                  <a:lnTo>
                    <a:pt x="0" y="198120"/>
                  </a:lnTo>
                  <a:lnTo>
                    <a:pt x="6350" y="198120"/>
                  </a:lnTo>
                  <a:lnTo>
                    <a:pt x="6350" y="195707"/>
                  </a:lnTo>
                  <a:close/>
                </a:path>
                <a:path w="6350" h="816609">
                  <a:moveTo>
                    <a:pt x="6350" y="190627"/>
                  </a:moveTo>
                  <a:lnTo>
                    <a:pt x="0" y="190627"/>
                  </a:lnTo>
                  <a:lnTo>
                    <a:pt x="0" y="195580"/>
                  </a:lnTo>
                  <a:lnTo>
                    <a:pt x="6350" y="195580"/>
                  </a:lnTo>
                  <a:lnTo>
                    <a:pt x="6350" y="190627"/>
                  </a:lnTo>
                  <a:close/>
                </a:path>
                <a:path w="6350" h="816609">
                  <a:moveTo>
                    <a:pt x="6350" y="184277"/>
                  </a:moveTo>
                  <a:lnTo>
                    <a:pt x="0" y="184277"/>
                  </a:lnTo>
                  <a:lnTo>
                    <a:pt x="0" y="190500"/>
                  </a:lnTo>
                  <a:lnTo>
                    <a:pt x="6350" y="190500"/>
                  </a:lnTo>
                  <a:lnTo>
                    <a:pt x="6350" y="184277"/>
                  </a:lnTo>
                  <a:close/>
                </a:path>
                <a:path w="6350" h="816609">
                  <a:moveTo>
                    <a:pt x="6350" y="177927"/>
                  </a:moveTo>
                  <a:lnTo>
                    <a:pt x="0" y="177927"/>
                  </a:lnTo>
                  <a:lnTo>
                    <a:pt x="0" y="184150"/>
                  </a:lnTo>
                  <a:lnTo>
                    <a:pt x="6350" y="184150"/>
                  </a:lnTo>
                  <a:lnTo>
                    <a:pt x="6350" y="177927"/>
                  </a:lnTo>
                  <a:close/>
                </a:path>
                <a:path w="6350" h="816609">
                  <a:moveTo>
                    <a:pt x="6350" y="171577"/>
                  </a:moveTo>
                  <a:lnTo>
                    <a:pt x="0" y="171577"/>
                  </a:lnTo>
                  <a:lnTo>
                    <a:pt x="0" y="177800"/>
                  </a:lnTo>
                  <a:lnTo>
                    <a:pt x="6350" y="177800"/>
                  </a:lnTo>
                  <a:lnTo>
                    <a:pt x="6350" y="171577"/>
                  </a:lnTo>
                  <a:close/>
                </a:path>
                <a:path w="6350" h="816609">
                  <a:moveTo>
                    <a:pt x="6350" y="165227"/>
                  </a:moveTo>
                  <a:lnTo>
                    <a:pt x="0" y="165227"/>
                  </a:lnTo>
                  <a:lnTo>
                    <a:pt x="0" y="171450"/>
                  </a:lnTo>
                  <a:lnTo>
                    <a:pt x="6350" y="171450"/>
                  </a:lnTo>
                  <a:lnTo>
                    <a:pt x="6350" y="165227"/>
                  </a:lnTo>
                  <a:close/>
                </a:path>
                <a:path w="6350" h="816609">
                  <a:moveTo>
                    <a:pt x="6350" y="157607"/>
                  </a:moveTo>
                  <a:lnTo>
                    <a:pt x="0" y="157607"/>
                  </a:lnTo>
                  <a:lnTo>
                    <a:pt x="0" y="165100"/>
                  </a:lnTo>
                  <a:lnTo>
                    <a:pt x="6350" y="165100"/>
                  </a:lnTo>
                  <a:lnTo>
                    <a:pt x="6350" y="157607"/>
                  </a:lnTo>
                  <a:close/>
                </a:path>
                <a:path w="6350" h="816609">
                  <a:moveTo>
                    <a:pt x="6350" y="152527"/>
                  </a:moveTo>
                  <a:lnTo>
                    <a:pt x="0" y="152527"/>
                  </a:lnTo>
                  <a:lnTo>
                    <a:pt x="0" y="157480"/>
                  </a:lnTo>
                  <a:lnTo>
                    <a:pt x="6350" y="157480"/>
                  </a:lnTo>
                  <a:lnTo>
                    <a:pt x="6350" y="152527"/>
                  </a:lnTo>
                  <a:close/>
                </a:path>
                <a:path w="6350" h="816609">
                  <a:moveTo>
                    <a:pt x="6350" y="146177"/>
                  </a:moveTo>
                  <a:lnTo>
                    <a:pt x="0" y="146177"/>
                  </a:lnTo>
                  <a:lnTo>
                    <a:pt x="0" y="152400"/>
                  </a:lnTo>
                  <a:lnTo>
                    <a:pt x="6350" y="152400"/>
                  </a:lnTo>
                  <a:lnTo>
                    <a:pt x="6350" y="146177"/>
                  </a:lnTo>
                  <a:close/>
                </a:path>
                <a:path w="6350" h="816609">
                  <a:moveTo>
                    <a:pt x="6350" y="139827"/>
                  </a:moveTo>
                  <a:lnTo>
                    <a:pt x="0" y="139827"/>
                  </a:lnTo>
                  <a:lnTo>
                    <a:pt x="0" y="146050"/>
                  </a:lnTo>
                  <a:lnTo>
                    <a:pt x="6350" y="146050"/>
                  </a:lnTo>
                  <a:lnTo>
                    <a:pt x="6350" y="139827"/>
                  </a:lnTo>
                  <a:close/>
                </a:path>
                <a:path w="6350" h="816609">
                  <a:moveTo>
                    <a:pt x="6350" y="133477"/>
                  </a:moveTo>
                  <a:lnTo>
                    <a:pt x="0" y="133477"/>
                  </a:lnTo>
                  <a:lnTo>
                    <a:pt x="0" y="139700"/>
                  </a:lnTo>
                  <a:lnTo>
                    <a:pt x="6350" y="139700"/>
                  </a:lnTo>
                  <a:lnTo>
                    <a:pt x="6350" y="133477"/>
                  </a:lnTo>
                  <a:close/>
                </a:path>
                <a:path w="6350" h="816609">
                  <a:moveTo>
                    <a:pt x="6350" y="127127"/>
                  </a:moveTo>
                  <a:lnTo>
                    <a:pt x="0" y="127127"/>
                  </a:lnTo>
                  <a:lnTo>
                    <a:pt x="0" y="133350"/>
                  </a:lnTo>
                  <a:lnTo>
                    <a:pt x="6350" y="133350"/>
                  </a:lnTo>
                  <a:lnTo>
                    <a:pt x="6350" y="127127"/>
                  </a:lnTo>
                  <a:close/>
                </a:path>
                <a:path w="6350" h="816609">
                  <a:moveTo>
                    <a:pt x="6350" y="120777"/>
                  </a:moveTo>
                  <a:lnTo>
                    <a:pt x="0" y="120777"/>
                  </a:lnTo>
                  <a:lnTo>
                    <a:pt x="0" y="127000"/>
                  </a:lnTo>
                  <a:lnTo>
                    <a:pt x="6350" y="127000"/>
                  </a:lnTo>
                  <a:lnTo>
                    <a:pt x="6350" y="120777"/>
                  </a:lnTo>
                  <a:close/>
                </a:path>
                <a:path w="6350" h="816609">
                  <a:moveTo>
                    <a:pt x="6350" y="114427"/>
                  </a:moveTo>
                  <a:lnTo>
                    <a:pt x="0" y="114427"/>
                  </a:lnTo>
                  <a:lnTo>
                    <a:pt x="0" y="120650"/>
                  </a:lnTo>
                  <a:lnTo>
                    <a:pt x="6350" y="120650"/>
                  </a:lnTo>
                  <a:lnTo>
                    <a:pt x="6350" y="114427"/>
                  </a:lnTo>
                  <a:close/>
                </a:path>
                <a:path w="6350" h="816609">
                  <a:moveTo>
                    <a:pt x="6350" y="108077"/>
                  </a:moveTo>
                  <a:lnTo>
                    <a:pt x="0" y="108077"/>
                  </a:lnTo>
                  <a:lnTo>
                    <a:pt x="0" y="114300"/>
                  </a:lnTo>
                  <a:lnTo>
                    <a:pt x="6350" y="114300"/>
                  </a:lnTo>
                  <a:lnTo>
                    <a:pt x="6350" y="108077"/>
                  </a:lnTo>
                  <a:close/>
                </a:path>
                <a:path w="6350" h="816609">
                  <a:moveTo>
                    <a:pt x="6350" y="101727"/>
                  </a:moveTo>
                  <a:lnTo>
                    <a:pt x="0" y="101727"/>
                  </a:lnTo>
                  <a:lnTo>
                    <a:pt x="0" y="107950"/>
                  </a:lnTo>
                  <a:lnTo>
                    <a:pt x="6350" y="107950"/>
                  </a:lnTo>
                  <a:lnTo>
                    <a:pt x="6350" y="101727"/>
                  </a:lnTo>
                  <a:close/>
                </a:path>
                <a:path w="6350" h="816609">
                  <a:moveTo>
                    <a:pt x="6350" y="95377"/>
                  </a:moveTo>
                  <a:lnTo>
                    <a:pt x="0" y="95377"/>
                  </a:lnTo>
                  <a:lnTo>
                    <a:pt x="0" y="101600"/>
                  </a:lnTo>
                  <a:lnTo>
                    <a:pt x="6350" y="101600"/>
                  </a:lnTo>
                  <a:lnTo>
                    <a:pt x="6350" y="95377"/>
                  </a:lnTo>
                  <a:close/>
                </a:path>
                <a:path w="6350" h="816609">
                  <a:moveTo>
                    <a:pt x="6350" y="83947"/>
                  </a:moveTo>
                  <a:lnTo>
                    <a:pt x="0" y="83947"/>
                  </a:lnTo>
                  <a:lnTo>
                    <a:pt x="0" y="95250"/>
                  </a:lnTo>
                  <a:lnTo>
                    <a:pt x="6350" y="95250"/>
                  </a:lnTo>
                  <a:lnTo>
                    <a:pt x="6350" y="83947"/>
                  </a:lnTo>
                  <a:close/>
                </a:path>
                <a:path w="6350" h="816609">
                  <a:moveTo>
                    <a:pt x="6350" y="356870"/>
                  </a:moveTo>
                  <a:lnTo>
                    <a:pt x="0" y="356870"/>
                  </a:lnTo>
                  <a:lnTo>
                    <a:pt x="0" y="358140"/>
                  </a:lnTo>
                  <a:lnTo>
                    <a:pt x="6350" y="358140"/>
                  </a:lnTo>
                  <a:lnTo>
                    <a:pt x="6350" y="356870"/>
                  </a:lnTo>
                  <a:close/>
                </a:path>
                <a:path w="6350" h="816609">
                  <a:moveTo>
                    <a:pt x="6350" y="350520"/>
                  </a:moveTo>
                  <a:lnTo>
                    <a:pt x="0" y="350520"/>
                  </a:lnTo>
                  <a:lnTo>
                    <a:pt x="0" y="355600"/>
                  </a:lnTo>
                  <a:lnTo>
                    <a:pt x="6350" y="355600"/>
                  </a:lnTo>
                  <a:lnTo>
                    <a:pt x="6350" y="350520"/>
                  </a:lnTo>
                  <a:close/>
                </a:path>
                <a:path w="6350" h="816609">
                  <a:moveTo>
                    <a:pt x="6350" y="344170"/>
                  </a:moveTo>
                  <a:lnTo>
                    <a:pt x="0" y="344170"/>
                  </a:lnTo>
                  <a:lnTo>
                    <a:pt x="0" y="349250"/>
                  </a:lnTo>
                  <a:lnTo>
                    <a:pt x="6350" y="349250"/>
                  </a:lnTo>
                  <a:lnTo>
                    <a:pt x="6350" y="344170"/>
                  </a:lnTo>
                  <a:close/>
                </a:path>
                <a:path w="6350" h="816609">
                  <a:moveTo>
                    <a:pt x="6350" y="337820"/>
                  </a:moveTo>
                  <a:lnTo>
                    <a:pt x="0" y="337820"/>
                  </a:lnTo>
                  <a:lnTo>
                    <a:pt x="0" y="342900"/>
                  </a:lnTo>
                  <a:lnTo>
                    <a:pt x="6350" y="342900"/>
                  </a:lnTo>
                  <a:lnTo>
                    <a:pt x="6350" y="337820"/>
                  </a:lnTo>
                  <a:close/>
                </a:path>
                <a:path w="6350" h="816609">
                  <a:moveTo>
                    <a:pt x="6350" y="331470"/>
                  </a:moveTo>
                  <a:lnTo>
                    <a:pt x="0" y="331470"/>
                  </a:lnTo>
                  <a:lnTo>
                    <a:pt x="0" y="336550"/>
                  </a:lnTo>
                  <a:lnTo>
                    <a:pt x="6350" y="336550"/>
                  </a:lnTo>
                  <a:lnTo>
                    <a:pt x="6350" y="331470"/>
                  </a:lnTo>
                  <a:close/>
                </a:path>
                <a:path w="6350" h="816609">
                  <a:moveTo>
                    <a:pt x="6350" y="325120"/>
                  </a:moveTo>
                  <a:lnTo>
                    <a:pt x="0" y="325120"/>
                  </a:lnTo>
                  <a:lnTo>
                    <a:pt x="0" y="330200"/>
                  </a:lnTo>
                  <a:lnTo>
                    <a:pt x="6350" y="330200"/>
                  </a:lnTo>
                  <a:lnTo>
                    <a:pt x="6350" y="325120"/>
                  </a:lnTo>
                  <a:close/>
                </a:path>
                <a:path w="6350" h="816609">
                  <a:moveTo>
                    <a:pt x="6350" y="318770"/>
                  </a:moveTo>
                  <a:lnTo>
                    <a:pt x="0" y="318770"/>
                  </a:lnTo>
                  <a:lnTo>
                    <a:pt x="0" y="323850"/>
                  </a:lnTo>
                  <a:lnTo>
                    <a:pt x="6350" y="323850"/>
                  </a:lnTo>
                  <a:lnTo>
                    <a:pt x="6350" y="318770"/>
                  </a:lnTo>
                  <a:close/>
                </a:path>
                <a:path w="6350" h="816609">
                  <a:moveTo>
                    <a:pt x="6350" y="312420"/>
                  </a:moveTo>
                  <a:lnTo>
                    <a:pt x="0" y="312420"/>
                  </a:lnTo>
                  <a:lnTo>
                    <a:pt x="0" y="317500"/>
                  </a:lnTo>
                  <a:lnTo>
                    <a:pt x="6350" y="317500"/>
                  </a:lnTo>
                  <a:lnTo>
                    <a:pt x="6350" y="312420"/>
                  </a:lnTo>
                  <a:close/>
                </a:path>
                <a:path w="6350" h="816609">
                  <a:moveTo>
                    <a:pt x="6350" y="299720"/>
                  </a:moveTo>
                  <a:lnTo>
                    <a:pt x="0" y="299720"/>
                  </a:lnTo>
                  <a:lnTo>
                    <a:pt x="0" y="311150"/>
                  </a:lnTo>
                  <a:lnTo>
                    <a:pt x="6350" y="311150"/>
                  </a:lnTo>
                  <a:lnTo>
                    <a:pt x="6350" y="299720"/>
                  </a:lnTo>
                  <a:close/>
                </a:path>
                <a:path w="6350" h="816609">
                  <a:moveTo>
                    <a:pt x="6350" y="293370"/>
                  </a:moveTo>
                  <a:lnTo>
                    <a:pt x="0" y="293370"/>
                  </a:lnTo>
                  <a:lnTo>
                    <a:pt x="0" y="298450"/>
                  </a:lnTo>
                  <a:lnTo>
                    <a:pt x="6350" y="298450"/>
                  </a:lnTo>
                  <a:lnTo>
                    <a:pt x="6350" y="293370"/>
                  </a:lnTo>
                  <a:close/>
                </a:path>
                <a:path w="6350" h="816609">
                  <a:moveTo>
                    <a:pt x="6350" y="287020"/>
                  </a:moveTo>
                  <a:lnTo>
                    <a:pt x="0" y="287020"/>
                  </a:lnTo>
                  <a:lnTo>
                    <a:pt x="0" y="292100"/>
                  </a:lnTo>
                  <a:lnTo>
                    <a:pt x="6350" y="292100"/>
                  </a:lnTo>
                  <a:lnTo>
                    <a:pt x="6350" y="287020"/>
                  </a:lnTo>
                  <a:close/>
                </a:path>
                <a:path w="6350" h="816609">
                  <a:moveTo>
                    <a:pt x="6350" y="280670"/>
                  </a:moveTo>
                  <a:lnTo>
                    <a:pt x="0" y="280670"/>
                  </a:lnTo>
                  <a:lnTo>
                    <a:pt x="0" y="285750"/>
                  </a:lnTo>
                  <a:lnTo>
                    <a:pt x="6350" y="285750"/>
                  </a:lnTo>
                  <a:lnTo>
                    <a:pt x="6350" y="280670"/>
                  </a:lnTo>
                  <a:close/>
                </a:path>
                <a:path w="6350" h="816609">
                  <a:moveTo>
                    <a:pt x="6350" y="274320"/>
                  </a:moveTo>
                  <a:lnTo>
                    <a:pt x="0" y="274320"/>
                  </a:lnTo>
                  <a:lnTo>
                    <a:pt x="0" y="279400"/>
                  </a:lnTo>
                  <a:lnTo>
                    <a:pt x="6350" y="279400"/>
                  </a:lnTo>
                  <a:lnTo>
                    <a:pt x="6350" y="274320"/>
                  </a:lnTo>
                  <a:close/>
                </a:path>
                <a:path w="6350" h="816609">
                  <a:moveTo>
                    <a:pt x="6350" y="267970"/>
                  </a:moveTo>
                  <a:lnTo>
                    <a:pt x="0" y="267970"/>
                  </a:lnTo>
                  <a:lnTo>
                    <a:pt x="0" y="273050"/>
                  </a:lnTo>
                  <a:lnTo>
                    <a:pt x="6350" y="273050"/>
                  </a:lnTo>
                  <a:lnTo>
                    <a:pt x="6350" y="267970"/>
                  </a:lnTo>
                  <a:close/>
                </a:path>
                <a:path w="6350" h="816609">
                  <a:moveTo>
                    <a:pt x="6350" y="260350"/>
                  </a:moveTo>
                  <a:lnTo>
                    <a:pt x="0" y="260350"/>
                  </a:lnTo>
                  <a:lnTo>
                    <a:pt x="0" y="266700"/>
                  </a:lnTo>
                  <a:lnTo>
                    <a:pt x="6350" y="266700"/>
                  </a:lnTo>
                  <a:lnTo>
                    <a:pt x="6350" y="260350"/>
                  </a:lnTo>
                  <a:close/>
                </a:path>
                <a:path w="6350" h="816609">
                  <a:moveTo>
                    <a:pt x="6350" y="255270"/>
                  </a:moveTo>
                  <a:lnTo>
                    <a:pt x="0" y="255270"/>
                  </a:lnTo>
                  <a:lnTo>
                    <a:pt x="0" y="259080"/>
                  </a:lnTo>
                  <a:lnTo>
                    <a:pt x="6350" y="259080"/>
                  </a:lnTo>
                  <a:lnTo>
                    <a:pt x="6350" y="255270"/>
                  </a:lnTo>
                  <a:close/>
                </a:path>
                <a:path w="6350" h="816609">
                  <a:moveTo>
                    <a:pt x="6350" y="248920"/>
                  </a:moveTo>
                  <a:lnTo>
                    <a:pt x="0" y="248920"/>
                  </a:lnTo>
                  <a:lnTo>
                    <a:pt x="0" y="254000"/>
                  </a:lnTo>
                  <a:lnTo>
                    <a:pt x="6350" y="254000"/>
                  </a:lnTo>
                  <a:lnTo>
                    <a:pt x="6350" y="248920"/>
                  </a:lnTo>
                  <a:close/>
                </a:path>
                <a:path w="6350" h="816609">
                  <a:moveTo>
                    <a:pt x="6350" y="242570"/>
                  </a:moveTo>
                  <a:lnTo>
                    <a:pt x="0" y="242570"/>
                  </a:lnTo>
                  <a:lnTo>
                    <a:pt x="0" y="247650"/>
                  </a:lnTo>
                  <a:lnTo>
                    <a:pt x="6350" y="247650"/>
                  </a:lnTo>
                  <a:lnTo>
                    <a:pt x="6350" y="242570"/>
                  </a:lnTo>
                  <a:close/>
                </a:path>
                <a:path w="6350" h="816609">
                  <a:moveTo>
                    <a:pt x="6350" y="236220"/>
                  </a:moveTo>
                  <a:lnTo>
                    <a:pt x="0" y="236220"/>
                  </a:lnTo>
                  <a:lnTo>
                    <a:pt x="0" y="241300"/>
                  </a:lnTo>
                  <a:lnTo>
                    <a:pt x="6350" y="241300"/>
                  </a:lnTo>
                  <a:lnTo>
                    <a:pt x="6350" y="236220"/>
                  </a:lnTo>
                  <a:close/>
                </a:path>
                <a:path w="6350" h="816609">
                  <a:moveTo>
                    <a:pt x="6350" y="229870"/>
                  </a:moveTo>
                  <a:lnTo>
                    <a:pt x="0" y="229870"/>
                  </a:lnTo>
                  <a:lnTo>
                    <a:pt x="0" y="234950"/>
                  </a:lnTo>
                  <a:lnTo>
                    <a:pt x="6350" y="234950"/>
                  </a:lnTo>
                  <a:lnTo>
                    <a:pt x="6350" y="229870"/>
                  </a:lnTo>
                  <a:close/>
                </a:path>
                <a:path w="6350" h="816609">
                  <a:moveTo>
                    <a:pt x="6350" y="222250"/>
                  </a:moveTo>
                  <a:lnTo>
                    <a:pt x="0" y="222250"/>
                  </a:lnTo>
                  <a:lnTo>
                    <a:pt x="0" y="228600"/>
                  </a:lnTo>
                  <a:lnTo>
                    <a:pt x="6350" y="228600"/>
                  </a:lnTo>
                  <a:lnTo>
                    <a:pt x="6350" y="222250"/>
                  </a:lnTo>
                  <a:close/>
                </a:path>
                <a:path w="6350" h="816609">
                  <a:moveTo>
                    <a:pt x="6350" y="217170"/>
                  </a:moveTo>
                  <a:lnTo>
                    <a:pt x="0" y="217170"/>
                  </a:lnTo>
                  <a:lnTo>
                    <a:pt x="0" y="220980"/>
                  </a:lnTo>
                  <a:lnTo>
                    <a:pt x="6350" y="220980"/>
                  </a:lnTo>
                  <a:lnTo>
                    <a:pt x="6350" y="217170"/>
                  </a:lnTo>
                  <a:close/>
                </a:path>
                <a:path w="6350" h="816609">
                  <a:moveTo>
                    <a:pt x="6350" y="210820"/>
                  </a:moveTo>
                  <a:lnTo>
                    <a:pt x="0" y="210820"/>
                  </a:lnTo>
                  <a:lnTo>
                    <a:pt x="0" y="215900"/>
                  </a:lnTo>
                  <a:lnTo>
                    <a:pt x="6350" y="215900"/>
                  </a:lnTo>
                  <a:lnTo>
                    <a:pt x="6350" y="210820"/>
                  </a:lnTo>
                  <a:close/>
                </a:path>
                <a:path w="6350" h="816609">
                  <a:moveTo>
                    <a:pt x="6350" y="204470"/>
                  </a:moveTo>
                  <a:lnTo>
                    <a:pt x="0" y="204470"/>
                  </a:lnTo>
                  <a:lnTo>
                    <a:pt x="0" y="209550"/>
                  </a:lnTo>
                  <a:lnTo>
                    <a:pt x="6350" y="209550"/>
                  </a:lnTo>
                  <a:lnTo>
                    <a:pt x="6350" y="204470"/>
                  </a:lnTo>
                  <a:close/>
                </a:path>
                <a:path w="6350" h="816609">
                  <a:moveTo>
                    <a:pt x="6350" y="199390"/>
                  </a:moveTo>
                  <a:lnTo>
                    <a:pt x="0" y="199390"/>
                  </a:lnTo>
                  <a:lnTo>
                    <a:pt x="0" y="203200"/>
                  </a:lnTo>
                  <a:lnTo>
                    <a:pt x="6350" y="203200"/>
                  </a:lnTo>
                  <a:lnTo>
                    <a:pt x="6350" y="199390"/>
                  </a:lnTo>
                  <a:close/>
                </a:path>
                <a:path w="6350" h="816609">
                  <a:moveTo>
                    <a:pt x="6350" y="358140"/>
                  </a:moveTo>
                  <a:lnTo>
                    <a:pt x="0" y="358140"/>
                  </a:lnTo>
                  <a:lnTo>
                    <a:pt x="0" y="364490"/>
                  </a:lnTo>
                  <a:lnTo>
                    <a:pt x="6350" y="364490"/>
                  </a:lnTo>
                  <a:lnTo>
                    <a:pt x="6350" y="358140"/>
                  </a:lnTo>
                  <a:close/>
                </a:path>
                <a:path w="6350" h="816609">
                  <a:moveTo>
                    <a:pt x="6350" y="364490"/>
                  </a:moveTo>
                  <a:lnTo>
                    <a:pt x="0" y="364490"/>
                  </a:lnTo>
                  <a:lnTo>
                    <a:pt x="0" y="439420"/>
                  </a:lnTo>
                  <a:lnTo>
                    <a:pt x="6350" y="439420"/>
                  </a:lnTo>
                  <a:lnTo>
                    <a:pt x="6350" y="364490"/>
                  </a:lnTo>
                  <a:close/>
                </a:path>
                <a:path w="6350" h="816609">
                  <a:moveTo>
                    <a:pt x="6350" y="571500"/>
                  </a:moveTo>
                  <a:lnTo>
                    <a:pt x="0" y="571500"/>
                  </a:lnTo>
                  <a:lnTo>
                    <a:pt x="0" y="574040"/>
                  </a:lnTo>
                  <a:lnTo>
                    <a:pt x="6350" y="574040"/>
                  </a:lnTo>
                  <a:lnTo>
                    <a:pt x="6350" y="571500"/>
                  </a:lnTo>
                  <a:close/>
                </a:path>
                <a:path w="6350" h="816609">
                  <a:moveTo>
                    <a:pt x="6350" y="565150"/>
                  </a:moveTo>
                  <a:lnTo>
                    <a:pt x="0" y="565150"/>
                  </a:lnTo>
                  <a:lnTo>
                    <a:pt x="0" y="570230"/>
                  </a:lnTo>
                  <a:lnTo>
                    <a:pt x="6350" y="570230"/>
                  </a:lnTo>
                  <a:lnTo>
                    <a:pt x="6350" y="565150"/>
                  </a:lnTo>
                  <a:close/>
                </a:path>
                <a:path w="6350" h="816609">
                  <a:moveTo>
                    <a:pt x="6350" y="548640"/>
                  </a:moveTo>
                  <a:lnTo>
                    <a:pt x="0" y="548640"/>
                  </a:lnTo>
                  <a:lnTo>
                    <a:pt x="0" y="563880"/>
                  </a:lnTo>
                  <a:lnTo>
                    <a:pt x="6350" y="563880"/>
                  </a:lnTo>
                  <a:lnTo>
                    <a:pt x="6350" y="548640"/>
                  </a:lnTo>
                  <a:close/>
                </a:path>
                <a:path w="6350" h="816609">
                  <a:moveTo>
                    <a:pt x="6350" y="539750"/>
                  </a:moveTo>
                  <a:lnTo>
                    <a:pt x="0" y="539750"/>
                  </a:lnTo>
                  <a:lnTo>
                    <a:pt x="0" y="547370"/>
                  </a:lnTo>
                  <a:lnTo>
                    <a:pt x="6350" y="547370"/>
                  </a:lnTo>
                  <a:lnTo>
                    <a:pt x="6350" y="539750"/>
                  </a:lnTo>
                  <a:close/>
                </a:path>
                <a:path w="6350" h="816609">
                  <a:moveTo>
                    <a:pt x="6350" y="516890"/>
                  </a:moveTo>
                  <a:lnTo>
                    <a:pt x="0" y="516890"/>
                  </a:lnTo>
                  <a:lnTo>
                    <a:pt x="0" y="538480"/>
                  </a:lnTo>
                  <a:lnTo>
                    <a:pt x="6350" y="538480"/>
                  </a:lnTo>
                  <a:lnTo>
                    <a:pt x="6350" y="516890"/>
                  </a:lnTo>
                  <a:close/>
                </a:path>
                <a:path w="6350" h="816609">
                  <a:moveTo>
                    <a:pt x="6350" y="510540"/>
                  </a:moveTo>
                  <a:lnTo>
                    <a:pt x="0" y="510540"/>
                  </a:lnTo>
                  <a:lnTo>
                    <a:pt x="0" y="515620"/>
                  </a:lnTo>
                  <a:lnTo>
                    <a:pt x="6350" y="515620"/>
                  </a:lnTo>
                  <a:lnTo>
                    <a:pt x="6350" y="510540"/>
                  </a:lnTo>
                  <a:close/>
                </a:path>
                <a:path w="6350" h="816609">
                  <a:moveTo>
                    <a:pt x="6350" y="490220"/>
                  </a:moveTo>
                  <a:lnTo>
                    <a:pt x="0" y="490220"/>
                  </a:lnTo>
                  <a:lnTo>
                    <a:pt x="0" y="509270"/>
                  </a:lnTo>
                  <a:lnTo>
                    <a:pt x="6350" y="509270"/>
                  </a:lnTo>
                  <a:lnTo>
                    <a:pt x="6350" y="490220"/>
                  </a:lnTo>
                  <a:close/>
                </a:path>
                <a:path w="6350" h="816609">
                  <a:moveTo>
                    <a:pt x="6350" y="482600"/>
                  </a:moveTo>
                  <a:lnTo>
                    <a:pt x="0" y="482600"/>
                  </a:lnTo>
                  <a:lnTo>
                    <a:pt x="0" y="488950"/>
                  </a:lnTo>
                  <a:lnTo>
                    <a:pt x="6350" y="488950"/>
                  </a:lnTo>
                  <a:lnTo>
                    <a:pt x="6350" y="482600"/>
                  </a:lnTo>
                  <a:close/>
                </a:path>
                <a:path w="6350" h="816609">
                  <a:moveTo>
                    <a:pt x="6350" y="476250"/>
                  </a:moveTo>
                  <a:lnTo>
                    <a:pt x="0" y="476250"/>
                  </a:lnTo>
                  <a:lnTo>
                    <a:pt x="0" y="481330"/>
                  </a:lnTo>
                  <a:lnTo>
                    <a:pt x="6350" y="481330"/>
                  </a:lnTo>
                  <a:lnTo>
                    <a:pt x="6350" y="476250"/>
                  </a:lnTo>
                  <a:close/>
                </a:path>
                <a:path w="6350" h="816609">
                  <a:moveTo>
                    <a:pt x="6350" y="469900"/>
                  </a:moveTo>
                  <a:lnTo>
                    <a:pt x="0" y="469900"/>
                  </a:lnTo>
                  <a:lnTo>
                    <a:pt x="0" y="474980"/>
                  </a:lnTo>
                  <a:lnTo>
                    <a:pt x="6350" y="474980"/>
                  </a:lnTo>
                  <a:lnTo>
                    <a:pt x="6350" y="469900"/>
                  </a:lnTo>
                  <a:close/>
                </a:path>
                <a:path w="6350" h="816609">
                  <a:moveTo>
                    <a:pt x="6350" y="464820"/>
                  </a:moveTo>
                  <a:lnTo>
                    <a:pt x="0" y="464820"/>
                  </a:lnTo>
                  <a:lnTo>
                    <a:pt x="0" y="468630"/>
                  </a:lnTo>
                  <a:lnTo>
                    <a:pt x="6350" y="468630"/>
                  </a:lnTo>
                  <a:lnTo>
                    <a:pt x="6350" y="464820"/>
                  </a:lnTo>
                  <a:close/>
                </a:path>
                <a:path w="6350" h="816609">
                  <a:moveTo>
                    <a:pt x="6350" y="458470"/>
                  </a:moveTo>
                  <a:lnTo>
                    <a:pt x="0" y="458470"/>
                  </a:lnTo>
                  <a:lnTo>
                    <a:pt x="0" y="463550"/>
                  </a:lnTo>
                  <a:lnTo>
                    <a:pt x="6350" y="463550"/>
                  </a:lnTo>
                  <a:lnTo>
                    <a:pt x="6350" y="458470"/>
                  </a:lnTo>
                  <a:close/>
                </a:path>
                <a:path w="6350" h="816609">
                  <a:moveTo>
                    <a:pt x="6350" y="450850"/>
                  </a:moveTo>
                  <a:lnTo>
                    <a:pt x="0" y="450850"/>
                  </a:lnTo>
                  <a:lnTo>
                    <a:pt x="0" y="457200"/>
                  </a:lnTo>
                  <a:lnTo>
                    <a:pt x="6350" y="457200"/>
                  </a:lnTo>
                  <a:lnTo>
                    <a:pt x="6350" y="450850"/>
                  </a:lnTo>
                  <a:close/>
                </a:path>
                <a:path w="6350" h="816609">
                  <a:moveTo>
                    <a:pt x="6350" y="444500"/>
                  </a:moveTo>
                  <a:lnTo>
                    <a:pt x="0" y="444500"/>
                  </a:lnTo>
                  <a:lnTo>
                    <a:pt x="0" y="449580"/>
                  </a:lnTo>
                  <a:lnTo>
                    <a:pt x="6350" y="449580"/>
                  </a:lnTo>
                  <a:lnTo>
                    <a:pt x="6350" y="444500"/>
                  </a:lnTo>
                  <a:close/>
                </a:path>
                <a:path w="6350" h="816609">
                  <a:moveTo>
                    <a:pt x="6350" y="440690"/>
                  </a:moveTo>
                  <a:lnTo>
                    <a:pt x="0" y="440690"/>
                  </a:lnTo>
                  <a:lnTo>
                    <a:pt x="0" y="443230"/>
                  </a:lnTo>
                  <a:lnTo>
                    <a:pt x="6350" y="443230"/>
                  </a:lnTo>
                  <a:lnTo>
                    <a:pt x="6350" y="440690"/>
                  </a:lnTo>
                  <a:close/>
                </a:path>
                <a:path w="6350" h="816609">
                  <a:moveTo>
                    <a:pt x="6350" y="640207"/>
                  </a:moveTo>
                  <a:lnTo>
                    <a:pt x="0" y="640207"/>
                  </a:lnTo>
                  <a:lnTo>
                    <a:pt x="0" y="650240"/>
                  </a:lnTo>
                  <a:lnTo>
                    <a:pt x="6350" y="650240"/>
                  </a:lnTo>
                  <a:lnTo>
                    <a:pt x="6350" y="640207"/>
                  </a:lnTo>
                  <a:close/>
                </a:path>
                <a:path w="6350" h="816609">
                  <a:moveTo>
                    <a:pt x="6350" y="636397"/>
                  </a:moveTo>
                  <a:lnTo>
                    <a:pt x="0" y="636397"/>
                  </a:lnTo>
                  <a:lnTo>
                    <a:pt x="0" y="640080"/>
                  </a:lnTo>
                  <a:lnTo>
                    <a:pt x="6350" y="640080"/>
                  </a:lnTo>
                  <a:lnTo>
                    <a:pt x="6350" y="636397"/>
                  </a:lnTo>
                  <a:close/>
                </a:path>
                <a:path w="6350" h="816609">
                  <a:moveTo>
                    <a:pt x="6350" y="633857"/>
                  </a:moveTo>
                  <a:lnTo>
                    <a:pt x="0" y="633857"/>
                  </a:lnTo>
                  <a:lnTo>
                    <a:pt x="0" y="636270"/>
                  </a:lnTo>
                  <a:lnTo>
                    <a:pt x="6350" y="636270"/>
                  </a:lnTo>
                  <a:lnTo>
                    <a:pt x="6350" y="633857"/>
                  </a:lnTo>
                  <a:close/>
                </a:path>
                <a:path w="6350" h="816609">
                  <a:moveTo>
                    <a:pt x="6350" y="630047"/>
                  </a:moveTo>
                  <a:lnTo>
                    <a:pt x="0" y="630047"/>
                  </a:lnTo>
                  <a:lnTo>
                    <a:pt x="0" y="633730"/>
                  </a:lnTo>
                  <a:lnTo>
                    <a:pt x="6350" y="633730"/>
                  </a:lnTo>
                  <a:lnTo>
                    <a:pt x="6350" y="630047"/>
                  </a:lnTo>
                  <a:close/>
                </a:path>
                <a:path w="6350" h="816609">
                  <a:moveTo>
                    <a:pt x="6350" y="627507"/>
                  </a:moveTo>
                  <a:lnTo>
                    <a:pt x="0" y="627507"/>
                  </a:lnTo>
                  <a:lnTo>
                    <a:pt x="0" y="629920"/>
                  </a:lnTo>
                  <a:lnTo>
                    <a:pt x="6350" y="629920"/>
                  </a:lnTo>
                  <a:lnTo>
                    <a:pt x="6350" y="627507"/>
                  </a:lnTo>
                  <a:close/>
                </a:path>
                <a:path w="6350" h="816609">
                  <a:moveTo>
                    <a:pt x="6350" y="623697"/>
                  </a:moveTo>
                  <a:lnTo>
                    <a:pt x="0" y="623697"/>
                  </a:lnTo>
                  <a:lnTo>
                    <a:pt x="0" y="627380"/>
                  </a:lnTo>
                  <a:lnTo>
                    <a:pt x="6350" y="627380"/>
                  </a:lnTo>
                  <a:lnTo>
                    <a:pt x="6350" y="623697"/>
                  </a:lnTo>
                  <a:close/>
                </a:path>
                <a:path w="6350" h="816609">
                  <a:moveTo>
                    <a:pt x="6350" y="621157"/>
                  </a:moveTo>
                  <a:lnTo>
                    <a:pt x="0" y="621157"/>
                  </a:lnTo>
                  <a:lnTo>
                    <a:pt x="0" y="623570"/>
                  </a:lnTo>
                  <a:lnTo>
                    <a:pt x="6350" y="623570"/>
                  </a:lnTo>
                  <a:lnTo>
                    <a:pt x="6350" y="621157"/>
                  </a:lnTo>
                  <a:close/>
                </a:path>
                <a:path w="6350" h="816609">
                  <a:moveTo>
                    <a:pt x="6350" y="617347"/>
                  </a:moveTo>
                  <a:lnTo>
                    <a:pt x="0" y="617347"/>
                  </a:lnTo>
                  <a:lnTo>
                    <a:pt x="0" y="621030"/>
                  </a:lnTo>
                  <a:lnTo>
                    <a:pt x="6350" y="621030"/>
                  </a:lnTo>
                  <a:lnTo>
                    <a:pt x="6350" y="617347"/>
                  </a:lnTo>
                  <a:close/>
                </a:path>
                <a:path w="6350" h="816609">
                  <a:moveTo>
                    <a:pt x="6350" y="614807"/>
                  </a:moveTo>
                  <a:lnTo>
                    <a:pt x="0" y="614807"/>
                  </a:lnTo>
                  <a:lnTo>
                    <a:pt x="0" y="617220"/>
                  </a:lnTo>
                  <a:lnTo>
                    <a:pt x="6350" y="617220"/>
                  </a:lnTo>
                  <a:lnTo>
                    <a:pt x="6350" y="614807"/>
                  </a:lnTo>
                  <a:close/>
                </a:path>
                <a:path w="6350" h="816609">
                  <a:moveTo>
                    <a:pt x="6350" y="610997"/>
                  </a:moveTo>
                  <a:lnTo>
                    <a:pt x="0" y="610997"/>
                  </a:lnTo>
                  <a:lnTo>
                    <a:pt x="0" y="614680"/>
                  </a:lnTo>
                  <a:lnTo>
                    <a:pt x="6350" y="614680"/>
                  </a:lnTo>
                  <a:lnTo>
                    <a:pt x="6350" y="610997"/>
                  </a:lnTo>
                  <a:close/>
                </a:path>
                <a:path w="6350" h="816609">
                  <a:moveTo>
                    <a:pt x="6350" y="608457"/>
                  </a:moveTo>
                  <a:lnTo>
                    <a:pt x="0" y="608457"/>
                  </a:lnTo>
                  <a:lnTo>
                    <a:pt x="0" y="610870"/>
                  </a:lnTo>
                  <a:lnTo>
                    <a:pt x="6350" y="610870"/>
                  </a:lnTo>
                  <a:lnTo>
                    <a:pt x="6350" y="608457"/>
                  </a:lnTo>
                  <a:close/>
                </a:path>
                <a:path w="6350" h="816609">
                  <a:moveTo>
                    <a:pt x="6350" y="604647"/>
                  </a:moveTo>
                  <a:lnTo>
                    <a:pt x="0" y="604647"/>
                  </a:lnTo>
                  <a:lnTo>
                    <a:pt x="0" y="608330"/>
                  </a:lnTo>
                  <a:lnTo>
                    <a:pt x="6350" y="608330"/>
                  </a:lnTo>
                  <a:lnTo>
                    <a:pt x="6350" y="604647"/>
                  </a:lnTo>
                  <a:close/>
                </a:path>
                <a:path w="6350" h="816609">
                  <a:moveTo>
                    <a:pt x="6350" y="602107"/>
                  </a:moveTo>
                  <a:lnTo>
                    <a:pt x="0" y="602107"/>
                  </a:lnTo>
                  <a:lnTo>
                    <a:pt x="0" y="604520"/>
                  </a:lnTo>
                  <a:lnTo>
                    <a:pt x="6350" y="604520"/>
                  </a:lnTo>
                  <a:lnTo>
                    <a:pt x="6350" y="602107"/>
                  </a:lnTo>
                  <a:close/>
                </a:path>
                <a:path w="6350" h="816609">
                  <a:moveTo>
                    <a:pt x="6350" y="591947"/>
                  </a:moveTo>
                  <a:lnTo>
                    <a:pt x="0" y="591947"/>
                  </a:lnTo>
                  <a:lnTo>
                    <a:pt x="0" y="601980"/>
                  </a:lnTo>
                  <a:lnTo>
                    <a:pt x="6350" y="601980"/>
                  </a:lnTo>
                  <a:lnTo>
                    <a:pt x="6350" y="591947"/>
                  </a:lnTo>
                  <a:close/>
                </a:path>
                <a:path w="6350" h="816609">
                  <a:moveTo>
                    <a:pt x="6350" y="576707"/>
                  </a:moveTo>
                  <a:lnTo>
                    <a:pt x="0" y="576707"/>
                  </a:lnTo>
                  <a:lnTo>
                    <a:pt x="0" y="591820"/>
                  </a:lnTo>
                  <a:lnTo>
                    <a:pt x="6350" y="591820"/>
                  </a:lnTo>
                  <a:lnTo>
                    <a:pt x="6350" y="576707"/>
                  </a:lnTo>
                  <a:close/>
                </a:path>
                <a:path w="6350" h="816609">
                  <a:moveTo>
                    <a:pt x="6350" y="574167"/>
                  </a:moveTo>
                  <a:lnTo>
                    <a:pt x="0" y="574167"/>
                  </a:lnTo>
                  <a:lnTo>
                    <a:pt x="0" y="576580"/>
                  </a:lnTo>
                  <a:lnTo>
                    <a:pt x="6350" y="576580"/>
                  </a:lnTo>
                  <a:lnTo>
                    <a:pt x="6350" y="574167"/>
                  </a:lnTo>
                  <a:close/>
                </a:path>
                <a:path w="6350" h="816609">
                  <a:moveTo>
                    <a:pt x="6350" y="650240"/>
                  </a:moveTo>
                  <a:lnTo>
                    <a:pt x="0" y="650240"/>
                  </a:lnTo>
                  <a:lnTo>
                    <a:pt x="0" y="662940"/>
                  </a:lnTo>
                  <a:lnTo>
                    <a:pt x="6350" y="662940"/>
                  </a:lnTo>
                  <a:lnTo>
                    <a:pt x="6350" y="650240"/>
                  </a:lnTo>
                  <a:close/>
                </a:path>
                <a:path w="6350" h="816609">
                  <a:moveTo>
                    <a:pt x="6350" y="662940"/>
                  </a:moveTo>
                  <a:lnTo>
                    <a:pt x="0" y="662940"/>
                  </a:lnTo>
                  <a:lnTo>
                    <a:pt x="0" y="716280"/>
                  </a:lnTo>
                  <a:lnTo>
                    <a:pt x="6350" y="716280"/>
                  </a:lnTo>
                  <a:lnTo>
                    <a:pt x="6350" y="662940"/>
                  </a:lnTo>
                  <a:close/>
                </a:path>
                <a:path w="6350" h="816609">
                  <a:moveTo>
                    <a:pt x="6350" y="716280"/>
                  </a:moveTo>
                  <a:lnTo>
                    <a:pt x="0" y="716280"/>
                  </a:lnTo>
                  <a:lnTo>
                    <a:pt x="0" y="816610"/>
                  </a:lnTo>
                  <a:lnTo>
                    <a:pt x="1269" y="816610"/>
                  </a:lnTo>
                  <a:lnTo>
                    <a:pt x="1269" y="815340"/>
                  </a:lnTo>
                  <a:lnTo>
                    <a:pt x="5079" y="815340"/>
                  </a:lnTo>
                  <a:lnTo>
                    <a:pt x="5079" y="814070"/>
                  </a:lnTo>
                  <a:lnTo>
                    <a:pt x="6350" y="814070"/>
                  </a:lnTo>
                  <a:lnTo>
                    <a:pt x="6350" y="716280"/>
                  </a:lnTo>
                  <a:close/>
                </a:path>
              </a:pathLst>
            </a:custGeom>
            <a:solidFill>
              <a:srgbClr val="3D00F6"/>
            </a:solidFill>
          </p:spPr>
          <p:txBody>
            <a:bodyPr bIns="0" lIns="0" rIns="0" rtlCol="0" tIns="0" wrap="square"/>
            <a:p/>
          </p:txBody>
        </p:sp>
        <p:sp>
          <p:nvSpPr>
            <p:cNvPr id="1050899" name="object 2213"/>
            <p:cNvSpPr/>
            <p:nvPr/>
          </p:nvSpPr>
          <p:spPr>
            <a:xfrm>
              <a:off x="5105399" y="5933439"/>
              <a:ext cx="7620" cy="843280"/>
            </a:xfrm>
            <a:custGeom>
              <a:avLst/>
              <a:ahLst/>
              <a:rect l="l" t="t" r="r" b="b"/>
              <a:pathLst>
                <a:path w="7620" h="843279">
                  <a:moveTo>
                    <a:pt x="1269" y="0"/>
                  </a:moveTo>
                  <a:lnTo>
                    <a:pt x="0" y="0"/>
                  </a:lnTo>
                  <a:lnTo>
                    <a:pt x="0" y="11430"/>
                  </a:lnTo>
                  <a:lnTo>
                    <a:pt x="3810" y="11430"/>
                  </a:lnTo>
                  <a:lnTo>
                    <a:pt x="3810" y="7620"/>
                  </a:lnTo>
                  <a:lnTo>
                    <a:pt x="2539" y="7620"/>
                  </a:lnTo>
                  <a:lnTo>
                    <a:pt x="2539" y="3810"/>
                  </a:lnTo>
                  <a:lnTo>
                    <a:pt x="1270" y="3810"/>
                  </a:lnTo>
                  <a:lnTo>
                    <a:pt x="1269" y="0"/>
                  </a:lnTo>
                  <a:close/>
                </a:path>
                <a:path w="7620" h="843279">
                  <a:moveTo>
                    <a:pt x="3810" y="11430"/>
                  </a:moveTo>
                  <a:lnTo>
                    <a:pt x="0" y="11430"/>
                  </a:lnTo>
                  <a:lnTo>
                    <a:pt x="0" y="13970"/>
                  </a:lnTo>
                  <a:lnTo>
                    <a:pt x="5080" y="13970"/>
                  </a:lnTo>
                  <a:lnTo>
                    <a:pt x="5080" y="12700"/>
                  </a:lnTo>
                  <a:lnTo>
                    <a:pt x="3810" y="12700"/>
                  </a:lnTo>
                  <a:lnTo>
                    <a:pt x="3810" y="11430"/>
                  </a:lnTo>
                  <a:close/>
                </a:path>
                <a:path w="7620" h="843279">
                  <a:moveTo>
                    <a:pt x="5079" y="13970"/>
                  </a:moveTo>
                  <a:lnTo>
                    <a:pt x="0" y="13970"/>
                  </a:lnTo>
                  <a:lnTo>
                    <a:pt x="0" y="20320"/>
                  </a:lnTo>
                  <a:lnTo>
                    <a:pt x="6350" y="20320"/>
                  </a:lnTo>
                  <a:lnTo>
                    <a:pt x="6350" y="16510"/>
                  </a:lnTo>
                  <a:lnTo>
                    <a:pt x="5079" y="16510"/>
                  </a:lnTo>
                  <a:lnTo>
                    <a:pt x="5079" y="13970"/>
                  </a:lnTo>
                  <a:close/>
                </a:path>
                <a:path w="7620" h="843279">
                  <a:moveTo>
                    <a:pt x="7620" y="20320"/>
                  </a:moveTo>
                  <a:lnTo>
                    <a:pt x="0" y="20320"/>
                  </a:lnTo>
                  <a:lnTo>
                    <a:pt x="0" y="26670"/>
                  </a:lnTo>
                  <a:lnTo>
                    <a:pt x="7620" y="26670"/>
                  </a:lnTo>
                  <a:lnTo>
                    <a:pt x="7620" y="20320"/>
                  </a:lnTo>
                  <a:close/>
                </a:path>
                <a:path w="7620" h="843279">
                  <a:moveTo>
                    <a:pt x="7620" y="26670"/>
                  </a:moveTo>
                  <a:lnTo>
                    <a:pt x="0" y="26670"/>
                  </a:lnTo>
                  <a:lnTo>
                    <a:pt x="0" y="30480"/>
                  </a:lnTo>
                  <a:lnTo>
                    <a:pt x="7620" y="30480"/>
                  </a:lnTo>
                  <a:lnTo>
                    <a:pt x="7620" y="26670"/>
                  </a:lnTo>
                  <a:close/>
                </a:path>
                <a:path w="7620" h="843279">
                  <a:moveTo>
                    <a:pt x="7620" y="30480"/>
                  </a:moveTo>
                  <a:lnTo>
                    <a:pt x="0" y="30480"/>
                  </a:lnTo>
                  <a:lnTo>
                    <a:pt x="0" y="36830"/>
                  </a:lnTo>
                  <a:lnTo>
                    <a:pt x="7620" y="36830"/>
                  </a:lnTo>
                  <a:lnTo>
                    <a:pt x="7620" y="30480"/>
                  </a:lnTo>
                  <a:close/>
                </a:path>
                <a:path w="7620" h="843279">
                  <a:moveTo>
                    <a:pt x="7620" y="36830"/>
                  </a:moveTo>
                  <a:lnTo>
                    <a:pt x="0" y="36830"/>
                  </a:lnTo>
                  <a:lnTo>
                    <a:pt x="0" y="58420"/>
                  </a:lnTo>
                  <a:lnTo>
                    <a:pt x="7620" y="58420"/>
                  </a:lnTo>
                  <a:lnTo>
                    <a:pt x="7620" y="36830"/>
                  </a:lnTo>
                  <a:close/>
                </a:path>
                <a:path w="7620" h="843279">
                  <a:moveTo>
                    <a:pt x="7620" y="58420"/>
                  </a:moveTo>
                  <a:lnTo>
                    <a:pt x="0" y="58420"/>
                  </a:lnTo>
                  <a:lnTo>
                    <a:pt x="0" y="74930"/>
                  </a:lnTo>
                  <a:lnTo>
                    <a:pt x="7620" y="74930"/>
                  </a:lnTo>
                  <a:lnTo>
                    <a:pt x="7620" y="58420"/>
                  </a:lnTo>
                  <a:close/>
                </a:path>
                <a:path w="7620" h="843279">
                  <a:moveTo>
                    <a:pt x="7620" y="74930"/>
                  </a:moveTo>
                  <a:lnTo>
                    <a:pt x="0" y="74930"/>
                  </a:lnTo>
                  <a:lnTo>
                    <a:pt x="0" y="77470"/>
                  </a:lnTo>
                  <a:lnTo>
                    <a:pt x="7620" y="77470"/>
                  </a:lnTo>
                  <a:lnTo>
                    <a:pt x="7620" y="74930"/>
                  </a:lnTo>
                  <a:close/>
                </a:path>
                <a:path w="7620" h="843279">
                  <a:moveTo>
                    <a:pt x="7620" y="77470"/>
                  </a:moveTo>
                  <a:lnTo>
                    <a:pt x="0" y="77470"/>
                  </a:lnTo>
                  <a:lnTo>
                    <a:pt x="0" y="83820"/>
                  </a:lnTo>
                  <a:lnTo>
                    <a:pt x="7620" y="83820"/>
                  </a:lnTo>
                  <a:lnTo>
                    <a:pt x="7620" y="77470"/>
                  </a:lnTo>
                  <a:close/>
                </a:path>
                <a:path w="7620" h="843279">
                  <a:moveTo>
                    <a:pt x="7620" y="83820"/>
                  </a:moveTo>
                  <a:lnTo>
                    <a:pt x="0" y="83820"/>
                  </a:lnTo>
                  <a:lnTo>
                    <a:pt x="0" y="87630"/>
                  </a:lnTo>
                  <a:lnTo>
                    <a:pt x="7620" y="87630"/>
                  </a:lnTo>
                  <a:lnTo>
                    <a:pt x="7620" y="83820"/>
                  </a:lnTo>
                  <a:close/>
                </a:path>
                <a:path w="7620" h="843279">
                  <a:moveTo>
                    <a:pt x="7620" y="87630"/>
                  </a:moveTo>
                  <a:lnTo>
                    <a:pt x="0" y="87630"/>
                  </a:lnTo>
                  <a:lnTo>
                    <a:pt x="0" y="100330"/>
                  </a:lnTo>
                  <a:lnTo>
                    <a:pt x="7620" y="100330"/>
                  </a:lnTo>
                  <a:lnTo>
                    <a:pt x="7620" y="87630"/>
                  </a:lnTo>
                  <a:close/>
                </a:path>
                <a:path w="7620" h="843279">
                  <a:moveTo>
                    <a:pt x="7620" y="100330"/>
                  </a:moveTo>
                  <a:lnTo>
                    <a:pt x="0" y="100330"/>
                  </a:lnTo>
                  <a:lnTo>
                    <a:pt x="0" y="106680"/>
                  </a:lnTo>
                  <a:lnTo>
                    <a:pt x="7620" y="106680"/>
                  </a:lnTo>
                  <a:lnTo>
                    <a:pt x="7620" y="100330"/>
                  </a:lnTo>
                  <a:close/>
                </a:path>
                <a:path w="7620" h="843279">
                  <a:moveTo>
                    <a:pt x="7620" y="106680"/>
                  </a:moveTo>
                  <a:lnTo>
                    <a:pt x="0" y="106680"/>
                  </a:lnTo>
                  <a:lnTo>
                    <a:pt x="0" y="109220"/>
                  </a:lnTo>
                  <a:lnTo>
                    <a:pt x="7620" y="109220"/>
                  </a:lnTo>
                  <a:lnTo>
                    <a:pt x="7620" y="106680"/>
                  </a:lnTo>
                  <a:close/>
                </a:path>
                <a:path w="7620" h="843279">
                  <a:moveTo>
                    <a:pt x="7620" y="221107"/>
                  </a:moveTo>
                  <a:lnTo>
                    <a:pt x="0" y="221107"/>
                  </a:lnTo>
                  <a:lnTo>
                    <a:pt x="0" y="223520"/>
                  </a:lnTo>
                  <a:lnTo>
                    <a:pt x="7620" y="223520"/>
                  </a:lnTo>
                  <a:lnTo>
                    <a:pt x="7620" y="221107"/>
                  </a:lnTo>
                  <a:close/>
                </a:path>
                <a:path w="7620" h="843279">
                  <a:moveTo>
                    <a:pt x="7620" y="216027"/>
                  </a:moveTo>
                  <a:lnTo>
                    <a:pt x="0" y="216027"/>
                  </a:lnTo>
                  <a:lnTo>
                    <a:pt x="0" y="220980"/>
                  </a:lnTo>
                  <a:lnTo>
                    <a:pt x="7620" y="220980"/>
                  </a:lnTo>
                  <a:lnTo>
                    <a:pt x="7620" y="216027"/>
                  </a:lnTo>
                  <a:close/>
                </a:path>
                <a:path w="7620" h="843279">
                  <a:moveTo>
                    <a:pt x="7620" y="209677"/>
                  </a:moveTo>
                  <a:lnTo>
                    <a:pt x="0" y="209677"/>
                  </a:lnTo>
                  <a:lnTo>
                    <a:pt x="0" y="215900"/>
                  </a:lnTo>
                  <a:lnTo>
                    <a:pt x="7620" y="215900"/>
                  </a:lnTo>
                  <a:lnTo>
                    <a:pt x="7620" y="209677"/>
                  </a:lnTo>
                  <a:close/>
                </a:path>
                <a:path w="7620" h="843279">
                  <a:moveTo>
                    <a:pt x="7620" y="203327"/>
                  </a:moveTo>
                  <a:lnTo>
                    <a:pt x="0" y="203327"/>
                  </a:lnTo>
                  <a:lnTo>
                    <a:pt x="0" y="209550"/>
                  </a:lnTo>
                  <a:lnTo>
                    <a:pt x="7620" y="209550"/>
                  </a:lnTo>
                  <a:lnTo>
                    <a:pt x="7620" y="203327"/>
                  </a:lnTo>
                  <a:close/>
                </a:path>
                <a:path w="7620" h="843279">
                  <a:moveTo>
                    <a:pt x="7620" y="196977"/>
                  </a:moveTo>
                  <a:lnTo>
                    <a:pt x="0" y="196977"/>
                  </a:lnTo>
                  <a:lnTo>
                    <a:pt x="0" y="203200"/>
                  </a:lnTo>
                  <a:lnTo>
                    <a:pt x="7620" y="203200"/>
                  </a:lnTo>
                  <a:lnTo>
                    <a:pt x="7620" y="196977"/>
                  </a:lnTo>
                  <a:close/>
                </a:path>
                <a:path w="7620" h="843279">
                  <a:moveTo>
                    <a:pt x="7620" y="190627"/>
                  </a:moveTo>
                  <a:lnTo>
                    <a:pt x="0" y="190627"/>
                  </a:lnTo>
                  <a:lnTo>
                    <a:pt x="0" y="196850"/>
                  </a:lnTo>
                  <a:lnTo>
                    <a:pt x="7620" y="196850"/>
                  </a:lnTo>
                  <a:lnTo>
                    <a:pt x="7620" y="190627"/>
                  </a:lnTo>
                  <a:close/>
                </a:path>
                <a:path w="7620" h="843279">
                  <a:moveTo>
                    <a:pt x="7620" y="183007"/>
                  </a:moveTo>
                  <a:lnTo>
                    <a:pt x="0" y="183007"/>
                  </a:lnTo>
                  <a:lnTo>
                    <a:pt x="0" y="190500"/>
                  </a:lnTo>
                  <a:lnTo>
                    <a:pt x="7620" y="190500"/>
                  </a:lnTo>
                  <a:lnTo>
                    <a:pt x="7620" y="183007"/>
                  </a:lnTo>
                  <a:close/>
                </a:path>
                <a:path w="7620" h="843279">
                  <a:moveTo>
                    <a:pt x="7620" y="177927"/>
                  </a:moveTo>
                  <a:lnTo>
                    <a:pt x="0" y="177927"/>
                  </a:lnTo>
                  <a:lnTo>
                    <a:pt x="0" y="182880"/>
                  </a:lnTo>
                  <a:lnTo>
                    <a:pt x="7620" y="182880"/>
                  </a:lnTo>
                  <a:lnTo>
                    <a:pt x="7620" y="177927"/>
                  </a:lnTo>
                  <a:close/>
                </a:path>
                <a:path w="7620" h="843279">
                  <a:moveTo>
                    <a:pt x="7620" y="171577"/>
                  </a:moveTo>
                  <a:lnTo>
                    <a:pt x="0" y="171577"/>
                  </a:lnTo>
                  <a:lnTo>
                    <a:pt x="0" y="177800"/>
                  </a:lnTo>
                  <a:lnTo>
                    <a:pt x="7620" y="177800"/>
                  </a:lnTo>
                  <a:lnTo>
                    <a:pt x="7620" y="171577"/>
                  </a:lnTo>
                  <a:close/>
                </a:path>
                <a:path w="7620" h="843279">
                  <a:moveTo>
                    <a:pt x="7620" y="165227"/>
                  </a:moveTo>
                  <a:lnTo>
                    <a:pt x="0" y="165227"/>
                  </a:lnTo>
                  <a:lnTo>
                    <a:pt x="0" y="171450"/>
                  </a:lnTo>
                  <a:lnTo>
                    <a:pt x="7620" y="171450"/>
                  </a:lnTo>
                  <a:lnTo>
                    <a:pt x="7620" y="165227"/>
                  </a:lnTo>
                  <a:close/>
                </a:path>
                <a:path w="7620" h="843279">
                  <a:moveTo>
                    <a:pt x="7620" y="158877"/>
                  </a:moveTo>
                  <a:lnTo>
                    <a:pt x="0" y="158877"/>
                  </a:lnTo>
                  <a:lnTo>
                    <a:pt x="0" y="165100"/>
                  </a:lnTo>
                  <a:lnTo>
                    <a:pt x="7620" y="165100"/>
                  </a:lnTo>
                  <a:lnTo>
                    <a:pt x="7620" y="158877"/>
                  </a:lnTo>
                  <a:close/>
                </a:path>
                <a:path w="7620" h="843279">
                  <a:moveTo>
                    <a:pt x="7620" y="152527"/>
                  </a:moveTo>
                  <a:lnTo>
                    <a:pt x="0" y="152527"/>
                  </a:lnTo>
                  <a:lnTo>
                    <a:pt x="0" y="158750"/>
                  </a:lnTo>
                  <a:lnTo>
                    <a:pt x="7620" y="158750"/>
                  </a:lnTo>
                  <a:lnTo>
                    <a:pt x="7620" y="152527"/>
                  </a:lnTo>
                  <a:close/>
                </a:path>
                <a:path w="7620" h="843279">
                  <a:moveTo>
                    <a:pt x="7620" y="146177"/>
                  </a:moveTo>
                  <a:lnTo>
                    <a:pt x="0" y="146177"/>
                  </a:lnTo>
                  <a:lnTo>
                    <a:pt x="0" y="152400"/>
                  </a:lnTo>
                  <a:lnTo>
                    <a:pt x="7620" y="152400"/>
                  </a:lnTo>
                  <a:lnTo>
                    <a:pt x="7620" y="146177"/>
                  </a:lnTo>
                  <a:close/>
                </a:path>
                <a:path w="7620" h="843279">
                  <a:moveTo>
                    <a:pt x="7620" y="139827"/>
                  </a:moveTo>
                  <a:lnTo>
                    <a:pt x="0" y="139827"/>
                  </a:lnTo>
                  <a:lnTo>
                    <a:pt x="0" y="146050"/>
                  </a:lnTo>
                  <a:lnTo>
                    <a:pt x="7620" y="146050"/>
                  </a:lnTo>
                  <a:lnTo>
                    <a:pt x="7620" y="139827"/>
                  </a:lnTo>
                  <a:close/>
                </a:path>
                <a:path w="7620" h="843279">
                  <a:moveTo>
                    <a:pt x="7620" y="133477"/>
                  </a:moveTo>
                  <a:lnTo>
                    <a:pt x="0" y="133477"/>
                  </a:lnTo>
                  <a:lnTo>
                    <a:pt x="0" y="139700"/>
                  </a:lnTo>
                  <a:lnTo>
                    <a:pt x="7620" y="139700"/>
                  </a:lnTo>
                  <a:lnTo>
                    <a:pt x="7620" y="133477"/>
                  </a:lnTo>
                  <a:close/>
                </a:path>
                <a:path w="7620" h="843279">
                  <a:moveTo>
                    <a:pt x="7620" y="127127"/>
                  </a:moveTo>
                  <a:lnTo>
                    <a:pt x="0" y="127127"/>
                  </a:lnTo>
                  <a:lnTo>
                    <a:pt x="0" y="133350"/>
                  </a:lnTo>
                  <a:lnTo>
                    <a:pt x="7620" y="133350"/>
                  </a:lnTo>
                  <a:lnTo>
                    <a:pt x="7620" y="127127"/>
                  </a:lnTo>
                  <a:close/>
                </a:path>
                <a:path w="7620" h="843279">
                  <a:moveTo>
                    <a:pt x="7620" y="120777"/>
                  </a:moveTo>
                  <a:lnTo>
                    <a:pt x="0" y="120777"/>
                  </a:lnTo>
                  <a:lnTo>
                    <a:pt x="0" y="127000"/>
                  </a:lnTo>
                  <a:lnTo>
                    <a:pt x="7620" y="127000"/>
                  </a:lnTo>
                  <a:lnTo>
                    <a:pt x="7620" y="120777"/>
                  </a:lnTo>
                  <a:close/>
                </a:path>
                <a:path w="7620" h="843279">
                  <a:moveTo>
                    <a:pt x="7620" y="109347"/>
                  </a:moveTo>
                  <a:lnTo>
                    <a:pt x="0" y="109347"/>
                  </a:lnTo>
                  <a:lnTo>
                    <a:pt x="0" y="120650"/>
                  </a:lnTo>
                  <a:lnTo>
                    <a:pt x="7620" y="120650"/>
                  </a:lnTo>
                  <a:lnTo>
                    <a:pt x="7620" y="109347"/>
                  </a:lnTo>
                  <a:close/>
                </a:path>
                <a:path w="7620" h="843279">
                  <a:moveTo>
                    <a:pt x="7620" y="382270"/>
                  </a:moveTo>
                  <a:lnTo>
                    <a:pt x="0" y="382270"/>
                  </a:lnTo>
                  <a:lnTo>
                    <a:pt x="0" y="383540"/>
                  </a:lnTo>
                  <a:lnTo>
                    <a:pt x="7620" y="383540"/>
                  </a:lnTo>
                  <a:lnTo>
                    <a:pt x="7620" y="382270"/>
                  </a:lnTo>
                  <a:close/>
                </a:path>
                <a:path w="7620" h="843279">
                  <a:moveTo>
                    <a:pt x="7620" y="375920"/>
                  </a:moveTo>
                  <a:lnTo>
                    <a:pt x="0" y="375920"/>
                  </a:lnTo>
                  <a:lnTo>
                    <a:pt x="0" y="381000"/>
                  </a:lnTo>
                  <a:lnTo>
                    <a:pt x="7620" y="381000"/>
                  </a:lnTo>
                  <a:lnTo>
                    <a:pt x="7620" y="375920"/>
                  </a:lnTo>
                  <a:close/>
                </a:path>
                <a:path w="7620" h="843279">
                  <a:moveTo>
                    <a:pt x="7620" y="369570"/>
                  </a:moveTo>
                  <a:lnTo>
                    <a:pt x="0" y="369570"/>
                  </a:lnTo>
                  <a:lnTo>
                    <a:pt x="0" y="374650"/>
                  </a:lnTo>
                  <a:lnTo>
                    <a:pt x="7620" y="374650"/>
                  </a:lnTo>
                  <a:lnTo>
                    <a:pt x="7620" y="369570"/>
                  </a:lnTo>
                  <a:close/>
                </a:path>
                <a:path w="7620" h="843279">
                  <a:moveTo>
                    <a:pt x="7620" y="363220"/>
                  </a:moveTo>
                  <a:lnTo>
                    <a:pt x="0" y="363220"/>
                  </a:lnTo>
                  <a:lnTo>
                    <a:pt x="0" y="368300"/>
                  </a:lnTo>
                  <a:lnTo>
                    <a:pt x="7620" y="368300"/>
                  </a:lnTo>
                  <a:lnTo>
                    <a:pt x="7620" y="363220"/>
                  </a:lnTo>
                  <a:close/>
                </a:path>
                <a:path w="7620" h="843279">
                  <a:moveTo>
                    <a:pt x="7620" y="356870"/>
                  </a:moveTo>
                  <a:lnTo>
                    <a:pt x="0" y="356870"/>
                  </a:lnTo>
                  <a:lnTo>
                    <a:pt x="0" y="361950"/>
                  </a:lnTo>
                  <a:lnTo>
                    <a:pt x="7620" y="361950"/>
                  </a:lnTo>
                  <a:lnTo>
                    <a:pt x="7620" y="356870"/>
                  </a:lnTo>
                  <a:close/>
                </a:path>
                <a:path w="7620" h="843279">
                  <a:moveTo>
                    <a:pt x="7620" y="350520"/>
                  </a:moveTo>
                  <a:lnTo>
                    <a:pt x="0" y="350520"/>
                  </a:lnTo>
                  <a:lnTo>
                    <a:pt x="0" y="355600"/>
                  </a:lnTo>
                  <a:lnTo>
                    <a:pt x="7620" y="355600"/>
                  </a:lnTo>
                  <a:lnTo>
                    <a:pt x="7620" y="350520"/>
                  </a:lnTo>
                  <a:close/>
                </a:path>
                <a:path w="7620" h="843279">
                  <a:moveTo>
                    <a:pt x="7620" y="344170"/>
                  </a:moveTo>
                  <a:lnTo>
                    <a:pt x="0" y="344170"/>
                  </a:lnTo>
                  <a:lnTo>
                    <a:pt x="0" y="349250"/>
                  </a:lnTo>
                  <a:lnTo>
                    <a:pt x="7620" y="349250"/>
                  </a:lnTo>
                  <a:lnTo>
                    <a:pt x="7620" y="344170"/>
                  </a:lnTo>
                  <a:close/>
                </a:path>
                <a:path w="7620" h="843279">
                  <a:moveTo>
                    <a:pt x="7620" y="337820"/>
                  </a:moveTo>
                  <a:lnTo>
                    <a:pt x="0" y="337820"/>
                  </a:lnTo>
                  <a:lnTo>
                    <a:pt x="0" y="342900"/>
                  </a:lnTo>
                  <a:lnTo>
                    <a:pt x="7620" y="342900"/>
                  </a:lnTo>
                  <a:lnTo>
                    <a:pt x="7620" y="337820"/>
                  </a:lnTo>
                  <a:close/>
                </a:path>
                <a:path w="7620" h="843279">
                  <a:moveTo>
                    <a:pt x="7620" y="325120"/>
                  </a:moveTo>
                  <a:lnTo>
                    <a:pt x="0" y="325120"/>
                  </a:lnTo>
                  <a:lnTo>
                    <a:pt x="0" y="336550"/>
                  </a:lnTo>
                  <a:lnTo>
                    <a:pt x="7620" y="336550"/>
                  </a:lnTo>
                  <a:lnTo>
                    <a:pt x="7620" y="325120"/>
                  </a:lnTo>
                  <a:close/>
                </a:path>
                <a:path w="7620" h="843279">
                  <a:moveTo>
                    <a:pt x="7620" y="318770"/>
                  </a:moveTo>
                  <a:lnTo>
                    <a:pt x="0" y="318770"/>
                  </a:lnTo>
                  <a:lnTo>
                    <a:pt x="0" y="323850"/>
                  </a:lnTo>
                  <a:lnTo>
                    <a:pt x="7620" y="323850"/>
                  </a:lnTo>
                  <a:lnTo>
                    <a:pt x="7620" y="318770"/>
                  </a:lnTo>
                  <a:close/>
                </a:path>
                <a:path w="7620" h="843279">
                  <a:moveTo>
                    <a:pt x="7620" y="312420"/>
                  </a:moveTo>
                  <a:lnTo>
                    <a:pt x="0" y="312420"/>
                  </a:lnTo>
                  <a:lnTo>
                    <a:pt x="0" y="317500"/>
                  </a:lnTo>
                  <a:lnTo>
                    <a:pt x="7620" y="317500"/>
                  </a:lnTo>
                  <a:lnTo>
                    <a:pt x="7620" y="312420"/>
                  </a:lnTo>
                  <a:close/>
                </a:path>
                <a:path w="7620" h="843279">
                  <a:moveTo>
                    <a:pt x="7620" y="306070"/>
                  </a:moveTo>
                  <a:lnTo>
                    <a:pt x="0" y="306070"/>
                  </a:lnTo>
                  <a:lnTo>
                    <a:pt x="0" y="311150"/>
                  </a:lnTo>
                  <a:lnTo>
                    <a:pt x="7620" y="311150"/>
                  </a:lnTo>
                  <a:lnTo>
                    <a:pt x="7620" y="306070"/>
                  </a:lnTo>
                  <a:close/>
                </a:path>
                <a:path w="7620" h="843279">
                  <a:moveTo>
                    <a:pt x="7620" y="299720"/>
                  </a:moveTo>
                  <a:lnTo>
                    <a:pt x="0" y="299720"/>
                  </a:lnTo>
                  <a:lnTo>
                    <a:pt x="0" y="304800"/>
                  </a:lnTo>
                  <a:lnTo>
                    <a:pt x="7620" y="304800"/>
                  </a:lnTo>
                  <a:lnTo>
                    <a:pt x="7620" y="299720"/>
                  </a:lnTo>
                  <a:close/>
                </a:path>
                <a:path w="7620" h="843279">
                  <a:moveTo>
                    <a:pt x="7620" y="293370"/>
                  </a:moveTo>
                  <a:lnTo>
                    <a:pt x="0" y="293370"/>
                  </a:lnTo>
                  <a:lnTo>
                    <a:pt x="0" y="298450"/>
                  </a:lnTo>
                  <a:lnTo>
                    <a:pt x="7620" y="298450"/>
                  </a:lnTo>
                  <a:lnTo>
                    <a:pt x="7620" y="293370"/>
                  </a:lnTo>
                  <a:close/>
                </a:path>
                <a:path w="7620" h="843279">
                  <a:moveTo>
                    <a:pt x="7620" y="285750"/>
                  </a:moveTo>
                  <a:lnTo>
                    <a:pt x="0" y="285750"/>
                  </a:lnTo>
                  <a:lnTo>
                    <a:pt x="0" y="292100"/>
                  </a:lnTo>
                  <a:lnTo>
                    <a:pt x="7620" y="292100"/>
                  </a:lnTo>
                  <a:lnTo>
                    <a:pt x="7620" y="285750"/>
                  </a:lnTo>
                  <a:close/>
                </a:path>
                <a:path w="7620" h="843279">
                  <a:moveTo>
                    <a:pt x="7620" y="280670"/>
                  </a:moveTo>
                  <a:lnTo>
                    <a:pt x="0" y="280670"/>
                  </a:lnTo>
                  <a:lnTo>
                    <a:pt x="0" y="284480"/>
                  </a:lnTo>
                  <a:lnTo>
                    <a:pt x="7620" y="284480"/>
                  </a:lnTo>
                  <a:lnTo>
                    <a:pt x="7620" y="280670"/>
                  </a:lnTo>
                  <a:close/>
                </a:path>
                <a:path w="7620" h="843279">
                  <a:moveTo>
                    <a:pt x="7620" y="274320"/>
                  </a:moveTo>
                  <a:lnTo>
                    <a:pt x="0" y="274320"/>
                  </a:lnTo>
                  <a:lnTo>
                    <a:pt x="0" y="279400"/>
                  </a:lnTo>
                  <a:lnTo>
                    <a:pt x="7620" y="279400"/>
                  </a:lnTo>
                  <a:lnTo>
                    <a:pt x="7620" y="274320"/>
                  </a:lnTo>
                  <a:close/>
                </a:path>
                <a:path w="7620" h="843279">
                  <a:moveTo>
                    <a:pt x="7620" y="267970"/>
                  </a:moveTo>
                  <a:lnTo>
                    <a:pt x="0" y="267970"/>
                  </a:lnTo>
                  <a:lnTo>
                    <a:pt x="0" y="273050"/>
                  </a:lnTo>
                  <a:lnTo>
                    <a:pt x="7620" y="273050"/>
                  </a:lnTo>
                  <a:lnTo>
                    <a:pt x="7620" y="267970"/>
                  </a:lnTo>
                  <a:close/>
                </a:path>
                <a:path w="7620" h="843279">
                  <a:moveTo>
                    <a:pt x="7620" y="261620"/>
                  </a:moveTo>
                  <a:lnTo>
                    <a:pt x="0" y="261620"/>
                  </a:lnTo>
                  <a:lnTo>
                    <a:pt x="0" y="266700"/>
                  </a:lnTo>
                  <a:lnTo>
                    <a:pt x="7620" y="266700"/>
                  </a:lnTo>
                  <a:lnTo>
                    <a:pt x="7620" y="261620"/>
                  </a:lnTo>
                  <a:close/>
                </a:path>
                <a:path w="7620" h="843279">
                  <a:moveTo>
                    <a:pt x="7620" y="255270"/>
                  </a:moveTo>
                  <a:lnTo>
                    <a:pt x="0" y="255270"/>
                  </a:lnTo>
                  <a:lnTo>
                    <a:pt x="0" y="260350"/>
                  </a:lnTo>
                  <a:lnTo>
                    <a:pt x="7620" y="260350"/>
                  </a:lnTo>
                  <a:lnTo>
                    <a:pt x="7620" y="255270"/>
                  </a:lnTo>
                  <a:close/>
                </a:path>
                <a:path w="7620" h="843279">
                  <a:moveTo>
                    <a:pt x="7620" y="247650"/>
                  </a:moveTo>
                  <a:lnTo>
                    <a:pt x="0" y="247650"/>
                  </a:lnTo>
                  <a:lnTo>
                    <a:pt x="0" y="254000"/>
                  </a:lnTo>
                  <a:lnTo>
                    <a:pt x="7620" y="254000"/>
                  </a:lnTo>
                  <a:lnTo>
                    <a:pt x="7620" y="247650"/>
                  </a:lnTo>
                  <a:close/>
                </a:path>
                <a:path w="7620" h="843279">
                  <a:moveTo>
                    <a:pt x="7620" y="242570"/>
                  </a:moveTo>
                  <a:lnTo>
                    <a:pt x="0" y="242570"/>
                  </a:lnTo>
                  <a:lnTo>
                    <a:pt x="0" y="246380"/>
                  </a:lnTo>
                  <a:lnTo>
                    <a:pt x="7620" y="246380"/>
                  </a:lnTo>
                  <a:lnTo>
                    <a:pt x="7620" y="242570"/>
                  </a:lnTo>
                  <a:close/>
                </a:path>
                <a:path w="7620" h="843279">
                  <a:moveTo>
                    <a:pt x="7620" y="236220"/>
                  </a:moveTo>
                  <a:lnTo>
                    <a:pt x="0" y="236220"/>
                  </a:lnTo>
                  <a:lnTo>
                    <a:pt x="0" y="241300"/>
                  </a:lnTo>
                  <a:lnTo>
                    <a:pt x="7620" y="241300"/>
                  </a:lnTo>
                  <a:lnTo>
                    <a:pt x="7620" y="236220"/>
                  </a:lnTo>
                  <a:close/>
                </a:path>
                <a:path w="7620" h="843279">
                  <a:moveTo>
                    <a:pt x="7620" y="229870"/>
                  </a:moveTo>
                  <a:lnTo>
                    <a:pt x="0" y="229870"/>
                  </a:lnTo>
                  <a:lnTo>
                    <a:pt x="0" y="234950"/>
                  </a:lnTo>
                  <a:lnTo>
                    <a:pt x="7620" y="234950"/>
                  </a:lnTo>
                  <a:lnTo>
                    <a:pt x="7620" y="229870"/>
                  </a:lnTo>
                  <a:close/>
                </a:path>
                <a:path w="7620" h="843279">
                  <a:moveTo>
                    <a:pt x="7620" y="224790"/>
                  </a:moveTo>
                  <a:lnTo>
                    <a:pt x="0" y="224790"/>
                  </a:lnTo>
                  <a:lnTo>
                    <a:pt x="0" y="228600"/>
                  </a:lnTo>
                  <a:lnTo>
                    <a:pt x="7620" y="228600"/>
                  </a:lnTo>
                  <a:lnTo>
                    <a:pt x="7620" y="224790"/>
                  </a:lnTo>
                  <a:close/>
                </a:path>
                <a:path w="7620" h="843279">
                  <a:moveTo>
                    <a:pt x="7620" y="383540"/>
                  </a:moveTo>
                  <a:lnTo>
                    <a:pt x="0" y="383540"/>
                  </a:lnTo>
                  <a:lnTo>
                    <a:pt x="0" y="389890"/>
                  </a:lnTo>
                  <a:lnTo>
                    <a:pt x="7620" y="389890"/>
                  </a:lnTo>
                  <a:lnTo>
                    <a:pt x="7620" y="383540"/>
                  </a:lnTo>
                  <a:close/>
                </a:path>
                <a:path w="7620" h="843279">
                  <a:moveTo>
                    <a:pt x="7620" y="389890"/>
                  </a:moveTo>
                  <a:lnTo>
                    <a:pt x="0" y="389890"/>
                  </a:lnTo>
                  <a:lnTo>
                    <a:pt x="0" y="464820"/>
                  </a:lnTo>
                  <a:lnTo>
                    <a:pt x="7620" y="464820"/>
                  </a:lnTo>
                  <a:lnTo>
                    <a:pt x="7620" y="389890"/>
                  </a:lnTo>
                  <a:close/>
                </a:path>
                <a:path w="7620" h="843279">
                  <a:moveTo>
                    <a:pt x="7620" y="596900"/>
                  </a:moveTo>
                  <a:lnTo>
                    <a:pt x="0" y="596900"/>
                  </a:lnTo>
                  <a:lnTo>
                    <a:pt x="0" y="599440"/>
                  </a:lnTo>
                  <a:lnTo>
                    <a:pt x="7620" y="599440"/>
                  </a:lnTo>
                  <a:lnTo>
                    <a:pt x="7620" y="596900"/>
                  </a:lnTo>
                  <a:close/>
                </a:path>
                <a:path w="7620" h="843279">
                  <a:moveTo>
                    <a:pt x="7620" y="590550"/>
                  </a:moveTo>
                  <a:lnTo>
                    <a:pt x="0" y="590550"/>
                  </a:lnTo>
                  <a:lnTo>
                    <a:pt x="0" y="595630"/>
                  </a:lnTo>
                  <a:lnTo>
                    <a:pt x="7620" y="595630"/>
                  </a:lnTo>
                  <a:lnTo>
                    <a:pt x="7620" y="590550"/>
                  </a:lnTo>
                  <a:close/>
                </a:path>
                <a:path w="7620" h="843279">
                  <a:moveTo>
                    <a:pt x="7620" y="574040"/>
                  </a:moveTo>
                  <a:lnTo>
                    <a:pt x="0" y="574040"/>
                  </a:lnTo>
                  <a:lnTo>
                    <a:pt x="0" y="589280"/>
                  </a:lnTo>
                  <a:lnTo>
                    <a:pt x="7620" y="589280"/>
                  </a:lnTo>
                  <a:lnTo>
                    <a:pt x="7620" y="574040"/>
                  </a:lnTo>
                  <a:close/>
                </a:path>
                <a:path w="7620" h="843279">
                  <a:moveTo>
                    <a:pt x="7620" y="565150"/>
                  </a:moveTo>
                  <a:lnTo>
                    <a:pt x="0" y="565150"/>
                  </a:lnTo>
                  <a:lnTo>
                    <a:pt x="0" y="572770"/>
                  </a:lnTo>
                  <a:lnTo>
                    <a:pt x="7620" y="572770"/>
                  </a:lnTo>
                  <a:lnTo>
                    <a:pt x="7620" y="565150"/>
                  </a:lnTo>
                  <a:close/>
                </a:path>
                <a:path w="7620" h="843279">
                  <a:moveTo>
                    <a:pt x="7620" y="542290"/>
                  </a:moveTo>
                  <a:lnTo>
                    <a:pt x="0" y="542290"/>
                  </a:lnTo>
                  <a:lnTo>
                    <a:pt x="0" y="563880"/>
                  </a:lnTo>
                  <a:lnTo>
                    <a:pt x="7620" y="563880"/>
                  </a:lnTo>
                  <a:lnTo>
                    <a:pt x="7620" y="542290"/>
                  </a:lnTo>
                  <a:close/>
                </a:path>
                <a:path w="7620" h="843279">
                  <a:moveTo>
                    <a:pt x="7620" y="535940"/>
                  </a:moveTo>
                  <a:lnTo>
                    <a:pt x="0" y="535940"/>
                  </a:lnTo>
                  <a:lnTo>
                    <a:pt x="0" y="541020"/>
                  </a:lnTo>
                  <a:lnTo>
                    <a:pt x="7620" y="541020"/>
                  </a:lnTo>
                  <a:lnTo>
                    <a:pt x="7620" y="535940"/>
                  </a:lnTo>
                  <a:close/>
                </a:path>
                <a:path w="7620" h="843279">
                  <a:moveTo>
                    <a:pt x="7620" y="515620"/>
                  </a:moveTo>
                  <a:lnTo>
                    <a:pt x="0" y="515620"/>
                  </a:lnTo>
                  <a:lnTo>
                    <a:pt x="0" y="534670"/>
                  </a:lnTo>
                  <a:lnTo>
                    <a:pt x="7620" y="534670"/>
                  </a:lnTo>
                  <a:lnTo>
                    <a:pt x="7620" y="515620"/>
                  </a:lnTo>
                  <a:close/>
                </a:path>
                <a:path w="7620" h="843279">
                  <a:moveTo>
                    <a:pt x="7620" y="508000"/>
                  </a:moveTo>
                  <a:lnTo>
                    <a:pt x="0" y="508000"/>
                  </a:lnTo>
                  <a:lnTo>
                    <a:pt x="0" y="514350"/>
                  </a:lnTo>
                  <a:lnTo>
                    <a:pt x="7620" y="514350"/>
                  </a:lnTo>
                  <a:lnTo>
                    <a:pt x="7620" y="508000"/>
                  </a:lnTo>
                  <a:close/>
                </a:path>
                <a:path w="7620" h="843279">
                  <a:moveTo>
                    <a:pt x="7620" y="501650"/>
                  </a:moveTo>
                  <a:lnTo>
                    <a:pt x="0" y="501650"/>
                  </a:lnTo>
                  <a:lnTo>
                    <a:pt x="0" y="506730"/>
                  </a:lnTo>
                  <a:lnTo>
                    <a:pt x="7620" y="506730"/>
                  </a:lnTo>
                  <a:lnTo>
                    <a:pt x="7620" y="501650"/>
                  </a:lnTo>
                  <a:close/>
                </a:path>
                <a:path w="7620" h="843279">
                  <a:moveTo>
                    <a:pt x="7620" y="495300"/>
                  </a:moveTo>
                  <a:lnTo>
                    <a:pt x="0" y="495300"/>
                  </a:lnTo>
                  <a:lnTo>
                    <a:pt x="0" y="500380"/>
                  </a:lnTo>
                  <a:lnTo>
                    <a:pt x="7620" y="500380"/>
                  </a:lnTo>
                  <a:lnTo>
                    <a:pt x="7620" y="495300"/>
                  </a:lnTo>
                  <a:close/>
                </a:path>
                <a:path w="7620" h="843279">
                  <a:moveTo>
                    <a:pt x="7620" y="490220"/>
                  </a:moveTo>
                  <a:lnTo>
                    <a:pt x="0" y="490220"/>
                  </a:lnTo>
                  <a:lnTo>
                    <a:pt x="0" y="494030"/>
                  </a:lnTo>
                  <a:lnTo>
                    <a:pt x="7620" y="494030"/>
                  </a:lnTo>
                  <a:lnTo>
                    <a:pt x="7620" y="490220"/>
                  </a:lnTo>
                  <a:close/>
                </a:path>
                <a:path w="7620" h="843279">
                  <a:moveTo>
                    <a:pt x="7620" y="483870"/>
                  </a:moveTo>
                  <a:lnTo>
                    <a:pt x="0" y="483870"/>
                  </a:lnTo>
                  <a:lnTo>
                    <a:pt x="0" y="488950"/>
                  </a:lnTo>
                  <a:lnTo>
                    <a:pt x="7620" y="488950"/>
                  </a:lnTo>
                  <a:lnTo>
                    <a:pt x="7620" y="483870"/>
                  </a:lnTo>
                  <a:close/>
                </a:path>
                <a:path w="7620" h="843279">
                  <a:moveTo>
                    <a:pt x="7620" y="476250"/>
                  </a:moveTo>
                  <a:lnTo>
                    <a:pt x="0" y="476250"/>
                  </a:lnTo>
                  <a:lnTo>
                    <a:pt x="0" y="482600"/>
                  </a:lnTo>
                  <a:lnTo>
                    <a:pt x="7620" y="482600"/>
                  </a:lnTo>
                  <a:lnTo>
                    <a:pt x="7620" y="476250"/>
                  </a:lnTo>
                  <a:close/>
                </a:path>
                <a:path w="7620" h="843279">
                  <a:moveTo>
                    <a:pt x="7620" y="469900"/>
                  </a:moveTo>
                  <a:lnTo>
                    <a:pt x="0" y="469900"/>
                  </a:lnTo>
                  <a:lnTo>
                    <a:pt x="0" y="474980"/>
                  </a:lnTo>
                  <a:lnTo>
                    <a:pt x="7620" y="474980"/>
                  </a:lnTo>
                  <a:lnTo>
                    <a:pt x="7620" y="469900"/>
                  </a:lnTo>
                  <a:close/>
                </a:path>
                <a:path w="7620" h="843279">
                  <a:moveTo>
                    <a:pt x="7620" y="466090"/>
                  </a:moveTo>
                  <a:lnTo>
                    <a:pt x="0" y="466090"/>
                  </a:lnTo>
                  <a:lnTo>
                    <a:pt x="0" y="468630"/>
                  </a:lnTo>
                  <a:lnTo>
                    <a:pt x="7620" y="468630"/>
                  </a:lnTo>
                  <a:lnTo>
                    <a:pt x="7620" y="466090"/>
                  </a:lnTo>
                  <a:close/>
                </a:path>
                <a:path w="7620" h="843279">
                  <a:moveTo>
                    <a:pt x="7620" y="665607"/>
                  </a:moveTo>
                  <a:lnTo>
                    <a:pt x="0" y="665607"/>
                  </a:lnTo>
                  <a:lnTo>
                    <a:pt x="0" y="675640"/>
                  </a:lnTo>
                  <a:lnTo>
                    <a:pt x="7620" y="675640"/>
                  </a:lnTo>
                  <a:lnTo>
                    <a:pt x="7620" y="665607"/>
                  </a:lnTo>
                  <a:close/>
                </a:path>
                <a:path w="7620" h="843279">
                  <a:moveTo>
                    <a:pt x="7620" y="661797"/>
                  </a:moveTo>
                  <a:lnTo>
                    <a:pt x="0" y="661797"/>
                  </a:lnTo>
                  <a:lnTo>
                    <a:pt x="0" y="665480"/>
                  </a:lnTo>
                  <a:lnTo>
                    <a:pt x="7620" y="665480"/>
                  </a:lnTo>
                  <a:lnTo>
                    <a:pt x="7620" y="661797"/>
                  </a:lnTo>
                  <a:close/>
                </a:path>
                <a:path w="7620" h="843279">
                  <a:moveTo>
                    <a:pt x="7620" y="659257"/>
                  </a:moveTo>
                  <a:lnTo>
                    <a:pt x="0" y="659257"/>
                  </a:lnTo>
                  <a:lnTo>
                    <a:pt x="0" y="661670"/>
                  </a:lnTo>
                  <a:lnTo>
                    <a:pt x="7620" y="661670"/>
                  </a:lnTo>
                  <a:lnTo>
                    <a:pt x="7620" y="659257"/>
                  </a:lnTo>
                  <a:close/>
                </a:path>
                <a:path w="7620" h="843279">
                  <a:moveTo>
                    <a:pt x="7620" y="655447"/>
                  </a:moveTo>
                  <a:lnTo>
                    <a:pt x="0" y="655447"/>
                  </a:lnTo>
                  <a:lnTo>
                    <a:pt x="0" y="659130"/>
                  </a:lnTo>
                  <a:lnTo>
                    <a:pt x="7620" y="659130"/>
                  </a:lnTo>
                  <a:lnTo>
                    <a:pt x="7620" y="655447"/>
                  </a:lnTo>
                  <a:close/>
                </a:path>
                <a:path w="7620" h="843279">
                  <a:moveTo>
                    <a:pt x="7620" y="652907"/>
                  </a:moveTo>
                  <a:lnTo>
                    <a:pt x="0" y="652907"/>
                  </a:lnTo>
                  <a:lnTo>
                    <a:pt x="0" y="655320"/>
                  </a:lnTo>
                  <a:lnTo>
                    <a:pt x="7620" y="655320"/>
                  </a:lnTo>
                  <a:lnTo>
                    <a:pt x="7620" y="652907"/>
                  </a:lnTo>
                  <a:close/>
                </a:path>
                <a:path w="7620" h="843279">
                  <a:moveTo>
                    <a:pt x="7620" y="649097"/>
                  </a:moveTo>
                  <a:lnTo>
                    <a:pt x="0" y="649097"/>
                  </a:lnTo>
                  <a:lnTo>
                    <a:pt x="0" y="652780"/>
                  </a:lnTo>
                  <a:lnTo>
                    <a:pt x="7620" y="652780"/>
                  </a:lnTo>
                  <a:lnTo>
                    <a:pt x="7620" y="649097"/>
                  </a:lnTo>
                  <a:close/>
                </a:path>
                <a:path w="7620" h="843279">
                  <a:moveTo>
                    <a:pt x="7620" y="646557"/>
                  </a:moveTo>
                  <a:lnTo>
                    <a:pt x="0" y="646557"/>
                  </a:lnTo>
                  <a:lnTo>
                    <a:pt x="0" y="648970"/>
                  </a:lnTo>
                  <a:lnTo>
                    <a:pt x="7620" y="648970"/>
                  </a:lnTo>
                  <a:lnTo>
                    <a:pt x="7620" y="646557"/>
                  </a:lnTo>
                  <a:close/>
                </a:path>
                <a:path w="7620" h="843279">
                  <a:moveTo>
                    <a:pt x="7620" y="642747"/>
                  </a:moveTo>
                  <a:lnTo>
                    <a:pt x="0" y="642747"/>
                  </a:lnTo>
                  <a:lnTo>
                    <a:pt x="0" y="646430"/>
                  </a:lnTo>
                  <a:lnTo>
                    <a:pt x="7620" y="646430"/>
                  </a:lnTo>
                  <a:lnTo>
                    <a:pt x="7620" y="642747"/>
                  </a:lnTo>
                  <a:close/>
                </a:path>
                <a:path w="7620" h="843279">
                  <a:moveTo>
                    <a:pt x="7620" y="640207"/>
                  </a:moveTo>
                  <a:lnTo>
                    <a:pt x="0" y="640207"/>
                  </a:lnTo>
                  <a:lnTo>
                    <a:pt x="0" y="642620"/>
                  </a:lnTo>
                  <a:lnTo>
                    <a:pt x="7620" y="642620"/>
                  </a:lnTo>
                  <a:lnTo>
                    <a:pt x="7620" y="640207"/>
                  </a:lnTo>
                  <a:close/>
                </a:path>
                <a:path w="7620" h="843279">
                  <a:moveTo>
                    <a:pt x="7620" y="636397"/>
                  </a:moveTo>
                  <a:lnTo>
                    <a:pt x="0" y="636397"/>
                  </a:lnTo>
                  <a:lnTo>
                    <a:pt x="0" y="640080"/>
                  </a:lnTo>
                  <a:lnTo>
                    <a:pt x="7620" y="640080"/>
                  </a:lnTo>
                  <a:lnTo>
                    <a:pt x="7620" y="636397"/>
                  </a:lnTo>
                  <a:close/>
                </a:path>
                <a:path w="7620" h="843279">
                  <a:moveTo>
                    <a:pt x="7620" y="633857"/>
                  </a:moveTo>
                  <a:lnTo>
                    <a:pt x="0" y="633857"/>
                  </a:lnTo>
                  <a:lnTo>
                    <a:pt x="0" y="636270"/>
                  </a:lnTo>
                  <a:lnTo>
                    <a:pt x="7620" y="636270"/>
                  </a:lnTo>
                  <a:lnTo>
                    <a:pt x="7620" y="633857"/>
                  </a:lnTo>
                  <a:close/>
                </a:path>
                <a:path w="7620" h="843279">
                  <a:moveTo>
                    <a:pt x="7620" y="630047"/>
                  </a:moveTo>
                  <a:lnTo>
                    <a:pt x="0" y="630047"/>
                  </a:lnTo>
                  <a:lnTo>
                    <a:pt x="0" y="633730"/>
                  </a:lnTo>
                  <a:lnTo>
                    <a:pt x="7620" y="633730"/>
                  </a:lnTo>
                  <a:lnTo>
                    <a:pt x="7620" y="630047"/>
                  </a:lnTo>
                  <a:close/>
                </a:path>
                <a:path w="7620" h="843279">
                  <a:moveTo>
                    <a:pt x="7620" y="627507"/>
                  </a:moveTo>
                  <a:lnTo>
                    <a:pt x="0" y="627507"/>
                  </a:lnTo>
                  <a:lnTo>
                    <a:pt x="0" y="629920"/>
                  </a:lnTo>
                  <a:lnTo>
                    <a:pt x="7620" y="629920"/>
                  </a:lnTo>
                  <a:lnTo>
                    <a:pt x="7620" y="627507"/>
                  </a:lnTo>
                  <a:close/>
                </a:path>
                <a:path w="7620" h="843279">
                  <a:moveTo>
                    <a:pt x="7620" y="617347"/>
                  </a:moveTo>
                  <a:lnTo>
                    <a:pt x="0" y="617347"/>
                  </a:lnTo>
                  <a:lnTo>
                    <a:pt x="0" y="627380"/>
                  </a:lnTo>
                  <a:lnTo>
                    <a:pt x="7620" y="627380"/>
                  </a:lnTo>
                  <a:lnTo>
                    <a:pt x="7620" y="617347"/>
                  </a:lnTo>
                  <a:close/>
                </a:path>
                <a:path w="7620" h="843279">
                  <a:moveTo>
                    <a:pt x="7620" y="602107"/>
                  </a:moveTo>
                  <a:lnTo>
                    <a:pt x="0" y="602107"/>
                  </a:lnTo>
                  <a:lnTo>
                    <a:pt x="0" y="617220"/>
                  </a:lnTo>
                  <a:lnTo>
                    <a:pt x="7620" y="617220"/>
                  </a:lnTo>
                  <a:lnTo>
                    <a:pt x="7620" y="602107"/>
                  </a:lnTo>
                  <a:close/>
                </a:path>
                <a:path w="7620" h="843279">
                  <a:moveTo>
                    <a:pt x="7620" y="599567"/>
                  </a:moveTo>
                  <a:lnTo>
                    <a:pt x="0" y="599567"/>
                  </a:lnTo>
                  <a:lnTo>
                    <a:pt x="0" y="601980"/>
                  </a:lnTo>
                  <a:lnTo>
                    <a:pt x="7620" y="601980"/>
                  </a:lnTo>
                  <a:lnTo>
                    <a:pt x="7620" y="599567"/>
                  </a:lnTo>
                  <a:close/>
                </a:path>
                <a:path w="7620" h="843279">
                  <a:moveTo>
                    <a:pt x="7620" y="675640"/>
                  </a:moveTo>
                  <a:lnTo>
                    <a:pt x="0" y="675640"/>
                  </a:lnTo>
                  <a:lnTo>
                    <a:pt x="0" y="688340"/>
                  </a:lnTo>
                  <a:lnTo>
                    <a:pt x="7620" y="688340"/>
                  </a:lnTo>
                  <a:lnTo>
                    <a:pt x="7620" y="675640"/>
                  </a:lnTo>
                  <a:close/>
                </a:path>
                <a:path w="7620" h="843279">
                  <a:moveTo>
                    <a:pt x="7620" y="688340"/>
                  </a:moveTo>
                  <a:lnTo>
                    <a:pt x="0" y="688340"/>
                  </a:lnTo>
                  <a:lnTo>
                    <a:pt x="0" y="741680"/>
                  </a:lnTo>
                  <a:lnTo>
                    <a:pt x="7620" y="741680"/>
                  </a:lnTo>
                  <a:lnTo>
                    <a:pt x="7620" y="688340"/>
                  </a:lnTo>
                  <a:close/>
                </a:path>
                <a:path w="7620" h="843279">
                  <a:moveTo>
                    <a:pt x="7620" y="741680"/>
                  </a:moveTo>
                  <a:lnTo>
                    <a:pt x="0" y="741680"/>
                  </a:lnTo>
                  <a:lnTo>
                    <a:pt x="0" y="843280"/>
                  </a:lnTo>
                  <a:lnTo>
                    <a:pt x="1269" y="843280"/>
                  </a:lnTo>
                  <a:lnTo>
                    <a:pt x="1269" y="842010"/>
                  </a:lnTo>
                  <a:lnTo>
                    <a:pt x="7620" y="842010"/>
                  </a:lnTo>
                  <a:lnTo>
                    <a:pt x="7620" y="741680"/>
                  </a:lnTo>
                  <a:close/>
                </a:path>
              </a:pathLst>
            </a:custGeom>
            <a:solidFill>
              <a:srgbClr val="3B00F6"/>
            </a:solidFill>
          </p:spPr>
          <p:txBody>
            <a:bodyPr bIns="0" lIns="0" rIns="0" rtlCol="0" tIns="0" wrap="square"/>
            <a:p/>
          </p:txBody>
        </p:sp>
        <p:sp>
          <p:nvSpPr>
            <p:cNvPr id="1050900" name="object 2214"/>
            <p:cNvSpPr/>
            <p:nvPr/>
          </p:nvSpPr>
          <p:spPr>
            <a:xfrm>
              <a:off x="5097779" y="5908039"/>
              <a:ext cx="7620" cy="869950"/>
            </a:xfrm>
            <a:custGeom>
              <a:avLst/>
              <a:ahLst/>
              <a:rect l="l" t="t" r="r" b="b"/>
              <a:pathLst>
                <a:path w="7620" h="869950">
                  <a:moveTo>
                    <a:pt x="1270" y="0"/>
                  </a:moveTo>
                  <a:lnTo>
                    <a:pt x="0" y="0"/>
                  </a:lnTo>
                  <a:lnTo>
                    <a:pt x="0" y="1270"/>
                  </a:lnTo>
                  <a:lnTo>
                    <a:pt x="1270" y="1270"/>
                  </a:lnTo>
                  <a:lnTo>
                    <a:pt x="1270" y="0"/>
                  </a:lnTo>
                  <a:close/>
                </a:path>
                <a:path w="7620" h="869950">
                  <a:moveTo>
                    <a:pt x="1270" y="1270"/>
                  </a:moveTo>
                  <a:lnTo>
                    <a:pt x="0" y="1270"/>
                  </a:lnTo>
                  <a:lnTo>
                    <a:pt x="0" y="7620"/>
                  </a:lnTo>
                  <a:lnTo>
                    <a:pt x="2540" y="7620"/>
                  </a:lnTo>
                  <a:lnTo>
                    <a:pt x="2540" y="3810"/>
                  </a:lnTo>
                  <a:lnTo>
                    <a:pt x="1270" y="3810"/>
                  </a:lnTo>
                  <a:lnTo>
                    <a:pt x="1270" y="1270"/>
                  </a:lnTo>
                  <a:close/>
                </a:path>
                <a:path w="7620" h="869950">
                  <a:moveTo>
                    <a:pt x="3810" y="7620"/>
                  </a:moveTo>
                  <a:lnTo>
                    <a:pt x="0" y="7620"/>
                  </a:lnTo>
                  <a:lnTo>
                    <a:pt x="0" y="11430"/>
                  </a:lnTo>
                  <a:lnTo>
                    <a:pt x="3810" y="11430"/>
                  </a:lnTo>
                  <a:lnTo>
                    <a:pt x="3810" y="7620"/>
                  </a:lnTo>
                  <a:close/>
                </a:path>
                <a:path w="7620" h="869950">
                  <a:moveTo>
                    <a:pt x="3810" y="11430"/>
                  </a:moveTo>
                  <a:lnTo>
                    <a:pt x="0" y="11430"/>
                  </a:lnTo>
                  <a:lnTo>
                    <a:pt x="0" y="17780"/>
                  </a:lnTo>
                  <a:lnTo>
                    <a:pt x="6350" y="17780"/>
                  </a:lnTo>
                  <a:lnTo>
                    <a:pt x="6350" y="16510"/>
                  </a:lnTo>
                  <a:lnTo>
                    <a:pt x="5079" y="16510"/>
                  </a:lnTo>
                  <a:lnTo>
                    <a:pt x="5080" y="12700"/>
                  </a:lnTo>
                  <a:lnTo>
                    <a:pt x="3810" y="12700"/>
                  </a:lnTo>
                  <a:lnTo>
                    <a:pt x="3810" y="11430"/>
                  </a:lnTo>
                  <a:close/>
                </a:path>
                <a:path w="7620" h="869950">
                  <a:moveTo>
                    <a:pt x="6350" y="17780"/>
                  </a:moveTo>
                  <a:lnTo>
                    <a:pt x="0" y="17780"/>
                  </a:lnTo>
                  <a:lnTo>
                    <a:pt x="0" y="20320"/>
                  </a:lnTo>
                  <a:lnTo>
                    <a:pt x="6350" y="20320"/>
                  </a:lnTo>
                  <a:lnTo>
                    <a:pt x="6350" y="17780"/>
                  </a:lnTo>
                  <a:close/>
                </a:path>
                <a:path w="7620" h="869950">
                  <a:moveTo>
                    <a:pt x="7620" y="20320"/>
                  </a:moveTo>
                  <a:lnTo>
                    <a:pt x="0" y="20320"/>
                  </a:lnTo>
                  <a:lnTo>
                    <a:pt x="0" y="24130"/>
                  </a:lnTo>
                  <a:lnTo>
                    <a:pt x="7620" y="24130"/>
                  </a:lnTo>
                  <a:lnTo>
                    <a:pt x="7620" y="20320"/>
                  </a:lnTo>
                  <a:close/>
                </a:path>
                <a:path w="7620" h="869950">
                  <a:moveTo>
                    <a:pt x="7620" y="24130"/>
                  </a:moveTo>
                  <a:lnTo>
                    <a:pt x="0" y="24130"/>
                  </a:lnTo>
                  <a:lnTo>
                    <a:pt x="0" y="36830"/>
                  </a:lnTo>
                  <a:lnTo>
                    <a:pt x="7620" y="36830"/>
                  </a:lnTo>
                  <a:lnTo>
                    <a:pt x="7620" y="24130"/>
                  </a:lnTo>
                  <a:close/>
                </a:path>
                <a:path w="7620" h="869950">
                  <a:moveTo>
                    <a:pt x="7620" y="36830"/>
                  </a:moveTo>
                  <a:lnTo>
                    <a:pt x="0" y="36830"/>
                  </a:lnTo>
                  <a:lnTo>
                    <a:pt x="0" y="39370"/>
                  </a:lnTo>
                  <a:lnTo>
                    <a:pt x="7620" y="39370"/>
                  </a:lnTo>
                  <a:lnTo>
                    <a:pt x="7620" y="36830"/>
                  </a:lnTo>
                  <a:close/>
                </a:path>
                <a:path w="7620" h="869950">
                  <a:moveTo>
                    <a:pt x="7620" y="39370"/>
                  </a:moveTo>
                  <a:lnTo>
                    <a:pt x="0" y="39370"/>
                  </a:lnTo>
                  <a:lnTo>
                    <a:pt x="0" y="45720"/>
                  </a:lnTo>
                  <a:lnTo>
                    <a:pt x="7620" y="45720"/>
                  </a:lnTo>
                  <a:lnTo>
                    <a:pt x="7620" y="39370"/>
                  </a:lnTo>
                  <a:close/>
                </a:path>
                <a:path w="7620" h="869950">
                  <a:moveTo>
                    <a:pt x="7620" y="45720"/>
                  </a:moveTo>
                  <a:lnTo>
                    <a:pt x="0" y="45720"/>
                  </a:lnTo>
                  <a:lnTo>
                    <a:pt x="0" y="52070"/>
                  </a:lnTo>
                  <a:lnTo>
                    <a:pt x="7620" y="52070"/>
                  </a:lnTo>
                  <a:lnTo>
                    <a:pt x="7620" y="45720"/>
                  </a:lnTo>
                  <a:close/>
                </a:path>
                <a:path w="7620" h="869950">
                  <a:moveTo>
                    <a:pt x="7620" y="52070"/>
                  </a:moveTo>
                  <a:lnTo>
                    <a:pt x="0" y="52070"/>
                  </a:lnTo>
                  <a:lnTo>
                    <a:pt x="0" y="55880"/>
                  </a:lnTo>
                  <a:lnTo>
                    <a:pt x="7620" y="55880"/>
                  </a:lnTo>
                  <a:lnTo>
                    <a:pt x="7620" y="52070"/>
                  </a:lnTo>
                  <a:close/>
                </a:path>
                <a:path w="7620" h="869950">
                  <a:moveTo>
                    <a:pt x="7620" y="55880"/>
                  </a:moveTo>
                  <a:lnTo>
                    <a:pt x="0" y="55880"/>
                  </a:lnTo>
                  <a:lnTo>
                    <a:pt x="0" y="62230"/>
                  </a:lnTo>
                  <a:lnTo>
                    <a:pt x="7620" y="62230"/>
                  </a:lnTo>
                  <a:lnTo>
                    <a:pt x="7620" y="55880"/>
                  </a:lnTo>
                  <a:close/>
                </a:path>
                <a:path w="7620" h="869950">
                  <a:moveTo>
                    <a:pt x="7620" y="62230"/>
                  </a:moveTo>
                  <a:lnTo>
                    <a:pt x="0" y="62230"/>
                  </a:lnTo>
                  <a:lnTo>
                    <a:pt x="0" y="83820"/>
                  </a:lnTo>
                  <a:lnTo>
                    <a:pt x="7620" y="83820"/>
                  </a:lnTo>
                  <a:lnTo>
                    <a:pt x="7620" y="62230"/>
                  </a:lnTo>
                  <a:close/>
                </a:path>
                <a:path w="7620" h="869950">
                  <a:moveTo>
                    <a:pt x="7620" y="83820"/>
                  </a:moveTo>
                  <a:lnTo>
                    <a:pt x="0" y="83820"/>
                  </a:lnTo>
                  <a:lnTo>
                    <a:pt x="0" y="100330"/>
                  </a:lnTo>
                  <a:lnTo>
                    <a:pt x="7620" y="100330"/>
                  </a:lnTo>
                  <a:lnTo>
                    <a:pt x="7620" y="83820"/>
                  </a:lnTo>
                  <a:close/>
                </a:path>
                <a:path w="7620" h="869950">
                  <a:moveTo>
                    <a:pt x="7620" y="100330"/>
                  </a:moveTo>
                  <a:lnTo>
                    <a:pt x="0" y="100330"/>
                  </a:lnTo>
                  <a:lnTo>
                    <a:pt x="0" y="102870"/>
                  </a:lnTo>
                  <a:lnTo>
                    <a:pt x="7620" y="102870"/>
                  </a:lnTo>
                  <a:lnTo>
                    <a:pt x="7620" y="100330"/>
                  </a:lnTo>
                  <a:close/>
                </a:path>
                <a:path w="7620" h="869950">
                  <a:moveTo>
                    <a:pt x="7620" y="102870"/>
                  </a:moveTo>
                  <a:lnTo>
                    <a:pt x="0" y="102870"/>
                  </a:lnTo>
                  <a:lnTo>
                    <a:pt x="0" y="109220"/>
                  </a:lnTo>
                  <a:lnTo>
                    <a:pt x="7620" y="109220"/>
                  </a:lnTo>
                  <a:lnTo>
                    <a:pt x="7620" y="102870"/>
                  </a:lnTo>
                  <a:close/>
                </a:path>
                <a:path w="7620" h="869950">
                  <a:moveTo>
                    <a:pt x="7620" y="109220"/>
                  </a:moveTo>
                  <a:lnTo>
                    <a:pt x="0" y="109220"/>
                  </a:lnTo>
                  <a:lnTo>
                    <a:pt x="0" y="113030"/>
                  </a:lnTo>
                  <a:lnTo>
                    <a:pt x="7620" y="113030"/>
                  </a:lnTo>
                  <a:lnTo>
                    <a:pt x="7620" y="109220"/>
                  </a:lnTo>
                  <a:close/>
                </a:path>
                <a:path w="7620" h="869950">
                  <a:moveTo>
                    <a:pt x="7620" y="113030"/>
                  </a:moveTo>
                  <a:lnTo>
                    <a:pt x="0" y="113030"/>
                  </a:lnTo>
                  <a:lnTo>
                    <a:pt x="0" y="125730"/>
                  </a:lnTo>
                  <a:lnTo>
                    <a:pt x="7620" y="125730"/>
                  </a:lnTo>
                  <a:lnTo>
                    <a:pt x="7620" y="113030"/>
                  </a:lnTo>
                  <a:close/>
                </a:path>
                <a:path w="7620" h="869950">
                  <a:moveTo>
                    <a:pt x="7620" y="125730"/>
                  </a:moveTo>
                  <a:lnTo>
                    <a:pt x="0" y="125730"/>
                  </a:lnTo>
                  <a:lnTo>
                    <a:pt x="0" y="132080"/>
                  </a:lnTo>
                  <a:lnTo>
                    <a:pt x="7620" y="132080"/>
                  </a:lnTo>
                  <a:lnTo>
                    <a:pt x="7620" y="125730"/>
                  </a:lnTo>
                  <a:close/>
                </a:path>
                <a:path w="7620" h="869950">
                  <a:moveTo>
                    <a:pt x="7620" y="132080"/>
                  </a:moveTo>
                  <a:lnTo>
                    <a:pt x="0" y="132080"/>
                  </a:lnTo>
                  <a:lnTo>
                    <a:pt x="0" y="134620"/>
                  </a:lnTo>
                  <a:lnTo>
                    <a:pt x="7620" y="134620"/>
                  </a:lnTo>
                  <a:lnTo>
                    <a:pt x="7620" y="132080"/>
                  </a:lnTo>
                  <a:close/>
                </a:path>
                <a:path w="7620" h="869950">
                  <a:moveTo>
                    <a:pt x="7620" y="246507"/>
                  </a:moveTo>
                  <a:lnTo>
                    <a:pt x="0" y="246507"/>
                  </a:lnTo>
                  <a:lnTo>
                    <a:pt x="0" y="248920"/>
                  </a:lnTo>
                  <a:lnTo>
                    <a:pt x="7620" y="248920"/>
                  </a:lnTo>
                  <a:lnTo>
                    <a:pt x="7620" y="246507"/>
                  </a:lnTo>
                  <a:close/>
                </a:path>
                <a:path w="7620" h="869950">
                  <a:moveTo>
                    <a:pt x="7620" y="241427"/>
                  </a:moveTo>
                  <a:lnTo>
                    <a:pt x="0" y="241427"/>
                  </a:lnTo>
                  <a:lnTo>
                    <a:pt x="0" y="246380"/>
                  </a:lnTo>
                  <a:lnTo>
                    <a:pt x="7620" y="246380"/>
                  </a:lnTo>
                  <a:lnTo>
                    <a:pt x="7620" y="241427"/>
                  </a:lnTo>
                  <a:close/>
                </a:path>
                <a:path w="7620" h="869950">
                  <a:moveTo>
                    <a:pt x="7620" y="235077"/>
                  </a:moveTo>
                  <a:lnTo>
                    <a:pt x="0" y="235077"/>
                  </a:lnTo>
                  <a:lnTo>
                    <a:pt x="0" y="241300"/>
                  </a:lnTo>
                  <a:lnTo>
                    <a:pt x="7620" y="241300"/>
                  </a:lnTo>
                  <a:lnTo>
                    <a:pt x="7620" y="235077"/>
                  </a:lnTo>
                  <a:close/>
                </a:path>
                <a:path w="7620" h="869950">
                  <a:moveTo>
                    <a:pt x="7620" y="228727"/>
                  </a:moveTo>
                  <a:lnTo>
                    <a:pt x="0" y="228727"/>
                  </a:lnTo>
                  <a:lnTo>
                    <a:pt x="0" y="234950"/>
                  </a:lnTo>
                  <a:lnTo>
                    <a:pt x="7620" y="234950"/>
                  </a:lnTo>
                  <a:lnTo>
                    <a:pt x="7620" y="228727"/>
                  </a:lnTo>
                  <a:close/>
                </a:path>
                <a:path w="7620" h="869950">
                  <a:moveTo>
                    <a:pt x="7620" y="222377"/>
                  </a:moveTo>
                  <a:lnTo>
                    <a:pt x="0" y="222377"/>
                  </a:lnTo>
                  <a:lnTo>
                    <a:pt x="0" y="228600"/>
                  </a:lnTo>
                  <a:lnTo>
                    <a:pt x="7620" y="228600"/>
                  </a:lnTo>
                  <a:lnTo>
                    <a:pt x="7620" y="222377"/>
                  </a:lnTo>
                  <a:close/>
                </a:path>
                <a:path w="7620" h="869950">
                  <a:moveTo>
                    <a:pt x="7620" y="216027"/>
                  </a:moveTo>
                  <a:lnTo>
                    <a:pt x="0" y="216027"/>
                  </a:lnTo>
                  <a:lnTo>
                    <a:pt x="0" y="222250"/>
                  </a:lnTo>
                  <a:lnTo>
                    <a:pt x="7620" y="222250"/>
                  </a:lnTo>
                  <a:lnTo>
                    <a:pt x="7620" y="216027"/>
                  </a:lnTo>
                  <a:close/>
                </a:path>
                <a:path w="7620" h="869950">
                  <a:moveTo>
                    <a:pt x="7620" y="208407"/>
                  </a:moveTo>
                  <a:lnTo>
                    <a:pt x="0" y="208407"/>
                  </a:lnTo>
                  <a:lnTo>
                    <a:pt x="0" y="215900"/>
                  </a:lnTo>
                  <a:lnTo>
                    <a:pt x="7620" y="215900"/>
                  </a:lnTo>
                  <a:lnTo>
                    <a:pt x="7620" y="208407"/>
                  </a:lnTo>
                  <a:close/>
                </a:path>
                <a:path w="7620" h="869950">
                  <a:moveTo>
                    <a:pt x="7620" y="203327"/>
                  </a:moveTo>
                  <a:lnTo>
                    <a:pt x="0" y="203327"/>
                  </a:lnTo>
                  <a:lnTo>
                    <a:pt x="0" y="208280"/>
                  </a:lnTo>
                  <a:lnTo>
                    <a:pt x="7620" y="208280"/>
                  </a:lnTo>
                  <a:lnTo>
                    <a:pt x="7620" y="203327"/>
                  </a:lnTo>
                  <a:close/>
                </a:path>
                <a:path w="7620" h="869950">
                  <a:moveTo>
                    <a:pt x="7620" y="196977"/>
                  </a:moveTo>
                  <a:lnTo>
                    <a:pt x="0" y="196977"/>
                  </a:lnTo>
                  <a:lnTo>
                    <a:pt x="0" y="203200"/>
                  </a:lnTo>
                  <a:lnTo>
                    <a:pt x="7620" y="203200"/>
                  </a:lnTo>
                  <a:lnTo>
                    <a:pt x="7620" y="196977"/>
                  </a:lnTo>
                  <a:close/>
                </a:path>
                <a:path w="7620" h="869950">
                  <a:moveTo>
                    <a:pt x="7620" y="190627"/>
                  </a:moveTo>
                  <a:lnTo>
                    <a:pt x="0" y="190627"/>
                  </a:lnTo>
                  <a:lnTo>
                    <a:pt x="0" y="196850"/>
                  </a:lnTo>
                  <a:lnTo>
                    <a:pt x="7620" y="196850"/>
                  </a:lnTo>
                  <a:lnTo>
                    <a:pt x="7620" y="190627"/>
                  </a:lnTo>
                  <a:close/>
                </a:path>
                <a:path w="7620" h="869950">
                  <a:moveTo>
                    <a:pt x="7620" y="184277"/>
                  </a:moveTo>
                  <a:lnTo>
                    <a:pt x="0" y="184277"/>
                  </a:lnTo>
                  <a:lnTo>
                    <a:pt x="0" y="190500"/>
                  </a:lnTo>
                  <a:lnTo>
                    <a:pt x="7620" y="190500"/>
                  </a:lnTo>
                  <a:lnTo>
                    <a:pt x="7620" y="184277"/>
                  </a:lnTo>
                  <a:close/>
                </a:path>
                <a:path w="7620" h="869950">
                  <a:moveTo>
                    <a:pt x="7620" y="177927"/>
                  </a:moveTo>
                  <a:lnTo>
                    <a:pt x="0" y="177927"/>
                  </a:lnTo>
                  <a:lnTo>
                    <a:pt x="0" y="184150"/>
                  </a:lnTo>
                  <a:lnTo>
                    <a:pt x="7620" y="184150"/>
                  </a:lnTo>
                  <a:lnTo>
                    <a:pt x="7620" y="177927"/>
                  </a:lnTo>
                  <a:close/>
                </a:path>
                <a:path w="7620" h="869950">
                  <a:moveTo>
                    <a:pt x="7620" y="171577"/>
                  </a:moveTo>
                  <a:lnTo>
                    <a:pt x="0" y="171577"/>
                  </a:lnTo>
                  <a:lnTo>
                    <a:pt x="0" y="177800"/>
                  </a:lnTo>
                  <a:lnTo>
                    <a:pt x="7620" y="177800"/>
                  </a:lnTo>
                  <a:lnTo>
                    <a:pt x="7620" y="171577"/>
                  </a:lnTo>
                  <a:close/>
                </a:path>
                <a:path w="7620" h="869950">
                  <a:moveTo>
                    <a:pt x="7620" y="165227"/>
                  </a:moveTo>
                  <a:lnTo>
                    <a:pt x="0" y="165227"/>
                  </a:lnTo>
                  <a:lnTo>
                    <a:pt x="0" y="171450"/>
                  </a:lnTo>
                  <a:lnTo>
                    <a:pt x="7620" y="171450"/>
                  </a:lnTo>
                  <a:lnTo>
                    <a:pt x="7620" y="165227"/>
                  </a:lnTo>
                  <a:close/>
                </a:path>
                <a:path w="7620" h="869950">
                  <a:moveTo>
                    <a:pt x="7620" y="158877"/>
                  </a:moveTo>
                  <a:lnTo>
                    <a:pt x="0" y="158877"/>
                  </a:lnTo>
                  <a:lnTo>
                    <a:pt x="0" y="165100"/>
                  </a:lnTo>
                  <a:lnTo>
                    <a:pt x="7620" y="165100"/>
                  </a:lnTo>
                  <a:lnTo>
                    <a:pt x="7620" y="158877"/>
                  </a:lnTo>
                  <a:close/>
                </a:path>
                <a:path w="7620" h="869950">
                  <a:moveTo>
                    <a:pt x="7620" y="152527"/>
                  </a:moveTo>
                  <a:lnTo>
                    <a:pt x="0" y="152527"/>
                  </a:lnTo>
                  <a:lnTo>
                    <a:pt x="0" y="158750"/>
                  </a:lnTo>
                  <a:lnTo>
                    <a:pt x="7620" y="158750"/>
                  </a:lnTo>
                  <a:lnTo>
                    <a:pt x="7620" y="152527"/>
                  </a:lnTo>
                  <a:close/>
                </a:path>
                <a:path w="7620" h="869950">
                  <a:moveTo>
                    <a:pt x="7620" y="146177"/>
                  </a:moveTo>
                  <a:lnTo>
                    <a:pt x="0" y="146177"/>
                  </a:lnTo>
                  <a:lnTo>
                    <a:pt x="0" y="152400"/>
                  </a:lnTo>
                  <a:lnTo>
                    <a:pt x="7620" y="152400"/>
                  </a:lnTo>
                  <a:lnTo>
                    <a:pt x="7620" y="146177"/>
                  </a:lnTo>
                  <a:close/>
                </a:path>
                <a:path w="7620" h="869950">
                  <a:moveTo>
                    <a:pt x="7620" y="134747"/>
                  </a:moveTo>
                  <a:lnTo>
                    <a:pt x="0" y="134747"/>
                  </a:lnTo>
                  <a:lnTo>
                    <a:pt x="0" y="146050"/>
                  </a:lnTo>
                  <a:lnTo>
                    <a:pt x="7620" y="146050"/>
                  </a:lnTo>
                  <a:lnTo>
                    <a:pt x="7620" y="134747"/>
                  </a:lnTo>
                  <a:close/>
                </a:path>
                <a:path w="7620" h="869950">
                  <a:moveTo>
                    <a:pt x="7620" y="407670"/>
                  </a:moveTo>
                  <a:lnTo>
                    <a:pt x="0" y="407670"/>
                  </a:lnTo>
                  <a:lnTo>
                    <a:pt x="0" y="408940"/>
                  </a:lnTo>
                  <a:lnTo>
                    <a:pt x="7620" y="408940"/>
                  </a:lnTo>
                  <a:lnTo>
                    <a:pt x="7620" y="407670"/>
                  </a:lnTo>
                  <a:close/>
                </a:path>
                <a:path w="7620" h="869950">
                  <a:moveTo>
                    <a:pt x="7620" y="401320"/>
                  </a:moveTo>
                  <a:lnTo>
                    <a:pt x="0" y="401320"/>
                  </a:lnTo>
                  <a:lnTo>
                    <a:pt x="0" y="406400"/>
                  </a:lnTo>
                  <a:lnTo>
                    <a:pt x="7620" y="406400"/>
                  </a:lnTo>
                  <a:lnTo>
                    <a:pt x="7620" y="401320"/>
                  </a:lnTo>
                  <a:close/>
                </a:path>
                <a:path w="7620" h="869950">
                  <a:moveTo>
                    <a:pt x="7620" y="394970"/>
                  </a:moveTo>
                  <a:lnTo>
                    <a:pt x="0" y="394970"/>
                  </a:lnTo>
                  <a:lnTo>
                    <a:pt x="0" y="400050"/>
                  </a:lnTo>
                  <a:lnTo>
                    <a:pt x="7620" y="400050"/>
                  </a:lnTo>
                  <a:lnTo>
                    <a:pt x="7620" y="394970"/>
                  </a:lnTo>
                  <a:close/>
                </a:path>
                <a:path w="7620" h="869950">
                  <a:moveTo>
                    <a:pt x="7620" y="388620"/>
                  </a:moveTo>
                  <a:lnTo>
                    <a:pt x="0" y="388620"/>
                  </a:lnTo>
                  <a:lnTo>
                    <a:pt x="0" y="393700"/>
                  </a:lnTo>
                  <a:lnTo>
                    <a:pt x="7620" y="393700"/>
                  </a:lnTo>
                  <a:lnTo>
                    <a:pt x="7620" y="388620"/>
                  </a:lnTo>
                  <a:close/>
                </a:path>
                <a:path w="7620" h="869950">
                  <a:moveTo>
                    <a:pt x="7620" y="382270"/>
                  </a:moveTo>
                  <a:lnTo>
                    <a:pt x="0" y="382270"/>
                  </a:lnTo>
                  <a:lnTo>
                    <a:pt x="0" y="387350"/>
                  </a:lnTo>
                  <a:lnTo>
                    <a:pt x="7620" y="387350"/>
                  </a:lnTo>
                  <a:lnTo>
                    <a:pt x="7620" y="382270"/>
                  </a:lnTo>
                  <a:close/>
                </a:path>
                <a:path w="7620" h="869950">
                  <a:moveTo>
                    <a:pt x="7620" y="375920"/>
                  </a:moveTo>
                  <a:lnTo>
                    <a:pt x="0" y="375920"/>
                  </a:lnTo>
                  <a:lnTo>
                    <a:pt x="0" y="381000"/>
                  </a:lnTo>
                  <a:lnTo>
                    <a:pt x="7620" y="381000"/>
                  </a:lnTo>
                  <a:lnTo>
                    <a:pt x="7620" y="375920"/>
                  </a:lnTo>
                  <a:close/>
                </a:path>
                <a:path w="7620" h="869950">
                  <a:moveTo>
                    <a:pt x="7620" y="369570"/>
                  </a:moveTo>
                  <a:lnTo>
                    <a:pt x="0" y="369570"/>
                  </a:lnTo>
                  <a:lnTo>
                    <a:pt x="0" y="374650"/>
                  </a:lnTo>
                  <a:lnTo>
                    <a:pt x="7620" y="374650"/>
                  </a:lnTo>
                  <a:lnTo>
                    <a:pt x="7620" y="369570"/>
                  </a:lnTo>
                  <a:close/>
                </a:path>
                <a:path w="7620" h="869950">
                  <a:moveTo>
                    <a:pt x="7620" y="363220"/>
                  </a:moveTo>
                  <a:lnTo>
                    <a:pt x="0" y="363220"/>
                  </a:lnTo>
                  <a:lnTo>
                    <a:pt x="0" y="368300"/>
                  </a:lnTo>
                  <a:lnTo>
                    <a:pt x="7620" y="368300"/>
                  </a:lnTo>
                  <a:lnTo>
                    <a:pt x="7620" y="363220"/>
                  </a:lnTo>
                  <a:close/>
                </a:path>
                <a:path w="7620" h="869950">
                  <a:moveTo>
                    <a:pt x="7620" y="350520"/>
                  </a:moveTo>
                  <a:lnTo>
                    <a:pt x="0" y="350520"/>
                  </a:lnTo>
                  <a:lnTo>
                    <a:pt x="0" y="361950"/>
                  </a:lnTo>
                  <a:lnTo>
                    <a:pt x="7620" y="361950"/>
                  </a:lnTo>
                  <a:lnTo>
                    <a:pt x="7620" y="350520"/>
                  </a:lnTo>
                  <a:close/>
                </a:path>
                <a:path w="7620" h="869950">
                  <a:moveTo>
                    <a:pt x="7620" y="344170"/>
                  </a:moveTo>
                  <a:lnTo>
                    <a:pt x="0" y="344170"/>
                  </a:lnTo>
                  <a:lnTo>
                    <a:pt x="0" y="349250"/>
                  </a:lnTo>
                  <a:lnTo>
                    <a:pt x="7620" y="349250"/>
                  </a:lnTo>
                  <a:lnTo>
                    <a:pt x="7620" y="344170"/>
                  </a:lnTo>
                  <a:close/>
                </a:path>
                <a:path w="7620" h="869950">
                  <a:moveTo>
                    <a:pt x="7620" y="337820"/>
                  </a:moveTo>
                  <a:lnTo>
                    <a:pt x="0" y="337820"/>
                  </a:lnTo>
                  <a:lnTo>
                    <a:pt x="0" y="342900"/>
                  </a:lnTo>
                  <a:lnTo>
                    <a:pt x="7620" y="342900"/>
                  </a:lnTo>
                  <a:lnTo>
                    <a:pt x="7620" y="337820"/>
                  </a:lnTo>
                  <a:close/>
                </a:path>
                <a:path w="7620" h="869950">
                  <a:moveTo>
                    <a:pt x="7620" y="331470"/>
                  </a:moveTo>
                  <a:lnTo>
                    <a:pt x="0" y="331470"/>
                  </a:lnTo>
                  <a:lnTo>
                    <a:pt x="0" y="336550"/>
                  </a:lnTo>
                  <a:lnTo>
                    <a:pt x="7620" y="336550"/>
                  </a:lnTo>
                  <a:lnTo>
                    <a:pt x="7620" y="331470"/>
                  </a:lnTo>
                  <a:close/>
                </a:path>
                <a:path w="7620" h="869950">
                  <a:moveTo>
                    <a:pt x="7620" y="325120"/>
                  </a:moveTo>
                  <a:lnTo>
                    <a:pt x="0" y="325120"/>
                  </a:lnTo>
                  <a:lnTo>
                    <a:pt x="0" y="330200"/>
                  </a:lnTo>
                  <a:lnTo>
                    <a:pt x="7620" y="330200"/>
                  </a:lnTo>
                  <a:lnTo>
                    <a:pt x="7620" y="325120"/>
                  </a:lnTo>
                  <a:close/>
                </a:path>
                <a:path w="7620" h="869950">
                  <a:moveTo>
                    <a:pt x="7620" y="318770"/>
                  </a:moveTo>
                  <a:lnTo>
                    <a:pt x="0" y="318770"/>
                  </a:lnTo>
                  <a:lnTo>
                    <a:pt x="0" y="323850"/>
                  </a:lnTo>
                  <a:lnTo>
                    <a:pt x="7620" y="323850"/>
                  </a:lnTo>
                  <a:lnTo>
                    <a:pt x="7620" y="318770"/>
                  </a:lnTo>
                  <a:close/>
                </a:path>
                <a:path w="7620" h="869950">
                  <a:moveTo>
                    <a:pt x="7620" y="311150"/>
                  </a:moveTo>
                  <a:lnTo>
                    <a:pt x="0" y="311150"/>
                  </a:lnTo>
                  <a:lnTo>
                    <a:pt x="0" y="317500"/>
                  </a:lnTo>
                  <a:lnTo>
                    <a:pt x="7620" y="317500"/>
                  </a:lnTo>
                  <a:lnTo>
                    <a:pt x="7620" y="311150"/>
                  </a:lnTo>
                  <a:close/>
                </a:path>
                <a:path w="7620" h="869950">
                  <a:moveTo>
                    <a:pt x="7620" y="306070"/>
                  </a:moveTo>
                  <a:lnTo>
                    <a:pt x="0" y="306070"/>
                  </a:lnTo>
                  <a:lnTo>
                    <a:pt x="0" y="309880"/>
                  </a:lnTo>
                  <a:lnTo>
                    <a:pt x="7620" y="309880"/>
                  </a:lnTo>
                  <a:lnTo>
                    <a:pt x="7620" y="306070"/>
                  </a:lnTo>
                  <a:close/>
                </a:path>
                <a:path w="7620" h="869950">
                  <a:moveTo>
                    <a:pt x="7620" y="299720"/>
                  </a:moveTo>
                  <a:lnTo>
                    <a:pt x="0" y="299720"/>
                  </a:lnTo>
                  <a:lnTo>
                    <a:pt x="0" y="304800"/>
                  </a:lnTo>
                  <a:lnTo>
                    <a:pt x="7620" y="304800"/>
                  </a:lnTo>
                  <a:lnTo>
                    <a:pt x="7620" y="299720"/>
                  </a:lnTo>
                  <a:close/>
                </a:path>
                <a:path w="7620" h="869950">
                  <a:moveTo>
                    <a:pt x="7620" y="293370"/>
                  </a:moveTo>
                  <a:lnTo>
                    <a:pt x="0" y="293370"/>
                  </a:lnTo>
                  <a:lnTo>
                    <a:pt x="0" y="298450"/>
                  </a:lnTo>
                  <a:lnTo>
                    <a:pt x="7620" y="298450"/>
                  </a:lnTo>
                  <a:lnTo>
                    <a:pt x="7620" y="293370"/>
                  </a:lnTo>
                  <a:close/>
                </a:path>
                <a:path w="7620" h="869950">
                  <a:moveTo>
                    <a:pt x="7620" y="287020"/>
                  </a:moveTo>
                  <a:lnTo>
                    <a:pt x="0" y="287020"/>
                  </a:lnTo>
                  <a:lnTo>
                    <a:pt x="0" y="292100"/>
                  </a:lnTo>
                  <a:lnTo>
                    <a:pt x="7620" y="292100"/>
                  </a:lnTo>
                  <a:lnTo>
                    <a:pt x="7620" y="287020"/>
                  </a:lnTo>
                  <a:close/>
                </a:path>
                <a:path w="7620" h="869950">
                  <a:moveTo>
                    <a:pt x="7620" y="280670"/>
                  </a:moveTo>
                  <a:lnTo>
                    <a:pt x="0" y="280670"/>
                  </a:lnTo>
                  <a:lnTo>
                    <a:pt x="0" y="285750"/>
                  </a:lnTo>
                  <a:lnTo>
                    <a:pt x="7620" y="285750"/>
                  </a:lnTo>
                  <a:lnTo>
                    <a:pt x="7620" y="280670"/>
                  </a:lnTo>
                  <a:close/>
                </a:path>
                <a:path w="7620" h="869950">
                  <a:moveTo>
                    <a:pt x="7620" y="273050"/>
                  </a:moveTo>
                  <a:lnTo>
                    <a:pt x="0" y="273050"/>
                  </a:lnTo>
                  <a:lnTo>
                    <a:pt x="0" y="279400"/>
                  </a:lnTo>
                  <a:lnTo>
                    <a:pt x="7620" y="279400"/>
                  </a:lnTo>
                  <a:lnTo>
                    <a:pt x="7620" y="273050"/>
                  </a:lnTo>
                  <a:close/>
                </a:path>
                <a:path w="7620" h="869950">
                  <a:moveTo>
                    <a:pt x="7620" y="267970"/>
                  </a:moveTo>
                  <a:lnTo>
                    <a:pt x="0" y="267970"/>
                  </a:lnTo>
                  <a:lnTo>
                    <a:pt x="0" y="271780"/>
                  </a:lnTo>
                  <a:lnTo>
                    <a:pt x="7620" y="271780"/>
                  </a:lnTo>
                  <a:lnTo>
                    <a:pt x="7620" y="267970"/>
                  </a:lnTo>
                  <a:close/>
                </a:path>
                <a:path w="7620" h="869950">
                  <a:moveTo>
                    <a:pt x="7620" y="261620"/>
                  </a:moveTo>
                  <a:lnTo>
                    <a:pt x="0" y="261620"/>
                  </a:lnTo>
                  <a:lnTo>
                    <a:pt x="0" y="266700"/>
                  </a:lnTo>
                  <a:lnTo>
                    <a:pt x="7620" y="266700"/>
                  </a:lnTo>
                  <a:lnTo>
                    <a:pt x="7620" y="261620"/>
                  </a:lnTo>
                  <a:close/>
                </a:path>
                <a:path w="7620" h="869950">
                  <a:moveTo>
                    <a:pt x="7620" y="255270"/>
                  </a:moveTo>
                  <a:lnTo>
                    <a:pt x="0" y="255270"/>
                  </a:lnTo>
                  <a:lnTo>
                    <a:pt x="0" y="260350"/>
                  </a:lnTo>
                  <a:lnTo>
                    <a:pt x="7620" y="260350"/>
                  </a:lnTo>
                  <a:lnTo>
                    <a:pt x="7620" y="255270"/>
                  </a:lnTo>
                  <a:close/>
                </a:path>
                <a:path w="7620" h="869950">
                  <a:moveTo>
                    <a:pt x="7620" y="250190"/>
                  </a:moveTo>
                  <a:lnTo>
                    <a:pt x="0" y="250190"/>
                  </a:lnTo>
                  <a:lnTo>
                    <a:pt x="0" y="254000"/>
                  </a:lnTo>
                  <a:lnTo>
                    <a:pt x="7620" y="254000"/>
                  </a:lnTo>
                  <a:lnTo>
                    <a:pt x="7620" y="250190"/>
                  </a:lnTo>
                  <a:close/>
                </a:path>
                <a:path w="7620" h="869950">
                  <a:moveTo>
                    <a:pt x="7620" y="408940"/>
                  </a:moveTo>
                  <a:lnTo>
                    <a:pt x="0" y="408940"/>
                  </a:lnTo>
                  <a:lnTo>
                    <a:pt x="0" y="415290"/>
                  </a:lnTo>
                  <a:lnTo>
                    <a:pt x="7620" y="415290"/>
                  </a:lnTo>
                  <a:lnTo>
                    <a:pt x="7620" y="408940"/>
                  </a:lnTo>
                  <a:close/>
                </a:path>
                <a:path w="7620" h="869950">
                  <a:moveTo>
                    <a:pt x="7620" y="415290"/>
                  </a:moveTo>
                  <a:lnTo>
                    <a:pt x="0" y="415290"/>
                  </a:lnTo>
                  <a:lnTo>
                    <a:pt x="0" y="490220"/>
                  </a:lnTo>
                  <a:lnTo>
                    <a:pt x="7620" y="490220"/>
                  </a:lnTo>
                  <a:lnTo>
                    <a:pt x="7620" y="415290"/>
                  </a:lnTo>
                  <a:close/>
                </a:path>
                <a:path w="7620" h="869950">
                  <a:moveTo>
                    <a:pt x="7620" y="622300"/>
                  </a:moveTo>
                  <a:lnTo>
                    <a:pt x="0" y="622300"/>
                  </a:lnTo>
                  <a:lnTo>
                    <a:pt x="0" y="624840"/>
                  </a:lnTo>
                  <a:lnTo>
                    <a:pt x="7620" y="624840"/>
                  </a:lnTo>
                  <a:lnTo>
                    <a:pt x="7620" y="622300"/>
                  </a:lnTo>
                  <a:close/>
                </a:path>
                <a:path w="7620" h="869950">
                  <a:moveTo>
                    <a:pt x="7620" y="615950"/>
                  </a:moveTo>
                  <a:lnTo>
                    <a:pt x="0" y="615950"/>
                  </a:lnTo>
                  <a:lnTo>
                    <a:pt x="0" y="621030"/>
                  </a:lnTo>
                  <a:lnTo>
                    <a:pt x="7620" y="621030"/>
                  </a:lnTo>
                  <a:lnTo>
                    <a:pt x="7620" y="615950"/>
                  </a:lnTo>
                  <a:close/>
                </a:path>
                <a:path w="7620" h="869950">
                  <a:moveTo>
                    <a:pt x="7620" y="599440"/>
                  </a:moveTo>
                  <a:lnTo>
                    <a:pt x="0" y="599440"/>
                  </a:lnTo>
                  <a:lnTo>
                    <a:pt x="0" y="614680"/>
                  </a:lnTo>
                  <a:lnTo>
                    <a:pt x="7620" y="614680"/>
                  </a:lnTo>
                  <a:lnTo>
                    <a:pt x="7620" y="599440"/>
                  </a:lnTo>
                  <a:close/>
                </a:path>
                <a:path w="7620" h="869950">
                  <a:moveTo>
                    <a:pt x="7620" y="590550"/>
                  </a:moveTo>
                  <a:lnTo>
                    <a:pt x="0" y="590550"/>
                  </a:lnTo>
                  <a:lnTo>
                    <a:pt x="0" y="598170"/>
                  </a:lnTo>
                  <a:lnTo>
                    <a:pt x="7620" y="598170"/>
                  </a:lnTo>
                  <a:lnTo>
                    <a:pt x="7620" y="590550"/>
                  </a:lnTo>
                  <a:close/>
                </a:path>
                <a:path w="7620" h="869950">
                  <a:moveTo>
                    <a:pt x="7620" y="567690"/>
                  </a:moveTo>
                  <a:lnTo>
                    <a:pt x="0" y="567690"/>
                  </a:lnTo>
                  <a:lnTo>
                    <a:pt x="0" y="589280"/>
                  </a:lnTo>
                  <a:lnTo>
                    <a:pt x="7620" y="589280"/>
                  </a:lnTo>
                  <a:lnTo>
                    <a:pt x="7620" y="567690"/>
                  </a:lnTo>
                  <a:close/>
                </a:path>
                <a:path w="7620" h="869950">
                  <a:moveTo>
                    <a:pt x="7620" y="561340"/>
                  </a:moveTo>
                  <a:lnTo>
                    <a:pt x="0" y="561340"/>
                  </a:lnTo>
                  <a:lnTo>
                    <a:pt x="0" y="566420"/>
                  </a:lnTo>
                  <a:lnTo>
                    <a:pt x="7620" y="566420"/>
                  </a:lnTo>
                  <a:lnTo>
                    <a:pt x="7620" y="561340"/>
                  </a:lnTo>
                  <a:close/>
                </a:path>
                <a:path w="7620" h="869950">
                  <a:moveTo>
                    <a:pt x="7620" y="541020"/>
                  </a:moveTo>
                  <a:lnTo>
                    <a:pt x="0" y="541020"/>
                  </a:lnTo>
                  <a:lnTo>
                    <a:pt x="0" y="560070"/>
                  </a:lnTo>
                  <a:lnTo>
                    <a:pt x="7620" y="560070"/>
                  </a:lnTo>
                  <a:lnTo>
                    <a:pt x="7620" y="541020"/>
                  </a:lnTo>
                  <a:close/>
                </a:path>
                <a:path w="7620" h="869950">
                  <a:moveTo>
                    <a:pt x="7620" y="533400"/>
                  </a:moveTo>
                  <a:lnTo>
                    <a:pt x="0" y="533400"/>
                  </a:lnTo>
                  <a:lnTo>
                    <a:pt x="0" y="539750"/>
                  </a:lnTo>
                  <a:lnTo>
                    <a:pt x="7620" y="539750"/>
                  </a:lnTo>
                  <a:lnTo>
                    <a:pt x="7620" y="533400"/>
                  </a:lnTo>
                  <a:close/>
                </a:path>
                <a:path w="7620" h="869950">
                  <a:moveTo>
                    <a:pt x="7620" y="527050"/>
                  </a:moveTo>
                  <a:lnTo>
                    <a:pt x="0" y="527050"/>
                  </a:lnTo>
                  <a:lnTo>
                    <a:pt x="0" y="532130"/>
                  </a:lnTo>
                  <a:lnTo>
                    <a:pt x="7620" y="532130"/>
                  </a:lnTo>
                  <a:lnTo>
                    <a:pt x="7620" y="527050"/>
                  </a:lnTo>
                  <a:close/>
                </a:path>
                <a:path w="7620" h="869950">
                  <a:moveTo>
                    <a:pt x="7620" y="520700"/>
                  </a:moveTo>
                  <a:lnTo>
                    <a:pt x="0" y="520700"/>
                  </a:lnTo>
                  <a:lnTo>
                    <a:pt x="0" y="525780"/>
                  </a:lnTo>
                  <a:lnTo>
                    <a:pt x="7620" y="525780"/>
                  </a:lnTo>
                  <a:lnTo>
                    <a:pt x="7620" y="520700"/>
                  </a:lnTo>
                  <a:close/>
                </a:path>
                <a:path w="7620" h="869950">
                  <a:moveTo>
                    <a:pt x="7620" y="515620"/>
                  </a:moveTo>
                  <a:lnTo>
                    <a:pt x="0" y="515620"/>
                  </a:lnTo>
                  <a:lnTo>
                    <a:pt x="0" y="519430"/>
                  </a:lnTo>
                  <a:lnTo>
                    <a:pt x="7620" y="519430"/>
                  </a:lnTo>
                  <a:lnTo>
                    <a:pt x="7620" y="515620"/>
                  </a:lnTo>
                  <a:close/>
                </a:path>
                <a:path w="7620" h="869950">
                  <a:moveTo>
                    <a:pt x="7620" y="509270"/>
                  </a:moveTo>
                  <a:lnTo>
                    <a:pt x="0" y="509270"/>
                  </a:lnTo>
                  <a:lnTo>
                    <a:pt x="0" y="514350"/>
                  </a:lnTo>
                  <a:lnTo>
                    <a:pt x="7620" y="514350"/>
                  </a:lnTo>
                  <a:lnTo>
                    <a:pt x="7620" y="509270"/>
                  </a:lnTo>
                  <a:close/>
                </a:path>
                <a:path w="7620" h="869950">
                  <a:moveTo>
                    <a:pt x="7620" y="501650"/>
                  </a:moveTo>
                  <a:lnTo>
                    <a:pt x="0" y="501650"/>
                  </a:lnTo>
                  <a:lnTo>
                    <a:pt x="0" y="508000"/>
                  </a:lnTo>
                  <a:lnTo>
                    <a:pt x="7620" y="508000"/>
                  </a:lnTo>
                  <a:lnTo>
                    <a:pt x="7620" y="501650"/>
                  </a:lnTo>
                  <a:close/>
                </a:path>
                <a:path w="7620" h="869950">
                  <a:moveTo>
                    <a:pt x="7620" y="495300"/>
                  </a:moveTo>
                  <a:lnTo>
                    <a:pt x="0" y="495300"/>
                  </a:lnTo>
                  <a:lnTo>
                    <a:pt x="0" y="500380"/>
                  </a:lnTo>
                  <a:lnTo>
                    <a:pt x="7620" y="500380"/>
                  </a:lnTo>
                  <a:lnTo>
                    <a:pt x="7620" y="495300"/>
                  </a:lnTo>
                  <a:close/>
                </a:path>
                <a:path w="7620" h="869950">
                  <a:moveTo>
                    <a:pt x="7620" y="491490"/>
                  </a:moveTo>
                  <a:lnTo>
                    <a:pt x="0" y="491490"/>
                  </a:lnTo>
                  <a:lnTo>
                    <a:pt x="0" y="494030"/>
                  </a:lnTo>
                  <a:lnTo>
                    <a:pt x="7620" y="494030"/>
                  </a:lnTo>
                  <a:lnTo>
                    <a:pt x="7620" y="491490"/>
                  </a:lnTo>
                  <a:close/>
                </a:path>
                <a:path w="7620" h="869950">
                  <a:moveTo>
                    <a:pt x="7620" y="691007"/>
                  </a:moveTo>
                  <a:lnTo>
                    <a:pt x="0" y="691007"/>
                  </a:lnTo>
                  <a:lnTo>
                    <a:pt x="0" y="701040"/>
                  </a:lnTo>
                  <a:lnTo>
                    <a:pt x="7620" y="701040"/>
                  </a:lnTo>
                  <a:lnTo>
                    <a:pt x="7620" y="691007"/>
                  </a:lnTo>
                  <a:close/>
                </a:path>
                <a:path w="7620" h="869950">
                  <a:moveTo>
                    <a:pt x="7620" y="687197"/>
                  </a:moveTo>
                  <a:lnTo>
                    <a:pt x="0" y="687197"/>
                  </a:lnTo>
                  <a:lnTo>
                    <a:pt x="0" y="690880"/>
                  </a:lnTo>
                  <a:lnTo>
                    <a:pt x="7620" y="690880"/>
                  </a:lnTo>
                  <a:lnTo>
                    <a:pt x="7620" y="687197"/>
                  </a:lnTo>
                  <a:close/>
                </a:path>
                <a:path w="7620" h="869950">
                  <a:moveTo>
                    <a:pt x="7620" y="684657"/>
                  </a:moveTo>
                  <a:lnTo>
                    <a:pt x="0" y="684657"/>
                  </a:lnTo>
                  <a:lnTo>
                    <a:pt x="0" y="687070"/>
                  </a:lnTo>
                  <a:lnTo>
                    <a:pt x="7620" y="687070"/>
                  </a:lnTo>
                  <a:lnTo>
                    <a:pt x="7620" y="684657"/>
                  </a:lnTo>
                  <a:close/>
                </a:path>
                <a:path w="7620" h="869950">
                  <a:moveTo>
                    <a:pt x="7620" y="680847"/>
                  </a:moveTo>
                  <a:lnTo>
                    <a:pt x="0" y="680847"/>
                  </a:lnTo>
                  <a:lnTo>
                    <a:pt x="0" y="684530"/>
                  </a:lnTo>
                  <a:lnTo>
                    <a:pt x="7620" y="684530"/>
                  </a:lnTo>
                  <a:lnTo>
                    <a:pt x="7620" y="680847"/>
                  </a:lnTo>
                  <a:close/>
                </a:path>
                <a:path w="7620" h="869950">
                  <a:moveTo>
                    <a:pt x="7620" y="678307"/>
                  </a:moveTo>
                  <a:lnTo>
                    <a:pt x="0" y="678307"/>
                  </a:lnTo>
                  <a:lnTo>
                    <a:pt x="0" y="680720"/>
                  </a:lnTo>
                  <a:lnTo>
                    <a:pt x="7620" y="680720"/>
                  </a:lnTo>
                  <a:lnTo>
                    <a:pt x="7620" y="678307"/>
                  </a:lnTo>
                  <a:close/>
                </a:path>
                <a:path w="7620" h="869950">
                  <a:moveTo>
                    <a:pt x="7620" y="674497"/>
                  </a:moveTo>
                  <a:lnTo>
                    <a:pt x="0" y="674497"/>
                  </a:lnTo>
                  <a:lnTo>
                    <a:pt x="0" y="678180"/>
                  </a:lnTo>
                  <a:lnTo>
                    <a:pt x="7620" y="678180"/>
                  </a:lnTo>
                  <a:lnTo>
                    <a:pt x="7620" y="674497"/>
                  </a:lnTo>
                  <a:close/>
                </a:path>
                <a:path w="7620" h="869950">
                  <a:moveTo>
                    <a:pt x="7620" y="671957"/>
                  </a:moveTo>
                  <a:lnTo>
                    <a:pt x="0" y="671957"/>
                  </a:lnTo>
                  <a:lnTo>
                    <a:pt x="0" y="674370"/>
                  </a:lnTo>
                  <a:lnTo>
                    <a:pt x="7620" y="674370"/>
                  </a:lnTo>
                  <a:lnTo>
                    <a:pt x="7620" y="671957"/>
                  </a:lnTo>
                  <a:close/>
                </a:path>
                <a:path w="7620" h="869950">
                  <a:moveTo>
                    <a:pt x="7620" y="668147"/>
                  </a:moveTo>
                  <a:lnTo>
                    <a:pt x="0" y="668147"/>
                  </a:lnTo>
                  <a:lnTo>
                    <a:pt x="0" y="671830"/>
                  </a:lnTo>
                  <a:lnTo>
                    <a:pt x="7620" y="671830"/>
                  </a:lnTo>
                  <a:lnTo>
                    <a:pt x="7620" y="668147"/>
                  </a:lnTo>
                  <a:close/>
                </a:path>
                <a:path w="7620" h="869950">
                  <a:moveTo>
                    <a:pt x="7620" y="665607"/>
                  </a:moveTo>
                  <a:lnTo>
                    <a:pt x="0" y="665607"/>
                  </a:lnTo>
                  <a:lnTo>
                    <a:pt x="0" y="668020"/>
                  </a:lnTo>
                  <a:lnTo>
                    <a:pt x="7620" y="668020"/>
                  </a:lnTo>
                  <a:lnTo>
                    <a:pt x="7620" y="665607"/>
                  </a:lnTo>
                  <a:close/>
                </a:path>
                <a:path w="7620" h="869950">
                  <a:moveTo>
                    <a:pt x="7620" y="661797"/>
                  </a:moveTo>
                  <a:lnTo>
                    <a:pt x="0" y="661797"/>
                  </a:lnTo>
                  <a:lnTo>
                    <a:pt x="0" y="665480"/>
                  </a:lnTo>
                  <a:lnTo>
                    <a:pt x="7620" y="665480"/>
                  </a:lnTo>
                  <a:lnTo>
                    <a:pt x="7620" y="661797"/>
                  </a:lnTo>
                  <a:close/>
                </a:path>
                <a:path w="7620" h="869950">
                  <a:moveTo>
                    <a:pt x="7620" y="659257"/>
                  </a:moveTo>
                  <a:lnTo>
                    <a:pt x="0" y="659257"/>
                  </a:lnTo>
                  <a:lnTo>
                    <a:pt x="0" y="661670"/>
                  </a:lnTo>
                  <a:lnTo>
                    <a:pt x="7620" y="661670"/>
                  </a:lnTo>
                  <a:lnTo>
                    <a:pt x="7620" y="659257"/>
                  </a:lnTo>
                  <a:close/>
                </a:path>
                <a:path w="7620" h="869950">
                  <a:moveTo>
                    <a:pt x="7620" y="655447"/>
                  </a:moveTo>
                  <a:lnTo>
                    <a:pt x="0" y="655447"/>
                  </a:lnTo>
                  <a:lnTo>
                    <a:pt x="0" y="659130"/>
                  </a:lnTo>
                  <a:lnTo>
                    <a:pt x="7620" y="659130"/>
                  </a:lnTo>
                  <a:lnTo>
                    <a:pt x="7620" y="655447"/>
                  </a:lnTo>
                  <a:close/>
                </a:path>
                <a:path w="7620" h="869950">
                  <a:moveTo>
                    <a:pt x="7620" y="652907"/>
                  </a:moveTo>
                  <a:lnTo>
                    <a:pt x="0" y="652907"/>
                  </a:lnTo>
                  <a:lnTo>
                    <a:pt x="0" y="655320"/>
                  </a:lnTo>
                  <a:lnTo>
                    <a:pt x="7620" y="655320"/>
                  </a:lnTo>
                  <a:lnTo>
                    <a:pt x="7620" y="652907"/>
                  </a:lnTo>
                  <a:close/>
                </a:path>
                <a:path w="7620" h="869950">
                  <a:moveTo>
                    <a:pt x="7620" y="642747"/>
                  </a:moveTo>
                  <a:lnTo>
                    <a:pt x="0" y="642747"/>
                  </a:lnTo>
                  <a:lnTo>
                    <a:pt x="0" y="652780"/>
                  </a:lnTo>
                  <a:lnTo>
                    <a:pt x="7620" y="652780"/>
                  </a:lnTo>
                  <a:lnTo>
                    <a:pt x="7620" y="642747"/>
                  </a:lnTo>
                  <a:close/>
                </a:path>
                <a:path w="7620" h="869950">
                  <a:moveTo>
                    <a:pt x="7620" y="627507"/>
                  </a:moveTo>
                  <a:lnTo>
                    <a:pt x="0" y="627507"/>
                  </a:lnTo>
                  <a:lnTo>
                    <a:pt x="0" y="642620"/>
                  </a:lnTo>
                  <a:lnTo>
                    <a:pt x="7620" y="642620"/>
                  </a:lnTo>
                  <a:lnTo>
                    <a:pt x="7620" y="627507"/>
                  </a:lnTo>
                  <a:close/>
                </a:path>
                <a:path w="7620" h="869950">
                  <a:moveTo>
                    <a:pt x="7620" y="624967"/>
                  </a:moveTo>
                  <a:lnTo>
                    <a:pt x="0" y="624967"/>
                  </a:lnTo>
                  <a:lnTo>
                    <a:pt x="0" y="627380"/>
                  </a:lnTo>
                  <a:lnTo>
                    <a:pt x="7620" y="627380"/>
                  </a:lnTo>
                  <a:lnTo>
                    <a:pt x="7620" y="624967"/>
                  </a:lnTo>
                  <a:close/>
                </a:path>
                <a:path w="7620" h="869950">
                  <a:moveTo>
                    <a:pt x="7620" y="701040"/>
                  </a:moveTo>
                  <a:lnTo>
                    <a:pt x="0" y="701040"/>
                  </a:lnTo>
                  <a:lnTo>
                    <a:pt x="0" y="713740"/>
                  </a:lnTo>
                  <a:lnTo>
                    <a:pt x="7620" y="713740"/>
                  </a:lnTo>
                  <a:lnTo>
                    <a:pt x="7620" y="701040"/>
                  </a:lnTo>
                  <a:close/>
                </a:path>
                <a:path w="7620" h="869950">
                  <a:moveTo>
                    <a:pt x="7620" y="713740"/>
                  </a:moveTo>
                  <a:lnTo>
                    <a:pt x="0" y="713740"/>
                  </a:lnTo>
                  <a:lnTo>
                    <a:pt x="0" y="767080"/>
                  </a:lnTo>
                  <a:lnTo>
                    <a:pt x="7620" y="767080"/>
                  </a:lnTo>
                  <a:lnTo>
                    <a:pt x="7620" y="713740"/>
                  </a:lnTo>
                  <a:close/>
                </a:path>
                <a:path w="7620" h="869950">
                  <a:moveTo>
                    <a:pt x="7620" y="767080"/>
                  </a:moveTo>
                  <a:lnTo>
                    <a:pt x="0" y="767080"/>
                  </a:lnTo>
                  <a:lnTo>
                    <a:pt x="0" y="868680"/>
                  </a:lnTo>
                  <a:lnTo>
                    <a:pt x="7620" y="868680"/>
                  </a:lnTo>
                  <a:lnTo>
                    <a:pt x="7620" y="767080"/>
                  </a:lnTo>
                  <a:close/>
                </a:path>
                <a:path w="7620" h="869950">
                  <a:moveTo>
                    <a:pt x="2540" y="868680"/>
                  </a:moveTo>
                  <a:lnTo>
                    <a:pt x="0" y="868680"/>
                  </a:lnTo>
                  <a:lnTo>
                    <a:pt x="0" y="869950"/>
                  </a:lnTo>
                  <a:lnTo>
                    <a:pt x="2540" y="869950"/>
                  </a:lnTo>
                  <a:lnTo>
                    <a:pt x="2540" y="868680"/>
                  </a:lnTo>
                  <a:close/>
                </a:path>
              </a:pathLst>
            </a:custGeom>
            <a:solidFill>
              <a:srgbClr val="3A00F6"/>
            </a:solidFill>
          </p:spPr>
          <p:txBody>
            <a:bodyPr bIns="0" lIns="0" rIns="0" rtlCol="0" tIns="0" wrap="square"/>
            <a:p/>
          </p:txBody>
        </p:sp>
        <p:sp>
          <p:nvSpPr>
            <p:cNvPr id="1050901" name="object 2215"/>
            <p:cNvSpPr/>
            <p:nvPr/>
          </p:nvSpPr>
          <p:spPr>
            <a:xfrm>
              <a:off x="5091429" y="5886449"/>
              <a:ext cx="6350" cy="891540"/>
            </a:xfrm>
            <a:custGeom>
              <a:avLst/>
              <a:ahLst/>
              <a:rect l="l" t="t" r="r" b="b"/>
              <a:pathLst>
                <a:path w="6350" h="891540">
                  <a:moveTo>
                    <a:pt x="1270" y="0"/>
                  </a:moveTo>
                  <a:lnTo>
                    <a:pt x="0" y="0"/>
                  </a:lnTo>
                  <a:lnTo>
                    <a:pt x="0" y="3809"/>
                  </a:lnTo>
                  <a:lnTo>
                    <a:pt x="1270" y="3809"/>
                  </a:lnTo>
                  <a:lnTo>
                    <a:pt x="1270" y="0"/>
                  </a:lnTo>
                  <a:close/>
                </a:path>
                <a:path w="6350" h="891540">
                  <a:moveTo>
                    <a:pt x="2540" y="3810"/>
                  </a:moveTo>
                  <a:lnTo>
                    <a:pt x="0" y="3810"/>
                  </a:lnTo>
                  <a:lnTo>
                    <a:pt x="0" y="7619"/>
                  </a:lnTo>
                  <a:lnTo>
                    <a:pt x="2539" y="7619"/>
                  </a:lnTo>
                  <a:lnTo>
                    <a:pt x="2540" y="3810"/>
                  </a:lnTo>
                  <a:close/>
                </a:path>
                <a:path w="6350" h="891540">
                  <a:moveTo>
                    <a:pt x="2540" y="7620"/>
                  </a:moveTo>
                  <a:lnTo>
                    <a:pt x="0" y="7620"/>
                  </a:lnTo>
                  <a:lnTo>
                    <a:pt x="0" y="13969"/>
                  </a:lnTo>
                  <a:lnTo>
                    <a:pt x="5080" y="13969"/>
                  </a:lnTo>
                  <a:lnTo>
                    <a:pt x="5080" y="12700"/>
                  </a:lnTo>
                  <a:lnTo>
                    <a:pt x="3810" y="12700"/>
                  </a:lnTo>
                  <a:lnTo>
                    <a:pt x="3810" y="8890"/>
                  </a:lnTo>
                  <a:lnTo>
                    <a:pt x="2540" y="8890"/>
                  </a:lnTo>
                  <a:lnTo>
                    <a:pt x="2540" y="7620"/>
                  </a:lnTo>
                  <a:close/>
                </a:path>
                <a:path w="6350" h="891540">
                  <a:moveTo>
                    <a:pt x="5080" y="13970"/>
                  </a:moveTo>
                  <a:lnTo>
                    <a:pt x="0" y="13970"/>
                  </a:lnTo>
                  <a:lnTo>
                    <a:pt x="0" y="20319"/>
                  </a:lnTo>
                  <a:lnTo>
                    <a:pt x="6350" y="20319"/>
                  </a:lnTo>
                  <a:lnTo>
                    <a:pt x="6350" y="16510"/>
                  </a:lnTo>
                  <a:lnTo>
                    <a:pt x="5080" y="16510"/>
                  </a:lnTo>
                  <a:lnTo>
                    <a:pt x="5080" y="13970"/>
                  </a:lnTo>
                  <a:close/>
                </a:path>
                <a:path w="6350" h="891540">
                  <a:moveTo>
                    <a:pt x="6350" y="20320"/>
                  </a:moveTo>
                  <a:lnTo>
                    <a:pt x="0" y="20320"/>
                  </a:lnTo>
                  <a:lnTo>
                    <a:pt x="0" y="22859"/>
                  </a:lnTo>
                  <a:lnTo>
                    <a:pt x="6350" y="22859"/>
                  </a:lnTo>
                  <a:lnTo>
                    <a:pt x="6350" y="20320"/>
                  </a:lnTo>
                  <a:close/>
                </a:path>
                <a:path w="6350" h="891540">
                  <a:moveTo>
                    <a:pt x="6350" y="22860"/>
                  </a:moveTo>
                  <a:lnTo>
                    <a:pt x="0" y="22860"/>
                  </a:lnTo>
                  <a:lnTo>
                    <a:pt x="0" y="29209"/>
                  </a:lnTo>
                  <a:lnTo>
                    <a:pt x="6350" y="29209"/>
                  </a:lnTo>
                  <a:lnTo>
                    <a:pt x="6350" y="22860"/>
                  </a:lnTo>
                  <a:close/>
                </a:path>
                <a:path w="6350" h="891540">
                  <a:moveTo>
                    <a:pt x="6350" y="29210"/>
                  </a:moveTo>
                  <a:lnTo>
                    <a:pt x="0" y="29210"/>
                  </a:lnTo>
                  <a:lnTo>
                    <a:pt x="0" y="33019"/>
                  </a:lnTo>
                  <a:lnTo>
                    <a:pt x="6350" y="33019"/>
                  </a:lnTo>
                  <a:lnTo>
                    <a:pt x="6350" y="29210"/>
                  </a:lnTo>
                  <a:close/>
                </a:path>
                <a:path w="6350" h="891540">
                  <a:moveTo>
                    <a:pt x="6350" y="33020"/>
                  </a:moveTo>
                  <a:lnTo>
                    <a:pt x="0" y="33020"/>
                  </a:lnTo>
                  <a:lnTo>
                    <a:pt x="0" y="39369"/>
                  </a:lnTo>
                  <a:lnTo>
                    <a:pt x="6350" y="39369"/>
                  </a:lnTo>
                  <a:lnTo>
                    <a:pt x="6350" y="33020"/>
                  </a:lnTo>
                  <a:close/>
                </a:path>
                <a:path w="6350" h="891540">
                  <a:moveTo>
                    <a:pt x="6350" y="39370"/>
                  </a:moveTo>
                  <a:lnTo>
                    <a:pt x="0" y="39370"/>
                  </a:lnTo>
                  <a:lnTo>
                    <a:pt x="0" y="41909"/>
                  </a:lnTo>
                  <a:lnTo>
                    <a:pt x="6350" y="41909"/>
                  </a:lnTo>
                  <a:lnTo>
                    <a:pt x="6350" y="39370"/>
                  </a:lnTo>
                  <a:close/>
                </a:path>
                <a:path w="6350" h="891540">
                  <a:moveTo>
                    <a:pt x="6350" y="41910"/>
                  </a:moveTo>
                  <a:lnTo>
                    <a:pt x="0" y="41910"/>
                  </a:lnTo>
                  <a:lnTo>
                    <a:pt x="0" y="45719"/>
                  </a:lnTo>
                  <a:lnTo>
                    <a:pt x="6350" y="45719"/>
                  </a:lnTo>
                  <a:lnTo>
                    <a:pt x="6350" y="41910"/>
                  </a:lnTo>
                  <a:close/>
                </a:path>
                <a:path w="6350" h="891540">
                  <a:moveTo>
                    <a:pt x="6350" y="45720"/>
                  </a:moveTo>
                  <a:lnTo>
                    <a:pt x="0" y="45720"/>
                  </a:lnTo>
                  <a:lnTo>
                    <a:pt x="0" y="58419"/>
                  </a:lnTo>
                  <a:lnTo>
                    <a:pt x="6350" y="58419"/>
                  </a:lnTo>
                  <a:lnTo>
                    <a:pt x="6350" y="45720"/>
                  </a:lnTo>
                  <a:close/>
                </a:path>
                <a:path w="6350" h="891540">
                  <a:moveTo>
                    <a:pt x="6350" y="58420"/>
                  </a:moveTo>
                  <a:lnTo>
                    <a:pt x="0" y="58420"/>
                  </a:lnTo>
                  <a:lnTo>
                    <a:pt x="0" y="60959"/>
                  </a:lnTo>
                  <a:lnTo>
                    <a:pt x="6350" y="60959"/>
                  </a:lnTo>
                  <a:lnTo>
                    <a:pt x="6350" y="58420"/>
                  </a:lnTo>
                  <a:close/>
                </a:path>
                <a:path w="6350" h="891540">
                  <a:moveTo>
                    <a:pt x="6350" y="60960"/>
                  </a:moveTo>
                  <a:lnTo>
                    <a:pt x="0" y="60960"/>
                  </a:lnTo>
                  <a:lnTo>
                    <a:pt x="0" y="67309"/>
                  </a:lnTo>
                  <a:lnTo>
                    <a:pt x="6350" y="67309"/>
                  </a:lnTo>
                  <a:lnTo>
                    <a:pt x="6350" y="60960"/>
                  </a:lnTo>
                  <a:close/>
                </a:path>
                <a:path w="6350" h="891540">
                  <a:moveTo>
                    <a:pt x="6350" y="67310"/>
                  </a:moveTo>
                  <a:lnTo>
                    <a:pt x="0" y="67310"/>
                  </a:lnTo>
                  <a:lnTo>
                    <a:pt x="0" y="73659"/>
                  </a:lnTo>
                  <a:lnTo>
                    <a:pt x="6350" y="73659"/>
                  </a:lnTo>
                  <a:lnTo>
                    <a:pt x="6350" y="67310"/>
                  </a:lnTo>
                  <a:close/>
                </a:path>
                <a:path w="6350" h="891540">
                  <a:moveTo>
                    <a:pt x="6350" y="73660"/>
                  </a:moveTo>
                  <a:lnTo>
                    <a:pt x="0" y="73660"/>
                  </a:lnTo>
                  <a:lnTo>
                    <a:pt x="0" y="77469"/>
                  </a:lnTo>
                  <a:lnTo>
                    <a:pt x="6350" y="77469"/>
                  </a:lnTo>
                  <a:lnTo>
                    <a:pt x="6350" y="73660"/>
                  </a:lnTo>
                  <a:close/>
                </a:path>
                <a:path w="6350" h="891540">
                  <a:moveTo>
                    <a:pt x="6350" y="77470"/>
                  </a:moveTo>
                  <a:lnTo>
                    <a:pt x="0" y="77470"/>
                  </a:lnTo>
                  <a:lnTo>
                    <a:pt x="0" y="83819"/>
                  </a:lnTo>
                  <a:lnTo>
                    <a:pt x="6350" y="83819"/>
                  </a:lnTo>
                  <a:lnTo>
                    <a:pt x="6350" y="77470"/>
                  </a:lnTo>
                  <a:close/>
                </a:path>
                <a:path w="6350" h="891540">
                  <a:moveTo>
                    <a:pt x="6350" y="83820"/>
                  </a:moveTo>
                  <a:lnTo>
                    <a:pt x="0" y="83820"/>
                  </a:lnTo>
                  <a:lnTo>
                    <a:pt x="0" y="105409"/>
                  </a:lnTo>
                  <a:lnTo>
                    <a:pt x="6350" y="105409"/>
                  </a:lnTo>
                  <a:lnTo>
                    <a:pt x="6350" y="83820"/>
                  </a:lnTo>
                  <a:close/>
                </a:path>
                <a:path w="6350" h="891540">
                  <a:moveTo>
                    <a:pt x="6350" y="105410"/>
                  </a:moveTo>
                  <a:lnTo>
                    <a:pt x="0" y="105410"/>
                  </a:lnTo>
                  <a:lnTo>
                    <a:pt x="0" y="121919"/>
                  </a:lnTo>
                  <a:lnTo>
                    <a:pt x="6350" y="121919"/>
                  </a:lnTo>
                  <a:lnTo>
                    <a:pt x="6350" y="105410"/>
                  </a:lnTo>
                  <a:close/>
                </a:path>
                <a:path w="6350" h="891540">
                  <a:moveTo>
                    <a:pt x="6350" y="121920"/>
                  </a:moveTo>
                  <a:lnTo>
                    <a:pt x="0" y="121920"/>
                  </a:lnTo>
                  <a:lnTo>
                    <a:pt x="0" y="124459"/>
                  </a:lnTo>
                  <a:lnTo>
                    <a:pt x="6350" y="124459"/>
                  </a:lnTo>
                  <a:lnTo>
                    <a:pt x="6350" y="121920"/>
                  </a:lnTo>
                  <a:close/>
                </a:path>
                <a:path w="6350" h="891540">
                  <a:moveTo>
                    <a:pt x="6350" y="124460"/>
                  </a:moveTo>
                  <a:lnTo>
                    <a:pt x="0" y="124460"/>
                  </a:lnTo>
                  <a:lnTo>
                    <a:pt x="0" y="130809"/>
                  </a:lnTo>
                  <a:lnTo>
                    <a:pt x="6350" y="130809"/>
                  </a:lnTo>
                  <a:lnTo>
                    <a:pt x="6350" y="124460"/>
                  </a:lnTo>
                  <a:close/>
                </a:path>
                <a:path w="6350" h="891540">
                  <a:moveTo>
                    <a:pt x="6350" y="130810"/>
                  </a:moveTo>
                  <a:lnTo>
                    <a:pt x="0" y="130810"/>
                  </a:lnTo>
                  <a:lnTo>
                    <a:pt x="0" y="134619"/>
                  </a:lnTo>
                  <a:lnTo>
                    <a:pt x="6350" y="134619"/>
                  </a:lnTo>
                  <a:lnTo>
                    <a:pt x="6350" y="130810"/>
                  </a:lnTo>
                  <a:close/>
                </a:path>
                <a:path w="6350" h="891540">
                  <a:moveTo>
                    <a:pt x="6350" y="134620"/>
                  </a:moveTo>
                  <a:lnTo>
                    <a:pt x="0" y="134620"/>
                  </a:lnTo>
                  <a:lnTo>
                    <a:pt x="0" y="147319"/>
                  </a:lnTo>
                  <a:lnTo>
                    <a:pt x="6350" y="147319"/>
                  </a:lnTo>
                  <a:lnTo>
                    <a:pt x="6350" y="134620"/>
                  </a:lnTo>
                  <a:close/>
                </a:path>
                <a:path w="6350" h="891540">
                  <a:moveTo>
                    <a:pt x="6350" y="147320"/>
                  </a:moveTo>
                  <a:lnTo>
                    <a:pt x="0" y="147320"/>
                  </a:lnTo>
                  <a:lnTo>
                    <a:pt x="0" y="153669"/>
                  </a:lnTo>
                  <a:lnTo>
                    <a:pt x="6350" y="153669"/>
                  </a:lnTo>
                  <a:lnTo>
                    <a:pt x="6350" y="147320"/>
                  </a:lnTo>
                  <a:close/>
                </a:path>
                <a:path w="6350" h="891540">
                  <a:moveTo>
                    <a:pt x="6350" y="153670"/>
                  </a:moveTo>
                  <a:lnTo>
                    <a:pt x="0" y="153670"/>
                  </a:lnTo>
                  <a:lnTo>
                    <a:pt x="0" y="156209"/>
                  </a:lnTo>
                  <a:lnTo>
                    <a:pt x="6350" y="156209"/>
                  </a:lnTo>
                  <a:lnTo>
                    <a:pt x="6350" y="153670"/>
                  </a:lnTo>
                  <a:close/>
                </a:path>
                <a:path w="6350" h="891540">
                  <a:moveTo>
                    <a:pt x="6350" y="268097"/>
                  </a:moveTo>
                  <a:lnTo>
                    <a:pt x="0" y="268097"/>
                  </a:lnTo>
                  <a:lnTo>
                    <a:pt x="0" y="270510"/>
                  </a:lnTo>
                  <a:lnTo>
                    <a:pt x="6350" y="270510"/>
                  </a:lnTo>
                  <a:lnTo>
                    <a:pt x="6350" y="268097"/>
                  </a:lnTo>
                  <a:close/>
                </a:path>
                <a:path w="6350" h="891540">
                  <a:moveTo>
                    <a:pt x="6350" y="263016"/>
                  </a:moveTo>
                  <a:lnTo>
                    <a:pt x="0" y="263016"/>
                  </a:lnTo>
                  <a:lnTo>
                    <a:pt x="0" y="267969"/>
                  </a:lnTo>
                  <a:lnTo>
                    <a:pt x="6350" y="267969"/>
                  </a:lnTo>
                  <a:lnTo>
                    <a:pt x="6350" y="263016"/>
                  </a:lnTo>
                  <a:close/>
                </a:path>
                <a:path w="6350" h="891540">
                  <a:moveTo>
                    <a:pt x="6350" y="256666"/>
                  </a:moveTo>
                  <a:lnTo>
                    <a:pt x="0" y="256666"/>
                  </a:lnTo>
                  <a:lnTo>
                    <a:pt x="0" y="262890"/>
                  </a:lnTo>
                  <a:lnTo>
                    <a:pt x="6350" y="262890"/>
                  </a:lnTo>
                  <a:lnTo>
                    <a:pt x="6350" y="256666"/>
                  </a:lnTo>
                  <a:close/>
                </a:path>
                <a:path w="6350" h="891540">
                  <a:moveTo>
                    <a:pt x="6350" y="250316"/>
                  </a:moveTo>
                  <a:lnTo>
                    <a:pt x="0" y="250316"/>
                  </a:lnTo>
                  <a:lnTo>
                    <a:pt x="0" y="256539"/>
                  </a:lnTo>
                  <a:lnTo>
                    <a:pt x="6350" y="256539"/>
                  </a:lnTo>
                  <a:lnTo>
                    <a:pt x="6350" y="250316"/>
                  </a:lnTo>
                  <a:close/>
                </a:path>
                <a:path w="6350" h="891540">
                  <a:moveTo>
                    <a:pt x="6350" y="243967"/>
                  </a:moveTo>
                  <a:lnTo>
                    <a:pt x="0" y="243967"/>
                  </a:lnTo>
                  <a:lnTo>
                    <a:pt x="0" y="250190"/>
                  </a:lnTo>
                  <a:lnTo>
                    <a:pt x="6350" y="250190"/>
                  </a:lnTo>
                  <a:lnTo>
                    <a:pt x="6350" y="243967"/>
                  </a:lnTo>
                  <a:close/>
                </a:path>
                <a:path w="6350" h="891540">
                  <a:moveTo>
                    <a:pt x="6350" y="237616"/>
                  </a:moveTo>
                  <a:lnTo>
                    <a:pt x="0" y="237616"/>
                  </a:lnTo>
                  <a:lnTo>
                    <a:pt x="0" y="243840"/>
                  </a:lnTo>
                  <a:lnTo>
                    <a:pt x="6350" y="243840"/>
                  </a:lnTo>
                  <a:lnTo>
                    <a:pt x="6350" y="237616"/>
                  </a:lnTo>
                  <a:close/>
                </a:path>
                <a:path w="6350" h="891540">
                  <a:moveTo>
                    <a:pt x="6350" y="229997"/>
                  </a:moveTo>
                  <a:lnTo>
                    <a:pt x="0" y="229997"/>
                  </a:lnTo>
                  <a:lnTo>
                    <a:pt x="0" y="237489"/>
                  </a:lnTo>
                  <a:lnTo>
                    <a:pt x="6350" y="237489"/>
                  </a:lnTo>
                  <a:lnTo>
                    <a:pt x="6350" y="229997"/>
                  </a:lnTo>
                  <a:close/>
                </a:path>
                <a:path w="6350" h="891540">
                  <a:moveTo>
                    <a:pt x="6350" y="224916"/>
                  </a:moveTo>
                  <a:lnTo>
                    <a:pt x="0" y="224916"/>
                  </a:lnTo>
                  <a:lnTo>
                    <a:pt x="0" y="229869"/>
                  </a:lnTo>
                  <a:lnTo>
                    <a:pt x="6350" y="229869"/>
                  </a:lnTo>
                  <a:lnTo>
                    <a:pt x="6350" y="224916"/>
                  </a:lnTo>
                  <a:close/>
                </a:path>
                <a:path w="6350" h="891540">
                  <a:moveTo>
                    <a:pt x="6350" y="218566"/>
                  </a:moveTo>
                  <a:lnTo>
                    <a:pt x="0" y="218566"/>
                  </a:lnTo>
                  <a:lnTo>
                    <a:pt x="0" y="224790"/>
                  </a:lnTo>
                  <a:lnTo>
                    <a:pt x="6350" y="224790"/>
                  </a:lnTo>
                  <a:lnTo>
                    <a:pt x="6350" y="218566"/>
                  </a:lnTo>
                  <a:close/>
                </a:path>
                <a:path w="6350" h="891540">
                  <a:moveTo>
                    <a:pt x="6350" y="212216"/>
                  </a:moveTo>
                  <a:lnTo>
                    <a:pt x="0" y="212216"/>
                  </a:lnTo>
                  <a:lnTo>
                    <a:pt x="0" y="218439"/>
                  </a:lnTo>
                  <a:lnTo>
                    <a:pt x="6350" y="218439"/>
                  </a:lnTo>
                  <a:lnTo>
                    <a:pt x="6350" y="212216"/>
                  </a:lnTo>
                  <a:close/>
                </a:path>
                <a:path w="6350" h="891540">
                  <a:moveTo>
                    <a:pt x="6350" y="205866"/>
                  </a:moveTo>
                  <a:lnTo>
                    <a:pt x="0" y="205866"/>
                  </a:lnTo>
                  <a:lnTo>
                    <a:pt x="0" y="212090"/>
                  </a:lnTo>
                  <a:lnTo>
                    <a:pt x="6350" y="212090"/>
                  </a:lnTo>
                  <a:lnTo>
                    <a:pt x="6350" y="205866"/>
                  </a:lnTo>
                  <a:close/>
                </a:path>
                <a:path w="6350" h="891540">
                  <a:moveTo>
                    <a:pt x="6350" y="199516"/>
                  </a:moveTo>
                  <a:lnTo>
                    <a:pt x="0" y="199516"/>
                  </a:lnTo>
                  <a:lnTo>
                    <a:pt x="0" y="205740"/>
                  </a:lnTo>
                  <a:lnTo>
                    <a:pt x="6350" y="205740"/>
                  </a:lnTo>
                  <a:lnTo>
                    <a:pt x="6350" y="199516"/>
                  </a:lnTo>
                  <a:close/>
                </a:path>
                <a:path w="6350" h="891540">
                  <a:moveTo>
                    <a:pt x="6350" y="193167"/>
                  </a:moveTo>
                  <a:lnTo>
                    <a:pt x="0" y="193167"/>
                  </a:lnTo>
                  <a:lnTo>
                    <a:pt x="0" y="199390"/>
                  </a:lnTo>
                  <a:lnTo>
                    <a:pt x="6350" y="199390"/>
                  </a:lnTo>
                  <a:lnTo>
                    <a:pt x="6350" y="193167"/>
                  </a:lnTo>
                  <a:close/>
                </a:path>
                <a:path w="6350" h="891540">
                  <a:moveTo>
                    <a:pt x="6350" y="186817"/>
                  </a:moveTo>
                  <a:lnTo>
                    <a:pt x="0" y="186817"/>
                  </a:lnTo>
                  <a:lnTo>
                    <a:pt x="0" y="193039"/>
                  </a:lnTo>
                  <a:lnTo>
                    <a:pt x="6350" y="193039"/>
                  </a:lnTo>
                  <a:lnTo>
                    <a:pt x="6350" y="186817"/>
                  </a:lnTo>
                  <a:close/>
                </a:path>
                <a:path w="6350" h="891540">
                  <a:moveTo>
                    <a:pt x="6350" y="180466"/>
                  </a:moveTo>
                  <a:lnTo>
                    <a:pt x="0" y="180466"/>
                  </a:lnTo>
                  <a:lnTo>
                    <a:pt x="0" y="186690"/>
                  </a:lnTo>
                  <a:lnTo>
                    <a:pt x="6350" y="186690"/>
                  </a:lnTo>
                  <a:lnTo>
                    <a:pt x="6350" y="180466"/>
                  </a:lnTo>
                  <a:close/>
                </a:path>
                <a:path w="6350" h="891540">
                  <a:moveTo>
                    <a:pt x="6350" y="174116"/>
                  </a:moveTo>
                  <a:lnTo>
                    <a:pt x="0" y="174116"/>
                  </a:lnTo>
                  <a:lnTo>
                    <a:pt x="0" y="180339"/>
                  </a:lnTo>
                  <a:lnTo>
                    <a:pt x="6350" y="180339"/>
                  </a:lnTo>
                  <a:lnTo>
                    <a:pt x="6350" y="174116"/>
                  </a:lnTo>
                  <a:close/>
                </a:path>
                <a:path w="6350" h="891540">
                  <a:moveTo>
                    <a:pt x="6350" y="167766"/>
                  </a:moveTo>
                  <a:lnTo>
                    <a:pt x="0" y="167766"/>
                  </a:lnTo>
                  <a:lnTo>
                    <a:pt x="0" y="173990"/>
                  </a:lnTo>
                  <a:lnTo>
                    <a:pt x="6350" y="173990"/>
                  </a:lnTo>
                  <a:lnTo>
                    <a:pt x="6350" y="167766"/>
                  </a:lnTo>
                  <a:close/>
                </a:path>
                <a:path w="6350" h="891540">
                  <a:moveTo>
                    <a:pt x="6350" y="156337"/>
                  </a:moveTo>
                  <a:lnTo>
                    <a:pt x="0" y="156337"/>
                  </a:lnTo>
                  <a:lnTo>
                    <a:pt x="0" y="167640"/>
                  </a:lnTo>
                  <a:lnTo>
                    <a:pt x="6350" y="167640"/>
                  </a:lnTo>
                  <a:lnTo>
                    <a:pt x="6350" y="156337"/>
                  </a:lnTo>
                  <a:close/>
                </a:path>
                <a:path w="6350" h="891540">
                  <a:moveTo>
                    <a:pt x="6350" y="429259"/>
                  </a:moveTo>
                  <a:lnTo>
                    <a:pt x="0" y="429259"/>
                  </a:lnTo>
                  <a:lnTo>
                    <a:pt x="0" y="430530"/>
                  </a:lnTo>
                  <a:lnTo>
                    <a:pt x="6350" y="430530"/>
                  </a:lnTo>
                  <a:lnTo>
                    <a:pt x="6350" y="429259"/>
                  </a:lnTo>
                  <a:close/>
                </a:path>
                <a:path w="6350" h="891540">
                  <a:moveTo>
                    <a:pt x="6350" y="422910"/>
                  </a:moveTo>
                  <a:lnTo>
                    <a:pt x="0" y="422910"/>
                  </a:lnTo>
                  <a:lnTo>
                    <a:pt x="0" y="427989"/>
                  </a:lnTo>
                  <a:lnTo>
                    <a:pt x="6350" y="427989"/>
                  </a:lnTo>
                  <a:lnTo>
                    <a:pt x="6350" y="422910"/>
                  </a:lnTo>
                  <a:close/>
                </a:path>
                <a:path w="6350" h="891540">
                  <a:moveTo>
                    <a:pt x="6350" y="416559"/>
                  </a:moveTo>
                  <a:lnTo>
                    <a:pt x="0" y="416559"/>
                  </a:lnTo>
                  <a:lnTo>
                    <a:pt x="0" y="421639"/>
                  </a:lnTo>
                  <a:lnTo>
                    <a:pt x="6350" y="421639"/>
                  </a:lnTo>
                  <a:lnTo>
                    <a:pt x="6350" y="416559"/>
                  </a:lnTo>
                  <a:close/>
                </a:path>
                <a:path w="6350" h="891540">
                  <a:moveTo>
                    <a:pt x="6350" y="410209"/>
                  </a:moveTo>
                  <a:lnTo>
                    <a:pt x="0" y="410209"/>
                  </a:lnTo>
                  <a:lnTo>
                    <a:pt x="0" y="415290"/>
                  </a:lnTo>
                  <a:lnTo>
                    <a:pt x="6350" y="415290"/>
                  </a:lnTo>
                  <a:lnTo>
                    <a:pt x="6350" y="410209"/>
                  </a:lnTo>
                  <a:close/>
                </a:path>
                <a:path w="6350" h="891540">
                  <a:moveTo>
                    <a:pt x="6350" y="403860"/>
                  </a:moveTo>
                  <a:lnTo>
                    <a:pt x="0" y="403860"/>
                  </a:lnTo>
                  <a:lnTo>
                    <a:pt x="0" y="408940"/>
                  </a:lnTo>
                  <a:lnTo>
                    <a:pt x="6350" y="408940"/>
                  </a:lnTo>
                  <a:lnTo>
                    <a:pt x="6350" y="403860"/>
                  </a:lnTo>
                  <a:close/>
                </a:path>
                <a:path w="6350" h="891540">
                  <a:moveTo>
                    <a:pt x="6350" y="397509"/>
                  </a:moveTo>
                  <a:lnTo>
                    <a:pt x="0" y="397509"/>
                  </a:lnTo>
                  <a:lnTo>
                    <a:pt x="0" y="402589"/>
                  </a:lnTo>
                  <a:lnTo>
                    <a:pt x="6350" y="402589"/>
                  </a:lnTo>
                  <a:lnTo>
                    <a:pt x="6350" y="397509"/>
                  </a:lnTo>
                  <a:close/>
                </a:path>
                <a:path w="6350" h="891540">
                  <a:moveTo>
                    <a:pt x="6350" y="391159"/>
                  </a:moveTo>
                  <a:lnTo>
                    <a:pt x="0" y="391159"/>
                  </a:lnTo>
                  <a:lnTo>
                    <a:pt x="0" y="396240"/>
                  </a:lnTo>
                  <a:lnTo>
                    <a:pt x="6350" y="396240"/>
                  </a:lnTo>
                  <a:lnTo>
                    <a:pt x="6350" y="391159"/>
                  </a:lnTo>
                  <a:close/>
                </a:path>
                <a:path w="6350" h="891540">
                  <a:moveTo>
                    <a:pt x="6350" y="384810"/>
                  </a:moveTo>
                  <a:lnTo>
                    <a:pt x="0" y="384810"/>
                  </a:lnTo>
                  <a:lnTo>
                    <a:pt x="0" y="389889"/>
                  </a:lnTo>
                  <a:lnTo>
                    <a:pt x="6350" y="389889"/>
                  </a:lnTo>
                  <a:lnTo>
                    <a:pt x="6350" y="384810"/>
                  </a:lnTo>
                  <a:close/>
                </a:path>
                <a:path w="6350" h="891540">
                  <a:moveTo>
                    <a:pt x="6350" y="372110"/>
                  </a:moveTo>
                  <a:lnTo>
                    <a:pt x="0" y="372110"/>
                  </a:lnTo>
                  <a:lnTo>
                    <a:pt x="0" y="383539"/>
                  </a:lnTo>
                  <a:lnTo>
                    <a:pt x="6350" y="383539"/>
                  </a:lnTo>
                  <a:lnTo>
                    <a:pt x="6350" y="372110"/>
                  </a:lnTo>
                  <a:close/>
                </a:path>
                <a:path w="6350" h="891540">
                  <a:moveTo>
                    <a:pt x="6350" y="365759"/>
                  </a:moveTo>
                  <a:lnTo>
                    <a:pt x="0" y="365759"/>
                  </a:lnTo>
                  <a:lnTo>
                    <a:pt x="0" y="370839"/>
                  </a:lnTo>
                  <a:lnTo>
                    <a:pt x="6350" y="370839"/>
                  </a:lnTo>
                  <a:lnTo>
                    <a:pt x="6350" y="365759"/>
                  </a:lnTo>
                  <a:close/>
                </a:path>
                <a:path w="6350" h="891540">
                  <a:moveTo>
                    <a:pt x="6350" y="359409"/>
                  </a:moveTo>
                  <a:lnTo>
                    <a:pt x="0" y="359409"/>
                  </a:lnTo>
                  <a:lnTo>
                    <a:pt x="0" y="364489"/>
                  </a:lnTo>
                  <a:lnTo>
                    <a:pt x="6350" y="364489"/>
                  </a:lnTo>
                  <a:lnTo>
                    <a:pt x="6350" y="359409"/>
                  </a:lnTo>
                  <a:close/>
                </a:path>
                <a:path w="6350" h="891540">
                  <a:moveTo>
                    <a:pt x="6350" y="353059"/>
                  </a:moveTo>
                  <a:lnTo>
                    <a:pt x="0" y="353059"/>
                  </a:lnTo>
                  <a:lnTo>
                    <a:pt x="0" y="358140"/>
                  </a:lnTo>
                  <a:lnTo>
                    <a:pt x="6350" y="358140"/>
                  </a:lnTo>
                  <a:lnTo>
                    <a:pt x="6350" y="353059"/>
                  </a:lnTo>
                  <a:close/>
                </a:path>
                <a:path w="6350" h="891540">
                  <a:moveTo>
                    <a:pt x="6350" y="346710"/>
                  </a:moveTo>
                  <a:lnTo>
                    <a:pt x="0" y="346710"/>
                  </a:lnTo>
                  <a:lnTo>
                    <a:pt x="0" y="351789"/>
                  </a:lnTo>
                  <a:lnTo>
                    <a:pt x="6350" y="351789"/>
                  </a:lnTo>
                  <a:lnTo>
                    <a:pt x="6350" y="346710"/>
                  </a:lnTo>
                  <a:close/>
                </a:path>
                <a:path w="6350" h="891540">
                  <a:moveTo>
                    <a:pt x="6350" y="340359"/>
                  </a:moveTo>
                  <a:lnTo>
                    <a:pt x="0" y="340359"/>
                  </a:lnTo>
                  <a:lnTo>
                    <a:pt x="0" y="345439"/>
                  </a:lnTo>
                  <a:lnTo>
                    <a:pt x="6350" y="345439"/>
                  </a:lnTo>
                  <a:lnTo>
                    <a:pt x="6350" y="340359"/>
                  </a:lnTo>
                  <a:close/>
                </a:path>
                <a:path w="6350" h="891540">
                  <a:moveTo>
                    <a:pt x="6350" y="332740"/>
                  </a:moveTo>
                  <a:lnTo>
                    <a:pt x="0" y="332740"/>
                  </a:lnTo>
                  <a:lnTo>
                    <a:pt x="0" y="339089"/>
                  </a:lnTo>
                  <a:lnTo>
                    <a:pt x="6350" y="339089"/>
                  </a:lnTo>
                  <a:lnTo>
                    <a:pt x="6350" y="332740"/>
                  </a:lnTo>
                  <a:close/>
                </a:path>
                <a:path w="6350" h="891540">
                  <a:moveTo>
                    <a:pt x="6350" y="327659"/>
                  </a:moveTo>
                  <a:lnTo>
                    <a:pt x="0" y="327659"/>
                  </a:lnTo>
                  <a:lnTo>
                    <a:pt x="0" y="331470"/>
                  </a:lnTo>
                  <a:lnTo>
                    <a:pt x="6350" y="331470"/>
                  </a:lnTo>
                  <a:lnTo>
                    <a:pt x="6350" y="327659"/>
                  </a:lnTo>
                  <a:close/>
                </a:path>
                <a:path w="6350" h="891540">
                  <a:moveTo>
                    <a:pt x="6350" y="321310"/>
                  </a:moveTo>
                  <a:lnTo>
                    <a:pt x="0" y="321310"/>
                  </a:lnTo>
                  <a:lnTo>
                    <a:pt x="0" y="326390"/>
                  </a:lnTo>
                  <a:lnTo>
                    <a:pt x="6350" y="326390"/>
                  </a:lnTo>
                  <a:lnTo>
                    <a:pt x="6350" y="321310"/>
                  </a:lnTo>
                  <a:close/>
                </a:path>
                <a:path w="6350" h="891540">
                  <a:moveTo>
                    <a:pt x="6350" y="314960"/>
                  </a:moveTo>
                  <a:lnTo>
                    <a:pt x="0" y="314960"/>
                  </a:lnTo>
                  <a:lnTo>
                    <a:pt x="0" y="320040"/>
                  </a:lnTo>
                  <a:lnTo>
                    <a:pt x="6350" y="320040"/>
                  </a:lnTo>
                  <a:lnTo>
                    <a:pt x="6350" y="314960"/>
                  </a:lnTo>
                  <a:close/>
                </a:path>
                <a:path w="6350" h="891540">
                  <a:moveTo>
                    <a:pt x="6350" y="308609"/>
                  </a:moveTo>
                  <a:lnTo>
                    <a:pt x="0" y="308609"/>
                  </a:lnTo>
                  <a:lnTo>
                    <a:pt x="0" y="313690"/>
                  </a:lnTo>
                  <a:lnTo>
                    <a:pt x="6350" y="313690"/>
                  </a:lnTo>
                  <a:lnTo>
                    <a:pt x="6350" y="308609"/>
                  </a:lnTo>
                  <a:close/>
                </a:path>
                <a:path w="6350" h="891540">
                  <a:moveTo>
                    <a:pt x="6350" y="302259"/>
                  </a:moveTo>
                  <a:lnTo>
                    <a:pt x="0" y="302259"/>
                  </a:lnTo>
                  <a:lnTo>
                    <a:pt x="0" y="307340"/>
                  </a:lnTo>
                  <a:lnTo>
                    <a:pt x="6350" y="307340"/>
                  </a:lnTo>
                  <a:lnTo>
                    <a:pt x="6350" y="302259"/>
                  </a:lnTo>
                  <a:close/>
                </a:path>
                <a:path w="6350" h="891540">
                  <a:moveTo>
                    <a:pt x="6350" y="294640"/>
                  </a:moveTo>
                  <a:lnTo>
                    <a:pt x="0" y="294640"/>
                  </a:lnTo>
                  <a:lnTo>
                    <a:pt x="0" y="300990"/>
                  </a:lnTo>
                  <a:lnTo>
                    <a:pt x="6350" y="300990"/>
                  </a:lnTo>
                  <a:lnTo>
                    <a:pt x="6350" y="294640"/>
                  </a:lnTo>
                  <a:close/>
                </a:path>
                <a:path w="6350" h="891540">
                  <a:moveTo>
                    <a:pt x="6350" y="289559"/>
                  </a:moveTo>
                  <a:lnTo>
                    <a:pt x="0" y="289559"/>
                  </a:lnTo>
                  <a:lnTo>
                    <a:pt x="0" y="293369"/>
                  </a:lnTo>
                  <a:lnTo>
                    <a:pt x="6350" y="293369"/>
                  </a:lnTo>
                  <a:lnTo>
                    <a:pt x="6350" y="289559"/>
                  </a:lnTo>
                  <a:close/>
                </a:path>
                <a:path w="6350" h="891540">
                  <a:moveTo>
                    <a:pt x="6350" y="283209"/>
                  </a:moveTo>
                  <a:lnTo>
                    <a:pt x="0" y="283209"/>
                  </a:lnTo>
                  <a:lnTo>
                    <a:pt x="0" y="288290"/>
                  </a:lnTo>
                  <a:lnTo>
                    <a:pt x="6350" y="288290"/>
                  </a:lnTo>
                  <a:lnTo>
                    <a:pt x="6350" y="283209"/>
                  </a:lnTo>
                  <a:close/>
                </a:path>
                <a:path w="6350" h="891540">
                  <a:moveTo>
                    <a:pt x="6350" y="276859"/>
                  </a:moveTo>
                  <a:lnTo>
                    <a:pt x="0" y="276859"/>
                  </a:lnTo>
                  <a:lnTo>
                    <a:pt x="0" y="281940"/>
                  </a:lnTo>
                  <a:lnTo>
                    <a:pt x="6350" y="281940"/>
                  </a:lnTo>
                  <a:lnTo>
                    <a:pt x="6350" y="276859"/>
                  </a:lnTo>
                  <a:close/>
                </a:path>
                <a:path w="6350" h="891540">
                  <a:moveTo>
                    <a:pt x="6350" y="271780"/>
                  </a:moveTo>
                  <a:lnTo>
                    <a:pt x="0" y="271780"/>
                  </a:lnTo>
                  <a:lnTo>
                    <a:pt x="0" y="275590"/>
                  </a:lnTo>
                  <a:lnTo>
                    <a:pt x="6350" y="275590"/>
                  </a:lnTo>
                  <a:lnTo>
                    <a:pt x="6350" y="271780"/>
                  </a:lnTo>
                  <a:close/>
                </a:path>
                <a:path w="6350" h="891540">
                  <a:moveTo>
                    <a:pt x="6350" y="430530"/>
                  </a:moveTo>
                  <a:lnTo>
                    <a:pt x="0" y="430530"/>
                  </a:lnTo>
                  <a:lnTo>
                    <a:pt x="0" y="436880"/>
                  </a:lnTo>
                  <a:lnTo>
                    <a:pt x="6350" y="436880"/>
                  </a:lnTo>
                  <a:lnTo>
                    <a:pt x="6350" y="430530"/>
                  </a:lnTo>
                  <a:close/>
                </a:path>
                <a:path w="6350" h="891540">
                  <a:moveTo>
                    <a:pt x="6350" y="436880"/>
                  </a:moveTo>
                  <a:lnTo>
                    <a:pt x="0" y="436880"/>
                  </a:lnTo>
                  <a:lnTo>
                    <a:pt x="0" y="511809"/>
                  </a:lnTo>
                  <a:lnTo>
                    <a:pt x="6350" y="511809"/>
                  </a:lnTo>
                  <a:lnTo>
                    <a:pt x="6350" y="436880"/>
                  </a:lnTo>
                  <a:close/>
                </a:path>
                <a:path w="6350" h="891540">
                  <a:moveTo>
                    <a:pt x="6350" y="643890"/>
                  </a:moveTo>
                  <a:lnTo>
                    <a:pt x="0" y="643890"/>
                  </a:lnTo>
                  <a:lnTo>
                    <a:pt x="0" y="646430"/>
                  </a:lnTo>
                  <a:lnTo>
                    <a:pt x="6350" y="646430"/>
                  </a:lnTo>
                  <a:lnTo>
                    <a:pt x="6350" y="643890"/>
                  </a:lnTo>
                  <a:close/>
                </a:path>
                <a:path w="6350" h="891540">
                  <a:moveTo>
                    <a:pt x="6350" y="637540"/>
                  </a:moveTo>
                  <a:lnTo>
                    <a:pt x="0" y="637540"/>
                  </a:lnTo>
                  <a:lnTo>
                    <a:pt x="0" y="642619"/>
                  </a:lnTo>
                  <a:lnTo>
                    <a:pt x="6350" y="642619"/>
                  </a:lnTo>
                  <a:lnTo>
                    <a:pt x="6350" y="637540"/>
                  </a:lnTo>
                  <a:close/>
                </a:path>
                <a:path w="6350" h="891540">
                  <a:moveTo>
                    <a:pt x="6350" y="621030"/>
                  </a:moveTo>
                  <a:lnTo>
                    <a:pt x="0" y="621030"/>
                  </a:lnTo>
                  <a:lnTo>
                    <a:pt x="0" y="636269"/>
                  </a:lnTo>
                  <a:lnTo>
                    <a:pt x="6350" y="636269"/>
                  </a:lnTo>
                  <a:lnTo>
                    <a:pt x="6350" y="621030"/>
                  </a:lnTo>
                  <a:close/>
                </a:path>
                <a:path w="6350" h="891540">
                  <a:moveTo>
                    <a:pt x="6350" y="612140"/>
                  </a:moveTo>
                  <a:lnTo>
                    <a:pt x="0" y="612140"/>
                  </a:lnTo>
                  <a:lnTo>
                    <a:pt x="0" y="619760"/>
                  </a:lnTo>
                  <a:lnTo>
                    <a:pt x="6350" y="619760"/>
                  </a:lnTo>
                  <a:lnTo>
                    <a:pt x="6350" y="612140"/>
                  </a:lnTo>
                  <a:close/>
                </a:path>
                <a:path w="6350" h="891540">
                  <a:moveTo>
                    <a:pt x="6350" y="589280"/>
                  </a:moveTo>
                  <a:lnTo>
                    <a:pt x="0" y="589280"/>
                  </a:lnTo>
                  <a:lnTo>
                    <a:pt x="0" y="610869"/>
                  </a:lnTo>
                  <a:lnTo>
                    <a:pt x="6350" y="610869"/>
                  </a:lnTo>
                  <a:lnTo>
                    <a:pt x="6350" y="589280"/>
                  </a:lnTo>
                  <a:close/>
                </a:path>
                <a:path w="6350" h="891540">
                  <a:moveTo>
                    <a:pt x="6350" y="582930"/>
                  </a:moveTo>
                  <a:lnTo>
                    <a:pt x="0" y="582930"/>
                  </a:lnTo>
                  <a:lnTo>
                    <a:pt x="0" y="588010"/>
                  </a:lnTo>
                  <a:lnTo>
                    <a:pt x="6350" y="588010"/>
                  </a:lnTo>
                  <a:lnTo>
                    <a:pt x="6350" y="582930"/>
                  </a:lnTo>
                  <a:close/>
                </a:path>
                <a:path w="6350" h="891540">
                  <a:moveTo>
                    <a:pt x="6350" y="562610"/>
                  </a:moveTo>
                  <a:lnTo>
                    <a:pt x="0" y="562610"/>
                  </a:lnTo>
                  <a:lnTo>
                    <a:pt x="0" y="581660"/>
                  </a:lnTo>
                  <a:lnTo>
                    <a:pt x="6350" y="581660"/>
                  </a:lnTo>
                  <a:lnTo>
                    <a:pt x="6350" y="562610"/>
                  </a:lnTo>
                  <a:close/>
                </a:path>
                <a:path w="6350" h="891540">
                  <a:moveTo>
                    <a:pt x="6350" y="554990"/>
                  </a:moveTo>
                  <a:lnTo>
                    <a:pt x="0" y="554990"/>
                  </a:lnTo>
                  <a:lnTo>
                    <a:pt x="0" y="561340"/>
                  </a:lnTo>
                  <a:lnTo>
                    <a:pt x="6350" y="561340"/>
                  </a:lnTo>
                  <a:lnTo>
                    <a:pt x="6350" y="554990"/>
                  </a:lnTo>
                  <a:close/>
                </a:path>
                <a:path w="6350" h="891540">
                  <a:moveTo>
                    <a:pt x="6350" y="548640"/>
                  </a:moveTo>
                  <a:lnTo>
                    <a:pt x="0" y="548640"/>
                  </a:lnTo>
                  <a:lnTo>
                    <a:pt x="0" y="553720"/>
                  </a:lnTo>
                  <a:lnTo>
                    <a:pt x="6350" y="553720"/>
                  </a:lnTo>
                  <a:lnTo>
                    <a:pt x="6350" y="548640"/>
                  </a:lnTo>
                  <a:close/>
                </a:path>
                <a:path w="6350" h="891540">
                  <a:moveTo>
                    <a:pt x="6350" y="542290"/>
                  </a:moveTo>
                  <a:lnTo>
                    <a:pt x="0" y="542290"/>
                  </a:lnTo>
                  <a:lnTo>
                    <a:pt x="0" y="547370"/>
                  </a:lnTo>
                  <a:lnTo>
                    <a:pt x="6350" y="547370"/>
                  </a:lnTo>
                  <a:lnTo>
                    <a:pt x="6350" y="542290"/>
                  </a:lnTo>
                  <a:close/>
                </a:path>
                <a:path w="6350" h="891540">
                  <a:moveTo>
                    <a:pt x="6350" y="537210"/>
                  </a:moveTo>
                  <a:lnTo>
                    <a:pt x="0" y="537210"/>
                  </a:lnTo>
                  <a:lnTo>
                    <a:pt x="0" y="541019"/>
                  </a:lnTo>
                  <a:lnTo>
                    <a:pt x="6350" y="541019"/>
                  </a:lnTo>
                  <a:lnTo>
                    <a:pt x="6350" y="537210"/>
                  </a:lnTo>
                  <a:close/>
                </a:path>
                <a:path w="6350" h="891540">
                  <a:moveTo>
                    <a:pt x="6350" y="530860"/>
                  </a:moveTo>
                  <a:lnTo>
                    <a:pt x="0" y="530860"/>
                  </a:lnTo>
                  <a:lnTo>
                    <a:pt x="0" y="535940"/>
                  </a:lnTo>
                  <a:lnTo>
                    <a:pt x="6350" y="535940"/>
                  </a:lnTo>
                  <a:lnTo>
                    <a:pt x="6350" y="530860"/>
                  </a:lnTo>
                  <a:close/>
                </a:path>
                <a:path w="6350" h="891540">
                  <a:moveTo>
                    <a:pt x="6350" y="523240"/>
                  </a:moveTo>
                  <a:lnTo>
                    <a:pt x="0" y="523240"/>
                  </a:lnTo>
                  <a:lnTo>
                    <a:pt x="0" y="529590"/>
                  </a:lnTo>
                  <a:lnTo>
                    <a:pt x="6350" y="529590"/>
                  </a:lnTo>
                  <a:lnTo>
                    <a:pt x="6350" y="523240"/>
                  </a:lnTo>
                  <a:close/>
                </a:path>
                <a:path w="6350" h="891540">
                  <a:moveTo>
                    <a:pt x="6350" y="516890"/>
                  </a:moveTo>
                  <a:lnTo>
                    <a:pt x="0" y="516890"/>
                  </a:lnTo>
                  <a:lnTo>
                    <a:pt x="0" y="521969"/>
                  </a:lnTo>
                  <a:lnTo>
                    <a:pt x="6350" y="521969"/>
                  </a:lnTo>
                  <a:lnTo>
                    <a:pt x="6350" y="516890"/>
                  </a:lnTo>
                  <a:close/>
                </a:path>
                <a:path w="6350" h="891540">
                  <a:moveTo>
                    <a:pt x="6350" y="513080"/>
                  </a:moveTo>
                  <a:lnTo>
                    <a:pt x="0" y="513080"/>
                  </a:lnTo>
                  <a:lnTo>
                    <a:pt x="0" y="515619"/>
                  </a:lnTo>
                  <a:lnTo>
                    <a:pt x="6350" y="515619"/>
                  </a:lnTo>
                  <a:lnTo>
                    <a:pt x="6350" y="513080"/>
                  </a:lnTo>
                  <a:close/>
                </a:path>
                <a:path w="6350" h="891540">
                  <a:moveTo>
                    <a:pt x="6350" y="712597"/>
                  </a:moveTo>
                  <a:lnTo>
                    <a:pt x="0" y="712597"/>
                  </a:lnTo>
                  <a:lnTo>
                    <a:pt x="0" y="722630"/>
                  </a:lnTo>
                  <a:lnTo>
                    <a:pt x="6350" y="722630"/>
                  </a:lnTo>
                  <a:lnTo>
                    <a:pt x="6350" y="712597"/>
                  </a:lnTo>
                  <a:close/>
                </a:path>
                <a:path w="6350" h="891540">
                  <a:moveTo>
                    <a:pt x="6350" y="708787"/>
                  </a:moveTo>
                  <a:lnTo>
                    <a:pt x="0" y="708787"/>
                  </a:lnTo>
                  <a:lnTo>
                    <a:pt x="0" y="712470"/>
                  </a:lnTo>
                  <a:lnTo>
                    <a:pt x="6350" y="712470"/>
                  </a:lnTo>
                  <a:lnTo>
                    <a:pt x="6350" y="708787"/>
                  </a:lnTo>
                  <a:close/>
                </a:path>
                <a:path w="6350" h="891540">
                  <a:moveTo>
                    <a:pt x="6350" y="706247"/>
                  </a:moveTo>
                  <a:lnTo>
                    <a:pt x="0" y="706247"/>
                  </a:lnTo>
                  <a:lnTo>
                    <a:pt x="0" y="708660"/>
                  </a:lnTo>
                  <a:lnTo>
                    <a:pt x="6350" y="708660"/>
                  </a:lnTo>
                  <a:lnTo>
                    <a:pt x="6350" y="706247"/>
                  </a:lnTo>
                  <a:close/>
                </a:path>
                <a:path w="6350" h="891540">
                  <a:moveTo>
                    <a:pt x="6350" y="702437"/>
                  </a:moveTo>
                  <a:lnTo>
                    <a:pt x="0" y="702437"/>
                  </a:lnTo>
                  <a:lnTo>
                    <a:pt x="0" y="706119"/>
                  </a:lnTo>
                  <a:lnTo>
                    <a:pt x="6350" y="706119"/>
                  </a:lnTo>
                  <a:lnTo>
                    <a:pt x="6350" y="702437"/>
                  </a:lnTo>
                  <a:close/>
                </a:path>
                <a:path w="6350" h="891540">
                  <a:moveTo>
                    <a:pt x="6350" y="699897"/>
                  </a:moveTo>
                  <a:lnTo>
                    <a:pt x="0" y="699897"/>
                  </a:lnTo>
                  <a:lnTo>
                    <a:pt x="0" y="702310"/>
                  </a:lnTo>
                  <a:lnTo>
                    <a:pt x="6350" y="702310"/>
                  </a:lnTo>
                  <a:lnTo>
                    <a:pt x="6350" y="699897"/>
                  </a:lnTo>
                  <a:close/>
                </a:path>
                <a:path w="6350" h="891540">
                  <a:moveTo>
                    <a:pt x="6350" y="696087"/>
                  </a:moveTo>
                  <a:lnTo>
                    <a:pt x="0" y="696087"/>
                  </a:lnTo>
                  <a:lnTo>
                    <a:pt x="0" y="699769"/>
                  </a:lnTo>
                  <a:lnTo>
                    <a:pt x="6350" y="699769"/>
                  </a:lnTo>
                  <a:lnTo>
                    <a:pt x="6350" y="696087"/>
                  </a:lnTo>
                  <a:close/>
                </a:path>
                <a:path w="6350" h="891540">
                  <a:moveTo>
                    <a:pt x="6350" y="693547"/>
                  </a:moveTo>
                  <a:lnTo>
                    <a:pt x="0" y="693547"/>
                  </a:lnTo>
                  <a:lnTo>
                    <a:pt x="0" y="695960"/>
                  </a:lnTo>
                  <a:lnTo>
                    <a:pt x="6350" y="695960"/>
                  </a:lnTo>
                  <a:lnTo>
                    <a:pt x="6350" y="693547"/>
                  </a:lnTo>
                  <a:close/>
                </a:path>
                <a:path w="6350" h="891540">
                  <a:moveTo>
                    <a:pt x="6350" y="689737"/>
                  </a:moveTo>
                  <a:lnTo>
                    <a:pt x="0" y="689737"/>
                  </a:lnTo>
                  <a:lnTo>
                    <a:pt x="0" y="693419"/>
                  </a:lnTo>
                  <a:lnTo>
                    <a:pt x="6350" y="693419"/>
                  </a:lnTo>
                  <a:lnTo>
                    <a:pt x="6350" y="689737"/>
                  </a:lnTo>
                  <a:close/>
                </a:path>
                <a:path w="6350" h="891540">
                  <a:moveTo>
                    <a:pt x="6350" y="687197"/>
                  </a:moveTo>
                  <a:lnTo>
                    <a:pt x="0" y="687197"/>
                  </a:lnTo>
                  <a:lnTo>
                    <a:pt x="0" y="689610"/>
                  </a:lnTo>
                  <a:lnTo>
                    <a:pt x="6350" y="689610"/>
                  </a:lnTo>
                  <a:lnTo>
                    <a:pt x="6350" y="687197"/>
                  </a:lnTo>
                  <a:close/>
                </a:path>
                <a:path w="6350" h="891540">
                  <a:moveTo>
                    <a:pt x="6350" y="683387"/>
                  </a:moveTo>
                  <a:lnTo>
                    <a:pt x="0" y="683387"/>
                  </a:lnTo>
                  <a:lnTo>
                    <a:pt x="0" y="687069"/>
                  </a:lnTo>
                  <a:lnTo>
                    <a:pt x="6350" y="687069"/>
                  </a:lnTo>
                  <a:lnTo>
                    <a:pt x="6350" y="683387"/>
                  </a:lnTo>
                  <a:close/>
                </a:path>
                <a:path w="6350" h="891540">
                  <a:moveTo>
                    <a:pt x="6350" y="680847"/>
                  </a:moveTo>
                  <a:lnTo>
                    <a:pt x="0" y="680847"/>
                  </a:lnTo>
                  <a:lnTo>
                    <a:pt x="0" y="683260"/>
                  </a:lnTo>
                  <a:lnTo>
                    <a:pt x="6350" y="683260"/>
                  </a:lnTo>
                  <a:lnTo>
                    <a:pt x="6350" y="680847"/>
                  </a:lnTo>
                  <a:close/>
                </a:path>
                <a:path w="6350" h="891540">
                  <a:moveTo>
                    <a:pt x="6350" y="677037"/>
                  </a:moveTo>
                  <a:lnTo>
                    <a:pt x="0" y="677037"/>
                  </a:lnTo>
                  <a:lnTo>
                    <a:pt x="0" y="680720"/>
                  </a:lnTo>
                  <a:lnTo>
                    <a:pt x="6350" y="680720"/>
                  </a:lnTo>
                  <a:lnTo>
                    <a:pt x="6350" y="677037"/>
                  </a:lnTo>
                  <a:close/>
                </a:path>
                <a:path w="6350" h="891540">
                  <a:moveTo>
                    <a:pt x="6350" y="674497"/>
                  </a:moveTo>
                  <a:lnTo>
                    <a:pt x="0" y="674497"/>
                  </a:lnTo>
                  <a:lnTo>
                    <a:pt x="0" y="676910"/>
                  </a:lnTo>
                  <a:lnTo>
                    <a:pt x="6350" y="676910"/>
                  </a:lnTo>
                  <a:lnTo>
                    <a:pt x="6350" y="674497"/>
                  </a:lnTo>
                  <a:close/>
                </a:path>
                <a:path w="6350" h="891540">
                  <a:moveTo>
                    <a:pt x="6350" y="664337"/>
                  </a:moveTo>
                  <a:lnTo>
                    <a:pt x="0" y="664337"/>
                  </a:lnTo>
                  <a:lnTo>
                    <a:pt x="0" y="674369"/>
                  </a:lnTo>
                  <a:lnTo>
                    <a:pt x="6350" y="674369"/>
                  </a:lnTo>
                  <a:lnTo>
                    <a:pt x="6350" y="664337"/>
                  </a:lnTo>
                  <a:close/>
                </a:path>
                <a:path w="6350" h="891540">
                  <a:moveTo>
                    <a:pt x="6350" y="649097"/>
                  </a:moveTo>
                  <a:lnTo>
                    <a:pt x="0" y="649097"/>
                  </a:lnTo>
                  <a:lnTo>
                    <a:pt x="0" y="664210"/>
                  </a:lnTo>
                  <a:lnTo>
                    <a:pt x="6350" y="664210"/>
                  </a:lnTo>
                  <a:lnTo>
                    <a:pt x="6350" y="649097"/>
                  </a:lnTo>
                  <a:close/>
                </a:path>
                <a:path w="6350" h="891540">
                  <a:moveTo>
                    <a:pt x="6350" y="646557"/>
                  </a:moveTo>
                  <a:lnTo>
                    <a:pt x="0" y="646557"/>
                  </a:lnTo>
                  <a:lnTo>
                    <a:pt x="0" y="648970"/>
                  </a:lnTo>
                  <a:lnTo>
                    <a:pt x="6350" y="648970"/>
                  </a:lnTo>
                  <a:lnTo>
                    <a:pt x="6350" y="646557"/>
                  </a:lnTo>
                  <a:close/>
                </a:path>
                <a:path w="6350" h="891540">
                  <a:moveTo>
                    <a:pt x="6350" y="722630"/>
                  </a:moveTo>
                  <a:lnTo>
                    <a:pt x="0" y="722630"/>
                  </a:lnTo>
                  <a:lnTo>
                    <a:pt x="0" y="735330"/>
                  </a:lnTo>
                  <a:lnTo>
                    <a:pt x="6350" y="735330"/>
                  </a:lnTo>
                  <a:lnTo>
                    <a:pt x="6350" y="722630"/>
                  </a:lnTo>
                  <a:close/>
                </a:path>
                <a:path w="6350" h="891540">
                  <a:moveTo>
                    <a:pt x="6350" y="735330"/>
                  </a:moveTo>
                  <a:lnTo>
                    <a:pt x="0" y="735330"/>
                  </a:lnTo>
                  <a:lnTo>
                    <a:pt x="0" y="788669"/>
                  </a:lnTo>
                  <a:lnTo>
                    <a:pt x="6350" y="788669"/>
                  </a:lnTo>
                  <a:lnTo>
                    <a:pt x="6350" y="735330"/>
                  </a:lnTo>
                  <a:close/>
                </a:path>
                <a:path w="6350" h="891540">
                  <a:moveTo>
                    <a:pt x="6350" y="788670"/>
                  </a:moveTo>
                  <a:lnTo>
                    <a:pt x="0" y="788670"/>
                  </a:lnTo>
                  <a:lnTo>
                    <a:pt x="0" y="890269"/>
                  </a:lnTo>
                  <a:lnTo>
                    <a:pt x="6350" y="890269"/>
                  </a:lnTo>
                  <a:lnTo>
                    <a:pt x="6350" y="788670"/>
                  </a:lnTo>
                  <a:close/>
                </a:path>
                <a:path w="6350" h="891540">
                  <a:moveTo>
                    <a:pt x="6350" y="890270"/>
                  </a:moveTo>
                  <a:lnTo>
                    <a:pt x="0" y="890270"/>
                  </a:lnTo>
                  <a:lnTo>
                    <a:pt x="0" y="891540"/>
                  </a:lnTo>
                  <a:lnTo>
                    <a:pt x="6350" y="891540"/>
                  </a:lnTo>
                  <a:lnTo>
                    <a:pt x="6350" y="890270"/>
                  </a:lnTo>
                  <a:close/>
                </a:path>
              </a:pathLst>
            </a:custGeom>
            <a:solidFill>
              <a:srgbClr val="3900F7"/>
            </a:solidFill>
          </p:spPr>
          <p:txBody>
            <a:bodyPr bIns="0" lIns="0" rIns="0" rtlCol="0" tIns="0" wrap="square"/>
            <a:p/>
          </p:txBody>
        </p:sp>
        <p:sp>
          <p:nvSpPr>
            <p:cNvPr id="1050902" name="object 2216"/>
            <p:cNvSpPr/>
            <p:nvPr/>
          </p:nvSpPr>
          <p:spPr>
            <a:xfrm>
              <a:off x="5083809" y="5861049"/>
              <a:ext cx="7620" cy="918210"/>
            </a:xfrm>
            <a:custGeom>
              <a:avLst/>
              <a:ahLst/>
              <a:rect l="l" t="t" r="r" b="b"/>
              <a:pathLst>
                <a:path w="7620" h="918209">
                  <a:moveTo>
                    <a:pt x="1269" y="0"/>
                  </a:moveTo>
                  <a:lnTo>
                    <a:pt x="0" y="0"/>
                  </a:lnTo>
                  <a:lnTo>
                    <a:pt x="0" y="16509"/>
                  </a:lnTo>
                  <a:lnTo>
                    <a:pt x="5079" y="16509"/>
                  </a:lnTo>
                  <a:lnTo>
                    <a:pt x="5079" y="12700"/>
                  </a:lnTo>
                  <a:lnTo>
                    <a:pt x="3810" y="12700"/>
                  </a:lnTo>
                  <a:lnTo>
                    <a:pt x="3809" y="8890"/>
                  </a:lnTo>
                  <a:lnTo>
                    <a:pt x="2539" y="8890"/>
                  </a:lnTo>
                  <a:lnTo>
                    <a:pt x="2539" y="3810"/>
                  </a:lnTo>
                  <a:lnTo>
                    <a:pt x="1269" y="3810"/>
                  </a:lnTo>
                  <a:lnTo>
                    <a:pt x="1269" y="0"/>
                  </a:lnTo>
                  <a:close/>
                </a:path>
                <a:path w="7620" h="918209">
                  <a:moveTo>
                    <a:pt x="6349" y="16510"/>
                  </a:moveTo>
                  <a:lnTo>
                    <a:pt x="0" y="16510"/>
                  </a:lnTo>
                  <a:lnTo>
                    <a:pt x="0" y="20319"/>
                  </a:lnTo>
                  <a:lnTo>
                    <a:pt x="6350" y="20319"/>
                  </a:lnTo>
                  <a:lnTo>
                    <a:pt x="6349" y="16510"/>
                  </a:lnTo>
                  <a:close/>
                </a:path>
                <a:path w="7620" h="918209">
                  <a:moveTo>
                    <a:pt x="6350" y="20320"/>
                  </a:moveTo>
                  <a:lnTo>
                    <a:pt x="0" y="20320"/>
                  </a:lnTo>
                  <a:lnTo>
                    <a:pt x="0" y="22859"/>
                  </a:lnTo>
                  <a:lnTo>
                    <a:pt x="7619" y="22859"/>
                  </a:lnTo>
                  <a:lnTo>
                    <a:pt x="7619" y="21590"/>
                  </a:lnTo>
                  <a:lnTo>
                    <a:pt x="6350" y="21590"/>
                  </a:lnTo>
                  <a:lnTo>
                    <a:pt x="6350" y="20320"/>
                  </a:lnTo>
                  <a:close/>
                </a:path>
                <a:path w="7620" h="918209">
                  <a:moveTo>
                    <a:pt x="7619" y="22860"/>
                  </a:moveTo>
                  <a:lnTo>
                    <a:pt x="0" y="22860"/>
                  </a:lnTo>
                  <a:lnTo>
                    <a:pt x="0" y="29209"/>
                  </a:lnTo>
                  <a:lnTo>
                    <a:pt x="7619" y="29209"/>
                  </a:lnTo>
                  <a:lnTo>
                    <a:pt x="7619" y="22860"/>
                  </a:lnTo>
                  <a:close/>
                </a:path>
                <a:path w="7620" h="918209">
                  <a:moveTo>
                    <a:pt x="7619" y="29210"/>
                  </a:moveTo>
                  <a:lnTo>
                    <a:pt x="0" y="29210"/>
                  </a:lnTo>
                  <a:lnTo>
                    <a:pt x="0" y="33019"/>
                  </a:lnTo>
                  <a:lnTo>
                    <a:pt x="7619" y="33019"/>
                  </a:lnTo>
                  <a:lnTo>
                    <a:pt x="7619" y="29210"/>
                  </a:lnTo>
                  <a:close/>
                </a:path>
                <a:path w="7620" h="918209">
                  <a:moveTo>
                    <a:pt x="7619" y="33020"/>
                  </a:moveTo>
                  <a:lnTo>
                    <a:pt x="0" y="33020"/>
                  </a:lnTo>
                  <a:lnTo>
                    <a:pt x="0" y="39369"/>
                  </a:lnTo>
                  <a:lnTo>
                    <a:pt x="7619" y="39369"/>
                  </a:lnTo>
                  <a:lnTo>
                    <a:pt x="7619" y="33020"/>
                  </a:lnTo>
                  <a:close/>
                </a:path>
                <a:path w="7620" h="918209">
                  <a:moveTo>
                    <a:pt x="7619" y="39370"/>
                  </a:moveTo>
                  <a:lnTo>
                    <a:pt x="0" y="39370"/>
                  </a:lnTo>
                  <a:lnTo>
                    <a:pt x="0" y="45719"/>
                  </a:lnTo>
                  <a:lnTo>
                    <a:pt x="7619" y="45719"/>
                  </a:lnTo>
                  <a:lnTo>
                    <a:pt x="7619" y="39370"/>
                  </a:lnTo>
                  <a:close/>
                </a:path>
                <a:path w="7620" h="918209">
                  <a:moveTo>
                    <a:pt x="7619" y="45720"/>
                  </a:moveTo>
                  <a:lnTo>
                    <a:pt x="0" y="45720"/>
                  </a:lnTo>
                  <a:lnTo>
                    <a:pt x="0" y="48259"/>
                  </a:lnTo>
                  <a:lnTo>
                    <a:pt x="7619" y="48259"/>
                  </a:lnTo>
                  <a:lnTo>
                    <a:pt x="7619" y="45720"/>
                  </a:lnTo>
                  <a:close/>
                </a:path>
                <a:path w="7620" h="918209">
                  <a:moveTo>
                    <a:pt x="7619" y="48260"/>
                  </a:moveTo>
                  <a:lnTo>
                    <a:pt x="0" y="48260"/>
                  </a:lnTo>
                  <a:lnTo>
                    <a:pt x="0" y="54609"/>
                  </a:lnTo>
                  <a:lnTo>
                    <a:pt x="7619" y="54609"/>
                  </a:lnTo>
                  <a:lnTo>
                    <a:pt x="7619" y="48260"/>
                  </a:lnTo>
                  <a:close/>
                </a:path>
                <a:path w="7620" h="918209">
                  <a:moveTo>
                    <a:pt x="7619" y="54610"/>
                  </a:moveTo>
                  <a:lnTo>
                    <a:pt x="0" y="54610"/>
                  </a:lnTo>
                  <a:lnTo>
                    <a:pt x="0" y="58419"/>
                  </a:lnTo>
                  <a:lnTo>
                    <a:pt x="7619" y="58419"/>
                  </a:lnTo>
                  <a:lnTo>
                    <a:pt x="7619" y="54610"/>
                  </a:lnTo>
                  <a:close/>
                </a:path>
                <a:path w="7620" h="918209">
                  <a:moveTo>
                    <a:pt x="7619" y="58420"/>
                  </a:moveTo>
                  <a:lnTo>
                    <a:pt x="0" y="58420"/>
                  </a:lnTo>
                  <a:lnTo>
                    <a:pt x="0" y="64769"/>
                  </a:lnTo>
                  <a:lnTo>
                    <a:pt x="7619" y="64769"/>
                  </a:lnTo>
                  <a:lnTo>
                    <a:pt x="7619" y="58420"/>
                  </a:lnTo>
                  <a:close/>
                </a:path>
                <a:path w="7620" h="918209">
                  <a:moveTo>
                    <a:pt x="7619" y="64770"/>
                  </a:moveTo>
                  <a:lnTo>
                    <a:pt x="0" y="64770"/>
                  </a:lnTo>
                  <a:lnTo>
                    <a:pt x="0" y="67309"/>
                  </a:lnTo>
                  <a:lnTo>
                    <a:pt x="7619" y="67309"/>
                  </a:lnTo>
                  <a:lnTo>
                    <a:pt x="7619" y="64770"/>
                  </a:lnTo>
                  <a:close/>
                </a:path>
                <a:path w="7620" h="918209">
                  <a:moveTo>
                    <a:pt x="7619" y="67310"/>
                  </a:moveTo>
                  <a:lnTo>
                    <a:pt x="0" y="67310"/>
                  </a:lnTo>
                  <a:lnTo>
                    <a:pt x="0" y="71119"/>
                  </a:lnTo>
                  <a:lnTo>
                    <a:pt x="7619" y="71119"/>
                  </a:lnTo>
                  <a:lnTo>
                    <a:pt x="7619" y="67310"/>
                  </a:lnTo>
                  <a:close/>
                </a:path>
                <a:path w="7620" h="918209">
                  <a:moveTo>
                    <a:pt x="7619" y="71120"/>
                  </a:moveTo>
                  <a:lnTo>
                    <a:pt x="0" y="71120"/>
                  </a:lnTo>
                  <a:lnTo>
                    <a:pt x="0" y="83819"/>
                  </a:lnTo>
                  <a:lnTo>
                    <a:pt x="7619" y="83819"/>
                  </a:lnTo>
                  <a:lnTo>
                    <a:pt x="7619" y="71120"/>
                  </a:lnTo>
                  <a:close/>
                </a:path>
                <a:path w="7620" h="918209">
                  <a:moveTo>
                    <a:pt x="7619" y="83820"/>
                  </a:moveTo>
                  <a:lnTo>
                    <a:pt x="0" y="83820"/>
                  </a:lnTo>
                  <a:lnTo>
                    <a:pt x="0" y="86359"/>
                  </a:lnTo>
                  <a:lnTo>
                    <a:pt x="7619" y="86359"/>
                  </a:lnTo>
                  <a:lnTo>
                    <a:pt x="7619" y="83820"/>
                  </a:lnTo>
                  <a:close/>
                </a:path>
                <a:path w="7620" h="918209">
                  <a:moveTo>
                    <a:pt x="7619" y="86360"/>
                  </a:moveTo>
                  <a:lnTo>
                    <a:pt x="0" y="86360"/>
                  </a:lnTo>
                  <a:lnTo>
                    <a:pt x="0" y="92709"/>
                  </a:lnTo>
                  <a:lnTo>
                    <a:pt x="7619" y="92709"/>
                  </a:lnTo>
                  <a:lnTo>
                    <a:pt x="7619" y="86360"/>
                  </a:lnTo>
                  <a:close/>
                </a:path>
                <a:path w="7620" h="918209">
                  <a:moveTo>
                    <a:pt x="7619" y="92710"/>
                  </a:moveTo>
                  <a:lnTo>
                    <a:pt x="0" y="92710"/>
                  </a:lnTo>
                  <a:lnTo>
                    <a:pt x="0" y="99059"/>
                  </a:lnTo>
                  <a:lnTo>
                    <a:pt x="7619" y="99059"/>
                  </a:lnTo>
                  <a:lnTo>
                    <a:pt x="7619" y="92710"/>
                  </a:lnTo>
                  <a:close/>
                </a:path>
                <a:path w="7620" h="918209">
                  <a:moveTo>
                    <a:pt x="7619" y="99060"/>
                  </a:moveTo>
                  <a:lnTo>
                    <a:pt x="0" y="99060"/>
                  </a:lnTo>
                  <a:lnTo>
                    <a:pt x="0" y="102869"/>
                  </a:lnTo>
                  <a:lnTo>
                    <a:pt x="7619" y="102869"/>
                  </a:lnTo>
                  <a:lnTo>
                    <a:pt x="7619" y="99060"/>
                  </a:lnTo>
                  <a:close/>
                </a:path>
                <a:path w="7620" h="918209">
                  <a:moveTo>
                    <a:pt x="7619" y="102870"/>
                  </a:moveTo>
                  <a:lnTo>
                    <a:pt x="0" y="102870"/>
                  </a:lnTo>
                  <a:lnTo>
                    <a:pt x="0" y="109219"/>
                  </a:lnTo>
                  <a:lnTo>
                    <a:pt x="7619" y="109219"/>
                  </a:lnTo>
                  <a:lnTo>
                    <a:pt x="7619" y="102870"/>
                  </a:lnTo>
                  <a:close/>
                </a:path>
                <a:path w="7620" h="918209">
                  <a:moveTo>
                    <a:pt x="7619" y="109220"/>
                  </a:moveTo>
                  <a:lnTo>
                    <a:pt x="0" y="109220"/>
                  </a:lnTo>
                  <a:lnTo>
                    <a:pt x="0" y="130809"/>
                  </a:lnTo>
                  <a:lnTo>
                    <a:pt x="7619" y="130809"/>
                  </a:lnTo>
                  <a:lnTo>
                    <a:pt x="7619" y="109220"/>
                  </a:lnTo>
                  <a:close/>
                </a:path>
                <a:path w="7620" h="918209">
                  <a:moveTo>
                    <a:pt x="7619" y="130810"/>
                  </a:moveTo>
                  <a:lnTo>
                    <a:pt x="0" y="130810"/>
                  </a:lnTo>
                  <a:lnTo>
                    <a:pt x="0" y="147319"/>
                  </a:lnTo>
                  <a:lnTo>
                    <a:pt x="7619" y="147319"/>
                  </a:lnTo>
                  <a:lnTo>
                    <a:pt x="7619" y="130810"/>
                  </a:lnTo>
                  <a:close/>
                </a:path>
                <a:path w="7620" h="918209">
                  <a:moveTo>
                    <a:pt x="7619" y="147320"/>
                  </a:moveTo>
                  <a:lnTo>
                    <a:pt x="0" y="147320"/>
                  </a:lnTo>
                  <a:lnTo>
                    <a:pt x="0" y="149859"/>
                  </a:lnTo>
                  <a:lnTo>
                    <a:pt x="7619" y="149859"/>
                  </a:lnTo>
                  <a:lnTo>
                    <a:pt x="7619" y="147320"/>
                  </a:lnTo>
                  <a:close/>
                </a:path>
                <a:path w="7620" h="918209">
                  <a:moveTo>
                    <a:pt x="7619" y="149860"/>
                  </a:moveTo>
                  <a:lnTo>
                    <a:pt x="0" y="149860"/>
                  </a:lnTo>
                  <a:lnTo>
                    <a:pt x="0" y="156209"/>
                  </a:lnTo>
                  <a:lnTo>
                    <a:pt x="7619" y="156209"/>
                  </a:lnTo>
                  <a:lnTo>
                    <a:pt x="7619" y="149860"/>
                  </a:lnTo>
                  <a:close/>
                </a:path>
                <a:path w="7620" h="918209">
                  <a:moveTo>
                    <a:pt x="7619" y="156210"/>
                  </a:moveTo>
                  <a:lnTo>
                    <a:pt x="0" y="156210"/>
                  </a:lnTo>
                  <a:lnTo>
                    <a:pt x="0" y="160019"/>
                  </a:lnTo>
                  <a:lnTo>
                    <a:pt x="7619" y="160019"/>
                  </a:lnTo>
                  <a:lnTo>
                    <a:pt x="7619" y="156210"/>
                  </a:lnTo>
                  <a:close/>
                </a:path>
                <a:path w="7620" h="918209">
                  <a:moveTo>
                    <a:pt x="7619" y="160020"/>
                  </a:moveTo>
                  <a:lnTo>
                    <a:pt x="0" y="160020"/>
                  </a:lnTo>
                  <a:lnTo>
                    <a:pt x="0" y="172719"/>
                  </a:lnTo>
                  <a:lnTo>
                    <a:pt x="7619" y="172719"/>
                  </a:lnTo>
                  <a:lnTo>
                    <a:pt x="7619" y="160020"/>
                  </a:lnTo>
                  <a:close/>
                </a:path>
                <a:path w="7620" h="918209">
                  <a:moveTo>
                    <a:pt x="7619" y="172720"/>
                  </a:moveTo>
                  <a:lnTo>
                    <a:pt x="0" y="172720"/>
                  </a:lnTo>
                  <a:lnTo>
                    <a:pt x="0" y="179069"/>
                  </a:lnTo>
                  <a:lnTo>
                    <a:pt x="7619" y="179069"/>
                  </a:lnTo>
                  <a:lnTo>
                    <a:pt x="7619" y="172720"/>
                  </a:lnTo>
                  <a:close/>
                </a:path>
                <a:path w="7620" h="918209">
                  <a:moveTo>
                    <a:pt x="7619" y="179070"/>
                  </a:moveTo>
                  <a:lnTo>
                    <a:pt x="0" y="179070"/>
                  </a:lnTo>
                  <a:lnTo>
                    <a:pt x="0" y="181609"/>
                  </a:lnTo>
                  <a:lnTo>
                    <a:pt x="7619" y="181609"/>
                  </a:lnTo>
                  <a:lnTo>
                    <a:pt x="7619" y="179070"/>
                  </a:lnTo>
                  <a:close/>
                </a:path>
                <a:path w="7620" h="918209">
                  <a:moveTo>
                    <a:pt x="7619" y="293497"/>
                  </a:moveTo>
                  <a:lnTo>
                    <a:pt x="0" y="293497"/>
                  </a:lnTo>
                  <a:lnTo>
                    <a:pt x="0" y="295910"/>
                  </a:lnTo>
                  <a:lnTo>
                    <a:pt x="7619" y="295910"/>
                  </a:lnTo>
                  <a:lnTo>
                    <a:pt x="7619" y="293497"/>
                  </a:lnTo>
                  <a:close/>
                </a:path>
                <a:path w="7620" h="918209">
                  <a:moveTo>
                    <a:pt x="7619" y="288416"/>
                  </a:moveTo>
                  <a:lnTo>
                    <a:pt x="0" y="288416"/>
                  </a:lnTo>
                  <a:lnTo>
                    <a:pt x="0" y="293369"/>
                  </a:lnTo>
                  <a:lnTo>
                    <a:pt x="7619" y="293369"/>
                  </a:lnTo>
                  <a:lnTo>
                    <a:pt x="7619" y="288416"/>
                  </a:lnTo>
                  <a:close/>
                </a:path>
                <a:path w="7620" h="918209">
                  <a:moveTo>
                    <a:pt x="7619" y="282066"/>
                  </a:moveTo>
                  <a:lnTo>
                    <a:pt x="0" y="282066"/>
                  </a:lnTo>
                  <a:lnTo>
                    <a:pt x="0" y="288290"/>
                  </a:lnTo>
                  <a:lnTo>
                    <a:pt x="7619" y="288290"/>
                  </a:lnTo>
                  <a:lnTo>
                    <a:pt x="7619" y="282066"/>
                  </a:lnTo>
                  <a:close/>
                </a:path>
                <a:path w="7620" h="918209">
                  <a:moveTo>
                    <a:pt x="7619" y="275716"/>
                  </a:moveTo>
                  <a:lnTo>
                    <a:pt x="0" y="275716"/>
                  </a:lnTo>
                  <a:lnTo>
                    <a:pt x="0" y="281939"/>
                  </a:lnTo>
                  <a:lnTo>
                    <a:pt x="7619" y="281939"/>
                  </a:lnTo>
                  <a:lnTo>
                    <a:pt x="7619" y="275716"/>
                  </a:lnTo>
                  <a:close/>
                </a:path>
                <a:path w="7620" h="918209">
                  <a:moveTo>
                    <a:pt x="7619" y="269367"/>
                  </a:moveTo>
                  <a:lnTo>
                    <a:pt x="0" y="269367"/>
                  </a:lnTo>
                  <a:lnTo>
                    <a:pt x="0" y="275590"/>
                  </a:lnTo>
                  <a:lnTo>
                    <a:pt x="7619" y="275590"/>
                  </a:lnTo>
                  <a:lnTo>
                    <a:pt x="7619" y="269367"/>
                  </a:lnTo>
                  <a:close/>
                </a:path>
                <a:path w="7620" h="918209">
                  <a:moveTo>
                    <a:pt x="7619" y="263016"/>
                  </a:moveTo>
                  <a:lnTo>
                    <a:pt x="0" y="263016"/>
                  </a:lnTo>
                  <a:lnTo>
                    <a:pt x="0" y="269240"/>
                  </a:lnTo>
                  <a:lnTo>
                    <a:pt x="7619" y="269240"/>
                  </a:lnTo>
                  <a:lnTo>
                    <a:pt x="7619" y="263016"/>
                  </a:lnTo>
                  <a:close/>
                </a:path>
                <a:path w="7620" h="918209">
                  <a:moveTo>
                    <a:pt x="7619" y="255397"/>
                  </a:moveTo>
                  <a:lnTo>
                    <a:pt x="0" y="255397"/>
                  </a:lnTo>
                  <a:lnTo>
                    <a:pt x="0" y="262889"/>
                  </a:lnTo>
                  <a:lnTo>
                    <a:pt x="7619" y="262889"/>
                  </a:lnTo>
                  <a:lnTo>
                    <a:pt x="7619" y="255397"/>
                  </a:lnTo>
                  <a:close/>
                </a:path>
                <a:path w="7620" h="918209">
                  <a:moveTo>
                    <a:pt x="7619" y="250316"/>
                  </a:moveTo>
                  <a:lnTo>
                    <a:pt x="0" y="250316"/>
                  </a:lnTo>
                  <a:lnTo>
                    <a:pt x="0" y="255269"/>
                  </a:lnTo>
                  <a:lnTo>
                    <a:pt x="7619" y="255269"/>
                  </a:lnTo>
                  <a:lnTo>
                    <a:pt x="7619" y="250316"/>
                  </a:lnTo>
                  <a:close/>
                </a:path>
                <a:path w="7620" h="918209">
                  <a:moveTo>
                    <a:pt x="7619" y="243966"/>
                  </a:moveTo>
                  <a:lnTo>
                    <a:pt x="0" y="243966"/>
                  </a:lnTo>
                  <a:lnTo>
                    <a:pt x="0" y="250190"/>
                  </a:lnTo>
                  <a:lnTo>
                    <a:pt x="7619" y="250190"/>
                  </a:lnTo>
                  <a:lnTo>
                    <a:pt x="7619" y="243966"/>
                  </a:lnTo>
                  <a:close/>
                </a:path>
                <a:path w="7620" h="918209">
                  <a:moveTo>
                    <a:pt x="7619" y="237616"/>
                  </a:moveTo>
                  <a:lnTo>
                    <a:pt x="0" y="237616"/>
                  </a:lnTo>
                  <a:lnTo>
                    <a:pt x="0" y="243839"/>
                  </a:lnTo>
                  <a:lnTo>
                    <a:pt x="7619" y="243839"/>
                  </a:lnTo>
                  <a:lnTo>
                    <a:pt x="7619" y="237616"/>
                  </a:lnTo>
                  <a:close/>
                </a:path>
                <a:path w="7620" h="918209">
                  <a:moveTo>
                    <a:pt x="7619" y="231266"/>
                  </a:moveTo>
                  <a:lnTo>
                    <a:pt x="0" y="231266"/>
                  </a:lnTo>
                  <a:lnTo>
                    <a:pt x="0" y="237490"/>
                  </a:lnTo>
                  <a:lnTo>
                    <a:pt x="7619" y="237490"/>
                  </a:lnTo>
                  <a:lnTo>
                    <a:pt x="7619" y="231266"/>
                  </a:lnTo>
                  <a:close/>
                </a:path>
                <a:path w="7620" h="918209">
                  <a:moveTo>
                    <a:pt x="7619" y="224916"/>
                  </a:moveTo>
                  <a:lnTo>
                    <a:pt x="0" y="224916"/>
                  </a:lnTo>
                  <a:lnTo>
                    <a:pt x="0" y="231140"/>
                  </a:lnTo>
                  <a:lnTo>
                    <a:pt x="7619" y="231140"/>
                  </a:lnTo>
                  <a:lnTo>
                    <a:pt x="7619" y="224916"/>
                  </a:lnTo>
                  <a:close/>
                </a:path>
                <a:path w="7620" h="918209">
                  <a:moveTo>
                    <a:pt x="7619" y="218567"/>
                  </a:moveTo>
                  <a:lnTo>
                    <a:pt x="0" y="218567"/>
                  </a:lnTo>
                  <a:lnTo>
                    <a:pt x="0" y="224790"/>
                  </a:lnTo>
                  <a:lnTo>
                    <a:pt x="7619" y="224790"/>
                  </a:lnTo>
                  <a:lnTo>
                    <a:pt x="7619" y="218567"/>
                  </a:lnTo>
                  <a:close/>
                </a:path>
                <a:path w="7620" h="918209">
                  <a:moveTo>
                    <a:pt x="7619" y="212217"/>
                  </a:moveTo>
                  <a:lnTo>
                    <a:pt x="0" y="212217"/>
                  </a:lnTo>
                  <a:lnTo>
                    <a:pt x="0" y="218439"/>
                  </a:lnTo>
                  <a:lnTo>
                    <a:pt x="7619" y="218439"/>
                  </a:lnTo>
                  <a:lnTo>
                    <a:pt x="7619" y="212217"/>
                  </a:lnTo>
                  <a:close/>
                </a:path>
                <a:path w="7620" h="918209">
                  <a:moveTo>
                    <a:pt x="7619" y="205866"/>
                  </a:moveTo>
                  <a:lnTo>
                    <a:pt x="0" y="205866"/>
                  </a:lnTo>
                  <a:lnTo>
                    <a:pt x="0" y="212090"/>
                  </a:lnTo>
                  <a:lnTo>
                    <a:pt x="7619" y="212090"/>
                  </a:lnTo>
                  <a:lnTo>
                    <a:pt x="7619" y="205866"/>
                  </a:lnTo>
                  <a:close/>
                </a:path>
                <a:path w="7620" h="918209">
                  <a:moveTo>
                    <a:pt x="7619" y="199516"/>
                  </a:moveTo>
                  <a:lnTo>
                    <a:pt x="0" y="199516"/>
                  </a:lnTo>
                  <a:lnTo>
                    <a:pt x="0" y="205739"/>
                  </a:lnTo>
                  <a:lnTo>
                    <a:pt x="7619" y="205739"/>
                  </a:lnTo>
                  <a:lnTo>
                    <a:pt x="7619" y="199516"/>
                  </a:lnTo>
                  <a:close/>
                </a:path>
                <a:path w="7620" h="918209">
                  <a:moveTo>
                    <a:pt x="7619" y="193166"/>
                  </a:moveTo>
                  <a:lnTo>
                    <a:pt x="0" y="193166"/>
                  </a:lnTo>
                  <a:lnTo>
                    <a:pt x="0" y="199390"/>
                  </a:lnTo>
                  <a:lnTo>
                    <a:pt x="7619" y="199390"/>
                  </a:lnTo>
                  <a:lnTo>
                    <a:pt x="7619" y="193166"/>
                  </a:lnTo>
                  <a:close/>
                </a:path>
                <a:path w="7620" h="918209">
                  <a:moveTo>
                    <a:pt x="7619" y="181737"/>
                  </a:moveTo>
                  <a:lnTo>
                    <a:pt x="0" y="181737"/>
                  </a:lnTo>
                  <a:lnTo>
                    <a:pt x="0" y="193040"/>
                  </a:lnTo>
                  <a:lnTo>
                    <a:pt x="7619" y="193040"/>
                  </a:lnTo>
                  <a:lnTo>
                    <a:pt x="7619" y="181737"/>
                  </a:lnTo>
                  <a:close/>
                </a:path>
                <a:path w="7620" h="918209">
                  <a:moveTo>
                    <a:pt x="7619" y="454659"/>
                  </a:moveTo>
                  <a:lnTo>
                    <a:pt x="0" y="454659"/>
                  </a:lnTo>
                  <a:lnTo>
                    <a:pt x="0" y="455930"/>
                  </a:lnTo>
                  <a:lnTo>
                    <a:pt x="7619" y="455930"/>
                  </a:lnTo>
                  <a:lnTo>
                    <a:pt x="7619" y="454659"/>
                  </a:lnTo>
                  <a:close/>
                </a:path>
                <a:path w="7620" h="918209">
                  <a:moveTo>
                    <a:pt x="7619" y="448310"/>
                  </a:moveTo>
                  <a:lnTo>
                    <a:pt x="0" y="448310"/>
                  </a:lnTo>
                  <a:lnTo>
                    <a:pt x="0" y="453389"/>
                  </a:lnTo>
                  <a:lnTo>
                    <a:pt x="7619" y="453389"/>
                  </a:lnTo>
                  <a:lnTo>
                    <a:pt x="7619" y="448310"/>
                  </a:lnTo>
                  <a:close/>
                </a:path>
                <a:path w="7620" h="918209">
                  <a:moveTo>
                    <a:pt x="7619" y="441959"/>
                  </a:moveTo>
                  <a:lnTo>
                    <a:pt x="0" y="441959"/>
                  </a:lnTo>
                  <a:lnTo>
                    <a:pt x="0" y="447039"/>
                  </a:lnTo>
                  <a:lnTo>
                    <a:pt x="7619" y="447039"/>
                  </a:lnTo>
                  <a:lnTo>
                    <a:pt x="7619" y="441959"/>
                  </a:lnTo>
                  <a:close/>
                </a:path>
                <a:path w="7620" h="918209">
                  <a:moveTo>
                    <a:pt x="7619" y="435609"/>
                  </a:moveTo>
                  <a:lnTo>
                    <a:pt x="0" y="435609"/>
                  </a:lnTo>
                  <a:lnTo>
                    <a:pt x="0" y="440690"/>
                  </a:lnTo>
                  <a:lnTo>
                    <a:pt x="7619" y="440690"/>
                  </a:lnTo>
                  <a:lnTo>
                    <a:pt x="7619" y="435609"/>
                  </a:lnTo>
                  <a:close/>
                </a:path>
                <a:path w="7620" h="918209">
                  <a:moveTo>
                    <a:pt x="7619" y="429260"/>
                  </a:moveTo>
                  <a:lnTo>
                    <a:pt x="0" y="429260"/>
                  </a:lnTo>
                  <a:lnTo>
                    <a:pt x="0" y="434340"/>
                  </a:lnTo>
                  <a:lnTo>
                    <a:pt x="7619" y="434340"/>
                  </a:lnTo>
                  <a:lnTo>
                    <a:pt x="7619" y="429260"/>
                  </a:lnTo>
                  <a:close/>
                </a:path>
                <a:path w="7620" h="918209">
                  <a:moveTo>
                    <a:pt x="7619" y="422909"/>
                  </a:moveTo>
                  <a:lnTo>
                    <a:pt x="0" y="422909"/>
                  </a:lnTo>
                  <a:lnTo>
                    <a:pt x="0" y="427989"/>
                  </a:lnTo>
                  <a:lnTo>
                    <a:pt x="7619" y="427989"/>
                  </a:lnTo>
                  <a:lnTo>
                    <a:pt x="7619" y="422909"/>
                  </a:lnTo>
                  <a:close/>
                </a:path>
                <a:path w="7620" h="918209">
                  <a:moveTo>
                    <a:pt x="7619" y="416559"/>
                  </a:moveTo>
                  <a:lnTo>
                    <a:pt x="0" y="416559"/>
                  </a:lnTo>
                  <a:lnTo>
                    <a:pt x="0" y="421640"/>
                  </a:lnTo>
                  <a:lnTo>
                    <a:pt x="7619" y="421640"/>
                  </a:lnTo>
                  <a:lnTo>
                    <a:pt x="7619" y="416559"/>
                  </a:lnTo>
                  <a:close/>
                </a:path>
                <a:path w="7620" h="918209">
                  <a:moveTo>
                    <a:pt x="7619" y="410210"/>
                  </a:moveTo>
                  <a:lnTo>
                    <a:pt x="0" y="410210"/>
                  </a:lnTo>
                  <a:lnTo>
                    <a:pt x="0" y="415289"/>
                  </a:lnTo>
                  <a:lnTo>
                    <a:pt x="7619" y="415289"/>
                  </a:lnTo>
                  <a:lnTo>
                    <a:pt x="7619" y="410210"/>
                  </a:lnTo>
                  <a:close/>
                </a:path>
                <a:path w="7620" h="918209">
                  <a:moveTo>
                    <a:pt x="7619" y="397510"/>
                  </a:moveTo>
                  <a:lnTo>
                    <a:pt x="0" y="397510"/>
                  </a:lnTo>
                  <a:lnTo>
                    <a:pt x="0" y="408939"/>
                  </a:lnTo>
                  <a:lnTo>
                    <a:pt x="7619" y="408939"/>
                  </a:lnTo>
                  <a:lnTo>
                    <a:pt x="7619" y="397510"/>
                  </a:lnTo>
                  <a:close/>
                </a:path>
                <a:path w="7620" h="918209">
                  <a:moveTo>
                    <a:pt x="7619" y="391159"/>
                  </a:moveTo>
                  <a:lnTo>
                    <a:pt x="0" y="391159"/>
                  </a:lnTo>
                  <a:lnTo>
                    <a:pt x="0" y="396239"/>
                  </a:lnTo>
                  <a:lnTo>
                    <a:pt x="7619" y="396239"/>
                  </a:lnTo>
                  <a:lnTo>
                    <a:pt x="7619" y="391159"/>
                  </a:lnTo>
                  <a:close/>
                </a:path>
                <a:path w="7620" h="918209">
                  <a:moveTo>
                    <a:pt x="7619" y="384809"/>
                  </a:moveTo>
                  <a:lnTo>
                    <a:pt x="0" y="384809"/>
                  </a:lnTo>
                  <a:lnTo>
                    <a:pt x="0" y="389889"/>
                  </a:lnTo>
                  <a:lnTo>
                    <a:pt x="7619" y="389889"/>
                  </a:lnTo>
                  <a:lnTo>
                    <a:pt x="7619" y="384809"/>
                  </a:lnTo>
                  <a:close/>
                </a:path>
                <a:path w="7620" h="918209">
                  <a:moveTo>
                    <a:pt x="7619" y="378459"/>
                  </a:moveTo>
                  <a:lnTo>
                    <a:pt x="0" y="378459"/>
                  </a:lnTo>
                  <a:lnTo>
                    <a:pt x="0" y="383540"/>
                  </a:lnTo>
                  <a:lnTo>
                    <a:pt x="7619" y="383540"/>
                  </a:lnTo>
                  <a:lnTo>
                    <a:pt x="7619" y="378459"/>
                  </a:lnTo>
                  <a:close/>
                </a:path>
                <a:path w="7620" h="918209">
                  <a:moveTo>
                    <a:pt x="7619" y="372110"/>
                  </a:moveTo>
                  <a:lnTo>
                    <a:pt x="0" y="372110"/>
                  </a:lnTo>
                  <a:lnTo>
                    <a:pt x="0" y="377189"/>
                  </a:lnTo>
                  <a:lnTo>
                    <a:pt x="7619" y="377189"/>
                  </a:lnTo>
                  <a:lnTo>
                    <a:pt x="7619" y="372110"/>
                  </a:lnTo>
                  <a:close/>
                </a:path>
                <a:path w="7620" h="918209">
                  <a:moveTo>
                    <a:pt x="7619" y="365759"/>
                  </a:moveTo>
                  <a:lnTo>
                    <a:pt x="0" y="365759"/>
                  </a:lnTo>
                  <a:lnTo>
                    <a:pt x="0" y="370839"/>
                  </a:lnTo>
                  <a:lnTo>
                    <a:pt x="7619" y="370839"/>
                  </a:lnTo>
                  <a:lnTo>
                    <a:pt x="7619" y="365759"/>
                  </a:lnTo>
                  <a:close/>
                </a:path>
                <a:path w="7620" h="918209">
                  <a:moveTo>
                    <a:pt x="7619" y="358140"/>
                  </a:moveTo>
                  <a:lnTo>
                    <a:pt x="0" y="358140"/>
                  </a:lnTo>
                  <a:lnTo>
                    <a:pt x="0" y="364489"/>
                  </a:lnTo>
                  <a:lnTo>
                    <a:pt x="7619" y="364489"/>
                  </a:lnTo>
                  <a:lnTo>
                    <a:pt x="7619" y="358140"/>
                  </a:lnTo>
                  <a:close/>
                </a:path>
                <a:path w="7620" h="918209">
                  <a:moveTo>
                    <a:pt x="7619" y="353059"/>
                  </a:moveTo>
                  <a:lnTo>
                    <a:pt x="0" y="353059"/>
                  </a:lnTo>
                  <a:lnTo>
                    <a:pt x="0" y="356870"/>
                  </a:lnTo>
                  <a:lnTo>
                    <a:pt x="7619" y="356870"/>
                  </a:lnTo>
                  <a:lnTo>
                    <a:pt x="7619" y="353059"/>
                  </a:lnTo>
                  <a:close/>
                </a:path>
                <a:path w="7620" h="918209">
                  <a:moveTo>
                    <a:pt x="7619" y="346710"/>
                  </a:moveTo>
                  <a:lnTo>
                    <a:pt x="0" y="346710"/>
                  </a:lnTo>
                  <a:lnTo>
                    <a:pt x="0" y="351790"/>
                  </a:lnTo>
                  <a:lnTo>
                    <a:pt x="7619" y="351790"/>
                  </a:lnTo>
                  <a:lnTo>
                    <a:pt x="7619" y="346710"/>
                  </a:lnTo>
                  <a:close/>
                </a:path>
                <a:path w="7620" h="918209">
                  <a:moveTo>
                    <a:pt x="7619" y="340360"/>
                  </a:moveTo>
                  <a:lnTo>
                    <a:pt x="0" y="340360"/>
                  </a:lnTo>
                  <a:lnTo>
                    <a:pt x="0" y="345440"/>
                  </a:lnTo>
                  <a:lnTo>
                    <a:pt x="7619" y="345440"/>
                  </a:lnTo>
                  <a:lnTo>
                    <a:pt x="7619" y="340360"/>
                  </a:lnTo>
                  <a:close/>
                </a:path>
                <a:path w="7620" h="918209">
                  <a:moveTo>
                    <a:pt x="7619" y="334009"/>
                  </a:moveTo>
                  <a:lnTo>
                    <a:pt x="0" y="334009"/>
                  </a:lnTo>
                  <a:lnTo>
                    <a:pt x="0" y="339090"/>
                  </a:lnTo>
                  <a:lnTo>
                    <a:pt x="7619" y="339090"/>
                  </a:lnTo>
                  <a:lnTo>
                    <a:pt x="7619" y="334009"/>
                  </a:lnTo>
                  <a:close/>
                </a:path>
                <a:path w="7620" h="918209">
                  <a:moveTo>
                    <a:pt x="7619" y="327659"/>
                  </a:moveTo>
                  <a:lnTo>
                    <a:pt x="0" y="327659"/>
                  </a:lnTo>
                  <a:lnTo>
                    <a:pt x="0" y="332740"/>
                  </a:lnTo>
                  <a:lnTo>
                    <a:pt x="7619" y="332740"/>
                  </a:lnTo>
                  <a:lnTo>
                    <a:pt x="7619" y="327659"/>
                  </a:lnTo>
                  <a:close/>
                </a:path>
                <a:path w="7620" h="918209">
                  <a:moveTo>
                    <a:pt x="7619" y="320040"/>
                  </a:moveTo>
                  <a:lnTo>
                    <a:pt x="0" y="320040"/>
                  </a:lnTo>
                  <a:lnTo>
                    <a:pt x="0" y="326390"/>
                  </a:lnTo>
                  <a:lnTo>
                    <a:pt x="7619" y="326390"/>
                  </a:lnTo>
                  <a:lnTo>
                    <a:pt x="7619" y="320040"/>
                  </a:lnTo>
                  <a:close/>
                </a:path>
                <a:path w="7620" h="918209">
                  <a:moveTo>
                    <a:pt x="7619" y="314959"/>
                  </a:moveTo>
                  <a:lnTo>
                    <a:pt x="0" y="314959"/>
                  </a:lnTo>
                  <a:lnTo>
                    <a:pt x="0" y="318769"/>
                  </a:lnTo>
                  <a:lnTo>
                    <a:pt x="7619" y="318769"/>
                  </a:lnTo>
                  <a:lnTo>
                    <a:pt x="7619" y="314959"/>
                  </a:lnTo>
                  <a:close/>
                </a:path>
                <a:path w="7620" h="918209">
                  <a:moveTo>
                    <a:pt x="7619" y="308609"/>
                  </a:moveTo>
                  <a:lnTo>
                    <a:pt x="0" y="308609"/>
                  </a:lnTo>
                  <a:lnTo>
                    <a:pt x="0" y="313690"/>
                  </a:lnTo>
                  <a:lnTo>
                    <a:pt x="7619" y="313690"/>
                  </a:lnTo>
                  <a:lnTo>
                    <a:pt x="7619" y="308609"/>
                  </a:lnTo>
                  <a:close/>
                </a:path>
                <a:path w="7620" h="918209">
                  <a:moveTo>
                    <a:pt x="7619" y="302259"/>
                  </a:moveTo>
                  <a:lnTo>
                    <a:pt x="0" y="302259"/>
                  </a:lnTo>
                  <a:lnTo>
                    <a:pt x="0" y="307340"/>
                  </a:lnTo>
                  <a:lnTo>
                    <a:pt x="7619" y="307340"/>
                  </a:lnTo>
                  <a:lnTo>
                    <a:pt x="7619" y="302259"/>
                  </a:lnTo>
                  <a:close/>
                </a:path>
                <a:path w="7620" h="918209">
                  <a:moveTo>
                    <a:pt x="7619" y="297180"/>
                  </a:moveTo>
                  <a:lnTo>
                    <a:pt x="0" y="297180"/>
                  </a:lnTo>
                  <a:lnTo>
                    <a:pt x="0" y="300990"/>
                  </a:lnTo>
                  <a:lnTo>
                    <a:pt x="7619" y="300990"/>
                  </a:lnTo>
                  <a:lnTo>
                    <a:pt x="7619" y="297180"/>
                  </a:lnTo>
                  <a:close/>
                </a:path>
                <a:path w="7620" h="918209">
                  <a:moveTo>
                    <a:pt x="7619" y="455930"/>
                  </a:moveTo>
                  <a:lnTo>
                    <a:pt x="0" y="455930"/>
                  </a:lnTo>
                  <a:lnTo>
                    <a:pt x="0" y="462280"/>
                  </a:lnTo>
                  <a:lnTo>
                    <a:pt x="7619" y="462280"/>
                  </a:lnTo>
                  <a:lnTo>
                    <a:pt x="7619" y="455930"/>
                  </a:lnTo>
                  <a:close/>
                </a:path>
                <a:path w="7620" h="918209">
                  <a:moveTo>
                    <a:pt x="7619" y="462280"/>
                  </a:moveTo>
                  <a:lnTo>
                    <a:pt x="0" y="462280"/>
                  </a:lnTo>
                  <a:lnTo>
                    <a:pt x="0" y="537210"/>
                  </a:lnTo>
                  <a:lnTo>
                    <a:pt x="7619" y="537210"/>
                  </a:lnTo>
                  <a:lnTo>
                    <a:pt x="7619" y="462280"/>
                  </a:lnTo>
                  <a:close/>
                </a:path>
                <a:path w="7620" h="918209">
                  <a:moveTo>
                    <a:pt x="7619" y="669290"/>
                  </a:moveTo>
                  <a:lnTo>
                    <a:pt x="0" y="669290"/>
                  </a:lnTo>
                  <a:lnTo>
                    <a:pt x="0" y="671830"/>
                  </a:lnTo>
                  <a:lnTo>
                    <a:pt x="7619" y="671830"/>
                  </a:lnTo>
                  <a:lnTo>
                    <a:pt x="7619" y="669290"/>
                  </a:lnTo>
                  <a:close/>
                </a:path>
                <a:path w="7620" h="918209">
                  <a:moveTo>
                    <a:pt x="7619" y="662940"/>
                  </a:moveTo>
                  <a:lnTo>
                    <a:pt x="0" y="662940"/>
                  </a:lnTo>
                  <a:lnTo>
                    <a:pt x="0" y="668019"/>
                  </a:lnTo>
                  <a:lnTo>
                    <a:pt x="7619" y="668019"/>
                  </a:lnTo>
                  <a:lnTo>
                    <a:pt x="7619" y="662940"/>
                  </a:lnTo>
                  <a:close/>
                </a:path>
                <a:path w="7620" h="918209">
                  <a:moveTo>
                    <a:pt x="7619" y="646430"/>
                  </a:moveTo>
                  <a:lnTo>
                    <a:pt x="0" y="646430"/>
                  </a:lnTo>
                  <a:lnTo>
                    <a:pt x="0" y="661669"/>
                  </a:lnTo>
                  <a:lnTo>
                    <a:pt x="7619" y="661669"/>
                  </a:lnTo>
                  <a:lnTo>
                    <a:pt x="7619" y="646430"/>
                  </a:lnTo>
                  <a:close/>
                </a:path>
                <a:path w="7620" h="918209">
                  <a:moveTo>
                    <a:pt x="7619" y="637540"/>
                  </a:moveTo>
                  <a:lnTo>
                    <a:pt x="0" y="637540"/>
                  </a:lnTo>
                  <a:lnTo>
                    <a:pt x="0" y="645160"/>
                  </a:lnTo>
                  <a:lnTo>
                    <a:pt x="7619" y="645160"/>
                  </a:lnTo>
                  <a:lnTo>
                    <a:pt x="7619" y="637540"/>
                  </a:lnTo>
                  <a:close/>
                </a:path>
                <a:path w="7620" h="918209">
                  <a:moveTo>
                    <a:pt x="7619" y="614680"/>
                  </a:moveTo>
                  <a:lnTo>
                    <a:pt x="0" y="614680"/>
                  </a:lnTo>
                  <a:lnTo>
                    <a:pt x="0" y="636269"/>
                  </a:lnTo>
                  <a:lnTo>
                    <a:pt x="7619" y="636269"/>
                  </a:lnTo>
                  <a:lnTo>
                    <a:pt x="7619" y="614680"/>
                  </a:lnTo>
                  <a:close/>
                </a:path>
                <a:path w="7620" h="918209">
                  <a:moveTo>
                    <a:pt x="7619" y="608330"/>
                  </a:moveTo>
                  <a:lnTo>
                    <a:pt x="0" y="608330"/>
                  </a:lnTo>
                  <a:lnTo>
                    <a:pt x="0" y="613410"/>
                  </a:lnTo>
                  <a:lnTo>
                    <a:pt x="7619" y="613410"/>
                  </a:lnTo>
                  <a:lnTo>
                    <a:pt x="7619" y="608330"/>
                  </a:lnTo>
                  <a:close/>
                </a:path>
                <a:path w="7620" h="918209">
                  <a:moveTo>
                    <a:pt x="7619" y="588010"/>
                  </a:moveTo>
                  <a:lnTo>
                    <a:pt x="0" y="588010"/>
                  </a:lnTo>
                  <a:lnTo>
                    <a:pt x="0" y="607060"/>
                  </a:lnTo>
                  <a:lnTo>
                    <a:pt x="7619" y="607060"/>
                  </a:lnTo>
                  <a:lnTo>
                    <a:pt x="7619" y="588010"/>
                  </a:lnTo>
                  <a:close/>
                </a:path>
                <a:path w="7620" h="918209">
                  <a:moveTo>
                    <a:pt x="7619" y="580390"/>
                  </a:moveTo>
                  <a:lnTo>
                    <a:pt x="0" y="580390"/>
                  </a:lnTo>
                  <a:lnTo>
                    <a:pt x="0" y="586740"/>
                  </a:lnTo>
                  <a:lnTo>
                    <a:pt x="7619" y="586740"/>
                  </a:lnTo>
                  <a:lnTo>
                    <a:pt x="7619" y="580390"/>
                  </a:lnTo>
                  <a:close/>
                </a:path>
                <a:path w="7620" h="918209">
                  <a:moveTo>
                    <a:pt x="7619" y="574040"/>
                  </a:moveTo>
                  <a:lnTo>
                    <a:pt x="0" y="574040"/>
                  </a:lnTo>
                  <a:lnTo>
                    <a:pt x="0" y="579120"/>
                  </a:lnTo>
                  <a:lnTo>
                    <a:pt x="7619" y="579120"/>
                  </a:lnTo>
                  <a:lnTo>
                    <a:pt x="7619" y="574040"/>
                  </a:lnTo>
                  <a:close/>
                </a:path>
                <a:path w="7620" h="918209">
                  <a:moveTo>
                    <a:pt x="7619" y="567690"/>
                  </a:moveTo>
                  <a:lnTo>
                    <a:pt x="0" y="567690"/>
                  </a:lnTo>
                  <a:lnTo>
                    <a:pt x="0" y="572770"/>
                  </a:lnTo>
                  <a:lnTo>
                    <a:pt x="7619" y="572770"/>
                  </a:lnTo>
                  <a:lnTo>
                    <a:pt x="7619" y="567690"/>
                  </a:lnTo>
                  <a:close/>
                </a:path>
                <a:path w="7620" h="918209">
                  <a:moveTo>
                    <a:pt x="7619" y="562610"/>
                  </a:moveTo>
                  <a:lnTo>
                    <a:pt x="0" y="562610"/>
                  </a:lnTo>
                  <a:lnTo>
                    <a:pt x="0" y="566419"/>
                  </a:lnTo>
                  <a:lnTo>
                    <a:pt x="7619" y="566419"/>
                  </a:lnTo>
                  <a:lnTo>
                    <a:pt x="7619" y="562610"/>
                  </a:lnTo>
                  <a:close/>
                </a:path>
                <a:path w="7620" h="918209">
                  <a:moveTo>
                    <a:pt x="7619" y="556260"/>
                  </a:moveTo>
                  <a:lnTo>
                    <a:pt x="0" y="556260"/>
                  </a:lnTo>
                  <a:lnTo>
                    <a:pt x="0" y="561340"/>
                  </a:lnTo>
                  <a:lnTo>
                    <a:pt x="7619" y="561340"/>
                  </a:lnTo>
                  <a:lnTo>
                    <a:pt x="7619" y="556260"/>
                  </a:lnTo>
                  <a:close/>
                </a:path>
                <a:path w="7620" h="918209">
                  <a:moveTo>
                    <a:pt x="7619" y="548640"/>
                  </a:moveTo>
                  <a:lnTo>
                    <a:pt x="0" y="548640"/>
                  </a:lnTo>
                  <a:lnTo>
                    <a:pt x="0" y="554990"/>
                  </a:lnTo>
                  <a:lnTo>
                    <a:pt x="7619" y="554990"/>
                  </a:lnTo>
                  <a:lnTo>
                    <a:pt x="7619" y="548640"/>
                  </a:lnTo>
                  <a:close/>
                </a:path>
                <a:path w="7620" h="918209">
                  <a:moveTo>
                    <a:pt x="7619" y="542290"/>
                  </a:moveTo>
                  <a:lnTo>
                    <a:pt x="0" y="542290"/>
                  </a:lnTo>
                  <a:lnTo>
                    <a:pt x="0" y="547369"/>
                  </a:lnTo>
                  <a:lnTo>
                    <a:pt x="7619" y="547369"/>
                  </a:lnTo>
                  <a:lnTo>
                    <a:pt x="7619" y="542290"/>
                  </a:lnTo>
                  <a:close/>
                </a:path>
                <a:path w="7620" h="918209">
                  <a:moveTo>
                    <a:pt x="7619" y="538480"/>
                  </a:moveTo>
                  <a:lnTo>
                    <a:pt x="0" y="538480"/>
                  </a:lnTo>
                  <a:lnTo>
                    <a:pt x="0" y="541019"/>
                  </a:lnTo>
                  <a:lnTo>
                    <a:pt x="7619" y="541019"/>
                  </a:lnTo>
                  <a:lnTo>
                    <a:pt x="7619" y="538480"/>
                  </a:lnTo>
                  <a:close/>
                </a:path>
                <a:path w="7620" h="918209">
                  <a:moveTo>
                    <a:pt x="7619" y="737997"/>
                  </a:moveTo>
                  <a:lnTo>
                    <a:pt x="0" y="737997"/>
                  </a:lnTo>
                  <a:lnTo>
                    <a:pt x="0" y="748030"/>
                  </a:lnTo>
                  <a:lnTo>
                    <a:pt x="7619" y="748030"/>
                  </a:lnTo>
                  <a:lnTo>
                    <a:pt x="7619" y="737997"/>
                  </a:lnTo>
                  <a:close/>
                </a:path>
                <a:path w="7620" h="918209">
                  <a:moveTo>
                    <a:pt x="7619" y="734187"/>
                  </a:moveTo>
                  <a:lnTo>
                    <a:pt x="0" y="734187"/>
                  </a:lnTo>
                  <a:lnTo>
                    <a:pt x="0" y="737870"/>
                  </a:lnTo>
                  <a:lnTo>
                    <a:pt x="7619" y="737870"/>
                  </a:lnTo>
                  <a:lnTo>
                    <a:pt x="7619" y="734187"/>
                  </a:lnTo>
                  <a:close/>
                </a:path>
                <a:path w="7620" h="918209">
                  <a:moveTo>
                    <a:pt x="7619" y="731647"/>
                  </a:moveTo>
                  <a:lnTo>
                    <a:pt x="0" y="731647"/>
                  </a:lnTo>
                  <a:lnTo>
                    <a:pt x="0" y="734060"/>
                  </a:lnTo>
                  <a:lnTo>
                    <a:pt x="7619" y="734060"/>
                  </a:lnTo>
                  <a:lnTo>
                    <a:pt x="7619" y="731647"/>
                  </a:lnTo>
                  <a:close/>
                </a:path>
                <a:path w="7620" h="918209">
                  <a:moveTo>
                    <a:pt x="7619" y="727837"/>
                  </a:moveTo>
                  <a:lnTo>
                    <a:pt x="0" y="727837"/>
                  </a:lnTo>
                  <a:lnTo>
                    <a:pt x="0" y="731519"/>
                  </a:lnTo>
                  <a:lnTo>
                    <a:pt x="7619" y="731519"/>
                  </a:lnTo>
                  <a:lnTo>
                    <a:pt x="7619" y="727837"/>
                  </a:lnTo>
                  <a:close/>
                </a:path>
                <a:path w="7620" h="918209">
                  <a:moveTo>
                    <a:pt x="7619" y="725297"/>
                  </a:moveTo>
                  <a:lnTo>
                    <a:pt x="0" y="725297"/>
                  </a:lnTo>
                  <a:lnTo>
                    <a:pt x="0" y="727710"/>
                  </a:lnTo>
                  <a:lnTo>
                    <a:pt x="7619" y="727710"/>
                  </a:lnTo>
                  <a:lnTo>
                    <a:pt x="7619" y="725297"/>
                  </a:lnTo>
                  <a:close/>
                </a:path>
                <a:path w="7620" h="918209">
                  <a:moveTo>
                    <a:pt x="7619" y="721487"/>
                  </a:moveTo>
                  <a:lnTo>
                    <a:pt x="0" y="721487"/>
                  </a:lnTo>
                  <a:lnTo>
                    <a:pt x="0" y="725169"/>
                  </a:lnTo>
                  <a:lnTo>
                    <a:pt x="7619" y="725169"/>
                  </a:lnTo>
                  <a:lnTo>
                    <a:pt x="7619" y="721487"/>
                  </a:lnTo>
                  <a:close/>
                </a:path>
                <a:path w="7620" h="918209">
                  <a:moveTo>
                    <a:pt x="7619" y="718947"/>
                  </a:moveTo>
                  <a:lnTo>
                    <a:pt x="0" y="718947"/>
                  </a:lnTo>
                  <a:lnTo>
                    <a:pt x="0" y="721360"/>
                  </a:lnTo>
                  <a:lnTo>
                    <a:pt x="7619" y="721360"/>
                  </a:lnTo>
                  <a:lnTo>
                    <a:pt x="7619" y="718947"/>
                  </a:lnTo>
                  <a:close/>
                </a:path>
                <a:path w="7620" h="918209">
                  <a:moveTo>
                    <a:pt x="7619" y="715137"/>
                  </a:moveTo>
                  <a:lnTo>
                    <a:pt x="0" y="715137"/>
                  </a:lnTo>
                  <a:lnTo>
                    <a:pt x="0" y="718819"/>
                  </a:lnTo>
                  <a:lnTo>
                    <a:pt x="7619" y="718819"/>
                  </a:lnTo>
                  <a:lnTo>
                    <a:pt x="7619" y="715137"/>
                  </a:lnTo>
                  <a:close/>
                </a:path>
                <a:path w="7620" h="918209">
                  <a:moveTo>
                    <a:pt x="7619" y="712597"/>
                  </a:moveTo>
                  <a:lnTo>
                    <a:pt x="0" y="712597"/>
                  </a:lnTo>
                  <a:lnTo>
                    <a:pt x="0" y="715010"/>
                  </a:lnTo>
                  <a:lnTo>
                    <a:pt x="7619" y="715010"/>
                  </a:lnTo>
                  <a:lnTo>
                    <a:pt x="7619" y="712597"/>
                  </a:lnTo>
                  <a:close/>
                </a:path>
                <a:path w="7620" h="918209">
                  <a:moveTo>
                    <a:pt x="7619" y="708787"/>
                  </a:moveTo>
                  <a:lnTo>
                    <a:pt x="0" y="708787"/>
                  </a:lnTo>
                  <a:lnTo>
                    <a:pt x="0" y="712469"/>
                  </a:lnTo>
                  <a:lnTo>
                    <a:pt x="7619" y="712469"/>
                  </a:lnTo>
                  <a:lnTo>
                    <a:pt x="7619" y="708787"/>
                  </a:lnTo>
                  <a:close/>
                </a:path>
                <a:path w="7620" h="918209">
                  <a:moveTo>
                    <a:pt x="7619" y="706247"/>
                  </a:moveTo>
                  <a:lnTo>
                    <a:pt x="0" y="706247"/>
                  </a:lnTo>
                  <a:lnTo>
                    <a:pt x="0" y="708660"/>
                  </a:lnTo>
                  <a:lnTo>
                    <a:pt x="7619" y="708660"/>
                  </a:lnTo>
                  <a:lnTo>
                    <a:pt x="7619" y="706247"/>
                  </a:lnTo>
                  <a:close/>
                </a:path>
                <a:path w="7620" h="918209">
                  <a:moveTo>
                    <a:pt x="7619" y="702437"/>
                  </a:moveTo>
                  <a:lnTo>
                    <a:pt x="0" y="702437"/>
                  </a:lnTo>
                  <a:lnTo>
                    <a:pt x="0" y="706120"/>
                  </a:lnTo>
                  <a:lnTo>
                    <a:pt x="7619" y="706120"/>
                  </a:lnTo>
                  <a:lnTo>
                    <a:pt x="7619" y="702437"/>
                  </a:lnTo>
                  <a:close/>
                </a:path>
                <a:path w="7620" h="918209">
                  <a:moveTo>
                    <a:pt x="7619" y="699897"/>
                  </a:moveTo>
                  <a:lnTo>
                    <a:pt x="0" y="699897"/>
                  </a:lnTo>
                  <a:lnTo>
                    <a:pt x="0" y="702310"/>
                  </a:lnTo>
                  <a:lnTo>
                    <a:pt x="7619" y="702310"/>
                  </a:lnTo>
                  <a:lnTo>
                    <a:pt x="7619" y="699897"/>
                  </a:lnTo>
                  <a:close/>
                </a:path>
                <a:path w="7620" h="918209">
                  <a:moveTo>
                    <a:pt x="7619" y="689737"/>
                  </a:moveTo>
                  <a:lnTo>
                    <a:pt x="0" y="689737"/>
                  </a:lnTo>
                  <a:lnTo>
                    <a:pt x="0" y="699769"/>
                  </a:lnTo>
                  <a:lnTo>
                    <a:pt x="7619" y="699769"/>
                  </a:lnTo>
                  <a:lnTo>
                    <a:pt x="7619" y="689737"/>
                  </a:lnTo>
                  <a:close/>
                </a:path>
                <a:path w="7620" h="918209">
                  <a:moveTo>
                    <a:pt x="7619" y="674497"/>
                  </a:moveTo>
                  <a:lnTo>
                    <a:pt x="0" y="674497"/>
                  </a:lnTo>
                  <a:lnTo>
                    <a:pt x="0" y="689610"/>
                  </a:lnTo>
                  <a:lnTo>
                    <a:pt x="7619" y="689610"/>
                  </a:lnTo>
                  <a:lnTo>
                    <a:pt x="7619" y="674497"/>
                  </a:lnTo>
                  <a:close/>
                </a:path>
                <a:path w="7620" h="918209">
                  <a:moveTo>
                    <a:pt x="7619" y="671957"/>
                  </a:moveTo>
                  <a:lnTo>
                    <a:pt x="0" y="671957"/>
                  </a:lnTo>
                  <a:lnTo>
                    <a:pt x="0" y="674370"/>
                  </a:lnTo>
                  <a:lnTo>
                    <a:pt x="7619" y="674370"/>
                  </a:lnTo>
                  <a:lnTo>
                    <a:pt x="7619" y="671957"/>
                  </a:lnTo>
                  <a:close/>
                </a:path>
                <a:path w="7620" h="918209">
                  <a:moveTo>
                    <a:pt x="7619" y="748030"/>
                  </a:moveTo>
                  <a:lnTo>
                    <a:pt x="0" y="748030"/>
                  </a:lnTo>
                  <a:lnTo>
                    <a:pt x="0" y="760730"/>
                  </a:lnTo>
                  <a:lnTo>
                    <a:pt x="7619" y="760730"/>
                  </a:lnTo>
                  <a:lnTo>
                    <a:pt x="7619" y="748030"/>
                  </a:lnTo>
                  <a:close/>
                </a:path>
                <a:path w="7620" h="918209">
                  <a:moveTo>
                    <a:pt x="7619" y="760730"/>
                  </a:moveTo>
                  <a:lnTo>
                    <a:pt x="0" y="760730"/>
                  </a:lnTo>
                  <a:lnTo>
                    <a:pt x="0" y="814069"/>
                  </a:lnTo>
                  <a:lnTo>
                    <a:pt x="7619" y="814069"/>
                  </a:lnTo>
                  <a:lnTo>
                    <a:pt x="7619" y="760730"/>
                  </a:lnTo>
                  <a:close/>
                </a:path>
                <a:path w="7620" h="918209">
                  <a:moveTo>
                    <a:pt x="7619" y="814070"/>
                  </a:moveTo>
                  <a:lnTo>
                    <a:pt x="0" y="814070"/>
                  </a:lnTo>
                  <a:lnTo>
                    <a:pt x="0" y="915669"/>
                  </a:lnTo>
                  <a:lnTo>
                    <a:pt x="7619" y="915669"/>
                  </a:lnTo>
                  <a:lnTo>
                    <a:pt x="7619" y="814070"/>
                  </a:lnTo>
                  <a:close/>
                </a:path>
                <a:path w="7620" h="918209">
                  <a:moveTo>
                    <a:pt x="7619" y="915670"/>
                  </a:moveTo>
                  <a:lnTo>
                    <a:pt x="0" y="915670"/>
                  </a:lnTo>
                  <a:lnTo>
                    <a:pt x="0" y="918210"/>
                  </a:lnTo>
                  <a:lnTo>
                    <a:pt x="6350" y="918210"/>
                  </a:lnTo>
                  <a:lnTo>
                    <a:pt x="6350" y="916940"/>
                  </a:lnTo>
                  <a:lnTo>
                    <a:pt x="7619" y="916940"/>
                  </a:lnTo>
                  <a:lnTo>
                    <a:pt x="7619" y="915670"/>
                  </a:lnTo>
                  <a:close/>
                </a:path>
              </a:pathLst>
            </a:custGeom>
            <a:solidFill>
              <a:srgbClr val="3700F7"/>
            </a:solidFill>
          </p:spPr>
          <p:txBody>
            <a:bodyPr bIns="0" lIns="0" rIns="0" rtlCol="0" tIns="0" wrap="square"/>
            <a:p/>
          </p:txBody>
        </p:sp>
        <p:sp>
          <p:nvSpPr>
            <p:cNvPr id="1050903" name="object 2217"/>
            <p:cNvSpPr/>
            <p:nvPr/>
          </p:nvSpPr>
          <p:spPr>
            <a:xfrm>
              <a:off x="5076189" y="5835649"/>
              <a:ext cx="7620" cy="944880"/>
            </a:xfrm>
            <a:custGeom>
              <a:avLst/>
              <a:ahLst/>
              <a:rect l="l" t="t" r="r" b="b"/>
              <a:pathLst>
                <a:path w="7620" h="944879">
                  <a:moveTo>
                    <a:pt x="1270" y="0"/>
                  </a:moveTo>
                  <a:lnTo>
                    <a:pt x="0" y="0"/>
                  </a:lnTo>
                  <a:lnTo>
                    <a:pt x="0" y="3809"/>
                  </a:lnTo>
                  <a:lnTo>
                    <a:pt x="1270" y="3809"/>
                  </a:lnTo>
                  <a:lnTo>
                    <a:pt x="1270" y="0"/>
                  </a:lnTo>
                  <a:close/>
                </a:path>
                <a:path w="7620" h="944879">
                  <a:moveTo>
                    <a:pt x="2539" y="3810"/>
                  </a:moveTo>
                  <a:lnTo>
                    <a:pt x="0" y="3810"/>
                  </a:lnTo>
                  <a:lnTo>
                    <a:pt x="0" y="10159"/>
                  </a:lnTo>
                  <a:lnTo>
                    <a:pt x="3810" y="10159"/>
                  </a:lnTo>
                  <a:lnTo>
                    <a:pt x="3810" y="8890"/>
                  </a:lnTo>
                  <a:lnTo>
                    <a:pt x="2540" y="8890"/>
                  </a:lnTo>
                  <a:lnTo>
                    <a:pt x="2539" y="3810"/>
                  </a:lnTo>
                  <a:close/>
                </a:path>
                <a:path w="7620" h="944879">
                  <a:moveTo>
                    <a:pt x="3810" y="10160"/>
                  </a:moveTo>
                  <a:lnTo>
                    <a:pt x="0" y="10160"/>
                  </a:lnTo>
                  <a:lnTo>
                    <a:pt x="0" y="16509"/>
                  </a:lnTo>
                  <a:lnTo>
                    <a:pt x="5080" y="16509"/>
                  </a:lnTo>
                  <a:lnTo>
                    <a:pt x="5080" y="12700"/>
                  </a:lnTo>
                  <a:lnTo>
                    <a:pt x="3810" y="12700"/>
                  </a:lnTo>
                  <a:lnTo>
                    <a:pt x="3810" y="10160"/>
                  </a:lnTo>
                  <a:close/>
                </a:path>
                <a:path w="7620" h="944879">
                  <a:moveTo>
                    <a:pt x="6350" y="16510"/>
                  </a:moveTo>
                  <a:lnTo>
                    <a:pt x="0" y="16510"/>
                  </a:lnTo>
                  <a:lnTo>
                    <a:pt x="0" y="20319"/>
                  </a:lnTo>
                  <a:lnTo>
                    <a:pt x="6350" y="20319"/>
                  </a:lnTo>
                  <a:lnTo>
                    <a:pt x="6350" y="16510"/>
                  </a:lnTo>
                  <a:close/>
                </a:path>
                <a:path w="7620" h="944879">
                  <a:moveTo>
                    <a:pt x="6350" y="20320"/>
                  </a:moveTo>
                  <a:lnTo>
                    <a:pt x="0" y="20320"/>
                  </a:lnTo>
                  <a:lnTo>
                    <a:pt x="0" y="41909"/>
                  </a:lnTo>
                  <a:lnTo>
                    <a:pt x="7620" y="41909"/>
                  </a:lnTo>
                  <a:lnTo>
                    <a:pt x="7620" y="21590"/>
                  </a:lnTo>
                  <a:lnTo>
                    <a:pt x="6350" y="21590"/>
                  </a:lnTo>
                  <a:lnTo>
                    <a:pt x="6350" y="20320"/>
                  </a:lnTo>
                  <a:close/>
                </a:path>
                <a:path w="7620" h="944879">
                  <a:moveTo>
                    <a:pt x="7620" y="41910"/>
                  </a:moveTo>
                  <a:lnTo>
                    <a:pt x="0" y="41910"/>
                  </a:lnTo>
                  <a:lnTo>
                    <a:pt x="0" y="45719"/>
                  </a:lnTo>
                  <a:lnTo>
                    <a:pt x="7620" y="45719"/>
                  </a:lnTo>
                  <a:lnTo>
                    <a:pt x="7620" y="41910"/>
                  </a:lnTo>
                  <a:close/>
                </a:path>
                <a:path w="7620" h="944879">
                  <a:moveTo>
                    <a:pt x="7620" y="45720"/>
                  </a:moveTo>
                  <a:lnTo>
                    <a:pt x="0" y="45720"/>
                  </a:lnTo>
                  <a:lnTo>
                    <a:pt x="0" y="48259"/>
                  </a:lnTo>
                  <a:lnTo>
                    <a:pt x="7620" y="48259"/>
                  </a:lnTo>
                  <a:lnTo>
                    <a:pt x="7620" y="45720"/>
                  </a:lnTo>
                  <a:close/>
                </a:path>
                <a:path w="7620" h="944879">
                  <a:moveTo>
                    <a:pt x="7620" y="48260"/>
                  </a:moveTo>
                  <a:lnTo>
                    <a:pt x="0" y="48260"/>
                  </a:lnTo>
                  <a:lnTo>
                    <a:pt x="0" y="54609"/>
                  </a:lnTo>
                  <a:lnTo>
                    <a:pt x="7620" y="54609"/>
                  </a:lnTo>
                  <a:lnTo>
                    <a:pt x="7620" y="48260"/>
                  </a:lnTo>
                  <a:close/>
                </a:path>
                <a:path w="7620" h="944879">
                  <a:moveTo>
                    <a:pt x="7620" y="54610"/>
                  </a:moveTo>
                  <a:lnTo>
                    <a:pt x="0" y="54610"/>
                  </a:lnTo>
                  <a:lnTo>
                    <a:pt x="0" y="58419"/>
                  </a:lnTo>
                  <a:lnTo>
                    <a:pt x="7620" y="58419"/>
                  </a:lnTo>
                  <a:lnTo>
                    <a:pt x="7620" y="54610"/>
                  </a:lnTo>
                  <a:close/>
                </a:path>
                <a:path w="7620" h="944879">
                  <a:moveTo>
                    <a:pt x="7620" y="58420"/>
                  </a:moveTo>
                  <a:lnTo>
                    <a:pt x="0" y="58420"/>
                  </a:lnTo>
                  <a:lnTo>
                    <a:pt x="0" y="64769"/>
                  </a:lnTo>
                  <a:lnTo>
                    <a:pt x="7620" y="64769"/>
                  </a:lnTo>
                  <a:lnTo>
                    <a:pt x="7620" y="58420"/>
                  </a:lnTo>
                  <a:close/>
                </a:path>
                <a:path w="7620" h="944879">
                  <a:moveTo>
                    <a:pt x="7620" y="64770"/>
                  </a:moveTo>
                  <a:lnTo>
                    <a:pt x="0" y="64770"/>
                  </a:lnTo>
                  <a:lnTo>
                    <a:pt x="0" y="71119"/>
                  </a:lnTo>
                  <a:lnTo>
                    <a:pt x="7620" y="71119"/>
                  </a:lnTo>
                  <a:lnTo>
                    <a:pt x="7620" y="64770"/>
                  </a:lnTo>
                  <a:close/>
                </a:path>
                <a:path w="7620" h="944879">
                  <a:moveTo>
                    <a:pt x="7620" y="71120"/>
                  </a:moveTo>
                  <a:lnTo>
                    <a:pt x="0" y="71120"/>
                  </a:lnTo>
                  <a:lnTo>
                    <a:pt x="0" y="73659"/>
                  </a:lnTo>
                  <a:lnTo>
                    <a:pt x="7620" y="73659"/>
                  </a:lnTo>
                  <a:lnTo>
                    <a:pt x="7620" y="71120"/>
                  </a:lnTo>
                  <a:close/>
                </a:path>
                <a:path w="7620" h="944879">
                  <a:moveTo>
                    <a:pt x="7620" y="73660"/>
                  </a:moveTo>
                  <a:lnTo>
                    <a:pt x="0" y="73660"/>
                  </a:lnTo>
                  <a:lnTo>
                    <a:pt x="0" y="80009"/>
                  </a:lnTo>
                  <a:lnTo>
                    <a:pt x="7620" y="80009"/>
                  </a:lnTo>
                  <a:lnTo>
                    <a:pt x="7620" y="73660"/>
                  </a:lnTo>
                  <a:close/>
                </a:path>
                <a:path w="7620" h="944879">
                  <a:moveTo>
                    <a:pt x="7620" y="80010"/>
                  </a:moveTo>
                  <a:lnTo>
                    <a:pt x="0" y="80010"/>
                  </a:lnTo>
                  <a:lnTo>
                    <a:pt x="0" y="83819"/>
                  </a:lnTo>
                  <a:lnTo>
                    <a:pt x="7620" y="83819"/>
                  </a:lnTo>
                  <a:lnTo>
                    <a:pt x="7620" y="80010"/>
                  </a:lnTo>
                  <a:close/>
                </a:path>
                <a:path w="7620" h="944879">
                  <a:moveTo>
                    <a:pt x="7620" y="83820"/>
                  </a:moveTo>
                  <a:lnTo>
                    <a:pt x="0" y="83820"/>
                  </a:lnTo>
                  <a:lnTo>
                    <a:pt x="0" y="90169"/>
                  </a:lnTo>
                  <a:lnTo>
                    <a:pt x="7620" y="90169"/>
                  </a:lnTo>
                  <a:lnTo>
                    <a:pt x="7620" y="83820"/>
                  </a:lnTo>
                  <a:close/>
                </a:path>
                <a:path w="7620" h="944879">
                  <a:moveTo>
                    <a:pt x="7620" y="90170"/>
                  </a:moveTo>
                  <a:lnTo>
                    <a:pt x="0" y="90170"/>
                  </a:lnTo>
                  <a:lnTo>
                    <a:pt x="0" y="92709"/>
                  </a:lnTo>
                  <a:lnTo>
                    <a:pt x="7620" y="92709"/>
                  </a:lnTo>
                  <a:lnTo>
                    <a:pt x="7620" y="90170"/>
                  </a:lnTo>
                  <a:close/>
                </a:path>
                <a:path w="7620" h="944879">
                  <a:moveTo>
                    <a:pt x="7620" y="92710"/>
                  </a:moveTo>
                  <a:lnTo>
                    <a:pt x="0" y="92710"/>
                  </a:lnTo>
                  <a:lnTo>
                    <a:pt x="0" y="96519"/>
                  </a:lnTo>
                  <a:lnTo>
                    <a:pt x="7620" y="96519"/>
                  </a:lnTo>
                  <a:lnTo>
                    <a:pt x="7620" y="92710"/>
                  </a:lnTo>
                  <a:close/>
                </a:path>
                <a:path w="7620" h="944879">
                  <a:moveTo>
                    <a:pt x="7620" y="96520"/>
                  </a:moveTo>
                  <a:lnTo>
                    <a:pt x="0" y="96520"/>
                  </a:lnTo>
                  <a:lnTo>
                    <a:pt x="0" y="109219"/>
                  </a:lnTo>
                  <a:lnTo>
                    <a:pt x="7620" y="109219"/>
                  </a:lnTo>
                  <a:lnTo>
                    <a:pt x="7620" y="96520"/>
                  </a:lnTo>
                  <a:close/>
                </a:path>
                <a:path w="7620" h="944879">
                  <a:moveTo>
                    <a:pt x="7620" y="109220"/>
                  </a:moveTo>
                  <a:lnTo>
                    <a:pt x="0" y="109220"/>
                  </a:lnTo>
                  <a:lnTo>
                    <a:pt x="0" y="111759"/>
                  </a:lnTo>
                  <a:lnTo>
                    <a:pt x="7620" y="111759"/>
                  </a:lnTo>
                  <a:lnTo>
                    <a:pt x="7620" y="109220"/>
                  </a:lnTo>
                  <a:close/>
                </a:path>
                <a:path w="7620" h="944879">
                  <a:moveTo>
                    <a:pt x="7620" y="111760"/>
                  </a:moveTo>
                  <a:lnTo>
                    <a:pt x="0" y="111760"/>
                  </a:lnTo>
                  <a:lnTo>
                    <a:pt x="0" y="118109"/>
                  </a:lnTo>
                  <a:lnTo>
                    <a:pt x="7620" y="118109"/>
                  </a:lnTo>
                  <a:lnTo>
                    <a:pt x="7620" y="111760"/>
                  </a:lnTo>
                  <a:close/>
                </a:path>
                <a:path w="7620" h="944879">
                  <a:moveTo>
                    <a:pt x="7620" y="118110"/>
                  </a:moveTo>
                  <a:lnTo>
                    <a:pt x="0" y="118110"/>
                  </a:lnTo>
                  <a:lnTo>
                    <a:pt x="0" y="124459"/>
                  </a:lnTo>
                  <a:lnTo>
                    <a:pt x="7620" y="124459"/>
                  </a:lnTo>
                  <a:lnTo>
                    <a:pt x="7620" y="118110"/>
                  </a:lnTo>
                  <a:close/>
                </a:path>
                <a:path w="7620" h="944879">
                  <a:moveTo>
                    <a:pt x="7620" y="124460"/>
                  </a:moveTo>
                  <a:lnTo>
                    <a:pt x="0" y="124460"/>
                  </a:lnTo>
                  <a:lnTo>
                    <a:pt x="0" y="128269"/>
                  </a:lnTo>
                  <a:lnTo>
                    <a:pt x="7620" y="128269"/>
                  </a:lnTo>
                  <a:lnTo>
                    <a:pt x="7620" y="124460"/>
                  </a:lnTo>
                  <a:close/>
                </a:path>
                <a:path w="7620" h="944879">
                  <a:moveTo>
                    <a:pt x="7620" y="128270"/>
                  </a:moveTo>
                  <a:lnTo>
                    <a:pt x="0" y="128270"/>
                  </a:lnTo>
                  <a:lnTo>
                    <a:pt x="0" y="134619"/>
                  </a:lnTo>
                  <a:lnTo>
                    <a:pt x="7620" y="134619"/>
                  </a:lnTo>
                  <a:lnTo>
                    <a:pt x="7620" y="128270"/>
                  </a:lnTo>
                  <a:close/>
                </a:path>
                <a:path w="7620" h="944879">
                  <a:moveTo>
                    <a:pt x="7620" y="134620"/>
                  </a:moveTo>
                  <a:lnTo>
                    <a:pt x="0" y="134620"/>
                  </a:lnTo>
                  <a:lnTo>
                    <a:pt x="0" y="156209"/>
                  </a:lnTo>
                  <a:lnTo>
                    <a:pt x="7620" y="156209"/>
                  </a:lnTo>
                  <a:lnTo>
                    <a:pt x="7620" y="134620"/>
                  </a:lnTo>
                  <a:close/>
                </a:path>
                <a:path w="7620" h="944879">
                  <a:moveTo>
                    <a:pt x="7620" y="156210"/>
                  </a:moveTo>
                  <a:lnTo>
                    <a:pt x="0" y="156210"/>
                  </a:lnTo>
                  <a:lnTo>
                    <a:pt x="0" y="172719"/>
                  </a:lnTo>
                  <a:lnTo>
                    <a:pt x="7620" y="172719"/>
                  </a:lnTo>
                  <a:lnTo>
                    <a:pt x="7620" y="156210"/>
                  </a:lnTo>
                  <a:close/>
                </a:path>
                <a:path w="7620" h="944879">
                  <a:moveTo>
                    <a:pt x="7620" y="172720"/>
                  </a:moveTo>
                  <a:lnTo>
                    <a:pt x="0" y="172720"/>
                  </a:lnTo>
                  <a:lnTo>
                    <a:pt x="0" y="175259"/>
                  </a:lnTo>
                  <a:lnTo>
                    <a:pt x="7620" y="175259"/>
                  </a:lnTo>
                  <a:lnTo>
                    <a:pt x="7620" y="172720"/>
                  </a:lnTo>
                  <a:close/>
                </a:path>
                <a:path w="7620" h="944879">
                  <a:moveTo>
                    <a:pt x="7620" y="175260"/>
                  </a:moveTo>
                  <a:lnTo>
                    <a:pt x="0" y="175260"/>
                  </a:lnTo>
                  <a:lnTo>
                    <a:pt x="0" y="181609"/>
                  </a:lnTo>
                  <a:lnTo>
                    <a:pt x="7620" y="181609"/>
                  </a:lnTo>
                  <a:lnTo>
                    <a:pt x="7620" y="175260"/>
                  </a:lnTo>
                  <a:close/>
                </a:path>
                <a:path w="7620" h="944879">
                  <a:moveTo>
                    <a:pt x="7620" y="181610"/>
                  </a:moveTo>
                  <a:lnTo>
                    <a:pt x="0" y="181610"/>
                  </a:lnTo>
                  <a:lnTo>
                    <a:pt x="0" y="185419"/>
                  </a:lnTo>
                  <a:lnTo>
                    <a:pt x="7620" y="185419"/>
                  </a:lnTo>
                  <a:lnTo>
                    <a:pt x="7620" y="181610"/>
                  </a:lnTo>
                  <a:close/>
                </a:path>
                <a:path w="7620" h="944879">
                  <a:moveTo>
                    <a:pt x="7620" y="185420"/>
                  </a:moveTo>
                  <a:lnTo>
                    <a:pt x="0" y="185420"/>
                  </a:lnTo>
                  <a:lnTo>
                    <a:pt x="0" y="198119"/>
                  </a:lnTo>
                  <a:lnTo>
                    <a:pt x="7620" y="198119"/>
                  </a:lnTo>
                  <a:lnTo>
                    <a:pt x="7620" y="185420"/>
                  </a:lnTo>
                  <a:close/>
                </a:path>
                <a:path w="7620" h="944879">
                  <a:moveTo>
                    <a:pt x="7620" y="198120"/>
                  </a:moveTo>
                  <a:lnTo>
                    <a:pt x="0" y="198120"/>
                  </a:lnTo>
                  <a:lnTo>
                    <a:pt x="0" y="204469"/>
                  </a:lnTo>
                  <a:lnTo>
                    <a:pt x="7620" y="204469"/>
                  </a:lnTo>
                  <a:lnTo>
                    <a:pt x="7620" y="198120"/>
                  </a:lnTo>
                  <a:close/>
                </a:path>
                <a:path w="7620" h="944879">
                  <a:moveTo>
                    <a:pt x="7620" y="204470"/>
                  </a:moveTo>
                  <a:lnTo>
                    <a:pt x="0" y="204470"/>
                  </a:lnTo>
                  <a:lnTo>
                    <a:pt x="0" y="207009"/>
                  </a:lnTo>
                  <a:lnTo>
                    <a:pt x="7620" y="207009"/>
                  </a:lnTo>
                  <a:lnTo>
                    <a:pt x="7620" y="204470"/>
                  </a:lnTo>
                  <a:close/>
                </a:path>
                <a:path w="7620" h="944879">
                  <a:moveTo>
                    <a:pt x="7620" y="318897"/>
                  </a:moveTo>
                  <a:lnTo>
                    <a:pt x="0" y="318897"/>
                  </a:lnTo>
                  <a:lnTo>
                    <a:pt x="0" y="321310"/>
                  </a:lnTo>
                  <a:lnTo>
                    <a:pt x="7620" y="321310"/>
                  </a:lnTo>
                  <a:lnTo>
                    <a:pt x="7620" y="318897"/>
                  </a:lnTo>
                  <a:close/>
                </a:path>
                <a:path w="7620" h="944879">
                  <a:moveTo>
                    <a:pt x="7620" y="313816"/>
                  </a:moveTo>
                  <a:lnTo>
                    <a:pt x="0" y="313816"/>
                  </a:lnTo>
                  <a:lnTo>
                    <a:pt x="0" y="318769"/>
                  </a:lnTo>
                  <a:lnTo>
                    <a:pt x="7620" y="318769"/>
                  </a:lnTo>
                  <a:lnTo>
                    <a:pt x="7620" y="313816"/>
                  </a:lnTo>
                  <a:close/>
                </a:path>
                <a:path w="7620" h="944879">
                  <a:moveTo>
                    <a:pt x="7620" y="307466"/>
                  </a:moveTo>
                  <a:lnTo>
                    <a:pt x="0" y="307466"/>
                  </a:lnTo>
                  <a:lnTo>
                    <a:pt x="0" y="313690"/>
                  </a:lnTo>
                  <a:lnTo>
                    <a:pt x="7620" y="313690"/>
                  </a:lnTo>
                  <a:lnTo>
                    <a:pt x="7620" y="307466"/>
                  </a:lnTo>
                  <a:close/>
                </a:path>
                <a:path w="7620" h="944879">
                  <a:moveTo>
                    <a:pt x="7620" y="301116"/>
                  </a:moveTo>
                  <a:lnTo>
                    <a:pt x="0" y="301116"/>
                  </a:lnTo>
                  <a:lnTo>
                    <a:pt x="0" y="307339"/>
                  </a:lnTo>
                  <a:lnTo>
                    <a:pt x="7620" y="307339"/>
                  </a:lnTo>
                  <a:lnTo>
                    <a:pt x="7620" y="301116"/>
                  </a:lnTo>
                  <a:close/>
                </a:path>
                <a:path w="7620" h="944879">
                  <a:moveTo>
                    <a:pt x="7620" y="294767"/>
                  </a:moveTo>
                  <a:lnTo>
                    <a:pt x="0" y="294767"/>
                  </a:lnTo>
                  <a:lnTo>
                    <a:pt x="0" y="300990"/>
                  </a:lnTo>
                  <a:lnTo>
                    <a:pt x="7620" y="300990"/>
                  </a:lnTo>
                  <a:lnTo>
                    <a:pt x="7620" y="294767"/>
                  </a:lnTo>
                  <a:close/>
                </a:path>
                <a:path w="7620" h="944879">
                  <a:moveTo>
                    <a:pt x="7620" y="288416"/>
                  </a:moveTo>
                  <a:lnTo>
                    <a:pt x="0" y="288416"/>
                  </a:lnTo>
                  <a:lnTo>
                    <a:pt x="0" y="294640"/>
                  </a:lnTo>
                  <a:lnTo>
                    <a:pt x="7620" y="294640"/>
                  </a:lnTo>
                  <a:lnTo>
                    <a:pt x="7620" y="288416"/>
                  </a:lnTo>
                  <a:close/>
                </a:path>
                <a:path w="7620" h="944879">
                  <a:moveTo>
                    <a:pt x="7620" y="280797"/>
                  </a:moveTo>
                  <a:lnTo>
                    <a:pt x="0" y="280797"/>
                  </a:lnTo>
                  <a:lnTo>
                    <a:pt x="0" y="288289"/>
                  </a:lnTo>
                  <a:lnTo>
                    <a:pt x="7620" y="288289"/>
                  </a:lnTo>
                  <a:lnTo>
                    <a:pt x="7620" y="280797"/>
                  </a:lnTo>
                  <a:close/>
                </a:path>
                <a:path w="7620" h="944879">
                  <a:moveTo>
                    <a:pt x="7620" y="275716"/>
                  </a:moveTo>
                  <a:lnTo>
                    <a:pt x="0" y="275716"/>
                  </a:lnTo>
                  <a:lnTo>
                    <a:pt x="0" y="280669"/>
                  </a:lnTo>
                  <a:lnTo>
                    <a:pt x="7620" y="280669"/>
                  </a:lnTo>
                  <a:lnTo>
                    <a:pt x="7620" y="275716"/>
                  </a:lnTo>
                  <a:close/>
                </a:path>
                <a:path w="7620" h="944879">
                  <a:moveTo>
                    <a:pt x="7620" y="269366"/>
                  </a:moveTo>
                  <a:lnTo>
                    <a:pt x="0" y="269366"/>
                  </a:lnTo>
                  <a:lnTo>
                    <a:pt x="0" y="275590"/>
                  </a:lnTo>
                  <a:lnTo>
                    <a:pt x="7620" y="275590"/>
                  </a:lnTo>
                  <a:lnTo>
                    <a:pt x="7620" y="269366"/>
                  </a:lnTo>
                  <a:close/>
                </a:path>
                <a:path w="7620" h="944879">
                  <a:moveTo>
                    <a:pt x="7620" y="263016"/>
                  </a:moveTo>
                  <a:lnTo>
                    <a:pt x="0" y="263016"/>
                  </a:lnTo>
                  <a:lnTo>
                    <a:pt x="0" y="269239"/>
                  </a:lnTo>
                  <a:lnTo>
                    <a:pt x="7620" y="269239"/>
                  </a:lnTo>
                  <a:lnTo>
                    <a:pt x="7620" y="263016"/>
                  </a:lnTo>
                  <a:close/>
                </a:path>
                <a:path w="7620" h="944879">
                  <a:moveTo>
                    <a:pt x="7620" y="256666"/>
                  </a:moveTo>
                  <a:lnTo>
                    <a:pt x="0" y="256666"/>
                  </a:lnTo>
                  <a:lnTo>
                    <a:pt x="0" y="262890"/>
                  </a:lnTo>
                  <a:lnTo>
                    <a:pt x="7620" y="262890"/>
                  </a:lnTo>
                  <a:lnTo>
                    <a:pt x="7620" y="256666"/>
                  </a:lnTo>
                  <a:close/>
                </a:path>
                <a:path w="7620" h="944879">
                  <a:moveTo>
                    <a:pt x="7620" y="250316"/>
                  </a:moveTo>
                  <a:lnTo>
                    <a:pt x="0" y="250316"/>
                  </a:lnTo>
                  <a:lnTo>
                    <a:pt x="0" y="256540"/>
                  </a:lnTo>
                  <a:lnTo>
                    <a:pt x="7620" y="256540"/>
                  </a:lnTo>
                  <a:lnTo>
                    <a:pt x="7620" y="250316"/>
                  </a:lnTo>
                  <a:close/>
                </a:path>
                <a:path w="7620" h="944879">
                  <a:moveTo>
                    <a:pt x="7620" y="243967"/>
                  </a:moveTo>
                  <a:lnTo>
                    <a:pt x="0" y="243967"/>
                  </a:lnTo>
                  <a:lnTo>
                    <a:pt x="0" y="250190"/>
                  </a:lnTo>
                  <a:lnTo>
                    <a:pt x="7620" y="250190"/>
                  </a:lnTo>
                  <a:lnTo>
                    <a:pt x="7620" y="243967"/>
                  </a:lnTo>
                  <a:close/>
                </a:path>
                <a:path w="7620" h="944879">
                  <a:moveTo>
                    <a:pt x="7620" y="237617"/>
                  </a:moveTo>
                  <a:lnTo>
                    <a:pt x="0" y="237617"/>
                  </a:lnTo>
                  <a:lnTo>
                    <a:pt x="0" y="243839"/>
                  </a:lnTo>
                  <a:lnTo>
                    <a:pt x="7620" y="243839"/>
                  </a:lnTo>
                  <a:lnTo>
                    <a:pt x="7620" y="237617"/>
                  </a:lnTo>
                  <a:close/>
                </a:path>
                <a:path w="7620" h="944879">
                  <a:moveTo>
                    <a:pt x="7620" y="231266"/>
                  </a:moveTo>
                  <a:lnTo>
                    <a:pt x="0" y="231266"/>
                  </a:lnTo>
                  <a:lnTo>
                    <a:pt x="0" y="237490"/>
                  </a:lnTo>
                  <a:lnTo>
                    <a:pt x="7620" y="237490"/>
                  </a:lnTo>
                  <a:lnTo>
                    <a:pt x="7620" y="231266"/>
                  </a:lnTo>
                  <a:close/>
                </a:path>
                <a:path w="7620" h="944879">
                  <a:moveTo>
                    <a:pt x="7620" y="224916"/>
                  </a:moveTo>
                  <a:lnTo>
                    <a:pt x="0" y="224916"/>
                  </a:lnTo>
                  <a:lnTo>
                    <a:pt x="0" y="231139"/>
                  </a:lnTo>
                  <a:lnTo>
                    <a:pt x="7620" y="231139"/>
                  </a:lnTo>
                  <a:lnTo>
                    <a:pt x="7620" y="224916"/>
                  </a:lnTo>
                  <a:close/>
                </a:path>
                <a:path w="7620" h="944879">
                  <a:moveTo>
                    <a:pt x="7620" y="218566"/>
                  </a:moveTo>
                  <a:lnTo>
                    <a:pt x="0" y="218566"/>
                  </a:lnTo>
                  <a:lnTo>
                    <a:pt x="0" y="224790"/>
                  </a:lnTo>
                  <a:lnTo>
                    <a:pt x="7620" y="224790"/>
                  </a:lnTo>
                  <a:lnTo>
                    <a:pt x="7620" y="218566"/>
                  </a:lnTo>
                  <a:close/>
                </a:path>
                <a:path w="7620" h="944879">
                  <a:moveTo>
                    <a:pt x="7620" y="207137"/>
                  </a:moveTo>
                  <a:lnTo>
                    <a:pt x="0" y="207137"/>
                  </a:lnTo>
                  <a:lnTo>
                    <a:pt x="0" y="218440"/>
                  </a:lnTo>
                  <a:lnTo>
                    <a:pt x="7620" y="218440"/>
                  </a:lnTo>
                  <a:lnTo>
                    <a:pt x="7620" y="207137"/>
                  </a:lnTo>
                  <a:close/>
                </a:path>
                <a:path w="7620" h="944879">
                  <a:moveTo>
                    <a:pt x="7620" y="480059"/>
                  </a:moveTo>
                  <a:lnTo>
                    <a:pt x="0" y="480059"/>
                  </a:lnTo>
                  <a:lnTo>
                    <a:pt x="0" y="481330"/>
                  </a:lnTo>
                  <a:lnTo>
                    <a:pt x="7620" y="481330"/>
                  </a:lnTo>
                  <a:lnTo>
                    <a:pt x="7620" y="480059"/>
                  </a:lnTo>
                  <a:close/>
                </a:path>
                <a:path w="7620" h="944879">
                  <a:moveTo>
                    <a:pt x="7620" y="473710"/>
                  </a:moveTo>
                  <a:lnTo>
                    <a:pt x="0" y="473710"/>
                  </a:lnTo>
                  <a:lnTo>
                    <a:pt x="0" y="478789"/>
                  </a:lnTo>
                  <a:lnTo>
                    <a:pt x="7620" y="478789"/>
                  </a:lnTo>
                  <a:lnTo>
                    <a:pt x="7620" y="473710"/>
                  </a:lnTo>
                  <a:close/>
                </a:path>
                <a:path w="7620" h="944879">
                  <a:moveTo>
                    <a:pt x="7620" y="467359"/>
                  </a:moveTo>
                  <a:lnTo>
                    <a:pt x="0" y="467359"/>
                  </a:lnTo>
                  <a:lnTo>
                    <a:pt x="0" y="472439"/>
                  </a:lnTo>
                  <a:lnTo>
                    <a:pt x="7620" y="472439"/>
                  </a:lnTo>
                  <a:lnTo>
                    <a:pt x="7620" y="467359"/>
                  </a:lnTo>
                  <a:close/>
                </a:path>
                <a:path w="7620" h="944879">
                  <a:moveTo>
                    <a:pt x="7620" y="461009"/>
                  </a:moveTo>
                  <a:lnTo>
                    <a:pt x="0" y="461009"/>
                  </a:lnTo>
                  <a:lnTo>
                    <a:pt x="0" y="466090"/>
                  </a:lnTo>
                  <a:lnTo>
                    <a:pt x="7620" y="466090"/>
                  </a:lnTo>
                  <a:lnTo>
                    <a:pt x="7620" y="461009"/>
                  </a:lnTo>
                  <a:close/>
                </a:path>
                <a:path w="7620" h="944879">
                  <a:moveTo>
                    <a:pt x="7620" y="454660"/>
                  </a:moveTo>
                  <a:lnTo>
                    <a:pt x="0" y="454660"/>
                  </a:lnTo>
                  <a:lnTo>
                    <a:pt x="0" y="459740"/>
                  </a:lnTo>
                  <a:lnTo>
                    <a:pt x="7620" y="459740"/>
                  </a:lnTo>
                  <a:lnTo>
                    <a:pt x="7620" y="454660"/>
                  </a:lnTo>
                  <a:close/>
                </a:path>
                <a:path w="7620" h="944879">
                  <a:moveTo>
                    <a:pt x="7620" y="448309"/>
                  </a:moveTo>
                  <a:lnTo>
                    <a:pt x="0" y="448309"/>
                  </a:lnTo>
                  <a:lnTo>
                    <a:pt x="0" y="453389"/>
                  </a:lnTo>
                  <a:lnTo>
                    <a:pt x="7620" y="453389"/>
                  </a:lnTo>
                  <a:lnTo>
                    <a:pt x="7620" y="448309"/>
                  </a:lnTo>
                  <a:close/>
                </a:path>
                <a:path w="7620" h="944879">
                  <a:moveTo>
                    <a:pt x="7620" y="441959"/>
                  </a:moveTo>
                  <a:lnTo>
                    <a:pt x="0" y="441959"/>
                  </a:lnTo>
                  <a:lnTo>
                    <a:pt x="0" y="447040"/>
                  </a:lnTo>
                  <a:lnTo>
                    <a:pt x="7620" y="447040"/>
                  </a:lnTo>
                  <a:lnTo>
                    <a:pt x="7620" y="441959"/>
                  </a:lnTo>
                  <a:close/>
                </a:path>
                <a:path w="7620" h="944879">
                  <a:moveTo>
                    <a:pt x="7620" y="435610"/>
                  </a:moveTo>
                  <a:lnTo>
                    <a:pt x="0" y="435610"/>
                  </a:lnTo>
                  <a:lnTo>
                    <a:pt x="0" y="440689"/>
                  </a:lnTo>
                  <a:lnTo>
                    <a:pt x="7620" y="440689"/>
                  </a:lnTo>
                  <a:lnTo>
                    <a:pt x="7620" y="435610"/>
                  </a:lnTo>
                  <a:close/>
                </a:path>
                <a:path w="7620" h="944879">
                  <a:moveTo>
                    <a:pt x="7620" y="422910"/>
                  </a:moveTo>
                  <a:lnTo>
                    <a:pt x="0" y="422910"/>
                  </a:lnTo>
                  <a:lnTo>
                    <a:pt x="0" y="434339"/>
                  </a:lnTo>
                  <a:lnTo>
                    <a:pt x="7620" y="434339"/>
                  </a:lnTo>
                  <a:lnTo>
                    <a:pt x="7620" y="422910"/>
                  </a:lnTo>
                  <a:close/>
                </a:path>
                <a:path w="7620" h="944879">
                  <a:moveTo>
                    <a:pt x="7620" y="416559"/>
                  </a:moveTo>
                  <a:lnTo>
                    <a:pt x="0" y="416559"/>
                  </a:lnTo>
                  <a:lnTo>
                    <a:pt x="0" y="421639"/>
                  </a:lnTo>
                  <a:lnTo>
                    <a:pt x="7620" y="421639"/>
                  </a:lnTo>
                  <a:lnTo>
                    <a:pt x="7620" y="416559"/>
                  </a:lnTo>
                  <a:close/>
                </a:path>
                <a:path w="7620" h="944879">
                  <a:moveTo>
                    <a:pt x="7620" y="410209"/>
                  </a:moveTo>
                  <a:lnTo>
                    <a:pt x="0" y="410209"/>
                  </a:lnTo>
                  <a:lnTo>
                    <a:pt x="0" y="415289"/>
                  </a:lnTo>
                  <a:lnTo>
                    <a:pt x="7620" y="415289"/>
                  </a:lnTo>
                  <a:lnTo>
                    <a:pt x="7620" y="410209"/>
                  </a:lnTo>
                  <a:close/>
                </a:path>
                <a:path w="7620" h="944879">
                  <a:moveTo>
                    <a:pt x="7620" y="403859"/>
                  </a:moveTo>
                  <a:lnTo>
                    <a:pt x="0" y="403859"/>
                  </a:lnTo>
                  <a:lnTo>
                    <a:pt x="0" y="408940"/>
                  </a:lnTo>
                  <a:lnTo>
                    <a:pt x="7620" y="408940"/>
                  </a:lnTo>
                  <a:lnTo>
                    <a:pt x="7620" y="403859"/>
                  </a:lnTo>
                  <a:close/>
                </a:path>
                <a:path w="7620" h="944879">
                  <a:moveTo>
                    <a:pt x="7620" y="397510"/>
                  </a:moveTo>
                  <a:lnTo>
                    <a:pt x="0" y="397510"/>
                  </a:lnTo>
                  <a:lnTo>
                    <a:pt x="0" y="402589"/>
                  </a:lnTo>
                  <a:lnTo>
                    <a:pt x="7620" y="402589"/>
                  </a:lnTo>
                  <a:lnTo>
                    <a:pt x="7620" y="397510"/>
                  </a:lnTo>
                  <a:close/>
                </a:path>
                <a:path w="7620" h="944879">
                  <a:moveTo>
                    <a:pt x="7620" y="391159"/>
                  </a:moveTo>
                  <a:lnTo>
                    <a:pt x="0" y="391159"/>
                  </a:lnTo>
                  <a:lnTo>
                    <a:pt x="0" y="396239"/>
                  </a:lnTo>
                  <a:lnTo>
                    <a:pt x="7620" y="396239"/>
                  </a:lnTo>
                  <a:lnTo>
                    <a:pt x="7620" y="391159"/>
                  </a:lnTo>
                  <a:close/>
                </a:path>
                <a:path w="7620" h="944879">
                  <a:moveTo>
                    <a:pt x="7620" y="383540"/>
                  </a:moveTo>
                  <a:lnTo>
                    <a:pt x="0" y="383540"/>
                  </a:lnTo>
                  <a:lnTo>
                    <a:pt x="0" y="389889"/>
                  </a:lnTo>
                  <a:lnTo>
                    <a:pt x="7620" y="389889"/>
                  </a:lnTo>
                  <a:lnTo>
                    <a:pt x="7620" y="383540"/>
                  </a:lnTo>
                  <a:close/>
                </a:path>
                <a:path w="7620" h="944879">
                  <a:moveTo>
                    <a:pt x="7620" y="378459"/>
                  </a:moveTo>
                  <a:lnTo>
                    <a:pt x="0" y="378459"/>
                  </a:lnTo>
                  <a:lnTo>
                    <a:pt x="0" y="382270"/>
                  </a:lnTo>
                  <a:lnTo>
                    <a:pt x="7620" y="382270"/>
                  </a:lnTo>
                  <a:lnTo>
                    <a:pt x="7620" y="378459"/>
                  </a:lnTo>
                  <a:close/>
                </a:path>
                <a:path w="7620" h="944879">
                  <a:moveTo>
                    <a:pt x="7620" y="372110"/>
                  </a:moveTo>
                  <a:lnTo>
                    <a:pt x="0" y="372110"/>
                  </a:lnTo>
                  <a:lnTo>
                    <a:pt x="0" y="377190"/>
                  </a:lnTo>
                  <a:lnTo>
                    <a:pt x="7620" y="377190"/>
                  </a:lnTo>
                  <a:lnTo>
                    <a:pt x="7620" y="372110"/>
                  </a:lnTo>
                  <a:close/>
                </a:path>
                <a:path w="7620" h="944879">
                  <a:moveTo>
                    <a:pt x="7620" y="365760"/>
                  </a:moveTo>
                  <a:lnTo>
                    <a:pt x="0" y="365760"/>
                  </a:lnTo>
                  <a:lnTo>
                    <a:pt x="0" y="370840"/>
                  </a:lnTo>
                  <a:lnTo>
                    <a:pt x="7620" y="370840"/>
                  </a:lnTo>
                  <a:lnTo>
                    <a:pt x="7620" y="365760"/>
                  </a:lnTo>
                  <a:close/>
                </a:path>
                <a:path w="7620" h="944879">
                  <a:moveTo>
                    <a:pt x="7620" y="359409"/>
                  </a:moveTo>
                  <a:lnTo>
                    <a:pt x="0" y="359409"/>
                  </a:lnTo>
                  <a:lnTo>
                    <a:pt x="0" y="364490"/>
                  </a:lnTo>
                  <a:lnTo>
                    <a:pt x="7620" y="364490"/>
                  </a:lnTo>
                  <a:lnTo>
                    <a:pt x="7620" y="359409"/>
                  </a:lnTo>
                  <a:close/>
                </a:path>
                <a:path w="7620" h="944879">
                  <a:moveTo>
                    <a:pt x="7620" y="353059"/>
                  </a:moveTo>
                  <a:lnTo>
                    <a:pt x="0" y="353059"/>
                  </a:lnTo>
                  <a:lnTo>
                    <a:pt x="0" y="358140"/>
                  </a:lnTo>
                  <a:lnTo>
                    <a:pt x="7620" y="358140"/>
                  </a:lnTo>
                  <a:lnTo>
                    <a:pt x="7620" y="353059"/>
                  </a:lnTo>
                  <a:close/>
                </a:path>
                <a:path w="7620" h="944879">
                  <a:moveTo>
                    <a:pt x="7620" y="345440"/>
                  </a:moveTo>
                  <a:lnTo>
                    <a:pt x="0" y="345440"/>
                  </a:lnTo>
                  <a:lnTo>
                    <a:pt x="0" y="351790"/>
                  </a:lnTo>
                  <a:lnTo>
                    <a:pt x="7620" y="351790"/>
                  </a:lnTo>
                  <a:lnTo>
                    <a:pt x="7620" y="345440"/>
                  </a:lnTo>
                  <a:close/>
                </a:path>
                <a:path w="7620" h="944879">
                  <a:moveTo>
                    <a:pt x="7620" y="340359"/>
                  </a:moveTo>
                  <a:lnTo>
                    <a:pt x="0" y="340359"/>
                  </a:lnTo>
                  <a:lnTo>
                    <a:pt x="0" y="344169"/>
                  </a:lnTo>
                  <a:lnTo>
                    <a:pt x="7620" y="344169"/>
                  </a:lnTo>
                  <a:lnTo>
                    <a:pt x="7620" y="340359"/>
                  </a:lnTo>
                  <a:close/>
                </a:path>
                <a:path w="7620" h="944879">
                  <a:moveTo>
                    <a:pt x="7620" y="334009"/>
                  </a:moveTo>
                  <a:lnTo>
                    <a:pt x="0" y="334009"/>
                  </a:lnTo>
                  <a:lnTo>
                    <a:pt x="0" y="339090"/>
                  </a:lnTo>
                  <a:lnTo>
                    <a:pt x="7620" y="339090"/>
                  </a:lnTo>
                  <a:lnTo>
                    <a:pt x="7620" y="334009"/>
                  </a:lnTo>
                  <a:close/>
                </a:path>
                <a:path w="7620" h="944879">
                  <a:moveTo>
                    <a:pt x="7620" y="327659"/>
                  </a:moveTo>
                  <a:lnTo>
                    <a:pt x="0" y="327659"/>
                  </a:lnTo>
                  <a:lnTo>
                    <a:pt x="0" y="332740"/>
                  </a:lnTo>
                  <a:lnTo>
                    <a:pt x="7620" y="332740"/>
                  </a:lnTo>
                  <a:lnTo>
                    <a:pt x="7620" y="327659"/>
                  </a:lnTo>
                  <a:close/>
                </a:path>
                <a:path w="7620" h="944879">
                  <a:moveTo>
                    <a:pt x="7620" y="322580"/>
                  </a:moveTo>
                  <a:lnTo>
                    <a:pt x="0" y="322580"/>
                  </a:lnTo>
                  <a:lnTo>
                    <a:pt x="0" y="326390"/>
                  </a:lnTo>
                  <a:lnTo>
                    <a:pt x="7620" y="326390"/>
                  </a:lnTo>
                  <a:lnTo>
                    <a:pt x="7620" y="322580"/>
                  </a:lnTo>
                  <a:close/>
                </a:path>
                <a:path w="7620" h="944879">
                  <a:moveTo>
                    <a:pt x="7620" y="481330"/>
                  </a:moveTo>
                  <a:lnTo>
                    <a:pt x="0" y="481330"/>
                  </a:lnTo>
                  <a:lnTo>
                    <a:pt x="0" y="487680"/>
                  </a:lnTo>
                  <a:lnTo>
                    <a:pt x="7620" y="487680"/>
                  </a:lnTo>
                  <a:lnTo>
                    <a:pt x="7620" y="481330"/>
                  </a:lnTo>
                  <a:close/>
                </a:path>
                <a:path w="7620" h="944879">
                  <a:moveTo>
                    <a:pt x="7620" y="487680"/>
                  </a:moveTo>
                  <a:lnTo>
                    <a:pt x="0" y="487680"/>
                  </a:lnTo>
                  <a:lnTo>
                    <a:pt x="0" y="562610"/>
                  </a:lnTo>
                  <a:lnTo>
                    <a:pt x="7620" y="562610"/>
                  </a:lnTo>
                  <a:lnTo>
                    <a:pt x="7620" y="487680"/>
                  </a:lnTo>
                  <a:close/>
                </a:path>
                <a:path w="7620" h="944879">
                  <a:moveTo>
                    <a:pt x="7620" y="694690"/>
                  </a:moveTo>
                  <a:lnTo>
                    <a:pt x="0" y="694690"/>
                  </a:lnTo>
                  <a:lnTo>
                    <a:pt x="0" y="697230"/>
                  </a:lnTo>
                  <a:lnTo>
                    <a:pt x="7620" y="697230"/>
                  </a:lnTo>
                  <a:lnTo>
                    <a:pt x="7620" y="694690"/>
                  </a:lnTo>
                  <a:close/>
                </a:path>
                <a:path w="7620" h="944879">
                  <a:moveTo>
                    <a:pt x="7620" y="688340"/>
                  </a:moveTo>
                  <a:lnTo>
                    <a:pt x="0" y="688340"/>
                  </a:lnTo>
                  <a:lnTo>
                    <a:pt x="0" y="693419"/>
                  </a:lnTo>
                  <a:lnTo>
                    <a:pt x="7620" y="693419"/>
                  </a:lnTo>
                  <a:lnTo>
                    <a:pt x="7620" y="688340"/>
                  </a:lnTo>
                  <a:close/>
                </a:path>
                <a:path w="7620" h="944879">
                  <a:moveTo>
                    <a:pt x="7620" y="671830"/>
                  </a:moveTo>
                  <a:lnTo>
                    <a:pt x="0" y="671830"/>
                  </a:lnTo>
                  <a:lnTo>
                    <a:pt x="0" y="687069"/>
                  </a:lnTo>
                  <a:lnTo>
                    <a:pt x="7620" y="687069"/>
                  </a:lnTo>
                  <a:lnTo>
                    <a:pt x="7620" y="671830"/>
                  </a:lnTo>
                  <a:close/>
                </a:path>
                <a:path w="7620" h="944879">
                  <a:moveTo>
                    <a:pt x="7620" y="662940"/>
                  </a:moveTo>
                  <a:lnTo>
                    <a:pt x="0" y="662940"/>
                  </a:lnTo>
                  <a:lnTo>
                    <a:pt x="0" y="664210"/>
                  </a:lnTo>
                  <a:lnTo>
                    <a:pt x="1270" y="664210"/>
                  </a:lnTo>
                  <a:lnTo>
                    <a:pt x="1270" y="668019"/>
                  </a:lnTo>
                  <a:lnTo>
                    <a:pt x="0" y="668019"/>
                  </a:lnTo>
                  <a:lnTo>
                    <a:pt x="0" y="670560"/>
                  </a:lnTo>
                  <a:lnTo>
                    <a:pt x="7620" y="670560"/>
                  </a:lnTo>
                  <a:lnTo>
                    <a:pt x="7620" y="662940"/>
                  </a:lnTo>
                  <a:close/>
                </a:path>
                <a:path w="7620" h="944879">
                  <a:moveTo>
                    <a:pt x="7620" y="640080"/>
                  </a:moveTo>
                  <a:lnTo>
                    <a:pt x="0" y="640080"/>
                  </a:lnTo>
                  <a:lnTo>
                    <a:pt x="0" y="661669"/>
                  </a:lnTo>
                  <a:lnTo>
                    <a:pt x="7620" y="661669"/>
                  </a:lnTo>
                  <a:lnTo>
                    <a:pt x="7620" y="640080"/>
                  </a:lnTo>
                  <a:close/>
                </a:path>
                <a:path w="7620" h="944879">
                  <a:moveTo>
                    <a:pt x="7620" y="633730"/>
                  </a:moveTo>
                  <a:lnTo>
                    <a:pt x="0" y="633730"/>
                  </a:lnTo>
                  <a:lnTo>
                    <a:pt x="0" y="638810"/>
                  </a:lnTo>
                  <a:lnTo>
                    <a:pt x="7620" y="638810"/>
                  </a:lnTo>
                  <a:lnTo>
                    <a:pt x="7620" y="633730"/>
                  </a:lnTo>
                  <a:close/>
                </a:path>
                <a:path w="7620" h="944879">
                  <a:moveTo>
                    <a:pt x="7620" y="613410"/>
                  </a:moveTo>
                  <a:lnTo>
                    <a:pt x="0" y="613410"/>
                  </a:lnTo>
                  <a:lnTo>
                    <a:pt x="0" y="632460"/>
                  </a:lnTo>
                  <a:lnTo>
                    <a:pt x="7620" y="632460"/>
                  </a:lnTo>
                  <a:lnTo>
                    <a:pt x="7620" y="613410"/>
                  </a:lnTo>
                  <a:close/>
                </a:path>
                <a:path w="7620" h="944879">
                  <a:moveTo>
                    <a:pt x="7620" y="605790"/>
                  </a:moveTo>
                  <a:lnTo>
                    <a:pt x="0" y="605790"/>
                  </a:lnTo>
                  <a:lnTo>
                    <a:pt x="0" y="612140"/>
                  </a:lnTo>
                  <a:lnTo>
                    <a:pt x="7620" y="612140"/>
                  </a:lnTo>
                  <a:lnTo>
                    <a:pt x="7620" y="605790"/>
                  </a:lnTo>
                  <a:close/>
                </a:path>
                <a:path w="7620" h="944879">
                  <a:moveTo>
                    <a:pt x="7620" y="599440"/>
                  </a:moveTo>
                  <a:lnTo>
                    <a:pt x="0" y="599440"/>
                  </a:lnTo>
                  <a:lnTo>
                    <a:pt x="0" y="604520"/>
                  </a:lnTo>
                  <a:lnTo>
                    <a:pt x="7620" y="604520"/>
                  </a:lnTo>
                  <a:lnTo>
                    <a:pt x="7620" y="599440"/>
                  </a:lnTo>
                  <a:close/>
                </a:path>
                <a:path w="7620" h="944879">
                  <a:moveTo>
                    <a:pt x="7620" y="593090"/>
                  </a:moveTo>
                  <a:lnTo>
                    <a:pt x="0" y="593090"/>
                  </a:lnTo>
                  <a:lnTo>
                    <a:pt x="0" y="598170"/>
                  </a:lnTo>
                  <a:lnTo>
                    <a:pt x="7620" y="598170"/>
                  </a:lnTo>
                  <a:lnTo>
                    <a:pt x="7620" y="593090"/>
                  </a:lnTo>
                  <a:close/>
                </a:path>
                <a:path w="7620" h="944879">
                  <a:moveTo>
                    <a:pt x="7620" y="588010"/>
                  </a:moveTo>
                  <a:lnTo>
                    <a:pt x="0" y="588010"/>
                  </a:lnTo>
                  <a:lnTo>
                    <a:pt x="0" y="591819"/>
                  </a:lnTo>
                  <a:lnTo>
                    <a:pt x="7620" y="591819"/>
                  </a:lnTo>
                  <a:lnTo>
                    <a:pt x="7620" y="588010"/>
                  </a:lnTo>
                  <a:close/>
                </a:path>
                <a:path w="7620" h="944879">
                  <a:moveTo>
                    <a:pt x="7620" y="581660"/>
                  </a:moveTo>
                  <a:lnTo>
                    <a:pt x="0" y="581660"/>
                  </a:lnTo>
                  <a:lnTo>
                    <a:pt x="0" y="586740"/>
                  </a:lnTo>
                  <a:lnTo>
                    <a:pt x="7620" y="586740"/>
                  </a:lnTo>
                  <a:lnTo>
                    <a:pt x="7620" y="581660"/>
                  </a:lnTo>
                  <a:close/>
                </a:path>
                <a:path w="7620" h="944879">
                  <a:moveTo>
                    <a:pt x="7620" y="574040"/>
                  </a:moveTo>
                  <a:lnTo>
                    <a:pt x="0" y="574040"/>
                  </a:lnTo>
                  <a:lnTo>
                    <a:pt x="0" y="580390"/>
                  </a:lnTo>
                  <a:lnTo>
                    <a:pt x="7620" y="580390"/>
                  </a:lnTo>
                  <a:lnTo>
                    <a:pt x="7620" y="574040"/>
                  </a:lnTo>
                  <a:close/>
                </a:path>
                <a:path w="7620" h="944879">
                  <a:moveTo>
                    <a:pt x="7620" y="567690"/>
                  </a:moveTo>
                  <a:lnTo>
                    <a:pt x="0" y="567690"/>
                  </a:lnTo>
                  <a:lnTo>
                    <a:pt x="0" y="572769"/>
                  </a:lnTo>
                  <a:lnTo>
                    <a:pt x="7620" y="572769"/>
                  </a:lnTo>
                  <a:lnTo>
                    <a:pt x="7620" y="567690"/>
                  </a:lnTo>
                  <a:close/>
                </a:path>
                <a:path w="7620" h="944879">
                  <a:moveTo>
                    <a:pt x="7620" y="563880"/>
                  </a:moveTo>
                  <a:lnTo>
                    <a:pt x="0" y="563880"/>
                  </a:lnTo>
                  <a:lnTo>
                    <a:pt x="0" y="566419"/>
                  </a:lnTo>
                  <a:lnTo>
                    <a:pt x="7620" y="566419"/>
                  </a:lnTo>
                  <a:lnTo>
                    <a:pt x="7620" y="563880"/>
                  </a:lnTo>
                  <a:close/>
                </a:path>
                <a:path w="7620" h="944879">
                  <a:moveTo>
                    <a:pt x="7620" y="763397"/>
                  </a:moveTo>
                  <a:lnTo>
                    <a:pt x="0" y="763397"/>
                  </a:lnTo>
                  <a:lnTo>
                    <a:pt x="0" y="773430"/>
                  </a:lnTo>
                  <a:lnTo>
                    <a:pt x="7620" y="773430"/>
                  </a:lnTo>
                  <a:lnTo>
                    <a:pt x="7620" y="763397"/>
                  </a:lnTo>
                  <a:close/>
                </a:path>
                <a:path w="7620" h="944879">
                  <a:moveTo>
                    <a:pt x="7620" y="759587"/>
                  </a:moveTo>
                  <a:lnTo>
                    <a:pt x="0" y="759587"/>
                  </a:lnTo>
                  <a:lnTo>
                    <a:pt x="0" y="763270"/>
                  </a:lnTo>
                  <a:lnTo>
                    <a:pt x="7620" y="763270"/>
                  </a:lnTo>
                  <a:lnTo>
                    <a:pt x="7620" y="759587"/>
                  </a:lnTo>
                  <a:close/>
                </a:path>
                <a:path w="7620" h="944879">
                  <a:moveTo>
                    <a:pt x="7620" y="757047"/>
                  </a:moveTo>
                  <a:lnTo>
                    <a:pt x="0" y="757047"/>
                  </a:lnTo>
                  <a:lnTo>
                    <a:pt x="0" y="759460"/>
                  </a:lnTo>
                  <a:lnTo>
                    <a:pt x="7620" y="759460"/>
                  </a:lnTo>
                  <a:lnTo>
                    <a:pt x="7620" y="757047"/>
                  </a:lnTo>
                  <a:close/>
                </a:path>
                <a:path w="7620" h="944879">
                  <a:moveTo>
                    <a:pt x="7620" y="753237"/>
                  </a:moveTo>
                  <a:lnTo>
                    <a:pt x="0" y="753237"/>
                  </a:lnTo>
                  <a:lnTo>
                    <a:pt x="0" y="756919"/>
                  </a:lnTo>
                  <a:lnTo>
                    <a:pt x="7620" y="756919"/>
                  </a:lnTo>
                  <a:lnTo>
                    <a:pt x="7620" y="753237"/>
                  </a:lnTo>
                  <a:close/>
                </a:path>
                <a:path w="7620" h="944879">
                  <a:moveTo>
                    <a:pt x="7620" y="750697"/>
                  </a:moveTo>
                  <a:lnTo>
                    <a:pt x="0" y="750697"/>
                  </a:lnTo>
                  <a:lnTo>
                    <a:pt x="0" y="753110"/>
                  </a:lnTo>
                  <a:lnTo>
                    <a:pt x="7620" y="753110"/>
                  </a:lnTo>
                  <a:lnTo>
                    <a:pt x="7620" y="750697"/>
                  </a:lnTo>
                  <a:close/>
                </a:path>
                <a:path w="7620" h="944879">
                  <a:moveTo>
                    <a:pt x="7620" y="746887"/>
                  </a:moveTo>
                  <a:lnTo>
                    <a:pt x="0" y="746887"/>
                  </a:lnTo>
                  <a:lnTo>
                    <a:pt x="0" y="750569"/>
                  </a:lnTo>
                  <a:lnTo>
                    <a:pt x="7620" y="750569"/>
                  </a:lnTo>
                  <a:lnTo>
                    <a:pt x="7620" y="746887"/>
                  </a:lnTo>
                  <a:close/>
                </a:path>
                <a:path w="7620" h="944879">
                  <a:moveTo>
                    <a:pt x="7620" y="744347"/>
                  </a:moveTo>
                  <a:lnTo>
                    <a:pt x="0" y="744347"/>
                  </a:lnTo>
                  <a:lnTo>
                    <a:pt x="0" y="746760"/>
                  </a:lnTo>
                  <a:lnTo>
                    <a:pt x="7620" y="746760"/>
                  </a:lnTo>
                  <a:lnTo>
                    <a:pt x="7620" y="744347"/>
                  </a:lnTo>
                  <a:close/>
                </a:path>
                <a:path w="7620" h="944879">
                  <a:moveTo>
                    <a:pt x="7620" y="740537"/>
                  </a:moveTo>
                  <a:lnTo>
                    <a:pt x="0" y="740537"/>
                  </a:lnTo>
                  <a:lnTo>
                    <a:pt x="0" y="744219"/>
                  </a:lnTo>
                  <a:lnTo>
                    <a:pt x="7620" y="744219"/>
                  </a:lnTo>
                  <a:lnTo>
                    <a:pt x="7620" y="740537"/>
                  </a:lnTo>
                  <a:close/>
                </a:path>
                <a:path w="7620" h="944879">
                  <a:moveTo>
                    <a:pt x="7620" y="737997"/>
                  </a:moveTo>
                  <a:lnTo>
                    <a:pt x="0" y="737997"/>
                  </a:lnTo>
                  <a:lnTo>
                    <a:pt x="0" y="740410"/>
                  </a:lnTo>
                  <a:lnTo>
                    <a:pt x="7620" y="740410"/>
                  </a:lnTo>
                  <a:lnTo>
                    <a:pt x="7620" y="737997"/>
                  </a:lnTo>
                  <a:close/>
                </a:path>
                <a:path w="7620" h="944879">
                  <a:moveTo>
                    <a:pt x="7620" y="734187"/>
                  </a:moveTo>
                  <a:lnTo>
                    <a:pt x="0" y="734187"/>
                  </a:lnTo>
                  <a:lnTo>
                    <a:pt x="0" y="737869"/>
                  </a:lnTo>
                  <a:lnTo>
                    <a:pt x="7620" y="737869"/>
                  </a:lnTo>
                  <a:lnTo>
                    <a:pt x="7620" y="734187"/>
                  </a:lnTo>
                  <a:close/>
                </a:path>
                <a:path w="7620" h="944879">
                  <a:moveTo>
                    <a:pt x="7620" y="731647"/>
                  </a:moveTo>
                  <a:lnTo>
                    <a:pt x="0" y="731647"/>
                  </a:lnTo>
                  <a:lnTo>
                    <a:pt x="0" y="734060"/>
                  </a:lnTo>
                  <a:lnTo>
                    <a:pt x="7620" y="734060"/>
                  </a:lnTo>
                  <a:lnTo>
                    <a:pt x="7620" y="731647"/>
                  </a:lnTo>
                  <a:close/>
                </a:path>
                <a:path w="7620" h="944879">
                  <a:moveTo>
                    <a:pt x="7620" y="727837"/>
                  </a:moveTo>
                  <a:lnTo>
                    <a:pt x="0" y="727837"/>
                  </a:lnTo>
                  <a:lnTo>
                    <a:pt x="0" y="731520"/>
                  </a:lnTo>
                  <a:lnTo>
                    <a:pt x="7620" y="731520"/>
                  </a:lnTo>
                  <a:lnTo>
                    <a:pt x="7620" y="727837"/>
                  </a:lnTo>
                  <a:close/>
                </a:path>
                <a:path w="7620" h="944879">
                  <a:moveTo>
                    <a:pt x="7620" y="725297"/>
                  </a:moveTo>
                  <a:lnTo>
                    <a:pt x="0" y="725297"/>
                  </a:lnTo>
                  <a:lnTo>
                    <a:pt x="0" y="727710"/>
                  </a:lnTo>
                  <a:lnTo>
                    <a:pt x="7620" y="727710"/>
                  </a:lnTo>
                  <a:lnTo>
                    <a:pt x="7620" y="725297"/>
                  </a:lnTo>
                  <a:close/>
                </a:path>
                <a:path w="7620" h="944879">
                  <a:moveTo>
                    <a:pt x="7620" y="715137"/>
                  </a:moveTo>
                  <a:lnTo>
                    <a:pt x="0" y="715137"/>
                  </a:lnTo>
                  <a:lnTo>
                    <a:pt x="0" y="725169"/>
                  </a:lnTo>
                  <a:lnTo>
                    <a:pt x="7620" y="725169"/>
                  </a:lnTo>
                  <a:lnTo>
                    <a:pt x="7620" y="715137"/>
                  </a:lnTo>
                  <a:close/>
                </a:path>
                <a:path w="7620" h="944879">
                  <a:moveTo>
                    <a:pt x="7620" y="699897"/>
                  </a:moveTo>
                  <a:lnTo>
                    <a:pt x="0" y="699897"/>
                  </a:lnTo>
                  <a:lnTo>
                    <a:pt x="0" y="715010"/>
                  </a:lnTo>
                  <a:lnTo>
                    <a:pt x="7620" y="715010"/>
                  </a:lnTo>
                  <a:lnTo>
                    <a:pt x="7620" y="699897"/>
                  </a:lnTo>
                  <a:close/>
                </a:path>
                <a:path w="7620" h="944879">
                  <a:moveTo>
                    <a:pt x="7620" y="697357"/>
                  </a:moveTo>
                  <a:lnTo>
                    <a:pt x="0" y="697357"/>
                  </a:lnTo>
                  <a:lnTo>
                    <a:pt x="0" y="699770"/>
                  </a:lnTo>
                  <a:lnTo>
                    <a:pt x="7620" y="699770"/>
                  </a:lnTo>
                  <a:lnTo>
                    <a:pt x="7620" y="697357"/>
                  </a:lnTo>
                  <a:close/>
                </a:path>
                <a:path w="7620" h="944879">
                  <a:moveTo>
                    <a:pt x="7620" y="773430"/>
                  </a:moveTo>
                  <a:lnTo>
                    <a:pt x="0" y="773430"/>
                  </a:lnTo>
                  <a:lnTo>
                    <a:pt x="0" y="786130"/>
                  </a:lnTo>
                  <a:lnTo>
                    <a:pt x="7620" y="786130"/>
                  </a:lnTo>
                  <a:lnTo>
                    <a:pt x="7620" y="773430"/>
                  </a:lnTo>
                  <a:close/>
                </a:path>
                <a:path w="7620" h="944879">
                  <a:moveTo>
                    <a:pt x="7620" y="786130"/>
                  </a:moveTo>
                  <a:lnTo>
                    <a:pt x="0" y="786130"/>
                  </a:lnTo>
                  <a:lnTo>
                    <a:pt x="0" y="839469"/>
                  </a:lnTo>
                  <a:lnTo>
                    <a:pt x="7620" y="839469"/>
                  </a:lnTo>
                  <a:lnTo>
                    <a:pt x="7620" y="786130"/>
                  </a:lnTo>
                  <a:close/>
                </a:path>
                <a:path w="7620" h="944879">
                  <a:moveTo>
                    <a:pt x="7620" y="839470"/>
                  </a:moveTo>
                  <a:lnTo>
                    <a:pt x="0" y="839470"/>
                  </a:lnTo>
                  <a:lnTo>
                    <a:pt x="0" y="941069"/>
                  </a:lnTo>
                  <a:lnTo>
                    <a:pt x="7620" y="941069"/>
                  </a:lnTo>
                  <a:lnTo>
                    <a:pt x="7620" y="839470"/>
                  </a:lnTo>
                  <a:close/>
                </a:path>
                <a:path w="7620" h="944879">
                  <a:moveTo>
                    <a:pt x="7620" y="941070"/>
                  </a:moveTo>
                  <a:lnTo>
                    <a:pt x="0" y="941070"/>
                  </a:lnTo>
                  <a:lnTo>
                    <a:pt x="0" y="943610"/>
                  </a:lnTo>
                  <a:lnTo>
                    <a:pt x="7620" y="943610"/>
                  </a:lnTo>
                  <a:lnTo>
                    <a:pt x="7620" y="941070"/>
                  </a:lnTo>
                  <a:close/>
                </a:path>
                <a:path w="7620" h="944879">
                  <a:moveTo>
                    <a:pt x="6350" y="943610"/>
                  </a:moveTo>
                  <a:lnTo>
                    <a:pt x="0" y="943610"/>
                  </a:lnTo>
                  <a:lnTo>
                    <a:pt x="0" y="944880"/>
                  </a:lnTo>
                  <a:lnTo>
                    <a:pt x="6350" y="944880"/>
                  </a:lnTo>
                  <a:lnTo>
                    <a:pt x="6350" y="943610"/>
                  </a:lnTo>
                  <a:close/>
                </a:path>
              </a:pathLst>
            </a:custGeom>
            <a:solidFill>
              <a:srgbClr val="3600F7"/>
            </a:solidFill>
          </p:spPr>
          <p:txBody>
            <a:bodyPr bIns="0" lIns="0" rIns="0" rtlCol="0" tIns="0" wrap="square"/>
            <a:p/>
          </p:txBody>
        </p:sp>
        <p:sp>
          <p:nvSpPr>
            <p:cNvPr id="1050904" name="object 2218"/>
            <p:cNvSpPr/>
            <p:nvPr/>
          </p:nvSpPr>
          <p:spPr>
            <a:xfrm>
              <a:off x="5069839" y="5814059"/>
              <a:ext cx="6350" cy="966469"/>
            </a:xfrm>
            <a:custGeom>
              <a:avLst/>
              <a:ahLst/>
              <a:rect l="l" t="t" r="r" b="b"/>
              <a:pathLst>
                <a:path w="6350" h="966470">
                  <a:moveTo>
                    <a:pt x="1269" y="0"/>
                  </a:moveTo>
                  <a:lnTo>
                    <a:pt x="0" y="0"/>
                  </a:lnTo>
                  <a:lnTo>
                    <a:pt x="0" y="10159"/>
                  </a:lnTo>
                  <a:lnTo>
                    <a:pt x="3810" y="10159"/>
                  </a:lnTo>
                  <a:lnTo>
                    <a:pt x="3810" y="8889"/>
                  </a:lnTo>
                  <a:lnTo>
                    <a:pt x="2540" y="8889"/>
                  </a:lnTo>
                  <a:lnTo>
                    <a:pt x="2540" y="5079"/>
                  </a:lnTo>
                  <a:lnTo>
                    <a:pt x="1270" y="5079"/>
                  </a:lnTo>
                  <a:lnTo>
                    <a:pt x="1269" y="0"/>
                  </a:lnTo>
                  <a:close/>
                </a:path>
                <a:path w="6350" h="966470">
                  <a:moveTo>
                    <a:pt x="3810" y="10159"/>
                  </a:moveTo>
                  <a:lnTo>
                    <a:pt x="0" y="10159"/>
                  </a:lnTo>
                  <a:lnTo>
                    <a:pt x="0" y="19049"/>
                  </a:lnTo>
                  <a:lnTo>
                    <a:pt x="6350" y="19049"/>
                  </a:lnTo>
                  <a:lnTo>
                    <a:pt x="6350" y="17779"/>
                  </a:lnTo>
                  <a:lnTo>
                    <a:pt x="5079" y="17779"/>
                  </a:lnTo>
                  <a:lnTo>
                    <a:pt x="5080" y="12700"/>
                  </a:lnTo>
                  <a:lnTo>
                    <a:pt x="3810" y="12700"/>
                  </a:lnTo>
                  <a:lnTo>
                    <a:pt x="3810" y="10159"/>
                  </a:lnTo>
                  <a:close/>
                </a:path>
                <a:path w="6350" h="966470">
                  <a:moveTo>
                    <a:pt x="6350" y="19050"/>
                  </a:moveTo>
                  <a:lnTo>
                    <a:pt x="0" y="19050"/>
                  </a:lnTo>
                  <a:lnTo>
                    <a:pt x="0" y="25399"/>
                  </a:lnTo>
                  <a:lnTo>
                    <a:pt x="6350" y="25399"/>
                  </a:lnTo>
                  <a:lnTo>
                    <a:pt x="6350" y="19050"/>
                  </a:lnTo>
                  <a:close/>
                </a:path>
                <a:path w="6350" h="966470">
                  <a:moveTo>
                    <a:pt x="6350" y="25400"/>
                  </a:moveTo>
                  <a:lnTo>
                    <a:pt x="0" y="25400"/>
                  </a:lnTo>
                  <a:lnTo>
                    <a:pt x="0" y="31749"/>
                  </a:lnTo>
                  <a:lnTo>
                    <a:pt x="6350" y="31749"/>
                  </a:lnTo>
                  <a:lnTo>
                    <a:pt x="6350" y="25400"/>
                  </a:lnTo>
                  <a:close/>
                </a:path>
                <a:path w="6350" h="966470">
                  <a:moveTo>
                    <a:pt x="6350" y="31750"/>
                  </a:moveTo>
                  <a:lnTo>
                    <a:pt x="0" y="31750"/>
                  </a:lnTo>
                  <a:lnTo>
                    <a:pt x="0" y="38099"/>
                  </a:lnTo>
                  <a:lnTo>
                    <a:pt x="6350" y="38099"/>
                  </a:lnTo>
                  <a:lnTo>
                    <a:pt x="6350" y="31750"/>
                  </a:lnTo>
                  <a:close/>
                </a:path>
                <a:path w="6350" h="966470">
                  <a:moveTo>
                    <a:pt x="6350" y="38100"/>
                  </a:moveTo>
                  <a:lnTo>
                    <a:pt x="0" y="38100"/>
                  </a:lnTo>
                  <a:lnTo>
                    <a:pt x="0" y="41909"/>
                  </a:lnTo>
                  <a:lnTo>
                    <a:pt x="6350" y="41909"/>
                  </a:lnTo>
                  <a:lnTo>
                    <a:pt x="6350" y="38100"/>
                  </a:lnTo>
                  <a:close/>
                </a:path>
                <a:path w="6350" h="966470">
                  <a:moveTo>
                    <a:pt x="6350" y="41909"/>
                  </a:moveTo>
                  <a:lnTo>
                    <a:pt x="0" y="41909"/>
                  </a:lnTo>
                  <a:lnTo>
                    <a:pt x="0" y="63499"/>
                  </a:lnTo>
                  <a:lnTo>
                    <a:pt x="6350" y="63499"/>
                  </a:lnTo>
                  <a:lnTo>
                    <a:pt x="6350" y="41909"/>
                  </a:lnTo>
                  <a:close/>
                </a:path>
                <a:path w="6350" h="966470">
                  <a:moveTo>
                    <a:pt x="6350" y="63500"/>
                  </a:moveTo>
                  <a:lnTo>
                    <a:pt x="0" y="63500"/>
                  </a:lnTo>
                  <a:lnTo>
                    <a:pt x="0" y="67309"/>
                  </a:lnTo>
                  <a:lnTo>
                    <a:pt x="6350" y="67309"/>
                  </a:lnTo>
                  <a:lnTo>
                    <a:pt x="6350" y="63500"/>
                  </a:lnTo>
                  <a:close/>
                </a:path>
                <a:path w="6350" h="966470">
                  <a:moveTo>
                    <a:pt x="6350" y="67309"/>
                  </a:moveTo>
                  <a:lnTo>
                    <a:pt x="0" y="67309"/>
                  </a:lnTo>
                  <a:lnTo>
                    <a:pt x="0" y="69849"/>
                  </a:lnTo>
                  <a:lnTo>
                    <a:pt x="6350" y="69849"/>
                  </a:lnTo>
                  <a:lnTo>
                    <a:pt x="6350" y="67309"/>
                  </a:lnTo>
                  <a:close/>
                </a:path>
                <a:path w="6350" h="966470">
                  <a:moveTo>
                    <a:pt x="6350" y="69850"/>
                  </a:moveTo>
                  <a:lnTo>
                    <a:pt x="0" y="69850"/>
                  </a:lnTo>
                  <a:lnTo>
                    <a:pt x="0" y="76199"/>
                  </a:lnTo>
                  <a:lnTo>
                    <a:pt x="6350" y="76199"/>
                  </a:lnTo>
                  <a:lnTo>
                    <a:pt x="6350" y="69850"/>
                  </a:lnTo>
                  <a:close/>
                </a:path>
                <a:path w="6350" h="966470">
                  <a:moveTo>
                    <a:pt x="6350" y="76200"/>
                  </a:moveTo>
                  <a:lnTo>
                    <a:pt x="0" y="76200"/>
                  </a:lnTo>
                  <a:lnTo>
                    <a:pt x="0" y="80009"/>
                  </a:lnTo>
                  <a:lnTo>
                    <a:pt x="6350" y="80009"/>
                  </a:lnTo>
                  <a:lnTo>
                    <a:pt x="6350" y="76200"/>
                  </a:lnTo>
                  <a:close/>
                </a:path>
                <a:path w="6350" h="966470">
                  <a:moveTo>
                    <a:pt x="6350" y="80009"/>
                  </a:moveTo>
                  <a:lnTo>
                    <a:pt x="0" y="80009"/>
                  </a:lnTo>
                  <a:lnTo>
                    <a:pt x="0" y="86359"/>
                  </a:lnTo>
                  <a:lnTo>
                    <a:pt x="6350" y="86359"/>
                  </a:lnTo>
                  <a:lnTo>
                    <a:pt x="6350" y="80009"/>
                  </a:lnTo>
                  <a:close/>
                </a:path>
                <a:path w="6350" h="966470">
                  <a:moveTo>
                    <a:pt x="6350" y="86359"/>
                  </a:moveTo>
                  <a:lnTo>
                    <a:pt x="0" y="86359"/>
                  </a:lnTo>
                  <a:lnTo>
                    <a:pt x="0" y="92709"/>
                  </a:lnTo>
                  <a:lnTo>
                    <a:pt x="6350" y="92709"/>
                  </a:lnTo>
                  <a:lnTo>
                    <a:pt x="6350" y="86359"/>
                  </a:lnTo>
                  <a:close/>
                </a:path>
                <a:path w="6350" h="966470">
                  <a:moveTo>
                    <a:pt x="6350" y="92709"/>
                  </a:moveTo>
                  <a:lnTo>
                    <a:pt x="0" y="92709"/>
                  </a:lnTo>
                  <a:lnTo>
                    <a:pt x="0" y="95249"/>
                  </a:lnTo>
                  <a:lnTo>
                    <a:pt x="6350" y="95249"/>
                  </a:lnTo>
                  <a:lnTo>
                    <a:pt x="6350" y="92709"/>
                  </a:lnTo>
                  <a:close/>
                </a:path>
                <a:path w="6350" h="966470">
                  <a:moveTo>
                    <a:pt x="6350" y="95250"/>
                  </a:moveTo>
                  <a:lnTo>
                    <a:pt x="0" y="95250"/>
                  </a:lnTo>
                  <a:lnTo>
                    <a:pt x="0" y="101599"/>
                  </a:lnTo>
                  <a:lnTo>
                    <a:pt x="6350" y="101599"/>
                  </a:lnTo>
                  <a:lnTo>
                    <a:pt x="6350" y="95250"/>
                  </a:lnTo>
                  <a:close/>
                </a:path>
                <a:path w="6350" h="966470">
                  <a:moveTo>
                    <a:pt x="6350" y="101600"/>
                  </a:moveTo>
                  <a:lnTo>
                    <a:pt x="0" y="101600"/>
                  </a:lnTo>
                  <a:lnTo>
                    <a:pt x="0" y="105409"/>
                  </a:lnTo>
                  <a:lnTo>
                    <a:pt x="6350" y="105409"/>
                  </a:lnTo>
                  <a:lnTo>
                    <a:pt x="6350" y="101600"/>
                  </a:lnTo>
                  <a:close/>
                </a:path>
                <a:path w="6350" h="966470">
                  <a:moveTo>
                    <a:pt x="6350" y="105409"/>
                  </a:moveTo>
                  <a:lnTo>
                    <a:pt x="0" y="105409"/>
                  </a:lnTo>
                  <a:lnTo>
                    <a:pt x="0" y="111759"/>
                  </a:lnTo>
                  <a:lnTo>
                    <a:pt x="6350" y="111759"/>
                  </a:lnTo>
                  <a:lnTo>
                    <a:pt x="6350" y="105409"/>
                  </a:lnTo>
                  <a:close/>
                </a:path>
                <a:path w="6350" h="966470">
                  <a:moveTo>
                    <a:pt x="6350" y="111759"/>
                  </a:moveTo>
                  <a:lnTo>
                    <a:pt x="0" y="111759"/>
                  </a:lnTo>
                  <a:lnTo>
                    <a:pt x="0" y="114299"/>
                  </a:lnTo>
                  <a:lnTo>
                    <a:pt x="6350" y="114299"/>
                  </a:lnTo>
                  <a:lnTo>
                    <a:pt x="6350" y="111759"/>
                  </a:lnTo>
                  <a:close/>
                </a:path>
                <a:path w="6350" h="966470">
                  <a:moveTo>
                    <a:pt x="6350" y="114300"/>
                  </a:moveTo>
                  <a:lnTo>
                    <a:pt x="0" y="114300"/>
                  </a:lnTo>
                  <a:lnTo>
                    <a:pt x="0" y="118109"/>
                  </a:lnTo>
                  <a:lnTo>
                    <a:pt x="6350" y="118109"/>
                  </a:lnTo>
                  <a:lnTo>
                    <a:pt x="6350" y="114300"/>
                  </a:lnTo>
                  <a:close/>
                </a:path>
                <a:path w="6350" h="966470">
                  <a:moveTo>
                    <a:pt x="6350" y="118109"/>
                  </a:moveTo>
                  <a:lnTo>
                    <a:pt x="0" y="118109"/>
                  </a:lnTo>
                  <a:lnTo>
                    <a:pt x="0" y="130809"/>
                  </a:lnTo>
                  <a:lnTo>
                    <a:pt x="6350" y="130809"/>
                  </a:lnTo>
                  <a:lnTo>
                    <a:pt x="6350" y="118109"/>
                  </a:lnTo>
                  <a:close/>
                </a:path>
                <a:path w="6350" h="966470">
                  <a:moveTo>
                    <a:pt x="6350" y="130809"/>
                  </a:moveTo>
                  <a:lnTo>
                    <a:pt x="0" y="130809"/>
                  </a:lnTo>
                  <a:lnTo>
                    <a:pt x="0" y="133349"/>
                  </a:lnTo>
                  <a:lnTo>
                    <a:pt x="6350" y="133349"/>
                  </a:lnTo>
                  <a:lnTo>
                    <a:pt x="6350" y="130809"/>
                  </a:lnTo>
                  <a:close/>
                </a:path>
                <a:path w="6350" h="966470">
                  <a:moveTo>
                    <a:pt x="6350" y="133350"/>
                  </a:moveTo>
                  <a:lnTo>
                    <a:pt x="0" y="133350"/>
                  </a:lnTo>
                  <a:lnTo>
                    <a:pt x="0" y="139699"/>
                  </a:lnTo>
                  <a:lnTo>
                    <a:pt x="6350" y="139699"/>
                  </a:lnTo>
                  <a:lnTo>
                    <a:pt x="6350" y="133350"/>
                  </a:lnTo>
                  <a:close/>
                </a:path>
                <a:path w="6350" h="966470">
                  <a:moveTo>
                    <a:pt x="6350" y="139700"/>
                  </a:moveTo>
                  <a:lnTo>
                    <a:pt x="0" y="139700"/>
                  </a:lnTo>
                  <a:lnTo>
                    <a:pt x="0" y="146049"/>
                  </a:lnTo>
                  <a:lnTo>
                    <a:pt x="6350" y="146049"/>
                  </a:lnTo>
                  <a:lnTo>
                    <a:pt x="6350" y="139700"/>
                  </a:lnTo>
                  <a:close/>
                </a:path>
                <a:path w="6350" h="966470">
                  <a:moveTo>
                    <a:pt x="6350" y="146050"/>
                  </a:moveTo>
                  <a:lnTo>
                    <a:pt x="0" y="146050"/>
                  </a:lnTo>
                  <a:lnTo>
                    <a:pt x="0" y="149859"/>
                  </a:lnTo>
                  <a:lnTo>
                    <a:pt x="6350" y="149859"/>
                  </a:lnTo>
                  <a:lnTo>
                    <a:pt x="6350" y="146050"/>
                  </a:lnTo>
                  <a:close/>
                </a:path>
                <a:path w="6350" h="966470">
                  <a:moveTo>
                    <a:pt x="6350" y="149859"/>
                  </a:moveTo>
                  <a:lnTo>
                    <a:pt x="0" y="149859"/>
                  </a:lnTo>
                  <a:lnTo>
                    <a:pt x="0" y="156209"/>
                  </a:lnTo>
                  <a:lnTo>
                    <a:pt x="6350" y="156209"/>
                  </a:lnTo>
                  <a:lnTo>
                    <a:pt x="6350" y="149859"/>
                  </a:lnTo>
                  <a:close/>
                </a:path>
                <a:path w="6350" h="966470">
                  <a:moveTo>
                    <a:pt x="6350" y="156209"/>
                  </a:moveTo>
                  <a:lnTo>
                    <a:pt x="0" y="156209"/>
                  </a:lnTo>
                  <a:lnTo>
                    <a:pt x="0" y="177799"/>
                  </a:lnTo>
                  <a:lnTo>
                    <a:pt x="6350" y="177799"/>
                  </a:lnTo>
                  <a:lnTo>
                    <a:pt x="6350" y="156209"/>
                  </a:lnTo>
                  <a:close/>
                </a:path>
                <a:path w="6350" h="966470">
                  <a:moveTo>
                    <a:pt x="6350" y="177800"/>
                  </a:moveTo>
                  <a:lnTo>
                    <a:pt x="0" y="177800"/>
                  </a:lnTo>
                  <a:lnTo>
                    <a:pt x="0" y="194309"/>
                  </a:lnTo>
                  <a:lnTo>
                    <a:pt x="6350" y="194309"/>
                  </a:lnTo>
                  <a:lnTo>
                    <a:pt x="6350" y="177800"/>
                  </a:lnTo>
                  <a:close/>
                </a:path>
                <a:path w="6350" h="966470">
                  <a:moveTo>
                    <a:pt x="6350" y="194309"/>
                  </a:moveTo>
                  <a:lnTo>
                    <a:pt x="0" y="194309"/>
                  </a:lnTo>
                  <a:lnTo>
                    <a:pt x="0" y="196849"/>
                  </a:lnTo>
                  <a:lnTo>
                    <a:pt x="6350" y="196849"/>
                  </a:lnTo>
                  <a:lnTo>
                    <a:pt x="6350" y="194309"/>
                  </a:lnTo>
                  <a:close/>
                </a:path>
                <a:path w="6350" h="966470">
                  <a:moveTo>
                    <a:pt x="6350" y="196850"/>
                  </a:moveTo>
                  <a:lnTo>
                    <a:pt x="0" y="196850"/>
                  </a:lnTo>
                  <a:lnTo>
                    <a:pt x="0" y="203199"/>
                  </a:lnTo>
                  <a:lnTo>
                    <a:pt x="6350" y="203199"/>
                  </a:lnTo>
                  <a:lnTo>
                    <a:pt x="6350" y="196850"/>
                  </a:lnTo>
                  <a:close/>
                </a:path>
                <a:path w="6350" h="966470">
                  <a:moveTo>
                    <a:pt x="6350" y="203200"/>
                  </a:moveTo>
                  <a:lnTo>
                    <a:pt x="0" y="203200"/>
                  </a:lnTo>
                  <a:lnTo>
                    <a:pt x="0" y="207009"/>
                  </a:lnTo>
                  <a:lnTo>
                    <a:pt x="6350" y="207009"/>
                  </a:lnTo>
                  <a:lnTo>
                    <a:pt x="6350" y="203200"/>
                  </a:lnTo>
                  <a:close/>
                </a:path>
                <a:path w="6350" h="966470">
                  <a:moveTo>
                    <a:pt x="6350" y="207010"/>
                  </a:moveTo>
                  <a:lnTo>
                    <a:pt x="0" y="207010"/>
                  </a:lnTo>
                  <a:lnTo>
                    <a:pt x="0" y="219709"/>
                  </a:lnTo>
                  <a:lnTo>
                    <a:pt x="6350" y="219709"/>
                  </a:lnTo>
                  <a:lnTo>
                    <a:pt x="6350" y="207010"/>
                  </a:lnTo>
                  <a:close/>
                </a:path>
                <a:path w="6350" h="966470">
                  <a:moveTo>
                    <a:pt x="6350" y="219710"/>
                  </a:moveTo>
                  <a:lnTo>
                    <a:pt x="0" y="219710"/>
                  </a:lnTo>
                  <a:lnTo>
                    <a:pt x="0" y="226059"/>
                  </a:lnTo>
                  <a:lnTo>
                    <a:pt x="6350" y="226059"/>
                  </a:lnTo>
                  <a:lnTo>
                    <a:pt x="6350" y="219710"/>
                  </a:lnTo>
                  <a:close/>
                </a:path>
                <a:path w="6350" h="966470">
                  <a:moveTo>
                    <a:pt x="6350" y="226060"/>
                  </a:moveTo>
                  <a:lnTo>
                    <a:pt x="0" y="226060"/>
                  </a:lnTo>
                  <a:lnTo>
                    <a:pt x="0" y="228599"/>
                  </a:lnTo>
                  <a:lnTo>
                    <a:pt x="6350" y="228599"/>
                  </a:lnTo>
                  <a:lnTo>
                    <a:pt x="6350" y="226060"/>
                  </a:lnTo>
                  <a:close/>
                </a:path>
                <a:path w="6350" h="966470">
                  <a:moveTo>
                    <a:pt x="6350" y="340486"/>
                  </a:moveTo>
                  <a:lnTo>
                    <a:pt x="0" y="340486"/>
                  </a:lnTo>
                  <a:lnTo>
                    <a:pt x="0" y="342899"/>
                  </a:lnTo>
                  <a:lnTo>
                    <a:pt x="6350" y="342899"/>
                  </a:lnTo>
                  <a:lnTo>
                    <a:pt x="6350" y="340486"/>
                  </a:lnTo>
                  <a:close/>
                </a:path>
                <a:path w="6350" h="966470">
                  <a:moveTo>
                    <a:pt x="6350" y="335406"/>
                  </a:moveTo>
                  <a:lnTo>
                    <a:pt x="0" y="335406"/>
                  </a:lnTo>
                  <a:lnTo>
                    <a:pt x="0" y="340359"/>
                  </a:lnTo>
                  <a:lnTo>
                    <a:pt x="6350" y="340359"/>
                  </a:lnTo>
                  <a:lnTo>
                    <a:pt x="6350" y="335406"/>
                  </a:lnTo>
                  <a:close/>
                </a:path>
                <a:path w="6350" h="966470">
                  <a:moveTo>
                    <a:pt x="6350" y="329056"/>
                  </a:moveTo>
                  <a:lnTo>
                    <a:pt x="0" y="329056"/>
                  </a:lnTo>
                  <a:lnTo>
                    <a:pt x="0" y="335279"/>
                  </a:lnTo>
                  <a:lnTo>
                    <a:pt x="6350" y="335279"/>
                  </a:lnTo>
                  <a:lnTo>
                    <a:pt x="6350" y="329056"/>
                  </a:lnTo>
                  <a:close/>
                </a:path>
                <a:path w="6350" h="966470">
                  <a:moveTo>
                    <a:pt x="6350" y="322706"/>
                  </a:moveTo>
                  <a:lnTo>
                    <a:pt x="0" y="322706"/>
                  </a:lnTo>
                  <a:lnTo>
                    <a:pt x="0" y="328929"/>
                  </a:lnTo>
                  <a:lnTo>
                    <a:pt x="6350" y="328929"/>
                  </a:lnTo>
                  <a:lnTo>
                    <a:pt x="6350" y="322706"/>
                  </a:lnTo>
                  <a:close/>
                </a:path>
                <a:path w="6350" h="966470">
                  <a:moveTo>
                    <a:pt x="6350" y="316356"/>
                  </a:moveTo>
                  <a:lnTo>
                    <a:pt x="0" y="316356"/>
                  </a:lnTo>
                  <a:lnTo>
                    <a:pt x="0" y="322579"/>
                  </a:lnTo>
                  <a:lnTo>
                    <a:pt x="6350" y="322579"/>
                  </a:lnTo>
                  <a:lnTo>
                    <a:pt x="6350" y="316356"/>
                  </a:lnTo>
                  <a:close/>
                </a:path>
                <a:path w="6350" h="966470">
                  <a:moveTo>
                    <a:pt x="6350" y="310006"/>
                  </a:moveTo>
                  <a:lnTo>
                    <a:pt x="0" y="310006"/>
                  </a:lnTo>
                  <a:lnTo>
                    <a:pt x="0" y="316229"/>
                  </a:lnTo>
                  <a:lnTo>
                    <a:pt x="6350" y="316229"/>
                  </a:lnTo>
                  <a:lnTo>
                    <a:pt x="6350" y="310006"/>
                  </a:lnTo>
                  <a:close/>
                </a:path>
                <a:path w="6350" h="966470">
                  <a:moveTo>
                    <a:pt x="6350" y="302386"/>
                  </a:moveTo>
                  <a:lnTo>
                    <a:pt x="0" y="302386"/>
                  </a:lnTo>
                  <a:lnTo>
                    <a:pt x="0" y="309879"/>
                  </a:lnTo>
                  <a:lnTo>
                    <a:pt x="6350" y="309879"/>
                  </a:lnTo>
                  <a:lnTo>
                    <a:pt x="6350" y="302386"/>
                  </a:lnTo>
                  <a:close/>
                </a:path>
                <a:path w="6350" h="966470">
                  <a:moveTo>
                    <a:pt x="6350" y="297306"/>
                  </a:moveTo>
                  <a:lnTo>
                    <a:pt x="0" y="297306"/>
                  </a:lnTo>
                  <a:lnTo>
                    <a:pt x="0" y="302259"/>
                  </a:lnTo>
                  <a:lnTo>
                    <a:pt x="6350" y="302259"/>
                  </a:lnTo>
                  <a:lnTo>
                    <a:pt x="6350" y="297306"/>
                  </a:lnTo>
                  <a:close/>
                </a:path>
                <a:path w="6350" h="966470">
                  <a:moveTo>
                    <a:pt x="6350" y="290956"/>
                  </a:moveTo>
                  <a:lnTo>
                    <a:pt x="0" y="290956"/>
                  </a:lnTo>
                  <a:lnTo>
                    <a:pt x="0" y="297179"/>
                  </a:lnTo>
                  <a:lnTo>
                    <a:pt x="6350" y="297179"/>
                  </a:lnTo>
                  <a:lnTo>
                    <a:pt x="6350" y="290956"/>
                  </a:lnTo>
                  <a:close/>
                </a:path>
                <a:path w="6350" h="966470">
                  <a:moveTo>
                    <a:pt x="6350" y="284606"/>
                  </a:moveTo>
                  <a:lnTo>
                    <a:pt x="0" y="284606"/>
                  </a:lnTo>
                  <a:lnTo>
                    <a:pt x="0" y="290829"/>
                  </a:lnTo>
                  <a:lnTo>
                    <a:pt x="6350" y="290829"/>
                  </a:lnTo>
                  <a:lnTo>
                    <a:pt x="6350" y="284606"/>
                  </a:lnTo>
                  <a:close/>
                </a:path>
                <a:path w="6350" h="966470">
                  <a:moveTo>
                    <a:pt x="6350" y="278256"/>
                  </a:moveTo>
                  <a:lnTo>
                    <a:pt x="0" y="278256"/>
                  </a:lnTo>
                  <a:lnTo>
                    <a:pt x="0" y="284479"/>
                  </a:lnTo>
                  <a:lnTo>
                    <a:pt x="6350" y="284479"/>
                  </a:lnTo>
                  <a:lnTo>
                    <a:pt x="6350" y="278256"/>
                  </a:lnTo>
                  <a:close/>
                </a:path>
                <a:path w="6350" h="966470">
                  <a:moveTo>
                    <a:pt x="6350" y="271906"/>
                  </a:moveTo>
                  <a:lnTo>
                    <a:pt x="0" y="271906"/>
                  </a:lnTo>
                  <a:lnTo>
                    <a:pt x="0" y="278129"/>
                  </a:lnTo>
                  <a:lnTo>
                    <a:pt x="6350" y="278129"/>
                  </a:lnTo>
                  <a:lnTo>
                    <a:pt x="6350" y="271906"/>
                  </a:lnTo>
                  <a:close/>
                </a:path>
                <a:path w="6350" h="966470">
                  <a:moveTo>
                    <a:pt x="6350" y="265556"/>
                  </a:moveTo>
                  <a:lnTo>
                    <a:pt x="0" y="265556"/>
                  </a:lnTo>
                  <a:lnTo>
                    <a:pt x="0" y="271779"/>
                  </a:lnTo>
                  <a:lnTo>
                    <a:pt x="6350" y="271779"/>
                  </a:lnTo>
                  <a:lnTo>
                    <a:pt x="6350" y="265556"/>
                  </a:lnTo>
                  <a:close/>
                </a:path>
                <a:path w="6350" h="966470">
                  <a:moveTo>
                    <a:pt x="6350" y="259206"/>
                  </a:moveTo>
                  <a:lnTo>
                    <a:pt x="0" y="259206"/>
                  </a:lnTo>
                  <a:lnTo>
                    <a:pt x="0" y="265429"/>
                  </a:lnTo>
                  <a:lnTo>
                    <a:pt x="6350" y="265429"/>
                  </a:lnTo>
                  <a:lnTo>
                    <a:pt x="6350" y="259206"/>
                  </a:lnTo>
                  <a:close/>
                </a:path>
                <a:path w="6350" h="966470">
                  <a:moveTo>
                    <a:pt x="6350" y="252856"/>
                  </a:moveTo>
                  <a:lnTo>
                    <a:pt x="0" y="252856"/>
                  </a:lnTo>
                  <a:lnTo>
                    <a:pt x="0" y="259079"/>
                  </a:lnTo>
                  <a:lnTo>
                    <a:pt x="6350" y="259079"/>
                  </a:lnTo>
                  <a:lnTo>
                    <a:pt x="6350" y="252856"/>
                  </a:lnTo>
                  <a:close/>
                </a:path>
                <a:path w="6350" h="966470">
                  <a:moveTo>
                    <a:pt x="6350" y="246506"/>
                  </a:moveTo>
                  <a:lnTo>
                    <a:pt x="0" y="246506"/>
                  </a:lnTo>
                  <a:lnTo>
                    <a:pt x="0" y="252729"/>
                  </a:lnTo>
                  <a:lnTo>
                    <a:pt x="6350" y="252729"/>
                  </a:lnTo>
                  <a:lnTo>
                    <a:pt x="6350" y="246506"/>
                  </a:lnTo>
                  <a:close/>
                </a:path>
                <a:path w="6350" h="966470">
                  <a:moveTo>
                    <a:pt x="6350" y="240156"/>
                  </a:moveTo>
                  <a:lnTo>
                    <a:pt x="0" y="240156"/>
                  </a:lnTo>
                  <a:lnTo>
                    <a:pt x="0" y="246379"/>
                  </a:lnTo>
                  <a:lnTo>
                    <a:pt x="6350" y="246379"/>
                  </a:lnTo>
                  <a:lnTo>
                    <a:pt x="6350" y="240156"/>
                  </a:lnTo>
                  <a:close/>
                </a:path>
                <a:path w="6350" h="966470">
                  <a:moveTo>
                    <a:pt x="6350" y="228726"/>
                  </a:moveTo>
                  <a:lnTo>
                    <a:pt x="0" y="228726"/>
                  </a:lnTo>
                  <a:lnTo>
                    <a:pt x="0" y="240029"/>
                  </a:lnTo>
                  <a:lnTo>
                    <a:pt x="6350" y="240029"/>
                  </a:lnTo>
                  <a:lnTo>
                    <a:pt x="6350" y="228726"/>
                  </a:lnTo>
                  <a:close/>
                </a:path>
                <a:path w="6350" h="966470">
                  <a:moveTo>
                    <a:pt x="6350" y="501649"/>
                  </a:moveTo>
                  <a:lnTo>
                    <a:pt x="0" y="501649"/>
                  </a:lnTo>
                  <a:lnTo>
                    <a:pt x="0" y="502919"/>
                  </a:lnTo>
                  <a:lnTo>
                    <a:pt x="6350" y="502919"/>
                  </a:lnTo>
                  <a:lnTo>
                    <a:pt x="6350" y="501649"/>
                  </a:lnTo>
                  <a:close/>
                </a:path>
                <a:path w="6350" h="966470">
                  <a:moveTo>
                    <a:pt x="6350" y="495299"/>
                  </a:moveTo>
                  <a:lnTo>
                    <a:pt x="0" y="495299"/>
                  </a:lnTo>
                  <a:lnTo>
                    <a:pt x="0" y="500379"/>
                  </a:lnTo>
                  <a:lnTo>
                    <a:pt x="6350" y="500379"/>
                  </a:lnTo>
                  <a:lnTo>
                    <a:pt x="6350" y="495299"/>
                  </a:lnTo>
                  <a:close/>
                </a:path>
                <a:path w="6350" h="966470">
                  <a:moveTo>
                    <a:pt x="6350" y="488949"/>
                  </a:moveTo>
                  <a:lnTo>
                    <a:pt x="0" y="488949"/>
                  </a:lnTo>
                  <a:lnTo>
                    <a:pt x="0" y="494029"/>
                  </a:lnTo>
                  <a:lnTo>
                    <a:pt x="6350" y="494029"/>
                  </a:lnTo>
                  <a:lnTo>
                    <a:pt x="6350" y="488949"/>
                  </a:lnTo>
                  <a:close/>
                </a:path>
                <a:path w="6350" h="966470">
                  <a:moveTo>
                    <a:pt x="6350" y="482599"/>
                  </a:moveTo>
                  <a:lnTo>
                    <a:pt x="0" y="482599"/>
                  </a:lnTo>
                  <a:lnTo>
                    <a:pt x="0" y="487679"/>
                  </a:lnTo>
                  <a:lnTo>
                    <a:pt x="6350" y="487679"/>
                  </a:lnTo>
                  <a:lnTo>
                    <a:pt x="6350" y="482599"/>
                  </a:lnTo>
                  <a:close/>
                </a:path>
                <a:path w="6350" h="966470">
                  <a:moveTo>
                    <a:pt x="6350" y="476249"/>
                  </a:moveTo>
                  <a:lnTo>
                    <a:pt x="0" y="476249"/>
                  </a:lnTo>
                  <a:lnTo>
                    <a:pt x="0" y="481329"/>
                  </a:lnTo>
                  <a:lnTo>
                    <a:pt x="6350" y="481329"/>
                  </a:lnTo>
                  <a:lnTo>
                    <a:pt x="6350" y="476249"/>
                  </a:lnTo>
                  <a:close/>
                </a:path>
                <a:path w="6350" h="966470">
                  <a:moveTo>
                    <a:pt x="6350" y="469899"/>
                  </a:moveTo>
                  <a:lnTo>
                    <a:pt x="0" y="469899"/>
                  </a:lnTo>
                  <a:lnTo>
                    <a:pt x="0" y="474979"/>
                  </a:lnTo>
                  <a:lnTo>
                    <a:pt x="6350" y="474979"/>
                  </a:lnTo>
                  <a:lnTo>
                    <a:pt x="6350" y="469899"/>
                  </a:lnTo>
                  <a:close/>
                </a:path>
                <a:path w="6350" h="966470">
                  <a:moveTo>
                    <a:pt x="6350" y="463549"/>
                  </a:moveTo>
                  <a:lnTo>
                    <a:pt x="0" y="463549"/>
                  </a:lnTo>
                  <a:lnTo>
                    <a:pt x="0" y="468629"/>
                  </a:lnTo>
                  <a:lnTo>
                    <a:pt x="6350" y="468629"/>
                  </a:lnTo>
                  <a:lnTo>
                    <a:pt x="6350" y="463549"/>
                  </a:lnTo>
                  <a:close/>
                </a:path>
                <a:path w="6350" h="966470">
                  <a:moveTo>
                    <a:pt x="6350" y="457199"/>
                  </a:moveTo>
                  <a:lnTo>
                    <a:pt x="0" y="457199"/>
                  </a:lnTo>
                  <a:lnTo>
                    <a:pt x="0" y="462279"/>
                  </a:lnTo>
                  <a:lnTo>
                    <a:pt x="6350" y="462279"/>
                  </a:lnTo>
                  <a:lnTo>
                    <a:pt x="6350" y="457199"/>
                  </a:lnTo>
                  <a:close/>
                </a:path>
                <a:path w="6350" h="966470">
                  <a:moveTo>
                    <a:pt x="6350" y="444499"/>
                  </a:moveTo>
                  <a:lnTo>
                    <a:pt x="0" y="444499"/>
                  </a:lnTo>
                  <a:lnTo>
                    <a:pt x="0" y="455929"/>
                  </a:lnTo>
                  <a:lnTo>
                    <a:pt x="6350" y="455929"/>
                  </a:lnTo>
                  <a:lnTo>
                    <a:pt x="6350" y="444499"/>
                  </a:lnTo>
                  <a:close/>
                </a:path>
                <a:path w="6350" h="966470">
                  <a:moveTo>
                    <a:pt x="6350" y="438149"/>
                  </a:moveTo>
                  <a:lnTo>
                    <a:pt x="0" y="438149"/>
                  </a:lnTo>
                  <a:lnTo>
                    <a:pt x="0" y="443229"/>
                  </a:lnTo>
                  <a:lnTo>
                    <a:pt x="6350" y="443229"/>
                  </a:lnTo>
                  <a:lnTo>
                    <a:pt x="6350" y="438149"/>
                  </a:lnTo>
                  <a:close/>
                </a:path>
                <a:path w="6350" h="966470">
                  <a:moveTo>
                    <a:pt x="6350" y="431799"/>
                  </a:moveTo>
                  <a:lnTo>
                    <a:pt x="0" y="431799"/>
                  </a:lnTo>
                  <a:lnTo>
                    <a:pt x="0" y="436879"/>
                  </a:lnTo>
                  <a:lnTo>
                    <a:pt x="6350" y="436879"/>
                  </a:lnTo>
                  <a:lnTo>
                    <a:pt x="6350" y="431799"/>
                  </a:lnTo>
                  <a:close/>
                </a:path>
                <a:path w="6350" h="966470">
                  <a:moveTo>
                    <a:pt x="6350" y="425449"/>
                  </a:moveTo>
                  <a:lnTo>
                    <a:pt x="0" y="425449"/>
                  </a:lnTo>
                  <a:lnTo>
                    <a:pt x="0" y="430529"/>
                  </a:lnTo>
                  <a:lnTo>
                    <a:pt x="6350" y="430529"/>
                  </a:lnTo>
                  <a:lnTo>
                    <a:pt x="6350" y="425449"/>
                  </a:lnTo>
                  <a:close/>
                </a:path>
                <a:path w="6350" h="966470">
                  <a:moveTo>
                    <a:pt x="6350" y="419099"/>
                  </a:moveTo>
                  <a:lnTo>
                    <a:pt x="0" y="419099"/>
                  </a:lnTo>
                  <a:lnTo>
                    <a:pt x="0" y="424179"/>
                  </a:lnTo>
                  <a:lnTo>
                    <a:pt x="6350" y="424179"/>
                  </a:lnTo>
                  <a:lnTo>
                    <a:pt x="6350" y="419099"/>
                  </a:lnTo>
                  <a:close/>
                </a:path>
                <a:path w="6350" h="966470">
                  <a:moveTo>
                    <a:pt x="6350" y="412749"/>
                  </a:moveTo>
                  <a:lnTo>
                    <a:pt x="0" y="412749"/>
                  </a:lnTo>
                  <a:lnTo>
                    <a:pt x="0" y="417829"/>
                  </a:lnTo>
                  <a:lnTo>
                    <a:pt x="6350" y="417829"/>
                  </a:lnTo>
                  <a:lnTo>
                    <a:pt x="6350" y="412749"/>
                  </a:lnTo>
                  <a:close/>
                </a:path>
                <a:path w="6350" h="966470">
                  <a:moveTo>
                    <a:pt x="6350" y="405129"/>
                  </a:moveTo>
                  <a:lnTo>
                    <a:pt x="0" y="405129"/>
                  </a:lnTo>
                  <a:lnTo>
                    <a:pt x="0" y="411479"/>
                  </a:lnTo>
                  <a:lnTo>
                    <a:pt x="6350" y="411479"/>
                  </a:lnTo>
                  <a:lnTo>
                    <a:pt x="6350" y="405129"/>
                  </a:lnTo>
                  <a:close/>
                </a:path>
                <a:path w="6350" h="966470">
                  <a:moveTo>
                    <a:pt x="6350" y="400049"/>
                  </a:moveTo>
                  <a:lnTo>
                    <a:pt x="0" y="400049"/>
                  </a:lnTo>
                  <a:lnTo>
                    <a:pt x="0" y="403859"/>
                  </a:lnTo>
                  <a:lnTo>
                    <a:pt x="6350" y="403859"/>
                  </a:lnTo>
                  <a:lnTo>
                    <a:pt x="6350" y="400049"/>
                  </a:lnTo>
                  <a:close/>
                </a:path>
                <a:path w="6350" h="966470">
                  <a:moveTo>
                    <a:pt x="6350" y="393699"/>
                  </a:moveTo>
                  <a:lnTo>
                    <a:pt x="0" y="393699"/>
                  </a:lnTo>
                  <a:lnTo>
                    <a:pt x="0" y="398779"/>
                  </a:lnTo>
                  <a:lnTo>
                    <a:pt x="6350" y="398779"/>
                  </a:lnTo>
                  <a:lnTo>
                    <a:pt x="6350" y="393699"/>
                  </a:lnTo>
                  <a:close/>
                </a:path>
                <a:path w="6350" h="966470">
                  <a:moveTo>
                    <a:pt x="6350" y="387350"/>
                  </a:moveTo>
                  <a:lnTo>
                    <a:pt x="0" y="387350"/>
                  </a:lnTo>
                  <a:lnTo>
                    <a:pt x="0" y="392429"/>
                  </a:lnTo>
                  <a:lnTo>
                    <a:pt x="6350" y="392429"/>
                  </a:lnTo>
                  <a:lnTo>
                    <a:pt x="6350" y="387350"/>
                  </a:lnTo>
                  <a:close/>
                </a:path>
                <a:path w="6350" h="966470">
                  <a:moveTo>
                    <a:pt x="6350" y="380999"/>
                  </a:moveTo>
                  <a:lnTo>
                    <a:pt x="0" y="380999"/>
                  </a:lnTo>
                  <a:lnTo>
                    <a:pt x="0" y="386079"/>
                  </a:lnTo>
                  <a:lnTo>
                    <a:pt x="6350" y="386079"/>
                  </a:lnTo>
                  <a:lnTo>
                    <a:pt x="6350" y="380999"/>
                  </a:lnTo>
                  <a:close/>
                </a:path>
                <a:path w="6350" h="966470">
                  <a:moveTo>
                    <a:pt x="6350" y="374649"/>
                  </a:moveTo>
                  <a:lnTo>
                    <a:pt x="0" y="374649"/>
                  </a:lnTo>
                  <a:lnTo>
                    <a:pt x="0" y="379729"/>
                  </a:lnTo>
                  <a:lnTo>
                    <a:pt x="6350" y="379729"/>
                  </a:lnTo>
                  <a:lnTo>
                    <a:pt x="6350" y="374649"/>
                  </a:lnTo>
                  <a:close/>
                </a:path>
                <a:path w="6350" h="966470">
                  <a:moveTo>
                    <a:pt x="6350" y="367029"/>
                  </a:moveTo>
                  <a:lnTo>
                    <a:pt x="0" y="367029"/>
                  </a:lnTo>
                  <a:lnTo>
                    <a:pt x="0" y="373379"/>
                  </a:lnTo>
                  <a:lnTo>
                    <a:pt x="6350" y="373379"/>
                  </a:lnTo>
                  <a:lnTo>
                    <a:pt x="6350" y="367029"/>
                  </a:lnTo>
                  <a:close/>
                </a:path>
                <a:path w="6350" h="966470">
                  <a:moveTo>
                    <a:pt x="6350" y="361949"/>
                  </a:moveTo>
                  <a:lnTo>
                    <a:pt x="0" y="361949"/>
                  </a:lnTo>
                  <a:lnTo>
                    <a:pt x="0" y="365759"/>
                  </a:lnTo>
                  <a:lnTo>
                    <a:pt x="6350" y="365759"/>
                  </a:lnTo>
                  <a:lnTo>
                    <a:pt x="6350" y="361949"/>
                  </a:lnTo>
                  <a:close/>
                </a:path>
                <a:path w="6350" h="966470">
                  <a:moveTo>
                    <a:pt x="6350" y="355599"/>
                  </a:moveTo>
                  <a:lnTo>
                    <a:pt x="0" y="355599"/>
                  </a:lnTo>
                  <a:lnTo>
                    <a:pt x="0" y="360680"/>
                  </a:lnTo>
                  <a:lnTo>
                    <a:pt x="6350" y="360680"/>
                  </a:lnTo>
                  <a:lnTo>
                    <a:pt x="6350" y="355599"/>
                  </a:lnTo>
                  <a:close/>
                </a:path>
                <a:path w="6350" h="966470">
                  <a:moveTo>
                    <a:pt x="6350" y="349249"/>
                  </a:moveTo>
                  <a:lnTo>
                    <a:pt x="0" y="349249"/>
                  </a:lnTo>
                  <a:lnTo>
                    <a:pt x="0" y="354330"/>
                  </a:lnTo>
                  <a:lnTo>
                    <a:pt x="6350" y="354330"/>
                  </a:lnTo>
                  <a:lnTo>
                    <a:pt x="6350" y="349249"/>
                  </a:lnTo>
                  <a:close/>
                </a:path>
                <a:path w="6350" h="966470">
                  <a:moveTo>
                    <a:pt x="6350" y="344169"/>
                  </a:moveTo>
                  <a:lnTo>
                    <a:pt x="0" y="344169"/>
                  </a:lnTo>
                  <a:lnTo>
                    <a:pt x="0" y="347979"/>
                  </a:lnTo>
                  <a:lnTo>
                    <a:pt x="6350" y="347979"/>
                  </a:lnTo>
                  <a:lnTo>
                    <a:pt x="6350" y="344169"/>
                  </a:lnTo>
                  <a:close/>
                </a:path>
                <a:path w="6350" h="966470">
                  <a:moveTo>
                    <a:pt x="6350" y="502920"/>
                  </a:moveTo>
                  <a:lnTo>
                    <a:pt x="0" y="502920"/>
                  </a:lnTo>
                  <a:lnTo>
                    <a:pt x="0" y="509269"/>
                  </a:lnTo>
                  <a:lnTo>
                    <a:pt x="6350" y="509269"/>
                  </a:lnTo>
                  <a:lnTo>
                    <a:pt x="6350" y="502920"/>
                  </a:lnTo>
                  <a:close/>
                </a:path>
                <a:path w="6350" h="966470">
                  <a:moveTo>
                    <a:pt x="6350" y="509269"/>
                  </a:moveTo>
                  <a:lnTo>
                    <a:pt x="0" y="509269"/>
                  </a:lnTo>
                  <a:lnTo>
                    <a:pt x="0" y="584199"/>
                  </a:lnTo>
                  <a:lnTo>
                    <a:pt x="6350" y="584199"/>
                  </a:lnTo>
                  <a:lnTo>
                    <a:pt x="6350" y="509269"/>
                  </a:lnTo>
                  <a:close/>
                </a:path>
                <a:path w="6350" h="966470">
                  <a:moveTo>
                    <a:pt x="6350" y="716279"/>
                  </a:moveTo>
                  <a:lnTo>
                    <a:pt x="0" y="716279"/>
                  </a:lnTo>
                  <a:lnTo>
                    <a:pt x="0" y="718819"/>
                  </a:lnTo>
                  <a:lnTo>
                    <a:pt x="6350" y="718819"/>
                  </a:lnTo>
                  <a:lnTo>
                    <a:pt x="6350" y="716279"/>
                  </a:lnTo>
                  <a:close/>
                </a:path>
                <a:path w="6350" h="966470">
                  <a:moveTo>
                    <a:pt x="6350" y="709929"/>
                  </a:moveTo>
                  <a:lnTo>
                    <a:pt x="0" y="709929"/>
                  </a:lnTo>
                  <a:lnTo>
                    <a:pt x="0" y="715009"/>
                  </a:lnTo>
                  <a:lnTo>
                    <a:pt x="6350" y="715009"/>
                  </a:lnTo>
                  <a:lnTo>
                    <a:pt x="6350" y="709929"/>
                  </a:lnTo>
                  <a:close/>
                </a:path>
                <a:path w="6350" h="966470">
                  <a:moveTo>
                    <a:pt x="6350" y="692149"/>
                  </a:moveTo>
                  <a:lnTo>
                    <a:pt x="5080" y="692149"/>
                  </a:lnTo>
                  <a:lnTo>
                    <a:pt x="5080" y="695959"/>
                  </a:lnTo>
                  <a:lnTo>
                    <a:pt x="3810" y="695959"/>
                  </a:lnTo>
                  <a:lnTo>
                    <a:pt x="3810" y="699769"/>
                  </a:lnTo>
                  <a:lnTo>
                    <a:pt x="2539" y="699769"/>
                  </a:lnTo>
                  <a:lnTo>
                    <a:pt x="2539" y="703579"/>
                  </a:lnTo>
                  <a:lnTo>
                    <a:pt x="1270" y="703579"/>
                  </a:lnTo>
                  <a:lnTo>
                    <a:pt x="1270" y="706119"/>
                  </a:lnTo>
                  <a:lnTo>
                    <a:pt x="0" y="706119"/>
                  </a:lnTo>
                  <a:lnTo>
                    <a:pt x="0" y="708659"/>
                  </a:lnTo>
                  <a:lnTo>
                    <a:pt x="6350" y="708659"/>
                  </a:lnTo>
                  <a:lnTo>
                    <a:pt x="6350" y="692149"/>
                  </a:lnTo>
                  <a:close/>
                </a:path>
                <a:path w="6350" h="966470">
                  <a:moveTo>
                    <a:pt x="6350" y="661669"/>
                  </a:moveTo>
                  <a:lnTo>
                    <a:pt x="0" y="661669"/>
                  </a:lnTo>
                  <a:lnTo>
                    <a:pt x="0" y="670559"/>
                  </a:lnTo>
                  <a:lnTo>
                    <a:pt x="1270" y="670559"/>
                  </a:lnTo>
                  <a:lnTo>
                    <a:pt x="1270" y="673099"/>
                  </a:lnTo>
                  <a:lnTo>
                    <a:pt x="2539" y="673099"/>
                  </a:lnTo>
                  <a:lnTo>
                    <a:pt x="2539" y="676909"/>
                  </a:lnTo>
                  <a:lnTo>
                    <a:pt x="3810" y="676909"/>
                  </a:lnTo>
                  <a:lnTo>
                    <a:pt x="3810" y="679449"/>
                  </a:lnTo>
                  <a:lnTo>
                    <a:pt x="5080" y="679449"/>
                  </a:lnTo>
                  <a:lnTo>
                    <a:pt x="5080" y="683259"/>
                  </a:lnTo>
                  <a:lnTo>
                    <a:pt x="6350" y="683259"/>
                  </a:lnTo>
                  <a:lnTo>
                    <a:pt x="6350" y="661669"/>
                  </a:lnTo>
                  <a:close/>
                </a:path>
                <a:path w="6350" h="966470">
                  <a:moveTo>
                    <a:pt x="6350" y="655319"/>
                  </a:moveTo>
                  <a:lnTo>
                    <a:pt x="0" y="655319"/>
                  </a:lnTo>
                  <a:lnTo>
                    <a:pt x="0" y="660399"/>
                  </a:lnTo>
                  <a:lnTo>
                    <a:pt x="6350" y="660399"/>
                  </a:lnTo>
                  <a:lnTo>
                    <a:pt x="6350" y="655319"/>
                  </a:lnTo>
                  <a:close/>
                </a:path>
                <a:path w="6350" h="966470">
                  <a:moveTo>
                    <a:pt x="6350" y="634999"/>
                  </a:moveTo>
                  <a:lnTo>
                    <a:pt x="0" y="634999"/>
                  </a:lnTo>
                  <a:lnTo>
                    <a:pt x="0" y="654049"/>
                  </a:lnTo>
                  <a:lnTo>
                    <a:pt x="6350" y="654049"/>
                  </a:lnTo>
                  <a:lnTo>
                    <a:pt x="6350" y="634999"/>
                  </a:lnTo>
                  <a:close/>
                </a:path>
                <a:path w="6350" h="966470">
                  <a:moveTo>
                    <a:pt x="6350" y="627379"/>
                  </a:moveTo>
                  <a:lnTo>
                    <a:pt x="0" y="627379"/>
                  </a:lnTo>
                  <a:lnTo>
                    <a:pt x="0" y="633729"/>
                  </a:lnTo>
                  <a:lnTo>
                    <a:pt x="6350" y="633729"/>
                  </a:lnTo>
                  <a:lnTo>
                    <a:pt x="6350" y="627379"/>
                  </a:lnTo>
                  <a:close/>
                </a:path>
                <a:path w="6350" h="966470">
                  <a:moveTo>
                    <a:pt x="6350" y="621029"/>
                  </a:moveTo>
                  <a:lnTo>
                    <a:pt x="0" y="621029"/>
                  </a:lnTo>
                  <a:lnTo>
                    <a:pt x="0" y="626110"/>
                  </a:lnTo>
                  <a:lnTo>
                    <a:pt x="6350" y="626110"/>
                  </a:lnTo>
                  <a:lnTo>
                    <a:pt x="6350" y="621029"/>
                  </a:lnTo>
                  <a:close/>
                </a:path>
                <a:path w="6350" h="966470">
                  <a:moveTo>
                    <a:pt x="6350" y="614679"/>
                  </a:moveTo>
                  <a:lnTo>
                    <a:pt x="0" y="614679"/>
                  </a:lnTo>
                  <a:lnTo>
                    <a:pt x="0" y="619759"/>
                  </a:lnTo>
                  <a:lnTo>
                    <a:pt x="6350" y="619759"/>
                  </a:lnTo>
                  <a:lnTo>
                    <a:pt x="6350" y="614679"/>
                  </a:lnTo>
                  <a:close/>
                </a:path>
                <a:path w="6350" h="966470">
                  <a:moveTo>
                    <a:pt x="6350" y="609599"/>
                  </a:moveTo>
                  <a:lnTo>
                    <a:pt x="0" y="609599"/>
                  </a:lnTo>
                  <a:lnTo>
                    <a:pt x="0" y="613409"/>
                  </a:lnTo>
                  <a:lnTo>
                    <a:pt x="6350" y="613409"/>
                  </a:lnTo>
                  <a:lnTo>
                    <a:pt x="6350" y="609599"/>
                  </a:lnTo>
                  <a:close/>
                </a:path>
                <a:path w="6350" h="966470">
                  <a:moveTo>
                    <a:pt x="6350" y="603249"/>
                  </a:moveTo>
                  <a:lnTo>
                    <a:pt x="0" y="603249"/>
                  </a:lnTo>
                  <a:lnTo>
                    <a:pt x="0" y="608330"/>
                  </a:lnTo>
                  <a:lnTo>
                    <a:pt x="6350" y="608330"/>
                  </a:lnTo>
                  <a:lnTo>
                    <a:pt x="6350" y="603249"/>
                  </a:lnTo>
                  <a:close/>
                </a:path>
                <a:path w="6350" h="966470">
                  <a:moveTo>
                    <a:pt x="6350" y="595629"/>
                  </a:moveTo>
                  <a:lnTo>
                    <a:pt x="0" y="595629"/>
                  </a:lnTo>
                  <a:lnTo>
                    <a:pt x="0" y="601979"/>
                  </a:lnTo>
                  <a:lnTo>
                    <a:pt x="6350" y="601979"/>
                  </a:lnTo>
                  <a:lnTo>
                    <a:pt x="6350" y="595629"/>
                  </a:lnTo>
                  <a:close/>
                </a:path>
                <a:path w="6350" h="966470">
                  <a:moveTo>
                    <a:pt x="6350" y="589280"/>
                  </a:moveTo>
                  <a:lnTo>
                    <a:pt x="0" y="589280"/>
                  </a:lnTo>
                  <a:lnTo>
                    <a:pt x="0" y="594359"/>
                  </a:lnTo>
                  <a:lnTo>
                    <a:pt x="6350" y="594359"/>
                  </a:lnTo>
                  <a:lnTo>
                    <a:pt x="6350" y="589280"/>
                  </a:lnTo>
                  <a:close/>
                </a:path>
                <a:path w="6350" h="966470">
                  <a:moveTo>
                    <a:pt x="6350" y="585469"/>
                  </a:moveTo>
                  <a:lnTo>
                    <a:pt x="0" y="585469"/>
                  </a:lnTo>
                  <a:lnTo>
                    <a:pt x="0" y="588009"/>
                  </a:lnTo>
                  <a:lnTo>
                    <a:pt x="6350" y="588009"/>
                  </a:lnTo>
                  <a:lnTo>
                    <a:pt x="6350" y="585469"/>
                  </a:lnTo>
                  <a:close/>
                </a:path>
                <a:path w="6350" h="966470">
                  <a:moveTo>
                    <a:pt x="6350" y="784986"/>
                  </a:moveTo>
                  <a:lnTo>
                    <a:pt x="0" y="784986"/>
                  </a:lnTo>
                  <a:lnTo>
                    <a:pt x="0" y="795019"/>
                  </a:lnTo>
                  <a:lnTo>
                    <a:pt x="6350" y="795019"/>
                  </a:lnTo>
                  <a:lnTo>
                    <a:pt x="6350" y="784986"/>
                  </a:lnTo>
                  <a:close/>
                </a:path>
                <a:path w="6350" h="966470">
                  <a:moveTo>
                    <a:pt x="6350" y="781176"/>
                  </a:moveTo>
                  <a:lnTo>
                    <a:pt x="0" y="781176"/>
                  </a:lnTo>
                  <a:lnTo>
                    <a:pt x="0" y="784859"/>
                  </a:lnTo>
                  <a:lnTo>
                    <a:pt x="6350" y="784859"/>
                  </a:lnTo>
                  <a:lnTo>
                    <a:pt x="6350" y="781176"/>
                  </a:lnTo>
                  <a:close/>
                </a:path>
                <a:path w="6350" h="966470">
                  <a:moveTo>
                    <a:pt x="6350" y="778636"/>
                  </a:moveTo>
                  <a:lnTo>
                    <a:pt x="0" y="778636"/>
                  </a:lnTo>
                  <a:lnTo>
                    <a:pt x="0" y="781049"/>
                  </a:lnTo>
                  <a:lnTo>
                    <a:pt x="6350" y="781049"/>
                  </a:lnTo>
                  <a:lnTo>
                    <a:pt x="6350" y="778636"/>
                  </a:lnTo>
                  <a:close/>
                </a:path>
                <a:path w="6350" h="966470">
                  <a:moveTo>
                    <a:pt x="6350" y="774826"/>
                  </a:moveTo>
                  <a:lnTo>
                    <a:pt x="0" y="774826"/>
                  </a:lnTo>
                  <a:lnTo>
                    <a:pt x="0" y="778509"/>
                  </a:lnTo>
                  <a:lnTo>
                    <a:pt x="6350" y="778509"/>
                  </a:lnTo>
                  <a:lnTo>
                    <a:pt x="6350" y="774826"/>
                  </a:lnTo>
                  <a:close/>
                </a:path>
                <a:path w="6350" h="966470">
                  <a:moveTo>
                    <a:pt x="6350" y="772286"/>
                  </a:moveTo>
                  <a:lnTo>
                    <a:pt x="0" y="772286"/>
                  </a:lnTo>
                  <a:lnTo>
                    <a:pt x="0" y="774699"/>
                  </a:lnTo>
                  <a:lnTo>
                    <a:pt x="6350" y="774699"/>
                  </a:lnTo>
                  <a:lnTo>
                    <a:pt x="6350" y="772286"/>
                  </a:lnTo>
                  <a:close/>
                </a:path>
                <a:path w="6350" h="966470">
                  <a:moveTo>
                    <a:pt x="6350" y="768476"/>
                  </a:moveTo>
                  <a:lnTo>
                    <a:pt x="0" y="768476"/>
                  </a:lnTo>
                  <a:lnTo>
                    <a:pt x="0" y="772159"/>
                  </a:lnTo>
                  <a:lnTo>
                    <a:pt x="6350" y="772159"/>
                  </a:lnTo>
                  <a:lnTo>
                    <a:pt x="6350" y="768476"/>
                  </a:lnTo>
                  <a:close/>
                </a:path>
                <a:path w="6350" h="966470">
                  <a:moveTo>
                    <a:pt x="6350" y="765936"/>
                  </a:moveTo>
                  <a:lnTo>
                    <a:pt x="0" y="765936"/>
                  </a:lnTo>
                  <a:lnTo>
                    <a:pt x="0" y="768349"/>
                  </a:lnTo>
                  <a:lnTo>
                    <a:pt x="6350" y="768349"/>
                  </a:lnTo>
                  <a:lnTo>
                    <a:pt x="6350" y="765936"/>
                  </a:lnTo>
                  <a:close/>
                </a:path>
                <a:path w="6350" h="966470">
                  <a:moveTo>
                    <a:pt x="6350" y="762127"/>
                  </a:moveTo>
                  <a:lnTo>
                    <a:pt x="0" y="762127"/>
                  </a:lnTo>
                  <a:lnTo>
                    <a:pt x="0" y="765809"/>
                  </a:lnTo>
                  <a:lnTo>
                    <a:pt x="6350" y="765809"/>
                  </a:lnTo>
                  <a:lnTo>
                    <a:pt x="6350" y="762127"/>
                  </a:lnTo>
                  <a:close/>
                </a:path>
                <a:path w="6350" h="966470">
                  <a:moveTo>
                    <a:pt x="6350" y="759586"/>
                  </a:moveTo>
                  <a:lnTo>
                    <a:pt x="0" y="759586"/>
                  </a:lnTo>
                  <a:lnTo>
                    <a:pt x="0" y="761999"/>
                  </a:lnTo>
                  <a:lnTo>
                    <a:pt x="6350" y="761999"/>
                  </a:lnTo>
                  <a:lnTo>
                    <a:pt x="6350" y="759586"/>
                  </a:lnTo>
                  <a:close/>
                </a:path>
                <a:path w="6350" h="966470">
                  <a:moveTo>
                    <a:pt x="6350" y="755776"/>
                  </a:moveTo>
                  <a:lnTo>
                    <a:pt x="0" y="755776"/>
                  </a:lnTo>
                  <a:lnTo>
                    <a:pt x="0" y="759459"/>
                  </a:lnTo>
                  <a:lnTo>
                    <a:pt x="6350" y="759459"/>
                  </a:lnTo>
                  <a:lnTo>
                    <a:pt x="6350" y="755776"/>
                  </a:lnTo>
                  <a:close/>
                </a:path>
                <a:path w="6350" h="966470">
                  <a:moveTo>
                    <a:pt x="6350" y="753236"/>
                  </a:moveTo>
                  <a:lnTo>
                    <a:pt x="0" y="753236"/>
                  </a:lnTo>
                  <a:lnTo>
                    <a:pt x="0" y="755649"/>
                  </a:lnTo>
                  <a:lnTo>
                    <a:pt x="6350" y="755649"/>
                  </a:lnTo>
                  <a:lnTo>
                    <a:pt x="6350" y="753236"/>
                  </a:lnTo>
                  <a:close/>
                </a:path>
                <a:path w="6350" h="966470">
                  <a:moveTo>
                    <a:pt x="6350" y="749426"/>
                  </a:moveTo>
                  <a:lnTo>
                    <a:pt x="0" y="749426"/>
                  </a:lnTo>
                  <a:lnTo>
                    <a:pt x="0" y="753109"/>
                  </a:lnTo>
                  <a:lnTo>
                    <a:pt x="6350" y="753109"/>
                  </a:lnTo>
                  <a:lnTo>
                    <a:pt x="6350" y="749426"/>
                  </a:lnTo>
                  <a:close/>
                </a:path>
                <a:path w="6350" h="966470">
                  <a:moveTo>
                    <a:pt x="6350" y="746886"/>
                  </a:moveTo>
                  <a:lnTo>
                    <a:pt x="0" y="746886"/>
                  </a:lnTo>
                  <a:lnTo>
                    <a:pt x="0" y="749299"/>
                  </a:lnTo>
                  <a:lnTo>
                    <a:pt x="6350" y="749299"/>
                  </a:lnTo>
                  <a:lnTo>
                    <a:pt x="6350" y="746886"/>
                  </a:lnTo>
                  <a:close/>
                </a:path>
                <a:path w="6350" h="966470">
                  <a:moveTo>
                    <a:pt x="6350" y="736726"/>
                  </a:moveTo>
                  <a:lnTo>
                    <a:pt x="0" y="736726"/>
                  </a:lnTo>
                  <a:lnTo>
                    <a:pt x="0" y="746759"/>
                  </a:lnTo>
                  <a:lnTo>
                    <a:pt x="6350" y="746759"/>
                  </a:lnTo>
                  <a:lnTo>
                    <a:pt x="6350" y="736726"/>
                  </a:lnTo>
                  <a:close/>
                </a:path>
                <a:path w="6350" h="966470">
                  <a:moveTo>
                    <a:pt x="6350" y="721486"/>
                  </a:moveTo>
                  <a:lnTo>
                    <a:pt x="0" y="721486"/>
                  </a:lnTo>
                  <a:lnTo>
                    <a:pt x="0" y="736599"/>
                  </a:lnTo>
                  <a:lnTo>
                    <a:pt x="6350" y="736599"/>
                  </a:lnTo>
                  <a:lnTo>
                    <a:pt x="6350" y="721486"/>
                  </a:lnTo>
                  <a:close/>
                </a:path>
                <a:path w="6350" h="966470">
                  <a:moveTo>
                    <a:pt x="6350" y="718946"/>
                  </a:moveTo>
                  <a:lnTo>
                    <a:pt x="0" y="718946"/>
                  </a:lnTo>
                  <a:lnTo>
                    <a:pt x="0" y="721359"/>
                  </a:lnTo>
                  <a:lnTo>
                    <a:pt x="6350" y="721359"/>
                  </a:lnTo>
                  <a:lnTo>
                    <a:pt x="6350" y="718946"/>
                  </a:lnTo>
                  <a:close/>
                </a:path>
                <a:path w="6350" h="966470">
                  <a:moveTo>
                    <a:pt x="6350" y="795019"/>
                  </a:moveTo>
                  <a:lnTo>
                    <a:pt x="0" y="795019"/>
                  </a:lnTo>
                  <a:lnTo>
                    <a:pt x="0" y="807719"/>
                  </a:lnTo>
                  <a:lnTo>
                    <a:pt x="6350" y="807719"/>
                  </a:lnTo>
                  <a:lnTo>
                    <a:pt x="6350" y="795019"/>
                  </a:lnTo>
                  <a:close/>
                </a:path>
                <a:path w="6350" h="966470">
                  <a:moveTo>
                    <a:pt x="6350" y="807719"/>
                  </a:moveTo>
                  <a:lnTo>
                    <a:pt x="0" y="807719"/>
                  </a:lnTo>
                  <a:lnTo>
                    <a:pt x="0" y="861059"/>
                  </a:lnTo>
                  <a:lnTo>
                    <a:pt x="6350" y="861059"/>
                  </a:lnTo>
                  <a:lnTo>
                    <a:pt x="6350" y="807719"/>
                  </a:lnTo>
                  <a:close/>
                </a:path>
                <a:path w="6350" h="966470">
                  <a:moveTo>
                    <a:pt x="6350" y="861060"/>
                  </a:moveTo>
                  <a:lnTo>
                    <a:pt x="0" y="861060"/>
                  </a:lnTo>
                  <a:lnTo>
                    <a:pt x="0" y="962659"/>
                  </a:lnTo>
                  <a:lnTo>
                    <a:pt x="6350" y="962659"/>
                  </a:lnTo>
                  <a:lnTo>
                    <a:pt x="6350" y="861060"/>
                  </a:lnTo>
                  <a:close/>
                </a:path>
                <a:path w="6350" h="966470">
                  <a:moveTo>
                    <a:pt x="6350" y="962660"/>
                  </a:moveTo>
                  <a:lnTo>
                    <a:pt x="0" y="962660"/>
                  </a:lnTo>
                  <a:lnTo>
                    <a:pt x="0" y="966469"/>
                  </a:lnTo>
                  <a:lnTo>
                    <a:pt x="6350" y="966469"/>
                  </a:lnTo>
                  <a:lnTo>
                    <a:pt x="6350" y="962660"/>
                  </a:lnTo>
                  <a:close/>
                </a:path>
              </a:pathLst>
            </a:custGeom>
            <a:solidFill>
              <a:srgbClr val="3500F7"/>
            </a:solidFill>
          </p:spPr>
          <p:txBody>
            <a:bodyPr bIns="0" lIns="0" rIns="0" rtlCol="0" tIns="0" wrap="square"/>
            <a:p/>
          </p:txBody>
        </p:sp>
        <p:sp>
          <p:nvSpPr>
            <p:cNvPr id="1050905" name="object 2219"/>
            <p:cNvSpPr/>
            <p:nvPr/>
          </p:nvSpPr>
          <p:spPr>
            <a:xfrm>
              <a:off x="5054600" y="5807709"/>
              <a:ext cx="15240" cy="974090"/>
            </a:xfrm>
            <a:custGeom>
              <a:avLst/>
              <a:ahLst/>
              <a:rect l="l" t="t" r="r" b="b"/>
              <a:pathLst>
                <a:path w="15239" h="974090">
                  <a:moveTo>
                    <a:pt x="15240" y="969022"/>
                  </a:moveTo>
                  <a:lnTo>
                    <a:pt x="7620" y="969022"/>
                  </a:lnTo>
                  <a:lnTo>
                    <a:pt x="0" y="969022"/>
                  </a:lnTo>
                  <a:lnTo>
                    <a:pt x="0" y="974090"/>
                  </a:lnTo>
                  <a:lnTo>
                    <a:pt x="5080" y="974090"/>
                  </a:lnTo>
                  <a:lnTo>
                    <a:pt x="5080" y="972832"/>
                  </a:lnTo>
                  <a:lnTo>
                    <a:pt x="7620" y="972832"/>
                  </a:lnTo>
                  <a:lnTo>
                    <a:pt x="15240" y="972832"/>
                  </a:lnTo>
                  <a:lnTo>
                    <a:pt x="15240" y="969022"/>
                  </a:lnTo>
                  <a:close/>
                </a:path>
                <a:path w="15239" h="974090">
                  <a:moveTo>
                    <a:pt x="15240" y="867422"/>
                  </a:moveTo>
                  <a:lnTo>
                    <a:pt x="7620" y="867422"/>
                  </a:lnTo>
                  <a:lnTo>
                    <a:pt x="0" y="867422"/>
                  </a:lnTo>
                  <a:lnTo>
                    <a:pt x="0" y="969010"/>
                  </a:lnTo>
                  <a:lnTo>
                    <a:pt x="7620" y="969010"/>
                  </a:lnTo>
                  <a:lnTo>
                    <a:pt x="15240" y="969010"/>
                  </a:lnTo>
                  <a:lnTo>
                    <a:pt x="15240" y="867422"/>
                  </a:lnTo>
                  <a:close/>
                </a:path>
                <a:path w="15239" h="974090">
                  <a:moveTo>
                    <a:pt x="15240" y="814082"/>
                  </a:moveTo>
                  <a:lnTo>
                    <a:pt x="7620" y="814082"/>
                  </a:lnTo>
                  <a:lnTo>
                    <a:pt x="0" y="814082"/>
                  </a:lnTo>
                  <a:lnTo>
                    <a:pt x="0" y="867410"/>
                  </a:lnTo>
                  <a:lnTo>
                    <a:pt x="7620" y="867410"/>
                  </a:lnTo>
                  <a:lnTo>
                    <a:pt x="15240" y="867410"/>
                  </a:lnTo>
                  <a:lnTo>
                    <a:pt x="15240" y="814082"/>
                  </a:lnTo>
                  <a:close/>
                </a:path>
                <a:path w="15239" h="974090">
                  <a:moveTo>
                    <a:pt x="15240" y="801382"/>
                  </a:moveTo>
                  <a:lnTo>
                    <a:pt x="7620" y="801382"/>
                  </a:lnTo>
                  <a:lnTo>
                    <a:pt x="0" y="801382"/>
                  </a:lnTo>
                  <a:lnTo>
                    <a:pt x="0" y="814070"/>
                  </a:lnTo>
                  <a:lnTo>
                    <a:pt x="7620" y="814070"/>
                  </a:lnTo>
                  <a:lnTo>
                    <a:pt x="15240" y="814070"/>
                  </a:lnTo>
                  <a:lnTo>
                    <a:pt x="15240" y="801382"/>
                  </a:lnTo>
                  <a:close/>
                </a:path>
                <a:path w="15239" h="974090">
                  <a:moveTo>
                    <a:pt x="15240" y="791337"/>
                  </a:moveTo>
                  <a:lnTo>
                    <a:pt x="7620" y="791337"/>
                  </a:lnTo>
                  <a:lnTo>
                    <a:pt x="0" y="791337"/>
                  </a:lnTo>
                  <a:lnTo>
                    <a:pt x="0" y="801370"/>
                  </a:lnTo>
                  <a:lnTo>
                    <a:pt x="7620" y="801370"/>
                  </a:lnTo>
                  <a:lnTo>
                    <a:pt x="15240" y="801370"/>
                  </a:lnTo>
                  <a:lnTo>
                    <a:pt x="15240" y="791337"/>
                  </a:lnTo>
                  <a:close/>
                </a:path>
                <a:path w="15239" h="974090">
                  <a:moveTo>
                    <a:pt x="15240" y="787539"/>
                  </a:moveTo>
                  <a:lnTo>
                    <a:pt x="7620" y="787539"/>
                  </a:lnTo>
                  <a:lnTo>
                    <a:pt x="0" y="787539"/>
                  </a:lnTo>
                  <a:lnTo>
                    <a:pt x="0" y="791210"/>
                  </a:lnTo>
                  <a:lnTo>
                    <a:pt x="7620" y="791210"/>
                  </a:lnTo>
                  <a:lnTo>
                    <a:pt x="15240" y="791210"/>
                  </a:lnTo>
                  <a:lnTo>
                    <a:pt x="15240" y="787539"/>
                  </a:lnTo>
                  <a:close/>
                </a:path>
                <a:path w="15239" h="974090">
                  <a:moveTo>
                    <a:pt x="15240" y="784987"/>
                  </a:moveTo>
                  <a:lnTo>
                    <a:pt x="7620" y="784987"/>
                  </a:lnTo>
                  <a:lnTo>
                    <a:pt x="0" y="784987"/>
                  </a:lnTo>
                  <a:lnTo>
                    <a:pt x="0" y="787400"/>
                  </a:lnTo>
                  <a:lnTo>
                    <a:pt x="7620" y="787400"/>
                  </a:lnTo>
                  <a:lnTo>
                    <a:pt x="15240" y="787400"/>
                  </a:lnTo>
                  <a:lnTo>
                    <a:pt x="15240" y="784987"/>
                  </a:lnTo>
                  <a:close/>
                </a:path>
                <a:path w="15239" h="974090">
                  <a:moveTo>
                    <a:pt x="15240" y="781189"/>
                  </a:moveTo>
                  <a:lnTo>
                    <a:pt x="7620" y="781189"/>
                  </a:lnTo>
                  <a:lnTo>
                    <a:pt x="0" y="781189"/>
                  </a:lnTo>
                  <a:lnTo>
                    <a:pt x="0" y="784860"/>
                  </a:lnTo>
                  <a:lnTo>
                    <a:pt x="7620" y="784860"/>
                  </a:lnTo>
                  <a:lnTo>
                    <a:pt x="15240" y="784860"/>
                  </a:lnTo>
                  <a:lnTo>
                    <a:pt x="15240" y="781189"/>
                  </a:lnTo>
                  <a:close/>
                </a:path>
                <a:path w="15239" h="974090">
                  <a:moveTo>
                    <a:pt x="15240" y="778637"/>
                  </a:moveTo>
                  <a:lnTo>
                    <a:pt x="7620" y="778637"/>
                  </a:lnTo>
                  <a:lnTo>
                    <a:pt x="0" y="778637"/>
                  </a:lnTo>
                  <a:lnTo>
                    <a:pt x="0" y="781062"/>
                  </a:lnTo>
                  <a:lnTo>
                    <a:pt x="7620" y="781062"/>
                  </a:lnTo>
                  <a:lnTo>
                    <a:pt x="15240" y="781062"/>
                  </a:lnTo>
                  <a:lnTo>
                    <a:pt x="15240" y="778637"/>
                  </a:lnTo>
                  <a:close/>
                </a:path>
                <a:path w="15239" h="974090">
                  <a:moveTo>
                    <a:pt x="15240" y="774827"/>
                  </a:moveTo>
                  <a:lnTo>
                    <a:pt x="7620" y="774827"/>
                  </a:lnTo>
                  <a:lnTo>
                    <a:pt x="0" y="774827"/>
                  </a:lnTo>
                  <a:lnTo>
                    <a:pt x="0" y="778510"/>
                  </a:lnTo>
                  <a:lnTo>
                    <a:pt x="7620" y="778510"/>
                  </a:lnTo>
                  <a:lnTo>
                    <a:pt x="15240" y="778510"/>
                  </a:lnTo>
                  <a:lnTo>
                    <a:pt x="15240" y="774827"/>
                  </a:lnTo>
                  <a:close/>
                </a:path>
                <a:path w="15239" h="974090">
                  <a:moveTo>
                    <a:pt x="15240" y="772287"/>
                  </a:moveTo>
                  <a:lnTo>
                    <a:pt x="7620" y="772287"/>
                  </a:lnTo>
                  <a:lnTo>
                    <a:pt x="0" y="772287"/>
                  </a:lnTo>
                  <a:lnTo>
                    <a:pt x="0" y="774700"/>
                  </a:lnTo>
                  <a:lnTo>
                    <a:pt x="7620" y="774700"/>
                  </a:lnTo>
                  <a:lnTo>
                    <a:pt x="15240" y="774700"/>
                  </a:lnTo>
                  <a:lnTo>
                    <a:pt x="15240" y="772287"/>
                  </a:lnTo>
                  <a:close/>
                </a:path>
                <a:path w="15239" h="974090">
                  <a:moveTo>
                    <a:pt x="15240" y="768489"/>
                  </a:moveTo>
                  <a:lnTo>
                    <a:pt x="7620" y="768489"/>
                  </a:lnTo>
                  <a:lnTo>
                    <a:pt x="0" y="768489"/>
                  </a:lnTo>
                  <a:lnTo>
                    <a:pt x="0" y="772160"/>
                  </a:lnTo>
                  <a:lnTo>
                    <a:pt x="7620" y="772160"/>
                  </a:lnTo>
                  <a:lnTo>
                    <a:pt x="15240" y="772160"/>
                  </a:lnTo>
                  <a:lnTo>
                    <a:pt x="15240" y="768489"/>
                  </a:lnTo>
                  <a:close/>
                </a:path>
                <a:path w="15239" h="974090">
                  <a:moveTo>
                    <a:pt x="15240" y="765937"/>
                  </a:moveTo>
                  <a:lnTo>
                    <a:pt x="7620" y="765937"/>
                  </a:lnTo>
                  <a:lnTo>
                    <a:pt x="0" y="765937"/>
                  </a:lnTo>
                  <a:lnTo>
                    <a:pt x="0" y="768350"/>
                  </a:lnTo>
                  <a:lnTo>
                    <a:pt x="7620" y="768350"/>
                  </a:lnTo>
                  <a:lnTo>
                    <a:pt x="15240" y="768350"/>
                  </a:lnTo>
                  <a:lnTo>
                    <a:pt x="15240" y="765937"/>
                  </a:lnTo>
                  <a:close/>
                </a:path>
                <a:path w="15239" h="974090">
                  <a:moveTo>
                    <a:pt x="15240" y="762139"/>
                  </a:moveTo>
                  <a:lnTo>
                    <a:pt x="7620" y="762139"/>
                  </a:lnTo>
                  <a:lnTo>
                    <a:pt x="0" y="762139"/>
                  </a:lnTo>
                  <a:lnTo>
                    <a:pt x="0" y="765810"/>
                  </a:lnTo>
                  <a:lnTo>
                    <a:pt x="7620" y="765810"/>
                  </a:lnTo>
                  <a:lnTo>
                    <a:pt x="15240" y="765810"/>
                  </a:lnTo>
                  <a:lnTo>
                    <a:pt x="15240" y="762139"/>
                  </a:lnTo>
                  <a:close/>
                </a:path>
                <a:path w="15239" h="974090">
                  <a:moveTo>
                    <a:pt x="15240" y="759599"/>
                  </a:moveTo>
                  <a:lnTo>
                    <a:pt x="7620" y="759599"/>
                  </a:lnTo>
                  <a:lnTo>
                    <a:pt x="0" y="759599"/>
                  </a:lnTo>
                  <a:lnTo>
                    <a:pt x="0" y="762000"/>
                  </a:lnTo>
                  <a:lnTo>
                    <a:pt x="7620" y="762000"/>
                  </a:lnTo>
                  <a:lnTo>
                    <a:pt x="15240" y="762000"/>
                  </a:lnTo>
                  <a:lnTo>
                    <a:pt x="15240" y="759599"/>
                  </a:lnTo>
                  <a:close/>
                </a:path>
                <a:path w="15239" h="974090">
                  <a:moveTo>
                    <a:pt x="15240" y="755789"/>
                  </a:moveTo>
                  <a:lnTo>
                    <a:pt x="7620" y="755789"/>
                  </a:lnTo>
                  <a:lnTo>
                    <a:pt x="0" y="755789"/>
                  </a:lnTo>
                  <a:lnTo>
                    <a:pt x="0" y="759460"/>
                  </a:lnTo>
                  <a:lnTo>
                    <a:pt x="7620" y="759460"/>
                  </a:lnTo>
                  <a:lnTo>
                    <a:pt x="15240" y="759460"/>
                  </a:lnTo>
                  <a:lnTo>
                    <a:pt x="15240" y="755789"/>
                  </a:lnTo>
                  <a:close/>
                </a:path>
                <a:path w="15239" h="974090">
                  <a:moveTo>
                    <a:pt x="15240" y="753237"/>
                  </a:moveTo>
                  <a:lnTo>
                    <a:pt x="7620" y="753237"/>
                  </a:lnTo>
                  <a:lnTo>
                    <a:pt x="0" y="753237"/>
                  </a:lnTo>
                  <a:lnTo>
                    <a:pt x="0" y="755650"/>
                  </a:lnTo>
                  <a:lnTo>
                    <a:pt x="7620" y="755650"/>
                  </a:lnTo>
                  <a:lnTo>
                    <a:pt x="15240" y="755650"/>
                  </a:lnTo>
                  <a:lnTo>
                    <a:pt x="15240" y="753237"/>
                  </a:lnTo>
                  <a:close/>
                </a:path>
                <a:path w="15239" h="974090">
                  <a:moveTo>
                    <a:pt x="15240" y="743089"/>
                  </a:moveTo>
                  <a:lnTo>
                    <a:pt x="7620" y="743089"/>
                  </a:lnTo>
                  <a:lnTo>
                    <a:pt x="0" y="743089"/>
                  </a:lnTo>
                  <a:lnTo>
                    <a:pt x="0" y="753110"/>
                  </a:lnTo>
                  <a:lnTo>
                    <a:pt x="7620" y="753110"/>
                  </a:lnTo>
                  <a:lnTo>
                    <a:pt x="15240" y="753110"/>
                  </a:lnTo>
                  <a:lnTo>
                    <a:pt x="15240" y="743089"/>
                  </a:lnTo>
                  <a:close/>
                </a:path>
                <a:path w="15239" h="974090">
                  <a:moveTo>
                    <a:pt x="15240" y="727849"/>
                  </a:moveTo>
                  <a:lnTo>
                    <a:pt x="8890" y="727849"/>
                  </a:lnTo>
                  <a:lnTo>
                    <a:pt x="8890" y="727710"/>
                  </a:lnTo>
                  <a:lnTo>
                    <a:pt x="7620" y="727710"/>
                  </a:lnTo>
                  <a:lnTo>
                    <a:pt x="7620" y="730389"/>
                  </a:lnTo>
                  <a:lnTo>
                    <a:pt x="6350" y="730389"/>
                  </a:lnTo>
                  <a:lnTo>
                    <a:pt x="6350" y="732917"/>
                  </a:lnTo>
                  <a:lnTo>
                    <a:pt x="5080" y="732917"/>
                  </a:lnTo>
                  <a:lnTo>
                    <a:pt x="5080" y="735457"/>
                  </a:lnTo>
                  <a:lnTo>
                    <a:pt x="3810" y="735457"/>
                  </a:lnTo>
                  <a:lnTo>
                    <a:pt x="3810" y="736727"/>
                  </a:lnTo>
                  <a:lnTo>
                    <a:pt x="2540" y="736727"/>
                  </a:lnTo>
                  <a:lnTo>
                    <a:pt x="2540" y="739279"/>
                  </a:lnTo>
                  <a:lnTo>
                    <a:pt x="1270" y="739279"/>
                  </a:lnTo>
                  <a:lnTo>
                    <a:pt x="1270" y="740537"/>
                  </a:lnTo>
                  <a:lnTo>
                    <a:pt x="0" y="740537"/>
                  </a:lnTo>
                  <a:lnTo>
                    <a:pt x="0" y="742950"/>
                  </a:lnTo>
                  <a:lnTo>
                    <a:pt x="7620" y="742950"/>
                  </a:lnTo>
                  <a:lnTo>
                    <a:pt x="15240" y="742950"/>
                  </a:lnTo>
                  <a:lnTo>
                    <a:pt x="15240" y="727849"/>
                  </a:lnTo>
                  <a:close/>
                </a:path>
                <a:path w="15239" h="974090">
                  <a:moveTo>
                    <a:pt x="15240" y="725297"/>
                  </a:moveTo>
                  <a:lnTo>
                    <a:pt x="8890" y="725297"/>
                  </a:lnTo>
                  <a:lnTo>
                    <a:pt x="8890" y="727710"/>
                  </a:lnTo>
                  <a:lnTo>
                    <a:pt x="15240" y="727710"/>
                  </a:lnTo>
                  <a:lnTo>
                    <a:pt x="15240" y="725297"/>
                  </a:lnTo>
                  <a:close/>
                </a:path>
                <a:path w="15239" h="974090">
                  <a:moveTo>
                    <a:pt x="15240" y="722642"/>
                  </a:moveTo>
                  <a:lnTo>
                    <a:pt x="11430" y="722642"/>
                  </a:lnTo>
                  <a:lnTo>
                    <a:pt x="11430" y="723900"/>
                  </a:lnTo>
                  <a:lnTo>
                    <a:pt x="10160" y="723900"/>
                  </a:lnTo>
                  <a:lnTo>
                    <a:pt x="10160" y="725182"/>
                  </a:lnTo>
                  <a:lnTo>
                    <a:pt x="15240" y="725182"/>
                  </a:lnTo>
                  <a:lnTo>
                    <a:pt x="15240" y="722642"/>
                  </a:lnTo>
                  <a:close/>
                </a:path>
                <a:path w="15239" h="974090">
                  <a:moveTo>
                    <a:pt x="15240" y="716280"/>
                  </a:moveTo>
                  <a:lnTo>
                    <a:pt x="13970" y="716280"/>
                  </a:lnTo>
                  <a:lnTo>
                    <a:pt x="13970" y="717550"/>
                  </a:lnTo>
                  <a:lnTo>
                    <a:pt x="12700" y="717550"/>
                  </a:lnTo>
                  <a:lnTo>
                    <a:pt x="12700" y="721360"/>
                  </a:lnTo>
                  <a:lnTo>
                    <a:pt x="15240" y="721360"/>
                  </a:lnTo>
                  <a:lnTo>
                    <a:pt x="15240" y="716280"/>
                  </a:lnTo>
                  <a:close/>
                </a:path>
                <a:path w="15239" h="974090">
                  <a:moveTo>
                    <a:pt x="15240" y="668020"/>
                  </a:moveTo>
                  <a:lnTo>
                    <a:pt x="12700" y="668020"/>
                  </a:lnTo>
                  <a:lnTo>
                    <a:pt x="12700" y="670560"/>
                  </a:lnTo>
                  <a:lnTo>
                    <a:pt x="13970" y="670560"/>
                  </a:lnTo>
                  <a:lnTo>
                    <a:pt x="13970" y="673100"/>
                  </a:lnTo>
                  <a:lnTo>
                    <a:pt x="15240" y="673100"/>
                  </a:lnTo>
                  <a:lnTo>
                    <a:pt x="15240" y="668020"/>
                  </a:lnTo>
                  <a:close/>
                </a:path>
                <a:path w="15239" h="974090">
                  <a:moveTo>
                    <a:pt x="15240" y="661670"/>
                  </a:moveTo>
                  <a:lnTo>
                    <a:pt x="10160" y="661670"/>
                  </a:lnTo>
                  <a:lnTo>
                    <a:pt x="10160" y="664210"/>
                  </a:lnTo>
                  <a:lnTo>
                    <a:pt x="11430" y="664210"/>
                  </a:lnTo>
                  <a:lnTo>
                    <a:pt x="11430" y="668020"/>
                  </a:lnTo>
                  <a:lnTo>
                    <a:pt x="12700" y="668020"/>
                  </a:lnTo>
                  <a:lnTo>
                    <a:pt x="12700" y="666750"/>
                  </a:lnTo>
                  <a:lnTo>
                    <a:pt x="15240" y="666750"/>
                  </a:lnTo>
                  <a:lnTo>
                    <a:pt x="15240" y="661670"/>
                  </a:lnTo>
                  <a:close/>
                </a:path>
                <a:path w="15239" h="974090">
                  <a:moveTo>
                    <a:pt x="15240" y="641350"/>
                  </a:moveTo>
                  <a:lnTo>
                    <a:pt x="7620" y="641350"/>
                  </a:lnTo>
                  <a:lnTo>
                    <a:pt x="2540" y="641350"/>
                  </a:lnTo>
                  <a:lnTo>
                    <a:pt x="2540" y="645160"/>
                  </a:lnTo>
                  <a:lnTo>
                    <a:pt x="3810" y="645160"/>
                  </a:lnTo>
                  <a:lnTo>
                    <a:pt x="3810" y="648970"/>
                  </a:lnTo>
                  <a:lnTo>
                    <a:pt x="5080" y="648970"/>
                  </a:lnTo>
                  <a:lnTo>
                    <a:pt x="5080" y="651510"/>
                  </a:lnTo>
                  <a:lnTo>
                    <a:pt x="6350" y="651510"/>
                  </a:lnTo>
                  <a:lnTo>
                    <a:pt x="6350" y="655320"/>
                  </a:lnTo>
                  <a:lnTo>
                    <a:pt x="7620" y="655320"/>
                  </a:lnTo>
                  <a:lnTo>
                    <a:pt x="7620" y="657860"/>
                  </a:lnTo>
                  <a:lnTo>
                    <a:pt x="8890" y="657860"/>
                  </a:lnTo>
                  <a:lnTo>
                    <a:pt x="8890" y="661670"/>
                  </a:lnTo>
                  <a:lnTo>
                    <a:pt x="10160" y="661670"/>
                  </a:lnTo>
                  <a:lnTo>
                    <a:pt x="10160" y="660400"/>
                  </a:lnTo>
                  <a:lnTo>
                    <a:pt x="15240" y="660400"/>
                  </a:lnTo>
                  <a:lnTo>
                    <a:pt x="15240" y="641350"/>
                  </a:lnTo>
                  <a:close/>
                </a:path>
                <a:path w="15239" h="974090">
                  <a:moveTo>
                    <a:pt x="15240" y="633730"/>
                  </a:moveTo>
                  <a:lnTo>
                    <a:pt x="7620" y="633730"/>
                  </a:lnTo>
                  <a:lnTo>
                    <a:pt x="0" y="633730"/>
                  </a:lnTo>
                  <a:lnTo>
                    <a:pt x="0" y="638810"/>
                  </a:lnTo>
                  <a:lnTo>
                    <a:pt x="1270" y="638810"/>
                  </a:lnTo>
                  <a:lnTo>
                    <a:pt x="1270" y="640080"/>
                  </a:lnTo>
                  <a:lnTo>
                    <a:pt x="7620" y="640080"/>
                  </a:lnTo>
                  <a:lnTo>
                    <a:pt x="15240" y="640080"/>
                  </a:lnTo>
                  <a:lnTo>
                    <a:pt x="15240" y="633730"/>
                  </a:lnTo>
                  <a:close/>
                </a:path>
                <a:path w="15239" h="974090">
                  <a:moveTo>
                    <a:pt x="15240" y="627380"/>
                  </a:moveTo>
                  <a:lnTo>
                    <a:pt x="7620" y="627380"/>
                  </a:lnTo>
                  <a:lnTo>
                    <a:pt x="0" y="627380"/>
                  </a:lnTo>
                  <a:lnTo>
                    <a:pt x="0" y="632472"/>
                  </a:lnTo>
                  <a:lnTo>
                    <a:pt x="7620" y="632472"/>
                  </a:lnTo>
                  <a:lnTo>
                    <a:pt x="15240" y="632472"/>
                  </a:lnTo>
                  <a:lnTo>
                    <a:pt x="15240" y="627380"/>
                  </a:lnTo>
                  <a:close/>
                </a:path>
                <a:path w="15239" h="974090">
                  <a:moveTo>
                    <a:pt x="15240" y="621030"/>
                  </a:moveTo>
                  <a:lnTo>
                    <a:pt x="7620" y="621030"/>
                  </a:lnTo>
                  <a:lnTo>
                    <a:pt x="0" y="621030"/>
                  </a:lnTo>
                  <a:lnTo>
                    <a:pt x="0" y="626110"/>
                  </a:lnTo>
                  <a:lnTo>
                    <a:pt x="7620" y="626110"/>
                  </a:lnTo>
                  <a:lnTo>
                    <a:pt x="15240" y="626110"/>
                  </a:lnTo>
                  <a:lnTo>
                    <a:pt x="15240" y="621030"/>
                  </a:lnTo>
                  <a:close/>
                </a:path>
                <a:path w="15239" h="974090">
                  <a:moveTo>
                    <a:pt x="15240" y="615962"/>
                  </a:moveTo>
                  <a:lnTo>
                    <a:pt x="7620" y="615962"/>
                  </a:lnTo>
                  <a:lnTo>
                    <a:pt x="0" y="615962"/>
                  </a:lnTo>
                  <a:lnTo>
                    <a:pt x="0" y="619760"/>
                  </a:lnTo>
                  <a:lnTo>
                    <a:pt x="7620" y="619760"/>
                  </a:lnTo>
                  <a:lnTo>
                    <a:pt x="15240" y="619760"/>
                  </a:lnTo>
                  <a:lnTo>
                    <a:pt x="15240" y="615962"/>
                  </a:lnTo>
                  <a:close/>
                </a:path>
                <a:path w="15239" h="974090">
                  <a:moveTo>
                    <a:pt x="15240" y="609600"/>
                  </a:moveTo>
                  <a:lnTo>
                    <a:pt x="7620" y="609600"/>
                  </a:lnTo>
                  <a:lnTo>
                    <a:pt x="0" y="609600"/>
                  </a:lnTo>
                  <a:lnTo>
                    <a:pt x="0" y="614692"/>
                  </a:lnTo>
                  <a:lnTo>
                    <a:pt x="7620" y="614692"/>
                  </a:lnTo>
                  <a:lnTo>
                    <a:pt x="15240" y="614692"/>
                  </a:lnTo>
                  <a:lnTo>
                    <a:pt x="15240" y="609600"/>
                  </a:lnTo>
                  <a:close/>
                </a:path>
                <a:path w="15239" h="974090">
                  <a:moveTo>
                    <a:pt x="15240" y="601980"/>
                  </a:moveTo>
                  <a:lnTo>
                    <a:pt x="7620" y="601980"/>
                  </a:lnTo>
                  <a:lnTo>
                    <a:pt x="0" y="601980"/>
                  </a:lnTo>
                  <a:lnTo>
                    <a:pt x="0" y="608330"/>
                  </a:lnTo>
                  <a:lnTo>
                    <a:pt x="7620" y="608330"/>
                  </a:lnTo>
                  <a:lnTo>
                    <a:pt x="15240" y="608330"/>
                  </a:lnTo>
                  <a:lnTo>
                    <a:pt x="15240" y="601980"/>
                  </a:lnTo>
                  <a:close/>
                </a:path>
                <a:path w="15239" h="974090">
                  <a:moveTo>
                    <a:pt x="15240" y="595642"/>
                  </a:moveTo>
                  <a:lnTo>
                    <a:pt x="7620" y="595642"/>
                  </a:lnTo>
                  <a:lnTo>
                    <a:pt x="0" y="595642"/>
                  </a:lnTo>
                  <a:lnTo>
                    <a:pt x="0" y="600710"/>
                  </a:lnTo>
                  <a:lnTo>
                    <a:pt x="7620" y="600710"/>
                  </a:lnTo>
                  <a:lnTo>
                    <a:pt x="15240" y="600710"/>
                  </a:lnTo>
                  <a:lnTo>
                    <a:pt x="15240" y="595642"/>
                  </a:lnTo>
                  <a:close/>
                </a:path>
                <a:path w="15239" h="974090">
                  <a:moveTo>
                    <a:pt x="15240" y="591820"/>
                  </a:moveTo>
                  <a:lnTo>
                    <a:pt x="7620" y="591820"/>
                  </a:lnTo>
                  <a:lnTo>
                    <a:pt x="0" y="591820"/>
                  </a:lnTo>
                  <a:lnTo>
                    <a:pt x="0" y="594360"/>
                  </a:lnTo>
                  <a:lnTo>
                    <a:pt x="7620" y="594360"/>
                  </a:lnTo>
                  <a:lnTo>
                    <a:pt x="15240" y="594360"/>
                  </a:lnTo>
                  <a:lnTo>
                    <a:pt x="15240" y="591820"/>
                  </a:lnTo>
                  <a:close/>
                </a:path>
                <a:path w="15239" h="974090">
                  <a:moveTo>
                    <a:pt x="15240" y="515632"/>
                  </a:moveTo>
                  <a:lnTo>
                    <a:pt x="7620" y="515632"/>
                  </a:lnTo>
                  <a:lnTo>
                    <a:pt x="0" y="515632"/>
                  </a:lnTo>
                  <a:lnTo>
                    <a:pt x="0" y="590550"/>
                  </a:lnTo>
                  <a:lnTo>
                    <a:pt x="7620" y="590550"/>
                  </a:lnTo>
                  <a:lnTo>
                    <a:pt x="15240" y="590550"/>
                  </a:lnTo>
                  <a:lnTo>
                    <a:pt x="15240" y="515632"/>
                  </a:lnTo>
                  <a:close/>
                </a:path>
                <a:path w="15239" h="974090">
                  <a:moveTo>
                    <a:pt x="15240" y="509282"/>
                  </a:moveTo>
                  <a:lnTo>
                    <a:pt x="7620" y="509282"/>
                  </a:lnTo>
                  <a:lnTo>
                    <a:pt x="0" y="509282"/>
                  </a:lnTo>
                  <a:lnTo>
                    <a:pt x="0" y="515620"/>
                  </a:lnTo>
                  <a:lnTo>
                    <a:pt x="7620" y="515620"/>
                  </a:lnTo>
                  <a:lnTo>
                    <a:pt x="15240" y="515620"/>
                  </a:lnTo>
                  <a:lnTo>
                    <a:pt x="15240" y="509282"/>
                  </a:lnTo>
                  <a:close/>
                </a:path>
                <a:path w="15239" h="974090">
                  <a:moveTo>
                    <a:pt x="15240" y="508000"/>
                  </a:moveTo>
                  <a:lnTo>
                    <a:pt x="7620" y="508000"/>
                  </a:lnTo>
                  <a:lnTo>
                    <a:pt x="0" y="508000"/>
                  </a:lnTo>
                  <a:lnTo>
                    <a:pt x="0" y="509270"/>
                  </a:lnTo>
                  <a:lnTo>
                    <a:pt x="7620" y="509270"/>
                  </a:lnTo>
                  <a:lnTo>
                    <a:pt x="15240" y="509270"/>
                  </a:lnTo>
                  <a:lnTo>
                    <a:pt x="15240" y="508000"/>
                  </a:lnTo>
                  <a:close/>
                </a:path>
                <a:path w="15239" h="974090">
                  <a:moveTo>
                    <a:pt x="15240" y="501662"/>
                  </a:moveTo>
                  <a:lnTo>
                    <a:pt x="7620" y="501662"/>
                  </a:lnTo>
                  <a:lnTo>
                    <a:pt x="0" y="501662"/>
                  </a:lnTo>
                  <a:lnTo>
                    <a:pt x="0" y="506730"/>
                  </a:lnTo>
                  <a:lnTo>
                    <a:pt x="7620" y="506730"/>
                  </a:lnTo>
                  <a:lnTo>
                    <a:pt x="15240" y="506730"/>
                  </a:lnTo>
                  <a:lnTo>
                    <a:pt x="15240" y="501662"/>
                  </a:lnTo>
                  <a:close/>
                </a:path>
                <a:path w="15239" h="974090">
                  <a:moveTo>
                    <a:pt x="15240" y="495300"/>
                  </a:moveTo>
                  <a:lnTo>
                    <a:pt x="7620" y="495300"/>
                  </a:lnTo>
                  <a:lnTo>
                    <a:pt x="0" y="495300"/>
                  </a:lnTo>
                  <a:lnTo>
                    <a:pt x="0" y="500380"/>
                  </a:lnTo>
                  <a:lnTo>
                    <a:pt x="7620" y="500380"/>
                  </a:lnTo>
                  <a:lnTo>
                    <a:pt x="15240" y="500380"/>
                  </a:lnTo>
                  <a:lnTo>
                    <a:pt x="15240" y="495300"/>
                  </a:lnTo>
                  <a:close/>
                </a:path>
                <a:path w="15239" h="974090">
                  <a:moveTo>
                    <a:pt x="15240" y="488950"/>
                  </a:moveTo>
                  <a:lnTo>
                    <a:pt x="7620" y="488950"/>
                  </a:lnTo>
                  <a:lnTo>
                    <a:pt x="0" y="488950"/>
                  </a:lnTo>
                  <a:lnTo>
                    <a:pt x="0" y="494030"/>
                  </a:lnTo>
                  <a:lnTo>
                    <a:pt x="7620" y="494030"/>
                  </a:lnTo>
                  <a:lnTo>
                    <a:pt x="15240" y="494030"/>
                  </a:lnTo>
                  <a:lnTo>
                    <a:pt x="15240" y="488950"/>
                  </a:lnTo>
                  <a:close/>
                </a:path>
                <a:path w="15239" h="974090">
                  <a:moveTo>
                    <a:pt x="15240" y="482612"/>
                  </a:moveTo>
                  <a:lnTo>
                    <a:pt x="7620" y="482612"/>
                  </a:lnTo>
                  <a:lnTo>
                    <a:pt x="0" y="482612"/>
                  </a:lnTo>
                  <a:lnTo>
                    <a:pt x="0" y="487680"/>
                  </a:lnTo>
                  <a:lnTo>
                    <a:pt x="7620" y="487680"/>
                  </a:lnTo>
                  <a:lnTo>
                    <a:pt x="15240" y="487680"/>
                  </a:lnTo>
                  <a:lnTo>
                    <a:pt x="15240" y="482612"/>
                  </a:lnTo>
                  <a:close/>
                </a:path>
                <a:path w="15239" h="974090">
                  <a:moveTo>
                    <a:pt x="15240" y="476250"/>
                  </a:moveTo>
                  <a:lnTo>
                    <a:pt x="7620" y="476250"/>
                  </a:lnTo>
                  <a:lnTo>
                    <a:pt x="0" y="476250"/>
                  </a:lnTo>
                  <a:lnTo>
                    <a:pt x="0" y="481330"/>
                  </a:lnTo>
                  <a:lnTo>
                    <a:pt x="7620" y="481330"/>
                  </a:lnTo>
                  <a:lnTo>
                    <a:pt x="15240" y="481330"/>
                  </a:lnTo>
                  <a:lnTo>
                    <a:pt x="15240" y="476250"/>
                  </a:lnTo>
                  <a:close/>
                </a:path>
                <a:path w="15239" h="974090">
                  <a:moveTo>
                    <a:pt x="15240" y="469900"/>
                  </a:moveTo>
                  <a:lnTo>
                    <a:pt x="7620" y="469900"/>
                  </a:lnTo>
                  <a:lnTo>
                    <a:pt x="0" y="469900"/>
                  </a:lnTo>
                  <a:lnTo>
                    <a:pt x="0" y="474980"/>
                  </a:lnTo>
                  <a:lnTo>
                    <a:pt x="7620" y="474980"/>
                  </a:lnTo>
                  <a:lnTo>
                    <a:pt x="15240" y="474980"/>
                  </a:lnTo>
                  <a:lnTo>
                    <a:pt x="15240" y="469900"/>
                  </a:lnTo>
                  <a:close/>
                </a:path>
                <a:path w="15239" h="974090">
                  <a:moveTo>
                    <a:pt x="15240" y="463562"/>
                  </a:moveTo>
                  <a:lnTo>
                    <a:pt x="7620" y="463562"/>
                  </a:lnTo>
                  <a:lnTo>
                    <a:pt x="0" y="463562"/>
                  </a:lnTo>
                  <a:lnTo>
                    <a:pt x="0" y="468630"/>
                  </a:lnTo>
                  <a:lnTo>
                    <a:pt x="7620" y="468630"/>
                  </a:lnTo>
                  <a:lnTo>
                    <a:pt x="15240" y="468630"/>
                  </a:lnTo>
                  <a:lnTo>
                    <a:pt x="15240" y="463562"/>
                  </a:lnTo>
                  <a:close/>
                </a:path>
                <a:path w="15239" h="974090">
                  <a:moveTo>
                    <a:pt x="15240" y="450862"/>
                  </a:moveTo>
                  <a:lnTo>
                    <a:pt x="7620" y="450862"/>
                  </a:lnTo>
                  <a:lnTo>
                    <a:pt x="0" y="450862"/>
                  </a:lnTo>
                  <a:lnTo>
                    <a:pt x="0" y="462280"/>
                  </a:lnTo>
                  <a:lnTo>
                    <a:pt x="7620" y="462280"/>
                  </a:lnTo>
                  <a:lnTo>
                    <a:pt x="15240" y="462280"/>
                  </a:lnTo>
                  <a:lnTo>
                    <a:pt x="15240" y="450862"/>
                  </a:lnTo>
                  <a:close/>
                </a:path>
                <a:path w="15239" h="974090">
                  <a:moveTo>
                    <a:pt x="15240" y="444500"/>
                  </a:moveTo>
                  <a:lnTo>
                    <a:pt x="7620" y="444500"/>
                  </a:lnTo>
                  <a:lnTo>
                    <a:pt x="0" y="444500"/>
                  </a:lnTo>
                  <a:lnTo>
                    <a:pt x="0" y="449580"/>
                  </a:lnTo>
                  <a:lnTo>
                    <a:pt x="7620" y="449580"/>
                  </a:lnTo>
                  <a:lnTo>
                    <a:pt x="15240" y="449580"/>
                  </a:lnTo>
                  <a:lnTo>
                    <a:pt x="15240" y="444500"/>
                  </a:lnTo>
                  <a:close/>
                </a:path>
                <a:path w="15239" h="974090">
                  <a:moveTo>
                    <a:pt x="15240" y="438150"/>
                  </a:moveTo>
                  <a:lnTo>
                    <a:pt x="7620" y="438150"/>
                  </a:lnTo>
                  <a:lnTo>
                    <a:pt x="0" y="438150"/>
                  </a:lnTo>
                  <a:lnTo>
                    <a:pt x="0" y="443230"/>
                  </a:lnTo>
                  <a:lnTo>
                    <a:pt x="7620" y="443230"/>
                  </a:lnTo>
                  <a:lnTo>
                    <a:pt x="15240" y="443230"/>
                  </a:lnTo>
                  <a:lnTo>
                    <a:pt x="15240" y="438150"/>
                  </a:lnTo>
                  <a:close/>
                </a:path>
                <a:path w="15239" h="974090">
                  <a:moveTo>
                    <a:pt x="15240" y="431800"/>
                  </a:moveTo>
                  <a:lnTo>
                    <a:pt x="7620" y="431800"/>
                  </a:lnTo>
                  <a:lnTo>
                    <a:pt x="0" y="431800"/>
                  </a:lnTo>
                  <a:lnTo>
                    <a:pt x="0" y="436880"/>
                  </a:lnTo>
                  <a:lnTo>
                    <a:pt x="7620" y="436880"/>
                  </a:lnTo>
                  <a:lnTo>
                    <a:pt x="15240" y="436880"/>
                  </a:lnTo>
                  <a:lnTo>
                    <a:pt x="15240" y="431800"/>
                  </a:lnTo>
                  <a:close/>
                </a:path>
                <a:path w="15239" h="974090">
                  <a:moveTo>
                    <a:pt x="15240" y="425462"/>
                  </a:moveTo>
                  <a:lnTo>
                    <a:pt x="7620" y="425462"/>
                  </a:lnTo>
                  <a:lnTo>
                    <a:pt x="0" y="425462"/>
                  </a:lnTo>
                  <a:lnTo>
                    <a:pt x="0" y="430530"/>
                  </a:lnTo>
                  <a:lnTo>
                    <a:pt x="7620" y="430530"/>
                  </a:lnTo>
                  <a:lnTo>
                    <a:pt x="15240" y="430530"/>
                  </a:lnTo>
                  <a:lnTo>
                    <a:pt x="15240" y="425462"/>
                  </a:lnTo>
                  <a:close/>
                </a:path>
                <a:path w="15239" h="974090">
                  <a:moveTo>
                    <a:pt x="15240" y="419100"/>
                  </a:moveTo>
                  <a:lnTo>
                    <a:pt x="7620" y="419100"/>
                  </a:lnTo>
                  <a:lnTo>
                    <a:pt x="0" y="419100"/>
                  </a:lnTo>
                  <a:lnTo>
                    <a:pt x="0" y="424180"/>
                  </a:lnTo>
                  <a:lnTo>
                    <a:pt x="7620" y="424180"/>
                  </a:lnTo>
                  <a:lnTo>
                    <a:pt x="15240" y="424180"/>
                  </a:lnTo>
                  <a:lnTo>
                    <a:pt x="15240" y="419100"/>
                  </a:lnTo>
                  <a:close/>
                </a:path>
                <a:path w="15239" h="974090">
                  <a:moveTo>
                    <a:pt x="15240" y="411480"/>
                  </a:moveTo>
                  <a:lnTo>
                    <a:pt x="7620" y="411480"/>
                  </a:lnTo>
                  <a:lnTo>
                    <a:pt x="0" y="411480"/>
                  </a:lnTo>
                  <a:lnTo>
                    <a:pt x="0" y="417830"/>
                  </a:lnTo>
                  <a:lnTo>
                    <a:pt x="7620" y="417830"/>
                  </a:lnTo>
                  <a:lnTo>
                    <a:pt x="15240" y="417830"/>
                  </a:lnTo>
                  <a:lnTo>
                    <a:pt x="15240" y="411480"/>
                  </a:lnTo>
                  <a:close/>
                </a:path>
                <a:path w="15239" h="974090">
                  <a:moveTo>
                    <a:pt x="15240" y="406400"/>
                  </a:moveTo>
                  <a:lnTo>
                    <a:pt x="7620" y="406400"/>
                  </a:lnTo>
                  <a:lnTo>
                    <a:pt x="0" y="406400"/>
                  </a:lnTo>
                  <a:lnTo>
                    <a:pt x="0" y="410210"/>
                  </a:lnTo>
                  <a:lnTo>
                    <a:pt x="7620" y="410210"/>
                  </a:lnTo>
                  <a:lnTo>
                    <a:pt x="15240" y="410210"/>
                  </a:lnTo>
                  <a:lnTo>
                    <a:pt x="15240" y="406400"/>
                  </a:lnTo>
                  <a:close/>
                </a:path>
                <a:path w="15239" h="974090">
                  <a:moveTo>
                    <a:pt x="15240" y="400062"/>
                  </a:moveTo>
                  <a:lnTo>
                    <a:pt x="7620" y="400062"/>
                  </a:lnTo>
                  <a:lnTo>
                    <a:pt x="0" y="400062"/>
                  </a:lnTo>
                  <a:lnTo>
                    <a:pt x="0" y="405130"/>
                  </a:lnTo>
                  <a:lnTo>
                    <a:pt x="7620" y="405130"/>
                  </a:lnTo>
                  <a:lnTo>
                    <a:pt x="15240" y="405130"/>
                  </a:lnTo>
                  <a:lnTo>
                    <a:pt x="15240" y="400062"/>
                  </a:lnTo>
                  <a:close/>
                </a:path>
                <a:path w="15239" h="974090">
                  <a:moveTo>
                    <a:pt x="15240" y="393712"/>
                  </a:moveTo>
                  <a:lnTo>
                    <a:pt x="7620" y="393712"/>
                  </a:lnTo>
                  <a:lnTo>
                    <a:pt x="0" y="393712"/>
                  </a:lnTo>
                  <a:lnTo>
                    <a:pt x="0" y="398780"/>
                  </a:lnTo>
                  <a:lnTo>
                    <a:pt x="7620" y="398780"/>
                  </a:lnTo>
                  <a:lnTo>
                    <a:pt x="15240" y="398780"/>
                  </a:lnTo>
                  <a:lnTo>
                    <a:pt x="15240" y="393712"/>
                  </a:lnTo>
                  <a:close/>
                </a:path>
                <a:path w="15239" h="974090">
                  <a:moveTo>
                    <a:pt x="15240" y="387350"/>
                  </a:moveTo>
                  <a:lnTo>
                    <a:pt x="7620" y="387350"/>
                  </a:lnTo>
                  <a:lnTo>
                    <a:pt x="0" y="387350"/>
                  </a:lnTo>
                  <a:lnTo>
                    <a:pt x="0" y="392430"/>
                  </a:lnTo>
                  <a:lnTo>
                    <a:pt x="7620" y="392430"/>
                  </a:lnTo>
                  <a:lnTo>
                    <a:pt x="15240" y="392430"/>
                  </a:lnTo>
                  <a:lnTo>
                    <a:pt x="15240" y="387350"/>
                  </a:lnTo>
                  <a:close/>
                </a:path>
                <a:path w="15239" h="974090">
                  <a:moveTo>
                    <a:pt x="15240" y="381000"/>
                  </a:moveTo>
                  <a:lnTo>
                    <a:pt x="7620" y="381000"/>
                  </a:lnTo>
                  <a:lnTo>
                    <a:pt x="0" y="381000"/>
                  </a:lnTo>
                  <a:lnTo>
                    <a:pt x="0" y="386080"/>
                  </a:lnTo>
                  <a:lnTo>
                    <a:pt x="7620" y="386080"/>
                  </a:lnTo>
                  <a:lnTo>
                    <a:pt x="15240" y="386080"/>
                  </a:lnTo>
                  <a:lnTo>
                    <a:pt x="15240" y="381000"/>
                  </a:lnTo>
                  <a:close/>
                </a:path>
                <a:path w="15239" h="974090">
                  <a:moveTo>
                    <a:pt x="15240" y="373380"/>
                  </a:moveTo>
                  <a:lnTo>
                    <a:pt x="7620" y="373380"/>
                  </a:lnTo>
                  <a:lnTo>
                    <a:pt x="0" y="373380"/>
                  </a:lnTo>
                  <a:lnTo>
                    <a:pt x="0" y="379730"/>
                  </a:lnTo>
                  <a:lnTo>
                    <a:pt x="7620" y="379730"/>
                  </a:lnTo>
                  <a:lnTo>
                    <a:pt x="15240" y="379730"/>
                  </a:lnTo>
                  <a:lnTo>
                    <a:pt x="15240" y="373380"/>
                  </a:lnTo>
                  <a:close/>
                </a:path>
                <a:path w="15239" h="974090">
                  <a:moveTo>
                    <a:pt x="15240" y="368300"/>
                  </a:moveTo>
                  <a:lnTo>
                    <a:pt x="7620" y="368300"/>
                  </a:lnTo>
                  <a:lnTo>
                    <a:pt x="0" y="368300"/>
                  </a:lnTo>
                  <a:lnTo>
                    <a:pt x="0" y="372110"/>
                  </a:lnTo>
                  <a:lnTo>
                    <a:pt x="7620" y="372110"/>
                  </a:lnTo>
                  <a:lnTo>
                    <a:pt x="15240" y="372110"/>
                  </a:lnTo>
                  <a:lnTo>
                    <a:pt x="15240" y="368300"/>
                  </a:lnTo>
                  <a:close/>
                </a:path>
                <a:path w="15239" h="974090">
                  <a:moveTo>
                    <a:pt x="15240" y="361950"/>
                  </a:moveTo>
                  <a:lnTo>
                    <a:pt x="7620" y="361950"/>
                  </a:lnTo>
                  <a:lnTo>
                    <a:pt x="0" y="361950"/>
                  </a:lnTo>
                  <a:lnTo>
                    <a:pt x="0" y="367042"/>
                  </a:lnTo>
                  <a:lnTo>
                    <a:pt x="7620" y="367042"/>
                  </a:lnTo>
                  <a:lnTo>
                    <a:pt x="15240" y="367042"/>
                  </a:lnTo>
                  <a:lnTo>
                    <a:pt x="15240" y="361950"/>
                  </a:lnTo>
                  <a:close/>
                </a:path>
                <a:path w="15239" h="974090">
                  <a:moveTo>
                    <a:pt x="15240" y="355600"/>
                  </a:moveTo>
                  <a:lnTo>
                    <a:pt x="7620" y="355600"/>
                  </a:lnTo>
                  <a:lnTo>
                    <a:pt x="0" y="355600"/>
                  </a:lnTo>
                  <a:lnTo>
                    <a:pt x="0" y="360692"/>
                  </a:lnTo>
                  <a:lnTo>
                    <a:pt x="7620" y="360692"/>
                  </a:lnTo>
                  <a:lnTo>
                    <a:pt x="15240" y="360692"/>
                  </a:lnTo>
                  <a:lnTo>
                    <a:pt x="15240" y="355600"/>
                  </a:lnTo>
                  <a:close/>
                </a:path>
                <a:path w="15239" h="974090">
                  <a:moveTo>
                    <a:pt x="15240" y="350532"/>
                  </a:moveTo>
                  <a:lnTo>
                    <a:pt x="7620" y="350532"/>
                  </a:lnTo>
                  <a:lnTo>
                    <a:pt x="0" y="350532"/>
                  </a:lnTo>
                  <a:lnTo>
                    <a:pt x="0" y="354330"/>
                  </a:lnTo>
                  <a:lnTo>
                    <a:pt x="7620" y="354330"/>
                  </a:lnTo>
                  <a:lnTo>
                    <a:pt x="15240" y="354330"/>
                  </a:lnTo>
                  <a:lnTo>
                    <a:pt x="15240" y="350532"/>
                  </a:lnTo>
                  <a:close/>
                </a:path>
                <a:path w="15239" h="974090">
                  <a:moveTo>
                    <a:pt x="15240" y="346837"/>
                  </a:moveTo>
                  <a:lnTo>
                    <a:pt x="7620" y="346837"/>
                  </a:lnTo>
                  <a:lnTo>
                    <a:pt x="0" y="346837"/>
                  </a:lnTo>
                  <a:lnTo>
                    <a:pt x="0" y="349262"/>
                  </a:lnTo>
                  <a:lnTo>
                    <a:pt x="7620" y="349262"/>
                  </a:lnTo>
                  <a:lnTo>
                    <a:pt x="15240" y="349262"/>
                  </a:lnTo>
                  <a:lnTo>
                    <a:pt x="15240" y="346837"/>
                  </a:lnTo>
                  <a:close/>
                </a:path>
                <a:path w="15239" h="974090">
                  <a:moveTo>
                    <a:pt x="15240" y="341757"/>
                  </a:moveTo>
                  <a:lnTo>
                    <a:pt x="7620" y="341757"/>
                  </a:lnTo>
                  <a:lnTo>
                    <a:pt x="0" y="341757"/>
                  </a:lnTo>
                  <a:lnTo>
                    <a:pt x="0" y="346710"/>
                  </a:lnTo>
                  <a:lnTo>
                    <a:pt x="7620" y="346710"/>
                  </a:lnTo>
                  <a:lnTo>
                    <a:pt x="15240" y="346710"/>
                  </a:lnTo>
                  <a:lnTo>
                    <a:pt x="15240" y="341757"/>
                  </a:lnTo>
                  <a:close/>
                </a:path>
                <a:path w="15239" h="974090">
                  <a:moveTo>
                    <a:pt x="15240" y="335407"/>
                  </a:moveTo>
                  <a:lnTo>
                    <a:pt x="7620" y="335407"/>
                  </a:lnTo>
                  <a:lnTo>
                    <a:pt x="0" y="335407"/>
                  </a:lnTo>
                  <a:lnTo>
                    <a:pt x="0" y="341630"/>
                  </a:lnTo>
                  <a:lnTo>
                    <a:pt x="7620" y="341630"/>
                  </a:lnTo>
                  <a:lnTo>
                    <a:pt x="15240" y="341630"/>
                  </a:lnTo>
                  <a:lnTo>
                    <a:pt x="15240" y="335407"/>
                  </a:lnTo>
                  <a:close/>
                </a:path>
                <a:path w="15239" h="974090">
                  <a:moveTo>
                    <a:pt x="15240" y="329057"/>
                  </a:moveTo>
                  <a:lnTo>
                    <a:pt x="7620" y="329057"/>
                  </a:lnTo>
                  <a:lnTo>
                    <a:pt x="0" y="329057"/>
                  </a:lnTo>
                  <a:lnTo>
                    <a:pt x="0" y="335280"/>
                  </a:lnTo>
                  <a:lnTo>
                    <a:pt x="7620" y="335280"/>
                  </a:lnTo>
                  <a:lnTo>
                    <a:pt x="15240" y="335280"/>
                  </a:lnTo>
                  <a:lnTo>
                    <a:pt x="15240" y="329057"/>
                  </a:lnTo>
                  <a:close/>
                </a:path>
                <a:path w="15239" h="974090">
                  <a:moveTo>
                    <a:pt x="15240" y="322707"/>
                  </a:moveTo>
                  <a:lnTo>
                    <a:pt x="7620" y="322707"/>
                  </a:lnTo>
                  <a:lnTo>
                    <a:pt x="0" y="322707"/>
                  </a:lnTo>
                  <a:lnTo>
                    <a:pt x="0" y="328930"/>
                  </a:lnTo>
                  <a:lnTo>
                    <a:pt x="7620" y="328930"/>
                  </a:lnTo>
                  <a:lnTo>
                    <a:pt x="15240" y="328930"/>
                  </a:lnTo>
                  <a:lnTo>
                    <a:pt x="15240" y="322707"/>
                  </a:lnTo>
                  <a:close/>
                </a:path>
                <a:path w="15239" h="974090">
                  <a:moveTo>
                    <a:pt x="15240" y="316357"/>
                  </a:moveTo>
                  <a:lnTo>
                    <a:pt x="7620" y="316357"/>
                  </a:lnTo>
                  <a:lnTo>
                    <a:pt x="0" y="316357"/>
                  </a:lnTo>
                  <a:lnTo>
                    <a:pt x="0" y="322580"/>
                  </a:lnTo>
                  <a:lnTo>
                    <a:pt x="7620" y="322580"/>
                  </a:lnTo>
                  <a:lnTo>
                    <a:pt x="15240" y="322580"/>
                  </a:lnTo>
                  <a:lnTo>
                    <a:pt x="15240" y="316357"/>
                  </a:lnTo>
                  <a:close/>
                </a:path>
                <a:path w="15239" h="974090">
                  <a:moveTo>
                    <a:pt x="15240" y="308749"/>
                  </a:moveTo>
                  <a:lnTo>
                    <a:pt x="7620" y="308749"/>
                  </a:lnTo>
                  <a:lnTo>
                    <a:pt x="0" y="308749"/>
                  </a:lnTo>
                  <a:lnTo>
                    <a:pt x="0" y="316230"/>
                  </a:lnTo>
                  <a:lnTo>
                    <a:pt x="7620" y="316230"/>
                  </a:lnTo>
                  <a:lnTo>
                    <a:pt x="15240" y="316230"/>
                  </a:lnTo>
                  <a:lnTo>
                    <a:pt x="15240" y="308749"/>
                  </a:lnTo>
                  <a:close/>
                </a:path>
                <a:path w="15239" h="974090">
                  <a:moveTo>
                    <a:pt x="15240" y="303657"/>
                  </a:moveTo>
                  <a:lnTo>
                    <a:pt x="7620" y="303657"/>
                  </a:lnTo>
                  <a:lnTo>
                    <a:pt x="0" y="303657"/>
                  </a:lnTo>
                  <a:lnTo>
                    <a:pt x="0" y="308610"/>
                  </a:lnTo>
                  <a:lnTo>
                    <a:pt x="7620" y="308610"/>
                  </a:lnTo>
                  <a:lnTo>
                    <a:pt x="15240" y="308610"/>
                  </a:lnTo>
                  <a:lnTo>
                    <a:pt x="15240" y="303657"/>
                  </a:lnTo>
                  <a:close/>
                </a:path>
                <a:path w="15239" h="974090">
                  <a:moveTo>
                    <a:pt x="15240" y="297307"/>
                  </a:moveTo>
                  <a:lnTo>
                    <a:pt x="7620" y="297307"/>
                  </a:lnTo>
                  <a:lnTo>
                    <a:pt x="0" y="297307"/>
                  </a:lnTo>
                  <a:lnTo>
                    <a:pt x="0" y="303530"/>
                  </a:lnTo>
                  <a:lnTo>
                    <a:pt x="7620" y="303530"/>
                  </a:lnTo>
                  <a:lnTo>
                    <a:pt x="15240" y="303530"/>
                  </a:lnTo>
                  <a:lnTo>
                    <a:pt x="15240" y="297307"/>
                  </a:lnTo>
                  <a:close/>
                </a:path>
                <a:path w="15239" h="974090">
                  <a:moveTo>
                    <a:pt x="15240" y="290957"/>
                  </a:moveTo>
                  <a:lnTo>
                    <a:pt x="7620" y="290957"/>
                  </a:lnTo>
                  <a:lnTo>
                    <a:pt x="0" y="290957"/>
                  </a:lnTo>
                  <a:lnTo>
                    <a:pt x="0" y="297180"/>
                  </a:lnTo>
                  <a:lnTo>
                    <a:pt x="7620" y="297180"/>
                  </a:lnTo>
                  <a:lnTo>
                    <a:pt x="15240" y="297180"/>
                  </a:lnTo>
                  <a:lnTo>
                    <a:pt x="15240" y="290957"/>
                  </a:lnTo>
                  <a:close/>
                </a:path>
                <a:path w="15239" h="974090">
                  <a:moveTo>
                    <a:pt x="15240" y="284607"/>
                  </a:moveTo>
                  <a:lnTo>
                    <a:pt x="7620" y="284607"/>
                  </a:lnTo>
                  <a:lnTo>
                    <a:pt x="0" y="284607"/>
                  </a:lnTo>
                  <a:lnTo>
                    <a:pt x="0" y="290830"/>
                  </a:lnTo>
                  <a:lnTo>
                    <a:pt x="7620" y="290830"/>
                  </a:lnTo>
                  <a:lnTo>
                    <a:pt x="15240" y="290830"/>
                  </a:lnTo>
                  <a:lnTo>
                    <a:pt x="15240" y="284607"/>
                  </a:lnTo>
                  <a:close/>
                </a:path>
                <a:path w="15239" h="974090">
                  <a:moveTo>
                    <a:pt x="15240" y="278257"/>
                  </a:moveTo>
                  <a:lnTo>
                    <a:pt x="7620" y="278257"/>
                  </a:lnTo>
                  <a:lnTo>
                    <a:pt x="0" y="278257"/>
                  </a:lnTo>
                  <a:lnTo>
                    <a:pt x="0" y="284480"/>
                  </a:lnTo>
                  <a:lnTo>
                    <a:pt x="7620" y="284480"/>
                  </a:lnTo>
                  <a:lnTo>
                    <a:pt x="15240" y="284480"/>
                  </a:lnTo>
                  <a:lnTo>
                    <a:pt x="15240" y="278257"/>
                  </a:lnTo>
                  <a:close/>
                </a:path>
                <a:path w="15239" h="974090">
                  <a:moveTo>
                    <a:pt x="15240" y="271907"/>
                  </a:moveTo>
                  <a:lnTo>
                    <a:pt x="7620" y="271907"/>
                  </a:lnTo>
                  <a:lnTo>
                    <a:pt x="0" y="271907"/>
                  </a:lnTo>
                  <a:lnTo>
                    <a:pt x="0" y="278130"/>
                  </a:lnTo>
                  <a:lnTo>
                    <a:pt x="7620" y="278130"/>
                  </a:lnTo>
                  <a:lnTo>
                    <a:pt x="15240" y="278130"/>
                  </a:lnTo>
                  <a:lnTo>
                    <a:pt x="15240" y="271907"/>
                  </a:lnTo>
                  <a:close/>
                </a:path>
                <a:path w="15239" h="974090">
                  <a:moveTo>
                    <a:pt x="15240" y="265557"/>
                  </a:moveTo>
                  <a:lnTo>
                    <a:pt x="7620" y="265557"/>
                  </a:lnTo>
                  <a:lnTo>
                    <a:pt x="0" y="265557"/>
                  </a:lnTo>
                  <a:lnTo>
                    <a:pt x="0" y="271780"/>
                  </a:lnTo>
                  <a:lnTo>
                    <a:pt x="7620" y="271780"/>
                  </a:lnTo>
                  <a:lnTo>
                    <a:pt x="15240" y="271780"/>
                  </a:lnTo>
                  <a:lnTo>
                    <a:pt x="15240" y="265557"/>
                  </a:lnTo>
                  <a:close/>
                </a:path>
                <a:path w="15239" h="974090">
                  <a:moveTo>
                    <a:pt x="15240" y="259207"/>
                  </a:moveTo>
                  <a:lnTo>
                    <a:pt x="7620" y="259207"/>
                  </a:lnTo>
                  <a:lnTo>
                    <a:pt x="0" y="259207"/>
                  </a:lnTo>
                  <a:lnTo>
                    <a:pt x="0" y="265430"/>
                  </a:lnTo>
                  <a:lnTo>
                    <a:pt x="7620" y="265430"/>
                  </a:lnTo>
                  <a:lnTo>
                    <a:pt x="15240" y="265430"/>
                  </a:lnTo>
                  <a:lnTo>
                    <a:pt x="15240" y="259207"/>
                  </a:lnTo>
                  <a:close/>
                </a:path>
                <a:path w="15239" h="974090">
                  <a:moveTo>
                    <a:pt x="15240" y="252857"/>
                  </a:moveTo>
                  <a:lnTo>
                    <a:pt x="7620" y="252857"/>
                  </a:lnTo>
                  <a:lnTo>
                    <a:pt x="0" y="252857"/>
                  </a:lnTo>
                  <a:lnTo>
                    <a:pt x="0" y="259080"/>
                  </a:lnTo>
                  <a:lnTo>
                    <a:pt x="7620" y="259080"/>
                  </a:lnTo>
                  <a:lnTo>
                    <a:pt x="15240" y="259080"/>
                  </a:lnTo>
                  <a:lnTo>
                    <a:pt x="15240" y="252857"/>
                  </a:lnTo>
                  <a:close/>
                </a:path>
                <a:path w="15239" h="974090">
                  <a:moveTo>
                    <a:pt x="15240" y="246507"/>
                  </a:moveTo>
                  <a:lnTo>
                    <a:pt x="7620" y="246507"/>
                  </a:lnTo>
                  <a:lnTo>
                    <a:pt x="0" y="246507"/>
                  </a:lnTo>
                  <a:lnTo>
                    <a:pt x="0" y="252730"/>
                  </a:lnTo>
                  <a:lnTo>
                    <a:pt x="7620" y="252730"/>
                  </a:lnTo>
                  <a:lnTo>
                    <a:pt x="15240" y="252730"/>
                  </a:lnTo>
                  <a:lnTo>
                    <a:pt x="15240" y="246507"/>
                  </a:lnTo>
                  <a:close/>
                </a:path>
                <a:path w="15239" h="974090">
                  <a:moveTo>
                    <a:pt x="15240" y="235077"/>
                  </a:moveTo>
                  <a:lnTo>
                    <a:pt x="7620" y="235077"/>
                  </a:lnTo>
                  <a:lnTo>
                    <a:pt x="0" y="235077"/>
                  </a:lnTo>
                  <a:lnTo>
                    <a:pt x="0" y="246380"/>
                  </a:lnTo>
                  <a:lnTo>
                    <a:pt x="7620" y="246380"/>
                  </a:lnTo>
                  <a:lnTo>
                    <a:pt x="15240" y="246380"/>
                  </a:lnTo>
                  <a:lnTo>
                    <a:pt x="15240" y="235077"/>
                  </a:lnTo>
                  <a:close/>
                </a:path>
                <a:path w="15239" h="974090">
                  <a:moveTo>
                    <a:pt x="15240" y="232422"/>
                  </a:moveTo>
                  <a:lnTo>
                    <a:pt x="7620" y="232422"/>
                  </a:lnTo>
                  <a:lnTo>
                    <a:pt x="0" y="232422"/>
                  </a:lnTo>
                  <a:lnTo>
                    <a:pt x="0" y="234950"/>
                  </a:lnTo>
                  <a:lnTo>
                    <a:pt x="7620" y="234950"/>
                  </a:lnTo>
                  <a:lnTo>
                    <a:pt x="15240" y="234950"/>
                  </a:lnTo>
                  <a:lnTo>
                    <a:pt x="15240" y="232422"/>
                  </a:lnTo>
                  <a:close/>
                </a:path>
                <a:path w="15239" h="974090">
                  <a:moveTo>
                    <a:pt x="15240" y="226072"/>
                  </a:moveTo>
                  <a:lnTo>
                    <a:pt x="7620" y="226072"/>
                  </a:lnTo>
                  <a:lnTo>
                    <a:pt x="0" y="226072"/>
                  </a:lnTo>
                  <a:lnTo>
                    <a:pt x="0" y="232410"/>
                  </a:lnTo>
                  <a:lnTo>
                    <a:pt x="7620" y="232410"/>
                  </a:lnTo>
                  <a:lnTo>
                    <a:pt x="15240" y="232410"/>
                  </a:lnTo>
                  <a:lnTo>
                    <a:pt x="15240" y="226072"/>
                  </a:lnTo>
                  <a:close/>
                </a:path>
                <a:path w="15239" h="974090">
                  <a:moveTo>
                    <a:pt x="15240" y="213372"/>
                  </a:moveTo>
                  <a:lnTo>
                    <a:pt x="7620" y="213372"/>
                  </a:lnTo>
                  <a:lnTo>
                    <a:pt x="0" y="213372"/>
                  </a:lnTo>
                  <a:lnTo>
                    <a:pt x="0" y="226060"/>
                  </a:lnTo>
                  <a:lnTo>
                    <a:pt x="7620" y="226060"/>
                  </a:lnTo>
                  <a:lnTo>
                    <a:pt x="15240" y="226060"/>
                  </a:lnTo>
                  <a:lnTo>
                    <a:pt x="15240" y="213372"/>
                  </a:lnTo>
                  <a:close/>
                </a:path>
                <a:path w="15239" h="974090">
                  <a:moveTo>
                    <a:pt x="15240" y="209562"/>
                  </a:moveTo>
                  <a:lnTo>
                    <a:pt x="7620" y="209562"/>
                  </a:lnTo>
                  <a:lnTo>
                    <a:pt x="0" y="209562"/>
                  </a:lnTo>
                  <a:lnTo>
                    <a:pt x="0" y="213360"/>
                  </a:lnTo>
                  <a:lnTo>
                    <a:pt x="7620" y="213360"/>
                  </a:lnTo>
                  <a:lnTo>
                    <a:pt x="15240" y="213360"/>
                  </a:lnTo>
                  <a:lnTo>
                    <a:pt x="15240" y="209562"/>
                  </a:lnTo>
                  <a:close/>
                </a:path>
                <a:path w="15239" h="974090">
                  <a:moveTo>
                    <a:pt x="15240" y="203212"/>
                  </a:moveTo>
                  <a:lnTo>
                    <a:pt x="7620" y="203212"/>
                  </a:lnTo>
                  <a:lnTo>
                    <a:pt x="0" y="203212"/>
                  </a:lnTo>
                  <a:lnTo>
                    <a:pt x="0" y="209550"/>
                  </a:lnTo>
                  <a:lnTo>
                    <a:pt x="7620" y="209550"/>
                  </a:lnTo>
                  <a:lnTo>
                    <a:pt x="15240" y="209550"/>
                  </a:lnTo>
                  <a:lnTo>
                    <a:pt x="15240" y="203212"/>
                  </a:lnTo>
                  <a:close/>
                </a:path>
                <a:path w="15239" h="974090">
                  <a:moveTo>
                    <a:pt x="15240" y="200672"/>
                  </a:moveTo>
                  <a:lnTo>
                    <a:pt x="7620" y="200672"/>
                  </a:lnTo>
                  <a:lnTo>
                    <a:pt x="0" y="200672"/>
                  </a:lnTo>
                  <a:lnTo>
                    <a:pt x="0" y="203200"/>
                  </a:lnTo>
                  <a:lnTo>
                    <a:pt x="7620" y="203200"/>
                  </a:lnTo>
                  <a:lnTo>
                    <a:pt x="15240" y="203200"/>
                  </a:lnTo>
                  <a:lnTo>
                    <a:pt x="15240" y="200672"/>
                  </a:lnTo>
                  <a:close/>
                </a:path>
                <a:path w="15239" h="974090">
                  <a:moveTo>
                    <a:pt x="15240" y="184162"/>
                  </a:moveTo>
                  <a:lnTo>
                    <a:pt x="7620" y="184162"/>
                  </a:lnTo>
                  <a:lnTo>
                    <a:pt x="0" y="184162"/>
                  </a:lnTo>
                  <a:lnTo>
                    <a:pt x="0" y="200660"/>
                  </a:lnTo>
                  <a:lnTo>
                    <a:pt x="7620" y="200660"/>
                  </a:lnTo>
                  <a:lnTo>
                    <a:pt x="15240" y="200660"/>
                  </a:lnTo>
                  <a:lnTo>
                    <a:pt x="15240" y="184162"/>
                  </a:lnTo>
                  <a:close/>
                </a:path>
                <a:path w="15239" h="974090">
                  <a:moveTo>
                    <a:pt x="15240" y="162572"/>
                  </a:moveTo>
                  <a:lnTo>
                    <a:pt x="7620" y="162572"/>
                  </a:lnTo>
                  <a:lnTo>
                    <a:pt x="0" y="162572"/>
                  </a:lnTo>
                  <a:lnTo>
                    <a:pt x="0" y="184150"/>
                  </a:lnTo>
                  <a:lnTo>
                    <a:pt x="7620" y="184150"/>
                  </a:lnTo>
                  <a:lnTo>
                    <a:pt x="15240" y="184150"/>
                  </a:lnTo>
                  <a:lnTo>
                    <a:pt x="15240" y="162572"/>
                  </a:lnTo>
                  <a:close/>
                </a:path>
                <a:path w="15239" h="974090">
                  <a:moveTo>
                    <a:pt x="15240" y="156222"/>
                  </a:moveTo>
                  <a:lnTo>
                    <a:pt x="7620" y="156222"/>
                  </a:lnTo>
                  <a:lnTo>
                    <a:pt x="0" y="156222"/>
                  </a:lnTo>
                  <a:lnTo>
                    <a:pt x="0" y="162560"/>
                  </a:lnTo>
                  <a:lnTo>
                    <a:pt x="7620" y="162560"/>
                  </a:lnTo>
                  <a:lnTo>
                    <a:pt x="15240" y="162560"/>
                  </a:lnTo>
                  <a:lnTo>
                    <a:pt x="15240" y="156222"/>
                  </a:lnTo>
                  <a:close/>
                </a:path>
                <a:path w="15239" h="974090">
                  <a:moveTo>
                    <a:pt x="15240" y="152412"/>
                  </a:moveTo>
                  <a:lnTo>
                    <a:pt x="7620" y="152412"/>
                  </a:lnTo>
                  <a:lnTo>
                    <a:pt x="0" y="152412"/>
                  </a:lnTo>
                  <a:lnTo>
                    <a:pt x="0" y="156210"/>
                  </a:lnTo>
                  <a:lnTo>
                    <a:pt x="7620" y="156210"/>
                  </a:lnTo>
                  <a:lnTo>
                    <a:pt x="15240" y="156210"/>
                  </a:lnTo>
                  <a:lnTo>
                    <a:pt x="15240" y="152412"/>
                  </a:lnTo>
                  <a:close/>
                </a:path>
                <a:path w="15239" h="974090">
                  <a:moveTo>
                    <a:pt x="15240" y="146062"/>
                  </a:moveTo>
                  <a:lnTo>
                    <a:pt x="7620" y="146062"/>
                  </a:lnTo>
                  <a:lnTo>
                    <a:pt x="0" y="146062"/>
                  </a:lnTo>
                  <a:lnTo>
                    <a:pt x="0" y="152400"/>
                  </a:lnTo>
                  <a:lnTo>
                    <a:pt x="7620" y="152400"/>
                  </a:lnTo>
                  <a:lnTo>
                    <a:pt x="15240" y="152400"/>
                  </a:lnTo>
                  <a:lnTo>
                    <a:pt x="15240" y="146062"/>
                  </a:lnTo>
                  <a:close/>
                </a:path>
                <a:path w="15239" h="974090">
                  <a:moveTo>
                    <a:pt x="15240" y="139712"/>
                  </a:moveTo>
                  <a:lnTo>
                    <a:pt x="7620" y="139712"/>
                  </a:lnTo>
                  <a:lnTo>
                    <a:pt x="0" y="139712"/>
                  </a:lnTo>
                  <a:lnTo>
                    <a:pt x="0" y="146050"/>
                  </a:lnTo>
                  <a:lnTo>
                    <a:pt x="7620" y="146050"/>
                  </a:lnTo>
                  <a:lnTo>
                    <a:pt x="15240" y="146050"/>
                  </a:lnTo>
                  <a:lnTo>
                    <a:pt x="15240" y="139712"/>
                  </a:lnTo>
                  <a:close/>
                </a:path>
                <a:path w="15239" h="974090">
                  <a:moveTo>
                    <a:pt x="15240" y="137172"/>
                  </a:moveTo>
                  <a:lnTo>
                    <a:pt x="7620" y="137172"/>
                  </a:lnTo>
                  <a:lnTo>
                    <a:pt x="0" y="137172"/>
                  </a:lnTo>
                  <a:lnTo>
                    <a:pt x="0" y="139700"/>
                  </a:lnTo>
                  <a:lnTo>
                    <a:pt x="7620" y="139700"/>
                  </a:lnTo>
                  <a:lnTo>
                    <a:pt x="15240" y="139700"/>
                  </a:lnTo>
                  <a:lnTo>
                    <a:pt x="15240" y="137172"/>
                  </a:lnTo>
                  <a:close/>
                </a:path>
                <a:path w="15239" h="974090">
                  <a:moveTo>
                    <a:pt x="15240" y="124472"/>
                  </a:moveTo>
                  <a:lnTo>
                    <a:pt x="7620" y="124472"/>
                  </a:lnTo>
                  <a:lnTo>
                    <a:pt x="0" y="124472"/>
                  </a:lnTo>
                  <a:lnTo>
                    <a:pt x="0" y="137160"/>
                  </a:lnTo>
                  <a:lnTo>
                    <a:pt x="7620" y="137160"/>
                  </a:lnTo>
                  <a:lnTo>
                    <a:pt x="15240" y="137160"/>
                  </a:lnTo>
                  <a:lnTo>
                    <a:pt x="15240" y="124472"/>
                  </a:lnTo>
                  <a:close/>
                </a:path>
                <a:path w="15239" h="974090">
                  <a:moveTo>
                    <a:pt x="15240" y="120662"/>
                  </a:moveTo>
                  <a:lnTo>
                    <a:pt x="7620" y="120662"/>
                  </a:lnTo>
                  <a:lnTo>
                    <a:pt x="0" y="120662"/>
                  </a:lnTo>
                  <a:lnTo>
                    <a:pt x="0" y="124460"/>
                  </a:lnTo>
                  <a:lnTo>
                    <a:pt x="7620" y="124460"/>
                  </a:lnTo>
                  <a:lnTo>
                    <a:pt x="15240" y="124460"/>
                  </a:lnTo>
                  <a:lnTo>
                    <a:pt x="15240" y="120662"/>
                  </a:lnTo>
                  <a:close/>
                </a:path>
                <a:path w="15239" h="974090">
                  <a:moveTo>
                    <a:pt x="15240" y="118122"/>
                  </a:moveTo>
                  <a:lnTo>
                    <a:pt x="7620" y="118122"/>
                  </a:lnTo>
                  <a:lnTo>
                    <a:pt x="0" y="118122"/>
                  </a:lnTo>
                  <a:lnTo>
                    <a:pt x="0" y="120650"/>
                  </a:lnTo>
                  <a:lnTo>
                    <a:pt x="7620" y="120650"/>
                  </a:lnTo>
                  <a:lnTo>
                    <a:pt x="15240" y="120650"/>
                  </a:lnTo>
                  <a:lnTo>
                    <a:pt x="15240" y="118122"/>
                  </a:lnTo>
                  <a:close/>
                </a:path>
                <a:path w="15239" h="974090">
                  <a:moveTo>
                    <a:pt x="15240" y="111772"/>
                  </a:moveTo>
                  <a:lnTo>
                    <a:pt x="7620" y="111772"/>
                  </a:lnTo>
                  <a:lnTo>
                    <a:pt x="0" y="111772"/>
                  </a:lnTo>
                  <a:lnTo>
                    <a:pt x="0" y="118110"/>
                  </a:lnTo>
                  <a:lnTo>
                    <a:pt x="7620" y="118110"/>
                  </a:lnTo>
                  <a:lnTo>
                    <a:pt x="15240" y="118110"/>
                  </a:lnTo>
                  <a:lnTo>
                    <a:pt x="15240" y="111772"/>
                  </a:lnTo>
                  <a:close/>
                </a:path>
                <a:path w="15239" h="974090">
                  <a:moveTo>
                    <a:pt x="15240" y="107962"/>
                  </a:moveTo>
                  <a:lnTo>
                    <a:pt x="7620" y="107962"/>
                  </a:lnTo>
                  <a:lnTo>
                    <a:pt x="0" y="107962"/>
                  </a:lnTo>
                  <a:lnTo>
                    <a:pt x="0" y="111760"/>
                  </a:lnTo>
                  <a:lnTo>
                    <a:pt x="7620" y="111760"/>
                  </a:lnTo>
                  <a:lnTo>
                    <a:pt x="15240" y="111760"/>
                  </a:lnTo>
                  <a:lnTo>
                    <a:pt x="15240" y="107962"/>
                  </a:lnTo>
                  <a:close/>
                </a:path>
                <a:path w="15239" h="974090">
                  <a:moveTo>
                    <a:pt x="15240" y="101612"/>
                  </a:moveTo>
                  <a:lnTo>
                    <a:pt x="7620" y="101612"/>
                  </a:lnTo>
                  <a:lnTo>
                    <a:pt x="0" y="101612"/>
                  </a:lnTo>
                  <a:lnTo>
                    <a:pt x="0" y="107950"/>
                  </a:lnTo>
                  <a:lnTo>
                    <a:pt x="7620" y="107950"/>
                  </a:lnTo>
                  <a:lnTo>
                    <a:pt x="15240" y="107950"/>
                  </a:lnTo>
                  <a:lnTo>
                    <a:pt x="15240" y="101612"/>
                  </a:lnTo>
                  <a:close/>
                </a:path>
                <a:path w="15239" h="974090">
                  <a:moveTo>
                    <a:pt x="15240" y="99072"/>
                  </a:moveTo>
                  <a:lnTo>
                    <a:pt x="7620" y="99072"/>
                  </a:lnTo>
                  <a:lnTo>
                    <a:pt x="0" y="99072"/>
                  </a:lnTo>
                  <a:lnTo>
                    <a:pt x="0" y="101600"/>
                  </a:lnTo>
                  <a:lnTo>
                    <a:pt x="7620" y="101600"/>
                  </a:lnTo>
                  <a:lnTo>
                    <a:pt x="15240" y="101600"/>
                  </a:lnTo>
                  <a:lnTo>
                    <a:pt x="15240" y="99072"/>
                  </a:lnTo>
                  <a:close/>
                </a:path>
                <a:path w="15239" h="974090">
                  <a:moveTo>
                    <a:pt x="15240" y="92722"/>
                  </a:moveTo>
                  <a:lnTo>
                    <a:pt x="7620" y="92722"/>
                  </a:lnTo>
                  <a:lnTo>
                    <a:pt x="0" y="92722"/>
                  </a:lnTo>
                  <a:lnTo>
                    <a:pt x="0" y="99060"/>
                  </a:lnTo>
                  <a:lnTo>
                    <a:pt x="7620" y="99060"/>
                  </a:lnTo>
                  <a:lnTo>
                    <a:pt x="15240" y="99060"/>
                  </a:lnTo>
                  <a:lnTo>
                    <a:pt x="15240" y="92722"/>
                  </a:lnTo>
                  <a:close/>
                </a:path>
                <a:path w="15239" h="974090">
                  <a:moveTo>
                    <a:pt x="15240" y="86372"/>
                  </a:moveTo>
                  <a:lnTo>
                    <a:pt x="7620" y="86372"/>
                  </a:lnTo>
                  <a:lnTo>
                    <a:pt x="0" y="86372"/>
                  </a:lnTo>
                  <a:lnTo>
                    <a:pt x="0" y="92710"/>
                  </a:lnTo>
                  <a:lnTo>
                    <a:pt x="7620" y="92710"/>
                  </a:lnTo>
                  <a:lnTo>
                    <a:pt x="15240" y="92710"/>
                  </a:lnTo>
                  <a:lnTo>
                    <a:pt x="15240" y="86372"/>
                  </a:lnTo>
                  <a:close/>
                </a:path>
                <a:path w="15239" h="974090">
                  <a:moveTo>
                    <a:pt x="15240" y="82562"/>
                  </a:moveTo>
                  <a:lnTo>
                    <a:pt x="7620" y="82562"/>
                  </a:lnTo>
                  <a:lnTo>
                    <a:pt x="0" y="82562"/>
                  </a:lnTo>
                  <a:lnTo>
                    <a:pt x="0" y="86360"/>
                  </a:lnTo>
                  <a:lnTo>
                    <a:pt x="7620" y="86360"/>
                  </a:lnTo>
                  <a:lnTo>
                    <a:pt x="15240" y="86360"/>
                  </a:lnTo>
                  <a:lnTo>
                    <a:pt x="15240" y="82562"/>
                  </a:lnTo>
                  <a:close/>
                </a:path>
                <a:path w="15239" h="974090">
                  <a:moveTo>
                    <a:pt x="15240" y="76212"/>
                  </a:moveTo>
                  <a:lnTo>
                    <a:pt x="7620" y="76212"/>
                  </a:lnTo>
                  <a:lnTo>
                    <a:pt x="0" y="76212"/>
                  </a:lnTo>
                  <a:lnTo>
                    <a:pt x="0" y="82550"/>
                  </a:lnTo>
                  <a:lnTo>
                    <a:pt x="7620" y="82550"/>
                  </a:lnTo>
                  <a:lnTo>
                    <a:pt x="15240" y="82550"/>
                  </a:lnTo>
                  <a:lnTo>
                    <a:pt x="15240" y="76212"/>
                  </a:lnTo>
                  <a:close/>
                </a:path>
                <a:path w="15239" h="974090">
                  <a:moveTo>
                    <a:pt x="15240" y="73672"/>
                  </a:moveTo>
                  <a:lnTo>
                    <a:pt x="7620" y="73672"/>
                  </a:lnTo>
                  <a:lnTo>
                    <a:pt x="0" y="73672"/>
                  </a:lnTo>
                  <a:lnTo>
                    <a:pt x="0" y="76200"/>
                  </a:lnTo>
                  <a:lnTo>
                    <a:pt x="7620" y="76200"/>
                  </a:lnTo>
                  <a:lnTo>
                    <a:pt x="15240" y="76200"/>
                  </a:lnTo>
                  <a:lnTo>
                    <a:pt x="15240" y="73672"/>
                  </a:lnTo>
                  <a:close/>
                </a:path>
                <a:path w="15239" h="974090">
                  <a:moveTo>
                    <a:pt x="15240" y="69862"/>
                  </a:moveTo>
                  <a:lnTo>
                    <a:pt x="7620" y="69862"/>
                  </a:lnTo>
                  <a:lnTo>
                    <a:pt x="0" y="69862"/>
                  </a:lnTo>
                  <a:lnTo>
                    <a:pt x="0" y="73660"/>
                  </a:lnTo>
                  <a:lnTo>
                    <a:pt x="7620" y="73660"/>
                  </a:lnTo>
                  <a:lnTo>
                    <a:pt x="15240" y="73660"/>
                  </a:lnTo>
                  <a:lnTo>
                    <a:pt x="15240" y="69862"/>
                  </a:lnTo>
                  <a:close/>
                </a:path>
                <a:path w="15239" h="974090">
                  <a:moveTo>
                    <a:pt x="15240" y="48272"/>
                  </a:moveTo>
                  <a:lnTo>
                    <a:pt x="7620" y="48272"/>
                  </a:lnTo>
                  <a:lnTo>
                    <a:pt x="0" y="48272"/>
                  </a:lnTo>
                  <a:lnTo>
                    <a:pt x="0" y="69850"/>
                  </a:lnTo>
                  <a:lnTo>
                    <a:pt x="7620" y="69850"/>
                  </a:lnTo>
                  <a:lnTo>
                    <a:pt x="15240" y="69850"/>
                  </a:lnTo>
                  <a:lnTo>
                    <a:pt x="15240" y="48272"/>
                  </a:lnTo>
                  <a:close/>
                </a:path>
                <a:path w="15239" h="974090">
                  <a:moveTo>
                    <a:pt x="15240" y="44462"/>
                  </a:moveTo>
                  <a:lnTo>
                    <a:pt x="7620" y="44462"/>
                  </a:lnTo>
                  <a:lnTo>
                    <a:pt x="0" y="44462"/>
                  </a:lnTo>
                  <a:lnTo>
                    <a:pt x="0" y="48260"/>
                  </a:lnTo>
                  <a:lnTo>
                    <a:pt x="7620" y="48260"/>
                  </a:lnTo>
                  <a:lnTo>
                    <a:pt x="15240" y="48260"/>
                  </a:lnTo>
                  <a:lnTo>
                    <a:pt x="15240" y="44462"/>
                  </a:lnTo>
                  <a:close/>
                </a:path>
                <a:path w="15239" h="974090">
                  <a:moveTo>
                    <a:pt x="15240" y="38112"/>
                  </a:moveTo>
                  <a:lnTo>
                    <a:pt x="7620" y="38112"/>
                  </a:lnTo>
                  <a:lnTo>
                    <a:pt x="0" y="38112"/>
                  </a:lnTo>
                  <a:lnTo>
                    <a:pt x="0" y="44450"/>
                  </a:lnTo>
                  <a:lnTo>
                    <a:pt x="7620" y="44450"/>
                  </a:lnTo>
                  <a:lnTo>
                    <a:pt x="15240" y="44450"/>
                  </a:lnTo>
                  <a:lnTo>
                    <a:pt x="15240" y="38112"/>
                  </a:lnTo>
                  <a:close/>
                </a:path>
                <a:path w="15239" h="974090">
                  <a:moveTo>
                    <a:pt x="15240" y="31762"/>
                  </a:moveTo>
                  <a:lnTo>
                    <a:pt x="7620" y="31762"/>
                  </a:lnTo>
                  <a:lnTo>
                    <a:pt x="0" y="31762"/>
                  </a:lnTo>
                  <a:lnTo>
                    <a:pt x="0" y="38100"/>
                  </a:lnTo>
                  <a:lnTo>
                    <a:pt x="7620" y="38100"/>
                  </a:lnTo>
                  <a:lnTo>
                    <a:pt x="15240" y="38100"/>
                  </a:lnTo>
                  <a:lnTo>
                    <a:pt x="15240" y="31762"/>
                  </a:lnTo>
                  <a:close/>
                </a:path>
                <a:path w="15239" h="974090">
                  <a:moveTo>
                    <a:pt x="15240" y="25412"/>
                  </a:moveTo>
                  <a:lnTo>
                    <a:pt x="7620" y="25412"/>
                  </a:lnTo>
                  <a:lnTo>
                    <a:pt x="0" y="25412"/>
                  </a:lnTo>
                  <a:lnTo>
                    <a:pt x="0" y="31750"/>
                  </a:lnTo>
                  <a:lnTo>
                    <a:pt x="7620" y="31750"/>
                  </a:lnTo>
                  <a:lnTo>
                    <a:pt x="15240" y="31750"/>
                  </a:lnTo>
                  <a:lnTo>
                    <a:pt x="15240" y="25412"/>
                  </a:lnTo>
                  <a:close/>
                </a:path>
                <a:path w="15239" h="974090">
                  <a:moveTo>
                    <a:pt x="15240" y="16522"/>
                  </a:moveTo>
                  <a:lnTo>
                    <a:pt x="7620" y="16522"/>
                  </a:lnTo>
                  <a:lnTo>
                    <a:pt x="0" y="16522"/>
                  </a:lnTo>
                  <a:lnTo>
                    <a:pt x="0" y="25400"/>
                  </a:lnTo>
                  <a:lnTo>
                    <a:pt x="7620" y="25400"/>
                  </a:lnTo>
                  <a:lnTo>
                    <a:pt x="15240" y="25400"/>
                  </a:lnTo>
                  <a:lnTo>
                    <a:pt x="15240" y="16522"/>
                  </a:lnTo>
                  <a:close/>
                </a:path>
                <a:path w="15239" h="974090">
                  <a:moveTo>
                    <a:pt x="15240" y="6362"/>
                  </a:moveTo>
                  <a:lnTo>
                    <a:pt x="7620" y="6362"/>
                  </a:lnTo>
                  <a:lnTo>
                    <a:pt x="0" y="6362"/>
                  </a:lnTo>
                  <a:lnTo>
                    <a:pt x="0" y="16510"/>
                  </a:lnTo>
                  <a:lnTo>
                    <a:pt x="7620" y="16510"/>
                  </a:lnTo>
                  <a:lnTo>
                    <a:pt x="15240" y="16510"/>
                  </a:lnTo>
                  <a:lnTo>
                    <a:pt x="15240" y="6362"/>
                  </a:lnTo>
                  <a:close/>
                </a:path>
                <a:path w="15239" h="974090">
                  <a:moveTo>
                    <a:pt x="15240" y="2540"/>
                  </a:moveTo>
                  <a:lnTo>
                    <a:pt x="13957" y="2540"/>
                  </a:lnTo>
                  <a:lnTo>
                    <a:pt x="13957" y="0"/>
                  </a:lnTo>
                  <a:lnTo>
                    <a:pt x="7620" y="0"/>
                  </a:lnTo>
                  <a:lnTo>
                    <a:pt x="0" y="0"/>
                  </a:lnTo>
                  <a:lnTo>
                    <a:pt x="0" y="6350"/>
                  </a:lnTo>
                  <a:lnTo>
                    <a:pt x="7620" y="6350"/>
                  </a:lnTo>
                  <a:lnTo>
                    <a:pt x="15240" y="6350"/>
                  </a:lnTo>
                  <a:lnTo>
                    <a:pt x="15240" y="2540"/>
                  </a:lnTo>
                  <a:close/>
                </a:path>
              </a:pathLst>
            </a:custGeom>
            <a:solidFill>
              <a:srgbClr val="3300F7"/>
            </a:solidFill>
          </p:spPr>
          <p:txBody>
            <a:bodyPr bIns="0" lIns="0" rIns="0" rtlCol="0" tIns="0" wrap="square"/>
            <a:p/>
          </p:txBody>
        </p:sp>
        <p:sp>
          <p:nvSpPr>
            <p:cNvPr id="1050906" name="object 2220"/>
            <p:cNvSpPr/>
            <p:nvPr/>
          </p:nvSpPr>
          <p:spPr>
            <a:xfrm>
              <a:off x="5046979" y="5807709"/>
              <a:ext cx="7620" cy="974090"/>
            </a:xfrm>
            <a:custGeom>
              <a:avLst/>
              <a:ahLst/>
              <a:rect l="l" t="t" r="r" b="b"/>
              <a:pathLst>
                <a:path w="7620" h="974090">
                  <a:moveTo>
                    <a:pt x="7620" y="0"/>
                  </a:moveTo>
                  <a:lnTo>
                    <a:pt x="0" y="0"/>
                  </a:lnTo>
                  <a:lnTo>
                    <a:pt x="0" y="6349"/>
                  </a:lnTo>
                  <a:lnTo>
                    <a:pt x="7620" y="6349"/>
                  </a:lnTo>
                  <a:lnTo>
                    <a:pt x="7620" y="0"/>
                  </a:lnTo>
                  <a:close/>
                </a:path>
                <a:path w="7620" h="974090">
                  <a:moveTo>
                    <a:pt x="7620" y="6350"/>
                  </a:moveTo>
                  <a:lnTo>
                    <a:pt x="0" y="6350"/>
                  </a:lnTo>
                  <a:lnTo>
                    <a:pt x="0" y="16509"/>
                  </a:lnTo>
                  <a:lnTo>
                    <a:pt x="7620" y="16509"/>
                  </a:lnTo>
                  <a:lnTo>
                    <a:pt x="7620" y="6350"/>
                  </a:lnTo>
                  <a:close/>
                </a:path>
                <a:path w="7620" h="974090">
                  <a:moveTo>
                    <a:pt x="7620" y="16509"/>
                  </a:moveTo>
                  <a:lnTo>
                    <a:pt x="0" y="16509"/>
                  </a:lnTo>
                  <a:lnTo>
                    <a:pt x="0" y="25399"/>
                  </a:lnTo>
                  <a:lnTo>
                    <a:pt x="7620" y="25399"/>
                  </a:lnTo>
                  <a:lnTo>
                    <a:pt x="7620" y="16509"/>
                  </a:lnTo>
                  <a:close/>
                </a:path>
                <a:path w="7620" h="974090">
                  <a:moveTo>
                    <a:pt x="7620" y="25400"/>
                  </a:moveTo>
                  <a:lnTo>
                    <a:pt x="0" y="25400"/>
                  </a:lnTo>
                  <a:lnTo>
                    <a:pt x="0" y="31749"/>
                  </a:lnTo>
                  <a:lnTo>
                    <a:pt x="7620" y="31749"/>
                  </a:lnTo>
                  <a:lnTo>
                    <a:pt x="7620" y="25400"/>
                  </a:lnTo>
                  <a:close/>
                </a:path>
                <a:path w="7620" h="974090">
                  <a:moveTo>
                    <a:pt x="7620" y="31750"/>
                  </a:moveTo>
                  <a:lnTo>
                    <a:pt x="0" y="31750"/>
                  </a:lnTo>
                  <a:lnTo>
                    <a:pt x="0" y="38099"/>
                  </a:lnTo>
                  <a:lnTo>
                    <a:pt x="7620" y="38099"/>
                  </a:lnTo>
                  <a:lnTo>
                    <a:pt x="7620" y="31750"/>
                  </a:lnTo>
                  <a:close/>
                </a:path>
                <a:path w="7620" h="974090">
                  <a:moveTo>
                    <a:pt x="7620" y="38100"/>
                  </a:moveTo>
                  <a:lnTo>
                    <a:pt x="0" y="38100"/>
                  </a:lnTo>
                  <a:lnTo>
                    <a:pt x="0" y="44449"/>
                  </a:lnTo>
                  <a:lnTo>
                    <a:pt x="7620" y="44449"/>
                  </a:lnTo>
                  <a:lnTo>
                    <a:pt x="7620" y="38100"/>
                  </a:lnTo>
                  <a:close/>
                </a:path>
                <a:path w="7620" h="974090">
                  <a:moveTo>
                    <a:pt x="7620" y="44450"/>
                  </a:moveTo>
                  <a:lnTo>
                    <a:pt x="0" y="44450"/>
                  </a:lnTo>
                  <a:lnTo>
                    <a:pt x="0" y="48259"/>
                  </a:lnTo>
                  <a:lnTo>
                    <a:pt x="7620" y="48259"/>
                  </a:lnTo>
                  <a:lnTo>
                    <a:pt x="7620" y="44450"/>
                  </a:lnTo>
                  <a:close/>
                </a:path>
                <a:path w="7620" h="974090">
                  <a:moveTo>
                    <a:pt x="7620" y="48259"/>
                  </a:moveTo>
                  <a:lnTo>
                    <a:pt x="0" y="48259"/>
                  </a:lnTo>
                  <a:lnTo>
                    <a:pt x="0" y="69849"/>
                  </a:lnTo>
                  <a:lnTo>
                    <a:pt x="7620" y="69849"/>
                  </a:lnTo>
                  <a:lnTo>
                    <a:pt x="7620" y="48259"/>
                  </a:lnTo>
                  <a:close/>
                </a:path>
                <a:path w="7620" h="974090">
                  <a:moveTo>
                    <a:pt x="7620" y="69850"/>
                  </a:moveTo>
                  <a:lnTo>
                    <a:pt x="0" y="69850"/>
                  </a:lnTo>
                  <a:lnTo>
                    <a:pt x="0" y="73659"/>
                  </a:lnTo>
                  <a:lnTo>
                    <a:pt x="7620" y="73659"/>
                  </a:lnTo>
                  <a:lnTo>
                    <a:pt x="7620" y="69850"/>
                  </a:lnTo>
                  <a:close/>
                </a:path>
                <a:path w="7620" h="974090">
                  <a:moveTo>
                    <a:pt x="7620" y="73659"/>
                  </a:moveTo>
                  <a:lnTo>
                    <a:pt x="0" y="73659"/>
                  </a:lnTo>
                  <a:lnTo>
                    <a:pt x="0" y="76199"/>
                  </a:lnTo>
                  <a:lnTo>
                    <a:pt x="7620" y="76199"/>
                  </a:lnTo>
                  <a:lnTo>
                    <a:pt x="7620" y="73659"/>
                  </a:lnTo>
                  <a:close/>
                </a:path>
                <a:path w="7620" h="974090">
                  <a:moveTo>
                    <a:pt x="7620" y="76200"/>
                  </a:moveTo>
                  <a:lnTo>
                    <a:pt x="0" y="76200"/>
                  </a:lnTo>
                  <a:lnTo>
                    <a:pt x="0" y="82549"/>
                  </a:lnTo>
                  <a:lnTo>
                    <a:pt x="7620" y="82549"/>
                  </a:lnTo>
                  <a:lnTo>
                    <a:pt x="7620" y="76200"/>
                  </a:lnTo>
                  <a:close/>
                </a:path>
                <a:path w="7620" h="974090">
                  <a:moveTo>
                    <a:pt x="7620" y="82550"/>
                  </a:moveTo>
                  <a:lnTo>
                    <a:pt x="0" y="82550"/>
                  </a:lnTo>
                  <a:lnTo>
                    <a:pt x="0" y="86359"/>
                  </a:lnTo>
                  <a:lnTo>
                    <a:pt x="7620" y="86359"/>
                  </a:lnTo>
                  <a:lnTo>
                    <a:pt x="7620" y="82550"/>
                  </a:lnTo>
                  <a:close/>
                </a:path>
                <a:path w="7620" h="974090">
                  <a:moveTo>
                    <a:pt x="7620" y="86359"/>
                  </a:moveTo>
                  <a:lnTo>
                    <a:pt x="0" y="86359"/>
                  </a:lnTo>
                  <a:lnTo>
                    <a:pt x="0" y="92709"/>
                  </a:lnTo>
                  <a:lnTo>
                    <a:pt x="7620" y="92709"/>
                  </a:lnTo>
                  <a:lnTo>
                    <a:pt x="7620" y="86359"/>
                  </a:lnTo>
                  <a:close/>
                </a:path>
                <a:path w="7620" h="974090">
                  <a:moveTo>
                    <a:pt x="7620" y="92709"/>
                  </a:moveTo>
                  <a:lnTo>
                    <a:pt x="0" y="92709"/>
                  </a:lnTo>
                  <a:lnTo>
                    <a:pt x="0" y="99059"/>
                  </a:lnTo>
                  <a:lnTo>
                    <a:pt x="7620" y="99059"/>
                  </a:lnTo>
                  <a:lnTo>
                    <a:pt x="7620" y="92709"/>
                  </a:lnTo>
                  <a:close/>
                </a:path>
                <a:path w="7620" h="974090">
                  <a:moveTo>
                    <a:pt x="7620" y="99059"/>
                  </a:moveTo>
                  <a:lnTo>
                    <a:pt x="0" y="99059"/>
                  </a:lnTo>
                  <a:lnTo>
                    <a:pt x="0" y="101599"/>
                  </a:lnTo>
                  <a:lnTo>
                    <a:pt x="7620" y="101599"/>
                  </a:lnTo>
                  <a:lnTo>
                    <a:pt x="7620" y="99059"/>
                  </a:lnTo>
                  <a:close/>
                </a:path>
                <a:path w="7620" h="974090">
                  <a:moveTo>
                    <a:pt x="7620" y="101600"/>
                  </a:moveTo>
                  <a:lnTo>
                    <a:pt x="0" y="101600"/>
                  </a:lnTo>
                  <a:lnTo>
                    <a:pt x="0" y="107949"/>
                  </a:lnTo>
                  <a:lnTo>
                    <a:pt x="7620" y="107949"/>
                  </a:lnTo>
                  <a:lnTo>
                    <a:pt x="7620" y="101600"/>
                  </a:lnTo>
                  <a:close/>
                </a:path>
                <a:path w="7620" h="974090">
                  <a:moveTo>
                    <a:pt x="7620" y="107950"/>
                  </a:moveTo>
                  <a:lnTo>
                    <a:pt x="0" y="107950"/>
                  </a:lnTo>
                  <a:lnTo>
                    <a:pt x="0" y="111759"/>
                  </a:lnTo>
                  <a:lnTo>
                    <a:pt x="7620" y="111759"/>
                  </a:lnTo>
                  <a:lnTo>
                    <a:pt x="7620" y="107950"/>
                  </a:lnTo>
                  <a:close/>
                </a:path>
                <a:path w="7620" h="974090">
                  <a:moveTo>
                    <a:pt x="7620" y="111759"/>
                  </a:moveTo>
                  <a:lnTo>
                    <a:pt x="0" y="111759"/>
                  </a:lnTo>
                  <a:lnTo>
                    <a:pt x="0" y="118109"/>
                  </a:lnTo>
                  <a:lnTo>
                    <a:pt x="7620" y="118109"/>
                  </a:lnTo>
                  <a:lnTo>
                    <a:pt x="7620" y="111759"/>
                  </a:lnTo>
                  <a:close/>
                </a:path>
                <a:path w="7620" h="974090">
                  <a:moveTo>
                    <a:pt x="7620" y="118109"/>
                  </a:moveTo>
                  <a:lnTo>
                    <a:pt x="0" y="118109"/>
                  </a:lnTo>
                  <a:lnTo>
                    <a:pt x="0" y="120649"/>
                  </a:lnTo>
                  <a:lnTo>
                    <a:pt x="7620" y="120649"/>
                  </a:lnTo>
                  <a:lnTo>
                    <a:pt x="7620" y="118109"/>
                  </a:lnTo>
                  <a:close/>
                </a:path>
                <a:path w="7620" h="974090">
                  <a:moveTo>
                    <a:pt x="7620" y="120650"/>
                  </a:moveTo>
                  <a:lnTo>
                    <a:pt x="0" y="120650"/>
                  </a:lnTo>
                  <a:lnTo>
                    <a:pt x="0" y="124459"/>
                  </a:lnTo>
                  <a:lnTo>
                    <a:pt x="7620" y="124459"/>
                  </a:lnTo>
                  <a:lnTo>
                    <a:pt x="7620" y="120650"/>
                  </a:lnTo>
                  <a:close/>
                </a:path>
                <a:path w="7620" h="974090">
                  <a:moveTo>
                    <a:pt x="7620" y="124459"/>
                  </a:moveTo>
                  <a:lnTo>
                    <a:pt x="0" y="124459"/>
                  </a:lnTo>
                  <a:lnTo>
                    <a:pt x="0" y="137159"/>
                  </a:lnTo>
                  <a:lnTo>
                    <a:pt x="7620" y="137159"/>
                  </a:lnTo>
                  <a:lnTo>
                    <a:pt x="7620" y="124459"/>
                  </a:lnTo>
                  <a:close/>
                </a:path>
                <a:path w="7620" h="974090">
                  <a:moveTo>
                    <a:pt x="7620" y="137159"/>
                  </a:moveTo>
                  <a:lnTo>
                    <a:pt x="0" y="137159"/>
                  </a:lnTo>
                  <a:lnTo>
                    <a:pt x="0" y="139699"/>
                  </a:lnTo>
                  <a:lnTo>
                    <a:pt x="7620" y="139699"/>
                  </a:lnTo>
                  <a:lnTo>
                    <a:pt x="7620" y="137159"/>
                  </a:lnTo>
                  <a:close/>
                </a:path>
                <a:path w="7620" h="974090">
                  <a:moveTo>
                    <a:pt x="7620" y="139700"/>
                  </a:moveTo>
                  <a:lnTo>
                    <a:pt x="0" y="139700"/>
                  </a:lnTo>
                  <a:lnTo>
                    <a:pt x="0" y="146049"/>
                  </a:lnTo>
                  <a:lnTo>
                    <a:pt x="7620" y="146049"/>
                  </a:lnTo>
                  <a:lnTo>
                    <a:pt x="7620" y="139700"/>
                  </a:lnTo>
                  <a:close/>
                </a:path>
                <a:path w="7620" h="974090">
                  <a:moveTo>
                    <a:pt x="7620" y="146050"/>
                  </a:moveTo>
                  <a:lnTo>
                    <a:pt x="0" y="146050"/>
                  </a:lnTo>
                  <a:lnTo>
                    <a:pt x="0" y="152399"/>
                  </a:lnTo>
                  <a:lnTo>
                    <a:pt x="7620" y="152399"/>
                  </a:lnTo>
                  <a:lnTo>
                    <a:pt x="7620" y="146050"/>
                  </a:lnTo>
                  <a:close/>
                </a:path>
                <a:path w="7620" h="974090">
                  <a:moveTo>
                    <a:pt x="7620" y="152400"/>
                  </a:moveTo>
                  <a:lnTo>
                    <a:pt x="0" y="152400"/>
                  </a:lnTo>
                  <a:lnTo>
                    <a:pt x="0" y="156209"/>
                  </a:lnTo>
                  <a:lnTo>
                    <a:pt x="7620" y="156209"/>
                  </a:lnTo>
                  <a:lnTo>
                    <a:pt x="7620" y="152400"/>
                  </a:lnTo>
                  <a:close/>
                </a:path>
                <a:path w="7620" h="974090">
                  <a:moveTo>
                    <a:pt x="7620" y="156209"/>
                  </a:moveTo>
                  <a:lnTo>
                    <a:pt x="0" y="156209"/>
                  </a:lnTo>
                  <a:lnTo>
                    <a:pt x="0" y="162559"/>
                  </a:lnTo>
                  <a:lnTo>
                    <a:pt x="7620" y="162559"/>
                  </a:lnTo>
                  <a:lnTo>
                    <a:pt x="7620" y="156209"/>
                  </a:lnTo>
                  <a:close/>
                </a:path>
                <a:path w="7620" h="974090">
                  <a:moveTo>
                    <a:pt x="7620" y="162559"/>
                  </a:moveTo>
                  <a:lnTo>
                    <a:pt x="0" y="162559"/>
                  </a:lnTo>
                  <a:lnTo>
                    <a:pt x="0" y="184149"/>
                  </a:lnTo>
                  <a:lnTo>
                    <a:pt x="7620" y="184149"/>
                  </a:lnTo>
                  <a:lnTo>
                    <a:pt x="7620" y="162559"/>
                  </a:lnTo>
                  <a:close/>
                </a:path>
                <a:path w="7620" h="974090">
                  <a:moveTo>
                    <a:pt x="7620" y="184150"/>
                  </a:moveTo>
                  <a:lnTo>
                    <a:pt x="0" y="184150"/>
                  </a:lnTo>
                  <a:lnTo>
                    <a:pt x="0" y="200659"/>
                  </a:lnTo>
                  <a:lnTo>
                    <a:pt x="7620" y="200659"/>
                  </a:lnTo>
                  <a:lnTo>
                    <a:pt x="7620" y="184150"/>
                  </a:lnTo>
                  <a:close/>
                </a:path>
                <a:path w="7620" h="974090">
                  <a:moveTo>
                    <a:pt x="7620" y="200659"/>
                  </a:moveTo>
                  <a:lnTo>
                    <a:pt x="0" y="200659"/>
                  </a:lnTo>
                  <a:lnTo>
                    <a:pt x="0" y="203199"/>
                  </a:lnTo>
                  <a:lnTo>
                    <a:pt x="7620" y="203199"/>
                  </a:lnTo>
                  <a:lnTo>
                    <a:pt x="7620" y="200659"/>
                  </a:lnTo>
                  <a:close/>
                </a:path>
                <a:path w="7620" h="974090">
                  <a:moveTo>
                    <a:pt x="7620" y="203200"/>
                  </a:moveTo>
                  <a:lnTo>
                    <a:pt x="0" y="203200"/>
                  </a:lnTo>
                  <a:lnTo>
                    <a:pt x="0" y="209549"/>
                  </a:lnTo>
                  <a:lnTo>
                    <a:pt x="7620" y="209549"/>
                  </a:lnTo>
                  <a:lnTo>
                    <a:pt x="7620" y="203200"/>
                  </a:lnTo>
                  <a:close/>
                </a:path>
                <a:path w="7620" h="974090">
                  <a:moveTo>
                    <a:pt x="7620" y="209550"/>
                  </a:moveTo>
                  <a:lnTo>
                    <a:pt x="0" y="209550"/>
                  </a:lnTo>
                  <a:lnTo>
                    <a:pt x="0" y="213359"/>
                  </a:lnTo>
                  <a:lnTo>
                    <a:pt x="7620" y="213359"/>
                  </a:lnTo>
                  <a:lnTo>
                    <a:pt x="7620" y="209550"/>
                  </a:lnTo>
                  <a:close/>
                </a:path>
                <a:path w="7620" h="974090">
                  <a:moveTo>
                    <a:pt x="7620" y="213360"/>
                  </a:moveTo>
                  <a:lnTo>
                    <a:pt x="0" y="213360"/>
                  </a:lnTo>
                  <a:lnTo>
                    <a:pt x="0" y="226059"/>
                  </a:lnTo>
                  <a:lnTo>
                    <a:pt x="7620" y="226059"/>
                  </a:lnTo>
                  <a:lnTo>
                    <a:pt x="7620" y="213360"/>
                  </a:lnTo>
                  <a:close/>
                </a:path>
                <a:path w="7620" h="974090">
                  <a:moveTo>
                    <a:pt x="7620" y="226060"/>
                  </a:moveTo>
                  <a:lnTo>
                    <a:pt x="0" y="226060"/>
                  </a:lnTo>
                  <a:lnTo>
                    <a:pt x="0" y="232409"/>
                  </a:lnTo>
                  <a:lnTo>
                    <a:pt x="7620" y="232409"/>
                  </a:lnTo>
                  <a:lnTo>
                    <a:pt x="7620" y="226060"/>
                  </a:lnTo>
                  <a:close/>
                </a:path>
                <a:path w="7620" h="974090">
                  <a:moveTo>
                    <a:pt x="7620" y="232410"/>
                  </a:moveTo>
                  <a:lnTo>
                    <a:pt x="0" y="232410"/>
                  </a:lnTo>
                  <a:lnTo>
                    <a:pt x="0" y="234949"/>
                  </a:lnTo>
                  <a:lnTo>
                    <a:pt x="7620" y="234949"/>
                  </a:lnTo>
                  <a:lnTo>
                    <a:pt x="7620" y="232410"/>
                  </a:lnTo>
                  <a:close/>
                </a:path>
                <a:path w="7620" h="974090">
                  <a:moveTo>
                    <a:pt x="7620" y="346836"/>
                  </a:moveTo>
                  <a:lnTo>
                    <a:pt x="0" y="346836"/>
                  </a:lnTo>
                  <a:lnTo>
                    <a:pt x="0" y="349249"/>
                  </a:lnTo>
                  <a:lnTo>
                    <a:pt x="7620" y="349249"/>
                  </a:lnTo>
                  <a:lnTo>
                    <a:pt x="7620" y="346836"/>
                  </a:lnTo>
                  <a:close/>
                </a:path>
                <a:path w="7620" h="974090">
                  <a:moveTo>
                    <a:pt x="7620" y="341756"/>
                  </a:moveTo>
                  <a:lnTo>
                    <a:pt x="0" y="341756"/>
                  </a:lnTo>
                  <a:lnTo>
                    <a:pt x="0" y="346709"/>
                  </a:lnTo>
                  <a:lnTo>
                    <a:pt x="7620" y="346709"/>
                  </a:lnTo>
                  <a:lnTo>
                    <a:pt x="7620" y="341756"/>
                  </a:lnTo>
                  <a:close/>
                </a:path>
                <a:path w="7620" h="974090">
                  <a:moveTo>
                    <a:pt x="7620" y="335406"/>
                  </a:moveTo>
                  <a:lnTo>
                    <a:pt x="0" y="335406"/>
                  </a:lnTo>
                  <a:lnTo>
                    <a:pt x="0" y="341629"/>
                  </a:lnTo>
                  <a:lnTo>
                    <a:pt x="7620" y="341629"/>
                  </a:lnTo>
                  <a:lnTo>
                    <a:pt x="7620" y="335406"/>
                  </a:lnTo>
                  <a:close/>
                </a:path>
                <a:path w="7620" h="974090">
                  <a:moveTo>
                    <a:pt x="7620" y="329056"/>
                  </a:moveTo>
                  <a:lnTo>
                    <a:pt x="0" y="329056"/>
                  </a:lnTo>
                  <a:lnTo>
                    <a:pt x="0" y="335279"/>
                  </a:lnTo>
                  <a:lnTo>
                    <a:pt x="7620" y="335279"/>
                  </a:lnTo>
                  <a:lnTo>
                    <a:pt x="7620" y="329056"/>
                  </a:lnTo>
                  <a:close/>
                </a:path>
                <a:path w="7620" h="974090">
                  <a:moveTo>
                    <a:pt x="7620" y="322706"/>
                  </a:moveTo>
                  <a:lnTo>
                    <a:pt x="0" y="322706"/>
                  </a:lnTo>
                  <a:lnTo>
                    <a:pt x="0" y="328929"/>
                  </a:lnTo>
                  <a:lnTo>
                    <a:pt x="7620" y="328929"/>
                  </a:lnTo>
                  <a:lnTo>
                    <a:pt x="7620" y="322706"/>
                  </a:lnTo>
                  <a:close/>
                </a:path>
                <a:path w="7620" h="974090">
                  <a:moveTo>
                    <a:pt x="7620" y="316356"/>
                  </a:moveTo>
                  <a:lnTo>
                    <a:pt x="0" y="316356"/>
                  </a:lnTo>
                  <a:lnTo>
                    <a:pt x="0" y="322579"/>
                  </a:lnTo>
                  <a:lnTo>
                    <a:pt x="7620" y="322579"/>
                  </a:lnTo>
                  <a:lnTo>
                    <a:pt x="7620" y="316356"/>
                  </a:lnTo>
                  <a:close/>
                </a:path>
                <a:path w="7620" h="974090">
                  <a:moveTo>
                    <a:pt x="7620" y="308736"/>
                  </a:moveTo>
                  <a:lnTo>
                    <a:pt x="0" y="308736"/>
                  </a:lnTo>
                  <a:lnTo>
                    <a:pt x="0" y="316229"/>
                  </a:lnTo>
                  <a:lnTo>
                    <a:pt x="7620" y="316229"/>
                  </a:lnTo>
                  <a:lnTo>
                    <a:pt x="7620" y="308736"/>
                  </a:lnTo>
                  <a:close/>
                </a:path>
                <a:path w="7620" h="974090">
                  <a:moveTo>
                    <a:pt x="7620" y="303656"/>
                  </a:moveTo>
                  <a:lnTo>
                    <a:pt x="0" y="303656"/>
                  </a:lnTo>
                  <a:lnTo>
                    <a:pt x="0" y="308609"/>
                  </a:lnTo>
                  <a:lnTo>
                    <a:pt x="7620" y="308609"/>
                  </a:lnTo>
                  <a:lnTo>
                    <a:pt x="7620" y="303656"/>
                  </a:lnTo>
                  <a:close/>
                </a:path>
                <a:path w="7620" h="974090">
                  <a:moveTo>
                    <a:pt x="7620" y="297306"/>
                  </a:moveTo>
                  <a:lnTo>
                    <a:pt x="0" y="297306"/>
                  </a:lnTo>
                  <a:lnTo>
                    <a:pt x="0" y="303529"/>
                  </a:lnTo>
                  <a:lnTo>
                    <a:pt x="7620" y="303529"/>
                  </a:lnTo>
                  <a:lnTo>
                    <a:pt x="7620" y="297306"/>
                  </a:lnTo>
                  <a:close/>
                </a:path>
                <a:path w="7620" h="974090">
                  <a:moveTo>
                    <a:pt x="7620" y="290956"/>
                  </a:moveTo>
                  <a:lnTo>
                    <a:pt x="0" y="290956"/>
                  </a:lnTo>
                  <a:lnTo>
                    <a:pt x="0" y="297179"/>
                  </a:lnTo>
                  <a:lnTo>
                    <a:pt x="7620" y="297179"/>
                  </a:lnTo>
                  <a:lnTo>
                    <a:pt x="7620" y="290956"/>
                  </a:lnTo>
                  <a:close/>
                </a:path>
                <a:path w="7620" h="974090">
                  <a:moveTo>
                    <a:pt x="7620" y="284606"/>
                  </a:moveTo>
                  <a:lnTo>
                    <a:pt x="0" y="284606"/>
                  </a:lnTo>
                  <a:lnTo>
                    <a:pt x="0" y="290829"/>
                  </a:lnTo>
                  <a:lnTo>
                    <a:pt x="7620" y="290829"/>
                  </a:lnTo>
                  <a:lnTo>
                    <a:pt x="7620" y="284606"/>
                  </a:lnTo>
                  <a:close/>
                </a:path>
                <a:path w="7620" h="974090">
                  <a:moveTo>
                    <a:pt x="7620" y="278256"/>
                  </a:moveTo>
                  <a:lnTo>
                    <a:pt x="0" y="278256"/>
                  </a:lnTo>
                  <a:lnTo>
                    <a:pt x="0" y="284479"/>
                  </a:lnTo>
                  <a:lnTo>
                    <a:pt x="7620" y="284479"/>
                  </a:lnTo>
                  <a:lnTo>
                    <a:pt x="7620" y="278256"/>
                  </a:lnTo>
                  <a:close/>
                </a:path>
                <a:path w="7620" h="974090">
                  <a:moveTo>
                    <a:pt x="7620" y="271906"/>
                  </a:moveTo>
                  <a:lnTo>
                    <a:pt x="0" y="271906"/>
                  </a:lnTo>
                  <a:lnTo>
                    <a:pt x="0" y="278129"/>
                  </a:lnTo>
                  <a:lnTo>
                    <a:pt x="7620" y="278129"/>
                  </a:lnTo>
                  <a:lnTo>
                    <a:pt x="7620" y="271906"/>
                  </a:lnTo>
                  <a:close/>
                </a:path>
                <a:path w="7620" h="974090">
                  <a:moveTo>
                    <a:pt x="7620" y="265556"/>
                  </a:moveTo>
                  <a:lnTo>
                    <a:pt x="0" y="265556"/>
                  </a:lnTo>
                  <a:lnTo>
                    <a:pt x="0" y="271779"/>
                  </a:lnTo>
                  <a:lnTo>
                    <a:pt x="7620" y="271779"/>
                  </a:lnTo>
                  <a:lnTo>
                    <a:pt x="7620" y="265556"/>
                  </a:lnTo>
                  <a:close/>
                </a:path>
                <a:path w="7620" h="974090">
                  <a:moveTo>
                    <a:pt x="7620" y="259206"/>
                  </a:moveTo>
                  <a:lnTo>
                    <a:pt x="0" y="259206"/>
                  </a:lnTo>
                  <a:lnTo>
                    <a:pt x="0" y="265429"/>
                  </a:lnTo>
                  <a:lnTo>
                    <a:pt x="7620" y="265429"/>
                  </a:lnTo>
                  <a:lnTo>
                    <a:pt x="7620" y="259206"/>
                  </a:lnTo>
                  <a:close/>
                </a:path>
                <a:path w="7620" h="974090">
                  <a:moveTo>
                    <a:pt x="7620" y="252856"/>
                  </a:moveTo>
                  <a:lnTo>
                    <a:pt x="0" y="252856"/>
                  </a:lnTo>
                  <a:lnTo>
                    <a:pt x="0" y="259079"/>
                  </a:lnTo>
                  <a:lnTo>
                    <a:pt x="7620" y="259079"/>
                  </a:lnTo>
                  <a:lnTo>
                    <a:pt x="7620" y="252856"/>
                  </a:lnTo>
                  <a:close/>
                </a:path>
                <a:path w="7620" h="974090">
                  <a:moveTo>
                    <a:pt x="7620" y="246506"/>
                  </a:moveTo>
                  <a:lnTo>
                    <a:pt x="0" y="246506"/>
                  </a:lnTo>
                  <a:lnTo>
                    <a:pt x="0" y="252729"/>
                  </a:lnTo>
                  <a:lnTo>
                    <a:pt x="7620" y="252729"/>
                  </a:lnTo>
                  <a:lnTo>
                    <a:pt x="7620" y="246506"/>
                  </a:lnTo>
                  <a:close/>
                </a:path>
                <a:path w="7620" h="974090">
                  <a:moveTo>
                    <a:pt x="7620" y="235076"/>
                  </a:moveTo>
                  <a:lnTo>
                    <a:pt x="0" y="235076"/>
                  </a:lnTo>
                  <a:lnTo>
                    <a:pt x="0" y="246379"/>
                  </a:lnTo>
                  <a:lnTo>
                    <a:pt x="7620" y="246379"/>
                  </a:lnTo>
                  <a:lnTo>
                    <a:pt x="7620" y="235076"/>
                  </a:lnTo>
                  <a:close/>
                </a:path>
                <a:path w="7620" h="974090">
                  <a:moveTo>
                    <a:pt x="7620" y="507999"/>
                  </a:moveTo>
                  <a:lnTo>
                    <a:pt x="0" y="507999"/>
                  </a:lnTo>
                  <a:lnTo>
                    <a:pt x="0" y="509269"/>
                  </a:lnTo>
                  <a:lnTo>
                    <a:pt x="7620" y="509269"/>
                  </a:lnTo>
                  <a:lnTo>
                    <a:pt x="7620" y="507999"/>
                  </a:lnTo>
                  <a:close/>
                </a:path>
                <a:path w="7620" h="974090">
                  <a:moveTo>
                    <a:pt x="7620" y="501649"/>
                  </a:moveTo>
                  <a:lnTo>
                    <a:pt x="0" y="501649"/>
                  </a:lnTo>
                  <a:lnTo>
                    <a:pt x="0" y="506729"/>
                  </a:lnTo>
                  <a:lnTo>
                    <a:pt x="7620" y="506729"/>
                  </a:lnTo>
                  <a:lnTo>
                    <a:pt x="7620" y="501649"/>
                  </a:lnTo>
                  <a:close/>
                </a:path>
                <a:path w="7620" h="974090">
                  <a:moveTo>
                    <a:pt x="7620" y="495299"/>
                  </a:moveTo>
                  <a:lnTo>
                    <a:pt x="0" y="495299"/>
                  </a:lnTo>
                  <a:lnTo>
                    <a:pt x="0" y="500379"/>
                  </a:lnTo>
                  <a:lnTo>
                    <a:pt x="7620" y="500379"/>
                  </a:lnTo>
                  <a:lnTo>
                    <a:pt x="7620" y="495299"/>
                  </a:lnTo>
                  <a:close/>
                </a:path>
                <a:path w="7620" h="974090">
                  <a:moveTo>
                    <a:pt x="7620" y="488949"/>
                  </a:moveTo>
                  <a:lnTo>
                    <a:pt x="0" y="488949"/>
                  </a:lnTo>
                  <a:lnTo>
                    <a:pt x="0" y="494029"/>
                  </a:lnTo>
                  <a:lnTo>
                    <a:pt x="7620" y="494029"/>
                  </a:lnTo>
                  <a:lnTo>
                    <a:pt x="7620" y="488949"/>
                  </a:lnTo>
                  <a:close/>
                </a:path>
                <a:path w="7620" h="974090">
                  <a:moveTo>
                    <a:pt x="7620" y="482599"/>
                  </a:moveTo>
                  <a:lnTo>
                    <a:pt x="0" y="482599"/>
                  </a:lnTo>
                  <a:lnTo>
                    <a:pt x="0" y="487679"/>
                  </a:lnTo>
                  <a:lnTo>
                    <a:pt x="7620" y="487679"/>
                  </a:lnTo>
                  <a:lnTo>
                    <a:pt x="7620" y="482599"/>
                  </a:lnTo>
                  <a:close/>
                </a:path>
                <a:path w="7620" h="974090">
                  <a:moveTo>
                    <a:pt x="7620" y="476249"/>
                  </a:moveTo>
                  <a:lnTo>
                    <a:pt x="0" y="476249"/>
                  </a:lnTo>
                  <a:lnTo>
                    <a:pt x="0" y="481329"/>
                  </a:lnTo>
                  <a:lnTo>
                    <a:pt x="7620" y="481329"/>
                  </a:lnTo>
                  <a:lnTo>
                    <a:pt x="7620" y="476249"/>
                  </a:lnTo>
                  <a:close/>
                </a:path>
                <a:path w="7620" h="974090">
                  <a:moveTo>
                    <a:pt x="7620" y="469899"/>
                  </a:moveTo>
                  <a:lnTo>
                    <a:pt x="0" y="469899"/>
                  </a:lnTo>
                  <a:lnTo>
                    <a:pt x="0" y="474979"/>
                  </a:lnTo>
                  <a:lnTo>
                    <a:pt x="7620" y="474979"/>
                  </a:lnTo>
                  <a:lnTo>
                    <a:pt x="7620" y="469899"/>
                  </a:lnTo>
                  <a:close/>
                </a:path>
                <a:path w="7620" h="974090">
                  <a:moveTo>
                    <a:pt x="7620" y="463549"/>
                  </a:moveTo>
                  <a:lnTo>
                    <a:pt x="0" y="463549"/>
                  </a:lnTo>
                  <a:lnTo>
                    <a:pt x="0" y="468629"/>
                  </a:lnTo>
                  <a:lnTo>
                    <a:pt x="7620" y="468629"/>
                  </a:lnTo>
                  <a:lnTo>
                    <a:pt x="7620" y="463549"/>
                  </a:lnTo>
                  <a:close/>
                </a:path>
                <a:path w="7620" h="974090">
                  <a:moveTo>
                    <a:pt x="7620" y="450849"/>
                  </a:moveTo>
                  <a:lnTo>
                    <a:pt x="0" y="450849"/>
                  </a:lnTo>
                  <a:lnTo>
                    <a:pt x="0" y="462279"/>
                  </a:lnTo>
                  <a:lnTo>
                    <a:pt x="7620" y="462279"/>
                  </a:lnTo>
                  <a:lnTo>
                    <a:pt x="7620" y="450849"/>
                  </a:lnTo>
                  <a:close/>
                </a:path>
                <a:path w="7620" h="974090">
                  <a:moveTo>
                    <a:pt x="7620" y="444499"/>
                  </a:moveTo>
                  <a:lnTo>
                    <a:pt x="0" y="444499"/>
                  </a:lnTo>
                  <a:lnTo>
                    <a:pt x="0" y="449579"/>
                  </a:lnTo>
                  <a:lnTo>
                    <a:pt x="7620" y="449579"/>
                  </a:lnTo>
                  <a:lnTo>
                    <a:pt x="7620" y="444499"/>
                  </a:lnTo>
                  <a:close/>
                </a:path>
                <a:path w="7620" h="974090">
                  <a:moveTo>
                    <a:pt x="7620" y="438149"/>
                  </a:moveTo>
                  <a:lnTo>
                    <a:pt x="0" y="438149"/>
                  </a:lnTo>
                  <a:lnTo>
                    <a:pt x="0" y="443229"/>
                  </a:lnTo>
                  <a:lnTo>
                    <a:pt x="7620" y="443229"/>
                  </a:lnTo>
                  <a:lnTo>
                    <a:pt x="7620" y="438149"/>
                  </a:lnTo>
                  <a:close/>
                </a:path>
                <a:path w="7620" h="974090">
                  <a:moveTo>
                    <a:pt x="7620" y="431799"/>
                  </a:moveTo>
                  <a:lnTo>
                    <a:pt x="0" y="431799"/>
                  </a:lnTo>
                  <a:lnTo>
                    <a:pt x="0" y="436879"/>
                  </a:lnTo>
                  <a:lnTo>
                    <a:pt x="7620" y="436879"/>
                  </a:lnTo>
                  <a:lnTo>
                    <a:pt x="7620" y="431799"/>
                  </a:lnTo>
                  <a:close/>
                </a:path>
                <a:path w="7620" h="974090">
                  <a:moveTo>
                    <a:pt x="7620" y="425449"/>
                  </a:moveTo>
                  <a:lnTo>
                    <a:pt x="0" y="425449"/>
                  </a:lnTo>
                  <a:lnTo>
                    <a:pt x="0" y="430529"/>
                  </a:lnTo>
                  <a:lnTo>
                    <a:pt x="7620" y="430529"/>
                  </a:lnTo>
                  <a:lnTo>
                    <a:pt x="7620" y="425449"/>
                  </a:lnTo>
                  <a:close/>
                </a:path>
                <a:path w="7620" h="974090">
                  <a:moveTo>
                    <a:pt x="7620" y="419099"/>
                  </a:moveTo>
                  <a:lnTo>
                    <a:pt x="0" y="419099"/>
                  </a:lnTo>
                  <a:lnTo>
                    <a:pt x="0" y="424179"/>
                  </a:lnTo>
                  <a:lnTo>
                    <a:pt x="7620" y="424179"/>
                  </a:lnTo>
                  <a:lnTo>
                    <a:pt x="7620" y="419099"/>
                  </a:lnTo>
                  <a:close/>
                </a:path>
                <a:path w="7620" h="974090">
                  <a:moveTo>
                    <a:pt x="7620" y="411479"/>
                  </a:moveTo>
                  <a:lnTo>
                    <a:pt x="0" y="411479"/>
                  </a:lnTo>
                  <a:lnTo>
                    <a:pt x="0" y="417829"/>
                  </a:lnTo>
                  <a:lnTo>
                    <a:pt x="7620" y="417829"/>
                  </a:lnTo>
                  <a:lnTo>
                    <a:pt x="7620" y="411479"/>
                  </a:lnTo>
                  <a:close/>
                </a:path>
                <a:path w="7620" h="974090">
                  <a:moveTo>
                    <a:pt x="7620" y="406399"/>
                  </a:moveTo>
                  <a:lnTo>
                    <a:pt x="0" y="406399"/>
                  </a:lnTo>
                  <a:lnTo>
                    <a:pt x="0" y="410209"/>
                  </a:lnTo>
                  <a:lnTo>
                    <a:pt x="7620" y="410209"/>
                  </a:lnTo>
                  <a:lnTo>
                    <a:pt x="7620" y="406399"/>
                  </a:lnTo>
                  <a:close/>
                </a:path>
                <a:path w="7620" h="974090">
                  <a:moveTo>
                    <a:pt x="7620" y="400049"/>
                  </a:moveTo>
                  <a:lnTo>
                    <a:pt x="0" y="400049"/>
                  </a:lnTo>
                  <a:lnTo>
                    <a:pt x="0" y="405129"/>
                  </a:lnTo>
                  <a:lnTo>
                    <a:pt x="7620" y="405129"/>
                  </a:lnTo>
                  <a:lnTo>
                    <a:pt x="7620" y="400049"/>
                  </a:lnTo>
                  <a:close/>
                </a:path>
                <a:path w="7620" h="974090">
                  <a:moveTo>
                    <a:pt x="7620" y="393700"/>
                  </a:moveTo>
                  <a:lnTo>
                    <a:pt x="0" y="393700"/>
                  </a:lnTo>
                  <a:lnTo>
                    <a:pt x="0" y="398779"/>
                  </a:lnTo>
                  <a:lnTo>
                    <a:pt x="7620" y="398779"/>
                  </a:lnTo>
                  <a:lnTo>
                    <a:pt x="7620" y="393700"/>
                  </a:lnTo>
                  <a:close/>
                </a:path>
                <a:path w="7620" h="974090">
                  <a:moveTo>
                    <a:pt x="7620" y="387349"/>
                  </a:moveTo>
                  <a:lnTo>
                    <a:pt x="0" y="387349"/>
                  </a:lnTo>
                  <a:lnTo>
                    <a:pt x="0" y="392429"/>
                  </a:lnTo>
                  <a:lnTo>
                    <a:pt x="7620" y="392429"/>
                  </a:lnTo>
                  <a:lnTo>
                    <a:pt x="7620" y="387349"/>
                  </a:lnTo>
                  <a:close/>
                </a:path>
                <a:path w="7620" h="974090">
                  <a:moveTo>
                    <a:pt x="7620" y="380999"/>
                  </a:moveTo>
                  <a:lnTo>
                    <a:pt x="0" y="380999"/>
                  </a:lnTo>
                  <a:lnTo>
                    <a:pt x="0" y="386079"/>
                  </a:lnTo>
                  <a:lnTo>
                    <a:pt x="7620" y="386079"/>
                  </a:lnTo>
                  <a:lnTo>
                    <a:pt x="7620" y="380999"/>
                  </a:lnTo>
                  <a:close/>
                </a:path>
                <a:path w="7620" h="974090">
                  <a:moveTo>
                    <a:pt x="7620" y="373379"/>
                  </a:moveTo>
                  <a:lnTo>
                    <a:pt x="0" y="373379"/>
                  </a:lnTo>
                  <a:lnTo>
                    <a:pt x="0" y="379729"/>
                  </a:lnTo>
                  <a:lnTo>
                    <a:pt x="7620" y="379729"/>
                  </a:lnTo>
                  <a:lnTo>
                    <a:pt x="7620" y="373379"/>
                  </a:lnTo>
                  <a:close/>
                </a:path>
                <a:path w="7620" h="974090">
                  <a:moveTo>
                    <a:pt x="7620" y="368299"/>
                  </a:moveTo>
                  <a:lnTo>
                    <a:pt x="0" y="368299"/>
                  </a:lnTo>
                  <a:lnTo>
                    <a:pt x="0" y="372109"/>
                  </a:lnTo>
                  <a:lnTo>
                    <a:pt x="7620" y="372109"/>
                  </a:lnTo>
                  <a:lnTo>
                    <a:pt x="7620" y="368299"/>
                  </a:lnTo>
                  <a:close/>
                </a:path>
                <a:path w="7620" h="974090">
                  <a:moveTo>
                    <a:pt x="7620" y="361949"/>
                  </a:moveTo>
                  <a:lnTo>
                    <a:pt x="0" y="361949"/>
                  </a:lnTo>
                  <a:lnTo>
                    <a:pt x="0" y="367030"/>
                  </a:lnTo>
                  <a:lnTo>
                    <a:pt x="7620" y="367030"/>
                  </a:lnTo>
                  <a:lnTo>
                    <a:pt x="7620" y="361949"/>
                  </a:lnTo>
                  <a:close/>
                </a:path>
                <a:path w="7620" h="974090">
                  <a:moveTo>
                    <a:pt x="7620" y="355599"/>
                  </a:moveTo>
                  <a:lnTo>
                    <a:pt x="0" y="355599"/>
                  </a:lnTo>
                  <a:lnTo>
                    <a:pt x="0" y="360680"/>
                  </a:lnTo>
                  <a:lnTo>
                    <a:pt x="7620" y="360680"/>
                  </a:lnTo>
                  <a:lnTo>
                    <a:pt x="7620" y="355599"/>
                  </a:lnTo>
                  <a:close/>
                </a:path>
                <a:path w="7620" h="974090">
                  <a:moveTo>
                    <a:pt x="7620" y="350519"/>
                  </a:moveTo>
                  <a:lnTo>
                    <a:pt x="0" y="350519"/>
                  </a:lnTo>
                  <a:lnTo>
                    <a:pt x="0" y="354329"/>
                  </a:lnTo>
                  <a:lnTo>
                    <a:pt x="7620" y="354329"/>
                  </a:lnTo>
                  <a:lnTo>
                    <a:pt x="7620" y="350519"/>
                  </a:lnTo>
                  <a:close/>
                </a:path>
                <a:path w="7620" h="974090">
                  <a:moveTo>
                    <a:pt x="7620" y="509270"/>
                  </a:moveTo>
                  <a:lnTo>
                    <a:pt x="0" y="509270"/>
                  </a:lnTo>
                  <a:lnTo>
                    <a:pt x="0" y="515619"/>
                  </a:lnTo>
                  <a:lnTo>
                    <a:pt x="7620" y="515619"/>
                  </a:lnTo>
                  <a:lnTo>
                    <a:pt x="7620" y="509270"/>
                  </a:lnTo>
                  <a:close/>
                </a:path>
                <a:path w="7620" h="974090">
                  <a:moveTo>
                    <a:pt x="7620" y="515619"/>
                  </a:moveTo>
                  <a:lnTo>
                    <a:pt x="0" y="515619"/>
                  </a:lnTo>
                  <a:lnTo>
                    <a:pt x="0" y="590549"/>
                  </a:lnTo>
                  <a:lnTo>
                    <a:pt x="7620" y="590549"/>
                  </a:lnTo>
                  <a:lnTo>
                    <a:pt x="7620" y="515619"/>
                  </a:lnTo>
                  <a:close/>
                </a:path>
                <a:path w="7620" h="974090">
                  <a:moveTo>
                    <a:pt x="7620" y="633729"/>
                  </a:moveTo>
                  <a:lnTo>
                    <a:pt x="6350" y="633729"/>
                  </a:lnTo>
                  <a:lnTo>
                    <a:pt x="6350" y="634999"/>
                  </a:lnTo>
                  <a:lnTo>
                    <a:pt x="7620" y="634999"/>
                  </a:lnTo>
                  <a:lnTo>
                    <a:pt x="7620" y="633729"/>
                  </a:lnTo>
                  <a:close/>
                </a:path>
                <a:path w="7620" h="974090">
                  <a:moveTo>
                    <a:pt x="7620" y="627379"/>
                  </a:moveTo>
                  <a:lnTo>
                    <a:pt x="3810" y="627379"/>
                  </a:lnTo>
                  <a:lnTo>
                    <a:pt x="3810" y="628649"/>
                  </a:lnTo>
                  <a:lnTo>
                    <a:pt x="5080" y="628649"/>
                  </a:lnTo>
                  <a:lnTo>
                    <a:pt x="5080" y="632459"/>
                  </a:lnTo>
                  <a:lnTo>
                    <a:pt x="7620" y="632459"/>
                  </a:lnTo>
                  <a:lnTo>
                    <a:pt x="7620" y="627379"/>
                  </a:lnTo>
                  <a:close/>
                </a:path>
                <a:path w="7620" h="974090">
                  <a:moveTo>
                    <a:pt x="7620" y="621029"/>
                  </a:moveTo>
                  <a:lnTo>
                    <a:pt x="1270" y="621029"/>
                  </a:lnTo>
                  <a:lnTo>
                    <a:pt x="1270" y="622299"/>
                  </a:lnTo>
                  <a:lnTo>
                    <a:pt x="2540" y="622299"/>
                  </a:lnTo>
                  <a:lnTo>
                    <a:pt x="2540" y="626109"/>
                  </a:lnTo>
                  <a:lnTo>
                    <a:pt x="7620" y="626109"/>
                  </a:lnTo>
                  <a:lnTo>
                    <a:pt x="7620" y="621029"/>
                  </a:lnTo>
                  <a:close/>
                </a:path>
                <a:path w="7620" h="974090">
                  <a:moveTo>
                    <a:pt x="7620" y="615949"/>
                  </a:moveTo>
                  <a:lnTo>
                    <a:pt x="0" y="615949"/>
                  </a:lnTo>
                  <a:lnTo>
                    <a:pt x="0" y="621029"/>
                  </a:lnTo>
                  <a:lnTo>
                    <a:pt x="1270" y="621029"/>
                  </a:lnTo>
                  <a:lnTo>
                    <a:pt x="1270" y="619759"/>
                  </a:lnTo>
                  <a:lnTo>
                    <a:pt x="7620" y="619759"/>
                  </a:lnTo>
                  <a:lnTo>
                    <a:pt x="7620" y="615949"/>
                  </a:lnTo>
                  <a:close/>
                </a:path>
                <a:path w="7620" h="974090">
                  <a:moveTo>
                    <a:pt x="7620" y="609599"/>
                  </a:moveTo>
                  <a:lnTo>
                    <a:pt x="0" y="609599"/>
                  </a:lnTo>
                  <a:lnTo>
                    <a:pt x="0" y="614680"/>
                  </a:lnTo>
                  <a:lnTo>
                    <a:pt x="7620" y="614680"/>
                  </a:lnTo>
                  <a:lnTo>
                    <a:pt x="7620" y="609599"/>
                  </a:lnTo>
                  <a:close/>
                </a:path>
                <a:path w="7620" h="974090">
                  <a:moveTo>
                    <a:pt x="7620" y="601979"/>
                  </a:moveTo>
                  <a:lnTo>
                    <a:pt x="0" y="601979"/>
                  </a:lnTo>
                  <a:lnTo>
                    <a:pt x="0" y="608329"/>
                  </a:lnTo>
                  <a:lnTo>
                    <a:pt x="7620" y="608329"/>
                  </a:lnTo>
                  <a:lnTo>
                    <a:pt x="7620" y="601979"/>
                  </a:lnTo>
                  <a:close/>
                </a:path>
                <a:path w="7620" h="974090">
                  <a:moveTo>
                    <a:pt x="7620" y="595630"/>
                  </a:moveTo>
                  <a:lnTo>
                    <a:pt x="0" y="595630"/>
                  </a:lnTo>
                  <a:lnTo>
                    <a:pt x="0" y="600709"/>
                  </a:lnTo>
                  <a:lnTo>
                    <a:pt x="7620" y="600709"/>
                  </a:lnTo>
                  <a:lnTo>
                    <a:pt x="7620" y="595630"/>
                  </a:lnTo>
                  <a:close/>
                </a:path>
                <a:path w="7620" h="974090">
                  <a:moveTo>
                    <a:pt x="7620" y="591819"/>
                  </a:moveTo>
                  <a:lnTo>
                    <a:pt x="0" y="591819"/>
                  </a:lnTo>
                  <a:lnTo>
                    <a:pt x="0" y="594359"/>
                  </a:lnTo>
                  <a:lnTo>
                    <a:pt x="7620" y="594359"/>
                  </a:lnTo>
                  <a:lnTo>
                    <a:pt x="7620" y="591819"/>
                  </a:lnTo>
                  <a:close/>
                </a:path>
                <a:path w="7620" h="974090">
                  <a:moveTo>
                    <a:pt x="7620" y="791336"/>
                  </a:moveTo>
                  <a:lnTo>
                    <a:pt x="0" y="791336"/>
                  </a:lnTo>
                  <a:lnTo>
                    <a:pt x="0" y="801369"/>
                  </a:lnTo>
                  <a:lnTo>
                    <a:pt x="7620" y="801369"/>
                  </a:lnTo>
                  <a:lnTo>
                    <a:pt x="7620" y="791336"/>
                  </a:lnTo>
                  <a:close/>
                </a:path>
                <a:path w="7620" h="974090">
                  <a:moveTo>
                    <a:pt x="7620" y="787526"/>
                  </a:moveTo>
                  <a:lnTo>
                    <a:pt x="0" y="787526"/>
                  </a:lnTo>
                  <a:lnTo>
                    <a:pt x="0" y="791209"/>
                  </a:lnTo>
                  <a:lnTo>
                    <a:pt x="7620" y="791209"/>
                  </a:lnTo>
                  <a:lnTo>
                    <a:pt x="7620" y="787526"/>
                  </a:lnTo>
                  <a:close/>
                </a:path>
                <a:path w="7620" h="974090">
                  <a:moveTo>
                    <a:pt x="7620" y="784986"/>
                  </a:moveTo>
                  <a:lnTo>
                    <a:pt x="0" y="784986"/>
                  </a:lnTo>
                  <a:lnTo>
                    <a:pt x="0" y="787399"/>
                  </a:lnTo>
                  <a:lnTo>
                    <a:pt x="7620" y="787399"/>
                  </a:lnTo>
                  <a:lnTo>
                    <a:pt x="7620" y="784986"/>
                  </a:lnTo>
                  <a:close/>
                </a:path>
                <a:path w="7620" h="974090">
                  <a:moveTo>
                    <a:pt x="7620" y="781176"/>
                  </a:moveTo>
                  <a:lnTo>
                    <a:pt x="0" y="781176"/>
                  </a:lnTo>
                  <a:lnTo>
                    <a:pt x="0" y="784859"/>
                  </a:lnTo>
                  <a:lnTo>
                    <a:pt x="7620" y="784859"/>
                  </a:lnTo>
                  <a:lnTo>
                    <a:pt x="7620" y="781176"/>
                  </a:lnTo>
                  <a:close/>
                </a:path>
                <a:path w="7620" h="974090">
                  <a:moveTo>
                    <a:pt x="7620" y="778636"/>
                  </a:moveTo>
                  <a:lnTo>
                    <a:pt x="0" y="778636"/>
                  </a:lnTo>
                  <a:lnTo>
                    <a:pt x="0" y="781049"/>
                  </a:lnTo>
                  <a:lnTo>
                    <a:pt x="7620" y="781049"/>
                  </a:lnTo>
                  <a:lnTo>
                    <a:pt x="7620" y="778636"/>
                  </a:lnTo>
                  <a:close/>
                </a:path>
                <a:path w="7620" h="974090">
                  <a:moveTo>
                    <a:pt x="7620" y="774826"/>
                  </a:moveTo>
                  <a:lnTo>
                    <a:pt x="0" y="774826"/>
                  </a:lnTo>
                  <a:lnTo>
                    <a:pt x="0" y="778509"/>
                  </a:lnTo>
                  <a:lnTo>
                    <a:pt x="7620" y="778509"/>
                  </a:lnTo>
                  <a:lnTo>
                    <a:pt x="7620" y="774826"/>
                  </a:lnTo>
                  <a:close/>
                </a:path>
                <a:path w="7620" h="974090">
                  <a:moveTo>
                    <a:pt x="7620" y="772286"/>
                  </a:moveTo>
                  <a:lnTo>
                    <a:pt x="0" y="772286"/>
                  </a:lnTo>
                  <a:lnTo>
                    <a:pt x="0" y="774699"/>
                  </a:lnTo>
                  <a:lnTo>
                    <a:pt x="7620" y="774699"/>
                  </a:lnTo>
                  <a:lnTo>
                    <a:pt x="7620" y="772286"/>
                  </a:lnTo>
                  <a:close/>
                </a:path>
                <a:path w="7620" h="974090">
                  <a:moveTo>
                    <a:pt x="7620" y="768477"/>
                  </a:moveTo>
                  <a:lnTo>
                    <a:pt x="0" y="768477"/>
                  </a:lnTo>
                  <a:lnTo>
                    <a:pt x="0" y="772159"/>
                  </a:lnTo>
                  <a:lnTo>
                    <a:pt x="7620" y="772159"/>
                  </a:lnTo>
                  <a:lnTo>
                    <a:pt x="7620" y="768477"/>
                  </a:lnTo>
                  <a:close/>
                </a:path>
                <a:path w="7620" h="974090">
                  <a:moveTo>
                    <a:pt x="7620" y="765936"/>
                  </a:moveTo>
                  <a:lnTo>
                    <a:pt x="0" y="765936"/>
                  </a:lnTo>
                  <a:lnTo>
                    <a:pt x="0" y="768349"/>
                  </a:lnTo>
                  <a:lnTo>
                    <a:pt x="7620" y="768349"/>
                  </a:lnTo>
                  <a:lnTo>
                    <a:pt x="7620" y="765936"/>
                  </a:lnTo>
                  <a:close/>
                </a:path>
                <a:path w="7620" h="974090">
                  <a:moveTo>
                    <a:pt x="7620" y="762126"/>
                  </a:moveTo>
                  <a:lnTo>
                    <a:pt x="0" y="762126"/>
                  </a:lnTo>
                  <a:lnTo>
                    <a:pt x="0" y="765809"/>
                  </a:lnTo>
                  <a:lnTo>
                    <a:pt x="7620" y="765809"/>
                  </a:lnTo>
                  <a:lnTo>
                    <a:pt x="7620" y="762126"/>
                  </a:lnTo>
                  <a:close/>
                </a:path>
                <a:path w="7620" h="974090">
                  <a:moveTo>
                    <a:pt x="7620" y="759586"/>
                  </a:moveTo>
                  <a:lnTo>
                    <a:pt x="0" y="759586"/>
                  </a:lnTo>
                  <a:lnTo>
                    <a:pt x="0" y="761999"/>
                  </a:lnTo>
                  <a:lnTo>
                    <a:pt x="7620" y="761999"/>
                  </a:lnTo>
                  <a:lnTo>
                    <a:pt x="7620" y="759586"/>
                  </a:lnTo>
                  <a:close/>
                </a:path>
                <a:path w="7620" h="974090">
                  <a:moveTo>
                    <a:pt x="7620" y="755776"/>
                  </a:moveTo>
                  <a:lnTo>
                    <a:pt x="0" y="755776"/>
                  </a:lnTo>
                  <a:lnTo>
                    <a:pt x="0" y="759459"/>
                  </a:lnTo>
                  <a:lnTo>
                    <a:pt x="7620" y="759459"/>
                  </a:lnTo>
                  <a:lnTo>
                    <a:pt x="7620" y="755776"/>
                  </a:lnTo>
                  <a:close/>
                </a:path>
                <a:path w="7620" h="974090">
                  <a:moveTo>
                    <a:pt x="7620" y="753236"/>
                  </a:moveTo>
                  <a:lnTo>
                    <a:pt x="0" y="753236"/>
                  </a:lnTo>
                  <a:lnTo>
                    <a:pt x="0" y="755649"/>
                  </a:lnTo>
                  <a:lnTo>
                    <a:pt x="7620" y="755649"/>
                  </a:lnTo>
                  <a:lnTo>
                    <a:pt x="7620" y="753236"/>
                  </a:lnTo>
                  <a:close/>
                </a:path>
                <a:path w="7620" h="974090">
                  <a:moveTo>
                    <a:pt x="7620" y="742949"/>
                  </a:moveTo>
                  <a:lnTo>
                    <a:pt x="6350" y="742949"/>
                  </a:lnTo>
                  <a:lnTo>
                    <a:pt x="6350" y="744219"/>
                  </a:lnTo>
                  <a:lnTo>
                    <a:pt x="5080" y="744219"/>
                  </a:lnTo>
                  <a:lnTo>
                    <a:pt x="5080" y="745616"/>
                  </a:lnTo>
                  <a:lnTo>
                    <a:pt x="3810" y="745616"/>
                  </a:lnTo>
                  <a:lnTo>
                    <a:pt x="3810" y="748156"/>
                  </a:lnTo>
                  <a:lnTo>
                    <a:pt x="2540" y="748156"/>
                  </a:lnTo>
                  <a:lnTo>
                    <a:pt x="2540" y="749426"/>
                  </a:lnTo>
                  <a:lnTo>
                    <a:pt x="1270" y="749426"/>
                  </a:lnTo>
                  <a:lnTo>
                    <a:pt x="1270" y="751966"/>
                  </a:lnTo>
                  <a:lnTo>
                    <a:pt x="0" y="751966"/>
                  </a:lnTo>
                  <a:lnTo>
                    <a:pt x="0" y="753109"/>
                  </a:lnTo>
                  <a:lnTo>
                    <a:pt x="7620" y="753109"/>
                  </a:lnTo>
                  <a:lnTo>
                    <a:pt x="7620" y="742949"/>
                  </a:lnTo>
                  <a:close/>
                </a:path>
                <a:path w="7620" h="974090">
                  <a:moveTo>
                    <a:pt x="7620" y="801369"/>
                  </a:moveTo>
                  <a:lnTo>
                    <a:pt x="0" y="801369"/>
                  </a:lnTo>
                  <a:lnTo>
                    <a:pt x="0" y="814069"/>
                  </a:lnTo>
                  <a:lnTo>
                    <a:pt x="7620" y="814069"/>
                  </a:lnTo>
                  <a:lnTo>
                    <a:pt x="7620" y="801369"/>
                  </a:lnTo>
                  <a:close/>
                </a:path>
                <a:path w="7620" h="974090">
                  <a:moveTo>
                    <a:pt x="7620" y="814069"/>
                  </a:moveTo>
                  <a:lnTo>
                    <a:pt x="0" y="814069"/>
                  </a:lnTo>
                  <a:lnTo>
                    <a:pt x="0" y="867409"/>
                  </a:lnTo>
                  <a:lnTo>
                    <a:pt x="7620" y="867409"/>
                  </a:lnTo>
                  <a:lnTo>
                    <a:pt x="7620" y="814069"/>
                  </a:lnTo>
                  <a:close/>
                </a:path>
                <a:path w="7620" h="974090">
                  <a:moveTo>
                    <a:pt x="7620" y="867410"/>
                  </a:moveTo>
                  <a:lnTo>
                    <a:pt x="0" y="867410"/>
                  </a:lnTo>
                  <a:lnTo>
                    <a:pt x="0" y="969009"/>
                  </a:lnTo>
                  <a:lnTo>
                    <a:pt x="7620" y="969009"/>
                  </a:lnTo>
                  <a:lnTo>
                    <a:pt x="7620" y="867410"/>
                  </a:lnTo>
                  <a:close/>
                </a:path>
                <a:path w="7620" h="974090">
                  <a:moveTo>
                    <a:pt x="7620" y="969010"/>
                  </a:moveTo>
                  <a:lnTo>
                    <a:pt x="0" y="969010"/>
                  </a:lnTo>
                  <a:lnTo>
                    <a:pt x="0" y="974089"/>
                  </a:lnTo>
                  <a:lnTo>
                    <a:pt x="7620" y="974089"/>
                  </a:lnTo>
                  <a:lnTo>
                    <a:pt x="7620" y="969010"/>
                  </a:lnTo>
                  <a:close/>
                </a:path>
              </a:pathLst>
            </a:custGeom>
            <a:solidFill>
              <a:srgbClr val="3100F8"/>
            </a:solidFill>
          </p:spPr>
          <p:txBody>
            <a:bodyPr bIns="0" lIns="0" rIns="0" rtlCol="0" tIns="0" wrap="square"/>
            <a:p/>
          </p:txBody>
        </p:sp>
        <p:sp>
          <p:nvSpPr>
            <p:cNvPr id="1050907" name="object 2221"/>
            <p:cNvSpPr/>
            <p:nvPr/>
          </p:nvSpPr>
          <p:spPr>
            <a:xfrm>
              <a:off x="5040629" y="5807709"/>
              <a:ext cx="6350" cy="974090"/>
            </a:xfrm>
            <a:custGeom>
              <a:avLst/>
              <a:ahLst/>
              <a:rect l="l" t="t" r="r" b="b"/>
              <a:pathLst>
                <a:path w="6350" h="974090">
                  <a:moveTo>
                    <a:pt x="6350" y="0"/>
                  </a:moveTo>
                  <a:lnTo>
                    <a:pt x="0" y="0"/>
                  </a:lnTo>
                  <a:lnTo>
                    <a:pt x="0" y="6349"/>
                  </a:lnTo>
                  <a:lnTo>
                    <a:pt x="6350" y="6349"/>
                  </a:lnTo>
                  <a:lnTo>
                    <a:pt x="6350" y="0"/>
                  </a:lnTo>
                  <a:close/>
                </a:path>
                <a:path w="6350" h="974090">
                  <a:moveTo>
                    <a:pt x="6350" y="6350"/>
                  </a:moveTo>
                  <a:lnTo>
                    <a:pt x="0" y="6350"/>
                  </a:lnTo>
                  <a:lnTo>
                    <a:pt x="0" y="16509"/>
                  </a:lnTo>
                  <a:lnTo>
                    <a:pt x="6350" y="16509"/>
                  </a:lnTo>
                  <a:lnTo>
                    <a:pt x="6350" y="6350"/>
                  </a:lnTo>
                  <a:close/>
                </a:path>
                <a:path w="6350" h="974090">
                  <a:moveTo>
                    <a:pt x="6350" y="16509"/>
                  </a:moveTo>
                  <a:lnTo>
                    <a:pt x="0" y="16509"/>
                  </a:lnTo>
                  <a:lnTo>
                    <a:pt x="0" y="25399"/>
                  </a:lnTo>
                  <a:lnTo>
                    <a:pt x="6350" y="25399"/>
                  </a:lnTo>
                  <a:lnTo>
                    <a:pt x="6350" y="16509"/>
                  </a:lnTo>
                  <a:close/>
                </a:path>
                <a:path w="6350" h="974090">
                  <a:moveTo>
                    <a:pt x="6350" y="25400"/>
                  </a:moveTo>
                  <a:lnTo>
                    <a:pt x="0" y="25400"/>
                  </a:lnTo>
                  <a:lnTo>
                    <a:pt x="0" y="31749"/>
                  </a:lnTo>
                  <a:lnTo>
                    <a:pt x="6350" y="31749"/>
                  </a:lnTo>
                  <a:lnTo>
                    <a:pt x="6350" y="25400"/>
                  </a:lnTo>
                  <a:close/>
                </a:path>
                <a:path w="6350" h="974090">
                  <a:moveTo>
                    <a:pt x="6350" y="31750"/>
                  </a:moveTo>
                  <a:lnTo>
                    <a:pt x="0" y="31750"/>
                  </a:lnTo>
                  <a:lnTo>
                    <a:pt x="0" y="38099"/>
                  </a:lnTo>
                  <a:lnTo>
                    <a:pt x="6350" y="38099"/>
                  </a:lnTo>
                  <a:lnTo>
                    <a:pt x="6350" y="31750"/>
                  </a:lnTo>
                  <a:close/>
                </a:path>
                <a:path w="6350" h="974090">
                  <a:moveTo>
                    <a:pt x="6350" y="38100"/>
                  </a:moveTo>
                  <a:lnTo>
                    <a:pt x="0" y="38100"/>
                  </a:lnTo>
                  <a:lnTo>
                    <a:pt x="0" y="44449"/>
                  </a:lnTo>
                  <a:lnTo>
                    <a:pt x="6350" y="44449"/>
                  </a:lnTo>
                  <a:lnTo>
                    <a:pt x="6350" y="38100"/>
                  </a:lnTo>
                  <a:close/>
                </a:path>
                <a:path w="6350" h="974090">
                  <a:moveTo>
                    <a:pt x="6350" y="44450"/>
                  </a:moveTo>
                  <a:lnTo>
                    <a:pt x="0" y="44450"/>
                  </a:lnTo>
                  <a:lnTo>
                    <a:pt x="0" y="48259"/>
                  </a:lnTo>
                  <a:lnTo>
                    <a:pt x="6350" y="48259"/>
                  </a:lnTo>
                  <a:lnTo>
                    <a:pt x="6350" y="44450"/>
                  </a:lnTo>
                  <a:close/>
                </a:path>
                <a:path w="6350" h="974090">
                  <a:moveTo>
                    <a:pt x="6350" y="48259"/>
                  </a:moveTo>
                  <a:lnTo>
                    <a:pt x="0" y="48259"/>
                  </a:lnTo>
                  <a:lnTo>
                    <a:pt x="0" y="69849"/>
                  </a:lnTo>
                  <a:lnTo>
                    <a:pt x="6350" y="69849"/>
                  </a:lnTo>
                  <a:lnTo>
                    <a:pt x="6350" y="48259"/>
                  </a:lnTo>
                  <a:close/>
                </a:path>
                <a:path w="6350" h="974090">
                  <a:moveTo>
                    <a:pt x="6350" y="69850"/>
                  </a:moveTo>
                  <a:lnTo>
                    <a:pt x="0" y="69850"/>
                  </a:lnTo>
                  <a:lnTo>
                    <a:pt x="0" y="73659"/>
                  </a:lnTo>
                  <a:lnTo>
                    <a:pt x="6350" y="73659"/>
                  </a:lnTo>
                  <a:lnTo>
                    <a:pt x="6350" y="69850"/>
                  </a:lnTo>
                  <a:close/>
                </a:path>
                <a:path w="6350" h="974090">
                  <a:moveTo>
                    <a:pt x="6350" y="73659"/>
                  </a:moveTo>
                  <a:lnTo>
                    <a:pt x="0" y="73659"/>
                  </a:lnTo>
                  <a:lnTo>
                    <a:pt x="0" y="76199"/>
                  </a:lnTo>
                  <a:lnTo>
                    <a:pt x="6350" y="76199"/>
                  </a:lnTo>
                  <a:lnTo>
                    <a:pt x="6350" y="73659"/>
                  </a:lnTo>
                  <a:close/>
                </a:path>
                <a:path w="6350" h="974090">
                  <a:moveTo>
                    <a:pt x="6350" y="76200"/>
                  </a:moveTo>
                  <a:lnTo>
                    <a:pt x="0" y="76200"/>
                  </a:lnTo>
                  <a:lnTo>
                    <a:pt x="0" y="82549"/>
                  </a:lnTo>
                  <a:lnTo>
                    <a:pt x="6350" y="82549"/>
                  </a:lnTo>
                  <a:lnTo>
                    <a:pt x="6350" y="76200"/>
                  </a:lnTo>
                  <a:close/>
                </a:path>
                <a:path w="6350" h="974090">
                  <a:moveTo>
                    <a:pt x="6350" y="82550"/>
                  </a:moveTo>
                  <a:lnTo>
                    <a:pt x="0" y="82550"/>
                  </a:lnTo>
                  <a:lnTo>
                    <a:pt x="0" y="86359"/>
                  </a:lnTo>
                  <a:lnTo>
                    <a:pt x="6350" y="86359"/>
                  </a:lnTo>
                  <a:lnTo>
                    <a:pt x="6350" y="82550"/>
                  </a:lnTo>
                  <a:close/>
                </a:path>
                <a:path w="6350" h="974090">
                  <a:moveTo>
                    <a:pt x="6350" y="86359"/>
                  </a:moveTo>
                  <a:lnTo>
                    <a:pt x="0" y="86359"/>
                  </a:lnTo>
                  <a:lnTo>
                    <a:pt x="0" y="92709"/>
                  </a:lnTo>
                  <a:lnTo>
                    <a:pt x="6350" y="92709"/>
                  </a:lnTo>
                  <a:lnTo>
                    <a:pt x="6350" y="86359"/>
                  </a:lnTo>
                  <a:close/>
                </a:path>
                <a:path w="6350" h="974090">
                  <a:moveTo>
                    <a:pt x="6350" y="92709"/>
                  </a:moveTo>
                  <a:lnTo>
                    <a:pt x="0" y="92709"/>
                  </a:lnTo>
                  <a:lnTo>
                    <a:pt x="0" y="99059"/>
                  </a:lnTo>
                  <a:lnTo>
                    <a:pt x="6350" y="99059"/>
                  </a:lnTo>
                  <a:lnTo>
                    <a:pt x="6350" y="92709"/>
                  </a:lnTo>
                  <a:close/>
                </a:path>
                <a:path w="6350" h="974090">
                  <a:moveTo>
                    <a:pt x="6350" y="99059"/>
                  </a:moveTo>
                  <a:lnTo>
                    <a:pt x="0" y="99059"/>
                  </a:lnTo>
                  <a:lnTo>
                    <a:pt x="0" y="101599"/>
                  </a:lnTo>
                  <a:lnTo>
                    <a:pt x="6350" y="101599"/>
                  </a:lnTo>
                  <a:lnTo>
                    <a:pt x="6350" y="99059"/>
                  </a:lnTo>
                  <a:close/>
                </a:path>
                <a:path w="6350" h="974090">
                  <a:moveTo>
                    <a:pt x="6350" y="101600"/>
                  </a:moveTo>
                  <a:lnTo>
                    <a:pt x="0" y="101600"/>
                  </a:lnTo>
                  <a:lnTo>
                    <a:pt x="0" y="107949"/>
                  </a:lnTo>
                  <a:lnTo>
                    <a:pt x="6350" y="107949"/>
                  </a:lnTo>
                  <a:lnTo>
                    <a:pt x="6350" y="101600"/>
                  </a:lnTo>
                  <a:close/>
                </a:path>
                <a:path w="6350" h="974090">
                  <a:moveTo>
                    <a:pt x="6350" y="107950"/>
                  </a:moveTo>
                  <a:lnTo>
                    <a:pt x="0" y="107950"/>
                  </a:lnTo>
                  <a:lnTo>
                    <a:pt x="0" y="111759"/>
                  </a:lnTo>
                  <a:lnTo>
                    <a:pt x="6350" y="111759"/>
                  </a:lnTo>
                  <a:lnTo>
                    <a:pt x="6350" y="107950"/>
                  </a:lnTo>
                  <a:close/>
                </a:path>
                <a:path w="6350" h="974090">
                  <a:moveTo>
                    <a:pt x="6350" y="111759"/>
                  </a:moveTo>
                  <a:lnTo>
                    <a:pt x="0" y="111759"/>
                  </a:lnTo>
                  <a:lnTo>
                    <a:pt x="0" y="118109"/>
                  </a:lnTo>
                  <a:lnTo>
                    <a:pt x="6350" y="118109"/>
                  </a:lnTo>
                  <a:lnTo>
                    <a:pt x="6350" y="111759"/>
                  </a:lnTo>
                  <a:close/>
                </a:path>
                <a:path w="6350" h="974090">
                  <a:moveTo>
                    <a:pt x="6350" y="118109"/>
                  </a:moveTo>
                  <a:lnTo>
                    <a:pt x="0" y="118109"/>
                  </a:lnTo>
                  <a:lnTo>
                    <a:pt x="0" y="120649"/>
                  </a:lnTo>
                  <a:lnTo>
                    <a:pt x="6350" y="120649"/>
                  </a:lnTo>
                  <a:lnTo>
                    <a:pt x="6350" y="118109"/>
                  </a:lnTo>
                  <a:close/>
                </a:path>
                <a:path w="6350" h="974090">
                  <a:moveTo>
                    <a:pt x="6350" y="120650"/>
                  </a:moveTo>
                  <a:lnTo>
                    <a:pt x="0" y="120650"/>
                  </a:lnTo>
                  <a:lnTo>
                    <a:pt x="0" y="124459"/>
                  </a:lnTo>
                  <a:lnTo>
                    <a:pt x="6350" y="124459"/>
                  </a:lnTo>
                  <a:lnTo>
                    <a:pt x="6350" y="120650"/>
                  </a:lnTo>
                  <a:close/>
                </a:path>
                <a:path w="6350" h="974090">
                  <a:moveTo>
                    <a:pt x="6350" y="124459"/>
                  </a:moveTo>
                  <a:lnTo>
                    <a:pt x="0" y="124459"/>
                  </a:lnTo>
                  <a:lnTo>
                    <a:pt x="0" y="137159"/>
                  </a:lnTo>
                  <a:lnTo>
                    <a:pt x="6350" y="137159"/>
                  </a:lnTo>
                  <a:lnTo>
                    <a:pt x="6350" y="124459"/>
                  </a:lnTo>
                  <a:close/>
                </a:path>
                <a:path w="6350" h="974090">
                  <a:moveTo>
                    <a:pt x="6350" y="137159"/>
                  </a:moveTo>
                  <a:lnTo>
                    <a:pt x="0" y="137159"/>
                  </a:lnTo>
                  <a:lnTo>
                    <a:pt x="0" y="139699"/>
                  </a:lnTo>
                  <a:lnTo>
                    <a:pt x="6350" y="139699"/>
                  </a:lnTo>
                  <a:lnTo>
                    <a:pt x="6350" y="137159"/>
                  </a:lnTo>
                  <a:close/>
                </a:path>
                <a:path w="6350" h="974090">
                  <a:moveTo>
                    <a:pt x="6350" y="139700"/>
                  </a:moveTo>
                  <a:lnTo>
                    <a:pt x="0" y="139700"/>
                  </a:lnTo>
                  <a:lnTo>
                    <a:pt x="0" y="146049"/>
                  </a:lnTo>
                  <a:lnTo>
                    <a:pt x="6350" y="146049"/>
                  </a:lnTo>
                  <a:lnTo>
                    <a:pt x="6350" y="139700"/>
                  </a:lnTo>
                  <a:close/>
                </a:path>
                <a:path w="6350" h="974090">
                  <a:moveTo>
                    <a:pt x="6350" y="146050"/>
                  </a:moveTo>
                  <a:lnTo>
                    <a:pt x="0" y="146050"/>
                  </a:lnTo>
                  <a:lnTo>
                    <a:pt x="0" y="152399"/>
                  </a:lnTo>
                  <a:lnTo>
                    <a:pt x="6350" y="152399"/>
                  </a:lnTo>
                  <a:lnTo>
                    <a:pt x="6350" y="146050"/>
                  </a:lnTo>
                  <a:close/>
                </a:path>
                <a:path w="6350" h="974090">
                  <a:moveTo>
                    <a:pt x="6350" y="152400"/>
                  </a:moveTo>
                  <a:lnTo>
                    <a:pt x="0" y="152400"/>
                  </a:lnTo>
                  <a:lnTo>
                    <a:pt x="0" y="156209"/>
                  </a:lnTo>
                  <a:lnTo>
                    <a:pt x="6350" y="156209"/>
                  </a:lnTo>
                  <a:lnTo>
                    <a:pt x="6350" y="152400"/>
                  </a:lnTo>
                  <a:close/>
                </a:path>
                <a:path w="6350" h="974090">
                  <a:moveTo>
                    <a:pt x="6350" y="156209"/>
                  </a:moveTo>
                  <a:lnTo>
                    <a:pt x="0" y="156209"/>
                  </a:lnTo>
                  <a:lnTo>
                    <a:pt x="0" y="162559"/>
                  </a:lnTo>
                  <a:lnTo>
                    <a:pt x="6350" y="162559"/>
                  </a:lnTo>
                  <a:lnTo>
                    <a:pt x="6350" y="156209"/>
                  </a:lnTo>
                  <a:close/>
                </a:path>
                <a:path w="6350" h="974090">
                  <a:moveTo>
                    <a:pt x="6350" y="162559"/>
                  </a:moveTo>
                  <a:lnTo>
                    <a:pt x="0" y="162559"/>
                  </a:lnTo>
                  <a:lnTo>
                    <a:pt x="0" y="184149"/>
                  </a:lnTo>
                  <a:lnTo>
                    <a:pt x="6350" y="184149"/>
                  </a:lnTo>
                  <a:lnTo>
                    <a:pt x="6350" y="162559"/>
                  </a:lnTo>
                  <a:close/>
                </a:path>
                <a:path w="6350" h="974090">
                  <a:moveTo>
                    <a:pt x="6350" y="184150"/>
                  </a:moveTo>
                  <a:lnTo>
                    <a:pt x="0" y="184150"/>
                  </a:lnTo>
                  <a:lnTo>
                    <a:pt x="0" y="200659"/>
                  </a:lnTo>
                  <a:lnTo>
                    <a:pt x="6350" y="200659"/>
                  </a:lnTo>
                  <a:lnTo>
                    <a:pt x="6350" y="184150"/>
                  </a:lnTo>
                  <a:close/>
                </a:path>
                <a:path w="6350" h="974090">
                  <a:moveTo>
                    <a:pt x="6350" y="200659"/>
                  </a:moveTo>
                  <a:lnTo>
                    <a:pt x="0" y="200659"/>
                  </a:lnTo>
                  <a:lnTo>
                    <a:pt x="0" y="203199"/>
                  </a:lnTo>
                  <a:lnTo>
                    <a:pt x="6350" y="203199"/>
                  </a:lnTo>
                  <a:lnTo>
                    <a:pt x="6350" y="200659"/>
                  </a:lnTo>
                  <a:close/>
                </a:path>
                <a:path w="6350" h="974090">
                  <a:moveTo>
                    <a:pt x="6350" y="203200"/>
                  </a:moveTo>
                  <a:lnTo>
                    <a:pt x="0" y="203200"/>
                  </a:lnTo>
                  <a:lnTo>
                    <a:pt x="0" y="209549"/>
                  </a:lnTo>
                  <a:lnTo>
                    <a:pt x="6350" y="209549"/>
                  </a:lnTo>
                  <a:lnTo>
                    <a:pt x="6350" y="203200"/>
                  </a:lnTo>
                  <a:close/>
                </a:path>
                <a:path w="6350" h="974090">
                  <a:moveTo>
                    <a:pt x="6350" y="209550"/>
                  </a:moveTo>
                  <a:lnTo>
                    <a:pt x="0" y="209550"/>
                  </a:lnTo>
                  <a:lnTo>
                    <a:pt x="0" y="213359"/>
                  </a:lnTo>
                  <a:lnTo>
                    <a:pt x="6350" y="213359"/>
                  </a:lnTo>
                  <a:lnTo>
                    <a:pt x="6350" y="209550"/>
                  </a:lnTo>
                  <a:close/>
                </a:path>
                <a:path w="6350" h="974090">
                  <a:moveTo>
                    <a:pt x="6350" y="213360"/>
                  </a:moveTo>
                  <a:lnTo>
                    <a:pt x="0" y="213360"/>
                  </a:lnTo>
                  <a:lnTo>
                    <a:pt x="0" y="226059"/>
                  </a:lnTo>
                  <a:lnTo>
                    <a:pt x="6350" y="226059"/>
                  </a:lnTo>
                  <a:lnTo>
                    <a:pt x="6350" y="213360"/>
                  </a:lnTo>
                  <a:close/>
                </a:path>
                <a:path w="6350" h="974090">
                  <a:moveTo>
                    <a:pt x="6350" y="226060"/>
                  </a:moveTo>
                  <a:lnTo>
                    <a:pt x="0" y="226060"/>
                  </a:lnTo>
                  <a:lnTo>
                    <a:pt x="0" y="232409"/>
                  </a:lnTo>
                  <a:lnTo>
                    <a:pt x="6350" y="232409"/>
                  </a:lnTo>
                  <a:lnTo>
                    <a:pt x="6350" y="226060"/>
                  </a:lnTo>
                  <a:close/>
                </a:path>
                <a:path w="6350" h="974090">
                  <a:moveTo>
                    <a:pt x="6350" y="232410"/>
                  </a:moveTo>
                  <a:lnTo>
                    <a:pt x="0" y="232410"/>
                  </a:lnTo>
                  <a:lnTo>
                    <a:pt x="0" y="234949"/>
                  </a:lnTo>
                  <a:lnTo>
                    <a:pt x="6350" y="234949"/>
                  </a:lnTo>
                  <a:lnTo>
                    <a:pt x="6350" y="232410"/>
                  </a:lnTo>
                  <a:close/>
                </a:path>
                <a:path w="6350" h="974090">
                  <a:moveTo>
                    <a:pt x="6350" y="346836"/>
                  </a:moveTo>
                  <a:lnTo>
                    <a:pt x="0" y="346836"/>
                  </a:lnTo>
                  <a:lnTo>
                    <a:pt x="0" y="349249"/>
                  </a:lnTo>
                  <a:lnTo>
                    <a:pt x="6350" y="349249"/>
                  </a:lnTo>
                  <a:lnTo>
                    <a:pt x="6350" y="346836"/>
                  </a:lnTo>
                  <a:close/>
                </a:path>
                <a:path w="6350" h="974090">
                  <a:moveTo>
                    <a:pt x="6350" y="341756"/>
                  </a:moveTo>
                  <a:lnTo>
                    <a:pt x="0" y="341756"/>
                  </a:lnTo>
                  <a:lnTo>
                    <a:pt x="0" y="346709"/>
                  </a:lnTo>
                  <a:lnTo>
                    <a:pt x="6350" y="346709"/>
                  </a:lnTo>
                  <a:lnTo>
                    <a:pt x="6350" y="341756"/>
                  </a:lnTo>
                  <a:close/>
                </a:path>
                <a:path w="6350" h="974090">
                  <a:moveTo>
                    <a:pt x="6350" y="335406"/>
                  </a:moveTo>
                  <a:lnTo>
                    <a:pt x="0" y="335406"/>
                  </a:lnTo>
                  <a:lnTo>
                    <a:pt x="0" y="341629"/>
                  </a:lnTo>
                  <a:lnTo>
                    <a:pt x="6350" y="341629"/>
                  </a:lnTo>
                  <a:lnTo>
                    <a:pt x="6350" y="335406"/>
                  </a:lnTo>
                  <a:close/>
                </a:path>
                <a:path w="6350" h="974090">
                  <a:moveTo>
                    <a:pt x="6350" y="329056"/>
                  </a:moveTo>
                  <a:lnTo>
                    <a:pt x="0" y="329056"/>
                  </a:lnTo>
                  <a:lnTo>
                    <a:pt x="0" y="335279"/>
                  </a:lnTo>
                  <a:lnTo>
                    <a:pt x="6350" y="335279"/>
                  </a:lnTo>
                  <a:lnTo>
                    <a:pt x="6350" y="329056"/>
                  </a:lnTo>
                  <a:close/>
                </a:path>
                <a:path w="6350" h="974090">
                  <a:moveTo>
                    <a:pt x="6350" y="322706"/>
                  </a:moveTo>
                  <a:lnTo>
                    <a:pt x="0" y="322706"/>
                  </a:lnTo>
                  <a:lnTo>
                    <a:pt x="0" y="328929"/>
                  </a:lnTo>
                  <a:lnTo>
                    <a:pt x="6350" y="328929"/>
                  </a:lnTo>
                  <a:lnTo>
                    <a:pt x="6350" y="322706"/>
                  </a:lnTo>
                  <a:close/>
                </a:path>
                <a:path w="6350" h="974090">
                  <a:moveTo>
                    <a:pt x="6350" y="316356"/>
                  </a:moveTo>
                  <a:lnTo>
                    <a:pt x="0" y="316356"/>
                  </a:lnTo>
                  <a:lnTo>
                    <a:pt x="0" y="322579"/>
                  </a:lnTo>
                  <a:lnTo>
                    <a:pt x="6350" y="322579"/>
                  </a:lnTo>
                  <a:lnTo>
                    <a:pt x="6350" y="316356"/>
                  </a:lnTo>
                  <a:close/>
                </a:path>
                <a:path w="6350" h="974090">
                  <a:moveTo>
                    <a:pt x="6350" y="308736"/>
                  </a:moveTo>
                  <a:lnTo>
                    <a:pt x="0" y="308736"/>
                  </a:lnTo>
                  <a:lnTo>
                    <a:pt x="0" y="316229"/>
                  </a:lnTo>
                  <a:lnTo>
                    <a:pt x="6350" y="316229"/>
                  </a:lnTo>
                  <a:lnTo>
                    <a:pt x="6350" y="308736"/>
                  </a:lnTo>
                  <a:close/>
                </a:path>
                <a:path w="6350" h="974090">
                  <a:moveTo>
                    <a:pt x="6350" y="303656"/>
                  </a:moveTo>
                  <a:lnTo>
                    <a:pt x="0" y="303656"/>
                  </a:lnTo>
                  <a:lnTo>
                    <a:pt x="0" y="308609"/>
                  </a:lnTo>
                  <a:lnTo>
                    <a:pt x="6350" y="308609"/>
                  </a:lnTo>
                  <a:lnTo>
                    <a:pt x="6350" y="303656"/>
                  </a:lnTo>
                  <a:close/>
                </a:path>
                <a:path w="6350" h="974090">
                  <a:moveTo>
                    <a:pt x="6350" y="297306"/>
                  </a:moveTo>
                  <a:lnTo>
                    <a:pt x="0" y="297306"/>
                  </a:lnTo>
                  <a:lnTo>
                    <a:pt x="0" y="303529"/>
                  </a:lnTo>
                  <a:lnTo>
                    <a:pt x="6350" y="303529"/>
                  </a:lnTo>
                  <a:lnTo>
                    <a:pt x="6350" y="297306"/>
                  </a:lnTo>
                  <a:close/>
                </a:path>
                <a:path w="6350" h="974090">
                  <a:moveTo>
                    <a:pt x="6350" y="290956"/>
                  </a:moveTo>
                  <a:lnTo>
                    <a:pt x="0" y="290956"/>
                  </a:lnTo>
                  <a:lnTo>
                    <a:pt x="0" y="297179"/>
                  </a:lnTo>
                  <a:lnTo>
                    <a:pt x="6350" y="297179"/>
                  </a:lnTo>
                  <a:lnTo>
                    <a:pt x="6350" y="290956"/>
                  </a:lnTo>
                  <a:close/>
                </a:path>
                <a:path w="6350" h="974090">
                  <a:moveTo>
                    <a:pt x="6350" y="284606"/>
                  </a:moveTo>
                  <a:lnTo>
                    <a:pt x="0" y="284606"/>
                  </a:lnTo>
                  <a:lnTo>
                    <a:pt x="0" y="290829"/>
                  </a:lnTo>
                  <a:lnTo>
                    <a:pt x="6350" y="290829"/>
                  </a:lnTo>
                  <a:lnTo>
                    <a:pt x="6350" y="284606"/>
                  </a:lnTo>
                  <a:close/>
                </a:path>
                <a:path w="6350" h="974090">
                  <a:moveTo>
                    <a:pt x="6350" y="278256"/>
                  </a:moveTo>
                  <a:lnTo>
                    <a:pt x="0" y="278256"/>
                  </a:lnTo>
                  <a:lnTo>
                    <a:pt x="0" y="284479"/>
                  </a:lnTo>
                  <a:lnTo>
                    <a:pt x="6350" y="284479"/>
                  </a:lnTo>
                  <a:lnTo>
                    <a:pt x="6350" y="278256"/>
                  </a:lnTo>
                  <a:close/>
                </a:path>
                <a:path w="6350" h="974090">
                  <a:moveTo>
                    <a:pt x="6350" y="271906"/>
                  </a:moveTo>
                  <a:lnTo>
                    <a:pt x="0" y="271906"/>
                  </a:lnTo>
                  <a:lnTo>
                    <a:pt x="0" y="278129"/>
                  </a:lnTo>
                  <a:lnTo>
                    <a:pt x="6350" y="278129"/>
                  </a:lnTo>
                  <a:lnTo>
                    <a:pt x="6350" y="271906"/>
                  </a:lnTo>
                  <a:close/>
                </a:path>
                <a:path w="6350" h="974090">
                  <a:moveTo>
                    <a:pt x="6350" y="265556"/>
                  </a:moveTo>
                  <a:lnTo>
                    <a:pt x="0" y="265556"/>
                  </a:lnTo>
                  <a:lnTo>
                    <a:pt x="0" y="271779"/>
                  </a:lnTo>
                  <a:lnTo>
                    <a:pt x="6350" y="271779"/>
                  </a:lnTo>
                  <a:lnTo>
                    <a:pt x="6350" y="265556"/>
                  </a:lnTo>
                  <a:close/>
                </a:path>
                <a:path w="6350" h="974090">
                  <a:moveTo>
                    <a:pt x="6350" y="259206"/>
                  </a:moveTo>
                  <a:lnTo>
                    <a:pt x="0" y="259206"/>
                  </a:lnTo>
                  <a:lnTo>
                    <a:pt x="0" y="265429"/>
                  </a:lnTo>
                  <a:lnTo>
                    <a:pt x="6350" y="265429"/>
                  </a:lnTo>
                  <a:lnTo>
                    <a:pt x="6350" y="259206"/>
                  </a:lnTo>
                  <a:close/>
                </a:path>
                <a:path w="6350" h="974090">
                  <a:moveTo>
                    <a:pt x="6350" y="252856"/>
                  </a:moveTo>
                  <a:lnTo>
                    <a:pt x="0" y="252856"/>
                  </a:lnTo>
                  <a:lnTo>
                    <a:pt x="0" y="259079"/>
                  </a:lnTo>
                  <a:lnTo>
                    <a:pt x="6350" y="259079"/>
                  </a:lnTo>
                  <a:lnTo>
                    <a:pt x="6350" y="252856"/>
                  </a:lnTo>
                  <a:close/>
                </a:path>
                <a:path w="6350" h="974090">
                  <a:moveTo>
                    <a:pt x="6350" y="246506"/>
                  </a:moveTo>
                  <a:lnTo>
                    <a:pt x="0" y="246506"/>
                  </a:lnTo>
                  <a:lnTo>
                    <a:pt x="0" y="252729"/>
                  </a:lnTo>
                  <a:lnTo>
                    <a:pt x="6350" y="252729"/>
                  </a:lnTo>
                  <a:lnTo>
                    <a:pt x="6350" y="246506"/>
                  </a:lnTo>
                  <a:close/>
                </a:path>
                <a:path w="6350" h="974090">
                  <a:moveTo>
                    <a:pt x="6350" y="235076"/>
                  </a:moveTo>
                  <a:lnTo>
                    <a:pt x="0" y="235076"/>
                  </a:lnTo>
                  <a:lnTo>
                    <a:pt x="0" y="246379"/>
                  </a:lnTo>
                  <a:lnTo>
                    <a:pt x="6350" y="246379"/>
                  </a:lnTo>
                  <a:lnTo>
                    <a:pt x="6350" y="235076"/>
                  </a:lnTo>
                  <a:close/>
                </a:path>
                <a:path w="6350" h="974090">
                  <a:moveTo>
                    <a:pt x="6350" y="507999"/>
                  </a:moveTo>
                  <a:lnTo>
                    <a:pt x="0" y="507999"/>
                  </a:lnTo>
                  <a:lnTo>
                    <a:pt x="0" y="509269"/>
                  </a:lnTo>
                  <a:lnTo>
                    <a:pt x="6350" y="509269"/>
                  </a:lnTo>
                  <a:lnTo>
                    <a:pt x="6350" y="507999"/>
                  </a:lnTo>
                  <a:close/>
                </a:path>
                <a:path w="6350" h="974090">
                  <a:moveTo>
                    <a:pt x="6350" y="501649"/>
                  </a:moveTo>
                  <a:lnTo>
                    <a:pt x="0" y="501649"/>
                  </a:lnTo>
                  <a:lnTo>
                    <a:pt x="0" y="506729"/>
                  </a:lnTo>
                  <a:lnTo>
                    <a:pt x="6350" y="506729"/>
                  </a:lnTo>
                  <a:lnTo>
                    <a:pt x="6350" y="501649"/>
                  </a:lnTo>
                  <a:close/>
                </a:path>
                <a:path w="6350" h="974090">
                  <a:moveTo>
                    <a:pt x="6350" y="495299"/>
                  </a:moveTo>
                  <a:lnTo>
                    <a:pt x="0" y="495299"/>
                  </a:lnTo>
                  <a:lnTo>
                    <a:pt x="0" y="500379"/>
                  </a:lnTo>
                  <a:lnTo>
                    <a:pt x="6350" y="500379"/>
                  </a:lnTo>
                  <a:lnTo>
                    <a:pt x="6350" y="495299"/>
                  </a:lnTo>
                  <a:close/>
                </a:path>
                <a:path w="6350" h="974090">
                  <a:moveTo>
                    <a:pt x="6350" y="488949"/>
                  </a:moveTo>
                  <a:lnTo>
                    <a:pt x="0" y="488949"/>
                  </a:lnTo>
                  <a:lnTo>
                    <a:pt x="0" y="494029"/>
                  </a:lnTo>
                  <a:lnTo>
                    <a:pt x="6350" y="494029"/>
                  </a:lnTo>
                  <a:lnTo>
                    <a:pt x="6350" y="488949"/>
                  </a:lnTo>
                  <a:close/>
                </a:path>
                <a:path w="6350" h="974090">
                  <a:moveTo>
                    <a:pt x="6350" y="482599"/>
                  </a:moveTo>
                  <a:lnTo>
                    <a:pt x="0" y="482599"/>
                  </a:lnTo>
                  <a:lnTo>
                    <a:pt x="0" y="487679"/>
                  </a:lnTo>
                  <a:lnTo>
                    <a:pt x="6350" y="487679"/>
                  </a:lnTo>
                  <a:lnTo>
                    <a:pt x="6350" y="482599"/>
                  </a:lnTo>
                  <a:close/>
                </a:path>
                <a:path w="6350" h="974090">
                  <a:moveTo>
                    <a:pt x="6350" y="476249"/>
                  </a:moveTo>
                  <a:lnTo>
                    <a:pt x="0" y="476249"/>
                  </a:lnTo>
                  <a:lnTo>
                    <a:pt x="0" y="481329"/>
                  </a:lnTo>
                  <a:lnTo>
                    <a:pt x="6350" y="481329"/>
                  </a:lnTo>
                  <a:lnTo>
                    <a:pt x="6350" y="476249"/>
                  </a:lnTo>
                  <a:close/>
                </a:path>
                <a:path w="6350" h="974090">
                  <a:moveTo>
                    <a:pt x="6350" y="469899"/>
                  </a:moveTo>
                  <a:lnTo>
                    <a:pt x="0" y="469899"/>
                  </a:lnTo>
                  <a:lnTo>
                    <a:pt x="0" y="474979"/>
                  </a:lnTo>
                  <a:lnTo>
                    <a:pt x="6350" y="474979"/>
                  </a:lnTo>
                  <a:lnTo>
                    <a:pt x="6350" y="469899"/>
                  </a:lnTo>
                  <a:close/>
                </a:path>
                <a:path w="6350" h="974090">
                  <a:moveTo>
                    <a:pt x="6350" y="463549"/>
                  </a:moveTo>
                  <a:lnTo>
                    <a:pt x="0" y="463549"/>
                  </a:lnTo>
                  <a:lnTo>
                    <a:pt x="0" y="468629"/>
                  </a:lnTo>
                  <a:lnTo>
                    <a:pt x="6350" y="468629"/>
                  </a:lnTo>
                  <a:lnTo>
                    <a:pt x="6350" y="463549"/>
                  </a:lnTo>
                  <a:close/>
                </a:path>
                <a:path w="6350" h="974090">
                  <a:moveTo>
                    <a:pt x="6350" y="450849"/>
                  </a:moveTo>
                  <a:lnTo>
                    <a:pt x="0" y="450849"/>
                  </a:lnTo>
                  <a:lnTo>
                    <a:pt x="0" y="462279"/>
                  </a:lnTo>
                  <a:lnTo>
                    <a:pt x="6350" y="462279"/>
                  </a:lnTo>
                  <a:lnTo>
                    <a:pt x="6350" y="450849"/>
                  </a:lnTo>
                  <a:close/>
                </a:path>
                <a:path w="6350" h="974090">
                  <a:moveTo>
                    <a:pt x="6350" y="444499"/>
                  </a:moveTo>
                  <a:lnTo>
                    <a:pt x="0" y="444499"/>
                  </a:lnTo>
                  <a:lnTo>
                    <a:pt x="0" y="449579"/>
                  </a:lnTo>
                  <a:lnTo>
                    <a:pt x="6350" y="449579"/>
                  </a:lnTo>
                  <a:lnTo>
                    <a:pt x="6350" y="444499"/>
                  </a:lnTo>
                  <a:close/>
                </a:path>
                <a:path w="6350" h="974090">
                  <a:moveTo>
                    <a:pt x="6350" y="438149"/>
                  </a:moveTo>
                  <a:lnTo>
                    <a:pt x="0" y="438149"/>
                  </a:lnTo>
                  <a:lnTo>
                    <a:pt x="0" y="443229"/>
                  </a:lnTo>
                  <a:lnTo>
                    <a:pt x="6350" y="443229"/>
                  </a:lnTo>
                  <a:lnTo>
                    <a:pt x="6350" y="438149"/>
                  </a:lnTo>
                  <a:close/>
                </a:path>
                <a:path w="6350" h="974090">
                  <a:moveTo>
                    <a:pt x="6350" y="431799"/>
                  </a:moveTo>
                  <a:lnTo>
                    <a:pt x="0" y="431799"/>
                  </a:lnTo>
                  <a:lnTo>
                    <a:pt x="0" y="436879"/>
                  </a:lnTo>
                  <a:lnTo>
                    <a:pt x="6350" y="436879"/>
                  </a:lnTo>
                  <a:lnTo>
                    <a:pt x="6350" y="431799"/>
                  </a:lnTo>
                  <a:close/>
                </a:path>
                <a:path w="6350" h="974090">
                  <a:moveTo>
                    <a:pt x="6350" y="425449"/>
                  </a:moveTo>
                  <a:lnTo>
                    <a:pt x="0" y="425449"/>
                  </a:lnTo>
                  <a:lnTo>
                    <a:pt x="0" y="430529"/>
                  </a:lnTo>
                  <a:lnTo>
                    <a:pt x="6350" y="430529"/>
                  </a:lnTo>
                  <a:lnTo>
                    <a:pt x="6350" y="425449"/>
                  </a:lnTo>
                  <a:close/>
                </a:path>
                <a:path w="6350" h="974090">
                  <a:moveTo>
                    <a:pt x="6350" y="419099"/>
                  </a:moveTo>
                  <a:lnTo>
                    <a:pt x="0" y="419099"/>
                  </a:lnTo>
                  <a:lnTo>
                    <a:pt x="0" y="424179"/>
                  </a:lnTo>
                  <a:lnTo>
                    <a:pt x="6350" y="424179"/>
                  </a:lnTo>
                  <a:lnTo>
                    <a:pt x="6350" y="419099"/>
                  </a:lnTo>
                  <a:close/>
                </a:path>
                <a:path w="6350" h="974090">
                  <a:moveTo>
                    <a:pt x="6350" y="411479"/>
                  </a:moveTo>
                  <a:lnTo>
                    <a:pt x="0" y="411479"/>
                  </a:lnTo>
                  <a:lnTo>
                    <a:pt x="0" y="417829"/>
                  </a:lnTo>
                  <a:lnTo>
                    <a:pt x="6350" y="417829"/>
                  </a:lnTo>
                  <a:lnTo>
                    <a:pt x="6350" y="411479"/>
                  </a:lnTo>
                  <a:close/>
                </a:path>
                <a:path w="6350" h="974090">
                  <a:moveTo>
                    <a:pt x="6350" y="406399"/>
                  </a:moveTo>
                  <a:lnTo>
                    <a:pt x="0" y="406399"/>
                  </a:lnTo>
                  <a:lnTo>
                    <a:pt x="0" y="410209"/>
                  </a:lnTo>
                  <a:lnTo>
                    <a:pt x="6350" y="410209"/>
                  </a:lnTo>
                  <a:lnTo>
                    <a:pt x="6350" y="406399"/>
                  </a:lnTo>
                  <a:close/>
                </a:path>
                <a:path w="6350" h="974090">
                  <a:moveTo>
                    <a:pt x="6350" y="400049"/>
                  </a:moveTo>
                  <a:lnTo>
                    <a:pt x="0" y="400049"/>
                  </a:lnTo>
                  <a:lnTo>
                    <a:pt x="0" y="405129"/>
                  </a:lnTo>
                  <a:lnTo>
                    <a:pt x="6350" y="405129"/>
                  </a:lnTo>
                  <a:lnTo>
                    <a:pt x="6350" y="400049"/>
                  </a:lnTo>
                  <a:close/>
                </a:path>
                <a:path w="6350" h="974090">
                  <a:moveTo>
                    <a:pt x="6350" y="393700"/>
                  </a:moveTo>
                  <a:lnTo>
                    <a:pt x="0" y="393700"/>
                  </a:lnTo>
                  <a:lnTo>
                    <a:pt x="0" y="398779"/>
                  </a:lnTo>
                  <a:lnTo>
                    <a:pt x="6350" y="398779"/>
                  </a:lnTo>
                  <a:lnTo>
                    <a:pt x="6350" y="393700"/>
                  </a:lnTo>
                  <a:close/>
                </a:path>
                <a:path w="6350" h="974090">
                  <a:moveTo>
                    <a:pt x="6350" y="387349"/>
                  </a:moveTo>
                  <a:lnTo>
                    <a:pt x="0" y="387349"/>
                  </a:lnTo>
                  <a:lnTo>
                    <a:pt x="0" y="392429"/>
                  </a:lnTo>
                  <a:lnTo>
                    <a:pt x="6350" y="392429"/>
                  </a:lnTo>
                  <a:lnTo>
                    <a:pt x="6350" y="387349"/>
                  </a:lnTo>
                  <a:close/>
                </a:path>
                <a:path w="6350" h="974090">
                  <a:moveTo>
                    <a:pt x="6350" y="380999"/>
                  </a:moveTo>
                  <a:lnTo>
                    <a:pt x="0" y="380999"/>
                  </a:lnTo>
                  <a:lnTo>
                    <a:pt x="0" y="386079"/>
                  </a:lnTo>
                  <a:lnTo>
                    <a:pt x="6350" y="386079"/>
                  </a:lnTo>
                  <a:lnTo>
                    <a:pt x="6350" y="380999"/>
                  </a:lnTo>
                  <a:close/>
                </a:path>
                <a:path w="6350" h="974090">
                  <a:moveTo>
                    <a:pt x="6350" y="373379"/>
                  </a:moveTo>
                  <a:lnTo>
                    <a:pt x="0" y="373379"/>
                  </a:lnTo>
                  <a:lnTo>
                    <a:pt x="0" y="379729"/>
                  </a:lnTo>
                  <a:lnTo>
                    <a:pt x="6350" y="379729"/>
                  </a:lnTo>
                  <a:lnTo>
                    <a:pt x="6350" y="373379"/>
                  </a:lnTo>
                  <a:close/>
                </a:path>
                <a:path w="6350" h="974090">
                  <a:moveTo>
                    <a:pt x="6350" y="368299"/>
                  </a:moveTo>
                  <a:lnTo>
                    <a:pt x="0" y="368299"/>
                  </a:lnTo>
                  <a:lnTo>
                    <a:pt x="0" y="372109"/>
                  </a:lnTo>
                  <a:lnTo>
                    <a:pt x="6350" y="372109"/>
                  </a:lnTo>
                  <a:lnTo>
                    <a:pt x="6350" y="368299"/>
                  </a:lnTo>
                  <a:close/>
                </a:path>
                <a:path w="6350" h="974090">
                  <a:moveTo>
                    <a:pt x="6350" y="361949"/>
                  </a:moveTo>
                  <a:lnTo>
                    <a:pt x="0" y="361949"/>
                  </a:lnTo>
                  <a:lnTo>
                    <a:pt x="0" y="367030"/>
                  </a:lnTo>
                  <a:lnTo>
                    <a:pt x="6350" y="367030"/>
                  </a:lnTo>
                  <a:lnTo>
                    <a:pt x="6350" y="361949"/>
                  </a:lnTo>
                  <a:close/>
                </a:path>
                <a:path w="6350" h="974090">
                  <a:moveTo>
                    <a:pt x="6350" y="355599"/>
                  </a:moveTo>
                  <a:lnTo>
                    <a:pt x="0" y="355599"/>
                  </a:lnTo>
                  <a:lnTo>
                    <a:pt x="0" y="360680"/>
                  </a:lnTo>
                  <a:lnTo>
                    <a:pt x="6350" y="360680"/>
                  </a:lnTo>
                  <a:lnTo>
                    <a:pt x="6350" y="355599"/>
                  </a:lnTo>
                  <a:close/>
                </a:path>
                <a:path w="6350" h="974090">
                  <a:moveTo>
                    <a:pt x="6350" y="350519"/>
                  </a:moveTo>
                  <a:lnTo>
                    <a:pt x="0" y="350519"/>
                  </a:lnTo>
                  <a:lnTo>
                    <a:pt x="0" y="354329"/>
                  </a:lnTo>
                  <a:lnTo>
                    <a:pt x="6350" y="354329"/>
                  </a:lnTo>
                  <a:lnTo>
                    <a:pt x="6350" y="350519"/>
                  </a:lnTo>
                  <a:close/>
                </a:path>
                <a:path w="6350" h="974090">
                  <a:moveTo>
                    <a:pt x="6350" y="509270"/>
                  </a:moveTo>
                  <a:lnTo>
                    <a:pt x="0" y="509270"/>
                  </a:lnTo>
                  <a:lnTo>
                    <a:pt x="0" y="515619"/>
                  </a:lnTo>
                  <a:lnTo>
                    <a:pt x="6350" y="515619"/>
                  </a:lnTo>
                  <a:lnTo>
                    <a:pt x="6350" y="509270"/>
                  </a:lnTo>
                  <a:close/>
                </a:path>
                <a:path w="6350" h="974090">
                  <a:moveTo>
                    <a:pt x="6350" y="515619"/>
                  </a:moveTo>
                  <a:lnTo>
                    <a:pt x="0" y="515619"/>
                  </a:lnTo>
                  <a:lnTo>
                    <a:pt x="0" y="590549"/>
                  </a:lnTo>
                  <a:lnTo>
                    <a:pt x="6350" y="590549"/>
                  </a:lnTo>
                  <a:lnTo>
                    <a:pt x="6350" y="515619"/>
                  </a:lnTo>
                  <a:close/>
                </a:path>
                <a:path w="6350" h="974090">
                  <a:moveTo>
                    <a:pt x="6350" y="609599"/>
                  </a:moveTo>
                  <a:lnTo>
                    <a:pt x="3810" y="609599"/>
                  </a:lnTo>
                  <a:lnTo>
                    <a:pt x="3810" y="614680"/>
                  </a:lnTo>
                  <a:lnTo>
                    <a:pt x="6350" y="614680"/>
                  </a:lnTo>
                  <a:lnTo>
                    <a:pt x="6350" y="609599"/>
                  </a:lnTo>
                  <a:close/>
                </a:path>
                <a:path w="6350" h="974090">
                  <a:moveTo>
                    <a:pt x="6350" y="601979"/>
                  </a:moveTo>
                  <a:lnTo>
                    <a:pt x="0" y="601979"/>
                  </a:lnTo>
                  <a:lnTo>
                    <a:pt x="0" y="603249"/>
                  </a:lnTo>
                  <a:lnTo>
                    <a:pt x="1270" y="603249"/>
                  </a:lnTo>
                  <a:lnTo>
                    <a:pt x="1270" y="608329"/>
                  </a:lnTo>
                  <a:lnTo>
                    <a:pt x="6350" y="608329"/>
                  </a:lnTo>
                  <a:lnTo>
                    <a:pt x="6350" y="601979"/>
                  </a:lnTo>
                  <a:close/>
                </a:path>
                <a:path w="6350" h="974090">
                  <a:moveTo>
                    <a:pt x="6350" y="595630"/>
                  </a:moveTo>
                  <a:lnTo>
                    <a:pt x="0" y="595630"/>
                  </a:lnTo>
                  <a:lnTo>
                    <a:pt x="0" y="600709"/>
                  </a:lnTo>
                  <a:lnTo>
                    <a:pt x="6350" y="600709"/>
                  </a:lnTo>
                  <a:lnTo>
                    <a:pt x="6350" y="595630"/>
                  </a:lnTo>
                  <a:close/>
                </a:path>
                <a:path w="6350" h="974090">
                  <a:moveTo>
                    <a:pt x="6350" y="591819"/>
                  </a:moveTo>
                  <a:lnTo>
                    <a:pt x="0" y="591819"/>
                  </a:lnTo>
                  <a:lnTo>
                    <a:pt x="0" y="594359"/>
                  </a:lnTo>
                  <a:lnTo>
                    <a:pt x="6350" y="594359"/>
                  </a:lnTo>
                  <a:lnTo>
                    <a:pt x="6350" y="591819"/>
                  </a:lnTo>
                  <a:close/>
                </a:path>
                <a:path w="6350" h="974090">
                  <a:moveTo>
                    <a:pt x="6350" y="791336"/>
                  </a:moveTo>
                  <a:lnTo>
                    <a:pt x="0" y="791336"/>
                  </a:lnTo>
                  <a:lnTo>
                    <a:pt x="0" y="801369"/>
                  </a:lnTo>
                  <a:lnTo>
                    <a:pt x="6350" y="801369"/>
                  </a:lnTo>
                  <a:lnTo>
                    <a:pt x="6350" y="791336"/>
                  </a:lnTo>
                  <a:close/>
                </a:path>
                <a:path w="6350" h="974090">
                  <a:moveTo>
                    <a:pt x="6350" y="787526"/>
                  </a:moveTo>
                  <a:lnTo>
                    <a:pt x="0" y="787526"/>
                  </a:lnTo>
                  <a:lnTo>
                    <a:pt x="0" y="791209"/>
                  </a:lnTo>
                  <a:lnTo>
                    <a:pt x="6350" y="791209"/>
                  </a:lnTo>
                  <a:lnTo>
                    <a:pt x="6350" y="787526"/>
                  </a:lnTo>
                  <a:close/>
                </a:path>
                <a:path w="6350" h="974090">
                  <a:moveTo>
                    <a:pt x="6350" y="784986"/>
                  </a:moveTo>
                  <a:lnTo>
                    <a:pt x="0" y="784986"/>
                  </a:lnTo>
                  <a:lnTo>
                    <a:pt x="0" y="787399"/>
                  </a:lnTo>
                  <a:lnTo>
                    <a:pt x="6350" y="787399"/>
                  </a:lnTo>
                  <a:lnTo>
                    <a:pt x="6350" y="784986"/>
                  </a:lnTo>
                  <a:close/>
                </a:path>
                <a:path w="6350" h="974090">
                  <a:moveTo>
                    <a:pt x="6350" y="781176"/>
                  </a:moveTo>
                  <a:lnTo>
                    <a:pt x="0" y="781176"/>
                  </a:lnTo>
                  <a:lnTo>
                    <a:pt x="0" y="784859"/>
                  </a:lnTo>
                  <a:lnTo>
                    <a:pt x="6350" y="784859"/>
                  </a:lnTo>
                  <a:lnTo>
                    <a:pt x="6350" y="781176"/>
                  </a:lnTo>
                  <a:close/>
                </a:path>
                <a:path w="6350" h="974090">
                  <a:moveTo>
                    <a:pt x="6350" y="778636"/>
                  </a:moveTo>
                  <a:lnTo>
                    <a:pt x="0" y="778636"/>
                  </a:lnTo>
                  <a:lnTo>
                    <a:pt x="0" y="781049"/>
                  </a:lnTo>
                  <a:lnTo>
                    <a:pt x="6350" y="781049"/>
                  </a:lnTo>
                  <a:lnTo>
                    <a:pt x="6350" y="778636"/>
                  </a:lnTo>
                  <a:close/>
                </a:path>
                <a:path w="6350" h="974090">
                  <a:moveTo>
                    <a:pt x="6350" y="774826"/>
                  </a:moveTo>
                  <a:lnTo>
                    <a:pt x="0" y="774826"/>
                  </a:lnTo>
                  <a:lnTo>
                    <a:pt x="0" y="778509"/>
                  </a:lnTo>
                  <a:lnTo>
                    <a:pt x="6350" y="778509"/>
                  </a:lnTo>
                  <a:lnTo>
                    <a:pt x="6350" y="774826"/>
                  </a:lnTo>
                  <a:close/>
                </a:path>
                <a:path w="6350" h="974090">
                  <a:moveTo>
                    <a:pt x="6350" y="772286"/>
                  </a:moveTo>
                  <a:lnTo>
                    <a:pt x="0" y="772286"/>
                  </a:lnTo>
                  <a:lnTo>
                    <a:pt x="0" y="774699"/>
                  </a:lnTo>
                  <a:lnTo>
                    <a:pt x="6350" y="774699"/>
                  </a:lnTo>
                  <a:lnTo>
                    <a:pt x="6350" y="772286"/>
                  </a:lnTo>
                  <a:close/>
                </a:path>
                <a:path w="6350" h="974090">
                  <a:moveTo>
                    <a:pt x="6350" y="768477"/>
                  </a:moveTo>
                  <a:lnTo>
                    <a:pt x="0" y="768477"/>
                  </a:lnTo>
                  <a:lnTo>
                    <a:pt x="0" y="772159"/>
                  </a:lnTo>
                  <a:lnTo>
                    <a:pt x="6350" y="772159"/>
                  </a:lnTo>
                  <a:lnTo>
                    <a:pt x="6350" y="768477"/>
                  </a:lnTo>
                  <a:close/>
                </a:path>
                <a:path w="6350" h="974090">
                  <a:moveTo>
                    <a:pt x="6350" y="765936"/>
                  </a:moveTo>
                  <a:lnTo>
                    <a:pt x="0" y="765936"/>
                  </a:lnTo>
                  <a:lnTo>
                    <a:pt x="0" y="768349"/>
                  </a:lnTo>
                  <a:lnTo>
                    <a:pt x="6350" y="768349"/>
                  </a:lnTo>
                  <a:lnTo>
                    <a:pt x="6350" y="765936"/>
                  </a:lnTo>
                  <a:close/>
                </a:path>
                <a:path w="6350" h="974090">
                  <a:moveTo>
                    <a:pt x="6350" y="762126"/>
                  </a:moveTo>
                  <a:lnTo>
                    <a:pt x="0" y="762126"/>
                  </a:lnTo>
                  <a:lnTo>
                    <a:pt x="0" y="765809"/>
                  </a:lnTo>
                  <a:lnTo>
                    <a:pt x="6350" y="765809"/>
                  </a:lnTo>
                  <a:lnTo>
                    <a:pt x="6350" y="762126"/>
                  </a:lnTo>
                  <a:close/>
                </a:path>
                <a:path w="6350" h="974090">
                  <a:moveTo>
                    <a:pt x="1270" y="759459"/>
                  </a:moveTo>
                  <a:lnTo>
                    <a:pt x="0" y="759459"/>
                  </a:lnTo>
                  <a:lnTo>
                    <a:pt x="0" y="761999"/>
                  </a:lnTo>
                  <a:lnTo>
                    <a:pt x="6350" y="761999"/>
                  </a:lnTo>
                  <a:lnTo>
                    <a:pt x="6350" y="759586"/>
                  </a:lnTo>
                  <a:lnTo>
                    <a:pt x="1270" y="759586"/>
                  </a:lnTo>
                  <a:lnTo>
                    <a:pt x="1270" y="759459"/>
                  </a:lnTo>
                  <a:close/>
                </a:path>
                <a:path w="6350" h="974090">
                  <a:moveTo>
                    <a:pt x="6350" y="755776"/>
                  </a:moveTo>
                  <a:lnTo>
                    <a:pt x="3810" y="755776"/>
                  </a:lnTo>
                  <a:lnTo>
                    <a:pt x="3810" y="756919"/>
                  </a:lnTo>
                  <a:lnTo>
                    <a:pt x="2540" y="756919"/>
                  </a:lnTo>
                  <a:lnTo>
                    <a:pt x="2540" y="758316"/>
                  </a:lnTo>
                  <a:lnTo>
                    <a:pt x="1270" y="758316"/>
                  </a:lnTo>
                  <a:lnTo>
                    <a:pt x="1270" y="759459"/>
                  </a:lnTo>
                  <a:lnTo>
                    <a:pt x="6350" y="759459"/>
                  </a:lnTo>
                  <a:lnTo>
                    <a:pt x="6350" y="755776"/>
                  </a:lnTo>
                  <a:close/>
                </a:path>
                <a:path w="6350" h="974090">
                  <a:moveTo>
                    <a:pt x="6350" y="753109"/>
                  </a:moveTo>
                  <a:lnTo>
                    <a:pt x="5080" y="753109"/>
                  </a:lnTo>
                  <a:lnTo>
                    <a:pt x="5080" y="754506"/>
                  </a:lnTo>
                  <a:lnTo>
                    <a:pt x="3810" y="754506"/>
                  </a:lnTo>
                  <a:lnTo>
                    <a:pt x="3810" y="755649"/>
                  </a:lnTo>
                  <a:lnTo>
                    <a:pt x="6350" y="755649"/>
                  </a:lnTo>
                  <a:lnTo>
                    <a:pt x="6350" y="753109"/>
                  </a:lnTo>
                  <a:close/>
                </a:path>
                <a:path w="6350" h="974090">
                  <a:moveTo>
                    <a:pt x="6350" y="801369"/>
                  </a:moveTo>
                  <a:lnTo>
                    <a:pt x="0" y="801369"/>
                  </a:lnTo>
                  <a:lnTo>
                    <a:pt x="0" y="814069"/>
                  </a:lnTo>
                  <a:lnTo>
                    <a:pt x="6350" y="814069"/>
                  </a:lnTo>
                  <a:lnTo>
                    <a:pt x="6350" y="801369"/>
                  </a:lnTo>
                  <a:close/>
                </a:path>
                <a:path w="6350" h="974090">
                  <a:moveTo>
                    <a:pt x="6350" y="814069"/>
                  </a:moveTo>
                  <a:lnTo>
                    <a:pt x="0" y="814069"/>
                  </a:lnTo>
                  <a:lnTo>
                    <a:pt x="0" y="867409"/>
                  </a:lnTo>
                  <a:lnTo>
                    <a:pt x="6350" y="867409"/>
                  </a:lnTo>
                  <a:lnTo>
                    <a:pt x="6350" y="814069"/>
                  </a:lnTo>
                  <a:close/>
                </a:path>
                <a:path w="6350" h="974090">
                  <a:moveTo>
                    <a:pt x="6350" y="867410"/>
                  </a:moveTo>
                  <a:lnTo>
                    <a:pt x="0" y="867410"/>
                  </a:lnTo>
                  <a:lnTo>
                    <a:pt x="0" y="969009"/>
                  </a:lnTo>
                  <a:lnTo>
                    <a:pt x="6350" y="969009"/>
                  </a:lnTo>
                  <a:lnTo>
                    <a:pt x="6350" y="867410"/>
                  </a:lnTo>
                  <a:close/>
                </a:path>
                <a:path w="6350" h="974090">
                  <a:moveTo>
                    <a:pt x="6350" y="969010"/>
                  </a:moveTo>
                  <a:lnTo>
                    <a:pt x="0" y="969010"/>
                  </a:lnTo>
                  <a:lnTo>
                    <a:pt x="0" y="974089"/>
                  </a:lnTo>
                  <a:lnTo>
                    <a:pt x="6350" y="974089"/>
                  </a:lnTo>
                  <a:lnTo>
                    <a:pt x="6350" y="969010"/>
                  </a:lnTo>
                  <a:close/>
                </a:path>
              </a:pathLst>
            </a:custGeom>
            <a:solidFill>
              <a:srgbClr val="2F00F8"/>
            </a:solidFill>
          </p:spPr>
          <p:txBody>
            <a:bodyPr bIns="0" lIns="0" rIns="0" rtlCol="0" tIns="0" wrap="square"/>
            <a:p/>
          </p:txBody>
        </p:sp>
        <p:sp>
          <p:nvSpPr>
            <p:cNvPr id="1050908" name="object 2222"/>
            <p:cNvSpPr/>
            <p:nvPr/>
          </p:nvSpPr>
          <p:spPr>
            <a:xfrm>
              <a:off x="5033009" y="5807709"/>
              <a:ext cx="7620" cy="974090"/>
            </a:xfrm>
            <a:custGeom>
              <a:avLst/>
              <a:ahLst/>
              <a:rect l="l" t="t" r="r" b="b"/>
              <a:pathLst>
                <a:path w="7620" h="974090">
                  <a:moveTo>
                    <a:pt x="7619" y="0"/>
                  </a:moveTo>
                  <a:lnTo>
                    <a:pt x="0" y="0"/>
                  </a:lnTo>
                  <a:lnTo>
                    <a:pt x="0" y="6349"/>
                  </a:lnTo>
                  <a:lnTo>
                    <a:pt x="7619" y="6349"/>
                  </a:lnTo>
                  <a:lnTo>
                    <a:pt x="7619" y="0"/>
                  </a:lnTo>
                  <a:close/>
                </a:path>
                <a:path w="7620" h="974090">
                  <a:moveTo>
                    <a:pt x="7619" y="6350"/>
                  </a:moveTo>
                  <a:lnTo>
                    <a:pt x="0" y="6350"/>
                  </a:lnTo>
                  <a:lnTo>
                    <a:pt x="0" y="16509"/>
                  </a:lnTo>
                  <a:lnTo>
                    <a:pt x="7619" y="16509"/>
                  </a:lnTo>
                  <a:lnTo>
                    <a:pt x="7619" y="6350"/>
                  </a:lnTo>
                  <a:close/>
                </a:path>
                <a:path w="7620" h="974090">
                  <a:moveTo>
                    <a:pt x="7619" y="16509"/>
                  </a:moveTo>
                  <a:lnTo>
                    <a:pt x="0" y="16509"/>
                  </a:lnTo>
                  <a:lnTo>
                    <a:pt x="0" y="25399"/>
                  </a:lnTo>
                  <a:lnTo>
                    <a:pt x="7619" y="25399"/>
                  </a:lnTo>
                  <a:lnTo>
                    <a:pt x="7619" y="16509"/>
                  </a:lnTo>
                  <a:close/>
                </a:path>
                <a:path w="7620" h="974090">
                  <a:moveTo>
                    <a:pt x="7619" y="25400"/>
                  </a:moveTo>
                  <a:lnTo>
                    <a:pt x="0" y="25400"/>
                  </a:lnTo>
                  <a:lnTo>
                    <a:pt x="0" y="31749"/>
                  </a:lnTo>
                  <a:lnTo>
                    <a:pt x="7619" y="31749"/>
                  </a:lnTo>
                  <a:lnTo>
                    <a:pt x="7619" y="25400"/>
                  </a:lnTo>
                  <a:close/>
                </a:path>
                <a:path w="7620" h="974090">
                  <a:moveTo>
                    <a:pt x="7619" y="31750"/>
                  </a:moveTo>
                  <a:lnTo>
                    <a:pt x="0" y="31750"/>
                  </a:lnTo>
                  <a:lnTo>
                    <a:pt x="0" y="38099"/>
                  </a:lnTo>
                  <a:lnTo>
                    <a:pt x="7619" y="38099"/>
                  </a:lnTo>
                  <a:lnTo>
                    <a:pt x="7619" y="31750"/>
                  </a:lnTo>
                  <a:close/>
                </a:path>
                <a:path w="7620" h="974090">
                  <a:moveTo>
                    <a:pt x="7619" y="38100"/>
                  </a:moveTo>
                  <a:lnTo>
                    <a:pt x="0" y="38100"/>
                  </a:lnTo>
                  <a:lnTo>
                    <a:pt x="0" y="44449"/>
                  </a:lnTo>
                  <a:lnTo>
                    <a:pt x="7619" y="44449"/>
                  </a:lnTo>
                  <a:lnTo>
                    <a:pt x="7619" y="38100"/>
                  </a:lnTo>
                  <a:close/>
                </a:path>
                <a:path w="7620" h="974090">
                  <a:moveTo>
                    <a:pt x="7619" y="44450"/>
                  </a:moveTo>
                  <a:lnTo>
                    <a:pt x="0" y="44450"/>
                  </a:lnTo>
                  <a:lnTo>
                    <a:pt x="0" y="48259"/>
                  </a:lnTo>
                  <a:lnTo>
                    <a:pt x="7619" y="48259"/>
                  </a:lnTo>
                  <a:lnTo>
                    <a:pt x="7619" y="44450"/>
                  </a:lnTo>
                  <a:close/>
                </a:path>
                <a:path w="7620" h="974090">
                  <a:moveTo>
                    <a:pt x="7619" y="48259"/>
                  </a:moveTo>
                  <a:lnTo>
                    <a:pt x="0" y="48259"/>
                  </a:lnTo>
                  <a:lnTo>
                    <a:pt x="0" y="69849"/>
                  </a:lnTo>
                  <a:lnTo>
                    <a:pt x="7619" y="69849"/>
                  </a:lnTo>
                  <a:lnTo>
                    <a:pt x="7619" y="48259"/>
                  </a:lnTo>
                  <a:close/>
                </a:path>
                <a:path w="7620" h="974090">
                  <a:moveTo>
                    <a:pt x="7619" y="69850"/>
                  </a:moveTo>
                  <a:lnTo>
                    <a:pt x="0" y="69850"/>
                  </a:lnTo>
                  <a:lnTo>
                    <a:pt x="0" y="73659"/>
                  </a:lnTo>
                  <a:lnTo>
                    <a:pt x="7619" y="73659"/>
                  </a:lnTo>
                  <a:lnTo>
                    <a:pt x="7619" y="69850"/>
                  </a:lnTo>
                  <a:close/>
                </a:path>
                <a:path w="7620" h="974090">
                  <a:moveTo>
                    <a:pt x="7619" y="73659"/>
                  </a:moveTo>
                  <a:lnTo>
                    <a:pt x="0" y="73659"/>
                  </a:lnTo>
                  <a:lnTo>
                    <a:pt x="0" y="76199"/>
                  </a:lnTo>
                  <a:lnTo>
                    <a:pt x="7619" y="76199"/>
                  </a:lnTo>
                  <a:lnTo>
                    <a:pt x="7619" y="73659"/>
                  </a:lnTo>
                  <a:close/>
                </a:path>
                <a:path w="7620" h="974090">
                  <a:moveTo>
                    <a:pt x="7619" y="76200"/>
                  </a:moveTo>
                  <a:lnTo>
                    <a:pt x="0" y="76200"/>
                  </a:lnTo>
                  <a:lnTo>
                    <a:pt x="0" y="82549"/>
                  </a:lnTo>
                  <a:lnTo>
                    <a:pt x="7619" y="82549"/>
                  </a:lnTo>
                  <a:lnTo>
                    <a:pt x="7619" y="76200"/>
                  </a:lnTo>
                  <a:close/>
                </a:path>
                <a:path w="7620" h="974090">
                  <a:moveTo>
                    <a:pt x="7619" y="82550"/>
                  </a:moveTo>
                  <a:lnTo>
                    <a:pt x="0" y="82550"/>
                  </a:lnTo>
                  <a:lnTo>
                    <a:pt x="0" y="86359"/>
                  </a:lnTo>
                  <a:lnTo>
                    <a:pt x="7619" y="86359"/>
                  </a:lnTo>
                  <a:lnTo>
                    <a:pt x="7619" y="82550"/>
                  </a:lnTo>
                  <a:close/>
                </a:path>
                <a:path w="7620" h="974090">
                  <a:moveTo>
                    <a:pt x="7619" y="86359"/>
                  </a:moveTo>
                  <a:lnTo>
                    <a:pt x="0" y="86359"/>
                  </a:lnTo>
                  <a:lnTo>
                    <a:pt x="0" y="92709"/>
                  </a:lnTo>
                  <a:lnTo>
                    <a:pt x="7619" y="92709"/>
                  </a:lnTo>
                  <a:lnTo>
                    <a:pt x="7619" y="86359"/>
                  </a:lnTo>
                  <a:close/>
                </a:path>
                <a:path w="7620" h="974090">
                  <a:moveTo>
                    <a:pt x="7619" y="92709"/>
                  </a:moveTo>
                  <a:lnTo>
                    <a:pt x="0" y="92709"/>
                  </a:lnTo>
                  <a:lnTo>
                    <a:pt x="0" y="99059"/>
                  </a:lnTo>
                  <a:lnTo>
                    <a:pt x="7619" y="99059"/>
                  </a:lnTo>
                  <a:lnTo>
                    <a:pt x="7619" y="92709"/>
                  </a:lnTo>
                  <a:close/>
                </a:path>
                <a:path w="7620" h="974090">
                  <a:moveTo>
                    <a:pt x="7619" y="99059"/>
                  </a:moveTo>
                  <a:lnTo>
                    <a:pt x="0" y="99059"/>
                  </a:lnTo>
                  <a:lnTo>
                    <a:pt x="0" y="101599"/>
                  </a:lnTo>
                  <a:lnTo>
                    <a:pt x="7619" y="101599"/>
                  </a:lnTo>
                  <a:lnTo>
                    <a:pt x="7619" y="99059"/>
                  </a:lnTo>
                  <a:close/>
                </a:path>
                <a:path w="7620" h="974090">
                  <a:moveTo>
                    <a:pt x="7619" y="101600"/>
                  </a:moveTo>
                  <a:lnTo>
                    <a:pt x="0" y="101600"/>
                  </a:lnTo>
                  <a:lnTo>
                    <a:pt x="0" y="107949"/>
                  </a:lnTo>
                  <a:lnTo>
                    <a:pt x="7619" y="107949"/>
                  </a:lnTo>
                  <a:lnTo>
                    <a:pt x="7619" y="101600"/>
                  </a:lnTo>
                  <a:close/>
                </a:path>
                <a:path w="7620" h="974090">
                  <a:moveTo>
                    <a:pt x="7619" y="107950"/>
                  </a:moveTo>
                  <a:lnTo>
                    <a:pt x="0" y="107950"/>
                  </a:lnTo>
                  <a:lnTo>
                    <a:pt x="0" y="111759"/>
                  </a:lnTo>
                  <a:lnTo>
                    <a:pt x="7619" y="111759"/>
                  </a:lnTo>
                  <a:lnTo>
                    <a:pt x="7619" y="107950"/>
                  </a:lnTo>
                  <a:close/>
                </a:path>
                <a:path w="7620" h="974090">
                  <a:moveTo>
                    <a:pt x="7619" y="111759"/>
                  </a:moveTo>
                  <a:lnTo>
                    <a:pt x="0" y="111759"/>
                  </a:lnTo>
                  <a:lnTo>
                    <a:pt x="0" y="118109"/>
                  </a:lnTo>
                  <a:lnTo>
                    <a:pt x="7619" y="118109"/>
                  </a:lnTo>
                  <a:lnTo>
                    <a:pt x="7619" y="111759"/>
                  </a:lnTo>
                  <a:close/>
                </a:path>
                <a:path w="7620" h="974090">
                  <a:moveTo>
                    <a:pt x="7619" y="118109"/>
                  </a:moveTo>
                  <a:lnTo>
                    <a:pt x="0" y="118109"/>
                  </a:lnTo>
                  <a:lnTo>
                    <a:pt x="0" y="120649"/>
                  </a:lnTo>
                  <a:lnTo>
                    <a:pt x="7619" y="120649"/>
                  </a:lnTo>
                  <a:lnTo>
                    <a:pt x="7619" y="118109"/>
                  </a:lnTo>
                  <a:close/>
                </a:path>
                <a:path w="7620" h="974090">
                  <a:moveTo>
                    <a:pt x="7619" y="120650"/>
                  </a:moveTo>
                  <a:lnTo>
                    <a:pt x="0" y="120650"/>
                  </a:lnTo>
                  <a:lnTo>
                    <a:pt x="0" y="124459"/>
                  </a:lnTo>
                  <a:lnTo>
                    <a:pt x="7619" y="124459"/>
                  </a:lnTo>
                  <a:lnTo>
                    <a:pt x="7619" y="120650"/>
                  </a:lnTo>
                  <a:close/>
                </a:path>
                <a:path w="7620" h="974090">
                  <a:moveTo>
                    <a:pt x="7619" y="124459"/>
                  </a:moveTo>
                  <a:lnTo>
                    <a:pt x="0" y="124459"/>
                  </a:lnTo>
                  <a:lnTo>
                    <a:pt x="0" y="137159"/>
                  </a:lnTo>
                  <a:lnTo>
                    <a:pt x="7619" y="137159"/>
                  </a:lnTo>
                  <a:lnTo>
                    <a:pt x="7619" y="124459"/>
                  </a:lnTo>
                  <a:close/>
                </a:path>
                <a:path w="7620" h="974090">
                  <a:moveTo>
                    <a:pt x="7619" y="137159"/>
                  </a:moveTo>
                  <a:lnTo>
                    <a:pt x="0" y="137159"/>
                  </a:lnTo>
                  <a:lnTo>
                    <a:pt x="0" y="139699"/>
                  </a:lnTo>
                  <a:lnTo>
                    <a:pt x="7619" y="139699"/>
                  </a:lnTo>
                  <a:lnTo>
                    <a:pt x="7619" y="137159"/>
                  </a:lnTo>
                  <a:close/>
                </a:path>
                <a:path w="7620" h="974090">
                  <a:moveTo>
                    <a:pt x="7619" y="139700"/>
                  </a:moveTo>
                  <a:lnTo>
                    <a:pt x="0" y="139700"/>
                  </a:lnTo>
                  <a:lnTo>
                    <a:pt x="0" y="146049"/>
                  </a:lnTo>
                  <a:lnTo>
                    <a:pt x="7619" y="146049"/>
                  </a:lnTo>
                  <a:lnTo>
                    <a:pt x="7619" y="139700"/>
                  </a:lnTo>
                  <a:close/>
                </a:path>
                <a:path w="7620" h="974090">
                  <a:moveTo>
                    <a:pt x="7619" y="146050"/>
                  </a:moveTo>
                  <a:lnTo>
                    <a:pt x="0" y="146050"/>
                  </a:lnTo>
                  <a:lnTo>
                    <a:pt x="0" y="152399"/>
                  </a:lnTo>
                  <a:lnTo>
                    <a:pt x="7619" y="152399"/>
                  </a:lnTo>
                  <a:lnTo>
                    <a:pt x="7619" y="146050"/>
                  </a:lnTo>
                  <a:close/>
                </a:path>
                <a:path w="7620" h="974090">
                  <a:moveTo>
                    <a:pt x="7619" y="152400"/>
                  </a:moveTo>
                  <a:lnTo>
                    <a:pt x="0" y="152400"/>
                  </a:lnTo>
                  <a:lnTo>
                    <a:pt x="0" y="156209"/>
                  </a:lnTo>
                  <a:lnTo>
                    <a:pt x="7619" y="156209"/>
                  </a:lnTo>
                  <a:lnTo>
                    <a:pt x="7619" y="152400"/>
                  </a:lnTo>
                  <a:close/>
                </a:path>
                <a:path w="7620" h="974090">
                  <a:moveTo>
                    <a:pt x="7619" y="156209"/>
                  </a:moveTo>
                  <a:lnTo>
                    <a:pt x="0" y="156209"/>
                  </a:lnTo>
                  <a:lnTo>
                    <a:pt x="0" y="162559"/>
                  </a:lnTo>
                  <a:lnTo>
                    <a:pt x="7619" y="162559"/>
                  </a:lnTo>
                  <a:lnTo>
                    <a:pt x="7619" y="156209"/>
                  </a:lnTo>
                  <a:close/>
                </a:path>
                <a:path w="7620" h="974090">
                  <a:moveTo>
                    <a:pt x="7619" y="162559"/>
                  </a:moveTo>
                  <a:lnTo>
                    <a:pt x="0" y="162559"/>
                  </a:lnTo>
                  <a:lnTo>
                    <a:pt x="0" y="184149"/>
                  </a:lnTo>
                  <a:lnTo>
                    <a:pt x="7619" y="184149"/>
                  </a:lnTo>
                  <a:lnTo>
                    <a:pt x="7619" y="162559"/>
                  </a:lnTo>
                  <a:close/>
                </a:path>
                <a:path w="7620" h="974090">
                  <a:moveTo>
                    <a:pt x="7619" y="184150"/>
                  </a:moveTo>
                  <a:lnTo>
                    <a:pt x="0" y="184150"/>
                  </a:lnTo>
                  <a:lnTo>
                    <a:pt x="0" y="200659"/>
                  </a:lnTo>
                  <a:lnTo>
                    <a:pt x="7619" y="200659"/>
                  </a:lnTo>
                  <a:lnTo>
                    <a:pt x="7619" y="184150"/>
                  </a:lnTo>
                  <a:close/>
                </a:path>
                <a:path w="7620" h="974090">
                  <a:moveTo>
                    <a:pt x="7619" y="200659"/>
                  </a:moveTo>
                  <a:lnTo>
                    <a:pt x="0" y="200659"/>
                  </a:lnTo>
                  <a:lnTo>
                    <a:pt x="0" y="203199"/>
                  </a:lnTo>
                  <a:lnTo>
                    <a:pt x="7619" y="203199"/>
                  </a:lnTo>
                  <a:lnTo>
                    <a:pt x="7619" y="200659"/>
                  </a:lnTo>
                  <a:close/>
                </a:path>
                <a:path w="7620" h="974090">
                  <a:moveTo>
                    <a:pt x="7619" y="203200"/>
                  </a:moveTo>
                  <a:lnTo>
                    <a:pt x="0" y="203200"/>
                  </a:lnTo>
                  <a:lnTo>
                    <a:pt x="0" y="209549"/>
                  </a:lnTo>
                  <a:lnTo>
                    <a:pt x="7619" y="209549"/>
                  </a:lnTo>
                  <a:lnTo>
                    <a:pt x="7619" y="203200"/>
                  </a:lnTo>
                  <a:close/>
                </a:path>
                <a:path w="7620" h="974090">
                  <a:moveTo>
                    <a:pt x="7619" y="209550"/>
                  </a:moveTo>
                  <a:lnTo>
                    <a:pt x="0" y="209550"/>
                  </a:lnTo>
                  <a:lnTo>
                    <a:pt x="0" y="213359"/>
                  </a:lnTo>
                  <a:lnTo>
                    <a:pt x="7619" y="213359"/>
                  </a:lnTo>
                  <a:lnTo>
                    <a:pt x="7619" y="209550"/>
                  </a:lnTo>
                  <a:close/>
                </a:path>
                <a:path w="7620" h="974090">
                  <a:moveTo>
                    <a:pt x="7619" y="213360"/>
                  </a:moveTo>
                  <a:lnTo>
                    <a:pt x="0" y="213360"/>
                  </a:lnTo>
                  <a:lnTo>
                    <a:pt x="0" y="226059"/>
                  </a:lnTo>
                  <a:lnTo>
                    <a:pt x="7619" y="226059"/>
                  </a:lnTo>
                  <a:lnTo>
                    <a:pt x="7619" y="213360"/>
                  </a:lnTo>
                  <a:close/>
                </a:path>
                <a:path w="7620" h="974090">
                  <a:moveTo>
                    <a:pt x="7619" y="226060"/>
                  </a:moveTo>
                  <a:lnTo>
                    <a:pt x="0" y="226060"/>
                  </a:lnTo>
                  <a:lnTo>
                    <a:pt x="0" y="232409"/>
                  </a:lnTo>
                  <a:lnTo>
                    <a:pt x="7619" y="232409"/>
                  </a:lnTo>
                  <a:lnTo>
                    <a:pt x="7619" y="226060"/>
                  </a:lnTo>
                  <a:close/>
                </a:path>
                <a:path w="7620" h="974090">
                  <a:moveTo>
                    <a:pt x="7619" y="232410"/>
                  </a:moveTo>
                  <a:lnTo>
                    <a:pt x="0" y="232410"/>
                  </a:lnTo>
                  <a:lnTo>
                    <a:pt x="0" y="234949"/>
                  </a:lnTo>
                  <a:lnTo>
                    <a:pt x="7619" y="234949"/>
                  </a:lnTo>
                  <a:lnTo>
                    <a:pt x="7619" y="232410"/>
                  </a:lnTo>
                  <a:close/>
                </a:path>
                <a:path w="7620" h="974090">
                  <a:moveTo>
                    <a:pt x="7619" y="346836"/>
                  </a:moveTo>
                  <a:lnTo>
                    <a:pt x="0" y="346836"/>
                  </a:lnTo>
                  <a:lnTo>
                    <a:pt x="0" y="349249"/>
                  </a:lnTo>
                  <a:lnTo>
                    <a:pt x="7619" y="349249"/>
                  </a:lnTo>
                  <a:lnTo>
                    <a:pt x="7619" y="346836"/>
                  </a:lnTo>
                  <a:close/>
                </a:path>
                <a:path w="7620" h="974090">
                  <a:moveTo>
                    <a:pt x="7619" y="341756"/>
                  </a:moveTo>
                  <a:lnTo>
                    <a:pt x="0" y="341756"/>
                  </a:lnTo>
                  <a:lnTo>
                    <a:pt x="0" y="346709"/>
                  </a:lnTo>
                  <a:lnTo>
                    <a:pt x="7619" y="346709"/>
                  </a:lnTo>
                  <a:lnTo>
                    <a:pt x="7619" y="341756"/>
                  </a:lnTo>
                  <a:close/>
                </a:path>
                <a:path w="7620" h="974090">
                  <a:moveTo>
                    <a:pt x="7619" y="335406"/>
                  </a:moveTo>
                  <a:lnTo>
                    <a:pt x="0" y="335406"/>
                  </a:lnTo>
                  <a:lnTo>
                    <a:pt x="0" y="341629"/>
                  </a:lnTo>
                  <a:lnTo>
                    <a:pt x="7619" y="341629"/>
                  </a:lnTo>
                  <a:lnTo>
                    <a:pt x="7619" y="335406"/>
                  </a:lnTo>
                  <a:close/>
                </a:path>
                <a:path w="7620" h="974090">
                  <a:moveTo>
                    <a:pt x="7619" y="329056"/>
                  </a:moveTo>
                  <a:lnTo>
                    <a:pt x="0" y="329056"/>
                  </a:lnTo>
                  <a:lnTo>
                    <a:pt x="0" y="335279"/>
                  </a:lnTo>
                  <a:lnTo>
                    <a:pt x="7619" y="335279"/>
                  </a:lnTo>
                  <a:lnTo>
                    <a:pt x="7619" y="329056"/>
                  </a:lnTo>
                  <a:close/>
                </a:path>
                <a:path w="7620" h="974090">
                  <a:moveTo>
                    <a:pt x="7619" y="322706"/>
                  </a:moveTo>
                  <a:lnTo>
                    <a:pt x="0" y="322706"/>
                  </a:lnTo>
                  <a:lnTo>
                    <a:pt x="0" y="328929"/>
                  </a:lnTo>
                  <a:lnTo>
                    <a:pt x="7619" y="328929"/>
                  </a:lnTo>
                  <a:lnTo>
                    <a:pt x="7619" y="322706"/>
                  </a:lnTo>
                  <a:close/>
                </a:path>
                <a:path w="7620" h="974090">
                  <a:moveTo>
                    <a:pt x="7619" y="316356"/>
                  </a:moveTo>
                  <a:lnTo>
                    <a:pt x="0" y="316356"/>
                  </a:lnTo>
                  <a:lnTo>
                    <a:pt x="0" y="322579"/>
                  </a:lnTo>
                  <a:lnTo>
                    <a:pt x="7619" y="322579"/>
                  </a:lnTo>
                  <a:lnTo>
                    <a:pt x="7619" y="316356"/>
                  </a:lnTo>
                  <a:close/>
                </a:path>
                <a:path w="7620" h="974090">
                  <a:moveTo>
                    <a:pt x="7619" y="308736"/>
                  </a:moveTo>
                  <a:lnTo>
                    <a:pt x="0" y="308736"/>
                  </a:lnTo>
                  <a:lnTo>
                    <a:pt x="0" y="316229"/>
                  </a:lnTo>
                  <a:lnTo>
                    <a:pt x="7619" y="316229"/>
                  </a:lnTo>
                  <a:lnTo>
                    <a:pt x="7619" y="308736"/>
                  </a:lnTo>
                  <a:close/>
                </a:path>
                <a:path w="7620" h="974090">
                  <a:moveTo>
                    <a:pt x="7619" y="303656"/>
                  </a:moveTo>
                  <a:lnTo>
                    <a:pt x="0" y="303656"/>
                  </a:lnTo>
                  <a:lnTo>
                    <a:pt x="0" y="308609"/>
                  </a:lnTo>
                  <a:lnTo>
                    <a:pt x="7619" y="308609"/>
                  </a:lnTo>
                  <a:lnTo>
                    <a:pt x="7619" y="303656"/>
                  </a:lnTo>
                  <a:close/>
                </a:path>
                <a:path w="7620" h="974090">
                  <a:moveTo>
                    <a:pt x="7619" y="297306"/>
                  </a:moveTo>
                  <a:lnTo>
                    <a:pt x="0" y="297306"/>
                  </a:lnTo>
                  <a:lnTo>
                    <a:pt x="0" y="303529"/>
                  </a:lnTo>
                  <a:lnTo>
                    <a:pt x="7619" y="303529"/>
                  </a:lnTo>
                  <a:lnTo>
                    <a:pt x="7619" y="297306"/>
                  </a:lnTo>
                  <a:close/>
                </a:path>
                <a:path w="7620" h="974090">
                  <a:moveTo>
                    <a:pt x="7619" y="290956"/>
                  </a:moveTo>
                  <a:lnTo>
                    <a:pt x="0" y="290956"/>
                  </a:lnTo>
                  <a:lnTo>
                    <a:pt x="0" y="297179"/>
                  </a:lnTo>
                  <a:lnTo>
                    <a:pt x="7619" y="297179"/>
                  </a:lnTo>
                  <a:lnTo>
                    <a:pt x="7619" y="290956"/>
                  </a:lnTo>
                  <a:close/>
                </a:path>
                <a:path w="7620" h="974090">
                  <a:moveTo>
                    <a:pt x="7619" y="284606"/>
                  </a:moveTo>
                  <a:lnTo>
                    <a:pt x="0" y="284606"/>
                  </a:lnTo>
                  <a:lnTo>
                    <a:pt x="0" y="290829"/>
                  </a:lnTo>
                  <a:lnTo>
                    <a:pt x="7619" y="290829"/>
                  </a:lnTo>
                  <a:lnTo>
                    <a:pt x="7619" y="284606"/>
                  </a:lnTo>
                  <a:close/>
                </a:path>
                <a:path w="7620" h="974090">
                  <a:moveTo>
                    <a:pt x="7619" y="278256"/>
                  </a:moveTo>
                  <a:lnTo>
                    <a:pt x="0" y="278256"/>
                  </a:lnTo>
                  <a:lnTo>
                    <a:pt x="0" y="284479"/>
                  </a:lnTo>
                  <a:lnTo>
                    <a:pt x="7619" y="284479"/>
                  </a:lnTo>
                  <a:lnTo>
                    <a:pt x="7619" y="278256"/>
                  </a:lnTo>
                  <a:close/>
                </a:path>
                <a:path w="7620" h="974090">
                  <a:moveTo>
                    <a:pt x="7619" y="271906"/>
                  </a:moveTo>
                  <a:lnTo>
                    <a:pt x="0" y="271906"/>
                  </a:lnTo>
                  <a:lnTo>
                    <a:pt x="0" y="278129"/>
                  </a:lnTo>
                  <a:lnTo>
                    <a:pt x="7619" y="278129"/>
                  </a:lnTo>
                  <a:lnTo>
                    <a:pt x="7619" y="271906"/>
                  </a:lnTo>
                  <a:close/>
                </a:path>
                <a:path w="7620" h="974090">
                  <a:moveTo>
                    <a:pt x="7619" y="265556"/>
                  </a:moveTo>
                  <a:lnTo>
                    <a:pt x="0" y="265556"/>
                  </a:lnTo>
                  <a:lnTo>
                    <a:pt x="0" y="271779"/>
                  </a:lnTo>
                  <a:lnTo>
                    <a:pt x="7619" y="271779"/>
                  </a:lnTo>
                  <a:lnTo>
                    <a:pt x="7619" y="265556"/>
                  </a:lnTo>
                  <a:close/>
                </a:path>
                <a:path w="7620" h="974090">
                  <a:moveTo>
                    <a:pt x="7619" y="259206"/>
                  </a:moveTo>
                  <a:lnTo>
                    <a:pt x="0" y="259206"/>
                  </a:lnTo>
                  <a:lnTo>
                    <a:pt x="0" y="265429"/>
                  </a:lnTo>
                  <a:lnTo>
                    <a:pt x="7619" y="265429"/>
                  </a:lnTo>
                  <a:lnTo>
                    <a:pt x="7619" y="259206"/>
                  </a:lnTo>
                  <a:close/>
                </a:path>
                <a:path w="7620" h="974090">
                  <a:moveTo>
                    <a:pt x="7619" y="252856"/>
                  </a:moveTo>
                  <a:lnTo>
                    <a:pt x="0" y="252856"/>
                  </a:lnTo>
                  <a:lnTo>
                    <a:pt x="0" y="259079"/>
                  </a:lnTo>
                  <a:lnTo>
                    <a:pt x="7619" y="259079"/>
                  </a:lnTo>
                  <a:lnTo>
                    <a:pt x="7619" y="252856"/>
                  </a:lnTo>
                  <a:close/>
                </a:path>
                <a:path w="7620" h="974090">
                  <a:moveTo>
                    <a:pt x="7619" y="246506"/>
                  </a:moveTo>
                  <a:lnTo>
                    <a:pt x="0" y="246506"/>
                  </a:lnTo>
                  <a:lnTo>
                    <a:pt x="0" y="252729"/>
                  </a:lnTo>
                  <a:lnTo>
                    <a:pt x="7619" y="252729"/>
                  </a:lnTo>
                  <a:lnTo>
                    <a:pt x="7619" y="246506"/>
                  </a:lnTo>
                  <a:close/>
                </a:path>
                <a:path w="7620" h="974090">
                  <a:moveTo>
                    <a:pt x="7619" y="235076"/>
                  </a:moveTo>
                  <a:lnTo>
                    <a:pt x="0" y="235076"/>
                  </a:lnTo>
                  <a:lnTo>
                    <a:pt x="0" y="246379"/>
                  </a:lnTo>
                  <a:lnTo>
                    <a:pt x="7619" y="246379"/>
                  </a:lnTo>
                  <a:lnTo>
                    <a:pt x="7619" y="235076"/>
                  </a:lnTo>
                  <a:close/>
                </a:path>
                <a:path w="7620" h="974090">
                  <a:moveTo>
                    <a:pt x="7619" y="507999"/>
                  </a:moveTo>
                  <a:lnTo>
                    <a:pt x="0" y="507999"/>
                  </a:lnTo>
                  <a:lnTo>
                    <a:pt x="0" y="509269"/>
                  </a:lnTo>
                  <a:lnTo>
                    <a:pt x="7619" y="509269"/>
                  </a:lnTo>
                  <a:lnTo>
                    <a:pt x="7619" y="507999"/>
                  </a:lnTo>
                  <a:close/>
                </a:path>
                <a:path w="7620" h="974090">
                  <a:moveTo>
                    <a:pt x="7619" y="501649"/>
                  </a:moveTo>
                  <a:lnTo>
                    <a:pt x="0" y="501649"/>
                  </a:lnTo>
                  <a:lnTo>
                    <a:pt x="0" y="506729"/>
                  </a:lnTo>
                  <a:lnTo>
                    <a:pt x="7619" y="506729"/>
                  </a:lnTo>
                  <a:lnTo>
                    <a:pt x="7619" y="501649"/>
                  </a:lnTo>
                  <a:close/>
                </a:path>
                <a:path w="7620" h="974090">
                  <a:moveTo>
                    <a:pt x="7619" y="495299"/>
                  </a:moveTo>
                  <a:lnTo>
                    <a:pt x="0" y="495299"/>
                  </a:lnTo>
                  <a:lnTo>
                    <a:pt x="0" y="500379"/>
                  </a:lnTo>
                  <a:lnTo>
                    <a:pt x="7619" y="500379"/>
                  </a:lnTo>
                  <a:lnTo>
                    <a:pt x="7619" y="495299"/>
                  </a:lnTo>
                  <a:close/>
                </a:path>
                <a:path w="7620" h="974090">
                  <a:moveTo>
                    <a:pt x="7619" y="488949"/>
                  </a:moveTo>
                  <a:lnTo>
                    <a:pt x="0" y="488949"/>
                  </a:lnTo>
                  <a:lnTo>
                    <a:pt x="0" y="494029"/>
                  </a:lnTo>
                  <a:lnTo>
                    <a:pt x="7619" y="494029"/>
                  </a:lnTo>
                  <a:lnTo>
                    <a:pt x="7619" y="488949"/>
                  </a:lnTo>
                  <a:close/>
                </a:path>
                <a:path w="7620" h="974090">
                  <a:moveTo>
                    <a:pt x="7619" y="482599"/>
                  </a:moveTo>
                  <a:lnTo>
                    <a:pt x="0" y="482599"/>
                  </a:lnTo>
                  <a:lnTo>
                    <a:pt x="0" y="487679"/>
                  </a:lnTo>
                  <a:lnTo>
                    <a:pt x="7619" y="487679"/>
                  </a:lnTo>
                  <a:lnTo>
                    <a:pt x="7619" y="482599"/>
                  </a:lnTo>
                  <a:close/>
                </a:path>
                <a:path w="7620" h="974090">
                  <a:moveTo>
                    <a:pt x="7619" y="476249"/>
                  </a:moveTo>
                  <a:lnTo>
                    <a:pt x="0" y="476249"/>
                  </a:lnTo>
                  <a:lnTo>
                    <a:pt x="0" y="481329"/>
                  </a:lnTo>
                  <a:lnTo>
                    <a:pt x="7619" y="481329"/>
                  </a:lnTo>
                  <a:lnTo>
                    <a:pt x="7619" y="476249"/>
                  </a:lnTo>
                  <a:close/>
                </a:path>
                <a:path w="7620" h="974090">
                  <a:moveTo>
                    <a:pt x="7619" y="469899"/>
                  </a:moveTo>
                  <a:lnTo>
                    <a:pt x="0" y="469899"/>
                  </a:lnTo>
                  <a:lnTo>
                    <a:pt x="0" y="474979"/>
                  </a:lnTo>
                  <a:lnTo>
                    <a:pt x="7619" y="474979"/>
                  </a:lnTo>
                  <a:lnTo>
                    <a:pt x="7619" y="469899"/>
                  </a:lnTo>
                  <a:close/>
                </a:path>
                <a:path w="7620" h="974090">
                  <a:moveTo>
                    <a:pt x="7619" y="463549"/>
                  </a:moveTo>
                  <a:lnTo>
                    <a:pt x="0" y="463549"/>
                  </a:lnTo>
                  <a:lnTo>
                    <a:pt x="0" y="468629"/>
                  </a:lnTo>
                  <a:lnTo>
                    <a:pt x="7619" y="468629"/>
                  </a:lnTo>
                  <a:lnTo>
                    <a:pt x="7619" y="463549"/>
                  </a:lnTo>
                  <a:close/>
                </a:path>
                <a:path w="7620" h="974090">
                  <a:moveTo>
                    <a:pt x="7619" y="450849"/>
                  </a:moveTo>
                  <a:lnTo>
                    <a:pt x="0" y="450849"/>
                  </a:lnTo>
                  <a:lnTo>
                    <a:pt x="0" y="462279"/>
                  </a:lnTo>
                  <a:lnTo>
                    <a:pt x="7619" y="462279"/>
                  </a:lnTo>
                  <a:lnTo>
                    <a:pt x="7619" y="450849"/>
                  </a:lnTo>
                  <a:close/>
                </a:path>
                <a:path w="7620" h="974090">
                  <a:moveTo>
                    <a:pt x="7619" y="444499"/>
                  </a:moveTo>
                  <a:lnTo>
                    <a:pt x="0" y="444499"/>
                  </a:lnTo>
                  <a:lnTo>
                    <a:pt x="0" y="449579"/>
                  </a:lnTo>
                  <a:lnTo>
                    <a:pt x="7619" y="449579"/>
                  </a:lnTo>
                  <a:lnTo>
                    <a:pt x="7619" y="444499"/>
                  </a:lnTo>
                  <a:close/>
                </a:path>
                <a:path w="7620" h="974090">
                  <a:moveTo>
                    <a:pt x="7619" y="438149"/>
                  </a:moveTo>
                  <a:lnTo>
                    <a:pt x="0" y="438149"/>
                  </a:lnTo>
                  <a:lnTo>
                    <a:pt x="0" y="443229"/>
                  </a:lnTo>
                  <a:lnTo>
                    <a:pt x="7619" y="443229"/>
                  </a:lnTo>
                  <a:lnTo>
                    <a:pt x="7619" y="438149"/>
                  </a:lnTo>
                  <a:close/>
                </a:path>
                <a:path w="7620" h="974090">
                  <a:moveTo>
                    <a:pt x="7619" y="431799"/>
                  </a:moveTo>
                  <a:lnTo>
                    <a:pt x="0" y="431799"/>
                  </a:lnTo>
                  <a:lnTo>
                    <a:pt x="0" y="436879"/>
                  </a:lnTo>
                  <a:lnTo>
                    <a:pt x="7619" y="436879"/>
                  </a:lnTo>
                  <a:lnTo>
                    <a:pt x="7619" y="431799"/>
                  </a:lnTo>
                  <a:close/>
                </a:path>
                <a:path w="7620" h="974090">
                  <a:moveTo>
                    <a:pt x="7619" y="425449"/>
                  </a:moveTo>
                  <a:lnTo>
                    <a:pt x="0" y="425449"/>
                  </a:lnTo>
                  <a:lnTo>
                    <a:pt x="0" y="430529"/>
                  </a:lnTo>
                  <a:lnTo>
                    <a:pt x="7619" y="430529"/>
                  </a:lnTo>
                  <a:lnTo>
                    <a:pt x="7619" y="425449"/>
                  </a:lnTo>
                  <a:close/>
                </a:path>
                <a:path w="7620" h="974090">
                  <a:moveTo>
                    <a:pt x="7619" y="419099"/>
                  </a:moveTo>
                  <a:lnTo>
                    <a:pt x="0" y="419099"/>
                  </a:lnTo>
                  <a:lnTo>
                    <a:pt x="0" y="424179"/>
                  </a:lnTo>
                  <a:lnTo>
                    <a:pt x="7619" y="424179"/>
                  </a:lnTo>
                  <a:lnTo>
                    <a:pt x="7619" y="419099"/>
                  </a:lnTo>
                  <a:close/>
                </a:path>
                <a:path w="7620" h="974090">
                  <a:moveTo>
                    <a:pt x="7619" y="411479"/>
                  </a:moveTo>
                  <a:lnTo>
                    <a:pt x="0" y="411479"/>
                  </a:lnTo>
                  <a:lnTo>
                    <a:pt x="0" y="417829"/>
                  </a:lnTo>
                  <a:lnTo>
                    <a:pt x="7619" y="417829"/>
                  </a:lnTo>
                  <a:lnTo>
                    <a:pt x="7619" y="411479"/>
                  </a:lnTo>
                  <a:close/>
                </a:path>
                <a:path w="7620" h="974090">
                  <a:moveTo>
                    <a:pt x="7619" y="406399"/>
                  </a:moveTo>
                  <a:lnTo>
                    <a:pt x="0" y="406399"/>
                  </a:lnTo>
                  <a:lnTo>
                    <a:pt x="0" y="410209"/>
                  </a:lnTo>
                  <a:lnTo>
                    <a:pt x="7619" y="410209"/>
                  </a:lnTo>
                  <a:lnTo>
                    <a:pt x="7619" y="406399"/>
                  </a:lnTo>
                  <a:close/>
                </a:path>
                <a:path w="7620" h="974090">
                  <a:moveTo>
                    <a:pt x="7619" y="400049"/>
                  </a:moveTo>
                  <a:lnTo>
                    <a:pt x="0" y="400049"/>
                  </a:lnTo>
                  <a:lnTo>
                    <a:pt x="0" y="405129"/>
                  </a:lnTo>
                  <a:lnTo>
                    <a:pt x="7619" y="405129"/>
                  </a:lnTo>
                  <a:lnTo>
                    <a:pt x="7619" y="400049"/>
                  </a:lnTo>
                  <a:close/>
                </a:path>
                <a:path w="7620" h="974090">
                  <a:moveTo>
                    <a:pt x="7619" y="393700"/>
                  </a:moveTo>
                  <a:lnTo>
                    <a:pt x="0" y="393700"/>
                  </a:lnTo>
                  <a:lnTo>
                    <a:pt x="0" y="398779"/>
                  </a:lnTo>
                  <a:lnTo>
                    <a:pt x="7619" y="398779"/>
                  </a:lnTo>
                  <a:lnTo>
                    <a:pt x="7619" y="393700"/>
                  </a:lnTo>
                  <a:close/>
                </a:path>
                <a:path w="7620" h="974090">
                  <a:moveTo>
                    <a:pt x="7619" y="387349"/>
                  </a:moveTo>
                  <a:lnTo>
                    <a:pt x="0" y="387349"/>
                  </a:lnTo>
                  <a:lnTo>
                    <a:pt x="0" y="392429"/>
                  </a:lnTo>
                  <a:lnTo>
                    <a:pt x="7619" y="392429"/>
                  </a:lnTo>
                  <a:lnTo>
                    <a:pt x="7619" y="387349"/>
                  </a:lnTo>
                  <a:close/>
                </a:path>
                <a:path w="7620" h="974090">
                  <a:moveTo>
                    <a:pt x="7619" y="380999"/>
                  </a:moveTo>
                  <a:lnTo>
                    <a:pt x="0" y="380999"/>
                  </a:lnTo>
                  <a:lnTo>
                    <a:pt x="0" y="386079"/>
                  </a:lnTo>
                  <a:lnTo>
                    <a:pt x="7619" y="386079"/>
                  </a:lnTo>
                  <a:lnTo>
                    <a:pt x="7619" y="380999"/>
                  </a:lnTo>
                  <a:close/>
                </a:path>
                <a:path w="7620" h="974090">
                  <a:moveTo>
                    <a:pt x="7619" y="373379"/>
                  </a:moveTo>
                  <a:lnTo>
                    <a:pt x="0" y="373379"/>
                  </a:lnTo>
                  <a:lnTo>
                    <a:pt x="0" y="379729"/>
                  </a:lnTo>
                  <a:lnTo>
                    <a:pt x="7619" y="379729"/>
                  </a:lnTo>
                  <a:lnTo>
                    <a:pt x="7619" y="373379"/>
                  </a:lnTo>
                  <a:close/>
                </a:path>
                <a:path w="7620" h="974090">
                  <a:moveTo>
                    <a:pt x="7619" y="368299"/>
                  </a:moveTo>
                  <a:lnTo>
                    <a:pt x="0" y="368299"/>
                  </a:lnTo>
                  <a:lnTo>
                    <a:pt x="0" y="372109"/>
                  </a:lnTo>
                  <a:lnTo>
                    <a:pt x="7619" y="372109"/>
                  </a:lnTo>
                  <a:lnTo>
                    <a:pt x="7619" y="368299"/>
                  </a:lnTo>
                  <a:close/>
                </a:path>
                <a:path w="7620" h="974090">
                  <a:moveTo>
                    <a:pt x="7619" y="361949"/>
                  </a:moveTo>
                  <a:lnTo>
                    <a:pt x="0" y="361949"/>
                  </a:lnTo>
                  <a:lnTo>
                    <a:pt x="0" y="367030"/>
                  </a:lnTo>
                  <a:lnTo>
                    <a:pt x="7619" y="367030"/>
                  </a:lnTo>
                  <a:lnTo>
                    <a:pt x="7619" y="361949"/>
                  </a:lnTo>
                  <a:close/>
                </a:path>
                <a:path w="7620" h="974090">
                  <a:moveTo>
                    <a:pt x="7619" y="355599"/>
                  </a:moveTo>
                  <a:lnTo>
                    <a:pt x="0" y="355599"/>
                  </a:lnTo>
                  <a:lnTo>
                    <a:pt x="0" y="360680"/>
                  </a:lnTo>
                  <a:lnTo>
                    <a:pt x="7619" y="360680"/>
                  </a:lnTo>
                  <a:lnTo>
                    <a:pt x="7619" y="355599"/>
                  </a:lnTo>
                  <a:close/>
                </a:path>
                <a:path w="7620" h="974090">
                  <a:moveTo>
                    <a:pt x="7619" y="350519"/>
                  </a:moveTo>
                  <a:lnTo>
                    <a:pt x="0" y="350519"/>
                  </a:lnTo>
                  <a:lnTo>
                    <a:pt x="0" y="354329"/>
                  </a:lnTo>
                  <a:lnTo>
                    <a:pt x="7619" y="354329"/>
                  </a:lnTo>
                  <a:lnTo>
                    <a:pt x="7619" y="350519"/>
                  </a:lnTo>
                  <a:close/>
                </a:path>
                <a:path w="7620" h="974090">
                  <a:moveTo>
                    <a:pt x="7619" y="509270"/>
                  </a:moveTo>
                  <a:lnTo>
                    <a:pt x="0" y="509270"/>
                  </a:lnTo>
                  <a:lnTo>
                    <a:pt x="0" y="515619"/>
                  </a:lnTo>
                  <a:lnTo>
                    <a:pt x="7619" y="515619"/>
                  </a:lnTo>
                  <a:lnTo>
                    <a:pt x="7619" y="509270"/>
                  </a:lnTo>
                  <a:close/>
                </a:path>
                <a:path w="7620" h="974090">
                  <a:moveTo>
                    <a:pt x="7619" y="515619"/>
                  </a:moveTo>
                  <a:lnTo>
                    <a:pt x="0" y="515619"/>
                  </a:lnTo>
                  <a:lnTo>
                    <a:pt x="0" y="584199"/>
                  </a:lnTo>
                  <a:lnTo>
                    <a:pt x="1269" y="584199"/>
                  </a:lnTo>
                  <a:lnTo>
                    <a:pt x="1269" y="588009"/>
                  </a:lnTo>
                  <a:lnTo>
                    <a:pt x="2539" y="588009"/>
                  </a:lnTo>
                  <a:lnTo>
                    <a:pt x="2539" y="590549"/>
                  </a:lnTo>
                  <a:lnTo>
                    <a:pt x="7619" y="590549"/>
                  </a:lnTo>
                  <a:lnTo>
                    <a:pt x="7619" y="515619"/>
                  </a:lnTo>
                  <a:close/>
                </a:path>
                <a:path w="7620" h="974090">
                  <a:moveTo>
                    <a:pt x="7619" y="595630"/>
                  </a:moveTo>
                  <a:lnTo>
                    <a:pt x="5079" y="595630"/>
                  </a:lnTo>
                  <a:lnTo>
                    <a:pt x="5079" y="596899"/>
                  </a:lnTo>
                  <a:lnTo>
                    <a:pt x="6350" y="596899"/>
                  </a:lnTo>
                  <a:lnTo>
                    <a:pt x="6350" y="601979"/>
                  </a:lnTo>
                  <a:lnTo>
                    <a:pt x="7619" y="601979"/>
                  </a:lnTo>
                  <a:lnTo>
                    <a:pt x="7619" y="595630"/>
                  </a:lnTo>
                  <a:close/>
                </a:path>
                <a:path w="7620" h="974090">
                  <a:moveTo>
                    <a:pt x="7619" y="591819"/>
                  </a:moveTo>
                  <a:lnTo>
                    <a:pt x="3810" y="591819"/>
                  </a:lnTo>
                  <a:lnTo>
                    <a:pt x="3810" y="595630"/>
                  </a:lnTo>
                  <a:lnTo>
                    <a:pt x="5079" y="595630"/>
                  </a:lnTo>
                  <a:lnTo>
                    <a:pt x="5079" y="594359"/>
                  </a:lnTo>
                  <a:lnTo>
                    <a:pt x="7619" y="594359"/>
                  </a:lnTo>
                  <a:lnTo>
                    <a:pt x="7619" y="591819"/>
                  </a:lnTo>
                  <a:close/>
                </a:path>
                <a:path w="7620" h="974090">
                  <a:moveTo>
                    <a:pt x="7619" y="791336"/>
                  </a:moveTo>
                  <a:lnTo>
                    <a:pt x="0" y="791336"/>
                  </a:lnTo>
                  <a:lnTo>
                    <a:pt x="0" y="801369"/>
                  </a:lnTo>
                  <a:lnTo>
                    <a:pt x="7619" y="801369"/>
                  </a:lnTo>
                  <a:lnTo>
                    <a:pt x="7619" y="791336"/>
                  </a:lnTo>
                  <a:close/>
                </a:path>
                <a:path w="7620" h="974090">
                  <a:moveTo>
                    <a:pt x="7619" y="787526"/>
                  </a:moveTo>
                  <a:lnTo>
                    <a:pt x="0" y="787526"/>
                  </a:lnTo>
                  <a:lnTo>
                    <a:pt x="0" y="791209"/>
                  </a:lnTo>
                  <a:lnTo>
                    <a:pt x="7619" y="791209"/>
                  </a:lnTo>
                  <a:lnTo>
                    <a:pt x="7619" y="787526"/>
                  </a:lnTo>
                  <a:close/>
                </a:path>
                <a:path w="7620" h="974090">
                  <a:moveTo>
                    <a:pt x="7619" y="784986"/>
                  </a:moveTo>
                  <a:lnTo>
                    <a:pt x="0" y="784986"/>
                  </a:lnTo>
                  <a:lnTo>
                    <a:pt x="0" y="787399"/>
                  </a:lnTo>
                  <a:lnTo>
                    <a:pt x="7619" y="787399"/>
                  </a:lnTo>
                  <a:lnTo>
                    <a:pt x="7619" y="784986"/>
                  </a:lnTo>
                  <a:close/>
                </a:path>
                <a:path w="7620" h="974090">
                  <a:moveTo>
                    <a:pt x="7619" y="781176"/>
                  </a:moveTo>
                  <a:lnTo>
                    <a:pt x="0" y="781176"/>
                  </a:lnTo>
                  <a:lnTo>
                    <a:pt x="0" y="784859"/>
                  </a:lnTo>
                  <a:lnTo>
                    <a:pt x="7619" y="784859"/>
                  </a:lnTo>
                  <a:lnTo>
                    <a:pt x="7619" y="781176"/>
                  </a:lnTo>
                  <a:close/>
                </a:path>
                <a:path w="7620" h="974090">
                  <a:moveTo>
                    <a:pt x="7619" y="778636"/>
                  </a:moveTo>
                  <a:lnTo>
                    <a:pt x="0" y="778636"/>
                  </a:lnTo>
                  <a:lnTo>
                    <a:pt x="0" y="781049"/>
                  </a:lnTo>
                  <a:lnTo>
                    <a:pt x="7619" y="781049"/>
                  </a:lnTo>
                  <a:lnTo>
                    <a:pt x="7619" y="778636"/>
                  </a:lnTo>
                  <a:close/>
                </a:path>
                <a:path w="7620" h="974090">
                  <a:moveTo>
                    <a:pt x="7619" y="774826"/>
                  </a:moveTo>
                  <a:lnTo>
                    <a:pt x="0" y="774826"/>
                  </a:lnTo>
                  <a:lnTo>
                    <a:pt x="0" y="778509"/>
                  </a:lnTo>
                  <a:lnTo>
                    <a:pt x="7619" y="778509"/>
                  </a:lnTo>
                  <a:lnTo>
                    <a:pt x="7619" y="774826"/>
                  </a:lnTo>
                  <a:close/>
                </a:path>
                <a:path w="7620" h="974090">
                  <a:moveTo>
                    <a:pt x="7619" y="772286"/>
                  </a:moveTo>
                  <a:lnTo>
                    <a:pt x="0" y="772286"/>
                  </a:lnTo>
                  <a:lnTo>
                    <a:pt x="0" y="774699"/>
                  </a:lnTo>
                  <a:lnTo>
                    <a:pt x="7619" y="774699"/>
                  </a:lnTo>
                  <a:lnTo>
                    <a:pt x="7619" y="772286"/>
                  </a:lnTo>
                  <a:close/>
                </a:path>
                <a:path w="7620" h="974090">
                  <a:moveTo>
                    <a:pt x="7619" y="768477"/>
                  </a:moveTo>
                  <a:lnTo>
                    <a:pt x="0" y="768477"/>
                  </a:lnTo>
                  <a:lnTo>
                    <a:pt x="0" y="772159"/>
                  </a:lnTo>
                  <a:lnTo>
                    <a:pt x="7619" y="772159"/>
                  </a:lnTo>
                  <a:lnTo>
                    <a:pt x="7619" y="768477"/>
                  </a:lnTo>
                  <a:close/>
                </a:path>
                <a:path w="7620" h="974090">
                  <a:moveTo>
                    <a:pt x="2539" y="765809"/>
                  </a:moveTo>
                  <a:lnTo>
                    <a:pt x="1269" y="765809"/>
                  </a:lnTo>
                  <a:lnTo>
                    <a:pt x="1269" y="767206"/>
                  </a:lnTo>
                  <a:lnTo>
                    <a:pt x="0" y="767206"/>
                  </a:lnTo>
                  <a:lnTo>
                    <a:pt x="0" y="768349"/>
                  </a:lnTo>
                  <a:lnTo>
                    <a:pt x="7619" y="768349"/>
                  </a:lnTo>
                  <a:lnTo>
                    <a:pt x="7619" y="765936"/>
                  </a:lnTo>
                  <a:lnTo>
                    <a:pt x="2539" y="765936"/>
                  </a:lnTo>
                  <a:lnTo>
                    <a:pt x="2539" y="765809"/>
                  </a:lnTo>
                  <a:close/>
                </a:path>
                <a:path w="7620" h="974090">
                  <a:moveTo>
                    <a:pt x="6350" y="761999"/>
                  </a:moveTo>
                  <a:lnTo>
                    <a:pt x="5079" y="761999"/>
                  </a:lnTo>
                  <a:lnTo>
                    <a:pt x="5079" y="763269"/>
                  </a:lnTo>
                  <a:lnTo>
                    <a:pt x="3810" y="763269"/>
                  </a:lnTo>
                  <a:lnTo>
                    <a:pt x="3810" y="764666"/>
                  </a:lnTo>
                  <a:lnTo>
                    <a:pt x="2539" y="764666"/>
                  </a:lnTo>
                  <a:lnTo>
                    <a:pt x="2539" y="765809"/>
                  </a:lnTo>
                  <a:lnTo>
                    <a:pt x="7619" y="765809"/>
                  </a:lnTo>
                  <a:lnTo>
                    <a:pt x="7619" y="762126"/>
                  </a:lnTo>
                  <a:lnTo>
                    <a:pt x="6350" y="762126"/>
                  </a:lnTo>
                  <a:lnTo>
                    <a:pt x="6350" y="761999"/>
                  </a:lnTo>
                  <a:close/>
                </a:path>
                <a:path w="7620" h="974090">
                  <a:moveTo>
                    <a:pt x="7619" y="760856"/>
                  </a:moveTo>
                  <a:lnTo>
                    <a:pt x="6350" y="760856"/>
                  </a:lnTo>
                  <a:lnTo>
                    <a:pt x="6350" y="761999"/>
                  </a:lnTo>
                  <a:lnTo>
                    <a:pt x="7619" y="761999"/>
                  </a:lnTo>
                  <a:lnTo>
                    <a:pt x="7619" y="760856"/>
                  </a:lnTo>
                  <a:close/>
                </a:path>
                <a:path w="7620" h="974090">
                  <a:moveTo>
                    <a:pt x="7619" y="801369"/>
                  </a:moveTo>
                  <a:lnTo>
                    <a:pt x="0" y="801369"/>
                  </a:lnTo>
                  <a:lnTo>
                    <a:pt x="0" y="814069"/>
                  </a:lnTo>
                  <a:lnTo>
                    <a:pt x="7619" y="814069"/>
                  </a:lnTo>
                  <a:lnTo>
                    <a:pt x="7619" y="801369"/>
                  </a:lnTo>
                  <a:close/>
                </a:path>
                <a:path w="7620" h="974090">
                  <a:moveTo>
                    <a:pt x="7619" y="814069"/>
                  </a:moveTo>
                  <a:lnTo>
                    <a:pt x="0" y="814069"/>
                  </a:lnTo>
                  <a:lnTo>
                    <a:pt x="0" y="867409"/>
                  </a:lnTo>
                  <a:lnTo>
                    <a:pt x="7619" y="867409"/>
                  </a:lnTo>
                  <a:lnTo>
                    <a:pt x="7619" y="814069"/>
                  </a:lnTo>
                  <a:close/>
                </a:path>
                <a:path w="7620" h="974090">
                  <a:moveTo>
                    <a:pt x="7619" y="867410"/>
                  </a:moveTo>
                  <a:lnTo>
                    <a:pt x="0" y="867410"/>
                  </a:lnTo>
                  <a:lnTo>
                    <a:pt x="0" y="969009"/>
                  </a:lnTo>
                  <a:lnTo>
                    <a:pt x="7619" y="969009"/>
                  </a:lnTo>
                  <a:lnTo>
                    <a:pt x="7619" y="867410"/>
                  </a:lnTo>
                  <a:close/>
                </a:path>
                <a:path w="7620" h="974090">
                  <a:moveTo>
                    <a:pt x="7619" y="969010"/>
                  </a:moveTo>
                  <a:lnTo>
                    <a:pt x="0" y="969010"/>
                  </a:lnTo>
                  <a:lnTo>
                    <a:pt x="0" y="974089"/>
                  </a:lnTo>
                  <a:lnTo>
                    <a:pt x="7619" y="974089"/>
                  </a:lnTo>
                  <a:lnTo>
                    <a:pt x="7619" y="969010"/>
                  </a:lnTo>
                  <a:close/>
                </a:path>
              </a:pathLst>
            </a:custGeom>
            <a:solidFill>
              <a:srgbClr val="2E00F8"/>
            </a:solidFill>
          </p:spPr>
          <p:txBody>
            <a:bodyPr bIns="0" lIns="0" rIns="0" rtlCol="0" tIns="0" wrap="square"/>
            <a:p/>
          </p:txBody>
        </p:sp>
        <p:sp>
          <p:nvSpPr>
            <p:cNvPr id="1050909" name="object 2223"/>
            <p:cNvSpPr/>
            <p:nvPr/>
          </p:nvSpPr>
          <p:spPr>
            <a:xfrm>
              <a:off x="5025389" y="5807709"/>
              <a:ext cx="7620" cy="974090"/>
            </a:xfrm>
            <a:custGeom>
              <a:avLst/>
              <a:ahLst/>
              <a:rect l="l" t="t" r="r" b="b"/>
              <a:pathLst>
                <a:path w="7620" h="974090">
                  <a:moveTo>
                    <a:pt x="7620" y="0"/>
                  </a:moveTo>
                  <a:lnTo>
                    <a:pt x="0" y="0"/>
                  </a:lnTo>
                  <a:lnTo>
                    <a:pt x="0" y="6349"/>
                  </a:lnTo>
                  <a:lnTo>
                    <a:pt x="7620" y="6349"/>
                  </a:lnTo>
                  <a:lnTo>
                    <a:pt x="7620" y="0"/>
                  </a:lnTo>
                  <a:close/>
                </a:path>
                <a:path w="7620" h="974090">
                  <a:moveTo>
                    <a:pt x="7620" y="6350"/>
                  </a:moveTo>
                  <a:lnTo>
                    <a:pt x="0" y="6350"/>
                  </a:lnTo>
                  <a:lnTo>
                    <a:pt x="0" y="16509"/>
                  </a:lnTo>
                  <a:lnTo>
                    <a:pt x="7620" y="16509"/>
                  </a:lnTo>
                  <a:lnTo>
                    <a:pt x="7620" y="6350"/>
                  </a:lnTo>
                  <a:close/>
                </a:path>
                <a:path w="7620" h="974090">
                  <a:moveTo>
                    <a:pt x="7620" y="16509"/>
                  </a:moveTo>
                  <a:lnTo>
                    <a:pt x="0" y="16509"/>
                  </a:lnTo>
                  <a:lnTo>
                    <a:pt x="0" y="25399"/>
                  </a:lnTo>
                  <a:lnTo>
                    <a:pt x="7620" y="25399"/>
                  </a:lnTo>
                  <a:lnTo>
                    <a:pt x="7620" y="16509"/>
                  </a:lnTo>
                  <a:close/>
                </a:path>
                <a:path w="7620" h="974090">
                  <a:moveTo>
                    <a:pt x="7620" y="25400"/>
                  </a:moveTo>
                  <a:lnTo>
                    <a:pt x="0" y="25400"/>
                  </a:lnTo>
                  <a:lnTo>
                    <a:pt x="0" y="31749"/>
                  </a:lnTo>
                  <a:lnTo>
                    <a:pt x="7620" y="31749"/>
                  </a:lnTo>
                  <a:lnTo>
                    <a:pt x="7620" y="25400"/>
                  </a:lnTo>
                  <a:close/>
                </a:path>
                <a:path w="7620" h="974090">
                  <a:moveTo>
                    <a:pt x="7620" y="31750"/>
                  </a:moveTo>
                  <a:lnTo>
                    <a:pt x="0" y="31750"/>
                  </a:lnTo>
                  <a:lnTo>
                    <a:pt x="0" y="38099"/>
                  </a:lnTo>
                  <a:lnTo>
                    <a:pt x="7620" y="38099"/>
                  </a:lnTo>
                  <a:lnTo>
                    <a:pt x="7620" y="31750"/>
                  </a:lnTo>
                  <a:close/>
                </a:path>
                <a:path w="7620" h="974090">
                  <a:moveTo>
                    <a:pt x="7620" y="38100"/>
                  </a:moveTo>
                  <a:lnTo>
                    <a:pt x="0" y="38100"/>
                  </a:lnTo>
                  <a:lnTo>
                    <a:pt x="0" y="44449"/>
                  </a:lnTo>
                  <a:lnTo>
                    <a:pt x="7620" y="44449"/>
                  </a:lnTo>
                  <a:lnTo>
                    <a:pt x="7620" y="38100"/>
                  </a:lnTo>
                  <a:close/>
                </a:path>
                <a:path w="7620" h="974090">
                  <a:moveTo>
                    <a:pt x="7620" y="44450"/>
                  </a:moveTo>
                  <a:lnTo>
                    <a:pt x="0" y="44450"/>
                  </a:lnTo>
                  <a:lnTo>
                    <a:pt x="0" y="48259"/>
                  </a:lnTo>
                  <a:lnTo>
                    <a:pt x="7620" y="48259"/>
                  </a:lnTo>
                  <a:lnTo>
                    <a:pt x="7620" y="44450"/>
                  </a:lnTo>
                  <a:close/>
                </a:path>
                <a:path w="7620" h="974090">
                  <a:moveTo>
                    <a:pt x="7620" y="48259"/>
                  </a:moveTo>
                  <a:lnTo>
                    <a:pt x="0" y="48259"/>
                  </a:lnTo>
                  <a:lnTo>
                    <a:pt x="0" y="69849"/>
                  </a:lnTo>
                  <a:lnTo>
                    <a:pt x="7620" y="69849"/>
                  </a:lnTo>
                  <a:lnTo>
                    <a:pt x="7620" y="48259"/>
                  </a:lnTo>
                  <a:close/>
                </a:path>
                <a:path w="7620" h="974090">
                  <a:moveTo>
                    <a:pt x="7620" y="69850"/>
                  </a:moveTo>
                  <a:lnTo>
                    <a:pt x="0" y="69850"/>
                  </a:lnTo>
                  <a:lnTo>
                    <a:pt x="0" y="73659"/>
                  </a:lnTo>
                  <a:lnTo>
                    <a:pt x="7620" y="73659"/>
                  </a:lnTo>
                  <a:lnTo>
                    <a:pt x="7620" y="69850"/>
                  </a:lnTo>
                  <a:close/>
                </a:path>
                <a:path w="7620" h="974090">
                  <a:moveTo>
                    <a:pt x="7620" y="73659"/>
                  </a:moveTo>
                  <a:lnTo>
                    <a:pt x="0" y="73659"/>
                  </a:lnTo>
                  <a:lnTo>
                    <a:pt x="0" y="76199"/>
                  </a:lnTo>
                  <a:lnTo>
                    <a:pt x="7620" y="76199"/>
                  </a:lnTo>
                  <a:lnTo>
                    <a:pt x="7620" y="73659"/>
                  </a:lnTo>
                  <a:close/>
                </a:path>
                <a:path w="7620" h="974090">
                  <a:moveTo>
                    <a:pt x="7620" y="76200"/>
                  </a:moveTo>
                  <a:lnTo>
                    <a:pt x="0" y="76200"/>
                  </a:lnTo>
                  <a:lnTo>
                    <a:pt x="0" y="82549"/>
                  </a:lnTo>
                  <a:lnTo>
                    <a:pt x="7620" y="82549"/>
                  </a:lnTo>
                  <a:lnTo>
                    <a:pt x="7620" y="76200"/>
                  </a:lnTo>
                  <a:close/>
                </a:path>
                <a:path w="7620" h="974090">
                  <a:moveTo>
                    <a:pt x="7620" y="82550"/>
                  </a:moveTo>
                  <a:lnTo>
                    <a:pt x="0" y="82550"/>
                  </a:lnTo>
                  <a:lnTo>
                    <a:pt x="0" y="86359"/>
                  </a:lnTo>
                  <a:lnTo>
                    <a:pt x="7620" y="86359"/>
                  </a:lnTo>
                  <a:lnTo>
                    <a:pt x="7620" y="82550"/>
                  </a:lnTo>
                  <a:close/>
                </a:path>
                <a:path w="7620" h="974090">
                  <a:moveTo>
                    <a:pt x="7620" y="86359"/>
                  </a:moveTo>
                  <a:lnTo>
                    <a:pt x="0" y="86359"/>
                  </a:lnTo>
                  <a:lnTo>
                    <a:pt x="0" y="92709"/>
                  </a:lnTo>
                  <a:lnTo>
                    <a:pt x="7620" y="92709"/>
                  </a:lnTo>
                  <a:lnTo>
                    <a:pt x="7620" y="86359"/>
                  </a:lnTo>
                  <a:close/>
                </a:path>
                <a:path w="7620" h="974090">
                  <a:moveTo>
                    <a:pt x="7620" y="92709"/>
                  </a:moveTo>
                  <a:lnTo>
                    <a:pt x="0" y="92709"/>
                  </a:lnTo>
                  <a:lnTo>
                    <a:pt x="0" y="99059"/>
                  </a:lnTo>
                  <a:lnTo>
                    <a:pt x="7620" y="99059"/>
                  </a:lnTo>
                  <a:lnTo>
                    <a:pt x="7620" y="92709"/>
                  </a:lnTo>
                  <a:close/>
                </a:path>
                <a:path w="7620" h="974090">
                  <a:moveTo>
                    <a:pt x="7620" y="99059"/>
                  </a:moveTo>
                  <a:lnTo>
                    <a:pt x="0" y="99059"/>
                  </a:lnTo>
                  <a:lnTo>
                    <a:pt x="0" y="101599"/>
                  </a:lnTo>
                  <a:lnTo>
                    <a:pt x="7620" y="101599"/>
                  </a:lnTo>
                  <a:lnTo>
                    <a:pt x="7620" y="99059"/>
                  </a:lnTo>
                  <a:close/>
                </a:path>
                <a:path w="7620" h="974090">
                  <a:moveTo>
                    <a:pt x="7620" y="101600"/>
                  </a:moveTo>
                  <a:lnTo>
                    <a:pt x="0" y="101600"/>
                  </a:lnTo>
                  <a:lnTo>
                    <a:pt x="0" y="107949"/>
                  </a:lnTo>
                  <a:lnTo>
                    <a:pt x="7620" y="107949"/>
                  </a:lnTo>
                  <a:lnTo>
                    <a:pt x="7620" y="101600"/>
                  </a:lnTo>
                  <a:close/>
                </a:path>
                <a:path w="7620" h="974090">
                  <a:moveTo>
                    <a:pt x="7620" y="107950"/>
                  </a:moveTo>
                  <a:lnTo>
                    <a:pt x="0" y="107950"/>
                  </a:lnTo>
                  <a:lnTo>
                    <a:pt x="0" y="111759"/>
                  </a:lnTo>
                  <a:lnTo>
                    <a:pt x="7620" y="111759"/>
                  </a:lnTo>
                  <a:lnTo>
                    <a:pt x="7620" y="107950"/>
                  </a:lnTo>
                  <a:close/>
                </a:path>
                <a:path w="7620" h="974090">
                  <a:moveTo>
                    <a:pt x="7620" y="111759"/>
                  </a:moveTo>
                  <a:lnTo>
                    <a:pt x="0" y="111759"/>
                  </a:lnTo>
                  <a:lnTo>
                    <a:pt x="0" y="118109"/>
                  </a:lnTo>
                  <a:lnTo>
                    <a:pt x="7620" y="118109"/>
                  </a:lnTo>
                  <a:lnTo>
                    <a:pt x="7620" y="111759"/>
                  </a:lnTo>
                  <a:close/>
                </a:path>
                <a:path w="7620" h="974090">
                  <a:moveTo>
                    <a:pt x="7620" y="118109"/>
                  </a:moveTo>
                  <a:lnTo>
                    <a:pt x="0" y="118109"/>
                  </a:lnTo>
                  <a:lnTo>
                    <a:pt x="0" y="120649"/>
                  </a:lnTo>
                  <a:lnTo>
                    <a:pt x="7620" y="120649"/>
                  </a:lnTo>
                  <a:lnTo>
                    <a:pt x="7620" y="118109"/>
                  </a:lnTo>
                  <a:close/>
                </a:path>
                <a:path w="7620" h="974090">
                  <a:moveTo>
                    <a:pt x="7620" y="120650"/>
                  </a:moveTo>
                  <a:lnTo>
                    <a:pt x="0" y="120650"/>
                  </a:lnTo>
                  <a:lnTo>
                    <a:pt x="0" y="124459"/>
                  </a:lnTo>
                  <a:lnTo>
                    <a:pt x="7620" y="124459"/>
                  </a:lnTo>
                  <a:lnTo>
                    <a:pt x="7620" y="120650"/>
                  </a:lnTo>
                  <a:close/>
                </a:path>
                <a:path w="7620" h="974090">
                  <a:moveTo>
                    <a:pt x="7620" y="124459"/>
                  </a:moveTo>
                  <a:lnTo>
                    <a:pt x="0" y="124459"/>
                  </a:lnTo>
                  <a:lnTo>
                    <a:pt x="0" y="137159"/>
                  </a:lnTo>
                  <a:lnTo>
                    <a:pt x="7620" y="137159"/>
                  </a:lnTo>
                  <a:lnTo>
                    <a:pt x="7620" y="124459"/>
                  </a:lnTo>
                  <a:close/>
                </a:path>
                <a:path w="7620" h="974090">
                  <a:moveTo>
                    <a:pt x="7620" y="137159"/>
                  </a:moveTo>
                  <a:lnTo>
                    <a:pt x="0" y="137159"/>
                  </a:lnTo>
                  <a:lnTo>
                    <a:pt x="0" y="139699"/>
                  </a:lnTo>
                  <a:lnTo>
                    <a:pt x="7620" y="139699"/>
                  </a:lnTo>
                  <a:lnTo>
                    <a:pt x="7620" y="137159"/>
                  </a:lnTo>
                  <a:close/>
                </a:path>
                <a:path w="7620" h="974090">
                  <a:moveTo>
                    <a:pt x="7620" y="139700"/>
                  </a:moveTo>
                  <a:lnTo>
                    <a:pt x="0" y="139700"/>
                  </a:lnTo>
                  <a:lnTo>
                    <a:pt x="0" y="146049"/>
                  </a:lnTo>
                  <a:lnTo>
                    <a:pt x="7620" y="146049"/>
                  </a:lnTo>
                  <a:lnTo>
                    <a:pt x="7620" y="139700"/>
                  </a:lnTo>
                  <a:close/>
                </a:path>
                <a:path w="7620" h="974090">
                  <a:moveTo>
                    <a:pt x="7620" y="146050"/>
                  </a:moveTo>
                  <a:lnTo>
                    <a:pt x="0" y="146050"/>
                  </a:lnTo>
                  <a:lnTo>
                    <a:pt x="0" y="152399"/>
                  </a:lnTo>
                  <a:lnTo>
                    <a:pt x="7620" y="152399"/>
                  </a:lnTo>
                  <a:lnTo>
                    <a:pt x="7620" y="146050"/>
                  </a:lnTo>
                  <a:close/>
                </a:path>
                <a:path w="7620" h="974090">
                  <a:moveTo>
                    <a:pt x="7620" y="152400"/>
                  </a:moveTo>
                  <a:lnTo>
                    <a:pt x="0" y="152400"/>
                  </a:lnTo>
                  <a:lnTo>
                    <a:pt x="0" y="156209"/>
                  </a:lnTo>
                  <a:lnTo>
                    <a:pt x="7620" y="156209"/>
                  </a:lnTo>
                  <a:lnTo>
                    <a:pt x="7620" y="152400"/>
                  </a:lnTo>
                  <a:close/>
                </a:path>
                <a:path w="7620" h="974090">
                  <a:moveTo>
                    <a:pt x="7620" y="156209"/>
                  </a:moveTo>
                  <a:lnTo>
                    <a:pt x="0" y="156209"/>
                  </a:lnTo>
                  <a:lnTo>
                    <a:pt x="0" y="162559"/>
                  </a:lnTo>
                  <a:lnTo>
                    <a:pt x="7620" y="162559"/>
                  </a:lnTo>
                  <a:lnTo>
                    <a:pt x="7620" y="156209"/>
                  </a:lnTo>
                  <a:close/>
                </a:path>
                <a:path w="7620" h="974090">
                  <a:moveTo>
                    <a:pt x="7620" y="162559"/>
                  </a:moveTo>
                  <a:lnTo>
                    <a:pt x="0" y="162559"/>
                  </a:lnTo>
                  <a:lnTo>
                    <a:pt x="0" y="184149"/>
                  </a:lnTo>
                  <a:lnTo>
                    <a:pt x="7620" y="184149"/>
                  </a:lnTo>
                  <a:lnTo>
                    <a:pt x="7620" y="162559"/>
                  </a:lnTo>
                  <a:close/>
                </a:path>
                <a:path w="7620" h="974090">
                  <a:moveTo>
                    <a:pt x="7620" y="184150"/>
                  </a:moveTo>
                  <a:lnTo>
                    <a:pt x="0" y="184150"/>
                  </a:lnTo>
                  <a:lnTo>
                    <a:pt x="0" y="200659"/>
                  </a:lnTo>
                  <a:lnTo>
                    <a:pt x="7620" y="200659"/>
                  </a:lnTo>
                  <a:lnTo>
                    <a:pt x="7620" y="184150"/>
                  </a:lnTo>
                  <a:close/>
                </a:path>
                <a:path w="7620" h="974090">
                  <a:moveTo>
                    <a:pt x="7620" y="200659"/>
                  </a:moveTo>
                  <a:lnTo>
                    <a:pt x="0" y="200659"/>
                  </a:lnTo>
                  <a:lnTo>
                    <a:pt x="0" y="203199"/>
                  </a:lnTo>
                  <a:lnTo>
                    <a:pt x="7620" y="203199"/>
                  </a:lnTo>
                  <a:lnTo>
                    <a:pt x="7620" y="200659"/>
                  </a:lnTo>
                  <a:close/>
                </a:path>
                <a:path w="7620" h="974090">
                  <a:moveTo>
                    <a:pt x="7620" y="203200"/>
                  </a:moveTo>
                  <a:lnTo>
                    <a:pt x="0" y="203200"/>
                  </a:lnTo>
                  <a:lnTo>
                    <a:pt x="0" y="209549"/>
                  </a:lnTo>
                  <a:lnTo>
                    <a:pt x="7620" y="209549"/>
                  </a:lnTo>
                  <a:lnTo>
                    <a:pt x="7620" y="203200"/>
                  </a:lnTo>
                  <a:close/>
                </a:path>
                <a:path w="7620" h="974090">
                  <a:moveTo>
                    <a:pt x="7620" y="209550"/>
                  </a:moveTo>
                  <a:lnTo>
                    <a:pt x="0" y="209550"/>
                  </a:lnTo>
                  <a:lnTo>
                    <a:pt x="0" y="213359"/>
                  </a:lnTo>
                  <a:lnTo>
                    <a:pt x="7620" y="213359"/>
                  </a:lnTo>
                  <a:lnTo>
                    <a:pt x="7620" y="209550"/>
                  </a:lnTo>
                  <a:close/>
                </a:path>
                <a:path w="7620" h="974090">
                  <a:moveTo>
                    <a:pt x="7620" y="213360"/>
                  </a:moveTo>
                  <a:lnTo>
                    <a:pt x="0" y="213360"/>
                  </a:lnTo>
                  <a:lnTo>
                    <a:pt x="0" y="226059"/>
                  </a:lnTo>
                  <a:lnTo>
                    <a:pt x="7620" y="226059"/>
                  </a:lnTo>
                  <a:lnTo>
                    <a:pt x="7620" y="213360"/>
                  </a:lnTo>
                  <a:close/>
                </a:path>
                <a:path w="7620" h="974090">
                  <a:moveTo>
                    <a:pt x="7620" y="226060"/>
                  </a:moveTo>
                  <a:lnTo>
                    <a:pt x="0" y="226060"/>
                  </a:lnTo>
                  <a:lnTo>
                    <a:pt x="0" y="232409"/>
                  </a:lnTo>
                  <a:lnTo>
                    <a:pt x="7620" y="232409"/>
                  </a:lnTo>
                  <a:lnTo>
                    <a:pt x="7620" y="226060"/>
                  </a:lnTo>
                  <a:close/>
                </a:path>
                <a:path w="7620" h="974090">
                  <a:moveTo>
                    <a:pt x="7620" y="232410"/>
                  </a:moveTo>
                  <a:lnTo>
                    <a:pt x="0" y="232410"/>
                  </a:lnTo>
                  <a:lnTo>
                    <a:pt x="0" y="234949"/>
                  </a:lnTo>
                  <a:lnTo>
                    <a:pt x="7620" y="234949"/>
                  </a:lnTo>
                  <a:lnTo>
                    <a:pt x="7620" y="232410"/>
                  </a:lnTo>
                  <a:close/>
                </a:path>
                <a:path w="7620" h="974090">
                  <a:moveTo>
                    <a:pt x="7620" y="346836"/>
                  </a:moveTo>
                  <a:lnTo>
                    <a:pt x="0" y="346836"/>
                  </a:lnTo>
                  <a:lnTo>
                    <a:pt x="0" y="349249"/>
                  </a:lnTo>
                  <a:lnTo>
                    <a:pt x="7620" y="349249"/>
                  </a:lnTo>
                  <a:lnTo>
                    <a:pt x="7620" y="346836"/>
                  </a:lnTo>
                  <a:close/>
                </a:path>
                <a:path w="7620" h="974090">
                  <a:moveTo>
                    <a:pt x="7620" y="341756"/>
                  </a:moveTo>
                  <a:lnTo>
                    <a:pt x="0" y="341756"/>
                  </a:lnTo>
                  <a:lnTo>
                    <a:pt x="0" y="346709"/>
                  </a:lnTo>
                  <a:lnTo>
                    <a:pt x="7620" y="346709"/>
                  </a:lnTo>
                  <a:lnTo>
                    <a:pt x="7620" y="341756"/>
                  </a:lnTo>
                  <a:close/>
                </a:path>
                <a:path w="7620" h="974090">
                  <a:moveTo>
                    <a:pt x="7620" y="335406"/>
                  </a:moveTo>
                  <a:lnTo>
                    <a:pt x="0" y="335406"/>
                  </a:lnTo>
                  <a:lnTo>
                    <a:pt x="0" y="341629"/>
                  </a:lnTo>
                  <a:lnTo>
                    <a:pt x="7620" y="341629"/>
                  </a:lnTo>
                  <a:lnTo>
                    <a:pt x="7620" y="335406"/>
                  </a:lnTo>
                  <a:close/>
                </a:path>
                <a:path w="7620" h="974090">
                  <a:moveTo>
                    <a:pt x="7620" y="329056"/>
                  </a:moveTo>
                  <a:lnTo>
                    <a:pt x="0" y="329056"/>
                  </a:lnTo>
                  <a:lnTo>
                    <a:pt x="0" y="335279"/>
                  </a:lnTo>
                  <a:lnTo>
                    <a:pt x="7620" y="335279"/>
                  </a:lnTo>
                  <a:lnTo>
                    <a:pt x="7620" y="329056"/>
                  </a:lnTo>
                  <a:close/>
                </a:path>
                <a:path w="7620" h="974090">
                  <a:moveTo>
                    <a:pt x="7620" y="322706"/>
                  </a:moveTo>
                  <a:lnTo>
                    <a:pt x="0" y="322706"/>
                  </a:lnTo>
                  <a:lnTo>
                    <a:pt x="0" y="328929"/>
                  </a:lnTo>
                  <a:lnTo>
                    <a:pt x="7620" y="328929"/>
                  </a:lnTo>
                  <a:lnTo>
                    <a:pt x="7620" y="322706"/>
                  </a:lnTo>
                  <a:close/>
                </a:path>
                <a:path w="7620" h="974090">
                  <a:moveTo>
                    <a:pt x="7620" y="316356"/>
                  </a:moveTo>
                  <a:lnTo>
                    <a:pt x="0" y="316356"/>
                  </a:lnTo>
                  <a:lnTo>
                    <a:pt x="0" y="322579"/>
                  </a:lnTo>
                  <a:lnTo>
                    <a:pt x="7620" y="322579"/>
                  </a:lnTo>
                  <a:lnTo>
                    <a:pt x="7620" y="316356"/>
                  </a:lnTo>
                  <a:close/>
                </a:path>
                <a:path w="7620" h="974090">
                  <a:moveTo>
                    <a:pt x="7620" y="308736"/>
                  </a:moveTo>
                  <a:lnTo>
                    <a:pt x="0" y="308736"/>
                  </a:lnTo>
                  <a:lnTo>
                    <a:pt x="0" y="316229"/>
                  </a:lnTo>
                  <a:lnTo>
                    <a:pt x="7620" y="316229"/>
                  </a:lnTo>
                  <a:lnTo>
                    <a:pt x="7620" y="308736"/>
                  </a:lnTo>
                  <a:close/>
                </a:path>
                <a:path w="7620" h="974090">
                  <a:moveTo>
                    <a:pt x="7620" y="303656"/>
                  </a:moveTo>
                  <a:lnTo>
                    <a:pt x="0" y="303656"/>
                  </a:lnTo>
                  <a:lnTo>
                    <a:pt x="0" y="308609"/>
                  </a:lnTo>
                  <a:lnTo>
                    <a:pt x="7620" y="308609"/>
                  </a:lnTo>
                  <a:lnTo>
                    <a:pt x="7620" y="303656"/>
                  </a:lnTo>
                  <a:close/>
                </a:path>
                <a:path w="7620" h="974090">
                  <a:moveTo>
                    <a:pt x="7620" y="297306"/>
                  </a:moveTo>
                  <a:lnTo>
                    <a:pt x="0" y="297306"/>
                  </a:lnTo>
                  <a:lnTo>
                    <a:pt x="0" y="303529"/>
                  </a:lnTo>
                  <a:lnTo>
                    <a:pt x="7620" y="303529"/>
                  </a:lnTo>
                  <a:lnTo>
                    <a:pt x="7620" y="297306"/>
                  </a:lnTo>
                  <a:close/>
                </a:path>
                <a:path w="7620" h="974090">
                  <a:moveTo>
                    <a:pt x="7620" y="290956"/>
                  </a:moveTo>
                  <a:lnTo>
                    <a:pt x="0" y="290956"/>
                  </a:lnTo>
                  <a:lnTo>
                    <a:pt x="0" y="297179"/>
                  </a:lnTo>
                  <a:lnTo>
                    <a:pt x="7620" y="297179"/>
                  </a:lnTo>
                  <a:lnTo>
                    <a:pt x="7620" y="290956"/>
                  </a:lnTo>
                  <a:close/>
                </a:path>
                <a:path w="7620" h="974090">
                  <a:moveTo>
                    <a:pt x="7620" y="284606"/>
                  </a:moveTo>
                  <a:lnTo>
                    <a:pt x="0" y="284606"/>
                  </a:lnTo>
                  <a:lnTo>
                    <a:pt x="0" y="290829"/>
                  </a:lnTo>
                  <a:lnTo>
                    <a:pt x="7620" y="290829"/>
                  </a:lnTo>
                  <a:lnTo>
                    <a:pt x="7620" y="284606"/>
                  </a:lnTo>
                  <a:close/>
                </a:path>
                <a:path w="7620" h="974090">
                  <a:moveTo>
                    <a:pt x="7620" y="278256"/>
                  </a:moveTo>
                  <a:lnTo>
                    <a:pt x="0" y="278256"/>
                  </a:lnTo>
                  <a:lnTo>
                    <a:pt x="0" y="284479"/>
                  </a:lnTo>
                  <a:lnTo>
                    <a:pt x="7620" y="284479"/>
                  </a:lnTo>
                  <a:lnTo>
                    <a:pt x="7620" y="278256"/>
                  </a:lnTo>
                  <a:close/>
                </a:path>
                <a:path w="7620" h="974090">
                  <a:moveTo>
                    <a:pt x="7620" y="271906"/>
                  </a:moveTo>
                  <a:lnTo>
                    <a:pt x="0" y="271906"/>
                  </a:lnTo>
                  <a:lnTo>
                    <a:pt x="0" y="278129"/>
                  </a:lnTo>
                  <a:lnTo>
                    <a:pt x="7620" y="278129"/>
                  </a:lnTo>
                  <a:lnTo>
                    <a:pt x="7620" y="271906"/>
                  </a:lnTo>
                  <a:close/>
                </a:path>
                <a:path w="7620" h="974090">
                  <a:moveTo>
                    <a:pt x="7620" y="265556"/>
                  </a:moveTo>
                  <a:lnTo>
                    <a:pt x="0" y="265556"/>
                  </a:lnTo>
                  <a:lnTo>
                    <a:pt x="0" y="271779"/>
                  </a:lnTo>
                  <a:lnTo>
                    <a:pt x="7620" y="271779"/>
                  </a:lnTo>
                  <a:lnTo>
                    <a:pt x="7620" y="265556"/>
                  </a:lnTo>
                  <a:close/>
                </a:path>
                <a:path w="7620" h="974090">
                  <a:moveTo>
                    <a:pt x="7620" y="259206"/>
                  </a:moveTo>
                  <a:lnTo>
                    <a:pt x="0" y="259206"/>
                  </a:lnTo>
                  <a:lnTo>
                    <a:pt x="0" y="265429"/>
                  </a:lnTo>
                  <a:lnTo>
                    <a:pt x="7620" y="265429"/>
                  </a:lnTo>
                  <a:lnTo>
                    <a:pt x="7620" y="259206"/>
                  </a:lnTo>
                  <a:close/>
                </a:path>
                <a:path w="7620" h="974090">
                  <a:moveTo>
                    <a:pt x="7620" y="252856"/>
                  </a:moveTo>
                  <a:lnTo>
                    <a:pt x="0" y="252856"/>
                  </a:lnTo>
                  <a:lnTo>
                    <a:pt x="0" y="259079"/>
                  </a:lnTo>
                  <a:lnTo>
                    <a:pt x="7620" y="259079"/>
                  </a:lnTo>
                  <a:lnTo>
                    <a:pt x="7620" y="252856"/>
                  </a:lnTo>
                  <a:close/>
                </a:path>
                <a:path w="7620" h="974090">
                  <a:moveTo>
                    <a:pt x="7620" y="246506"/>
                  </a:moveTo>
                  <a:lnTo>
                    <a:pt x="0" y="246506"/>
                  </a:lnTo>
                  <a:lnTo>
                    <a:pt x="0" y="252729"/>
                  </a:lnTo>
                  <a:lnTo>
                    <a:pt x="7620" y="252729"/>
                  </a:lnTo>
                  <a:lnTo>
                    <a:pt x="7620" y="246506"/>
                  </a:lnTo>
                  <a:close/>
                </a:path>
                <a:path w="7620" h="974090">
                  <a:moveTo>
                    <a:pt x="7620" y="235076"/>
                  </a:moveTo>
                  <a:lnTo>
                    <a:pt x="0" y="235076"/>
                  </a:lnTo>
                  <a:lnTo>
                    <a:pt x="0" y="246379"/>
                  </a:lnTo>
                  <a:lnTo>
                    <a:pt x="7620" y="246379"/>
                  </a:lnTo>
                  <a:lnTo>
                    <a:pt x="7620" y="235076"/>
                  </a:lnTo>
                  <a:close/>
                </a:path>
                <a:path w="7620" h="974090">
                  <a:moveTo>
                    <a:pt x="7620" y="507999"/>
                  </a:moveTo>
                  <a:lnTo>
                    <a:pt x="0" y="507999"/>
                  </a:lnTo>
                  <a:lnTo>
                    <a:pt x="0" y="509269"/>
                  </a:lnTo>
                  <a:lnTo>
                    <a:pt x="7620" y="509269"/>
                  </a:lnTo>
                  <a:lnTo>
                    <a:pt x="7620" y="507999"/>
                  </a:lnTo>
                  <a:close/>
                </a:path>
                <a:path w="7620" h="974090">
                  <a:moveTo>
                    <a:pt x="7620" y="501649"/>
                  </a:moveTo>
                  <a:lnTo>
                    <a:pt x="0" y="501649"/>
                  </a:lnTo>
                  <a:lnTo>
                    <a:pt x="0" y="506729"/>
                  </a:lnTo>
                  <a:lnTo>
                    <a:pt x="7620" y="506729"/>
                  </a:lnTo>
                  <a:lnTo>
                    <a:pt x="7620" y="501649"/>
                  </a:lnTo>
                  <a:close/>
                </a:path>
                <a:path w="7620" h="974090">
                  <a:moveTo>
                    <a:pt x="7620" y="495299"/>
                  </a:moveTo>
                  <a:lnTo>
                    <a:pt x="0" y="495299"/>
                  </a:lnTo>
                  <a:lnTo>
                    <a:pt x="0" y="500379"/>
                  </a:lnTo>
                  <a:lnTo>
                    <a:pt x="7620" y="500379"/>
                  </a:lnTo>
                  <a:lnTo>
                    <a:pt x="7620" y="495299"/>
                  </a:lnTo>
                  <a:close/>
                </a:path>
                <a:path w="7620" h="974090">
                  <a:moveTo>
                    <a:pt x="7620" y="488949"/>
                  </a:moveTo>
                  <a:lnTo>
                    <a:pt x="0" y="488949"/>
                  </a:lnTo>
                  <a:lnTo>
                    <a:pt x="0" y="494029"/>
                  </a:lnTo>
                  <a:lnTo>
                    <a:pt x="7620" y="494029"/>
                  </a:lnTo>
                  <a:lnTo>
                    <a:pt x="7620" y="488949"/>
                  </a:lnTo>
                  <a:close/>
                </a:path>
                <a:path w="7620" h="974090">
                  <a:moveTo>
                    <a:pt x="7620" y="482599"/>
                  </a:moveTo>
                  <a:lnTo>
                    <a:pt x="0" y="482599"/>
                  </a:lnTo>
                  <a:lnTo>
                    <a:pt x="0" y="487679"/>
                  </a:lnTo>
                  <a:lnTo>
                    <a:pt x="7620" y="487679"/>
                  </a:lnTo>
                  <a:lnTo>
                    <a:pt x="7620" y="482599"/>
                  </a:lnTo>
                  <a:close/>
                </a:path>
                <a:path w="7620" h="974090">
                  <a:moveTo>
                    <a:pt x="7620" y="476249"/>
                  </a:moveTo>
                  <a:lnTo>
                    <a:pt x="0" y="476249"/>
                  </a:lnTo>
                  <a:lnTo>
                    <a:pt x="0" y="481329"/>
                  </a:lnTo>
                  <a:lnTo>
                    <a:pt x="7620" y="481329"/>
                  </a:lnTo>
                  <a:lnTo>
                    <a:pt x="7620" y="476249"/>
                  </a:lnTo>
                  <a:close/>
                </a:path>
                <a:path w="7620" h="974090">
                  <a:moveTo>
                    <a:pt x="7620" y="469899"/>
                  </a:moveTo>
                  <a:lnTo>
                    <a:pt x="0" y="469899"/>
                  </a:lnTo>
                  <a:lnTo>
                    <a:pt x="0" y="474979"/>
                  </a:lnTo>
                  <a:lnTo>
                    <a:pt x="7620" y="474979"/>
                  </a:lnTo>
                  <a:lnTo>
                    <a:pt x="7620" y="469899"/>
                  </a:lnTo>
                  <a:close/>
                </a:path>
                <a:path w="7620" h="974090">
                  <a:moveTo>
                    <a:pt x="7620" y="463549"/>
                  </a:moveTo>
                  <a:lnTo>
                    <a:pt x="0" y="463549"/>
                  </a:lnTo>
                  <a:lnTo>
                    <a:pt x="0" y="468629"/>
                  </a:lnTo>
                  <a:lnTo>
                    <a:pt x="7620" y="468629"/>
                  </a:lnTo>
                  <a:lnTo>
                    <a:pt x="7620" y="463549"/>
                  </a:lnTo>
                  <a:close/>
                </a:path>
                <a:path w="7620" h="974090">
                  <a:moveTo>
                    <a:pt x="7620" y="450849"/>
                  </a:moveTo>
                  <a:lnTo>
                    <a:pt x="0" y="450849"/>
                  </a:lnTo>
                  <a:lnTo>
                    <a:pt x="0" y="462279"/>
                  </a:lnTo>
                  <a:lnTo>
                    <a:pt x="7620" y="462279"/>
                  </a:lnTo>
                  <a:lnTo>
                    <a:pt x="7620" y="450849"/>
                  </a:lnTo>
                  <a:close/>
                </a:path>
                <a:path w="7620" h="974090">
                  <a:moveTo>
                    <a:pt x="7620" y="444499"/>
                  </a:moveTo>
                  <a:lnTo>
                    <a:pt x="0" y="444499"/>
                  </a:lnTo>
                  <a:lnTo>
                    <a:pt x="0" y="449579"/>
                  </a:lnTo>
                  <a:lnTo>
                    <a:pt x="7620" y="449579"/>
                  </a:lnTo>
                  <a:lnTo>
                    <a:pt x="7620" y="444499"/>
                  </a:lnTo>
                  <a:close/>
                </a:path>
                <a:path w="7620" h="974090">
                  <a:moveTo>
                    <a:pt x="7620" y="438149"/>
                  </a:moveTo>
                  <a:lnTo>
                    <a:pt x="0" y="438149"/>
                  </a:lnTo>
                  <a:lnTo>
                    <a:pt x="0" y="443229"/>
                  </a:lnTo>
                  <a:lnTo>
                    <a:pt x="7620" y="443229"/>
                  </a:lnTo>
                  <a:lnTo>
                    <a:pt x="7620" y="438149"/>
                  </a:lnTo>
                  <a:close/>
                </a:path>
                <a:path w="7620" h="974090">
                  <a:moveTo>
                    <a:pt x="7620" y="431799"/>
                  </a:moveTo>
                  <a:lnTo>
                    <a:pt x="0" y="431799"/>
                  </a:lnTo>
                  <a:lnTo>
                    <a:pt x="0" y="436879"/>
                  </a:lnTo>
                  <a:lnTo>
                    <a:pt x="7620" y="436879"/>
                  </a:lnTo>
                  <a:lnTo>
                    <a:pt x="7620" y="431799"/>
                  </a:lnTo>
                  <a:close/>
                </a:path>
                <a:path w="7620" h="974090">
                  <a:moveTo>
                    <a:pt x="7620" y="425449"/>
                  </a:moveTo>
                  <a:lnTo>
                    <a:pt x="0" y="425449"/>
                  </a:lnTo>
                  <a:lnTo>
                    <a:pt x="0" y="430529"/>
                  </a:lnTo>
                  <a:lnTo>
                    <a:pt x="7620" y="430529"/>
                  </a:lnTo>
                  <a:lnTo>
                    <a:pt x="7620" y="425449"/>
                  </a:lnTo>
                  <a:close/>
                </a:path>
                <a:path w="7620" h="974090">
                  <a:moveTo>
                    <a:pt x="7620" y="419099"/>
                  </a:moveTo>
                  <a:lnTo>
                    <a:pt x="0" y="419099"/>
                  </a:lnTo>
                  <a:lnTo>
                    <a:pt x="0" y="424179"/>
                  </a:lnTo>
                  <a:lnTo>
                    <a:pt x="7620" y="424179"/>
                  </a:lnTo>
                  <a:lnTo>
                    <a:pt x="7620" y="419099"/>
                  </a:lnTo>
                  <a:close/>
                </a:path>
                <a:path w="7620" h="974090">
                  <a:moveTo>
                    <a:pt x="7620" y="411479"/>
                  </a:moveTo>
                  <a:lnTo>
                    <a:pt x="0" y="411479"/>
                  </a:lnTo>
                  <a:lnTo>
                    <a:pt x="0" y="417829"/>
                  </a:lnTo>
                  <a:lnTo>
                    <a:pt x="7620" y="417829"/>
                  </a:lnTo>
                  <a:lnTo>
                    <a:pt x="7620" y="411479"/>
                  </a:lnTo>
                  <a:close/>
                </a:path>
                <a:path w="7620" h="974090">
                  <a:moveTo>
                    <a:pt x="7620" y="406399"/>
                  </a:moveTo>
                  <a:lnTo>
                    <a:pt x="0" y="406399"/>
                  </a:lnTo>
                  <a:lnTo>
                    <a:pt x="0" y="410209"/>
                  </a:lnTo>
                  <a:lnTo>
                    <a:pt x="7620" y="410209"/>
                  </a:lnTo>
                  <a:lnTo>
                    <a:pt x="7620" y="406399"/>
                  </a:lnTo>
                  <a:close/>
                </a:path>
                <a:path w="7620" h="974090">
                  <a:moveTo>
                    <a:pt x="7620" y="400049"/>
                  </a:moveTo>
                  <a:lnTo>
                    <a:pt x="0" y="400049"/>
                  </a:lnTo>
                  <a:lnTo>
                    <a:pt x="0" y="405129"/>
                  </a:lnTo>
                  <a:lnTo>
                    <a:pt x="7620" y="405129"/>
                  </a:lnTo>
                  <a:lnTo>
                    <a:pt x="7620" y="400049"/>
                  </a:lnTo>
                  <a:close/>
                </a:path>
                <a:path w="7620" h="974090">
                  <a:moveTo>
                    <a:pt x="7620" y="393700"/>
                  </a:moveTo>
                  <a:lnTo>
                    <a:pt x="0" y="393700"/>
                  </a:lnTo>
                  <a:lnTo>
                    <a:pt x="0" y="398779"/>
                  </a:lnTo>
                  <a:lnTo>
                    <a:pt x="7620" y="398779"/>
                  </a:lnTo>
                  <a:lnTo>
                    <a:pt x="7620" y="393700"/>
                  </a:lnTo>
                  <a:close/>
                </a:path>
                <a:path w="7620" h="974090">
                  <a:moveTo>
                    <a:pt x="7620" y="387349"/>
                  </a:moveTo>
                  <a:lnTo>
                    <a:pt x="0" y="387349"/>
                  </a:lnTo>
                  <a:lnTo>
                    <a:pt x="0" y="392429"/>
                  </a:lnTo>
                  <a:lnTo>
                    <a:pt x="7620" y="392429"/>
                  </a:lnTo>
                  <a:lnTo>
                    <a:pt x="7620" y="387349"/>
                  </a:lnTo>
                  <a:close/>
                </a:path>
                <a:path w="7620" h="974090">
                  <a:moveTo>
                    <a:pt x="7620" y="380999"/>
                  </a:moveTo>
                  <a:lnTo>
                    <a:pt x="0" y="380999"/>
                  </a:lnTo>
                  <a:lnTo>
                    <a:pt x="0" y="386079"/>
                  </a:lnTo>
                  <a:lnTo>
                    <a:pt x="7620" y="386079"/>
                  </a:lnTo>
                  <a:lnTo>
                    <a:pt x="7620" y="380999"/>
                  </a:lnTo>
                  <a:close/>
                </a:path>
                <a:path w="7620" h="974090">
                  <a:moveTo>
                    <a:pt x="7620" y="373379"/>
                  </a:moveTo>
                  <a:lnTo>
                    <a:pt x="0" y="373379"/>
                  </a:lnTo>
                  <a:lnTo>
                    <a:pt x="0" y="379729"/>
                  </a:lnTo>
                  <a:lnTo>
                    <a:pt x="7620" y="379729"/>
                  </a:lnTo>
                  <a:lnTo>
                    <a:pt x="7620" y="373379"/>
                  </a:lnTo>
                  <a:close/>
                </a:path>
                <a:path w="7620" h="974090">
                  <a:moveTo>
                    <a:pt x="7620" y="368299"/>
                  </a:moveTo>
                  <a:lnTo>
                    <a:pt x="0" y="368299"/>
                  </a:lnTo>
                  <a:lnTo>
                    <a:pt x="0" y="372109"/>
                  </a:lnTo>
                  <a:lnTo>
                    <a:pt x="7620" y="372109"/>
                  </a:lnTo>
                  <a:lnTo>
                    <a:pt x="7620" y="368299"/>
                  </a:lnTo>
                  <a:close/>
                </a:path>
                <a:path w="7620" h="974090">
                  <a:moveTo>
                    <a:pt x="7620" y="361949"/>
                  </a:moveTo>
                  <a:lnTo>
                    <a:pt x="0" y="361949"/>
                  </a:lnTo>
                  <a:lnTo>
                    <a:pt x="0" y="367030"/>
                  </a:lnTo>
                  <a:lnTo>
                    <a:pt x="7620" y="367030"/>
                  </a:lnTo>
                  <a:lnTo>
                    <a:pt x="7620" y="361949"/>
                  </a:lnTo>
                  <a:close/>
                </a:path>
                <a:path w="7620" h="974090">
                  <a:moveTo>
                    <a:pt x="7620" y="355599"/>
                  </a:moveTo>
                  <a:lnTo>
                    <a:pt x="0" y="355599"/>
                  </a:lnTo>
                  <a:lnTo>
                    <a:pt x="0" y="360680"/>
                  </a:lnTo>
                  <a:lnTo>
                    <a:pt x="7620" y="360680"/>
                  </a:lnTo>
                  <a:lnTo>
                    <a:pt x="7620" y="355599"/>
                  </a:lnTo>
                  <a:close/>
                </a:path>
                <a:path w="7620" h="974090">
                  <a:moveTo>
                    <a:pt x="7620" y="350519"/>
                  </a:moveTo>
                  <a:lnTo>
                    <a:pt x="0" y="350519"/>
                  </a:lnTo>
                  <a:lnTo>
                    <a:pt x="0" y="354329"/>
                  </a:lnTo>
                  <a:lnTo>
                    <a:pt x="7620" y="354329"/>
                  </a:lnTo>
                  <a:lnTo>
                    <a:pt x="7620" y="350519"/>
                  </a:lnTo>
                  <a:close/>
                </a:path>
                <a:path w="7620" h="974090">
                  <a:moveTo>
                    <a:pt x="7620" y="509270"/>
                  </a:moveTo>
                  <a:lnTo>
                    <a:pt x="0" y="509270"/>
                  </a:lnTo>
                  <a:lnTo>
                    <a:pt x="0" y="515619"/>
                  </a:lnTo>
                  <a:lnTo>
                    <a:pt x="7620" y="515619"/>
                  </a:lnTo>
                  <a:lnTo>
                    <a:pt x="7620" y="509270"/>
                  </a:lnTo>
                  <a:close/>
                </a:path>
                <a:path w="7620" h="974090">
                  <a:moveTo>
                    <a:pt x="7620" y="515619"/>
                  </a:moveTo>
                  <a:lnTo>
                    <a:pt x="0" y="515619"/>
                  </a:lnTo>
                  <a:lnTo>
                    <a:pt x="0" y="566419"/>
                  </a:lnTo>
                  <a:lnTo>
                    <a:pt x="1270" y="566419"/>
                  </a:lnTo>
                  <a:lnTo>
                    <a:pt x="1270" y="568960"/>
                  </a:lnTo>
                  <a:lnTo>
                    <a:pt x="2539" y="568960"/>
                  </a:lnTo>
                  <a:lnTo>
                    <a:pt x="2539" y="572769"/>
                  </a:lnTo>
                  <a:lnTo>
                    <a:pt x="3810" y="572769"/>
                  </a:lnTo>
                  <a:lnTo>
                    <a:pt x="3810" y="575309"/>
                  </a:lnTo>
                  <a:lnTo>
                    <a:pt x="5080" y="575309"/>
                  </a:lnTo>
                  <a:lnTo>
                    <a:pt x="5080" y="577849"/>
                  </a:lnTo>
                  <a:lnTo>
                    <a:pt x="6350" y="577849"/>
                  </a:lnTo>
                  <a:lnTo>
                    <a:pt x="6350" y="581659"/>
                  </a:lnTo>
                  <a:lnTo>
                    <a:pt x="7620" y="581659"/>
                  </a:lnTo>
                  <a:lnTo>
                    <a:pt x="7620" y="515619"/>
                  </a:lnTo>
                  <a:close/>
                </a:path>
                <a:path w="7620" h="974090">
                  <a:moveTo>
                    <a:pt x="7620" y="791336"/>
                  </a:moveTo>
                  <a:lnTo>
                    <a:pt x="0" y="791336"/>
                  </a:lnTo>
                  <a:lnTo>
                    <a:pt x="0" y="801369"/>
                  </a:lnTo>
                  <a:lnTo>
                    <a:pt x="7620" y="801369"/>
                  </a:lnTo>
                  <a:lnTo>
                    <a:pt x="7620" y="791336"/>
                  </a:lnTo>
                  <a:close/>
                </a:path>
                <a:path w="7620" h="974090">
                  <a:moveTo>
                    <a:pt x="7620" y="787526"/>
                  </a:moveTo>
                  <a:lnTo>
                    <a:pt x="0" y="787526"/>
                  </a:lnTo>
                  <a:lnTo>
                    <a:pt x="0" y="791209"/>
                  </a:lnTo>
                  <a:lnTo>
                    <a:pt x="7620" y="791209"/>
                  </a:lnTo>
                  <a:lnTo>
                    <a:pt x="7620" y="787526"/>
                  </a:lnTo>
                  <a:close/>
                </a:path>
                <a:path w="7620" h="974090">
                  <a:moveTo>
                    <a:pt x="7620" y="784986"/>
                  </a:moveTo>
                  <a:lnTo>
                    <a:pt x="0" y="784986"/>
                  </a:lnTo>
                  <a:lnTo>
                    <a:pt x="0" y="787399"/>
                  </a:lnTo>
                  <a:lnTo>
                    <a:pt x="7620" y="787399"/>
                  </a:lnTo>
                  <a:lnTo>
                    <a:pt x="7620" y="784986"/>
                  </a:lnTo>
                  <a:close/>
                </a:path>
                <a:path w="7620" h="974090">
                  <a:moveTo>
                    <a:pt x="7620" y="781176"/>
                  </a:moveTo>
                  <a:lnTo>
                    <a:pt x="0" y="781176"/>
                  </a:lnTo>
                  <a:lnTo>
                    <a:pt x="0" y="784859"/>
                  </a:lnTo>
                  <a:lnTo>
                    <a:pt x="7620" y="784859"/>
                  </a:lnTo>
                  <a:lnTo>
                    <a:pt x="7620" y="781176"/>
                  </a:lnTo>
                  <a:close/>
                </a:path>
                <a:path w="7620" h="974090">
                  <a:moveTo>
                    <a:pt x="7620" y="778636"/>
                  </a:moveTo>
                  <a:lnTo>
                    <a:pt x="0" y="778636"/>
                  </a:lnTo>
                  <a:lnTo>
                    <a:pt x="0" y="781049"/>
                  </a:lnTo>
                  <a:lnTo>
                    <a:pt x="7620" y="781049"/>
                  </a:lnTo>
                  <a:lnTo>
                    <a:pt x="7620" y="778636"/>
                  </a:lnTo>
                  <a:close/>
                </a:path>
                <a:path w="7620" h="974090">
                  <a:moveTo>
                    <a:pt x="7620" y="774826"/>
                  </a:moveTo>
                  <a:lnTo>
                    <a:pt x="0" y="774826"/>
                  </a:lnTo>
                  <a:lnTo>
                    <a:pt x="0" y="778509"/>
                  </a:lnTo>
                  <a:lnTo>
                    <a:pt x="7620" y="778509"/>
                  </a:lnTo>
                  <a:lnTo>
                    <a:pt x="7620" y="774826"/>
                  </a:lnTo>
                  <a:close/>
                </a:path>
                <a:path w="7620" h="974090">
                  <a:moveTo>
                    <a:pt x="2539" y="772159"/>
                  </a:moveTo>
                  <a:lnTo>
                    <a:pt x="1270" y="772159"/>
                  </a:lnTo>
                  <a:lnTo>
                    <a:pt x="1270" y="773556"/>
                  </a:lnTo>
                  <a:lnTo>
                    <a:pt x="0" y="773556"/>
                  </a:lnTo>
                  <a:lnTo>
                    <a:pt x="0" y="774699"/>
                  </a:lnTo>
                  <a:lnTo>
                    <a:pt x="7620" y="774699"/>
                  </a:lnTo>
                  <a:lnTo>
                    <a:pt x="7620" y="772286"/>
                  </a:lnTo>
                  <a:lnTo>
                    <a:pt x="2539" y="772286"/>
                  </a:lnTo>
                  <a:lnTo>
                    <a:pt x="2539" y="772159"/>
                  </a:lnTo>
                  <a:close/>
                </a:path>
                <a:path w="7620" h="974090">
                  <a:moveTo>
                    <a:pt x="7620" y="768349"/>
                  </a:moveTo>
                  <a:lnTo>
                    <a:pt x="6350" y="768349"/>
                  </a:lnTo>
                  <a:lnTo>
                    <a:pt x="6349" y="769619"/>
                  </a:lnTo>
                  <a:lnTo>
                    <a:pt x="5080" y="769619"/>
                  </a:lnTo>
                  <a:lnTo>
                    <a:pt x="5080" y="771016"/>
                  </a:lnTo>
                  <a:lnTo>
                    <a:pt x="2539" y="771016"/>
                  </a:lnTo>
                  <a:lnTo>
                    <a:pt x="2539" y="772159"/>
                  </a:lnTo>
                  <a:lnTo>
                    <a:pt x="7620" y="772159"/>
                  </a:lnTo>
                  <a:lnTo>
                    <a:pt x="7620" y="768349"/>
                  </a:lnTo>
                  <a:close/>
                </a:path>
                <a:path w="7620" h="974090">
                  <a:moveTo>
                    <a:pt x="7620" y="801369"/>
                  </a:moveTo>
                  <a:lnTo>
                    <a:pt x="0" y="801369"/>
                  </a:lnTo>
                  <a:lnTo>
                    <a:pt x="0" y="814069"/>
                  </a:lnTo>
                  <a:lnTo>
                    <a:pt x="7620" y="814069"/>
                  </a:lnTo>
                  <a:lnTo>
                    <a:pt x="7620" y="801369"/>
                  </a:lnTo>
                  <a:close/>
                </a:path>
                <a:path w="7620" h="974090">
                  <a:moveTo>
                    <a:pt x="7620" y="814069"/>
                  </a:moveTo>
                  <a:lnTo>
                    <a:pt x="0" y="814069"/>
                  </a:lnTo>
                  <a:lnTo>
                    <a:pt x="0" y="867409"/>
                  </a:lnTo>
                  <a:lnTo>
                    <a:pt x="7620" y="867409"/>
                  </a:lnTo>
                  <a:lnTo>
                    <a:pt x="7620" y="814069"/>
                  </a:lnTo>
                  <a:close/>
                </a:path>
                <a:path w="7620" h="974090">
                  <a:moveTo>
                    <a:pt x="7620" y="867410"/>
                  </a:moveTo>
                  <a:lnTo>
                    <a:pt x="0" y="867410"/>
                  </a:lnTo>
                  <a:lnTo>
                    <a:pt x="0" y="969009"/>
                  </a:lnTo>
                  <a:lnTo>
                    <a:pt x="7620" y="969009"/>
                  </a:lnTo>
                  <a:lnTo>
                    <a:pt x="7620" y="867410"/>
                  </a:lnTo>
                  <a:close/>
                </a:path>
                <a:path w="7620" h="974090">
                  <a:moveTo>
                    <a:pt x="7620" y="969010"/>
                  </a:moveTo>
                  <a:lnTo>
                    <a:pt x="0" y="969010"/>
                  </a:lnTo>
                  <a:lnTo>
                    <a:pt x="0" y="974089"/>
                  </a:lnTo>
                  <a:lnTo>
                    <a:pt x="7620" y="974089"/>
                  </a:lnTo>
                  <a:lnTo>
                    <a:pt x="7620" y="969010"/>
                  </a:lnTo>
                  <a:close/>
                </a:path>
              </a:pathLst>
            </a:custGeom>
            <a:solidFill>
              <a:srgbClr val="2D00F8"/>
            </a:solidFill>
          </p:spPr>
          <p:txBody>
            <a:bodyPr bIns="0" lIns="0" rIns="0" rtlCol="0" tIns="0" wrap="square"/>
            <a:p/>
          </p:txBody>
        </p:sp>
        <p:sp>
          <p:nvSpPr>
            <p:cNvPr id="1050910" name="object 2224"/>
            <p:cNvSpPr/>
            <p:nvPr/>
          </p:nvSpPr>
          <p:spPr>
            <a:xfrm>
              <a:off x="5019039" y="5807709"/>
              <a:ext cx="6350" cy="974090"/>
            </a:xfrm>
            <a:custGeom>
              <a:avLst/>
              <a:ahLst/>
              <a:rect l="l" t="t" r="r" b="b"/>
              <a:pathLst>
                <a:path w="6350" h="974090">
                  <a:moveTo>
                    <a:pt x="6350" y="0"/>
                  </a:moveTo>
                  <a:lnTo>
                    <a:pt x="0" y="0"/>
                  </a:lnTo>
                  <a:lnTo>
                    <a:pt x="0" y="6349"/>
                  </a:lnTo>
                  <a:lnTo>
                    <a:pt x="6350" y="6349"/>
                  </a:lnTo>
                  <a:lnTo>
                    <a:pt x="6350" y="0"/>
                  </a:lnTo>
                  <a:close/>
                </a:path>
                <a:path w="6350" h="974090">
                  <a:moveTo>
                    <a:pt x="6350" y="6350"/>
                  </a:moveTo>
                  <a:lnTo>
                    <a:pt x="0" y="6350"/>
                  </a:lnTo>
                  <a:lnTo>
                    <a:pt x="0" y="16509"/>
                  </a:lnTo>
                  <a:lnTo>
                    <a:pt x="6350" y="16509"/>
                  </a:lnTo>
                  <a:lnTo>
                    <a:pt x="6350" y="6350"/>
                  </a:lnTo>
                  <a:close/>
                </a:path>
                <a:path w="6350" h="974090">
                  <a:moveTo>
                    <a:pt x="6350" y="16509"/>
                  </a:moveTo>
                  <a:lnTo>
                    <a:pt x="0" y="16509"/>
                  </a:lnTo>
                  <a:lnTo>
                    <a:pt x="0" y="25399"/>
                  </a:lnTo>
                  <a:lnTo>
                    <a:pt x="6350" y="25399"/>
                  </a:lnTo>
                  <a:lnTo>
                    <a:pt x="6350" y="16509"/>
                  </a:lnTo>
                  <a:close/>
                </a:path>
                <a:path w="6350" h="974090">
                  <a:moveTo>
                    <a:pt x="6350" y="25400"/>
                  </a:moveTo>
                  <a:lnTo>
                    <a:pt x="0" y="25400"/>
                  </a:lnTo>
                  <a:lnTo>
                    <a:pt x="0" y="31749"/>
                  </a:lnTo>
                  <a:lnTo>
                    <a:pt x="6350" y="31749"/>
                  </a:lnTo>
                  <a:lnTo>
                    <a:pt x="6350" y="25400"/>
                  </a:lnTo>
                  <a:close/>
                </a:path>
                <a:path w="6350" h="974090">
                  <a:moveTo>
                    <a:pt x="6350" y="31750"/>
                  </a:moveTo>
                  <a:lnTo>
                    <a:pt x="0" y="31750"/>
                  </a:lnTo>
                  <a:lnTo>
                    <a:pt x="0" y="38099"/>
                  </a:lnTo>
                  <a:lnTo>
                    <a:pt x="6350" y="38099"/>
                  </a:lnTo>
                  <a:lnTo>
                    <a:pt x="6350" y="31750"/>
                  </a:lnTo>
                  <a:close/>
                </a:path>
                <a:path w="6350" h="974090">
                  <a:moveTo>
                    <a:pt x="6350" y="38100"/>
                  </a:moveTo>
                  <a:lnTo>
                    <a:pt x="0" y="38100"/>
                  </a:lnTo>
                  <a:lnTo>
                    <a:pt x="0" y="44449"/>
                  </a:lnTo>
                  <a:lnTo>
                    <a:pt x="6350" y="44449"/>
                  </a:lnTo>
                  <a:lnTo>
                    <a:pt x="6350" y="38100"/>
                  </a:lnTo>
                  <a:close/>
                </a:path>
                <a:path w="6350" h="974090">
                  <a:moveTo>
                    <a:pt x="6350" y="44450"/>
                  </a:moveTo>
                  <a:lnTo>
                    <a:pt x="0" y="44450"/>
                  </a:lnTo>
                  <a:lnTo>
                    <a:pt x="0" y="48259"/>
                  </a:lnTo>
                  <a:lnTo>
                    <a:pt x="6350" y="48259"/>
                  </a:lnTo>
                  <a:lnTo>
                    <a:pt x="6350" y="44450"/>
                  </a:lnTo>
                  <a:close/>
                </a:path>
                <a:path w="6350" h="974090">
                  <a:moveTo>
                    <a:pt x="6350" y="48259"/>
                  </a:moveTo>
                  <a:lnTo>
                    <a:pt x="0" y="48259"/>
                  </a:lnTo>
                  <a:lnTo>
                    <a:pt x="0" y="69849"/>
                  </a:lnTo>
                  <a:lnTo>
                    <a:pt x="6350" y="69849"/>
                  </a:lnTo>
                  <a:lnTo>
                    <a:pt x="6350" y="48259"/>
                  </a:lnTo>
                  <a:close/>
                </a:path>
                <a:path w="6350" h="974090">
                  <a:moveTo>
                    <a:pt x="6350" y="69850"/>
                  </a:moveTo>
                  <a:lnTo>
                    <a:pt x="0" y="69850"/>
                  </a:lnTo>
                  <a:lnTo>
                    <a:pt x="0" y="73659"/>
                  </a:lnTo>
                  <a:lnTo>
                    <a:pt x="6350" y="73659"/>
                  </a:lnTo>
                  <a:lnTo>
                    <a:pt x="6350" y="69850"/>
                  </a:lnTo>
                  <a:close/>
                </a:path>
                <a:path w="6350" h="974090">
                  <a:moveTo>
                    <a:pt x="6350" y="73659"/>
                  </a:moveTo>
                  <a:lnTo>
                    <a:pt x="0" y="73659"/>
                  </a:lnTo>
                  <a:lnTo>
                    <a:pt x="0" y="76199"/>
                  </a:lnTo>
                  <a:lnTo>
                    <a:pt x="6350" y="76199"/>
                  </a:lnTo>
                  <a:lnTo>
                    <a:pt x="6350" y="73659"/>
                  </a:lnTo>
                  <a:close/>
                </a:path>
                <a:path w="6350" h="974090">
                  <a:moveTo>
                    <a:pt x="6350" y="76200"/>
                  </a:moveTo>
                  <a:lnTo>
                    <a:pt x="0" y="76200"/>
                  </a:lnTo>
                  <a:lnTo>
                    <a:pt x="0" y="82549"/>
                  </a:lnTo>
                  <a:lnTo>
                    <a:pt x="6350" y="82549"/>
                  </a:lnTo>
                  <a:lnTo>
                    <a:pt x="6350" y="76200"/>
                  </a:lnTo>
                  <a:close/>
                </a:path>
                <a:path w="6350" h="974090">
                  <a:moveTo>
                    <a:pt x="6350" y="82550"/>
                  </a:moveTo>
                  <a:lnTo>
                    <a:pt x="0" y="82550"/>
                  </a:lnTo>
                  <a:lnTo>
                    <a:pt x="0" y="86359"/>
                  </a:lnTo>
                  <a:lnTo>
                    <a:pt x="6350" y="86359"/>
                  </a:lnTo>
                  <a:lnTo>
                    <a:pt x="6350" y="82550"/>
                  </a:lnTo>
                  <a:close/>
                </a:path>
                <a:path w="6350" h="974090">
                  <a:moveTo>
                    <a:pt x="6350" y="86359"/>
                  </a:moveTo>
                  <a:lnTo>
                    <a:pt x="0" y="86359"/>
                  </a:lnTo>
                  <a:lnTo>
                    <a:pt x="0" y="92709"/>
                  </a:lnTo>
                  <a:lnTo>
                    <a:pt x="6350" y="92709"/>
                  </a:lnTo>
                  <a:lnTo>
                    <a:pt x="6350" y="86359"/>
                  </a:lnTo>
                  <a:close/>
                </a:path>
                <a:path w="6350" h="974090">
                  <a:moveTo>
                    <a:pt x="6350" y="92709"/>
                  </a:moveTo>
                  <a:lnTo>
                    <a:pt x="0" y="92709"/>
                  </a:lnTo>
                  <a:lnTo>
                    <a:pt x="0" y="99059"/>
                  </a:lnTo>
                  <a:lnTo>
                    <a:pt x="6350" y="99059"/>
                  </a:lnTo>
                  <a:lnTo>
                    <a:pt x="6350" y="92709"/>
                  </a:lnTo>
                  <a:close/>
                </a:path>
                <a:path w="6350" h="974090">
                  <a:moveTo>
                    <a:pt x="6350" y="99059"/>
                  </a:moveTo>
                  <a:lnTo>
                    <a:pt x="0" y="99059"/>
                  </a:lnTo>
                  <a:lnTo>
                    <a:pt x="0" y="101599"/>
                  </a:lnTo>
                  <a:lnTo>
                    <a:pt x="6350" y="101599"/>
                  </a:lnTo>
                  <a:lnTo>
                    <a:pt x="6350" y="99059"/>
                  </a:lnTo>
                  <a:close/>
                </a:path>
                <a:path w="6350" h="974090">
                  <a:moveTo>
                    <a:pt x="6350" y="101600"/>
                  </a:moveTo>
                  <a:lnTo>
                    <a:pt x="0" y="101600"/>
                  </a:lnTo>
                  <a:lnTo>
                    <a:pt x="0" y="107949"/>
                  </a:lnTo>
                  <a:lnTo>
                    <a:pt x="6350" y="107949"/>
                  </a:lnTo>
                  <a:lnTo>
                    <a:pt x="6350" y="101600"/>
                  </a:lnTo>
                  <a:close/>
                </a:path>
                <a:path w="6350" h="974090">
                  <a:moveTo>
                    <a:pt x="6350" y="107950"/>
                  </a:moveTo>
                  <a:lnTo>
                    <a:pt x="0" y="107950"/>
                  </a:lnTo>
                  <a:lnTo>
                    <a:pt x="0" y="111759"/>
                  </a:lnTo>
                  <a:lnTo>
                    <a:pt x="6350" y="111759"/>
                  </a:lnTo>
                  <a:lnTo>
                    <a:pt x="6350" y="107950"/>
                  </a:lnTo>
                  <a:close/>
                </a:path>
                <a:path w="6350" h="974090">
                  <a:moveTo>
                    <a:pt x="6350" y="111759"/>
                  </a:moveTo>
                  <a:lnTo>
                    <a:pt x="0" y="111759"/>
                  </a:lnTo>
                  <a:lnTo>
                    <a:pt x="0" y="118109"/>
                  </a:lnTo>
                  <a:lnTo>
                    <a:pt x="6350" y="118109"/>
                  </a:lnTo>
                  <a:lnTo>
                    <a:pt x="6350" y="111759"/>
                  </a:lnTo>
                  <a:close/>
                </a:path>
                <a:path w="6350" h="974090">
                  <a:moveTo>
                    <a:pt x="6350" y="118109"/>
                  </a:moveTo>
                  <a:lnTo>
                    <a:pt x="0" y="118109"/>
                  </a:lnTo>
                  <a:lnTo>
                    <a:pt x="0" y="120649"/>
                  </a:lnTo>
                  <a:lnTo>
                    <a:pt x="6350" y="120649"/>
                  </a:lnTo>
                  <a:lnTo>
                    <a:pt x="6350" y="118109"/>
                  </a:lnTo>
                  <a:close/>
                </a:path>
                <a:path w="6350" h="974090">
                  <a:moveTo>
                    <a:pt x="6350" y="120650"/>
                  </a:moveTo>
                  <a:lnTo>
                    <a:pt x="0" y="120650"/>
                  </a:lnTo>
                  <a:lnTo>
                    <a:pt x="0" y="124459"/>
                  </a:lnTo>
                  <a:lnTo>
                    <a:pt x="6350" y="124459"/>
                  </a:lnTo>
                  <a:lnTo>
                    <a:pt x="6350" y="120650"/>
                  </a:lnTo>
                  <a:close/>
                </a:path>
                <a:path w="6350" h="974090">
                  <a:moveTo>
                    <a:pt x="6350" y="124459"/>
                  </a:moveTo>
                  <a:lnTo>
                    <a:pt x="0" y="124459"/>
                  </a:lnTo>
                  <a:lnTo>
                    <a:pt x="0" y="137159"/>
                  </a:lnTo>
                  <a:lnTo>
                    <a:pt x="6350" y="137159"/>
                  </a:lnTo>
                  <a:lnTo>
                    <a:pt x="6350" y="124459"/>
                  </a:lnTo>
                  <a:close/>
                </a:path>
                <a:path w="6350" h="974090">
                  <a:moveTo>
                    <a:pt x="6350" y="137159"/>
                  </a:moveTo>
                  <a:lnTo>
                    <a:pt x="0" y="137159"/>
                  </a:lnTo>
                  <a:lnTo>
                    <a:pt x="0" y="139699"/>
                  </a:lnTo>
                  <a:lnTo>
                    <a:pt x="6350" y="139699"/>
                  </a:lnTo>
                  <a:lnTo>
                    <a:pt x="6350" y="137159"/>
                  </a:lnTo>
                  <a:close/>
                </a:path>
                <a:path w="6350" h="974090">
                  <a:moveTo>
                    <a:pt x="6350" y="139700"/>
                  </a:moveTo>
                  <a:lnTo>
                    <a:pt x="0" y="139700"/>
                  </a:lnTo>
                  <a:lnTo>
                    <a:pt x="0" y="146049"/>
                  </a:lnTo>
                  <a:lnTo>
                    <a:pt x="6350" y="146049"/>
                  </a:lnTo>
                  <a:lnTo>
                    <a:pt x="6350" y="139700"/>
                  </a:lnTo>
                  <a:close/>
                </a:path>
                <a:path w="6350" h="974090">
                  <a:moveTo>
                    <a:pt x="6350" y="146050"/>
                  </a:moveTo>
                  <a:lnTo>
                    <a:pt x="0" y="146050"/>
                  </a:lnTo>
                  <a:lnTo>
                    <a:pt x="0" y="152399"/>
                  </a:lnTo>
                  <a:lnTo>
                    <a:pt x="6350" y="152399"/>
                  </a:lnTo>
                  <a:lnTo>
                    <a:pt x="6350" y="146050"/>
                  </a:lnTo>
                  <a:close/>
                </a:path>
                <a:path w="6350" h="974090">
                  <a:moveTo>
                    <a:pt x="6350" y="152400"/>
                  </a:moveTo>
                  <a:lnTo>
                    <a:pt x="0" y="152400"/>
                  </a:lnTo>
                  <a:lnTo>
                    <a:pt x="0" y="156209"/>
                  </a:lnTo>
                  <a:lnTo>
                    <a:pt x="6350" y="156209"/>
                  </a:lnTo>
                  <a:lnTo>
                    <a:pt x="6350" y="152400"/>
                  </a:lnTo>
                  <a:close/>
                </a:path>
                <a:path w="6350" h="974090">
                  <a:moveTo>
                    <a:pt x="6350" y="156209"/>
                  </a:moveTo>
                  <a:lnTo>
                    <a:pt x="0" y="156209"/>
                  </a:lnTo>
                  <a:lnTo>
                    <a:pt x="0" y="162559"/>
                  </a:lnTo>
                  <a:lnTo>
                    <a:pt x="6350" y="162559"/>
                  </a:lnTo>
                  <a:lnTo>
                    <a:pt x="6350" y="156209"/>
                  </a:lnTo>
                  <a:close/>
                </a:path>
                <a:path w="6350" h="974090">
                  <a:moveTo>
                    <a:pt x="6350" y="162559"/>
                  </a:moveTo>
                  <a:lnTo>
                    <a:pt x="0" y="162559"/>
                  </a:lnTo>
                  <a:lnTo>
                    <a:pt x="0" y="184149"/>
                  </a:lnTo>
                  <a:lnTo>
                    <a:pt x="6350" y="184149"/>
                  </a:lnTo>
                  <a:lnTo>
                    <a:pt x="6350" y="162559"/>
                  </a:lnTo>
                  <a:close/>
                </a:path>
                <a:path w="6350" h="974090">
                  <a:moveTo>
                    <a:pt x="6350" y="184150"/>
                  </a:moveTo>
                  <a:lnTo>
                    <a:pt x="0" y="184150"/>
                  </a:lnTo>
                  <a:lnTo>
                    <a:pt x="0" y="200659"/>
                  </a:lnTo>
                  <a:lnTo>
                    <a:pt x="6350" y="200659"/>
                  </a:lnTo>
                  <a:lnTo>
                    <a:pt x="6350" y="184150"/>
                  </a:lnTo>
                  <a:close/>
                </a:path>
                <a:path w="6350" h="974090">
                  <a:moveTo>
                    <a:pt x="6350" y="200659"/>
                  </a:moveTo>
                  <a:lnTo>
                    <a:pt x="0" y="200659"/>
                  </a:lnTo>
                  <a:lnTo>
                    <a:pt x="0" y="203199"/>
                  </a:lnTo>
                  <a:lnTo>
                    <a:pt x="6350" y="203199"/>
                  </a:lnTo>
                  <a:lnTo>
                    <a:pt x="6350" y="200659"/>
                  </a:lnTo>
                  <a:close/>
                </a:path>
                <a:path w="6350" h="974090">
                  <a:moveTo>
                    <a:pt x="6350" y="203200"/>
                  </a:moveTo>
                  <a:lnTo>
                    <a:pt x="0" y="203200"/>
                  </a:lnTo>
                  <a:lnTo>
                    <a:pt x="0" y="209549"/>
                  </a:lnTo>
                  <a:lnTo>
                    <a:pt x="6350" y="209549"/>
                  </a:lnTo>
                  <a:lnTo>
                    <a:pt x="6350" y="203200"/>
                  </a:lnTo>
                  <a:close/>
                </a:path>
                <a:path w="6350" h="974090">
                  <a:moveTo>
                    <a:pt x="6350" y="209550"/>
                  </a:moveTo>
                  <a:lnTo>
                    <a:pt x="0" y="209550"/>
                  </a:lnTo>
                  <a:lnTo>
                    <a:pt x="0" y="213359"/>
                  </a:lnTo>
                  <a:lnTo>
                    <a:pt x="6350" y="213359"/>
                  </a:lnTo>
                  <a:lnTo>
                    <a:pt x="6350" y="209550"/>
                  </a:lnTo>
                  <a:close/>
                </a:path>
                <a:path w="6350" h="974090">
                  <a:moveTo>
                    <a:pt x="6350" y="213360"/>
                  </a:moveTo>
                  <a:lnTo>
                    <a:pt x="0" y="213360"/>
                  </a:lnTo>
                  <a:lnTo>
                    <a:pt x="0" y="226059"/>
                  </a:lnTo>
                  <a:lnTo>
                    <a:pt x="6350" y="226059"/>
                  </a:lnTo>
                  <a:lnTo>
                    <a:pt x="6350" y="213360"/>
                  </a:lnTo>
                  <a:close/>
                </a:path>
                <a:path w="6350" h="974090">
                  <a:moveTo>
                    <a:pt x="6350" y="226060"/>
                  </a:moveTo>
                  <a:lnTo>
                    <a:pt x="0" y="226060"/>
                  </a:lnTo>
                  <a:lnTo>
                    <a:pt x="0" y="232409"/>
                  </a:lnTo>
                  <a:lnTo>
                    <a:pt x="6350" y="232409"/>
                  </a:lnTo>
                  <a:lnTo>
                    <a:pt x="6350" y="226060"/>
                  </a:lnTo>
                  <a:close/>
                </a:path>
                <a:path w="6350" h="974090">
                  <a:moveTo>
                    <a:pt x="6350" y="232410"/>
                  </a:moveTo>
                  <a:lnTo>
                    <a:pt x="0" y="232410"/>
                  </a:lnTo>
                  <a:lnTo>
                    <a:pt x="0" y="234949"/>
                  </a:lnTo>
                  <a:lnTo>
                    <a:pt x="6350" y="234949"/>
                  </a:lnTo>
                  <a:lnTo>
                    <a:pt x="6350" y="232410"/>
                  </a:lnTo>
                  <a:close/>
                </a:path>
                <a:path w="6350" h="974090">
                  <a:moveTo>
                    <a:pt x="6350" y="346836"/>
                  </a:moveTo>
                  <a:lnTo>
                    <a:pt x="0" y="346836"/>
                  </a:lnTo>
                  <a:lnTo>
                    <a:pt x="0" y="349249"/>
                  </a:lnTo>
                  <a:lnTo>
                    <a:pt x="6350" y="349249"/>
                  </a:lnTo>
                  <a:lnTo>
                    <a:pt x="6350" y="346836"/>
                  </a:lnTo>
                  <a:close/>
                </a:path>
                <a:path w="6350" h="974090">
                  <a:moveTo>
                    <a:pt x="6350" y="341756"/>
                  </a:moveTo>
                  <a:lnTo>
                    <a:pt x="0" y="341756"/>
                  </a:lnTo>
                  <a:lnTo>
                    <a:pt x="0" y="346709"/>
                  </a:lnTo>
                  <a:lnTo>
                    <a:pt x="6350" y="346709"/>
                  </a:lnTo>
                  <a:lnTo>
                    <a:pt x="6350" y="341756"/>
                  </a:lnTo>
                  <a:close/>
                </a:path>
                <a:path w="6350" h="974090">
                  <a:moveTo>
                    <a:pt x="6350" y="335406"/>
                  </a:moveTo>
                  <a:lnTo>
                    <a:pt x="0" y="335406"/>
                  </a:lnTo>
                  <a:lnTo>
                    <a:pt x="0" y="341629"/>
                  </a:lnTo>
                  <a:lnTo>
                    <a:pt x="6350" y="341629"/>
                  </a:lnTo>
                  <a:lnTo>
                    <a:pt x="6350" y="335406"/>
                  </a:lnTo>
                  <a:close/>
                </a:path>
                <a:path w="6350" h="974090">
                  <a:moveTo>
                    <a:pt x="6350" y="329056"/>
                  </a:moveTo>
                  <a:lnTo>
                    <a:pt x="0" y="329056"/>
                  </a:lnTo>
                  <a:lnTo>
                    <a:pt x="0" y="335279"/>
                  </a:lnTo>
                  <a:lnTo>
                    <a:pt x="6350" y="335279"/>
                  </a:lnTo>
                  <a:lnTo>
                    <a:pt x="6350" y="329056"/>
                  </a:lnTo>
                  <a:close/>
                </a:path>
                <a:path w="6350" h="974090">
                  <a:moveTo>
                    <a:pt x="6350" y="322706"/>
                  </a:moveTo>
                  <a:lnTo>
                    <a:pt x="0" y="322706"/>
                  </a:lnTo>
                  <a:lnTo>
                    <a:pt x="0" y="328929"/>
                  </a:lnTo>
                  <a:lnTo>
                    <a:pt x="6350" y="328929"/>
                  </a:lnTo>
                  <a:lnTo>
                    <a:pt x="6350" y="322706"/>
                  </a:lnTo>
                  <a:close/>
                </a:path>
                <a:path w="6350" h="974090">
                  <a:moveTo>
                    <a:pt x="6350" y="316356"/>
                  </a:moveTo>
                  <a:lnTo>
                    <a:pt x="0" y="316356"/>
                  </a:lnTo>
                  <a:lnTo>
                    <a:pt x="0" y="322579"/>
                  </a:lnTo>
                  <a:lnTo>
                    <a:pt x="6350" y="322579"/>
                  </a:lnTo>
                  <a:lnTo>
                    <a:pt x="6350" y="316356"/>
                  </a:lnTo>
                  <a:close/>
                </a:path>
                <a:path w="6350" h="974090">
                  <a:moveTo>
                    <a:pt x="6350" y="308736"/>
                  </a:moveTo>
                  <a:lnTo>
                    <a:pt x="0" y="308736"/>
                  </a:lnTo>
                  <a:lnTo>
                    <a:pt x="0" y="316229"/>
                  </a:lnTo>
                  <a:lnTo>
                    <a:pt x="6350" y="316229"/>
                  </a:lnTo>
                  <a:lnTo>
                    <a:pt x="6350" y="308736"/>
                  </a:lnTo>
                  <a:close/>
                </a:path>
                <a:path w="6350" h="974090">
                  <a:moveTo>
                    <a:pt x="6350" y="303656"/>
                  </a:moveTo>
                  <a:lnTo>
                    <a:pt x="0" y="303656"/>
                  </a:lnTo>
                  <a:lnTo>
                    <a:pt x="0" y="308609"/>
                  </a:lnTo>
                  <a:lnTo>
                    <a:pt x="6350" y="308609"/>
                  </a:lnTo>
                  <a:lnTo>
                    <a:pt x="6350" y="303656"/>
                  </a:lnTo>
                  <a:close/>
                </a:path>
                <a:path w="6350" h="974090">
                  <a:moveTo>
                    <a:pt x="6350" y="297306"/>
                  </a:moveTo>
                  <a:lnTo>
                    <a:pt x="0" y="297306"/>
                  </a:lnTo>
                  <a:lnTo>
                    <a:pt x="0" y="303529"/>
                  </a:lnTo>
                  <a:lnTo>
                    <a:pt x="6350" y="303529"/>
                  </a:lnTo>
                  <a:lnTo>
                    <a:pt x="6350" y="297306"/>
                  </a:lnTo>
                  <a:close/>
                </a:path>
                <a:path w="6350" h="974090">
                  <a:moveTo>
                    <a:pt x="6350" y="290956"/>
                  </a:moveTo>
                  <a:lnTo>
                    <a:pt x="0" y="290956"/>
                  </a:lnTo>
                  <a:lnTo>
                    <a:pt x="0" y="297179"/>
                  </a:lnTo>
                  <a:lnTo>
                    <a:pt x="6350" y="297179"/>
                  </a:lnTo>
                  <a:lnTo>
                    <a:pt x="6350" y="290956"/>
                  </a:lnTo>
                  <a:close/>
                </a:path>
                <a:path w="6350" h="974090">
                  <a:moveTo>
                    <a:pt x="6350" y="284606"/>
                  </a:moveTo>
                  <a:lnTo>
                    <a:pt x="0" y="284606"/>
                  </a:lnTo>
                  <a:lnTo>
                    <a:pt x="0" y="290829"/>
                  </a:lnTo>
                  <a:lnTo>
                    <a:pt x="6350" y="290829"/>
                  </a:lnTo>
                  <a:lnTo>
                    <a:pt x="6350" y="284606"/>
                  </a:lnTo>
                  <a:close/>
                </a:path>
                <a:path w="6350" h="974090">
                  <a:moveTo>
                    <a:pt x="6350" y="278256"/>
                  </a:moveTo>
                  <a:lnTo>
                    <a:pt x="0" y="278256"/>
                  </a:lnTo>
                  <a:lnTo>
                    <a:pt x="0" y="284479"/>
                  </a:lnTo>
                  <a:lnTo>
                    <a:pt x="6350" y="284479"/>
                  </a:lnTo>
                  <a:lnTo>
                    <a:pt x="6350" y="278256"/>
                  </a:lnTo>
                  <a:close/>
                </a:path>
                <a:path w="6350" h="974090">
                  <a:moveTo>
                    <a:pt x="6350" y="271906"/>
                  </a:moveTo>
                  <a:lnTo>
                    <a:pt x="0" y="271906"/>
                  </a:lnTo>
                  <a:lnTo>
                    <a:pt x="0" y="278129"/>
                  </a:lnTo>
                  <a:lnTo>
                    <a:pt x="6350" y="278129"/>
                  </a:lnTo>
                  <a:lnTo>
                    <a:pt x="6350" y="271906"/>
                  </a:lnTo>
                  <a:close/>
                </a:path>
                <a:path w="6350" h="974090">
                  <a:moveTo>
                    <a:pt x="6350" y="265556"/>
                  </a:moveTo>
                  <a:lnTo>
                    <a:pt x="0" y="265556"/>
                  </a:lnTo>
                  <a:lnTo>
                    <a:pt x="0" y="271779"/>
                  </a:lnTo>
                  <a:lnTo>
                    <a:pt x="6350" y="271779"/>
                  </a:lnTo>
                  <a:lnTo>
                    <a:pt x="6350" y="265556"/>
                  </a:lnTo>
                  <a:close/>
                </a:path>
                <a:path w="6350" h="974090">
                  <a:moveTo>
                    <a:pt x="6350" y="259206"/>
                  </a:moveTo>
                  <a:lnTo>
                    <a:pt x="0" y="259206"/>
                  </a:lnTo>
                  <a:lnTo>
                    <a:pt x="0" y="265429"/>
                  </a:lnTo>
                  <a:lnTo>
                    <a:pt x="6350" y="265429"/>
                  </a:lnTo>
                  <a:lnTo>
                    <a:pt x="6350" y="259206"/>
                  </a:lnTo>
                  <a:close/>
                </a:path>
                <a:path w="6350" h="974090">
                  <a:moveTo>
                    <a:pt x="6350" y="252856"/>
                  </a:moveTo>
                  <a:lnTo>
                    <a:pt x="0" y="252856"/>
                  </a:lnTo>
                  <a:lnTo>
                    <a:pt x="0" y="259079"/>
                  </a:lnTo>
                  <a:lnTo>
                    <a:pt x="6350" y="259079"/>
                  </a:lnTo>
                  <a:lnTo>
                    <a:pt x="6350" y="252856"/>
                  </a:lnTo>
                  <a:close/>
                </a:path>
                <a:path w="6350" h="974090">
                  <a:moveTo>
                    <a:pt x="6350" y="246506"/>
                  </a:moveTo>
                  <a:lnTo>
                    <a:pt x="0" y="246506"/>
                  </a:lnTo>
                  <a:lnTo>
                    <a:pt x="0" y="252729"/>
                  </a:lnTo>
                  <a:lnTo>
                    <a:pt x="6350" y="252729"/>
                  </a:lnTo>
                  <a:lnTo>
                    <a:pt x="6350" y="246506"/>
                  </a:lnTo>
                  <a:close/>
                </a:path>
                <a:path w="6350" h="974090">
                  <a:moveTo>
                    <a:pt x="6350" y="235076"/>
                  </a:moveTo>
                  <a:lnTo>
                    <a:pt x="0" y="235076"/>
                  </a:lnTo>
                  <a:lnTo>
                    <a:pt x="0" y="246379"/>
                  </a:lnTo>
                  <a:lnTo>
                    <a:pt x="6350" y="246379"/>
                  </a:lnTo>
                  <a:lnTo>
                    <a:pt x="6350" y="235076"/>
                  </a:lnTo>
                  <a:close/>
                </a:path>
                <a:path w="6350" h="974090">
                  <a:moveTo>
                    <a:pt x="6350" y="507999"/>
                  </a:moveTo>
                  <a:lnTo>
                    <a:pt x="0" y="507999"/>
                  </a:lnTo>
                  <a:lnTo>
                    <a:pt x="0" y="509269"/>
                  </a:lnTo>
                  <a:lnTo>
                    <a:pt x="6350" y="509269"/>
                  </a:lnTo>
                  <a:lnTo>
                    <a:pt x="6350" y="507999"/>
                  </a:lnTo>
                  <a:close/>
                </a:path>
                <a:path w="6350" h="974090">
                  <a:moveTo>
                    <a:pt x="6350" y="501649"/>
                  </a:moveTo>
                  <a:lnTo>
                    <a:pt x="0" y="501649"/>
                  </a:lnTo>
                  <a:lnTo>
                    <a:pt x="0" y="506729"/>
                  </a:lnTo>
                  <a:lnTo>
                    <a:pt x="6350" y="506729"/>
                  </a:lnTo>
                  <a:lnTo>
                    <a:pt x="6350" y="501649"/>
                  </a:lnTo>
                  <a:close/>
                </a:path>
                <a:path w="6350" h="974090">
                  <a:moveTo>
                    <a:pt x="6350" y="495299"/>
                  </a:moveTo>
                  <a:lnTo>
                    <a:pt x="0" y="495299"/>
                  </a:lnTo>
                  <a:lnTo>
                    <a:pt x="0" y="500379"/>
                  </a:lnTo>
                  <a:lnTo>
                    <a:pt x="6350" y="500379"/>
                  </a:lnTo>
                  <a:lnTo>
                    <a:pt x="6350" y="495299"/>
                  </a:lnTo>
                  <a:close/>
                </a:path>
                <a:path w="6350" h="974090">
                  <a:moveTo>
                    <a:pt x="6350" y="488949"/>
                  </a:moveTo>
                  <a:lnTo>
                    <a:pt x="0" y="488949"/>
                  </a:lnTo>
                  <a:lnTo>
                    <a:pt x="0" y="494029"/>
                  </a:lnTo>
                  <a:lnTo>
                    <a:pt x="6350" y="494029"/>
                  </a:lnTo>
                  <a:lnTo>
                    <a:pt x="6350" y="488949"/>
                  </a:lnTo>
                  <a:close/>
                </a:path>
                <a:path w="6350" h="974090">
                  <a:moveTo>
                    <a:pt x="6350" y="482599"/>
                  </a:moveTo>
                  <a:lnTo>
                    <a:pt x="0" y="482599"/>
                  </a:lnTo>
                  <a:lnTo>
                    <a:pt x="0" y="487679"/>
                  </a:lnTo>
                  <a:lnTo>
                    <a:pt x="6350" y="487679"/>
                  </a:lnTo>
                  <a:lnTo>
                    <a:pt x="6350" y="482599"/>
                  </a:lnTo>
                  <a:close/>
                </a:path>
                <a:path w="6350" h="974090">
                  <a:moveTo>
                    <a:pt x="6350" y="476249"/>
                  </a:moveTo>
                  <a:lnTo>
                    <a:pt x="0" y="476249"/>
                  </a:lnTo>
                  <a:lnTo>
                    <a:pt x="0" y="481329"/>
                  </a:lnTo>
                  <a:lnTo>
                    <a:pt x="6350" y="481329"/>
                  </a:lnTo>
                  <a:lnTo>
                    <a:pt x="6350" y="476249"/>
                  </a:lnTo>
                  <a:close/>
                </a:path>
                <a:path w="6350" h="974090">
                  <a:moveTo>
                    <a:pt x="6350" y="469899"/>
                  </a:moveTo>
                  <a:lnTo>
                    <a:pt x="0" y="469899"/>
                  </a:lnTo>
                  <a:lnTo>
                    <a:pt x="0" y="474979"/>
                  </a:lnTo>
                  <a:lnTo>
                    <a:pt x="6350" y="474979"/>
                  </a:lnTo>
                  <a:lnTo>
                    <a:pt x="6350" y="469899"/>
                  </a:lnTo>
                  <a:close/>
                </a:path>
                <a:path w="6350" h="974090">
                  <a:moveTo>
                    <a:pt x="6350" y="463549"/>
                  </a:moveTo>
                  <a:lnTo>
                    <a:pt x="0" y="463549"/>
                  </a:lnTo>
                  <a:lnTo>
                    <a:pt x="0" y="468629"/>
                  </a:lnTo>
                  <a:lnTo>
                    <a:pt x="6350" y="468629"/>
                  </a:lnTo>
                  <a:lnTo>
                    <a:pt x="6350" y="463549"/>
                  </a:lnTo>
                  <a:close/>
                </a:path>
                <a:path w="6350" h="974090">
                  <a:moveTo>
                    <a:pt x="6350" y="450849"/>
                  </a:moveTo>
                  <a:lnTo>
                    <a:pt x="0" y="450849"/>
                  </a:lnTo>
                  <a:lnTo>
                    <a:pt x="0" y="462279"/>
                  </a:lnTo>
                  <a:lnTo>
                    <a:pt x="6350" y="462279"/>
                  </a:lnTo>
                  <a:lnTo>
                    <a:pt x="6350" y="450849"/>
                  </a:lnTo>
                  <a:close/>
                </a:path>
                <a:path w="6350" h="974090">
                  <a:moveTo>
                    <a:pt x="6350" y="444499"/>
                  </a:moveTo>
                  <a:lnTo>
                    <a:pt x="0" y="444499"/>
                  </a:lnTo>
                  <a:lnTo>
                    <a:pt x="0" y="449579"/>
                  </a:lnTo>
                  <a:lnTo>
                    <a:pt x="6350" y="449579"/>
                  </a:lnTo>
                  <a:lnTo>
                    <a:pt x="6350" y="444499"/>
                  </a:lnTo>
                  <a:close/>
                </a:path>
                <a:path w="6350" h="974090">
                  <a:moveTo>
                    <a:pt x="6350" y="438149"/>
                  </a:moveTo>
                  <a:lnTo>
                    <a:pt x="0" y="438149"/>
                  </a:lnTo>
                  <a:lnTo>
                    <a:pt x="0" y="443229"/>
                  </a:lnTo>
                  <a:lnTo>
                    <a:pt x="6350" y="443229"/>
                  </a:lnTo>
                  <a:lnTo>
                    <a:pt x="6350" y="438149"/>
                  </a:lnTo>
                  <a:close/>
                </a:path>
                <a:path w="6350" h="974090">
                  <a:moveTo>
                    <a:pt x="6350" y="431799"/>
                  </a:moveTo>
                  <a:lnTo>
                    <a:pt x="0" y="431799"/>
                  </a:lnTo>
                  <a:lnTo>
                    <a:pt x="0" y="436879"/>
                  </a:lnTo>
                  <a:lnTo>
                    <a:pt x="6350" y="436879"/>
                  </a:lnTo>
                  <a:lnTo>
                    <a:pt x="6350" y="431799"/>
                  </a:lnTo>
                  <a:close/>
                </a:path>
                <a:path w="6350" h="974090">
                  <a:moveTo>
                    <a:pt x="6350" y="425449"/>
                  </a:moveTo>
                  <a:lnTo>
                    <a:pt x="0" y="425449"/>
                  </a:lnTo>
                  <a:lnTo>
                    <a:pt x="0" y="430529"/>
                  </a:lnTo>
                  <a:lnTo>
                    <a:pt x="6350" y="430529"/>
                  </a:lnTo>
                  <a:lnTo>
                    <a:pt x="6350" y="425449"/>
                  </a:lnTo>
                  <a:close/>
                </a:path>
                <a:path w="6350" h="974090">
                  <a:moveTo>
                    <a:pt x="6350" y="419099"/>
                  </a:moveTo>
                  <a:lnTo>
                    <a:pt x="0" y="419099"/>
                  </a:lnTo>
                  <a:lnTo>
                    <a:pt x="0" y="424179"/>
                  </a:lnTo>
                  <a:lnTo>
                    <a:pt x="6350" y="424179"/>
                  </a:lnTo>
                  <a:lnTo>
                    <a:pt x="6350" y="419099"/>
                  </a:lnTo>
                  <a:close/>
                </a:path>
                <a:path w="6350" h="974090">
                  <a:moveTo>
                    <a:pt x="6350" y="411479"/>
                  </a:moveTo>
                  <a:lnTo>
                    <a:pt x="0" y="411479"/>
                  </a:lnTo>
                  <a:lnTo>
                    <a:pt x="0" y="417829"/>
                  </a:lnTo>
                  <a:lnTo>
                    <a:pt x="6350" y="417829"/>
                  </a:lnTo>
                  <a:lnTo>
                    <a:pt x="6350" y="411479"/>
                  </a:lnTo>
                  <a:close/>
                </a:path>
                <a:path w="6350" h="974090">
                  <a:moveTo>
                    <a:pt x="6350" y="406399"/>
                  </a:moveTo>
                  <a:lnTo>
                    <a:pt x="0" y="406399"/>
                  </a:lnTo>
                  <a:lnTo>
                    <a:pt x="0" y="410209"/>
                  </a:lnTo>
                  <a:lnTo>
                    <a:pt x="6350" y="410209"/>
                  </a:lnTo>
                  <a:lnTo>
                    <a:pt x="6350" y="406399"/>
                  </a:lnTo>
                  <a:close/>
                </a:path>
                <a:path w="6350" h="974090">
                  <a:moveTo>
                    <a:pt x="6350" y="400049"/>
                  </a:moveTo>
                  <a:lnTo>
                    <a:pt x="0" y="400049"/>
                  </a:lnTo>
                  <a:lnTo>
                    <a:pt x="0" y="405129"/>
                  </a:lnTo>
                  <a:lnTo>
                    <a:pt x="6350" y="405129"/>
                  </a:lnTo>
                  <a:lnTo>
                    <a:pt x="6350" y="400049"/>
                  </a:lnTo>
                  <a:close/>
                </a:path>
                <a:path w="6350" h="974090">
                  <a:moveTo>
                    <a:pt x="6350" y="393700"/>
                  </a:moveTo>
                  <a:lnTo>
                    <a:pt x="0" y="393700"/>
                  </a:lnTo>
                  <a:lnTo>
                    <a:pt x="0" y="398779"/>
                  </a:lnTo>
                  <a:lnTo>
                    <a:pt x="6350" y="398779"/>
                  </a:lnTo>
                  <a:lnTo>
                    <a:pt x="6350" y="393700"/>
                  </a:lnTo>
                  <a:close/>
                </a:path>
                <a:path w="6350" h="974090">
                  <a:moveTo>
                    <a:pt x="6350" y="387349"/>
                  </a:moveTo>
                  <a:lnTo>
                    <a:pt x="0" y="387349"/>
                  </a:lnTo>
                  <a:lnTo>
                    <a:pt x="0" y="392429"/>
                  </a:lnTo>
                  <a:lnTo>
                    <a:pt x="6350" y="392429"/>
                  </a:lnTo>
                  <a:lnTo>
                    <a:pt x="6350" y="387349"/>
                  </a:lnTo>
                  <a:close/>
                </a:path>
                <a:path w="6350" h="974090">
                  <a:moveTo>
                    <a:pt x="6350" y="380999"/>
                  </a:moveTo>
                  <a:lnTo>
                    <a:pt x="0" y="380999"/>
                  </a:lnTo>
                  <a:lnTo>
                    <a:pt x="0" y="386079"/>
                  </a:lnTo>
                  <a:lnTo>
                    <a:pt x="6350" y="386079"/>
                  </a:lnTo>
                  <a:lnTo>
                    <a:pt x="6350" y="380999"/>
                  </a:lnTo>
                  <a:close/>
                </a:path>
                <a:path w="6350" h="974090">
                  <a:moveTo>
                    <a:pt x="6350" y="373379"/>
                  </a:moveTo>
                  <a:lnTo>
                    <a:pt x="0" y="373379"/>
                  </a:lnTo>
                  <a:lnTo>
                    <a:pt x="0" y="379729"/>
                  </a:lnTo>
                  <a:lnTo>
                    <a:pt x="6350" y="379729"/>
                  </a:lnTo>
                  <a:lnTo>
                    <a:pt x="6350" y="373379"/>
                  </a:lnTo>
                  <a:close/>
                </a:path>
                <a:path w="6350" h="974090">
                  <a:moveTo>
                    <a:pt x="6350" y="368299"/>
                  </a:moveTo>
                  <a:lnTo>
                    <a:pt x="0" y="368299"/>
                  </a:lnTo>
                  <a:lnTo>
                    <a:pt x="0" y="372109"/>
                  </a:lnTo>
                  <a:lnTo>
                    <a:pt x="6350" y="372109"/>
                  </a:lnTo>
                  <a:lnTo>
                    <a:pt x="6350" y="368299"/>
                  </a:lnTo>
                  <a:close/>
                </a:path>
                <a:path w="6350" h="974090">
                  <a:moveTo>
                    <a:pt x="6350" y="361949"/>
                  </a:moveTo>
                  <a:lnTo>
                    <a:pt x="0" y="361949"/>
                  </a:lnTo>
                  <a:lnTo>
                    <a:pt x="0" y="367030"/>
                  </a:lnTo>
                  <a:lnTo>
                    <a:pt x="6350" y="367030"/>
                  </a:lnTo>
                  <a:lnTo>
                    <a:pt x="6350" y="361949"/>
                  </a:lnTo>
                  <a:close/>
                </a:path>
                <a:path w="6350" h="974090">
                  <a:moveTo>
                    <a:pt x="6350" y="355599"/>
                  </a:moveTo>
                  <a:lnTo>
                    <a:pt x="0" y="355599"/>
                  </a:lnTo>
                  <a:lnTo>
                    <a:pt x="0" y="360680"/>
                  </a:lnTo>
                  <a:lnTo>
                    <a:pt x="6350" y="360680"/>
                  </a:lnTo>
                  <a:lnTo>
                    <a:pt x="6350" y="355599"/>
                  </a:lnTo>
                  <a:close/>
                </a:path>
                <a:path w="6350" h="974090">
                  <a:moveTo>
                    <a:pt x="6350" y="350519"/>
                  </a:moveTo>
                  <a:lnTo>
                    <a:pt x="0" y="350519"/>
                  </a:lnTo>
                  <a:lnTo>
                    <a:pt x="0" y="354329"/>
                  </a:lnTo>
                  <a:lnTo>
                    <a:pt x="6350" y="354329"/>
                  </a:lnTo>
                  <a:lnTo>
                    <a:pt x="6350" y="350519"/>
                  </a:lnTo>
                  <a:close/>
                </a:path>
                <a:path w="6350" h="974090">
                  <a:moveTo>
                    <a:pt x="6350" y="509270"/>
                  </a:moveTo>
                  <a:lnTo>
                    <a:pt x="0" y="509270"/>
                  </a:lnTo>
                  <a:lnTo>
                    <a:pt x="0" y="515619"/>
                  </a:lnTo>
                  <a:lnTo>
                    <a:pt x="6350" y="515619"/>
                  </a:lnTo>
                  <a:lnTo>
                    <a:pt x="6350" y="509270"/>
                  </a:lnTo>
                  <a:close/>
                </a:path>
                <a:path w="6350" h="974090">
                  <a:moveTo>
                    <a:pt x="6350" y="515619"/>
                  </a:moveTo>
                  <a:lnTo>
                    <a:pt x="0" y="515619"/>
                  </a:lnTo>
                  <a:lnTo>
                    <a:pt x="0" y="549909"/>
                  </a:lnTo>
                  <a:lnTo>
                    <a:pt x="1270" y="549909"/>
                  </a:lnTo>
                  <a:lnTo>
                    <a:pt x="1270" y="553719"/>
                  </a:lnTo>
                  <a:lnTo>
                    <a:pt x="2539" y="553719"/>
                  </a:lnTo>
                  <a:lnTo>
                    <a:pt x="2539" y="556259"/>
                  </a:lnTo>
                  <a:lnTo>
                    <a:pt x="3810" y="556259"/>
                  </a:lnTo>
                  <a:lnTo>
                    <a:pt x="3810" y="560069"/>
                  </a:lnTo>
                  <a:lnTo>
                    <a:pt x="5080" y="560069"/>
                  </a:lnTo>
                  <a:lnTo>
                    <a:pt x="5080" y="562609"/>
                  </a:lnTo>
                  <a:lnTo>
                    <a:pt x="6350" y="562609"/>
                  </a:lnTo>
                  <a:lnTo>
                    <a:pt x="6350" y="515619"/>
                  </a:lnTo>
                  <a:close/>
                </a:path>
                <a:path w="6350" h="974090">
                  <a:moveTo>
                    <a:pt x="6350" y="791336"/>
                  </a:moveTo>
                  <a:lnTo>
                    <a:pt x="0" y="791336"/>
                  </a:lnTo>
                  <a:lnTo>
                    <a:pt x="0" y="801369"/>
                  </a:lnTo>
                  <a:lnTo>
                    <a:pt x="6350" y="801369"/>
                  </a:lnTo>
                  <a:lnTo>
                    <a:pt x="6350" y="791336"/>
                  </a:lnTo>
                  <a:close/>
                </a:path>
                <a:path w="6350" h="974090">
                  <a:moveTo>
                    <a:pt x="6350" y="787526"/>
                  </a:moveTo>
                  <a:lnTo>
                    <a:pt x="0" y="787526"/>
                  </a:lnTo>
                  <a:lnTo>
                    <a:pt x="0" y="791209"/>
                  </a:lnTo>
                  <a:lnTo>
                    <a:pt x="6350" y="791209"/>
                  </a:lnTo>
                  <a:lnTo>
                    <a:pt x="6350" y="787526"/>
                  </a:lnTo>
                  <a:close/>
                </a:path>
                <a:path w="6350" h="974090">
                  <a:moveTo>
                    <a:pt x="6350" y="784986"/>
                  </a:moveTo>
                  <a:lnTo>
                    <a:pt x="0" y="784986"/>
                  </a:lnTo>
                  <a:lnTo>
                    <a:pt x="0" y="787399"/>
                  </a:lnTo>
                  <a:lnTo>
                    <a:pt x="6350" y="787399"/>
                  </a:lnTo>
                  <a:lnTo>
                    <a:pt x="6350" y="784986"/>
                  </a:lnTo>
                  <a:close/>
                </a:path>
                <a:path w="6350" h="974090">
                  <a:moveTo>
                    <a:pt x="6350" y="781176"/>
                  </a:moveTo>
                  <a:lnTo>
                    <a:pt x="0" y="781176"/>
                  </a:lnTo>
                  <a:lnTo>
                    <a:pt x="0" y="784859"/>
                  </a:lnTo>
                  <a:lnTo>
                    <a:pt x="6350" y="784859"/>
                  </a:lnTo>
                  <a:lnTo>
                    <a:pt x="6350" y="781176"/>
                  </a:lnTo>
                  <a:close/>
                </a:path>
                <a:path w="6350" h="974090">
                  <a:moveTo>
                    <a:pt x="6350" y="778636"/>
                  </a:moveTo>
                  <a:lnTo>
                    <a:pt x="0" y="778636"/>
                  </a:lnTo>
                  <a:lnTo>
                    <a:pt x="0" y="781049"/>
                  </a:lnTo>
                  <a:lnTo>
                    <a:pt x="6350" y="781049"/>
                  </a:lnTo>
                  <a:lnTo>
                    <a:pt x="6350" y="778636"/>
                  </a:lnTo>
                  <a:close/>
                </a:path>
                <a:path w="6350" h="974090">
                  <a:moveTo>
                    <a:pt x="5080" y="774699"/>
                  </a:moveTo>
                  <a:lnTo>
                    <a:pt x="3810" y="774699"/>
                  </a:lnTo>
                  <a:lnTo>
                    <a:pt x="3810" y="775969"/>
                  </a:lnTo>
                  <a:lnTo>
                    <a:pt x="0" y="775969"/>
                  </a:lnTo>
                  <a:lnTo>
                    <a:pt x="0" y="778509"/>
                  </a:lnTo>
                  <a:lnTo>
                    <a:pt x="6350" y="778509"/>
                  </a:lnTo>
                  <a:lnTo>
                    <a:pt x="6350" y="774826"/>
                  </a:lnTo>
                  <a:lnTo>
                    <a:pt x="5080" y="774826"/>
                  </a:lnTo>
                  <a:lnTo>
                    <a:pt x="5080" y="774699"/>
                  </a:lnTo>
                  <a:close/>
                </a:path>
                <a:path w="6350" h="974090">
                  <a:moveTo>
                    <a:pt x="6350" y="773556"/>
                  </a:moveTo>
                  <a:lnTo>
                    <a:pt x="5080" y="773556"/>
                  </a:lnTo>
                  <a:lnTo>
                    <a:pt x="5080" y="774699"/>
                  </a:lnTo>
                  <a:lnTo>
                    <a:pt x="6350" y="774699"/>
                  </a:lnTo>
                  <a:lnTo>
                    <a:pt x="6350" y="773556"/>
                  </a:lnTo>
                  <a:close/>
                </a:path>
                <a:path w="6350" h="974090">
                  <a:moveTo>
                    <a:pt x="6350" y="801369"/>
                  </a:moveTo>
                  <a:lnTo>
                    <a:pt x="0" y="801369"/>
                  </a:lnTo>
                  <a:lnTo>
                    <a:pt x="0" y="814069"/>
                  </a:lnTo>
                  <a:lnTo>
                    <a:pt x="6350" y="814069"/>
                  </a:lnTo>
                  <a:lnTo>
                    <a:pt x="6350" y="801369"/>
                  </a:lnTo>
                  <a:close/>
                </a:path>
                <a:path w="6350" h="974090">
                  <a:moveTo>
                    <a:pt x="6350" y="814069"/>
                  </a:moveTo>
                  <a:lnTo>
                    <a:pt x="0" y="814069"/>
                  </a:lnTo>
                  <a:lnTo>
                    <a:pt x="0" y="867409"/>
                  </a:lnTo>
                  <a:lnTo>
                    <a:pt x="6350" y="867409"/>
                  </a:lnTo>
                  <a:lnTo>
                    <a:pt x="6350" y="814069"/>
                  </a:lnTo>
                  <a:close/>
                </a:path>
                <a:path w="6350" h="974090">
                  <a:moveTo>
                    <a:pt x="6350" y="867410"/>
                  </a:moveTo>
                  <a:lnTo>
                    <a:pt x="0" y="867410"/>
                  </a:lnTo>
                  <a:lnTo>
                    <a:pt x="0" y="969009"/>
                  </a:lnTo>
                  <a:lnTo>
                    <a:pt x="6350" y="969009"/>
                  </a:lnTo>
                  <a:lnTo>
                    <a:pt x="6350" y="867410"/>
                  </a:lnTo>
                  <a:close/>
                </a:path>
                <a:path w="6350" h="974090">
                  <a:moveTo>
                    <a:pt x="6350" y="969010"/>
                  </a:moveTo>
                  <a:lnTo>
                    <a:pt x="0" y="969010"/>
                  </a:lnTo>
                  <a:lnTo>
                    <a:pt x="0" y="974089"/>
                  </a:lnTo>
                  <a:lnTo>
                    <a:pt x="6350" y="974089"/>
                  </a:lnTo>
                  <a:lnTo>
                    <a:pt x="6350" y="969010"/>
                  </a:lnTo>
                  <a:close/>
                </a:path>
              </a:pathLst>
            </a:custGeom>
            <a:solidFill>
              <a:srgbClr val="2B00F8"/>
            </a:solidFill>
          </p:spPr>
          <p:txBody>
            <a:bodyPr bIns="0" lIns="0" rIns="0" rtlCol="0" tIns="0" wrap="square"/>
            <a:p/>
          </p:txBody>
        </p:sp>
        <p:sp>
          <p:nvSpPr>
            <p:cNvPr id="1050911" name="object 2225"/>
            <p:cNvSpPr/>
            <p:nvPr/>
          </p:nvSpPr>
          <p:spPr>
            <a:xfrm>
              <a:off x="5011419" y="5807709"/>
              <a:ext cx="7620" cy="974090"/>
            </a:xfrm>
            <a:custGeom>
              <a:avLst/>
              <a:ahLst/>
              <a:rect l="l" t="t" r="r" b="b"/>
              <a:pathLst>
                <a:path w="7620" h="974090">
                  <a:moveTo>
                    <a:pt x="7619" y="0"/>
                  </a:moveTo>
                  <a:lnTo>
                    <a:pt x="0" y="0"/>
                  </a:lnTo>
                  <a:lnTo>
                    <a:pt x="0" y="6349"/>
                  </a:lnTo>
                  <a:lnTo>
                    <a:pt x="7619" y="6349"/>
                  </a:lnTo>
                  <a:lnTo>
                    <a:pt x="7619" y="0"/>
                  </a:lnTo>
                  <a:close/>
                </a:path>
                <a:path w="7620" h="974090">
                  <a:moveTo>
                    <a:pt x="7619" y="6350"/>
                  </a:moveTo>
                  <a:lnTo>
                    <a:pt x="0" y="6350"/>
                  </a:lnTo>
                  <a:lnTo>
                    <a:pt x="0" y="16509"/>
                  </a:lnTo>
                  <a:lnTo>
                    <a:pt x="7619" y="16509"/>
                  </a:lnTo>
                  <a:lnTo>
                    <a:pt x="7619" y="6350"/>
                  </a:lnTo>
                  <a:close/>
                </a:path>
                <a:path w="7620" h="974090">
                  <a:moveTo>
                    <a:pt x="7619" y="16509"/>
                  </a:moveTo>
                  <a:lnTo>
                    <a:pt x="0" y="16509"/>
                  </a:lnTo>
                  <a:lnTo>
                    <a:pt x="0" y="25399"/>
                  </a:lnTo>
                  <a:lnTo>
                    <a:pt x="7619" y="25399"/>
                  </a:lnTo>
                  <a:lnTo>
                    <a:pt x="7619" y="16509"/>
                  </a:lnTo>
                  <a:close/>
                </a:path>
                <a:path w="7620" h="974090">
                  <a:moveTo>
                    <a:pt x="7619" y="25400"/>
                  </a:moveTo>
                  <a:lnTo>
                    <a:pt x="0" y="25400"/>
                  </a:lnTo>
                  <a:lnTo>
                    <a:pt x="0" y="31749"/>
                  </a:lnTo>
                  <a:lnTo>
                    <a:pt x="7619" y="31749"/>
                  </a:lnTo>
                  <a:lnTo>
                    <a:pt x="7619" y="25400"/>
                  </a:lnTo>
                  <a:close/>
                </a:path>
                <a:path w="7620" h="974090">
                  <a:moveTo>
                    <a:pt x="7619" y="31750"/>
                  </a:moveTo>
                  <a:lnTo>
                    <a:pt x="0" y="31750"/>
                  </a:lnTo>
                  <a:lnTo>
                    <a:pt x="0" y="38099"/>
                  </a:lnTo>
                  <a:lnTo>
                    <a:pt x="7619" y="38099"/>
                  </a:lnTo>
                  <a:lnTo>
                    <a:pt x="7619" y="31750"/>
                  </a:lnTo>
                  <a:close/>
                </a:path>
                <a:path w="7620" h="974090">
                  <a:moveTo>
                    <a:pt x="7619" y="38100"/>
                  </a:moveTo>
                  <a:lnTo>
                    <a:pt x="0" y="38100"/>
                  </a:lnTo>
                  <a:lnTo>
                    <a:pt x="0" y="44449"/>
                  </a:lnTo>
                  <a:lnTo>
                    <a:pt x="7619" y="44449"/>
                  </a:lnTo>
                  <a:lnTo>
                    <a:pt x="7619" y="38100"/>
                  </a:lnTo>
                  <a:close/>
                </a:path>
                <a:path w="7620" h="974090">
                  <a:moveTo>
                    <a:pt x="7619" y="44450"/>
                  </a:moveTo>
                  <a:lnTo>
                    <a:pt x="0" y="44450"/>
                  </a:lnTo>
                  <a:lnTo>
                    <a:pt x="0" y="48259"/>
                  </a:lnTo>
                  <a:lnTo>
                    <a:pt x="7619" y="48259"/>
                  </a:lnTo>
                  <a:lnTo>
                    <a:pt x="7619" y="44450"/>
                  </a:lnTo>
                  <a:close/>
                </a:path>
                <a:path w="7620" h="974090">
                  <a:moveTo>
                    <a:pt x="7619" y="48259"/>
                  </a:moveTo>
                  <a:lnTo>
                    <a:pt x="0" y="48259"/>
                  </a:lnTo>
                  <a:lnTo>
                    <a:pt x="0" y="69849"/>
                  </a:lnTo>
                  <a:lnTo>
                    <a:pt x="7619" y="69849"/>
                  </a:lnTo>
                  <a:lnTo>
                    <a:pt x="7619" y="48259"/>
                  </a:lnTo>
                  <a:close/>
                </a:path>
                <a:path w="7620" h="974090">
                  <a:moveTo>
                    <a:pt x="7619" y="69850"/>
                  </a:moveTo>
                  <a:lnTo>
                    <a:pt x="0" y="69850"/>
                  </a:lnTo>
                  <a:lnTo>
                    <a:pt x="0" y="73659"/>
                  </a:lnTo>
                  <a:lnTo>
                    <a:pt x="7619" y="73659"/>
                  </a:lnTo>
                  <a:lnTo>
                    <a:pt x="7619" y="69850"/>
                  </a:lnTo>
                  <a:close/>
                </a:path>
                <a:path w="7620" h="974090">
                  <a:moveTo>
                    <a:pt x="7619" y="73659"/>
                  </a:moveTo>
                  <a:lnTo>
                    <a:pt x="0" y="73659"/>
                  </a:lnTo>
                  <a:lnTo>
                    <a:pt x="0" y="76199"/>
                  </a:lnTo>
                  <a:lnTo>
                    <a:pt x="7619" y="76199"/>
                  </a:lnTo>
                  <a:lnTo>
                    <a:pt x="7619" y="73659"/>
                  </a:lnTo>
                  <a:close/>
                </a:path>
                <a:path w="7620" h="974090">
                  <a:moveTo>
                    <a:pt x="7619" y="76200"/>
                  </a:moveTo>
                  <a:lnTo>
                    <a:pt x="0" y="76200"/>
                  </a:lnTo>
                  <a:lnTo>
                    <a:pt x="0" y="82549"/>
                  </a:lnTo>
                  <a:lnTo>
                    <a:pt x="7619" y="82549"/>
                  </a:lnTo>
                  <a:lnTo>
                    <a:pt x="7619" y="76200"/>
                  </a:lnTo>
                  <a:close/>
                </a:path>
                <a:path w="7620" h="974090">
                  <a:moveTo>
                    <a:pt x="7619" y="82550"/>
                  </a:moveTo>
                  <a:lnTo>
                    <a:pt x="0" y="82550"/>
                  </a:lnTo>
                  <a:lnTo>
                    <a:pt x="0" y="86359"/>
                  </a:lnTo>
                  <a:lnTo>
                    <a:pt x="7619" y="86359"/>
                  </a:lnTo>
                  <a:lnTo>
                    <a:pt x="7619" y="82550"/>
                  </a:lnTo>
                  <a:close/>
                </a:path>
                <a:path w="7620" h="974090">
                  <a:moveTo>
                    <a:pt x="7619" y="86359"/>
                  </a:moveTo>
                  <a:lnTo>
                    <a:pt x="0" y="86359"/>
                  </a:lnTo>
                  <a:lnTo>
                    <a:pt x="0" y="92709"/>
                  </a:lnTo>
                  <a:lnTo>
                    <a:pt x="7619" y="92709"/>
                  </a:lnTo>
                  <a:lnTo>
                    <a:pt x="7619" y="86359"/>
                  </a:lnTo>
                  <a:close/>
                </a:path>
                <a:path w="7620" h="974090">
                  <a:moveTo>
                    <a:pt x="7619" y="92709"/>
                  </a:moveTo>
                  <a:lnTo>
                    <a:pt x="0" y="92709"/>
                  </a:lnTo>
                  <a:lnTo>
                    <a:pt x="0" y="99059"/>
                  </a:lnTo>
                  <a:lnTo>
                    <a:pt x="7619" y="99059"/>
                  </a:lnTo>
                  <a:lnTo>
                    <a:pt x="7619" y="92709"/>
                  </a:lnTo>
                  <a:close/>
                </a:path>
                <a:path w="7620" h="974090">
                  <a:moveTo>
                    <a:pt x="7619" y="99059"/>
                  </a:moveTo>
                  <a:lnTo>
                    <a:pt x="0" y="99059"/>
                  </a:lnTo>
                  <a:lnTo>
                    <a:pt x="0" y="101599"/>
                  </a:lnTo>
                  <a:lnTo>
                    <a:pt x="7619" y="101599"/>
                  </a:lnTo>
                  <a:lnTo>
                    <a:pt x="7619" y="99059"/>
                  </a:lnTo>
                  <a:close/>
                </a:path>
                <a:path w="7620" h="974090">
                  <a:moveTo>
                    <a:pt x="7619" y="101600"/>
                  </a:moveTo>
                  <a:lnTo>
                    <a:pt x="0" y="101600"/>
                  </a:lnTo>
                  <a:lnTo>
                    <a:pt x="0" y="107949"/>
                  </a:lnTo>
                  <a:lnTo>
                    <a:pt x="7619" y="107949"/>
                  </a:lnTo>
                  <a:lnTo>
                    <a:pt x="7619" y="101600"/>
                  </a:lnTo>
                  <a:close/>
                </a:path>
                <a:path w="7620" h="974090">
                  <a:moveTo>
                    <a:pt x="7619" y="107950"/>
                  </a:moveTo>
                  <a:lnTo>
                    <a:pt x="0" y="107950"/>
                  </a:lnTo>
                  <a:lnTo>
                    <a:pt x="0" y="111759"/>
                  </a:lnTo>
                  <a:lnTo>
                    <a:pt x="7619" y="111759"/>
                  </a:lnTo>
                  <a:lnTo>
                    <a:pt x="7619" y="107950"/>
                  </a:lnTo>
                  <a:close/>
                </a:path>
                <a:path w="7620" h="974090">
                  <a:moveTo>
                    <a:pt x="7619" y="111759"/>
                  </a:moveTo>
                  <a:lnTo>
                    <a:pt x="0" y="111759"/>
                  </a:lnTo>
                  <a:lnTo>
                    <a:pt x="0" y="118109"/>
                  </a:lnTo>
                  <a:lnTo>
                    <a:pt x="7619" y="118109"/>
                  </a:lnTo>
                  <a:lnTo>
                    <a:pt x="7619" y="111759"/>
                  </a:lnTo>
                  <a:close/>
                </a:path>
                <a:path w="7620" h="974090">
                  <a:moveTo>
                    <a:pt x="7619" y="118109"/>
                  </a:moveTo>
                  <a:lnTo>
                    <a:pt x="0" y="118109"/>
                  </a:lnTo>
                  <a:lnTo>
                    <a:pt x="0" y="120649"/>
                  </a:lnTo>
                  <a:lnTo>
                    <a:pt x="7619" y="120649"/>
                  </a:lnTo>
                  <a:lnTo>
                    <a:pt x="7619" y="118109"/>
                  </a:lnTo>
                  <a:close/>
                </a:path>
                <a:path w="7620" h="974090">
                  <a:moveTo>
                    <a:pt x="7619" y="120650"/>
                  </a:moveTo>
                  <a:lnTo>
                    <a:pt x="0" y="120650"/>
                  </a:lnTo>
                  <a:lnTo>
                    <a:pt x="0" y="124459"/>
                  </a:lnTo>
                  <a:lnTo>
                    <a:pt x="7619" y="124459"/>
                  </a:lnTo>
                  <a:lnTo>
                    <a:pt x="7619" y="120650"/>
                  </a:lnTo>
                  <a:close/>
                </a:path>
                <a:path w="7620" h="974090">
                  <a:moveTo>
                    <a:pt x="7619" y="124459"/>
                  </a:moveTo>
                  <a:lnTo>
                    <a:pt x="0" y="124459"/>
                  </a:lnTo>
                  <a:lnTo>
                    <a:pt x="0" y="137159"/>
                  </a:lnTo>
                  <a:lnTo>
                    <a:pt x="7619" y="137159"/>
                  </a:lnTo>
                  <a:lnTo>
                    <a:pt x="7619" y="124459"/>
                  </a:lnTo>
                  <a:close/>
                </a:path>
                <a:path w="7620" h="974090">
                  <a:moveTo>
                    <a:pt x="7619" y="137159"/>
                  </a:moveTo>
                  <a:lnTo>
                    <a:pt x="0" y="137159"/>
                  </a:lnTo>
                  <a:lnTo>
                    <a:pt x="0" y="139699"/>
                  </a:lnTo>
                  <a:lnTo>
                    <a:pt x="7619" y="139699"/>
                  </a:lnTo>
                  <a:lnTo>
                    <a:pt x="7619" y="137159"/>
                  </a:lnTo>
                  <a:close/>
                </a:path>
                <a:path w="7620" h="974090">
                  <a:moveTo>
                    <a:pt x="7619" y="139700"/>
                  </a:moveTo>
                  <a:lnTo>
                    <a:pt x="0" y="139700"/>
                  </a:lnTo>
                  <a:lnTo>
                    <a:pt x="0" y="146049"/>
                  </a:lnTo>
                  <a:lnTo>
                    <a:pt x="7619" y="146049"/>
                  </a:lnTo>
                  <a:lnTo>
                    <a:pt x="7619" y="139700"/>
                  </a:lnTo>
                  <a:close/>
                </a:path>
                <a:path w="7620" h="974090">
                  <a:moveTo>
                    <a:pt x="7619" y="146050"/>
                  </a:moveTo>
                  <a:lnTo>
                    <a:pt x="0" y="146050"/>
                  </a:lnTo>
                  <a:lnTo>
                    <a:pt x="0" y="152399"/>
                  </a:lnTo>
                  <a:lnTo>
                    <a:pt x="7619" y="152399"/>
                  </a:lnTo>
                  <a:lnTo>
                    <a:pt x="7619" y="146050"/>
                  </a:lnTo>
                  <a:close/>
                </a:path>
                <a:path w="7620" h="974090">
                  <a:moveTo>
                    <a:pt x="7619" y="152400"/>
                  </a:moveTo>
                  <a:lnTo>
                    <a:pt x="0" y="152400"/>
                  </a:lnTo>
                  <a:lnTo>
                    <a:pt x="0" y="156209"/>
                  </a:lnTo>
                  <a:lnTo>
                    <a:pt x="7619" y="156209"/>
                  </a:lnTo>
                  <a:lnTo>
                    <a:pt x="7619" y="152400"/>
                  </a:lnTo>
                  <a:close/>
                </a:path>
                <a:path w="7620" h="974090">
                  <a:moveTo>
                    <a:pt x="7619" y="156209"/>
                  </a:moveTo>
                  <a:lnTo>
                    <a:pt x="0" y="156209"/>
                  </a:lnTo>
                  <a:lnTo>
                    <a:pt x="0" y="162559"/>
                  </a:lnTo>
                  <a:lnTo>
                    <a:pt x="7619" y="162559"/>
                  </a:lnTo>
                  <a:lnTo>
                    <a:pt x="7619" y="156209"/>
                  </a:lnTo>
                  <a:close/>
                </a:path>
                <a:path w="7620" h="974090">
                  <a:moveTo>
                    <a:pt x="7619" y="162559"/>
                  </a:moveTo>
                  <a:lnTo>
                    <a:pt x="0" y="162559"/>
                  </a:lnTo>
                  <a:lnTo>
                    <a:pt x="0" y="184149"/>
                  </a:lnTo>
                  <a:lnTo>
                    <a:pt x="7619" y="184149"/>
                  </a:lnTo>
                  <a:lnTo>
                    <a:pt x="7619" y="162559"/>
                  </a:lnTo>
                  <a:close/>
                </a:path>
                <a:path w="7620" h="974090">
                  <a:moveTo>
                    <a:pt x="7619" y="184150"/>
                  </a:moveTo>
                  <a:lnTo>
                    <a:pt x="0" y="184150"/>
                  </a:lnTo>
                  <a:lnTo>
                    <a:pt x="0" y="200659"/>
                  </a:lnTo>
                  <a:lnTo>
                    <a:pt x="7619" y="200659"/>
                  </a:lnTo>
                  <a:lnTo>
                    <a:pt x="7619" y="184150"/>
                  </a:lnTo>
                  <a:close/>
                </a:path>
                <a:path w="7620" h="974090">
                  <a:moveTo>
                    <a:pt x="7619" y="200659"/>
                  </a:moveTo>
                  <a:lnTo>
                    <a:pt x="0" y="200659"/>
                  </a:lnTo>
                  <a:lnTo>
                    <a:pt x="0" y="203199"/>
                  </a:lnTo>
                  <a:lnTo>
                    <a:pt x="7619" y="203199"/>
                  </a:lnTo>
                  <a:lnTo>
                    <a:pt x="7619" y="200659"/>
                  </a:lnTo>
                  <a:close/>
                </a:path>
                <a:path w="7620" h="974090">
                  <a:moveTo>
                    <a:pt x="7619" y="203200"/>
                  </a:moveTo>
                  <a:lnTo>
                    <a:pt x="0" y="203200"/>
                  </a:lnTo>
                  <a:lnTo>
                    <a:pt x="0" y="209549"/>
                  </a:lnTo>
                  <a:lnTo>
                    <a:pt x="7619" y="209549"/>
                  </a:lnTo>
                  <a:lnTo>
                    <a:pt x="7619" y="203200"/>
                  </a:lnTo>
                  <a:close/>
                </a:path>
                <a:path w="7620" h="974090">
                  <a:moveTo>
                    <a:pt x="7619" y="209550"/>
                  </a:moveTo>
                  <a:lnTo>
                    <a:pt x="0" y="209550"/>
                  </a:lnTo>
                  <a:lnTo>
                    <a:pt x="0" y="213359"/>
                  </a:lnTo>
                  <a:lnTo>
                    <a:pt x="7619" y="213359"/>
                  </a:lnTo>
                  <a:lnTo>
                    <a:pt x="7619" y="209550"/>
                  </a:lnTo>
                  <a:close/>
                </a:path>
                <a:path w="7620" h="974090">
                  <a:moveTo>
                    <a:pt x="7619" y="213360"/>
                  </a:moveTo>
                  <a:lnTo>
                    <a:pt x="0" y="213360"/>
                  </a:lnTo>
                  <a:lnTo>
                    <a:pt x="0" y="226059"/>
                  </a:lnTo>
                  <a:lnTo>
                    <a:pt x="7619" y="226059"/>
                  </a:lnTo>
                  <a:lnTo>
                    <a:pt x="7619" y="213360"/>
                  </a:lnTo>
                  <a:close/>
                </a:path>
                <a:path w="7620" h="974090">
                  <a:moveTo>
                    <a:pt x="7619" y="226060"/>
                  </a:moveTo>
                  <a:lnTo>
                    <a:pt x="0" y="226060"/>
                  </a:lnTo>
                  <a:lnTo>
                    <a:pt x="0" y="232409"/>
                  </a:lnTo>
                  <a:lnTo>
                    <a:pt x="7619" y="232409"/>
                  </a:lnTo>
                  <a:lnTo>
                    <a:pt x="7619" y="226060"/>
                  </a:lnTo>
                  <a:close/>
                </a:path>
                <a:path w="7620" h="974090">
                  <a:moveTo>
                    <a:pt x="7619" y="232410"/>
                  </a:moveTo>
                  <a:lnTo>
                    <a:pt x="0" y="232410"/>
                  </a:lnTo>
                  <a:lnTo>
                    <a:pt x="0" y="234949"/>
                  </a:lnTo>
                  <a:lnTo>
                    <a:pt x="7619" y="234949"/>
                  </a:lnTo>
                  <a:lnTo>
                    <a:pt x="7619" y="232410"/>
                  </a:lnTo>
                  <a:close/>
                </a:path>
                <a:path w="7620" h="974090">
                  <a:moveTo>
                    <a:pt x="7619" y="346836"/>
                  </a:moveTo>
                  <a:lnTo>
                    <a:pt x="0" y="346836"/>
                  </a:lnTo>
                  <a:lnTo>
                    <a:pt x="0" y="349249"/>
                  </a:lnTo>
                  <a:lnTo>
                    <a:pt x="7619" y="349249"/>
                  </a:lnTo>
                  <a:lnTo>
                    <a:pt x="7619" y="346836"/>
                  </a:lnTo>
                  <a:close/>
                </a:path>
                <a:path w="7620" h="974090">
                  <a:moveTo>
                    <a:pt x="7619" y="341756"/>
                  </a:moveTo>
                  <a:lnTo>
                    <a:pt x="0" y="341756"/>
                  </a:lnTo>
                  <a:lnTo>
                    <a:pt x="0" y="346709"/>
                  </a:lnTo>
                  <a:lnTo>
                    <a:pt x="7619" y="346709"/>
                  </a:lnTo>
                  <a:lnTo>
                    <a:pt x="7619" y="341756"/>
                  </a:lnTo>
                  <a:close/>
                </a:path>
                <a:path w="7620" h="974090">
                  <a:moveTo>
                    <a:pt x="7619" y="335406"/>
                  </a:moveTo>
                  <a:lnTo>
                    <a:pt x="0" y="335406"/>
                  </a:lnTo>
                  <a:lnTo>
                    <a:pt x="0" y="341629"/>
                  </a:lnTo>
                  <a:lnTo>
                    <a:pt x="7619" y="341629"/>
                  </a:lnTo>
                  <a:lnTo>
                    <a:pt x="7619" y="335406"/>
                  </a:lnTo>
                  <a:close/>
                </a:path>
                <a:path w="7620" h="974090">
                  <a:moveTo>
                    <a:pt x="7619" y="329056"/>
                  </a:moveTo>
                  <a:lnTo>
                    <a:pt x="0" y="329056"/>
                  </a:lnTo>
                  <a:lnTo>
                    <a:pt x="0" y="335279"/>
                  </a:lnTo>
                  <a:lnTo>
                    <a:pt x="7619" y="335279"/>
                  </a:lnTo>
                  <a:lnTo>
                    <a:pt x="7619" y="329056"/>
                  </a:lnTo>
                  <a:close/>
                </a:path>
                <a:path w="7620" h="974090">
                  <a:moveTo>
                    <a:pt x="7619" y="322706"/>
                  </a:moveTo>
                  <a:lnTo>
                    <a:pt x="0" y="322706"/>
                  </a:lnTo>
                  <a:lnTo>
                    <a:pt x="0" y="328929"/>
                  </a:lnTo>
                  <a:lnTo>
                    <a:pt x="7619" y="328929"/>
                  </a:lnTo>
                  <a:lnTo>
                    <a:pt x="7619" y="322706"/>
                  </a:lnTo>
                  <a:close/>
                </a:path>
                <a:path w="7620" h="974090">
                  <a:moveTo>
                    <a:pt x="7619" y="316356"/>
                  </a:moveTo>
                  <a:lnTo>
                    <a:pt x="0" y="316356"/>
                  </a:lnTo>
                  <a:lnTo>
                    <a:pt x="0" y="322579"/>
                  </a:lnTo>
                  <a:lnTo>
                    <a:pt x="7619" y="322579"/>
                  </a:lnTo>
                  <a:lnTo>
                    <a:pt x="7619" y="316356"/>
                  </a:lnTo>
                  <a:close/>
                </a:path>
                <a:path w="7620" h="974090">
                  <a:moveTo>
                    <a:pt x="7619" y="308736"/>
                  </a:moveTo>
                  <a:lnTo>
                    <a:pt x="0" y="308736"/>
                  </a:lnTo>
                  <a:lnTo>
                    <a:pt x="0" y="316229"/>
                  </a:lnTo>
                  <a:lnTo>
                    <a:pt x="7619" y="316229"/>
                  </a:lnTo>
                  <a:lnTo>
                    <a:pt x="7619" y="308736"/>
                  </a:lnTo>
                  <a:close/>
                </a:path>
                <a:path w="7620" h="974090">
                  <a:moveTo>
                    <a:pt x="7619" y="303656"/>
                  </a:moveTo>
                  <a:lnTo>
                    <a:pt x="0" y="303656"/>
                  </a:lnTo>
                  <a:lnTo>
                    <a:pt x="0" y="308609"/>
                  </a:lnTo>
                  <a:lnTo>
                    <a:pt x="7619" y="308609"/>
                  </a:lnTo>
                  <a:lnTo>
                    <a:pt x="7619" y="303656"/>
                  </a:lnTo>
                  <a:close/>
                </a:path>
                <a:path w="7620" h="974090">
                  <a:moveTo>
                    <a:pt x="7619" y="297306"/>
                  </a:moveTo>
                  <a:lnTo>
                    <a:pt x="0" y="297306"/>
                  </a:lnTo>
                  <a:lnTo>
                    <a:pt x="0" y="303529"/>
                  </a:lnTo>
                  <a:lnTo>
                    <a:pt x="7619" y="303529"/>
                  </a:lnTo>
                  <a:lnTo>
                    <a:pt x="7619" y="297306"/>
                  </a:lnTo>
                  <a:close/>
                </a:path>
                <a:path w="7620" h="974090">
                  <a:moveTo>
                    <a:pt x="7619" y="290956"/>
                  </a:moveTo>
                  <a:lnTo>
                    <a:pt x="0" y="290956"/>
                  </a:lnTo>
                  <a:lnTo>
                    <a:pt x="0" y="297179"/>
                  </a:lnTo>
                  <a:lnTo>
                    <a:pt x="7619" y="297179"/>
                  </a:lnTo>
                  <a:lnTo>
                    <a:pt x="7619" y="290956"/>
                  </a:lnTo>
                  <a:close/>
                </a:path>
                <a:path w="7620" h="974090">
                  <a:moveTo>
                    <a:pt x="7619" y="284606"/>
                  </a:moveTo>
                  <a:lnTo>
                    <a:pt x="0" y="284606"/>
                  </a:lnTo>
                  <a:lnTo>
                    <a:pt x="0" y="290829"/>
                  </a:lnTo>
                  <a:lnTo>
                    <a:pt x="7619" y="290829"/>
                  </a:lnTo>
                  <a:lnTo>
                    <a:pt x="7619" y="284606"/>
                  </a:lnTo>
                  <a:close/>
                </a:path>
                <a:path w="7620" h="974090">
                  <a:moveTo>
                    <a:pt x="7619" y="278256"/>
                  </a:moveTo>
                  <a:lnTo>
                    <a:pt x="0" y="278256"/>
                  </a:lnTo>
                  <a:lnTo>
                    <a:pt x="0" y="284479"/>
                  </a:lnTo>
                  <a:lnTo>
                    <a:pt x="7619" y="284479"/>
                  </a:lnTo>
                  <a:lnTo>
                    <a:pt x="7619" y="278256"/>
                  </a:lnTo>
                  <a:close/>
                </a:path>
                <a:path w="7620" h="974090">
                  <a:moveTo>
                    <a:pt x="7619" y="271906"/>
                  </a:moveTo>
                  <a:lnTo>
                    <a:pt x="0" y="271906"/>
                  </a:lnTo>
                  <a:lnTo>
                    <a:pt x="0" y="278129"/>
                  </a:lnTo>
                  <a:lnTo>
                    <a:pt x="7619" y="278129"/>
                  </a:lnTo>
                  <a:lnTo>
                    <a:pt x="7619" y="271906"/>
                  </a:lnTo>
                  <a:close/>
                </a:path>
                <a:path w="7620" h="974090">
                  <a:moveTo>
                    <a:pt x="7619" y="265556"/>
                  </a:moveTo>
                  <a:lnTo>
                    <a:pt x="0" y="265556"/>
                  </a:lnTo>
                  <a:lnTo>
                    <a:pt x="0" y="271779"/>
                  </a:lnTo>
                  <a:lnTo>
                    <a:pt x="7619" y="271779"/>
                  </a:lnTo>
                  <a:lnTo>
                    <a:pt x="7619" y="265556"/>
                  </a:lnTo>
                  <a:close/>
                </a:path>
                <a:path w="7620" h="974090">
                  <a:moveTo>
                    <a:pt x="7619" y="259206"/>
                  </a:moveTo>
                  <a:lnTo>
                    <a:pt x="0" y="259206"/>
                  </a:lnTo>
                  <a:lnTo>
                    <a:pt x="0" y="265429"/>
                  </a:lnTo>
                  <a:lnTo>
                    <a:pt x="7619" y="265429"/>
                  </a:lnTo>
                  <a:lnTo>
                    <a:pt x="7619" y="259206"/>
                  </a:lnTo>
                  <a:close/>
                </a:path>
                <a:path w="7620" h="974090">
                  <a:moveTo>
                    <a:pt x="7619" y="252856"/>
                  </a:moveTo>
                  <a:lnTo>
                    <a:pt x="0" y="252856"/>
                  </a:lnTo>
                  <a:lnTo>
                    <a:pt x="0" y="259079"/>
                  </a:lnTo>
                  <a:lnTo>
                    <a:pt x="7619" y="259079"/>
                  </a:lnTo>
                  <a:lnTo>
                    <a:pt x="7619" y="252856"/>
                  </a:lnTo>
                  <a:close/>
                </a:path>
                <a:path w="7620" h="974090">
                  <a:moveTo>
                    <a:pt x="7619" y="246506"/>
                  </a:moveTo>
                  <a:lnTo>
                    <a:pt x="0" y="246506"/>
                  </a:lnTo>
                  <a:lnTo>
                    <a:pt x="0" y="252729"/>
                  </a:lnTo>
                  <a:lnTo>
                    <a:pt x="7619" y="252729"/>
                  </a:lnTo>
                  <a:lnTo>
                    <a:pt x="7619" y="246506"/>
                  </a:lnTo>
                  <a:close/>
                </a:path>
                <a:path w="7620" h="974090">
                  <a:moveTo>
                    <a:pt x="7619" y="235076"/>
                  </a:moveTo>
                  <a:lnTo>
                    <a:pt x="0" y="235076"/>
                  </a:lnTo>
                  <a:lnTo>
                    <a:pt x="0" y="246379"/>
                  </a:lnTo>
                  <a:lnTo>
                    <a:pt x="7619" y="246379"/>
                  </a:lnTo>
                  <a:lnTo>
                    <a:pt x="7619" y="235076"/>
                  </a:lnTo>
                  <a:close/>
                </a:path>
                <a:path w="7620" h="974090">
                  <a:moveTo>
                    <a:pt x="7619" y="507999"/>
                  </a:moveTo>
                  <a:lnTo>
                    <a:pt x="0" y="507999"/>
                  </a:lnTo>
                  <a:lnTo>
                    <a:pt x="0" y="509269"/>
                  </a:lnTo>
                  <a:lnTo>
                    <a:pt x="7619" y="509269"/>
                  </a:lnTo>
                  <a:lnTo>
                    <a:pt x="7619" y="507999"/>
                  </a:lnTo>
                  <a:close/>
                </a:path>
                <a:path w="7620" h="974090">
                  <a:moveTo>
                    <a:pt x="7619" y="501649"/>
                  </a:moveTo>
                  <a:lnTo>
                    <a:pt x="0" y="501649"/>
                  </a:lnTo>
                  <a:lnTo>
                    <a:pt x="0" y="506729"/>
                  </a:lnTo>
                  <a:lnTo>
                    <a:pt x="7619" y="506729"/>
                  </a:lnTo>
                  <a:lnTo>
                    <a:pt x="7619" y="501649"/>
                  </a:lnTo>
                  <a:close/>
                </a:path>
                <a:path w="7620" h="974090">
                  <a:moveTo>
                    <a:pt x="7619" y="495299"/>
                  </a:moveTo>
                  <a:lnTo>
                    <a:pt x="0" y="495299"/>
                  </a:lnTo>
                  <a:lnTo>
                    <a:pt x="0" y="500379"/>
                  </a:lnTo>
                  <a:lnTo>
                    <a:pt x="7619" y="500379"/>
                  </a:lnTo>
                  <a:lnTo>
                    <a:pt x="7619" y="495299"/>
                  </a:lnTo>
                  <a:close/>
                </a:path>
                <a:path w="7620" h="974090">
                  <a:moveTo>
                    <a:pt x="7619" y="488949"/>
                  </a:moveTo>
                  <a:lnTo>
                    <a:pt x="0" y="488949"/>
                  </a:lnTo>
                  <a:lnTo>
                    <a:pt x="0" y="494029"/>
                  </a:lnTo>
                  <a:lnTo>
                    <a:pt x="7619" y="494029"/>
                  </a:lnTo>
                  <a:lnTo>
                    <a:pt x="7619" y="488949"/>
                  </a:lnTo>
                  <a:close/>
                </a:path>
                <a:path w="7620" h="974090">
                  <a:moveTo>
                    <a:pt x="7619" y="482599"/>
                  </a:moveTo>
                  <a:lnTo>
                    <a:pt x="0" y="482599"/>
                  </a:lnTo>
                  <a:lnTo>
                    <a:pt x="0" y="487679"/>
                  </a:lnTo>
                  <a:lnTo>
                    <a:pt x="7619" y="487679"/>
                  </a:lnTo>
                  <a:lnTo>
                    <a:pt x="7619" y="482599"/>
                  </a:lnTo>
                  <a:close/>
                </a:path>
                <a:path w="7620" h="974090">
                  <a:moveTo>
                    <a:pt x="7619" y="476249"/>
                  </a:moveTo>
                  <a:lnTo>
                    <a:pt x="0" y="476249"/>
                  </a:lnTo>
                  <a:lnTo>
                    <a:pt x="0" y="481329"/>
                  </a:lnTo>
                  <a:lnTo>
                    <a:pt x="7619" y="481329"/>
                  </a:lnTo>
                  <a:lnTo>
                    <a:pt x="7619" y="476249"/>
                  </a:lnTo>
                  <a:close/>
                </a:path>
                <a:path w="7620" h="974090">
                  <a:moveTo>
                    <a:pt x="7619" y="469899"/>
                  </a:moveTo>
                  <a:lnTo>
                    <a:pt x="0" y="469899"/>
                  </a:lnTo>
                  <a:lnTo>
                    <a:pt x="0" y="474979"/>
                  </a:lnTo>
                  <a:lnTo>
                    <a:pt x="7619" y="474979"/>
                  </a:lnTo>
                  <a:lnTo>
                    <a:pt x="7619" y="469899"/>
                  </a:lnTo>
                  <a:close/>
                </a:path>
                <a:path w="7620" h="974090">
                  <a:moveTo>
                    <a:pt x="7619" y="463549"/>
                  </a:moveTo>
                  <a:lnTo>
                    <a:pt x="0" y="463549"/>
                  </a:lnTo>
                  <a:lnTo>
                    <a:pt x="0" y="468629"/>
                  </a:lnTo>
                  <a:lnTo>
                    <a:pt x="7619" y="468629"/>
                  </a:lnTo>
                  <a:lnTo>
                    <a:pt x="7619" y="463549"/>
                  </a:lnTo>
                  <a:close/>
                </a:path>
                <a:path w="7620" h="974090">
                  <a:moveTo>
                    <a:pt x="7619" y="450849"/>
                  </a:moveTo>
                  <a:lnTo>
                    <a:pt x="0" y="450849"/>
                  </a:lnTo>
                  <a:lnTo>
                    <a:pt x="0" y="462279"/>
                  </a:lnTo>
                  <a:lnTo>
                    <a:pt x="7619" y="462279"/>
                  </a:lnTo>
                  <a:lnTo>
                    <a:pt x="7619" y="450849"/>
                  </a:lnTo>
                  <a:close/>
                </a:path>
                <a:path w="7620" h="974090">
                  <a:moveTo>
                    <a:pt x="7619" y="444499"/>
                  </a:moveTo>
                  <a:lnTo>
                    <a:pt x="0" y="444499"/>
                  </a:lnTo>
                  <a:lnTo>
                    <a:pt x="0" y="449579"/>
                  </a:lnTo>
                  <a:lnTo>
                    <a:pt x="7619" y="449579"/>
                  </a:lnTo>
                  <a:lnTo>
                    <a:pt x="7619" y="444499"/>
                  </a:lnTo>
                  <a:close/>
                </a:path>
                <a:path w="7620" h="974090">
                  <a:moveTo>
                    <a:pt x="7619" y="438149"/>
                  </a:moveTo>
                  <a:lnTo>
                    <a:pt x="0" y="438149"/>
                  </a:lnTo>
                  <a:lnTo>
                    <a:pt x="0" y="443229"/>
                  </a:lnTo>
                  <a:lnTo>
                    <a:pt x="7619" y="443229"/>
                  </a:lnTo>
                  <a:lnTo>
                    <a:pt x="7619" y="438149"/>
                  </a:lnTo>
                  <a:close/>
                </a:path>
                <a:path w="7620" h="974090">
                  <a:moveTo>
                    <a:pt x="7619" y="431799"/>
                  </a:moveTo>
                  <a:lnTo>
                    <a:pt x="0" y="431799"/>
                  </a:lnTo>
                  <a:lnTo>
                    <a:pt x="0" y="436879"/>
                  </a:lnTo>
                  <a:lnTo>
                    <a:pt x="7619" y="436879"/>
                  </a:lnTo>
                  <a:lnTo>
                    <a:pt x="7619" y="431799"/>
                  </a:lnTo>
                  <a:close/>
                </a:path>
                <a:path w="7620" h="974090">
                  <a:moveTo>
                    <a:pt x="7619" y="425449"/>
                  </a:moveTo>
                  <a:lnTo>
                    <a:pt x="0" y="425449"/>
                  </a:lnTo>
                  <a:lnTo>
                    <a:pt x="0" y="430529"/>
                  </a:lnTo>
                  <a:lnTo>
                    <a:pt x="7619" y="430529"/>
                  </a:lnTo>
                  <a:lnTo>
                    <a:pt x="7619" y="425449"/>
                  </a:lnTo>
                  <a:close/>
                </a:path>
                <a:path w="7620" h="974090">
                  <a:moveTo>
                    <a:pt x="7619" y="419099"/>
                  </a:moveTo>
                  <a:lnTo>
                    <a:pt x="0" y="419099"/>
                  </a:lnTo>
                  <a:lnTo>
                    <a:pt x="0" y="424179"/>
                  </a:lnTo>
                  <a:lnTo>
                    <a:pt x="7619" y="424179"/>
                  </a:lnTo>
                  <a:lnTo>
                    <a:pt x="7619" y="419099"/>
                  </a:lnTo>
                  <a:close/>
                </a:path>
                <a:path w="7620" h="974090">
                  <a:moveTo>
                    <a:pt x="7619" y="411479"/>
                  </a:moveTo>
                  <a:lnTo>
                    <a:pt x="0" y="411479"/>
                  </a:lnTo>
                  <a:lnTo>
                    <a:pt x="0" y="417829"/>
                  </a:lnTo>
                  <a:lnTo>
                    <a:pt x="7619" y="417829"/>
                  </a:lnTo>
                  <a:lnTo>
                    <a:pt x="7619" y="411479"/>
                  </a:lnTo>
                  <a:close/>
                </a:path>
                <a:path w="7620" h="974090">
                  <a:moveTo>
                    <a:pt x="7619" y="406399"/>
                  </a:moveTo>
                  <a:lnTo>
                    <a:pt x="0" y="406399"/>
                  </a:lnTo>
                  <a:lnTo>
                    <a:pt x="0" y="410209"/>
                  </a:lnTo>
                  <a:lnTo>
                    <a:pt x="7619" y="410209"/>
                  </a:lnTo>
                  <a:lnTo>
                    <a:pt x="7619" y="406399"/>
                  </a:lnTo>
                  <a:close/>
                </a:path>
                <a:path w="7620" h="974090">
                  <a:moveTo>
                    <a:pt x="7619" y="400049"/>
                  </a:moveTo>
                  <a:lnTo>
                    <a:pt x="0" y="400049"/>
                  </a:lnTo>
                  <a:lnTo>
                    <a:pt x="0" y="405129"/>
                  </a:lnTo>
                  <a:lnTo>
                    <a:pt x="7619" y="405129"/>
                  </a:lnTo>
                  <a:lnTo>
                    <a:pt x="7619" y="400049"/>
                  </a:lnTo>
                  <a:close/>
                </a:path>
                <a:path w="7620" h="974090">
                  <a:moveTo>
                    <a:pt x="7619" y="393700"/>
                  </a:moveTo>
                  <a:lnTo>
                    <a:pt x="0" y="393700"/>
                  </a:lnTo>
                  <a:lnTo>
                    <a:pt x="0" y="398779"/>
                  </a:lnTo>
                  <a:lnTo>
                    <a:pt x="7619" y="398779"/>
                  </a:lnTo>
                  <a:lnTo>
                    <a:pt x="7619" y="393700"/>
                  </a:lnTo>
                  <a:close/>
                </a:path>
                <a:path w="7620" h="974090">
                  <a:moveTo>
                    <a:pt x="7619" y="387349"/>
                  </a:moveTo>
                  <a:lnTo>
                    <a:pt x="0" y="387349"/>
                  </a:lnTo>
                  <a:lnTo>
                    <a:pt x="0" y="392429"/>
                  </a:lnTo>
                  <a:lnTo>
                    <a:pt x="7619" y="392429"/>
                  </a:lnTo>
                  <a:lnTo>
                    <a:pt x="7619" y="387349"/>
                  </a:lnTo>
                  <a:close/>
                </a:path>
                <a:path w="7620" h="974090">
                  <a:moveTo>
                    <a:pt x="7619" y="380999"/>
                  </a:moveTo>
                  <a:lnTo>
                    <a:pt x="0" y="380999"/>
                  </a:lnTo>
                  <a:lnTo>
                    <a:pt x="0" y="386079"/>
                  </a:lnTo>
                  <a:lnTo>
                    <a:pt x="7619" y="386079"/>
                  </a:lnTo>
                  <a:lnTo>
                    <a:pt x="7619" y="380999"/>
                  </a:lnTo>
                  <a:close/>
                </a:path>
                <a:path w="7620" h="974090">
                  <a:moveTo>
                    <a:pt x="7619" y="373379"/>
                  </a:moveTo>
                  <a:lnTo>
                    <a:pt x="0" y="373379"/>
                  </a:lnTo>
                  <a:lnTo>
                    <a:pt x="0" y="379729"/>
                  </a:lnTo>
                  <a:lnTo>
                    <a:pt x="7619" y="379729"/>
                  </a:lnTo>
                  <a:lnTo>
                    <a:pt x="7619" y="373379"/>
                  </a:lnTo>
                  <a:close/>
                </a:path>
                <a:path w="7620" h="974090">
                  <a:moveTo>
                    <a:pt x="7619" y="368299"/>
                  </a:moveTo>
                  <a:lnTo>
                    <a:pt x="0" y="368299"/>
                  </a:lnTo>
                  <a:lnTo>
                    <a:pt x="0" y="372109"/>
                  </a:lnTo>
                  <a:lnTo>
                    <a:pt x="7619" y="372109"/>
                  </a:lnTo>
                  <a:lnTo>
                    <a:pt x="7619" y="368299"/>
                  </a:lnTo>
                  <a:close/>
                </a:path>
                <a:path w="7620" h="974090">
                  <a:moveTo>
                    <a:pt x="7619" y="361949"/>
                  </a:moveTo>
                  <a:lnTo>
                    <a:pt x="0" y="361949"/>
                  </a:lnTo>
                  <a:lnTo>
                    <a:pt x="0" y="367030"/>
                  </a:lnTo>
                  <a:lnTo>
                    <a:pt x="7619" y="367030"/>
                  </a:lnTo>
                  <a:lnTo>
                    <a:pt x="7619" y="361949"/>
                  </a:lnTo>
                  <a:close/>
                </a:path>
                <a:path w="7620" h="974090">
                  <a:moveTo>
                    <a:pt x="7619" y="355599"/>
                  </a:moveTo>
                  <a:lnTo>
                    <a:pt x="0" y="355599"/>
                  </a:lnTo>
                  <a:lnTo>
                    <a:pt x="0" y="360680"/>
                  </a:lnTo>
                  <a:lnTo>
                    <a:pt x="7619" y="360680"/>
                  </a:lnTo>
                  <a:lnTo>
                    <a:pt x="7619" y="355599"/>
                  </a:lnTo>
                  <a:close/>
                </a:path>
                <a:path w="7620" h="974090">
                  <a:moveTo>
                    <a:pt x="7619" y="350519"/>
                  </a:moveTo>
                  <a:lnTo>
                    <a:pt x="0" y="350519"/>
                  </a:lnTo>
                  <a:lnTo>
                    <a:pt x="0" y="354329"/>
                  </a:lnTo>
                  <a:lnTo>
                    <a:pt x="7619" y="354329"/>
                  </a:lnTo>
                  <a:lnTo>
                    <a:pt x="7619" y="350519"/>
                  </a:lnTo>
                  <a:close/>
                </a:path>
                <a:path w="7620" h="974090">
                  <a:moveTo>
                    <a:pt x="7619" y="509270"/>
                  </a:moveTo>
                  <a:lnTo>
                    <a:pt x="0" y="509270"/>
                  </a:lnTo>
                  <a:lnTo>
                    <a:pt x="0" y="515619"/>
                  </a:lnTo>
                  <a:lnTo>
                    <a:pt x="7619" y="515619"/>
                  </a:lnTo>
                  <a:lnTo>
                    <a:pt x="7619" y="509270"/>
                  </a:lnTo>
                  <a:close/>
                </a:path>
                <a:path w="7620" h="974090">
                  <a:moveTo>
                    <a:pt x="7619" y="515619"/>
                  </a:moveTo>
                  <a:lnTo>
                    <a:pt x="0" y="515619"/>
                  </a:lnTo>
                  <a:lnTo>
                    <a:pt x="0" y="530859"/>
                  </a:lnTo>
                  <a:lnTo>
                    <a:pt x="1269" y="530859"/>
                  </a:lnTo>
                  <a:lnTo>
                    <a:pt x="1269" y="534669"/>
                  </a:lnTo>
                  <a:lnTo>
                    <a:pt x="2539" y="534669"/>
                  </a:lnTo>
                  <a:lnTo>
                    <a:pt x="2539" y="537209"/>
                  </a:lnTo>
                  <a:lnTo>
                    <a:pt x="3809" y="537209"/>
                  </a:lnTo>
                  <a:lnTo>
                    <a:pt x="3809" y="541019"/>
                  </a:lnTo>
                  <a:lnTo>
                    <a:pt x="5079" y="541019"/>
                  </a:lnTo>
                  <a:lnTo>
                    <a:pt x="5079" y="543559"/>
                  </a:lnTo>
                  <a:lnTo>
                    <a:pt x="6350" y="543559"/>
                  </a:lnTo>
                  <a:lnTo>
                    <a:pt x="6350" y="547369"/>
                  </a:lnTo>
                  <a:lnTo>
                    <a:pt x="7619" y="547369"/>
                  </a:lnTo>
                  <a:lnTo>
                    <a:pt x="7619" y="515619"/>
                  </a:lnTo>
                  <a:close/>
                </a:path>
                <a:path w="7620" h="974090">
                  <a:moveTo>
                    <a:pt x="7619" y="791336"/>
                  </a:moveTo>
                  <a:lnTo>
                    <a:pt x="0" y="791336"/>
                  </a:lnTo>
                  <a:lnTo>
                    <a:pt x="0" y="801369"/>
                  </a:lnTo>
                  <a:lnTo>
                    <a:pt x="7619" y="801369"/>
                  </a:lnTo>
                  <a:lnTo>
                    <a:pt x="7619" y="791336"/>
                  </a:lnTo>
                  <a:close/>
                </a:path>
                <a:path w="7620" h="974090">
                  <a:moveTo>
                    <a:pt x="7619" y="787526"/>
                  </a:moveTo>
                  <a:lnTo>
                    <a:pt x="0" y="787526"/>
                  </a:lnTo>
                  <a:lnTo>
                    <a:pt x="0" y="791209"/>
                  </a:lnTo>
                  <a:lnTo>
                    <a:pt x="7619" y="791209"/>
                  </a:lnTo>
                  <a:lnTo>
                    <a:pt x="7619" y="787526"/>
                  </a:lnTo>
                  <a:close/>
                </a:path>
                <a:path w="7620" h="974090">
                  <a:moveTo>
                    <a:pt x="7619" y="784986"/>
                  </a:moveTo>
                  <a:lnTo>
                    <a:pt x="0" y="784986"/>
                  </a:lnTo>
                  <a:lnTo>
                    <a:pt x="0" y="787399"/>
                  </a:lnTo>
                  <a:lnTo>
                    <a:pt x="7619" y="787399"/>
                  </a:lnTo>
                  <a:lnTo>
                    <a:pt x="7619" y="784986"/>
                  </a:lnTo>
                  <a:close/>
                </a:path>
                <a:path w="7620" h="974090">
                  <a:moveTo>
                    <a:pt x="7619" y="781176"/>
                  </a:moveTo>
                  <a:lnTo>
                    <a:pt x="0" y="781176"/>
                  </a:lnTo>
                  <a:lnTo>
                    <a:pt x="0" y="784859"/>
                  </a:lnTo>
                  <a:lnTo>
                    <a:pt x="7619" y="784859"/>
                  </a:lnTo>
                  <a:lnTo>
                    <a:pt x="7619" y="781176"/>
                  </a:lnTo>
                  <a:close/>
                </a:path>
                <a:path w="7620" h="974090">
                  <a:moveTo>
                    <a:pt x="5079" y="778509"/>
                  </a:moveTo>
                  <a:lnTo>
                    <a:pt x="3809" y="778509"/>
                  </a:lnTo>
                  <a:lnTo>
                    <a:pt x="3809" y="779906"/>
                  </a:lnTo>
                  <a:lnTo>
                    <a:pt x="0" y="779906"/>
                  </a:lnTo>
                  <a:lnTo>
                    <a:pt x="0" y="781049"/>
                  </a:lnTo>
                  <a:lnTo>
                    <a:pt x="7619" y="781049"/>
                  </a:lnTo>
                  <a:lnTo>
                    <a:pt x="7619" y="778636"/>
                  </a:lnTo>
                  <a:lnTo>
                    <a:pt x="5079" y="778636"/>
                  </a:lnTo>
                  <a:lnTo>
                    <a:pt x="5079" y="778509"/>
                  </a:lnTo>
                  <a:close/>
                </a:path>
                <a:path w="7620" h="974090">
                  <a:moveTo>
                    <a:pt x="7619" y="777366"/>
                  </a:moveTo>
                  <a:lnTo>
                    <a:pt x="5079" y="777366"/>
                  </a:lnTo>
                  <a:lnTo>
                    <a:pt x="5079" y="778509"/>
                  </a:lnTo>
                  <a:lnTo>
                    <a:pt x="7619" y="778509"/>
                  </a:lnTo>
                  <a:lnTo>
                    <a:pt x="7619" y="777366"/>
                  </a:lnTo>
                  <a:close/>
                </a:path>
                <a:path w="7620" h="974090">
                  <a:moveTo>
                    <a:pt x="7619" y="801369"/>
                  </a:moveTo>
                  <a:lnTo>
                    <a:pt x="0" y="801369"/>
                  </a:lnTo>
                  <a:lnTo>
                    <a:pt x="0" y="814069"/>
                  </a:lnTo>
                  <a:lnTo>
                    <a:pt x="7619" y="814069"/>
                  </a:lnTo>
                  <a:lnTo>
                    <a:pt x="7619" y="801369"/>
                  </a:lnTo>
                  <a:close/>
                </a:path>
                <a:path w="7620" h="974090">
                  <a:moveTo>
                    <a:pt x="7619" y="814069"/>
                  </a:moveTo>
                  <a:lnTo>
                    <a:pt x="0" y="814069"/>
                  </a:lnTo>
                  <a:lnTo>
                    <a:pt x="0" y="867409"/>
                  </a:lnTo>
                  <a:lnTo>
                    <a:pt x="7619" y="867409"/>
                  </a:lnTo>
                  <a:lnTo>
                    <a:pt x="7619" y="814069"/>
                  </a:lnTo>
                  <a:close/>
                </a:path>
                <a:path w="7620" h="974090">
                  <a:moveTo>
                    <a:pt x="7619" y="867410"/>
                  </a:moveTo>
                  <a:lnTo>
                    <a:pt x="0" y="867410"/>
                  </a:lnTo>
                  <a:lnTo>
                    <a:pt x="0" y="969009"/>
                  </a:lnTo>
                  <a:lnTo>
                    <a:pt x="7619" y="969009"/>
                  </a:lnTo>
                  <a:lnTo>
                    <a:pt x="7619" y="867410"/>
                  </a:lnTo>
                  <a:close/>
                </a:path>
                <a:path w="7620" h="974090">
                  <a:moveTo>
                    <a:pt x="7619" y="969010"/>
                  </a:moveTo>
                  <a:lnTo>
                    <a:pt x="0" y="969010"/>
                  </a:lnTo>
                  <a:lnTo>
                    <a:pt x="0" y="974089"/>
                  </a:lnTo>
                  <a:lnTo>
                    <a:pt x="7619" y="974089"/>
                  </a:lnTo>
                  <a:lnTo>
                    <a:pt x="7619" y="969010"/>
                  </a:lnTo>
                  <a:close/>
                </a:path>
              </a:pathLst>
            </a:custGeom>
            <a:solidFill>
              <a:srgbClr val="2A00F8"/>
            </a:solidFill>
          </p:spPr>
          <p:txBody>
            <a:bodyPr bIns="0" lIns="0" rIns="0" rtlCol="0" tIns="0" wrap="square"/>
            <a:p/>
          </p:txBody>
        </p:sp>
        <p:sp>
          <p:nvSpPr>
            <p:cNvPr id="1050912" name="object 2226"/>
            <p:cNvSpPr/>
            <p:nvPr/>
          </p:nvSpPr>
          <p:spPr>
            <a:xfrm>
              <a:off x="5003799" y="5807709"/>
              <a:ext cx="7620" cy="974090"/>
            </a:xfrm>
            <a:custGeom>
              <a:avLst/>
              <a:ahLst/>
              <a:rect l="l" t="t" r="r" b="b"/>
              <a:pathLst>
                <a:path w="7620" h="974090">
                  <a:moveTo>
                    <a:pt x="7620" y="0"/>
                  </a:moveTo>
                  <a:lnTo>
                    <a:pt x="0" y="0"/>
                  </a:lnTo>
                  <a:lnTo>
                    <a:pt x="0" y="6349"/>
                  </a:lnTo>
                  <a:lnTo>
                    <a:pt x="7620" y="6349"/>
                  </a:lnTo>
                  <a:lnTo>
                    <a:pt x="7620" y="0"/>
                  </a:lnTo>
                  <a:close/>
                </a:path>
                <a:path w="7620" h="974090">
                  <a:moveTo>
                    <a:pt x="7620" y="6350"/>
                  </a:moveTo>
                  <a:lnTo>
                    <a:pt x="0" y="6350"/>
                  </a:lnTo>
                  <a:lnTo>
                    <a:pt x="0" y="16509"/>
                  </a:lnTo>
                  <a:lnTo>
                    <a:pt x="7620" y="16509"/>
                  </a:lnTo>
                  <a:lnTo>
                    <a:pt x="7620" y="6350"/>
                  </a:lnTo>
                  <a:close/>
                </a:path>
                <a:path w="7620" h="974090">
                  <a:moveTo>
                    <a:pt x="7620" y="16509"/>
                  </a:moveTo>
                  <a:lnTo>
                    <a:pt x="0" y="16509"/>
                  </a:lnTo>
                  <a:lnTo>
                    <a:pt x="0" y="25399"/>
                  </a:lnTo>
                  <a:lnTo>
                    <a:pt x="7620" y="25399"/>
                  </a:lnTo>
                  <a:lnTo>
                    <a:pt x="7620" y="16509"/>
                  </a:lnTo>
                  <a:close/>
                </a:path>
                <a:path w="7620" h="974090">
                  <a:moveTo>
                    <a:pt x="7620" y="25400"/>
                  </a:moveTo>
                  <a:lnTo>
                    <a:pt x="0" y="25400"/>
                  </a:lnTo>
                  <a:lnTo>
                    <a:pt x="0" y="31749"/>
                  </a:lnTo>
                  <a:lnTo>
                    <a:pt x="7620" y="31749"/>
                  </a:lnTo>
                  <a:lnTo>
                    <a:pt x="7620" y="25400"/>
                  </a:lnTo>
                  <a:close/>
                </a:path>
                <a:path w="7620" h="974090">
                  <a:moveTo>
                    <a:pt x="7620" y="31750"/>
                  </a:moveTo>
                  <a:lnTo>
                    <a:pt x="0" y="31750"/>
                  </a:lnTo>
                  <a:lnTo>
                    <a:pt x="0" y="38099"/>
                  </a:lnTo>
                  <a:lnTo>
                    <a:pt x="7620" y="38099"/>
                  </a:lnTo>
                  <a:lnTo>
                    <a:pt x="7620" y="31750"/>
                  </a:lnTo>
                  <a:close/>
                </a:path>
                <a:path w="7620" h="974090">
                  <a:moveTo>
                    <a:pt x="7620" y="38100"/>
                  </a:moveTo>
                  <a:lnTo>
                    <a:pt x="0" y="38100"/>
                  </a:lnTo>
                  <a:lnTo>
                    <a:pt x="0" y="44449"/>
                  </a:lnTo>
                  <a:lnTo>
                    <a:pt x="7620" y="44449"/>
                  </a:lnTo>
                  <a:lnTo>
                    <a:pt x="7620" y="38100"/>
                  </a:lnTo>
                  <a:close/>
                </a:path>
                <a:path w="7620" h="974090">
                  <a:moveTo>
                    <a:pt x="7620" y="44450"/>
                  </a:moveTo>
                  <a:lnTo>
                    <a:pt x="0" y="44450"/>
                  </a:lnTo>
                  <a:lnTo>
                    <a:pt x="0" y="48259"/>
                  </a:lnTo>
                  <a:lnTo>
                    <a:pt x="7620" y="48259"/>
                  </a:lnTo>
                  <a:lnTo>
                    <a:pt x="7620" y="44450"/>
                  </a:lnTo>
                  <a:close/>
                </a:path>
                <a:path w="7620" h="974090">
                  <a:moveTo>
                    <a:pt x="7620" y="48259"/>
                  </a:moveTo>
                  <a:lnTo>
                    <a:pt x="0" y="48259"/>
                  </a:lnTo>
                  <a:lnTo>
                    <a:pt x="0" y="69849"/>
                  </a:lnTo>
                  <a:lnTo>
                    <a:pt x="7620" y="69849"/>
                  </a:lnTo>
                  <a:lnTo>
                    <a:pt x="7620" y="48259"/>
                  </a:lnTo>
                  <a:close/>
                </a:path>
                <a:path w="7620" h="974090">
                  <a:moveTo>
                    <a:pt x="7620" y="69850"/>
                  </a:moveTo>
                  <a:lnTo>
                    <a:pt x="0" y="69850"/>
                  </a:lnTo>
                  <a:lnTo>
                    <a:pt x="0" y="73659"/>
                  </a:lnTo>
                  <a:lnTo>
                    <a:pt x="7620" y="73659"/>
                  </a:lnTo>
                  <a:lnTo>
                    <a:pt x="7620" y="69850"/>
                  </a:lnTo>
                  <a:close/>
                </a:path>
                <a:path w="7620" h="974090">
                  <a:moveTo>
                    <a:pt x="7620" y="73659"/>
                  </a:moveTo>
                  <a:lnTo>
                    <a:pt x="0" y="73659"/>
                  </a:lnTo>
                  <a:lnTo>
                    <a:pt x="0" y="76199"/>
                  </a:lnTo>
                  <a:lnTo>
                    <a:pt x="7620" y="76199"/>
                  </a:lnTo>
                  <a:lnTo>
                    <a:pt x="7620" y="73659"/>
                  </a:lnTo>
                  <a:close/>
                </a:path>
                <a:path w="7620" h="974090">
                  <a:moveTo>
                    <a:pt x="7620" y="76200"/>
                  </a:moveTo>
                  <a:lnTo>
                    <a:pt x="0" y="76200"/>
                  </a:lnTo>
                  <a:lnTo>
                    <a:pt x="0" y="82549"/>
                  </a:lnTo>
                  <a:lnTo>
                    <a:pt x="7620" y="82549"/>
                  </a:lnTo>
                  <a:lnTo>
                    <a:pt x="7620" y="76200"/>
                  </a:lnTo>
                  <a:close/>
                </a:path>
                <a:path w="7620" h="974090">
                  <a:moveTo>
                    <a:pt x="7620" y="82550"/>
                  </a:moveTo>
                  <a:lnTo>
                    <a:pt x="0" y="82550"/>
                  </a:lnTo>
                  <a:lnTo>
                    <a:pt x="0" y="86359"/>
                  </a:lnTo>
                  <a:lnTo>
                    <a:pt x="7620" y="86359"/>
                  </a:lnTo>
                  <a:lnTo>
                    <a:pt x="7620" y="82550"/>
                  </a:lnTo>
                  <a:close/>
                </a:path>
                <a:path w="7620" h="974090">
                  <a:moveTo>
                    <a:pt x="7620" y="86359"/>
                  </a:moveTo>
                  <a:lnTo>
                    <a:pt x="0" y="86359"/>
                  </a:lnTo>
                  <a:lnTo>
                    <a:pt x="0" y="92709"/>
                  </a:lnTo>
                  <a:lnTo>
                    <a:pt x="7620" y="92709"/>
                  </a:lnTo>
                  <a:lnTo>
                    <a:pt x="7620" y="86359"/>
                  </a:lnTo>
                  <a:close/>
                </a:path>
                <a:path w="7620" h="974090">
                  <a:moveTo>
                    <a:pt x="7620" y="92709"/>
                  </a:moveTo>
                  <a:lnTo>
                    <a:pt x="0" y="92709"/>
                  </a:lnTo>
                  <a:lnTo>
                    <a:pt x="0" y="99059"/>
                  </a:lnTo>
                  <a:lnTo>
                    <a:pt x="7620" y="99059"/>
                  </a:lnTo>
                  <a:lnTo>
                    <a:pt x="7620" y="92709"/>
                  </a:lnTo>
                  <a:close/>
                </a:path>
                <a:path w="7620" h="974090">
                  <a:moveTo>
                    <a:pt x="7620" y="99059"/>
                  </a:moveTo>
                  <a:lnTo>
                    <a:pt x="0" y="99059"/>
                  </a:lnTo>
                  <a:lnTo>
                    <a:pt x="0" y="101599"/>
                  </a:lnTo>
                  <a:lnTo>
                    <a:pt x="7620" y="101599"/>
                  </a:lnTo>
                  <a:lnTo>
                    <a:pt x="7620" y="99059"/>
                  </a:lnTo>
                  <a:close/>
                </a:path>
                <a:path w="7620" h="974090">
                  <a:moveTo>
                    <a:pt x="7620" y="101600"/>
                  </a:moveTo>
                  <a:lnTo>
                    <a:pt x="0" y="101600"/>
                  </a:lnTo>
                  <a:lnTo>
                    <a:pt x="0" y="107949"/>
                  </a:lnTo>
                  <a:lnTo>
                    <a:pt x="7620" y="107949"/>
                  </a:lnTo>
                  <a:lnTo>
                    <a:pt x="7620" y="101600"/>
                  </a:lnTo>
                  <a:close/>
                </a:path>
                <a:path w="7620" h="974090">
                  <a:moveTo>
                    <a:pt x="7620" y="107950"/>
                  </a:moveTo>
                  <a:lnTo>
                    <a:pt x="0" y="107950"/>
                  </a:lnTo>
                  <a:lnTo>
                    <a:pt x="0" y="111759"/>
                  </a:lnTo>
                  <a:lnTo>
                    <a:pt x="7620" y="111759"/>
                  </a:lnTo>
                  <a:lnTo>
                    <a:pt x="7620" y="107950"/>
                  </a:lnTo>
                  <a:close/>
                </a:path>
                <a:path w="7620" h="974090">
                  <a:moveTo>
                    <a:pt x="7620" y="111759"/>
                  </a:moveTo>
                  <a:lnTo>
                    <a:pt x="0" y="111759"/>
                  </a:lnTo>
                  <a:lnTo>
                    <a:pt x="0" y="118109"/>
                  </a:lnTo>
                  <a:lnTo>
                    <a:pt x="7620" y="118109"/>
                  </a:lnTo>
                  <a:lnTo>
                    <a:pt x="7620" y="111759"/>
                  </a:lnTo>
                  <a:close/>
                </a:path>
                <a:path w="7620" h="974090">
                  <a:moveTo>
                    <a:pt x="7620" y="118109"/>
                  </a:moveTo>
                  <a:lnTo>
                    <a:pt x="0" y="118109"/>
                  </a:lnTo>
                  <a:lnTo>
                    <a:pt x="0" y="120649"/>
                  </a:lnTo>
                  <a:lnTo>
                    <a:pt x="7620" y="120649"/>
                  </a:lnTo>
                  <a:lnTo>
                    <a:pt x="7620" y="118109"/>
                  </a:lnTo>
                  <a:close/>
                </a:path>
                <a:path w="7620" h="974090">
                  <a:moveTo>
                    <a:pt x="7620" y="120650"/>
                  </a:moveTo>
                  <a:lnTo>
                    <a:pt x="0" y="120650"/>
                  </a:lnTo>
                  <a:lnTo>
                    <a:pt x="0" y="124459"/>
                  </a:lnTo>
                  <a:lnTo>
                    <a:pt x="7620" y="124459"/>
                  </a:lnTo>
                  <a:lnTo>
                    <a:pt x="7620" y="120650"/>
                  </a:lnTo>
                  <a:close/>
                </a:path>
                <a:path w="7620" h="974090">
                  <a:moveTo>
                    <a:pt x="7620" y="124459"/>
                  </a:moveTo>
                  <a:lnTo>
                    <a:pt x="0" y="124459"/>
                  </a:lnTo>
                  <a:lnTo>
                    <a:pt x="0" y="137159"/>
                  </a:lnTo>
                  <a:lnTo>
                    <a:pt x="7620" y="137159"/>
                  </a:lnTo>
                  <a:lnTo>
                    <a:pt x="7620" y="124459"/>
                  </a:lnTo>
                  <a:close/>
                </a:path>
                <a:path w="7620" h="974090">
                  <a:moveTo>
                    <a:pt x="7620" y="137159"/>
                  </a:moveTo>
                  <a:lnTo>
                    <a:pt x="0" y="137159"/>
                  </a:lnTo>
                  <a:lnTo>
                    <a:pt x="0" y="139699"/>
                  </a:lnTo>
                  <a:lnTo>
                    <a:pt x="7620" y="139699"/>
                  </a:lnTo>
                  <a:lnTo>
                    <a:pt x="7620" y="137159"/>
                  </a:lnTo>
                  <a:close/>
                </a:path>
                <a:path w="7620" h="974090">
                  <a:moveTo>
                    <a:pt x="7620" y="139700"/>
                  </a:moveTo>
                  <a:lnTo>
                    <a:pt x="0" y="139700"/>
                  </a:lnTo>
                  <a:lnTo>
                    <a:pt x="0" y="146049"/>
                  </a:lnTo>
                  <a:lnTo>
                    <a:pt x="7620" y="146049"/>
                  </a:lnTo>
                  <a:lnTo>
                    <a:pt x="7620" y="139700"/>
                  </a:lnTo>
                  <a:close/>
                </a:path>
                <a:path w="7620" h="974090">
                  <a:moveTo>
                    <a:pt x="7620" y="146050"/>
                  </a:moveTo>
                  <a:lnTo>
                    <a:pt x="0" y="146050"/>
                  </a:lnTo>
                  <a:lnTo>
                    <a:pt x="0" y="152399"/>
                  </a:lnTo>
                  <a:lnTo>
                    <a:pt x="7620" y="152399"/>
                  </a:lnTo>
                  <a:lnTo>
                    <a:pt x="7620" y="146050"/>
                  </a:lnTo>
                  <a:close/>
                </a:path>
                <a:path w="7620" h="974090">
                  <a:moveTo>
                    <a:pt x="7620" y="152400"/>
                  </a:moveTo>
                  <a:lnTo>
                    <a:pt x="0" y="152400"/>
                  </a:lnTo>
                  <a:lnTo>
                    <a:pt x="0" y="156209"/>
                  </a:lnTo>
                  <a:lnTo>
                    <a:pt x="7620" y="156209"/>
                  </a:lnTo>
                  <a:lnTo>
                    <a:pt x="7620" y="152400"/>
                  </a:lnTo>
                  <a:close/>
                </a:path>
                <a:path w="7620" h="974090">
                  <a:moveTo>
                    <a:pt x="7620" y="156209"/>
                  </a:moveTo>
                  <a:lnTo>
                    <a:pt x="0" y="156209"/>
                  </a:lnTo>
                  <a:lnTo>
                    <a:pt x="0" y="162559"/>
                  </a:lnTo>
                  <a:lnTo>
                    <a:pt x="7620" y="162559"/>
                  </a:lnTo>
                  <a:lnTo>
                    <a:pt x="7620" y="156209"/>
                  </a:lnTo>
                  <a:close/>
                </a:path>
                <a:path w="7620" h="974090">
                  <a:moveTo>
                    <a:pt x="7620" y="162559"/>
                  </a:moveTo>
                  <a:lnTo>
                    <a:pt x="0" y="162559"/>
                  </a:lnTo>
                  <a:lnTo>
                    <a:pt x="0" y="184149"/>
                  </a:lnTo>
                  <a:lnTo>
                    <a:pt x="7620" y="184149"/>
                  </a:lnTo>
                  <a:lnTo>
                    <a:pt x="7620" y="162559"/>
                  </a:lnTo>
                  <a:close/>
                </a:path>
                <a:path w="7620" h="974090">
                  <a:moveTo>
                    <a:pt x="7620" y="184150"/>
                  </a:moveTo>
                  <a:lnTo>
                    <a:pt x="0" y="184150"/>
                  </a:lnTo>
                  <a:lnTo>
                    <a:pt x="0" y="200659"/>
                  </a:lnTo>
                  <a:lnTo>
                    <a:pt x="7620" y="200659"/>
                  </a:lnTo>
                  <a:lnTo>
                    <a:pt x="7620" y="184150"/>
                  </a:lnTo>
                  <a:close/>
                </a:path>
                <a:path w="7620" h="974090">
                  <a:moveTo>
                    <a:pt x="7620" y="200659"/>
                  </a:moveTo>
                  <a:lnTo>
                    <a:pt x="0" y="200659"/>
                  </a:lnTo>
                  <a:lnTo>
                    <a:pt x="0" y="203199"/>
                  </a:lnTo>
                  <a:lnTo>
                    <a:pt x="7620" y="203199"/>
                  </a:lnTo>
                  <a:lnTo>
                    <a:pt x="7620" y="200659"/>
                  </a:lnTo>
                  <a:close/>
                </a:path>
                <a:path w="7620" h="974090">
                  <a:moveTo>
                    <a:pt x="7620" y="203200"/>
                  </a:moveTo>
                  <a:lnTo>
                    <a:pt x="0" y="203200"/>
                  </a:lnTo>
                  <a:lnTo>
                    <a:pt x="0" y="209549"/>
                  </a:lnTo>
                  <a:lnTo>
                    <a:pt x="7620" y="209549"/>
                  </a:lnTo>
                  <a:lnTo>
                    <a:pt x="7620" y="203200"/>
                  </a:lnTo>
                  <a:close/>
                </a:path>
                <a:path w="7620" h="974090">
                  <a:moveTo>
                    <a:pt x="7620" y="209550"/>
                  </a:moveTo>
                  <a:lnTo>
                    <a:pt x="0" y="209550"/>
                  </a:lnTo>
                  <a:lnTo>
                    <a:pt x="0" y="213359"/>
                  </a:lnTo>
                  <a:lnTo>
                    <a:pt x="7620" y="213359"/>
                  </a:lnTo>
                  <a:lnTo>
                    <a:pt x="7620" y="209550"/>
                  </a:lnTo>
                  <a:close/>
                </a:path>
                <a:path w="7620" h="974090">
                  <a:moveTo>
                    <a:pt x="7620" y="213360"/>
                  </a:moveTo>
                  <a:lnTo>
                    <a:pt x="0" y="213360"/>
                  </a:lnTo>
                  <a:lnTo>
                    <a:pt x="0" y="226059"/>
                  </a:lnTo>
                  <a:lnTo>
                    <a:pt x="7620" y="226059"/>
                  </a:lnTo>
                  <a:lnTo>
                    <a:pt x="7620" y="213360"/>
                  </a:lnTo>
                  <a:close/>
                </a:path>
                <a:path w="7620" h="974090">
                  <a:moveTo>
                    <a:pt x="7620" y="226060"/>
                  </a:moveTo>
                  <a:lnTo>
                    <a:pt x="0" y="226060"/>
                  </a:lnTo>
                  <a:lnTo>
                    <a:pt x="0" y="232409"/>
                  </a:lnTo>
                  <a:lnTo>
                    <a:pt x="7620" y="232409"/>
                  </a:lnTo>
                  <a:lnTo>
                    <a:pt x="7620" y="226060"/>
                  </a:lnTo>
                  <a:close/>
                </a:path>
                <a:path w="7620" h="974090">
                  <a:moveTo>
                    <a:pt x="7620" y="232410"/>
                  </a:moveTo>
                  <a:lnTo>
                    <a:pt x="0" y="232410"/>
                  </a:lnTo>
                  <a:lnTo>
                    <a:pt x="0" y="234949"/>
                  </a:lnTo>
                  <a:lnTo>
                    <a:pt x="7620" y="234949"/>
                  </a:lnTo>
                  <a:lnTo>
                    <a:pt x="7620" y="232410"/>
                  </a:lnTo>
                  <a:close/>
                </a:path>
                <a:path w="7620" h="974090">
                  <a:moveTo>
                    <a:pt x="7620" y="346836"/>
                  </a:moveTo>
                  <a:lnTo>
                    <a:pt x="0" y="346836"/>
                  </a:lnTo>
                  <a:lnTo>
                    <a:pt x="0" y="349249"/>
                  </a:lnTo>
                  <a:lnTo>
                    <a:pt x="7620" y="349249"/>
                  </a:lnTo>
                  <a:lnTo>
                    <a:pt x="7620" y="346836"/>
                  </a:lnTo>
                  <a:close/>
                </a:path>
                <a:path w="7620" h="974090">
                  <a:moveTo>
                    <a:pt x="7620" y="341756"/>
                  </a:moveTo>
                  <a:lnTo>
                    <a:pt x="0" y="341756"/>
                  </a:lnTo>
                  <a:lnTo>
                    <a:pt x="0" y="346709"/>
                  </a:lnTo>
                  <a:lnTo>
                    <a:pt x="7620" y="346709"/>
                  </a:lnTo>
                  <a:lnTo>
                    <a:pt x="7620" y="341756"/>
                  </a:lnTo>
                  <a:close/>
                </a:path>
                <a:path w="7620" h="974090">
                  <a:moveTo>
                    <a:pt x="7620" y="335406"/>
                  </a:moveTo>
                  <a:lnTo>
                    <a:pt x="0" y="335406"/>
                  </a:lnTo>
                  <a:lnTo>
                    <a:pt x="0" y="341629"/>
                  </a:lnTo>
                  <a:lnTo>
                    <a:pt x="7620" y="341629"/>
                  </a:lnTo>
                  <a:lnTo>
                    <a:pt x="7620" y="335406"/>
                  </a:lnTo>
                  <a:close/>
                </a:path>
                <a:path w="7620" h="974090">
                  <a:moveTo>
                    <a:pt x="7620" y="329056"/>
                  </a:moveTo>
                  <a:lnTo>
                    <a:pt x="0" y="329056"/>
                  </a:lnTo>
                  <a:lnTo>
                    <a:pt x="0" y="335279"/>
                  </a:lnTo>
                  <a:lnTo>
                    <a:pt x="7620" y="335279"/>
                  </a:lnTo>
                  <a:lnTo>
                    <a:pt x="7620" y="329056"/>
                  </a:lnTo>
                  <a:close/>
                </a:path>
                <a:path w="7620" h="974090">
                  <a:moveTo>
                    <a:pt x="7620" y="322706"/>
                  </a:moveTo>
                  <a:lnTo>
                    <a:pt x="0" y="322706"/>
                  </a:lnTo>
                  <a:lnTo>
                    <a:pt x="0" y="328929"/>
                  </a:lnTo>
                  <a:lnTo>
                    <a:pt x="7620" y="328929"/>
                  </a:lnTo>
                  <a:lnTo>
                    <a:pt x="7620" y="322706"/>
                  </a:lnTo>
                  <a:close/>
                </a:path>
                <a:path w="7620" h="974090">
                  <a:moveTo>
                    <a:pt x="7620" y="316356"/>
                  </a:moveTo>
                  <a:lnTo>
                    <a:pt x="0" y="316356"/>
                  </a:lnTo>
                  <a:lnTo>
                    <a:pt x="0" y="322579"/>
                  </a:lnTo>
                  <a:lnTo>
                    <a:pt x="7620" y="322579"/>
                  </a:lnTo>
                  <a:lnTo>
                    <a:pt x="7620" y="316356"/>
                  </a:lnTo>
                  <a:close/>
                </a:path>
                <a:path w="7620" h="974090">
                  <a:moveTo>
                    <a:pt x="7620" y="308736"/>
                  </a:moveTo>
                  <a:lnTo>
                    <a:pt x="0" y="308736"/>
                  </a:lnTo>
                  <a:lnTo>
                    <a:pt x="0" y="316229"/>
                  </a:lnTo>
                  <a:lnTo>
                    <a:pt x="7620" y="316229"/>
                  </a:lnTo>
                  <a:lnTo>
                    <a:pt x="7620" y="308736"/>
                  </a:lnTo>
                  <a:close/>
                </a:path>
                <a:path w="7620" h="974090">
                  <a:moveTo>
                    <a:pt x="7620" y="303656"/>
                  </a:moveTo>
                  <a:lnTo>
                    <a:pt x="0" y="303656"/>
                  </a:lnTo>
                  <a:lnTo>
                    <a:pt x="0" y="308609"/>
                  </a:lnTo>
                  <a:lnTo>
                    <a:pt x="7620" y="308609"/>
                  </a:lnTo>
                  <a:lnTo>
                    <a:pt x="7620" y="303656"/>
                  </a:lnTo>
                  <a:close/>
                </a:path>
                <a:path w="7620" h="974090">
                  <a:moveTo>
                    <a:pt x="7620" y="297306"/>
                  </a:moveTo>
                  <a:lnTo>
                    <a:pt x="0" y="297306"/>
                  </a:lnTo>
                  <a:lnTo>
                    <a:pt x="0" y="303529"/>
                  </a:lnTo>
                  <a:lnTo>
                    <a:pt x="7620" y="303529"/>
                  </a:lnTo>
                  <a:lnTo>
                    <a:pt x="7620" y="297306"/>
                  </a:lnTo>
                  <a:close/>
                </a:path>
                <a:path w="7620" h="974090">
                  <a:moveTo>
                    <a:pt x="7620" y="290956"/>
                  </a:moveTo>
                  <a:lnTo>
                    <a:pt x="0" y="290956"/>
                  </a:lnTo>
                  <a:lnTo>
                    <a:pt x="0" y="297179"/>
                  </a:lnTo>
                  <a:lnTo>
                    <a:pt x="7620" y="297179"/>
                  </a:lnTo>
                  <a:lnTo>
                    <a:pt x="7620" y="290956"/>
                  </a:lnTo>
                  <a:close/>
                </a:path>
                <a:path w="7620" h="974090">
                  <a:moveTo>
                    <a:pt x="7620" y="284606"/>
                  </a:moveTo>
                  <a:lnTo>
                    <a:pt x="0" y="284606"/>
                  </a:lnTo>
                  <a:lnTo>
                    <a:pt x="0" y="290829"/>
                  </a:lnTo>
                  <a:lnTo>
                    <a:pt x="7620" y="290829"/>
                  </a:lnTo>
                  <a:lnTo>
                    <a:pt x="7620" y="284606"/>
                  </a:lnTo>
                  <a:close/>
                </a:path>
                <a:path w="7620" h="974090">
                  <a:moveTo>
                    <a:pt x="7620" y="278256"/>
                  </a:moveTo>
                  <a:lnTo>
                    <a:pt x="0" y="278256"/>
                  </a:lnTo>
                  <a:lnTo>
                    <a:pt x="0" y="284479"/>
                  </a:lnTo>
                  <a:lnTo>
                    <a:pt x="7620" y="284479"/>
                  </a:lnTo>
                  <a:lnTo>
                    <a:pt x="7620" y="278256"/>
                  </a:lnTo>
                  <a:close/>
                </a:path>
                <a:path w="7620" h="974090">
                  <a:moveTo>
                    <a:pt x="7620" y="271906"/>
                  </a:moveTo>
                  <a:lnTo>
                    <a:pt x="0" y="271906"/>
                  </a:lnTo>
                  <a:lnTo>
                    <a:pt x="0" y="278129"/>
                  </a:lnTo>
                  <a:lnTo>
                    <a:pt x="7620" y="278129"/>
                  </a:lnTo>
                  <a:lnTo>
                    <a:pt x="7620" y="271906"/>
                  </a:lnTo>
                  <a:close/>
                </a:path>
                <a:path w="7620" h="974090">
                  <a:moveTo>
                    <a:pt x="7620" y="265556"/>
                  </a:moveTo>
                  <a:lnTo>
                    <a:pt x="0" y="265556"/>
                  </a:lnTo>
                  <a:lnTo>
                    <a:pt x="0" y="271779"/>
                  </a:lnTo>
                  <a:lnTo>
                    <a:pt x="7620" y="271779"/>
                  </a:lnTo>
                  <a:lnTo>
                    <a:pt x="7620" y="265556"/>
                  </a:lnTo>
                  <a:close/>
                </a:path>
                <a:path w="7620" h="974090">
                  <a:moveTo>
                    <a:pt x="7620" y="259206"/>
                  </a:moveTo>
                  <a:lnTo>
                    <a:pt x="0" y="259206"/>
                  </a:lnTo>
                  <a:lnTo>
                    <a:pt x="0" y="265429"/>
                  </a:lnTo>
                  <a:lnTo>
                    <a:pt x="7620" y="265429"/>
                  </a:lnTo>
                  <a:lnTo>
                    <a:pt x="7620" y="259206"/>
                  </a:lnTo>
                  <a:close/>
                </a:path>
                <a:path w="7620" h="974090">
                  <a:moveTo>
                    <a:pt x="7620" y="252856"/>
                  </a:moveTo>
                  <a:lnTo>
                    <a:pt x="0" y="252856"/>
                  </a:lnTo>
                  <a:lnTo>
                    <a:pt x="0" y="259079"/>
                  </a:lnTo>
                  <a:lnTo>
                    <a:pt x="7620" y="259079"/>
                  </a:lnTo>
                  <a:lnTo>
                    <a:pt x="7620" y="252856"/>
                  </a:lnTo>
                  <a:close/>
                </a:path>
                <a:path w="7620" h="974090">
                  <a:moveTo>
                    <a:pt x="7620" y="246506"/>
                  </a:moveTo>
                  <a:lnTo>
                    <a:pt x="0" y="246506"/>
                  </a:lnTo>
                  <a:lnTo>
                    <a:pt x="0" y="252729"/>
                  </a:lnTo>
                  <a:lnTo>
                    <a:pt x="7620" y="252729"/>
                  </a:lnTo>
                  <a:lnTo>
                    <a:pt x="7620" y="246506"/>
                  </a:lnTo>
                  <a:close/>
                </a:path>
                <a:path w="7620" h="974090">
                  <a:moveTo>
                    <a:pt x="7620" y="235076"/>
                  </a:moveTo>
                  <a:lnTo>
                    <a:pt x="0" y="235076"/>
                  </a:lnTo>
                  <a:lnTo>
                    <a:pt x="0" y="246379"/>
                  </a:lnTo>
                  <a:lnTo>
                    <a:pt x="7620" y="246379"/>
                  </a:lnTo>
                  <a:lnTo>
                    <a:pt x="7620" y="235076"/>
                  </a:lnTo>
                  <a:close/>
                </a:path>
                <a:path w="7620" h="974090">
                  <a:moveTo>
                    <a:pt x="7620" y="507999"/>
                  </a:moveTo>
                  <a:lnTo>
                    <a:pt x="0" y="507999"/>
                  </a:lnTo>
                  <a:lnTo>
                    <a:pt x="0" y="509269"/>
                  </a:lnTo>
                  <a:lnTo>
                    <a:pt x="7620" y="509269"/>
                  </a:lnTo>
                  <a:lnTo>
                    <a:pt x="7620" y="507999"/>
                  </a:lnTo>
                  <a:close/>
                </a:path>
                <a:path w="7620" h="974090">
                  <a:moveTo>
                    <a:pt x="7620" y="501649"/>
                  </a:moveTo>
                  <a:lnTo>
                    <a:pt x="0" y="501649"/>
                  </a:lnTo>
                  <a:lnTo>
                    <a:pt x="0" y="506729"/>
                  </a:lnTo>
                  <a:lnTo>
                    <a:pt x="7620" y="506729"/>
                  </a:lnTo>
                  <a:lnTo>
                    <a:pt x="7620" y="501649"/>
                  </a:lnTo>
                  <a:close/>
                </a:path>
                <a:path w="7620" h="974090">
                  <a:moveTo>
                    <a:pt x="7620" y="495299"/>
                  </a:moveTo>
                  <a:lnTo>
                    <a:pt x="0" y="495299"/>
                  </a:lnTo>
                  <a:lnTo>
                    <a:pt x="0" y="500379"/>
                  </a:lnTo>
                  <a:lnTo>
                    <a:pt x="7620" y="500379"/>
                  </a:lnTo>
                  <a:lnTo>
                    <a:pt x="7620" y="495299"/>
                  </a:lnTo>
                  <a:close/>
                </a:path>
                <a:path w="7620" h="974090">
                  <a:moveTo>
                    <a:pt x="7620" y="488949"/>
                  </a:moveTo>
                  <a:lnTo>
                    <a:pt x="0" y="488949"/>
                  </a:lnTo>
                  <a:lnTo>
                    <a:pt x="0" y="494029"/>
                  </a:lnTo>
                  <a:lnTo>
                    <a:pt x="7620" y="494029"/>
                  </a:lnTo>
                  <a:lnTo>
                    <a:pt x="7620" y="488949"/>
                  </a:lnTo>
                  <a:close/>
                </a:path>
                <a:path w="7620" h="974090">
                  <a:moveTo>
                    <a:pt x="7620" y="482599"/>
                  </a:moveTo>
                  <a:lnTo>
                    <a:pt x="0" y="482599"/>
                  </a:lnTo>
                  <a:lnTo>
                    <a:pt x="0" y="487679"/>
                  </a:lnTo>
                  <a:lnTo>
                    <a:pt x="7620" y="487679"/>
                  </a:lnTo>
                  <a:lnTo>
                    <a:pt x="7620" y="482599"/>
                  </a:lnTo>
                  <a:close/>
                </a:path>
                <a:path w="7620" h="974090">
                  <a:moveTo>
                    <a:pt x="7620" y="476249"/>
                  </a:moveTo>
                  <a:lnTo>
                    <a:pt x="0" y="476249"/>
                  </a:lnTo>
                  <a:lnTo>
                    <a:pt x="0" y="481329"/>
                  </a:lnTo>
                  <a:lnTo>
                    <a:pt x="7620" y="481329"/>
                  </a:lnTo>
                  <a:lnTo>
                    <a:pt x="7620" y="476249"/>
                  </a:lnTo>
                  <a:close/>
                </a:path>
                <a:path w="7620" h="974090">
                  <a:moveTo>
                    <a:pt x="7620" y="469899"/>
                  </a:moveTo>
                  <a:lnTo>
                    <a:pt x="0" y="469899"/>
                  </a:lnTo>
                  <a:lnTo>
                    <a:pt x="0" y="474979"/>
                  </a:lnTo>
                  <a:lnTo>
                    <a:pt x="7620" y="474979"/>
                  </a:lnTo>
                  <a:lnTo>
                    <a:pt x="7620" y="469899"/>
                  </a:lnTo>
                  <a:close/>
                </a:path>
                <a:path w="7620" h="974090">
                  <a:moveTo>
                    <a:pt x="7620" y="463549"/>
                  </a:moveTo>
                  <a:lnTo>
                    <a:pt x="0" y="463549"/>
                  </a:lnTo>
                  <a:lnTo>
                    <a:pt x="0" y="468629"/>
                  </a:lnTo>
                  <a:lnTo>
                    <a:pt x="7620" y="468629"/>
                  </a:lnTo>
                  <a:lnTo>
                    <a:pt x="7620" y="463549"/>
                  </a:lnTo>
                  <a:close/>
                </a:path>
                <a:path w="7620" h="974090">
                  <a:moveTo>
                    <a:pt x="7620" y="450849"/>
                  </a:moveTo>
                  <a:lnTo>
                    <a:pt x="0" y="450849"/>
                  </a:lnTo>
                  <a:lnTo>
                    <a:pt x="0" y="462279"/>
                  </a:lnTo>
                  <a:lnTo>
                    <a:pt x="7620" y="462279"/>
                  </a:lnTo>
                  <a:lnTo>
                    <a:pt x="7620" y="450849"/>
                  </a:lnTo>
                  <a:close/>
                </a:path>
                <a:path w="7620" h="974090">
                  <a:moveTo>
                    <a:pt x="7620" y="444499"/>
                  </a:moveTo>
                  <a:lnTo>
                    <a:pt x="0" y="444499"/>
                  </a:lnTo>
                  <a:lnTo>
                    <a:pt x="0" y="449579"/>
                  </a:lnTo>
                  <a:lnTo>
                    <a:pt x="7620" y="449579"/>
                  </a:lnTo>
                  <a:lnTo>
                    <a:pt x="7620" y="444499"/>
                  </a:lnTo>
                  <a:close/>
                </a:path>
                <a:path w="7620" h="974090">
                  <a:moveTo>
                    <a:pt x="7620" y="438149"/>
                  </a:moveTo>
                  <a:lnTo>
                    <a:pt x="0" y="438149"/>
                  </a:lnTo>
                  <a:lnTo>
                    <a:pt x="0" y="443229"/>
                  </a:lnTo>
                  <a:lnTo>
                    <a:pt x="7620" y="443229"/>
                  </a:lnTo>
                  <a:lnTo>
                    <a:pt x="7620" y="438149"/>
                  </a:lnTo>
                  <a:close/>
                </a:path>
                <a:path w="7620" h="974090">
                  <a:moveTo>
                    <a:pt x="7620" y="431799"/>
                  </a:moveTo>
                  <a:lnTo>
                    <a:pt x="0" y="431799"/>
                  </a:lnTo>
                  <a:lnTo>
                    <a:pt x="0" y="436879"/>
                  </a:lnTo>
                  <a:lnTo>
                    <a:pt x="7620" y="436879"/>
                  </a:lnTo>
                  <a:lnTo>
                    <a:pt x="7620" y="431799"/>
                  </a:lnTo>
                  <a:close/>
                </a:path>
                <a:path w="7620" h="974090">
                  <a:moveTo>
                    <a:pt x="7620" y="425449"/>
                  </a:moveTo>
                  <a:lnTo>
                    <a:pt x="0" y="425449"/>
                  </a:lnTo>
                  <a:lnTo>
                    <a:pt x="0" y="430529"/>
                  </a:lnTo>
                  <a:lnTo>
                    <a:pt x="7620" y="430529"/>
                  </a:lnTo>
                  <a:lnTo>
                    <a:pt x="7620" y="425449"/>
                  </a:lnTo>
                  <a:close/>
                </a:path>
                <a:path w="7620" h="974090">
                  <a:moveTo>
                    <a:pt x="7620" y="419099"/>
                  </a:moveTo>
                  <a:lnTo>
                    <a:pt x="0" y="419099"/>
                  </a:lnTo>
                  <a:lnTo>
                    <a:pt x="0" y="424179"/>
                  </a:lnTo>
                  <a:lnTo>
                    <a:pt x="7620" y="424179"/>
                  </a:lnTo>
                  <a:lnTo>
                    <a:pt x="7620" y="419099"/>
                  </a:lnTo>
                  <a:close/>
                </a:path>
                <a:path w="7620" h="974090">
                  <a:moveTo>
                    <a:pt x="7620" y="411479"/>
                  </a:moveTo>
                  <a:lnTo>
                    <a:pt x="0" y="411479"/>
                  </a:lnTo>
                  <a:lnTo>
                    <a:pt x="0" y="417829"/>
                  </a:lnTo>
                  <a:lnTo>
                    <a:pt x="7620" y="417829"/>
                  </a:lnTo>
                  <a:lnTo>
                    <a:pt x="7620" y="411479"/>
                  </a:lnTo>
                  <a:close/>
                </a:path>
                <a:path w="7620" h="974090">
                  <a:moveTo>
                    <a:pt x="7620" y="406399"/>
                  </a:moveTo>
                  <a:lnTo>
                    <a:pt x="0" y="406399"/>
                  </a:lnTo>
                  <a:lnTo>
                    <a:pt x="0" y="410209"/>
                  </a:lnTo>
                  <a:lnTo>
                    <a:pt x="7620" y="410209"/>
                  </a:lnTo>
                  <a:lnTo>
                    <a:pt x="7620" y="406399"/>
                  </a:lnTo>
                  <a:close/>
                </a:path>
                <a:path w="7620" h="974090">
                  <a:moveTo>
                    <a:pt x="7620" y="400049"/>
                  </a:moveTo>
                  <a:lnTo>
                    <a:pt x="0" y="400049"/>
                  </a:lnTo>
                  <a:lnTo>
                    <a:pt x="0" y="405129"/>
                  </a:lnTo>
                  <a:lnTo>
                    <a:pt x="7620" y="405129"/>
                  </a:lnTo>
                  <a:lnTo>
                    <a:pt x="7620" y="400049"/>
                  </a:lnTo>
                  <a:close/>
                </a:path>
                <a:path w="7620" h="974090">
                  <a:moveTo>
                    <a:pt x="7620" y="393700"/>
                  </a:moveTo>
                  <a:lnTo>
                    <a:pt x="0" y="393700"/>
                  </a:lnTo>
                  <a:lnTo>
                    <a:pt x="0" y="398779"/>
                  </a:lnTo>
                  <a:lnTo>
                    <a:pt x="7620" y="398779"/>
                  </a:lnTo>
                  <a:lnTo>
                    <a:pt x="7620" y="393700"/>
                  </a:lnTo>
                  <a:close/>
                </a:path>
                <a:path w="7620" h="974090">
                  <a:moveTo>
                    <a:pt x="7620" y="387349"/>
                  </a:moveTo>
                  <a:lnTo>
                    <a:pt x="0" y="387349"/>
                  </a:lnTo>
                  <a:lnTo>
                    <a:pt x="0" y="392429"/>
                  </a:lnTo>
                  <a:lnTo>
                    <a:pt x="7620" y="392429"/>
                  </a:lnTo>
                  <a:lnTo>
                    <a:pt x="7620" y="387349"/>
                  </a:lnTo>
                  <a:close/>
                </a:path>
                <a:path w="7620" h="974090">
                  <a:moveTo>
                    <a:pt x="7620" y="380999"/>
                  </a:moveTo>
                  <a:lnTo>
                    <a:pt x="0" y="380999"/>
                  </a:lnTo>
                  <a:lnTo>
                    <a:pt x="0" y="386079"/>
                  </a:lnTo>
                  <a:lnTo>
                    <a:pt x="7620" y="386079"/>
                  </a:lnTo>
                  <a:lnTo>
                    <a:pt x="7620" y="380999"/>
                  </a:lnTo>
                  <a:close/>
                </a:path>
                <a:path w="7620" h="974090">
                  <a:moveTo>
                    <a:pt x="7620" y="373379"/>
                  </a:moveTo>
                  <a:lnTo>
                    <a:pt x="0" y="373379"/>
                  </a:lnTo>
                  <a:lnTo>
                    <a:pt x="0" y="379729"/>
                  </a:lnTo>
                  <a:lnTo>
                    <a:pt x="7620" y="379729"/>
                  </a:lnTo>
                  <a:lnTo>
                    <a:pt x="7620" y="373379"/>
                  </a:lnTo>
                  <a:close/>
                </a:path>
                <a:path w="7620" h="974090">
                  <a:moveTo>
                    <a:pt x="7620" y="368299"/>
                  </a:moveTo>
                  <a:lnTo>
                    <a:pt x="0" y="368299"/>
                  </a:lnTo>
                  <a:lnTo>
                    <a:pt x="0" y="372109"/>
                  </a:lnTo>
                  <a:lnTo>
                    <a:pt x="7620" y="372109"/>
                  </a:lnTo>
                  <a:lnTo>
                    <a:pt x="7620" y="368299"/>
                  </a:lnTo>
                  <a:close/>
                </a:path>
                <a:path w="7620" h="974090">
                  <a:moveTo>
                    <a:pt x="7620" y="361949"/>
                  </a:moveTo>
                  <a:lnTo>
                    <a:pt x="0" y="361949"/>
                  </a:lnTo>
                  <a:lnTo>
                    <a:pt x="0" y="367030"/>
                  </a:lnTo>
                  <a:lnTo>
                    <a:pt x="7620" y="367030"/>
                  </a:lnTo>
                  <a:lnTo>
                    <a:pt x="7620" y="361949"/>
                  </a:lnTo>
                  <a:close/>
                </a:path>
                <a:path w="7620" h="974090">
                  <a:moveTo>
                    <a:pt x="7620" y="355599"/>
                  </a:moveTo>
                  <a:lnTo>
                    <a:pt x="0" y="355599"/>
                  </a:lnTo>
                  <a:lnTo>
                    <a:pt x="0" y="360680"/>
                  </a:lnTo>
                  <a:lnTo>
                    <a:pt x="7620" y="360680"/>
                  </a:lnTo>
                  <a:lnTo>
                    <a:pt x="7620" y="355599"/>
                  </a:lnTo>
                  <a:close/>
                </a:path>
                <a:path w="7620" h="974090">
                  <a:moveTo>
                    <a:pt x="7620" y="350519"/>
                  </a:moveTo>
                  <a:lnTo>
                    <a:pt x="0" y="350519"/>
                  </a:lnTo>
                  <a:lnTo>
                    <a:pt x="0" y="354329"/>
                  </a:lnTo>
                  <a:lnTo>
                    <a:pt x="7620" y="354329"/>
                  </a:lnTo>
                  <a:lnTo>
                    <a:pt x="7620" y="350519"/>
                  </a:lnTo>
                  <a:close/>
                </a:path>
                <a:path w="7620" h="974090">
                  <a:moveTo>
                    <a:pt x="7620" y="509270"/>
                  </a:moveTo>
                  <a:lnTo>
                    <a:pt x="0" y="509270"/>
                  </a:lnTo>
                  <a:lnTo>
                    <a:pt x="0" y="513079"/>
                  </a:lnTo>
                  <a:lnTo>
                    <a:pt x="1270" y="513079"/>
                  </a:lnTo>
                  <a:lnTo>
                    <a:pt x="1270" y="515619"/>
                  </a:lnTo>
                  <a:lnTo>
                    <a:pt x="7620" y="515619"/>
                  </a:lnTo>
                  <a:lnTo>
                    <a:pt x="7620" y="509270"/>
                  </a:lnTo>
                  <a:close/>
                </a:path>
                <a:path w="7620" h="974090">
                  <a:moveTo>
                    <a:pt x="7620" y="515619"/>
                  </a:moveTo>
                  <a:lnTo>
                    <a:pt x="2539" y="515619"/>
                  </a:lnTo>
                  <a:lnTo>
                    <a:pt x="2539" y="519430"/>
                  </a:lnTo>
                  <a:lnTo>
                    <a:pt x="3810" y="519430"/>
                  </a:lnTo>
                  <a:lnTo>
                    <a:pt x="3810" y="521969"/>
                  </a:lnTo>
                  <a:lnTo>
                    <a:pt x="5079" y="521969"/>
                  </a:lnTo>
                  <a:lnTo>
                    <a:pt x="5079" y="525779"/>
                  </a:lnTo>
                  <a:lnTo>
                    <a:pt x="6350" y="525779"/>
                  </a:lnTo>
                  <a:lnTo>
                    <a:pt x="6350" y="528319"/>
                  </a:lnTo>
                  <a:lnTo>
                    <a:pt x="7620" y="528319"/>
                  </a:lnTo>
                  <a:lnTo>
                    <a:pt x="7620" y="515619"/>
                  </a:lnTo>
                  <a:close/>
                </a:path>
                <a:path w="7620" h="974090">
                  <a:moveTo>
                    <a:pt x="7620" y="791336"/>
                  </a:moveTo>
                  <a:lnTo>
                    <a:pt x="0" y="791336"/>
                  </a:lnTo>
                  <a:lnTo>
                    <a:pt x="0" y="801369"/>
                  </a:lnTo>
                  <a:lnTo>
                    <a:pt x="7620" y="801369"/>
                  </a:lnTo>
                  <a:lnTo>
                    <a:pt x="7620" y="791336"/>
                  </a:lnTo>
                  <a:close/>
                </a:path>
                <a:path w="7620" h="974090">
                  <a:moveTo>
                    <a:pt x="7620" y="787526"/>
                  </a:moveTo>
                  <a:lnTo>
                    <a:pt x="0" y="787526"/>
                  </a:lnTo>
                  <a:lnTo>
                    <a:pt x="0" y="791209"/>
                  </a:lnTo>
                  <a:lnTo>
                    <a:pt x="7620" y="791209"/>
                  </a:lnTo>
                  <a:lnTo>
                    <a:pt x="7620" y="787526"/>
                  </a:lnTo>
                  <a:close/>
                </a:path>
                <a:path w="7620" h="974090">
                  <a:moveTo>
                    <a:pt x="7620" y="784986"/>
                  </a:moveTo>
                  <a:lnTo>
                    <a:pt x="0" y="784986"/>
                  </a:lnTo>
                  <a:lnTo>
                    <a:pt x="0" y="787399"/>
                  </a:lnTo>
                  <a:lnTo>
                    <a:pt x="7620" y="787399"/>
                  </a:lnTo>
                  <a:lnTo>
                    <a:pt x="7620" y="784986"/>
                  </a:lnTo>
                  <a:close/>
                </a:path>
                <a:path w="7620" h="974090">
                  <a:moveTo>
                    <a:pt x="7620" y="781049"/>
                  </a:moveTo>
                  <a:lnTo>
                    <a:pt x="5079" y="781049"/>
                  </a:lnTo>
                  <a:lnTo>
                    <a:pt x="5079" y="782319"/>
                  </a:lnTo>
                  <a:lnTo>
                    <a:pt x="2539" y="782319"/>
                  </a:lnTo>
                  <a:lnTo>
                    <a:pt x="2539" y="783716"/>
                  </a:lnTo>
                  <a:lnTo>
                    <a:pt x="0" y="783716"/>
                  </a:lnTo>
                  <a:lnTo>
                    <a:pt x="0" y="784859"/>
                  </a:lnTo>
                  <a:lnTo>
                    <a:pt x="7620" y="784859"/>
                  </a:lnTo>
                  <a:lnTo>
                    <a:pt x="7620" y="781049"/>
                  </a:lnTo>
                  <a:close/>
                </a:path>
                <a:path w="7620" h="974090">
                  <a:moveTo>
                    <a:pt x="7620" y="801369"/>
                  </a:moveTo>
                  <a:lnTo>
                    <a:pt x="0" y="801369"/>
                  </a:lnTo>
                  <a:lnTo>
                    <a:pt x="0" y="814069"/>
                  </a:lnTo>
                  <a:lnTo>
                    <a:pt x="7620" y="814069"/>
                  </a:lnTo>
                  <a:lnTo>
                    <a:pt x="7620" y="801369"/>
                  </a:lnTo>
                  <a:close/>
                </a:path>
                <a:path w="7620" h="974090">
                  <a:moveTo>
                    <a:pt x="7620" y="814069"/>
                  </a:moveTo>
                  <a:lnTo>
                    <a:pt x="0" y="814069"/>
                  </a:lnTo>
                  <a:lnTo>
                    <a:pt x="0" y="867409"/>
                  </a:lnTo>
                  <a:lnTo>
                    <a:pt x="7620" y="867409"/>
                  </a:lnTo>
                  <a:lnTo>
                    <a:pt x="7620" y="814069"/>
                  </a:lnTo>
                  <a:close/>
                </a:path>
                <a:path w="7620" h="974090">
                  <a:moveTo>
                    <a:pt x="7620" y="867410"/>
                  </a:moveTo>
                  <a:lnTo>
                    <a:pt x="0" y="867410"/>
                  </a:lnTo>
                  <a:lnTo>
                    <a:pt x="0" y="969009"/>
                  </a:lnTo>
                  <a:lnTo>
                    <a:pt x="7620" y="969009"/>
                  </a:lnTo>
                  <a:lnTo>
                    <a:pt x="7620" y="867410"/>
                  </a:lnTo>
                  <a:close/>
                </a:path>
                <a:path w="7620" h="974090">
                  <a:moveTo>
                    <a:pt x="7620" y="969010"/>
                  </a:moveTo>
                  <a:lnTo>
                    <a:pt x="0" y="969010"/>
                  </a:lnTo>
                  <a:lnTo>
                    <a:pt x="0" y="974089"/>
                  </a:lnTo>
                  <a:lnTo>
                    <a:pt x="7620" y="974089"/>
                  </a:lnTo>
                  <a:lnTo>
                    <a:pt x="7620" y="969010"/>
                  </a:lnTo>
                  <a:close/>
                </a:path>
              </a:pathLst>
            </a:custGeom>
            <a:solidFill>
              <a:srgbClr val="2900F8"/>
            </a:solidFill>
          </p:spPr>
          <p:txBody>
            <a:bodyPr bIns="0" lIns="0" rIns="0" rtlCol="0" tIns="0" wrap="square"/>
            <a:p/>
          </p:txBody>
        </p:sp>
        <p:sp>
          <p:nvSpPr>
            <p:cNvPr id="1050913" name="object 2227"/>
            <p:cNvSpPr/>
            <p:nvPr/>
          </p:nvSpPr>
          <p:spPr>
            <a:xfrm>
              <a:off x="4997449" y="5807709"/>
              <a:ext cx="6350" cy="974090"/>
            </a:xfrm>
            <a:custGeom>
              <a:avLst/>
              <a:ahLst/>
              <a:rect l="l" t="t" r="r" b="b"/>
              <a:pathLst>
                <a:path w="6350" h="974090">
                  <a:moveTo>
                    <a:pt x="6350" y="0"/>
                  </a:moveTo>
                  <a:lnTo>
                    <a:pt x="0" y="0"/>
                  </a:lnTo>
                  <a:lnTo>
                    <a:pt x="0" y="6349"/>
                  </a:lnTo>
                  <a:lnTo>
                    <a:pt x="6350" y="6349"/>
                  </a:lnTo>
                  <a:lnTo>
                    <a:pt x="6350" y="0"/>
                  </a:lnTo>
                  <a:close/>
                </a:path>
                <a:path w="6350" h="974090">
                  <a:moveTo>
                    <a:pt x="6350" y="6350"/>
                  </a:moveTo>
                  <a:lnTo>
                    <a:pt x="0" y="6350"/>
                  </a:lnTo>
                  <a:lnTo>
                    <a:pt x="0" y="16509"/>
                  </a:lnTo>
                  <a:lnTo>
                    <a:pt x="6350" y="16509"/>
                  </a:lnTo>
                  <a:lnTo>
                    <a:pt x="6350" y="6350"/>
                  </a:lnTo>
                  <a:close/>
                </a:path>
                <a:path w="6350" h="974090">
                  <a:moveTo>
                    <a:pt x="6350" y="16509"/>
                  </a:moveTo>
                  <a:lnTo>
                    <a:pt x="0" y="16509"/>
                  </a:lnTo>
                  <a:lnTo>
                    <a:pt x="0" y="25399"/>
                  </a:lnTo>
                  <a:lnTo>
                    <a:pt x="6350" y="25399"/>
                  </a:lnTo>
                  <a:lnTo>
                    <a:pt x="6350" y="16509"/>
                  </a:lnTo>
                  <a:close/>
                </a:path>
                <a:path w="6350" h="974090">
                  <a:moveTo>
                    <a:pt x="6350" y="25400"/>
                  </a:moveTo>
                  <a:lnTo>
                    <a:pt x="0" y="25400"/>
                  </a:lnTo>
                  <a:lnTo>
                    <a:pt x="0" y="31749"/>
                  </a:lnTo>
                  <a:lnTo>
                    <a:pt x="6350" y="31749"/>
                  </a:lnTo>
                  <a:lnTo>
                    <a:pt x="6350" y="25400"/>
                  </a:lnTo>
                  <a:close/>
                </a:path>
                <a:path w="6350" h="974090">
                  <a:moveTo>
                    <a:pt x="6350" y="31750"/>
                  </a:moveTo>
                  <a:lnTo>
                    <a:pt x="0" y="31750"/>
                  </a:lnTo>
                  <a:lnTo>
                    <a:pt x="0" y="38099"/>
                  </a:lnTo>
                  <a:lnTo>
                    <a:pt x="6350" y="38099"/>
                  </a:lnTo>
                  <a:lnTo>
                    <a:pt x="6350" y="31750"/>
                  </a:lnTo>
                  <a:close/>
                </a:path>
                <a:path w="6350" h="974090">
                  <a:moveTo>
                    <a:pt x="6350" y="38100"/>
                  </a:moveTo>
                  <a:lnTo>
                    <a:pt x="0" y="38100"/>
                  </a:lnTo>
                  <a:lnTo>
                    <a:pt x="0" y="44449"/>
                  </a:lnTo>
                  <a:lnTo>
                    <a:pt x="6350" y="44449"/>
                  </a:lnTo>
                  <a:lnTo>
                    <a:pt x="6350" y="38100"/>
                  </a:lnTo>
                  <a:close/>
                </a:path>
                <a:path w="6350" h="974090">
                  <a:moveTo>
                    <a:pt x="6350" y="44450"/>
                  </a:moveTo>
                  <a:lnTo>
                    <a:pt x="0" y="44450"/>
                  </a:lnTo>
                  <a:lnTo>
                    <a:pt x="0" y="48259"/>
                  </a:lnTo>
                  <a:lnTo>
                    <a:pt x="6350" y="48259"/>
                  </a:lnTo>
                  <a:lnTo>
                    <a:pt x="6350" y="44450"/>
                  </a:lnTo>
                  <a:close/>
                </a:path>
                <a:path w="6350" h="974090">
                  <a:moveTo>
                    <a:pt x="6350" y="48259"/>
                  </a:moveTo>
                  <a:lnTo>
                    <a:pt x="0" y="48259"/>
                  </a:lnTo>
                  <a:lnTo>
                    <a:pt x="0" y="69849"/>
                  </a:lnTo>
                  <a:lnTo>
                    <a:pt x="6350" y="69849"/>
                  </a:lnTo>
                  <a:lnTo>
                    <a:pt x="6350" y="48259"/>
                  </a:lnTo>
                  <a:close/>
                </a:path>
                <a:path w="6350" h="974090">
                  <a:moveTo>
                    <a:pt x="6350" y="69850"/>
                  </a:moveTo>
                  <a:lnTo>
                    <a:pt x="0" y="69850"/>
                  </a:lnTo>
                  <a:lnTo>
                    <a:pt x="0" y="73659"/>
                  </a:lnTo>
                  <a:lnTo>
                    <a:pt x="6350" y="73659"/>
                  </a:lnTo>
                  <a:lnTo>
                    <a:pt x="6350" y="69850"/>
                  </a:lnTo>
                  <a:close/>
                </a:path>
                <a:path w="6350" h="974090">
                  <a:moveTo>
                    <a:pt x="6350" y="73659"/>
                  </a:moveTo>
                  <a:lnTo>
                    <a:pt x="0" y="73659"/>
                  </a:lnTo>
                  <a:lnTo>
                    <a:pt x="0" y="76199"/>
                  </a:lnTo>
                  <a:lnTo>
                    <a:pt x="6350" y="76199"/>
                  </a:lnTo>
                  <a:lnTo>
                    <a:pt x="6350" y="73659"/>
                  </a:lnTo>
                  <a:close/>
                </a:path>
                <a:path w="6350" h="974090">
                  <a:moveTo>
                    <a:pt x="6350" y="76200"/>
                  </a:moveTo>
                  <a:lnTo>
                    <a:pt x="0" y="76200"/>
                  </a:lnTo>
                  <a:lnTo>
                    <a:pt x="0" y="82549"/>
                  </a:lnTo>
                  <a:lnTo>
                    <a:pt x="6350" y="82549"/>
                  </a:lnTo>
                  <a:lnTo>
                    <a:pt x="6350" y="76200"/>
                  </a:lnTo>
                  <a:close/>
                </a:path>
                <a:path w="6350" h="974090">
                  <a:moveTo>
                    <a:pt x="6350" y="82550"/>
                  </a:moveTo>
                  <a:lnTo>
                    <a:pt x="0" y="82550"/>
                  </a:lnTo>
                  <a:lnTo>
                    <a:pt x="0" y="86359"/>
                  </a:lnTo>
                  <a:lnTo>
                    <a:pt x="6350" y="86359"/>
                  </a:lnTo>
                  <a:lnTo>
                    <a:pt x="6350" y="82550"/>
                  </a:lnTo>
                  <a:close/>
                </a:path>
                <a:path w="6350" h="974090">
                  <a:moveTo>
                    <a:pt x="6350" y="86359"/>
                  </a:moveTo>
                  <a:lnTo>
                    <a:pt x="0" y="86359"/>
                  </a:lnTo>
                  <a:lnTo>
                    <a:pt x="0" y="92709"/>
                  </a:lnTo>
                  <a:lnTo>
                    <a:pt x="6350" y="92709"/>
                  </a:lnTo>
                  <a:lnTo>
                    <a:pt x="6350" y="86359"/>
                  </a:lnTo>
                  <a:close/>
                </a:path>
                <a:path w="6350" h="974090">
                  <a:moveTo>
                    <a:pt x="6350" y="92709"/>
                  </a:moveTo>
                  <a:lnTo>
                    <a:pt x="0" y="92709"/>
                  </a:lnTo>
                  <a:lnTo>
                    <a:pt x="0" y="99059"/>
                  </a:lnTo>
                  <a:lnTo>
                    <a:pt x="6350" y="99059"/>
                  </a:lnTo>
                  <a:lnTo>
                    <a:pt x="6350" y="92709"/>
                  </a:lnTo>
                  <a:close/>
                </a:path>
                <a:path w="6350" h="974090">
                  <a:moveTo>
                    <a:pt x="6350" y="99059"/>
                  </a:moveTo>
                  <a:lnTo>
                    <a:pt x="0" y="99059"/>
                  </a:lnTo>
                  <a:lnTo>
                    <a:pt x="0" y="101599"/>
                  </a:lnTo>
                  <a:lnTo>
                    <a:pt x="6350" y="101599"/>
                  </a:lnTo>
                  <a:lnTo>
                    <a:pt x="6350" y="99059"/>
                  </a:lnTo>
                  <a:close/>
                </a:path>
                <a:path w="6350" h="974090">
                  <a:moveTo>
                    <a:pt x="6350" y="101600"/>
                  </a:moveTo>
                  <a:lnTo>
                    <a:pt x="0" y="101600"/>
                  </a:lnTo>
                  <a:lnTo>
                    <a:pt x="0" y="107949"/>
                  </a:lnTo>
                  <a:lnTo>
                    <a:pt x="6350" y="107949"/>
                  </a:lnTo>
                  <a:lnTo>
                    <a:pt x="6350" y="101600"/>
                  </a:lnTo>
                  <a:close/>
                </a:path>
                <a:path w="6350" h="974090">
                  <a:moveTo>
                    <a:pt x="6350" y="107950"/>
                  </a:moveTo>
                  <a:lnTo>
                    <a:pt x="0" y="107950"/>
                  </a:lnTo>
                  <a:lnTo>
                    <a:pt x="0" y="111759"/>
                  </a:lnTo>
                  <a:lnTo>
                    <a:pt x="6350" y="111759"/>
                  </a:lnTo>
                  <a:lnTo>
                    <a:pt x="6350" y="107950"/>
                  </a:lnTo>
                  <a:close/>
                </a:path>
                <a:path w="6350" h="974090">
                  <a:moveTo>
                    <a:pt x="6350" y="111759"/>
                  </a:moveTo>
                  <a:lnTo>
                    <a:pt x="0" y="111759"/>
                  </a:lnTo>
                  <a:lnTo>
                    <a:pt x="0" y="118109"/>
                  </a:lnTo>
                  <a:lnTo>
                    <a:pt x="6350" y="118109"/>
                  </a:lnTo>
                  <a:lnTo>
                    <a:pt x="6350" y="111759"/>
                  </a:lnTo>
                  <a:close/>
                </a:path>
                <a:path w="6350" h="974090">
                  <a:moveTo>
                    <a:pt x="6350" y="118109"/>
                  </a:moveTo>
                  <a:lnTo>
                    <a:pt x="0" y="118109"/>
                  </a:lnTo>
                  <a:lnTo>
                    <a:pt x="0" y="120649"/>
                  </a:lnTo>
                  <a:lnTo>
                    <a:pt x="6350" y="120649"/>
                  </a:lnTo>
                  <a:lnTo>
                    <a:pt x="6350" y="118109"/>
                  </a:lnTo>
                  <a:close/>
                </a:path>
                <a:path w="6350" h="974090">
                  <a:moveTo>
                    <a:pt x="6350" y="120650"/>
                  </a:moveTo>
                  <a:lnTo>
                    <a:pt x="0" y="120650"/>
                  </a:lnTo>
                  <a:lnTo>
                    <a:pt x="0" y="124459"/>
                  </a:lnTo>
                  <a:lnTo>
                    <a:pt x="6350" y="124459"/>
                  </a:lnTo>
                  <a:lnTo>
                    <a:pt x="6350" y="120650"/>
                  </a:lnTo>
                  <a:close/>
                </a:path>
                <a:path w="6350" h="974090">
                  <a:moveTo>
                    <a:pt x="6350" y="124459"/>
                  </a:moveTo>
                  <a:lnTo>
                    <a:pt x="0" y="124459"/>
                  </a:lnTo>
                  <a:lnTo>
                    <a:pt x="0" y="137159"/>
                  </a:lnTo>
                  <a:lnTo>
                    <a:pt x="6350" y="137159"/>
                  </a:lnTo>
                  <a:lnTo>
                    <a:pt x="6350" y="124459"/>
                  </a:lnTo>
                  <a:close/>
                </a:path>
                <a:path w="6350" h="974090">
                  <a:moveTo>
                    <a:pt x="6350" y="137159"/>
                  </a:moveTo>
                  <a:lnTo>
                    <a:pt x="0" y="137159"/>
                  </a:lnTo>
                  <a:lnTo>
                    <a:pt x="0" y="139699"/>
                  </a:lnTo>
                  <a:lnTo>
                    <a:pt x="6350" y="139699"/>
                  </a:lnTo>
                  <a:lnTo>
                    <a:pt x="6350" y="137159"/>
                  </a:lnTo>
                  <a:close/>
                </a:path>
                <a:path w="6350" h="974090">
                  <a:moveTo>
                    <a:pt x="6350" y="139700"/>
                  </a:moveTo>
                  <a:lnTo>
                    <a:pt x="0" y="139700"/>
                  </a:lnTo>
                  <a:lnTo>
                    <a:pt x="0" y="146049"/>
                  </a:lnTo>
                  <a:lnTo>
                    <a:pt x="6350" y="146049"/>
                  </a:lnTo>
                  <a:lnTo>
                    <a:pt x="6350" y="139700"/>
                  </a:lnTo>
                  <a:close/>
                </a:path>
                <a:path w="6350" h="974090">
                  <a:moveTo>
                    <a:pt x="6350" y="146050"/>
                  </a:moveTo>
                  <a:lnTo>
                    <a:pt x="0" y="146050"/>
                  </a:lnTo>
                  <a:lnTo>
                    <a:pt x="0" y="152399"/>
                  </a:lnTo>
                  <a:lnTo>
                    <a:pt x="6350" y="152399"/>
                  </a:lnTo>
                  <a:lnTo>
                    <a:pt x="6350" y="146050"/>
                  </a:lnTo>
                  <a:close/>
                </a:path>
                <a:path w="6350" h="974090">
                  <a:moveTo>
                    <a:pt x="6350" y="152400"/>
                  </a:moveTo>
                  <a:lnTo>
                    <a:pt x="0" y="152400"/>
                  </a:lnTo>
                  <a:lnTo>
                    <a:pt x="0" y="156209"/>
                  </a:lnTo>
                  <a:lnTo>
                    <a:pt x="6350" y="156209"/>
                  </a:lnTo>
                  <a:lnTo>
                    <a:pt x="6350" y="152400"/>
                  </a:lnTo>
                  <a:close/>
                </a:path>
                <a:path w="6350" h="974090">
                  <a:moveTo>
                    <a:pt x="6350" y="156209"/>
                  </a:moveTo>
                  <a:lnTo>
                    <a:pt x="0" y="156209"/>
                  </a:lnTo>
                  <a:lnTo>
                    <a:pt x="0" y="162559"/>
                  </a:lnTo>
                  <a:lnTo>
                    <a:pt x="6350" y="162559"/>
                  </a:lnTo>
                  <a:lnTo>
                    <a:pt x="6350" y="156209"/>
                  </a:lnTo>
                  <a:close/>
                </a:path>
                <a:path w="6350" h="974090">
                  <a:moveTo>
                    <a:pt x="6350" y="162559"/>
                  </a:moveTo>
                  <a:lnTo>
                    <a:pt x="0" y="162559"/>
                  </a:lnTo>
                  <a:lnTo>
                    <a:pt x="0" y="184149"/>
                  </a:lnTo>
                  <a:lnTo>
                    <a:pt x="6350" y="184149"/>
                  </a:lnTo>
                  <a:lnTo>
                    <a:pt x="6350" y="162559"/>
                  </a:lnTo>
                  <a:close/>
                </a:path>
                <a:path w="6350" h="974090">
                  <a:moveTo>
                    <a:pt x="6350" y="184150"/>
                  </a:moveTo>
                  <a:lnTo>
                    <a:pt x="0" y="184150"/>
                  </a:lnTo>
                  <a:lnTo>
                    <a:pt x="0" y="200659"/>
                  </a:lnTo>
                  <a:lnTo>
                    <a:pt x="6350" y="200659"/>
                  </a:lnTo>
                  <a:lnTo>
                    <a:pt x="6350" y="184150"/>
                  </a:lnTo>
                  <a:close/>
                </a:path>
                <a:path w="6350" h="974090">
                  <a:moveTo>
                    <a:pt x="6350" y="200659"/>
                  </a:moveTo>
                  <a:lnTo>
                    <a:pt x="0" y="200659"/>
                  </a:lnTo>
                  <a:lnTo>
                    <a:pt x="0" y="203199"/>
                  </a:lnTo>
                  <a:lnTo>
                    <a:pt x="6350" y="203199"/>
                  </a:lnTo>
                  <a:lnTo>
                    <a:pt x="6350" y="200659"/>
                  </a:lnTo>
                  <a:close/>
                </a:path>
                <a:path w="6350" h="974090">
                  <a:moveTo>
                    <a:pt x="6350" y="203200"/>
                  </a:moveTo>
                  <a:lnTo>
                    <a:pt x="0" y="203200"/>
                  </a:lnTo>
                  <a:lnTo>
                    <a:pt x="0" y="209549"/>
                  </a:lnTo>
                  <a:lnTo>
                    <a:pt x="6350" y="209549"/>
                  </a:lnTo>
                  <a:lnTo>
                    <a:pt x="6350" y="203200"/>
                  </a:lnTo>
                  <a:close/>
                </a:path>
                <a:path w="6350" h="974090">
                  <a:moveTo>
                    <a:pt x="6350" y="209550"/>
                  </a:moveTo>
                  <a:lnTo>
                    <a:pt x="0" y="209550"/>
                  </a:lnTo>
                  <a:lnTo>
                    <a:pt x="0" y="213359"/>
                  </a:lnTo>
                  <a:lnTo>
                    <a:pt x="6350" y="213359"/>
                  </a:lnTo>
                  <a:lnTo>
                    <a:pt x="6350" y="209550"/>
                  </a:lnTo>
                  <a:close/>
                </a:path>
                <a:path w="6350" h="974090">
                  <a:moveTo>
                    <a:pt x="6350" y="213360"/>
                  </a:moveTo>
                  <a:lnTo>
                    <a:pt x="0" y="213360"/>
                  </a:lnTo>
                  <a:lnTo>
                    <a:pt x="0" y="226059"/>
                  </a:lnTo>
                  <a:lnTo>
                    <a:pt x="6350" y="226059"/>
                  </a:lnTo>
                  <a:lnTo>
                    <a:pt x="6350" y="213360"/>
                  </a:lnTo>
                  <a:close/>
                </a:path>
                <a:path w="6350" h="974090">
                  <a:moveTo>
                    <a:pt x="6350" y="226060"/>
                  </a:moveTo>
                  <a:lnTo>
                    <a:pt x="0" y="226060"/>
                  </a:lnTo>
                  <a:lnTo>
                    <a:pt x="0" y="232409"/>
                  </a:lnTo>
                  <a:lnTo>
                    <a:pt x="6350" y="232409"/>
                  </a:lnTo>
                  <a:lnTo>
                    <a:pt x="6350" y="226060"/>
                  </a:lnTo>
                  <a:close/>
                </a:path>
                <a:path w="6350" h="974090">
                  <a:moveTo>
                    <a:pt x="6350" y="232410"/>
                  </a:moveTo>
                  <a:lnTo>
                    <a:pt x="0" y="232410"/>
                  </a:lnTo>
                  <a:lnTo>
                    <a:pt x="0" y="234949"/>
                  </a:lnTo>
                  <a:lnTo>
                    <a:pt x="6350" y="234949"/>
                  </a:lnTo>
                  <a:lnTo>
                    <a:pt x="6350" y="232410"/>
                  </a:lnTo>
                  <a:close/>
                </a:path>
                <a:path w="6350" h="974090">
                  <a:moveTo>
                    <a:pt x="6350" y="346836"/>
                  </a:moveTo>
                  <a:lnTo>
                    <a:pt x="0" y="346836"/>
                  </a:lnTo>
                  <a:lnTo>
                    <a:pt x="0" y="349249"/>
                  </a:lnTo>
                  <a:lnTo>
                    <a:pt x="6350" y="349249"/>
                  </a:lnTo>
                  <a:lnTo>
                    <a:pt x="6350" y="346836"/>
                  </a:lnTo>
                  <a:close/>
                </a:path>
                <a:path w="6350" h="974090">
                  <a:moveTo>
                    <a:pt x="6350" y="341756"/>
                  </a:moveTo>
                  <a:lnTo>
                    <a:pt x="0" y="341756"/>
                  </a:lnTo>
                  <a:lnTo>
                    <a:pt x="0" y="346709"/>
                  </a:lnTo>
                  <a:lnTo>
                    <a:pt x="6350" y="346709"/>
                  </a:lnTo>
                  <a:lnTo>
                    <a:pt x="6350" y="341756"/>
                  </a:lnTo>
                  <a:close/>
                </a:path>
                <a:path w="6350" h="974090">
                  <a:moveTo>
                    <a:pt x="6350" y="335406"/>
                  </a:moveTo>
                  <a:lnTo>
                    <a:pt x="0" y="335406"/>
                  </a:lnTo>
                  <a:lnTo>
                    <a:pt x="0" y="341629"/>
                  </a:lnTo>
                  <a:lnTo>
                    <a:pt x="6350" y="341629"/>
                  </a:lnTo>
                  <a:lnTo>
                    <a:pt x="6350" y="335406"/>
                  </a:lnTo>
                  <a:close/>
                </a:path>
                <a:path w="6350" h="974090">
                  <a:moveTo>
                    <a:pt x="6350" y="329056"/>
                  </a:moveTo>
                  <a:lnTo>
                    <a:pt x="0" y="329056"/>
                  </a:lnTo>
                  <a:lnTo>
                    <a:pt x="0" y="335279"/>
                  </a:lnTo>
                  <a:lnTo>
                    <a:pt x="6350" y="335279"/>
                  </a:lnTo>
                  <a:lnTo>
                    <a:pt x="6350" y="329056"/>
                  </a:lnTo>
                  <a:close/>
                </a:path>
                <a:path w="6350" h="974090">
                  <a:moveTo>
                    <a:pt x="6350" y="322706"/>
                  </a:moveTo>
                  <a:lnTo>
                    <a:pt x="0" y="322706"/>
                  </a:lnTo>
                  <a:lnTo>
                    <a:pt x="0" y="328929"/>
                  </a:lnTo>
                  <a:lnTo>
                    <a:pt x="6350" y="328929"/>
                  </a:lnTo>
                  <a:lnTo>
                    <a:pt x="6350" y="322706"/>
                  </a:lnTo>
                  <a:close/>
                </a:path>
                <a:path w="6350" h="974090">
                  <a:moveTo>
                    <a:pt x="6350" y="316356"/>
                  </a:moveTo>
                  <a:lnTo>
                    <a:pt x="0" y="316356"/>
                  </a:lnTo>
                  <a:lnTo>
                    <a:pt x="0" y="322579"/>
                  </a:lnTo>
                  <a:lnTo>
                    <a:pt x="6350" y="322579"/>
                  </a:lnTo>
                  <a:lnTo>
                    <a:pt x="6350" y="316356"/>
                  </a:lnTo>
                  <a:close/>
                </a:path>
                <a:path w="6350" h="974090">
                  <a:moveTo>
                    <a:pt x="6350" y="308736"/>
                  </a:moveTo>
                  <a:lnTo>
                    <a:pt x="0" y="308736"/>
                  </a:lnTo>
                  <a:lnTo>
                    <a:pt x="0" y="316229"/>
                  </a:lnTo>
                  <a:lnTo>
                    <a:pt x="6350" y="316229"/>
                  </a:lnTo>
                  <a:lnTo>
                    <a:pt x="6350" y="308736"/>
                  </a:lnTo>
                  <a:close/>
                </a:path>
                <a:path w="6350" h="974090">
                  <a:moveTo>
                    <a:pt x="6350" y="303656"/>
                  </a:moveTo>
                  <a:lnTo>
                    <a:pt x="0" y="303656"/>
                  </a:lnTo>
                  <a:lnTo>
                    <a:pt x="0" y="308609"/>
                  </a:lnTo>
                  <a:lnTo>
                    <a:pt x="6350" y="308609"/>
                  </a:lnTo>
                  <a:lnTo>
                    <a:pt x="6350" y="303656"/>
                  </a:lnTo>
                  <a:close/>
                </a:path>
                <a:path w="6350" h="974090">
                  <a:moveTo>
                    <a:pt x="6350" y="297306"/>
                  </a:moveTo>
                  <a:lnTo>
                    <a:pt x="0" y="297306"/>
                  </a:lnTo>
                  <a:lnTo>
                    <a:pt x="0" y="303529"/>
                  </a:lnTo>
                  <a:lnTo>
                    <a:pt x="6350" y="303529"/>
                  </a:lnTo>
                  <a:lnTo>
                    <a:pt x="6350" y="297306"/>
                  </a:lnTo>
                  <a:close/>
                </a:path>
                <a:path w="6350" h="974090">
                  <a:moveTo>
                    <a:pt x="6350" y="290956"/>
                  </a:moveTo>
                  <a:lnTo>
                    <a:pt x="0" y="290956"/>
                  </a:lnTo>
                  <a:lnTo>
                    <a:pt x="0" y="297179"/>
                  </a:lnTo>
                  <a:lnTo>
                    <a:pt x="6350" y="297179"/>
                  </a:lnTo>
                  <a:lnTo>
                    <a:pt x="6350" y="290956"/>
                  </a:lnTo>
                  <a:close/>
                </a:path>
                <a:path w="6350" h="974090">
                  <a:moveTo>
                    <a:pt x="6350" y="284606"/>
                  </a:moveTo>
                  <a:lnTo>
                    <a:pt x="0" y="284606"/>
                  </a:lnTo>
                  <a:lnTo>
                    <a:pt x="0" y="290829"/>
                  </a:lnTo>
                  <a:lnTo>
                    <a:pt x="6350" y="290829"/>
                  </a:lnTo>
                  <a:lnTo>
                    <a:pt x="6350" y="284606"/>
                  </a:lnTo>
                  <a:close/>
                </a:path>
                <a:path w="6350" h="974090">
                  <a:moveTo>
                    <a:pt x="6350" y="278256"/>
                  </a:moveTo>
                  <a:lnTo>
                    <a:pt x="0" y="278256"/>
                  </a:lnTo>
                  <a:lnTo>
                    <a:pt x="0" y="284479"/>
                  </a:lnTo>
                  <a:lnTo>
                    <a:pt x="6350" y="284479"/>
                  </a:lnTo>
                  <a:lnTo>
                    <a:pt x="6350" y="278256"/>
                  </a:lnTo>
                  <a:close/>
                </a:path>
                <a:path w="6350" h="974090">
                  <a:moveTo>
                    <a:pt x="6350" y="271906"/>
                  </a:moveTo>
                  <a:lnTo>
                    <a:pt x="0" y="271906"/>
                  </a:lnTo>
                  <a:lnTo>
                    <a:pt x="0" y="278129"/>
                  </a:lnTo>
                  <a:lnTo>
                    <a:pt x="6350" y="278129"/>
                  </a:lnTo>
                  <a:lnTo>
                    <a:pt x="6350" y="271906"/>
                  </a:lnTo>
                  <a:close/>
                </a:path>
                <a:path w="6350" h="974090">
                  <a:moveTo>
                    <a:pt x="6350" y="265556"/>
                  </a:moveTo>
                  <a:lnTo>
                    <a:pt x="0" y="265556"/>
                  </a:lnTo>
                  <a:lnTo>
                    <a:pt x="0" y="271779"/>
                  </a:lnTo>
                  <a:lnTo>
                    <a:pt x="6350" y="271779"/>
                  </a:lnTo>
                  <a:lnTo>
                    <a:pt x="6350" y="265556"/>
                  </a:lnTo>
                  <a:close/>
                </a:path>
                <a:path w="6350" h="974090">
                  <a:moveTo>
                    <a:pt x="6350" y="259206"/>
                  </a:moveTo>
                  <a:lnTo>
                    <a:pt x="0" y="259206"/>
                  </a:lnTo>
                  <a:lnTo>
                    <a:pt x="0" y="265429"/>
                  </a:lnTo>
                  <a:lnTo>
                    <a:pt x="6350" y="265429"/>
                  </a:lnTo>
                  <a:lnTo>
                    <a:pt x="6350" y="259206"/>
                  </a:lnTo>
                  <a:close/>
                </a:path>
                <a:path w="6350" h="974090">
                  <a:moveTo>
                    <a:pt x="6350" y="252856"/>
                  </a:moveTo>
                  <a:lnTo>
                    <a:pt x="0" y="252856"/>
                  </a:lnTo>
                  <a:lnTo>
                    <a:pt x="0" y="259079"/>
                  </a:lnTo>
                  <a:lnTo>
                    <a:pt x="6350" y="259079"/>
                  </a:lnTo>
                  <a:lnTo>
                    <a:pt x="6350" y="252856"/>
                  </a:lnTo>
                  <a:close/>
                </a:path>
                <a:path w="6350" h="974090">
                  <a:moveTo>
                    <a:pt x="6350" y="246506"/>
                  </a:moveTo>
                  <a:lnTo>
                    <a:pt x="0" y="246506"/>
                  </a:lnTo>
                  <a:lnTo>
                    <a:pt x="0" y="252729"/>
                  </a:lnTo>
                  <a:lnTo>
                    <a:pt x="6350" y="252729"/>
                  </a:lnTo>
                  <a:lnTo>
                    <a:pt x="6350" y="246506"/>
                  </a:lnTo>
                  <a:close/>
                </a:path>
                <a:path w="6350" h="974090">
                  <a:moveTo>
                    <a:pt x="6350" y="235076"/>
                  </a:moveTo>
                  <a:lnTo>
                    <a:pt x="0" y="235076"/>
                  </a:lnTo>
                  <a:lnTo>
                    <a:pt x="0" y="246379"/>
                  </a:lnTo>
                  <a:lnTo>
                    <a:pt x="6350" y="246379"/>
                  </a:lnTo>
                  <a:lnTo>
                    <a:pt x="6350" y="235076"/>
                  </a:lnTo>
                  <a:close/>
                </a:path>
                <a:path w="6350" h="974090">
                  <a:moveTo>
                    <a:pt x="6350" y="507999"/>
                  </a:moveTo>
                  <a:lnTo>
                    <a:pt x="5079" y="507999"/>
                  </a:lnTo>
                  <a:lnTo>
                    <a:pt x="5079" y="509269"/>
                  </a:lnTo>
                  <a:lnTo>
                    <a:pt x="6350" y="509269"/>
                  </a:lnTo>
                  <a:lnTo>
                    <a:pt x="6350" y="507999"/>
                  </a:lnTo>
                  <a:close/>
                </a:path>
                <a:path w="6350" h="974090">
                  <a:moveTo>
                    <a:pt x="6350" y="501649"/>
                  </a:moveTo>
                  <a:lnTo>
                    <a:pt x="2539" y="501649"/>
                  </a:lnTo>
                  <a:lnTo>
                    <a:pt x="2539" y="502919"/>
                  </a:lnTo>
                  <a:lnTo>
                    <a:pt x="3810" y="502919"/>
                  </a:lnTo>
                  <a:lnTo>
                    <a:pt x="3810" y="507999"/>
                  </a:lnTo>
                  <a:lnTo>
                    <a:pt x="5079" y="507999"/>
                  </a:lnTo>
                  <a:lnTo>
                    <a:pt x="5079" y="506729"/>
                  </a:lnTo>
                  <a:lnTo>
                    <a:pt x="6350" y="506729"/>
                  </a:lnTo>
                  <a:lnTo>
                    <a:pt x="6350" y="501649"/>
                  </a:lnTo>
                  <a:close/>
                </a:path>
                <a:path w="6350" h="974090">
                  <a:moveTo>
                    <a:pt x="6350" y="495299"/>
                  </a:moveTo>
                  <a:lnTo>
                    <a:pt x="0" y="495299"/>
                  </a:lnTo>
                  <a:lnTo>
                    <a:pt x="0" y="496569"/>
                  </a:lnTo>
                  <a:lnTo>
                    <a:pt x="1270" y="496569"/>
                  </a:lnTo>
                  <a:lnTo>
                    <a:pt x="1270" y="501649"/>
                  </a:lnTo>
                  <a:lnTo>
                    <a:pt x="2539" y="501649"/>
                  </a:lnTo>
                  <a:lnTo>
                    <a:pt x="2539" y="500379"/>
                  </a:lnTo>
                  <a:lnTo>
                    <a:pt x="6350" y="500379"/>
                  </a:lnTo>
                  <a:lnTo>
                    <a:pt x="6350" y="495299"/>
                  </a:lnTo>
                  <a:close/>
                </a:path>
                <a:path w="6350" h="974090">
                  <a:moveTo>
                    <a:pt x="6350" y="488949"/>
                  </a:moveTo>
                  <a:lnTo>
                    <a:pt x="0" y="488949"/>
                  </a:lnTo>
                  <a:lnTo>
                    <a:pt x="0" y="494029"/>
                  </a:lnTo>
                  <a:lnTo>
                    <a:pt x="6350" y="494029"/>
                  </a:lnTo>
                  <a:lnTo>
                    <a:pt x="6350" y="488949"/>
                  </a:lnTo>
                  <a:close/>
                </a:path>
                <a:path w="6350" h="974090">
                  <a:moveTo>
                    <a:pt x="6350" y="482599"/>
                  </a:moveTo>
                  <a:lnTo>
                    <a:pt x="0" y="482599"/>
                  </a:lnTo>
                  <a:lnTo>
                    <a:pt x="0" y="487679"/>
                  </a:lnTo>
                  <a:lnTo>
                    <a:pt x="6350" y="487679"/>
                  </a:lnTo>
                  <a:lnTo>
                    <a:pt x="6350" y="482599"/>
                  </a:lnTo>
                  <a:close/>
                </a:path>
                <a:path w="6350" h="974090">
                  <a:moveTo>
                    <a:pt x="6350" y="476249"/>
                  </a:moveTo>
                  <a:lnTo>
                    <a:pt x="0" y="476249"/>
                  </a:lnTo>
                  <a:lnTo>
                    <a:pt x="0" y="481329"/>
                  </a:lnTo>
                  <a:lnTo>
                    <a:pt x="6350" y="481329"/>
                  </a:lnTo>
                  <a:lnTo>
                    <a:pt x="6350" y="476249"/>
                  </a:lnTo>
                  <a:close/>
                </a:path>
                <a:path w="6350" h="974090">
                  <a:moveTo>
                    <a:pt x="6350" y="469899"/>
                  </a:moveTo>
                  <a:lnTo>
                    <a:pt x="0" y="469899"/>
                  </a:lnTo>
                  <a:lnTo>
                    <a:pt x="0" y="474979"/>
                  </a:lnTo>
                  <a:lnTo>
                    <a:pt x="6350" y="474979"/>
                  </a:lnTo>
                  <a:lnTo>
                    <a:pt x="6350" y="469899"/>
                  </a:lnTo>
                  <a:close/>
                </a:path>
                <a:path w="6350" h="974090">
                  <a:moveTo>
                    <a:pt x="6350" y="463549"/>
                  </a:moveTo>
                  <a:lnTo>
                    <a:pt x="0" y="463549"/>
                  </a:lnTo>
                  <a:lnTo>
                    <a:pt x="0" y="468629"/>
                  </a:lnTo>
                  <a:lnTo>
                    <a:pt x="6350" y="468629"/>
                  </a:lnTo>
                  <a:lnTo>
                    <a:pt x="6350" y="463549"/>
                  </a:lnTo>
                  <a:close/>
                </a:path>
                <a:path w="6350" h="974090">
                  <a:moveTo>
                    <a:pt x="6350" y="450849"/>
                  </a:moveTo>
                  <a:lnTo>
                    <a:pt x="0" y="450849"/>
                  </a:lnTo>
                  <a:lnTo>
                    <a:pt x="0" y="462279"/>
                  </a:lnTo>
                  <a:lnTo>
                    <a:pt x="6350" y="462279"/>
                  </a:lnTo>
                  <a:lnTo>
                    <a:pt x="6350" y="450849"/>
                  </a:lnTo>
                  <a:close/>
                </a:path>
                <a:path w="6350" h="974090">
                  <a:moveTo>
                    <a:pt x="6350" y="444499"/>
                  </a:moveTo>
                  <a:lnTo>
                    <a:pt x="0" y="444499"/>
                  </a:lnTo>
                  <a:lnTo>
                    <a:pt x="0" y="449579"/>
                  </a:lnTo>
                  <a:lnTo>
                    <a:pt x="6350" y="449579"/>
                  </a:lnTo>
                  <a:lnTo>
                    <a:pt x="6350" y="444499"/>
                  </a:lnTo>
                  <a:close/>
                </a:path>
                <a:path w="6350" h="974090">
                  <a:moveTo>
                    <a:pt x="6350" y="438149"/>
                  </a:moveTo>
                  <a:lnTo>
                    <a:pt x="0" y="438149"/>
                  </a:lnTo>
                  <a:lnTo>
                    <a:pt x="0" y="443229"/>
                  </a:lnTo>
                  <a:lnTo>
                    <a:pt x="6350" y="443229"/>
                  </a:lnTo>
                  <a:lnTo>
                    <a:pt x="6350" y="438149"/>
                  </a:lnTo>
                  <a:close/>
                </a:path>
                <a:path w="6350" h="974090">
                  <a:moveTo>
                    <a:pt x="6350" y="431799"/>
                  </a:moveTo>
                  <a:lnTo>
                    <a:pt x="0" y="431799"/>
                  </a:lnTo>
                  <a:lnTo>
                    <a:pt x="0" y="436879"/>
                  </a:lnTo>
                  <a:lnTo>
                    <a:pt x="6350" y="436879"/>
                  </a:lnTo>
                  <a:lnTo>
                    <a:pt x="6350" y="431799"/>
                  </a:lnTo>
                  <a:close/>
                </a:path>
                <a:path w="6350" h="974090">
                  <a:moveTo>
                    <a:pt x="6350" y="425449"/>
                  </a:moveTo>
                  <a:lnTo>
                    <a:pt x="0" y="425449"/>
                  </a:lnTo>
                  <a:lnTo>
                    <a:pt x="0" y="430529"/>
                  </a:lnTo>
                  <a:lnTo>
                    <a:pt x="6350" y="430529"/>
                  </a:lnTo>
                  <a:lnTo>
                    <a:pt x="6350" y="425449"/>
                  </a:lnTo>
                  <a:close/>
                </a:path>
                <a:path w="6350" h="974090">
                  <a:moveTo>
                    <a:pt x="6350" y="419099"/>
                  </a:moveTo>
                  <a:lnTo>
                    <a:pt x="0" y="419099"/>
                  </a:lnTo>
                  <a:lnTo>
                    <a:pt x="0" y="424179"/>
                  </a:lnTo>
                  <a:lnTo>
                    <a:pt x="6350" y="424179"/>
                  </a:lnTo>
                  <a:lnTo>
                    <a:pt x="6350" y="419099"/>
                  </a:lnTo>
                  <a:close/>
                </a:path>
                <a:path w="6350" h="974090">
                  <a:moveTo>
                    <a:pt x="6350" y="411479"/>
                  </a:moveTo>
                  <a:lnTo>
                    <a:pt x="0" y="411479"/>
                  </a:lnTo>
                  <a:lnTo>
                    <a:pt x="0" y="417829"/>
                  </a:lnTo>
                  <a:lnTo>
                    <a:pt x="6350" y="417829"/>
                  </a:lnTo>
                  <a:lnTo>
                    <a:pt x="6350" y="411479"/>
                  </a:lnTo>
                  <a:close/>
                </a:path>
                <a:path w="6350" h="974090">
                  <a:moveTo>
                    <a:pt x="6350" y="406399"/>
                  </a:moveTo>
                  <a:lnTo>
                    <a:pt x="0" y="406399"/>
                  </a:lnTo>
                  <a:lnTo>
                    <a:pt x="0" y="410209"/>
                  </a:lnTo>
                  <a:lnTo>
                    <a:pt x="6350" y="410209"/>
                  </a:lnTo>
                  <a:lnTo>
                    <a:pt x="6350" y="406399"/>
                  </a:lnTo>
                  <a:close/>
                </a:path>
                <a:path w="6350" h="974090">
                  <a:moveTo>
                    <a:pt x="6350" y="400049"/>
                  </a:moveTo>
                  <a:lnTo>
                    <a:pt x="0" y="400049"/>
                  </a:lnTo>
                  <a:lnTo>
                    <a:pt x="0" y="405129"/>
                  </a:lnTo>
                  <a:lnTo>
                    <a:pt x="6350" y="405129"/>
                  </a:lnTo>
                  <a:lnTo>
                    <a:pt x="6350" y="400049"/>
                  </a:lnTo>
                  <a:close/>
                </a:path>
                <a:path w="6350" h="974090">
                  <a:moveTo>
                    <a:pt x="6350" y="393700"/>
                  </a:moveTo>
                  <a:lnTo>
                    <a:pt x="0" y="393700"/>
                  </a:lnTo>
                  <a:lnTo>
                    <a:pt x="0" y="398779"/>
                  </a:lnTo>
                  <a:lnTo>
                    <a:pt x="6350" y="398779"/>
                  </a:lnTo>
                  <a:lnTo>
                    <a:pt x="6350" y="393700"/>
                  </a:lnTo>
                  <a:close/>
                </a:path>
                <a:path w="6350" h="974090">
                  <a:moveTo>
                    <a:pt x="6350" y="387349"/>
                  </a:moveTo>
                  <a:lnTo>
                    <a:pt x="0" y="387349"/>
                  </a:lnTo>
                  <a:lnTo>
                    <a:pt x="0" y="392429"/>
                  </a:lnTo>
                  <a:lnTo>
                    <a:pt x="6350" y="392429"/>
                  </a:lnTo>
                  <a:lnTo>
                    <a:pt x="6350" y="387349"/>
                  </a:lnTo>
                  <a:close/>
                </a:path>
                <a:path w="6350" h="974090">
                  <a:moveTo>
                    <a:pt x="6350" y="380999"/>
                  </a:moveTo>
                  <a:lnTo>
                    <a:pt x="0" y="380999"/>
                  </a:lnTo>
                  <a:lnTo>
                    <a:pt x="0" y="386079"/>
                  </a:lnTo>
                  <a:lnTo>
                    <a:pt x="6350" y="386079"/>
                  </a:lnTo>
                  <a:lnTo>
                    <a:pt x="6350" y="380999"/>
                  </a:lnTo>
                  <a:close/>
                </a:path>
                <a:path w="6350" h="974090">
                  <a:moveTo>
                    <a:pt x="6350" y="373379"/>
                  </a:moveTo>
                  <a:lnTo>
                    <a:pt x="0" y="373379"/>
                  </a:lnTo>
                  <a:lnTo>
                    <a:pt x="0" y="379729"/>
                  </a:lnTo>
                  <a:lnTo>
                    <a:pt x="6350" y="379729"/>
                  </a:lnTo>
                  <a:lnTo>
                    <a:pt x="6350" y="373379"/>
                  </a:lnTo>
                  <a:close/>
                </a:path>
                <a:path w="6350" h="974090">
                  <a:moveTo>
                    <a:pt x="6350" y="368299"/>
                  </a:moveTo>
                  <a:lnTo>
                    <a:pt x="0" y="368299"/>
                  </a:lnTo>
                  <a:lnTo>
                    <a:pt x="0" y="372109"/>
                  </a:lnTo>
                  <a:lnTo>
                    <a:pt x="6350" y="372109"/>
                  </a:lnTo>
                  <a:lnTo>
                    <a:pt x="6350" y="368299"/>
                  </a:lnTo>
                  <a:close/>
                </a:path>
                <a:path w="6350" h="974090">
                  <a:moveTo>
                    <a:pt x="6350" y="361949"/>
                  </a:moveTo>
                  <a:lnTo>
                    <a:pt x="0" y="361949"/>
                  </a:lnTo>
                  <a:lnTo>
                    <a:pt x="0" y="367030"/>
                  </a:lnTo>
                  <a:lnTo>
                    <a:pt x="6350" y="367030"/>
                  </a:lnTo>
                  <a:lnTo>
                    <a:pt x="6350" y="361949"/>
                  </a:lnTo>
                  <a:close/>
                </a:path>
                <a:path w="6350" h="974090">
                  <a:moveTo>
                    <a:pt x="6350" y="355599"/>
                  </a:moveTo>
                  <a:lnTo>
                    <a:pt x="0" y="355599"/>
                  </a:lnTo>
                  <a:lnTo>
                    <a:pt x="0" y="360680"/>
                  </a:lnTo>
                  <a:lnTo>
                    <a:pt x="6350" y="360680"/>
                  </a:lnTo>
                  <a:lnTo>
                    <a:pt x="6350" y="355599"/>
                  </a:lnTo>
                  <a:close/>
                </a:path>
                <a:path w="6350" h="974090">
                  <a:moveTo>
                    <a:pt x="6350" y="350519"/>
                  </a:moveTo>
                  <a:lnTo>
                    <a:pt x="0" y="350519"/>
                  </a:lnTo>
                  <a:lnTo>
                    <a:pt x="0" y="354329"/>
                  </a:lnTo>
                  <a:lnTo>
                    <a:pt x="6350" y="354329"/>
                  </a:lnTo>
                  <a:lnTo>
                    <a:pt x="6350" y="350519"/>
                  </a:lnTo>
                  <a:close/>
                </a:path>
                <a:path w="6350" h="974090">
                  <a:moveTo>
                    <a:pt x="6350" y="791336"/>
                  </a:moveTo>
                  <a:lnTo>
                    <a:pt x="0" y="791336"/>
                  </a:lnTo>
                  <a:lnTo>
                    <a:pt x="0" y="801369"/>
                  </a:lnTo>
                  <a:lnTo>
                    <a:pt x="6350" y="801369"/>
                  </a:lnTo>
                  <a:lnTo>
                    <a:pt x="6350" y="791336"/>
                  </a:lnTo>
                  <a:close/>
                </a:path>
                <a:path w="6350" h="974090">
                  <a:moveTo>
                    <a:pt x="6350" y="787526"/>
                  </a:moveTo>
                  <a:lnTo>
                    <a:pt x="0" y="787526"/>
                  </a:lnTo>
                  <a:lnTo>
                    <a:pt x="0" y="791209"/>
                  </a:lnTo>
                  <a:lnTo>
                    <a:pt x="6350" y="791209"/>
                  </a:lnTo>
                  <a:lnTo>
                    <a:pt x="6350" y="787526"/>
                  </a:lnTo>
                  <a:close/>
                </a:path>
                <a:path w="6350" h="974090">
                  <a:moveTo>
                    <a:pt x="5079" y="784859"/>
                  </a:moveTo>
                  <a:lnTo>
                    <a:pt x="2539" y="784859"/>
                  </a:lnTo>
                  <a:lnTo>
                    <a:pt x="2539" y="786256"/>
                  </a:lnTo>
                  <a:lnTo>
                    <a:pt x="0" y="786256"/>
                  </a:lnTo>
                  <a:lnTo>
                    <a:pt x="0" y="787399"/>
                  </a:lnTo>
                  <a:lnTo>
                    <a:pt x="6350" y="787399"/>
                  </a:lnTo>
                  <a:lnTo>
                    <a:pt x="6350" y="784986"/>
                  </a:lnTo>
                  <a:lnTo>
                    <a:pt x="5079" y="784986"/>
                  </a:lnTo>
                  <a:lnTo>
                    <a:pt x="5079" y="784859"/>
                  </a:lnTo>
                  <a:close/>
                </a:path>
                <a:path w="6350" h="974090">
                  <a:moveTo>
                    <a:pt x="6350" y="783716"/>
                  </a:moveTo>
                  <a:lnTo>
                    <a:pt x="5079" y="783716"/>
                  </a:lnTo>
                  <a:lnTo>
                    <a:pt x="5079" y="784859"/>
                  </a:lnTo>
                  <a:lnTo>
                    <a:pt x="6350" y="784859"/>
                  </a:lnTo>
                  <a:lnTo>
                    <a:pt x="6350" y="783716"/>
                  </a:lnTo>
                  <a:close/>
                </a:path>
                <a:path w="6350" h="974090">
                  <a:moveTo>
                    <a:pt x="6350" y="801369"/>
                  </a:moveTo>
                  <a:lnTo>
                    <a:pt x="0" y="801369"/>
                  </a:lnTo>
                  <a:lnTo>
                    <a:pt x="0" y="814069"/>
                  </a:lnTo>
                  <a:lnTo>
                    <a:pt x="6350" y="814069"/>
                  </a:lnTo>
                  <a:lnTo>
                    <a:pt x="6350" y="801369"/>
                  </a:lnTo>
                  <a:close/>
                </a:path>
                <a:path w="6350" h="974090">
                  <a:moveTo>
                    <a:pt x="6350" y="814069"/>
                  </a:moveTo>
                  <a:lnTo>
                    <a:pt x="0" y="814069"/>
                  </a:lnTo>
                  <a:lnTo>
                    <a:pt x="0" y="867409"/>
                  </a:lnTo>
                  <a:lnTo>
                    <a:pt x="6350" y="867409"/>
                  </a:lnTo>
                  <a:lnTo>
                    <a:pt x="6350" y="814069"/>
                  </a:lnTo>
                  <a:close/>
                </a:path>
                <a:path w="6350" h="974090">
                  <a:moveTo>
                    <a:pt x="6350" y="867410"/>
                  </a:moveTo>
                  <a:lnTo>
                    <a:pt x="0" y="867410"/>
                  </a:lnTo>
                  <a:lnTo>
                    <a:pt x="0" y="969009"/>
                  </a:lnTo>
                  <a:lnTo>
                    <a:pt x="6350" y="969009"/>
                  </a:lnTo>
                  <a:lnTo>
                    <a:pt x="6350" y="867410"/>
                  </a:lnTo>
                  <a:close/>
                </a:path>
                <a:path w="6350" h="974090">
                  <a:moveTo>
                    <a:pt x="6350" y="969010"/>
                  </a:moveTo>
                  <a:lnTo>
                    <a:pt x="0" y="969010"/>
                  </a:lnTo>
                  <a:lnTo>
                    <a:pt x="0" y="974089"/>
                  </a:lnTo>
                  <a:lnTo>
                    <a:pt x="6350" y="974089"/>
                  </a:lnTo>
                  <a:lnTo>
                    <a:pt x="6350" y="969010"/>
                  </a:lnTo>
                  <a:close/>
                </a:path>
              </a:pathLst>
            </a:custGeom>
            <a:solidFill>
              <a:srgbClr val="2700F9"/>
            </a:solidFill>
          </p:spPr>
          <p:txBody>
            <a:bodyPr bIns="0" lIns="0" rIns="0" rtlCol="0" tIns="0" wrap="square"/>
            <a:p/>
          </p:txBody>
        </p:sp>
        <p:sp>
          <p:nvSpPr>
            <p:cNvPr id="1050914" name="object 2228"/>
            <p:cNvSpPr/>
            <p:nvPr/>
          </p:nvSpPr>
          <p:spPr>
            <a:xfrm>
              <a:off x="4989829" y="5807709"/>
              <a:ext cx="7620" cy="974090"/>
            </a:xfrm>
            <a:custGeom>
              <a:avLst/>
              <a:ahLst/>
              <a:rect l="l" t="t" r="r" b="b"/>
              <a:pathLst>
                <a:path w="7620" h="974090">
                  <a:moveTo>
                    <a:pt x="7620" y="0"/>
                  </a:moveTo>
                  <a:lnTo>
                    <a:pt x="0" y="0"/>
                  </a:lnTo>
                  <a:lnTo>
                    <a:pt x="0" y="6349"/>
                  </a:lnTo>
                  <a:lnTo>
                    <a:pt x="7620" y="6349"/>
                  </a:lnTo>
                  <a:lnTo>
                    <a:pt x="7620" y="0"/>
                  </a:lnTo>
                  <a:close/>
                </a:path>
                <a:path w="7620" h="974090">
                  <a:moveTo>
                    <a:pt x="7620" y="6350"/>
                  </a:moveTo>
                  <a:lnTo>
                    <a:pt x="0" y="6350"/>
                  </a:lnTo>
                  <a:lnTo>
                    <a:pt x="0" y="16509"/>
                  </a:lnTo>
                  <a:lnTo>
                    <a:pt x="7620" y="16509"/>
                  </a:lnTo>
                  <a:lnTo>
                    <a:pt x="7620" y="6350"/>
                  </a:lnTo>
                  <a:close/>
                </a:path>
                <a:path w="7620" h="974090">
                  <a:moveTo>
                    <a:pt x="7620" y="16509"/>
                  </a:moveTo>
                  <a:lnTo>
                    <a:pt x="0" y="16509"/>
                  </a:lnTo>
                  <a:lnTo>
                    <a:pt x="0" y="25399"/>
                  </a:lnTo>
                  <a:lnTo>
                    <a:pt x="7620" y="25399"/>
                  </a:lnTo>
                  <a:lnTo>
                    <a:pt x="7620" y="16509"/>
                  </a:lnTo>
                  <a:close/>
                </a:path>
                <a:path w="7620" h="974090">
                  <a:moveTo>
                    <a:pt x="7620" y="25400"/>
                  </a:moveTo>
                  <a:lnTo>
                    <a:pt x="0" y="25400"/>
                  </a:lnTo>
                  <a:lnTo>
                    <a:pt x="0" y="31749"/>
                  </a:lnTo>
                  <a:lnTo>
                    <a:pt x="7620" y="31749"/>
                  </a:lnTo>
                  <a:lnTo>
                    <a:pt x="7620" y="25400"/>
                  </a:lnTo>
                  <a:close/>
                </a:path>
                <a:path w="7620" h="974090">
                  <a:moveTo>
                    <a:pt x="7620" y="31750"/>
                  </a:moveTo>
                  <a:lnTo>
                    <a:pt x="0" y="31750"/>
                  </a:lnTo>
                  <a:lnTo>
                    <a:pt x="0" y="38099"/>
                  </a:lnTo>
                  <a:lnTo>
                    <a:pt x="7620" y="38099"/>
                  </a:lnTo>
                  <a:lnTo>
                    <a:pt x="7620" y="31750"/>
                  </a:lnTo>
                  <a:close/>
                </a:path>
                <a:path w="7620" h="974090">
                  <a:moveTo>
                    <a:pt x="7620" y="38100"/>
                  </a:moveTo>
                  <a:lnTo>
                    <a:pt x="0" y="38100"/>
                  </a:lnTo>
                  <a:lnTo>
                    <a:pt x="0" y="44449"/>
                  </a:lnTo>
                  <a:lnTo>
                    <a:pt x="7620" y="44449"/>
                  </a:lnTo>
                  <a:lnTo>
                    <a:pt x="7620" y="38100"/>
                  </a:lnTo>
                  <a:close/>
                </a:path>
                <a:path w="7620" h="974090">
                  <a:moveTo>
                    <a:pt x="7620" y="44450"/>
                  </a:moveTo>
                  <a:lnTo>
                    <a:pt x="0" y="44450"/>
                  </a:lnTo>
                  <a:lnTo>
                    <a:pt x="0" y="48259"/>
                  </a:lnTo>
                  <a:lnTo>
                    <a:pt x="7620" y="48259"/>
                  </a:lnTo>
                  <a:lnTo>
                    <a:pt x="7620" y="44450"/>
                  </a:lnTo>
                  <a:close/>
                </a:path>
                <a:path w="7620" h="974090">
                  <a:moveTo>
                    <a:pt x="7620" y="48259"/>
                  </a:moveTo>
                  <a:lnTo>
                    <a:pt x="0" y="48259"/>
                  </a:lnTo>
                  <a:lnTo>
                    <a:pt x="0" y="69849"/>
                  </a:lnTo>
                  <a:lnTo>
                    <a:pt x="7620" y="69849"/>
                  </a:lnTo>
                  <a:lnTo>
                    <a:pt x="7620" y="48259"/>
                  </a:lnTo>
                  <a:close/>
                </a:path>
                <a:path w="7620" h="974090">
                  <a:moveTo>
                    <a:pt x="7620" y="69850"/>
                  </a:moveTo>
                  <a:lnTo>
                    <a:pt x="0" y="69850"/>
                  </a:lnTo>
                  <a:lnTo>
                    <a:pt x="0" y="73659"/>
                  </a:lnTo>
                  <a:lnTo>
                    <a:pt x="7620" y="73659"/>
                  </a:lnTo>
                  <a:lnTo>
                    <a:pt x="7620" y="69850"/>
                  </a:lnTo>
                  <a:close/>
                </a:path>
                <a:path w="7620" h="974090">
                  <a:moveTo>
                    <a:pt x="7620" y="73659"/>
                  </a:moveTo>
                  <a:lnTo>
                    <a:pt x="0" y="73659"/>
                  </a:lnTo>
                  <a:lnTo>
                    <a:pt x="0" y="76199"/>
                  </a:lnTo>
                  <a:lnTo>
                    <a:pt x="7620" y="76199"/>
                  </a:lnTo>
                  <a:lnTo>
                    <a:pt x="7620" y="73659"/>
                  </a:lnTo>
                  <a:close/>
                </a:path>
                <a:path w="7620" h="974090">
                  <a:moveTo>
                    <a:pt x="7620" y="76200"/>
                  </a:moveTo>
                  <a:lnTo>
                    <a:pt x="0" y="76200"/>
                  </a:lnTo>
                  <a:lnTo>
                    <a:pt x="0" y="82549"/>
                  </a:lnTo>
                  <a:lnTo>
                    <a:pt x="7620" y="82549"/>
                  </a:lnTo>
                  <a:lnTo>
                    <a:pt x="7620" y="76200"/>
                  </a:lnTo>
                  <a:close/>
                </a:path>
                <a:path w="7620" h="974090">
                  <a:moveTo>
                    <a:pt x="7620" y="82550"/>
                  </a:moveTo>
                  <a:lnTo>
                    <a:pt x="0" y="82550"/>
                  </a:lnTo>
                  <a:lnTo>
                    <a:pt x="0" y="86359"/>
                  </a:lnTo>
                  <a:lnTo>
                    <a:pt x="7620" y="86359"/>
                  </a:lnTo>
                  <a:lnTo>
                    <a:pt x="7620" y="82550"/>
                  </a:lnTo>
                  <a:close/>
                </a:path>
                <a:path w="7620" h="974090">
                  <a:moveTo>
                    <a:pt x="7620" y="86359"/>
                  </a:moveTo>
                  <a:lnTo>
                    <a:pt x="0" y="86359"/>
                  </a:lnTo>
                  <a:lnTo>
                    <a:pt x="0" y="92709"/>
                  </a:lnTo>
                  <a:lnTo>
                    <a:pt x="7620" y="92709"/>
                  </a:lnTo>
                  <a:lnTo>
                    <a:pt x="7620" y="86359"/>
                  </a:lnTo>
                  <a:close/>
                </a:path>
                <a:path w="7620" h="974090">
                  <a:moveTo>
                    <a:pt x="7620" y="92709"/>
                  </a:moveTo>
                  <a:lnTo>
                    <a:pt x="0" y="92709"/>
                  </a:lnTo>
                  <a:lnTo>
                    <a:pt x="0" y="99059"/>
                  </a:lnTo>
                  <a:lnTo>
                    <a:pt x="7620" y="99059"/>
                  </a:lnTo>
                  <a:lnTo>
                    <a:pt x="7620" y="92709"/>
                  </a:lnTo>
                  <a:close/>
                </a:path>
                <a:path w="7620" h="974090">
                  <a:moveTo>
                    <a:pt x="7620" y="99059"/>
                  </a:moveTo>
                  <a:lnTo>
                    <a:pt x="0" y="99059"/>
                  </a:lnTo>
                  <a:lnTo>
                    <a:pt x="0" y="101599"/>
                  </a:lnTo>
                  <a:lnTo>
                    <a:pt x="7620" y="101599"/>
                  </a:lnTo>
                  <a:lnTo>
                    <a:pt x="7620" y="99059"/>
                  </a:lnTo>
                  <a:close/>
                </a:path>
                <a:path w="7620" h="974090">
                  <a:moveTo>
                    <a:pt x="7620" y="101600"/>
                  </a:moveTo>
                  <a:lnTo>
                    <a:pt x="0" y="101600"/>
                  </a:lnTo>
                  <a:lnTo>
                    <a:pt x="0" y="107949"/>
                  </a:lnTo>
                  <a:lnTo>
                    <a:pt x="7620" y="107949"/>
                  </a:lnTo>
                  <a:lnTo>
                    <a:pt x="7620" y="101600"/>
                  </a:lnTo>
                  <a:close/>
                </a:path>
                <a:path w="7620" h="974090">
                  <a:moveTo>
                    <a:pt x="7620" y="107950"/>
                  </a:moveTo>
                  <a:lnTo>
                    <a:pt x="0" y="107950"/>
                  </a:lnTo>
                  <a:lnTo>
                    <a:pt x="0" y="111759"/>
                  </a:lnTo>
                  <a:lnTo>
                    <a:pt x="7620" y="111759"/>
                  </a:lnTo>
                  <a:lnTo>
                    <a:pt x="7620" y="107950"/>
                  </a:lnTo>
                  <a:close/>
                </a:path>
                <a:path w="7620" h="974090">
                  <a:moveTo>
                    <a:pt x="7620" y="111759"/>
                  </a:moveTo>
                  <a:lnTo>
                    <a:pt x="0" y="111759"/>
                  </a:lnTo>
                  <a:lnTo>
                    <a:pt x="0" y="118109"/>
                  </a:lnTo>
                  <a:lnTo>
                    <a:pt x="7620" y="118109"/>
                  </a:lnTo>
                  <a:lnTo>
                    <a:pt x="7620" y="111759"/>
                  </a:lnTo>
                  <a:close/>
                </a:path>
                <a:path w="7620" h="974090">
                  <a:moveTo>
                    <a:pt x="7620" y="118109"/>
                  </a:moveTo>
                  <a:lnTo>
                    <a:pt x="0" y="118109"/>
                  </a:lnTo>
                  <a:lnTo>
                    <a:pt x="0" y="120649"/>
                  </a:lnTo>
                  <a:lnTo>
                    <a:pt x="7620" y="120649"/>
                  </a:lnTo>
                  <a:lnTo>
                    <a:pt x="7620" y="118109"/>
                  </a:lnTo>
                  <a:close/>
                </a:path>
                <a:path w="7620" h="974090">
                  <a:moveTo>
                    <a:pt x="7620" y="120650"/>
                  </a:moveTo>
                  <a:lnTo>
                    <a:pt x="0" y="120650"/>
                  </a:lnTo>
                  <a:lnTo>
                    <a:pt x="0" y="124459"/>
                  </a:lnTo>
                  <a:lnTo>
                    <a:pt x="7620" y="124459"/>
                  </a:lnTo>
                  <a:lnTo>
                    <a:pt x="7620" y="120650"/>
                  </a:lnTo>
                  <a:close/>
                </a:path>
                <a:path w="7620" h="974090">
                  <a:moveTo>
                    <a:pt x="7620" y="124459"/>
                  </a:moveTo>
                  <a:lnTo>
                    <a:pt x="0" y="124459"/>
                  </a:lnTo>
                  <a:lnTo>
                    <a:pt x="0" y="137159"/>
                  </a:lnTo>
                  <a:lnTo>
                    <a:pt x="7620" y="137159"/>
                  </a:lnTo>
                  <a:lnTo>
                    <a:pt x="7620" y="124459"/>
                  </a:lnTo>
                  <a:close/>
                </a:path>
                <a:path w="7620" h="974090">
                  <a:moveTo>
                    <a:pt x="7620" y="137159"/>
                  </a:moveTo>
                  <a:lnTo>
                    <a:pt x="0" y="137159"/>
                  </a:lnTo>
                  <a:lnTo>
                    <a:pt x="0" y="139699"/>
                  </a:lnTo>
                  <a:lnTo>
                    <a:pt x="7620" y="139699"/>
                  </a:lnTo>
                  <a:lnTo>
                    <a:pt x="7620" y="137159"/>
                  </a:lnTo>
                  <a:close/>
                </a:path>
                <a:path w="7620" h="974090">
                  <a:moveTo>
                    <a:pt x="7620" y="139700"/>
                  </a:moveTo>
                  <a:lnTo>
                    <a:pt x="0" y="139700"/>
                  </a:lnTo>
                  <a:lnTo>
                    <a:pt x="0" y="146049"/>
                  </a:lnTo>
                  <a:lnTo>
                    <a:pt x="7620" y="146049"/>
                  </a:lnTo>
                  <a:lnTo>
                    <a:pt x="7620" y="139700"/>
                  </a:lnTo>
                  <a:close/>
                </a:path>
                <a:path w="7620" h="974090">
                  <a:moveTo>
                    <a:pt x="7620" y="146050"/>
                  </a:moveTo>
                  <a:lnTo>
                    <a:pt x="0" y="146050"/>
                  </a:lnTo>
                  <a:lnTo>
                    <a:pt x="0" y="152399"/>
                  </a:lnTo>
                  <a:lnTo>
                    <a:pt x="7620" y="152399"/>
                  </a:lnTo>
                  <a:lnTo>
                    <a:pt x="7620" y="146050"/>
                  </a:lnTo>
                  <a:close/>
                </a:path>
                <a:path w="7620" h="974090">
                  <a:moveTo>
                    <a:pt x="7620" y="152400"/>
                  </a:moveTo>
                  <a:lnTo>
                    <a:pt x="0" y="152400"/>
                  </a:lnTo>
                  <a:lnTo>
                    <a:pt x="0" y="156209"/>
                  </a:lnTo>
                  <a:lnTo>
                    <a:pt x="7620" y="156209"/>
                  </a:lnTo>
                  <a:lnTo>
                    <a:pt x="7620" y="152400"/>
                  </a:lnTo>
                  <a:close/>
                </a:path>
                <a:path w="7620" h="974090">
                  <a:moveTo>
                    <a:pt x="7620" y="156209"/>
                  </a:moveTo>
                  <a:lnTo>
                    <a:pt x="0" y="156209"/>
                  </a:lnTo>
                  <a:lnTo>
                    <a:pt x="0" y="162559"/>
                  </a:lnTo>
                  <a:lnTo>
                    <a:pt x="7620" y="162559"/>
                  </a:lnTo>
                  <a:lnTo>
                    <a:pt x="7620" y="156209"/>
                  </a:lnTo>
                  <a:close/>
                </a:path>
                <a:path w="7620" h="974090">
                  <a:moveTo>
                    <a:pt x="7620" y="162559"/>
                  </a:moveTo>
                  <a:lnTo>
                    <a:pt x="0" y="162559"/>
                  </a:lnTo>
                  <a:lnTo>
                    <a:pt x="0" y="184149"/>
                  </a:lnTo>
                  <a:lnTo>
                    <a:pt x="7620" y="184149"/>
                  </a:lnTo>
                  <a:lnTo>
                    <a:pt x="7620" y="162559"/>
                  </a:lnTo>
                  <a:close/>
                </a:path>
                <a:path w="7620" h="974090">
                  <a:moveTo>
                    <a:pt x="7620" y="184150"/>
                  </a:moveTo>
                  <a:lnTo>
                    <a:pt x="0" y="184150"/>
                  </a:lnTo>
                  <a:lnTo>
                    <a:pt x="0" y="200659"/>
                  </a:lnTo>
                  <a:lnTo>
                    <a:pt x="7620" y="200659"/>
                  </a:lnTo>
                  <a:lnTo>
                    <a:pt x="7620" y="184150"/>
                  </a:lnTo>
                  <a:close/>
                </a:path>
                <a:path w="7620" h="974090">
                  <a:moveTo>
                    <a:pt x="7620" y="200659"/>
                  </a:moveTo>
                  <a:lnTo>
                    <a:pt x="0" y="200659"/>
                  </a:lnTo>
                  <a:lnTo>
                    <a:pt x="0" y="203199"/>
                  </a:lnTo>
                  <a:lnTo>
                    <a:pt x="7620" y="203199"/>
                  </a:lnTo>
                  <a:lnTo>
                    <a:pt x="7620" y="200659"/>
                  </a:lnTo>
                  <a:close/>
                </a:path>
                <a:path w="7620" h="974090">
                  <a:moveTo>
                    <a:pt x="7620" y="203200"/>
                  </a:moveTo>
                  <a:lnTo>
                    <a:pt x="0" y="203200"/>
                  </a:lnTo>
                  <a:lnTo>
                    <a:pt x="0" y="209549"/>
                  </a:lnTo>
                  <a:lnTo>
                    <a:pt x="7620" y="209549"/>
                  </a:lnTo>
                  <a:lnTo>
                    <a:pt x="7620" y="203200"/>
                  </a:lnTo>
                  <a:close/>
                </a:path>
                <a:path w="7620" h="974090">
                  <a:moveTo>
                    <a:pt x="7620" y="209550"/>
                  </a:moveTo>
                  <a:lnTo>
                    <a:pt x="0" y="209550"/>
                  </a:lnTo>
                  <a:lnTo>
                    <a:pt x="0" y="213359"/>
                  </a:lnTo>
                  <a:lnTo>
                    <a:pt x="7620" y="213359"/>
                  </a:lnTo>
                  <a:lnTo>
                    <a:pt x="7620" y="209550"/>
                  </a:lnTo>
                  <a:close/>
                </a:path>
                <a:path w="7620" h="974090">
                  <a:moveTo>
                    <a:pt x="7620" y="213360"/>
                  </a:moveTo>
                  <a:lnTo>
                    <a:pt x="0" y="213360"/>
                  </a:lnTo>
                  <a:lnTo>
                    <a:pt x="0" y="226059"/>
                  </a:lnTo>
                  <a:lnTo>
                    <a:pt x="7620" y="226059"/>
                  </a:lnTo>
                  <a:lnTo>
                    <a:pt x="7620" y="213360"/>
                  </a:lnTo>
                  <a:close/>
                </a:path>
                <a:path w="7620" h="974090">
                  <a:moveTo>
                    <a:pt x="7620" y="226060"/>
                  </a:moveTo>
                  <a:lnTo>
                    <a:pt x="0" y="226060"/>
                  </a:lnTo>
                  <a:lnTo>
                    <a:pt x="0" y="232409"/>
                  </a:lnTo>
                  <a:lnTo>
                    <a:pt x="7620" y="232409"/>
                  </a:lnTo>
                  <a:lnTo>
                    <a:pt x="7620" y="226060"/>
                  </a:lnTo>
                  <a:close/>
                </a:path>
                <a:path w="7620" h="974090">
                  <a:moveTo>
                    <a:pt x="7620" y="232410"/>
                  </a:moveTo>
                  <a:lnTo>
                    <a:pt x="0" y="232410"/>
                  </a:lnTo>
                  <a:lnTo>
                    <a:pt x="0" y="234949"/>
                  </a:lnTo>
                  <a:lnTo>
                    <a:pt x="7620" y="234949"/>
                  </a:lnTo>
                  <a:lnTo>
                    <a:pt x="7620" y="232410"/>
                  </a:lnTo>
                  <a:close/>
                </a:path>
                <a:path w="7620" h="974090">
                  <a:moveTo>
                    <a:pt x="7620" y="346836"/>
                  </a:moveTo>
                  <a:lnTo>
                    <a:pt x="0" y="346836"/>
                  </a:lnTo>
                  <a:lnTo>
                    <a:pt x="0" y="349249"/>
                  </a:lnTo>
                  <a:lnTo>
                    <a:pt x="7620" y="349249"/>
                  </a:lnTo>
                  <a:lnTo>
                    <a:pt x="7620" y="346836"/>
                  </a:lnTo>
                  <a:close/>
                </a:path>
                <a:path w="7620" h="974090">
                  <a:moveTo>
                    <a:pt x="7620" y="341756"/>
                  </a:moveTo>
                  <a:lnTo>
                    <a:pt x="0" y="341756"/>
                  </a:lnTo>
                  <a:lnTo>
                    <a:pt x="0" y="346709"/>
                  </a:lnTo>
                  <a:lnTo>
                    <a:pt x="7620" y="346709"/>
                  </a:lnTo>
                  <a:lnTo>
                    <a:pt x="7620" y="341756"/>
                  </a:lnTo>
                  <a:close/>
                </a:path>
                <a:path w="7620" h="974090">
                  <a:moveTo>
                    <a:pt x="7620" y="335406"/>
                  </a:moveTo>
                  <a:lnTo>
                    <a:pt x="0" y="335406"/>
                  </a:lnTo>
                  <a:lnTo>
                    <a:pt x="0" y="341629"/>
                  </a:lnTo>
                  <a:lnTo>
                    <a:pt x="7620" y="341629"/>
                  </a:lnTo>
                  <a:lnTo>
                    <a:pt x="7620" y="335406"/>
                  </a:lnTo>
                  <a:close/>
                </a:path>
                <a:path w="7620" h="974090">
                  <a:moveTo>
                    <a:pt x="7620" y="329056"/>
                  </a:moveTo>
                  <a:lnTo>
                    <a:pt x="0" y="329056"/>
                  </a:lnTo>
                  <a:lnTo>
                    <a:pt x="0" y="335279"/>
                  </a:lnTo>
                  <a:lnTo>
                    <a:pt x="7620" y="335279"/>
                  </a:lnTo>
                  <a:lnTo>
                    <a:pt x="7620" y="329056"/>
                  </a:lnTo>
                  <a:close/>
                </a:path>
                <a:path w="7620" h="974090">
                  <a:moveTo>
                    <a:pt x="7620" y="322706"/>
                  </a:moveTo>
                  <a:lnTo>
                    <a:pt x="0" y="322706"/>
                  </a:lnTo>
                  <a:lnTo>
                    <a:pt x="0" y="328929"/>
                  </a:lnTo>
                  <a:lnTo>
                    <a:pt x="7620" y="328929"/>
                  </a:lnTo>
                  <a:lnTo>
                    <a:pt x="7620" y="322706"/>
                  </a:lnTo>
                  <a:close/>
                </a:path>
                <a:path w="7620" h="974090">
                  <a:moveTo>
                    <a:pt x="7620" y="316356"/>
                  </a:moveTo>
                  <a:lnTo>
                    <a:pt x="0" y="316356"/>
                  </a:lnTo>
                  <a:lnTo>
                    <a:pt x="0" y="322579"/>
                  </a:lnTo>
                  <a:lnTo>
                    <a:pt x="7620" y="322579"/>
                  </a:lnTo>
                  <a:lnTo>
                    <a:pt x="7620" y="316356"/>
                  </a:lnTo>
                  <a:close/>
                </a:path>
                <a:path w="7620" h="974090">
                  <a:moveTo>
                    <a:pt x="7620" y="308736"/>
                  </a:moveTo>
                  <a:lnTo>
                    <a:pt x="0" y="308736"/>
                  </a:lnTo>
                  <a:lnTo>
                    <a:pt x="0" y="316229"/>
                  </a:lnTo>
                  <a:lnTo>
                    <a:pt x="7620" y="316229"/>
                  </a:lnTo>
                  <a:lnTo>
                    <a:pt x="7620" y="308736"/>
                  </a:lnTo>
                  <a:close/>
                </a:path>
                <a:path w="7620" h="974090">
                  <a:moveTo>
                    <a:pt x="7620" y="303656"/>
                  </a:moveTo>
                  <a:lnTo>
                    <a:pt x="0" y="303656"/>
                  </a:lnTo>
                  <a:lnTo>
                    <a:pt x="0" y="308609"/>
                  </a:lnTo>
                  <a:lnTo>
                    <a:pt x="7620" y="308609"/>
                  </a:lnTo>
                  <a:lnTo>
                    <a:pt x="7620" y="303656"/>
                  </a:lnTo>
                  <a:close/>
                </a:path>
                <a:path w="7620" h="974090">
                  <a:moveTo>
                    <a:pt x="7620" y="297306"/>
                  </a:moveTo>
                  <a:lnTo>
                    <a:pt x="0" y="297306"/>
                  </a:lnTo>
                  <a:lnTo>
                    <a:pt x="0" y="303529"/>
                  </a:lnTo>
                  <a:lnTo>
                    <a:pt x="7620" y="303529"/>
                  </a:lnTo>
                  <a:lnTo>
                    <a:pt x="7620" y="297306"/>
                  </a:lnTo>
                  <a:close/>
                </a:path>
                <a:path w="7620" h="974090">
                  <a:moveTo>
                    <a:pt x="7620" y="290956"/>
                  </a:moveTo>
                  <a:lnTo>
                    <a:pt x="0" y="290956"/>
                  </a:lnTo>
                  <a:lnTo>
                    <a:pt x="0" y="297179"/>
                  </a:lnTo>
                  <a:lnTo>
                    <a:pt x="7620" y="297179"/>
                  </a:lnTo>
                  <a:lnTo>
                    <a:pt x="7620" y="290956"/>
                  </a:lnTo>
                  <a:close/>
                </a:path>
                <a:path w="7620" h="974090">
                  <a:moveTo>
                    <a:pt x="7620" y="284606"/>
                  </a:moveTo>
                  <a:lnTo>
                    <a:pt x="0" y="284606"/>
                  </a:lnTo>
                  <a:lnTo>
                    <a:pt x="0" y="290829"/>
                  </a:lnTo>
                  <a:lnTo>
                    <a:pt x="7620" y="290829"/>
                  </a:lnTo>
                  <a:lnTo>
                    <a:pt x="7620" y="284606"/>
                  </a:lnTo>
                  <a:close/>
                </a:path>
                <a:path w="7620" h="974090">
                  <a:moveTo>
                    <a:pt x="7620" y="278256"/>
                  </a:moveTo>
                  <a:lnTo>
                    <a:pt x="0" y="278256"/>
                  </a:lnTo>
                  <a:lnTo>
                    <a:pt x="0" y="284479"/>
                  </a:lnTo>
                  <a:lnTo>
                    <a:pt x="7620" y="284479"/>
                  </a:lnTo>
                  <a:lnTo>
                    <a:pt x="7620" y="278256"/>
                  </a:lnTo>
                  <a:close/>
                </a:path>
                <a:path w="7620" h="974090">
                  <a:moveTo>
                    <a:pt x="7620" y="271906"/>
                  </a:moveTo>
                  <a:lnTo>
                    <a:pt x="0" y="271906"/>
                  </a:lnTo>
                  <a:lnTo>
                    <a:pt x="0" y="278129"/>
                  </a:lnTo>
                  <a:lnTo>
                    <a:pt x="7620" y="278129"/>
                  </a:lnTo>
                  <a:lnTo>
                    <a:pt x="7620" y="271906"/>
                  </a:lnTo>
                  <a:close/>
                </a:path>
                <a:path w="7620" h="974090">
                  <a:moveTo>
                    <a:pt x="7620" y="265556"/>
                  </a:moveTo>
                  <a:lnTo>
                    <a:pt x="0" y="265556"/>
                  </a:lnTo>
                  <a:lnTo>
                    <a:pt x="0" y="271779"/>
                  </a:lnTo>
                  <a:lnTo>
                    <a:pt x="7620" y="271779"/>
                  </a:lnTo>
                  <a:lnTo>
                    <a:pt x="7620" y="265556"/>
                  </a:lnTo>
                  <a:close/>
                </a:path>
                <a:path w="7620" h="974090">
                  <a:moveTo>
                    <a:pt x="7620" y="259206"/>
                  </a:moveTo>
                  <a:lnTo>
                    <a:pt x="0" y="259206"/>
                  </a:lnTo>
                  <a:lnTo>
                    <a:pt x="0" y="265429"/>
                  </a:lnTo>
                  <a:lnTo>
                    <a:pt x="7620" y="265429"/>
                  </a:lnTo>
                  <a:lnTo>
                    <a:pt x="7620" y="259206"/>
                  </a:lnTo>
                  <a:close/>
                </a:path>
                <a:path w="7620" h="974090">
                  <a:moveTo>
                    <a:pt x="7620" y="252856"/>
                  </a:moveTo>
                  <a:lnTo>
                    <a:pt x="0" y="252856"/>
                  </a:lnTo>
                  <a:lnTo>
                    <a:pt x="0" y="259079"/>
                  </a:lnTo>
                  <a:lnTo>
                    <a:pt x="7620" y="259079"/>
                  </a:lnTo>
                  <a:lnTo>
                    <a:pt x="7620" y="252856"/>
                  </a:lnTo>
                  <a:close/>
                </a:path>
                <a:path w="7620" h="974090">
                  <a:moveTo>
                    <a:pt x="7620" y="246506"/>
                  </a:moveTo>
                  <a:lnTo>
                    <a:pt x="0" y="246506"/>
                  </a:lnTo>
                  <a:lnTo>
                    <a:pt x="0" y="252729"/>
                  </a:lnTo>
                  <a:lnTo>
                    <a:pt x="7620" y="252729"/>
                  </a:lnTo>
                  <a:lnTo>
                    <a:pt x="7620" y="246506"/>
                  </a:lnTo>
                  <a:close/>
                </a:path>
                <a:path w="7620" h="974090">
                  <a:moveTo>
                    <a:pt x="7620" y="235076"/>
                  </a:moveTo>
                  <a:lnTo>
                    <a:pt x="0" y="235076"/>
                  </a:lnTo>
                  <a:lnTo>
                    <a:pt x="0" y="246379"/>
                  </a:lnTo>
                  <a:lnTo>
                    <a:pt x="7620" y="246379"/>
                  </a:lnTo>
                  <a:lnTo>
                    <a:pt x="7620" y="235076"/>
                  </a:lnTo>
                  <a:close/>
                </a:path>
                <a:path w="7620" h="974090">
                  <a:moveTo>
                    <a:pt x="7620" y="488949"/>
                  </a:moveTo>
                  <a:lnTo>
                    <a:pt x="5080" y="488949"/>
                  </a:lnTo>
                  <a:lnTo>
                    <a:pt x="5080" y="490219"/>
                  </a:lnTo>
                  <a:lnTo>
                    <a:pt x="6350" y="490219"/>
                  </a:lnTo>
                  <a:lnTo>
                    <a:pt x="6350" y="495299"/>
                  </a:lnTo>
                  <a:lnTo>
                    <a:pt x="7620" y="495299"/>
                  </a:lnTo>
                  <a:lnTo>
                    <a:pt x="7620" y="488949"/>
                  </a:lnTo>
                  <a:close/>
                </a:path>
                <a:path w="7620" h="974090">
                  <a:moveTo>
                    <a:pt x="7620" y="482599"/>
                  </a:moveTo>
                  <a:lnTo>
                    <a:pt x="2540" y="482599"/>
                  </a:lnTo>
                  <a:lnTo>
                    <a:pt x="2540" y="486409"/>
                  </a:lnTo>
                  <a:lnTo>
                    <a:pt x="3810" y="486409"/>
                  </a:lnTo>
                  <a:lnTo>
                    <a:pt x="3810" y="488949"/>
                  </a:lnTo>
                  <a:lnTo>
                    <a:pt x="5080" y="488949"/>
                  </a:lnTo>
                  <a:lnTo>
                    <a:pt x="5080" y="487679"/>
                  </a:lnTo>
                  <a:lnTo>
                    <a:pt x="7620" y="487679"/>
                  </a:lnTo>
                  <a:lnTo>
                    <a:pt x="7620" y="482599"/>
                  </a:lnTo>
                  <a:close/>
                </a:path>
                <a:path w="7620" h="974090">
                  <a:moveTo>
                    <a:pt x="7620" y="476249"/>
                  </a:moveTo>
                  <a:lnTo>
                    <a:pt x="0" y="476249"/>
                  </a:lnTo>
                  <a:lnTo>
                    <a:pt x="0" y="480059"/>
                  </a:lnTo>
                  <a:lnTo>
                    <a:pt x="1270" y="480059"/>
                  </a:lnTo>
                  <a:lnTo>
                    <a:pt x="1270" y="482599"/>
                  </a:lnTo>
                  <a:lnTo>
                    <a:pt x="2540" y="482599"/>
                  </a:lnTo>
                  <a:lnTo>
                    <a:pt x="2540" y="481329"/>
                  </a:lnTo>
                  <a:lnTo>
                    <a:pt x="7620" y="481329"/>
                  </a:lnTo>
                  <a:lnTo>
                    <a:pt x="7620" y="476249"/>
                  </a:lnTo>
                  <a:close/>
                </a:path>
                <a:path w="7620" h="974090">
                  <a:moveTo>
                    <a:pt x="7620" y="469899"/>
                  </a:moveTo>
                  <a:lnTo>
                    <a:pt x="0" y="469899"/>
                  </a:lnTo>
                  <a:lnTo>
                    <a:pt x="0" y="474979"/>
                  </a:lnTo>
                  <a:lnTo>
                    <a:pt x="7620" y="474979"/>
                  </a:lnTo>
                  <a:lnTo>
                    <a:pt x="7620" y="469899"/>
                  </a:lnTo>
                  <a:close/>
                </a:path>
                <a:path w="7620" h="974090">
                  <a:moveTo>
                    <a:pt x="7620" y="463549"/>
                  </a:moveTo>
                  <a:lnTo>
                    <a:pt x="0" y="463549"/>
                  </a:lnTo>
                  <a:lnTo>
                    <a:pt x="0" y="468629"/>
                  </a:lnTo>
                  <a:lnTo>
                    <a:pt x="7620" y="468629"/>
                  </a:lnTo>
                  <a:lnTo>
                    <a:pt x="7620" y="463549"/>
                  </a:lnTo>
                  <a:close/>
                </a:path>
                <a:path w="7620" h="974090">
                  <a:moveTo>
                    <a:pt x="7620" y="450849"/>
                  </a:moveTo>
                  <a:lnTo>
                    <a:pt x="0" y="450849"/>
                  </a:lnTo>
                  <a:lnTo>
                    <a:pt x="0" y="462279"/>
                  </a:lnTo>
                  <a:lnTo>
                    <a:pt x="7620" y="462279"/>
                  </a:lnTo>
                  <a:lnTo>
                    <a:pt x="7620" y="450849"/>
                  </a:lnTo>
                  <a:close/>
                </a:path>
                <a:path w="7620" h="974090">
                  <a:moveTo>
                    <a:pt x="7620" y="444499"/>
                  </a:moveTo>
                  <a:lnTo>
                    <a:pt x="0" y="444499"/>
                  </a:lnTo>
                  <a:lnTo>
                    <a:pt x="0" y="449579"/>
                  </a:lnTo>
                  <a:lnTo>
                    <a:pt x="7620" y="449579"/>
                  </a:lnTo>
                  <a:lnTo>
                    <a:pt x="7620" y="444499"/>
                  </a:lnTo>
                  <a:close/>
                </a:path>
                <a:path w="7620" h="974090">
                  <a:moveTo>
                    <a:pt x="7620" y="438149"/>
                  </a:moveTo>
                  <a:lnTo>
                    <a:pt x="0" y="438149"/>
                  </a:lnTo>
                  <a:lnTo>
                    <a:pt x="0" y="443229"/>
                  </a:lnTo>
                  <a:lnTo>
                    <a:pt x="7620" y="443229"/>
                  </a:lnTo>
                  <a:lnTo>
                    <a:pt x="7620" y="438149"/>
                  </a:lnTo>
                  <a:close/>
                </a:path>
                <a:path w="7620" h="974090">
                  <a:moveTo>
                    <a:pt x="7620" y="431799"/>
                  </a:moveTo>
                  <a:lnTo>
                    <a:pt x="0" y="431799"/>
                  </a:lnTo>
                  <a:lnTo>
                    <a:pt x="0" y="436879"/>
                  </a:lnTo>
                  <a:lnTo>
                    <a:pt x="7620" y="436879"/>
                  </a:lnTo>
                  <a:lnTo>
                    <a:pt x="7620" y="431799"/>
                  </a:lnTo>
                  <a:close/>
                </a:path>
                <a:path w="7620" h="974090">
                  <a:moveTo>
                    <a:pt x="7620" y="425449"/>
                  </a:moveTo>
                  <a:lnTo>
                    <a:pt x="0" y="425449"/>
                  </a:lnTo>
                  <a:lnTo>
                    <a:pt x="0" y="430529"/>
                  </a:lnTo>
                  <a:lnTo>
                    <a:pt x="7620" y="430529"/>
                  </a:lnTo>
                  <a:lnTo>
                    <a:pt x="7620" y="425449"/>
                  </a:lnTo>
                  <a:close/>
                </a:path>
                <a:path w="7620" h="974090">
                  <a:moveTo>
                    <a:pt x="7620" y="419099"/>
                  </a:moveTo>
                  <a:lnTo>
                    <a:pt x="0" y="419099"/>
                  </a:lnTo>
                  <a:lnTo>
                    <a:pt x="0" y="424179"/>
                  </a:lnTo>
                  <a:lnTo>
                    <a:pt x="7620" y="424179"/>
                  </a:lnTo>
                  <a:lnTo>
                    <a:pt x="7620" y="419099"/>
                  </a:lnTo>
                  <a:close/>
                </a:path>
                <a:path w="7620" h="974090">
                  <a:moveTo>
                    <a:pt x="7620" y="411479"/>
                  </a:moveTo>
                  <a:lnTo>
                    <a:pt x="0" y="411479"/>
                  </a:lnTo>
                  <a:lnTo>
                    <a:pt x="0" y="417829"/>
                  </a:lnTo>
                  <a:lnTo>
                    <a:pt x="7620" y="417829"/>
                  </a:lnTo>
                  <a:lnTo>
                    <a:pt x="7620" y="411479"/>
                  </a:lnTo>
                  <a:close/>
                </a:path>
                <a:path w="7620" h="974090">
                  <a:moveTo>
                    <a:pt x="7620" y="406399"/>
                  </a:moveTo>
                  <a:lnTo>
                    <a:pt x="0" y="406399"/>
                  </a:lnTo>
                  <a:lnTo>
                    <a:pt x="0" y="410209"/>
                  </a:lnTo>
                  <a:lnTo>
                    <a:pt x="7620" y="410209"/>
                  </a:lnTo>
                  <a:lnTo>
                    <a:pt x="7620" y="406399"/>
                  </a:lnTo>
                  <a:close/>
                </a:path>
                <a:path w="7620" h="974090">
                  <a:moveTo>
                    <a:pt x="7620" y="400049"/>
                  </a:moveTo>
                  <a:lnTo>
                    <a:pt x="0" y="400049"/>
                  </a:lnTo>
                  <a:lnTo>
                    <a:pt x="0" y="405129"/>
                  </a:lnTo>
                  <a:lnTo>
                    <a:pt x="7620" y="405129"/>
                  </a:lnTo>
                  <a:lnTo>
                    <a:pt x="7620" y="400049"/>
                  </a:lnTo>
                  <a:close/>
                </a:path>
                <a:path w="7620" h="974090">
                  <a:moveTo>
                    <a:pt x="7620" y="393700"/>
                  </a:moveTo>
                  <a:lnTo>
                    <a:pt x="0" y="393700"/>
                  </a:lnTo>
                  <a:lnTo>
                    <a:pt x="0" y="398779"/>
                  </a:lnTo>
                  <a:lnTo>
                    <a:pt x="7620" y="398779"/>
                  </a:lnTo>
                  <a:lnTo>
                    <a:pt x="7620" y="393700"/>
                  </a:lnTo>
                  <a:close/>
                </a:path>
                <a:path w="7620" h="974090">
                  <a:moveTo>
                    <a:pt x="7620" y="387349"/>
                  </a:moveTo>
                  <a:lnTo>
                    <a:pt x="0" y="387349"/>
                  </a:lnTo>
                  <a:lnTo>
                    <a:pt x="0" y="392429"/>
                  </a:lnTo>
                  <a:lnTo>
                    <a:pt x="7620" y="392429"/>
                  </a:lnTo>
                  <a:lnTo>
                    <a:pt x="7620" y="387349"/>
                  </a:lnTo>
                  <a:close/>
                </a:path>
                <a:path w="7620" h="974090">
                  <a:moveTo>
                    <a:pt x="7620" y="380999"/>
                  </a:moveTo>
                  <a:lnTo>
                    <a:pt x="0" y="380999"/>
                  </a:lnTo>
                  <a:lnTo>
                    <a:pt x="0" y="386079"/>
                  </a:lnTo>
                  <a:lnTo>
                    <a:pt x="7620" y="386079"/>
                  </a:lnTo>
                  <a:lnTo>
                    <a:pt x="7620" y="380999"/>
                  </a:lnTo>
                  <a:close/>
                </a:path>
                <a:path w="7620" h="974090">
                  <a:moveTo>
                    <a:pt x="7620" y="373379"/>
                  </a:moveTo>
                  <a:lnTo>
                    <a:pt x="0" y="373379"/>
                  </a:lnTo>
                  <a:lnTo>
                    <a:pt x="0" y="379729"/>
                  </a:lnTo>
                  <a:lnTo>
                    <a:pt x="7620" y="379729"/>
                  </a:lnTo>
                  <a:lnTo>
                    <a:pt x="7620" y="373379"/>
                  </a:lnTo>
                  <a:close/>
                </a:path>
                <a:path w="7620" h="974090">
                  <a:moveTo>
                    <a:pt x="7620" y="368299"/>
                  </a:moveTo>
                  <a:lnTo>
                    <a:pt x="0" y="368299"/>
                  </a:lnTo>
                  <a:lnTo>
                    <a:pt x="0" y="372109"/>
                  </a:lnTo>
                  <a:lnTo>
                    <a:pt x="7620" y="372109"/>
                  </a:lnTo>
                  <a:lnTo>
                    <a:pt x="7620" y="368299"/>
                  </a:lnTo>
                  <a:close/>
                </a:path>
                <a:path w="7620" h="974090">
                  <a:moveTo>
                    <a:pt x="7620" y="361949"/>
                  </a:moveTo>
                  <a:lnTo>
                    <a:pt x="0" y="361949"/>
                  </a:lnTo>
                  <a:lnTo>
                    <a:pt x="0" y="367030"/>
                  </a:lnTo>
                  <a:lnTo>
                    <a:pt x="7620" y="367030"/>
                  </a:lnTo>
                  <a:lnTo>
                    <a:pt x="7620" y="361949"/>
                  </a:lnTo>
                  <a:close/>
                </a:path>
                <a:path w="7620" h="974090">
                  <a:moveTo>
                    <a:pt x="7620" y="355599"/>
                  </a:moveTo>
                  <a:lnTo>
                    <a:pt x="0" y="355599"/>
                  </a:lnTo>
                  <a:lnTo>
                    <a:pt x="0" y="360680"/>
                  </a:lnTo>
                  <a:lnTo>
                    <a:pt x="7620" y="360680"/>
                  </a:lnTo>
                  <a:lnTo>
                    <a:pt x="7620" y="355599"/>
                  </a:lnTo>
                  <a:close/>
                </a:path>
                <a:path w="7620" h="974090">
                  <a:moveTo>
                    <a:pt x="7620" y="350519"/>
                  </a:moveTo>
                  <a:lnTo>
                    <a:pt x="0" y="350519"/>
                  </a:lnTo>
                  <a:lnTo>
                    <a:pt x="0" y="354329"/>
                  </a:lnTo>
                  <a:lnTo>
                    <a:pt x="7620" y="354329"/>
                  </a:lnTo>
                  <a:lnTo>
                    <a:pt x="7620" y="350519"/>
                  </a:lnTo>
                  <a:close/>
                </a:path>
                <a:path w="7620" h="974090">
                  <a:moveTo>
                    <a:pt x="7620" y="791336"/>
                  </a:moveTo>
                  <a:lnTo>
                    <a:pt x="0" y="791336"/>
                  </a:lnTo>
                  <a:lnTo>
                    <a:pt x="0" y="801369"/>
                  </a:lnTo>
                  <a:lnTo>
                    <a:pt x="7620" y="801369"/>
                  </a:lnTo>
                  <a:lnTo>
                    <a:pt x="7620" y="791336"/>
                  </a:lnTo>
                  <a:close/>
                </a:path>
                <a:path w="7620" h="974090">
                  <a:moveTo>
                    <a:pt x="7620" y="787399"/>
                  </a:moveTo>
                  <a:lnTo>
                    <a:pt x="0" y="787399"/>
                  </a:lnTo>
                  <a:lnTo>
                    <a:pt x="0" y="791209"/>
                  </a:lnTo>
                  <a:lnTo>
                    <a:pt x="7620" y="791209"/>
                  </a:lnTo>
                  <a:lnTo>
                    <a:pt x="7620" y="787399"/>
                  </a:lnTo>
                  <a:close/>
                </a:path>
                <a:path w="7620" h="974090">
                  <a:moveTo>
                    <a:pt x="7620" y="801369"/>
                  </a:moveTo>
                  <a:lnTo>
                    <a:pt x="0" y="801369"/>
                  </a:lnTo>
                  <a:lnTo>
                    <a:pt x="0" y="814069"/>
                  </a:lnTo>
                  <a:lnTo>
                    <a:pt x="7620" y="814069"/>
                  </a:lnTo>
                  <a:lnTo>
                    <a:pt x="7620" y="801369"/>
                  </a:lnTo>
                  <a:close/>
                </a:path>
                <a:path w="7620" h="974090">
                  <a:moveTo>
                    <a:pt x="7620" y="814069"/>
                  </a:moveTo>
                  <a:lnTo>
                    <a:pt x="0" y="814069"/>
                  </a:lnTo>
                  <a:lnTo>
                    <a:pt x="0" y="867409"/>
                  </a:lnTo>
                  <a:lnTo>
                    <a:pt x="7620" y="867409"/>
                  </a:lnTo>
                  <a:lnTo>
                    <a:pt x="7620" y="814069"/>
                  </a:lnTo>
                  <a:close/>
                </a:path>
                <a:path w="7620" h="974090">
                  <a:moveTo>
                    <a:pt x="7620" y="867410"/>
                  </a:moveTo>
                  <a:lnTo>
                    <a:pt x="0" y="867410"/>
                  </a:lnTo>
                  <a:lnTo>
                    <a:pt x="0" y="969009"/>
                  </a:lnTo>
                  <a:lnTo>
                    <a:pt x="7620" y="969009"/>
                  </a:lnTo>
                  <a:lnTo>
                    <a:pt x="7620" y="867410"/>
                  </a:lnTo>
                  <a:close/>
                </a:path>
                <a:path w="7620" h="974090">
                  <a:moveTo>
                    <a:pt x="7620" y="969010"/>
                  </a:moveTo>
                  <a:lnTo>
                    <a:pt x="0" y="969010"/>
                  </a:lnTo>
                  <a:lnTo>
                    <a:pt x="0" y="972819"/>
                  </a:lnTo>
                  <a:lnTo>
                    <a:pt x="3810" y="972819"/>
                  </a:lnTo>
                  <a:lnTo>
                    <a:pt x="3810" y="974089"/>
                  </a:lnTo>
                  <a:lnTo>
                    <a:pt x="7620" y="974089"/>
                  </a:lnTo>
                  <a:lnTo>
                    <a:pt x="7620" y="969010"/>
                  </a:lnTo>
                  <a:close/>
                </a:path>
              </a:pathLst>
            </a:custGeom>
            <a:solidFill>
              <a:srgbClr val="2600F9"/>
            </a:solidFill>
          </p:spPr>
          <p:txBody>
            <a:bodyPr bIns="0" lIns="0" rIns="0" rtlCol="0" tIns="0" wrap="square"/>
            <a:p/>
          </p:txBody>
        </p:sp>
        <p:sp>
          <p:nvSpPr>
            <p:cNvPr id="1050915" name="object 2229"/>
            <p:cNvSpPr/>
            <p:nvPr/>
          </p:nvSpPr>
          <p:spPr>
            <a:xfrm>
              <a:off x="4982209" y="5807709"/>
              <a:ext cx="7620" cy="972819"/>
            </a:xfrm>
            <a:custGeom>
              <a:avLst/>
              <a:ahLst/>
              <a:rect l="l" t="t" r="r" b="b"/>
              <a:pathLst>
                <a:path w="7620" h="972820">
                  <a:moveTo>
                    <a:pt x="7619" y="0"/>
                  </a:moveTo>
                  <a:lnTo>
                    <a:pt x="0" y="0"/>
                  </a:lnTo>
                  <a:lnTo>
                    <a:pt x="0" y="6349"/>
                  </a:lnTo>
                  <a:lnTo>
                    <a:pt x="7619" y="6349"/>
                  </a:lnTo>
                  <a:lnTo>
                    <a:pt x="7619" y="0"/>
                  </a:lnTo>
                  <a:close/>
                </a:path>
                <a:path w="7620" h="972820">
                  <a:moveTo>
                    <a:pt x="7619" y="6350"/>
                  </a:moveTo>
                  <a:lnTo>
                    <a:pt x="0" y="6350"/>
                  </a:lnTo>
                  <a:lnTo>
                    <a:pt x="0" y="16509"/>
                  </a:lnTo>
                  <a:lnTo>
                    <a:pt x="7619" y="16509"/>
                  </a:lnTo>
                  <a:lnTo>
                    <a:pt x="7619" y="6350"/>
                  </a:lnTo>
                  <a:close/>
                </a:path>
                <a:path w="7620" h="972820">
                  <a:moveTo>
                    <a:pt x="7619" y="16509"/>
                  </a:moveTo>
                  <a:lnTo>
                    <a:pt x="0" y="16509"/>
                  </a:lnTo>
                  <a:lnTo>
                    <a:pt x="0" y="25399"/>
                  </a:lnTo>
                  <a:lnTo>
                    <a:pt x="7619" y="25399"/>
                  </a:lnTo>
                  <a:lnTo>
                    <a:pt x="7619" y="16509"/>
                  </a:lnTo>
                  <a:close/>
                </a:path>
                <a:path w="7620" h="972820">
                  <a:moveTo>
                    <a:pt x="7619" y="25400"/>
                  </a:moveTo>
                  <a:lnTo>
                    <a:pt x="0" y="25400"/>
                  </a:lnTo>
                  <a:lnTo>
                    <a:pt x="0" y="31749"/>
                  </a:lnTo>
                  <a:lnTo>
                    <a:pt x="7619" y="31749"/>
                  </a:lnTo>
                  <a:lnTo>
                    <a:pt x="7619" y="25400"/>
                  </a:lnTo>
                  <a:close/>
                </a:path>
                <a:path w="7620" h="972820">
                  <a:moveTo>
                    <a:pt x="7619" y="31750"/>
                  </a:moveTo>
                  <a:lnTo>
                    <a:pt x="0" y="31750"/>
                  </a:lnTo>
                  <a:lnTo>
                    <a:pt x="0" y="38099"/>
                  </a:lnTo>
                  <a:lnTo>
                    <a:pt x="7619" y="38099"/>
                  </a:lnTo>
                  <a:lnTo>
                    <a:pt x="7619" y="31750"/>
                  </a:lnTo>
                  <a:close/>
                </a:path>
                <a:path w="7620" h="972820">
                  <a:moveTo>
                    <a:pt x="7619" y="38100"/>
                  </a:moveTo>
                  <a:lnTo>
                    <a:pt x="0" y="38100"/>
                  </a:lnTo>
                  <a:lnTo>
                    <a:pt x="0" y="44449"/>
                  </a:lnTo>
                  <a:lnTo>
                    <a:pt x="7619" y="44449"/>
                  </a:lnTo>
                  <a:lnTo>
                    <a:pt x="7619" y="38100"/>
                  </a:lnTo>
                  <a:close/>
                </a:path>
                <a:path w="7620" h="972820">
                  <a:moveTo>
                    <a:pt x="7619" y="44450"/>
                  </a:moveTo>
                  <a:lnTo>
                    <a:pt x="0" y="44450"/>
                  </a:lnTo>
                  <a:lnTo>
                    <a:pt x="0" y="48259"/>
                  </a:lnTo>
                  <a:lnTo>
                    <a:pt x="7619" y="48259"/>
                  </a:lnTo>
                  <a:lnTo>
                    <a:pt x="7619" y="44450"/>
                  </a:lnTo>
                  <a:close/>
                </a:path>
                <a:path w="7620" h="972820">
                  <a:moveTo>
                    <a:pt x="7619" y="48259"/>
                  </a:moveTo>
                  <a:lnTo>
                    <a:pt x="0" y="48259"/>
                  </a:lnTo>
                  <a:lnTo>
                    <a:pt x="0" y="69849"/>
                  </a:lnTo>
                  <a:lnTo>
                    <a:pt x="7619" y="69849"/>
                  </a:lnTo>
                  <a:lnTo>
                    <a:pt x="7619" y="48259"/>
                  </a:lnTo>
                  <a:close/>
                </a:path>
                <a:path w="7620" h="972820">
                  <a:moveTo>
                    <a:pt x="7619" y="69850"/>
                  </a:moveTo>
                  <a:lnTo>
                    <a:pt x="0" y="69850"/>
                  </a:lnTo>
                  <a:lnTo>
                    <a:pt x="0" y="73659"/>
                  </a:lnTo>
                  <a:lnTo>
                    <a:pt x="7619" y="73659"/>
                  </a:lnTo>
                  <a:lnTo>
                    <a:pt x="7619" y="69850"/>
                  </a:lnTo>
                  <a:close/>
                </a:path>
                <a:path w="7620" h="972820">
                  <a:moveTo>
                    <a:pt x="7619" y="73659"/>
                  </a:moveTo>
                  <a:lnTo>
                    <a:pt x="0" y="73659"/>
                  </a:lnTo>
                  <a:lnTo>
                    <a:pt x="0" y="76199"/>
                  </a:lnTo>
                  <a:lnTo>
                    <a:pt x="7619" y="76199"/>
                  </a:lnTo>
                  <a:lnTo>
                    <a:pt x="7619" y="73659"/>
                  </a:lnTo>
                  <a:close/>
                </a:path>
                <a:path w="7620" h="972820">
                  <a:moveTo>
                    <a:pt x="7619" y="76200"/>
                  </a:moveTo>
                  <a:lnTo>
                    <a:pt x="0" y="76200"/>
                  </a:lnTo>
                  <a:lnTo>
                    <a:pt x="0" y="82549"/>
                  </a:lnTo>
                  <a:lnTo>
                    <a:pt x="7619" y="82549"/>
                  </a:lnTo>
                  <a:lnTo>
                    <a:pt x="7619" y="76200"/>
                  </a:lnTo>
                  <a:close/>
                </a:path>
                <a:path w="7620" h="972820">
                  <a:moveTo>
                    <a:pt x="7619" y="82550"/>
                  </a:moveTo>
                  <a:lnTo>
                    <a:pt x="0" y="82550"/>
                  </a:lnTo>
                  <a:lnTo>
                    <a:pt x="0" y="86359"/>
                  </a:lnTo>
                  <a:lnTo>
                    <a:pt x="7619" y="86359"/>
                  </a:lnTo>
                  <a:lnTo>
                    <a:pt x="7619" y="82550"/>
                  </a:lnTo>
                  <a:close/>
                </a:path>
                <a:path w="7620" h="972820">
                  <a:moveTo>
                    <a:pt x="7619" y="86359"/>
                  </a:moveTo>
                  <a:lnTo>
                    <a:pt x="0" y="86359"/>
                  </a:lnTo>
                  <a:lnTo>
                    <a:pt x="0" y="92709"/>
                  </a:lnTo>
                  <a:lnTo>
                    <a:pt x="7619" y="92709"/>
                  </a:lnTo>
                  <a:lnTo>
                    <a:pt x="7619" y="86359"/>
                  </a:lnTo>
                  <a:close/>
                </a:path>
                <a:path w="7620" h="972820">
                  <a:moveTo>
                    <a:pt x="7619" y="92709"/>
                  </a:moveTo>
                  <a:lnTo>
                    <a:pt x="0" y="92709"/>
                  </a:lnTo>
                  <a:lnTo>
                    <a:pt x="0" y="99059"/>
                  </a:lnTo>
                  <a:lnTo>
                    <a:pt x="7619" y="99059"/>
                  </a:lnTo>
                  <a:lnTo>
                    <a:pt x="7619" y="92709"/>
                  </a:lnTo>
                  <a:close/>
                </a:path>
                <a:path w="7620" h="972820">
                  <a:moveTo>
                    <a:pt x="7619" y="99059"/>
                  </a:moveTo>
                  <a:lnTo>
                    <a:pt x="0" y="99059"/>
                  </a:lnTo>
                  <a:lnTo>
                    <a:pt x="0" y="101599"/>
                  </a:lnTo>
                  <a:lnTo>
                    <a:pt x="7619" y="101599"/>
                  </a:lnTo>
                  <a:lnTo>
                    <a:pt x="7619" y="99059"/>
                  </a:lnTo>
                  <a:close/>
                </a:path>
                <a:path w="7620" h="972820">
                  <a:moveTo>
                    <a:pt x="7619" y="101600"/>
                  </a:moveTo>
                  <a:lnTo>
                    <a:pt x="0" y="101600"/>
                  </a:lnTo>
                  <a:lnTo>
                    <a:pt x="0" y="107949"/>
                  </a:lnTo>
                  <a:lnTo>
                    <a:pt x="7619" y="107949"/>
                  </a:lnTo>
                  <a:lnTo>
                    <a:pt x="7619" y="101600"/>
                  </a:lnTo>
                  <a:close/>
                </a:path>
                <a:path w="7620" h="972820">
                  <a:moveTo>
                    <a:pt x="7619" y="107950"/>
                  </a:moveTo>
                  <a:lnTo>
                    <a:pt x="0" y="107950"/>
                  </a:lnTo>
                  <a:lnTo>
                    <a:pt x="0" y="111759"/>
                  </a:lnTo>
                  <a:lnTo>
                    <a:pt x="7619" y="111759"/>
                  </a:lnTo>
                  <a:lnTo>
                    <a:pt x="7619" y="107950"/>
                  </a:lnTo>
                  <a:close/>
                </a:path>
                <a:path w="7620" h="972820">
                  <a:moveTo>
                    <a:pt x="7619" y="111759"/>
                  </a:moveTo>
                  <a:lnTo>
                    <a:pt x="0" y="111759"/>
                  </a:lnTo>
                  <a:lnTo>
                    <a:pt x="0" y="118109"/>
                  </a:lnTo>
                  <a:lnTo>
                    <a:pt x="7619" y="118109"/>
                  </a:lnTo>
                  <a:lnTo>
                    <a:pt x="7619" y="111759"/>
                  </a:lnTo>
                  <a:close/>
                </a:path>
                <a:path w="7620" h="972820">
                  <a:moveTo>
                    <a:pt x="7619" y="118109"/>
                  </a:moveTo>
                  <a:lnTo>
                    <a:pt x="0" y="118109"/>
                  </a:lnTo>
                  <a:lnTo>
                    <a:pt x="0" y="120649"/>
                  </a:lnTo>
                  <a:lnTo>
                    <a:pt x="7619" y="120649"/>
                  </a:lnTo>
                  <a:lnTo>
                    <a:pt x="7619" y="118109"/>
                  </a:lnTo>
                  <a:close/>
                </a:path>
                <a:path w="7620" h="972820">
                  <a:moveTo>
                    <a:pt x="7619" y="120650"/>
                  </a:moveTo>
                  <a:lnTo>
                    <a:pt x="0" y="120650"/>
                  </a:lnTo>
                  <a:lnTo>
                    <a:pt x="0" y="124459"/>
                  </a:lnTo>
                  <a:lnTo>
                    <a:pt x="7619" y="124459"/>
                  </a:lnTo>
                  <a:lnTo>
                    <a:pt x="7619" y="120650"/>
                  </a:lnTo>
                  <a:close/>
                </a:path>
                <a:path w="7620" h="972820">
                  <a:moveTo>
                    <a:pt x="7619" y="124459"/>
                  </a:moveTo>
                  <a:lnTo>
                    <a:pt x="0" y="124459"/>
                  </a:lnTo>
                  <a:lnTo>
                    <a:pt x="0" y="137159"/>
                  </a:lnTo>
                  <a:lnTo>
                    <a:pt x="7619" y="137159"/>
                  </a:lnTo>
                  <a:lnTo>
                    <a:pt x="7619" y="124459"/>
                  </a:lnTo>
                  <a:close/>
                </a:path>
                <a:path w="7620" h="972820">
                  <a:moveTo>
                    <a:pt x="7619" y="137159"/>
                  </a:moveTo>
                  <a:lnTo>
                    <a:pt x="0" y="137159"/>
                  </a:lnTo>
                  <a:lnTo>
                    <a:pt x="0" y="139699"/>
                  </a:lnTo>
                  <a:lnTo>
                    <a:pt x="7619" y="139699"/>
                  </a:lnTo>
                  <a:lnTo>
                    <a:pt x="7619" y="137159"/>
                  </a:lnTo>
                  <a:close/>
                </a:path>
                <a:path w="7620" h="972820">
                  <a:moveTo>
                    <a:pt x="7619" y="139700"/>
                  </a:moveTo>
                  <a:lnTo>
                    <a:pt x="0" y="139700"/>
                  </a:lnTo>
                  <a:lnTo>
                    <a:pt x="0" y="146049"/>
                  </a:lnTo>
                  <a:lnTo>
                    <a:pt x="7619" y="146049"/>
                  </a:lnTo>
                  <a:lnTo>
                    <a:pt x="7619" y="139700"/>
                  </a:lnTo>
                  <a:close/>
                </a:path>
                <a:path w="7620" h="972820">
                  <a:moveTo>
                    <a:pt x="7619" y="146050"/>
                  </a:moveTo>
                  <a:lnTo>
                    <a:pt x="0" y="146050"/>
                  </a:lnTo>
                  <a:lnTo>
                    <a:pt x="0" y="152399"/>
                  </a:lnTo>
                  <a:lnTo>
                    <a:pt x="7619" y="152399"/>
                  </a:lnTo>
                  <a:lnTo>
                    <a:pt x="7619" y="146050"/>
                  </a:lnTo>
                  <a:close/>
                </a:path>
                <a:path w="7620" h="972820">
                  <a:moveTo>
                    <a:pt x="7619" y="152400"/>
                  </a:moveTo>
                  <a:lnTo>
                    <a:pt x="0" y="152400"/>
                  </a:lnTo>
                  <a:lnTo>
                    <a:pt x="0" y="156209"/>
                  </a:lnTo>
                  <a:lnTo>
                    <a:pt x="7619" y="156209"/>
                  </a:lnTo>
                  <a:lnTo>
                    <a:pt x="7619" y="152400"/>
                  </a:lnTo>
                  <a:close/>
                </a:path>
                <a:path w="7620" h="972820">
                  <a:moveTo>
                    <a:pt x="7619" y="156209"/>
                  </a:moveTo>
                  <a:lnTo>
                    <a:pt x="0" y="156209"/>
                  </a:lnTo>
                  <a:lnTo>
                    <a:pt x="0" y="162559"/>
                  </a:lnTo>
                  <a:lnTo>
                    <a:pt x="7619" y="162559"/>
                  </a:lnTo>
                  <a:lnTo>
                    <a:pt x="7619" y="156209"/>
                  </a:lnTo>
                  <a:close/>
                </a:path>
                <a:path w="7620" h="972820">
                  <a:moveTo>
                    <a:pt x="7619" y="162559"/>
                  </a:moveTo>
                  <a:lnTo>
                    <a:pt x="0" y="162559"/>
                  </a:lnTo>
                  <a:lnTo>
                    <a:pt x="0" y="184149"/>
                  </a:lnTo>
                  <a:lnTo>
                    <a:pt x="7619" y="184149"/>
                  </a:lnTo>
                  <a:lnTo>
                    <a:pt x="7619" y="162559"/>
                  </a:lnTo>
                  <a:close/>
                </a:path>
                <a:path w="7620" h="972820">
                  <a:moveTo>
                    <a:pt x="7619" y="184150"/>
                  </a:moveTo>
                  <a:lnTo>
                    <a:pt x="0" y="184150"/>
                  </a:lnTo>
                  <a:lnTo>
                    <a:pt x="0" y="200659"/>
                  </a:lnTo>
                  <a:lnTo>
                    <a:pt x="7619" y="200659"/>
                  </a:lnTo>
                  <a:lnTo>
                    <a:pt x="7619" y="184150"/>
                  </a:lnTo>
                  <a:close/>
                </a:path>
                <a:path w="7620" h="972820">
                  <a:moveTo>
                    <a:pt x="7619" y="200659"/>
                  </a:moveTo>
                  <a:lnTo>
                    <a:pt x="0" y="200659"/>
                  </a:lnTo>
                  <a:lnTo>
                    <a:pt x="0" y="203199"/>
                  </a:lnTo>
                  <a:lnTo>
                    <a:pt x="7619" y="203199"/>
                  </a:lnTo>
                  <a:lnTo>
                    <a:pt x="7619" y="200659"/>
                  </a:lnTo>
                  <a:close/>
                </a:path>
                <a:path w="7620" h="972820">
                  <a:moveTo>
                    <a:pt x="7619" y="203200"/>
                  </a:moveTo>
                  <a:lnTo>
                    <a:pt x="0" y="203200"/>
                  </a:lnTo>
                  <a:lnTo>
                    <a:pt x="0" y="209549"/>
                  </a:lnTo>
                  <a:lnTo>
                    <a:pt x="7619" y="209549"/>
                  </a:lnTo>
                  <a:lnTo>
                    <a:pt x="7619" y="203200"/>
                  </a:lnTo>
                  <a:close/>
                </a:path>
                <a:path w="7620" h="972820">
                  <a:moveTo>
                    <a:pt x="7619" y="209550"/>
                  </a:moveTo>
                  <a:lnTo>
                    <a:pt x="0" y="209550"/>
                  </a:lnTo>
                  <a:lnTo>
                    <a:pt x="0" y="213359"/>
                  </a:lnTo>
                  <a:lnTo>
                    <a:pt x="7619" y="213359"/>
                  </a:lnTo>
                  <a:lnTo>
                    <a:pt x="7619" y="209550"/>
                  </a:lnTo>
                  <a:close/>
                </a:path>
                <a:path w="7620" h="972820">
                  <a:moveTo>
                    <a:pt x="7619" y="213360"/>
                  </a:moveTo>
                  <a:lnTo>
                    <a:pt x="0" y="213360"/>
                  </a:lnTo>
                  <a:lnTo>
                    <a:pt x="0" y="226059"/>
                  </a:lnTo>
                  <a:lnTo>
                    <a:pt x="7619" y="226059"/>
                  </a:lnTo>
                  <a:lnTo>
                    <a:pt x="7619" y="213360"/>
                  </a:lnTo>
                  <a:close/>
                </a:path>
                <a:path w="7620" h="972820">
                  <a:moveTo>
                    <a:pt x="7619" y="226060"/>
                  </a:moveTo>
                  <a:lnTo>
                    <a:pt x="0" y="226060"/>
                  </a:lnTo>
                  <a:lnTo>
                    <a:pt x="0" y="232409"/>
                  </a:lnTo>
                  <a:lnTo>
                    <a:pt x="7619" y="232409"/>
                  </a:lnTo>
                  <a:lnTo>
                    <a:pt x="7619" y="226060"/>
                  </a:lnTo>
                  <a:close/>
                </a:path>
                <a:path w="7620" h="972820">
                  <a:moveTo>
                    <a:pt x="7619" y="232410"/>
                  </a:moveTo>
                  <a:lnTo>
                    <a:pt x="0" y="232410"/>
                  </a:lnTo>
                  <a:lnTo>
                    <a:pt x="0" y="234949"/>
                  </a:lnTo>
                  <a:lnTo>
                    <a:pt x="7619" y="234949"/>
                  </a:lnTo>
                  <a:lnTo>
                    <a:pt x="7619" y="232410"/>
                  </a:lnTo>
                  <a:close/>
                </a:path>
                <a:path w="7620" h="972820">
                  <a:moveTo>
                    <a:pt x="7619" y="346836"/>
                  </a:moveTo>
                  <a:lnTo>
                    <a:pt x="0" y="346836"/>
                  </a:lnTo>
                  <a:lnTo>
                    <a:pt x="0" y="349249"/>
                  </a:lnTo>
                  <a:lnTo>
                    <a:pt x="7619" y="349249"/>
                  </a:lnTo>
                  <a:lnTo>
                    <a:pt x="7619" y="346836"/>
                  </a:lnTo>
                  <a:close/>
                </a:path>
                <a:path w="7620" h="972820">
                  <a:moveTo>
                    <a:pt x="7619" y="341756"/>
                  </a:moveTo>
                  <a:lnTo>
                    <a:pt x="0" y="341756"/>
                  </a:lnTo>
                  <a:lnTo>
                    <a:pt x="0" y="346709"/>
                  </a:lnTo>
                  <a:lnTo>
                    <a:pt x="7619" y="346709"/>
                  </a:lnTo>
                  <a:lnTo>
                    <a:pt x="7619" y="341756"/>
                  </a:lnTo>
                  <a:close/>
                </a:path>
                <a:path w="7620" h="972820">
                  <a:moveTo>
                    <a:pt x="7619" y="335406"/>
                  </a:moveTo>
                  <a:lnTo>
                    <a:pt x="0" y="335406"/>
                  </a:lnTo>
                  <a:lnTo>
                    <a:pt x="0" y="341629"/>
                  </a:lnTo>
                  <a:lnTo>
                    <a:pt x="7619" y="341629"/>
                  </a:lnTo>
                  <a:lnTo>
                    <a:pt x="7619" y="335406"/>
                  </a:lnTo>
                  <a:close/>
                </a:path>
                <a:path w="7620" h="972820">
                  <a:moveTo>
                    <a:pt x="7619" y="329056"/>
                  </a:moveTo>
                  <a:lnTo>
                    <a:pt x="0" y="329056"/>
                  </a:lnTo>
                  <a:lnTo>
                    <a:pt x="0" y="335279"/>
                  </a:lnTo>
                  <a:lnTo>
                    <a:pt x="7619" y="335279"/>
                  </a:lnTo>
                  <a:lnTo>
                    <a:pt x="7619" y="329056"/>
                  </a:lnTo>
                  <a:close/>
                </a:path>
                <a:path w="7620" h="972820">
                  <a:moveTo>
                    <a:pt x="7619" y="322706"/>
                  </a:moveTo>
                  <a:lnTo>
                    <a:pt x="0" y="322706"/>
                  </a:lnTo>
                  <a:lnTo>
                    <a:pt x="0" y="328929"/>
                  </a:lnTo>
                  <a:lnTo>
                    <a:pt x="7619" y="328929"/>
                  </a:lnTo>
                  <a:lnTo>
                    <a:pt x="7619" y="322706"/>
                  </a:lnTo>
                  <a:close/>
                </a:path>
                <a:path w="7620" h="972820">
                  <a:moveTo>
                    <a:pt x="7619" y="316356"/>
                  </a:moveTo>
                  <a:lnTo>
                    <a:pt x="0" y="316356"/>
                  </a:lnTo>
                  <a:lnTo>
                    <a:pt x="0" y="322579"/>
                  </a:lnTo>
                  <a:lnTo>
                    <a:pt x="7619" y="322579"/>
                  </a:lnTo>
                  <a:lnTo>
                    <a:pt x="7619" y="316356"/>
                  </a:lnTo>
                  <a:close/>
                </a:path>
                <a:path w="7620" h="972820">
                  <a:moveTo>
                    <a:pt x="7619" y="308736"/>
                  </a:moveTo>
                  <a:lnTo>
                    <a:pt x="0" y="308736"/>
                  </a:lnTo>
                  <a:lnTo>
                    <a:pt x="0" y="316229"/>
                  </a:lnTo>
                  <a:lnTo>
                    <a:pt x="7619" y="316229"/>
                  </a:lnTo>
                  <a:lnTo>
                    <a:pt x="7619" y="308736"/>
                  </a:lnTo>
                  <a:close/>
                </a:path>
                <a:path w="7620" h="972820">
                  <a:moveTo>
                    <a:pt x="7619" y="303656"/>
                  </a:moveTo>
                  <a:lnTo>
                    <a:pt x="0" y="303656"/>
                  </a:lnTo>
                  <a:lnTo>
                    <a:pt x="0" y="308609"/>
                  </a:lnTo>
                  <a:lnTo>
                    <a:pt x="7619" y="308609"/>
                  </a:lnTo>
                  <a:lnTo>
                    <a:pt x="7619" y="303656"/>
                  </a:lnTo>
                  <a:close/>
                </a:path>
                <a:path w="7620" h="972820">
                  <a:moveTo>
                    <a:pt x="7619" y="297306"/>
                  </a:moveTo>
                  <a:lnTo>
                    <a:pt x="0" y="297306"/>
                  </a:lnTo>
                  <a:lnTo>
                    <a:pt x="0" y="303529"/>
                  </a:lnTo>
                  <a:lnTo>
                    <a:pt x="7619" y="303529"/>
                  </a:lnTo>
                  <a:lnTo>
                    <a:pt x="7619" y="297306"/>
                  </a:lnTo>
                  <a:close/>
                </a:path>
                <a:path w="7620" h="972820">
                  <a:moveTo>
                    <a:pt x="7619" y="290956"/>
                  </a:moveTo>
                  <a:lnTo>
                    <a:pt x="0" y="290956"/>
                  </a:lnTo>
                  <a:lnTo>
                    <a:pt x="0" y="297179"/>
                  </a:lnTo>
                  <a:lnTo>
                    <a:pt x="7619" y="297179"/>
                  </a:lnTo>
                  <a:lnTo>
                    <a:pt x="7619" y="290956"/>
                  </a:lnTo>
                  <a:close/>
                </a:path>
                <a:path w="7620" h="972820">
                  <a:moveTo>
                    <a:pt x="7619" y="284606"/>
                  </a:moveTo>
                  <a:lnTo>
                    <a:pt x="0" y="284606"/>
                  </a:lnTo>
                  <a:lnTo>
                    <a:pt x="0" y="290829"/>
                  </a:lnTo>
                  <a:lnTo>
                    <a:pt x="7619" y="290829"/>
                  </a:lnTo>
                  <a:lnTo>
                    <a:pt x="7619" y="284606"/>
                  </a:lnTo>
                  <a:close/>
                </a:path>
                <a:path w="7620" h="972820">
                  <a:moveTo>
                    <a:pt x="7619" y="278256"/>
                  </a:moveTo>
                  <a:lnTo>
                    <a:pt x="0" y="278256"/>
                  </a:lnTo>
                  <a:lnTo>
                    <a:pt x="0" y="284479"/>
                  </a:lnTo>
                  <a:lnTo>
                    <a:pt x="7619" y="284479"/>
                  </a:lnTo>
                  <a:lnTo>
                    <a:pt x="7619" y="278256"/>
                  </a:lnTo>
                  <a:close/>
                </a:path>
                <a:path w="7620" h="972820">
                  <a:moveTo>
                    <a:pt x="7619" y="271906"/>
                  </a:moveTo>
                  <a:lnTo>
                    <a:pt x="0" y="271906"/>
                  </a:lnTo>
                  <a:lnTo>
                    <a:pt x="0" y="278129"/>
                  </a:lnTo>
                  <a:lnTo>
                    <a:pt x="7619" y="278129"/>
                  </a:lnTo>
                  <a:lnTo>
                    <a:pt x="7619" y="271906"/>
                  </a:lnTo>
                  <a:close/>
                </a:path>
                <a:path w="7620" h="972820">
                  <a:moveTo>
                    <a:pt x="7619" y="265556"/>
                  </a:moveTo>
                  <a:lnTo>
                    <a:pt x="0" y="265556"/>
                  </a:lnTo>
                  <a:lnTo>
                    <a:pt x="0" y="271779"/>
                  </a:lnTo>
                  <a:lnTo>
                    <a:pt x="7619" y="271779"/>
                  </a:lnTo>
                  <a:lnTo>
                    <a:pt x="7619" y="265556"/>
                  </a:lnTo>
                  <a:close/>
                </a:path>
                <a:path w="7620" h="972820">
                  <a:moveTo>
                    <a:pt x="7619" y="259206"/>
                  </a:moveTo>
                  <a:lnTo>
                    <a:pt x="0" y="259206"/>
                  </a:lnTo>
                  <a:lnTo>
                    <a:pt x="0" y="265429"/>
                  </a:lnTo>
                  <a:lnTo>
                    <a:pt x="7619" y="265429"/>
                  </a:lnTo>
                  <a:lnTo>
                    <a:pt x="7619" y="259206"/>
                  </a:lnTo>
                  <a:close/>
                </a:path>
                <a:path w="7620" h="972820">
                  <a:moveTo>
                    <a:pt x="7619" y="252856"/>
                  </a:moveTo>
                  <a:lnTo>
                    <a:pt x="0" y="252856"/>
                  </a:lnTo>
                  <a:lnTo>
                    <a:pt x="0" y="259079"/>
                  </a:lnTo>
                  <a:lnTo>
                    <a:pt x="7619" y="259079"/>
                  </a:lnTo>
                  <a:lnTo>
                    <a:pt x="7619" y="252856"/>
                  </a:lnTo>
                  <a:close/>
                </a:path>
                <a:path w="7620" h="972820">
                  <a:moveTo>
                    <a:pt x="7619" y="246506"/>
                  </a:moveTo>
                  <a:lnTo>
                    <a:pt x="0" y="246506"/>
                  </a:lnTo>
                  <a:lnTo>
                    <a:pt x="0" y="252729"/>
                  </a:lnTo>
                  <a:lnTo>
                    <a:pt x="7619" y="252729"/>
                  </a:lnTo>
                  <a:lnTo>
                    <a:pt x="7619" y="246506"/>
                  </a:lnTo>
                  <a:close/>
                </a:path>
                <a:path w="7620" h="972820">
                  <a:moveTo>
                    <a:pt x="7619" y="235076"/>
                  </a:moveTo>
                  <a:lnTo>
                    <a:pt x="0" y="235076"/>
                  </a:lnTo>
                  <a:lnTo>
                    <a:pt x="0" y="246379"/>
                  </a:lnTo>
                  <a:lnTo>
                    <a:pt x="7619" y="246379"/>
                  </a:lnTo>
                  <a:lnTo>
                    <a:pt x="7619" y="235076"/>
                  </a:lnTo>
                  <a:close/>
                </a:path>
                <a:path w="7620" h="972820">
                  <a:moveTo>
                    <a:pt x="7619" y="469899"/>
                  </a:moveTo>
                  <a:lnTo>
                    <a:pt x="5079" y="469899"/>
                  </a:lnTo>
                  <a:lnTo>
                    <a:pt x="5079" y="473709"/>
                  </a:lnTo>
                  <a:lnTo>
                    <a:pt x="6350" y="473709"/>
                  </a:lnTo>
                  <a:lnTo>
                    <a:pt x="6350" y="476249"/>
                  </a:lnTo>
                  <a:lnTo>
                    <a:pt x="7619" y="476249"/>
                  </a:lnTo>
                  <a:lnTo>
                    <a:pt x="7619" y="469899"/>
                  </a:lnTo>
                  <a:close/>
                </a:path>
                <a:path w="7620" h="972820">
                  <a:moveTo>
                    <a:pt x="7619" y="463549"/>
                  </a:moveTo>
                  <a:lnTo>
                    <a:pt x="2539" y="463549"/>
                  </a:lnTo>
                  <a:lnTo>
                    <a:pt x="2539" y="467359"/>
                  </a:lnTo>
                  <a:lnTo>
                    <a:pt x="3810" y="467359"/>
                  </a:lnTo>
                  <a:lnTo>
                    <a:pt x="3810" y="469899"/>
                  </a:lnTo>
                  <a:lnTo>
                    <a:pt x="5079" y="469899"/>
                  </a:lnTo>
                  <a:lnTo>
                    <a:pt x="5079" y="468629"/>
                  </a:lnTo>
                  <a:lnTo>
                    <a:pt x="7619" y="468629"/>
                  </a:lnTo>
                  <a:lnTo>
                    <a:pt x="7619" y="463549"/>
                  </a:lnTo>
                  <a:close/>
                </a:path>
                <a:path w="7620" h="972820">
                  <a:moveTo>
                    <a:pt x="7619" y="450849"/>
                  </a:moveTo>
                  <a:lnTo>
                    <a:pt x="0" y="450849"/>
                  </a:lnTo>
                  <a:lnTo>
                    <a:pt x="0" y="461009"/>
                  </a:lnTo>
                  <a:lnTo>
                    <a:pt x="1269" y="461009"/>
                  </a:lnTo>
                  <a:lnTo>
                    <a:pt x="1269" y="463549"/>
                  </a:lnTo>
                  <a:lnTo>
                    <a:pt x="2539" y="463549"/>
                  </a:lnTo>
                  <a:lnTo>
                    <a:pt x="2539" y="462279"/>
                  </a:lnTo>
                  <a:lnTo>
                    <a:pt x="7619" y="462279"/>
                  </a:lnTo>
                  <a:lnTo>
                    <a:pt x="7619" y="450849"/>
                  </a:lnTo>
                  <a:close/>
                </a:path>
                <a:path w="7620" h="972820">
                  <a:moveTo>
                    <a:pt x="7619" y="444499"/>
                  </a:moveTo>
                  <a:lnTo>
                    <a:pt x="0" y="444499"/>
                  </a:lnTo>
                  <a:lnTo>
                    <a:pt x="0" y="449579"/>
                  </a:lnTo>
                  <a:lnTo>
                    <a:pt x="7619" y="449579"/>
                  </a:lnTo>
                  <a:lnTo>
                    <a:pt x="7619" y="444499"/>
                  </a:lnTo>
                  <a:close/>
                </a:path>
                <a:path w="7620" h="972820">
                  <a:moveTo>
                    <a:pt x="7619" y="438149"/>
                  </a:moveTo>
                  <a:lnTo>
                    <a:pt x="0" y="438149"/>
                  </a:lnTo>
                  <a:lnTo>
                    <a:pt x="0" y="443229"/>
                  </a:lnTo>
                  <a:lnTo>
                    <a:pt x="7619" y="443229"/>
                  </a:lnTo>
                  <a:lnTo>
                    <a:pt x="7619" y="438149"/>
                  </a:lnTo>
                  <a:close/>
                </a:path>
                <a:path w="7620" h="972820">
                  <a:moveTo>
                    <a:pt x="7619" y="431799"/>
                  </a:moveTo>
                  <a:lnTo>
                    <a:pt x="0" y="431799"/>
                  </a:lnTo>
                  <a:lnTo>
                    <a:pt x="0" y="436879"/>
                  </a:lnTo>
                  <a:lnTo>
                    <a:pt x="7619" y="436879"/>
                  </a:lnTo>
                  <a:lnTo>
                    <a:pt x="7619" y="431799"/>
                  </a:lnTo>
                  <a:close/>
                </a:path>
                <a:path w="7620" h="972820">
                  <a:moveTo>
                    <a:pt x="7619" y="425449"/>
                  </a:moveTo>
                  <a:lnTo>
                    <a:pt x="0" y="425449"/>
                  </a:lnTo>
                  <a:lnTo>
                    <a:pt x="0" y="430529"/>
                  </a:lnTo>
                  <a:lnTo>
                    <a:pt x="7619" y="430529"/>
                  </a:lnTo>
                  <a:lnTo>
                    <a:pt x="7619" y="425449"/>
                  </a:lnTo>
                  <a:close/>
                </a:path>
                <a:path w="7620" h="972820">
                  <a:moveTo>
                    <a:pt x="7619" y="419099"/>
                  </a:moveTo>
                  <a:lnTo>
                    <a:pt x="0" y="419099"/>
                  </a:lnTo>
                  <a:lnTo>
                    <a:pt x="0" y="424179"/>
                  </a:lnTo>
                  <a:lnTo>
                    <a:pt x="7619" y="424179"/>
                  </a:lnTo>
                  <a:lnTo>
                    <a:pt x="7619" y="419099"/>
                  </a:lnTo>
                  <a:close/>
                </a:path>
                <a:path w="7620" h="972820">
                  <a:moveTo>
                    <a:pt x="7619" y="411479"/>
                  </a:moveTo>
                  <a:lnTo>
                    <a:pt x="0" y="411479"/>
                  </a:lnTo>
                  <a:lnTo>
                    <a:pt x="0" y="417829"/>
                  </a:lnTo>
                  <a:lnTo>
                    <a:pt x="7619" y="417829"/>
                  </a:lnTo>
                  <a:lnTo>
                    <a:pt x="7619" y="411479"/>
                  </a:lnTo>
                  <a:close/>
                </a:path>
                <a:path w="7620" h="972820">
                  <a:moveTo>
                    <a:pt x="7619" y="406399"/>
                  </a:moveTo>
                  <a:lnTo>
                    <a:pt x="0" y="406399"/>
                  </a:lnTo>
                  <a:lnTo>
                    <a:pt x="0" y="410209"/>
                  </a:lnTo>
                  <a:lnTo>
                    <a:pt x="7619" y="410209"/>
                  </a:lnTo>
                  <a:lnTo>
                    <a:pt x="7619" y="406399"/>
                  </a:lnTo>
                  <a:close/>
                </a:path>
                <a:path w="7620" h="972820">
                  <a:moveTo>
                    <a:pt x="7619" y="400049"/>
                  </a:moveTo>
                  <a:lnTo>
                    <a:pt x="0" y="400049"/>
                  </a:lnTo>
                  <a:lnTo>
                    <a:pt x="0" y="405129"/>
                  </a:lnTo>
                  <a:lnTo>
                    <a:pt x="7619" y="405129"/>
                  </a:lnTo>
                  <a:lnTo>
                    <a:pt x="7619" y="400049"/>
                  </a:lnTo>
                  <a:close/>
                </a:path>
                <a:path w="7620" h="972820">
                  <a:moveTo>
                    <a:pt x="7619" y="393700"/>
                  </a:moveTo>
                  <a:lnTo>
                    <a:pt x="0" y="393700"/>
                  </a:lnTo>
                  <a:lnTo>
                    <a:pt x="0" y="398779"/>
                  </a:lnTo>
                  <a:lnTo>
                    <a:pt x="7619" y="398779"/>
                  </a:lnTo>
                  <a:lnTo>
                    <a:pt x="7619" y="393700"/>
                  </a:lnTo>
                  <a:close/>
                </a:path>
                <a:path w="7620" h="972820">
                  <a:moveTo>
                    <a:pt x="7619" y="387349"/>
                  </a:moveTo>
                  <a:lnTo>
                    <a:pt x="0" y="387349"/>
                  </a:lnTo>
                  <a:lnTo>
                    <a:pt x="0" y="392429"/>
                  </a:lnTo>
                  <a:lnTo>
                    <a:pt x="7619" y="392429"/>
                  </a:lnTo>
                  <a:lnTo>
                    <a:pt x="7619" y="387349"/>
                  </a:lnTo>
                  <a:close/>
                </a:path>
                <a:path w="7620" h="972820">
                  <a:moveTo>
                    <a:pt x="7619" y="380999"/>
                  </a:moveTo>
                  <a:lnTo>
                    <a:pt x="0" y="380999"/>
                  </a:lnTo>
                  <a:lnTo>
                    <a:pt x="0" y="386079"/>
                  </a:lnTo>
                  <a:lnTo>
                    <a:pt x="7619" y="386079"/>
                  </a:lnTo>
                  <a:lnTo>
                    <a:pt x="7619" y="380999"/>
                  </a:lnTo>
                  <a:close/>
                </a:path>
                <a:path w="7620" h="972820">
                  <a:moveTo>
                    <a:pt x="7619" y="373379"/>
                  </a:moveTo>
                  <a:lnTo>
                    <a:pt x="0" y="373379"/>
                  </a:lnTo>
                  <a:lnTo>
                    <a:pt x="0" y="379729"/>
                  </a:lnTo>
                  <a:lnTo>
                    <a:pt x="7619" y="379729"/>
                  </a:lnTo>
                  <a:lnTo>
                    <a:pt x="7619" y="373379"/>
                  </a:lnTo>
                  <a:close/>
                </a:path>
                <a:path w="7620" h="972820">
                  <a:moveTo>
                    <a:pt x="7619" y="368299"/>
                  </a:moveTo>
                  <a:lnTo>
                    <a:pt x="0" y="368299"/>
                  </a:lnTo>
                  <a:lnTo>
                    <a:pt x="0" y="372109"/>
                  </a:lnTo>
                  <a:lnTo>
                    <a:pt x="7619" y="372109"/>
                  </a:lnTo>
                  <a:lnTo>
                    <a:pt x="7619" y="368299"/>
                  </a:lnTo>
                  <a:close/>
                </a:path>
                <a:path w="7620" h="972820">
                  <a:moveTo>
                    <a:pt x="7619" y="361949"/>
                  </a:moveTo>
                  <a:lnTo>
                    <a:pt x="0" y="361949"/>
                  </a:lnTo>
                  <a:lnTo>
                    <a:pt x="0" y="367030"/>
                  </a:lnTo>
                  <a:lnTo>
                    <a:pt x="7619" y="367030"/>
                  </a:lnTo>
                  <a:lnTo>
                    <a:pt x="7619" y="361949"/>
                  </a:lnTo>
                  <a:close/>
                </a:path>
                <a:path w="7620" h="972820">
                  <a:moveTo>
                    <a:pt x="7619" y="355599"/>
                  </a:moveTo>
                  <a:lnTo>
                    <a:pt x="0" y="355599"/>
                  </a:lnTo>
                  <a:lnTo>
                    <a:pt x="0" y="360680"/>
                  </a:lnTo>
                  <a:lnTo>
                    <a:pt x="7619" y="360680"/>
                  </a:lnTo>
                  <a:lnTo>
                    <a:pt x="7619" y="355599"/>
                  </a:lnTo>
                  <a:close/>
                </a:path>
                <a:path w="7620" h="972820">
                  <a:moveTo>
                    <a:pt x="7619" y="350519"/>
                  </a:moveTo>
                  <a:lnTo>
                    <a:pt x="0" y="350519"/>
                  </a:lnTo>
                  <a:lnTo>
                    <a:pt x="0" y="354329"/>
                  </a:lnTo>
                  <a:lnTo>
                    <a:pt x="7619" y="354329"/>
                  </a:lnTo>
                  <a:lnTo>
                    <a:pt x="7619" y="350519"/>
                  </a:lnTo>
                  <a:close/>
                </a:path>
                <a:path w="7620" h="972820">
                  <a:moveTo>
                    <a:pt x="7619" y="791336"/>
                  </a:moveTo>
                  <a:lnTo>
                    <a:pt x="0" y="791336"/>
                  </a:lnTo>
                  <a:lnTo>
                    <a:pt x="0" y="801369"/>
                  </a:lnTo>
                  <a:lnTo>
                    <a:pt x="7619" y="801369"/>
                  </a:lnTo>
                  <a:lnTo>
                    <a:pt x="7619" y="791336"/>
                  </a:lnTo>
                  <a:close/>
                </a:path>
                <a:path w="7620" h="972820">
                  <a:moveTo>
                    <a:pt x="7619" y="787399"/>
                  </a:moveTo>
                  <a:lnTo>
                    <a:pt x="6350" y="787399"/>
                  </a:lnTo>
                  <a:lnTo>
                    <a:pt x="6350" y="788669"/>
                  </a:lnTo>
                  <a:lnTo>
                    <a:pt x="0" y="788669"/>
                  </a:lnTo>
                  <a:lnTo>
                    <a:pt x="0" y="791209"/>
                  </a:lnTo>
                  <a:lnTo>
                    <a:pt x="7619" y="791209"/>
                  </a:lnTo>
                  <a:lnTo>
                    <a:pt x="7619" y="787399"/>
                  </a:lnTo>
                  <a:close/>
                </a:path>
                <a:path w="7620" h="972820">
                  <a:moveTo>
                    <a:pt x="7619" y="801369"/>
                  </a:moveTo>
                  <a:lnTo>
                    <a:pt x="0" y="801369"/>
                  </a:lnTo>
                  <a:lnTo>
                    <a:pt x="0" y="814069"/>
                  </a:lnTo>
                  <a:lnTo>
                    <a:pt x="7619" y="814069"/>
                  </a:lnTo>
                  <a:lnTo>
                    <a:pt x="7619" y="801369"/>
                  </a:lnTo>
                  <a:close/>
                </a:path>
                <a:path w="7620" h="972820">
                  <a:moveTo>
                    <a:pt x="7619" y="814069"/>
                  </a:moveTo>
                  <a:lnTo>
                    <a:pt x="0" y="814069"/>
                  </a:lnTo>
                  <a:lnTo>
                    <a:pt x="0" y="867409"/>
                  </a:lnTo>
                  <a:lnTo>
                    <a:pt x="7619" y="867409"/>
                  </a:lnTo>
                  <a:lnTo>
                    <a:pt x="7619" y="814069"/>
                  </a:lnTo>
                  <a:close/>
                </a:path>
                <a:path w="7620" h="972820">
                  <a:moveTo>
                    <a:pt x="7619" y="867410"/>
                  </a:moveTo>
                  <a:lnTo>
                    <a:pt x="0" y="867410"/>
                  </a:lnTo>
                  <a:lnTo>
                    <a:pt x="0" y="969009"/>
                  </a:lnTo>
                  <a:lnTo>
                    <a:pt x="7619" y="969009"/>
                  </a:lnTo>
                  <a:lnTo>
                    <a:pt x="7619" y="867410"/>
                  </a:lnTo>
                  <a:close/>
                </a:path>
                <a:path w="7620" h="972820">
                  <a:moveTo>
                    <a:pt x="7619" y="969010"/>
                  </a:moveTo>
                  <a:lnTo>
                    <a:pt x="0" y="969010"/>
                  </a:lnTo>
                  <a:lnTo>
                    <a:pt x="0" y="971549"/>
                  </a:lnTo>
                  <a:lnTo>
                    <a:pt x="1269" y="971549"/>
                  </a:lnTo>
                  <a:lnTo>
                    <a:pt x="1269" y="972819"/>
                  </a:lnTo>
                  <a:lnTo>
                    <a:pt x="7619" y="972819"/>
                  </a:lnTo>
                  <a:lnTo>
                    <a:pt x="7619" y="969010"/>
                  </a:lnTo>
                  <a:close/>
                </a:path>
              </a:pathLst>
            </a:custGeom>
            <a:solidFill>
              <a:srgbClr val="2500F9"/>
            </a:solidFill>
          </p:spPr>
          <p:txBody>
            <a:bodyPr bIns="0" lIns="0" rIns="0" rtlCol="0" tIns="0" wrap="square"/>
            <a:p/>
          </p:txBody>
        </p:sp>
        <p:sp>
          <p:nvSpPr>
            <p:cNvPr id="1050916" name="object 2230"/>
            <p:cNvSpPr/>
            <p:nvPr/>
          </p:nvSpPr>
          <p:spPr>
            <a:xfrm>
              <a:off x="4975859" y="5807709"/>
              <a:ext cx="6350" cy="971550"/>
            </a:xfrm>
            <a:custGeom>
              <a:avLst/>
              <a:ahLst/>
              <a:rect l="l" t="t" r="r" b="b"/>
              <a:pathLst>
                <a:path w="6350" h="971550">
                  <a:moveTo>
                    <a:pt x="6350" y="0"/>
                  </a:moveTo>
                  <a:lnTo>
                    <a:pt x="0" y="0"/>
                  </a:lnTo>
                  <a:lnTo>
                    <a:pt x="0" y="6349"/>
                  </a:lnTo>
                  <a:lnTo>
                    <a:pt x="6350" y="6349"/>
                  </a:lnTo>
                  <a:lnTo>
                    <a:pt x="6350" y="0"/>
                  </a:lnTo>
                  <a:close/>
                </a:path>
                <a:path w="6350" h="971550">
                  <a:moveTo>
                    <a:pt x="6350" y="6350"/>
                  </a:moveTo>
                  <a:lnTo>
                    <a:pt x="0" y="6350"/>
                  </a:lnTo>
                  <a:lnTo>
                    <a:pt x="0" y="16509"/>
                  </a:lnTo>
                  <a:lnTo>
                    <a:pt x="6350" y="16509"/>
                  </a:lnTo>
                  <a:lnTo>
                    <a:pt x="6350" y="6350"/>
                  </a:lnTo>
                  <a:close/>
                </a:path>
                <a:path w="6350" h="971550">
                  <a:moveTo>
                    <a:pt x="6350" y="16509"/>
                  </a:moveTo>
                  <a:lnTo>
                    <a:pt x="0" y="16509"/>
                  </a:lnTo>
                  <a:lnTo>
                    <a:pt x="0" y="25399"/>
                  </a:lnTo>
                  <a:lnTo>
                    <a:pt x="6350" y="25399"/>
                  </a:lnTo>
                  <a:lnTo>
                    <a:pt x="6350" y="16509"/>
                  </a:lnTo>
                  <a:close/>
                </a:path>
                <a:path w="6350" h="971550">
                  <a:moveTo>
                    <a:pt x="6350" y="25400"/>
                  </a:moveTo>
                  <a:lnTo>
                    <a:pt x="0" y="25400"/>
                  </a:lnTo>
                  <a:lnTo>
                    <a:pt x="0" y="31749"/>
                  </a:lnTo>
                  <a:lnTo>
                    <a:pt x="6350" y="31749"/>
                  </a:lnTo>
                  <a:lnTo>
                    <a:pt x="6350" y="25400"/>
                  </a:lnTo>
                  <a:close/>
                </a:path>
                <a:path w="6350" h="971550">
                  <a:moveTo>
                    <a:pt x="6350" y="31750"/>
                  </a:moveTo>
                  <a:lnTo>
                    <a:pt x="0" y="31750"/>
                  </a:lnTo>
                  <a:lnTo>
                    <a:pt x="0" y="38099"/>
                  </a:lnTo>
                  <a:lnTo>
                    <a:pt x="6350" y="38099"/>
                  </a:lnTo>
                  <a:lnTo>
                    <a:pt x="6350" y="31750"/>
                  </a:lnTo>
                  <a:close/>
                </a:path>
                <a:path w="6350" h="971550">
                  <a:moveTo>
                    <a:pt x="6350" y="38100"/>
                  </a:moveTo>
                  <a:lnTo>
                    <a:pt x="0" y="38100"/>
                  </a:lnTo>
                  <a:lnTo>
                    <a:pt x="0" y="44449"/>
                  </a:lnTo>
                  <a:lnTo>
                    <a:pt x="6350" y="44449"/>
                  </a:lnTo>
                  <a:lnTo>
                    <a:pt x="6350" y="38100"/>
                  </a:lnTo>
                  <a:close/>
                </a:path>
                <a:path w="6350" h="971550">
                  <a:moveTo>
                    <a:pt x="6350" y="44450"/>
                  </a:moveTo>
                  <a:lnTo>
                    <a:pt x="0" y="44450"/>
                  </a:lnTo>
                  <a:lnTo>
                    <a:pt x="0" y="48259"/>
                  </a:lnTo>
                  <a:lnTo>
                    <a:pt x="6350" y="48259"/>
                  </a:lnTo>
                  <a:lnTo>
                    <a:pt x="6350" y="44450"/>
                  </a:lnTo>
                  <a:close/>
                </a:path>
                <a:path w="6350" h="971550">
                  <a:moveTo>
                    <a:pt x="6350" y="48259"/>
                  </a:moveTo>
                  <a:lnTo>
                    <a:pt x="0" y="48259"/>
                  </a:lnTo>
                  <a:lnTo>
                    <a:pt x="0" y="69849"/>
                  </a:lnTo>
                  <a:lnTo>
                    <a:pt x="6350" y="69849"/>
                  </a:lnTo>
                  <a:lnTo>
                    <a:pt x="6350" y="48259"/>
                  </a:lnTo>
                  <a:close/>
                </a:path>
                <a:path w="6350" h="971550">
                  <a:moveTo>
                    <a:pt x="6350" y="69850"/>
                  </a:moveTo>
                  <a:lnTo>
                    <a:pt x="0" y="69850"/>
                  </a:lnTo>
                  <a:lnTo>
                    <a:pt x="0" y="73659"/>
                  </a:lnTo>
                  <a:lnTo>
                    <a:pt x="6350" y="73659"/>
                  </a:lnTo>
                  <a:lnTo>
                    <a:pt x="6350" y="69850"/>
                  </a:lnTo>
                  <a:close/>
                </a:path>
                <a:path w="6350" h="971550">
                  <a:moveTo>
                    <a:pt x="6350" y="73659"/>
                  </a:moveTo>
                  <a:lnTo>
                    <a:pt x="0" y="73659"/>
                  </a:lnTo>
                  <a:lnTo>
                    <a:pt x="0" y="76199"/>
                  </a:lnTo>
                  <a:lnTo>
                    <a:pt x="6350" y="76199"/>
                  </a:lnTo>
                  <a:lnTo>
                    <a:pt x="6350" y="73659"/>
                  </a:lnTo>
                  <a:close/>
                </a:path>
                <a:path w="6350" h="971550">
                  <a:moveTo>
                    <a:pt x="6350" y="76200"/>
                  </a:moveTo>
                  <a:lnTo>
                    <a:pt x="0" y="76200"/>
                  </a:lnTo>
                  <a:lnTo>
                    <a:pt x="0" y="82549"/>
                  </a:lnTo>
                  <a:lnTo>
                    <a:pt x="6350" y="82549"/>
                  </a:lnTo>
                  <a:lnTo>
                    <a:pt x="6350" y="76200"/>
                  </a:lnTo>
                  <a:close/>
                </a:path>
                <a:path w="6350" h="971550">
                  <a:moveTo>
                    <a:pt x="6350" y="82550"/>
                  </a:moveTo>
                  <a:lnTo>
                    <a:pt x="0" y="82550"/>
                  </a:lnTo>
                  <a:lnTo>
                    <a:pt x="0" y="86359"/>
                  </a:lnTo>
                  <a:lnTo>
                    <a:pt x="6350" y="86359"/>
                  </a:lnTo>
                  <a:lnTo>
                    <a:pt x="6350" y="82550"/>
                  </a:lnTo>
                  <a:close/>
                </a:path>
                <a:path w="6350" h="971550">
                  <a:moveTo>
                    <a:pt x="6350" y="86359"/>
                  </a:moveTo>
                  <a:lnTo>
                    <a:pt x="0" y="86359"/>
                  </a:lnTo>
                  <a:lnTo>
                    <a:pt x="0" y="92709"/>
                  </a:lnTo>
                  <a:lnTo>
                    <a:pt x="6350" y="92709"/>
                  </a:lnTo>
                  <a:lnTo>
                    <a:pt x="6350" y="86359"/>
                  </a:lnTo>
                  <a:close/>
                </a:path>
                <a:path w="6350" h="971550">
                  <a:moveTo>
                    <a:pt x="6350" y="92709"/>
                  </a:moveTo>
                  <a:lnTo>
                    <a:pt x="0" y="92709"/>
                  </a:lnTo>
                  <a:lnTo>
                    <a:pt x="0" y="99059"/>
                  </a:lnTo>
                  <a:lnTo>
                    <a:pt x="6350" y="99059"/>
                  </a:lnTo>
                  <a:lnTo>
                    <a:pt x="6350" y="92709"/>
                  </a:lnTo>
                  <a:close/>
                </a:path>
                <a:path w="6350" h="971550">
                  <a:moveTo>
                    <a:pt x="6350" y="99059"/>
                  </a:moveTo>
                  <a:lnTo>
                    <a:pt x="0" y="99059"/>
                  </a:lnTo>
                  <a:lnTo>
                    <a:pt x="0" y="101599"/>
                  </a:lnTo>
                  <a:lnTo>
                    <a:pt x="6350" y="101599"/>
                  </a:lnTo>
                  <a:lnTo>
                    <a:pt x="6350" y="99059"/>
                  </a:lnTo>
                  <a:close/>
                </a:path>
                <a:path w="6350" h="971550">
                  <a:moveTo>
                    <a:pt x="6350" y="101600"/>
                  </a:moveTo>
                  <a:lnTo>
                    <a:pt x="0" y="101600"/>
                  </a:lnTo>
                  <a:lnTo>
                    <a:pt x="0" y="107949"/>
                  </a:lnTo>
                  <a:lnTo>
                    <a:pt x="6350" y="107949"/>
                  </a:lnTo>
                  <a:lnTo>
                    <a:pt x="6350" y="101600"/>
                  </a:lnTo>
                  <a:close/>
                </a:path>
                <a:path w="6350" h="971550">
                  <a:moveTo>
                    <a:pt x="6350" y="107950"/>
                  </a:moveTo>
                  <a:lnTo>
                    <a:pt x="0" y="107950"/>
                  </a:lnTo>
                  <a:lnTo>
                    <a:pt x="0" y="111759"/>
                  </a:lnTo>
                  <a:lnTo>
                    <a:pt x="6350" y="111759"/>
                  </a:lnTo>
                  <a:lnTo>
                    <a:pt x="6350" y="107950"/>
                  </a:lnTo>
                  <a:close/>
                </a:path>
                <a:path w="6350" h="971550">
                  <a:moveTo>
                    <a:pt x="6350" y="111759"/>
                  </a:moveTo>
                  <a:lnTo>
                    <a:pt x="0" y="111759"/>
                  </a:lnTo>
                  <a:lnTo>
                    <a:pt x="0" y="118109"/>
                  </a:lnTo>
                  <a:lnTo>
                    <a:pt x="6350" y="118109"/>
                  </a:lnTo>
                  <a:lnTo>
                    <a:pt x="6350" y="111759"/>
                  </a:lnTo>
                  <a:close/>
                </a:path>
                <a:path w="6350" h="971550">
                  <a:moveTo>
                    <a:pt x="6350" y="118109"/>
                  </a:moveTo>
                  <a:lnTo>
                    <a:pt x="0" y="118109"/>
                  </a:lnTo>
                  <a:lnTo>
                    <a:pt x="0" y="120649"/>
                  </a:lnTo>
                  <a:lnTo>
                    <a:pt x="6350" y="120649"/>
                  </a:lnTo>
                  <a:lnTo>
                    <a:pt x="6350" y="118109"/>
                  </a:lnTo>
                  <a:close/>
                </a:path>
                <a:path w="6350" h="971550">
                  <a:moveTo>
                    <a:pt x="6350" y="120650"/>
                  </a:moveTo>
                  <a:lnTo>
                    <a:pt x="0" y="120650"/>
                  </a:lnTo>
                  <a:lnTo>
                    <a:pt x="0" y="124459"/>
                  </a:lnTo>
                  <a:lnTo>
                    <a:pt x="6350" y="124459"/>
                  </a:lnTo>
                  <a:lnTo>
                    <a:pt x="6350" y="120650"/>
                  </a:lnTo>
                  <a:close/>
                </a:path>
                <a:path w="6350" h="971550">
                  <a:moveTo>
                    <a:pt x="6350" y="124459"/>
                  </a:moveTo>
                  <a:lnTo>
                    <a:pt x="0" y="124459"/>
                  </a:lnTo>
                  <a:lnTo>
                    <a:pt x="0" y="137159"/>
                  </a:lnTo>
                  <a:lnTo>
                    <a:pt x="6350" y="137159"/>
                  </a:lnTo>
                  <a:lnTo>
                    <a:pt x="6350" y="124459"/>
                  </a:lnTo>
                  <a:close/>
                </a:path>
                <a:path w="6350" h="971550">
                  <a:moveTo>
                    <a:pt x="6350" y="137159"/>
                  </a:moveTo>
                  <a:lnTo>
                    <a:pt x="0" y="137159"/>
                  </a:lnTo>
                  <a:lnTo>
                    <a:pt x="0" y="139699"/>
                  </a:lnTo>
                  <a:lnTo>
                    <a:pt x="6350" y="139699"/>
                  </a:lnTo>
                  <a:lnTo>
                    <a:pt x="6350" y="137159"/>
                  </a:lnTo>
                  <a:close/>
                </a:path>
                <a:path w="6350" h="971550">
                  <a:moveTo>
                    <a:pt x="6350" y="139700"/>
                  </a:moveTo>
                  <a:lnTo>
                    <a:pt x="0" y="139700"/>
                  </a:lnTo>
                  <a:lnTo>
                    <a:pt x="0" y="146049"/>
                  </a:lnTo>
                  <a:lnTo>
                    <a:pt x="6350" y="146049"/>
                  </a:lnTo>
                  <a:lnTo>
                    <a:pt x="6350" y="139700"/>
                  </a:lnTo>
                  <a:close/>
                </a:path>
                <a:path w="6350" h="971550">
                  <a:moveTo>
                    <a:pt x="6350" y="146050"/>
                  </a:moveTo>
                  <a:lnTo>
                    <a:pt x="0" y="146050"/>
                  </a:lnTo>
                  <a:lnTo>
                    <a:pt x="0" y="152399"/>
                  </a:lnTo>
                  <a:lnTo>
                    <a:pt x="6350" y="152399"/>
                  </a:lnTo>
                  <a:lnTo>
                    <a:pt x="6350" y="146050"/>
                  </a:lnTo>
                  <a:close/>
                </a:path>
                <a:path w="6350" h="971550">
                  <a:moveTo>
                    <a:pt x="6350" y="152400"/>
                  </a:moveTo>
                  <a:lnTo>
                    <a:pt x="0" y="152400"/>
                  </a:lnTo>
                  <a:lnTo>
                    <a:pt x="0" y="156209"/>
                  </a:lnTo>
                  <a:lnTo>
                    <a:pt x="6350" y="156209"/>
                  </a:lnTo>
                  <a:lnTo>
                    <a:pt x="6350" y="152400"/>
                  </a:lnTo>
                  <a:close/>
                </a:path>
                <a:path w="6350" h="971550">
                  <a:moveTo>
                    <a:pt x="6350" y="156209"/>
                  </a:moveTo>
                  <a:lnTo>
                    <a:pt x="0" y="156209"/>
                  </a:lnTo>
                  <a:lnTo>
                    <a:pt x="0" y="162559"/>
                  </a:lnTo>
                  <a:lnTo>
                    <a:pt x="6350" y="162559"/>
                  </a:lnTo>
                  <a:lnTo>
                    <a:pt x="6350" y="156209"/>
                  </a:lnTo>
                  <a:close/>
                </a:path>
                <a:path w="6350" h="971550">
                  <a:moveTo>
                    <a:pt x="6350" y="162559"/>
                  </a:moveTo>
                  <a:lnTo>
                    <a:pt x="0" y="162559"/>
                  </a:lnTo>
                  <a:lnTo>
                    <a:pt x="0" y="184149"/>
                  </a:lnTo>
                  <a:lnTo>
                    <a:pt x="6350" y="184149"/>
                  </a:lnTo>
                  <a:lnTo>
                    <a:pt x="6350" y="162559"/>
                  </a:lnTo>
                  <a:close/>
                </a:path>
                <a:path w="6350" h="971550">
                  <a:moveTo>
                    <a:pt x="6350" y="184150"/>
                  </a:moveTo>
                  <a:lnTo>
                    <a:pt x="0" y="184150"/>
                  </a:lnTo>
                  <a:lnTo>
                    <a:pt x="0" y="200659"/>
                  </a:lnTo>
                  <a:lnTo>
                    <a:pt x="6350" y="200659"/>
                  </a:lnTo>
                  <a:lnTo>
                    <a:pt x="6350" y="184150"/>
                  </a:lnTo>
                  <a:close/>
                </a:path>
                <a:path w="6350" h="971550">
                  <a:moveTo>
                    <a:pt x="6350" y="200659"/>
                  </a:moveTo>
                  <a:lnTo>
                    <a:pt x="0" y="200659"/>
                  </a:lnTo>
                  <a:lnTo>
                    <a:pt x="0" y="203199"/>
                  </a:lnTo>
                  <a:lnTo>
                    <a:pt x="6350" y="203199"/>
                  </a:lnTo>
                  <a:lnTo>
                    <a:pt x="6350" y="200659"/>
                  </a:lnTo>
                  <a:close/>
                </a:path>
                <a:path w="6350" h="971550">
                  <a:moveTo>
                    <a:pt x="6350" y="203200"/>
                  </a:moveTo>
                  <a:lnTo>
                    <a:pt x="0" y="203200"/>
                  </a:lnTo>
                  <a:lnTo>
                    <a:pt x="0" y="209549"/>
                  </a:lnTo>
                  <a:lnTo>
                    <a:pt x="6350" y="209549"/>
                  </a:lnTo>
                  <a:lnTo>
                    <a:pt x="6350" y="203200"/>
                  </a:lnTo>
                  <a:close/>
                </a:path>
                <a:path w="6350" h="971550">
                  <a:moveTo>
                    <a:pt x="6350" y="209550"/>
                  </a:moveTo>
                  <a:lnTo>
                    <a:pt x="0" y="209550"/>
                  </a:lnTo>
                  <a:lnTo>
                    <a:pt x="0" y="213359"/>
                  </a:lnTo>
                  <a:lnTo>
                    <a:pt x="6350" y="213359"/>
                  </a:lnTo>
                  <a:lnTo>
                    <a:pt x="6350" y="209550"/>
                  </a:lnTo>
                  <a:close/>
                </a:path>
                <a:path w="6350" h="971550">
                  <a:moveTo>
                    <a:pt x="6350" y="213360"/>
                  </a:moveTo>
                  <a:lnTo>
                    <a:pt x="0" y="213360"/>
                  </a:lnTo>
                  <a:lnTo>
                    <a:pt x="0" y="226059"/>
                  </a:lnTo>
                  <a:lnTo>
                    <a:pt x="6350" y="226059"/>
                  </a:lnTo>
                  <a:lnTo>
                    <a:pt x="6350" y="213360"/>
                  </a:lnTo>
                  <a:close/>
                </a:path>
                <a:path w="6350" h="971550">
                  <a:moveTo>
                    <a:pt x="6350" y="226060"/>
                  </a:moveTo>
                  <a:lnTo>
                    <a:pt x="0" y="226060"/>
                  </a:lnTo>
                  <a:lnTo>
                    <a:pt x="0" y="232409"/>
                  </a:lnTo>
                  <a:lnTo>
                    <a:pt x="6350" y="232409"/>
                  </a:lnTo>
                  <a:lnTo>
                    <a:pt x="6350" y="226060"/>
                  </a:lnTo>
                  <a:close/>
                </a:path>
                <a:path w="6350" h="971550">
                  <a:moveTo>
                    <a:pt x="6350" y="232410"/>
                  </a:moveTo>
                  <a:lnTo>
                    <a:pt x="0" y="232410"/>
                  </a:lnTo>
                  <a:lnTo>
                    <a:pt x="0" y="234949"/>
                  </a:lnTo>
                  <a:lnTo>
                    <a:pt x="6350" y="234949"/>
                  </a:lnTo>
                  <a:lnTo>
                    <a:pt x="6350" y="232410"/>
                  </a:lnTo>
                  <a:close/>
                </a:path>
                <a:path w="6350" h="971550">
                  <a:moveTo>
                    <a:pt x="6350" y="346836"/>
                  </a:moveTo>
                  <a:lnTo>
                    <a:pt x="0" y="346836"/>
                  </a:lnTo>
                  <a:lnTo>
                    <a:pt x="0" y="349249"/>
                  </a:lnTo>
                  <a:lnTo>
                    <a:pt x="6350" y="349249"/>
                  </a:lnTo>
                  <a:lnTo>
                    <a:pt x="6350" y="346836"/>
                  </a:lnTo>
                  <a:close/>
                </a:path>
                <a:path w="6350" h="971550">
                  <a:moveTo>
                    <a:pt x="6350" y="341756"/>
                  </a:moveTo>
                  <a:lnTo>
                    <a:pt x="0" y="341756"/>
                  </a:lnTo>
                  <a:lnTo>
                    <a:pt x="0" y="346709"/>
                  </a:lnTo>
                  <a:lnTo>
                    <a:pt x="6350" y="346709"/>
                  </a:lnTo>
                  <a:lnTo>
                    <a:pt x="6350" y="341756"/>
                  </a:lnTo>
                  <a:close/>
                </a:path>
                <a:path w="6350" h="971550">
                  <a:moveTo>
                    <a:pt x="6350" y="335406"/>
                  </a:moveTo>
                  <a:lnTo>
                    <a:pt x="0" y="335406"/>
                  </a:lnTo>
                  <a:lnTo>
                    <a:pt x="0" y="341629"/>
                  </a:lnTo>
                  <a:lnTo>
                    <a:pt x="6350" y="341629"/>
                  </a:lnTo>
                  <a:lnTo>
                    <a:pt x="6350" y="335406"/>
                  </a:lnTo>
                  <a:close/>
                </a:path>
                <a:path w="6350" h="971550">
                  <a:moveTo>
                    <a:pt x="6350" y="329056"/>
                  </a:moveTo>
                  <a:lnTo>
                    <a:pt x="0" y="329056"/>
                  </a:lnTo>
                  <a:lnTo>
                    <a:pt x="0" y="335279"/>
                  </a:lnTo>
                  <a:lnTo>
                    <a:pt x="6350" y="335279"/>
                  </a:lnTo>
                  <a:lnTo>
                    <a:pt x="6350" y="329056"/>
                  </a:lnTo>
                  <a:close/>
                </a:path>
                <a:path w="6350" h="971550">
                  <a:moveTo>
                    <a:pt x="6350" y="322706"/>
                  </a:moveTo>
                  <a:lnTo>
                    <a:pt x="0" y="322706"/>
                  </a:lnTo>
                  <a:lnTo>
                    <a:pt x="0" y="328929"/>
                  </a:lnTo>
                  <a:lnTo>
                    <a:pt x="6350" y="328929"/>
                  </a:lnTo>
                  <a:lnTo>
                    <a:pt x="6350" y="322706"/>
                  </a:lnTo>
                  <a:close/>
                </a:path>
                <a:path w="6350" h="971550">
                  <a:moveTo>
                    <a:pt x="6350" y="316356"/>
                  </a:moveTo>
                  <a:lnTo>
                    <a:pt x="0" y="316356"/>
                  </a:lnTo>
                  <a:lnTo>
                    <a:pt x="0" y="322579"/>
                  </a:lnTo>
                  <a:lnTo>
                    <a:pt x="6350" y="322579"/>
                  </a:lnTo>
                  <a:lnTo>
                    <a:pt x="6350" y="316356"/>
                  </a:lnTo>
                  <a:close/>
                </a:path>
                <a:path w="6350" h="971550">
                  <a:moveTo>
                    <a:pt x="6350" y="308736"/>
                  </a:moveTo>
                  <a:lnTo>
                    <a:pt x="0" y="308736"/>
                  </a:lnTo>
                  <a:lnTo>
                    <a:pt x="0" y="316229"/>
                  </a:lnTo>
                  <a:lnTo>
                    <a:pt x="6350" y="316229"/>
                  </a:lnTo>
                  <a:lnTo>
                    <a:pt x="6350" y="308736"/>
                  </a:lnTo>
                  <a:close/>
                </a:path>
                <a:path w="6350" h="971550">
                  <a:moveTo>
                    <a:pt x="6350" y="303656"/>
                  </a:moveTo>
                  <a:lnTo>
                    <a:pt x="0" y="303656"/>
                  </a:lnTo>
                  <a:lnTo>
                    <a:pt x="0" y="308609"/>
                  </a:lnTo>
                  <a:lnTo>
                    <a:pt x="6350" y="308609"/>
                  </a:lnTo>
                  <a:lnTo>
                    <a:pt x="6350" y="303656"/>
                  </a:lnTo>
                  <a:close/>
                </a:path>
                <a:path w="6350" h="971550">
                  <a:moveTo>
                    <a:pt x="6350" y="297306"/>
                  </a:moveTo>
                  <a:lnTo>
                    <a:pt x="0" y="297306"/>
                  </a:lnTo>
                  <a:lnTo>
                    <a:pt x="0" y="303529"/>
                  </a:lnTo>
                  <a:lnTo>
                    <a:pt x="6350" y="303529"/>
                  </a:lnTo>
                  <a:lnTo>
                    <a:pt x="6350" y="297306"/>
                  </a:lnTo>
                  <a:close/>
                </a:path>
                <a:path w="6350" h="971550">
                  <a:moveTo>
                    <a:pt x="6350" y="290956"/>
                  </a:moveTo>
                  <a:lnTo>
                    <a:pt x="0" y="290956"/>
                  </a:lnTo>
                  <a:lnTo>
                    <a:pt x="0" y="297179"/>
                  </a:lnTo>
                  <a:lnTo>
                    <a:pt x="6350" y="297179"/>
                  </a:lnTo>
                  <a:lnTo>
                    <a:pt x="6350" y="290956"/>
                  </a:lnTo>
                  <a:close/>
                </a:path>
                <a:path w="6350" h="971550">
                  <a:moveTo>
                    <a:pt x="6350" y="284606"/>
                  </a:moveTo>
                  <a:lnTo>
                    <a:pt x="0" y="284606"/>
                  </a:lnTo>
                  <a:lnTo>
                    <a:pt x="0" y="290829"/>
                  </a:lnTo>
                  <a:lnTo>
                    <a:pt x="6350" y="290829"/>
                  </a:lnTo>
                  <a:lnTo>
                    <a:pt x="6350" y="284606"/>
                  </a:lnTo>
                  <a:close/>
                </a:path>
                <a:path w="6350" h="971550">
                  <a:moveTo>
                    <a:pt x="6350" y="278256"/>
                  </a:moveTo>
                  <a:lnTo>
                    <a:pt x="0" y="278256"/>
                  </a:lnTo>
                  <a:lnTo>
                    <a:pt x="0" y="284479"/>
                  </a:lnTo>
                  <a:lnTo>
                    <a:pt x="6350" y="284479"/>
                  </a:lnTo>
                  <a:lnTo>
                    <a:pt x="6350" y="278256"/>
                  </a:lnTo>
                  <a:close/>
                </a:path>
                <a:path w="6350" h="971550">
                  <a:moveTo>
                    <a:pt x="6350" y="271906"/>
                  </a:moveTo>
                  <a:lnTo>
                    <a:pt x="0" y="271906"/>
                  </a:lnTo>
                  <a:lnTo>
                    <a:pt x="0" y="278129"/>
                  </a:lnTo>
                  <a:lnTo>
                    <a:pt x="6350" y="278129"/>
                  </a:lnTo>
                  <a:lnTo>
                    <a:pt x="6350" y="271906"/>
                  </a:lnTo>
                  <a:close/>
                </a:path>
                <a:path w="6350" h="971550">
                  <a:moveTo>
                    <a:pt x="6350" y="265556"/>
                  </a:moveTo>
                  <a:lnTo>
                    <a:pt x="0" y="265556"/>
                  </a:lnTo>
                  <a:lnTo>
                    <a:pt x="0" y="271779"/>
                  </a:lnTo>
                  <a:lnTo>
                    <a:pt x="6350" y="271779"/>
                  </a:lnTo>
                  <a:lnTo>
                    <a:pt x="6350" y="265556"/>
                  </a:lnTo>
                  <a:close/>
                </a:path>
                <a:path w="6350" h="971550">
                  <a:moveTo>
                    <a:pt x="6350" y="259206"/>
                  </a:moveTo>
                  <a:lnTo>
                    <a:pt x="0" y="259206"/>
                  </a:lnTo>
                  <a:lnTo>
                    <a:pt x="0" y="265429"/>
                  </a:lnTo>
                  <a:lnTo>
                    <a:pt x="6350" y="265429"/>
                  </a:lnTo>
                  <a:lnTo>
                    <a:pt x="6350" y="259206"/>
                  </a:lnTo>
                  <a:close/>
                </a:path>
                <a:path w="6350" h="971550">
                  <a:moveTo>
                    <a:pt x="6350" y="252856"/>
                  </a:moveTo>
                  <a:lnTo>
                    <a:pt x="0" y="252856"/>
                  </a:lnTo>
                  <a:lnTo>
                    <a:pt x="0" y="259079"/>
                  </a:lnTo>
                  <a:lnTo>
                    <a:pt x="6350" y="259079"/>
                  </a:lnTo>
                  <a:lnTo>
                    <a:pt x="6350" y="252856"/>
                  </a:lnTo>
                  <a:close/>
                </a:path>
                <a:path w="6350" h="971550">
                  <a:moveTo>
                    <a:pt x="6350" y="246506"/>
                  </a:moveTo>
                  <a:lnTo>
                    <a:pt x="0" y="246506"/>
                  </a:lnTo>
                  <a:lnTo>
                    <a:pt x="0" y="252729"/>
                  </a:lnTo>
                  <a:lnTo>
                    <a:pt x="6350" y="252729"/>
                  </a:lnTo>
                  <a:lnTo>
                    <a:pt x="6350" y="246506"/>
                  </a:lnTo>
                  <a:close/>
                </a:path>
                <a:path w="6350" h="971550">
                  <a:moveTo>
                    <a:pt x="6350" y="235076"/>
                  </a:moveTo>
                  <a:lnTo>
                    <a:pt x="0" y="235076"/>
                  </a:lnTo>
                  <a:lnTo>
                    <a:pt x="0" y="246379"/>
                  </a:lnTo>
                  <a:lnTo>
                    <a:pt x="6350" y="246379"/>
                  </a:lnTo>
                  <a:lnTo>
                    <a:pt x="6350" y="235076"/>
                  </a:lnTo>
                  <a:close/>
                </a:path>
                <a:path w="6350" h="971550">
                  <a:moveTo>
                    <a:pt x="6350" y="450849"/>
                  </a:moveTo>
                  <a:lnTo>
                    <a:pt x="3810" y="450849"/>
                  </a:lnTo>
                  <a:lnTo>
                    <a:pt x="3810" y="454659"/>
                  </a:lnTo>
                  <a:lnTo>
                    <a:pt x="5079" y="454659"/>
                  </a:lnTo>
                  <a:lnTo>
                    <a:pt x="5079" y="457199"/>
                  </a:lnTo>
                  <a:lnTo>
                    <a:pt x="6350" y="457199"/>
                  </a:lnTo>
                  <a:lnTo>
                    <a:pt x="6350" y="450849"/>
                  </a:lnTo>
                  <a:close/>
                </a:path>
                <a:path w="6350" h="971550">
                  <a:moveTo>
                    <a:pt x="6350" y="444499"/>
                  </a:moveTo>
                  <a:lnTo>
                    <a:pt x="1269" y="444499"/>
                  </a:lnTo>
                  <a:lnTo>
                    <a:pt x="1269" y="448309"/>
                  </a:lnTo>
                  <a:lnTo>
                    <a:pt x="2539" y="448309"/>
                  </a:lnTo>
                  <a:lnTo>
                    <a:pt x="2539" y="450849"/>
                  </a:lnTo>
                  <a:lnTo>
                    <a:pt x="3810" y="450849"/>
                  </a:lnTo>
                  <a:lnTo>
                    <a:pt x="3810" y="449579"/>
                  </a:lnTo>
                  <a:lnTo>
                    <a:pt x="6350" y="449579"/>
                  </a:lnTo>
                  <a:lnTo>
                    <a:pt x="6350" y="444499"/>
                  </a:lnTo>
                  <a:close/>
                </a:path>
                <a:path w="6350" h="971550">
                  <a:moveTo>
                    <a:pt x="6350" y="438149"/>
                  </a:moveTo>
                  <a:lnTo>
                    <a:pt x="0" y="438149"/>
                  </a:lnTo>
                  <a:lnTo>
                    <a:pt x="0" y="444499"/>
                  </a:lnTo>
                  <a:lnTo>
                    <a:pt x="1269" y="444499"/>
                  </a:lnTo>
                  <a:lnTo>
                    <a:pt x="1269" y="443229"/>
                  </a:lnTo>
                  <a:lnTo>
                    <a:pt x="6350" y="443229"/>
                  </a:lnTo>
                  <a:lnTo>
                    <a:pt x="6350" y="438149"/>
                  </a:lnTo>
                  <a:close/>
                </a:path>
                <a:path w="6350" h="971550">
                  <a:moveTo>
                    <a:pt x="6350" y="431799"/>
                  </a:moveTo>
                  <a:lnTo>
                    <a:pt x="0" y="431799"/>
                  </a:lnTo>
                  <a:lnTo>
                    <a:pt x="0" y="436879"/>
                  </a:lnTo>
                  <a:lnTo>
                    <a:pt x="6350" y="436879"/>
                  </a:lnTo>
                  <a:lnTo>
                    <a:pt x="6350" y="431799"/>
                  </a:lnTo>
                  <a:close/>
                </a:path>
                <a:path w="6350" h="971550">
                  <a:moveTo>
                    <a:pt x="6350" y="425449"/>
                  </a:moveTo>
                  <a:lnTo>
                    <a:pt x="0" y="425449"/>
                  </a:lnTo>
                  <a:lnTo>
                    <a:pt x="0" y="430529"/>
                  </a:lnTo>
                  <a:lnTo>
                    <a:pt x="6350" y="430529"/>
                  </a:lnTo>
                  <a:lnTo>
                    <a:pt x="6350" y="425449"/>
                  </a:lnTo>
                  <a:close/>
                </a:path>
                <a:path w="6350" h="971550">
                  <a:moveTo>
                    <a:pt x="6350" y="419099"/>
                  </a:moveTo>
                  <a:lnTo>
                    <a:pt x="0" y="419099"/>
                  </a:lnTo>
                  <a:lnTo>
                    <a:pt x="0" y="424179"/>
                  </a:lnTo>
                  <a:lnTo>
                    <a:pt x="6350" y="424179"/>
                  </a:lnTo>
                  <a:lnTo>
                    <a:pt x="6350" y="419099"/>
                  </a:lnTo>
                  <a:close/>
                </a:path>
                <a:path w="6350" h="971550">
                  <a:moveTo>
                    <a:pt x="6350" y="411479"/>
                  </a:moveTo>
                  <a:lnTo>
                    <a:pt x="0" y="411479"/>
                  </a:lnTo>
                  <a:lnTo>
                    <a:pt x="0" y="417829"/>
                  </a:lnTo>
                  <a:lnTo>
                    <a:pt x="6350" y="417829"/>
                  </a:lnTo>
                  <a:lnTo>
                    <a:pt x="6350" y="411479"/>
                  </a:lnTo>
                  <a:close/>
                </a:path>
                <a:path w="6350" h="971550">
                  <a:moveTo>
                    <a:pt x="6350" y="406399"/>
                  </a:moveTo>
                  <a:lnTo>
                    <a:pt x="0" y="406399"/>
                  </a:lnTo>
                  <a:lnTo>
                    <a:pt x="0" y="410209"/>
                  </a:lnTo>
                  <a:lnTo>
                    <a:pt x="6350" y="410209"/>
                  </a:lnTo>
                  <a:lnTo>
                    <a:pt x="6350" y="406399"/>
                  </a:lnTo>
                  <a:close/>
                </a:path>
                <a:path w="6350" h="971550">
                  <a:moveTo>
                    <a:pt x="6350" y="400049"/>
                  </a:moveTo>
                  <a:lnTo>
                    <a:pt x="0" y="400049"/>
                  </a:lnTo>
                  <a:lnTo>
                    <a:pt x="0" y="405129"/>
                  </a:lnTo>
                  <a:lnTo>
                    <a:pt x="6350" y="405129"/>
                  </a:lnTo>
                  <a:lnTo>
                    <a:pt x="6350" y="400049"/>
                  </a:lnTo>
                  <a:close/>
                </a:path>
                <a:path w="6350" h="971550">
                  <a:moveTo>
                    <a:pt x="6350" y="393700"/>
                  </a:moveTo>
                  <a:lnTo>
                    <a:pt x="0" y="393700"/>
                  </a:lnTo>
                  <a:lnTo>
                    <a:pt x="0" y="398779"/>
                  </a:lnTo>
                  <a:lnTo>
                    <a:pt x="6350" y="398779"/>
                  </a:lnTo>
                  <a:lnTo>
                    <a:pt x="6350" y="393700"/>
                  </a:lnTo>
                  <a:close/>
                </a:path>
                <a:path w="6350" h="971550">
                  <a:moveTo>
                    <a:pt x="6350" y="387349"/>
                  </a:moveTo>
                  <a:lnTo>
                    <a:pt x="0" y="387349"/>
                  </a:lnTo>
                  <a:lnTo>
                    <a:pt x="0" y="392429"/>
                  </a:lnTo>
                  <a:lnTo>
                    <a:pt x="6350" y="392429"/>
                  </a:lnTo>
                  <a:lnTo>
                    <a:pt x="6350" y="387349"/>
                  </a:lnTo>
                  <a:close/>
                </a:path>
                <a:path w="6350" h="971550">
                  <a:moveTo>
                    <a:pt x="6350" y="380999"/>
                  </a:moveTo>
                  <a:lnTo>
                    <a:pt x="0" y="380999"/>
                  </a:lnTo>
                  <a:lnTo>
                    <a:pt x="0" y="386079"/>
                  </a:lnTo>
                  <a:lnTo>
                    <a:pt x="6350" y="386079"/>
                  </a:lnTo>
                  <a:lnTo>
                    <a:pt x="6350" y="380999"/>
                  </a:lnTo>
                  <a:close/>
                </a:path>
                <a:path w="6350" h="971550">
                  <a:moveTo>
                    <a:pt x="6350" y="373379"/>
                  </a:moveTo>
                  <a:lnTo>
                    <a:pt x="0" y="373379"/>
                  </a:lnTo>
                  <a:lnTo>
                    <a:pt x="0" y="379729"/>
                  </a:lnTo>
                  <a:lnTo>
                    <a:pt x="6350" y="379729"/>
                  </a:lnTo>
                  <a:lnTo>
                    <a:pt x="6350" y="373379"/>
                  </a:lnTo>
                  <a:close/>
                </a:path>
                <a:path w="6350" h="971550">
                  <a:moveTo>
                    <a:pt x="6350" y="368299"/>
                  </a:moveTo>
                  <a:lnTo>
                    <a:pt x="0" y="368299"/>
                  </a:lnTo>
                  <a:lnTo>
                    <a:pt x="0" y="372109"/>
                  </a:lnTo>
                  <a:lnTo>
                    <a:pt x="6350" y="372109"/>
                  </a:lnTo>
                  <a:lnTo>
                    <a:pt x="6350" y="368299"/>
                  </a:lnTo>
                  <a:close/>
                </a:path>
                <a:path w="6350" h="971550">
                  <a:moveTo>
                    <a:pt x="6350" y="361949"/>
                  </a:moveTo>
                  <a:lnTo>
                    <a:pt x="0" y="361949"/>
                  </a:lnTo>
                  <a:lnTo>
                    <a:pt x="0" y="367030"/>
                  </a:lnTo>
                  <a:lnTo>
                    <a:pt x="6350" y="367030"/>
                  </a:lnTo>
                  <a:lnTo>
                    <a:pt x="6350" y="361949"/>
                  </a:lnTo>
                  <a:close/>
                </a:path>
                <a:path w="6350" h="971550">
                  <a:moveTo>
                    <a:pt x="6350" y="355599"/>
                  </a:moveTo>
                  <a:lnTo>
                    <a:pt x="0" y="355599"/>
                  </a:lnTo>
                  <a:lnTo>
                    <a:pt x="0" y="360680"/>
                  </a:lnTo>
                  <a:lnTo>
                    <a:pt x="6350" y="360680"/>
                  </a:lnTo>
                  <a:lnTo>
                    <a:pt x="6350" y="355599"/>
                  </a:lnTo>
                  <a:close/>
                </a:path>
                <a:path w="6350" h="971550">
                  <a:moveTo>
                    <a:pt x="6350" y="350519"/>
                  </a:moveTo>
                  <a:lnTo>
                    <a:pt x="0" y="350519"/>
                  </a:lnTo>
                  <a:lnTo>
                    <a:pt x="0" y="354329"/>
                  </a:lnTo>
                  <a:lnTo>
                    <a:pt x="6350" y="354329"/>
                  </a:lnTo>
                  <a:lnTo>
                    <a:pt x="6350" y="350519"/>
                  </a:lnTo>
                  <a:close/>
                </a:path>
                <a:path w="6350" h="971550">
                  <a:moveTo>
                    <a:pt x="2539" y="791209"/>
                  </a:moveTo>
                  <a:lnTo>
                    <a:pt x="0" y="791209"/>
                  </a:lnTo>
                  <a:lnTo>
                    <a:pt x="0" y="801369"/>
                  </a:lnTo>
                  <a:lnTo>
                    <a:pt x="6350" y="801369"/>
                  </a:lnTo>
                  <a:lnTo>
                    <a:pt x="6350" y="791336"/>
                  </a:lnTo>
                  <a:lnTo>
                    <a:pt x="2539" y="791336"/>
                  </a:lnTo>
                  <a:close/>
                </a:path>
                <a:path w="6350" h="971550">
                  <a:moveTo>
                    <a:pt x="6350" y="788669"/>
                  </a:moveTo>
                  <a:lnTo>
                    <a:pt x="5079" y="788669"/>
                  </a:lnTo>
                  <a:lnTo>
                    <a:pt x="5079" y="790066"/>
                  </a:lnTo>
                  <a:lnTo>
                    <a:pt x="2539" y="790066"/>
                  </a:lnTo>
                  <a:lnTo>
                    <a:pt x="2539" y="791209"/>
                  </a:lnTo>
                  <a:lnTo>
                    <a:pt x="6350" y="791209"/>
                  </a:lnTo>
                  <a:lnTo>
                    <a:pt x="6350" y="788669"/>
                  </a:lnTo>
                  <a:close/>
                </a:path>
                <a:path w="6350" h="971550">
                  <a:moveTo>
                    <a:pt x="6350" y="801369"/>
                  </a:moveTo>
                  <a:lnTo>
                    <a:pt x="0" y="801369"/>
                  </a:lnTo>
                  <a:lnTo>
                    <a:pt x="0" y="814069"/>
                  </a:lnTo>
                  <a:lnTo>
                    <a:pt x="6350" y="814069"/>
                  </a:lnTo>
                  <a:lnTo>
                    <a:pt x="6350" y="801369"/>
                  </a:lnTo>
                  <a:close/>
                </a:path>
                <a:path w="6350" h="971550">
                  <a:moveTo>
                    <a:pt x="6350" y="814069"/>
                  </a:moveTo>
                  <a:lnTo>
                    <a:pt x="0" y="814069"/>
                  </a:lnTo>
                  <a:lnTo>
                    <a:pt x="0" y="867409"/>
                  </a:lnTo>
                  <a:lnTo>
                    <a:pt x="6350" y="867409"/>
                  </a:lnTo>
                  <a:lnTo>
                    <a:pt x="6350" y="814069"/>
                  </a:lnTo>
                  <a:close/>
                </a:path>
                <a:path w="6350" h="971550">
                  <a:moveTo>
                    <a:pt x="6350" y="867410"/>
                  </a:moveTo>
                  <a:lnTo>
                    <a:pt x="0" y="867410"/>
                  </a:lnTo>
                  <a:lnTo>
                    <a:pt x="0" y="969009"/>
                  </a:lnTo>
                  <a:lnTo>
                    <a:pt x="6350" y="969009"/>
                  </a:lnTo>
                  <a:lnTo>
                    <a:pt x="6350" y="867410"/>
                  </a:lnTo>
                  <a:close/>
                </a:path>
                <a:path w="6350" h="971550">
                  <a:moveTo>
                    <a:pt x="6350" y="969010"/>
                  </a:moveTo>
                  <a:lnTo>
                    <a:pt x="0" y="969010"/>
                  </a:lnTo>
                  <a:lnTo>
                    <a:pt x="0" y="971549"/>
                  </a:lnTo>
                  <a:lnTo>
                    <a:pt x="6350" y="971549"/>
                  </a:lnTo>
                  <a:lnTo>
                    <a:pt x="6350" y="969010"/>
                  </a:lnTo>
                  <a:close/>
                </a:path>
              </a:pathLst>
            </a:custGeom>
            <a:solidFill>
              <a:srgbClr val="2300F9"/>
            </a:solidFill>
          </p:spPr>
          <p:txBody>
            <a:bodyPr bIns="0" lIns="0" rIns="0" rtlCol="0" tIns="0" wrap="square"/>
            <a:p/>
          </p:txBody>
        </p:sp>
        <p:sp>
          <p:nvSpPr>
            <p:cNvPr id="1050917" name="object 2231"/>
            <p:cNvSpPr/>
            <p:nvPr/>
          </p:nvSpPr>
          <p:spPr>
            <a:xfrm>
              <a:off x="4968239" y="5807709"/>
              <a:ext cx="7620" cy="971550"/>
            </a:xfrm>
            <a:custGeom>
              <a:avLst/>
              <a:ahLst/>
              <a:rect l="l" t="t" r="r" b="b"/>
              <a:pathLst>
                <a:path w="7620" h="971550">
                  <a:moveTo>
                    <a:pt x="7620" y="0"/>
                  </a:moveTo>
                  <a:lnTo>
                    <a:pt x="0" y="0"/>
                  </a:lnTo>
                  <a:lnTo>
                    <a:pt x="0" y="6349"/>
                  </a:lnTo>
                  <a:lnTo>
                    <a:pt x="7620" y="6349"/>
                  </a:lnTo>
                  <a:lnTo>
                    <a:pt x="7620" y="0"/>
                  </a:lnTo>
                  <a:close/>
                </a:path>
                <a:path w="7620" h="971550">
                  <a:moveTo>
                    <a:pt x="7620" y="6350"/>
                  </a:moveTo>
                  <a:lnTo>
                    <a:pt x="0" y="6350"/>
                  </a:lnTo>
                  <a:lnTo>
                    <a:pt x="0" y="16509"/>
                  </a:lnTo>
                  <a:lnTo>
                    <a:pt x="7620" y="16509"/>
                  </a:lnTo>
                  <a:lnTo>
                    <a:pt x="7620" y="6350"/>
                  </a:lnTo>
                  <a:close/>
                </a:path>
                <a:path w="7620" h="971550">
                  <a:moveTo>
                    <a:pt x="7620" y="16509"/>
                  </a:moveTo>
                  <a:lnTo>
                    <a:pt x="0" y="16509"/>
                  </a:lnTo>
                  <a:lnTo>
                    <a:pt x="0" y="25399"/>
                  </a:lnTo>
                  <a:lnTo>
                    <a:pt x="7620" y="25399"/>
                  </a:lnTo>
                  <a:lnTo>
                    <a:pt x="7620" y="16509"/>
                  </a:lnTo>
                  <a:close/>
                </a:path>
                <a:path w="7620" h="971550">
                  <a:moveTo>
                    <a:pt x="7620" y="25400"/>
                  </a:moveTo>
                  <a:lnTo>
                    <a:pt x="0" y="25400"/>
                  </a:lnTo>
                  <a:lnTo>
                    <a:pt x="0" y="31749"/>
                  </a:lnTo>
                  <a:lnTo>
                    <a:pt x="7620" y="31749"/>
                  </a:lnTo>
                  <a:lnTo>
                    <a:pt x="7620" y="25400"/>
                  </a:lnTo>
                  <a:close/>
                </a:path>
                <a:path w="7620" h="971550">
                  <a:moveTo>
                    <a:pt x="7620" y="31750"/>
                  </a:moveTo>
                  <a:lnTo>
                    <a:pt x="0" y="31750"/>
                  </a:lnTo>
                  <a:lnTo>
                    <a:pt x="0" y="38099"/>
                  </a:lnTo>
                  <a:lnTo>
                    <a:pt x="7620" y="38099"/>
                  </a:lnTo>
                  <a:lnTo>
                    <a:pt x="7620" y="31750"/>
                  </a:lnTo>
                  <a:close/>
                </a:path>
                <a:path w="7620" h="971550">
                  <a:moveTo>
                    <a:pt x="7620" y="38100"/>
                  </a:moveTo>
                  <a:lnTo>
                    <a:pt x="0" y="38100"/>
                  </a:lnTo>
                  <a:lnTo>
                    <a:pt x="0" y="44449"/>
                  </a:lnTo>
                  <a:lnTo>
                    <a:pt x="7620" y="44449"/>
                  </a:lnTo>
                  <a:lnTo>
                    <a:pt x="7620" y="38100"/>
                  </a:lnTo>
                  <a:close/>
                </a:path>
                <a:path w="7620" h="971550">
                  <a:moveTo>
                    <a:pt x="7620" y="44450"/>
                  </a:moveTo>
                  <a:lnTo>
                    <a:pt x="0" y="44450"/>
                  </a:lnTo>
                  <a:lnTo>
                    <a:pt x="0" y="48259"/>
                  </a:lnTo>
                  <a:lnTo>
                    <a:pt x="7620" y="48259"/>
                  </a:lnTo>
                  <a:lnTo>
                    <a:pt x="7620" y="44450"/>
                  </a:lnTo>
                  <a:close/>
                </a:path>
                <a:path w="7620" h="971550">
                  <a:moveTo>
                    <a:pt x="7620" y="48259"/>
                  </a:moveTo>
                  <a:lnTo>
                    <a:pt x="0" y="48259"/>
                  </a:lnTo>
                  <a:lnTo>
                    <a:pt x="0" y="69849"/>
                  </a:lnTo>
                  <a:lnTo>
                    <a:pt x="7620" y="69849"/>
                  </a:lnTo>
                  <a:lnTo>
                    <a:pt x="7620" y="48259"/>
                  </a:lnTo>
                  <a:close/>
                </a:path>
                <a:path w="7620" h="971550">
                  <a:moveTo>
                    <a:pt x="7620" y="69850"/>
                  </a:moveTo>
                  <a:lnTo>
                    <a:pt x="0" y="69850"/>
                  </a:lnTo>
                  <a:lnTo>
                    <a:pt x="0" y="73659"/>
                  </a:lnTo>
                  <a:lnTo>
                    <a:pt x="7620" y="73659"/>
                  </a:lnTo>
                  <a:lnTo>
                    <a:pt x="7620" y="69850"/>
                  </a:lnTo>
                  <a:close/>
                </a:path>
                <a:path w="7620" h="971550">
                  <a:moveTo>
                    <a:pt x="7620" y="73659"/>
                  </a:moveTo>
                  <a:lnTo>
                    <a:pt x="0" y="73659"/>
                  </a:lnTo>
                  <a:lnTo>
                    <a:pt x="0" y="76199"/>
                  </a:lnTo>
                  <a:lnTo>
                    <a:pt x="7620" y="76199"/>
                  </a:lnTo>
                  <a:lnTo>
                    <a:pt x="7620" y="73659"/>
                  </a:lnTo>
                  <a:close/>
                </a:path>
                <a:path w="7620" h="971550">
                  <a:moveTo>
                    <a:pt x="7620" y="76200"/>
                  </a:moveTo>
                  <a:lnTo>
                    <a:pt x="0" y="76200"/>
                  </a:lnTo>
                  <a:lnTo>
                    <a:pt x="0" y="82549"/>
                  </a:lnTo>
                  <a:lnTo>
                    <a:pt x="7620" y="82549"/>
                  </a:lnTo>
                  <a:lnTo>
                    <a:pt x="7620" y="76200"/>
                  </a:lnTo>
                  <a:close/>
                </a:path>
                <a:path w="7620" h="971550">
                  <a:moveTo>
                    <a:pt x="7620" y="82550"/>
                  </a:moveTo>
                  <a:lnTo>
                    <a:pt x="0" y="82550"/>
                  </a:lnTo>
                  <a:lnTo>
                    <a:pt x="0" y="86359"/>
                  </a:lnTo>
                  <a:lnTo>
                    <a:pt x="7620" y="86359"/>
                  </a:lnTo>
                  <a:lnTo>
                    <a:pt x="7620" y="82550"/>
                  </a:lnTo>
                  <a:close/>
                </a:path>
                <a:path w="7620" h="971550">
                  <a:moveTo>
                    <a:pt x="7620" y="86359"/>
                  </a:moveTo>
                  <a:lnTo>
                    <a:pt x="0" y="86359"/>
                  </a:lnTo>
                  <a:lnTo>
                    <a:pt x="0" y="92709"/>
                  </a:lnTo>
                  <a:lnTo>
                    <a:pt x="7620" y="92709"/>
                  </a:lnTo>
                  <a:lnTo>
                    <a:pt x="7620" y="86359"/>
                  </a:lnTo>
                  <a:close/>
                </a:path>
                <a:path w="7620" h="971550">
                  <a:moveTo>
                    <a:pt x="7620" y="92709"/>
                  </a:moveTo>
                  <a:lnTo>
                    <a:pt x="0" y="92709"/>
                  </a:lnTo>
                  <a:lnTo>
                    <a:pt x="0" y="99059"/>
                  </a:lnTo>
                  <a:lnTo>
                    <a:pt x="7620" y="99059"/>
                  </a:lnTo>
                  <a:lnTo>
                    <a:pt x="7620" y="92709"/>
                  </a:lnTo>
                  <a:close/>
                </a:path>
                <a:path w="7620" h="971550">
                  <a:moveTo>
                    <a:pt x="7620" y="99059"/>
                  </a:moveTo>
                  <a:lnTo>
                    <a:pt x="0" y="99059"/>
                  </a:lnTo>
                  <a:lnTo>
                    <a:pt x="0" y="101599"/>
                  </a:lnTo>
                  <a:lnTo>
                    <a:pt x="7620" y="101599"/>
                  </a:lnTo>
                  <a:lnTo>
                    <a:pt x="7620" y="99059"/>
                  </a:lnTo>
                  <a:close/>
                </a:path>
                <a:path w="7620" h="971550">
                  <a:moveTo>
                    <a:pt x="7620" y="101600"/>
                  </a:moveTo>
                  <a:lnTo>
                    <a:pt x="0" y="101600"/>
                  </a:lnTo>
                  <a:lnTo>
                    <a:pt x="0" y="107949"/>
                  </a:lnTo>
                  <a:lnTo>
                    <a:pt x="7620" y="107949"/>
                  </a:lnTo>
                  <a:lnTo>
                    <a:pt x="7620" y="101600"/>
                  </a:lnTo>
                  <a:close/>
                </a:path>
                <a:path w="7620" h="971550">
                  <a:moveTo>
                    <a:pt x="7620" y="107950"/>
                  </a:moveTo>
                  <a:lnTo>
                    <a:pt x="0" y="107950"/>
                  </a:lnTo>
                  <a:lnTo>
                    <a:pt x="0" y="111759"/>
                  </a:lnTo>
                  <a:lnTo>
                    <a:pt x="7620" y="111759"/>
                  </a:lnTo>
                  <a:lnTo>
                    <a:pt x="7620" y="107950"/>
                  </a:lnTo>
                  <a:close/>
                </a:path>
                <a:path w="7620" h="971550">
                  <a:moveTo>
                    <a:pt x="7620" y="111759"/>
                  </a:moveTo>
                  <a:lnTo>
                    <a:pt x="0" y="111759"/>
                  </a:lnTo>
                  <a:lnTo>
                    <a:pt x="0" y="118109"/>
                  </a:lnTo>
                  <a:lnTo>
                    <a:pt x="7620" y="118109"/>
                  </a:lnTo>
                  <a:lnTo>
                    <a:pt x="7620" y="111759"/>
                  </a:lnTo>
                  <a:close/>
                </a:path>
                <a:path w="7620" h="971550">
                  <a:moveTo>
                    <a:pt x="7620" y="118109"/>
                  </a:moveTo>
                  <a:lnTo>
                    <a:pt x="0" y="118109"/>
                  </a:lnTo>
                  <a:lnTo>
                    <a:pt x="0" y="120649"/>
                  </a:lnTo>
                  <a:lnTo>
                    <a:pt x="7620" y="120649"/>
                  </a:lnTo>
                  <a:lnTo>
                    <a:pt x="7620" y="118109"/>
                  </a:lnTo>
                  <a:close/>
                </a:path>
                <a:path w="7620" h="971550">
                  <a:moveTo>
                    <a:pt x="7620" y="120650"/>
                  </a:moveTo>
                  <a:lnTo>
                    <a:pt x="0" y="120650"/>
                  </a:lnTo>
                  <a:lnTo>
                    <a:pt x="0" y="124459"/>
                  </a:lnTo>
                  <a:lnTo>
                    <a:pt x="7620" y="124459"/>
                  </a:lnTo>
                  <a:lnTo>
                    <a:pt x="7620" y="120650"/>
                  </a:lnTo>
                  <a:close/>
                </a:path>
                <a:path w="7620" h="971550">
                  <a:moveTo>
                    <a:pt x="7620" y="124459"/>
                  </a:moveTo>
                  <a:lnTo>
                    <a:pt x="0" y="124459"/>
                  </a:lnTo>
                  <a:lnTo>
                    <a:pt x="0" y="137159"/>
                  </a:lnTo>
                  <a:lnTo>
                    <a:pt x="7620" y="137159"/>
                  </a:lnTo>
                  <a:lnTo>
                    <a:pt x="7620" y="124459"/>
                  </a:lnTo>
                  <a:close/>
                </a:path>
                <a:path w="7620" h="971550">
                  <a:moveTo>
                    <a:pt x="7620" y="137159"/>
                  </a:moveTo>
                  <a:lnTo>
                    <a:pt x="0" y="137159"/>
                  </a:lnTo>
                  <a:lnTo>
                    <a:pt x="0" y="139699"/>
                  </a:lnTo>
                  <a:lnTo>
                    <a:pt x="7620" y="139699"/>
                  </a:lnTo>
                  <a:lnTo>
                    <a:pt x="7620" y="137159"/>
                  </a:lnTo>
                  <a:close/>
                </a:path>
                <a:path w="7620" h="971550">
                  <a:moveTo>
                    <a:pt x="7620" y="139700"/>
                  </a:moveTo>
                  <a:lnTo>
                    <a:pt x="0" y="139700"/>
                  </a:lnTo>
                  <a:lnTo>
                    <a:pt x="0" y="146049"/>
                  </a:lnTo>
                  <a:lnTo>
                    <a:pt x="7620" y="146049"/>
                  </a:lnTo>
                  <a:lnTo>
                    <a:pt x="7620" y="139700"/>
                  </a:lnTo>
                  <a:close/>
                </a:path>
                <a:path w="7620" h="971550">
                  <a:moveTo>
                    <a:pt x="7620" y="146050"/>
                  </a:moveTo>
                  <a:lnTo>
                    <a:pt x="0" y="146050"/>
                  </a:lnTo>
                  <a:lnTo>
                    <a:pt x="0" y="152399"/>
                  </a:lnTo>
                  <a:lnTo>
                    <a:pt x="7620" y="152399"/>
                  </a:lnTo>
                  <a:lnTo>
                    <a:pt x="7620" y="146050"/>
                  </a:lnTo>
                  <a:close/>
                </a:path>
                <a:path w="7620" h="971550">
                  <a:moveTo>
                    <a:pt x="7620" y="152400"/>
                  </a:moveTo>
                  <a:lnTo>
                    <a:pt x="0" y="152400"/>
                  </a:lnTo>
                  <a:lnTo>
                    <a:pt x="0" y="156209"/>
                  </a:lnTo>
                  <a:lnTo>
                    <a:pt x="7620" y="156209"/>
                  </a:lnTo>
                  <a:lnTo>
                    <a:pt x="7620" y="152400"/>
                  </a:lnTo>
                  <a:close/>
                </a:path>
                <a:path w="7620" h="971550">
                  <a:moveTo>
                    <a:pt x="7620" y="156209"/>
                  </a:moveTo>
                  <a:lnTo>
                    <a:pt x="0" y="156209"/>
                  </a:lnTo>
                  <a:lnTo>
                    <a:pt x="0" y="162559"/>
                  </a:lnTo>
                  <a:lnTo>
                    <a:pt x="7620" y="162559"/>
                  </a:lnTo>
                  <a:lnTo>
                    <a:pt x="7620" y="156209"/>
                  </a:lnTo>
                  <a:close/>
                </a:path>
                <a:path w="7620" h="971550">
                  <a:moveTo>
                    <a:pt x="7620" y="162559"/>
                  </a:moveTo>
                  <a:lnTo>
                    <a:pt x="0" y="162559"/>
                  </a:lnTo>
                  <a:lnTo>
                    <a:pt x="0" y="184149"/>
                  </a:lnTo>
                  <a:lnTo>
                    <a:pt x="7620" y="184149"/>
                  </a:lnTo>
                  <a:lnTo>
                    <a:pt x="7620" y="162559"/>
                  </a:lnTo>
                  <a:close/>
                </a:path>
                <a:path w="7620" h="971550">
                  <a:moveTo>
                    <a:pt x="7620" y="184150"/>
                  </a:moveTo>
                  <a:lnTo>
                    <a:pt x="0" y="184150"/>
                  </a:lnTo>
                  <a:lnTo>
                    <a:pt x="0" y="200659"/>
                  </a:lnTo>
                  <a:lnTo>
                    <a:pt x="7620" y="200659"/>
                  </a:lnTo>
                  <a:lnTo>
                    <a:pt x="7620" y="184150"/>
                  </a:lnTo>
                  <a:close/>
                </a:path>
                <a:path w="7620" h="971550">
                  <a:moveTo>
                    <a:pt x="7620" y="200659"/>
                  </a:moveTo>
                  <a:lnTo>
                    <a:pt x="0" y="200659"/>
                  </a:lnTo>
                  <a:lnTo>
                    <a:pt x="0" y="203199"/>
                  </a:lnTo>
                  <a:lnTo>
                    <a:pt x="7620" y="203199"/>
                  </a:lnTo>
                  <a:lnTo>
                    <a:pt x="7620" y="200659"/>
                  </a:lnTo>
                  <a:close/>
                </a:path>
                <a:path w="7620" h="971550">
                  <a:moveTo>
                    <a:pt x="7620" y="203200"/>
                  </a:moveTo>
                  <a:lnTo>
                    <a:pt x="0" y="203200"/>
                  </a:lnTo>
                  <a:lnTo>
                    <a:pt x="0" y="209549"/>
                  </a:lnTo>
                  <a:lnTo>
                    <a:pt x="7620" y="209549"/>
                  </a:lnTo>
                  <a:lnTo>
                    <a:pt x="7620" y="203200"/>
                  </a:lnTo>
                  <a:close/>
                </a:path>
                <a:path w="7620" h="971550">
                  <a:moveTo>
                    <a:pt x="7620" y="209550"/>
                  </a:moveTo>
                  <a:lnTo>
                    <a:pt x="0" y="209550"/>
                  </a:lnTo>
                  <a:lnTo>
                    <a:pt x="0" y="213359"/>
                  </a:lnTo>
                  <a:lnTo>
                    <a:pt x="7620" y="213359"/>
                  </a:lnTo>
                  <a:lnTo>
                    <a:pt x="7620" y="209550"/>
                  </a:lnTo>
                  <a:close/>
                </a:path>
                <a:path w="7620" h="971550">
                  <a:moveTo>
                    <a:pt x="7620" y="213360"/>
                  </a:moveTo>
                  <a:lnTo>
                    <a:pt x="0" y="213360"/>
                  </a:lnTo>
                  <a:lnTo>
                    <a:pt x="0" y="226059"/>
                  </a:lnTo>
                  <a:lnTo>
                    <a:pt x="7620" y="226059"/>
                  </a:lnTo>
                  <a:lnTo>
                    <a:pt x="7620" y="213360"/>
                  </a:lnTo>
                  <a:close/>
                </a:path>
                <a:path w="7620" h="971550">
                  <a:moveTo>
                    <a:pt x="7620" y="226060"/>
                  </a:moveTo>
                  <a:lnTo>
                    <a:pt x="0" y="226060"/>
                  </a:lnTo>
                  <a:lnTo>
                    <a:pt x="0" y="232409"/>
                  </a:lnTo>
                  <a:lnTo>
                    <a:pt x="7620" y="232409"/>
                  </a:lnTo>
                  <a:lnTo>
                    <a:pt x="7620" y="226060"/>
                  </a:lnTo>
                  <a:close/>
                </a:path>
                <a:path w="7620" h="971550">
                  <a:moveTo>
                    <a:pt x="7620" y="232410"/>
                  </a:moveTo>
                  <a:lnTo>
                    <a:pt x="0" y="232410"/>
                  </a:lnTo>
                  <a:lnTo>
                    <a:pt x="0" y="234949"/>
                  </a:lnTo>
                  <a:lnTo>
                    <a:pt x="7620" y="234949"/>
                  </a:lnTo>
                  <a:lnTo>
                    <a:pt x="7620" y="232410"/>
                  </a:lnTo>
                  <a:close/>
                </a:path>
                <a:path w="7620" h="971550">
                  <a:moveTo>
                    <a:pt x="7620" y="346836"/>
                  </a:moveTo>
                  <a:lnTo>
                    <a:pt x="0" y="346836"/>
                  </a:lnTo>
                  <a:lnTo>
                    <a:pt x="0" y="349249"/>
                  </a:lnTo>
                  <a:lnTo>
                    <a:pt x="7620" y="349249"/>
                  </a:lnTo>
                  <a:lnTo>
                    <a:pt x="7620" y="346836"/>
                  </a:lnTo>
                  <a:close/>
                </a:path>
                <a:path w="7620" h="971550">
                  <a:moveTo>
                    <a:pt x="7620" y="341756"/>
                  </a:moveTo>
                  <a:lnTo>
                    <a:pt x="0" y="341756"/>
                  </a:lnTo>
                  <a:lnTo>
                    <a:pt x="0" y="346709"/>
                  </a:lnTo>
                  <a:lnTo>
                    <a:pt x="7620" y="346709"/>
                  </a:lnTo>
                  <a:lnTo>
                    <a:pt x="7620" y="341756"/>
                  </a:lnTo>
                  <a:close/>
                </a:path>
                <a:path w="7620" h="971550">
                  <a:moveTo>
                    <a:pt x="7620" y="335406"/>
                  </a:moveTo>
                  <a:lnTo>
                    <a:pt x="0" y="335406"/>
                  </a:lnTo>
                  <a:lnTo>
                    <a:pt x="0" y="341629"/>
                  </a:lnTo>
                  <a:lnTo>
                    <a:pt x="7620" y="341629"/>
                  </a:lnTo>
                  <a:lnTo>
                    <a:pt x="7620" y="335406"/>
                  </a:lnTo>
                  <a:close/>
                </a:path>
                <a:path w="7620" h="971550">
                  <a:moveTo>
                    <a:pt x="7620" y="329056"/>
                  </a:moveTo>
                  <a:lnTo>
                    <a:pt x="0" y="329056"/>
                  </a:lnTo>
                  <a:lnTo>
                    <a:pt x="0" y="335279"/>
                  </a:lnTo>
                  <a:lnTo>
                    <a:pt x="7620" y="335279"/>
                  </a:lnTo>
                  <a:lnTo>
                    <a:pt x="7620" y="329056"/>
                  </a:lnTo>
                  <a:close/>
                </a:path>
                <a:path w="7620" h="971550">
                  <a:moveTo>
                    <a:pt x="7620" y="322706"/>
                  </a:moveTo>
                  <a:lnTo>
                    <a:pt x="0" y="322706"/>
                  </a:lnTo>
                  <a:lnTo>
                    <a:pt x="0" y="328929"/>
                  </a:lnTo>
                  <a:lnTo>
                    <a:pt x="7620" y="328929"/>
                  </a:lnTo>
                  <a:lnTo>
                    <a:pt x="7620" y="322706"/>
                  </a:lnTo>
                  <a:close/>
                </a:path>
                <a:path w="7620" h="971550">
                  <a:moveTo>
                    <a:pt x="7620" y="316356"/>
                  </a:moveTo>
                  <a:lnTo>
                    <a:pt x="0" y="316356"/>
                  </a:lnTo>
                  <a:lnTo>
                    <a:pt x="0" y="322579"/>
                  </a:lnTo>
                  <a:lnTo>
                    <a:pt x="7620" y="322579"/>
                  </a:lnTo>
                  <a:lnTo>
                    <a:pt x="7620" y="316356"/>
                  </a:lnTo>
                  <a:close/>
                </a:path>
                <a:path w="7620" h="971550">
                  <a:moveTo>
                    <a:pt x="7620" y="308736"/>
                  </a:moveTo>
                  <a:lnTo>
                    <a:pt x="0" y="308736"/>
                  </a:lnTo>
                  <a:lnTo>
                    <a:pt x="0" y="316229"/>
                  </a:lnTo>
                  <a:lnTo>
                    <a:pt x="7620" y="316229"/>
                  </a:lnTo>
                  <a:lnTo>
                    <a:pt x="7620" y="308736"/>
                  </a:lnTo>
                  <a:close/>
                </a:path>
                <a:path w="7620" h="971550">
                  <a:moveTo>
                    <a:pt x="7620" y="303656"/>
                  </a:moveTo>
                  <a:lnTo>
                    <a:pt x="0" y="303656"/>
                  </a:lnTo>
                  <a:lnTo>
                    <a:pt x="0" y="308609"/>
                  </a:lnTo>
                  <a:lnTo>
                    <a:pt x="7620" y="308609"/>
                  </a:lnTo>
                  <a:lnTo>
                    <a:pt x="7620" y="303656"/>
                  </a:lnTo>
                  <a:close/>
                </a:path>
                <a:path w="7620" h="971550">
                  <a:moveTo>
                    <a:pt x="7620" y="297306"/>
                  </a:moveTo>
                  <a:lnTo>
                    <a:pt x="0" y="297306"/>
                  </a:lnTo>
                  <a:lnTo>
                    <a:pt x="0" y="303529"/>
                  </a:lnTo>
                  <a:lnTo>
                    <a:pt x="7620" y="303529"/>
                  </a:lnTo>
                  <a:lnTo>
                    <a:pt x="7620" y="297306"/>
                  </a:lnTo>
                  <a:close/>
                </a:path>
                <a:path w="7620" h="971550">
                  <a:moveTo>
                    <a:pt x="7620" y="290956"/>
                  </a:moveTo>
                  <a:lnTo>
                    <a:pt x="0" y="290956"/>
                  </a:lnTo>
                  <a:lnTo>
                    <a:pt x="0" y="297179"/>
                  </a:lnTo>
                  <a:lnTo>
                    <a:pt x="7620" y="297179"/>
                  </a:lnTo>
                  <a:lnTo>
                    <a:pt x="7620" y="290956"/>
                  </a:lnTo>
                  <a:close/>
                </a:path>
                <a:path w="7620" h="971550">
                  <a:moveTo>
                    <a:pt x="7620" y="284606"/>
                  </a:moveTo>
                  <a:lnTo>
                    <a:pt x="0" y="284606"/>
                  </a:lnTo>
                  <a:lnTo>
                    <a:pt x="0" y="290829"/>
                  </a:lnTo>
                  <a:lnTo>
                    <a:pt x="7620" y="290829"/>
                  </a:lnTo>
                  <a:lnTo>
                    <a:pt x="7620" y="284606"/>
                  </a:lnTo>
                  <a:close/>
                </a:path>
                <a:path w="7620" h="971550">
                  <a:moveTo>
                    <a:pt x="7620" y="278256"/>
                  </a:moveTo>
                  <a:lnTo>
                    <a:pt x="0" y="278256"/>
                  </a:lnTo>
                  <a:lnTo>
                    <a:pt x="0" y="284479"/>
                  </a:lnTo>
                  <a:lnTo>
                    <a:pt x="7620" y="284479"/>
                  </a:lnTo>
                  <a:lnTo>
                    <a:pt x="7620" y="278256"/>
                  </a:lnTo>
                  <a:close/>
                </a:path>
                <a:path w="7620" h="971550">
                  <a:moveTo>
                    <a:pt x="7620" y="271906"/>
                  </a:moveTo>
                  <a:lnTo>
                    <a:pt x="0" y="271906"/>
                  </a:lnTo>
                  <a:lnTo>
                    <a:pt x="0" y="278129"/>
                  </a:lnTo>
                  <a:lnTo>
                    <a:pt x="7620" y="278129"/>
                  </a:lnTo>
                  <a:lnTo>
                    <a:pt x="7620" y="271906"/>
                  </a:lnTo>
                  <a:close/>
                </a:path>
                <a:path w="7620" h="971550">
                  <a:moveTo>
                    <a:pt x="7620" y="265556"/>
                  </a:moveTo>
                  <a:lnTo>
                    <a:pt x="0" y="265556"/>
                  </a:lnTo>
                  <a:lnTo>
                    <a:pt x="0" y="271779"/>
                  </a:lnTo>
                  <a:lnTo>
                    <a:pt x="7620" y="271779"/>
                  </a:lnTo>
                  <a:lnTo>
                    <a:pt x="7620" y="265556"/>
                  </a:lnTo>
                  <a:close/>
                </a:path>
                <a:path w="7620" h="971550">
                  <a:moveTo>
                    <a:pt x="7620" y="259206"/>
                  </a:moveTo>
                  <a:lnTo>
                    <a:pt x="0" y="259206"/>
                  </a:lnTo>
                  <a:lnTo>
                    <a:pt x="0" y="265429"/>
                  </a:lnTo>
                  <a:lnTo>
                    <a:pt x="7620" y="265429"/>
                  </a:lnTo>
                  <a:lnTo>
                    <a:pt x="7620" y="259206"/>
                  </a:lnTo>
                  <a:close/>
                </a:path>
                <a:path w="7620" h="971550">
                  <a:moveTo>
                    <a:pt x="7620" y="252856"/>
                  </a:moveTo>
                  <a:lnTo>
                    <a:pt x="0" y="252856"/>
                  </a:lnTo>
                  <a:lnTo>
                    <a:pt x="0" y="259079"/>
                  </a:lnTo>
                  <a:lnTo>
                    <a:pt x="7620" y="259079"/>
                  </a:lnTo>
                  <a:lnTo>
                    <a:pt x="7620" y="252856"/>
                  </a:lnTo>
                  <a:close/>
                </a:path>
                <a:path w="7620" h="971550">
                  <a:moveTo>
                    <a:pt x="7620" y="246506"/>
                  </a:moveTo>
                  <a:lnTo>
                    <a:pt x="0" y="246506"/>
                  </a:lnTo>
                  <a:lnTo>
                    <a:pt x="0" y="252729"/>
                  </a:lnTo>
                  <a:lnTo>
                    <a:pt x="7620" y="252729"/>
                  </a:lnTo>
                  <a:lnTo>
                    <a:pt x="7620" y="246506"/>
                  </a:lnTo>
                  <a:close/>
                </a:path>
                <a:path w="7620" h="971550">
                  <a:moveTo>
                    <a:pt x="7620" y="235076"/>
                  </a:moveTo>
                  <a:lnTo>
                    <a:pt x="0" y="235076"/>
                  </a:lnTo>
                  <a:lnTo>
                    <a:pt x="0" y="246379"/>
                  </a:lnTo>
                  <a:lnTo>
                    <a:pt x="7620" y="246379"/>
                  </a:lnTo>
                  <a:lnTo>
                    <a:pt x="7620" y="235076"/>
                  </a:lnTo>
                  <a:close/>
                </a:path>
                <a:path w="7620" h="971550">
                  <a:moveTo>
                    <a:pt x="7620" y="438149"/>
                  </a:moveTo>
                  <a:lnTo>
                    <a:pt x="6350" y="438149"/>
                  </a:lnTo>
                  <a:lnTo>
                    <a:pt x="6350" y="441959"/>
                  </a:lnTo>
                  <a:lnTo>
                    <a:pt x="7620" y="441959"/>
                  </a:lnTo>
                  <a:lnTo>
                    <a:pt x="7620" y="438149"/>
                  </a:lnTo>
                  <a:close/>
                </a:path>
                <a:path w="7620" h="971550">
                  <a:moveTo>
                    <a:pt x="7620" y="431799"/>
                  </a:moveTo>
                  <a:lnTo>
                    <a:pt x="3810" y="431799"/>
                  </a:lnTo>
                  <a:lnTo>
                    <a:pt x="3810" y="435609"/>
                  </a:lnTo>
                  <a:lnTo>
                    <a:pt x="5080" y="435609"/>
                  </a:lnTo>
                  <a:lnTo>
                    <a:pt x="5080" y="436879"/>
                  </a:lnTo>
                  <a:lnTo>
                    <a:pt x="7620" y="436879"/>
                  </a:lnTo>
                  <a:lnTo>
                    <a:pt x="7620" y="431799"/>
                  </a:lnTo>
                  <a:close/>
                </a:path>
                <a:path w="7620" h="971550">
                  <a:moveTo>
                    <a:pt x="7620" y="425449"/>
                  </a:moveTo>
                  <a:lnTo>
                    <a:pt x="1270" y="425449"/>
                  </a:lnTo>
                  <a:lnTo>
                    <a:pt x="1270" y="429259"/>
                  </a:lnTo>
                  <a:lnTo>
                    <a:pt x="2539" y="429259"/>
                  </a:lnTo>
                  <a:lnTo>
                    <a:pt x="2539" y="430529"/>
                  </a:lnTo>
                  <a:lnTo>
                    <a:pt x="7620" y="430529"/>
                  </a:lnTo>
                  <a:lnTo>
                    <a:pt x="7620" y="425449"/>
                  </a:lnTo>
                  <a:close/>
                </a:path>
                <a:path w="7620" h="971550">
                  <a:moveTo>
                    <a:pt x="7620" y="419099"/>
                  </a:moveTo>
                  <a:lnTo>
                    <a:pt x="0" y="419099"/>
                  </a:lnTo>
                  <a:lnTo>
                    <a:pt x="0" y="424179"/>
                  </a:lnTo>
                  <a:lnTo>
                    <a:pt x="7620" y="424179"/>
                  </a:lnTo>
                  <a:lnTo>
                    <a:pt x="7620" y="419099"/>
                  </a:lnTo>
                  <a:close/>
                </a:path>
                <a:path w="7620" h="971550">
                  <a:moveTo>
                    <a:pt x="7620" y="411479"/>
                  </a:moveTo>
                  <a:lnTo>
                    <a:pt x="0" y="411479"/>
                  </a:lnTo>
                  <a:lnTo>
                    <a:pt x="0" y="417829"/>
                  </a:lnTo>
                  <a:lnTo>
                    <a:pt x="7620" y="417829"/>
                  </a:lnTo>
                  <a:lnTo>
                    <a:pt x="7620" y="411479"/>
                  </a:lnTo>
                  <a:close/>
                </a:path>
                <a:path w="7620" h="971550">
                  <a:moveTo>
                    <a:pt x="7620" y="406399"/>
                  </a:moveTo>
                  <a:lnTo>
                    <a:pt x="0" y="406399"/>
                  </a:lnTo>
                  <a:lnTo>
                    <a:pt x="0" y="410209"/>
                  </a:lnTo>
                  <a:lnTo>
                    <a:pt x="7620" y="410209"/>
                  </a:lnTo>
                  <a:lnTo>
                    <a:pt x="7620" y="406399"/>
                  </a:lnTo>
                  <a:close/>
                </a:path>
                <a:path w="7620" h="971550">
                  <a:moveTo>
                    <a:pt x="7620" y="400049"/>
                  </a:moveTo>
                  <a:lnTo>
                    <a:pt x="0" y="400049"/>
                  </a:lnTo>
                  <a:lnTo>
                    <a:pt x="0" y="405129"/>
                  </a:lnTo>
                  <a:lnTo>
                    <a:pt x="7620" y="405129"/>
                  </a:lnTo>
                  <a:lnTo>
                    <a:pt x="7620" y="400049"/>
                  </a:lnTo>
                  <a:close/>
                </a:path>
                <a:path w="7620" h="971550">
                  <a:moveTo>
                    <a:pt x="7620" y="393700"/>
                  </a:moveTo>
                  <a:lnTo>
                    <a:pt x="0" y="393700"/>
                  </a:lnTo>
                  <a:lnTo>
                    <a:pt x="0" y="398779"/>
                  </a:lnTo>
                  <a:lnTo>
                    <a:pt x="7620" y="398779"/>
                  </a:lnTo>
                  <a:lnTo>
                    <a:pt x="7620" y="393700"/>
                  </a:lnTo>
                  <a:close/>
                </a:path>
                <a:path w="7620" h="971550">
                  <a:moveTo>
                    <a:pt x="7620" y="387349"/>
                  </a:moveTo>
                  <a:lnTo>
                    <a:pt x="0" y="387349"/>
                  </a:lnTo>
                  <a:lnTo>
                    <a:pt x="0" y="392429"/>
                  </a:lnTo>
                  <a:lnTo>
                    <a:pt x="7620" y="392429"/>
                  </a:lnTo>
                  <a:lnTo>
                    <a:pt x="7620" y="387349"/>
                  </a:lnTo>
                  <a:close/>
                </a:path>
                <a:path w="7620" h="971550">
                  <a:moveTo>
                    <a:pt x="7620" y="380999"/>
                  </a:moveTo>
                  <a:lnTo>
                    <a:pt x="0" y="380999"/>
                  </a:lnTo>
                  <a:lnTo>
                    <a:pt x="0" y="386079"/>
                  </a:lnTo>
                  <a:lnTo>
                    <a:pt x="7620" y="386079"/>
                  </a:lnTo>
                  <a:lnTo>
                    <a:pt x="7620" y="380999"/>
                  </a:lnTo>
                  <a:close/>
                </a:path>
                <a:path w="7620" h="971550">
                  <a:moveTo>
                    <a:pt x="7620" y="373379"/>
                  </a:moveTo>
                  <a:lnTo>
                    <a:pt x="0" y="373379"/>
                  </a:lnTo>
                  <a:lnTo>
                    <a:pt x="0" y="379729"/>
                  </a:lnTo>
                  <a:lnTo>
                    <a:pt x="7620" y="379729"/>
                  </a:lnTo>
                  <a:lnTo>
                    <a:pt x="7620" y="373379"/>
                  </a:lnTo>
                  <a:close/>
                </a:path>
                <a:path w="7620" h="971550">
                  <a:moveTo>
                    <a:pt x="7620" y="368299"/>
                  </a:moveTo>
                  <a:lnTo>
                    <a:pt x="0" y="368299"/>
                  </a:lnTo>
                  <a:lnTo>
                    <a:pt x="0" y="372109"/>
                  </a:lnTo>
                  <a:lnTo>
                    <a:pt x="7620" y="372109"/>
                  </a:lnTo>
                  <a:lnTo>
                    <a:pt x="7620" y="368299"/>
                  </a:lnTo>
                  <a:close/>
                </a:path>
                <a:path w="7620" h="971550">
                  <a:moveTo>
                    <a:pt x="7620" y="361949"/>
                  </a:moveTo>
                  <a:lnTo>
                    <a:pt x="0" y="361949"/>
                  </a:lnTo>
                  <a:lnTo>
                    <a:pt x="0" y="367030"/>
                  </a:lnTo>
                  <a:lnTo>
                    <a:pt x="7620" y="367030"/>
                  </a:lnTo>
                  <a:lnTo>
                    <a:pt x="7620" y="361949"/>
                  </a:lnTo>
                  <a:close/>
                </a:path>
                <a:path w="7620" h="971550">
                  <a:moveTo>
                    <a:pt x="7620" y="355599"/>
                  </a:moveTo>
                  <a:lnTo>
                    <a:pt x="0" y="355599"/>
                  </a:lnTo>
                  <a:lnTo>
                    <a:pt x="0" y="360680"/>
                  </a:lnTo>
                  <a:lnTo>
                    <a:pt x="7620" y="360680"/>
                  </a:lnTo>
                  <a:lnTo>
                    <a:pt x="7620" y="355599"/>
                  </a:lnTo>
                  <a:close/>
                </a:path>
                <a:path w="7620" h="971550">
                  <a:moveTo>
                    <a:pt x="7620" y="350519"/>
                  </a:moveTo>
                  <a:lnTo>
                    <a:pt x="0" y="350519"/>
                  </a:lnTo>
                  <a:lnTo>
                    <a:pt x="0" y="354329"/>
                  </a:lnTo>
                  <a:lnTo>
                    <a:pt x="7620" y="354329"/>
                  </a:lnTo>
                  <a:lnTo>
                    <a:pt x="7620" y="350519"/>
                  </a:lnTo>
                  <a:close/>
                </a:path>
                <a:path w="7620" h="971550">
                  <a:moveTo>
                    <a:pt x="7620" y="791209"/>
                  </a:moveTo>
                  <a:lnTo>
                    <a:pt x="0" y="791209"/>
                  </a:lnTo>
                  <a:lnTo>
                    <a:pt x="0" y="801369"/>
                  </a:lnTo>
                  <a:lnTo>
                    <a:pt x="7620" y="801369"/>
                  </a:lnTo>
                  <a:lnTo>
                    <a:pt x="7620" y="791209"/>
                  </a:lnTo>
                  <a:close/>
                </a:path>
                <a:path w="7620" h="971550">
                  <a:moveTo>
                    <a:pt x="7620" y="801369"/>
                  </a:moveTo>
                  <a:lnTo>
                    <a:pt x="0" y="801369"/>
                  </a:lnTo>
                  <a:lnTo>
                    <a:pt x="0" y="814069"/>
                  </a:lnTo>
                  <a:lnTo>
                    <a:pt x="7620" y="814069"/>
                  </a:lnTo>
                  <a:lnTo>
                    <a:pt x="7620" y="801369"/>
                  </a:lnTo>
                  <a:close/>
                </a:path>
                <a:path w="7620" h="971550">
                  <a:moveTo>
                    <a:pt x="7620" y="814069"/>
                  </a:moveTo>
                  <a:lnTo>
                    <a:pt x="0" y="814069"/>
                  </a:lnTo>
                  <a:lnTo>
                    <a:pt x="0" y="867409"/>
                  </a:lnTo>
                  <a:lnTo>
                    <a:pt x="7620" y="867409"/>
                  </a:lnTo>
                  <a:lnTo>
                    <a:pt x="7620" y="814069"/>
                  </a:lnTo>
                  <a:close/>
                </a:path>
                <a:path w="7620" h="971550">
                  <a:moveTo>
                    <a:pt x="7620" y="867410"/>
                  </a:moveTo>
                  <a:lnTo>
                    <a:pt x="0" y="867410"/>
                  </a:lnTo>
                  <a:lnTo>
                    <a:pt x="0" y="969009"/>
                  </a:lnTo>
                  <a:lnTo>
                    <a:pt x="7620" y="969009"/>
                  </a:lnTo>
                  <a:lnTo>
                    <a:pt x="7620" y="867410"/>
                  </a:lnTo>
                  <a:close/>
                </a:path>
                <a:path w="7620" h="971550">
                  <a:moveTo>
                    <a:pt x="7620" y="969010"/>
                  </a:moveTo>
                  <a:lnTo>
                    <a:pt x="0" y="969010"/>
                  </a:lnTo>
                  <a:lnTo>
                    <a:pt x="0" y="971549"/>
                  </a:lnTo>
                  <a:lnTo>
                    <a:pt x="7620" y="971549"/>
                  </a:lnTo>
                  <a:lnTo>
                    <a:pt x="7620" y="969010"/>
                  </a:lnTo>
                  <a:close/>
                </a:path>
              </a:pathLst>
            </a:custGeom>
            <a:solidFill>
              <a:srgbClr val="2200F9"/>
            </a:solidFill>
          </p:spPr>
          <p:txBody>
            <a:bodyPr bIns="0" lIns="0" rIns="0" rtlCol="0" tIns="0" wrap="square"/>
            <a:p/>
          </p:txBody>
        </p:sp>
        <p:sp>
          <p:nvSpPr>
            <p:cNvPr id="1050918" name="object 2232"/>
            <p:cNvSpPr/>
            <p:nvPr/>
          </p:nvSpPr>
          <p:spPr>
            <a:xfrm>
              <a:off x="4960619" y="5807709"/>
              <a:ext cx="7620" cy="971550"/>
            </a:xfrm>
            <a:custGeom>
              <a:avLst/>
              <a:ahLst/>
              <a:rect l="l" t="t" r="r" b="b"/>
              <a:pathLst>
                <a:path w="7620" h="971550">
                  <a:moveTo>
                    <a:pt x="7619" y="0"/>
                  </a:moveTo>
                  <a:lnTo>
                    <a:pt x="0" y="0"/>
                  </a:lnTo>
                  <a:lnTo>
                    <a:pt x="0" y="6349"/>
                  </a:lnTo>
                  <a:lnTo>
                    <a:pt x="7619" y="6349"/>
                  </a:lnTo>
                  <a:lnTo>
                    <a:pt x="7619" y="0"/>
                  </a:lnTo>
                  <a:close/>
                </a:path>
                <a:path w="7620" h="971550">
                  <a:moveTo>
                    <a:pt x="7619" y="6350"/>
                  </a:moveTo>
                  <a:lnTo>
                    <a:pt x="0" y="6350"/>
                  </a:lnTo>
                  <a:lnTo>
                    <a:pt x="0" y="16509"/>
                  </a:lnTo>
                  <a:lnTo>
                    <a:pt x="7619" y="16509"/>
                  </a:lnTo>
                  <a:lnTo>
                    <a:pt x="7619" y="6350"/>
                  </a:lnTo>
                  <a:close/>
                </a:path>
                <a:path w="7620" h="971550">
                  <a:moveTo>
                    <a:pt x="7619" y="16509"/>
                  </a:moveTo>
                  <a:lnTo>
                    <a:pt x="0" y="16509"/>
                  </a:lnTo>
                  <a:lnTo>
                    <a:pt x="0" y="25399"/>
                  </a:lnTo>
                  <a:lnTo>
                    <a:pt x="7619" y="25399"/>
                  </a:lnTo>
                  <a:lnTo>
                    <a:pt x="7619" y="16509"/>
                  </a:lnTo>
                  <a:close/>
                </a:path>
                <a:path w="7620" h="971550">
                  <a:moveTo>
                    <a:pt x="7619" y="25400"/>
                  </a:moveTo>
                  <a:lnTo>
                    <a:pt x="0" y="25400"/>
                  </a:lnTo>
                  <a:lnTo>
                    <a:pt x="0" y="31749"/>
                  </a:lnTo>
                  <a:lnTo>
                    <a:pt x="7619" y="31749"/>
                  </a:lnTo>
                  <a:lnTo>
                    <a:pt x="7619" y="25400"/>
                  </a:lnTo>
                  <a:close/>
                </a:path>
                <a:path w="7620" h="971550">
                  <a:moveTo>
                    <a:pt x="7619" y="31750"/>
                  </a:moveTo>
                  <a:lnTo>
                    <a:pt x="0" y="31750"/>
                  </a:lnTo>
                  <a:lnTo>
                    <a:pt x="0" y="38099"/>
                  </a:lnTo>
                  <a:lnTo>
                    <a:pt x="7619" y="38099"/>
                  </a:lnTo>
                  <a:lnTo>
                    <a:pt x="7619" y="31750"/>
                  </a:lnTo>
                  <a:close/>
                </a:path>
                <a:path w="7620" h="971550">
                  <a:moveTo>
                    <a:pt x="7619" y="38100"/>
                  </a:moveTo>
                  <a:lnTo>
                    <a:pt x="0" y="38100"/>
                  </a:lnTo>
                  <a:lnTo>
                    <a:pt x="0" y="44449"/>
                  </a:lnTo>
                  <a:lnTo>
                    <a:pt x="7619" y="44449"/>
                  </a:lnTo>
                  <a:lnTo>
                    <a:pt x="7619" y="38100"/>
                  </a:lnTo>
                  <a:close/>
                </a:path>
                <a:path w="7620" h="971550">
                  <a:moveTo>
                    <a:pt x="7619" y="44450"/>
                  </a:moveTo>
                  <a:lnTo>
                    <a:pt x="0" y="44450"/>
                  </a:lnTo>
                  <a:lnTo>
                    <a:pt x="0" y="48259"/>
                  </a:lnTo>
                  <a:lnTo>
                    <a:pt x="7619" y="48259"/>
                  </a:lnTo>
                  <a:lnTo>
                    <a:pt x="7619" y="44450"/>
                  </a:lnTo>
                  <a:close/>
                </a:path>
                <a:path w="7620" h="971550">
                  <a:moveTo>
                    <a:pt x="7619" y="48259"/>
                  </a:moveTo>
                  <a:lnTo>
                    <a:pt x="0" y="48259"/>
                  </a:lnTo>
                  <a:lnTo>
                    <a:pt x="0" y="69849"/>
                  </a:lnTo>
                  <a:lnTo>
                    <a:pt x="7619" y="69849"/>
                  </a:lnTo>
                  <a:lnTo>
                    <a:pt x="7619" y="48259"/>
                  </a:lnTo>
                  <a:close/>
                </a:path>
                <a:path w="7620" h="971550">
                  <a:moveTo>
                    <a:pt x="7619" y="69850"/>
                  </a:moveTo>
                  <a:lnTo>
                    <a:pt x="0" y="69850"/>
                  </a:lnTo>
                  <a:lnTo>
                    <a:pt x="0" y="73659"/>
                  </a:lnTo>
                  <a:lnTo>
                    <a:pt x="7619" y="73659"/>
                  </a:lnTo>
                  <a:lnTo>
                    <a:pt x="7619" y="69850"/>
                  </a:lnTo>
                  <a:close/>
                </a:path>
                <a:path w="7620" h="971550">
                  <a:moveTo>
                    <a:pt x="7619" y="73659"/>
                  </a:moveTo>
                  <a:lnTo>
                    <a:pt x="0" y="73659"/>
                  </a:lnTo>
                  <a:lnTo>
                    <a:pt x="0" y="76199"/>
                  </a:lnTo>
                  <a:lnTo>
                    <a:pt x="7619" y="76199"/>
                  </a:lnTo>
                  <a:lnTo>
                    <a:pt x="7619" y="73659"/>
                  </a:lnTo>
                  <a:close/>
                </a:path>
                <a:path w="7620" h="971550">
                  <a:moveTo>
                    <a:pt x="7619" y="76200"/>
                  </a:moveTo>
                  <a:lnTo>
                    <a:pt x="0" y="76200"/>
                  </a:lnTo>
                  <a:lnTo>
                    <a:pt x="0" y="82549"/>
                  </a:lnTo>
                  <a:lnTo>
                    <a:pt x="7619" y="82549"/>
                  </a:lnTo>
                  <a:lnTo>
                    <a:pt x="7619" y="76200"/>
                  </a:lnTo>
                  <a:close/>
                </a:path>
                <a:path w="7620" h="971550">
                  <a:moveTo>
                    <a:pt x="7619" y="82550"/>
                  </a:moveTo>
                  <a:lnTo>
                    <a:pt x="0" y="82550"/>
                  </a:lnTo>
                  <a:lnTo>
                    <a:pt x="0" y="86359"/>
                  </a:lnTo>
                  <a:lnTo>
                    <a:pt x="7619" y="86359"/>
                  </a:lnTo>
                  <a:lnTo>
                    <a:pt x="7619" y="82550"/>
                  </a:lnTo>
                  <a:close/>
                </a:path>
                <a:path w="7620" h="971550">
                  <a:moveTo>
                    <a:pt x="7619" y="86359"/>
                  </a:moveTo>
                  <a:lnTo>
                    <a:pt x="0" y="86359"/>
                  </a:lnTo>
                  <a:lnTo>
                    <a:pt x="0" y="92709"/>
                  </a:lnTo>
                  <a:lnTo>
                    <a:pt x="7619" y="92709"/>
                  </a:lnTo>
                  <a:lnTo>
                    <a:pt x="7619" y="86359"/>
                  </a:lnTo>
                  <a:close/>
                </a:path>
                <a:path w="7620" h="971550">
                  <a:moveTo>
                    <a:pt x="7619" y="92709"/>
                  </a:moveTo>
                  <a:lnTo>
                    <a:pt x="0" y="92709"/>
                  </a:lnTo>
                  <a:lnTo>
                    <a:pt x="0" y="99059"/>
                  </a:lnTo>
                  <a:lnTo>
                    <a:pt x="7619" y="99059"/>
                  </a:lnTo>
                  <a:lnTo>
                    <a:pt x="7619" y="92709"/>
                  </a:lnTo>
                  <a:close/>
                </a:path>
                <a:path w="7620" h="971550">
                  <a:moveTo>
                    <a:pt x="7619" y="99059"/>
                  </a:moveTo>
                  <a:lnTo>
                    <a:pt x="0" y="99059"/>
                  </a:lnTo>
                  <a:lnTo>
                    <a:pt x="0" y="101599"/>
                  </a:lnTo>
                  <a:lnTo>
                    <a:pt x="7619" y="101599"/>
                  </a:lnTo>
                  <a:lnTo>
                    <a:pt x="7619" y="99059"/>
                  </a:lnTo>
                  <a:close/>
                </a:path>
                <a:path w="7620" h="971550">
                  <a:moveTo>
                    <a:pt x="7619" y="101600"/>
                  </a:moveTo>
                  <a:lnTo>
                    <a:pt x="0" y="101600"/>
                  </a:lnTo>
                  <a:lnTo>
                    <a:pt x="0" y="107949"/>
                  </a:lnTo>
                  <a:lnTo>
                    <a:pt x="7619" y="107949"/>
                  </a:lnTo>
                  <a:lnTo>
                    <a:pt x="7619" y="101600"/>
                  </a:lnTo>
                  <a:close/>
                </a:path>
                <a:path w="7620" h="971550">
                  <a:moveTo>
                    <a:pt x="7619" y="107950"/>
                  </a:moveTo>
                  <a:lnTo>
                    <a:pt x="0" y="107950"/>
                  </a:lnTo>
                  <a:lnTo>
                    <a:pt x="0" y="111759"/>
                  </a:lnTo>
                  <a:lnTo>
                    <a:pt x="7619" y="111759"/>
                  </a:lnTo>
                  <a:lnTo>
                    <a:pt x="7619" y="107950"/>
                  </a:lnTo>
                  <a:close/>
                </a:path>
                <a:path w="7620" h="971550">
                  <a:moveTo>
                    <a:pt x="7619" y="111759"/>
                  </a:moveTo>
                  <a:lnTo>
                    <a:pt x="0" y="111759"/>
                  </a:lnTo>
                  <a:lnTo>
                    <a:pt x="0" y="118109"/>
                  </a:lnTo>
                  <a:lnTo>
                    <a:pt x="7619" y="118109"/>
                  </a:lnTo>
                  <a:lnTo>
                    <a:pt x="7619" y="111759"/>
                  </a:lnTo>
                  <a:close/>
                </a:path>
                <a:path w="7620" h="971550">
                  <a:moveTo>
                    <a:pt x="7619" y="118109"/>
                  </a:moveTo>
                  <a:lnTo>
                    <a:pt x="0" y="118109"/>
                  </a:lnTo>
                  <a:lnTo>
                    <a:pt x="0" y="120649"/>
                  </a:lnTo>
                  <a:lnTo>
                    <a:pt x="7619" y="120649"/>
                  </a:lnTo>
                  <a:lnTo>
                    <a:pt x="7619" y="118109"/>
                  </a:lnTo>
                  <a:close/>
                </a:path>
                <a:path w="7620" h="971550">
                  <a:moveTo>
                    <a:pt x="7619" y="120650"/>
                  </a:moveTo>
                  <a:lnTo>
                    <a:pt x="0" y="120650"/>
                  </a:lnTo>
                  <a:lnTo>
                    <a:pt x="0" y="124459"/>
                  </a:lnTo>
                  <a:lnTo>
                    <a:pt x="7619" y="124459"/>
                  </a:lnTo>
                  <a:lnTo>
                    <a:pt x="7619" y="120650"/>
                  </a:lnTo>
                  <a:close/>
                </a:path>
                <a:path w="7620" h="971550">
                  <a:moveTo>
                    <a:pt x="7619" y="124459"/>
                  </a:moveTo>
                  <a:lnTo>
                    <a:pt x="0" y="124459"/>
                  </a:lnTo>
                  <a:lnTo>
                    <a:pt x="0" y="137159"/>
                  </a:lnTo>
                  <a:lnTo>
                    <a:pt x="7619" y="137159"/>
                  </a:lnTo>
                  <a:lnTo>
                    <a:pt x="7619" y="124459"/>
                  </a:lnTo>
                  <a:close/>
                </a:path>
                <a:path w="7620" h="971550">
                  <a:moveTo>
                    <a:pt x="7619" y="137159"/>
                  </a:moveTo>
                  <a:lnTo>
                    <a:pt x="0" y="137159"/>
                  </a:lnTo>
                  <a:lnTo>
                    <a:pt x="0" y="139699"/>
                  </a:lnTo>
                  <a:lnTo>
                    <a:pt x="7619" y="139699"/>
                  </a:lnTo>
                  <a:lnTo>
                    <a:pt x="7619" y="137159"/>
                  </a:lnTo>
                  <a:close/>
                </a:path>
                <a:path w="7620" h="971550">
                  <a:moveTo>
                    <a:pt x="7619" y="139700"/>
                  </a:moveTo>
                  <a:lnTo>
                    <a:pt x="0" y="139700"/>
                  </a:lnTo>
                  <a:lnTo>
                    <a:pt x="0" y="146049"/>
                  </a:lnTo>
                  <a:lnTo>
                    <a:pt x="7619" y="146049"/>
                  </a:lnTo>
                  <a:lnTo>
                    <a:pt x="7619" y="139700"/>
                  </a:lnTo>
                  <a:close/>
                </a:path>
                <a:path w="7620" h="971550">
                  <a:moveTo>
                    <a:pt x="7619" y="146050"/>
                  </a:moveTo>
                  <a:lnTo>
                    <a:pt x="0" y="146050"/>
                  </a:lnTo>
                  <a:lnTo>
                    <a:pt x="0" y="152399"/>
                  </a:lnTo>
                  <a:lnTo>
                    <a:pt x="7619" y="152399"/>
                  </a:lnTo>
                  <a:lnTo>
                    <a:pt x="7619" y="146050"/>
                  </a:lnTo>
                  <a:close/>
                </a:path>
                <a:path w="7620" h="971550">
                  <a:moveTo>
                    <a:pt x="7619" y="152400"/>
                  </a:moveTo>
                  <a:lnTo>
                    <a:pt x="0" y="152400"/>
                  </a:lnTo>
                  <a:lnTo>
                    <a:pt x="0" y="156209"/>
                  </a:lnTo>
                  <a:lnTo>
                    <a:pt x="7619" y="156209"/>
                  </a:lnTo>
                  <a:lnTo>
                    <a:pt x="7619" y="152400"/>
                  </a:lnTo>
                  <a:close/>
                </a:path>
                <a:path w="7620" h="971550">
                  <a:moveTo>
                    <a:pt x="7619" y="156209"/>
                  </a:moveTo>
                  <a:lnTo>
                    <a:pt x="0" y="156209"/>
                  </a:lnTo>
                  <a:lnTo>
                    <a:pt x="0" y="162559"/>
                  </a:lnTo>
                  <a:lnTo>
                    <a:pt x="7619" y="162559"/>
                  </a:lnTo>
                  <a:lnTo>
                    <a:pt x="7619" y="156209"/>
                  </a:lnTo>
                  <a:close/>
                </a:path>
                <a:path w="7620" h="971550">
                  <a:moveTo>
                    <a:pt x="7619" y="162559"/>
                  </a:moveTo>
                  <a:lnTo>
                    <a:pt x="0" y="162559"/>
                  </a:lnTo>
                  <a:lnTo>
                    <a:pt x="0" y="184149"/>
                  </a:lnTo>
                  <a:lnTo>
                    <a:pt x="7619" y="184149"/>
                  </a:lnTo>
                  <a:lnTo>
                    <a:pt x="7619" y="162559"/>
                  </a:lnTo>
                  <a:close/>
                </a:path>
                <a:path w="7620" h="971550">
                  <a:moveTo>
                    <a:pt x="7619" y="184150"/>
                  </a:moveTo>
                  <a:lnTo>
                    <a:pt x="0" y="184150"/>
                  </a:lnTo>
                  <a:lnTo>
                    <a:pt x="0" y="200659"/>
                  </a:lnTo>
                  <a:lnTo>
                    <a:pt x="7619" y="200659"/>
                  </a:lnTo>
                  <a:lnTo>
                    <a:pt x="7619" y="184150"/>
                  </a:lnTo>
                  <a:close/>
                </a:path>
                <a:path w="7620" h="971550">
                  <a:moveTo>
                    <a:pt x="7619" y="200659"/>
                  </a:moveTo>
                  <a:lnTo>
                    <a:pt x="0" y="200659"/>
                  </a:lnTo>
                  <a:lnTo>
                    <a:pt x="0" y="203199"/>
                  </a:lnTo>
                  <a:lnTo>
                    <a:pt x="7619" y="203199"/>
                  </a:lnTo>
                  <a:lnTo>
                    <a:pt x="7619" y="200659"/>
                  </a:lnTo>
                  <a:close/>
                </a:path>
                <a:path w="7620" h="971550">
                  <a:moveTo>
                    <a:pt x="7619" y="203200"/>
                  </a:moveTo>
                  <a:lnTo>
                    <a:pt x="0" y="203200"/>
                  </a:lnTo>
                  <a:lnTo>
                    <a:pt x="0" y="209549"/>
                  </a:lnTo>
                  <a:lnTo>
                    <a:pt x="7619" y="209549"/>
                  </a:lnTo>
                  <a:lnTo>
                    <a:pt x="7619" y="203200"/>
                  </a:lnTo>
                  <a:close/>
                </a:path>
                <a:path w="7620" h="971550">
                  <a:moveTo>
                    <a:pt x="7619" y="209550"/>
                  </a:moveTo>
                  <a:lnTo>
                    <a:pt x="0" y="209550"/>
                  </a:lnTo>
                  <a:lnTo>
                    <a:pt x="0" y="213359"/>
                  </a:lnTo>
                  <a:lnTo>
                    <a:pt x="7619" y="213359"/>
                  </a:lnTo>
                  <a:lnTo>
                    <a:pt x="7619" y="209550"/>
                  </a:lnTo>
                  <a:close/>
                </a:path>
                <a:path w="7620" h="971550">
                  <a:moveTo>
                    <a:pt x="7619" y="213360"/>
                  </a:moveTo>
                  <a:lnTo>
                    <a:pt x="0" y="213360"/>
                  </a:lnTo>
                  <a:lnTo>
                    <a:pt x="0" y="226059"/>
                  </a:lnTo>
                  <a:lnTo>
                    <a:pt x="7619" y="226059"/>
                  </a:lnTo>
                  <a:lnTo>
                    <a:pt x="7619" y="213360"/>
                  </a:lnTo>
                  <a:close/>
                </a:path>
                <a:path w="7620" h="971550">
                  <a:moveTo>
                    <a:pt x="7619" y="226060"/>
                  </a:moveTo>
                  <a:lnTo>
                    <a:pt x="0" y="226060"/>
                  </a:lnTo>
                  <a:lnTo>
                    <a:pt x="0" y="232409"/>
                  </a:lnTo>
                  <a:lnTo>
                    <a:pt x="7619" y="232409"/>
                  </a:lnTo>
                  <a:lnTo>
                    <a:pt x="7619" y="226060"/>
                  </a:lnTo>
                  <a:close/>
                </a:path>
                <a:path w="7620" h="971550">
                  <a:moveTo>
                    <a:pt x="7619" y="232410"/>
                  </a:moveTo>
                  <a:lnTo>
                    <a:pt x="0" y="232410"/>
                  </a:lnTo>
                  <a:lnTo>
                    <a:pt x="0" y="234949"/>
                  </a:lnTo>
                  <a:lnTo>
                    <a:pt x="7619" y="234949"/>
                  </a:lnTo>
                  <a:lnTo>
                    <a:pt x="7619" y="232410"/>
                  </a:lnTo>
                  <a:close/>
                </a:path>
                <a:path w="7620" h="971550">
                  <a:moveTo>
                    <a:pt x="7619" y="346836"/>
                  </a:moveTo>
                  <a:lnTo>
                    <a:pt x="0" y="346836"/>
                  </a:lnTo>
                  <a:lnTo>
                    <a:pt x="0" y="349249"/>
                  </a:lnTo>
                  <a:lnTo>
                    <a:pt x="7619" y="349249"/>
                  </a:lnTo>
                  <a:lnTo>
                    <a:pt x="7619" y="346836"/>
                  </a:lnTo>
                  <a:close/>
                </a:path>
                <a:path w="7620" h="971550">
                  <a:moveTo>
                    <a:pt x="7619" y="341756"/>
                  </a:moveTo>
                  <a:lnTo>
                    <a:pt x="0" y="341756"/>
                  </a:lnTo>
                  <a:lnTo>
                    <a:pt x="0" y="346709"/>
                  </a:lnTo>
                  <a:lnTo>
                    <a:pt x="7619" y="346709"/>
                  </a:lnTo>
                  <a:lnTo>
                    <a:pt x="7619" y="341756"/>
                  </a:lnTo>
                  <a:close/>
                </a:path>
                <a:path w="7620" h="971550">
                  <a:moveTo>
                    <a:pt x="7619" y="335406"/>
                  </a:moveTo>
                  <a:lnTo>
                    <a:pt x="0" y="335406"/>
                  </a:lnTo>
                  <a:lnTo>
                    <a:pt x="0" y="341629"/>
                  </a:lnTo>
                  <a:lnTo>
                    <a:pt x="7619" y="341629"/>
                  </a:lnTo>
                  <a:lnTo>
                    <a:pt x="7619" y="335406"/>
                  </a:lnTo>
                  <a:close/>
                </a:path>
                <a:path w="7620" h="971550">
                  <a:moveTo>
                    <a:pt x="7619" y="329056"/>
                  </a:moveTo>
                  <a:lnTo>
                    <a:pt x="0" y="329056"/>
                  </a:lnTo>
                  <a:lnTo>
                    <a:pt x="0" y="335279"/>
                  </a:lnTo>
                  <a:lnTo>
                    <a:pt x="7619" y="335279"/>
                  </a:lnTo>
                  <a:lnTo>
                    <a:pt x="7619" y="329056"/>
                  </a:lnTo>
                  <a:close/>
                </a:path>
                <a:path w="7620" h="971550">
                  <a:moveTo>
                    <a:pt x="7619" y="322706"/>
                  </a:moveTo>
                  <a:lnTo>
                    <a:pt x="0" y="322706"/>
                  </a:lnTo>
                  <a:lnTo>
                    <a:pt x="0" y="328929"/>
                  </a:lnTo>
                  <a:lnTo>
                    <a:pt x="7619" y="328929"/>
                  </a:lnTo>
                  <a:lnTo>
                    <a:pt x="7619" y="322706"/>
                  </a:lnTo>
                  <a:close/>
                </a:path>
                <a:path w="7620" h="971550">
                  <a:moveTo>
                    <a:pt x="7619" y="316356"/>
                  </a:moveTo>
                  <a:lnTo>
                    <a:pt x="0" y="316356"/>
                  </a:lnTo>
                  <a:lnTo>
                    <a:pt x="0" y="322579"/>
                  </a:lnTo>
                  <a:lnTo>
                    <a:pt x="7619" y="322579"/>
                  </a:lnTo>
                  <a:lnTo>
                    <a:pt x="7619" y="316356"/>
                  </a:lnTo>
                  <a:close/>
                </a:path>
                <a:path w="7620" h="971550">
                  <a:moveTo>
                    <a:pt x="7619" y="308736"/>
                  </a:moveTo>
                  <a:lnTo>
                    <a:pt x="0" y="308736"/>
                  </a:lnTo>
                  <a:lnTo>
                    <a:pt x="0" y="316229"/>
                  </a:lnTo>
                  <a:lnTo>
                    <a:pt x="7619" y="316229"/>
                  </a:lnTo>
                  <a:lnTo>
                    <a:pt x="7619" y="308736"/>
                  </a:lnTo>
                  <a:close/>
                </a:path>
                <a:path w="7620" h="971550">
                  <a:moveTo>
                    <a:pt x="7619" y="303656"/>
                  </a:moveTo>
                  <a:lnTo>
                    <a:pt x="0" y="303656"/>
                  </a:lnTo>
                  <a:lnTo>
                    <a:pt x="0" y="308609"/>
                  </a:lnTo>
                  <a:lnTo>
                    <a:pt x="7619" y="308609"/>
                  </a:lnTo>
                  <a:lnTo>
                    <a:pt x="7619" y="303656"/>
                  </a:lnTo>
                  <a:close/>
                </a:path>
                <a:path w="7620" h="971550">
                  <a:moveTo>
                    <a:pt x="7619" y="297306"/>
                  </a:moveTo>
                  <a:lnTo>
                    <a:pt x="0" y="297306"/>
                  </a:lnTo>
                  <a:lnTo>
                    <a:pt x="0" y="303529"/>
                  </a:lnTo>
                  <a:lnTo>
                    <a:pt x="7619" y="303529"/>
                  </a:lnTo>
                  <a:lnTo>
                    <a:pt x="7619" y="297306"/>
                  </a:lnTo>
                  <a:close/>
                </a:path>
                <a:path w="7620" h="971550">
                  <a:moveTo>
                    <a:pt x="7619" y="290956"/>
                  </a:moveTo>
                  <a:lnTo>
                    <a:pt x="0" y="290956"/>
                  </a:lnTo>
                  <a:lnTo>
                    <a:pt x="0" y="297179"/>
                  </a:lnTo>
                  <a:lnTo>
                    <a:pt x="7619" y="297179"/>
                  </a:lnTo>
                  <a:lnTo>
                    <a:pt x="7619" y="290956"/>
                  </a:lnTo>
                  <a:close/>
                </a:path>
                <a:path w="7620" h="971550">
                  <a:moveTo>
                    <a:pt x="7619" y="284606"/>
                  </a:moveTo>
                  <a:lnTo>
                    <a:pt x="0" y="284606"/>
                  </a:lnTo>
                  <a:lnTo>
                    <a:pt x="0" y="290829"/>
                  </a:lnTo>
                  <a:lnTo>
                    <a:pt x="7619" y="290829"/>
                  </a:lnTo>
                  <a:lnTo>
                    <a:pt x="7619" y="284606"/>
                  </a:lnTo>
                  <a:close/>
                </a:path>
                <a:path w="7620" h="971550">
                  <a:moveTo>
                    <a:pt x="7619" y="278256"/>
                  </a:moveTo>
                  <a:lnTo>
                    <a:pt x="0" y="278256"/>
                  </a:lnTo>
                  <a:lnTo>
                    <a:pt x="0" y="284479"/>
                  </a:lnTo>
                  <a:lnTo>
                    <a:pt x="7619" y="284479"/>
                  </a:lnTo>
                  <a:lnTo>
                    <a:pt x="7619" y="278256"/>
                  </a:lnTo>
                  <a:close/>
                </a:path>
                <a:path w="7620" h="971550">
                  <a:moveTo>
                    <a:pt x="7619" y="271906"/>
                  </a:moveTo>
                  <a:lnTo>
                    <a:pt x="0" y="271906"/>
                  </a:lnTo>
                  <a:lnTo>
                    <a:pt x="0" y="278129"/>
                  </a:lnTo>
                  <a:lnTo>
                    <a:pt x="7619" y="278129"/>
                  </a:lnTo>
                  <a:lnTo>
                    <a:pt x="7619" y="271906"/>
                  </a:lnTo>
                  <a:close/>
                </a:path>
                <a:path w="7620" h="971550">
                  <a:moveTo>
                    <a:pt x="7619" y="265556"/>
                  </a:moveTo>
                  <a:lnTo>
                    <a:pt x="0" y="265556"/>
                  </a:lnTo>
                  <a:lnTo>
                    <a:pt x="0" y="271779"/>
                  </a:lnTo>
                  <a:lnTo>
                    <a:pt x="7619" y="271779"/>
                  </a:lnTo>
                  <a:lnTo>
                    <a:pt x="7619" y="265556"/>
                  </a:lnTo>
                  <a:close/>
                </a:path>
                <a:path w="7620" h="971550">
                  <a:moveTo>
                    <a:pt x="7619" y="259206"/>
                  </a:moveTo>
                  <a:lnTo>
                    <a:pt x="0" y="259206"/>
                  </a:lnTo>
                  <a:lnTo>
                    <a:pt x="0" y="265429"/>
                  </a:lnTo>
                  <a:lnTo>
                    <a:pt x="7619" y="265429"/>
                  </a:lnTo>
                  <a:lnTo>
                    <a:pt x="7619" y="259206"/>
                  </a:lnTo>
                  <a:close/>
                </a:path>
                <a:path w="7620" h="971550">
                  <a:moveTo>
                    <a:pt x="7619" y="252856"/>
                  </a:moveTo>
                  <a:lnTo>
                    <a:pt x="0" y="252856"/>
                  </a:lnTo>
                  <a:lnTo>
                    <a:pt x="0" y="259079"/>
                  </a:lnTo>
                  <a:lnTo>
                    <a:pt x="7619" y="259079"/>
                  </a:lnTo>
                  <a:lnTo>
                    <a:pt x="7619" y="252856"/>
                  </a:lnTo>
                  <a:close/>
                </a:path>
                <a:path w="7620" h="971550">
                  <a:moveTo>
                    <a:pt x="7619" y="246506"/>
                  </a:moveTo>
                  <a:lnTo>
                    <a:pt x="0" y="246506"/>
                  </a:lnTo>
                  <a:lnTo>
                    <a:pt x="0" y="252729"/>
                  </a:lnTo>
                  <a:lnTo>
                    <a:pt x="7619" y="252729"/>
                  </a:lnTo>
                  <a:lnTo>
                    <a:pt x="7619" y="246506"/>
                  </a:lnTo>
                  <a:close/>
                </a:path>
                <a:path w="7620" h="971550">
                  <a:moveTo>
                    <a:pt x="7619" y="235076"/>
                  </a:moveTo>
                  <a:lnTo>
                    <a:pt x="0" y="235076"/>
                  </a:lnTo>
                  <a:lnTo>
                    <a:pt x="0" y="246379"/>
                  </a:lnTo>
                  <a:lnTo>
                    <a:pt x="7619" y="246379"/>
                  </a:lnTo>
                  <a:lnTo>
                    <a:pt x="7619" y="235076"/>
                  </a:lnTo>
                  <a:close/>
                </a:path>
                <a:path w="7620" h="971550">
                  <a:moveTo>
                    <a:pt x="7619" y="419099"/>
                  </a:moveTo>
                  <a:lnTo>
                    <a:pt x="6350" y="419099"/>
                  </a:lnTo>
                  <a:lnTo>
                    <a:pt x="6350" y="422909"/>
                  </a:lnTo>
                  <a:lnTo>
                    <a:pt x="7619" y="422909"/>
                  </a:lnTo>
                  <a:lnTo>
                    <a:pt x="7619" y="419099"/>
                  </a:lnTo>
                  <a:close/>
                </a:path>
                <a:path w="7620" h="971550">
                  <a:moveTo>
                    <a:pt x="7619" y="411479"/>
                  </a:moveTo>
                  <a:lnTo>
                    <a:pt x="2539" y="411479"/>
                  </a:lnTo>
                  <a:lnTo>
                    <a:pt x="2539" y="412749"/>
                  </a:lnTo>
                  <a:lnTo>
                    <a:pt x="3809" y="412749"/>
                  </a:lnTo>
                  <a:lnTo>
                    <a:pt x="3809" y="416559"/>
                  </a:lnTo>
                  <a:lnTo>
                    <a:pt x="5079" y="416559"/>
                  </a:lnTo>
                  <a:lnTo>
                    <a:pt x="5079" y="417829"/>
                  </a:lnTo>
                  <a:lnTo>
                    <a:pt x="7619" y="417829"/>
                  </a:lnTo>
                  <a:lnTo>
                    <a:pt x="7619" y="411479"/>
                  </a:lnTo>
                  <a:close/>
                </a:path>
                <a:path w="7620" h="971550">
                  <a:moveTo>
                    <a:pt x="7619" y="406399"/>
                  </a:moveTo>
                  <a:lnTo>
                    <a:pt x="1269" y="406399"/>
                  </a:lnTo>
                  <a:lnTo>
                    <a:pt x="1269" y="410209"/>
                  </a:lnTo>
                  <a:lnTo>
                    <a:pt x="7619" y="410209"/>
                  </a:lnTo>
                  <a:lnTo>
                    <a:pt x="7619" y="406399"/>
                  </a:lnTo>
                  <a:close/>
                </a:path>
                <a:path w="7620" h="971550">
                  <a:moveTo>
                    <a:pt x="7619" y="400049"/>
                  </a:moveTo>
                  <a:lnTo>
                    <a:pt x="0" y="400049"/>
                  </a:lnTo>
                  <a:lnTo>
                    <a:pt x="0" y="405129"/>
                  </a:lnTo>
                  <a:lnTo>
                    <a:pt x="7619" y="405129"/>
                  </a:lnTo>
                  <a:lnTo>
                    <a:pt x="7619" y="400049"/>
                  </a:lnTo>
                  <a:close/>
                </a:path>
                <a:path w="7620" h="971550">
                  <a:moveTo>
                    <a:pt x="7619" y="393700"/>
                  </a:moveTo>
                  <a:lnTo>
                    <a:pt x="0" y="393700"/>
                  </a:lnTo>
                  <a:lnTo>
                    <a:pt x="0" y="398779"/>
                  </a:lnTo>
                  <a:lnTo>
                    <a:pt x="7619" y="398779"/>
                  </a:lnTo>
                  <a:lnTo>
                    <a:pt x="7619" y="393700"/>
                  </a:lnTo>
                  <a:close/>
                </a:path>
                <a:path w="7620" h="971550">
                  <a:moveTo>
                    <a:pt x="7619" y="387349"/>
                  </a:moveTo>
                  <a:lnTo>
                    <a:pt x="0" y="387349"/>
                  </a:lnTo>
                  <a:lnTo>
                    <a:pt x="0" y="392429"/>
                  </a:lnTo>
                  <a:lnTo>
                    <a:pt x="7619" y="392429"/>
                  </a:lnTo>
                  <a:lnTo>
                    <a:pt x="7619" y="387349"/>
                  </a:lnTo>
                  <a:close/>
                </a:path>
                <a:path w="7620" h="971550">
                  <a:moveTo>
                    <a:pt x="7619" y="380999"/>
                  </a:moveTo>
                  <a:lnTo>
                    <a:pt x="0" y="380999"/>
                  </a:lnTo>
                  <a:lnTo>
                    <a:pt x="0" y="386079"/>
                  </a:lnTo>
                  <a:lnTo>
                    <a:pt x="7619" y="386079"/>
                  </a:lnTo>
                  <a:lnTo>
                    <a:pt x="7619" y="380999"/>
                  </a:lnTo>
                  <a:close/>
                </a:path>
                <a:path w="7620" h="971550">
                  <a:moveTo>
                    <a:pt x="7619" y="373379"/>
                  </a:moveTo>
                  <a:lnTo>
                    <a:pt x="0" y="373379"/>
                  </a:lnTo>
                  <a:lnTo>
                    <a:pt x="0" y="379729"/>
                  </a:lnTo>
                  <a:lnTo>
                    <a:pt x="7619" y="379729"/>
                  </a:lnTo>
                  <a:lnTo>
                    <a:pt x="7619" y="373379"/>
                  </a:lnTo>
                  <a:close/>
                </a:path>
                <a:path w="7620" h="971550">
                  <a:moveTo>
                    <a:pt x="7619" y="368299"/>
                  </a:moveTo>
                  <a:lnTo>
                    <a:pt x="0" y="368299"/>
                  </a:lnTo>
                  <a:lnTo>
                    <a:pt x="0" y="372109"/>
                  </a:lnTo>
                  <a:lnTo>
                    <a:pt x="7619" y="372109"/>
                  </a:lnTo>
                  <a:lnTo>
                    <a:pt x="7619" y="368299"/>
                  </a:lnTo>
                  <a:close/>
                </a:path>
                <a:path w="7620" h="971550">
                  <a:moveTo>
                    <a:pt x="7619" y="361949"/>
                  </a:moveTo>
                  <a:lnTo>
                    <a:pt x="0" y="361949"/>
                  </a:lnTo>
                  <a:lnTo>
                    <a:pt x="0" y="367030"/>
                  </a:lnTo>
                  <a:lnTo>
                    <a:pt x="7619" y="367030"/>
                  </a:lnTo>
                  <a:lnTo>
                    <a:pt x="7619" y="361949"/>
                  </a:lnTo>
                  <a:close/>
                </a:path>
                <a:path w="7620" h="971550">
                  <a:moveTo>
                    <a:pt x="7619" y="355599"/>
                  </a:moveTo>
                  <a:lnTo>
                    <a:pt x="0" y="355599"/>
                  </a:lnTo>
                  <a:lnTo>
                    <a:pt x="0" y="360680"/>
                  </a:lnTo>
                  <a:lnTo>
                    <a:pt x="7619" y="360680"/>
                  </a:lnTo>
                  <a:lnTo>
                    <a:pt x="7619" y="355599"/>
                  </a:lnTo>
                  <a:close/>
                </a:path>
                <a:path w="7620" h="971550">
                  <a:moveTo>
                    <a:pt x="7619" y="350519"/>
                  </a:moveTo>
                  <a:lnTo>
                    <a:pt x="0" y="350519"/>
                  </a:lnTo>
                  <a:lnTo>
                    <a:pt x="0" y="354329"/>
                  </a:lnTo>
                  <a:lnTo>
                    <a:pt x="7619" y="354329"/>
                  </a:lnTo>
                  <a:lnTo>
                    <a:pt x="7619" y="350519"/>
                  </a:lnTo>
                  <a:close/>
                </a:path>
                <a:path w="7620" h="971550">
                  <a:moveTo>
                    <a:pt x="7619" y="792606"/>
                  </a:moveTo>
                  <a:lnTo>
                    <a:pt x="0" y="792606"/>
                  </a:lnTo>
                  <a:lnTo>
                    <a:pt x="0" y="801369"/>
                  </a:lnTo>
                  <a:lnTo>
                    <a:pt x="7619" y="801369"/>
                  </a:lnTo>
                  <a:lnTo>
                    <a:pt x="7619" y="792606"/>
                  </a:lnTo>
                  <a:close/>
                </a:path>
                <a:path w="7620" h="971550">
                  <a:moveTo>
                    <a:pt x="7619" y="801369"/>
                  </a:moveTo>
                  <a:lnTo>
                    <a:pt x="0" y="801369"/>
                  </a:lnTo>
                  <a:lnTo>
                    <a:pt x="0" y="814069"/>
                  </a:lnTo>
                  <a:lnTo>
                    <a:pt x="7619" y="814069"/>
                  </a:lnTo>
                  <a:lnTo>
                    <a:pt x="7619" y="801369"/>
                  </a:lnTo>
                  <a:close/>
                </a:path>
                <a:path w="7620" h="971550">
                  <a:moveTo>
                    <a:pt x="7619" y="814069"/>
                  </a:moveTo>
                  <a:lnTo>
                    <a:pt x="0" y="814069"/>
                  </a:lnTo>
                  <a:lnTo>
                    <a:pt x="0" y="867409"/>
                  </a:lnTo>
                  <a:lnTo>
                    <a:pt x="7619" y="867409"/>
                  </a:lnTo>
                  <a:lnTo>
                    <a:pt x="7619" y="814069"/>
                  </a:lnTo>
                  <a:close/>
                </a:path>
                <a:path w="7620" h="971550">
                  <a:moveTo>
                    <a:pt x="7619" y="867410"/>
                  </a:moveTo>
                  <a:lnTo>
                    <a:pt x="0" y="867410"/>
                  </a:lnTo>
                  <a:lnTo>
                    <a:pt x="0" y="969009"/>
                  </a:lnTo>
                  <a:lnTo>
                    <a:pt x="7619" y="969009"/>
                  </a:lnTo>
                  <a:lnTo>
                    <a:pt x="7619" y="867410"/>
                  </a:lnTo>
                  <a:close/>
                </a:path>
                <a:path w="7620" h="971550">
                  <a:moveTo>
                    <a:pt x="7619" y="969010"/>
                  </a:moveTo>
                  <a:lnTo>
                    <a:pt x="0" y="969010"/>
                  </a:lnTo>
                  <a:lnTo>
                    <a:pt x="0" y="971549"/>
                  </a:lnTo>
                  <a:lnTo>
                    <a:pt x="7619" y="971549"/>
                  </a:lnTo>
                  <a:lnTo>
                    <a:pt x="7619" y="969010"/>
                  </a:lnTo>
                  <a:close/>
                </a:path>
              </a:pathLst>
            </a:custGeom>
            <a:solidFill>
              <a:srgbClr val="2100F9"/>
            </a:solidFill>
          </p:spPr>
          <p:txBody>
            <a:bodyPr bIns="0" lIns="0" rIns="0" rtlCol="0" tIns="0" wrap="square"/>
            <a:p/>
          </p:txBody>
        </p:sp>
        <p:sp>
          <p:nvSpPr>
            <p:cNvPr id="1050919" name="object 2233"/>
            <p:cNvSpPr/>
            <p:nvPr/>
          </p:nvSpPr>
          <p:spPr>
            <a:xfrm>
              <a:off x="4954269" y="5807709"/>
              <a:ext cx="6350" cy="971550"/>
            </a:xfrm>
            <a:custGeom>
              <a:avLst/>
              <a:ahLst/>
              <a:rect l="l" t="t" r="r" b="b"/>
              <a:pathLst>
                <a:path w="6350" h="971550">
                  <a:moveTo>
                    <a:pt x="6350" y="0"/>
                  </a:moveTo>
                  <a:lnTo>
                    <a:pt x="0" y="0"/>
                  </a:lnTo>
                  <a:lnTo>
                    <a:pt x="0" y="6349"/>
                  </a:lnTo>
                  <a:lnTo>
                    <a:pt x="6350" y="6349"/>
                  </a:lnTo>
                  <a:lnTo>
                    <a:pt x="6350" y="0"/>
                  </a:lnTo>
                  <a:close/>
                </a:path>
                <a:path w="6350" h="971550">
                  <a:moveTo>
                    <a:pt x="6350" y="6350"/>
                  </a:moveTo>
                  <a:lnTo>
                    <a:pt x="0" y="6350"/>
                  </a:lnTo>
                  <a:lnTo>
                    <a:pt x="0" y="16509"/>
                  </a:lnTo>
                  <a:lnTo>
                    <a:pt x="6350" y="16509"/>
                  </a:lnTo>
                  <a:lnTo>
                    <a:pt x="6350" y="6350"/>
                  </a:lnTo>
                  <a:close/>
                </a:path>
                <a:path w="6350" h="971550">
                  <a:moveTo>
                    <a:pt x="6350" y="16509"/>
                  </a:moveTo>
                  <a:lnTo>
                    <a:pt x="0" y="16509"/>
                  </a:lnTo>
                  <a:lnTo>
                    <a:pt x="0" y="25399"/>
                  </a:lnTo>
                  <a:lnTo>
                    <a:pt x="6350" y="25399"/>
                  </a:lnTo>
                  <a:lnTo>
                    <a:pt x="6350" y="16509"/>
                  </a:lnTo>
                  <a:close/>
                </a:path>
                <a:path w="6350" h="971550">
                  <a:moveTo>
                    <a:pt x="6350" y="25400"/>
                  </a:moveTo>
                  <a:lnTo>
                    <a:pt x="0" y="25400"/>
                  </a:lnTo>
                  <a:lnTo>
                    <a:pt x="0" y="31749"/>
                  </a:lnTo>
                  <a:lnTo>
                    <a:pt x="6350" y="31749"/>
                  </a:lnTo>
                  <a:lnTo>
                    <a:pt x="6350" y="25400"/>
                  </a:lnTo>
                  <a:close/>
                </a:path>
                <a:path w="6350" h="971550">
                  <a:moveTo>
                    <a:pt x="6350" y="31750"/>
                  </a:moveTo>
                  <a:lnTo>
                    <a:pt x="0" y="31750"/>
                  </a:lnTo>
                  <a:lnTo>
                    <a:pt x="0" y="38099"/>
                  </a:lnTo>
                  <a:lnTo>
                    <a:pt x="6350" y="38099"/>
                  </a:lnTo>
                  <a:lnTo>
                    <a:pt x="6350" y="31750"/>
                  </a:lnTo>
                  <a:close/>
                </a:path>
                <a:path w="6350" h="971550">
                  <a:moveTo>
                    <a:pt x="6350" y="38100"/>
                  </a:moveTo>
                  <a:lnTo>
                    <a:pt x="0" y="38100"/>
                  </a:lnTo>
                  <a:lnTo>
                    <a:pt x="0" y="44449"/>
                  </a:lnTo>
                  <a:lnTo>
                    <a:pt x="6350" y="44449"/>
                  </a:lnTo>
                  <a:lnTo>
                    <a:pt x="6350" y="38100"/>
                  </a:lnTo>
                  <a:close/>
                </a:path>
                <a:path w="6350" h="971550">
                  <a:moveTo>
                    <a:pt x="6350" y="44450"/>
                  </a:moveTo>
                  <a:lnTo>
                    <a:pt x="0" y="44450"/>
                  </a:lnTo>
                  <a:lnTo>
                    <a:pt x="0" y="48259"/>
                  </a:lnTo>
                  <a:lnTo>
                    <a:pt x="6350" y="48259"/>
                  </a:lnTo>
                  <a:lnTo>
                    <a:pt x="6350" y="44450"/>
                  </a:lnTo>
                  <a:close/>
                </a:path>
                <a:path w="6350" h="971550">
                  <a:moveTo>
                    <a:pt x="6350" y="48259"/>
                  </a:moveTo>
                  <a:lnTo>
                    <a:pt x="0" y="48259"/>
                  </a:lnTo>
                  <a:lnTo>
                    <a:pt x="0" y="69849"/>
                  </a:lnTo>
                  <a:lnTo>
                    <a:pt x="6350" y="69849"/>
                  </a:lnTo>
                  <a:lnTo>
                    <a:pt x="6350" y="48259"/>
                  </a:lnTo>
                  <a:close/>
                </a:path>
                <a:path w="6350" h="971550">
                  <a:moveTo>
                    <a:pt x="6350" y="69850"/>
                  </a:moveTo>
                  <a:lnTo>
                    <a:pt x="0" y="69850"/>
                  </a:lnTo>
                  <a:lnTo>
                    <a:pt x="0" y="73659"/>
                  </a:lnTo>
                  <a:lnTo>
                    <a:pt x="6350" y="73659"/>
                  </a:lnTo>
                  <a:lnTo>
                    <a:pt x="6350" y="69850"/>
                  </a:lnTo>
                  <a:close/>
                </a:path>
                <a:path w="6350" h="971550">
                  <a:moveTo>
                    <a:pt x="6350" y="73659"/>
                  </a:moveTo>
                  <a:lnTo>
                    <a:pt x="0" y="73659"/>
                  </a:lnTo>
                  <a:lnTo>
                    <a:pt x="0" y="76199"/>
                  </a:lnTo>
                  <a:lnTo>
                    <a:pt x="6350" y="76199"/>
                  </a:lnTo>
                  <a:lnTo>
                    <a:pt x="6350" y="73659"/>
                  </a:lnTo>
                  <a:close/>
                </a:path>
                <a:path w="6350" h="971550">
                  <a:moveTo>
                    <a:pt x="6350" y="76200"/>
                  </a:moveTo>
                  <a:lnTo>
                    <a:pt x="0" y="76200"/>
                  </a:lnTo>
                  <a:lnTo>
                    <a:pt x="0" y="82549"/>
                  </a:lnTo>
                  <a:lnTo>
                    <a:pt x="6350" y="82549"/>
                  </a:lnTo>
                  <a:lnTo>
                    <a:pt x="6350" y="76200"/>
                  </a:lnTo>
                  <a:close/>
                </a:path>
                <a:path w="6350" h="971550">
                  <a:moveTo>
                    <a:pt x="6350" y="82550"/>
                  </a:moveTo>
                  <a:lnTo>
                    <a:pt x="0" y="82550"/>
                  </a:lnTo>
                  <a:lnTo>
                    <a:pt x="0" y="86359"/>
                  </a:lnTo>
                  <a:lnTo>
                    <a:pt x="6350" y="86359"/>
                  </a:lnTo>
                  <a:lnTo>
                    <a:pt x="6350" y="82550"/>
                  </a:lnTo>
                  <a:close/>
                </a:path>
                <a:path w="6350" h="971550">
                  <a:moveTo>
                    <a:pt x="6350" y="86359"/>
                  </a:moveTo>
                  <a:lnTo>
                    <a:pt x="0" y="86359"/>
                  </a:lnTo>
                  <a:lnTo>
                    <a:pt x="0" y="92709"/>
                  </a:lnTo>
                  <a:lnTo>
                    <a:pt x="6350" y="92709"/>
                  </a:lnTo>
                  <a:lnTo>
                    <a:pt x="6350" y="86359"/>
                  </a:lnTo>
                  <a:close/>
                </a:path>
                <a:path w="6350" h="971550">
                  <a:moveTo>
                    <a:pt x="6350" y="92709"/>
                  </a:moveTo>
                  <a:lnTo>
                    <a:pt x="0" y="92709"/>
                  </a:lnTo>
                  <a:lnTo>
                    <a:pt x="0" y="99059"/>
                  </a:lnTo>
                  <a:lnTo>
                    <a:pt x="6350" y="99059"/>
                  </a:lnTo>
                  <a:lnTo>
                    <a:pt x="6350" y="92709"/>
                  </a:lnTo>
                  <a:close/>
                </a:path>
                <a:path w="6350" h="971550">
                  <a:moveTo>
                    <a:pt x="6350" y="99059"/>
                  </a:moveTo>
                  <a:lnTo>
                    <a:pt x="0" y="99059"/>
                  </a:lnTo>
                  <a:lnTo>
                    <a:pt x="0" y="101599"/>
                  </a:lnTo>
                  <a:lnTo>
                    <a:pt x="6350" y="101599"/>
                  </a:lnTo>
                  <a:lnTo>
                    <a:pt x="6350" y="99059"/>
                  </a:lnTo>
                  <a:close/>
                </a:path>
                <a:path w="6350" h="971550">
                  <a:moveTo>
                    <a:pt x="6350" y="101600"/>
                  </a:moveTo>
                  <a:lnTo>
                    <a:pt x="0" y="101600"/>
                  </a:lnTo>
                  <a:lnTo>
                    <a:pt x="0" y="107949"/>
                  </a:lnTo>
                  <a:lnTo>
                    <a:pt x="6350" y="107949"/>
                  </a:lnTo>
                  <a:lnTo>
                    <a:pt x="6350" y="101600"/>
                  </a:lnTo>
                  <a:close/>
                </a:path>
                <a:path w="6350" h="971550">
                  <a:moveTo>
                    <a:pt x="6350" y="107950"/>
                  </a:moveTo>
                  <a:lnTo>
                    <a:pt x="0" y="107950"/>
                  </a:lnTo>
                  <a:lnTo>
                    <a:pt x="0" y="111759"/>
                  </a:lnTo>
                  <a:lnTo>
                    <a:pt x="6350" y="111759"/>
                  </a:lnTo>
                  <a:lnTo>
                    <a:pt x="6350" y="107950"/>
                  </a:lnTo>
                  <a:close/>
                </a:path>
                <a:path w="6350" h="971550">
                  <a:moveTo>
                    <a:pt x="6350" y="111759"/>
                  </a:moveTo>
                  <a:lnTo>
                    <a:pt x="0" y="111759"/>
                  </a:lnTo>
                  <a:lnTo>
                    <a:pt x="0" y="118109"/>
                  </a:lnTo>
                  <a:lnTo>
                    <a:pt x="6350" y="118109"/>
                  </a:lnTo>
                  <a:lnTo>
                    <a:pt x="6350" y="111759"/>
                  </a:lnTo>
                  <a:close/>
                </a:path>
                <a:path w="6350" h="971550">
                  <a:moveTo>
                    <a:pt x="6350" y="118109"/>
                  </a:moveTo>
                  <a:lnTo>
                    <a:pt x="0" y="118109"/>
                  </a:lnTo>
                  <a:lnTo>
                    <a:pt x="0" y="120649"/>
                  </a:lnTo>
                  <a:lnTo>
                    <a:pt x="6350" y="120649"/>
                  </a:lnTo>
                  <a:lnTo>
                    <a:pt x="6350" y="118109"/>
                  </a:lnTo>
                  <a:close/>
                </a:path>
                <a:path w="6350" h="971550">
                  <a:moveTo>
                    <a:pt x="6350" y="120650"/>
                  </a:moveTo>
                  <a:lnTo>
                    <a:pt x="0" y="120650"/>
                  </a:lnTo>
                  <a:lnTo>
                    <a:pt x="0" y="124459"/>
                  </a:lnTo>
                  <a:lnTo>
                    <a:pt x="6350" y="124459"/>
                  </a:lnTo>
                  <a:lnTo>
                    <a:pt x="6350" y="120650"/>
                  </a:lnTo>
                  <a:close/>
                </a:path>
                <a:path w="6350" h="971550">
                  <a:moveTo>
                    <a:pt x="6350" y="124459"/>
                  </a:moveTo>
                  <a:lnTo>
                    <a:pt x="0" y="124459"/>
                  </a:lnTo>
                  <a:lnTo>
                    <a:pt x="0" y="137159"/>
                  </a:lnTo>
                  <a:lnTo>
                    <a:pt x="6350" y="137159"/>
                  </a:lnTo>
                  <a:lnTo>
                    <a:pt x="6350" y="124459"/>
                  </a:lnTo>
                  <a:close/>
                </a:path>
                <a:path w="6350" h="971550">
                  <a:moveTo>
                    <a:pt x="6350" y="137159"/>
                  </a:moveTo>
                  <a:lnTo>
                    <a:pt x="0" y="137159"/>
                  </a:lnTo>
                  <a:lnTo>
                    <a:pt x="0" y="139699"/>
                  </a:lnTo>
                  <a:lnTo>
                    <a:pt x="6350" y="139699"/>
                  </a:lnTo>
                  <a:lnTo>
                    <a:pt x="6350" y="137159"/>
                  </a:lnTo>
                  <a:close/>
                </a:path>
                <a:path w="6350" h="971550">
                  <a:moveTo>
                    <a:pt x="6350" y="139700"/>
                  </a:moveTo>
                  <a:lnTo>
                    <a:pt x="0" y="139700"/>
                  </a:lnTo>
                  <a:lnTo>
                    <a:pt x="0" y="146049"/>
                  </a:lnTo>
                  <a:lnTo>
                    <a:pt x="6350" y="146049"/>
                  </a:lnTo>
                  <a:lnTo>
                    <a:pt x="6350" y="139700"/>
                  </a:lnTo>
                  <a:close/>
                </a:path>
                <a:path w="6350" h="971550">
                  <a:moveTo>
                    <a:pt x="6350" y="146050"/>
                  </a:moveTo>
                  <a:lnTo>
                    <a:pt x="0" y="146050"/>
                  </a:lnTo>
                  <a:lnTo>
                    <a:pt x="0" y="152399"/>
                  </a:lnTo>
                  <a:lnTo>
                    <a:pt x="6350" y="152399"/>
                  </a:lnTo>
                  <a:lnTo>
                    <a:pt x="6350" y="146050"/>
                  </a:lnTo>
                  <a:close/>
                </a:path>
                <a:path w="6350" h="971550">
                  <a:moveTo>
                    <a:pt x="6350" y="152400"/>
                  </a:moveTo>
                  <a:lnTo>
                    <a:pt x="0" y="152400"/>
                  </a:lnTo>
                  <a:lnTo>
                    <a:pt x="0" y="156209"/>
                  </a:lnTo>
                  <a:lnTo>
                    <a:pt x="6350" y="156209"/>
                  </a:lnTo>
                  <a:lnTo>
                    <a:pt x="6350" y="152400"/>
                  </a:lnTo>
                  <a:close/>
                </a:path>
                <a:path w="6350" h="971550">
                  <a:moveTo>
                    <a:pt x="6350" y="156209"/>
                  </a:moveTo>
                  <a:lnTo>
                    <a:pt x="0" y="156209"/>
                  </a:lnTo>
                  <a:lnTo>
                    <a:pt x="0" y="162559"/>
                  </a:lnTo>
                  <a:lnTo>
                    <a:pt x="6350" y="162559"/>
                  </a:lnTo>
                  <a:lnTo>
                    <a:pt x="6350" y="156209"/>
                  </a:lnTo>
                  <a:close/>
                </a:path>
                <a:path w="6350" h="971550">
                  <a:moveTo>
                    <a:pt x="6350" y="162559"/>
                  </a:moveTo>
                  <a:lnTo>
                    <a:pt x="0" y="162559"/>
                  </a:lnTo>
                  <a:lnTo>
                    <a:pt x="0" y="184149"/>
                  </a:lnTo>
                  <a:lnTo>
                    <a:pt x="6350" y="184149"/>
                  </a:lnTo>
                  <a:lnTo>
                    <a:pt x="6350" y="162559"/>
                  </a:lnTo>
                  <a:close/>
                </a:path>
                <a:path w="6350" h="971550">
                  <a:moveTo>
                    <a:pt x="6350" y="184150"/>
                  </a:moveTo>
                  <a:lnTo>
                    <a:pt x="0" y="184150"/>
                  </a:lnTo>
                  <a:lnTo>
                    <a:pt x="0" y="200659"/>
                  </a:lnTo>
                  <a:lnTo>
                    <a:pt x="6350" y="200659"/>
                  </a:lnTo>
                  <a:lnTo>
                    <a:pt x="6350" y="184150"/>
                  </a:lnTo>
                  <a:close/>
                </a:path>
                <a:path w="6350" h="971550">
                  <a:moveTo>
                    <a:pt x="6350" y="200659"/>
                  </a:moveTo>
                  <a:lnTo>
                    <a:pt x="0" y="200659"/>
                  </a:lnTo>
                  <a:lnTo>
                    <a:pt x="0" y="203199"/>
                  </a:lnTo>
                  <a:lnTo>
                    <a:pt x="6350" y="203199"/>
                  </a:lnTo>
                  <a:lnTo>
                    <a:pt x="6350" y="200659"/>
                  </a:lnTo>
                  <a:close/>
                </a:path>
                <a:path w="6350" h="971550">
                  <a:moveTo>
                    <a:pt x="6350" y="203200"/>
                  </a:moveTo>
                  <a:lnTo>
                    <a:pt x="0" y="203200"/>
                  </a:lnTo>
                  <a:lnTo>
                    <a:pt x="0" y="209549"/>
                  </a:lnTo>
                  <a:lnTo>
                    <a:pt x="6350" y="209549"/>
                  </a:lnTo>
                  <a:lnTo>
                    <a:pt x="6350" y="203200"/>
                  </a:lnTo>
                  <a:close/>
                </a:path>
                <a:path w="6350" h="971550">
                  <a:moveTo>
                    <a:pt x="6350" y="209550"/>
                  </a:moveTo>
                  <a:lnTo>
                    <a:pt x="0" y="209550"/>
                  </a:lnTo>
                  <a:lnTo>
                    <a:pt x="0" y="213359"/>
                  </a:lnTo>
                  <a:lnTo>
                    <a:pt x="6350" y="213359"/>
                  </a:lnTo>
                  <a:lnTo>
                    <a:pt x="6350" y="209550"/>
                  </a:lnTo>
                  <a:close/>
                </a:path>
                <a:path w="6350" h="971550">
                  <a:moveTo>
                    <a:pt x="6350" y="213360"/>
                  </a:moveTo>
                  <a:lnTo>
                    <a:pt x="0" y="213360"/>
                  </a:lnTo>
                  <a:lnTo>
                    <a:pt x="0" y="226059"/>
                  </a:lnTo>
                  <a:lnTo>
                    <a:pt x="6350" y="226059"/>
                  </a:lnTo>
                  <a:lnTo>
                    <a:pt x="6350" y="213360"/>
                  </a:lnTo>
                  <a:close/>
                </a:path>
                <a:path w="6350" h="971550">
                  <a:moveTo>
                    <a:pt x="6350" y="226060"/>
                  </a:moveTo>
                  <a:lnTo>
                    <a:pt x="0" y="226060"/>
                  </a:lnTo>
                  <a:lnTo>
                    <a:pt x="0" y="232409"/>
                  </a:lnTo>
                  <a:lnTo>
                    <a:pt x="6350" y="232409"/>
                  </a:lnTo>
                  <a:lnTo>
                    <a:pt x="6350" y="226060"/>
                  </a:lnTo>
                  <a:close/>
                </a:path>
                <a:path w="6350" h="971550">
                  <a:moveTo>
                    <a:pt x="6350" y="232410"/>
                  </a:moveTo>
                  <a:lnTo>
                    <a:pt x="0" y="232410"/>
                  </a:lnTo>
                  <a:lnTo>
                    <a:pt x="0" y="234949"/>
                  </a:lnTo>
                  <a:lnTo>
                    <a:pt x="6350" y="234949"/>
                  </a:lnTo>
                  <a:lnTo>
                    <a:pt x="6350" y="232410"/>
                  </a:lnTo>
                  <a:close/>
                </a:path>
                <a:path w="6350" h="971550">
                  <a:moveTo>
                    <a:pt x="6350" y="346836"/>
                  </a:moveTo>
                  <a:lnTo>
                    <a:pt x="0" y="346836"/>
                  </a:lnTo>
                  <a:lnTo>
                    <a:pt x="0" y="349249"/>
                  </a:lnTo>
                  <a:lnTo>
                    <a:pt x="6350" y="349249"/>
                  </a:lnTo>
                  <a:lnTo>
                    <a:pt x="6350" y="346836"/>
                  </a:lnTo>
                  <a:close/>
                </a:path>
                <a:path w="6350" h="971550">
                  <a:moveTo>
                    <a:pt x="6350" y="341756"/>
                  </a:moveTo>
                  <a:lnTo>
                    <a:pt x="0" y="341756"/>
                  </a:lnTo>
                  <a:lnTo>
                    <a:pt x="0" y="346709"/>
                  </a:lnTo>
                  <a:lnTo>
                    <a:pt x="6350" y="346709"/>
                  </a:lnTo>
                  <a:lnTo>
                    <a:pt x="6350" y="341756"/>
                  </a:lnTo>
                  <a:close/>
                </a:path>
                <a:path w="6350" h="971550">
                  <a:moveTo>
                    <a:pt x="6350" y="335406"/>
                  </a:moveTo>
                  <a:lnTo>
                    <a:pt x="0" y="335406"/>
                  </a:lnTo>
                  <a:lnTo>
                    <a:pt x="0" y="341629"/>
                  </a:lnTo>
                  <a:lnTo>
                    <a:pt x="6350" y="341629"/>
                  </a:lnTo>
                  <a:lnTo>
                    <a:pt x="6350" y="335406"/>
                  </a:lnTo>
                  <a:close/>
                </a:path>
                <a:path w="6350" h="971550">
                  <a:moveTo>
                    <a:pt x="6350" y="329056"/>
                  </a:moveTo>
                  <a:lnTo>
                    <a:pt x="0" y="329056"/>
                  </a:lnTo>
                  <a:lnTo>
                    <a:pt x="0" y="335279"/>
                  </a:lnTo>
                  <a:lnTo>
                    <a:pt x="6350" y="335279"/>
                  </a:lnTo>
                  <a:lnTo>
                    <a:pt x="6350" y="329056"/>
                  </a:lnTo>
                  <a:close/>
                </a:path>
                <a:path w="6350" h="971550">
                  <a:moveTo>
                    <a:pt x="6350" y="322706"/>
                  </a:moveTo>
                  <a:lnTo>
                    <a:pt x="0" y="322706"/>
                  </a:lnTo>
                  <a:lnTo>
                    <a:pt x="0" y="328929"/>
                  </a:lnTo>
                  <a:lnTo>
                    <a:pt x="6350" y="328929"/>
                  </a:lnTo>
                  <a:lnTo>
                    <a:pt x="6350" y="322706"/>
                  </a:lnTo>
                  <a:close/>
                </a:path>
                <a:path w="6350" h="971550">
                  <a:moveTo>
                    <a:pt x="6350" y="316356"/>
                  </a:moveTo>
                  <a:lnTo>
                    <a:pt x="0" y="316356"/>
                  </a:lnTo>
                  <a:lnTo>
                    <a:pt x="0" y="322579"/>
                  </a:lnTo>
                  <a:lnTo>
                    <a:pt x="6350" y="322579"/>
                  </a:lnTo>
                  <a:lnTo>
                    <a:pt x="6350" y="316356"/>
                  </a:lnTo>
                  <a:close/>
                </a:path>
                <a:path w="6350" h="971550">
                  <a:moveTo>
                    <a:pt x="6350" y="308736"/>
                  </a:moveTo>
                  <a:lnTo>
                    <a:pt x="0" y="308736"/>
                  </a:lnTo>
                  <a:lnTo>
                    <a:pt x="0" y="316229"/>
                  </a:lnTo>
                  <a:lnTo>
                    <a:pt x="6350" y="316229"/>
                  </a:lnTo>
                  <a:lnTo>
                    <a:pt x="6350" y="308736"/>
                  </a:lnTo>
                  <a:close/>
                </a:path>
                <a:path w="6350" h="971550">
                  <a:moveTo>
                    <a:pt x="6350" y="303656"/>
                  </a:moveTo>
                  <a:lnTo>
                    <a:pt x="0" y="303656"/>
                  </a:lnTo>
                  <a:lnTo>
                    <a:pt x="0" y="308609"/>
                  </a:lnTo>
                  <a:lnTo>
                    <a:pt x="6350" y="308609"/>
                  </a:lnTo>
                  <a:lnTo>
                    <a:pt x="6350" y="303656"/>
                  </a:lnTo>
                  <a:close/>
                </a:path>
                <a:path w="6350" h="971550">
                  <a:moveTo>
                    <a:pt x="6350" y="297306"/>
                  </a:moveTo>
                  <a:lnTo>
                    <a:pt x="0" y="297306"/>
                  </a:lnTo>
                  <a:lnTo>
                    <a:pt x="0" y="303529"/>
                  </a:lnTo>
                  <a:lnTo>
                    <a:pt x="6350" y="303529"/>
                  </a:lnTo>
                  <a:lnTo>
                    <a:pt x="6350" y="297306"/>
                  </a:lnTo>
                  <a:close/>
                </a:path>
                <a:path w="6350" h="971550">
                  <a:moveTo>
                    <a:pt x="6350" y="290956"/>
                  </a:moveTo>
                  <a:lnTo>
                    <a:pt x="0" y="290956"/>
                  </a:lnTo>
                  <a:lnTo>
                    <a:pt x="0" y="297179"/>
                  </a:lnTo>
                  <a:lnTo>
                    <a:pt x="6350" y="297179"/>
                  </a:lnTo>
                  <a:lnTo>
                    <a:pt x="6350" y="290956"/>
                  </a:lnTo>
                  <a:close/>
                </a:path>
                <a:path w="6350" h="971550">
                  <a:moveTo>
                    <a:pt x="6350" y="284606"/>
                  </a:moveTo>
                  <a:lnTo>
                    <a:pt x="0" y="284606"/>
                  </a:lnTo>
                  <a:lnTo>
                    <a:pt x="0" y="290829"/>
                  </a:lnTo>
                  <a:lnTo>
                    <a:pt x="6350" y="290829"/>
                  </a:lnTo>
                  <a:lnTo>
                    <a:pt x="6350" y="284606"/>
                  </a:lnTo>
                  <a:close/>
                </a:path>
                <a:path w="6350" h="971550">
                  <a:moveTo>
                    <a:pt x="6350" y="278256"/>
                  </a:moveTo>
                  <a:lnTo>
                    <a:pt x="0" y="278256"/>
                  </a:lnTo>
                  <a:lnTo>
                    <a:pt x="0" y="284479"/>
                  </a:lnTo>
                  <a:lnTo>
                    <a:pt x="6350" y="284479"/>
                  </a:lnTo>
                  <a:lnTo>
                    <a:pt x="6350" y="278256"/>
                  </a:lnTo>
                  <a:close/>
                </a:path>
                <a:path w="6350" h="971550">
                  <a:moveTo>
                    <a:pt x="6350" y="271906"/>
                  </a:moveTo>
                  <a:lnTo>
                    <a:pt x="0" y="271906"/>
                  </a:lnTo>
                  <a:lnTo>
                    <a:pt x="0" y="278129"/>
                  </a:lnTo>
                  <a:lnTo>
                    <a:pt x="6350" y="278129"/>
                  </a:lnTo>
                  <a:lnTo>
                    <a:pt x="6350" y="271906"/>
                  </a:lnTo>
                  <a:close/>
                </a:path>
                <a:path w="6350" h="971550">
                  <a:moveTo>
                    <a:pt x="6350" y="265556"/>
                  </a:moveTo>
                  <a:lnTo>
                    <a:pt x="0" y="265556"/>
                  </a:lnTo>
                  <a:lnTo>
                    <a:pt x="0" y="271779"/>
                  </a:lnTo>
                  <a:lnTo>
                    <a:pt x="6350" y="271779"/>
                  </a:lnTo>
                  <a:lnTo>
                    <a:pt x="6350" y="265556"/>
                  </a:lnTo>
                  <a:close/>
                </a:path>
                <a:path w="6350" h="971550">
                  <a:moveTo>
                    <a:pt x="6350" y="259206"/>
                  </a:moveTo>
                  <a:lnTo>
                    <a:pt x="0" y="259206"/>
                  </a:lnTo>
                  <a:lnTo>
                    <a:pt x="0" y="265429"/>
                  </a:lnTo>
                  <a:lnTo>
                    <a:pt x="6350" y="265429"/>
                  </a:lnTo>
                  <a:lnTo>
                    <a:pt x="6350" y="259206"/>
                  </a:lnTo>
                  <a:close/>
                </a:path>
                <a:path w="6350" h="971550">
                  <a:moveTo>
                    <a:pt x="6350" y="252856"/>
                  </a:moveTo>
                  <a:lnTo>
                    <a:pt x="0" y="252856"/>
                  </a:lnTo>
                  <a:lnTo>
                    <a:pt x="0" y="259079"/>
                  </a:lnTo>
                  <a:lnTo>
                    <a:pt x="6350" y="259079"/>
                  </a:lnTo>
                  <a:lnTo>
                    <a:pt x="6350" y="252856"/>
                  </a:lnTo>
                  <a:close/>
                </a:path>
                <a:path w="6350" h="971550">
                  <a:moveTo>
                    <a:pt x="6350" y="246506"/>
                  </a:moveTo>
                  <a:lnTo>
                    <a:pt x="0" y="246506"/>
                  </a:lnTo>
                  <a:lnTo>
                    <a:pt x="0" y="252729"/>
                  </a:lnTo>
                  <a:lnTo>
                    <a:pt x="6350" y="252729"/>
                  </a:lnTo>
                  <a:lnTo>
                    <a:pt x="6350" y="246506"/>
                  </a:lnTo>
                  <a:close/>
                </a:path>
                <a:path w="6350" h="971550">
                  <a:moveTo>
                    <a:pt x="6350" y="235076"/>
                  </a:moveTo>
                  <a:lnTo>
                    <a:pt x="0" y="235076"/>
                  </a:lnTo>
                  <a:lnTo>
                    <a:pt x="0" y="246379"/>
                  </a:lnTo>
                  <a:lnTo>
                    <a:pt x="6350" y="246379"/>
                  </a:lnTo>
                  <a:lnTo>
                    <a:pt x="6350" y="235076"/>
                  </a:lnTo>
                  <a:close/>
                </a:path>
                <a:path w="6350" h="971550">
                  <a:moveTo>
                    <a:pt x="6350" y="400049"/>
                  </a:moveTo>
                  <a:lnTo>
                    <a:pt x="5079" y="400049"/>
                  </a:lnTo>
                  <a:lnTo>
                    <a:pt x="5079" y="403859"/>
                  </a:lnTo>
                  <a:lnTo>
                    <a:pt x="6350" y="403859"/>
                  </a:lnTo>
                  <a:lnTo>
                    <a:pt x="6350" y="400049"/>
                  </a:lnTo>
                  <a:close/>
                </a:path>
                <a:path w="6350" h="971550">
                  <a:moveTo>
                    <a:pt x="6350" y="393700"/>
                  </a:moveTo>
                  <a:lnTo>
                    <a:pt x="2539" y="393700"/>
                  </a:lnTo>
                  <a:lnTo>
                    <a:pt x="2539" y="397509"/>
                  </a:lnTo>
                  <a:lnTo>
                    <a:pt x="3809" y="397509"/>
                  </a:lnTo>
                  <a:lnTo>
                    <a:pt x="3809" y="398779"/>
                  </a:lnTo>
                  <a:lnTo>
                    <a:pt x="6350" y="398779"/>
                  </a:lnTo>
                  <a:lnTo>
                    <a:pt x="6350" y="393700"/>
                  </a:lnTo>
                  <a:close/>
                </a:path>
                <a:path w="6350" h="971550">
                  <a:moveTo>
                    <a:pt x="6350" y="387349"/>
                  </a:moveTo>
                  <a:lnTo>
                    <a:pt x="0" y="387349"/>
                  </a:lnTo>
                  <a:lnTo>
                    <a:pt x="0" y="392429"/>
                  </a:lnTo>
                  <a:lnTo>
                    <a:pt x="6350" y="392429"/>
                  </a:lnTo>
                  <a:lnTo>
                    <a:pt x="6350" y="387349"/>
                  </a:lnTo>
                  <a:close/>
                </a:path>
                <a:path w="6350" h="971550">
                  <a:moveTo>
                    <a:pt x="6350" y="380999"/>
                  </a:moveTo>
                  <a:lnTo>
                    <a:pt x="0" y="380999"/>
                  </a:lnTo>
                  <a:lnTo>
                    <a:pt x="0" y="386079"/>
                  </a:lnTo>
                  <a:lnTo>
                    <a:pt x="6350" y="386079"/>
                  </a:lnTo>
                  <a:lnTo>
                    <a:pt x="6350" y="380999"/>
                  </a:lnTo>
                  <a:close/>
                </a:path>
                <a:path w="6350" h="971550">
                  <a:moveTo>
                    <a:pt x="6350" y="373379"/>
                  </a:moveTo>
                  <a:lnTo>
                    <a:pt x="0" y="373379"/>
                  </a:lnTo>
                  <a:lnTo>
                    <a:pt x="0" y="379729"/>
                  </a:lnTo>
                  <a:lnTo>
                    <a:pt x="6350" y="379729"/>
                  </a:lnTo>
                  <a:lnTo>
                    <a:pt x="6350" y="373379"/>
                  </a:lnTo>
                  <a:close/>
                </a:path>
                <a:path w="6350" h="971550">
                  <a:moveTo>
                    <a:pt x="6350" y="368299"/>
                  </a:moveTo>
                  <a:lnTo>
                    <a:pt x="0" y="368299"/>
                  </a:lnTo>
                  <a:lnTo>
                    <a:pt x="0" y="372109"/>
                  </a:lnTo>
                  <a:lnTo>
                    <a:pt x="6350" y="372109"/>
                  </a:lnTo>
                  <a:lnTo>
                    <a:pt x="6350" y="368299"/>
                  </a:lnTo>
                  <a:close/>
                </a:path>
                <a:path w="6350" h="971550">
                  <a:moveTo>
                    <a:pt x="6350" y="361949"/>
                  </a:moveTo>
                  <a:lnTo>
                    <a:pt x="0" y="361949"/>
                  </a:lnTo>
                  <a:lnTo>
                    <a:pt x="0" y="367030"/>
                  </a:lnTo>
                  <a:lnTo>
                    <a:pt x="6350" y="367030"/>
                  </a:lnTo>
                  <a:lnTo>
                    <a:pt x="6350" y="361949"/>
                  </a:lnTo>
                  <a:close/>
                </a:path>
                <a:path w="6350" h="971550">
                  <a:moveTo>
                    <a:pt x="6350" y="355599"/>
                  </a:moveTo>
                  <a:lnTo>
                    <a:pt x="0" y="355599"/>
                  </a:lnTo>
                  <a:lnTo>
                    <a:pt x="0" y="360680"/>
                  </a:lnTo>
                  <a:lnTo>
                    <a:pt x="6350" y="360680"/>
                  </a:lnTo>
                  <a:lnTo>
                    <a:pt x="6350" y="355599"/>
                  </a:lnTo>
                  <a:close/>
                </a:path>
                <a:path w="6350" h="971550">
                  <a:moveTo>
                    <a:pt x="6350" y="350519"/>
                  </a:moveTo>
                  <a:lnTo>
                    <a:pt x="0" y="350519"/>
                  </a:lnTo>
                  <a:lnTo>
                    <a:pt x="0" y="354329"/>
                  </a:lnTo>
                  <a:lnTo>
                    <a:pt x="6350" y="354329"/>
                  </a:lnTo>
                  <a:lnTo>
                    <a:pt x="6350" y="350519"/>
                  </a:lnTo>
                  <a:close/>
                </a:path>
                <a:path w="6350" h="971550">
                  <a:moveTo>
                    <a:pt x="6350" y="792606"/>
                  </a:moveTo>
                  <a:lnTo>
                    <a:pt x="0" y="792606"/>
                  </a:lnTo>
                  <a:lnTo>
                    <a:pt x="0" y="801369"/>
                  </a:lnTo>
                  <a:lnTo>
                    <a:pt x="6350" y="801369"/>
                  </a:lnTo>
                  <a:lnTo>
                    <a:pt x="6350" y="792606"/>
                  </a:lnTo>
                  <a:close/>
                </a:path>
                <a:path w="6350" h="971550">
                  <a:moveTo>
                    <a:pt x="6350" y="801369"/>
                  </a:moveTo>
                  <a:lnTo>
                    <a:pt x="0" y="801369"/>
                  </a:lnTo>
                  <a:lnTo>
                    <a:pt x="0" y="814069"/>
                  </a:lnTo>
                  <a:lnTo>
                    <a:pt x="6350" y="814069"/>
                  </a:lnTo>
                  <a:lnTo>
                    <a:pt x="6350" y="801369"/>
                  </a:lnTo>
                  <a:close/>
                </a:path>
                <a:path w="6350" h="971550">
                  <a:moveTo>
                    <a:pt x="6350" y="814069"/>
                  </a:moveTo>
                  <a:lnTo>
                    <a:pt x="0" y="814069"/>
                  </a:lnTo>
                  <a:lnTo>
                    <a:pt x="0" y="867409"/>
                  </a:lnTo>
                  <a:lnTo>
                    <a:pt x="6350" y="867409"/>
                  </a:lnTo>
                  <a:lnTo>
                    <a:pt x="6350" y="814069"/>
                  </a:lnTo>
                  <a:close/>
                </a:path>
                <a:path w="6350" h="971550">
                  <a:moveTo>
                    <a:pt x="6350" y="867410"/>
                  </a:moveTo>
                  <a:lnTo>
                    <a:pt x="0" y="867410"/>
                  </a:lnTo>
                  <a:lnTo>
                    <a:pt x="0" y="969009"/>
                  </a:lnTo>
                  <a:lnTo>
                    <a:pt x="6350" y="969009"/>
                  </a:lnTo>
                  <a:lnTo>
                    <a:pt x="6350" y="867410"/>
                  </a:lnTo>
                  <a:close/>
                </a:path>
                <a:path w="6350" h="971550">
                  <a:moveTo>
                    <a:pt x="6350" y="969010"/>
                  </a:moveTo>
                  <a:lnTo>
                    <a:pt x="0" y="969010"/>
                  </a:lnTo>
                  <a:lnTo>
                    <a:pt x="0" y="971549"/>
                  </a:lnTo>
                  <a:lnTo>
                    <a:pt x="6350" y="971549"/>
                  </a:lnTo>
                  <a:lnTo>
                    <a:pt x="6350" y="969010"/>
                  </a:lnTo>
                  <a:close/>
                </a:path>
              </a:pathLst>
            </a:custGeom>
            <a:solidFill>
              <a:srgbClr val="1F00FA"/>
            </a:solidFill>
          </p:spPr>
          <p:txBody>
            <a:bodyPr bIns="0" lIns="0" rIns="0" rtlCol="0" tIns="0" wrap="square"/>
            <a:p/>
          </p:txBody>
        </p:sp>
        <p:sp>
          <p:nvSpPr>
            <p:cNvPr id="1050920" name="object 2234"/>
            <p:cNvSpPr/>
            <p:nvPr/>
          </p:nvSpPr>
          <p:spPr>
            <a:xfrm>
              <a:off x="4946649" y="5807709"/>
              <a:ext cx="7620" cy="970280"/>
            </a:xfrm>
            <a:custGeom>
              <a:avLst/>
              <a:ahLst/>
              <a:rect l="l" t="t" r="r" b="b"/>
              <a:pathLst>
                <a:path w="7620" h="970279">
                  <a:moveTo>
                    <a:pt x="7620" y="0"/>
                  </a:moveTo>
                  <a:lnTo>
                    <a:pt x="0" y="0"/>
                  </a:lnTo>
                  <a:lnTo>
                    <a:pt x="0" y="6349"/>
                  </a:lnTo>
                  <a:lnTo>
                    <a:pt x="7620" y="6349"/>
                  </a:lnTo>
                  <a:lnTo>
                    <a:pt x="7620" y="0"/>
                  </a:lnTo>
                  <a:close/>
                </a:path>
                <a:path w="7620" h="970279">
                  <a:moveTo>
                    <a:pt x="7620" y="6350"/>
                  </a:moveTo>
                  <a:lnTo>
                    <a:pt x="0" y="6350"/>
                  </a:lnTo>
                  <a:lnTo>
                    <a:pt x="0" y="16509"/>
                  </a:lnTo>
                  <a:lnTo>
                    <a:pt x="7620" y="16509"/>
                  </a:lnTo>
                  <a:lnTo>
                    <a:pt x="7620" y="6350"/>
                  </a:lnTo>
                  <a:close/>
                </a:path>
                <a:path w="7620" h="970279">
                  <a:moveTo>
                    <a:pt x="7620" y="16509"/>
                  </a:moveTo>
                  <a:lnTo>
                    <a:pt x="0" y="16509"/>
                  </a:lnTo>
                  <a:lnTo>
                    <a:pt x="0" y="25399"/>
                  </a:lnTo>
                  <a:lnTo>
                    <a:pt x="7620" y="25399"/>
                  </a:lnTo>
                  <a:lnTo>
                    <a:pt x="7620" y="16509"/>
                  </a:lnTo>
                  <a:close/>
                </a:path>
                <a:path w="7620" h="970279">
                  <a:moveTo>
                    <a:pt x="7620" y="25400"/>
                  </a:moveTo>
                  <a:lnTo>
                    <a:pt x="0" y="25400"/>
                  </a:lnTo>
                  <a:lnTo>
                    <a:pt x="0" y="31749"/>
                  </a:lnTo>
                  <a:lnTo>
                    <a:pt x="7620" y="31749"/>
                  </a:lnTo>
                  <a:lnTo>
                    <a:pt x="7620" y="25400"/>
                  </a:lnTo>
                  <a:close/>
                </a:path>
                <a:path w="7620" h="970279">
                  <a:moveTo>
                    <a:pt x="7620" y="31750"/>
                  </a:moveTo>
                  <a:lnTo>
                    <a:pt x="0" y="31750"/>
                  </a:lnTo>
                  <a:lnTo>
                    <a:pt x="0" y="38099"/>
                  </a:lnTo>
                  <a:lnTo>
                    <a:pt x="7620" y="38099"/>
                  </a:lnTo>
                  <a:lnTo>
                    <a:pt x="7620" y="31750"/>
                  </a:lnTo>
                  <a:close/>
                </a:path>
                <a:path w="7620" h="970279">
                  <a:moveTo>
                    <a:pt x="7620" y="38100"/>
                  </a:moveTo>
                  <a:lnTo>
                    <a:pt x="0" y="38100"/>
                  </a:lnTo>
                  <a:lnTo>
                    <a:pt x="0" y="44449"/>
                  </a:lnTo>
                  <a:lnTo>
                    <a:pt x="7620" y="44449"/>
                  </a:lnTo>
                  <a:lnTo>
                    <a:pt x="7620" y="38100"/>
                  </a:lnTo>
                  <a:close/>
                </a:path>
                <a:path w="7620" h="970279">
                  <a:moveTo>
                    <a:pt x="7620" y="44450"/>
                  </a:moveTo>
                  <a:lnTo>
                    <a:pt x="0" y="44450"/>
                  </a:lnTo>
                  <a:lnTo>
                    <a:pt x="0" y="48259"/>
                  </a:lnTo>
                  <a:lnTo>
                    <a:pt x="7620" y="48259"/>
                  </a:lnTo>
                  <a:lnTo>
                    <a:pt x="7620" y="44450"/>
                  </a:lnTo>
                  <a:close/>
                </a:path>
                <a:path w="7620" h="970279">
                  <a:moveTo>
                    <a:pt x="7620" y="48259"/>
                  </a:moveTo>
                  <a:lnTo>
                    <a:pt x="0" y="48259"/>
                  </a:lnTo>
                  <a:lnTo>
                    <a:pt x="0" y="69849"/>
                  </a:lnTo>
                  <a:lnTo>
                    <a:pt x="7620" y="69849"/>
                  </a:lnTo>
                  <a:lnTo>
                    <a:pt x="7620" y="48259"/>
                  </a:lnTo>
                  <a:close/>
                </a:path>
                <a:path w="7620" h="970279">
                  <a:moveTo>
                    <a:pt x="7620" y="69850"/>
                  </a:moveTo>
                  <a:lnTo>
                    <a:pt x="0" y="69850"/>
                  </a:lnTo>
                  <a:lnTo>
                    <a:pt x="0" y="73659"/>
                  </a:lnTo>
                  <a:lnTo>
                    <a:pt x="7620" y="73659"/>
                  </a:lnTo>
                  <a:lnTo>
                    <a:pt x="7620" y="69850"/>
                  </a:lnTo>
                  <a:close/>
                </a:path>
                <a:path w="7620" h="970279">
                  <a:moveTo>
                    <a:pt x="7620" y="73659"/>
                  </a:moveTo>
                  <a:lnTo>
                    <a:pt x="0" y="73659"/>
                  </a:lnTo>
                  <a:lnTo>
                    <a:pt x="0" y="76199"/>
                  </a:lnTo>
                  <a:lnTo>
                    <a:pt x="7620" y="76199"/>
                  </a:lnTo>
                  <a:lnTo>
                    <a:pt x="7620" y="73659"/>
                  </a:lnTo>
                  <a:close/>
                </a:path>
                <a:path w="7620" h="970279">
                  <a:moveTo>
                    <a:pt x="7620" y="76200"/>
                  </a:moveTo>
                  <a:lnTo>
                    <a:pt x="0" y="76200"/>
                  </a:lnTo>
                  <a:lnTo>
                    <a:pt x="0" y="82549"/>
                  </a:lnTo>
                  <a:lnTo>
                    <a:pt x="7620" y="82549"/>
                  </a:lnTo>
                  <a:lnTo>
                    <a:pt x="7620" y="76200"/>
                  </a:lnTo>
                  <a:close/>
                </a:path>
                <a:path w="7620" h="970279">
                  <a:moveTo>
                    <a:pt x="7620" y="82550"/>
                  </a:moveTo>
                  <a:lnTo>
                    <a:pt x="0" y="82550"/>
                  </a:lnTo>
                  <a:lnTo>
                    <a:pt x="0" y="86359"/>
                  </a:lnTo>
                  <a:lnTo>
                    <a:pt x="7620" y="86359"/>
                  </a:lnTo>
                  <a:lnTo>
                    <a:pt x="7620" y="82550"/>
                  </a:lnTo>
                  <a:close/>
                </a:path>
                <a:path w="7620" h="970279">
                  <a:moveTo>
                    <a:pt x="7620" y="86359"/>
                  </a:moveTo>
                  <a:lnTo>
                    <a:pt x="0" y="86359"/>
                  </a:lnTo>
                  <a:lnTo>
                    <a:pt x="0" y="92709"/>
                  </a:lnTo>
                  <a:lnTo>
                    <a:pt x="7620" y="92709"/>
                  </a:lnTo>
                  <a:lnTo>
                    <a:pt x="7620" y="86359"/>
                  </a:lnTo>
                  <a:close/>
                </a:path>
                <a:path w="7620" h="970279">
                  <a:moveTo>
                    <a:pt x="7620" y="92709"/>
                  </a:moveTo>
                  <a:lnTo>
                    <a:pt x="0" y="92709"/>
                  </a:lnTo>
                  <a:lnTo>
                    <a:pt x="0" y="99059"/>
                  </a:lnTo>
                  <a:lnTo>
                    <a:pt x="7620" y="99059"/>
                  </a:lnTo>
                  <a:lnTo>
                    <a:pt x="7620" y="92709"/>
                  </a:lnTo>
                  <a:close/>
                </a:path>
                <a:path w="7620" h="970279">
                  <a:moveTo>
                    <a:pt x="7620" y="99059"/>
                  </a:moveTo>
                  <a:lnTo>
                    <a:pt x="0" y="99059"/>
                  </a:lnTo>
                  <a:lnTo>
                    <a:pt x="0" y="101599"/>
                  </a:lnTo>
                  <a:lnTo>
                    <a:pt x="7620" y="101599"/>
                  </a:lnTo>
                  <a:lnTo>
                    <a:pt x="7620" y="99059"/>
                  </a:lnTo>
                  <a:close/>
                </a:path>
                <a:path w="7620" h="970279">
                  <a:moveTo>
                    <a:pt x="7620" y="101600"/>
                  </a:moveTo>
                  <a:lnTo>
                    <a:pt x="0" y="101600"/>
                  </a:lnTo>
                  <a:lnTo>
                    <a:pt x="0" y="107949"/>
                  </a:lnTo>
                  <a:lnTo>
                    <a:pt x="7620" y="107949"/>
                  </a:lnTo>
                  <a:lnTo>
                    <a:pt x="7620" y="101600"/>
                  </a:lnTo>
                  <a:close/>
                </a:path>
                <a:path w="7620" h="970279">
                  <a:moveTo>
                    <a:pt x="7620" y="107950"/>
                  </a:moveTo>
                  <a:lnTo>
                    <a:pt x="0" y="107950"/>
                  </a:lnTo>
                  <a:lnTo>
                    <a:pt x="0" y="111759"/>
                  </a:lnTo>
                  <a:lnTo>
                    <a:pt x="7620" y="111759"/>
                  </a:lnTo>
                  <a:lnTo>
                    <a:pt x="7620" y="107950"/>
                  </a:lnTo>
                  <a:close/>
                </a:path>
                <a:path w="7620" h="970279">
                  <a:moveTo>
                    <a:pt x="7620" y="111759"/>
                  </a:moveTo>
                  <a:lnTo>
                    <a:pt x="0" y="111759"/>
                  </a:lnTo>
                  <a:lnTo>
                    <a:pt x="0" y="118109"/>
                  </a:lnTo>
                  <a:lnTo>
                    <a:pt x="7620" y="118109"/>
                  </a:lnTo>
                  <a:lnTo>
                    <a:pt x="7620" y="111759"/>
                  </a:lnTo>
                  <a:close/>
                </a:path>
                <a:path w="7620" h="970279">
                  <a:moveTo>
                    <a:pt x="7620" y="118109"/>
                  </a:moveTo>
                  <a:lnTo>
                    <a:pt x="0" y="118109"/>
                  </a:lnTo>
                  <a:lnTo>
                    <a:pt x="0" y="120649"/>
                  </a:lnTo>
                  <a:lnTo>
                    <a:pt x="7620" y="120649"/>
                  </a:lnTo>
                  <a:lnTo>
                    <a:pt x="7620" y="118109"/>
                  </a:lnTo>
                  <a:close/>
                </a:path>
                <a:path w="7620" h="970279">
                  <a:moveTo>
                    <a:pt x="7620" y="120650"/>
                  </a:moveTo>
                  <a:lnTo>
                    <a:pt x="0" y="120650"/>
                  </a:lnTo>
                  <a:lnTo>
                    <a:pt x="0" y="124459"/>
                  </a:lnTo>
                  <a:lnTo>
                    <a:pt x="7620" y="124459"/>
                  </a:lnTo>
                  <a:lnTo>
                    <a:pt x="7620" y="120650"/>
                  </a:lnTo>
                  <a:close/>
                </a:path>
                <a:path w="7620" h="970279">
                  <a:moveTo>
                    <a:pt x="7620" y="124459"/>
                  </a:moveTo>
                  <a:lnTo>
                    <a:pt x="0" y="124459"/>
                  </a:lnTo>
                  <a:lnTo>
                    <a:pt x="0" y="137159"/>
                  </a:lnTo>
                  <a:lnTo>
                    <a:pt x="7620" y="137159"/>
                  </a:lnTo>
                  <a:lnTo>
                    <a:pt x="7620" y="124459"/>
                  </a:lnTo>
                  <a:close/>
                </a:path>
                <a:path w="7620" h="970279">
                  <a:moveTo>
                    <a:pt x="7620" y="137159"/>
                  </a:moveTo>
                  <a:lnTo>
                    <a:pt x="0" y="137159"/>
                  </a:lnTo>
                  <a:lnTo>
                    <a:pt x="0" y="139699"/>
                  </a:lnTo>
                  <a:lnTo>
                    <a:pt x="7620" y="139699"/>
                  </a:lnTo>
                  <a:lnTo>
                    <a:pt x="7620" y="137159"/>
                  </a:lnTo>
                  <a:close/>
                </a:path>
                <a:path w="7620" h="970279">
                  <a:moveTo>
                    <a:pt x="7620" y="139700"/>
                  </a:moveTo>
                  <a:lnTo>
                    <a:pt x="0" y="139700"/>
                  </a:lnTo>
                  <a:lnTo>
                    <a:pt x="0" y="146049"/>
                  </a:lnTo>
                  <a:lnTo>
                    <a:pt x="7620" y="146049"/>
                  </a:lnTo>
                  <a:lnTo>
                    <a:pt x="7620" y="139700"/>
                  </a:lnTo>
                  <a:close/>
                </a:path>
                <a:path w="7620" h="970279">
                  <a:moveTo>
                    <a:pt x="7620" y="146050"/>
                  </a:moveTo>
                  <a:lnTo>
                    <a:pt x="0" y="146050"/>
                  </a:lnTo>
                  <a:lnTo>
                    <a:pt x="0" y="152399"/>
                  </a:lnTo>
                  <a:lnTo>
                    <a:pt x="7620" y="152399"/>
                  </a:lnTo>
                  <a:lnTo>
                    <a:pt x="7620" y="146050"/>
                  </a:lnTo>
                  <a:close/>
                </a:path>
                <a:path w="7620" h="970279">
                  <a:moveTo>
                    <a:pt x="7620" y="152400"/>
                  </a:moveTo>
                  <a:lnTo>
                    <a:pt x="0" y="152400"/>
                  </a:lnTo>
                  <a:lnTo>
                    <a:pt x="0" y="156209"/>
                  </a:lnTo>
                  <a:lnTo>
                    <a:pt x="7620" y="156209"/>
                  </a:lnTo>
                  <a:lnTo>
                    <a:pt x="7620" y="152400"/>
                  </a:lnTo>
                  <a:close/>
                </a:path>
                <a:path w="7620" h="970279">
                  <a:moveTo>
                    <a:pt x="7620" y="156209"/>
                  </a:moveTo>
                  <a:lnTo>
                    <a:pt x="0" y="156209"/>
                  </a:lnTo>
                  <a:lnTo>
                    <a:pt x="0" y="162559"/>
                  </a:lnTo>
                  <a:lnTo>
                    <a:pt x="7620" y="162559"/>
                  </a:lnTo>
                  <a:lnTo>
                    <a:pt x="7620" y="156209"/>
                  </a:lnTo>
                  <a:close/>
                </a:path>
                <a:path w="7620" h="970279">
                  <a:moveTo>
                    <a:pt x="7620" y="162559"/>
                  </a:moveTo>
                  <a:lnTo>
                    <a:pt x="0" y="162559"/>
                  </a:lnTo>
                  <a:lnTo>
                    <a:pt x="0" y="184149"/>
                  </a:lnTo>
                  <a:lnTo>
                    <a:pt x="7620" y="184149"/>
                  </a:lnTo>
                  <a:lnTo>
                    <a:pt x="7620" y="162559"/>
                  </a:lnTo>
                  <a:close/>
                </a:path>
                <a:path w="7620" h="970279">
                  <a:moveTo>
                    <a:pt x="7620" y="184150"/>
                  </a:moveTo>
                  <a:lnTo>
                    <a:pt x="0" y="184150"/>
                  </a:lnTo>
                  <a:lnTo>
                    <a:pt x="0" y="200659"/>
                  </a:lnTo>
                  <a:lnTo>
                    <a:pt x="7620" y="200659"/>
                  </a:lnTo>
                  <a:lnTo>
                    <a:pt x="7620" y="184150"/>
                  </a:lnTo>
                  <a:close/>
                </a:path>
                <a:path w="7620" h="970279">
                  <a:moveTo>
                    <a:pt x="7620" y="200659"/>
                  </a:moveTo>
                  <a:lnTo>
                    <a:pt x="0" y="200659"/>
                  </a:lnTo>
                  <a:lnTo>
                    <a:pt x="0" y="203199"/>
                  </a:lnTo>
                  <a:lnTo>
                    <a:pt x="7620" y="203199"/>
                  </a:lnTo>
                  <a:lnTo>
                    <a:pt x="7620" y="200659"/>
                  </a:lnTo>
                  <a:close/>
                </a:path>
                <a:path w="7620" h="970279">
                  <a:moveTo>
                    <a:pt x="7620" y="203200"/>
                  </a:moveTo>
                  <a:lnTo>
                    <a:pt x="0" y="203200"/>
                  </a:lnTo>
                  <a:lnTo>
                    <a:pt x="0" y="209549"/>
                  </a:lnTo>
                  <a:lnTo>
                    <a:pt x="7620" y="209549"/>
                  </a:lnTo>
                  <a:lnTo>
                    <a:pt x="7620" y="203200"/>
                  </a:lnTo>
                  <a:close/>
                </a:path>
                <a:path w="7620" h="970279">
                  <a:moveTo>
                    <a:pt x="7620" y="209550"/>
                  </a:moveTo>
                  <a:lnTo>
                    <a:pt x="0" y="209550"/>
                  </a:lnTo>
                  <a:lnTo>
                    <a:pt x="0" y="213359"/>
                  </a:lnTo>
                  <a:lnTo>
                    <a:pt x="7620" y="213359"/>
                  </a:lnTo>
                  <a:lnTo>
                    <a:pt x="7620" y="209550"/>
                  </a:lnTo>
                  <a:close/>
                </a:path>
                <a:path w="7620" h="970279">
                  <a:moveTo>
                    <a:pt x="7620" y="213360"/>
                  </a:moveTo>
                  <a:lnTo>
                    <a:pt x="0" y="213360"/>
                  </a:lnTo>
                  <a:lnTo>
                    <a:pt x="0" y="226059"/>
                  </a:lnTo>
                  <a:lnTo>
                    <a:pt x="7620" y="226059"/>
                  </a:lnTo>
                  <a:lnTo>
                    <a:pt x="7620" y="213360"/>
                  </a:lnTo>
                  <a:close/>
                </a:path>
                <a:path w="7620" h="970279">
                  <a:moveTo>
                    <a:pt x="7620" y="226060"/>
                  </a:moveTo>
                  <a:lnTo>
                    <a:pt x="0" y="226060"/>
                  </a:lnTo>
                  <a:lnTo>
                    <a:pt x="0" y="232409"/>
                  </a:lnTo>
                  <a:lnTo>
                    <a:pt x="7620" y="232409"/>
                  </a:lnTo>
                  <a:lnTo>
                    <a:pt x="7620" y="226060"/>
                  </a:lnTo>
                  <a:close/>
                </a:path>
                <a:path w="7620" h="970279">
                  <a:moveTo>
                    <a:pt x="7620" y="232410"/>
                  </a:moveTo>
                  <a:lnTo>
                    <a:pt x="0" y="232410"/>
                  </a:lnTo>
                  <a:lnTo>
                    <a:pt x="0" y="234949"/>
                  </a:lnTo>
                  <a:lnTo>
                    <a:pt x="7620" y="234949"/>
                  </a:lnTo>
                  <a:lnTo>
                    <a:pt x="7620" y="232410"/>
                  </a:lnTo>
                  <a:close/>
                </a:path>
                <a:path w="7620" h="970279">
                  <a:moveTo>
                    <a:pt x="7620" y="346836"/>
                  </a:moveTo>
                  <a:lnTo>
                    <a:pt x="0" y="346836"/>
                  </a:lnTo>
                  <a:lnTo>
                    <a:pt x="0" y="349249"/>
                  </a:lnTo>
                  <a:lnTo>
                    <a:pt x="7620" y="349249"/>
                  </a:lnTo>
                  <a:lnTo>
                    <a:pt x="7620" y="346836"/>
                  </a:lnTo>
                  <a:close/>
                </a:path>
                <a:path w="7620" h="970279">
                  <a:moveTo>
                    <a:pt x="7620" y="341756"/>
                  </a:moveTo>
                  <a:lnTo>
                    <a:pt x="0" y="341756"/>
                  </a:lnTo>
                  <a:lnTo>
                    <a:pt x="0" y="346709"/>
                  </a:lnTo>
                  <a:lnTo>
                    <a:pt x="7620" y="346709"/>
                  </a:lnTo>
                  <a:lnTo>
                    <a:pt x="7620" y="341756"/>
                  </a:lnTo>
                  <a:close/>
                </a:path>
                <a:path w="7620" h="970279">
                  <a:moveTo>
                    <a:pt x="7620" y="335406"/>
                  </a:moveTo>
                  <a:lnTo>
                    <a:pt x="0" y="335406"/>
                  </a:lnTo>
                  <a:lnTo>
                    <a:pt x="0" y="341629"/>
                  </a:lnTo>
                  <a:lnTo>
                    <a:pt x="7620" y="341629"/>
                  </a:lnTo>
                  <a:lnTo>
                    <a:pt x="7620" y="335406"/>
                  </a:lnTo>
                  <a:close/>
                </a:path>
                <a:path w="7620" h="970279">
                  <a:moveTo>
                    <a:pt x="7620" y="329056"/>
                  </a:moveTo>
                  <a:lnTo>
                    <a:pt x="0" y="329056"/>
                  </a:lnTo>
                  <a:lnTo>
                    <a:pt x="0" y="335279"/>
                  </a:lnTo>
                  <a:lnTo>
                    <a:pt x="7620" y="335279"/>
                  </a:lnTo>
                  <a:lnTo>
                    <a:pt x="7620" y="329056"/>
                  </a:lnTo>
                  <a:close/>
                </a:path>
                <a:path w="7620" h="970279">
                  <a:moveTo>
                    <a:pt x="7620" y="322706"/>
                  </a:moveTo>
                  <a:lnTo>
                    <a:pt x="0" y="322706"/>
                  </a:lnTo>
                  <a:lnTo>
                    <a:pt x="0" y="328929"/>
                  </a:lnTo>
                  <a:lnTo>
                    <a:pt x="7620" y="328929"/>
                  </a:lnTo>
                  <a:lnTo>
                    <a:pt x="7620" y="322706"/>
                  </a:lnTo>
                  <a:close/>
                </a:path>
                <a:path w="7620" h="970279">
                  <a:moveTo>
                    <a:pt x="7620" y="316356"/>
                  </a:moveTo>
                  <a:lnTo>
                    <a:pt x="0" y="316356"/>
                  </a:lnTo>
                  <a:lnTo>
                    <a:pt x="0" y="322579"/>
                  </a:lnTo>
                  <a:lnTo>
                    <a:pt x="7620" y="322579"/>
                  </a:lnTo>
                  <a:lnTo>
                    <a:pt x="7620" y="316356"/>
                  </a:lnTo>
                  <a:close/>
                </a:path>
                <a:path w="7620" h="970279">
                  <a:moveTo>
                    <a:pt x="7620" y="308736"/>
                  </a:moveTo>
                  <a:lnTo>
                    <a:pt x="0" y="308736"/>
                  </a:lnTo>
                  <a:lnTo>
                    <a:pt x="0" y="316229"/>
                  </a:lnTo>
                  <a:lnTo>
                    <a:pt x="7620" y="316229"/>
                  </a:lnTo>
                  <a:lnTo>
                    <a:pt x="7620" y="308736"/>
                  </a:lnTo>
                  <a:close/>
                </a:path>
                <a:path w="7620" h="970279">
                  <a:moveTo>
                    <a:pt x="7620" y="303656"/>
                  </a:moveTo>
                  <a:lnTo>
                    <a:pt x="0" y="303656"/>
                  </a:lnTo>
                  <a:lnTo>
                    <a:pt x="0" y="308609"/>
                  </a:lnTo>
                  <a:lnTo>
                    <a:pt x="7620" y="308609"/>
                  </a:lnTo>
                  <a:lnTo>
                    <a:pt x="7620" y="303656"/>
                  </a:lnTo>
                  <a:close/>
                </a:path>
                <a:path w="7620" h="970279">
                  <a:moveTo>
                    <a:pt x="7620" y="297306"/>
                  </a:moveTo>
                  <a:lnTo>
                    <a:pt x="0" y="297306"/>
                  </a:lnTo>
                  <a:lnTo>
                    <a:pt x="0" y="303529"/>
                  </a:lnTo>
                  <a:lnTo>
                    <a:pt x="7620" y="303529"/>
                  </a:lnTo>
                  <a:lnTo>
                    <a:pt x="7620" y="297306"/>
                  </a:lnTo>
                  <a:close/>
                </a:path>
                <a:path w="7620" h="970279">
                  <a:moveTo>
                    <a:pt x="7620" y="290956"/>
                  </a:moveTo>
                  <a:lnTo>
                    <a:pt x="0" y="290956"/>
                  </a:lnTo>
                  <a:lnTo>
                    <a:pt x="0" y="297179"/>
                  </a:lnTo>
                  <a:lnTo>
                    <a:pt x="7620" y="297179"/>
                  </a:lnTo>
                  <a:lnTo>
                    <a:pt x="7620" y="290956"/>
                  </a:lnTo>
                  <a:close/>
                </a:path>
                <a:path w="7620" h="970279">
                  <a:moveTo>
                    <a:pt x="7620" y="284606"/>
                  </a:moveTo>
                  <a:lnTo>
                    <a:pt x="0" y="284606"/>
                  </a:lnTo>
                  <a:lnTo>
                    <a:pt x="0" y="290829"/>
                  </a:lnTo>
                  <a:lnTo>
                    <a:pt x="7620" y="290829"/>
                  </a:lnTo>
                  <a:lnTo>
                    <a:pt x="7620" y="284606"/>
                  </a:lnTo>
                  <a:close/>
                </a:path>
                <a:path w="7620" h="970279">
                  <a:moveTo>
                    <a:pt x="7620" y="278256"/>
                  </a:moveTo>
                  <a:lnTo>
                    <a:pt x="0" y="278256"/>
                  </a:lnTo>
                  <a:lnTo>
                    <a:pt x="0" y="284479"/>
                  </a:lnTo>
                  <a:lnTo>
                    <a:pt x="7620" y="284479"/>
                  </a:lnTo>
                  <a:lnTo>
                    <a:pt x="7620" y="278256"/>
                  </a:lnTo>
                  <a:close/>
                </a:path>
                <a:path w="7620" h="970279">
                  <a:moveTo>
                    <a:pt x="7620" y="271906"/>
                  </a:moveTo>
                  <a:lnTo>
                    <a:pt x="0" y="271906"/>
                  </a:lnTo>
                  <a:lnTo>
                    <a:pt x="0" y="278129"/>
                  </a:lnTo>
                  <a:lnTo>
                    <a:pt x="7620" y="278129"/>
                  </a:lnTo>
                  <a:lnTo>
                    <a:pt x="7620" y="271906"/>
                  </a:lnTo>
                  <a:close/>
                </a:path>
                <a:path w="7620" h="970279">
                  <a:moveTo>
                    <a:pt x="7620" y="265556"/>
                  </a:moveTo>
                  <a:lnTo>
                    <a:pt x="0" y="265556"/>
                  </a:lnTo>
                  <a:lnTo>
                    <a:pt x="0" y="271779"/>
                  </a:lnTo>
                  <a:lnTo>
                    <a:pt x="7620" y="271779"/>
                  </a:lnTo>
                  <a:lnTo>
                    <a:pt x="7620" y="265556"/>
                  </a:lnTo>
                  <a:close/>
                </a:path>
                <a:path w="7620" h="970279">
                  <a:moveTo>
                    <a:pt x="7620" y="259206"/>
                  </a:moveTo>
                  <a:lnTo>
                    <a:pt x="0" y="259206"/>
                  </a:lnTo>
                  <a:lnTo>
                    <a:pt x="0" y="265429"/>
                  </a:lnTo>
                  <a:lnTo>
                    <a:pt x="7620" y="265429"/>
                  </a:lnTo>
                  <a:lnTo>
                    <a:pt x="7620" y="259206"/>
                  </a:lnTo>
                  <a:close/>
                </a:path>
                <a:path w="7620" h="970279">
                  <a:moveTo>
                    <a:pt x="7620" y="252856"/>
                  </a:moveTo>
                  <a:lnTo>
                    <a:pt x="0" y="252856"/>
                  </a:lnTo>
                  <a:lnTo>
                    <a:pt x="0" y="259079"/>
                  </a:lnTo>
                  <a:lnTo>
                    <a:pt x="7620" y="259079"/>
                  </a:lnTo>
                  <a:lnTo>
                    <a:pt x="7620" y="252856"/>
                  </a:lnTo>
                  <a:close/>
                </a:path>
                <a:path w="7620" h="970279">
                  <a:moveTo>
                    <a:pt x="7620" y="246506"/>
                  </a:moveTo>
                  <a:lnTo>
                    <a:pt x="0" y="246506"/>
                  </a:lnTo>
                  <a:lnTo>
                    <a:pt x="0" y="252729"/>
                  </a:lnTo>
                  <a:lnTo>
                    <a:pt x="7620" y="252729"/>
                  </a:lnTo>
                  <a:lnTo>
                    <a:pt x="7620" y="246506"/>
                  </a:lnTo>
                  <a:close/>
                </a:path>
                <a:path w="7620" h="970279">
                  <a:moveTo>
                    <a:pt x="7620" y="235076"/>
                  </a:moveTo>
                  <a:lnTo>
                    <a:pt x="0" y="235076"/>
                  </a:lnTo>
                  <a:lnTo>
                    <a:pt x="0" y="246379"/>
                  </a:lnTo>
                  <a:lnTo>
                    <a:pt x="7620" y="246379"/>
                  </a:lnTo>
                  <a:lnTo>
                    <a:pt x="7620" y="235076"/>
                  </a:lnTo>
                  <a:close/>
                </a:path>
                <a:path w="7620" h="970279">
                  <a:moveTo>
                    <a:pt x="7620" y="380999"/>
                  </a:moveTo>
                  <a:lnTo>
                    <a:pt x="5079" y="380999"/>
                  </a:lnTo>
                  <a:lnTo>
                    <a:pt x="5079" y="386079"/>
                  </a:lnTo>
                  <a:lnTo>
                    <a:pt x="7620" y="386079"/>
                  </a:lnTo>
                  <a:lnTo>
                    <a:pt x="7620" y="380999"/>
                  </a:lnTo>
                  <a:close/>
                </a:path>
                <a:path w="7620" h="970279">
                  <a:moveTo>
                    <a:pt x="7620" y="373379"/>
                  </a:moveTo>
                  <a:lnTo>
                    <a:pt x="1270" y="373379"/>
                  </a:lnTo>
                  <a:lnTo>
                    <a:pt x="1270" y="374649"/>
                  </a:lnTo>
                  <a:lnTo>
                    <a:pt x="2539" y="374649"/>
                  </a:lnTo>
                  <a:lnTo>
                    <a:pt x="2539" y="379729"/>
                  </a:lnTo>
                  <a:lnTo>
                    <a:pt x="7620" y="379729"/>
                  </a:lnTo>
                  <a:lnTo>
                    <a:pt x="7620" y="373379"/>
                  </a:lnTo>
                  <a:close/>
                </a:path>
                <a:path w="7620" h="970279">
                  <a:moveTo>
                    <a:pt x="7620" y="368299"/>
                  </a:moveTo>
                  <a:lnTo>
                    <a:pt x="0" y="368299"/>
                  </a:lnTo>
                  <a:lnTo>
                    <a:pt x="0" y="373379"/>
                  </a:lnTo>
                  <a:lnTo>
                    <a:pt x="1270" y="373379"/>
                  </a:lnTo>
                  <a:lnTo>
                    <a:pt x="1270" y="372109"/>
                  </a:lnTo>
                  <a:lnTo>
                    <a:pt x="7620" y="372109"/>
                  </a:lnTo>
                  <a:lnTo>
                    <a:pt x="7620" y="368299"/>
                  </a:lnTo>
                  <a:close/>
                </a:path>
                <a:path w="7620" h="970279">
                  <a:moveTo>
                    <a:pt x="7620" y="361949"/>
                  </a:moveTo>
                  <a:lnTo>
                    <a:pt x="0" y="361949"/>
                  </a:lnTo>
                  <a:lnTo>
                    <a:pt x="0" y="367030"/>
                  </a:lnTo>
                  <a:lnTo>
                    <a:pt x="7620" y="367030"/>
                  </a:lnTo>
                  <a:lnTo>
                    <a:pt x="7620" y="361949"/>
                  </a:lnTo>
                  <a:close/>
                </a:path>
                <a:path w="7620" h="970279">
                  <a:moveTo>
                    <a:pt x="7620" y="355599"/>
                  </a:moveTo>
                  <a:lnTo>
                    <a:pt x="0" y="355599"/>
                  </a:lnTo>
                  <a:lnTo>
                    <a:pt x="0" y="360680"/>
                  </a:lnTo>
                  <a:lnTo>
                    <a:pt x="7620" y="360680"/>
                  </a:lnTo>
                  <a:lnTo>
                    <a:pt x="7620" y="355599"/>
                  </a:lnTo>
                  <a:close/>
                </a:path>
                <a:path w="7620" h="970279">
                  <a:moveTo>
                    <a:pt x="7620" y="350519"/>
                  </a:moveTo>
                  <a:lnTo>
                    <a:pt x="0" y="350519"/>
                  </a:lnTo>
                  <a:lnTo>
                    <a:pt x="0" y="354329"/>
                  </a:lnTo>
                  <a:lnTo>
                    <a:pt x="7620" y="354329"/>
                  </a:lnTo>
                  <a:lnTo>
                    <a:pt x="7620" y="350519"/>
                  </a:lnTo>
                  <a:close/>
                </a:path>
                <a:path w="7620" h="970279">
                  <a:moveTo>
                    <a:pt x="7620" y="792606"/>
                  </a:moveTo>
                  <a:lnTo>
                    <a:pt x="0" y="792606"/>
                  </a:lnTo>
                  <a:lnTo>
                    <a:pt x="0" y="801369"/>
                  </a:lnTo>
                  <a:lnTo>
                    <a:pt x="7620" y="801369"/>
                  </a:lnTo>
                  <a:lnTo>
                    <a:pt x="7620" y="792606"/>
                  </a:lnTo>
                  <a:close/>
                </a:path>
                <a:path w="7620" h="970279">
                  <a:moveTo>
                    <a:pt x="7620" y="801369"/>
                  </a:moveTo>
                  <a:lnTo>
                    <a:pt x="0" y="801369"/>
                  </a:lnTo>
                  <a:lnTo>
                    <a:pt x="0" y="814069"/>
                  </a:lnTo>
                  <a:lnTo>
                    <a:pt x="7620" y="814069"/>
                  </a:lnTo>
                  <a:lnTo>
                    <a:pt x="7620" y="801369"/>
                  </a:lnTo>
                  <a:close/>
                </a:path>
                <a:path w="7620" h="970279">
                  <a:moveTo>
                    <a:pt x="7620" y="814069"/>
                  </a:moveTo>
                  <a:lnTo>
                    <a:pt x="0" y="814069"/>
                  </a:lnTo>
                  <a:lnTo>
                    <a:pt x="0" y="867409"/>
                  </a:lnTo>
                  <a:lnTo>
                    <a:pt x="7620" y="867409"/>
                  </a:lnTo>
                  <a:lnTo>
                    <a:pt x="7620" y="814069"/>
                  </a:lnTo>
                  <a:close/>
                </a:path>
                <a:path w="7620" h="970279">
                  <a:moveTo>
                    <a:pt x="7620" y="867410"/>
                  </a:moveTo>
                  <a:lnTo>
                    <a:pt x="0" y="867410"/>
                  </a:lnTo>
                  <a:lnTo>
                    <a:pt x="0" y="969009"/>
                  </a:lnTo>
                  <a:lnTo>
                    <a:pt x="7620" y="969009"/>
                  </a:lnTo>
                  <a:lnTo>
                    <a:pt x="7620" y="867410"/>
                  </a:lnTo>
                  <a:close/>
                </a:path>
                <a:path w="7620" h="970279">
                  <a:moveTo>
                    <a:pt x="7620" y="969010"/>
                  </a:moveTo>
                  <a:lnTo>
                    <a:pt x="1270" y="969010"/>
                  </a:lnTo>
                  <a:lnTo>
                    <a:pt x="1270" y="970279"/>
                  </a:lnTo>
                  <a:lnTo>
                    <a:pt x="7620" y="970279"/>
                  </a:lnTo>
                  <a:lnTo>
                    <a:pt x="7620" y="969010"/>
                  </a:lnTo>
                  <a:close/>
                </a:path>
              </a:pathLst>
            </a:custGeom>
            <a:solidFill>
              <a:srgbClr val="1E00FA"/>
            </a:solidFill>
          </p:spPr>
          <p:txBody>
            <a:bodyPr bIns="0" lIns="0" rIns="0" rtlCol="0" tIns="0" wrap="square"/>
            <a:p/>
          </p:txBody>
        </p:sp>
        <p:sp>
          <p:nvSpPr>
            <p:cNvPr id="1050921" name="object 2235"/>
            <p:cNvSpPr/>
            <p:nvPr/>
          </p:nvSpPr>
          <p:spPr>
            <a:xfrm>
              <a:off x="4939029" y="5807709"/>
              <a:ext cx="7620" cy="969010"/>
            </a:xfrm>
            <a:custGeom>
              <a:avLst/>
              <a:ahLst/>
              <a:rect l="l" t="t" r="r" b="b"/>
              <a:pathLst>
                <a:path w="7620" h="969009">
                  <a:moveTo>
                    <a:pt x="7620" y="0"/>
                  </a:moveTo>
                  <a:lnTo>
                    <a:pt x="0" y="0"/>
                  </a:lnTo>
                  <a:lnTo>
                    <a:pt x="0" y="6349"/>
                  </a:lnTo>
                  <a:lnTo>
                    <a:pt x="7620" y="6349"/>
                  </a:lnTo>
                  <a:lnTo>
                    <a:pt x="7620" y="0"/>
                  </a:lnTo>
                  <a:close/>
                </a:path>
                <a:path w="7620" h="969009">
                  <a:moveTo>
                    <a:pt x="7620" y="6350"/>
                  </a:moveTo>
                  <a:lnTo>
                    <a:pt x="0" y="6350"/>
                  </a:lnTo>
                  <a:lnTo>
                    <a:pt x="0" y="16509"/>
                  </a:lnTo>
                  <a:lnTo>
                    <a:pt x="7620" y="16509"/>
                  </a:lnTo>
                  <a:lnTo>
                    <a:pt x="7620" y="6350"/>
                  </a:lnTo>
                  <a:close/>
                </a:path>
                <a:path w="7620" h="969009">
                  <a:moveTo>
                    <a:pt x="7620" y="16509"/>
                  </a:moveTo>
                  <a:lnTo>
                    <a:pt x="0" y="16509"/>
                  </a:lnTo>
                  <a:lnTo>
                    <a:pt x="0" y="25399"/>
                  </a:lnTo>
                  <a:lnTo>
                    <a:pt x="7620" y="25399"/>
                  </a:lnTo>
                  <a:lnTo>
                    <a:pt x="7620" y="16509"/>
                  </a:lnTo>
                  <a:close/>
                </a:path>
                <a:path w="7620" h="969009">
                  <a:moveTo>
                    <a:pt x="7620" y="25400"/>
                  </a:moveTo>
                  <a:lnTo>
                    <a:pt x="0" y="25400"/>
                  </a:lnTo>
                  <a:lnTo>
                    <a:pt x="0" y="31749"/>
                  </a:lnTo>
                  <a:lnTo>
                    <a:pt x="7620" y="31749"/>
                  </a:lnTo>
                  <a:lnTo>
                    <a:pt x="7620" y="25400"/>
                  </a:lnTo>
                  <a:close/>
                </a:path>
                <a:path w="7620" h="969009">
                  <a:moveTo>
                    <a:pt x="7620" y="31750"/>
                  </a:moveTo>
                  <a:lnTo>
                    <a:pt x="0" y="31750"/>
                  </a:lnTo>
                  <a:lnTo>
                    <a:pt x="0" y="38099"/>
                  </a:lnTo>
                  <a:lnTo>
                    <a:pt x="7620" y="38099"/>
                  </a:lnTo>
                  <a:lnTo>
                    <a:pt x="7620" y="31750"/>
                  </a:lnTo>
                  <a:close/>
                </a:path>
                <a:path w="7620" h="969009">
                  <a:moveTo>
                    <a:pt x="7620" y="38100"/>
                  </a:moveTo>
                  <a:lnTo>
                    <a:pt x="0" y="38100"/>
                  </a:lnTo>
                  <a:lnTo>
                    <a:pt x="0" y="44449"/>
                  </a:lnTo>
                  <a:lnTo>
                    <a:pt x="7620" y="44449"/>
                  </a:lnTo>
                  <a:lnTo>
                    <a:pt x="7620" y="38100"/>
                  </a:lnTo>
                  <a:close/>
                </a:path>
                <a:path w="7620" h="969009">
                  <a:moveTo>
                    <a:pt x="7620" y="44450"/>
                  </a:moveTo>
                  <a:lnTo>
                    <a:pt x="0" y="44450"/>
                  </a:lnTo>
                  <a:lnTo>
                    <a:pt x="0" y="48259"/>
                  </a:lnTo>
                  <a:lnTo>
                    <a:pt x="7620" y="48259"/>
                  </a:lnTo>
                  <a:lnTo>
                    <a:pt x="7620" y="44450"/>
                  </a:lnTo>
                  <a:close/>
                </a:path>
                <a:path w="7620" h="969009">
                  <a:moveTo>
                    <a:pt x="7620" y="48259"/>
                  </a:moveTo>
                  <a:lnTo>
                    <a:pt x="0" y="48259"/>
                  </a:lnTo>
                  <a:lnTo>
                    <a:pt x="0" y="69849"/>
                  </a:lnTo>
                  <a:lnTo>
                    <a:pt x="7620" y="69849"/>
                  </a:lnTo>
                  <a:lnTo>
                    <a:pt x="7620" y="48259"/>
                  </a:lnTo>
                  <a:close/>
                </a:path>
                <a:path w="7620" h="969009">
                  <a:moveTo>
                    <a:pt x="7620" y="69850"/>
                  </a:moveTo>
                  <a:lnTo>
                    <a:pt x="0" y="69850"/>
                  </a:lnTo>
                  <a:lnTo>
                    <a:pt x="0" y="73659"/>
                  </a:lnTo>
                  <a:lnTo>
                    <a:pt x="7620" y="73659"/>
                  </a:lnTo>
                  <a:lnTo>
                    <a:pt x="7620" y="69850"/>
                  </a:lnTo>
                  <a:close/>
                </a:path>
                <a:path w="7620" h="969009">
                  <a:moveTo>
                    <a:pt x="7620" y="73659"/>
                  </a:moveTo>
                  <a:lnTo>
                    <a:pt x="0" y="73659"/>
                  </a:lnTo>
                  <a:lnTo>
                    <a:pt x="0" y="76199"/>
                  </a:lnTo>
                  <a:lnTo>
                    <a:pt x="7620" y="76199"/>
                  </a:lnTo>
                  <a:lnTo>
                    <a:pt x="7620" y="73659"/>
                  </a:lnTo>
                  <a:close/>
                </a:path>
                <a:path w="7620" h="969009">
                  <a:moveTo>
                    <a:pt x="7620" y="76200"/>
                  </a:moveTo>
                  <a:lnTo>
                    <a:pt x="0" y="76200"/>
                  </a:lnTo>
                  <a:lnTo>
                    <a:pt x="0" y="82549"/>
                  </a:lnTo>
                  <a:lnTo>
                    <a:pt x="7620" y="82549"/>
                  </a:lnTo>
                  <a:lnTo>
                    <a:pt x="7620" y="76200"/>
                  </a:lnTo>
                  <a:close/>
                </a:path>
                <a:path w="7620" h="969009">
                  <a:moveTo>
                    <a:pt x="7620" y="82550"/>
                  </a:moveTo>
                  <a:lnTo>
                    <a:pt x="0" y="82550"/>
                  </a:lnTo>
                  <a:lnTo>
                    <a:pt x="0" y="86359"/>
                  </a:lnTo>
                  <a:lnTo>
                    <a:pt x="7620" y="86359"/>
                  </a:lnTo>
                  <a:lnTo>
                    <a:pt x="7620" y="82550"/>
                  </a:lnTo>
                  <a:close/>
                </a:path>
                <a:path w="7620" h="969009">
                  <a:moveTo>
                    <a:pt x="7620" y="86359"/>
                  </a:moveTo>
                  <a:lnTo>
                    <a:pt x="0" y="86359"/>
                  </a:lnTo>
                  <a:lnTo>
                    <a:pt x="0" y="92709"/>
                  </a:lnTo>
                  <a:lnTo>
                    <a:pt x="7620" y="92709"/>
                  </a:lnTo>
                  <a:lnTo>
                    <a:pt x="7620" y="86359"/>
                  </a:lnTo>
                  <a:close/>
                </a:path>
                <a:path w="7620" h="969009">
                  <a:moveTo>
                    <a:pt x="7620" y="92709"/>
                  </a:moveTo>
                  <a:lnTo>
                    <a:pt x="0" y="92709"/>
                  </a:lnTo>
                  <a:lnTo>
                    <a:pt x="0" y="99059"/>
                  </a:lnTo>
                  <a:lnTo>
                    <a:pt x="7620" y="99059"/>
                  </a:lnTo>
                  <a:lnTo>
                    <a:pt x="7620" y="92709"/>
                  </a:lnTo>
                  <a:close/>
                </a:path>
                <a:path w="7620" h="969009">
                  <a:moveTo>
                    <a:pt x="7620" y="99059"/>
                  </a:moveTo>
                  <a:lnTo>
                    <a:pt x="0" y="99059"/>
                  </a:lnTo>
                  <a:lnTo>
                    <a:pt x="0" y="101599"/>
                  </a:lnTo>
                  <a:lnTo>
                    <a:pt x="7620" y="101599"/>
                  </a:lnTo>
                  <a:lnTo>
                    <a:pt x="7620" y="99059"/>
                  </a:lnTo>
                  <a:close/>
                </a:path>
                <a:path w="7620" h="969009">
                  <a:moveTo>
                    <a:pt x="7620" y="101600"/>
                  </a:moveTo>
                  <a:lnTo>
                    <a:pt x="0" y="101600"/>
                  </a:lnTo>
                  <a:lnTo>
                    <a:pt x="0" y="107949"/>
                  </a:lnTo>
                  <a:lnTo>
                    <a:pt x="7620" y="107949"/>
                  </a:lnTo>
                  <a:lnTo>
                    <a:pt x="7620" y="101600"/>
                  </a:lnTo>
                  <a:close/>
                </a:path>
                <a:path w="7620" h="969009">
                  <a:moveTo>
                    <a:pt x="7620" y="107950"/>
                  </a:moveTo>
                  <a:lnTo>
                    <a:pt x="0" y="107950"/>
                  </a:lnTo>
                  <a:lnTo>
                    <a:pt x="0" y="111759"/>
                  </a:lnTo>
                  <a:lnTo>
                    <a:pt x="7620" y="111759"/>
                  </a:lnTo>
                  <a:lnTo>
                    <a:pt x="7620" y="107950"/>
                  </a:lnTo>
                  <a:close/>
                </a:path>
                <a:path w="7620" h="969009">
                  <a:moveTo>
                    <a:pt x="7620" y="111759"/>
                  </a:moveTo>
                  <a:lnTo>
                    <a:pt x="0" y="111759"/>
                  </a:lnTo>
                  <a:lnTo>
                    <a:pt x="0" y="118109"/>
                  </a:lnTo>
                  <a:lnTo>
                    <a:pt x="7620" y="118109"/>
                  </a:lnTo>
                  <a:lnTo>
                    <a:pt x="7620" y="111759"/>
                  </a:lnTo>
                  <a:close/>
                </a:path>
                <a:path w="7620" h="969009">
                  <a:moveTo>
                    <a:pt x="7620" y="118109"/>
                  </a:moveTo>
                  <a:lnTo>
                    <a:pt x="0" y="118109"/>
                  </a:lnTo>
                  <a:lnTo>
                    <a:pt x="0" y="120649"/>
                  </a:lnTo>
                  <a:lnTo>
                    <a:pt x="7620" y="120649"/>
                  </a:lnTo>
                  <a:lnTo>
                    <a:pt x="7620" y="118109"/>
                  </a:lnTo>
                  <a:close/>
                </a:path>
                <a:path w="7620" h="969009">
                  <a:moveTo>
                    <a:pt x="7620" y="120650"/>
                  </a:moveTo>
                  <a:lnTo>
                    <a:pt x="0" y="120650"/>
                  </a:lnTo>
                  <a:lnTo>
                    <a:pt x="0" y="124459"/>
                  </a:lnTo>
                  <a:lnTo>
                    <a:pt x="7620" y="124459"/>
                  </a:lnTo>
                  <a:lnTo>
                    <a:pt x="7620" y="120650"/>
                  </a:lnTo>
                  <a:close/>
                </a:path>
                <a:path w="7620" h="969009">
                  <a:moveTo>
                    <a:pt x="7620" y="124459"/>
                  </a:moveTo>
                  <a:lnTo>
                    <a:pt x="0" y="124459"/>
                  </a:lnTo>
                  <a:lnTo>
                    <a:pt x="0" y="137159"/>
                  </a:lnTo>
                  <a:lnTo>
                    <a:pt x="7620" y="137159"/>
                  </a:lnTo>
                  <a:lnTo>
                    <a:pt x="7620" y="124459"/>
                  </a:lnTo>
                  <a:close/>
                </a:path>
                <a:path w="7620" h="969009">
                  <a:moveTo>
                    <a:pt x="7620" y="137159"/>
                  </a:moveTo>
                  <a:lnTo>
                    <a:pt x="0" y="137159"/>
                  </a:lnTo>
                  <a:lnTo>
                    <a:pt x="0" y="139699"/>
                  </a:lnTo>
                  <a:lnTo>
                    <a:pt x="7620" y="139699"/>
                  </a:lnTo>
                  <a:lnTo>
                    <a:pt x="7620" y="137159"/>
                  </a:lnTo>
                  <a:close/>
                </a:path>
                <a:path w="7620" h="969009">
                  <a:moveTo>
                    <a:pt x="7620" y="139700"/>
                  </a:moveTo>
                  <a:lnTo>
                    <a:pt x="0" y="139700"/>
                  </a:lnTo>
                  <a:lnTo>
                    <a:pt x="0" y="146049"/>
                  </a:lnTo>
                  <a:lnTo>
                    <a:pt x="7620" y="146049"/>
                  </a:lnTo>
                  <a:lnTo>
                    <a:pt x="7620" y="139700"/>
                  </a:lnTo>
                  <a:close/>
                </a:path>
                <a:path w="7620" h="969009">
                  <a:moveTo>
                    <a:pt x="7620" y="146050"/>
                  </a:moveTo>
                  <a:lnTo>
                    <a:pt x="0" y="146050"/>
                  </a:lnTo>
                  <a:lnTo>
                    <a:pt x="0" y="152399"/>
                  </a:lnTo>
                  <a:lnTo>
                    <a:pt x="7620" y="152399"/>
                  </a:lnTo>
                  <a:lnTo>
                    <a:pt x="7620" y="146050"/>
                  </a:lnTo>
                  <a:close/>
                </a:path>
                <a:path w="7620" h="969009">
                  <a:moveTo>
                    <a:pt x="7620" y="152400"/>
                  </a:moveTo>
                  <a:lnTo>
                    <a:pt x="0" y="152400"/>
                  </a:lnTo>
                  <a:lnTo>
                    <a:pt x="0" y="156209"/>
                  </a:lnTo>
                  <a:lnTo>
                    <a:pt x="7620" y="156209"/>
                  </a:lnTo>
                  <a:lnTo>
                    <a:pt x="7620" y="152400"/>
                  </a:lnTo>
                  <a:close/>
                </a:path>
                <a:path w="7620" h="969009">
                  <a:moveTo>
                    <a:pt x="7620" y="156209"/>
                  </a:moveTo>
                  <a:lnTo>
                    <a:pt x="0" y="156209"/>
                  </a:lnTo>
                  <a:lnTo>
                    <a:pt x="0" y="162559"/>
                  </a:lnTo>
                  <a:lnTo>
                    <a:pt x="7620" y="162559"/>
                  </a:lnTo>
                  <a:lnTo>
                    <a:pt x="7620" y="156209"/>
                  </a:lnTo>
                  <a:close/>
                </a:path>
                <a:path w="7620" h="969009">
                  <a:moveTo>
                    <a:pt x="7620" y="162559"/>
                  </a:moveTo>
                  <a:lnTo>
                    <a:pt x="0" y="162559"/>
                  </a:lnTo>
                  <a:lnTo>
                    <a:pt x="0" y="184149"/>
                  </a:lnTo>
                  <a:lnTo>
                    <a:pt x="7620" y="184149"/>
                  </a:lnTo>
                  <a:lnTo>
                    <a:pt x="7620" y="162559"/>
                  </a:lnTo>
                  <a:close/>
                </a:path>
                <a:path w="7620" h="969009">
                  <a:moveTo>
                    <a:pt x="7620" y="184150"/>
                  </a:moveTo>
                  <a:lnTo>
                    <a:pt x="0" y="184150"/>
                  </a:lnTo>
                  <a:lnTo>
                    <a:pt x="0" y="200659"/>
                  </a:lnTo>
                  <a:lnTo>
                    <a:pt x="7620" y="200659"/>
                  </a:lnTo>
                  <a:lnTo>
                    <a:pt x="7620" y="184150"/>
                  </a:lnTo>
                  <a:close/>
                </a:path>
                <a:path w="7620" h="969009">
                  <a:moveTo>
                    <a:pt x="7620" y="200659"/>
                  </a:moveTo>
                  <a:lnTo>
                    <a:pt x="0" y="200659"/>
                  </a:lnTo>
                  <a:lnTo>
                    <a:pt x="0" y="203199"/>
                  </a:lnTo>
                  <a:lnTo>
                    <a:pt x="7620" y="203199"/>
                  </a:lnTo>
                  <a:lnTo>
                    <a:pt x="7620" y="200659"/>
                  </a:lnTo>
                  <a:close/>
                </a:path>
                <a:path w="7620" h="969009">
                  <a:moveTo>
                    <a:pt x="7620" y="203200"/>
                  </a:moveTo>
                  <a:lnTo>
                    <a:pt x="0" y="203200"/>
                  </a:lnTo>
                  <a:lnTo>
                    <a:pt x="0" y="209549"/>
                  </a:lnTo>
                  <a:lnTo>
                    <a:pt x="7620" y="209549"/>
                  </a:lnTo>
                  <a:lnTo>
                    <a:pt x="7620" y="203200"/>
                  </a:lnTo>
                  <a:close/>
                </a:path>
                <a:path w="7620" h="969009">
                  <a:moveTo>
                    <a:pt x="7620" y="209550"/>
                  </a:moveTo>
                  <a:lnTo>
                    <a:pt x="0" y="209550"/>
                  </a:lnTo>
                  <a:lnTo>
                    <a:pt x="0" y="213359"/>
                  </a:lnTo>
                  <a:lnTo>
                    <a:pt x="7620" y="213359"/>
                  </a:lnTo>
                  <a:lnTo>
                    <a:pt x="7620" y="209550"/>
                  </a:lnTo>
                  <a:close/>
                </a:path>
                <a:path w="7620" h="969009">
                  <a:moveTo>
                    <a:pt x="7620" y="213360"/>
                  </a:moveTo>
                  <a:lnTo>
                    <a:pt x="0" y="213360"/>
                  </a:lnTo>
                  <a:lnTo>
                    <a:pt x="0" y="226059"/>
                  </a:lnTo>
                  <a:lnTo>
                    <a:pt x="7620" y="226059"/>
                  </a:lnTo>
                  <a:lnTo>
                    <a:pt x="7620" y="213360"/>
                  </a:lnTo>
                  <a:close/>
                </a:path>
                <a:path w="7620" h="969009">
                  <a:moveTo>
                    <a:pt x="7620" y="226060"/>
                  </a:moveTo>
                  <a:lnTo>
                    <a:pt x="0" y="226060"/>
                  </a:lnTo>
                  <a:lnTo>
                    <a:pt x="0" y="232409"/>
                  </a:lnTo>
                  <a:lnTo>
                    <a:pt x="7620" y="232409"/>
                  </a:lnTo>
                  <a:lnTo>
                    <a:pt x="7620" y="226060"/>
                  </a:lnTo>
                  <a:close/>
                </a:path>
                <a:path w="7620" h="969009">
                  <a:moveTo>
                    <a:pt x="7620" y="232410"/>
                  </a:moveTo>
                  <a:lnTo>
                    <a:pt x="0" y="232410"/>
                  </a:lnTo>
                  <a:lnTo>
                    <a:pt x="0" y="234949"/>
                  </a:lnTo>
                  <a:lnTo>
                    <a:pt x="7620" y="234949"/>
                  </a:lnTo>
                  <a:lnTo>
                    <a:pt x="7620" y="232410"/>
                  </a:lnTo>
                  <a:close/>
                </a:path>
                <a:path w="7620" h="969009">
                  <a:moveTo>
                    <a:pt x="7620" y="346836"/>
                  </a:moveTo>
                  <a:lnTo>
                    <a:pt x="0" y="346836"/>
                  </a:lnTo>
                  <a:lnTo>
                    <a:pt x="0" y="349249"/>
                  </a:lnTo>
                  <a:lnTo>
                    <a:pt x="7620" y="349249"/>
                  </a:lnTo>
                  <a:lnTo>
                    <a:pt x="7620" y="346836"/>
                  </a:lnTo>
                  <a:close/>
                </a:path>
                <a:path w="7620" h="969009">
                  <a:moveTo>
                    <a:pt x="7620" y="341756"/>
                  </a:moveTo>
                  <a:lnTo>
                    <a:pt x="0" y="341756"/>
                  </a:lnTo>
                  <a:lnTo>
                    <a:pt x="0" y="346709"/>
                  </a:lnTo>
                  <a:lnTo>
                    <a:pt x="7620" y="346709"/>
                  </a:lnTo>
                  <a:lnTo>
                    <a:pt x="7620" y="341756"/>
                  </a:lnTo>
                  <a:close/>
                </a:path>
                <a:path w="7620" h="969009">
                  <a:moveTo>
                    <a:pt x="7620" y="335406"/>
                  </a:moveTo>
                  <a:lnTo>
                    <a:pt x="0" y="335406"/>
                  </a:lnTo>
                  <a:lnTo>
                    <a:pt x="0" y="341629"/>
                  </a:lnTo>
                  <a:lnTo>
                    <a:pt x="7620" y="341629"/>
                  </a:lnTo>
                  <a:lnTo>
                    <a:pt x="7620" y="335406"/>
                  </a:lnTo>
                  <a:close/>
                </a:path>
                <a:path w="7620" h="969009">
                  <a:moveTo>
                    <a:pt x="7620" y="329056"/>
                  </a:moveTo>
                  <a:lnTo>
                    <a:pt x="0" y="329056"/>
                  </a:lnTo>
                  <a:lnTo>
                    <a:pt x="0" y="335279"/>
                  </a:lnTo>
                  <a:lnTo>
                    <a:pt x="7620" y="335279"/>
                  </a:lnTo>
                  <a:lnTo>
                    <a:pt x="7620" y="329056"/>
                  </a:lnTo>
                  <a:close/>
                </a:path>
                <a:path w="7620" h="969009">
                  <a:moveTo>
                    <a:pt x="7620" y="322706"/>
                  </a:moveTo>
                  <a:lnTo>
                    <a:pt x="0" y="322706"/>
                  </a:lnTo>
                  <a:lnTo>
                    <a:pt x="0" y="328929"/>
                  </a:lnTo>
                  <a:lnTo>
                    <a:pt x="7620" y="328929"/>
                  </a:lnTo>
                  <a:lnTo>
                    <a:pt x="7620" y="322706"/>
                  </a:lnTo>
                  <a:close/>
                </a:path>
                <a:path w="7620" h="969009">
                  <a:moveTo>
                    <a:pt x="7620" y="316356"/>
                  </a:moveTo>
                  <a:lnTo>
                    <a:pt x="0" y="316356"/>
                  </a:lnTo>
                  <a:lnTo>
                    <a:pt x="0" y="322579"/>
                  </a:lnTo>
                  <a:lnTo>
                    <a:pt x="7620" y="322579"/>
                  </a:lnTo>
                  <a:lnTo>
                    <a:pt x="7620" y="316356"/>
                  </a:lnTo>
                  <a:close/>
                </a:path>
                <a:path w="7620" h="969009">
                  <a:moveTo>
                    <a:pt x="7620" y="308736"/>
                  </a:moveTo>
                  <a:lnTo>
                    <a:pt x="0" y="308736"/>
                  </a:lnTo>
                  <a:lnTo>
                    <a:pt x="0" y="316229"/>
                  </a:lnTo>
                  <a:lnTo>
                    <a:pt x="7620" y="316229"/>
                  </a:lnTo>
                  <a:lnTo>
                    <a:pt x="7620" y="308736"/>
                  </a:lnTo>
                  <a:close/>
                </a:path>
                <a:path w="7620" h="969009">
                  <a:moveTo>
                    <a:pt x="7620" y="303656"/>
                  </a:moveTo>
                  <a:lnTo>
                    <a:pt x="0" y="303656"/>
                  </a:lnTo>
                  <a:lnTo>
                    <a:pt x="0" y="308609"/>
                  </a:lnTo>
                  <a:lnTo>
                    <a:pt x="7620" y="308609"/>
                  </a:lnTo>
                  <a:lnTo>
                    <a:pt x="7620" y="303656"/>
                  </a:lnTo>
                  <a:close/>
                </a:path>
                <a:path w="7620" h="969009">
                  <a:moveTo>
                    <a:pt x="7620" y="297306"/>
                  </a:moveTo>
                  <a:lnTo>
                    <a:pt x="0" y="297306"/>
                  </a:lnTo>
                  <a:lnTo>
                    <a:pt x="0" y="303529"/>
                  </a:lnTo>
                  <a:lnTo>
                    <a:pt x="7620" y="303529"/>
                  </a:lnTo>
                  <a:lnTo>
                    <a:pt x="7620" y="297306"/>
                  </a:lnTo>
                  <a:close/>
                </a:path>
                <a:path w="7620" h="969009">
                  <a:moveTo>
                    <a:pt x="7620" y="290956"/>
                  </a:moveTo>
                  <a:lnTo>
                    <a:pt x="0" y="290956"/>
                  </a:lnTo>
                  <a:lnTo>
                    <a:pt x="0" y="297179"/>
                  </a:lnTo>
                  <a:lnTo>
                    <a:pt x="7620" y="297179"/>
                  </a:lnTo>
                  <a:lnTo>
                    <a:pt x="7620" y="290956"/>
                  </a:lnTo>
                  <a:close/>
                </a:path>
                <a:path w="7620" h="969009">
                  <a:moveTo>
                    <a:pt x="7620" y="284606"/>
                  </a:moveTo>
                  <a:lnTo>
                    <a:pt x="0" y="284606"/>
                  </a:lnTo>
                  <a:lnTo>
                    <a:pt x="0" y="290829"/>
                  </a:lnTo>
                  <a:lnTo>
                    <a:pt x="7620" y="290829"/>
                  </a:lnTo>
                  <a:lnTo>
                    <a:pt x="7620" y="284606"/>
                  </a:lnTo>
                  <a:close/>
                </a:path>
                <a:path w="7620" h="969009">
                  <a:moveTo>
                    <a:pt x="7620" y="278256"/>
                  </a:moveTo>
                  <a:lnTo>
                    <a:pt x="0" y="278256"/>
                  </a:lnTo>
                  <a:lnTo>
                    <a:pt x="0" y="284479"/>
                  </a:lnTo>
                  <a:lnTo>
                    <a:pt x="7620" y="284479"/>
                  </a:lnTo>
                  <a:lnTo>
                    <a:pt x="7620" y="278256"/>
                  </a:lnTo>
                  <a:close/>
                </a:path>
                <a:path w="7620" h="969009">
                  <a:moveTo>
                    <a:pt x="7620" y="271906"/>
                  </a:moveTo>
                  <a:lnTo>
                    <a:pt x="0" y="271906"/>
                  </a:lnTo>
                  <a:lnTo>
                    <a:pt x="0" y="278129"/>
                  </a:lnTo>
                  <a:lnTo>
                    <a:pt x="7620" y="278129"/>
                  </a:lnTo>
                  <a:lnTo>
                    <a:pt x="7620" y="271906"/>
                  </a:lnTo>
                  <a:close/>
                </a:path>
                <a:path w="7620" h="969009">
                  <a:moveTo>
                    <a:pt x="7620" y="265556"/>
                  </a:moveTo>
                  <a:lnTo>
                    <a:pt x="0" y="265556"/>
                  </a:lnTo>
                  <a:lnTo>
                    <a:pt x="0" y="271779"/>
                  </a:lnTo>
                  <a:lnTo>
                    <a:pt x="7620" y="271779"/>
                  </a:lnTo>
                  <a:lnTo>
                    <a:pt x="7620" y="265556"/>
                  </a:lnTo>
                  <a:close/>
                </a:path>
                <a:path w="7620" h="969009">
                  <a:moveTo>
                    <a:pt x="7620" y="259206"/>
                  </a:moveTo>
                  <a:lnTo>
                    <a:pt x="0" y="259206"/>
                  </a:lnTo>
                  <a:lnTo>
                    <a:pt x="0" y="265429"/>
                  </a:lnTo>
                  <a:lnTo>
                    <a:pt x="7620" y="265429"/>
                  </a:lnTo>
                  <a:lnTo>
                    <a:pt x="7620" y="259206"/>
                  </a:lnTo>
                  <a:close/>
                </a:path>
                <a:path w="7620" h="969009">
                  <a:moveTo>
                    <a:pt x="7620" y="252856"/>
                  </a:moveTo>
                  <a:lnTo>
                    <a:pt x="0" y="252856"/>
                  </a:lnTo>
                  <a:lnTo>
                    <a:pt x="0" y="259079"/>
                  </a:lnTo>
                  <a:lnTo>
                    <a:pt x="7620" y="259079"/>
                  </a:lnTo>
                  <a:lnTo>
                    <a:pt x="7620" y="252856"/>
                  </a:lnTo>
                  <a:close/>
                </a:path>
                <a:path w="7620" h="969009">
                  <a:moveTo>
                    <a:pt x="7620" y="246506"/>
                  </a:moveTo>
                  <a:lnTo>
                    <a:pt x="0" y="246506"/>
                  </a:lnTo>
                  <a:lnTo>
                    <a:pt x="0" y="252729"/>
                  </a:lnTo>
                  <a:lnTo>
                    <a:pt x="7620" y="252729"/>
                  </a:lnTo>
                  <a:lnTo>
                    <a:pt x="7620" y="246506"/>
                  </a:lnTo>
                  <a:close/>
                </a:path>
                <a:path w="7620" h="969009">
                  <a:moveTo>
                    <a:pt x="7620" y="235076"/>
                  </a:moveTo>
                  <a:lnTo>
                    <a:pt x="0" y="235076"/>
                  </a:lnTo>
                  <a:lnTo>
                    <a:pt x="0" y="246379"/>
                  </a:lnTo>
                  <a:lnTo>
                    <a:pt x="7620" y="246379"/>
                  </a:lnTo>
                  <a:lnTo>
                    <a:pt x="7620" y="235076"/>
                  </a:lnTo>
                  <a:close/>
                </a:path>
                <a:path w="7620" h="969009">
                  <a:moveTo>
                    <a:pt x="7620" y="361949"/>
                  </a:moveTo>
                  <a:lnTo>
                    <a:pt x="5080" y="361949"/>
                  </a:lnTo>
                  <a:lnTo>
                    <a:pt x="5080" y="367029"/>
                  </a:lnTo>
                  <a:lnTo>
                    <a:pt x="7620" y="367029"/>
                  </a:lnTo>
                  <a:lnTo>
                    <a:pt x="7620" y="361949"/>
                  </a:lnTo>
                  <a:close/>
                </a:path>
                <a:path w="7620" h="969009">
                  <a:moveTo>
                    <a:pt x="7620" y="355599"/>
                  </a:moveTo>
                  <a:lnTo>
                    <a:pt x="2540" y="355599"/>
                  </a:lnTo>
                  <a:lnTo>
                    <a:pt x="2540" y="360680"/>
                  </a:lnTo>
                  <a:lnTo>
                    <a:pt x="7620" y="360680"/>
                  </a:lnTo>
                  <a:lnTo>
                    <a:pt x="7620" y="355599"/>
                  </a:lnTo>
                  <a:close/>
                </a:path>
                <a:path w="7620" h="969009">
                  <a:moveTo>
                    <a:pt x="7620" y="350519"/>
                  </a:moveTo>
                  <a:lnTo>
                    <a:pt x="0" y="350519"/>
                  </a:lnTo>
                  <a:lnTo>
                    <a:pt x="0" y="354329"/>
                  </a:lnTo>
                  <a:lnTo>
                    <a:pt x="7620" y="354329"/>
                  </a:lnTo>
                  <a:lnTo>
                    <a:pt x="7620" y="350519"/>
                  </a:lnTo>
                  <a:close/>
                </a:path>
                <a:path w="7620" h="969009">
                  <a:moveTo>
                    <a:pt x="2540" y="791209"/>
                  </a:moveTo>
                  <a:lnTo>
                    <a:pt x="0" y="791209"/>
                  </a:lnTo>
                  <a:lnTo>
                    <a:pt x="0" y="801369"/>
                  </a:lnTo>
                  <a:lnTo>
                    <a:pt x="7620" y="801369"/>
                  </a:lnTo>
                  <a:lnTo>
                    <a:pt x="7620" y="792606"/>
                  </a:lnTo>
                  <a:lnTo>
                    <a:pt x="2540" y="792606"/>
                  </a:lnTo>
                  <a:lnTo>
                    <a:pt x="2540" y="791209"/>
                  </a:lnTo>
                  <a:close/>
                </a:path>
                <a:path w="7620" h="969009">
                  <a:moveTo>
                    <a:pt x="7620" y="801369"/>
                  </a:moveTo>
                  <a:lnTo>
                    <a:pt x="0" y="801369"/>
                  </a:lnTo>
                  <a:lnTo>
                    <a:pt x="0" y="814069"/>
                  </a:lnTo>
                  <a:lnTo>
                    <a:pt x="7620" y="814069"/>
                  </a:lnTo>
                  <a:lnTo>
                    <a:pt x="7620" y="801369"/>
                  </a:lnTo>
                  <a:close/>
                </a:path>
                <a:path w="7620" h="969009">
                  <a:moveTo>
                    <a:pt x="7620" y="814069"/>
                  </a:moveTo>
                  <a:lnTo>
                    <a:pt x="0" y="814069"/>
                  </a:lnTo>
                  <a:lnTo>
                    <a:pt x="0" y="867409"/>
                  </a:lnTo>
                  <a:lnTo>
                    <a:pt x="7620" y="867409"/>
                  </a:lnTo>
                  <a:lnTo>
                    <a:pt x="7620" y="814069"/>
                  </a:lnTo>
                  <a:close/>
                </a:path>
                <a:path w="7620" h="969009">
                  <a:moveTo>
                    <a:pt x="7620" y="867410"/>
                  </a:moveTo>
                  <a:lnTo>
                    <a:pt x="0" y="867410"/>
                  </a:lnTo>
                  <a:lnTo>
                    <a:pt x="0" y="969009"/>
                  </a:lnTo>
                  <a:lnTo>
                    <a:pt x="7620" y="969009"/>
                  </a:lnTo>
                  <a:lnTo>
                    <a:pt x="7620" y="867410"/>
                  </a:lnTo>
                  <a:close/>
                </a:path>
              </a:pathLst>
            </a:custGeom>
            <a:solidFill>
              <a:srgbClr val="1D00FA"/>
            </a:solidFill>
          </p:spPr>
          <p:txBody>
            <a:bodyPr bIns="0" lIns="0" rIns="0" rtlCol="0" tIns="0" wrap="square"/>
            <a:p/>
          </p:txBody>
        </p:sp>
        <p:sp>
          <p:nvSpPr>
            <p:cNvPr id="1050922" name="object 2236"/>
            <p:cNvSpPr/>
            <p:nvPr/>
          </p:nvSpPr>
          <p:spPr>
            <a:xfrm>
              <a:off x="4932679" y="5807709"/>
              <a:ext cx="6350" cy="969010"/>
            </a:xfrm>
            <a:custGeom>
              <a:avLst/>
              <a:ahLst/>
              <a:rect l="l" t="t" r="r" b="b"/>
              <a:pathLst>
                <a:path w="6350" h="969009">
                  <a:moveTo>
                    <a:pt x="6350" y="0"/>
                  </a:moveTo>
                  <a:lnTo>
                    <a:pt x="0" y="0"/>
                  </a:lnTo>
                  <a:lnTo>
                    <a:pt x="0" y="6349"/>
                  </a:lnTo>
                  <a:lnTo>
                    <a:pt x="6350" y="6349"/>
                  </a:lnTo>
                  <a:lnTo>
                    <a:pt x="6350" y="0"/>
                  </a:lnTo>
                  <a:close/>
                </a:path>
                <a:path w="6350" h="969009">
                  <a:moveTo>
                    <a:pt x="6350" y="6350"/>
                  </a:moveTo>
                  <a:lnTo>
                    <a:pt x="0" y="6350"/>
                  </a:lnTo>
                  <a:lnTo>
                    <a:pt x="0" y="16509"/>
                  </a:lnTo>
                  <a:lnTo>
                    <a:pt x="6350" y="16509"/>
                  </a:lnTo>
                  <a:lnTo>
                    <a:pt x="6350" y="6350"/>
                  </a:lnTo>
                  <a:close/>
                </a:path>
                <a:path w="6350" h="969009">
                  <a:moveTo>
                    <a:pt x="6350" y="16509"/>
                  </a:moveTo>
                  <a:lnTo>
                    <a:pt x="0" y="16509"/>
                  </a:lnTo>
                  <a:lnTo>
                    <a:pt x="0" y="25399"/>
                  </a:lnTo>
                  <a:lnTo>
                    <a:pt x="6350" y="25399"/>
                  </a:lnTo>
                  <a:lnTo>
                    <a:pt x="6350" y="16509"/>
                  </a:lnTo>
                  <a:close/>
                </a:path>
                <a:path w="6350" h="969009">
                  <a:moveTo>
                    <a:pt x="6350" y="25400"/>
                  </a:moveTo>
                  <a:lnTo>
                    <a:pt x="0" y="25400"/>
                  </a:lnTo>
                  <a:lnTo>
                    <a:pt x="0" y="31749"/>
                  </a:lnTo>
                  <a:lnTo>
                    <a:pt x="6350" y="31749"/>
                  </a:lnTo>
                  <a:lnTo>
                    <a:pt x="6350" y="25400"/>
                  </a:lnTo>
                  <a:close/>
                </a:path>
                <a:path w="6350" h="969009">
                  <a:moveTo>
                    <a:pt x="6350" y="31750"/>
                  </a:moveTo>
                  <a:lnTo>
                    <a:pt x="0" y="31750"/>
                  </a:lnTo>
                  <a:lnTo>
                    <a:pt x="0" y="38099"/>
                  </a:lnTo>
                  <a:lnTo>
                    <a:pt x="6350" y="38099"/>
                  </a:lnTo>
                  <a:lnTo>
                    <a:pt x="6350" y="31750"/>
                  </a:lnTo>
                  <a:close/>
                </a:path>
                <a:path w="6350" h="969009">
                  <a:moveTo>
                    <a:pt x="6350" y="38100"/>
                  </a:moveTo>
                  <a:lnTo>
                    <a:pt x="0" y="38100"/>
                  </a:lnTo>
                  <a:lnTo>
                    <a:pt x="0" y="44449"/>
                  </a:lnTo>
                  <a:lnTo>
                    <a:pt x="6350" y="44449"/>
                  </a:lnTo>
                  <a:lnTo>
                    <a:pt x="6350" y="38100"/>
                  </a:lnTo>
                  <a:close/>
                </a:path>
                <a:path w="6350" h="969009">
                  <a:moveTo>
                    <a:pt x="6350" y="44450"/>
                  </a:moveTo>
                  <a:lnTo>
                    <a:pt x="0" y="44450"/>
                  </a:lnTo>
                  <a:lnTo>
                    <a:pt x="0" y="48259"/>
                  </a:lnTo>
                  <a:lnTo>
                    <a:pt x="6350" y="48259"/>
                  </a:lnTo>
                  <a:lnTo>
                    <a:pt x="6350" y="44450"/>
                  </a:lnTo>
                  <a:close/>
                </a:path>
                <a:path w="6350" h="969009">
                  <a:moveTo>
                    <a:pt x="6350" y="48259"/>
                  </a:moveTo>
                  <a:lnTo>
                    <a:pt x="0" y="48259"/>
                  </a:lnTo>
                  <a:lnTo>
                    <a:pt x="0" y="69849"/>
                  </a:lnTo>
                  <a:lnTo>
                    <a:pt x="6350" y="69849"/>
                  </a:lnTo>
                  <a:lnTo>
                    <a:pt x="6350" y="48259"/>
                  </a:lnTo>
                  <a:close/>
                </a:path>
                <a:path w="6350" h="969009">
                  <a:moveTo>
                    <a:pt x="6350" y="69850"/>
                  </a:moveTo>
                  <a:lnTo>
                    <a:pt x="0" y="69850"/>
                  </a:lnTo>
                  <a:lnTo>
                    <a:pt x="0" y="73659"/>
                  </a:lnTo>
                  <a:lnTo>
                    <a:pt x="6350" y="73659"/>
                  </a:lnTo>
                  <a:lnTo>
                    <a:pt x="6350" y="69850"/>
                  </a:lnTo>
                  <a:close/>
                </a:path>
                <a:path w="6350" h="969009">
                  <a:moveTo>
                    <a:pt x="6350" y="73659"/>
                  </a:moveTo>
                  <a:lnTo>
                    <a:pt x="0" y="73659"/>
                  </a:lnTo>
                  <a:lnTo>
                    <a:pt x="0" y="76199"/>
                  </a:lnTo>
                  <a:lnTo>
                    <a:pt x="6350" y="76199"/>
                  </a:lnTo>
                  <a:lnTo>
                    <a:pt x="6350" y="73659"/>
                  </a:lnTo>
                  <a:close/>
                </a:path>
                <a:path w="6350" h="969009">
                  <a:moveTo>
                    <a:pt x="6350" y="76200"/>
                  </a:moveTo>
                  <a:lnTo>
                    <a:pt x="0" y="76200"/>
                  </a:lnTo>
                  <a:lnTo>
                    <a:pt x="0" y="82549"/>
                  </a:lnTo>
                  <a:lnTo>
                    <a:pt x="6350" y="82549"/>
                  </a:lnTo>
                  <a:lnTo>
                    <a:pt x="6350" y="76200"/>
                  </a:lnTo>
                  <a:close/>
                </a:path>
                <a:path w="6350" h="969009">
                  <a:moveTo>
                    <a:pt x="6350" y="82550"/>
                  </a:moveTo>
                  <a:lnTo>
                    <a:pt x="0" y="82550"/>
                  </a:lnTo>
                  <a:lnTo>
                    <a:pt x="0" y="86359"/>
                  </a:lnTo>
                  <a:lnTo>
                    <a:pt x="6350" y="86359"/>
                  </a:lnTo>
                  <a:lnTo>
                    <a:pt x="6350" y="82550"/>
                  </a:lnTo>
                  <a:close/>
                </a:path>
                <a:path w="6350" h="969009">
                  <a:moveTo>
                    <a:pt x="6350" y="86359"/>
                  </a:moveTo>
                  <a:lnTo>
                    <a:pt x="0" y="86359"/>
                  </a:lnTo>
                  <a:lnTo>
                    <a:pt x="0" y="92709"/>
                  </a:lnTo>
                  <a:lnTo>
                    <a:pt x="6350" y="92709"/>
                  </a:lnTo>
                  <a:lnTo>
                    <a:pt x="6350" y="86359"/>
                  </a:lnTo>
                  <a:close/>
                </a:path>
                <a:path w="6350" h="969009">
                  <a:moveTo>
                    <a:pt x="6350" y="92709"/>
                  </a:moveTo>
                  <a:lnTo>
                    <a:pt x="0" y="92709"/>
                  </a:lnTo>
                  <a:lnTo>
                    <a:pt x="0" y="99059"/>
                  </a:lnTo>
                  <a:lnTo>
                    <a:pt x="6350" y="99059"/>
                  </a:lnTo>
                  <a:lnTo>
                    <a:pt x="6350" y="92709"/>
                  </a:lnTo>
                  <a:close/>
                </a:path>
                <a:path w="6350" h="969009">
                  <a:moveTo>
                    <a:pt x="6350" y="99059"/>
                  </a:moveTo>
                  <a:lnTo>
                    <a:pt x="0" y="99059"/>
                  </a:lnTo>
                  <a:lnTo>
                    <a:pt x="0" y="101599"/>
                  </a:lnTo>
                  <a:lnTo>
                    <a:pt x="6350" y="101599"/>
                  </a:lnTo>
                  <a:lnTo>
                    <a:pt x="6350" y="99059"/>
                  </a:lnTo>
                  <a:close/>
                </a:path>
                <a:path w="6350" h="969009">
                  <a:moveTo>
                    <a:pt x="6350" y="101600"/>
                  </a:moveTo>
                  <a:lnTo>
                    <a:pt x="0" y="101600"/>
                  </a:lnTo>
                  <a:lnTo>
                    <a:pt x="0" y="107949"/>
                  </a:lnTo>
                  <a:lnTo>
                    <a:pt x="6350" y="107949"/>
                  </a:lnTo>
                  <a:lnTo>
                    <a:pt x="6350" y="101600"/>
                  </a:lnTo>
                  <a:close/>
                </a:path>
                <a:path w="6350" h="969009">
                  <a:moveTo>
                    <a:pt x="6350" y="107950"/>
                  </a:moveTo>
                  <a:lnTo>
                    <a:pt x="0" y="107950"/>
                  </a:lnTo>
                  <a:lnTo>
                    <a:pt x="0" y="111759"/>
                  </a:lnTo>
                  <a:lnTo>
                    <a:pt x="6350" y="111759"/>
                  </a:lnTo>
                  <a:lnTo>
                    <a:pt x="6350" y="107950"/>
                  </a:lnTo>
                  <a:close/>
                </a:path>
                <a:path w="6350" h="969009">
                  <a:moveTo>
                    <a:pt x="6350" y="111759"/>
                  </a:moveTo>
                  <a:lnTo>
                    <a:pt x="0" y="111759"/>
                  </a:lnTo>
                  <a:lnTo>
                    <a:pt x="0" y="118109"/>
                  </a:lnTo>
                  <a:lnTo>
                    <a:pt x="6350" y="118109"/>
                  </a:lnTo>
                  <a:lnTo>
                    <a:pt x="6350" y="111759"/>
                  </a:lnTo>
                  <a:close/>
                </a:path>
                <a:path w="6350" h="969009">
                  <a:moveTo>
                    <a:pt x="6350" y="118109"/>
                  </a:moveTo>
                  <a:lnTo>
                    <a:pt x="0" y="118109"/>
                  </a:lnTo>
                  <a:lnTo>
                    <a:pt x="0" y="120649"/>
                  </a:lnTo>
                  <a:lnTo>
                    <a:pt x="6350" y="120649"/>
                  </a:lnTo>
                  <a:lnTo>
                    <a:pt x="6350" y="118109"/>
                  </a:lnTo>
                  <a:close/>
                </a:path>
                <a:path w="6350" h="969009">
                  <a:moveTo>
                    <a:pt x="6350" y="120650"/>
                  </a:moveTo>
                  <a:lnTo>
                    <a:pt x="0" y="120650"/>
                  </a:lnTo>
                  <a:lnTo>
                    <a:pt x="0" y="124459"/>
                  </a:lnTo>
                  <a:lnTo>
                    <a:pt x="6350" y="124459"/>
                  </a:lnTo>
                  <a:lnTo>
                    <a:pt x="6350" y="120650"/>
                  </a:lnTo>
                  <a:close/>
                </a:path>
                <a:path w="6350" h="969009">
                  <a:moveTo>
                    <a:pt x="6350" y="124459"/>
                  </a:moveTo>
                  <a:lnTo>
                    <a:pt x="0" y="124459"/>
                  </a:lnTo>
                  <a:lnTo>
                    <a:pt x="0" y="137159"/>
                  </a:lnTo>
                  <a:lnTo>
                    <a:pt x="6350" y="137159"/>
                  </a:lnTo>
                  <a:lnTo>
                    <a:pt x="6350" y="124459"/>
                  </a:lnTo>
                  <a:close/>
                </a:path>
                <a:path w="6350" h="969009">
                  <a:moveTo>
                    <a:pt x="6350" y="137159"/>
                  </a:moveTo>
                  <a:lnTo>
                    <a:pt x="0" y="137159"/>
                  </a:lnTo>
                  <a:lnTo>
                    <a:pt x="0" y="139699"/>
                  </a:lnTo>
                  <a:lnTo>
                    <a:pt x="6350" y="139699"/>
                  </a:lnTo>
                  <a:lnTo>
                    <a:pt x="6350" y="137159"/>
                  </a:lnTo>
                  <a:close/>
                </a:path>
                <a:path w="6350" h="969009">
                  <a:moveTo>
                    <a:pt x="6350" y="139700"/>
                  </a:moveTo>
                  <a:lnTo>
                    <a:pt x="0" y="139700"/>
                  </a:lnTo>
                  <a:lnTo>
                    <a:pt x="0" y="146049"/>
                  </a:lnTo>
                  <a:lnTo>
                    <a:pt x="6350" y="146049"/>
                  </a:lnTo>
                  <a:lnTo>
                    <a:pt x="6350" y="139700"/>
                  </a:lnTo>
                  <a:close/>
                </a:path>
                <a:path w="6350" h="969009">
                  <a:moveTo>
                    <a:pt x="6350" y="146050"/>
                  </a:moveTo>
                  <a:lnTo>
                    <a:pt x="0" y="146050"/>
                  </a:lnTo>
                  <a:lnTo>
                    <a:pt x="0" y="152399"/>
                  </a:lnTo>
                  <a:lnTo>
                    <a:pt x="6350" y="152399"/>
                  </a:lnTo>
                  <a:lnTo>
                    <a:pt x="6350" y="146050"/>
                  </a:lnTo>
                  <a:close/>
                </a:path>
                <a:path w="6350" h="969009">
                  <a:moveTo>
                    <a:pt x="6350" y="152400"/>
                  </a:moveTo>
                  <a:lnTo>
                    <a:pt x="0" y="152400"/>
                  </a:lnTo>
                  <a:lnTo>
                    <a:pt x="0" y="156209"/>
                  </a:lnTo>
                  <a:lnTo>
                    <a:pt x="6350" y="156209"/>
                  </a:lnTo>
                  <a:lnTo>
                    <a:pt x="6350" y="152400"/>
                  </a:lnTo>
                  <a:close/>
                </a:path>
                <a:path w="6350" h="969009">
                  <a:moveTo>
                    <a:pt x="6350" y="156209"/>
                  </a:moveTo>
                  <a:lnTo>
                    <a:pt x="0" y="156209"/>
                  </a:lnTo>
                  <a:lnTo>
                    <a:pt x="0" y="162559"/>
                  </a:lnTo>
                  <a:lnTo>
                    <a:pt x="6350" y="162559"/>
                  </a:lnTo>
                  <a:lnTo>
                    <a:pt x="6350" y="156209"/>
                  </a:lnTo>
                  <a:close/>
                </a:path>
                <a:path w="6350" h="969009">
                  <a:moveTo>
                    <a:pt x="6350" y="162559"/>
                  </a:moveTo>
                  <a:lnTo>
                    <a:pt x="0" y="162559"/>
                  </a:lnTo>
                  <a:lnTo>
                    <a:pt x="0" y="184149"/>
                  </a:lnTo>
                  <a:lnTo>
                    <a:pt x="6350" y="184149"/>
                  </a:lnTo>
                  <a:lnTo>
                    <a:pt x="6350" y="162559"/>
                  </a:lnTo>
                  <a:close/>
                </a:path>
                <a:path w="6350" h="969009">
                  <a:moveTo>
                    <a:pt x="6350" y="184150"/>
                  </a:moveTo>
                  <a:lnTo>
                    <a:pt x="0" y="184150"/>
                  </a:lnTo>
                  <a:lnTo>
                    <a:pt x="0" y="200659"/>
                  </a:lnTo>
                  <a:lnTo>
                    <a:pt x="6350" y="200659"/>
                  </a:lnTo>
                  <a:lnTo>
                    <a:pt x="6350" y="184150"/>
                  </a:lnTo>
                  <a:close/>
                </a:path>
                <a:path w="6350" h="969009">
                  <a:moveTo>
                    <a:pt x="6350" y="200659"/>
                  </a:moveTo>
                  <a:lnTo>
                    <a:pt x="0" y="200659"/>
                  </a:lnTo>
                  <a:lnTo>
                    <a:pt x="0" y="203199"/>
                  </a:lnTo>
                  <a:lnTo>
                    <a:pt x="6350" y="203199"/>
                  </a:lnTo>
                  <a:lnTo>
                    <a:pt x="6350" y="200659"/>
                  </a:lnTo>
                  <a:close/>
                </a:path>
                <a:path w="6350" h="969009">
                  <a:moveTo>
                    <a:pt x="6350" y="203200"/>
                  </a:moveTo>
                  <a:lnTo>
                    <a:pt x="0" y="203200"/>
                  </a:lnTo>
                  <a:lnTo>
                    <a:pt x="0" y="209549"/>
                  </a:lnTo>
                  <a:lnTo>
                    <a:pt x="6350" y="209549"/>
                  </a:lnTo>
                  <a:lnTo>
                    <a:pt x="6350" y="203200"/>
                  </a:lnTo>
                  <a:close/>
                </a:path>
                <a:path w="6350" h="969009">
                  <a:moveTo>
                    <a:pt x="6350" y="209550"/>
                  </a:moveTo>
                  <a:lnTo>
                    <a:pt x="0" y="209550"/>
                  </a:lnTo>
                  <a:lnTo>
                    <a:pt x="0" y="213359"/>
                  </a:lnTo>
                  <a:lnTo>
                    <a:pt x="6350" y="213359"/>
                  </a:lnTo>
                  <a:lnTo>
                    <a:pt x="6350" y="209550"/>
                  </a:lnTo>
                  <a:close/>
                </a:path>
                <a:path w="6350" h="969009">
                  <a:moveTo>
                    <a:pt x="6350" y="213360"/>
                  </a:moveTo>
                  <a:lnTo>
                    <a:pt x="0" y="213360"/>
                  </a:lnTo>
                  <a:lnTo>
                    <a:pt x="0" y="226059"/>
                  </a:lnTo>
                  <a:lnTo>
                    <a:pt x="6350" y="226059"/>
                  </a:lnTo>
                  <a:lnTo>
                    <a:pt x="6350" y="213360"/>
                  </a:lnTo>
                  <a:close/>
                </a:path>
                <a:path w="6350" h="969009">
                  <a:moveTo>
                    <a:pt x="6350" y="226060"/>
                  </a:moveTo>
                  <a:lnTo>
                    <a:pt x="0" y="226060"/>
                  </a:lnTo>
                  <a:lnTo>
                    <a:pt x="0" y="232409"/>
                  </a:lnTo>
                  <a:lnTo>
                    <a:pt x="6350" y="232409"/>
                  </a:lnTo>
                  <a:lnTo>
                    <a:pt x="6350" y="226060"/>
                  </a:lnTo>
                  <a:close/>
                </a:path>
                <a:path w="6350" h="969009">
                  <a:moveTo>
                    <a:pt x="6350" y="232410"/>
                  </a:moveTo>
                  <a:lnTo>
                    <a:pt x="0" y="232410"/>
                  </a:lnTo>
                  <a:lnTo>
                    <a:pt x="0" y="234949"/>
                  </a:lnTo>
                  <a:lnTo>
                    <a:pt x="6350" y="234949"/>
                  </a:lnTo>
                  <a:lnTo>
                    <a:pt x="6350" y="232410"/>
                  </a:lnTo>
                  <a:close/>
                </a:path>
                <a:path w="6350" h="969009">
                  <a:moveTo>
                    <a:pt x="6350" y="346836"/>
                  </a:moveTo>
                  <a:lnTo>
                    <a:pt x="5080" y="346836"/>
                  </a:lnTo>
                  <a:lnTo>
                    <a:pt x="5080" y="349249"/>
                  </a:lnTo>
                  <a:lnTo>
                    <a:pt x="6350" y="349249"/>
                  </a:lnTo>
                  <a:lnTo>
                    <a:pt x="6350" y="346836"/>
                  </a:lnTo>
                  <a:close/>
                </a:path>
                <a:path w="6350" h="969009">
                  <a:moveTo>
                    <a:pt x="6350" y="341756"/>
                  </a:moveTo>
                  <a:lnTo>
                    <a:pt x="2540" y="341756"/>
                  </a:lnTo>
                  <a:lnTo>
                    <a:pt x="2540" y="344296"/>
                  </a:lnTo>
                  <a:lnTo>
                    <a:pt x="3810" y="344296"/>
                  </a:lnTo>
                  <a:lnTo>
                    <a:pt x="3810" y="346836"/>
                  </a:lnTo>
                  <a:lnTo>
                    <a:pt x="5080" y="346836"/>
                  </a:lnTo>
                  <a:lnTo>
                    <a:pt x="5080" y="346709"/>
                  </a:lnTo>
                  <a:lnTo>
                    <a:pt x="6350" y="346709"/>
                  </a:lnTo>
                  <a:lnTo>
                    <a:pt x="6350" y="341756"/>
                  </a:lnTo>
                  <a:close/>
                </a:path>
                <a:path w="6350" h="969009">
                  <a:moveTo>
                    <a:pt x="6350" y="335406"/>
                  </a:moveTo>
                  <a:lnTo>
                    <a:pt x="0" y="335406"/>
                  </a:lnTo>
                  <a:lnTo>
                    <a:pt x="0" y="337946"/>
                  </a:lnTo>
                  <a:lnTo>
                    <a:pt x="1270" y="337946"/>
                  </a:lnTo>
                  <a:lnTo>
                    <a:pt x="1270" y="340486"/>
                  </a:lnTo>
                  <a:lnTo>
                    <a:pt x="2540" y="340486"/>
                  </a:lnTo>
                  <a:lnTo>
                    <a:pt x="2540" y="341629"/>
                  </a:lnTo>
                  <a:lnTo>
                    <a:pt x="6350" y="341629"/>
                  </a:lnTo>
                  <a:lnTo>
                    <a:pt x="6350" y="335406"/>
                  </a:lnTo>
                  <a:close/>
                </a:path>
                <a:path w="6350" h="969009">
                  <a:moveTo>
                    <a:pt x="6350" y="329056"/>
                  </a:moveTo>
                  <a:lnTo>
                    <a:pt x="0" y="329056"/>
                  </a:lnTo>
                  <a:lnTo>
                    <a:pt x="0" y="335279"/>
                  </a:lnTo>
                  <a:lnTo>
                    <a:pt x="6350" y="335279"/>
                  </a:lnTo>
                  <a:lnTo>
                    <a:pt x="6350" y="329056"/>
                  </a:lnTo>
                  <a:close/>
                </a:path>
                <a:path w="6350" h="969009">
                  <a:moveTo>
                    <a:pt x="6350" y="322706"/>
                  </a:moveTo>
                  <a:lnTo>
                    <a:pt x="0" y="322706"/>
                  </a:lnTo>
                  <a:lnTo>
                    <a:pt x="0" y="328929"/>
                  </a:lnTo>
                  <a:lnTo>
                    <a:pt x="6350" y="328929"/>
                  </a:lnTo>
                  <a:lnTo>
                    <a:pt x="6350" y="322706"/>
                  </a:lnTo>
                  <a:close/>
                </a:path>
                <a:path w="6350" h="969009">
                  <a:moveTo>
                    <a:pt x="6350" y="316356"/>
                  </a:moveTo>
                  <a:lnTo>
                    <a:pt x="0" y="316356"/>
                  </a:lnTo>
                  <a:lnTo>
                    <a:pt x="0" y="322579"/>
                  </a:lnTo>
                  <a:lnTo>
                    <a:pt x="6350" y="322579"/>
                  </a:lnTo>
                  <a:lnTo>
                    <a:pt x="6350" y="316356"/>
                  </a:lnTo>
                  <a:close/>
                </a:path>
                <a:path w="6350" h="969009">
                  <a:moveTo>
                    <a:pt x="6350" y="308736"/>
                  </a:moveTo>
                  <a:lnTo>
                    <a:pt x="0" y="308736"/>
                  </a:lnTo>
                  <a:lnTo>
                    <a:pt x="0" y="316229"/>
                  </a:lnTo>
                  <a:lnTo>
                    <a:pt x="6350" y="316229"/>
                  </a:lnTo>
                  <a:lnTo>
                    <a:pt x="6350" y="308736"/>
                  </a:lnTo>
                  <a:close/>
                </a:path>
                <a:path w="6350" h="969009">
                  <a:moveTo>
                    <a:pt x="6350" y="303656"/>
                  </a:moveTo>
                  <a:lnTo>
                    <a:pt x="0" y="303656"/>
                  </a:lnTo>
                  <a:lnTo>
                    <a:pt x="0" y="308609"/>
                  </a:lnTo>
                  <a:lnTo>
                    <a:pt x="6350" y="308609"/>
                  </a:lnTo>
                  <a:lnTo>
                    <a:pt x="6350" y="303656"/>
                  </a:lnTo>
                  <a:close/>
                </a:path>
                <a:path w="6350" h="969009">
                  <a:moveTo>
                    <a:pt x="6350" y="297306"/>
                  </a:moveTo>
                  <a:lnTo>
                    <a:pt x="0" y="297306"/>
                  </a:lnTo>
                  <a:lnTo>
                    <a:pt x="0" y="303529"/>
                  </a:lnTo>
                  <a:lnTo>
                    <a:pt x="6350" y="303529"/>
                  </a:lnTo>
                  <a:lnTo>
                    <a:pt x="6350" y="297306"/>
                  </a:lnTo>
                  <a:close/>
                </a:path>
                <a:path w="6350" h="969009">
                  <a:moveTo>
                    <a:pt x="6350" y="290956"/>
                  </a:moveTo>
                  <a:lnTo>
                    <a:pt x="0" y="290956"/>
                  </a:lnTo>
                  <a:lnTo>
                    <a:pt x="0" y="297179"/>
                  </a:lnTo>
                  <a:lnTo>
                    <a:pt x="6350" y="297179"/>
                  </a:lnTo>
                  <a:lnTo>
                    <a:pt x="6350" y="290956"/>
                  </a:lnTo>
                  <a:close/>
                </a:path>
                <a:path w="6350" h="969009">
                  <a:moveTo>
                    <a:pt x="6350" y="284606"/>
                  </a:moveTo>
                  <a:lnTo>
                    <a:pt x="0" y="284606"/>
                  </a:lnTo>
                  <a:lnTo>
                    <a:pt x="0" y="290829"/>
                  </a:lnTo>
                  <a:lnTo>
                    <a:pt x="6350" y="290829"/>
                  </a:lnTo>
                  <a:lnTo>
                    <a:pt x="6350" y="284606"/>
                  </a:lnTo>
                  <a:close/>
                </a:path>
                <a:path w="6350" h="969009">
                  <a:moveTo>
                    <a:pt x="6350" y="278256"/>
                  </a:moveTo>
                  <a:lnTo>
                    <a:pt x="0" y="278256"/>
                  </a:lnTo>
                  <a:lnTo>
                    <a:pt x="0" y="284479"/>
                  </a:lnTo>
                  <a:lnTo>
                    <a:pt x="6350" y="284479"/>
                  </a:lnTo>
                  <a:lnTo>
                    <a:pt x="6350" y="278256"/>
                  </a:lnTo>
                  <a:close/>
                </a:path>
                <a:path w="6350" h="969009">
                  <a:moveTo>
                    <a:pt x="6350" y="271906"/>
                  </a:moveTo>
                  <a:lnTo>
                    <a:pt x="0" y="271906"/>
                  </a:lnTo>
                  <a:lnTo>
                    <a:pt x="0" y="278129"/>
                  </a:lnTo>
                  <a:lnTo>
                    <a:pt x="6350" y="278129"/>
                  </a:lnTo>
                  <a:lnTo>
                    <a:pt x="6350" y="271906"/>
                  </a:lnTo>
                  <a:close/>
                </a:path>
                <a:path w="6350" h="969009">
                  <a:moveTo>
                    <a:pt x="6350" y="265556"/>
                  </a:moveTo>
                  <a:lnTo>
                    <a:pt x="0" y="265556"/>
                  </a:lnTo>
                  <a:lnTo>
                    <a:pt x="0" y="271779"/>
                  </a:lnTo>
                  <a:lnTo>
                    <a:pt x="6350" y="271779"/>
                  </a:lnTo>
                  <a:lnTo>
                    <a:pt x="6350" y="265556"/>
                  </a:lnTo>
                  <a:close/>
                </a:path>
                <a:path w="6350" h="969009">
                  <a:moveTo>
                    <a:pt x="6350" y="259206"/>
                  </a:moveTo>
                  <a:lnTo>
                    <a:pt x="0" y="259206"/>
                  </a:lnTo>
                  <a:lnTo>
                    <a:pt x="0" y="265429"/>
                  </a:lnTo>
                  <a:lnTo>
                    <a:pt x="6350" y="265429"/>
                  </a:lnTo>
                  <a:lnTo>
                    <a:pt x="6350" y="259206"/>
                  </a:lnTo>
                  <a:close/>
                </a:path>
                <a:path w="6350" h="969009">
                  <a:moveTo>
                    <a:pt x="6350" y="252856"/>
                  </a:moveTo>
                  <a:lnTo>
                    <a:pt x="0" y="252856"/>
                  </a:lnTo>
                  <a:lnTo>
                    <a:pt x="0" y="259079"/>
                  </a:lnTo>
                  <a:lnTo>
                    <a:pt x="6350" y="259079"/>
                  </a:lnTo>
                  <a:lnTo>
                    <a:pt x="6350" y="252856"/>
                  </a:lnTo>
                  <a:close/>
                </a:path>
                <a:path w="6350" h="969009">
                  <a:moveTo>
                    <a:pt x="6350" y="246506"/>
                  </a:moveTo>
                  <a:lnTo>
                    <a:pt x="0" y="246506"/>
                  </a:lnTo>
                  <a:lnTo>
                    <a:pt x="0" y="252729"/>
                  </a:lnTo>
                  <a:lnTo>
                    <a:pt x="6350" y="252729"/>
                  </a:lnTo>
                  <a:lnTo>
                    <a:pt x="6350" y="246506"/>
                  </a:lnTo>
                  <a:close/>
                </a:path>
                <a:path w="6350" h="969009">
                  <a:moveTo>
                    <a:pt x="6350" y="235076"/>
                  </a:moveTo>
                  <a:lnTo>
                    <a:pt x="0" y="235076"/>
                  </a:lnTo>
                  <a:lnTo>
                    <a:pt x="0" y="246379"/>
                  </a:lnTo>
                  <a:lnTo>
                    <a:pt x="6350" y="246379"/>
                  </a:lnTo>
                  <a:lnTo>
                    <a:pt x="6350" y="235076"/>
                  </a:lnTo>
                  <a:close/>
                </a:path>
                <a:path w="6350" h="969009">
                  <a:moveTo>
                    <a:pt x="6350" y="791209"/>
                  </a:moveTo>
                  <a:lnTo>
                    <a:pt x="0" y="791209"/>
                  </a:lnTo>
                  <a:lnTo>
                    <a:pt x="0" y="801369"/>
                  </a:lnTo>
                  <a:lnTo>
                    <a:pt x="6350" y="801369"/>
                  </a:lnTo>
                  <a:lnTo>
                    <a:pt x="6350" y="791209"/>
                  </a:lnTo>
                  <a:close/>
                </a:path>
                <a:path w="6350" h="969009">
                  <a:moveTo>
                    <a:pt x="6350" y="801369"/>
                  </a:moveTo>
                  <a:lnTo>
                    <a:pt x="0" y="801369"/>
                  </a:lnTo>
                  <a:lnTo>
                    <a:pt x="0" y="814069"/>
                  </a:lnTo>
                  <a:lnTo>
                    <a:pt x="6350" y="814069"/>
                  </a:lnTo>
                  <a:lnTo>
                    <a:pt x="6350" y="801369"/>
                  </a:lnTo>
                  <a:close/>
                </a:path>
                <a:path w="6350" h="969009">
                  <a:moveTo>
                    <a:pt x="6350" y="814069"/>
                  </a:moveTo>
                  <a:lnTo>
                    <a:pt x="0" y="814069"/>
                  </a:lnTo>
                  <a:lnTo>
                    <a:pt x="0" y="867409"/>
                  </a:lnTo>
                  <a:lnTo>
                    <a:pt x="6350" y="867409"/>
                  </a:lnTo>
                  <a:lnTo>
                    <a:pt x="6350" y="814069"/>
                  </a:lnTo>
                  <a:close/>
                </a:path>
                <a:path w="6350" h="969009">
                  <a:moveTo>
                    <a:pt x="6350" y="867410"/>
                  </a:moveTo>
                  <a:lnTo>
                    <a:pt x="0" y="867410"/>
                  </a:lnTo>
                  <a:lnTo>
                    <a:pt x="0" y="967739"/>
                  </a:lnTo>
                  <a:lnTo>
                    <a:pt x="3810" y="967739"/>
                  </a:lnTo>
                  <a:lnTo>
                    <a:pt x="3810" y="969009"/>
                  </a:lnTo>
                  <a:lnTo>
                    <a:pt x="6350" y="969009"/>
                  </a:lnTo>
                  <a:lnTo>
                    <a:pt x="6350" y="867410"/>
                  </a:lnTo>
                  <a:close/>
                </a:path>
              </a:pathLst>
            </a:custGeom>
            <a:solidFill>
              <a:srgbClr val="1B00FA"/>
            </a:solidFill>
          </p:spPr>
          <p:txBody>
            <a:bodyPr bIns="0" lIns="0" rIns="0" rtlCol="0" tIns="0" wrap="square"/>
            <a:p/>
          </p:txBody>
        </p:sp>
        <p:sp>
          <p:nvSpPr>
            <p:cNvPr id="1050923" name="object 2237"/>
            <p:cNvSpPr/>
            <p:nvPr/>
          </p:nvSpPr>
          <p:spPr>
            <a:xfrm>
              <a:off x="4925059" y="5807709"/>
              <a:ext cx="7620" cy="967740"/>
            </a:xfrm>
            <a:custGeom>
              <a:avLst/>
              <a:ahLst/>
              <a:rect l="l" t="t" r="r" b="b"/>
              <a:pathLst>
                <a:path w="7620" h="967740">
                  <a:moveTo>
                    <a:pt x="7619" y="0"/>
                  </a:moveTo>
                  <a:lnTo>
                    <a:pt x="0" y="0"/>
                  </a:lnTo>
                  <a:lnTo>
                    <a:pt x="0" y="6349"/>
                  </a:lnTo>
                  <a:lnTo>
                    <a:pt x="7619" y="6349"/>
                  </a:lnTo>
                  <a:lnTo>
                    <a:pt x="7619" y="0"/>
                  </a:lnTo>
                  <a:close/>
                </a:path>
                <a:path w="7620" h="967740">
                  <a:moveTo>
                    <a:pt x="7619" y="6350"/>
                  </a:moveTo>
                  <a:lnTo>
                    <a:pt x="0" y="6350"/>
                  </a:lnTo>
                  <a:lnTo>
                    <a:pt x="0" y="16509"/>
                  </a:lnTo>
                  <a:lnTo>
                    <a:pt x="7619" y="16509"/>
                  </a:lnTo>
                  <a:lnTo>
                    <a:pt x="7619" y="6350"/>
                  </a:lnTo>
                  <a:close/>
                </a:path>
                <a:path w="7620" h="967740">
                  <a:moveTo>
                    <a:pt x="7619" y="16509"/>
                  </a:moveTo>
                  <a:lnTo>
                    <a:pt x="0" y="16509"/>
                  </a:lnTo>
                  <a:lnTo>
                    <a:pt x="0" y="25399"/>
                  </a:lnTo>
                  <a:lnTo>
                    <a:pt x="7619" y="25399"/>
                  </a:lnTo>
                  <a:lnTo>
                    <a:pt x="7619" y="16509"/>
                  </a:lnTo>
                  <a:close/>
                </a:path>
                <a:path w="7620" h="967740">
                  <a:moveTo>
                    <a:pt x="7619" y="25400"/>
                  </a:moveTo>
                  <a:lnTo>
                    <a:pt x="0" y="25400"/>
                  </a:lnTo>
                  <a:lnTo>
                    <a:pt x="0" y="31749"/>
                  </a:lnTo>
                  <a:lnTo>
                    <a:pt x="7619" y="31749"/>
                  </a:lnTo>
                  <a:lnTo>
                    <a:pt x="7619" y="25400"/>
                  </a:lnTo>
                  <a:close/>
                </a:path>
                <a:path w="7620" h="967740">
                  <a:moveTo>
                    <a:pt x="7619" y="31750"/>
                  </a:moveTo>
                  <a:lnTo>
                    <a:pt x="0" y="31750"/>
                  </a:lnTo>
                  <a:lnTo>
                    <a:pt x="0" y="38099"/>
                  </a:lnTo>
                  <a:lnTo>
                    <a:pt x="7619" y="38099"/>
                  </a:lnTo>
                  <a:lnTo>
                    <a:pt x="7619" y="31750"/>
                  </a:lnTo>
                  <a:close/>
                </a:path>
                <a:path w="7620" h="967740">
                  <a:moveTo>
                    <a:pt x="7619" y="38100"/>
                  </a:moveTo>
                  <a:lnTo>
                    <a:pt x="0" y="38100"/>
                  </a:lnTo>
                  <a:lnTo>
                    <a:pt x="0" y="44449"/>
                  </a:lnTo>
                  <a:lnTo>
                    <a:pt x="7619" y="44449"/>
                  </a:lnTo>
                  <a:lnTo>
                    <a:pt x="7619" y="38100"/>
                  </a:lnTo>
                  <a:close/>
                </a:path>
                <a:path w="7620" h="967740">
                  <a:moveTo>
                    <a:pt x="7619" y="44450"/>
                  </a:moveTo>
                  <a:lnTo>
                    <a:pt x="0" y="44450"/>
                  </a:lnTo>
                  <a:lnTo>
                    <a:pt x="0" y="48259"/>
                  </a:lnTo>
                  <a:lnTo>
                    <a:pt x="7619" y="48259"/>
                  </a:lnTo>
                  <a:lnTo>
                    <a:pt x="7619" y="44450"/>
                  </a:lnTo>
                  <a:close/>
                </a:path>
                <a:path w="7620" h="967740">
                  <a:moveTo>
                    <a:pt x="7619" y="48259"/>
                  </a:moveTo>
                  <a:lnTo>
                    <a:pt x="0" y="48259"/>
                  </a:lnTo>
                  <a:lnTo>
                    <a:pt x="0" y="69849"/>
                  </a:lnTo>
                  <a:lnTo>
                    <a:pt x="7619" y="69849"/>
                  </a:lnTo>
                  <a:lnTo>
                    <a:pt x="7619" y="48259"/>
                  </a:lnTo>
                  <a:close/>
                </a:path>
                <a:path w="7620" h="967740">
                  <a:moveTo>
                    <a:pt x="7619" y="69850"/>
                  </a:moveTo>
                  <a:lnTo>
                    <a:pt x="0" y="69850"/>
                  </a:lnTo>
                  <a:lnTo>
                    <a:pt x="0" y="73659"/>
                  </a:lnTo>
                  <a:lnTo>
                    <a:pt x="7619" y="73659"/>
                  </a:lnTo>
                  <a:lnTo>
                    <a:pt x="7619" y="69850"/>
                  </a:lnTo>
                  <a:close/>
                </a:path>
                <a:path w="7620" h="967740">
                  <a:moveTo>
                    <a:pt x="7619" y="73659"/>
                  </a:moveTo>
                  <a:lnTo>
                    <a:pt x="0" y="73659"/>
                  </a:lnTo>
                  <a:lnTo>
                    <a:pt x="0" y="76199"/>
                  </a:lnTo>
                  <a:lnTo>
                    <a:pt x="7619" y="76199"/>
                  </a:lnTo>
                  <a:lnTo>
                    <a:pt x="7619" y="73659"/>
                  </a:lnTo>
                  <a:close/>
                </a:path>
                <a:path w="7620" h="967740">
                  <a:moveTo>
                    <a:pt x="7619" y="76200"/>
                  </a:moveTo>
                  <a:lnTo>
                    <a:pt x="0" y="76200"/>
                  </a:lnTo>
                  <a:lnTo>
                    <a:pt x="0" y="82549"/>
                  </a:lnTo>
                  <a:lnTo>
                    <a:pt x="7619" y="82549"/>
                  </a:lnTo>
                  <a:lnTo>
                    <a:pt x="7619" y="76200"/>
                  </a:lnTo>
                  <a:close/>
                </a:path>
                <a:path w="7620" h="967740">
                  <a:moveTo>
                    <a:pt x="7619" y="82550"/>
                  </a:moveTo>
                  <a:lnTo>
                    <a:pt x="0" y="82550"/>
                  </a:lnTo>
                  <a:lnTo>
                    <a:pt x="0" y="86359"/>
                  </a:lnTo>
                  <a:lnTo>
                    <a:pt x="7619" y="86359"/>
                  </a:lnTo>
                  <a:lnTo>
                    <a:pt x="7619" y="82550"/>
                  </a:lnTo>
                  <a:close/>
                </a:path>
                <a:path w="7620" h="967740">
                  <a:moveTo>
                    <a:pt x="7619" y="86359"/>
                  </a:moveTo>
                  <a:lnTo>
                    <a:pt x="0" y="86359"/>
                  </a:lnTo>
                  <a:lnTo>
                    <a:pt x="0" y="92709"/>
                  </a:lnTo>
                  <a:lnTo>
                    <a:pt x="7619" y="92709"/>
                  </a:lnTo>
                  <a:lnTo>
                    <a:pt x="7619" y="86359"/>
                  </a:lnTo>
                  <a:close/>
                </a:path>
                <a:path w="7620" h="967740">
                  <a:moveTo>
                    <a:pt x="7619" y="92709"/>
                  </a:moveTo>
                  <a:lnTo>
                    <a:pt x="0" y="92709"/>
                  </a:lnTo>
                  <a:lnTo>
                    <a:pt x="0" y="99059"/>
                  </a:lnTo>
                  <a:lnTo>
                    <a:pt x="7619" y="99059"/>
                  </a:lnTo>
                  <a:lnTo>
                    <a:pt x="7619" y="92709"/>
                  </a:lnTo>
                  <a:close/>
                </a:path>
                <a:path w="7620" h="967740">
                  <a:moveTo>
                    <a:pt x="7619" y="99059"/>
                  </a:moveTo>
                  <a:lnTo>
                    <a:pt x="0" y="99059"/>
                  </a:lnTo>
                  <a:lnTo>
                    <a:pt x="0" y="101599"/>
                  </a:lnTo>
                  <a:lnTo>
                    <a:pt x="7619" y="101599"/>
                  </a:lnTo>
                  <a:lnTo>
                    <a:pt x="7619" y="99059"/>
                  </a:lnTo>
                  <a:close/>
                </a:path>
                <a:path w="7620" h="967740">
                  <a:moveTo>
                    <a:pt x="7619" y="101600"/>
                  </a:moveTo>
                  <a:lnTo>
                    <a:pt x="0" y="101600"/>
                  </a:lnTo>
                  <a:lnTo>
                    <a:pt x="0" y="107949"/>
                  </a:lnTo>
                  <a:lnTo>
                    <a:pt x="7619" y="107949"/>
                  </a:lnTo>
                  <a:lnTo>
                    <a:pt x="7619" y="101600"/>
                  </a:lnTo>
                  <a:close/>
                </a:path>
                <a:path w="7620" h="967740">
                  <a:moveTo>
                    <a:pt x="7619" y="107950"/>
                  </a:moveTo>
                  <a:lnTo>
                    <a:pt x="0" y="107950"/>
                  </a:lnTo>
                  <a:lnTo>
                    <a:pt x="0" y="111759"/>
                  </a:lnTo>
                  <a:lnTo>
                    <a:pt x="7619" y="111759"/>
                  </a:lnTo>
                  <a:lnTo>
                    <a:pt x="7619" y="107950"/>
                  </a:lnTo>
                  <a:close/>
                </a:path>
                <a:path w="7620" h="967740">
                  <a:moveTo>
                    <a:pt x="7619" y="111759"/>
                  </a:moveTo>
                  <a:lnTo>
                    <a:pt x="0" y="111759"/>
                  </a:lnTo>
                  <a:lnTo>
                    <a:pt x="0" y="118109"/>
                  </a:lnTo>
                  <a:lnTo>
                    <a:pt x="7619" y="118109"/>
                  </a:lnTo>
                  <a:lnTo>
                    <a:pt x="7619" y="111759"/>
                  </a:lnTo>
                  <a:close/>
                </a:path>
                <a:path w="7620" h="967740">
                  <a:moveTo>
                    <a:pt x="7619" y="118109"/>
                  </a:moveTo>
                  <a:lnTo>
                    <a:pt x="0" y="118109"/>
                  </a:lnTo>
                  <a:lnTo>
                    <a:pt x="0" y="120649"/>
                  </a:lnTo>
                  <a:lnTo>
                    <a:pt x="7619" y="120649"/>
                  </a:lnTo>
                  <a:lnTo>
                    <a:pt x="7619" y="118109"/>
                  </a:lnTo>
                  <a:close/>
                </a:path>
                <a:path w="7620" h="967740">
                  <a:moveTo>
                    <a:pt x="7619" y="120650"/>
                  </a:moveTo>
                  <a:lnTo>
                    <a:pt x="0" y="120650"/>
                  </a:lnTo>
                  <a:lnTo>
                    <a:pt x="0" y="124459"/>
                  </a:lnTo>
                  <a:lnTo>
                    <a:pt x="7619" y="124459"/>
                  </a:lnTo>
                  <a:lnTo>
                    <a:pt x="7619" y="120650"/>
                  </a:lnTo>
                  <a:close/>
                </a:path>
                <a:path w="7620" h="967740">
                  <a:moveTo>
                    <a:pt x="7619" y="124459"/>
                  </a:moveTo>
                  <a:lnTo>
                    <a:pt x="0" y="124459"/>
                  </a:lnTo>
                  <a:lnTo>
                    <a:pt x="0" y="137159"/>
                  </a:lnTo>
                  <a:lnTo>
                    <a:pt x="7619" y="137159"/>
                  </a:lnTo>
                  <a:lnTo>
                    <a:pt x="7619" y="124459"/>
                  </a:lnTo>
                  <a:close/>
                </a:path>
                <a:path w="7620" h="967740">
                  <a:moveTo>
                    <a:pt x="7619" y="137159"/>
                  </a:moveTo>
                  <a:lnTo>
                    <a:pt x="0" y="137159"/>
                  </a:lnTo>
                  <a:lnTo>
                    <a:pt x="0" y="139699"/>
                  </a:lnTo>
                  <a:lnTo>
                    <a:pt x="7619" y="139699"/>
                  </a:lnTo>
                  <a:lnTo>
                    <a:pt x="7619" y="137159"/>
                  </a:lnTo>
                  <a:close/>
                </a:path>
                <a:path w="7620" h="967740">
                  <a:moveTo>
                    <a:pt x="7619" y="139700"/>
                  </a:moveTo>
                  <a:lnTo>
                    <a:pt x="0" y="139700"/>
                  </a:lnTo>
                  <a:lnTo>
                    <a:pt x="0" y="146049"/>
                  </a:lnTo>
                  <a:lnTo>
                    <a:pt x="7619" y="146049"/>
                  </a:lnTo>
                  <a:lnTo>
                    <a:pt x="7619" y="139700"/>
                  </a:lnTo>
                  <a:close/>
                </a:path>
                <a:path w="7620" h="967740">
                  <a:moveTo>
                    <a:pt x="7619" y="146050"/>
                  </a:moveTo>
                  <a:lnTo>
                    <a:pt x="0" y="146050"/>
                  </a:lnTo>
                  <a:lnTo>
                    <a:pt x="0" y="152399"/>
                  </a:lnTo>
                  <a:lnTo>
                    <a:pt x="7619" y="152399"/>
                  </a:lnTo>
                  <a:lnTo>
                    <a:pt x="7619" y="146050"/>
                  </a:lnTo>
                  <a:close/>
                </a:path>
                <a:path w="7620" h="967740">
                  <a:moveTo>
                    <a:pt x="7619" y="152400"/>
                  </a:moveTo>
                  <a:lnTo>
                    <a:pt x="0" y="152400"/>
                  </a:lnTo>
                  <a:lnTo>
                    <a:pt x="0" y="156209"/>
                  </a:lnTo>
                  <a:lnTo>
                    <a:pt x="7619" y="156209"/>
                  </a:lnTo>
                  <a:lnTo>
                    <a:pt x="7619" y="152400"/>
                  </a:lnTo>
                  <a:close/>
                </a:path>
                <a:path w="7620" h="967740">
                  <a:moveTo>
                    <a:pt x="7619" y="156209"/>
                  </a:moveTo>
                  <a:lnTo>
                    <a:pt x="0" y="156209"/>
                  </a:lnTo>
                  <a:lnTo>
                    <a:pt x="0" y="162559"/>
                  </a:lnTo>
                  <a:lnTo>
                    <a:pt x="7619" y="162559"/>
                  </a:lnTo>
                  <a:lnTo>
                    <a:pt x="7619" y="156209"/>
                  </a:lnTo>
                  <a:close/>
                </a:path>
                <a:path w="7620" h="967740">
                  <a:moveTo>
                    <a:pt x="7619" y="162559"/>
                  </a:moveTo>
                  <a:lnTo>
                    <a:pt x="0" y="162559"/>
                  </a:lnTo>
                  <a:lnTo>
                    <a:pt x="0" y="184149"/>
                  </a:lnTo>
                  <a:lnTo>
                    <a:pt x="7619" y="184149"/>
                  </a:lnTo>
                  <a:lnTo>
                    <a:pt x="7619" y="162559"/>
                  </a:lnTo>
                  <a:close/>
                </a:path>
                <a:path w="7620" h="967740">
                  <a:moveTo>
                    <a:pt x="7619" y="184150"/>
                  </a:moveTo>
                  <a:lnTo>
                    <a:pt x="0" y="184150"/>
                  </a:lnTo>
                  <a:lnTo>
                    <a:pt x="0" y="200659"/>
                  </a:lnTo>
                  <a:lnTo>
                    <a:pt x="7619" y="200659"/>
                  </a:lnTo>
                  <a:lnTo>
                    <a:pt x="7619" y="184150"/>
                  </a:lnTo>
                  <a:close/>
                </a:path>
                <a:path w="7620" h="967740">
                  <a:moveTo>
                    <a:pt x="7619" y="200659"/>
                  </a:moveTo>
                  <a:lnTo>
                    <a:pt x="0" y="200659"/>
                  </a:lnTo>
                  <a:lnTo>
                    <a:pt x="0" y="203199"/>
                  </a:lnTo>
                  <a:lnTo>
                    <a:pt x="7619" y="203199"/>
                  </a:lnTo>
                  <a:lnTo>
                    <a:pt x="7619" y="200659"/>
                  </a:lnTo>
                  <a:close/>
                </a:path>
                <a:path w="7620" h="967740">
                  <a:moveTo>
                    <a:pt x="7619" y="203200"/>
                  </a:moveTo>
                  <a:lnTo>
                    <a:pt x="0" y="203200"/>
                  </a:lnTo>
                  <a:lnTo>
                    <a:pt x="0" y="209549"/>
                  </a:lnTo>
                  <a:lnTo>
                    <a:pt x="7619" y="209549"/>
                  </a:lnTo>
                  <a:lnTo>
                    <a:pt x="7619" y="203200"/>
                  </a:lnTo>
                  <a:close/>
                </a:path>
                <a:path w="7620" h="967740">
                  <a:moveTo>
                    <a:pt x="7619" y="209550"/>
                  </a:moveTo>
                  <a:lnTo>
                    <a:pt x="0" y="209550"/>
                  </a:lnTo>
                  <a:lnTo>
                    <a:pt x="0" y="213359"/>
                  </a:lnTo>
                  <a:lnTo>
                    <a:pt x="7619" y="213359"/>
                  </a:lnTo>
                  <a:lnTo>
                    <a:pt x="7619" y="209550"/>
                  </a:lnTo>
                  <a:close/>
                </a:path>
                <a:path w="7620" h="967740">
                  <a:moveTo>
                    <a:pt x="7619" y="213360"/>
                  </a:moveTo>
                  <a:lnTo>
                    <a:pt x="0" y="213360"/>
                  </a:lnTo>
                  <a:lnTo>
                    <a:pt x="0" y="226059"/>
                  </a:lnTo>
                  <a:lnTo>
                    <a:pt x="7619" y="226059"/>
                  </a:lnTo>
                  <a:lnTo>
                    <a:pt x="7619" y="213360"/>
                  </a:lnTo>
                  <a:close/>
                </a:path>
                <a:path w="7620" h="967740">
                  <a:moveTo>
                    <a:pt x="7619" y="226060"/>
                  </a:moveTo>
                  <a:lnTo>
                    <a:pt x="0" y="226060"/>
                  </a:lnTo>
                  <a:lnTo>
                    <a:pt x="0" y="232409"/>
                  </a:lnTo>
                  <a:lnTo>
                    <a:pt x="7619" y="232409"/>
                  </a:lnTo>
                  <a:lnTo>
                    <a:pt x="7619" y="226060"/>
                  </a:lnTo>
                  <a:close/>
                </a:path>
                <a:path w="7620" h="967740">
                  <a:moveTo>
                    <a:pt x="7619" y="232410"/>
                  </a:moveTo>
                  <a:lnTo>
                    <a:pt x="0" y="232410"/>
                  </a:lnTo>
                  <a:lnTo>
                    <a:pt x="0" y="234949"/>
                  </a:lnTo>
                  <a:lnTo>
                    <a:pt x="7619" y="234949"/>
                  </a:lnTo>
                  <a:lnTo>
                    <a:pt x="7619" y="232410"/>
                  </a:lnTo>
                  <a:close/>
                </a:path>
                <a:path w="7620" h="967740">
                  <a:moveTo>
                    <a:pt x="7619" y="329056"/>
                  </a:moveTo>
                  <a:lnTo>
                    <a:pt x="5079" y="329056"/>
                  </a:lnTo>
                  <a:lnTo>
                    <a:pt x="5079" y="331596"/>
                  </a:lnTo>
                  <a:lnTo>
                    <a:pt x="6350" y="331596"/>
                  </a:lnTo>
                  <a:lnTo>
                    <a:pt x="6350" y="334136"/>
                  </a:lnTo>
                  <a:lnTo>
                    <a:pt x="7619" y="334136"/>
                  </a:lnTo>
                  <a:lnTo>
                    <a:pt x="7619" y="329056"/>
                  </a:lnTo>
                  <a:close/>
                </a:path>
                <a:path w="7620" h="967740">
                  <a:moveTo>
                    <a:pt x="7619" y="322706"/>
                  </a:moveTo>
                  <a:lnTo>
                    <a:pt x="2539" y="322706"/>
                  </a:lnTo>
                  <a:lnTo>
                    <a:pt x="2539" y="325246"/>
                  </a:lnTo>
                  <a:lnTo>
                    <a:pt x="3810" y="325246"/>
                  </a:lnTo>
                  <a:lnTo>
                    <a:pt x="3810" y="327786"/>
                  </a:lnTo>
                  <a:lnTo>
                    <a:pt x="5079" y="327786"/>
                  </a:lnTo>
                  <a:lnTo>
                    <a:pt x="5079" y="328929"/>
                  </a:lnTo>
                  <a:lnTo>
                    <a:pt x="7619" y="328929"/>
                  </a:lnTo>
                  <a:lnTo>
                    <a:pt x="7619" y="322706"/>
                  </a:lnTo>
                  <a:close/>
                </a:path>
                <a:path w="7620" h="967740">
                  <a:moveTo>
                    <a:pt x="7619" y="316356"/>
                  </a:moveTo>
                  <a:lnTo>
                    <a:pt x="0" y="316356"/>
                  </a:lnTo>
                  <a:lnTo>
                    <a:pt x="0" y="318896"/>
                  </a:lnTo>
                  <a:lnTo>
                    <a:pt x="1269" y="318896"/>
                  </a:lnTo>
                  <a:lnTo>
                    <a:pt x="1269" y="321436"/>
                  </a:lnTo>
                  <a:lnTo>
                    <a:pt x="2539" y="321436"/>
                  </a:lnTo>
                  <a:lnTo>
                    <a:pt x="2539" y="322579"/>
                  </a:lnTo>
                  <a:lnTo>
                    <a:pt x="7619" y="322579"/>
                  </a:lnTo>
                  <a:lnTo>
                    <a:pt x="7619" y="316356"/>
                  </a:lnTo>
                  <a:close/>
                </a:path>
                <a:path w="7620" h="967740">
                  <a:moveTo>
                    <a:pt x="7619" y="308736"/>
                  </a:moveTo>
                  <a:lnTo>
                    <a:pt x="0" y="308736"/>
                  </a:lnTo>
                  <a:lnTo>
                    <a:pt x="0" y="316229"/>
                  </a:lnTo>
                  <a:lnTo>
                    <a:pt x="7619" y="316229"/>
                  </a:lnTo>
                  <a:lnTo>
                    <a:pt x="7619" y="308736"/>
                  </a:lnTo>
                  <a:close/>
                </a:path>
                <a:path w="7620" h="967740">
                  <a:moveTo>
                    <a:pt x="7619" y="303656"/>
                  </a:moveTo>
                  <a:lnTo>
                    <a:pt x="0" y="303656"/>
                  </a:lnTo>
                  <a:lnTo>
                    <a:pt x="0" y="308609"/>
                  </a:lnTo>
                  <a:lnTo>
                    <a:pt x="7619" y="308609"/>
                  </a:lnTo>
                  <a:lnTo>
                    <a:pt x="7619" y="303656"/>
                  </a:lnTo>
                  <a:close/>
                </a:path>
                <a:path w="7620" h="967740">
                  <a:moveTo>
                    <a:pt x="7619" y="297306"/>
                  </a:moveTo>
                  <a:lnTo>
                    <a:pt x="0" y="297306"/>
                  </a:lnTo>
                  <a:lnTo>
                    <a:pt x="0" y="303529"/>
                  </a:lnTo>
                  <a:lnTo>
                    <a:pt x="7619" y="303529"/>
                  </a:lnTo>
                  <a:lnTo>
                    <a:pt x="7619" y="297306"/>
                  </a:lnTo>
                  <a:close/>
                </a:path>
                <a:path w="7620" h="967740">
                  <a:moveTo>
                    <a:pt x="7619" y="290956"/>
                  </a:moveTo>
                  <a:lnTo>
                    <a:pt x="0" y="290956"/>
                  </a:lnTo>
                  <a:lnTo>
                    <a:pt x="0" y="297179"/>
                  </a:lnTo>
                  <a:lnTo>
                    <a:pt x="7619" y="297179"/>
                  </a:lnTo>
                  <a:lnTo>
                    <a:pt x="7619" y="290956"/>
                  </a:lnTo>
                  <a:close/>
                </a:path>
                <a:path w="7620" h="967740">
                  <a:moveTo>
                    <a:pt x="7619" y="284606"/>
                  </a:moveTo>
                  <a:lnTo>
                    <a:pt x="0" y="284606"/>
                  </a:lnTo>
                  <a:lnTo>
                    <a:pt x="0" y="290829"/>
                  </a:lnTo>
                  <a:lnTo>
                    <a:pt x="7619" y="290829"/>
                  </a:lnTo>
                  <a:lnTo>
                    <a:pt x="7619" y="284606"/>
                  </a:lnTo>
                  <a:close/>
                </a:path>
                <a:path w="7620" h="967740">
                  <a:moveTo>
                    <a:pt x="7619" y="278256"/>
                  </a:moveTo>
                  <a:lnTo>
                    <a:pt x="0" y="278256"/>
                  </a:lnTo>
                  <a:lnTo>
                    <a:pt x="0" y="284479"/>
                  </a:lnTo>
                  <a:lnTo>
                    <a:pt x="7619" y="284479"/>
                  </a:lnTo>
                  <a:lnTo>
                    <a:pt x="7619" y="278256"/>
                  </a:lnTo>
                  <a:close/>
                </a:path>
                <a:path w="7620" h="967740">
                  <a:moveTo>
                    <a:pt x="7619" y="271906"/>
                  </a:moveTo>
                  <a:lnTo>
                    <a:pt x="0" y="271906"/>
                  </a:lnTo>
                  <a:lnTo>
                    <a:pt x="0" y="278129"/>
                  </a:lnTo>
                  <a:lnTo>
                    <a:pt x="7619" y="278129"/>
                  </a:lnTo>
                  <a:lnTo>
                    <a:pt x="7619" y="271906"/>
                  </a:lnTo>
                  <a:close/>
                </a:path>
                <a:path w="7620" h="967740">
                  <a:moveTo>
                    <a:pt x="7619" y="265556"/>
                  </a:moveTo>
                  <a:lnTo>
                    <a:pt x="0" y="265556"/>
                  </a:lnTo>
                  <a:lnTo>
                    <a:pt x="0" y="271779"/>
                  </a:lnTo>
                  <a:lnTo>
                    <a:pt x="7619" y="271779"/>
                  </a:lnTo>
                  <a:lnTo>
                    <a:pt x="7619" y="265556"/>
                  </a:lnTo>
                  <a:close/>
                </a:path>
                <a:path w="7620" h="967740">
                  <a:moveTo>
                    <a:pt x="7619" y="259206"/>
                  </a:moveTo>
                  <a:lnTo>
                    <a:pt x="0" y="259206"/>
                  </a:lnTo>
                  <a:lnTo>
                    <a:pt x="0" y="265429"/>
                  </a:lnTo>
                  <a:lnTo>
                    <a:pt x="7619" y="265429"/>
                  </a:lnTo>
                  <a:lnTo>
                    <a:pt x="7619" y="259206"/>
                  </a:lnTo>
                  <a:close/>
                </a:path>
                <a:path w="7620" h="967740">
                  <a:moveTo>
                    <a:pt x="7619" y="252856"/>
                  </a:moveTo>
                  <a:lnTo>
                    <a:pt x="0" y="252856"/>
                  </a:lnTo>
                  <a:lnTo>
                    <a:pt x="0" y="259079"/>
                  </a:lnTo>
                  <a:lnTo>
                    <a:pt x="7619" y="259079"/>
                  </a:lnTo>
                  <a:lnTo>
                    <a:pt x="7619" y="252856"/>
                  </a:lnTo>
                  <a:close/>
                </a:path>
                <a:path w="7620" h="967740">
                  <a:moveTo>
                    <a:pt x="7619" y="246506"/>
                  </a:moveTo>
                  <a:lnTo>
                    <a:pt x="0" y="246506"/>
                  </a:lnTo>
                  <a:lnTo>
                    <a:pt x="0" y="252729"/>
                  </a:lnTo>
                  <a:lnTo>
                    <a:pt x="7619" y="252729"/>
                  </a:lnTo>
                  <a:lnTo>
                    <a:pt x="7619" y="246506"/>
                  </a:lnTo>
                  <a:close/>
                </a:path>
                <a:path w="7620" h="967740">
                  <a:moveTo>
                    <a:pt x="7619" y="235076"/>
                  </a:moveTo>
                  <a:lnTo>
                    <a:pt x="0" y="235076"/>
                  </a:lnTo>
                  <a:lnTo>
                    <a:pt x="0" y="246379"/>
                  </a:lnTo>
                  <a:lnTo>
                    <a:pt x="7619" y="246379"/>
                  </a:lnTo>
                  <a:lnTo>
                    <a:pt x="7619" y="235076"/>
                  </a:lnTo>
                  <a:close/>
                </a:path>
                <a:path w="7620" h="967740">
                  <a:moveTo>
                    <a:pt x="7619" y="791209"/>
                  </a:moveTo>
                  <a:lnTo>
                    <a:pt x="0" y="791209"/>
                  </a:lnTo>
                  <a:lnTo>
                    <a:pt x="0" y="801369"/>
                  </a:lnTo>
                  <a:lnTo>
                    <a:pt x="7619" y="801369"/>
                  </a:lnTo>
                  <a:lnTo>
                    <a:pt x="7619" y="791209"/>
                  </a:lnTo>
                  <a:close/>
                </a:path>
                <a:path w="7620" h="967740">
                  <a:moveTo>
                    <a:pt x="7619" y="801369"/>
                  </a:moveTo>
                  <a:lnTo>
                    <a:pt x="0" y="801369"/>
                  </a:lnTo>
                  <a:lnTo>
                    <a:pt x="0" y="814069"/>
                  </a:lnTo>
                  <a:lnTo>
                    <a:pt x="7619" y="814069"/>
                  </a:lnTo>
                  <a:lnTo>
                    <a:pt x="7619" y="801369"/>
                  </a:lnTo>
                  <a:close/>
                </a:path>
                <a:path w="7620" h="967740">
                  <a:moveTo>
                    <a:pt x="7619" y="814069"/>
                  </a:moveTo>
                  <a:lnTo>
                    <a:pt x="0" y="814069"/>
                  </a:lnTo>
                  <a:lnTo>
                    <a:pt x="0" y="867409"/>
                  </a:lnTo>
                  <a:lnTo>
                    <a:pt x="7619" y="867409"/>
                  </a:lnTo>
                  <a:lnTo>
                    <a:pt x="7619" y="814069"/>
                  </a:lnTo>
                  <a:close/>
                </a:path>
                <a:path w="7620" h="967740">
                  <a:moveTo>
                    <a:pt x="7619" y="867410"/>
                  </a:moveTo>
                  <a:lnTo>
                    <a:pt x="0" y="867410"/>
                  </a:lnTo>
                  <a:lnTo>
                    <a:pt x="0" y="967739"/>
                  </a:lnTo>
                  <a:lnTo>
                    <a:pt x="7619" y="967739"/>
                  </a:lnTo>
                  <a:lnTo>
                    <a:pt x="7619" y="867410"/>
                  </a:lnTo>
                  <a:close/>
                </a:path>
              </a:pathLst>
            </a:custGeom>
            <a:solidFill>
              <a:srgbClr val="1A00FA"/>
            </a:solidFill>
          </p:spPr>
          <p:txBody>
            <a:bodyPr bIns="0" lIns="0" rIns="0" rtlCol="0" tIns="0" wrap="square"/>
            <a:p/>
          </p:txBody>
        </p:sp>
        <p:sp>
          <p:nvSpPr>
            <p:cNvPr id="1050924" name="object 2238"/>
            <p:cNvSpPr/>
            <p:nvPr/>
          </p:nvSpPr>
          <p:spPr>
            <a:xfrm>
              <a:off x="4917439" y="5807709"/>
              <a:ext cx="7620" cy="967740"/>
            </a:xfrm>
            <a:custGeom>
              <a:avLst/>
              <a:ahLst/>
              <a:rect l="l" t="t" r="r" b="b"/>
              <a:pathLst>
                <a:path w="7620" h="967740">
                  <a:moveTo>
                    <a:pt x="7620" y="0"/>
                  </a:moveTo>
                  <a:lnTo>
                    <a:pt x="0" y="0"/>
                  </a:lnTo>
                  <a:lnTo>
                    <a:pt x="0" y="6349"/>
                  </a:lnTo>
                  <a:lnTo>
                    <a:pt x="7620" y="6349"/>
                  </a:lnTo>
                  <a:lnTo>
                    <a:pt x="7620" y="0"/>
                  </a:lnTo>
                  <a:close/>
                </a:path>
                <a:path w="7620" h="967740">
                  <a:moveTo>
                    <a:pt x="7620" y="6350"/>
                  </a:moveTo>
                  <a:lnTo>
                    <a:pt x="0" y="6350"/>
                  </a:lnTo>
                  <a:lnTo>
                    <a:pt x="0" y="16509"/>
                  </a:lnTo>
                  <a:lnTo>
                    <a:pt x="7620" y="16509"/>
                  </a:lnTo>
                  <a:lnTo>
                    <a:pt x="7620" y="6350"/>
                  </a:lnTo>
                  <a:close/>
                </a:path>
                <a:path w="7620" h="967740">
                  <a:moveTo>
                    <a:pt x="7620" y="16509"/>
                  </a:moveTo>
                  <a:lnTo>
                    <a:pt x="0" y="16509"/>
                  </a:lnTo>
                  <a:lnTo>
                    <a:pt x="0" y="25399"/>
                  </a:lnTo>
                  <a:lnTo>
                    <a:pt x="7620" y="25399"/>
                  </a:lnTo>
                  <a:lnTo>
                    <a:pt x="7620" y="16509"/>
                  </a:lnTo>
                  <a:close/>
                </a:path>
                <a:path w="7620" h="967740">
                  <a:moveTo>
                    <a:pt x="7620" y="25400"/>
                  </a:moveTo>
                  <a:lnTo>
                    <a:pt x="0" y="25400"/>
                  </a:lnTo>
                  <a:lnTo>
                    <a:pt x="0" y="31749"/>
                  </a:lnTo>
                  <a:lnTo>
                    <a:pt x="7620" y="31749"/>
                  </a:lnTo>
                  <a:lnTo>
                    <a:pt x="7620" y="25400"/>
                  </a:lnTo>
                  <a:close/>
                </a:path>
                <a:path w="7620" h="967740">
                  <a:moveTo>
                    <a:pt x="7620" y="31750"/>
                  </a:moveTo>
                  <a:lnTo>
                    <a:pt x="0" y="31750"/>
                  </a:lnTo>
                  <a:lnTo>
                    <a:pt x="0" y="38099"/>
                  </a:lnTo>
                  <a:lnTo>
                    <a:pt x="7620" y="38099"/>
                  </a:lnTo>
                  <a:lnTo>
                    <a:pt x="7620" y="31750"/>
                  </a:lnTo>
                  <a:close/>
                </a:path>
                <a:path w="7620" h="967740">
                  <a:moveTo>
                    <a:pt x="7620" y="38100"/>
                  </a:moveTo>
                  <a:lnTo>
                    <a:pt x="0" y="38100"/>
                  </a:lnTo>
                  <a:lnTo>
                    <a:pt x="0" y="44449"/>
                  </a:lnTo>
                  <a:lnTo>
                    <a:pt x="7620" y="44449"/>
                  </a:lnTo>
                  <a:lnTo>
                    <a:pt x="7620" y="38100"/>
                  </a:lnTo>
                  <a:close/>
                </a:path>
                <a:path w="7620" h="967740">
                  <a:moveTo>
                    <a:pt x="7620" y="44450"/>
                  </a:moveTo>
                  <a:lnTo>
                    <a:pt x="0" y="44450"/>
                  </a:lnTo>
                  <a:lnTo>
                    <a:pt x="0" y="48259"/>
                  </a:lnTo>
                  <a:lnTo>
                    <a:pt x="7620" y="48259"/>
                  </a:lnTo>
                  <a:lnTo>
                    <a:pt x="7620" y="44450"/>
                  </a:lnTo>
                  <a:close/>
                </a:path>
                <a:path w="7620" h="967740">
                  <a:moveTo>
                    <a:pt x="7620" y="48259"/>
                  </a:moveTo>
                  <a:lnTo>
                    <a:pt x="0" y="48259"/>
                  </a:lnTo>
                  <a:lnTo>
                    <a:pt x="0" y="69849"/>
                  </a:lnTo>
                  <a:lnTo>
                    <a:pt x="7620" y="69849"/>
                  </a:lnTo>
                  <a:lnTo>
                    <a:pt x="7620" y="48259"/>
                  </a:lnTo>
                  <a:close/>
                </a:path>
                <a:path w="7620" h="967740">
                  <a:moveTo>
                    <a:pt x="7620" y="69850"/>
                  </a:moveTo>
                  <a:lnTo>
                    <a:pt x="0" y="69850"/>
                  </a:lnTo>
                  <a:lnTo>
                    <a:pt x="0" y="73659"/>
                  </a:lnTo>
                  <a:lnTo>
                    <a:pt x="7620" y="73659"/>
                  </a:lnTo>
                  <a:lnTo>
                    <a:pt x="7620" y="69850"/>
                  </a:lnTo>
                  <a:close/>
                </a:path>
                <a:path w="7620" h="967740">
                  <a:moveTo>
                    <a:pt x="7620" y="73659"/>
                  </a:moveTo>
                  <a:lnTo>
                    <a:pt x="0" y="73659"/>
                  </a:lnTo>
                  <a:lnTo>
                    <a:pt x="0" y="76199"/>
                  </a:lnTo>
                  <a:lnTo>
                    <a:pt x="7620" y="76199"/>
                  </a:lnTo>
                  <a:lnTo>
                    <a:pt x="7620" y="73659"/>
                  </a:lnTo>
                  <a:close/>
                </a:path>
                <a:path w="7620" h="967740">
                  <a:moveTo>
                    <a:pt x="7620" y="76200"/>
                  </a:moveTo>
                  <a:lnTo>
                    <a:pt x="0" y="76200"/>
                  </a:lnTo>
                  <a:lnTo>
                    <a:pt x="0" y="82549"/>
                  </a:lnTo>
                  <a:lnTo>
                    <a:pt x="7620" y="82549"/>
                  </a:lnTo>
                  <a:lnTo>
                    <a:pt x="7620" y="76200"/>
                  </a:lnTo>
                  <a:close/>
                </a:path>
                <a:path w="7620" h="967740">
                  <a:moveTo>
                    <a:pt x="7620" y="82550"/>
                  </a:moveTo>
                  <a:lnTo>
                    <a:pt x="0" y="82550"/>
                  </a:lnTo>
                  <a:lnTo>
                    <a:pt x="0" y="86359"/>
                  </a:lnTo>
                  <a:lnTo>
                    <a:pt x="7620" y="86359"/>
                  </a:lnTo>
                  <a:lnTo>
                    <a:pt x="7620" y="82550"/>
                  </a:lnTo>
                  <a:close/>
                </a:path>
                <a:path w="7620" h="967740">
                  <a:moveTo>
                    <a:pt x="7620" y="86359"/>
                  </a:moveTo>
                  <a:lnTo>
                    <a:pt x="0" y="86359"/>
                  </a:lnTo>
                  <a:lnTo>
                    <a:pt x="0" y="92709"/>
                  </a:lnTo>
                  <a:lnTo>
                    <a:pt x="7620" y="92709"/>
                  </a:lnTo>
                  <a:lnTo>
                    <a:pt x="7620" y="86359"/>
                  </a:lnTo>
                  <a:close/>
                </a:path>
                <a:path w="7620" h="967740">
                  <a:moveTo>
                    <a:pt x="7620" y="92709"/>
                  </a:moveTo>
                  <a:lnTo>
                    <a:pt x="0" y="92709"/>
                  </a:lnTo>
                  <a:lnTo>
                    <a:pt x="0" y="99059"/>
                  </a:lnTo>
                  <a:lnTo>
                    <a:pt x="7620" y="99059"/>
                  </a:lnTo>
                  <a:lnTo>
                    <a:pt x="7620" y="92709"/>
                  </a:lnTo>
                  <a:close/>
                </a:path>
                <a:path w="7620" h="967740">
                  <a:moveTo>
                    <a:pt x="7620" y="99059"/>
                  </a:moveTo>
                  <a:lnTo>
                    <a:pt x="0" y="99059"/>
                  </a:lnTo>
                  <a:lnTo>
                    <a:pt x="0" y="101599"/>
                  </a:lnTo>
                  <a:lnTo>
                    <a:pt x="7620" y="101599"/>
                  </a:lnTo>
                  <a:lnTo>
                    <a:pt x="7620" y="99059"/>
                  </a:lnTo>
                  <a:close/>
                </a:path>
                <a:path w="7620" h="967740">
                  <a:moveTo>
                    <a:pt x="7620" y="101600"/>
                  </a:moveTo>
                  <a:lnTo>
                    <a:pt x="0" y="101600"/>
                  </a:lnTo>
                  <a:lnTo>
                    <a:pt x="0" y="107949"/>
                  </a:lnTo>
                  <a:lnTo>
                    <a:pt x="7620" y="107949"/>
                  </a:lnTo>
                  <a:lnTo>
                    <a:pt x="7620" y="101600"/>
                  </a:lnTo>
                  <a:close/>
                </a:path>
                <a:path w="7620" h="967740">
                  <a:moveTo>
                    <a:pt x="7620" y="107950"/>
                  </a:moveTo>
                  <a:lnTo>
                    <a:pt x="0" y="107950"/>
                  </a:lnTo>
                  <a:lnTo>
                    <a:pt x="0" y="111759"/>
                  </a:lnTo>
                  <a:lnTo>
                    <a:pt x="7620" y="111759"/>
                  </a:lnTo>
                  <a:lnTo>
                    <a:pt x="7620" y="107950"/>
                  </a:lnTo>
                  <a:close/>
                </a:path>
                <a:path w="7620" h="967740">
                  <a:moveTo>
                    <a:pt x="7620" y="111759"/>
                  </a:moveTo>
                  <a:lnTo>
                    <a:pt x="0" y="111759"/>
                  </a:lnTo>
                  <a:lnTo>
                    <a:pt x="0" y="118109"/>
                  </a:lnTo>
                  <a:lnTo>
                    <a:pt x="7620" y="118109"/>
                  </a:lnTo>
                  <a:lnTo>
                    <a:pt x="7620" y="111759"/>
                  </a:lnTo>
                  <a:close/>
                </a:path>
                <a:path w="7620" h="967740">
                  <a:moveTo>
                    <a:pt x="7620" y="118109"/>
                  </a:moveTo>
                  <a:lnTo>
                    <a:pt x="0" y="118109"/>
                  </a:lnTo>
                  <a:lnTo>
                    <a:pt x="0" y="120649"/>
                  </a:lnTo>
                  <a:lnTo>
                    <a:pt x="7620" y="120649"/>
                  </a:lnTo>
                  <a:lnTo>
                    <a:pt x="7620" y="118109"/>
                  </a:lnTo>
                  <a:close/>
                </a:path>
                <a:path w="7620" h="967740">
                  <a:moveTo>
                    <a:pt x="7620" y="120650"/>
                  </a:moveTo>
                  <a:lnTo>
                    <a:pt x="0" y="120650"/>
                  </a:lnTo>
                  <a:lnTo>
                    <a:pt x="0" y="124459"/>
                  </a:lnTo>
                  <a:lnTo>
                    <a:pt x="7620" y="124459"/>
                  </a:lnTo>
                  <a:lnTo>
                    <a:pt x="7620" y="120650"/>
                  </a:lnTo>
                  <a:close/>
                </a:path>
                <a:path w="7620" h="967740">
                  <a:moveTo>
                    <a:pt x="7620" y="124459"/>
                  </a:moveTo>
                  <a:lnTo>
                    <a:pt x="0" y="124459"/>
                  </a:lnTo>
                  <a:lnTo>
                    <a:pt x="0" y="137159"/>
                  </a:lnTo>
                  <a:lnTo>
                    <a:pt x="7620" y="137159"/>
                  </a:lnTo>
                  <a:lnTo>
                    <a:pt x="7620" y="124459"/>
                  </a:lnTo>
                  <a:close/>
                </a:path>
                <a:path w="7620" h="967740">
                  <a:moveTo>
                    <a:pt x="7620" y="137159"/>
                  </a:moveTo>
                  <a:lnTo>
                    <a:pt x="0" y="137159"/>
                  </a:lnTo>
                  <a:lnTo>
                    <a:pt x="0" y="139699"/>
                  </a:lnTo>
                  <a:lnTo>
                    <a:pt x="7620" y="139699"/>
                  </a:lnTo>
                  <a:lnTo>
                    <a:pt x="7620" y="137159"/>
                  </a:lnTo>
                  <a:close/>
                </a:path>
                <a:path w="7620" h="967740">
                  <a:moveTo>
                    <a:pt x="7620" y="139700"/>
                  </a:moveTo>
                  <a:lnTo>
                    <a:pt x="0" y="139700"/>
                  </a:lnTo>
                  <a:lnTo>
                    <a:pt x="0" y="146049"/>
                  </a:lnTo>
                  <a:lnTo>
                    <a:pt x="7620" y="146049"/>
                  </a:lnTo>
                  <a:lnTo>
                    <a:pt x="7620" y="139700"/>
                  </a:lnTo>
                  <a:close/>
                </a:path>
                <a:path w="7620" h="967740">
                  <a:moveTo>
                    <a:pt x="7620" y="146050"/>
                  </a:moveTo>
                  <a:lnTo>
                    <a:pt x="0" y="146050"/>
                  </a:lnTo>
                  <a:lnTo>
                    <a:pt x="0" y="152399"/>
                  </a:lnTo>
                  <a:lnTo>
                    <a:pt x="7620" y="152399"/>
                  </a:lnTo>
                  <a:lnTo>
                    <a:pt x="7620" y="146050"/>
                  </a:lnTo>
                  <a:close/>
                </a:path>
                <a:path w="7620" h="967740">
                  <a:moveTo>
                    <a:pt x="7620" y="152400"/>
                  </a:moveTo>
                  <a:lnTo>
                    <a:pt x="0" y="152400"/>
                  </a:lnTo>
                  <a:lnTo>
                    <a:pt x="0" y="156209"/>
                  </a:lnTo>
                  <a:lnTo>
                    <a:pt x="7620" y="156209"/>
                  </a:lnTo>
                  <a:lnTo>
                    <a:pt x="7620" y="152400"/>
                  </a:lnTo>
                  <a:close/>
                </a:path>
                <a:path w="7620" h="967740">
                  <a:moveTo>
                    <a:pt x="7620" y="156209"/>
                  </a:moveTo>
                  <a:lnTo>
                    <a:pt x="0" y="156209"/>
                  </a:lnTo>
                  <a:lnTo>
                    <a:pt x="0" y="162559"/>
                  </a:lnTo>
                  <a:lnTo>
                    <a:pt x="7620" y="162559"/>
                  </a:lnTo>
                  <a:lnTo>
                    <a:pt x="7620" y="156209"/>
                  </a:lnTo>
                  <a:close/>
                </a:path>
                <a:path w="7620" h="967740">
                  <a:moveTo>
                    <a:pt x="7620" y="162559"/>
                  </a:moveTo>
                  <a:lnTo>
                    <a:pt x="0" y="162559"/>
                  </a:lnTo>
                  <a:lnTo>
                    <a:pt x="0" y="184149"/>
                  </a:lnTo>
                  <a:lnTo>
                    <a:pt x="7620" y="184149"/>
                  </a:lnTo>
                  <a:lnTo>
                    <a:pt x="7620" y="162559"/>
                  </a:lnTo>
                  <a:close/>
                </a:path>
                <a:path w="7620" h="967740">
                  <a:moveTo>
                    <a:pt x="7620" y="184150"/>
                  </a:moveTo>
                  <a:lnTo>
                    <a:pt x="0" y="184150"/>
                  </a:lnTo>
                  <a:lnTo>
                    <a:pt x="0" y="200659"/>
                  </a:lnTo>
                  <a:lnTo>
                    <a:pt x="7620" y="200659"/>
                  </a:lnTo>
                  <a:lnTo>
                    <a:pt x="7620" y="184150"/>
                  </a:lnTo>
                  <a:close/>
                </a:path>
                <a:path w="7620" h="967740">
                  <a:moveTo>
                    <a:pt x="7620" y="200659"/>
                  </a:moveTo>
                  <a:lnTo>
                    <a:pt x="0" y="200659"/>
                  </a:lnTo>
                  <a:lnTo>
                    <a:pt x="0" y="203199"/>
                  </a:lnTo>
                  <a:lnTo>
                    <a:pt x="7620" y="203199"/>
                  </a:lnTo>
                  <a:lnTo>
                    <a:pt x="7620" y="200659"/>
                  </a:lnTo>
                  <a:close/>
                </a:path>
                <a:path w="7620" h="967740">
                  <a:moveTo>
                    <a:pt x="7620" y="203200"/>
                  </a:moveTo>
                  <a:lnTo>
                    <a:pt x="0" y="203200"/>
                  </a:lnTo>
                  <a:lnTo>
                    <a:pt x="0" y="209549"/>
                  </a:lnTo>
                  <a:lnTo>
                    <a:pt x="7620" y="209549"/>
                  </a:lnTo>
                  <a:lnTo>
                    <a:pt x="7620" y="203200"/>
                  </a:lnTo>
                  <a:close/>
                </a:path>
                <a:path w="7620" h="967740">
                  <a:moveTo>
                    <a:pt x="7620" y="209550"/>
                  </a:moveTo>
                  <a:lnTo>
                    <a:pt x="0" y="209550"/>
                  </a:lnTo>
                  <a:lnTo>
                    <a:pt x="0" y="213359"/>
                  </a:lnTo>
                  <a:lnTo>
                    <a:pt x="7620" y="213359"/>
                  </a:lnTo>
                  <a:lnTo>
                    <a:pt x="7620" y="209550"/>
                  </a:lnTo>
                  <a:close/>
                </a:path>
                <a:path w="7620" h="967740">
                  <a:moveTo>
                    <a:pt x="7620" y="213360"/>
                  </a:moveTo>
                  <a:lnTo>
                    <a:pt x="0" y="213360"/>
                  </a:lnTo>
                  <a:lnTo>
                    <a:pt x="0" y="226059"/>
                  </a:lnTo>
                  <a:lnTo>
                    <a:pt x="7620" y="226059"/>
                  </a:lnTo>
                  <a:lnTo>
                    <a:pt x="7620" y="213360"/>
                  </a:lnTo>
                  <a:close/>
                </a:path>
                <a:path w="7620" h="967740">
                  <a:moveTo>
                    <a:pt x="7620" y="226060"/>
                  </a:moveTo>
                  <a:lnTo>
                    <a:pt x="0" y="226060"/>
                  </a:lnTo>
                  <a:lnTo>
                    <a:pt x="0" y="232409"/>
                  </a:lnTo>
                  <a:lnTo>
                    <a:pt x="7620" y="232409"/>
                  </a:lnTo>
                  <a:lnTo>
                    <a:pt x="7620" y="226060"/>
                  </a:lnTo>
                  <a:close/>
                </a:path>
                <a:path w="7620" h="967740">
                  <a:moveTo>
                    <a:pt x="7620" y="232410"/>
                  </a:moveTo>
                  <a:lnTo>
                    <a:pt x="0" y="232410"/>
                  </a:lnTo>
                  <a:lnTo>
                    <a:pt x="0" y="234949"/>
                  </a:lnTo>
                  <a:lnTo>
                    <a:pt x="7620" y="234949"/>
                  </a:lnTo>
                  <a:lnTo>
                    <a:pt x="7620" y="232410"/>
                  </a:lnTo>
                  <a:close/>
                </a:path>
                <a:path w="7620" h="967740">
                  <a:moveTo>
                    <a:pt x="7620" y="308736"/>
                  </a:moveTo>
                  <a:lnTo>
                    <a:pt x="5080" y="308736"/>
                  </a:lnTo>
                  <a:lnTo>
                    <a:pt x="5080" y="312546"/>
                  </a:lnTo>
                  <a:lnTo>
                    <a:pt x="6350" y="312546"/>
                  </a:lnTo>
                  <a:lnTo>
                    <a:pt x="6350" y="315086"/>
                  </a:lnTo>
                  <a:lnTo>
                    <a:pt x="7620" y="315086"/>
                  </a:lnTo>
                  <a:lnTo>
                    <a:pt x="7620" y="308736"/>
                  </a:lnTo>
                  <a:close/>
                </a:path>
                <a:path w="7620" h="967740">
                  <a:moveTo>
                    <a:pt x="7620" y="303656"/>
                  </a:moveTo>
                  <a:lnTo>
                    <a:pt x="2539" y="303656"/>
                  </a:lnTo>
                  <a:lnTo>
                    <a:pt x="2539" y="306196"/>
                  </a:lnTo>
                  <a:lnTo>
                    <a:pt x="3810" y="306196"/>
                  </a:lnTo>
                  <a:lnTo>
                    <a:pt x="3810" y="308736"/>
                  </a:lnTo>
                  <a:lnTo>
                    <a:pt x="5080" y="308736"/>
                  </a:lnTo>
                  <a:lnTo>
                    <a:pt x="5080" y="308609"/>
                  </a:lnTo>
                  <a:lnTo>
                    <a:pt x="7620" y="308609"/>
                  </a:lnTo>
                  <a:lnTo>
                    <a:pt x="7620" y="303656"/>
                  </a:lnTo>
                  <a:close/>
                </a:path>
                <a:path w="7620" h="967740">
                  <a:moveTo>
                    <a:pt x="7620" y="297306"/>
                  </a:moveTo>
                  <a:lnTo>
                    <a:pt x="0" y="297306"/>
                  </a:lnTo>
                  <a:lnTo>
                    <a:pt x="0" y="299846"/>
                  </a:lnTo>
                  <a:lnTo>
                    <a:pt x="1270" y="299846"/>
                  </a:lnTo>
                  <a:lnTo>
                    <a:pt x="1270" y="302386"/>
                  </a:lnTo>
                  <a:lnTo>
                    <a:pt x="2539" y="302386"/>
                  </a:lnTo>
                  <a:lnTo>
                    <a:pt x="2539" y="303529"/>
                  </a:lnTo>
                  <a:lnTo>
                    <a:pt x="7620" y="303529"/>
                  </a:lnTo>
                  <a:lnTo>
                    <a:pt x="7620" y="297306"/>
                  </a:lnTo>
                  <a:close/>
                </a:path>
                <a:path w="7620" h="967740">
                  <a:moveTo>
                    <a:pt x="7620" y="290956"/>
                  </a:moveTo>
                  <a:lnTo>
                    <a:pt x="0" y="290956"/>
                  </a:lnTo>
                  <a:lnTo>
                    <a:pt x="0" y="297179"/>
                  </a:lnTo>
                  <a:lnTo>
                    <a:pt x="7620" y="297179"/>
                  </a:lnTo>
                  <a:lnTo>
                    <a:pt x="7620" y="290956"/>
                  </a:lnTo>
                  <a:close/>
                </a:path>
                <a:path w="7620" h="967740">
                  <a:moveTo>
                    <a:pt x="7620" y="284606"/>
                  </a:moveTo>
                  <a:lnTo>
                    <a:pt x="0" y="284606"/>
                  </a:lnTo>
                  <a:lnTo>
                    <a:pt x="0" y="290829"/>
                  </a:lnTo>
                  <a:lnTo>
                    <a:pt x="7620" y="290829"/>
                  </a:lnTo>
                  <a:lnTo>
                    <a:pt x="7620" y="284606"/>
                  </a:lnTo>
                  <a:close/>
                </a:path>
                <a:path w="7620" h="967740">
                  <a:moveTo>
                    <a:pt x="7620" y="278256"/>
                  </a:moveTo>
                  <a:lnTo>
                    <a:pt x="0" y="278256"/>
                  </a:lnTo>
                  <a:lnTo>
                    <a:pt x="0" y="284479"/>
                  </a:lnTo>
                  <a:lnTo>
                    <a:pt x="7620" y="284479"/>
                  </a:lnTo>
                  <a:lnTo>
                    <a:pt x="7620" y="278256"/>
                  </a:lnTo>
                  <a:close/>
                </a:path>
                <a:path w="7620" h="967740">
                  <a:moveTo>
                    <a:pt x="7620" y="271906"/>
                  </a:moveTo>
                  <a:lnTo>
                    <a:pt x="0" y="271906"/>
                  </a:lnTo>
                  <a:lnTo>
                    <a:pt x="0" y="278129"/>
                  </a:lnTo>
                  <a:lnTo>
                    <a:pt x="7620" y="278129"/>
                  </a:lnTo>
                  <a:lnTo>
                    <a:pt x="7620" y="271906"/>
                  </a:lnTo>
                  <a:close/>
                </a:path>
                <a:path w="7620" h="967740">
                  <a:moveTo>
                    <a:pt x="7620" y="265556"/>
                  </a:moveTo>
                  <a:lnTo>
                    <a:pt x="0" y="265556"/>
                  </a:lnTo>
                  <a:lnTo>
                    <a:pt x="0" y="271779"/>
                  </a:lnTo>
                  <a:lnTo>
                    <a:pt x="7620" y="271779"/>
                  </a:lnTo>
                  <a:lnTo>
                    <a:pt x="7620" y="265556"/>
                  </a:lnTo>
                  <a:close/>
                </a:path>
                <a:path w="7620" h="967740">
                  <a:moveTo>
                    <a:pt x="7620" y="259206"/>
                  </a:moveTo>
                  <a:lnTo>
                    <a:pt x="0" y="259206"/>
                  </a:lnTo>
                  <a:lnTo>
                    <a:pt x="0" y="265429"/>
                  </a:lnTo>
                  <a:lnTo>
                    <a:pt x="7620" y="265429"/>
                  </a:lnTo>
                  <a:lnTo>
                    <a:pt x="7620" y="259206"/>
                  </a:lnTo>
                  <a:close/>
                </a:path>
                <a:path w="7620" h="967740">
                  <a:moveTo>
                    <a:pt x="7620" y="252856"/>
                  </a:moveTo>
                  <a:lnTo>
                    <a:pt x="0" y="252856"/>
                  </a:lnTo>
                  <a:lnTo>
                    <a:pt x="0" y="259079"/>
                  </a:lnTo>
                  <a:lnTo>
                    <a:pt x="7620" y="259079"/>
                  </a:lnTo>
                  <a:lnTo>
                    <a:pt x="7620" y="252856"/>
                  </a:lnTo>
                  <a:close/>
                </a:path>
                <a:path w="7620" h="967740">
                  <a:moveTo>
                    <a:pt x="7620" y="246506"/>
                  </a:moveTo>
                  <a:lnTo>
                    <a:pt x="0" y="246506"/>
                  </a:lnTo>
                  <a:lnTo>
                    <a:pt x="0" y="252729"/>
                  </a:lnTo>
                  <a:lnTo>
                    <a:pt x="7620" y="252729"/>
                  </a:lnTo>
                  <a:lnTo>
                    <a:pt x="7620" y="246506"/>
                  </a:lnTo>
                  <a:close/>
                </a:path>
                <a:path w="7620" h="967740">
                  <a:moveTo>
                    <a:pt x="7620" y="235076"/>
                  </a:moveTo>
                  <a:lnTo>
                    <a:pt x="0" y="235076"/>
                  </a:lnTo>
                  <a:lnTo>
                    <a:pt x="0" y="246379"/>
                  </a:lnTo>
                  <a:lnTo>
                    <a:pt x="7620" y="246379"/>
                  </a:lnTo>
                  <a:lnTo>
                    <a:pt x="7620" y="235076"/>
                  </a:lnTo>
                  <a:close/>
                </a:path>
                <a:path w="7620" h="967740">
                  <a:moveTo>
                    <a:pt x="7620" y="791209"/>
                  </a:moveTo>
                  <a:lnTo>
                    <a:pt x="6350" y="791209"/>
                  </a:lnTo>
                  <a:lnTo>
                    <a:pt x="0" y="791336"/>
                  </a:lnTo>
                  <a:lnTo>
                    <a:pt x="0" y="801369"/>
                  </a:lnTo>
                  <a:lnTo>
                    <a:pt x="7620" y="801369"/>
                  </a:lnTo>
                  <a:lnTo>
                    <a:pt x="7620" y="791209"/>
                  </a:lnTo>
                  <a:close/>
                </a:path>
                <a:path w="7620" h="967740">
                  <a:moveTo>
                    <a:pt x="6350" y="790066"/>
                  </a:moveTo>
                  <a:lnTo>
                    <a:pt x="0" y="790066"/>
                  </a:lnTo>
                  <a:lnTo>
                    <a:pt x="0" y="791209"/>
                  </a:lnTo>
                  <a:lnTo>
                    <a:pt x="6350" y="791209"/>
                  </a:lnTo>
                  <a:lnTo>
                    <a:pt x="6350" y="790066"/>
                  </a:lnTo>
                  <a:close/>
                </a:path>
                <a:path w="7620" h="967740">
                  <a:moveTo>
                    <a:pt x="7620" y="801369"/>
                  </a:moveTo>
                  <a:lnTo>
                    <a:pt x="0" y="801369"/>
                  </a:lnTo>
                  <a:lnTo>
                    <a:pt x="0" y="814069"/>
                  </a:lnTo>
                  <a:lnTo>
                    <a:pt x="7620" y="814069"/>
                  </a:lnTo>
                  <a:lnTo>
                    <a:pt x="7620" y="801369"/>
                  </a:lnTo>
                  <a:close/>
                </a:path>
                <a:path w="7620" h="967740">
                  <a:moveTo>
                    <a:pt x="7620" y="814069"/>
                  </a:moveTo>
                  <a:lnTo>
                    <a:pt x="0" y="814069"/>
                  </a:lnTo>
                  <a:lnTo>
                    <a:pt x="0" y="867409"/>
                  </a:lnTo>
                  <a:lnTo>
                    <a:pt x="7620" y="867409"/>
                  </a:lnTo>
                  <a:lnTo>
                    <a:pt x="7620" y="814069"/>
                  </a:lnTo>
                  <a:close/>
                </a:path>
                <a:path w="7620" h="967740">
                  <a:moveTo>
                    <a:pt x="7620" y="867410"/>
                  </a:moveTo>
                  <a:lnTo>
                    <a:pt x="0" y="867410"/>
                  </a:lnTo>
                  <a:lnTo>
                    <a:pt x="0" y="966469"/>
                  </a:lnTo>
                  <a:lnTo>
                    <a:pt x="6350" y="966469"/>
                  </a:lnTo>
                  <a:lnTo>
                    <a:pt x="6350" y="967739"/>
                  </a:lnTo>
                  <a:lnTo>
                    <a:pt x="7620" y="967739"/>
                  </a:lnTo>
                  <a:lnTo>
                    <a:pt x="7620" y="867410"/>
                  </a:lnTo>
                  <a:close/>
                </a:path>
              </a:pathLst>
            </a:custGeom>
            <a:solidFill>
              <a:srgbClr val="1900FA"/>
            </a:solidFill>
          </p:spPr>
          <p:txBody>
            <a:bodyPr bIns="0" lIns="0" rIns="0" rtlCol="0" tIns="0" wrap="square"/>
            <a:p/>
          </p:txBody>
        </p:sp>
        <p:sp>
          <p:nvSpPr>
            <p:cNvPr id="1050925" name="object 2239"/>
            <p:cNvSpPr/>
            <p:nvPr/>
          </p:nvSpPr>
          <p:spPr>
            <a:xfrm>
              <a:off x="4911089" y="5807709"/>
              <a:ext cx="6350" cy="966469"/>
            </a:xfrm>
            <a:custGeom>
              <a:avLst/>
              <a:ahLst/>
              <a:rect l="l" t="t" r="r" b="b"/>
              <a:pathLst>
                <a:path w="6350" h="966470">
                  <a:moveTo>
                    <a:pt x="6350" y="0"/>
                  </a:moveTo>
                  <a:lnTo>
                    <a:pt x="0" y="0"/>
                  </a:lnTo>
                  <a:lnTo>
                    <a:pt x="0" y="6349"/>
                  </a:lnTo>
                  <a:lnTo>
                    <a:pt x="6350" y="6349"/>
                  </a:lnTo>
                  <a:lnTo>
                    <a:pt x="6350" y="0"/>
                  </a:lnTo>
                  <a:close/>
                </a:path>
                <a:path w="6350" h="966470">
                  <a:moveTo>
                    <a:pt x="6350" y="6350"/>
                  </a:moveTo>
                  <a:lnTo>
                    <a:pt x="0" y="6350"/>
                  </a:lnTo>
                  <a:lnTo>
                    <a:pt x="0" y="16509"/>
                  </a:lnTo>
                  <a:lnTo>
                    <a:pt x="6350" y="16509"/>
                  </a:lnTo>
                  <a:lnTo>
                    <a:pt x="6350" y="6350"/>
                  </a:lnTo>
                  <a:close/>
                </a:path>
                <a:path w="6350" h="966470">
                  <a:moveTo>
                    <a:pt x="6350" y="16509"/>
                  </a:moveTo>
                  <a:lnTo>
                    <a:pt x="0" y="16509"/>
                  </a:lnTo>
                  <a:lnTo>
                    <a:pt x="0" y="25399"/>
                  </a:lnTo>
                  <a:lnTo>
                    <a:pt x="6350" y="25399"/>
                  </a:lnTo>
                  <a:lnTo>
                    <a:pt x="6350" y="16509"/>
                  </a:lnTo>
                  <a:close/>
                </a:path>
                <a:path w="6350" h="966470">
                  <a:moveTo>
                    <a:pt x="6350" y="25400"/>
                  </a:moveTo>
                  <a:lnTo>
                    <a:pt x="0" y="25400"/>
                  </a:lnTo>
                  <a:lnTo>
                    <a:pt x="0" y="31749"/>
                  </a:lnTo>
                  <a:lnTo>
                    <a:pt x="6350" y="31749"/>
                  </a:lnTo>
                  <a:lnTo>
                    <a:pt x="6350" y="25400"/>
                  </a:lnTo>
                  <a:close/>
                </a:path>
                <a:path w="6350" h="966470">
                  <a:moveTo>
                    <a:pt x="6350" y="31750"/>
                  </a:moveTo>
                  <a:lnTo>
                    <a:pt x="0" y="31750"/>
                  </a:lnTo>
                  <a:lnTo>
                    <a:pt x="0" y="38099"/>
                  </a:lnTo>
                  <a:lnTo>
                    <a:pt x="6350" y="38099"/>
                  </a:lnTo>
                  <a:lnTo>
                    <a:pt x="6350" y="31750"/>
                  </a:lnTo>
                  <a:close/>
                </a:path>
                <a:path w="6350" h="966470">
                  <a:moveTo>
                    <a:pt x="6350" y="38100"/>
                  </a:moveTo>
                  <a:lnTo>
                    <a:pt x="0" y="38100"/>
                  </a:lnTo>
                  <a:lnTo>
                    <a:pt x="0" y="44449"/>
                  </a:lnTo>
                  <a:lnTo>
                    <a:pt x="6350" y="44449"/>
                  </a:lnTo>
                  <a:lnTo>
                    <a:pt x="6350" y="38100"/>
                  </a:lnTo>
                  <a:close/>
                </a:path>
                <a:path w="6350" h="966470">
                  <a:moveTo>
                    <a:pt x="6350" y="44450"/>
                  </a:moveTo>
                  <a:lnTo>
                    <a:pt x="0" y="44450"/>
                  </a:lnTo>
                  <a:lnTo>
                    <a:pt x="0" y="48259"/>
                  </a:lnTo>
                  <a:lnTo>
                    <a:pt x="6350" y="48259"/>
                  </a:lnTo>
                  <a:lnTo>
                    <a:pt x="6350" y="44450"/>
                  </a:lnTo>
                  <a:close/>
                </a:path>
                <a:path w="6350" h="966470">
                  <a:moveTo>
                    <a:pt x="6350" y="48259"/>
                  </a:moveTo>
                  <a:lnTo>
                    <a:pt x="0" y="48259"/>
                  </a:lnTo>
                  <a:lnTo>
                    <a:pt x="0" y="69849"/>
                  </a:lnTo>
                  <a:lnTo>
                    <a:pt x="6350" y="69849"/>
                  </a:lnTo>
                  <a:lnTo>
                    <a:pt x="6350" y="48259"/>
                  </a:lnTo>
                  <a:close/>
                </a:path>
                <a:path w="6350" h="966470">
                  <a:moveTo>
                    <a:pt x="6350" y="69850"/>
                  </a:moveTo>
                  <a:lnTo>
                    <a:pt x="0" y="69850"/>
                  </a:lnTo>
                  <a:lnTo>
                    <a:pt x="0" y="73659"/>
                  </a:lnTo>
                  <a:lnTo>
                    <a:pt x="6350" y="73659"/>
                  </a:lnTo>
                  <a:lnTo>
                    <a:pt x="6350" y="69850"/>
                  </a:lnTo>
                  <a:close/>
                </a:path>
                <a:path w="6350" h="966470">
                  <a:moveTo>
                    <a:pt x="6350" y="73659"/>
                  </a:moveTo>
                  <a:lnTo>
                    <a:pt x="0" y="73659"/>
                  </a:lnTo>
                  <a:lnTo>
                    <a:pt x="0" y="76199"/>
                  </a:lnTo>
                  <a:lnTo>
                    <a:pt x="6350" y="76199"/>
                  </a:lnTo>
                  <a:lnTo>
                    <a:pt x="6350" y="73659"/>
                  </a:lnTo>
                  <a:close/>
                </a:path>
                <a:path w="6350" h="966470">
                  <a:moveTo>
                    <a:pt x="6350" y="76200"/>
                  </a:moveTo>
                  <a:lnTo>
                    <a:pt x="0" y="76200"/>
                  </a:lnTo>
                  <a:lnTo>
                    <a:pt x="0" y="82549"/>
                  </a:lnTo>
                  <a:lnTo>
                    <a:pt x="6350" y="82549"/>
                  </a:lnTo>
                  <a:lnTo>
                    <a:pt x="6350" y="76200"/>
                  </a:lnTo>
                  <a:close/>
                </a:path>
                <a:path w="6350" h="966470">
                  <a:moveTo>
                    <a:pt x="6350" y="82550"/>
                  </a:moveTo>
                  <a:lnTo>
                    <a:pt x="0" y="82550"/>
                  </a:lnTo>
                  <a:lnTo>
                    <a:pt x="0" y="86359"/>
                  </a:lnTo>
                  <a:lnTo>
                    <a:pt x="6350" y="86359"/>
                  </a:lnTo>
                  <a:lnTo>
                    <a:pt x="6350" y="82550"/>
                  </a:lnTo>
                  <a:close/>
                </a:path>
                <a:path w="6350" h="966470">
                  <a:moveTo>
                    <a:pt x="6350" y="86359"/>
                  </a:moveTo>
                  <a:lnTo>
                    <a:pt x="0" y="86359"/>
                  </a:lnTo>
                  <a:lnTo>
                    <a:pt x="0" y="92709"/>
                  </a:lnTo>
                  <a:lnTo>
                    <a:pt x="6350" y="92709"/>
                  </a:lnTo>
                  <a:lnTo>
                    <a:pt x="6350" y="86359"/>
                  </a:lnTo>
                  <a:close/>
                </a:path>
                <a:path w="6350" h="966470">
                  <a:moveTo>
                    <a:pt x="6350" y="92709"/>
                  </a:moveTo>
                  <a:lnTo>
                    <a:pt x="0" y="92709"/>
                  </a:lnTo>
                  <a:lnTo>
                    <a:pt x="0" y="99059"/>
                  </a:lnTo>
                  <a:lnTo>
                    <a:pt x="6350" y="99059"/>
                  </a:lnTo>
                  <a:lnTo>
                    <a:pt x="6350" y="92709"/>
                  </a:lnTo>
                  <a:close/>
                </a:path>
                <a:path w="6350" h="966470">
                  <a:moveTo>
                    <a:pt x="6350" y="99059"/>
                  </a:moveTo>
                  <a:lnTo>
                    <a:pt x="0" y="99059"/>
                  </a:lnTo>
                  <a:lnTo>
                    <a:pt x="0" y="101599"/>
                  </a:lnTo>
                  <a:lnTo>
                    <a:pt x="6350" y="101599"/>
                  </a:lnTo>
                  <a:lnTo>
                    <a:pt x="6350" y="99059"/>
                  </a:lnTo>
                  <a:close/>
                </a:path>
                <a:path w="6350" h="966470">
                  <a:moveTo>
                    <a:pt x="6350" y="101600"/>
                  </a:moveTo>
                  <a:lnTo>
                    <a:pt x="0" y="101600"/>
                  </a:lnTo>
                  <a:lnTo>
                    <a:pt x="0" y="107949"/>
                  </a:lnTo>
                  <a:lnTo>
                    <a:pt x="6350" y="107949"/>
                  </a:lnTo>
                  <a:lnTo>
                    <a:pt x="6350" y="101600"/>
                  </a:lnTo>
                  <a:close/>
                </a:path>
                <a:path w="6350" h="966470">
                  <a:moveTo>
                    <a:pt x="6350" y="107950"/>
                  </a:moveTo>
                  <a:lnTo>
                    <a:pt x="0" y="107950"/>
                  </a:lnTo>
                  <a:lnTo>
                    <a:pt x="0" y="111759"/>
                  </a:lnTo>
                  <a:lnTo>
                    <a:pt x="6350" y="111759"/>
                  </a:lnTo>
                  <a:lnTo>
                    <a:pt x="6350" y="107950"/>
                  </a:lnTo>
                  <a:close/>
                </a:path>
                <a:path w="6350" h="966470">
                  <a:moveTo>
                    <a:pt x="6350" y="111759"/>
                  </a:moveTo>
                  <a:lnTo>
                    <a:pt x="0" y="111759"/>
                  </a:lnTo>
                  <a:lnTo>
                    <a:pt x="0" y="118109"/>
                  </a:lnTo>
                  <a:lnTo>
                    <a:pt x="6350" y="118109"/>
                  </a:lnTo>
                  <a:lnTo>
                    <a:pt x="6350" y="111759"/>
                  </a:lnTo>
                  <a:close/>
                </a:path>
                <a:path w="6350" h="966470">
                  <a:moveTo>
                    <a:pt x="6350" y="118109"/>
                  </a:moveTo>
                  <a:lnTo>
                    <a:pt x="0" y="118109"/>
                  </a:lnTo>
                  <a:lnTo>
                    <a:pt x="0" y="120649"/>
                  </a:lnTo>
                  <a:lnTo>
                    <a:pt x="6350" y="120649"/>
                  </a:lnTo>
                  <a:lnTo>
                    <a:pt x="6350" y="118109"/>
                  </a:lnTo>
                  <a:close/>
                </a:path>
                <a:path w="6350" h="966470">
                  <a:moveTo>
                    <a:pt x="6350" y="120650"/>
                  </a:moveTo>
                  <a:lnTo>
                    <a:pt x="0" y="120650"/>
                  </a:lnTo>
                  <a:lnTo>
                    <a:pt x="0" y="124459"/>
                  </a:lnTo>
                  <a:lnTo>
                    <a:pt x="6350" y="124459"/>
                  </a:lnTo>
                  <a:lnTo>
                    <a:pt x="6350" y="120650"/>
                  </a:lnTo>
                  <a:close/>
                </a:path>
                <a:path w="6350" h="966470">
                  <a:moveTo>
                    <a:pt x="6350" y="124459"/>
                  </a:moveTo>
                  <a:lnTo>
                    <a:pt x="0" y="124459"/>
                  </a:lnTo>
                  <a:lnTo>
                    <a:pt x="0" y="137159"/>
                  </a:lnTo>
                  <a:lnTo>
                    <a:pt x="6350" y="137159"/>
                  </a:lnTo>
                  <a:lnTo>
                    <a:pt x="6350" y="124459"/>
                  </a:lnTo>
                  <a:close/>
                </a:path>
                <a:path w="6350" h="966470">
                  <a:moveTo>
                    <a:pt x="6350" y="137159"/>
                  </a:moveTo>
                  <a:lnTo>
                    <a:pt x="0" y="137159"/>
                  </a:lnTo>
                  <a:lnTo>
                    <a:pt x="0" y="139699"/>
                  </a:lnTo>
                  <a:lnTo>
                    <a:pt x="6350" y="139699"/>
                  </a:lnTo>
                  <a:lnTo>
                    <a:pt x="6350" y="137159"/>
                  </a:lnTo>
                  <a:close/>
                </a:path>
                <a:path w="6350" h="966470">
                  <a:moveTo>
                    <a:pt x="6350" y="139700"/>
                  </a:moveTo>
                  <a:lnTo>
                    <a:pt x="0" y="139700"/>
                  </a:lnTo>
                  <a:lnTo>
                    <a:pt x="0" y="146049"/>
                  </a:lnTo>
                  <a:lnTo>
                    <a:pt x="6350" y="146049"/>
                  </a:lnTo>
                  <a:lnTo>
                    <a:pt x="6350" y="139700"/>
                  </a:lnTo>
                  <a:close/>
                </a:path>
                <a:path w="6350" h="966470">
                  <a:moveTo>
                    <a:pt x="6350" y="146050"/>
                  </a:moveTo>
                  <a:lnTo>
                    <a:pt x="0" y="146050"/>
                  </a:lnTo>
                  <a:lnTo>
                    <a:pt x="0" y="152399"/>
                  </a:lnTo>
                  <a:lnTo>
                    <a:pt x="6350" y="152399"/>
                  </a:lnTo>
                  <a:lnTo>
                    <a:pt x="6350" y="146050"/>
                  </a:lnTo>
                  <a:close/>
                </a:path>
                <a:path w="6350" h="966470">
                  <a:moveTo>
                    <a:pt x="6350" y="152400"/>
                  </a:moveTo>
                  <a:lnTo>
                    <a:pt x="0" y="152400"/>
                  </a:lnTo>
                  <a:lnTo>
                    <a:pt x="0" y="156209"/>
                  </a:lnTo>
                  <a:lnTo>
                    <a:pt x="6350" y="156209"/>
                  </a:lnTo>
                  <a:lnTo>
                    <a:pt x="6350" y="152400"/>
                  </a:lnTo>
                  <a:close/>
                </a:path>
                <a:path w="6350" h="966470">
                  <a:moveTo>
                    <a:pt x="6350" y="156209"/>
                  </a:moveTo>
                  <a:lnTo>
                    <a:pt x="0" y="156209"/>
                  </a:lnTo>
                  <a:lnTo>
                    <a:pt x="0" y="162559"/>
                  </a:lnTo>
                  <a:lnTo>
                    <a:pt x="6350" y="162559"/>
                  </a:lnTo>
                  <a:lnTo>
                    <a:pt x="6350" y="156209"/>
                  </a:lnTo>
                  <a:close/>
                </a:path>
                <a:path w="6350" h="966470">
                  <a:moveTo>
                    <a:pt x="6350" y="162559"/>
                  </a:moveTo>
                  <a:lnTo>
                    <a:pt x="0" y="162559"/>
                  </a:lnTo>
                  <a:lnTo>
                    <a:pt x="0" y="184149"/>
                  </a:lnTo>
                  <a:lnTo>
                    <a:pt x="6350" y="184149"/>
                  </a:lnTo>
                  <a:lnTo>
                    <a:pt x="6350" y="162559"/>
                  </a:lnTo>
                  <a:close/>
                </a:path>
                <a:path w="6350" h="966470">
                  <a:moveTo>
                    <a:pt x="6350" y="184150"/>
                  </a:moveTo>
                  <a:lnTo>
                    <a:pt x="0" y="184150"/>
                  </a:lnTo>
                  <a:lnTo>
                    <a:pt x="0" y="200659"/>
                  </a:lnTo>
                  <a:lnTo>
                    <a:pt x="6350" y="200659"/>
                  </a:lnTo>
                  <a:lnTo>
                    <a:pt x="6350" y="184150"/>
                  </a:lnTo>
                  <a:close/>
                </a:path>
                <a:path w="6350" h="966470">
                  <a:moveTo>
                    <a:pt x="6350" y="200659"/>
                  </a:moveTo>
                  <a:lnTo>
                    <a:pt x="0" y="200659"/>
                  </a:lnTo>
                  <a:lnTo>
                    <a:pt x="0" y="203199"/>
                  </a:lnTo>
                  <a:lnTo>
                    <a:pt x="6350" y="203199"/>
                  </a:lnTo>
                  <a:lnTo>
                    <a:pt x="6350" y="200659"/>
                  </a:lnTo>
                  <a:close/>
                </a:path>
                <a:path w="6350" h="966470">
                  <a:moveTo>
                    <a:pt x="6350" y="203200"/>
                  </a:moveTo>
                  <a:lnTo>
                    <a:pt x="0" y="203200"/>
                  </a:lnTo>
                  <a:lnTo>
                    <a:pt x="0" y="209549"/>
                  </a:lnTo>
                  <a:lnTo>
                    <a:pt x="6350" y="209549"/>
                  </a:lnTo>
                  <a:lnTo>
                    <a:pt x="6350" y="203200"/>
                  </a:lnTo>
                  <a:close/>
                </a:path>
                <a:path w="6350" h="966470">
                  <a:moveTo>
                    <a:pt x="6350" y="209550"/>
                  </a:moveTo>
                  <a:lnTo>
                    <a:pt x="0" y="209550"/>
                  </a:lnTo>
                  <a:lnTo>
                    <a:pt x="0" y="213359"/>
                  </a:lnTo>
                  <a:lnTo>
                    <a:pt x="6350" y="213359"/>
                  </a:lnTo>
                  <a:lnTo>
                    <a:pt x="6350" y="209550"/>
                  </a:lnTo>
                  <a:close/>
                </a:path>
                <a:path w="6350" h="966470">
                  <a:moveTo>
                    <a:pt x="6350" y="213360"/>
                  </a:moveTo>
                  <a:lnTo>
                    <a:pt x="0" y="213360"/>
                  </a:lnTo>
                  <a:lnTo>
                    <a:pt x="0" y="226059"/>
                  </a:lnTo>
                  <a:lnTo>
                    <a:pt x="6350" y="226059"/>
                  </a:lnTo>
                  <a:lnTo>
                    <a:pt x="6350" y="213360"/>
                  </a:lnTo>
                  <a:close/>
                </a:path>
                <a:path w="6350" h="966470">
                  <a:moveTo>
                    <a:pt x="6350" y="226060"/>
                  </a:moveTo>
                  <a:lnTo>
                    <a:pt x="0" y="226060"/>
                  </a:lnTo>
                  <a:lnTo>
                    <a:pt x="0" y="232409"/>
                  </a:lnTo>
                  <a:lnTo>
                    <a:pt x="6350" y="232409"/>
                  </a:lnTo>
                  <a:lnTo>
                    <a:pt x="6350" y="226060"/>
                  </a:lnTo>
                  <a:close/>
                </a:path>
                <a:path w="6350" h="966470">
                  <a:moveTo>
                    <a:pt x="6350" y="232410"/>
                  </a:moveTo>
                  <a:lnTo>
                    <a:pt x="0" y="232410"/>
                  </a:lnTo>
                  <a:lnTo>
                    <a:pt x="0" y="234949"/>
                  </a:lnTo>
                  <a:lnTo>
                    <a:pt x="6350" y="234949"/>
                  </a:lnTo>
                  <a:lnTo>
                    <a:pt x="6350" y="232410"/>
                  </a:lnTo>
                  <a:close/>
                </a:path>
                <a:path w="6350" h="966470">
                  <a:moveTo>
                    <a:pt x="6350" y="290956"/>
                  </a:moveTo>
                  <a:lnTo>
                    <a:pt x="3810" y="290956"/>
                  </a:lnTo>
                  <a:lnTo>
                    <a:pt x="3810" y="293496"/>
                  </a:lnTo>
                  <a:lnTo>
                    <a:pt x="5080" y="293496"/>
                  </a:lnTo>
                  <a:lnTo>
                    <a:pt x="5080" y="297306"/>
                  </a:lnTo>
                  <a:lnTo>
                    <a:pt x="6350" y="297306"/>
                  </a:lnTo>
                  <a:lnTo>
                    <a:pt x="6350" y="290956"/>
                  </a:lnTo>
                  <a:close/>
                </a:path>
                <a:path w="6350" h="966470">
                  <a:moveTo>
                    <a:pt x="6350" y="284606"/>
                  </a:moveTo>
                  <a:lnTo>
                    <a:pt x="1270" y="284606"/>
                  </a:lnTo>
                  <a:lnTo>
                    <a:pt x="1270" y="287146"/>
                  </a:lnTo>
                  <a:lnTo>
                    <a:pt x="2539" y="287146"/>
                  </a:lnTo>
                  <a:lnTo>
                    <a:pt x="2539" y="290956"/>
                  </a:lnTo>
                  <a:lnTo>
                    <a:pt x="3810" y="290956"/>
                  </a:lnTo>
                  <a:lnTo>
                    <a:pt x="6350" y="290829"/>
                  </a:lnTo>
                  <a:lnTo>
                    <a:pt x="6350" y="284606"/>
                  </a:lnTo>
                  <a:close/>
                </a:path>
                <a:path w="6350" h="966470">
                  <a:moveTo>
                    <a:pt x="6350" y="278256"/>
                  </a:moveTo>
                  <a:lnTo>
                    <a:pt x="0" y="278256"/>
                  </a:lnTo>
                  <a:lnTo>
                    <a:pt x="0" y="284606"/>
                  </a:lnTo>
                  <a:lnTo>
                    <a:pt x="1270" y="284606"/>
                  </a:lnTo>
                  <a:lnTo>
                    <a:pt x="6350" y="284479"/>
                  </a:lnTo>
                  <a:lnTo>
                    <a:pt x="6350" y="278256"/>
                  </a:lnTo>
                  <a:close/>
                </a:path>
                <a:path w="6350" h="966470">
                  <a:moveTo>
                    <a:pt x="6350" y="271906"/>
                  </a:moveTo>
                  <a:lnTo>
                    <a:pt x="0" y="271906"/>
                  </a:lnTo>
                  <a:lnTo>
                    <a:pt x="0" y="278129"/>
                  </a:lnTo>
                  <a:lnTo>
                    <a:pt x="6350" y="278129"/>
                  </a:lnTo>
                  <a:lnTo>
                    <a:pt x="6350" y="271906"/>
                  </a:lnTo>
                  <a:close/>
                </a:path>
                <a:path w="6350" h="966470">
                  <a:moveTo>
                    <a:pt x="6350" y="265556"/>
                  </a:moveTo>
                  <a:lnTo>
                    <a:pt x="0" y="265556"/>
                  </a:lnTo>
                  <a:lnTo>
                    <a:pt x="0" y="271779"/>
                  </a:lnTo>
                  <a:lnTo>
                    <a:pt x="6350" y="271779"/>
                  </a:lnTo>
                  <a:lnTo>
                    <a:pt x="6350" y="265556"/>
                  </a:lnTo>
                  <a:close/>
                </a:path>
                <a:path w="6350" h="966470">
                  <a:moveTo>
                    <a:pt x="6350" y="259206"/>
                  </a:moveTo>
                  <a:lnTo>
                    <a:pt x="0" y="259206"/>
                  </a:lnTo>
                  <a:lnTo>
                    <a:pt x="0" y="265429"/>
                  </a:lnTo>
                  <a:lnTo>
                    <a:pt x="6350" y="265429"/>
                  </a:lnTo>
                  <a:lnTo>
                    <a:pt x="6350" y="259206"/>
                  </a:lnTo>
                  <a:close/>
                </a:path>
                <a:path w="6350" h="966470">
                  <a:moveTo>
                    <a:pt x="6350" y="252856"/>
                  </a:moveTo>
                  <a:lnTo>
                    <a:pt x="0" y="252856"/>
                  </a:lnTo>
                  <a:lnTo>
                    <a:pt x="0" y="259079"/>
                  </a:lnTo>
                  <a:lnTo>
                    <a:pt x="6350" y="259079"/>
                  </a:lnTo>
                  <a:lnTo>
                    <a:pt x="6350" y="252856"/>
                  </a:lnTo>
                  <a:close/>
                </a:path>
                <a:path w="6350" h="966470">
                  <a:moveTo>
                    <a:pt x="6350" y="246506"/>
                  </a:moveTo>
                  <a:lnTo>
                    <a:pt x="0" y="246506"/>
                  </a:lnTo>
                  <a:lnTo>
                    <a:pt x="0" y="252729"/>
                  </a:lnTo>
                  <a:lnTo>
                    <a:pt x="6350" y="252729"/>
                  </a:lnTo>
                  <a:lnTo>
                    <a:pt x="6350" y="246506"/>
                  </a:lnTo>
                  <a:close/>
                </a:path>
                <a:path w="6350" h="966470">
                  <a:moveTo>
                    <a:pt x="6350" y="235076"/>
                  </a:moveTo>
                  <a:lnTo>
                    <a:pt x="0" y="235076"/>
                  </a:lnTo>
                  <a:lnTo>
                    <a:pt x="0" y="246379"/>
                  </a:lnTo>
                  <a:lnTo>
                    <a:pt x="6350" y="246379"/>
                  </a:lnTo>
                  <a:lnTo>
                    <a:pt x="6350" y="235076"/>
                  </a:lnTo>
                  <a:close/>
                </a:path>
                <a:path w="6350" h="966470">
                  <a:moveTo>
                    <a:pt x="6350" y="791336"/>
                  </a:moveTo>
                  <a:lnTo>
                    <a:pt x="0" y="791336"/>
                  </a:lnTo>
                  <a:lnTo>
                    <a:pt x="0" y="801369"/>
                  </a:lnTo>
                  <a:lnTo>
                    <a:pt x="6350" y="801369"/>
                  </a:lnTo>
                  <a:lnTo>
                    <a:pt x="6350" y="791336"/>
                  </a:lnTo>
                  <a:close/>
                </a:path>
                <a:path w="6350" h="966470">
                  <a:moveTo>
                    <a:pt x="6350" y="790066"/>
                  </a:moveTo>
                  <a:lnTo>
                    <a:pt x="0" y="790066"/>
                  </a:lnTo>
                  <a:lnTo>
                    <a:pt x="0" y="791209"/>
                  </a:lnTo>
                  <a:lnTo>
                    <a:pt x="6350" y="791209"/>
                  </a:lnTo>
                  <a:lnTo>
                    <a:pt x="6350" y="790066"/>
                  </a:lnTo>
                  <a:close/>
                </a:path>
                <a:path w="6350" h="966470">
                  <a:moveTo>
                    <a:pt x="6350" y="801369"/>
                  </a:moveTo>
                  <a:lnTo>
                    <a:pt x="0" y="801369"/>
                  </a:lnTo>
                  <a:lnTo>
                    <a:pt x="0" y="814069"/>
                  </a:lnTo>
                  <a:lnTo>
                    <a:pt x="6350" y="814069"/>
                  </a:lnTo>
                  <a:lnTo>
                    <a:pt x="6350" y="801369"/>
                  </a:lnTo>
                  <a:close/>
                </a:path>
                <a:path w="6350" h="966470">
                  <a:moveTo>
                    <a:pt x="6350" y="814069"/>
                  </a:moveTo>
                  <a:lnTo>
                    <a:pt x="0" y="814069"/>
                  </a:lnTo>
                  <a:lnTo>
                    <a:pt x="0" y="867409"/>
                  </a:lnTo>
                  <a:lnTo>
                    <a:pt x="6350" y="867409"/>
                  </a:lnTo>
                  <a:lnTo>
                    <a:pt x="6350" y="814069"/>
                  </a:lnTo>
                  <a:close/>
                </a:path>
                <a:path w="6350" h="966470">
                  <a:moveTo>
                    <a:pt x="6350" y="867410"/>
                  </a:moveTo>
                  <a:lnTo>
                    <a:pt x="0" y="867410"/>
                  </a:lnTo>
                  <a:lnTo>
                    <a:pt x="0" y="966469"/>
                  </a:lnTo>
                  <a:lnTo>
                    <a:pt x="6350" y="966469"/>
                  </a:lnTo>
                  <a:lnTo>
                    <a:pt x="6350" y="867410"/>
                  </a:lnTo>
                  <a:close/>
                </a:path>
              </a:pathLst>
            </a:custGeom>
            <a:solidFill>
              <a:srgbClr val="1700FB"/>
            </a:solidFill>
          </p:spPr>
          <p:txBody>
            <a:bodyPr bIns="0" lIns="0" rIns="0" rtlCol="0" tIns="0" wrap="square"/>
            <a:p/>
          </p:txBody>
        </p:sp>
        <p:sp>
          <p:nvSpPr>
            <p:cNvPr id="1050926" name="object 2240"/>
            <p:cNvSpPr/>
            <p:nvPr/>
          </p:nvSpPr>
          <p:spPr>
            <a:xfrm>
              <a:off x="4903469" y="5807709"/>
              <a:ext cx="7620" cy="966469"/>
            </a:xfrm>
            <a:custGeom>
              <a:avLst/>
              <a:ahLst/>
              <a:rect l="l" t="t" r="r" b="b"/>
              <a:pathLst>
                <a:path w="7620" h="966470">
                  <a:moveTo>
                    <a:pt x="7619" y="0"/>
                  </a:moveTo>
                  <a:lnTo>
                    <a:pt x="0" y="0"/>
                  </a:lnTo>
                  <a:lnTo>
                    <a:pt x="0" y="6349"/>
                  </a:lnTo>
                  <a:lnTo>
                    <a:pt x="7619" y="6349"/>
                  </a:lnTo>
                  <a:lnTo>
                    <a:pt x="7619" y="0"/>
                  </a:lnTo>
                  <a:close/>
                </a:path>
                <a:path w="7620" h="966470">
                  <a:moveTo>
                    <a:pt x="7619" y="6350"/>
                  </a:moveTo>
                  <a:lnTo>
                    <a:pt x="0" y="6350"/>
                  </a:lnTo>
                  <a:lnTo>
                    <a:pt x="0" y="16509"/>
                  </a:lnTo>
                  <a:lnTo>
                    <a:pt x="7619" y="16509"/>
                  </a:lnTo>
                  <a:lnTo>
                    <a:pt x="7619" y="6350"/>
                  </a:lnTo>
                  <a:close/>
                </a:path>
                <a:path w="7620" h="966470">
                  <a:moveTo>
                    <a:pt x="7619" y="16509"/>
                  </a:moveTo>
                  <a:lnTo>
                    <a:pt x="0" y="16509"/>
                  </a:lnTo>
                  <a:lnTo>
                    <a:pt x="0" y="25399"/>
                  </a:lnTo>
                  <a:lnTo>
                    <a:pt x="7619" y="25399"/>
                  </a:lnTo>
                  <a:lnTo>
                    <a:pt x="7619" y="16509"/>
                  </a:lnTo>
                  <a:close/>
                </a:path>
                <a:path w="7620" h="966470">
                  <a:moveTo>
                    <a:pt x="7619" y="25400"/>
                  </a:moveTo>
                  <a:lnTo>
                    <a:pt x="0" y="25400"/>
                  </a:lnTo>
                  <a:lnTo>
                    <a:pt x="0" y="31749"/>
                  </a:lnTo>
                  <a:lnTo>
                    <a:pt x="7619" y="31749"/>
                  </a:lnTo>
                  <a:lnTo>
                    <a:pt x="7619" y="25400"/>
                  </a:lnTo>
                  <a:close/>
                </a:path>
                <a:path w="7620" h="966470">
                  <a:moveTo>
                    <a:pt x="7619" y="31750"/>
                  </a:moveTo>
                  <a:lnTo>
                    <a:pt x="0" y="31750"/>
                  </a:lnTo>
                  <a:lnTo>
                    <a:pt x="0" y="38099"/>
                  </a:lnTo>
                  <a:lnTo>
                    <a:pt x="7619" y="38099"/>
                  </a:lnTo>
                  <a:lnTo>
                    <a:pt x="7619" y="31750"/>
                  </a:lnTo>
                  <a:close/>
                </a:path>
                <a:path w="7620" h="966470">
                  <a:moveTo>
                    <a:pt x="7619" y="38100"/>
                  </a:moveTo>
                  <a:lnTo>
                    <a:pt x="0" y="38100"/>
                  </a:lnTo>
                  <a:lnTo>
                    <a:pt x="0" y="44449"/>
                  </a:lnTo>
                  <a:lnTo>
                    <a:pt x="7619" y="44449"/>
                  </a:lnTo>
                  <a:lnTo>
                    <a:pt x="7619" y="38100"/>
                  </a:lnTo>
                  <a:close/>
                </a:path>
                <a:path w="7620" h="966470">
                  <a:moveTo>
                    <a:pt x="7619" y="44450"/>
                  </a:moveTo>
                  <a:lnTo>
                    <a:pt x="0" y="44450"/>
                  </a:lnTo>
                  <a:lnTo>
                    <a:pt x="0" y="48259"/>
                  </a:lnTo>
                  <a:lnTo>
                    <a:pt x="7619" y="48259"/>
                  </a:lnTo>
                  <a:lnTo>
                    <a:pt x="7619" y="44450"/>
                  </a:lnTo>
                  <a:close/>
                </a:path>
                <a:path w="7620" h="966470">
                  <a:moveTo>
                    <a:pt x="7619" y="48259"/>
                  </a:moveTo>
                  <a:lnTo>
                    <a:pt x="0" y="48259"/>
                  </a:lnTo>
                  <a:lnTo>
                    <a:pt x="0" y="69849"/>
                  </a:lnTo>
                  <a:lnTo>
                    <a:pt x="7619" y="69849"/>
                  </a:lnTo>
                  <a:lnTo>
                    <a:pt x="7619" y="48259"/>
                  </a:lnTo>
                  <a:close/>
                </a:path>
                <a:path w="7620" h="966470">
                  <a:moveTo>
                    <a:pt x="7619" y="69850"/>
                  </a:moveTo>
                  <a:lnTo>
                    <a:pt x="0" y="69850"/>
                  </a:lnTo>
                  <a:lnTo>
                    <a:pt x="0" y="73659"/>
                  </a:lnTo>
                  <a:lnTo>
                    <a:pt x="7619" y="73659"/>
                  </a:lnTo>
                  <a:lnTo>
                    <a:pt x="7619" y="69850"/>
                  </a:lnTo>
                  <a:close/>
                </a:path>
                <a:path w="7620" h="966470">
                  <a:moveTo>
                    <a:pt x="7619" y="73659"/>
                  </a:moveTo>
                  <a:lnTo>
                    <a:pt x="0" y="73659"/>
                  </a:lnTo>
                  <a:lnTo>
                    <a:pt x="0" y="76199"/>
                  </a:lnTo>
                  <a:lnTo>
                    <a:pt x="7619" y="76199"/>
                  </a:lnTo>
                  <a:lnTo>
                    <a:pt x="7619" y="73659"/>
                  </a:lnTo>
                  <a:close/>
                </a:path>
                <a:path w="7620" h="966470">
                  <a:moveTo>
                    <a:pt x="7619" y="76200"/>
                  </a:moveTo>
                  <a:lnTo>
                    <a:pt x="0" y="76200"/>
                  </a:lnTo>
                  <a:lnTo>
                    <a:pt x="0" y="82549"/>
                  </a:lnTo>
                  <a:lnTo>
                    <a:pt x="7619" y="82549"/>
                  </a:lnTo>
                  <a:lnTo>
                    <a:pt x="7619" y="76200"/>
                  </a:lnTo>
                  <a:close/>
                </a:path>
                <a:path w="7620" h="966470">
                  <a:moveTo>
                    <a:pt x="7619" y="82550"/>
                  </a:moveTo>
                  <a:lnTo>
                    <a:pt x="0" y="82550"/>
                  </a:lnTo>
                  <a:lnTo>
                    <a:pt x="0" y="86359"/>
                  </a:lnTo>
                  <a:lnTo>
                    <a:pt x="7619" y="86359"/>
                  </a:lnTo>
                  <a:lnTo>
                    <a:pt x="7619" y="82550"/>
                  </a:lnTo>
                  <a:close/>
                </a:path>
                <a:path w="7620" h="966470">
                  <a:moveTo>
                    <a:pt x="7619" y="86359"/>
                  </a:moveTo>
                  <a:lnTo>
                    <a:pt x="0" y="86359"/>
                  </a:lnTo>
                  <a:lnTo>
                    <a:pt x="0" y="92709"/>
                  </a:lnTo>
                  <a:lnTo>
                    <a:pt x="7619" y="92709"/>
                  </a:lnTo>
                  <a:lnTo>
                    <a:pt x="7619" y="86359"/>
                  </a:lnTo>
                  <a:close/>
                </a:path>
                <a:path w="7620" h="966470">
                  <a:moveTo>
                    <a:pt x="7619" y="92709"/>
                  </a:moveTo>
                  <a:lnTo>
                    <a:pt x="0" y="92709"/>
                  </a:lnTo>
                  <a:lnTo>
                    <a:pt x="0" y="99059"/>
                  </a:lnTo>
                  <a:lnTo>
                    <a:pt x="7619" y="99059"/>
                  </a:lnTo>
                  <a:lnTo>
                    <a:pt x="7619" y="92709"/>
                  </a:lnTo>
                  <a:close/>
                </a:path>
                <a:path w="7620" h="966470">
                  <a:moveTo>
                    <a:pt x="7619" y="99059"/>
                  </a:moveTo>
                  <a:lnTo>
                    <a:pt x="0" y="99059"/>
                  </a:lnTo>
                  <a:lnTo>
                    <a:pt x="0" y="101599"/>
                  </a:lnTo>
                  <a:lnTo>
                    <a:pt x="7619" y="101599"/>
                  </a:lnTo>
                  <a:lnTo>
                    <a:pt x="7619" y="99059"/>
                  </a:lnTo>
                  <a:close/>
                </a:path>
                <a:path w="7620" h="966470">
                  <a:moveTo>
                    <a:pt x="7619" y="101600"/>
                  </a:moveTo>
                  <a:lnTo>
                    <a:pt x="0" y="101600"/>
                  </a:lnTo>
                  <a:lnTo>
                    <a:pt x="0" y="107949"/>
                  </a:lnTo>
                  <a:lnTo>
                    <a:pt x="7619" y="107949"/>
                  </a:lnTo>
                  <a:lnTo>
                    <a:pt x="7619" y="101600"/>
                  </a:lnTo>
                  <a:close/>
                </a:path>
                <a:path w="7620" h="966470">
                  <a:moveTo>
                    <a:pt x="7619" y="107950"/>
                  </a:moveTo>
                  <a:lnTo>
                    <a:pt x="0" y="107950"/>
                  </a:lnTo>
                  <a:lnTo>
                    <a:pt x="0" y="111759"/>
                  </a:lnTo>
                  <a:lnTo>
                    <a:pt x="7619" y="111759"/>
                  </a:lnTo>
                  <a:lnTo>
                    <a:pt x="7619" y="107950"/>
                  </a:lnTo>
                  <a:close/>
                </a:path>
                <a:path w="7620" h="966470">
                  <a:moveTo>
                    <a:pt x="7619" y="111759"/>
                  </a:moveTo>
                  <a:lnTo>
                    <a:pt x="0" y="111759"/>
                  </a:lnTo>
                  <a:lnTo>
                    <a:pt x="0" y="118109"/>
                  </a:lnTo>
                  <a:lnTo>
                    <a:pt x="7619" y="118109"/>
                  </a:lnTo>
                  <a:lnTo>
                    <a:pt x="7619" y="111759"/>
                  </a:lnTo>
                  <a:close/>
                </a:path>
                <a:path w="7620" h="966470">
                  <a:moveTo>
                    <a:pt x="7619" y="118109"/>
                  </a:moveTo>
                  <a:lnTo>
                    <a:pt x="0" y="118109"/>
                  </a:lnTo>
                  <a:lnTo>
                    <a:pt x="0" y="120649"/>
                  </a:lnTo>
                  <a:lnTo>
                    <a:pt x="7619" y="120649"/>
                  </a:lnTo>
                  <a:lnTo>
                    <a:pt x="7619" y="118109"/>
                  </a:lnTo>
                  <a:close/>
                </a:path>
                <a:path w="7620" h="966470">
                  <a:moveTo>
                    <a:pt x="7619" y="120650"/>
                  </a:moveTo>
                  <a:lnTo>
                    <a:pt x="0" y="120650"/>
                  </a:lnTo>
                  <a:lnTo>
                    <a:pt x="0" y="124459"/>
                  </a:lnTo>
                  <a:lnTo>
                    <a:pt x="7619" y="124459"/>
                  </a:lnTo>
                  <a:lnTo>
                    <a:pt x="7619" y="120650"/>
                  </a:lnTo>
                  <a:close/>
                </a:path>
                <a:path w="7620" h="966470">
                  <a:moveTo>
                    <a:pt x="7619" y="124459"/>
                  </a:moveTo>
                  <a:lnTo>
                    <a:pt x="0" y="124459"/>
                  </a:lnTo>
                  <a:lnTo>
                    <a:pt x="0" y="137159"/>
                  </a:lnTo>
                  <a:lnTo>
                    <a:pt x="7619" y="137159"/>
                  </a:lnTo>
                  <a:lnTo>
                    <a:pt x="7619" y="124459"/>
                  </a:lnTo>
                  <a:close/>
                </a:path>
                <a:path w="7620" h="966470">
                  <a:moveTo>
                    <a:pt x="7619" y="137159"/>
                  </a:moveTo>
                  <a:lnTo>
                    <a:pt x="0" y="137159"/>
                  </a:lnTo>
                  <a:lnTo>
                    <a:pt x="0" y="139699"/>
                  </a:lnTo>
                  <a:lnTo>
                    <a:pt x="7619" y="139699"/>
                  </a:lnTo>
                  <a:lnTo>
                    <a:pt x="7619" y="137159"/>
                  </a:lnTo>
                  <a:close/>
                </a:path>
                <a:path w="7620" h="966470">
                  <a:moveTo>
                    <a:pt x="7619" y="139700"/>
                  </a:moveTo>
                  <a:lnTo>
                    <a:pt x="0" y="139700"/>
                  </a:lnTo>
                  <a:lnTo>
                    <a:pt x="0" y="146049"/>
                  </a:lnTo>
                  <a:lnTo>
                    <a:pt x="7619" y="146049"/>
                  </a:lnTo>
                  <a:lnTo>
                    <a:pt x="7619" y="139700"/>
                  </a:lnTo>
                  <a:close/>
                </a:path>
                <a:path w="7620" h="966470">
                  <a:moveTo>
                    <a:pt x="7619" y="146050"/>
                  </a:moveTo>
                  <a:lnTo>
                    <a:pt x="0" y="146050"/>
                  </a:lnTo>
                  <a:lnTo>
                    <a:pt x="0" y="152399"/>
                  </a:lnTo>
                  <a:lnTo>
                    <a:pt x="7619" y="152399"/>
                  </a:lnTo>
                  <a:lnTo>
                    <a:pt x="7619" y="146050"/>
                  </a:lnTo>
                  <a:close/>
                </a:path>
                <a:path w="7620" h="966470">
                  <a:moveTo>
                    <a:pt x="7619" y="152400"/>
                  </a:moveTo>
                  <a:lnTo>
                    <a:pt x="0" y="152400"/>
                  </a:lnTo>
                  <a:lnTo>
                    <a:pt x="0" y="156209"/>
                  </a:lnTo>
                  <a:lnTo>
                    <a:pt x="7619" y="156209"/>
                  </a:lnTo>
                  <a:lnTo>
                    <a:pt x="7619" y="152400"/>
                  </a:lnTo>
                  <a:close/>
                </a:path>
                <a:path w="7620" h="966470">
                  <a:moveTo>
                    <a:pt x="7619" y="156209"/>
                  </a:moveTo>
                  <a:lnTo>
                    <a:pt x="0" y="156209"/>
                  </a:lnTo>
                  <a:lnTo>
                    <a:pt x="0" y="162559"/>
                  </a:lnTo>
                  <a:lnTo>
                    <a:pt x="7619" y="162559"/>
                  </a:lnTo>
                  <a:lnTo>
                    <a:pt x="7619" y="156209"/>
                  </a:lnTo>
                  <a:close/>
                </a:path>
                <a:path w="7620" h="966470">
                  <a:moveTo>
                    <a:pt x="7619" y="162559"/>
                  </a:moveTo>
                  <a:lnTo>
                    <a:pt x="0" y="162559"/>
                  </a:lnTo>
                  <a:lnTo>
                    <a:pt x="0" y="184149"/>
                  </a:lnTo>
                  <a:lnTo>
                    <a:pt x="7619" y="184149"/>
                  </a:lnTo>
                  <a:lnTo>
                    <a:pt x="7619" y="162559"/>
                  </a:lnTo>
                  <a:close/>
                </a:path>
                <a:path w="7620" h="966470">
                  <a:moveTo>
                    <a:pt x="7619" y="184150"/>
                  </a:moveTo>
                  <a:lnTo>
                    <a:pt x="0" y="184150"/>
                  </a:lnTo>
                  <a:lnTo>
                    <a:pt x="0" y="200659"/>
                  </a:lnTo>
                  <a:lnTo>
                    <a:pt x="7619" y="200659"/>
                  </a:lnTo>
                  <a:lnTo>
                    <a:pt x="7619" y="184150"/>
                  </a:lnTo>
                  <a:close/>
                </a:path>
                <a:path w="7620" h="966470">
                  <a:moveTo>
                    <a:pt x="7619" y="200659"/>
                  </a:moveTo>
                  <a:lnTo>
                    <a:pt x="0" y="200659"/>
                  </a:lnTo>
                  <a:lnTo>
                    <a:pt x="0" y="203199"/>
                  </a:lnTo>
                  <a:lnTo>
                    <a:pt x="7619" y="203199"/>
                  </a:lnTo>
                  <a:lnTo>
                    <a:pt x="7619" y="200659"/>
                  </a:lnTo>
                  <a:close/>
                </a:path>
                <a:path w="7620" h="966470">
                  <a:moveTo>
                    <a:pt x="7619" y="203200"/>
                  </a:moveTo>
                  <a:lnTo>
                    <a:pt x="0" y="203200"/>
                  </a:lnTo>
                  <a:lnTo>
                    <a:pt x="0" y="209549"/>
                  </a:lnTo>
                  <a:lnTo>
                    <a:pt x="7619" y="209549"/>
                  </a:lnTo>
                  <a:lnTo>
                    <a:pt x="7619" y="203200"/>
                  </a:lnTo>
                  <a:close/>
                </a:path>
                <a:path w="7620" h="966470">
                  <a:moveTo>
                    <a:pt x="7619" y="209550"/>
                  </a:moveTo>
                  <a:lnTo>
                    <a:pt x="0" y="209550"/>
                  </a:lnTo>
                  <a:lnTo>
                    <a:pt x="0" y="213359"/>
                  </a:lnTo>
                  <a:lnTo>
                    <a:pt x="7619" y="213359"/>
                  </a:lnTo>
                  <a:lnTo>
                    <a:pt x="7619" y="209550"/>
                  </a:lnTo>
                  <a:close/>
                </a:path>
                <a:path w="7620" h="966470">
                  <a:moveTo>
                    <a:pt x="7619" y="213360"/>
                  </a:moveTo>
                  <a:lnTo>
                    <a:pt x="0" y="213360"/>
                  </a:lnTo>
                  <a:lnTo>
                    <a:pt x="0" y="226059"/>
                  </a:lnTo>
                  <a:lnTo>
                    <a:pt x="7619" y="226059"/>
                  </a:lnTo>
                  <a:lnTo>
                    <a:pt x="7619" y="213360"/>
                  </a:lnTo>
                  <a:close/>
                </a:path>
                <a:path w="7620" h="966470">
                  <a:moveTo>
                    <a:pt x="7619" y="226060"/>
                  </a:moveTo>
                  <a:lnTo>
                    <a:pt x="0" y="226060"/>
                  </a:lnTo>
                  <a:lnTo>
                    <a:pt x="0" y="232409"/>
                  </a:lnTo>
                  <a:lnTo>
                    <a:pt x="7619" y="232409"/>
                  </a:lnTo>
                  <a:lnTo>
                    <a:pt x="7619" y="226060"/>
                  </a:lnTo>
                  <a:close/>
                </a:path>
                <a:path w="7620" h="966470">
                  <a:moveTo>
                    <a:pt x="7619" y="232410"/>
                  </a:moveTo>
                  <a:lnTo>
                    <a:pt x="0" y="232410"/>
                  </a:lnTo>
                  <a:lnTo>
                    <a:pt x="0" y="234949"/>
                  </a:lnTo>
                  <a:lnTo>
                    <a:pt x="7619" y="234949"/>
                  </a:lnTo>
                  <a:lnTo>
                    <a:pt x="7619" y="232410"/>
                  </a:lnTo>
                  <a:close/>
                </a:path>
                <a:path w="7620" h="966470">
                  <a:moveTo>
                    <a:pt x="7619" y="278256"/>
                  </a:moveTo>
                  <a:lnTo>
                    <a:pt x="6350" y="278256"/>
                  </a:lnTo>
                  <a:lnTo>
                    <a:pt x="6350" y="280796"/>
                  </a:lnTo>
                  <a:lnTo>
                    <a:pt x="7619" y="280796"/>
                  </a:lnTo>
                  <a:lnTo>
                    <a:pt x="7619" y="278256"/>
                  </a:lnTo>
                  <a:close/>
                </a:path>
                <a:path w="7620" h="966470">
                  <a:moveTo>
                    <a:pt x="7619" y="271906"/>
                  </a:moveTo>
                  <a:lnTo>
                    <a:pt x="3809" y="271906"/>
                  </a:lnTo>
                  <a:lnTo>
                    <a:pt x="3809" y="274446"/>
                  </a:lnTo>
                  <a:lnTo>
                    <a:pt x="5079" y="274446"/>
                  </a:lnTo>
                  <a:lnTo>
                    <a:pt x="5079" y="278256"/>
                  </a:lnTo>
                  <a:lnTo>
                    <a:pt x="6350" y="278256"/>
                  </a:lnTo>
                  <a:lnTo>
                    <a:pt x="7619" y="278129"/>
                  </a:lnTo>
                  <a:lnTo>
                    <a:pt x="7619" y="271906"/>
                  </a:lnTo>
                  <a:close/>
                </a:path>
                <a:path w="7620" h="966470">
                  <a:moveTo>
                    <a:pt x="7619" y="265556"/>
                  </a:moveTo>
                  <a:lnTo>
                    <a:pt x="1269" y="265556"/>
                  </a:lnTo>
                  <a:lnTo>
                    <a:pt x="1269" y="268096"/>
                  </a:lnTo>
                  <a:lnTo>
                    <a:pt x="2539" y="268096"/>
                  </a:lnTo>
                  <a:lnTo>
                    <a:pt x="2539" y="271906"/>
                  </a:lnTo>
                  <a:lnTo>
                    <a:pt x="3809" y="271906"/>
                  </a:lnTo>
                  <a:lnTo>
                    <a:pt x="7619" y="271779"/>
                  </a:lnTo>
                  <a:lnTo>
                    <a:pt x="7619" y="265556"/>
                  </a:lnTo>
                  <a:close/>
                </a:path>
                <a:path w="7620" h="966470">
                  <a:moveTo>
                    <a:pt x="7619" y="259206"/>
                  </a:moveTo>
                  <a:lnTo>
                    <a:pt x="0" y="259206"/>
                  </a:lnTo>
                  <a:lnTo>
                    <a:pt x="0" y="265556"/>
                  </a:lnTo>
                  <a:lnTo>
                    <a:pt x="1269" y="265556"/>
                  </a:lnTo>
                  <a:lnTo>
                    <a:pt x="7619" y="265429"/>
                  </a:lnTo>
                  <a:lnTo>
                    <a:pt x="7619" y="259206"/>
                  </a:lnTo>
                  <a:close/>
                </a:path>
                <a:path w="7620" h="966470">
                  <a:moveTo>
                    <a:pt x="7619" y="252856"/>
                  </a:moveTo>
                  <a:lnTo>
                    <a:pt x="0" y="252856"/>
                  </a:lnTo>
                  <a:lnTo>
                    <a:pt x="0" y="259079"/>
                  </a:lnTo>
                  <a:lnTo>
                    <a:pt x="7619" y="259079"/>
                  </a:lnTo>
                  <a:lnTo>
                    <a:pt x="7619" y="252856"/>
                  </a:lnTo>
                  <a:close/>
                </a:path>
                <a:path w="7620" h="966470">
                  <a:moveTo>
                    <a:pt x="7619" y="246506"/>
                  </a:moveTo>
                  <a:lnTo>
                    <a:pt x="0" y="246506"/>
                  </a:lnTo>
                  <a:lnTo>
                    <a:pt x="0" y="252729"/>
                  </a:lnTo>
                  <a:lnTo>
                    <a:pt x="7619" y="252729"/>
                  </a:lnTo>
                  <a:lnTo>
                    <a:pt x="7619" y="246506"/>
                  </a:lnTo>
                  <a:close/>
                </a:path>
                <a:path w="7620" h="966470">
                  <a:moveTo>
                    <a:pt x="7619" y="235076"/>
                  </a:moveTo>
                  <a:lnTo>
                    <a:pt x="0" y="235076"/>
                  </a:lnTo>
                  <a:lnTo>
                    <a:pt x="0" y="246379"/>
                  </a:lnTo>
                  <a:lnTo>
                    <a:pt x="7619" y="246379"/>
                  </a:lnTo>
                  <a:lnTo>
                    <a:pt x="7619" y="235076"/>
                  </a:lnTo>
                  <a:close/>
                </a:path>
                <a:path w="7620" h="966470">
                  <a:moveTo>
                    <a:pt x="7619" y="791336"/>
                  </a:moveTo>
                  <a:lnTo>
                    <a:pt x="0" y="791336"/>
                  </a:lnTo>
                  <a:lnTo>
                    <a:pt x="0" y="801369"/>
                  </a:lnTo>
                  <a:lnTo>
                    <a:pt x="7619" y="801369"/>
                  </a:lnTo>
                  <a:lnTo>
                    <a:pt x="7619" y="791336"/>
                  </a:lnTo>
                  <a:close/>
                </a:path>
                <a:path w="7620" h="966470">
                  <a:moveTo>
                    <a:pt x="5079" y="788669"/>
                  </a:moveTo>
                  <a:lnTo>
                    <a:pt x="0" y="788669"/>
                  </a:lnTo>
                  <a:lnTo>
                    <a:pt x="0" y="791209"/>
                  </a:lnTo>
                  <a:lnTo>
                    <a:pt x="7619" y="791209"/>
                  </a:lnTo>
                  <a:lnTo>
                    <a:pt x="7619" y="790066"/>
                  </a:lnTo>
                  <a:lnTo>
                    <a:pt x="5079" y="790066"/>
                  </a:lnTo>
                  <a:lnTo>
                    <a:pt x="5079" y="788669"/>
                  </a:lnTo>
                  <a:close/>
                </a:path>
                <a:path w="7620" h="966470">
                  <a:moveTo>
                    <a:pt x="7619" y="801369"/>
                  </a:moveTo>
                  <a:lnTo>
                    <a:pt x="0" y="801369"/>
                  </a:lnTo>
                  <a:lnTo>
                    <a:pt x="0" y="814069"/>
                  </a:lnTo>
                  <a:lnTo>
                    <a:pt x="7619" y="814069"/>
                  </a:lnTo>
                  <a:lnTo>
                    <a:pt x="7619" y="801369"/>
                  </a:lnTo>
                  <a:close/>
                </a:path>
                <a:path w="7620" h="966470">
                  <a:moveTo>
                    <a:pt x="7619" y="814069"/>
                  </a:moveTo>
                  <a:lnTo>
                    <a:pt x="0" y="814069"/>
                  </a:lnTo>
                  <a:lnTo>
                    <a:pt x="0" y="867409"/>
                  </a:lnTo>
                  <a:lnTo>
                    <a:pt x="7619" y="867409"/>
                  </a:lnTo>
                  <a:lnTo>
                    <a:pt x="7619" y="814069"/>
                  </a:lnTo>
                  <a:close/>
                </a:path>
                <a:path w="7620" h="966470">
                  <a:moveTo>
                    <a:pt x="7619" y="867410"/>
                  </a:moveTo>
                  <a:lnTo>
                    <a:pt x="0" y="867410"/>
                  </a:lnTo>
                  <a:lnTo>
                    <a:pt x="0" y="965200"/>
                  </a:lnTo>
                  <a:lnTo>
                    <a:pt x="3809" y="965200"/>
                  </a:lnTo>
                  <a:lnTo>
                    <a:pt x="3809" y="966469"/>
                  </a:lnTo>
                  <a:lnTo>
                    <a:pt x="7619" y="966469"/>
                  </a:lnTo>
                  <a:lnTo>
                    <a:pt x="7619" y="867410"/>
                  </a:lnTo>
                  <a:close/>
                </a:path>
              </a:pathLst>
            </a:custGeom>
            <a:solidFill>
              <a:srgbClr val="1600FB"/>
            </a:solidFill>
          </p:spPr>
          <p:txBody>
            <a:bodyPr bIns="0" lIns="0" rIns="0" rtlCol="0" tIns="0" wrap="square"/>
            <a:p/>
          </p:txBody>
        </p:sp>
        <p:sp>
          <p:nvSpPr>
            <p:cNvPr id="1050927" name="object 2241"/>
            <p:cNvSpPr/>
            <p:nvPr/>
          </p:nvSpPr>
          <p:spPr>
            <a:xfrm>
              <a:off x="4895849" y="5807709"/>
              <a:ext cx="7620" cy="965200"/>
            </a:xfrm>
            <a:custGeom>
              <a:avLst/>
              <a:ahLst/>
              <a:rect l="l" t="t" r="r" b="b"/>
              <a:pathLst>
                <a:path w="7620" h="965200">
                  <a:moveTo>
                    <a:pt x="7620" y="0"/>
                  </a:moveTo>
                  <a:lnTo>
                    <a:pt x="0" y="0"/>
                  </a:lnTo>
                  <a:lnTo>
                    <a:pt x="0" y="6349"/>
                  </a:lnTo>
                  <a:lnTo>
                    <a:pt x="7620" y="6349"/>
                  </a:lnTo>
                  <a:lnTo>
                    <a:pt x="7620" y="0"/>
                  </a:lnTo>
                  <a:close/>
                </a:path>
                <a:path w="7620" h="965200">
                  <a:moveTo>
                    <a:pt x="7620" y="6350"/>
                  </a:moveTo>
                  <a:lnTo>
                    <a:pt x="0" y="6350"/>
                  </a:lnTo>
                  <a:lnTo>
                    <a:pt x="0" y="16509"/>
                  </a:lnTo>
                  <a:lnTo>
                    <a:pt x="7620" y="16509"/>
                  </a:lnTo>
                  <a:lnTo>
                    <a:pt x="7620" y="6350"/>
                  </a:lnTo>
                  <a:close/>
                </a:path>
                <a:path w="7620" h="965200">
                  <a:moveTo>
                    <a:pt x="7620" y="16509"/>
                  </a:moveTo>
                  <a:lnTo>
                    <a:pt x="0" y="16509"/>
                  </a:lnTo>
                  <a:lnTo>
                    <a:pt x="0" y="25399"/>
                  </a:lnTo>
                  <a:lnTo>
                    <a:pt x="7620" y="25399"/>
                  </a:lnTo>
                  <a:lnTo>
                    <a:pt x="7620" y="16509"/>
                  </a:lnTo>
                  <a:close/>
                </a:path>
                <a:path w="7620" h="965200">
                  <a:moveTo>
                    <a:pt x="7620" y="25400"/>
                  </a:moveTo>
                  <a:lnTo>
                    <a:pt x="0" y="25400"/>
                  </a:lnTo>
                  <a:lnTo>
                    <a:pt x="0" y="31749"/>
                  </a:lnTo>
                  <a:lnTo>
                    <a:pt x="7620" y="31749"/>
                  </a:lnTo>
                  <a:lnTo>
                    <a:pt x="7620" y="25400"/>
                  </a:lnTo>
                  <a:close/>
                </a:path>
                <a:path w="7620" h="965200">
                  <a:moveTo>
                    <a:pt x="7620" y="31750"/>
                  </a:moveTo>
                  <a:lnTo>
                    <a:pt x="0" y="31750"/>
                  </a:lnTo>
                  <a:lnTo>
                    <a:pt x="0" y="38099"/>
                  </a:lnTo>
                  <a:lnTo>
                    <a:pt x="7620" y="38099"/>
                  </a:lnTo>
                  <a:lnTo>
                    <a:pt x="7620" y="31750"/>
                  </a:lnTo>
                  <a:close/>
                </a:path>
                <a:path w="7620" h="965200">
                  <a:moveTo>
                    <a:pt x="7620" y="38100"/>
                  </a:moveTo>
                  <a:lnTo>
                    <a:pt x="0" y="38100"/>
                  </a:lnTo>
                  <a:lnTo>
                    <a:pt x="0" y="44449"/>
                  </a:lnTo>
                  <a:lnTo>
                    <a:pt x="7620" y="44449"/>
                  </a:lnTo>
                  <a:lnTo>
                    <a:pt x="7620" y="38100"/>
                  </a:lnTo>
                  <a:close/>
                </a:path>
                <a:path w="7620" h="965200">
                  <a:moveTo>
                    <a:pt x="7620" y="44450"/>
                  </a:moveTo>
                  <a:lnTo>
                    <a:pt x="0" y="44450"/>
                  </a:lnTo>
                  <a:lnTo>
                    <a:pt x="0" y="48259"/>
                  </a:lnTo>
                  <a:lnTo>
                    <a:pt x="7620" y="48259"/>
                  </a:lnTo>
                  <a:lnTo>
                    <a:pt x="7620" y="44450"/>
                  </a:lnTo>
                  <a:close/>
                </a:path>
                <a:path w="7620" h="965200">
                  <a:moveTo>
                    <a:pt x="7620" y="48259"/>
                  </a:moveTo>
                  <a:lnTo>
                    <a:pt x="0" y="48259"/>
                  </a:lnTo>
                  <a:lnTo>
                    <a:pt x="0" y="69849"/>
                  </a:lnTo>
                  <a:lnTo>
                    <a:pt x="7620" y="69849"/>
                  </a:lnTo>
                  <a:lnTo>
                    <a:pt x="7620" y="48259"/>
                  </a:lnTo>
                  <a:close/>
                </a:path>
                <a:path w="7620" h="965200">
                  <a:moveTo>
                    <a:pt x="7620" y="69850"/>
                  </a:moveTo>
                  <a:lnTo>
                    <a:pt x="0" y="69850"/>
                  </a:lnTo>
                  <a:lnTo>
                    <a:pt x="0" y="73659"/>
                  </a:lnTo>
                  <a:lnTo>
                    <a:pt x="7620" y="73659"/>
                  </a:lnTo>
                  <a:lnTo>
                    <a:pt x="7620" y="69850"/>
                  </a:lnTo>
                  <a:close/>
                </a:path>
                <a:path w="7620" h="965200">
                  <a:moveTo>
                    <a:pt x="7620" y="73659"/>
                  </a:moveTo>
                  <a:lnTo>
                    <a:pt x="0" y="73659"/>
                  </a:lnTo>
                  <a:lnTo>
                    <a:pt x="0" y="76199"/>
                  </a:lnTo>
                  <a:lnTo>
                    <a:pt x="7620" y="76199"/>
                  </a:lnTo>
                  <a:lnTo>
                    <a:pt x="7620" y="73659"/>
                  </a:lnTo>
                  <a:close/>
                </a:path>
                <a:path w="7620" h="965200">
                  <a:moveTo>
                    <a:pt x="7620" y="76200"/>
                  </a:moveTo>
                  <a:lnTo>
                    <a:pt x="0" y="76200"/>
                  </a:lnTo>
                  <a:lnTo>
                    <a:pt x="0" y="82549"/>
                  </a:lnTo>
                  <a:lnTo>
                    <a:pt x="7620" y="82549"/>
                  </a:lnTo>
                  <a:lnTo>
                    <a:pt x="7620" y="76200"/>
                  </a:lnTo>
                  <a:close/>
                </a:path>
                <a:path w="7620" h="965200">
                  <a:moveTo>
                    <a:pt x="7620" y="82550"/>
                  </a:moveTo>
                  <a:lnTo>
                    <a:pt x="0" y="82550"/>
                  </a:lnTo>
                  <a:lnTo>
                    <a:pt x="0" y="86359"/>
                  </a:lnTo>
                  <a:lnTo>
                    <a:pt x="7620" y="86359"/>
                  </a:lnTo>
                  <a:lnTo>
                    <a:pt x="7620" y="82550"/>
                  </a:lnTo>
                  <a:close/>
                </a:path>
                <a:path w="7620" h="965200">
                  <a:moveTo>
                    <a:pt x="7620" y="86359"/>
                  </a:moveTo>
                  <a:lnTo>
                    <a:pt x="0" y="86359"/>
                  </a:lnTo>
                  <a:lnTo>
                    <a:pt x="0" y="92709"/>
                  </a:lnTo>
                  <a:lnTo>
                    <a:pt x="7620" y="92709"/>
                  </a:lnTo>
                  <a:lnTo>
                    <a:pt x="7620" y="86359"/>
                  </a:lnTo>
                  <a:close/>
                </a:path>
                <a:path w="7620" h="965200">
                  <a:moveTo>
                    <a:pt x="7620" y="92709"/>
                  </a:moveTo>
                  <a:lnTo>
                    <a:pt x="0" y="92709"/>
                  </a:lnTo>
                  <a:lnTo>
                    <a:pt x="0" y="99059"/>
                  </a:lnTo>
                  <a:lnTo>
                    <a:pt x="7620" y="99059"/>
                  </a:lnTo>
                  <a:lnTo>
                    <a:pt x="7620" y="92709"/>
                  </a:lnTo>
                  <a:close/>
                </a:path>
                <a:path w="7620" h="965200">
                  <a:moveTo>
                    <a:pt x="7620" y="99059"/>
                  </a:moveTo>
                  <a:lnTo>
                    <a:pt x="0" y="99059"/>
                  </a:lnTo>
                  <a:lnTo>
                    <a:pt x="0" y="101599"/>
                  </a:lnTo>
                  <a:lnTo>
                    <a:pt x="7620" y="101599"/>
                  </a:lnTo>
                  <a:lnTo>
                    <a:pt x="7620" y="99059"/>
                  </a:lnTo>
                  <a:close/>
                </a:path>
                <a:path w="7620" h="965200">
                  <a:moveTo>
                    <a:pt x="7620" y="101600"/>
                  </a:moveTo>
                  <a:lnTo>
                    <a:pt x="0" y="101600"/>
                  </a:lnTo>
                  <a:lnTo>
                    <a:pt x="0" y="107949"/>
                  </a:lnTo>
                  <a:lnTo>
                    <a:pt x="7620" y="107949"/>
                  </a:lnTo>
                  <a:lnTo>
                    <a:pt x="7620" y="101600"/>
                  </a:lnTo>
                  <a:close/>
                </a:path>
                <a:path w="7620" h="965200">
                  <a:moveTo>
                    <a:pt x="7620" y="107950"/>
                  </a:moveTo>
                  <a:lnTo>
                    <a:pt x="0" y="107950"/>
                  </a:lnTo>
                  <a:lnTo>
                    <a:pt x="0" y="111759"/>
                  </a:lnTo>
                  <a:lnTo>
                    <a:pt x="7620" y="111759"/>
                  </a:lnTo>
                  <a:lnTo>
                    <a:pt x="7620" y="107950"/>
                  </a:lnTo>
                  <a:close/>
                </a:path>
                <a:path w="7620" h="965200">
                  <a:moveTo>
                    <a:pt x="7620" y="111759"/>
                  </a:moveTo>
                  <a:lnTo>
                    <a:pt x="0" y="111759"/>
                  </a:lnTo>
                  <a:lnTo>
                    <a:pt x="0" y="118109"/>
                  </a:lnTo>
                  <a:lnTo>
                    <a:pt x="7620" y="118109"/>
                  </a:lnTo>
                  <a:lnTo>
                    <a:pt x="7620" y="111759"/>
                  </a:lnTo>
                  <a:close/>
                </a:path>
                <a:path w="7620" h="965200">
                  <a:moveTo>
                    <a:pt x="7620" y="118109"/>
                  </a:moveTo>
                  <a:lnTo>
                    <a:pt x="0" y="118109"/>
                  </a:lnTo>
                  <a:lnTo>
                    <a:pt x="0" y="120649"/>
                  </a:lnTo>
                  <a:lnTo>
                    <a:pt x="7620" y="120649"/>
                  </a:lnTo>
                  <a:lnTo>
                    <a:pt x="7620" y="118109"/>
                  </a:lnTo>
                  <a:close/>
                </a:path>
                <a:path w="7620" h="965200">
                  <a:moveTo>
                    <a:pt x="7620" y="120650"/>
                  </a:moveTo>
                  <a:lnTo>
                    <a:pt x="0" y="120650"/>
                  </a:lnTo>
                  <a:lnTo>
                    <a:pt x="0" y="124459"/>
                  </a:lnTo>
                  <a:lnTo>
                    <a:pt x="7620" y="124459"/>
                  </a:lnTo>
                  <a:lnTo>
                    <a:pt x="7620" y="120650"/>
                  </a:lnTo>
                  <a:close/>
                </a:path>
                <a:path w="7620" h="965200">
                  <a:moveTo>
                    <a:pt x="7620" y="124459"/>
                  </a:moveTo>
                  <a:lnTo>
                    <a:pt x="0" y="124459"/>
                  </a:lnTo>
                  <a:lnTo>
                    <a:pt x="0" y="137159"/>
                  </a:lnTo>
                  <a:lnTo>
                    <a:pt x="7620" y="137159"/>
                  </a:lnTo>
                  <a:lnTo>
                    <a:pt x="7620" y="124459"/>
                  </a:lnTo>
                  <a:close/>
                </a:path>
                <a:path w="7620" h="965200">
                  <a:moveTo>
                    <a:pt x="7620" y="137159"/>
                  </a:moveTo>
                  <a:lnTo>
                    <a:pt x="0" y="137159"/>
                  </a:lnTo>
                  <a:lnTo>
                    <a:pt x="0" y="139699"/>
                  </a:lnTo>
                  <a:lnTo>
                    <a:pt x="7620" y="139699"/>
                  </a:lnTo>
                  <a:lnTo>
                    <a:pt x="7620" y="137159"/>
                  </a:lnTo>
                  <a:close/>
                </a:path>
                <a:path w="7620" h="965200">
                  <a:moveTo>
                    <a:pt x="7620" y="139700"/>
                  </a:moveTo>
                  <a:lnTo>
                    <a:pt x="0" y="139700"/>
                  </a:lnTo>
                  <a:lnTo>
                    <a:pt x="0" y="146049"/>
                  </a:lnTo>
                  <a:lnTo>
                    <a:pt x="7620" y="146049"/>
                  </a:lnTo>
                  <a:lnTo>
                    <a:pt x="7620" y="139700"/>
                  </a:lnTo>
                  <a:close/>
                </a:path>
                <a:path w="7620" h="965200">
                  <a:moveTo>
                    <a:pt x="7620" y="146050"/>
                  </a:moveTo>
                  <a:lnTo>
                    <a:pt x="0" y="146050"/>
                  </a:lnTo>
                  <a:lnTo>
                    <a:pt x="0" y="152399"/>
                  </a:lnTo>
                  <a:lnTo>
                    <a:pt x="7620" y="152399"/>
                  </a:lnTo>
                  <a:lnTo>
                    <a:pt x="7620" y="146050"/>
                  </a:lnTo>
                  <a:close/>
                </a:path>
                <a:path w="7620" h="965200">
                  <a:moveTo>
                    <a:pt x="7620" y="152400"/>
                  </a:moveTo>
                  <a:lnTo>
                    <a:pt x="0" y="152400"/>
                  </a:lnTo>
                  <a:lnTo>
                    <a:pt x="0" y="156209"/>
                  </a:lnTo>
                  <a:lnTo>
                    <a:pt x="7620" y="156209"/>
                  </a:lnTo>
                  <a:lnTo>
                    <a:pt x="7620" y="152400"/>
                  </a:lnTo>
                  <a:close/>
                </a:path>
                <a:path w="7620" h="965200">
                  <a:moveTo>
                    <a:pt x="7620" y="156209"/>
                  </a:moveTo>
                  <a:lnTo>
                    <a:pt x="0" y="156209"/>
                  </a:lnTo>
                  <a:lnTo>
                    <a:pt x="0" y="162559"/>
                  </a:lnTo>
                  <a:lnTo>
                    <a:pt x="7620" y="162559"/>
                  </a:lnTo>
                  <a:lnTo>
                    <a:pt x="7620" y="156209"/>
                  </a:lnTo>
                  <a:close/>
                </a:path>
                <a:path w="7620" h="965200">
                  <a:moveTo>
                    <a:pt x="7620" y="162559"/>
                  </a:moveTo>
                  <a:lnTo>
                    <a:pt x="0" y="162559"/>
                  </a:lnTo>
                  <a:lnTo>
                    <a:pt x="0" y="184149"/>
                  </a:lnTo>
                  <a:lnTo>
                    <a:pt x="7620" y="184149"/>
                  </a:lnTo>
                  <a:lnTo>
                    <a:pt x="7620" y="162559"/>
                  </a:lnTo>
                  <a:close/>
                </a:path>
                <a:path w="7620" h="965200">
                  <a:moveTo>
                    <a:pt x="7620" y="184150"/>
                  </a:moveTo>
                  <a:lnTo>
                    <a:pt x="0" y="184150"/>
                  </a:lnTo>
                  <a:lnTo>
                    <a:pt x="0" y="200659"/>
                  </a:lnTo>
                  <a:lnTo>
                    <a:pt x="7620" y="200659"/>
                  </a:lnTo>
                  <a:lnTo>
                    <a:pt x="7620" y="184150"/>
                  </a:lnTo>
                  <a:close/>
                </a:path>
                <a:path w="7620" h="965200">
                  <a:moveTo>
                    <a:pt x="7620" y="200659"/>
                  </a:moveTo>
                  <a:lnTo>
                    <a:pt x="0" y="200659"/>
                  </a:lnTo>
                  <a:lnTo>
                    <a:pt x="0" y="203199"/>
                  </a:lnTo>
                  <a:lnTo>
                    <a:pt x="7620" y="203199"/>
                  </a:lnTo>
                  <a:lnTo>
                    <a:pt x="7620" y="200659"/>
                  </a:lnTo>
                  <a:close/>
                </a:path>
                <a:path w="7620" h="965200">
                  <a:moveTo>
                    <a:pt x="7620" y="203200"/>
                  </a:moveTo>
                  <a:lnTo>
                    <a:pt x="0" y="203200"/>
                  </a:lnTo>
                  <a:lnTo>
                    <a:pt x="0" y="209549"/>
                  </a:lnTo>
                  <a:lnTo>
                    <a:pt x="7620" y="209549"/>
                  </a:lnTo>
                  <a:lnTo>
                    <a:pt x="7620" y="203200"/>
                  </a:lnTo>
                  <a:close/>
                </a:path>
                <a:path w="7620" h="965200">
                  <a:moveTo>
                    <a:pt x="7620" y="209550"/>
                  </a:moveTo>
                  <a:lnTo>
                    <a:pt x="0" y="209550"/>
                  </a:lnTo>
                  <a:lnTo>
                    <a:pt x="0" y="213359"/>
                  </a:lnTo>
                  <a:lnTo>
                    <a:pt x="7620" y="213359"/>
                  </a:lnTo>
                  <a:lnTo>
                    <a:pt x="7620" y="209550"/>
                  </a:lnTo>
                  <a:close/>
                </a:path>
                <a:path w="7620" h="965200">
                  <a:moveTo>
                    <a:pt x="7620" y="213360"/>
                  </a:moveTo>
                  <a:lnTo>
                    <a:pt x="0" y="213360"/>
                  </a:lnTo>
                  <a:lnTo>
                    <a:pt x="0" y="226059"/>
                  </a:lnTo>
                  <a:lnTo>
                    <a:pt x="7620" y="226059"/>
                  </a:lnTo>
                  <a:lnTo>
                    <a:pt x="7620" y="213360"/>
                  </a:lnTo>
                  <a:close/>
                </a:path>
                <a:path w="7620" h="965200">
                  <a:moveTo>
                    <a:pt x="7620" y="226060"/>
                  </a:moveTo>
                  <a:lnTo>
                    <a:pt x="0" y="226060"/>
                  </a:lnTo>
                  <a:lnTo>
                    <a:pt x="0" y="232409"/>
                  </a:lnTo>
                  <a:lnTo>
                    <a:pt x="7620" y="232409"/>
                  </a:lnTo>
                  <a:lnTo>
                    <a:pt x="7620" y="226060"/>
                  </a:lnTo>
                  <a:close/>
                </a:path>
                <a:path w="7620" h="965200">
                  <a:moveTo>
                    <a:pt x="7620" y="232410"/>
                  </a:moveTo>
                  <a:lnTo>
                    <a:pt x="0" y="232410"/>
                  </a:lnTo>
                  <a:lnTo>
                    <a:pt x="0" y="234949"/>
                  </a:lnTo>
                  <a:lnTo>
                    <a:pt x="7620" y="234949"/>
                  </a:lnTo>
                  <a:lnTo>
                    <a:pt x="7620" y="232410"/>
                  </a:lnTo>
                  <a:close/>
                </a:path>
                <a:path w="7620" h="965200">
                  <a:moveTo>
                    <a:pt x="7620" y="259206"/>
                  </a:moveTo>
                  <a:lnTo>
                    <a:pt x="6350" y="259206"/>
                  </a:lnTo>
                  <a:lnTo>
                    <a:pt x="6350" y="261746"/>
                  </a:lnTo>
                  <a:lnTo>
                    <a:pt x="7620" y="261746"/>
                  </a:lnTo>
                  <a:lnTo>
                    <a:pt x="7620" y="259206"/>
                  </a:lnTo>
                  <a:close/>
                </a:path>
                <a:path w="7620" h="965200">
                  <a:moveTo>
                    <a:pt x="7620" y="252856"/>
                  </a:moveTo>
                  <a:lnTo>
                    <a:pt x="3810" y="252856"/>
                  </a:lnTo>
                  <a:lnTo>
                    <a:pt x="3810" y="255396"/>
                  </a:lnTo>
                  <a:lnTo>
                    <a:pt x="5079" y="255396"/>
                  </a:lnTo>
                  <a:lnTo>
                    <a:pt x="5079" y="259206"/>
                  </a:lnTo>
                  <a:lnTo>
                    <a:pt x="6350" y="259206"/>
                  </a:lnTo>
                  <a:lnTo>
                    <a:pt x="7620" y="259079"/>
                  </a:lnTo>
                  <a:lnTo>
                    <a:pt x="7620" y="252856"/>
                  </a:lnTo>
                  <a:close/>
                </a:path>
                <a:path w="7620" h="965200">
                  <a:moveTo>
                    <a:pt x="7620" y="246506"/>
                  </a:moveTo>
                  <a:lnTo>
                    <a:pt x="1270" y="246506"/>
                  </a:lnTo>
                  <a:lnTo>
                    <a:pt x="1270" y="250316"/>
                  </a:lnTo>
                  <a:lnTo>
                    <a:pt x="2539" y="250316"/>
                  </a:lnTo>
                  <a:lnTo>
                    <a:pt x="2539" y="252856"/>
                  </a:lnTo>
                  <a:lnTo>
                    <a:pt x="3810" y="252856"/>
                  </a:lnTo>
                  <a:lnTo>
                    <a:pt x="7620" y="252729"/>
                  </a:lnTo>
                  <a:lnTo>
                    <a:pt x="7620" y="246506"/>
                  </a:lnTo>
                  <a:close/>
                </a:path>
                <a:path w="7620" h="965200">
                  <a:moveTo>
                    <a:pt x="7620" y="235076"/>
                  </a:moveTo>
                  <a:lnTo>
                    <a:pt x="0" y="235076"/>
                  </a:lnTo>
                  <a:lnTo>
                    <a:pt x="0" y="246506"/>
                  </a:lnTo>
                  <a:lnTo>
                    <a:pt x="1270" y="246506"/>
                  </a:lnTo>
                  <a:lnTo>
                    <a:pt x="7620" y="246379"/>
                  </a:lnTo>
                  <a:lnTo>
                    <a:pt x="7620" y="235076"/>
                  </a:lnTo>
                  <a:close/>
                </a:path>
                <a:path w="7620" h="965200">
                  <a:moveTo>
                    <a:pt x="7620" y="791336"/>
                  </a:moveTo>
                  <a:lnTo>
                    <a:pt x="0" y="791336"/>
                  </a:lnTo>
                  <a:lnTo>
                    <a:pt x="0" y="801369"/>
                  </a:lnTo>
                  <a:lnTo>
                    <a:pt x="7620" y="801369"/>
                  </a:lnTo>
                  <a:lnTo>
                    <a:pt x="7620" y="791336"/>
                  </a:lnTo>
                  <a:close/>
                </a:path>
                <a:path w="7620" h="965200">
                  <a:moveTo>
                    <a:pt x="1269" y="787399"/>
                  </a:moveTo>
                  <a:lnTo>
                    <a:pt x="0" y="787399"/>
                  </a:lnTo>
                  <a:lnTo>
                    <a:pt x="0" y="791209"/>
                  </a:lnTo>
                  <a:lnTo>
                    <a:pt x="7620" y="791209"/>
                  </a:lnTo>
                  <a:lnTo>
                    <a:pt x="7620" y="788669"/>
                  </a:lnTo>
                  <a:lnTo>
                    <a:pt x="1269" y="788669"/>
                  </a:lnTo>
                  <a:lnTo>
                    <a:pt x="1269" y="787399"/>
                  </a:lnTo>
                  <a:close/>
                </a:path>
                <a:path w="7620" h="965200">
                  <a:moveTo>
                    <a:pt x="7620" y="801369"/>
                  </a:moveTo>
                  <a:lnTo>
                    <a:pt x="0" y="801369"/>
                  </a:lnTo>
                  <a:lnTo>
                    <a:pt x="0" y="814069"/>
                  </a:lnTo>
                  <a:lnTo>
                    <a:pt x="7620" y="814069"/>
                  </a:lnTo>
                  <a:lnTo>
                    <a:pt x="7620" y="801369"/>
                  </a:lnTo>
                  <a:close/>
                </a:path>
                <a:path w="7620" h="965200">
                  <a:moveTo>
                    <a:pt x="7620" y="814069"/>
                  </a:moveTo>
                  <a:lnTo>
                    <a:pt x="0" y="814069"/>
                  </a:lnTo>
                  <a:lnTo>
                    <a:pt x="0" y="867409"/>
                  </a:lnTo>
                  <a:lnTo>
                    <a:pt x="7620" y="867409"/>
                  </a:lnTo>
                  <a:lnTo>
                    <a:pt x="7620" y="814069"/>
                  </a:lnTo>
                  <a:close/>
                </a:path>
                <a:path w="7620" h="965200">
                  <a:moveTo>
                    <a:pt x="7620" y="867410"/>
                  </a:moveTo>
                  <a:lnTo>
                    <a:pt x="0" y="867410"/>
                  </a:lnTo>
                  <a:lnTo>
                    <a:pt x="0" y="963929"/>
                  </a:lnTo>
                  <a:lnTo>
                    <a:pt x="6350" y="963929"/>
                  </a:lnTo>
                  <a:lnTo>
                    <a:pt x="6350" y="965200"/>
                  </a:lnTo>
                  <a:lnTo>
                    <a:pt x="7620" y="965200"/>
                  </a:lnTo>
                  <a:lnTo>
                    <a:pt x="7620" y="867410"/>
                  </a:lnTo>
                  <a:close/>
                </a:path>
              </a:pathLst>
            </a:custGeom>
            <a:solidFill>
              <a:srgbClr val="1500FB"/>
            </a:solidFill>
          </p:spPr>
          <p:txBody>
            <a:bodyPr bIns="0" lIns="0" rIns="0" rtlCol="0" tIns="0" wrap="square"/>
            <a:p/>
          </p:txBody>
        </p:sp>
        <p:sp>
          <p:nvSpPr>
            <p:cNvPr id="1050928" name="object 2242"/>
            <p:cNvSpPr/>
            <p:nvPr/>
          </p:nvSpPr>
          <p:spPr>
            <a:xfrm>
              <a:off x="4889499" y="5807709"/>
              <a:ext cx="6350" cy="963930"/>
            </a:xfrm>
            <a:custGeom>
              <a:avLst/>
              <a:ahLst/>
              <a:rect l="l" t="t" r="r" b="b"/>
              <a:pathLst>
                <a:path w="6350" h="963929">
                  <a:moveTo>
                    <a:pt x="6350" y="0"/>
                  </a:moveTo>
                  <a:lnTo>
                    <a:pt x="0" y="0"/>
                  </a:lnTo>
                  <a:lnTo>
                    <a:pt x="0" y="6349"/>
                  </a:lnTo>
                  <a:lnTo>
                    <a:pt x="6350" y="6349"/>
                  </a:lnTo>
                  <a:lnTo>
                    <a:pt x="6350" y="0"/>
                  </a:lnTo>
                  <a:close/>
                </a:path>
                <a:path w="6350" h="963929">
                  <a:moveTo>
                    <a:pt x="6350" y="6350"/>
                  </a:moveTo>
                  <a:lnTo>
                    <a:pt x="0" y="6350"/>
                  </a:lnTo>
                  <a:lnTo>
                    <a:pt x="0" y="16509"/>
                  </a:lnTo>
                  <a:lnTo>
                    <a:pt x="6350" y="16509"/>
                  </a:lnTo>
                  <a:lnTo>
                    <a:pt x="6350" y="6350"/>
                  </a:lnTo>
                  <a:close/>
                </a:path>
                <a:path w="6350" h="963929">
                  <a:moveTo>
                    <a:pt x="6350" y="16509"/>
                  </a:moveTo>
                  <a:lnTo>
                    <a:pt x="0" y="16509"/>
                  </a:lnTo>
                  <a:lnTo>
                    <a:pt x="0" y="25399"/>
                  </a:lnTo>
                  <a:lnTo>
                    <a:pt x="6350" y="25399"/>
                  </a:lnTo>
                  <a:lnTo>
                    <a:pt x="6350" y="16509"/>
                  </a:lnTo>
                  <a:close/>
                </a:path>
                <a:path w="6350" h="963929">
                  <a:moveTo>
                    <a:pt x="6350" y="25400"/>
                  </a:moveTo>
                  <a:lnTo>
                    <a:pt x="0" y="25400"/>
                  </a:lnTo>
                  <a:lnTo>
                    <a:pt x="0" y="31749"/>
                  </a:lnTo>
                  <a:lnTo>
                    <a:pt x="6350" y="31749"/>
                  </a:lnTo>
                  <a:lnTo>
                    <a:pt x="6350" y="25400"/>
                  </a:lnTo>
                  <a:close/>
                </a:path>
                <a:path w="6350" h="963929">
                  <a:moveTo>
                    <a:pt x="6350" y="31750"/>
                  </a:moveTo>
                  <a:lnTo>
                    <a:pt x="0" y="31750"/>
                  </a:lnTo>
                  <a:lnTo>
                    <a:pt x="0" y="38099"/>
                  </a:lnTo>
                  <a:lnTo>
                    <a:pt x="6350" y="38099"/>
                  </a:lnTo>
                  <a:lnTo>
                    <a:pt x="6350" y="31750"/>
                  </a:lnTo>
                  <a:close/>
                </a:path>
                <a:path w="6350" h="963929">
                  <a:moveTo>
                    <a:pt x="6350" y="38100"/>
                  </a:moveTo>
                  <a:lnTo>
                    <a:pt x="0" y="38100"/>
                  </a:lnTo>
                  <a:lnTo>
                    <a:pt x="0" y="44449"/>
                  </a:lnTo>
                  <a:lnTo>
                    <a:pt x="6350" y="44449"/>
                  </a:lnTo>
                  <a:lnTo>
                    <a:pt x="6350" y="38100"/>
                  </a:lnTo>
                  <a:close/>
                </a:path>
                <a:path w="6350" h="963929">
                  <a:moveTo>
                    <a:pt x="6350" y="44450"/>
                  </a:moveTo>
                  <a:lnTo>
                    <a:pt x="0" y="44450"/>
                  </a:lnTo>
                  <a:lnTo>
                    <a:pt x="0" y="48259"/>
                  </a:lnTo>
                  <a:lnTo>
                    <a:pt x="6350" y="48259"/>
                  </a:lnTo>
                  <a:lnTo>
                    <a:pt x="6350" y="44450"/>
                  </a:lnTo>
                  <a:close/>
                </a:path>
                <a:path w="6350" h="963929">
                  <a:moveTo>
                    <a:pt x="6350" y="48259"/>
                  </a:moveTo>
                  <a:lnTo>
                    <a:pt x="0" y="48259"/>
                  </a:lnTo>
                  <a:lnTo>
                    <a:pt x="0" y="69849"/>
                  </a:lnTo>
                  <a:lnTo>
                    <a:pt x="6350" y="69849"/>
                  </a:lnTo>
                  <a:lnTo>
                    <a:pt x="6350" y="48259"/>
                  </a:lnTo>
                  <a:close/>
                </a:path>
                <a:path w="6350" h="963929">
                  <a:moveTo>
                    <a:pt x="6350" y="69850"/>
                  </a:moveTo>
                  <a:lnTo>
                    <a:pt x="0" y="69850"/>
                  </a:lnTo>
                  <a:lnTo>
                    <a:pt x="0" y="73659"/>
                  </a:lnTo>
                  <a:lnTo>
                    <a:pt x="6350" y="73659"/>
                  </a:lnTo>
                  <a:lnTo>
                    <a:pt x="6350" y="69850"/>
                  </a:lnTo>
                  <a:close/>
                </a:path>
                <a:path w="6350" h="963929">
                  <a:moveTo>
                    <a:pt x="6350" y="73659"/>
                  </a:moveTo>
                  <a:lnTo>
                    <a:pt x="0" y="73659"/>
                  </a:lnTo>
                  <a:lnTo>
                    <a:pt x="0" y="76199"/>
                  </a:lnTo>
                  <a:lnTo>
                    <a:pt x="6350" y="76199"/>
                  </a:lnTo>
                  <a:lnTo>
                    <a:pt x="6350" y="73659"/>
                  </a:lnTo>
                  <a:close/>
                </a:path>
                <a:path w="6350" h="963929">
                  <a:moveTo>
                    <a:pt x="6350" y="76200"/>
                  </a:moveTo>
                  <a:lnTo>
                    <a:pt x="0" y="76200"/>
                  </a:lnTo>
                  <a:lnTo>
                    <a:pt x="0" y="82549"/>
                  </a:lnTo>
                  <a:lnTo>
                    <a:pt x="6350" y="82549"/>
                  </a:lnTo>
                  <a:lnTo>
                    <a:pt x="6350" y="76200"/>
                  </a:lnTo>
                  <a:close/>
                </a:path>
                <a:path w="6350" h="963929">
                  <a:moveTo>
                    <a:pt x="6350" y="82550"/>
                  </a:moveTo>
                  <a:lnTo>
                    <a:pt x="0" y="82550"/>
                  </a:lnTo>
                  <a:lnTo>
                    <a:pt x="0" y="86359"/>
                  </a:lnTo>
                  <a:lnTo>
                    <a:pt x="6350" y="86359"/>
                  </a:lnTo>
                  <a:lnTo>
                    <a:pt x="6350" y="82550"/>
                  </a:lnTo>
                  <a:close/>
                </a:path>
                <a:path w="6350" h="963929">
                  <a:moveTo>
                    <a:pt x="6350" y="86359"/>
                  </a:moveTo>
                  <a:lnTo>
                    <a:pt x="0" y="86359"/>
                  </a:lnTo>
                  <a:lnTo>
                    <a:pt x="0" y="92709"/>
                  </a:lnTo>
                  <a:lnTo>
                    <a:pt x="6350" y="92709"/>
                  </a:lnTo>
                  <a:lnTo>
                    <a:pt x="6350" y="86359"/>
                  </a:lnTo>
                  <a:close/>
                </a:path>
                <a:path w="6350" h="963929">
                  <a:moveTo>
                    <a:pt x="6350" y="92709"/>
                  </a:moveTo>
                  <a:lnTo>
                    <a:pt x="0" y="92709"/>
                  </a:lnTo>
                  <a:lnTo>
                    <a:pt x="0" y="99059"/>
                  </a:lnTo>
                  <a:lnTo>
                    <a:pt x="6350" y="99059"/>
                  </a:lnTo>
                  <a:lnTo>
                    <a:pt x="6350" y="92709"/>
                  </a:lnTo>
                  <a:close/>
                </a:path>
                <a:path w="6350" h="963929">
                  <a:moveTo>
                    <a:pt x="6350" y="99059"/>
                  </a:moveTo>
                  <a:lnTo>
                    <a:pt x="0" y="99059"/>
                  </a:lnTo>
                  <a:lnTo>
                    <a:pt x="0" y="101599"/>
                  </a:lnTo>
                  <a:lnTo>
                    <a:pt x="6350" y="101599"/>
                  </a:lnTo>
                  <a:lnTo>
                    <a:pt x="6350" y="99059"/>
                  </a:lnTo>
                  <a:close/>
                </a:path>
                <a:path w="6350" h="963929">
                  <a:moveTo>
                    <a:pt x="6350" y="101600"/>
                  </a:moveTo>
                  <a:lnTo>
                    <a:pt x="0" y="101600"/>
                  </a:lnTo>
                  <a:lnTo>
                    <a:pt x="0" y="107949"/>
                  </a:lnTo>
                  <a:lnTo>
                    <a:pt x="6350" y="107949"/>
                  </a:lnTo>
                  <a:lnTo>
                    <a:pt x="6350" y="101600"/>
                  </a:lnTo>
                  <a:close/>
                </a:path>
                <a:path w="6350" h="963929">
                  <a:moveTo>
                    <a:pt x="6350" y="107950"/>
                  </a:moveTo>
                  <a:lnTo>
                    <a:pt x="0" y="107950"/>
                  </a:lnTo>
                  <a:lnTo>
                    <a:pt x="0" y="111759"/>
                  </a:lnTo>
                  <a:lnTo>
                    <a:pt x="6350" y="111759"/>
                  </a:lnTo>
                  <a:lnTo>
                    <a:pt x="6350" y="107950"/>
                  </a:lnTo>
                  <a:close/>
                </a:path>
                <a:path w="6350" h="963929">
                  <a:moveTo>
                    <a:pt x="6350" y="111759"/>
                  </a:moveTo>
                  <a:lnTo>
                    <a:pt x="0" y="111759"/>
                  </a:lnTo>
                  <a:lnTo>
                    <a:pt x="0" y="118109"/>
                  </a:lnTo>
                  <a:lnTo>
                    <a:pt x="6350" y="118109"/>
                  </a:lnTo>
                  <a:lnTo>
                    <a:pt x="6350" y="111759"/>
                  </a:lnTo>
                  <a:close/>
                </a:path>
                <a:path w="6350" h="963929">
                  <a:moveTo>
                    <a:pt x="6350" y="118109"/>
                  </a:moveTo>
                  <a:lnTo>
                    <a:pt x="0" y="118109"/>
                  </a:lnTo>
                  <a:lnTo>
                    <a:pt x="0" y="120649"/>
                  </a:lnTo>
                  <a:lnTo>
                    <a:pt x="6350" y="120649"/>
                  </a:lnTo>
                  <a:lnTo>
                    <a:pt x="6350" y="118109"/>
                  </a:lnTo>
                  <a:close/>
                </a:path>
                <a:path w="6350" h="963929">
                  <a:moveTo>
                    <a:pt x="6350" y="120650"/>
                  </a:moveTo>
                  <a:lnTo>
                    <a:pt x="0" y="120650"/>
                  </a:lnTo>
                  <a:lnTo>
                    <a:pt x="0" y="124459"/>
                  </a:lnTo>
                  <a:lnTo>
                    <a:pt x="6350" y="124459"/>
                  </a:lnTo>
                  <a:lnTo>
                    <a:pt x="6350" y="120650"/>
                  </a:lnTo>
                  <a:close/>
                </a:path>
                <a:path w="6350" h="963929">
                  <a:moveTo>
                    <a:pt x="6350" y="124459"/>
                  </a:moveTo>
                  <a:lnTo>
                    <a:pt x="0" y="124459"/>
                  </a:lnTo>
                  <a:lnTo>
                    <a:pt x="0" y="137159"/>
                  </a:lnTo>
                  <a:lnTo>
                    <a:pt x="6350" y="137159"/>
                  </a:lnTo>
                  <a:lnTo>
                    <a:pt x="6350" y="124459"/>
                  </a:lnTo>
                  <a:close/>
                </a:path>
                <a:path w="6350" h="963929">
                  <a:moveTo>
                    <a:pt x="6350" y="137159"/>
                  </a:moveTo>
                  <a:lnTo>
                    <a:pt x="0" y="137159"/>
                  </a:lnTo>
                  <a:lnTo>
                    <a:pt x="0" y="139699"/>
                  </a:lnTo>
                  <a:lnTo>
                    <a:pt x="6350" y="139699"/>
                  </a:lnTo>
                  <a:lnTo>
                    <a:pt x="6350" y="137159"/>
                  </a:lnTo>
                  <a:close/>
                </a:path>
                <a:path w="6350" h="963929">
                  <a:moveTo>
                    <a:pt x="6350" y="139700"/>
                  </a:moveTo>
                  <a:lnTo>
                    <a:pt x="0" y="139700"/>
                  </a:lnTo>
                  <a:lnTo>
                    <a:pt x="0" y="146049"/>
                  </a:lnTo>
                  <a:lnTo>
                    <a:pt x="6350" y="146049"/>
                  </a:lnTo>
                  <a:lnTo>
                    <a:pt x="6350" y="139700"/>
                  </a:lnTo>
                  <a:close/>
                </a:path>
                <a:path w="6350" h="963929">
                  <a:moveTo>
                    <a:pt x="6350" y="146050"/>
                  </a:moveTo>
                  <a:lnTo>
                    <a:pt x="0" y="146050"/>
                  </a:lnTo>
                  <a:lnTo>
                    <a:pt x="0" y="152399"/>
                  </a:lnTo>
                  <a:lnTo>
                    <a:pt x="6350" y="152399"/>
                  </a:lnTo>
                  <a:lnTo>
                    <a:pt x="6350" y="146050"/>
                  </a:lnTo>
                  <a:close/>
                </a:path>
                <a:path w="6350" h="963929">
                  <a:moveTo>
                    <a:pt x="6350" y="152400"/>
                  </a:moveTo>
                  <a:lnTo>
                    <a:pt x="0" y="152400"/>
                  </a:lnTo>
                  <a:lnTo>
                    <a:pt x="0" y="156209"/>
                  </a:lnTo>
                  <a:lnTo>
                    <a:pt x="6350" y="156209"/>
                  </a:lnTo>
                  <a:lnTo>
                    <a:pt x="6350" y="152400"/>
                  </a:lnTo>
                  <a:close/>
                </a:path>
                <a:path w="6350" h="963929">
                  <a:moveTo>
                    <a:pt x="6350" y="156209"/>
                  </a:moveTo>
                  <a:lnTo>
                    <a:pt x="0" y="156209"/>
                  </a:lnTo>
                  <a:lnTo>
                    <a:pt x="0" y="162559"/>
                  </a:lnTo>
                  <a:lnTo>
                    <a:pt x="6350" y="162559"/>
                  </a:lnTo>
                  <a:lnTo>
                    <a:pt x="6350" y="156209"/>
                  </a:lnTo>
                  <a:close/>
                </a:path>
                <a:path w="6350" h="963929">
                  <a:moveTo>
                    <a:pt x="6350" y="162559"/>
                  </a:moveTo>
                  <a:lnTo>
                    <a:pt x="0" y="162559"/>
                  </a:lnTo>
                  <a:lnTo>
                    <a:pt x="0" y="184149"/>
                  </a:lnTo>
                  <a:lnTo>
                    <a:pt x="6350" y="184149"/>
                  </a:lnTo>
                  <a:lnTo>
                    <a:pt x="6350" y="162559"/>
                  </a:lnTo>
                  <a:close/>
                </a:path>
                <a:path w="6350" h="963929">
                  <a:moveTo>
                    <a:pt x="6350" y="184150"/>
                  </a:moveTo>
                  <a:lnTo>
                    <a:pt x="0" y="184150"/>
                  </a:lnTo>
                  <a:lnTo>
                    <a:pt x="0" y="200659"/>
                  </a:lnTo>
                  <a:lnTo>
                    <a:pt x="6350" y="200659"/>
                  </a:lnTo>
                  <a:lnTo>
                    <a:pt x="6350" y="184150"/>
                  </a:lnTo>
                  <a:close/>
                </a:path>
                <a:path w="6350" h="963929">
                  <a:moveTo>
                    <a:pt x="6350" y="200659"/>
                  </a:moveTo>
                  <a:lnTo>
                    <a:pt x="0" y="200659"/>
                  </a:lnTo>
                  <a:lnTo>
                    <a:pt x="0" y="203199"/>
                  </a:lnTo>
                  <a:lnTo>
                    <a:pt x="6350" y="203199"/>
                  </a:lnTo>
                  <a:lnTo>
                    <a:pt x="6350" y="200659"/>
                  </a:lnTo>
                  <a:close/>
                </a:path>
                <a:path w="6350" h="963929">
                  <a:moveTo>
                    <a:pt x="6350" y="203200"/>
                  </a:moveTo>
                  <a:lnTo>
                    <a:pt x="0" y="203200"/>
                  </a:lnTo>
                  <a:lnTo>
                    <a:pt x="0" y="209549"/>
                  </a:lnTo>
                  <a:lnTo>
                    <a:pt x="6350" y="209549"/>
                  </a:lnTo>
                  <a:lnTo>
                    <a:pt x="6350" y="203200"/>
                  </a:lnTo>
                  <a:close/>
                </a:path>
                <a:path w="6350" h="963929">
                  <a:moveTo>
                    <a:pt x="6350" y="209550"/>
                  </a:moveTo>
                  <a:lnTo>
                    <a:pt x="0" y="209550"/>
                  </a:lnTo>
                  <a:lnTo>
                    <a:pt x="0" y="213359"/>
                  </a:lnTo>
                  <a:lnTo>
                    <a:pt x="6350" y="213359"/>
                  </a:lnTo>
                  <a:lnTo>
                    <a:pt x="6350" y="209550"/>
                  </a:lnTo>
                  <a:close/>
                </a:path>
                <a:path w="6350" h="963929">
                  <a:moveTo>
                    <a:pt x="6350" y="213360"/>
                  </a:moveTo>
                  <a:lnTo>
                    <a:pt x="0" y="213360"/>
                  </a:lnTo>
                  <a:lnTo>
                    <a:pt x="0" y="226059"/>
                  </a:lnTo>
                  <a:lnTo>
                    <a:pt x="6350" y="226059"/>
                  </a:lnTo>
                  <a:lnTo>
                    <a:pt x="6350" y="213360"/>
                  </a:lnTo>
                  <a:close/>
                </a:path>
                <a:path w="6350" h="963929">
                  <a:moveTo>
                    <a:pt x="6350" y="226060"/>
                  </a:moveTo>
                  <a:lnTo>
                    <a:pt x="0" y="226060"/>
                  </a:lnTo>
                  <a:lnTo>
                    <a:pt x="0" y="231139"/>
                  </a:lnTo>
                  <a:lnTo>
                    <a:pt x="1270" y="231139"/>
                  </a:lnTo>
                  <a:lnTo>
                    <a:pt x="1270" y="232409"/>
                  </a:lnTo>
                  <a:lnTo>
                    <a:pt x="6350" y="232409"/>
                  </a:lnTo>
                  <a:lnTo>
                    <a:pt x="6350" y="226060"/>
                  </a:lnTo>
                  <a:close/>
                </a:path>
                <a:path w="6350" h="963929">
                  <a:moveTo>
                    <a:pt x="6350" y="232409"/>
                  </a:moveTo>
                  <a:lnTo>
                    <a:pt x="1270" y="232409"/>
                  </a:lnTo>
                  <a:lnTo>
                    <a:pt x="1270" y="233679"/>
                  </a:lnTo>
                  <a:lnTo>
                    <a:pt x="2539" y="233679"/>
                  </a:lnTo>
                  <a:lnTo>
                    <a:pt x="2539" y="234949"/>
                  </a:lnTo>
                  <a:lnTo>
                    <a:pt x="6350" y="234949"/>
                  </a:lnTo>
                  <a:lnTo>
                    <a:pt x="6350" y="232409"/>
                  </a:lnTo>
                  <a:close/>
                </a:path>
                <a:path w="6350" h="963929">
                  <a:moveTo>
                    <a:pt x="6350" y="235076"/>
                  </a:moveTo>
                  <a:lnTo>
                    <a:pt x="2539" y="235076"/>
                  </a:lnTo>
                  <a:lnTo>
                    <a:pt x="2539" y="237616"/>
                  </a:lnTo>
                  <a:lnTo>
                    <a:pt x="3810" y="237616"/>
                  </a:lnTo>
                  <a:lnTo>
                    <a:pt x="3810" y="240156"/>
                  </a:lnTo>
                  <a:lnTo>
                    <a:pt x="5079" y="240156"/>
                  </a:lnTo>
                  <a:lnTo>
                    <a:pt x="5079" y="243966"/>
                  </a:lnTo>
                  <a:lnTo>
                    <a:pt x="6350" y="243966"/>
                  </a:lnTo>
                  <a:lnTo>
                    <a:pt x="6350" y="235076"/>
                  </a:lnTo>
                  <a:close/>
                </a:path>
                <a:path w="6350" h="963929">
                  <a:moveTo>
                    <a:pt x="6350" y="791336"/>
                  </a:moveTo>
                  <a:lnTo>
                    <a:pt x="0" y="791336"/>
                  </a:lnTo>
                  <a:lnTo>
                    <a:pt x="0" y="801369"/>
                  </a:lnTo>
                  <a:lnTo>
                    <a:pt x="6350" y="801369"/>
                  </a:lnTo>
                  <a:lnTo>
                    <a:pt x="6350" y="791336"/>
                  </a:lnTo>
                  <a:close/>
                </a:path>
                <a:path w="6350" h="963929">
                  <a:moveTo>
                    <a:pt x="6350" y="787399"/>
                  </a:moveTo>
                  <a:lnTo>
                    <a:pt x="2539" y="787399"/>
                  </a:lnTo>
                  <a:lnTo>
                    <a:pt x="2539" y="787526"/>
                  </a:lnTo>
                  <a:lnTo>
                    <a:pt x="0" y="787526"/>
                  </a:lnTo>
                  <a:lnTo>
                    <a:pt x="0" y="791209"/>
                  </a:lnTo>
                  <a:lnTo>
                    <a:pt x="6350" y="791209"/>
                  </a:lnTo>
                  <a:lnTo>
                    <a:pt x="6350" y="787399"/>
                  </a:lnTo>
                  <a:close/>
                </a:path>
                <a:path w="6350" h="963929">
                  <a:moveTo>
                    <a:pt x="2539" y="786256"/>
                  </a:moveTo>
                  <a:lnTo>
                    <a:pt x="0" y="786256"/>
                  </a:lnTo>
                  <a:lnTo>
                    <a:pt x="0" y="787399"/>
                  </a:lnTo>
                  <a:lnTo>
                    <a:pt x="2539" y="787399"/>
                  </a:lnTo>
                  <a:lnTo>
                    <a:pt x="2539" y="786256"/>
                  </a:lnTo>
                  <a:close/>
                </a:path>
                <a:path w="6350" h="963929">
                  <a:moveTo>
                    <a:pt x="6350" y="801369"/>
                  </a:moveTo>
                  <a:lnTo>
                    <a:pt x="0" y="801369"/>
                  </a:lnTo>
                  <a:lnTo>
                    <a:pt x="0" y="814069"/>
                  </a:lnTo>
                  <a:lnTo>
                    <a:pt x="6350" y="814069"/>
                  </a:lnTo>
                  <a:lnTo>
                    <a:pt x="6350" y="801369"/>
                  </a:lnTo>
                  <a:close/>
                </a:path>
                <a:path w="6350" h="963929">
                  <a:moveTo>
                    <a:pt x="6350" y="814069"/>
                  </a:moveTo>
                  <a:lnTo>
                    <a:pt x="0" y="814069"/>
                  </a:lnTo>
                  <a:lnTo>
                    <a:pt x="0" y="867409"/>
                  </a:lnTo>
                  <a:lnTo>
                    <a:pt x="6350" y="867409"/>
                  </a:lnTo>
                  <a:lnTo>
                    <a:pt x="6350" y="814069"/>
                  </a:lnTo>
                  <a:close/>
                </a:path>
                <a:path w="6350" h="963929">
                  <a:moveTo>
                    <a:pt x="6350" y="867410"/>
                  </a:moveTo>
                  <a:lnTo>
                    <a:pt x="0" y="867410"/>
                  </a:lnTo>
                  <a:lnTo>
                    <a:pt x="0" y="962659"/>
                  </a:lnTo>
                  <a:lnTo>
                    <a:pt x="3810" y="962659"/>
                  </a:lnTo>
                  <a:lnTo>
                    <a:pt x="3810" y="963929"/>
                  </a:lnTo>
                  <a:lnTo>
                    <a:pt x="6350" y="963929"/>
                  </a:lnTo>
                  <a:lnTo>
                    <a:pt x="6350" y="867410"/>
                  </a:lnTo>
                  <a:close/>
                </a:path>
              </a:pathLst>
            </a:custGeom>
            <a:solidFill>
              <a:srgbClr val="1300FB"/>
            </a:solidFill>
          </p:spPr>
          <p:txBody>
            <a:bodyPr bIns="0" lIns="0" rIns="0" rtlCol="0" tIns="0" wrap="square"/>
            <a:p/>
          </p:txBody>
        </p:sp>
        <p:sp>
          <p:nvSpPr>
            <p:cNvPr id="1050929" name="object 2243"/>
            <p:cNvSpPr/>
            <p:nvPr/>
          </p:nvSpPr>
          <p:spPr>
            <a:xfrm>
              <a:off x="4881879" y="5807709"/>
              <a:ext cx="7620" cy="962660"/>
            </a:xfrm>
            <a:custGeom>
              <a:avLst/>
              <a:ahLst/>
              <a:rect l="l" t="t" r="r" b="b"/>
              <a:pathLst>
                <a:path w="7620" h="962659">
                  <a:moveTo>
                    <a:pt x="7620" y="0"/>
                  </a:moveTo>
                  <a:lnTo>
                    <a:pt x="0" y="0"/>
                  </a:lnTo>
                  <a:lnTo>
                    <a:pt x="0" y="6349"/>
                  </a:lnTo>
                  <a:lnTo>
                    <a:pt x="7620" y="6349"/>
                  </a:lnTo>
                  <a:lnTo>
                    <a:pt x="7620" y="0"/>
                  </a:lnTo>
                  <a:close/>
                </a:path>
                <a:path w="7620" h="962659">
                  <a:moveTo>
                    <a:pt x="7620" y="6350"/>
                  </a:moveTo>
                  <a:lnTo>
                    <a:pt x="0" y="6350"/>
                  </a:lnTo>
                  <a:lnTo>
                    <a:pt x="0" y="16509"/>
                  </a:lnTo>
                  <a:lnTo>
                    <a:pt x="7620" y="16509"/>
                  </a:lnTo>
                  <a:lnTo>
                    <a:pt x="7620" y="6350"/>
                  </a:lnTo>
                  <a:close/>
                </a:path>
                <a:path w="7620" h="962659">
                  <a:moveTo>
                    <a:pt x="7620" y="16509"/>
                  </a:moveTo>
                  <a:lnTo>
                    <a:pt x="0" y="16509"/>
                  </a:lnTo>
                  <a:lnTo>
                    <a:pt x="0" y="25399"/>
                  </a:lnTo>
                  <a:lnTo>
                    <a:pt x="7620" y="25399"/>
                  </a:lnTo>
                  <a:lnTo>
                    <a:pt x="7620" y="16509"/>
                  </a:lnTo>
                  <a:close/>
                </a:path>
                <a:path w="7620" h="962659">
                  <a:moveTo>
                    <a:pt x="7620" y="25400"/>
                  </a:moveTo>
                  <a:lnTo>
                    <a:pt x="0" y="25400"/>
                  </a:lnTo>
                  <a:lnTo>
                    <a:pt x="0" y="31749"/>
                  </a:lnTo>
                  <a:lnTo>
                    <a:pt x="7620" y="31749"/>
                  </a:lnTo>
                  <a:lnTo>
                    <a:pt x="7620" y="25400"/>
                  </a:lnTo>
                  <a:close/>
                </a:path>
                <a:path w="7620" h="962659">
                  <a:moveTo>
                    <a:pt x="7620" y="31750"/>
                  </a:moveTo>
                  <a:lnTo>
                    <a:pt x="0" y="31750"/>
                  </a:lnTo>
                  <a:lnTo>
                    <a:pt x="0" y="38099"/>
                  </a:lnTo>
                  <a:lnTo>
                    <a:pt x="7620" y="38099"/>
                  </a:lnTo>
                  <a:lnTo>
                    <a:pt x="7620" y="31750"/>
                  </a:lnTo>
                  <a:close/>
                </a:path>
                <a:path w="7620" h="962659">
                  <a:moveTo>
                    <a:pt x="7620" y="38100"/>
                  </a:moveTo>
                  <a:lnTo>
                    <a:pt x="0" y="38100"/>
                  </a:lnTo>
                  <a:lnTo>
                    <a:pt x="0" y="44449"/>
                  </a:lnTo>
                  <a:lnTo>
                    <a:pt x="7620" y="44449"/>
                  </a:lnTo>
                  <a:lnTo>
                    <a:pt x="7620" y="38100"/>
                  </a:lnTo>
                  <a:close/>
                </a:path>
                <a:path w="7620" h="962659">
                  <a:moveTo>
                    <a:pt x="7620" y="44450"/>
                  </a:moveTo>
                  <a:lnTo>
                    <a:pt x="0" y="44450"/>
                  </a:lnTo>
                  <a:lnTo>
                    <a:pt x="0" y="48259"/>
                  </a:lnTo>
                  <a:lnTo>
                    <a:pt x="7620" y="48259"/>
                  </a:lnTo>
                  <a:lnTo>
                    <a:pt x="7620" y="44450"/>
                  </a:lnTo>
                  <a:close/>
                </a:path>
                <a:path w="7620" h="962659">
                  <a:moveTo>
                    <a:pt x="7620" y="48259"/>
                  </a:moveTo>
                  <a:lnTo>
                    <a:pt x="0" y="48259"/>
                  </a:lnTo>
                  <a:lnTo>
                    <a:pt x="0" y="69849"/>
                  </a:lnTo>
                  <a:lnTo>
                    <a:pt x="7620" y="69849"/>
                  </a:lnTo>
                  <a:lnTo>
                    <a:pt x="7620" y="48259"/>
                  </a:lnTo>
                  <a:close/>
                </a:path>
                <a:path w="7620" h="962659">
                  <a:moveTo>
                    <a:pt x="7620" y="69850"/>
                  </a:moveTo>
                  <a:lnTo>
                    <a:pt x="0" y="69850"/>
                  </a:lnTo>
                  <a:lnTo>
                    <a:pt x="0" y="73659"/>
                  </a:lnTo>
                  <a:lnTo>
                    <a:pt x="7620" y="73659"/>
                  </a:lnTo>
                  <a:lnTo>
                    <a:pt x="7620" y="69850"/>
                  </a:lnTo>
                  <a:close/>
                </a:path>
                <a:path w="7620" h="962659">
                  <a:moveTo>
                    <a:pt x="7620" y="73659"/>
                  </a:moveTo>
                  <a:lnTo>
                    <a:pt x="0" y="73659"/>
                  </a:lnTo>
                  <a:lnTo>
                    <a:pt x="0" y="76199"/>
                  </a:lnTo>
                  <a:lnTo>
                    <a:pt x="7620" y="76199"/>
                  </a:lnTo>
                  <a:lnTo>
                    <a:pt x="7620" y="73659"/>
                  </a:lnTo>
                  <a:close/>
                </a:path>
                <a:path w="7620" h="962659">
                  <a:moveTo>
                    <a:pt x="7620" y="76200"/>
                  </a:moveTo>
                  <a:lnTo>
                    <a:pt x="0" y="76200"/>
                  </a:lnTo>
                  <a:lnTo>
                    <a:pt x="0" y="82549"/>
                  </a:lnTo>
                  <a:lnTo>
                    <a:pt x="7620" y="82549"/>
                  </a:lnTo>
                  <a:lnTo>
                    <a:pt x="7620" y="76200"/>
                  </a:lnTo>
                  <a:close/>
                </a:path>
                <a:path w="7620" h="962659">
                  <a:moveTo>
                    <a:pt x="7620" y="82550"/>
                  </a:moveTo>
                  <a:lnTo>
                    <a:pt x="0" y="82550"/>
                  </a:lnTo>
                  <a:lnTo>
                    <a:pt x="0" y="86359"/>
                  </a:lnTo>
                  <a:lnTo>
                    <a:pt x="7620" y="86359"/>
                  </a:lnTo>
                  <a:lnTo>
                    <a:pt x="7620" y="82550"/>
                  </a:lnTo>
                  <a:close/>
                </a:path>
                <a:path w="7620" h="962659">
                  <a:moveTo>
                    <a:pt x="7620" y="86359"/>
                  </a:moveTo>
                  <a:lnTo>
                    <a:pt x="0" y="86359"/>
                  </a:lnTo>
                  <a:lnTo>
                    <a:pt x="0" y="92709"/>
                  </a:lnTo>
                  <a:lnTo>
                    <a:pt x="7620" y="92709"/>
                  </a:lnTo>
                  <a:lnTo>
                    <a:pt x="7620" y="86359"/>
                  </a:lnTo>
                  <a:close/>
                </a:path>
                <a:path w="7620" h="962659">
                  <a:moveTo>
                    <a:pt x="7620" y="92709"/>
                  </a:moveTo>
                  <a:lnTo>
                    <a:pt x="0" y="92709"/>
                  </a:lnTo>
                  <a:lnTo>
                    <a:pt x="0" y="99059"/>
                  </a:lnTo>
                  <a:lnTo>
                    <a:pt x="7620" y="99059"/>
                  </a:lnTo>
                  <a:lnTo>
                    <a:pt x="7620" y="92709"/>
                  </a:lnTo>
                  <a:close/>
                </a:path>
                <a:path w="7620" h="962659">
                  <a:moveTo>
                    <a:pt x="7620" y="99059"/>
                  </a:moveTo>
                  <a:lnTo>
                    <a:pt x="0" y="99059"/>
                  </a:lnTo>
                  <a:lnTo>
                    <a:pt x="0" y="101599"/>
                  </a:lnTo>
                  <a:lnTo>
                    <a:pt x="7620" y="101599"/>
                  </a:lnTo>
                  <a:lnTo>
                    <a:pt x="7620" y="99059"/>
                  </a:lnTo>
                  <a:close/>
                </a:path>
                <a:path w="7620" h="962659">
                  <a:moveTo>
                    <a:pt x="7620" y="101600"/>
                  </a:moveTo>
                  <a:lnTo>
                    <a:pt x="0" y="101600"/>
                  </a:lnTo>
                  <a:lnTo>
                    <a:pt x="0" y="107949"/>
                  </a:lnTo>
                  <a:lnTo>
                    <a:pt x="7620" y="107949"/>
                  </a:lnTo>
                  <a:lnTo>
                    <a:pt x="7620" y="101600"/>
                  </a:lnTo>
                  <a:close/>
                </a:path>
                <a:path w="7620" h="962659">
                  <a:moveTo>
                    <a:pt x="7620" y="107950"/>
                  </a:moveTo>
                  <a:lnTo>
                    <a:pt x="0" y="107950"/>
                  </a:lnTo>
                  <a:lnTo>
                    <a:pt x="0" y="111759"/>
                  </a:lnTo>
                  <a:lnTo>
                    <a:pt x="7620" y="111759"/>
                  </a:lnTo>
                  <a:lnTo>
                    <a:pt x="7620" y="107950"/>
                  </a:lnTo>
                  <a:close/>
                </a:path>
                <a:path w="7620" h="962659">
                  <a:moveTo>
                    <a:pt x="7620" y="111759"/>
                  </a:moveTo>
                  <a:lnTo>
                    <a:pt x="0" y="111759"/>
                  </a:lnTo>
                  <a:lnTo>
                    <a:pt x="0" y="118109"/>
                  </a:lnTo>
                  <a:lnTo>
                    <a:pt x="7620" y="118109"/>
                  </a:lnTo>
                  <a:lnTo>
                    <a:pt x="7620" y="111759"/>
                  </a:lnTo>
                  <a:close/>
                </a:path>
                <a:path w="7620" h="962659">
                  <a:moveTo>
                    <a:pt x="7620" y="118109"/>
                  </a:moveTo>
                  <a:lnTo>
                    <a:pt x="0" y="118109"/>
                  </a:lnTo>
                  <a:lnTo>
                    <a:pt x="0" y="120649"/>
                  </a:lnTo>
                  <a:lnTo>
                    <a:pt x="7620" y="120649"/>
                  </a:lnTo>
                  <a:lnTo>
                    <a:pt x="7620" y="118109"/>
                  </a:lnTo>
                  <a:close/>
                </a:path>
                <a:path w="7620" h="962659">
                  <a:moveTo>
                    <a:pt x="7620" y="120650"/>
                  </a:moveTo>
                  <a:lnTo>
                    <a:pt x="0" y="120650"/>
                  </a:lnTo>
                  <a:lnTo>
                    <a:pt x="0" y="124459"/>
                  </a:lnTo>
                  <a:lnTo>
                    <a:pt x="7620" y="124459"/>
                  </a:lnTo>
                  <a:lnTo>
                    <a:pt x="7620" y="120650"/>
                  </a:lnTo>
                  <a:close/>
                </a:path>
                <a:path w="7620" h="962659">
                  <a:moveTo>
                    <a:pt x="7620" y="124459"/>
                  </a:moveTo>
                  <a:lnTo>
                    <a:pt x="0" y="124459"/>
                  </a:lnTo>
                  <a:lnTo>
                    <a:pt x="0" y="137159"/>
                  </a:lnTo>
                  <a:lnTo>
                    <a:pt x="7620" y="137159"/>
                  </a:lnTo>
                  <a:lnTo>
                    <a:pt x="7620" y="124459"/>
                  </a:lnTo>
                  <a:close/>
                </a:path>
                <a:path w="7620" h="962659">
                  <a:moveTo>
                    <a:pt x="7620" y="137159"/>
                  </a:moveTo>
                  <a:lnTo>
                    <a:pt x="0" y="137159"/>
                  </a:lnTo>
                  <a:lnTo>
                    <a:pt x="0" y="139699"/>
                  </a:lnTo>
                  <a:lnTo>
                    <a:pt x="7620" y="139699"/>
                  </a:lnTo>
                  <a:lnTo>
                    <a:pt x="7620" y="137159"/>
                  </a:lnTo>
                  <a:close/>
                </a:path>
                <a:path w="7620" h="962659">
                  <a:moveTo>
                    <a:pt x="7620" y="139700"/>
                  </a:moveTo>
                  <a:lnTo>
                    <a:pt x="0" y="139700"/>
                  </a:lnTo>
                  <a:lnTo>
                    <a:pt x="0" y="146049"/>
                  </a:lnTo>
                  <a:lnTo>
                    <a:pt x="7620" y="146049"/>
                  </a:lnTo>
                  <a:lnTo>
                    <a:pt x="7620" y="139700"/>
                  </a:lnTo>
                  <a:close/>
                </a:path>
                <a:path w="7620" h="962659">
                  <a:moveTo>
                    <a:pt x="7620" y="146050"/>
                  </a:moveTo>
                  <a:lnTo>
                    <a:pt x="0" y="146050"/>
                  </a:lnTo>
                  <a:lnTo>
                    <a:pt x="0" y="152399"/>
                  </a:lnTo>
                  <a:lnTo>
                    <a:pt x="7620" y="152399"/>
                  </a:lnTo>
                  <a:lnTo>
                    <a:pt x="7620" y="146050"/>
                  </a:lnTo>
                  <a:close/>
                </a:path>
                <a:path w="7620" h="962659">
                  <a:moveTo>
                    <a:pt x="7620" y="152400"/>
                  </a:moveTo>
                  <a:lnTo>
                    <a:pt x="0" y="152400"/>
                  </a:lnTo>
                  <a:lnTo>
                    <a:pt x="0" y="156209"/>
                  </a:lnTo>
                  <a:lnTo>
                    <a:pt x="7620" y="156209"/>
                  </a:lnTo>
                  <a:lnTo>
                    <a:pt x="7620" y="152400"/>
                  </a:lnTo>
                  <a:close/>
                </a:path>
                <a:path w="7620" h="962659">
                  <a:moveTo>
                    <a:pt x="7620" y="156209"/>
                  </a:moveTo>
                  <a:lnTo>
                    <a:pt x="0" y="156209"/>
                  </a:lnTo>
                  <a:lnTo>
                    <a:pt x="0" y="162559"/>
                  </a:lnTo>
                  <a:lnTo>
                    <a:pt x="7620" y="162559"/>
                  </a:lnTo>
                  <a:lnTo>
                    <a:pt x="7620" y="156209"/>
                  </a:lnTo>
                  <a:close/>
                </a:path>
                <a:path w="7620" h="962659">
                  <a:moveTo>
                    <a:pt x="7620" y="162559"/>
                  </a:moveTo>
                  <a:lnTo>
                    <a:pt x="0" y="162559"/>
                  </a:lnTo>
                  <a:lnTo>
                    <a:pt x="0" y="184149"/>
                  </a:lnTo>
                  <a:lnTo>
                    <a:pt x="7620" y="184149"/>
                  </a:lnTo>
                  <a:lnTo>
                    <a:pt x="7620" y="162559"/>
                  </a:lnTo>
                  <a:close/>
                </a:path>
                <a:path w="7620" h="962659">
                  <a:moveTo>
                    <a:pt x="7620" y="184150"/>
                  </a:moveTo>
                  <a:lnTo>
                    <a:pt x="0" y="184150"/>
                  </a:lnTo>
                  <a:lnTo>
                    <a:pt x="0" y="200659"/>
                  </a:lnTo>
                  <a:lnTo>
                    <a:pt x="7620" y="200659"/>
                  </a:lnTo>
                  <a:lnTo>
                    <a:pt x="7620" y="184150"/>
                  </a:lnTo>
                  <a:close/>
                </a:path>
                <a:path w="7620" h="962659">
                  <a:moveTo>
                    <a:pt x="7620" y="200659"/>
                  </a:moveTo>
                  <a:lnTo>
                    <a:pt x="0" y="200659"/>
                  </a:lnTo>
                  <a:lnTo>
                    <a:pt x="0" y="203199"/>
                  </a:lnTo>
                  <a:lnTo>
                    <a:pt x="7620" y="203199"/>
                  </a:lnTo>
                  <a:lnTo>
                    <a:pt x="7620" y="200659"/>
                  </a:lnTo>
                  <a:close/>
                </a:path>
                <a:path w="7620" h="962659">
                  <a:moveTo>
                    <a:pt x="7620" y="203200"/>
                  </a:moveTo>
                  <a:lnTo>
                    <a:pt x="0" y="203200"/>
                  </a:lnTo>
                  <a:lnTo>
                    <a:pt x="0" y="209549"/>
                  </a:lnTo>
                  <a:lnTo>
                    <a:pt x="7620" y="209549"/>
                  </a:lnTo>
                  <a:lnTo>
                    <a:pt x="7620" y="203200"/>
                  </a:lnTo>
                  <a:close/>
                </a:path>
                <a:path w="7620" h="962659">
                  <a:moveTo>
                    <a:pt x="7620" y="209550"/>
                  </a:moveTo>
                  <a:lnTo>
                    <a:pt x="0" y="209550"/>
                  </a:lnTo>
                  <a:lnTo>
                    <a:pt x="0" y="212089"/>
                  </a:lnTo>
                  <a:lnTo>
                    <a:pt x="1270" y="212089"/>
                  </a:lnTo>
                  <a:lnTo>
                    <a:pt x="1270" y="213359"/>
                  </a:lnTo>
                  <a:lnTo>
                    <a:pt x="7620" y="213359"/>
                  </a:lnTo>
                  <a:lnTo>
                    <a:pt x="7620" y="209550"/>
                  </a:lnTo>
                  <a:close/>
                </a:path>
                <a:path w="7620" h="962659">
                  <a:moveTo>
                    <a:pt x="7620" y="213359"/>
                  </a:moveTo>
                  <a:lnTo>
                    <a:pt x="1270" y="213359"/>
                  </a:lnTo>
                  <a:lnTo>
                    <a:pt x="1270" y="214629"/>
                  </a:lnTo>
                  <a:lnTo>
                    <a:pt x="2540" y="214629"/>
                  </a:lnTo>
                  <a:lnTo>
                    <a:pt x="2540" y="218439"/>
                  </a:lnTo>
                  <a:lnTo>
                    <a:pt x="3810" y="218439"/>
                  </a:lnTo>
                  <a:lnTo>
                    <a:pt x="3810" y="220979"/>
                  </a:lnTo>
                  <a:lnTo>
                    <a:pt x="5080" y="220979"/>
                  </a:lnTo>
                  <a:lnTo>
                    <a:pt x="5080" y="224789"/>
                  </a:lnTo>
                  <a:lnTo>
                    <a:pt x="6350" y="224789"/>
                  </a:lnTo>
                  <a:lnTo>
                    <a:pt x="6350" y="226059"/>
                  </a:lnTo>
                  <a:lnTo>
                    <a:pt x="7620" y="226059"/>
                  </a:lnTo>
                  <a:lnTo>
                    <a:pt x="7620" y="213359"/>
                  </a:lnTo>
                  <a:close/>
                </a:path>
                <a:path w="7620" h="962659">
                  <a:moveTo>
                    <a:pt x="7620" y="226059"/>
                  </a:moveTo>
                  <a:lnTo>
                    <a:pt x="6350" y="226059"/>
                  </a:lnTo>
                  <a:lnTo>
                    <a:pt x="6350" y="227329"/>
                  </a:lnTo>
                  <a:lnTo>
                    <a:pt x="7620" y="227329"/>
                  </a:lnTo>
                  <a:lnTo>
                    <a:pt x="7620" y="226059"/>
                  </a:lnTo>
                  <a:close/>
                </a:path>
                <a:path w="7620" h="962659">
                  <a:moveTo>
                    <a:pt x="7620" y="791336"/>
                  </a:moveTo>
                  <a:lnTo>
                    <a:pt x="0" y="791336"/>
                  </a:lnTo>
                  <a:lnTo>
                    <a:pt x="0" y="801369"/>
                  </a:lnTo>
                  <a:lnTo>
                    <a:pt x="7620" y="801369"/>
                  </a:lnTo>
                  <a:lnTo>
                    <a:pt x="7620" y="791336"/>
                  </a:lnTo>
                  <a:close/>
                </a:path>
                <a:path w="7620" h="962659">
                  <a:moveTo>
                    <a:pt x="7620" y="787527"/>
                  </a:moveTo>
                  <a:lnTo>
                    <a:pt x="0" y="787527"/>
                  </a:lnTo>
                  <a:lnTo>
                    <a:pt x="0" y="791209"/>
                  </a:lnTo>
                  <a:lnTo>
                    <a:pt x="7620" y="791209"/>
                  </a:lnTo>
                  <a:lnTo>
                    <a:pt x="7620" y="787527"/>
                  </a:lnTo>
                  <a:close/>
                </a:path>
                <a:path w="7620" h="962659">
                  <a:moveTo>
                    <a:pt x="7620" y="786256"/>
                  </a:moveTo>
                  <a:lnTo>
                    <a:pt x="0" y="786256"/>
                  </a:lnTo>
                  <a:lnTo>
                    <a:pt x="0" y="787399"/>
                  </a:lnTo>
                  <a:lnTo>
                    <a:pt x="7620" y="787399"/>
                  </a:lnTo>
                  <a:lnTo>
                    <a:pt x="7620" y="786256"/>
                  </a:lnTo>
                  <a:close/>
                </a:path>
                <a:path w="7620" h="962659">
                  <a:moveTo>
                    <a:pt x="7620" y="801369"/>
                  </a:moveTo>
                  <a:lnTo>
                    <a:pt x="0" y="801369"/>
                  </a:lnTo>
                  <a:lnTo>
                    <a:pt x="0" y="814069"/>
                  </a:lnTo>
                  <a:lnTo>
                    <a:pt x="7620" y="814069"/>
                  </a:lnTo>
                  <a:lnTo>
                    <a:pt x="7620" y="801369"/>
                  </a:lnTo>
                  <a:close/>
                </a:path>
                <a:path w="7620" h="962659">
                  <a:moveTo>
                    <a:pt x="7620" y="814069"/>
                  </a:moveTo>
                  <a:lnTo>
                    <a:pt x="0" y="814069"/>
                  </a:lnTo>
                  <a:lnTo>
                    <a:pt x="0" y="867409"/>
                  </a:lnTo>
                  <a:lnTo>
                    <a:pt x="7620" y="867409"/>
                  </a:lnTo>
                  <a:lnTo>
                    <a:pt x="7620" y="814069"/>
                  </a:lnTo>
                  <a:close/>
                </a:path>
                <a:path w="7620" h="962659">
                  <a:moveTo>
                    <a:pt x="7620" y="867410"/>
                  </a:moveTo>
                  <a:lnTo>
                    <a:pt x="0" y="867410"/>
                  </a:lnTo>
                  <a:lnTo>
                    <a:pt x="0" y="961389"/>
                  </a:lnTo>
                  <a:lnTo>
                    <a:pt x="2540" y="961389"/>
                  </a:lnTo>
                  <a:lnTo>
                    <a:pt x="2540" y="962659"/>
                  </a:lnTo>
                  <a:lnTo>
                    <a:pt x="7620" y="962659"/>
                  </a:lnTo>
                  <a:lnTo>
                    <a:pt x="7620" y="867410"/>
                  </a:lnTo>
                  <a:close/>
                </a:path>
              </a:pathLst>
            </a:custGeom>
            <a:solidFill>
              <a:srgbClr val="1200FB"/>
            </a:solidFill>
          </p:spPr>
          <p:txBody>
            <a:bodyPr bIns="0" lIns="0" rIns="0" rtlCol="0" tIns="0" wrap="square"/>
            <a:p/>
          </p:txBody>
        </p:sp>
        <p:sp>
          <p:nvSpPr>
            <p:cNvPr id="1050930" name="object 2244"/>
            <p:cNvSpPr/>
            <p:nvPr/>
          </p:nvSpPr>
          <p:spPr>
            <a:xfrm>
              <a:off x="4874259" y="5807709"/>
              <a:ext cx="7620" cy="961390"/>
            </a:xfrm>
            <a:custGeom>
              <a:avLst/>
              <a:ahLst/>
              <a:rect l="l" t="t" r="r" b="b"/>
              <a:pathLst>
                <a:path w="7620" h="961390">
                  <a:moveTo>
                    <a:pt x="7619" y="0"/>
                  </a:moveTo>
                  <a:lnTo>
                    <a:pt x="0" y="0"/>
                  </a:lnTo>
                  <a:lnTo>
                    <a:pt x="0" y="6349"/>
                  </a:lnTo>
                  <a:lnTo>
                    <a:pt x="7619" y="6349"/>
                  </a:lnTo>
                  <a:lnTo>
                    <a:pt x="7619" y="0"/>
                  </a:lnTo>
                  <a:close/>
                </a:path>
                <a:path w="7620" h="961390">
                  <a:moveTo>
                    <a:pt x="7619" y="6350"/>
                  </a:moveTo>
                  <a:lnTo>
                    <a:pt x="0" y="6350"/>
                  </a:lnTo>
                  <a:lnTo>
                    <a:pt x="0" y="16509"/>
                  </a:lnTo>
                  <a:lnTo>
                    <a:pt x="7619" y="16509"/>
                  </a:lnTo>
                  <a:lnTo>
                    <a:pt x="7619" y="6350"/>
                  </a:lnTo>
                  <a:close/>
                </a:path>
                <a:path w="7620" h="961390">
                  <a:moveTo>
                    <a:pt x="7619" y="16509"/>
                  </a:moveTo>
                  <a:lnTo>
                    <a:pt x="0" y="16509"/>
                  </a:lnTo>
                  <a:lnTo>
                    <a:pt x="0" y="25399"/>
                  </a:lnTo>
                  <a:lnTo>
                    <a:pt x="7619" y="25399"/>
                  </a:lnTo>
                  <a:lnTo>
                    <a:pt x="7619" y="16509"/>
                  </a:lnTo>
                  <a:close/>
                </a:path>
                <a:path w="7620" h="961390">
                  <a:moveTo>
                    <a:pt x="7619" y="25400"/>
                  </a:moveTo>
                  <a:lnTo>
                    <a:pt x="0" y="25400"/>
                  </a:lnTo>
                  <a:lnTo>
                    <a:pt x="0" y="31749"/>
                  </a:lnTo>
                  <a:lnTo>
                    <a:pt x="7619" y="31749"/>
                  </a:lnTo>
                  <a:lnTo>
                    <a:pt x="7619" y="25400"/>
                  </a:lnTo>
                  <a:close/>
                </a:path>
                <a:path w="7620" h="961390">
                  <a:moveTo>
                    <a:pt x="7619" y="31750"/>
                  </a:moveTo>
                  <a:lnTo>
                    <a:pt x="0" y="31750"/>
                  </a:lnTo>
                  <a:lnTo>
                    <a:pt x="0" y="38099"/>
                  </a:lnTo>
                  <a:lnTo>
                    <a:pt x="7619" y="38099"/>
                  </a:lnTo>
                  <a:lnTo>
                    <a:pt x="7619" y="31750"/>
                  </a:lnTo>
                  <a:close/>
                </a:path>
                <a:path w="7620" h="961390">
                  <a:moveTo>
                    <a:pt x="7619" y="38100"/>
                  </a:moveTo>
                  <a:lnTo>
                    <a:pt x="0" y="38100"/>
                  </a:lnTo>
                  <a:lnTo>
                    <a:pt x="0" y="44449"/>
                  </a:lnTo>
                  <a:lnTo>
                    <a:pt x="7619" y="44449"/>
                  </a:lnTo>
                  <a:lnTo>
                    <a:pt x="7619" y="38100"/>
                  </a:lnTo>
                  <a:close/>
                </a:path>
                <a:path w="7620" h="961390">
                  <a:moveTo>
                    <a:pt x="7619" y="44450"/>
                  </a:moveTo>
                  <a:lnTo>
                    <a:pt x="0" y="44450"/>
                  </a:lnTo>
                  <a:lnTo>
                    <a:pt x="0" y="48259"/>
                  </a:lnTo>
                  <a:lnTo>
                    <a:pt x="7619" y="48259"/>
                  </a:lnTo>
                  <a:lnTo>
                    <a:pt x="7619" y="44450"/>
                  </a:lnTo>
                  <a:close/>
                </a:path>
                <a:path w="7620" h="961390">
                  <a:moveTo>
                    <a:pt x="7619" y="48259"/>
                  </a:moveTo>
                  <a:lnTo>
                    <a:pt x="0" y="48259"/>
                  </a:lnTo>
                  <a:lnTo>
                    <a:pt x="0" y="69849"/>
                  </a:lnTo>
                  <a:lnTo>
                    <a:pt x="7619" y="69849"/>
                  </a:lnTo>
                  <a:lnTo>
                    <a:pt x="7619" y="48259"/>
                  </a:lnTo>
                  <a:close/>
                </a:path>
                <a:path w="7620" h="961390">
                  <a:moveTo>
                    <a:pt x="7619" y="69850"/>
                  </a:moveTo>
                  <a:lnTo>
                    <a:pt x="0" y="69850"/>
                  </a:lnTo>
                  <a:lnTo>
                    <a:pt x="0" y="73659"/>
                  </a:lnTo>
                  <a:lnTo>
                    <a:pt x="7619" y="73659"/>
                  </a:lnTo>
                  <a:lnTo>
                    <a:pt x="7619" y="69850"/>
                  </a:lnTo>
                  <a:close/>
                </a:path>
                <a:path w="7620" h="961390">
                  <a:moveTo>
                    <a:pt x="7619" y="73659"/>
                  </a:moveTo>
                  <a:lnTo>
                    <a:pt x="0" y="73659"/>
                  </a:lnTo>
                  <a:lnTo>
                    <a:pt x="0" y="76199"/>
                  </a:lnTo>
                  <a:lnTo>
                    <a:pt x="7619" y="76199"/>
                  </a:lnTo>
                  <a:lnTo>
                    <a:pt x="7619" y="73659"/>
                  </a:lnTo>
                  <a:close/>
                </a:path>
                <a:path w="7620" h="961390">
                  <a:moveTo>
                    <a:pt x="7619" y="76200"/>
                  </a:moveTo>
                  <a:lnTo>
                    <a:pt x="0" y="76200"/>
                  </a:lnTo>
                  <a:lnTo>
                    <a:pt x="0" y="82549"/>
                  </a:lnTo>
                  <a:lnTo>
                    <a:pt x="7619" y="82549"/>
                  </a:lnTo>
                  <a:lnTo>
                    <a:pt x="7619" y="76200"/>
                  </a:lnTo>
                  <a:close/>
                </a:path>
                <a:path w="7620" h="961390">
                  <a:moveTo>
                    <a:pt x="7619" y="82550"/>
                  </a:moveTo>
                  <a:lnTo>
                    <a:pt x="0" y="82550"/>
                  </a:lnTo>
                  <a:lnTo>
                    <a:pt x="0" y="86359"/>
                  </a:lnTo>
                  <a:lnTo>
                    <a:pt x="7619" y="86359"/>
                  </a:lnTo>
                  <a:lnTo>
                    <a:pt x="7619" y="82550"/>
                  </a:lnTo>
                  <a:close/>
                </a:path>
                <a:path w="7620" h="961390">
                  <a:moveTo>
                    <a:pt x="7619" y="86359"/>
                  </a:moveTo>
                  <a:lnTo>
                    <a:pt x="0" y="86359"/>
                  </a:lnTo>
                  <a:lnTo>
                    <a:pt x="0" y="92709"/>
                  </a:lnTo>
                  <a:lnTo>
                    <a:pt x="7619" y="92709"/>
                  </a:lnTo>
                  <a:lnTo>
                    <a:pt x="7619" y="86359"/>
                  </a:lnTo>
                  <a:close/>
                </a:path>
                <a:path w="7620" h="961390">
                  <a:moveTo>
                    <a:pt x="7619" y="92709"/>
                  </a:moveTo>
                  <a:lnTo>
                    <a:pt x="0" y="92709"/>
                  </a:lnTo>
                  <a:lnTo>
                    <a:pt x="0" y="99059"/>
                  </a:lnTo>
                  <a:lnTo>
                    <a:pt x="7619" y="99059"/>
                  </a:lnTo>
                  <a:lnTo>
                    <a:pt x="7619" y="92709"/>
                  </a:lnTo>
                  <a:close/>
                </a:path>
                <a:path w="7620" h="961390">
                  <a:moveTo>
                    <a:pt x="7619" y="99059"/>
                  </a:moveTo>
                  <a:lnTo>
                    <a:pt x="0" y="99059"/>
                  </a:lnTo>
                  <a:lnTo>
                    <a:pt x="0" y="101599"/>
                  </a:lnTo>
                  <a:lnTo>
                    <a:pt x="7619" y="101599"/>
                  </a:lnTo>
                  <a:lnTo>
                    <a:pt x="7619" y="99059"/>
                  </a:lnTo>
                  <a:close/>
                </a:path>
                <a:path w="7620" h="961390">
                  <a:moveTo>
                    <a:pt x="7619" y="101600"/>
                  </a:moveTo>
                  <a:lnTo>
                    <a:pt x="0" y="101600"/>
                  </a:lnTo>
                  <a:lnTo>
                    <a:pt x="0" y="107949"/>
                  </a:lnTo>
                  <a:lnTo>
                    <a:pt x="7619" y="107949"/>
                  </a:lnTo>
                  <a:lnTo>
                    <a:pt x="7619" y="101600"/>
                  </a:lnTo>
                  <a:close/>
                </a:path>
                <a:path w="7620" h="961390">
                  <a:moveTo>
                    <a:pt x="7619" y="107950"/>
                  </a:moveTo>
                  <a:lnTo>
                    <a:pt x="0" y="107950"/>
                  </a:lnTo>
                  <a:lnTo>
                    <a:pt x="0" y="111759"/>
                  </a:lnTo>
                  <a:lnTo>
                    <a:pt x="7619" y="111759"/>
                  </a:lnTo>
                  <a:lnTo>
                    <a:pt x="7619" y="107950"/>
                  </a:lnTo>
                  <a:close/>
                </a:path>
                <a:path w="7620" h="961390">
                  <a:moveTo>
                    <a:pt x="7619" y="111759"/>
                  </a:moveTo>
                  <a:lnTo>
                    <a:pt x="0" y="111759"/>
                  </a:lnTo>
                  <a:lnTo>
                    <a:pt x="0" y="118109"/>
                  </a:lnTo>
                  <a:lnTo>
                    <a:pt x="7619" y="118109"/>
                  </a:lnTo>
                  <a:lnTo>
                    <a:pt x="7619" y="111759"/>
                  </a:lnTo>
                  <a:close/>
                </a:path>
                <a:path w="7620" h="961390">
                  <a:moveTo>
                    <a:pt x="7619" y="118109"/>
                  </a:moveTo>
                  <a:lnTo>
                    <a:pt x="0" y="118109"/>
                  </a:lnTo>
                  <a:lnTo>
                    <a:pt x="0" y="120649"/>
                  </a:lnTo>
                  <a:lnTo>
                    <a:pt x="7619" y="120649"/>
                  </a:lnTo>
                  <a:lnTo>
                    <a:pt x="7619" y="118109"/>
                  </a:lnTo>
                  <a:close/>
                </a:path>
                <a:path w="7620" h="961390">
                  <a:moveTo>
                    <a:pt x="7619" y="120650"/>
                  </a:moveTo>
                  <a:lnTo>
                    <a:pt x="0" y="120650"/>
                  </a:lnTo>
                  <a:lnTo>
                    <a:pt x="0" y="124459"/>
                  </a:lnTo>
                  <a:lnTo>
                    <a:pt x="7619" y="124459"/>
                  </a:lnTo>
                  <a:lnTo>
                    <a:pt x="7619" y="120650"/>
                  </a:lnTo>
                  <a:close/>
                </a:path>
                <a:path w="7620" h="961390">
                  <a:moveTo>
                    <a:pt x="7619" y="124459"/>
                  </a:moveTo>
                  <a:lnTo>
                    <a:pt x="0" y="124459"/>
                  </a:lnTo>
                  <a:lnTo>
                    <a:pt x="0" y="137159"/>
                  </a:lnTo>
                  <a:lnTo>
                    <a:pt x="7619" y="137159"/>
                  </a:lnTo>
                  <a:lnTo>
                    <a:pt x="7619" y="124459"/>
                  </a:lnTo>
                  <a:close/>
                </a:path>
                <a:path w="7620" h="961390">
                  <a:moveTo>
                    <a:pt x="7619" y="137159"/>
                  </a:moveTo>
                  <a:lnTo>
                    <a:pt x="0" y="137159"/>
                  </a:lnTo>
                  <a:lnTo>
                    <a:pt x="0" y="139699"/>
                  </a:lnTo>
                  <a:lnTo>
                    <a:pt x="7619" y="139699"/>
                  </a:lnTo>
                  <a:lnTo>
                    <a:pt x="7619" y="137159"/>
                  </a:lnTo>
                  <a:close/>
                </a:path>
                <a:path w="7620" h="961390">
                  <a:moveTo>
                    <a:pt x="7619" y="139700"/>
                  </a:moveTo>
                  <a:lnTo>
                    <a:pt x="0" y="139700"/>
                  </a:lnTo>
                  <a:lnTo>
                    <a:pt x="0" y="146049"/>
                  </a:lnTo>
                  <a:lnTo>
                    <a:pt x="7619" y="146049"/>
                  </a:lnTo>
                  <a:lnTo>
                    <a:pt x="7619" y="139700"/>
                  </a:lnTo>
                  <a:close/>
                </a:path>
                <a:path w="7620" h="961390">
                  <a:moveTo>
                    <a:pt x="7619" y="146050"/>
                  </a:moveTo>
                  <a:lnTo>
                    <a:pt x="0" y="146050"/>
                  </a:lnTo>
                  <a:lnTo>
                    <a:pt x="0" y="152399"/>
                  </a:lnTo>
                  <a:lnTo>
                    <a:pt x="7619" y="152399"/>
                  </a:lnTo>
                  <a:lnTo>
                    <a:pt x="7619" y="146050"/>
                  </a:lnTo>
                  <a:close/>
                </a:path>
                <a:path w="7620" h="961390">
                  <a:moveTo>
                    <a:pt x="7619" y="152400"/>
                  </a:moveTo>
                  <a:lnTo>
                    <a:pt x="0" y="152400"/>
                  </a:lnTo>
                  <a:lnTo>
                    <a:pt x="0" y="156209"/>
                  </a:lnTo>
                  <a:lnTo>
                    <a:pt x="7619" y="156209"/>
                  </a:lnTo>
                  <a:lnTo>
                    <a:pt x="7619" y="152400"/>
                  </a:lnTo>
                  <a:close/>
                </a:path>
                <a:path w="7620" h="961390">
                  <a:moveTo>
                    <a:pt x="7619" y="156209"/>
                  </a:moveTo>
                  <a:lnTo>
                    <a:pt x="0" y="156209"/>
                  </a:lnTo>
                  <a:lnTo>
                    <a:pt x="0" y="162559"/>
                  </a:lnTo>
                  <a:lnTo>
                    <a:pt x="7619" y="162559"/>
                  </a:lnTo>
                  <a:lnTo>
                    <a:pt x="7619" y="156209"/>
                  </a:lnTo>
                  <a:close/>
                </a:path>
                <a:path w="7620" h="961390">
                  <a:moveTo>
                    <a:pt x="7619" y="162559"/>
                  </a:moveTo>
                  <a:lnTo>
                    <a:pt x="0" y="162559"/>
                  </a:lnTo>
                  <a:lnTo>
                    <a:pt x="0" y="184149"/>
                  </a:lnTo>
                  <a:lnTo>
                    <a:pt x="7619" y="184149"/>
                  </a:lnTo>
                  <a:lnTo>
                    <a:pt x="7619" y="162559"/>
                  </a:lnTo>
                  <a:close/>
                </a:path>
                <a:path w="7620" h="961390">
                  <a:moveTo>
                    <a:pt x="7619" y="184150"/>
                  </a:moveTo>
                  <a:lnTo>
                    <a:pt x="0" y="184150"/>
                  </a:lnTo>
                  <a:lnTo>
                    <a:pt x="0" y="193039"/>
                  </a:lnTo>
                  <a:lnTo>
                    <a:pt x="1269" y="193039"/>
                  </a:lnTo>
                  <a:lnTo>
                    <a:pt x="1269" y="196849"/>
                  </a:lnTo>
                  <a:lnTo>
                    <a:pt x="2539" y="196849"/>
                  </a:lnTo>
                  <a:lnTo>
                    <a:pt x="2539" y="199389"/>
                  </a:lnTo>
                  <a:lnTo>
                    <a:pt x="3810" y="199389"/>
                  </a:lnTo>
                  <a:lnTo>
                    <a:pt x="3810" y="200659"/>
                  </a:lnTo>
                  <a:lnTo>
                    <a:pt x="7619" y="200659"/>
                  </a:lnTo>
                  <a:lnTo>
                    <a:pt x="7619" y="184150"/>
                  </a:lnTo>
                  <a:close/>
                </a:path>
                <a:path w="7620" h="961390">
                  <a:moveTo>
                    <a:pt x="7619" y="200659"/>
                  </a:moveTo>
                  <a:lnTo>
                    <a:pt x="3810" y="200659"/>
                  </a:lnTo>
                  <a:lnTo>
                    <a:pt x="3810" y="203199"/>
                  </a:lnTo>
                  <a:lnTo>
                    <a:pt x="7619" y="203199"/>
                  </a:lnTo>
                  <a:lnTo>
                    <a:pt x="7619" y="200659"/>
                  </a:lnTo>
                  <a:close/>
                </a:path>
                <a:path w="7620" h="961390">
                  <a:moveTo>
                    <a:pt x="7619" y="203200"/>
                  </a:moveTo>
                  <a:lnTo>
                    <a:pt x="5079" y="203200"/>
                  </a:lnTo>
                  <a:lnTo>
                    <a:pt x="5079" y="205739"/>
                  </a:lnTo>
                  <a:lnTo>
                    <a:pt x="6350" y="205739"/>
                  </a:lnTo>
                  <a:lnTo>
                    <a:pt x="6350" y="208279"/>
                  </a:lnTo>
                  <a:lnTo>
                    <a:pt x="7619" y="208279"/>
                  </a:lnTo>
                  <a:lnTo>
                    <a:pt x="7619" y="203200"/>
                  </a:lnTo>
                  <a:close/>
                </a:path>
                <a:path w="7620" h="961390">
                  <a:moveTo>
                    <a:pt x="7619" y="791336"/>
                  </a:moveTo>
                  <a:lnTo>
                    <a:pt x="0" y="791336"/>
                  </a:lnTo>
                  <a:lnTo>
                    <a:pt x="0" y="801369"/>
                  </a:lnTo>
                  <a:lnTo>
                    <a:pt x="7619" y="801369"/>
                  </a:lnTo>
                  <a:lnTo>
                    <a:pt x="7619" y="791336"/>
                  </a:lnTo>
                  <a:close/>
                </a:path>
                <a:path w="7620" h="961390">
                  <a:moveTo>
                    <a:pt x="7619" y="787527"/>
                  </a:moveTo>
                  <a:lnTo>
                    <a:pt x="0" y="787527"/>
                  </a:lnTo>
                  <a:lnTo>
                    <a:pt x="0" y="791209"/>
                  </a:lnTo>
                  <a:lnTo>
                    <a:pt x="7619" y="791209"/>
                  </a:lnTo>
                  <a:lnTo>
                    <a:pt x="7619" y="787527"/>
                  </a:lnTo>
                  <a:close/>
                </a:path>
                <a:path w="7620" h="961390">
                  <a:moveTo>
                    <a:pt x="7619" y="784859"/>
                  </a:moveTo>
                  <a:lnTo>
                    <a:pt x="3809" y="784859"/>
                  </a:lnTo>
                  <a:lnTo>
                    <a:pt x="3809" y="784986"/>
                  </a:lnTo>
                  <a:lnTo>
                    <a:pt x="0" y="784986"/>
                  </a:lnTo>
                  <a:lnTo>
                    <a:pt x="0" y="787399"/>
                  </a:lnTo>
                  <a:lnTo>
                    <a:pt x="7619" y="787399"/>
                  </a:lnTo>
                  <a:lnTo>
                    <a:pt x="7619" y="784859"/>
                  </a:lnTo>
                  <a:close/>
                </a:path>
                <a:path w="7620" h="961390">
                  <a:moveTo>
                    <a:pt x="3809" y="783716"/>
                  </a:moveTo>
                  <a:lnTo>
                    <a:pt x="0" y="783716"/>
                  </a:lnTo>
                  <a:lnTo>
                    <a:pt x="0" y="784859"/>
                  </a:lnTo>
                  <a:lnTo>
                    <a:pt x="3809" y="784859"/>
                  </a:lnTo>
                  <a:lnTo>
                    <a:pt x="3809" y="783716"/>
                  </a:lnTo>
                  <a:close/>
                </a:path>
                <a:path w="7620" h="961390">
                  <a:moveTo>
                    <a:pt x="7619" y="801369"/>
                  </a:moveTo>
                  <a:lnTo>
                    <a:pt x="0" y="801369"/>
                  </a:lnTo>
                  <a:lnTo>
                    <a:pt x="0" y="814069"/>
                  </a:lnTo>
                  <a:lnTo>
                    <a:pt x="7619" y="814069"/>
                  </a:lnTo>
                  <a:lnTo>
                    <a:pt x="7619" y="801369"/>
                  </a:lnTo>
                  <a:close/>
                </a:path>
                <a:path w="7620" h="961390">
                  <a:moveTo>
                    <a:pt x="7619" y="814069"/>
                  </a:moveTo>
                  <a:lnTo>
                    <a:pt x="0" y="814069"/>
                  </a:lnTo>
                  <a:lnTo>
                    <a:pt x="0" y="867409"/>
                  </a:lnTo>
                  <a:lnTo>
                    <a:pt x="7619" y="867409"/>
                  </a:lnTo>
                  <a:lnTo>
                    <a:pt x="7619" y="814069"/>
                  </a:lnTo>
                  <a:close/>
                </a:path>
                <a:path w="7620" h="961390">
                  <a:moveTo>
                    <a:pt x="7619" y="867410"/>
                  </a:moveTo>
                  <a:lnTo>
                    <a:pt x="0" y="867410"/>
                  </a:lnTo>
                  <a:lnTo>
                    <a:pt x="0" y="961389"/>
                  </a:lnTo>
                  <a:lnTo>
                    <a:pt x="7619" y="961389"/>
                  </a:lnTo>
                  <a:lnTo>
                    <a:pt x="7619" y="867410"/>
                  </a:lnTo>
                  <a:close/>
                </a:path>
              </a:pathLst>
            </a:custGeom>
            <a:solidFill>
              <a:srgbClr val="1100FB"/>
            </a:solidFill>
          </p:spPr>
          <p:txBody>
            <a:bodyPr bIns="0" lIns="0" rIns="0" rtlCol="0" tIns="0" wrap="square"/>
            <a:p/>
          </p:txBody>
        </p:sp>
        <p:sp>
          <p:nvSpPr>
            <p:cNvPr id="1050931" name="object 2245"/>
            <p:cNvSpPr/>
            <p:nvPr/>
          </p:nvSpPr>
          <p:spPr>
            <a:xfrm>
              <a:off x="4867909" y="5807709"/>
              <a:ext cx="6350" cy="960119"/>
            </a:xfrm>
            <a:custGeom>
              <a:avLst/>
              <a:ahLst/>
              <a:rect l="l" t="t" r="r" b="b"/>
              <a:pathLst>
                <a:path w="6350" h="960120">
                  <a:moveTo>
                    <a:pt x="6350" y="0"/>
                  </a:moveTo>
                  <a:lnTo>
                    <a:pt x="0" y="0"/>
                  </a:lnTo>
                  <a:lnTo>
                    <a:pt x="0" y="6349"/>
                  </a:lnTo>
                  <a:lnTo>
                    <a:pt x="6350" y="6349"/>
                  </a:lnTo>
                  <a:lnTo>
                    <a:pt x="6350" y="0"/>
                  </a:lnTo>
                  <a:close/>
                </a:path>
                <a:path w="6350" h="960120">
                  <a:moveTo>
                    <a:pt x="6350" y="6350"/>
                  </a:moveTo>
                  <a:lnTo>
                    <a:pt x="0" y="6350"/>
                  </a:lnTo>
                  <a:lnTo>
                    <a:pt x="0" y="16509"/>
                  </a:lnTo>
                  <a:lnTo>
                    <a:pt x="6350" y="16509"/>
                  </a:lnTo>
                  <a:lnTo>
                    <a:pt x="6350" y="6350"/>
                  </a:lnTo>
                  <a:close/>
                </a:path>
                <a:path w="6350" h="960120">
                  <a:moveTo>
                    <a:pt x="6350" y="16509"/>
                  </a:moveTo>
                  <a:lnTo>
                    <a:pt x="0" y="16509"/>
                  </a:lnTo>
                  <a:lnTo>
                    <a:pt x="0" y="25399"/>
                  </a:lnTo>
                  <a:lnTo>
                    <a:pt x="6350" y="25399"/>
                  </a:lnTo>
                  <a:lnTo>
                    <a:pt x="6350" y="16509"/>
                  </a:lnTo>
                  <a:close/>
                </a:path>
                <a:path w="6350" h="960120">
                  <a:moveTo>
                    <a:pt x="6350" y="25400"/>
                  </a:moveTo>
                  <a:lnTo>
                    <a:pt x="0" y="25400"/>
                  </a:lnTo>
                  <a:lnTo>
                    <a:pt x="0" y="31749"/>
                  </a:lnTo>
                  <a:lnTo>
                    <a:pt x="6350" y="31749"/>
                  </a:lnTo>
                  <a:lnTo>
                    <a:pt x="6350" y="25400"/>
                  </a:lnTo>
                  <a:close/>
                </a:path>
                <a:path w="6350" h="960120">
                  <a:moveTo>
                    <a:pt x="6350" y="31750"/>
                  </a:moveTo>
                  <a:lnTo>
                    <a:pt x="0" y="31750"/>
                  </a:lnTo>
                  <a:lnTo>
                    <a:pt x="0" y="38099"/>
                  </a:lnTo>
                  <a:lnTo>
                    <a:pt x="6350" y="38099"/>
                  </a:lnTo>
                  <a:lnTo>
                    <a:pt x="6350" y="31750"/>
                  </a:lnTo>
                  <a:close/>
                </a:path>
                <a:path w="6350" h="960120">
                  <a:moveTo>
                    <a:pt x="6350" y="38100"/>
                  </a:moveTo>
                  <a:lnTo>
                    <a:pt x="0" y="38100"/>
                  </a:lnTo>
                  <a:lnTo>
                    <a:pt x="0" y="44449"/>
                  </a:lnTo>
                  <a:lnTo>
                    <a:pt x="6350" y="44449"/>
                  </a:lnTo>
                  <a:lnTo>
                    <a:pt x="6350" y="38100"/>
                  </a:lnTo>
                  <a:close/>
                </a:path>
                <a:path w="6350" h="960120">
                  <a:moveTo>
                    <a:pt x="6350" y="44450"/>
                  </a:moveTo>
                  <a:lnTo>
                    <a:pt x="0" y="44450"/>
                  </a:lnTo>
                  <a:lnTo>
                    <a:pt x="0" y="48259"/>
                  </a:lnTo>
                  <a:lnTo>
                    <a:pt x="6350" y="48259"/>
                  </a:lnTo>
                  <a:lnTo>
                    <a:pt x="6350" y="44450"/>
                  </a:lnTo>
                  <a:close/>
                </a:path>
                <a:path w="6350" h="960120">
                  <a:moveTo>
                    <a:pt x="6350" y="48259"/>
                  </a:moveTo>
                  <a:lnTo>
                    <a:pt x="0" y="48259"/>
                  </a:lnTo>
                  <a:lnTo>
                    <a:pt x="0" y="69849"/>
                  </a:lnTo>
                  <a:lnTo>
                    <a:pt x="6350" y="69849"/>
                  </a:lnTo>
                  <a:lnTo>
                    <a:pt x="6350" y="48259"/>
                  </a:lnTo>
                  <a:close/>
                </a:path>
                <a:path w="6350" h="960120">
                  <a:moveTo>
                    <a:pt x="6350" y="69850"/>
                  </a:moveTo>
                  <a:lnTo>
                    <a:pt x="0" y="69850"/>
                  </a:lnTo>
                  <a:lnTo>
                    <a:pt x="0" y="73659"/>
                  </a:lnTo>
                  <a:lnTo>
                    <a:pt x="6350" y="73659"/>
                  </a:lnTo>
                  <a:lnTo>
                    <a:pt x="6350" y="69850"/>
                  </a:lnTo>
                  <a:close/>
                </a:path>
                <a:path w="6350" h="960120">
                  <a:moveTo>
                    <a:pt x="6350" y="73659"/>
                  </a:moveTo>
                  <a:lnTo>
                    <a:pt x="0" y="73659"/>
                  </a:lnTo>
                  <a:lnTo>
                    <a:pt x="0" y="76199"/>
                  </a:lnTo>
                  <a:lnTo>
                    <a:pt x="6350" y="76199"/>
                  </a:lnTo>
                  <a:lnTo>
                    <a:pt x="6350" y="73659"/>
                  </a:lnTo>
                  <a:close/>
                </a:path>
                <a:path w="6350" h="960120">
                  <a:moveTo>
                    <a:pt x="6350" y="76200"/>
                  </a:moveTo>
                  <a:lnTo>
                    <a:pt x="0" y="76200"/>
                  </a:lnTo>
                  <a:lnTo>
                    <a:pt x="0" y="82549"/>
                  </a:lnTo>
                  <a:lnTo>
                    <a:pt x="6350" y="82549"/>
                  </a:lnTo>
                  <a:lnTo>
                    <a:pt x="6350" y="76200"/>
                  </a:lnTo>
                  <a:close/>
                </a:path>
                <a:path w="6350" h="960120">
                  <a:moveTo>
                    <a:pt x="6350" y="82550"/>
                  </a:moveTo>
                  <a:lnTo>
                    <a:pt x="0" y="82550"/>
                  </a:lnTo>
                  <a:lnTo>
                    <a:pt x="0" y="86359"/>
                  </a:lnTo>
                  <a:lnTo>
                    <a:pt x="6350" y="86359"/>
                  </a:lnTo>
                  <a:lnTo>
                    <a:pt x="6350" y="82550"/>
                  </a:lnTo>
                  <a:close/>
                </a:path>
                <a:path w="6350" h="960120">
                  <a:moveTo>
                    <a:pt x="6350" y="86359"/>
                  </a:moveTo>
                  <a:lnTo>
                    <a:pt x="0" y="86359"/>
                  </a:lnTo>
                  <a:lnTo>
                    <a:pt x="0" y="92709"/>
                  </a:lnTo>
                  <a:lnTo>
                    <a:pt x="6350" y="92709"/>
                  </a:lnTo>
                  <a:lnTo>
                    <a:pt x="6350" y="86359"/>
                  </a:lnTo>
                  <a:close/>
                </a:path>
                <a:path w="6350" h="960120">
                  <a:moveTo>
                    <a:pt x="6350" y="92709"/>
                  </a:moveTo>
                  <a:lnTo>
                    <a:pt x="0" y="92709"/>
                  </a:lnTo>
                  <a:lnTo>
                    <a:pt x="0" y="99059"/>
                  </a:lnTo>
                  <a:lnTo>
                    <a:pt x="6350" y="99059"/>
                  </a:lnTo>
                  <a:lnTo>
                    <a:pt x="6350" y="92709"/>
                  </a:lnTo>
                  <a:close/>
                </a:path>
                <a:path w="6350" h="960120">
                  <a:moveTo>
                    <a:pt x="6350" y="99059"/>
                  </a:moveTo>
                  <a:lnTo>
                    <a:pt x="0" y="99059"/>
                  </a:lnTo>
                  <a:lnTo>
                    <a:pt x="0" y="101599"/>
                  </a:lnTo>
                  <a:lnTo>
                    <a:pt x="6350" y="101599"/>
                  </a:lnTo>
                  <a:lnTo>
                    <a:pt x="6350" y="99059"/>
                  </a:lnTo>
                  <a:close/>
                </a:path>
                <a:path w="6350" h="960120">
                  <a:moveTo>
                    <a:pt x="6350" y="101600"/>
                  </a:moveTo>
                  <a:lnTo>
                    <a:pt x="0" y="101600"/>
                  </a:lnTo>
                  <a:lnTo>
                    <a:pt x="0" y="107949"/>
                  </a:lnTo>
                  <a:lnTo>
                    <a:pt x="6350" y="107949"/>
                  </a:lnTo>
                  <a:lnTo>
                    <a:pt x="6350" y="101600"/>
                  </a:lnTo>
                  <a:close/>
                </a:path>
                <a:path w="6350" h="960120">
                  <a:moveTo>
                    <a:pt x="6350" y="107950"/>
                  </a:moveTo>
                  <a:lnTo>
                    <a:pt x="0" y="107950"/>
                  </a:lnTo>
                  <a:lnTo>
                    <a:pt x="0" y="111759"/>
                  </a:lnTo>
                  <a:lnTo>
                    <a:pt x="6350" y="111759"/>
                  </a:lnTo>
                  <a:lnTo>
                    <a:pt x="6350" y="107950"/>
                  </a:lnTo>
                  <a:close/>
                </a:path>
                <a:path w="6350" h="960120">
                  <a:moveTo>
                    <a:pt x="6350" y="111759"/>
                  </a:moveTo>
                  <a:lnTo>
                    <a:pt x="0" y="111759"/>
                  </a:lnTo>
                  <a:lnTo>
                    <a:pt x="0" y="118109"/>
                  </a:lnTo>
                  <a:lnTo>
                    <a:pt x="6350" y="118109"/>
                  </a:lnTo>
                  <a:lnTo>
                    <a:pt x="6350" y="111759"/>
                  </a:lnTo>
                  <a:close/>
                </a:path>
                <a:path w="6350" h="960120">
                  <a:moveTo>
                    <a:pt x="6350" y="118109"/>
                  </a:moveTo>
                  <a:lnTo>
                    <a:pt x="0" y="118109"/>
                  </a:lnTo>
                  <a:lnTo>
                    <a:pt x="0" y="120649"/>
                  </a:lnTo>
                  <a:lnTo>
                    <a:pt x="6350" y="120649"/>
                  </a:lnTo>
                  <a:lnTo>
                    <a:pt x="6350" y="118109"/>
                  </a:lnTo>
                  <a:close/>
                </a:path>
                <a:path w="6350" h="960120">
                  <a:moveTo>
                    <a:pt x="6350" y="120650"/>
                  </a:moveTo>
                  <a:lnTo>
                    <a:pt x="0" y="120650"/>
                  </a:lnTo>
                  <a:lnTo>
                    <a:pt x="0" y="124459"/>
                  </a:lnTo>
                  <a:lnTo>
                    <a:pt x="6350" y="124459"/>
                  </a:lnTo>
                  <a:lnTo>
                    <a:pt x="6350" y="120650"/>
                  </a:lnTo>
                  <a:close/>
                </a:path>
                <a:path w="6350" h="960120">
                  <a:moveTo>
                    <a:pt x="6350" y="124459"/>
                  </a:moveTo>
                  <a:lnTo>
                    <a:pt x="0" y="124459"/>
                  </a:lnTo>
                  <a:lnTo>
                    <a:pt x="0" y="137159"/>
                  </a:lnTo>
                  <a:lnTo>
                    <a:pt x="6350" y="137159"/>
                  </a:lnTo>
                  <a:lnTo>
                    <a:pt x="6350" y="124459"/>
                  </a:lnTo>
                  <a:close/>
                </a:path>
                <a:path w="6350" h="960120">
                  <a:moveTo>
                    <a:pt x="6350" y="137159"/>
                  </a:moveTo>
                  <a:lnTo>
                    <a:pt x="0" y="137159"/>
                  </a:lnTo>
                  <a:lnTo>
                    <a:pt x="0" y="139699"/>
                  </a:lnTo>
                  <a:lnTo>
                    <a:pt x="6350" y="139699"/>
                  </a:lnTo>
                  <a:lnTo>
                    <a:pt x="6350" y="137159"/>
                  </a:lnTo>
                  <a:close/>
                </a:path>
                <a:path w="6350" h="960120">
                  <a:moveTo>
                    <a:pt x="6350" y="139700"/>
                  </a:moveTo>
                  <a:lnTo>
                    <a:pt x="0" y="139700"/>
                  </a:lnTo>
                  <a:lnTo>
                    <a:pt x="0" y="146049"/>
                  </a:lnTo>
                  <a:lnTo>
                    <a:pt x="6350" y="146049"/>
                  </a:lnTo>
                  <a:lnTo>
                    <a:pt x="6350" y="139700"/>
                  </a:lnTo>
                  <a:close/>
                </a:path>
                <a:path w="6350" h="960120">
                  <a:moveTo>
                    <a:pt x="6350" y="146050"/>
                  </a:moveTo>
                  <a:lnTo>
                    <a:pt x="0" y="146050"/>
                  </a:lnTo>
                  <a:lnTo>
                    <a:pt x="0" y="152399"/>
                  </a:lnTo>
                  <a:lnTo>
                    <a:pt x="6350" y="152399"/>
                  </a:lnTo>
                  <a:lnTo>
                    <a:pt x="6350" y="146050"/>
                  </a:lnTo>
                  <a:close/>
                </a:path>
                <a:path w="6350" h="960120">
                  <a:moveTo>
                    <a:pt x="6350" y="152400"/>
                  </a:moveTo>
                  <a:lnTo>
                    <a:pt x="0" y="152400"/>
                  </a:lnTo>
                  <a:lnTo>
                    <a:pt x="0" y="156209"/>
                  </a:lnTo>
                  <a:lnTo>
                    <a:pt x="6350" y="156209"/>
                  </a:lnTo>
                  <a:lnTo>
                    <a:pt x="6350" y="152400"/>
                  </a:lnTo>
                  <a:close/>
                </a:path>
                <a:path w="6350" h="960120">
                  <a:moveTo>
                    <a:pt x="6350" y="156209"/>
                  </a:moveTo>
                  <a:lnTo>
                    <a:pt x="0" y="156209"/>
                  </a:lnTo>
                  <a:lnTo>
                    <a:pt x="0" y="162559"/>
                  </a:lnTo>
                  <a:lnTo>
                    <a:pt x="6350" y="162559"/>
                  </a:lnTo>
                  <a:lnTo>
                    <a:pt x="6350" y="156209"/>
                  </a:lnTo>
                  <a:close/>
                </a:path>
                <a:path w="6350" h="960120">
                  <a:moveTo>
                    <a:pt x="6350" y="162559"/>
                  </a:moveTo>
                  <a:lnTo>
                    <a:pt x="0" y="162559"/>
                  </a:lnTo>
                  <a:lnTo>
                    <a:pt x="0" y="177800"/>
                  </a:lnTo>
                  <a:lnTo>
                    <a:pt x="1269" y="177800"/>
                  </a:lnTo>
                  <a:lnTo>
                    <a:pt x="1269" y="180339"/>
                  </a:lnTo>
                  <a:lnTo>
                    <a:pt x="2539" y="180339"/>
                  </a:lnTo>
                  <a:lnTo>
                    <a:pt x="2539" y="184149"/>
                  </a:lnTo>
                  <a:lnTo>
                    <a:pt x="6350" y="184149"/>
                  </a:lnTo>
                  <a:lnTo>
                    <a:pt x="6350" y="162559"/>
                  </a:lnTo>
                  <a:close/>
                </a:path>
                <a:path w="6350" h="960120">
                  <a:moveTo>
                    <a:pt x="6350" y="184150"/>
                  </a:moveTo>
                  <a:lnTo>
                    <a:pt x="3810" y="184150"/>
                  </a:lnTo>
                  <a:lnTo>
                    <a:pt x="3810" y="186689"/>
                  </a:lnTo>
                  <a:lnTo>
                    <a:pt x="5079" y="186689"/>
                  </a:lnTo>
                  <a:lnTo>
                    <a:pt x="5079" y="190499"/>
                  </a:lnTo>
                  <a:lnTo>
                    <a:pt x="6350" y="190499"/>
                  </a:lnTo>
                  <a:lnTo>
                    <a:pt x="6350" y="184150"/>
                  </a:lnTo>
                  <a:close/>
                </a:path>
                <a:path w="6350" h="960120">
                  <a:moveTo>
                    <a:pt x="6350" y="791336"/>
                  </a:moveTo>
                  <a:lnTo>
                    <a:pt x="0" y="791336"/>
                  </a:lnTo>
                  <a:lnTo>
                    <a:pt x="0" y="801369"/>
                  </a:lnTo>
                  <a:lnTo>
                    <a:pt x="6350" y="801369"/>
                  </a:lnTo>
                  <a:lnTo>
                    <a:pt x="6350" y="791336"/>
                  </a:lnTo>
                  <a:close/>
                </a:path>
                <a:path w="6350" h="960120">
                  <a:moveTo>
                    <a:pt x="6350" y="787527"/>
                  </a:moveTo>
                  <a:lnTo>
                    <a:pt x="0" y="787527"/>
                  </a:lnTo>
                  <a:lnTo>
                    <a:pt x="0" y="791209"/>
                  </a:lnTo>
                  <a:lnTo>
                    <a:pt x="6350" y="791209"/>
                  </a:lnTo>
                  <a:lnTo>
                    <a:pt x="6350" y="787527"/>
                  </a:lnTo>
                  <a:close/>
                </a:path>
                <a:path w="6350" h="960120">
                  <a:moveTo>
                    <a:pt x="6350" y="784986"/>
                  </a:moveTo>
                  <a:lnTo>
                    <a:pt x="0" y="784986"/>
                  </a:lnTo>
                  <a:lnTo>
                    <a:pt x="0" y="787399"/>
                  </a:lnTo>
                  <a:lnTo>
                    <a:pt x="6350" y="787399"/>
                  </a:lnTo>
                  <a:lnTo>
                    <a:pt x="6350" y="784986"/>
                  </a:lnTo>
                  <a:close/>
                </a:path>
                <a:path w="6350" h="960120">
                  <a:moveTo>
                    <a:pt x="6350" y="783716"/>
                  </a:moveTo>
                  <a:lnTo>
                    <a:pt x="0" y="783716"/>
                  </a:lnTo>
                  <a:lnTo>
                    <a:pt x="0" y="784859"/>
                  </a:lnTo>
                  <a:lnTo>
                    <a:pt x="6350" y="784859"/>
                  </a:lnTo>
                  <a:lnTo>
                    <a:pt x="6350" y="783716"/>
                  </a:lnTo>
                  <a:close/>
                </a:path>
                <a:path w="6350" h="960120">
                  <a:moveTo>
                    <a:pt x="6350" y="801369"/>
                  </a:moveTo>
                  <a:lnTo>
                    <a:pt x="0" y="801369"/>
                  </a:lnTo>
                  <a:lnTo>
                    <a:pt x="0" y="814069"/>
                  </a:lnTo>
                  <a:lnTo>
                    <a:pt x="6350" y="814069"/>
                  </a:lnTo>
                  <a:lnTo>
                    <a:pt x="6350" y="801369"/>
                  </a:lnTo>
                  <a:close/>
                </a:path>
                <a:path w="6350" h="960120">
                  <a:moveTo>
                    <a:pt x="6350" y="814069"/>
                  </a:moveTo>
                  <a:lnTo>
                    <a:pt x="0" y="814069"/>
                  </a:lnTo>
                  <a:lnTo>
                    <a:pt x="0" y="867409"/>
                  </a:lnTo>
                  <a:lnTo>
                    <a:pt x="6350" y="867409"/>
                  </a:lnTo>
                  <a:lnTo>
                    <a:pt x="6350" y="814069"/>
                  </a:lnTo>
                  <a:close/>
                </a:path>
                <a:path w="6350" h="960120">
                  <a:moveTo>
                    <a:pt x="6350" y="867410"/>
                  </a:moveTo>
                  <a:lnTo>
                    <a:pt x="0" y="867410"/>
                  </a:lnTo>
                  <a:lnTo>
                    <a:pt x="0" y="960119"/>
                  </a:lnTo>
                  <a:lnTo>
                    <a:pt x="6350" y="960119"/>
                  </a:lnTo>
                  <a:lnTo>
                    <a:pt x="6350" y="867410"/>
                  </a:lnTo>
                  <a:close/>
                </a:path>
              </a:pathLst>
            </a:custGeom>
            <a:solidFill>
              <a:srgbClr val="0F00FC"/>
            </a:solidFill>
          </p:spPr>
          <p:txBody>
            <a:bodyPr bIns="0" lIns="0" rIns="0" rtlCol="0" tIns="0" wrap="square"/>
            <a:p/>
          </p:txBody>
        </p:sp>
        <p:sp>
          <p:nvSpPr>
            <p:cNvPr id="1050932" name="object 2246"/>
            <p:cNvSpPr/>
            <p:nvPr/>
          </p:nvSpPr>
          <p:spPr>
            <a:xfrm>
              <a:off x="4860289" y="5807709"/>
              <a:ext cx="7620" cy="960119"/>
            </a:xfrm>
            <a:custGeom>
              <a:avLst/>
              <a:ahLst/>
              <a:rect l="l" t="t" r="r" b="b"/>
              <a:pathLst>
                <a:path w="7620" h="960120">
                  <a:moveTo>
                    <a:pt x="7620" y="0"/>
                  </a:moveTo>
                  <a:lnTo>
                    <a:pt x="0" y="0"/>
                  </a:lnTo>
                  <a:lnTo>
                    <a:pt x="0" y="6349"/>
                  </a:lnTo>
                  <a:lnTo>
                    <a:pt x="7620" y="6349"/>
                  </a:lnTo>
                  <a:lnTo>
                    <a:pt x="7620" y="0"/>
                  </a:lnTo>
                  <a:close/>
                </a:path>
                <a:path w="7620" h="960120">
                  <a:moveTo>
                    <a:pt x="7620" y="6350"/>
                  </a:moveTo>
                  <a:lnTo>
                    <a:pt x="0" y="6350"/>
                  </a:lnTo>
                  <a:lnTo>
                    <a:pt x="0" y="16509"/>
                  </a:lnTo>
                  <a:lnTo>
                    <a:pt x="7620" y="16509"/>
                  </a:lnTo>
                  <a:lnTo>
                    <a:pt x="7620" y="6350"/>
                  </a:lnTo>
                  <a:close/>
                </a:path>
                <a:path w="7620" h="960120">
                  <a:moveTo>
                    <a:pt x="7620" y="16509"/>
                  </a:moveTo>
                  <a:lnTo>
                    <a:pt x="0" y="16509"/>
                  </a:lnTo>
                  <a:lnTo>
                    <a:pt x="0" y="25399"/>
                  </a:lnTo>
                  <a:lnTo>
                    <a:pt x="7620" y="25399"/>
                  </a:lnTo>
                  <a:lnTo>
                    <a:pt x="7620" y="16509"/>
                  </a:lnTo>
                  <a:close/>
                </a:path>
                <a:path w="7620" h="960120">
                  <a:moveTo>
                    <a:pt x="7620" y="25400"/>
                  </a:moveTo>
                  <a:lnTo>
                    <a:pt x="0" y="25400"/>
                  </a:lnTo>
                  <a:lnTo>
                    <a:pt x="0" y="31749"/>
                  </a:lnTo>
                  <a:lnTo>
                    <a:pt x="7620" y="31749"/>
                  </a:lnTo>
                  <a:lnTo>
                    <a:pt x="7620" y="25400"/>
                  </a:lnTo>
                  <a:close/>
                </a:path>
                <a:path w="7620" h="960120">
                  <a:moveTo>
                    <a:pt x="7620" y="31750"/>
                  </a:moveTo>
                  <a:lnTo>
                    <a:pt x="0" y="31750"/>
                  </a:lnTo>
                  <a:lnTo>
                    <a:pt x="0" y="38099"/>
                  </a:lnTo>
                  <a:lnTo>
                    <a:pt x="7620" y="38099"/>
                  </a:lnTo>
                  <a:lnTo>
                    <a:pt x="7620" y="31750"/>
                  </a:lnTo>
                  <a:close/>
                </a:path>
                <a:path w="7620" h="960120">
                  <a:moveTo>
                    <a:pt x="7620" y="38100"/>
                  </a:moveTo>
                  <a:lnTo>
                    <a:pt x="0" y="38100"/>
                  </a:lnTo>
                  <a:lnTo>
                    <a:pt x="0" y="44449"/>
                  </a:lnTo>
                  <a:lnTo>
                    <a:pt x="7620" y="44449"/>
                  </a:lnTo>
                  <a:lnTo>
                    <a:pt x="7620" y="38100"/>
                  </a:lnTo>
                  <a:close/>
                </a:path>
                <a:path w="7620" h="960120">
                  <a:moveTo>
                    <a:pt x="7620" y="44450"/>
                  </a:moveTo>
                  <a:lnTo>
                    <a:pt x="0" y="44450"/>
                  </a:lnTo>
                  <a:lnTo>
                    <a:pt x="0" y="48259"/>
                  </a:lnTo>
                  <a:lnTo>
                    <a:pt x="7620" y="48259"/>
                  </a:lnTo>
                  <a:lnTo>
                    <a:pt x="7620" y="44450"/>
                  </a:lnTo>
                  <a:close/>
                </a:path>
                <a:path w="7620" h="960120">
                  <a:moveTo>
                    <a:pt x="7620" y="48259"/>
                  </a:moveTo>
                  <a:lnTo>
                    <a:pt x="0" y="48259"/>
                  </a:lnTo>
                  <a:lnTo>
                    <a:pt x="0" y="69849"/>
                  </a:lnTo>
                  <a:lnTo>
                    <a:pt x="7620" y="69849"/>
                  </a:lnTo>
                  <a:lnTo>
                    <a:pt x="7620" y="48259"/>
                  </a:lnTo>
                  <a:close/>
                </a:path>
                <a:path w="7620" h="960120">
                  <a:moveTo>
                    <a:pt x="7620" y="69850"/>
                  </a:moveTo>
                  <a:lnTo>
                    <a:pt x="0" y="69850"/>
                  </a:lnTo>
                  <a:lnTo>
                    <a:pt x="0" y="73659"/>
                  </a:lnTo>
                  <a:lnTo>
                    <a:pt x="7620" y="73659"/>
                  </a:lnTo>
                  <a:lnTo>
                    <a:pt x="7620" y="69850"/>
                  </a:lnTo>
                  <a:close/>
                </a:path>
                <a:path w="7620" h="960120">
                  <a:moveTo>
                    <a:pt x="7620" y="73659"/>
                  </a:moveTo>
                  <a:lnTo>
                    <a:pt x="0" y="73659"/>
                  </a:lnTo>
                  <a:lnTo>
                    <a:pt x="0" y="76199"/>
                  </a:lnTo>
                  <a:lnTo>
                    <a:pt x="7620" y="76199"/>
                  </a:lnTo>
                  <a:lnTo>
                    <a:pt x="7620" y="73659"/>
                  </a:lnTo>
                  <a:close/>
                </a:path>
                <a:path w="7620" h="960120">
                  <a:moveTo>
                    <a:pt x="7620" y="76200"/>
                  </a:moveTo>
                  <a:lnTo>
                    <a:pt x="0" y="76200"/>
                  </a:lnTo>
                  <a:lnTo>
                    <a:pt x="0" y="82549"/>
                  </a:lnTo>
                  <a:lnTo>
                    <a:pt x="7620" y="82549"/>
                  </a:lnTo>
                  <a:lnTo>
                    <a:pt x="7620" y="76200"/>
                  </a:lnTo>
                  <a:close/>
                </a:path>
                <a:path w="7620" h="960120">
                  <a:moveTo>
                    <a:pt x="7620" y="82550"/>
                  </a:moveTo>
                  <a:lnTo>
                    <a:pt x="0" y="82550"/>
                  </a:lnTo>
                  <a:lnTo>
                    <a:pt x="0" y="86359"/>
                  </a:lnTo>
                  <a:lnTo>
                    <a:pt x="7620" y="86359"/>
                  </a:lnTo>
                  <a:lnTo>
                    <a:pt x="7620" y="82550"/>
                  </a:lnTo>
                  <a:close/>
                </a:path>
                <a:path w="7620" h="960120">
                  <a:moveTo>
                    <a:pt x="7620" y="86359"/>
                  </a:moveTo>
                  <a:lnTo>
                    <a:pt x="0" y="86359"/>
                  </a:lnTo>
                  <a:lnTo>
                    <a:pt x="0" y="92709"/>
                  </a:lnTo>
                  <a:lnTo>
                    <a:pt x="7620" y="92709"/>
                  </a:lnTo>
                  <a:lnTo>
                    <a:pt x="7620" y="86359"/>
                  </a:lnTo>
                  <a:close/>
                </a:path>
                <a:path w="7620" h="960120">
                  <a:moveTo>
                    <a:pt x="7620" y="92709"/>
                  </a:moveTo>
                  <a:lnTo>
                    <a:pt x="0" y="92709"/>
                  </a:lnTo>
                  <a:lnTo>
                    <a:pt x="0" y="99059"/>
                  </a:lnTo>
                  <a:lnTo>
                    <a:pt x="7620" y="99059"/>
                  </a:lnTo>
                  <a:lnTo>
                    <a:pt x="7620" y="92709"/>
                  </a:lnTo>
                  <a:close/>
                </a:path>
                <a:path w="7620" h="960120">
                  <a:moveTo>
                    <a:pt x="7620" y="99059"/>
                  </a:moveTo>
                  <a:lnTo>
                    <a:pt x="0" y="99059"/>
                  </a:lnTo>
                  <a:lnTo>
                    <a:pt x="0" y="101599"/>
                  </a:lnTo>
                  <a:lnTo>
                    <a:pt x="7620" y="101599"/>
                  </a:lnTo>
                  <a:lnTo>
                    <a:pt x="7620" y="99059"/>
                  </a:lnTo>
                  <a:close/>
                </a:path>
                <a:path w="7620" h="960120">
                  <a:moveTo>
                    <a:pt x="7620" y="101600"/>
                  </a:moveTo>
                  <a:lnTo>
                    <a:pt x="0" y="101600"/>
                  </a:lnTo>
                  <a:lnTo>
                    <a:pt x="0" y="107949"/>
                  </a:lnTo>
                  <a:lnTo>
                    <a:pt x="7620" y="107949"/>
                  </a:lnTo>
                  <a:lnTo>
                    <a:pt x="7620" y="101600"/>
                  </a:lnTo>
                  <a:close/>
                </a:path>
                <a:path w="7620" h="960120">
                  <a:moveTo>
                    <a:pt x="7620" y="107950"/>
                  </a:moveTo>
                  <a:lnTo>
                    <a:pt x="0" y="107950"/>
                  </a:lnTo>
                  <a:lnTo>
                    <a:pt x="0" y="111759"/>
                  </a:lnTo>
                  <a:lnTo>
                    <a:pt x="7620" y="111759"/>
                  </a:lnTo>
                  <a:lnTo>
                    <a:pt x="7620" y="107950"/>
                  </a:lnTo>
                  <a:close/>
                </a:path>
                <a:path w="7620" h="960120">
                  <a:moveTo>
                    <a:pt x="7620" y="111759"/>
                  </a:moveTo>
                  <a:lnTo>
                    <a:pt x="0" y="111759"/>
                  </a:lnTo>
                  <a:lnTo>
                    <a:pt x="0" y="118109"/>
                  </a:lnTo>
                  <a:lnTo>
                    <a:pt x="7620" y="118109"/>
                  </a:lnTo>
                  <a:lnTo>
                    <a:pt x="7620" y="111759"/>
                  </a:lnTo>
                  <a:close/>
                </a:path>
                <a:path w="7620" h="960120">
                  <a:moveTo>
                    <a:pt x="7620" y="118109"/>
                  </a:moveTo>
                  <a:lnTo>
                    <a:pt x="0" y="118109"/>
                  </a:lnTo>
                  <a:lnTo>
                    <a:pt x="0" y="120649"/>
                  </a:lnTo>
                  <a:lnTo>
                    <a:pt x="7620" y="120649"/>
                  </a:lnTo>
                  <a:lnTo>
                    <a:pt x="7620" y="118109"/>
                  </a:lnTo>
                  <a:close/>
                </a:path>
                <a:path w="7620" h="960120">
                  <a:moveTo>
                    <a:pt x="7620" y="120650"/>
                  </a:moveTo>
                  <a:lnTo>
                    <a:pt x="0" y="120650"/>
                  </a:lnTo>
                  <a:lnTo>
                    <a:pt x="0" y="124459"/>
                  </a:lnTo>
                  <a:lnTo>
                    <a:pt x="7620" y="124459"/>
                  </a:lnTo>
                  <a:lnTo>
                    <a:pt x="7620" y="120650"/>
                  </a:lnTo>
                  <a:close/>
                </a:path>
                <a:path w="7620" h="960120">
                  <a:moveTo>
                    <a:pt x="7620" y="124459"/>
                  </a:moveTo>
                  <a:lnTo>
                    <a:pt x="0" y="124459"/>
                  </a:lnTo>
                  <a:lnTo>
                    <a:pt x="0" y="137159"/>
                  </a:lnTo>
                  <a:lnTo>
                    <a:pt x="7620" y="137159"/>
                  </a:lnTo>
                  <a:lnTo>
                    <a:pt x="7620" y="124459"/>
                  </a:lnTo>
                  <a:close/>
                </a:path>
                <a:path w="7620" h="960120">
                  <a:moveTo>
                    <a:pt x="7620" y="137159"/>
                  </a:moveTo>
                  <a:lnTo>
                    <a:pt x="0" y="137159"/>
                  </a:lnTo>
                  <a:lnTo>
                    <a:pt x="0" y="139699"/>
                  </a:lnTo>
                  <a:lnTo>
                    <a:pt x="7620" y="139699"/>
                  </a:lnTo>
                  <a:lnTo>
                    <a:pt x="7620" y="137159"/>
                  </a:lnTo>
                  <a:close/>
                </a:path>
                <a:path w="7620" h="960120">
                  <a:moveTo>
                    <a:pt x="7620" y="139700"/>
                  </a:moveTo>
                  <a:lnTo>
                    <a:pt x="0" y="139700"/>
                  </a:lnTo>
                  <a:lnTo>
                    <a:pt x="0" y="146049"/>
                  </a:lnTo>
                  <a:lnTo>
                    <a:pt x="7620" y="146049"/>
                  </a:lnTo>
                  <a:lnTo>
                    <a:pt x="7620" y="139700"/>
                  </a:lnTo>
                  <a:close/>
                </a:path>
                <a:path w="7620" h="960120">
                  <a:moveTo>
                    <a:pt x="7620" y="146050"/>
                  </a:moveTo>
                  <a:lnTo>
                    <a:pt x="0" y="146050"/>
                  </a:lnTo>
                  <a:lnTo>
                    <a:pt x="0" y="152399"/>
                  </a:lnTo>
                  <a:lnTo>
                    <a:pt x="7620" y="152399"/>
                  </a:lnTo>
                  <a:lnTo>
                    <a:pt x="7620" y="146050"/>
                  </a:lnTo>
                  <a:close/>
                </a:path>
                <a:path w="7620" h="960120">
                  <a:moveTo>
                    <a:pt x="7620" y="152400"/>
                  </a:moveTo>
                  <a:lnTo>
                    <a:pt x="0" y="152400"/>
                  </a:lnTo>
                  <a:lnTo>
                    <a:pt x="0" y="156209"/>
                  </a:lnTo>
                  <a:lnTo>
                    <a:pt x="7620" y="156209"/>
                  </a:lnTo>
                  <a:lnTo>
                    <a:pt x="7620" y="152400"/>
                  </a:lnTo>
                  <a:close/>
                </a:path>
                <a:path w="7620" h="960120">
                  <a:moveTo>
                    <a:pt x="7620" y="156209"/>
                  </a:moveTo>
                  <a:lnTo>
                    <a:pt x="0" y="156209"/>
                  </a:lnTo>
                  <a:lnTo>
                    <a:pt x="0" y="158749"/>
                  </a:lnTo>
                  <a:lnTo>
                    <a:pt x="1270" y="158749"/>
                  </a:lnTo>
                  <a:lnTo>
                    <a:pt x="1270" y="162559"/>
                  </a:lnTo>
                  <a:lnTo>
                    <a:pt x="7620" y="162559"/>
                  </a:lnTo>
                  <a:lnTo>
                    <a:pt x="7620" y="156209"/>
                  </a:lnTo>
                  <a:close/>
                </a:path>
                <a:path w="7620" h="960120">
                  <a:moveTo>
                    <a:pt x="7620" y="162559"/>
                  </a:moveTo>
                  <a:lnTo>
                    <a:pt x="2539" y="162559"/>
                  </a:lnTo>
                  <a:lnTo>
                    <a:pt x="2539" y="165099"/>
                  </a:lnTo>
                  <a:lnTo>
                    <a:pt x="3810" y="165099"/>
                  </a:lnTo>
                  <a:lnTo>
                    <a:pt x="3810" y="167639"/>
                  </a:lnTo>
                  <a:lnTo>
                    <a:pt x="5080" y="167639"/>
                  </a:lnTo>
                  <a:lnTo>
                    <a:pt x="5080" y="171449"/>
                  </a:lnTo>
                  <a:lnTo>
                    <a:pt x="7620" y="171449"/>
                  </a:lnTo>
                  <a:lnTo>
                    <a:pt x="7620" y="162559"/>
                  </a:lnTo>
                  <a:close/>
                </a:path>
                <a:path w="7620" h="960120">
                  <a:moveTo>
                    <a:pt x="7620" y="171450"/>
                  </a:moveTo>
                  <a:lnTo>
                    <a:pt x="6350" y="171450"/>
                  </a:lnTo>
                  <a:lnTo>
                    <a:pt x="6350" y="173989"/>
                  </a:lnTo>
                  <a:lnTo>
                    <a:pt x="7620" y="173989"/>
                  </a:lnTo>
                  <a:lnTo>
                    <a:pt x="7620" y="171450"/>
                  </a:lnTo>
                  <a:close/>
                </a:path>
                <a:path w="7620" h="960120">
                  <a:moveTo>
                    <a:pt x="7620" y="791336"/>
                  </a:moveTo>
                  <a:lnTo>
                    <a:pt x="0" y="791336"/>
                  </a:lnTo>
                  <a:lnTo>
                    <a:pt x="0" y="801369"/>
                  </a:lnTo>
                  <a:lnTo>
                    <a:pt x="7620" y="801369"/>
                  </a:lnTo>
                  <a:lnTo>
                    <a:pt x="7620" y="791336"/>
                  </a:lnTo>
                  <a:close/>
                </a:path>
                <a:path w="7620" h="960120">
                  <a:moveTo>
                    <a:pt x="7620" y="787527"/>
                  </a:moveTo>
                  <a:lnTo>
                    <a:pt x="0" y="787527"/>
                  </a:lnTo>
                  <a:lnTo>
                    <a:pt x="0" y="791209"/>
                  </a:lnTo>
                  <a:lnTo>
                    <a:pt x="7620" y="791209"/>
                  </a:lnTo>
                  <a:lnTo>
                    <a:pt x="7620" y="787527"/>
                  </a:lnTo>
                  <a:close/>
                </a:path>
                <a:path w="7620" h="960120">
                  <a:moveTo>
                    <a:pt x="7620" y="784986"/>
                  </a:moveTo>
                  <a:lnTo>
                    <a:pt x="0" y="784986"/>
                  </a:lnTo>
                  <a:lnTo>
                    <a:pt x="0" y="787399"/>
                  </a:lnTo>
                  <a:lnTo>
                    <a:pt x="7620" y="787399"/>
                  </a:lnTo>
                  <a:lnTo>
                    <a:pt x="7620" y="784986"/>
                  </a:lnTo>
                  <a:close/>
                </a:path>
                <a:path w="7620" h="960120">
                  <a:moveTo>
                    <a:pt x="2539" y="781049"/>
                  </a:moveTo>
                  <a:lnTo>
                    <a:pt x="0" y="781049"/>
                  </a:lnTo>
                  <a:lnTo>
                    <a:pt x="0" y="784859"/>
                  </a:lnTo>
                  <a:lnTo>
                    <a:pt x="7620" y="784859"/>
                  </a:lnTo>
                  <a:lnTo>
                    <a:pt x="7620" y="783716"/>
                  </a:lnTo>
                  <a:lnTo>
                    <a:pt x="6350" y="783716"/>
                  </a:lnTo>
                  <a:lnTo>
                    <a:pt x="6350" y="782319"/>
                  </a:lnTo>
                  <a:lnTo>
                    <a:pt x="2539" y="782319"/>
                  </a:lnTo>
                  <a:lnTo>
                    <a:pt x="2539" y="781049"/>
                  </a:lnTo>
                  <a:close/>
                </a:path>
                <a:path w="7620" h="960120">
                  <a:moveTo>
                    <a:pt x="7620" y="801369"/>
                  </a:moveTo>
                  <a:lnTo>
                    <a:pt x="0" y="801369"/>
                  </a:lnTo>
                  <a:lnTo>
                    <a:pt x="0" y="814069"/>
                  </a:lnTo>
                  <a:lnTo>
                    <a:pt x="7620" y="814069"/>
                  </a:lnTo>
                  <a:lnTo>
                    <a:pt x="7620" y="801369"/>
                  </a:lnTo>
                  <a:close/>
                </a:path>
                <a:path w="7620" h="960120">
                  <a:moveTo>
                    <a:pt x="7620" y="814069"/>
                  </a:moveTo>
                  <a:lnTo>
                    <a:pt x="0" y="814069"/>
                  </a:lnTo>
                  <a:lnTo>
                    <a:pt x="0" y="867409"/>
                  </a:lnTo>
                  <a:lnTo>
                    <a:pt x="7620" y="867409"/>
                  </a:lnTo>
                  <a:lnTo>
                    <a:pt x="7620" y="814069"/>
                  </a:lnTo>
                  <a:close/>
                </a:path>
                <a:path w="7620" h="960120">
                  <a:moveTo>
                    <a:pt x="7620" y="867410"/>
                  </a:moveTo>
                  <a:lnTo>
                    <a:pt x="0" y="867410"/>
                  </a:lnTo>
                  <a:lnTo>
                    <a:pt x="0" y="958849"/>
                  </a:lnTo>
                  <a:lnTo>
                    <a:pt x="5080" y="958849"/>
                  </a:lnTo>
                  <a:lnTo>
                    <a:pt x="5080" y="960119"/>
                  </a:lnTo>
                  <a:lnTo>
                    <a:pt x="7620" y="960119"/>
                  </a:lnTo>
                  <a:lnTo>
                    <a:pt x="7620" y="867410"/>
                  </a:lnTo>
                  <a:close/>
                </a:path>
              </a:pathLst>
            </a:custGeom>
            <a:solidFill>
              <a:srgbClr val="0E00FC"/>
            </a:solidFill>
          </p:spPr>
          <p:txBody>
            <a:bodyPr bIns="0" lIns="0" rIns="0" rtlCol="0" tIns="0" wrap="square"/>
            <a:p/>
          </p:txBody>
        </p:sp>
        <p:sp>
          <p:nvSpPr>
            <p:cNvPr id="1050933" name="object 2247"/>
            <p:cNvSpPr/>
            <p:nvPr/>
          </p:nvSpPr>
          <p:spPr>
            <a:xfrm>
              <a:off x="4852669" y="5807709"/>
              <a:ext cx="7620" cy="958850"/>
            </a:xfrm>
            <a:custGeom>
              <a:avLst/>
              <a:ahLst/>
              <a:rect l="l" t="t" r="r" b="b"/>
              <a:pathLst>
                <a:path w="7620" h="958850">
                  <a:moveTo>
                    <a:pt x="7619" y="0"/>
                  </a:moveTo>
                  <a:lnTo>
                    <a:pt x="0" y="0"/>
                  </a:lnTo>
                  <a:lnTo>
                    <a:pt x="0" y="6349"/>
                  </a:lnTo>
                  <a:lnTo>
                    <a:pt x="7619" y="6349"/>
                  </a:lnTo>
                  <a:lnTo>
                    <a:pt x="7619" y="0"/>
                  </a:lnTo>
                  <a:close/>
                </a:path>
                <a:path w="7620" h="958850">
                  <a:moveTo>
                    <a:pt x="7619" y="6350"/>
                  </a:moveTo>
                  <a:lnTo>
                    <a:pt x="0" y="6350"/>
                  </a:lnTo>
                  <a:lnTo>
                    <a:pt x="0" y="16509"/>
                  </a:lnTo>
                  <a:lnTo>
                    <a:pt x="7619" y="16509"/>
                  </a:lnTo>
                  <a:lnTo>
                    <a:pt x="7619" y="6350"/>
                  </a:lnTo>
                  <a:close/>
                </a:path>
                <a:path w="7620" h="958850">
                  <a:moveTo>
                    <a:pt x="7619" y="16509"/>
                  </a:moveTo>
                  <a:lnTo>
                    <a:pt x="0" y="16509"/>
                  </a:lnTo>
                  <a:lnTo>
                    <a:pt x="0" y="25399"/>
                  </a:lnTo>
                  <a:lnTo>
                    <a:pt x="7619" y="25399"/>
                  </a:lnTo>
                  <a:lnTo>
                    <a:pt x="7619" y="16509"/>
                  </a:lnTo>
                  <a:close/>
                </a:path>
                <a:path w="7620" h="958850">
                  <a:moveTo>
                    <a:pt x="7619" y="25400"/>
                  </a:moveTo>
                  <a:lnTo>
                    <a:pt x="0" y="25400"/>
                  </a:lnTo>
                  <a:lnTo>
                    <a:pt x="0" y="31749"/>
                  </a:lnTo>
                  <a:lnTo>
                    <a:pt x="7619" y="31749"/>
                  </a:lnTo>
                  <a:lnTo>
                    <a:pt x="7619" y="25400"/>
                  </a:lnTo>
                  <a:close/>
                </a:path>
                <a:path w="7620" h="958850">
                  <a:moveTo>
                    <a:pt x="7619" y="31750"/>
                  </a:moveTo>
                  <a:lnTo>
                    <a:pt x="0" y="31750"/>
                  </a:lnTo>
                  <a:lnTo>
                    <a:pt x="0" y="38099"/>
                  </a:lnTo>
                  <a:lnTo>
                    <a:pt x="7619" y="38099"/>
                  </a:lnTo>
                  <a:lnTo>
                    <a:pt x="7619" y="31750"/>
                  </a:lnTo>
                  <a:close/>
                </a:path>
                <a:path w="7620" h="958850">
                  <a:moveTo>
                    <a:pt x="7619" y="38100"/>
                  </a:moveTo>
                  <a:lnTo>
                    <a:pt x="0" y="38100"/>
                  </a:lnTo>
                  <a:lnTo>
                    <a:pt x="0" y="44449"/>
                  </a:lnTo>
                  <a:lnTo>
                    <a:pt x="7619" y="44449"/>
                  </a:lnTo>
                  <a:lnTo>
                    <a:pt x="7619" y="38100"/>
                  </a:lnTo>
                  <a:close/>
                </a:path>
                <a:path w="7620" h="958850">
                  <a:moveTo>
                    <a:pt x="7619" y="44450"/>
                  </a:moveTo>
                  <a:lnTo>
                    <a:pt x="0" y="44450"/>
                  </a:lnTo>
                  <a:lnTo>
                    <a:pt x="0" y="48259"/>
                  </a:lnTo>
                  <a:lnTo>
                    <a:pt x="7619" y="48259"/>
                  </a:lnTo>
                  <a:lnTo>
                    <a:pt x="7619" y="44450"/>
                  </a:lnTo>
                  <a:close/>
                </a:path>
                <a:path w="7620" h="958850">
                  <a:moveTo>
                    <a:pt x="7619" y="48259"/>
                  </a:moveTo>
                  <a:lnTo>
                    <a:pt x="0" y="48259"/>
                  </a:lnTo>
                  <a:lnTo>
                    <a:pt x="0" y="69849"/>
                  </a:lnTo>
                  <a:lnTo>
                    <a:pt x="7619" y="69849"/>
                  </a:lnTo>
                  <a:lnTo>
                    <a:pt x="7619" y="48259"/>
                  </a:lnTo>
                  <a:close/>
                </a:path>
                <a:path w="7620" h="958850">
                  <a:moveTo>
                    <a:pt x="7619" y="69850"/>
                  </a:moveTo>
                  <a:lnTo>
                    <a:pt x="0" y="69850"/>
                  </a:lnTo>
                  <a:lnTo>
                    <a:pt x="0" y="73659"/>
                  </a:lnTo>
                  <a:lnTo>
                    <a:pt x="7619" y="73659"/>
                  </a:lnTo>
                  <a:lnTo>
                    <a:pt x="7619" y="69850"/>
                  </a:lnTo>
                  <a:close/>
                </a:path>
                <a:path w="7620" h="958850">
                  <a:moveTo>
                    <a:pt x="7619" y="73659"/>
                  </a:moveTo>
                  <a:lnTo>
                    <a:pt x="0" y="73659"/>
                  </a:lnTo>
                  <a:lnTo>
                    <a:pt x="0" y="76199"/>
                  </a:lnTo>
                  <a:lnTo>
                    <a:pt x="7619" y="76199"/>
                  </a:lnTo>
                  <a:lnTo>
                    <a:pt x="7619" y="73659"/>
                  </a:lnTo>
                  <a:close/>
                </a:path>
                <a:path w="7620" h="958850">
                  <a:moveTo>
                    <a:pt x="7619" y="76200"/>
                  </a:moveTo>
                  <a:lnTo>
                    <a:pt x="0" y="76200"/>
                  </a:lnTo>
                  <a:lnTo>
                    <a:pt x="0" y="82549"/>
                  </a:lnTo>
                  <a:lnTo>
                    <a:pt x="7619" y="82549"/>
                  </a:lnTo>
                  <a:lnTo>
                    <a:pt x="7619" y="76200"/>
                  </a:lnTo>
                  <a:close/>
                </a:path>
                <a:path w="7620" h="958850">
                  <a:moveTo>
                    <a:pt x="7619" y="82550"/>
                  </a:moveTo>
                  <a:lnTo>
                    <a:pt x="0" y="82550"/>
                  </a:lnTo>
                  <a:lnTo>
                    <a:pt x="0" y="86359"/>
                  </a:lnTo>
                  <a:lnTo>
                    <a:pt x="7619" y="86359"/>
                  </a:lnTo>
                  <a:lnTo>
                    <a:pt x="7619" y="82550"/>
                  </a:lnTo>
                  <a:close/>
                </a:path>
                <a:path w="7620" h="958850">
                  <a:moveTo>
                    <a:pt x="7619" y="86359"/>
                  </a:moveTo>
                  <a:lnTo>
                    <a:pt x="0" y="86359"/>
                  </a:lnTo>
                  <a:lnTo>
                    <a:pt x="0" y="92709"/>
                  </a:lnTo>
                  <a:lnTo>
                    <a:pt x="7619" y="92709"/>
                  </a:lnTo>
                  <a:lnTo>
                    <a:pt x="7619" y="86359"/>
                  </a:lnTo>
                  <a:close/>
                </a:path>
                <a:path w="7620" h="958850">
                  <a:moveTo>
                    <a:pt x="7619" y="92709"/>
                  </a:moveTo>
                  <a:lnTo>
                    <a:pt x="0" y="92709"/>
                  </a:lnTo>
                  <a:lnTo>
                    <a:pt x="0" y="99059"/>
                  </a:lnTo>
                  <a:lnTo>
                    <a:pt x="7619" y="99059"/>
                  </a:lnTo>
                  <a:lnTo>
                    <a:pt x="7619" y="92709"/>
                  </a:lnTo>
                  <a:close/>
                </a:path>
                <a:path w="7620" h="958850">
                  <a:moveTo>
                    <a:pt x="7619" y="99059"/>
                  </a:moveTo>
                  <a:lnTo>
                    <a:pt x="0" y="99059"/>
                  </a:lnTo>
                  <a:lnTo>
                    <a:pt x="0" y="101599"/>
                  </a:lnTo>
                  <a:lnTo>
                    <a:pt x="7619" y="101599"/>
                  </a:lnTo>
                  <a:lnTo>
                    <a:pt x="7619" y="99059"/>
                  </a:lnTo>
                  <a:close/>
                </a:path>
                <a:path w="7620" h="958850">
                  <a:moveTo>
                    <a:pt x="7619" y="101600"/>
                  </a:moveTo>
                  <a:lnTo>
                    <a:pt x="0" y="101600"/>
                  </a:lnTo>
                  <a:lnTo>
                    <a:pt x="0" y="107949"/>
                  </a:lnTo>
                  <a:lnTo>
                    <a:pt x="7619" y="107949"/>
                  </a:lnTo>
                  <a:lnTo>
                    <a:pt x="7619" y="101600"/>
                  </a:lnTo>
                  <a:close/>
                </a:path>
                <a:path w="7620" h="958850">
                  <a:moveTo>
                    <a:pt x="7619" y="107950"/>
                  </a:moveTo>
                  <a:lnTo>
                    <a:pt x="0" y="107950"/>
                  </a:lnTo>
                  <a:lnTo>
                    <a:pt x="0" y="111759"/>
                  </a:lnTo>
                  <a:lnTo>
                    <a:pt x="7619" y="111759"/>
                  </a:lnTo>
                  <a:lnTo>
                    <a:pt x="7619" y="107950"/>
                  </a:lnTo>
                  <a:close/>
                </a:path>
                <a:path w="7620" h="958850">
                  <a:moveTo>
                    <a:pt x="7619" y="111759"/>
                  </a:moveTo>
                  <a:lnTo>
                    <a:pt x="0" y="111759"/>
                  </a:lnTo>
                  <a:lnTo>
                    <a:pt x="0" y="118109"/>
                  </a:lnTo>
                  <a:lnTo>
                    <a:pt x="7619" y="118109"/>
                  </a:lnTo>
                  <a:lnTo>
                    <a:pt x="7619" y="111759"/>
                  </a:lnTo>
                  <a:close/>
                </a:path>
                <a:path w="7620" h="958850">
                  <a:moveTo>
                    <a:pt x="7619" y="118109"/>
                  </a:moveTo>
                  <a:lnTo>
                    <a:pt x="0" y="118109"/>
                  </a:lnTo>
                  <a:lnTo>
                    <a:pt x="0" y="120649"/>
                  </a:lnTo>
                  <a:lnTo>
                    <a:pt x="7619" y="120649"/>
                  </a:lnTo>
                  <a:lnTo>
                    <a:pt x="7619" y="118109"/>
                  </a:lnTo>
                  <a:close/>
                </a:path>
                <a:path w="7620" h="958850">
                  <a:moveTo>
                    <a:pt x="7619" y="120650"/>
                  </a:moveTo>
                  <a:lnTo>
                    <a:pt x="0" y="120650"/>
                  </a:lnTo>
                  <a:lnTo>
                    <a:pt x="0" y="124459"/>
                  </a:lnTo>
                  <a:lnTo>
                    <a:pt x="7619" y="124459"/>
                  </a:lnTo>
                  <a:lnTo>
                    <a:pt x="7619" y="120650"/>
                  </a:lnTo>
                  <a:close/>
                </a:path>
                <a:path w="7620" h="958850">
                  <a:moveTo>
                    <a:pt x="7619" y="124459"/>
                  </a:moveTo>
                  <a:lnTo>
                    <a:pt x="0" y="124459"/>
                  </a:lnTo>
                  <a:lnTo>
                    <a:pt x="0" y="137159"/>
                  </a:lnTo>
                  <a:lnTo>
                    <a:pt x="7619" y="137159"/>
                  </a:lnTo>
                  <a:lnTo>
                    <a:pt x="7619" y="124459"/>
                  </a:lnTo>
                  <a:close/>
                </a:path>
                <a:path w="7620" h="958850">
                  <a:moveTo>
                    <a:pt x="7619" y="137159"/>
                  </a:moveTo>
                  <a:lnTo>
                    <a:pt x="0" y="137159"/>
                  </a:lnTo>
                  <a:lnTo>
                    <a:pt x="0" y="139699"/>
                  </a:lnTo>
                  <a:lnTo>
                    <a:pt x="7619" y="139699"/>
                  </a:lnTo>
                  <a:lnTo>
                    <a:pt x="7619" y="137159"/>
                  </a:lnTo>
                  <a:close/>
                </a:path>
                <a:path w="7620" h="958850">
                  <a:moveTo>
                    <a:pt x="7619" y="139700"/>
                  </a:moveTo>
                  <a:lnTo>
                    <a:pt x="1269" y="139700"/>
                  </a:lnTo>
                  <a:lnTo>
                    <a:pt x="1269" y="143509"/>
                  </a:lnTo>
                  <a:lnTo>
                    <a:pt x="7619" y="143509"/>
                  </a:lnTo>
                  <a:lnTo>
                    <a:pt x="7619" y="139700"/>
                  </a:lnTo>
                  <a:close/>
                </a:path>
                <a:path w="7620" h="958850">
                  <a:moveTo>
                    <a:pt x="7619" y="143509"/>
                  </a:moveTo>
                  <a:lnTo>
                    <a:pt x="2539" y="143509"/>
                  </a:lnTo>
                  <a:lnTo>
                    <a:pt x="2539" y="146049"/>
                  </a:lnTo>
                  <a:lnTo>
                    <a:pt x="7619" y="146049"/>
                  </a:lnTo>
                  <a:lnTo>
                    <a:pt x="7619" y="143509"/>
                  </a:lnTo>
                  <a:close/>
                </a:path>
                <a:path w="7620" h="958850">
                  <a:moveTo>
                    <a:pt x="7619" y="146050"/>
                  </a:moveTo>
                  <a:lnTo>
                    <a:pt x="3809" y="146050"/>
                  </a:lnTo>
                  <a:lnTo>
                    <a:pt x="3809" y="149859"/>
                  </a:lnTo>
                  <a:lnTo>
                    <a:pt x="7619" y="149859"/>
                  </a:lnTo>
                  <a:lnTo>
                    <a:pt x="7619" y="146050"/>
                  </a:lnTo>
                  <a:close/>
                </a:path>
                <a:path w="7620" h="958850">
                  <a:moveTo>
                    <a:pt x="7619" y="149859"/>
                  </a:moveTo>
                  <a:lnTo>
                    <a:pt x="5079" y="149859"/>
                  </a:lnTo>
                  <a:lnTo>
                    <a:pt x="5079" y="152399"/>
                  </a:lnTo>
                  <a:lnTo>
                    <a:pt x="7619" y="152399"/>
                  </a:lnTo>
                  <a:lnTo>
                    <a:pt x="7619" y="149859"/>
                  </a:lnTo>
                  <a:close/>
                </a:path>
                <a:path w="7620" h="958850">
                  <a:moveTo>
                    <a:pt x="7619" y="152400"/>
                  </a:moveTo>
                  <a:lnTo>
                    <a:pt x="6350" y="152400"/>
                  </a:lnTo>
                  <a:lnTo>
                    <a:pt x="6350" y="156209"/>
                  </a:lnTo>
                  <a:lnTo>
                    <a:pt x="7619" y="156209"/>
                  </a:lnTo>
                  <a:lnTo>
                    <a:pt x="7619" y="152400"/>
                  </a:lnTo>
                  <a:close/>
                </a:path>
                <a:path w="7620" h="958850">
                  <a:moveTo>
                    <a:pt x="7619" y="791336"/>
                  </a:moveTo>
                  <a:lnTo>
                    <a:pt x="0" y="791336"/>
                  </a:lnTo>
                  <a:lnTo>
                    <a:pt x="0" y="801369"/>
                  </a:lnTo>
                  <a:lnTo>
                    <a:pt x="7619" y="801369"/>
                  </a:lnTo>
                  <a:lnTo>
                    <a:pt x="7619" y="791336"/>
                  </a:lnTo>
                  <a:close/>
                </a:path>
                <a:path w="7620" h="958850">
                  <a:moveTo>
                    <a:pt x="7619" y="787527"/>
                  </a:moveTo>
                  <a:lnTo>
                    <a:pt x="0" y="787527"/>
                  </a:lnTo>
                  <a:lnTo>
                    <a:pt x="0" y="791209"/>
                  </a:lnTo>
                  <a:lnTo>
                    <a:pt x="7619" y="791209"/>
                  </a:lnTo>
                  <a:lnTo>
                    <a:pt x="7619" y="787527"/>
                  </a:lnTo>
                  <a:close/>
                </a:path>
                <a:path w="7620" h="958850">
                  <a:moveTo>
                    <a:pt x="7619" y="784986"/>
                  </a:moveTo>
                  <a:lnTo>
                    <a:pt x="0" y="784986"/>
                  </a:lnTo>
                  <a:lnTo>
                    <a:pt x="0" y="787399"/>
                  </a:lnTo>
                  <a:lnTo>
                    <a:pt x="7619" y="787399"/>
                  </a:lnTo>
                  <a:lnTo>
                    <a:pt x="7619" y="784986"/>
                  </a:lnTo>
                  <a:close/>
                </a:path>
                <a:path w="7620" h="958850">
                  <a:moveTo>
                    <a:pt x="7619" y="781049"/>
                  </a:moveTo>
                  <a:lnTo>
                    <a:pt x="3809" y="781049"/>
                  </a:lnTo>
                  <a:lnTo>
                    <a:pt x="3809" y="781176"/>
                  </a:lnTo>
                  <a:lnTo>
                    <a:pt x="0" y="781176"/>
                  </a:lnTo>
                  <a:lnTo>
                    <a:pt x="0" y="784859"/>
                  </a:lnTo>
                  <a:lnTo>
                    <a:pt x="7619" y="784859"/>
                  </a:lnTo>
                  <a:lnTo>
                    <a:pt x="7619" y="781049"/>
                  </a:lnTo>
                  <a:close/>
                </a:path>
                <a:path w="7620" h="958850">
                  <a:moveTo>
                    <a:pt x="3809" y="779906"/>
                  </a:moveTo>
                  <a:lnTo>
                    <a:pt x="0" y="779906"/>
                  </a:lnTo>
                  <a:lnTo>
                    <a:pt x="0" y="781049"/>
                  </a:lnTo>
                  <a:lnTo>
                    <a:pt x="3809" y="781049"/>
                  </a:lnTo>
                  <a:lnTo>
                    <a:pt x="3809" y="779906"/>
                  </a:lnTo>
                  <a:close/>
                </a:path>
                <a:path w="7620" h="958850">
                  <a:moveTo>
                    <a:pt x="7619" y="801369"/>
                  </a:moveTo>
                  <a:lnTo>
                    <a:pt x="0" y="801369"/>
                  </a:lnTo>
                  <a:lnTo>
                    <a:pt x="0" y="814069"/>
                  </a:lnTo>
                  <a:lnTo>
                    <a:pt x="7619" y="814069"/>
                  </a:lnTo>
                  <a:lnTo>
                    <a:pt x="7619" y="801369"/>
                  </a:lnTo>
                  <a:close/>
                </a:path>
                <a:path w="7620" h="958850">
                  <a:moveTo>
                    <a:pt x="7619" y="814069"/>
                  </a:moveTo>
                  <a:lnTo>
                    <a:pt x="0" y="814069"/>
                  </a:lnTo>
                  <a:lnTo>
                    <a:pt x="0" y="867409"/>
                  </a:lnTo>
                  <a:lnTo>
                    <a:pt x="7619" y="867409"/>
                  </a:lnTo>
                  <a:lnTo>
                    <a:pt x="7619" y="814069"/>
                  </a:lnTo>
                  <a:close/>
                </a:path>
                <a:path w="7620" h="958850">
                  <a:moveTo>
                    <a:pt x="7619" y="867410"/>
                  </a:moveTo>
                  <a:lnTo>
                    <a:pt x="0" y="867410"/>
                  </a:lnTo>
                  <a:lnTo>
                    <a:pt x="0" y="958849"/>
                  </a:lnTo>
                  <a:lnTo>
                    <a:pt x="7619" y="958849"/>
                  </a:lnTo>
                  <a:lnTo>
                    <a:pt x="7619" y="867410"/>
                  </a:lnTo>
                  <a:close/>
                </a:path>
              </a:pathLst>
            </a:custGeom>
            <a:solidFill>
              <a:srgbClr val="0D00FC"/>
            </a:solidFill>
          </p:spPr>
          <p:txBody>
            <a:bodyPr bIns="0" lIns="0" rIns="0" rtlCol="0" tIns="0" wrap="square"/>
            <a:p/>
          </p:txBody>
        </p:sp>
        <p:sp>
          <p:nvSpPr>
            <p:cNvPr id="1050934" name="object 2248"/>
            <p:cNvSpPr/>
            <p:nvPr/>
          </p:nvSpPr>
          <p:spPr>
            <a:xfrm>
              <a:off x="4846319" y="5807709"/>
              <a:ext cx="6350" cy="952500"/>
            </a:xfrm>
            <a:custGeom>
              <a:avLst/>
              <a:ahLst/>
              <a:rect l="l" t="t" r="r" b="b"/>
              <a:pathLst>
                <a:path w="6350" h="952500">
                  <a:moveTo>
                    <a:pt x="6350" y="0"/>
                  </a:moveTo>
                  <a:lnTo>
                    <a:pt x="0" y="0"/>
                  </a:lnTo>
                  <a:lnTo>
                    <a:pt x="0" y="6349"/>
                  </a:lnTo>
                  <a:lnTo>
                    <a:pt x="6350" y="6349"/>
                  </a:lnTo>
                  <a:lnTo>
                    <a:pt x="6350" y="0"/>
                  </a:lnTo>
                  <a:close/>
                </a:path>
                <a:path w="6350" h="952500">
                  <a:moveTo>
                    <a:pt x="6350" y="6350"/>
                  </a:moveTo>
                  <a:lnTo>
                    <a:pt x="0" y="6350"/>
                  </a:lnTo>
                  <a:lnTo>
                    <a:pt x="0" y="16509"/>
                  </a:lnTo>
                  <a:lnTo>
                    <a:pt x="6350" y="16509"/>
                  </a:lnTo>
                  <a:lnTo>
                    <a:pt x="6350" y="6350"/>
                  </a:lnTo>
                  <a:close/>
                </a:path>
                <a:path w="6350" h="952500">
                  <a:moveTo>
                    <a:pt x="6350" y="16509"/>
                  </a:moveTo>
                  <a:lnTo>
                    <a:pt x="0" y="16509"/>
                  </a:lnTo>
                  <a:lnTo>
                    <a:pt x="0" y="25399"/>
                  </a:lnTo>
                  <a:lnTo>
                    <a:pt x="6350" y="25399"/>
                  </a:lnTo>
                  <a:lnTo>
                    <a:pt x="6350" y="16509"/>
                  </a:lnTo>
                  <a:close/>
                </a:path>
                <a:path w="6350" h="952500">
                  <a:moveTo>
                    <a:pt x="6350" y="25400"/>
                  </a:moveTo>
                  <a:lnTo>
                    <a:pt x="0" y="25400"/>
                  </a:lnTo>
                  <a:lnTo>
                    <a:pt x="0" y="31749"/>
                  </a:lnTo>
                  <a:lnTo>
                    <a:pt x="6350" y="31749"/>
                  </a:lnTo>
                  <a:lnTo>
                    <a:pt x="6350" y="25400"/>
                  </a:lnTo>
                  <a:close/>
                </a:path>
                <a:path w="6350" h="952500">
                  <a:moveTo>
                    <a:pt x="6350" y="31750"/>
                  </a:moveTo>
                  <a:lnTo>
                    <a:pt x="0" y="31750"/>
                  </a:lnTo>
                  <a:lnTo>
                    <a:pt x="0" y="38099"/>
                  </a:lnTo>
                  <a:lnTo>
                    <a:pt x="6350" y="38099"/>
                  </a:lnTo>
                  <a:lnTo>
                    <a:pt x="6350" y="31750"/>
                  </a:lnTo>
                  <a:close/>
                </a:path>
                <a:path w="6350" h="952500">
                  <a:moveTo>
                    <a:pt x="6350" y="38100"/>
                  </a:moveTo>
                  <a:lnTo>
                    <a:pt x="0" y="38100"/>
                  </a:lnTo>
                  <a:lnTo>
                    <a:pt x="0" y="44449"/>
                  </a:lnTo>
                  <a:lnTo>
                    <a:pt x="6350" y="44449"/>
                  </a:lnTo>
                  <a:lnTo>
                    <a:pt x="6350" y="38100"/>
                  </a:lnTo>
                  <a:close/>
                </a:path>
                <a:path w="6350" h="952500">
                  <a:moveTo>
                    <a:pt x="6350" y="44450"/>
                  </a:moveTo>
                  <a:lnTo>
                    <a:pt x="0" y="44450"/>
                  </a:lnTo>
                  <a:lnTo>
                    <a:pt x="0" y="48259"/>
                  </a:lnTo>
                  <a:lnTo>
                    <a:pt x="6350" y="48259"/>
                  </a:lnTo>
                  <a:lnTo>
                    <a:pt x="6350" y="44450"/>
                  </a:lnTo>
                  <a:close/>
                </a:path>
                <a:path w="6350" h="952500">
                  <a:moveTo>
                    <a:pt x="6350" y="48259"/>
                  </a:moveTo>
                  <a:lnTo>
                    <a:pt x="0" y="48259"/>
                  </a:lnTo>
                  <a:lnTo>
                    <a:pt x="0" y="69849"/>
                  </a:lnTo>
                  <a:lnTo>
                    <a:pt x="6350" y="69849"/>
                  </a:lnTo>
                  <a:lnTo>
                    <a:pt x="6350" y="48259"/>
                  </a:lnTo>
                  <a:close/>
                </a:path>
                <a:path w="6350" h="952500">
                  <a:moveTo>
                    <a:pt x="6350" y="69850"/>
                  </a:moveTo>
                  <a:lnTo>
                    <a:pt x="0" y="69850"/>
                  </a:lnTo>
                  <a:lnTo>
                    <a:pt x="0" y="73659"/>
                  </a:lnTo>
                  <a:lnTo>
                    <a:pt x="6350" y="73659"/>
                  </a:lnTo>
                  <a:lnTo>
                    <a:pt x="6350" y="69850"/>
                  </a:lnTo>
                  <a:close/>
                </a:path>
                <a:path w="6350" h="952500">
                  <a:moveTo>
                    <a:pt x="6350" y="73659"/>
                  </a:moveTo>
                  <a:lnTo>
                    <a:pt x="0" y="73659"/>
                  </a:lnTo>
                  <a:lnTo>
                    <a:pt x="0" y="76199"/>
                  </a:lnTo>
                  <a:lnTo>
                    <a:pt x="6350" y="76199"/>
                  </a:lnTo>
                  <a:lnTo>
                    <a:pt x="6350" y="73659"/>
                  </a:lnTo>
                  <a:close/>
                </a:path>
                <a:path w="6350" h="952500">
                  <a:moveTo>
                    <a:pt x="6350" y="76200"/>
                  </a:moveTo>
                  <a:lnTo>
                    <a:pt x="0" y="76200"/>
                  </a:lnTo>
                  <a:lnTo>
                    <a:pt x="0" y="82549"/>
                  </a:lnTo>
                  <a:lnTo>
                    <a:pt x="6350" y="82549"/>
                  </a:lnTo>
                  <a:lnTo>
                    <a:pt x="6350" y="76200"/>
                  </a:lnTo>
                  <a:close/>
                </a:path>
                <a:path w="6350" h="952500">
                  <a:moveTo>
                    <a:pt x="6350" y="82550"/>
                  </a:moveTo>
                  <a:lnTo>
                    <a:pt x="0" y="82550"/>
                  </a:lnTo>
                  <a:lnTo>
                    <a:pt x="0" y="86359"/>
                  </a:lnTo>
                  <a:lnTo>
                    <a:pt x="6350" y="86359"/>
                  </a:lnTo>
                  <a:lnTo>
                    <a:pt x="6350" y="82550"/>
                  </a:lnTo>
                  <a:close/>
                </a:path>
                <a:path w="6350" h="952500">
                  <a:moveTo>
                    <a:pt x="6350" y="86359"/>
                  </a:moveTo>
                  <a:lnTo>
                    <a:pt x="0" y="86359"/>
                  </a:lnTo>
                  <a:lnTo>
                    <a:pt x="0" y="92709"/>
                  </a:lnTo>
                  <a:lnTo>
                    <a:pt x="6350" y="92709"/>
                  </a:lnTo>
                  <a:lnTo>
                    <a:pt x="6350" y="86359"/>
                  </a:lnTo>
                  <a:close/>
                </a:path>
                <a:path w="6350" h="952500">
                  <a:moveTo>
                    <a:pt x="6350" y="92709"/>
                  </a:moveTo>
                  <a:lnTo>
                    <a:pt x="0" y="92709"/>
                  </a:lnTo>
                  <a:lnTo>
                    <a:pt x="0" y="99059"/>
                  </a:lnTo>
                  <a:lnTo>
                    <a:pt x="6350" y="99059"/>
                  </a:lnTo>
                  <a:lnTo>
                    <a:pt x="6350" y="92709"/>
                  </a:lnTo>
                  <a:close/>
                </a:path>
                <a:path w="6350" h="952500">
                  <a:moveTo>
                    <a:pt x="6350" y="99059"/>
                  </a:moveTo>
                  <a:lnTo>
                    <a:pt x="0" y="99059"/>
                  </a:lnTo>
                  <a:lnTo>
                    <a:pt x="0" y="101599"/>
                  </a:lnTo>
                  <a:lnTo>
                    <a:pt x="6350" y="101599"/>
                  </a:lnTo>
                  <a:lnTo>
                    <a:pt x="6350" y="99059"/>
                  </a:lnTo>
                  <a:close/>
                </a:path>
                <a:path w="6350" h="952500">
                  <a:moveTo>
                    <a:pt x="6350" y="101600"/>
                  </a:moveTo>
                  <a:lnTo>
                    <a:pt x="0" y="101600"/>
                  </a:lnTo>
                  <a:lnTo>
                    <a:pt x="0" y="107949"/>
                  </a:lnTo>
                  <a:lnTo>
                    <a:pt x="6350" y="107949"/>
                  </a:lnTo>
                  <a:lnTo>
                    <a:pt x="6350" y="101600"/>
                  </a:lnTo>
                  <a:close/>
                </a:path>
                <a:path w="6350" h="952500">
                  <a:moveTo>
                    <a:pt x="6350" y="107950"/>
                  </a:moveTo>
                  <a:lnTo>
                    <a:pt x="0" y="107950"/>
                  </a:lnTo>
                  <a:lnTo>
                    <a:pt x="0" y="111759"/>
                  </a:lnTo>
                  <a:lnTo>
                    <a:pt x="6350" y="111759"/>
                  </a:lnTo>
                  <a:lnTo>
                    <a:pt x="6350" y="107950"/>
                  </a:lnTo>
                  <a:close/>
                </a:path>
                <a:path w="6350" h="952500">
                  <a:moveTo>
                    <a:pt x="6350" y="111759"/>
                  </a:moveTo>
                  <a:lnTo>
                    <a:pt x="0" y="111759"/>
                  </a:lnTo>
                  <a:lnTo>
                    <a:pt x="0" y="118109"/>
                  </a:lnTo>
                  <a:lnTo>
                    <a:pt x="6350" y="118109"/>
                  </a:lnTo>
                  <a:lnTo>
                    <a:pt x="6350" y="111759"/>
                  </a:lnTo>
                  <a:close/>
                </a:path>
                <a:path w="6350" h="952500">
                  <a:moveTo>
                    <a:pt x="6350" y="118109"/>
                  </a:moveTo>
                  <a:lnTo>
                    <a:pt x="0" y="118109"/>
                  </a:lnTo>
                  <a:lnTo>
                    <a:pt x="0" y="120649"/>
                  </a:lnTo>
                  <a:lnTo>
                    <a:pt x="6350" y="120649"/>
                  </a:lnTo>
                  <a:lnTo>
                    <a:pt x="6350" y="118109"/>
                  </a:lnTo>
                  <a:close/>
                </a:path>
                <a:path w="6350" h="952500">
                  <a:moveTo>
                    <a:pt x="6350" y="120650"/>
                  </a:moveTo>
                  <a:lnTo>
                    <a:pt x="0" y="120650"/>
                  </a:lnTo>
                  <a:lnTo>
                    <a:pt x="0" y="124459"/>
                  </a:lnTo>
                  <a:lnTo>
                    <a:pt x="6350" y="124459"/>
                  </a:lnTo>
                  <a:lnTo>
                    <a:pt x="6350" y="120650"/>
                  </a:lnTo>
                  <a:close/>
                </a:path>
                <a:path w="6350" h="952500">
                  <a:moveTo>
                    <a:pt x="6350" y="124459"/>
                  </a:moveTo>
                  <a:lnTo>
                    <a:pt x="1269" y="124459"/>
                  </a:lnTo>
                  <a:lnTo>
                    <a:pt x="1269" y="126999"/>
                  </a:lnTo>
                  <a:lnTo>
                    <a:pt x="2539" y="126999"/>
                  </a:lnTo>
                  <a:lnTo>
                    <a:pt x="2539" y="130809"/>
                  </a:lnTo>
                  <a:lnTo>
                    <a:pt x="3809" y="130809"/>
                  </a:lnTo>
                  <a:lnTo>
                    <a:pt x="3809" y="133349"/>
                  </a:lnTo>
                  <a:lnTo>
                    <a:pt x="5079" y="133349"/>
                  </a:lnTo>
                  <a:lnTo>
                    <a:pt x="5079" y="137159"/>
                  </a:lnTo>
                  <a:lnTo>
                    <a:pt x="6350" y="137159"/>
                  </a:lnTo>
                  <a:lnTo>
                    <a:pt x="6350" y="124459"/>
                  </a:lnTo>
                  <a:close/>
                </a:path>
                <a:path w="6350" h="952500">
                  <a:moveTo>
                    <a:pt x="6350" y="791336"/>
                  </a:moveTo>
                  <a:lnTo>
                    <a:pt x="0" y="791336"/>
                  </a:lnTo>
                  <a:lnTo>
                    <a:pt x="0" y="801369"/>
                  </a:lnTo>
                  <a:lnTo>
                    <a:pt x="6350" y="801369"/>
                  </a:lnTo>
                  <a:lnTo>
                    <a:pt x="6350" y="791336"/>
                  </a:lnTo>
                  <a:close/>
                </a:path>
                <a:path w="6350" h="952500">
                  <a:moveTo>
                    <a:pt x="6350" y="787527"/>
                  </a:moveTo>
                  <a:lnTo>
                    <a:pt x="0" y="787527"/>
                  </a:lnTo>
                  <a:lnTo>
                    <a:pt x="0" y="791209"/>
                  </a:lnTo>
                  <a:lnTo>
                    <a:pt x="6350" y="791209"/>
                  </a:lnTo>
                  <a:lnTo>
                    <a:pt x="6350" y="787527"/>
                  </a:lnTo>
                  <a:close/>
                </a:path>
                <a:path w="6350" h="952500">
                  <a:moveTo>
                    <a:pt x="6350" y="784986"/>
                  </a:moveTo>
                  <a:lnTo>
                    <a:pt x="0" y="784986"/>
                  </a:lnTo>
                  <a:lnTo>
                    <a:pt x="0" y="787399"/>
                  </a:lnTo>
                  <a:lnTo>
                    <a:pt x="6350" y="787399"/>
                  </a:lnTo>
                  <a:lnTo>
                    <a:pt x="6350" y="784986"/>
                  </a:lnTo>
                  <a:close/>
                </a:path>
                <a:path w="6350" h="952500">
                  <a:moveTo>
                    <a:pt x="6350" y="781176"/>
                  </a:moveTo>
                  <a:lnTo>
                    <a:pt x="0" y="781176"/>
                  </a:lnTo>
                  <a:lnTo>
                    <a:pt x="0" y="784859"/>
                  </a:lnTo>
                  <a:lnTo>
                    <a:pt x="6350" y="784859"/>
                  </a:lnTo>
                  <a:lnTo>
                    <a:pt x="6350" y="781176"/>
                  </a:lnTo>
                  <a:close/>
                </a:path>
                <a:path w="6350" h="952500">
                  <a:moveTo>
                    <a:pt x="5079" y="778509"/>
                  </a:moveTo>
                  <a:lnTo>
                    <a:pt x="2539" y="778509"/>
                  </a:lnTo>
                  <a:lnTo>
                    <a:pt x="2539" y="778636"/>
                  </a:lnTo>
                  <a:lnTo>
                    <a:pt x="0" y="778636"/>
                  </a:lnTo>
                  <a:lnTo>
                    <a:pt x="0" y="781049"/>
                  </a:lnTo>
                  <a:lnTo>
                    <a:pt x="6350" y="781049"/>
                  </a:lnTo>
                  <a:lnTo>
                    <a:pt x="6350" y="779906"/>
                  </a:lnTo>
                  <a:lnTo>
                    <a:pt x="5079" y="779906"/>
                  </a:lnTo>
                  <a:lnTo>
                    <a:pt x="5079" y="778509"/>
                  </a:lnTo>
                  <a:close/>
                </a:path>
                <a:path w="6350" h="952500">
                  <a:moveTo>
                    <a:pt x="2539" y="777366"/>
                  </a:moveTo>
                  <a:lnTo>
                    <a:pt x="0" y="777366"/>
                  </a:lnTo>
                  <a:lnTo>
                    <a:pt x="0" y="778509"/>
                  </a:lnTo>
                  <a:lnTo>
                    <a:pt x="2539" y="778509"/>
                  </a:lnTo>
                  <a:lnTo>
                    <a:pt x="2539" y="777366"/>
                  </a:lnTo>
                  <a:close/>
                </a:path>
                <a:path w="6350" h="952500">
                  <a:moveTo>
                    <a:pt x="6350" y="801369"/>
                  </a:moveTo>
                  <a:lnTo>
                    <a:pt x="0" y="801369"/>
                  </a:lnTo>
                  <a:lnTo>
                    <a:pt x="0" y="814069"/>
                  </a:lnTo>
                  <a:lnTo>
                    <a:pt x="6350" y="814069"/>
                  </a:lnTo>
                  <a:lnTo>
                    <a:pt x="6350" y="801369"/>
                  </a:lnTo>
                  <a:close/>
                </a:path>
                <a:path w="6350" h="952500">
                  <a:moveTo>
                    <a:pt x="6350" y="814069"/>
                  </a:moveTo>
                  <a:lnTo>
                    <a:pt x="0" y="814069"/>
                  </a:lnTo>
                  <a:lnTo>
                    <a:pt x="0" y="867409"/>
                  </a:lnTo>
                  <a:lnTo>
                    <a:pt x="6350" y="867409"/>
                  </a:lnTo>
                  <a:lnTo>
                    <a:pt x="6350" y="814069"/>
                  </a:lnTo>
                  <a:close/>
                </a:path>
                <a:path w="6350" h="952500">
                  <a:moveTo>
                    <a:pt x="6350" y="867410"/>
                  </a:moveTo>
                  <a:lnTo>
                    <a:pt x="0" y="867410"/>
                  </a:lnTo>
                  <a:lnTo>
                    <a:pt x="0" y="902969"/>
                  </a:lnTo>
                  <a:lnTo>
                    <a:pt x="1269" y="902969"/>
                  </a:lnTo>
                  <a:lnTo>
                    <a:pt x="1269" y="914399"/>
                  </a:lnTo>
                  <a:lnTo>
                    <a:pt x="2539" y="914399"/>
                  </a:lnTo>
                  <a:lnTo>
                    <a:pt x="2539" y="927099"/>
                  </a:lnTo>
                  <a:lnTo>
                    <a:pt x="3810" y="927099"/>
                  </a:lnTo>
                  <a:lnTo>
                    <a:pt x="3809" y="939799"/>
                  </a:lnTo>
                  <a:lnTo>
                    <a:pt x="5079" y="939799"/>
                  </a:lnTo>
                  <a:lnTo>
                    <a:pt x="5079" y="952499"/>
                  </a:lnTo>
                  <a:lnTo>
                    <a:pt x="6350" y="952499"/>
                  </a:lnTo>
                  <a:lnTo>
                    <a:pt x="6350" y="867410"/>
                  </a:lnTo>
                  <a:close/>
                </a:path>
              </a:pathLst>
            </a:custGeom>
            <a:solidFill>
              <a:srgbClr val="0B00FC"/>
            </a:solidFill>
          </p:spPr>
          <p:txBody>
            <a:bodyPr bIns="0" lIns="0" rIns="0" rtlCol="0" tIns="0" wrap="square"/>
            <a:p/>
          </p:txBody>
        </p:sp>
        <p:sp>
          <p:nvSpPr>
            <p:cNvPr id="1050935" name="object 2249"/>
            <p:cNvSpPr/>
            <p:nvPr/>
          </p:nvSpPr>
          <p:spPr>
            <a:xfrm>
              <a:off x="4838699" y="5807709"/>
              <a:ext cx="7620" cy="890269"/>
            </a:xfrm>
            <a:custGeom>
              <a:avLst/>
              <a:ahLst/>
              <a:rect l="l" t="t" r="r" b="b"/>
              <a:pathLst>
                <a:path w="7620" h="890270">
                  <a:moveTo>
                    <a:pt x="7620" y="0"/>
                  </a:moveTo>
                  <a:lnTo>
                    <a:pt x="0" y="0"/>
                  </a:lnTo>
                  <a:lnTo>
                    <a:pt x="0" y="6349"/>
                  </a:lnTo>
                  <a:lnTo>
                    <a:pt x="7620" y="6349"/>
                  </a:lnTo>
                  <a:lnTo>
                    <a:pt x="7620" y="0"/>
                  </a:lnTo>
                  <a:close/>
                </a:path>
                <a:path w="7620" h="890270">
                  <a:moveTo>
                    <a:pt x="7620" y="6350"/>
                  </a:moveTo>
                  <a:lnTo>
                    <a:pt x="0" y="6350"/>
                  </a:lnTo>
                  <a:lnTo>
                    <a:pt x="0" y="16509"/>
                  </a:lnTo>
                  <a:lnTo>
                    <a:pt x="7620" y="16509"/>
                  </a:lnTo>
                  <a:lnTo>
                    <a:pt x="7620" y="6350"/>
                  </a:lnTo>
                  <a:close/>
                </a:path>
                <a:path w="7620" h="890270">
                  <a:moveTo>
                    <a:pt x="7620" y="16509"/>
                  </a:moveTo>
                  <a:lnTo>
                    <a:pt x="0" y="16509"/>
                  </a:lnTo>
                  <a:lnTo>
                    <a:pt x="0" y="25399"/>
                  </a:lnTo>
                  <a:lnTo>
                    <a:pt x="7620" y="25399"/>
                  </a:lnTo>
                  <a:lnTo>
                    <a:pt x="7620" y="16509"/>
                  </a:lnTo>
                  <a:close/>
                </a:path>
                <a:path w="7620" h="890270">
                  <a:moveTo>
                    <a:pt x="7620" y="25400"/>
                  </a:moveTo>
                  <a:lnTo>
                    <a:pt x="0" y="25400"/>
                  </a:lnTo>
                  <a:lnTo>
                    <a:pt x="0" y="31749"/>
                  </a:lnTo>
                  <a:lnTo>
                    <a:pt x="7620" y="31749"/>
                  </a:lnTo>
                  <a:lnTo>
                    <a:pt x="7620" y="25400"/>
                  </a:lnTo>
                  <a:close/>
                </a:path>
                <a:path w="7620" h="890270">
                  <a:moveTo>
                    <a:pt x="7620" y="31750"/>
                  </a:moveTo>
                  <a:lnTo>
                    <a:pt x="0" y="31750"/>
                  </a:lnTo>
                  <a:lnTo>
                    <a:pt x="0" y="38099"/>
                  </a:lnTo>
                  <a:lnTo>
                    <a:pt x="7620" y="38099"/>
                  </a:lnTo>
                  <a:lnTo>
                    <a:pt x="7620" y="31750"/>
                  </a:lnTo>
                  <a:close/>
                </a:path>
                <a:path w="7620" h="890270">
                  <a:moveTo>
                    <a:pt x="7620" y="38100"/>
                  </a:moveTo>
                  <a:lnTo>
                    <a:pt x="0" y="38100"/>
                  </a:lnTo>
                  <a:lnTo>
                    <a:pt x="0" y="44449"/>
                  </a:lnTo>
                  <a:lnTo>
                    <a:pt x="7620" y="44449"/>
                  </a:lnTo>
                  <a:lnTo>
                    <a:pt x="7620" y="38100"/>
                  </a:lnTo>
                  <a:close/>
                </a:path>
                <a:path w="7620" h="890270">
                  <a:moveTo>
                    <a:pt x="7620" y="44450"/>
                  </a:moveTo>
                  <a:lnTo>
                    <a:pt x="0" y="44450"/>
                  </a:lnTo>
                  <a:lnTo>
                    <a:pt x="0" y="48259"/>
                  </a:lnTo>
                  <a:lnTo>
                    <a:pt x="7620" y="48259"/>
                  </a:lnTo>
                  <a:lnTo>
                    <a:pt x="7620" y="44450"/>
                  </a:lnTo>
                  <a:close/>
                </a:path>
                <a:path w="7620" h="890270">
                  <a:moveTo>
                    <a:pt x="7620" y="48259"/>
                  </a:moveTo>
                  <a:lnTo>
                    <a:pt x="0" y="48259"/>
                  </a:lnTo>
                  <a:lnTo>
                    <a:pt x="0" y="69849"/>
                  </a:lnTo>
                  <a:lnTo>
                    <a:pt x="7620" y="69849"/>
                  </a:lnTo>
                  <a:lnTo>
                    <a:pt x="7620" y="48259"/>
                  </a:lnTo>
                  <a:close/>
                </a:path>
                <a:path w="7620" h="890270">
                  <a:moveTo>
                    <a:pt x="7620" y="69850"/>
                  </a:moveTo>
                  <a:lnTo>
                    <a:pt x="0" y="69850"/>
                  </a:lnTo>
                  <a:lnTo>
                    <a:pt x="0" y="73659"/>
                  </a:lnTo>
                  <a:lnTo>
                    <a:pt x="7620" y="73659"/>
                  </a:lnTo>
                  <a:lnTo>
                    <a:pt x="7620" y="69850"/>
                  </a:lnTo>
                  <a:close/>
                </a:path>
                <a:path w="7620" h="890270">
                  <a:moveTo>
                    <a:pt x="7620" y="73659"/>
                  </a:moveTo>
                  <a:lnTo>
                    <a:pt x="0" y="73659"/>
                  </a:lnTo>
                  <a:lnTo>
                    <a:pt x="0" y="76199"/>
                  </a:lnTo>
                  <a:lnTo>
                    <a:pt x="7620" y="76199"/>
                  </a:lnTo>
                  <a:lnTo>
                    <a:pt x="7620" y="73659"/>
                  </a:lnTo>
                  <a:close/>
                </a:path>
                <a:path w="7620" h="890270">
                  <a:moveTo>
                    <a:pt x="7620" y="76200"/>
                  </a:moveTo>
                  <a:lnTo>
                    <a:pt x="0" y="76200"/>
                  </a:lnTo>
                  <a:lnTo>
                    <a:pt x="0" y="82549"/>
                  </a:lnTo>
                  <a:lnTo>
                    <a:pt x="7620" y="82549"/>
                  </a:lnTo>
                  <a:lnTo>
                    <a:pt x="7620" y="76200"/>
                  </a:lnTo>
                  <a:close/>
                </a:path>
                <a:path w="7620" h="890270">
                  <a:moveTo>
                    <a:pt x="7620" y="82550"/>
                  </a:moveTo>
                  <a:lnTo>
                    <a:pt x="0" y="82550"/>
                  </a:lnTo>
                  <a:lnTo>
                    <a:pt x="0" y="86359"/>
                  </a:lnTo>
                  <a:lnTo>
                    <a:pt x="7620" y="86359"/>
                  </a:lnTo>
                  <a:lnTo>
                    <a:pt x="7620" y="82550"/>
                  </a:lnTo>
                  <a:close/>
                </a:path>
                <a:path w="7620" h="890270">
                  <a:moveTo>
                    <a:pt x="7620" y="86359"/>
                  </a:moveTo>
                  <a:lnTo>
                    <a:pt x="0" y="86359"/>
                  </a:lnTo>
                  <a:lnTo>
                    <a:pt x="0" y="92709"/>
                  </a:lnTo>
                  <a:lnTo>
                    <a:pt x="7620" y="92709"/>
                  </a:lnTo>
                  <a:lnTo>
                    <a:pt x="7620" y="86359"/>
                  </a:lnTo>
                  <a:close/>
                </a:path>
                <a:path w="7620" h="890270">
                  <a:moveTo>
                    <a:pt x="7620" y="92709"/>
                  </a:moveTo>
                  <a:lnTo>
                    <a:pt x="0" y="92709"/>
                  </a:lnTo>
                  <a:lnTo>
                    <a:pt x="0" y="99059"/>
                  </a:lnTo>
                  <a:lnTo>
                    <a:pt x="7620" y="99059"/>
                  </a:lnTo>
                  <a:lnTo>
                    <a:pt x="7620" y="92709"/>
                  </a:lnTo>
                  <a:close/>
                </a:path>
                <a:path w="7620" h="890270">
                  <a:moveTo>
                    <a:pt x="7620" y="99059"/>
                  </a:moveTo>
                  <a:lnTo>
                    <a:pt x="0" y="99059"/>
                  </a:lnTo>
                  <a:lnTo>
                    <a:pt x="0" y="101599"/>
                  </a:lnTo>
                  <a:lnTo>
                    <a:pt x="7620" y="101599"/>
                  </a:lnTo>
                  <a:lnTo>
                    <a:pt x="7620" y="99059"/>
                  </a:lnTo>
                  <a:close/>
                </a:path>
                <a:path w="7620" h="890270">
                  <a:moveTo>
                    <a:pt x="7620" y="101600"/>
                  </a:moveTo>
                  <a:lnTo>
                    <a:pt x="0" y="101600"/>
                  </a:lnTo>
                  <a:lnTo>
                    <a:pt x="0" y="105409"/>
                  </a:lnTo>
                  <a:lnTo>
                    <a:pt x="1270" y="105409"/>
                  </a:lnTo>
                  <a:lnTo>
                    <a:pt x="1270" y="107949"/>
                  </a:lnTo>
                  <a:lnTo>
                    <a:pt x="7620" y="107949"/>
                  </a:lnTo>
                  <a:lnTo>
                    <a:pt x="7620" y="101600"/>
                  </a:lnTo>
                  <a:close/>
                </a:path>
                <a:path w="7620" h="890270">
                  <a:moveTo>
                    <a:pt x="7620" y="107950"/>
                  </a:moveTo>
                  <a:lnTo>
                    <a:pt x="1270" y="107950"/>
                  </a:lnTo>
                  <a:lnTo>
                    <a:pt x="1270" y="109219"/>
                  </a:lnTo>
                  <a:lnTo>
                    <a:pt x="2539" y="109219"/>
                  </a:lnTo>
                  <a:lnTo>
                    <a:pt x="2539" y="111759"/>
                  </a:lnTo>
                  <a:lnTo>
                    <a:pt x="7620" y="111759"/>
                  </a:lnTo>
                  <a:lnTo>
                    <a:pt x="7620" y="107950"/>
                  </a:lnTo>
                  <a:close/>
                </a:path>
                <a:path w="7620" h="890270">
                  <a:moveTo>
                    <a:pt x="7620" y="111759"/>
                  </a:moveTo>
                  <a:lnTo>
                    <a:pt x="3810" y="111759"/>
                  </a:lnTo>
                  <a:lnTo>
                    <a:pt x="3810" y="115569"/>
                  </a:lnTo>
                  <a:lnTo>
                    <a:pt x="5079" y="115569"/>
                  </a:lnTo>
                  <a:lnTo>
                    <a:pt x="5079" y="118109"/>
                  </a:lnTo>
                  <a:lnTo>
                    <a:pt x="7620" y="118109"/>
                  </a:lnTo>
                  <a:lnTo>
                    <a:pt x="7620" y="111759"/>
                  </a:lnTo>
                  <a:close/>
                </a:path>
                <a:path w="7620" h="890270">
                  <a:moveTo>
                    <a:pt x="7620" y="118109"/>
                  </a:moveTo>
                  <a:lnTo>
                    <a:pt x="6350" y="118109"/>
                  </a:lnTo>
                  <a:lnTo>
                    <a:pt x="6350" y="120649"/>
                  </a:lnTo>
                  <a:lnTo>
                    <a:pt x="7620" y="120649"/>
                  </a:lnTo>
                  <a:lnTo>
                    <a:pt x="7620" y="118109"/>
                  </a:lnTo>
                  <a:close/>
                </a:path>
                <a:path w="7620" h="890270">
                  <a:moveTo>
                    <a:pt x="7620" y="791336"/>
                  </a:moveTo>
                  <a:lnTo>
                    <a:pt x="0" y="791336"/>
                  </a:lnTo>
                  <a:lnTo>
                    <a:pt x="0" y="801369"/>
                  </a:lnTo>
                  <a:lnTo>
                    <a:pt x="7620" y="801369"/>
                  </a:lnTo>
                  <a:lnTo>
                    <a:pt x="7620" y="791336"/>
                  </a:lnTo>
                  <a:close/>
                </a:path>
                <a:path w="7620" h="890270">
                  <a:moveTo>
                    <a:pt x="7620" y="787527"/>
                  </a:moveTo>
                  <a:lnTo>
                    <a:pt x="0" y="787527"/>
                  </a:lnTo>
                  <a:lnTo>
                    <a:pt x="0" y="791209"/>
                  </a:lnTo>
                  <a:lnTo>
                    <a:pt x="7620" y="791209"/>
                  </a:lnTo>
                  <a:lnTo>
                    <a:pt x="7620" y="787527"/>
                  </a:lnTo>
                  <a:close/>
                </a:path>
                <a:path w="7620" h="890270">
                  <a:moveTo>
                    <a:pt x="7620" y="784986"/>
                  </a:moveTo>
                  <a:lnTo>
                    <a:pt x="0" y="784986"/>
                  </a:lnTo>
                  <a:lnTo>
                    <a:pt x="0" y="787399"/>
                  </a:lnTo>
                  <a:lnTo>
                    <a:pt x="7620" y="787399"/>
                  </a:lnTo>
                  <a:lnTo>
                    <a:pt x="7620" y="784986"/>
                  </a:lnTo>
                  <a:close/>
                </a:path>
                <a:path w="7620" h="890270">
                  <a:moveTo>
                    <a:pt x="7620" y="781176"/>
                  </a:moveTo>
                  <a:lnTo>
                    <a:pt x="0" y="781176"/>
                  </a:lnTo>
                  <a:lnTo>
                    <a:pt x="0" y="784859"/>
                  </a:lnTo>
                  <a:lnTo>
                    <a:pt x="7620" y="784859"/>
                  </a:lnTo>
                  <a:lnTo>
                    <a:pt x="7620" y="781176"/>
                  </a:lnTo>
                  <a:close/>
                </a:path>
                <a:path w="7620" h="890270">
                  <a:moveTo>
                    <a:pt x="7620" y="778636"/>
                  </a:moveTo>
                  <a:lnTo>
                    <a:pt x="0" y="778636"/>
                  </a:lnTo>
                  <a:lnTo>
                    <a:pt x="0" y="781049"/>
                  </a:lnTo>
                  <a:lnTo>
                    <a:pt x="7620" y="781049"/>
                  </a:lnTo>
                  <a:lnTo>
                    <a:pt x="7620" y="778636"/>
                  </a:lnTo>
                  <a:close/>
                </a:path>
                <a:path w="7620" h="890270">
                  <a:moveTo>
                    <a:pt x="2540" y="774699"/>
                  </a:moveTo>
                  <a:lnTo>
                    <a:pt x="0" y="774699"/>
                  </a:lnTo>
                  <a:lnTo>
                    <a:pt x="0" y="778509"/>
                  </a:lnTo>
                  <a:lnTo>
                    <a:pt x="7620" y="778509"/>
                  </a:lnTo>
                  <a:lnTo>
                    <a:pt x="7620" y="777366"/>
                  </a:lnTo>
                  <a:lnTo>
                    <a:pt x="5080" y="777366"/>
                  </a:lnTo>
                  <a:lnTo>
                    <a:pt x="5080" y="775969"/>
                  </a:lnTo>
                  <a:lnTo>
                    <a:pt x="2540" y="775969"/>
                  </a:lnTo>
                  <a:lnTo>
                    <a:pt x="2540" y="774699"/>
                  </a:lnTo>
                  <a:close/>
                </a:path>
                <a:path w="7620" h="890270">
                  <a:moveTo>
                    <a:pt x="7620" y="801369"/>
                  </a:moveTo>
                  <a:lnTo>
                    <a:pt x="0" y="801369"/>
                  </a:lnTo>
                  <a:lnTo>
                    <a:pt x="0" y="814069"/>
                  </a:lnTo>
                  <a:lnTo>
                    <a:pt x="7620" y="814069"/>
                  </a:lnTo>
                  <a:lnTo>
                    <a:pt x="7620" y="801369"/>
                  </a:lnTo>
                  <a:close/>
                </a:path>
                <a:path w="7620" h="890270">
                  <a:moveTo>
                    <a:pt x="7620" y="814069"/>
                  </a:moveTo>
                  <a:lnTo>
                    <a:pt x="0" y="814069"/>
                  </a:lnTo>
                  <a:lnTo>
                    <a:pt x="0" y="828039"/>
                  </a:lnTo>
                  <a:lnTo>
                    <a:pt x="1270" y="828039"/>
                  </a:lnTo>
                  <a:lnTo>
                    <a:pt x="1270" y="840739"/>
                  </a:lnTo>
                  <a:lnTo>
                    <a:pt x="2539" y="840739"/>
                  </a:lnTo>
                  <a:lnTo>
                    <a:pt x="2539" y="853439"/>
                  </a:lnTo>
                  <a:lnTo>
                    <a:pt x="3810" y="853439"/>
                  </a:lnTo>
                  <a:lnTo>
                    <a:pt x="3810" y="861059"/>
                  </a:lnTo>
                  <a:lnTo>
                    <a:pt x="7620" y="861059"/>
                  </a:lnTo>
                  <a:lnTo>
                    <a:pt x="7620" y="814069"/>
                  </a:lnTo>
                  <a:close/>
                </a:path>
                <a:path w="7620" h="890270">
                  <a:moveTo>
                    <a:pt x="7620" y="861060"/>
                  </a:moveTo>
                  <a:lnTo>
                    <a:pt x="3810" y="861060"/>
                  </a:lnTo>
                  <a:lnTo>
                    <a:pt x="3810" y="866139"/>
                  </a:lnTo>
                  <a:lnTo>
                    <a:pt x="5079" y="866139"/>
                  </a:lnTo>
                  <a:lnTo>
                    <a:pt x="5079" y="867409"/>
                  </a:lnTo>
                  <a:lnTo>
                    <a:pt x="7620" y="867409"/>
                  </a:lnTo>
                  <a:lnTo>
                    <a:pt x="7620" y="861060"/>
                  </a:lnTo>
                  <a:close/>
                </a:path>
                <a:path w="7620" h="890270">
                  <a:moveTo>
                    <a:pt x="7620" y="867410"/>
                  </a:moveTo>
                  <a:lnTo>
                    <a:pt x="5079" y="867410"/>
                  </a:lnTo>
                  <a:lnTo>
                    <a:pt x="5079" y="877569"/>
                  </a:lnTo>
                  <a:lnTo>
                    <a:pt x="6350" y="877569"/>
                  </a:lnTo>
                  <a:lnTo>
                    <a:pt x="6350" y="890269"/>
                  </a:lnTo>
                  <a:lnTo>
                    <a:pt x="7620" y="890269"/>
                  </a:lnTo>
                  <a:lnTo>
                    <a:pt x="7620" y="867410"/>
                  </a:lnTo>
                  <a:close/>
                </a:path>
              </a:pathLst>
            </a:custGeom>
            <a:solidFill>
              <a:srgbClr val="0A00FC"/>
            </a:solidFill>
          </p:spPr>
          <p:txBody>
            <a:bodyPr bIns="0" lIns="0" rIns="0" rtlCol="0" tIns="0" wrap="square"/>
            <a:p/>
          </p:txBody>
        </p:sp>
        <p:sp>
          <p:nvSpPr>
            <p:cNvPr id="1050936" name="object 2250"/>
            <p:cNvSpPr/>
            <p:nvPr/>
          </p:nvSpPr>
          <p:spPr>
            <a:xfrm>
              <a:off x="4831079" y="5807709"/>
              <a:ext cx="7620" cy="816610"/>
            </a:xfrm>
            <a:custGeom>
              <a:avLst/>
              <a:ahLst/>
              <a:rect l="l" t="t" r="r" b="b"/>
              <a:pathLst>
                <a:path w="7620" h="816609">
                  <a:moveTo>
                    <a:pt x="7620" y="0"/>
                  </a:moveTo>
                  <a:lnTo>
                    <a:pt x="0" y="0"/>
                  </a:lnTo>
                  <a:lnTo>
                    <a:pt x="0" y="6349"/>
                  </a:lnTo>
                  <a:lnTo>
                    <a:pt x="7620" y="6349"/>
                  </a:lnTo>
                  <a:lnTo>
                    <a:pt x="7620" y="0"/>
                  </a:lnTo>
                  <a:close/>
                </a:path>
                <a:path w="7620" h="816609">
                  <a:moveTo>
                    <a:pt x="7620" y="6350"/>
                  </a:moveTo>
                  <a:lnTo>
                    <a:pt x="0" y="6350"/>
                  </a:lnTo>
                  <a:lnTo>
                    <a:pt x="0" y="16509"/>
                  </a:lnTo>
                  <a:lnTo>
                    <a:pt x="7620" y="16509"/>
                  </a:lnTo>
                  <a:lnTo>
                    <a:pt x="7620" y="6350"/>
                  </a:lnTo>
                  <a:close/>
                </a:path>
                <a:path w="7620" h="816609">
                  <a:moveTo>
                    <a:pt x="7620" y="16509"/>
                  </a:moveTo>
                  <a:lnTo>
                    <a:pt x="0" y="16509"/>
                  </a:lnTo>
                  <a:lnTo>
                    <a:pt x="0" y="25399"/>
                  </a:lnTo>
                  <a:lnTo>
                    <a:pt x="7620" y="25399"/>
                  </a:lnTo>
                  <a:lnTo>
                    <a:pt x="7620" y="16509"/>
                  </a:lnTo>
                  <a:close/>
                </a:path>
                <a:path w="7620" h="816609">
                  <a:moveTo>
                    <a:pt x="7620" y="25400"/>
                  </a:moveTo>
                  <a:lnTo>
                    <a:pt x="0" y="25400"/>
                  </a:lnTo>
                  <a:lnTo>
                    <a:pt x="0" y="31749"/>
                  </a:lnTo>
                  <a:lnTo>
                    <a:pt x="7620" y="31749"/>
                  </a:lnTo>
                  <a:lnTo>
                    <a:pt x="7620" y="25400"/>
                  </a:lnTo>
                  <a:close/>
                </a:path>
                <a:path w="7620" h="816609">
                  <a:moveTo>
                    <a:pt x="7620" y="31750"/>
                  </a:moveTo>
                  <a:lnTo>
                    <a:pt x="0" y="31750"/>
                  </a:lnTo>
                  <a:lnTo>
                    <a:pt x="0" y="38099"/>
                  </a:lnTo>
                  <a:lnTo>
                    <a:pt x="7620" y="38099"/>
                  </a:lnTo>
                  <a:lnTo>
                    <a:pt x="7620" y="31750"/>
                  </a:lnTo>
                  <a:close/>
                </a:path>
                <a:path w="7620" h="816609">
                  <a:moveTo>
                    <a:pt x="7620" y="38100"/>
                  </a:moveTo>
                  <a:lnTo>
                    <a:pt x="0" y="38100"/>
                  </a:lnTo>
                  <a:lnTo>
                    <a:pt x="0" y="44449"/>
                  </a:lnTo>
                  <a:lnTo>
                    <a:pt x="7620" y="44449"/>
                  </a:lnTo>
                  <a:lnTo>
                    <a:pt x="7620" y="38100"/>
                  </a:lnTo>
                  <a:close/>
                </a:path>
                <a:path w="7620" h="816609">
                  <a:moveTo>
                    <a:pt x="7620" y="44450"/>
                  </a:moveTo>
                  <a:lnTo>
                    <a:pt x="0" y="44450"/>
                  </a:lnTo>
                  <a:lnTo>
                    <a:pt x="0" y="48259"/>
                  </a:lnTo>
                  <a:lnTo>
                    <a:pt x="7620" y="48259"/>
                  </a:lnTo>
                  <a:lnTo>
                    <a:pt x="7620" y="44450"/>
                  </a:lnTo>
                  <a:close/>
                </a:path>
                <a:path w="7620" h="816609">
                  <a:moveTo>
                    <a:pt x="7620" y="48259"/>
                  </a:moveTo>
                  <a:lnTo>
                    <a:pt x="0" y="48259"/>
                  </a:lnTo>
                  <a:lnTo>
                    <a:pt x="0" y="69849"/>
                  </a:lnTo>
                  <a:lnTo>
                    <a:pt x="7620" y="69849"/>
                  </a:lnTo>
                  <a:lnTo>
                    <a:pt x="7620" y="48259"/>
                  </a:lnTo>
                  <a:close/>
                </a:path>
                <a:path w="7620" h="816609">
                  <a:moveTo>
                    <a:pt x="7620" y="69850"/>
                  </a:moveTo>
                  <a:lnTo>
                    <a:pt x="0" y="69850"/>
                  </a:lnTo>
                  <a:lnTo>
                    <a:pt x="0" y="73659"/>
                  </a:lnTo>
                  <a:lnTo>
                    <a:pt x="7620" y="73659"/>
                  </a:lnTo>
                  <a:lnTo>
                    <a:pt x="7620" y="69850"/>
                  </a:lnTo>
                  <a:close/>
                </a:path>
                <a:path w="7620" h="816609">
                  <a:moveTo>
                    <a:pt x="7620" y="73659"/>
                  </a:moveTo>
                  <a:lnTo>
                    <a:pt x="0" y="73659"/>
                  </a:lnTo>
                  <a:lnTo>
                    <a:pt x="0" y="76199"/>
                  </a:lnTo>
                  <a:lnTo>
                    <a:pt x="7620" y="76199"/>
                  </a:lnTo>
                  <a:lnTo>
                    <a:pt x="7620" y="73659"/>
                  </a:lnTo>
                  <a:close/>
                </a:path>
                <a:path w="7620" h="816609">
                  <a:moveTo>
                    <a:pt x="7620" y="76200"/>
                  </a:moveTo>
                  <a:lnTo>
                    <a:pt x="0" y="76200"/>
                  </a:lnTo>
                  <a:lnTo>
                    <a:pt x="0" y="82549"/>
                  </a:lnTo>
                  <a:lnTo>
                    <a:pt x="7620" y="82549"/>
                  </a:lnTo>
                  <a:lnTo>
                    <a:pt x="7620" y="76200"/>
                  </a:lnTo>
                  <a:close/>
                </a:path>
                <a:path w="7620" h="816609">
                  <a:moveTo>
                    <a:pt x="7620" y="82550"/>
                  </a:moveTo>
                  <a:lnTo>
                    <a:pt x="0" y="82550"/>
                  </a:lnTo>
                  <a:lnTo>
                    <a:pt x="0" y="86359"/>
                  </a:lnTo>
                  <a:lnTo>
                    <a:pt x="7620" y="86359"/>
                  </a:lnTo>
                  <a:lnTo>
                    <a:pt x="7620" y="82550"/>
                  </a:lnTo>
                  <a:close/>
                </a:path>
                <a:path w="7620" h="816609">
                  <a:moveTo>
                    <a:pt x="7620" y="86359"/>
                  </a:moveTo>
                  <a:lnTo>
                    <a:pt x="1270" y="86359"/>
                  </a:lnTo>
                  <a:lnTo>
                    <a:pt x="1270" y="90169"/>
                  </a:lnTo>
                  <a:lnTo>
                    <a:pt x="2540" y="90169"/>
                  </a:lnTo>
                  <a:lnTo>
                    <a:pt x="2540" y="92709"/>
                  </a:lnTo>
                  <a:lnTo>
                    <a:pt x="7620" y="92709"/>
                  </a:lnTo>
                  <a:lnTo>
                    <a:pt x="7620" y="86359"/>
                  </a:lnTo>
                  <a:close/>
                </a:path>
                <a:path w="7620" h="816609">
                  <a:moveTo>
                    <a:pt x="7620" y="92709"/>
                  </a:moveTo>
                  <a:lnTo>
                    <a:pt x="3810" y="92709"/>
                  </a:lnTo>
                  <a:lnTo>
                    <a:pt x="3810" y="95249"/>
                  </a:lnTo>
                  <a:lnTo>
                    <a:pt x="7620" y="95249"/>
                  </a:lnTo>
                  <a:lnTo>
                    <a:pt x="7620" y="92709"/>
                  </a:lnTo>
                  <a:close/>
                </a:path>
                <a:path w="7620" h="816609">
                  <a:moveTo>
                    <a:pt x="7620" y="95250"/>
                  </a:moveTo>
                  <a:lnTo>
                    <a:pt x="3810" y="95250"/>
                  </a:lnTo>
                  <a:lnTo>
                    <a:pt x="3810" y="96519"/>
                  </a:lnTo>
                  <a:lnTo>
                    <a:pt x="5080" y="96519"/>
                  </a:lnTo>
                  <a:lnTo>
                    <a:pt x="5080" y="99059"/>
                  </a:lnTo>
                  <a:lnTo>
                    <a:pt x="7620" y="99059"/>
                  </a:lnTo>
                  <a:lnTo>
                    <a:pt x="7620" y="95250"/>
                  </a:lnTo>
                  <a:close/>
                </a:path>
                <a:path w="7620" h="816609">
                  <a:moveTo>
                    <a:pt x="7620" y="99059"/>
                  </a:moveTo>
                  <a:lnTo>
                    <a:pt x="6350" y="99059"/>
                  </a:lnTo>
                  <a:lnTo>
                    <a:pt x="6350" y="101599"/>
                  </a:lnTo>
                  <a:lnTo>
                    <a:pt x="7620" y="101599"/>
                  </a:lnTo>
                  <a:lnTo>
                    <a:pt x="7620" y="99059"/>
                  </a:lnTo>
                  <a:close/>
                </a:path>
                <a:path w="7620" h="816609">
                  <a:moveTo>
                    <a:pt x="7620" y="101600"/>
                  </a:moveTo>
                  <a:lnTo>
                    <a:pt x="6350" y="101600"/>
                  </a:lnTo>
                  <a:lnTo>
                    <a:pt x="6350" y="102869"/>
                  </a:lnTo>
                  <a:lnTo>
                    <a:pt x="7620" y="102869"/>
                  </a:lnTo>
                  <a:lnTo>
                    <a:pt x="7620" y="101600"/>
                  </a:lnTo>
                  <a:close/>
                </a:path>
                <a:path w="7620" h="816609">
                  <a:moveTo>
                    <a:pt x="7620" y="791336"/>
                  </a:moveTo>
                  <a:lnTo>
                    <a:pt x="5080" y="791336"/>
                  </a:lnTo>
                  <a:lnTo>
                    <a:pt x="5080" y="795019"/>
                  </a:lnTo>
                  <a:lnTo>
                    <a:pt x="7620" y="795019"/>
                  </a:lnTo>
                  <a:lnTo>
                    <a:pt x="7620" y="791336"/>
                  </a:lnTo>
                  <a:close/>
                </a:path>
                <a:path w="7620" h="816609">
                  <a:moveTo>
                    <a:pt x="7620" y="787527"/>
                  </a:moveTo>
                  <a:lnTo>
                    <a:pt x="3810" y="787527"/>
                  </a:lnTo>
                  <a:lnTo>
                    <a:pt x="3810" y="791336"/>
                  </a:lnTo>
                  <a:lnTo>
                    <a:pt x="5080" y="791336"/>
                  </a:lnTo>
                  <a:lnTo>
                    <a:pt x="5080" y="791209"/>
                  </a:lnTo>
                  <a:lnTo>
                    <a:pt x="7620" y="791209"/>
                  </a:lnTo>
                  <a:lnTo>
                    <a:pt x="7620" y="787527"/>
                  </a:lnTo>
                  <a:close/>
                </a:path>
                <a:path w="7620" h="816609">
                  <a:moveTo>
                    <a:pt x="7620" y="784986"/>
                  </a:moveTo>
                  <a:lnTo>
                    <a:pt x="3810" y="784986"/>
                  </a:lnTo>
                  <a:lnTo>
                    <a:pt x="3810" y="787399"/>
                  </a:lnTo>
                  <a:lnTo>
                    <a:pt x="7620" y="787399"/>
                  </a:lnTo>
                  <a:lnTo>
                    <a:pt x="7620" y="784986"/>
                  </a:lnTo>
                  <a:close/>
                </a:path>
                <a:path w="7620" h="816609">
                  <a:moveTo>
                    <a:pt x="7620" y="781176"/>
                  </a:moveTo>
                  <a:lnTo>
                    <a:pt x="3810" y="781176"/>
                  </a:lnTo>
                  <a:lnTo>
                    <a:pt x="3810" y="784859"/>
                  </a:lnTo>
                  <a:lnTo>
                    <a:pt x="7620" y="784859"/>
                  </a:lnTo>
                  <a:lnTo>
                    <a:pt x="7620" y="781176"/>
                  </a:lnTo>
                  <a:close/>
                </a:path>
                <a:path w="7620" h="816609">
                  <a:moveTo>
                    <a:pt x="7620" y="778636"/>
                  </a:moveTo>
                  <a:lnTo>
                    <a:pt x="3810" y="778636"/>
                  </a:lnTo>
                  <a:lnTo>
                    <a:pt x="3810" y="781049"/>
                  </a:lnTo>
                  <a:lnTo>
                    <a:pt x="7620" y="781049"/>
                  </a:lnTo>
                  <a:lnTo>
                    <a:pt x="7620" y="778636"/>
                  </a:lnTo>
                  <a:close/>
                </a:path>
                <a:path w="7620" h="816609">
                  <a:moveTo>
                    <a:pt x="7620" y="774699"/>
                  </a:moveTo>
                  <a:lnTo>
                    <a:pt x="6350" y="774699"/>
                  </a:lnTo>
                  <a:lnTo>
                    <a:pt x="6350" y="774826"/>
                  </a:lnTo>
                  <a:lnTo>
                    <a:pt x="2540" y="774826"/>
                  </a:lnTo>
                  <a:lnTo>
                    <a:pt x="2540" y="778636"/>
                  </a:lnTo>
                  <a:lnTo>
                    <a:pt x="3810" y="778636"/>
                  </a:lnTo>
                  <a:lnTo>
                    <a:pt x="3810" y="778509"/>
                  </a:lnTo>
                  <a:lnTo>
                    <a:pt x="7620" y="778509"/>
                  </a:lnTo>
                  <a:lnTo>
                    <a:pt x="7620" y="774699"/>
                  </a:lnTo>
                  <a:close/>
                </a:path>
                <a:path w="7620" h="816609">
                  <a:moveTo>
                    <a:pt x="3810" y="772159"/>
                  </a:moveTo>
                  <a:lnTo>
                    <a:pt x="2540" y="772159"/>
                  </a:lnTo>
                  <a:lnTo>
                    <a:pt x="2540" y="774699"/>
                  </a:lnTo>
                  <a:lnTo>
                    <a:pt x="6350" y="774699"/>
                  </a:lnTo>
                  <a:lnTo>
                    <a:pt x="6350" y="773556"/>
                  </a:lnTo>
                  <a:lnTo>
                    <a:pt x="3810" y="773556"/>
                  </a:lnTo>
                  <a:lnTo>
                    <a:pt x="3810" y="772159"/>
                  </a:lnTo>
                  <a:close/>
                </a:path>
                <a:path w="7620" h="816609">
                  <a:moveTo>
                    <a:pt x="7620" y="795019"/>
                  </a:moveTo>
                  <a:lnTo>
                    <a:pt x="5080" y="795019"/>
                  </a:lnTo>
                  <a:lnTo>
                    <a:pt x="5080" y="801369"/>
                  </a:lnTo>
                  <a:lnTo>
                    <a:pt x="7620" y="801369"/>
                  </a:lnTo>
                  <a:lnTo>
                    <a:pt x="7620" y="795019"/>
                  </a:lnTo>
                  <a:close/>
                </a:path>
                <a:path w="7620" h="816609">
                  <a:moveTo>
                    <a:pt x="7620" y="801369"/>
                  </a:moveTo>
                  <a:lnTo>
                    <a:pt x="5080" y="801369"/>
                  </a:lnTo>
                  <a:lnTo>
                    <a:pt x="5080" y="803909"/>
                  </a:lnTo>
                  <a:lnTo>
                    <a:pt x="6350" y="803909"/>
                  </a:lnTo>
                  <a:lnTo>
                    <a:pt x="6350" y="814069"/>
                  </a:lnTo>
                  <a:lnTo>
                    <a:pt x="7620" y="814069"/>
                  </a:lnTo>
                  <a:lnTo>
                    <a:pt x="7620" y="801369"/>
                  </a:lnTo>
                  <a:close/>
                </a:path>
                <a:path w="7620" h="816609">
                  <a:moveTo>
                    <a:pt x="7620" y="814069"/>
                  </a:moveTo>
                  <a:lnTo>
                    <a:pt x="6350" y="814069"/>
                  </a:lnTo>
                  <a:lnTo>
                    <a:pt x="6350" y="816610"/>
                  </a:lnTo>
                  <a:lnTo>
                    <a:pt x="7620" y="816610"/>
                  </a:lnTo>
                  <a:lnTo>
                    <a:pt x="7620" y="814069"/>
                  </a:lnTo>
                  <a:close/>
                </a:path>
              </a:pathLst>
            </a:custGeom>
            <a:solidFill>
              <a:srgbClr val="0900FC"/>
            </a:solidFill>
          </p:spPr>
          <p:txBody>
            <a:bodyPr bIns="0" lIns="0" rIns="0" rtlCol="0" tIns="0" wrap="square"/>
            <a:p/>
          </p:txBody>
        </p:sp>
        <p:sp>
          <p:nvSpPr>
            <p:cNvPr id="1050937" name="object 2251"/>
            <p:cNvSpPr/>
            <p:nvPr/>
          </p:nvSpPr>
          <p:spPr>
            <a:xfrm>
              <a:off x="4824729" y="5807709"/>
              <a:ext cx="6350" cy="83820"/>
            </a:xfrm>
            <a:custGeom>
              <a:avLst/>
              <a:ahLst/>
              <a:rect l="l" t="t" r="r" b="b"/>
              <a:pathLst>
                <a:path w="6350" h="83820">
                  <a:moveTo>
                    <a:pt x="6350" y="0"/>
                  </a:moveTo>
                  <a:lnTo>
                    <a:pt x="0" y="0"/>
                  </a:lnTo>
                  <a:lnTo>
                    <a:pt x="0" y="6349"/>
                  </a:lnTo>
                  <a:lnTo>
                    <a:pt x="6350" y="6349"/>
                  </a:lnTo>
                  <a:lnTo>
                    <a:pt x="6350" y="0"/>
                  </a:lnTo>
                  <a:close/>
                </a:path>
                <a:path w="6350" h="83820">
                  <a:moveTo>
                    <a:pt x="6350" y="6350"/>
                  </a:moveTo>
                  <a:lnTo>
                    <a:pt x="0" y="6350"/>
                  </a:lnTo>
                  <a:lnTo>
                    <a:pt x="0" y="16509"/>
                  </a:lnTo>
                  <a:lnTo>
                    <a:pt x="6350" y="16509"/>
                  </a:lnTo>
                  <a:lnTo>
                    <a:pt x="6350" y="6350"/>
                  </a:lnTo>
                  <a:close/>
                </a:path>
                <a:path w="6350" h="83820">
                  <a:moveTo>
                    <a:pt x="6350" y="16509"/>
                  </a:moveTo>
                  <a:lnTo>
                    <a:pt x="0" y="16509"/>
                  </a:lnTo>
                  <a:lnTo>
                    <a:pt x="0" y="25399"/>
                  </a:lnTo>
                  <a:lnTo>
                    <a:pt x="6350" y="25399"/>
                  </a:lnTo>
                  <a:lnTo>
                    <a:pt x="6350" y="16509"/>
                  </a:lnTo>
                  <a:close/>
                </a:path>
                <a:path w="6350" h="83820">
                  <a:moveTo>
                    <a:pt x="6350" y="25400"/>
                  </a:moveTo>
                  <a:lnTo>
                    <a:pt x="0" y="25400"/>
                  </a:lnTo>
                  <a:lnTo>
                    <a:pt x="0" y="31749"/>
                  </a:lnTo>
                  <a:lnTo>
                    <a:pt x="6350" y="31749"/>
                  </a:lnTo>
                  <a:lnTo>
                    <a:pt x="6350" y="25400"/>
                  </a:lnTo>
                  <a:close/>
                </a:path>
                <a:path w="6350" h="83820">
                  <a:moveTo>
                    <a:pt x="6350" y="31750"/>
                  </a:moveTo>
                  <a:lnTo>
                    <a:pt x="0" y="31750"/>
                  </a:lnTo>
                  <a:lnTo>
                    <a:pt x="0" y="38099"/>
                  </a:lnTo>
                  <a:lnTo>
                    <a:pt x="6350" y="38099"/>
                  </a:lnTo>
                  <a:lnTo>
                    <a:pt x="6350" y="31750"/>
                  </a:lnTo>
                  <a:close/>
                </a:path>
                <a:path w="6350" h="83820">
                  <a:moveTo>
                    <a:pt x="6350" y="38100"/>
                  </a:moveTo>
                  <a:lnTo>
                    <a:pt x="0" y="38100"/>
                  </a:lnTo>
                  <a:lnTo>
                    <a:pt x="0" y="44449"/>
                  </a:lnTo>
                  <a:lnTo>
                    <a:pt x="6350" y="44449"/>
                  </a:lnTo>
                  <a:lnTo>
                    <a:pt x="6350" y="38100"/>
                  </a:lnTo>
                  <a:close/>
                </a:path>
                <a:path w="6350" h="83820">
                  <a:moveTo>
                    <a:pt x="6350" y="44450"/>
                  </a:moveTo>
                  <a:lnTo>
                    <a:pt x="0" y="44450"/>
                  </a:lnTo>
                  <a:lnTo>
                    <a:pt x="0" y="48259"/>
                  </a:lnTo>
                  <a:lnTo>
                    <a:pt x="6350" y="48259"/>
                  </a:lnTo>
                  <a:lnTo>
                    <a:pt x="6350" y="44450"/>
                  </a:lnTo>
                  <a:close/>
                </a:path>
                <a:path w="6350" h="83820">
                  <a:moveTo>
                    <a:pt x="6350" y="48259"/>
                  </a:moveTo>
                  <a:lnTo>
                    <a:pt x="0" y="48259"/>
                  </a:lnTo>
                  <a:lnTo>
                    <a:pt x="0" y="69849"/>
                  </a:lnTo>
                  <a:lnTo>
                    <a:pt x="6350" y="69849"/>
                  </a:lnTo>
                  <a:lnTo>
                    <a:pt x="6350" y="48259"/>
                  </a:lnTo>
                  <a:close/>
                </a:path>
                <a:path w="6350" h="83820">
                  <a:moveTo>
                    <a:pt x="6350" y="69850"/>
                  </a:moveTo>
                  <a:lnTo>
                    <a:pt x="0" y="69850"/>
                  </a:lnTo>
                  <a:lnTo>
                    <a:pt x="0" y="71119"/>
                  </a:lnTo>
                  <a:lnTo>
                    <a:pt x="1270" y="71119"/>
                  </a:lnTo>
                  <a:lnTo>
                    <a:pt x="1270" y="73659"/>
                  </a:lnTo>
                  <a:lnTo>
                    <a:pt x="6350" y="73659"/>
                  </a:lnTo>
                  <a:lnTo>
                    <a:pt x="6350" y="69850"/>
                  </a:lnTo>
                  <a:close/>
                </a:path>
                <a:path w="6350" h="83820">
                  <a:moveTo>
                    <a:pt x="6350" y="73659"/>
                  </a:moveTo>
                  <a:lnTo>
                    <a:pt x="2540" y="73659"/>
                  </a:lnTo>
                  <a:lnTo>
                    <a:pt x="2540" y="76199"/>
                  </a:lnTo>
                  <a:lnTo>
                    <a:pt x="6350" y="76199"/>
                  </a:lnTo>
                  <a:lnTo>
                    <a:pt x="6350" y="73659"/>
                  </a:lnTo>
                  <a:close/>
                </a:path>
                <a:path w="6350" h="83820">
                  <a:moveTo>
                    <a:pt x="6350" y="76200"/>
                  </a:moveTo>
                  <a:lnTo>
                    <a:pt x="2540" y="76200"/>
                  </a:lnTo>
                  <a:lnTo>
                    <a:pt x="2540" y="77469"/>
                  </a:lnTo>
                  <a:lnTo>
                    <a:pt x="3810" y="77469"/>
                  </a:lnTo>
                  <a:lnTo>
                    <a:pt x="3810" y="80009"/>
                  </a:lnTo>
                  <a:lnTo>
                    <a:pt x="5080" y="80009"/>
                  </a:lnTo>
                  <a:lnTo>
                    <a:pt x="5080" y="82549"/>
                  </a:lnTo>
                  <a:lnTo>
                    <a:pt x="6350" y="82549"/>
                  </a:lnTo>
                  <a:lnTo>
                    <a:pt x="6350" y="76200"/>
                  </a:lnTo>
                  <a:close/>
                </a:path>
                <a:path w="6350" h="83820">
                  <a:moveTo>
                    <a:pt x="6350" y="82550"/>
                  </a:moveTo>
                  <a:lnTo>
                    <a:pt x="5080" y="82550"/>
                  </a:lnTo>
                  <a:lnTo>
                    <a:pt x="5080" y="83819"/>
                  </a:lnTo>
                  <a:lnTo>
                    <a:pt x="6350" y="83819"/>
                  </a:lnTo>
                  <a:lnTo>
                    <a:pt x="6350" y="82550"/>
                  </a:lnTo>
                  <a:close/>
                </a:path>
              </a:pathLst>
            </a:custGeom>
            <a:solidFill>
              <a:srgbClr val="0700FD"/>
            </a:solidFill>
          </p:spPr>
          <p:txBody>
            <a:bodyPr bIns="0" lIns="0" rIns="0" rtlCol="0" tIns="0" wrap="square"/>
            <a:p/>
          </p:txBody>
        </p:sp>
        <p:sp>
          <p:nvSpPr>
            <p:cNvPr id="1050938" name="object 2252"/>
            <p:cNvSpPr/>
            <p:nvPr/>
          </p:nvSpPr>
          <p:spPr>
            <a:xfrm>
              <a:off x="4817109" y="5807709"/>
              <a:ext cx="7620" cy="68580"/>
            </a:xfrm>
            <a:custGeom>
              <a:avLst/>
              <a:ahLst/>
              <a:rect l="l" t="t" r="r" b="b"/>
              <a:pathLst>
                <a:path w="7620" h="68579">
                  <a:moveTo>
                    <a:pt x="7619" y="0"/>
                  </a:moveTo>
                  <a:lnTo>
                    <a:pt x="0" y="0"/>
                  </a:lnTo>
                  <a:lnTo>
                    <a:pt x="0" y="6349"/>
                  </a:lnTo>
                  <a:lnTo>
                    <a:pt x="7619" y="6349"/>
                  </a:lnTo>
                  <a:lnTo>
                    <a:pt x="7619" y="0"/>
                  </a:lnTo>
                  <a:close/>
                </a:path>
                <a:path w="7620" h="68579">
                  <a:moveTo>
                    <a:pt x="7619" y="6350"/>
                  </a:moveTo>
                  <a:lnTo>
                    <a:pt x="0" y="6350"/>
                  </a:lnTo>
                  <a:lnTo>
                    <a:pt x="0" y="16509"/>
                  </a:lnTo>
                  <a:lnTo>
                    <a:pt x="7619" y="16509"/>
                  </a:lnTo>
                  <a:lnTo>
                    <a:pt x="7619" y="6350"/>
                  </a:lnTo>
                  <a:close/>
                </a:path>
                <a:path w="7620" h="68579">
                  <a:moveTo>
                    <a:pt x="7619" y="16509"/>
                  </a:moveTo>
                  <a:lnTo>
                    <a:pt x="0" y="16509"/>
                  </a:lnTo>
                  <a:lnTo>
                    <a:pt x="0" y="25399"/>
                  </a:lnTo>
                  <a:lnTo>
                    <a:pt x="7619" y="25399"/>
                  </a:lnTo>
                  <a:lnTo>
                    <a:pt x="7619" y="16509"/>
                  </a:lnTo>
                  <a:close/>
                </a:path>
                <a:path w="7620" h="68579">
                  <a:moveTo>
                    <a:pt x="7619" y="25400"/>
                  </a:moveTo>
                  <a:lnTo>
                    <a:pt x="0" y="25400"/>
                  </a:lnTo>
                  <a:lnTo>
                    <a:pt x="0" y="31749"/>
                  </a:lnTo>
                  <a:lnTo>
                    <a:pt x="7619" y="31749"/>
                  </a:lnTo>
                  <a:lnTo>
                    <a:pt x="7619" y="25400"/>
                  </a:lnTo>
                  <a:close/>
                </a:path>
                <a:path w="7620" h="68579">
                  <a:moveTo>
                    <a:pt x="7619" y="31750"/>
                  </a:moveTo>
                  <a:lnTo>
                    <a:pt x="0" y="31750"/>
                  </a:lnTo>
                  <a:lnTo>
                    <a:pt x="0" y="38099"/>
                  </a:lnTo>
                  <a:lnTo>
                    <a:pt x="7619" y="38099"/>
                  </a:lnTo>
                  <a:lnTo>
                    <a:pt x="7619" y="31750"/>
                  </a:lnTo>
                  <a:close/>
                </a:path>
                <a:path w="7620" h="68579">
                  <a:moveTo>
                    <a:pt x="7619" y="38100"/>
                  </a:moveTo>
                  <a:lnTo>
                    <a:pt x="0" y="38100"/>
                  </a:lnTo>
                  <a:lnTo>
                    <a:pt x="0" y="44449"/>
                  </a:lnTo>
                  <a:lnTo>
                    <a:pt x="7619" y="44449"/>
                  </a:lnTo>
                  <a:lnTo>
                    <a:pt x="7619" y="38100"/>
                  </a:lnTo>
                  <a:close/>
                </a:path>
                <a:path w="7620" h="68579">
                  <a:moveTo>
                    <a:pt x="7619" y="44450"/>
                  </a:moveTo>
                  <a:lnTo>
                    <a:pt x="0" y="44450"/>
                  </a:lnTo>
                  <a:lnTo>
                    <a:pt x="0" y="48259"/>
                  </a:lnTo>
                  <a:lnTo>
                    <a:pt x="7619" y="48259"/>
                  </a:lnTo>
                  <a:lnTo>
                    <a:pt x="7619" y="44450"/>
                  </a:lnTo>
                  <a:close/>
                </a:path>
                <a:path w="7620" h="68579">
                  <a:moveTo>
                    <a:pt x="7619" y="48259"/>
                  </a:moveTo>
                  <a:lnTo>
                    <a:pt x="0" y="48259"/>
                  </a:lnTo>
                  <a:lnTo>
                    <a:pt x="0" y="52069"/>
                  </a:lnTo>
                  <a:lnTo>
                    <a:pt x="1269" y="52069"/>
                  </a:lnTo>
                  <a:lnTo>
                    <a:pt x="1269" y="55879"/>
                  </a:lnTo>
                  <a:lnTo>
                    <a:pt x="2539" y="55879"/>
                  </a:lnTo>
                  <a:lnTo>
                    <a:pt x="2539" y="57149"/>
                  </a:lnTo>
                  <a:lnTo>
                    <a:pt x="7619" y="57149"/>
                  </a:lnTo>
                  <a:lnTo>
                    <a:pt x="7619" y="48259"/>
                  </a:lnTo>
                  <a:close/>
                </a:path>
                <a:path w="7620" h="68579">
                  <a:moveTo>
                    <a:pt x="7619" y="57150"/>
                  </a:moveTo>
                  <a:lnTo>
                    <a:pt x="2539" y="57150"/>
                  </a:lnTo>
                  <a:lnTo>
                    <a:pt x="2539" y="58419"/>
                  </a:lnTo>
                  <a:lnTo>
                    <a:pt x="3810" y="58419"/>
                  </a:lnTo>
                  <a:lnTo>
                    <a:pt x="3810" y="62229"/>
                  </a:lnTo>
                  <a:lnTo>
                    <a:pt x="5079" y="62229"/>
                  </a:lnTo>
                  <a:lnTo>
                    <a:pt x="5079" y="64769"/>
                  </a:lnTo>
                  <a:lnTo>
                    <a:pt x="6350" y="64769"/>
                  </a:lnTo>
                  <a:lnTo>
                    <a:pt x="6350" y="67309"/>
                  </a:lnTo>
                  <a:lnTo>
                    <a:pt x="7619" y="67309"/>
                  </a:lnTo>
                  <a:lnTo>
                    <a:pt x="7619" y="57150"/>
                  </a:lnTo>
                  <a:close/>
                </a:path>
                <a:path w="7620" h="68579">
                  <a:moveTo>
                    <a:pt x="7619" y="67309"/>
                  </a:moveTo>
                  <a:lnTo>
                    <a:pt x="6350" y="67309"/>
                  </a:lnTo>
                  <a:lnTo>
                    <a:pt x="6350" y="68579"/>
                  </a:lnTo>
                  <a:lnTo>
                    <a:pt x="7619" y="68579"/>
                  </a:lnTo>
                  <a:lnTo>
                    <a:pt x="7619" y="67309"/>
                  </a:lnTo>
                  <a:close/>
                </a:path>
              </a:pathLst>
            </a:custGeom>
            <a:solidFill>
              <a:srgbClr val="0600FD"/>
            </a:solidFill>
          </p:spPr>
          <p:txBody>
            <a:bodyPr bIns="0" lIns="0" rIns="0" rtlCol="0" tIns="0" wrap="square"/>
            <a:p/>
          </p:txBody>
        </p:sp>
        <p:sp>
          <p:nvSpPr>
            <p:cNvPr id="1050939" name="object 2253"/>
            <p:cNvSpPr/>
            <p:nvPr/>
          </p:nvSpPr>
          <p:spPr>
            <a:xfrm>
              <a:off x="4809489" y="5807709"/>
              <a:ext cx="7620" cy="49530"/>
            </a:xfrm>
            <a:custGeom>
              <a:avLst/>
              <a:ahLst/>
              <a:rect l="l" t="t" r="r" b="b"/>
              <a:pathLst>
                <a:path w="7620" h="49529">
                  <a:moveTo>
                    <a:pt x="7620" y="0"/>
                  </a:moveTo>
                  <a:lnTo>
                    <a:pt x="0" y="0"/>
                  </a:lnTo>
                  <a:lnTo>
                    <a:pt x="0" y="6349"/>
                  </a:lnTo>
                  <a:lnTo>
                    <a:pt x="7620" y="6349"/>
                  </a:lnTo>
                  <a:lnTo>
                    <a:pt x="7620" y="0"/>
                  </a:lnTo>
                  <a:close/>
                </a:path>
                <a:path w="7620" h="49529">
                  <a:moveTo>
                    <a:pt x="7620" y="6350"/>
                  </a:moveTo>
                  <a:lnTo>
                    <a:pt x="0" y="6350"/>
                  </a:lnTo>
                  <a:lnTo>
                    <a:pt x="0" y="16509"/>
                  </a:lnTo>
                  <a:lnTo>
                    <a:pt x="7620" y="16509"/>
                  </a:lnTo>
                  <a:lnTo>
                    <a:pt x="7620" y="6350"/>
                  </a:lnTo>
                  <a:close/>
                </a:path>
                <a:path w="7620" h="49529">
                  <a:moveTo>
                    <a:pt x="7620" y="16509"/>
                  </a:moveTo>
                  <a:lnTo>
                    <a:pt x="0" y="16509"/>
                  </a:lnTo>
                  <a:lnTo>
                    <a:pt x="0" y="25399"/>
                  </a:lnTo>
                  <a:lnTo>
                    <a:pt x="7620" y="25399"/>
                  </a:lnTo>
                  <a:lnTo>
                    <a:pt x="7620" y="16509"/>
                  </a:lnTo>
                  <a:close/>
                </a:path>
                <a:path w="7620" h="49529">
                  <a:moveTo>
                    <a:pt x="7620" y="25400"/>
                  </a:moveTo>
                  <a:lnTo>
                    <a:pt x="0" y="25400"/>
                  </a:lnTo>
                  <a:lnTo>
                    <a:pt x="0" y="31749"/>
                  </a:lnTo>
                  <a:lnTo>
                    <a:pt x="7620" y="31749"/>
                  </a:lnTo>
                  <a:lnTo>
                    <a:pt x="7620" y="25400"/>
                  </a:lnTo>
                  <a:close/>
                </a:path>
                <a:path w="7620" h="49529">
                  <a:moveTo>
                    <a:pt x="7620" y="31750"/>
                  </a:moveTo>
                  <a:lnTo>
                    <a:pt x="0" y="31750"/>
                  </a:lnTo>
                  <a:lnTo>
                    <a:pt x="0" y="33019"/>
                  </a:lnTo>
                  <a:lnTo>
                    <a:pt x="1270" y="33019"/>
                  </a:lnTo>
                  <a:lnTo>
                    <a:pt x="1270" y="36829"/>
                  </a:lnTo>
                  <a:lnTo>
                    <a:pt x="2539" y="36829"/>
                  </a:lnTo>
                  <a:lnTo>
                    <a:pt x="2539" y="38099"/>
                  </a:lnTo>
                  <a:lnTo>
                    <a:pt x="7620" y="38099"/>
                  </a:lnTo>
                  <a:lnTo>
                    <a:pt x="7620" y="31750"/>
                  </a:lnTo>
                  <a:close/>
                </a:path>
                <a:path w="7620" h="49529">
                  <a:moveTo>
                    <a:pt x="7620" y="38100"/>
                  </a:moveTo>
                  <a:lnTo>
                    <a:pt x="2539" y="38100"/>
                  </a:lnTo>
                  <a:lnTo>
                    <a:pt x="2539" y="39369"/>
                  </a:lnTo>
                  <a:lnTo>
                    <a:pt x="3810" y="39369"/>
                  </a:lnTo>
                  <a:lnTo>
                    <a:pt x="3810" y="41909"/>
                  </a:lnTo>
                  <a:lnTo>
                    <a:pt x="7620" y="41909"/>
                  </a:lnTo>
                  <a:lnTo>
                    <a:pt x="7620" y="38100"/>
                  </a:lnTo>
                  <a:close/>
                </a:path>
                <a:path w="7620" h="49529">
                  <a:moveTo>
                    <a:pt x="7620" y="41909"/>
                  </a:moveTo>
                  <a:lnTo>
                    <a:pt x="3810" y="41909"/>
                  </a:lnTo>
                  <a:lnTo>
                    <a:pt x="3810" y="43179"/>
                  </a:lnTo>
                  <a:lnTo>
                    <a:pt x="5080" y="43179"/>
                  </a:lnTo>
                  <a:lnTo>
                    <a:pt x="5080" y="44449"/>
                  </a:lnTo>
                  <a:lnTo>
                    <a:pt x="7620" y="44449"/>
                  </a:lnTo>
                  <a:lnTo>
                    <a:pt x="7620" y="41909"/>
                  </a:lnTo>
                  <a:close/>
                </a:path>
                <a:path w="7620" h="49529">
                  <a:moveTo>
                    <a:pt x="7620" y="44450"/>
                  </a:moveTo>
                  <a:lnTo>
                    <a:pt x="5080" y="44450"/>
                  </a:lnTo>
                  <a:lnTo>
                    <a:pt x="5080" y="45719"/>
                  </a:lnTo>
                  <a:lnTo>
                    <a:pt x="6350" y="45719"/>
                  </a:lnTo>
                  <a:lnTo>
                    <a:pt x="6350" y="48259"/>
                  </a:lnTo>
                  <a:lnTo>
                    <a:pt x="7620" y="48259"/>
                  </a:lnTo>
                  <a:lnTo>
                    <a:pt x="7620" y="44450"/>
                  </a:lnTo>
                  <a:close/>
                </a:path>
                <a:path w="7620" h="49529">
                  <a:moveTo>
                    <a:pt x="7620" y="48259"/>
                  </a:moveTo>
                  <a:lnTo>
                    <a:pt x="6350" y="48259"/>
                  </a:lnTo>
                  <a:lnTo>
                    <a:pt x="6350" y="49529"/>
                  </a:lnTo>
                  <a:lnTo>
                    <a:pt x="7620" y="49529"/>
                  </a:lnTo>
                  <a:lnTo>
                    <a:pt x="7620" y="48259"/>
                  </a:lnTo>
                  <a:close/>
                </a:path>
              </a:pathLst>
            </a:custGeom>
            <a:solidFill>
              <a:srgbClr val="0500FD"/>
            </a:solidFill>
          </p:spPr>
          <p:txBody>
            <a:bodyPr bIns="0" lIns="0" rIns="0" rtlCol="0" tIns="0" wrap="square"/>
            <a:p/>
          </p:txBody>
        </p:sp>
        <p:sp>
          <p:nvSpPr>
            <p:cNvPr id="1050940" name="object 2254"/>
            <p:cNvSpPr/>
            <p:nvPr/>
          </p:nvSpPr>
          <p:spPr>
            <a:xfrm>
              <a:off x="4803139" y="5807709"/>
              <a:ext cx="6350" cy="30480"/>
            </a:xfrm>
            <a:custGeom>
              <a:avLst/>
              <a:ahLst/>
              <a:rect l="l" t="t" r="r" b="b"/>
              <a:pathLst>
                <a:path w="6350" h="30479">
                  <a:moveTo>
                    <a:pt x="6350" y="0"/>
                  </a:moveTo>
                  <a:lnTo>
                    <a:pt x="0" y="0"/>
                  </a:lnTo>
                  <a:lnTo>
                    <a:pt x="0" y="6349"/>
                  </a:lnTo>
                  <a:lnTo>
                    <a:pt x="6350" y="6349"/>
                  </a:lnTo>
                  <a:lnTo>
                    <a:pt x="6350" y="0"/>
                  </a:lnTo>
                  <a:close/>
                </a:path>
                <a:path w="6350" h="30479">
                  <a:moveTo>
                    <a:pt x="6350" y="6350"/>
                  </a:moveTo>
                  <a:lnTo>
                    <a:pt x="0" y="6350"/>
                  </a:lnTo>
                  <a:lnTo>
                    <a:pt x="0" y="16509"/>
                  </a:lnTo>
                  <a:lnTo>
                    <a:pt x="6350" y="16509"/>
                  </a:lnTo>
                  <a:lnTo>
                    <a:pt x="6350" y="6350"/>
                  </a:lnTo>
                  <a:close/>
                </a:path>
                <a:path w="6350" h="30479">
                  <a:moveTo>
                    <a:pt x="6350" y="16509"/>
                  </a:moveTo>
                  <a:lnTo>
                    <a:pt x="0" y="16509"/>
                  </a:lnTo>
                  <a:lnTo>
                    <a:pt x="0" y="17779"/>
                  </a:lnTo>
                  <a:lnTo>
                    <a:pt x="1270" y="17779"/>
                  </a:lnTo>
                  <a:lnTo>
                    <a:pt x="1270" y="19049"/>
                  </a:lnTo>
                  <a:lnTo>
                    <a:pt x="6350" y="19049"/>
                  </a:lnTo>
                  <a:lnTo>
                    <a:pt x="6350" y="16509"/>
                  </a:lnTo>
                  <a:close/>
                </a:path>
                <a:path w="6350" h="30479">
                  <a:moveTo>
                    <a:pt x="6350" y="19050"/>
                  </a:moveTo>
                  <a:lnTo>
                    <a:pt x="1270" y="19050"/>
                  </a:lnTo>
                  <a:lnTo>
                    <a:pt x="1270" y="21589"/>
                  </a:lnTo>
                  <a:lnTo>
                    <a:pt x="2539" y="21589"/>
                  </a:lnTo>
                  <a:lnTo>
                    <a:pt x="2539" y="24129"/>
                  </a:lnTo>
                  <a:lnTo>
                    <a:pt x="3810" y="24129"/>
                  </a:lnTo>
                  <a:lnTo>
                    <a:pt x="3810" y="25399"/>
                  </a:lnTo>
                  <a:lnTo>
                    <a:pt x="6350" y="25399"/>
                  </a:lnTo>
                  <a:lnTo>
                    <a:pt x="6350" y="19050"/>
                  </a:lnTo>
                  <a:close/>
                </a:path>
                <a:path w="6350" h="30479">
                  <a:moveTo>
                    <a:pt x="6350" y="25400"/>
                  </a:moveTo>
                  <a:lnTo>
                    <a:pt x="3810" y="25400"/>
                  </a:lnTo>
                  <a:lnTo>
                    <a:pt x="3810" y="26669"/>
                  </a:lnTo>
                  <a:lnTo>
                    <a:pt x="5080" y="26669"/>
                  </a:lnTo>
                  <a:lnTo>
                    <a:pt x="5080" y="30479"/>
                  </a:lnTo>
                  <a:lnTo>
                    <a:pt x="6350" y="30479"/>
                  </a:lnTo>
                  <a:lnTo>
                    <a:pt x="6350" y="25400"/>
                  </a:lnTo>
                  <a:close/>
                </a:path>
              </a:pathLst>
            </a:custGeom>
            <a:solidFill>
              <a:srgbClr val="0300FD"/>
            </a:solidFill>
          </p:spPr>
          <p:txBody>
            <a:bodyPr bIns="0" lIns="0" rIns="0" rtlCol="0" tIns="0" wrap="square"/>
            <a:p/>
          </p:txBody>
        </p:sp>
        <p:sp>
          <p:nvSpPr>
            <p:cNvPr id="1050941" name="object 2255"/>
            <p:cNvSpPr/>
            <p:nvPr/>
          </p:nvSpPr>
          <p:spPr>
            <a:xfrm>
              <a:off x="4796789" y="5807709"/>
              <a:ext cx="6350" cy="15240"/>
            </a:xfrm>
            <a:custGeom>
              <a:avLst/>
              <a:ahLst/>
              <a:rect l="l" t="t" r="r" b="b"/>
              <a:pathLst>
                <a:path w="6350" h="15239">
                  <a:moveTo>
                    <a:pt x="6350" y="0"/>
                  </a:moveTo>
                  <a:lnTo>
                    <a:pt x="0" y="0"/>
                  </a:lnTo>
                  <a:lnTo>
                    <a:pt x="0" y="2539"/>
                  </a:lnTo>
                  <a:lnTo>
                    <a:pt x="1270" y="2539"/>
                  </a:lnTo>
                  <a:lnTo>
                    <a:pt x="1270" y="5079"/>
                  </a:lnTo>
                  <a:lnTo>
                    <a:pt x="2539" y="5079"/>
                  </a:lnTo>
                  <a:lnTo>
                    <a:pt x="2539" y="6349"/>
                  </a:lnTo>
                  <a:lnTo>
                    <a:pt x="6350" y="6349"/>
                  </a:lnTo>
                  <a:lnTo>
                    <a:pt x="6350" y="0"/>
                  </a:lnTo>
                  <a:close/>
                </a:path>
                <a:path w="6350" h="15239">
                  <a:moveTo>
                    <a:pt x="6350" y="6350"/>
                  </a:moveTo>
                  <a:lnTo>
                    <a:pt x="2539" y="6350"/>
                  </a:lnTo>
                  <a:lnTo>
                    <a:pt x="2539" y="8889"/>
                  </a:lnTo>
                  <a:lnTo>
                    <a:pt x="3810" y="8889"/>
                  </a:lnTo>
                  <a:lnTo>
                    <a:pt x="3810" y="11429"/>
                  </a:lnTo>
                  <a:lnTo>
                    <a:pt x="5080" y="11429"/>
                  </a:lnTo>
                  <a:lnTo>
                    <a:pt x="5080" y="15239"/>
                  </a:lnTo>
                  <a:lnTo>
                    <a:pt x="6350" y="15239"/>
                  </a:lnTo>
                  <a:lnTo>
                    <a:pt x="6350" y="6350"/>
                  </a:lnTo>
                  <a:close/>
                </a:path>
              </a:pathLst>
            </a:custGeom>
            <a:solidFill>
              <a:srgbClr val="0200FD"/>
            </a:solidFill>
          </p:spPr>
          <p:txBody>
            <a:bodyPr bIns="0" lIns="0" rIns="0" rtlCol="0" tIns="0" wrap="square"/>
            <a:p/>
          </p:txBody>
        </p:sp>
        <p:sp>
          <p:nvSpPr>
            <p:cNvPr id="1050942" name="object 2256"/>
            <p:cNvSpPr/>
            <p:nvPr/>
          </p:nvSpPr>
          <p:spPr>
            <a:xfrm>
              <a:off x="4796789" y="5807709"/>
              <a:ext cx="789940" cy="974090"/>
            </a:xfrm>
            <a:custGeom>
              <a:avLst/>
              <a:ahLst/>
              <a:rect l="l" t="t" r="r" b="b"/>
              <a:pathLst>
                <a:path w="789939" h="974090">
                  <a:moveTo>
                    <a:pt x="0" y="0"/>
                  </a:moveTo>
                  <a:lnTo>
                    <a:pt x="270510" y="0"/>
                  </a:lnTo>
                  <a:lnTo>
                    <a:pt x="408939" y="461009"/>
                  </a:lnTo>
                  <a:lnTo>
                    <a:pt x="537210" y="0"/>
                  </a:lnTo>
                  <a:lnTo>
                    <a:pt x="789939" y="0"/>
                  </a:lnTo>
                  <a:lnTo>
                    <a:pt x="524510" y="740409"/>
                  </a:lnTo>
                  <a:lnTo>
                    <a:pt x="501650" y="798829"/>
                  </a:lnTo>
                  <a:lnTo>
                    <a:pt x="478789" y="845819"/>
                  </a:lnTo>
                  <a:lnTo>
                    <a:pt x="455930" y="883919"/>
                  </a:lnTo>
                  <a:lnTo>
                    <a:pt x="443230" y="899159"/>
                  </a:lnTo>
                  <a:lnTo>
                    <a:pt x="438150" y="905509"/>
                  </a:lnTo>
                  <a:lnTo>
                    <a:pt x="431800" y="911859"/>
                  </a:lnTo>
                  <a:lnTo>
                    <a:pt x="422910" y="919479"/>
                  </a:lnTo>
                  <a:lnTo>
                    <a:pt x="414020" y="925829"/>
                  </a:lnTo>
                  <a:lnTo>
                    <a:pt x="403860" y="932179"/>
                  </a:lnTo>
                  <a:lnTo>
                    <a:pt x="393700" y="938529"/>
                  </a:lnTo>
                  <a:lnTo>
                    <a:pt x="383539" y="944879"/>
                  </a:lnTo>
                  <a:lnTo>
                    <a:pt x="372110" y="948689"/>
                  </a:lnTo>
                  <a:lnTo>
                    <a:pt x="346710" y="958849"/>
                  </a:lnTo>
                  <a:lnTo>
                    <a:pt x="320039" y="965199"/>
                  </a:lnTo>
                  <a:lnTo>
                    <a:pt x="292100" y="970279"/>
                  </a:lnTo>
                  <a:lnTo>
                    <a:pt x="261620" y="972819"/>
                  </a:lnTo>
                  <a:lnTo>
                    <a:pt x="228600" y="974089"/>
                  </a:lnTo>
                  <a:lnTo>
                    <a:pt x="196850" y="972819"/>
                  </a:lnTo>
                  <a:lnTo>
                    <a:pt x="157480" y="970279"/>
                  </a:lnTo>
                  <a:lnTo>
                    <a:pt x="110489" y="965199"/>
                  </a:lnTo>
                  <a:lnTo>
                    <a:pt x="55880" y="957579"/>
                  </a:lnTo>
                  <a:lnTo>
                    <a:pt x="36830" y="772159"/>
                  </a:lnTo>
                  <a:lnTo>
                    <a:pt x="50800" y="777239"/>
                  </a:lnTo>
                  <a:lnTo>
                    <a:pt x="64770" y="781049"/>
                  </a:lnTo>
                  <a:lnTo>
                    <a:pt x="80010" y="783589"/>
                  </a:lnTo>
                  <a:lnTo>
                    <a:pt x="93980" y="786129"/>
                  </a:lnTo>
                  <a:lnTo>
                    <a:pt x="110489" y="788669"/>
                  </a:lnTo>
                  <a:lnTo>
                    <a:pt x="125730" y="789939"/>
                  </a:lnTo>
                  <a:lnTo>
                    <a:pt x="143510" y="791209"/>
                  </a:lnTo>
                  <a:lnTo>
                    <a:pt x="160020" y="791209"/>
                  </a:lnTo>
                  <a:lnTo>
                    <a:pt x="171450" y="791209"/>
                  </a:lnTo>
                  <a:lnTo>
                    <a:pt x="181610" y="789939"/>
                  </a:lnTo>
                  <a:lnTo>
                    <a:pt x="191770" y="787399"/>
                  </a:lnTo>
                  <a:lnTo>
                    <a:pt x="200660" y="786129"/>
                  </a:lnTo>
                  <a:lnTo>
                    <a:pt x="209550" y="782319"/>
                  </a:lnTo>
                  <a:lnTo>
                    <a:pt x="218439" y="778509"/>
                  </a:lnTo>
                  <a:lnTo>
                    <a:pt x="226060" y="774699"/>
                  </a:lnTo>
                  <a:lnTo>
                    <a:pt x="233680" y="769619"/>
                  </a:lnTo>
                  <a:lnTo>
                    <a:pt x="236220" y="767079"/>
                  </a:lnTo>
                  <a:lnTo>
                    <a:pt x="240030" y="763269"/>
                  </a:lnTo>
                  <a:lnTo>
                    <a:pt x="265430" y="728979"/>
                  </a:lnTo>
                  <a:lnTo>
                    <a:pt x="270510" y="717549"/>
                  </a:lnTo>
                  <a:lnTo>
                    <a:pt x="275589" y="706119"/>
                  </a:lnTo>
                  <a:lnTo>
                    <a:pt x="280670" y="692149"/>
                  </a:lnTo>
                  <a:lnTo>
                    <a:pt x="0" y="0"/>
                  </a:lnTo>
                  <a:close/>
                </a:path>
              </a:pathLst>
            </a:custGeom>
            <a:ln w="12579">
              <a:solidFill>
                <a:srgbClr val="E9E9E9"/>
              </a:solidFill>
            </a:ln>
          </p:spPr>
          <p:txBody>
            <a:bodyPr bIns="0" lIns="0" rIns="0" rtlCol="0" tIns="0" wrap="square"/>
            <a:p/>
          </p:txBody>
        </p:sp>
      </p:grpSp>
      <p:grpSp>
        <p:nvGrpSpPr>
          <p:cNvPr id="77" name="object 2257"/>
          <p:cNvGrpSpPr/>
          <p:nvPr/>
        </p:nvGrpSpPr>
        <p:grpSpPr>
          <a:xfrm>
            <a:off x="5661720" y="5537260"/>
            <a:ext cx="270510" cy="969010"/>
            <a:chOff x="5661720" y="5537260"/>
            <a:chExt cx="270510" cy="969010"/>
          </a:xfrm>
        </p:grpSpPr>
        <p:sp>
          <p:nvSpPr>
            <p:cNvPr id="1050943" name="object 2258"/>
            <p:cNvSpPr/>
            <p:nvPr/>
          </p:nvSpPr>
          <p:spPr>
            <a:xfrm>
              <a:off x="5923280" y="5542280"/>
              <a:ext cx="3810" cy="958850"/>
            </a:xfrm>
            <a:custGeom>
              <a:avLst/>
              <a:ahLst/>
              <a:rect l="l" t="t" r="r" b="b"/>
              <a:pathLst>
                <a:path w="3810" h="958850">
                  <a:moveTo>
                    <a:pt x="3810" y="0"/>
                  </a:moveTo>
                  <a:lnTo>
                    <a:pt x="0" y="0"/>
                  </a:lnTo>
                  <a:lnTo>
                    <a:pt x="0" y="958850"/>
                  </a:lnTo>
                  <a:lnTo>
                    <a:pt x="3810" y="958850"/>
                  </a:lnTo>
                  <a:lnTo>
                    <a:pt x="3810" y="0"/>
                  </a:lnTo>
                  <a:close/>
                </a:path>
              </a:pathLst>
            </a:custGeom>
            <a:solidFill>
              <a:srgbClr val="9300EC"/>
            </a:solidFill>
          </p:spPr>
          <p:txBody>
            <a:bodyPr bIns="0" lIns="0" rIns="0" rtlCol="0" tIns="0" wrap="square"/>
            <a:p/>
          </p:txBody>
        </p:sp>
        <p:sp>
          <p:nvSpPr>
            <p:cNvPr id="1050944" name="object 2259"/>
            <p:cNvSpPr/>
            <p:nvPr/>
          </p:nvSpPr>
          <p:spPr>
            <a:xfrm>
              <a:off x="5920739" y="5542280"/>
              <a:ext cx="2540" cy="958850"/>
            </a:xfrm>
            <a:custGeom>
              <a:avLst/>
              <a:ahLst/>
              <a:rect l="l" t="t" r="r" b="b"/>
              <a:pathLst>
                <a:path w="2539" h="958850">
                  <a:moveTo>
                    <a:pt x="2539" y="0"/>
                  </a:moveTo>
                  <a:lnTo>
                    <a:pt x="0" y="0"/>
                  </a:lnTo>
                  <a:lnTo>
                    <a:pt x="0" y="958850"/>
                  </a:lnTo>
                  <a:lnTo>
                    <a:pt x="2539" y="958850"/>
                  </a:lnTo>
                  <a:lnTo>
                    <a:pt x="2539" y="0"/>
                  </a:lnTo>
                  <a:close/>
                </a:path>
              </a:pathLst>
            </a:custGeom>
            <a:solidFill>
              <a:srgbClr val="9100EC"/>
            </a:solidFill>
          </p:spPr>
          <p:txBody>
            <a:bodyPr bIns="0" lIns="0" rIns="0" rtlCol="0" tIns="0" wrap="square"/>
            <a:p/>
          </p:txBody>
        </p:sp>
        <p:sp>
          <p:nvSpPr>
            <p:cNvPr id="1050945" name="object 2260"/>
            <p:cNvSpPr/>
            <p:nvPr/>
          </p:nvSpPr>
          <p:spPr>
            <a:xfrm>
              <a:off x="5916929" y="5542280"/>
              <a:ext cx="3810" cy="958850"/>
            </a:xfrm>
            <a:custGeom>
              <a:avLst/>
              <a:ahLst/>
              <a:rect l="l" t="t" r="r" b="b"/>
              <a:pathLst>
                <a:path w="3810" h="958850">
                  <a:moveTo>
                    <a:pt x="3810" y="0"/>
                  </a:moveTo>
                  <a:lnTo>
                    <a:pt x="0" y="0"/>
                  </a:lnTo>
                  <a:lnTo>
                    <a:pt x="0" y="958850"/>
                  </a:lnTo>
                  <a:lnTo>
                    <a:pt x="3810" y="958850"/>
                  </a:lnTo>
                  <a:lnTo>
                    <a:pt x="3810" y="0"/>
                  </a:lnTo>
                  <a:close/>
                </a:path>
              </a:pathLst>
            </a:custGeom>
            <a:solidFill>
              <a:srgbClr val="8F00EC"/>
            </a:solidFill>
          </p:spPr>
          <p:txBody>
            <a:bodyPr bIns="0" lIns="0" rIns="0" rtlCol="0" tIns="0" wrap="square"/>
            <a:p/>
          </p:txBody>
        </p:sp>
        <p:sp>
          <p:nvSpPr>
            <p:cNvPr id="1050946" name="object 2261"/>
            <p:cNvSpPr/>
            <p:nvPr/>
          </p:nvSpPr>
          <p:spPr>
            <a:xfrm>
              <a:off x="5913119" y="5542280"/>
              <a:ext cx="3810" cy="958850"/>
            </a:xfrm>
            <a:custGeom>
              <a:avLst/>
              <a:ahLst/>
              <a:rect l="l" t="t" r="r" b="b"/>
              <a:pathLst>
                <a:path w="3810" h="958850">
                  <a:moveTo>
                    <a:pt x="3809" y="0"/>
                  </a:moveTo>
                  <a:lnTo>
                    <a:pt x="0" y="0"/>
                  </a:lnTo>
                  <a:lnTo>
                    <a:pt x="0" y="958850"/>
                  </a:lnTo>
                  <a:lnTo>
                    <a:pt x="3809" y="958850"/>
                  </a:lnTo>
                  <a:lnTo>
                    <a:pt x="3809" y="0"/>
                  </a:lnTo>
                  <a:close/>
                </a:path>
              </a:pathLst>
            </a:custGeom>
            <a:solidFill>
              <a:srgbClr val="8D00EC"/>
            </a:solidFill>
          </p:spPr>
          <p:txBody>
            <a:bodyPr bIns="0" lIns="0" rIns="0" rtlCol="0" tIns="0" wrap="square"/>
            <a:p/>
          </p:txBody>
        </p:sp>
        <p:sp>
          <p:nvSpPr>
            <p:cNvPr id="1050947" name="object 2262"/>
            <p:cNvSpPr/>
            <p:nvPr/>
          </p:nvSpPr>
          <p:spPr>
            <a:xfrm>
              <a:off x="5909309" y="5542280"/>
              <a:ext cx="3810" cy="958850"/>
            </a:xfrm>
            <a:custGeom>
              <a:avLst/>
              <a:ahLst/>
              <a:rect l="l" t="t" r="r" b="b"/>
              <a:pathLst>
                <a:path w="3810" h="958850">
                  <a:moveTo>
                    <a:pt x="3810" y="0"/>
                  </a:moveTo>
                  <a:lnTo>
                    <a:pt x="0" y="0"/>
                  </a:lnTo>
                  <a:lnTo>
                    <a:pt x="0" y="958850"/>
                  </a:lnTo>
                  <a:lnTo>
                    <a:pt x="3810" y="958850"/>
                  </a:lnTo>
                  <a:lnTo>
                    <a:pt x="3810" y="0"/>
                  </a:lnTo>
                  <a:close/>
                </a:path>
              </a:pathLst>
            </a:custGeom>
            <a:solidFill>
              <a:srgbClr val="8B00EC"/>
            </a:solidFill>
          </p:spPr>
          <p:txBody>
            <a:bodyPr bIns="0" lIns="0" rIns="0" rtlCol="0" tIns="0" wrap="square"/>
            <a:p/>
          </p:txBody>
        </p:sp>
        <p:sp>
          <p:nvSpPr>
            <p:cNvPr id="1050948" name="object 2263"/>
            <p:cNvSpPr/>
            <p:nvPr/>
          </p:nvSpPr>
          <p:spPr>
            <a:xfrm>
              <a:off x="5905499" y="5542280"/>
              <a:ext cx="3810" cy="958850"/>
            </a:xfrm>
            <a:custGeom>
              <a:avLst/>
              <a:ahLst/>
              <a:rect l="l" t="t" r="r" b="b"/>
              <a:pathLst>
                <a:path w="3810" h="958850">
                  <a:moveTo>
                    <a:pt x="3810" y="0"/>
                  </a:moveTo>
                  <a:lnTo>
                    <a:pt x="0" y="0"/>
                  </a:lnTo>
                  <a:lnTo>
                    <a:pt x="0" y="958850"/>
                  </a:lnTo>
                  <a:lnTo>
                    <a:pt x="3810" y="958850"/>
                  </a:lnTo>
                  <a:lnTo>
                    <a:pt x="3810" y="0"/>
                  </a:lnTo>
                  <a:close/>
                </a:path>
              </a:pathLst>
            </a:custGeom>
            <a:solidFill>
              <a:srgbClr val="8900ED"/>
            </a:solidFill>
          </p:spPr>
          <p:txBody>
            <a:bodyPr bIns="0" lIns="0" rIns="0" rtlCol="0" tIns="0" wrap="square"/>
            <a:p/>
          </p:txBody>
        </p:sp>
        <p:sp>
          <p:nvSpPr>
            <p:cNvPr id="1050949" name="object 2264"/>
            <p:cNvSpPr/>
            <p:nvPr/>
          </p:nvSpPr>
          <p:spPr>
            <a:xfrm>
              <a:off x="5901689" y="5542280"/>
              <a:ext cx="3810" cy="958850"/>
            </a:xfrm>
            <a:custGeom>
              <a:avLst/>
              <a:ahLst/>
              <a:rect l="l" t="t" r="r" b="b"/>
              <a:pathLst>
                <a:path w="3810" h="958850">
                  <a:moveTo>
                    <a:pt x="3810" y="0"/>
                  </a:moveTo>
                  <a:lnTo>
                    <a:pt x="0" y="0"/>
                  </a:lnTo>
                  <a:lnTo>
                    <a:pt x="0" y="958850"/>
                  </a:lnTo>
                  <a:lnTo>
                    <a:pt x="3810" y="958850"/>
                  </a:lnTo>
                  <a:lnTo>
                    <a:pt x="3810" y="0"/>
                  </a:lnTo>
                  <a:close/>
                </a:path>
              </a:pathLst>
            </a:custGeom>
            <a:solidFill>
              <a:srgbClr val="8700ED"/>
            </a:solidFill>
          </p:spPr>
          <p:txBody>
            <a:bodyPr bIns="0" lIns="0" rIns="0" rtlCol="0" tIns="0" wrap="square"/>
            <a:p/>
          </p:txBody>
        </p:sp>
        <p:sp>
          <p:nvSpPr>
            <p:cNvPr id="1050950" name="object 2265"/>
            <p:cNvSpPr/>
            <p:nvPr/>
          </p:nvSpPr>
          <p:spPr>
            <a:xfrm>
              <a:off x="5899149" y="5542280"/>
              <a:ext cx="2540" cy="958850"/>
            </a:xfrm>
            <a:custGeom>
              <a:avLst/>
              <a:ahLst/>
              <a:rect l="l" t="t" r="r" b="b"/>
              <a:pathLst>
                <a:path w="2539" h="958850">
                  <a:moveTo>
                    <a:pt x="2539" y="0"/>
                  </a:moveTo>
                  <a:lnTo>
                    <a:pt x="0" y="0"/>
                  </a:lnTo>
                  <a:lnTo>
                    <a:pt x="0" y="958850"/>
                  </a:lnTo>
                  <a:lnTo>
                    <a:pt x="2539" y="958850"/>
                  </a:lnTo>
                  <a:lnTo>
                    <a:pt x="2539" y="0"/>
                  </a:lnTo>
                  <a:close/>
                </a:path>
              </a:pathLst>
            </a:custGeom>
            <a:solidFill>
              <a:srgbClr val="8500ED"/>
            </a:solidFill>
          </p:spPr>
          <p:txBody>
            <a:bodyPr bIns="0" lIns="0" rIns="0" rtlCol="0" tIns="0" wrap="square"/>
            <a:p/>
          </p:txBody>
        </p:sp>
        <p:sp>
          <p:nvSpPr>
            <p:cNvPr id="1050951" name="object 2266"/>
            <p:cNvSpPr/>
            <p:nvPr/>
          </p:nvSpPr>
          <p:spPr>
            <a:xfrm>
              <a:off x="5895339" y="5542280"/>
              <a:ext cx="3810" cy="958850"/>
            </a:xfrm>
            <a:custGeom>
              <a:avLst/>
              <a:ahLst/>
              <a:rect l="l" t="t" r="r" b="b"/>
              <a:pathLst>
                <a:path w="3810" h="958850">
                  <a:moveTo>
                    <a:pt x="3810" y="0"/>
                  </a:moveTo>
                  <a:lnTo>
                    <a:pt x="0" y="0"/>
                  </a:lnTo>
                  <a:lnTo>
                    <a:pt x="0" y="958850"/>
                  </a:lnTo>
                  <a:lnTo>
                    <a:pt x="3810" y="958850"/>
                  </a:lnTo>
                  <a:lnTo>
                    <a:pt x="3810" y="0"/>
                  </a:lnTo>
                  <a:close/>
                </a:path>
              </a:pathLst>
            </a:custGeom>
            <a:solidFill>
              <a:srgbClr val="8300ED"/>
            </a:solidFill>
          </p:spPr>
          <p:txBody>
            <a:bodyPr bIns="0" lIns="0" rIns="0" rtlCol="0" tIns="0" wrap="square"/>
            <a:p/>
          </p:txBody>
        </p:sp>
        <p:sp>
          <p:nvSpPr>
            <p:cNvPr id="1050952" name="object 2267"/>
            <p:cNvSpPr/>
            <p:nvPr/>
          </p:nvSpPr>
          <p:spPr>
            <a:xfrm>
              <a:off x="5891529" y="5542280"/>
              <a:ext cx="3810" cy="958850"/>
            </a:xfrm>
            <a:custGeom>
              <a:avLst/>
              <a:ahLst/>
              <a:rect l="l" t="t" r="r" b="b"/>
              <a:pathLst>
                <a:path w="3810" h="958850">
                  <a:moveTo>
                    <a:pt x="3810" y="0"/>
                  </a:moveTo>
                  <a:lnTo>
                    <a:pt x="0" y="0"/>
                  </a:lnTo>
                  <a:lnTo>
                    <a:pt x="0" y="958850"/>
                  </a:lnTo>
                  <a:lnTo>
                    <a:pt x="3810" y="958850"/>
                  </a:lnTo>
                  <a:lnTo>
                    <a:pt x="3810" y="0"/>
                  </a:lnTo>
                  <a:close/>
                </a:path>
              </a:pathLst>
            </a:custGeom>
            <a:solidFill>
              <a:srgbClr val="8100EE"/>
            </a:solidFill>
          </p:spPr>
          <p:txBody>
            <a:bodyPr bIns="0" lIns="0" rIns="0" rtlCol="0" tIns="0" wrap="square"/>
            <a:p/>
          </p:txBody>
        </p:sp>
        <p:sp>
          <p:nvSpPr>
            <p:cNvPr id="1050953" name="object 2268"/>
            <p:cNvSpPr/>
            <p:nvPr/>
          </p:nvSpPr>
          <p:spPr>
            <a:xfrm>
              <a:off x="5887719" y="5542280"/>
              <a:ext cx="3810" cy="958850"/>
            </a:xfrm>
            <a:custGeom>
              <a:avLst/>
              <a:ahLst/>
              <a:rect l="l" t="t" r="r" b="b"/>
              <a:pathLst>
                <a:path w="3810" h="958850">
                  <a:moveTo>
                    <a:pt x="3809" y="0"/>
                  </a:moveTo>
                  <a:lnTo>
                    <a:pt x="0" y="0"/>
                  </a:lnTo>
                  <a:lnTo>
                    <a:pt x="0" y="958850"/>
                  </a:lnTo>
                  <a:lnTo>
                    <a:pt x="3809" y="958850"/>
                  </a:lnTo>
                  <a:lnTo>
                    <a:pt x="3809" y="0"/>
                  </a:lnTo>
                  <a:close/>
                </a:path>
              </a:pathLst>
            </a:custGeom>
            <a:solidFill>
              <a:srgbClr val="7F00EE"/>
            </a:solidFill>
          </p:spPr>
          <p:txBody>
            <a:bodyPr bIns="0" lIns="0" rIns="0" rtlCol="0" tIns="0" wrap="square"/>
            <a:p/>
          </p:txBody>
        </p:sp>
        <p:sp>
          <p:nvSpPr>
            <p:cNvPr id="1050954" name="object 2269"/>
            <p:cNvSpPr/>
            <p:nvPr/>
          </p:nvSpPr>
          <p:spPr>
            <a:xfrm>
              <a:off x="5883909" y="5542280"/>
              <a:ext cx="3810" cy="958850"/>
            </a:xfrm>
            <a:custGeom>
              <a:avLst/>
              <a:ahLst/>
              <a:rect l="l" t="t" r="r" b="b"/>
              <a:pathLst>
                <a:path w="3810" h="958850">
                  <a:moveTo>
                    <a:pt x="3810" y="0"/>
                  </a:moveTo>
                  <a:lnTo>
                    <a:pt x="0" y="0"/>
                  </a:lnTo>
                  <a:lnTo>
                    <a:pt x="0" y="958850"/>
                  </a:lnTo>
                  <a:lnTo>
                    <a:pt x="3810" y="958850"/>
                  </a:lnTo>
                  <a:lnTo>
                    <a:pt x="3810" y="0"/>
                  </a:lnTo>
                  <a:close/>
                </a:path>
              </a:pathLst>
            </a:custGeom>
            <a:solidFill>
              <a:srgbClr val="7D00EE"/>
            </a:solidFill>
          </p:spPr>
          <p:txBody>
            <a:bodyPr bIns="0" lIns="0" rIns="0" rtlCol="0" tIns="0" wrap="square"/>
            <a:p/>
          </p:txBody>
        </p:sp>
        <p:sp>
          <p:nvSpPr>
            <p:cNvPr id="1050955" name="object 2270"/>
            <p:cNvSpPr/>
            <p:nvPr/>
          </p:nvSpPr>
          <p:spPr>
            <a:xfrm>
              <a:off x="5880099" y="5542280"/>
              <a:ext cx="3810" cy="958850"/>
            </a:xfrm>
            <a:custGeom>
              <a:avLst/>
              <a:ahLst/>
              <a:rect l="l" t="t" r="r" b="b"/>
              <a:pathLst>
                <a:path w="3810" h="958850">
                  <a:moveTo>
                    <a:pt x="3810" y="0"/>
                  </a:moveTo>
                  <a:lnTo>
                    <a:pt x="0" y="0"/>
                  </a:lnTo>
                  <a:lnTo>
                    <a:pt x="0" y="958850"/>
                  </a:lnTo>
                  <a:lnTo>
                    <a:pt x="3810" y="958850"/>
                  </a:lnTo>
                  <a:lnTo>
                    <a:pt x="3810" y="0"/>
                  </a:lnTo>
                  <a:close/>
                </a:path>
              </a:pathLst>
            </a:custGeom>
            <a:solidFill>
              <a:srgbClr val="7B00EE"/>
            </a:solidFill>
          </p:spPr>
          <p:txBody>
            <a:bodyPr bIns="0" lIns="0" rIns="0" rtlCol="0" tIns="0" wrap="square"/>
            <a:p/>
          </p:txBody>
        </p:sp>
        <p:sp>
          <p:nvSpPr>
            <p:cNvPr id="1050956" name="object 2271"/>
            <p:cNvSpPr/>
            <p:nvPr/>
          </p:nvSpPr>
          <p:spPr>
            <a:xfrm>
              <a:off x="5877559" y="5542280"/>
              <a:ext cx="2540" cy="958850"/>
            </a:xfrm>
            <a:custGeom>
              <a:avLst/>
              <a:ahLst/>
              <a:rect l="l" t="t" r="r" b="b"/>
              <a:pathLst>
                <a:path w="2539" h="958850">
                  <a:moveTo>
                    <a:pt x="2539" y="0"/>
                  </a:moveTo>
                  <a:lnTo>
                    <a:pt x="0" y="0"/>
                  </a:lnTo>
                  <a:lnTo>
                    <a:pt x="0" y="958850"/>
                  </a:lnTo>
                  <a:lnTo>
                    <a:pt x="2539" y="958850"/>
                  </a:lnTo>
                  <a:lnTo>
                    <a:pt x="2539" y="0"/>
                  </a:lnTo>
                  <a:close/>
                </a:path>
              </a:pathLst>
            </a:custGeom>
            <a:solidFill>
              <a:srgbClr val="7900EF"/>
            </a:solidFill>
          </p:spPr>
          <p:txBody>
            <a:bodyPr bIns="0" lIns="0" rIns="0" rtlCol="0" tIns="0" wrap="square"/>
            <a:p/>
          </p:txBody>
        </p:sp>
        <p:sp>
          <p:nvSpPr>
            <p:cNvPr id="1050957" name="object 2272"/>
            <p:cNvSpPr/>
            <p:nvPr/>
          </p:nvSpPr>
          <p:spPr>
            <a:xfrm>
              <a:off x="5873749" y="5542280"/>
              <a:ext cx="3810" cy="958850"/>
            </a:xfrm>
            <a:custGeom>
              <a:avLst/>
              <a:ahLst/>
              <a:rect l="l" t="t" r="r" b="b"/>
              <a:pathLst>
                <a:path w="3810" h="958850">
                  <a:moveTo>
                    <a:pt x="3810" y="0"/>
                  </a:moveTo>
                  <a:lnTo>
                    <a:pt x="0" y="0"/>
                  </a:lnTo>
                  <a:lnTo>
                    <a:pt x="0" y="958850"/>
                  </a:lnTo>
                  <a:lnTo>
                    <a:pt x="3810" y="958850"/>
                  </a:lnTo>
                  <a:lnTo>
                    <a:pt x="3810" y="0"/>
                  </a:lnTo>
                  <a:close/>
                </a:path>
              </a:pathLst>
            </a:custGeom>
            <a:solidFill>
              <a:srgbClr val="7700EF"/>
            </a:solidFill>
          </p:spPr>
          <p:txBody>
            <a:bodyPr bIns="0" lIns="0" rIns="0" rtlCol="0" tIns="0" wrap="square"/>
            <a:p/>
          </p:txBody>
        </p:sp>
        <p:sp>
          <p:nvSpPr>
            <p:cNvPr id="1050958" name="object 2273"/>
            <p:cNvSpPr/>
            <p:nvPr/>
          </p:nvSpPr>
          <p:spPr>
            <a:xfrm>
              <a:off x="5869939" y="5542280"/>
              <a:ext cx="3810" cy="958850"/>
            </a:xfrm>
            <a:custGeom>
              <a:avLst/>
              <a:ahLst/>
              <a:rect l="l" t="t" r="r" b="b"/>
              <a:pathLst>
                <a:path w="3810" h="958850">
                  <a:moveTo>
                    <a:pt x="3810" y="0"/>
                  </a:moveTo>
                  <a:lnTo>
                    <a:pt x="0" y="0"/>
                  </a:lnTo>
                  <a:lnTo>
                    <a:pt x="0" y="958850"/>
                  </a:lnTo>
                  <a:lnTo>
                    <a:pt x="3810" y="958850"/>
                  </a:lnTo>
                  <a:lnTo>
                    <a:pt x="3810" y="0"/>
                  </a:lnTo>
                  <a:close/>
                </a:path>
              </a:pathLst>
            </a:custGeom>
            <a:solidFill>
              <a:srgbClr val="7500EF"/>
            </a:solidFill>
          </p:spPr>
          <p:txBody>
            <a:bodyPr bIns="0" lIns="0" rIns="0" rtlCol="0" tIns="0" wrap="square"/>
            <a:p/>
          </p:txBody>
        </p:sp>
        <p:sp>
          <p:nvSpPr>
            <p:cNvPr id="1050959" name="object 2274"/>
            <p:cNvSpPr/>
            <p:nvPr/>
          </p:nvSpPr>
          <p:spPr>
            <a:xfrm>
              <a:off x="5866129" y="5542280"/>
              <a:ext cx="3810" cy="958850"/>
            </a:xfrm>
            <a:custGeom>
              <a:avLst/>
              <a:ahLst/>
              <a:rect l="l" t="t" r="r" b="b"/>
              <a:pathLst>
                <a:path w="3810" h="958850">
                  <a:moveTo>
                    <a:pt x="3810" y="0"/>
                  </a:moveTo>
                  <a:lnTo>
                    <a:pt x="0" y="0"/>
                  </a:lnTo>
                  <a:lnTo>
                    <a:pt x="0" y="958850"/>
                  </a:lnTo>
                  <a:lnTo>
                    <a:pt x="3810" y="958850"/>
                  </a:lnTo>
                  <a:lnTo>
                    <a:pt x="3810" y="0"/>
                  </a:lnTo>
                  <a:close/>
                </a:path>
              </a:pathLst>
            </a:custGeom>
            <a:solidFill>
              <a:srgbClr val="7300EF"/>
            </a:solidFill>
          </p:spPr>
          <p:txBody>
            <a:bodyPr bIns="0" lIns="0" rIns="0" rtlCol="0" tIns="0" wrap="square"/>
            <a:p/>
          </p:txBody>
        </p:sp>
        <p:sp>
          <p:nvSpPr>
            <p:cNvPr id="1050960" name="object 2275"/>
            <p:cNvSpPr/>
            <p:nvPr/>
          </p:nvSpPr>
          <p:spPr>
            <a:xfrm>
              <a:off x="5862319" y="5542280"/>
              <a:ext cx="3810" cy="958850"/>
            </a:xfrm>
            <a:custGeom>
              <a:avLst/>
              <a:ahLst/>
              <a:rect l="l" t="t" r="r" b="b"/>
              <a:pathLst>
                <a:path w="3810" h="958850">
                  <a:moveTo>
                    <a:pt x="3809" y="0"/>
                  </a:moveTo>
                  <a:lnTo>
                    <a:pt x="0" y="0"/>
                  </a:lnTo>
                  <a:lnTo>
                    <a:pt x="0" y="958850"/>
                  </a:lnTo>
                  <a:lnTo>
                    <a:pt x="3809" y="958850"/>
                  </a:lnTo>
                  <a:lnTo>
                    <a:pt x="3809" y="0"/>
                  </a:lnTo>
                  <a:close/>
                </a:path>
              </a:pathLst>
            </a:custGeom>
            <a:solidFill>
              <a:srgbClr val="7100F0"/>
            </a:solidFill>
          </p:spPr>
          <p:txBody>
            <a:bodyPr bIns="0" lIns="0" rIns="0" rtlCol="0" tIns="0" wrap="square"/>
            <a:p/>
          </p:txBody>
        </p:sp>
        <p:sp>
          <p:nvSpPr>
            <p:cNvPr id="1050961" name="object 2276"/>
            <p:cNvSpPr/>
            <p:nvPr/>
          </p:nvSpPr>
          <p:spPr>
            <a:xfrm>
              <a:off x="5858509" y="5542280"/>
              <a:ext cx="3810" cy="958850"/>
            </a:xfrm>
            <a:custGeom>
              <a:avLst/>
              <a:ahLst/>
              <a:rect l="l" t="t" r="r" b="b"/>
              <a:pathLst>
                <a:path w="3810" h="958850">
                  <a:moveTo>
                    <a:pt x="3810" y="0"/>
                  </a:moveTo>
                  <a:lnTo>
                    <a:pt x="0" y="0"/>
                  </a:lnTo>
                  <a:lnTo>
                    <a:pt x="0" y="958850"/>
                  </a:lnTo>
                  <a:lnTo>
                    <a:pt x="3810" y="958850"/>
                  </a:lnTo>
                  <a:lnTo>
                    <a:pt x="3810" y="0"/>
                  </a:lnTo>
                  <a:close/>
                </a:path>
              </a:pathLst>
            </a:custGeom>
            <a:solidFill>
              <a:srgbClr val="6F00F0"/>
            </a:solidFill>
          </p:spPr>
          <p:txBody>
            <a:bodyPr bIns="0" lIns="0" rIns="0" rtlCol="0" tIns="0" wrap="square"/>
            <a:p/>
          </p:txBody>
        </p:sp>
        <p:sp>
          <p:nvSpPr>
            <p:cNvPr id="1050962" name="object 2277"/>
            <p:cNvSpPr/>
            <p:nvPr/>
          </p:nvSpPr>
          <p:spPr>
            <a:xfrm>
              <a:off x="5855969" y="5542280"/>
              <a:ext cx="2540" cy="958850"/>
            </a:xfrm>
            <a:custGeom>
              <a:avLst/>
              <a:ahLst/>
              <a:rect l="l" t="t" r="r" b="b"/>
              <a:pathLst>
                <a:path w="2539" h="958850">
                  <a:moveTo>
                    <a:pt x="2539" y="0"/>
                  </a:moveTo>
                  <a:lnTo>
                    <a:pt x="0" y="0"/>
                  </a:lnTo>
                  <a:lnTo>
                    <a:pt x="0" y="958850"/>
                  </a:lnTo>
                  <a:lnTo>
                    <a:pt x="2539" y="958850"/>
                  </a:lnTo>
                  <a:lnTo>
                    <a:pt x="2539" y="0"/>
                  </a:lnTo>
                  <a:close/>
                </a:path>
              </a:pathLst>
            </a:custGeom>
            <a:solidFill>
              <a:srgbClr val="6D00F0"/>
            </a:solidFill>
          </p:spPr>
          <p:txBody>
            <a:bodyPr bIns="0" lIns="0" rIns="0" rtlCol="0" tIns="0" wrap="square"/>
            <a:p/>
          </p:txBody>
        </p:sp>
        <p:sp>
          <p:nvSpPr>
            <p:cNvPr id="1050963" name="object 2278"/>
            <p:cNvSpPr/>
            <p:nvPr/>
          </p:nvSpPr>
          <p:spPr>
            <a:xfrm>
              <a:off x="5852159" y="5542280"/>
              <a:ext cx="3810" cy="958850"/>
            </a:xfrm>
            <a:custGeom>
              <a:avLst/>
              <a:ahLst/>
              <a:rect l="l" t="t" r="r" b="b"/>
              <a:pathLst>
                <a:path w="3810" h="958850">
                  <a:moveTo>
                    <a:pt x="3810" y="0"/>
                  </a:moveTo>
                  <a:lnTo>
                    <a:pt x="0" y="0"/>
                  </a:lnTo>
                  <a:lnTo>
                    <a:pt x="0" y="958850"/>
                  </a:lnTo>
                  <a:lnTo>
                    <a:pt x="3810" y="958850"/>
                  </a:lnTo>
                  <a:lnTo>
                    <a:pt x="3810" y="0"/>
                  </a:lnTo>
                  <a:close/>
                </a:path>
              </a:pathLst>
            </a:custGeom>
            <a:solidFill>
              <a:srgbClr val="6B00F0"/>
            </a:solidFill>
          </p:spPr>
          <p:txBody>
            <a:bodyPr bIns="0" lIns="0" rIns="0" rtlCol="0" tIns="0" wrap="square"/>
            <a:p/>
          </p:txBody>
        </p:sp>
        <p:sp>
          <p:nvSpPr>
            <p:cNvPr id="1050964" name="object 2279"/>
            <p:cNvSpPr/>
            <p:nvPr/>
          </p:nvSpPr>
          <p:spPr>
            <a:xfrm>
              <a:off x="5848349" y="5542280"/>
              <a:ext cx="3810" cy="958850"/>
            </a:xfrm>
            <a:custGeom>
              <a:avLst/>
              <a:ahLst/>
              <a:rect l="l" t="t" r="r" b="b"/>
              <a:pathLst>
                <a:path w="3810" h="958850">
                  <a:moveTo>
                    <a:pt x="3810" y="0"/>
                  </a:moveTo>
                  <a:lnTo>
                    <a:pt x="0" y="0"/>
                  </a:lnTo>
                  <a:lnTo>
                    <a:pt x="0" y="958850"/>
                  </a:lnTo>
                  <a:lnTo>
                    <a:pt x="3810" y="958850"/>
                  </a:lnTo>
                  <a:lnTo>
                    <a:pt x="3810" y="0"/>
                  </a:lnTo>
                  <a:close/>
                </a:path>
              </a:pathLst>
            </a:custGeom>
            <a:solidFill>
              <a:srgbClr val="6900F1"/>
            </a:solidFill>
          </p:spPr>
          <p:txBody>
            <a:bodyPr bIns="0" lIns="0" rIns="0" rtlCol="0" tIns="0" wrap="square"/>
            <a:p/>
          </p:txBody>
        </p:sp>
        <p:sp>
          <p:nvSpPr>
            <p:cNvPr id="1050965" name="object 2280"/>
            <p:cNvSpPr/>
            <p:nvPr/>
          </p:nvSpPr>
          <p:spPr>
            <a:xfrm>
              <a:off x="5844539" y="5542280"/>
              <a:ext cx="3810" cy="958850"/>
            </a:xfrm>
            <a:custGeom>
              <a:avLst/>
              <a:ahLst/>
              <a:rect l="l" t="t" r="r" b="b"/>
              <a:pathLst>
                <a:path w="3810" h="958850">
                  <a:moveTo>
                    <a:pt x="3810" y="0"/>
                  </a:moveTo>
                  <a:lnTo>
                    <a:pt x="0" y="0"/>
                  </a:lnTo>
                  <a:lnTo>
                    <a:pt x="0" y="958850"/>
                  </a:lnTo>
                  <a:lnTo>
                    <a:pt x="3810" y="958850"/>
                  </a:lnTo>
                  <a:lnTo>
                    <a:pt x="3810" y="0"/>
                  </a:lnTo>
                  <a:close/>
                </a:path>
              </a:pathLst>
            </a:custGeom>
            <a:solidFill>
              <a:srgbClr val="6700F1"/>
            </a:solidFill>
          </p:spPr>
          <p:txBody>
            <a:bodyPr bIns="0" lIns="0" rIns="0" rtlCol="0" tIns="0" wrap="square"/>
            <a:p/>
          </p:txBody>
        </p:sp>
        <p:sp>
          <p:nvSpPr>
            <p:cNvPr id="1050966" name="object 2281"/>
            <p:cNvSpPr/>
            <p:nvPr/>
          </p:nvSpPr>
          <p:spPr>
            <a:xfrm>
              <a:off x="5840729" y="5542280"/>
              <a:ext cx="3810" cy="958850"/>
            </a:xfrm>
            <a:custGeom>
              <a:avLst/>
              <a:ahLst/>
              <a:rect l="l" t="t" r="r" b="b"/>
              <a:pathLst>
                <a:path w="3810" h="958850">
                  <a:moveTo>
                    <a:pt x="3810" y="0"/>
                  </a:moveTo>
                  <a:lnTo>
                    <a:pt x="0" y="0"/>
                  </a:lnTo>
                  <a:lnTo>
                    <a:pt x="0" y="958850"/>
                  </a:lnTo>
                  <a:lnTo>
                    <a:pt x="3810" y="958850"/>
                  </a:lnTo>
                  <a:lnTo>
                    <a:pt x="3810" y="0"/>
                  </a:lnTo>
                  <a:close/>
                </a:path>
              </a:pathLst>
            </a:custGeom>
            <a:solidFill>
              <a:srgbClr val="6600F1"/>
            </a:solidFill>
          </p:spPr>
          <p:txBody>
            <a:bodyPr bIns="0" lIns="0" rIns="0" rtlCol="0" tIns="0" wrap="square"/>
            <a:p/>
          </p:txBody>
        </p:sp>
        <p:sp>
          <p:nvSpPr>
            <p:cNvPr id="1050967" name="object 2282"/>
            <p:cNvSpPr/>
            <p:nvPr/>
          </p:nvSpPr>
          <p:spPr>
            <a:xfrm>
              <a:off x="5836919" y="5542280"/>
              <a:ext cx="3810" cy="958850"/>
            </a:xfrm>
            <a:custGeom>
              <a:avLst/>
              <a:ahLst/>
              <a:rect l="l" t="t" r="r" b="b"/>
              <a:pathLst>
                <a:path w="3810" h="958850">
                  <a:moveTo>
                    <a:pt x="3809" y="0"/>
                  </a:moveTo>
                  <a:lnTo>
                    <a:pt x="0" y="0"/>
                  </a:lnTo>
                  <a:lnTo>
                    <a:pt x="0" y="958850"/>
                  </a:lnTo>
                  <a:lnTo>
                    <a:pt x="3809" y="958850"/>
                  </a:lnTo>
                  <a:lnTo>
                    <a:pt x="3809" y="0"/>
                  </a:lnTo>
                  <a:close/>
                </a:path>
              </a:pathLst>
            </a:custGeom>
            <a:solidFill>
              <a:srgbClr val="6300F1"/>
            </a:solidFill>
          </p:spPr>
          <p:txBody>
            <a:bodyPr bIns="0" lIns="0" rIns="0" rtlCol="0" tIns="0" wrap="square"/>
            <a:p/>
          </p:txBody>
        </p:sp>
        <p:sp>
          <p:nvSpPr>
            <p:cNvPr id="1050968" name="object 2283"/>
            <p:cNvSpPr/>
            <p:nvPr/>
          </p:nvSpPr>
          <p:spPr>
            <a:xfrm>
              <a:off x="5833109" y="5542280"/>
              <a:ext cx="3810" cy="958850"/>
            </a:xfrm>
            <a:custGeom>
              <a:avLst/>
              <a:ahLst/>
              <a:rect l="l" t="t" r="r" b="b"/>
              <a:pathLst>
                <a:path w="3810" h="958850">
                  <a:moveTo>
                    <a:pt x="3810" y="0"/>
                  </a:moveTo>
                  <a:lnTo>
                    <a:pt x="0" y="0"/>
                  </a:lnTo>
                  <a:lnTo>
                    <a:pt x="0" y="958850"/>
                  </a:lnTo>
                  <a:lnTo>
                    <a:pt x="3810" y="958850"/>
                  </a:lnTo>
                  <a:lnTo>
                    <a:pt x="3810" y="0"/>
                  </a:lnTo>
                  <a:close/>
                </a:path>
              </a:pathLst>
            </a:custGeom>
            <a:solidFill>
              <a:srgbClr val="6100F2"/>
            </a:solidFill>
          </p:spPr>
          <p:txBody>
            <a:bodyPr bIns="0" lIns="0" rIns="0" rtlCol="0" tIns="0" wrap="square"/>
            <a:p/>
          </p:txBody>
        </p:sp>
        <p:sp>
          <p:nvSpPr>
            <p:cNvPr id="1050969" name="object 2284"/>
            <p:cNvSpPr/>
            <p:nvPr/>
          </p:nvSpPr>
          <p:spPr>
            <a:xfrm>
              <a:off x="5829299" y="5542280"/>
              <a:ext cx="3810" cy="958850"/>
            </a:xfrm>
            <a:custGeom>
              <a:avLst/>
              <a:ahLst/>
              <a:rect l="l" t="t" r="r" b="b"/>
              <a:pathLst>
                <a:path w="3810" h="958850">
                  <a:moveTo>
                    <a:pt x="3810" y="0"/>
                  </a:moveTo>
                  <a:lnTo>
                    <a:pt x="0" y="0"/>
                  </a:lnTo>
                  <a:lnTo>
                    <a:pt x="0" y="958850"/>
                  </a:lnTo>
                  <a:lnTo>
                    <a:pt x="3810" y="958850"/>
                  </a:lnTo>
                  <a:lnTo>
                    <a:pt x="3810" y="0"/>
                  </a:lnTo>
                  <a:close/>
                </a:path>
              </a:pathLst>
            </a:custGeom>
            <a:solidFill>
              <a:srgbClr val="5F00F2"/>
            </a:solidFill>
          </p:spPr>
          <p:txBody>
            <a:bodyPr bIns="0" lIns="0" rIns="0" rtlCol="0" tIns="0" wrap="square"/>
            <a:p/>
          </p:txBody>
        </p:sp>
        <p:sp>
          <p:nvSpPr>
            <p:cNvPr id="1050970" name="object 2285"/>
            <p:cNvSpPr/>
            <p:nvPr/>
          </p:nvSpPr>
          <p:spPr>
            <a:xfrm>
              <a:off x="5826759" y="5542280"/>
              <a:ext cx="2540" cy="958850"/>
            </a:xfrm>
            <a:custGeom>
              <a:avLst/>
              <a:ahLst/>
              <a:rect l="l" t="t" r="r" b="b"/>
              <a:pathLst>
                <a:path w="2539" h="958850">
                  <a:moveTo>
                    <a:pt x="2539" y="0"/>
                  </a:moveTo>
                  <a:lnTo>
                    <a:pt x="0" y="0"/>
                  </a:lnTo>
                  <a:lnTo>
                    <a:pt x="0" y="958850"/>
                  </a:lnTo>
                  <a:lnTo>
                    <a:pt x="2539" y="958850"/>
                  </a:lnTo>
                  <a:lnTo>
                    <a:pt x="2539" y="0"/>
                  </a:lnTo>
                  <a:close/>
                </a:path>
              </a:pathLst>
            </a:custGeom>
            <a:solidFill>
              <a:srgbClr val="5D00F2"/>
            </a:solidFill>
          </p:spPr>
          <p:txBody>
            <a:bodyPr bIns="0" lIns="0" rIns="0" rtlCol="0" tIns="0" wrap="square"/>
            <a:p/>
          </p:txBody>
        </p:sp>
        <p:sp>
          <p:nvSpPr>
            <p:cNvPr id="1050971" name="object 2286"/>
            <p:cNvSpPr/>
            <p:nvPr/>
          </p:nvSpPr>
          <p:spPr>
            <a:xfrm>
              <a:off x="5822949" y="5542280"/>
              <a:ext cx="3810" cy="958850"/>
            </a:xfrm>
            <a:custGeom>
              <a:avLst/>
              <a:ahLst/>
              <a:rect l="l" t="t" r="r" b="b"/>
              <a:pathLst>
                <a:path w="3810" h="958850">
                  <a:moveTo>
                    <a:pt x="3810" y="0"/>
                  </a:moveTo>
                  <a:lnTo>
                    <a:pt x="0" y="0"/>
                  </a:lnTo>
                  <a:lnTo>
                    <a:pt x="0" y="958850"/>
                  </a:lnTo>
                  <a:lnTo>
                    <a:pt x="3810" y="958850"/>
                  </a:lnTo>
                  <a:lnTo>
                    <a:pt x="3810" y="0"/>
                  </a:lnTo>
                  <a:close/>
                </a:path>
              </a:pathLst>
            </a:custGeom>
            <a:solidFill>
              <a:srgbClr val="5B00F2"/>
            </a:solidFill>
          </p:spPr>
          <p:txBody>
            <a:bodyPr bIns="0" lIns="0" rIns="0" rtlCol="0" tIns="0" wrap="square"/>
            <a:p/>
          </p:txBody>
        </p:sp>
        <p:sp>
          <p:nvSpPr>
            <p:cNvPr id="1050972" name="object 2287"/>
            <p:cNvSpPr/>
            <p:nvPr/>
          </p:nvSpPr>
          <p:spPr>
            <a:xfrm>
              <a:off x="5819139" y="5542280"/>
              <a:ext cx="3810" cy="958850"/>
            </a:xfrm>
            <a:custGeom>
              <a:avLst/>
              <a:ahLst/>
              <a:rect l="l" t="t" r="r" b="b"/>
              <a:pathLst>
                <a:path w="3810" h="958850">
                  <a:moveTo>
                    <a:pt x="3810" y="0"/>
                  </a:moveTo>
                  <a:lnTo>
                    <a:pt x="0" y="0"/>
                  </a:lnTo>
                  <a:lnTo>
                    <a:pt x="0" y="958850"/>
                  </a:lnTo>
                  <a:lnTo>
                    <a:pt x="3810" y="958850"/>
                  </a:lnTo>
                  <a:lnTo>
                    <a:pt x="3810" y="0"/>
                  </a:lnTo>
                  <a:close/>
                </a:path>
              </a:pathLst>
            </a:custGeom>
            <a:solidFill>
              <a:srgbClr val="5900F3"/>
            </a:solidFill>
          </p:spPr>
          <p:txBody>
            <a:bodyPr bIns="0" lIns="0" rIns="0" rtlCol="0" tIns="0" wrap="square"/>
            <a:p/>
          </p:txBody>
        </p:sp>
        <p:sp>
          <p:nvSpPr>
            <p:cNvPr id="1050973" name="object 2288"/>
            <p:cNvSpPr/>
            <p:nvPr/>
          </p:nvSpPr>
          <p:spPr>
            <a:xfrm>
              <a:off x="5815329" y="5542280"/>
              <a:ext cx="3810" cy="958850"/>
            </a:xfrm>
            <a:custGeom>
              <a:avLst/>
              <a:ahLst/>
              <a:rect l="l" t="t" r="r" b="b"/>
              <a:pathLst>
                <a:path w="3810" h="958850">
                  <a:moveTo>
                    <a:pt x="3810" y="0"/>
                  </a:moveTo>
                  <a:lnTo>
                    <a:pt x="0" y="0"/>
                  </a:lnTo>
                  <a:lnTo>
                    <a:pt x="0" y="958850"/>
                  </a:lnTo>
                  <a:lnTo>
                    <a:pt x="3810" y="958850"/>
                  </a:lnTo>
                  <a:lnTo>
                    <a:pt x="3810" y="0"/>
                  </a:lnTo>
                  <a:close/>
                </a:path>
              </a:pathLst>
            </a:custGeom>
            <a:solidFill>
              <a:srgbClr val="5700F3"/>
            </a:solidFill>
          </p:spPr>
          <p:txBody>
            <a:bodyPr bIns="0" lIns="0" rIns="0" rtlCol="0" tIns="0" wrap="square"/>
            <a:p/>
          </p:txBody>
        </p:sp>
        <p:sp>
          <p:nvSpPr>
            <p:cNvPr id="1050974" name="object 2289"/>
            <p:cNvSpPr/>
            <p:nvPr/>
          </p:nvSpPr>
          <p:spPr>
            <a:xfrm>
              <a:off x="5811519" y="5542280"/>
              <a:ext cx="3810" cy="958850"/>
            </a:xfrm>
            <a:custGeom>
              <a:avLst/>
              <a:ahLst/>
              <a:rect l="l" t="t" r="r" b="b"/>
              <a:pathLst>
                <a:path w="3810" h="958850">
                  <a:moveTo>
                    <a:pt x="3809" y="0"/>
                  </a:moveTo>
                  <a:lnTo>
                    <a:pt x="0" y="0"/>
                  </a:lnTo>
                  <a:lnTo>
                    <a:pt x="0" y="958850"/>
                  </a:lnTo>
                  <a:lnTo>
                    <a:pt x="3809" y="958850"/>
                  </a:lnTo>
                  <a:lnTo>
                    <a:pt x="3809" y="0"/>
                  </a:lnTo>
                  <a:close/>
                </a:path>
              </a:pathLst>
            </a:custGeom>
            <a:solidFill>
              <a:srgbClr val="5500F3"/>
            </a:solidFill>
          </p:spPr>
          <p:txBody>
            <a:bodyPr bIns="0" lIns="0" rIns="0" rtlCol="0" tIns="0" wrap="square"/>
            <a:p/>
          </p:txBody>
        </p:sp>
        <p:sp>
          <p:nvSpPr>
            <p:cNvPr id="1050975" name="object 2290"/>
            <p:cNvSpPr/>
            <p:nvPr/>
          </p:nvSpPr>
          <p:spPr>
            <a:xfrm>
              <a:off x="5807709" y="5542280"/>
              <a:ext cx="3810" cy="958850"/>
            </a:xfrm>
            <a:custGeom>
              <a:avLst/>
              <a:ahLst/>
              <a:rect l="l" t="t" r="r" b="b"/>
              <a:pathLst>
                <a:path w="3810" h="958850">
                  <a:moveTo>
                    <a:pt x="3810" y="0"/>
                  </a:moveTo>
                  <a:lnTo>
                    <a:pt x="0" y="0"/>
                  </a:lnTo>
                  <a:lnTo>
                    <a:pt x="0" y="958850"/>
                  </a:lnTo>
                  <a:lnTo>
                    <a:pt x="3810" y="958850"/>
                  </a:lnTo>
                  <a:lnTo>
                    <a:pt x="3810" y="0"/>
                  </a:lnTo>
                  <a:close/>
                </a:path>
              </a:pathLst>
            </a:custGeom>
            <a:solidFill>
              <a:srgbClr val="5300F3"/>
            </a:solidFill>
          </p:spPr>
          <p:txBody>
            <a:bodyPr bIns="0" lIns="0" rIns="0" rtlCol="0" tIns="0" wrap="square"/>
            <a:p/>
          </p:txBody>
        </p:sp>
        <p:sp>
          <p:nvSpPr>
            <p:cNvPr id="1050976" name="object 2291"/>
            <p:cNvSpPr/>
            <p:nvPr/>
          </p:nvSpPr>
          <p:spPr>
            <a:xfrm>
              <a:off x="5805169" y="5542280"/>
              <a:ext cx="2540" cy="958850"/>
            </a:xfrm>
            <a:custGeom>
              <a:avLst/>
              <a:ahLst/>
              <a:rect l="l" t="t" r="r" b="b"/>
              <a:pathLst>
                <a:path w="2539" h="958850">
                  <a:moveTo>
                    <a:pt x="2539" y="0"/>
                  </a:moveTo>
                  <a:lnTo>
                    <a:pt x="0" y="0"/>
                  </a:lnTo>
                  <a:lnTo>
                    <a:pt x="0" y="958850"/>
                  </a:lnTo>
                  <a:lnTo>
                    <a:pt x="2539" y="958850"/>
                  </a:lnTo>
                  <a:lnTo>
                    <a:pt x="2539" y="0"/>
                  </a:lnTo>
                  <a:close/>
                </a:path>
              </a:pathLst>
            </a:custGeom>
            <a:solidFill>
              <a:srgbClr val="5100F4"/>
            </a:solidFill>
          </p:spPr>
          <p:txBody>
            <a:bodyPr bIns="0" lIns="0" rIns="0" rtlCol="0" tIns="0" wrap="square"/>
            <a:p/>
          </p:txBody>
        </p:sp>
        <p:sp>
          <p:nvSpPr>
            <p:cNvPr id="1050977" name="object 2292"/>
            <p:cNvSpPr/>
            <p:nvPr/>
          </p:nvSpPr>
          <p:spPr>
            <a:xfrm>
              <a:off x="5801359" y="5542280"/>
              <a:ext cx="3810" cy="958850"/>
            </a:xfrm>
            <a:custGeom>
              <a:avLst/>
              <a:ahLst/>
              <a:rect l="l" t="t" r="r" b="b"/>
              <a:pathLst>
                <a:path w="3810" h="958850">
                  <a:moveTo>
                    <a:pt x="3810" y="0"/>
                  </a:moveTo>
                  <a:lnTo>
                    <a:pt x="0" y="0"/>
                  </a:lnTo>
                  <a:lnTo>
                    <a:pt x="0" y="958850"/>
                  </a:lnTo>
                  <a:lnTo>
                    <a:pt x="3810" y="958850"/>
                  </a:lnTo>
                  <a:lnTo>
                    <a:pt x="3810" y="0"/>
                  </a:lnTo>
                  <a:close/>
                </a:path>
              </a:pathLst>
            </a:custGeom>
            <a:solidFill>
              <a:srgbClr val="4F00F4"/>
            </a:solidFill>
          </p:spPr>
          <p:txBody>
            <a:bodyPr bIns="0" lIns="0" rIns="0" rtlCol="0" tIns="0" wrap="square"/>
            <a:p/>
          </p:txBody>
        </p:sp>
        <p:sp>
          <p:nvSpPr>
            <p:cNvPr id="1050978" name="object 2293"/>
            <p:cNvSpPr/>
            <p:nvPr/>
          </p:nvSpPr>
          <p:spPr>
            <a:xfrm>
              <a:off x="5797549" y="5542280"/>
              <a:ext cx="3810" cy="958850"/>
            </a:xfrm>
            <a:custGeom>
              <a:avLst/>
              <a:ahLst/>
              <a:rect l="l" t="t" r="r" b="b"/>
              <a:pathLst>
                <a:path w="3810" h="958850">
                  <a:moveTo>
                    <a:pt x="3810" y="0"/>
                  </a:moveTo>
                  <a:lnTo>
                    <a:pt x="0" y="0"/>
                  </a:lnTo>
                  <a:lnTo>
                    <a:pt x="0" y="958850"/>
                  </a:lnTo>
                  <a:lnTo>
                    <a:pt x="3810" y="958850"/>
                  </a:lnTo>
                  <a:lnTo>
                    <a:pt x="3810" y="0"/>
                  </a:lnTo>
                  <a:close/>
                </a:path>
              </a:pathLst>
            </a:custGeom>
            <a:solidFill>
              <a:srgbClr val="4D00F4"/>
            </a:solidFill>
          </p:spPr>
          <p:txBody>
            <a:bodyPr bIns="0" lIns="0" rIns="0" rtlCol="0" tIns="0" wrap="square"/>
            <a:p/>
          </p:txBody>
        </p:sp>
        <p:sp>
          <p:nvSpPr>
            <p:cNvPr id="1050979" name="object 2294"/>
            <p:cNvSpPr/>
            <p:nvPr/>
          </p:nvSpPr>
          <p:spPr>
            <a:xfrm>
              <a:off x="5793739" y="5542280"/>
              <a:ext cx="3810" cy="958850"/>
            </a:xfrm>
            <a:custGeom>
              <a:avLst/>
              <a:ahLst/>
              <a:rect l="l" t="t" r="r" b="b"/>
              <a:pathLst>
                <a:path w="3810" h="958850">
                  <a:moveTo>
                    <a:pt x="3810" y="0"/>
                  </a:moveTo>
                  <a:lnTo>
                    <a:pt x="0" y="0"/>
                  </a:lnTo>
                  <a:lnTo>
                    <a:pt x="0" y="958850"/>
                  </a:lnTo>
                  <a:lnTo>
                    <a:pt x="3810" y="958850"/>
                  </a:lnTo>
                  <a:lnTo>
                    <a:pt x="3810" y="0"/>
                  </a:lnTo>
                  <a:close/>
                </a:path>
              </a:pathLst>
            </a:custGeom>
            <a:solidFill>
              <a:srgbClr val="4B00F4"/>
            </a:solidFill>
          </p:spPr>
          <p:txBody>
            <a:bodyPr bIns="0" lIns="0" rIns="0" rtlCol="0" tIns="0" wrap="square"/>
            <a:p/>
          </p:txBody>
        </p:sp>
        <p:sp>
          <p:nvSpPr>
            <p:cNvPr id="1050980" name="object 2295"/>
            <p:cNvSpPr/>
            <p:nvPr/>
          </p:nvSpPr>
          <p:spPr>
            <a:xfrm>
              <a:off x="5789929" y="5542280"/>
              <a:ext cx="3810" cy="958850"/>
            </a:xfrm>
            <a:custGeom>
              <a:avLst/>
              <a:ahLst/>
              <a:rect l="l" t="t" r="r" b="b"/>
              <a:pathLst>
                <a:path w="3810" h="958850">
                  <a:moveTo>
                    <a:pt x="3810" y="0"/>
                  </a:moveTo>
                  <a:lnTo>
                    <a:pt x="0" y="0"/>
                  </a:lnTo>
                  <a:lnTo>
                    <a:pt x="0" y="958850"/>
                  </a:lnTo>
                  <a:lnTo>
                    <a:pt x="3810" y="958850"/>
                  </a:lnTo>
                  <a:lnTo>
                    <a:pt x="3810" y="0"/>
                  </a:lnTo>
                  <a:close/>
                </a:path>
              </a:pathLst>
            </a:custGeom>
            <a:solidFill>
              <a:srgbClr val="4800F5"/>
            </a:solidFill>
          </p:spPr>
          <p:txBody>
            <a:bodyPr bIns="0" lIns="0" rIns="0" rtlCol="0" tIns="0" wrap="square"/>
            <a:p/>
          </p:txBody>
        </p:sp>
        <p:sp>
          <p:nvSpPr>
            <p:cNvPr id="1050981" name="object 2296"/>
            <p:cNvSpPr/>
            <p:nvPr/>
          </p:nvSpPr>
          <p:spPr>
            <a:xfrm>
              <a:off x="5786119" y="5542280"/>
              <a:ext cx="3810" cy="958850"/>
            </a:xfrm>
            <a:custGeom>
              <a:avLst/>
              <a:ahLst/>
              <a:rect l="l" t="t" r="r" b="b"/>
              <a:pathLst>
                <a:path w="3810" h="958850">
                  <a:moveTo>
                    <a:pt x="3809" y="0"/>
                  </a:moveTo>
                  <a:lnTo>
                    <a:pt x="0" y="0"/>
                  </a:lnTo>
                  <a:lnTo>
                    <a:pt x="0" y="958850"/>
                  </a:lnTo>
                  <a:lnTo>
                    <a:pt x="3809" y="958850"/>
                  </a:lnTo>
                  <a:lnTo>
                    <a:pt x="3809" y="0"/>
                  </a:lnTo>
                  <a:close/>
                </a:path>
              </a:pathLst>
            </a:custGeom>
            <a:solidFill>
              <a:srgbClr val="4600F5"/>
            </a:solidFill>
          </p:spPr>
          <p:txBody>
            <a:bodyPr bIns="0" lIns="0" rIns="0" rtlCol="0" tIns="0" wrap="square"/>
            <a:p/>
          </p:txBody>
        </p:sp>
        <p:sp>
          <p:nvSpPr>
            <p:cNvPr id="1050982" name="object 2297"/>
            <p:cNvSpPr/>
            <p:nvPr/>
          </p:nvSpPr>
          <p:spPr>
            <a:xfrm>
              <a:off x="5783579" y="5542280"/>
              <a:ext cx="2540" cy="958850"/>
            </a:xfrm>
            <a:custGeom>
              <a:avLst/>
              <a:ahLst/>
              <a:rect l="l" t="t" r="r" b="b"/>
              <a:pathLst>
                <a:path w="2539" h="958850">
                  <a:moveTo>
                    <a:pt x="2540" y="0"/>
                  </a:moveTo>
                  <a:lnTo>
                    <a:pt x="0" y="0"/>
                  </a:lnTo>
                  <a:lnTo>
                    <a:pt x="0" y="958850"/>
                  </a:lnTo>
                  <a:lnTo>
                    <a:pt x="2540" y="958850"/>
                  </a:lnTo>
                  <a:lnTo>
                    <a:pt x="2540" y="0"/>
                  </a:lnTo>
                  <a:close/>
                </a:path>
              </a:pathLst>
            </a:custGeom>
            <a:solidFill>
              <a:srgbClr val="4400F5"/>
            </a:solidFill>
          </p:spPr>
          <p:txBody>
            <a:bodyPr bIns="0" lIns="0" rIns="0" rtlCol="0" tIns="0" wrap="square"/>
            <a:p/>
          </p:txBody>
        </p:sp>
        <p:sp>
          <p:nvSpPr>
            <p:cNvPr id="1050983" name="object 2298"/>
            <p:cNvSpPr/>
            <p:nvPr/>
          </p:nvSpPr>
          <p:spPr>
            <a:xfrm>
              <a:off x="5779769" y="5542280"/>
              <a:ext cx="3810" cy="958850"/>
            </a:xfrm>
            <a:custGeom>
              <a:avLst/>
              <a:ahLst/>
              <a:rect l="l" t="t" r="r" b="b"/>
              <a:pathLst>
                <a:path w="3810" h="958850">
                  <a:moveTo>
                    <a:pt x="3809" y="0"/>
                  </a:moveTo>
                  <a:lnTo>
                    <a:pt x="0" y="0"/>
                  </a:lnTo>
                  <a:lnTo>
                    <a:pt x="0" y="958850"/>
                  </a:lnTo>
                  <a:lnTo>
                    <a:pt x="3809" y="958850"/>
                  </a:lnTo>
                  <a:lnTo>
                    <a:pt x="3809" y="0"/>
                  </a:lnTo>
                  <a:close/>
                </a:path>
              </a:pathLst>
            </a:custGeom>
            <a:solidFill>
              <a:srgbClr val="4200F5"/>
            </a:solidFill>
          </p:spPr>
          <p:txBody>
            <a:bodyPr bIns="0" lIns="0" rIns="0" rtlCol="0" tIns="0" wrap="square"/>
            <a:p/>
          </p:txBody>
        </p:sp>
        <p:sp>
          <p:nvSpPr>
            <p:cNvPr id="1050984" name="object 2299"/>
            <p:cNvSpPr/>
            <p:nvPr/>
          </p:nvSpPr>
          <p:spPr>
            <a:xfrm>
              <a:off x="5775959" y="5542280"/>
              <a:ext cx="3810" cy="958850"/>
            </a:xfrm>
            <a:custGeom>
              <a:avLst/>
              <a:ahLst/>
              <a:rect l="l" t="t" r="r" b="b"/>
              <a:pathLst>
                <a:path w="3810" h="958850">
                  <a:moveTo>
                    <a:pt x="3810" y="0"/>
                  </a:moveTo>
                  <a:lnTo>
                    <a:pt x="0" y="0"/>
                  </a:lnTo>
                  <a:lnTo>
                    <a:pt x="0" y="958850"/>
                  </a:lnTo>
                  <a:lnTo>
                    <a:pt x="3810" y="958850"/>
                  </a:lnTo>
                  <a:lnTo>
                    <a:pt x="3810" y="0"/>
                  </a:lnTo>
                  <a:close/>
                </a:path>
              </a:pathLst>
            </a:custGeom>
            <a:solidFill>
              <a:srgbClr val="4000F6"/>
            </a:solidFill>
          </p:spPr>
          <p:txBody>
            <a:bodyPr bIns="0" lIns="0" rIns="0" rtlCol="0" tIns="0" wrap="square"/>
            <a:p/>
          </p:txBody>
        </p:sp>
        <p:sp>
          <p:nvSpPr>
            <p:cNvPr id="1050985" name="object 2300"/>
            <p:cNvSpPr/>
            <p:nvPr/>
          </p:nvSpPr>
          <p:spPr>
            <a:xfrm>
              <a:off x="5772149" y="5542280"/>
              <a:ext cx="3810" cy="958850"/>
            </a:xfrm>
            <a:custGeom>
              <a:avLst/>
              <a:ahLst/>
              <a:rect l="l" t="t" r="r" b="b"/>
              <a:pathLst>
                <a:path w="3810" h="958850">
                  <a:moveTo>
                    <a:pt x="3810" y="0"/>
                  </a:moveTo>
                  <a:lnTo>
                    <a:pt x="0" y="0"/>
                  </a:lnTo>
                  <a:lnTo>
                    <a:pt x="0" y="958850"/>
                  </a:lnTo>
                  <a:lnTo>
                    <a:pt x="3810" y="958850"/>
                  </a:lnTo>
                  <a:lnTo>
                    <a:pt x="3810" y="0"/>
                  </a:lnTo>
                  <a:close/>
                </a:path>
              </a:pathLst>
            </a:custGeom>
            <a:solidFill>
              <a:srgbClr val="3E00F6"/>
            </a:solidFill>
          </p:spPr>
          <p:txBody>
            <a:bodyPr bIns="0" lIns="0" rIns="0" rtlCol="0" tIns="0" wrap="square"/>
            <a:p/>
          </p:txBody>
        </p:sp>
        <p:sp>
          <p:nvSpPr>
            <p:cNvPr id="1050986" name="object 2301"/>
            <p:cNvSpPr/>
            <p:nvPr/>
          </p:nvSpPr>
          <p:spPr>
            <a:xfrm>
              <a:off x="5768339" y="5542280"/>
              <a:ext cx="3810" cy="958850"/>
            </a:xfrm>
            <a:custGeom>
              <a:avLst/>
              <a:ahLst/>
              <a:rect l="l" t="t" r="r" b="b"/>
              <a:pathLst>
                <a:path w="3810" h="958850">
                  <a:moveTo>
                    <a:pt x="3810" y="0"/>
                  </a:moveTo>
                  <a:lnTo>
                    <a:pt x="0" y="0"/>
                  </a:lnTo>
                  <a:lnTo>
                    <a:pt x="0" y="958850"/>
                  </a:lnTo>
                  <a:lnTo>
                    <a:pt x="3810" y="958850"/>
                  </a:lnTo>
                  <a:lnTo>
                    <a:pt x="3810" y="0"/>
                  </a:lnTo>
                  <a:close/>
                </a:path>
              </a:pathLst>
            </a:custGeom>
            <a:solidFill>
              <a:srgbClr val="3C00F6"/>
            </a:solidFill>
          </p:spPr>
          <p:txBody>
            <a:bodyPr bIns="0" lIns="0" rIns="0" rtlCol="0" tIns="0" wrap="square"/>
            <a:p/>
          </p:txBody>
        </p:sp>
        <p:sp>
          <p:nvSpPr>
            <p:cNvPr id="1050987" name="object 2302"/>
            <p:cNvSpPr/>
            <p:nvPr/>
          </p:nvSpPr>
          <p:spPr>
            <a:xfrm>
              <a:off x="5764529" y="5542280"/>
              <a:ext cx="3810" cy="958850"/>
            </a:xfrm>
            <a:custGeom>
              <a:avLst/>
              <a:ahLst/>
              <a:rect l="l" t="t" r="r" b="b"/>
              <a:pathLst>
                <a:path w="3810" h="958850">
                  <a:moveTo>
                    <a:pt x="3810" y="0"/>
                  </a:moveTo>
                  <a:lnTo>
                    <a:pt x="0" y="0"/>
                  </a:lnTo>
                  <a:lnTo>
                    <a:pt x="0" y="958850"/>
                  </a:lnTo>
                  <a:lnTo>
                    <a:pt x="3810" y="958850"/>
                  </a:lnTo>
                  <a:lnTo>
                    <a:pt x="3810" y="0"/>
                  </a:lnTo>
                  <a:close/>
                </a:path>
              </a:pathLst>
            </a:custGeom>
            <a:solidFill>
              <a:srgbClr val="3A00F6"/>
            </a:solidFill>
          </p:spPr>
          <p:txBody>
            <a:bodyPr bIns="0" lIns="0" rIns="0" rtlCol="0" tIns="0" wrap="square"/>
            <a:p/>
          </p:txBody>
        </p:sp>
        <p:sp>
          <p:nvSpPr>
            <p:cNvPr id="1050988" name="object 2303"/>
            <p:cNvSpPr/>
            <p:nvPr/>
          </p:nvSpPr>
          <p:spPr>
            <a:xfrm>
              <a:off x="5761989" y="5542280"/>
              <a:ext cx="2540" cy="958850"/>
            </a:xfrm>
            <a:custGeom>
              <a:avLst/>
              <a:ahLst/>
              <a:rect l="l" t="t" r="r" b="b"/>
              <a:pathLst>
                <a:path w="2539" h="958850">
                  <a:moveTo>
                    <a:pt x="2539" y="0"/>
                  </a:moveTo>
                  <a:lnTo>
                    <a:pt x="0" y="0"/>
                  </a:lnTo>
                  <a:lnTo>
                    <a:pt x="0" y="958850"/>
                  </a:lnTo>
                  <a:lnTo>
                    <a:pt x="2539" y="958850"/>
                  </a:lnTo>
                  <a:lnTo>
                    <a:pt x="2539" y="0"/>
                  </a:lnTo>
                  <a:close/>
                </a:path>
              </a:pathLst>
            </a:custGeom>
            <a:solidFill>
              <a:srgbClr val="3800F7"/>
            </a:solidFill>
          </p:spPr>
          <p:txBody>
            <a:bodyPr bIns="0" lIns="0" rIns="0" rtlCol="0" tIns="0" wrap="square"/>
            <a:p/>
          </p:txBody>
        </p:sp>
        <p:sp>
          <p:nvSpPr>
            <p:cNvPr id="1050989" name="object 2304"/>
            <p:cNvSpPr/>
            <p:nvPr/>
          </p:nvSpPr>
          <p:spPr>
            <a:xfrm>
              <a:off x="5758179" y="5542280"/>
              <a:ext cx="3810" cy="958850"/>
            </a:xfrm>
            <a:custGeom>
              <a:avLst/>
              <a:ahLst/>
              <a:rect l="l" t="t" r="r" b="b"/>
              <a:pathLst>
                <a:path w="3810" h="958850">
                  <a:moveTo>
                    <a:pt x="3810" y="0"/>
                  </a:moveTo>
                  <a:lnTo>
                    <a:pt x="0" y="0"/>
                  </a:lnTo>
                  <a:lnTo>
                    <a:pt x="0" y="958850"/>
                  </a:lnTo>
                  <a:lnTo>
                    <a:pt x="3810" y="958850"/>
                  </a:lnTo>
                  <a:lnTo>
                    <a:pt x="3810" y="0"/>
                  </a:lnTo>
                  <a:close/>
                </a:path>
              </a:pathLst>
            </a:custGeom>
            <a:solidFill>
              <a:srgbClr val="3600F7"/>
            </a:solidFill>
          </p:spPr>
          <p:txBody>
            <a:bodyPr bIns="0" lIns="0" rIns="0" rtlCol="0" tIns="0" wrap="square"/>
            <a:p/>
          </p:txBody>
        </p:sp>
        <p:sp>
          <p:nvSpPr>
            <p:cNvPr id="1050990" name="object 2305"/>
            <p:cNvSpPr/>
            <p:nvPr/>
          </p:nvSpPr>
          <p:spPr>
            <a:xfrm>
              <a:off x="5754369" y="5542280"/>
              <a:ext cx="3810" cy="958850"/>
            </a:xfrm>
            <a:custGeom>
              <a:avLst/>
              <a:ahLst/>
              <a:rect l="l" t="t" r="r" b="b"/>
              <a:pathLst>
                <a:path w="3810" h="958850">
                  <a:moveTo>
                    <a:pt x="3809" y="0"/>
                  </a:moveTo>
                  <a:lnTo>
                    <a:pt x="0" y="0"/>
                  </a:lnTo>
                  <a:lnTo>
                    <a:pt x="0" y="958850"/>
                  </a:lnTo>
                  <a:lnTo>
                    <a:pt x="3809" y="958850"/>
                  </a:lnTo>
                  <a:lnTo>
                    <a:pt x="3809" y="0"/>
                  </a:lnTo>
                  <a:close/>
                </a:path>
              </a:pathLst>
            </a:custGeom>
            <a:solidFill>
              <a:srgbClr val="3400F7"/>
            </a:solidFill>
          </p:spPr>
          <p:txBody>
            <a:bodyPr bIns="0" lIns="0" rIns="0" rtlCol="0" tIns="0" wrap="square"/>
            <a:p/>
          </p:txBody>
        </p:sp>
        <p:sp>
          <p:nvSpPr>
            <p:cNvPr id="1050991" name="object 2306"/>
            <p:cNvSpPr/>
            <p:nvPr/>
          </p:nvSpPr>
          <p:spPr>
            <a:xfrm>
              <a:off x="5750559" y="5542280"/>
              <a:ext cx="3810" cy="958850"/>
            </a:xfrm>
            <a:custGeom>
              <a:avLst/>
              <a:ahLst/>
              <a:rect l="l" t="t" r="r" b="b"/>
              <a:pathLst>
                <a:path w="3810" h="958850">
                  <a:moveTo>
                    <a:pt x="3810" y="0"/>
                  </a:moveTo>
                  <a:lnTo>
                    <a:pt x="0" y="0"/>
                  </a:lnTo>
                  <a:lnTo>
                    <a:pt x="0" y="958850"/>
                  </a:lnTo>
                  <a:lnTo>
                    <a:pt x="3810" y="958850"/>
                  </a:lnTo>
                  <a:lnTo>
                    <a:pt x="3810" y="0"/>
                  </a:lnTo>
                  <a:close/>
                </a:path>
              </a:pathLst>
            </a:custGeom>
            <a:solidFill>
              <a:srgbClr val="3300F7"/>
            </a:solidFill>
          </p:spPr>
          <p:txBody>
            <a:bodyPr bIns="0" lIns="0" rIns="0" rtlCol="0" tIns="0" wrap="square"/>
            <a:p/>
          </p:txBody>
        </p:sp>
        <p:sp>
          <p:nvSpPr>
            <p:cNvPr id="1050992" name="object 2307"/>
            <p:cNvSpPr/>
            <p:nvPr/>
          </p:nvSpPr>
          <p:spPr>
            <a:xfrm>
              <a:off x="5746749" y="5542280"/>
              <a:ext cx="3810" cy="958850"/>
            </a:xfrm>
            <a:custGeom>
              <a:avLst/>
              <a:ahLst/>
              <a:rect l="l" t="t" r="r" b="b"/>
              <a:pathLst>
                <a:path w="3810" h="958850">
                  <a:moveTo>
                    <a:pt x="3810" y="0"/>
                  </a:moveTo>
                  <a:lnTo>
                    <a:pt x="0" y="0"/>
                  </a:lnTo>
                  <a:lnTo>
                    <a:pt x="0" y="958850"/>
                  </a:lnTo>
                  <a:lnTo>
                    <a:pt x="3810" y="958850"/>
                  </a:lnTo>
                  <a:lnTo>
                    <a:pt x="3810" y="0"/>
                  </a:lnTo>
                  <a:close/>
                </a:path>
              </a:pathLst>
            </a:custGeom>
            <a:solidFill>
              <a:srgbClr val="3000F8"/>
            </a:solidFill>
          </p:spPr>
          <p:txBody>
            <a:bodyPr bIns="0" lIns="0" rIns="0" rtlCol="0" tIns="0" wrap="square"/>
            <a:p/>
          </p:txBody>
        </p:sp>
        <p:sp>
          <p:nvSpPr>
            <p:cNvPr id="1050993" name="object 2308"/>
            <p:cNvSpPr/>
            <p:nvPr/>
          </p:nvSpPr>
          <p:spPr>
            <a:xfrm>
              <a:off x="5742939" y="5542280"/>
              <a:ext cx="3810" cy="958850"/>
            </a:xfrm>
            <a:custGeom>
              <a:avLst/>
              <a:ahLst/>
              <a:rect l="l" t="t" r="r" b="b"/>
              <a:pathLst>
                <a:path w="3810" h="958850">
                  <a:moveTo>
                    <a:pt x="3810" y="0"/>
                  </a:moveTo>
                  <a:lnTo>
                    <a:pt x="0" y="0"/>
                  </a:lnTo>
                  <a:lnTo>
                    <a:pt x="0" y="958850"/>
                  </a:lnTo>
                  <a:lnTo>
                    <a:pt x="3810" y="958850"/>
                  </a:lnTo>
                  <a:lnTo>
                    <a:pt x="3810" y="0"/>
                  </a:lnTo>
                  <a:close/>
                </a:path>
              </a:pathLst>
            </a:custGeom>
            <a:solidFill>
              <a:srgbClr val="2E00F8"/>
            </a:solidFill>
          </p:spPr>
          <p:txBody>
            <a:bodyPr bIns="0" lIns="0" rIns="0" rtlCol="0" tIns="0" wrap="square"/>
            <a:p/>
          </p:txBody>
        </p:sp>
        <p:sp>
          <p:nvSpPr>
            <p:cNvPr id="1050994" name="object 2309"/>
            <p:cNvSpPr/>
            <p:nvPr/>
          </p:nvSpPr>
          <p:spPr>
            <a:xfrm>
              <a:off x="5739129" y="5542280"/>
              <a:ext cx="3810" cy="958850"/>
            </a:xfrm>
            <a:custGeom>
              <a:avLst/>
              <a:ahLst/>
              <a:rect l="l" t="t" r="r" b="b"/>
              <a:pathLst>
                <a:path w="3810" h="958850">
                  <a:moveTo>
                    <a:pt x="3810" y="0"/>
                  </a:moveTo>
                  <a:lnTo>
                    <a:pt x="0" y="0"/>
                  </a:lnTo>
                  <a:lnTo>
                    <a:pt x="0" y="958850"/>
                  </a:lnTo>
                  <a:lnTo>
                    <a:pt x="3810" y="958850"/>
                  </a:lnTo>
                  <a:lnTo>
                    <a:pt x="3810" y="0"/>
                  </a:lnTo>
                  <a:close/>
                </a:path>
              </a:pathLst>
            </a:custGeom>
            <a:solidFill>
              <a:srgbClr val="2C00F8"/>
            </a:solidFill>
          </p:spPr>
          <p:txBody>
            <a:bodyPr bIns="0" lIns="0" rIns="0" rtlCol="0" tIns="0" wrap="square"/>
            <a:p/>
          </p:txBody>
        </p:sp>
        <p:sp>
          <p:nvSpPr>
            <p:cNvPr id="1050995" name="object 2310"/>
            <p:cNvSpPr/>
            <p:nvPr/>
          </p:nvSpPr>
          <p:spPr>
            <a:xfrm>
              <a:off x="5735319" y="5542280"/>
              <a:ext cx="3810" cy="958850"/>
            </a:xfrm>
            <a:custGeom>
              <a:avLst/>
              <a:ahLst/>
              <a:rect l="l" t="t" r="r" b="b"/>
              <a:pathLst>
                <a:path w="3810" h="958850">
                  <a:moveTo>
                    <a:pt x="3809" y="0"/>
                  </a:moveTo>
                  <a:lnTo>
                    <a:pt x="0" y="0"/>
                  </a:lnTo>
                  <a:lnTo>
                    <a:pt x="0" y="958850"/>
                  </a:lnTo>
                  <a:lnTo>
                    <a:pt x="3809" y="958850"/>
                  </a:lnTo>
                  <a:lnTo>
                    <a:pt x="3809" y="0"/>
                  </a:lnTo>
                  <a:close/>
                </a:path>
              </a:pathLst>
            </a:custGeom>
            <a:solidFill>
              <a:srgbClr val="2A00F8"/>
            </a:solidFill>
          </p:spPr>
          <p:txBody>
            <a:bodyPr bIns="0" lIns="0" rIns="0" rtlCol="0" tIns="0" wrap="square"/>
            <a:p/>
          </p:txBody>
        </p:sp>
        <p:sp>
          <p:nvSpPr>
            <p:cNvPr id="1050996" name="object 2311"/>
            <p:cNvSpPr/>
            <p:nvPr/>
          </p:nvSpPr>
          <p:spPr>
            <a:xfrm>
              <a:off x="5732779" y="5542280"/>
              <a:ext cx="2540" cy="958850"/>
            </a:xfrm>
            <a:custGeom>
              <a:avLst/>
              <a:ahLst/>
              <a:rect l="l" t="t" r="r" b="b"/>
              <a:pathLst>
                <a:path w="2539" h="958850">
                  <a:moveTo>
                    <a:pt x="2540" y="0"/>
                  </a:moveTo>
                  <a:lnTo>
                    <a:pt x="0" y="0"/>
                  </a:lnTo>
                  <a:lnTo>
                    <a:pt x="0" y="958850"/>
                  </a:lnTo>
                  <a:lnTo>
                    <a:pt x="2540" y="958850"/>
                  </a:lnTo>
                  <a:lnTo>
                    <a:pt x="2540" y="0"/>
                  </a:lnTo>
                  <a:close/>
                </a:path>
              </a:pathLst>
            </a:custGeom>
            <a:solidFill>
              <a:srgbClr val="2800F9"/>
            </a:solidFill>
          </p:spPr>
          <p:txBody>
            <a:bodyPr bIns="0" lIns="0" rIns="0" rtlCol="0" tIns="0" wrap="square"/>
            <a:p/>
          </p:txBody>
        </p:sp>
        <p:sp>
          <p:nvSpPr>
            <p:cNvPr id="1050997" name="object 2312"/>
            <p:cNvSpPr/>
            <p:nvPr/>
          </p:nvSpPr>
          <p:spPr>
            <a:xfrm>
              <a:off x="5728969" y="5542280"/>
              <a:ext cx="3810" cy="958850"/>
            </a:xfrm>
            <a:custGeom>
              <a:avLst/>
              <a:ahLst/>
              <a:rect l="l" t="t" r="r" b="b"/>
              <a:pathLst>
                <a:path w="3810" h="958850">
                  <a:moveTo>
                    <a:pt x="3809" y="0"/>
                  </a:moveTo>
                  <a:lnTo>
                    <a:pt x="0" y="0"/>
                  </a:lnTo>
                  <a:lnTo>
                    <a:pt x="0" y="958850"/>
                  </a:lnTo>
                  <a:lnTo>
                    <a:pt x="3809" y="958850"/>
                  </a:lnTo>
                  <a:lnTo>
                    <a:pt x="3809" y="0"/>
                  </a:lnTo>
                  <a:close/>
                </a:path>
              </a:pathLst>
            </a:custGeom>
            <a:solidFill>
              <a:srgbClr val="2600F9"/>
            </a:solidFill>
          </p:spPr>
          <p:txBody>
            <a:bodyPr bIns="0" lIns="0" rIns="0" rtlCol="0" tIns="0" wrap="square"/>
            <a:p/>
          </p:txBody>
        </p:sp>
        <p:sp>
          <p:nvSpPr>
            <p:cNvPr id="1050998" name="object 2313"/>
            <p:cNvSpPr/>
            <p:nvPr/>
          </p:nvSpPr>
          <p:spPr>
            <a:xfrm>
              <a:off x="5725159" y="5542280"/>
              <a:ext cx="3810" cy="958850"/>
            </a:xfrm>
            <a:custGeom>
              <a:avLst/>
              <a:ahLst/>
              <a:rect l="l" t="t" r="r" b="b"/>
              <a:pathLst>
                <a:path w="3810" h="958850">
                  <a:moveTo>
                    <a:pt x="3810" y="0"/>
                  </a:moveTo>
                  <a:lnTo>
                    <a:pt x="0" y="0"/>
                  </a:lnTo>
                  <a:lnTo>
                    <a:pt x="0" y="958850"/>
                  </a:lnTo>
                  <a:lnTo>
                    <a:pt x="3810" y="958850"/>
                  </a:lnTo>
                  <a:lnTo>
                    <a:pt x="3810" y="0"/>
                  </a:lnTo>
                  <a:close/>
                </a:path>
              </a:pathLst>
            </a:custGeom>
            <a:solidFill>
              <a:srgbClr val="2400F9"/>
            </a:solidFill>
          </p:spPr>
          <p:txBody>
            <a:bodyPr bIns="0" lIns="0" rIns="0" rtlCol="0" tIns="0" wrap="square"/>
            <a:p/>
          </p:txBody>
        </p:sp>
        <p:sp>
          <p:nvSpPr>
            <p:cNvPr id="1050999" name="object 2314"/>
            <p:cNvSpPr/>
            <p:nvPr/>
          </p:nvSpPr>
          <p:spPr>
            <a:xfrm>
              <a:off x="5721349" y="5542280"/>
              <a:ext cx="3810" cy="958850"/>
            </a:xfrm>
            <a:custGeom>
              <a:avLst/>
              <a:ahLst/>
              <a:rect l="l" t="t" r="r" b="b"/>
              <a:pathLst>
                <a:path w="3810" h="958850">
                  <a:moveTo>
                    <a:pt x="3810" y="0"/>
                  </a:moveTo>
                  <a:lnTo>
                    <a:pt x="0" y="0"/>
                  </a:lnTo>
                  <a:lnTo>
                    <a:pt x="0" y="958850"/>
                  </a:lnTo>
                  <a:lnTo>
                    <a:pt x="3810" y="958850"/>
                  </a:lnTo>
                  <a:lnTo>
                    <a:pt x="3810" y="0"/>
                  </a:lnTo>
                  <a:close/>
                </a:path>
              </a:pathLst>
            </a:custGeom>
            <a:solidFill>
              <a:srgbClr val="2200F9"/>
            </a:solidFill>
          </p:spPr>
          <p:txBody>
            <a:bodyPr bIns="0" lIns="0" rIns="0" rtlCol="0" tIns="0" wrap="square"/>
            <a:p/>
          </p:txBody>
        </p:sp>
        <p:sp>
          <p:nvSpPr>
            <p:cNvPr id="1051000" name="object 2315"/>
            <p:cNvSpPr/>
            <p:nvPr/>
          </p:nvSpPr>
          <p:spPr>
            <a:xfrm>
              <a:off x="5717539" y="5542280"/>
              <a:ext cx="3810" cy="958850"/>
            </a:xfrm>
            <a:custGeom>
              <a:avLst/>
              <a:ahLst/>
              <a:rect l="l" t="t" r="r" b="b"/>
              <a:pathLst>
                <a:path w="3810" h="958850">
                  <a:moveTo>
                    <a:pt x="3810" y="0"/>
                  </a:moveTo>
                  <a:lnTo>
                    <a:pt x="0" y="0"/>
                  </a:lnTo>
                  <a:lnTo>
                    <a:pt x="0" y="958850"/>
                  </a:lnTo>
                  <a:lnTo>
                    <a:pt x="3810" y="958850"/>
                  </a:lnTo>
                  <a:lnTo>
                    <a:pt x="3810" y="0"/>
                  </a:lnTo>
                  <a:close/>
                </a:path>
              </a:pathLst>
            </a:custGeom>
            <a:solidFill>
              <a:srgbClr val="2000FA"/>
            </a:solidFill>
          </p:spPr>
          <p:txBody>
            <a:bodyPr bIns="0" lIns="0" rIns="0" rtlCol="0" tIns="0" wrap="square"/>
            <a:p/>
          </p:txBody>
        </p:sp>
        <p:sp>
          <p:nvSpPr>
            <p:cNvPr id="1051001" name="object 2316"/>
            <p:cNvSpPr/>
            <p:nvPr/>
          </p:nvSpPr>
          <p:spPr>
            <a:xfrm>
              <a:off x="5713729" y="5542280"/>
              <a:ext cx="3810" cy="958850"/>
            </a:xfrm>
            <a:custGeom>
              <a:avLst/>
              <a:ahLst/>
              <a:rect l="l" t="t" r="r" b="b"/>
              <a:pathLst>
                <a:path w="3810" h="958850">
                  <a:moveTo>
                    <a:pt x="3810" y="0"/>
                  </a:moveTo>
                  <a:lnTo>
                    <a:pt x="0" y="0"/>
                  </a:lnTo>
                  <a:lnTo>
                    <a:pt x="0" y="958850"/>
                  </a:lnTo>
                  <a:lnTo>
                    <a:pt x="3810" y="958850"/>
                  </a:lnTo>
                  <a:lnTo>
                    <a:pt x="3810" y="0"/>
                  </a:lnTo>
                  <a:close/>
                </a:path>
              </a:pathLst>
            </a:custGeom>
            <a:solidFill>
              <a:srgbClr val="1E00FA"/>
            </a:solidFill>
          </p:spPr>
          <p:txBody>
            <a:bodyPr bIns="0" lIns="0" rIns="0" rtlCol="0" tIns="0" wrap="square"/>
            <a:p/>
          </p:txBody>
        </p:sp>
        <p:sp>
          <p:nvSpPr>
            <p:cNvPr id="1051002" name="object 2317"/>
            <p:cNvSpPr/>
            <p:nvPr/>
          </p:nvSpPr>
          <p:spPr>
            <a:xfrm>
              <a:off x="5711189" y="5542280"/>
              <a:ext cx="2540" cy="958850"/>
            </a:xfrm>
            <a:custGeom>
              <a:avLst/>
              <a:ahLst/>
              <a:rect l="l" t="t" r="r" b="b"/>
              <a:pathLst>
                <a:path w="2539" h="958850">
                  <a:moveTo>
                    <a:pt x="2539" y="0"/>
                  </a:moveTo>
                  <a:lnTo>
                    <a:pt x="0" y="0"/>
                  </a:lnTo>
                  <a:lnTo>
                    <a:pt x="0" y="958850"/>
                  </a:lnTo>
                  <a:lnTo>
                    <a:pt x="2539" y="958850"/>
                  </a:lnTo>
                  <a:lnTo>
                    <a:pt x="2539" y="0"/>
                  </a:lnTo>
                  <a:close/>
                </a:path>
              </a:pathLst>
            </a:custGeom>
            <a:solidFill>
              <a:srgbClr val="1C00FA"/>
            </a:solidFill>
          </p:spPr>
          <p:txBody>
            <a:bodyPr bIns="0" lIns="0" rIns="0" rtlCol="0" tIns="0" wrap="square"/>
            <a:p/>
          </p:txBody>
        </p:sp>
        <p:sp>
          <p:nvSpPr>
            <p:cNvPr id="1051003" name="object 2318"/>
            <p:cNvSpPr/>
            <p:nvPr/>
          </p:nvSpPr>
          <p:spPr>
            <a:xfrm>
              <a:off x="5707379" y="5542280"/>
              <a:ext cx="3810" cy="958850"/>
            </a:xfrm>
            <a:custGeom>
              <a:avLst/>
              <a:ahLst/>
              <a:rect l="l" t="t" r="r" b="b"/>
              <a:pathLst>
                <a:path w="3810" h="958850">
                  <a:moveTo>
                    <a:pt x="3810" y="0"/>
                  </a:moveTo>
                  <a:lnTo>
                    <a:pt x="0" y="0"/>
                  </a:lnTo>
                  <a:lnTo>
                    <a:pt x="0" y="958850"/>
                  </a:lnTo>
                  <a:lnTo>
                    <a:pt x="3810" y="958850"/>
                  </a:lnTo>
                  <a:lnTo>
                    <a:pt x="3810" y="0"/>
                  </a:lnTo>
                  <a:close/>
                </a:path>
              </a:pathLst>
            </a:custGeom>
            <a:solidFill>
              <a:srgbClr val="1A00FA"/>
            </a:solidFill>
          </p:spPr>
          <p:txBody>
            <a:bodyPr bIns="0" lIns="0" rIns="0" rtlCol="0" tIns="0" wrap="square"/>
            <a:p/>
          </p:txBody>
        </p:sp>
        <p:sp>
          <p:nvSpPr>
            <p:cNvPr id="1051004" name="object 2319"/>
            <p:cNvSpPr/>
            <p:nvPr/>
          </p:nvSpPr>
          <p:spPr>
            <a:xfrm>
              <a:off x="5703569" y="5542280"/>
              <a:ext cx="3810" cy="958850"/>
            </a:xfrm>
            <a:custGeom>
              <a:avLst/>
              <a:ahLst/>
              <a:rect l="l" t="t" r="r" b="b"/>
              <a:pathLst>
                <a:path w="3810" h="958850">
                  <a:moveTo>
                    <a:pt x="3809" y="0"/>
                  </a:moveTo>
                  <a:lnTo>
                    <a:pt x="0" y="0"/>
                  </a:lnTo>
                  <a:lnTo>
                    <a:pt x="0" y="958850"/>
                  </a:lnTo>
                  <a:lnTo>
                    <a:pt x="3809" y="958850"/>
                  </a:lnTo>
                  <a:lnTo>
                    <a:pt x="3809" y="0"/>
                  </a:lnTo>
                  <a:close/>
                </a:path>
              </a:pathLst>
            </a:custGeom>
            <a:solidFill>
              <a:srgbClr val="1800FB"/>
            </a:solidFill>
          </p:spPr>
          <p:txBody>
            <a:bodyPr bIns="0" lIns="0" rIns="0" rtlCol="0" tIns="0" wrap="square"/>
            <a:p/>
          </p:txBody>
        </p:sp>
        <p:sp>
          <p:nvSpPr>
            <p:cNvPr id="1051005" name="object 2320"/>
            <p:cNvSpPr/>
            <p:nvPr/>
          </p:nvSpPr>
          <p:spPr>
            <a:xfrm>
              <a:off x="5699759" y="5542280"/>
              <a:ext cx="3810" cy="958850"/>
            </a:xfrm>
            <a:custGeom>
              <a:avLst/>
              <a:ahLst/>
              <a:rect l="l" t="t" r="r" b="b"/>
              <a:pathLst>
                <a:path w="3810" h="958850">
                  <a:moveTo>
                    <a:pt x="3810" y="0"/>
                  </a:moveTo>
                  <a:lnTo>
                    <a:pt x="0" y="0"/>
                  </a:lnTo>
                  <a:lnTo>
                    <a:pt x="0" y="958850"/>
                  </a:lnTo>
                  <a:lnTo>
                    <a:pt x="3810" y="958850"/>
                  </a:lnTo>
                  <a:lnTo>
                    <a:pt x="3810" y="0"/>
                  </a:lnTo>
                  <a:close/>
                </a:path>
              </a:pathLst>
            </a:custGeom>
            <a:solidFill>
              <a:srgbClr val="1600FB"/>
            </a:solidFill>
          </p:spPr>
          <p:txBody>
            <a:bodyPr bIns="0" lIns="0" rIns="0" rtlCol="0" tIns="0" wrap="square"/>
            <a:p/>
          </p:txBody>
        </p:sp>
        <p:sp>
          <p:nvSpPr>
            <p:cNvPr id="1051006" name="object 2321"/>
            <p:cNvSpPr/>
            <p:nvPr/>
          </p:nvSpPr>
          <p:spPr>
            <a:xfrm>
              <a:off x="5695949" y="5542280"/>
              <a:ext cx="3810" cy="958850"/>
            </a:xfrm>
            <a:custGeom>
              <a:avLst/>
              <a:ahLst/>
              <a:rect l="l" t="t" r="r" b="b"/>
              <a:pathLst>
                <a:path w="3810" h="958850">
                  <a:moveTo>
                    <a:pt x="3810" y="0"/>
                  </a:moveTo>
                  <a:lnTo>
                    <a:pt x="0" y="0"/>
                  </a:lnTo>
                  <a:lnTo>
                    <a:pt x="0" y="958850"/>
                  </a:lnTo>
                  <a:lnTo>
                    <a:pt x="3810" y="958850"/>
                  </a:lnTo>
                  <a:lnTo>
                    <a:pt x="3810" y="0"/>
                  </a:lnTo>
                  <a:close/>
                </a:path>
              </a:pathLst>
            </a:custGeom>
            <a:solidFill>
              <a:srgbClr val="1400FB"/>
            </a:solidFill>
          </p:spPr>
          <p:txBody>
            <a:bodyPr bIns="0" lIns="0" rIns="0" rtlCol="0" tIns="0" wrap="square"/>
            <a:p/>
          </p:txBody>
        </p:sp>
        <p:sp>
          <p:nvSpPr>
            <p:cNvPr id="1051007" name="object 2322"/>
            <p:cNvSpPr/>
            <p:nvPr/>
          </p:nvSpPr>
          <p:spPr>
            <a:xfrm>
              <a:off x="5692139" y="5542280"/>
              <a:ext cx="3810" cy="958850"/>
            </a:xfrm>
            <a:custGeom>
              <a:avLst/>
              <a:ahLst/>
              <a:rect l="l" t="t" r="r" b="b"/>
              <a:pathLst>
                <a:path w="3810" h="958850">
                  <a:moveTo>
                    <a:pt x="3810" y="0"/>
                  </a:moveTo>
                  <a:lnTo>
                    <a:pt x="0" y="0"/>
                  </a:lnTo>
                  <a:lnTo>
                    <a:pt x="0" y="958850"/>
                  </a:lnTo>
                  <a:lnTo>
                    <a:pt x="3810" y="958850"/>
                  </a:lnTo>
                  <a:lnTo>
                    <a:pt x="3810" y="0"/>
                  </a:lnTo>
                  <a:close/>
                </a:path>
              </a:pathLst>
            </a:custGeom>
            <a:solidFill>
              <a:srgbClr val="1200FB"/>
            </a:solidFill>
          </p:spPr>
          <p:txBody>
            <a:bodyPr bIns="0" lIns="0" rIns="0" rtlCol="0" tIns="0" wrap="square"/>
            <a:p/>
          </p:txBody>
        </p:sp>
        <p:sp>
          <p:nvSpPr>
            <p:cNvPr id="1051008" name="object 2323"/>
            <p:cNvSpPr/>
            <p:nvPr/>
          </p:nvSpPr>
          <p:spPr>
            <a:xfrm>
              <a:off x="5689599" y="5542280"/>
              <a:ext cx="2540" cy="958850"/>
            </a:xfrm>
            <a:custGeom>
              <a:avLst/>
              <a:ahLst/>
              <a:rect l="l" t="t" r="r" b="b"/>
              <a:pathLst>
                <a:path w="2539" h="958850">
                  <a:moveTo>
                    <a:pt x="2539" y="0"/>
                  </a:moveTo>
                  <a:lnTo>
                    <a:pt x="0" y="0"/>
                  </a:lnTo>
                  <a:lnTo>
                    <a:pt x="0" y="958850"/>
                  </a:lnTo>
                  <a:lnTo>
                    <a:pt x="2539" y="958850"/>
                  </a:lnTo>
                  <a:lnTo>
                    <a:pt x="2539" y="0"/>
                  </a:lnTo>
                  <a:close/>
                </a:path>
              </a:pathLst>
            </a:custGeom>
            <a:solidFill>
              <a:srgbClr val="1000FC"/>
            </a:solidFill>
          </p:spPr>
          <p:txBody>
            <a:bodyPr bIns="0" lIns="0" rIns="0" rtlCol="0" tIns="0" wrap="square"/>
            <a:p/>
          </p:txBody>
        </p:sp>
        <p:sp>
          <p:nvSpPr>
            <p:cNvPr id="1051009" name="object 2324"/>
            <p:cNvSpPr/>
            <p:nvPr/>
          </p:nvSpPr>
          <p:spPr>
            <a:xfrm>
              <a:off x="5685789" y="5542280"/>
              <a:ext cx="3810" cy="958850"/>
            </a:xfrm>
            <a:custGeom>
              <a:avLst/>
              <a:ahLst/>
              <a:rect l="l" t="t" r="r" b="b"/>
              <a:pathLst>
                <a:path w="3810" h="958850">
                  <a:moveTo>
                    <a:pt x="3810" y="0"/>
                  </a:moveTo>
                  <a:lnTo>
                    <a:pt x="0" y="0"/>
                  </a:lnTo>
                  <a:lnTo>
                    <a:pt x="0" y="958850"/>
                  </a:lnTo>
                  <a:lnTo>
                    <a:pt x="3810" y="958850"/>
                  </a:lnTo>
                  <a:lnTo>
                    <a:pt x="3810" y="0"/>
                  </a:lnTo>
                  <a:close/>
                </a:path>
              </a:pathLst>
            </a:custGeom>
            <a:solidFill>
              <a:srgbClr val="0E00FC"/>
            </a:solidFill>
          </p:spPr>
          <p:txBody>
            <a:bodyPr bIns="0" lIns="0" rIns="0" rtlCol="0" tIns="0" wrap="square"/>
            <a:p/>
          </p:txBody>
        </p:sp>
        <p:sp>
          <p:nvSpPr>
            <p:cNvPr id="1051010" name="object 2325"/>
            <p:cNvSpPr/>
            <p:nvPr/>
          </p:nvSpPr>
          <p:spPr>
            <a:xfrm>
              <a:off x="5681979" y="5542280"/>
              <a:ext cx="3810" cy="958850"/>
            </a:xfrm>
            <a:custGeom>
              <a:avLst/>
              <a:ahLst/>
              <a:rect l="l" t="t" r="r" b="b"/>
              <a:pathLst>
                <a:path w="3810" h="958850">
                  <a:moveTo>
                    <a:pt x="3810" y="0"/>
                  </a:moveTo>
                  <a:lnTo>
                    <a:pt x="0" y="0"/>
                  </a:lnTo>
                  <a:lnTo>
                    <a:pt x="0" y="958850"/>
                  </a:lnTo>
                  <a:lnTo>
                    <a:pt x="3810" y="958850"/>
                  </a:lnTo>
                  <a:lnTo>
                    <a:pt x="3810" y="0"/>
                  </a:lnTo>
                  <a:close/>
                </a:path>
              </a:pathLst>
            </a:custGeom>
            <a:solidFill>
              <a:srgbClr val="0C00FC"/>
            </a:solidFill>
          </p:spPr>
          <p:txBody>
            <a:bodyPr bIns="0" lIns="0" rIns="0" rtlCol="0" tIns="0" wrap="square"/>
            <a:p/>
          </p:txBody>
        </p:sp>
        <p:sp>
          <p:nvSpPr>
            <p:cNvPr id="1051011" name="object 2326"/>
            <p:cNvSpPr/>
            <p:nvPr/>
          </p:nvSpPr>
          <p:spPr>
            <a:xfrm>
              <a:off x="5678169" y="5542280"/>
              <a:ext cx="3810" cy="958850"/>
            </a:xfrm>
            <a:custGeom>
              <a:avLst/>
              <a:ahLst/>
              <a:rect l="l" t="t" r="r" b="b"/>
              <a:pathLst>
                <a:path w="3810" h="958850">
                  <a:moveTo>
                    <a:pt x="3809" y="0"/>
                  </a:moveTo>
                  <a:lnTo>
                    <a:pt x="0" y="0"/>
                  </a:lnTo>
                  <a:lnTo>
                    <a:pt x="0" y="958850"/>
                  </a:lnTo>
                  <a:lnTo>
                    <a:pt x="3809" y="958850"/>
                  </a:lnTo>
                  <a:lnTo>
                    <a:pt x="3809" y="0"/>
                  </a:lnTo>
                  <a:close/>
                </a:path>
              </a:pathLst>
            </a:custGeom>
            <a:solidFill>
              <a:srgbClr val="0A00FC"/>
            </a:solidFill>
          </p:spPr>
          <p:txBody>
            <a:bodyPr bIns="0" lIns="0" rIns="0" rtlCol="0" tIns="0" wrap="square"/>
            <a:p/>
          </p:txBody>
        </p:sp>
        <p:sp>
          <p:nvSpPr>
            <p:cNvPr id="1051012" name="object 2327"/>
            <p:cNvSpPr/>
            <p:nvPr/>
          </p:nvSpPr>
          <p:spPr>
            <a:xfrm>
              <a:off x="5674359" y="5542280"/>
              <a:ext cx="3810" cy="958850"/>
            </a:xfrm>
            <a:custGeom>
              <a:avLst/>
              <a:ahLst/>
              <a:rect l="l" t="t" r="r" b="b"/>
              <a:pathLst>
                <a:path w="3810" h="958850">
                  <a:moveTo>
                    <a:pt x="3810" y="0"/>
                  </a:moveTo>
                  <a:lnTo>
                    <a:pt x="0" y="0"/>
                  </a:lnTo>
                  <a:lnTo>
                    <a:pt x="0" y="958850"/>
                  </a:lnTo>
                  <a:lnTo>
                    <a:pt x="3810" y="958850"/>
                  </a:lnTo>
                  <a:lnTo>
                    <a:pt x="3810" y="0"/>
                  </a:lnTo>
                  <a:close/>
                </a:path>
              </a:pathLst>
            </a:custGeom>
            <a:solidFill>
              <a:srgbClr val="0800FD"/>
            </a:solidFill>
          </p:spPr>
          <p:txBody>
            <a:bodyPr bIns="0" lIns="0" rIns="0" rtlCol="0" tIns="0" wrap="square"/>
            <a:p/>
          </p:txBody>
        </p:sp>
        <p:sp>
          <p:nvSpPr>
            <p:cNvPr id="1051013" name="object 2328"/>
            <p:cNvSpPr/>
            <p:nvPr/>
          </p:nvSpPr>
          <p:spPr>
            <a:xfrm>
              <a:off x="5670549" y="5542280"/>
              <a:ext cx="3810" cy="958850"/>
            </a:xfrm>
            <a:custGeom>
              <a:avLst/>
              <a:ahLst/>
              <a:rect l="l" t="t" r="r" b="b"/>
              <a:pathLst>
                <a:path w="3810" h="958850">
                  <a:moveTo>
                    <a:pt x="3810" y="0"/>
                  </a:moveTo>
                  <a:lnTo>
                    <a:pt x="0" y="0"/>
                  </a:lnTo>
                  <a:lnTo>
                    <a:pt x="0" y="958850"/>
                  </a:lnTo>
                  <a:lnTo>
                    <a:pt x="3810" y="958850"/>
                  </a:lnTo>
                  <a:lnTo>
                    <a:pt x="3810" y="0"/>
                  </a:lnTo>
                  <a:close/>
                </a:path>
              </a:pathLst>
            </a:custGeom>
            <a:solidFill>
              <a:srgbClr val="0600FD"/>
            </a:solidFill>
          </p:spPr>
          <p:txBody>
            <a:bodyPr bIns="0" lIns="0" rIns="0" rtlCol="0" tIns="0" wrap="square"/>
            <a:p/>
          </p:txBody>
        </p:sp>
        <p:sp>
          <p:nvSpPr>
            <p:cNvPr id="1051014" name="object 2329"/>
            <p:cNvSpPr/>
            <p:nvPr/>
          </p:nvSpPr>
          <p:spPr>
            <a:xfrm>
              <a:off x="5666739" y="5542280"/>
              <a:ext cx="3810" cy="958850"/>
            </a:xfrm>
            <a:custGeom>
              <a:avLst/>
              <a:ahLst/>
              <a:rect l="l" t="t" r="r" b="b"/>
              <a:pathLst>
                <a:path w="3810" h="958850">
                  <a:moveTo>
                    <a:pt x="3810" y="0"/>
                  </a:moveTo>
                  <a:lnTo>
                    <a:pt x="0" y="0"/>
                  </a:lnTo>
                  <a:lnTo>
                    <a:pt x="0" y="958850"/>
                  </a:lnTo>
                  <a:lnTo>
                    <a:pt x="3810" y="958850"/>
                  </a:lnTo>
                  <a:lnTo>
                    <a:pt x="3810" y="0"/>
                  </a:lnTo>
                  <a:close/>
                </a:path>
              </a:pathLst>
            </a:custGeom>
            <a:solidFill>
              <a:srgbClr val="0400FD"/>
            </a:solidFill>
          </p:spPr>
          <p:txBody>
            <a:bodyPr bIns="0" lIns="0" rIns="0" rtlCol="0" tIns="0" wrap="square"/>
            <a:p/>
          </p:txBody>
        </p:sp>
        <p:sp>
          <p:nvSpPr>
            <p:cNvPr id="1051015" name="object 2330"/>
            <p:cNvSpPr/>
            <p:nvPr/>
          </p:nvSpPr>
          <p:spPr>
            <a:xfrm>
              <a:off x="5668009" y="5543550"/>
              <a:ext cx="257810" cy="956310"/>
            </a:xfrm>
            <a:custGeom>
              <a:avLst/>
              <a:ahLst/>
              <a:rect l="l" t="t" r="r" b="b"/>
              <a:pathLst>
                <a:path w="257810" h="956310">
                  <a:moveTo>
                    <a:pt x="0" y="0"/>
                  </a:moveTo>
                  <a:lnTo>
                    <a:pt x="257810" y="0"/>
                  </a:lnTo>
                  <a:lnTo>
                    <a:pt x="257810" y="956310"/>
                  </a:lnTo>
                  <a:lnTo>
                    <a:pt x="0" y="956310"/>
                  </a:lnTo>
                  <a:lnTo>
                    <a:pt x="0" y="0"/>
                  </a:lnTo>
                  <a:close/>
                </a:path>
              </a:pathLst>
            </a:custGeom>
            <a:ln w="12579">
              <a:solidFill>
                <a:srgbClr val="E9E9E9"/>
              </a:solidFill>
            </a:ln>
          </p:spPr>
          <p:txBody>
            <a:bodyPr bIns="0" lIns="0" rIns="0" rtlCol="0" tIns="0" wrap="square"/>
            <a:p/>
          </p:txBody>
        </p:sp>
      </p:grpSp>
      <p:grpSp>
        <p:nvGrpSpPr>
          <p:cNvPr id="78" name="object 2331"/>
          <p:cNvGrpSpPr/>
          <p:nvPr/>
        </p:nvGrpSpPr>
        <p:grpSpPr>
          <a:xfrm>
            <a:off x="6052820" y="5786120"/>
            <a:ext cx="782320" cy="736600"/>
            <a:chOff x="6052820" y="5786120"/>
            <a:chExt cx="782320" cy="736600"/>
          </a:xfrm>
        </p:grpSpPr>
        <p:sp>
          <p:nvSpPr>
            <p:cNvPr id="1051016" name="object 2332"/>
            <p:cNvSpPr/>
            <p:nvPr/>
          </p:nvSpPr>
          <p:spPr>
            <a:xfrm>
              <a:off x="6822440" y="6074410"/>
              <a:ext cx="6350" cy="156210"/>
            </a:xfrm>
            <a:custGeom>
              <a:avLst/>
              <a:ahLst/>
              <a:rect l="l" t="t" r="r" b="b"/>
              <a:pathLst>
                <a:path w="6350" h="156210">
                  <a:moveTo>
                    <a:pt x="6350" y="63512"/>
                  </a:moveTo>
                  <a:lnTo>
                    <a:pt x="0" y="63512"/>
                  </a:lnTo>
                  <a:lnTo>
                    <a:pt x="0" y="156210"/>
                  </a:lnTo>
                  <a:lnTo>
                    <a:pt x="1270" y="156210"/>
                  </a:lnTo>
                  <a:lnTo>
                    <a:pt x="1270" y="149860"/>
                  </a:lnTo>
                  <a:lnTo>
                    <a:pt x="2540" y="149860"/>
                  </a:lnTo>
                  <a:lnTo>
                    <a:pt x="2540" y="140970"/>
                  </a:lnTo>
                  <a:lnTo>
                    <a:pt x="3810" y="140970"/>
                  </a:lnTo>
                  <a:lnTo>
                    <a:pt x="3810" y="130810"/>
                  </a:lnTo>
                  <a:lnTo>
                    <a:pt x="5080" y="130810"/>
                  </a:lnTo>
                  <a:lnTo>
                    <a:pt x="5080" y="121920"/>
                  </a:lnTo>
                  <a:lnTo>
                    <a:pt x="6350" y="121920"/>
                  </a:lnTo>
                  <a:lnTo>
                    <a:pt x="6350" y="102882"/>
                  </a:lnTo>
                  <a:lnTo>
                    <a:pt x="6350" y="97790"/>
                  </a:lnTo>
                  <a:lnTo>
                    <a:pt x="6350" y="63512"/>
                  </a:lnTo>
                  <a:close/>
                </a:path>
                <a:path w="6350" h="156210">
                  <a:moveTo>
                    <a:pt x="6350" y="38100"/>
                  </a:moveTo>
                  <a:lnTo>
                    <a:pt x="5080" y="38100"/>
                  </a:lnTo>
                  <a:lnTo>
                    <a:pt x="5080" y="26670"/>
                  </a:lnTo>
                  <a:lnTo>
                    <a:pt x="3810" y="26670"/>
                  </a:lnTo>
                  <a:lnTo>
                    <a:pt x="3810" y="15240"/>
                  </a:lnTo>
                  <a:lnTo>
                    <a:pt x="2540" y="15240"/>
                  </a:lnTo>
                  <a:lnTo>
                    <a:pt x="2540" y="6350"/>
                  </a:lnTo>
                  <a:lnTo>
                    <a:pt x="1270" y="6350"/>
                  </a:lnTo>
                  <a:lnTo>
                    <a:pt x="1270" y="0"/>
                  </a:lnTo>
                  <a:lnTo>
                    <a:pt x="0" y="0"/>
                  </a:lnTo>
                  <a:lnTo>
                    <a:pt x="0" y="63500"/>
                  </a:lnTo>
                  <a:lnTo>
                    <a:pt x="6350" y="63500"/>
                  </a:lnTo>
                  <a:lnTo>
                    <a:pt x="6350" y="60960"/>
                  </a:lnTo>
                  <a:lnTo>
                    <a:pt x="6350" y="38100"/>
                  </a:lnTo>
                  <a:close/>
                </a:path>
              </a:pathLst>
            </a:custGeom>
            <a:solidFill>
              <a:srgbClr val="9300EC"/>
            </a:solidFill>
          </p:spPr>
          <p:txBody>
            <a:bodyPr bIns="0" lIns="0" rIns="0" rtlCol="0" tIns="0" wrap="square"/>
            <a:p/>
          </p:txBody>
        </p:sp>
        <p:sp>
          <p:nvSpPr>
            <p:cNvPr id="1051017" name="object 2333"/>
            <p:cNvSpPr/>
            <p:nvPr/>
          </p:nvSpPr>
          <p:spPr>
            <a:xfrm>
              <a:off x="6814820" y="6041390"/>
              <a:ext cx="7620" cy="219710"/>
            </a:xfrm>
            <a:custGeom>
              <a:avLst/>
              <a:ahLst/>
              <a:rect l="l" t="t" r="r" b="b"/>
              <a:pathLst>
                <a:path w="7620" h="219710">
                  <a:moveTo>
                    <a:pt x="1270" y="0"/>
                  </a:moveTo>
                  <a:lnTo>
                    <a:pt x="0" y="0"/>
                  </a:lnTo>
                  <a:lnTo>
                    <a:pt x="0" y="26670"/>
                  </a:lnTo>
                  <a:lnTo>
                    <a:pt x="6350" y="26670"/>
                  </a:lnTo>
                  <a:lnTo>
                    <a:pt x="6350" y="20320"/>
                  </a:lnTo>
                  <a:lnTo>
                    <a:pt x="5079" y="20320"/>
                  </a:lnTo>
                  <a:lnTo>
                    <a:pt x="5079" y="13970"/>
                  </a:lnTo>
                  <a:lnTo>
                    <a:pt x="3809" y="13970"/>
                  </a:lnTo>
                  <a:lnTo>
                    <a:pt x="3809" y="8890"/>
                  </a:lnTo>
                  <a:lnTo>
                    <a:pt x="2539" y="8890"/>
                  </a:lnTo>
                  <a:lnTo>
                    <a:pt x="2539" y="3810"/>
                  </a:lnTo>
                  <a:lnTo>
                    <a:pt x="1269" y="3810"/>
                  </a:lnTo>
                  <a:lnTo>
                    <a:pt x="1270" y="0"/>
                  </a:lnTo>
                  <a:close/>
                </a:path>
                <a:path w="7620" h="219710">
                  <a:moveTo>
                    <a:pt x="7620" y="26670"/>
                  </a:moveTo>
                  <a:lnTo>
                    <a:pt x="0" y="26670"/>
                  </a:lnTo>
                  <a:lnTo>
                    <a:pt x="0" y="96520"/>
                  </a:lnTo>
                  <a:lnTo>
                    <a:pt x="7620" y="96520"/>
                  </a:lnTo>
                  <a:lnTo>
                    <a:pt x="7620" y="26670"/>
                  </a:lnTo>
                  <a:close/>
                </a:path>
                <a:path w="7620" h="219710">
                  <a:moveTo>
                    <a:pt x="7620" y="96520"/>
                  </a:moveTo>
                  <a:lnTo>
                    <a:pt x="0" y="96520"/>
                  </a:lnTo>
                  <a:lnTo>
                    <a:pt x="0" y="199390"/>
                  </a:lnTo>
                  <a:lnTo>
                    <a:pt x="6350" y="199390"/>
                  </a:lnTo>
                  <a:lnTo>
                    <a:pt x="6350" y="194310"/>
                  </a:lnTo>
                  <a:lnTo>
                    <a:pt x="7620" y="194310"/>
                  </a:lnTo>
                  <a:lnTo>
                    <a:pt x="7620" y="96520"/>
                  </a:lnTo>
                  <a:close/>
                </a:path>
                <a:path w="7620" h="219710">
                  <a:moveTo>
                    <a:pt x="1270" y="217170"/>
                  </a:moveTo>
                  <a:lnTo>
                    <a:pt x="0" y="217170"/>
                  </a:lnTo>
                  <a:lnTo>
                    <a:pt x="0" y="219710"/>
                  </a:lnTo>
                  <a:lnTo>
                    <a:pt x="1270" y="219710"/>
                  </a:lnTo>
                  <a:lnTo>
                    <a:pt x="1270" y="217170"/>
                  </a:lnTo>
                  <a:close/>
                </a:path>
                <a:path w="7620" h="219710">
                  <a:moveTo>
                    <a:pt x="2539" y="210820"/>
                  </a:moveTo>
                  <a:lnTo>
                    <a:pt x="0" y="210820"/>
                  </a:lnTo>
                  <a:lnTo>
                    <a:pt x="0" y="215900"/>
                  </a:lnTo>
                  <a:lnTo>
                    <a:pt x="2540" y="215900"/>
                  </a:lnTo>
                  <a:lnTo>
                    <a:pt x="2539" y="210820"/>
                  </a:lnTo>
                  <a:close/>
                </a:path>
                <a:path w="7620" h="219710">
                  <a:moveTo>
                    <a:pt x="3809" y="204470"/>
                  </a:moveTo>
                  <a:lnTo>
                    <a:pt x="0" y="204470"/>
                  </a:lnTo>
                  <a:lnTo>
                    <a:pt x="0" y="209550"/>
                  </a:lnTo>
                  <a:lnTo>
                    <a:pt x="2539" y="209550"/>
                  </a:lnTo>
                  <a:lnTo>
                    <a:pt x="2539" y="210820"/>
                  </a:lnTo>
                  <a:lnTo>
                    <a:pt x="3809" y="210820"/>
                  </a:lnTo>
                  <a:lnTo>
                    <a:pt x="3809" y="204470"/>
                  </a:lnTo>
                  <a:close/>
                </a:path>
                <a:path w="7620" h="219710">
                  <a:moveTo>
                    <a:pt x="5079" y="200660"/>
                  </a:moveTo>
                  <a:lnTo>
                    <a:pt x="0" y="200660"/>
                  </a:lnTo>
                  <a:lnTo>
                    <a:pt x="0" y="203200"/>
                  </a:lnTo>
                  <a:lnTo>
                    <a:pt x="5079" y="203200"/>
                  </a:lnTo>
                  <a:lnTo>
                    <a:pt x="5079" y="200660"/>
                  </a:lnTo>
                  <a:close/>
                </a:path>
              </a:pathLst>
            </a:custGeom>
            <a:solidFill>
              <a:srgbClr val="9200EC"/>
            </a:solidFill>
          </p:spPr>
          <p:txBody>
            <a:bodyPr bIns="0" lIns="0" rIns="0" rtlCol="0" tIns="0" wrap="square"/>
            <a:p/>
          </p:txBody>
        </p:sp>
        <p:sp>
          <p:nvSpPr>
            <p:cNvPr id="1051018" name="object 2334"/>
            <p:cNvSpPr/>
            <p:nvPr/>
          </p:nvSpPr>
          <p:spPr>
            <a:xfrm>
              <a:off x="6807200" y="6017260"/>
              <a:ext cx="7620" cy="271780"/>
            </a:xfrm>
            <a:custGeom>
              <a:avLst/>
              <a:ahLst/>
              <a:rect l="l" t="t" r="r" b="b"/>
              <a:pathLst>
                <a:path w="7620" h="271779">
                  <a:moveTo>
                    <a:pt x="1270" y="0"/>
                  </a:moveTo>
                  <a:lnTo>
                    <a:pt x="0" y="0"/>
                  </a:lnTo>
                  <a:lnTo>
                    <a:pt x="0" y="3809"/>
                  </a:lnTo>
                  <a:lnTo>
                    <a:pt x="2540" y="3809"/>
                  </a:lnTo>
                  <a:lnTo>
                    <a:pt x="2540" y="2539"/>
                  </a:lnTo>
                  <a:lnTo>
                    <a:pt x="1270" y="2539"/>
                  </a:lnTo>
                  <a:lnTo>
                    <a:pt x="1270" y="0"/>
                  </a:lnTo>
                  <a:close/>
                </a:path>
                <a:path w="7620" h="271779">
                  <a:moveTo>
                    <a:pt x="2540" y="3809"/>
                  </a:moveTo>
                  <a:lnTo>
                    <a:pt x="0" y="3809"/>
                  </a:lnTo>
                  <a:lnTo>
                    <a:pt x="0" y="6349"/>
                  </a:lnTo>
                  <a:lnTo>
                    <a:pt x="2539" y="6349"/>
                  </a:lnTo>
                  <a:lnTo>
                    <a:pt x="2540" y="3809"/>
                  </a:lnTo>
                  <a:close/>
                </a:path>
                <a:path w="7620" h="271779">
                  <a:moveTo>
                    <a:pt x="3809" y="6350"/>
                  </a:moveTo>
                  <a:lnTo>
                    <a:pt x="0" y="6350"/>
                  </a:lnTo>
                  <a:lnTo>
                    <a:pt x="0" y="10159"/>
                  </a:lnTo>
                  <a:lnTo>
                    <a:pt x="3809" y="10159"/>
                  </a:lnTo>
                  <a:lnTo>
                    <a:pt x="3809" y="6350"/>
                  </a:lnTo>
                  <a:close/>
                </a:path>
                <a:path w="7620" h="271779">
                  <a:moveTo>
                    <a:pt x="3810" y="10159"/>
                  </a:moveTo>
                  <a:lnTo>
                    <a:pt x="0" y="10159"/>
                  </a:lnTo>
                  <a:lnTo>
                    <a:pt x="0" y="12699"/>
                  </a:lnTo>
                  <a:lnTo>
                    <a:pt x="5079" y="12699"/>
                  </a:lnTo>
                  <a:lnTo>
                    <a:pt x="5079" y="11429"/>
                  </a:lnTo>
                  <a:lnTo>
                    <a:pt x="3810" y="11429"/>
                  </a:lnTo>
                  <a:lnTo>
                    <a:pt x="3810" y="10159"/>
                  </a:lnTo>
                  <a:close/>
                </a:path>
                <a:path w="7620" h="271779">
                  <a:moveTo>
                    <a:pt x="5080" y="12700"/>
                  </a:moveTo>
                  <a:lnTo>
                    <a:pt x="0" y="12700"/>
                  </a:lnTo>
                  <a:lnTo>
                    <a:pt x="0" y="16509"/>
                  </a:lnTo>
                  <a:lnTo>
                    <a:pt x="6350" y="16509"/>
                  </a:lnTo>
                  <a:lnTo>
                    <a:pt x="6350" y="15239"/>
                  </a:lnTo>
                  <a:lnTo>
                    <a:pt x="5079" y="15239"/>
                  </a:lnTo>
                  <a:lnTo>
                    <a:pt x="5080" y="12700"/>
                  </a:lnTo>
                  <a:close/>
                </a:path>
                <a:path w="7620" h="271779">
                  <a:moveTo>
                    <a:pt x="6350" y="16509"/>
                  </a:moveTo>
                  <a:lnTo>
                    <a:pt x="0" y="16509"/>
                  </a:lnTo>
                  <a:lnTo>
                    <a:pt x="0" y="19049"/>
                  </a:lnTo>
                  <a:lnTo>
                    <a:pt x="6350" y="19049"/>
                  </a:lnTo>
                  <a:lnTo>
                    <a:pt x="6350" y="16509"/>
                  </a:lnTo>
                  <a:close/>
                </a:path>
                <a:path w="7620" h="271779">
                  <a:moveTo>
                    <a:pt x="7620" y="19050"/>
                  </a:moveTo>
                  <a:lnTo>
                    <a:pt x="0" y="19050"/>
                  </a:lnTo>
                  <a:lnTo>
                    <a:pt x="0" y="50799"/>
                  </a:lnTo>
                  <a:lnTo>
                    <a:pt x="7620" y="50799"/>
                  </a:lnTo>
                  <a:lnTo>
                    <a:pt x="7620" y="19050"/>
                  </a:lnTo>
                  <a:close/>
                </a:path>
                <a:path w="7620" h="271779">
                  <a:moveTo>
                    <a:pt x="7620" y="50800"/>
                  </a:moveTo>
                  <a:lnTo>
                    <a:pt x="0" y="50800"/>
                  </a:lnTo>
                  <a:lnTo>
                    <a:pt x="0" y="120649"/>
                  </a:lnTo>
                  <a:lnTo>
                    <a:pt x="7620" y="120649"/>
                  </a:lnTo>
                  <a:lnTo>
                    <a:pt x="7620" y="50800"/>
                  </a:lnTo>
                  <a:close/>
                </a:path>
                <a:path w="7620" h="271779">
                  <a:moveTo>
                    <a:pt x="7620" y="120649"/>
                  </a:moveTo>
                  <a:lnTo>
                    <a:pt x="0" y="120649"/>
                  </a:lnTo>
                  <a:lnTo>
                    <a:pt x="0" y="223519"/>
                  </a:lnTo>
                  <a:lnTo>
                    <a:pt x="7620" y="223519"/>
                  </a:lnTo>
                  <a:lnTo>
                    <a:pt x="7620" y="120649"/>
                  </a:lnTo>
                  <a:close/>
                </a:path>
                <a:path w="7620" h="271779">
                  <a:moveTo>
                    <a:pt x="1270" y="266699"/>
                  </a:moveTo>
                  <a:lnTo>
                    <a:pt x="0" y="266699"/>
                  </a:lnTo>
                  <a:lnTo>
                    <a:pt x="0" y="271779"/>
                  </a:lnTo>
                  <a:lnTo>
                    <a:pt x="1270" y="271779"/>
                  </a:lnTo>
                  <a:lnTo>
                    <a:pt x="1270" y="266699"/>
                  </a:lnTo>
                  <a:close/>
                </a:path>
                <a:path w="7620" h="271779">
                  <a:moveTo>
                    <a:pt x="3809" y="260349"/>
                  </a:moveTo>
                  <a:lnTo>
                    <a:pt x="0" y="260349"/>
                  </a:lnTo>
                  <a:lnTo>
                    <a:pt x="0" y="265429"/>
                  </a:lnTo>
                  <a:lnTo>
                    <a:pt x="2540" y="265429"/>
                  </a:lnTo>
                  <a:lnTo>
                    <a:pt x="2539" y="262889"/>
                  </a:lnTo>
                  <a:lnTo>
                    <a:pt x="3809" y="262889"/>
                  </a:lnTo>
                  <a:lnTo>
                    <a:pt x="3809" y="260349"/>
                  </a:lnTo>
                  <a:close/>
                </a:path>
                <a:path w="7620" h="271779">
                  <a:moveTo>
                    <a:pt x="5080" y="253999"/>
                  </a:moveTo>
                  <a:lnTo>
                    <a:pt x="0" y="253999"/>
                  </a:lnTo>
                  <a:lnTo>
                    <a:pt x="0" y="259079"/>
                  </a:lnTo>
                  <a:lnTo>
                    <a:pt x="5079" y="259079"/>
                  </a:lnTo>
                  <a:lnTo>
                    <a:pt x="5080" y="253999"/>
                  </a:lnTo>
                  <a:close/>
                </a:path>
                <a:path w="7620" h="271779">
                  <a:moveTo>
                    <a:pt x="7620" y="247649"/>
                  </a:moveTo>
                  <a:lnTo>
                    <a:pt x="0" y="247649"/>
                  </a:lnTo>
                  <a:lnTo>
                    <a:pt x="0" y="252729"/>
                  </a:lnTo>
                  <a:lnTo>
                    <a:pt x="6350" y="252729"/>
                  </a:lnTo>
                  <a:lnTo>
                    <a:pt x="6350" y="248919"/>
                  </a:lnTo>
                  <a:lnTo>
                    <a:pt x="7620" y="248919"/>
                  </a:lnTo>
                  <a:lnTo>
                    <a:pt x="7620" y="247649"/>
                  </a:lnTo>
                  <a:close/>
                </a:path>
                <a:path w="7620" h="271779">
                  <a:moveTo>
                    <a:pt x="7620" y="241299"/>
                  </a:moveTo>
                  <a:lnTo>
                    <a:pt x="0" y="241299"/>
                  </a:lnTo>
                  <a:lnTo>
                    <a:pt x="0" y="246379"/>
                  </a:lnTo>
                  <a:lnTo>
                    <a:pt x="7620" y="246379"/>
                  </a:lnTo>
                  <a:lnTo>
                    <a:pt x="7620" y="241299"/>
                  </a:lnTo>
                  <a:close/>
                </a:path>
                <a:path w="7620" h="271779">
                  <a:moveTo>
                    <a:pt x="7620" y="234949"/>
                  </a:moveTo>
                  <a:lnTo>
                    <a:pt x="0" y="234949"/>
                  </a:lnTo>
                  <a:lnTo>
                    <a:pt x="0" y="240029"/>
                  </a:lnTo>
                  <a:lnTo>
                    <a:pt x="7620" y="240029"/>
                  </a:lnTo>
                  <a:lnTo>
                    <a:pt x="7620" y="234949"/>
                  </a:lnTo>
                  <a:close/>
                </a:path>
                <a:path w="7620" h="271779">
                  <a:moveTo>
                    <a:pt x="7620" y="228599"/>
                  </a:moveTo>
                  <a:lnTo>
                    <a:pt x="0" y="228599"/>
                  </a:lnTo>
                  <a:lnTo>
                    <a:pt x="0" y="233679"/>
                  </a:lnTo>
                  <a:lnTo>
                    <a:pt x="7620" y="233679"/>
                  </a:lnTo>
                  <a:lnTo>
                    <a:pt x="7620" y="228599"/>
                  </a:lnTo>
                  <a:close/>
                </a:path>
                <a:path w="7620" h="271779">
                  <a:moveTo>
                    <a:pt x="7620" y="224789"/>
                  </a:moveTo>
                  <a:lnTo>
                    <a:pt x="0" y="224789"/>
                  </a:lnTo>
                  <a:lnTo>
                    <a:pt x="0" y="227329"/>
                  </a:lnTo>
                  <a:lnTo>
                    <a:pt x="7620" y="227329"/>
                  </a:lnTo>
                  <a:lnTo>
                    <a:pt x="7620" y="224789"/>
                  </a:lnTo>
                  <a:close/>
                </a:path>
              </a:pathLst>
            </a:custGeom>
            <a:solidFill>
              <a:srgbClr val="9100EC"/>
            </a:solidFill>
          </p:spPr>
          <p:txBody>
            <a:bodyPr bIns="0" lIns="0" rIns="0" rtlCol="0" tIns="0" wrap="square"/>
            <a:p/>
          </p:txBody>
        </p:sp>
        <p:sp>
          <p:nvSpPr>
            <p:cNvPr id="1051019" name="object 2335"/>
            <p:cNvSpPr/>
            <p:nvPr/>
          </p:nvSpPr>
          <p:spPr>
            <a:xfrm>
              <a:off x="6800850" y="6000750"/>
              <a:ext cx="6350" cy="303530"/>
            </a:xfrm>
            <a:custGeom>
              <a:avLst/>
              <a:ahLst/>
              <a:rect l="l" t="t" r="r" b="b"/>
              <a:pathLst>
                <a:path w="6350" h="303529">
                  <a:moveTo>
                    <a:pt x="1270" y="0"/>
                  </a:moveTo>
                  <a:lnTo>
                    <a:pt x="0" y="0"/>
                  </a:lnTo>
                  <a:lnTo>
                    <a:pt x="0" y="1269"/>
                  </a:lnTo>
                  <a:lnTo>
                    <a:pt x="1270" y="1269"/>
                  </a:lnTo>
                  <a:lnTo>
                    <a:pt x="1270" y="0"/>
                  </a:lnTo>
                  <a:close/>
                </a:path>
                <a:path w="6350" h="303529">
                  <a:moveTo>
                    <a:pt x="1269" y="1270"/>
                  </a:moveTo>
                  <a:lnTo>
                    <a:pt x="0" y="1270"/>
                  </a:lnTo>
                  <a:lnTo>
                    <a:pt x="0" y="3809"/>
                  </a:lnTo>
                  <a:lnTo>
                    <a:pt x="2539" y="3809"/>
                  </a:lnTo>
                  <a:lnTo>
                    <a:pt x="2539" y="2540"/>
                  </a:lnTo>
                  <a:lnTo>
                    <a:pt x="1269" y="2540"/>
                  </a:lnTo>
                  <a:lnTo>
                    <a:pt x="1269" y="1270"/>
                  </a:lnTo>
                  <a:close/>
                </a:path>
                <a:path w="6350" h="303529">
                  <a:moveTo>
                    <a:pt x="2540" y="3810"/>
                  </a:moveTo>
                  <a:lnTo>
                    <a:pt x="0" y="3810"/>
                  </a:lnTo>
                  <a:lnTo>
                    <a:pt x="0" y="7619"/>
                  </a:lnTo>
                  <a:lnTo>
                    <a:pt x="3810" y="7619"/>
                  </a:lnTo>
                  <a:lnTo>
                    <a:pt x="3810" y="6350"/>
                  </a:lnTo>
                  <a:lnTo>
                    <a:pt x="2540" y="6350"/>
                  </a:lnTo>
                  <a:lnTo>
                    <a:pt x="2540" y="3810"/>
                  </a:lnTo>
                  <a:close/>
                </a:path>
                <a:path w="6350" h="303529">
                  <a:moveTo>
                    <a:pt x="3809" y="7620"/>
                  </a:moveTo>
                  <a:lnTo>
                    <a:pt x="0" y="7620"/>
                  </a:lnTo>
                  <a:lnTo>
                    <a:pt x="0" y="10159"/>
                  </a:lnTo>
                  <a:lnTo>
                    <a:pt x="3809" y="10159"/>
                  </a:lnTo>
                  <a:lnTo>
                    <a:pt x="3809" y="7620"/>
                  </a:lnTo>
                  <a:close/>
                </a:path>
                <a:path w="6350" h="303529">
                  <a:moveTo>
                    <a:pt x="5079" y="10160"/>
                  </a:moveTo>
                  <a:lnTo>
                    <a:pt x="0" y="10160"/>
                  </a:lnTo>
                  <a:lnTo>
                    <a:pt x="0" y="13969"/>
                  </a:lnTo>
                  <a:lnTo>
                    <a:pt x="6350" y="13969"/>
                  </a:lnTo>
                  <a:lnTo>
                    <a:pt x="6350" y="12700"/>
                  </a:lnTo>
                  <a:lnTo>
                    <a:pt x="5079" y="12700"/>
                  </a:lnTo>
                  <a:lnTo>
                    <a:pt x="5079" y="10160"/>
                  </a:lnTo>
                  <a:close/>
                </a:path>
                <a:path w="6350" h="303529">
                  <a:moveTo>
                    <a:pt x="6350" y="13970"/>
                  </a:moveTo>
                  <a:lnTo>
                    <a:pt x="0" y="13970"/>
                  </a:lnTo>
                  <a:lnTo>
                    <a:pt x="0" y="16509"/>
                  </a:lnTo>
                  <a:lnTo>
                    <a:pt x="6350" y="16509"/>
                  </a:lnTo>
                  <a:lnTo>
                    <a:pt x="6350" y="13970"/>
                  </a:lnTo>
                  <a:close/>
                </a:path>
                <a:path w="6350" h="303529">
                  <a:moveTo>
                    <a:pt x="6350" y="16510"/>
                  </a:moveTo>
                  <a:lnTo>
                    <a:pt x="0" y="16510"/>
                  </a:lnTo>
                  <a:lnTo>
                    <a:pt x="0" y="20319"/>
                  </a:lnTo>
                  <a:lnTo>
                    <a:pt x="6350" y="20319"/>
                  </a:lnTo>
                  <a:lnTo>
                    <a:pt x="6350" y="16510"/>
                  </a:lnTo>
                  <a:close/>
                </a:path>
                <a:path w="6350" h="303529">
                  <a:moveTo>
                    <a:pt x="6350" y="20320"/>
                  </a:moveTo>
                  <a:lnTo>
                    <a:pt x="0" y="20320"/>
                  </a:lnTo>
                  <a:lnTo>
                    <a:pt x="0" y="22859"/>
                  </a:lnTo>
                  <a:lnTo>
                    <a:pt x="6350" y="22859"/>
                  </a:lnTo>
                  <a:lnTo>
                    <a:pt x="6350" y="20320"/>
                  </a:lnTo>
                  <a:close/>
                </a:path>
                <a:path w="6350" h="303529">
                  <a:moveTo>
                    <a:pt x="6350" y="22860"/>
                  </a:moveTo>
                  <a:lnTo>
                    <a:pt x="0" y="22860"/>
                  </a:lnTo>
                  <a:lnTo>
                    <a:pt x="0" y="26669"/>
                  </a:lnTo>
                  <a:lnTo>
                    <a:pt x="6350" y="26669"/>
                  </a:lnTo>
                  <a:lnTo>
                    <a:pt x="6350" y="22860"/>
                  </a:lnTo>
                  <a:close/>
                </a:path>
                <a:path w="6350" h="303529">
                  <a:moveTo>
                    <a:pt x="6350" y="26670"/>
                  </a:moveTo>
                  <a:lnTo>
                    <a:pt x="0" y="26670"/>
                  </a:lnTo>
                  <a:lnTo>
                    <a:pt x="0" y="29209"/>
                  </a:lnTo>
                  <a:lnTo>
                    <a:pt x="6350" y="29209"/>
                  </a:lnTo>
                  <a:lnTo>
                    <a:pt x="6350" y="26670"/>
                  </a:lnTo>
                  <a:close/>
                </a:path>
                <a:path w="6350" h="303529">
                  <a:moveTo>
                    <a:pt x="6350" y="29210"/>
                  </a:moveTo>
                  <a:lnTo>
                    <a:pt x="0" y="29210"/>
                  </a:lnTo>
                  <a:lnTo>
                    <a:pt x="0" y="33019"/>
                  </a:lnTo>
                  <a:lnTo>
                    <a:pt x="6350" y="33019"/>
                  </a:lnTo>
                  <a:lnTo>
                    <a:pt x="6350" y="29210"/>
                  </a:lnTo>
                  <a:close/>
                </a:path>
                <a:path w="6350" h="303529">
                  <a:moveTo>
                    <a:pt x="6350" y="33020"/>
                  </a:moveTo>
                  <a:lnTo>
                    <a:pt x="0" y="33020"/>
                  </a:lnTo>
                  <a:lnTo>
                    <a:pt x="0" y="35559"/>
                  </a:lnTo>
                  <a:lnTo>
                    <a:pt x="6350" y="35559"/>
                  </a:lnTo>
                  <a:lnTo>
                    <a:pt x="6350" y="33020"/>
                  </a:lnTo>
                  <a:close/>
                </a:path>
                <a:path w="6350" h="303529">
                  <a:moveTo>
                    <a:pt x="6350" y="35560"/>
                  </a:moveTo>
                  <a:lnTo>
                    <a:pt x="0" y="35560"/>
                  </a:lnTo>
                  <a:lnTo>
                    <a:pt x="0" y="67309"/>
                  </a:lnTo>
                  <a:lnTo>
                    <a:pt x="6350" y="67309"/>
                  </a:lnTo>
                  <a:lnTo>
                    <a:pt x="6350" y="35560"/>
                  </a:lnTo>
                  <a:close/>
                </a:path>
                <a:path w="6350" h="303529">
                  <a:moveTo>
                    <a:pt x="6350" y="67310"/>
                  </a:moveTo>
                  <a:lnTo>
                    <a:pt x="0" y="67310"/>
                  </a:lnTo>
                  <a:lnTo>
                    <a:pt x="0" y="137159"/>
                  </a:lnTo>
                  <a:lnTo>
                    <a:pt x="6350" y="137159"/>
                  </a:lnTo>
                  <a:lnTo>
                    <a:pt x="6350" y="67310"/>
                  </a:lnTo>
                  <a:close/>
                </a:path>
                <a:path w="6350" h="303529">
                  <a:moveTo>
                    <a:pt x="6350" y="137160"/>
                  </a:moveTo>
                  <a:lnTo>
                    <a:pt x="0" y="137160"/>
                  </a:lnTo>
                  <a:lnTo>
                    <a:pt x="0" y="240029"/>
                  </a:lnTo>
                  <a:lnTo>
                    <a:pt x="6350" y="240029"/>
                  </a:lnTo>
                  <a:lnTo>
                    <a:pt x="6350" y="137160"/>
                  </a:lnTo>
                  <a:close/>
                </a:path>
                <a:path w="6350" h="303529">
                  <a:moveTo>
                    <a:pt x="1270" y="302259"/>
                  </a:moveTo>
                  <a:lnTo>
                    <a:pt x="0" y="302259"/>
                  </a:lnTo>
                  <a:lnTo>
                    <a:pt x="0" y="303530"/>
                  </a:lnTo>
                  <a:lnTo>
                    <a:pt x="1269" y="303530"/>
                  </a:lnTo>
                  <a:lnTo>
                    <a:pt x="1270" y="302259"/>
                  </a:lnTo>
                  <a:close/>
                </a:path>
                <a:path w="6350" h="303529">
                  <a:moveTo>
                    <a:pt x="3810" y="295909"/>
                  </a:moveTo>
                  <a:lnTo>
                    <a:pt x="0" y="295909"/>
                  </a:lnTo>
                  <a:lnTo>
                    <a:pt x="0" y="300990"/>
                  </a:lnTo>
                  <a:lnTo>
                    <a:pt x="1270" y="300990"/>
                  </a:lnTo>
                  <a:lnTo>
                    <a:pt x="1270" y="302259"/>
                  </a:lnTo>
                  <a:lnTo>
                    <a:pt x="2540" y="302259"/>
                  </a:lnTo>
                  <a:lnTo>
                    <a:pt x="2540" y="298450"/>
                  </a:lnTo>
                  <a:lnTo>
                    <a:pt x="3810" y="298450"/>
                  </a:lnTo>
                  <a:lnTo>
                    <a:pt x="3810" y="295909"/>
                  </a:lnTo>
                  <a:close/>
                </a:path>
                <a:path w="6350" h="303529">
                  <a:moveTo>
                    <a:pt x="6350" y="289559"/>
                  </a:moveTo>
                  <a:lnTo>
                    <a:pt x="0" y="289559"/>
                  </a:lnTo>
                  <a:lnTo>
                    <a:pt x="0" y="294640"/>
                  </a:lnTo>
                  <a:lnTo>
                    <a:pt x="5079" y="294640"/>
                  </a:lnTo>
                  <a:lnTo>
                    <a:pt x="5079" y="292100"/>
                  </a:lnTo>
                  <a:lnTo>
                    <a:pt x="6350" y="292100"/>
                  </a:lnTo>
                  <a:lnTo>
                    <a:pt x="6350" y="289559"/>
                  </a:lnTo>
                  <a:close/>
                </a:path>
                <a:path w="6350" h="303529">
                  <a:moveTo>
                    <a:pt x="6350" y="283210"/>
                  </a:moveTo>
                  <a:lnTo>
                    <a:pt x="0" y="283210"/>
                  </a:lnTo>
                  <a:lnTo>
                    <a:pt x="0" y="288290"/>
                  </a:lnTo>
                  <a:lnTo>
                    <a:pt x="6350" y="288290"/>
                  </a:lnTo>
                  <a:lnTo>
                    <a:pt x="6350" y="283210"/>
                  </a:lnTo>
                  <a:close/>
                </a:path>
                <a:path w="6350" h="303529">
                  <a:moveTo>
                    <a:pt x="6350" y="276859"/>
                  </a:moveTo>
                  <a:lnTo>
                    <a:pt x="0" y="276859"/>
                  </a:lnTo>
                  <a:lnTo>
                    <a:pt x="0" y="281940"/>
                  </a:lnTo>
                  <a:lnTo>
                    <a:pt x="6350" y="281940"/>
                  </a:lnTo>
                  <a:lnTo>
                    <a:pt x="6350" y="276859"/>
                  </a:lnTo>
                  <a:close/>
                </a:path>
                <a:path w="6350" h="303529">
                  <a:moveTo>
                    <a:pt x="6350" y="270509"/>
                  </a:moveTo>
                  <a:lnTo>
                    <a:pt x="0" y="270509"/>
                  </a:lnTo>
                  <a:lnTo>
                    <a:pt x="0" y="275590"/>
                  </a:lnTo>
                  <a:lnTo>
                    <a:pt x="6350" y="275590"/>
                  </a:lnTo>
                  <a:lnTo>
                    <a:pt x="6350" y="270509"/>
                  </a:lnTo>
                  <a:close/>
                </a:path>
                <a:path w="6350" h="303529">
                  <a:moveTo>
                    <a:pt x="6350" y="264159"/>
                  </a:moveTo>
                  <a:lnTo>
                    <a:pt x="0" y="264159"/>
                  </a:lnTo>
                  <a:lnTo>
                    <a:pt x="0" y="269240"/>
                  </a:lnTo>
                  <a:lnTo>
                    <a:pt x="6350" y="269240"/>
                  </a:lnTo>
                  <a:lnTo>
                    <a:pt x="6350" y="264159"/>
                  </a:lnTo>
                  <a:close/>
                </a:path>
                <a:path w="6350" h="303529">
                  <a:moveTo>
                    <a:pt x="6350" y="257809"/>
                  </a:moveTo>
                  <a:lnTo>
                    <a:pt x="0" y="257809"/>
                  </a:lnTo>
                  <a:lnTo>
                    <a:pt x="0" y="262890"/>
                  </a:lnTo>
                  <a:lnTo>
                    <a:pt x="6350" y="262890"/>
                  </a:lnTo>
                  <a:lnTo>
                    <a:pt x="6350" y="257809"/>
                  </a:lnTo>
                  <a:close/>
                </a:path>
                <a:path w="6350" h="303529">
                  <a:moveTo>
                    <a:pt x="6350" y="251459"/>
                  </a:moveTo>
                  <a:lnTo>
                    <a:pt x="0" y="251459"/>
                  </a:lnTo>
                  <a:lnTo>
                    <a:pt x="0" y="256540"/>
                  </a:lnTo>
                  <a:lnTo>
                    <a:pt x="6350" y="256540"/>
                  </a:lnTo>
                  <a:lnTo>
                    <a:pt x="6350" y="251459"/>
                  </a:lnTo>
                  <a:close/>
                </a:path>
                <a:path w="6350" h="303529">
                  <a:moveTo>
                    <a:pt x="6350" y="245109"/>
                  </a:moveTo>
                  <a:lnTo>
                    <a:pt x="0" y="245109"/>
                  </a:lnTo>
                  <a:lnTo>
                    <a:pt x="0" y="250190"/>
                  </a:lnTo>
                  <a:lnTo>
                    <a:pt x="6350" y="250190"/>
                  </a:lnTo>
                  <a:lnTo>
                    <a:pt x="6350" y="245109"/>
                  </a:lnTo>
                  <a:close/>
                </a:path>
                <a:path w="6350" h="303529">
                  <a:moveTo>
                    <a:pt x="6350" y="241300"/>
                  </a:moveTo>
                  <a:lnTo>
                    <a:pt x="0" y="241300"/>
                  </a:lnTo>
                  <a:lnTo>
                    <a:pt x="0" y="243840"/>
                  </a:lnTo>
                  <a:lnTo>
                    <a:pt x="6350" y="243840"/>
                  </a:lnTo>
                  <a:lnTo>
                    <a:pt x="6350" y="241300"/>
                  </a:lnTo>
                  <a:close/>
                </a:path>
              </a:pathLst>
            </a:custGeom>
            <a:solidFill>
              <a:srgbClr val="8F00EC"/>
            </a:solidFill>
          </p:spPr>
          <p:txBody>
            <a:bodyPr bIns="0" lIns="0" rIns="0" rtlCol="0" tIns="0" wrap="square"/>
            <a:p/>
          </p:txBody>
        </p:sp>
        <p:sp>
          <p:nvSpPr>
            <p:cNvPr id="1051020" name="object 2336"/>
            <p:cNvSpPr/>
            <p:nvPr/>
          </p:nvSpPr>
          <p:spPr>
            <a:xfrm>
              <a:off x="6793230" y="5984240"/>
              <a:ext cx="7620" cy="337820"/>
            </a:xfrm>
            <a:custGeom>
              <a:avLst/>
              <a:ahLst/>
              <a:rect l="l" t="t" r="r" b="b"/>
              <a:pathLst>
                <a:path w="7620" h="337820">
                  <a:moveTo>
                    <a:pt x="1270" y="0"/>
                  </a:moveTo>
                  <a:lnTo>
                    <a:pt x="0" y="0"/>
                  </a:lnTo>
                  <a:lnTo>
                    <a:pt x="0" y="1270"/>
                  </a:lnTo>
                  <a:lnTo>
                    <a:pt x="1270" y="1270"/>
                  </a:lnTo>
                  <a:lnTo>
                    <a:pt x="1270" y="0"/>
                  </a:lnTo>
                  <a:close/>
                </a:path>
                <a:path w="7620" h="337820">
                  <a:moveTo>
                    <a:pt x="1270" y="1270"/>
                  </a:moveTo>
                  <a:lnTo>
                    <a:pt x="0" y="1270"/>
                  </a:lnTo>
                  <a:lnTo>
                    <a:pt x="0" y="5080"/>
                  </a:lnTo>
                  <a:lnTo>
                    <a:pt x="2540" y="5080"/>
                  </a:lnTo>
                  <a:lnTo>
                    <a:pt x="2540" y="2540"/>
                  </a:lnTo>
                  <a:lnTo>
                    <a:pt x="1270" y="2540"/>
                  </a:lnTo>
                  <a:lnTo>
                    <a:pt x="1270" y="1270"/>
                  </a:lnTo>
                  <a:close/>
                </a:path>
                <a:path w="7620" h="337820">
                  <a:moveTo>
                    <a:pt x="3810" y="5080"/>
                  </a:moveTo>
                  <a:lnTo>
                    <a:pt x="0" y="5080"/>
                  </a:lnTo>
                  <a:lnTo>
                    <a:pt x="0" y="7620"/>
                  </a:lnTo>
                  <a:lnTo>
                    <a:pt x="3810" y="7620"/>
                  </a:lnTo>
                  <a:lnTo>
                    <a:pt x="3810" y="5080"/>
                  </a:lnTo>
                  <a:close/>
                </a:path>
                <a:path w="7620" h="337820">
                  <a:moveTo>
                    <a:pt x="5080" y="7620"/>
                  </a:moveTo>
                  <a:lnTo>
                    <a:pt x="0" y="7620"/>
                  </a:lnTo>
                  <a:lnTo>
                    <a:pt x="0" y="11430"/>
                  </a:lnTo>
                  <a:lnTo>
                    <a:pt x="6350" y="11430"/>
                  </a:lnTo>
                  <a:lnTo>
                    <a:pt x="6350" y="10160"/>
                  </a:lnTo>
                  <a:lnTo>
                    <a:pt x="5079" y="10160"/>
                  </a:lnTo>
                  <a:lnTo>
                    <a:pt x="5080" y="7620"/>
                  </a:lnTo>
                  <a:close/>
                </a:path>
                <a:path w="7620" h="337820">
                  <a:moveTo>
                    <a:pt x="6350" y="11430"/>
                  </a:moveTo>
                  <a:lnTo>
                    <a:pt x="0" y="11430"/>
                  </a:lnTo>
                  <a:lnTo>
                    <a:pt x="0" y="13970"/>
                  </a:lnTo>
                  <a:lnTo>
                    <a:pt x="7620" y="13970"/>
                  </a:lnTo>
                  <a:lnTo>
                    <a:pt x="7620" y="12700"/>
                  </a:lnTo>
                  <a:lnTo>
                    <a:pt x="6350" y="12700"/>
                  </a:lnTo>
                  <a:lnTo>
                    <a:pt x="6350" y="11430"/>
                  </a:lnTo>
                  <a:close/>
                </a:path>
                <a:path w="7620" h="337820">
                  <a:moveTo>
                    <a:pt x="7620" y="13970"/>
                  </a:moveTo>
                  <a:lnTo>
                    <a:pt x="0" y="13970"/>
                  </a:lnTo>
                  <a:lnTo>
                    <a:pt x="0" y="17780"/>
                  </a:lnTo>
                  <a:lnTo>
                    <a:pt x="7620" y="17780"/>
                  </a:lnTo>
                  <a:lnTo>
                    <a:pt x="7620" y="13970"/>
                  </a:lnTo>
                  <a:close/>
                </a:path>
                <a:path w="7620" h="337820">
                  <a:moveTo>
                    <a:pt x="7620" y="17780"/>
                  </a:moveTo>
                  <a:lnTo>
                    <a:pt x="0" y="17780"/>
                  </a:lnTo>
                  <a:lnTo>
                    <a:pt x="0" y="20320"/>
                  </a:lnTo>
                  <a:lnTo>
                    <a:pt x="7620" y="20320"/>
                  </a:lnTo>
                  <a:lnTo>
                    <a:pt x="7620" y="17780"/>
                  </a:lnTo>
                  <a:close/>
                </a:path>
                <a:path w="7620" h="337820">
                  <a:moveTo>
                    <a:pt x="7620" y="20320"/>
                  </a:moveTo>
                  <a:lnTo>
                    <a:pt x="0" y="20320"/>
                  </a:lnTo>
                  <a:lnTo>
                    <a:pt x="0" y="24130"/>
                  </a:lnTo>
                  <a:lnTo>
                    <a:pt x="7620" y="24130"/>
                  </a:lnTo>
                  <a:lnTo>
                    <a:pt x="7620" y="20320"/>
                  </a:lnTo>
                  <a:close/>
                </a:path>
                <a:path w="7620" h="337820">
                  <a:moveTo>
                    <a:pt x="7620" y="24130"/>
                  </a:moveTo>
                  <a:lnTo>
                    <a:pt x="0" y="24130"/>
                  </a:lnTo>
                  <a:lnTo>
                    <a:pt x="0" y="26670"/>
                  </a:lnTo>
                  <a:lnTo>
                    <a:pt x="7620" y="26670"/>
                  </a:lnTo>
                  <a:lnTo>
                    <a:pt x="7620" y="24130"/>
                  </a:lnTo>
                  <a:close/>
                </a:path>
                <a:path w="7620" h="337820">
                  <a:moveTo>
                    <a:pt x="7620" y="26670"/>
                  </a:moveTo>
                  <a:lnTo>
                    <a:pt x="0" y="26670"/>
                  </a:lnTo>
                  <a:lnTo>
                    <a:pt x="0" y="30480"/>
                  </a:lnTo>
                  <a:lnTo>
                    <a:pt x="7620" y="30480"/>
                  </a:lnTo>
                  <a:lnTo>
                    <a:pt x="7620" y="26670"/>
                  </a:lnTo>
                  <a:close/>
                </a:path>
                <a:path w="7620" h="337820">
                  <a:moveTo>
                    <a:pt x="7620" y="30480"/>
                  </a:moveTo>
                  <a:lnTo>
                    <a:pt x="0" y="30480"/>
                  </a:lnTo>
                  <a:lnTo>
                    <a:pt x="0" y="33020"/>
                  </a:lnTo>
                  <a:lnTo>
                    <a:pt x="7620" y="33020"/>
                  </a:lnTo>
                  <a:lnTo>
                    <a:pt x="7620" y="30480"/>
                  </a:lnTo>
                  <a:close/>
                </a:path>
                <a:path w="7620" h="337820">
                  <a:moveTo>
                    <a:pt x="7620" y="33020"/>
                  </a:moveTo>
                  <a:lnTo>
                    <a:pt x="0" y="33020"/>
                  </a:lnTo>
                  <a:lnTo>
                    <a:pt x="0" y="36830"/>
                  </a:lnTo>
                  <a:lnTo>
                    <a:pt x="7620" y="36830"/>
                  </a:lnTo>
                  <a:lnTo>
                    <a:pt x="7620" y="33020"/>
                  </a:lnTo>
                  <a:close/>
                </a:path>
                <a:path w="7620" h="337820">
                  <a:moveTo>
                    <a:pt x="7620" y="36830"/>
                  </a:moveTo>
                  <a:lnTo>
                    <a:pt x="0" y="36830"/>
                  </a:lnTo>
                  <a:lnTo>
                    <a:pt x="0" y="39370"/>
                  </a:lnTo>
                  <a:lnTo>
                    <a:pt x="7620" y="39370"/>
                  </a:lnTo>
                  <a:lnTo>
                    <a:pt x="7620" y="36830"/>
                  </a:lnTo>
                  <a:close/>
                </a:path>
                <a:path w="7620" h="337820">
                  <a:moveTo>
                    <a:pt x="7620" y="39370"/>
                  </a:moveTo>
                  <a:lnTo>
                    <a:pt x="0" y="39370"/>
                  </a:lnTo>
                  <a:lnTo>
                    <a:pt x="0" y="43180"/>
                  </a:lnTo>
                  <a:lnTo>
                    <a:pt x="7620" y="43180"/>
                  </a:lnTo>
                  <a:lnTo>
                    <a:pt x="7620" y="39370"/>
                  </a:lnTo>
                  <a:close/>
                </a:path>
                <a:path w="7620" h="337820">
                  <a:moveTo>
                    <a:pt x="7620" y="43180"/>
                  </a:moveTo>
                  <a:lnTo>
                    <a:pt x="0" y="43180"/>
                  </a:lnTo>
                  <a:lnTo>
                    <a:pt x="0" y="45720"/>
                  </a:lnTo>
                  <a:lnTo>
                    <a:pt x="7620" y="45720"/>
                  </a:lnTo>
                  <a:lnTo>
                    <a:pt x="7620" y="43180"/>
                  </a:lnTo>
                  <a:close/>
                </a:path>
                <a:path w="7620" h="337820">
                  <a:moveTo>
                    <a:pt x="7620" y="45720"/>
                  </a:moveTo>
                  <a:lnTo>
                    <a:pt x="0" y="45720"/>
                  </a:lnTo>
                  <a:lnTo>
                    <a:pt x="0" y="49530"/>
                  </a:lnTo>
                  <a:lnTo>
                    <a:pt x="7620" y="49530"/>
                  </a:lnTo>
                  <a:lnTo>
                    <a:pt x="7620" y="45720"/>
                  </a:lnTo>
                  <a:close/>
                </a:path>
                <a:path w="7620" h="337820">
                  <a:moveTo>
                    <a:pt x="7620" y="49530"/>
                  </a:moveTo>
                  <a:lnTo>
                    <a:pt x="0" y="49530"/>
                  </a:lnTo>
                  <a:lnTo>
                    <a:pt x="0" y="52070"/>
                  </a:lnTo>
                  <a:lnTo>
                    <a:pt x="7620" y="52070"/>
                  </a:lnTo>
                  <a:lnTo>
                    <a:pt x="7620" y="49530"/>
                  </a:lnTo>
                  <a:close/>
                </a:path>
                <a:path w="7620" h="337820">
                  <a:moveTo>
                    <a:pt x="7620" y="52070"/>
                  </a:moveTo>
                  <a:lnTo>
                    <a:pt x="0" y="52070"/>
                  </a:lnTo>
                  <a:lnTo>
                    <a:pt x="0" y="83820"/>
                  </a:lnTo>
                  <a:lnTo>
                    <a:pt x="7620" y="83820"/>
                  </a:lnTo>
                  <a:lnTo>
                    <a:pt x="7620" y="52070"/>
                  </a:lnTo>
                  <a:close/>
                </a:path>
                <a:path w="7620" h="337820">
                  <a:moveTo>
                    <a:pt x="7620" y="83820"/>
                  </a:moveTo>
                  <a:lnTo>
                    <a:pt x="0" y="83820"/>
                  </a:lnTo>
                  <a:lnTo>
                    <a:pt x="0" y="153670"/>
                  </a:lnTo>
                  <a:lnTo>
                    <a:pt x="7620" y="153670"/>
                  </a:lnTo>
                  <a:lnTo>
                    <a:pt x="7620" y="83820"/>
                  </a:lnTo>
                  <a:close/>
                </a:path>
                <a:path w="7620" h="337820">
                  <a:moveTo>
                    <a:pt x="7620" y="153670"/>
                  </a:moveTo>
                  <a:lnTo>
                    <a:pt x="0" y="153670"/>
                  </a:lnTo>
                  <a:lnTo>
                    <a:pt x="0" y="256540"/>
                  </a:lnTo>
                  <a:lnTo>
                    <a:pt x="7620" y="256540"/>
                  </a:lnTo>
                  <a:lnTo>
                    <a:pt x="7620" y="153670"/>
                  </a:lnTo>
                  <a:close/>
                </a:path>
                <a:path w="7620" h="337820">
                  <a:moveTo>
                    <a:pt x="2540" y="331470"/>
                  </a:moveTo>
                  <a:lnTo>
                    <a:pt x="0" y="331470"/>
                  </a:lnTo>
                  <a:lnTo>
                    <a:pt x="0" y="337820"/>
                  </a:lnTo>
                  <a:lnTo>
                    <a:pt x="1270" y="337820"/>
                  </a:lnTo>
                  <a:lnTo>
                    <a:pt x="1270" y="334010"/>
                  </a:lnTo>
                  <a:lnTo>
                    <a:pt x="2540" y="334010"/>
                  </a:lnTo>
                  <a:lnTo>
                    <a:pt x="2540" y="331470"/>
                  </a:lnTo>
                  <a:close/>
                </a:path>
                <a:path w="7620" h="337820">
                  <a:moveTo>
                    <a:pt x="5080" y="325120"/>
                  </a:moveTo>
                  <a:lnTo>
                    <a:pt x="0" y="325120"/>
                  </a:lnTo>
                  <a:lnTo>
                    <a:pt x="0" y="330200"/>
                  </a:lnTo>
                  <a:lnTo>
                    <a:pt x="3810" y="330200"/>
                  </a:lnTo>
                  <a:lnTo>
                    <a:pt x="3810" y="327660"/>
                  </a:lnTo>
                  <a:lnTo>
                    <a:pt x="5080" y="327660"/>
                  </a:lnTo>
                  <a:lnTo>
                    <a:pt x="5080" y="325120"/>
                  </a:lnTo>
                  <a:close/>
                </a:path>
                <a:path w="7620" h="337820">
                  <a:moveTo>
                    <a:pt x="7620" y="318770"/>
                  </a:moveTo>
                  <a:lnTo>
                    <a:pt x="0" y="318770"/>
                  </a:lnTo>
                  <a:lnTo>
                    <a:pt x="0" y="323850"/>
                  </a:lnTo>
                  <a:lnTo>
                    <a:pt x="7620" y="323850"/>
                  </a:lnTo>
                  <a:lnTo>
                    <a:pt x="7620" y="318770"/>
                  </a:lnTo>
                  <a:close/>
                </a:path>
                <a:path w="7620" h="337820">
                  <a:moveTo>
                    <a:pt x="7620" y="312420"/>
                  </a:moveTo>
                  <a:lnTo>
                    <a:pt x="0" y="312420"/>
                  </a:lnTo>
                  <a:lnTo>
                    <a:pt x="0" y="317500"/>
                  </a:lnTo>
                  <a:lnTo>
                    <a:pt x="7620" y="317500"/>
                  </a:lnTo>
                  <a:lnTo>
                    <a:pt x="7620" y="312420"/>
                  </a:lnTo>
                  <a:close/>
                </a:path>
                <a:path w="7620" h="337820">
                  <a:moveTo>
                    <a:pt x="7620" y="306070"/>
                  </a:moveTo>
                  <a:lnTo>
                    <a:pt x="0" y="306070"/>
                  </a:lnTo>
                  <a:lnTo>
                    <a:pt x="0" y="311150"/>
                  </a:lnTo>
                  <a:lnTo>
                    <a:pt x="7620" y="311150"/>
                  </a:lnTo>
                  <a:lnTo>
                    <a:pt x="7620" y="306070"/>
                  </a:lnTo>
                  <a:close/>
                </a:path>
                <a:path w="7620" h="337820">
                  <a:moveTo>
                    <a:pt x="7620" y="299720"/>
                  </a:moveTo>
                  <a:lnTo>
                    <a:pt x="0" y="299720"/>
                  </a:lnTo>
                  <a:lnTo>
                    <a:pt x="0" y="304800"/>
                  </a:lnTo>
                  <a:lnTo>
                    <a:pt x="7620" y="304800"/>
                  </a:lnTo>
                  <a:lnTo>
                    <a:pt x="7620" y="299720"/>
                  </a:lnTo>
                  <a:close/>
                </a:path>
                <a:path w="7620" h="337820">
                  <a:moveTo>
                    <a:pt x="7620" y="293370"/>
                  </a:moveTo>
                  <a:lnTo>
                    <a:pt x="0" y="293370"/>
                  </a:lnTo>
                  <a:lnTo>
                    <a:pt x="0" y="298450"/>
                  </a:lnTo>
                  <a:lnTo>
                    <a:pt x="7620" y="298450"/>
                  </a:lnTo>
                  <a:lnTo>
                    <a:pt x="7620" y="293370"/>
                  </a:lnTo>
                  <a:close/>
                </a:path>
                <a:path w="7620" h="337820">
                  <a:moveTo>
                    <a:pt x="7620" y="287020"/>
                  </a:moveTo>
                  <a:lnTo>
                    <a:pt x="0" y="287020"/>
                  </a:lnTo>
                  <a:lnTo>
                    <a:pt x="0" y="292100"/>
                  </a:lnTo>
                  <a:lnTo>
                    <a:pt x="7620" y="292100"/>
                  </a:lnTo>
                  <a:lnTo>
                    <a:pt x="7620" y="287020"/>
                  </a:lnTo>
                  <a:close/>
                </a:path>
                <a:path w="7620" h="337820">
                  <a:moveTo>
                    <a:pt x="7620" y="280670"/>
                  </a:moveTo>
                  <a:lnTo>
                    <a:pt x="0" y="280670"/>
                  </a:lnTo>
                  <a:lnTo>
                    <a:pt x="0" y="285750"/>
                  </a:lnTo>
                  <a:lnTo>
                    <a:pt x="7620" y="285750"/>
                  </a:lnTo>
                  <a:lnTo>
                    <a:pt x="7620" y="280670"/>
                  </a:lnTo>
                  <a:close/>
                </a:path>
                <a:path w="7620" h="337820">
                  <a:moveTo>
                    <a:pt x="7620" y="274320"/>
                  </a:moveTo>
                  <a:lnTo>
                    <a:pt x="0" y="274320"/>
                  </a:lnTo>
                  <a:lnTo>
                    <a:pt x="0" y="279400"/>
                  </a:lnTo>
                  <a:lnTo>
                    <a:pt x="7620" y="279400"/>
                  </a:lnTo>
                  <a:lnTo>
                    <a:pt x="7620" y="274320"/>
                  </a:lnTo>
                  <a:close/>
                </a:path>
                <a:path w="7620" h="337820">
                  <a:moveTo>
                    <a:pt x="7620" y="267970"/>
                  </a:moveTo>
                  <a:lnTo>
                    <a:pt x="0" y="267970"/>
                  </a:lnTo>
                  <a:lnTo>
                    <a:pt x="0" y="273050"/>
                  </a:lnTo>
                  <a:lnTo>
                    <a:pt x="7620" y="273050"/>
                  </a:lnTo>
                  <a:lnTo>
                    <a:pt x="7620" y="267970"/>
                  </a:lnTo>
                  <a:close/>
                </a:path>
                <a:path w="7620" h="337820">
                  <a:moveTo>
                    <a:pt x="7620" y="261620"/>
                  </a:moveTo>
                  <a:lnTo>
                    <a:pt x="0" y="261620"/>
                  </a:lnTo>
                  <a:lnTo>
                    <a:pt x="0" y="266700"/>
                  </a:lnTo>
                  <a:lnTo>
                    <a:pt x="7620" y="266700"/>
                  </a:lnTo>
                  <a:lnTo>
                    <a:pt x="7620" y="261620"/>
                  </a:lnTo>
                  <a:close/>
                </a:path>
                <a:path w="7620" h="337820">
                  <a:moveTo>
                    <a:pt x="7620" y="257810"/>
                  </a:moveTo>
                  <a:lnTo>
                    <a:pt x="0" y="257810"/>
                  </a:lnTo>
                  <a:lnTo>
                    <a:pt x="0" y="260350"/>
                  </a:lnTo>
                  <a:lnTo>
                    <a:pt x="7620" y="260350"/>
                  </a:lnTo>
                  <a:lnTo>
                    <a:pt x="7620" y="257810"/>
                  </a:lnTo>
                  <a:close/>
                </a:path>
              </a:pathLst>
            </a:custGeom>
            <a:solidFill>
              <a:srgbClr val="8E00EC"/>
            </a:solidFill>
          </p:spPr>
          <p:txBody>
            <a:bodyPr bIns="0" lIns="0" rIns="0" rtlCol="0" tIns="0" wrap="square"/>
            <a:p/>
          </p:txBody>
        </p:sp>
        <p:sp>
          <p:nvSpPr>
            <p:cNvPr id="1051021" name="object 2337"/>
            <p:cNvSpPr/>
            <p:nvPr/>
          </p:nvSpPr>
          <p:spPr>
            <a:xfrm>
              <a:off x="6785610" y="5970270"/>
              <a:ext cx="7620" cy="364490"/>
            </a:xfrm>
            <a:custGeom>
              <a:avLst/>
              <a:ahLst/>
              <a:rect l="l" t="t" r="r" b="b"/>
              <a:pathLst>
                <a:path w="7620" h="364489">
                  <a:moveTo>
                    <a:pt x="1270" y="0"/>
                  </a:moveTo>
                  <a:lnTo>
                    <a:pt x="0" y="0"/>
                  </a:lnTo>
                  <a:lnTo>
                    <a:pt x="0" y="2539"/>
                  </a:lnTo>
                  <a:lnTo>
                    <a:pt x="1270" y="2539"/>
                  </a:lnTo>
                  <a:lnTo>
                    <a:pt x="1270" y="0"/>
                  </a:lnTo>
                  <a:close/>
                </a:path>
                <a:path w="7620" h="364489">
                  <a:moveTo>
                    <a:pt x="2540" y="2539"/>
                  </a:moveTo>
                  <a:lnTo>
                    <a:pt x="0" y="2539"/>
                  </a:lnTo>
                  <a:lnTo>
                    <a:pt x="0" y="8889"/>
                  </a:lnTo>
                  <a:lnTo>
                    <a:pt x="5080" y="8889"/>
                  </a:lnTo>
                  <a:lnTo>
                    <a:pt x="5080" y="7619"/>
                  </a:lnTo>
                  <a:lnTo>
                    <a:pt x="3810" y="7619"/>
                  </a:lnTo>
                  <a:lnTo>
                    <a:pt x="3810" y="5079"/>
                  </a:lnTo>
                  <a:lnTo>
                    <a:pt x="2540" y="5079"/>
                  </a:lnTo>
                  <a:lnTo>
                    <a:pt x="2540" y="2539"/>
                  </a:lnTo>
                  <a:close/>
                </a:path>
                <a:path w="7620" h="364489">
                  <a:moveTo>
                    <a:pt x="6350" y="8889"/>
                  </a:moveTo>
                  <a:lnTo>
                    <a:pt x="0" y="8889"/>
                  </a:lnTo>
                  <a:lnTo>
                    <a:pt x="0" y="12699"/>
                  </a:lnTo>
                  <a:lnTo>
                    <a:pt x="7620" y="12699"/>
                  </a:lnTo>
                  <a:lnTo>
                    <a:pt x="7620" y="11429"/>
                  </a:lnTo>
                  <a:lnTo>
                    <a:pt x="6350" y="11429"/>
                  </a:lnTo>
                  <a:lnTo>
                    <a:pt x="6350" y="8889"/>
                  </a:lnTo>
                  <a:close/>
                </a:path>
                <a:path w="7620" h="364489">
                  <a:moveTo>
                    <a:pt x="7620" y="12699"/>
                  </a:moveTo>
                  <a:lnTo>
                    <a:pt x="0" y="12699"/>
                  </a:lnTo>
                  <a:lnTo>
                    <a:pt x="0" y="15239"/>
                  </a:lnTo>
                  <a:lnTo>
                    <a:pt x="7620" y="15239"/>
                  </a:lnTo>
                  <a:lnTo>
                    <a:pt x="7620" y="12699"/>
                  </a:lnTo>
                  <a:close/>
                </a:path>
                <a:path w="7620" h="364489">
                  <a:moveTo>
                    <a:pt x="7620" y="15239"/>
                  </a:moveTo>
                  <a:lnTo>
                    <a:pt x="0" y="15239"/>
                  </a:lnTo>
                  <a:lnTo>
                    <a:pt x="0" y="19049"/>
                  </a:lnTo>
                  <a:lnTo>
                    <a:pt x="7620" y="19049"/>
                  </a:lnTo>
                  <a:lnTo>
                    <a:pt x="7620" y="15239"/>
                  </a:lnTo>
                  <a:close/>
                </a:path>
                <a:path w="7620" h="364489">
                  <a:moveTo>
                    <a:pt x="7620" y="19049"/>
                  </a:moveTo>
                  <a:lnTo>
                    <a:pt x="0" y="19049"/>
                  </a:lnTo>
                  <a:lnTo>
                    <a:pt x="0" y="21589"/>
                  </a:lnTo>
                  <a:lnTo>
                    <a:pt x="7620" y="21589"/>
                  </a:lnTo>
                  <a:lnTo>
                    <a:pt x="7620" y="19049"/>
                  </a:lnTo>
                  <a:close/>
                </a:path>
                <a:path w="7620" h="364489">
                  <a:moveTo>
                    <a:pt x="7620" y="21589"/>
                  </a:moveTo>
                  <a:lnTo>
                    <a:pt x="0" y="21589"/>
                  </a:lnTo>
                  <a:lnTo>
                    <a:pt x="0" y="25399"/>
                  </a:lnTo>
                  <a:lnTo>
                    <a:pt x="7620" y="25399"/>
                  </a:lnTo>
                  <a:lnTo>
                    <a:pt x="7620" y="21589"/>
                  </a:lnTo>
                  <a:close/>
                </a:path>
                <a:path w="7620" h="364489">
                  <a:moveTo>
                    <a:pt x="7620" y="25399"/>
                  </a:moveTo>
                  <a:lnTo>
                    <a:pt x="0" y="25399"/>
                  </a:lnTo>
                  <a:lnTo>
                    <a:pt x="0" y="27939"/>
                  </a:lnTo>
                  <a:lnTo>
                    <a:pt x="7620" y="27939"/>
                  </a:lnTo>
                  <a:lnTo>
                    <a:pt x="7620" y="25399"/>
                  </a:lnTo>
                  <a:close/>
                </a:path>
                <a:path w="7620" h="364489">
                  <a:moveTo>
                    <a:pt x="7620" y="27939"/>
                  </a:moveTo>
                  <a:lnTo>
                    <a:pt x="0" y="27939"/>
                  </a:lnTo>
                  <a:lnTo>
                    <a:pt x="0" y="31749"/>
                  </a:lnTo>
                  <a:lnTo>
                    <a:pt x="7620" y="31749"/>
                  </a:lnTo>
                  <a:lnTo>
                    <a:pt x="7620" y="27939"/>
                  </a:lnTo>
                  <a:close/>
                </a:path>
                <a:path w="7620" h="364489">
                  <a:moveTo>
                    <a:pt x="7620" y="31749"/>
                  </a:moveTo>
                  <a:lnTo>
                    <a:pt x="0" y="31749"/>
                  </a:lnTo>
                  <a:lnTo>
                    <a:pt x="0" y="34289"/>
                  </a:lnTo>
                  <a:lnTo>
                    <a:pt x="7620" y="34289"/>
                  </a:lnTo>
                  <a:lnTo>
                    <a:pt x="7620" y="31749"/>
                  </a:lnTo>
                  <a:close/>
                </a:path>
                <a:path w="7620" h="364489">
                  <a:moveTo>
                    <a:pt x="7620" y="34289"/>
                  </a:moveTo>
                  <a:lnTo>
                    <a:pt x="0" y="34289"/>
                  </a:lnTo>
                  <a:lnTo>
                    <a:pt x="0" y="38099"/>
                  </a:lnTo>
                  <a:lnTo>
                    <a:pt x="7620" y="38099"/>
                  </a:lnTo>
                  <a:lnTo>
                    <a:pt x="7620" y="34289"/>
                  </a:lnTo>
                  <a:close/>
                </a:path>
                <a:path w="7620" h="364489">
                  <a:moveTo>
                    <a:pt x="7620" y="38099"/>
                  </a:moveTo>
                  <a:lnTo>
                    <a:pt x="0" y="38099"/>
                  </a:lnTo>
                  <a:lnTo>
                    <a:pt x="0" y="40639"/>
                  </a:lnTo>
                  <a:lnTo>
                    <a:pt x="7620" y="40639"/>
                  </a:lnTo>
                  <a:lnTo>
                    <a:pt x="7620" y="38099"/>
                  </a:lnTo>
                  <a:close/>
                </a:path>
                <a:path w="7620" h="364489">
                  <a:moveTo>
                    <a:pt x="7620" y="40639"/>
                  </a:moveTo>
                  <a:lnTo>
                    <a:pt x="0" y="40639"/>
                  </a:lnTo>
                  <a:lnTo>
                    <a:pt x="0" y="44449"/>
                  </a:lnTo>
                  <a:lnTo>
                    <a:pt x="7620" y="44449"/>
                  </a:lnTo>
                  <a:lnTo>
                    <a:pt x="7620" y="40639"/>
                  </a:lnTo>
                  <a:close/>
                </a:path>
                <a:path w="7620" h="364489">
                  <a:moveTo>
                    <a:pt x="7620" y="44449"/>
                  </a:moveTo>
                  <a:lnTo>
                    <a:pt x="0" y="44449"/>
                  </a:lnTo>
                  <a:lnTo>
                    <a:pt x="0" y="46989"/>
                  </a:lnTo>
                  <a:lnTo>
                    <a:pt x="7620" y="46989"/>
                  </a:lnTo>
                  <a:lnTo>
                    <a:pt x="7620" y="44449"/>
                  </a:lnTo>
                  <a:close/>
                </a:path>
                <a:path w="7620" h="364489">
                  <a:moveTo>
                    <a:pt x="7620" y="46989"/>
                  </a:moveTo>
                  <a:lnTo>
                    <a:pt x="0" y="46989"/>
                  </a:lnTo>
                  <a:lnTo>
                    <a:pt x="0" y="50799"/>
                  </a:lnTo>
                  <a:lnTo>
                    <a:pt x="7620" y="50799"/>
                  </a:lnTo>
                  <a:lnTo>
                    <a:pt x="7620" y="46989"/>
                  </a:lnTo>
                  <a:close/>
                </a:path>
                <a:path w="7620" h="364489">
                  <a:moveTo>
                    <a:pt x="7620" y="50799"/>
                  </a:moveTo>
                  <a:lnTo>
                    <a:pt x="0" y="50799"/>
                  </a:lnTo>
                  <a:lnTo>
                    <a:pt x="0" y="53339"/>
                  </a:lnTo>
                  <a:lnTo>
                    <a:pt x="7620" y="53339"/>
                  </a:lnTo>
                  <a:lnTo>
                    <a:pt x="7620" y="50799"/>
                  </a:lnTo>
                  <a:close/>
                </a:path>
                <a:path w="7620" h="364489">
                  <a:moveTo>
                    <a:pt x="7620" y="53339"/>
                  </a:moveTo>
                  <a:lnTo>
                    <a:pt x="0" y="53339"/>
                  </a:lnTo>
                  <a:lnTo>
                    <a:pt x="0" y="57149"/>
                  </a:lnTo>
                  <a:lnTo>
                    <a:pt x="7620" y="57149"/>
                  </a:lnTo>
                  <a:lnTo>
                    <a:pt x="7620" y="53339"/>
                  </a:lnTo>
                  <a:close/>
                </a:path>
                <a:path w="7620" h="364489">
                  <a:moveTo>
                    <a:pt x="7620" y="57149"/>
                  </a:moveTo>
                  <a:lnTo>
                    <a:pt x="0" y="57149"/>
                  </a:lnTo>
                  <a:lnTo>
                    <a:pt x="0" y="59689"/>
                  </a:lnTo>
                  <a:lnTo>
                    <a:pt x="7620" y="59689"/>
                  </a:lnTo>
                  <a:lnTo>
                    <a:pt x="7620" y="57149"/>
                  </a:lnTo>
                  <a:close/>
                </a:path>
                <a:path w="7620" h="364489">
                  <a:moveTo>
                    <a:pt x="7620" y="59689"/>
                  </a:moveTo>
                  <a:lnTo>
                    <a:pt x="0" y="59689"/>
                  </a:lnTo>
                  <a:lnTo>
                    <a:pt x="0" y="63499"/>
                  </a:lnTo>
                  <a:lnTo>
                    <a:pt x="7620" y="63499"/>
                  </a:lnTo>
                  <a:lnTo>
                    <a:pt x="7620" y="59689"/>
                  </a:lnTo>
                  <a:close/>
                </a:path>
                <a:path w="7620" h="364489">
                  <a:moveTo>
                    <a:pt x="7620" y="63499"/>
                  </a:moveTo>
                  <a:lnTo>
                    <a:pt x="0" y="63499"/>
                  </a:lnTo>
                  <a:lnTo>
                    <a:pt x="0" y="66039"/>
                  </a:lnTo>
                  <a:lnTo>
                    <a:pt x="7620" y="66039"/>
                  </a:lnTo>
                  <a:lnTo>
                    <a:pt x="7620" y="63499"/>
                  </a:lnTo>
                  <a:close/>
                </a:path>
                <a:path w="7620" h="364489">
                  <a:moveTo>
                    <a:pt x="7620" y="66039"/>
                  </a:moveTo>
                  <a:lnTo>
                    <a:pt x="0" y="66039"/>
                  </a:lnTo>
                  <a:lnTo>
                    <a:pt x="0" y="97789"/>
                  </a:lnTo>
                  <a:lnTo>
                    <a:pt x="7620" y="97789"/>
                  </a:lnTo>
                  <a:lnTo>
                    <a:pt x="7620" y="66039"/>
                  </a:lnTo>
                  <a:close/>
                </a:path>
                <a:path w="7620" h="364489">
                  <a:moveTo>
                    <a:pt x="7620" y="97789"/>
                  </a:moveTo>
                  <a:lnTo>
                    <a:pt x="0" y="97789"/>
                  </a:lnTo>
                  <a:lnTo>
                    <a:pt x="0" y="167639"/>
                  </a:lnTo>
                  <a:lnTo>
                    <a:pt x="7620" y="167639"/>
                  </a:lnTo>
                  <a:lnTo>
                    <a:pt x="7620" y="97789"/>
                  </a:lnTo>
                  <a:close/>
                </a:path>
                <a:path w="7620" h="364489">
                  <a:moveTo>
                    <a:pt x="7620" y="167639"/>
                  </a:moveTo>
                  <a:lnTo>
                    <a:pt x="0" y="167639"/>
                  </a:lnTo>
                  <a:lnTo>
                    <a:pt x="0" y="270509"/>
                  </a:lnTo>
                  <a:lnTo>
                    <a:pt x="7620" y="270509"/>
                  </a:lnTo>
                  <a:lnTo>
                    <a:pt x="7620" y="167639"/>
                  </a:lnTo>
                  <a:close/>
                </a:path>
                <a:path w="7620" h="364489">
                  <a:moveTo>
                    <a:pt x="3810" y="358139"/>
                  </a:moveTo>
                  <a:lnTo>
                    <a:pt x="0" y="358139"/>
                  </a:lnTo>
                  <a:lnTo>
                    <a:pt x="0" y="363219"/>
                  </a:lnTo>
                  <a:lnTo>
                    <a:pt x="1270" y="363219"/>
                  </a:lnTo>
                  <a:lnTo>
                    <a:pt x="1270" y="364489"/>
                  </a:lnTo>
                  <a:lnTo>
                    <a:pt x="2540" y="364489"/>
                  </a:lnTo>
                  <a:lnTo>
                    <a:pt x="2540" y="360679"/>
                  </a:lnTo>
                  <a:lnTo>
                    <a:pt x="3810" y="360679"/>
                  </a:lnTo>
                  <a:lnTo>
                    <a:pt x="3810" y="358139"/>
                  </a:lnTo>
                  <a:close/>
                </a:path>
                <a:path w="7620" h="364489">
                  <a:moveTo>
                    <a:pt x="7620" y="351789"/>
                  </a:moveTo>
                  <a:lnTo>
                    <a:pt x="0" y="351789"/>
                  </a:lnTo>
                  <a:lnTo>
                    <a:pt x="0" y="356869"/>
                  </a:lnTo>
                  <a:lnTo>
                    <a:pt x="6350" y="356869"/>
                  </a:lnTo>
                  <a:lnTo>
                    <a:pt x="6350" y="353059"/>
                  </a:lnTo>
                  <a:lnTo>
                    <a:pt x="7620" y="353059"/>
                  </a:lnTo>
                  <a:lnTo>
                    <a:pt x="7620" y="351789"/>
                  </a:lnTo>
                  <a:close/>
                </a:path>
                <a:path w="7620" h="364489">
                  <a:moveTo>
                    <a:pt x="7620" y="345439"/>
                  </a:moveTo>
                  <a:lnTo>
                    <a:pt x="0" y="345439"/>
                  </a:lnTo>
                  <a:lnTo>
                    <a:pt x="0" y="350519"/>
                  </a:lnTo>
                  <a:lnTo>
                    <a:pt x="7620" y="350519"/>
                  </a:lnTo>
                  <a:lnTo>
                    <a:pt x="7620" y="345439"/>
                  </a:lnTo>
                  <a:close/>
                </a:path>
                <a:path w="7620" h="364489">
                  <a:moveTo>
                    <a:pt x="7620" y="339089"/>
                  </a:moveTo>
                  <a:lnTo>
                    <a:pt x="0" y="339089"/>
                  </a:lnTo>
                  <a:lnTo>
                    <a:pt x="0" y="344169"/>
                  </a:lnTo>
                  <a:lnTo>
                    <a:pt x="7620" y="344169"/>
                  </a:lnTo>
                  <a:lnTo>
                    <a:pt x="7620" y="339089"/>
                  </a:lnTo>
                  <a:close/>
                </a:path>
                <a:path w="7620" h="364489">
                  <a:moveTo>
                    <a:pt x="7620" y="332739"/>
                  </a:moveTo>
                  <a:lnTo>
                    <a:pt x="0" y="332739"/>
                  </a:lnTo>
                  <a:lnTo>
                    <a:pt x="0" y="337819"/>
                  </a:lnTo>
                  <a:lnTo>
                    <a:pt x="7620" y="337819"/>
                  </a:lnTo>
                  <a:lnTo>
                    <a:pt x="7620" y="332739"/>
                  </a:lnTo>
                  <a:close/>
                </a:path>
                <a:path w="7620" h="364489">
                  <a:moveTo>
                    <a:pt x="7620" y="326389"/>
                  </a:moveTo>
                  <a:lnTo>
                    <a:pt x="0" y="326389"/>
                  </a:lnTo>
                  <a:lnTo>
                    <a:pt x="0" y="331469"/>
                  </a:lnTo>
                  <a:lnTo>
                    <a:pt x="7620" y="331469"/>
                  </a:lnTo>
                  <a:lnTo>
                    <a:pt x="7620" y="326389"/>
                  </a:lnTo>
                  <a:close/>
                </a:path>
                <a:path w="7620" h="364489">
                  <a:moveTo>
                    <a:pt x="7620" y="320039"/>
                  </a:moveTo>
                  <a:lnTo>
                    <a:pt x="0" y="320039"/>
                  </a:lnTo>
                  <a:lnTo>
                    <a:pt x="0" y="325119"/>
                  </a:lnTo>
                  <a:lnTo>
                    <a:pt x="7620" y="325119"/>
                  </a:lnTo>
                  <a:lnTo>
                    <a:pt x="7620" y="320039"/>
                  </a:lnTo>
                  <a:close/>
                </a:path>
                <a:path w="7620" h="364489">
                  <a:moveTo>
                    <a:pt x="7620" y="313689"/>
                  </a:moveTo>
                  <a:lnTo>
                    <a:pt x="0" y="313689"/>
                  </a:lnTo>
                  <a:lnTo>
                    <a:pt x="0" y="318769"/>
                  </a:lnTo>
                  <a:lnTo>
                    <a:pt x="7620" y="318769"/>
                  </a:lnTo>
                  <a:lnTo>
                    <a:pt x="7620" y="313689"/>
                  </a:lnTo>
                  <a:close/>
                </a:path>
                <a:path w="7620" h="364489">
                  <a:moveTo>
                    <a:pt x="7620" y="307339"/>
                  </a:moveTo>
                  <a:lnTo>
                    <a:pt x="0" y="307339"/>
                  </a:lnTo>
                  <a:lnTo>
                    <a:pt x="0" y="312419"/>
                  </a:lnTo>
                  <a:lnTo>
                    <a:pt x="7620" y="312419"/>
                  </a:lnTo>
                  <a:lnTo>
                    <a:pt x="7620" y="307339"/>
                  </a:lnTo>
                  <a:close/>
                </a:path>
                <a:path w="7620" h="364489">
                  <a:moveTo>
                    <a:pt x="7620" y="300989"/>
                  </a:moveTo>
                  <a:lnTo>
                    <a:pt x="0" y="300989"/>
                  </a:lnTo>
                  <a:lnTo>
                    <a:pt x="0" y="306069"/>
                  </a:lnTo>
                  <a:lnTo>
                    <a:pt x="7620" y="306069"/>
                  </a:lnTo>
                  <a:lnTo>
                    <a:pt x="7620" y="300989"/>
                  </a:lnTo>
                  <a:close/>
                </a:path>
                <a:path w="7620" h="364489">
                  <a:moveTo>
                    <a:pt x="7620" y="294639"/>
                  </a:moveTo>
                  <a:lnTo>
                    <a:pt x="0" y="294639"/>
                  </a:lnTo>
                  <a:lnTo>
                    <a:pt x="0" y="299719"/>
                  </a:lnTo>
                  <a:lnTo>
                    <a:pt x="7620" y="299719"/>
                  </a:lnTo>
                  <a:lnTo>
                    <a:pt x="7620" y="294639"/>
                  </a:lnTo>
                  <a:close/>
                </a:path>
                <a:path w="7620" h="364489">
                  <a:moveTo>
                    <a:pt x="7620" y="288289"/>
                  </a:moveTo>
                  <a:lnTo>
                    <a:pt x="0" y="288289"/>
                  </a:lnTo>
                  <a:lnTo>
                    <a:pt x="0" y="293369"/>
                  </a:lnTo>
                  <a:lnTo>
                    <a:pt x="7620" y="293369"/>
                  </a:lnTo>
                  <a:lnTo>
                    <a:pt x="7620" y="288289"/>
                  </a:lnTo>
                  <a:close/>
                </a:path>
                <a:path w="7620" h="364489">
                  <a:moveTo>
                    <a:pt x="7620" y="281939"/>
                  </a:moveTo>
                  <a:lnTo>
                    <a:pt x="0" y="281939"/>
                  </a:lnTo>
                  <a:lnTo>
                    <a:pt x="0" y="287019"/>
                  </a:lnTo>
                  <a:lnTo>
                    <a:pt x="7620" y="287019"/>
                  </a:lnTo>
                  <a:lnTo>
                    <a:pt x="7620" y="281939"/>
                  </a:lnTo>
                  <a:close/>
                </a:path>
                <a:path w="7620" h="364489">
                  <a:moveTo>
                    <a:pt x="7620" y="275589"/>
                  </a:moveTo>
                  <a:lnTo>
                    <a:pt x="0" y="275589"/>
                  </a:lnTo>
                  <a:lnTo>
                    <a:pt x="0" y="280669"/>
                  </a:lnTo>
                  <a:lnTo>
                    <a:pt x="7620" y="280669"/>
                  </a:lnTo>
                  <a:lnTo>
                    <a:pt x="7620" y="275589"/>
                  </a:lnTo>
                  <a:close/>
                </a:path>
                <a:path w="7620" h="364489">
                  <a:moveTo>
                    <a:pt x="7620" y="271779"/>
                  </a:moveTo>
                  <a:lnTo>
                    <a:pt x="0" y="271779"/>
                  </a:lnTo>
                  <a:lnTo>
                    <a:pt x="0" y="274319"/>
                  </a:lnTo>
                  <a:lnTo>
                    <a:pt x="7620" y="274319"/>
                  </a:lnTo>
                  <a:lnTo>
                    <a:pt x="7620" y="271779"/>
                  </a:lnTo>
                  <a:close/>
                </a:path>
              </a:pathLst>
            </a:custGeom>
            <a:solidFill>
              <a:srgbClr val="8D00EC"/>
            </a:solidFill>
          </p:spPr>
          <p:txBody>
            <a:bodyPr bIns="0" lIns="0" rIns="0" rtlCol="0" tIns="0" wrap="square"/>
            <a:p/>
          </p:txBody>
        </p:sp>
        <p:sp>
          <p:nvSpPr>
            <p:cNvPr id="1051022" name="object 2338"/>
            <p:cNvSpPr/>
            <p:nvPr/>
          </p:nvSpPr>
          <p:spPr>
            <a:xfrm>
              <a:off x="6779260" y="5958840"/>
              <a:ext cx="6350" cy="387350"/>
            </a:xfrm>
            <a:custGeom>
              <a:avLst/>
              <a:ahLst/>
              <a:rect l="l" t="t" r="r" b="b"/>
              <a:pathLst>
                <a:path w="6350" h="387350">
                  <a:moveTo>
                    <a:pt x="1270" y="0"/>
                  </a:moveTo>
                  <a:lnTo>
                    <a:pt x="0" y="0"/>
                  </a:lnTo>
                  <a:lnTo>
                    <a:pt x="0" y="1270"/>
                  </a:lnTo>
                  <a:lnTo>
                    <a:pt x="1270" y="1270"/>
                  </a:lnTo>
                  <a:lnTo>
                    <a:pt x="1270" y="0"/>
                  </a:lnTo>
                  <a:close/>
                </a:path>
                <a:path w="6350" h="387350">
                  <a:moveTo>
                    <a:pt x="1270" y="1270"/>
                  </a:moveTo>
                  <a:lnTo>
                    <a:pt x="0" y="1270"/>
                  </a:lnTo>
                  <a:lnTo>
                    <a:pt x="0" y="7620"/>
                  </a:lnTo>
                  <a:lnTo>
                    <a:pt x="5079" y="7620"/>
                  </a:lnTo>
                  <a:lnTo>
                    <a:pt x="5079" y="6350"/>
                  </a:lnTo>
                  <a:lnTo>
                    <a:pt x="3810" y="6350"/>
                  </a:lnTo>
                  <a:lnTo>
                    <a:pt x="3810" y="5080"/>
                  </a:lnTo>
                  <a:lnTo>
                    <a:pt x="2540" y="5080"/>
                  </a:lnTo>
                  <a:lnTo>
                    <a:pt x="2540" y="2540"/>
                  </a:lnTo>
                  <a:lnTo>
                    <a:pt x="1270" y="2540"/>
                  </a:lnTo>
                  <a:lnTo>
                    <a:pt x="1270" y="1270"/>
                  </a:lnTo>
                  <a:close/>
                </a:path>
                <a:path w="6350" h="387350">
                  <a:moveTo>
                    <a:pt x="5080" y="7620"/>
                  </a:moveTo>
                  <a:lnTo>
                    <a:pt x="0" y="7620"/>
                  </a:lnTo>
                  <a:lnTo>
                    <a:pt x="0" y="13970"/>
                  </a:lnTo>
                  <a:lnTo>
                    <a:pt x="6350" y="13970"/>
                  </a:lnTo>
                  <a:lnTo>
                    <a:pt x="6350" y="8890"/>
                  </a:lnTo>
                  <a:lnTo>
                    <a:pt x="5080" y="8890"/>
                  </a:lnTo>
                  <a:lnTo>
                    <a:pt x="5080" y="7620"/>
                  </a:lnTo>
                  <a:close/>
                </a:path>
                <a:path w="6350" h="387350">
                  <a:moveTo>
                    <a:pt x="6350" y="13970"/>
                  </a:moveTo>
                  <a:lnTo>
                    <a:pt x="0" y="13970"/>
                  </a:lnTo>
                  <a:lnTo>
                    <a:pt x="0" y="20320"/>
                  </a:lnTo>
                  <a:lnTo>
                    <a:pt x="6350" y="20320"/>
                  </a:lnTo>
                  <a:lnTo>
                    <a:pt x="6350" y="13970"/>
                  </a:lnTo>
                  <a:close/>
                </a:path>
                <a:path w="6350" h="387350">
                  <a:moveTo>
                    <a:pt x="6350" y="20320"/>
                  </a:moveTo>
                  <a:lnTo>
                    <a:pt x="0" y="20320"/>
                  </a:lnTo>
                  <a:lnTo>
                    <a:pt x="0" y="24130"/>
                  </a:lnTo>
                  <a:lnTo>
                    <a:pt x="6350" y="24130"/>
                  </a:lnTo>
                  <a:lnTo>
                    <a:pt x="6350" y="20320"/>
                  </a:lnTo>
                  <a:close/>
                </a:path>
                <a:path w="6350" h="387350">
                  <a:moveTo>
                    <a:pt x="6350" y="24130"/>
                  </a:moveTo>
                  <a:lnTo>
                    <a:pt x="0" y="24130"/>
                  </a:lnTo>
                  <a:lnTo>
                    <a:pt x="0" y="26670"/>
                  </a:lnTo>
                  <a:lnTo>
                    <a:pt x="6350" y="26670"/>
                  </a:lnTo>
                  <a:lnTo>
                    <a:pt x="6350" y="24130"/>
                  </a:lnTo>
                  <a:close/>
                </a:path>
                <a:path w="6350" h="387350">
                  <a:moveTo>
                    <a:pt x="6350" y="26670"/>
                  </a:moveTo>
                  <a:lnTo>
                    <a:pt x="0" y="26670"/>
                  </a:lnTo>
                  <a:lnTo>
                    <a:pt x="0" y="30480"/>
                  </a:lnTo>
                  <a:lnTo>
                    <a:pt x="6350" y="30480"/>
                  </a:lnTo>
                  <a:lnTo>
                    <a:pt x="6350" y="26670"/>
                  </a:lnTo>
                  <a:close/>
                </a:path>
                <a:path w="6350" h="387350">
                  <a:moveTo>
                    <a:pt x="6350" y="30480"/>
                  </a:moveTo>
                  <a:lnTo>
                    <a:pt x="0" y="30480"/>
                  </a:lnTo>
                  <a:lnTo>
                    <a:pt x="0" y="33020"/>
                  </a:lnTo>
                  <a:lnTo>
                    <a:pt x="6350" y="33020"/>
                  </a:lnTo>
                  <a:lnTo>
                    <a:pt x="6350" y="30480"/>
                  </a:lnTo>
                  <a:close/>
                </a:path>
                <a:path w="6350" h="387350">
                  <a:moveTo>
                    <a:pt x="6350" y="33020"/>
                  </a:moveTo>
                  <a:lnTo>
                    <a:pt x="0" y="33020"/>
                  </a:lnTo>
                  <a:lnTo>
                    <a:pt x="0" y="36830"/>
                  </a:lnTo>
                  <a:lnTo>
                    <a:pt x="6350" y="36830"/>
                  </a:lnTo>
                  <a:lnTo>
                    <a:pt x="6350" y="33020"/>
                  </a:lnTo>
                  <a:close/>
                </a:path>
                <a:path w="6350" h="387350">
                  <a:moveTo>
                    <a:pt x="6350" y="36830"/>
                  </a:moveTo>
                  <a:lnTo>
                    <a:pt x="0" y="36830"/>
                  </a:lnTo>
                  <a:lnTo>
                    <a:pt x="0" y="39370"/>
                  </a:lnTo>
                  <a:lnTo>
                    <a:pt x="6350" y="39370"/>
                  </a:lnTo>
                  <a:lnTo>
                    <a:pt x="6350" y="36830"/>
                  </a:lnTo>
                  <a:close/>
                </a:path>
                <a:path w="6350" h="387350">
                  <a:moveTo>
                    <a:pt x="6350" y="39370"/>
                  </a:moveTo>
                  <a:lnTo>
                    <a:pt x="0" y="39370"/>
                  </a:lnTo>
                  <a:lnTo>
                    <a:pt x="0" y="43180"/>
                  </a:lnTo>
                  <a:lnTo>
                    <a:pt x="6350" y="43180"/>
                  </a:lnTo>
                  <a:lnTo>
                    <a:pt x="6350" y="39370"/>
                  </a:lnTo>
                  <a:close/>
                </a:path>
                <a:path w="6350" h="387350">
                  <a:moveTo>
                    <a:pt x="6350" y="43180"/>
                  </a:moveTo>
                  <a:lnTo>
                    <a:pt x="0" y="43180"/>
                  </a:lnTo>
                  <a:lnTo>
                    <a:pt x="0" y="45720"/>
                  </a:lnTo>
                  <a:lnTo>
                    <a:pt x="6350" y="45720"/>
                  </a:lnTo>
                  <a:lnTo>
                    <a:pt x="6350" y="43180"/>
                  </a:lnTo>
                  <a:close/>
                </a:path>
                <a:path w="6350" h="387350">
                  <a:moveTo>
                    <a:pt x="6350" y="45720"/>
                  </a:moveTo>
                  <a:lnTo>
                    <a:pt x="0" y="45720"/>
                  </a:lnTo>
                  <a:lnTo>
                    <a:pt x="0" y="49530"/>
                  </a:lnTo>
                  <a:lnTo>
                    <a:pt x="6350" y="49530"/>
                  </a:lnTo>
                  <a:lnTo>
                    <a:pt x="6350" y="45720"/>
                  </a:lnTo>
                  <a:close/>
                </a:path>
                <a:path w="6350" h="387350">
                  <a:moveTo>
                    <a:pt x="6350" y="49530"/>
                  </a:moveTo>
                  <a:lnTo>
                    <a:pt x="0" y="49530"/>
                  </a:lnTo>
                  <a:lnTo>
                    <a:pt x="0" y="52070"/>
                  </a:lnTo>
                  <a:lnTo>
                    <a:pt x="6350" y="52070"/>
                  </a:lnTo>
                  <a:lnTo>
                    <a:pt x="6350" y="49530"/>
                  </a:lnTo>
                  <a:close/>
                </a:path>
                <a:path w="6350" h="387350">
                  <a:moveTo>
                    <a:pt x="6350" y="52070"/>
                  </a:moveTo>
                  <a:lnTo>
                    <a:pt x="0" y="52070"/>
                  </a:lnTo>
                  <a:lnTo>
                    <a:pt x="0" y="55880"/>
                  </a:lnTo>
                  <a:lnTo>
                    <a:pt x="6350" y="55880"/>
                  </a:lnTo>
                  <a:lnTo>
                    <a:pt x="6350" y="52070"/>
                  </a:lnTo>
                  <a:close/>
                </a:path>
                <a:path w="6350" h="387350">
                  <a:moveTo>
                    <a:pt x="6350" y="55880"/>
                  </a:moveTo>
                  <a:lnTo>
                    <a:pt x="0" y="55880"/>
                  </a:lnTo>
                  <a:lnTo>
                    <a:pt x="0" y="58420"/>
                  </a:lnTo>
                  <a:lnTo>
                    <a:pt x="6350" y="58420"/>
                  </a:lnTo>
                  <a:lnTo>
                    <a:pt x="6350" y="55880"/>
                  </a:lnTo>
                  <a:close/>
                </a:path>
                <a:path w="6350" h="387350">
                  <a:moveTo>
                    <a:pt x="6350" y="58420"/>
                  </a:moveTo>
                  <a:lnTo>
                    <a:pt x="0" y="58420"/>
                  </a:lnTo>
                  <a:lnTo>
                    <a:pt x="0" y="62230"/>
                  </a:lnTo>
                  <a:lnTo>
                    <a:pt x="6350" y="62230"/>
                  </a:lnTo>
                  <a:lnTo>
                    <a:pt x="6350" y="58420"/>
                  </a:lnTo>
                  <a:close/>
                </a:path>
                <a:path w="6350" h="387350">
                  <a:moveTo>
                    <a:pt x="6350" y="62230"/>
                  </a:moveTo>
                  <a:lnTo>
                    <a:pt x="0" y="62230"/>
                  </a:lnTo>
                  <a:lnTo>
                    <a:pt x="0" y="64770"/>
                  </a:lnTo>
                  <a:lnTo>
                    <a:pt x="6350" y="64770"/>
                  </a:lnTo>
                  <a:lnTo>
                    <a:pt x="6350" y="62230"/>
                  </a:lnTo>
                  <a:close/>
                </a:path>
                <a:path w="6350" h="387350">
                  <a:moveTo>
                    <a:pt x="6350" y="64770"/>
                  </a:moveTo>
                  <a:lnTo>
                    <a:pt x="0" y="64770"/>
                  </a:lnTo>
                  <a:lnTo>
                    <a:pt x="0" y="68580"/>
                  </a:lnTo>
                  <a:lnTo>
                    <a:pt x="6350" y="68580"/>
                  </a:lnTo>
                  <a:lnTo>
                    <a:pt x="6350" y="64770"/>
                  </a:lnTo>
                  <a:close/>
                </a:path>
                <a:path w="6350" h="387350">
                  <a:moveTo>
                    <a:pt x="6350" y="68580"/>
                  </a:moveTo>
                  <a:lnTo>
                    <a:pt x="0" y="68580"/>
                  </a:lnTo>
                  <a:lnTo>
                    <a:pt x="0" y="71120"/>
                  </a:lnTo>
                  <a:lnTo>
                    <a:pt x="6350" y="71120"/>
                  </a:lnTo>
                  <a:lnTo>
                    <a:pt x="6350" y="68580"/>
                  </a:lnTo>
                  <a:close/>
                </a:path>
                <a:path w="6350" h="387350">
                  <a:moveTo>
                    <a:pt x="6350" y="71120"/>
                  </a:moveTo>
                  <a:lnTo>
                    <a:pt x="0" y="71120"/>
                  </a:lnTo>
                  <a:lnTo>
                    <a:pt x="0" y="74930"/>
                  </a:lnTo>
                  <a:lnTo>
                    <a:pt x="6350" y="74930"/>
                  </a:lnTo>
                  <a:lnTo>
                    <a:pt x="6350" y="71120"/>
                  </a:lnTo>
                  <a:close/>
                </a:path>
                <a:path w="6350" h="387350">
                  <a:moveTo>
                    <a:pt x="6350" y="74930"/>
                  </a:moveTo>
                  <a:lnTo>
                    <a:pt x="0" y="74930"/>
                  </a:lnTo>
                  <a:lnTo>
                    <a:pt x="0" y="77470"/>
                  </a:lnTo>
                  <a:lnTo>
                    <a:pt x="6350" y="77470"/>
                  </a:lnTo>
                  <a:lnTo>
                    <a:pt x="6350" y="74930"/>
                  </a:lnTo>
                  <a:close/>
                </a:path>
                <a:path w="6350" h="387350">
                  <a:moveTo>
                    <a:pt x="6350" y="77470"/>
                  </a:moveTo>
                  <a:lnTo>
                    <a:pt x="0" y="77470"/>
                  </a:lnTo>
                  <a:lnTo>
                    <a:pt x="0" y="109220"/>
                  </a:lnTo>
                  <a:lnTo>
                    <a:pt x="6350" y="109220"/>
                  </a:lnTo>
                  <a:lnTo>
                    <a:pt x="6350" y="77470"/>
                  </a:lnTo>
                  <a:close/>
                </a:path>
                <a:path w="6350" h="387350">
                  <a:moveTo>
                    <a:pt x="6350" y="109220"/>
                  </a:moveTo>
                  <a:lnTo>
                    <a:pt x="0" y="109220"/>
                  </a:lnTo>
                  <a:lnTo>
                    <a:pt x="0" y="179070"/>
                  </a:lnTo>
                  <a:lnTo>
                    <a:pt x="6350" y="179070"/>
                  </a:lnTo>
                  <a:lnTo>
                    <a:pt x="6350" y="109220"/>
                  </a:lnTo>
                  <a:close/>
                </a:path>
                <a:path w="6350" h="387350">
                  <a:moveTo>
                    <a:pt x="6350" y="179070"/>
                  </a:moveTo>
                  <a:lnTo>
                    <a:pt x="0" y="179070"/>
                  </a:lnTo>
                  <a:lnTo>
                    <a:pt x="0" y="281940"/>
                  </a:lnTo>
                  <a:lnTo>
                    <a:pt x="6350" y="281940"/>
                  </a:lnTo>
                  <a:lnTo>
                    <a:pt x="6350" y="179070"/>
                  </a:lnTo>
                  <a:close/>
                </a:path>
                <a:path w="6350" h="387350">
                  <a:moveTo>
                    <a:pt x="2540" y="382270"/>
                  </a:moveTo>
                  <a:lnTo>
                    <a:pt x="0" y="382270"/>
                  </a:lnTo>
                  <a:lnTo>
                    <a:pt x="0" y="387350"/>
                  </a:lnTo>
                  <a:lnTo>
                    <a:pt x="1270" y="387350"/>
                  </a:lnTo>
                  <a:lnTo>
                    <a:pt x="1270" y="384810"/>
                  </a:lnTo>
                  <a:lnTo>
                    <a:pt x="2540" y="384810"/>
                  </a:lnTo>
                  <a:lnTo>
                    <a:pt x="2540" y="382270"/>
                  </a:lnTo>
                  <a:close/>
                </a:path>
                <a:path w="6350" h="387350">
                  <a:moveTo>
                    <a:pt x="6350" y="375920"/>
                  </a:moveTo>
                  <a:lnTo>
                    <a:pt x="0" y="375920"/>
                  </a:lnTo>
                  <a:lnTo>
                    <a:pt x="0" y="381000"/>
                  </a:lnTo>
                  <a:lnTo>
                    <a:pt x="3810" y="381000"/>
                  </a:lnTo>
                  <a:lnTo>
                    <a:pt x="3810" y="382270"/>
                  </a:lnTo>
                  <a:lnTo>
                    <a:pt x="5080" y="382270"/>
                  </a:lnTo>
                  <a:lnTo>
                    <a:pt x="5079" y="378460"/>
                  </a:lnTo>
                  <a:lnTo>
                    <a:pt x="6350" y="378460"/>
                  </a:lnTo>
                  <a:lnTo>
                    <a:pt x="6350" y="375920"/>
                  </a:lnTo>
                  <a:close/>
                </a:path>
                <a:path w="6350" h="387350">
                  <a:moveTo>
                    <a:pt x="6350" y="369570"/>
                  </a:moveTo>
                  <a:lnTo>
                    <a:pt x="0" y="369570"/>
                  </a:lnTo>
                  <a:lnTo>
                    <a:pt x="0" y="374650"/>
                  </a:lnTo>
                  <a:lnTo>
                    <a:pt x="6350" y="374650"/>
                  </a:lnTo>
                  <a:lnTo>
                    <a:pt x="6350" y="369570"/>
                  </a:lnTo>
                  <a:close/>
                </a:path>
                <a:path w="6350" h="387350">
                  <a:moveTo>
                    <a:pt x="6350" y="363220"/>
                  </a:moveTo>
                  <a:lnTo>
                    <a:pt x="0" y="363220"/>
                  </a:lnTo>
                  <a:lnTo>
                    <a:pt x="0" y="368300"/>
                  </a:lnTo>
                  <a:lnTo>
                    <a:pt x="6350" y="368300"/>
                  </a:lnTo>
                  <a:lnTo>
                    <a:pt x="6350" y="363220"/>
                  </a:lnTo>
                  <a:close/>
                </a:path>
                <a:path w="6350" h="387350">
                  <a:moveTo>
                    <a:pt x="6350" y="356870"/>
                  </a:moveTo>
                  <a:lnTo>
                    <a:pt x="0" y="356870"/>
                  </a:lnTo>
                  <a:lnTo>
                    <a:pt x="0" y="361950"/>
                  </a:lnTo>
                  <a:lnTo>
                    <a:pt x="6350" y="361950"/>
                  </a:lnTo>
                  <a:lnTo>
                    <a:pt x="6350" y="356870"/>
                  </a:lnTo>
                  <a:close/>
                </a:path>
                <a:path w="6350" h="387350">
                  <a:moveTo>
                    <a:pt x="6350" y="350520"/>
                  </a:moveTo>
                  <a:lnTo>
                    <a:pt x="0" y="350520"/>
                  </a:lnTo>
                  <a:lnTo>
                    <a:pt x="0" y="355600"/>
                  </a:lnTo>
                  <a:lnTo>
                    <a:pt x="6350" y="355600"/>
                  </a:lnTo>
                  <a:lnTo>
                    <a:pt x="6350" y="350520"/>
                  </a:lnTo>
                  <a:close/>
                </a:path>
                <a:path w="6350" h="387350">
                  <a:moveTo>
                    <a:pt x="6350" y="344170"/>
                  </a:moveTo>
                  <a:lnTo>
                    <a:pt x="0" y="344170"/>
                  </a:lnTo>
                  <a:lnTo>
                    <a:pt x="0" y="349250"/>
                  </a:lnTo>
                  <a:lnTo>
                    <a:pt x="6350" y="349250"/>
                  </a:lnTo>
                  <a:lnTo>
                    <a:pt x="6350" y="344170"/>
                  </a:lnTo>
                  <a:close/>
                </a:path>
                <a:path w="6350" h="387350">
                  <a:moveTo>
                    <a:pt x="6350" y="337820"/>
                  </a:moveTo>
                  <a:lnTo>
                    <a:pt x="0" y="337820"/>
                  </a:lnTo>
                  <a:lnTo>
                    <a:pt x="0" y="342900"/>
                  </a:lnTo>
                  <a:lnTo>
                    <a:pt x="6350" y="342900"/>
                  </a:lnTo>
                  <a:lnTo>
                    <a:pt x="6350" y="337820"/>
                  </a:lnTo>
                  <a:close/>
                </a:path>
                <a:path w="6350" h="387350">
                  <a:moveTo>
                    <a:pt x="6350" y="331470"/>
                  </a:moveTo>
                  <a:lnTo>
                    <a:pt x="0" y="331470"/>
                  </a:lnTo>
                  <a:lnTo>
                    <a:pt x="0" y="336550"/>
                  </a:lnTo>
                  <a:lnTo>
                    <a:pt x="6350" y="336550"/>
                  </a:lnTo>
                  <a:lnTo>
                    <a:pt x="6350" y="331470"/>
                  </a:lnTo>
                  <a:close/>
                </a:path>
                <a:path w="6350" h="387350">
                  <a:moveTo>
                    <a:pt x="6350" y="325120"/>
                  </a:moveTo>
                  <a:lnTo>
                    <a:pt x="0" y="325120"/>
                  </a:lnTo>
                  <a:lnTo>
                    <a:pt x="0" y="330200"/>
                  </a:lnTo>
                  <a:lnTo>
                    <a:pt x="6350" y="330200"/>
                  </a:lnTo>
                  <a:lnTo>
                    <a:pt x="6350" y="325120"/>
                  </a:lnTo>
                  <a:close/>
                </a:path>
                <a:path w="6350" h="387350">
                  <a:moveTo>
                    <a:pt x="6350" y="318770"/>
                  </a:moveTo>
                  <a:lnTo>
                    <a:pt x="0" y="318770"/>
                  </a:lnTo>
                  <a:lnTo>
                    <a:pt x="0" y="323850"/>
                  </a:lnTo>
                  <a:lnTo>
                    <a:pt x="6350" y="323850"/>
                  </a:lnTo>
                  <a:lnTo>
                    <a:pt x="6350" y="318770"/>
                  </a:lnTo>
                  <a:close/>
                </a:path>
                <a:path w="6350" h="387350">
                  <a:moveTo>
                    <a:pt x="6350" y="312420"/>
                  </a:moveTo>
                  <a:lnTo>
                    <a:pt x="0" y="312420"/>
                  </a:lnTo>
                  <a:lnTo>
                    <a:pt x="0" y="317500"/>
                  </a:lnTo>
                  <a:lnTo>
                    <a:pt x="6350" y="317500"/>
                  </a:lnTo>
                  <a:lnTo>
                    <a:pt x="6350" y="312420"/>
                  </a:lnTo>
                  <a:close/>
                </a:path>
                <a:path w="6350" h="387350">
                  <a:moveTo>
                    <a:pt x="6350" y="306070"/>
                  </a:moveTo>
                  <a:lnTo>
                    <a:pt x="0" y="306070"/>
                  </a:lnTo>
                  <a:lnTo>
                    <a:pt x="0" y="311150"/>
                  </a:lnTo>
                  <a:lnTo>
                    <a:pt x="6350" y="311150"/>
                  </a:lnTo>
                  <a:lnTo>
                    <a:pt x="6350" y="306070"/>
                  </a:lnTo>
                  <a:close/>
                </a:path>
                <a:path w="6350" h="387350">
                  <a:moveTo>
                    <a:pt x="6350" y="299720"/>
                  </a:moveTo>
                  <a:lnTo>
                    <a:pt x="0" y="299720"/>
                  </a:lnTo>
                  <a:lnTo>
                    <a:pt x="0" y="304800"/>
                  </a:lnTo>
                  <a:lnTo>
                    <a:pt x="6350" y="304800"/>
                  </a:lnTo>
                  <a:lnTo>
                    <a:pt x="6350" y="299720"/>
                  </a:lnTo>
                  <a:close/>
                </a:path>
                <a:path w="6350" h="387350">
                  <a:moveTo>
                    <a:pt x="6350" y="293370"/>
                  </a:moveTo>
                  <a:lnTo>
                    <a:pt x="0" y="293370"/>
                  </a:lnTo>
                  <a:lnTo>
                    <a:pt x="0" y="298450"/>
                  </a:lnTo>
                  <a:lnTo>
                    <a:pt x="6350" y="298450"/>
                  </a:lnTo>
                  <a:lnTo>
                    <a:pt x="6350" y="293370"/>
                  </a:lnTo>
                  <a:close/>
                </a:path>
                <a:path w="6350" h="387350">
                  <a:moveTo>
                    <a:pt x="6350" y="287020"/>
                  </a:moveTo>
                  <a:lnTo>
                    <a:pt x="0" y="287020"/>
                  </a:lnTo>
                  <a:lnTo>
                    <a:pt x="0" y="292100"/>
                  </a:lnTo>
                  <a:lnTo>
                    <a:pt x="6350" y="292100"/>
                  </a:lnTo>
                  <a:lnTo>
                    <a:pt x="6350" y="287020"/>
                  </a:lnTo>
                  <a:close/>
                </a:path>
                <a:path w="6350" h="387350">
                  <a:moveTo>
                    <a:pt x="6350" y="283210"/>
                  </a:moveTo>
                  <a:lnTo>
                    <a:pt x="0" y="283210"/>
                  </a:lnTo>
                  <a:lnTo>
                    <a:pt x="0" y="285750"/>
                  </a:lnTo>
                  <a:lnTo>
                    <a:pt x="6350" y="285750"/>
                  </a:lnTo>
                  <a:lnTo>
                    <a:pt x="6350" y="283210"/>
                  </a:lnTo>
                  <a:close/>
                </a:path>
              </a:pathLst>
            </a:custGeom>
            <a:solidFill>
              <a:srgbClr val="8B00ED"/>
            </a:solidFill>
          </p:spPr>
          <p:txBody>
            <a:bodyPr bIns="0" lIns="0" rIns="0" rtlCol="0" tIns="0" wrap="square"/>
            <a:p/>
          </p:txBody>
        </p:sp>
        <p:sp>
          <p:nvSpPr>
            <p:cNvPr id="1051023" name="object 2339"/>
            <p:cNvSpPr/>
            <p:nvPr/>
          </p:nvSpPr>
          <p:spPr>
            <a:xfrm>
              <a:off x="6771640" y="5947410"/>
              <a:ext cx="7620" cy="412750"/>
            </a:xfrm>
            <a:custGeom>
              <a:avLst/>
              <a:ahLst/>
              <a:rect l="l" t="t" r="r" b="b"/>
              <a:pathLst>
                <a:path w="7620" h="412750">
                  <a:moveTo>
                    <a:pt x="1269" y="0"/>
                  </a:moveTo>
                  <a:lnTo>
                    <a:pt x="0" y="0"/>
                  </a:lnTo>
                  <a:lnTo>
                    <a:pt x="0" y="6349"/>
                  </a:lnTo>
                  <a:lnTo>
                    <a:pt x="3809" y="6349"/>
                  </a:lnTo>
                  <a:lnTo>
                    <a:pt x="3809" y="3809"/>
                  </a:lnTo>
                  <a:lnTo>
                    <a:pt x="2539" y="3809"/>
                  </a:lnTo>
                  <a:lnTo>
                    <a:pt x="2539" y="1269"/>
                  </a:lnTo>
                  <a:lnTo>
                    <a:pt x="1269" y="1269"/>
                  </a:lnTo>
                  <a:lnTo>
                    <a:pt x="1269" y="0"/>
                  </a:lnTo>
                  <a:close/>
                </a:path>
                <a:path w="7620" h="412750">
                  <a:moveTo>
                    <a:pt x="5079" y="6350"/>
                  </a:moveTo>
                  <a:lnTo>
                    <a:pt x="0" y="6350"/>
                  </a:lnTo>
                  <a:lnTo>
                    <a:pt x="0" y="10159"/>
                  </a:lnTo>
                  <a:lnTo>
                    <a:pt x="6350" y="10159"/>
                  </a:lnTo>
                  <a:lnTo>
                    <a:pt x="6350" y="7619"/>
                  </a:lnTo>
                  <a:lnTo>
                    <a:pt x="5079" y="7619"/>
                  </a:lnTo>
                  <a:lnTo>
                    <a:pt x="5079" y="6350"/>
                  </a:lnTo>
                  <a:close/>
                </a:path>
                <a:path w="7620" h="412750">
                  <a:moveTo>
                    <a:pt x="7619" y="10159"/>
                  </a:moveTo>
                  <a:lnTo>
                    <a:pt x="0" y="10159"/>
                  </a:lnTo>
                  <a:lnTo>
                    <a:pt x="0" y="12699"/>
                  </a:lnTo>
                  <a:lnTo>
                    <a:pt x="7619" y="12699"/>
                  </a:lnTo>
                  <a:lnTo>
                    <a:pt x="7619" y="10159"/>
                  </a:lnTo>
                  <a:close/>
                </a:path>
                <a:path w="7620" h="412750">
                  <a:moveTo>
                    <a:pt x="7619" y="12700"/>
                  </a:moveTo>
                  <a:lnTo>
                    <a:pt x="0" y="12700"/>
                  </a:lnTo>
                  <a:lnTo>
                    <a:pt x="0" y="19049"/>
                  </a:lnTo>
                  <a:lnTo>
                    <a:pt x="7619" y="19049"/>
                  </a:lnTo>
                  <a:lnTo>
                    <a:pt x="7619" y="12700"/>
                  </a:lnTo>
                  <a:close/>
                </a:path>
                <a:path w="7620" h="412750">
                  <a:moveTo>
                    <a:pt x="7619" y="19050"/>
                  </a:moveTo>
                  <a:lnTo>
                    <a:pt x="0" y="19050"/>
                  </a:lnTo>
                  <a:lnTo>
                    <a:pt x="0" y="25399"/>
                  </a:lnTo>
                  <a:lnTo>
                    <a:pt x="7619" y="25399"/>
                  </a:lnTo>
                  <a:lnTo>
                    <a:pt x="7619" y="19050"/>
                  </a:lnTo>
                  <a:close/>
                </a:path>
                <a:path w="7620" h="412750">
                  <a:moveTo>
                    <a:pt x="7619" y="25400"/>
                  </a:moveTo>
                  <a:lnTo>
                    <a:pt x="0" y="25400"/>
                  </a:lnTo>
                  <a:lnTo>
                    <a:pt x="0" y="31749"/>
                  </a:lnTo>
                  <a:lnTo>
                    <a:pt x="7619" y="31749"/>
                  </a:lnTo>
                  <a:lnTo>
                    <a:pt x="7619" y="25400"/>
                  </a:lnTo>
                  <a:close/>
                </a:path>
                <a:path w="7620" h="412750">
                  <a:moveTo>
                    <a:pt x="7619" y="31750"/>
                  </a:moveTo>
                  <a:lnTo>
                    <a:pt x="0" y="31750"/>
                  </a:lnTo>
                  <a:lnTo>
                    <a:pt x="0" y="35559"/>
                  </a:lnTo>
                  <a:lnTo>
                    <a:pt x="7619" y="35559"/>
                  </a:lnTo>
                  <a:lnTo>
                    <a:pt x="7619" y="31750"/>
                  </a:lnTo>
                  <a:close/>
                </a:path>
                <a:path w="7620" h="412750">
                  <a:moveTo>
                    <a:pt x="7619" y="35559"/>
                  </a:moveTo>
                  <a:lnTo>
                    <a:pt x="0" y="35559"/>
                  </a:lnTo>
                  <a:lnTo>
                    <a:pt x="0" y="38099"/>
                  </a:lnTo>
                  <a:lnTo>
                    <a:pt x="7619" y="38099"/>
                  </a:lnTo>
                  <a:lnTo>
                    <a:pt x="7619" y="35559"/>
                  </a:lnTo>
                  <a:close/>
                </a:path>
                <a:path w="7620" h="412750">
                  <a:moveTo>
                    <a:pt x="7619" y="38100"/>
                  </a:moveTo>
                  <a:lnTo>
                    <a:pt x="0" y="38100"/>
                  </a:lnTo>
                  <a:lnTo>
                    <a:pt x="0" y="41909"/>
                  </a:lnTo>
                  <a:lnTo>
                    <a:pt x="7619" y="41909"/>
                  </a:lnTo>
                  <a:lnTo>
                    <a:pt x="7619" y="38100"/>
                  </a:lnTo>
                  <a:close/>
                </a:path>
                <a:path w="7620" h="412750">
                  <a:moveTo>
                    <a:pt x="7619" y="41909"/>
                  </a:moveTo>
                  <a:lnTo>
                    <a:pt x="0" y="41909"/>
                  </a:lnTo>
                  <a:lnTo>
                    <a:pt x="0" y="44449"/>
                  </a:lnTo>
                  <a:lnTo>
                    <a:pt x="7619" y="44449"/>
                  </a:lnTo>
                  <a:lnTo>
                    <a:pt x="7619" y="41909"/>
                  </a:lnTo>
                  <a:close/>
                </a:path>
                <a:path w="7620" h="412750">
                  <a:moveTo>
                    <a:pt x="7619" y="44450"/>
                  </a:moveTo>
                  <a:lnTo>
                    <a:pt x="0" y="44450"/>
                  </a:lnTo>
                  <a:lnTo>
                    <a:pt x="0" y="48259"/>
                  </a:lnTo>
                  <a:lnTo>
                    <a:pt x="7619" y="48259"/>
                  </a:lnTo>
                  <a:lnTo>
                    <a:pt x="7619" y="44450"/>
                  </a:lnTo>
                  <a:close/>
                </a:path>
                <a:path w="7620" h="412750">
                  <a:moveTo>
                    <a:pt x="7619" y="48259"/>
                  </a:moveTo>
                  <a:lnTo>
                    <a:pt x="0" y="48259"/>
                  </a:lnTo>
                  <a:lnTo>
                    <a:pt x="0" y="50799"/>
                  </a:lnTo>
                  <a:lnTo>
                    <a:pt x="7619" y="50799"/>
                  </a:lnTo>
                  <a:lnTo>
                    <a:pt x="7619" y="48259"/>
                  </a:lnTo>
                  <a:close/>
                </a:path>
                <a:path w="7620" h="412750">
                  <a:moveTo>
                    <a:pt x="7619" y="50800"/>
                  </a:moveTo>
                  <a:lnTo>
                    <a:pt x="0" y="50800"/>
                  </a:lnTo>
                  <a:lnTo>
                    <a:pt x="0" y="54609"/>
                  </a:lnTo>
                  <a:lnTo>
                    <a:pt x="7619" y="54609"/>
                  </a:lnTo>
                  <a:lnTo>
                    <a:pt x="7619" y="50800"/>
                  </a:lnTo>
                  <a:close/>
                </a:path>
                <a:path w="7620" h="412750">
                  <a:moveTo>
                    <a:pt x="7619" y="54609"/>
                  </a:moveTo>
                  <a:lnTo>
                    <a:pt x="0" y="54609"/>
                  </a:lnTo>
                  <a:lnTo>
                    <a:pt x="0" y="57149"/>
                  </a:lnTo>
                  <a:lnTo>
                    <a:pt x="7619" y="57149"/>
                  </a:lnTo>
                  <a:lnTo>
                    <a:pt x="7619" y="54609"/>
                  </a:lnTo>
                  <a:close/>
                </a:path>
                <a:path w="7620" h="412750">
                  <a:moveTo>
                    <a:pt x="7619" y="57150"/>
                  </a:moveTo>
                  <a:lnTo>
                    <a:pt x="0" y="57150"/>
                  </a:lnTo>
                  <a:lnTo>
                    <a:pt x="0" y="60959"/>
                  </a:lnTo>
                  <a:lnTo>
                    <a:pt x="7619" y="60959"/>
                  </a:lnTo>
                  <a:lnTo>
                    <a:pt x="7619" y="57150"/>
                  </a:lnTo>
                  <a:close/>
                </a:path>
                <a:path w="7620" h="412750">
                  <a:moveTo>
                    <a:pt x="7619" y="60959"/>
                  </a:moveTo>
                  <a:lnTo>
                    <a:pt x="0" y="60959"/>
                  </a:lnTo>
                  <a:lnTo>
                    <a:pt x="0" y="63499"/>
                  </a:lnTo>
                  <a:lnTo>
                    <a:pt x="7619" y="63499"/>
                  </a:lnTo>
                  <a:lnTo>
                    <a:pt x="7619" y="60959"/>
                  </a:lnTo>
                  <a:close/>
                </a:path>
                <a:path w="7620" h="412750">
                  <a:moveTo>
                    <a:pt x="7619" y="63500"/>
                  </a:moveTo>
                  <a:lnTo>
                    <a:pt x="0" y="63500"/>
                  </a:lnTo>
                  <a:lnTo>
                    <a:pt x="0" y="67309"/>
                  </a:lnTo>
                  <a:lnTo>
                    <a:pt x="7619" y="67309"/>
                  </a:lnTo>
                  <a:lnTo>
                    <a:pt x="7619" y="63500"/>
                  </a:lnTo>
                  <a:close/>
                </a:path>
                <a:path w="7620" h="412750">
                  <a:moveTo>
                    <a:pt x="7619" y="67309"/>
                  </a:moveTo>
                  <a:lnTo>
                    <a:pt x="0" y="67309"/>
                  </a:lnTo>
                  <a:lnTo>
                    <a:pt x="0" y="69849"/>
                  </a:lnTo>
                  <a:lnTo>
                    <a:pt x="7619" y="69849"/>
                  </a:lnTo>
                  <a:lnTo>
                    <a:pt x="7619" y="67309"/>
                  </a:lnTo>
                  <a:close/>
                </a:path>
                <a:path w="7620" h="412750">
                  <a:moveTo>
                    <a:pt x="7619" y="69850"/>
                  </a:moveTo>
                  <a:lnTo>
                    <a:pt x="0" y="69850"/>
                  </a:lnTo>
                  <a:lnTo>
                    <a:pt x="0" y="73659"/>
                  </a:lnTo>
                  <a:lnTo>
                    <a:pt x="7619" y="73659"/>
                  </a:lnTo>
                  <a:lnTo>
                    <a:pt x="7619" y="69850"/>
                  </a:lnTo>
                  <a:close/>
                </a:path>
                <a:path w="7620" h="412750">
                  <a:moveTo>
                    <a:pt x="7619" y="73659"/>
                  </a:moveTo>
                  <a:lnTo>
                    <a:pt x="0" y="73659"/>
                  </a:lnTo>
                  <a:lnTo>
                    <a:pt x="0" y="76199"/>
                  </a:lnTo>
                  <a:lnTo>
                    <a:pt x="7619" y="76199"/>
                  </a:lnTo>
                  <a:lnTo>
                    <a:pt x="7619" y="73659"/>
                  </a:lnTo>
                  <a:close/>
                </a:path>
                <a:path w="7620" h="412750">
                  <a:moveTo>
                    <a:pt x="7619" y="76200"/>
                  </a:moveTo>
                  <a:lnTo>
                    <a:pt x="0" y="76200"/>
                  </a:lnTo>
                  <a:lnTo>
                    <a:pt x="0" y="80009"/>
                  </a:lnTo>
                  <a:lnTo>
                    <a:pt x="7619" y="80009"/>
                  </a:lnTo>
                  <a:lnTo>
                    <a:pt x="7619" y="76200"/>
                  </a:lnTo>
                  <a:close/>
                </a:path>
                <a:path w="7620" h="412750">
                  <a:moveTo>
                    <a:pt x="7619" y="80009"/>
                  </a:moveTo>
                  <a:lnTo>
                    <a:pt x="0" y="80009"/>
                  </a:lnTo>
                  <a:lnTo>
                    <a:pt x="0" y="82549"/>
                  </a:lnTo>
                  <a:lnTo>
                    <a:pt x="7619" y="82549"/>
                  </a:lnTo>
                  <a:lnTo>
                    <a:pt x="7619" y="80009"/>
                  </a:lnTo>
                  <a:close/>
                </a:path>
                <a:path w="7620" h="412750">
                  <a:moveTo>
                    <a:pt x="7619" y="82550"/>
                  </a:moveTo>
                  <a:lnTo>
                    <a:pt x="0" y="82550"/>
                  </a:lnTo>
                  <a:lnTo>
                    <a:pt x="0" y="86359"/>
                  </a:lnTo>
                  <a:lnTo>
                    <a:pt x="7619" y="86359"/>
                  </a:lnTo>
                  <a:lnTo>
                    <a:pt x="7619" y="82550"/>
                  </a:lnTo>
                  <a:close/>
                </a:path>
                <a:path w="7620" h="412750">
                  <a:moveTo>
                    <a:pt x="7619" y="86359"/>
                  </a:moveTo>
                  <a:lnTo>
                    <a:pt x="0" y="86359"/>
                  </a:lnTo>
                  <a:lnTo>
                    <a:pt x="0" y="88899"/>
                  </a:lnTo>
                  <a:lnTo>
                    <a:pt x="7619" y="88899"/>
                  </a:lnTo>
                  <a:lnTo>
                    <a:pt x="7619" y="86359"/>
                  </a:lnTo>
                  <a:close/>
                </a:path>
                <a:path w="7620" h="412750">
                  <a:moveTo>
                    <a:pt x="7619" y="88900"/>
                  </a:moveTo>
                  <a:lnTo>
                    <a:pt x="0" y="88900"/>
                  </a:lnTo>
                  <a:lnTo>
                    <a:pt x="0" y="120649"/>
                  </a:lnTo>
                  <a:lnTo>
                    <a:pt x="7619" y="120649"/>
                  </a:lnTo>
                  <a:lnTo>
                    <a:pt x="7619" y="88900"/>
                  </a:lnTo>
                  <a:close/>
                </a:path>
                <a:path w="7620" h="412750">
                  <a:moveTo>
                    <a:pt x="7619" y="120650"/>
                  </a:moveTo>
                  <a:lnTo>
                    <a:pt x="0" y="120650"/>
                  </a:lnTo>
                  <a:lnTo>
                    <a:pt x="0" y="190499"/>
                  </a:lnTo>
                  <a:lnTo>
                    <a:pt x="7619" y="190499"/>
                  </a:lnTo>
                  <a:lnTo>
                    <a:pt x="7619" y="120650"/>
                  </a:lnTo>
                  <a:close/>
                </a:path>
                <a:path w="7620" h="412750">
                  <a:moveTo>
                    <a:pt x="7619" y="190499"/>
                  </a:moveTo>
                  <a:lnTo>
                    <a:pt x="0" y="190499"/>
                  </a:lnTo>
                  <a:lnTo>
                    <a:pt x="0" y="293369"/>
                  </a:lnTo>
                  <a:lnTo>
                    <a:pt x="7619" y="293369"/>
                  </a:lnTo>
                  <a:lnTo>
                    <a:pt x="7619" y="190499"/>
                  </a:lnTo>
                  <a:close/>
                </a:path>
                <a:path w="7620" h="412750">
                  <a:moveTo>
                    <a:pt x="2539" y="406399"/>
                  </a:moveTo>
                  <a:lnTo>
                    <a:pt x="0" y="406399"/>
                  </a:lnTo>
                  <a:lnTo>
                    <a:pt x="0" y="412749"/>
                  </a:lnTo>
                  <a:lnTo>
                    <a:pt x="1269" y="412749"/>
                  </a:lnTo>
                  <a:lnTo>
                    <a:pt x="1269" y="408939"/>
                  </a:lnTo>
                  <a:lnTo>
                    <a:pt x="2539" y="408939"/>
                  </a:lnTo>
                  <a:lnTo>
                    <a:pt x="2539" y="406399"/>
                  </a:lnTo>
                  <a:close/>
                </a:path>
                <a:path w="7620" h="412750">
                  <a:moveTo>
                    <a:pt x="7619" y="398779"/>
                  </a:moveTo>
                  <a:lnTo>
                    <a:pt x="0" y="398779"/>
                  </a:lnTo>
                  <a:lnTo>
                    <a:pt x="0" y="405129"/>
                  </a:lnTo>
                  <a:lnTo>
                    <a:pt x="5079" y="405129"/>
                  </a:lnTo>
                  <a:lnTo>
                    <a:pt x="5079" y="402589"/>
                  </a:lnTo>
                  <a:lnTo>
                    <a:pt x="6350" y="402589"/>
                  </a:lnTo>
                  <a:lnTo>
                    <a:pt x="6350" y="400049"/>
                  </a:lnTo>
                  <a:lnTo>
                    <a:pt x="7619" y="400049"/>
                  </a:lnTo>
                  <a:lnTo>
                    <a:pt x="7619" y="398779"/>
                  </a:lnTo>
                  <a:close/>
                </a:path>
                <a:path w="7620" h="412750">
                  <a:moveTo>
                    <a:pt x="7619" y="393699"/>
                  </a:moveTo>
                  <a:lnTo>
                    <a:pt x="0" y="393699"/>
                  </a:lnTo>
                  <a:lnTo>
                    <a:pt x="0" y="397509"/>
                  </a:lnTo>
                  <a:lnTo>
                    <a:pt x="7619" y="397509"/>
                  </a:lnTo>
                  <a:lnTo>
                    <a:pt x="7619" y="393699"/>
                  </a:lnTo>
                  <a:close/>
                </a:path>
                <a:path w="7620" h="412750">
                  <a:moveTo>
                    <a:pt x="7619" y="387349"/>
                  </a:moveTo>
                  <a:lnTo>
                    <a:pt x="0" y="387349"/>
                  </a:lnTo>
                  <a:lnTo>
                    <a:pt x="0" y="392430"/>
                  </a:lnTo>
                  <a:lnTo>
                    <a:pt x="7619" y="392430"/>
                  </a:lnTo>
                  <a:lnTo>
                    <a:pt x="7619" y="387349"/>
                  </a:lnTo>
                  <a:close/>
                </a:path>
                <a:path w="7620" h="412750">
                  <a:moveTo>
                    <a:pt x="7619" y="380999"/>
                  </a:moveTo>
                  <a:lnTo>
                    <a:pt x="0" y="380999"/>
                  </a:lnTo>
                  <a:lnTo>
                    <a:pt x="0" y="386079"/>
                  </a:lnTo>
                  <a:lnTo>
                    <a:pt x="7619" y="386079"/>
                  </a:lnTo>
                  <a:lnTo>
                    <a:pt x="7619" y="380999"/>
                  </a:lnTo>
                  <a:close/>
                </a:path>
                <a:path w="7620" h="412750">
                  <a:moveTo>
                    <a:pt x="7619" y="374649"/>
                  </a:moveTo>
                  <a:lnTo>
                    <a:pt x="0" y="374649"/>
                  </a:lnTo>
                  <a:lnTo>
                    <a:pt x="0" y="379730"/>
                  </a:lnTo>
                  <a:lnTo>
                    <a:pt x="7619" y="379730"/>
                  </a:lnTo>
                  <a:lnTo>
                    <a:pt x="7619" y="374649"/>
                  </a:lnTo>
                  <a:close/>
                </a:path>
                <a:path w="7620" h="412750">
                  <a:moveTo>
                    <a:pt x="7619" y="368299"/>
                  </a:moveTo>
                  <a:lnTo>
                    <a:pt x="0" y="368299"/>
                  </a:lnTo>
                  <a:lnTo>
                    <a:pt x="0" y="373379"/>
                  </a:lnTo>
                  <a:lnTo>
                    <a:pt x="7619" y="373379"/>
                  </a:lnTo>
                  <a:lnTo>
                    <a:pt x="7619" y="368299"/>
                  </a:lnTo>
                  <a:close/>
                </a:path>
                <a:path w="7620" h="412750">
                  <a:moveTo>
                    <a:pt x="7619" y="361949"/>
                  </a:moveTo>
                  <a:lnTo>
                    <a:pt x="0" y="361949"/>
                  </a:lnTo>
                  <a:lnTo>
                    <a:pt x="0" y="367029"/>
                  </a:lnTo>
                  <a:lnTo>
                    <a:pt x="7619" y="367029"/>
                  </a:lnTo>
                  <a:lnTo>
                    <a:pt x="7619" y="361949"/>
                  </a:lnTo>
                  <a:close/>
                </a:path>
                <a:path w="7620" h="412750">
                  <a:moveTo>
                    <a:pt x="7619" y="355599"/>
                  </a:moveTo>
                  <a:lnTo>
                    <a:pt x="0" y="355599"/>
                  </a:lnTo>
                  <a:lnTo>
                    <a:pt x="0" y="360679"/>
                  </a:lnTo>
                  <a:lnTo>
                    <a:pt x="7619" y="360679"/>
                  </a:lnTo>
                  <a:lnTo>
                    <a:pt x="7619" y="355599"/>
                  </a:lnTo>
                  <a:close/>
                </a:path>
                <a:path w="7620" h="412750">
                  <a:moveTo>
                    <a:pt x="7619" y="349249"/>
                  </a:moveTo>
                  <a:lnTo>
                    <a:pt x="0" y="349249"/>
                  </a:lnTo>
                  <a:lnTo>
                    <a:pt x="0" y="354330"/>
                  </a:lnTo>
                  <a:lnTo>
                    <a:pt x="7619" y="354330"/>
                  </a:lnTo>
                  <a:lnTo>
                    <a:pt x="7619" y="349249"/>
                  </a:lnTo>
                  <a:close/>
                </a:path>
                <a:path w="7620" h="412750">
                  <a:moveTo>
                    <a:pt x="7619" y="342899"/>
                  </a:moveTo>
                  <a:lnTo>
                    <a:pt x="0" y="342899"/>
                  </a:lnTo>
                  <a:lnTo>
                    <a:pt x="0" y="347979"/>
                  </a:lnTo>
                  <a:lnTo>
                    <a:pt x="7619" y="347979"/>
                  </a:lnTo>
                  <a:lnTo>
                    <a:pt x="7619" y="342899"/>
                  </a:lnTo>
                  <a:close/>
                </a:path>
                <a:path w="7620" h="412750">
                  <a:moveTo>
                    <a:pt x="7619" y="336549"/>
                  </a:moveTo>
                  <a:lnTo>
                    <a:pt x="0" y="336549"/>
                  </a:lnTo>
                  <a:lnTo>
                    <a:pt x="0" y="341629"/>
                  </a:lnTo>
                  <a:lnTo>
                    <a:pt x="7619" y="341629"/>
                  </a:lnTo>
                  <a:lnTo>
                    <a:pt x="7619" y="336549"/>
                  </a:lnTo>
                  <a:close/>
                </a:path>
                <a:path w="7620" h="412750">
                  <a:moveTo>
                    <a:pt x="7619" y="330199"/>
                  </a:moveTo>
                  <a:lnTo>
                    <a:pt x="0" y="330199"/>
                  </a:lnTo>
                  <a:lnTo>
                    <a:pt x="0" y="335279"/>
                  </a:lnTo>
                  <a:lnTo>
                    <a:pt x="7619" y="335279"/>
                  </a:lnTo>
                  <a:lnTo>
                    <a:pt x="7619" y="330199"/>
                  </a:lnTo>
                  <a:close/>
                </a:path>
                <a:path w="7620" h="412750">
                  <a:moveTo>
                    <a:pt x="7619" y="323849"/>
                  </a:moveTo>
                  <a:lnTo>
                    <a:pt x="0" y="323849"/>
                  </a:lnTo>
                  <a:lnTo>
                    <a:pt x="0" y="328929"/>
                  </a:lnTo>
                  <a:lnTo>
                    <a:pt x="7619" y="328929"/>
                  </a:lnTo>
                  <a:lnTo>
                    <a:pt x="7619" y="323849"/>
                  </a:lnTo>
                  <a:close/>
                </a:path>
                <a:path w="7620" h="412750">
                  <a:moveTo>
                    <a:pt x="7619" y="317499"/>
                  </a:moveTo>
                  <a:lnTo>
                    <a:pt x="0" y="317499"/>
                  </a:lnTo>
                  <a:lnTo>
                    <a:pt x="0" y="322580"/>
                  </a:lnTo>
                  <a:lnTo>
                    <a:pt x="7619" y="322580"/>
                  </a:lnTo>
                  <a:lnTo>
                    <a:pt x="7619" y="317499"/>
                  </a:lnTo>
                  <a:close/>
                </a:path>
                <a:path w="7620" h="412750">
                  <a:moveTo>
                    <a:pt x="7619" y="311149"/>
                  </a:moveTo>
                  <a:lnTo>
                    <a:pt x="0" y="311149"/>
                  </a:lnTo>
                  <a:lnTo>
                    <a:pt x="0" y="316229"/>
                  </a:lnTo>
                  <a:lnTo>
                    <a:pt x="7619" y="316229"/>
                  </a:lnTo>
                  <a:lnTo>
                    <a:pt x="7619" y="311149"/>
                  </a:lnTo>
                  <a:close/>
                </a:path>
                <a:path w="7620" h="412750">
                  <a:moveTo>
                    <a:pt x="7619" y="304799"/>
                  </a:moveTo>
                  <a:lnTo>
                    <a:pt x="0" y="304799"/>
                  </a:lnTo>
                  <a:lnTo>
                    <a:pt x="0" y="309879"/>
                  </a:lnTo>
                  <a:lnTo>
                    <a:pt x="7619" y="309879"/>
                  </a:lnTo>
                  <a:lnTo>
                    <a:pt x="7619" y="304799"/>
                  </a:lnTo>
                  <a:close/>
                </a:path>
                <a:path w="7620" h="412750">
                  <a:moveTo>
                    <a:pt x="7619" y="298449"/>
                  </a:moveTo>
                  <a:lnTo>
                    <a:pt x="0" y="298449"/>
                  </a:lnTo>
                  <a:lnTo>
                    <a:pt x="0" y="303529"/>
                  </a:lnTo>
                  <a:lnTo>
                    <a:pt x="7619" y="303529"/>
                  </a:lnTo>
                  <a:lnTo>
                    <a:pt x="7619" y="298449"/>
                  </a:lnTo>
                  <a:close/>
                </a:path>
                <a:path w="7620" h="412750">
                  <a:moveTo>
                    <a:pt x="7619" y="294639"/>
                  </a:moveTo>
                  <a:lnTo>
                    <a:pt x="0" y="294639"/>
                  </a:lnTo>
                  <a:lnTo>
                    <a:pt x="0" y="297179"/>
                  </a:lnTo>
                  <a:lnTo>
                    <a:pt x="7619" y="297179"/>
                  </a:lnTo>
                  <a:lnTo>
                    <a:pt x="7619" y="294639"/>
                  </a:lnTo>
                  <a:close/>
                </a:path>
              </a:pathLst>
            </a:custGeom>
            <a:solidFill>
              <a:srgbClr val="8A00ED"/>
            </a:solidFill>
          </p:spPr>
          <p:txBody>
            <a:bodyPr bIns="0" lIns="0" rIns="0" rtlCol="0" tIns="0" wrap="square"/>
            <a:p/>
          </p:txBody>
        </p:sp>
        <p:sp>
          <p:nvSpPr>
            <p:cNvPr id="1051024" name="object 2340"/>
            <p:cNvSpPr/>
            <p:nvPr/>
          </p:nvSpPr>
          <p:spPr>
            <a:xfrm>
              <a:off x="6764020" y="5934710"/>
              <a:ext cx="7620" cy="436880"/>
            </a:xfrm>
            <a:custGeom>
              <a:avLst/>
              <a:ahLst/>
              <a:rect l="l" t="t" r="r" b="b"/>
              <a:pathLst>
                <a:path w="7620" h="436879">
                  <a:moveTo>
                    <a:pt x="1269" y="0"/>
                  </a:moveTo>
                  <a:lnTo>
                    <a:pt x="0" y="0"/>
                  </a:lnTo>
                  <a:lnTo>
                    <a:pt x="0" y="3809"/>
                  </a:lnTo>
                  <a:lnTo>
                    <a:pt x="2539" y="3809"/>
                  </a:lnTo>
                  <a:lnTo>
                    <a:pt x="2539" y="2539"/>
                  </a:lnTo>
                  <a:lnTo>
                    <a:pt x="1270" y="2539"/>
                  </a:lnTo>
                  <a:lnTo>
                    <a:pt x="1269" y="0"/>
                  </a:lnTo>
                  <a:close/>
                </a:path>
                <a:path w="7620" h="436879">
                  <a:moveTo>
                    <a:pt x="3809" y="3809"/>
                  </a:moveTo>
                  <a:lnTo>
                    <a:pt x="0" y="3809"/>
                  </a:lnTo>
                  <a:lnTo>
                    <a:pt x="0" y="6349"/>
                  </a:lnTo>
                  <a:lnTo>
                    <a:pt x="3809" y="6349"/>
                  </a:lnTo>
                  <a:lnTo>
                    <a:pt x="3809" y="3809"/>
                  </a:lnTo>
                  <a:close/>
                </a:path>
                <a:path w="7620" h="436879">
                  <a:moveTo>
                    <a:pt x="5079" y="6350"/>
                  </a:moveTo>
                  <a:lnTo>
                    <a:pt x="0" y="6350"/>
                  </a:lnTo>
                  <a:lnTo>
                    <a:pt x="0" y="10159"/>
                  </a:lnTo>
                  <a:lnTo>
                    <a:pt x="6350" y="10159"/>
                  </a:lnTo>
                  <a:lnTo>
                    <a:pt x="6350" y="8889"/>
                  </a:lnTo>
                  <a:lnTo>
                    <a:pt x="5079" y="8889"/>
                  </a:lnTo>
                  <a:lnTo>
                    <a:pt x="5079" y="6350"/>
                  </a:lnTo>
                  <a:close/>
                </a:path>
                <a:path w="7620" h="436879">
                  <a:moveTo>
                    <a:pt x="7620" y="10160"/>
                  </a:moveTo>
                  <a:lnTo>
                    <a:pt x="0" y="10160"/>
                  </a:lnTo>
                  <a:lnTo>
                    <a:pt x="0" y="12699"/>
                  </a:lnTo>
                  <a:lnTo>
                    <a:pt x="7620" y="12699"/>
                  </a:lnTo>
                  <a:lnTo>
                    <a:pt x="7620" y="10160"/>
                  </a:lnTo>
                  <a:close/>
                </a:path>
                <a:path w="7620" h="436879">
                  <a:moveTo>
                    <a:pt x="7620" y="12700"/>
                  </a:moveTo>
                  <a:lnTo>
                    <a:pt x="0" y="12700"/>
                  </a:lnTo>
                  <a:lnTo>
                    <a:pt x="0" y="19049"/>
                  </a:lnTo>
                  <a:lnTo>
                    <a:pt x="7620" y="19049"/>
                  </a:lnTo>
                  <a:lnTo>
                    <a:pt x="7620" y="12700"/>
                  </a:lnTo>
                  <a:close/>
                </a:path>
                <a:path w="7620" h="436879">
                  <a:moveTo>
                    <a:pt x="7620" y="19050"/>
                  </a:moveTo>
                  <a:lnTo>
                    <a:pt x="0" y="19050"/>
                  </a:lnTo>
                  <a:lnTo>
                    <a:pt x="0" y="22859"/>
                  </a:lnTo>
                  <a:lnTo>
                    <a:pt x="7620" y="22859"/>
                  </a:lnTo>
                  <a:lnTo>
                    <a:pt x="7620" y="19050"/>
                  </a:lnTo>
                  <a:close/>
                </a:path>
                <a:path w="7620" h="436879">
                  <a:moveTo>
                    <a:pt x="7620" y="22859"/>
                  </a:moveTo>
                  <a:lnTo>
                    <a:pt x="0" y="22859"/>
                  </a:lnTo>
                  <a:lnTo>
                    <a:pt x="0" y="25399"/>
                  </a:lnTo>
                  <a:lnTo>
                    <a:pt x="7620" y="25399"/>
                  </a:lnTo>
                  <a:lnTo>
                    <a:pt x="7620" y="22859"/>
                  </a:lnTo>
                  <a:close/>
                </a:path>
                <a:path w="7620" h="436879">
                  <a:moveTo>
                    <a:pt x="7620" y="25400"/>
                  </a:moveTo>
                  <a:lnTo>
                    <a:pt x="0" y="25400"/>
                  </a:lnTo>
                  <a:lnTo>
                    <a:pt x="0" y="31749"/>
                  </a:lnTo>
                  <a:lnTo>
                    <a:pt x="7620" y="31749"/>
                  </a:lnTo>
                  <a:lnTo>
                    <a:pt x="7620" y="25400"/>
                  </a:lnTo>
                  <a:close/>
                </a:path>
                <a:path w="7620" h="436879">
                  <a:moveTo>
                    <a:pt x="7620" y="31750"/>
                  </a:moveTo>
                  <a:lnTo>
                    <a:pt x="0" y="31750"/>
                  </a:lnTo>
                  <a:lnTo>
                    <a:pt x="0" y="38099"/>
                  </a:lnTo>
                  <a:lnTo>
                    <a:pt x="7620" y="38099"/>
                  </a:lnTo>
                  <a:lnTo>
                    <a:pt x="7620" y="31750"/>
                  </a:lnTo>
                  <a:close/>
                </a:path>
                <a:path w="7620" h="436879">
                  <a:moveTo>
                    <a:pt x="7620" y="38100"/>
                  </a:moveTo>
                  <a:lnTo>
                    <a:pt x="0" y="38100"/>
                  </a:lnTo>
                  <a:lnTo>
                    <a:pt x="0" y="44449"/>
                  </a:lnTo>
                  <a:lnTo>
                    <a:pt x="7620" y="44449"/>
                  </a:lnTo>
                  <a:lnTo>
                    <a:pt x="7620" y="38100"/>
                  </a:lnTo>
                  <a:close/>
                </a:path>
                <a:path w="7620" h="436879">
                  <a:moveTo>
                    <a:pt x="7620" y="44450"/>
                  </a:moveTo>
                  <a:lnTo>
                    <a:pt x="0" y="44450"/>
                  </a:lnTo>
                  <a:lnTo>
                    <a:pt x="0" y="48259"/>
                  </a:lnTo>
                  <a:lnTo>
                    <a:pt x="7620" y="48259"/>
                  </a:lnTo>
                  <a:lnTo>
                    <a:pt x="7620" y="44450"/>
                  </a:lnTo>
                  <a:close/>
                </a:path>
                <a:path w="7620" h="436879">
                  <a:moveTo>
                    <a:pt x="7620" y="48259"/>
                  </a:moveTo>
                  <a:lnTo>
                    <a:pt x="0" y="48259"/>
                  </a:lnTo>
                  <a:lnTo>
                    <a:pt x="0" y="50799"/>
                  </a:lnTo>
                  <a:lnTo>
                    <a:pt x="7620" y="50799"/>
                  </a:lnTo>
                  <a:lnTo>
                    <a:pt x="7620" y="48259"/>
                  </a:lnTo>
                  <a:close/>
                </a:path>
                <a:path w="7620" h="436879">
                  <a:moveTo>
                    <a:pt x="7620" y="50800"/>
                  </a:moveTo>
                  <a:lnTo>
                    <a:pt x="0" y="50800"/>
                  </a:lnTo>
                  <a:lnTo>
                    <a:pt x="0" y="54609"/>
                  </a:lnTo>
                  <a:lnTo>
                    <a:pt x="7620" y="54609"/>
                  </a:lnTo>
                  <a:lnTo>
                    <a:pt x="7620" y="50800"/>
                  </a:lnTo>
                  <a:close/>
                </a:path>
                <a:path w="7620" h="436879">
                  <a:moveTo>
                    <a:pt x="7620" y="54609"/>
                  </a:moveTo>
                  <a:lnTo>
                    <a:pt x="0" y="54609"/>
                  </a:lnTo>
                  <a:lnTo>
                    <a:pt x="0" y="57149"/>
                  </a:lnTo>
                  <a:lnTo>
                    <a:pt x="7620" y="57149"/>
                  </a:lnTo>
                  <a:lnTo>
                    <a:pt x="7620" y="54609"/>
                  </a:lnTo>
                  <a:close/>
                </a:path>
                <a:path w="7620" h="436879">
                  <a:moveTo>
                    <a:pt x="7620" y="57150"/>
                  </a:moveTo>
                  <a:lnTo>
                    <a:pt x="0" y="57150"/>
                  </a:lnTo>
                  <a:lnTo>
                    <a:pt x="0" y="60959"/>
                  </a:lnTo>
                  <a:lnTo>
                    <a:pt x="7620" y="60959"/>
                  </a:lnTo>
                  <a:lnTo>
                    <a:pt x="7620" y="57150"/>
                  </a:lnTo>
                  <a:close/>
                </a:path>
                <a:path w="7620" h="436879">
                  <a:moveTo>
                    <a:pt x="7620" y="60959"/>
                  </a:moveTo>
                  <a:lnTo>
                    <a:pt x="0" y="60959"/>
                  </a:lnTo>
                  <a:lnTo>
                    <a:pt x="0" y="63499"/>
                  </a:lnTo>
                  <a:lnTo>
                    <a:pt x="7620" y="63499"/>
                  </a:lnTo>
                  <a:lnTo>
                    <a:pt x="7620" y="60959"/>
                  </a:lnTo>
                  <a:close/>
                </a:path>
                <a:path w="7620" h="436879">
                  <a:moveTo>
                    <a:pt x="7620" y="63500"/>
                  </a:moveTo>
                  <a:lnTo>
                    <a:pt x="0" y="63500"/>
                  </a:lnTo>
                  <a:lnTo>
                    <a:pt x="0" y="67309"/>
                  </a:lnTo>
                  <a:lnTo>
                    <a:pt x="7620" y="67309"/>
                  </a:lnTo>
                  <a:lnTo>
                    <a:pt x="7620" y="63500"/>
                  </a:lnTo>
                  <a:close/>
                </a:path>
                <a:path w="7620" h="436879">
                  <a:moveTo>
                    <a:pt x="7620" y="67309"/>
                  </a:moveTo>
                  <a:lnTo>
                    <a:pt x="0" y="67309"/>
                  </a:lnTo>
                  <a:lnTo>
                    <a:pt x="0" y="69849"/>
                  </a:lnTo>
                  <a:lnTo>
                    <a:pt x="7620" y="69849"/>
                  </a:lnTo>
                  <a:lnTo>
                    <a:pt x="7620" y="67309"/>
                  </a:lnTo>
                  <a:close/>
                </a:path>
                <a:path w="7620" h="436879">
                  <a:moveTo>
                    <a:pt x="7620" y="69850"/>
                  </a:moveTo>
                  <a:lnTo>
                    <a:pt x="0" y="69850"/>
                  </a:lnTo>
                  <a:lnTo>
                    <a:pt x="0" y="73659"/>
                  </a:lnTo>
                  <a:lnTo>
                    <a:pt x="7620" y="73659"/>
                  </a:lnTo>
                  <a:lnTo>
                    <a:pt x="7620" y="69850"/>
                  </a:lnTo>
                  <a:close/>
                </a:path>
                <a:path w="7620" h="436879">
                  <a:moveTo>
                    <a:pt x="7620" y="73659"/>
                  </a:moveTo>
                  <a:lnTo>
                    <a:pt x="0" y="73659"/>
                  </a:lnTo>
                  <a:lnTo>
                    <a:pt x="0" y="76199"/>
                  </a:lnTo>
                  <a:lnTo>
                    <a:pt x="7620" y="76199"/>
                  </a:lnTo>
                  <a:lnTo>
                    <a:pt x="7620" y="73659"/>
                  </a:lnTo>
                  <a:close/>
                </a:path>
                <a:path w="7620" h="436879">
                  <a:moveTo>
                    <a:pt x="7620" y="76200"/>
                  </a:moveTo>
                  <a:lnTo>
                    <a:pt x="0" y="76200"/>
                  </a:lnTo>
                  <a:lnTo>
                    <a:pt x="0" y="80009"/>
                  </a:lnTo>
                  <a:lnTo>
                    <a:pt x="7620" y="80009"/>
                  </a:lnTo>
                  <a:lnTo>
                    <a:pt x="7620" y="76200"/>
                  </a:lnTo>
                  <a:close/>
                </a:path>
                <a:path w="7620" h="436879">
                  <a:moveTo>
                    <a:pt x="7620" y="80009"/>
                  </a:moveTo>
                  <a:lnTo>
                    <a:pt x="0" y="80009"/>
                  </a:lnTo>
                  <a:lnTo>
                    <a:pt x="0" y="82549"/>
                  </a:lnTo>
                  <a:lnTo>
                    <a:pt x="7620" y="82549"/>
                  </a:lnTo>
                  <a:lnTo>
                    <a:pt x="7620" y="80009"/>
                  </a:lnTo>
                  <a:close/>
                </a:path>
                <a:path w="7620" h="436879">
                  <a:moveTo>
                    <a:pt x="7620" y="82550"/>
                  </a:moveTo>
                  <a:lnTo>
                    <a:pt x="0" y="82550"/>
                  </a:lnTo>
                  <a:lnTo>
                    <a:pt x="0" y="86359"/>
                  </a:lnTo>
                  <a:lnTo>
                    <a:pt x="7620" y="86359"/>
                  </a:lnTo>
                  <a:lnTo>
                    <a:pt x="7620" y="82550"/>
                  </a:lnTo>
                  <a:close/>
                </a:path>
                <a:path w="7620" h="436879">
                  <a:moveTo>
                    <a:pt x="7620" y="86359"/>
                  </a:moveTo>
                  <a:lnTo>
                    <a:pt x="0" y="86359"/>
                  </a:lnTo>
                  <a:lnTo>
                    <a:pt x="0" y="88899"/>
                  </a:lnTo>
                  <a:lnTo>
                    <a:pt x="7620" y="88899"/>
                  </a:lnTo>
                  <a:lnTo>
                    <a:pt x="7620" y="86359"/>
                  </a:lnTo>
                  <a:close/>
                </a:path>
                <a:path w="7620" h="436879">
                  <a:moveTo>
                    <a:pt x="7620" y="88900"/>
                  </a:moveTo>
                  <a:lnTo>
                    <a:pt x="0" y="88900"/>
                  </a:lnTo>
                  <a:lnTo>
                    <a:pt x="0" y="92709"/>
                  </a:lnTo>
                  <a:lnTo>
                    <a:pt x="7620" y="92709"/>
                  </a:lnTo>
                  <a:lnTo>
                    <a:pt x="7620" y="88900"/>
                  </a:lnTo>
                  <a:close/>
                </a:path>
                <a:path w="7620" h="436879">
                  <a:moveTo>
                    <a:pt x="7620" y="92709"/>
                  </a:moveTo>
                  <a:lnTo>
                    <a:pt x="0" y="92709"/>
                  </a:lnTo>
                  <a:lnTo>
                    <a:pt x="0" y="95249"/>
                  </a:lnTo>
                  <a:lnTo>
                    <a:pt x="7620" y="95249"/>
                  </a:lnTo>
                  <a:lnTo>
                    <a:pt x="7620" y="92709"/>
                  </a:lnTo>
                  <a:close/>
                </a:path>
                <a:path w="7620" h="436879">
                  <a:moveTo>
                    <a:pt x="7620" y="95250"/>
                  </a:moveTo>
                  <a:lnTo>
                    <a:pt x="0" y="95250"/>
                  </a:lnTo>
                  <a:lnTo>
                    <a:pt x="0" y="99059"/>
                  </a:lnTo>
                  <a:lnTo>
                    <a:pt x="7620" y="99059"/>
                  </a:lnTo>
                  <a:lnTo>
                    <a:pt x="7620" y="95250"/>
                  </a:lnTo>
                  <a:close/>
                </a:path>
                <a:path w="7620" h="436879">
                  <a:moveTo>
                    <a:pt x="7620" y="99059"/>
                  </a:moveTo>
                  <a:lnTo>
                    <a:pt x="0" y="99059"/>
                  </a:lnTo>
                  <a:lnTo>
                    <a:pt x="0" y="101599"/>
                  </a:lnTo>
                  <a:lnTo>
                    <a:pt x="7620" y="101599"/>
                  </a:lnTo>
                  <a:lnTo>
                    <a:pt x="7620" y="99059"/>
                  </a:lnTo>
                  <a:close/>
                </a:path>
                <a:path w="7620" h="436879">
                  <a:moveTo>
                    <a:pt x="7620" y="101600"/>
                  </a:moveTo>
                  <a:lnTo>
                    <a:pt x="0" y="101600"/>
                  </a:lnTo>
                  <a:lnTo>
                    <a:pt x="0" y="133349"/>
                  </a:lnTo>
                  <a:lnTo>
                    <a:pt x="7620" y="133349"/>
                  </a:lnTo>
                  <a:lnTo>
                    <a:pt x="7620" y="101600"/>
                  </a:lnTo>
                  <a:close/>
                </a:path>
                <a:path w="7620" h="436879">
                  <a:moveTo>
                    <a:pt x="7620" y="133350"/>
                  </a:moveTo>
                  <a:lnTo>
                    <a:pt x="0" y="133350"/>
                  </a:lnTo>
                  <a:lnTo>
                    <a:pt x="0" y="203199"/>
                  </a:lnTo>
                  <a:lnTo>
                    <a:pt x="7620" y="203199"/>
                  </a:lnTo>
                  <a:lnTo>
                    <a:pt x="7620" y="133350"/>
                  </a:lnTo>
                  <a:close/>
                </a:path>
                <a:path w="7620" h="436879">
                  <a:moveTo>
                    <a:pt x="7620" y="203199"/>
                  </a:moveTo>
                  <a:lnTo>
                    <a:pt x="0" y="203199"/>
                  </a:lnTo>
                  <a:lnTo>
                    <a:pt x="0" y="306069"/>
                  </a:lnTo>
                  <a:lnTo>
                    <a:pt x="7620" y="306069"/>
                  </a:lnTo>
                  <a:lnTo>
                    <a:pt x="7620" y="203199"/>
                  </a:lnTo>
                  <a:close/>
                </a:path>
                <a:path w="7620" h="436879">
                  <a:moveTo>
                    <a:pt x="3809" y="430529"/>
                  </a:moveTo>
                  <a:lnTo>
                    <a:pt x="0" y="430529"/>
                  </a:lnTo>
                  <a:lnTo>
                    <a:pt x="0" y="436879"/>
                  </a:lnTo>
                  <a:lnTo>
                    <a:pt x="1270" y="436879"/>
                  </a:lnTo>
                  <a:lnTo>
                    <a:pt x="1270" y="433069"/>
                  </a:lnTo>
                  <a:lnTo>
                    <a:pt x="2539" y="433069"/>
                  </a:lnTo>
                  <a:lnTo>
                    <a:pt x="2539" y="431799"/>
                  </a:lnTo>
                  <a:lnTo>
                    <a:pt x="3809" y="431799"/>
                  </a:lnTo>
                  <a:lnTo>
                    <a:pt x="3809" y="430529"/>
                  </a:lnTo>
                  <a:close/>
                </a:path>
                <a:path w="7620" h="436879">
                  <a:moveTo>
                    <a:pt x="6350" y="425449"/>
                  </a:moveTo>
                  <a:lnTo>
                    <a:pt x="0" y="425449"/>
                  </a:lnTo>
                  <a:lnTo>
                    <a:pt x="0" y="429259"/>
                  </a:lnTo>
                  <a:lnTo>
                    <a:pt x="3809" y="429259"/>
                  </a:lnTo>
                  <a:lnTo>
                    <a:pt x="3809" y="430529"/>
                  </a:lnTo>
                  <a:lnTo>
                    <a:pt x="5079" y="430529"/>
                  </a:lnTo>
                  <a:lnTo>
                    <a:pt x="5079" y="427989"/>
                  </a:lnTo>
                  <a:lnTo>
                    <a:pt x="6350" y="427989"/>
                  </a:lnTo>
                  <a:lnTo>
                    <a:pt x="6350" y="425449"/>
                  </a:lnTo>
                  <a:close/>
                </a:path>
                <a:path w="7620" h="436879">
                  <a:moveTo>
                    <a:pt x="7620" y="419099"/>
                  </a:moveTo>
                  <a:lnTo>
                    <a:pt x="0" y="419099"/>
                  </a:lnTo>
                  <a:lnTo>
                    <a:pt x="0" y="424179"/>
                  </a:lnTo>
                  <a:lnTo>
                    <a:pt x="7620" y="424179"/>
                  </a:lnTo>
                  <a:lnTo>
                    <a:pt x="7620" y="419099"/>
                  </a:lnTo>
                  <a:close/>
                </a:path>
                <a:path w="7620" h="436879">
                  <a:moveTo>
                    <a:pt x="7620" y="411479"/>
                  </a:moveTo>
                  <a:lnTo>
                    <a:pt x="0" y="411479"/>
                  </a:lnTo>
                  <a:lnTo>
                    <a:pt x="0" y="417829"/>
                  </a:lnTo>
                  <a:lnTo>
                    <a:pt x="7620" y="417829"/>
                  </a:lnTo>
                  <a:lnTo>
                    <a:pt x="7620" y="411479"/>
                  </a:lnTo>
                  <a:close/>
                </a:path>
                <a:path w="7620" h="436879">
                  <a:moveTo>
                    <a:pt x="7620" y="406399"/>
                  </a:moveTo>
                  <a:lnTo>
                    <a:pt x="0" y="406399"/>
                  </a:lnTo>
                  <a:lnTo>
                    <a:pt x="0" y="410209"/>
                  </a:lnTo>
                  <a:lnTo>
                    <a:pt x="7620" y="410209"/>
                  </a:lnTo>
                  <a:lnTo>
                    <a:pt x="7620" y="406399"/>
                  </a:lnTo>
                  <a:close/>
                </a:path>
                <a:path w="7620" h="436879">
                  <a:moveTo>
                    <a:pt x="7620" y="400049"/>
                  </a:moveTo>
                  <a:lnTo>
                    <a:pt x="0" y="400049"/>
                  </a:lnTo>
                  <a:lnTo>
                    <a:pt x="0" y="405130"/>
                  </a:lnTo>
                  <a:lnTo>
                    <a:pt x="7620" y="405130"/>
                  </a:lnTo>
                  <a:lnTo>
                    <a:pt x="7620" y="400049"/>
                  </a:lnTo>
                  <a:close/>
                </a:path>
                <a:path w="7620" h="436879">
                  <a:moveTo>
                    <a:pt x="7620" y="393699"/>
                  </a:moveTo>
                  <a:lnTo>
                    <a:pt x="0" y="393699"/>
                  </a:lnTo>
                  <a:lnTo>
                    <a:pt x="0" y="398779"/>
                  </a:lnTo>
                  <a:lnTo>
                    <a:pt x="7620" y="398779"/>
                  </a:lnTo>
                  <a:lnTo>
                    <a:pt x="7620" y="393699"/>
                  </a:lnTo>
                  <a:close/>
                </a:path>
                <a:path w="7620" h="436879">
                  <a:moveTo>
                    <a:pt x="7620" y="387349"/>
                  </a:moveTo>
                  <a:lnTo>
                    <a:pt x="0" y="387349"/>
                  </a:lnTo>
                  <a:lnTo>
                    <a:pt x="0" y="392430"/>
                  </a:lnTo>
                  <a:lnTo>
                    <a:pt x="7620" y="392430"/>
                  </a:lnTo>
                  <a:lnTo>
                    <a:pt x="7620" y="387349"/>
                  </a:lnTo>
                  <a:close/>
                </a:path>
                <a:path w="7620" h="436879">
                  <a:moveTo>
                    <a:pt x="7620" y="380999"/>
                  </a:moveTo>
                  <a:lnTo>
                    <a:pt x="0" y="380999"/>
                  </a:lnTo>
                  <a:lnTo>
                    <a:pt x="0" y="386079"/>
                  </a:lnTo>
                  <a:lnTo>
                    <a:pt x="7620" y="386079"/>
                  </a:lnTo>
                  <a:lnTo>
                    <a:pt x="7620" y="380999"/>
                  </a:lnTo>
                  <a:close/>
                </a:path>
                <a:path w="7620" h="436879">
                  <a:moveTo>
                    <a:pt x="7620" y="374649"/>
                  </a:moveTo>
                  <a:lnTo>
                    <a:pt x="0" y="374649"/>
                  </a:lnTo>
                  <a:lnTo>
                    <a:pt x="0" y="379729"/>
                  </a:lnTo>
                  <a:lnTo>
                    <a:pt x="7620" y="379729"/>
                  </a:lnTo>
                  <a:lnTo>
                    <a:pt x="7620" y="374649"/>
                  </a:lnTo>
                  <a:close/>
                </a:path>
                <a:path w="7620" h="436879">
                  <a:moveTo>
                    <a:pt x="7620" y="368299"/>
                  </a:moveTo>
                  <a:lnTo>
                    <a:pt x="0" y="368299"/>
                  </a:lnTo>
                  <a:lnTo>
                    <a:pt x="0" y="373379"/>
                  </a:lnTo>
                  <a:lnTo>
                    <a:pt x="7620" y="373379"/>
                  </a:lnTo>
                  <a:lnTo>
                    <a:pt x="7620" y="368299"/>
                  </a:lnTo>
                  <a:close/>
                </a:path>
                <a:path w="7620" h="436879">
                  <a:moveTo>
                    <a:pt x="7620" y="361949"/>
                  </a:moveTo>
                  <a:lnTo>
                    <a:pt x="0" y="361949"/>
                  </a:lnTo>
                  <a:lnTo>
                    <a:pt x="0" y="367030"/>
                  </a:lnTo>
                  <a:lnTo>
                    <a:pt x="7620" y="367030"/>
                  </a:lnTo>
                  <a:lnTo>
                    <a:pt x="7620" y="361949"/>
                  </a:lnTo>
                  <a:close/>
                </a:path>
                <a:path w="7620" h="436879">
                  <a:moveTo>
                    <a:pt x="7620" y="355599"/>
                  </a:moveTo>
                  <a:lnTo>
                    <a:pt x="0" y="355599"/>
                  </a:lnTo>
                  <a:lnTo>
                    <a:pt x="0" y="360679"/>
                  </a:lnTo>
                  <a:lnTo>
                    <a:pt x="7620" y="360679"/>
                  </a:lnTo>
                  <a:lnTo>
                    <a:pt x="7620" y="355599"/>
                  </a:lnTo>
                  <a:close/>
                </a:path>
                <a:path w="7620" h="436879">
                  <a:moveTo>
                    <a:pt x="7620" y="349249"/>
                  </a:moveTo>
                  <a:lnTo>
                    <a:pt x="0" y="349249"/>
                  </a:lnTo>
                  <a:lnTo>
                    <a:pt x="0" y="354329"/>
                  </a:lnTo>
                  <a:lnTo>
                    <a:pt x="7620" y="354329"/>
                  </a:lnTo>
                  <a:lnTo>
                    <a:pt x="7620" y="349249"/>
                  </a:lnTo>
                  <a:close/>
                </a:path>
                <a:path w="7620" h="436879">
                  <a:moveTo>
                    <a:pt x="7620" y="342899"/>
                  </a:moveTo>
                  <a:lnTo>
                    <a:pt x="0" y="342899"/>
                  </a:lnTo>
                  <a:lnTo>
                    <a:pt x="0" y="347979"/>
                  </a:lnTo>
                  <a:lnTo>
                    <a:pt x="7620" y="347979"/>
                  </a:lnTo>
                  <a:lnTo>
                    <a:pt x="7620" y="342899"/>
                  </a:lnTo>
                  <a:close/>
                </a:path>
                <a:path w="7620" h="436879">
                  <a:moveTo>
                    <a:pt x="7620" y="336549"/>
                  </a:moveTo>
                  <a:lnTo>
                    <a:pt x="0" y="336549"/>
                  </a:lnTo>
                  <a:lnTo>
                    <a:pt x="0" y="341629"/>
                  </a:lnTo>
                  <a:lnTo>
                    <a:pt x="7620" y="341629"/>
                  </a:lnTo>
                  <a:lnTo>
                    <a:pt x="7620" y="336549"/>
                  </a:lnTo>
                  <a:close/>
                </a:path>
                <a:path w="7620" h="436879">
                  <a:moveTo>
                    <a:pt x="7620" y="330199"/>
                  </a:moveTo>
                  <a:lnTo>
                    <a:pt x="0" y="330199"/>
                  </a:lnTo>
                  <a:lnTo>
                    <a:pt x="0" y="335280"/>
                  </a:lnTo>
                  <a:lnTo>
                    <a:pt x="7620" y="335280"/>
                  </a:lnTo>
                  <a:lnTo>
                    <a:pt x="7620" y="330199"/>
                  </a:lnTo>
                  <a:close/>
                </a:path>
                <a:path w="7620" h="436879">
                  <a:moveTo>
                    <a:pt x="7620" y="323849"/>
                  </a:moveTo>
                  <a:lnTo>
                    <a:pt x="0" y="323849"/>
                  </a:lnTo>
                  <a:lnTo>
                    <a:pt x="0" y="328929"/>
                  </a:lnTo>
                  <a:lnTo>
                    <a:pt x="7620" y="328929"/>
                  </a:lnTo>
                  <a:lnTo>
                    <a:pt x="7620" y="323849"/>
                  </a:lnTo>
                  <a:close/>
                </a:path>
                <a:path w="7620" h="436879">
                  <a:moveTo>
                    <a:pt x="7620" y="317499"/>
                  </a:moveTo>
                  <a:lnTo>
                    <a:pt x="0" y="317499"/>
                  </a:lnTo>
                  <a:lnTo>
                    <a:pt x="0" y="322579"/>
                  </a:lnTo>
                  <a:lnTo>
                    <a:pt x="7620" y="322579"/>
                  </a:lnTo>
                  <a:lnTo>
                    <a:pt x="7620" y="317499"/>
                  </a:lnTo>
                  <a:close/>
                </a:path>
                <a:path w="7620" h="436879">
                  <a:moveTo>
                    <a:pt x="7620" y="311149"/>
                  </a:moveTo>
                  <a:lnTo>
                    <a:pt x="0" y="311149"/>
                  </a:lnTo>
                  <a:lnTo>
                    <a:pt x="0" y="316229"/>
                  </a:lnTo>
                  <a:lnTo>
                    <a:pt x="7620" y="316229"/>
                  </a:lnTo>
                  <a:lnTo>
                    <a:pt x="7620" y="311149"/>
                  </a:lnTo>
                  <a:close/>
                </a:path>
                <a:path w="7620" h="436879">
                  <a:moveTo>
                    <a:pt x="7620" y="307339"/>
                  </a:moveTo>
                  <a:lnTo>
                    <a:pt x="0" y="307339"/>
                  </a:lnTo>
                  <a:lnTo>
                    <a:pt x="0" y="309879"/>
                  </a:lnTo>
                  <a:lnTo>
                    <a:pt x="7620" y="309879"/>
                  </a:lnTo>
                  <a:lnTo>
                    <a:pt x="7620" y="307339"/>
                  </a:lnTo>
                  <a:close/>
                </a:path>
              </a:pathLst>
            </a:custGeom>
            <a:solidFill>
              <a:srgbClr val="8900ED"/>
            </a:solidFill>
          </p:spPr>
          <p:txBody>
            <a:bodyPr bIns="0" lIns="0" rIns="0" rtlCol="0" tIns="0" wrap="square"/>
            <a:p/>
          </p:txBody>
        </p:sp>
        <p:sp>
          <p:nvSpPr>
            <p:cNvPr id="1051025" name="object 2341"/>
            <p:cNvSpPr/>
            <p:nvPr/>
          </p:nvSpPr>
          <p:spPr>
            <a:xfrm>
              <a:off x="6757670" y="5927090"/>
              <a:ext cx="6350" cy="452120"/>
            </a:xfrm>
            <a:custGeom>
              <a:avLst/>
              <a:ahLst/>
              <a:rect l="l" t="t" r="r" b="b"/>
              <a:pathLst>
                <a:path w="6350" h="452120">
                  <a:moveTo>
                    <a:pt x="1269" y="0"/>
                  </a:moveTo>
                  <a:lnTo>
                    <a:pt x="0" y="0"/>
                  </a:lnTo>
                  <a:lnTo>
                    <a:pt x="0" y="1270"/>
                  </a:lnTo>
                  <a:lnTo>
                    <a:pt x="1269" y="1270"/>
                  </a:lnTo>
                  <a:lnTo>
                    <a:pt x="1269" y="0"/>
                  </a:lnTo>
                  <a:close/>
                </a:path>
                <a:path w="6350" h="452120">
                  <a:moveTo>
                    <a:pt x="2539" y="1270"/>
                  </a:moveTo>
                  <a:lnTo>
                    <a:pt x="0" y="1270"/>
                  </a:lnTo>
                  <a:lnTo>
                    <a:pt x="0" y="5080"/>
                  </a:lnTo>
                  <a:lnTo>
                    <a:pt x="3809" y="5080"/>
                  </a:lnTo>
                  <a:lnTo>
                    <a:pt x="3809" y="2540"/>
                  </a:lnTo>
                  <a:lnTo>
                    <a:pt x="2539" y="2540"/>
                  </a:lnTo>
                  <a:lnTo>
                    <a:pt x="2539" y="1270"/>
                  </a:lnTo>
                  <a:close/>
                </a:path>
                <a:path w="6350" h="452120">
                  <a:moveTo>
                    <a:pt x="5079" y="5080"/>
                  </a:moveTo>
                  <a:lnTo>
                    <a:pt x="0" y="5080"/>
                  </a:lnTo>
                  <a:lnTo>
                    <a:pt x="0" y="7620"/>
                  </a:lnTo>
                  <a:lnTo>
                    <a:pt x="6350" y="7620"/>
                  </a:lnTo>
                  <a:lnTo>
                    <a:pt x="6350" y="6350"/>
                  </a:lnTo>
                  <a:lnTo>
                    <a:pt x="5079" y="6350"/>
                  </a:lnTo>
                  <a:lnTo>
                    <a:pt x="5079" y="5080"/>
                  </a:lnTo>
                  <a:close/>
                </a:path>
                <a:path w="6350" h="452120">
                  <a:moveTo>
                    <a:pt x="6350" y="7620"/>
                  </a:moveTo>
                  <a:lnTo>
                    <a:pt x="0" y="7620"/>
                  </a:lnTo>
                  <a:lnTo>
                    <a:pt x="0" y="11430"/>
                  </a:lnTo>
                  <a:lnTo>
                    <a:pt x="6350" y="11430"/>
                  </a:lnTo>
                  <a:lnTo>
                    <a:pt x="6350" y="7620"/>
                  </a:lnTo>
                  <a:close/>
                </a:path>
                <a:path w="6350" h="452120">
                  <a:moveTo>
                    <a:pt x="6350" y="11430"/>
                  </a:moveTo>
                  <a:lnTo>
                    <a:pt x="0" y="11430"/>
                  </a:lnTo>
                  <a:lnTo>
                    <a:pt x="0" y="13970"/>
                  </a:lnTo>
                  <a:lnTo>
                    <a:pt x="6350" y="13970"/>
                  </a:lnTo>
                  <a:lnTo>
                    <a:pt x="6350" y="11430"/>
                  </a:lnTo>
                  <a:close/>
                </a:path>
                <a:path w="6350" h="452120">
                  <a:moveTo>
                    <a:pt x="6350" y="13970"/>
                  </a:moveTo>
                  <a:lnTo>
                    <a:pt x="0" y="13970"/>
                  </a:lnTo>
                  <a:lnTo>
                    <a:pt x="0" y="20320"/>
                  </a:lnTo>
                  <a:lnTo>
                    <a:pt x="6350" y="20320"/>
                  </a:lnTo>
                  <a:lnTo>
                    <a:pt x="6350" y="13970"/>
                  </a:lnTo>
                  <a:close/>
                </a:path>
                <a:path w="6350" h="452120">
                  <a:moveTo>
                    <a:pt x="6350" y="20320"/>
                  </a:moveTo>
                  <a:lnTo>
                    <a:pt x="0" y="20320"/>
                  </a:lnTo>
                  <a:lnTo>
                    <a:pt x="0" y="26670"/>
                  </a:lnTo>
                  <a:lnTo>
                    <a:pt x="6350" y="26670"/>
                  </a:lnTo>
                  <a:lnTo>
                    <a:pt x="6350" y="20320"/>
                  </a:lnTo>
                  <a:close/>
                </a:path>
                <a:path w="6350" h="452120">
                  <a:moveTo>
                    <a:pt x="6350" y="26670"/>
                  </a:moveTo>
                  <a:lnTo>
                    <a:pt x="0" y="26670"/>
                  </a:lnTo>
                  <a:lnTo>
                    <a:pt x="0" y="30480"/>
                  </a:lnTo>
                  <a:lnTo>
                    <a:pt x="6350" y="30480"/>
                  </a:lnTo>
                  <a:lnTo>
                    <a:pt x="6350" y="26670"/>
                  </a:lnTo>
                  <a:close/>
                </a:path>
                <a:path w="6350" h="452120">
                  <a:moveTo>
                    <a:pt x="6350" y="30480"/>
                  </a:moveTo>
                  <a:lnTo>
                    <a:pt x="0" y="30480"/>
                  </a:lnTo>
                  <a:lnTo>
                    <a:pt x="0" y="33020"/>
                  </a:lnTo>
                  <a:lnTo>
                    <a:pt x="6350" y="33020"/>
                  </a:lnTo>
                  <a:lnTo>
                    <a:pt x="6350" y="30480"/>
                  </a:lnTo>
                  <a:close/>
                </a:path>
                <a:path w="6350" h="452120">
                  <a:moveTo>
                    <a:pt x="6350" y="33020"/>
                  </a:moveTo>
                  <a:lnTo>
                    <a:pt x="0" y="33020"/>
                  </a:lnTo>
                  <a:lnTo>
                    <a:pt x="0" y="39370"/>
                  </a:lnTo>
                  <a:lnTo>
                    <a:pt x="6350" y="39370"/>
                  </a:lnTo>
                  <a:lnTo>
                    <a:pt x="6350" y="33020"/>
                  </a:lnTo>
                  <a:close/>
                </a:path>
                <a:path w="6350" h="452120">
                  <a:moveTo>
                    <a:pt x="6350" y="39370"/>
                  </a:moveTo>
                  <a:lnTo>
                    <a:pt x="0" y="39370"/>
                  </a:lnTo>
                  <a:lnTo>
                    <a:pt x="0" y="45720"/>
                  </a:lnTo>
                  <a:lnTo>
                    <a:pt x="6350" y="45720"/>
                  </a:lnTo>
                  <a:lnTo>
                    <a:pt x="6350" y="39370"/>
                  </a:lnTo>
                  <a:close/>
                </a:path>
                <a:path w="6350" h="452120">
                  <a:moveTo>
                    <a:pt x="6350" y="45720"/>
                  </a:moveTo>
                  <a:lnTo>
                    <a:pt x="0" y="45720"/>
                  </a:lnTo>
                  <a:lnTo>
                    <a:pt x="0" y="52070"/>
                  </a:lnTo>
                  <a:lnTo>
                    <a:pt x="6350" y="52070"/>
                  </a:lnTo>
                  <a:lnTo>
                    <a:pt x="6350" y="45720"/>
                  </a:lnTo>
                  <a:close/>
                </a:path>
                <a:path w="6350" h="452120">
                  <a:moveTo>
                    <a:pt x="6350" y="52070"/>
                  </a:moveTo>
                  <a:lnTo>
                    <a:pt x="0" y="52070"/>
                  </a:lnTo>
                  <a:lnTo>
                    <a:pt x="0" y="55880"/>
                  </a:lnTo>
                  <a:lnTo>
                    <a:pt x="6350" y="55880"/>
                  </a:lnTo>
                  <a:lnTo>
                    <a:pt x="6350" y="52070"/>
                  </a:lnTo>
                  <a:close/>
                </a:path>
                <a:path w="6350" h="452120">
                  <a:moveTo>
                    <a:pt x="6350" y="55880"/>
                  </a:moveTo>
                  <a:lnTo>
                    <a:pt x="0" y="55880"/>
                  </a:lnTo>
                  <a:lnTo>
                    <a:pt x="0" y="58420"/>
                  </a:lnTo>
                  <a:lnTo>
                    <a:pt x="6350" y="58420"/>
                  </a:lnTo>
                  <a:lnTo>
                    <a:pt x="6350" y="55880"/>
                  </a:lnTo>
                  <a:close/>
                </a:path>
                <a:path w="6350" h="452120">
                  <a:moveTo>
                    <a:pt x="6350" y="58420"/>
                  </a:moveTo>
                  <a:lnTo>
                    <a:pt x="0" y="58420"/>
                  </a:lnTo>
                  <a:lnTo>
                    <a:pt x="0" y="62230"/>
                  </a:lnTo>
                  <a:lnTo>
                    <a:pt x="6350" y="62230"/>
                  </a:lnTo>
                  <a:lnTo>
                    <a:pt x="6350" y="58420"/>
                  </a:lnTo>
                  <a:close/>
                </a:path>
                <a:path w="6350" h="452120">
                  <a:moveTo>
                    <a:pt x="6350" y="62230"/>
                  </a:moveTo>
                  <a:lnTo>
                    <a:pt x="0" y="62230"/>
                  </a:lnTo>
                  <a:lnTo>
                    <a:pt x="0" y="64770"/>
                  </a:lnTo>
                  <a:lnTo>
                    <a:pt x="6350" y="64770"/>
                  </a:lnTo>
                  <a:lnTo>
                    <a:pt x="6350" y="62230"/>
                  </a:lnTo>
                  <a:close/>
                </a:path>
                <a:path w="6350" h="452120">
                  <a:moveTo>
                    <a:pt x="6350" y="64770"/>
                  </a:moveTo>
                  <a:lnTo>
                    <a:pt x="0" y="64770"/>
                  </a:lnTo>
                  <a:lnTo>
                    <a:pt x="0" y="68580"/>
                  </a:lnTo>
                  <a:lnTo>
                    <a:pt x="6350" y="68580"/>
                  </a:lnTo>
                  <a:lnTo>
                    <a:pt x="6350" y="64770"/>
                  </a:lnTo>
                  <a:close/>
                </a:path>
                <a:path w="6350" h="452120">
                  <a:moveTo>
                    <a:pt x="6350" y="68580"/>
                  </a:moveTo>
                  <a:lnTo>
                    <a:pt x="0" y="68580"/>
                  </a:lnTo>
                  <a:lnTo>
                    <a:pt x="0" y="71120"/>
                  </a:lnTo>
                  <a:lnTo>
                    <a:pt x="6350" y="71120"/>
                  </a:lnTo>
                  <a:lnTo>
                    <a:pt x="6350" y="68580"/>
                  </a:lnTo>
                  <a:close/>
                </a:path>
                <a:path w="6350" h="452120">
                  <a:moveTo>
                    <a:pt x="6350" y="71120"/>
                  </a:moveTo>
                  <a:lnTo>
                    <a:pt x="0" y="71120"/>
                  </a:lnTo>
                  <a:lnTo>
                    <a:pt x="0" y="74930"/>
                  </a:lnTo>
                  <a:lnTo>
                    <a:pt x="6350" y="74930"/>
                  </a:lnTo>
                  <a:lnTo>
                    <a:pt x="6350" y="71120"/>
                  </a:lnTo>
                  <a:close/>
                </a:path>
                <a:path w="6350" h="452120">
                  <a:moveTo>
                    <a:pt x="6350" y="74930"/>
                  </a:moveTo>
                  <a:lnTo>
                    <a:pt x="0" y="74930"/>
                  </a:lnTo>
                  <a:lnTo>
                    <a:pt x="0" y="77470"/>
                  </a:lnTo>
                  <a:lnTo>
                    <a:pt x="6350" y="77470"/>
                  </a:lnTo>
                  <a:lnTo>
                    <a:pt x="6350" y="74930"/>
                  </a:lnTo>
                  <a:close/>
                </a:path>
                <a:path w="6350" h="452120">
                  <a:moveTo>
                    <a:pt x="6350" y="77470"/>
                  </a:moveTo>
                  <a:lnTo>
                    <a:pt x="0" y="77470"/>
                  </a:lnTo>
                  <a:lnTo>
                    <a:pt x="0" y="81280"/>
                  </a:lnTo>
                  <a:lnTo>
                    <a:pt x="6350" y="81280"/>
                  </a:lnTo>
                  <a:lnTo>
                    <a:pt x="6350" y="77470"/>
                  </a:lnTo>
                  <a:close/>
                </a:path>
                <a:path w="6350" h="452120">
                  <a:moveTo>
                    <a:pt x="6350" y="81280"/>
                  </a:moveTo>
                  <a:lnTo>
                    <a:pt x="0" y="81280"/>
                  </a:lnTo>
                  <a:lnTo>
                    <a:pt x="0" y="83820"/>
                  </a:lnTo>
                  <a:lnTo>
                    <a:pt x="6350" y="83820"/>
                  </a:lnTo>
                  <a:lnTo>
                    <a:pt x="6350" y="81280"/>
                  </a:lnTo>
                  <a:close/>
                </a:path>
                <a:path w="6350" h="452120">
                  <a:moveTo>
                    <a:pt x="6350" y="83820"/>
                  </a:moveTo>
                  <a:lnTo>
                    <a:pt x="0" y="83820"/>
                  </a:lnTo>
                  <a:lnTo>
                    <a:pt x="0" y="87630"/>
                  </a:lnTo>
                  <a:lnTo>
                    <a:pt x="6350" y="87630"/>
                  </a:lnTo>
                  <a:lnTo>
                    <a:pt x="6350" y="83820"/>
                  </a:lnTo>
                  <a:close/>
                </a:path>
                <a:path w="6350" h="452120">
                  <a:moveTo>
                    <a:pt x="6350" y="87630"/>
                  </a:moveTo>
                  <a:lnTo>
                    <a:pt x="0" y="87630"/>
                  </a:lnTo>
                  <a:lnTo>
                    <a:pt x="0" y="90170"/>
                  </a:lnTo>
                  <a:lnTo>
                    <a:pt x="6350" y="90170"/>
                  </a:lnTo>
                  <a:lnTo>
                    <a:pt x="6350" y="87630"/>
                  </a:lnTo>
                  <a:close/>
                </a:path>
                <a:path w="6350" h="452120">
                  <a:moveTo>
                    <a:pt x="6350" y="90170"/>
                  </a:moveTo>
                  <a:lnTo>
                    <a:pt x="0" y="90170"/>
                  </a:lnTo>
                  <a:lnTo>
                    <a:pt x="0" y="93980"/>
                  </a:lnTo>
                  <a:lnTo>
                    <a:pt x="6350" y="93980"/>
                  </a:lnTo>
                  <a:lnTo>
                    <a:pt x="6350" y="90170"/>
                  </a:lnTo>
                  <a:close/>
                </a:path>
                <a:path w="6350" h="452120">
                  <a:moveTo>
                    <a:pt x="6350" y="93980"/>
                  </a:moveTo>
                  <a:lnTo>
                    <a:pt x="0" y="93980"/>
                  </a:lnTo>
                  <a:lnTo>
                    <a:pt x="0" y="96520"/>
                  </a:lnTo>
                  <a:lnTo>
                    <a:pt x="6350" y="96520"/>
                  </a:lnTo>
                  <a:lnTo>
                    <a:pt x="6350" y="93980"/>
                  </a:lnTo>
                  <a:close/>
                </a:path>
                <a:path w="6350" h="452120">
                  <a:moveTo>
                    <a:pt x="6350" y="96520"/>
                  </a:moveTo>
                  <a:lnTo>
                    <a:pt x="0" y="96520"/>
                  </a:lnTo>
                  <a:lnTo>
                    <a:pt x="0" y="100330"/>
                  </a:lnTo>
                  <a:lnTo>
                    <a:pt x="6350" y="100330"/>
                  </a:lnTo>
                  <a:lnTo>
                    <a:pt x="6350" y="96520"/>
                  </a:lnTo>
                  <a:close/>
                </a:path>
                <a:path w="6350" h="452120">
                  <a:moveTo>
                    <a:pt x="6350" y="100330"/>
                  </a:moveTo>
                  <a:lnTo>
                    <a:pt x="0" y="100330"/>
                  </a:lnTo>
                  <a:lnTo>
                    <a:pt x="0" y="102870"/>
                  </a:lnTo>
                  <a:lnTo>
                    <a:pt x="6350" y="102870"/>
                  </a:lnTo>
                  <a:lnTo>
                    <a:pt x="6350" y="100330"/>
                  </a:lnTo>
                  <a:close/>
                </a:path>
                <a:path w="6350" h="452120">
                  <a:moveTo>
                    <a:pt x="6350" y="102870"/>
                  </a:moveTo>
                  <a:lnTo>
                    <a:pt x="0" y="102870"/>
                  </a:lnTo>
                  <a:lnTo>
                    <a:pt x="0" y="106680"/>
                  </a:lnTo>
                  <a:lnTo>
                    <a:pt x="6350" y="106680"/>
                  </a:lnTo>
                  <a:lnTo>
                    <a:pt x="6350" y="102870"/>
                  </a:lnTo>
                  <a:close/>
                </a:path>
                <a:path w="6350" h="452120">
                  <a:moveTo>
                    <a:pt x="6350" y="106680"/>
                  </a:moveTo>
                  <a:lnTo>
                    <a:pt x="0" y="106680"/>
                  </a:lnTo>
                  <a:lnTo>
                    <a:pt x="0" y="109220"/>
                  </a:lnTo>
                  <a:lnTo>
                    <a:pt x="6350" y="109220"/>
                  </a:lnTo>
                  <a:lnTo>
                    <a:pt x="6350" y="106680"/>
                  </a:lnTo>
                  <a:close/>
                </a:path>
                <a:path w="6350" h="452120">
                  <a:moveTo>
                    <a:pt x="6350" y="109220"/>
                  </a:moveTo>
                  <a:lnTo>
                    <a:pt x="0" y="109220"/>
                  </a:lnTo>
                  <a:lnTo>
                    <a:pt x="0" y="140970"/>
                  </a:lnTo>
                  <a:lnTo>
                    <a:pt x="6350" y="140970"/>
                  </a:lnTo>
                  <a:lnTo>
                    <a:pt x="6350" y="109220"/>
                  </a:lnTo>
                  <a:close/>
                </a:path>
                <a:path w="6350" h="452120">
                  <a:moveTo>
                    <a:pt x="6350" y="140970"/>
                  </a:moveTo>
                  <a:lnTo>
                    <a:pt x="0" y="140970"/>
                  </a:lnTo>
                  <a:lnTo>
                    <a:pt x="0" y="210820"/>
                  </a:lnTo>
                  <a:lnTo>
                    <a:pt x="6350" y="210820"/>
                  </a:lnTo>
                  <a:lnTo>
                    <a:pt x="6350" y="140970"/>
                  </a:lnTo>
                  <a:close/>
                </a:path>
                <a:path w="6350" h="452120">
                  <a:moveTo>
                    <a:pt x="6350" y="210820"/>
                  </a:moveTo>
                  <a:lnTo>
                    <a:pt x="0" y="210820"/>
                  </a:lnTo>
                  <a:lnTo>
                    <a:pt x="0" y="313690"/>
                  </a:lnTo>
                  <a:lnTo>
                    <a:pt x="6350" y="313690"/>
                  </a:lnTo>
                  <a:lnTo>
                    <a:pt x="6350" y="210820"/>
                  </a:lnTo>
                  <a:close/>
                </a:path>
                <a:path w="6350" h="452120">
                  <a:moveTo>
                    <a:pt x="5079" y="445770"/>
                  </a:moveTo>
                  <a:lnTo>
                    <a:pt x="0" y="445770"/>
                  </a:lnTo>
                  <a:lnTo>
                    <a:pt x="0" y="450850"/>
                  </a:lnTo>
                  <a:lnTo>
                    <a:pt x="1270" y="450850"/>
                  </a:lnTo>
                  <a:lnTo>
                    <a:pt x="1270" y="452120"/>
                  </a:lnTo>
                  <a:lnTo>
                    <a:pt x="2540" y="452120"/>
                  </a:lnTo>
                  <a:lnTo>
                    <a:pt x="2539" y="448310"/>
                  </a:lnTo>
                  <a:lnTo>
                    <a:pt x="3809" y="448310"/>
                  </a:lnTo>
                  <a:lnTo>
                    <a:pt x="3809" y="447040"/>
                  </a:lnTo>
                  <a:lnTo>
                    <a:pt x="5079" y="447040"/>
                  </a:lnTo>
                  <a:lnTo>
                    <a:pt x="5079" y="445770"/>
                  </a:lnTo>
                  <a:close/>
                </a:path>
                <a:path w="6350" h="452120">
                  <a:moveTo>
                    <a:pt x="6350" y="438150"/>
                  </a:moveTo>
                  <a:lnTo>
                    <a:pt x="0" y="438150"/>
                  </a:lnTo>
                  <a:lnTo>
                    <a:pt x="0" y="444500"/>
                  </a:lnTo>
                  <a:lnTo>
                    <a:pt x="5079" y="444500"/>
                  </a:lnTo>
                  <a:lnTo>
                    <a:pt x="5079" y="445770"/>
                  </a:lnTo>
                  <a:lnTo>
                    <a:pt x="6350" y="445770"/>
                  </a:lnTo>
                  <a:lnTo>
                    <a:pt x="6350" y="438150"/>
                  </a:lnTo>
                  <a:close/>
                </a:path>
                <a:path w="6350" h="452120">
                  <a:moveTo>
                    <a:pt x="6350" y="433070"/>
                  </a:moveTo>
                  <a:lnTo>
                    <a:pt x="0" y="433070"/>
                  </a:lnTo>
                  <a:lnTo>
                    <a:pt x="0" y="436880"/>
                  </a:lnTo>
                  <a:lnTo>
                    <a:pt x="6350" y="436880"/>
                  </a:lnTo>
                  <a:lnTo>
                    <a:pt x="6350" y="433070"/>
                  </a:lnTo>
                  <a:close/>
                </a:path>
                <a:path w="6350" h="452120">
                  <a:moveTo>
                    <a:pt x="6350" y="426720"/>
                  </a:moveTo>
                  <a:lnTo>
                    <a:pt x="0" y="426720"/>
                  </a:lnTo>
                  <a:lnTo>
                    <a:pt x="0" y="431800"/>
                  </a:lnTo>
                  <a:lnTo>
                    <a:pt x="6350" y="431800"/>
                  </a:lnTo>
                  <a:lnTo>
                    <a:pt x="6350" y="426720"/>
                  </a:lnTo>
                  <a:close/>
                </a:path>
                <a:path w="6350" h="452120">
                  <a:moveTo>
                    <a:pt x="6350" y="419100"/>
                  </a:moveTo>
                  <a:lnTo>
                    <a:pt x="0" y="419100"/>
                  </a:lnTo>
                  <a:lnTo>
                    <a:pt x="0" y="425450"/>
                  </a:lnTo>
                  <a:lnTo>
                    <a:pt x="6350" y="425450"/>
                  </a:lnTo>
                  <a:lnTo>
                    <a:pt x="6350" y="419100"/>
                  </a:lnTo>
                  <a:close/>
                </a:path>
                <a:path w="6350" h="452120">
                  <a:moveTo>
                    <a:pt x="6350" y="414020"/>
                  </a:moveTo>
                  <a:lnTo>
                    <a:pt x="0" y="414020"/>
                  </a:lnTo>
                  <a:lnTo>
                    <a:pt x="0" y="417830"/>
                  </a:lnTo>
                  <a:lnTo>
                    <a:pt x="6350" y="417830"/>
                  </a:lnTo>
                  <a:lnTo>
                    <a:pt x="6350" y="414020"/>
                  </a:lnTo>
                  <a:close/>
                </a:path>
                <a:path w="6350" h="452120">
                  <a:moveTo>
                    <a:pt x="6350" y="407670"/>
                  </a:moveTo>
                  <a:lnTo>
                    <a:pt x="0" y="407670"/>
                  </a:lnTo>
                  <a:lnTo>
                    <a:pt x="0" y="412750"/>
                  </a:lnTo>
                  <a:lnTo>
                    <a:pt x="6350" y="412750"/>
                  </a:lnTo>
                  <a:lnTo>
                    <a:pt x="6350" y="407670"/>
                  </a:lnTo>
                  <a:close/>
                </a:path>
                <a:path w="6350" h="452120">
                  <a:moveTo>
                    <a:pt x="6350" y="401320"/>
                  </a:moveTo>
                  <a:lnTo>
                    <a:pt x="0" y="401320"/>
                  </a:lnTo>
                  <a:lnTo>
                    <a:pt x="0" y="406400"/>
                  </a:lnTo>
                  <a:lnTo>
                    <a:pt x="6350" y="406400"/>
                  </a:lnTo>
                  <a:lnTo>
                    <a:pt x="6350" y="401320"/>
                  </a:lnTo>
                  <a:close/>
                </a:path>
                <a:path w="6350" h="452120">
                  <a:moveTo>
                    <a:pt x="6350" y="394970"/>
                  </a:moveTo>
                  <a:lnTo>
                    <a:pt x="0" y="394970"/>
                  </a:lnTo>
                  <a:lnTo>
                    <a:pt x="0" y="400050"/>
                  </a:lnTo>
                  <a:lnTo>
                    <a:pt x="6350" y="400050"/>
                  </a:lnTo>
                  <a:lnTo>
                    <a:pt x="6350" y="394970"/>
                  </a:lnTo>
                  <a:close/>
                </a:path>
                <a:path w="6350" h="452120">
                  <a:moveTo>
                    <a:pt x="6350" y="388620"/>
                  </a:moveTo>
                  <a:lnTo>
                    <a:pt x="0" y="388620"/>
                  </a:lnTo>
                  <a:lnTo>
                    <a:pt x="0" y="393700"/>
                  </a:lnTo>
                  <a:lnTo>
                    <a:pt x="6350" y="393700"/>
                  </a:lnTo>
                  <a:lnTo>
                    <a:pt x="6350" y="388620"/>
                  </a:lnTo>
                  <a:close/>
                </a:path>
                <a:path w="6350" h="452120">
                  <a:moveTo>
                    <a:pt x="6350" y="382270"/>
                  </a:moveTo>
                  <a:lnTo>
                    <a:pt x="0" y="382270"/>
                  </a:lnTo>
                  <a:lnTo>
                    <a:pt x="0" y="387350"/>
                  </a:lnTo>
                  <a:lnTo>
                    <a:pt x="6350" y="387350"/>
                  </a:lnTo>
                  <a:lnTo>
                    <a:pt x="6350" y="382270"/>
                  </a:lnTo>
                  <a:close/>
                </a:path>
                <a:path w="6350" h="452120">
                  <a:moveTo>
                    <a:pt x="6350" y="375920"/>
                  </a:moveTo>
                  <a:lnTo>
                    <a:pt x="0" y="375920"/>
                  </a:lnTo>
                  <a:lnTo>
                    <a:pt x="0" y="381000"/>
                  </a:lnTo>
                  <a:lnTo>
                    <a:pt x="6350" y="381000"/>
                  </a:lnTo>
                  <a:lnTo>
                    <a:pt x="6350" y="375920"/>
                  </a:lnTo>
                  <a:close/>
                </a:path>
                <a:path w="6350" h="452120">
                  <a:moveTo>
                    <a:pt x="6350" y="369570"/>
                  </a:moveTo>
                  <a:lnTo>
                    <a:pt x="0" y="369570"/>
                  </a:lnTo>
                  <a:lnTo>
                    <a:pt x="0" y="374650"/>
                  </a:lnTo>
                  <a:lnTo>
                    <a:pt x="6350" y="374650"/>
                  </a:lnTo>
                  <a:lnTo>
                    <a:pt x="6350" y="369570"/>
                  </a:lnTo>
                  <a:close/>
                </a:path>
                <a:path w="6350" h="452120">
                  <a:moveTo>
                    <a:pt x="6350" y="363220"/>
                  </a:moveTo>
                  <a:lnTo>
                    <a:pt x="0" y="363220"/>
                  </a:lnTo>
                  <a:lnTo>
                    <a:pt x="0" y="368300"/>
                  </a:lnTo>
                  <a:lnTo>
                    <a:pt x="6350" y="368300"/>
                  </a:lnTo>
                  <a:lnTo>
                    <a:pt x="6350" y="363220"/>
                  </a:lnTo>
                  <a:close/>
                </a:path>
                <a:path w="6350" h="452120">
                  <a:moveTo>
                    <a:pt x="6350" y="356870"/>
                  </a:moveTo>
                  <a:lnTo>
                    <a:pt x="0" y="356870"/>
                  </a:lnTo>
                  <a:lnTo>
                    <a:pt x="0" y="361950"/>
                  </a:lnTo>
                  <a:lnTo>
                    <a:pt x="6350" y="361950"/>
                  </a:lnTo>
                  <a:lnTo>
                    <a:pt x="6350" y="356870"/>
                  </a:lnTo>
                  <a:close/>
                </a:path>
                <a:path w="6350" h="452120">
                  <a:moveTo>
                    <a:pt x="6350" y="350520"/>
                  </a:moveTo>
                  <a:lnTo>
                    <a:pt x="0" y="350520"/>
                  </a:lnTo>
                  <a:lnTo>
                    <a:pt x="0" y="355600"/>
                  </a:lnTo>
                  <a:lnTo>
                    <a:pt x="6350" y="355600"/>
                  </a:lnTo>
                  <a:lnTo>
                    <a:pt x="6350" y="350520"/>
                  </a:lnTo>
                  <a:close/>
                </a:path>
                <a:path w="6350" h="452120">
                  <a:moveTo>
                    <a:pt x="6350" y="344170"/>
                  </a:moveTo>
                  <a:lnTo>
                    <a:pt x="0" y="344170"/>
                  </a:lnTo>
                  <a:lnTo>
                    <a:pt x="0" y="349250"/>
                  </a:lnTo>
                  <a:lnTo>
                    <a:pt x="6350" y="349250"/>
                  </a:lnTo>
                  <a:lnTo>
                    <a:pt x="6350" y="344170"/>
                  </a:lnTo>
                  <a:close/>
                </a:path>
                <a:path w="6350" h="452120">
                  <a:moveTo>
                    <a:pt x="6350" y="337820"/>
                  </a:moveTo>
                  <a:lnTo>
                    <a:pt x="0" y="337820"/>
                  </a:lnTo>
                  <a:lnTo>
                    <a:pt x="0" y="342900"/>
                  </a:lnTo>
                  <a:lnTo>
                    <a:pt x="6350" y="342900"/>
                  </a:lnTo>
                  <a:lnTo>
                    <a:pt x="6350" y="337820"/>
                  </a:lnTo>
                  <a:close/>
                </a:path>
                <a:path w="6350" h="452120">
                  <a:moveTo>
                    <a:pt x="6350" y="331470"/>
                  </a:moveTo>
                  <a:lnTo>
                    <a:pt x="0" y="331470"/>
                  </a:lnTo>
                  <a:lnTo>
                    <a:pt x="0" y="336550"/>
                  </a:lnTo>
                  <a:lnTo>
                    <a:pt x="6350" y="336550"/>
                  </a:lnTo>
                  <a:lnTo>
                    <a:pt x="6350" y="331470"/>
                  </a:lnTo>
                  <a:close/>
                </a:path>
                <a:path w="6350" h="452120">
                  <a:moveTo>
                    <a:pt x="6350" y="325120"/>
                  </a:moveTo>
                  <a:lnTo>
                    <a:pt x="0" y="325120"/>
                  </a:lnTo>
                  <a:lnTo>
                    <a:pt x="0" y="330200"/>
                  </a:lnTo>
                  <a:lnTo>
                    <a:pt x="6350" y="330200"/>
                  </a:lnTo>
                  <a:lnTo>
                    <a:pt x="6350" y="325120"/>
                  </a:lnTo>
                  <a:close/>
                </a:path>
                <a:path w="6350" h="452120">
                  <a:moveTo>
                    <a:pt x="6350" y="318770"/>
                  </a:moveTo>
                  <a:lnTo>
                    <a:pt x="0" y="318770"/>
                  </a:lnTo>
                  <a:lnTo>
                    <a:pt x="0" y="323850"/>
                  </a:lnTo>
                  <a:lnTo>
                    <a:pt x="6350" y="323850"/>
                  </a:lnTo>
                  <a:lnTo>
                    <a:pt x="6350" y="318770"/>
                  </a:lnTo>
                  <a:close/>
                </a:path>
                <a:path w="6350" h="452120">
                  <a:moveTo>
                    <a:pt x="6350" y="314960"/>
                  </a:moveTo>
                  <a:lnTo>
                    <a:pt x="0" y="314960"/>
                  </a:lnTo>
                  <a:lnTo>
                    <a:pt x="0" y="317500"/>
                  </a:lnTo>
                  <a:lnTo>
                    <a:pt x="6350" y="317500"/>
                  </a:lnTo>
                  <a:lnTo>
                    <a:pt x="6350" y="314960"/>
                  </a:lnTo>
                  <a:close/>
                </a:path>
              </a:pathLst>
            </a:custGeom>
            <a:solidFill>
              <a:srgbClr val="8700ED"/>
            </a:solidFill>
          </p:spPr>
          <p:txBody>
            <a:bodyPr bIns="0" lIns="0" rIns="0" rtlCol="0" tIns="0" wrap="square"/>
            <a:p/>
          </p:txBody>
        </p:sp>
        <p:sp>
          <p:nvSpPr>
            <p:cNvPr id="1051026" name="object 2342"/>
            <p:cNvSpPr/>
            <p:nvPr/>
          </p:nvSpPr>
          <p:spPr>
            <a:xfrm>
              <a:off x="6750050" y="5916930"/>
              <a:ext cx="7620" cy="473709"/>
            </a:xfrm>
            <a:custGeom>
              <a:avLst/>
              <a:ahLst/>
              <a:rect l="l" t="t" r="r" b="b"/>
              <a:pathLst>
                <a:path w="7620" h="473710">
                  <a:moveTo>
                    <a:pt x="1270" y="0"/>
                  </a:moveTo>
                  <a:lnTo>
                    <a:pt x="0" y="0"/>
                  </a:lnTo>
                  <a:lnTo>
                    <a:pt x="0" y="2540"/>
                  </a:lnTo>
                  <a:lnTo>
                    <a:pt x="2540" y="2540"/>
                  </a:lnTo>
                  <a:lnTo>
                    <a:pt x="2540" y="1270"/>
                  </a:lnTo>
                  <a:lnTo>
                    <a:pt x="1270" y="1270"/>
                  </a:lnTo>
                  <a:lnTo>
                    <a:pt x="1270" y="0"/>
                  </a:lnTo>
                  <a:close/>
                </a:path>
                <a:path w="7620" h="473710">
                  <a:moveTo>
                    <a:pt x="3809" y="2540"/>
                  </a:moveTo>
                  <a:lnTo>
                    <a:pt x="0" y="2540"/>
                  </a:lnTo>
                  <a:lnTo>
                    <a:pt x="0" y="5080"/>
                  </a:lnTo>
                  <a:lnTo>
                    <a:pt x="3809" y="5080"/>
                  </a:lnTo>
                  <a:lnTo>
                    <a:pt x="3809" y="2540"/>
                  </a:lnTo>
                  <a:close/>
                </a:path>
                <a:path w="7620" h="473710">
                  <a:moveTo>
                    <a:pt x="5079" y="5080"/>
                  </a:moveTo>
                  <a:lnTo>
                    <a:pt x="0" y="5080"/>
                  </a:lnTo>
                  <a:lnTo>
                    <a:pt x="0" y="8890"/>
                  </a:lnTo>
                  <a:lnTo>
                    <a:pt x="7620" y="8890"/>
                  </a:lnTo>
                  <a:lnTo>
                    <a:pt x="7620" y="7620"/>
                  </a:lnTo>
                  <a:lnTo>
                    <a:pt x="6350" y="7620"/>
                  </a:lnTo>
                  <a:lnTo>
                    <a:pt x="6350" y="6350"/>
                  </a:lnTo>
                  <a:lnTo>
                    <a:pt x="5079" y="6350"/>
                  </a:lnTo>
                  <a:lnTo>
                    <a:pt x="5079" y="5080"/>
                  </a:lnTo>
                  <a:close/>
                </a:path>
                <a:path w="7620" h="473710">
                  <a:moveTo>
                    <a:pt x="7620" y="8890"/>
                  </a:moveTo>
                  <a:lnTo>
                    <a:pt x="0" y="8890"/>
                  </a:lnTo>
                  <a:lnTo>
                    <a:pt x="0" y="11430"/>
                  </a:lnTo>
                  <a:lnTo>
                    <a:pt x="7620" y="11430"/>
                  </a:lnTo>
                  <a:lnTo>
                    <a:pt x="7620" y="8890"/>
                  </a:lnTo>
                  <a:close/>
                </a:path>
                <a:path w="7620" h="473710">
                  <a:moveTo>
                    <a:pt x="7620" y="11430"/>
                  </a:moveTo>
                  <a:lnTo>
                    <a:pt x="0" y="11430"/>
                  </a:lnTo>
                  <a:lnTo>
                    <a:pt x="0" y="15240"/>
                  </a:lnTo>
                  <a:lnTo>
                    <a:pt x="7620" y="15240"/>
                  </a:lnTo>
                  <a:lnTo>
                    <a:pt x="7620" y="11430"/>
                  </a:lnTo>
                  <a:close/>
                </a:path>
                <a:path w="7620" h="473710">
                  <a:moveTo>
                    <a:pt x="7620" y="15240"/>
                  </a:moveTo>
                  <a:lnTo>
                    <a:pt x="0" y="15240"/>
                  </a:lnTo>
                  <a:lnTo>
                    <a:pt x="0" y="17780"/>
                  </a:lnTo>
                  <a:lnTo>
                    <a:pt x="7620" y="17780"/>
                  </a:lnTo>
                  <a:lnTo>
                    <a:pt x="7620" y="15240"/>
                  </a:lnTo>
                  <a:close/>
                </a:path>
                <a:path w="7620" h="473710">
                  <a:moveTo>
                    <a:pt x="7620" y="17780"/>
                  </a:moveTo>
                  <a:lnTo>
                    <a:pt x="0" y="17780"/>
                  </a:lnTo>
                  <a:lnTo>
                    <a:pt x="0" y="21590"/>
                  </a:lnTo>
                  <a:lnTo>
                    <a:pt x="7620" y="21590"/>
                  </a:lnTo>
                  <a:lnTo>
                    <a:pt x="7620" y="17780"/>
                  </a:lnTo>
                  <a:close/>
                </a:path>
                <a:path w="7620" h="473710">
                  <a:moveTo>
                    <a:pt x="7620" y="21590"/>
                  </a:moveTo>
                  <a:lnTo>
                    <a:pt x="0" y="21590"/>
                  </a:lnTo>
                  <a:lnTo>
                    <a:pt x="0" y="24130"/>
                  </a:lnTo>
                  <a:lnTo>
                    <a:pt x="7620" y="24130"/>
                  </a:lnTo>
                  <a:lnTo>
                    <a:pt x="7620" y="21590"/>
                  </a:lnTo>
                  <a:close/>
                </a:path>
                <a:path w="7620" h="473710">
                  <a:moveTo>
                    <a:pt x="7620" y="24130"/>
                  </a:moveTo>
                  <a:lnTo>
                    <a:pt x="0" y="24130"/>
                  </a:lnTo>
                  <a:lnTo>
                    <a:pt x="0" y="30480"/>
                  </a:lnTo>
                  <a:lnTo>
                    <a:pt x="7620" y="30480"/>
                  </a:lnTo>
                  <a:lnTo>
                    <a:pt x="7620" y="24130"/>
                  </a:lnTo>
                  <a:close/>
                </a:path>
                <a:path w="7620" h="473710">
                  <a:moveTo>
                    <a:pt x="7620" y="30480"/>
                  </a:moveTo>
                  <a:lnTo>
                    <a:pt x="0" y="30480"/>
                  </a:lnTo>
                  <a:lnTo>
                    <a:pt x="0" y="36830"/>
                  </a:lnTo>
                  <a:lnTo>
                    <a:pt x="7620" y="36830"/>
                  </a:lnTo>
                  <a:lnTo>
                    <a:pt x="7620" y="30480"/>
                  </a:lnTo>
                  <a:close/>
                </a:path>
                <a:path w="7620" h="473710">
                  <a:moveTo>
                    <a:pt x="7620" y="36830"/>
                  </a:moveTo>
                  <a:lnTo>
                    <a:pt x="0" y="36830"/>
                  </a:lnTo>
                  <a:lnTo>
                    <a:pt x="0" y="40640"/>
                  </a:lnTo>
                  <a:lnTo>
                    <a:pt x="7620" y="40640"/>
                  </a:lnTo>
                  <a:lnTo>
                    <a:pt x="7620" y="36830"/>
                  </a:lnTo>
                  <a:close/>
                </a:path>
                <a:path w="7620" h="473710">
                  <a:moveTo>
                    <a:pt x="7620" y="40640"/>
                  </a:moveTo>
                  <a:lnTo>
                    <a:pt x="0" y="40640"/>
                  </a:lnTo>
                  <a:lnTo>
                    <a:pt x="0" y="43180"/>
                  </a:lnTo>
                  <a:lnTo>
                    <a:pt x="7620" y="43180"/>
                  </a:lnTo>
                  <a:lnTo>
                    <a:pt x="7620" y="40640"/>
                  </a:lnTo>
                  <a:close/>
                </a:path>
                <a:path w="7620" h="473710">
                  <a:moveTo>
                    <a:pt x="7620" y="43180"/>
                  </a:moveTo>
                  <a:lnTo>
                    <a:pt x="0" y="43180"/>
                  </a:lnTo>
                  <a:lnTo>
                    <a:pt x="0" y="49530"/>
                  </a:lnTo>
                  <a:lnTo>
                    <a:pt x="7620" y="49530"/>
                  </a:lnTo>
                  <a:lnTo>
                    <a:pt x="7620" y="43180"/>
                  </a:lnTo>
                  <a:close/>
                </a:path>
                <a:path w="7620" h="473710">
                  <a:moveTo>
                    <a:pt x="7620" y="49530"/>
                  </a:moveTo>
                  <a:lnTo>
                    <a:pt x="0" y="49530"/>
                  </a:lnTo>
                  <a:lnTo>
                    <a:pt x="0" y="55880"/>
                  </a:lnTo>
                  <a:lnTo>
                    <a:pt x="7620" y="55880"/>
                  </a:lnTo>
                  <a:lnTo>
                    <a:pt x="7620" y="49530"/>
                  </a:lnTo>
                  <a:close/>
                </a:path>
                <a:path w="7620" h="473710">
                  <a:moveTo>
                    <a:pt x="7620" y="55880"/>
                  </a:moveTo>
                  <a:lnTo>
                    <a:pt x="0" y="55880"/>
                  </a:lnTo>
                  <a:lnTo>
                    <a:pt x="0" y="62230"/>
                  </a:lnTo>
                  <a:lnTo>
                    <a:pt x="7620" y="62230"/>
                  </a:lnTo>
                  <a:lnTo>
                    <a:pt x="7620" y="55880"/>
                  </a:lnTo>
                  <a:close/>
                </a:path>
                <a:path w="7620" h="473710">
                  <a:moveTo>
                    <a:pt x="7620" y="62230"/>
                  </a:moveTo>
                  <a:lnTo>
                    <a:pt x="0" y="62230"/>
                  </a:lnTo>
                  <a:lnTo>
                    <a:pt x="0" y="66040"/>
                  </a:lnTo>
                  <a:lnTo>
                    <a:pt x="7620" y="66040"/>
                  </a:lnTo>
                  <a:lnTo>
                    <a:pt x="7620" y="62230"/>
                  </a:lnTo>
                  <a:close/>
                </a:path>
                <a:path w="7620" h="473710">
                  <a:moveTo>
                    <a:pt x="7620" y="66040"/>
                  </a:moveTo>
                  <a:lnTo>
                    <a:pt x="0" y="66040"/>
                  </a:lnTo>
                  <a:lnTo>
                    <a:pt x="0" y="68580"/>
                  </a:lnTo>
                  <a:lnTo>
                    <a:pt x="7620" y="68580"/>
                  </a:lnTo>
                  <a:lnTo>
                    <a:pt x="7620" y="66040"/>
                  </a:lnTo>
                  <a:close/>
                </a:path>
                <a:path w="7620" h="473710">
                  <a:moveTo>
                    <a:pt x="7620" y="68580"/>
                  </a:moveTo>
                  <a:lnTo>
                    <a:pt x="0" y="68580"/>
                  </a:lnTo>
                  <a:lnTo>
                    <a:pt x="0" y="72390"/>
                  </a:lnTo>
                  <a:lnTo>
                    <a:pt x="7620" y="72390"/>
                  </a:lnTo>
                  <a:lnTo>
                    <a:pt x="7620" y="68580"/>
                  </a:lnTo>
                  <a:close/>
                </a:path>
                <a:path w="7620" h="473710">
                  <a:moveTo>
                    <a:pt x="7620" y="72390"/>
                  </a:moveTo>
                  <a:lnTo>
                    <a:pt x="0" y="72390"/>
                  </a:lnTo>
                  <a:lnTo>
                    <a:pt x="0" y="74930"/>
                  </a:lnTo>
                  <a:lnTo>
                    <a:pt x="7620" y="74930"/>
                  </a:lnTo>
                  <a:lnTo>
                    <a:pt x="7620" y="72390"/>
                  </a:lnTo>
                  <a:close/>
                </a:path>
                <a:path w="7620" h="473710">
                  <a:moveTo>
                    <a:pt x="7620" y="74930"/>
                  </a:moveTo>
                  <a:lnTo>
                    <a:pt x="0" y="74930"/>
                  </a:lnTo>
                  <a:lnTo>
                    <a:pt x="0" y="78740"/>
                  </a:lnTo>
                  <a:lnTo>
                    <a:pt x="7620" y="78740"/>
                  </a:lnTo>
                  <a:lnTo>
                    <a:pt x="7620" y="74930"/>
                  </a:lnTo>
                  <a:close/>
                </a:path>
                <a:path w="7620" h="473710">
                  <a:moveTo>
                    <a:pt x="7620" y="78740"/>
                  </a:moveTo>
                  <a:lnTo>
                    <a:pt x="0" y="78740"/>
                  </a:lnTo>
                  <a:lnTo>
                    <a:pt x="0" y="81280"/>
                  </a:lnTo>
                  <a:lnTo>
                    <a:pt x="7620" y="81280"/>
                  </a:lnTo>
                  <a:lnTo>
                    <a:pt x="7620" y="78740"/>
                  </a:lnTo>
                  <a:close/>
                </a:path>
                <a:path w="7620" h="473710">
                  <a:moveTo>
                    <a:pt x="7620" y="81280"/>
                  </a:moveTo>
                  <a:lnTo>
                    <a:pt x="0" y="81280"/>
                  </a:lnTo>
                  <a:lnTo>
                    <a:pt x="0" y="85090"/>
                  </a:lnTo>
                  <a:lnTo>
                    <a:pt x="7620" y="85090"/>
                  </a:lnTo>
                  <a:lnTo>
                    <a:pt x="7620" y="81280"/>
                  </a:lnTo>
                  <a:close/>
                </a:path>
                <a:path w="7620" h="473710">
                  <a:moveTo>
                    <a:pt x="7620" y="85090"/>
                  </a:moveTo>
                  <a:lnTo>
                    <a:pt x="0" y="85090"/>
                  </a:lnTo>
                  <a:lnTo>
                    <a:pt x="0" y="87630"/>
                  </a:lnTo>
                  <a:lnTo>
                    <a:pt x="7620" y="87630"/>
                  </a:lnTo>
                  <a:lnTo>
                    <a:pt x="7620" y="85090"/>
                  </a:lnTo>
                  <a:close/>
                </a:path>
                <a:path w="7620" h="473710">
                  <a:moveTo>
                    <a:pt x="7620" y="87630"/>
                  </a:moveTo>
                  <a:lnTo>
                    <a:pt x="0" y="87630"/>
                  </a:lnTo>
                  <a:lnTo>
                    <a:pt x="0" y="91440"/>
                  </a:lnTo>
                  <a:lnTo>
                    <a:pt x="7620" y="91440"/>
                  </a:lnTo>
                  <a:lnTo>
                    <a:pt x="7620" y="87630"/>
                  </a:lnTo>
                  <a:close/>
                </a:path>
                <a:path w="7620" h="473710">
                  <a:moveTo>
                    <a:pt x="7620" y="91440"/>
                  </a:moveTo>
                  <a:lnTo>
                    <a:pt x="0" y="91440"/>
                  </a:lnTo>
                  <a:lnTo>
                    <a:pt x="0" y="93980"/>
                  </a:lnTo>
                  <a:lnTo>
                    <a:pt x="7620" y="93980"/>
                  </a:lnTo>
                  <a:lnTo>
                    <a:pt x="7620" y="91440"/>
                  </a:lnTo>
                  <a:close/>
                </a:path>
                <a:path w="7620" h="473710">
                  <a:moveTo>
                    <a:pt x="7620" y="93980"/>
                  </a:moveTo>
                  <a:lnTo>
                    <a:pt x="0" y="93980"/>
                  </a:lnTo>
                  <a:lnTo>
                    <a:pt x="0" y="97790"/>
                  </a:lnTo>
                  <a:lnTo>
                    <a:pt x="7620" y="97790"/>
                  </a:lnTo>
                  <a:lnTo>
                    <a:pt x="7620" y="93980"/>
                  </a:lnTo>
                  <a:close/>
                </a:path>
                <a:path w="7620" h="473710">
                  <a:moveTo>
                    <a:pt x="7620" y="97790"/>
                  </a:moveTo>
                  <a:lnTo>
                    <a:pt x="0" y="97790"/>
                  </a:lnTo>
                  <a:lnTo>
                    <a:pt x="0" y="100330"/>
                  </a:lnTo>
                  <a:lnTo>
                    <a:pt x="7620" y="100330"/>
                  </a:lnTo>
                  <a:lnTo>
                    <a:pt x="7620" y="97790"/>
                  </a:lnTo>
                  <a:close/>
                </a:path>
                <a:path w="7620" h="473710">
                  <a:moveTo>
                    <a:pt x="7620" y="100330"/>
                  </a:moveTo>
                  <a:lnTo>
                    <a:pt x="0" y="100330"/>
                  </a:lnTo>
                  <a:lnTo>
                    <a:pt x="0" y="104140"/>
                  </a:lnTo>
                  <a:lnTo>
                    <a:pt x="7620" y="104140"/>
                  </a:lnTo>
                  <a:lnTo>
                    <a:pt x="7620" y="100330"/>
                  </a:lnTo>
                  <a:close/>
                </a:path>
                <a:path w="7620" h="473710">
                  <a:moveTo>
                    <a:pt x="7620" y="104140"/>
                  </a:moveTo>
                  <a:lnTo>
                    <a:pt x="0" y="104140"/>
                  </a:lnTo>
                  <a:lnTo>
                    <a:pt x="0" y="106680"/>
                  </a:lnTo>
                  <a:lnTo>
                    <a:pt x="7620" y="106680"/>
                  </a:lnTo>
                  <a:lnTo>
                    <a:pt x="7620" y="104140"/>
                  </a:lnTo>
                  <a:close/>
                </a:path>
                <a:path w="7620" h="473710">
                  <a:moveTo>
                    <a:pt x="7620" y="106680"/>
                  </a:moveTo>
                  <a:lnTo>
                    <a:pt x="0" y="106680"/>
                  </a:lnTo>
                  <a:lnTo>
                    <a:pt x="0" y="110490"/>
                  </a:lnTo>
                  <a:lnTo>
                    <a:pt x="7620" y="110490"/>
                  </a:lnTo>
                  <a:lnTo>
                    <a:pt x="7620" y="106680"/>
                  </a:lnTo>
                  <a:close/>
                </a:path>
                <a:path w="7620" h="473710">
                  <a:moveTo>
                    <a:pt x="7620" y="110490"/>
                  </a:moveTo>
                  <a:lnTo>
                    <a:pt x="0" y="110490"/>
                  </a:lnTo>
                  <a:lnTo>
                    <a:pt x="0" y="113030"/>
                  </a:lnTo>
                  <a:lnTo>
                    <a:pt x="7620" y="113030"/>
                  </a:lnTo>
                  <a:lnTo>
                    <a:pt x="7620" y="110490"/>
                  </a:lnTo>
                  <a:close/>
                </a:path>
                <a:path w="7620" h="473710">
                  <a:moveTo>
                    <a:pt x="7620" y="113030"/>
                  </a:moveTo>
                  <a:lnTo>
                    <a:pt x="0" y="113030"/>
                  </a:lnTo>
                  <a:lnTo>
                    <a:pt x="0" y="116840"/>
                  </a:lnTo>
                  <a:lnTo>
                    <a:pt x="7620" y="116840"/>
                  </a:lnTo>
                  <a:lnTo>
                    <a:pt x="7620" y="113030"/>
                  </a:lnTo>
                  <a:close/>
                </a:path>
                <a:path w="7620" h="473710">
                  <a:moveTo>
                    <a:pt x="7620" y="116840"/>
                  </a:moveTo>
                  <a:lnTo>
                    <a:pt x="0" y="116840"/>
                  </a:lnTo>
                  <a:lnTo>
                    <a:pt x="0" y="119380"/>
                  </a:lnTo>
                  <a:lnTo>
                    <a:pt x="7620" y="119380"/>
                  </a:lnTo>
                  <a:lnTo>
                    <a:pt x="7620" y="116840"/>
                  </a:lnTo>
                  <a:close/>
                </a:path>
                <a:path w="7620" h="473710">
                  <a:moveTo>
                    <a:pt x="7620" y="119380"/>
                  </a:moveTo>
                  <a:lnTo>
                    <a:pt x="0" y="119380"/>
                  </a:lnTo>
                  <a:lnTo>
                    <a:pt x="0" y="151130"/>
                  </a:lnTo>
                  <a:lnTo>
                    <a:pt x="7620" y="151130"/>
                  </a:lnTo>
                  <a:lnTo>
                    <a:pt x="7620" y="119380"/>
                  </a:lnTo>
                  <a:close/>
                </a:path>
                <a:path w="7620" h="473710">
                  <a:moveTo>
                    <a:pt x="7620" y="151130"/>
                  </a:moveTo>
                  <a:lnTo>
                    <a:pt x="0" y="151130"/>
                  </a:lnTo>
                  <a:lnTo>
                    <a:pt x="0" y="220980"/>
                  </a:lnTo>
                  <a:lnTo>
                    <a:pt x="7620" y="220980"/>
                  </a:lnTo>
                  <a:lnTo>
                    <a:pt x="7620" y="151130"/>
                  </a:lnTo>
                  <a:close/>
                </a:path>
                <a:path w="7620" h="473710">
                  <a:moveTo>
                    <a:pt x="7620" y="220980"/>
                  </a:moveTo>
                  <a:lnTo>
                    <a:pt x="0" y="220980"/>
                  </a:lnTo>
                  <a:lnTo>
                    <a:pt x="0" y="323850"/>
                  </a:lnTo>
                  <a:lnTo>
                    <a:pt x="7620" y="323850"/>
                  </a:lnTo>
                  <a:lnTo>
                    <a:pt x="7620" y="220980"/>
                  </a:lnTo>
                  <a:close/>
                </a:path>
                <a:path w="7620" h="473710">
                  <a:moveTo>
                    <a:pt x="2540" y="468630"/>
                  </a:moveTo>
                  <a:lnTo>
                    <a:pt x="0" y="468630"/>
                  </a:lnTo>
                  <a:lnTo>
                    <a:pt x="0" y="473710"/>
                  </a:lnTo>
                  <a:lnTo>
                    <a:pt x="1270" y="473710"/>
                  </a:lnTo>
                  <a:lnTo>
                    <a:pt x="1270" y="471170"/>
                  </a:lnTo>
                  <a:lnTo>
                    <a:pt x="2540" y="471170"/>
                  </a:lnTo>
                  <a:lnTo>
                    <a:pt x="2540" y="468630"/>
                  </a:lnTo>
                  <a:close/>
                </a:path>
                <a:path w="7620" h="473710">
                  <a:moveTo>
                    <a:pt x="5079" y="467360"/>
                  </a:moveTo>
                  <a:lnTo>
                    <a:pt x="3810" y="467360"/>
                  </a:lnTo>
                  <a:lnTo>
                    <a:pt x="3810" y="468630"/>
                  </a:lnTo>
                  <a:lnTo>
                    <a:pt x="5079" y="468630"/>
                  </a:lnTo>
                  <a:lnTo>
                    <a:pt x="5079" y="467360"/>
                  </a:lnTo>
                  <a:close/>
                </a:path>
                <a:path w="7620" h="473710">
                  <a:moveTo>
                    <a:pt x="7620" y="462280"/>
                  </a:moveTo>
                  <a:lnTo>
                    <a:pt x="0" y="462280"/>
                  </a:lnTo>
                  <a:lnTo>
                    <a:pt x="0" y="467360"/>
                  </a:lnTo>
                  <a:lnTo>
                    <a:pt x="6350" y="467360"/>
                  </a:lnTo>
                  <a:lnTo>
                    <a:pt x="6350" y="463550"/>
                  </a:lnTo>
                  <a:lnTo>
                    <a:pt x="7620" y="463550"/>
                  </a:lnTo>
                  <a:lnTo>
                    <a:pt x="7620" y="462280"/>
                  </a:lnTo>
                  <a:close/>
                </a:path>
                <a:path w="7620" h="473710">
                  <a:moveTo>
                    <a:pt x="7620" y="455930"/>
                  </a:moveTo>
                  <a:lnTo>
                    <a:pt x="0" y="455930"/>
                  </a:lnTo>
                  <a:lnTo>
                    <a:pt x="0" y="461010"/>
                  </a:lnTo>
                  <a:lnTo>
                    <a:pt x="7620" y="461010"/>
                  </a:lnTo>
                  <a:lnTo>
                    <a:pt x="7620" y="455930"/>
                  </a:lnTo>
                  <a:close/>
                </a:path>
                <a:path w="7620" h="473710">
                  <a:moveTo>
                    <a:pt x="7620" y="448310"/>
                  </a:moveTo>
                  <a:lnTo>
                    <a:pt x="0" y="448310"/>
                  </a:lnTo>
                  <a:lnTo>
                    <a:pt x="0" y="454660"/>
                  </a:lnTo>
                  <a:lnTo>
                    <a:pt x="7620" y="454660"/>
                  </a:lnTo>
                  <a:lnTo>
                    <a:pt x="7620" y="448310"/>
                  </a:lnTo>
                  <a:close/>
                </a:path>
                <a:path w="7620" h="473710">
                  <a:moveTo>
                    <a:pt x="7620" y="443230"/>
                  </a:moveTo>
                  <a:lnTo>
                    <a:pt x="0" y="443230"/>
                  </a:lnTo>
                  <a:lnTo>
                    <a:pt x="0" y="447040"/>
                  </a:lnTo>
                  <a:lnTo>
                    <a:pt x="7620" y="447040"/>
                  </a:lnTo>
                  <a:lnTo>
                    <a:pt x="7620" y="443230"/>
                  </a:lnTo>
                  <a:close/>
                </a:path>
                <a:path w="7620" h="473710">
                  <a:moveTo>
                    <a:pt x="7620" y="436880"/>
                  </a:moveTo>
                  <a:lnTo>
                    <a:pt x="0" y="436880"/>
                  </a:lnTo>
                  <a:lnTo>
                    <a:pt x="0" y="441960"/>
                  </a:lnTo>
                  <a:lnTo>
                    <a:pt x="7620" y="441960"/>
                  </a:lnTo>
                  <a:lnTo>
                    <a:pt x="7620" y="436880"/>
                  </a:lnTo>
                  <a:close/>
                </a:path>
                <a:path w="7620" h="473710">
                  <a:moveTo>
                    <a:pt x="7620" y="429260"/>
                  </a:moveTo>
                  <a:lnTo>
                    <a:pt x="0" y="429260"/>
                  </a:lnTo>
                  <a:lnTo>
                    <a:pt x="0" y="435610"/>
                  </a:lnTo>
                  <a:lnTo>
                    <a:pt x="7620" y="435610"/>
                  </a:lnTo>
                  <a:lnTo>
                    <a:pt x="7620" y="429260"/>
                  </a:lnTo>
                  <a:close/>
                </a:path>
                <a:path w="7620" h="473710">
                  <a:moveTo>
                    <a:pt x="7620" y="424180"/>
                  </a:moveTo>
                  <a:lnTo>
                    <a:pt x="0" y="424180"/>
                  </a:lnTo>
                  <a:lnTo>
                    <a:pt x="0" y="427990"/>
                  </a:lnTo>
                  <a:lnTo>
                    <a:pt x="7620" y="427990"/>
                  </a:lnTo>
                  <a:lnTo>
                    <a:pt x="7620" y="424180"/>
                  </a:lnTo>
                  <a:close/>
                </a:path>
                <a:path w="7620" h="473710">
                  <a:moveTo>
                    <a:pt x="7620" y="417830"/>
                  </a:moveTo>
                  <a:lnTo>
                    <a:pt x="0" y="417830"/>
                  </a:lnTo>
                  <a:lnTo>
                    <a:pt x="0" y="422910"/>
                  </a:lnTo>
                  <a:lnTo>
                    <a:pt x="7620" y="422910"/>
                  </a:lnTo>
                  <a:lnTo>
                    <a:pt x="7620" y="417830"/>
                  </a:lnTo>
                  <a:close/>
                </a:path>
                <a:path w="7620" h="473710">
                  <a:moveTo>
                    <a:pt x="7620" y="411480"/>
                  </a:moveTo>
                  <a:lnTo>
                    <a:pt x="0" y="411480"/>
                  </a:lnTo>
                  <a:lnTo>
                    <a:pt x="0" y="416560"/>
                  </a:lnTo>
                  <a:lnTo>
                    <a:pt x="7620" y="416560"/>
                  </a:lnTo>
                  <a:lnTo>
                    <a:pt x="7620" y="411480"/>
                  </a:lnTo>
                  <a:close/>
                </a:path>
                <a:path w="7620" h="473710">
                  <a:moveTo>
                    <a:pt x="7620" y="405130"/>
                  </a:moveTo>
                  <a:lnTo>
                    <a:pt x="0" y="405130"/>
                  </a:lnTo>
                  <a:lnTo>
                    <a:pt x="0" y="410210"/>
                  </a:lnTo>
                  <a:lnTo>
                    <a:pt x="7620" y="410210"/>
                  </a:lnTo>
                  <a:lnTo>
                    <a:pt x="7620" y="405130"/>
                  </a:lnTo>
                  <a:close/>
                </a:path>
                <a:path w="7620" h="473710">
                  <a:moveTo>
                    <a:pt x="7620" y="398780"/>
                  </a:moveTo>
                  <a:lnTo>
                    <a:pt x="0" y="398780"/>
                  </a:lnTo>
                  <a:lnTo>
                    <a:pt x="0" y="403860"/>
                  </a:lnTo>
                  <a:lnTo>
                    <a:pt x="7620" y="403860"/>
                  </a:lnTo>
                  <a:lnTo>
                    <a:pt x="7620" y="398780"/>
                  </a:lnTo>
                  <a:close/>
                </a:path>
                <a:path w="7620" h="473710">
                  <a:moveTo>
                    <a:pt x="7620" y="392430"/>
                  </a:moveTo>
                  <a:lnTo>
                    <a:pt x="0" y="392430"/>
                  </a:lnTo>
                  <a:lnTo>
                    <a:pt x="0" y="397510"/>
                  </a:lnTo>
                  <a:lnTo>
                    <a:pt x="7620" y="397510"/>
                  </a:lnTo>
                  <a:lnTo>
                    <a:pt x="7620" y="392430"/>
                  </a:lnTo>
                  <a:close/>
                </a:path>
                <a:path w="7620" h="473710">
                  <a:moveTo>
                    <a:pt x="7620" y="386080"/>
                  </a:moveTo>
                  <a:lnTo>
                    <a:pt x="0" y="386080"/>
                  </a:lnTo>
                  <a:lnTo>
                    <a:pt x="0" y="391160"/>
                  </a:lnTo>
                  <a:lnTo>
                    <a:pt x="7620" y="391160"/>
                  </a:lnTo>
                  <a:lnTo>
                    <a:pt x="7620" y="386080"/>
                  </a:lnTo>
                  <a:close/>
                </a:path>
                <a:path w="7620" h="473710">
                  <a:moveTo>
                    <a:pt x="7620" y="379730"/>
                  </a:moveTo>
                  <a:lnTo>
                    <a:pt x="0" y="379730"/>
                  </a:lnTo>
                  <a:lnTo>
                    <a:pt x="0" y="384810"/>
                  </a:lnTo>
                  <a:lnTo>
                    <a:pt x="7620" y="384810"/>
                  </a:lnTo>
                  <a:lnTo>
                    <a:pt x="7620" y="379730"/>
                  </a:lnTo>
                  <a:close/>
                </a:path>
                <a:path w="7620" h="473710">
                  <a:moveTo>
                    <a:pt x="7620" y="373380"/>
                  </a:moveTo>
                  <a:lnTo>
                    <a:pt x="0" y="373380"/>
                  </a:lnTo>
                  <a:lnTo>
                    <a:pt x="0" y="378460"/>
                  </a:lnTo>
                  <a:lnTo>
                    <a:pt x="7620" y="378460"/>
                  </a:lnTo>
                  <a:lnTo>
                    <a:pt x="7620" y="373380"/>
                  </a:lnTo>
                  <a:close/>
                </a:path>
                <a:path w="7620" h="473710">
                  <a:moveTo>
                    <a:pt x="7620" y="367030"/>
                  </a:moveTo>
                  <a:lnTo>
                    <a:pt x="0" y="367030"/>
                  </a:lnTo>
                  <a:lnTo>
                    <a:pt x="0" y="372110"/>
                  </a:lnTo>
                  <a:lnTo>
                    <a:pt x="7620" y="372110"/>
                  </a:lnTo>
                  <a:lnTo>
                    <a:pt x="7620" y="367030"/>
                  </a:lnTo>
                  <a:close/>
                </a:path>
                <a:path w="7620" h="473710">
                  <a:moveTo>
                    <a:pt x="7620" y="360680"/>
                  </a:moveTo>
                  <a:lnTo>
                    <a:pt x="0" y="360680"/>
                  </a:lnTo>
                  <a:lnTo>
                    <a:pt x="0" y="365760"/>
                  </a:lnTo>
                  <a:lnTo>
                    <a:pt x="7620" y="365760"/>
                  </a:lnTo>
                  <a:lnTo>
                    <a:pt x="7620" y="360680"/>
                  </a:lnTo>
                  <a:close/>
                </a:path>
                <a:path w="7620" h="473710">
                  <a:moveTo>
                    <a:pt x="7620" y="354330"/>
                  </a:moveTo>
                  <a:lnTo>
                    <a:pt x="0" y="354330"/>
                  </a:lnTo>
                  <a:lnTo>
                    <a:pt x="0" y="359410"/>
                  </a:lnTo>
                  <a:lnTo>
                    <a:pt x="7620" y="359410"/>
                  </a:lnTo>
                  <a:lnTo>
                    <a:pt x="7620" y="354330"/>
                  </a:lnTo>
                  <a:close/>
                </a:path>
                <a:path w="7620" h="473710">
                  <a:moveTo>
                    <a:pt x="7620" y="347980"/>
                  </a:moveTo>
                  <a:lnTo>
                    <a:pt x="0" y="347980"/>
                  </a:lnTo>
                  <a:lnTo>
                    <a:pt x="0" y="353060"/>
                  </a:lnTo>
                  <a:lnTo>
                    <a:pt x="7620" y="353060"/>
                  </a:lnTo>
                  <a:lnTo>
                    <a:pt x="7620" y="347980"/>
                  </a:lnTo>
                  <a:close/>
                </a:path>
                <a:path w="7620" h="473710">
                  <a:moveTo>
                    <a:pt x="7620" y="341630"/>
                  </a:moveTo>
                  <a:lnTo>
                    <a:pt x="0" y="341630"/>
                  </a:lnTo>
                  <a:lnTo>
                    <a:pt x="0" y="346710"/>
                  </a:lnTo>
                  <a:lnTo>
                    <a:pt x="7620" y="346710"/>
                  </a:lnTo>
                  <a:lnTo>
                    <a:pt x="7620" y="341630"/>
                  </a:lnTo>
                  <a:close/>
                </a:path>
                <a:path w="7620" h="473710">
                  <a:moveTo>
                    <a:pt x="7620" y="335280"/>
                  </a:moveTo>
                  <a:lnTo>
                    <a:pt x="0" y="335280"/>
                  </a:lnTo>
                  <a:lnTo>
                    <a:pt x="0" y="340360"/>
                  </a:lnTo>
                  <a:lnTo>
                    <a:pt x="7620" y="340360"/>
                  </a:lnTo>
                  <a:lnTo>
                    <a:pt x="7620" y="335280"/>
                  </a:lnTo>
                  <a:close/>
                </a:path>
                <a:path w="7620" h="473710">
                  <a:moveTo>
                    <a:pt x="7620" y="328930"/>
                  </a:moveTo>
                  <a:lnTo>
                    <a:pt x="0" y="328930"/>
                  </a:lnTo>
                  <a:lnTo>
                    <a:pt x="0" y="334010"/>
                  </a:lnTo>
                  <a:lnTo>
                    <a:pt x="7620" y="334010"/>
                  </a:lnTo>
                  <a:lnTo>
                    <a:pt x="7620" y="328930"/>
                  </a:lnTo>
                  <a:close/>
                </a:path>
                <a:path w="7620" h="473710">
                  <a:moveTo>
                    <a:pt x="7620" y="325120"/>
                  </a:moveTo>
                  <a:lnTo>
                    <a:pt x="0" y="325120"/>
                  </a:lnTo>
                  <a:lnTo>
                    <a:pt x="0" y="327660"/>
                  </a:lnTo>
                  <a:lnTo>
                    <a:pt x="7620" y="327660"/>
                  </a:lnTo>
                  <a:lnTo>
                    <a:pt x="7620" y="325120"/>
                  </a:lnTo>
                  <a:close/>
                </a:path>
              </a:pathLst>
            </a:custGeom>
            <a:solidFill>
              <a:srgbClr val="8600ED"/>
            </a:solidFill>
          </p:spPr>
          <p:txBody>
            <a:bodyPr bIns="0" lIns="0" rIns="0" rtlCol="0" tIns="0" wrap="square"/>
            <a:p/>
          </p:txBody>
        </p:sp>
        <p:sp>
          <p:nvSpPr>
            <p:cNvPr id="1051027" name="object 2343"/>
            <p:cNvSpPr/>
            <p:nvPr/>
          </p:nvSpPr>
          <p:spPr>
            <a:xfrm>
              <a:off x="6742430" y="5908040"/>
              <a:ext cx="7620" cy="490220"/>
            </a:xfrm>
            <a:custGeom>
              <a:avLst/>
              <a:ahLst/>
              <a:rect l="l" t="t" r="r" b="b"/>
              <a:pathLst>
                <a:path w="7620" h="490220">
                  <a:moveTo>
                    <a:pt x="1270" y="0"/>
                  </a:moveTo>
                  <a:lnTo>
                    <a:pt x="0" y="0"/>
                  </a:lnTo>
                  <a:lnTo>
                    <a:pt x="0" y="1270"/>
                  </a:lnTo>
                  <a:lnTo>
                    <a:pt x="1270" y="1270"/>
                  </a:lnTo>
                  <a:lnTo>
                    <a:pt x="1270" y="0"/>
                  </a:lnTo>
                  <a:close/>
                </a:path>
                <a:path w="7620" h="490220">
                  <a:moveTo>
                    <a:pt x="2540" y="1270"/>
                  </a:moveTo>
                  <a:lnTo>
                    <a:pt x="0" y="1270"/>
                  </a:lnTo>
                  <a:lnTo>
                    <a:pt x="0" y="5080"/>
                  </a:lnTo>
                  <a:lnTo>
                    <a:pt x="5079" y="5080"/>
                  </a:lnTo>
                  <a:lnTo>
                    <a:pt x="5079" y="3810"/>
                  </a:lnTo>
                  <a:lnTo>
                    <a:pt x="3810" y="3810"/>
                  </a:lnTo>
                  <a:lnTo>
                    <a:pt x="3810" y="2540"/>
                  </a:lnTo>
                  <a:lnTo>
                    <a:pt x="2540" y="2540"/>
                  </a:lnTo>
                  <a:lnTo>
                    <a:pt x="2540" y="1270"/>
                  </a:lnTo>
                  <a:close/>
                </a:path>
                <a:path w="7620" h="490220">
                  <a:moveTo>
                    <a:pt x="6350" y="5080"/>
                  </a:moveTo>
                  <a:lnTo>
                    <a:pt x="0" y="5080"/>
                  </a:lnTo>
                  <a:lnTo>
                    <a:pt x="0" y="7620"/>
                  </a:lnTo>
                  <a:lnTo>
                    <a:pt x="7620" y="7620"/>
                  </a:lnTo>
                  <a:lnTo>
                    <a:pt x="7620" y="6350"/>
                  </a:lnTo>
                  <a:lnTo>
                    <a:pt x="6350" y="6350"/>
                  </a:lnTo>
                  <a:lnTo>
                    <a:pt x="6350" y="5080"/>
                  </a:lnTo>
                  <a:close/>
                </a:path>
                <a:path w="7620" h="490220">
                  <a:moveTo>
                    <a:pt x="7620" y="7620"/>
                  </a:moveTo>
                  <a:lnTo>
                    <a:pt x="0" y="7620"/>
                  </a:lnTo>
                  <a:lnTo>
                    <a:pt x="0" y="11430"/>
                  </a:lnTo>
                  <a:lnTo>
                    <a:pt x="7620" y="11430"/>
                  </a:lnTo>
                  <a:lnTo>
                    <a:pt x="7620" y="7620"/>
                  </a:lnTo>
                  <a:close/>
                </a:path>
                <a:path w="7620" h="490220">
                  <a:moveTo>
                    <a:pt x="7620" y="11430"/>
                  </a:moveTo>
                  <a:lnTo>
                    <a:pt x="0" y="11430"/>
                  </a:lnTo>
                  <a:lnTo>
                    <a:pt x="0" y="13970"/>
                  </a:lnTo>
                  <a:lnTo>
                    <a:pt x="7620" y="13970"/>
                  </a:lnTo>
                  <a:lnTo>
                    <a:pt x="7620" y="11430"/>
                  </a:lnTo>
                  <a:close/>
                </a:path>
                <a:path w="7620" h="490220">
                  <a:moveTo>
                    <a:pt x="7620" y="13970"/>
                  </a:moveTo>
                  <a:lnTo>
                    <a:pt x="0" y="13970"/>
                  </a:lnTo>
                  <a:lnTo>
                    <a:pt x="0" y="17780"/>
                  </a:lnTo>
                  <a:lnTo>
                    <a:pt x="7620" y="17780"/>
                  </a:lnTo>
                  <a:lnTo>
                    <a:pt x="7620" y="13970"/>
                  </a:lnTo>
                  <a:close/>
                </a:path>
                <a:path w="7620" h="490220">
                  <a:moveTo>
                    <a:pt x="7620" y="17780"/>
                  </a:moveTo>
                  <a:lnTo>
                    <a:pt x="0" y="17780"/>
                  </a:lnTo>
                  <a:lnTo>
                    <a:pt x="0" y="20320"/>
                  </a:lnTo>
                  <a:lnTo>
                    <a:pt x="7620" y="20320"/>
                  </a:lnTo>
                  <a:lnTo>
                    <a:pt x="7620" y="17780"/>
                  </a:lnTo>
                  <a:close/>
                </a:path>
                <a:path w="7620" h="490220">
                  <a:moveTo>
                    <a:pt x="7620" y="20320"/>
                  </a:moveTo>
                  <a:lnTo>
                    <a:pt x="0" y="20320"/>
                  </a:lnTo>
                  <a:lnTo>
                    <a:pt x="0" y="24130"/>
                  </a:lnTo>
                  <a:lnTo>
                    <a:pt x="7620" y="24130"/>
                  </a:lnTo>
                  <a:lnTo>
                    <a:pt x="7620" y="20320"/>
                  </a:lnTo>
                  <a:close/>
                </a:path>
                <a:path w="7620" h="490220">
                  <a:moveTo>
                    <a:pt x="7620" y="24130"/>
                  </a:moveTo>
                  <a:lnTo>
                    <a:pt x="0" y="24130"/>
                  </a:lnTo>
                  <a:lnTo>
                    <a:pt x="0" y="26670"/>
                  </a:lnTo>
                  <a:lnTo>
                    <a:pt x="7620" y="26670"/>
                  </a:lnTo>
                  <a:lnTo>
                    <a:pt x="7620" y="24130"/>
                  </a:lnTo>
                  <a:close/>
                </a:path>
                <a:path w="7620" h="490220">
                  <a:moveTo>
                    <a:pt x="7620" y="26670"/>
                  </a:moveTo>
                  <a:lnTo>
                    <a:pt x="0" y="26670"/>
                  </a:lnTo>
                  <a:lnTo>
                    <a:pt x="0" y="30480"/>
                  </a:lnTo>
                  <a:lnTo>
                    <a:pt x="7620" y="30480"/>
                  </a:lnTo>
                  <a:lnTo>
                    <a:pt x="7620" y="26670"/>
                  </a:lnTo>
                  <a:close/>
                </a:path>
                <a:path w="7620" h="490220">
                  <a:moveTo>
                    <a:pt x="7620" y="30480"/>
                  </a:moveTo>
                  <a:lnTo>
                    <a:pt x="0" y="30480"/>
                  </a:lnTo>
                  <a:lnTo>
                    <a:pt x="0" y="33020"/>
                  </a:lnTo>
                  <a:lnTo>
                    <a:pt x="7620" y="33020"/>
                  </a:lnTo>
                  <a:lnTo>
                    <a:pt x="7620" y="30480"/>
                  </a:lnTo>
                  <a:close/>
                </a:path>
                <a:path w="7620" h="490220">
                  <a:moveTo>
                    <a:pt x="7620" y="33020"/>
                  </a:moveTo>
                  <a:lnTo>
                    <a:pt x="0" y="33020"/>
                  </a:lnTo>
                  <a:lnTo>
                    <a:pt x="0" y="39370"/>
                  </a:lnTo>
                  <a:lnTo>
                    <a:pt x="7620" y="39370"/>
                  </a:lnTo>
                  <a:lnTo>
                    <a:pt x="7620" y="33020"/>
                  </a:lnTo>
                  <a:close/>
                </a:path>
                <a:path w="7620" h="490220">
                  <a:moveTo>
                    <a:pt x="7620" y="39370"/>
                  </a:moveTo>
                  <a:lnTo>
                    <a:pt x="0" y="39370"/>
                  </a:lnTo>
                  <a:lnTo>
                    <a:pt x="0" y="45720"/>
                  </a:lnTo>
                  <a:lnTo>
                    <a:pt x="7620" y="45720"/>
                  </a:lnTo>
                  <a:lnTo>
                    <a:pt x="7620" y="39370"/>
                  </a:lnTo>
                  <a:close/>
                </a:path>
                <a:path w="7620" h="490220">
                  <a:moveTo>
                    <a:pt x="7620" y="45720"/>
                  </a:moveTo>
                  <a:lnTo>
                    <a:pt x="0" y="45720"/>
                  </a:lnTo>
                  <a:lnTo>
                    <a:pt x="0" y="49530"/>
                  </a:lnTo>
                  <a:lnTo>
                    <a:pt x="7620" y="49530"/>
                  </a:lnTo>
                  <a:lnTo>
                    <a:pt x="7620" y="45720"/>
                  </a:lnTo>
                  <a:close/>
                </a:path>
                <a:path w="7620" h="490220">
                  <a:moveTo>
                    <a:pt x="7620" y="49530"/>
                  </a:moveTo>
                  <a:lnTo>
                    <a:pt x="0" y="49530"/>
                  </a:lnTo>
                  <a:lnTo>
                    <a:pt x="0" y="52070"/>
                  </a:lnTo>
                  <a:lnTo>
                    <a:pt x="7620" y="52070"/>
                  </a:lnTo>
                  <a:lnTo>
                    <a:pt x="7620" y="49530"/>
                  </a:lnTo>
                  <a:close/>
                </a:path>
                <a:path w="7620" h="490220">
                  <a:moveTo>
                    <a:pt x="7620" y="52070"/>
                  </a:moveTo>
                  <a:lnTo>
                    <a:pt x="0" y="52070"/>
                  </a:lnTo>
                  <a:lnTo>
                    <a:pt x="0" y="58420"/>
                  </a:lnTo>
                  <a:lnTo>
                    <a:pt x="7620" y="58420"/>
                  </a:lnTo>
                  <a:lnTo>
                    <a:pt x="7620" y="52070"/>
                  </a:lnTo>
                  <a:close/>
                </a:path>
                <a:path w="7620" h="490220">
                  <a:moveTo>
                    <a:pt x="7620" y="58420"/>
                  </a:moveTo>
                  <a:lnTo>
                    <a:pt x="0" y="58420"/>
                  </a:lnTo>
                  <a:lnTo>
                    <a:pt x="0" y="64770"/>
                  </a:lnTo>
                  <a:lnTo>
                    <a:pt x="7620" y="64770"/>
                  </a:lnTo>
                  <a:lnTo>
                    <a:pt x="7620" y="58420"/>
                  </a:lnTo>
                  <a:close/>
                </a:path>
                <a:path w="7620" h="490220">
                  <a:moveTo>
                    <a:pt x="7620" y="64770"/>
                  </a:moveTo>
                  <a:lnTo>
                    <a:pt x="0" y="64770"/>
                  </a:lnTo>
                  <a:lnTo>
                    <a:pt x="0" y="71120"/>
                  </a:lnTo>
                  <a:lnTo>
                    <a:pt x="7620" y="71120"/>
                  </a:lnTo>
                  <a:lnTo>
                    <a:pt x="7620" y="64770"/>
                  </a:lnTo>
                  <a:close/>
                </a:path>
                <a:path w="7620" h="490220">
                  <a:moveTo>
                    <a:pt x="7620" y="71120"/>
                  </a:moveTo>
                  <a:lnTo>
                    <a:pt x="0" y="71120"/>
                  </a:lnTo>
                  <a:lnTo>
                    <a:pt x="0" y="74930"/>
                  </a:lnTo>
                  <a:lnTo>
                    <a:pt x="7620" y="74930"/>
                  </a:lnTo>
                  <a:lnTo>
                    <a:pt x="7620" y="71120"/>
                  </a:lnTo>
                  <a:close/>
                </a:path>
                <a:path w="7620" h="490220">
                  <a:moveTo>
                    <a:pt x="7620" y="74930"/>
                  </a:moveTo>
                  <a:lnTo>
                    <a:pt x="0" y="74930"/>
                  </a:lnTo>
                  <a:lnTo>
                    <a:pt x="0" y="77470"/>
                  </a:lnTo>
                  <a:lnTo>
                    <a:pt x="7620" y="77470"/>
                  </a:lnTo>
                  <a:lnTo>
                    <a:pt x="7620" y="74930"/>
                  </a:lnTo>
                  <a:close/>
                </a:path>
                <a:path w="7620" h="490220">
                  <a:moveTo>
                    <a:pt x="7620" y="77470"/>
                  </a:moveTo>
                  <a:lnTo>
                    <a:pt x="0" y="77470"/>
                  </a:lnTo>
                  <a:lnTo>
                    <a:pt x="0" y="81280"/>
                  </a:lnTo>
                  <a:lnTo>
                    <a:pt x="7620" y="81280"/>
                  </a:lnTo>
                  <a:lnTo>
                    <a:pt x="7620" y="77470"/>
                  </a:lnTo>
                  <a:close/>
                </a:path>
                <a:path w="7620" h="490220">
                  <a:moveTo>
                    <a:pt x="7620" y="81280"/>
                  </a:moveTo>
                  <a:lnTo>
                    <a:pt x="0" y="81280"/>
                  </a:lnTo>
                  <a:lnTo>
                    <a:pt x="0" y="83820"/>
                  </a:lnTo>
                  <a:lnTo>
                    <a:pt x="7620" y="83820"/>
                  </a:lnTo>
                  <a:lnTo>
                    <a:pt x="7620" y="81280"/>
                  </a:lnTo>
                  <a:close/>
                </a:path>
                <a:path w="7620" h="490220">
                  <a:moveTo>
                    <a:pt x="7620" y="83820"/>
                  </a:moveTo>
                  <a:lnTo>
                    <a:pt x="0" y="83820"/>
                  </a:lnTo>
                  <a:lnTo>
                    <a:pt x="0" y="87630"/>
                  </a:lnTo>
                  <a:lnTo>
                    <a:pt x="7620" y="87630"/>
                  </a:lnTo>
                  <a:lnTo>
                    <a:pt x="7620" y="83820"/>
                  </a:lnTo>
                  <a:close/>
                </a:path>
                <a:path w="7620" h="490220">
                  <a:moveTo>
                    <a:pt x="7620" y="87630"/>
                  </a:moveTo>
                  <a:lnTo>
                    <a:pt x="0" y="87630"/>
                  </a:lnTo>
                  <a:lnTo>
                    <a:pt x="0" y="90170"/>
                  </a:lnTo>
                  <a:lnTo>
                    <a:pt x="7620" y="90170"/>
                  </a:lnTo>
                  <a:lnTo>
                    <a:pt x="7620" y="87630"/>
                  </a:lnTo>
                  <a:close/>
                </a:path>
                <a:path w="7620" h="490220">
                  <a:moveTo>
                    <a:pt x="7620" y="90170"/>
                  </a:moveTo>
                  <a:lnTo>
                    <a:pt x="0" y="90170"/>
                  </a:lnTo>
                  <a:lnTo>
                    <a:pt x="0" y="93980"/>
                  </a:lnTo>
                  <a:lnTo>
                    <a:pt x="7620" y="93980"/>
                  </a:lnTo>
                  <a:lnTo>
                    <a:pt x="7620" y="90170"/>
                  </a:lnTo>
                  <a:close/>
                </a:path>
                <a:path w="7620" h="490220">
                  <a:moveTo>
                    <a:pt x="7620" y="93980"/>
                  </a:moveTo>
                  <a:lnTo>
                    <a:pt x="0" y="93980"/>
                  </a:lnTo>
                  <a:lnTo>
                    <a:pt x="0" y="96520"/>
                  </a:lnTo>
                  <a:lnTo>
                    <a:pt x="7620" y="96520"/>
                  </a:lnTo>
                  <a:lnTo>
                    <a:pt x="7620" y="93980"/>
                  </a:lnTo>
                  <a:close/>
                </a:path>
                <a:path w="7620" h="490220">
                  <a:moveTo>
                    <a:pt x="7620" y="96520"/>
                  </a:moveTo>
                  <a:lnTo>
                    <a:pt x="0" y="96520"/>
                  </a:lnTo>
                  <a:lnTo>
                    <a:pt x="0" y="100330"/>
                  </a:lnTo>
                  <a:lnTo>
                    <a:pt x="7620" y="100330"/>
                  </a:lnTo>
                  <a:lnTo>
                    <a:pt x="7620" y="96520"/>
                  </a:lnTo>
                  <a:close/>
                </a:path>
                <a:path w="7620" h="490220">
                  <a:moveTo>
                    <a:pt x="7620" y="100330"/>
                  </a:moveTo>
                  <a:lnTo>
                    <a:pt x="0" y="100330"/>
                  </a:lnTo>
                  <a:lnTo>
                    <a:pt x="0" y="102870"/>
                  </a:lnTo>
                  <a:lnTo>
                    <a:pt x="7620" y="102870"/>
                  </a:lnTo>
                  <a:lnTo>
                    <a:pt x="7620" y="100330"/>
                  </a:lnTo>
                  <a:close/>
                </a:path>
                <a:path w="7620" h="490220">
                  <a:moveTo>
                    <a:pt x="7620" y="102870"/>
                  </a:moveTo>
                  <a:lnTo>
                    <a:pt x="0" y="102870"/>
                  </a:lnTo>
                  <a:lnTo>
                    <a:pt x="0" y="106680"/>
                  </a:lnTo>
                  <a:lnTo>
                    <a:pt x="7620" y="106680"/>
                  </a:lnTo>
                  <a:lnTo>
                    <a:pt x="7620" y="102870"/>
                  </a:lnTo>
                  <a:close/>
                </a:path>
                <a:path w="7620" h="490220">
                  <a:moveTo>
                    <a:pt x="7620" y="106680"/>
                  </a:moveTo>
                  <a:lnTo>
                    <a:pt x="0" y="106680"/>
                  </a:lnTo>
                  <a:lnTo>
                    <a:pt x="0" y="109220"/>
                  </a:lnTo>
                  <a:lnTo>
                    <a:pt x="7620" y="109220"/>
                  </a:lnTo>
                  <a:lnTo>
                    <a:pt x="7620" y="106680"/>
                  </a:lnTo>
                  <a:close/>
                </a:path>
                <a:path w="7620" h="490220">
                  <a:moveTo>
                    <a:pt x="7620" y="109220"/>
                  </a:moveTo>
                  <a:lnTo>
                    <a:pt x="0" y="109220"/>
                  </a:lnTo>
                  <a:lnTo>
                    <a:pt x="0" y="113030"/>
                  </a:lnTo>
                  <a:lnTo>
                    <a:pt x="7620" y="113030"/>
                  </a:lnTo>
                  <a:lnTo>
                    <a:pt x="7620" y="109220"/>
                  </a:lnTo>
                  <a:close/>
                </a:path>
                <a:path w="7620" h="490220">
                  <a:moveTo>
                    <a:pt x="7620" y="113030"/>
                  </a:moveTo>
                  <a:lnTo>
                    <a:pt x="0" y="113030"/>
                  </a:lnTo>
                  <a:lnTo>
                    <a:pt x="0" y="115570"/>
                  </a:lnTo>
                  <a:lnTo>
                    <a:pt x="7620" y="115570"/>
                  </a:lnTo>
                  <a:lnTo>
                    <a:pt x="7620" y="113030"/>
                  </a:lnTo>
                  <a:close/>
                </a:path>
                <a:path w="7620" h="490220">
                  <a:moveTo>
                    <a:pt x="7620" y="115570"/>
                  </a:moveTo>
                  <a:lnTo>
                    <a:pt x="0" y="115570"/>
                  </a:lnTo>
                  <a:lnTo>
                    <a:pt x="0" y="119380"/>
                  </a:lnTo>
                  <a:lnTo>
                    <a:pt x="7620" y="119380"/>
                  </a:lnTo>
                  <a:lnTo>
                    <a:pt x="7620" y="115570"/>
                  </a:lnTo>
                  <a:close/>
                </a:path>
                <a:path w="7620" h="490220">
                  <a:moveTo>
                    <a:pt x="7620" y="119380"/>
                  </a:moveTo>
                  <a:lnTo>
                    <a:pt x="0" y="119380"/>
                  </a:lnTo>
                  <a:lnTo>
                    <a:pt x="0" y="121920"/>
                  </a:lnTo>
                  <a:lnTo>
                    <a:pt x="7620" y="121920"/>
                  </a:lnTo>
                  <a:lnTo>
                    <a:pt x="7620" y="119380"/>
                  </a:lnTo>
                  <a:close/>
                </a:path>
                <a:path w="7620" h="490220">
                  <a:moveTo>
                    <a:pt x="7620" y="121920"/>
                  </a:moveTo>
                  <a:lnTo>
                    <a:pt x="0" y="121920"/>
                  </a:lnTo>
                  <a:lnTo>
                    <a:pt x="0" y="125730"/>
                  </a:lnTo>
                  <a:lnTo>
                    <a:pt x="7620" y="125730"/>
                  </a:lnTo>
                  <a:lnTo>
                    <a:pt x="7620" y="121920"/>
                  </a:lnTo>
                  <a:close/>
                </a:path>
                <a:path w="7620" h="490220">
                  <a:moveTo>
                    <a:pt x="7620" y="125730"/>
                  </a:moveTo>
                  <a:lnTo>
                    <a:pt x="0" y="125730"/>
                  </a:lnTo>
                  <a:lnTo>
                    <a:pt x="0" y="128270"/>
                  </a:lnTo>
                  <a:lnTo>
                    <a:pt x="7620" y="128270"/>
                  </a:lnTo>
                  <a:lnTo>
                    <a:pt x="7620" y="125730"/>
                  </a:lnTo>
                  <a:close/>
                </a:path>
                <a:path w="7620" h="490220">
                  <a:moveTo>
                    <a:pt x="7620" y="128270"/>
                  </a:moveTo>
                  <a:lnTo>
                    <a:pt x="0" y="128270"/>
                  </a:lnTo>
                  <a:lnTo>
                    <a:pt x="0" y="160020"/>
                  </a:lnTo>
                  <a:lnTo>
                    <a:pt x="7620" y="160020"/>
                  </a:lnTo>
                  <a:lnTo>
                    <a:pt x="7620" y="128270"/>
                  </a:lnTo>
                  <a:close/>
                </a:path>
                <a:path w="7620" h="490220">
                  <a:moveTo>
                    <a:pt x="7620" y="160020"/>
                  </a:moveTo>
                  <a:lnTo>
                    <a:pt x="0" y="160020"/>
                  </a:lnTo>
                  <a:lnTo>
                    <a:pt x="0" y="229870"/>
                  </a:lnTo>
                  <a:lnTo>
                    <a:pt x="7620" y="229870"/>
                  </a:lnTo>
                  <a:lnTo>
                    <a:pt x="7620" y="160020"/>
                  </a:lnTo>
                  <a:close/>
                </a:path>
                <a:path w="7620" h="490220">
                  <a:moveTo>
                    <a:pt x="7620" y="229870"/>
                  </a:moveTo>
                  <a:lnTo>
                    <a:pt x="0" y="229870"/>
                  </a:lnTo>
                  <a:lnTo>
                    <a:pt x="0" y="332740"/>
                  </a:lnTo>
                  <a:lnTo>
                    <a:pt x="7620" y="332740"/>
                  </a:lnTo>
                  <a:lnTo>
                    <a:pt x="7620" y="229870"/>
                  </a:lnTo>
                  <a:close/>
                </a:path>
                <a:path w="7620" h="490220">
                  <a:moveTo>
                    <a:pt x="5080" y="483870"/>
                  </a:moveTo>
                  <a:lnTo>
                    <a:pt x="0" y="483870"/>
                  </a:lnTo>
                  <a:lnTo>
                    <a:pt x="0" y="490220"/>
                  </a:lnTo>
                  <a:lnTo>
                    <a:pt x="1270" y="490220"/>
                  </a:lnTo>
                  <a:lnTo>
                    <a:pt x="1270" y="488950"/>
                  </a:lnTo>
                  <a:lnTo>
                    <a:pt x="2540" y="488950"/>
                  </a:lnTo>
                  <a:lnTo>
                    <a:pt x="2540" y="486410"/>
                  </a:lnTo>
                  <a:lnTo>
                    <a:pt x="3810" y="486410"/>
                  </a:lnTo>
                  <a:lnTo>
                    <a:pt x="3810" y="485140"/>
                  </a:lnTo>
                  <a:lnTo>
                    <a:pt x="5080" y="485140"/>
                  </a:lnTo>
                  <a:lnTo>
                    <a:pt x="5080" y="483870"/>
                  </a:lnTo>
                  <a:close/>
                </a:path>
                <a:path w="7620" h="490220">
                  <a:moveTo>
                    <a:pt x="7620" y="477520"/>
                  </a:moveTo>
                  <a:lnTo>
                    <a:pt x="0" y="477520"/>
                  </a:lnTo>
                  <a:lnTo>
                    <a:pt x="0" y="482600"/>
                  </a:lnTo>
                  <a:lnTo>
                    <a:pt x="6350" y="482600"/>
                  </a:lnTo>
                  <a:lnTo>
                    <a:pt x="6350" y="483870"/>
                  </a:lnTo>
                  <a:lnTo>
                    <a:pt x="7620" y="483870"/>
                  </a:lnTo>
                  <a:lnTo>
                    <a:pt x="7620" y="477520"/>
                  </a:lnTo>
                  <a:close/>
                </a:path>
                <a:path w="7620" h="490220">
                  <a:moveTo>
                    <a:pt x="7620" y="471170"/>
                  </a:moveTo>
                  <a:lnTo>
                    <a:pt x="0" y="471170"/>
                  </a:lnTo>
                  <a:lnTo>
                    <a:pt x="0" y="476250"/>
                  </a:lnTo>
                  <a:lnTo>
                    <a:pt x="7620" y="476250"/>
                  </a:lnTo>
                  <a:lnTo>
                    <a:pt x="7620" y="471170"/>
                  </a:lnTo>
                  <a:close/>
                </a:path>
                <a:path w="7620" h="490220">
                  <a:moveTo>
                    <a:pt x="7620" y="464820"/>
                  </a:moveTo>
                  <a:lnTo>
                    <a:pt x="0" y="464820"/>
                  </a:lnTo>
                  <a:lnTo>
                    <a:pt x="0" y="469900"/>
                  </a:lnTo>
                  <a:lnTo>
                    <a:pt x="7620" y="469900"/>
                  </a:lnTo>
                  <a:lnTo>
                    <a:pt x="7620" y="464820"/>
                  </a:lnTo>
                  <a:close/>
                </a:path>
                <a:path w="7620" h="490220">
                  <a:moveTo>
                    <a:pt x="7620" y="457200"/>
                  </a:moveTo>
                  <a:lnTo>
                    <a:pt x="0" y="457200"/>
                  </a:lnTo>
                  <a:lnTo>
                    <a:pt x="0" y="463550"/>
                  </a:lnTo>
                  <a:lnTo>
                    <a:pt x="7620" y="463550"/>
                  </a:lnTo>
                  <a:lnTo>
                    <a:pt x="7620" y="457200"/>
                  </a:lnTo>
                  <a:close/>
                </a:path>
                <a:path w="7620" h="490220">
                  <a:moveTo>
                    <a:pt x="7620" y="452120"/>
                  </a:moveTo>
                  <a:lnTo>
                    <a:pt x="0" y="452120"/>
                  </a:lnTo>
                  <a:lnTo>
                    <a:pt x="0" y="455930"/>
                  </a:lnTo>
                  <a:lnTo>
                    <a:pt x="7620" y="455930"/>
                  </a:lnTo>
                  <a:lnTo>
                    <a:pt x="7620" y="452120"/>
                  </a:lnTo>
                  <a:close/>
                </a:path>
                <a:path w="7620" h="490220">
                  <a:moveTo>
                    <a:pt x="7620" y="445770"/>
                  </a:moveTo>
                  <a:lnTo>
                    <a:pt x="0" y="445770"/>
                  </a:lnTo>
                  <a:lnTo>
                    <a:pt x="0" y="450850"/>
                  </a:lnTo>
                  <a:lnTo>
                    <a:pt x="7620" y="450850"/>
                  </a:lnTo>
                  <a:lnTo>
                    <a:pt x="7620" y="445770"/>
                  </a:lnTo>
                  <a:close/>
                </a:path>
                <a:path w="7620" h="490220">
                  <a:moveTo>
                    <a:pt x="7620" y="438150"/>
                  </a:moveTo>
                  <a:lnTo>
                    <a:pt x="0" y="438150"/>
                  </a:lnTo>
                  <a:lnTo>
                    <a:pt x="0" y="444500"/>
                  </a:lnTo>
                  <a:lnTo>
                    <a:pt x="7620" y="444500"/>
                  </a:lnTo>
                  <a:lnTo>
                    <a:pt x="7620" y="438150"/>
                  </a:lnTo>
                  <a:close/>
                </a:path>
                <a:path w="7620" h="490220">
                  <a:moveTo>
                    <a:pt x="7620" y="433070"/>
                  </a:moveTo>
                  <a:lnTo>
                    <a:pt x="0" y="433070"/>
                  </a:lnTo>
                  <a:lnTo>
                    <a:pt x="0" y="436880"/>
                  </a:lnTo>
                  <a:lnTo>
                    <a:pt x="7620" y="436880"/>
                  </a:lnTo>
                  <a:lnTo>
                    <a:pt x="7620" y="433070"/>
                  </a:lnTo>
                  <a:close/>
                </a:path>
                <a:path w="7620" h="490220">
                  <a:moveTo>
                    <a:pt x="7620" y="426720"/>
                  </a:moveTo>
                  <a:lnTo>
                    <a:pt x="0" y="426720"/>
                  </a:lnTo>
                  <a:lnTo>
                    <a:pt x="0" y="431800"/>
                  </a:lnTo>
                  <a:lnTo>
                    <a:pt x="7620" y="431800"/>
                  </a:lnTo>
                  <a:lnTo>
                    <a:pt x="7620" y="426720"/>
                  </a:lnTo>
                  <a:close/>
                </a:path>
                <a:path w="7620" h="490220">
                  <a:moveTo>
                    <a:pt x="7620" y="420370"/>
                  </a:moveTo>
                  <a:lnTo>
                    <a:pt x="0" y="420370"/>
                  </a:lnTo>
                  <a:lnTo>
                    <a:pt x="0" y="425450"/>
                  </a:lnTo>
                  <a:lnTo>
                    <a:pt x="7620" y="425450"/>
                  </a:lnTo>
                  <a:lnTo>
                    <a:pt x="7620" y="420370"/>
                  </a:lnTo>
                  <a:close/>
                </a:path>
                <a:path w="7620" h="490220">
                  <a:moveTo>
                    <a:pt x="7620" y="414020"/>
                  </a:moveTo>
                  <a:lnTo>
                    <a:pt x="0" y="414020"/>
                  </a:lnTo>
                  <a:lnTo>
                    <a:pt x="0" y="419100"/>
                  </a:lnTo>
                  <a:lnTo>
                    <a:pt x="7620" y="419100"/>
                  </a:lnTo>
                  <a:lnTo>
                    <a:pt x="7620" y="414020"/>
                  </a:lnTo>
                  <a:close/>
                </a:path>
                <a:path w="7620" h="490220">
                  <a:moveTo>
                    <a:pt x="7620" y="407670"/>
                  </a:moveTo>
                  <a:lnTo>
                    <a:pt x="0" y="407670"/>
                  </a:lnTo>
                  <a:lnTo>
                    <a:pt x="0" y="412750"/>
                  </a:lnTo>
                  <a:lnTo>
                    <a:pt x="7620" y="412750"/>
                  </a:lnTo>
                  <a:lnTo>
                    <a:pt x="7620" y="407670"/>
                  </a:lnTo>
                  <a:close/>
                </a:path>
                <a:path w="7620" h="490220">
                  <a:moveTo>
                    <a:pt x="7620" y="401320"/>
                  </a:moveTo>
                  <a:lnTo>
                    <a:pt x="0" y="401320"/>
                  </a:lnTo>
                  <a:lnTo>
                    <a:pt x="0" y="406400"/>
                  </a:lnTo>
                  <a:lnTo>
                    <a:pt x="7620" y="406400"/>
                  </a:lnTo>
                  <a:lnTo>
                    <a:pt x="7620" y="401320"/>
                  </a:lnTo>
                  <a:close/>
                </a:path>
                <a:path w="7620" h="490220">
                  <a:moveTo>
                    <a:pt x="7620" y="394970"/>
                  </a:moveTo>
                  <a:lnTo>
                    <a:pt x="0" y="394970"/>
                  </a:lnTo>
                  <a:lnTo>
                    <a:pt x="0" y="400050"/>
                  </a:lnTo>
                  <a:lnTo>
                    <a:pt x="7620" y="400050"/>
                  </a:lnTo>
                  <a:lnTo>
                    <a:pt x="7620" y="394970"/>
                  </a:lnTo>
                  <a:close/>
                </a:path>
                <a:path w="7620" h="490220">
                  <a:moveTo>
                    <a:pt x="7620" y="388620"/>
                  </a:moveTo>
                  <a:lnTo>
                    <a:pt x="0" y="388620"/>
                  </a:lnTo>
                  <a:lnTo>
                    <a:pt x="0" y="393700"/>
                  </a:lnTo>
                  <a:lnTo>
                    <a:pt x="7620" y="393700"/>
                  </a:lnTo>
                  <a:lnTo>
                    <a:pt x="7620" y="388620"/>
                  </a:lnTo>
                  <a:close/>
                </a:path>
                <a:path w="7620" h="490220">
                  <a:moveTo>
                    <a:pt x="7620" y="382270"/>
                  </a:moveTo>
                  <a:lnTo>
                    <a:pt x="0" y="382270"/>
                  </a:lnTo>
                  <a:lnTo>
                    <a:pt x="0" y="387350"/>
                  </a:lnTo>
                  <a:lnTo>
                    <a:pt x="7620" y="387350"/>
                  </a:lnTo>
                  <a:lnTo>
                    <a:pt x="7620" y="382270"/>
                  </a:lnTo>
                  <a:close/>
                </a:path>
                <a:path w="7620" h="490220">
                  <a:moveTo>
                    <a:pt x="7620" y="375920"/>
                  </a:moveTo>
                  <a:lnTo>
                    <a:pt x="0" y="375920"/>
                  </a:lnTo>
                  <a:lnTo>
                    <a:pt x="0" y="381000"/>
                  </a:lnTo>
                  <a:lnTo>
                    <a:pt x="7620" y="381000"/>
                  </a:lnTo>
                  <a:lnTo>
                    <a:pt x="7620" y="375920"/>
                  </a:lnTo>
                  <a:close/>
                </a:path>
                <a:path w="7620" h="490220">
                  <a:moveTo>
                    <a:pt x="7620" y="369570"/>
                  </a:moveTo>
                  <a:lnTo>
                    <a:pt x="0" y="369570"/>
                  </a:lnTo>
                  <a:lnTo>
                    <a:pt x="0" y="374650"/>
                  </a:lnTo>
                  <a:lnTo>
                    <a:pt x="7620" y="374650"/>
                  </a:lnTo>
                  <a:lnTo>
                    <a:pt x="7620" y="369570"/>
                  </a:lnTo>
                  <a:close/>
                </a:path>
                <a:path w="7620" h="490220">
                  <a:moveTo>
                    <a:pt x="7620" y="363220"/>
                  </a:moveTo>
                  <a:lnTo>
                    <a:pt x="0" y="363220"/>
                  </a:lnTo>
                  <a:lnTo>
                    <a:pt x="0" y="368300"/>
                  </a:lnTo>
                  <a:lnTo>
                    <a:pt x="7620" y="368300"/>
                  </a:lnTo>
                  <a:lnTo>
                    <a:pt x="7620" y="363220"/>
                  </a:lnTo>
                  <a:close/>
                </a:path>
                <a:path w="7620" h="490220">
                  <a:moveTo>
                    <a:pt x="7620" y="356870"/>
                  </a:moveTo>
                  <a:lnTo>
                    <a:pt x="0" y="356870"/>
                  </a:lnTo>
                  <a:lnTo>
                    <a:pt x="0" y="361950"/>
                  </a:lnTo>
                  <a:lnTo>
                    <a:pt x="7620" y="361950"/>
                  </a:lnTo>
                  <a:lnTo>
                    <a:pt x="7620" y="356870"/>
                  </a:lnTo>
                  <a:close/>
                </a:path>
                <a:path w="7620" h="490220">
                  <a:moveTo>
                    <a:pt x="7620" y="350520"/>
                  </a:moveTo>
                  <a:lnTo>
                    <a:pt x="0" y="350520"/>
                  </a:lnTo>
                  <a:lnTo>
                    <a:pt x="0" y="355600"/>
                  </a:lnTo>
                  <a:lnTo>
                    <a:pt x="7620" y="355600"/>
                  </a:lnTo>
                  <a:lnTo>
                    <a:pt x="7620" y="350520"/>
                  </a:lnTo>
                  <a:close/>
                </a:path>
                <a:path w="7620" h="490220">
                  <a:moveTo>
                    <a:pt x="7620" y="344170"/>
                  </a:moveTo>
                  <a:lnTo>
                    <a:pt x="0" y="344170"/>
                  </a:lnTo>
                  <a:lnTo>
                    <a:pt x="0" y="349250"/>
                  </a:lnTo>
                  <a:lnTo>
                    <a:pt x="7620" y="349250"/>
                  </a:lnTo>
                  <a:lnTo>
                    <a:pt x="7620" y="344170"/>
                  </a:lnTo>
                  <a:close/>
                </a:path>
                <a:path w="7620" h="490220">
                  <a:moveTo>
                    <a:pt x="7620" y="337820"/>
                  </a:moveTo>
                  <a:lnTo>
                    <a:pt x="0" y="337820"/>
                  </a:lnTo>
                  <a:lnTo>
                    <a:pt x="0" y="342900"/>
                  </a:lnTo>
                  <a:lnTo>
                    <a:pt x="7620" y="342900"/>
                  </a:lnTo>
                  <a:lnTo>
                    <a:pt x="7620" y="337820"/>
                  </a:lnTo>
                  <a:close/>
                </a:path>
                <a:path w="7620" h="490220">
                  <a:moveTo>
                    <a:pt x="7620" y="334010"/>
                  </a:moveTo>
                  <a:lnTo>
                    <a:pt x="0" y="334010"/>
                  </a:lnTo>
                  <a:lnTo>
                    <a:pt x="0" y="336550"/>
                  </a:lnTo>
                  <a:lnTo>
                    <a:pt x="7620" y="336550"/>
                  </a:lnTo>
                  <a:lnTo>
                    <a:pt x="7620" y="334010"/>
                  </a:lnTo>
                  <a:close/>
                </a:path>
              </a:pathLst>
            </a:custGeom>
            <a:solidFill>
              <a:srgbClr val="8400ED"/>
            </a:solidFill>
          </p:spPr>
          <p:txBody>
            <a:bodyPr bIns="0" lIns="0" rIns="0" rtlCol="0" tIns="0" wrap="square"/>
            <a:p/>
          </p:txBody>
        </p:sp>
        <p:sp>
          <p:nvSpPr>
            <p:cNvPr id="1051028" name="object 2344"/>
            <p:cNvSpPr/>
            <p:nvPr/>
          </p:nvSpPr>
          <p:spPr>
            <a:xfrm>
              <a:off x="6736080" y="5901690"/>
              <a:ext cx="6350" cy="502920"/>
            </a:xfrm>
            <a:custGeom>
              <a:avLst/>
              <a:ahLst/>
              <a:rect l="l" t="t" r="r" b="b"/>
              <a:pathLst>
                <a:path w="6350" h="502920">
                  <a:moveTo>
                    <a:pt x="1270" y="0"/>
                  </a:moveTo>
                  <a:lnTo>
                    <a:pt x="0" y="0"/>
                  </a:lnTo>
                  <a:lnTo>
                    <a:pt x="0" y="1270"/>
                  </a:lnTo>
                  <a:lnTo>
                    <a:pt x="1270" y="1270"/>
                  </a:lnTo>
                  <a:lnTo>
                    <a:pt x="1270" y="0"/>
                  </a:lnTo>
                  <a:close/>
                </a:path>
                <a:path w="6350" h="502920">
                  <a:moveTo>
                    <a:pt x="2540" y="1270"/>
                  </a:moveTo>
                  <a:lnTo>
                    <a:pt x="0" y="1270"/>
                  </a:lnTo>
                  <a:lnTo>
                    <a:pt x="0" y="5080"/>
                  </a:lnTo>
                  <a:lnTo>
                    <a:pt x="5079" y="5080"/>
                  </a:lnTo>
                  <a:lnTo>
                    <a:pt x="5079" y="3810"/>
                  </a:lnTo>
                  <a:lnTo>
                    <a:pt x="3810" y="3810"/>
                  </a:lnTo>
                  <a:lnTo>
                    <a:pt x="3810" y="2540"/>
                  </a:lnTo>
                  <a:lnTo>
                    <a:pt x="2540" y="2540"/>
                  </a:lnTo>
                  <a:lnTo>
                    <a:pt x="2540" y="1270"/>
                  </a:lnTo>
                  <a:close/>
                </a:path>
                <a:path w="6350" h="502920">
                  <a:moveTo>
                    <a:pt x="6350" y="5080"/>
                  </a:moveTo>
                  <a:lnTo>
                    <a:pt x="0" y="5080"/>
                  </a:lnTo>
                  <a:lnTo>
                    <a:pt x="0" y="7620"/>
                  </a:lnTo>
                  <a:lnTo>
                    <a:pt x="6350" y="7620"/>
                  </a:lnTo>
                  <a:lnTo>
                    <a:pt x="6350" y="5080"/>
                  </a:lnTo>
                  <a:close/>
                </a:path>
                <a:path w="6350" h="502920">
                  <a:moveTo>
                    <a:pt x="6350" y="7620"/>
                  </a:moveTo>
                  <a:lnTo>
                    <a:pt x="0" y="7620"/>
                  </a:lnTo>
                  <a:lnTo>
                    <a:pt x="0" y="11430"/>
                  </a:lnTo>
                  <a:lnTo>
                    <a:pt x="6350" y="11430"/>
                  </a:lnTo>
                  <a:lnTo>
                    <a:pt x="6350" y="7620"/>
                  </a:lnTo>
                  <a:close/>
                </a:path>
                <a:path w="6350" h="502920">
                  <a:moveTo>
                    <a:pt x="6350" y="11430"/>
                  </a:moveTo>
                  <a:lnTo>
                    <a:pt x="0" y="11430"/>
                  </a:lnTo>
                  <a:lnTo>
                    <a:pt x="0" y="13970"/>
                  </a:lnTo>
                  <a:lnTo>
                    <a:pt x="6350" y="13970"/>
                  </a:lnTo>
                  <a:lnTo>
                    <a:pt x="6350" y="11430"/>
                  </a:lnTo>
                  <a:close/>
                </a:path>
                <a:path w="6350" h="502920">
                  <a:moveTo>
                    <a:pt x="6350" y="13970"/>
                  </a:moveTo>
                  <a:lnTo>
                    <a:pt x="0" y="13970"/>
                  </a:lnTo>
                  <a:lnTo>
                    <a:pt x="0" y="17780"/>
                  </a:lnTo>
                  <a:lnTo>
                    <a:pt x="6350" y="17780"/>
                  </a:lnTo>
                  <a:lnTo>
                    <a:pt x="6350" y="13970"/>
                  </a:lnTo>
                  <a:close/>
                </a:path>
                <a:path w="6350" h="502920">
                  <a:moveTo>
                    <a:pt x="6350" y="17780"/>
                  </a:moveTo>
                  <a:lnTo>
                    <a:pt x="0" y="17780"/>
                  </a:lnTo>
                  <a:lnTo>
                    <a:pt x="0" y="20320"/>
                  </a:lnTo>
                  <a:lnTo>
                    <a:pt x="6350" y="20320"/>
                  </a:lnTo>
                  <a:lnTo>
                    <a:pt x="6350" y="17780"/>
                  </a:lnTo>
                  <a:close/>
                </a:path>
                <a:path w="6350" h="502920">
                  <a:moveTo>
                    <a:pt x="6350" y="20320"/>
                  </a:moveTo>
                  <a:lnTo>
                    <a:pt x="0" y="20320"/>
                  </a:lnTo>
                  <a:lnTo>
                    <a:pt x="0" y="24130"/>
                  </a:lnTo>
                  <a:lnTo>
                    <a:pt x="6350" y="24130"/>
                  </a:lnTo>
                  <a:lnTo>
                    <a:pt x="6350" y="20320"/>
                  </a:lnTo>
                  <a:close/>
                </a:path>
                <a:path w="6350" h="502920">
                  <a:moveTo>
                    <a:pt x="6350" y="24130"/>
                  </a:moveTo>
                  <a:lnTo>
                    <a:pt x="0" y="24130"/>
                  </a:lnTo>
                  <a:lnTo>
                    <a:pt x="0" y="26670"/>
                  </a:lnTo>
                  <a:lnTo>
                    <a:pt x="6350" y="26670"/>
                  </a:lnTo>
                  <a:lnTo>
                    <a:pt x="6350" y="24130"/>
                  </a:lnTo>
                  <a:close/>
                </a:path>
                <a:path w="6350" h="502920">
                  <a:moveTo>
                    <a:pt x="6350" y="26670"/>
                  </a:moveTo>
                  <a:lnTo>
                    <a:pt x="0" y="26670"/>
                  </a:lnTo>
                  <a:lnTo>
                    <a:pt x="0" y="30480"/>
                  </a:lnTo>
                  <a:lnTo>
                    <a:pt x="6350" y="30480"/>
                  </a:lnTo>
                  <a:lnTo>
                    <a:pt x="6350" y="26670"/>
                  </a:lnTo>
                  <a:close/>
                </a:path>
                <a:path w="6350" h="502920">
                  <a:moveTo>
                    <a:pt x="6350" y="30480"/>
                  </a:moveTo>
                  <a:lnTo>
                    <a:pt x="0" y="30480"/>
                  </a:lnTo>
                  <a:lnTo>
                    <a:pt x="0" y="33020"/>
                  </a:lnTo>
                  <a:lnTo>
                    <a:pt x="6350" y="33020"/>
                  </a:lnTo>
                  <a:lnTo>
                    <a:pt x="6350" y="30480"/>
                  </a:lnTo>
                  <a:close/>
                </a:path>
                <a:path w="6350" h="502920">
                  <a:moveTo>
                    <a:pt x="6350" y="33020"/>
                  </a:moveTo>
                  <a:lnTo>
                    <a:pt x="0" y="33020"/>
                  </a:lnTo>
                  <a:lnTo>
                    <a:pt x="0" y="36830"/>
                  </a:lnTo>
                  <a:lnTo>
                    <a:pt x="6350" y="36830"/>
                  </a:lnTo>
                  <a:lnTo>
                    <a:pt x="6350" y="33020"/>
                  </a:lnTo>
                  <a:close/>
                </a:path>
                <a:path w="6350" h="502920">
                  <a:moveTo>
                    <a:pt x="6350" y="36830"/>
                  </a:moveTo>
                  <a:lnTo>
                    <a:pt x="0" y="36830"/>
                  </a:lnTo>
                  <a:lnTo>
                    <a:pt x="0" y="39370"/>
                  </a:lnTo>
                  <a:lnTo>
                    <a:pt x="6350" y="39370"/>
                  </a:lnTo>
                  <a:lnTo>
                    <a:pt x="6350" y="36830"/>
                  </a:lnTo>
                  <a:close/>
                </a:path>
                <a:path w="6350" h="502920">
                  <a:moveTo>
                    <a:pt x="6350" y="39370"/>
                  </a:moveTo>
                  <a:lnTo>
                    <a:pt x="0" y="39370"/>
                  </a:lnTo>
                  <a:lnTo>
                    <a:pt x="0" y="45720"/>
                  </a:lnTo>
                  <a:lnTo>
                    <a:pt x="6350" y="45720"/>
                  </a:lnTo>
                  <a:lnTo>
                    <a:pt x="6350" y="39370"/>
                  </a:lnTo>
                  <a:close/>
                </a:path>
                <a:path w="6350" h="502920">
                  <a:moveTo>
                    <a:pt x="6350" y="45720"/>
                  </a:moveTo>
                  <a:lnTo>
                    <a:pt x="0" y="45720"/>
                  </a:lnTo>
                  <a:lnTo>
                    <a:pt x="0" y="52070"/>
                  </a:lnTo>
                  <a:lnTo>
                    <a:pt x="6350" y="52070"/>
                  </a:lnTo>
                  <a:lnTo>
                    <a:pt x="6350" y="45720"/>
                  </a:lnTo>
                  <a:close/>
                </a:path>
                <a:path w="6350" h="502920">
                  <a:moveTo>
                    <a:pt x="6350" y="52070"/>
                  </a:moveTo>
                  <a:lnTo>
                    <a:pt x="0" y="52070"/>
                  </a:lnTo>
                  <a:lnTo>
                    <a:pt x="0" y="55880"/>
                  </a:lnTo>
                  <a:lnTo>
                    <a:pt x="6350" y="55880"/>
                  </a:lnTo>
                  <a:lnTo>
                    <a:pt x="6350" y="52070"/>
                  </a:lnTo>
                  <a:close/>
                </a:path>
                <a:path w="6350" h="502920">
                  <a:moveTo>
                    <a:pt x="6350" y="55880"/>
                  </a:moveTo>
                  <a:lnTo>
                    <a:pt x="0" y="55880"/>
                  </a:lnTo>
                  <a:lnTo>
                    <a:pt x="0" y="58420"/>
                  </a:lnTo>
                  <a:lnTo>
                    <a:pt x="6350" y="58420"/>
                  </a:lnTo>
                  <a:lnTo>
                    <a:pt x="6350" y="55880"/>
                  </a:lnTo>
                  <a:close/>
                </a:path>
                <a:path w="6350" h="502920">
                  <a:moveTo>
                    <a:pt x="6350" y="58420"/>
                  </a:moveTo>
                  <a:lnTo>
                    <a:pt x="0" y="58420"/>
                  </a:lnTo>
                  <a:lnTo>
                    <a:pt x="0" y="64770"/>
                  </a:lnTo>
                  <a:lnTo>
                    <a:pt x="6350" y="64770"/>
                  </a:lnTo>
                  <a:lnTo>
                    <a:pt x="6350" y="58420"/>
                  </a:lnTo>
                  <a:close/>
                </a:path>
                <a:path w="6350" h="502920">
                  <a:moveTo>
                    <a:pt x="6350" y="64770"/>
                  </a:moveTo>
                  <a:lnTo>
                    <a:pt x="0" y="64770"/>
                  </a:lnTo>
                  <a:lnTo>
                    <a:pt x="0" y="71120"/>
                  </a:lnTo>
                  <a:lnTo>
                    <a:pt x="6350" y="71120"/>
                  </a:lnTo>
                  <a:lnTo>
                    <a:pt x="6350" y="64770"/>
                  </a:lnTo>
                  <a:close/>
                </a:path>
                <a:path w="6350" h="502920">
                  <a:moveTo>
                    <a:pt x="6350" y="71120"/>
                  </a:moveTo>
                  <a:lnTo>
                    <a:pt x="0" y="71120"/>
                  </a:lnTo>
                  <a:lnTo>
                    <a:pt x="0" y="77470"/>
                  </a:lnTo>
                  <a:lnTo>
                    <a:pt x="6350" y="77470"/>
                  </a:lnTo>
                  <a:lnTo>
                    <a:pt x="6350" y="71120"/>
                  </a:lnTo>
                  <a:close/>
                </a:path>
                <a:path w="6350" h="502920">
                  <a:moveTo>
                    <a:pt x="6350" y="77470"/>
                  </a:moveTo>
                  <a:lnTo>
                    <a:pt x="0" y="77470"/>
                  </a:lnTo>
                  <a:lnTo>
                    <a:pt x="0" y="81280"/>
                  </a:lnTo>
                  <a:lnTo>
                    <a:pt x="6350" y="81280"/>
                  </a:lnTo>
                  <a:lnTo>
                    <a:pt x="6350" y="77470"/>
                  </a:lnTo>
                  <a:close/>
                </a:path>
                <a:path w="6350" h="502920">
                  <a:moveTo>
                    <a:pt x="6350" y="81280"/>
                  </a:moveTo>
                  <a:lnTo>
                    <a:pt x="0" y="81280"/>
                  </a:lnTo>
                  <a:lnTo>
                    <a:pt x="0" y="83820"/>
                  </a:lnTo>
                  <a:lnTo>
                    <a:pt x="6350" y="83820"/>
                  </a:lnTo>
                  <a:lnTo>
                    <a:pt x="6350" y="81280"/>
                  </a:lnTo>
                  <a:close/>
                </a:path>
                <a:path w="6350" h="502920">
                  <a:moveTo>
                    <a:pt x="6350" y="83820"/>
                  </a:moveTo>
                  <a:lnTo>
                    <a:pt x="0" y="83820"/>
                  </a:lnTo>
                  <a:lnTo>
                    <a:pt x="0" y="87630"/>
                  </a:lnTo>
                  <a:lnTo>
                    <a:pt x="6350" y="87630"/>
                  </a:lnTo>
                  <a:lnTo>
                    <a:pt x="6350" y="83820"/>
                  </a:lnTo>
                  <a:close/>
                </a:path>
                <a:path w="6350" h="502920">
                  <a:moveTo>
                    <a:pt x="6350" y="87630"/>
                  </a:moveTo>
                  <a:lnTo>
                    <a:pt x="0" y="87630"/>
                  </a:lnTo>
                  <a:lnTo>
                    <a:pt x="0" y="90170"/>
                  </a:lnTo>
                  <a:lnTo>
                    <a:pt x="6350" y="90170"/>
                  </a:lnTo>
                  <a:lnTo>
                    <a:pt x="6350" y="87630"/>
                  </a:lnTo>
                  <a:close/>
                </a:path>
                <a:path w="6350" h="502920">
                  <a:moveTo>
                    <a:pt x="6350" y="90170"/>
                  </a:moveTo>
                  <a:lnTo>
                    <a:pt x="0" y="90170"/>
                  </a:lnTo>
                  <a:lnTo>
                    <a:pt x="0" y="93980"/>
                  </a:lnTo>
                  <a:lnTo>
                    <a:pt x="6350" y="93980"/>
                  </a:lnTo>
                  <a:lnTo>
                    <a:pt x="6350" y="90170"/>
                  </a:lnTo>
                  <a:close/>
                </a:path>
                <a:path w="6350" h="502920">
                  <a:moveTo>
                    <a:pt x="6350" y="93980"/>
                  </a:moveTo>
                  <a:lnTo>
                    <a:pt x="0" y="93980"/>
                  </a:lnTo>
                  <a:lnTo>
                    <a:pt x="0" y="96520"/>
                  </a:lnTo>
                  <a:lnTo>
                    <a:pt x="6350" y="96520"/>
                  </a:lnTo>
                  <a:lnTo>
                    <a:pt x="6350" y="93980"/>
                  </a:lnTo>
                  <a:close/>
                </a:path>
                <a:path w="6350" h="502920">
                  <a:moveTo>
                    <a:pt x="6350" y="96520"/>
                  </a:moveTo>
                  <a:lnTo>
                    <a:pt x="0" y="96520"/>
                  </a:lnTo>
                  <a:lnTo>
                    <a:pt x="0" y="100330"/>
                  </a:lnTo>
                  <a:lnTo>
                    <a:pt x="6350" y="100330"/>
                  </a:lnTo>
                  <a:lnTo>
                    <a:pt x="6350" y="96520"/>
                  </a:lnTo>
                  <a:close/>
                </a:path>
                <a:path w="6350" h="502920">
                  <a:moveTo>
                    <a:pt x="6350" y="100330"/>
                  </a:moveTo>
                  <a:lnTo>
                    <a:pt x="0" y="100330"/>
                  </a:lnTo>
                  <a:lnTo>
                    <a:pt x="0" y="102870"/>
                  </a:lnTo>
                  <a:lnTo>
                    <a:pt x="6350" y="102870"/>
                  </a:lnTo>
                  <a:lnTo>
                    <a:pt x="6350" y="100330"/>
                  </a:lnTo>
                  <a:close/>
                </a:path>
                <a:path w="6350" h="502920">
                  <a:moveTo>
                    <a:pt x="6350" y="102870"/>
                  </a:moveTo>
                  <a:lnTo>
                    <a:pt x="0" y="102870"/>
                  </a:lnTo>
                  <a:lnTo>
                    <a:pt x="0" y="106680"/>
                  </a:lnTo>
                  <a:lnTo>
                    <a:pt x="6350" y="106680"/>
                  </a:lnTo>
                  <a:lnTo>
                    <a:pt x="6350" y="102870"/>
                  </a:lnTo>
                  <a:close/>
                </a:path>
                <a:path w="6350" h="502920">
                  <a:moveTo>
                    <a:pt x="6350" y="106680"/>
                  </a:moveTo>
                  <a:lnTo>
                    <a:pt x="0" y="106680"/>
                  </a:lnTo>
                  <a:lnTo>
                    <a:pt x="0" y="109220"/>
                  </a:lnTo>
                  <a:lnTo>
                    <a:pt x="6350" y="109220"/>
                  </a:lnTo>
                  <a:lnTo>
                    <a:pt x="6350" y="106680"/>
                  </a:lnTo>
                  <a:close/>
                </a:path>
                <a:path w="6350" h="502920">
                  <a:moveTo>
                    <a:pt x="6350" y="109220"/>
                  </a:moveTo>
                  <a:lnTo>
                    <a:pt x="0" y="109220"/>
                  </a:lnTo>
                  <a:lnTo>
                    <a:pt x="0" y="113030"/>
                  </a:lnTo>
                  <a:lnTo>
                    <a:pt x="6350" y="113030"/>
                  </a:lnTo>
                  <a:lnTo>
                    <a:pt x="6350" y="109220"/>
                  </a:lnTo>
                  <a:close/>
                </a:path>
                <a:path w="6350" h="502920">
                  <a:moveTo>
                    <a:pt x="6350" y="113030"/>
                  </a:moveTo>
                  <a:lnTo>
                    <a:pt x="0" y="113030"/>
                  </a:lnTo>
                  <a:lnTo>
                    <a:pt x="0" y="115570"/>
                  </a:lnTo>
                  <a:lnTo>
                    <a:pt x="6350" y="115570"/>
                  </a:lnTo>
                  <a:lnTo>
                    <a:pt x="6350" y="113030"/>
                  </a:lnTo>
                  <a:close/>
                </a:path>
                <a:path w="6350" h="502920">
                  <a:moveTo>
                    <a:pt x="6350" y="115570"/>
                  </a:moveTo>
                  <a:lnTo>
                    <a:pt x="0" y="115570"/>
                  </a:lnTo>
                  <a:lnTo>
                    <a:pt x="0" y="119380"/>
                  </a:lnTo>
                  <a:lnTo>
                    <a:pt x="6350" y="119380"/>
                  </a:lnTo>
                  <a:lnTo>
                    <a:pt x="6350" y="115570"/>
                  </a:lnTo>
                  <a:close/>
                </a:path>
                <a:path w="6350" h="502920">
                  <a:moveTo>
                    <a:pt x="6350" y="119380"/>
                  </a:moveTo>
                  <a:lnTo>
                    <a:pt x="0" y="119380"/>
                  </a:lnTo>
                  <a:lnTo>
                    <a:pt x="0" y="121920"/>
                  </a:lnTo>
                  <a:lnTo>
                    <a:pt x="6350" y="121920"/>
                  </a:lnTo>
                  <a:lnTo>
                    <a:pt x="6350" y="119380"/>
                  </a:lnTo>
                  <a:close/>
                </a:path>
                <a:path w="6350" h="502920">
                  <a:moveTo>
                    <a:pt x="6350" y="121920"/>
                  </a:moveTo>
                  <a:lnTo>
                    <a:pt x="0" y="121920"/>
                  </a:lnTo>
                  <a:lnTo>
                    <a:pt x="0" y="125730"/>
                  </a:lnTo>
                  <a:lnTo>
                    <a:pt x="6350" y="125730"/>
                  </a:lnTo>
                  <a:lnTo>
                    <a:pt x="6350" y="121920"/>
                  </a:lnTo>
                  <a:close/>
                </a:path>
                <a:path w="6350" h="502920">
                  <a:moveTo>
                    <a:pt x="6350" y="125730"/>
                  </a:moveTo>
                  <a:lnTo>
                    <a:pt x="0" y="125730"/>
                  </a:lnTo>
                  <a:lnTo>
                    <a:pt x="0" y="128270"/>
                  </a:lnTo>
                  <a:lnTo>
                    <a:pt x="6350" y="128270"/>
                  </a:lnTo>
                  <a:lnTo>
                    <a:pt x="6350" y="125730"/>
                  </a:lnTo>
                  <a:close/>
                </a:path>
                <a:path w="6350" h="502920">
                  <a:moveTo>
                    <a:pt x="6350" y="128270"/>
                  </a:moveTo>
                  <a:lnTo>
                    <a:pt x="0" y="128270"/>
                  </a:lnTo>
                  <a:lnTo>
                    <a:pt x="0" y="132080"/>
                  </a:lnTo>
                  <a:lnTo>
                    <a:pt x="6350" y="132080"/>
                  </a:lnTo>
                  <a:lnTo>
                    <a:pt x="6350" y="128270"/>
                  </a:lnTo>
                  <a:close/>
                </a:path>
                <a:path w="6350" h="502920">
                  <a:moveTo>
                    <a:pt x="6350" y="132080"/>
                  </a:moveTo>
                  <a:lnTo>
                    <a:pt x="0" y="132080"/>
                  </a:lnTo>
                  <a:lnTo>
                    <a:pt x="0" y="134620"/>
                  </a:lnTo>
                  <a:lnTo>
                    <a:pt x="6350" y="134620"/>
                  </a:lnTo>
                  <a:lnTo>
                    <a:pt x="6350" y="132080"/>
                  </a:lnTo>
                  <a:close/>
                </a:path>
                <a:path w="6350" h="502920">
                  <a:moveTo>
                    <a:pt x="6350" y="134620"/>
                  </a:moveTo>
                  <a:lnTo>
                    <a:pt x="0" y="134620"/>
                  </a:lnTo>
                  <a:lnTo>
                    <a:pt x="0" y="166370"/>
                  </a:lnTo>
                  <a:lnTo>
                    <a:pt x="6350" y="166370"/>
                  </a:lnTo>
                  <a:lnTo>
                    <a:pt x="6350" y="134620"/>
                  </a:lnTo>
                  <a:close/>
                </a:path>
                <a:path w="6350" h="502920">
                  <a:moveTo>
                    <a:pt x="6350" y="166370"/>
                  </a:moveTo>
                  <a:lnTo>
                    <a:pt x="0" y="166370"/>
                  </a:lnTo>
                  <a:lnTo>
                    <a:pt x="0" y="236220"/>
                  </a:lnTo>
                  <a:lnTo>
                    <a:pt x="6350" y="236220"/>
                  </a:lnTo>
                  <a:lnTo>
                    <a:pt x="6350" y="166370"/>
                  </a:lnTo>
                  <a:close/>
                </a:path>
                <a:path w="6350" h="502920">
                  <a:moveTo>
                    <a:pt x="6350" y="236220"/>
                  </a:moveTo>
                  <a:lnTo>
                    <a:pt x="0" y="236220"/>
                  </a:lnTo>
                  <a:lnTo>
                    <a:pt x="0" y="339090"/>
                  </a:lnTo>
                  <a:lnTo>
                    <a:pt x="6350" y="339090"/>
                  </a:lnTo>
                  <a:lnTo>
                    <a:pt x="6350" y="236220"/>
                  </a:lnTo>
                  <a:close/>
                </a:path>
                <a:path w="6350" h="502920">
                  <a:moveTo>
                    <a:pt x="5079" y="496570"/>
                  </a:moveTo>
                  <a:lnTo>
                    <a:pt x="0" y="496570"/>
                  </a:lnTo>
                  <a:lnTo>
                    <a:pt x="0" y="501650"/>
                  </a:lnTo>
                  <a:lnTo>
                    <a:pt x="1270" y="501650"/>
                  </a:lnTo>
                  <a:lnTo>
                    <a:pt x="1270" y="502920"/>
                  </a:lnTo>
                  <a:lnTo>
                    <a:pt x="2540" y="502920"/>
                  </a:lnTo>
                  <a:lnTo>
                    <a:pt x="2540" y="499110"/>
                  </a:lnTo>
                  <a:lnTo>
                    <a:pt x="3810" y="499110"/>
                  </a:lnTo>
                  <a:lnTo>
                    <a:pt x="3810" y="497840"/>
                  </a:lnTo>
                  <a:lnTo>
                    <a:pt x="5079" y="497840"/>
                  </a:lnTo>
                  <a:lnTo>
                    <a:pt x="5079" y="496570"/>
                  </a:lnTo>
                  <a:close/>
                </a:path>
                <a:path w="6350" h="502920">
                  <a:moveTo>
                    <a:pt x="6350" y="490220"/>
                  </a:moveTo>
                  <a:lnTo>
                    <a:pt x="0" y="490220"/>
                  </a:lnTo>
                  <a:lnTo>
                    <a:pt x="0" y="495300"/>
                  </a:lnTo>
                  <a:lnTo>
                    <a:pt x="6350" y="495300"/>
                  </a:lnTo>
                  <a:lnTo>
                    <a:pt x="6350" y="490220"/>
                  </a:lnTo>
                  <a:close/>
                </a:path>
                <a:path w="6350" h="502920">
                  <a:moveTo>
                    <a:pt x="6350" y="483870"/>
                  </a:moveTo>
                  <a:lnTo>
                    <a:pt x="0" y="483870"/>
                  </a:lnTo>
                  <a:lnTo>
                    <a:pt x="0" y="488950"/>
                  </a:lnTo>
                  <a:lnTo>
                    <a:pt x="6350" y="488950"/>
                  </a:lnTo>
                  <a:lnTo>
                    <a:pt x="6350" y="483870"/>
                  </a:lnTo>
                  <a:close/>
                </a:path>
                <a:path w="6350" h="502920">
                  <a:moveTo>
                    <a:pt x="6350" y="477520"/>
                  </a:moveTo>
                  <a:lnTo>
                    <a:pt x="0" y="477520"/>
                  </a:lnTo>
                  <a:lnTo>
                    <a:pt x="0" y="482600"/>
                  </a:lnTo>
                  <a:lnTo>
                    <a:pt x="6350" y="482600"/>
                  </a:lnTo>
                  <a:lnTo>
                    <a:pt x="6350" y="477520"/>
                  </a:lnTo>
                  <a:close/>
                </a:path>
                <a:path w="6350" h="502920">
                  <a:moveTo>
                    <a:pt x="6350" y="471170"/>
                  </a:moveTo>
                  <a:lnTo>
                    <a:pt x="0" y="471170"/>
                  </a:lnTo>
                  <a:lnTo>
                    <a:pt x="0" y="476250"/>
                  </a:lnTo>
                  <a:lnTo>
                    <a:pt x="6350" y="476250"/>
                  </a:lnTo>
                  <a:lnTo>
                    <a:pt x="6350" y="471170"/>
                  </a:lnTo>
                  <a:close/>
                </a:path>
                <a:path w="6350" h="502920">
                  <a:moveTo>
                    <a:pt x="6350" y="463550"/>
                  </a:moveTo>
                  <a:lnTo>
                    <a:pt x="0" y="463550"/>
                  </a:lnTo>
                  <a:lnTo>
                    <a:pt x="0" y="469900"/>
                  </a:lnTo>
                  <a:lnTo>
                    <a:pt x="6350" y="469900"/>
                  </a:lnTo>
                  <a:lnTo>
                    <a:pt x="6350" y="463550"/>
                  </a:lnTo>
                  <a:close/>
                </a:path>
                <a:path w="6350" h="502920">
                  <a:moveTo>
                    <a:pt x="6350" y="458470"/>
                  </a:moveTo>
                  <a:lnTo>
                    <a:pt x="0" y="458470"/>
                  </a:lnTo>
                  <a:lnTo>
                    <a:pt x="0" y="462280"/>
                  </a:lnTo>
                  <a:lnTo>
                    <a:pt x="6350" y="462280"/>
                  </a:lnTo>
                  <a:lnTo>
                    <a:pt x="6350" y="458470"/>
                  </a:lnTo>
                  <a:close/>
                </a:path>
                <a:path w="6350" h="502920">
                  <a:moveTo>
                    <a:pt x="6350" y="452120"/>
                  </a:moveTo>
                  <a:lnTo>
                    <a:pt x="0" y="452120"/>
                  </a:lnTo>
                  <a:lnTo>
                    <a:pt x="0" y="457200"/>
                  </a:lnTo>
                  <a:lnTo>
                    <a:pt x="6350" y="457200"/>
                  </a:lnTo>
                  <a:lnTo>
                    <a:pt x="6350" y="452120"/>
                  </a:lnTo>
                  <a:close/>
                </a:path>
                <a:path w="6350" h="502920">
                  <a:moveTo>
                    <a:pt x="6350" y="444500"/>
                  </a:moveTo>
                  <a:lnTo>
                    <a:pt x="0" y="444500"/>
                  </a:lnTo>
                  <a:lnTo>
                    <a:pt x="0" y="450850"/>
                  </a:lnTo>
                  <a:lnTo>
                    <a:pt x="6350" y="450850"/>
                  </a:lnTo>
                  <a:lnTo>
                    <a:pt x="6350" y="444500"/>
                  </a:lnTo>
                  <a:close/>
                </a:path>
                <a:path w="6350" h="502920">
                  <a:moveTo>
                    <a:pt x="6350" y="439420"/>
                  </a:moveTo>
                  <a:lnTo>
                    <a:pt x="0" y="439420"/>
                  </a:lnTo>
                  <a:lnTo>
                    <a:pt x="0" y="443230"/>
                  </a:lnTo>
                  <a:lnTo>
                    <a:pt x="6350" y="443230"/>
                  </a:lnTo>
                  <a:lnTo>
                    <a:pt x="6350" y="439420"/>
                  </a:lnTo>
                  <a:close/>
                </a:path>
                <a:path w="6350" h="502920">
                  <a:moveTo>
                    <a:pt x="6350" y="433070"/>
                  </a:moveTo>
                  <a:lnTo>
                    <a:pt x="0" y="433070"/>
                  </a:lnTo>
                  <a:lnTo>
                    <a:pt x="0" y="438150"/>
                  </a:lnTo>
                  <a:lnTo>
                    <a:pt x="6350" y="438150"/>
                  </a:lnTo>
                  <a:lnTo>
                    <a:pt x="6350" y="433070"/>
                  </a:lnTo>
                  <a:close/>
                </a:path>
                <a:path w="6350" h="502920">
                  <a:moveTo>
                    <a:pt x="6350" y="426720"/>
                  </a:moveTo>
                  <a:lnTo>
                    <a:pt x="0" y="426720"/>
                  </a:lnTo>
                  <a:lnTo>
                    <a:pt x="0" y="431800"/>
                  </a:lnTo>
                  <a:lnTo>
                    <a:pt x="6350" y="431800"/>
                  </a:lnTo>
                  <a:lnTo>
                    <a:pt x="6350" y="426720"/>
                  </a:lnTo>
                  <a:close/>
                </a:path>
                <a:path w="6350" h="502920">
                  <a:moveTo>
                    <a:pt x="6350" y="420370"/>
                  </a:moveTo>
                  <a:lnTo>
                    <a:pt x="0" y="420370"/>
                  </a:lnTo>
                  <a:lnTo>
                    <a:pt x="0" y="425450"/>
                  </a:lnTo>
                  <a:lnTo>
                    <a:pt x="6350" y="425450"/>
                  </a:lnTo>
                  <a:lnTo>
                    <a:pt x="6350" y="420370"/>
                  </a:lnTo>
                  <a:close/>
                </a:path>
                <a:path w="6350" h="502920">
                  <a:moveTo>
                    <a:pt x="6350" y="414020"/>
                  </a:moveTo>
                  <a:lnTo>
                    <a:pt x="0" y="414020"/>
                  </a:lnTo>
                  <a:lnTo>
                    <a:pt x="0" y="419100"/>
                  </a:lnTo>
                  <a:lnTo>
                    <a:pt x="6350" y="419100"/>
                  </a:lnTo>
                  <a:lnTo>
                    <a:pt x="6350" y="414020"/>
                  </a:lnTo>
                  <a:close/>
                </a:path>
                <a:path w="6350" h="502920">
                  <a:moveTo>
                    <a:pt x="6350" y="407670"/>
                  </a:moveTo>
                  <a:lnTo>
                    <a:pt x="0" y="407670"/>
                  </a:lnTo>
                  <a:lnTo>
                    <a:pt x="0" y="412750"/>
                  </a:lnTo>
                  <a:lnTo>
                    <a:pt x="6350" y="412750"/>
                  </a:lnTo>
                  <a:lnTo>
                    <a:pt x="6350" y="407670"/>
                  </a:lnTo>
                  <a:close/>
                </a:path>
                <a:path w="6350" h="502920">
                  <a:moveTo>
                    <a:pt x="6350" y="401320"/>
                  </a:moveTo>
                  <a:lnTo>
                    <a:pt x="0" y="401320"/>
                  </a:lnTo>
                  <a:lnTo>
                    <a:pt x="0" y="406400"/>
                  </a:lnTo>
                  <a:lnTo>
                    <a:pt x="6350" y="406400"/>
                  </a:lnTo>
                  <a:lnTo>
                    <a:pt x="6350" y="401320"/>
                  </a:lnTo>
                  <a:close/>
                </a:path>
                <a:path w="6350" h="502920">
                  <a:moveTo>
                    <a:pt x="6350" y="394970"/>
                  </a:moveTo>
                  <a:lnTo>
                    <a:pt x="0" y="394970"/>
                  </a:lnTo>
                  <a:lnTo>
                    <a:pt x="0" y="400050"/>
                  </a:lnTo>
                  <a:lnTo>
                    <a:pt x="6350" y="400050"/>
                  </a:lnTo>
                  <a:lnTo>
                    <a:pt x="6350" y="394970"/>
                  </a:lnTo>
                  <a:close/>
                </a:path>
                <a:path w="6350" h="502920">
                  <a:moveTo>
                    <a:pt x="6350" y="388620"/>
                  </a:moveTo>
                  <a:lnTo>
                    <a:pt x="0" y="388620"/>
                  </a:lnTo>
                  <a:lnTo>
                    <a:pt x="0" y="393700"/>
                  </a:lnTo>
                  <a:lnTo>
                    <a:pt x="6350" y="393700"/>
                  </a:lnTo>
                  <a:lnTo>
                    <a:pt x="6350" y="388620"/>
                  </a:lnTo>
                  <a:close/>
                </a:path>
                <a:path w="6350" h="502920">
                  <a:moveTo>
                    <a:pt x="6350" y="382270"/>
                  </a:moveTo>
                  <a:lnTo>
                    <a:pt x="0" y="382270"/>
                  </a:lnTo>
                  <a:lnTo>
                    <a:pt x="0" y="387350"/>
                  </a:lnTo>
                  <a:lnTo>
                    <a:pt x="6350" y="387350"/>
                  </a:lnTo>
                  <a:lnTo>
                    <a:pt x="6350" y="382270"/>
                  </a:lnTo>
                  <a:close/>
                </a:path>
                <a:path w="6350" h="502920">
                  <a:moveTo>
                    <a:pt x="6350" y="375920"/>
                  </a:moveTo>
                  <a:lnTo>
                    <a:pt x="0" y="375920"/>
                  </a:lnTo>
                  <a:lnTo>
                    <a:pt x="0" y="381000"/>
                  </a:lnTo>
                  <a:lnTo>
                    <a:pt x="6350" y="381000"/>
                  </a:lnTo>
                  <a:lnTo>
                    <a:pt x="6350" y="375920"/>
                  </a:lnTo>
                  <a:close/>
                </a:path>
                <a:path w="6350" h="502920">
                  <a:moveTo>
                    <a:pt x="6350" y="369570"/>
                  </a:moveTo>
                  <a:lnTo>
                    <a:pt x="0" y="369570"/>
                  </a:lnTo>
                  <a:lnTo>
                    <a:pt x="0" y="374650"/>
                  </a:lnTo>
                  <a:lnTo>
                    <a:pt x="6350" y="374650"/>
                  </a:lnTo>
                  <a:lnTo>
                    <a:pt x="6350" y="369570"/>
                  </a:lnTo>
                  <a:close/>
                </a:path>
                <a:path w="6350" h="502920">
                  <a:moveTo>
                    <a:pt x="6350" y="363220"/>
                  </a:moveTo>
                  <a:lnTo>
                    <a:pt x="0" y="363220"/>
                  </a:lnTo>
                  <a:lnTo>
                    <a:pt x="0" y="368300"/>
                  </a:lnTo>
                  <a:lnTo>
                    <a:pt x="6350" y="368300"/>
                  </a:lnTo>
                  <a:lnTo>
                    <a:pt x="6350" y="363220"/>
                  </a:lnTo>
                  <a:close/>
                </a:path>
                <a:path w="6350" h="502920">
                  <a:moveTo>
                    <a:pt x="6350" y="356870"/>
                  </a:moveTo>
                  <a:lnTo>
                    <a:pt x="0" y="356870"/>
                  </a:lnTo>
                  <a:lnTo>
                    <a:pt x="0" y="361950"/>
                  </a:lnTo>
                  <a:lnTo>
                    <a:pt x="6350" y="361950"/>
                  </a:lnTo>
                  <a:lnTo>
                    <a:pt x="6350" y="356870"/>
                  </a:lnTo>
                  <a:close/>
                </a:path>
                <a:path w="6350" h="502920">
                  <a:moveTo>
                    <a:pt x="6350" y="350520"/>
                  </a:moveTo>
                  <a:lnTo>
                    <a:pt x="0" y="350520"/>
                  </a:lnTo>
                  <a:lnTo>
                    <a:pt x="0" y="355600"/>
                  </a:lnTo>
                  <a:lnTo>
                    <a:pt x="6350" y="355600"/>
                  </a:lnTo>
                  <a:lnTo>
                    <a:pt x="6350" y="350520"/>
                  </a:lnTo>
                  <a:close/>
                </a:path>
                <a:path w="6350" h="502920">
                  <a:moveTo>
                    <a:pt x="6350" y="344170"/>
                  </a:moveTo>
                  <a:lnTo>
                    <a:pt x="0" y="344170"/>
                  </a:lnTo>
                  <a:lnTo>
                    <a:pt x="0" y="349250"/>
                  </a:lnTo>
                  <a:lnTo>
                    <a:pt x="6350" y="349250"/>
                  </a:lnTo>
                  <a:lnTo>
                    <a:pt x="6350" y="344170"/>
                  </a:lnTo>
                  <a:close/>
                </a:path>
                <a:path w="6350" h="502920">
                  <a:moveTo>
                    <a:pt x="6350" y="340360"/>
                  </a:moveTo>
                  <a:lnTo>
                    <a:pt x="0" y="340360"/>
                  </a:lnTo>
                  <a:lnTo>
                    <a:pt x="0" y="342900"/>
                  </a:lnTo>
                  <a:lnTo>
                    <a:pt x="6350" y="342900"/>
                  </a:lnTo>
                  <a:lnTo>
                    <a:pt x="6350" y="340360"/>
                  </a:lnTo>
                  <a:close/>
                </a:path>
              </a:pathLst>
            </a:custGeom>
            <a:solidFill>
              <a:srgbClr val="8300EE"/>
            </a:solidFill>
          </p:spPr>
          <p:txBody>
            <a:bodyPr bIns="0" lIns="0" rIns="0" rtlCol="0" tIns="0" wrap="square"/>
            <a:p/>
          </p:txBody>
        </p:sp>
        <p:sp>
          <p:nvSpPr>
            <p:cNvPr id="1051029" name="object 2345"/>
            <p:cNvSpPr/>
            <p:nvPr/>
          </p:nvSpPr>
          <p:spPr>
            <a:xfrm>
              <a:off x="6728460" y="5894070"/>
              <a:ext cx="7620" cy="518159"/>
            </a:xfrm>
            <a:custGeom>
              <a:avLst/>
              <a:ahLst/>
              <a:rect l="l" t="t" r="r" b="b"/>
              <a:pathLst>
                <a:path w="7620" h="518160">
                  <a:moveTo>
                    <a:pt x="1270" y="0"/>
                  </a:moveTo>
                  <a:lnTo>
                    <a:pt x="0" y="0"/>
                  </a:lnTo>
                  <a:lnTo>
                    <a:pt x="0" y="2539"/>
                  </a:lnTo>
                  <a:lnTo>
                    <a:pt x="2540" y="2539"/>
                  </a:lnTo>
                  <a:lnTo>
                    <a:pt x="2540" y="1269"/>
                  </a:lnTo>
                  <a:lnTo>
                    <a:pt x="1270" y="1269"/>
                  </a:lnTo>
                  <a:lnTo>
                    <a:pt x="1270" y="0"/>
                  </a:lnTo>
                  <a:close/>
                </a:path>
                <a:path w="7620" h="518160">
                  <a:moveTo>
                    <a:pt x="3810" y="2539"/>
                  </a:moveTo>
                  <a:lnTo>
                    <a:pt x="0" y="2539"/>
                  </a:lnTo>
                  <a:lnTo>
                    <a:pt x="0" y="6349"/>
                  </a:lnTo>
                  <a:lnTo>
                    <a:pt x="6350" y="6349"/>
                  </a:lnTo>
                  <a:lnTo>
                    <a:pt x="6350" y="5079"/>
                  </a:lnTo>
                  <a:lnTo>
                    <a:pt x="5079" y="5079"/>
                  </a:lnTo>
                  <a:lnTo>
                    <a:pt x="5079" y="3809"/>
                  </a:lnTo>
                  <a:lnTo>
                    <a:pt x="3810" y="3809"/>
                  </a:lnTo>
                  <a:lnTo>
                    <a:pt x="3810" y="2539"/>
                  </a:lnTo>
                  <a:close/>
                </a:path>
                <a:path w="7620" h="518160">
                  <a:moveTo>
                    <a:pt x="7620" y="6349"/>
                  </a:moveTo>
                  <a:lnTo>
                    <a:pt x="0" y="6349"/>
                  </a:lnTo>
                  <a:lnTo>
                    <a:pt x="0" y="8889"/>
                  </a:lnTo>
                  <a:lnTo>
                    <a:pt x="7620" y="8889"/>
                  </a:lnTo>
                  <a:lnTo>
                    <a:pt x="7620" y="6349"/>
                  </a:lnTo>
                  <a:close/>
                </a:path>
                <a:path w="7620" h="518160">
                  <a:moveTo>
                    <a:pt x="7620" y="8889"/>
                  </a:moveTo>
                  <a:lnTo>
                    <a:pt x="0" y="8889"/>
                  </a:lnTo>
                  <a:lnTo>
                    <a:pt x="0" y="12699"/>
                  </a:lnTo>
                  <a:lnTo>
                    <a:pt x="7620" y="12699"/>
                  </a:lnTo>
                  <a:lnTo>
                    <a:pt x="7620" y="8889"/>
                  </a:lnTo>
                  <a:close/>
                </a:path>
                <a:path w="7620" h="518160">
                  <a:moveTo>
                    <a:pt x="7620" y="12699"/>
                  </a:moveTo>
                  <a:lnTo>
                    <a:pt x="0" y="12699"/>
                  </a:lnTo>
                  <a:lnTo>
                    <a:pt x="0" y="15239"/>
                  </a:lnTo>
                  <a:lnTo>
                    <a:pt x="7620" y="15239"/>
                  </a:lnTo>
                  <a:lnTo>
                    <a:pt x="7620" y="12699"/>
                  </a:lnTo>
                  <a:close/>
                </a:path>
                <a:path w="7620" h="518160">
                  <a:moveTo>
                    <a:pt x="7620" y="15239"/>
                  </a:moveTo>
                  <a:lnTo>
                    <a:pt x="0" y="15239"/>
                  </a:lnTo>
                  <a:lnTo>
                    <a:pt x="0" y="19049"/>
                  </a:lnTo>
                  <a:lnTo>
                    <a:pt x="7620" y="19049"/>
                  </a:lnTo>
                  <a:lnTo>
                    <a:pt x="7620" y="15239"/>
                  </a:lnTo>
                  <a:close/>
                </a:path>
                <a:path w="7620" h="518160">
                  <a:moveTo>
                    <a:pt x="7620" y="19049"/>
                  </a:moveTo>
                  <a:lnTo>
                    <a:pt x="0" y="19049"/>
                  </a:lnTo>
                  <a:lnTo>
                    <a:pt x="0" y="21589"/>
                  </a:lnTo>
                  <a:lnTo>
                    <a:pt x="7620" y="21589"/>
                  </a:lnTo>
                  <a:lnTo>
                    <a:pt x="7620" y="19049"/>
                  </a:lnTo>
                  <a:close/>
                </a:path>
                <a:path w="7620" h="518160">
                  <a:moveTo>
                    <a:pt x="7620" y="21589"/>
                  </a:moveTo>
                  <a:lnTo>
                    <a:pt x="0" y="21589"/>
                  </a:lnTo>
                  <a:lnTo>
                    <a:pt x="0" y="25399"/>
                  </a:lnTo>
                  <a:lnTo>
                    <a:pt x="7620" y="25399"/>
                  </a:lnTo>
                  <a:lnTo>
                    <a:pt x="7620" y="21589"/>
                  </a:lnTo>
                  <a:close/>
                </a:path>
                <a:path w="7620" h="518160">
                  <a:moveTo>
                    <a:pt x="7620" y="25399"/>
                  </a:moveTo>
                  <a:lnTo>
                    <a:pt x="0" y="25399"/>
                  </a:lnTo>
                  <a:lnTo>
                    <a:pt x="0" y="27939"/>
                  </a:lnTo>
                  <a:lnTo>
                    <a:pt x="7620" y="27939"/>
                  </a:lnTo>
                  <a:lnTo>
                    <a:pt x="7620" y="25399"/>
                  </a:lnTo>
                  <a:close/>
                </a:path>
                <a:path w="7620" h="518160">
                  <a:moveTo>
                    <a:pt x="7620" y="27939"/>
                  </a:moveTo>
                  <a:lnTo>
                    <a:pt x="0" y="27939"/>
                  </a:lnTo>
                  <a:lnTo>
                    <a:pt x="0" y="31749"/>
                  </a:lnTo>
                  <a:lnTo>
                    <a:pt x="7620" y="31749"/>
                  </a:lnTo>
                  <a:lnTo>
                    <a:pt x="7620" y="27939"/>
                  </a:lnTo>
                  <a:close/>
                </a:path>
                <a:path w="7620" h="518160">
                  <a:moveTo>
                    <a:pt x="7620" y="31749"/>
                  </a:moveTo>
                  <a:lnTo>
                    <a:pt x="0" y="31749"/>
                  </a:lnTo>
                  <a:lnTo>
                    <a:pt x="0" y="34289"/>
                  </a:lnTo>
                  <a:lnTo>
                    <a:pt x="7620" y="34289"/>
                  </a:lnTo>
                  <a:lnTo>
                    <a:pt x="7620" y="31749"/>
                  </a:lnTo>
                  <a:close/>
                </a:path>
                <a:path w="7620" h="518160">
                  <a:moveTo>
                    <a:pt x="7620" y="34289"/>
                  </a:moveTo>
                  <a:lnTo>
                    <a:pt x="0" y="34289"/>
                  </a:lnTo>
                  <a:lnTo>
                    <a:pt x="0" y="38099"/>
                  </a:lnTo>
                  <a:lnTo>
                    <a:pt x="7620" y="38099"/>
                  </a:lnTo>
                  <a:lnTo>
                    <a:pt x="7620" y="34289"/>
                  </a:lnTo>
                  <a:close/>
                </a:path>
                <a:path w="7620" h="518160">
                  <a:moveTo>
                    <a:pt x="7620" y="38099"/>
                  </a:moveTo>
                  <a:lnTo>
                    <a:pt x="0" y="38099"/>
                  </a:lnTo>
                  <a:lnTo>
                    <a:pt x="0" y="40639"/>
                  </a:lnTo>
                  <a:lnTo>
                    <a:pt x="7620" y="40639"/>
                  </a:lnTo>
                  <a:lnTo>
                    <a:pt x="7620" y="38099"/>
                  </a:lnTo>
                  <a:close/>
                </a:path>
                <a:path w="7620" h="518160">
                  <a:moveTo>
                    <a:pt x="7620" y="40639"/>
                  </a:moveTo>
                  <a:lnTo>
                    <a:pt x="0" y="40639"/>
                  </a:lnTo>
                  <a:lnTo>
                    <a:pt x="0" y="44449"/>
                  </a:lnTo>
                  <a:lnTo>
                    <a:pt x="7620" y="44449"/>
                  </a:lnTo>
                  <a:lnTo>
                    <a:pt x="7620" y="40639"/>
                  </a:lnTo>
                  <a:close/>
                </a:path>
                <a:path w="7620" h="518160">
                  <a:moveTo>
                    <a:pt x="7620" y="44449"/>
                  </a:moveTo>
                  <a:lnTo>
                    <a:pt x="0" y="44449"/>
                  </a:lnTo>
                  <a:lnTo>
                    <a:pt x="0" y="46989"/>
                  </a:lnTo>
                  <a:lnTo>
                    <a:pt x="7620" y="46989"/>
                  </a:lnTo>
                  <a:lnTo>
                    <a:pt x="7620" y="44449"/>
                  </a:lnTo>
                  <a:close/>
                </a:path>
                <a:path w="7620" h="518160">
                  <a:moveTo>
                    <a:pt x="7620" y="46989"/>
                  </a:moveTo>
                  <a:lnTo>
                    <a:pt x="0" y="46989"/>
                  </a:lnTo>
                  <a:lnTo>
                    <a:pt x="0" y="53339"/>
                  </a:lnTo>
                  <a:lnTo>
                    <a:pt x="7620" y="53339"/>
                  </a:lnTo>
                  <a:lnTo>
                    <a:pt x="7620" y="46989"/>
                  </a:lnTo>
                  <a:close/>
                </a:path>
                <a:path w="7620" h="518160">
                  <a:moveTo>
                    <a:pt x="7620" y="53339"/>
                  </a:moveTo>
                  <a:lnTo>
                    <a:pt x="0" y="53339"/>
                  </a:lnTo>
                  <a:lnTo>
                    <a:pt x="0" y="59689"/>
                  </a:lnTo>
                  <a:lnTo>
                    <a:pt x="7620" y="59689"/>
                  </a:lnTo>
                  <a:lnTo>
                    <a:pt x="7620" y="53339"/>
                  </a:lnTo>
                  <a:close/>
                </a:path>
                <a:path w="7620" h="518160">
                  <a:moveTo>
                    <a:pt x="7620" y="59689"/>
                  </a:moveTo>
                  <a:lnTo>
                    <a:pt x="0" y="59689"/>
                  </a:lnTo>
                  <a:lnTo>
                    <a:pt x="0" y="63499"/>
                  </a:lnTo>
                  <a:lnTo>
                    <a:pt x="7620" y="63499"/>
                  </a:lnTo>
                  <a:lnTo>
                    <a:pt x="7620" y="59689"/>
                  </a:lnTo>
                  <a:close/>
                </a:path>
                <a:path w="7620" h="518160">
                  <a:moveTo>
                    <a:pt x="7620" y="63499"/>
                  </a:moveTo>
                  <a:lnTo>
                    <a:pt x="0" y="63499"/>
                  </a:lnTo>
                  <a:lnTo>
                    <a:pt x="0" y="66039"/>
                  </a:lnTo>
                  <a:lnTo>
                    <a:pt x="7620" y="66039"/>
                  </a:lnTo>
                  <a:lnTo>
                    <a:pt x="7620" y="63499"/>
                  </a:lnTo>
                  <a:close/>
                </a:path>
                <a:path w="7620" h="518160">
                  <a:moveTo>
                    <a:pt x="7620" y="66039"/>
                  </a:moveTo>
                  <a:lnTo>
                    <a:pt x="0" y="66039"/>
                  </a:lnTo>
                  <a:lnTo>
                    <a:pt x="0" y="72389"/>
                  </a:lnTo>
                  <a:lnTo>
                    <a:pt x="7620" y="72389"/>
                  </a:lnTo>
                  <a:lnTo>
                    <a:pt x="7620" y="66039"/>
                  </a:lnTo>
                  <a:close/>
                </a:path>
                <a:path w="7620" h="518160">
                  <a:moveTo>
                    <a:pt x="7620" y="72389"/>
                  </a:moveTo>
                  <a:lnTo>
                    <a:pt x="0" y="72389"/>
                  </a:lnTo>
                  <a:lnTo>
                    <a:pt x="0" y="78739"/>
                  </a:lnTo>
                  <a:lnTo>
                    <a:pt x="7620" y="78739"/>
                  </a:lnTo>
                  <a:lnTo>
                    <a:pt x="7620" y="72389"/>
                  </a:lnTo>
                  <a:close/>
                </a:path>
                <a:path w="7620" h="518160">
                  <a:moveTo>
                    <a:pt x="7620" y="78739"/>
                  </a:moveTo>
                  <a:lnTo>
                    <a:pt x="0" y="78739"/>
                  </a:lnTo>
                  <a:lnTo>
                    <a:pt x="0" y="85089"/>
                  </a:lnTo>
                  <a:lnTo>
                    <a:pt x="7620" y="85089"/>
                  </a:lnTo>
                  <a:lnTo>
                    <a:pt x="7620" y="78739"/>
                  </a:lnTo>
                  <a:close/>
                </a:path>
                <a:path w="7620" h="518160">
                  <a:moveTo>
                    <a:pt x="7620" y="85089"/>
                  </a:moveTo>
                  <a:lnTo>
                    <a:pt x="0" y="85089"/>
                  </a:lnTo>
                  <a:lnTo>
                    <a:pt x="0" y="88899"/>
                  </a:lnTo>
                  <a:lnTo>
                    <a:pt x="7620" y="88899"/>
                  </a:lnTo>
                  <a:lnTo>
                    <a:pt x="7620" y="85089"/>
                  </a:lnTo>
                  <a:close/>
                </a:path>
                <a:path w="7620" h="518160">
                  <a:moveTo>
                    <a:pt x="7620" y="88899"/>
                  </a:moveTo>
                  <a:lnTo>
                    <a:pt x="0" y="88899"/>
                  </a:lnTo>
                  <a:lnTo>
                    <a:pt x="0" y="91439"/>
                  </a:lnTo>
                  <a:lnTo>
                    <a:pt x="7620" y="91439"/>
                  </a:lnTo>
                  <a:lnTo>
                    <a:pt x="7620" y="88899"/>
                  </a:lnTo>
                  <a:close/>
                </a:path>
                <a:path w="7620" h="518160">
                  <a:moveTo>
                    <a:pt x="7620" y="91439"/>
                  </a:moveTo>
                  <a:lnTo>
                    <a:pt x="0" y="91439"/>
                  </a:lnTo>
                  <a:lnTo>
                    <a:pt x="0" y="95249"/>
                  </a:lnTo>
                  <a:lnTo>
                    <a:pt x="7620" y="95249"/>
                  </a:lnTo>
                  <a:lnTo>
                    <a:pt x="7620" y="91439"/>
                  </a:lnTo>
                  <a:close/>
                </a:path>
                <a:path w="7620" h="518160">
                  <a:moveTo>
                    <a:pt x="7620" y="95249"/>
                  </a:moveTo>
                  <a:lnTo>
                    <a:pt x="0" y="95249"/>
                  </a:lnTo>
                  <a:lnTo>
                    <a:pt x="0" y="97789"/>
                  </a:lnTo>
                  <a:lnTo>
                    <a:pt x="7620" y="97789"/>
                  </a:lnTo>
                  <a:lnTo>
                    <a:pt x="7620" y="95249"/>
                  </a:lnTo>
                  <a:close/>
                </a:path>
                <a:path w="7620" h="518160">
                  <a:moveTo>
                    <a:pt x="7620" y="97789"/>
                  </a:moveTo>
                  <a:lnTo>
                    <a:pt x="0" y="97789"/>
                  </a:lnTo>
                  <a:lnTo>
                    <a:pt x="0" y="101599"/>
                  </a:lnTo>
                  <a:lnTo>
                    <a:pt x="7620" y="101599"/>
                  </a:lnTo>
                  <a:lnTo>
                    <a:pt x="7620" y="97789"/>
                  </a:lnTo>
                  <a:close/>
                </a:path>
                <a:path w="7620" h="518160">
                  <a:moveTo>
                    <a:pt x="7620" y="101599"/>
                  </a:moveTo>
                  <a:lnTo>
                    <a:pt x="0" y="101599"/>
                  </a:lnTo>
                  <a:lnTo>
                    <a:pt x="0" y="104139"/>
                  </a:lnTo>
                  <a:lnTo>
                    <a:pt x="7620" y="104139"/>
                  </a:lnTo>
                  <a:lnTo>
                    <a:pt x="7620" y="101599"/>
                  </a:lnTo>
                  <a:close/>
                </a:path>
                <a:path w="7620" h="518160">
                  <a:moveTo>
                    <a:pt x="7620" y="104139"/>
                  </a:moveTo>
                  <a:lnTo>
                    <a:pt x="0" y="104139"/>
                  </a:lnTo>
                  <a:lnTo>
                    <a:pt x="0" y="107949"/>
                  </a:lnTo>
                  <a:lnTo>
                    <a:pt x="7620" y="107949"/>
                  </a:lnTo>
                  <a:lnTo>
                    <a:pt x="7620" y="104139"/>
                  </a:lnTo>
                  <a:close/>
                </a:path>
                <a:path w="7620" h="518160">
                  <a:moveTo>
                    <a:pt x="7620" y="107949"/>
                  </a:moveTo>
                  <a:lnTo>
                    <a:pt x="0" y="107949"/>
                  </a:lnTo>
                  <a:lnTo>
                    <a:pt x="0" y="110489"/>
                  </a:lnTo>
                  <a:lnTo>
                    <a:pt x="7620" y="110489"/>
                  </a:lnTo>
                  <a:lnTo>
                    <a:pt x="7620" y="107949"/>
                  </a:lnTo>
                  <a:close/>
                </a:path>
                <a:path w="7620" h="518160">
                  <a:moveTo>
                    <a:pt x="7620" y="110489"/>
                  </a:moveTo>
                  <a:lnTo>
                    <a:pt x="0" y="110489"/>
                  </a:lnTo>
                  <a:lnTo>
                    <a:pt x="0" y="114299"/>
                  </a:lnTo>
                  <a:lnTo>
                    <a:pt x="7620" y="114299"/>
                  </a:lnTo>
                  <a:lnTo>
                    <a:pt x="7620" y="110489"/>
                  </a:lnTo>
                  <a:close/>
                </a:path>
                <a:path w="7620" h="518160">
                  <a:moveTo>
                    <a:pt x="7620" y="114299"/>
                  </a:moveTo>
                  <a:lnTo>
                    <a:pt x="0" y="114299"/>
                  </a:lnTo>
                  <a:lnTo>
                    <a:pt x="0" y="116839"/>
                  </a:lnTo>
                  <a:lnTo>
                    <a:pt x="7620" y="116839"/>
                  </a:lnTo>
                  <a:lnTo>
                    <a:pt x="7620" y="114299"/>
                  </a:lnTo>
                  <a:close/>
                </a:path>
                <a:path w="7620" h="518160">
                  <a:moveTo>
                    <a:pt x="7620" y="116839"/>
                  </a:moveTo>
                  <a:lnTo>
                    <a:pt x="0" y="116839"/>
                  </a:lnTo>
                  <a:lnTo>
                    <a:pt x="0" y="120649"/>
                  </a:lnTo>
                  <a:lnTo>
                    <a:pt x="7620" y="120649"/>
                  </a:lnTo>
                  <a:lnTo>
                    <a:pt x="7620" y="116839"/>
                  </a:lnTo>
                  <a:close/>
                </a:path>
                <a:path w="7620" h="518160">
                  <a:moveTo>
                    <a:pt x="7620" y="120649"/>
                  </a:moveTo>
                  <a:lnTo>
                    <a:pt x="0" y="120649"/>
                  </a:lnTo>
                  <a:lnTo>
                    <a:pt x="0" y="123189"/>
                  </a:lnTo>
                  <a:lnTo>
                    <a:pt x="7620" y="123189"/>
                  </a:lnTo>
                  <a:lnTo>
                    <a:pt x="7620" y="120649"/>
                  </a:lnTo>
                  <a:close/>
                </a:path>
                <a:path w="7620" h="518160">
                  <a:moveTo>
                    <a:pt x="7620" y="123189"/>
                  </a:moveTo>
                  <a:lnTo>
                    <a:pt x="0" y="123189"/>
                  </a:lnTo>
                  <a:lnTo>
                    <a:pt x="0" y="126999"/>
                  </a:lnTo>
                  <a:lnTo>
                    <a:pt x="7620" y="126999"/>
                  </a:lnTo>
                  <a:lnTo>
                    <a:pt x="7620" y="123189"/>
                  </a:lnTo>
                  <a:close/>
                </a:path>
                <a:path w="7620" h="518160">
                  <a:moveTo>
                    <a:pt x="7620" y="126999"/>
                  </a:moveTo>
                  <a:lnTo>
                    <a:pt x="0" y="126999"/>
                  </a:lnTo>
                  <a:lnTo>
                    <a:pt x="0" y="129539"/>
                  </a:lnTo>
                  <a:lnTo>
                    <a:pt x="7620" y="129539"/>
                  </a:lnTo>
                  <a:lnTo>
                    <a:pt x="7620" y="126999"/>
                  </a:lnTo>
                  <a:close/>
                </a:path>
                <a:path w="7620" h="518160">
                  <a:moveTo>
                    <a:pt x="7620" y="129539"/>
                  </a:moveTo>
                  <a:lnTo>
                    <a:pt x="0" y="129539"/>
                  </a:lnTo>
                  <a:lnTo>
                    <a:pt x="0" y="133349"/>
                  </a:lnTo>
                  <a:lnTo>
                    <a:pt x="7620" y="133349"/>
                  </a:lnTo>
                  <a:lnTo>
                    <a:pt x="7620" y="129539"/>
                  </a:lnTo>
                  <a:close/>
                </a:path>
                <a:path w="7620" h="518160">
                  <a:moveTo>
                    <a:pt x="7620" y="133349"/>
                  </a:moveTo>
                  <a:lnTo>
                    <a:pt x="0" y="133349"/>
                  </a:lnTo>
                  <a:lnTo>
                    <a:pt x="0" y="135889"/>
                  </a:lnTo>
                  <a:lnTo>
                    <a:pt x="7620" y="135889"/>
                  </a:lnTo>
                  <a:lnTo>
                    <a:pt x="7620" y="133349"/>
                  </a:lnTo>
                  <a:close/>
                </a:path>
                <a:path w="7620" h="518160">
                  <a:moveTo>
                    <a:pt x="7620" y="135889"/>
                  </a:moveTo>
                  <a:lnTo>
                    <a:pt x="0" y="135889"/>
                  </a:lnTo>
                  <a:lnTo>
                    <a:pt x="0" y="139699"/>
                  </a:lnTo>
                  <a:lnTo>
                    <a:pt x="7620" y="139699"/>
                  </a:lnTo>
                  <a:lnTo>
                    <a:pt x="7620" y="135889"/>
                  </a:lnTo>
                  <a:close/>
                </a:path>
                <a:path w="7620" h="518160">
                  <a:moveTo>
                    <a:pt x="7620" y="139699"/>
                  </a:moveTo>
                  <a:lnTo>
                    <a:pt x="0" y="139699"/>
                  </a:lnTo>
                  <a:lnTo>
                    <a:pt x="0" y="142239"/>
                  </a:lnTo>
                  <a:lnTo>
                    <a:pt x="7620" y="142239"/>
                  </a:lnTo>
                  <a:lnTo>
                    <a:pt x="7620" y="139699"/>
                  </a:lnTo>
                  <a:close/>
                </a:path>
                <a:path w="7620" h="518160">
                  <a:moveTo>
                    <a:pt x="7620" y="142239"/>
                  </a:moveTo>
                  <a:lnTo>
                    <a:pt x="0" y="142239"/>
                  </a:lnTo>
                  <a:lnTo>
                    <a:pt x="0" y="173989"/>
                  </a:lnTo>
                  <a:lnTo>
                    <a:pt x="7620" y="173989"/>
                  </a:lnTo>
                  <a:lnTo>
                    <a:pt x="7620" y="142239"/>
                  </a:lnTo>
                  <a:close/>
                </a:path>
                <a:path w="7620" h="518160">
                  <a:moveTo>
                    <a:pt x="7620" y="173989"/>
                  </a:moveTo>
                  <a:lnTo>
                    <a:pt x="0" y="173989"/>
                  </a:lnTo>
                  <a:lnTo>
                    <a:pt x="0" y="243839"/>
                  </a:lnTo>
                  <a:lnTo>
                    <a:pt x="7620" y="243839"/>
                  </a:lnTo>
                  <a:lnTo>
                    <a:pt x="7620" y="173989"/>
                  </a:lnTo>
                  <a:close/>
                </a:path>
                <a:path w="7620" h="518160">
                  <a:moveTo>
                    <a:pt x="7620" y="243839"/>
                  </a:moveTo>
                  <a:lnTo>
                    <a:pt x="0" y="243839"/>
                  </a:lnTo>
                  <a:lnTo>
                    <a:pt x="0" y="346709"/>
                  </a:lnTo>
                  <a:lnTo>
                    <a:pt x="7620" y="346709"/>
                  </a:lnTo>
                  <a:lnTo>
                    <a:pt x="7620" y="243839"/>
                  </a:lnTo>
                  <a:close/>
                </a:path>
                <a:path w="7620" h="518160">
                  <a:moveTo>
                    <a:pt x="1270" y="516889"/>
                  </a:moveTo>
                  <a:lnTo>
                    <a:pt x="0" y="516889"/>
                  </a:lnTo>
                  <a:lnTo>
                    <a:pt x="0" y="518159"/>
                  </a:lnTo>
                  <a:lnTo>
                    <a:pt x="1270" y="518159"/>
                  </a:lnTo>
                  <a:lnTo>
                    <a:pt x="1270" y="516889"/>
                  </a:lnTo>
                  <a:close/>
                </a:path>
                <a:path w="7620" h="518160">
                  <a:moveTo>
                    <a:pt x="3810" y="515619"/>
                  </a:moveTo>
                  <a:lnTo>
                    <a:pt x="2540" y="515619"/>
                  </a:lnTo>
                  <a:lnTo>
                    <a:pt x="2540" y="516889"/>
                  </a:lnTo>
                  <a:lnTo>
                    <a:pt x="3810" y="516889"/>
                  </a:lnTo>
                  <a:lnTo>
                    <a:pt x="3810" y="515619"/>
                  </a:lnTo>
                  <a:close/>
                </a:path>
                <a:path w="7620" h="518160">
                  <a:moveTo>
                    <a:pt x="7620" y="510539"/>
                  </a:moveTo>
                  <a:lnTo>
                    <a:pt x="0" y="510539"/>
                  </a:lnTo>
                  <a:lnTo>
                    <a:pt x="0" y="515619"/>
                  </a:lnTo>
                  <a:lnTo>
                    <a:pt x="5080" y="515619"/>
                  </a:lnTo>
                  <a:lnTo>
                    <a:pt x="5080" y="513079"/>
                  </a:lnTo>
                  <a:lnTo>
                    <a:pt x="6350" y="513079"/>
                  </a:lnTo>
                  <a:lnTo>
                    <a:pt x="6350" y="511809"/>
                  </a:lnTo>
                  <a:lnTo>
                    <a:pt x="7620" y="511809"/>
                  </a:lnTo>
                  <a:lnTo>
                    <a:pt x="7620" y="510539"/>
                  </a:lnTo>
                  <a:close/>
                </a:path>
                <a:path w="7620" h="518160">
                  <a:moveTo>
                    <a:pt x="7620" y="504189"/>
                  </a:moveTo>
                  <a:lnTo>
                    <a:pt x="0" y="504189"/>
                  </a:lnTo>
                  <a:lnTo>
                    <a:pt x="0" y="509269"/>
                  </a:lnTo>
                  <a:lnTo>
                    <a:pt x="7620" y="509269"/>
                  </a:lnTo>
                  <a:lnTo>
                    <a:pt x="7620" y="504189"/>
                  </a:lnTo>
                  <a:close/>
                </a:path>
                <a:path w="7620" h="518160">
                  <a:moveTo>
                    <a:pt x="7620" y="497839"/>
                  </a:moveTo>
                  <a:lnTo>
                    <a:pt x="0" y="497839"/>
                  </a:lnTo>
                  <a:lnTo>
                    <a:pt x="0" y="502919"/>
                  </a:lnTo>
                  <a:lnTo>
                    <a:pt x="7620" y="502919"/>
                  </a:lnTo>
                  <a:lnTo>
                    <a:pt x="7620" y="497839"/>
                  </a:lnTo>
                  <a:close/>
                </a:path>
                <a:path w="7620" h="518160">
                  <a:moveTo>
                    <a:pt x="7620" y="491489"/>
                  </a:moveTo>
                  <a:lnTo>
                    <a:pt x="0" y="491489"/>
                  </a:lnTo>
                  <a:lnTo>
                    <a:pt x="0" y="496569"/>
                  </a:lnTo>
                  <a:lnTo>
                    <a:pt x="7620" y="496569"/>
                  </a:lnTo>
                  <a:lnTo>
                    <a:pt x="7620" y="491489"/>
                  </a:lnTo>
                  <a:close/>
                </a:path>
                <a:path w="7620" h="518160">
                  <a:moveTo>
                    <a:pt x="7620" y="485139"/>
                  </a:moveTo>
                  <a:lnTo>
                    <a:pt x="0" y="485139"/>
                  </a:lnTo>
                  <a:lnTo>
                    <a:pt x="0" y="490219"/>
                  </a:lnTo>
                  <a:lnTo>
                    <a:pt x="7620" y="490219"/>
                  </a:lnTo>
                  <a:lnTo>
                    <a:pt x="7620" y="485139"/>
                  </a:lnTo>
                  <a:close/>
                </a:path>
                <a:path w="7620" h="518160">
                  <a:moveTo>
                    <a:pt x="7620" y="478789"/>
                  </a:moveTo>
                  <a:lnTo>
                    <a:pt x="0" y="478789"/>
                  </a:lnTo>
                  <a:lnTo>
                    <a:pt x="0" y="483869"/>
                  </a:lnTo>
                  <a:lnTo>
                    <a:pt x="7620" y="483869"/>
                  </a:lnTo>
                  <a:lnTo>
                    <a:pt x="7620" y="478789"/>
                  </a:lnTo>
                  <a:close/>
                </a:path>
                <a:path w="7620" h="518160">
                  <a:moveTo>
                    <a:pt x="7620" y="471169"/>
                  </a:moveTo>
                  <a:lnTo>
                    <a:pt x="0" y="471169"/>
                  </a:lnTo>
                  <a:lnTo>
                    <a:pt x="0" y="477519"/>
                  </a:lnTo>
                  <a:lnTo>
                    <a:pt x="7620" y="477519"/>
                  </a:lnTo>
                  <a:lnTo>
                    <a:pt x="7620" y="471169"/>
                  </a:lnTo>
                  <a:close/>
                </a:path>
                <a:path w="7620" h="518160">
                  <a:moveTo>
                    <a:pt x="7620" y="466089"/>
                  </a:moveTo>
                  <a:lnTo>
                    <a:pt x="0" y="466089"/>
                  </a:lnTo>
                  <a:lnTo>
                    <a:pt x="0" y="469899"/>
                  </a:lnTo>
                  <a:lnTo>
                    <a:pt x="7620" y="469899"/>
                  </a:lnTo>
                  <a:lnTo>
                    <a:pt x="7620" y="466089"/>
                  </a:lnTo>
                  <a:close/>
                </a:path>
                <a:path w="7620" h="518160">
                  <a:moveTo>
                    <a:pt x="7620" y="459739"/>
                  </a:moveTo>
                  <a:lnTo>
                    <a:pt x="0" y="459739"/>
                  </a:lnTo>
                  <a:lnTo>
                    <a:pt x="0" y="464819"/>
                  </a:lnTo>
                  <a:lnTo>
                    <a:pt x="7620" y="464819"/>
                  </a:lnTo>
                  <a:lnTo>
                    <a:pt x="7620" y="459739"/>
                  </a:lnTo>
                  <a:close/>
                </a:path>
                <a:path w="7620" h="518160">
                  <a:moveTo>
                    <a:pt x="7620" y="452119"/>
                  </a:moveTo>
                  <a:lnTo>
                    <a:pt x="0" y="452119"/>
                  </a:lnTo>
                  <a:lnTo>
                    <a:pt x="0" y="458469"/>
                  </a:lnTo>
                  <a:lnTo>
                    <a:pt x="7620" y="458469"/>
                  </a:lnTo>
                  <a:lnTo>
                    <a:pt x="7620" y="452119"/>
                  </a:lnTo>
                  <a:close/>
                </a:path>
                <a:path w="7620" h="518160">
                  <a:moveTo>
                    <a:pt x="7620" y="447039"/>
                  </a:moveTo>
                  <a:lnTo>
                    <a:pt x="0" y="447039"/>
                  </a:lnTo>
                  <a:lnTo>
                    <a:pt x="0" y="450849"/>
                  </a:lnTo>
                  <a:lnTo>
                    <a:pt x="7620" y="450849"/>
                  </a:lnTo>
                  <a:lnTo>
                    <a:pt x="7620" y="447039"/>
                  </a:lnTo>
                  <a:close/>
                </a:path>
                <a:path w="7620" h="518160">
                  <a:moveTo>
                    <a:pt x="7620" y="440689"/>
                  </a:moveTo>
                  <a:lnTo>
                    <a:pt x="0" y="440689"/>
                  </a:lnTo>
                  <a:lnTo>
                    <a:pt x="0" y="445769"/>
                  </a:lnTo>
                  <a:lnTo>
                    <a:pt x="7620" y="445769"/>
                  </a:lnTo>
                  <a:lnTo>
                    <a:pt x="7620" y="440689"/>
                  </a:lnTo>
                  <a:close/>
                </a:path>
                <a:path w="7620" h="518160">
                  <a:moveTo>
                    <a:pt x="7620" y="434339"/>
                  </a:moveTo>
                  <a:lnTo>
                    <a:pt x="0" y="434339"/>
                  </a:lnTo>
                  <a:lnTo>
                    <a:pt x="0" y="439419"/>
                  </a:lnTo>
                  <a:lnTo>
                    <a:pt x="7620" y="439419"/>
                  </a:lnTo>
                  <a:lnTo>
                    <a:pt x="7620" y="434339"/>
                  </a:lnTo>
                  <a:close/>
                </a:path>
                <a:path w="7620" h="518160">
                  <a:moveTo>
                    <a:pt x="7620" y="427989"/>
                  </a:moveTo>
                  <a:lnTo>
                    <a:pt x="0" y="427989"/>
                  </a:lnTo>
                  <a:lnTo>
                    <a:pt x="0" y="433069"/>
                  </a:lnTo>
                  <a:lnTo>
                    <a:pt x="7620" y="433069"/>
                  </a:lnTo>
                  <a:lnTo>
                    <a:pt x="7620" y="427989"/>
                  </a:lnTo>
                  <a:close/>
                </a:path>
                <a:path w="7620" h="518160">
                  <a:moveTo>
                    <a:pt x="7620" y="421639"/>
                  </a:moveTo>
                  <a:lnTo>
                    <a:pt x="0" y="421639"/>
                  </a:lnTo>
                  <a:lnTo>
                    <a:pt x="0" y="426719"/>
                  </a:lnTo>
                  <a:lnTo>
                    <a:pt x="7620" y="426719"/>
                  </a:lnTo>
                  <a:lnTo>
                    <a:pt x="7620" y="421639"/>
                  </a:lnTo>
                  <a:close/>
                </a:path>
                <a:path w="7620" h="518160">
                  <a:moveTo>
                    <a:pt x="7620" y="415289"/>
                  </a:moveTo>
                  <a:lnTo>
                    <a:pt x="0" y="415289"/>
                  </a:lnTo>
                  <a:lnTo>
                    <a:pt x="0" y="420369"/>
                  </a:lnTo>
                  <a:lnTo>
                    <a:pt x="7620" y="420369"/>
                  </a:lnTo>
                  <a:lnTo>
                    <a:pt x="7620" y="415289"/>
                  </a:lnTo>
                  <a:close/>
                </a:path>
                <a:path w="7620" h="518160">
                  <a:moveTo>
                    <a:pt x="7620" y="408939"/>
                  </a:moveTo>
                  <a:lnTo>
                    <a:pt x="0" y="408939"/>
                  </a:lnTo>
                  <a:lnTo>
                    <a:pt x="0" y="414019"/>
                  </a:lnTo>
                  <a:lnTo>
                    <a:pt x="7620" y="414019"/>
                  </a:lnTo>
                  <a:lnTo>
                    <a:pt x="7620" y="408939"/>
                  </a:lnTo>
                  <a:close/>
                </a:path>
                <a:path w="7620" h="518160">
                  <a:moveTo>
                    <a:pt x="7620" y="402589"/>
                  </a:moveTo>
                  <a:lnTo>
                    <a:pt x="0" y="402589"/>
                  </a:lnTo>
                  <a:lnTo>
                    <a:pt x="0" y="407669"/>
                  </a:lnTo>
                  <a:lnTo>
                    <a:pt x="7620" y="407669"/>
                  </a:lnTo>
                  <a:lnTo>
                    <a:pt x="7620" y="402589"/>
                  </a:lnTo>
                  <a:close/>
                </a:path>
                <a:path w="7620" h="518160">
                  <a:moveTo>
                    <a:pt x="7620" y="396239"/>
                  </a:moveTo>
                  <a:lnTo>
                    <a:pt x="0" y="396239"/>
                  </a:lnTo>
                  <a:lnTo>
                    <a:pt x="0" y="401319"/>
                  </a:lnTo>
                  <a:lnTo>
                    <a:pt x="7620" y="401319"/>
                  </a:lnTo>
                  <a:lnTo>
                    <a:pt x="7620" y="396239"/>
                  </a:lnTo>
                  <a:close/>
                </a:path>
                <a:path w="7620" h="518160">
                  <a:moveTo>
                    <a:pt x="7620" y="389889"/>
                  </a:moveTo>
                  <a:lnTo>
                    <a:pt x="0" y="389889"/>
                  </a:lnTo>
                  <a:lnTo>
                    <a:pt x="0" y="394969"/>
                  </a:lnTo>
                  <a:lnTo>
                    <a:pt x="7620" y="394969"/>
                  </a:lnTo>
                  <a:lnTo>
                    <a:pt x="7620" y="389889"/>
                  </a:lnTo>
                  <a:close/>
                </a:path>
                <a:path w="7620" h="518160">
                  <a:moveTo>
                    <a:pt x="7620" y="383539"/>
                  </a:moveTo>
                  <a:lnTo>
                    <a:pt x="0" y="383539"/>
                  </a:lnTo>
                  <a:lnTo>
                    <a:pt x="0" y="388619"/>
                  </a:lnTo>
                  <a:lnTo>
                    <a:pt x="7620" y="388619"/>
                  </a:lnTo>
                  <a:lnTo>
                    <a:pt x="7620" y="383539"/>
                  </a:lnTo>
                  <a:close/>
                </a:path>
                <a:path w="7620" h="518160">
                  <a:moveTo>
                    <a:pt x="7620" y="377189"/>
                  </a:moveTo>
                  <a:lnTo>
                    <a:pt x="0" y="377189"/>
                  </a:lnTo>
                  <a:lnTo>
                    <a:pt x="0" y="382269"/>
                  </a:lnTo>
                  <a:lnTo>
                    <a:pt x="7620" y="382269"/>
                  </a:lnTo>
                  <a:lnTo>
                    <a:pt x="7620" y="377189"/>
                  </a:lnTo>
                  <a:close/>
                </a:path>
                <a:path w="7620" h="518160">
                  <a:moveTo>
                    <a:pt x="7620" y="370839"/>
                  </a:moveTo>
                  <a:lnTo>
                    <a:pt x="0" y="370839"/>
                  </a:lnTo>
                  <a:lnTo>
                    <a:pt x="0" y="375919"/>
                  </a:lnTo>
                  <a:lnTo>
                    <a:pt x="7620" y="375919"/>
                  </a:lnTo>
                  <a:lnTo>
                    <a:pt x="7620" y="370839"/>
                  </a:lnTo>
                  <a:close/>
                </a:path>
                <a:path w="7620" h="518160">
                  <a:moveTo>
                    <a:pt x="7620" y="364489"/>
                  </a:moveTo>
                  <a:lnTo>
                    <a:pt x="0" y="364489"/>
                  </a:lnTo>
                  <a:lnTo>
                    <a:pt x="0" y="369569"/>
                  </a:lnTo>
                  <a:lnTo>
                    <a:pt x="7620" y="369569"/>
                  </a:lnTo>
                  <a:lnTo>
                    <a:pt x="7620" y="364489"/>
                  </a:lnTo>
                  <a:close/>
                </a:path>
                <a:path w="7620" h="518160">
                  <a:moveTo>
                    <a:pt x="7620" y="358139"/>
                  </a:moveTo>
                  <a:lnTo>
                    <a:pt x="0" y="358139"/>
                  </a:lnTo>
                  <a:lnTo>
                    <a:pt x="0" y="363219"/>
                  </a:lnTo>
                  <a:lnTo>
                    <a:pt x="7620" y="363219"/>
                  </a:lnTo>
                  <a:lnTo>
                    <a:pt x="7620" y="358139"/>
                  </a:lnTo>
                  <a:close/>
                </a:path>
                <a:path w="7620" h="518160">
                  <a:moveTo>
                    <a:pt x="7620" y="351789"/>
                  </a:moveTo>
                  <a:lnTo>
                    <a:pt x="0" y="351789"/>
                  </a:lnTo>
                  <a:lnTo>
                    <a:pt x="0" y="356869"/>
                  </a:lnTo>
                  <a:lnTo>
                    <a:pt x="7620" y="356869"/>
                  </a:lnTo>
                  <a:lnTo>
                    <a:pt x="7620" y="351789"/>
                  </a:lnTo>
                  <a:close/>
                </a:path>
                <a:path w="7620" h="518160">
                  <a:moveTo>
                    <a:pt x="7620" y="347979"/>
                  </a:moveTo>
                  <a:lnTo>
                    <a:pt x="0" y="347979"/>
                  </a:lnTo>
                  <a:lnTo>
                    <a:pt x="0" y="350519"/>
                  </a:lnTo>
                  <a:lnTo>
                    <a:pt x="7620" y="350519"/>
                  </a:lnTo>
                  <a:lnTo>
                    <a:pt x="7620" y="347979"/>
                  </a:lnTo>
                  <a:close/>
                </a:path>
              </a:pathLst>
            </a:custGeom>
            <a:solidFill>
              <a:srgbClr val="8200EE"/>
            </a:solidFill>
          </p:spPr>
          <p:txBody>
            <a:bodyPr bIns="0" lIns="0" rIns="0" rtlCol="0" tIns="0" wrap="square"/>
            <a:p/>
          </p:txBody>
        </p:sp>
        <p:sp>
          <p:nvSpPr>
            <p:cNvPr id="1051030" name="object 2346"/>
            <p:cNvSpPr/>
            <p:nvPr/>
          </p:nvSpPr>
          <p:spPr>
            <a:xfrm>
              <a:off x="6720840" y="5886450"/>
              <a:ext cx="7620" cy="533400"/>
            </a:xfrm>
            <a:custGeom>
              <a:avLst/>
              <a:ahLst/>
              <a:rect l="l" t="t" r="r" b="b"/>
              <a:pathLst>
                <a:path w="7620" h="533400">
                  <a:moveTo>
                    <a:pt x="1269" y="0"/>
                  </a:moveTo>
                  <a:lnTo>
                    <a:pt x="0" y="0"/>
                  </a:lnTo>
                  <a:lnTo>
                    <a:pt x="0" y="1269"/>
                  </a:lnTo>
                  <a:lnTo>
                    <a:pt x="1269" y="1269"/>
                  </a:lnTo>
                  <a:lnTo>
                    <a:pt x="1269" y="0"/>
                  </a:lnTo>
                  <a:close/>
                </a:path>
                <a:path w="7620" h="533400">
                  <a:moveTo>
                    <a:pt x="2539" y="1270"/>
                  </a:moveTo>
                  <a:lnTo>
                    <a:pt x="0" y="1270"/>
                  </a:lnTo>
                  <a:lnTo>
                    <a:pt x="0" y="3809"/>
                  </a:lnTo>
                  <a:lnTo>
                    <a:pt x="3809" y="3809"/>
                  </a:lnTo>
                  <a:lnTo>
                    <a:pt x="3809" y="2540"/>
                  </a:lnTo>
                  <a:lnTo>
                    <a:pt x="2539" y="2540"/>
                  </a:lnTo>
                  <a:lnTo>
                    <a:pt x="2539" y="1270"/>
                  </a:lnTo>
                  <a:close/>
                </a:path>
                <a:path w="7620" h="533400">
                  <a:moveTo>
                    <a:pt x="5079" y="3810"/>
                  </a:moveTo>
                  <a:lnTo>
                    <a:pt x="0" y="3810"/>
                  </a:lnTo>
                  <a:lnTo>
                    <a:pt x="0" y="7619"/>
                  </a:lnTo>
                  <a:lnTo>
                    <a:pt x="7619" y="7619"/>
                  </a:lnTo>
                  <a:lnTo>
                    <a:pt x="7619" y="6350"/>
                  </a:lnTo>
                  <a:lnTo>
                    <a:pt x="6349" y="6350"/>
                  </a:lnTo>
                  <a:lnTo>
                    <a:pt x="6349" y="5080"/>
                  </a:lnTo>
                  <a:lnTo>
                    <a:pt x="5079" y="5080"/>
                  </a:lnTo>
                  <a:lnTo>
                    <a:pt x="5079" y="3810"/>
                  </a:lnTo>
                  <a:close/>
                </a:path>
                <a:path w="7620" h="533400">
                  <a:moveTo>
                    <a:pt x="7619" y="7620"/>
                  </a:moveTo>
                  <a:lnTo>
                    <a:pt x="0" y="7620"/>
                  </a:lnTo>
                  <a:lnTo>
                    <a:pt x="0" y="10159"/>
                  </a:lnTo>
                  <a:lnTo>
                    <a:pt x="7619" y="10159"/>
                  </a:lnTo>
                  <a:lnTo>
                    <a:pt x="7619" y="7620"/>
                  </a:lnTo>
                  <a:close/>
                </a:path>
                <a:path w="7620" h="533400">
                  <a:moveTo>
                    <a:pt x="7619" y="10160"/>
                  </a:moveTo>
                  <a:lnTo>
                    <a:pt x="0" y="10160"/>
                  </a:lnTo>
                  <a:lnTo>
                    <a:pt x="0" y="13969"/>
                  </a:lnTo>
                  <a:lnTo>
                    <a:pt x="7619" y="13969"/>
                  </a:lnTo>
                  <a:lnTo>
                    <a:pt x="7619" y="10160"/>
                  </a:lnTo>
                  <a:close/>
                </a:path>
                <a:path w="7620" h="533400">
                  <a:moveTo>
                    <a:pt x="7619" y="13970"/>
                  </a:moveTo>
                  <a:lnTo>
                    <a:pt x="0" y="13970"/>
                  </a:lnTo>
                  <a:lnTo>
                    <a:pt x="0" y="16509"/>
                  </a:lnTo>
                  <a:lnTo>
                    <a:pt x="7619" y="16509"/>
                  </a:lnTo>
                  <a:lnTo>
                    <a:pt x="7619" y="13970"/>
                  </a:lnTo>
                  <a:close/>
                </a:path>
                <a:path w="7620" h="533400">
                  <a:moveTo>
                    <a:pt x="7619" y="16510"/>
                  </a:moveTo>
                  <a:lnTo>
                    <a:pt x="0" y="16510"/>
                  </a:lnTo>
                  <a:lnTo>
                    <a:pt x="0" y="20319"/>
                  </a:lnTo>
                  <a:lnTo>
                    <a:pt x="7619" y="20319"/>
                  </a:lnTo>
                  <a:lnTo>
                    <a:pt x="7619" y="16510"/>
                  </a:lnTo>
                  <a:close/>
                </a:path>
                <a:path w="7620" h="533400">
                  <a:moveTo>
                    <a:pt x="7619" y="20320"/>
                  </a:moveTo>
                  <a:lnTo>
                    <a:pt x="0" y="20320"/>
                  </a:lnTo>
                  <a:lnTo>
                    <a:pt x="0" y="22859"/>
                  </a:lnTo>
                  <a:lnTo>
                    <a:pt x="7619" y="22859"/>
                  </a:lnTo>
                  <a:lnTo>
                    <a:pt x="7619" y="20320"/>
                  </a:lnTo>
                  <a:close/>
                </a:path>
                <a:path w="7620" h="533400">
                  <a:moveTo>
                    <a:pt x="7619" y="22860"/>
                  </a:moveTo>
                  <a:lnTo>
                    <a:pt x="0" y="22860"/>
                  </a:lnTo>
                  <a:lnTo>
                    <a:pt x="0" y="26669"/>
                  </a:lnTo>
                  <a:lnTo>
                    <a:pt x="7619" y="26669"/>
                  </a:lnTo>
                  <a:lnTo>
                    <a:pt x="7619" y="22860"/>
                  </a:lnTo>
                  <a:close/>
                </a:path>
                <a:path w="7620" h="533400">
                  <a:moveTo>
                    <a:pt x="7619" y="26670"/>
                  </a:moveTo>
                  <a:lnTo>
                    <a:pt x="0" y="26670"/>
                  </a:lnTo>
                  <a:lnTo>
                    <a:pt x="0" y="29209"/>
                  </a:lnTo>
                  <a:lnTo>
                    <a:pt x="7619" y="29209"/>
                  </a:lnTo>
                  <a:lnTo>
                    <a:pt x="7619" y="26670"/>
                  </a:lnTo>
                  <a:close/>
                </a:path>
                <a:path w="7620" h="533400">
                  <a:moveTo>
                    <a:pt x="7619" y="29210"/>
                  </a:moveTo>
                  <a:lnTo>
                    <a:pt x="0" y="29210"/>
                  </a:lnTo>
                  <a:lnTo>
                    <a:pt x="0" y="33019"/>
                  </a:lnTo>
                  <a:lnTo>
                    <a:pt x="7619" y="33019"/>
                  </a:lnTo>
                  <a:lnTo>
                    <a:pt x="7619" y="29210"/>
                  </a:lnTo>
                  <a:close/>
                </a:path>
                <a:path w="7620" h="533400">
                  <a:moveTo>
                    <a:pt x="7619" y="33020"/>
                  </a:moveTo>
                  <a:lnTo>
                    <a:pt x="0" y="33020"/>
                  </a:lnTo>
                  <a:lnTo>
                    <a:pt x="0" y="35559"/>
                  </a:lnTo>
                  <a:lnTo>
                    <a:pt x="7619" y="35559"/>
                  </a:lnTo>
                  <a:lnTo>
                    <a:pt x="7619" y="33020"/>
                  </a:lnTo>
                  <a:close/>
                </a:path>
                <a:path w="7620" h="533400">
                  <a:moveTo>
                    <a:pt x="7619" y="35560"/>
                  </a:moveTo>
                  <a:lnTo>
                    <a:pt x="0" y="35560"/>
                  </a:lnTo>
                  <a:lnTo>
                    <a:pt x="0" y="39369"/>
                  </a:lnTo>
                  <a:lnTo>
                    <a:pt x="7619" y="39369"/>
                  </a:lnTo>
                  <a:lnTo>
                    <a:pt x="7619" y="35560"/>
                  </a:lnTo>
                  <a:close/>
                </a:path>
                <a:path w="7620" h="533400">
                  <a:moveTo>
                    <a:pt x="7619" y="39370"/>
                  </a:moveTo>
                  <a:lnTo>
                    <a:pt x="0" y="39370"/>
                  </a:lnTo>
                  <a:lnTo>
                    <a:pt x="0" y="41909"/>
                  </a:lnTo>
                  <a:lnTo>
                    <a:pt x="7619" y="41909"/>
                  </a:lnTo>
                  <a:lnTo>
                    <a:pt x="7619" y="39370"/>
                  </a:lnTo>
                  <a:close/>
                </a:path>
                <a:path w="7620" h="533400">
                  <a:moveTo>
                    <a:pt x="7619" y="41910"/>
                  </a:moveTo>
                  <a:lnTo>
                    <a:pt x="0" y="41910"/>
                  </a:lnTo>
                  <a:lnTo>
                    <a:pt x="0" y="45719"/>
                  </a:lnTo>
                  <a:lnTo>
                    <a:pt x="7619" y="45719"/>
                  </a:lnTo>
                  <a:lnTo>
                    <a:pt x="7619" y="41910"/>
                  </a:lnTo>
                  <a:close/>
                </a:path>
                <a:path w="7620" h="533400">
                  <a:moveTo>
                    <a:pt x="7619" y="45720"/>
                  </a:moveTo>
                  <a:lnTo>
                    <a:pt x="0" y="45720"/>
                  </a:lnTo>
                  <a:lnTo>
                    <a:pt x="0" y="48259"/>
                  </a:lnTo>
                  <a:lnTo>
                    <a:pt x="7619" y="48259"/>
                  </a:lnTo>
                  <a:lnTo>
                    <a:pt x="7619" y="45720"/>
                  </a:lnTo>
                  <a:close/>
                </a:path>
                <a:path w="7620" h="533400">
                  <a:moveTo>
                    <a:pt x="7619" y="48260"/>
                  </a:moveTo>
                  <a:lnTo>
                    <a:pt x="0" y="48260"/>
                  </a:lnTo>
                  <a:lnTo>
                    <a:pt x="0" y="52069"/>
                  </a:lnTo>
                  <a:lnTo>
                    <a:pt x="7619" y="52069"/>
                  </a:lnTo>
                  <a:lnTo>
                    <a:pt x="7619" y="48260"/>
                  </a:lnTo>
                  <a:close/>
                </a:path>
                <a:path w="7620" h="533400">
                  <a:moveTo>
                    <a:pt x="7619" y="52070"/>
                  </a:moveTo>
                  <a:lnTo>
                    <a:pt x="0" y="52070"/>
                  </a:lnTo>
                  <a:lnTo>
                    <a:pt x="0" y="54609"/>
                  </a:lnTo>
                  <a:lnTo>
                    <a:pt x="7619" y="54609"/>
                  </a:lnTo>
                  <a:lnTo>
                    <a:pt x="7619" y="52070"/>
                  </a:lnTo>
                  <a:close/>
                </a:path>
                <a:path w="7620" h="533400">
                  <a:moveTo>
                    <a:pt x="7619" y="54610"/>
                  </a:moveTo>
                  <a:lnTo>
                    <a:pt x="0" y="54610"/>
                  </a:lnTo>
                  <a:lnTo>
                    <a:pt x="0" y="60959"/>
                  </a:lnTo>
                  <a:lnTo>
                    <a:pt x="7619" y="60959"/>
                  </a:lnTo>
                  <a:lnTo>
                    <a:pt x="7619" y="54610"/>
                  </a:lnTo>
                  <a:close/>
                </a:path>
                <a:path w="7620" h="533400">
                  <a:moveTo>
                    <a:pt x="7619" y="60960"/>
                  </a:moveTo>
                  <a:lnTo>
                    <a:pt x="0" y="60960"/>
                  </a:lnTo>
                  <a:lnTo>
                    <a:pt x="0" y="67309"/>
                  </a:lnTo>
                  <a:lnTo>
                    <a:pt x="7619" y="67309"/>
                  </a:lnTo>
                  <a:lnTo>
                    <a:pt x="7619" y="60960"/>
                  </a:lnTo>
                  <a:close/>
                </a:path>
                <a:path w="7620" h="533400">
                  <a:moveTo>
                    <a:pt x="7619" y="67310"/>
                  </a:moveTo>
                  <a:lnTo>
                    <a:pt x="0" y="67310"/>
                  </a:lnTo>
                  <a:lnTo>
                    <a:pt x="0" y="71119"/>
                  </a:lnTo>
                  <a:lnTo>
                    <a:pt x="7619" y="71119"/>
                  </a:lnTo>
                  <a:lnTo>
                    <a:pt x="7619" y="67310"/>
                  </a:lnTo>
                  <a:close/>
                </a:path>
                <a:path w="7620" h="533400">
                  <a:moveTo>
                    <a:pt x="7619" y="71120"/>
                  </a:moveTo>
                  <a:lnTo>
                    <a:pt x="0" y="71120"/>
                  </a:lnTo>
                  <a:lnTo>
                    <a:pt x="0" y="73659"/>
                  </a:lnTo>
                  <a:lnTo>
                    <a:pt x="7619" y="73659"/>
                  </a:lnTo>
                  <a:lnTo>
                    <a:pt x="7619" y="71120"/>
                  </a:lnTo>
                  <a:close/>
                </a:path>
                <a:path w="7620" h="533400">
                  <a:moveTo>
                    <a:pt x="7619" y="73660"/>
                  </a:moveTo>
                  <a:lnTo>
                    <a:pt x="0" y="73660"/>
                  </a:lnTo>
                  <a:lnTo>
                    <a:pt x="0" y="80009"/>
                  </a:lnTo>
                  <a:lnTo>
                    <a:pt x="7619" y="80009"/>
                  </a:lnTo>
                  <a:lnTo>
                    <a:pt x="7619" y="73660"/>
                  </a:lnTo>
                  <a:close/>
                </a:path>
                <a:path w="7620" h="533400">
                  <a:moveTo>
                    <a:pt x="7619" y="80010"/>
                  </a:moveTo>
                  <a:lnTo>
                    <a:pt x="0" y="80010"/>
                  </a:lnTo>
                  <a:lnTo>
                    <a:pt x="0" y="86359"/>
                  </a:lnTo>
                  <a:lnTo>
                    <a:pt x="7619" y="86359"/>
                  </a:lnTo>
                  <a:lnTo>
                    <a:pt x="7619" y="80010"/>
                  </a:lnTo>
                  <a:close/>
                </a:path>
                <a:path w="7620" h="533400">
                  <a:moveTo>
                    <a:pt x="7619" y="86360"/>
                  </a:moveTo>
                  <a:lnTo>
                    <a:pt x="0" y="86360"/>
                  </a:lnTo>
                  <a:lnTo>
                    <a:pt x="0" y="92709"/>
                  </a:lnTo>
                  <a:lnTo>
                    <a:pt x="7619" y="92709"/>
                  </a:lnTo>
                  <a:lnTo>
                    <a:pt x="7619" y="86360"/>
                  </a:lnTo>
                  <a:close/>
                </a:path>
                <a:path w="7620" h="533400">
                  <a:moveTo>
                    <a:pt x="7619" y="92710"/>
                  </a:moveTo>
                  <a:lnTo>
                    <a:pt x="0" y="92710"/>
                  </a:lnTo>
                  <a:lnTo>
                    <a:pt x="0" y="96519"/>
                  </a:lnTo>
                  <a:lnTo>
                    <a:pt x="7619" y="96519"/>
                  </a:lnTo>
                  <a:lnTo>
                    <a:pt x="7619" y="92710"/>
                  </a:lnTo>
                  <a:close/>
                </a:path>
                <a:path w="7620" h="533400">
                  <a:moveTo>
                    <a:pt x="7619" y="96520"/>
                  </a:moveTo>
                  <a:lnTo>
                    <a:pt x="0" y="96520"/>
                  </a:lnTo>
                  <a:lnTo>
                    <a:pt x="0" y="99059"/>
                  </a:lnTo>
                  <a:lnTo>
                    <a:pt x="7619" y="99059"/>
                  </a:lnTo>
                  <a:lnTo>
                    <a:pt x="7619" y="96520"/>
                  </a:lnTo>
                  <a:close/>
                </a:path>
                <a:path w="7620" h="533400">
                  <a:moveTo>
                    <a:pt x="7619" y="99060"/>
                  </a:moveTo>
                  <a:lnTo>
                    <a:pt x="0" y="99060"/>
                  </a:lnTo>
                  <a:lnTo>
                    <a:pt x="0" y="102869"/>
                  </a:lnTo>
                  <a:lnTo>
                    <a:pt x="7619" y="102869"/>
                  </a:lnTo>
                  <a:lnTo>
                    <a:pt x="7619" y="99060"/>
                  </a:lnTo>
                  <a:close/>
                </a:path>
                <a:path w="7620" h="533400">
                  <a:moveTo>
                    <a:pt x="7619" y="102870"/>
                  </a:moveTo>
                  <a:lnTo>
                    <a:pt x="0" y="102870"/>
                  </a:lnTo>
                  <a:lnTo>
                    <a:pt x="0" y="105409"/>
                  </a:lnTo>
                  <a:lnTo>
                    <a:pt x="7619" y="105409"/>
                  </a:lnTo>
                  <a:lnTo>
                    <a:pt x="7619" y="102870"/>
                  </a:lnTo>
                  <a:close/>
                </a:path>
                <a:path w="7620" h="533400">
                  <a:moveTo>
                    <a:pt x="7619" y="105410"/>
                  </a:moveTo>
                  <a:lnTo>
                    <a:pt x="0" y="105410"/>
                  </a:lnTo>
                  <a:lnTo>
                    <a:pt x="0" y="109219"/>
                  </a:lnTo>
                  <a:lnTo>
                    <a:pt x="7619" y="109219"/>
                  </a:lnTo>
                  <a:lnTo>
                    <a:pt x="7619" y="105410"/>
                  </a:lnTo>
                  <a:close/>
                </a:path>
                <a:path w="7620" h="533400">
                  <a:moveTo>
                    <a:pt x="7619" y="109220"/>
                  </a:moveTo>
                  <a:lnTo>
                    <a:pt x="0" y="109220"/>
                  </a:lnTo>
                  <a:lnTo>
                    <a:pt x="0" y="111759"/>
                  </a:lnTo>
                  <a:lnTo>
                    <a:pt x="7619" y="111759"/>
                  </a:lnTo>
                  <a:lnTo>
                    <a:pt x="7619" y="109220"/>
                  </a:lnTo>
                  <a:close/>
                </a:path>
                <a:path w="7620" h="533400">
                  <a:moveTo>
                    <a:pt x="7619" y="111760"/>
                  </a:moveTo>
                  <a:lnTo>
                    <a:pt x="0" y="111760"/>
                  </a:lnTo>
                  <a:lnTo>
                    <a:pt x="0" y="115569"/>
                  </a:lnTo>
                  <a:lnTo>
                    <a:pt x="7619" y="115569"/>
                  </a:lnTo>
                  <a:lnTo>
                    <a:pt x="7619" y="111760"/>
                  </a:lnTo>
                  <a:close/>
                </a:path>
                <a:path w="7620" h="533400">
                  <a:moveTo>
                    <a:pt x="7619" y="115570"/>
                  </a:moveTo>
                  <a:lnTo>
                    <a:pt x="0" y="115570"/>
                  </a:lnTo>
                  <a:lnTo>
                    <a:pt x="0" y="118109"/>
                  </a:lnTo>
                  <a:lnTo>
                    <a:pt x="7619" y="118109"/>
                  </a:lnTo>
                  <a:lnTo>
                    <a:pt x="7619" y="115570"/>
                  </a:lnTo>
                  <a:close/>
                </a:path>
                <a:path w="7620" h="533400">
                  <a:moveTo>
                    <a:pt x="7619" y="118110"/>
                  </a:moveTo>
                  <a:lnTo>
                    <a:pt x="0" y="118110"/>
                  </a:lnTo>
                  <a:lnTo>
                    <a:pt x="0" y="121919"/>
                  </a:lnTo>
                  <a:lnTo>
                    <a:pt x="7619" y="121919"/>
                  </a:lnTo>
                  <a:lnTo>
                    <a:pt x="7619" y="118110"/>
                  </a:lnTo>
                  <a:close/>
                </a:path>
                <a:path w="7620" h="533400">
                  <a:moveTo>
                    <a:pt x="7619" y="121920"/>
                  </a:moveTo>
                  <a:lnTo>
                    <a:pt x="0" y="121920"/>
                  </a:lnTo>
                  <a:lnTo>
                    <a:pt x="0" y="124459"/>
                  </a:lnTo>
                  <a:lnTo>
                    <a:pt x="7619" y="124459"/>
                  </a:lnTo>
                  <a:lnTo>
                    <a:pt x="7619" y="121920"/>
                  </a:lnTo>
                  <a:close/>
                </a:path>
                <a:path w="7620" h="533400">
                  <a:moveTo>
                    <a:pt x="7619" y="124460"/>
                  </a:moveTo>
                  <a:lnTo>
                    <a:pt x="0" y="124460"/>
                  </a:lnTo>
                  <a:lnTo>
                    <a:pt x="0" y="128269"/>
                  </a:lnTo>
                  <a:lnTo>
                    <a:pt x="7619" y="128269"/>
                  </a:lnTo>
                  <a:lnTo>
                    <a:pt x="7619" y="124460"/>
                  </a:lnTo>
                  <a:close/>
                </a:path>
                <a:path w="7620" h="533400">
                  <a:moveTo>
                    <a:pt x="7619" y="128270"/>
                  </a:moveTo>
                  <a:lnTo>
                    <a:pt x="0" y="128270"/>
                  </a:lnTo>
                  <a:lnTo>
                    <a:pt x="0" y="130809"/>
                  </a:lnTo>
                  <a:lnTo>
                    <a:pt x="7619" y="130809"/>
                  </a:lnTo>
                  <a:lnTo>
                    <a:pt x="7619" y="128270"/>
                  </a:lnTo>
                  <a:close/>
                </a:path>
                <a:path w="7620" h="533400">
                  <a:moveTo>
                    <a:pt x="7619" y="130810"/>
                  </a:moveTo>
                  <a:lnTo>
                    <a:pt x="0" y="130810"/>
                  </a:lnTo>
                  <a:lnTo>
                    <a:pt x="0" y="134619"/>
                  </a:lnTo>
                  <a:lnTo>
                    <a:pt x="7619" y="134619"/>
                  </a:lnTo>
                  <a:lnTo>
                    <a:pt x="7619" y="130810"/>
                  </a:lnTo>
                  <a:close/>
                </a:path>
                <a:path w="7620" h="533400">
                  <a:moveTo>
                    <a:pt x="7619" y="134620"/>
                  </a:moveTo>
                  <a:lnTo>
                    <a:pt x="0" y="134620"/>
                  </a:lnTo>
                  <a:lnTo>
                    <a:pt x="0" y="137159"/>
                  </a:lnTo>
                  <a:lnTo>
                    <a:pt x="7619" y="137159"/>
                  </a:lnTo>
                  <a:lnTo>
                    <a:pt x="7619" y="134620"/>
                  </a:lnTo>
                  <a:close/>
                </a:path>
                <a:path w="7620" h="533400">
                  <a:moveTo>
                    <a:pt x="7619" y="137160"/>
                  </a:moveTo>
                  <a:lnTo>
                    <a:pt x="0" y="137160"/>
                  </a:lnTo>
                  <a:lnTo>
                    <a:pt x="0" y="140969"/>
                  </a:lnTo>
                  <a:lnTo>
                    <a:pt x="7619" y="140969"/>
                  </a:lnTo>
                  <a:lnTo>
                    <a:pt x="7619" y="137160"/>
                  </a:lnTo>
                  <a:close/>
                </a:path>
                <a:path w="7620" h="533400">
                  <a:moveTo>
                    <a:pt x="7619" y="140970"/>
                  </a:moveTo>
                  <a:lnTo>
                    <a:pt x="0" y="140970"/>
                  </a:lnTo>
                  <a:lnTo>
                    <a:pt x="0" y="143509"/>
                  </a:lnTo>
                  <a:lnTo>
                    <a:pt x="7619" y="143509"/>
                  </a:lnTo>
                  <a:lnTo>
                    <a:pt x="7619" y="140970"/>
                  </a:lnTo>
                  <a:close/>
                </a:path>
                <a:path w="7620" h="533400">
                  <a:moveTo>
                    <a:pt x="7619" y="143510"/>
                  </a:moveTo>
                  <a:lnTo>
                    <a:pt x="0" y="143510"/>
                  </a:lnTo>
                  <a:lnTo>
                    <a:pt x="0" y="147319"/>
                  </a:lnTo>
                  <a:lnTo>
                    <a:pt x="7619" y="147319"/>
                  </a:lnTo>
                  <a:lnTo>
                    <a:pt x="7619" y="143510"/>
                  </a:lnTo>
                  <a:close/>
                </a:path>
                <a:path w="7620" h="533400">
                  <a:moveTo>
                    <a:pt x="7619" y="147320"/>
                  </a:moveTo>
                  <a:lnTo>
                    <a:pt x="0" y="147320"/>
                  </a:lnTo>
                  <a:lnTo>
                    <a:pt x="0" y="149859"/>
                  </a:lnTo>
                  <a:lnTo>
                    <a:pt x="7619" y="149859"/>
                  </a:lnTo>
                  <a:lnTo>
                    <a:pt x="7619" y="147320"/>
                  </a:lnTo>
                  <a:close/>
                </a:path>
                <a:path w="7620" h="533400">
                  <a:moveTo>
                    <a:pt x="7619" y="149860"/>
                  </a:moveTo>
                  <a:lnTo>
                    <a:pt x="0" y="149860"/>
                  </a:lnTo>
                  <a:lnTo>
                    <a:pt x="0" y="181609"/>
                  </a:lnTo>
                  <a:lnTo>
                    <a:pt x="7619" y="181609"/>
                  </a:lnTo>
                  <a:lnTo>
                    <a:pt x="7619" y="149860"/>
                  </a:lnTo>
                  <a:close/>
                </a:path>
                <a:path w="7620" h="533400">
                  <a:moveTo>
                    <a:pt x="7619" y="181610"/>
                  </a:moveTo>
                  <a:lnTo>
                    <a:pt x="0" y="181610"/>
                  </a:lnTo>
                  <a:lnTo>
                    <a:pt x="0" y="251459"/>
                  </a:lnTo>
                  <a:lnTo>
                    <a:pt x="7619" y="251459"/>
                  </a:lnTo>
                  <a:lnTo>
                    <a:pt x="7619" y="181610"/>
                  </a:lnTo>
                  <a:close/>
                </a:path>
                <a:path w="7620" h="533400">
                  <a:moveTo>
                    <a:pt x="7619" y="251460"/>
                  </a:moveTo>
                  <a:lnTo>
                    <a:pt x="0" y="251460"/>
                  </a:lnTo>
                  <a:lnTo>
                    <a:pt x="0" y="354330"/>
                  </a:lnTo>
                  <a:lnTo>
                    <a:pt x="7619" y="354330"/>
                  </a:lnTo>
                  <a:lnTo>
                    <a:pt x="7619" y="251460"/>
                  </a:lnTo>
                  <a:close/>
                </a:path>
                <a:path w="7620" h="533400">
                  <a:moveTo>
                    <a:pt x="2539" y="530860"/>
                  </a:moveTo>
                  <a:lnTo>
                    <a:pt x="0" y="530860"/>
                  </a:lnTo>
                  <a:lnTo>
                    <a:pt x="0" y="533400"/>
                  </a:lnTo>
                  <a:lnTo>
                    <a:pt x="1270" y="533400"/>
                  </a:lnTo>
                  <a:lnTo>
                    <a:pt x="1270" y="532130"/>
                  </a:lnTo>
                  <a:lnTo>
                    <a:pt x="2539" y="532130"/>
                  </a:lnTo>
                  <a:lnTo>
                    <a:pt x="2539" y="530860"/>
                  </a:lnTo>
                  <a:close/>
                </a:path>
                <a:path w="7620" h="533400">
                  <a:moveTo>
                    <a:pt x="5079" y="529590"/>
                  </a:moveTo>
                  <a:lnTo>
                    <a:pt x="3809" y="529590"/>
                  </a:lnTo>
                  <a:lnTo>
                    <a:pt x="3809" y="530860"/>
                  </a:lnTo>
                  <a:lnTo>
                    <a:pt x="5079" y="530860"/>
                  </a:lnTo>
                  <a:lnTo>
                    <a:pt x="5079" y="529590"/>
                  </a:lnTo>
                  <a:close/>
                </a:path>
                <a:path w="7620" h="533400">
                  <a:moveTo>
                    <a:pt x="7619" y="524510"/>
                  </a:moveTo>
                  <a:lnTo>
                    <a:pt x="0" y="524510"/>
                  </a:lnTo>
                  <a:lnTo>
                    <a:pt x="0" y="529590"/>
                  </a:lnTo>
                  <a:lnTo>
                    <a:pt x="6350" y="529590"/>
                  </a:lnTo>
                  <a:lnTo>
                    <a:pt x="6350" y="527050"/>
                  </a:lnTo>
                  <a:lnTo>
                    <a:pt x="7619" y="527050"/>
                  </a:lnTo>
                  <a:lnTo>
                    <a:pt x="7619" y="524510"/>
                  </a:lnTo>
                  <a:close/>
                </a:path>
                <a:path w="7620" h="533400">
                  <a:moveTo>
                    <a:pt x="7619" y="518159"/>
                  </a:moveTo>
                  <a:lnTo>
                    <a:pt x="0" y="518159"/>
                  </a:lnTo>
                  <a:lnTo>
                    <a:pt x="0" y="523240"/>
                  </a:lnTo>
                  <a:lnTo>
                    <a:pt x="7619" y="523240"/>
                  </a:lnTo>
                  <a:lnTo>
                    <a:pt x="7619" y="518159"/>
                  </a:lnTo>
                  <a:close/>
                </a:path>
                <a:path w="7620" h="533400">
                  <a:moveTo>
                    <a:pt x="7619" y="511809"/>
                  </a:moveTo>
                  <a:lnTo>
                    <a:pt x="0" y="511809"/>
                  </a:lnTo>
                  <a:lnTo>
                    <a:pt x="0" y="516890"/>
                  </a:lnTo>
                  <a:lnTo>
                    <a:pt x="7619" y="516890"/>
                  </a:lnTo>
                  <a:lnTo>
                    <a:pt x="7619" y="511809"/>
                  </a:lnTo>
                  <a:close/>
                </a:path>
                <a:path w="7620" h="533400">
                  <a:moveTo>
                    <a:pt x="7619" y="505459"/>
                  </a:moveTo>
                  <a:lnTo>
                    <a:pt x="0" y="505459"/>
                  </a:lnTo>
                  <a:lnTo>
                    <a:pt x="0" y="510540"/>
                  </a:lnTo>
                  <a:lnTo>
                    <a:pt x="7619" y="510540"/>
                  </a:lnTo>
                  <a:lnTo>
                    <a:pt x="7619" y="505459"/>
                  </a:lnTo>
                  <a:close/>
                </a:path>
                <a:path w="7620" h="533400">
                  <a:moveTo>
                    <a:pt x="7619" y="499109"/>
                  </a:moveTo>
                  <a:lnTo>
                    <a:pt x="0" y="499109"/>
                  </a:lnTo>
                  <a:lnTo>
                    <a:pt x="0" y="504190"/>
                  </a:lnTo>
                  <a:lnTo>
                    <a:pt x="7619" y="504190"/>
                  </a:lnTo>
                  <a:lnTo>
                    <a:pt x="7619" y="499109"/>
                  </a:lnTo>
                  <a:close/>
                </a:path>
                <a:path w="7620" h="533400">
                  <a:moveTo>
                    <a:pt x="7619" y="492759"/>
                  </a:moveTo>
                  <a:lnTo>
                    <a:pt x="0" y="492759"/>
                  </a:lnTo>
                  <a:lnTo>
                    <a:pt x="0" y="497840"/>
                  </a:lnTo>
                  <a:lnTo>
                    <a:pt x="7619" y="497840"/>
                  </a:lnTo>
                  <a:lnTo>
                    <a:pt x="7619" y="492759"/>
                  </a:lnTo>
                  <a:close/>
                </a:path>
                <a:path w="7620" h="533400">
                  <a:moveTo>
                    <a:pt x="7619" y="486409"/>
                  </a:moveTo>
                  <a:lnTo>
                    <a:pt x="0" y="486409"/>
                  </a:lnTo>
                  <a:lnTo>
                    <a:pt x="0" y="491490"/>
                  </a:lnTo>
                  <a:lnTo>
                    <a:pt x="7619" y="491490"/>
                  </a:lnTo>
                  <a:lnTo>
                    <a:pt x="7619" y="486409"/>
                  </a:lnTo>
                  <a:close/>
                </a:path>
                <a:path w="7620" h="533400">
                  <a:moveTo>
                    <a:pt x="7619" y="478790"/>
                  </a:moveTo>
                  <a:lnTo>
                    <a:pt x="0" y="478790"/>
                  </a:lnTo>
                  <a:lnTo>
                    <a:pt x="0" y="485140"/>
                  </a:lnTo>
                  <a:lnTo>
                    <a:pt x="7619" y="485140"/>
                  </a:lnTo>
                  <a:lnTo>
                    <a:pt x="7619" y="478790"/>
                  </a:lnTo>
                  <a:close/>
                </a:path>
                <a:path w="7620" h="533400">
                  <a:moveTo>
                    <a:pt x="7619" y="473709"/>
                  </a:moveTo>
                  <a:lnTo>
                    <a:pt x="0" y="473709"/>
                  </a:lnTo>
                  <a:lnTo>
                    <a:pt x="0" y="477520"/>
                  </a:lnTo>
                  <a:lnTo>
                    <a:pt x="7619" y="477520"/>
                  </a:lnTo>
                  <a:lnTo>
                    <a:pt x="7619" y="473709"/>
                  </a:lnTo>
                  <a:close/>
                </a:path>
                <a:path w="7620" h="533400">
                  <a:moveTo>
                    <a:pt x="7619" y="467360"/>
                  </a:moveTo>
                  <a:lnTo>
                    <a:pt x="0" y="467360"/>
                  </a:lnTo>
                  <a:lnTo>
                    <a:pt x="0" y="472440"/>
                  </a:lnTo>
                  <a:lnTo>
                    <a:pt x="7619" y="472440"/>
                  </a:lnTo>
                  <a:lnTo>
                    <a:pt x="7619" y="467360"/>
                  </a:lnTo>
                  <a:close/>
                </a:path>
                <a:path w="7620" h="533400">
                  <a:moveTo>
                    <a:pt x="7619" y="459740"/>
                  </a:moveTo>
                  <a:lnTo>
                    <a:pt x="0" y="459740"/>
                  </a:lnTo>
                  <a:lnTo>
                    <a:pt x="0" y="466090"/>
                  </a:lnTo>
                  <a:lnTo>
                    <a:pt x="7619" y="466090"/>
                  </a:lnTo>
                  <a:lnTo>
                    <a:pt x="7619" y="459740"/>
                  </a:lnTo>
                  <a:close/>
                </a:path>
                <a:path w="7620" h="533400">
                  <a:moveTo>
                    <a:pt x="7619" y="454660"/>
                  </a:moveTo>
                  <a:lnTo>
                    <a:pt x="0" y="454660"/>
                  </a:lnTo>
                  <a:lnTo>
                    <a:pt x="0" y="458470"/>
                  </a:lnTo>
                  <a:lnTo>
                    <a:pt x="7619" y="458470"/>
                  </a:lnTo>
                  <a:lnTo>
                    <a:pt x="7619" y="454660"/>
                  </a:lnTo>
                  <a:close/>
                </a:path>
                <a:path w="7620" h="533400">
                  <a:moveTo>
                    <a:pt x="7619" y="448309"/>
                  </a:moveTo>
                  <a:lnTo>
                    <a:pt x="0" y="448309"/>
                  </a:lnTo>
                  <a:lnTo>
                    <a:pt x="0" y="453390"/>
                  </a:lnTo>
                  <a:lnTo>
                    <a:pt x="7619" y="453390"/>
                  </a:lnTo>
                  <a:lnTo>
                    <a:pt x="7619" y="448309"/>
                  </a:lnTo>
                  <a:close/>
                </a:path>
                <a:path w="7620" h="533400">
                  <a:moveTo>
                    <a:pt x="7619" y="441959"/>
                  </a:moveTo>
                  <a:lnTo>
                    <a:pt x="0" y="441959"/>
                  </a:lnTo>
                  <a:lnTo>
                    <a:pt x="0" y="447040"/>
                  </a:lnTo>
                  <a:lnTo>
                    <a:pt x="7619" y="447040"/>
                  </a:lnTo>
                  <a:lnTo>
                    <a:pt x="7619" y="441959"/>
                  </a:lnTo>
                  <a:close/>
                </a:path>
                <a:path w="7620" h="533400">
                  <a:moveTo>
                    <a:pt x="7619" y="435609"/>
                  </a:moveTo>
                  <a:lnTo>
                    <a:pt x="0" y="435609"/>
                  </a:lnTo>
                  <a:lnTo>
                    <a:pt x="0" y="440690"/>
                  </a:lnTo>
                  <a:lnTo>
                    <a:pt x="7619" y="440690"/>
                  </a:lnTo>
                  <a:lnTo>
                    <a:pt x="7619" y="435609"/>
                  </a:lnTo>
                  <a:close/>
                </a:path>
                <a:path w="7620" h="533400">
                  <a:moveTo>
                    <a:pt x="7619" y="429259"/>
                  </a:moveTo>
                  <a:lnTo>
                    <a:pt x="0" y="429259"/>
                  </a:lnTo>
                  <a:lnTo>
                    <a:pt x="0" y="434340"/>
                  </a:lnTo>
                  <a:lnTo>
                    <a:pt x="7619" y="434340"/>
                  </a:lnTo>
                  <a:lnTo>
                    <a:pt x="7619" y="429259"/>
                  </a:lnTo>
                  <a:close/>
                </a:path>
                <a:path w="7620" h="533400">
                  <a:moveTo>
                    <a:pt x="7619" y="422909"/>
                  </a:moveTo>
                  <a:lnTo>
                    <a:pt x="0" y="422909"/>
                  </a:lnTo>
                  <a:lnTo>
                    <a:pt x="0" y="427990"/>
                  </a:lnTo>
                  <a:lnTo>
                    <a:pt x="7619" y="427990"/>
                  </a:lnTo>
                  <a:lnTo>
                    <a:pt x="7619" y="422909"/>
                  </a:lnTo>
                  <a:close/>
                </a:path>
                <a:path w="7620" h="533400">
                  <a:moveTo>
                    <a:pt x="7619" y="416559"/>
                  </a:moveTo>
                  <a:lnTo>
                    <a:pt x="0" y="416559"/>
                  </a:lnTo>
                  <a:lnTo>
                    <a:pt x="0" y="421640"/>
                  </a:lnTo>
                  <a:lnTo>
                    <a:pt x="7619" y="421640"/>
                  </a:lnTo>
                  <a:lnTo>
                    <a:pt x="7619" y="416559"/>
                  </a:lnTo>
                  <a:close/>
                </a:path>
                <a:path w="7620" h="533400">
                  <a:moveTo>
                    <a:pt x="7619" y="410209"/>
                  </a:moveTo>
                  <a:lnTo>
                    <a:pt x="0" y="410209"/>
                  </a:lnTo>
                  <a:lnTo>
                    <a:pt x="0" y="415290"/>
                  </a:lnTo>
                  <a:lnTo>
                    <a:pt x="7619" y="415290"/>
                  </a:lnTo>
                  <a:lnTo>
                    <a:pt x="7619" y="410209"/>
                  </a:lnTo>
                  <a:close/>
                </a:path>
                <a:path w="7620" h="533400">
                  <a:moveTo>
                    <a:pt x="7619" y="403859"/>
                  </a:moveTo>
                  <a:lnTo>
                    <a:pt x="0" y="403859"/>
                  </a:lnTo>
                  <a:lnTo>
                    <a:pt x="0" y="408940"/>
                  </a:lnTo>
                  <a:lnTo>
                    <a:pt x="7619" y="408940"/>
                  </a:lnTo>
                  <a:lnTo>
                    <a:pt x="7619" y="403859"/>
                  </a:lnTo>
                  <a:close/>
                </a:path>
                <a:path w="7620" h="533400">
                  <a:moveTo>
                    <a:pt x="7619" y="397510"/>
                  </a:moveTo>
                  <a:lnTo>
                    <a:pt x="0" y="397510"/>
                  </a:lnTo>
                  <a:lnTo>
                    <a:pt x="0" y="402590"/>
                  </a:lnTo>
                  <a:lnTo>
                    <a:pt x="7619" y="402590"/>
                  </a:lnTo>
                  <a:lnTo>
                    <a:pt x="7619" y="397510"/>
                  </a:lnTo>
                  <a:close/>
                </a:path>
                <a:path w="7620" h="533400">
                  <a:moveTo>
                    <a:pt x="7619" y="391159"/>
                  </a:moveTo>
                  <a:lnTo>
                    <a:pt x="0" y="391159"/>
                  </a:lnTo>
                  <a:lnTo>
                    <a:pt x="0" y="396240"/>
                  </a:lnTo>
                  <a:lnTo>
                    <a:pt x="7619" y="396240"/>
                  </a:lnTo>
                  <a:lnTo>
                    <a:pt x="7619" y="391159"/>
                  </a:lnTo>
                  <a:close/>
                </a:path>
                <a:path w="7620" h="533400">
                  <a:moveTo>
                    <a:pt x="7619" y="384809"/>
                  </a:moveTo>
                  <a:lnTo>
                    <a:pt x="0" y="384809"/>
                  </a:lnTo>
                  <a:lnTo>
                    <a:pt x="0" y="389890"/>
                  </a:lnTo>
                  <a:lnTo>
                    <a:pt x="7619" y="389890"/>
                  </a:lnTo>
                  <a:lnTo>
                    <a:pt x="7619" y="384809"/>
                  </a:lnTo>
                  <a:close/>
                </a:path>
                <a:path w="7620" h="533400">
                  <a:moveTo>
                    <a:pt x="7619" y="378459"/>
                  </a:moveTo>
                  <a:lnTo>
                    <a:pt x="0" y="378459"/>
                  </a:lnTo>
                  <a:lnTo>
                    <a:pt x="0" y="383540"/>
                  </a:lnTo>
                  <a:lnTo>
                    <a:pt x="7619" y="383540"/>
                  </a:lnTo>
                  <a:lnTo>
                    <a:pt x="7619" y="378459"/>
                  </a:lnTo>
                  <a:close/>
                </a:path>
                <a:path w="7620" h="533400">
                  <a:moveTo>
                    <a:pt x="7619" y="372109"/>
                  </a:moveTo>
                  <a:lnTo>
                    <a:pt x="0" y="372109"/>
                  </a:lnTo>
                  <a:lnTo>
                    <a:pt x="0" y="377190"/>
                  </a:lnTo>
                  <a:lnTo>
                    <a:pt x="7619" y="377190"/>
                  </a:lnTo>
                  <a:lnTo>
                    <a:pt x="7619" y="372109"/>
                  </a:lnTo>
                  <a:close/>
                </a:path>
                <a:path w="7620" h="533400">
                  <a:moveTo>
                    <a:pt x="7619" y="365759"/>
                  </a:moveTo>
                  <a:lnTo>
                    <a:pt x="0" y="365759"/>
                  </a:lnTo>
                  <a:lnTo>
                    <a:pt x="0" y="370840"/>
                  </a:lnTo>
                  <a:lnTo>
                    <a:pt x="7619" y="370840"/>
                  </a:lnTo>
                  <a:lnTo>
                    <a:pt x="7619" y="365759"/>
                  </a:lnTo>
                  <a:close/>
                </a:path>
                <a:path w="7620" h="533400">
                  <a:moveTo>
                    <a:pt x="7619" y="359409"/>
                  </a:moveTo>
                  <a:lnTo>
                    <a:pt x="0" y="359409"/>
                  </a:lnTo>
                  <a:lnTo>
                    <a:pt x="0" y="364490"/>
                  </a:lnTo>
                  <a:lnTo>
                    <a:pt x="7619" y="364490"/>
                  </a:lnTo>
                  <a:lnTo>
                    <a:pt x="7619" y="359409"/>
                  </a:lnTo>
                  <a:close/>
                </a:path>
                <a:path w="7620" h="533400">
                  <a:moveTo>
                    <a:pt x="7619" y="355600"/>
                  </a:moveTo>
                  <a:lnTo>
                    <a:pt x="0" y="355600"/>
                  </a:lnTo>
                  <a:lnTo>
                    <a:pt x="0" y="358140"/>
                  </a:lnTo>
                  <a:lnTo>
                    <a:pt x="7619" y="358140"/>
                  </a:lnTo>
                  <a:lnTo>
                    <a:pt x="7619" y="355600"/>
                  </a:lnTo>
                  <a:close/>
                </a:path>
              </a:pathLst>
            </a:custGeom>
            <a:solidFill>
              <a:srgbClr val="8000EE"/>
            </a:solidFill>
          </p:spPr>
          <p:txBody>
            <a:bodyPr bIns="0" lIns="0" rIns="0" rtlCol="0" tIns="0" wrap="square"/>
            <a:p/>
          </p:txBody>
        </p:sp>
        <p:sp>
          <p:nvSpPr>
            <p:cNvPr id="1051031" name="object 2347"/>
            <p:cNvSpPr/>
            <p:nvPr/>
          </p:nvSpPr>
          <p:spPr>
            <a:xfrm>
              <a:off x="6714490" y="5880100"/>
              <a:ext cx="6350" cy="546100"/>
            </a:xfrm>
            <a:custGeom>
              <a:avLst/>
              <a:ahLst/>
              <a:rect l="l" t="t" r="r" b="b"/>
              <a:pathLst>
                <a:path w="6350" h="546100">
                  <a:moveTo>
                    <a:pt x="1269" y="0"/>
                  </a:moveTo>
                  <a:lnTo>
                    <a:pt x="0" y="0"/>
                  </a:lnTo>
                  <a:lnTo>
                    <a:pt x="0" y="1269"/>
                  </a:lnTo>
                  <a:lnTo>
                    <a:pt x="1269" y="1269"/>
                  </a:lnTo>
                  <a:lnTo>
                    <a:pt x="1269" y="0"/>
                  </a:lnTo>
                  <a:close/>
                </a:path>
                <a:path w="6350" h="546100">
                  <a:moveTo>
                    <a:pt x="2539" y="1270"/>
                  </a:moveTo>
                  <a:lnTo>
                    <a:pt x="0" y="1270"/>
                  </a:lnTo>
                  <a:lnTo>
                    <a:pt x="0" y="7619"/>
                  </a:lnTo>
                  <a:lnTo>
                    <a:pt x="6350" y="7619"/>
                  </a:lnTo>
                  <a:lnTo>
                    <a:pt x="6350" y="5080"/>
                  </a:lnTo>
                  <a:lnTo>
                    <a:pt x="5079" y="5080"/>
                  </a:lnTo>
                  <a:lnTo>
                    <a:pt x="5079" y="3810"/>
                  </a:lnTo>
                  <a:lnTo>
                    <a:pt x="3809" y="3810"/>
                  </a:lnTo>
                  <a:lnTo>
                    <a:pt x="3809" y="2540"/>
                  </a:lnTo>
                  <a:lnTo>
                    <a:pt x="2539" y="2540"/>
                  </a:lnTo>
                  <a:lnTo>
                    <a:pt x="2539" y="1270"/>
                  </a:lnTo>
                  <a:close/>
                </a:path>
                <a:path w="6350" h="546100">
                  <a:moveTo>
                    <a:pt x="6350" y="7620"/>
                  </a:moveTo>
                  <a:lnTo>
                    <a:pt x="0" y="7620"/>
                  </a:lnTo>
                  <a:lnTo>
                    <a:pt x="0" y="10159"/>
                  </a:lnTo>
                  <a:lnTo>
                    <a:pt x="6350" y="10159"/>
                  </a:lnTo>
                  <a:lnTo>
                    <a:pt x="6350" y="7620"/>
                  </a:lnTo>
                  <a:close/>
                </a:path>
                <a:path w="6350" h="546100">
                  <a:moveTo>
                    <a:pt x="6350" y="10160"/>
                  </a:moveTo>
                  <a:lnTo>
                    <a:pt x="0" y="10160"/>
                  </a:lnTo>
                  <a:lnTo>
                    <a:pt x="0" y="13969"/>
                  </a:lnTo>
                  <a:lnTo>
                    <a:pt x="6350" y="13969"/>
                  </a:lnTo>
                  <a:lnTo>
                    <a:pt x="6350" y="10160"/>
                  </a:lnTo>
                  <a:close/>
                </a:path>
                <a:path w="6350" h="546100">
                  <a:moveTo>
                    <a:pt x="6350" y="13970"/>
                  </a:moveTo>
                  <a:lnTo>
                    <a:pt x="0" y="13970"/>
                  </a:lnTo>
                  <a:lnTo>
                    <a:pt x="0" y="16509"/>
                  </a:lnTo>
                  <a:lnTo>
                    <a:pt x="6350" y="16509"/>
                  </a:lnTo>
                  <a:lnTo>
                    <a:pt x="6350" y="13970"/>
                  </a:lnTo>
                  <a:close/>
                </a:path>
                <a:path w="6350" h="546100">
                  <a:moveTo>
                    <a:pt x="6350" y="16510"/>
                  </a:moveTo>
                  <a:lnTo>
                    <a:pt x="0" y="16510"/>
                  </a:lnTo>
                  <a:lnTo>
                    <a:pt x="0" y="20319"/>
                  </a:lnTo>
                  <a:lnTo>
                    <a:pt x="6350" y="20319"/>
                  </a:lnTo>
                  <a:lnTo>
                    <a:pt x="6350" y="16510"/>
                  </a:lnTo>
                  <a:close/>
                </a:path>
                <a:path w="6350" h="546100">
                  <a:moveTo>
                    <a:pt x="6350" y="20320"/>
                  </a:moveTo>
                  <a:lnTo>
                    <a:pt x="0" y="20320"/>
                  </a:lnTo>
                  <a:lnTo>
                    <a:pt x="0" y="22859"/>
                  </a:lnTo>
                  <a:lnTo>
                    <a:pt x="6350" y="22859"/>
                  </a:lnTo>
                  <a:lnTo>
                    <a:pt x="6350" y="20320"/>
                  </a:lnTo>
                  <a:close/>
                </a:path>
                <a:path w="6350" h="546100">
                  <a:moveTo>
                    <a:pt x="6350" y="22860"/>
                  </a:moveTo>
                  <a:lnTo>
                    <a:pt x="0" y="22860"/>
                  </a:lnTo>
                  <a:lnTo>
                    <a:pt x="0" y="26669"/>
                  </a:lnTo>
                  <a:lnTo>
                    <a:pt x="6350" y="26669"/>
                  </a:lnTo>
                  <a:lnTo>
                    <a:pt x="6350" y="22860"/>
                  </a:lnTo>
                  <a:close/>
                </a:path>
                <a:path w="6350" h="546100">
                  <a:moveTo>
                    <a:pt x="6350" y="26670"/>
                  </a:moveTo>
                  <a:lnTo>
                    <a:pt x="0" y="26670"/>
                  </a:lnTo>
                  <a:lnTo>
                    <a:pt x="0" y="29209"/>
                  </a:lnTo>
                  <a:lnTo>
                    <a:pt x="6350" y="29209"/>
                  </a:lnTo>
                  <a:lnTo>
                    <a:pt x="6350" y="26670"/>
                  </a:lnTo>
                  <a:close/>
                </a:path>
                <a:path w="6350" h="546100">
                  <a:moveTo>
                    <a:pt x="6350" y="29210"/>
                  </a:moveTo>
                  <a:lnTo>
                    <a:pt x="0" y="29210"/>
                  </a:lnTo>
                  <a:lnTo>
                    <a:pt x="0" y="33019"/>
                  </a:lnTo>
                  <a:lnTo>
                    <a:pt x="6350" y="33019"/>
                  </a:lnTo>
                  <a:lnTo>
                    <a:pt x="6350" y="29210"/>
                  </a:lnTo>
                  <a:close/>
                </a:path>
                <a:path w="6350" h="546100">
                  <a:moveTo>
                    <a:pt x="6350" y="33020"/>
                  </a:moveTo>
                  <a:lnTo>
                    <a:pt x="0" y="33020"/>
                  </a:lnTo>
                  <a:lnTo>
                    <a:pt x="0" y="35559"/>
                  </a:lnTo>
                  <a:lnTo>
                    <a:pt x="6350" y="35559"/>
                  </a:lnTo>
                  <a:lnTo>
                    <a:pt x="6350" y="33020"/>
                  </a:lnTo>
                  <a:close/>
                </a:path>
                <a:path w="6350" h="546100">
                  <a:moveTo>
                    <a:pt x="6350" y="35560"/>
                  </a:moveTo>
                  <a:lnTo>
                    <a:pt x="0" y="35560"/>
                  </a:lnTo>
                  <a:lnTo>
                    <a:pt x="0" y="39369"/>
                  </a:lnTo>
                  <a:lnTo>
                    <a:pt x="6350" y="39369"/>
                  </a:lnTo>
                  <a:lnTo>
                    <a:pt x="6350" y="35560"/>
                  </a:lnTo>
                  <a:close/>
                </a:path>
                <a:path w="6350" h="546100">
                  <a:moveTo>
                    <a:pt x="6350" y="39370"/>
                  </a:moveTo>
                  <a:lnTo>
                    <a:pt x="0" y="39370"/>
                  </a:lnTo>
                  <a:lnTo>
                    <a:pt x="0" y="41909"/>
                  </a:lnTo>
                  <a:lnTo>
                    <a:pt x="6350" y="41909"/>
                  </a:lnTo>
                  <a:lnTo>
                    <a:pt x="6350" y="39370"/>
                  </a:lnTo>
                  <a:close/>
                </a:path>
                <a:path w="6350" h="546100">
                  <a:moveTo>
                    <a:pt x="6350" y="41910"/>
                  </a:moveTo>
                  <a:lnTo>
                    <a:pt x="0" y="41910"/>
                  </a:lnTo>
                  <a:lnTo>
                    <a:pt x="0" y="45719"/>
                  </a:lnTo>
                  <a:lnTo>
                    <a:pt x="6350" y="45719"/>
                  </a:lnTo>
                  <a:lnTo>
                    <a:pt x="6350" y="41910"/>
                  </a:lnTo>
                  <a:close/>
                </a:path>
                <a:path w="6350" h="546100">
                  <a:moveTo>
                    <a:pt x="6350" y="45720"/>
                  </a:moveTo>
                  <a:lnTo>
                    <a:pt x="0" y="45720"/>
                  </a:lnTo>
                  <a:lnTo>
                    <a:pt x="0" y="48259"/>
                  </a:lnTo>
                  <a:lnTo>
                    <a:pt x="6350" y="48259"/>
                  </a:lnTo>
                  <a:lnTo>
                    <a:pt x="6350" y="45720"/>
                  </a:lnTo>
                  <a:close/>
                </a:path>
                <a:path w="6350" h="546100">
                  <a:moveTo>
                    <a:pt x="6350" y="48260"/>
                  </a:moveTo>
                  <a:lnTo>
                    <a:pt x="0" y="48260"/>
                  </a:lnTo>
                  <a:lnTo>
                    <a:pt x="0" y="52069"/>
                  </a:lnTo>
                  <a:lnTo>
                    <a:pt x="6350" y="52069"/>
                  </a:lnTo>
                  <a:lnTo>
                    <a:pt x="6350" y="48260"/>
                  </a:lnTo>
                  <a:close/>
                </a:path>
                <a:path w="6350" h="546100">
                  <a:moveTo>
                    <a:pt x="6350" y="52070"/>
                  </a:moveTo>
                  <a:lnTo>
                    <a:pt x="0" y="52070"/>
                  </a:lnTo>
                  <a:lnTo>
                    <a:pt x="0" y="54609"/>
                  </a:lnTo>
                  <a:lnTo>
                    <a:pt x="6350" y="54609"/>
                  </a:lnTo>
                  <a:lnTo>
                    <a:pt x="6350" y="52070"/>
                  </a:lnTo>
                  <a:close/>
                </a:path>
                <a:path w="6350" h="546100">
                  <a:moveTo>
                    <a:pt x="6350" y="54610"/>
                  </a:moveTo>
                  <a:lnTo>
                    <a:pt x="0" y="54610"/>
                  </a:lnTo>
                  <a:lnTo>
                    <a:pt x="0" y="58419"/>
                  </a:lnTo>
                  <a:lnTo>
                    <a:pt x="6350" y="58419"/>
                  </a:lnTo>
                  <a:lnTo>
                    <a:pt x="6350" y="54610"/>
                  </a:lnTo>
                  <a:close/>
                </a:path>
                <a:path w="6350" h="546100">
                  <a:moveTo>
                    <a:pt x="6350" y="58420"/>
                  </a:moveTo>
                  <a:lnTo>
                    <a:pt x="0" y="58420"/>
                  </a:lnTo>
                  <a:lnTo>
                    <a:pt x="0" y="60959"/>
                  </a:lnTo>
                  <a:lnTo>
                    <a:pt x="6350" y="60959"/>
                  </a:lnTo>
                  <a:lnTo>
                    <a:pt x="6350" y="58420"/>
                  </a:lnTo>
                  <a:close/>
                </a:path>
                <a:path w="6350" h="546100">
                  <a:moveTo>
                    <a:pt x="6350" y="60960"/>
                  </a:moveTo>
                  <a:lnTo>
                    <a:pt x="0" y="60960"/>
                  </a:lnTo>
                  <a:lnTo>
                    <a:pt x="0" y="67309"/>
                  </a:lnTo>
                  <a:lnTo>
                    <a:pt x="6350" y="67309"/>
                  </a:lnTo>
                  <a:lnTo>
                    <a:pt x="6350" y="60960"/>
                  </a:lnTo>
                  <a:close/>
                </a:path>
                <a:path w="6350" h="546100">
                  <a:moveTo>
                    <a:pt x="6350" y="67310"/>
                  </a:moveTo>
                  <a:lnTo>
                    <a:pt x="0" y="67310"/>
                  </a:lnTo>
                  <a:lnTo>
                    <a:pt x="0" y="73659"/>
                  </a:lnTo>
                  <a:lnTo>
                    <a:pt x="6350" y="73659"/>
                  </a:lnTo>
                  <a:lnTo>
                    <a:pt x="6350" y="67310"/>
                  </a:lnTo>
                  <a:close/>
                </a:path>
                <a:path w="6350" h="546100">
                  <a:moveTo>
                    <a:pt x="6350" y="73660"/>
                  </a:moveTo>
                  <a:lnTo>
                    <a:pt x="0" y="73660"/>
                  </a:lnTo>
                  <a:lnTo>
                    <a:pt x="0" y="77469"/>
                  </a:lnTo>
                  <a:lnTo>
                    <a:pt x="6350" y="77469"/>
                  </a:lnTo>
                  <a:lnTo>
                    <a:pt x="6350" y="73660"/>
                  </a:lnTo>
                  <a:close/>
                </a:path>
                <a:path w="6350" h="546100">
                  <a:moveTo>
                    <a:pt x="6350" y="77470"/>
                  </a:moveTo>
                  <a:lnTo>
                    <a:pt x="0" y="77470"/>
                  </a:lnTo>
                  <a:lnTo>
                    <a:pt x="0" y="80009"/>
                  </a:lnTo>
                  <a:lnTo>
                    <a:pt x="6350" y="80009"/>
                  </a:lnTo>
                  <a:lnTo>
                    <a:pt x="6350" y="77470"/>
                  </a:lnTo>
                  <a:close/>
                </a:path>
                <a:path w="6350" h="546100">
                  <a:moveTo>
                    <a:pt x="6350" y="80010"/>
                  </a:moveTo>
                  <a:lnTo>
                    <a:pt x="0" y="80010"/>
                  </a:lnTo>
                  <a:lnTo>
                    <a:pt x="0" y="86359"/>
                  </a:lnTo>
                  <a:lnTo>
                    <a:pt x="6350" y="86359"/>
                  </a:lnTo>
                  <a:lnTo>
                    <a:pt x="6350" y="80010"/>
                  </a:lnTo>
                  <a:close/>
                </a:path>
                <a:path w="6350" h="546100">
                  <a:moveTo>
                    <a:pt x="6350" y="86360"/>
                  </a:moveTo>
                  <a:lnTo>
                    <a:pt x="0" y="86360"/>
                  </a:lnTo>
                  <a:lnTo>
                    <a:pt x="0" y="92709"/>
                  </a:lnTo>
                  <a:lnTo>
                    <a:pt x="6350" y="92709"/>
                  </a:lnTo>
                  <a:lnTo>
                    <a:pt x="6350" y="86360"/>
                  </a:lnTo>
                  <a:close/>
                </a:path>
                <a:path w="6350" h="546100">
                  <a:moveTo>
                    <a:pt x="6350" y="92710"/>
                  </a:moveTo>
                  <a:lnTo>
                    <a:pt x="0" y="92710"/>
                  </a:lnTo>
                  <a:lnTo>
                    <a:pt x="0" y="99059"/>
                  </a:lnTo>
                  <a:lnTo>
                    <a:pt x="6350" y="99059"/>
                  </a:lnTo>
                  <a:lnTo>
                    <a:pt x="6350" y="92710"/>
                  </a:lnTo>
                  <a:close/>
                </a:path>
                <a:path w="6350" h="546100">
                  <a:moveTo>
                    <a:pt x="6350" y="99060"/>
                  </a:moveTo>
                  <a:lnTo>
                    <a:pt x="0" y="99060"/>
                  </a:lnTo>
                  <a:lnTo>
                    <a:pt x="0" y="102869"/>
                  </a:lnTo>
                  <a:lnTo>
                    <a:pt x="6350" y="102869"/>
                  </a:lnTo>
                  <a:lnTo>
                    <a:pt x="6350" y="99060"/>
                  </a:lnTo>
                  <a:close/>
                </a:path>
                <a:path w="6350" h="546100">
                  <a:moveTo>
                    <a:pt x="6350" y="102870"/>
                  </a:moveTo>
                  <a:lnTo>
                    <a:pt x="0" y="102870"/>
                  </a:lnTo>
                  <a:lnTo>
                    <a:pt x="0" y="105409"/>
                  </a:lnTo>
                  <a:lnTo>
                    <a:pt x="6350" y="105409"/>
                  </a:lnTo>
                  <a:lnTo>
                    <a:pt x="6350" y="102870"/>
                  </a:lnTo>
                  <a:close/>
                </a:path>
                <a:path w="6350" h="546100">
                  <a:moveTo>
                    <a:pt x="6350" y="105410"/>
                  </a:moveTo>
                  <a:lnTo>
                    <a:pt x="0" y="105410"/>
                  </a:lnTo>
                  <a:lnTo>
                    <a:pt x="0" y="109219"/>
                  </a:lnTo>
                  <a:lnTo>
                    <a:pt x="6350" y="109219"/>
                  </a:lnTo>
                  <a:lnTo>
                    <a:pt x="6350" y="105410"/>
                  </a:lnTo>
                  <a:close/>
                </a:path>
                <a:path w="6350" h="546100">
                  <a:moveTo>
                    <a:pt x="6350" y="109220"/>
                  </a:moveTo>
                  <a:lnTo>
                    <a:pt x="0" y="109220"/>
                  </a:lnTo>
                  <a:lnTo>
                    <a:pt x="0" y="111759"/>
                  </a:lnTo>
                  <a:lnTo>
                    <a:pt x="6350" y="111759"/>
                  </a:lnTo>
                  <a:lnTo>
                    <a:pt x="6350" y="109220"/>
                  </a:lnTo>
                  <a:close/>
                </a:path>
                <a:path w="6350" h="546100">
                  <a:moveTo>
                    <a:pt x="6350" y="111760"/>
                  </a:moveTo>
                  <a:lnTo>
                    <a:pt x="0" y="111760"/>
                  </a:lnTo>
                  <a:lnTo>
                    <a:pt x="0" y="115569"/>
                  </a:lnTo>
                  <a:lnTo>
                    <a:pt x="6350" y="115569"/>
                  </a:lnTo>
                  <a:lnTo>
                    <a:pt x="6350" y="111760"/>
                  </a:lnTo>
                  <a:close/>
                </a:path>
                <a:path w="6350" h="546100">
                  <a:moveTo>
                    <a:pt x="6350" y="115570"/>
                  </a:moveTo>
                  <a:lnTo>
                    <a:pt x="0" y="115570"/>
                  </a:lnTo>
                  <a:lnTo>
                    <a:pt x="0" y="118109"/>
                  </a:lnTo>
                  <a:lnTo>
                    <a:pt x="6350" y="118109"/>
                  </a:lnTo>
                  <a:lnTo>
                    <a:pt x="6350" y="115570"/>
                  </a:lnTo>
                  <a:close/>
                </a:path>
                <a:path w="6350" h="546100">
                  <a:moveTo>
                    <a:pt x="6350" y="118110"/>
                  </a:moveTo>
                  <a:lnTo>
                    <a:pt x="0" y="118110"/>
                  </a:lnTo>
                  <a:lnTo>
                    <a:pt x="0" y="121919"/>
                  </a:lnTo>
                  <a:lnTo>
                    <a:pt x="6350" y="121919"/>
                  </a:lnTo>
                  <a:lnTo>
                    <a:pt x="6350" y="118110"/>
                  </a:lnTo>
                  <a:close/>
                </a:path>
                <a:path w="6350" h="546100">
                  <a:moveTo>
                    <a:pt x="6350" y="121920"/>
                  </a:moveTo>
                  <a:lnTo>
                    <a:pt x="0" y="121920"/>
                  </a:lnTo>
                  <a:lnTo>
                    <a:pt x="0" y="124459"/>
                  </a:lnTo>
                  <a:lnTo>
                    <a:pt x="6350" y="124459"/>
                  </a:lnTo>
                  <a:lnTo>
                    <a:pt x="6350" y="121920"/>
                  </a:lnTo>
                  <a:close/>
                </a:path>
                <a:path w="6350" h="546100">
                  <a:moveTo>
                    <a:pt x="6350" y="124460"/>
                  </a:moveTo>
                  <a:lnTo>
                    <a:pt x="0" y="124460"/>
                  </a:lnTo>
                  <a:lnTo>
                    <a:pt x="0" y="128269"/>
                  </a:lnTo>
                  <a:lnTo>
                    <a:pt x="6350" y="128269"/>
                  </a:lnTo>
                  <a:lnTo>
                    <a:pt x="6350" y="124460"/>
                  </a:lnTo>
                  <a:close/>
                </a:path>
                <a:path w="6350" h="546100">
                  <a:moveTo>
                    <a:pt x="6350" y="128270"/>
                  </a:moveTo>
                  <a:lnTo>
                    <a:pt x="0" y="128270"/>
                  </a:lnTo>
                  <a:lnTo>
                    <a:pt x="0" y="130809"/>
                  </a:lnTo>
                  <a:lnTo>
                    <a:pt x="6350" y="130809"/>
                  </a:lnTo>
                  <a:lnTo>
                    <a:pt x="6350" y="128270"/>
                  </a:lnTo>
                  <a:close/>
                </a:path>
                <a:path w="6350" h="546100">
                  <a:moveTo>
                    <a:pt x="6350" y="130810"/>
                  </a:moveTo>
                  <a:lnTo>
                    <a:pt x="0" y="130810"/>
                  </a:lnTo>
                  <a:lnTo>
                    <a:pt x="0" y="134619"/>
                  </a:lnTo>
                  <a:lnTo>
                    <a:pt x="6350" y="134619"/>
                  </a:lnTo>
                  <a:lnTo>
                    <a:pt x="6350" y="130810"/>
                  </a:lnTo>
                  <a:close/>
                </a:path>
                <a:path w="6350" h="546100">
                  <a:moveTo>
                    <a:pt x="6350" y="134620"/>
                  </a:moveTo>
                  <a:lnTo>
                    <a:pt x="0" y="134620"/>
                  </a:lnTo>
                  <a:lnTo>
                    <a:pt x="0" y="137159"/>
                  </a:lnTo>
                  <a:lnTo>
                    <a:pt x="6350" y="137159"/>
                  </a:lnTo>
                  <a:lnTo>
                    <a:pt x="6350" y="134620"/>
                  </a:lnTo>
                  <a:close/>
                </a:path>
                <a:path w="6350" h="546100">
                  <a:moveTo>
                    <a:pt x="6350" y="137160"/>
                  </a:moveTo>
                  <a:lnTo>
                    <a:pt x="0" y="137160"/>
                  </a:lnTo>
                  <a:lnTo>
                    <a:pt x="0" y="140969"/>
                  </a:lnTo>
                  <a:lnTo>
                    <a:pt x="6350" y="140969"/>
                  </a:lnTo>
                  <a:lnTo>
                    <a:pt x="6350" y="137160"/>
                  </a:lnTo>
                  <a:close/>
                </a:path>
                <a:path w="6350" h="546100">
                  <a:moveTo>
                    <a:pt x="6350" y="140970"/>
                  </a:moveTo>
                  <a:lnTo>
                    <a:pt x="0" y="140970"/>
                  </a:lnTo>
                  <a:lnTo>
                    <a:pt x="0" y="143509"/>
                  </a:lnTo>
                  <a:lnTo>
                    <a:pt x="6350" y="143509"/>
                  </a:lnTo>
                  <a:lnTo>
                    <a:pt x="6350" y="140970"/>
                  </a:lnTo>
                  <a:close/>
                </a:path>
                <a:path w="6350" h="546100">
                  <a:moveTo>
                    <a:pt x="6350" y="143510"/>
                  </a:moveTo>
                  <a:lnTo>
                    <a:pt x="0" y="143510"/>
                  </a:lnTo>
                  <a:lnTo>
                    <a:pt x="0" y="147319"/>
                  </a:lnTo>
                  <a:lnTo>
                    <a:pt x="6350" y="147319"/>
                  </a:lnTo>
                  <a:lnTo>
                    <a:pt x="6350" y="143510"/>
                  </a:lnTo>
                  <a:close/>
                </a:path>
                <a:path w="6350" h="546100">
                  <a:moveTo>
                    <a:pt x="6350" y="147320"/>
                  </a:moveTo>
                  <a:lnTo>
                    <a:pt x="0" y="147320"/>
                  </a:lnTo>
                  <a:lnTo>
                    <a:pt x="0" y="149859"/>
                  </a:lnTo>
                  <a:lnTo>
                    <a:pt x="6350" y="149859"/>
                  </a:lnTo>
                  <a:lnTo>
                    <a:pt x="6350" y="147320"/>
                  </a:lnTo>
                  <a:close/>
                </a:path>
                <a:path w="6350" h="546100">
                  <a:moveTo>
                    <a:pt x="6350" y="149860"/>
                  </a:moveTo>
                  <a:lnTo>
                    <a:pt x="0" y="149860"/>
                  </a:lnTo>
                  <a:lnTo>
                    <a:pt x="0" y="153669"/>
                  </a:lnTo>
                  <a:lnTo>
                    <a:pt x="6350" y="153669"/>
                  </a:lnTo>
                  <a:lnTo>
                    <a:pt x="6350" y="149860"/>
                  </a:lnTo>
                  <a:close/>
                </a:path>
                <a:path w="6350" h="546100">
                  <a:moveTo>
                    <a:pt x="6350" y="153670"/>
                  </a:moveTo>
                  <a:lnTo>
                    <a:pt x="0" y="153670"/>
                  </a:lnTo>
                  <a:lnTo>
                    <a:pt x="0" y="156209"/>
                  </a:lnTo>
                  <a:lnTo>
                    <a:pt x="6350" y="156209"/>
                  </a:lnTo>
                  <a:lnTo>
                    <a:pt x="6350" y="153670"/>
                  </a:lnTo>
                  <a:close/>
                </a:path>
                <a:path w="6350" h="546100">
                  <a:moveTo>
                    <a:pt x="6350" y="156210"/>
                  </a:moveTo>
                  <a:lnTo>
                    <a:pt x="0" y="156210"/>
                  </a:lnTo>
                  <a:lnTo>
                    <a:pt x="0" y="187959"/>
                  </a:lnTo>
                  <a:lnTo>
                    <a:pt x="6350" y="187959"/>
                  </a:lnTo>
                  <a:lnTo>
                    <a:pt x="6350" y="156210"/>
                  </a:lnTo>
                  <a:close/>
                </a:path>
                <a:path w="6350" h="546100">
                  <a:moveTo>
                    <a:pt x="6350" y="187960"/>
                  </a:moveTo>
                  <a:lnTo>
                    <a:pt x="0" y="187960"/>
                  </a:lnTo>
                  <a:lnTo>
                    <a:pt x="0" y="257809"/>
                  </a:lnTo>
                  <a:lnTo>
                    <a:pt x="6350" y="257809"/>
                  </a:lnTo>
                  <a:lnTo>
                    <a:pt x="6350" y="187960"/>
                  </a:lnTo>
                  <a:close/>
                </a:path>
                <a:path w="6350" h="546100">
                  <a:moveTo>
                    <a:pt x="6350" y="257810"/>
                  </a:moveTo>
                  <a:lnTo>
                    <a:pt x="0" y="257810"/>
                  </a:lnTo>
                  <a:lnTo>
                    <a:pt x="0" y="360680"/>
                  </a:lnTo>
                  <a:lnTo>
                    <a:pt x="6350" y="360680"/>
                  </a:lnTo>
                  <a:lnTo>
                    <a:pt x="6350" y="257810"/>
                  </a:lnTo>
                  <a:close/>
                </a:path>
                <a:path w="6350" h="546100">
                  <a:moveTo>
                    <a:pt x="2539" y="543560"/>
                  </a:moveTo>
                  <a:lnTo>
                    <a:pt x="0" y="543560"/>
                  </a:lnTo>
                  <a:lnTo>
                    <a:pt x="0" y="546100"/>
                  </a:lnTo>
                  <a:lnTo>
                    <a:pt x="1269" y="546100"/>
                  </a:lnTo>
                  <a:lnTo>
                    <a:pt x="1269" y="544830"/>
                  </a:lnTo>
                  <a:lnTo>
                    <a:pt x="2539" y="544830"/>
                  </a:lnTo>
                  <a:lnTo>
                    <a:pt x="2539" y="543560"/>
                  </a:lnTo>
                  <a:close/>
                </a:path>
                <a:path w="6350" h="546100">
                  <a:moveTo>
                    <a:pt x="5079" y="542290"/>
                  </a:moveTo>
                  <a:lnTo>
                    <a:pt x="3809" y="542290"/>
                  </a:lnTo>
                  <a:lnTo>
                    <a:pt x="3809" y="543560"/>
                  </a:lnTo>
                  <a:lnTo>
                    <a:pt x="5079" y="543560"/>
                  </a:lnTo>
                  <a:lnTo>
                    <a:pt x="5079" y="542290"/>
                  </a:lnTo>
                  <a:close/>
                </a:path>
                <a:path w="6350" h="546100">
                  <a:moveTo>
                    <a:pt x="6350" y="537210"/>
                  </a:moveTo>
                  <a:lnTo>
                    <a:pt x="0" y="537210"/>
                  </a:lnTo>
                  <a:lnTo>
                    <a:pt x="0" y="542290"/>
                  </a:lnTo>
                  <a:lnTo>
                    <a:pt x="6350" y="542290"/>
                  </a:lnTo>
                  <a:lnTo>
                    <a:pt x="6350" y="537210"/>
                  </a:lnTo>
                  <a:close/>
                </a:path>
                <a:path w="6350" h="546100">
                  <a:moveTo>
                    <a:pt x="6350" y="530860"/>
                  </a:moveTo>
                  <a:lnTo>
                    <a:pt x="0" y="530860"/>
                  </a:lnTo>
                  <a:lnTo>
                    <a:pt x="0" y="535940"/>
                  </a:lnTo>
                  <a:lnTo>
                    <a:pt x="6350" y="535940"/>
                  </a:lnTo>
                  <a:lnTo>
                    <a:pt x="6350" y="530860"/>
                  </a:lnTo>
                  <a:close/>
                </a:path>
                <a:path w="6350" h="546100">
                  <a:moveTo>
                    <a:pt x="6350" y="524510"/>
                  </a:moveTo>
                  <a:lnTo>
                    <a:pt x="0" y="524510"/>
                  </a:lnTo>
                  <a:lnTo>
                    <a:pt x="0" y="529590"/>
                  </a:lnTo>
                  <a:lnTo>
                    <a:pt x="6350" y="529590"/>
                  </a:lnTo>
                  <a:lnTo>
                    <a:pt x="6350" y="524510"/>
                  </a:lnTo>
                  <a:close/>
                </a:path>
                <a:path w="6350" h="546100">
                  <a:moveTo>
                    <a:pt x="6350" y="518159"/>
                  </a:moveTo>
                  <a:lnTo>
                    <a:pt x="0" y="518159"/>
                  </a:lnTo>
                  <a:lnTo>
                    <a:pt x="0" y="523240"/>
                  </a:lnTo>
                  <a:lnTo>
                    <a:pt x="6350" y="523240"/>
                  </a:lnTo>
                  <a:lnTo>
                    <a:pt x="6350" y="518159"/>
                  </a:lnTo>
                  <a:close/>
                </a:path>
                <a:path w="6350" h="546100">
                  <a:moveTo>
                    <a:pt x="6350" y="511809"/>
                  </a:moveTo>
                  <a:lnTo>
                    <a:pt x="0" y="511809"/>
                  </a:lnTo>
                  <a:lnTo>
                    <a:pt x="0" y="516890"/>
                  </a:lnTo>
                  <a:lnTo>
                    <a:pt x="6350" y="516890"/>
                  </a:lnTo>
                  <a:lnTo>
                    <a:pt x="6350" y="511809"/>
                  </a:lnTo>
                  <a:close/>
                </a:path>
                <a:path w="6350" h="546100">
                  <a:moveTo>
                    <a:pt x="6350" y="505459"/>
                  </a:moveTo>
                  <a:lnTo>
                    <a:pt x="0" y="505459"/>
                  </a:lnTo>
                  <a:lnTo>
                    <a:pt x="0" y="510540"/>
                  </a:lnTo>
                  <a:lnTo>
                    <a:pt x="6350" y="510540"/>
                  </a:lnTo>
                  <a:lnTo>
                    <a:pt x="6350" y="505459"/>
                  </a:lnTo>
                  <a:close/>
                </a:path>
                <a:path w="6350" h="546100">
                  <a:moveTo>
                    <a:pt x="6350" y="499109"/>
                  </a:moveTo>
                  <a:lnTo>
                    <a:pt x="0" y="499109"/>
                  </a:lnTo>
                  <a:lnTo>
                    <a:pt x="0" y="504190"/>
                  </a:lnTo>
                  <a:lnTo>
                    <a:pt x="6350" y="504190"/>
                  </a:lnTo>
                  <a:lnTo>
                    <a:pt x="6350" y="499109"/>
                  </a:lnTo>
                  <a:close/>
                </a:path>
                <a:path w="6350" h="546100">
                  <a:moveTo>
                    <a:pt x="6350" y="492759"/>
                  </a:moveTo>
                  <a:lnTo>
                    <a:pt x="0" y="492759"/>
                  </a:lnTo>
                  <a:lnTo>
                    <a:pt x="0" y="497840"/>
                  </a:lnTo>
                  <a:lnTo>
                    <a:pt x="6350" y="497840"/>
                  </a:lnTo>
                  <a:lnTo>
                    <a:pt x="6350" y="492759"/>
                  </a:lnTo>
                  <a:close/>
                </a:path>
                <a:path w="6350" h="546100">
                  <a:moveTo>
                    <a:pt x="6350" y="485140"/>
                  </a:moveTo>
                  <a:lnTo>
                    <a:pt x="0" y="485140"/>
                  </a:lnTo>
                  <a:lnTo>
                    <a:pt x="0" y="491490"/>
                  </a:lnTo>
                  <a:lnTo>
                    <a:pt x="6350" y="491490"/>
                  </a:lnTo>
                  <a:lnTo>
                    <a:pt x="6350" y="485140"/>
                  </a:lnTo>
                  <a:close/>
                </a:path>
                <a:path w="6350" h="546100">
                  <a:moveTo>
                    <a:pt x="6350" y="480059"/>
                  </a:moveTo>
                  <a:lnTo>
                    <a:pt x="0" y="480059"/>
                  </a:lnTo>
                  <a:lnTo>
                    <a:pt x="0" y="483870"/>
                  </a:lnTo>
                  <a:lnTo>
                    <a:pt x="6350" y="483870"/>
                  </a:lnTo>
                  <a:lnTo>
                    <a:pt x="6350" y="480059"/>
                  </a:lnTo>
                  <a:close/>
                </a:path>
                <a:path w="6350" h="546100">
                  <a:moveTo>
                    <a:pt x="6350" y="473710"/>
                  </a:moveTo>
                  <a:lnTo>
                    <a:pt x="0" y="473710"/>
                  </a:lnTo>
                  <a:lnTo>
                    <a:pt x="0" y="478790"/>
                  </a:lnTo>
                  <a:lnTo>
                    <a:pt x="6350" y="478790"/>
                  </a:lnTo>
                  <a:lnTo>
                    <a:pt x="6350" y="473710"/>
                  </a:lnTo>
                  <a:close/>
                </a:path>
                <a:path w="6350" h="546100">
                  <a:moveTo>
                    <a:pt x="6350" y="466090"/>
                  </a:moveTo>
                  <a:lnTo>
                    <a:pt x="0" y="466090"/>
                  </a:lnTo>
                  <a:lnTo>
                    <a:pt x="0" y="472440"/>
                  </a:lnTo>
                  <a:lnTo>
                    <a:pt x="6350" y="472440"/>
                  </a:lnTo>
                  <a:lnTo>
                    <a:pt x="6350" y="466090"/>
                  </a:lnTo>
                  <a:close/>
                </a:path>
                <a:path w="6350" h="546100">
                  <a:moveTo>
                    <a:pt x="6350" y="461010"/>
                  </a:moveTo>
                  <a:lnTo>
                    <a:pt x="0" y="461010"/>
                  </a:lnTo>
                  <a:lnTo>
                    <a:pt x="0" y="464820"/>
                  </a:lnTo>
                  <a:lnTo>
                    <a:pt x="6350" y="464820"/>
                  </a:lnTo>
                  <a:lnTo>
                    <a:pt x="6350" y="461010"/>
                  </a:lnTo>
                  <a:close/>
                </a:path>
                <a:path w="6350" h="546100">
                  <a:moveTo>
                    <a:pt x="6350" y="454659"/>
                  </a:moveTo>
                  <a:lnTo>
                    <a:pt x="0" y="454659"/>
                  </a:lnTo>
                  <a:lnTo>
                    <a:pt x="0" y="459740"/>
                  </a:lnTo>
                  <a:lnTo>
                    <a:pt x="6350" y="459740"/>
                  </a:lnTo>
                  <a:lnTo>
                    <a:pt x="6350" y="454659"/>
                  </a:lnTo>
                  <a:close/>
                </a:path>
                <a:path w="6350" h="546100">
                  <a:moveTo>
                    <a:pt x="6350" y="448309"/>
                  </a:moveTo>
                  <a:lnTo>
                    <a:pt x="0" y="448309"/>
                  </a:lnTo>
                  <a:lnTo>
                    <a:pt x="0" y="453390"/>
                  </a:lnTo>
                  <a:lnTo>
                    <a:pt x="6350" y="453390"/>
                  </a:lnTo>
                  <a:lnTo>
                    <a:pt x="6350" y="448309"/>
                  </a:lnTo>
                  <a:close/>
                </a:path>
                <a:path w="6350" h="546100">
                  <a:moveTo>
                    <a:pt x="6350" y="441959"/>
                  </a:moveTo>
                  <a:lnTo>
                    <a:pt x="0" y="441959"/>
                  </a:lnTo>
                  <a:lnTo>
                    <a:pt x="0" y="447040"/>
                  </a:lnTo>
                  <a:lnTo>
                    <a:pt x="6350" y="447040"/>
                  </a:lnTo>
                  <a:lnTo>
                    <a:pt x="6350" y="441959"/>
                  </a:lnTo>
                  <a:close/>
                </a:path>
                <a:path w="6350" h="546100">
                  <a:moveTo>
                    <a:pt x="6350" y="435609"/>
                  </a:moveTo>
                  <a:lnTo>
                    <a:pt x="0" y="435609"/>
                  </a:lnTo>
                  <a:lnTo>
                    <a:pt x="0" y="440690"/>
                  </a:lnTo>
                  <a:lnTo>
                    <a:pt x="6350" y="440690"/>
                  </a:lnTo>
                  <a:lnTo>
                    <a:pt x="6350" y="435609"/>
                  </a:lnTo>
                  <a:close/>
                </a:path>
                <a:path w="6350" h="546100">
                  <a:moveTo>
                    <a:pt x="6350" y="429259"/>
                  </a:moveTo>
                  <a:lnTo>
                    <a:pt x="0" y="429259"/>
                  </a:lnTo>
                  <a:lnTo>
                    <a:pt x="0" y="434340"/>
                  </a:lnTo>
                  <a:lnTo>
                    <a:pt x="6350" y="434340"/>
                  </a:lnTo>
                  <a:lnTo>
                    <a:pt x="6350" y="429259"/>
                  </a:lnTo>
                  <a:close/>
                </a:path>
                <a:path w="6350" h="546100">
                  <a:moveTo>
                    <a:pt x="6350" y="422909"/>
                  </a:moveTo>
                  <a:lnTo>
                    <a:pt x="0" y="422909"/>
                  </a:lnTo>
                  <a:lnTo>
                    <a:pt x="0" y="427990"/>
                  </a:lnTo>
                  <a:lnTo>
                    <a:pt x="6350" y="427990"/>
                  </a:lnTo>
                  <a:lnTo>
                    <a:pt x="6350" y="422909"/>
                  </a:lnTo>
                  <a:close/>
                </a:path>
                <a:path w="6350" h="546100">
                  <a:moveTo>
                    <a:pt x="6350" y="416559"/>
                  </a:moveTo>
                  <a:lnTo>
                    <a:pt x="0" y="416559"/>
                  </a:lnTo>
                  <a:lnTo>
                    <a:pt x="0" y="421640"/>
                  </a:lnTo>
                  <a:lnTo>
                    <a:pt x="6350" y="421640"/>
                  </a:lnTo>
                  <a:lnTo>
                    <a:pt x="6350" y="416559"/>
                  </a:lnTo>
                  <a:close/>
                </a:path>
                <a:path w="6350" h="546100">
                  <a:moveTo>
                    <a:pt x="6350" y="410209"/>
                  </a:moveTo>
                  <a:lnTo>
                    <a:pt x="0" y="410209"/>
                  </a:lnTo>
                  <a:lnTo>
                    <a:pt x="0" y="415290"/>
                  </a:lnTo>
                  <a:lnTo>
                    <a:pt x="6350" y="415290"/>
                  </a:lnTo>
                  <a:lnTo>
                    <a:pt x="6350" y="410209"/>
                  </a:lnTo>
                  <a:close/>
                </a:path>
                <a:path w="6350" h="546100">
                  <a:moveTo>
                    <a:pt x="6350" y="403860"/>
                  </a:moveTo>
                  <a:lnTo>
                    <a:pt x="0" y="403860"/>
                  </a:lnTo>
                  <a:lnTo>
                    <a:pt x="0" y="408940"/>
                  </a:lnTo>
                  <a:lnTo>
                    <a:pt x="6350" y="408940"/>
                  </a:lnTo>
                  <a:lnTo>
                    <a:pt x="6350" y="403860"/>
                  </a:lnTo>
                  <a:close/>
                </a:path>
                <a:path w="6350" h="546100">
                  <a:moveTo>
                    <a:pt x="6350" y="397509"/>
                  </a:moveTo>
                  <a:lnTo>
                    <a:pt x="0" y="397509"/>
                  </a:lnTo>
                  <a:lnTo>
                    <a:pt x="0" y="402590"/>
                  </a:lnTo>
                  <a:lnTo>
                    <a:pt x="6350" y="402590"/>
                  </a:lnTo>
                  <a:lnTo>
                    <a:pt x="6350" y="397509"/>
                  </a:lnTo>
                  <a:close/>
                </a:path>
                <a:path w="6350" h="546100">
                  <a:moveTo>
                    <a:pt x="6350" y="391159"/>
                  </a:moveTo>
                  <a:lnTo>
                    <a:pt x="0" y="391159"/>
                  </a:lnTo>
                  <a:lnTo>
                    <a:pt x="0" y="396240"/>
                  </a:lnTo>
                  <a:lnTo>
                    <a:pt x="6350" y="396240"/>
                  </a:lnTo>
                  <a:lnTo>
                    <a:pt x="6350" y="391159"/>
                  </a:lnTo>
                  <a:close/>
                </a:path>
                <a:path w="6350" h="546100">
                  <a:moveTo>
                    <a:pt x="6350" y="384809"/>
                  </a:moveTo>
                  <a:lnTo>
                    <a:pt x="0" y="384809"/>
                  </a:lnTo>
                  <a:lnTo>
                    <a:pt x="0" y="389890"/>
                  </a:lnTo>
                  <a:lnTo>
                    <a:pt x="6350" y="389890"/>
                  </a:lnTo>
                  <a:lnTo>
                    <a:pt x="6350" y="384809"/>
                  </a:lnTo>
                  <a:close/>
                </a:path>
                <a:path w="6350" h="546100">
                  <a:moveTo>
                    <a:pt x="6350" y="378459"/>
                  </a:moveTo>
                  <a:lnTo>
                    <a:pt x="0" y="378459"/>
                  </a:lnTo>
                  <a:lnTo>
                    <a:pt x="0" y="383540"/>
                  </a:lnTo>
                  <a:lnTo>
                    <a:pt x="6350" y="383540"/>
                  </a:lnTo>
                  <a:lnTo>
                    <a:pt x="6350" y="378459"/>
                  </a:lnTo>
                  <a:close/>
                </a:path>
                <a:path w="6350" h="546100">
                  <a:moveTo>
                    <a:pt x="6350" y="372109"/>
                  </a:moveTo>
                  <a:lnTo>
                    <a:pt x="0" y="372109"/>
                  </a:lnTo>
                  <a:lnTo>
                    <a:pt x="0" y="377190"/>
                  </a:lnTo>
                  <a:lnTo>
                    <a:pt x="6350" y="377190"/>
                  </a:lnTo>
                  <a:lnTo>
                    <a:pt x="6350" y="372109"/>
                  </a:lnTo>
                  <a:close/>
                </a:path>
                <a:path w="6350" h="546100">
                  <a:moveTo>
                    <a:pt x="6350" y="365759"/>
                  </a:moveTo>
                  <a:lnTo>
                    <a:pt x="0" y="365759"/>
                  </a:lnTo>
                  <a:lnTo>
                    <a:pt x="0" y="370840"/>
                  </a:lnTo>
                  <a:lnTo>
                    <a:pt x="6350" y="370840"/>
                  </a:lnTo>
                  <a:lnTo>
                    <a:pt x="6350" y="365759"/>
                  </a:lnTo>
                  <a:close/>
                </a:path>
                <a:path w="6350" h="546100">
                  <a:moveTo>
                    <a:pt x="6350" y="361950"/>
                  </a:moveTo>
                  <a:lnTo>
                    <a:pt x="0" y="361950"/>
                  </a:lnTo>
                  <a:lnTo>
                    <a:pt x="0" y="364490"/>
                  </a:lnTo>
                  <a:lnTo>
                    <a:pt x="6350" y="364490"/>
                  </a:lnTo>
                  <a:lnTo>
                    <a:pt x="6350" y="361950"/>
                  </a:lnTo>
                  <a:close/>
                </a:path>
              </a:pathLst>
            </a:custGeom>
            <a:solidFill>
              <a:srgbClr val="7F00EE"/>
            </a:solidFill>
          </p:spPr>
          <p:txBody>
            <a:bodyPr bIns="0" lIns="0" rIns="0" rtlCol="0" tIns="0" wrap="square"/>
            <a:p/>
          </p:txBody>
        </p:sp>
        <p:sp>
          <p:nvSpPr>
            <p:cNvPr id="1051032" name="object 2348"/>
            <p:cNvSpPr/>
            <p:nvPr/>
          </p:nvSpPr>
          <p:spPr>
            <a:xfrm>
              <a:off x="6706870" y="5873750"/>
              <a:ext cx="7620" cy="558800"/>
            </a:xfrm>
            <a:custGeom>
              <a:avLst/>
              <a:ahLst/>
              <a:rect l="l" t="t" r="r" b="b"/>
              <a:pathLst>
                <a:path w="7620" h="558800">
                  <a:moveTo>
                    <a:pt x="1270" y="0"/>
                  </a:moveTo>
                  <a:lnTo>
                    <a:pt x="0" y="0"/>
                  </a:lnTo>
                  <a:lnTo>
                    <a:pt x="0" y="1269"/>
                  </a:lnTo>
                  <a:lnTo>
                    <a:pt x="1270" y="1269"/>
                  </a:lnTo>
                  <a:lnTo>
                    <a:pt x="1270" y="0"/>
                  </a:lnTo>
                  <a:close/>
                </a:path>
                <a:path w="7620" h="558800">
                  <a:moveTo>
                    <a:pt x="2539" y="1270"/>
                  </a:moveTo>
                  <a:lnTo>
                    <a:pt x="0" y="1270"/>
                  </a:lnTo>
                  <a:lnTo>
                    <a:pt x="0" y="3809"/>
                  </a:lnTo>
                  <a:lnTo>
                    <a:pt x="3809" y="3809"/>
                  </a:lnTo>
                  <a:lnTo>
                    <a:pt x="3809" y="2540"/>
                  </a:lnTo>
                  <a:lnTo>
                    <a:pt x="2539" y="2540"/>
                  </a:lnTo>
                  <a:lnTo>
                    <a:pt x="2539" y="1270"/>
                  </a:lnTo>
                  <a:close/>
                </a:path>
                <a:path w="7620" h="558800">
                  <a:moveTo>
                    <a:pt x="5079" y="3810"/>
                  </a:moveTo>
                  <a:lnTo>
                    <a:pt x="0" y="3810"/>
                  </a:lnTo>
                  <a:lnTo>
                    <a:pt x="0" y="7619"/>
                  </a:lnTo>
                  <a:lnTo>
                    <a:pt x="7620" y="7619"/>
                  </a:lnTo>
                  <a:lnTo>
                    <a:pt x="7620" y="5080"/>
                  </a:lnTo>
                  <a:lnTo>
                    <a:pt x="5079" y="5080"/>
                  </a:lnTo>
                  <a:lnTo>
                    <a:pt x="5079" y="3810"/>
                  </a:lnTo>
                  <a:close/>
                </a:path>
                <a:path w="7620" h="558800">
                  <a:moveTo>
                    <a:pt x="7620" y="7620"/>
                  </a:moveTo>
                  <a:lnTo>
                    <a:pt x="0" y="7620"/>
                  </a:lnTo>
                  <a:lnTo>
                    <a:pt x="0" y="13969"/>
                  </a:lnTo>
                  <a:lnTo>
                    <a:pt x="7620" y="13969"/>
                  </a:lnTo>
                  <a:lnTo>
                    <a:pt x="7620" y="7620"/>
                  </a:lnTo>
                  <a:close/>
                </a:path>
                <a:path w="7620" h="558800">
                  <a:moveTo>
                    <a:pt x="7620" y="13970"/>
                  </a:moveTo>
                  <a:lnTo>
                    <a:pt x="0" y="13970"/>
                  </a:lnTo>
                  <a:lnTo>
                    <a:pt x="0" y="16509"/>
                  </a:lnTo>
                  <a:lnTo>
                    <a:pt x="7620" y="16509"/>
                  </a:lnTo>
                  <a:lnTo>
                    <a:pt x="7620" y="13970"/>
                  </a:lnTo>
                  <a:close/>
                </a:path>
                <a:path w="7620" h="558800">
                  <a:moveTo>
                    <a:pt x="7620" y="16510"/>
                  </a:moveTo>
                  <a:lnTo>
                    <a:pt x="0" y="16510"/>
                  </a:lnTo>
                  <a:lnTo>
                    <a:pt x="0" y="20319"/>
                  </a:lnTo>
                  <a:lnTo>
                    <a:pt x="7620" y="20319"/>
                  </a:lnTo>
                  <a:lnTo>
                    <a:pt x="7620" y="16510"/>
                  </a:lnTo>
                  <a:close/>
                </a:path>
                <a:path w="7620" h="558800">
                  <a:moveTo>
                    <a:pt x="7620" y="20320"/>
                  </a:moveTo>
                  <a:lnTo>
                    <a:pt x="0" y="20320"/>
                  </a:lnTo>
                  <a:lnTo>
                    <a:pt x="0" y="22859"/>
                  </a:lnTo>
                  <a:lnTo>
                    <a:pt x="7620" y="22859"/>
                  </a:lnTo>
                  <a:lnTo>
                    <a:pt x="7620" y="20320"/>
                  </a:lnTo>
                  <a:close/>
                </a:path>
                <a:path w="7620" h="558800">
                  <a:moveTo>
                    <a:pt x="7620" y="22860"/>
                  </a:moveTo>
                  <a:lnTo>
                    <a:pt x="0" y="22860"/>
                  </a:lnTo>
                  <a:lnTo>
                    <a:pt x="0" y="26669"/>
                  </a:lnTo>
                  <a:lnTo>
                    <a:pt x="7620" y="26669"/>
                  </a:lnTo>
                  <a:lnTo>
                    <a:pt x="7620" y="22860"/>
                  </a:lnTo>
                  <a:close/>
                </a:path>
                <a:path w="7620" h="558800">
                  <a:moveTo>
                    <a:pt x="7620" y="26670"/>
                  </a:moveTo>
                  <a:lnTo>
                    <a:pt x="0" y="26670"/>
                  </a:lnTo>
                  <a:lnTo>
                    <a:pt x="0" y="29209"/>
                  </a:lnTo>
                  <a:lnTo>
                    <a:pt x="7620" y="29209"/>
                  </a:lnTo>
                  <a:lnTo>
                    <a:pt x="7620" y="26670"/>
                  </a:lnTo>
                  <a:close/>
                </a:path>
                <a:path w="7620" h="558800">
                  <a:moveTo>
                    <a:pt x="7620" y="29210"/>
                  </a:moveTo>
                  <a:lnTo>
                    <a:pt x="0" y="29210"/>
                  </a:lnTo>
                  <a:lnTo>
                    <a:pt x="0" y="33019"/>
                  </a:lnTo>
                  <a:lnTo>
                    <a:pt x="7620" y="33019"/>
                  </a:lnTo>
                  <a:lnTo>
                    <a:pt x="7620" y="29210"/>
                  </a:lnTo>
                  <a:close/>
                </a:path>
                <a:path w="7620" h="558800">
                  <a:moveTo>
                    <a:pt x="7620" y="33020"/>
                  </a:moveTo>
                  <a:lnTo>
                    <a:pt x="0" y="33020"/>
                  </a:lnTo>
                  <a:lnTo>
                    <a:pt x="0" y="35559"/>
                  </a:lnTo>
                  <a:lnTo>
                    <a:pt x="7620" y="35559"/>
                  </a:lnTo>
                  <a:lnTo>
                    <a:pt x="7620" y="33020"/>
                  </a:lnTo>
                  <a:close/>
                </a:path>
                <a:path w="7620" h="558800">
                  <a:moveTo>
                    <a:pt x="7620" y="35560"/>
                  </a:moveTo>
                  <a:lnTo>
                    <a:pt x="0" y="35560"/>
                  </a:lnTo>
                  <a:lnTo>
                    <a:pt x="0" y="39369"/>
                  </a:lnTo>
                  <a:lnTo>
                    <a:pt x="7620" y="39369"/>
                  </a:lnTo>
                  <a:lnTo>
                    <a:pt x="7620" y="35560"/>
                  </a:lnTo>
                  <a:close/>
                </a:path>
                <a:path w="7620" h="558800">
                  <a:moveTo>
                    <a:pt x="7620" y="39370"/>
                  </a:moveTo>
                  <a:lnTo>
                    <a:pt x="0" y="39370"/>
                  </a:lnTo>
                  <a:lnTo>
                    <a:pt x="0" y="41909"/>
                  </a:lnTo>
                  <a:lnTo>
                    <a:pt x="7620" y="41909"/>
                  </a:lnTo>
                  <a:lnTo>
                    <a:pt x="7620" y="39370"/>
                  </a:lnTo>
                  <a:close/>
                </a:path>
                <a:path w="7620" h="558800">
                  <a:moveTo>
                    <a:pt x="7620" y="41910"/>
                  </a:moveTo>
                  <a:lnTo>
                    <a:pt x="0" y="41910"/>
                  </a:lnTo>
                  <a:lnTo>
                    <a:pt x="0" y="45719"/>
                  </a:lnTo>
                  <a:lnTo>
                    <a:pt x="7620" y="45719"/>
                  </a:lnTo>
                  <a:lnTo>
                    <a:pt x="7620" y="41910"/>
                  </a:lnTo>
                  <a:close/>
                </a:path>
                <a:path w="7620" h="558800">
                  <a:moveTo>
                    <a:pt x="7620" y="45720"/>
                  </a:moveTo>
                  <a:lnTo>
                    <a:pt x="0" y="45720"/>
                  </a:lnTo>
                  <a:lnTo>
                    <a:pt x="0" y="48259"/>
                  </a:lnTo>
                  <a:lnTo>
                    <a:pt x="7620" y="48259"/>
                  </a:lnTo>
                  <a:lnTo>
                    <a:pt x="7620" y="45720"/>
                  </a:lnTo>
                  <a:close/>
                </a:path>
                <a:path w="7620" h="558800">
                  <a:moveTo>
                    <a:pt x="7620" y="48260"/>
                  </a:moveTo>
                  <a:lnTo>
                    <a:pt x="0" y="48260"/>
                  </a:lnTo>
                  <a:lnTo>
                    <a:pt x="0" y="52069"/>
                  </a:lnTo>
                  <a:lnTo>
                    <a:pt x="7620" y="52069"/>
                  </a:lnTo>
                  <a:lnTo>
                    <a:pt x="7620" y="48260"/>
                  </a:lnTo>
                  <a:close/>
                </a:path>
                <a:path w="7620" h="558800">
                  <a:moveTo>
                    <a:pt x="7620" y="52070"/>
                  </a:moveTo>
                  <a:lnTo>
                    <a:pt x="0" y="52070"/>
                  </a:lnTo>
                  <a:lnTo>
                    <a:pt x="0" y="54609"/>
                  </a:lnTo>
                  <a:lnTo>
                    <a:pt x="7620" y="54609"/>
                  </a:lnTo>
                  <a:lnTo>
                    <a:pt x="7620" y="52070"/>
                  </a:lnTo>
                  <a:close/>
                </a:path>
                <a:path w="7620" h="558800">
                  <a:moveTo>
                    <a:pt x="7620" y="54610"/>
                  </a:moveTo>
                  <a:lnTo>
                    <a:pt x="0" y="54610"/>
                  </a:lnTo>
                  <a:lnTo>
                    <a:pt x="0" y="58419"/>
                  </a:lnTo>
                  <a:lnTo>
                    <a:pt x="7620" y="58419"/>
                  </a:lnTo>
                  <a:lnTo>
                    <a:pt x="7620" y="54610"/>
                  </a:lnTo>
                  <a:close/>
                </a:path>
                <a:path w="7620" h="558800">
                  <a:moveTo>
                    <a:pt x="7620" y="58420"/>
                  </a:moveTo>
                  <a:lnTo>
                    <a:pt x="0" y="58420"/>
                  </a:lnTo>
                  <a:lnTo>
                    <a:pt x="0" y="60959"/>
                  </a:lnTo>
                  <a:lnTo>
                    <a:pt x="7620" y="60959"/>
                  </a:lnTo>
                  <a:lnTo>
                    <a:pt x="7620" y="58420"/>
                  </a:lnTo>
                  <a:close/>
                </a:path>
                <a:path w="7620" h="558800">
                  <a:moveTo>
                    <a:pt x="7620" y="60960"/>
                  </a:moveTo>
                  <a:lnTo>
                    <a:pt x="0" y="60960"/>
                  </a:lnTo>
                  <a:lnTo>
                    <a:pt x="0" y="64769"/>
                  </a:lnTo>
                  <a:lnTo>
                    <a:pt x="7620" y="64769"/>
                  </a:lnTo>
                  <a:lnTo>
                    <a:pt x="7620" y="60960"/>
                  </a:lnTo>
                  <a:close/>
                </a:path>
                <a:path w="7620" h="558800">
                  <a:moveTo>
                    <a:pt x="7620" y="64770"/>
                  </a:moveTo>
                  <a:lnTo>
                    <a:pt x="0" y="64770"/>
                  </a:lnTo>
                  <a:lnTo>
                    <a:pt x="0" y="67309"/>
                  </a:lnTo>
                  <a:lnTo>
                    <a:pt x="7620" y="67309"/>
                  </a:lnTo>
                  <a:lnTo>
                    <a:pt x="7620" y="64770"/>
                  </a:lnTo>
                  <a:close/>
                </a:path>
                <a:path w="7620" h="558800">
                  <a:moveTo>
                    <a:pt x="7620" y="67310"/>
                  </a:moveTo>
                  <a:lnTo>
                    <a:pt x="0" y="67310"/>
                  </a:lnTo>
                  <a:lnTo>
                    <a:pt x="0" y="73659"/>
                  </a:lnTo>
                  <a:lnTo>
                    <a:pt x="7620" y="73659"/>
                  </a:lnTo>
                  <a:lnTo>
                    <a:pt x="7620" y="67310"/>
                  </a:lnTo>
                  <a:close/>
                </a:path>
                <a:path w="7620" h="558800">
                  <a:moveTo>
                    <a:pt x="7620" y="73660"/>
                  </a:moveTo>
                  <a:lnTo>
                    <a:pt x="0" y="73660"/>
                  </a:lnTo>
                  <a:lnTo>
                    <a:pt x="0" y="80009"/>
                  </a:lnTo>
                  <a:lnTo>
                    <a:pt x="7620" y="80009"/>
                  </a:lnTo>
                  <a:lnTo>
                    <a:pt x="7620" y="73660"/>
                  </a:lnTo>
                  <a:close/>
                </a:path>
                <a:path w="7620" h="558800">
                  <a:moveTo>
                    <a:pt x="7620" y="80010"/>
                  </a:moveTo>
                  <a:lnTo>
                    <a:pt x="0" y="80010"/>
                  </a:lnTo>
                  <a:lnTo>
                    <a:pt x="0" y="83819"/>
                  </a:lnTo>
                  <a:lnTo>
                    <a:pt x="7620" y="83819"/>
                  </a:lnTo>
                  <a:lnTo>
                    <a:pt x="7620" y="80010"/>
                  </a:lnTo>
                  <a:close/>
                </a:path>
                <a:path w="7620" h="558800">
                  <a:moveTo>
                    <a:pt x="7620" y="83820"/>
                  </a:moveTo>
                  <a:lnTo>
                    <a:pt x="0" y="83820"/>
                  </a:lnTo>
                  <a:lnTo>
                    <a:pt x="0" y="86359"/>
                  </a:lnTo>
                  <a:lnTo>
                    <a:pt x="7620" y="86359"/>
                  </a:lnTo>
                  <a:lnTo>
                    <a:pt x="7620" y="83820"/>
                  </a:lnTo>
                  <a:close/>
                </a:path>
                <a:path w="7620" h="558800">
                  <a:moveTo>
                    <a:pt x="7620" y="86360"/>
                  </a:moveTo>
                  <a:lnTo>
                    <a:pt x="0" y="86360"/>
                  </a:lnTo>
                  <a:lnTo>
                    <a:pt x="0" y="92709"/>
                  </a:lnTo>
                  <a:lnTo>
                    <a:pt x="7620" y="92709"/>
                  </a:lnTo>
                  <a:lnTo>
                    <a:pt x="7620" y="86360"/>
                  </a:lnTo>
                  <a:close/>
                </a:path>
                <a:path w="7620" h="558800">
                  <a:moveTo>
                    <a:pt x="7620" y="92710"/>
                  </a:moveTo>
                  <a:lnTo>
                    <a:pt x="0" y="92710"/>
                  </a:lnTo>
                  <a:lnTo>
                    <a:pt x="0" y="99059"/>
                  </a:lnTo>
                  <a:lnTo>
                    <a:pt x="7620" y="99059"/>
                  </a:lnTo>
                  <a:lnTo>
                    <a:pt x="7620" y="92710"/>
                  </a:lnTo>
                  <a:close/>
                </a:path>
                <a:path w="7620" h="558800">
                  <a:moveTo>
                    <a:pt x="7620" y="99060"/>
                  </a:moveTo>
                  <a:lnTo>
                    <a:pt x="0" y="99060"/>
                  </a:lnTo>
                  <a:lnTo>
                    <a:pt x="0" y="105409"/>
                  </a:lnTo>
                  <a:lnTo>
                    <a:pt x="7620" y="105409"/>
                  </a:lnTo>
                  <a:lnTo>
                    <a:pt x="7620" y="99060"/>
                  </a:lnTo>
                  <a:close/>
                </a:path>
                <a:path w="7620" h="558800">
                  <a:moveTo>
                    <a:pt x="7620" y="105410"/>
                  </a:moveTo>
                  <a:lnTo>
                    <a:pt x="0" y="105410"/>
                  </a:lnTo>
                  <a:lnTo>
                    <a:pt x="0" y="109219"/>
                  </a:lnTo>
                  <a:lnTo>
                    <a:pt x="7620" y="109219"/>
                  </a:lnTo>
                  <a:lnTo>
                    <a:pt x="7620" y="105410"/>
                  </a:lnTo>
                  <a:close/>
                </a:path>
                <a:path w="7620" h="558800">
                  <a:moveTo>
                    <a:pt x="7620" y="109220"/>
                  </a:moveTo>
                  <a:lnTo>
                    <a:pt x="0" y="109220"/>
                  </a:lnTo>
                  <a:lnTo>
                    <a:pt x="0" y="111759"/>
                  </a:lnTo>
                  <a:lnTo>
                    <a:pt x="7620" y="111759"/>
                  </a:lnTo>
                  <a:lnTo>
                    <a:pt x="7620" y="109220"/>
                  </a:lnTo>
                  <a:close/>
                </a:path>
                <a:path w="7620" h="558800">
                  <a:moveTo>
                    <a:pt x="7620" y="111760"/>
                  </a:moveTo>
                  <a:lnTo>
                    <a:pt x="0" y="111760"/>
                  </a:lnTo>
                  <a:lnTo>
                    <a:pt x="0" y="115569"/>
                  </a:lnTo>
                  <a:lnTo>
                    <a:pt x="7620" y="115569"/>
                  </a:lnTo>
                  <a:lnTo>
                    <a:pt x="7620" y="111760"/>
                  </a:lnTo>
                  <a:close/>
                </a:path>
                <a:path w="7620" h="558800">
                  <a:moveTo>
                    <a:pt x="7620" y="115570"/>
                  </a:moveTo>
                  <a:lnTo>
                    <a:pt x="0" y="115570"/>
                  </a:lnTo>
                  <a:lnTo>
                    <a:pt x="0" y="118109"/>
                  </a:lnTo>
                  <a:lnTo>
                    <a:pt x="7620" y="118109"/>
                  </a:lnTo>
                  <a:lnTo>
                    <a:pt x="7620" y="115570"/>
                  </a:lnTo>
                  <a:close/>
                </a:path>
                <a:path w="7620" h="558800">
                  <a:moveTo>
                    <a:pt x="7620" y="118110"/>
                  </a:moveTo>
                  <a:lnTo>
                    <a:pt x="0" y="118110"/>
                  </a:lnTo>
                  <a:lnTo>
                    <a:pt x="0" y="121919"/>
                  </a:lnTo>
                  <a:lnTo>
                    <a:pt x="7620" y="121919"/>
                  </a:lnTo>
                  <a:lnTo>
                    <a:pt x="7620" y="118110"/>
                  </a:lnTo>
                  <a:close/>
                </a:path>
                <a:path w="7620" h="558800">
                  <a:moveTo>
                    <a:pt x="7620" y="121920"/>
                  </a:moveTo>
                  <a:lnTo>
                    <a:pt x="0" y="121920"/>
                  </a:lnTo>
                  <a:lnTo>
                    <a:pt x="0" y="124459"/>
                  </a:lnTo>
                  <a:lnTo>
                    <a:pt x="7620" y="124459"/>
                  </a:lnTo>
                  <a:lnTo>
                    <a:pt x="7620" y="121920"/>
                  </a:lnTo>
                  <a:close/>
                </a:path>
                <a:path w="7620" h="558800">
                  <a:moveTo>
                    <a:pt x="7620" y="124460"/>
                  </a:moveTo>
                  <a:lnTo>
                    <a:pt x="0" y="124460"/>
                  </a:lnTo>
                  <a:lnTo>
                    <a:pt x="0" y="128269"/>
                  </a:lnTo>
                  <a:lnTo>
                    <a:pt x="7620" y="128269"/>
                  </a:lnTo>
                  <a:lnTo>
                    <a:pt x="7620" y="124460"/>
                  </a:lnTo>
                  <a:close/>
                </a:path>
                <a:path w="7620" h="558800">
                  <a:moveTo>
                    <a:pt x="7620" y="128270"/>
                  </a:moveTo>
                  <a:lnTo>
                    <a:pt x="0" y="128270"/>
                  </a:lnTo>
                  <a:lnTo>
                    <a:pt x="0" y="130809"/>
                  </a:lnTo>
                  <a:lnTo>
                    <a:pt x="7620" y="130809"/>
                  </a:lnTo>
                  <a:lnTo>
                    <a:pt x="7620" y="128270"/>
                  </a:lnTo>
                  <a:close/>
                </a:path>
                <a:path w="7620" h="558800">
                  <a:moveTo>
                    <a:pt x="7620" y="130810"/>
                  </a:moveTo>
                  <a:lnTo>
                    <a:pt x="0" y="130810"/>
                  </a:lnTo>
                  <a:lnTo>
                    <a:pt x="0" y="134619"/>
                  </a:lnTo>
                  <a:lnTo>
                    <a:pt x="7620" y="134619"/>
                  </a:lnTo>
                  <a:lnTo>
                    <a:pt x="7620" y="130810"/>
                  </a:lnTo>
                  <a:close/>
                </a:path>
                <a:path w="7620" h="558800">
                  <a:moveTo>
                    <a:pt x="7620" y="134620"/>
                  </a:moveTo>
                  <a:lnTo>
                    <a:pt x="0" y="134620"/>
                  </a:lnTo>
                  <a:lnTo>
                    <a:pt x="0" y="137159"/>
                  </a:lnTo>
                  <a:lnTo>
                    <a:pt x="7620" y="137159"/>
                  </a:lnTo>
                  <a:lnTo>
                    <a:pt x="7620" y="134620"/>
                  </a:lnTo>
                  <a:close/>
                </a:path>
                <a:path w="7620" h="558800">
                  <a:moveTo>
                    <a:pt x="7620" y="137160"/>
                  </a:moveTo>
                  <a:lnTo>
                    <a:pt x="0" y="137160"/>
                  </a:lnTo>
                  <a:lnTo>
                    <a:pt x="0" y="140969"/>
                  </a:lnTo>
                  <a:lnTo>
                    <a:pt x="7620" y="140969"/>
                  </a:lnTo>
                  <a:lnTo>
                    <a:pt x="7620" y="137160"/>
                  </a:lnTo>
                  <a:close/>
                </a:path>
                <a:path w="7620" h="558800">
                  <a:moveTo>
                    <a:pt x="7620" y="140970"/>
                  </a:moveTo>
                  <a:lnTo>
                    <a:pt x="0" y="140970"/>
                  </a:lnTo>
                  <a:lnTo>
                    <a:pt x="0" y="143509"/>
                  </a:lnTo>
                  <a:lnTo>
                    <a:pt x="7620" y="143509"/>
                  </a:lnTo>
                  <a:lnTo>
                    <a:pt x="7620" y="140970"/>
                  </a:lnTo>
                  <a:close/>
                </a:path>
                <a:path w="7620" h="558800">
                  <a:moveTo>
                    <a:pt x="7620" y="143510"/>
                  </a:moveTo>
                  <a:lnTo>
                    <a:pt x="0" y="143510"/>
                  </a:lnTo>
                  <a:lnTo>
                    <a:pt x="0" y="147319"/>
                  </a:lnTo>
                  <a:lnTo>
                    <a:pt x="7620" y="147319"/>
                  </a:lnTo>
                  <a:lnTo>
                    <a:pt x="7620" y="143510"/>
                  </a:lnTo>
                  <a:close/>
                </a:path>
                <a:path w="7620" h="558800">
                  <a:moveTo>
                    <a:pt x="7620" y="147320"/>
                  </a:moveTo>
                  <a:lnTo>
                    <a:pt x="0" y="147320"/>
                  </a:lnTo>
                  <a:lnTo>
                    <a:pt x="0" y="149859"/>
                  </a:lnTo>
                  <a:lnTo>
                    <a:pt x="7620" y="149859"/>
                  </a:lnTo>
                  <a:lnTo>
                    <a:pt x="7620" y="147320"/>
                  </a:lnTo>
                  <a:close/>
                </a:path>
                <a:path w="7620" h="558800">
                  <a:moveTo>
                    <a:pt x="7620" y="149860"/>
                  </a:moveTo>
                  <a:lnTo>
                    <a:pt x="0" y="149860"/>
                  </a:lnTo>
                  <a:lnTo>
                    <a:pt x="0" y="153669"/>
                  </a:lnTo>
                  <a:lnTo>
                    <a:pt x="7620" y="153669"/>
                  </a:lnTo>
                  <a:lnTo>
                    <a:pt x="7620" y="149860"/>
                  </a:lnTo>
                  <a:close/>
                </a:path>
                <a:path w="7620" h="558800">
                  <a:moveTo>
                    <a:pt x="7620" y="153670"/>
                  </a:moveTo>
                  <a:lnTo>
                    <a:pt x="0" y="153670"/>
                  </a:lnTo>
                  <a:lnTo>
                    <a:pt x="0" y="156209"/>
                  </a:lnTo>
                  <a:lnTo>
                    <a:pt x="7620" y="156209"/>
                  </a:lnTo>
                  <a:lnTo>
                    <a:pt x="7620" y="153670"/>
                  </a:lnTo>
                  <a:close/>
                </a:path>
                <a:path w="7620" h="558800">
                  <a:moveTo>
                    <a:pt x="7620" y="156210"/>
                  </a:moveTo>
                  <a:lnTo>
                    <a:pt x="0" y="156210"/>
                  </a:lnTo>
                  <a:lnTo>
                    <a:pt x="0" y="160019"/>
                  </a:lnTo>
                  <a:lnTo>
                    <a:pt x="7620" y="160019"/>
                  </a:lnTo>
                  <a:lnTo>
                    <a:pt x="7620" y="156210"/>
                  </a:lnTo>
                  <a:close/>
                </a:path>
                <a:path w="7620" h="558800">
                  <a:moveTo>
                    <a:pt x="7620" y="160020"/>
                  </a:moveTo>
                  <a:lnTo>
                    <a:pt x="0" y="160020"/>
                  </a:lnTo>
                  <a:lnTo>
                    <a:pt x="0" y="162559"/>
                  </a:lnTo>
                  <a:lnTo>
                    <a:pt x="7620" y="162559"/>
                  </a:lnTo>
                  <a:lnTo>
                    <a:pt x="7620" y="160020"/>
                  </a:lnTo>
                  <a:close/>
                </a:path>
                <a:path w="7620" h="558800">
                  <a:moveTo>
                    <a:pt x="7620" y="162560"/>
                  </a:moveTo>
                  <a:lnTo>
                    <a:pt x="0" y="162560"/>
                  </a:lnTo>
                  <a:lnTo>
                    <a:pt x="0" y="194309"/>
                  </a:lnTo>
                  <a:lnTo>
                    <a:pt x="7620" y="194309"/>
                  </a:lnTo>
                  <a:lnTo>
                    <a:pt x="7620" y="162560"/>
                  </a:lnTo>
                  <a:close/>
                </a:path>
                <a:path w="7620" h="558800">
                  <a:moveTo>
                    <a:pt x="7620" y="194310"/>
                  </a:moveTo>
                  <a:lnTo>
                    <a:pt x="0" y="194310"/>
                  </a:lnTo>
                  <a:lnTo>
                    <a:pt x="0" y="264159"/>
                  </a:lnTo>
                  <a:lnTo>
                    <a:pt x="7620" y="264159"/>
                  </a:lnTo>
                  <a:lnTo>
                    <a:pt x="7620" y="194310"/>
                  </a:lnTo>
                  <a:close/>
                </a:path>
                <a:path w="7620" h="558800">
                  <a:moveTo>
                    <a:pt x="7620" y="264160"/>
                  </a:moveTo>
                  <a:lnTo>
                    <a:pt x="0" y="264160"/>
                  </a:lnTo>
                  <a:lnTo>
                    <a:pt x="0" y="367030"/>
                  </a:lnTo>
                  <a:lnTo>
                    <a:pt x="7620" y="367030"/>
                  </a:lnTo>
                  <a:lnTo>
                    <a:pt x="7620" y="264160"/>
                  </a:lnTo>
                  <a:close/>
                </a:path>
                <a:path w="7620" h="558800">
                  <a:moveTo>
                    <a:pt x="2540" y="556260"/>
                  </a:moveTo>
                  <a:lnTo>
                    <a:pt x="0" y="556260"/>
                  </a:lnTo>
                  <a:lnTo>
                    <a:pt x="0" y="558800"/>
                  </a:lnTo>
                  <a:lnTo>
                    <a:pt x="1270" y="558800"/>
                  </a:lnTo>
                  <a:lnTo>
                    <a:pt x="1270" y="557530"/>
                  </a:lnTo>
                  <a:lnTo>
                    <a:pt x="2540" y="557530"/>
                  </a:lnTo>
                  <a:lnTo>
                    <a:pt x="2540" y="556260"/>
                  </a:lnTo>
                  <a:close/>
                </a:path>
                <a:path w="7620" h="558800">
                  <a:moveTo>
                    <a:pt x="6350" y="554990"/>
                  </a:moveTo>
                  <a:lnTo>
                    <a:pt x="5079" y="554990"/>
                  </a:lnTo>
                  <a:lnTo>
                    <a:pt x="5079" y="556260"/>
                  </a:lnTo>
                  <a:lnTo>
                    <a:pt x="6350" y="556260"/>
                  </a:lnTo>
                  <a:lnTo>
                    <a:pt x="6350" y="554990"/>
                  </a:lnTo>
                  <a:close/>
                </a:path>
                <a:path w="7620" h="558800">
                  <a:moveTo>
                    <a:pt x="7620" y="549910"/>
                  </a:moveTo>
                  <a:lnTo>
                    <a:pt x="0" y="549910"/>
                  </a:lnTo>
                  <a:lnTo>
                    <a:pt x="0" y="554990"/>
                  </a:lnTo>
                  <a:lnTo>
                    <a:pt x="7620" y="554990"/>
                  </a:lnTo>
                  <a:lnTo>
                    <a:pt x="7620" y="549910"/>
                  </a:lnTo>
                  <a:close/>
                </a:path>
                <a:path w="7620" h="558800">
                  <a:moveTo>
                    <a:pt x="7620" y="543560"/>
                  </a:moveTo>
                  <a:lnTo>
                    <a:pt x="0" y="543560"/>
                  </a:lnTo>
                  <a:lnTo>
                    <a:pt x="0" y="548640"/>
                  </a:lnTo>
                  <a:lnTo>
                    <a:pt x="7620" y="548640"/>
                  </a:lnTo>
                  <a:lnTo>
                    <a:pt x="7620" y="543560"/>
                  </a:lnTo>
                  <a:close/>
                </a:path>
                <a:path w="7620" h="558800">
                  <a:moveTo>
                    <a:pt x="7620" y="537210"/>
                  </a:moveTo>
                  <a:lnTo>
                    <a:pt x="0" y="537210"/>
                  </a:lnTo>
                  <a:lnTo>
                    <a:pt x="0" y="542290"/>
                  </a:lnTo>
                  <a:lnTo>
                    <a:pt x="7620" y="542290"/>
                  </a:lnTo>
                  <a:lnTo>
                    <a:pt x="7620" y="537210"/>
                  </a:lnTo>
                  <a:close/>
                </a:path>
                <a:path w="7620" h="558800">
                  <a:moveTo>
                    <a:pt x="7620" y="530860"/>
                  </a:moveTo>
                  <a:lnTo>
                    <a:pt x="0" y="530860"/>
                  </a:lnTo>
                  <a:lnTo>
                    <a:pt x="0" y="535940"/>
                  </a:lnTo>
                  <a:lnTo>
                    <a:pt x="7620" y="535940"/>
                  </a:lnTo>
                  <a:lnTo>
                    <a:pt x="7620" y="530860"/>
                  </a:lnTo>
                  <a:close/>
                </a:path>
                <a:path w="7620" h="558800">
                  <a:moveTo>
                    <a:pt x="7620" y="524510"/>
                  </a:moveTo>
                  <a:lnTo>
                    <a:pt x="0" y="524510"/>
                  </a:lnTo>
                  <a:lnTo>
                    <a:pt x="0" y="529590"/>
                  </a:lnTo>
                  <a:lnTo>
                    <a:pt x="7620" y="529590"/>
                  </a:lnTo>
                  <a:lnTo>
                    <a:pt x="7620" y="524510"/>
                  </a:lnTo>
                  <a:close/>
                </a:path>
                <a:path w="7620" h="558800">
                  <a:moveTo>
                    <a:pt x="7620" y="518159"/>
                  </a:moveTo>
                  <a:lnTo>
                    <a:pt x="0" y="518159"/>
                  </a:lnTo>
                  <a:lnTo>
                    <a:pt x="0" y="523240"/>
                  </a:lnTo>
                  <a:lnTo>
                    <a:pt x="7620" y="523240"/>
                  </a:lnTo>
                  <a:lnTo>
                    <a:pt x="7620" y="518159"/>
                  </a:lnTo>
                  <a:close/>
                </a:path>
                <a:path w="7620" h="558800">
                  <a:moveTo>
                    <a:pt x="7620" y="511809"/>
                  </a:moveTo>
                  <a:lnTo>
                    <a:pt x="0" y="511809"/>
                  </a:lnTo>
                  <a:lnTo>
                    <a:pt x="0" y="516890"/>
                  </a:lnTo>
                  <a:lnTo>
                    <a:pt x="7620" y="516890"/>
                  </a:lnTo>
                  <a:lnTo>
                    <a:pt x="7620" y="511809"/>
                  </a:lnTo>
                  <a:close/>
                </a:path>
                <a:path w="7620" h="558800">
                  <a:moveTo>
                    <a:pt x="7620" y="505459"/>
                  </a:moveTo>
                  <a:lnTo>
                    <a:pt x="0" y="505459"/>
                  </a:lnTo>
                  <a:lnTo>
                    <a:pt x="0" y="510540"/>
                  </a:lnTo>
                  <a:lnTo>
                    <a:pt x="7620" y="510540"/>
                  </a:lnTo>
                  <a:lnTo>
                    <a:pt x="7620" y="505459"/>
                  </a:lnTo>
                  <a:close/>
                </a:path>
                <a:path w="7620" h="558800">
                  <a:moveTo>
                    <a:pt x="7620" y="499109"/>
                  </a:moveTo>
                  <a:lnTo>
                    <a:pt x="0" y="499109"/>
                  </a:lnTo>
                  <a:lnTo>
                    <a:pt x="0" y="504190"/>
                  </a:lnTo>
                  <a:lnTo>
                    <a:pt x="7620" y="504190"/>
                  </a:lnTo>
                  <a:lnTo>
                    <a:pt x="7620" y="499109"/>
                  </a:lnTo>
                  <a:close/>
                </a:path>
                <a:path w="7620" h="558800">
                  <a:moveTo>
                    <a:pt x="7620" y="491490"/>
                  </a:moveTo>
                  <a:lnTo>
                    <a:pt x="0" y="491490"/>
                  </a:lnTo>
                  <a:lnTo>
                    <a:pt x="0" y="497840"/>
                  </a:lnTo>
                  <a:lnTo>
                    <a:pt x="7620" y="497840"/>
                  </a:lnTo>
                  <a:lnTo>
                    <a:pt x="7620" y="491490"/>
                  </a:lnTo>
                  <a:close/>
                </a:path>
                <a:path w="7620" h="558800">
                  <a:moveTo>
                    <a:pt x="7620" y="486409"/>
                  </a:moveTo>
                  <a:lnTo>
                    <a:pt x="0" y="486409"/>
                  </a:lnTo>
                  <a:lnTo>
                    <a:pt x="0" y="490220"/>
                  </a:lnTo>
                  <a:lnTo>
                    <a:pt x="7620" y="490220"/>
                  </a:lnTo>
                  <a:lnTo>
                    <a:pt x="7620" y="486409"/>
                  </a:lnTo>
                  <a:close/>
                </a:path>
                <a:path w="7620" h="558800">
                  <a:moveTo>
                    <a:pt x="7620" y="480060"/>
                  </a:moveTo>
                  <a:lnTo>
                    <a:pt x="0" y="480060"/>
                  </a:lnTo>
                  <a:lnTo>
                    <a:pt x="0" y="485140"/>
                  </a:lnTo>
                  <a:lnTo>
                    <a:pt x="7620" y="485140"/>
                  </a:lnTo>
                  <a:lnTo>
                    <a:pt x="7620" y="480060"/>
                  </a:lnTo>
                  <a:close/>
                </a:path>
                <a:path w="7620" h="558800">
                  <a:moveTo>
                    <a:pt x="7620" y="472440"/>
                  </a:moveTo>
                  <a:lnTo>
                    <a:pt x="0" y="472440"/>
                  </a:lnTo>
                  <a:lnTo>
                    <a:pt x="0" y="478790"/>
                  </a:lnTo>
                  <a:lnTo>
                    <a:pt x="7620" y="478790"/>
                  </a:lnTo>
                  <a:lnTo>
                    <a:pt x="7620" y="472440"/>
                  </a:lnTo>
                  <a:close/>
                </a:path>
                <a:path w="7620" h="558800">
                  <a:moveTo>
                    <a:pt x="7620" y="467360"/>
                  </a:moveTo>
                  <a:lnTo>
                    <a:pt x="0" y="467360"/>
                  </a:lnTo>
                  <a:lnTo>
                    <a:pt x="0" y="471170"/>
                  </a:lnTo>
                  <a:lnTo>
                    <a:pt x="7620" y="471170"/>
                  </a:lnTo>
                  <a:lnTo>
                    <a:pt x="7620" y="467360"/>
                  </a:lnTo>
                  <a:close/>
                </a:path>
                <a:path w="7620" h="558800">
                  <a:moveTo>
                    <a:pt x="7620" y="461009"/>
                  </a:moveTo>
                  <a:lnTo>
                    <a:pt x="0" y="461009"/>
                  </a:lnTo>
                  <a:lnTo>
                    <a:pt x="0" y="466090"/>
                  </a:lnTo>
                  <a:lnTo>
                    <a:pt x="7620" y="466090"/>
                  </a:lnTo>
                  <a:lnTo>
                    <a:pt x="7620" y="461009"/>
                  </a:lnTo>
                  <a:close/>
                </a:path>
                <a:path w="7620" h="558800">
                  <a:moveTo>
                    <a:pt x="7620" y="454659"/>
                  </a:moveTo>
                  <a:lnTo>
                    <a:pt x="0" y="454659"/>
                  </a:lnTo>
                  <a:lnTo>
                    <a:pt x="0" y="459740"/>
                  </a:lnTo>
                  <a:lnTo>
                    <a:pt x="7620" y="459740"/>
                  </a:lnTo>
                  <a:lnTo>
                    <a:pt x="7620" y="454659"/>
                  </a:lnTo>
                  <a:close/>
                </a:path>
                <a:path w="7620" h="558800">
                  <a:moveTo>
                    <a:pt x="7620" y="448309"/>
                  </a:moveTo>
                  <a:lnTo>
                    <a:pt x="0" y="448309"/>
                  </a:lnTo>
                  <a:lnTo>
                    <a:pt x="0" y="453390"/>
                  </a:lnTo>
                  <a:lnTo>
                    <a:pt x="7620" y="453390"/>
                  </a:lnTo>
                  <a:lnTo>
                    <a:pt x="7620" y="448309"/>
                  </a:lnTo>
                  <a:close/>
                </a:path>
                <a:path w="7620" h="558800">
                  <a:moveTo>
                    <a:pt x="7620" y="441959"/>
                  </a:moveTo>
                  <a:lnTo>
                    <a:pt x="0" y="441959"/>
                  </a:lnTo>
                  <a:lnTo>
                    <a:pt x="0" y="447040"/>
                  </a:lnTo>
                  <a:lnTo>
                    <a:pt x="7620" y="447040"/>
                  </a:lnTo>
                  <a:lnTo>
                    <a:pt x="7620" y="441959"/>
                  </a:lnTo>
                  <a:close/>
                </a:path>
                <a:path w="7620" h="558800">
                  <a:moveTo>
                    <a:pt x="7620" y="435609"/>
                  </a:moveTo>
                  <a:lnTo>
                    <a:pt x="0" y="435609"/>
                  </a:lnTo>
                  <a:lnTo>
                    <a:pt x="0" y="440690"/>
                  </a:lnTo>
                  <a:lnTo>
                    <a:pt x="7620" y="440690"/>
                  </a:lnTo>
                  <a:lnTo>
                    <a:pt x="7620" y="435609"/>
                  </a:lnTo>
                  <a:close/>
                </a:path>
                <a:path w="7620" h="558800">
                  <a:moveTo>
                    <a:pt x="7620" y="429259"/>
                  </a:moveTo>
                  <a:lnTo>
                    <a:pt x="0" y="429259"/>
                  </a:lnTo>
                  <a:lnTo>
                    <a:pt x="0" y="434340"/>
                  </a:lnTo>
                  <a:lnTo>
                    <a:pt x="7620" y="434340"/>
                  </a:lnTo>
                  <a:lnTo>
                    <a:pt x="7620" y="429259"/>
                  </a:lnTo>
                  <a:close/>
                </a:path>
                <a:path w="7620" h="558800">
                  <a:moveTo>
                    <a:pt x="7620" y="422909"/>
                  </a:moveTo>
                  <a:lnTo>
                    <a:pt x="0" y="422909"/>
                  </a:lnTo>
                  <a:lnTo>
                    <a:pt x="0" y="427990"/>
                  </a:lnTo>
                  <a:lnTo>
                    <a:pt x="7620" y="427990"/>
                  </a:lnTo>
                  <a:lnTo>
                    <a:pt x="7620" y="422909"/>
                  </a:lnTo>
                  <a:close/>
                </a:path>
                <a:path w="7620" h="558800">
                  <a:moveTo>
                    <a:pt x="7620" y="416559"/>
                  </a:moveTo>
                  <a:lnTo>
                    <a:pt x="0" y="416559"/>
                  </a:lnTo>
                  <a:lnTo>
                    <a:pt x="0" y="421640"/>
                  </a:lnTo>
                  <a:lnTo>
                    <a:pt x="7620" y="421640"/>
                  </a:lnTo>
                  <a:lnTo>
                    <a:pt x="7620" y="416559"/>
                  </a:lnTo>
                  <a:close/>
                </a:path>
                <a:path w="7620" h="558800">
                  <a:moveTo>
                    <a:pt x="7620" y="410210"/>
                  </a:moveTo>
                  <a:lnTo>
                    <a:pt x="0" y="410210"/>
                  </a:lnTo>
                  <a:lnTo>
                    <a:pt x="0" y="415290"/>
                  </a:lnTo>
                  <a:lnTo>
                    <a:pt x="7620" y="415290"/>
                  </a:lnTo>
                  <a:lnTo>
                    <a:pt x="7620" y="410210"/>
                  </a:lnTo>
                  <a:close/>
                </a:path>
                <a:path w="7620" h="558800">
                  <a:moveTo>
                    <a:pt x="7620" y="403859"/>
                  </a:moveTo>
                  <a:lnTo>
                    <a:pt x="0" y="403859"/>
                  </a:lnTo>
                  <a:lnTo>
                    <a:pt x="0" y="408940"/>
                  </a:lnTo>
                  <a:lnTo>
                    <a:pt x="7620" y="408940"/>
                  </a:lnTo>
                  <a:lnTo>
                    <a:pt x="7620" y="403859"/>
                  </a:lnTo>
                  <a:close/>
                </a:path>
                <a:path w="7620" h="558800">
                  <a:moveTo>
                    <a:pt x="7620" y="397509"/>
                  </a:moveTo>
                  <a:lnTo>
                    <a:pt x="0" y="397509"/>
                  </a:lnTo>
                  <a:lnTo>
                    <a:pt x="0" y="402590"/>
                  </a:lnTo>
                  <a:lnTo>
                    <a:pt x="7620" y="402590"/>
                  </a:lnTo>
                  <a:lnTo>
                    <a:pt x="7620" y="397509"/>
                  </a:lnTo>
                  <a:close/>
                </a:path>
                <a:path w="7620" h="558800">
                  <a:moveTo>
                    <a:pt x="7620" y="391159"/>
                  </a:moveTo>
                  <a:lnTo>
                    <a:pt x="0" y="391159"/>
                  </a:lnTo>
                  <a:lnTo>
                    <a:pt x="0" y="396240"/>
                  </a:lnTo>
                  <a:lnTo>
                    <a:pt x="7620" y="396240"/>
                  </a:lnTo>
                  <a:lnTo>
                    <a:pt x="7620" y="391159"/>
                  </a:lnTo>
                  <a:close/>
                </a:path>
                <a:path w="7620" h="558800">
                  <a:moveTo>
                    <a:pt x="7620" y="384809"/>
                  </a:moveTo>
                  <a:lnTo>
                    <a:pt x="0" y="384809"/>
                  </a:lnTo>
                  <a:lnTo>
                    <a:pt x="0" y="389890"/>
                  </a:lnTo>
                  <a:lnTo>
                    <a:pt x="7620" y="389890"/>
                  </a:lnTo>
                  <a:lnTo>
                    <a:pt x="7620" y="384809"/>
                  </a:lnTo>
                  <a:close/>
                </a:path>
                <a:path w="7620" h="558800">
                  <a:moveTo>
                    <a:pt x="7620" y="378459"/>
                  </a:moveTo>
                  <a:lnTo>
                    <a:pt x="0" y="378459"/>
                  </a:lnTo>
                  <a:lnTo>
                    <a:pt x="0" y="383540"/>
                  </a:lnTo>
                  <a:lnTo>
                    <a:pt x="7620" y="383540"/>
                  </a:lnTo>
                  <a:lnTo>
                    <a:pt x="7620" y="378459"/>
                  </a:lnTo>
                  <a:close/>
                </a:path>
                <a:path w="7620" h="558800">
                  <a:moveTo>
                    <a:pt x="7620" y="372109"/>
                  </a:moveTo>
                  <a:lnTo>
                    <a:pt x="0" y="372109"/>
                  </a:lnTo>
                  <a:lnTo>
                    <a:pt x="0" y="377190"/>
                  </a:lnTo>
                  <a:lnTo>
                    <a:pt x="7620" y="377190"/>
                  </a:lnTo>
                  <a:lnTo>
                    <a:pt x="7620" y="372109"/>
                  </a:lnTo>
                  <a:close/>
                </a:path>
                <a:path w="7620" h="558800">
                  <a:moveTo>
                    <a:pt x="7620" y="368300"/>
                  </a:moveTo>
                  <a:lnTo>
                    <a:pt x="0" y="368300"/>
                  </a:lnTo>
                  <a:lnTo>
                    <a:pt x="0" y="370840"/>
                  </a:lnTo>
                  <a:lnTo>
                    <a:pt x="7620" y="370840"/>
                  </a:lnTo>
                  <a:lnTo>
                    <a:pt x="7620" y="368300"/>
                  </a:lnTo>
                  <a:close/>
                </a:path>
              </a:pathLst>
            </a:custGeom>
            <a:solidFill>
              <a:srgbClr val="7E00EE"/>
            </a:solidFill>
          </p:spPr>
          <p:txBody>
            <a:bodyPr bIns="0" lIns="0" rIns="0" rtlCol="0" tIns="0" wrap="square"/>
            <a:p/>
          </p:txBody>
        </p:sp>
        <p:sp>
          <p:nvSpPr>
            <p:cNvPr id="1051033" name="object 2349"/>
            <p:cNvSpPr/>
            <p:nvPr/>
          </p:nvSpPr>
          <p:spPr>
            <a:xfrm>
              <a:off x="6699250" y="5868670"/>
              <a:ext cx="7620" cy="571500"/>
            </a:xfrm>
            <a:custGeom>
              <a:avLst/>
              <a:ahLst/>
              <a:rect l="l" t="t" r="r" b="b"/>
              <a:pathLst>
                <a:path w="7620" h="571500">
                  <a:moveTo>
                    <a:pt x="2539" y="0"/>
                  </a:moveTo>
                  <a:lnTo>
                    <a:pt x="0" y="0"/>
                  </a:lnTo>
                  <a:lnTo>
                    <a:pt x="0" y="2539"/>
                  </a:lnTo>
                  <a:lnTo>
                    <a:pt x="3809" y="2539"/>
                  </a:lnTo>
                  <a:lnTo>
                    <a:pt x="3809" y="1269"/>
                  </a:lnTo>
                  <a:lnTo>
                    <a:pt x="2539" y="1269"/>
                  </a:lnTo>
                  <a:lnTo>
                    <a:pt x="2539" y="0"/>
                  </a:lnTo>
                  <a:close/>
                </a:path>
                <a:path w="7620" h="571500">
                  <a:moveTo>
                    <a:pt x="6350" y="2539"/>
                  </a:moveTo>
                  <a:lnTo>
                    <a:pt x="0" y="2539"/>
                  </a:lnTo>
                  <a:lnTo>
                    <a:pt x="0" y="6349"/>
                  </a:lnTo>
                  <a:lnTo>
                    <a:pt x="7620" y="6349"/>
                  </a:lnTo>
                  <a:lnTo>
                    <a:pt x="7620" y="3809"/>
                  </a:lnTo>
                  <a:lnTo>
                    <a:pt x="6350" y="3809"/>
                  </a:lnTo>
                  <a:lnTo>
                    <a:pt x="6350" y="2539"/>
                  </a:lnTo>
                  <a:close/>
                </a:path>
                <a:path w="7620" h="571500">
                  <a:moveTo>
                    <a:pt x="7620" y="6349"/>
                  </a:moveTo>
                  <a:lnTo>
                    <a:pt x="0" y="6349"/>
                  </a:lnTo>
                  <a:lnTo>
                    <a:pt x="0" y="8889"/>
                  </a:lnTo>
                  <a:lnTo>
                    <a:pt x="7620" y="8889"/>
                  </a:lnTo>
                  <a:lnTo>
                    <a:pt x="7620" y="6349"/>
                  </a:lnTo>
                  <a:close/>
                </a:path>
                <a:path w="7620" h="571500">
                  <a:moveTo>
                    <a:pt x="7620" y="8889"/>
                  </a:moveTo>
                  <a:lnTo>
                    <a:pt x="0" y="8889"/>
                  </a:lnTo>
                  <a:lnTo>
                    <a:pt x="0" y="12699"/>
                  </a:lnTo>
                  <a:lnTo>
                    <a:pt x="7620" y="12699"/>
                  </a:lnTo>
                  <a:lnTo>
                    <a:pt x="7620" y="8889"/>
                  </a:lnTo>
                  <a:close/>
                </a:path>
                <a:path w="7620" h="571500">
                  <a:moveTo>
                    <a:pt x="7620" y="12699"/>
                  </a:moveTo>
                  <a:lnTo>
                    <a:pt x="0" y="12699"/>
                  </a:lnTo>
                  <a:lnTo>
                    <a:pt x="0" y="19049"/>
                  </a:lnTo>
                  <a:lnTo>
                    <a:pt x="7620" y="19049"/>
                  </a:lnTo>
                  <a:lnTo>
                    <a:pt x="7620" y="12699"/>
                  </a:lnTo>
                  <a:close/>
                </a:path>
                <a:path w="7620" h="571500">
                  <a:moveTo>
                    <a:pt x="7620" y="19049"/>
                  </a:moveTo>
                  <a:lnTo>
                    <a:pt x="0" y="19049"/>
                  </a:lnTo>
                  <a:lnTo>
                    <a:pt x="0" y="21589"/>
                  </a:lnTo>
                  <a:lnTo>
                    <a:pt x="7620" y="21589"/>
                  </a:lnTo>
                  <a:lnTo>
                    <a:pt x="7620" y="19049"/>
                  </a:lnTo>
                  <a:close/>
                </a:path>
                <a:path w="7620" h="571500">
                  <a:moveTo>
                    <a:pt x="7620" y="21589"/>
                  </a:moveTo>
                  <a:lnTo>
                    <a:pt x="0" y="21589"/>
                  </a:lnTo>
                  <a:lnTo>
                    <a:pt x="0" y="25399"/>
                  </a:lnTo>
                  <a:lnTo>
                    <a:pt x="7620" y="25399"/>
                  </a:lnTo>
                  <a:lnTo>
                    <a:pt x="7620" y="21589"/>
                  </a:lnTo>
                  <a:close/>
                </a:path>
                <a:path w="7620" h="571500">
                  <a:moveTo>
                    <a:pt x="7620" y="25399"/>
                  </a:moveTo>
                  <a:lnTo>
                    <a:pt x="0" y="25399"/>
                  </a:lnTo>
                  <a:lnTo>
                    <a:pt x="0" y="27939"/>
                  </a:lnTo>
                  <a:lnTo>
                    <a:pt x="7620" y="27939"/>
                  </a:lnTo>
                  <a:lnTo>
                    <a:pt x="7620" y="25399"/>
                  </a:lnTo>
                  <a:close/>
                </a:path>
                <a:path w="7620" h="571500">
                  <a:moveTo>
                    <a:pt x="7620" y="27939"/>
                  </a:moveTo>
                  <a:lnTo>
                    <a:pt x="0" y="27939"/>
                  </a:lnTo>
                  <a:lnTo>
                    <a:pt x="0" y="31749"/>
                  </a:lnTo>
                  <a:lnTo>
                    <a:pt x="7620" y="31749"/>
                  </a:lnTo>
                  <a:lnTo>
                    <a:pt x="7620" y="27939"/>
                  </a:lnTo>
                  <a:close/>
                </a:path>
                <a:path w="7620" h="571500">
                  <a:moveTo>
                    <a:pt x="7620" y="31749"/>
                  </a:moveTo>
                  <a:lnTo>
                    <a:pt x="0" y="31749"/>
                  </a:lnTo>
                  <a:lnTo>
                    <a:pt x="0" y="34289"/>
                  </a:lnTo>
                  <a:lnTo>
                    <a:pt x="7620" y="34289"/>
                  </a:lnTo>
                  <a:lnTo>
                    <a:pt x="7620" y="31749"/>
                  </a:lnTo>
                  <a:close/>
                </a:path>
                <a:path w="7620" h="571500">
                  <a:moveTo>
                    <a:pt x="7620" y="34289"/>
                  </a:moveTo>
                  <a:lnTo>
                    <a:pt x="0" y="34289"/>
                  </a:lnTo>
                  <a:lnTo>
                    <a:pt x="0" y="38099"/>
                  </a:lnTo>
                  <a:lnTo>
                    <a:pt x="7620" y="38099"/>
                  </a:lnTo>
                  <a:lnTo>
                    <a:pt x="7620" y="34289"/>
                  </a:lnTo>
                  <a:close/>
                </a:path>
                <a:path w="7620" h="571500">
                  <a:moveTo>
                    <a:pt x="7620" y="38099"/>
                  </a:moveTo>
                  <a:lnTo>
                    <a:pt x="0" y="38099"/>
                  </a:lnTo>
                  <a:lnTo>
                    <a:pt x="0" y="40639"/>
                  </a:lnTo>
                  <a:lnTo>
                    <a:pt x="7620" y="40639"/>
                  </a:lnTo>
                  <a:lnTo>
                    <a:pt x="7620" y="38099"/>
                  </a:lnTo>
                  <a:close/>
                </a:path>
                <a:path w="7620" h="571500">
                  <a:moveTo>
                    <a:pt x="7620" y="40639"/>
                  </a:moveTo>
                  <a:lnTo>
                    <a:pt x="0" y="40639"/>
                  </a:lnTo>
                  <a:lnTo>
                    <a:pt x="0" y="44449"/>
                  </a:lnTo>
                  <a:lnTo>
                    <a:pt x="7620" y="44449"/>
                  </a:lnTo>
                  <a:lnTo>
                    <a:pt x="7620" y="40639"/>
                  </a:lnTo>
                  <a:close/>
                </a:path>
                <a:path w="7620" h="571500">
                  <a:moveTo>
                    <a:pt x="7620" y="44449"/>
                  </a:moveTo>
                  <a:lnTo>
                    <a:pt x="0" y="44449"/>
                  </a:lnTo>
                  <a:lnTo>
                    <a:pt x="0" y="46989"/>
                  </a:lnTo>
                  <a:lnTo>
                    <a:pt x="7620" y="46989"/>
                  </a:lnTo>
                  <a:lnTo>
                    <a:pt x="7620" y="44449"/>
                  </a:lnTo>
                  <a:close/>
                </a:path>
                <a:path w="7620" h="571500">
                  <a:moveTo>
                    <a:pt x="7620" y="46989"/>
                  </a:moveTo>
                  <a:lnTo>
                    <a:pt x="0" y="46989"/>
                  </a:lnTo>
                  <a:lnTo>
                    <a:pt x="0" y="50799"/>
                  </a:lnTo>
                  <a:lnTo>
                    <a:pt x="7620" y="50799"/>
                  </a:lnTo>
                  <a:lnTo>
                    <a:pt x="7620" y="46989"/>
                  </a:lnTo>
                  <a:close/>
                </a:path>
                <a:path w="7620" h="571500">
                  <a:moveTo>
                    <a:pt x="7620" y="50799"/>
                  </a:moveTo>
                  <a:lnTo>
                    <a:pt x="0" y="50799"/>
                  </a:lnTo>
                  <a:lnTo>
                    <a:pt x="0" y="53339"/>
                  </a:lnTo>
                  <a:lnTo>
                    <a:pt x="7620" y="53339"/>
                  </a:lnTo>
                  <a:lnTo>
                    <a:pt x="7620" y="50799"/>
                  </a:lnTo>
                  <a:close/>
                </a:path>
                <a:path w="7620" h="571500">
                  <a:moveTo>
                    <a:pt x="7620" y="53339"/>
                  </a:moveTo>
                  <a:lnTo>
                    <a:pt x="0" y="53339"/>
                  </a:lnTo>
                  <a:lnTo>
                    <a:pt x="0" y="57149"/>
                  </a:lnTo>
                  <a:lnTo>
                    <a:pt x="7620" y="57149"/>
                  </a:lnTo>
                  <a:lnTo>
                    <a:pt x="7620" y="53339"/>
                  </a:lnTo>
                  <a:close/>
                </a:path>
                <a:path w="7620" h="571500">
                  <a:moveTo>
                    <a:pt x="7620" y="57149"/>
                  </a:moveTo>
                  <a:lnTo>
                    <a:pt x="0" y="57149"/>
                  </a:lnTo>
                  <a:lnTo>
                    <a:pt x="0" y="59689"/>
                  </a:lnTo>
                  <a:lnTo>
                    <a:pt x="7620" y="59689"/>
                  </a:lnTo>
                  <a:lnTo>
                    <a:pt x="7620" y="57149"/>
                  </a:lnTo>
                  <a:close/>
                </a:path>
                <a:path w="7620" h="571500">
                  <a:moveTo>
                    <a:pt x="7620" y="59689"/>
                  </a:moveTo>
                  <a:lnTo>
                    <a:pt x="0" y="59689"/>
                  </a:lnTo>
                  <a:lnTo>
                    <a:pt x="0" y="63499"/>
                  </a:lnTo>
                  <a:lnTo>
                    <a:pt x="7620" y="63499"/>
                  </a:lnTo>
                  <a:lnTo>
                    <a:pt x="7620" y="59689"/>
                  </a:lnTo>
                  <a:close/>
                </a:path>
                <a:path w="7620" h="571500">
                  <a:moveTo>
                    <a:pt x="7620" y="63499"/>
                  </a:moveTo>
                  <a:lnTo>
                    <a:pt x="0" y="63499"/>
                  </a:lnTo>
                  <a:lnTo>
                    <a:pt x="0" y="66039"/>
                  </a:lnTo>
                  <a:lnTo>
                    <a:pt x="7620" y="66039"/>
                  </a:lnTo>
                  <a:lnTo>
                    <a:pt x="7620" y="63499"/>
                  </a:lnTo>
                  <a:close/>
                </a:path>
                <a:path w="7620" h="571500">
                  <a:moveTo>
                    <a:pt x="7620" y="66039"/>
                  </a:moveTo>
                  <a:lnTo>
                    <a:pt x="0" y="66039"/>
                  </a:lnTo>
                  <a:lnTo>
                    <a:pt x="0" y="69849"/>
                  </a:lnTo>
                  <a:lnTo>
                    <a:pt x="7620" y="69849"/>
                  </a:lnTo>
                  <a:lnTo>
                    <a:pt x="7620" y="66039"/>
                  </a:lnTo>
                  <a:close/>
                </a:path>
                <a:path w="7620" h="571500">
                  <a:moveTo>
                    <a:pt x="7620" y="69849"/>
                  </a:moveTo>
                  <a:lnTo>
                    <a:pt x="0" y="69849"/>
                  </a:lnTo>
                  <a:lnTo>
                    <a:pt x="0" y="72389"/>
                  </a:lnTo>
                  <a:lnTo>
                    <a:pt x="7620" y="72389"/>
                  </a:lnTo>
                  <a:lnTo>
                    <a:pt x="7620" y="69849"/>
                  </a:lnTo>
                  <a:close/>
                </a:path>
                <a:path w="7620" h="571500">
                  <a:moveTo>
                    <a:pt x="7620" y="72389"/>
                  </a:moveTo>
                  <a:lnTo>
                    <a:pt x="0" y="72389"/>
                  </a:lnTo>
                  <a:lnTo>
                    <a:pt x="0" y="78739"/>
                  </a:lnTo>
                  <a:lnTo>
                    <a:pt x="7620" y="78739"/>
                  </a:lnTo>
                  <a:lnTo>
                    <a:pt x="7620" y="72389"/>
                  </a:lnTo>
                  <a:close/>
                </a:path>
                <a:path w="7620" h="571500">
                  <a:moveTo>
                    <a:pt x="7620" y="78739"/>
                  </a:moveTo>
                  <a:lnTo>
                    <a:pt x="0" y="78739"/>
                  </a:lnTo>
                  <a:lnTo>
                    <a:pt x="0" y="85089"/>
                  </a:lnTo>
                  <a:lnTo>
                    <a:pt x="7620" y="85089"/>
                  </a:lnTo>
                  <a:lnTo>
                    <a:pt x="7620" y="78739"/>
                  </a:lnTo>
                  <a:close/>
                </a:path>
                <a:path w="7620" h="571500">
                  <a:moveTo>
                    <a:pt x="7620" y="85089"/>
                  </a:moveTo>
                  <a:lnTo>
                    <a:pt x="0" y="85089"/>
                  </a:lnTo>
                  <a:lnTo>
                    <a:pt x="0" y="88899"/>
                  </a:lnTo>
                  <a:lnTo>
                    <a:pt x="7620" y="88899"/>
                  </a:lnTo>
                  <a:lnTo>
                    <a:pt x="7620" y="85089"/>
                  </a:lnTo>
                  <a:close/>
                </a:path>
                <a:path w="7620" h="571500">
                  <a:moveTo>
                    <a:pt x="7620" y="88899"/>
                  </a:moveTo>
                  <a:lnTo>
                    <a:pt x="0" y="88899"/>
                  </a:lnTo>
                  <a:lnTo>
                    <a:pt x="0" y="91439"/>
                  </a:lnTo>
                  <a:lnTo>
                    <a:pt x="7620" y="91439"/>
                  </a:lnTo>
                  <a:lnTo>
                    <a:pt x="7620" y="88899"/>
                  </a:lnTo>
                  <a:close/>
                </a:path>
                <a:path w="7620" h="571500">
                  <a:moveTo>
                    <a:pt x="7620" y="91439"/>
                  </a:moveTo>
                  <a:lnTo>
                    <a:pt x="0" y="91439"/>
                  </a:lnTo>
                  <a:lnTo>
                    <a:pt x="0" y="97789"/>
                  </a:lnTo>
                  <a:lnTo>
                    <a:pt x="7620" y="97789"/>
                  </a:lnTo>
                  <a:lnTo>
                    <a:pt x="7620" y="91439"/>
                  </a:lnTo>
                  <a:close/>
                </a:path>
                <a:path w="7620" h="571500">
                  <a:moveTo>
                    <a:pt x="7620" y="97789"/>
                  </a:moveTo>
                  <a:lnTo>
                    <a:pt x="0" y="97789"/>
                  </a:lnTo>
                  <a:lnTo>
                    <a:pt x="0" y="104139"/>
                  </a:lnTo>
                  <a:lnTo>
                    <a:pt x="7620" y="104139"/>
                  </a:lnTo>
                  <a:lnTo>
                    <a:pt x="7620" y="97789"/>
                  </a:lnTo>
                  <a:close/>
                </a:path>
                <a:path w="7620" h="571500">
                  <a:moveTo>
                    <a:pt x="7620" y="104139"/>
                  </a:moveTo>
                  <a:lnTo>
                    <a:pt x="0" y="104139"/>
                  </a:lnTo>
                  <a:lnTo>
                    <a:pt x="0" y="110489"/>
                  </a:lnTo>
                  <a:lnTo>
                    <a:pt x="7620" y="110489"/>
                  </a:lnTo>
                  <a:lnTo>
                    <a:pt x="7620" y="104139"/>
                  </a:lnTo>
                  <a:close/>
                </a:path>
                <a:path w="7620" h="571500">
                  <a:moveTo>
                    <a:pt x="7620" y="110489"/>
                  </a:moveTo>
                  <a:lnTo>
                    <a:pt x="0" y="110489"/>
                  </a:lnTo>
                  <a:lnTo>
                    <a:pt x="0" y="114299"/>
                  </a:lnTo>
                  <a:lnTo>
                    <a:pt x="7620" y="114299"/>
                  </a:lnTo>
                  <a:lnTo>
                    <a:pt x="7620" y="110489"/>
                  </a:lnTo>
                  <a:close/>
                </a:path>
                <a:path w="7620" h="571500">
                  <a:moveTo>
                    <a:pt x="7620" y="114299"/>
                  </a:moveTo>
                  <a:lnTo>
                    <a:pt x="0" y="114299"/>
                  </a:lnTo>
                  <a:lnTo>
                    <a:pt x="0" y="116839"/>
                  </a:lnTo>
                  <a:lnTo>
                    <a:pt x="7620" y="116839"/>
                  </a:lnTo>
                  <a:lnTo>
                    <a:pt x="7620" y="114299"/>
                  </a:lnTo>
                  <a:close/>
                </a:path>
                <a:path w="7620" h="571500">
                  <a:moveTo>
                    <a:pt x="7620" y="116839"/>
                  </a:moveTo>
                  <a:lnTo>
                    <a:pt x="0" y="116839"/>
                  </a:lnTo>
                  <a:lnTo>
                    <a:pt x="0" y="120649"/>
                  </a:lnTo>
                  <a:lnTo>
                    <a:pt x="7620" y="120649"/>
                  </a:lnTo>
                  <a:lnTo>
                    <a:pt x="7620" y="116839"/>
                  </a:lnTo>
                  <a:close/>
                </a:path>
                <a:path w="7620" h="571500">
                  <a:moveTo>
                    <a:pt x="7620" y="120649"/>
                  </a:moveTo>
                  <a:lnTo>
                    <a:pt x="0" y="120649"/>
                  </a:lnTo>
                  <a:lnTo>
                    <a:pt x="0" y="123189"/>
                  </a:lnTo>
                  <a:lnTo>
                    <a:pt x="7620" y="123189"/>
                  </a:lnTo>
                  <a:lnTo>
                    <a:pt x="7620" y="120649"/>
                  </a:lnTo>
                  <a:close/>
                </a:path>
                <a:path w="7620" h="571500">
                  <a:moveTo>
                    <a:pt x="7620" y="123189"/>
                  </a:moveTo>
                  <a:lnTo>
                    <a:pt x="0" y="123189"/>
                  </a:lnTo>
                  <a:lnTo>
                    <a:pt x="0" y="126999"/>
                  </a:lnTo>
                  <a:lnTo>
                    <a:pt x="7620" y="126999"/>
                  </a:lnTo>
                  <a:lnTo>
                    <a:pt x="7620" y="123189"/>
                  </a:lnTo>
                  <a:close/>
                </a:path>
                <a:path w="7620" h="571500">
                  <a:moveTo>
                    <a:pt x="7620" y="126999"/>
                  </a:moveTo>
                  <a:lnTo>
                    <a:pt x="0" y="126999"/>
                  </a:lnTo>
                  <a:lnTo>
                    <a:pt x="0" y="129539"/>
                  </a:lnTo>
                  <a:lnTo>
                    <a:pt x="7620" y="129539"/>
                  </a:lnTo>
                  <a:lnTo>
                    <a:pt x="7620" y="126999"/>
                  </a:lnTo>
                  <a:close/>
                </a:path>
                <a:path w="7620" h="571500">
                  <a:moveTo>
                    <a:pt x="7620" y="129539"/>
                  </a:moveTo>
                  <a:lnTo>
                    <a:pt x="0" y="129539"/>
                  </a:lnTo>
                  <a:lnTo>
                    <a:pt x="0" y="133349"/>
                  </a:lnTo>
                  <a:lnTo>
                    <a:pt x="7620" y="133349"/>
                  </a:lnTo>
                  <a:lnTo>
                    <a:pt x="7620" y="129539"/>
                  </a:lnTo>
                  <a:close/>
                </a:path>
                <a:path w="7620" h="571500">
                  <a:moveTo>
                    <a:pt x="7620" y="133349"/>
                  </a:moveTo>
                  <a:lnTo>
                    <a:pt x="0" y="133349"/>
                  </a:lnTo>
                  <a:lnTo>
                    <a:pt x="0" y="135889"/>
                  </a:lnTo>
                  <a:lnTo>
                    <a:pt x="7620" y="135889"/>
                  </a:lnTo>
                  <a:lnTo>
                    <a:pt x="7620" y="133349"/>
                  </a:lnTo>
                  <a:close/>
                </a:path>
                <a:path w="7620" h="571500">
                  <a:moveTo>
                    <a:pt x="7620" y="135889"/>
                  </a:moveTo>
                  <a:lnTo>
                    <a:pt x="0" y="135889"/>
                  </a:lnTo>
                  <a:lnTo>
                    <a:pt x="0" y="139699"/>
                  </a:lnTo>
                  <a:lnTo>
                    <a:pt x="7620" y="139699"/>
                  </a:lnTo>
                  <a:lnTo>
                    <a:pt x="7620" y="135889"/>
                  </a:lnTo>
                  <a:close/>
                </a:path>
                <a:path w="7620" h="571500">
                  <a:moveTo>
                    <a:pt x="7620" y="139699"/>
                  </a:moveTo>
                  <a:lnTo>
                    <a:pt x="0" y="139699"/>
                  </a:lnTo>
                  <a:lnTo>
                    <a:pt x="0" y="142239"/>
                  </a:lnTo>
                  <a:lnTo>
                    <a:pt x="7620" y="142239"/>
                  </a:lnTo>
                  <a:lnTo>
                    <a:pt x="7620" y="139699"/>
                  </a:lnTo>
                  <a:close/>
                </a:path>
                <a:path w="7620" h="571500">
                  <a:moveTo>
                    <a:pt x="7620" y="142239"/>
                  </a:moveTo>
                  <a:lnTo>
                    <a:pt x="0" y="142239"/>
                  </a:lnTo>
                  <a:lnTo>
                    <a:pt x="0" y="146049"/>
                  </a:lnTo>
                  <a:lnTo>
                    <a:pt x="7620" y="146049"/>
                  </a:lnTo>
                  <a:lnTo>
                    <a:pt x="7620" y="142239"/>
                  </a:lnTo>
                  <a:close/>
                </a:path>
                <a:path w="7620" h="571500">
                  <a:moveTo>
                    <a:pt x="7620" y="146049"/>
                  </a:moveTo>
                  <a:lnTo>
                    <a:pt x="0" y="146049"/>
                  </a:lnTo>
                  <a:lnTo>
                    <a:pt x="0" y="148589"/>
                  </a:lnTo>
                  <a:lnTo>
                    <a:pt x="7620" y="148589"/>
                  </a:lnTo>
                  <a:lnTo>
                    <a:pt x="7620" y="146049"/>
                  </a:lnTo>
                  <a:close/>
                </a:path>
                <a:path w="7620" h="571500">
                  <a:moveTo>
                    <a:pt x="7620" y="148589"/>
                  </a:moveTo>
                  <a:lnTo>
                    <a:pt x="0" y="148589"/>
                  </a:lnTo>
                  <a:lnTo>
                    <a:pt x="0" y="152399"/>
                  </a:lnTo>
                  <a:lnTo>
                    <a:pt x="7620" y="152399"/>
                  </a:lnTo>
                  <a:lnTo>
                    <a:pt x="7620" y="148589"/>
                  </a:lnTo>
                  <a:close/>
                </a:path>
                <a:path w="7620" h="571500">
                  <a:moveTo>
                    <a:pt x="7620" y="152399"/>
                  </a:moveTo>
                  <a:lnTo>
                    <a:pt x="0" y="152399"/>
                  </a:lnTo>
                  <a:lnTo>
                    <a:pt x="0" y="154939"/>
                  </a:lnTo>
                  <a:lnTo>
                    <a:pt x="7620" y="154939"/>
                  </a:lnTo>
                  <a:lnTo>
                    <a:pt x="7620" y="152399"/>
                  </a:lnTo>
                  <a:close/>
                </a:path>
                <a:path w="7620" h="571500">
                  <a:moveTo>
                    <a:pt x="7620" y="154939"/>
                  </a:moveTo>
                  <a:lnTo>
                    <a:pt x="0" y="154939"/>
                  </a:lnTo>
                  <a:lnTo>
                    <a:pt x="0" y="158749"/>
                  </a:lnTo>
                  <a:lnTo>
                    <a:pt x="7620" y="158749"/>
                  </a:lnTo>
                  <a:lnTo>
                    <a:pt x="7620" y="154939"/>
                  </a:lnTo>
                  <a:close/>
                </a:path>
                <a:path w="7620" h="571500">
                  <a:moveTo>
                    <a:pt x="7620" y="158749"/>
                  </a:moveTo>
                  <a:lnTo>
                    <a:pt x="0" y="158749"/>
                  </a:lnTo>
                  <a:lnTo>
                    <a:pt x="0" y="161289"/>
                  </a:lnTo>
                  <a:lnTo>
                    <a:pt x="7620" y="161289"/>
                  </a:lnTo>
                  <a:lnTo>
                    <a:pt x="7620" y="158749"/>
                  </a:lnTo>
                  <a:close/>
                </a:path>
                <a:path w="7620" h="571500">
                  <a:moveTo>
                    <a:pt x="7620" y="161289"/>
                  </a:moveTo>
                  <a:lnTo>
                    <a:pt x="0" y="161289"/>
                  </a:lnTo>
                  <a:lnTo>
                    <a:pt x="0" y="165099"/>
                  </a:lnTo>
                  <a:lnTo>
                    <a:pt x="7620" y="165099"/>
                  </a:lnTo>
                  <a:lnTo>
                    <a:pt x="7620" y="161289"/>
                  </a:lnTo>
                  <a:close/>
                </a:path>
                <a:path w="7620" h="571500">
                  <a:moveTo>
                    <a:pt x="7620" y="165099"/>
                  </a:moveTo>
                  <a:lnTo>
                    <a:pt x="0" y="165099"/>
                  </a:lnTo>
                  <a:lnTo>
                    <a:pt x="0" y="167639"/>
                  </a:lnTo>
                  <a:lnTo>
                    <a:pt x="7620" y="167639"/>
                  </a:lnTo>
                  <a:lnTo>
                    <a:pt x="7620" y="165099"/>
                  </a:lnTo>
                  <a:close/>
                </a:path>
                <a:path w="7620" h="571500">
                  <a:moveTo>
                    <a:pt x="7620" y="167639"/>
                  </a:moveTo>
                  <a:lnTo>
                    <a:pt x="0" y="167639"/>
                  </a:lnTo>
                  <a:lnTo>
                    <a:pt x="0" y="199389"/>
                  </a:lnTo>
                  <a:lnTo>
                    <a:pt x="7620" y="199389"/>
                  </a:lnTo>
                  <a:lnTo>
                    <a:pt x="7620" y="167639"/>
                  </a:lnTo>
                  <a:close/>
                </a:path>
                <a:path w="7620" h="571500">
                  <a:moveTo>
                    <a:pt x="7620" y="199389"/>
                  </a:moveTo>
                  <a:lnTo>
                    <a:pt x="0" y="199389"/>
                  </a:lnTo>
                  <a:lnTo>
                    <a:pt x="0" y="269239"/>
                  </a:lnTo>
                  <a:lnTo>
                    <a:pt x="7620" y="269239"/>
                  </a:lnTo>
                  <a:lnTo>
                    <a:pt x="7620" y="199389"/>
                  </a:lnTo>
                  <a:close/>
                </a:path>
                <a:path w="7620" h="571500">
                  <a:moveTo>
                    <a:pt x="7620" y="269239"/>
                  </a:moveTo>
                  <a:lnTo>
                    <a:pt x="0" y="269239"/>
                  </a:lnTo>
                  <a:lnTo>
                    <a:pt x="0" y="372109"/>
                  </a:lnTo>
                  <a:lnTo>
                    <a:pt x="7620" y="372109"/>
                  </a:lnTo>
                  <a:lnTo>
                    <a:pt x="7620" y="269239"/>
                  </a:lnTo>
                  <a:close/>
                </a:path>
                <a:path w="7620" h="571500">
                  <a:moveTo>
                    <a:pt x="2540" y="567689"/>
                  </a:moveTo>
                  <a:lnTo>
                    <a:pt x="0" y="567689"/>
                  </a:lnTo>
                  <a:lnTo>
                    <a:pt x="0" y="571499"/>
                  </a:lnTo>
                  <a:lnTo>
                    <a:pt x="1270" y="571499"/>
                  </a:lnTo>
                  <a:lnTo>
                    <a:pt x="1270" y="568959"/>
                  </a:lnTo>
                  <a:lnTo>
                    <a:pt x="2540" y="568959"/>
                  </a:lnTo>
                  <a:lnTo>
                    <a:pt x="2540" y="567689"/>
                  </a:lnTo>
                  <a:close/>
                </a:path>
                <a:path w="7620" h="571500">
                  <a:moveTo>
                    <a:pt x="6350" y="566419"/>
                  </a:moveTo>
                  <a:lnTo>
                    <a:pt x="5079" y="566419"/>
                  </a:lnTo>
                  <a:lnTo>
                    <a:pt x="5079" y="567689"/>
                  </a:lnTo>
                  <a:lnTo>
                    <a:pt x="6350" y="567689"/>
                  </a:lnTo>
                  <a:lnTo>
                    <a:pt x="6350" y="566419"/>
                  </a:lnTo>
                  <a:close/>
                </a:path>
                <a:path w="7620" h="571500">
                  <a:moveTo>
                    <a:pt x="7620" y="561339"/>
                  </a:moveTo>
                  <a:lnTo>
                    <a:pt x="0" y="561339"/>
                  </a:lnTo>
                  <a:lnTo>
                    <a:pt x="0" y="566419"/>
                  </a:lnTo>
                  <a:lnTo>
                    <a:pt x="7620" y="566419"/>
                  </a:lnTo>
                  <a:lnTo>
                    <a:pt x="7620" y="561339"/>
                  </a:lnTo>
                  <a:close/>
                </a:path>
                <a:path w="7620" h="571500">
                  <a:moveTo>
                    <a:pt x="7620" y="554989"/>
                  </a:moveTo>
                  <a:lnTo>
                    <a:pt x="0" y="554989"/>
                  </a:lnTo>
                  <a:lnTo>
                    <a:pt x="0" y="560069"/>
                  </a:lnTo>
                  <a:lnTo>
                    <a:pt x="7620" y="560069"/>
                  </a:lnTo>
                  <a:lnTo>
                    <a:pt x="7620" y="554989"/>
                  </a:lnTo>
                  <a:close/>
                </a:path>
                <a:path w="7620" h="571500">
                  <a:moveTo>
                    <a:pt x="7620" y="548639"/>
                  </a:moveTo>
                  <a:lnTo>
                    <a:pt x="0" y="548639"/>
                  </a:lnTo>
                  <a:lnTo>
                    <a:pt x="0" y="553719"/>
                  </a:lnTo>
                  <a:lnTo>
                    <a:pt x="7620" y="553719"/>
                  </a:lnTo>
                  <a:lnTo>
                    <a:pt x="7620" y="548639"/>
                  </a:lnTo>
                  <a:close/>
                </a:path>
                <a:path w="7620" h="571500">
                  <a:moveTo>
                    <a:pt x="7620" y="542289"/>
                  </a:moveTo>
                  <a:lnTo>
                    <a:pt x="0" y="542289"/>
                  </a:lnTo>
                  <a:lnTo>
                    <a:pt x="0" y="547369"/>
                  </a:lnTo>
                  <a:lnTo>
                    <a:pt x="7620" y="547369"/>
                  </a:lnTo>
                  <a:lnTo>
                    <a:pt x="7620" y="542289"/>
                  </a:lnTo>
                  <a:close/>
                </a:path>
                <a:path w="7620" h="571500">
                  <a:moveTo>
                    <a:pt x="7620" y="535939"/>
                  </a:moveTo>
                  <a:lnTo>
                    <a:pt x="0" y="535939"/>
                  </a:lnTo>
                  <a:lnTo>
                    <a:pt x="0" y="541019"/>
                  </a:lnTo>
                  <a:lnTo>
                    <a:pt x="7620" y="541019"/>
                  </a:lnTo>
                  <a:lnTo>
                    <a:pt x="7620" y="535939"/>
                  </a:lnTo>
                  <a:close/>
                </a:path>
                <a:path w="7620" h="571500">
                  <a:moveTo>
                    <a:pt x="7620" y="529589"/>
                  </a:moveTo>
                  <a:lnTo>
                    <a:pt x="0" y="529589"/>
                  </a:lnTo>
                  <a:lnTo>
                    <a:pt x="0" y="534669"/>
                  </a:lnTo>
                  <a:lnTo>
                    <a:pt x="7620" y="534669"/>
                  </a:lnTo>
                  <a:lnTo>
                    <a:pt x="7620" y="529589"/>
                  </a:lnTo>
                  <a:close/>
                </a:path>
                <a:path w="7620" h="571500">
                  <a:moveTo>
                    <a:pt x="7620" y="523239"/>
                  </a:moveTo>
                  <a:lnTo>
                    <a:pt x="0" y="523239"/>
                  </a:lnTo>
                  <a:lnTo>
                    <a:pt x="0" y="528319"/>
                  </a:lnTo>
                  <a:lnTo>
                    <a:pt x="7620" y="528319"/>
                  </a:lnTo>
                  <a:lnTo>
                    <a:pt x="7620" y="523239"/>
                  </a:lnTo>
                  <a:close/>
                </a:path>
                <a:path w="7620" h="571500">
                  <a:moveTo>
                    <a:pt x="7620" y="516889"/>
                  </a:moveTo>
                  <a:lnTo>
                    <a:pt x="0" y="516889"/>
                  </a:lnTo>
                  <a:lnTo>
                    <a:pt x="0" y="521969"/>
                  </a:lnTo>
                  <a:lnTo>
                    <a:pt x="7620" y="521969"/>
                  </a:lnTo>
                  <a:lnTo>
                    <a:pt x="7620" y="516889"/>
                  </a:lnTo>
                  <a:close/>
                </a:path>
                <a:path w="7620" h="571500">
                  <a:moveTo>
                    <a:pt x="7620" y="510539"/>
                  </a:moveTo>
                  <a:lnTo>
                    <a:pt x="0" y="510539"/>
                  </a:lnTo>
                  <a:lnTo>
                    <a:pt x="0" y="515619"/>
                  </a:lnTo>
                  <a:lnTo>
                    <a:pt x="7620" y="515619"/>
                  </a:lnTo>
                  <a:lnTo>
                    <a:pt x="7620" y="510539"/>
                  </a:lnTo>
                  <a:close/>
                </a:path>
                <a:path w="7620" h="571500">
                  <a:moveTo>
                    <a:pt x="7620" y="504189"/>
                  </a:moveTo>
                  <a:lnTo>
                    <a:pt x="0" y="504189"/>
                  </a:lnTo>
                  <a:lnTo>
                    <a:pt x="0" y="509269"/>
                  </a:lnTo>
                  <a:lnTo>
                    <a:pt x="7620" y="509269"/>
                  </a:lnTo>
                  <a:lnTo>
                    <a:pt x="7620" y="504189"/>
                  </a:lnTo>
                  <a:close/>
                </a:path>
                <a:path w="7620" h="571500">
                  <a:moveTo>
                    <a:pt x="7620" y="496569"/>
                  </a:moveTo>
                  <a:lnTo>
                    <a:pt x="0" y="496569"/>
                  </a:lnTo>
                  <a:lnTo>
                    <a:pt x="0" y="502919"/>
                  </a:lnTo>
                  <a:lnTo>
                    <a:pt x="7620" y="502919"/>
                  </a:lnTo>
                  <a:lnTo>
                    <a:pt x="7620" y="496569"/>
                  </a:lnTo>
                  <a:close/>
                </a:path>
                <a:path w="7620" h="571500">
                  <a:moveTo>
                    <a:pt x="7620" y="491489"/>
                  </a:moveTo>
                  <a:lnTo>
                    <a:pt x="0" y="491489"/>
                  </a:lnTo>
                  <a:lnTo>
                    <a:pt x="0" y="495299"/>
                  </a:lnTo>
                  <a:lnTo>
                    <a:pt x="7620" y="495299"/>
                  </a:lnTo>
                  <a:lnTo>
                    <a:pt x="7620" y="491489"/>
                  </a:lnTo>
                  <a:close/>
                </a:path>
                <a:path w="7620" h="571500">
                  <a:moveTo>
                    <a:pt x="7620" y="485139"/>
                  </a:moveTo>
                  <a:lnTo>
                    <a:pt x="0" y="485139"/>
                  </a:lnTo>
                  <a:lnTo>
                    <a:pt x="0" y="490219"/>
                  </a:lnTo>
                  <a:lnTo>
                    <a:pt x="7620" y="490219"/>
                  </a:lnTo>
                  <a:lnTo>
                    <a:pt x="7620" y="485139"/>
                  </a:lnTo>
                  <a:close/>
                </a:path>
                <a:path w="7620" h="571500">
                  <a:moveTo>
                    <a:pt x="7620" y="477519"/>
                  </a:moveTo>
                  <a:lnTo>
                    <a:pt x="0" y="477519"/>
                  </a:lnTo>
                  <a:lnTo>
                    <a:pt x="0" y="483869"/>
                  </a:lnTo>
                  <a:lnTo>
                    <a:pt x="7620" y="483869"/>
                  </a:lnTo>
                  <a:lnTo>
                    <a:pt x="7620" y="477519"/>
                  </a:lnTo>
                  <a:close/>
                </a:path>
                <a:path w="7620" h="571500">
                  <a:moveTo>
                    <a:pt x="7620" y="472439"/>
                  </a:moveTo>
                  <a:lnTo>
                    <a:pt x="0" y="472439"/>
                  </a:lnTo>
                  <a:lnTo>
                    <a:pt x="0" y="476249"/>
                  </a:lnTo>
                  <a:lnTo>
                    <a:pt x="7620" y="476249"/>
                  </a:lnTo>
                  <a:lnTo>
                    <a:pt x="7620" y="472439"/>
                  </a:lnTo>
                  <a:close/>
                </a:path>
                <a:path w="7620" h="571500">
                  <a:moveTo>
                    <a:pt x="7620" y="466089"/>
                  </a:moveTo>
                  <a:lnTo>
                    <a:pt x="0" y="466089"/>
                  </a:lnTo>
                  <a:lnTo>
                    <a:pt x="0" y="471169"/>
                  </a:lnTo>
                  <a:lnTo>
                    <a:pt x="7620" y="471169"/>
                  </a:lnTo>
                  <a:lnTo>
                    <a:pt x="7620" y="466089"/>
                  </a:lnTo>
                  <a:close/>
                </a:path>
                <a:path w="7620" h="571500">
                  <a:moveTo>
                    <a:pt x="7620" y="459739"/>
                  </a:moveTo>
                  <a:lnTo>
                    <a:pt x="0" y="459739"/>
                  </a:lnTo>
                  <a:lnTo>
                    <a:pt x="0" y="464819"/>
                  </a:lnTo>
                  <a:lnTo>
                    <a:pt x="7620" y="464819"/>
                  </a:lnTo>
                  <a:lnTo>
                    <a:pt x="7620" y="459739"/>
                  </a:lnTo>
                  <a:close/>
                </a:path>
                <a:path w="7620" h="571500">
                  <a:moveTo>
                    <a:pt x="7620" y="453389"/>
                  </a:moveTo>
                  <a:lnTo>
                    <a:pt x="0" y="453389"/>
                  </a:lnTo>
                  <a:lnTo>
                    <a:pt x="0" y="458469"/>
                  </a:lnTo>
                  <a:lnTo>
                    <a:pt x="7620" y="458469"/>
                  </a:lnTo>
                  <a:lnTo>
                    <a:pt x="7620" y="453389"/>
                  </a:lnTo>
                  <a:close/>
                </a:path>
                <a:path w="7620" h="571500">
                  <a:moveTo>
                    <a:pt x="7620" y="447039"/>
                  </a:moveTo>
                  <a:lnTo>
                    <a:pt x="0" y="447039"/>
                  </a:lnTo>
                  <a:lnTo>
                    <a:pt x="0" y="452119"/>
                  </a:lnTo>
                  <a:lnTo>
                    <a:pt x="7620" y="452119"/>
                  </a:lnTo>
                  <a:lnTo>
                    <a:pt x="7620" y="447039"/>
                  </a:lnTo>
                  <a:close/>
                </a:path>
                <a:path w="7620" h="571500">
                  <a:moveTo>
                    <a:pt x="7620" y="440689"/>
                  </a:moveTo>
                  <a:lnTo>
                    <a:pt x="0" y="440689"/>
                  </a:lnTo>
                  <a:lnTo>
                    <a:pt x="0" y="445769"/>
                  </a:lnTo>
                  <a:lnTo>
                    <a:pt x="7620" y="445769"/>
                  </a:lnTo>
                  <a:lnTo>
                    <a:pt x="7620" y="440689"/>
                  </a:lnTo>
                  <a:close/>
                </a:path>
                <a:path w="7620" h="571500">
                  <a:moveTo>
                    <a:pt x="7620" y="434339"/>
                  </a:moveTo>
                  <a:lnTo>
                    <a:pt x="0" y="434339"/>
                  </a:lnTo>
                  <a:lnTo>
                    <a:pt x="0" y="439419"/>
                  </a:lnTo>
                  <a:lnTo>
                    <a:pt x="7620" y="439419"/>
                  </a:lnTo>
                  <a:lnTo>
                    <a:pt x="7620" y="434339"/>
                  </a:lnTo>
                  <a:close/>
                </a:path>
                <a:path w="7620" h="571500">
                  <a:moveTo>
                    <a:pt x="7620" y="427989"/>
                  </a:moveTo>
                  <a:lnTo>
                    <a:pt x="0" y="427989"/>
                  </a:lnTo>
                  <a:lnTo>
                    <a:pt x="0" y="433069"/>
                  </a:lnTo>
                  <a:lnTo>
                    <a:pt x="7620" y="433069"/>
                  </a:lnTo>
                  <a:lnTo>
                    <a:pt x="7620" y="427989"/>
                  </a:lnTo>
                  <a:close/>
                </a:path>
                <a:path w="7620" h="571500">
                  <a:moveTo>
                    <a:pt x="7620" y="421639"/>
                  </a:moveTo>
                  <a:lnTo>
                    <a:pt x="0" y="421639"/>
                  </a:lnTo>
                  <a:lnTo>
                    <a:pt x="0" y="426719"/>
                  </a:lnTo>
                  <a:lnTo>
                    <a:pt x="7620" y="426719"/>
                  </a:lnTo>
                  <a:lnTo>
                    <a:pt x="7620" y="421639"/>
                  </a:lnTo>
                  <a:close/>
                </a:path>
                <a:path w="7620" h="571500">
                  <a:moveTo>
                    <a:pt x="7620" y="415289"/>
                  </a:moveTo>
                  <a:lnTo>
                    <a:pt x="0" y="415289"/>
                  </a:lnTo>
                  <a:lnTo>
                    <a:pt x="0" y="420369"/>
                  </a:lnTo>
                  <a:lnTo>
                    <a:pt x="7620" y="420369"/>
                  </a:lnTo>
                  <a:lnTo>
                    <a:pt x="7620" y="415289"/>
                  </a:lnTo>
                  <a:close/>
                </a:path>
                <a:path w="7620" h="571500">
                  <a:moveTo>
                    <a:pt x="7620" y="408939"/>
                  </a:moveTo>
                  <a:lnTo>
                    <a:pt x="0" y="408939"/>
                  </a:lnTo>
                  <a:lnTo>
                    <a:pt x="0" y="414019"/>
                  </a:lnTo>
                  <a:lnTo>
                    <a:pt x="7620" y="414019"/>
                  </a:lnTo>
                  <a:lnTo>
                    <a:pt x="7620" y="408939"/>
                  </a:lnTo>
                  <a:close/>
                </a:path>
                <a:path w="7620" h="571500">
                  <a:moveTo>
                    <a:pt x="7620" y="402589"/>
                  </a:moveTo>
                  <a:lnTo>
                    <a:pt x="0" y="402589"/>
                  </a:lnTo>
                  <a:lnTo>
                    <a:pt x="0" y="407669"/>
                  </a:lnTo>
                  <a:lnTo>
                    <a:pt x="7620" y="407669"/>
                  </a:lnTo>
                  <a:lnTo>
                    <a:pt x="7620" y="402589"/>
                  </a:lnTo>
                  <a:close/>
                </a:path>
                <a:path w="7620" h="571500">
                  <a:moveTo>
                    <a:pt x="7620" y="396239"/>
                  </a:moveTo>
                  <a:lnTo>
                    <a:pt x="0" y="396239"/>
                  </a:lnTo>
                  <a:lnTo>
                    <a:pt x="0" y="401319"/>
                  </a:lnTo>
                  <a:lnTo>
                    <a:pt x="7620" y="401319"/>
                  </a:lnTo>
                  <a:lnTo>
                    <a:pt x="7620" y="396239"/>
                  </a:lnTo>
                  <a:close/>
                </a:path>
                <a:path w="7620" h="571500">
                  <a:moveTo>
                    <a:pt x="7620" y="389889"/>
                  </a:moveTo>
                  <a:lnTo>
                    <a:pt x="0" y="389889"/>
                  </a:lnTo>
                  <a:lnTo>
                    <a:pt x="0" y="394969"/>
                  </a:lnTo>
                  <a:lnTo>
                    <a:pt x="7620" y="394969"/>
                  </a:lnTo>
                  <a:lnTo>
                    <a:pt x="7620" y="389889"/>
                  </a:lnTo>
                  <a:close/>
                </a:path>
                <a:path w="7620" h="571500">
                  <a:moveTo>
                    <a:pt x="7620" y="383539"/>
                  </a:moveTo>
                  <a:lnTo>
                    <a:pt x="0" y="383539"/>
                  </a:lnTo>
                  <a:lnTo>
                    <a:pt x="0" y="388619"/>
                  </a:lnTo>
                  <a:lnTo>
                    <a:pt x="7620" y="388619"/>
                  </a:lnTo>
                  <a:lnTo>
                    <a:pt x="7620" y="383539"/>
                  </a:lnTo>
                  <a:close/>
                </a:path>
                <a:path w="7620" h="571500">
                  <a:moveTo>
                    <a:pt x="7620" y="377189"/>
                  </a:moveTo>
                  <a:lnTo>
                    <a:pt x="0" y="377189"/>
                  </a:lnTo>
                  <a:lnTo>
                    <a:pt x="0" y="382269"/>
                  </a:lnTo>
                  <a:lnTo>
                    <a:pt x="7620" y="382269"/>
                  </a:lnTo>
                  <a:lnTo>
                    <a:pt x="7620" y="377189"/>
                  </a:lnTo>
                  <a:close/>
                </a:path>
                <a:path w="7620" h="571500">
                  <a:moveTo>
                    <a:pt x="7620" y="373379"/>
                  </a:moveTo>
                  <a:lnTo>
                    <a:pt x="0" y="373379"/>
                  </a:lnTo>
                  <a:lnTo>
                    <a:pt x="0" y="375919"/>
                  </a:lnTo>
                  <a:lnTo>
                    <a:pt x="7620" y="375919"/>
                  </a:lnTo>
                  <a:lnTo>
                    <a:pt x="7620" y="373379"/>
                  </a:lnTo>
                  <a:close/>
                </a:path>
              </a:pathLst>
            </a:custGeom>
            <a:solidFill>
              <a:srgbClr val="7C00EE"/>
            </a:solidFill>
          </p:spPr>
          <p:txBody>
            <a:bodyPr bIns="0" lIns="0" rIns="0" rtlCol="0" tIns="0" wrap="square"/>
            <a:p/>
          </p:txBody>
        </p:sp>
        <p:sp>
          <p:nvSpPr>
            <p:cNvPr id="1051034" name="object 2350"/>
            <p:cNvSpPr/>
            <p:nvPr/>
          </p:nvSpPr>
          <p:spPr>
            <a:xfrm>
              <a:off x="6692900" y="5863590"/>
              <a:ext cx="6350" cy="580390"/>
            </a:xfrm>
            <a:custGeom>
              <a:avLst/>
              <a:ahLst/>
              <a:rect l="l" t="t" r="r" b="b"/>
              <a:pathLst>
                <a:path w="6350" h="580389">
                  <a:moveTo>
                    <a:pt x="1270" y="0"/>
                  </a:moveTo>
                  <a:lnTo>
                    <a:pt x="0" y="0"/>
                  </a:lnTo>
                  <a:lnTo>
                    <a:pt x="0" y="1270"/>
                  </a:lnTo>
                  <a:lnTo>
                    <a:pt x="1270" y="1270"/>
                  </a:lnTo>
                  <a:lnTo>
                    <a:pt x="1270" y="0"/>
                  </a:lnTo>
                  <a:close/>
                </a:path>
                <a:path w="6350" h="580389">
                  <a:moveTo>
                    <a:pt x="3809" y="1270"/>
                  </a:moveTo>
                  <a:lnTo>
                    <a:pt x="0" y="1270"/>
                  </a:lnTo>
                  <a:lnTo>
                    <a:pt x="0" y="5080"/>
                  </a:lnTo>
                  <a:lnTo>
                    <a:pt x="6350" y="5080"/>
                  </a:lnTo>
                  <a:lnTo>
                    <a:pt x="6350" y="3810"/>
                  </a:lnTo>
                  <a:lnTo>
                    <a:pt x="5079" y="3810"/>
                  </a:lnTo>
                  <a:lnTo>
                    <a:pt x="5079" y="2540"/>
                  </a:lnTo>
                  <a:lnTo>
                    <a:pt x="3809" y="2540"/>
                  </a:lnTo>
                  <a:lnTo>
                    <a:pt x="3809" y="1270"/>
                  </a:lnTo>
                  <a:close/>
                </a:path>
                <a:path w="6350" h="580389">
                  <a:moveTo>
                    <a:pt x="6350" y="5080"/>
                  </a:moveTo>
                  <a:lnTo>
                    <a:pt x="0" y="5080"/>
                  </a:lnTo>
                  <a:lnTo>
                    <a:pt x="0" y="7620"/>
                  </a:lnTo>
                  <a:lnTo>
                    <a:pt x="6350" y="7620"/>
                  </a:lnTo>
                  <a:lnTo>
                    <a:pt x="6350" y="5080"/>
                  </a:lnTo>
                  <a:close/>
                </a:path>
                <a:path w="6350" h="580389">
                  <a:moveTo>
                    <a:pt x="6350" y="7620"/>
                  </a:moveTo>
                  <a:lnTo>
                    <a:pt x="0" y="7620"/>
                  </a:lnTo>
                  <a:lnTo>
                    <a:pt x="0" y="11430"/>
                  </a:lnTo>
                  <a:lnTo>
                    <a:pt x="6350" y="11430"/>
                  </a:lnTo>
                  <a:lnTo>
                    <a:pt x="6350" y="7620"/>
                  </a:lnTo>
                  <a:close/>
                </a:path>
                <a:path w="6350" h="580389">
                  <a:moveTo>
                    <a:pt x="6350" y="11430"/>
                  </a:moveTo>
                  <a:lnTo>
                    <a:pt x="0" y="11430"/>
                  </a:lnTo>
                  <a:lnTo>
                    <a:pt x="0" y="13970"/>
                  </a:lnTo>
                  <a:lnTo>
                    <a:pt x="6350" y="13970"/>
                  </a:lnTo>
                  <a:lnTo>
                    <a:pt x="6350" y="11430"/>
                  </a:lnTo>
                  <a:close/>
                </a:path>
                <a:path w="6350" h="580389">
                  <a:moveTo>
                    <a:pt x="6350" y="13970"/>
                  </a:moveTo>
                  <a:lnTo>
                    <a:pt x="0" y="13970"/>
                  </a:lnTo>
                  <a:lnTo>
                    <a:pt x="0" y="17780"/>
                  </a:lnTo>
                  <a:lnTo>
                    <a:pt x="6350" y="17780"/>
                  </a:lnTo>
                  <a:lnTo>
                    <a:pt x="6350" y="13970"/>
                  </a:lnTo>
                  <a:close/>
                </a:path>
                <a:path w="6350" h="580389">
                  <a:moveTo>
                    <a:pt x="6350" y="17780"/>
                  </a:moveTo>
                  <a:lnTo>
                    <a:pt x="0" y="17780"/>
                  </a:lnTo>
                  <a:lnTo>
                    <a:pt x="0" y="24130"/>
                  </a:lnTo>
                  <a:lnTo>
                    <a:pt x="6350" y="24130"/>
                  </a:lnTo>
                  <a:lnTo>
                    <a:pt x="6350" y="17780"/>
                  </a:lnTo>
                  <a:close/>
                </a:path>
                <a:path w="6350" h="580389">
                  <a:moveTo>
                    <a:pt x="6350" y="24130"/>
                  </a:moveTo>
                  <a:lnTo>
                    <a:pt x="0" y="24130"/>
                  </a:lnTo>
                  <a:lnTo>
                    <a:pt x="0" y="26670"/>
                  </a:lnTo>
                  <a:lnTo>
                    <a:pt x="6350" y="26670"/>
                  </a:lnTo>
                  <a:lnTo>
                    <a:pt x="6350" y="24130"/>
                  </a:lnTo>
                  <a:close/>
                </a:path>
                <a:path w="6350" h="580389">
                  <a:moveTo>
                    <a:pt x="6350" y="26670"/>
                  </a:moveTo>
                  <a:lnTo>
                    <a:pt x="0" y="26670"/>
                  </a:lnTo>
                  <a:lnTo>
                    <a:pt x="0" y="30480"/>
                  </a:lnTo>
                  <a:lnTo>
                    <a:pt x="6350" y="30480"/>
                  </a:lnTo>
                  <a:lnTo>
                    <a:pt x="6350" y="26670"/>
                  </a:lnTo>
                  <a:close/>
                </a:path>
                <a:path w="6350" h="580389">
                  <a:moveTo>
                    <a:pt x="6350" y="30480"/>
                  </a:moveTo>
                  <a:lnTo>
                    <a:pt x="0" y="30480"/>
                  </a:lnTo>
                  <a:lnTo>
                    <a:pt x="0" y="33020"/>
                  </a:lnTo>
                  <a:lnTo>
                    <a:pt x="6350" y="33020"/>
                  </a:lnTo>
                  <a:lnTo>
                    <a:pt x="6350" y="30480"/>
                  </a:lnTo>
                  <a:close/>
                </a:path>
                <a:path w="6350" h="580389">
                  <a:moveTo>
                    <a:pt x="6350" y="33020"/>
                  </a:moveTo>
                  <a:lnTo>
                    <a:pt x="0" y="33020"/>
                  </a:lnTo>
                  <a:lnTo>
                    <a:pt x="0" y="36830"/>
                  </a:lnTo>
                  <a:lnTo>
                    <a:pt x="6350" y="36830"/>
                  </a:lnTo>
                  <a:lnTo>
                    <a:pt x="6350" y="33020"/>
                  </a:lnTo>
                  <a:close/>
                </a:path>
                <a:path w="6350" h="580389">
                  <a:moveTo>
                    <a:pt x="6350" y="36830"/>
                  </a:moveTo>
                  <a:lnTo>
                    <a:pt x="0" y="36830"/>
                  </a:lnTo>
                  <a:lnTo>
                    <a:pt x="0" y="39370"/>
                  </a:lnTo>
                  <a:lnTo>
                    <a:pt x="6350" y="39370"/>
                  </a:lnTo>
                  <a:lnTo>
                    <a:pt x="6350" y="36830"/>
                  </a:lnTo>
                  <a:close/>
                </a:path>
                <a:path w="6350" h="580389">
                  <a:moveTo>
                    <a:pt x="6350" y="39370"/>
                  </a:moveTo>
                  <a:lnTo>
                    <a:pt x="0" y="39370"/>
                  </a:lnTo>
                  <a:lnTo>
                    <a:pt x="0" y="43180"/>
                  </a:lnTo>
                  <a:lnTo>
                    <a:pt x="6350" y="43180"/>
                  </a:lnTo>
                  <a:lnTo>
                    <a:pt x="6350" y="39370"/>
                  </a:lnTo>
                  <a:close/>
                </a:path>
                <a:path w="6350" h="580389">
                  <a:moveTo>
                    <a:pt x="6350" y="43180"/>
                  </a:moveTo>
                  <a:lnTo>
                    <a:pt x="0" y="43180"/>
                  </a:lnTo>
                  <a:lnTo>
                    <a:pt x="0" y="45720"/>
                  </a:lnTo>
                  <a:lnTo>
                    <a:pt x="6350" y="45720"/>
                  </a:lnTo>
                  <a:lnTo>
                    <a:pt x="6350" y="43180"/>
                  </a:lnTo>
                  <a:close/>
                </a:path>
                <a:path w="6350" h="580389">
                  <a:moveTo>
                    <a:pt x="6350" y="45720"/>
                  </a:moveTo>
                  <a:lnTo>
                    <a:pt x="0" y="45720"/>
                  </a:lnTo>
                  <a:lnTo>
                    <a:pt x="0" y="49530"/>
                  </a:lnTo>
                  <a:lnTo>
                    <a:pt x="6350" y="49530"/>
                  </a:lnTo>
                  <a:lnTo>
                    <a:pt x="6350" y="45720"/>
                  </a:lnTo>
                  <a:close/>
                </a:path>
                <a:path w="6350" h="580389">
                  <a:moveTo>
                    <a:pt x="6350" y="49530"/>
                  </a:moveTo>
                  <a:lnTo>
                    <a:pt x="0" y="49530"/>
                  </a:lnTo>
                  <a:lnTo>
                    <a:pt x="0" y="52070"/>
                  </a:lnTo>
                  <a:lnTo>
                    <a:pt x="6350" y="52070"/>
                  </a:lnTo>
                  <a:lnTo>
                    <a:pt x="6350" y="49530"/>
                  </a:lnTo>
                  <a:close/>
                </a:path>
                <a:path w="6350" h="580389">
                  <a:moveTo>
                    <a:pt x="6350" y="52070"/>
                  </a:moveTo>
                  <a:lnTo>
                    <a:pt x="0" y="52070"/>
                  </a:lnTo>
                  <a:lnTo>
                    <a:pt x="0" y="55880"/>
                  </a:lnTo>
                  <a:lnTo>
                    <a:pt x="6350" y="55880"/>
                  </a:lnTo>
                  <a:lnTo>
                    <a:pt x="6350" y="52070"/>
                  </a:lnTo>
                  <a:close/>
                </a:path>
                <a:path w="6350" h="580389">
                  <a:moveTo>
                    <a:pt x="6350" y="55880"/>
                  </a:moveTo>
                  <a:lnTo>
                    <a:pt x="0" y="55880"/>
                  </a:lnTo>
                  <a:lnTo>
                    <a:pt x="0" y="58420"/>
                  </a:lnTo>
                  <a:lnTo>
                    <a:pt x="6350" y="58420"/>
                  </a:lnTo>
                  <a:lnTo>
                    <a:pt x="6350" y="55880"/>
                  </a:lnTo>
                  <a:close/>
                </a:path>
                <a:path w="6350" h="580389">
                  <a:moveTo>
                    <a:pt x="6350" y="58420"/>
                  </a:moveTo>
                  <a:lnTo>
                    <a:pt x="0" y="58420"/>
                  </a:lnTo>
                  <a:lnTo>
                    <a:pt x="0" y="62230"/>
                  </a:lnTo>
                  <a:lnTo>
                    <a:pt x="6350" y="62230"/>
                  </a:lnTo>
                  <a:lnTo>
                    <a:pt x="6350" y="58420"/>
                  </a:lnTo>
                  <a:close/>
                </a:path>
                <a:path w="6350" h="580389">
                  <a:moveTo>
                    <a:pt x="6350" y="62230"/>
                  </a:moveTo>
                  <a:lnTo>
                    <a:pt x="0" y="62230"/>
                  </a:lnTo>
                  <a:lnTo>
                    <a:pt x="0" y="64770"/>
                  </a:lnTo>
                  <a:lnTo>
                    <a:pt x="6350" y="64770"/>
                  </a:lnTo>
                  <a:lnTo>
                    <a:pt x="6350" y="62230"/>
                  </a:lnTo>
                  <a:close/>
                </a:path>
                <a:path w="6350" h="580389">
                  <a:moveTo>
                    <a:pt x="6350" y="64770"/>
                  </a:moveTo>
                  <a:lnTo>
                    <a:pt x="0" y="64770"/>
                  </a:lnTo>
                  <a:lnTo>
                    <a:pt x="0" y="68580"/>
                  </a:lnTo>
                  <a:lnTo>
                    <a:pt x="6350" y="68580"/>
                  </a:lnTo>
                  <a:lnTo>
                    <a:pt x="6350" y="64770"/>
                  </a:lnTo>
                  <a:close/>
                </a:path>
                <a:path w="6350" h="580389">
                  <a:moveTo>
                    <a:pt x="6350" y="68580"/>
                  </a:moveTo>
                  <a:lnTo>
                    <a:pt x="0" y="68580"/>
                  </a:lnTo>
                  <a:lnTo>
                    <a:pt x="0" y="71120"/>
                  </a:lnTo>
                  <a:lnTo>
                    <a:pt x="6350" y="71120"/>
                  </a:lnTo>
                  <a:lnTo>
                    <a:pt x="6350" y="68580"/>
                  </a:lnTo>
                  <a:close/>
                </a:path>
                <a:path w="6350" h="580389">
                  <a:moveTo>
                    <a:pt x="6350" y="71120"/>
                  </a:moveTo>
                  <a:lnTo>
                    <a:pt x="0" y="71120"/>
                  </a:lnTo>
                  <a:lnTo>
                    <a:pt x="0" y="74930"/>
                  </a:lnTo>
                  <a:lnTo>
                    <a:pt x="6350" y="74930"/>
                  </a:lnTo>
                  <a:lnTo>
                    <a:pt x="6350" y="71120"/>
                  </a:lnTo>
                  <a:close/>
                </a:path>
                <a:path w="6350" h="580389">
                  <a:moveTo>
                    <a:pt x="6350" y="74930"/>
                  </a:moveTo>
                  <a:lnTo>
                    <a:pt x="0" y="74930"/>
                  </a:lnTo>
                  <a:lnTo>
                    <a:pt x="0" y="77470"/>
                  </a:lnTo>
                  <a:lnTo>
                    <a:pt x="6350" y="77470"/>
                  </a:lnTo>
                  <a:lnTo>
                    <a:pt x="6350" y="74930"/>
                  </a:lnTo>
                  <a:close/>
                </a:path>
                <a:path w="6350" h="580389">
                  <a:moveTo>
                    <a:pt x="6350" y="77470"/>
                  </a:moveTo>
                  <a:lnTo>
                    <a:pt x="0" y="77470"/>
                  </a:lnTo>
                  <a:lnTo>
                    <a:pt x="0" y="83820"/>
                  </a:lnTo>
                  <a:lnTo>
                    <a:pt x="6350" y="83820"/>
                  </a:lnTo>
                  <a:lnTo>
                    <a:pt x="6350" y="77470"/>
                  </a:lnTo>
                  <a:close/>
                </a:path>
                <a:path w="6350" h="580389">
                  <a:moveTo>
                    <a:pt x="6350" y="83820"/>
                  </a:moveTo>
                  <a:lnTo>
                    <a:pt x="0" y="83820"/>
                  </a:lnTo>
                  <a:lnTo>
                    <a:pt x="0" y="90170"/>
                  </a:lnTo>
                  <a:lnTo>
                    <a:pt x="6350" y="90170"/>
                  </a:lnTo>
                  <a:lnTo>
                    <a:pt x="6350" y="83820"/>
                  </a:lnTo>
                  <a:close/>
                </a:path>
                <a:path w="6350" h="580389">
                  <a:moveTo>
                    <a:pt x="6350" y="90170"/>
                  </a:moveTo>
                  <a:lnTo>
                    <a:pt x="0" y="90170"/>
                  </a:lnTo>
                  <a:lnTo>
                    <a:pt x="0" y="93980"/>
                  </a:lnTo>
                  <a:lnTo>
                    <a:pt x="6350" y="93980"/>
                  </a:lnTo>
                  <a:lnTo>
                    <a:pt x="6350" y="90170"/>
                  </a:lnTo>
                  <a:close/>
                </a:path>
                <a:path w="6350" h="580389">
                  <a:moveTo>
                    <a:pt x="6350" y="93980"/>
                  </a:moveTo>
                  <a:lnTo>
                    <a:pt x="0" y="93980"/>
                  </a:lnTo>
                  <a:lnTo>
                    <a:pt x="0" y="96520"/>
                  </a:lnTo>
                  <a:lnTo>
                    <a:pt x="6350" y="96520"/>
                  </a:lnTo>
                  <a:lnTo>
                    <a:pt x="6350" y="93980"/>
                  </a:lnTo>
                  <a:close/>
                </a:path>
                <a:path w="6350" h="580389">
                  <a:moveTo>
                    <a:pt x="6350" y="96520"/>
                  </a:moveTo>
                  <a:lnTo>
                    <a:pt x="0" y="96520"/>
                  </a:lnTo>
                  <a:lnTo>
                    <a:pt x="0" y="102870"/>
                  </a:lnTo>
                  <a:lnTo>
                    <a:pt x="6350" y="102870"/>
                  </a:lnTo>
                  <a:lnTo>
                    <a:pt x="6350" y="96520"/>
                  </a:lnTo>
                  <a:close/>
                </a:path>
                <a:path w="6350" h="580389">
                  <a:moveTo>
                    <a:pt x="6350" y="102870"/>
                  </a:moveTo>
                  <a:lnTo>
                    <a:pt x="0" y="102870"/>
                  </a:lnTo>
                  <a:lnTo>
                    <a:pt x="0" y="109220"/>
                  </a:lnTo>
                  <a:lnTo>
                    <a:pt x="6350" y="109220"/>
                  </a:lnTo>
                  <a:lnTo>
                    <a:pt x="6350" y="102870"/>
                  </a:lnTo>
                  <a:close/>
                </a:path>
                <a:path w="6350" h="580389">
                  <a:moveTo>
                    <a:pt x="6350" y="109220"/>
                  </a:moveTo>
                  <a:lnTo>
                    <a:pt x="0" y="109220"/>
                  </a:lnTo>
                  <a:lnTo>
                    <a:pt x="0" y="115570"/>
                  </a:lnTo>
                  <a:lnTo>
                    <a:pt x="6350" y="115570"/>
                  </a:lnTo>
                  <a:lnTo>
                    <a:pt x="6350" y="109220"/>
                  </a:lnTo>
                  <a:close/>
                </a:path>
                <a:path w="6350" h="580389">
                  <a:moveTo>
                    <a:pt x="6350" y="115570"/>
                  </a:moveTo>
                  <a:lnTo>
                    <a:pt x="0" y="115570"/>
                  </a:lnTo>
                  <a:lnTo>
                    <a:pt x="0" y="119380"/>
                  </a:lnTo>
                  <a:lnTo>
                    <a:pt x="6350" y="119380"/>
                  </a:lnTo>
                  <a:lnTo>
                    <a:pt x="6350" y="115570"/>
                  </a:lnTo>
                  <a:close/>
                </a:path>
                <a:path w="6350" h="580389">
                  <a:moveTo>
                    <a:pt x="6350" y="119380"/>
                  </a:moveTo>
                  <a:lnTo>
                    <a:pt x="0" y="119380"/>
                  </a:lnTo>
                  <a:lnTo>
                    <a:pt x="0" y="121920"/>
                  </a:lnTo>
                  <a:lnTo>
                    <a:pt x="6350" y="121920"/>
                  </a:lnTo>
                  <a:lnTo>
                    <a:pt x="6350" y="119380"/>
                  </a:lnTo>
                  <a:close/>
                </a:path>
                <a:path w="6350" h="580389">
                  <a:moveTo>
                    <a:pt x="6350" y="121920"/>
                  </a:moveTo>
                  <a:lnTo>
                    <a:pt x="0" y="121920"/>
                  </a:lnTo>
                  <a:lnTo>
                    <a:pt x="0" y="125730"/>
                  </a:lnTo>
                  <a:lnTo>
                    <a:pt x="6350" y="125730"/>
                  </a:lnTo>
                  <a:lnTo>
                    <a:pt x="6350" y="121920"/>
                  </a:lnTo>
                  <a:close/>
                </a:path>
                <a:path w="6350" h="580389">
                  <a:moveTo>
                    <a:pt x="6350" y="125730"/>
                  </a:moveTo>
                  <a:lnTo>
                    <a:pt x="0" y="125730"/>
                  </a:lnTo>
                  <a:lnTo>
                    <a:pt x="0" y="128270"/>
                  </a:lnTo>
                  <a:lnTo>
                    <a:pt x="6350" y="128270"/>
                  </a:lnTo>
                  <a:lnTo>
                    <a:pt x="6350" y="125730"/>
                  </a:lnTo>
                  <a:close/>
                </a:path>
                <a:path w="6350" h="580389">
                  <a:moveTo>
                    <a:pt x="6350" y="128270"/>
                  </a:moveTo>
                  <a:lnTo>
                    <a:pt x="0" y="128270"/>
                  </a:lnTo>
                  <a:lnTo>
                    <a:pt x="0" y="132080"/>
                  </a:lnTo>
                  <a:lnTo>
                    <a:pt x="6350" y="132080"/>
                  </a:lnTo>
                  <a:lnTo>
                    <a:pt x="6350" y="128270"/>
                  </a:lnTo>
                  <a:close/>
                </a:path>
                <a:path w="6350" h="580389">
                  <a:moveTo>
                    <a:pt x="6350" y="132080"/>
                  </a:moveTo>
                  <a:lnTo>
                    <a:pt x="0" y="132080"/>
                  </a:lnTo>
                  <a:lnTo>
                    <a:pt x="0" y="134620"/>
                  </a:lnTo>
                  <a:lnTo>
                    <a:pt x="6350" y="134620"/>
                  </a:lnTo>
                  <a:lnTo>
                    <a:pt x="6350" y="132080"/>
                  </a:lnTo>
                  <a:close/>
                </a:path>
                <a:path w="6350" h="580389">
                  <a:moveTo>
                    <a:pt x="6350" y="134620"/>
                  </a:moveTo>
                  <a:lnTo>
                    <a:pt x="0" y="134620"/>
                  </a:lnTo>
                  <a:lnTo>
                    <a:pt x="0" y="138430"/>
                  </a:lnTo>
                  <a:lnTo>
                    <a:pt x="6350" y="138430"/>
                  </a:lnTo>
                  <a:lnTo>
                    <a:pt x="6350" y="134620"/>
                  </a:lnTo>
                  <a:close/>
                </a:path>
                <a:path w="6350" h="580389">
                  <a:moveTo>
                    <a:pt x="6350" y="138430"/>
                  </a:moveTo>
                  <a:lnTo>
                    <a:pt x="0" y="138430"/>
                  </a:lnTo>
                  <a:lnTo>
                    <a:pt x="0" y="140970"/>
                  </a:lnTo>
                  <a:lnTo>
                    <a:pt x="6350" y="140970"/>
                  </a:lnTo>
                  <a:lnTo>
                    <a:pt x="6350" y="138430"/>
                  </a:lnTo>
                  <a:close/>
                </a:path>
                <a:path w="6350" h="580389">
                  <a:moveTo>
                    <a:pt x="6350" y="140970"/>
                  </a:moveTo>
                  <a:lnTo>
                    <a:pt x="0" y="140970"/>
                  </a:lnTo>
                  <a:lnTo>
                    <a:pt x="0" y="144780"/>
                  </a:lnTo>
                  <a:lnTo>
                    <a:pt x="6350" y="144780"/>
                  </a:lnTo>
                  <a:lnTo>
                    <a:pt x="6350" y="140970"/>
                  </a:lnTo>
                  <a:close/>
                </a:path>
                <a:path w="6350" h="580389">
                  <a:moveTo>
                    <a:pt x="6350" y="144780"/>
                  </a:moveTo>
                  <a:lnTo>
                    <a:pt x="0" y="144780"/>
                  </a:lnTo>
                  <a:lnTo>
                    <a:pt x="0" y="147320"/>
                  </a:lnTo>
                  <a:lnTo>
                    <a:pt x="6350" y="147320"/>
                  </a:lnTo>
                  <a:lnTo>
                    <a:pt x="6350" y="144780"/>
                  </a:lnTo>
                  <a:close/>
                </a:path>
                <a:path w="6350" h="580389">
                  <a:moveTo>
                    <a:pt x="6350" y="147320"/>
                  </a:moveTo>
                  <a:lnTo>
                    <a:pt x="0" y="147320"/>
                  </a:lnTo>
                  <a:lnTo>
                    <a:pt x="0" y="151130"/>
                  </a:lnTo>
                  <a:lnTo>
                    <a:pt x="6350" y="151130"/>
                  </a:lnTo>
                  <a:lnTo>
                    <a:pt x="6350" y="147320"/>
                  </a:lnTo>
                  <a:close/>
                </a:path>
                <a:path w="6350" h="580389">
                  <a:moveTo>
                    <a:pt x="6350" y="151130"/>
                  </a:moveTo>
                  <a:lnTo>
                    <a:pt x="0" y="151130"/>
                  </a:lnTo>
                  <a:lnTo>
                    <a:pt x="0" y="153670"/>
                  </a:lnTo>
                  <a:lnTo>
                    <a:pt x="6350" y="153670"/>
                  </a:lnTo>
                  <a:lnTo>
                    <a:pt x="6350" y="151130"/>
                  </a:lnTo>
                  <a:close/>
                </a:path>
                <a:path w="6350" h="580389">
                  <a:moveTo>
                    <a:pt x="6350" y="153670"/>
                  </a:moveTo>
                  <a:lnTo>
                    <a:pt x="0" y="153670"/>
                  </a:lnTo>
                  <a:lnTo>
                    <a:pt x="0" y="157480"/>
                  </a:lnTo>
                  <a:lnTo>
                    <a:pt x="6350" y="157480"/>
                  </a:lnTo>
                  <a:lnTo>
                    <a:pt x="6350" y="153670"/>
                  </a:lnTo>
                  <a:close/>
                </a:path>
                <a:path w="6350" h="580389">
                  <a:moveTo>
                    <a:pt x="6350" y="157480"/>
                  </a:moveTo>
                  <a:lnTo>
                    <a:pt x="0" y="157480"/>
                  </a:lnTo>
                  <a:lnTo>
                    <a:pt x="0" y="160020"/>
                  </a:lnTo>
                  <a:lnTo>
                    <a:pt x="6350" y="160020"/>
                  </a:lnTo>
                  <a:lnTo>
                    <a:pt x="6350" y="157480"/>
                  </a:lnTo>
                  <a:close/>
                </a:path>
                <a:path w="6350" h="580389">
                  <a:moveTo>
                    <a:pt x="6350" y="160020"/>
                  </a:moveTo>
                  <a:lnTo>
                    <a:pt x="0" y="160020"/>
                  </a:lnTo>
                  <a:lnTo>
                    <a:pt x="0" y="163830"/>
                  </a:lnTo>
                  <a:lnTo>
                    <a:pt x="6350" y="163830"/>
                  </a:lnTo>
                  <a:lnTo>
                    <a:pt x="6350" y="160020"/>
                  </a:lnTo>
                  <a:close/>
                </a:path>
                <a:path w="6350" h="580389">
                  <a:moveTo>
                    <a:pt x="6350" y="163830"/>
                  </a:moveTo>
                  <a:lnTo>
                    <a:pt x="0" y="163830"/>
                  </a:lnTo>
                  <a:lnTo>
                    <a:pt x="0" y="166370"/>
                  </a:lnTo>
                  <a:lnTo>
                    <a:pt x="6350" y="166370"/>
                  </a:lnTo>
                  <a:lnTo>
                    <a:pt x="6350" y="163830"/>
                  </a:lnTo>
                  <a:close/>
                </a:path>
                <a:path w="6350" h="580389">
                  <a:moveTo>
                    <a:pt x="6350" y="166370"/>
                  </a:moveTo>
                  <a:lnTo>
                    <a:pt x="0" y="166370"/>
                  </a:lnTo>
                  <a:lnTo>
                    <a:pt x="0" y="170180"/>
                  </a:lnTo>
                  <a:lnTo>
                    <a:pt x="6350" y="170180"/>
                  </a:lnTo>
                  <a:lnTo>
                    <a:pt x="6350" y="166370"/>
                  </a:lnTo>
                  <a:close/>
                </a:path>
                <a:path w="6350" h="580389">
                  <a:moveTo>
                    <a:pt x="6350" y="170180"/>
                  </a:moveTo>
                  <a:lnTo>
                    <a:pt x="0" y="170180"/>
                  </a:lnTo>
                  <a:lnTo>
                    <a:pt x="0" y="172720"/>
                  </a:lnTo>
                  <a:lnTo>
                    <a:pt x="6350" y="172720"/>
                  </a:lnTo>
                  <a:lnTo>
                    <a:pt x="6350" y="170180"/>
                  </a:lnTo>
                  <a:close/>
                </a:path>
                <a:path w="6350" h="580389">
                  <a:moveTo>
                    <a:pt x="6350" y="172720"/>
                  </a:moveTo>
                  <a:lnTo>
                    <a:pt x="0" y="172720"/>
                  </a:lnTo>
                  <a:lnTo>
                    <a:pt x="0" y="204470"/>
                  </a:lnTo>
                  <a:lnTo>
                    <a:pt x="6350" y="204470"/>
                  </a:lnTo>
                  <a:lnTo>
                    <a:pt x="6350" y="172720"/>
                  </a:lnTo>
                  <a:close/>
                </a:path>
                <a:path w="6350" h="580389">
                  <a:moveTo>
                    <a:pt x="6350" y="204470"/>
                  </a:moveTo>
                  <a:lnTo>
                    <a:pt x="0" y="204470"/>
                  </a:lnTo>
                  <a:lnTo>
                    <a:pt x="0" y="274320"/>
                  </a:lnTo>
                  <a:lnTo>
                    <a:pt x="6350" y="274320"/>
                  </a:lnTo>
                  <a:lnTo>
                    <a:pt x="6350" y="204470"/>
                  </a:lnTo>
                  <a:close/>
                </a:path>
                <a:path w="6350" h="580389">
                  <a:moveTo>
                    <a:pt x="6350" y="274320"/>
                  </a:moveTo>
                  <a:lnTo>
                    <a:pt x="0" y="274320"/>
                  </a:lnTo>
                  <a:lnTo>
                    <a:pt x="0" y="377190"/>
                  </a:lnTo>
                  <a:lnTo>
                    <a:pt x="6350" y="377190"/>
                  </a:lnTo>
                  <a:lnTo>
                    <a:pt x="6350" y="274320"/>
                  </a:lnTo>
                  <a:close/>
                </a:path>
                <a:path w="6350" h="580389">
                  <a:moveTo>
                    <a:pt x="1270" y="579120"/>
                  </a:moveTo>
                  <a:lnTo>
                    <a:pt x="0" y="579120"/>
                  </a:lnTo>
                  <a:lnTo>
                    <a:pt x="0" y="580390"/>
                  </a:lnTo>
                  <a:lnTo>
                    <a:pt x="1270" y="580390"/>
                  </a:lnTo>
                  <a:lnTo>
                    <a:pt x="1270" y="579120"/>
                  </a:lnTo>
                  <a:close/>
                </a:path>
                <a:path w="6350" h="580389">
                  <a:moveTo>
                    <a:pt x="5079" y="577850"/>
                  </a:moveTo>
                  <a:lnTo>
                    <a:pt x="2540" y="577850"/>
                  </a:lnTo>
                  <a:lnTo>
                    <a:pt x="2540" y="579120"/>
                  </a:lnTo>
                  <a:lnTo>
                    <a:pt x="5079" y="579120"/>
                  </a:lnTo>
                  <a:lnTo>
                    <a:pt x="5079" y="577850"/>
                  </a:lnTo>
                  <a:close/>
                </a:path>
                <a:path w="6350" h="580389">
                  <a:moveTo>
                    <a:pt x="6350" y="572770"/>
                  </a:moveTo>
                  <a:lnTo>
                    <a:pt x="0" y="572770"/>
                  </a:lnTo>
                  <a:lnTo>
                    <a:pt x="0" y="577850"/>
                  </a:lnTo>
                  <a:lnTo>
                    <a:pt x="6350" y="577850"/>
                  </a:lnTo>
                  <a:lnTo>
                    <a:pt x="6350" y="572770"/>
                  </a:lnTo>
                  <a:close/>
                </a:path>
                <a:path w="6350" h="580389">
                  <a:moveTo>
                    <a:pt x="6350" y="566420"/>
                  </a:moveTo>
                  <a:lnTo>
                    <a:pt x="0" y="566420"/>
                  </a:lnTo>
                  <a:lnTo>
                    <a:pt x="0" y="571500"/>
                  </a:lnTo>
                  <a:lnTo>
                    <a:pt x="6350" y="571500"/>
                  </a:lnTo>
                  <a:lnTo>
                    <a:pt x="6350" y="566420"/>
                  </a:lnTo>
                  <a:close/>
                </a:path>
                <a:path w="6350" h="580389">
                  <a:moveTo>
                    <a:pt x="6350" y="560070"/>
                  </a:moveTo>
                  <a:lnTo>
                    <a:pt x="0" y="560070"/>
                  </a:lnTo>
                  <a:lnTo>
                    <a:pt x="0" y="565150"/>
                  </a:lnTo>
                  <a:lnTo>
                    <a:pt x="6350" y="565150"/>
                  </a:lnTo>
                  <a:lnTo>
                    <a:pt x="6350" y="560070"/>
                  </a:lnTo>
                  <a:close/>
                </a:path>
                <a:path w="6350" h="580389">
                  <a:moveTo>
                    <a:pt x="6350" y="553720"/>
                  </a:moveTo>
                  <a:lnTo>
                    <a:pt x="0" y="553720"/>
                  </a:lnTo>
                  <a:lnTo>
                    <a:pt x="0" y="558800"/>
                  </a:lnTo>
                  <a:lnTo>
                    <a:pt x="6350" y="558800"/>
                  </a:lnTo>
                  <a:lnTo>
                    <a:pt x="6350" y="553720"/>
                  </a:lnTo>
                  <a:close/>
                </a:path>
                <a:path w="6350" h="580389">
                  <a:moveTo>
                    <a:pt x="6350" y="547370"/>
                  </a:moveTo>
                  <a:lnTo>
                    <a:pt x="0" y="547370"/>
                  </a:lnTo>
                  <a:lnTo>
                    <a:pt x="0" y="552450"/>
                  </a:lnTo>
                  <a:lnTo>
                    <a:pt x="6350" y="552450"/>
                  </a:lnTo>
                  <a:lnTo>
                    <a:pt x="6350" y="547370"/>
                  </a:lnTo>
                  <a:close/>
                </a:path>
                <a:path w="6350" h="580389">
                  <a:moveTo>
                    <a:pt x="6350" y="541020"/>
                  </a:moveTo>
                  <a:lnTo>
                    <a:pt x="0" y="541020"/>
                  </a:lnTo>
                  <a:lnTo>
                    <a:pt x="0" y="546100"/>
                  </a:lnTo>
                  <a:lnTo>
                    <a:pt x="6350" y="546100"/>
                  </a:lnTo>
                  <a:lnTo>
                    <a:pt x="6350" y="541020"/>
                  </a:lnTo>
                  <a:close/>
                </a:path>
                <a:path w="6350" h="580389">
                  <a:moveTo>
                    <a:pt x="6350" y="534670"/>
                  </a:moveTo>
                  <a:lnTo>
                    <a:pt x="0" y="534670"/>
                  </a:lnTo>
                  <a:lnTo>
                    <a:pt x="0" y="539750"/>
                  </a:lnTo>
                  <a:lnTo>
                    <a:pt x="6350" y="539750"/>
                  </a:lnTo>
                  <a:lnTo>
                    <a:pt x="6350" y="534670"/>
                  </a:lnTo>
                  <a:close/>
                </a:path>
                <a:path w="6350" h="580389">
                  <a:moveTo>
                    <a:pt x="6350" y="528320"/>
                  </a:moveTo>
                  <a:lnTo>
                    <a:pt x="0" y="528320"/>
                  </a:lnTo>
                  <a:lnTo>
                    <a:pt x="0" y="533400"/>
                  </a:lnTo>
                  <a:lnTo>
                    <a:pt x="6350" y="533400"/>
                  </a:lnTo>
                  <a:lnTo>
                    <a:pt x="6350" y="528320"/>
                  </a:lnTo>
                  <a:close/>
                </a:path>
                <a:path w="6350" h="580389">
                  <a:moveTo>
                    <a:pt x="6350" y="521970"/>
                  </a:moveTo>
                  <a:lnTo>
                    <a:pt x="0" y="521970"/>
                  </a:lnTo>
                  <a:lnTo>
                    <a:pt x="0" y="527050"/>
                  </a:lnTo>
                  <a:lnTo>
                    <a:pt x="6350" y="527050"/>
                  </a:lnTo>
                  <a:lnTo>
                    <a:pt x="6350" y="521970"/>
                  </a:lnTo>
                  <a:close/>
                </a:path>
                <a:path w="6350" h="580389">
                  <a:moveTo>
                    <a:pt x="6350" y="515620"/>
                  </a:moveTo>
                  <a:lnTo>
                    <a:pt x="0" y="515620"/>
                  </a:lnTo>
                  <a:lnTo>
                    <a:pt x="0" y="520700"/>
                  </a:lnTo>
                  <a:lnTo>
                    <a:pt x="6350" y="520700"/>
                  </a:lnTo>
                  <a:lnTo>
                    <a:pt x="6350" y="515620"/>
                  </a:lnTo>
                  <a:close/>
                </a:path>
                <a:path w="6350" h="580389">
                  <a:moveTo>
                    <a:pt x="6350" y="509270"/>
                  </a:moveTo>
                  <a:lnTo>
                    <a:pt x="0" y="509270"/>
                  </a:lnTo>
                  <a:lnTo>
                    <a:pt x="0" y="514350"/>
                  </a:lnTo>
                  <a:lnTo>
                    <a:pt x="6350" y="514350"/>
                  </a:lnTo>
                  <a:lnTo>
                    <a:pt x="6350" y="509270"/>
                  </a:lnTo>
                  <a:close/>
                </a:path>
                <a:path w="6350" h="580389">
                  <a:moveTo>
                    <a:pt x="6350" y="501650"/>
                  </a:moveTo>
                  <a:lnTo>
                    <a:pt x="0" y="501650"/>
                  </a:lnTo>
                  <a:lnTo>
                    <a:pt x="0" y="508000"/>
                  </a:lnTo>
                  <a:lnTo>
                    <a:pt x="6350" y="508000"/>
                  </a:lnTo>
                  <a:lnTo>
                    <a:pt x="6350" y="501650"/>
                  </a:lnTo>
                  <a:close/>
                </a:path>
                <a:path w="6350" h="580389">
                  <a:moveTo>
                    <a:pt x="6350" y="496570"/>
                  </a:moveTo>
                  <a:lnTo>
                    <a:pt x="0" y="496570"/>
                  </a:lnTo>
                  <a:lnTo>
                    <a:pt x="0" y="500380"/>
                  </a:lnTo>
                  <a:lnTo>
                    <a:pt x="6350" y="500380"/>
                  </a:lnTo>
                  <a:lnTo>
                    <a:pt x="6350" y="496570"/>
                  </a:lnTo>
                  <a:close/>
                </a:path>
                <a:path w="6350" h="580389">
                  <a:moveTo>
                    <a:pt x="6350" y="490220"/>
                  </a:moveTo>
                  <a:lnTo>
                    <a:pt x="0" y="490220"/>
                  </a:lnTo>
                  <a:lnTo>
                    <a:pt x="0" y="495300"/>
                  </a:lnTo>
                  <a:lnTo>
                    <a:pt x="6350" y="495300"/>
                  </a:lnTo>
                  <a:lnTo>
                    <a:pt x="6350" y="490220"/>
                  </a:lnTo>
                  <a:close/>
                </a:path>
                <a:path w="6350" h="580389">
                  <a:moveTo>
                    <a:pt x="6350" y="482600"/>
                  </a:moveTo>
                  <a:lnTo>
                    <a:pt x="0" y="482600"/>
                  </a:lnTo>
                  <a:lnTo>
                    <a:pt x="0" y="488950"/>
                  </a:lnTo>
                  <a:lnTo>
                    <a:pt x="6350" y="488950"/>
                  </a:lnTo>
                  <a:lnTo>
                    <a:pt x="6350" y="482600"/>
                  </a:lnTo>
                  <a:close/>
                </a:path>
                <a:path w="6350" h="580389">
                  <a:moveTo>
                    <a:pt x="6350" y="477520"/>
                  </a:moveTo>
                  <a:lnTo>
                    <a:pt x="0" y="477520"/>
                  </a:lnTo>
                  <a:lnTo>
                    <a:pt x="0" y="481330"/>
                  </a:lnTo>
                  <a:lnTo>
                    <a:pt x="6350" y="481330"/>
                  </a:lnTo>
                  <a:lnTo>
                    <a:pt x="6350" y="477520"/>
                  </a:lnTo>
                  <a:close/>
                </a:path>
                <a:path w="6350" h="580389">
                  <a:moveTo>
                    <a:pt x="6350" y="471170"/>
                  </a:moveTo>
                  <a:lnTo>
                    <a:pt x="0" y="471170"/>
                  </a:lnTo>
                  <a:lnTo>
                    <a:pt x="0" y="476250"/>
                  </a:lnTo>
                  <a:lnTo>
                    <a:pt x="6350" y="476250"/>
                  </a:lnTo>
                  <a:lnTo>
                    <a:pt x="6350" y="471170"/>
                  </a:lnTo>
                  <a:close/>
                </a:path>
                <a:path w="6350" h="580389">
                  <a:moveTo>
                    <a:pt x="6350" y="464820"/>
                  </a:moveTo>
                  <a:lnTo>
                    <a:pt x="0" y="464820"/>
                  </a:lnTo>
                  <a:lnTo>
                    <a:pt x="0" y="469900"/>
                  </a:lnTo>
                  <a:lnTo>
                    <a:pt x="6350" y="469900"/>
                  </a:lnTo>
                  <a:lnTo>
                    <a:pt x="6350" y="464820"/>
                  </a:lnTo>
                  <a:close/>
                </a:path>
                <a:path w="6350" h="580389">
                  <a:moveTo>
                    <a:pt x="6350" y="458470"/>
                  </a:moveTo>
                  <a:lnTo>
                    <a:pt x="0" y="458470"/>
                  </a:lnTo>
                  <a:lnTo>
                    <a:pt x="0" y="463550"/>
                  </a:lnTo>
                  <a:lnTo>
                    <a:pt x="6350" y="463550"/>
                  </a:lnTo>
                  <a:lnTo>
                    <a:pt x="6350" y="458470"/>
                  </a:lnTo>
                  <a:close/>
                </a:path>
                <a:path w="6350" h="580389">
                  <a:moveTo>
                    <a:pt x="6350" y="452120"/>
                  </a:moveTo>
                  <a:lnTo>
                    <a:pt x="0" y="452120"/>
                  </a:lnTo>
                  <a:lnTo>
                    <a:pt x="0" y="457200"/>
                  </a:lnTo>
                  <a:lnTo>
                    <a:pt x="6350" y="457200"/>
                  </a:lnTo>
                  <a:lnTo>
                    <a:pt x="6350" y="452120"/>
                  </a:lnTo>
                  <a:close/>
                </a:path>
                <a:path w="6350" h="580389">
                  <a:moveTo>
                    <a:pt x="6350" y="445770"/>
                  </a:moveTo>
                  <a:lnTo>
                    <a:pt x="0" y="445770"/>
                  </a:lnTo>
                  <a:lnTo>
                    <a:pt x="0" y="450850"/>
                  </a:lnTo>
                  <a:lnTo>
                    <a:pt x="6350" y="450850"/>
                  </a:lnTo>
                  <a:lnTo>
                    <a:pt x="6350" y="445770"/>
                  </a:lnTo>
                  <a:close/>
                </a:path>
                <a:path w="6350" h="580389">
                  <a:moveTo>
                    <a:pt x="6350" y="439420"/>
                  </a:moveTo>
                  <a:lnTo>
                    <a:pt x="0" y="439420"/>
                  </a:lnTo>
                  <a:lnTo>
                    <a:pt x="0" y="444500"/>
                  </a:lnTo>
                  <a:lnTo>
                    <a:pt x="6350" y="444500"/>
                  </a:lnTo>
                  <a:lnTo>
                    <a:pt x="6350" y="439420"/>
                  </a:lnTo>
                  <a:close/>
                </a:path>
                <a:path w="6350" h="580389">
                  <a:moveTo>
                    <a:pt x="6350" y="433070"/>
                  </a:moveTo>
                  <a:lnTo>
                    <a:pt x="0" y="433070"/>
                  </a:lnTo>
                  <a:lnTo>
                    <a:pt x="0" y="438150"/>
                  </a:lnTo>
                  <a:lnTo>
                    <a:pt x="6350" y="438150"/>
                  </a:lnTo>
                  <a:lnTo>
                    <a:pt x="6350" y="433070"/>
                  </a:lnTo>
                  <a:close/>
                </a:path>
                <a:path w="6350" h="580389">
                  <a:moveTo>
                    <a:pt x="6350" y="426720"/>
                  </a:moveTo>
                  <a:lnTo>
                    <a:pt x="0" y="426720"/>
                  </a:lnTo>
                  <a:lnTo>
                    <a:pt x="0" y="431800"/>
                  </a:lnTo>
                  <a:lnTo>
                    <a:pt x="6350" y="431800"/>
                  </a:lnTo>
                  <a:lnTo>
                    <a:pt x="6350" y="426720"/>
                  </a:lnTo>
                  <a:close/>
                </a:path>
                <a:path w="6350" h="580389">
                  <a:moveTo>
                    <a:pt x="6350" y="420370"/>
                  </a:moveTo>
                  <a:lnTo>
                    <a:pt x="0" y="420370"/>
                  </a:lnTo>
                  <a:lnTo>
                    <a:pt x="0" y="425450"/>
                  </a:lnTo>
                  <a:lnTo>
                    <a:pt x="6350" y="425450"/>
                  </a:lnTo>
                  <a:lnTo>
                    <a:pt x="6350" y="420370"/>
                  </a:lnTo>
                  <a:close/>
                </a:path>
                <a:path w="6350" h="580389">
                  <a:moveTo>
                    <a:pt x="6350" y="414020"/>
                  </a:moveTo>
                  <a:lnTo>
                    <a:pt x="0" y="414020"/>
                  </a:lnTo>
                  <a:lnTo>
                    <a:pt x="0" y="419100"/>
                  </a:lnTo>
                  <a:lnTo>
                    <a:pt x="6350" y="419100"/>
                  </a:lnTo>
                  <a:lnTo>
                    <a:pt x="6350" y="414020"/>
                  </a:lnTo>
                  <a:close/>
                </a:path>
                <a:path w="6350" h="580389">
                  <a:moveTo>
                    <a:pt x="6350" y="407670"/>
                  </a:moveTo>
                  <a:lnTo>
                    <a:pt x="0" y="407670"/>
                  </a:lnTo>
                  <a:lnTo>
                    <a:pt x="0" y="412750"/>
                  </a:lnTo>
                  <a:lnTo>
                    <a:pt x="6350" y="412750"/>
                  </a:lnTo>
                  <a:lnTo>
                    <a:pt x="6350" y="407670"/>
                  </a:lnTo>
                  <a:close/>
                </a:path>
                <a:path w="6350" h="580389">
                  <a:moveTo>
                    <a:pt x="6350" y="401320"/>
                  </a:moveTo>
                  <a:lnTo>
                    <a:pt x="0" y="401320"/>
                  </a:lnTo>
                  <a:lnTo>
                    <a:pt x="0" y="406400"/>
                  </a:lnTo>
                  <a:lnTo>
                    <a:pt x="6350" y="406400"/>
                  </a:lnTo>
                  <a:lnTo>
                    <a:pt x="6350" y="401320"/>
                  </a:lnTo>
                  <a:close/>
                </a:path>
                <a:path w="6350" h="580389">
                  <a:moveTo>
                    <a:pt x="6350" y="394970"/>
                  </a:moveTo>
                  <a:lnTo>
                    <a:pt x="0" y="394970"/>
                  </a:lnTo>
                  <a:lnTo>
                    <a:pt x="0" y="400050"/>
                  </a:lnTo>
                  <a:lnTo>
                    <a:pt x="6350" y="400050"/>
                  </a:lnTo>
                  <a:lnTo>
                    <a:pt x="6350" y="394970"/>
                  </a:lnTo>
                  <a:close/>
                </a:path>
                <a:path w="6350" h="580389">
                  <a:moveTo>
                    <a:pt x="6350" y="388620"/>
                  </a:moveTo>
                  <a:lnTo>
                    <a:pt x="0" y="388620"/>
                  </a:lnTo>
                  <a:lnTo>
                    <a:pt x="0" y="393700"/>
                  </a:lnTo>
                  <a:lnTo>
                    <a:pt x="6350" y="393700"/>
                  </a:lnTo>
                  <a:lnTo>
                    <a:pt x="6350" y="388620"/>
                  </a:lnTo>
                  <a:close/>
                </a:path>
                <a:path w="6350" h="580389">
                  <a:moveTo>
                    <a:pt x="6350" y="382270"/>
                  </a:moveTo>
                  <a:lnTo>
                    <a:pt x="0" y="382270"/>
                  </a:lnTo>
                  <a:lnTo>
                    <a:pt x="0" y="387350"/>
                  </a:lnTo>
                  <a:lnTo>
                    <a:pt x="6350" y="387350"/>
                  </a:lnTo>
                  <a:lnTo>
                    <a:pt x="6350" y="382270"/>
                  </a:lnTo>
                  <a:close/>
                </a:path>
                <a:path w="6350" h="580389">
                  <a:moveTo>
                    <a:pt x="6350" y="378460"/>
                  </a:moveTo>
                  <a:lnTo>
                    <a:pt x="0" y="378460"/>
                  </a:lnTo>
                  <a:lnTo>
                    <a:pt x="0" y="381000"/>
                  </a:lnTo>
                  <a:lnTo>
                    <a:pt x="6350" y="381000"/>
                  </a:lnTo>
                  <a:lnTo>
                    <a:pt x="6350" y="378460"/>
                  </a:lnTo>
                  <a:close/>
                </a:path>
              </a:pathLst>
            </a:custGeom>
            <a:solidFill>
              <a:srgbClr val="7B00EF"/>
            </a:solidFill>
          </p:spPr>
          <p:txBody>
            <a:bodyPr bIns="0" lIns="0" rIns="0" rtlCol="0" tIns="0" wrap="square"/>
            <a:p/>
          </p:txBody>
        </p:sp>
        <p:sp>
          <p:nvSpPr>
            <p:cNvPr id="1051035" name="object 2351"/>
            <p:cNvSpPr/>
            <p:nvPr/>
          </p:nvSpPr>
          <p:spPr>
            <a:xfrm>
              <a:off x="6685280" y="5858510"/>
              <a:ext cx="7620" cy="591820"/>
            </a:xfrm>
            <a:custGeom>
              <a:avLst/>
              <a:ahLst/>
              <a:rect l="l" t="t" r="r" b="b"/>
              <a:pathLst>
                <a:path w="7620" h="591820">
                  <a:moveTo>
                    <a:pt x="1270" y="0"/>
                  </a:moveTo>
                  <a:lnTo>
                    <a:pt x="0" y="0"/>
                  </a:lnTo>
                  <a:lnTo>
                    <a:pt x="0" y="6349"/>
                  </a:lnTo>
                  <a:lnTo>
                    <a:pt x="7620" y="6349"/>
                  </a:lnTo>
                  <a:lnTo>
                    <a:pt x="7620" y="3809"/>
                  </a:lnTo>
                  <a:lnTo>
                    <a:pt x="5079" y="3809"/>
                  </a:lnTo>
                  <a:lnTo>
                    <a:pt x="5079" y="2539"/>
                  </a:lnTo>
                  <a:lnTo>
                    <a:pt x="3810" y="2539"/>
                  </a:lnTo>
                  <a:lnTo>
                    <a:pt x="3810" y="1269"/>
                  </a:lnTo>
                  <a:lnTo>
                    <a:pt x="1270" y="1269"/>
                  </a:lnTo>
                  <a:lnTo>
                    <a:pt x="1270" y="0"/>
                  </a:lnTo>
                  <a:close/>
                </a:path>
                <a:path w="7620" h="591820">
                  <a:moveTo>
                    <a:pt x="7620" y="6350"/>
                  </a:moveTo>
                  <a:lnTo>
                    <a:pt x="0" y="6350"/>
                  </a:lnTo>
                  <a:lnTo>
                    <a:pt x="0" y="10159"/>
                  </a:lnTo>
                  <a:lnTo>
                    <a:pt x="7620" y="10159"/>
                  </a:lnTo>
                  <a:lnTo>
                    <a:pt x="7620" y="6350"/>
                  </a:lnTo>
                  <a:close/>
                </a:path>
                <a:path w="7620" h="591820">
                  <a:moveTo>
                    <a:pt x="7620" y="10159"/>
                  </a:moveTo>
                  <a:lnTo>
                    <a:pt x="0" y="10159"/>
                  </a:lnTo>
                  <a:lnTo>
                    <a:pt x="0" y="12699"/>
                  </a:lnTo>
                  <a:lnTo>
                    <a:pt x="7620" y="12699"/>
                  </a:lnTo>
                  <a:lnTo>
                    <a:pt x="7620" y="10159"/>
                  </a:lnTo>
                  <a:close/>
                </a:path>
                <a:path w="7620" h="591820">
                  <a:moveTo>
                    <a:pt x="7620" y="12700"/>
                  </a:moveTo>
                  <a:lnTo>
                    <a:pt x="0" y="12700"/>
                  </a:lnTo>
                  <a:lnTo>
                    <a:pt x="0" y="16509"/>
                  </a:lnTo>
                  <a:lnTo>
                    <a:pt x="7620" y="16509"/>
                  </a:lnTo>
                  <a:lnTo>
                    <a:pt x="7620" y="12700"/>
                  </a:lnTo>
                  <a:close/>
                </a:path>
                <a:path w="7620" h="591820">
                  <a:moveTo>
                    <a:pt x="7620" y="16509"/>
                  </a:moveTo>
                  <a:lnTo>
                    <a:pt x="0" y="16509"/>
                  </a:lnTo>
                  <a:lnTo>
                    <a:pt x="0" y="19049"/>
                  </a:lnTo>
                  <a:lnTo>
                    <a:pt x="7620" y="19049"/>
                  </a:lnTo>
                  <a:lnTo>
                    <a:pt x="7620" y="16509"/>
                  </a:lnTo>
                  <a:close/>
                </a:path>
                <a:path w="7620" h="591820">
                  <a:moveTo>
                    <a:pt x="7620" y="19050"/>
                  </a:moveTo>
                  <a:lnTo>
                    <a:pt x="0" y="19050"/>
                  </a:lnTo>
                  <a:lnTo>
                    <a:pt x="0" y="22859"/>
                  </a:lnTo>
                  <a:lnTo>
                    <a:pt x="7620" y="22859"/>
                  </a:lnTo>
                  <a:lnTo>
                    <a:pt x="7620" y="19050"/>
                  </a:lnTo>
                  <a:close/>
                </a:path>
                <a:path w="7620" h="591820">
                  <a:moveTo>
                    <a:pt x="7620" y="22859"/>
                  </a:moveTo>
                  <a:lnTo>
                    <a:pt x="0" y="22859"/>
                  </a:lnTo>
                  <a:lnTo>
                    <a:pt x="0" y="29209"/>
                  </a:lnTo>
                  <a:lnTo>
                    <a:pt x="7620" y="29209"/>
                  </a:lnTo>
                  <a:lnTo>
                    <a:pt x="7620" y="22859"/>
                  </a:lnTo>
                  <a:close/>
                </a:path>
                <a:path w="7620" h="591820">
                  <a:moveTo>
                    <a:pt x="7620" y="29209"/>
                  </a:moveTo>
                  <a:lnTo>
                    <a:pt x="0" y="29209"/>
                  </a:lnTo>
                  <a:lnTo>
                    <a:pt x="0" y="31749"/>
                  </a:lnTo>
                  <a:lnTo>
                    <a:pt x="7620" y="31749"/>
                  </a:lnTo>
                  <a:lnTo>
                    <a:pt x="7620" y="29209"/>
                  </a:lnTo>
                  <a:close/>
                </a:path>
                <a:path w="7620" h="591820">
                  <a:moveTo>
                    <a:pt x="7620" y="31750"/>
                  </a:moveTo>
                  <a:lnTo>
                    <a:pt x="0" y="31750"/>
                  </a:lnTo>
                  <a:lnTo>
                    <a:pt x="0" y="35559"/>
                  </a:lnTo>
                  <a:lnTo>
                    <a:pt x="7620" y="35559"/>
                  </a:lnTo>
                  <a:lnTo>
                    <a:pt x="7620" y="31750"/>
                  </a:lnTo>
                  <a:close/>
                </a:path>
                <a:path w="7620" h="591820">
                  <a:moveTo>
                    <a:pt x="7620" y="35559"/>
                  </a:moveTo>
                  <a:lnTo>
                    <a:pt x="0" y="35559"/>
                  </a:lnTo>
                  <a:lnTo>
                    <a:pt x="0" y="38099"/>
                  </a:lnTo>
                  <a:lnTo>
                    <a:pt x="7620" y="38099"/>
                  </a:lnTo>
                  <a:lnTo>
                    <a:pt x="7620" y="35559"/>
                  </a:lnTo>
                  <a:close/>
                </a:path>
                <a:path w="7620" h="591820">
                  <a:moveTo>
                    <a:pt x="7620" y="38100"/>
                  </a:moveTo>
                  <a:lnTo>
                    <a:pt x="0" y="38100"/>
                  </a:lnTo>
                  <a:lnTo>
                    <a:pt x="0" y="41909"/>
                  </a:lnTo>
                  <a:lnTo>
                    <a:pt x="7620" y="41909"/>
                  </a:lnTo>
                  <a:lnTo>
                    <a:pt x="7620" y="38100"/>
                  </a:lnTo>
                  <a:close/>
                </a:path>
                <a:path w="7620" h="591820">
                  <a:moveTo>
                    <a:pt x="7620" y="41909"/>
                  </a:moveTo>
                  <a:lnTo>
                    <a:pt x="0" y="41909"/>
                  </a:lnTo>
                  <a:lnTo>
                    <a:pt x="0" y="44449"/>
                  </a:lnTo>
                  <a:lnTo>
                    <a:pt x="7620" y="44449"/>
                  </a:lnTo>
                  <a:lnTo>
                    <a:pt x="7620" y="41909"/>
                  </a:lnTo>
                  <a:close/>
                </a:path>
                <a:path w="7620" h="591820">
                  <a:moveTo>
                    <a:pt x="7620" y="44450"/>
                  </a:moveTo>
                  <a:lnTo>
                    <a:pt x="0" y="44450"/>
                  </a:lnTo>
                  <a:lnTo>
                    <a:pt x="0" y="48259"/>
                  </a:lnTo>
                  <a:lnTo>
                    <a:pt x="7620" y="48259"/>
                  </a:lnTo>
                  <a:lnTo>
                    <a:pt x="7620" y="44450"/>
                  </a:lnTo>
                  <a:close/>
                </a:path>
                <a:path w="7620" h="591820">
                  <a:moveTo>
                    <a:pt x="7620" y="48259"/>
                  </a:moveTo>
                  <a:lnTo>
                    <a:pt x="0" y="48259"/>
                  </a:lnTo>
                  <a:lnTo>
                    <a:pt x="0" y="50799"/>
                  </a:lnTo>
                  <a:lnTo>
                    <a:pt x="7620" y="50799"/>
                  </a:lnTo>
                  <a:lnTo>
                    <a:pt x="7620" y="48259"/>
                  </a:lnTo>
                  <a:close/>
                </a:path>
                <a:path w="7620" h="591820">
                  <a:moveTo>
                    <a:pt x="7620" y="50800"/>
                  </a:moveTo>
                  <a:lnTo>
                    <a:pt x="0" y="50800"/>
                  </a:lnTo>
                  <a:lnTo>
                    <a:pt x="0" y="54609"/>
                  </a:lnTo>
                  <a:lnTo>
                    <a:pt x="7620" y="54609"/>
                  </a:lnTo>
                  <a:lnTo>
                    <a:pt x="7620" y="50800"/>
                  </a:lnTo>
                  <a:close/>
                </a:path>
                <a:path w="7620" h="591820">
                  <a:moveTo>
                    <a:pt x="7620" y="54609"/>
                  </a:moveTo>
                  <a:lnTo>
                    <a:pt x="0" y="54609"/>
                  </a:lnTo>
                  <a:lnTo>
                    <a:pt x="0" y="57149"/>
                  </a:lnTo>
                  <a:lnTo>
                    <a:pt x="7620" y="57149"/>
                  </a:lnTo>
                  <a:lnTo>
                    <a:pt x="7620" y="54609"/>
                  </a:lnTo>
                  <a:close/>
                </a:path>
                <a:path w="7620" h="591820">
                  <a:moveTo>
                    <a:pt x="7620" y="57150"/>
                  </a:moveTo>
                  <a:lnTo>
                    <a:pt x="0" y="57150"/>
                  </a:lnTo>
                  <a:lnTo>
                    <a:pt x="0" y="60959"/>
                  </a:lnTo>
                  <a:lnTo>
                    <a:pt x="7620" y="60959"/>
                  </a:lnTo>
                  <a:lnTo>
                    <a:pt x="7620" y="57150"/>
                  </a:lnTo>
                  <a:close/>
                </a:path>
                <a:path w="7620" h="591820">
                  <a:moveTo>
                    <a:pt x="7620" y="60959"/>
                  </a:moveTo>
                  <a:lnTo>
                    <a:pt x="0" y="60959"/>
                  </a:lnTo>
                  <a:lnTo>
                    <a:pt x="0" y="63499"/>
                  </a:lnTo>
                  <a:lnTo>
                    <a:pt x="7620" y="63499"/>
                  </a:lnTo>
                  <a:lnTo>
                    <a:pt x="7620" y="60959"/>
                  </a:lnTo>
                  <a:close/>
                </a:path>
                <a:path w="7620" h="591820">
                  <a:moveTo>
                    <a:pt x="7620" y="63500"/>
                  </a:moveTo>
                  <a:lnTo>
                    <a:pt x="0" y="63500"/>
                  </a:lnTo>
                  <a:lnTo>
                    <a:pt x="0" y="67309"/>
                  </a:lnTo>
                  <a:lnTo>
                    <a:pt x="7620" y="67309"/>
                  </a:lnTo>
                  <a:lnTo>
                    <a:pt x="7620" y="63500"/>
                  </a:lnTo>
                  <a:close/>
                </a:path>
                <a:path w="7620" h="591820">
                  <a:moveTo>
                    <a:pt x="7620" y="67309"/>
                  </a:moveTo>
                  <a:lnTo>
                    <a:pt x="0" y="67309"/>
                  </a:lnTo>
                  <a:lnTo>
                    <a:pt x="0" y="69849"/>
                  </a:lnTo>
                  <a:lnTo>
                    <a:pt x="7620" y="69849"/>
                  </a:lnTo>
                  <a:lnTo>
                    <a:pt x="7620" y="67309"/>
                  </a:lnTo>
                  <a:close/>
                </a:path>
                <a:path w="7620" h="591820">
                  <a:moveTo>
                    <a:pt x="7620" y="69850"/>
                  </a:moveTo>
                  <a:lnTo>
                    <a:pt x="0" y="69850"/>
                  </a:lnTo>
                  <a:lnTo>
                    <a:pt x="0" y="73659"/>
                  </a:lnTo>
                  <a:lnTo>
                    <a:pt x="7620" y="73659"/>
                  </a:lnTo>
                  <a:lnTo>
                    <a:pt x="7620" y="69850"/>
                  </a:lnTo>
                  <a:close/>
                </a:path>
                <a:path w="7620" h="591820">
                  <a:moveTo>
                    <a:pt x="7620" y="73659"/>
                  </a:moveTo>
                  <a:lnTo>
                    <a:pt x="0" y="73659"/>
                  </a:lnTo>
                  <a:lnTo>
                    <a:pt x="0" y="76199"/>
                  </a:lnTo>
                  <a:lnTo>
                    <a:pt x="7620" y="76199"/>
                  </a:lnTo>
                  <a:lnTo>
                    <a:pt x="7620" y="73659"/>
                  </a:lnTo>
                  <a:close/>
                </a:path>
                <a:path w="7620" h="591820">
                  <a:moveTo>
                    <a:pt x="7620" y="76200"/>
                  </a:moveTo>
                  <a:lnTo>
                    <a:pt x="0" y="76200"/>
                  </a:lnTo>
                  <a:lnTo>
                    <a:pt x="0" y="80009"/>
                  </a:lnTo>
                  <a:lnTo>
                    <a:pt x="7620" y="80009"/>
                  </a:lnTo>
                  <a:lnTo>
                    <a:pt x="7620" y="76200"/>
                  </a:lnTo>
                  <a:close/>
                </a:path>
                <a:path w="7620" h="591820">
                  <a:moveTo>
                    <a:pt x="7620" y="80009"/>
                  </a:moveTo>
                  <a:lnTo>
                    <a:pt x="0" y="80009"/>
                  </a:lnTo>
                  <a:lnTo>
                    <a:pt x="0" y="82549"/>
                  </a:lnTo>
                  <a:lnTo>
                    <a:pt x="7620" y="82549"/>
                  </a:lnTo>
                  <a:lnTo>
                    <a:pt x="7620" y="80009"/>
                  </a:lnTo>
                  <a:close/>
                </a:path>
                <a:path w="7620" h="591820">
                  <a:moveTo>
                    <a:pt x="7620" y="82550"/>
                  </a:moveTo>
                  <a:lnTo>
                    <a:pt x="0" y="82550"/>
                  </a:lnTo>
                  <a:lnTo>
                    <a:pt x="0" y="88899"/>
                  </a:lnTo>
                  <a:lnTo>
                    <a:pt x="7620" y="88899"/>
                  </a:lnTo>
                  <a:lnTo>
                    <a:pt x="7620" y="82550"/>
                  </a:lnTo>
                  <a:close/>
                </a:path>
                <a:path w="7620" h="591820">
                  <a:moveTo>
                    <a:pt x="7620" y="88900"/>
                  </a:moveTo>
                  <a:lnTo>
                    <a:pt x="0" y="88900"/>
                  </a:lnTo>
                  <a:lnTo>
                    <a:pt x="0" y="95249"/>
                  </a:lnTo>
                  <a:lnTo>
                    <a:pt x="7620" y="95249"/>
                  </a:lnTo>
                  <a:lnTo>
                    <a:pt x="7620" y="88900"/>
                  </a:lnTo>
                  <a:close/>
                </a:path>
                <a:path w="7620" h="591820">
                  <a:moveTo>
                    <a:pt x="7620" y="95250"/>
                  </a:moveTo>
                  <a:lnTo>
                    <a:pt x="0" y="95250"/>
                  </a:lnTo>
                  <a:lnTo>
                    <a:pt x="0" y="99059"/>
                  </a:lnTo>
                  <a:lnTo>
                    <a:pt x="7620" y="99059"/>
                  </a:lnTo>
                  <a:lnTo>
                    <a:pt x="7620" y="95250"/>
                  </a:lnTo>
                  <a:close/>
                </a:path>
                <a:path w="7620" h="591820">
                  <a:moveTo>
                    <a:pt x="7620" y="99059"/>
                  </a:moveTo>
                  <a:lnTo>
                    <a:pt x="0" y="99059"/>
                  </a:lnTo>
                  <a:lnTo>
                    <a:pt x="0" y="101599"/>
                  </a:lnTo>
                  <a:lnTo>
                    <a:pt x="7620" y="101599"/>
                  </a:lnTo>
                  <a:lnTo>
                    <a:pt x="7620" y="99059"/>
                  </a:lnTo>
                  <a:close/>
                </a:path>
                <a:path w="7620" h="591820">
                  <a:moveTo>
                    <a:pt x="7620" y="101600"/>
                  </a:moveTo>
                  <a:lnTo>
                    <a:pt x="0" y="101600"/>
                  </a:lnTo>
                  <a:lnTo>
                    <a:pt x="0" y="107949"/>
                  </a:lnTo>
                  <a:lnTo>
                    <a:pt x="7620" y="107949"/>
                  </a:lnTo>
                  <a:lnTo>
                    <a:pt x="7620" y="101600"/>
                  </a:lnTo>
                  <a:close/>
                </a:path>
                <a:path w="7620" h="591820">
                  <a:moveTo>
                    <a:pt x="7620" y="107950"/>
                  </a:moveTo>
                  <a:lnTo>
                    <a:pt x="0" y="107950"/>
                  </a:lnTo>
                  <a:lnTo>
                    <a:pt x="0" y="114299"/>
                  </a:lnTo>
                  <a:lnTo>
                    <a:pt x="7620" y="114299"/>
                  </a:lnTo>
                  <a:lnTo>
                    <a:pt x="7620" y="107950"/>
                  </a:lnTo>
                  <a:close/>
                </a:path>
                <a:path w="7620" h="591820">
                  <a:moveTo>
                    <a:pt x="7620" y="114300"/>
                  </a:moveTo>
                  <a:lnTo>
                    <a:pt x="0" y="114300"/>
                  </a:lnTo>
                  <a:lnTo>
                    <a:pt x="0" y="120649"/>
                  </a:lnTo>
                  <a:lnTo>
                    <a:pt x="7620" y="120649"/>
                  </a:lnTo>
                  <a:lnTo>
                    <a:pt x="7620" y="114300"/>
                  </a:lnTo>
                  <a:close/>
                </a:path>
                <a:path w="7620" h="591820">
                  <a:moveTo>
                    <a:pt x="7620" y="120650"/>
                  </a:moveTo>
                  <a:lnTo>
                    <a:pt x="0" y="120650"/>
                  </a:lnTo>
                  <a:lnTo>
                    <a:pt x="0" y="124459"/>
                  </a:lnTo>
                  <a:lnTo>
                    <a:pt x="7620" y="124459"/>
                  </a:lnTo>
                  <a:lnTo>
                    <a:pt x="7620" y="120650"/>
                  </a:lnTo>
                  <a:close/>
                </a:path>
                <a:path w="7620" h="591820">
                  <a:moveTo>
                    <a:pt x="7620" y="124459"/>
                  </a:moveTo>
                  <a:lnTo>
                    <a:pt x="0" y="124459"/>
                  </a:lnTo>
                  <a:lnTo>
                    <a:pt x="0" y="126999"/>
                  </a:lnTo>
                  <a:lnTo>
                    <a:pt x="7620" y="126999"/>
                  </a:lnTo>
                  <a:lnTo>
                    <a:pt x="7620" y="124459"/>
                  </a:lnTo>
                  <a:close/>
                </a:path>
                <a:path w="7620" h="591820">
                  <a:moveTo>
                    <a:pt x="7620" y="127000"/>
                  </a:moveTo>
                  <a:lnTo>
                    <a:pt x="0" y="127000"/>
                  </a:lnTo>
                  <a:lnTo>
                    <a:pt x="0" y="130809"/>
                  </a:lnTo>
                  <a:lnTo>
                    <a:pt x="7620" y="130809"/>
                  </a:lnTo>
                  <a:lnTo>
                    <a:pt x="7620" y="127000"/>
                  </a:lnTo>
                  <a:close/>
                </a:path>
                <a:path w="7620" h="591820">
                  <a:moveTo>
                    <a:pt x="7620" y="130809"/>
                  </a:moveTo>
                  <a:lnTo>
                    <a:pt x="0" y="130809"/>
                  </a:lnTo>
                  <a:lnTo>
                    <a:pt x="0" y="133349"/>
                  </a:lnTo>
                  <a:lnTo>
                    <a:pt x="7620" y="133349"/>
                  </a:lnTo>
                  <a:lnTo>
                    <a:pt x="7620" y="130809"/>
                  </a:lnTo>
                  <a:close/>
                </a:path>
                <a:path w="7620" h="591820">
                  <a:moveTo>
                    <a:pt x="7620" y="133350"/>
                  </a:moveTo>
                  <a:lnTo>
                    <a:pt x="0" y="133350"/>
                  </a:lnTo>
                  <a:lnTo>
                    <a:pt x="0" y="137159"/>
                  </a:lnTo>
                  <a:lnTo>
                    <a:pt x="7620" y="137159"/>
                  </a:lnTo>
                  <a:lnTo>
                    <a:pt x="7620" y="133350"/>
                  </a:lnTo>
                  <a:close/>
                </a:path>
                <a:path w="7620" h="591820">
                  <a:moveTo>
                    <a:pt x="7620" y="137159"/>
                  </a:moveTo>
                  <a:lnTo>
                    <a:pt x="0" y="137159"/>
                  </a:lnTo>
                  <a:lnTo>
                    <a:pt x="0" y="139699"/>
                  </a:lnTo>
                  <a:lnTo>
                    <a:pt x="7620" y="139699"/>
                  </a:lnTo>
                  <a:lnTo>
                    <a:pt x="7620" y="137159"/>
                  </a:lnTo>
                  <a:close/>
                </a:path>
                <a:path w="7620" h="591820">
                  <a:moveTo>
                    <a:pt x="7620" y="139700"/>
                  </a:moveTo>
                  <a:lnTo>
                    <a:pt x="0" y="139700"/>
                  </a:lnTo>
                  <a:lnTo>
                    <a:pt x="0" y="143509"/>
                  </a:lnTo>
                  <a:lnTo>
                    <a:pt x="7620" y="143509"/>
                  </a:lnTo>
                  <a:lnTo>
                    <a:pt x="7620" y="139700"/>
                  </a:lnTo>
                  <a:close/>
                </a:path>
                <a:path w="7620" h="591820">
                  <a:moveTo>
                    <a:pt x="7620" y="143509"/>
                  </a:moveTo>
                  <a:lnTo>
                    <a:pt x="0" y="143509"/>
                  </a:lnTo>
                  <a:lnTo>
                    <a:pt x="0" y="146049"/>
                  </a:lnTo>
                  <a:lnTo>
                    <a:pt x="7620" y="146049"/>
                  </a:lnTo>
                  <a:lnTo>
                    <a:pt x="7620" y="143509"/>
                  </a:lnTo>
                  <a:close/>
                </a:path>
                <a:path w="7620" h="591820">
                  <a:moveTo>
                    <a:pt x="7620" y="146050"/>
                  </a:moveTo>
                  <a:lnTo>
                    <a:pt x="0" y="146050"/>
                  </a:lnTo>
                  <a:lnTo>
                    <a:pt x="0" y="149859"/>
                  </a:lnTo>
                  <a:lnTo>
                    <a:pt x="7620" y="149859"/>
                  </a:lnTo>
                  <a:lnTo>
                    <a:pt x="7620" y="146050"/>
                  </a:lnTo>
                  <a:close/>
                </a:path>
                <a:path w="7620" h="591820">
                  <a:moveTo>
                    <a:pt x="7620" y="149859"/>
                  </a:moveTo>
                  <a:lnTo>
                    <a:pt x="0" y="149859"/>
                  </a:lnTo>
                  <a:lnTo>
                    <a:pt x="0" y="152399"/>
                  </a:lnTo>
                  <a:lnTo>
                    <a:pt x="7620" y="152399"/>
                  </a:lnTo>
                  <a:lnTo>
                    <a:pt x="7620" y="149859"/>
                  </a:lnTo>
                  <a:close/>
                </a:path>
                <a:path w="7620" h="591820">
                  <a:moveTo>
                    <a:pt x="7620" y="152400"/>
                  </a:moveTo>
                  <a:lnTo>
                    <a:pt x="0" y="152400"/>
                  </a:lnTo>
                  <a:lnTo>
                    <a:pt x="0" y="156209"/>
                  </a:lnTo>
                  <a:lnTo>
                    <a:pt x="7620" y="156209"/>
                  </a:lnTo>
                  <a:lnTo>
                    <a:pt x="7620" y="152400"/>
                  </a:lnTo>
                  <a:close/>
                </a:path>
                <a:path w="7620" h="591820">
                  <a:moveTo>
                    <a:pt x="7620" y="156209"/>
                  </a:moveTo>
                  <a:lnTo>
                    <a:pt x="0" y="156209"/>
                  </a:lnTo>
                  <a:lnTo>
                    <a:pt x="0" y="158749"/>
                  </a:lnTo>
                  <a:lnTo>
                    <a:pt x="7620" y="158749"/>
                  </a:lnTo>
                  <a:lnTo>
                    <a:pt x="7620" y="156209"/>
                  </a:lnTo>
                  <a:close/>
                </a:path>
                <a:path w="7620" h="591820">
                  <a:moveTo>
                    <a:pt x="7620" y="158750"/>
                  </a:moveTo>
                  <a:lnTo>
                    <a:pt x="0" y="158750"/>
                  </a:lnTo>
                  <a:lnTo>
                    <a:pt x="0" y="162559"/>
                  </a:lnTo>
                  <a:lnTo>
                    <a:pt x="7620" y="162559"/>
                  </a:lnTo>
                  <a:lnTo>
                    <a:pt x="7620" y="158750"/>
                  </a:lnTo>
                  <a:close/>
                </a:path>
                <a:path w="7620" h="591820">
                  <a:moveTo>
                    <a:pt x="7620" y="162559"/>
                  </a:moveTo>
                  <a:lnTo>
                    <a:pt x="0" y="162559"/>
                  </a:lnTo>
                  <a:lnTo>
                    <a:pt x="0" y="165099"/>
                  </a:lnTo>
                  <a:lnTo>
                    <a:pt x="7620" y="165099"/>
                  </a:lnTo>
                  <a:lnTo>
                    <a:pt x="7620" y="162559"/>
                  </a:lnTo>
                  <a:close/>
                </a:path>
                <a:path w="7620" h="591820">
                  <a:moveTo>
                    <a:pt x="7620" y="165100"/>
                  </a:moveTo>
                  <a:lnTo>
                    <a:pt x="0" y="165100"/>
                  </a:lnTo>
                  <a:lnTo>
                    <a:pt x="0" y="168909"/>
                  </a:lnTo>
                  <a:lnTo>
                    <a:pt x="7620" y="168909"/>
                  </a:lnTo>
                  <a:lnTo>
                    <a:pt x="7620" y="165100"/>
                  </a:lnTo>
                  <a:close/>
                </a:path>
                <a:path w="7620" h="591820">
                  <a:moveTo>
                    <a:pt x="7620" y="168909"/>
                  </a:moveTo>
                  <a:lnTo>
                    <a:pt x="0" y="168909"/>
                  </a:lnTo>
                  <a:lnTo>
                    <a:pt x="0" y="171449"/>
                  </a:lnTo>
                  <a:lnTo>
                    <a:pt x="7620" y="171449"/>
                  </a:lnTo>
                  <a:lnTo>
                    <a:pt x="7620" y="168909"/>
                  </a:lnTo>
                  <a:close/>
                </a:path>
                <a:path w="7620" h="591820">
                  <a:moveTo>
                    <a:pt x="7620" y="171450"/>
                  </a:moveTo>
                  <a:lnTo>
                    <a:pt x="0" y="171450"/>
                  </a:lnTo>
                  <a:lnTo>
                    <a:pt x="0" y="175259"/>
                  </a:lnTo>
                  <a:lnTo>
                    <a:pt x="7620" y="175259"/>
                  </a:lnTo>
                  <a:lnTo>
                    <a:pt x="7620" y="171450"/>
                  </a:lnTo>
                  <a:close/>
                </a:path>
                <a:path w="7620" h="591820">
                  <a:moveTo>
                    <a:pt x="7620" y="175259"/>
                  </a:moveTo>
                  <a:lnTo>
                    <a:pt x="0" y="175259"/>
                  </a:lnTo>
                  <a:lnTo>
                    <a:pt x="0" y="177799"/>
                  </a:lnTo>
                  <a:lnTo>
                    <a:pt x="7620" y="177799"/>
                  </a:lnTo>
                  <a:lnTo>
                    <a:pt x="7620" y="175259"/>
                  </a:lnTo>
                  <a:close/>
                </a:path>
                <a:path w="7620" h="591820">
                  <a:moveTo>
                    <a:pt x="7620" y="177800"/>
                  </a:moveTo>
                  <a:lnTo>
                    <a:pt x="0" y="177800"/>
                  </a:lnTo>
                  <a:lnTo>
                    <a:pt x="0" y="209549"/>
                  </a:lnTo>
                  <a:lnTo>
                    <a:pt x="7620" y="209549"/>
                  </a:lnTo>
                  <a:lnTo>
                    <a:pt x="7620" y="177800"/>
                  </a:lnTo>
                  <a:close/>
                </a:path>
                <a:path w="7620" h="591820">
                  <a:moveTo>
                    <a:pt x="7620" y="209550"/>
                  </a:moveTo>
                  <a:lnTo>
                    <a:pt x="0" y="209550"/>
                  </a:lnTo>
                  <a:lnTo>
                    <a:pt x="0" y="279399"/>
                  </a:lnTo>
                  <a:lnTo>
                    <a:pt x="7620" y="279399"/>
                  </a:lnTo>
                  <a:lnTo>
                    <a:pt x="7620" y="209550"/>
                  </a:lnTo>
                  <a:close/>
                </a:path>
                <a:path w="7620" h="591820">
                  <a:moveTo>
                    <a:pt x="7620" y="279399"/>
                  </a:moveTo>
                  <a:lnTo>
                    <a:pt x="0" y="279399"/>
                  </a:lnTo>
                  <a:lnTo>
                    <a:pt x="0" y="382269"/>
                  </a:lnTo>
                  <a:lnTo>
                    <a:pt x="7620" y="382269"/>
                  </a:lnTo>
                  <a:lnTo>
                    <a:pt x="7620" y="279399"/>
                  </a:lnTo>
                  <a:close/>
                </a:path>
                <a:path w="7620" h="591820">
                  <a:moveTo>
                    <a:pt x="1270" y="590549"/>
                  </a:moveTo>
                  <a:lnTo>
                    <a:pt x="0" y="590549"/>
                  </a:lnTo>
                  <a:lnTo>
                    <a:pt x="0" y="591819"/>
                  </a:lnTo>
                  <a:lnTo>
                    <a:pt x="1270" y="591819"/>
                  </a:lnTo>
                  <a:lnTo>
                    <a:pt x="1270" y="590549"/>
                  </a:lnTo>
                  <a:close/>
                </a:path>
                <a:path w="7620" h="591820">
                  <a:moveTo>
                    <a:pt x="5079" y="589279"/>
                  </a:moveTo>
                  <a:lnTo>
                    <a:pt x="2540" y="589279"/>
                  </a:lnTo>
                  <a:lnTo>
                    <a:pt x="2540" y="590549"/>
                  </a:lnTo>
                  <a:lnTo>
                    <a:pt x="5079" y="590549"/>
                  </a:lnTo>
                  <a:lnTo>
                    <a:pt x="5079" y="589279"/>
                  </a:lnTo>
                  <a:close/>
                </a:path>
                <a:path w="7620" h="591820">
                  <a:moveTo>
                    <a:pt x="7620" y="584199"/>
                  </a:moveTo>
                  <a:lnTo>
                    <a:pt x="0" y="584199"/>
                  </a:lnTo>
                  <a:lnTo>
                    <a:pt x="0" y="589279"/>
                  </a:lnTo>
                  <a:lnTo>
                    <a:pt x="6350" y="589279"/>
                  </a:lnTo>
                  <a:lnTo>
                    <a:pt x="6350" y="588009"/>
                  </a:lnTo>
                  <a:lnTo>
                    <a:pt x="7620" y="588009"/>
                  </a:lnTo>
                  <a:lnTo>
                    <a:pt x="7620" y="584199"/>
                  </a:lnTo>
                  <a:close/>
                </a:path>
                <a:path w="7620" h="591820">
                  <a:moveTo>
                    <a:pt x="7620" y="577849"/>
                  </a:moveTo>
                  <a:lnTo>
                    <a:pt x="0" y="577849"/>
                  </a:lnTo>
                  <a:lnTo>
                    <a:pt x="0" y="582929"/>
                  </a:lnTo>
                  <a:lnTo>
                    <a:pt x="7620" y="582929"/>
                  </a:lnTo>
                  <a:lnTo>
                    <a:pt x="7620" y="577849"/>
                  </a:lnTo>
                  <a:close/>
                </a:path>
                <a:path w="7620" h="591820">
                  <a:moveTo>
                    <a:pt x="7620" y="571499"/>
                  </a:moveTo>
                  <a:lnTo>
                    <a:pt x="0" y="571499"/>
                  </a:lnTo>
                  <a:lnTo>
                    <a:pt x="0" y="576580"/>
                  </a:lnTo>
                  <a:lnTo>
                    <a:pt x="7620" y="576580"/>
                  </a:lnTo>
                  <a:lnTo>
                    <a:pt x="7620" y="571499"/>
                  </a:lnTo>
                  <a:close/>
                </a:path>
                <a:path w="7620" h="591820">
                  <a:moveTo>
                    <a:pt x="7620" y="565149"/>
                  </a:moveTo>
                  <a:lnTo>
                    <a:pt x="0" y="565149"/>
                  </a:lnTo>
                  <a:lnTo>
                    <a:pt x="0" y="570229"/>
                  </a:lnTo>
                  <a:lnTo>
                    <a:pt x="7620" y="570229"/>
                  </a:lnTo>
                  <a:lnTo>
                    <a:pt x="7620" y="565149"/>
                  </a:lnTo>
                  <a:close/>
                </a:path>
                <a:path w="7620" h="591820">
                  <a:moveTo>
                    <a:pt x="7620" y="558799"/>
                  </a:moveTo>
                  <a:lnTo>
                    <a:pt x="0" y="558799"/>
                  </a:lnTo>
                  <a:lnTo>
                    <a:pt x="0" y="563879"/>
                  </a:lnTo>
                  <a:lnTo>
                    <a:pt x="7620" y="563879"/>
                  </a:lnTo>
                  <a:lnTo>
                    <a:pt x="7620" y="558799"/>
                  </a:lnTo>
                  <a:close/>
                </a:path>
                <a:path w="7620" h="591820">
                  <a:moveTo>
                    <a:pt x="7620" y="552449"/>
                  </a:moveTo>
                  <a:lnTo>
                    <a:pt x="0" y="552449"/>
                  </a:lnTo>
                  <a:lnTo>
                    <a:pt x="0" y="557529"/>
                  </a:lnTo>
                  <a:lnTo>
                    <a:pt x="7620" y="557529"/>
                  </a:lnTo>
                  <a:lnTo>
                    <a:pt x="7620" y="552449"/>
                  </a:lnTo>
                  <a:close/>
                </a:path>
                <a:path w="7620" h="591820">
                  <a:moveTo>
                    <a:pt x="7620" y="546099"/>
                  </a:moveTo>
                  <a:lnTo>
                    <a:pt x="0" y="546099"/>
                  </a:lnTo>
                  <a:lnTo>
                    <a:pt x="0" y="551179"/>
                  </a:lnTo>
                  <a:lnTo>
                    <a:pt x="7620" y="551179"/>
                  </a:lnTo>
                  <a:lnTo>
                    <a:pt x="7620" y="546099"/>
                  </a:lnTo>
                  <a:close/>
                </a:path>
                <a:path w="7620" h="591820">
                  <a:moveTo>
                    <a:pt x="7620" y="539749"/>
                  </a:moveTo>
                  <a:lnTo>
                    <a:pt x="0" y="539749"/>
                  </a:lnTo>
                  <a:lnTo>
                    <a:pt x="0" y="544829"/>
                  </a:lnTo>
                  <a:lnTo>
                    <a:pt x="7620" y="544829"/>
                  </a:lnTo>
                  <a:lnTo>
                    <a:pt x="7620" y="539749"/>
                  </a:lnTo>
                  <a:close/>
                </a:path>
                <a:path w="7620" h="591820">
                  <a:moveTo>
                    <a:pt x="7620" y="533399"/>
                  </a:moveTo>
                  <a:lnTo>
                    <a:pt x="0" y="533399"/>
                  </a:lnTo>
                  <a:lnTo>
                    <a:pt x="0" y="538479"/>
                  </a:lnTo>
                  <a:lnTo>
                    <a:pt x="7620" y="538479"/>
                  </a:lnTo>
                  <a:lnTo>
                    <a:pt x="7620" y="533399"/>
                  </a:lnTo>
                  <a:close/>
                </a:path>
                <a:path w="7620" h="591820">
                  <a:moveTo>
                    <a:pt x="7620" y="527049"/>
                  </a:moveTo>
                  <a:lnTo>
                    <a:pt x="0" y="527049"/>
                  </a:lnTo>
                  <a:lnTo>
                    <a:pt x="0" y="532129"/>
                  </a:lnTo>
                  <a:lnTo>
                    <a:pt x="7620" y="532129"/>
                  </a:lnTo>
                  <a:lnTo>
                    <a:pt x="7620" y="527049"/>
                  </a:lnTo>
                  <a:close/>
                </a:path>
                <a:path w="7620" h="591820">
                  <a:moveTo>
                    <a:pt x="7620" y="520699"/>
                  </a:moveTo>
                  <a:lnTo>
                    <a:pt x="0" y="520699"/>
                  </a:lnTo>
                  <a:lnTo>
                    <a:pt x="0" y="525779"/>
                  </a:lnTo>
                  <a:lnTo>
                    <a:pt x="7620" y="525779"/>
                  </a:lnTo>
                  <a:lnTo>
                    <a:pt x="7620" y="520699"/>
                  </a:lnTo>
                  <a:close/>
                </a:path>
                <a:path w="7620" h="591820">
                  <a:moveTo>
                    <a:pt x="7620" y="514349"/>
                  </a:moveTo>
                  <a:lnTo>
                    <a:pt x="0" y="514349"/>
                  </a:lnTo>
                  <a:lnTo>
                    <a:pt x="0" y="519429"/>
                  </a:lnTo>
                  <a:lnTo>
                    <a:pt x="7620" y="519429"/>
                  </a:lnTo>
                  <a:lnTo>
                    <a:pt x="7620" y="514349"/>
                  </a:lnTo>
                  <a:close/>
                </a:path>
                <a:path w="7620" h="591820">
                  <a:moveTo>
                    <a:pt x="7620" y="506729"/>
                  </a:moveTo>
                  <a:lnTo>
                    <a:pt x="0" y="506729"/>
                  </a:lnTo>
                  <a:lnTo>
                    <a:pt x="0" y="513079"/>
                  </a:lnTo>
                  <a:lnTo>
                    <a:pt x="7620" y="513079"/>
                  </a:lnTo>
                  <a:lnTo>
                    <a:pt x="7620" y="506729"/>
                  </a:lnTo>
                  <a:close/>
                </a:path>
                <a:path w="7620" h="591820">
                  <a:moveTo>
                    <a:pt x="7620" y="501649"/>
                  </a:moveTo>
                  <a:lnTo>
                    <a:pt x="0" y="501649"/>
                  </a:lnTo>
                  <a:lnTo>
                    <a:pt x="0" y="505459"/>
                  </a:lnTo>
                  <a:lnTo>
                    <a:pt x="7620" y="505459"/>
                  </a:lnTo>
                  <a:lnTo>
                    <a:pt x="7620" y="501649"/>
                  </a:lnTo>
                  <a:close/>
                </a:path>
                <a:path w="7620" h="591820">
                  <a:moveTo>
                    <a:pt x="7620" y="495299"/>
                  </a:moveTo>
                  <a:lnTo>
                    <a:pt x="0" y="495299"/>
                  </a:lnTo>
                  <a:lnTo>
                    <a:pt x="0" y="500379"/>
                  </a:lnTo>
                  <a:lnTo>
                    <a:pt x="7620" y="500379"/>
                  </a:lnTo>
                  <a:lnTo>
                    <a:pt x="7620" y="495299"/>
                  </a:lnTo>
                  <a:close/>
                </a:path>
                <a:path w="7620" h="591820">
                  <a:moveTo>
                    <a:pt x="7620" y="487679"/>
                  </a:moveTo>
                  <a:lnTo>
                    <a:pt x="0" y="487679"/>
                  </a:lnTo>
                  <a:lnTo>
                    <a:pt x="0" y="494029"/>
                  </a:lnTo>
                  <a:lnTo>
                    <a:pt x="7620" y="494029"/>
                  </a:lnTo>
                  <a:lnTo>
                    <a:pt x="7620" y="487679"/>
                  </a:lnTo>
                  <a:close/>
                </a:path>
                <a:path w="7620" h="591820">
                  <a:moveTo>
                    <a:pt x="7620" y="482599"/>
                  </a:moveTo>
                  <a:lnTo>
                    <a:pt x="0" y="482599"/>
                  </a:lnTo>
                  <a:lnTo>
                    <a:pt x="0" y="486409"/>
                  </a:lnTo>
                  <a:lnTo>
                    <a:pt x="7620" y="486409"/>
                  </a:lnTo>
                  <a:lnTo>
                    <a:pt x="7620" y="482599"/>
                  </a:lnTo>
                  <a:close/>
                </a:path>
                <a:path w="7620" h="591820">
                  <a:moveTo>
                    <a:pt x="7620" y="476249"/>
                  </a:moveTo>
                  <a:lnTo>
                    <a:pt x="0" y="476249"/>
                  </a:lnTo>
                  <a:lnTo>
                    <a:pt x="0" y="481330"/>
                  </a:lnTo>
                  <a:lnTo>
                    <a:pt x="7620" y="481330"/>
                  </a:lnTo>
                  <a:lnTo>
                    <a:pt x="7620" y="476249"/>
                  </a:lnTo>
                  <a:close/>
                </a:path>
                <a:path w="7620" h="591820">
                  <a:moveTo>
                    <a:pt x="7620" y="469899"/>
                  </a:moveTo>
                  <a:lnTo>
                    <a:pt x="0" y="469899"/>
                  </a:lnTo>
                  <a:lnTo>
                    <a:pt x="0" y="474979"/>
                  </a:lnTo>
                  <a:lnTo>
                    <a:pt x="7620" y="474979"/>
                  </a:lnTo>
                  <a:lnTo>
                    <a:pt x="7620" y="469899"/>
                  </a:lnTo>
                  <a:close/>
                </a:path>
                <a:path w="7620" h="591820">
                  <a:moveTo>
                    <a:pt x="7620" y="463549"/>
                  </a:moveTo>
                  <a:lnTo>
                    <a:pt x="0" y="463549"/>
                  </a:lnTo>
                  <a:lnTo>
                    <a:pt x="0" y="468630"/>
                  </a:lnTo>
                  <a:lnTo>
                    <a:pt x="7620" y="468630"/>
                  </a:lnTo>
                  <a:lnTo>
                    <a:pt x="7620" y="463549"/>
                  </a:lnTo>
                  <a:close/>
                </a:path>
                <a:path w="7620" h="591820">
                  <a:moveTo>
                    <a:pt x="7620" y="457199"/>
                  </a:moveTo>
                  <a:lnTo>
                    <a:pt x="0" y="457199"/>
                  </a:lnTo>
                  <a:lnTo>
                    <a:pt x="0" y="462279"/>
                  </a:lnTo>
                  <a:lnTo>
                    <a:pt x="7620" y="462279"/>
                  </a:lnTo>
                  <a:lnTo>
                    <a:pt x="7620" y="457199"/>
                  </a:lnTo>
                  <a:close/>
                </a:path>
                <a:path w="7620" h="591820">
                  <a:moveTo>
                    <a:pt x="7620" y="450849"/>
                  </a:moveTo>
                  <a:lnTo>
                    <a:pt x="0" y="450849"/>
                  </a:lnTo>
                  <a:lnTo>
                    <a:pt x="0" y="455929"/>
                  </a:lnTo>
                  <a:lnTo>
                    <a:pt x="7620" y="455929"/>
                  </a:lnTo>
                  <a:lnTo>
                    <a:pt x="7620" y="450849"/>
                  </a:lnTo>
                  <a:close/>
                </a:path>
                <a:path w="7620" h="591820">
                  <a:moveTo>
                    <a:pt x="7620" y="444499"/>
                  </a:moveTo>
                  <a:lnTo>
                    <a:pt x="0" y="444499"/>
                  </a:lnTo>
                  <a:lnTo>
                    <a:pt x="0" y="449579"/>
                  </a:lnTo>
                  <a:lnTo>
                    <a:pt x="7620" y="449579"/>
                  </a:lnTo>
                  <a:lnTo>
                    <a:pt x="7620" y="444499"/>
                  </a:lnTo>
                  <a:close/>
                </a:path>
                <a:path w="7620" h="591820">
                  <a:moveTo>
                    <a:pt x="7620" y="438149"/>
                  </a:moveTo>
                  <a:lnTo>
                    <a:pt x="0" y="438149"/>
                  </a:lnTo>
                  <a:lnTo>
                    <a:pt x="0" y="443230"/>
                  </a:lnTo>
                  <a:lnTo>
                    <a:pt x="7620" y="443230"/>
                  </a:lnTo>
                  <a:lnTo>
                    <a:pt x="7620" y="438149"/>
                  </a:lnTo>
                  <a:close/>
                </a:path>
                <a:path w="7620" h="591820">
                  <a:moveTo>
                    <a:pt x="7620" y="431799"/>
                  </a:moveTo>
                  <a:lnTo>
                    <a:pt x="0" y="431799"/>
                  </a:lnTo>
                  <a:lnTo>
                    <a:pt x="0" y="436879"/>
                  </a:lnTo>
                  <a:lnTo>
                    <a:pt x="7620" y="436879"/>
                  </a:lnTo>
                  <a:lnTo>
                    <a:pt x="7620" y="431799"/>
                  </a:lnTo>
                  <a:close/>
                </a:path>
                <a:path w="7620" h="591820">
                  <a:moveTo>
                    <a:pt x="7620" y="425449"/>
                  </a:moveTo>
                  <a:lnTo>
                    <a:pt x="0" y="425449"/>
                  </a:lnTo>
                  <a:lnTo>
                    <a:pt x="0" y="430529"/>
                  </a:lnTo>
                  <a:lnTo>
                    <a:pt x="7620" y="430529"/>
                  </a:lnTo>
                  <a:lnTo>
                    <a:pt x="7620" y="425449"/>
                  </a:lnTo>
                  <a:close/>
                </a:path>
                <a:path w="7620" h="591820">
                  <a:moveTo>
                    <a:pt x="7620" y="419099"/>
                  </a:moveTo>
                  <a:lnTo>
                    <a:pt x="0" y="419099"/>
                  </a:lnTo>
                  <a:lnTo>
                    <a:pt x="0" y="424179"/>
                  </a:lnTo>
                  <a:lnTo>
                    <a:pt x="7620" y="424179"/>
                  </a:lnTo>
                  <a:lnTo>
                    <a:pt x="7620" y="419099"/>
                  </a:lnTo>
                  <a:close/>
                </a:path>
                <a:path w="7620" h="591820">
                  <a:moveTo>
                    <a:pt x="7620" y="412749"/>
                  </a:moveTo>
                  <a:lnTo>
                    <a:pt x="0" y="412749"/>
                  </a:lnTo>
                  <a:lnTo>
                    <a:pt x="0" y="417829"/>
                  </a:lnTo>
                  <a:lnTo>
                    <a:pt x="7620" y="417829"/>
                  </a:lnTo>
                  <a:lnTo>
                    <a:pt x="7620" y="412749"/>
                  </a:lnTo>
                  <a:close/>
                </a:path>
                <a:path w="7620" h="591820">
                  <a:moveTo>
                    <a:pt x="7620" y="406399"/>
                  </a:moveTo>
                  <a:lnTo>
                    <a:pt x="0" y="406399"/>
                  </a:lnTo>
                  <a:lnTo>
                    <a:pt x="0" y="411480"/>
                  </a:lnTo>
                  <a:lnTo>
                    <a:pt x="7620" y="411480"/>
                  </a:lnTo>
                  <a:lnTo>
                    <a:pt x="7620" y="406399"/>
                  </a:lnTo>
                  <a:close/>
                </a:path>
                <a:path w="7620" h="591820">
                  <a:moveTo>
                    <a:pt x="7620" y="400049"/>
                  </a:moveTo>
                  <a:lnTo>
                    <a:pt x="0" y="400049"/>
                  </a:lnTo>
                  <a:lnTo>
                    <a:pt x="0" y="405129"/>
                  </a:lnTo>
                  <a:lnTo>
                    <a:pt x="7620" y="405129"/>
                  </a:lnTo>
                  <a:lnTo>
                    <a:pt x="7620" y="400049"/>
                  </a:lnTo>
                  <a:close/>
                </a:path>
                <a:path w="7620" h="591820">
                  <a:moveTo>
                    <a:pt x="7620" y="393699"/>
                  </a:moveTo>
                  <a:lnTo>
                    <a:pt x="0" y="393699"/>
                  </a:lnTo>
                  <a:lnTo>
                    <a:pt x="0" y="398779"/>
                  </a:lnTo>
                  <a:lnTo>
                    <a:pt x="7620" y="398779"/>
                  </a:lnTo>
                  <a:lnTo>
                    <a:pt x="7620" y="393699"/>
                  </a:lnTo>
                  <a:close/>
                </a:path>
                <a:path w="7620" h="591820">
                  <a:moveTo>
                    <a:pt x="7620" y="387349"/>
                  </a:moveTo>
                  <a:lnTo>
                    <a:pt x="0" y="387349"/>
                  </a:lnTo>
                  <a:lnTo>
                    <a:pt x="0" y="392429"/>
                  </a:lnTo>
                  <a:lnTo>
                    <a:pt x="7620" y="392429"/>
                  </a:lnTo>
                  <a:lnTo>
                    <a:pt x="7620" y="387349"/>
                  </a:lnTo>
                  <a:close/>
                </a:path>
                <a:path w="7620" h="591820">
                  <a:moveTo>
                    <a:pt x="7620" y="383539"/>
                  </a:moveTo>
                  <a:lnTo>
                    <a:pt x="0" y="383539"/>
                  </a:lnTo>
                  <a:lnTo>
                    <a:pt x="0" y="386079"/>
                  </a:lnTo>
                  <a:lnTo>
                    <a:pt x="7620" y="386079"/>
                  </a:lnTo>
                  <a:lnTo>
                    <a:pt x="7620" y="383539"/>
                  </a:lnTo>
                  <a:close/>
                </a:path>
              </a:pathLst>
            </a:custGeom>
            <a:solidFill>
              <a:srgbClr val="7900EF"/>
            </a:solidFill>
          </p:spPr>
          <p:txBody>
            <a:bodyPr bIns="0" lIns="0" rIns="0" rtlCol="0" tIns="0" wrap="square"/>
            <a:p/>
          </p:txBody>
        </p:sp>
        <p:sp>
          <p:nvSpPr>
            <p:cNvPr id="1051036" name="object 2352"/>
            <p:cNvSpPr/>
            <p:nvPr/>
          </p:nvSpPr>
          <p:spPr>
            <a:xfrm>
              <a:off x="6677660" y="5853430"/>
              <a:ext cx="7620" cy="603250"/>
            </a:xfrm>
            <a:custGeom>
              <a:avLst/>
              <a:ahLst/>
              <a:rect l="l" t="t" r="r" b="b"/>
              <a:pathLst>
                <a:path w="7620" h="603250">
                  <a:moveTo>
                    <a:pt x="2540" y="0"/>
                  </a:moveTo>
                  <a:lnTo>
                    <a:pt x="0" y="0"/>
                  </a:lnTo>
                  <a:lnTo>
                    <a:pt x="0" y="2540"/>
                  </a:lnTo>
                  <a:lnTo>
                    <a:pt x="3810" y="2540"/>
                  </a:lnTo>
                  <a:lnTo>
                    <a:pt x="3810" y="1270"/>
                  </a:lnTo>
                  <a:lnTo>
                    <a:pt x="2540" y="1270"/>
                  </a:lnTo>
                  <a:lnTo>
                    <a:pt x="2540" y="0"/>
                  </a:lnTo>
                  <a:close/>
                </a:path>
                <a:path w="7620" h="603250">
                  <a:moveTo>
                    <a:pt x="5079" y="2540"/>
                  </a:moveTo>
                  <a:lnTo>
                    <a:pt x="0" y="2540"/>
                  </a:lnTo>
                  <a:lnTo>
                    <a:pt x="0" y="5080"/>
                  </a:lnTo>
                  <a:lnTo>
                    <a:pt x="7620" y="5080"/>
                  </a:lnTo>
                  <a:lnTo>
                    <a:pt x="7620" y="3810"/>
                  </a:lnTo>
                  <a:lnTo>
                    <a:pt x="5079" y="3810"/>
                  </a:lnTo>
                  <a:lnTo>
                    <a:pt x="5079" y="2540"/>
                  </a:lnTo>
                  <a:close/>
                </a:path>
                <a:path w="7620" h="603250">
                  <a:moveTo>
                    <a:pt x="7620" y="5080"/>
                  </a:moveTo>
                  <a:lnTo>
                    <a:pt x="0" y="5080"/>
                  </a:lnTo>
                  <a:lnTo>
                    <a:pt x="0" y="11430"/>
                  </a:lnTo>
                  <a:lnTo>
                    <a:pt x="7620" y="11430"/>
                  </a:lnTo>
                  <a:lnTo>
                    <a:pt x="7620" y="5080"/>
                  </a:lnTo>
                  <a:close/>
                </a:path>
                <a:path w="7620" h="603250">
                  <a:moveTo>
                    <a:pt x="7620" y="11430"/>
                  </a:moveTo>
                  <a:lnTo>
                    <a:pt x="0" y="11430"/>
                  </a:lnTo>
                  <a:lnTo>
                    <a:pt x="0" y="15240"/>
                  </a:lnTo>
                  <a:lnTo>
                    <a:pt x="7620" y="15240"/>
                  </a:lnTo>
                  <a:lnTo>
                    <a:pt x="7620" y="11430"/>
                  </a:lnTo>
                  <a:close/>
                </a:path>
                <a:path w="7620" h="603250">
                  <a:moveTo>
                    <a:pt x="7620" y="15240"/>
                  </a:moveTo>
                  <a:lnTo>
                    <a:pt x="0" y="15240"/>
                  </a:lnTo>
                  <a:lnTo>
                    <a:pt x="0" y="17780"/>
                  </a:lnTo>
                  <a:lnTo>
                    <a:pt x="7620" y="17780"/>
                  </a:lnTo>
                  <a:lnTo>
                    <a:pt x="7620" y="15240"/>
                  </a:lnTo>
                  <a:close/>
                </a:path>
                <a:path w="7620" h="603250">
                  <a:moveTo>
                    <a:pt x="7620" y="17780"/>
                  </a:moveTo>
                  <a:lnTo>
                    <a:pt x="0" y="17780"/>
                  </a:lnTo>
                  <a:lnTo>
                    <a:pt x="0" y="21590"/>
                  </a:lnTo>
                  <a:lnTo>
                    <a:pt x="7620" y="21590"/>
                  </a:lnTo>
                  <a:lnTo>
                    <a:pt x="7620" y="17780"/>
                  </a:lnTo>
                  <a:close/>
                </a:path>
                <a:path w="7620" h="603250">
                  <a:moveTo>
                    <a:pt x="7620" y="21590"/>
                  </a:moveTo>
                  <a:lnTo>
                    <a:pt x="0" y="21590"/>
                  </a:lnTo>
                  <a:lnTo>
                    <a:pt x="0" y="24130"/>
                  </a:lnTo>
                  <a:lnTo>
                    <a:pt x="7620" y="24130"/>
                  </a:lnTo>
                  <a:lnTo>
                    <a:pt x="7620" y="21590"/>
                  </a:lnTo>
                  <a:close/>
                </a:path>
                <a:path w="7620" h="603250">
                  <a:moveTo>
                    <a:pt x="7620" y="24130"/>
                  </a:moveTo>
                  <a:lnTo>
                    <a:pt x="0" y="24130"/>
                  </a:lnTo>
                  <a:lnTo>
                    <a:pt x="0" y="27940"/>
                  </a:lnTo>
                  <a:lnTo>
                    <a:pt x="7620" y="27940"/>
                  </a:lnTo>
                  <a:lnTo>
                    <a:pt x="7620" y="24130"/>
                  </a:lnTo>
                  <a:close/>
                </a:path>
                <a:path w="7620" h="603250">
                  <a:moveTo>
                    <a:pt x="7620" y="27940"/>
                  </a:moveTo>
                  <a:lnTo>
                    <a:pt x="0" y="27940"/>
                  </a:lnTo>
                  <a:lnTo>
                    <a:pt x="0" y="34290"/>
                  </a:lnTo>
                  <a:lnTo>
                    <a:pt x="7620" y="34290"/>
                  </a:lnTo>
                  <a:lnTo>
                    <a:pt x="7620" y="27940"/>
                  </a:lnTo>
                  <a:close/>
                </a:path>
                <a:path w="7620" h="603250">
                  <a:moveTo>
                    <a:pt x="7620" y="34290"/>
                  </a:moveTo>
                  <a:lnTo>
                    <a:pt x="0" y="34290"/>
                  </a:lnTo>
                  <a:lnTo>
                    <a:pt x="0" y="36830"/>
                  </a:lnTo>
                  <a:lnTo>
                    <a:pt x="7620" y="36830"/>
                  </a:lnTo>
                  <a:lnTo>
                    <a:pt x="7620" y="34290"/>
                  </a:lnTo>
                  <a:close/>
                </a:path>
                <a:path w="7620" h="603250">
                  <a:moveTo>
                    <a:pt x="7620" y="36830"/>
                  </a:moveTo>
                  <a:lnTo>
                    <a:pt x="0" y="36830"/>
                  </a:lnTo>
                  <a:lnTo>
                    <a:pt x="0" y="40640"/>
                  </a:lnTo>
                  <a:lnTo>
                    <a:pt x="7620" y="40640"/>
                  </a:lnTo>
                  <a:lnTo>
                    <a:pt x="7620" y="36830"/>
                  </a:lnTo>
                  <a:close/>
                </a:path>
                <a:path w="7620" h="603250">
                  <a:moveTo>
                    <a:pt x="7620" y="40640"/>
                  </a:moveTo>
                  <a:lnTo>
                    <a:pt x="0" y="40640"/>
                  </a:lnTo>
                  <a:lnTo>
                    <a:pt x="0" y="43180"/>
                  </a:lnTo>
                  <a:lnTo>
                    <a:pt x="7620" y="43180"/>
                  </a:lnTo>
                  <a:lnTo>
                    <a:pt x="7620" y="40640"/>
                  </a:lnTo>
                  <a:close/>
                </a:path>
                <a:path w="7620" h="603250">
                  <a:moveTo>
                    <a:pt x="7620" y="43180"/>
                  </a:moveTo>
                  <a:lnTo>
                    <a:pt x="0" y="43180"/>
                  </a:lnTo>
                  <a:lnTo>
                    <a:pt x="0" y="46990"/>
                  </a:lnTo>
                  <a:lnTo>
                    <a:pt x="7620" y="46990"/>
                  </a:lnTo>
                  <a:lnTo>
                    <a:pt x="7620" y="43180"/>
                  </a:lnTo>
                  <a:close/>
                </a:path>
                <a:path w="7620" h="603250">
                  <a:moveTo>
                    <a:pt x="7620" y="46990"/>
                  </a:moveTo>
                  <a:lnTo>
                    <a:pt x="0" y="46990"/>
                  </a:lnTo>
                  <a:lnTo>
                    <a:pt x="0" y="49530"/>
                  </a:lnTo>
                  <a:lnTo>
                    <a:pt x="7620" y="49530"/>
                  </a:lnTo>
                  <a:lnTo>
                    <a:pt x="7620" y="46990"/>
                  </a:lnTo>
                  <a:close/>
                </a:path>
                <a:path w="7620" h="603250">
                  <a:moveTo>
                    <a:pt x="7620" y="49530"/>
                  </a:moveTo>
                  <a:lnTo>
                    <a:pt x="0" y="49530"/>
                  </a:lnTo>
                  <a:lnTo>
                    <a:pt x="0" y="53340"/>
                  </a:lnTo>
                  <a:lnTo>
                    <a:pt x="7620" y="53340"/>
                  </a:lnTo>
                  <a:lnTo>
                    <a:pt x="7620" y="49530"/>
                  </a:lnTo>
                  <a:close/>
                </a:path>
                <a:path w="7620" h="603250">
                  <a:moveTo>
                    <a:pt x="7620" y="53340"/>
                  </a:moveTo>
                  <a:lnTo>
                    <a:pt x="0" y="53340"/>
                  </a:lnTo>
                  <a:lnTo>
                    <a:pt x="0" y="55880"/>
                  </a:lnTo>
                  <a:lnTo>
                    <a:pt x="7620" y="55880"/>
                  </a:lnTo>
                  <a:lnTo>
                    <a:pt x="7620" y="53340"/>
                  </a:lnTo>
                  <a:close/>
                </a:path>
                <a:path w="7620" h="603250">
                  <a:moveTo>
                    <a:pt x="7620" y="55880"/>
                  </a:moveTo>
                  <a:lnTo>
                    <a:pt x="0" y="55880"/>
                  </a:lnTo>
                  <a:lnTo>
                    <a:pt x="0" y="59690"/>
                  </a:lnTo>
                  <a:lnTo>
                    <a:pt x="7620" y="59690"/>
                  </a:lnTo>
                  <a:lnTo>
                    <a:pt x="7620" y="55880"/>
                  </a:lnTo>
                  <a:close/>
                </a:path>
                <a:path w="7620" h="603250">
                  <a:moveTo>
                    <a:pt x="7620" y="59690"/>
                  </a:moveTo>
                  <a:lnTo>
                    <a:pt x="0" y="59690"/>
                  </a:lnTo>
                  <a:lnTo>
                    <a:pt x="0" y="62230"/>
                  </a:lnTo>
                  <a:lnTo>
                    <a:pt x="7620" y="62230"/>
                  </a:lnTo>
                  <a:lnTo>
                    <a:pt x="7620" y="59690"/>
                  </a:lnTo>
                  <a:close/>
                </a:path>
                <a:path w="7620" h="603250">
                  <a:moveTo>
                    <a:pt x="7620" y="62230"/>
                  </a:moveTo>
                  <a:lnTo>
                    <a:pt x="0" y="62230"/>
                  </a:lnTo>
                  <a:lnTo>
                    <a:pt x="0" y="66040"/>
                  </a:lnTo>
                  <a:lnTo>
                    <a:pt x="7620" y="66040"/>
                  </a:lnTo>
                  <a:lnTo>
                    <a:pt x="7620" y="62230"/>
                  </a:lnTo>
                  <a:close/>
                </a:path>
                <a:path w="7620" h="603250">
                  <a:moveTo>
                    <a:pt x="7620" y="66040"/>
                  </a:moveTo>
                  <a:lnTo>
                    <a:pt x="0" y="66040"/>
                  </a:lnTo>
                  <a:lnTo>
                    <a:pt x="0" y="68580"/>
                  </a:lnTo>
                  <a:lnTo>
                    <a:pt x="7620" y="68580"/>
                  </a:lnTo>
                  <a:lnTo>
                    <a:pt x="7620" y="66040"/>
                  </a:lnTo>
                  <a:close/>
                </a:path>
                <a:path w="7620" h="603250">
                  <a:moveTo>
                    <a:pt x="7620" y="68580"/>
                  </a:moveTo>
                  <a:lnTo>
                    <a:pt x="0" y="68580"/>
                  </a:lnTo>
                  <a:lnTo>
                    <a:pt x="0" y="72390"/>
                  </a:lnTo>
                  <a:lnTo>
                    <a:pt x="7620" y="72390"/>
                  </a:lnTo>
                  <a:lnTo>
                    <a:pt x="7620" y="68580"/>
                  </a:lnTo>
                  <a:close/>
                </a:path>
                <a:path w="7620" h="603250">
                  <a:moveTo>
                    <a:pt x="7620" y="72390"/>
                  </a:moveTo>
                  <a:lnTo>
                    <a:pt x="0" y="72390"/>
                  </a:lnTo>
                  <a:lnTo>
                    <a:pt x="0" y="74930"/>
                  </a:lnTo>
                  <a:lnTo>
                    <a:pt x="7620" y="74930"/>
                  </a:lnTo>
                  <a:lnTo>
                    <a:pt x="7620" y="72390"/>
                  </a:lnTo>
                  <a:close/>
                </a:path>
                <a:path w="7620" h="603250">
                  <a:moveTo>
                    <a:pt x="7620" y="74930"/>
                  </a:moveTo>
                  <a:lnTo>
                    <a:pt x="0" y="74930"/>
                  </a:lnTo>
                  <a:lnTo>
                    <a:pt x="0" y="78740"/>
                  </a:lnTo>
                  <a:lnTo>
                    <a:pt x="7620" y="78740"/>
                  </a:lnTo>
                  <a:lnTo>
                    <a:pt x="7620" y="74930"/>
                  </a:lnTo>
                  <a:close/>
                </a:path>
                <a:path w="7620" h="603250">
                  <a:moveTo>
                    <a:pt x="7620" y="78740"/>
                  </a:moveTo>
                  <a:lnTo>
                    <a:pt x="0" y="78740"/>
                  </a:lnTo>
                  <a:lnTo>
                    <a:pt x="0" y="81280"/>
                  </a:lnTo>
                  <a:lnTo>
                    <a:pt x="7620" y="81280"/>
                  </a:lnTo>
                  <a:lnTo>
                    <a:pt x="7620" y="78740"/>
                  </a:lnTo>
                  <a:close/>
                </a:path>
                <a:path w="7620" h="603250">
                  <a:moveTo>
                    <a:pt x="7620" y="81280"/>
                  </a:moveTo>
                  <a:lnTo>
                    <a:pt x="0" y="81280"/>
                  </a:lnTo>
                  <a:lnTo>
                    <a:pt x="0" y="85090"/>
                  </a:lnTo>
                  <a:lnTo>
                    <a:pt x="7620" y="85090"/>
                  </a:lnTo>
                  <a:lnTo>
                    <a:pt x="7620" y="81280"/>
                  </a:lnTo>
                  <a:close/>
                </a:path>
                <a:path w="7620" h="603250">
                  <a:moveTo>
                    <a:pt x="7620" y="85090"/>
                  </a:moveTo>
                  <a:lnTo>
                    <a:pt x="0" y="85090"/>
                  </a:lnTo>
                  <a:lnTo>
                    <a:pt x="0" y="87630"/>
                  </a:lnTo>
                  <a:lnTo>
                    <a:pt x="7620" y="87630"/>
                  </a:lnTo>
                  <a:lnTo>
                    <a:pt x="7620" y="85090"/>
                  </a:lnTo>
                  <a:close/>
                </a:path>
                <a:path w="7620" h="603250">
                  <a:moveTo>
                    <a:pt x="7620" y="87630"/>
                  </a:moveTo>
                  <a:lnTo>
                    <a:pt x="0" y="87630"/>
                  </a:lnTo>
                  <a:lnTo>
                    <a:pt x="0" y="93980"/>
                  </a:lnTo>
                  <a:lnTo>
                    <a:pt x="7620" y="93980"/>
                  </a:lnTo>
                  <a:lnTo>
                    <a:pt x="7620" y="87630"/>
                  </a:lnTo>
                  <a:close/>
                </a:path>
                <a:path w="7620" h="603250">
                  <a:moveTo>
                    <a:pt x="7620" y="93980"/>
                  </a:moveTo>
                  <a:lnTo>
                    <a:pt x="0" y="93980"/>
                  </a:lnTo>
                  <a:lnTo>
                    <a:pt x="0" y="100330"/>
                  </a:lnTo>
                  <a:lnTo>
                    <a:pt x="7620" y="100330"/>
                  </a:lnTo>
                  <a:lnTo>
                    <a:pt x="7620" y="93980"/>
                  </a:lnTo>
                  <a:close/>
                </a:path>
                <a:path w="7620" h="603250">
                  <a:moveTo>
                    <a:pt x="7620" y="100330"/>
                  </a:moveTo>
                  <a:lnTo>
                    <a:pt x="0" y="100330"/>
                  </a:lnTo>
                  <a:lnTo>
                    <a:pt x="0" y="104140"/>
                  </a:lnTo>
                  <a:lnTo>
                    <a:pt x="7620" y="104140"/>
                  </a:lnTo>
                  <a:lnTo>
                    <a:pt x="7620" y="100330"/>
                  </a:lnTo>
                  <a:close/>
                </a:path>
                <a:path w="7620" h="603250">
                  <a:moveTo>
                    <a:pt x="7620" y="104140"/>
                  </a:moveTo>
                  <a:lnTo>
                    <a:pt x="0" y="104140"/>
                  </a:lnTo>
                  <a:lnTo>
                    <a:pt x="0" y="106680"/>
                  </a:lnTo>
                  <a:lnTo>
                    <a:pt x="7620" y="106680"/>
                  </a:lnTo>
                  <a:lnTo>
                    <a:pt x="7620" y="104140"/>
                  </a:lnTo>
                  <a:close/>
                </a:path>
                <a:path w="7620" h="603250">
                  <a:moveTo>
                    <a:pt x="7620" y="106680"/>
                  </a:moveTo>
                  <a:lnTo>
                    <a:pt x="0" y="106680"/>
                  </a:lnTo>
                  <a:lnTo>
                    <a:pt x="0" y="113030"/>
                  </a:lnTo>
                  <a:lnTo>
                    <a:pt x="7620" y="113030"/>
                  </a:lnTo>
                  <a:lnTo>
                    <a:pt x="7620" y="106680"/>
                  </a:lnTo>
                  <a:close/>
                </a:path>
                <a:path w="7620" h="603250">
                  <a:moveTo>
                    <a:pt x="7620" y="113030"/>
                  </a:moveTo>
                  <a:lnTo>
                    <a:pt x="0" y="113030"/>
                  </a:lnTo>
                  <a:lnTo>
                    <a:pt x="0" y="119380"/>
                  </a:lnTo>
                  <a:lnTo>
                    <a:pt x="7620" y="119380"/>
                  </a:lnTo>
                  <a:lnTo>
                    <a:pt x="7620" y="113030"/>
                  </a:lnTo>
                  <a:close/>
                </a:path>
                <a:path w="7620" h="603250">
                  <a:moveTo>
                    <a:pt x="7620" y="119380"/>
                  </a:moveTo>
                  <a:lnTo>
                    <a:pt x="0" y="119380"/>
                  </a:lnTo>
                  <a:lnTo>
                    <a:pt x="0" y="125730"/>
                  </a:lnTo>
                  <a:lnTo>
                    <a:pt x="7620" y="125730"/>
                  </a:lnTo>
                  <a:lnTo>
                    <a:pt x="7620" y="119380"/>
                  </a:lnTo>
                  <a:close/>
                </a:path>
                <a:path w="7620" h="603250">
                  <a:moveTo>
                    <a:pt x="7620" y="125730"/>
                  </a:moveTo>
                  <a:lnTo>
                    <a:pt x="0" y="125730"/>
                  </a:lnTo>
                  <a:lnTo>
                    <a:pt x="0" y="129540"/>
                  </a:lnTo>
                  <a:lnTo>
                    <a:pt x="7620" y="129540"/>
                  </a:lnTo>
                  <a:lnTo>
                    <a:pt x="7620" y="125730"/>
                  </a:lnTo>
                  <a:close/>
                </a:path>
                <a:path w="7620" h="603250">
                  <a:moveTo>
                    <a:pt x="7620" y="129540"/>
                  </a:moveTo>
                  <a:lnTo>
                    <a:pt x="0" y="129540"/>
                  </a:lnTo>
                  <a:lnTo>
                    <a:pt x="0" y="132080"/>
                  </a:lnTo>
                  <a:lnTo>
                    <a:pt x="7620" y="132080"/>
                  </a:lnTo>
                  <a:lnTo>
                    <a:pt x="7620" y="129540"/>
                  </a:lnTo>
                  <a:close/>
                </a:path>
                <a:path w="7620" h="603250">
                  <a:moveTo>
                    <a:pt x="7620" y="132080"/>
                  </a:moveTo>
                  <a:lnTo>
                    <a:pt x="0" y="132080"/>
                  </a:lnTo>
                  <a:lnTo>
                    <a:pt x="0" y="135890"/>
                  </a:lnTo>
                  <a:lnTo>
                    <a:pt x="7620" y="135890"/>
                  </a:lnTo>
                  <a:lnTo>
                    <a:pt x="7620" y="132080"/>
                  </a:lnTo>
                  <a:close/>
                </a:path>
                <a:path w="7620" h="603250">
                  <a:moveTo>
                    <a:pt x="7620" y="135890"/>
                  </a:moveTo>
                  <a:lnTo>
                    <a:pt x="0" y="135890"/>
                  </a:lnTo>
                  <a:lnTo>
                    <a:pt x="0" y="138430"/>
                  </a:lnTo>
                  <a:lnTo>
                    <a:pt x="7620" y="138430"/>
                  </a:lnTo>
                  <a:lnTo>
                    <a:pt x="7620" y="135890"/>
                  </a:lnTo>
                  <a:close/>
                </a:path>
                <a:path w="7620" h="603250">
                  <a:moveTo>
                    <a:pt x="7620" y="138430"/>
                  </a:moveTo>
                  <a:lnTo>
                    <a:pt x="0" y="138430"/>
                  </a:lnTo>
                  <a:lnTo>
                    <a:pt x="0" y="142240"/>
                  </a:lnTo>
                  <a:lnTo>
                    <a:pt x="7620" y="142240"/>
                  </a:lnTo>
                  <a:lnTo>
                    <a:pt x="7620" y="138430"/>
                  </a:lnTo>
                  <a:close/>
                </a:path>
                <a:path w="7620" h="603250">
                  <a:moveTo>
                    <a:pt x="7620" y="142240"/>
                  </a:moveTo>
                  <a:lnTo>
                    <a:pt x="0" y="142240"/>
                  </a:lnTo>
                  <a:lnTo>
                    <a:pt x="0" y="144780"/>
                  </a:lnTo>
                  <a:lnTo>
                    <a:pt x="7620" y="144780"/>
                  </a:lnTo>
                  <a:lnTo>
                    <a:pt x="7620" y="142240"/>
                  </a:lnTo>
                  <a:close/>
                </a:path>
                <a:path w="7620" h="603250">
                  <a:moveTo>
                    <a:pt x="7620" y="144780"/>
                  </a:moveTo>
                  <a:lnTo>
                    <a:pt x="0" y="144780"/>
                  </a:lnTo>
                  <a:lnTo>
                    <a:pt x="0" y="148590"/>
                  </a:lnTo>
                  <a:lnTo>
                    <a:pt x="7620" y="148590"/>
                  </a:lnTo>
                  <a:lnTo>
                    <a:pt x="7620" y="144780"/>
                  </a:lnTo>
                  <a:close/>
                </a:path>
                <a:path w="7620" h="603250">
                  <a:moveTo>
                    <a:pt x="7620" y="148590"/>
                  </a:moveTo>
                  <a:lnTo>
                    <a:pt x="0" y="148590"/>
                  </a:lnTo>
                  <a:lnTo>
                    <a:pt x="0" y="151130"/>
                  </a:lnTo>
                  <a:lnTo>
                    <a:pt x="7620" y="151130"/>
                  </a:lnTo>
                  <a:lnTo>
                    <a:pt x="7620" y="148590"/>
                  </a:lnTo>
                  <a:close/>
                </a:path>
                <a:path w="7620" h="603250">
                  <a:moveTo>
                    <a:pt x="7620" y="151130"/>
                  </a:moveTo>
                  <a:lnTo>
                    <a:pt x="0" y="151130"/>
                  </a:lnTo>
                  <a:lnTo>
                    <a:pt x="0" y="154940"/>
                  </a:lnTo>
                  <a:lnTo>
                    <a:pt x="7620" y="154940"/>
                  </a:lnTo>
                  <a:lnTo>
                    <a:pt x="7620" y="151130"/>
                  </a:lnTo>
                  <a:close/>
                </a:path>
                <a:path w="7620" h="603250">
                  <a:moveTo>
                    <a:pt x="7620" y="154940"/>
                  </a:moveTo>
                  <a:lnTo>
                    <a:pt x="0" y="154940"/>
                  </a:lnTo>
                  <a:lnTo>
                    <a:pt x="0" y="157480"/>
                  </a:lnTo>
                  <a:lnTo>
                    <a:pt x="7620" y="157480"/>
                  </a:lnTo>
                  <a:lnTo>
                    <a:pt x="7620" y="154940"/>
                  </a:lnTo>
                  <a:close/>
                </a:path>
                <a:path w="7620" h="603250">
                  <a:moveTo>
                    <a:pt x="7620" y="157480"/>
                  </a:moveTo>
                  <a:lnTo>
                    <a:pt x="0" y="157480"/>
                  </a:lnTo>
                  <a:lnTo>
                    <a:pt x="0" y="161290"/>
                  </a:lnTo>
                  <a:lnTo>
                    <a:pt x="7620" y="161290"/>
                  </a:lnTo>
                  <a:lnTo>
                    <a:pt x="7620" y="157480"/>
                  </a:lnTo>
                  <a:close/>
                </a:path>
                <a:path w="7620" h="603250">
                  <a:moveTo>
                    <a:pt x="7620" y="161290"/>
                  </a:moveTo>
                  <a:lnTo>
                    <a:pt x="0" y="161290"/>
                  </a:lnTo>
                  <a:lnTo>
                    <a:pt x="0" y="163830"/>
                  </a:lnTo>
                  <a:lnTo>
                    <a:pt x="7620" y="163830"/>
                  </a:lnTo>
                  <a:lnTo>
                    <a:pt x="7620" y="161290"/>
                  </a:lnTo>
                  <a:close/>
                </a:path>
                <a:path w="7620" h="603250">
                  <a:moveTo>
                    <a:pt x="7620" y="163830"/>
                  </a:moveTo>
                  <a:lnTo>
                    <a:pt x="0" y="163830"/>
                  </a:lnTo>
                  <a:lnTo>
                    <a:pt x="0" y="167640"/>
                  </a:lnTo>
                  <a:lnTo>
                    <a:pt x="7620" y="167640"/>
                  </a:lnTo>
                  <a:lnTo>
                    <a:pt x="7620" y="163830"/>
                  </a:lnTo>
                  <a:close/>
                </a:path>
                <a:path w="7620" h="603250">
                  <a:moveTo>
                    <a:pt x="7620" y="167640"/>
                  </a:moveTo>
                  <a:lnTo>
                    <a:pt x="0" y="167640"/>
                  </a:lnTo>
                  <a:lnTo>
                    <a:pt x="0" y="170180"/>
                  </a:lnTo>
                  <a:lnTo>
                    <a:pt x="7620" y="170180"/>
                  </a:lnTo>
                  <a:lnTo>
                    <a:pt x="7620" y="167640"/>
                  </a:lnTo>
                  <a:close/>
                </a:path>
                <a:path w="7620" h="603250">
                  <a:moveTo>
                    <a:pt x="7620" y="170180"/>
                  </a:moveTo>
                  <a:lnTo>
                    <a:pt x="0" y="170180"/>
                  </a:lnTo>
                  <a:lnTo>
                    <a:pt x="0" y="173990"/>
                  </a:lnTo>
                  <a:lnTo>
                    <a:pt x="7620" y="173990"/>
                  </a:lnTo>
                  <a:lnTo>
                    <a:pt x="7620" y="170180"/>
                  </a:lnTo>
                  <a:close/>
                </a:path>
                <a:path w="7620" h="603250">
                  <a:moveTo>
                    <a:pt x="7620" y="173990"/>
                  </a:moveTo>
                  <a:lnTo>
                    <a:pt x="0" y="173990"/>
                  </a:lnTo>
                  <a:lnTo>
                    <a:pt x="0" y="176530"/>
                  </a:lnTo>
                  <a:lnTo>
                    <a:pt x="7620" y="176530"/>
                  </a:lnTo>
                  <a:lnTo>
                    <a:pt x="7620" y="173990"/>
                  </a:lnTo>
                  <a:close/>
                </a:path>
                <a:path w="7620" h="603250">
                  <a:moveTo>
                    <a:pt x="7620" y="176530"/>
                  </a:moveTo>
                  <a:lnTo>
                    <a:pt x="0" y="176530"/>
                  </a:lnTo>
                  <a:lnTo>
                    <a:pt x="0" y="180340"/>
                  </a:lnTo>
                  <a:lnTo>
                    <a:pt x="7620" y="180340"/>
                  </a:lnTo>
                  <a:lnTo>
                    <a:pt x="7620" y="176530"/>
                  </a:lnTo>
                  <a:close/>
                </a:path>
                <a:path w="7620" h="603250">
                  <a:moveTo>
                    <a:pt x="7620" y="180340"/>
                  </a:moveTo>
                  <a:lnTo>
                    <a:pt x="0" y="180340"/>
                  </a:lnTo>
                  <a:lnTo>
                    <a:pt x="0" y="182880"/>
                  </a:lnTo>
                  <a:lnTo>
                    <a:pt x="7620" y="182880"/>
                  </a:lnTo>
                  <a:lnTo>
                    <a:pt x="7620" y="180340"/>
                  </a:lnTo>
                  <a:close/>
                </a:path>
                <a:path w="7620" h="603250">
                  <a:moveTo>
                    <a:pt x="7620" y="182880"/>
                  </a:moveTo>
                  <a:lnTo>
                    <a:pt x="0" y="182880"/>
                  </a:lnTo>
                  <a:lnTo>
                    <a:pt x="0" y="214630"/>
                  </a:lnTo>
                  <a:lnTo>
                    <a:pt x="7620" y="214630"/>
                  </a:lnTo>
                  <a:lnTo>
                    <a:pt x="7620" y="182880"/>
                  </a:lnTo>
                  <a:close/>
                </a:path>
                <a:path w="7620" h="603250">
                  <a:moveTo>
                    <a:pt x="7620" y="214630"/>
                  </a:moveTo>
                  <a:lnTo>
                    <a:pt x="0" y="214630"/>
                  </a:lnTo>
                  <a:lnTo>
                    <a:pt x="0" y="284480"/>
                  </a:lnTo>
                  <a:lnTo>
                    <a:pt x="7620" y="284480"/>
                  </a:lnTo>
                  <a:lnTo>
                    <a:pt x="7620" y="214630"/>
                  </a:lnTo>
                  <a:close/>
                </a:path>
                <a:path w="7620" h="603250">
                  <a:moveTo>
                    <a:pt x="7620" y="284480"/>
                  </a:moveTo>
                  <a:lnTo>
                    <a:pt x="0" y="284480"/>
                  </a:lnTo>
                  <a:lnTo>
                    <a:pt x="0" y="387350"/>
                  </a:lnTo>
                  <a:lnTo>
                    <a:pt x="7620" y="387350"/>
                  </a:lnTo>
                  <a:lnTo>
                    <a:pt x="7620" y="284480"/>
                  </a:lnTo>
                  <a:close/>
                </a:path>
                <a:path w="7620" h="603250">
                  <a:moveTo>
                    <a:pt x="1270" y="600710"/>
                  </a:moveTo>
                  <a:lnTo>
                    <a:pt x="0" y="600710"/>
                  </a:lnTo>
                  <a:lnTo>
                    <a:pt x="0" y="603250"/>
                  </a:lnTo>
                  <a:lnTo>
                    <a:pt x="1270" y="603250"/>
                  </a:lnTo>
                  <a:lnTo>
                    <a:pt x="1270" y="600710"/>
                  </a:lnTo>
                  <a:close/>
                </a:path>
                <a:path w="7620" h="603250">
                  <a:moveTo>
                    <a:pt x="5079" y="599440"/>
                  </a:moveTo>
                  <a:lnTo>
                    <a:pt x="3810" y="599440"/>
                  </a:lnTo>
                  <a:lnTo>
                    <a:pt x="3810" y="600710"/>
                  </a:lnTo>
                  <a:lnTo>
                    <a:pt x="5080" y="600710"/>
                  </a:lnTo>
                  <a:lnTo>
                    <a:pt x="5079" y="599440"/>
                  </a:lnTo>
                  <a:close/>
                </a:path>
                <a:path w="7620" h="603250">
                  <a:moveTo>
                    <a:pt x="7620" y="595630"/>
                  </a:moveTo>
                  <a:lnTo>
                    <a:pt x="0" y="595630"/>
                  </a:lnTo>
                  <a:lnTo>
                    <a:pt x="0" y="599440"/>
                  </a:lnTo>
                  <a:lnTo>
                    <a:pt x="7620" y="599440"/>
                  </a:lnTo>
                  <a:lnTo>
                    <a:pt x="7620" y="595630"/>
                  </a:lnTo>
                  <a:close/>
                </a:path>
                <a:path w="7620" h="603250">
                  <a:moveTo>
                    <a:pt x="7620" y="589280"/>
                  </a:moveTo>
                  <a:lnTo>
                    <a:pt x="0" y="589280"/>
                  </a:lnTo>
                  <a:lnTo>
                    <a:pt x="0" y="594360"/>
                  </a:lnTo>
                  <a:lnTo>
                    <a:pt x="7620" y="594360"/>
                  </a:lnTo>
                  <a:lnTo>
                    <a:pt x="7620" y="589280"/>
                  </a:lnTo>
                  <a:close/>
                </a:path>
                <a:path w="7620" h="603250">
                  <a:moveTo>
                    <a:pt x="7620" y="582930"/>
                  </a:moveTo>
                  <a:lnTo>
                    <a:pt x="0" y="582930"/>
                  </a:lnTo>
                  <a:lnTo>
                    <a:pt x="0" y="588010"/>
                  </a:lnTo>
                  <a:lnTo>
                    <a:pt x="7620" y="588010"/>
                  </a:lnTo>
                  <a:lnTo>
                    <a:pt x="7620" y="582930"/>
                  </a:lnTo>
                  <a:close/>
                </a:path>
                <a:path w="7620" h="603250">
                  <a:moveTo>
                    <a:pt x="7620" y="576580"/>
                  </a:moveTo>
                  <a:lnTo>
                    <a:pt x="0" y="576580"/>
                  </a:lnTo>
                  <a:lnTo>
                    <a:pt x="0" y="581660"/>
                  </a:lnTo>
                  <a:lnTo>
                    <a:pt x="7620" y="581660"/>
                  </a:lnTo>
                  <a:lnTo>
                    <a:pt x="7620" y="576580"/>
                  </a:lnTo>
                  <a:close/>
                </a:path>
                <a:path w="7620" h="603250">
                  <a:moveTo>
                    <a:pt x="7620" y="570230"/>
                  </a:moveTo>
                  <a:lnTo>
                    <a:pt x="0" y="570230"/>
                  </a:lnTo>
                  <a:lnTo>
                    <a:pt x="0" y="575310"/>
                  </a:lnTo>
                  <a:lnTo>
                    <a:pt x="7620" y="575310"/>
                  </a:lnTo>
                  <a:lnTo>
                    <a:pt x="7620" y="570230"/>
                  </a:lnTo>
                  <a:close/>
                </a:path>
                <a:path w="7620" h="603250">
                  <a:moveTo>
                    <a:pt x="7620" y="563880"/>
                  </a:moveTo>
                  <a:lnTo>
                    <a:pt x="0" y="563880"/>
                  </a:lnTo>
                  <a:lnTo>
                    <a:pt x="0" y="568960"/>
                  </a:lnTo>
                  <a:lnTo>
                    <a:pt x="7620" y="568960"/>
                  </a:lnTo>
                  <a:lnTo>
                    <a:pt x="7620" y="563880"/>
                  </a:lnTo>
                  <a:close/>
                </a:path>
                <a:path w="7620" h="603250">
                  <a:moveTo>
                    <a:pt x="7620" y="557530"/>
                  </a:moveTo>
                  <a:lnTo>
                    <a:pt x="0" y="557530"/>
                  </a:lnTo>
                  <a:lnTo>
                    <a:pt x="0" y="562610"/>
                  </a:lnTo>
                  <a:lnTo>
                    <a:pt x="7620" y="562610"/>
                  </a:lnTo>
                  <a:lnTo>
                    <a:pt x="7620" y="557530"/>
                  </a:lnTo>
                  <a:close/>
                </a:path>
                <a:path w="7620" h="603250">
                  <a:moveTo>
                    <a:pt x="7620" y="551180"/>
                  </a:moveTo>
                  <a:lnTo>
                    <a:pt x="0" y="551180"/>
                  </a:lnTo>
                  <a:lnTo>
                    <a:pt x="0" y="556260"/>
                  </a:lnTo>
                  <a:lnTo>
                    <a:pt x="7620" y="556260"/>
                  </a:lnTo>
                  <a:lnTo>
                    <a:pt x="7620" y="551180"/>
                  </a:lnTo>
                  <a:close/>
                </a:path>
                <a:path w="7620" h="603250">
                  <a:moveTo>
                    <a:pt x="7620" y="544830"/>
                  </a:moveTo>
                  <a:lnTo>
                    <a:pt x="0" y="544830"/>
                  </a:lnTo>
                  <a:lnTo>
                    <a:pt x="0" y="549910"/>
                  </a:lnTo>
                  <a:lnTo>
                    <a:pt x="7620" y="549910"/>
                  </a:lnTo>
                  <a:lnTo>
                    <a:pt x="7620" y="544830"/>
                  </a:lnTo>
                  <a:close/>
                </a:path>
                <a:path w="7620" h="603250">
                  <a:moveTo>
                    <a:pt x="7620" y="538480"/>
                  </a:moveTo>
                  <a:lnTo>
                    <a:pt x="0" y="538480"/>
                  </a:lnTo>
                  <a:lnTo>
                    <a:pt x="0" y="543560"/>
                  </a:lnTo>
                  <a:lnTo>
                    <a:pt x="7620" y="543560"/>
                  </a:lnTo>
                  <a:lnTo>
                    <a:pt x="7620" y="538480"/>
                  </a:lnTo>
                  <a:close/>
                </a:path>
                <a:path w="7620" h="603250">
                  <a:moveTo>
                    <a:pt x="7620" y="532130"/>
                  </a:moveTo>
                  <a:lnTo>
                    <a:pt x="0" y="532130"/>
                  </a:lnTo>
                  <a:lnTo>
                    <a:pt x="0" y="537210"/>
                  </a:lnTo>
                  <a:lnTo>
                    <a:pt x="7620" y="537210"/>
                  </a:lnTo>
                  <a:lnTo>
                    <a:pt x="7620" y="532130"/>
                  </a:lnTo>
                  <a:close/>
                </a:path>
                <a:path w="7620" h="603250">
                  <a:moveTo>
                    <a:pt x="7620" y="525780"/>
                  </a:moveTo>
                  <a:lnTo>
                    <a:pt x="0" y="525780"/>
                  </a:lnTo>
                  <a:lnTo>
                    <a:pt x="0" y="530860"/>
                  </a:lnTo>
                  <a:lnTo>
                    <a:pt x="7620" y="530860"/>
                  </a:lnTo>
                  <a:lnTo>
                    <a:pt x="7620" y="525780"/>
                  </a:lnTo>
                  <a:close/>
                </a:path>
                <a:path w="7620" h="603250">
                  <a:moveTo>
                    <a:pt x="7620" y="519430"/>
                  </a:moveTo>
                  <a:lnTo>
                    <a:pt x="0" y="519430"/>
                  </a:lnTo>
                  <a:lnTo>
                    <a:pt x="0" y="524510"/>
                  </a:lnTo>
                  <a:lnTo>
                    <a:pt x="7620" y="524510"/>
                  </a:lnTo>
                  <a:lnTo>
                    <a:pt x="7620" y="519430"/>
                  </a:lnTo>
                  <a:close/>
                </a:path>
                <a:path w="7620" h="603250">
                  <a:moveTo>
                    <a:pt x="7620" y="511810"/>
                  </a:moveTo>
                  <a:lnTo>
                    <a:pt x="0" y="511810"/>
                  </a:lnTo>
                  <a:lnTo>
                    <a:pt x="0" y="518160"/>
                  </a:lnTo>
                  <a:lnTo>
                    <a:pt x="7620" y="518160"/>
                  </a:lnTo>
                  <a:lnTo>
                    <a:pt x="7620" y="511810"/>
                  </a:lnTo>
                  <a:close/>
                </a:path>
                <a:path w="7620" h="603250">
                  <a:moveTo>
                    <a:pt x="7620" y="506730"/>
                  </a:moveTo>
                  <a:lnTo>
                    <a:pt x="0" y="506730"/>
                  </a:lnTo>
                  <a:lnTo>
                    <a:pt x="0" y="510540"/>
                  </a:lnTo>
                  <a:lnTo>
                    <a:pt x="7620" y="510540"/>
                  </a:lnTo>
                  <a:lnTo>
                    <a:pt x="7620" y="506730"/>
                  </a:lnTo>
                  <a:close/>
                </a:path>
                <a:path w="7620" h="603250">
                  <a:moveTo>
                    <a:pt x="7620" y="500380"/>
                  </a:moveTo>
                  <a:lnTo>
                    <a:pt x="0" y="500380"/>
                  </a:lnTo>
                  <a:lnTo>
                    <a:pt x="0" y="505460"/>
                  </a:lnTo>
                  <a:lnTo>
                    <a:pt x="7620" y="505460"/>
                  </a:lnTo>
                  <a:lnTo>
                    <a:pt x="7620" y="500380"/>
                  </a:lnTo>
                  <a:close/>
                </a:path>
                <a:path w="7620" h="603250">
                  <a:moveTo>
                    <a:pt x="7620" y="492760"/>
                  </a:moveTo>
                  <a:lnTo>
                    <a:pt x="0" y="492760"/>
                  </a:lnTo>
                  <a:lnTo>
                    <a:pt x="0" y="499110"/>
                  </a:lnTo>
                  <a:lnTo>
                    <a:pt x="7620" y="499110"/>
                  </a:lnTo>
                  <a:lnTo>
                    <a:pt x="7620" y="492760"/>
                  </a:lnTo>
                  <a:close/>
                </a:path>
                <a:path w="7620" h="603250">
                  <a:moveTo>
                    <a:pt x="7620" y="487680"/>
                  </a:moveTo>
                  <a:lnTo>
                    <a:pt x="0" y="487680"/>
                  </a:lnTo>
                  <a:lnTo>
                    <a:pt x="0" y="491490"/>
                  </a:lnTo>
                  <a:lnTo>
                    <a:pt x="7620" y="491490"/>
                  </a:lnTo>
                  <a:lnTo>
                    <a:pt x="7620" y="487680"/>
                  </a:lnTo>
                  <a:close/>
                </a:path>
                <a:path w="7620" h="603250">
                  <a:moveTo>
                    <a:pt x="7620" y="481330"/>
                  </a:moveTo>
                  <a:lnTo>
                    <a:pt x="0" y="481330"/>
                  </a:lnTo>
                  <a:lnTo>
                    <a:pt x="0" y="486410"/>
                  </a:lnTo>
                  <a:lnTo>
                    <a:pt x="7620" y="486410"/>
                  </a:lnTo>
                  <a:lnTo>
                    <a:pt x="7620" y="481330"/>
                  </a:lnTo>
                  <a:close/>
                </a:path>
                <a:path w="7620" h="603250">
                  <a:moveTo>
                    <a:pt x="7620" y="474980"/>
                  </a:moveTo>
                  <a:lnTo>
                    <a:pt x="0" y="474980"/>
                  </a:lnTo>
                  <a:lnTo>
                    <a:pt x="0" y="480060"/>
                  </a:lnTo>
                  <a:lnTo>
                    <a:pt x="7620" y="480060"/>
                  </a:lnTo>
                  <a:lnTo>
                    <a:pt x="7620" y="474980"/>
                  </a:lnTo>
                  <a:close/>
                </a:path>
                <a:path w="7620" h="603250">
                  <a:moveTo>
                    <a:pt x="7620" y="468630"/>
                  </a:moveTo>
                  <a:lnTo>
                    <a:pt x="0" y="468630"/>
                  </a:lnTo>
                  <a:lnTo>
                    <a:pt x="0" y="473710"/>
                  </a:lnTo>
                  <a:lnTo>
                    <a:pt x="7620" y="473710"/>
                  </a:lnTo>
                  <a:lnTo>
                    <a:pt x="7620" y="468630"/>
                  </a:lnTo>
                  <a:close/>
                </a:path>
                <a:path w="7620" h="603250">
                  <a:moveTo>
                    <a:pt x="7620" y="462280"/>
                  </a:moveTo>
                  <a:lnTo>
                    <a:pt x="0" y="462280"/>
                  </a:lnTo>
                  <a:lnTo>
                    <a:pt x="0" y="467360"/>
                  </a:lnTo>
                  <a:lnTo>
                    <a:pt x="7620" y="467360"/>
                  </a:lnTo>
                  <a:lnTo>
                    <a:pt x="7620" y="462280"/>
                  </a:lnTo>
                  <a:close/>
                </a:path>
                <a:path w="7620" h="603250">
                  <a:moveTo>
                    <a:pt x="7620" y="455930"/>
                  </a:moveTo>
                  <a:lnTo>
                    <a:pt x="0" y="455930"/>
                  </a:lnTo>
                  <a:lnTo>
                    <a:pt x="0" y="461010"/>
                  </a:lnTo>
                  <a:lnTo>
                    <a:pt x="7620" y="461010"/>
                  </a:lnTo>
                  <a:lnTo>
                    <a:pt x="7620" y="455930"/>
                  </a:lnTo>
                  <a:close/>
                </a:path>
                <a:path w="7620" h="603250">
                  <a:moveTo>
                    <a:pt x="7620" y="449580"/>
                  </a:moveTo>
                  <a:lnTo>
                    <a:pt x="0" y="449580"/>
                  </a:lnTo>
                  <a:lnTo>
                    <a:pt x="0" y="454660"/>
                  </a:lnTo>
                  <a:lnTo>
                    <a:pt x="7620" y="454660"/>
                  </a:lnTo>
                  <a:lnTo>
                    <a:pt x="7620" y="449580"/>
                  </a:lnTo>
                  <a:close/>
                </a:path>
                <a:path w="7620" h="603250">
                  <a:moveTo>
                    <a:pt x="7620" y="443230"/>
                  </a:moveTo>
                  <a:lnTo>
                    <a:pt x="0" y="443230"/>
                  </a:lnTo>
                  <a:lnTo>
                    <a:pt x="0" y="448310"/>
                  </a:lnTo>
                  <a:lnTo>
                    <a:pt x="7620" y="448310"/>
                  </a:lnTo>
                  <a:lnTo>
                    <a:pt x="7620" y="443230"/>
                  </a:lnTo>
                  <a:close/>
                </a:path>
                <a:path w="7620" h="603250">
                  <a:moveTo>
                    <a:pt x="7620" y="436880"/>
                  </a:moveTo>
                  <a:lnTo>
                    <a:pt x="0" y="436880"/>
                  </a:lnTo>
                  <a:lnTo>
                    <a:pt x="0" y="441960"/>
                  </a:lnTo>
                  <a:lnTo>
                    <a:pt x="7620" y="441960"/>
                  </a:lnTo>
                  <a:lnTo>
                    <a:pt x="7620" y="436880"/>
                  </a:lnTo>
                  <a:close/>
                </a:path>
                <a:path w="7620" h="603250">
                  <a:moveTo>
                    <a:pt x="7620" y="430530"/>
                  </a:moveTo>
                  <a:lnTo>
                    <a:pt x="0" y="430530"/>
                  </a:lnTo>
                  <a:lnTo>
                    <a:pt x="0" y="435610"/>
                  </a:lnTo>
                  <a:lnTo>
                    <a:pt x="7620" y="435610"/>
                  </a:lnTo>
                  <a:lnTo>
                    <a:pt x="7620" y="430530"/>
                  </a:lnTo>
                  <a:close/>
                </a:path>
                <a:path w="7620" h="603250">
                  <a:moveTo>
                    <a:pt x="7620" y="424180"/>
                  </a:moveTo>
                  <a:lnTo>
                    <a:pt x="0" y="424180"/>
                  </a:lnTo>
                  <a:lnTo>
                    <a:pt x="0" y="429260"/>
                  </a:lnTo>
                  <a:lnTo>
                    <a:pt x="7620" y="429260"/>
                  </a:lnTo>
                  <a:lnTo>
                    <a:pt x="7620" y="424180"/>
                  </a:lnTo>
                  <a:close/>
                </a:path>
                <a:path w="7620" h="603250">
                  <a:moveTo>
                    <a:pt x="7620" y="417830"/>
                  </a:moveTo>
                  <a:lnTo>
                    <a:pt x="0" y="417830"/>
                  </a:lnTo>
                  <a:lnTo>
                    <a:pt x="0" y="422910"/>
                  </a:lnTo>
                  <a:lnTo>
                    <a:pt x="7620" y="422910"/>
                  </a:lnTo>
                  <a:lnTo>
                    <a:pt x="7620" y="417830"/>
                  </a:lnTo>
                  <a:close/>
                </a:path>
                <a:path w="7620" h="603250">
                  <a:moveTo>
                    <a:pt x="7620" y="411480"/>
                  </a:moveTo>
                  <a:lnTo>
                    <a:pt x="0" y="411480"/>
                  </a:lnTo>
                  <a:lnTo>
                    <a:pt x="0" y="416560"/>
                  </a:lnTo>
                  <a:lnTo>
                    <a:pt x="7620" y="416560"/>
                  </a:lnTo>
                  <a:lnTo>
                    <a:pt x="7620" y="411480"/>
                  </a:lnTo>
                  <a:close/>
                </a:path>
                <a:path w="7620" h="603250">
                  <a:moveTo>
                    <a:pt x="7620" y="405130"/>
                  </a:moveTo>
                  <a:lnTo>
                    <a:pt x="0" y="405130"/>
                  </a:lnTo>
                  <a:lnTo>
                    <a:pt x="0" y="410210"/>
                  </a:lnTo>
                  <a:lnTo>
                    <a:pt x="7620" y="410210"/>
                  </a:lnTo>
                  <a:lnTo>
                    <a:pt x="7620" y="405130"/>
                  </a:lnTo>
                  <a:close/>
                </a:path>
                <a:path w="7620" h="603250">
                  <a:moveTo>
                    <a:pt x="7620" y="398780"/>
                  </a:moveTo>
                  <a:lnTo>
                    <a:pt x="0" y="398780"/>
                  </a:lnTo>
                  <a:lnTo>
                    <a:pt x="0" y="403860"/>
                  </a:lnTo>
                  <a:lnTo>
                    <a:pt x="7620" y="403860"/>
                  </a:lnTo>
                  <a:lnTo>
                    <a:pt x="7620" y="398780"/>
                  </a:lnTo>
                  <a:close/>
                </a:path>
                <a:path w="7620" h="603250">
                  <a:moveTo>
                    <a:pt x="7620" y="392430"/>
                  </a:moveTo>
                  <a:lnTo>
                    <a:pt x="0" y="392430"/>
                  </a:lnTo>
                  <a:lnTo>
                    <a:pt x="0" y="397510"/>
                  </a:lnTo>
                  <a:lnTo>
                    <a:pt x="7620" y="397510"/>
                  </a:lnTo>
                  <a:lnTo>
                    <a:pt x="7620" y="392430"/>
                  </a:lnTo>
                  <a:close/>
                </a:path>
                <a:path w="7620" h="603250">
                  <a:moveTo>
                    <a:pt x="7620" y="388620"/>
                  </a:moveTo>
                  <a:lnTo>
                    <a:pt x="0" y="388620"/>
                  </a:lnTo>
                  <a:lnTo>
                    <a:pt x="0" y="391160"/>
                  </a:lnTo>
                  <a:lnTo>
                    <a:pt x="7620" y="391160"/>
                  </a:lnTo>
                  <a:lnTo>
                    <a:pt x="7620" y="388620"/>
                  </a:lnTo>
                  <a:close/>
                </a:path>
              </a:pathLst>
            </a:custGeom>
            <a:solidFill>
              <a:srgbClr val="7800EF"/>
            </a:solidFill>
          </p:spPr>
          <p:txBody>
            <a:bodyPr bIns="0" lIns="0" rIns="0" rtlCol="0" tIns="0" wrap="square"/>
            <a:p/>
          </p:txBody>
        </p:sp>
        <p:sp>
          <p:nvSpPr>
            <p:cNvPr id="1051037" name="object 2353"/>
            <p:cNvSpPr/>
            <p:nvPr/>
          </p:nvSpPr>
          <p:spPr>
            <a:xfrm>
              <a:off x="6671310" y="5848350"/>
              <a:ext cx="6350" cy="612140"/>
            </a:xfrm>
            <a:custGeom>
              <a:avLst/>
              <a:ahLst/>
              <a:rect l="l" t="t" r="r" b="b"/>
              <a:pathLst>
                <a:path w="6350" h="612139">
                  <a:moveTo>
                    <a:pt x="1270" y="0"/>
                  </a:moveTo>
                  <a:lnTo>
                    <a:pt x="0" y="0"/>
                  </a:lnTo>
                  <a:lnTo>
                    <a:pt x="0" y="1269"/>
                  </a:lnTo>
                  <a:lnTo>
                    <a:pt x="1270" y="1269"/>
                  </a:lnTo>
                  <a:lnTo>
                    <a:pt x="1270" y="0"/>
                  </a:lnTo>
                  <a:close/>
                </a:path>
                <a:path w="6350" h="612139">
                  <a:moveTo>
                    <a:pt x="2540" y="1270"/>
                  </a:moveTo>
                  <a:lnTo>
                    <a:pt x="0" y="1270"/>
                  </a:lnTo>
                  <a:lnTo>
                    <a:pt x="0" y="3809"/>
                  </a:lnTo>
                  <a:lnTo>
                    <a:pt x="5080" y="3809"/>
                  </a:lnTo>
                  <a:lnTo>
                    <a:pt x="5080" y="2540"/>
                  </a:lnTo>
                  <a:lnTo>
                    <a:pt x="2540" y="2540"/>
                  </a:lnTo>
                  <a:lnTo>
                    <a:pt x="2540" y="1270"/>
                  </a:lnTo>
                  <a:close/>
                </a:path>
                <a:path w="6350" h="612139">
                  <a:moveTo>
                    <a:pt x="6350" y="3810"/>
                  </a:moveTo>
                  <a:lnTo>
                    <a:pt x="0" y="3810"/>
                  </a:lnTo>
                  <a:lnTo>
                    <a:pt x="0" y="7619"/>
                  </a:lnTo>
                  <a:lnTo>
                    <a:pt x="6350" y="7619"/>
                  </a:lnTo>
                  <a:lnTo>
                    <a:pt x="6350" y="3810"/>
                  </a:lnTo>
                  <a:close/>
                </a:path>
                <a:path w="6350" h="612139">
                  <a:moveTo>
                    <a:pt x="6350" y="7620"/>
                  </a:moveTo>
                  <a:lnTo>
                    <a:pt x="0" y="7620"/>
                  </a:lnTo>
                  <a:lnTo>
                    <a:pt x="0" y="10159"/>
                  </a:lnTo>
                  <a:lnTo>
                    <a:pt x="6350" y="10159"/>
                  </a:lnTo>
                  <a:lnTo>
                    <a:pt x="6350" y="7620"/>
                  </a:lnTo>
                  <a:close/>
                </a:path>
                <a:path w="6350" h="612139">
                  <a:moveTo>
                    <a:pt x="6350" y="10160"/>
                  </a:moveTo>
                  <a:lnTo>
                    <a:pt x="0" y="10160"/>
                  </a:lnTo>
                  <a:lnTo>
                    <a:pt x="0" y="16509"/>
                  </a:lnTo>
                  <a:lnTo>
                    <a:pt x="6350" y="16509"/>
                  </a:lnTo>
                  <a:lnTo>
                    <a:pt x="6350" y="10160"/>
                  </a:lnTo>
                  <a:close/>
                </a:path>
                <a:path w="6350" h="612139">
                  <a:moveTo>
                    <a:pt x="6350" y="16510"/>
                  </a:moveTo>
                  <a:lnTo>
                    <a:pt x="0" y="16510"/>
                  </a:lnTo>
                  <a:lnTo>
                    <a:pt x="0" y="20319"/>
                  </a:lnTo>
                  <a:lnTo>
                    <a:pt x="6350" y="20319"/>
                  </a:lnTo>
                  <a:lnTo>
                    <a:pt x="6350" y="16510"/>
                  </a:lnTo>
                  <a:close/>
                </a:path>
                <a:path w="6350" h="612139">
                  <a:moveTo>
                    <a:pt x="6350" y="20320"/>
                  </a:moveTo>
                  <a:lnTo>
                    <a:pt x="0" y="20320"/>
                  </a:lnTo>
                  <a:lnTo>
                    <a:pt x="0" y="22859"/>
                  </a:lnTo>
                  <a:lnTo>
                    <a:pt x="6350" y="22859"/>
                  </a:lnTo>
                  <a:lnTo>
                    <a:pt x="6350" y="20320"/>
                  </a:lnTo>
                  <a:close/>
                </a:path>
                <a:path w="6350" h="612139">
                  <a:moveTo>
                    <a:pt x="6350" y="22860"/>
                  </a:moveTo>
                  <a:lnTo>
                    <a:pt x="0" y="22860"/>
                  </a:lnTo>
                  <a:lnTo>
                    <a:pt x="0" y="26669"/>
                  </a:lnTo>
                  <a:lnTo>
                    <a:pt x="6350" y="26669"/>
                  </a:lnTo>
                  <a:lnTo>
                    <a:pt x="6350" y="22860"/>
                  </a:lnTo>
                  <a:close/>
                </a:path>
                <a:path w="6350" h="612139">
                  <a:moveTo>
                    <a:pt x="6350" y="26670"/>
                  </a:moveTo>
                  <a:lnTo>
                    <a:pt x="0" y="26670"/>
                  </a:lnTo>
                  <a:lnTo>
                    <a:pt x="0" y="29209"/>
                  </a:lnTo>
                  <a:lnTo>
                    <a:pt x="6350" y="29209"/>
                  </a:lnTo>
                  <a:lnTo>
                    <a:pt x="6350" y="26670"/>
                  </a:lnTo>
                  <a:close/>
                </a:path>
                <a:path w="6350" h="612139">
                  <a:moveTo>
                    <a:pt x="6350" y="29210"/>
                  </a:moveTo>
                  <a:lnTo>
                    <a:pt x="0" y="29210"/>
                  </a:lnTo>
                  <a:lnTo>
                    <a:pt x="0" y="33019"/>
                  </a:lnTo>
                  <a:lnTo>
                    <a:pt x="6350" y="33019"/>
                  </a:lnTo>
                  <a:lnTo>
                    <a:pt x="6350" y="29210"/>
                  </a:lnTo>
                  <a:close/>
                </a:path>
                <a:path w="6350" h="612139">
                  <a:moveTo>
                    <a:pt x="6350" y="33020"/>
                  </a:moveTo>
                  <a:lnTo>
                    <a:pt x="0" y="33020"/>
                  </a:lnTo>
                  <a:lnTo>
                    <a:pt x="0" y="39369"/>
                  </a:lnTo>
                  <a:lnTo>
                    <a:pt x="6350" y="39369"/>
                  </a:lnTo>
                  <a:lnTo>
                    <a:pt x="6350" y="33020"/>
                  </a:lnTo>
                  <a:close/>
                </a:path>
                <a:path w="6350" h="612139">
                  <a:moveTo>
                    <a:pt x="6350" y="39370"/>
                  </a:moveTo>
                  <a:lnTo>
                    <a:pt x="0" y="39370"/>
                  </a:lnTo>
                  <a:lnTo>
                    <a:pt x="0" y="41909"/>
                  </a:lnTo>
                  <a:lnTo>
                    <a:pt x="6350" y="41909"/>
                  </a:lnTo>
                  <a:lnTo>
                    <a:pt x="6350" y="39370"/>
                  </a:lnTo>
                  <a:close/>
                </a:path>
                <a:path w="6350" h="612139">
                  <a:moveTo>
                    <a:pt x="6350" y="41910"/>
                  </a:moveTo>
                  <a:lnTo>
                    <a:pt x="0" y="41910"/>
                  </a:lnTo>
                  <a:lnTo>
                    <a:pt x="0" y="45719"/>
                  </a:lnTo>
                  <a:lnTo>
                    <a:pt x="6350" y="45719"/>
                  </a:lnTo>
                  <a:lnTo>
                    <a:pt x="6350" y="41910"/>
                  </a:lnTo>
                  <a:close/>
                </a:path>
                <a:path w="6350" h="612139">
                  <a:moveTo>
                    <a:pt x="6350" y="45720"/>
                  </a:moveTo>
                  <a:lnTo>
                    <a:pt x="0" y="45720"/>
                  </a:lnTo>
                  <a:lnTo>
                    <a:pt x="0" y="48259"/>
                  </a:lnTo>
                  <a:lnTo>
                    <a:pt x="6350" y="48259"/>
                  </a:lnTo>
                  <a:lnTo>
                    <a:pt x="6350" y="45720"/>
                  </a:lnTo>
                  <a:close/>
                </a:path>
                <a:path w="6350" h="612139">
                  <a:moveTo>
                    <a:pt x="6350" y="48260"/>
                  </a:moveTo>
                  <a:lnTo>
                    <a:pt x="0" y="48260"/>
                  </a:lnTo>
                  <a:lnTo>
                    <a:pt x="0" y="52069"/>
                  </a:lnTo>
                  <a:lnTo>
                    <a:pt x="6350" y="52069"/>
                  </a:lnTo>
                  <a:lnTo>
                    <a:pt x="6350" y="48260"/>
                  </a:lnTo>
                  <a:close/>
                </a:path>
                <a:path w="6350" h="612139">
                  <a:moveTo>
                    <a:pt x="6350" y="52070"/>
                  </a:moveTo>
                  <a:lnTo>
                    <a:pt x="0" y="52070"/>
                  </a:lnTo>
                  <a:lnTo>
                    <a:pt x="0" y="54609"/>
                  </a:lnTo>
                  <a:lnTo>
                    <a:pt x="6350" y="54609"/>
                  </a:lnTo>
                  <a:lnTo>
                    <a:pt x="6350" y="52070"/>
                  </a:lnTo>
                  <a:close/>
                </a:path>
                <a:path w="6350" h="612139">
                  <a:moveTo>
                    <a:pt x="6350" y="54610"/>
                  </a:moveTo>
                  <a:lnTo>
                    <a:pt x="0" y="54610"/>
                  </a:lnTo>
                  <a:lnTo>
                    <a:pt x="0" y="58419"/>
                  </a:lnTo>
                  <a:lnTo>
                    <a:pt x="6350" y="58419"/>
                  </a:lnTo>
                  <a:lnTo>
                    <a:pt x="6350" y="54610"/>
                  </a:lnTo>
                  <a:close/>
                </a:path>
                <a:path w="6350" h="612139">
                  <a:moveTo>
                    <a:pt x="6350" y="58420"/>
                  </a:moveTo>
                  <a:lnTo>
                    <a:pt x="0" y="58420"/>
                  </a:lnTo>
                  <a:lnTo>
                    <a:pt x="0" y="60959"/>
                  </a:lnTo>
                  <a:lnTo>
                    <a:pt x="6350" y="60959"/>
                  </a:lnTo>
                  <a:lnTo>
                    <a:pt x="6350" y="58420"/>
                  </a:lnTo>
                  <a:close/>
                </a:path>
                <a:path w="6350" h="612139">
                  <a:moveTo>
                    <a:pt x="6350" y="60960"/>
                  </a:moveTo>
                  <a:lnTo>
                    <a:pt x="0" y="60960"/>
                  </a:lnTo>
                  <a:lnTo>
                    <a:pt x="0" y="64769"/>
                  </a:lnTo>
                  <a:lnTo>
                    <a:pt x="6350" y="64769"/>
                  </a:lnTo>
                  <a:lnTo>
                    <a:pt x="6350" y="60960"/>
                  </a:lnTo>
                  <a:close/>
                </a:path>
                <a:path w="6350" h="612139">
                  <a:moveTo>
                    <a:pt x="6350" y="64770"/>
                  </a:moveTo>
                  <a:lnTo>
                    <a:pt x="0" y="64770"/>
                  </a:lnTo>
                  <a:lnTo>
                    <a:pt x="0" y="67309"/>
                  </a:lnTo>
                  <a:lnTo>
                    <a:pt x="6350" y="67309"/>
                  </a:lnTo>
                  <a:lnTo>
                    <a:pt x="6350" y="64770"/>
                  </a:lnTo>
                  <a:close/>
                </a:path>
                <a:path w="6350" h="612139">
                  <a:moveTo>
                    <a:pt x="6350" y="67310"/>
                  </a:moveTo>
                  <a:lnTo>
                    <a:pt x="0" y="67310"/>
                  </a:lnTo>
                  <a:lnTo>
                    <a:pt x="0" y="71119"/>
                  </a:lnTo>
                  <a:lnTo>
                    <a:pt x="6350" y="71119"/>
                  </a:lnTo>
                  <a:lnTo>
                    <a:pt x="6350" y="67310"/>
                  </a:lnTo>
                  <a:close/>
                </a:path>
                <a:path w="6350" h="612139">
                  <a:moveTo>
                    <a:pt x="6350" y="71120"/>
                  </a:moveTo>
                  <a:lnTo>
                    <a:pt x="0" y="71120"/>
                  </a:lnTo>
                  <a:lnTo>
                    <a:pt x="0" y="73659"/>
                  </a:lnTo>
                  <a:lnTo>
                    <a:pt x="6350" y="73659"/>
                  </a:lnTo>
                  <a:lnTo>
                    <a:pt x="6350" y="71120"/>
                  </a:lnTo>
                  <a:close/>
                </a:path>
                <a:path w="6350" h="612139">
                  <a:moveTo>
                    <a:pt x="6350" y="73660"/>
                  </a:moveTo>
                  <a:lnTo>
                    <a:pt x="0" y="73660"/>
                  </a:lnTo>
                  <a:lnTo>
                    <a:pt x="0" y="77469"/>
                  </a:lnTo>
                  <a:lnTo>
                    <a:pt x="6350" y="77469"/>
                  </a:lnTo>
                  <a:lnTo>
                    <a:pt x="6350" y="73660"/>
                  </a:lnTo>
                  <a:close/>
                </a:path>
                <a:path w="6350" h="612139">
                  <a:moveTo>
                    <a:pt x="6350" y="77470"/>
                  </a:moveTo>
                  <a:lnTo>
                    <a:pt x="0" y="77470"/>
                  </a:lnTo>
                  <a:lnTo>
                    <a:pt x="0" y="80009"/>
                  </a:lnTo>
                  <a:lnTo>
                    <a:pt x="6350" y="80009"/>
                  </a:lnTo>
                  <a:lnTo>
                    <a:pt x="6350" y="77470"/>
                  </a:lnTo>
                  <a:close/>
                </a:path>
                <a:path w="6350" h="612139">
                  <a:moveTo>
                    <a:pt x="6350" y="80010"/>
                  </a:moveTo>
                  <a:lnTo>
                    <a:pt x="0" y="80010"/>
                  </a:lnTo>
                  <a:lnTo>
                    <a:pt x="0" y="83819"/>
                  </a:lnTo>
                  <a:lnTo>
                    <a:pt x="6350" y="83819"/>
                  </a:lnTo>
                  <a:lnTo>
                    <a:pt x="6350" y="80010"/>
                  </a:lnTo>
                  <a:close/>
                </a:path>
                <a:path w="6350" h="612139">
                  <a:moveTo>
                    <a:pt x="6350" y="83820"/>
                  </a:moveTo>
                  <a:lnTo>
                    <a:pt x="0" y="83820"/>
                  </a:lnTo>
                  <a:lnTo>
                    <a:pt x="0" y="86359"/>
                  </a:lnTo>
                  <a:lnTo>
                    <a:pt x="6350" y="86359"/>
                  </a:lnTo>
                  <a:lnTo>
                    <a:pt x="6350" y="83820"/>
                  </a:lnTo>
                  <a:close/>
                </a:path>
                <a:path w="6350" h="612139">
                  <a:moveTo>
                    <a:pt x="6350" y="86360"/>
                  </a:moveTo>
                  <a:lnTo>
                    <a:pt x="0" y="86360"/>
                  </a:lnTo>
                  <a:lnTo>
                    <a:pt x="0" y="90169"/>
                  </a:lnTo>
                  <a:lnTo>
                    <a:pt x="6350" y="90169"/>
                  </a:lnTo>
                  <a:lnTo>
                    <a:pt x="6350" y="86360"/>
                  </a:lnTo>
                  <a:close/>
                </a:path>
                <a:path w="6350" h="612139">
                  <a:moveTo>
                    <a:pt x="6350" y="90170"/>
                  </a:moveTo>
                  <a:lnTo>
                    <a:pt x="0" y="90170"/>
                  </a:lnTo>
                  <a:lnTo>
                    <a:pt x="0" y="92709"/>
                  </a:lnTo>
                  <a:lnTo>
                    <a:pt x="6350" y="92709"/>
                  </a:lnTo>
                  <a:lnTo>
                    <a:pt x="6350" y="90170"/>
                  </a:lnTo>
                  <a:close/>
                </a:path>
                <a:path w="6350" h="612139">
                  <a:moveTo>
                    <a:pt x="6350" y="92710"/>
                  </a:moveTo>
                  <a:lnTo>
                    <a:pt x="0" y="92710"/>
                  </a:lnTo>
                  <a:lnTo>
                    <a:pt x="0" y="99059"/>
                  </a:lnTo>
                  <a:lnTo>
                    <a:pt x="6350" y="99059"/>
                  </a:lnTo>
                  <a:lnTo>
                    <a:pt x="6350" y="92710"/>
                  </a:lnTo>
                  <a:close/>
                </a:path>
                <a:path w="6350" h="612139">
                  <a:moveTo>
                    <a:pt x="6350" y="99060"/>
                  </a:moveTo>
                  <a:lnTo>
                    <a:pt x="0" y="99060"/>
                  </a:lnTo>
                  <a:lnTo>
                    <a:pt x="0" y="105409"/>
                  </a:lnTo>
                  <a:lnTo>
                    <a:pt x="6350" y="105409"/>
                  </a:lnTo>
                  <a:lnTo>
                    <a:pt x="6350" y="99060"/>
                  </a:lnTo>
                  <a:close/>
                </a:path>
                <a:path w="6350" h="612139">
                  <a:moveTo>
                    <a:pt x="6350" y="105410"/>
                  </a:moveTo>
                  <a:lnTo>
                    <a:pt x="0" y="105410"/>
                  </a:lnTo>
                  <a:lnTo>
                    <a:pt x="0" y="109219"/>
                  </a:lnTo>
                  <a:lnTo>
                    <a:pt x="6350" y="109219"/>
                  </a:lnTo>
                  <a:lnTo>
                    <a:pt x="6350" y="105410"/>
                  </a:lnTo>
                  <a:close/>
                </a:path>
                <a:path w="6350" h="612139">
                  <a:moveTo>
                    <a:pt x="6350" y="109220"/>
                  </a:moveTo>
                  <a:lnTo>
                    <a:pt x="0" y="109220"/>
                  </a:lnTo>
                  <a:lnTo>
                    <a:pt x="0" y="111759"/>
                  </a:lnTo>
                  <a:lnTo>
                    <a:pt x="6350" y="111759"/>
                  </a:lnTo>
                  <a:lnTo>
                    <a:pt x="6350" y="109220"/>
                  </a:lnTo>
                  <a:close/>
                </a:path>
                <a:path w="6350" h="612139">
                  <a:moveTo>
                    <a:pt x="6350" y="111760"/>
                  </a:moveTo>
                  <a:lnTo>
                    <a:pt x="0" y="111760"/>
                  </a:lnTo>
                  <a:lnTo>
                    <a:pt x="0" y="118109"/>
                  </a:lnTo>
                  <a:lnTo>
                    <a:pt x="6350" y="118109"/>
                  </a:lnTo>
                  <a:lnTo>
                    <a:pt x="6350" y="111760"/>
                  </a:lnTo>
                  <a:close/>
                </a:path>
                <a:path w="6350" h="612139">
                  <a:moveTo>
                    <a:pt x="6350" y="118110"/>
                  </a:moveTo>
                  <a:lnTo>
                    <a:pt x="0" y="118110"/>
                  </a:lnTo>
                  <a:lnTo>
                    <a:pt x="0" y="124459"/>
                  </a:lnTo>
                  <a:lnTo>
                    <a:pt x="6350" y="124459"/>
                  </a:lnTo>
                  <a:lnTo>
                    <a:pt x="6350" y="118110"/>
                  </a:lnTo>
                  <a:close/>
                </a:path>
                <a:path w="6350" h="612139">
                  <a:moveTo>
                    <a:pt x="6350" y="124460"/>
                  </a:moveTo>
                  <a:lnTo>
                    <a:pt x="0" y="124460"/>
                  </a:lnTo>
                  <a:lnTo>
                    <a:pt x="0" y="130809"/>
                  </a:lnTo>
                  <a:lnTo>
                    <a:pt x="6350" y="130809"/>
                  </a:lnTo>
                  <a:lnTo>
                    <a:pt x="6350" y="124460"/>
                  </a:lnTo>
                  <a:close/>
                </a:path>
                <a:path w="6350" h="612139">
                  <a:moveTo>
                    <a:pt x="6350" y="130810"/>
                  </a:moveTo>
                  <a:lnTo>
                    <a:pt x="0" y="130810"/>
                  </a:lnTo>
                  <a:lnTo>
                    <a:pt x="0" y="134619"/>
                  </a:lnTo>
                  <a:lnTo>
                    <a:pt x="6350" y="134619"/>
                  </a:lnTo>
                  <a:lnTo>
                    <a:pt x="6350" y="130810"/>
                  </a:lnTo>
                  <a:close/>
                </a:path>
                <a:path w="6350" h="612139">
                  <a:moveTo>
                    <a:pt x="6350" y="134620"/>
                  </a:moveTo>
                  <a:lnTo>
                    <a:pt x="0" y="134620"/>
                  </a:lnTo>
                  <a:lnTo>
                    <a:pt x="0" y="137159"/>
                  </a:lnTo>
                  <a:lnTo>
                    <a:pt x="6350" y="137159"/>
                  </a:lnTo>
                  <a:lnTo>
                    <a:pt x="6350" y="134620"/>
                  </a:lnTo>
                  <a:close/>
                </a:path>
                <a:path w="6350" h="612139">
                  <a:moveTo>
                    <a:pt x="6350" y="137160"/>
                  </a:moveTo>
                  <a:lnTo>
                    <a:pt x="0" y="137160"/>
                  </a:lnTo>
                  <a:lnTo>
                    <a:pt x="0" y="140969"/>
                  </a:lnTo>
                  <a:lnTo>
                    <a:pt x="6350" y="140969"/>
                  </a:lnTo>
                  <a:lnTo>
                    <a:pt x="6350" y="137160"/>
                  </a:lnTo>
                  <a:close/>
                </a:path>
                <a:path w="6350" h="612139">
                  <a:moveTo>
                    <a:pt x="6350" y="140970"/>
                  </a:moveTo>
                  <a:lnTo>
                    <a:pt x="0" y="140970"/>
                  </a:lnTo>
                  <a:lnTo>
                    <a:pt x="0" y="143509"/>
                  </a:lnTo>
                  <a:lnTo>
                    <a:pt x="6350" y="143509"/>
                  </a:lnTo>
                  <a:lnTo>
                    <a:pt x="6350" y="140970"/>
                  </a:lnTo>
                  <a:close/>
                </a:path>
                <a:path w="6350" h="612139">
                  <a:moveTo>
                    <a:pt x="6350" y="143510"/>
                  </a:moveTo>
                  <a:lnTo>
                    <a:pt x="0" y="143510"/>
                  </a:lnTo>
                  <a:lnTo>
                    <a:pt x="0" y="147319"/>
                  </a:lnTo>
                  <a:lnTo>
                    <a:pt x="6350" y="147319"/>
                  </a:lnTo>
                  <a:lnTo>
                    <a:pt x="6350" y="143510"/>
                  </a:lnTo>
                  <a:close/>
                </a:path>
                <a:path w="6350" h="612139">
                  <a:moveTo>
                    <a:pt x="6350" y="147320"/>
                  </a:moveTo>
                  <a:lnTo>
                    <a:pt x="0" y="147320"/>
                  </a:lnTo>
                  <a:lnTo>
                    <a:pt x="0" y="149859"/>
                  </a:lnTo>
                  <a:lnTo>
                    <a:pt x="6350" y="149859"/>
                  </a:lnTo>
                  <a:lnTo>
                    <a:pt x="6350" y="147320"/>
                  </a:lnTo>
                  <a:close/>
                </a:path>
                <a:path w="6350" h="612139">
                  <a:moveTo>
                    <a:pt x="6350" y="149860"/>
                  </a:moveTo>
                  <a:lnTo>
                    <a:pt x="0" y="149860"/>
                  </a:lnTo>
                  <a:lnTo>
                    <a:pt x="0" y="153669"/>
                  </a:lnTo>
                  <a:lnTo>
                    <a:pt x="6350" y="153669"/>
                  </a:lnTo>
                  <a:lnTo>
                    <a:pt x="6350" y="149860"/>
                  </a:lnTo>
                  <a:close/>
                </a:path>
                <a:path w="6350" h="612139">
                  <a:moveTo>
                    <a:pt x="6350" y="153670"/>
                  </a:moveTo>
                  <a:lnTo>
                    <a:pt x="0" y="153670"/>
                  </a:lnTo>
                  <a:lnTo>
                    <a:pt x="0" y="156209"/>
                  </a:lnTo>
                  <a:lnTo>
                    <a:pt x="6350" y="156209"/>
                  </a:lnTo>
                  <a:lnTo>
                    <a:pt x="6350" y="153670"/>
                  </a:lnTo>
                  <a:close/>
                </a:path>
                <a:path w="6350" h="612139">
                  <a:moveTo>
                    <a:pt x="6350" y="156210"/>
                  </a:moveTo>
                  <a:lnTo>
                    <a:pt x="0" y="156210"/>
                  </a:lnTo>
                  <a:lnTo>
                    <a:pt x="0" y="160019"/>
                  </a:lnTo>
                  <a:lnTo>
                    <a:pt x="6350" y="160019"/>
                  </a:lnTo>
                  <a:lnTo>
                    <a:pt x="6350" y="156210"/>
                  </a:lnTo>
                  <a:close/>
                </a:path>
                <a:path w="6350" h="612139">
                  <a:moveTo>
                    <a:pt x="6350" y="160020"/>
                  </a:moveTo>
                  <a:lnTo>
                    <a:pt x="0" y="160020"/>
                  </a:lnTo>
                  <a:lnTo>
                    <a:pt x="0" y="162559"/>
                  </a:lnTo>
                  <a:lnTo>
                    <a:pt x="6350" y="162559"/>
                  </a:lnTo>
                  <a:lnTo>
                    <a:pt x="6350" y="160020"/>
                  </a:lnTo>
                  <a:close/>
                </a:path>
                <a:path w="6350" h="612139">
                  <a:moveTo>
                    <a:pt x="6350" y="162560"/>
                  </a:moveTo>
                  <a:lnTo>
                    <a:pt x="0" y="162560"/>
                  </a:lnTo>
                  <a:lnTo>
                    <a:pt x="0" y="166369"/>
                  </a:lnTo>
                  <a:lnTo>
                    <a:pt x="6350" y="166369"/>
                  </a:lnTo>
                  <a:lnTo>
                    <a:pt x="6350" y="162560"/>
                  </a:lnTo>
                  <a:close/>
                </a:path>
                <a:path w="6350" h="612139">
                  <a:moveTo>
                    <a:pt x="6350" y="166370"/>
                  </a:moveTo>
                  <a:lnTo>
                    <a:pt x="0" y="166370"/>
                  </a:lnTo>
                  <a:lnTo>
                    <a:pt x="0" y="168909"/>
                  </a:lnTo>
                  <a:lnTo>
                    <a:pt x="6350" y="168909"/>
                  </a:lnTo>
                  <a:lnTo>
                    <a:pt x="6350" y="166370"/>
                  </a:lnTo>
                  <a:close/>
                </a:path>
                <a:path w="6350" h="612139">
                  <a:moveTo>
                    <a:pt x="6350" y="168910"/>
                  </a:moveTo>
                  <a:lnTo>
                    <a:pt x="0" y="168910"/>
                  </a:lnTo>
                  <a:lnTo>
                    <a:pt x="0" y="172719"/>
                  </a:lnTo>
                  <a:lnTo>
                    <a:pt x="6350" y="172719"/>
                  </a:lnTo>
                  <a:lnTo>
                    <a:pt x="6350" y="168910"/>
                  </a:lnTo>
                  <a:close/>
                </a:path>
                <a:path w="6350" h="612139">
                  <a:moveTo>
                    <a:pt x="6350" y="172720"/>
                  </a:moveTo>
                  <a:lnTo>
                    <a:pt x="0" y="172720"/>
                  </a:lnTo>
                  <a:lnTo>
                    <a:pt x="0" y="175259"/>
                  </a:lnTo>
                  <a:lnTo>
                    <a:pt x="6350" y="175259"/>
                  </a:lnTo>
                  <a:lnTo>
                    <a:pt x="6350" y="172720"/>
                  </a:lnTo>
                  <a:close/>
                </a:path>
                <a:path w="6350" h="612139">
                  <a:moveTo>
                    <a:pt x="6350" y="175260"/>
                  </a:moveTo>
                  <a:lnTo>
                    <a:pt x="0" y="175260"/>
                  </a:lnTo>
                  <a:lnTo>
                    <a:pt x="0" y="179069"/>
                  </a:lnTo>
                  <a:lnTo>
                    <a:pt x="6350" y="179069"/>
                  </a:lnTo>
                  <a:lnTo>
                    <a:pt x="6350" y="175260"/>
                  </a:lnTo>
                  <a:close/>
                </a:path>
                <a:path w="6350" h="612139">
                  <a:moveTo>
                    <a:pt x="6350" y="179070"/>
                  </a:moveTo>
                  <a:lnTo>
                    <a:pt x="0" y="179070"/>
                  </a:lnTo>
                  <a:lnTo>
                    <a:pt x="0" y="181609"/>
                  </a:lnTo>
                  <a:lnTo>
                    <a:pt x="6350" y="181609"/>
                  </a:lnTo>
                  <a:lnTo>
                    <a:pt x="6350" y="179070"/>
                  </a:lnTo>
                  <a:close/>
                </a:path>
                <a:path w="6350" h="612139">
                  <a:moveTo>
                    <a:pt x="6350" y="181610"/>
                  </a:moveTo>
                  <a:lnTo>
                    <a:pt x="0" y="181610"/>
                  </a:lnTo>
                  <a:lnTo>
                    <a:pt x="0" y="185419"/>
                  </a:lnTo>
                  <a:lnTo>
                    <a:pt x="6350" y="185419"/>
                  </a:lnTo>
                  <a:lnTo>
                    <a:pt x="6350" y="181610"/>
                  </a:lnTo>
                  <a:close/>
                </a:path>
                <a:path w="6350" h="612139">
                  <a:moveTo>
                    <a:pt x="6350" y="185420"/>
                  </a:moveTo>
                  <a:lnTo>
                    <a:pt x="0" y="185420"/>
                  </a:lnTo>
                  <a:lnTo>
                    <a:pt x="0" y="187959"/>
                  </a:lnTo>
                  <a:lnTo>
                    <a:pt x="6350" y="187959"/>
                  </a:lnTo>
                  <a:lnTo>
                    <a:pt x="6350" y="185420"/>
                  </a:lnTo>
                  <a:close/>
                </a:path>
                <a:path w="6350" h="612139">
                  <a:moveTo>
                    <a:pt x="6350" y="187960"/>
                  </a:moveTo>
                  <a:lnTo>
                    <a:pt x="0" y="187960"/>
                  </a:lnTo>
                  <a:lnTo>
                    <a:pt x="0" y="219709"/>
                  </a:lnTo>
                  <a:lnTo>
                    <a:pt x="6350" y="219709"/>
                  </a:lnTo>
                  <a:lnTo>
                    <a:pt x="6350" y="187960"/>
                  </a:lnTo>
                  <a:close/>
                </a:path>
                <a:path w="6350" h="612139">
                  <a:moveTo>
                    <a:pt x="6350" y="219710"/>
                  </a:moveTo>
                  <a:lnTo>
                    <a:pt x="0" y="219710"/>
                  </a:lnTo>
                  <a:lnTo>
                    <a:pt x="0" y="289559"/>
                  </a:lnTo>
                  <a:lnTo>
                    <a:pt x="6350" y="289559"/>
                  </a:lnTo>
                  <a:lnTo>
                    <a:pt x="6350" y="219710"/>
                  </a:lnTo>
                  <a:close/>
                </a:path>
                <a:path w="6350" h="612139">
                  <a:moveTo>
                    <a:pt x="6350" y="289560"/>
                  </a:moveTo>
                  <a:lnTo>
                    <a:pt x="0" y="289560"/>
                  </a:lnTo>
                  <a:lnTo>
                    <a:pt x="0" y="392430"/>
                  </a:lnTo>
                  <a:lnTo>
                    <a:pt x="6350" y="392430"/>
                  </a:lnTo>
                  <a:lnTo>
                    <a:pt x="6350" y="289560"/>
                  </a:lnTo>
                  <a:close/>
                </a:path>
                <a:path w="6350" h="612139">
                  <a:moveTo>
                    <a:pt x="3810" y="608330"/>
                  </a:moveTo>
                  <a:lnTo>
                    <a:pt x="0" y="608330"/>
                  </a:lnTo>
                  <a:lnTo>
                    <a:pt x="0" y="612140"/>
                  </a:lnTo>
                  <a:lnTo>
                    <a:pt x="2540" y="612140"/>
                  </a:lnTo>
                  <a:lnTo>
                    <a:pt x="2540" y="610870"/>
                  </a:lnTo>
                  <a:lnTo>
                    <a:pt x="3810" y="610870"/>
                  </a:lnTo>
                  <a:lnTo>
                    <a:pt x="3810" y="608330"/>
                  </a:lnTo>
                  <a:close/>
                </a:path>
                <a:path w="6350" h="612139">
                  <a:moveTo>
                    <a:pt x="6350" y="605790"/>
                  </a:moveTo>
                  <a:lnTo>
                    <a:pt x="0" y="605790"/>
                  </a:lnTo>
                  <a:lnTo>
                    <a:pt x="0" y="607060"/>
                  </a:lnTo>
                  <a:lnTo>
                    <a:pt x="6350" y="607060"/>
                  </a:lnTo>
                  <a:lnTo>
                    <a:pt x="6350" y="605790"/>
                  </a:lnTo>
                  <a:close/>
                </a:path>
                <a:path w="6350" h="612139">
                  <a:moveTo>
                    <a:pt x="6350" y="600710"/>
                  </a:moveTo>
                  <a:lnTo>
                    <a:pt x="0" y="600710"/>
                  </a:lnTo>
                  <a:lnTo>
                    <a:pt x="0" y="604520"/>
                  </a:lnTo>
                  <a:lnTo>
                    <a:pt x="6350" y="604520"/>
                  </a:lnTo>
                  <a:lnTo>
                    <a:pt x="6350" y="600710"/>
                  </a:lnTo>
                  <a:close/>
                </a:path>
                <a:path w="6350" h="612139">
                  <a:moveTo>
                    <a:pt x="6350" y="594360"/>
                  </a:moveTo>
                  <a:lnTo>
                    <a:pt x="0" y="594360"/>
                  </a:lnTo>
                  <a:lnTo>
                    <a:pt x="0" y="599440"/>
                  </a:lnTo>
                  <a:lnTo>
                    <a:pt x="6350" y="599440"/>
                  </a:lnTo>
                  <a:lnTo>
                    <a:pt x="6350" y="594360"/>
                  </a:lnTo>
                  <a:close/>
                </a:path>
                <a:path w="6350" h="612139">
                  <a:moveTo>
                    <a:pt x="6350" y="588010"/>
                  </a:moveTo>
                  <a:lnTo>
                    <a:pt x="0" y="588010"/>
                  </a:lnTo>
                  <a:lnTo>
                    <a:pt x="0" y="593090"/>
                  </a:lnTo>
                  <a:lnTo>
                    <a:pt x="6350" y="593090"/>
                  </a:lnTo>
                  <a:lnTo>
                    <a:pt x="6350" y="588010"/>
                  </a:lnTo>
                  <a:close/>
                </a:path>
                <a:path w="6350" h="612139">
                  <a:moveTo>
                    <a:pt x="6350" y="581660"/>
                  </a:moveTo>
                  <a:lnTo>
                    <a:pt x="0" y="581660"/>
                  </a:lnTo>
                  <a:lnTo>
                    <a:pt x="0" y="586740"/>
                  </a:lnTo>
                  <a:lnTo>
                    <a:pt x="6350" y="586740"/>
                  </a:lnTo>
                  <a:lnTo>
                    <a:pt x="6350" y="581660"/>
                  </a:lnTo>
                  <a:close/>
                </a:path>
                <a:path w="6350" h="612139">
                  <a:moveTo>
                    <a:pt x="6350" y="575310"/>
                  </a:moveTo>
                  <a:lnTo>
                    <a:pt x="0" y="575310"/>
                  </a:lnTo>
                  <a:lnTo>
                    <a:pt x="0" y="580390"/>
                  </a:lnTo>
                  <a:lnTo>
                    <a:pt x="6350" y="580390"/>
                  </a:lnTo>
                  <a:lnTo>
                    <a:pt x="6350" y="575310"/>
                  </a:lnTo>
                  <a:close/>
                </a:path>
                <a:path w="6350" h="612139">
                  <a:moveTo>
                    <a:pt x="6350" y="568960"/>
                  </a:moveTo>
                  <a:lnTo>
                    <a:pt x="0" y="568960"/>
                  </a:lnTo>
                  <a:lnTo>
                    <a:pt x="0" y="574040"/>
                  </a:lnTo>
                  <a:lnTo>
                    <a:pt x="6350" y="574040"/>
                  </a:lnTo>
                  <a:lnTo>
                    <a:pt x="6350" y="568960"/>
                  </a:lnTo>
                  <a:close/>
                </a:path>
                <a:path w="6350" h="612139">
                  <a:moveTo>
                    <a:pt x="6350" y="562610"/>
                  </a:moveTo>
                  <a:lnTo>
                    <a:pt x="0" y="562610"/>
                  </a:lnTo>
                  <a:lnTo>
                    <a:pt x="0" y="567690"/>
                  </a:lnTo>
                  <a:lnTo>
                    <a:pt x="6350" y="567690"/>
                  </a:lnTo>
                  <a:lnTo>
                    <a:pt x="6350" y="562610"/>
                  </a:lnTo>
                  <a:close/>
                </a:path>
                <a:path w="6350" h="612139">
                  <a:moveTo>
                    <a:pt x="6350" y="556260"/>
                  </a:moveTo>
                  <a:lnTo>
                    <a:pt x="0" y="556260"/>
                  </a:lnTo>
                  <a:lnTo>
                    <a:pt x="0" y="561340"/>
                  </a:lnTo>
                  <a:lnTo>
                    <a:pt x="6350" y="561340"/>
                  </a:lnTo>
                  <a:lnTo>
                    <a:pt x="6350" y="556260"/>
                  </a:lnTo>
                  <a:close/>
                </a:path>
                <a:path w="6350" h="612139">
                  <a:moveTo>
                    <a:pt x="6350" y="549910"/>
                  </a:moveTo>
                  <a:lnTo>
                    <a:pt x="0" y="549910"/>
                  </a:lnTo>
                  <a:lnTo>
                    <a:pt x="0" y="554990"/>
                  </a:lnTo>
                  <a:lnTo>
                    <a:pt x="6350" y="554990"/>
                  </a:lnTo>
                  <a:lnTo>
                    <a:pt x="6350" y="549910"/>
                  </a:lnTo>
                  <a:close/>
                </a:path>
                <a:path w="6350" h="612139">
                  <a:moveTo>
                    <a:pt x="6350" y="543560"/>
                  </a:moveTo>
                  <a:lnTo>
                    <a:pt x="0" y="543560"/>
                  </a:lnTo>
                  <a:lnTo>
                    <a:pt x="0" y="548640"/>
                  </a:lnTo>
                  <a:lnTo>
                    <a:pt x="6350" y="548640"/>
                  </a:lnTo>
                  <a:lnTo>
                    <a:pt x="6350" y="543560"/>
                  </a:lnTo>
                  <a:close/>
                </a:path>
                <a:path w="6350" h="612139">
                  <a:moveTo>
                    <a:pt x="6350" y="537210"/>
                  </a:moveTo>
                  <a:lnTo>
                    <a:pt x="0" y="537210"/>
                  </a:lnTo>
                  <a:lnTo>
                    <a:pt x="0" y="542290"/>
                  </a:lnTo>
                  <a:lnTo>
                    <a:pt x="6350" y="542290"/>
                  </a:lnTo>
                  <a:lnTo>
                    <a:pt x="6350" y="537210"/>
                  </a:lnTo>
                  <a:close/>
                </a:path>
                <a:path w="6350" h="612139">
                  <a:moveTo>
                    <a:pt x="6350" y="530860"/>
                  </a:moveTo>
                  <a:lnTo>
                    <a:pt x="0" y="530860"/>
                  </a:lnTo>
                  <a:lnTo>
                    <a:pt x="0" y="535940"/>
                  </a:lnTo>
                  <a:lnTo>
                    <a:pt x="6350" y="535940"/>
                  </a:lnTo>
                  <a:lnTo>
                    <a:pt x="6350" y="530860"/>
                  </a:lnTo>
                  <a:close/>
                </a:path>
                <a:path w="6350" h="612139">
                  <a:moveTo>
                    <a:pt x="6350" y="524510"/>
                  </a:moveTo>
                  <a:lnTo>
                    <a:pt x="0" y="524510"/>
                  </a:lnTo>
                  <a:lnTo>
                    <a:pt x="0" y="529590"/>
                  </a:lnTo>
                  <a:lnTo>
                    <a:pt x="6350" y="529590"/>
                  </a:lnTo>
                  <a:lnTo>
                    <a:pt x="6350" y="524510"/>
                  </a:lnTo>
                  <a:close/>
                </a:path>
                <a:path w="6350" h="612139">
                  <a:moveTo>
                    <a:pt x="6350" y="516890"/>
                  </a:moveTo>
                  <a:lnTo>
                    <a:pt x="0" y="516890"/>
                  </a:lnTo>
                  <a:lnTo>
                    <a:pt x="0" y="523240"/>
                  </a:lnTo>
                  <a:lnTo>
                    <a:pt x="6350" y="523240"/>
                  </a:lnTo>
                  <a:lnTo>
                    <a:pt x="6350" y="516890"/>
                  </a:lnTo>
                  <a:close/>
                </a:path>
                <a:path w="6350" h="612139">
                  <a:moveTo>
                    <a:pt x="6350" y="511809"/>
                  </a:moveTo>
                  <a:lnTo>
                    <a:pt x="0" y="511809"/>
                  </a:lnTo>
                  <a:lnTo>
                    <a:pt x="0" y="515620"/>
                  </a:lnTo>
                  <a:lnTo>
                    <a:pt x="6350" y="515620"/>
                  </a:lnTo>
                  <a:lnTo>
                    <a:pt x="6350" y="511809"/>
                  </a:lnTo>
                  <a:close/>
                </a:path>
                <a:path w="6350" h="612139">
                  <a:moveTo>
                    <a:pt x="6350" y="505460"/>
                  </a:moveTo>
                  <a:lnTo>
                    <a:pt x="0" y="505460"/>
                  </a:lnTo>
                  <a:lnTo>
                    <a:pt x="0" y="510540"/>
                  </a:lnTo>
                  <a:lnTo>
                    <a:pt x="6350" y="510540"/>
                  </a:lnTo>
                  <a:lnTo>
                    <a:pt x="6350" y="505460"/>
                  </a:lnTo>
                  <a:close/>
                </a:path>
                <a:path w="6350" h="612139">
                  <a:moveTo>
                    <a:pt x="6350" y="497840"/>
                  </a:moveTo>
                  <a:lnTo>
                    <a:pt x="0" y="497840"/>
                  </a:lnTo>
                  <a:lnTo>
                    <a:pt x="0" y="504190"/>
                  </a:lnTo>
                  <a:lnTo>
                    <a:pt x="6350" y="504190"/>
                  </a:lnTo>
                  <a:lnTo>
                    <a:pt x="6350" y="497840"/>
                  </a:lnTo>
                  <a:close/>
                </a:path>
                <a:path w="6350" h="612139">
                  <a:moveTo>
                    <a:pt x="6350" y="492760"/>
                  </a:moveTo>
                  <a:lnTo>
                    <a:pt x="0" y="492760"/>
                  </a:lnTo>
                  <a:lnTo>
                    <a:pt x="0" y="496570"/>
                  </a:lnTo>
                  <a:lnTo>
                    <a:pt x="6350" y="496570"/>
                  </a:lnTo>
                  <a:lnTo>
                    <a:pt x="6350" y="492760"/>
                  </a:lnTo>
                  <a:close/>
                </a:path>
                <a:path w="6350" h="612139">
                  <a:moveTo>
                    <a:pt x="6350" y="486409"/>
                  </a:moveTo>
                  <a:lnTo>
                    <a:pt x="0" y="486409"/>
                  </a:lnTo>
                  <a:lnTo>
                    <a:pt x="0" y="491490"/>
                  </a:lnTo>
                  <a:lnTo>
                    <a:pt x="6350" y="491490"/>
                  </a:lnTo>
                  <a:lnTo>
                    <a:pt x="6350" y="486409"/>
                  </a:lnTo>
                  <a:close/>
                </a:path>
                <a:path w="6350" h="612139">
                  <a:moveTo>
                    <a:pt x="6350" y="480059"/>
                  </a:moveTo>
                  <a:lnTo>
                    <a:pt x="0" y="480059"/>
                  </a:lnTo>
                  <a:lnTo>
                    <a:pt x="0" y="485140"/>
                  </a:lnTo>
                  <a:lnTo>
                    <a:pt x="6350" y="485140"/>
                  </a:lnTo>
                  <a:lnTo>
                    <a:pt x="6350" y="480059"/>
                  </a:lnTo>
                  <a:close/>
                </a:path>
                <a:path w="6350" h="612139">
                  <a:moveTo>
                    <a:pt x="6350" y="473709"/>
                  </a:moveTo>
                  <a:lnTo>
                    <a:pt x="0" y="473709"/>
                  </a:lnTo>
                  <a:lnTo>
                    <a:pt x="0" y="478790"/>
                  </a:lnTo>
                  <a:lnTo>
                    <a:pt x="6350" y="478790"/>
                  </a:lnTo>
                  <a:lnTo>
                    <a:pt x="6350" y="473709"/>
                  </a:lnTo>
                  <a:close/>
                </a:path>
                <a:path w="6350" h="612139">
                  <a:moveTo>
                    <a:pt x="6350" y="467359"/>
                  </a:moveTo>
                  <a:lnTo>
                    <a:pt x="0" y="467359"/>
                  </a:lnTo>
                  <a:lnTo>
                    <a:pt x="0" y="472440"/>
                  </a:lnTo>
                  <a:lnTo>
                    <a:pt x="6350" y="472440"/>
                  </a:lnTo>
                  <a:lnTo>
                    <a:pt x="6350" y="467359"/>
                  </a:lnTo>
                  <a:close/>
                </a:path>
                <a:path w="6350" h="612139">
                  <a:moveTo>
                    <a:pt x="6350" y="461009"/>
                  </a:moveTo>
                  <a:lnTo>
                    <a:pt x="0" y="461009"/>
                  </a:lnTo>
                  <a:lnTo>
                    <a:pt x="0" y="466090"/>
                  </a:lnTo>
                  <a:lnTo>
                    <a:pt x="6350" y="466090"/>
                  </a:lnTo>
                  <a:lnTo>
                    <a:pt x="6350" y="461009"/>
                  </a:lnTo>
                  <a:close/>
                </a:path>
                <a:path w="6350" h="612139">
                  <a:moveTo>
                    <a:pt x="6350" y="454659"/>
                  </a:moveTo>
                  <a:lnTo>
                    <a:pt x="0" y="454659"/>
                  </a:lnTo>
                  <a:lnTo>
                    <a:pt x="0" y="459740"/>
                  </a:lnTo>
                  <a:lnTo>
                    <a:pt x="6350" y="459740"/>
                  </a:lnTo>
                  <a:lnTo>
                    <a:pt x="6350" y="454659"/>
                  </a:lnTo>
                  <a:close/>
                </a:path>
                <a:path w="6350" h="612139">
                  <a:moveTo>
                    <a:pt x="6350" y="448309"/>
                  </a:moveTo>
                  <a:lnTo>
                    <a:pt x="0" y="448309"/>
                  </a:lnTo>
                  <a:lnTo>
                    <a:pt x="0" y="453390"/>
                  </a:lnTo>
                  <a:lnTo>
                    <a:pt x="6350" y="453390"/>
                  </a:lnTo>
                  <a:lnTo>
                    <a:pt x="6350" y="448309"/>
                  </a:lnTo>
                  <a:close/>
                </a:path>
                <a:path w="6350" h="612139">
                  <a:moveTo>
                    <a:pt x="6350" y="441959"/>
                  </a:moveTo>
                  <a:lnTo>
                    <a:pt x="0" y="441959"/>
                  </a:lnTo>
                  <a:lnTo>
                    <a:pt x="0" y="447040"/>
                  </a:lnTo>
                  <a:lnTo>
                    <a:pt x="6350" y="447040"/>
                  </a:lnTo>
                  <a:lnTo>
                    <a:pt x="6350" y="441959"/>
                  </a:lnTo>
                  <a:close/>
                </a:path>
                <a:path w="6350" h="612139">
                  <a:moveTo>
                    <a:pt x="6350" y="435610"/>
                  </a:moveTo>
                  <a:lnTo>
                    <a:pt x="0" y="435610"/>
                  </a:lnTo>
                  <a:lnTo>
                    <a:pt x="0" y="440690"/>
                  </a:lnTo>
                  <a:lnTo>
                    <a:pt x="6350" y="440690"/>
                  </a:lnTo>
                  <a:lnTo>
                    <a:pt x="6350" y="435610"/>
                  </a:lnTo>
                  <a:close/>
                </a:path>
                <a:path w="6350" h="612139">
                  <a:moveTo>
                    <a:pt x="6350" y="429259"/>
                  </a:moveTo>
                  <a:lnTo>
                    <a:pt x="0" y="429259"/>
                  </a:lnTo>
                  <a:lnTo>
                    <a:pt x="0" y="434340"/>
                  </a:lnTo>
                  <a:lnTo>
                    <a:pt x="6350" y="434340"/>
                  </a:lnTo>
                  <a:lnTo>
                    <a:pt x="6350" y="429259"/>
                  </a:lnTo>
                  <a:close/>
                </a:path>
                <a:path w="6350" h="612139">
                  <a:moveTo>
                    <a:pt x="6350" y="422909"/>
                  </a:moveTo>
                  <a:lnTo>
                    <a:pt x="0" y="422909"/>
                  </a:lnTo>
                  <a:lnTo>
                    <a:pt x="0" y="427990"/>
                  </a:lnTo>
                  <a:lnTo>
                    <a:pt x="6350" y="427990"/>
                  </a:lnTo>
                  <a:lnTo>
                    <a:pt x="6350" y="422909"/>
                  </a:lnTo>
                  <a:close/>
                </a:path>
                <a:path w="6350" h="612139">
                  <a:moveTo>
                    <a:pt x="6350" y="416559"/>
                  </a:moveTo>
                  <a:lnTo>
                    <a:pt x="0" y="416559"/>
                  </a:lnTo>
                  <a:lnTo>
                    <a:pt x="0" y="421640"/>
                  </a:lnTo>
                  <a:lnTo>
                    <a:pt x="6350" y="421640"/>
                  </a:lnTo>
                  <a:lnTo>
                    <a:pt x="6350" y="416559"/>
                  </a:lnTo>
                  <a:close/>
                </a:path>
                <a:path w="6350" h="612139">
                  <a:moveTo>
                    <a:pt x="6350" y="410209"/>
                  </a:moveTo>
                  <a:lnTo>
                    <a:pt x="0" y="410209"/>
                  </a:lnTo>
                  <a:lnTo>
                    <a:pt x="0" y="415290"/>
                  </a:lnTo>
                  <a:lnTo>
                    <a:pt x="6350" y="415290"/>
                  </a:lnTo>
                  <a:lnTo>
                    <a:pt x="6350" y="410209"/>
                  </a:lnTo>
                  <a:close/>
                </a:path>
                <a:path w="6350" h="612139">
                  <a:moveTo>
                    <a:pt x="6350" y="403859"/>
                  </a:moveTo>
                  <a:lnTo>
                    <a:pt x="0" y="403859"/>
                  </a:lnTo>
                  <a:lnTo>
                    <a:pt x="0" y="408940"/>
                  </a:lnTo>
                  <a:lnTo>
                    <a:pt x="6350" y="408940"/>
                  </a:lnTo>
                  <a:lnTo>
                    <a:pt x="6350" y="403859"/>
                  </a:lnTo>
                  <a:close/>
                </a:path>
                <a:path w="6350" h="612139">
                  <a:moveTo>
                    <a:pt x="6350" y="397509"/>
                  </a:moveTo>
                  <a:lnTo>
                    <a:pt x="0" y="397509"/>
                  </a:lnTo>
                  <a:lnTo>
                    <a:pt x="0" y="402590"/>
                  </a:lnTo>
                  <a:lnTo>
                    <a:pt x="6350" y="402590"/>
                  </a:lnTo>
                  <a:lnTo>
                    <a:pt x="6350" y="397509"/>
                  </a:lnTo>
                  <a:close/>
                </a:path>
                <a:path w="6350" h="612139">
                  <a:moveTo>
                    <a:pt x="6350" y="393700"/>
                  </a:moveTo>
                  <a:lnTo>
                    <a:pt x="0" y="393700"/>
                  </a:lnTo>
                  <a:lnTo>
                    <a:pt x="0" y="396240"/>
                  </a:lnTo>
                  <a:lnTo>
                    <a:pt x="6350" y="396240"/>
                  </a:lnTo>
                  <a:lnTo>
                    <a:pt x="6350" y="393700"/>
                  </a:lnTo>
                  <a:close/>
                </a:path>
              </a:pathLst>
            </a:custGeom>
            <a:solidFill>
              <a:srgbClr val="7700EF"/>
            </a:solidFill>
          </p:spPr>
          <p:txBody>
            <a:bodyPr bIns="0" lIns="0" rIns="0" rtlCol="0" tIns="0" wrap="square"/>
            <a:p/>
          </p:txBody>
        </p:sp>
        <p:sp>
          <p:nvSpPr>
            <p:cNvPr id="1051038" name="object 2354"/>
            <p:cNvSpPr/>
            <p:nvPr/>
          </p:nvSpPr>
          <p:spPr>
            <a:xfrm>
              <a:off x="6663690" y="5844540"/>
              <a:ext cx="7620" cy="621030"/>
            </a:xfrm>
            <a:custGeom>
              <a:avLst/>
              <a:ahLst/>
              <a:rect l="l" t="t" r="r" b="b"/>
              <a:pathLst>
                <a:path w="7620" h="621029">
                  <a:moveTo>
                    <a:pt x="1269" y="0"/>
                  </a:moveTo>
                  <a:lnTo>
                    <a:pt x="0" y="0"/>
                  </a:lnTo>
                  <a:lnTo>
                    <a:pt x="0" y="1270"/>
                  </a:lnTo>
                  <a:lnTo>
                    <a:pt x="1269" y="1270"/>
                  </a:lnTo>
                  <a:lnTo>
                    <a:pt x="1269" y="0"/>
                  </a:lnTo>
                  <a:close/>
                </a:path>
                <a:path w="7620" h="621029">
                  <a:moveTo>
                    <a:pt x="3809" y="1270"/>
                  </a:moveTo>
                  <a:lnTo>
                    <a:pt x="0" y="1270"/>
                  </a:lnTo>
                  <a:lnTo>
                    <a:pt x="0" y="5080"/>
                  </a:lnTo>
                  <a:lnTo>
                    <a:pt x="7619" y="5080"/>
                  </a:lnTo>
                  <a:lnTo>
                    <a:pt x="7619" y="3810"/>
                  </a:lnTo>
                  <a:lnTo>
                    <a:pt x="6350" y="3810"/>
                  </a:lnTo>
                  <a:lnTo>
                    <a:pt x="6350" y="2540"/>
                  </a:lnTo>
                  <a:lnTo>
                    <a:pt x="3809" y="2540"/>
                  </a:lnTo>
                  <a:lnTo>
                    <a:pt x="3809" y="1270"/>
                  </a:lnTo>
                  <a:close/>
                </a:path>
                <a:path w="7620" h="621029">
                  <a:moveTo>
                    <a:pt x="7619" y="5080"/>
                  </a:moveTo>
                  <a:lnTo>
                    <a:pt x="0" y="5080"/>
                  </a:lnTo>
                  <a:lnTo>
                    <a:pt x="0" y="7620"/>
                  </a:lnTo>
                  <a:lnTo>
                    <a:pt x="7619" y="7620"/>
                  </a:lnTo>
                  <a:lnTo>
                    <a:pt x="7619" y="5080"/>
                  </a:lnTo>
                  <a:close/>
                </a:path>
                <a:path w="7620" h="621029">
                  <a:moveTo>
                    <a:pt x="7619" y="7620"/>
                  </a:moveTo>
                  <a:lnTo>
                    <a:pt x="0" y="7620"/>
                  </a:lnTo>
                  <a:lnTo>
                    <a:pt x="0" y="11430"/>
                  </a:lnTo>
                  <a:lnTo>
                    <a:pt x="7619" y="11430"/>
                  </a:lnTo>
                  <a:lnTo>
                    <a:pt x="7619" y="7620"/>
                  </a:lnTo>
                  <a:close/>
                </a:path>
                <a:path w="7620" h="621029">
                  <a:moveTo>
                    <a:pt x="7619" y="11430"/>
                  </a:moveTo>
                  <a:lnTo>
                    <a:pt x="0" y="11430"/>
                  </a:lnTo>
                  <a:lnTo>
                    <a:pt x="0" y="13970"/>
                  </a:lnTo>
                  <a:lnTo>
                    <a:pt x="7619" y="13970"/>
                  </a:lnTo>
                  <a:lnTo>
                    <a:pt x="7619" y="11430"/>
                  </a:lnTo>
                  <a:close/>
                </a:path>
                <a:path w="7620" h="621029">
                  <a:moveTo>
                    <a:pt x="7619" y="13970"/>
                  </a:moveTo>
                  <a:lnTo>
                    <a:pt x="0" y="13970"/>
                  </a:lnTo>
                  <a:lnTo>
                    <a:pt x="0" y="20320"/>
                  </a:lnTo>
                  <a:lnTo>
                    <a:pt x="7619" y="20320"/>
                  </a:lnTo>
                  <a:lnTo>
                    <a:pt x="7619" y="13970"/>
                  </a:lnTo>
                  <a:close/>
                </a:path>
                <a:path w="7620" h="621029">
                  <a:moveTo>
                    <a:pt x="7619" y="20320"/>
                  </a:moveTo>
                  <a:lnTo>
                    <a:pt x="0" y="20320"/>
                  </a:lnTo>
                  <a:lnTo>
                    <a:pt x="0" y="24130"/>
                  </a:lnTo>
                  <a:lnTo>
                    <a:pt x="7619" y="24130"/>
                  </a:lnTo>
                  <a:lnTo>
                    <a:pt x="7619" y="20320"/>
                  </a:lnTo>
                  <a:close/>
                </a:path>
                <a:path w="7620" h="621029">
                  <a:moveTo>
                    <a:pt x="7619" y="24130"/>
                  </a:moveTo>
                  <a:lnTo>
                    <a:pt x="0" y="24130"/>
                  </a:lnTo>
                  <a:lnTo>
                    <a:pt x="0" y="26670"/>
                  </a:lnTo>
                  <a:lnTo>
                    <a:pt x="7619" y="26670"/>
                  </a:lnTo>
                  <a:lnTo>
                    <a:pt x="7619" y="24130"/>
                  </a:lnTo>
                  <a:close/>
                </a:path>
                <a:path w="7620" h="621029">
                  <a:moveTo>
                    <a:pt x="7619" y="26670"/>
                  </a:moveTo>
                  <a:lnTo>
                    <a:pt x="0" y="26670"/>
                  </a:lnTo>
                  <a:lnTo>
                    <a:pt x="0" y="30480"/>
                  </a:lnTo>
                  <a:lnTo>
                    <a:pt x="7619" y="30480"/>
                  </a:lnTo>
                  <a:lnTo>
                    <a:pt x="7619" y="26670"/>
                  </a:lnTo>
                  <a:close/>
                </a:path>
                <a:path w="7620" h="621029">
                  <a:moveTo>
                    <a:pt x="7619" y="30480"/>
                  </a:moveTo>
                  <a:lnTo>
                    <a:pt x="0" y="30480"/>
                  </a:lnTo>
                  <a:lnTo>
                    <a:pt x="0" y="33020"/>
                  </a:lnTo>
                  <a:lnTo>
                    <a:pt x="7619" y="33020"/>
                  </a:lnTo>
                  <a:lnTo>
                    <a:pt x="7619" y="30480"/>
                  </a:lnTo>
                  <a:close/>
                </a:path>
                <a:path w="7620" h="621029">
                  <a:moveTo>
                    <a:pt x="7619" y="33020"/>
                  </a:moveTo>
                  <a:lnTo>
                    <a:pt x="0" y="33020"/>
                  </a:lnTo>
                  <a:lnTo>
                    <a:pt x="0" y="36830"/>
                  </a:lnTo>
                  <a:lnTo>
                    <a:pt x="7619" y="36830"/>
                  </a:lnTo>
                  <a:lnTo>
                    <a:pt x="7619" y="33020"/>
                  </a:lnTo>
                  <a:close/>
                </a:path>
                <a:path w="7620" h="621029">
                  <a:moveTo>
                    <a:pt x="7619" y="36830"/>
                  </a:moveTo>
                  <a:lnTo>
                    <a:pt x="0" y="36830"/>
                  </a:lnTo>
                  <a:lnTo>
                    <a:pt x="0" y="43180"/>
                  </a:lnTo>
                  <a:lnTo>
                    <a:pt x="7619" y="43180"/>
                  </a:lnTo>
                  <a:lnTo>
                    <a:pt x="7619" y="36830"/>
                  </a:lnTo>
                  <a:close/>
                </a:path>
                <a:path w="7620" h="621029">
                  <a:moveTo>
                    <a:pt x="7619" y="43180"/>
                  </a:moveTo>
                  <a:lnTo>
                    <a:pt x="0" y="43180"/>
                  </a:lnTo>
                  <a:lnTo>
                    <a:pt x="0" y="45720"/>
                  </a:lnTo>
                  <a:lnTo>
                    <a:pt x="7619" y="45720"/>
                  </a:lnTo>
                  <a:lnTo>
                    <a:pt x="7619" y="43180"/>
                  </a:lnTo>
                  <a:close/>
                </a:path>
                <a:path w="7620" h="621029">
                  <a:moveTo>
                    <a:pt x="7619" y="45720"/>
                  </a:moveTo>
                  <a:lnTo>
                    <a:pt x="0" y="45720"/>
                  </a:lnTo>
                  <a:lnTo>
                    <a:pt x="0" y="49530"/>
                  </a:lnTo>
                  <a:lnTo>
                    <a:pt x="7619" y="49530"/>
                  </a:lnTo>
                  <a:lnTo>
                    <a:pt x="7619" y="45720"/>
                  </a:lnTo>
                  <a:close/>
                </a:path>
                <a:path w="7620" h="621029">
                  <a:moveTo>
                    <a:pt x="7619" y="49530"/>
                  </a:moveTo>
                  <a:lnTo>
                    <a:pt x="0" y="49530"/>
                  </a:lnTo>
                  <a:lnTo>
                    <a:pt x="0" y="52070"/>
                  </a:lnTo>
                  <a:lnTo>
                    <a:pt x="7619" y="52070"/>
                  </a:lnTo>
                  <a:lnTo>
                    <a:pt x="7619" y="49530"/>
                  </a:lnTo>
                  <a:close/>
                </a:path>
                <a:path w="7620" h="621029">
                  <a:moveTo>
                    <a:pt x="7619" y="52070"/>
                  </a:moveTo>
                  <a:lnTo>
                    <a:pt x="0" y="52070"/>
                  </a:lnTo>
                  <a:lnTo>
                    <a:pt x="0" y="55880"/>
                  </a:lnTo>
                  <a:lnTo>
                    <a:pt x="7619" y="55880"/>
                  </a:lnTo>
                  <a:lnTo>
                    <a:pt x="7619" y="52070"/>
                  </a:lnTo>
                  <a:close/>
                </a:path>
                <a:path w="7620" h="621029">
                  <a:moveTo>
                    <a:pt x="7619" y="55880"/>
                  </a:moveTo>
                  <a:lnTo>
                    <a:pt x="0" y="55880"/>
                  </a:lnTo>
                  <a:lnTo>
                    <a:pt x="0" y="58420"/>
                  </a:lnTo>
                  <a:lnTo>
                    <a:pt x="7619" y="58420"/>
                  </a:lnTo>
                  <a:lnTo>
                    <a:pt x="7619" y="55880"/>
                  </a:lnTo>
                  <a:close/>
                </a:path>
                <a:path w="7620" h="621029">
                  <a:moveTo>
                    <a:pt x="7619" y="58420"/>
                  </a:moveTo>
                  <a:lnTo>
                    <a:pt x="0" y="58420"/>
                  </a:lnTo>
                  <a:lnTo>
                    <a:pt x="0" y="62230"/>
                  </a:lnTo>
                  <a:lnTo>
                    <a:pt x="7619" y="62230"/>
                  </a:lnTo>
                  <a:lnTo>
                    <a:pt x="7619" y="58420"/>
                  </a:lnTo>
                  <a:close/>
                </a:path>
                <a:path w="7620" h="621029">
                  <a:moveTo>
                    <a:pt x="7619" y="62230"/>
                  </a:moveTo>
                  <a:lnTo>
                    <a:pt x="0" y="62230"/>
                  </a:lnTo>
                  <a:lnTo>
                    <a:pt x="0" y="64770"/>
                  </a:lnTo>
                  <a:lnTo>
                    <a:pt x="7619" y="64770"/>
                  </a:lnTo>
                  <a:lnTo>
                    <a:pt x="7619" y="62230"/>
                  </a:lnTo>
                  <a:close/>
                </a:path>
                <a:path w="7620" h="621029">
                  <a:moveTo>
                    <a:pt x="7619" y="64770"/>
                  </a:moveTo>
                  <a:lnTo>
                    <a:pt x="0" y="64770"/>
                  </a:lnTo>
                  <a:lnTo>
                    <a:pt x="0" y="68580"/>
                  </a:lnTo>
                  <a:lnTo>
                    <a:pt x="7619" y="68580"/>
                  </a:lnTo>
                  <a:lnTo>
                    <a:pt x="7619" y="64770"/>
                  </a:lnTo>
                  <a:close/>
                </a:path>
                <a:path w="7620" h="621029">
                  <a:moveTo>
                    <a:pt x="7619" y="68580"/>
                  </a:moveTo>
                  <a:lnTo>
                    <a:pt x="0" y="68580"/>
                  </a:lnTo>
                  <a:lnTo>
                    <a:pt x="0" y="71120"/>
                  </a:lnTo>
                  <a:lnTo>
                    <a:pt x="7619" y="71120"/>
                  </a:lnTo>
                  <a:lnTo>
                    <a:pt x="7619" y="68580"/>
                  </a:lnTo>
                  <a:close/>
                </a:path>
                <a:path w="7620" h="621029">
                  <a:moveTo>
                    <a:pt x="7619" y="71120"/>
                  </a:moveTo>
                  <a:lnTo>
                    <a:pt x="0" y="71120"/>
                  </a:lnTo>
                  <a:lnTo>
                    <a:pt x="0" y="74930"/>
                  </a:lnTo>
                  <a:lnTo>
                    <a:pt x="7619" y="74930"/>
                  </a:lnTo>
                  <a:lnTo>
                    <a:pt x="7619" y="71120"/>
                  </a:lnTo>
                  <a:close/>
                </a:path>
                <a:path w="7620" h="621029">
                  <a:moveTo>
                    <a:pt x="7619" y="74930"/>
                  </a:moveTo>
                  <a:lnTo>
                    <a:pt x="0" y="74930"/>
                  </a:lnTo>
                  <a:lnTo>
                    <a:pt x="0" y="77470"/>
                  </a:lnTo>
                  <a:lnTo>
                    <a:pt x="7619" y="77470"/>
                  </a:lnTo>
                  <a:lnTo>
                    <a:pt x="7619" y="74930"/>
                  </a:lnTo>
                  <a:close/>
                </a:path>
                <a:path w="7620" h="621029">
                  <a:moveTo>
                    <a:pt x="7619" y="77470"/>
                  </a:moveTo>
                  <a:lnTo>
                    <a:pt x="0" y="77470"/>
                  </a:lnTo>
                  <a:lnTo>
                    <a:pt x="0" y="81280"/>
                  </a:lnTo>
                  <a:lnTo>
                    <a:pt x="7619" y="81280"/>
                  </a:lnTo>
                  <a:lnTo>
                    <a:pt x="7619" y="77470"/>
                  </a:lnTo>
                  <a:close/>
                </a:path>
                <a:path w="7620" h="621029">
                  <a:moveTo>
                    <a:pt x="7619" y="81280"/>
                  </a:moveTo>
                  <a:lnTo>
                    <a:pt x="0" y="81280"/>
                  </a:lnTo>
                  <a:lnTo>
                    <a:pt x="0" y="83820"/>
                  </a:lnTo>
                  <a:lnTo>
                    <a:pt x="7619" y="83820"/>
                  </a:lnTo>
                  <a:lnTo>
                    <a:pt x="7619" y="81280"/>
                  </a:lnTo>
                  <a:close/>
                </a:path>
                <a:path w="7620" h="621029">
                  <a:moveTo>
                    <a:pt x="7619" y="83820"/>
                  </a:moveTo>
                  <a:lnTo>
                    <a:pt x="0" y="83820"/>
                  </a:lnTo>
                  <a:lnTo>
                    <a:pt x="0" y="87630"/>
                  </a:lnTo>
                  <a:lnTo>
                    <a:pt x="7619" y="87630"/>
                  </a:lnTo>
                  <a:lnTo>
                    <a:pt x="7619" y="83820"/>
                  </a:lnTo>
                  <a:close/>
                </a:path>
                <a:path w="7620" h="621029">
                  <a:moveTo>
                    <a:pt x="7619" y="87630"/>
                  </a:moveTo>
                  <a:lnTo>
                    <a:pt x="0" y="87630"/>
                  </a:lnTo>
                  <a:lnTo>
                    <a:pt x="0" y="90170"/>
                  </a:lnTo>
                  <a:lnTo>
                    <a:pt x="7619" y="90170"/>
                  </a:lnTo>
                  <a:lnTo>
                    <a:pt x="7619" y="87630"/>
                  </a:lnTo>
                  <a:close/>
                </a:path>
                <a:path w="7620" h="621029">
                  <a:moveTo>
                    <a:pt x="7619" y="90170"/>
                  </a:moveTo>
                  <a:lnTo>
                    <a:pt x="0" y="90170"/>
                  </a:lnTo>
                  <a:lnTo>
                    <a:pt x="0" y="93980"/>
                  </a:lnTo>
                  <a:lnTo>
                    <a:pt x="7619" y="93980"/>
                  </a:lnTo>
                  <a:lnTo>
                    <a:pt x="7619" y="90170"/>
                  </a:lnTo>
                  <a:close/>
                </a:path>
                <a:path w="7620" h="621029">
                  <a:moveTo>
                    <a:pt x="7619" y="93980"/>
                  </a:moveTo>
                  <a:lnTo>
                    <a:pt x="0" y="93980"/>
                  </a:lnTo>
                  <a:lnTo>
                    <a:pt x="0" y="96520"/>
                  </a:lnTo>
                  <a:lnTo>
                    <a:pt x="7619" y="96520"/>
                  </a:lnTo>
                  <a:lnTo>
                    <a:pt x="7619" y="93980"/>
                  </a:lnTo>
                  <a:close/>
                </a:path>
                <a:path w="7620" h="621029">
                  <a:moveTo>
                    <a:pt x="7619" y="96520"/>
                  </a:moveTo>
                  <a:lnTo>
                    <a:pt x="0" y="96520"/>
                  </a:lnTo>
                  <a:lnTo>
                    <a:pt x="0" y="102870"/>
                  </a:lnTo>
                  <a:lnTo>
                    <a:pt x="7619" y="102870"/>
                  </a:lnTo>
                  <a:lnTo>
                    <a:pt x="7619" y="96520"/>
                  </a:lnTo>
                  <a:close/>
                </a:path>
                <a:path w="7620" h="621029">
                  <a:moveTo>
                    <a:pt x="7619" y="102870"/>
                  </a:moveTo>
                  <a:lnTo>
                    <a:pt x="0" y="102870"/>
                  </a:lnTo>
                  <a:lnTo>
                    <a:pt x="0" y="109220"/>
                  </a:lnTo>
                  <a:lnTo>
                    <a:pt x="7619" y="109220"/>
                  </a:lnTo>
                  <a:lnTo>
                    <a:pt x="7619" y="102870"/>
                  </a:lnTo>
                  <a:close/>
                </a:path>
                <a:path w="7620" h="621029">
                  <a:moveTo>
                    <a:pt x="7619" y="109220"/>
                  </a:moveTo>
                  <a:lnTo>
                    <a:pt x="0" y="109220"/>
                  </a:lnTo>
                  <a:lnTo>
                    <a:pt x="0" y="113030"/>
                  </a:lnTo>
                  <a:lnTo>
                    <a:pt x="7619" y="113030"/>
                  </a:lnTo>
                  <a:lnTo>
                    <a:pt x="7619" y="109220"/>
                  </a:lnTo>
                  <a:close/>
                </a:path>
                <a:path w="7620" h="621029">
                  <a:moveTo>
                    <a:pt x="7619" y="113030"/>
                  </a:moveTo>
                  <a:lnTo>
                    <a:pt x="0" y="113030"/>
                  </a:lnTo>
                  <a:lnTo>
                    <a:pt x="0" y="115570"/>
                  </a:lnTo>
                  <a:lnTo>
                    <a:pt x="7619" y="115570"/>
                  </a:lnTo>
                  <a:lnTo>
                    <a:pt x="7619" y="113030"/>
                  </a:lnTo>
                  <a:close/>
                </a:path>
                <a:path w="7620" h="621029">
                  <a:moveTo>
                    <a:pt x="7619" y="115570"/>
                  </a:moveTo>
                  <a:lnTo>
                    <a:pt x="0" y="115570"/>
                  </a:lnTo>
                  <a:lnTo>
                    <a:pt x="0" y="121920"/>
                  </a:lnTo>
                  <a:lnTo>
                    <a:pt x="7619" y="121920"/>
                  </a:lnTo>
                  <a:lnTo>
                    <a:pt x="7619" y="115570"/>
                  </a:lnTo>
                  <a:close/>
                </a:path>
                <a:path w="7620" h="621029">
                  <a:moveTo>
                    <a:pt x="7619" y="121920"/>
                  </a:moveTo>
                  <a:lnTo>
                    <a:pt x="0" y="121920"/>
                  </a:lnTo>
                  <a:lnTo>
                    <a:pt x="0" y="128270"/>
                  </a:lnTo>
                  <a:lnTo>
                    <a:pt x="7619" y="128270"/>
                  </a:lnTo>
                  <a:lnTo>
                    <a:pt x="7619" y="121920"/>
                  </a:lnTo>
                  <a:close/>
                </a:path>
                <a:path w="7620" h="621029">
                  <a:moveTo>
                    <a:pt x="7619" y="128270"/>
                  </a:moveTo>
                  <a:lnTo>
                    <a:pt x="0" y="128270"/>
                  </a:lnTo>
                  <a:lnTo>
                    <a:pt x="0" y="134620"/>
                  </a:lnTo>
                  <a:lnTo>
                    <a:pt x="7619" y="134620"/>
                  </a:lnTo>
                  <a:lnTo>
                    <a:pt x="7619" y="128270"/>
                  </a:lnTo>
                  <a:close/>
                </a:path>
                <a:path w="7620" h="621029">
                  <a:moveTo>
                    <a:pt x="7619" y="134620"/>
                  </a:moveTo>
                  <a:lnTo>
                    <a:pt x="0" y="134620"/>
                  </a:lnTo>
                  <a:lnTo>
                    <a:pt x="0" y="138430"/>
                  </a:lnTo>
                  <a:lnTo>
                    <a:pt x="7619" y="138430"/>
                  </a:lnTo>
                  <a:lnTo>
                    <a:pt x="7619" y="134620"/>
                  </a:lnTo>
                  <a:close/>
                </a:path>
                <a:path w="7620" h="621029">
                  <a:moveTo>
                    <a:pt x="7619" y="138430"/>
                  </a:moveTo>
                  <a:lnTo>
                    <a:pt x="0" y="138430"/>
                  </a:lnTo>
                  <a:lnTo>
                    <a:pt x="0" y="140970"/>
                  </a:lnTo>
                  <a:lnTo>
                    <a:pt x="7619" y="140970"/>
                  </a:lnTo>
                  <a:lnTo>
                    <a:pt x="7619" y="138430"/>
                  </a:lnTo>
                  <a:close/>
                </a:path>
                <a:path w="7620" h="621029">
                  <a:moveTo>
                    <a:pt x="7619" y="140970"/>
                  </a:moveTo>
                  <a:lnTo>
                    <a:pt x="0" y="140970"/>
                  </a:lnTo>
                  <a:lnTo>
                    <a:pt x="0" y="144780"/>
                  </a:lnTo>
                  <a:lnTo>
                    <a:pt x="7619" y="144780"/>
                  </a:lnTo>
                  <a:lnTo>
                    <a:pt x="7619" y="140970"/>
                  </a:lnTo>
                  <a:close/>
                </a:path>
                <a:path w="7620" h="621029">
                  <a:moveTo>
                    <a:pt x="7619" y="144780"/>
                  </a:moveTo>
                  <a:lnTo>
                    <a:pt x="0" y="144780"/>
                  </a:lnTo>
                  <a:lnTo>
                    <a:pt x="0" y="147320"/>
                  </a:lnTo>
                  <a:lnTo>
                    <a:pt x="7619" y="147320"/>
                  </a:lnTo>
                  <a:lnTo>
                    <a:pt x="7619" y="144780"/>
                  </a:lnTo>
                  <a:close/>
                </a:path>
                <a:path w="7620" h="621029">
                  <a:moveTo>
                    <a:pt x="7619" y="147320"/>
                  </a:moveTo>
                  <a:lnTo>
                    <a:pt x="0" y="147320"/>
                  </a:lnTo>
                  <a:lnTo>
                    <a:pt x="0" y="151130"/>
                  </a:lnTo>
                  <a:lnTo>
                    <a:pt x="7619" y="151130"/>
                  </a:lnTo>
                  <a:lnTo>
                    <a:pt x="7619" y="147320"/>
                  </a:lnTo>
                  <a:close/>
                </a:path>
                <a:path w="7620" h="621029">
                  <a:moveTo>
                    <a:pt x="7619" y="151130"/>
                  </a:moveTo>
                  <a:lnTo>
                    <a:pt x="0" y="151130"/>
                  </a:lnTo>
                  <a:lnTo>
                    <a:pt x="0" y="153670"/>
                  </a:lnTo>
                  <a:lnTo>
                    <a:pt x="7619" y="153670"/>
                  </a:lnTo>
                  <a:lnTo>
                    <a:pt x="7619" y="151130"/>
                  </a:lnTo>
                  <a:close/>
                </a:path>
                <a:path w="7620" h="621029">
                  <a:moveTo>
                    <a:pt x="7619" y="153670"/>
                  </a:moveTo>
                  <a:lnTo>
                    <a:pt x="0" y="153670"/>
                  </a:lnTo>
                  <a:lnTo>
                    <a:pt x="0" y="157480"/>
                  </a:lnTo>
                  <a:lnTo>
                    <a:pt x="7619" y="157480"/>
                  </a:lnTo>
                  <a:lnTo>
                    <a:pt x="7619" y="153670"/>
                  </a:lnTo>
                  <a:close/>
                </a:path>
                <a:path w="7620" h="621029">
                  <a:moveTo>
                    <a:pt x="7619" y="157480"/>
                  </a:moveTo>
                  <a:lnTo>
                    <a:pt x="0" y="157480"/>
                  </a:lnTo>
                  <a:lnTo>
                    <a:pt x="0" y="160020"/>
                  </a:lnTo>
                  <a:lnTo>
                    <a:pt x="7619" y="160020"/>
                  </a:lnTo>
                  <a:lnTo>
                    <a:pt x="7619" y="157480"/>
                  </a:lnTo>
                  <a:close/>
                </a:path>
                <a:path w="7620" h="621029">
                  <a:moveTo>
                    <a:pt x="7619" y="160020"/>
                  </a:moveTo>
                  <a:lnTo>
                    <a:pt x="0" y="160020"/>
                  </a:lnTo>
                  <a:lnTo>
                    <a:pt x="0" y="163830"/>
                  </a:lnTo>
                  <a:lnTo>
                    <a:pt x="7619" y="163830"/>
                  </a:lnTo>
                  <a:lnTo>
                    <a:pt x="7619" y="160020"/>
                  </a:lnTo>
                  <a:close/>
                </a:path>
                <a:path w="7620" h="621029">
                  <a:moveTo>
                    <a:pt x="7619" y="163830"/>
                  </a:moveTo>
                  <a:lnTo>
                    <a:pt x="0" y="163830"/>
                  </a:lnTo>
                  <a:lnTo>
                    <a:pt x="0" y="166370"/>
                  </a:lnTo>
                  <a:lnTo>
                    <a:pt x="7619" y="166370"/>
                  </a:lnTo>
                  <a:lnTo>
                    <a:pt x="7619" y="163830"/>
                  </a:lnTo>
                  <a:close/>
                </a:path>
                <a:path w="7620" h="621029">
                  <a:moveTo>
                    <a:pt x="7619" y="166370"/>
                  </a:moveTo>
                  <a:lnTo>
                    <a:pt x="0" y="166370"/>
                  </a:lnTo>
                  <a:lnTo>
                    <a:pt x="0" y="170180"/>
                  </a:lnTo>
                  <a:lnTo>
                    <a:pt x="7619" y="170180"/>
                  </a:lnTo>
                  <a:lnTo>
                    <a:pt x="7619" y="166370"/>
                  </a:lnTo>
                  <a:close/>
                </a:path>
                <a:path w="7620" h="621029">
                  <a:moveTo>
                    <a:pt x="7619" y="170180"/>
                  </a:moveTo>
                  <a:lnTo>
                    <a:pt x="0" y="170180"/>
                  </a:lnTo>
                  <a:lnTo>
                    <a:pt x="0" y="172720"/>
                  </a:lnTo>
                  <a:lnTo>
                    <a:pt x="7619" y="172720"/>
                  </a:lnTo>
                  <a:lnTo>
                    <a:pt x="7619" y="170180"/>
                  </a:lnTo>
                  <a:close/>
                </a:path>
                <a:path w="7620" h="621029">
                  <a:moveTo>
                    <a:pt x="7619" y="172720"/>
                  </a:moveTo>
                  <a:lnTo>
                    <a:pt x="0" y="172720"/>
                  </a:lnTo>
                  <a:lnTo>
                    <a:pt x="0" y="176530"/>
                  </a:lnTo>
                  <a:lnTo>
                    <a:pt x="7619" y="176530"/>
                  </a:lnTo>
                  <a:lnTo>
                    <a:pt x="7619" y="172720"/>
                  </a:lnTo>
                  <a:close/>
                </a:path>
                <a:path w="7620" h="621029">
                  <a:moveTo>
                    <a:pt x="7619" y="176530"/>
                  </a:moveTo>
                  <a:lnTo>
                    <a:pt x="0" y="176530"/>
                  </a:lnTo>
                  <a:lnTo>
                    <a:pt x="0" y="179070"/>
                  </a:lnTo>
                  <a:lnTo>
                    <a:pt x="7619" y="179070"/>
                  </a:lnTo>
                  <a:lnTo>
                    <a:pt x="7619" y="176530"/>
                  </a:lnTo>
                  <a:close/>
                </a:path>
                <a:path w="7620" h="621029">
                  <a:moveTo>
                    <a:pt x="7619" y="179070"/>
                  </a:moveTo>
                  <a:lnTo>
                    <a:pt x="0" y="179070"/>
                  </a:lnTo>
                  <a:lnTo>
                    <a:pt x="0" y="182880"/>
                  </a:lnTo>
                  <a:lnTo>
                    <a:pt x="7619" y="182880"/>
                  </a:lnTo>
                  <a:lnTo>
                    <a:pt x="7619" y="179070"/>
                  </a:lnTo>
                  <a:close/>
                </a:path>
                <a:path w="7620" h="621029">
                  <a:moveTo>
                    <a:pt x="7619" y="182880"/>
                  </a:moveTo>
                  <a:lnTo>
                    <a:pt x="0" y="182880"/>
                  </a:lnTo>
                  <a:lnTo>
                    <a:pt x="0" y="185420"/>
                  </a:lnTo>
                  <a:lnTo>
                    <a:pt x="7619" y="185420"/>
                  </a:lnTo>
                  <a:lnTo>
                    <a:pt x="7619" y="182880"/>
                  </a:lnTo>
                  <a:close/>
                </a:path>
                <a:path w="7620" h="621029">
                  <a:moveTo>
                    <a:pt x="7619" y="185420"/>
                  </a:moveTo>
                  <a:lnTo>
                    <a:pt x="0" y="185420"/>
                  </a:lnTo>
                  <a:lnTo>
                    <a:pt x="0" y="189230"/>
                  </a:lnTo>
                  <a:lnTo>
                    <a:pt x="7619" y="189230"/>
                  </a:lnTo>
                  <a:lnTo>
                    <a:pt x="7619" y="185420"/>
                  </a:lnTo>
                  <a:close/>
                </a:path>
                <a:path w="7620" h="621029">
                  <a:moveTo>
                    <a:pt x="7619" y="189230"/>
                  </a:moveTo>
                  <a:lnTo>
                    <a:pt x="0" y="189230"/>
                  </a:lnTo>
                  <a:lnTo>
                    <a:pt x="0" y="191770"/>
                  </a:lnTo>
                  <a:lnTo>
                    <a:pt x="7619" y="191770"/>
                  </a:lnTo>
                  <a:lnTo>
                    <a:pt x="7619" y="189230"/>
                  </a:lnTo>
                  <a:close/>
                </a:path>
                <a:path w="7620" h="621029">
                  <a:moveTo>
                    <a:pt x="7619" y="191770"/>
                  </a:moveTo>
                  <a:lnTo>
                    <a:pt x="0" y="191770"/>
                  </a:lnTo>
                  <a:lnTo>
                    <a:pt x="0" y="223520"/>
                  </a:lnTo>
                  <a:lnTo>
                    <a:pt x="7619" y="223520"/>
                  </a:lnTo>
                  <a:lnTo>
                    <a:pt x="7619" y="191770"/>
                  </a:lnTo>
                  <a:close/>
                </a:path>
                <a:path w="7620" h="621029">
                  <a:moveTo>
                    <a:pt x="7619" y="223520"/>
                  </a:moveTo>
                  <a:lnTo>
                    <a:pt x="0" y="223520"/>
                  </a:lnTo>
                  <a:lnTo>
                    <a:pt x="0" y="293370"/>
                  </a:lnTo>
                  <a:lnTo>
                    <a:pt x="7619" y="293370"/>
                  </a:lnTo>
                  <a:lnTo>
                    <a:pt x="7619" y="223520"/>
                  </a:lnTo>
                  <a:close/>
                </a:path>
                <a:path w="7620" h="621029">
                  <a:moveTo>
                    <a:pt x="7619" y="293370"/>
                  </a:moveTo>
                  <a:lnTo>
                    <a:pt x="0" y="293370"/>
                  </a:lnTo>
                  <a:lnTo>
                    <a:pt x="0" y="396240"/>
                  </a:lnTo>
                  <a:lnTo>
                    <a:pt x="7619" y="396240"/>
                  </a:lnTo>
                  <a:lnTo>
                    <a:pt x="7619" y="293370"/>
                  </a:lnTo>
                  <a:close/>
                </a:path>
                <a:path w="7620" h="621029">
                  <a:moveTo>
                    <a:pt x="1269" y="618490"/>
                  </a:moveTo>
                  <a:lnTo>
                    <a:pt x="0" y="618490"/>
                  </a:lnTo>
                  <a:lnTo>
                    <a:pt x="0" y="621030"/>
                  </a:lnTo>
                  <a:lnTo>
                    <a:pt x="1269" y="621030"/>
                  </a:lnTo>
                  <a:lnTo>
                    <a:pt x="1269" y="618490"/>
                  </a:lnTo>
                  <a:close/>
                </a:path>
                <a:path w="7620" h="621029">
                  <a:moveTo>
                    <a:pt x="6349" y="615950"/>
                  </a:moveTo>
                  <a:lnTo>
                    <a:pt x="0" y="615950"/>
                  </a:lnTo>
                  <a:lnTo>
                    <a:pt x="0" y="617220"/>
                  </a:lnTo>
                  <a:lnTo>
                    <a:pt x="3809" y="617220"/>
                  </a:lnTo>
                  <a:lnTo>
                    <a:pt x="3809" y="618490"/>
                  </a:lnTo>
                  <a:lnTo>
                    <a:pt x="6349" y="618490"/>
                  </a:lnTo>
                  <a:lnTo>
                    <a:pt x="6349" y="615950"/>
                  </a:lnTo>
                  <a:close/>
                </a:path>
                <a:path w="7620" h="621029">
                  <a:moveTo>
                    <a:pt x="7619" y="612140"/>
                  </a:moveTo>
                  <a:lnTo>
                    <a:pt x="0" y="612140"/>
                  </a:lnTo>
                  <a:lnTo>
                    <a:pt x="0" y="614680"/>
                  </a:lnTo>
                  <a:lnTo>
                    <a:pt x="7619" y="614680"/>
                  </a:lnTo>
                  <a:lnTo>
                    <a:pt x="7619" y="612140"/>
                  </a:lnTo>
                  <a:close/>
                </a:path>
                <a:path w="7620" h="621029">
                  <a:moveTo>
                    <a:pt x="7619" y="609600"/>
                  </a:moveTo>
                  <a:lnTo>
                    <a:pt x="0" y="609600"/>
                  </a:lnTo>
                  <a:lnTo>
                    <a:pt x="0" y="610870"/>
                  </a:lnTo>
                  <a:lnTo>
                    <a:pt x="7619" y="610870"/>
                  </a:lnTo>
                  <a:lnTo>
                    <a:pt x="7619" y="609600"/>
                  </a:lnTo>
                  <a:close/>
                </a:path>
                <a:path w="7620" h="621029">
                  <a:moveTo>
                    <a:pt x="7619" y="604520"/>
                  </a:moveTo>
                  <a:lnTo>
                    <a:pt x="0" y="604520"/>
                  </a:lnTo>
                  <a:lnTo>
                    <a:pt x="0" y="608330"/>
                  </a:lnTo>
                  <a:lnTo>
                    <a:pt x="7619" y="608330"/>
                  </a:lnTo>
                  <a:lnTo>
                    <a:pt x="7619" y="604520"/>
                  </a:lnTo>
                  <a:close/>
                </a:path>
                <a:path w="7620" h="621029">
                  <a:moveTo>
                    <a:pt x="7619" y="598170"/>
                  </a:moveTo>
                  <a:lnTo>
                    <a:pt x="0" y="598170"/>
                  </a:lnTo>
                  <a:lnTo>
                    <a:pt x="0" y="603250"/>
                  </a:lnTo>
                  <a:lnTo>
                    <a:pt x="7619" y="603250"/>
                  </a:lnTo>
                  <a:lnTo>
                    <a:pt x="7619" y="598170"/>
                  </a:lnTo>
                  <a:close/>
                </a:path>
                <a:path w="7620" h="621029">
                  <a:moveTo>
                    <a:pt x="7619" y="591820"/>
                  </a:moveTo>
                  <a:lnTo>
                    <a:pt x="0" y="591820"/>
                  </a:lnTo>
                  <a:lnTo>
                    <a:pt x="0" y="596900"/>
                  </a:lnTo>
                  <a:lnTo>
                    <a:pt x="7619" y="596900"/>
                  </a:lnTo>
                  <a:lnTo>
                    <a:pt x="7619" y="591820"/>
                  </a:lnTo>
                  <a:close/>
                </a:path>
                <a:path w="7620" h="621029">
                  <a:moveTo>
                    <a:pt x="7619" y="585470"/>
                  </a:moveTo>
                  <a:lnTo>
                    <a:pt x="0" y="585470"/>
                  </a:lnTo>
                  <a:lnTo>
                    <a:pt x="0" y="590550"/>
                  </a:lnTo>
                  <a:lnTo>
                    <a:pt x="7619" y="590550"/>
                  </a:lnTo>
                  <a:lnTo>
                    <a:pt x="7619" y="585470"/>
                  </a:lnTo>
                  <a:close/>
                </a:path>
                <a:path w="7620" h="621029">
                  <a:moveTo>
                    <a:pt x="7619" y="579120"/>
                  </a:moveTo>
                  <a:lnTo>
                    <a:pt x="0" y="579120"/>
                  </a:lnTo>
                  <a:lnTo>
                    <a:pt x="0" y="584200"/>
                  </a:lnTo>
                  <a:lnTo>
                    <a:pt x="7619" y="584200"/>
                  </a:lnTo>
                  <a:lnTo>
                    <a:pt x="7619" y="579120"/>
                  </a:lnTo>
                  <a:close/>
                </a:path>
                <a:path w="7620" h="621029">
                  <a:moveTo>
                    <a:pt x="7619" y="572770"/>
                  </a:moveTo>
                  <a:lnTo>
                    <a:pt x="0" y="572770"/>
                  </a:lnTo>
                  <a:lnTo>
                    <a:pt x="0" y="577850"/>
                  </a:lnTo>
                  <a:lnTo>
                    <a:pt x="7619" y="577850"/>
                  </a:lnTo>
                  <a:lnTo>
                    <a:pt x="7619" y="572770"/>
                  </a:lnTo>
                  <a:close/>
                </a:path>
                <a:path w="7620" h="621029">
                  <a:moveTo>
                    <a:pt x="7619" y="566420"/>
                  </a:moveTo>
                  <a:lnTo>
                    <a:pt x="0" y="566420"/>
                  </a:lnTo>
                  <a:lnTo>
                    <a:pt x="0" y="571500"/>
                  </a:lnTo>
                  <a:lnTo>
                    <a:pt x="7619" y="571500"/>
                  </a:lnTo>
                  <a:lnTo>
                    <a:pt x="7619" y="566420"/>
                  </a:lnTo>
                  <a:close/>
                </a:path>
                <a:path w="7620" h="621029">
                  <a:moveTo>
                    <a:pt x="7619" y="560070"/>
                  </a:moveTo>
                  <a:lnTo>
                    <a:pt x="0" y="560070"/>
                  </a:lnTo>
                  <a:lnTo>
                    <a:pt x="0" y="565150"/>
                  </a:lnTo>
                  <a:lnTo>
                    <a:pt x="7619" y="565150"/>
                  </a:lnTo>
                  <a:lnTo>
                    <a:pt x="7619" y="560070"/>
                  </a:lnTo>
                  <a:close/>
                </a:path>
                <a:path w="7620" h="621029">
                  <a:moveTo>
                    <a:pt x="7619" y="553720"/>
                  </a:moveTo>
                  <a:lnTo>
                    <a:pt x="0" y="553720"/>
                  </a:lnTo>
                  <a:lnTo>
                    <a:pt x="0" y="558800"/>
                  </a:lnTo>
                  <a:lnTo>
                    <a:pt x="7619" y="558800"/>
                  </a:lnTo>
                  <a:lnTo>
                    <a:pt x="7619" y="553720"/>
                  </a:lnTo>
                  <a:close/>
                </a:path>
                <a:path w="7620" h="621029">
                  <a:moveTo>
                    <a:pt x="7619" y="547370"/>
                  </a:moveTo>
                  <a:lnTo>
                    <a:pt x="0" y="547370"/>
                  </a:lnTo>
                  <a:lnTo>
                    <a:pt x="0" y="552450"/>
                  </a:lnTo>
                  <a:lnTo>
                    <a:pt x="7619" y="552450"/>
                  </a:lnTo>
                  <a:lnTo>
                    <a:pt x="7619" y="547370"/>
                  </a:lnTo>
                  <a:close/>
                </a:path>
                <a:path w="7620" h="621029">
                  <a:moveTo>
                    <a:pt x="7619" y="541020"/>
                  </a:moveTo>
                  <a:lnTo>
                    <a:pt x="0" y="541020"/>
                  </a:lnTo>
                  <a:lnTo>
                    <a:pt x="0" y="546100"/>
                  </a:lnTo>
                  <a:lnTo>
                    <a:pt x="7619" y="546100"/>
                  </a:lnTo>
                  <a:lnTo>
                    <a:pt x="7619" y="541020"/>
                  </a:lnTo>
                  <a:close/>
                </a:path>
                <a:path w="7620" h="621029">
                  <a:moveTo>
                    <a:pt x="7619" y="534670"/>
                  </a:moveTo>
                  <a:lnTo>
                    <a:pt x="0" y="534670"/>
                  </a:lnTo>
                  <a:lnTo>
                    <a:pt x="0" y="539750"/>
                  </a:lnTo>
                  <a:lnTo>
                    <a:pt x="7619" y="539750"/>
                  </a:lnTo>
                  <a:lnTo>
                    <a:pt x="7619" y="534670"/>
                  </a:lnTo>
                  <a:close/>
                </a:path>
                <a:path w="7620" h="621029">
                  <a:moveTo>
                    <a:pt x="7619" y="528320"/>
                  </a:moveTo>
                  <a:lnTo>
                    <a:pt x="0" y="528320"/>
                  </a:lnTo>
                  <a:lnTo>
                    <a:pt x="0" y="533400"/>
                  </a:lnTo>
                  <a:lnTo>
                    <a:pt x="7619" y="533400"/>
                  </a:lnTo>
                  <a:lnTo>
                    <a:pt x="7619" y="528320"/>
                  </a:lnTo>
                  <a:close/>
                </a:path>
                <a:path w="7620" h="621029">
                  <a:moveTo>
                    <a:pt x="7619" y="520700"/>
                  </a:moveTo>
                  <a:lnTo>
                    <a:pt x="0" y="520700"/>
                  </a:lnTo>
                  <a:lnTo>
                    <a:pt x="0" y="527050"/>
                  </a:lnTo>
                  <a:lnTo>
                    <a:pt x="7619" y="527050"/>
                  </a:lnTo>
                  <a:lnTo>
                    <a:pt x="7619" y="520700"/>
                  </a:lnTo>
                  <a:close/>
                </a:path>
                <a:path w="7620" h="621029">
                  <a:moveTo>
                    <a:pt x="7619" y="515620"/>
                  </a:moveTo>
                  <a:lnTo>
                    <a:pt x="0" y="515620"/>
                  </a:lnTo>
                  <a:lnTo>
                    <a:pt x="0" y="519430"/>
                  </a:lnTo>
                  <a:lnTo>
                    <a:pt x="7619" y="519430"/>
                  </a:lnTo>
                  <a:lnTo>
                    <a:pt x="7619" y="515620"/>
                  </a:lnTo>
                  <a:close/>
                </a:path>
                <a:path w="7620" h="621029">
                  <a:moveTo>
                    <a:pt x="7619" y="509270"/>
                  </a:moveTo>
                  <a:lnTo>
                    <a:pt x="0" y="509270"/>
                  </a:lnTo>
                  <a:lnTo>
                    <a:pt x="0" y="514350"/>
                  </a:lnTo>
                  <a:lnTo>
                    <a:pt x="7619" y="514350"/>
                  </a:lnTo>
                  <a:lnTo>
                    <a:pt x="7619" y="509270"/>
                  </a:lnTo>
                  <a:close/>
                </a:path>
                <a:path w="7620" h="621029">
                  <a:moveTo>
                    <a:pt x="7619" y="501650"/>
                  </a:moveTo>
                  <a:lnTo>
                    <a:pt x="0" y="501650"/>
                  </a:lnTo>
                  <a:lnTo>
                    <a:pt x="0" y="508000"/>
                  </a:lnTo>
                  <a:lnTo>
                    <a:pt x="7619" y="508000"/>
                  </a:lnTo>
                  <a:lnTo>
                    <a:pt x="7619" y="501650"/>
                  </a:lnTo>
                  <a:close/>
                </a:path>
                <a:path w="7620" h="621029">
                  <a:moveTo>
                    <a:pt x="7619" y="496570"/>
                  </a:moveTo>
                  <a:lnTo>
                    <a:pt x="0" y="496570"/>
                  </a:lnTo>
                  <a:lnTo>
                    <a:pt x="0" y="500380"/>
                  </a:lnTo>
                  <a:lnTo>
                    <a:pt x="7619" y="500380"/>
                  </a:lnTo>
                  <a:lnTo>
                    <a:pt x="7619" y="496570"/>
                  </a:lnTo>
                  <a:close/>
                </a:path>
                <a:path w="7620" h="621029">
                  <a:moveTo>
                    <a:pt x="7619" y="490220"/>
                  </a:moveTo>
                  <a:lnTo>
                    <a:pt x="0" y="490220"/>
                  </a:lnTo>
                  <a:lnTo>
                    <a:pt x="0" y="495300"/>
                  </a:lnTo>
                  <a:lnTo>
                    <a:pt x="7619" y="495300"/>
                  </a:lnTo>
                  <a:lnTo>
                    <a:pt x="7619" y="490220"/>
                  </a:lnTo>
                  <a:close/>
                </a:path>
                <a:path w="7620" h="621029">
                  <a:moveTo>
                    <a:pt x="7619" y="483870"/>
                  </a:moveTo>
                  <a:lnTo>
                    <a:pt x="0" y="483870"/>
                  </a:lnTo>
                  <a:lnTo>
                    <a:pt x="0" y="488950"/>
                  </a:lnTo>
                  <a:lnTo>
                    <a:pt x="7619" y="488950"/>
                  </a:lnTo>
                  <a:lnTo>
                    <a:pt x="7619" y="483870"/>
                  </a:lnTo>
                  <a:close/>
                </a:path>
                <a:path w="7620" h="621029">
                  <a:moveTo>
                    <a:pt x="7619" y="477520"/>
                  </a:moveTo>
                  <a:lnTo>
                    <a:pt x="0" y="477520"/>
                  </a:lnTo>
                  <a:lnTo>
                    <a:pt x="0" y="482600"/>
                  </a:lnTo>
                  <a:lnTo>
                    <a:pt x="7619" y="482600"/>
                  </a:lnTo>
                  <a:lnTo>
                    <a:pt x="7619" y="477520"/>
                  </a:lnTo>
                  <a:close/>
                </a:path>
                <a:path w="7620" h="621029">
                  <a:moveTo>
                    <a:pt x="7619" y="471170"/>
                  </a:moveTo>
                  <a:lnTo>
                    <a:pt x="0" y="471170"/>
                  </a:lnTo>
                  <a:lnTo>
                    <a:pt x="0" y="476250"/>
                  </a:lnTo>
                  <a:lnTo>
                    <a:pt x="7619" y="476250"/>
                  </a:lnTo>
                  <a:lnTo>
                    <a:pt x="7619" y="471170"/>
                  </a:lnTo>
                  <a:close/>
                </a:path>
                <a:path w="7620" h="621029">
                  <a:moveTo>
                    <a:pt x="7619" y="464820"/>
                  </a:moveTo>
                  <a:lnTo>
                    <a:pt x="0" y="464820"/>
                  </a:lnTo>
                  <a:lnTo>
                    <a:pt x="0" y="469900"/>
                  </a:lnTo>
                  <a:lnTo>
                    <a:pt x="7619" y="469900"/>
                  </a:lnTo>
                  <a:lnTo>
                    <a:pt x="7619" y="464820"/>
                  </a:lnTo>
                  <a:close/>
                </a:path>
                <a:path w="7620" h="621029">
                  <a:moveTo>
                    <a:pt x="7619" y="458470"/>
                  </a:moveTo>
                  <a:lnTo>
                    <a:pt x="0" y="458470"/>
                  </a:lnTo>
                  <a:lnTo>
                    <a:pt x="0" y="463550"/>
                  </a:lnTo>
                  <a:lnTo>
                    <a:pt x="7619" y="463550"/>
                  </a:lnTo>
                  <a:lnTo>
                    <a:pt x="7619" y="458470"/>
                  </a:lnTo>
                  <a:close/>
                </a:path>
                <a:path w="7620" h="621029">
                  <a:moveTo>
                    <a:pt x="7619" y="452120"/>
                  </a:moveTo>
                  <a:lnTo>
                    <a:pt x="0" y="452120"/>
                  </a:lnTo>
                  <a:lnTo>
                    <a:pt x="0" y="457200"/>
                  </a:lnTo>
                  <a:lnTo>
                    <a:pt x="7619" y="457200"/>
                  </a:lnTo>
                  <a:lnTo>
                    <a:pt x="7619" y="452120"/>
                  </a:lnTo>
                  <a:close/>
                </a:path>
                <a:path w="7620" h="621029">
                  <a:moveTo>
                    <a:pt x="7619" y="445770"/>
                  </a:moveTo>
                  <a:lnTo>
                    <a:pt x="0" y="445770"/>
                  </a:lnTo>
                  <a:lnTo>
                    <a:pt x="0" y="450850"/>
                  </a:lnTo>
                  <a:lnTo>
                    <a:pt x="7619" y="450850"/>
                  </a:lnTo>
                  <a:lnTo>
                    <a:pt x="7619" y="445770"/>
                  </a:lnTo>
                  <a:close/>
                </a:path>
                <a:path w="7620" h="621029">
                  <a:moveTo>
                    <a:pt x="7619" y="439420"/>
                  </a:moveTo>
                  <a:lnTo>
                    <a:pt x="0" y="439420"/>
                  </a:lnTo>
                  <a:lnTo>
                    <a:pt x="0" y="444500"/>
                  </a:lnTo>
                  <a:lnTo>
                    <a:pt x="7619" y="444500"/>
                  </a:lnTo>
                  <a:lnTo>
                    <a:pt x="7619" y="439420"/>
                  </a:lnTo>
                  <a:close/>
                </a:path>
                <a:path w="7620" h="621029">
                  <a:moveTo>
                    <a:pt x="7619" y="433070"/>
                  </a:moveTo>
                  <a:lnTo>
                    <a:pt x="0" y="433070"/>
                  </a:lnTo>
                  <a:lnTo>
                    <a:pt x="0" y="438150"/>
                  </a:lnTo>
                  <a:lnTo>
                    <a:pt x="7619" y="438150"/>
                  </a:lnTo>
                  <a:lnTo>
                    <a:pt x="7619" y="433070"/>
                  </a:lnTo>
                  <a:close/>
                </a:path>
                <a:path w="7620" h="621029">
                  <a:moveTo>
                    <a:pt x="7619" y="426720"/>
                  </a:moveTo>
                  <a:lnTo>
                    <a:pt x="0" y="426720"/>
                  </a:lnTo>
                  <a:lnTo>
                    <a:pt x="0" y="431800"/>
                  </a:lnTo>
                  <a:lnTo>
                    <a:pt x="7619" y="431800"/>
                  </a:lnTo>
                  <a:lnTo>
                    <a:pt x="7619" y="426720"/>
                  </a:lnTo>
                  <a:close/>
                </a:path>
                <a:path w="7620" h="621029">
                  <a:moveTo>
                    <a:pt x="7619" y="420370"/>
                  </a:moveTo>
                  <a:lnTo>
                    <a:pt x="0" y="420370"/>
                  </a:lnTo>
                  <a:lnTo>
                    <a:pt x="0" y="425450"/>
                  </a:lnTo>
                  <a:lnTo>
                    <a:pt x="7619" y="425450"/>
                  </a:lnTo>
                  <a:lnTo>
                    <a:pt x="7619" y="420370"/>
                  </a:lnTo>
                  <a:close/>
                </a:path>
                <a:path w="7620" h="621029">
                  <a:moveTo>
                    <a:pt x="7619" y="414020"/>
                  </a:moveTo>
                  <a:lnTo>
                    <a:pt x="0" y="414020"/>
                  </a:lnTo>
                  <a:lnTo>
                    <a:pt x="0" y="419100"/>
                  </a:lnTo>
                  <a:lnTo>
                    <a:pt x="7619" y="419100"/>
                  </a:lnTo>
                  <a:lnTo>
                    <a:pt x="7619" y="414020"/>
                  </a:lnTo>
                  <a:close/>
                </a:path>
                <a:path w="7620" h="621029">
                  <a:moveTo>
                    <a:pt x="7619" y="407670"/>
                  </a:moveTo>
                  <a:lnTo>
                    <a:pt x="0" y="407670"/>
                  </a:lnTo>
                  <a:lnTo>
                    <a:pt x="0" y="412750"/>
                  </a:lnTo>
                  <a:lnTo>
                    <a:pt x="7619" y="412750"/>
                  </a:lnTo>
                  <a:lnTo>
                    <a:pt x="7619" y="407670"/>
                  </a:lnTo>
                  <a:close/>
                </a:path>
                <a:path w="7620" h="621029">
                  <a:moveTo>
                    <a:pt x="7619" y="401320"/>
                  </a:moveTo>
                  <a:lnTo>
                    <a:pt x="0" y="401320"/>
                  </a:lnTo>
                  <a:lnTo>
                    <a:pt x="0" y="406400"/>
                  </a:lnTo>
                  <a:lnTo>
                    <a:pt x="7619" y="406400"/>
                  </a:lnTo>
                  <a:lnTo>
                    <a:pt x="7619" y="401320"/>
                  </a:lnTo>
                  <a:close/>
                </a:path>
                <a:path w="7620" h="621029">
                  <a:moveTo>
                    <a:pt x="7619" y="397510"/>
                  </a:moveTo>
                  <a:lnTo>
                    <a:pt x="0" y="397510"/>
                  </a:lnTo>
                  <a:lnTo>
                    <a:pt x="0" y="400050"/>
                  </a:lnTo>
                  <a:lnTo>
                    <a:pt x="7619" y="400050"/>
                  </a:lnTo>
                  <a:lnTo>
                    <a:pt x="7619" y="397510"/>
                  </a:lnTo>
                  <a:close/>
                </a:path>
              </a:pathLst>
            </a:custGeom>
            <a:solidFill>
              <a:srgbClr val="7500EF"/>
            </a:solidFill>
          </p:spPr>
          <p:txBody>
            <a:bodyPr bIns="0" lIns="0" rIns="0" rtlCol="0" tIns="0" wrap="square"/>
            <a:p/>
          </p:txBody>
        </p:sp>
        <p:sp>
          <p:nvSpPr>
            <p:cNvPr id="1051039" name="object 2355"/>
            <p:cNvSpPr/>
            <p:nvPr/>
          </p:nvSpPr>
          <p:spPr>
            <a:xfrm>
              <a:off x="6656070" y="5840730"/>
              <a:ext cx="7620" cy="628650"/>
            </a:xfrm>
            <a:custGeom>
              <a:avLst/>
              <a:ahLst/>
              <a:rect l="l" t="t" r="r" b="b"/>
              <a:pathLst>
                <a:path w="7620" h="628650">
                  <a:moveTo>
                    <a:pt x="1269" y="0"/>
                  </a:moveTo>
                  <a:lnTo>
                    <a:pt x="0" y="0"/>
                  </a:lnTo>
                  <a:lnTo>
                    <a:pt x="0" y="2540"/>
                  </a:lnTo>
                  <a:lnTo>
                    <a:pt x="3809" y="2540"/>
                  </a:lnTo>
                  <a:lnTo>
                    <a:pt x="3809" y="1270"/>
                  </a:lnTo>
                  <a:lnTo>
                    <a:pt x="1269" y="1270"/>
                  </a:lnTo>
                  <a:lnTo>
                    <a:pt x="1269" y="0"/>
                  </a:lnTo>
                  <a:close/>
                </a:path>
                <a:path w="7620" h="628650">
                  <a:moveTo>
                    <a:pt x="6350" y="2540"/>
                  </a:moveTo>
                  <a:lnTo>
                    <a:pt x="0" y="2540"/>
                  </a:lnTo>
                  <a:lnTo>
                    <a:pt x="0" y="5080"/>
                  </a:lnTo>
                  <a:lnTo>
                    <a:pt x="7620" y="5080"/>
                  </a:lnTo>
                  <a:lnTo>
                    <a:pt x="7620" y="3810"/>
                  </a:lnTo>
                  <a:lnTo>
                    <a:pt x="6350" y="3810"/>
                  </a:lnTo>
                  <a:lnTo>
                    <a:pt x="6350" y="2540"/>
                  </a:lnTo>
                  <a:close/>
                </a:path>
                <a:path w="7620" h="628650">
                  <a:moveTo>
                    <a:pt x="7620" y="5080"/>
                  </a:moveTo>
                  <a:lnTo>
                    <a:pt x="0" y="5080"/>
                  </a:lnTo>
                  <a:lnTo>
                    <a:pt x="0" y="8890"/>
                  </a:lnTo>
                  <a:lnTo>
                    <a:pt x="7620" y="8890"/>
                  </a:lnTo>
                  <a:lnTo>
                    <a:pt x="7620" y="5080"/>
                  </a:lnTo>
                  <a:close/>
                </a:path>
                <a:path w="7620" h="628650">
                  <a:moveTo>
                    <a:pt x="7620" y="8890"/>
                  </a:moveTo>
                  <a:lnTo>
                    <a:pt x="0" y="8890"/>
                  </a:lnTo>
                  <a:lnTo>
                    <a:pt x="0" y="11430"/>
                  </a:lnTo>
                  <a:lnTo>
                    <a:pt x="7620" y="11430"/>
                  </a:lnTo>
                  <a:lnTo>
                    <a:pt x="7620" y="8890"/>
                  </a:lnTo>
                  <a:close/>
                </a:path>
                <a:path w="7620" h="628650">
                  <a:moveTo>
                    <a:pt x="7620" y="11430"/>
                  </a:moveTo>
                  <a:lnTo>
                    <a:pt x="0" y="11430"/>
                  </a:lnTo>
                  <a:lnTo>
                    <a:pt x="0" y="15240"/>
                  </a:lnTo>
                  <a:lnTo>
                    <a:pt x="7620" y="15240"/>
                  </a:lnTo>
                  <a:lnTo>
                    <a:pt x="7620" y="11430"/>
                  </a:lnTo>
                  <a:close/>
                </a:path>
                <a:path w="7620" h="628650">
                  <a:moveTo>
                    <a:pt x="7620" y="15240"/>
                  </a:moveTo>
                  <a:lnTo>
                    <a:pt x="0" y="15240"/>
                  </a:lnTo>
                  <a:lnTo>
                    <a:pt x="0" y="17780"/>
                  </a:lnTo>
                  <a:lnTo>
                    <a:pt x="7620" y="17780"/>
                  </a:lnTo>
                  <a:lnTo>
                    <a:pt x="7620" y="15240"/>
                  </a:lnTo>
                  <a:close/>
                </a:path>
                <a:path w="7620" h="628650">
                  <a:moveTo>
                    <a:pt x="7620" y="17780"/>
                  </a:moveTo>
                  <a:lnTo>
                    <a:pt x="0" y="17780"/>
                  </a:lnTo>
                  <a:lnTo>
                    <a:pt x="0" y="24130"/>
                  </a:lnTo>
                  <a:lnTo>
                    <a:pt x="7620" y="24130"/>
                  </a:lnTo>
                  <a:lnTo>
                    <a:pt x="7620" y="17780"/>
                  </a:lnTo>
                  <a:close/>
                </a:path>
                <a:path w="7620" h="628650">
                  <a:moveTo>
                    <a:pt x="7620" y="24130"/>
                  </a:moveTo>
                  <a:lnTo>
                    <a:pt x="0" y="24130"/>
                  </a:lnTo>
                  <a:lnTo>
                    <a:pt x="0" y="27940"/>
                  </a:lnTo>
                  <a:lnTo>
                    <a:pt x="7620" y="27940"/>
                  </a:lnTo>
                  <a:lnTo>
                    <a:pt x="7620" y="24130"/>
                  </a:lnTo>
                  <a:close/>
                </a:path>
                <a:path w="7620" h="628650">
                  <a:moveTo>
                    <a:pt x="7620" y="27940"/>
                  </a:moveTo>
                  <a:lnTo>
                    <a:pt x="0" y="27940"/>
                  </a:lnTo>
                  <a:lnTo>
                    <a:pt x="0" y="30480"/>
                  </a:lnTo>
                  <a:lnTo>
                    <a:pt x="7620" y="30480"/>
                  </a:lnTo>
                  <a:lnTo>
                    <a:pt x="7620" y="27940"/>
                  </a:lnTo>
                  <a:close/>
                </a:path>
                <a:path w="7620" h="628650">
                  <a:moveTo>
                    <a:pt x="7620" y="30480"/>
                  </a:moveTo>
                  <a:lnTo>
                    <a:pt x="0" y="30480"/>
                  </a:lnTo>
                  <a:lnTo>
                    <a:pt x="0" y="34290"/>
                  </a:lnTo>
                  <a:lnTo>
                    <a:pt x="7620" y="34290"/>
                  </a:lnTo>
                  <a:lnTo>
                    <a:pt x="7620" y="30480"/>
                  </a:lnTo>
                  <a:close/>
                </a:path>
                <a:path w="7620" h="628650">
                  <a:moveTo>
                    <a:pt x="7620" y="34290"/>
                  </a:moveTo>
                  <a:lnTo>
                    <a:pt x="0" y="34290"/>
                  </a:lnTo>
                  <a:lnTo>
                    <a:pt x="0" y="36830"/>
                  </a:lnTo>
                  <a:lnTo>
                    <a:pt x="7620" y="36830"/>
                  </a:lnTo>
                  <a:lnTo>
                    <a:pt x="7620" y="34290"/>
                  </a:lnTo>
                  <a:close/>
                </a:path>
                <a:path w="7620" h="628650">
                  <a:moveTo>
                    <a:pt x="7620" y="36830"/>
                  </a:moveTo>
                  <a:lnTo>
                    <a:pt x="0" y="36830"/>
                  </a:lnTo>
                  <a:lnTo>
                    <a:pt x="0" y="40640"/>
                  </a:lnTo>
                  <a:lnTo>
                    <a:pt x="7620" y="40640"/>
                  </a:lnTo>
                  <a:lnTo>
                    <a:pt x="7620" y="36830"/>
                  </a:lnTo>
                  <a:close/>
                </a:path>
                <a:path w="7620" h="628650">
                  <a:moveTo>
                    <a:pt x="7620" y="40640"/>
                  </a:moveTo>
                  <a:lnTo>
                    <a:pt x="0" y="40640"/>
                  </a:lnTo>
                  <a:lnTo>
                    <a:pt x="0" y="46990"/>
                  </a:lnTo>
                  <a:lnTo>
                    <a:pt x="7620" y="46990"/>
                  </a:lnTo>
                  <a:lnTo>
                    <a:pt x="7620" y="40640"/>
                  </a:lnTo>
                  <a:close/>
                </a:path>
                <a:path w="7620" h="628650">
                  <a:moveTo>
                    <a:pt x="7620" y="46990"/>
                  </a:moveTo>
                  <a:lnTo>
                    <a:pt x="0" y="46990"/>
                  </a:lnTo>
                  <a:lnTo>
                    <a:pt x="0" y="49530"/>
                  </a:lnTo>
                  <a:lnTo>
                    <a:pt x="7620" y="49530"/>
                  </a:lnTo>
                  <a:lnTo>
                    <a:pt x="7620" y="46990"/>
                  </a:lnTo>
                  <a:close/>
                </a:path>
                <a:path w="7620" h="628650">
                  <a:moveTo>
                    <a:pt x="7620" y="49530"/>
                  </a:moveTo>
                  <a:lnTo>
                    <a:pt x="0" y="49530"/>
                  </a:lnTo>
                  <a:lnTo>
                    <a:pt x="0" y="53340"/>
                  </a:lnTo>
                  <a:lnTo>
                    <a:pt x="7620" y="53340"/>
                  </a:lnTo>
                  <a:lnTo>
                    <a:pt x="7620" y="49530"/>
                  </a:lnTo>
                  <a:close/>
                </a:path>
                <a:path w="7620" h="628650">
                  <a:moveTo>
                    <a:pt x="7620" y="53340"/>
                  </a:moveTo>
                  <a:lnTo>
                    <a:pt x="0" y="53340"/>
                  </a:lnTo>
                  <a:lnTo>
                    <a:pt x="0" y="55880"/>
                  </a:lnTo>
                  <a:lnTo>
                    <a:pt x="7620" y="55880"/>
                  </a:lnTo>
                  <a:lnTo>
                    <a:pt x="7620" y="53340"/>
                  </a:lnTo>
                  <a:close/>
                </a:path>
                <a:path w="7620" h="628650">
                  <a:moveTo>
                    <a:pt x="7620" y="55880"/>
                  </a:moveTo>
                  <a:lnTo>
                    <a:pt x="0" y="55880"/>
                  </a:lnTo>
                  <a:lnTo>
                    <a:pt x="0" y="59690"/>
                  </a:lnTo>
                  <a:lnTo>
                    <a:pt x="7620" y="59690"/>
                  </a:lnTo>
                  <a:lnTo>
                    <a:pt x="7620" y="55880"/>
                  </a:lnTo>
                  <a:close/>
                </a:path>
                <a:path w="7620" h="628650">
                  <a:moveTo>
                    <a:pt x="7620" y="59690"/>
                  </a:moveTo>
                  <a:lnTo>
                    <a:pt x="0" y="59690"/>
                  </a:lnTo>
                  <a:lnTo>
                    <a:pt x="0" y="62230"/>
                  </a:lnTo>
                  <a:lnTo>
                    <a:pt x="7620" y="62230"/>
                  </a:lnTo>
                  <a:lnTo>
                    <a:pt x="7620" y="59690"/>
                  </a:lnTo>
                  <a:close/>
                </a:path>
                <a:path w="7620" h="628650">
                  <a:moveTo>
                    <a:pt x="7620" y="62230"/>
                  </a:moveTo>
                  <a:lnTo>
                    <a:pt x="0" y="62230"/>
                  </a:lnTo>
                  <a:lnTo>
                    <a:pt x="0" y="66040"/>
                  </a:lnTo>
                  <a:lnTo>
                    <a:pt x="7620" y="66040"/>
                  </a:lnTo>
                  <a:lnTo>
                    <a:pt x="7620" y="62230"/>
                  </a:lnTo>
                  <a:close/>
                </a:path>
                <a:path w="7620" h="628650">
                  <a:moveTo>
                    <a:pt x="7620" y="66040"/>
                  </a:moveTo>
                  <a:lnTo>
                    <a:pt x="0" y="66040"/>
                  </a:lnTo>
                  <a:lnTo>
                    <a:pt x="0" y="68580"/>
                  </a:lnTo>
                  <a:lnTo>
                    <a:pt x="7620" y="68580"/>
                  </a:lnTo>
                  <a:lnTo>
                    <a:pt x="7620" y="66040"/>
                  </a:lnTo>
                  <a:close/>
                </a:path>
                <a:path w="7620" h="628650">
                  <a:moveTo>
                    <a:pt x="7620" y="68580"/>
                  </a:moveTo>
                  <a:lnTo>
                    <a:pt x="0" y="68580"/>
                  </a:lnTo>
                  <a:lnTo>
                    <a:pt x="0" y="72390"/>
                  </a:lnTo>
                  <a:lnTo>
                    <a:pt x="7620" y="72390"/>
                  </a:lnTo>
                  <a:lnTo>
                    <a:pt x="7620" y="68580"/>
                  </a:lnTo>
                  <a:close/>
                </a:path>
                <a:path w="7620" h="628650">
                  <a:moveTo>
                    <a:pt x="7620" y="72390"/>
                  </a:moveTo>
                  <a:lnTo>
                    <a:pt x="0" y="72390"/>
                  </a:lnTo>
                  <a:lnTo>
                    <a:pt x="0" y="74930"/>
                  </a:lnTo>
                  <a:lnTo>
                    <a:pt x="7620" y="74930"/>
                  </a:lnTo>
                  <a:lnTo>
                    <a:pt x="7620" y="72390"/>
                  </a:lnTo>
                  <a:close/>
                </a:path>
                <a:path w="7620" h="628650">
                  <a:moveTo>
                    <a:pt x="7620" y="74930"/>
                  </a:moveTo>
                  <a:lnTo>
                    <a:pt x="0" y="74930"/>
                  </a:lnTo>
                  <a:lnTo>
                    <a:pt x="0" y="78740"/>
                  </a:lnTo>
                  <a:lnTo>
                    <a:pt x="7620" y="78740"/>
                  </a:lnTo>
                  <a:lnTo>
                    <a:pt x="7620" y="74930"/>
                  </a:lnTo>
                  <a:close/>
                </a:path>
                <a:path w="7620" h="628650">
                  <a:moveTo>
                    <a:pt x="7620" y="78740"/>
                  </a:moveTo>
                  <a:lnTo>
                    <a:pt x="0" y="78740"/>
                  </a:lnTo>
                  <a:lnTo>
                    <a:pt x="0" y="81280"/>
                  </a:lnTo>
                  <a:lnTo>
                    <a:pt x="7620" y="81280"/>
                  </a:lnTo>
                  <a:lnTo>
                    <a:pt x="7620" y="78740"/>
                  </a:lnTo>
                  <a:close/>
                </a:path>
                <a:path w="7620" h="628650">
                  <a:moveTo>
                    <a:pt x="7620" y="81280"/>
                  </a:moveTo>
                  <a:lnTo>
                    <a:pt x="0" y="81280"/>
                  </a:lnTo>
                  <a:lnTo>
                    <a:pt x="0" y="85090"/>
                  </a:lnTo>
                  <a:lnTo>
                    <a:pt x="7620" y="85090"/>
                  </a:lnTo>
                  <a:lnTo>
                    <a:pt x="7620" y="81280"/>
                  </a:lnTo>
                  <a:close/>
                </a:path>
                <a:path w="7620" h="628650">
                  <a:moveTo>
                    <a:pt x="7620" y="85090"/>
                  </a:moveTo>
                  <a:lnTo>
                    <a:pt x="0" y="85090"/>
                  </a:lnTo>
                  <a:lnTo>
                    <a:pt x="0" y="87630"/>
                  </a:lnTo>
                  <a:lnTo>
                    <a:pt x="7620" y="87630"/>
                  </a:lnTo>
                  <a:lnTo>
                    <a:pt x="7620" y="85090"/>
                  </a:lnTo>
                  <a:close/>
                </a:path>
                <a:path w="7620" h="628650">
                  <a:moveTo>
                    <a:pt x="7620" y="87630"/>
                  </a:moveTo>
                  <a:lnTo>
                    <a:pt x="0" y="87630"/>
                  </a:lnTo>
                  <a:lnTo>
                    <a:pt x="0" y="91440"/>
                  </a:lnTo>
                  <a:lnTo>
                    <a:pt x="7620" y="91440"/>
                  </a:lnTo>
                  <a:lnTo>
                    <a:pt x="7620" y="87630"/>
                  </a:lnTo>
                  <a:close/>
                </a:path>
                <a:path w="7620" h="628650">
                  <a:moveTo>
                    <a:pt x="7620" y="91440"/>
                  </a:moveTo>
                  <a:lnTo>
                    <a:pt x="0" y="91440"/>
                  </a:lnTo>
                  <a:lnTo>
                    <a:pt x="0" y="93980"/>
                  </a:lnTo>
                  <a:lnTo>
                    <a:pt x="7620" y="93980"/>
                  </a:lnTo>
                  <a:lnTo>
                    <a:pt x="7620" y="91440"/>
                  </a:lnTo>
                  <a:close/>
                </a:path>
                <a:path w="7620" h="628650">
                  <a:moveTo>
                    <a:pt x="7620" y="93980"/>
                  </a:moveTo>
                  <a:lnTo>
                    <a:pt x="0" y="93980"/>
                  </a:lnTo>
                  <a:lnTo>
                    <a:pt x="0" y="97790"/>
                  </a:lnTo>
                  <a:lnTo>
                    <a:pt x="7620" y="97790"/>
                  </a:lnTo>
                  <a:lnTo>
                    <a:pt x="7620" y="93980"/>
                  </a:lnTo>
                  <a:close/>
                </a:path>
                <a:path w="7620" h="628650">
                  <a:moveTo>
                    <a:pt x="7620" y="97790"/>
                  </a:moveTo>
                  <a:lnTo>
                    <a:pt x="0" y="97790"/>
                  </a:lnTo>
                  <a:lnTo>
                    <a:pt x="0" y="100330"/>
                  </a:lnTo>
                  <a:lnTo>
                    <a:pt x="7620" y="100330"/>
                  </a:lnTo>
                  <a:lnTo>
                    <a:pt x="7620" y="97790"/>
                  </a:lnTo>
                  <a:close/>
                </a:path>
                <a:path w="7620" h="628650">
                  <a:moveTo>
                    <a:pt x="7620" y="100330"/>
                  </a:moveTo>
                  <a:lnTo>
                    <a:pt x="0" y="100330"/>
                  </a:lnTo>
                  <a:lnTo>
                    <a:pt x="0" y="106680"/>
                  </a:lnTo>
                  <a:lnTo>
                    <a:pt x="7620" y="106680"/>
                  </a:lnTo>
                  <a:lnTo>
                    <a:pt x="7620" y="100330"/>
                  </a:lnTo>
                  <a:close/>
                </a:path>
                <a:path w="7620" h="628650">
                  <a:moveTo>
                    <a:pt x="7620" y="106680"/>
                  </a:moveTo>
                  <a:lnTo>
                    <a:pt x="0" y="106680"/>
                  </a:lnTo>
                  <a:lnTo>
                    <a:pt x="0" y="113030"/>
                  </a:lnTo>
                  <a:lnTo>
                    <a:pt x="7620" y="113030"/>
                  </a:lnTo>
                  <a:lnTo>
                    <a:pt x="7620" y="106680"/>
                  </a:lnTo>
                  <a:close/>
                </a:path>
                <a:path w="7620" h="628650">
                  <a:moveTo>
                    <a:pt x="7620" y="113030"/>
                  </a:moveTo>
                  <a:lnTo>
                    <a:pt x="0" y="113030"/>
                  </a:lnTo>
                  <a:lnTo>
                    <a:pt x="0" y="116840"/>
                  </a:lnTo>
                  <a:lnTo>
                    <a:pt x="7620" y="116840"/>
                  </a:lnTo>
                  <a:lnTo>
                    <a:pt x="7620" y="113030"/>
                  </a:lnTo>
                  <a:close/>
                </a:path>
                <a:path w="7620" h="628650">
                  <a:moveTo>
                    <a:pt x="7620" y="116840"/>
                  </a:moveTo>
                  <a:lnTo>
                    <a:pt x="0" y="116840"/>
                  </a:lnTo>
                  <a:lnTo>
                    <a:pt x="0" y="119380"/>
                  </a:lnTo>
                  <a:lnTo>
                    <a:pt x="7620" y="119380"/>
                  </a:lnTo>
                  <a:lnTo>
                    <a:pt x="7620" y="116840"/>
                  </a:lnTo>
                  <a:close/>
                </a:path>
                <a:path w="7620" h="628650">
                  <a:moveTo>
                    <a:pt x="7620" y="119380"/>
                  </a:moveTo>
                  <a:lnTo>
                    <a:pt x="0" y="119380"/>
                  </a:lnTo>
                  <a:lnTo>
                    <a:pt x="0" y="125730"/>
                  </a:lnTo>
                  <a:lnTo>
                    <a:pt x="7620" y="125730"/>
                  </a:lnTo>
                  <a:lnTo>
                    <a:pt x="7620" y="119380"/>
                  </a:lnTo>
                  <a:close/>
                </a:path>
                <a:path w="7620" h="628650">
                  <a:moveTo>
                    <a:pt x="7620" y="125730"/>
                  </a:moveTo>
                  <a:lnTo>
                    <a:pt x="0" y="125730"/>
                  </a:lnTo>
                  <a:lnTo>
                    <a:pt x="0" y="132080"/>
                  </a:lnTo>
                  <a:lnTo>
                    <a:pt x="7620" y="132080"/>
                  </a:lnTo>
                  <a:lnTo>
                    <a:pt x="7620" y="125730"/>
                  </a:lnTo>
                  <a:close/>
                </a:path>
                <a:path w="7620" h="628650">
                  <a:moveTo>
                    <a:pt x="7620" y="132080"/>
                  </a:moveTo>
                  <a:lnTo>
                    <a:pt x="0" y="132080"/>
                  </a:lnTo>
                  <a:lnTo>
                    <a:pt x="0" y="138430"/>
                  </a:lnTo>
                  <a:lnTo>
                    <a:pt x="7620" y="138430"/>
                  </a:lnTo>
                  <a:lnTo>
                    <a:pt x="7620" y="132080"/>
                  </a:lnTo>
                  <a:close/>
                </a:path>
                <a:path w="7620" h="628650">
                  <a:moveTo>
                    <a:pt x="7620" y="138430"/>
                  </a:moveTo>
                  <a:lnTo>
                    <a:pt x="0" y="138430"/>
                  </a:lnTo>
                  <a:lnTo>
                    <a:pt x="0" y="142240"/>
                  </a:lnTo>
                  <a:lnTo>
                    <a:pt x="7620" y="142240"/>
                  </a:lnTo>
                  <a:lnTo>
                    <a:pt x="7620" y="138430"/>
                  </a:lnTo>
                  <a:close/>
                </a:path>
                <a:path w="7620" h="628650">
                  <a:moveTo>
                    <a:pt x="7620" y="142240"/>
                  </a:moveTo>
                  <a:lnTo>
                    <a:pt x="0" y="142240"/>
                  </a:lnTo>
                  <a:lnTo>
                    <a:pt x="0" y="144780"/>
                  </a:lnTo>
                  <a:lnTo>
                    <a:pt x="7620" y="144780"/>
                  </a:lnTo>
                  <a:lnTo>
                    <a:pt x="7620" y="142240"/>
                  </a:lnTo>
                  <a:close/>
                </a:path>
                <a:path w="7620" h="628650">
                  <a:moveTo>
                    <a:pt x="7620" y="144780"/>
                  </a:moveTo>
                  <a:lnTo>
                    <a:pt x="0" y="144780"/>
                  </a:lnTo>
                  <a:lnTo>
                    <a:pt x="0" y="148590"/>
                  </a:lnTo>
                  <a:lnTo>
                    <a:pt x="7620" y="148590"/>
                  </a:lnTo>
                  <a:lnTo>
                    <a:pt x="7620" y="144780"/>
                  </a:lnTo>
                  <a:close/>
                </a:path>
                <a:path w="7620" h="628650">
                  <a:moveTo>
                    <a:pt x="7620" y="148590"/>
                  </a:moveTo>
                  <a:lnTo>
                    <a:pt x="0" y="148590"/>
                  </a:lnTo>
                  <a:lnTo>
                    <a:pt x="0" y="151130"/>
                  </a:lnTo>
                  <a:lnTo>
                    <a:pt x="7620" y="151130"/>
                  </a:lnTo>
                  <a:lnTo>
                    <a:pt x="7620" y="148590"/>
                  </a:lnTo>
                  <a:close/>
                </a:path>
                <a:path w="7620" h="628650">
                  <a:moveTo>
                    <a:pt x="7620" y="151130"/>
                  </a:moveTo>
                  <a:lnTo>
                    <a:pt x="0" y="151130"/>
                  </a:lnTo>
                  <a:lnTo>
                    <a:pt x="0" y="154940"/>
                  </a:lnTo>
                  <a:lnTo>
                    <a:pt x="7620" y="154940"/>
                  </a:lnTo>
                  <a:lnTo>
                    <a:pt x="7620" y="151130"/>
                  </a:lnTo>
                  <a:close/>
                </a:path>
                <a:path w="7620" h="628650">
                  <a:moveTo>
                    <a:pt x="7620" y="154940"/>
                  </a:moveTo>
                  <a:lnTo>
                    <a:pt x="0" y="154940"/>
                  </a:lnTo>
                  <a:lnTo>
                    <a:pt x="0" y="157480"/>
                  </a:lnTo>
                  <a:lnTo>
                    <a:pt x="7620" y="157480"/>
                  </a:lnTo>
                  <a:lnTo>
                    <a:pt x="7620" y="154940"/>
                  </a:lnTo>
                  <a:close/>
                </a:path>
                <a:path w="7620" h="628650">
                  <a:moveTo>
                    <a:pt x="7620" y="157480"/>
                  </a:moveTo>
                  <a:lnTo>
                    <a:pt x="0" y="157480"/>
                  </a:lnTo>
                  <a:lnTo>
                    <a:pt x="0" y="161290"/>
                  </a:lnTo>
                  <a:lnTo>
                    <a:pt x="7620" y="161290"/>
                  </a:lnTo>
                  <a:lnTo>
                    <a:pt x="7620" y="157480"/>
                  </a:lnTo>
                  <a:close/>
                </a:path>
                <a:path w="7620" h="628650">
                  <a:moveTo>
                    <a:pt x="7620" y="161290"/>
                  </a:moveTo>
                  <a:lnTo>
                    <a:pt x="0" y="161290"/>
                  </a:lnTo>
                  <a:lnTo>
                    <a:pt x="0" y="163830"/>
                  </a:lnTo>
                  <a:lnTo>
                    <a:pt x="7620" y="163830"/>
                  </a:lnTo>
                  <a:lnTo>
                    <a:pt x="7620" y="161290"/>
                  </a:lnTo>
                  <a:close/>
                </a:path>
                <a:path w="7620" h="628650">
                  <a:moveTo>
                    <a:pt x="7620" y="163830"/>
                  </a:moveTo>
                  <a:lnTo>
                    <a:pt x="0" y="163830"/>
                  </a:lnTo>
                  <a:lnTo>
                    <a:pt x="0" y="167640"/>
                  </a:lnTo>
                  <a:lnTo>
                    <a:pt x="7620" y="167640"/>
                  </a:lnTo>
                  <a:lnTo>
                    <a:pt x="7620" y="163830"/>
                  </a:lnTo>
                  <a:close/>
                </a:path>
                <a:path w="7620" h="628650">
                  <a:moveTo>
                    <a:pt x="7620" y="167640"/>
                  </a:moveTo>
                  <a:lnTo>
                    <a:pt x="0" y="167640"/>
                  </a:lnTo>
                  <a:lnTo>
                    <a:pt x="0" y="170180"/>
                  </a:lnTo>
                  <a:lnTo>
                    <a:pt x="7620" y="170180"/>
                  </a:lnTo>
                  <a:lnTo>
                    <a:pt x="7620" y="167640"/>
                  </a:lnTo>
                  <a:close/>
                </a:path>
                <a:path w="7620" h="628650">
                  <a:moveTo>
                    <a:pt x="7620" y="170180"/>
                  </a:moveTo>
                  <a:lnTo>
                    <a:pt x="0" y="170180"/>
                  </a:lnTo>
                  <a:lnTo>
                    <a:pt x="0" y="173990"/>
                  </a:lnTo>
                  <a:lnTo>
                    <a:pt x="7620" y="173990"/>
                  </a:lnTo>
                  <a:lnTo>
                    <a:pt x="7620" y="170180"/>
                  </a:lnTo>
                  <a:close/>
                </a:path>
                <a:path w="7620" h="628650">
                  <a:moveTo>
                    <a:pt x="7620" y="173990"/>
                  </a:moveTo>
                  <a:lnTo>
                    <a:pt x="0" y="173990"/>
                  </a:lnTo>
                  <a:lnTo>
                    <a:pt x="0" y="176530"/>
                  </a:lnTo>
                  <a:lnTo>
                    <a:pt x="7620" y="176530"/>
                  </a:lnTo>
                  <a:lnTo>
                    <a:pt x="7620" y="173990"/>
                  </a:lnTo>
                  <a:close/>
                </a:path>
                <a:path w="7620" h="628650">
                  <a:moveTo>
                    <a:pt x="7620" y="176530"/>
                  </a:moveTo>
                  <a:lnTo>
                    <a:pt x="0" y="176530"/>
                  </a:lnTo>
                  <a:lnTo>
                    <a:pt x="0" y="180340"/>
                  </a:lnTo>
                  <a:lnTo>
                    <a:pt x="7620" y="180340"/>
                  </a:lnTo>
                  <a:lnTo>
                    <a:pt x="7620" y="176530"/>
                  </a:lnTo>
                  <a:close/>
                </a:path>
                <a:path w="7620" h="628650">
                  <a:moveTo>
                    <a:pt x="7620" y="180340"/>
                  </a:moveTo>
                  <a:lnTo>
                    <a:pt x="0" y="180340"/>
                  </a:lnTo>
                  <a:lnTo>
                    <a:pt x="0" y="182880"/>
                  </a:lnTo>
                  <a:lnTo>
                    <a:pt x="7620" y="182880"/>
                  </a:lnTo>
                  <a:lnTo>
                    <a:pt x="7620" y="180340"/>
                  </a:lnTo>
                  <a:close/>
                </a:path>
                <a:path w="7620" h="628650">
                  <a:moveTo>
                    <a:pt x="7620" y="182880"/>
                  </a:moveTo>
                  <a:lnTo>
                    <a:pt x="0" y="182880"/>
                  </a:lnTo>
                  <a:lnTo>
                    <a:pt x="0" y="186690"/>
                  </a:lnTo>
                  <a:lnTo>
                    <a:pt x="7620" y="186690"/>
                  </a:lnTo>
                  <a:lnTo>
                    <a:pt x="7620" y="182880"/>
                  </a:lnTo>
                  <a:close/>
                </a:path>
                <a:path w="7620" h="628650">
                  <a:moveTo>
                    <a:pt x="7620" y="186690"/>
                  </a:moveTo>
                  <a:lnTo>
                    <a:pt x="0" y="186690"/>
                  </a:lnTo>
                  <a:lnTo>
                    <a:pt x="0" y="189230"/>
                  </a:lnTo>
                  <a:lnTo>
                    <a:pt x="7620" y="189230"/>
                  </a:lnTo>
                  <a:lnTo>
                    <a:pt x="7620" y="186690"/>
                  </a:lnTo>
                  <a:close/>
                </a:path>
                <a:path w="7620" h="628650">
                  <a:moveTo>
                    <a:pt x="7620" y="189230"/>
                  </a:moveTo>
                  <a:lnTo>
                    <a:pt x="0" y="189230"/>
                  </a:lnTo>
                  <a:lnTo>
                    <a:pt x="0" y="193040"/>
                  </a:lnTo>
                  <a:lnTo>
                    <a:pt x="7620" y="193040"/>
                  </a:lnTo>
                  <a:lnTo>
                    <a:pt x="7620" y="189230"/>
                  </a:lnTo>
                  <a:close/>
                </a:path>
                <a:path w="7620" h="628650">
                  <a:moveTo>
                    <a:pt x="7620" y="193040"/>
                  </a:moveTo>
                  <a:lnTo>
                    <a:pt x="0" y="193040"/>
                  </a:lnTo>
                  <a:lnTo>
                    <a:pt x="0" y="195580"/>
                  </a:lnTo>
                  <a:lnTo>
                    <a:pt x="7620" y="195580"/>
                  </a:lnTo>
                  <a:lnTo>
                    <a:pt x="7620" y="193040"/>
                  </a:lnTo>
                  <a:close/>
                </a:path>
                <a:path w="7620" h="628650">
                  <a:moveTo>
                    <a:pt x="7620" y="195580"/>
                  </a:moveTo>
                  <a:lnTo>
                    <a:pt x="0" y="195580"/>
                  </a:lnTo>
                  <a:lnTo>
                    <a:pt x="0" y="227330"/>
                  </a:lnTo>
                  <a:lnTo>
                    <a:pt x="7620" y="227330"/>
                  </a:lnTo>
                  <a:lnTo>
                    <a:pt x="7620" y="195580"/>
                  </a:lnTo>
                  <a:close/>
                </a:path>
                <a:path w="7620" h="628650">
                  <a:moveTo>
                    <a:pt x="7620" y="227330"/>
                  </a:moveTo>
                  <a:lnTo>
                    <a:pt x="0" y="227330"/>
                  </a:lnTo>
                  <a:lnTo>
                    <a:pt x="0" y="297180"/>
                  </a:lnTo>
                  <a:lnTo>
                    <a:pt x="7620" y="297180"/>
                  </a:lnTo>
                  <a:lnTo>
                    <a:pt x="7620" y="227330"/>
                  </a:lnTo>
                  <a:close/>
                </a:path>
                <a:path w="7620" h="628650">
                  <a:moveTo>
                    <a:pt x="7620" y="297180"/>
                  </a:moveTo>
                  <a:lnTo>
                    <a:pt x="0" y="297180"/>
                  </a:lnTo>
                  <a:lnTo>
                    <a:pt x="0" y="400050"/>
                  </a:lnTo>
                  <a:lnTo>
                    <a:pt x="7620" y="400050"/>
                  </a:lnTo>
                  <a:lnTo>
                    <a:pt x="7620" y="297180"/>
                  </a:lnTo>
                  <a:close/>
                </a:path>
                <a:path w="7620" h="628650">
                  <a:moveTo>
                    <a:pt x="2539" y="626110"/>
                  </a:moveTo>
                  <a:lnTo>
                    <a:pt x="0" y="626110"/>
                  </a:lnTo>
                  <a:lnTo>
                    <a:pt x="0" y="628650"/>
                  </a:lnTo>
                  <a:lnTo>
                    <a:pt x="2539" y="628650"/>
                  </a:lnTo>
                  <a:lnTo>
                    <a:pt x="2539" y="626110"/>
                  </a:lnTo>
                  <a:close/>
                </a:path>
                <a:path w="7620" h="628650">
                  <a:moveTo>
                    <a:pt x="7620" y="622300"/>
                  </a:moveTo>
                  <a:lnTo>
                    <a:pt x="0" y="622300"/>
                  </a:lnTo>
                  <a:lnTo>
                    <a:pt x="0" y="624840"/>
                  </a:lnTo>
                  <a:lnTo>
                    <a:pt x="5079" y="624840"/>
                  </a:lnTo>
                  <a:lnTo>
                    <a:pt x="5079" y="626110"/>
                  </a:lnTo>
                  <a:lnTo>
                    <a:pt x="7619" y="626110"/>
                  </a:lnTo>
                  <a:lnTo>
                    <a:pt x="7620" y="622300"/>
                  </a:lnTo>
                  <a:close/>
                </a:path>
                <a:path w="7620" h="628650">
                  <a:moveTo>
                    <a:pt x="7620" y="619760"/>
                  </a:moveTo>
                  <a:lnTo>
                    <a:pt x="0" y="619760"/>
                  </a:lnTo>
                  <a:lnTo>
                    <a:pt x="0" y="621030"/>
                  </a:lnTo>
                  <a:lnTo>
                    <a:pt x="7620" y="621030"/>
                  </a:lnTo>
                  <a:lnTo>
                    <a:pt x="7620" y="619760"/>
                  </a:lnTo>
                  <a:close/>
                </a:path>
                <a:path w="7620" h="628650">
                  <a:moveTo>
                    <a:pt x="7620" y="615950"/>
                  </a:moveTo>
                  <a:lnTo>
                    <a:pt x="0" y="615950"/>
                  </a:lnTo>
                  <a:lnTo>
                    <a:pt x="0" y="618490"/>
                  </a:lnTo>
                  <a:lnTo>
                    <a:pt x="7620" y="618490"/>
                  </a:lnTo>
                  <a:lnTo>
                    <a:pt x="7620" y="615950"/>
                  </a:lnTo>
                  <a:close/>
                </a:path>
                <a:path w="7620" h="628650">
                  <a:moveTo>
                    <a:pt x="7620" y="613410"/>
                  </a:moveTo>
                  <a:lnTo>
                    <a:pt x="0" y="613410"/>
                  </a:lnTo>
                  <a:lnTo>
                    <a:pt x="0" y="614680"/>
                  </a:lnTo>
                  <a:lnTo>
                    <a:pt x="7620" y="614680"/>
                  </a:lnTo>
                  <a:lnTo>
                    <a:pt x="7620" y="613410"/>
                  </a:lnTo>
                  <a:close/>
                </a:path>
                <a:path w="7620" h="628650">
                  <a:moveTo>
                    <a:pt x="7620" y="608330"/>
                  </a:moveTo>
                  <a:lnTo>
                    <a:pt x="0" y="608330"/>
                  </a:lnTo>
                  <a:lnTo>
                    <a:pt x="0" y="612140"/>
                  </a:lnTo>
                  <a:lnTo>
                    <a:pt x="7620" y="612140"/>
                  </a:lnTo>
                  <a:lnTo>
                    <a:pt x="7620" y="608330"/>
                  </a:lnTo>
                  <a:close/>
                </a:path>
                <a:path w="7620" h="628650">
                  <a:moveTo>
                    <a:pt x="7620" y="601980"/>
                  </a:moveTo>
                  <a:lnTo>
                    <a:pt x="0" y="601980"/>
                  </a:lnTo>
                  <a:lnTo>
                    <a:pt x="0" y="607060"/>
                  </a:lnTo>
                  <a:lnTo>
                    <a:pt x="7620" y="607060"/>
                  </a:lnTo>
                  <a:lnTo>
                    <a:pt x="7620" y="601980"/>
                  </a:lnTo>
                  <a:close/>
                </a:path>
                <a:path w="7620" h="628650">
                  <a:moveTo>
                    <a:pt x="7620" y="595630"/>
                  </a:moveTo>
                  <a:lnTo>
                    <a:pt x="0" y="595630"/>
                  </a:lnTo>
                  <a:lnTo>
                    <a:pt x="0" y="600710"/>
                  </a:lnTo>
                  <a:lnTo>
                    <a:pt x="7620" y="600710"/>
                  </a:lnTo>
                  <a:lnTo>
                    <a:pt x="7620" y="595630"/>
                  </a:lnTo>
                  <a:close/>
                </a:path>
                <a:path w="7620" h="628650">
                  <a:moveTo>
                    <a:pt x="7620" y="589280"/>
                  </a:moveTo>
                  <a:lnTo>
                    <a:pt x="0" y="589280"/>
                  </a:lnTo>
                  <a:lnTo>
                    <a:pt x="0" y="594360"/>
                  </a:lnTo>
                  <a:lnTo>
                    <a:pt x="7620" y="594360"/>
                  </a:lnTo>
                  <a:lnTo>
                    <a:pt x="7620" y="589280"/>
                  </a:lnTo>
                  <a:close/>
                </a:path>
                <a:path w="7620" h="628650">
                  <a:moveTo>
                    <a:pt x="7620" y="582930"/>
                  </a:moveTo>
                  <a:lnTo>
                    <a:pt x="0" y="582930"/>
                  </a:lnTo>
                  <a:lnTo>
                    <a:pt x="0" y="588010"/>
                  </a:lnTo>
                  <a:lnTo>
                    <a:pt x="7620" y="588010"/>
                  </a:lnTo>
                  <a:lnTo>
                    <a:pt x="7620" y="582930"/>
                  </a:lnTo>
                  <a:close/>
                </a:path>
                <a:path w="7620" h="628650">
                  <a:moveTo>
                    <a:pt x="7620" y="576580"/>
                  </a:moveTo>
                  <a:lnTo>
                    <a:pt x="0" y="576580"/>
                  </a:lnTo>
                  <a:lnTo>
                    <a:pt x="0" y="581660"/>
                  </a:lnTo>
                  <a:lnTo>
                    <a:pt x="7620" y="581660"/>
                  </a:lnTo>
                  <a:lnTo>
                    <a:pt x="7620" y="576580"/>
                  </a:lnTo>
                  <a:close/>
                </a:path>
                <a:path w="7620" h="628650">
                  <a:moveTo>
                    <a:pt x="7620" y="570230"/>
                  </a:moveTo>
                  <a:lnTo>
                    <a:pt x="0" y="570230"/>
                  </a:lnTo>
                  <a:lnTo>
                    <a:pt x="0" y="575310"/>
                  </a:lnTo>
                  <a:lnTo>
                    <a:pt x="7620" y="575310"/>
                  </a:lnTo>
                  <a:lnTo>
                    <a:pt x="7620" y="570230"/>
                  </a:lnTo>
                  <a:close/>
                </a:path>
                <a:path w="7620" h="628650">
                  <a:moveTo>
                    <a:pt x="7620" y="563880"/>
                  </a:moveTo>
                  <a:lnTo>
                    <a:pt x="0" y="563880"/>
                  </a:lnTo>
                  <a:lnTo>
                    <a:pt x="0" y="568960"/>
                  </a:lnTo>
                  <a:lnTo>
                    <a:pt x="7620" y="568960"/>
                  </a:lnTo>
                  <a:lnTo>
                    <a:pt x="7620" y="563880"/>
                  </a:lnTo>
                  <a:close/>
                </a:path>
                <a:path w="7620" h="628650">
                  <a:moveTo>
                    <a:pt x="7620" y="557530"/>
                  </a:moveTo>
                  <a:lnTo>
                    <a:pt x="0" y="557530"/>
                  </a:lnTo>
                  <a:lnTo>
                    <a:pt x="0" y="562610"/>
                  </a:lnTo>
                  <a:lnTo>
                    <a:pt x="7620" y="562610"/>
                  </a:lnTo>
                  <a:lnTo>
                    <a:pt x="7620" y="557530"/>
                  </a:lnTo>
                  <a:close/>
                </a:path>
                <a:path w="7620" h="628650">
                  <a:moveTo>
                    <a:pt x="7620" y="551180"/>
                  </a:moveTo>
                  <a:lnTo>
                    <a:pt x="0" y="551180"/>
                  </a:lnTo>
                  <a:lnTo>
                    <a:pt x="0" y="556260"/>
                  </a:lnTo>
                  <a:lnTo>
                    <a:pt x="7620" y="556260"/>
                  </a:lnTo>
                  <a:lnTo>
                    <a:pt x="7620" y="551180"/>
                  </a:lnTo>
                  <a:close/>
                </a:path>
                <a:path w="7620" h="628650">
                  <a:moveTo>
                    <a:pt x="7620" y="544830"/>
                  </a:moveTo>
                  <a:lnTo>
                    <a:pt x="0" y="544830"/>
                  </a:lnTo>
                  <a:lnTo>
                    <a:pt x="0" y="549910"/>
                  </a:lnTo>
                  <a:lnTo>
                    <a:pt x="7620" y="549910"/>
                  </a:lnTo>
                  <a:lnTo>
                    <a:pt x="7620" y="544830"/>
                  </a:lnTo>
                  <a:close/>
                </a:path>
                <a:path w="7620" h="628650">
                  <a:moveTo>
                    <a:pt x="7620" y="538480"/>
                  </a:moveTo>
                  <a:lnTo>
                    <a:pt x="0" y="538480"/>
                  </a:lnTo>
                  <a:lnTo>
                    <a:pt x="0" y="543560"/>
                  </a:lnTo>
                  <a:lnTo>
                    <a:pt x="7620" y="543560"/>
                  </a:lnTo>
                  <a:lnTo>
                    <a:pt x="7620" y="538480"/>
                  </a:lnTo>
                  <a:close/>
                </a:path>
                <a:path w="7620" h="628650">
                  <a:moveTo>
                    <a:pt x="7620" y="532130"/>
                  </a:moveTo>
                  <a:lnTo>
                    <a:pt x="0" y="532130"/>
                  </a:lnTo>
                  <a:lnTo>
                    <a:pt x="0" y="537210"/>
                  </a:lnTo>
                  <a:lnTo>
                    <a:pt x="7620" y="537210"/>
                  </a:lnTo>
                  <a:lnTo>
                    <a:pt x="7620" y="532130"/>
                  </a:lnTo>
                  <a:close/>
                </a:path>
                <a:path w="7620" h="628650">
                  <a:moveTo>
                    <a:pt x="7620" y="524510"/>
                  </a:moveTo>
                  <a:lnTo>
                    <a:pt x="0" y="524510"/>
                  </a:lnTo>
                  <a:lnTo>
                    <a:pt x="0" y="530860"/>
                  </a:lnTo>
                  <a:lnTo>
                    <a:pt x="7620" y="530860"/>
                  </a:lnTo>
                  <a:lnTo>
                    <a:pt x="7620" y="524510"/>
                  </a:lnTo>
                  <a:close/>
                </a:path>
                <a:path w="7620" h="628650">
                  <a:moveTo>
                    <a:pt x="7620" y="519430"/>
                  </a:moveTo>
                  <a:lnTo>
                    <a:pt x="0" y="519430"/>
                  </a:lnTo>
                  <a:lnTo>
                    <a:pt x="0" y="523240"/>
                  </a:lnTo>
                  <a:lnTo>
                    <a:pt x="7620" y="523240"/>
                  </a:lnTo>
                  <a:lnTo>
                    <a:pt x="7620" y="519430"/>
                  </a:lnTo>
                  <a:close/>
                </a:path>
                <a:path w="7620" h="628650">
                  <a:moveTo>
                    <a:pt x="7620" y="513080"/>
                  </a:moveTo>
                  <a:lnTo>
                    <a:pt x="0" y="513080"/>
                  </a:lnTo>
                  <a:lnTo>
                    <a:pt x="0" y="518160"/>
                  </a:lnTo>
                  <a:lnTo>
                    <a:pt x="7620" y="518160"/>
                  </a:lnTo>
                  <a:lnTo>
                    <a:pt x="7620" y="513080"/>
                  </a:lnTo>
                  <a:close/>
                </a:path>
                <a:path w="7620" h="628650">
                  <a:moveTo>
                    <a:pt x="7620" y="505460"/>
                  </a:moveTo>
                  <a:lnTo>
                    <a:pt x="0" y="505460"/>
                  </a:lnTo>
                  <a:lnTo>
                    <a:pt x="0" y="511810"/>
                  </a:lnTo>
                  <a:lnTo>
                    <a:pt x="7620" y="511810"/>
                  </a:lnTo>
                  <a:lnTo>
                    <a:pt x="7620" y="505460"/>
                  </a:lnTo>
                  <a:close/>
                </a:path>
                <a:path w="7620" h="628650">
                  <a:moveTo>
                    <a:pt x="7620" y="500380"/>
                  </a:moveTo>
                  <a:lnTo>
                    <a:pt x="0" y="500380"/>
                  </a:lnTo>
                  <a:lnTo>
                    <a:pt x="0" y="504190"/>
                  </a:lnTo>
                  <a:lnTo>
                    <a:pt x="7620" y="504190"/>
                  </a:lnTo>
                  <a:lnTo>
                    <a:pt x="7620" y="500380"/>
                  </a:lnTo>
                  <a:close/>
                </a:path>
                <a:path w="7620" h="628650">
                  <a:moveTo>
                    <a:pt x="7620" y="494030"/>
                  </a:moveTo>
                  <a:lnTo>
                    <a:pt x="0" y="494030"/>
                  </a:lnTo>
                  <a:lnTo>
                    <a:pt x="0" y="499110"/>
                  </a:lnTo>
                  <a:lnTo>
                    <a:pt x="7620" y="499110"/>
                  </a:lnTo>
                  <a:lnTo>
                    <a:pt x="7620" y="494030"/>
                  </a:lnTo>
                  <a:close/>
                </a:path>
                <a:path w="7620" h="628650">
                  <a:moveTo>
                    <a:pt x="7620" y="487680"/>
                  </a:moveTo>
                  <a:lnTo>
                    <a:pt x="0" y="487680"/>
                  </a:lnTo>
                  <a:lnTo>
                    <a:pt x="0" y="492760"/>
                  </a:lnTo>
                  <a:lnTo>
                    <a:pt x="7620" y="492760"/>
                  </a:lnTo>
                  <a:lnTo>
                    <a:pt x="7620" y="487680"/>
                  </a:lnTo>
                  <a:close/>
                </a:path>
                <a:path w="7620" h="628650">
                  <a:moveTo>
                    <a:pt x="7620" y="481330"/>
                  </a:moveTo>
                  <a:lnTo>
                    <a:pt x="0" y="481330"/>
                  </a:lnTo>
                  <a:lnTo>
                    <a:pt x="0" y="486410"/>
                  </a:lnTo>
                  <a:lnTo>
                    <a:pt x="7620" y="486410"/>
                  </a:lnTo>
                  <a:lnTo>
                    <a:pt x="7620" y="481330"/>
                  </a:lnTo>
                  <a:close/>
                </a:path>
                <a:path w="7620" h="628650">
                  <a:moveTo>
                    <a:pt x="7620" y="474980"/>
                  </a:moveTo>
                  <a:lnTo>
                    <a:pt x="0" y="474980"/>
                  </a:lnTo>
                  <a:lnTo>
                    <a:pt x="0" y="480060"/>
                  </a:lnTo>
                  <a:lnTo>
                    <a:pt x="7620" y="480060"/>
                  </a:lnTo>
                  <a:lnTo>
                    <a:pt x="7620" y="474980"/>
                  </a:lnTo>
                  <a:close/>
                </a:path>
                <a:path w="7620" h="628650">
                  <a:moveTo>
                    <a:pt x="7620" y="468630"/>
                  </a:moveTo>
                  <a:lnTo>
                    <a:pt x="0" y="468630"/>
                  </a:lnTo>
                  <a:lnTo>
                    <a:pt x="0" y="473710"/>
                  </a:lnTo>
                  <a:lnTo>
                    <a:pt x="7620" y="473710"/>
                  </a:lnTo>
                  <a:lnTo>
                    <a:pt x="7620" y="468630"/>
                  </a:lnTo>
                  <a:close/>
                </a:path>
                <a:path w="7620" h="628650">
                  <a:moveTo>
                    <a:pt x="7620" y="462280"/>
                  </a:moveTo>
                  <a:lnTo>
                    <a:pt x="0" y="462280"/>
                  </a:lnTo>
                  <a:lnTo>
                    <a:pt x="0" y="467360"/>
                  </a:lnTo>
                  <a:lnTo>
                    <a:pt x="7620" y="467360"/>
                  </a:lnTo>
                  <a:lnTo>
                    <a:pt x="7620" y="462280"/>
                  </a:lnTo>
                  <a:close/>
                </a:path>
                <a:path w="7620" h="628650">
                  <a:moveTo>
                    <a:pt x="7620" y="455930"/>
                  </a:moveTo>
                  <a:lnTo>
                    <a:pt x="0" y="455930"/>
                  </a:lnTo>
                  <a:lnTo>
                    <a:pt x="0" y="461010"/>
                  </a:lnTo>
                  <a:lnTo>
                    <a:pt x="7620" y="461010"/>
                  </a:lnTo>
                  <a:lnTo>
                    <a:pt x="7620" y="455930"/>
                  </a:lnTo>
                  <a:close/>
                </a:path>
                <a:path w="7620" h="628650">
                  <a:moveTo>
                    <a:pt x="7620" y="449580"/>
                  </a:moveTo>
                  <a:lnTo>
                    <a:pt x="0" y="449580"/>
                  </a:lnTo>
                  <a:lnTo>
                    <a:pt x="0" y="454660"/>
                  </a:lnTo>
                  <a:lnTo>
                    <a:pt x="7620" y="454660"/>
                  </a:lnTo>
                  <a:lnTo>
                    <a:pt x="7620" y="449580"/>
                  </a:lnTo>
                  <a:close/>
                </a:path>
                <a:path w="7620" h="628650">
                  <a:moveTo>
                    <a:pt x="7620" y="443230"/>
                  </a:moveTo>
                  <a:lnTo>
                    <a:pt x="0" y="443230"/>
                  </a:lnTo>
                  <a:lnTo>
                    <a:pt x="0" y="448310"/>
                  </a:lnTo>
                  <a:lnTo>
                    <a:pt x="7620" y="448310"/>
                  </a:lnTo>
                  <a:lnTo>
                    <a:pt x="7620" y="443230"/>
                  </a:lnTo>
                  <a:close/>
                </a:path>
                <a:path w="7620" h="628650">
                  <a:moveTo>
                    <a:pt x="7620" y="436880"/>
                  </a:moveTo>
                  <a:lnTo>
                    <a:pt x="0" y="436880"/>
                  </a:lnTo>
                  <a:lnTo>
                    <a:pt x="0" y="441960"/>
                  </a:lnTo>
                  <a:lnTo>
                    <a:pt x="7620" y="441960"/>
                  </a:lnTo>
                  <a:lnTo>
                    <a:pt x="7620" y="436880"/>
                  </a:lnTo>
                  <a:close/>
                </a:path>
                <a:path w="7620" h="628650">
                  <a:moveTo>
                    <a:pt x="7620" y="430530"/>
                  </a:moveTo>
                  <a:lnTo>
                    <a:pt x="0" y="430530"/>
                  </a:lnTo>
                  <a:lnTo>
                    <a:pt x="0" y="435610"/>
                  </a:lnTo>
                  <a:lnTo>
                    <a:pt x="7620" y="435610"/>
                  </a:lnTo>
                  <a:lnTo>
                    <a:pt x="7620" y="430530"/>
                  </a:lnTo>
                  <a:close/>
                </a:path>
                <a:path w="7620" h="628650">
                  <a:moveTo>
                    <a:pt x="7620" y="424180"/>
                  </a:moveTo>
                  <a:lnTo>
                    <a:pt x="0" y="424180"/>
                  </a:lnTo>
                  <a:lnTo>
                    <a:pt x="0" y="429260"/>
                  </a:lnTo>
                  <a:lnTo>
                    <a:pt x="7620" y="429260"/>
                  </a:lnTo>
                  <a:lnTo>
                    <a:pt x="7620" y="424180"/>
                  </a:lnTo>
                  <a:close/>
                </a:path>
                <a:path w="7620" h="628650">
                  <a:moveTo>
                    <a:pt x="7620" y="417830"/>
                  </a:moveTo>
                  <a:lnTo>
                    <a:pt x="0" y="417830"/>
                  </a:lnTo>
                  <a:lnTo>
                    <a:pt x="0" y="422910"/>
                  </a:lnTo>
                  <a:lnTo>
                    <a:pt x="7620" y="422910"/>
                  </a:lnTo>
                  <a:lnTo>
                    <a:pt x="7620" y="417830"/>
                  </a:lnTo>
                  <a:close/>
                </a:path>
                <a:path w="7620" h="628650">
                  <a:moveTo>
                    <a:pt x="7620" y="411480"/>
                  </a:moveTo>
                  <a:lnTo>
                    <a:pt x="0" y="411480"/>
                  </a:lnTo>
                  <a:lnTo>
                    <a:pt x="0" y="416560"/>
                  </a:lnTo>
                  <a:lnTo>
                    <a:pt x="7620" y="416560"/>
                  </a:lnTo>
                  <a:lnTo>
                    <a:pt x="7620" y="411480"/>
                  </a:lnTo>
                  <a:close/>
                </a:path>
                <a:path w="7620" h="628650">
                  <a:moveTo>
                    <a:pt x="7620" y="405130"/>
                  </a:moveTo>
                  <a:lnTo>
                    <a:pt x="0" y="405130"/>
                  </a:lnTo>
                  <a:lnTo>
                    <a:pt x="0" y="410210"/>
                  </a:lnTo>
                  <a:lnTo>
                    <a:pt x="7620" y="410210"/>
                  </a:lnTo>
                  <a:lnTo>
                    <a:pt x="7620" y="405130"/>
                  </a:lnTo>
                  <a:close/>
                </a:path>
                <a:path w="7620" h="628650">
                  <a:moveTo>
                    <a:pt x="7620" y="401320"/>
                  </a:moveTo>
                  <a:lnTo>
                    <a:pt x="0" y="401320"/>
                  </a:lnTo>
                  <a:lnTo>
                    <a:pt x="0" y="403860"/>
                  </a:lnTo>
                  <a:lnTo>
                    <a:pt x="7620" y="403860"/>
                  </a:lnTo>
                  <a:lnTo>
                    <a:pt x="7620" y="401320"/>
                  </a:lnTo>
                  <a:close/>
                </a:path>
              </a:pathLst>
            </a:custGeom>
            <a:solidFill>
              <a:srgbClr val="7400EF"/>
            </a:solidFill>
          </p:spPr>
          <p:txBody>
            <a:bodyPr bIns="0" lIns="0" rIns="0" rtlCol="0" tIns="0" wrap="square"/>
            <a:p/>
          </p:txBody>
        </p:sp>
        <p:sp>
          <p:nvSpPr>
            <p:cNvPr id="1051040" name="object 2356"/>
            <p:cNvSpPr/>
            <p:nvPr/>
          </p:nvSpPr>
          <p:spPr>
            <a:xfrm>
              <a:off x="6649720" y="5836920"/>
              <a:ext cx="6350" cy="636270"/>
            </a:xfrm>
            <a:custGeom>
              <a:avLst/>
              <a:ahLst/>
              <a:rect l="l" t="t" r="r" b="b"/>
              <a:pathLst>
                <a:path w="6350" h="636270">
                  <a:moveTo>
                    <a:pt x="1269" y="0"/>
                  </a:moveTo>
                  <a:lnTo>
                    <a:pt x="0" y="0"/>
                  </a:lnTo>
                  <a:lnTo>
                    <a:pt x="0" y="2539"/>
                  </a:lnTo>
                  <a:lnTo>
                    <a:pt x="3809" y="2539"/>
                  </a:lnTo>
                  <a:lnTo>
                    <a:pt x="3809" y="1269"/>
                  </a:lnTo>
                  <a:lnTo>
                    <a:pt x="1269" y="1269"/>
                  </a:lnTo>
                  <a:lnTo>
                    <a:pt x="1269" y="0"/>
                  </a:lnTo>
                  <a:close/>
                </a:path>
                <a:path w="6350" h="636270">
                  <a:moveTo>
                    <a:pt x="6350" y="2539"/>
                  </a:moveTo>
                  <a:lnTo>
                    <a:pt x="0" y="2539"/>
                  </a:lnTo>
                  <a:lnTo>
                    <a:pt x="0" y="6349"/>
                  </a:lnTo>
                  <a:lnTo>
                    <a:pt x="6350" y="6349"/>
                  </a:lnTo>
                  <a:lnTo>
                    <a:pt x="6350" y="2539"/>
                  </a:lnTo>
                  <a:close/>
                </a:path>
                <a:path w="6350" h="636270">
                  <a:moveTo>
                    <a:pt x="6350" y="6349"/>
                  </a:moveTo>
                  <a:lnTo>
                    <a:pt x="0" y="6349"/>
                  </a:lnTo>
                  <a:lnTo>
                    <a:pt x="0" y="8889"/>
                  </a:lnTo>
                  <a:lnTo>
                    <a:pt x="6350" y="8889"/>
                  </a:lnTo>
                  <a:lnTo>
                    <a:pt x="6350" y="6349"/>
                  </a:lnTo>
                  <a:close/>
                </a:path>
                <a:path w="6350" h="636270">
                  <a:moveTo>
                    <a:pt x="6350" y="8889"/>
                  </a:moveTo>
                  <a:lnTo>
                    <a:pt x="0" y="8889"/>
                  </a:lnTo>
                  <a:lnTo>
                    <a:pt x="0" y="12699"/>
                  </a:lnTo>
                  <a:lnTo>
                    <a:pt x="6350" y="12699"/>
                  </a:lnTo>
                  <a:lnTo>
                    <a:pt x="6350" y="8889"/>
                  </a:lnTo>
                  <a:close/>
                </a:path>
                <a:path w="6350" h="636270">
                  <a:moveTo>
                    <a:pt x="6350" y="12699"/>
                  </a:moveTo>
                  <a:lnTo>
                    <a:pt x="0" y="12699"/>
                  </a:lnTo>
                  <a:lnTo>
                    <a:pt x="0" y="15239"/>
                  </a:lnTo>
                  <a:lnTo>
                    <a:pt x="6350" y="15239"/>
                  </a:lnTo>
                  <a:lnTo>
                    <a:pt x="6350" y="12699"/>
                  </a:lnTo>
                  <a:close/>
                </a:path>
                <a:path w="6350" h="636270">
                  <a:moveTo>
                    <a:pt x="6350" y="15239"/>
                  </a:moveTo>
                  <a:lnTo>
                    <a:pt x="0" y="15239"/>
                  </a:lnTo>
                  <a:lnTo>
                    <a:pt x="0" y="19049"/>
                  </a:lnTo>
                  <a:lnTo>
                    <a:pt x="6350" y="19049"/>
                  </a:lnTo>
                  <a:lnTo>
                    <a:pt x="6350" y="15239"/>
                  </a:lnTo>
                  <a:close/>
                </a:path>
                <a:path w="6350" h="636270">
                  <a:moveTo>
                    <a:pt x="6350" y="19049"/>
                  </a:moveTo>
                  <a:lnTo>
                    <a:pt x="0" y="19049"/>
                  </a:lnTo>
                  <a:lnTo>
                    <a:pt x="0" y="21589"/>
                  </a:lnTo>
                  <a:lnTo>
                    <a:pt x="6350" y="21589"/>
                  </a:lnTo>
                  <a:lnTo>
                    <a:pt x="6350" y="19049"/>
                  </a:lnTo>
                  <a:close/>
                </a:path>
                <a:path w="6350" h="636270">
                  <a:moveTo>
                    <a:pt x="6350" y="21589"/>
                  </a:moveTo>
                  <a:lnTo>
                    <a:pt x="0" y="21589"/>
                  </a:lnTo>
                  <a:lnTo>
                    <a:pt x="0" y="27939"/>
                  </a:lnTo>
                  <a:lnTo>
                    <a:pt x="6350" y="27939"/>
                  </a:lnTo>
                  <a:lnTo>
                    <a:pt x="6350" y="21589"/>
                  </a:lnTo>
                  <a:close/>
                </a:path>
                <a:path w="6350" h="636270">
                  <a:moveTo>
                    <a:pt x="6350" y="27939"/>
                  </a:moveTo>
                  <a:lnTo>
                    <a:pt x="0" y="27939"/>
                  </a:lnTo>
                  <a:lnTo>
                    <a:pt x="0" y="31749"/>
                  </a:lnTo>
                  <a:lnTo>
                    <a:pt x="6350" y="31749"/>
                  </a:lnTo>
                  <a:lnTo>
                    <a:pt x="6350" y="27939"/>
                  </a:lnTo>
                  <a:close/>
                </a:path>
                <a:path w="6350" h="636270">
                  <a:moveTo>
                    <a:pt x="6350" y="31749"/>
                  </a:moveTo>
                  <a:lnTo>
                    <a:pt x="0" y="31749"/>
                  </a:lnTo>
                  <a:lnTo>
                    <a:pt x="0" y="34289"/>
                  </a:lnTo>
                  <a:lnTo>
                    <a:pt x="6350" y="34289"/>
                  </a:lnTo>
                  <a:lnTo>
                    <a:pt x="6350" y="31749"/>
                  </a:lnTo>
                  <a:close/>
                </a:path>
                <a:path w="6350" h="636270">
                  <a:moveTo>
                    <a:pt x="6350" y="34289"/>
                  </a:moveTo>
                  <a:lnTo>
                    <a:pt x="0" y="34289"/>
                  </a:lnTo>
                  <a:lnTo>
                    <a:pt x="0" y="38099"/>
                  </a:lnTo>
                  <a:lnTo>
                    <a:pt x="6350" y="38099"/>
                  </a:lnTo>
                  <a:lnTo>
                    <a:pt x="6350" y="34289"/>
                  </a:lnTo>
                  <a:close/>
                </a:path>
                <a:path w="6350" h="636270">
                  <a:moveTo>
                    <a:pt x="6350" y="38099"/>
                  </a:moveTo>
                  <a:lnTo>
                    <a:pt x="0" y="38099"/>
                  </a:lnTo>
                  <a:lnTo>
                    <a:pt x="0" y="40639"/>
                  </a:lnTo>
                  <a:lnTo>
                    <a:pt x="6350" y="40639"/>
                  </a:lnTo>
                  <a:lnTo>
                    <a:pt x="6350" y="38099"/>
                  </a:lnTo>
                  <a:close/>
                </a:path>
                <a:path w="6350" h="636270">
                  <a:moveTo>
                    <a:pt x="6350" y="40639"/>
                  </a:moveTo>
                  <a:lnTo>
                    <a:pt x="0" y="40639"/>
                  </a:lnTo>
                  <a:lnTo>
                    <a:pt x="0" y="44449"/>
                  </a:lnTo>
                  <a:lnTo>
                    <a:pt x="6350" y="44449"/>
                  </a:lnTo>
                  <a:lnTo>
                    <a:pt x="6350" y="40639"/>
                  </a:lnTo>
                  <a:close/>
                </a:path>
                <a:path w="6350" h="636270">
                  <a:moveTo>
                    <a:pt x="6350" y="44449"/>
                  </a:moveTo>
                  <a:lnTo>
                    <a:pt x="0" y="44449"/>
                  </a:lnTo>
                  <a:lnTo>
                    <a:pt x="0" y="50799"/>
                  </a:lnTo>
                  <a:lnTo>
                    <a:pt x="6350" y="50799"/>
                  </a:lnTo>
                  <a:lnTo>
                    <a:pt x="6350" y="44449"/>
                  </a:lnTo>
                  <a:close/>
                </a:path>
                <a:path w="6350" h="636270">
                  <a:moveTo>
                    <a:pt x="6350" y="50799"/>
                  </a:moveTo>
                  <a:lnTo>
                    <a:pt x="0" y="50799"/>
                  </a:lnTo>
                  <a:lnTo>
                    <a:pt x="0" y="53339"/>
                  </a:lnTo>
                  <a:lnTo>
                    <a:pt x="6350" y="53339"/>
                  </a:lnTo>
                  <a:lnTo>
                    <a:pt x="6350" y="50799"/>
                  </a:lnTo>
                  <a:close/>
                </a:path>
                <a:path w="6350" h="636270">
                  <a:moveTo>
                    <a:pt x="6350" y="53339"/>
                  </a:moveTo>
                  <a:lnTo>
                    <a:pt x="0" y="53339"/>
                  </a:lnTo>
                  <a:lnTo>
                    <a:pt x="0" y="57149"/>
                  </a:lnTo>
                  <a:lnTo>
                    <a:pt x="6350" y="57149"/>
                  </a:lnTo>
                  <a:lnTo>
                    <a:pt x="6350" y="53339"/>
                  </a:lnTo>
                  <a:close/>
                </a:path>
                <a:path w="6350" h="636270">
                  <a:moveTo>
                    <a:pt x="6350" y="57149"/>
                  </a:moveTo>
                  <a:lnTo>
                    <a:pt x="0" y="57149"/>
                  </a:lnTo>
                  <a:lnTo>
                    <a:pt x="0" y="59689"/>
                  </a:lnTo>
                  <a:lnTo>
                    <a:pt x="6350" y="59689"/>
                  </a:lnTo>
                  <a:lnTo>
                    <a:pt x="6350" y="57149"/>
                  </a:lnTo>
                  <a:close/>
                </a:path>
                <a:path w="6350" h="636270">
                  <a:moveTo>
                    <a:pt x="6350" y="59689"/>
                  </a:moveTo>
                  <a:lnTo>
                    <a:pt x="0" y="59689"/>
                  </a:lnTo>
                  <a:lnTo>
                    <a:pt x="0" y="63499"/>
                  </a:lnTo>
                  <a:lnTo>
                    <a:pt x="6350" y="63499"/>
                  </a:lnTo>
                  <a:lnTo>
                    <a:pt x="6350" y="59689"/>
                  </a:lnTo>
                  <a:close/>
                </a:path>
                <a:path w="6350" h="636270">
                  <a:moveTo>
                    <a:pt x="6350" y="63499"/>
                  </a:moveTo>
                  <a:lnTo>
                    <a:pt x="0" y="63499"/>
                  </a:lnTo>
                  <a:lnTo>
                    <a:pt x="0" y="66039"/>
                  </a:lnTo>
                  <a:lnTo>
                    <a:pt x="6350" y="66039"/>
                  </a:lnTo>
                  <a:lnTo>
                    <a:pt x="6350" y="63499"/>
                  </a:lnTo>
                  <a:close/>
                </a:path>
                <a:path w="6350" h="636270">
                  <a:moveTo>
                    <a:pt x="6350" y="66039"/>
                  </a:moveTo>
                  <a:lnTo>
                    <a:pt x="0" y="66039"/>
                  </a:lnTo>
                  <a:lnTo>
                    <a:pt x="0" y="69849"/>
                  </a:lnTo>
                  <a:lnTo>
                    <a:pt x="6350" y="69849"/>
                  </a:lnTo>
                  <a:lnTo>
                    <a:pt x="6350" y="66039"/>
                  </a:lnTo>
                  <a:close/>
                </a:path>
                <a:path w="6350" h="636270">
                  <a:moveTo>
                    <a:pt x="6350" y="69849"/>
                  </a:moveTo>
                  <a:lnTo>
                    <a:pt x="0" y="69849"/>
                  </a:lnTo>
                  <a:lnTo>
                    <a:pt x="0" y="72389"/>
                  </a:lnTo>
                  <a:lnTo>
                    <a:pt x="6350" y="72389"/>
                  </a:lnTo>
                  <a:lnTo>
                    <a:pt x="6350" y="69849"/>
                  </a:lnTo>
                  <a:close/>
                </a:path>
                <a:path w="6350" h="636270">
                  <a:moveTo>
                    <a:pt x="6350" y="72389"/>
                  </a:moveTo>
                  <a:lnTo>
                    <a:pt x="0" y="72389"/>
                  </a:lnTo>
                  <a:lnTo>
                    <a:pt x="0" y="76199"/>
                  </a:lnTo>
                  <a:lnTo>
                    <a:pt x="6350" y="76199"/>
                  </a:lnTo>
                  <a:lnTo>
                    <a:pt x="6350" y="72389"/>
                  </a:lnTo>
                  <a:close/>
                </a:path>
                <a:path w="6350" h="636270">
                  <a:moveTo>
                    <a:pt x="6350" y="76199"/>
                  </a:moveTo>
                  <a:lnTo>
                    <a:pt x="0" y="76199"/>
                  </a:lnTo>
                  <a:lnTo>
                    <a:pt x="0" y="78739"/>
                  </a:lnTo>
                  <a:lnTo>
                    <a:pt x="6350" y="78739"/>
                  </a:lnTo>
                  <a:lnTo>
                    <a:pt x="6350" y="76199"/>
                  </a:lnTo>
                  <a:close/>
                </a:path>
                <a:path w="6350" h="636270">
                  <a:moveTo>
                    <a:pt x="6350" y="78739"/>
                  </a:moveTo>
                  <a:lnTo>
                    <a:pt x="0" y="78739"/>
                  </a:lnTo>
                  <a:lnTo>
                    <a:pt x="0" y="82549"/>
                  </a:lnTo>
                  <a:lnTo>
                    <a:pt x="6350" y="82549"/>
                  </a:lnTo>
                  <a:lnTo>
                    <a:pt x="6350" y="78739"/>
                  </a:lnTo>
                  <a:close/>
                </a:path>
                <a:path w="6350" h="636270">
                  <a:moveTo>
                    <a:pt x="6350" y="82549"/>
                  </a:moveTo>
                  <a:lnTo>
                    <a:pt x="0" y="82549"/>
                  </a:lnTo>
                  <a:lnTo>
                    <a:pt x="0" y="85089"/>
                  </a:lnTo>
                  <a:lnTo>
                    <a:pt x="6350" y="85089"/>
                  </a:lnTo>
                  <a:lnTo>
                    <a:pt x="6350" y="82549"/>
                  </a:lnTo>
                  <a:close/>
                </a:path>
                <a:path w="6350" h="636270">
                  <a:moveTo>
                    <a:pt x="6350" y="85089"/>
                  </a:moveTo>
                  <a:lnTo>
                    <a:pt x="0" y="85089"/>
                  </a:lnTo>
                  <a:lnTo>
                    <a:pt x="0" y="88899"/>
                  </a:lnTo>
                  <a:lnTo>
                    <a:pt x="6350" y="88899"/>
                  </a:lnTo>
                  <a:lnTo>
                    <a:pt x="6350" y="85089"/>
                  </a:lnTo>
                  <a:close/>
                </a:path>
                <a:path w="6350" h="636270">
                  <a:moveTo>
                    <a:pt x="6350" y="88899"/>
                  </a:moveTo>
                  <a:lnTo>
                    <a:pt x="0" y="88899"/>
                  </a:lnTo>
                  <a:lnTo>
                    <a:pt x="0" y="91439"/>
                  </a:lnTo>
                  <a:lnTo>
                    <a:pt x="6350" y="91439"/>
                  </a:lnTo>
                  <a:lnTo>
                    <a:pt x="6350" y="88899"/>
                  </a:lnTo>
                  <a:close/>
                </a:path>
                <a:path w="6350" h="636270">
                  <a:moveTo>
                    <a:pt x="6350" y="91439"/>
                  </a:moveTo>
                  <a:lnTo>
                    <a:pt x="0" y="91439"/>
                  </a:lnTo>
                  <a:lnTo>
                    <a:pt x="0" y="95249"/>
                  </a:lnTo>
                  <a:lnTo>
                    <a:pt x="6350" y="95249"/>
                  </a:lnTo>
                  <a:lnTo>
                    <a:pt x="6350" y="91439"/>
                  </a:lnTo>
                  <a:close/>
                </a:path>
                <a:path w="6350" h="636270">
                  <a:moveTo>
                    <a:pt x="6350" y="95249"/>
                  </a:moveTo>
                  <a:lnTo>
                    <a:pt x="0" y="95249"/>
                  </a:lnTo>
                  <a:lnTo>
                    <a:pt x="0" y="97789"/>
                  </a:lnTo>
                  <a:lnTo>
                    <a:pt x="6350" y="97789"/>
                  </a:lnTo>
                  <a:lnTo>
                    <a:pt x="6350" y="95249"/>
                  </a:lnTo>
                  <a:close/>
                </a:path>
                <a:path w="6350" h="636270">
                  <a:moveTo>
                    <a:pt x="6350" y="97789"/>
                  </a:moveTo>
                  <a:lnTo>
                    <a:pt x="0" y="97789"/>
                  </a:lnTo>
                  <a:lnTo>
                    <a:pt x="0" y="101599"/>
                  </a:lnTo>
                  <a:lnTo>
                    <a:pt x="6350" y="101599"/>
                  </a:lnTo>
                  <a:lnTo>
                    <a:pt x="6350" y="97789"/>
                  </a:lnTo>
                  <a:close/>
                </a:path>
                <a:path w="6350" h="636270">
                  <a:moveTo>
                    <a:pt x="6350" y="101599"/>
                  </a:moveTo>
                  <a:lnTo>
                    <a:pt x="0" y="101599"/>
                  </a:lnTo>
                  <a:lnTo>
                    <a:pt x="0" y="104139"/>
                  </a:lnTo>
                  <a:lnTo>
                    <a:pt x="6350" y="104139"/>
                  </a:lnTo>
                  <a:lnTo>
                    <a:pt x="6350" y="101599"/>
                  </a:lnTo>
                  <a:close/>
                </a:path>
                <a:path w="6350" h="636270">
                  <a:moveTo>
                    <a:pt x="6350" y="104139"/>
                  </a:moveTo>
                  <a:lnTo>
                    <a:pt x="0" y="104139"/>
                  </a:lnTo>
                  <a:lnTo>
                    <a:pt x="0" y="110489"/>
                  </a:lnTo>
                  <a:lnTo>
                    <a:pt x="6350" y="110489"/>
                  </a:lnTo>
                  <a:lnTo>
                    <a:pt x="6350" y="104139"/>
                  </a:lnTo>
                  <a:close/>
                </a:path>
                <a:path w="6350" h="636270">
                  <a:moveTo>
                    <a:pt x="6350" y="110489"/>
                  </a:moveTo>
                  <a:lnTo>
                    <a:pt x="0" y="110489"/>
                  </a:lnTo>
                  <a:lnTo>
                    <a:pt x="0" y="116839"/>
                  </a:lnTo>
                  <a:lnTo>
                    <a:pt x="6350" y="116839"/>
                  </a:lnTo>
                  <a:lnTo>
                    <a:pt x="6350" y="110489"/>
                  </a:lnTo>
                  <a:close/>
                </a:path>
                <a:path w="6350" h="636270">
                  <a:moveTo>
                    <a:pt x="6350" y="116839"/>
                  </a:moveTo>
                  <a:lnTo>
                    <a:pt x="0" y="116839"/>
                  </a:lnTo>
                  <a:lnTo>
                    <a:pt x="0" y="120649"/>
                  </a:lnTo>
                  <a:lnTo>
                    <a:pt x="6350" y="120649"/>
                  </a:lnTo>
                  <a:lnTo>
                    <a:pt x="6350" y="116839"/>
                  </a:lnTo>
                  <a:close/>
                </a:path>
                <a:path w="6350" h="636270">
                  <a:moveTo>
                    <a:pt x="6350" y="120649"/>
                  </a:moveTo>
                  <a:lnTo>
                    <a:pt x="0" y="120649"/>
                  </a:lnTo>
                  <a:lnTo>
                    <a:pt x="0" y="123189"/>
                  </a:lnTo>
                  <a:lnTo>
                    <a:pt x="6350" y="123189"/>
                  </a:lnTo>
                  <a:lnTo>
                    <a:pt x="6350" y="120649"/>
                  </a:lnTo>
                  <a:close/>
                </a:path>
                <a:path w="6350" h="636270">
                  <a:moveTo>
                    <a:pt x="6350" y="123189"/>
                  </a:moveTo>
                  <a:lnTo>
                    <a:pt x="0" y="123189"/>
                  </a:lnTo>
                  <a:lnTo>
                    <a:pt x="0" y="129539"/>
                  </a:lnTo>
                  <a:lnTo>
                    <a:pt x="6350" y="129539"/>
                  </a:lnTo>
                  <a:lnTo>
                    <a:pt x="6350" y="123189"/>
                  </a:lnTo>
                  <a:close/>
                </a:path>
                <a:path w="6350" h="636270">
                  <a:moveTo>
                    <a:pt x="6350" y="129539"/>
                  </a:moveTo>
                  <a:lnTo>
                    <a:pt x="0" y="129539"/>
                  </a:lnTo>
                  <a:lnTo>
                    <a:pt x="0" y="135889"/>
                  </a:lnTo>
                  <a:lnTo>
                    <a:pt x="6350" y="135889"/>
                  </a:lnTo>
                  <a:lnTo>
                    <a:pt x="6350" y="129539"/>
                  </a:lnTo>
                  <a:close/>
                </a:path>
                <a:path w="6350" h="636270">
                  <a:moveTo>
                    <a:pt x="6350" y="135889"/>
                  </a:moveTo>
                  <a:lnTo>
                    <a:pt x="0" y="135889"/>
                  </a:lnTo>
                  <a:lnTo>
                    <a:pt x="0" y="142239"/>
                  </a:lnTo>
                  <a:lnTo>
                    <a:pt x="6350" y="142239"/>
                  </a:lnTo>
                  <a:lnTo>
                    <a:pt x="6350" y="135889"/>
                  </a:lnTo>
                  <a:close/>
                </a:path>
                <a:path w="6350" h="636270">
                  <a:moveTo>
                    <a:pt x="6350" y="142239"/>
                  </a:moveTo>
                  <a:lnTo>
                    <a:pt x="0" y="142239"/>
                  </a:lnTo>
                  <a:lnTo>
                    <a:pt x="0" y="146049"/>
                  </a:lnTo>
                  <a:lnTo>
                    <a:pt x="6350" y="146049"/>
                  </a:lnTo>
                  <a:lnTo>
                    <a:pt x="6350" y="142239"/>
                  </a:lnTo>
                  <a:close/>
                </a:path>
                <a:path w="6350" h="636270">
                  <a:moveTo>
                    <a:pt x="6350" y="146049"/>
                  </a:moveTo>
                  <a:lnTo>
                    <a:pt x="0" y="146049"/>
                  </a:lnTo>
                  <a:lnTo>
                    <a:pt x="0" y="148589"/>
                  </a:lnTo>
                  <a:lnTo>
                    <a:pt x="6350" y="148589"/>
                  </a:lnTo>
                  <a:lnTo>
                    <a:pt x="6350" y="146049"/>
                  </a:lnTo>
                  <a:close/>
                </a:path>
                <a:path w="6350" h="636270">
                  <a:moveTo>
                    <a:pt x="6350" y="148589"/>
                  </a:moveTo>
                  <a:lnTo>
                    <a:pt x="0" y="148589"/>
                  </a:lnTo>
                  <a:lnTo>
                    <a:pt x="0" y="152399"/>
                  </a:lnTo>
                  <a:lnTo>
                    <a:pt x="6350" y="152399"/>
                  </a:lnTo>
                  <a:lnTo>
                    <a:pt x="6350" y="148589"/>
                  </a:lnTo>
                  <a:close/>
                </a:path>
                <a:path w="6350" h="636270">
                  <a:moveTo>
                    <a:pt x="6350" y="152399"/>
                  </a:moveTo>
                  <a:lnTo>
                    <a:pt x="0" y="152399"/>
                  </a:lnTo>
                  <a:lnTo>
                    <a:pt x="0" y="154939"/>
                  </a:lnTo>
                  <a:lnTo>
                    <a:pt x="6350" y="154939"/>
                  </a:lnTo>
                  <a:lnTo>
                    <a:pt x="6350" y="152399"/>
                  </a:lnTo>
                  <a:close/>
                </a:path>
                <a:path w="6350" h="636270">
                  <a:moveTo>
                    <a:pt x="6350" y="154939"/>
                  </a:moveTo>
                  <a:lnTo>
                    <a:pt x="0" y="154939"/>
                  </a:lnTo>
                  <a:lnTo>
                    <a:pt x="0" y="158749"/>
                  </a:lnTo>
                  <a:lnTo>
                    <a:pt x="6350" y="158749"/>
                  </a:lnTo>
                  <a:lnTo>
                    <a:pt x="6350" y="154939"/>
                  </a:lnTo>
                  <a:close/>
                </a:path>
                <a:path w="6350" h="636270">
                  <a:moveTo>
                    <a:pt x="6350" y="158749"/>
                  </a:moveTo>
                  <a:lnTo>
                    <a:pt x="0" y="158749"/>
                  </a:lnTo>
                  <a:lnTo>
                    <a:pt x="0" y="161289"/>
                  </a:lnTo>
                  <a:lnTo>
                    <a:pt x="6350" y="161289"/>
                  </a:lnTo>
                  <a:lnTo>
                    <a:pt x="6350" y="158749"/>
                  </a:lnTo>
                  <a:close/>
                </a:path>
                <a:path w="6350" h="636270">
                  <a:moveTo>
                    <a:pt x="6350" y="161289"/>
                  </a:moveTo>
                  <a:lnTo>
                    <a:pt x="0" y="161289"/>
                  </a:lnTo>
                  <a:lnTo>
                    <a:pt x="0" y="165099"/>
                  </a:lnTo>
                  <a:lnTo>
                    <a:pt x="6350" y="165099"/>
                  </a:lnTo>
                  <a:lnTo>
                    <a:pt x="6350" y="161289"/>
                  </a:lnTo>
                  <a:close/>
                </a:path>
                <a:path w="6350" h="636270">
                  <a:moveTo>
                    <a:pt x="6350" y="165099"/>
                  </a:moveTo>
                  <a:lnTo>
                    <a:pt x="0" y="165099"/>
                  </a:lnTo>
                  <a:lnTo>
                    <a:pt x="0" y="167639"/>
                  </a:lnTo>
                  <a:lnTo>
                    <a:pt x="6350" y="167639"/>
                  </a:lnTo>
                  <a:lnTo>
                    <a:pt x="6350" y="165099"/>
                  </a:lnTo>
                  <a:close/>
                </a:path>
                <a:path w="6350" h="636270">
                  <a:moveTo>
                    <a:pt x="6350" y="167639"/>
                  </a:moveTo>
                  <a:lnTo>
                    <a:pt x="0" y="167639"/>
                  </a:lnTo>
                  <a:lnTo>
                    <a:pt x="0" y="171449"/>
                  </a:lnTo>
                  <a:lnTo>
                    <a:pt x="6350" y="171449"/>
                  </a:lnTo>
                  <a:lnTo>
                    <a:pt x="6350" y="167639"/>
                  </a:lnTo>
                  <a:close/>
                </a:path>
                <a:path w="6350" h="636270">
                  <a:moveTo>
                    <a:pt x="6350" y="171449"/>
                  </a:moveTo>
                  <a:lnTo>
                    <a:pt x="0" y="171449"/>
                  </a:lnTo>
                  <a:lnTo>
                    <a:pt x="0" y="173989"/>
                  </a:lnTo>
                  <a:lnTo>
                    <a:pt x="6350" y="173989"/>
                  </a:lnTo>
                  <a:lnTo>
                    <a:pt x="6350" y="171449"/>
                  </a:lnTo>
                  <a:close/>
                </a:path>
                <a:path w="6350" h="636270">
                  <a:moveTo>
                    <a:pt x="6350" y="173989"/>
                  </a:moveTo>
                  <a:lnTo>
                    <a:pt x="0" y="173989"/>
                  </a:lnTo>
                  <a:lnTo>
                    <a:pt x="0" y="177799"/>
                  </a:lnTo>
                  <a:lnTo>
                    <a:pt x="6350" y="177799"/>
                  </a:lnTo>
                  <a:lnTo>
                    <a:pt x="6350" y="173989"/>
                  </a:lnTo>
                  <a:close/>
                </a:path>
                <a:path w="6350" h="636270">
                  <a:moveTo>
                    <a:pt x="6350" y="177799"/>
                  </a:moveTo>
                  <a:lnTo>
                    <a:pt x="0" y="177799"/>
                  </a:lnTo>
                  <a:lnTo>
                    <a:pt x="0" y="180339"/>
                  </a:lnTo>
                  <a:lnTo>
                    <a:pt x="6350" y="180339"/>
                  </a:lnTo>
                  <a:lnTo>
                    <a:pt x="6350" y="177799"/>
                  </a:lnTo>
                  <a:close/>
                </a:path>
                <a:path w="6350" h="636270">
                  <a:moveTo>
                    <a:pt x="6350" y="180339"/>
                  </a:moveTo>
                  <a:lnTo>
                    <a:pt x="0" y="180339"/>
                  </a:lnTo>
                  <a:lnTo>
                    <a:pt x="0" y="184149"/>
                  </a:lnTo>
                  <a:lnTo>
                    <a:pt x="6350" y="184149"/>
                  </a:lnTo>
                  <a:lnTo>
                    <a:pt x="6350" y="180339"/>
                  </a:lnTo>
                  <a:close/>
                </a:path>
                <a:path w="6350" h="636270">
                  <a:moveTo>
                    <a:pt x="6350" y="184149"/>
                  </a:moveTo>
                  <a:lnTo>
                    <a:pt x="0" y="184149"/>
                  </a:lnTo>
                  <a:lnTo>
                    <a:pt x="0" y="186689"/>
                  </a:lnTo>
                  <a:lnTo>
                    <a:pt x="6350" y="186689"/>
                  </a:lnTo>
                  <a:lnTo>
                    <a:pt x="6350" y="184149"/>
                  </a:lnTo>
                  <a:close/>
                </a:path>
                <a:path w="6350" h="636270">
                  <a:moveTo>
                    <a:pt x="6350" y="186689"/>
                  </a:moveTo>
                  <a:lnTo>
                    <a:pt x="0" y="186689"/>
                  </a:lnTo>
                  <a:lnTo>
                    <a:pt x="0" y="190499"/>
                  </a:lnTo>
                  <a:lnTo>
                    <a:pt x="6350" y="190499"/>
                  </a:lnTo>
                  <a:lnTo>
                    <a:pt x="6350" y="186689"/>
                  </a:lnTo>
                  <a:close/>
                </a:path>
                <a:path w="6350" h="636270">
                  <a:moveTo>
                    <a:pt x="6350" y="190499"/>
                  </a:moveTo>
                  <a:lnTo>
                    <a:pt x="0" y="190499"/>
                  </a:lnTo>
                  <a:lnTo>
                    <a:pt x="0" y="193039"/>
                  </a:lnTo>
                  <a:lnTo>
                    <a:pt x="6350" y="193039"/>
                  </a:lnTo>
                  <a:lnTo>
                    <a:pt x="6350" y="190499"/>
                  </a:lnTo>
                  <a:close/>
                </a:path>
                <a:path w="6350" h="636270">
                  <a:moveTo>
                    <a:pt x="6350" y="193039"/>
                  </a:moveTo>
                  <a:lnTo>
                    <a:pt x="0" y="193039"/>
                  </a:lnTo>
                  <a:lnTo>
                    <a:pt x="0" y="196849"/>
                  </a:lnTo>
                  <a:lnTo>
                    <a:pt x="6350" y="196849"/>
                  </a:lnTo>
                  <a:lnTo>
                    <a:pt x="6350" y="193039"/>
                  </a:lnTo>
                  <a:close/>
                </a:path>
                <a:path w="6350" h="636270">
                  <a:moveTo>
                    <a:pt x="6350" y="196849"/>
                  </a:moveTo>
                  <a:lnTo>
                    <a:pt x="0" y="196849"/>
                  </a:lnTo>
                  <a:lnTo>
                    <a:pt x="0" y="199389"/>
                  </a:lnTo>
                  <a:lnTo>
                    <a:pt x="6350" y="199389"/>
                  </a:lnTo>
                  <a:lnTo>
                    <a:pt x="6350" y="196849"/>
                  </a:lnTo>
                  <a:close/>
                </a:path>
                <a:path w="6350" h="636270">
                  <a:moveTo>
                    <a:pt x="6350" y="199389"/>
                  </a:moveTo>
                  <a:lnTo>
                    <a:pt x="0" y="199389"/>
                  </a:lnTo>
                  <a:lnTo>
                    <a:pt x="0" y="231139"/>
                  </a:lnTo>
                  <a:lnTo>
                    <a:pt x="6350" y="231139"/>
                  </a:lnTo>
                  <a:lnTo>
                    <a:pt x="6350" y="199389"/>
                  </a:lnTo>
                  <a:close/>
                </a:path>
                <a:path w="6350" h="636270">
                  <a:moveTo>
                    <a:pt x="6350" y="231139"/>
                  </a:moveTo>
                  <a:lnTo>
                    <a:pt x="0" y="231139"/>
                  </a:lnTo>
                  <a:lnTo>
                    <a:pt x="0" y="300989"/>
                  </a:lnTo>
                  <a:lnTo>
                    <a:pt x="6350" y="300989"/>
                  </a:lnTo>
                  <a:lnTo>
                    <a:pt x="6350" y="231139"/>
                  </a:lnTo>
                  <a:close/>
                </a:path>
                <a:path w="6350" h="636270">
                  <a:moveTo>
                    <a:pt x="6350" y="300989"/>
                  </a:moveTo>
                  <a:lnTo>
                    <a:pt x="0" y="300989"/>
                  </a:lnTo>
                  <a:lnTo>
                    <a:pt x="0" y="403859"/>
                  </a:lnTo>
                  <a:lnTo>
                    <a:pt x="6350" y="403859"/>
                  </a:lnTo>
                  <a:lnTo>
                    <a:pt x="6350" y="300989"/>
                  </a:lnTo>
                  <a:close/>
                </a:path>
                <a:path w="6350" h="636270">
                  <a:moveTo>
                    <a:pt x="3809" y="632459"/>
                  </a:moveTo>
                  <a:lnTo>
                    <a:pt x="0" y="632459"/>
                  </a:lnTo>
                  <a:lnTo>
                    <a:pt x="0" y="636269"/>
                  </a:lnTo>
                  <a:lnTo>
                    <a:pt x="1269" y="636269"/>
                  </a:lnTo>
                  <a:lnTo>
                    <a:pt x="1269" y="634999"/>
                  </a:lnTo>
                  <a:lnTo>
                    <a:pt x="3809" y="634999"/>
                  </a:lnTo>
                  <a:lnTo>
                    <a:pt x="3809" y="632459"/>
                  </a:lnTo>
                  <a:close/>
                </a:path>
                <a:path w="6350" h="636270">
                  <a:moveTo>
                    <a:pt x="6350" y="629919"/>
                  </a:moveTo>
                  <a:lnTo>
                    <a:pt x="0" y="629919"/>
                  </a:lnTo>
                  <a:lnTo>
                    <a:pt x="0" y="631189"/>
                  </a:lnTo>
                  <a:lnTo>
                    <a:pt x="6350" y="631189"/>
                  </a:lnTo>
                  <a:lnTo>
                    <a:pt x="6350" y="629919"/>
                  </a:lnTo>
                  <a:close/>
                </a:path>
                <a:path w="6350" h="636270">
                  <a:moveTo>
                    <a:pt x="6350" y="626109"/>
                  </a:moveTo>
                  <a:lnTo>
                    <a:pt x="0" y="626109"/>
                  </a:lnTo>
                  <a:lnTo>
                    <a:pt x="0" y="628649"/>
                  </a:lnTo>
                  <a:lnTo>
                    <a:pt x="6350" y="628649"/>
                  </a:lnTo>
                  <a:lnTo>
                    <a:pt x="6350" y="626109"/>
                  </a:lnTo>
                  <a:close/>
                </a:path>
                <a:path w="6350" h="636270">
                  <a:moveTo>
                    <a:pt x="6350" y="623569"/>
                  </a:moveTo>
                  <a:lnTo>
                    <a:pt x="0" y="623569"/>
                  </a:lnTo>
                  <a:lnTo>
                    <a:pt x="0" y="624839"/>
                  </a:lnTo>
                  <a:lnTo>
                    <a:pt x="6350" y="624839"/>
                  </a:lnTo>
                  <a:lnTo>
                    <a:pt x="6350" y="623569"/>
                  </a:lnTo>
                  <a:close/>
                </a:path>
                <a:path w="6350" h="636270">
                  <a:moveTo>
                    <a:pt x="6350" y="619759"/>
                  </a:moveTo>
                  <a:lnTo>
                    <a:pt x="0" y="619759"/>
                  </a:lnTo>
                  <a:lnTo>
                    <a:pt x="0" y="622299"/>
                  </a:lnTo>
                  <a:lnTo>
                    <a:pt x="6350" y="622299"/>
                  </a:lnTo>
                  <a:lnTo>
                    <a:pt x="6350" y="619759"/>
                  </a:lnTo>
                  <a:close/>
                </a:path>
                <a:path w="6350" h="636270">
                  <a:moveTo>
                    <a:pt x="6350" y="617219"/>
                  </a:moveTo>
                  <a:lnTo>
                    <a:pt x="0" y="617219"/>
                  </a:lnTo>
                  <a:lnTo>
                    <a:pt x="0" y="618489"/>
                  </a:lnTo>
                  <a:lnTo>
                    <a:pt x="6350" y="618489"/>
                  </a:lnTo>
                  <a:lnTo>
                    <a:pt x="6350" y="617219"/>
                  </a:lnTo>
                  <a:close/>
                </a:path>
                <a:path w="6350" h="636270">
                  <a:moveTo>
                    <a:pt x="6350" y="612139"/>
                  </a:moveTo>
                  <a:lnTo>
                    <a:pt x="0" y="612139"/>
                  </a:lnTo>
                  <a:lnTo>
                    <a:pt x="0" y="615949"/>
                  </a:lnTo>
                  <a:lnTo>
                    <a:pt x="6350" y="615949"/>
                  </a:lnTo>
                  <a:lnTo>
                    <a:pt x="6350" y="612139"/>
                  </a:lnTo>
                  <a:close/>
                </a:path>
                <a:path w="6350" h="636270">
                  <a:moveTo>
                    <a:pt x="6350" y="605789"/>
                  </a:moveTo>
                  <a:lnTo>
                    <a:pt x="0" y="605789"/>
                  </a:lnTo>
                  <a:lnTo>
                    <a:pt x="0" y="610869"/>
                  </a:lnTo>
                  <a:lnTo>
                    <a:pt x="6350" y="610869"/>
                  </a:lnTo>
                  <a:lnTo>
                    <a:pt x="6350" y="605789"/>
                  </a:lnTo>
                  <a:close/>
                </a:path>
                <a:path w="6350" h="636270">
                  <a:moveTo>
                    <a:pt x="6350" y="599439"/>
                  </a:moveTo>
                  <a:lnTo>
                    <a:pt x="0" y="599439"/>
                  </a:lnTo>
                  <a:lnTo>
                    <a:pt x="0" y="604519"/>
                  </a:lnTo>
                  <a:lnTo>
                    <a:pt x="6350" y="604519"/>
                  </a:lnTo>
                  <a:lnTo>
                    <a:pt x="6350" y="599439"/>
                  </a:lnTo>
                  <a:close/>
                </a:path>
                <a:path w="6350" h="636270">
                  <a:moveTo>
                    <a:pt x="6350" y="593089"/>
                  </a:moveTo>
                  <a:lnTo>
                    <a:pt x="0" y="593089"/>
                  </a:lnTo>
                  <a:lnTo>
                    <a:pt x="0" y="598169"/>
                  </a:lnTo>
                  <a:lnTo>
                    <a:pt x="6350" y="598169"/>
                  </a:lnTo>
                  <a:lnTo>
                    <a:pt x="6350" y="593089"/>
                  </a:lnTo>
                  <a:close/>
                </a:path>
                <a:path w="6350" h="636270">
                  <a:moveTo>
                    <a:pt x="6350" y="586739"/>
                  </a:moveTo>
                  <a:lnTo>
                    <a:pt x="0" y="586739"/>
                  </a:lnTo>
                  <a:lnTo>
                    <a:pt x="0" y="591819"/>
                  </a:lnTo>
                  <a:lnTo>
                    <a:pt x="6350" y="591819"/>
                  </a:lnTo>
                  <a:lnTo>
                    <a:pt x="6350" y="586739"/>
                  </a:lnTo>
                  <a:close/>
                </a:path>
                <a:path w="6350" h="636270">
                  <a:moveTo>
                    <a:pt x="6350" y="580389"/>
                  </a:moveTo>
                  <a:lnTo>
                    <a:pt x="0" y="580389"/>
                  </a:lnTo>
                  <a:lnTo>
                    <a:pt x="0" y="585469"/>
                  </a:lnTo>
                  <a:lnTo>
                    <a:pt x="6350" y="585469"/>
                  </a:lnTo>
                  <a:lnTo>
                    <a:pt x="6350" y="580389"/>
                  </a:lnTo>
                  <a:close/>
                </a:path>
                <a:path w="6350" h="636270">
                  <a:moveTo>
                    <a:pt x="6350" y="574039"/>
                  </a:moveTo>
                  <a:lnTo>
                    <a:pt x="0" y="574039"/>
                  </a:lnTo>
                  <a:lnTo>
                    <a:pt x="0" y="579119"/>
                  </a:lnTo>
                  <a:lnTo>
                    <a:pt x="6350" y="579119"/>
                  </a:lnTo>
                  <a:lnTo>
                    <a:pt x="6350" y="574039"/>
                  </a:lnTo>
                  <a:close/>
                </a:path>
                <a:path w="6350" h="636270">
                  <a:moveTo>
                    <a:pt x="6350" y="567689"/>
                  </a:moveTo>
                  <a:lnTo>
                    <a:pt x="0" y="567689"/>
                  </a:lnTo>
                  <a:lnTo>
                    <a:pt x="0" y="572769"/>
                  </a:lnTo>
                  <a:lnTo>
                    <a:pt x="6350" y="572769"/>
                  </a:lnTo>
                  <a:lnTo>
                    <a:pt x="6350" y="567689"/>
                  </a:lnTo>
                  <a:close/>
                </a:path>
                <a:path w="6350" h="636270">
                  <a:moveTo>
                    <a:pt x="6350" y="561339"/>
                  </a:moveTo>
                  <a:lnTo>
                    <a:pt x="0" y="561339"/>
                  </a:lnTo>
                  <a:lnTo>
                    <a:pt x="0" y="566419"/>
                  </a:lnTo>
                  <a:lnTo>
                    <a:pt x="6350" y="566419"/>
                  </a:lnTo>
                  <a:lnTo>
                    <a:pt x="6350" y="561339"/>
                  </a:lnTo>
                  <a:close/>
                </a:path>
                <a:path w="6350" h="636270">
                  <a:moveTo>
                    <a:pt x="6350" y="554989"/>
                  </a:moveTo>
                  <a:lnTo>
                    <a:pt x="0" y="554989"/>
                  </a:lnTo>
                  <a:lnTo>
                    <a:pt x="0" y="560069"/>
                  </a:lnTo>
                  <a:lnTo>
                    <a:pt x="6350" y="560069"/>
                  </a:lnTo>
                  <a:lnTo>
                    <a:pt x="6350" y="554989"/>
                  </a:lnTo>
                  <a:close/>
                </a:path>
                <a:path w="6350" h="636270">
                  <a:moveTo>
                    <a:pt x="6350" y="548639"/>
                  </a:moveTo>
                  <a:lnTo>
                    <a:pt x="0" y="548639"/>
                  </a:lnTo>
                  <a:lnTo>
                    <a:pt x="0" y="553719"/>
                  </a:lnTo>
                  <a:lnTo>
                    <a:pt x="6350" y="553719"/>
                  </a:lnTo>
                  <a:lnTo>
                    <a:pt x="6350" y="548639"/>
                  </a:lnTo>
                  <a:close/>
                </a:path>
                <a:path w="6350" h="636270">
                  <a:moveTo>
                    <a:pt x="6350" y="542289"/>
                  </a:moveTo>
                  <a:lnTo>
                    <a:pt x="0" y="542289"/>
                  </a:lnTo>
                  <a:lnTo>
                    <a:pt x="0" y="547369"/>
                  </a:lnTo>
                  <a:lnTo>
                    <a:pt x="6350" y="547369"/>
                  </a:lnTo>
                  <a:lnTo>
                    <a:pt x="6350" y="542289"/>
                  </a:lnTo>
                  <a:close/>
                </a:path>
                <a:path w="6350" h="636270">
                  <a:moveTo>
                    <a:pt x="6350" y="535939"/>
                  </a:moveTo>
                  <a:lnTo>
                    <a:pt x="0" y="535939"/>
                  </a:lnTo>
                  <a:lnTo>
                    <a:pt x="0" y="541019"/>
                  </a:lnTo>
                  <a:lnTo>
                    <a:pt x="6350" y="541019"/>
                  </a:lnTo>
                  <a:lnTo>
                    <a:pt x="6350" y="535939"/>
                  </a:lnTo>
                  <a:close/>
                </a:path>
                <a:path w="6350" h="636270">
                  <a:moveTo>
                    <a:pt x="6350" y="528319"/>
                  </a:moveTo>
                  <a:lnTo>
                    <a:pt x="0" y="528319"/>
                  </a:lnTo>
                  <a:lnTo>
                    <a:pt x="0" y="534669"/>
                  </a:lnTo>
                  <a:lnTo>
                    <a:pt x="6350" y="534669"/>
                  </a:lnTo>
                  <a:lnTo>
                    <a:pt x="6350" y="528319"/>
                  </a:lnTo>
                  <a:close/>
                </a:path>
                <a:path w="6350" h="636270">
                  <a:moveTo>
                    <a:pt x="6350" y="523239"/>
                  </a:moveTo>
                  <a:lnTo>
                    <a:pt x="0" y="523239"/>
                  </a:lnTo>
                  <a:lnTo>
                    <a:pt x="0" y="527049"/>
                  </a:lnTo>
                  <a:lnTo>
                    <a:pt x="6350" y="527049"/>
                  </a:lnTo>
                  <a:lnTo>
                    <a:pt x="6350" y="523239"/>
                  </a:lnTo>
                  <a:close/>
                </a:path>
                <a:path w="6350" h="636270">
                  <a:moveTo>
                    <a:pt x="6350" y="516889"/>
                  </a:moveTo>
                  <a:lnTo>
                    <a:pt x="0" y="516889"/>
                  </a:lnTo>
                  <a:lnTo>
                    <a:pt x="0" y="521969"/>
                  </a:lnTo>
                  <a:lnTo>
                    <a:pt x="6350" y="521969"/>
                  </a:lnTo>
                  <a:lnTo>
                    <a:pt x="6350" y="516889"/>
                  </a:lnTo>
                  <a:close/>
                </a:path>
                <a:path w="6350" h="636270">
                  <a:moveTo>
                    <a:pt x="6350" y="509269"/>
                  </a:moveTo>
                  <a:lnTo>
                    <a:pt x="0" y="509269"/>
                  </a:lnTo>
                  <a:lnTo>
                    <a:pt x="0" y="515619"/>
                  </a:lnTo>
                  <a:lnTo>
                    <a:pt x="6350" y="515619"/>
                  </a:lnTo>
                  <a:lnTo>
                    <a:pt x="6350" y="509269"/>
                  </a:lnTo>
                  <a:close/>
                </a:path>
                <a:path w="6350" h="636270">
                  <a:moveTo>
                    <a:pt x="6350" y="504189"/>
                  </a:moveTo>
                  <a:lnTo>
                    <a:pt x="0" y="504189"/>
                  </a:lnTo>
                  <a:lnTo>
                    <a:pt x="0" y="507999"/>
                  </a:lnTo>
                  <a:lnTo>
                    <a:pt x="6350" y="507999"/>
                  </a:lnTo>
                  <a:lnTo>
                    <a:pt x="6350" y="504189"/>
                  </a:lnTo>
                  <a:close/>
                </a:path>
                <a:path w="6350" h="636270">
                  <a:moveTo>
                    <a:pt x="6350" y="497839"/>
                  </a:moveTo>
                  <a:lnTo>
                    <a:pt x="0" y="497839"/>
                  </a:lnTo>
                  <a:lnTo>
                    <a:pt x="0" y="502919"/>
                  </a:lnTo>
                  <a:lnTo>
                    <a:pt x="6350" y="502919"/>
                  </a:lnTo>
                  <a:lnTo>
                    <a:pt x="6350" y="497839"/>
                  </a:lnTo>
                  <a:close/>
                </a:path>
                <a:path w="6350" h="636270">
                  <a:moveTo>
                    <a:pt x="6350" y="491489"/>
                  </a:moveTo>
                  <a:lnTo>
                    <a:pt x="0" y="491489"/>
                  </a:lnTo>
                  <a:lnTo>
                    <a:pt x="0" y="496569"/>
                  </a:lnTo>
                  <a:lnTo>
                    <a:pt x="6350" y="496569"/>
                  </a:lnTo>
                  <a:lnTo>
                    <a:pt x="6350" y="491489"/>
                  </a:lnTo>
                  <a:close/>
                </a:path>
                <a:path w="6350" h="636270">
                  <a:moveTo>
                    <a:pt x="6350" y="485139"/>
                  </a:moveTo>
                  <a:lnTo>
                    <a:pt x="0" y="485139"/>
                  </a:lnTo>
                  <a:lnTo>
                    <a:pt x="0" y="490219"/>
                  </a:lnTo>
                  <a:lnTo>
                    <a:pt x="6350" y="490219"/>
                  </a:lnTo>
                  <a:lnTo>
                    <a:pt x="6350" y="485139"/>
                  </a:lnTo>
                  <a:close/>
                </a:path>
                <a:path w="6350" h="636270">
                  <a:moveTo>
                    <a:pt x="6350" y="478789"/>
                  </a:moveTo>
                  <a:lnTo>
                    <a:pt x="0" y="478789"/>
                  </a:lnTo>
                  <a:lnTo>
                    <a:pt x="0" y="483869"/>
                  </a:lnTo>
                  <a:lnTo>
                    <a:pt x="6350" y="483869"/>
                  </a:lnTo>
                  <a:lnTo>
                    <a:pt x="6350" y="478789"/>
                  </a:lnTo>
                  <a:close/>
                </a:path>
                <a:path w="6350" h="636270">
                  <a:moveTo>
                    <a:pt x="6350" y="472439"/>
                  </a:moveTo>
                  <a:lnTo>
                    <a:pt x="0" y="472439"/>
                  </a:lnTo>
                  <a:lnTo>
                    <a:pt x="0" y="477519"/>
                  </a:lnTo>
                  <a:lnTo>
                    <a:pt x="6350" y="477519"/>
                  </a:lnTo>
                  <a:lnTo>
                    <a:pt x="6350" y="472439"/>
                  </a:lnTo>
                  <a:close/>
                </a:path>
                <a:path w="6350" h="636270">
                  <a:moveTo>
                    <a:pt x="6350" y="466089"/>
                  </a:moveTo>
                  <a:lnTo>
                    <a:pt x="0" y="466089"/>
                  </a:lnTo>
                  <a:lnTo>
                    <a:pt x="0" y="471169"/>
                  </a:lnTo>
                  <a:lnTo>
                    <a:pt x="6350" y="471169"/>
                  </a:lnTo>
                  <a:lnTo>
                    <a:pt x="6350" y="466089"/>
                  </a:lnTo>
                  <a:close/>
                </a:path>
                <a:path w="6350" h="636270">
                  <a:moveTo>
                    <a:pt x="6350" y="459739"/>
                  </a:moveTo>
                  <a:lnTo>
                    <a:pt x="0" y="459739"/>
                  </a:lnTo>
                  <a:lnTo>
                    <a:pt x="0" y="464819"/>
                  </a:lnTo>
                  <a:lnTo>
                    <a:pt x="6350" y="464819"/>
                  </a:lnTo>
                  <a:lnTo>
                    <a:pt x="6350" y="459739"/>
                  </a:lnTo>
                  <a:close/>
                </a:path>
                <a:path w="6350" h="636270">
                  <a:moveTo>
                    <a:pt x="6350" y="453389"/>
                  </a:moveTo>
                  <a:lnTo>
                    <a:pt x="0" y="453389"/>
                  </a:lnTo>
                  <a:lnTo>
                    <a:pt x="0" y="458469"/>
                  </a:lnTo>
                  <a:lnTo>
                    <a:pt x="6350" y="458469"/>
                  </a:lnTo>
                  <a:lnTo>
                    <a:pt x="6350" y="453389"/>
                  </a:lnTo>
                  <a:close/>
                </a:path>
                <a:path w="6350" h="636270">
                  <a:moveTo>
                    <a:pt x="6350" y="447039"/>
                  </a:moveTo>
                  <a:lnTo>
                    <a:pt x="0" y="447039"/>
                  </a:lnTo>
                  <a:lnTo>
                    <a:pt x="0" y="452119"/>
                  </a:lnTo>
                  <a:lnTo>
                    <a:pt x="6350" y="452119"/>
                  </a:lnTo>
                  <a:lnTo>
                    <a:pt x="6350" y="447039"/>
                  </a:lnTo>
                  <a:close/>
                </a:path>
                <a:path w="6350" h="636270">
                  <a:moveTo>
                    <a:pt x="6350" y="440689"/>
                  </a:moveTo>
                  <a:lnTo>
                    <a:pt x="0" y="440689"/>
                  </a:lnTo>
                  <a:lnTo>
                    <a:pt x="0" y="445769"/>
                  </a:lnTo>
                  <a:lnTo>
                    <a:pt x="6350" y="445769"/>
                  </a:lnTo>
                  <a:lnTo>
                    <a:pt x="6350" y="440689"/>
                  </a:lnTo>
                  <a:close/>
                </a:path>
                <a:path w="6350" h="636270">
                  <a:moveTo>
                    <a:pt x="6350" y="434339"/>
                  </a:moveTo>
                  <a:lnTo>
                    <a:pt x="0" y="434339"/>
                  </a:lnTo>
                  <a:lnTo>
                    <a:pt x="0" y="439419"/>
                  </a:lnTo>
                  <a:lnTo>
                    <a:pt x="6350" y="439419"/>
                  </a:lnTo>
                  <a:lnTo>
                    <a:pt x="6350" y="434339"/>
                  </a:lnTo>
                  <a:close/>
                </a:path>
                <a:path w="6350" h="636270">
                  <a:moveTo>
                    <a:pt x="6350" y="427989"/>
                  </a:moveTo>
                  <a:lnTo>
                    <a:pt x="0" y="427989"/>
                  </a:lnTo>
                  <a:lnTo>
                    <a:pt x="0" y="433069"/>
                  </a:lnTo>
                  <a:lnTo>
                    <a:pt x="6350" y="433069"/>
                  </a:lnTo>
                  <a:lnTo>
                    <a:pt x="6350" y="427989"/>
                  </a:lnTo>
                  <a:close/>
                </a:path>
                <a:path w="6350" h="636270">
                  <a:moveTo>
                    <a:pt x="6350" y="421639"/>
                  </a:moveTo>
                  <a:lnTo>
                    <a:pt x="0" y="421639"/>
                  </a:lnTo>
                  <a:lnTo>
                    <a:pt x="0" y="426719"/>
                  </a:lnTo>
                  <a:lnTo>
                    <a:pt x="6350" y="426719"/>
                  </a:lnTo>
                  <a:lnTo>
                    <a:pt x="6350" y="421639"/>
                  </a:lnTo>
                  <a:close/>
                </a:path>
                <a:path w="6350" h="636270">
                  <a:moveTo>
                    <a:pt x="6350" y="415289"/>
                  </a:moveTo>
                  <a:lnTo>
                    <a:pt x="0" y="415289"/>
                  </a:lnTo>
                  <a:lnTo>
                    <a:pt x="0" y="420369"/>
                  </a:lnTo>
                  <a:lnTo>
                    <a:pt x="6350" y="420369"/>
                  </a:lnTo>
                  <a:lnTo>
                    <a:pt x="6350" y="415289"/>
                  </a:lnTo>
                  <a:close/>
                </a:path>
                <a:path w="6350" h="636270">
                  <a:moveTo>
                    <a:pt x="6350" y="408939"/>
                  </a:moveTo>
                  <a:lnTo>
                    <a:pt x="0" y="408939"/>
                  </a:lnTo>
                  <a:lnTo>
                    <a:pt x="0" y="414019"/>
                  </a:lnTo>
                  <a:lnTo>
                    <a:pt x="6350" y="414019"/>
                  </a:lnTo>
                  <a:lnTo>
                    <a:pt x="6350" y="408939"/>
                  </a:lnTo>
                  <a:close/>
                </a:path>
                <a:path w="6350" h="636270">
                  <a:moveTo>
                    <a:pt x="6350" y="405129"/>
                  </a:moveTo>
                  <a:lnTo>
                    <a:pt x="0" y="405129"/>
                  </a:lnTo>
                  <a:lnTo>
                    <a:pt x="0" y="407669"/>
                  </a:lnTo>
                  <a:lnTo>
                    <a:pt x="6350" y="407669"/>
                  </a:lnTo>
                  <a:lnTo>
                    <a:pt x="6350" y="405129"/>
                  </a:lnTo>
                  <a:close/>
                </a:path>
              </a:pathLst>
            </a:custGeom>
            <a:solidFill>
              <a:srgbClr val="7300F0"/>
            </a:solidFill>
          </p:spPr>
          <p:txBody>
            <a:bodyPr bIns="0" lIns="0" rIns="0" rtlCol="0" tIns="0" wrap="square"/>
            <a:p/>
          </p:txBody>
        </p:sp>
        <p:sp>
          <p:nvSpPr>
            <p:cNvPr id="1051041" name="object 2357"/>
            <p:cNvSpPr/>
            <p:nvPr/>
          </p:nvSpPr>
          <p:spPr>
            <a:xfrm>
              <a:off x="6642100" y="5833110"/>
              <a:ext cx="7620" cy="642620"/>
            </a:xfrm>
            <a:custGeom>
              <a:avLst/>
              <a:ahLst/>
              <a:rect l="l" t="t" r="r" b="b"/>
              <a:pathLst>
                <a:path w="7620" h="642620">
                  <a:moveTo>
                    <a:pt x="2539" y="0"/>
                  </a:moveTo>
                  <a:lnTo>
                    <a:pt x="0" y="0"/>
                  </a:lnTo>
                  <a:lnTo>
                    <a:pt x="0" y="3809"/>
                  </a:lnTo>
                  <a:lnTo>
                    <a:pt x="6350" y="3809"/>
                  </a:lnTo>
                  <a:lnTo>
                    <a:pt x="6350" y="2539"/>
                  </a:lnTo>
                  <a:lnTo>
                    <a:pt x="5079" y="2539"/>
                  </a:lnTo>
                  <a:lnTo>
                    <a:pt x="5079" y="1269"/>
                  </a:lnTo>
                  <a:lnTo>
                    <a:pt x="2539" y="1269"/>
                  </a:lnTo>
                  <a:lnTo>
                    <a:pt x="2539" y="0"/>
                  </a:lnTo>
                  <a:close/>
                </a:path>
                <a:path w="7620" h="642620">
                  <a:moveTo>
                    <a:pt x="7620" y="3809"/>
                  </a:moveTo>
                  <a:lnTo>
                    <a:pt x="0" y="3809"/>
                  </a:lnTo>
                  <a:lnTo>
                    <a:pt x="0" y="6349"/>
                  </a:lnTo>
                  <a:lnTo>
                    <a:pt x="7620" y="6349"/>
                  </a:lnTo>
                  <a:lnTo>
                    <a:pt x="7620" y="3809"/>
                  </a:lnTo>
                  <a:close/>
                </a:path>
                <a:path w="7620" h="642620">
                  <a:moveTo>
                    <a:pt x="7620" y="6350"/>
                  </a:moveTo>
                  <a:lnTo>
                    <a:pt x="0" y="6350"/>
                  </a:lnTo>
                  <a:lnTo>
                    <a:pt x="0" y="10159"/>
                  </a:lnTo>
                  <a:lnTo>
                    <a:pt x="7620" y="10159"/>
                  </a:lnTo>
                  <a:lnTo>
                    <a:pt x="7620" y="6350"/>
                  </a:lnTo>
                  <a:close/>
                </a:path>
                <a:path w="7620" h="642620">
                  <a:moveTo>
                    <a:pt x="7620" y="10159"/>
                  </a:moveTo>
                  <a:lnTo>
                    <a:pt x="0" y="10159"/>
                  </a:lnTo>
                  <a:lnTo>
                    <a:pt x="0" y="12699"/>
                  </a:lnTo>
                  <a:lnTo>
                    <a:pt x="7620" y="12699"/>
                  </a:lnTo>
                  <a:lnTo>
                    <a:pt x="7620" y="10159"/>
                  </a:lnTo>
                  <a:close/>
                </a:path>
                <a:path w="7620" h="642620">
                  <a:moveTo>
                    <a:pt x="7620" y="12700"/>
                  </a:moveTo>
                  <a:lnTo>
                    <a:pt x="0" y="12700"/>
                  </a:lnTo>
                  <a:lnTo>
                    <a:pt x="0" y="16509"/>
                  </a:lnTo>
                  <a:lnTo>
                    <a:pt x="7620" y="16509"/>
                  </a:lnTo>
                  <a:lnTo>
                    <a:pt x="7620" y="12700"/>
                  </a:lnTo>
                  <a:close/>
                </a:path>
                <a:path w="7620" h="642620">
                  <a:moveTo>
                    <a:pt x="7620" y="16509"/>
                  </a:moveTo>
                  <a:lnTo>
                    <a:pt x="0" y="16509"/>
                  </a:lnTo>
                  <a:lnTo>
                    <a:pt x="0" y="19049"/>
                  </a:lnTo>
                  <a:lnTo>
                    <a:pt x="7620" y="19049"/>
                  </a:lnTo>
                  <a:lnTo>
                    <a:pt x="7620" y="16509"/>
                  </a:lnTo>
                  <a:close/>
                </a:path>
                <a:path w="7620" h="642620">
                  <a:moveTo>
                    <a:pt x="7620" y="19050"/>
                  </a:moveTo>
                  <a:lnTo>
                    <a:pt x="0" y="19050"/>
                  </a:lnTo>
                  <a:lnTo>
                    <a:pt x="0" y="22859"/>
                  </a:lnTo>
                  <a:lnTo>
                    <a:pt x="7620" y="22859"/>
                  </a:lnTo>
                  <a:lnTo>
                    <a:pt x="7620" y="19050"/>
                  </a:lnTo>
                  <a:close/>
                </a:path>
                <a:path w="7620" h="642620">
                  <a:moveTo>
                    <a:pt x="7620" y="22859"/>
                  </a:moveTo>
                  <a:lnTo>
                    <a:pt x="0" y="22859"/>
                  </a:lnTo>
                  <a:lnTo>
                    <a:pt x="0" y="25399"/>
                  </a:lnTo>
                  <a:lnTo>
                    <a:pt x="7620" y="25399"/>
                  </a:lnTo>
                  <a:lnTo>
                    <a:pt x="7620" y="22859"/>
                  </a:lnTo>
                  <a:close/>
                </a:path>
                <a:path w="7620" h="642620">
                  <a:moveTo>
                    <a:pt x="7620" y="25400"/>
                  </a:moveTo>
                  <a:lnTo>
                    <a:pt x="0" y="25400"/>
                  </a:lnTo>
                  <a:lnTo>
                    <a:pt x="0" y="31749"/>
                  </a:lnTo>
                  <a:lnTo>
                    <a:pt x="7620" y="31749"/>
                  </a:lnTo>
                  <a:lnTo>
                    <a:pt x="7620" y="25400"/>
                  </a:lnTo>
                  <a:close/>
                </a:path>
                <a:path w="7620" h="642620">
                  <a:moveTo>
                    <a:pt x="7620" y="31750"/>
                  </a:moveTo>
                  <a:lnTo>
                    <a:pt x="0" y="31750"/>
                  </a:lnTo>
                  <a:lnTo>
                    <a:pt x="0" y="35559"/>
                  </a:lnTo>
                  <a:lnTo>
                    <a:pt x="7620" y="35559"/>
                  </a:lnTo>
                  <a:lnTo>
                    <a:pt x="7620" y="31750"/>
                  </a:lnTo>
                  <a:close/>
                </a:path>
                <a:path w="7620" h="642620">
                  <a:moveTo>
                    <a:pt x="7620" y="35559"/>
                  </a:moveTo>
                  <a:lnTo>
                    <a:pt x="0" y="35559"/>
                  </a:lnTo>
                  <a:lnTo>
                    <a:pt x="0" y="38099"/>
                  </a:lnTo>
                  <a:lnTo>
                    <a:pt x="7620" y="38099"/>
                  </a:lnTo>
                  <a:lnTo>
                    <a:pt x="7620" y="35559"/>
                  </a:lnTo>
                  <a:close/>
                </a:path>
                <a:path w="7620" h="642620">
                  <a:moveTo>
                    <a:pt x="7620" y="38100"/>
                  </a:moveTo>
                  <a:lnTo>
                    <a:pt x="0" y="38100"/>
                  </a:lnTo>
                  <a:lnTo>
                    <a:pt x="0" y="41909"/>
                  </a:lnTo>
                  <a:lnTo>
                    <a:pt x="7620" y="41909"/>
                  </a:lnTo>
                  <a:lnTo>
                    <a:pt x="7620" y="38100"/>
                  </a:lnTo>
                  <a:close/>
                </a:path>
                <a:path w="7620" h="642620">
                  <a:moveTo>
                    <a:pt x="7620" y="41909"/>
                  </a:moveTo>
                  <a:lnTo>
                    <a:pt x="0" y="41909"/>
                  </a:lnTo>
                  <a:lnTo>
                    <a:pt x="0" y="44449"/>
                  </a:lnTo>
                  <a:lnTo>
                    <a:pt x="7620" y="44449"/>
                  </a:lnTo>
                  <a:lnTo>
                    <a:pt x="7620" y="41909"/>
                  </a:lnTo>
                  <a:close/>
                </a:path>
                <a:path w="7620" h="642620">
                  <a:moveTo>
                    <a:pt x="7620" y="44450"/>
                  </a:moveTo>
                  <a:lnTo>
                    <a:pt x="0" y="44450"/>
                  </a:lnTo>
                  <a:lnTo>
                    <a:pt x="0" y="48259"/>
                  </a:lnTo>
                  <a:lnTo>
                    <a:pt x="7620" y="48259"/>
                  </a:lnTo>
                  <a:lnTo>
                    <a:pt x="7620" y="44450"/>
                  </a:lnTo>
                  <a:close/>
                </a:path>
                <a:path w="7620" h="642620">
                  <a:moveTo>
                    <a:pt x="7620" y="48259"/>
                  </a:moveTo>
                  <a:lnTo>
                    <a:pt x="0" y="48259"/>
                  </a:lnTo>
                  <a:lnTo>
                    <a:pt x="0" y="54609"/>
                  </a:lnTo>
                  <a:lnTo>
                    <a:pt x="7620" y="54609"/>
                  </a:lnTo>
                  <a:lnTo>
                    <a:pt x="7620" y="48259"/>
                  </a:lnTo>
                  <a:close/>
                </a:path>
                <a:path w="7620" h="642620">
                  <a:moveTo>
                    <a:pt x="7620" y="54609"/>
                  </a:moveTo>
                  <a:lnTo>
                    <a:pt x="0" y="54609"/>
                  </a:lnTo>
                  <a:lnTo>
                    <a:pt x="0" y="57149"/>
                  </a:lnTo>
                  <a:lnTo>
                    <a:pt x="7620" y="57149"/>
                  </a:lnTo>
                  <a:lnTo>
                    <a:pt x="7620" y="54609"/>
                  </a:lnTo>
                  <a:close/>
                </a:path>
                <a:path w="7620" h="642620">
                  <a:moveTo>
                    <a:pt x="7620" y="57150"/>
                  </a:moveTo>
                  <a:lnTo>
                    <a:pt x="0" y="57150"/>
                  </a:lnTo>
                  <a:lnTo>
                    <a:pt x="0" y="60959"/>
                  </a:lnTo>
                  <a:lnTo>
                    <a:pt x="7620" y="60959"/>
                  </a:lnTo>
                  <a:lnTo>
                    <a:pt x="7620" y="57150"/>
                  </a:lnTo>
                  <a:close/>
                </a:path>
                <a:path w="7620" h="642620">
                  <a:moveTo>
                    <a:pt x="7620" y="60959"/>
                  </a:moveTo>
                  <a:lnTo>
                    <a:pt x="0" y="60959"/>
                  </a:lnTo>
                  <a:lnTo>
                    <a:pt x="0" y="63499"/>
                  </a:lnTo>
                  <a:lnTo>
                    <a:pt x="7620" y="63499"/>
                  </a:lnTo>
                  <a:lnTo>
                    <a:pt x="7620" y="60959"/>
                  </a:lnTo>
                  <a:close/>
                </a:path>
                <a:path w="7620" h="642620">
                  <a:moveTo>
                    <a:pt x="7620" y="63500"/>
                  </a:moveTo>
                  <a:lnTo>
                    <a:pt x="0" y="63500"/>
                  </a:lnTo>
                  <a:lnTo>
                    <a:pt x="0" y="67309"/>
                  </a:lnTo>
                  <a:lnTo>
                    <a:pt x="7620" y="67309"/>
                  </a:lnTo>
                  <a:lnTo>
                    <a:pt x="7620" y="63500"/>
                  </a:lnTo>
                  <a:close/>
                </a:path>
                <a:path w="7620" h="642620">
                  <a:moveTo>
                    <a:pt x="7620" y="67309"/>
                  </a:moveTo>
                  <a:lnTo>
                    <a:pt x="0" y="67309"/>
                  </a:lnTo>
                  <a:lnTo>
                    <a:pt x="0" y="69849"/>
                  </a:lnTo>
                  <a:lnTo>
                    <a:pt x="7620" y="69849"/>
                  </a:lnTo>
                  <a:lnTo>
                    <a:pt x="7620" y="67309"/>
                  </a:lnTo>
                  <a:close/>
                </a:path>
                <a:path w="7620" h="642620">
                  <a:moveTo>
                    <a:pt x="7620" y="69850"/>
                  </a:moveTo>
                  <a:lnTo>
                    <a:pt x="0" y="69850"/>
                  </a:lnTo>
                  <a:lnTo>
                    <a:pt x="0" y="73659"/>
                  </a:lnTo>
                  <a:lnTo>
                    <a:pt x="7620" y="73659"/>
                  </a:lnTo>
                  <a:lnTo>
                    <a:pt x="7620" y="69850"/>
                  </a:lnTo>
                  <a:close/>
                </a:path>
                <a:path w="7620" h="642620">
                  <a:moveTo>
                    <a:pt x="7620" y="73659"/>
                  </a:moveTo>
                  <a:lnTo>
                    <a:pt x="0" y="73659"/>
                  </a:lnTo>
                  <a:lnTo>
                    <a:pt x="0" y="76199"/>
                  </a:lnTo>
                  <a:lnTo>
                    <a:pt x="7620" y="76199"/>
                  </a:lnTo>
                  <a:lnTo>
                    <a:pt x="7620" y="73659"/>
                  </a:lnTo>
                  <a:close/>
                </a:path>
                <a:path w="7620" h="642620">
                  <a:moveTo>
                    <a:pt x="7620" y="76200"/>
                  </a:moveTo>
                  <a:lnTo>
                    <a:pt x="0" y="76200"/>
                  </a:lnTo>
                  <a:lnTo>
                    <a:pt x="0" y="80009"/>
                  </a:lnTo>
                  <a:lnTo>
                    <a:pt x="7620" y="80009"/>
                  </a:lnTo>
                  <a:lnTo>
                    <a:pt x="7620" y="76200"/>
                  </a:lnTo>
                  <a:close/>
                </a:path>
                <a:path w="7620" h="642620">
                  <a:moveTo>
                    <a:pt x="7620" y="80009"/>
                  </a:moveTo>
                  <a:lnTo>
                    <a:pt x="0" y="80009"/>
                  </a:lnTo>
                  <a:lnTo>
                    <a:pt x="0" y="82549"/>
                  </a:lnTo>
                  <a:lnTo>
                    <a:pt x="7620" y="82549"/>
                  </a:lnTo>
                  <a:lnTo>
                    <a:pt x="7620" y="80009"/>
                  </a:lnTo>
                  <a:close/>
                </a:path>
                <a:path w="7620" h="642620">
                  <a:moveTo>
                    <a:pt x="7620" y="82550"/>
                  </a:moveTo>
                  <a:lnTo>
                    <a:pt x="0" y="82550"/>
                  </a:lnTo>
                  <a:lnTo>
                    <a:pt x="0" y="86359"/>
                  </a:lnTo>
                  <a:lnTo>
                    <a:pt x="7620" y="86359"/>
                  </a:lnTo>
                  <a:lnTo>
                    <a:pt x="7620" y="82550"/>
                  </a:lnTo>
                  <a:close/>
                </a:path>
                <a:path w="7620" h="642620">
                  <a:moveTo>
                    <a:pt x="7620" y="86359"/>
                  </a:moveTo>
                  <a:lnTo>
                    <a:pt x="0" y="86359"/>
                  </a:lnTo>
                  <a:lnTo>
                    <a:pt x="0" y="88899"/>
                  </a:lnTo>
                  <a:lnTo>
                    <a:pt x="7620" y="88899"/>
                  </a:lnTo>
                  <a:lnTo>
                    <a:pt x="7620" y="86359"/>
                  </a:lnTo>
                  <a:close/>
                </a:path>
                <a:path w="7620" h="642620">
                  <a:moveTo>
                    <a:pt x="7620" y="88900"/>
                  </a:moveTo>
                  <a:lnTo>
                    <a:pt x="0" y="88900"/>
                  </a:lnTo>
                  <a:lnTo>
                    <a:pt x="0" y="92709"/>
                  </a:lnTo>
                  <a:lnTo>
                    <a:pt x="7620" y="92709"/>
                  </a:lnTo>
                  <a:lnTo>
                    <a:pt x="7620" y="88900"/>
                  </a:lnTo>
                  <a:close/>
                </a:path>
                <a:path w="7620" h="642620">
                  <a:moveTo>
                    <a:pt x="7620" y="92709"/>
                  </a:moveTo>
                  <a:lnTo>
                    <a:pt x="0" y="92709"/>
                  </a:lnTo>
                  <a:lnTo>
                    <a:pt x="0" y="95249"/>
                  </a:lnTo>
                  <a:lnTo>
                    <a:pt x="7620" y="95249"/>
                  </a:lnTo>
                  <a:lnTo>
                    <a:pt x="7620" y="92709"/>
                  </a:lnTo>
                  <a:close/>
                </a:path>
                <a:path w="7620" h="642620">
                  <a:moveTo>
                    <a:pt x="7620" y="95250"/>
                  </a:moveTo>
                  <a:lnTo>
                    <a:pt x="0" y="95250"/>
                  </a:lnTo>
                  <a:lnTo>
                    <a:pt x="0" y="99059"/>
                  </a:lnTo>
                  <a:lnTo>
                    <a:pt x="7620" y="99059"/>
                  </a:lnTo>
                  <a:lnTo>
                    <a:pt x="7620" y="95250"/>
                  </a:lnTo>
                  <a:close/>
                </a:path>
                <a:path w="7620" h="642620">
                  <a:moveTo>
                    <a:pt x="7620" y="99059"/>
                  </a:moveTo>
                  <a:lnTo>
                    <a:pt x="0" y="99059"/>
                  </a:lnTo>
                  <a:lnTo>
                    <a:pt x="0" y="101599"/>
                  </a:lnTo>
                  <a:lnTo>
                    <a:pt x="7620" y="101599"/>
                  </a:lnTo>
                  <a:lnTo>
                    <a:pt x="7620" y="99059"/>
                  </a:lnTo>
                  <a:close/>
                </a:path>
                <a:path w="7620" h="642620">
                  <a:moveTo>
                    <a:pt x="7620" y="101600"/>
                  </a:moveTo>
                  <a:lnTo>
                    <a:pt x="0" y="101600"/>
                  </a:lnTo>
                  <a:lnTo>
                    <a:pt x="0" y="105409"/>
                  </a:lnTo>
                  <a:lnTo>
                    <a:pt x="7620" y="105409"/>
                  </a:lnTo>
                  <a:lnTo>
                    <a:pt x="7620" y="101600"/>
                  </a:lnTo>
                  <a:close/>
                </a:path>
                <a:path w="7620" h="642620">
                  <a:moveTo>
                    <a:pt x="7620" y="105409"/>
                  </a:moveTo>
                  <a:lnTo>
                    <a:pt x="0" y="105409"/>
                  </a:lnTo>
                  <a:lnTo>
                    <a:pt x="0" y="107949"/>
                  </a:lnTo>
                  <a:lnTo>
                    <a:pt x="7620" y="107949"/>
                  </a:lnTo>
                  <a:lnTo>
                    <a:pt x="7620" y="105409"/>
                  </a:lnTo>
                  <a:close/>
                </a:path>
                <a:path w="7620" h="642620">
                  <a:moveTo>
                    <a:pt x="7620" y="107950"/>
                  </a:moveTo>
                  <a:lnTo>
                    <a:pt x="0" y="107950"/>
                  </a:lnTo>
                  <a:lnTo>
                    <a:pt x="0" y="114299"/>
                  </a:lnTo>
                  <a:lnTo>
                    <a:pt x="7620" y="114299"/>
                  </a:lnTo>
                  <a:lnTo>
                    <a:pt x="7620" y="107950"/>
                  </a:lnTo>
                  <a:close/>
                </a:path>
                <a:path w="7620" h="642620">
                  <a:moveTo>
                    <a:pt x="7620" y="114300"/>
                  </a:moveTo>
                  <a:lnTo>
                    <a:pt x="0" y="114300"/>
                  </a:lnTo>
                  <a:lnTo>
                    <a:pt x="0" y="120649"/>
                  </a:lnTo>
                  <a:lnTo>
                    <a:pt x="7620" y="120649"/>
                  </a:lnTo>
                  <a:lnTo>
                    <a:pt x="7620" y="114300"/>
                  </a:lnTo>
                  <a:close/>
                </a:path>
                <a:path w="7620" h="642620">
                  <a:moveTo>
                    <a:pt x="7620" y="120650"/>
                  </a:moveTo>
                  <a:lnTo>
                    <a:pt x="0" y="120650"/>
                  </a:lnTo>
                  <a:lnTo>
                    <a:pt x="0" y="124459"/>
                  </a:lnTo>
                  <a:lnTo>
                    <a:pt x="7620" y="124459"/>
                  </a:lnTo>
                  <a:lnTo>
                    <a:pt x="7620" y="120650"/>
                  </a:lnTo>
                  <a:close/>
                </a:path>
                <a:path w="7620" h="642620">
                  <a:moveTo>
                    <a:pt x="7620" y="124459"/>
                  </a:moveTo>
                  <a:lnTo>
                    <a:pt x="0" y="124459"/>
                  </a:lnTo>
                  <a:lnTo>
                    <a:pt x="0" y="126999"/>
                  </a:lnTo>
                  <a:lnTo>
                    <a:pt x="7620" y="126999"/>
                  </a:lnTo>
                  <a:lnTo>
                    <a:pt x="7620" y="124459"/>
                  </a:lnTo>
                  <a:close/>
                </a:path>
                <a:path w="7620" h="642620">
                  <a:moveTo>
                    <a:pt x="7620" y="127000"/>
                  </a:moveTo>
                  <a:lnTo>
                    <a:pt x="0" y="127000"/>
                  </a:lnTo>
                  <a:lnTo>
                    <a:pt x="0" y="133349"/>
                  </a:lnTo>
                  <a:lnTo>
                    <a:pt x="7620" y="133349"/>
                  </a:lnTo>
                  <a:lnTo>
                    <a:pt x="7620" y="127000"/>
                  </a:lnTo>
                  <a:close/>
                </a:path>
                <a:path w="7620" h="642620">
                  <a:moveTo>
                    <a:pt x="7620" y="133350"/>
                  </a:moveTo>
                  <a:lnTo>
                    <a:pt x="0" y="133350"/>
                  </a:lnTo>
                  <a:lnTo>
                    <a:pt x="0" y="139699"/>
                  </a:lnTo>
                  <a:lnTo>
                    <a:pt x="7620" y="139699"/>
                  </a:lnTo>
                  <a:lnTo>
                    <a:pt x="7620" y="133350"/>
                  </a:lnTo>
                  <a:close/>
                </a:path>
                <a:path w="7620" h="642620">
                  <a:moveTo>
                    <a:pt x="7620" y="139700"/>
                  </a:moveTo>
                  <a:lnTo>
                    <a:pt x="0" y="139700"/>
                  </a:lnTo>
                  <a:lnTo>
                    <a:pt x="0" y="146049"/>
                  </a:lnTo>
                  <a:lnTo>
                    <a:pt x="7620" y="146049"/>
                  </a:lnTo>
                  <a:lnTo>
                    <a:pt x="7620" y="139700"/>
                  </a:lnTo>
                  <a:close/>
                </a:path>
                <a:path w="7620" h="642620">
                  <a:moveTo>
                    <a:pt x="7620" y="146050"/>
                  </a:moveTo>
                  <a:lnTo>
                    <a:pt x="0" y="146050"/>
                  </a:lnTo>
                  <a:lnTo>
                    <a:pt x="0" y="149859"/>
                  </a:lnTo>
                  <a:lnTo>
                    <a:pt x="7620" y="149859"/>
                  </a:lnTo>
                  <a:lnTo>
                    <a:pt x="7620" y="146050"/>
                  </a:lnTo>
                  <a:close/>
                </a:path>
                <a:path w="7620" h="642620">
                  <a:moveTo>
                    <a:pt x="7620" y="149859"/>
                  </a:moveTo>
                  <a:lnTo>
                    <a:pt x="0" y="149859"/>
                  </a:lnTo>
                  <a:lnTo>
                    <a:pt x="0" y="152399"/>
                  </a:lnTo>
                  <a:lnTo>
                    <a:pt x="7620" y="152399"/>
                  </a:lnTo>
                  <a:lnTo>
                    <a:pt x="7620" y="149859"/>
                  </a:lnTo>
                  <a:close/>
                </a:path>
                <a:path w="7620" h="642620">
                  <a:moveTo>
                    <a:pt x="7620" y="152400"/>
                  </a:moveTo>
                  <a:lnTo>
                    <a:pt x="0" y="152400"/>
                  </a:lnTo>
                  <a:lnTo>
                    <a:pt x="0" y="156209"/>
                  </a:lnTo>
                  <a:lnTo>
                    <a:pt x="7620" y="156209"/>
                  </a:lnTo>
                  <a:lnTo>
                    <a:pt x="7620" y="152400"/>
                  </a:lnTo>
                  <a:close/>
                </a:path>
                <a:path w="7620" h="642620">
                  <a:moveTo>
                    <a:pt x="7620" y="156209"/>
                  </a:moveTo>
                  <a:lnTo>
                    <a:pt x="0" y="156209"/>
                  </a:lnTo>
                  <a:lnTo>
                    <a:pt x="0" y="158749"/>
                  </a:lnTo>
                  <a:lnTo>
                    <a:pt x="7620" y="158749"/>
                  </a:lnTo>
                  <a:lnTo>
                    <a:pt x="7620" y="156209"/>
                  </a:lnTo>
                  <a:close/>
                </a:path>
                <a:path w="7620" h="642620">
                  <a:moveTo>
                    <a:pt x="7620" y="158750"/>
                  </a:moveTo>
                  <a:lnTo>
                    <a:pt x="0" y="158750"/>
                  </a:lnTo>
                  <a:lnTo>
                    <a:pt x="0" y="162559"/>
                  </a:lnTo>
                  <a:lnTo>
                    <a:pt x="7620" y="162559"/>
                  </a:lnTo>
                  <a:lnTo>
                    <a:pt x="7620" y="158750"/>
                  </a:lnTo>
                  <a:close/>
                </a:path>
                <a:path w="7620" h="642620">
                  <a:moveTo>
                    <a:pt x="7620" y="162559"/>
                  </a:moveTo>
                  <a:lnTo>
                    <a:pt x="0" y="162559"/>
                  </a:lnTo>
                  <a:lnTo>
                    <a:pt x="0" y="165099"/>
                  </a:lnTo>
                  <a:lnTo>
                    <a:pt x="7620" y="165099"/>
                  </a:lnTo>
                  <a:lnTo>
                    <a:pt x="7620" y="162559"/>
                  </a:lnTo>
                  <a:close/>
                </a:path>
                <a:path w="7620" h="642620">
                  <a:moveTo>
                    <a:pt x="7620" y="165100"/>
                  </a:moveTo>
                  <a:lnTo>
                    <a:pt x="0" y="165100"/>
                  </a:lnTo>
                  <a:lnTo>
                    <a:pt x="0" y="168909"/>
                  </a:lnTo>
                  <a:lnTo>
                    <a:pt x="7620" y="168909"/>
                  </a:lnTo>
                  <a:lnTo>
                    <a:pt x="7620" y="165100"/>
                  </a:lnTo>
                  <a:close/>
                </a:path>
                <a:path w="7620" h="642620">
                  <a:moveTo>
                    <a:pt x="7620" y="168909"/>
                  </a:moveTo>
                  <a:lnTo>
                    <a:pt x="0" y="168909"/>
                  </a:lnTo>
                  <a:lnTo>
                    <a:pt x="0" y="171449"/>
                  </a:lnTo>
                  <a:lnTo>
                    <a:pt x="7620" y="171449"/>
                  </a:lnTo>
                  <a:lnTo>
                    <a:pt x="7620" y="168909"/>
                  </a:lnTo>
                  <a:close/>
                </a:path>
                <a:path w="7620" h="642620">
                  <a:moveTo>
                    <a:pt x="7620" y="171450"/>
                  </a:moveTo>
                  <a:lnTo>
                    <a:pt x="0" y="171450"/>
                  </a:lnTo>
                  <a:lnTo>
                    <a:pt x="0" y="175259"/>
                  </a:lnTo>
                  <a:lnTo>
                    <a:pt x="7620" y="175259"/>
                  </a:lnTo>
                  <a:lnTo>
                    <a:pt x="7620" y="171450"/>
                  </a:lnTo>
                  <a:close/>
                </a:path>
                <a:path w="7620" h="642620">
                  <a:moveTo>
                    <a:pt x="7620" y="175259"/>
                  </a:moveTo>
                  <a:lnTo>
                    <a:pt x="0" y="175259"/>
                  </a:lnTo>
                  <a:lnTo>
                    <a:pt x="0" y="177799"/>
                  </a:lnTo>
                  <a:lnTo>
                    <a:pt x="7620" y="177799"/>
                  </a:lnTo>
                  <a:lnTo>
                    <a:pt x="7620" y="175259"/>
                  </a:lnTo>
                  <a:close/>
                </a:path>
                <a:path w="7620" h="642620">
                  <a:moveTo>
                    <a:pt x="7620" y="177800"/>
                  </a:moveTo>
                  <a:lnTo>
                    <a:pt x="0" y="177800"/>
                  </a:lnTo>
                  <a:lnTo>
                    <a:pt x="0" y="181609"/>
                  </a:lnTo>
                  <a:lnTo>
                    <a:pt x="7620" y="181609"/>
                  </a:lnTo>
                  <a:lnTo>
                    <a:pt x="7620" y="177800"/>
                  </a:lnTo>
                  <a:close/>
                </a:path>
                <a:path w="7620" h="642620">
                  <a:moveTo>
                    <a:pt x="7620" y="181609"/>
                  </a:moveTo>
                  <a:lnTo>
                    <a:pt x="0" y="181609"/>
                  </a:lnTo>
                  <a:lnTo>
                    <a:pt x="0" y="184149"/>
                  </a:lnTo>
                  <a:lnTo>
                    <a:pt x="7620" y="184149"/>
                  </a:lnTo>
                  <a:lnTo>
                    <a:pt x="7620" y="181609"/>
                  </a:lnTo>
                  <a:close/>
                </a:path>
                <a:path w="7620" h="642620">
                  <a:moveTo>
                    <a:pt x="7620" y="184150"/>
                  </a:moveTo>
                  <a:lnTo>
                    <a:pt x="0" y="184150"/>
                  </a:lnTo>
                  <a:lnTo>
                    <a:pt x="0" y="187959"/>
                  </a:lnTo>
                  <a:lnTo>
                    <a:pt x="7620" y="187959"/>
                  </a:lnTo>
                  <a:lnTo>
                    <a:pt x="7620" y="184150"/>
                  </a:lnTo>
                  <a:close/>
                </a:path>
                <a:path w="7620" h="642620">
                  <a:moveTo>
                    <a:pt x="7620" y="187959"/>
                  </a:moveTo>
                  <a:lnTo>
                    <a:pt x="0" y="187959"/>
                  </a:lnTo>
                  <a:lnTo>
                    <a:pt x="0" y="190499"/>
                  </a:lnTo>
                  <a:lnTo>
                    <a:pt x="7620" y="190499"/>
                  </a:lnTo>
                  <a:lnTo>
                    <a:pt x="7620" y="187959"/>
                  </a:lnTo>
                  <a:close/>
                </a:path>
                <a:path w="7620" h="642620">
                  <a:moveTo>
                    <a:pt x="7620" y="190500"/>
                  </a:moveTo>
                  <a:lnTo>
                    <a:pt x="0" y="190500"/>
                  </a:lnTo>
                  <a:lnTo>
                    <a:pt x="0" y="194309"/>
                  </a:lnTo>
                  <a:lnTo>
                    <a:pt x="7620" y="194309"/>
                  </a:lnTo>
                  <a:lnTo>
                    <a:pt x="7620" y="190500"/>
                  </a:lnTo>
                  <a:close/>
                </a:path>
                <a:path w="7620" h="642620">
                  <a:moveTo>
                    <a:pt x="7620" y="194309"/>
                  </a:moveTo>
                  <a:lnTo>
                    <a:pt x="0" y="194309"/>
                  </a:lnTo>
                  <a:lnTo>
                    <a:pt x="0" y="196849"/>
                  </a:lnTo>
                  <a:lnTo>
                    <a:pt x="7620" y="196849"/>
                  </a:lnTo>
                  <a:lnTo>
                    <a:pt x="7620" y="194309"/>
                  </a:lnTo>
                  <a:close/>
                </a:path>
                <a:path w="7620" h="642620">
                  <a:moveTo>
                    <a:pt x="7620" y="196850"/>
                  </a:moveTo>
                  <a:lnTo>
                    <a:pt x="0" y="196850"/>
                  </a:lnTo>
                  <a:lnTo>
                    <a:pt x="0" y="200659"/>
                  </a:lnTo>
                  <a:lnTo>
                    <a:pt x="7620" y="200659"/>
                  </a:lnTo>
                  <a:lnTo>
                    <a:pt x="7620" y="196850"/>
                  </a:lnTo>
                  <a:close/>
                </a:path>
                <a:path w="7620" h="642620">
                  <a:moveTo>
                    <a:pt x="7620" y="200659"/>
                  </a:moveTo>
                  <a:lnTo>
                    <a:pt x="0" y="200659"/>
                  </a:lnTo>
                  <a:lnTo>
                    <a:pt x="0" y="203199"/>
                  </a:lnTo>
                  <a:lnTo>
                    <a:pt x="7620" y="203199"/>
                  </a:lnTo>
                  <a:lnTo>
                    <a:pt x="7620" y="200659"/>
                  </a:lnTo>
                  <a:close/>
                </a:path>
                <a:path w="7620" h="642620">
                  <a:moveTo>
                    <a:pt x="7620" y="203200"/>
                  </a:moveTo>
                  <a:lnTo>
                    <a:pt x="0" y="203200"/>
                  </a:lnTo>
                  <a:lnTo>
                    <a:pt x="0" y="234949"/>
                  </a:lnTo>
                  <a:lnTo>
                    <a:pt x="7620" y="234949"/>
                  </a:lnTo>
                  <a:lnTo>
                    <a:pt x="7620" y="203200"/>
                  </a:lnTo>
                  <a:close/>
                </a:path>
                <a:path w="7620" h="642620">
                  <a:moveTo>
                    <a:pt x="7620" y="234950"/>
                  </a:moveTo>
                  <a:lnTo>
                    <a:pt x="0" y="234950"/>
                  </a:lnTo>
                  <a:lnTo>
                    <a:pt x="0" y="304799"/>
                  </a:lnTo>
                  <a:lnTo>
                    <a:pt x="7620" y="304799"/>
                  </a:lnTo>
                  <a:lnTo>
                    <a:pt x="7620" y="234950"/>
                  </a:lnTo>
                  <a:close/>
                </a:path>
                <a:path w="7620" h="642620">
                  <a:moveTo>
                    <a:pt x="7620" y="304799"/>
                  </a:moveTo>
                  <a:lnTo>
                    <a:pt x="0" y="304799"/>
                  </a:lnTo>
                  <a:lnTo>
                    <a:pt x="0" y="407669"/>
                  </a:lnTo>
                  <a:lnTo>
                    <a:pt x="7620" y="407669"/>
                  </a:lnTo>
                  <a:lnTo>
                    <a:pt x="7620" y="304799"/>
                  </a:lnTo>
                  <a:close/>
                </a:path>
                <a:path w="7620" h="642620">
                  <a:moveTo>
                    <a:pt x="3809" y="640079"/>
                  </a:moveTo>
                  <a:lnTo>
                    <a:pt x="0" y="640079"/>
                  </a:lnTo>
                  <a:lnTo>
                    <a:pt x="0" y="641349"/>
                  </a:lnTo>
                  <a:lnTo>
                    <a:pt x="1270" y="641349"/>
                  </a:lnTo>
                  <a:lnTo>
                    <a:pt x="1270" y="642619"/>
                  </a:lnTo>
                  <a:lnTo>
                    <a:pt x="3809" y="642619"/>
                  </a:lnTo>
                  <a:lnTo>
                    <a:pt x="3809" y="640079"/>
                  </a:lnTo>
                  <a:close/>
                </a:path>
                <a:path w="7620" h="642620">
                  <a:moveTo>
                    <a:pt x="7620" y="636269"/>
                  </a:moveTo>
                  <a:lnTo>
                    <a:pt x="0" y="636269"/>
                  </a:lnTo>
                  <a:lnTo>
                    <a:pt x="0" y="638809"/>
                  </a:lnTo>
                  <a:lnTo>
                    <a:pt x="6350" y="638809"/>
                  </a:lnTo>
                  <a:lnTo>
                    <a:pt x="6350" y="640079"/>
                  </a:lnTo>
                  <a:lnTo>
                    <a:pt x="7620" y="640079"/>
                  </a:lnTo>
                  <a:lnTo>
                    <a:pt x="7620" y="636269"/>
                  </a:lnTo>
                  <a:close/>
                </a:path>
                <a:path w="7620" h="642620">
                  <a:moveTo>
                    <a:pt x="7620" y="633729"/>
                  </a:moveTo>
                  <a:lnTo>
                    <a:pt x="0" y="633729"/>
                  </a:lnTo>
                  <a:lnTo>
                    <a:pt x="0" y="634999"/>
                  </a:lnTo>
                  <a:lnTo>
                    <a:pt x="7620" y="634999"/>
                  </a:lnTo>
                  <a:lnTo>
                    <a:pt x="7620" y="633729"/>
                  </a:lnTo>
                  <a:close/>
                </a:path>
                <a:path w="7620" h="642620">
                  <a:moveTo>
                    <a:pt x="7620" y="629919"/>
                  </a:moveTo>
                  <a:lnTo>
                    <a:pt x="0" y="629919"/>
                  </a:lnTo>
                  <a:lnTo>
                    <a:pt x="0" y="632459"/>
                  </a:lnTo>
                  <a:lnTo>
                    <a:pt x="7620" y="632459"/>
                  </a:lnTo>
                  <a:lnTo>
                    <a:pt x="7620" y="629919"/>
                  </a:lnTo>
                  <a:close/>
                </a:path>
                <a:path w="7620" h="642620">
                  <a:moveTo>
                    <a:pt x="7620" y="627379"/>
                  </a:moveTo>
                  <a:lnTo>
                    <a:pt x="0" y="627379"/>
                  </a:lnTo>
                  <a:lnTo>
                    <a:pt x="0" y="628649"/>
                  </a:lnTo>
                  <a:lnTo>
                    <a:pt x="7620" y="628649"/>
                  </a:lnTo>
                  <a:lnTo>
                    <a:pt x="7620" y="627379"/>
                  </a:lnTo>
                  <a:close/>
                </a:path>
                <a:path w="7620" h="642620">
                  <a:moveTo>
                    <a:pt x="7620" y="623569"/>
                  </a:moveTo>
                  <a:lnTo>
                    <a:pt x="0" y="623569"/>
                  </a:lnTo>
                  <a:lnTo>
                    <a:pt x="0" y="626109"/>
                  </a:lnTo>
                  <a:lnTo>
                    <a:pt x="7620" y="626109"/>
                  </a:lnTo>
                  <a:lnTo>
                    <a:pt x="7620" y="623569"/>
                  </a:lnTo>
                  <a:close/>
                </a:path>
                <a:path w="7620" h="642620">
                  <a:moveTo>
                    <a:pt x="7620" y="621030"/>
                  </a:moveTo>
                  <a:lnTo>
                    <a:pt x="0" y="621030"/>
                  </a:lnTo>
                  <a:lnTo>
                    <a:pt x="0" y="622299"/>
                  </a:lnTo>
                  <a:lnTo>
                    <a:pt x="7620" y="622299"/>
                  </a:lnTo>
                  <a:lnTo>
                    <a:pt x="7620" y="621030"/>
                  </a:lnTo>
                  <a:close/>
                </a:path>
                <a:path w="7620" h="642620">
                  <a:moveTo>
                    <a:pt x="7620" y="615949"/>
                  </a:moveTo>
                  <a:lnTo>
                    <a:pt x="0" y="615949"/>
                  </a:lnTo>
                  <a:lnTo>
                    <a:pt x="0" y="619759"/>
                  </a:lnTo>
                  <a:lnTo>
                    <a:pt x="7620" y="619759"/>
                  </a:lnTo>
                  <a:lnTo>
                    <a:pt x="7620" y="615949"/>
                  </a:lnTo>
                  <a:close/>
                </a:path>
                <a:path w="7620" h="642620">
                  <a:moveTo>
                    <a:pt x="7620" y="609599"/>
                  </a:moveTo>
                  <a:lnTo>
                    <a:pt x="0" y="609599"/>
                  </a:lnTo>
                  <a:lnTo>
                    <a:pt x="0" y="614679"/>
                  </a:lnTo>
                  <a:lnTo>
                    <a:pt x="7620" y="614679"/>
                  </a:lnTo>
                  <a:lnTo>
                    <a:pt x="7620" y="609599"/>
                  </a:lnTo>
                  <a:close/>
                </a:path>
                <a:path w="7620" h="642620">
                  <a:moveTo>
                    <a:pt x="7620" y="603249"/>
                  </a:moveTo>
                  <a:lnTo>
                    <a:pt x="0" y="603249"/>
                  </a:lnTo>
                  <a:lnTo>
                    <a:pt x="0" y="608329"/>
                  </a:lnTo>
                  <a:lnTo>
                    <a:pt x="7620" y="608329"/>
                  </a:lnTo>
                  <a:lnTo>
                    <a:pt x="7620" y="603249"/>
                  </a:lnTo>
                  <a:close/>
                </a:path>
                <a:path w="7620" h="642620">
                  <a:moveTo>
                    <a:pt x="7620" y="596899"/>
                  </a:moveTo>
                  <a:lnTo>
                    <a:pt x="0" y="596899"/>
                  </a:lnTo>
                  <a:lnTo>
                    <a:pt x="0" y="601980"/>
                  </a:lnTo>
                  <a:lnTo>
                    <a:pt x="7620" y="601980"/>
                  </a:lnTo>
                  <a:lnTo>
                    <a:pt x="7620" y="596899"/>
                  </a:lnTo>
                  <a:close/>
                </a:path>
                <a:path w="7620" h="642620">
                  <a:moveTo>
                    <a:pt x="7620" y="590549"/>
                  </a:moveTo>
                  <a:lnTo>
                    <a:pt x="0" y="590549"/>
                  </a:lnTo>
                  <a:lnTo>
                    <a:pt x="0" y="595629"/>
                  </a:lnTo>
                  <a:lnTo>
                    <a:pt x="7620" y="595629"/>
                  </a:lnTo>
                  <a:lnTo>
                    <a:pt x="7620" y="590549"/>
                  </a:lnTo>
                  <a:close/>
                </a:path>
                <a:path w="7620" h="642620">
                  <a:moveTo>
                    <a:pt x="7620" y="584199"/>
                  </a:moveTo>
                  <a:lnTo>
                    <a:pt x="0" y="584199"/>
                  </a:lnTo>
                  <a:lnTo>
                    <a:pt x="0" y="589279"/>
                  </a:lnTo>
                  <a:lnTo>
                    <a:pt x="7620" y="589279"/>
                  </a:lnTo>
                  <a:lnTo>
                    <a:pt x="7620" y="584199"/>
                  </a:lnTo>
                  <a:close/>
                </a:path>
                <a:path w="7620" h="642620">
                  <a:moveTo>
                    <a:pt x="7620" y="577849"/>
                  </a:moveTo>
                  <a:lnTo>
                    <a:pt x="0" y="577849"/>
                  </a:lnTo>
                  <a:lnTo>
                    <a:pt x="0" y="582929"/>
                  </a:lnTo>
                  <a:lnTo>
                    <a:pt x="7620" y="582929"/>
                  </a:lnTo>
                  <a:lnTo>
                    <a:pt x="7620" y="577849"/>
                  </a:lnTo>
                  <a:close/>
                </a:path>
                <a:path w="7620" h="642620">
                  <a:moveTo>
                    <a:pt x="7620" y="571499"/>
                  </a:moveTo>
                  <a:lnTo>
                    <a:pt x="0" y="571499"/>
                  </a:lnTo>
                  <a:lnTo>
                    <a:pt x="0" y="576579"/>
                  </a:lnTo>
                  <a:lnTo>
                    <a:pt x="7620" y="576579"/>
                  </a:lnTo>
                  <a:lnTo>
                    <a:pt x="7620" y="571499"/>
                  </a:lnTo>
                  <a:close/>
                </a:path>
                <a:path w="7620" h="642620">
                  <a:moveTo>
                    <a:pt x="7620" y="565149"/>
                  </a:moveTo>
                  <a:lnTo>
                    <a:pt x="0" y="565149"/>
                  </a:lnTo>
                  <a:lnTo>
                    <a:pt x="0" y="570229"/>
                  </a:lnTo>
                  <a:lnTo>
                    <a:pt x="7620" y="570229"/>
                  </a:lnTo>
                  <a:lnTo>
                    <a:pt x="7620" y="565149"/>
                  </a:lnTo>
                  <a:close/>
                </a:path>
                <a:path w="7620" h="642620">
                  <a:moveTo>
                    <a:pt x="7620" y="558799"/>
                  </a:moveTo>
                  <a:lnTo>
                    <a:pt x="0" y="558799"/>
                  </a:lnTo>
                  <a:lnTo>
                    <a:pt x="0" y="563879"/>
                  </a:lnTo>
                  <a:lnTo>
                    <a:pt x="7620" y="563879"/>
                  </a:lnTo>
                  <a:lnTo>
                    <a:pt x="7620" y="558799"/>
                  </a:lnTo>
                  <a:close/>
                </a:path>
                <a:path w="7620" h="642620">
                  <a:moveTo>
                    <a:pt x="7620" y="552449"/>
                  </a:moveTo>
                  <a:lnTo>
                    <a:pt x="0" y="552449"/>
                  </a:lnTo>
                  <a:lnTo>
                    <a:pt x="0" y="557529"/>
                  </a:lnTo>
                  <a:lnTo>
                    <a:pt x="7620" y="557529"/>
                  </a:lnTo>
                  <a:lnTo>
                    <a:pt x="7620" y="552449"/>
                  </a:lnTo>
                  <a:close/>
                </a:path>
                <a:path w="7620" h="642620">
                  <a:moveTo>
                    <a:pt x="7620" y="546099"/>
                  </a:moveTo>
                  <a:lnTo>
                    <a:pt x="0" y="546099"/>
                  </a:lnTo>
                  <a:lnTo>
                    <a:pt x="0" y="551179"/>
                  </a:lnTo>
                  <a:lnTo>
                    <a:pt x="7620" y="551179"/>
                  </a:lnTo>
                  <a:lnTo>
                    <a:pt x="7620" y="546099"/>
                  </a:lnTo>
                  <a:close/>
                </a:path>
                <a:path w="7620" h="642620">
                  <a:moveTo>
                    <a:pt x="7620" y="539749"/>
                  </a:moveTo>
                  <a:lnTo>
                    <a:pt x="0" y="539749"/>
                  </a:lnTo>
                  <a:lnTo>
                    <a:pt x="0" y="544829"/>
                  </a:lnTo>
                  <a:lnTo>
                    <a:pt x="7620" y="544829"/>
                  </a:lnTo>
                  <a:lnTo>
                    <a:pt x="7620" y="539749"/>
                  </a:lnTo>
                  <a:close/>
                </a:path>
                <a:path w="7620" h="642620">
                  <a:moveTo>
                    <a:pt x="7620" y="532129"/>
                  </a:moveTo>
                  <a:lnTo>
                    <a:pt x="0" y="532129"/>
                  </a:lnTo>
                  <a:lnTo>
                    <a:pt x="0" y="538479"/>
                  </a:lnTo>
                  <a:lnTo>
                    <a:pt x="7620" y="538479"/>
                  </a:lnTo>
                  <a:lnTo>
                    <a:pt x="7620" y="532129"/>
                  </a:lnTo>
                  <a:close/>
                </a:path>
                <a:path w="7620" h="642620">
                  <a:moveTo>
                    <a:pt x="7620" y="527049"/>
                  </a:moveTo>
                  <a:lnTo>
                    <a:pt x="0" y="527049"/>
                  </a:lnTo>
                  <a:lnTo>
                    <a:pt x="0" y="530859"/>
                  </a:lnTo>
                  <a:lnTo>
                    <a:pt x="7620" y="530859"/>
                  </a:lnTo>
                  <a:lnTo>
                    <a:pt x="7620" y="527049"/>
                  </a:lnTo>
                  <a:close/>
                </a:path>
                <a:path w="7620" h="642620">
                  <a:moveTo>
                    <a:pt x="7620" y="520699"/>
                  </a:moveTo>
                  <a:lnTo>
                    <a:pt x="0" y="520699"/>
                  </a:lnTo>
                  <a:lnTo>
                    <a:pt x="0" y="525779"/>
                  </a:lnTo>
                  <a:lnTo>
                    <a:pt x="7620" y="525779"/>
                  </a:lnTo>
                  <a:lnTo>
                    <a:pt x="7620" y="520699"/>
                  </a:lnTo>
                  <a:close/>
                </a:path>
                <a:path w="7620" h="642620">
                  <a:moveTo>
                    <a:pt x="7620" y="513079"/>
                  </a:moveTo>
                  <a:lnTo>
                    <a:pt x="0" y="513079"/>
                  </a:lnTo>
                  <a:lnTo>
                    <a:pt x="0" y="519429"/>
                  </a:lnTo>
                  <a:lnTo>
                    <a:pt x="7620" y="519429"/>
                  </a:lnTo>
                  <a:lnTo>
                    <a:pt x="7620" y="513079"/>
                  </a:lnTo>
                  <a:close/>
                </a:path>
                <a:path w="7620" h="642620">
                  <a:moveTo>
                    <a:pt x="7620" y="507999"/>
                  </a:moveTo>
                  <a:lnTo>
                    <a:pt x="0" y="507999"/>
                  </a:lnTo>
                  <a:lnTo>
                    <a:pt x="0" y="511809"/>
                  </a:lnTo>
                  <a:lnTo>
                    <a:pt x="7620" y="511809"/>
                  </a:lnTo>
                  <a:lnTo>
                    <a:pt x="7620" y="507999"/>
                  </a:lnTo>
                  <a:close/>
                </a:path>
                <a:path w="7620" h="642620">
                  <a:moveTo>
                    <a:pt x="7620" y="501649"/>
                  </a:moveTo>
                  <a:lnTo>
                    <a:pt x="0" y="501649"/>
                  </a:lnTo>
                  <a:lnTo>
                    <a:pt x="0" y="506730"/>
                  </a:lnTo>
                  <a:lnTo>
                    <a:pt x="7620" y="506730"/>
                  </a:lnTo>
                  <a:lnTo>
                    <a:pt x="7620" y="501649"/>
                  </a:lnTo>
                  <a:close/>
                </a:path>
                <a:path w="7620" h="642620">
                  <a:moveTo>
                    <a:pt x="7620" y="495299"/>
                  </a:moveTo>
                  <a:lnTo>
                    <a:pt x="0" y="495299"/>
                  </a:lnTo>
                  <a:lnTo>
                    <a:pt x="0" y="500379"/>
                  </a:lnTo>
                  <a:lnTo>
                    <a:pt x="7620" y="500379"/>
                  </a:lnTo>
                  <a:lnTo>
                    <a:pt x="7620" y="495299"/>
                  </a:lnTo>
                  <a:close/>
                </a:path>
                <a:path w="7620" h="642620">
                  <a:moveTo>
                    <a:pt x="7620" y="488949"/>
                  </a:moveTo>
                  <a:lnTo>
                    <a:pt x="0" y="488949"/>
                  </a:lnTo>
                  <a:lnTo>
                    <a:pt x="0" y="494030"/>
                  </a:lnTo>
                  <a:lnTo>
                    <a:pt x="7620" y="494030"/>
                  </a:lnTo>
                  <a:lnTo>
                    <a:pt x="7620" y="488949"/>
                  </a:lnTo>
                  <a:close/>
                </a:path>
                <a:path w="7620" h="642620">
                  <a:moveTo>
                    <a:pt x="7620" y="482599"/>
                  </a:moveTo>
                  <a:lnTo>
                    <a:pt x="0" y="482599"/>
                  </a:lnTo>
                  <a:lnTo>
                    <a:pt x="0" y="487679"/>
                  </a:lnTo>
                  <a:lnTo>
                    <a:pt x="7620" y="487679"/>
                  </a:lnTo>
                  <a:lnTo>
                    <a:pt x="7620" y="482599"/>
                  </a:lnTo>
                  <a:close/>
                </a:path>
                <a:path w="7620" h="642620">
                  <a:moveTo>
                    <a:pt x="7620" y="476249"/>
                  </a:moveTo>
                  <a:lnTo>
                    <a:pt x="0" y="476249"/>
                  </a:lnTo>
                  <a:lnTo>
                    <a:pt x="0" y="481329"/>
                  </a:lnTo>
                  <a:lnTo>
                    <a:pt x="7620" y="481329"/>
                  </a:lnTo>
                  <a:lnTo>
                    <a:pt x="7620" y="476249"/>
                  </a:lnTo>
                  <a:close/>
                </a:path>
                <a:path w="7620" h="642620">
                  <a:moveTo>
                    <a:pt x="7620" y="469899"/>
                  </a:moveTo>
                  <a:lnTo>
                    <a:pt x="0" y="469899"/>
                  </a:lnTo>
                  <a:lnTo>
                    <a:pt x="0" y="474979"/>
                  </a:lnTo>
                  <a:lnTo>
                    <a:pt x="7620" y="474979"/>
                  </a:lnTo>
                  <a:lnTo>
                    <a:pt x="7620" y="469899"/>
                  </a:lnTo>
                  <a:close/>
                </a:path>
                <a:path w="7620" h="642620">
                  <a:moveTo>
                    <a:pt x="7620" y="463549"/>
                  </a:moveTo>
                  <a:lnTo>
                    <a:pt x="0" y="463549"/>
                  </a:lnTo>
                  <a:lnTo>
                    <a:pt x="0" y="468630"/>
                  </a:lnTo>
                  <a:lnTo>
                    <a:pt x="7620" y="468630"/>
                  </a:lnTo>
                  <a:lnTo>
                    <a:pt x="7620" y="463549"/>
                  </a:lnTo>
                  <a:close/>
                </a:path>
                <a:path w="7620" h="642620">
                  <a:moveTo>
                    <a:pt x="7620" y="457199"/>
                  </a:moveTo>
                  <a:lnTo>
                    <a:pt x="0" y="457199"/>
                  </a:lnTo>
                  <a:lnTo>
                    <a:pt x="0" y="462279"/>
                  </a:lnTo>
                  <a:lnTo>
                    <a:pt x="7620" y="462279"/>
                  </a:lnTo>
                  <a:lnTo>
                    <a:pt x="7620" y="457199"/>
                  </a:lnTo>
                  <a:close/>
                </a:path>
                <a:path w="7620" h="642620">
                  <a:moveTo>
                    <a:pt x="7620" y="450849"/>
                  </a:moveTo>
                  <a:lnTo>
                    <a:pt x="0" y="450849"/>
                  </a:lnTo>
                  <a:lnTo>
                    <a:pt x="0" y="455929"/>
                  </a:lnTo>
                  <a:lnTo>
                    <a:pt x="7620" y="455929"/>
                  </a:lnTo>
                  <a:lnTo>
                    <a:pt x="7620" y="450849"/>
                  </a:lnTo>
                  <a:close/>
                </a:path>
                <a:path w="7620" h="642620">
                  <a:moveTo>
                    <a:pt x="7620" y="444499"/>
                  </a:moveTo>
                  <a:lnTo>
                    <a:pt x="0" y="444499"/>
                  </a:lnTo>
                  <a:lnTo>
                    <a:pt x="0" y="449579"/>
                  </a:lnTo>
                  <a:lnTo>
                    <a:pt x="7620" y="449579"/>
                  </a:lnTo>
                  <a:lnTo>
                    <a:pt x="7620" y="444499"/>
                  </a:lnTo>
                  <a:close/>
                </a:path>
                <a:path w="7620" h="642620">
                  <a:moveTo>
                    <a:pt x="7620" y="438149"/>
                  </a:moveTo>
                  <a:lnTo>
                    <a:pt x="0" y="438149"/>
                  </a:lnTo>
                  <a:lnTo>
                    <a:pt x="0" y="443229"/>
                  </a:lnTo>
                  <a:lnTo>
                    <a:pt x="7620" y="443229"/>
                  </a:lnTo>
                  <a:lnTo>
                    <a:pt x="7620" y="438149"/>
                  </a:lnTo>
                  <a:close/>
                </a:path>
                <a:path w="7620" h="642620">
                  <a:moveTo>
                    <a:pt x="7620" y="431799"/>
                  </a:moveTo>
                  <a:lnTo>
                    <a:pt x="0" y="431799"/>
                  </a:lnTo>
                  <a:lnTo>
                    <a:pt x="0" y="436880"/>
                  </a:lnTo>
                  <a:lnTo>
                    <a:pt x="7620" y="436880"/>
                  </a:lnTo>
                  <a:lnTo>
                    <a:pt x="7620" y="431799"/>
                  </a:lnTo>
                  <a:close/>
                </a:path>
                <a:path w="7620" h="642620">
                  <a:moveTo>
                    <a:pt x="7620" y="425449"/>
                  </a:moveTo>
                  <a:lnTo>
                    <a:pt x="0" y="425449"/>
                  </a:lnTo>
                  <a:lnTo>
                    <a:pt x="0" y="430529"/>
                  </a:lnTo>
                  <a:lnTo>
                    <a:pt x="7620" y="430529"/>
                  </a:lnTo>
                  <a:lnTo>
                    <a:pt x="7620" y="425449"/>
                  </a:lnTo>
                  <a:close/>
                </a:path>
                <a:path w="7620" h="642620">
                  <a:moveTo>
                    <a:pt x="7620" y="419099"/>
                  </a:moveTo>
                  <a:lnTo>
                    <a:pt x="0" y="419099"/>
                  </a:lnTo>
                  <a:lnTo>
                    <a:pt x="0" y="424179"/>
                  </a:lnTo>
                  <a:lnTo>
                    <a:pt x="7620" y="424179"/>
                  </a:lnTo>
                  <a:lnTo>
                    <a:pt x="7620" y="419099"/>
                  </a:lnTo>
                  <a:close/>
                </a:path>
                <a:path w="7620" h="642620">
                  <a:moveTo>
                    <a:pt x="7620" y="412749"/>
                  </a:moveTo>
                  <a:lnTo>
                    <a:pt x="0" y="412749"/>
                  </a:lnTo>
                  <a:lnTo>
                    <a:pt x="0" y="417829"/>
                  </a:lnTo>
                  <a:lnTo>
                    <a:pt x="7620" y="417829"/>
                  </a:lnTo>
                  <a:lnTo>
                    <a:pt x="7620" y="412749"/>
                  </a:lnTo>
                  <a:close/>
                </a:path>
                <a:path w="7620" h="642620">
                  <a:moveTo>
                    <a:pt x="7620" y="408939"/>
                  </a:moveTo>
                  <a:lnTo>
                    <a:pt x="0" y="408939"/>
                  </a:lnTo>
                  <a:lnTo>
                    <a:pt x="0" y="411479"/>
                  </a:lnTo>
                  <a:lnTo>
                    <a:pt x="7620" y="411479"/>
                  </a:lnTo>
                  <a:lnTo>
                    <a:pt x="7620" y="408939"/>
                  </a:lnTo>
                  <a:close/>
                </a:path>
              </a:pathLst>
            </a:custGeom>
            <a:solidFill>
              <a:srgbClr val="7100F0"/>
            </a:solidFill>
          </p:spPr>
          <p:txBody>
            <a:bodyPr bIns="0" lIns="0" rIns="0" rtlCol="0" tIns="0" wrap="square"/>
            <a:p/>
          </p:txBody>
        </p:sp>
        <p:sp>
          <p:nvSpPr>
            <p:cNvPr id="1051042" name="object 2358"/>
            <p:cNvSpPr/>
            <p:nvPr/>
          </p:nvSpPr>
          <p:spPr>
            <a:xfrm>
              <a:off x="6634480" y="5829300"/>
              <a:ext cx="7620" cy="650240"/>
            </a:xfrm>
            <a:custGeom>
              <a:avLst/>
              <a:ahLst/>
              <a:rect l="l" t="t" r="r" b="b"/>
              <a:pathLst>
                <a:path w="7620" h="650239">
                  <a:moveTo>
                    <a:pt x="3810" y="0"/>
                  </a:moveTo>
                  <a:lnTo>
                    <a:pt x="0" y="0"/>
                  </a:lnTo>
                  <a:lnTo>
                    <a:pt x="0" y="3809"/>
                  </a:lnTo>
                  <a:lnTo>
                    <a:pt x="7620" y="3809"/>
                  </a:lnTo>
                  <a:lnTo>
                    <a:pt x="7620" y="2540"/>
                  </a:lnTo>
                  <a:lnTo>
                    <a:pt x="5079" y="2540"/>
                  </a:lnTo>
                  <a:lnTo>
                    <a:pt x="5079" y="1270"/>
                  </a:lnTo>
                  <a:lnTo>
                    <a:pt x="3810" y="1270"/>
                  </a:lnTo>
                  <a:lnTo>
                    <a:pt x="3810" y="0"/>
                  </a:lnTo>
                  <a:close/>
                </a:path>
                <a:path w="7620" h="650239">
                  <a:moveTo>
                    <a:pt x="7620" y="3810"/>
                  </a:moveTo>
                  <a:lnTo>
                    <a:pt x="0" y="3810"/>
                  </a:lnTo>
                  <a:lnTo>
                    <a:pt x="0" y="7619"/>
                  </a:lnTo>
                  <a:lnTo>
                    <a:pt x="7620" y="7619"/>
                  </a:lnTo>
                  <a:lnTo>
                    <a:pt x="7620" y="3810"/>
                  </a:lnTo>
                  <a:close/>
                </a:path>
                <a:path w="7620" h="650239">
                  <a:moveTo>
                    <a:pt x="7620" y="7620"/>
                  </a:moveTo>
                  <a:lnTo>
                    <a:pt x="0" y="7620"/>
                  </a:lnTo>
                  <a:lnTo>
                    <a:pt x="0" y="10159"/>
                  </a:lnTo>
                  <a:lnTo>
                    <a:pt x="7620" y="10159"/>
                  </a:lnTo>
                  <a:lnTo>
                    <a:pt x="7620" y="7620"/>
                  </a:lnTo>
                  <a:close/>
                </a:path>
                <a:path w="7620" h="650239">
                  <a:moveTo>
                    <a:pt x="7620" y="10160"/>
                  </a:moveTo>
                  <a:lnTo>
                    <a:pt x="0" y="10160"/>
                  </a:lnTo>
                  <a:lnTo>
                    <a:pt x="0" y="13969"/>
                  </a:lnTo>
                  <a:lnTo>
                    <a:pt x="7620" y="13969"/>
                  </a:lnTo>
                  <a:lnTo>
                    <a:pt x="7620" y="10160"/>
                  </a:lnTo>
                  <a:close/>
                </a:path>
                <a:path w="7620" h="650239">
                  <a:moveTo>
                    <a:pt x="7620" y="13970"/>
                  </a:moveTo>
                  <a:lnTo>
                    <a:pt x="0" y="13970"/>
                  </a:lnTo>
                  <a:lnTo>
                    <a:pt x="0" y="16509"/>
                  </a:lnTo>
                  <a:lnTo>
                    <a:pt x="7620" y="16509"/>
                  </a:lnTo>
                  <a:lnTo>
                    <a:pt x="7620" y="13970"/>
                  </a:lnTo>
                  <a:close/>
                </a:path>
                <a:path w="7620" h="650239">
                  <a:moveTo>
                    <a:pt x="7620" y="16510"/>
                  </a:moveTo>
                  <a:lnTo>
                    <a:pt x="0" y="16510"/>
                  </a:lnTo>
                  <a:lnTo>
                    <a:pt x="0" y="20319"/>
                  </a:lnTo>
                  <a:lnTo>
                    <a:pt x="7620" y="20319"/>
                  </a:lnTo>
                  <a:lnTo>
                    <a:pt x="7620" y="16510"/>
                  </a:lnTo>
                  <a:close/>
                </a:path>
                <a:path w="7620" h="650239">
                  <a:moveTo>
                    <a:pt x="7620" y="20320"/>
                  </a:moveTo>
                  <a:lnTo>
                    <a:pt x="0" y="20320"/>
                  </a:lnTo>
                  <a:lnTo>
                    <a:pt x="0" y="22859"/>
                  </a:lnTo>
                  <a:lnTo>
                    <a:pt x="7620" y="22859"/>
                  </a:lnTo>
                  <a:lnTo>
                    <a:pt x="7620" y="20320"/>
                  </a:lnTo>
                  <a:close/>
                </a:path>
                <a:path w="7620" h="650239">
                  <a:moveTo>
                    <a:pt x="7620" y="22860"/>
                  </a:moveTo>
                  <a:lnTo>
                    <a:pt x="0" y="22860"/>
                  </a:lnTo>
                  <a:lnTo>
                    <a:pt x="0" y="26669"/>
                  </a:lnTo>
                  <a:lnTo>
                    <a:pt x="7620" y="26669"/>
                  </a:lnTo>
                  <a:lnTo>
                    <a:pt x="7620" y="22860"/>
                  </a:lnTo>
                  <a:close/>
                </a:path>
                <a:path w="7620" h="650239">
                  <a:moveTo>
                    <a:pt x="7620" y="26670"/>
                  </a:moveTo>
                  <a:lnTo>
                    <a:pt x="0" y="26670"/>
                  </a:lnTo>
                  <a:lnTo>
                    <a:pt x="0" y="29209"/>
                  </a:lnTo>
                  <a:lnTo>
                    <a:pt x="7620" y="29209"/>
                  </a:lnTo>
                  <a:lnTo>
                    <a:pt x="7620" y="26670"/>
                  </a:lnTo>
                  <a:close/>
                </a:path>
                <a:path w="7620" h="650239">
                  <a:moveTo>
                    <a:pt x="7620" y="29210"/>
                  </a:moveTo>
                  <a:lnTo>
                    <a:pt x="0" y="29210"/>
                  </a:lnTo>
                  <a:lnTo>
                    <a:pt x="0" y="35559"/>
                  </a:lnTo>
                  <a:lnTo>
                    <a:pt x="7620" y="35559"/>
                  </a:lnTo>
                  <a:lnTo>
                    <a:pt x="7620" y="29210"/>
                  </a:lnTo>
                  <a:close/>
                </a:path>
                <a:path w="7620" h="650239">
                  <a:moveTo>
                    <a:pt x="7620" y="35560"/>
                  </a:moveTo>
                  <a:lnTo>
                    <a:pt x="0" y="35560"/>
                  </a:lnTo>
                  <a:lnTo>
                    <a:pt x="0" y="39369"/>
                  </a:lnTo>
                  <a:lnTo>
                    <a:pt x="7620" y="39369"/>
                  </a:lnTo>
                  <a:lnTo>
                    <a:pt x="7620" y="35560"/>
                  </a:lnTo>
                  <a:close/>
                </a:path>
                <a:path w="7620" h="650239">
                  <a:moveTo>
                    <a:pt x="7620" y="39370"/>
                  </a:moveTo>
                  <a:lnTo>
                    <a:pt x="0" y="39370"/>
                  </a:lnTo>
                  <a:lnTo>
                    <a:pt x="0" y="41909"/>
                  </a:lnTo>
                  <a:lnTo>
                    <a:pt x="7620" y="41909"/>
                  </a:lnTo>
                  <a:lnTo>
                    <a:pt x="7620" y="39370"/>
                  </a:lnTo>
                  <a:close/>
                </a:path>
                <a:path w="7620" h="650239">
                  <a:moveTo>
                    <a:pt x="7620" y="41910"/>
                  </a:moveTo>
                  <a:lnTo>
                    <a:pt x="0" y="41910"/>
                  </a:lnTo>
                  <a:lnTo>
                    <a:pt x="0" y="45719"/>
                  </a:lnTo>
                  <a:lnTo>
                    <a:pt x="7620" y="45719"/>
                  </a:lnTo>
                  <a:lnTo>
                    <a:pt x="7620" y="41910"/>
                  </a:lnTo>
                  <a:close/>
                </a:path>
                <a:path w="7620" h="650239">
                  <a:moveTo>
                    <a:pt x="7620" y="45720"/>
                  </a:moveTo>
                  <a:lnTo>
                    <a:pt x="0" y="45720"/>
                  </a:lnTo>
                  <a:lnTo>
                    <a:pt x="0" y="48259"/>
                  </a:lnTo>
                  <a:lnTo>
                    <a:pt x="7620" y="48259"/>
                  </a:lnTo>
                  <a:lnTo>
                    <a:pt x="7620" y="45720"/>
                  </a:lnTo>
                  <a:close/>
                </a:path>
                <a:path w="7620" h="650239">
                  <a:moveTo>
                    <a:pt x="7620" y="48260"/>
                  </a:moveTo>
                  <a:lnTo>
                    <a:pt x="0" y="48260"/>
                  </a:lnTo>
                  <a:lnTo>
                    <a:pt x="0" y="52069"/>
                  </a:lnTo>
                  <a:lnTo>
                    <a:pt x="7620" y="52069"/>
                  </a:lnTo>
                  <a:lnTo>
                    <a:pt x="7620" y="48260"/>
                  </a:lnTo>
                  <a:close/>
                </a:path>
                <a:path w="7620" h="650239">
                  <a:moveTo>
                    <a:pt x="7620" y="52070"/>
                  </a:moveTo>
                  <a:lnTo>
                    <a:pt x="0" y="52070"/>
                  </a:lnTo>
                  <a:lnTo>
                    <a:pt x="0" y="58419"/>
                  </a:lnTo>
                  <a:lnTo>
                    <a:pt x="7620" y="58419"/>
                  </a:lnTo>
                  <a:lnTo>
                    <a:pt x="7620" y="52070"/>
                  </a:lnTo>
                  <a:close/>
                </a:path>
                <a:path w="7620" h="650239">
                  <a:moveTo>
                    <a:pt x="7620" y="58420"/>
                  </a:moveTo>
                  <a:lnTo>
                    <a:pt x="0" y="58420"/>
                  </a:lnTo>
                  <a:lnTo>
                    <a:pt x="0" y="60959"/>
                  </a:lnTo>
                  <a:lnTo>
                    <a:pt x="7620" y="60959"/>
                  </a:lnTo>
                  <a:lnTo>
                    <a:pt x="7620" y="58420"/>
                  </a:lnTo>
                  <a:close/>
                </a:path>
                <a:path w="7620" h="650239">
                  <a:moveTo>
                    <a:pt x="7620" y="60960"/>
                  </a:moveTo>
                  <a:lnTo>
                    <a:pt x="0" y="60960"/>
                  </a:lnTo>
                  <a:lnTo>
                    <a:pt x="0" y="64769"/>
                  </a:lnTo>
                  <a:lnTo>
                    <a:pt x="7620" y="64769"/>
                  </a:lnTo>
                  <a:lnTo>
                    <a:pt x="7620" y="60960"/>
                  </a:lnTo>
                  <a:close/>
                </a:path>
                <a:path w="7620" h="650239">
                  <a:moveTo>
                    <a:pt x="7620" y="64770"/>
                  </a:moveTo>
                  <a:lnTo>
                    <a:pt x="0" y="64770"/>
                  </a:lnTo>
                  <a:lnTo>
                    <a:pt x="0" y="67309"/>
                  </a:lnTo>
                  <a:lnTo>
                    <a:pt x="7620" y="67309"/>
                  </a:lnTo>
                  <a:lnTo>
                    <a:pt x="7620" y="64770"/>
                  </a:lnTo>
                  <a:close/>
                </a:path>
                <a:path w="7620" h="650239">
                  <a:moveTo>
                    <a:pt x="7620" y="67310"/>
                  </a:moveTo>
                  <a:lnTo>
                    <a:pt x="0" y="67310"/>
                  </a:lnTo>
                  <a:lnTo>
                    <a:pt x="0" y="71119"/>
                  </a:lnTo>
                  <a:lnTo>
                    <a:pt x="7620" y="71119"/>
                  </a:lnTo>
                  <a:lnTo>
                    <a:pt x="7620" y="67310"/>
                  </a:lnTo>
                  <a:close/>
                </a:path>
                <a:path w="7620" h="650239">
                  <a:moveTo>
                    <a:pt x="7620" y="71120"/>
                  </a:moveTo>
                  <a:lnTo>
                    <a:pt x="0" y="71120"/>
                  </a:lnTo>
                  <a:lnTo>
                    <a:pt x="0" y="73659"/>
                  </a:lnTo>
                  <a:lnTo>
                    <a:pt x="7620" y="73659"/>
                  </a:lnTo>
                  <a:lnTo>
                    <a:pt x="7620" y="71120"/>
                  </a:lnTo>
                  <a:close/>
                </a:path>
                <a:path w="7620" h="650239">
                  <a:moveTo>
                    <a:pt x="7620" y="73660"/>
                  </a:moveTo>
                  <a:lnTo>
                    <a:pt x="0" y="73660"/>
                  </a:lnTo>
                  <a:lnTo>
                    <a:pt x="0" y="77469"/>
                  </a:lnTo>
                  <a:lnTo>
                    <a:pt x="7620" y="77469"/>
                  </a:lnTo>
                  <a:lnTo>
                    <a:pt x="7620" y="73660"/>
                  </a:lnTo>
                  <a:close/>
                </a:path>
                <a:path w="7620" h="650239">
                  <a:moveTo>
                    <a:pt x="7620" y="77470"/>
                  </a:moveTo>
                  <a:lnTo>
                    <a:pt x="0" y="77470"/>
                  </a:lnTo>
                  <a:lnTo>
                    <a:pt x="0" y="80009"/>
                  </a:lnTo>
                  <a:lnTo>
                    <a:pt x="7620" y="80009"/>
                  </a:lnTo>
                  <a:lnTo>
                    <a:pt x="7620" y="77470"/>
                  </a:lnTo>
                  <a:close/>
                </a:path>
                <a:path w="7620" h="650239">
                  <a:moveTo>
                    <a:pt x="7620" y="80010"/>
                  </a:moveTo>
                  <a:lnTo>
                    <a:pt x="0" y="80010"/>
                  </a:lnTo>
                  <a:lnTo>
                    <a:pt x="0" y="83819"/>
                  </a:lnTo>
                  <a:lnTo>
                    <a:pt x="7620" y="83819"/>
                  </a:lnTo>
                  <a:lnTo>
                    <a:pt x="7620" y="80010"/>
                  </a:lnTo>
                  <a:close/>
                </a:path>
                <a:path w="7620" h="650239">
                  <a:moveTo>
                    <a:pt x="7620" y="83820"/>
                  </a:moveTo>
                  <a:lnTo>
                    <a:pt x="0" y="83820"/>
                  </a:lnTo>
                  <a:lnTo>
                    <a:pt x="0" y="86359"/>
                  </a:lnTo>
                  <a:lnTo>
                    <a:pt x="7620" y="86359"/>
                  </a:lnTo>
                  <a:lnTo>
                    <a:pt x="7620" y="83820"/>
                  </a:lnTo>
                  <a:close/>
                </a:path>
                <a:path w="7620" h="650239">
                  <a:moveTo>
                    <a:pt x="7620" y="86360"/>
                  </a:moveTo>
                  <a:lnTo>
                    <a:pt x="0" y="86360"/>
                  </a:lnTo>
                  <a:lnTo>
                    <a:pt x="0" y="90169"/>
                  </a:lnTo>
                  <a:lnTo>
                    <a:pt x="7620" y="90169"/>
                  </a:lnTo>
                  <a:lnTo>
                    <a:pt x="7620" y="86360"/>
                  </a:lnTo>
                  <a:close/>
                </a:path>
                <a:path w="7620" h="650239">
                  <a:moveTo>
                    <a:pt x="7620" y="90170"/>
                  </a:moveTo>
                  <a:lnTo>
                    <a:pt x="0" y="90170"/>
                  </a:lnTo>
                  <a:lnTo>
                    <a:pt x="0" y="92709"/>
                  </a:lnTo>
                  <a:lnTo>
                    <a:pt x="7620" y="92709"/>
                  </a:lnTo>
                  <a:lnTo>
                    <a:pt x="7620" y="90170"/>
                  </a:lnTo>
                  <a:close/>
                </a:path>
                <a:path w="7620" h="650239">
                  <a:moveTo>
                    <a:pt x="7620" y="92710"/>
                  </a:moveTo>
                  <a:lnTo>
                    <a:pt x="0" y="92710"/>
                  </a:lnTo>
                  <a:lnTo>
                    <a:pt x="0" y="96519"/>
                  </a:lnTo>
                  <a:lnTo>
                    <a:pt x="7620" y="96519"/>
                  </a:lnTo>
                  <a:lnTo>
                    <a:pt x="7620" y="92710"/>
                  </a:lnTo>
                  <a:close/>
                </a:path>
                <a:path w="7620" h="650239">
                  <a:moveTo>
                    <a:pt x="7620" y="96520"/>
                  </a:moveTo>
                  <a:lnTo>
                    <a:pt x="0" y="96520"/>
                  </a:lnTo>
                  <a:lnTo>
                    <a:pt x="0" y="99059"/>
                  </a:lnTo>
                  <a:lnTo>
                    <a:pt x="7620" y="99059"/>
                  </a:lnTo>
                  <a:lnTo>
                    <a:pt x="7620" y="96520"/>
                  </a:lnTo>
                  <a:close/>
                </a:path>
                <a:path w="7620" h="650239">
                  <a:moveTo>
                    <a:pt x="7620" y="99060"/>
                  </a:moveTo>
                  <a:lnTo>
                    <a:pt x="0" y="99060"/>
                  </a:lnTo>
                  <a:lnTo>
                    <a:pt x="0" y="102869"/>
                  </a:lnTo>
                  <a:lnTo>
                    <a:pt x="7620" y="102869"/>
                  </a:lnTo>
                  <a:lnTo>
                    <a:pt x="7620" y="99060"/>
                  </a:lnTo>
                  <a:close/>
                </a:path>
                <a:path w="7620" h="650239">
                  <a:moveTo>
                    <a:pt x="7620" y="102870"/>
                  </a:moveTo>
                  <a:lnTo>
                    <a:pt x="0" y="102870"/>
                  </a:lnTo>
                  <a:lnTo>
                    <a:pt x="0" y="105409"/>
                  </a:lnTo>
                  <a:lnTo>
                    <a:pt x="7620" y="105409"/>
                  </a:lnTo>
                  <a:lnTo>
                    <a:pt x="7620" y="102870"/>
                  </a:lnTo>
                  <a:close/>
                </a:path>
                <a:path w="7620" h="650239">
                  <a:moveTo>
                    <a:pt x="7620" y="105410"/>
                  </a:moveTo>
                  <a:lnTo>
                    <a:pt x="0" y="105410"/>
                  </a:lnTo>
                  <a:lnTo>
                    <a:pt x="0" y="109219"/>
                  </a:lnTo>
                  <a:lnTo>
                    <a:pt x="7620" y="109219"/>
                  </a:lnTo>
                  <a:lnTo>
                    <a:pt x="7620" y="105410"/>
                  </a:lnTo>
                  <a:close/>
                </a:path>
                <a:path w="7620" h="650239">
                  <a:moveTo>
                    <a:pt x="7620" y="109220"/>
                  </a:moveTo>
                  <a:lnTo>
                    <a:pt x="0" y="109220"/>
                  </a:lnTo>
                  <a:lnTo>
                    <a:pt x="0" y="111759"/>
                  </a:lnTo>
                  <a:lnTo>
                    <a:pt x="7620" y="111759"/>
                  </a:lnTo>
                  <a:lnTo>
                    <a:pt x="7620" y="109220"/>
                  </a:lnTo>
                  <a:close/>
                </a:path>
                <a:path w="7620" h="650239">
                  <a:moveTo>
                    <a:pt x="7620" y="111760"/>
                  </a:moveTo>
                  <a:lnTo>
                    <a:pt x="0" y="111760"/>
                  </a:lnTo>
                  <a:lnTo>
                    <a:pt x="0" y="118109"/>
                  </a:lnTo>
                  <a:lnTo>
                    <a:pt x="7620" y="118109"/>
                  </a:lnTo>
                  <a:lnTo>
                    <a:pt x="7620" y="111760"/>
                  </a:lnTo>
                  <a:close/>
                </a:path>
                <a:path w="7620" h="650239">
                  <a:moveTo>
                    <a:pt x="7620" y="118110"/>
                  </a:moveTo>
                  <a:lnTo>
                    <a:pt x="0" y="118110"/>
                  </a:lnTo>
                  <a:lnTo>
                    <a:pt x="0" y="124459"/>
                  </a:lnTo>
                  <a:lnTo>
                    <a:pt x="7620" y="124459"/>
                  </a:lnTo>
                  <a:lnTo>
                    <a:pt x="7620" y="118110"/>
                  </a:lnTo>
                  <a:close/>
                </a:path>
                <a:path w="7620" h="650239">
                  <a:moveTo>
                    <a:pt x="7620" y="124460"/>
                  </a:moveTo>
                  <a:lnTo>
                    <a:pt x="0" y="124460"/>
                  </a:lnTo>
                  <a:lnTo>
                    <a:pt x="0" y="128269"/>
                  </a:lnTo>
                  <a:lnTo>
                    <a:pt x="7620" y="128269"/>
                  </a:lnTo>
                  <a:lnTo>
                    <a:pt x="7620" y="124460"/>
                  </a:lnTo>
                  <a:close/>
                </a:path>
                <a:path w="7620" h="650239">
                  <a:moveTo>
                    <a:pt x="7620" y="128270"/>
                  </a:moveTo>
                  <a:lnTo>
                    <a:pt x="0" y="128270"/>
                  </a:lnTo>
                  <a:lnTo>
                    <a:pt x="0" y="130809"/>
                  </a:lnTo>
                  <a:lnTo>
                    <a:pt x="7620" y="130809"/>
                  </a:lnTo>
                  <a:lnTo>
                    <a:pt x="7620" y="128270"/>
                  </a:lnTo>
                  <a:close/>
                </a:path>
                <a:path w="7620" h="650239">
                  <a:moveTo>
                    <a:pt x="7620" y="130810"/>
                  </a:moveTo>
                  <a:lnTo>
                    <a:pt x="0" y="130810"/>
                  </a:lnTo>
                  <a:lnTo>
                    <a:pt x="0" y="137159"/>
                  </a:lnTo>
                  <a:lnTo>
                    <a:pt x="7620" y="137159"/>
                  </a:lnTo>
                  <a:lnTo>
                    <a:pt x="7620" y="130810"/>
                  </a:lnTo>
                  <a:close/>
                </a:path>
                <a:path w="7620" h="650239">
                  <a:moveTo>
                    <a:pt x="7620" y="137160"/>
                  </a:moveTo>
                  <a:lnTo>
                    <a:pt x="0" y="137160"/>
                  </a:lnTo>
                  <a:lnTo>
                    <a:pt x="0" y="143509"/>
                  </a:lnTo>
                  <a:lnTo>
                    <a:pt x="7620" y="143509"/>
                  </a:lnTo>
                  <a:lnTo>
                    <a:pt x="7620" y="137160"/>
                  </a:lnTo>
                  <a:close/>
                </a:path>
                <a:path w="7620" h="650239">
                  <a:moveTo>
                    <a:pt x="7620" y="143510"/>
                  </a:moveTo>
                  <a:lnTo>
                    <a:pt x="0" y="143510"/>
                  </a:lnTo>
                  <a:lnTo>
                    <a:pt x="0" y="149859"/>
                  </a:lnTo>
                  <a:lnTo>
                    <a:pt x="7620" y="149859"/>
                  </a:lnTo>
                  <a:lnTo>
                    <a:pt x="7620" y="143510"/>
                  </a:lnTo>
                  <a:close/>
                </a:path>
                <a:path w="7620" h="650239">
                  <a:moveTo>
                    <a:pt x="7620" y="149860"/>
                  </a:moveTo>
                  <a:lnTo>
                    <a:pt x="0" y="149860"/>
                  </a:lnTo>
                  <a:lnTo>
                    <a:pt x="0" y="153669"/>
                  </a:lnTo>
                  <a:lnTo>
                    <a:pt x="7620" y="153669"/>
                  </a:lnTo>
                  <a:lnTo>
                    <a:pt x="7620" y="149860"/>
                  </a:lnTo>
                  <a:close/>
                </a:path>
                <a:path w="7620" h="650239">
                  <a:moveTo>
                    <a:pt x="7620" y="153670"/>
                  </a:moveTo>
                  <a:lnTo>
                    <a:pt x="0" y="153670"/>
                  </a:lnTo>
                  <a:lnTo>
                    <a:pt x="0" y="156209"/>
                  </a:lnTo>
                  <a:lnTo>
                    <a:pt x="7620" y="156209"/>
                  </a:lnTo>
                  <a:lnTo>
                    <a:pt x="7620" y="153670"/>
                  </a:lnTo>
                  <a:close/>
                </a:path>
                <a:path w="7620" h="650239">
                  <a:moveTo>
                    <a:pt x="7620" y="156210"/>
                  </a:moveTo>
                  <a:lnTo>
                    <a:pt x="0" y="156210"/>
                  </a:lnTo>
                  <a:lnTo>
                    <a:pt x="0" y="160019"/>
                  </a:lnTo>
                  <a:lnTo>
                    <a:pt x="7620" y="160019"/>
                  </a:lnTo>
                  <a:lnTo>
                    <a:pt x="7620" y="156210"/>
                  </a:lnTo>
                  <a:close/>
                </a:path>
                <a:path w="7620" h="650239">
                  <a:moveTo>
                    <a:pt x="7620" y="160020"/>
                  </a:moveTo>
                  <a:lnTo>
                    <a:pt x="0" y="160020"/>
                  </a:lnTo>
                  <a:lnTo>
                    <a:pt x="0" y="162559"/>
                  </a:lnTo>
                  <a:lnTo>
                    <a:pt x="7620" y="162559"/>
                  </a:lnTo>
                  <a:lnTo>
                    <a:pt x="7620" y="160020"/>
                  </a:lnTo>
                  <a:close/>
                </a:path>
                <a:path w="7620" h="650239">
                  <a:moveTo>
                    <a:pt x="7620" y="162560"/>
                  </a:moveTo>
                  <a:lnTo>
                    <a:pt x="0" y="162560"/>
                  </a:lnTo>
                  <a:lnTo>
                    <a:pt x="0" y="166369"/>
                  </a:lnTo>
                  <a:lnTo>
                    <a:pt x="7620" y="166369"/>
                  </a:lnTo>
                  <a:lnTo>
                    <a:pt x="7620" y="162560"/>
                  </a:lnTo>
                  <a:close/>
                </a:path>
                <a:path w="7620" h="650239">
                  <a:moveTo>
                    <a:pt x="7620" y="166370"/>
                  </a:moveTo>
                  <a:lnTo>
                    <a:pt x="0" y="166370"/>
                  </a:lnTo>
                  <a:lnTo>
                    <a:pt x="0" y="168909"/>
                  </a:lnTo>
                  <a:lnTo>
                    <a:pt x="7620" y="168909"/>
                  </a:lnTo>
                  <a:lnTo>
                    <a:pt x="7620" y="166370"/>
                  </a:lnTo>
                  <a:close/>
                </a:path>
                <a:path w="7620" h="650239">
                  <a:moveTo>
                    <a:pt x="7620" y="168910"/>
                  </a:moveTo>
                  <a:lnTo>
                    <a:pt x="0" y="168910"/>
                  </a:lnTo>
                  <a:lnTo>
                    <a:pt x="0" y="172719"/>
                  </a:lnTo>
                  <a:lnTo>
                    <a:pt x="7620" y="172719"/>
                  </a:lnTo>
                  <a:lnTo>
                    <a:pt x="7620" y="168910"/>
                  </a:lnTo>
                  <a:close/>
                </a:path>
                <a:path w="7620" h="650239">
                  <a:moveTo>
                    <a:pt x="7620" y="172720"/>
                  </a:moveTo>
                  <a:lnTo>
                    <a:pt x="0" y="172720"/>
                  </a:lnTo>
                  <a:lnTo>
                    <a:pt x="0" y="175259"/>
                  </a:lnTo>
                  <a:lnTo>
                    <a:pt x="7620" y="175259"/>
                  </a:lnTo>
                  <a:lnTo>
                    <a:pt x="7620" y="172720"/>
                  </a:lnTo>
                  <a:close/>
                </a:path>
                <a:path w="7620" h="650239">
                  <a:moveTo>
                    <a:pt x="7620" y="175260"/>
                  </a:moveTo>
                  <a:lnTo>
                    <a:pt x="0" y="175260"/>
                  </a:lnTo>
                  <a:lnTo>
                    <a:pt x="0" y="179069"/>
                  </a:lnTo>
                  <a:lnTo>
                    <a:pt x="7620" y="179069"/>
                  </a:lnTo>
                  <a:lnTo>
                    <a:pt x="7620" y="175260"/>
                  </a:lnTo>
                  <a:close/>
                </a:path>
                <a:path w="7620" h="650239">
                  <a:moveTo>
                    <a:pt x="7620" y="179070"/>
                  </a:moveTo>
                  <a:lnTo>
                    <a:pt x="0" y="179070"/>
                  </a:lnTo>
                  <a:lnTo>
                    <a:pt x="0" y="181609"/>
                  </a:lnTo>
                  <a:lnTo>
                    <a:pt x="7620" y="181609"/>
                  </a:lnTo>
                  <a:lnTo>
                    <a:pt x="7620" y="179070"/>
                  </a:lnTo>
                  <a:close/>
                </a:path>
                <a:path w="7620" h="650239">
                  <a:moveTo>
                    <a:pt x="7620" y="181610"/>
                  </a:moveTo>
                  <a:lnTo>
                    <a:pt x="0" y="181610"/>
                  </a:lnTo>
                  <a:lnTo>
                    <a:pt x="0" y="185419"/>
                  </a:lnTo>
                  <a:lnTo>
                    <a:pt x="7620" y="185419"/>
                  </a:lnTo>
                  <a:lnTo>
                    <a:pt x="7620" y="181610"/>
                  </a:lnTo>
                  <a:close/>
                </a:path>
                <a:path w="7620" h="650239">
                  <a:moveTo>
                    <a:pt x="7620" y="185420"/>
                  </a:moveTo>
                  <a:lnTo>
                    <a:pt x="0" y="185420"/>
                  </a:lnTo>
                  <a:lnTo>
                    <a:pt x="0" y="187959"/>
                  </a:lnTo>
                  <a:lnTo>
                    <a:pt x="7620" y="187959"/>
                  </a:lnTo>
                  <a:lnTo>
                    <a:pt x="7620" y="185420"/>
                  </a:lnTo>
                  <a:close/>
                </a:path>
                <a:path w="7620" h="650239">
                  <a:moveTo>
                    <a:pt x="7620" y="187960"/>
                  </a:moveTo>
                  <a:lnTo>
                    <a:pt x="0" y="187960"/>
                  </a:lnTo>
                  <a:lnTo>
                    <a:pt x="0" y="191769"/>
                  </a:lnTo>
                  <a:lnTo>
                    <a:pt x="7620" y="191769"/>
                  </a:lnTo>
                  <a:lnTo>
                    <a:pt x="7620" y="187960"/>
                  </a:lnTo>
                  <a:close/>
                </a:path>
                <a:path w="7620" h="650239">
                  <a:moveTo>
                    <a:pt x="7620" y="191770"/>
                  </a:moveTo>
                  <a:lnTo>
                    <a:pt x="0" y="191770"/>
                  </a:lnTo>
                  <a:lnTo>
                    <a:pt x="0" y="194309"/>
                  </a:lnTo>
                  <a:lnTo>
                    <a:pt x="7620" y="194309"/>
                  </a:lnTo>
                  <a:lnTo>
                    <a:pt x="7620" y="191770"/>
                  </a:lnTo>
                  <a:close/>
                </a:path>
                <a:path w="7620" h="650239">
                  <a:moveTo>
                    <a:pt x="7620" y="194310"/>
                  </a:moveTo>
                  <a:lnTo>
                    <a:pt x="0" y="194310"/>
                  </a:lnTo>
                  <a:lnTo>
                    <a:pt x="0" y="198119"/>
                  </a:lnTo>
                  <a:lnTo>
                    <a:pt x="7620" y="198119"/>
                  </a:lnTo>
                  <a:lnTo>
                    <a:pt x="7620" y="194310"/>
                  </a:lnTo>
                  <a:close/>
                </a:path>
                <a:path w="7620" h="650239">
                  <a:moveTo>
                    <a:pt x="7620" y="198120"/>
                  </a:moveTo>
                  <a:lnTo>
                    <a:pt x="0" y="198120"/>
                  </a:lnTo>
                  <a:lnTo>
                    <a:pt x="0" y="200659"/>
                  </a:lnTo>
                  <a:lnTo>
                    <a:pt x="7620" y="200659"/>
                  </a:lnTo>
                  <a:lnTo>
                    <a:pt x="7620" y="198120"/>
                  </a:lnTo>
                  <a:close/>
                </a:path>
                <a:path w="7620" h="650239">
                  <a:moveTo>
                    <a:pt x="7620" y="200660"/>
                  </a:moveTo>
                  <a:lnTo>
                    <a:pt x="0" y="200660"/>
                  </a:lnTo>
                  <a:lnTo>
                    <a:pt x="0" y="204469"/>
                  </a:lnTo>
                  <a:lnTo>
                    <a:pt x="7620" y="204469"/>
                  </a:lnTo>
                  <a:lnTo>
                    <a:pt x="7620" y="200660"/>
                  </a:lnTo>
                  <a:close/>
                </a:path>
                <a:path w="7620" h="650239">
                  <a:moveTo>
                    <a:pt x="7620" y="204470"/>
                  </a:moveTo>
                  <a:lnTo>
                    <a:pt x="0" y="204470"/>
                  </a:lnTo>
                  <a:lnTo>
                    <a:pt x="0" y="207009"/>
                  </a:lnTo>
                  <a:lnTo>
                    <a:pt x="7620" y="207009"/>
                  </a:lnTo>
                  <a:lnTo>
                    <a:pt x="7620" y="204470"/>
                  </a:lnTo>
                  <a:close/>
                </a:path>
                <a:path w="7620" h="650239">
                  <a:moveTo>
                    <a:pt x="7620" y="207010"/>
                  </a:moveTo>
                  <a:lnTo>
                    <a:pt x="0" y="207010"/>
                  </a:lnTo>
                  <a:lnTo>
                    <a:pt x="0" y="238759"/>
                  </a:lnTo>
                  <a:lnTo>
                    <a:pt x="7620" y="238759"/>
                  </a:lnTo>
                  <a:lnTo>
                    <a:pt x="7620" y="207010"/>
                  </a:lnTo>
                  <a:close/>
                </a:path>
                <a:path w="7620" h="650239">
                  <a:moveTo>
                    <a:pt x="7620" y="238760"/>
                  </a:moveTo>
                  <a:lnTo>
                    <a:pt x="0" y="238760"/>
                  </a:lnTo>
                  <a:lnTo>
                    <a:pt x="0" y="308609"/>
                  </a:lnTo>
                  <a:lnTo>
                    <a:pt x="7620" y="308609"/>
                  </a:lnTo>
                  <a:lnTo>
                    <a:pt x="7620" y="238760"/>
                  </a:lnTo>
                  <a:close/>
                </a:path>
                <a:path w="7620" h="650239">
                  <a:moveTo>
                    <a:pt x="7620" y="308610"/>
                  </a:moveTo>
                  <a:lnTo>
                    <a:pt x="0" y="308610"/>
                  </a:lnTo>
                  <a:lnTo>
                    <a:pt x="0" y="411480"/>
                  </a:lnTo>
                  <a:lnTo>
                    <a:pt x="7620" y="411480"/>
                  </a:lnTo>
                  <a:lnTo>
                    <a:pt x="7620" y="308610"/>
                  </a:lnTo>
                  <a:close/>
                </a:path>
                <a:path w="7620" h="650239">
                  <a:moveTo>
                    <a:pt x="5079" y="646430"/>
                  </a:moveTo>
                  <a:lnTo>
                    <a:pt x="0" y="646430"/>
                  </a:lnTo>
                  <a:lnTo>
                    <a:pt x="0" y="650240"/>
                  </a:lnTo>
                  <a:lnTo>
                    <a:pt x="2540" y="650240"/>
                  </a:lnTo>
                  <a:lnTo>
                    <a:pt x="2540" y="648969"/>
                  </a:lnTo>
                  <a:lnTo>
                    <a:pt x="5079" y="648969"/>
                  </a:lnTo>
                  <a:lnTo>
                    <a:pt x="5079" y="646430"/>
                  </a:lnTo>
                  <a:close/>
                </a:path>
                <a:path w="7620" h="650239">
                  <a:moveTo>
                    <a:pt x="7620" y="643890"/>
                  </a:moveTo>
                  <a:lnTo>
                    <a:pt x="0" y="643890"/>
                  </a:lnTo>
                  <a:lnTo>
                    <a:pt x="0" y="645160"/>
                  </a:lnTo>
                  <a:lnTo>
                    <a:pt x="7620" y="645160"/>
                  </a:lnTo>
                  <a:lnTo>
                    <a:pt x="7620" y="643890"/>
                  </a:lnTo>
                  <a:close/>
                </a:path>
                <a:path w="7620" h="650239">
                  <a:moveTo>
                    <a:pt x="7620" y="640080"/>
                  </a:moveTo>
                  <a:lnTo>
                    <a:pt x="0" y="640080"/>
                  </a:lnTo>
                  <a:lnTo>
                    <a:pt x="0" y="642619"/>
                  </a:lnTo>
                  <a:lnTo>
                    <a:pt x="7620" y="642619"/>
                  </a:lnTo>
                  <a:lnTo>
                    <a:pt x="7620" y="640080"/>
                  </a:lnTo>
                  <a:close/>
                </a:path>
                <a:path w="7620" h="650239">
                  <a:moveTo>
                    <a:pt x="7620" y="637540"/>
                  </a:moveTo>
                  <a:lnTo>
                    <a:pt x="0" y="637540"/>
                  </a:lnTo>
                  <a:lnTo>
                    <a:pt x="0" y="638810"/>
                  </a:lnTo>
                  <a:lnTo>
                    <a:pt x="7620" y="638810"/>
                  </a:lnTo>
                  <a:lnTo>
                    <a:pt x="7620" y="637540"/>
                  </a:lnTo>
                  <a:close/>
                </a:path>
                <a:path w="7620" h="650239">
                  <a:moveTo>
                    <a:pt x="7620" y="633730"/>
                  </a:moveTo>
                  <a:lnTo>
                    <a:pt x="0" y="633730"/>
                  </a:lnTo>
                  <a:lnTo>
                    <a:pt x="0" y="636270"/>
                  </a:lnTo>
                  <a:lnTo>
                    <a:pt x="7620" y="636270"/>
                  </a:lnTo>
                  <a:lnTo>
                    <a:pt x="7620" y="633730"/>
                  </a:lnTo>
                  <a:close/>
                </a:path>
                <a:path w="7620" h="650239">
                  <a:moveTo>
                    <a:pt x="7620" y="631190"/>
                  </a:moveTo>
                  <a:lnTo>
                    <a:pt x="0" y="631190"/>
                  </a:lnTo>
                  <a:lnTo>
                    <a:pt x="0" y="632460"/>
                  </a:lnTo>
                  <a:lnTo>
                    <a:pt x="7620" y="632460"/>
                  </a:lnTo>
                  <a:lnTo>
                    <a:pt x="7620" y="631190"/>
                  </a:lnTo>
                  <a:close/>
                </a:path>
                <a:path w="7620" h="650239">
                  <a:moveTo>
                    <a:pt x="7620" y="627380"/>
                  </a:moveTo>
                  <a:lnTo>
                    <a:pt x="0" y="627380"/>
                  </a:lnTo>
                  <a:lnTo>
                    <a:pt x="0" y="629920"/>
                  </a:lnTo>
                  <a:lnTo>
                    <a:pt x="7620" y="629920"/>
                  </a:lnTo>
                  <a:lnTo>
                    <a:pt x="7620" y="627380"/>
                  </a:lnTo>
                  <a:close/>
                </a:path>
                <a:path w="7620" h="650239">
                  <a:moveTo>
                    <a:pt x="7620" y="624840"/>
                  </a:moveTo>
                  <a:lnTo>
                    <a:pt x="0" y="624840"/>
                  </a:lnTo>
                  <a:lnTo>
                    <a:pt x="0" y="626110"/>
                  </a:lnTo>
                  <a:lnTo>
                    <a:pt x="7620" y="626110"/>
                  </a:lnTo>
                  <a:lnTo>
                    <a:pt x="7620" y="624840"/>
                  </a:lnTo>
                  <a:close/>
                </a:path>
                <a:path w="7620" h="650239">
                  <a:moveTo>
                    <a:pt x="7620" y="619760"/>
                  </a:moveTo>
                  <a:lnTo>
                    <a:pt x="0" y="619760"/>
                  </a:lnTo>
                  <a:lnTo>
                    <a:pt x="0" y="623570"/>
                  </a:lnTo>
                  <a:lnTo>
                    <a:pt x="7620" y="623570"/>
                  </a:lnTo>
                  <a:lnTo>
                    <a:pt x="7620" y="619760"/>
                  </a:lnTo>
                  <a:close/>
                </a:path>
                <a:path w="7620" h="650239">
                  <a:moveTo>
                    <a:pt x="7620" y="613410"/>
                  </a:moveTo>
                  <a:lnTo>
                    <a:pt x="0" y="613410"/>
                  </a:lnTo>
                  <a:lnTo>
                    <a:pt x="0" y="618490"/>
                  </a:lnTo>
                  <a:lnTo>
                    <a:pt x="7620" y="618490"/>
                  </a:lnTo>
                  <a:lnTo>
                    <a:pt x="7620" y="613410"/>
                  </a:lnTo>
                  <a:close/>
                </a:path>
                <a:path w="7620" h="650239">
                  <a:moveTo>
                    <a:pt x="7620" y="607060"/>
                  </a:moveTo>
                  <a:lnTo>
                    <a:pt x="0" y="607060"/>
                  </a:lnTo>
                  <a:lnTo>
                    <a:pt x="0" y="612140"/>
                  </a:lnTo>
                  <a:lnTo>
                    <a:pt x="7620" y="612140"/>
                  </a:lnTo>
                  <a:lnTo>
                    <a:pt x="7620" y="607060"/>
                  </a:lnTo>
                  <a:close/>
                </a:path>
                <a:path w="7620" h="650239">
                  <a:moveTo>
                    <a:pt x="7620" y="600710"/>
                  </a:moveTo>
                  <a:lnTo>
                    <a:pt x="0" y="600710"/>
                  </a:lnTo>
                  <a:lnTo>
                    <a:pt x="0" y="605790"/>
                  </a:lnTo>
                  <a:lnTo>
                    <a:pt x="7620" y="605790"/>
                  </a:lnTo>
                  <a:lnTo>
                    <a:pt x="7620" y="600710"/>
                  </a:lnTo>
                  <a:close/>
                </a:path>
                <a:path w="7620" h="650239">
                  <a:moveTo>
                    <a:pt x="7620" y="594360"/>
                  </a:moveTo>
                  <a:lnTo>
                    <a:pt x="0" y="594360"/>
                  </a:lnTo>
                  <a:lnTo>
                    <a:pt x="0" y="599440"/>
                  </a:lnTo>
                  <a:lnTo>
                    <a:pt x="7620" y="599440"/>
                  </a:lnTo>
                  <a:lnTo>
                    <a:pt x="7620" y="594360"/>
                  </a:lnTo>
                  <a:close/>
                </a:path>
                <a:path w="7620" h="650239">
                  <a:moveTo>
                    <a:pt x="7620" y="588010"/>
                  </a:moveTo>
                  <a:lnTo>
                    <a:pt x="0" y="588010"/>
                  </a:lnTo>
                  <a:lnTo>
                    <a:pt x="0" y="593090"/>
                  </a:lnTo>
                  <a:lnTo>
                    <a:pt x="7620" y="593090"/>
                  </a:lnTo>
                  <a:lnTo>
                    <a:pt x="7620" y="588010"/>
                  </a:lnTo>
                  <a:close/>
                </a:path>
                <a:path w="7620" h="650239">
                  <a:moveTo>
                    <a:pt x="7620" y="581660"/>
                  </a:moveTo>
                  <a:lnTo>
                    <a:pt x="0" y="581660"/>
                  </a:lnTo>
                  <a:lnTo>
                    <a:pt x="0" y="586740"/>
                  </a:lnTo>
                  <a:lnTo>
                    <a:pt x="7620" y="586740"/>
                  </a:lnTo>
                  <a:lnTo>
                    <a:pt x="7620" y="581660"/>
                  </a:lnTo>
                  <a:close/>
                </a:path>
                <a:path w="7620" h="650239">
                  <a:moveTo>
                    <a:pt x="7620" y="575310"/>
                  </a:moveTo>
                  <a:lnTo>
                    <a:pt x="0" y="575310"/>
                  </a:lnTo>
                  <a:lnTo>
                    <a:pt x="0" y="580390"/>
                  </a:lnTo>
                  <a:lnTo>
                    <a:pt x="7620" y="580390"/>
                  </a:lnTo>
                  <a:lnTo>
                    <a:pt x="7620" y="575310"/>
                  </a:lnTo>
                  <a:close/>
                </a:path>
                <a:path w="7620" h="650239">
                  <a:moveTo>
                    <a:pt x="7620" y="568960"/>
                  </a:moveTo>
                  <a:lnTo>
                    <a:pt x="0" y="568960"/>
                  </a:lnTo>
                  <a:lnTo>
                    <a:pt x="0" y="574040"/>
                  </a:lnTo>
                  <a:lnTo>
                    <a:pt x="7620" y="574040"/>
                  </a:lnTo>
                  <a:lnTo>
                    <a:pt x="7620" y="568960"/>
                  </a:lnTo>
                  <a:close/>
                </a:path>
                <a:path w="7620" h="650239">
                  <a:moveTo>
                    <a:pt x="7620" y="562610"/>
                  </a:moveTo>
                  <a:lnTo>
                    <a:pt x="0" y="562610"/>
                  </a:lnTo>
                  <a:lnTo>
                    <a:pt x="0" y="567690"/>
                  </a:lnTo>
                  <a:lnTo>
                    <a:pt x="7620" y="567690"/>
                  </a:lnTo>
                  <a:lnTo>
                    <a:pt x="7620" y="562610"/>
                  </a:lnTo>
                  <a:close/>
                </a:path>
                <a:path w="7620" h="650239">
                  <a:moveTo>
                    <a:pt x="7620" y="556260"/>
                  </a:moveTo>
                  <a:lnTo>
                    <a:pt x="0" y="556260"/>
                  </a:lnTo>
                  <a:lnTo>
                    <a:pt x="0" y="561340"/>
                  </a:lnTo>
                  <a:lnTo>
                    <a:pt x="7620" y="561340"/>
                  </a:lnTo>
                  <a:lnTo>
                    <a:pt x="7620" y="556260"/>
                  </a:lnTo>
                  <a:close/>
                </a:path>
                <a:path w="7620" h="650239">
                  <a:moveTo>
                    <a:pt x="7620" y="549910"/>
                  </a:moveTo>
                  <a:lnTo>
                    <a:pt x="0" y="549910"/>
                  </a:lnTo>
                  <a:lnTo>
                    <a:pt x="0" y="554990"/>
                  </a:lnTo>
                  <a:lnTo>
                    <a:pt x="7620" y="554990"/>
                  </a:lnTo>
                  <a:lnTo>
                    <a:pt x="7620" y="549910"/>
                  </a:lnTo>
                  <a:close/>
                </a:path>
                <a:path w="7620" h="650239">
                  <a:moveTo>
                    <a:pt x="7620" y="543560"/>
                  </a:moveTo>
                  <a:lnTo>
                    <a:pt x="0" y="543560"/>
                  </a:lnTo>
                  <a:lnTo>
                    <a:pt x="0" y="548640"/>
                  </a:lnTo>
                  <a:lnTo>
                    <a:pt x="7620" y="548640"/>
                  </a:lnTo>
                  <a:lnTo>
                    <a:pt x="7620" y="543560"/>
                  </a:lnTo>
                  <a:close/>
                </a:path>
                <a:path w="7620" h="650239">
                  <a:moveTo>
                    <a:pt x="7620" y="535940"/>
                  </a:moveTo>
                  <a:lnTo>
                    <a:pt x="0" y="535940"/>
                  </a:lnTo>
                  <a:lnTo>
                    <a:pt x="0" y="542290"/>
                  </a:lnTo>
                  <a:lnTo>
                    <a:pt x="7620" y="542290"/>
                  </a:lnTo>
                  <a:lnTo>
                    <a:pt x="7620" y="535940"/>
                  </a:lnTo>
                  <a:close/>
                </a:path>
                <a:path w="7620" h="650239">
                  <a:moveTo>
                    <a:pt x="7620" y="530860"/>
                  </a:moveTo>
                  <a:lnTo>
                    <a:pt x="0" y="530860"/>
                  </a:lnTo>
                  <a:lnTo>
                    <a:pt x="0" y="534670"/>
                  </a:lnTo>
                  <a:lnTo>
                    <a:pt x="7620" y="534670"/>
                  </a:lnTo>
                  <a:lnTo>
                    <a:pt x="7620" y="530860"/>
                  </a:lnTo>
                  <a:close/>
                </a:path>
                <a:path w="7620" h="650239">
                  <a:moveTo>
                    <a:pt x="7620" y="524510"/>
                  </a:moveTo>
                  <a:lnTo>
                    <a:pt x="0" y="524510"/>
                  </a:lnTo>
                  <a:lnTo>
                    <a:pt x="0" y="529590"/>
                  </a:lnTo>
                  <a:lnTo>
                    <a:pt x="7620" y="529590"/>
                  </a:lnTo>
                  <a:lnTo>
                    <a:pt x="7620" y="524510"/>
                  </a:lnTo>
                  <a:close/>
                </a:path>
                <a:path w="7620" h="650239">
                  <a:moveTo>
                    <a:pt x="7620" y="516890"/>
                  </a:moveTo>
                  <a:lnTo>
                    <a:pt x="0" y="516890"/>
                  </a:lnTo>
                  <a:lnTo>
                    <a:pt x="0" y="523240"/>
                  </a:lnTo>
                  <a:lnTo>
                    <a:pt x="7620" y="523240"/>
                  </a:lnTo>
                  <a:lnTo>
                    <a:pt x="7620" y="516890"/>
                  </a:lnTo>
                  <a:close/>
                </a:path>
                <a:path w="7620" h="650239">
                  <a:moveTo>
                    <a:pt x="7620" y="511810"/>
                  </a:moveTo>
                  <a:lnTo>
                    <a:pt x="0" y="511810"/>
                  </a:lnTo>
                  <a:lnTo>
                    <a:pt x="0" y="515620"/>
                  </a:lnTo>
                  <a:lnTo>
                    <a:pt x="7620" y="515620"/>
                  </a:lnTo>
                  <a:lnTo>
                    <a:pt x="7620" y="511810"/>
                  </a:lnTo>
                  <a:close/>
                </a:path>
                <a:path w="7620" h="650239">
                  <a:moveTo>
                    <a:pt x="7620" y="505459"/>
                  </a:moveTo>
                  <a:lnTo>
                    <a:pt x="0" y="505459"/>
                  </a:lnTo>
                  <a:lnTo>
                    <a:pt x="0" y="510540"/>
                  </a:lnTo>
                  <a:lnTo>
                    <a:pt x="7620" y="510540"/>
                  </a:lnTo>
                  <a:lnTo>
                    <a:pt x="7620" y="505459"/>
                  </a:lnTo>
                  <a:close/>
                </a:path>
                <a:path w="7620" h="650239">
                  <a:moveTo>
                    <a:pt x="7620" y="499109"/>
                  </a:moveTo>
                  <a:lnTo>
                    <a:pt x="0" y="499109"/>
                  </a:lnTo>
                  <a:lnTo>
                    <a:pt x="0" y="504190"/>
                  </a:lnTo>
                  <a:lnTo>
                    <a:pt x="7620" y="504190"/>
                  </a:lnTo>
                  <a:lnTo>
                    <a:pt x="7620" y="499109"/>
                  </a:lnTo>
                  <a:close/>
                </a:path>
                <a:path w="7620" h="650239">
                  <a:moveTo>
                    <a:pt x="7620" y="492759"/>
                  </a:moveTo>
                  <a:lnTo>
                    <a:pt x="0" y="492759"/>
                  </a:lnTo>
                  <a:lnTo>
                    <a:pt x="0" y="497840"/>
                  </a:lnTo>
                  <a:lnTo>
                    <a:pt x="7620" y="497840"/>
                  </a:lnTo>
                  <a:lnTo>
                    <a:pt x="7620" y="492759"/>
                  </a:lnTo>
                  <a:close/>
                </a:path>
                <a:path w="7620" h="650239">
                  <a:moveTo>
                    <a:pt x="7620" y="486409"/>
                  </a:moveTo>
                  <a:lnTo>
                    <a:pt x="0" y="486409"/>
                  </a:lnTo>
                  <a:lnTo>
                    <a:pt x="0" y="491490"/>
                  </a:lnTo>
                  <a:lnTo>
                    <a:pt x="7620" y="491490"/>
                  </a:lnTo>
                  <a:lnTo>
                    <a:pt x="7620" y="486409"/>
                  </a:lnTo>
                  <a:close/>
                </a:path>
                <a:path w="7620" h="650239">
                  <a:moveTo>
                    <a:pt x="7620" y="480059"/>
                  </a:moveTo>
                  <a:lnTo>
                    <a:pt x="0" y="480059"/>
                  </a:lnTo>
                  <a:lnTo>
                    <a:pt x="0" y="485140"/>
                  </a:lnTo>
                  <a:lnTo>
                    <a:pt x="7620" y="485140"/>
                  </a:lnTo>
                  <a:lnTo>
                    <a:pt x="7620" y="480059"/>
                  </a:lnTo>
                  <a:close/>
                </a:path>
                <a:path w="7620" h="650239">
                  <a:moveTo>
                    <a:pt x="7620" y="473709"/>
                  </a:moveTo>
                  <a:lnTo>
                    <a:pt x="0" y="473709"/>
                  </a:lnTo>
                  <a:lnTo>
                    <a:pt x="0" y="478790"/>
                  </a:lnTo>
                  <a:lnTo>
                    <a:pt x="7620" y="478790"/>
                  </a:lnTo>
                  <a:lnTo>
                    <a:pt x="7620" y="473709"/>
                  </a:lnTo>
                  <a:close/>
                </a:path>
                <a:path w="7620" h="650239">
                  <a:moveTo>
                    <a:pt x="7620" y="467359"/>
                  </a:moveTo>
                  <a:lnTo>
                    <a:pt x="0" y="467359"/>
                  </a:lnTo>
                  <a:lnTo>
                    <a:pt x="0" y="472440"/>
                  </a:lnTo>
                  <a:lnTo>
                    <a:pt x="7620" y="472440"/>
                  </a:lnTo>
                  <a:lnTo>
                    <a:pt x="7620" y="467359"/>
                  </a:lnTo>
                  <a:close/>
                </a:path>
                <a:path w="7620" h="650239">
                  <a:moveTo>
                    <a:pt x="7620" y="461009"/>
                  </a:moveTo>
                  <a:lnTo>
                    <a:pt x="0" y="461009"/>
                  </a:lnTo>
                  <a:lnTo>
                    <a:pt x="0" y="466090"/>
                  </a:lnTo>
                  <a:lnTo>
                    <a:pt x="7620" y="466090"/>
                  </a:lnTo>
                  <a:lnTo>
                    <a:pt x="7620" y="461009"/>
                  </a:lnTo>
                  <a:close/>
                </a:path>
                <a:path w="7620" h="650239">
                  <a:moveTo>
                    <a:pt x="7620" y="454660"/>
                  </a:moveTo>
                  <a:lnTo>
                    <a:pt x="0" y="454660"/>
                  </a:lnTo>
                  <a:lnTo>
                    <a:pt x="0" y="459740"/>
                  </a:lnTo>
                  <a:lnTo>
                    <a:pt x="7620" y="459740"/>
                  </a:lnTo>
                  <a:lnTo>
                    <a:pt x="7620" y="454660"/>
                  </a:lnTo>
                  <a:close/>
                </a:path>
                <a:path w="7620" h="650239">
                  <a:moveTo>
                    <a:pt x="7620" y="448309"/>
                  </a:moveTo>
                  <a:lnTo>
                    <a:pt x="0" y="448309"/>
                  </a:lnTo>
                  <a:lnTo>
                    <a:pt x="0" y="453390"/>
                  </a:lnTo>
                  <a:lnTo>
                    <a:pt x="7620" y="453390"/>
                  </a:lnTo>
                  <a:lnTo>
                    <a:pt x="7620" y="448309"/>
                  </a:lnTo>
                  <a:close/>
                </a:path>
                <a:path w="7620" h="650239">
                  <a:moveTo>
                    <a:pt x="7620" y="441959"/>
                  </a:moveTo>
                  <a:lnTo>
                    <a:pt x="0" y="441959"/>
                  </a:lnTo>
                  <a:lnTo>
                    <a:pt x="0" y="447040"/>
                  </a:lnTo>
                  <a:lnTo>
                    <a:pt x="7620" y="447040"/>
                  </a:lnTo>
                  <a:lnTo>
                    <a:pt x="7620" y="441959"/>
                  </a:lnTo>
                  <a:close/>
                </a:path>
                <a:path w="7620" h="650239">
                  <a:moveTo>
                    <a:pt x="7620" y="435609"/>
                  </a:moveTo>
                  <a:lnTo>
                    <a:pt x="0" y="435609"/>
                  </a:lnTo>
                  <a:lnTo>
                    <a:pt x="0" y="440690"/>
                  </a:lnTo>
                  <a:lnTo>
                    <a:pt x="7620" y="440690"/>
                  </a:lnTo>
                  <a:lnTo>
                    <a:pt x="7620" y="435609"/>
                  </a:lnTo>
                  <a:close/>
                </a:path>
                <a:path w="7620" h="650239">
                  <a:moveTo>
                    <a:pt x="7620" y="429259"/>
                  </a:moveTo>
                  <a:lnTo>
                    <a:pt x="0" y="429259"/>
                  </a:lnTo>
                  <a:lnTo>
                    <a:pt x="0" y="434340"/>
                  </a:lnTo>
                  <a:lnTo>
                    <a:pt x="7620" y="434340"/>
                  </a:lnTo>
                  <a:lnTo>
                    <a:pt x="7620" y="429259"/>
                  </a:lnTo>
                  <a:close/>
                </a:path>
                <a:path w="7620" h="650239">
                  <a:moveTo>
                    <a:pt x="7620" y="422909"/>
                  </a:moveTo>
                  <a:lnTo>
                    <a:pt x="0" y="422909"/>
                  </a:lnTo>
                  <a:lnTo>
                    <a:pt x="0" y="427990"/>
                  </a:lnTo>
                  <a:lnTo>
                    <a:pt x="7620" y="427990"/>
                  </a:lnTo>
                  <a:lnTo>
                    <a:pt x="7620" y="422909"/>
                  </a:lnTo>
                  <a:close/>
                </a:path>
                <a:path w="7620" h="650239">
                  <a:moveTo>
                    <a:pt x="7620" y="416559"/>
                  </a:moveTo>
                  <a:lnTo>
                    <a:pt x="0" y="416559"/>
                  </a:lnTo>
                  <a:lnTo>
                    <a:pt x="0" y="421640"/>
                  </a:lnTo>
                  <a:lnTo>
                    <a:pt x="7620" y="421640"/>
                  </a:lnTo>
                  <a:lnTo>
                    <a:pt x="7620" y="416559"/>
                  </a:lnTo>
                  <a:close/>
                </a:path>
                <a:path w="7620" h="650239">
                  <a:moveTo>
                    <a:pt x="7620" y="412750"/>
                  </a:moveTo>
                  <a:lnTo>
                    <a:pt x="0" y="412750"/>
                  </a:lnTo>
                  <a:lnTo>
                    <a:pt x="0" y="415290"/>
                  </a:lnTo>
                  <a:lnTo>
                    <a:pt x="7620" y="415290"/>
                  </a:lnTo>
                  <a:lnTo>
                    <a:pt x="7620" y="412750"/>
                  </a:lnTo>
                  <a:close/>
                </a:path>
              </a:pathLst>
            </a:custGeom>
            <a:solidFill>
              <a:srgbClr val="7000F0"/>
            </a:solidFill>
          </p:spPr>
          <p:txBody>
            <a:bodyPr bIns="0" lIns="0" rIns="0" rtlCol="0" tIns="0" wrap="square"/>
            <a:p/>
          </p:txBody>
        </p:sp>
        <p:sp>
          <p:nvSpPr>
            <p:cNvPr id="1051043" name="object 2359"/>
            <p:cNvSpPr/>
            <p:nvPr/>
          </p:nvSpPr>
          <p:spPr>
            <a:xfrm>
              <a:off x="6626860" y="5825490"/>
              <a:ext cx="7620" cy="656590"/>
            </a:xfrm>
            <a:custGeom>
              <a:avLst/>
              <a:ahLst/>
              <a:rect l="l" t="t" r="r" b="b"/>
              <a:pathLst>
                <a:path w="7620" h="656589">
                  <a:moveTo>
                    <a:pt x="127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7620" y="7620"/>
                  </a:lnTo>
                  <a:lnTo>
                    <a:pt x="7620" y="2540"/>
                  </a:lnTo>
                  <a:lnTo>
                    <a:pt x="3810" y="2540"/>
                  </a:lnTo>
                  <a:lnTo>
                    <a:pt x="3810" y="1270"/>
                  </a:lnTo>
                  <a:lnTo>
                    <a:pt x="1270" y="1270"/>
                  </a:lnTo>
                  <a:lnTo>
                    <a:pt x="1270" y="0"/>
                  </a:lnTo>
                  <a:close/>
                </a:path>
                <a:path w="7620" h="656589">
                  <a:moveTo>
                    <a:pt x="7620" y="7620"/>
                  </a:moveTo>
                  <a:lnTo>
                    <a:pt x="0" y="7620"/>
                  </a:lnTo>
                  <a:lnTo>
                    <a:pt x="0" y="11430"/>
                  </a:lnTo>
                  <a:lnTo>
                    <a:pt x="7620" y="11430"/>
                  </a:lnTo>
                  <a:lnTo>
                    <a:pt x="7620" y="7620"/>
                  </a:lnTo>
                  <a:close/>
                </a:path>
                <a:path w="7620" h="656589">
                  <a:moveTo>
                    <a:pt x="7620" y="11430"/>
                  </a:moveTo>
                  <a:lnTo>
                    <a:pt x="0" y="11430"/>
                  </a:lnTo>
                  <a:lnTo>
                    <a:pt x="0" y="13970"/>
                  </a:lnTo>
                  <a:lnTo>
                    <a:pt x="7620" y="13970"/>
                  </a:lnTo>
                  <a:lnTo>
                    <a:pt x="7620" y="11430"/>
                  </a:lnTo>
                  <a:close/>
                </a:path>
                <a:path w="7620" h="656589">
                  <a:moveTo>
                    <a:pt x="7620" y="13970"/>
                  </a:moveTo>
                  <a:lnTo>
                    <a:pt x="0" y="13970"/>
                  </a:lnTo>
                  <a:lnTo>
                    <a:pt x="0" y="17780"/>
                  </a:lnTo>
                  <a:lnTo>
                    <a:pt x="7620" y="17780"/>
                  </a:lnTo>
                  <a:lnTo>
                    <a:pt x="7620" y="13970"/>
                  </a:lnTo>
                  <a:close/>
                </a:path>
                <a:path w="7620" h="656589">
                  <a:moveTo>
                    <a:pt x="7620" y="17780"/>
                  </a:moveTo>
                  <a:lnTo>
                    <a:pt x="0" y="17780"/>
                  </a:lnTo>
                  <a:lnTo>
                    <a:pt x="0" y="20320"/>
                  </a:lnTo>
                  <a:lnTo>
                    <a:pt x="7620" y="20320"/>
                  </a:lnTo>
                  <a:lnTo>
                    <a:pt x="7620" y="17780"/>
                  </a:lnTo>
                  <a:close/>
                </a:path>
                <a:path w="7620" h="656589">
                  <a:moveTo>
                    <a:pt x="7620" y="20320"/>
                  </a:moveTo>
                  <a:lnTo>
                    <a:pt x="0" y="20320"/>
                  </a:lnTo>
                  <a:lnTo>
                    <a:pt x="0" y="24130"/>
                  </a:lnTo>
                  <a:lnTo>
                    <a:pt x="7620" y="24130"/>
                  </a:lnTo>
                  <a:lnTo>
                    <a:pt x="7620" y="20320"/>
                  </a:lnTo>
                  <a:close/>
                </a:path>
                <a:path w="7620" h="656589">
                  <a:moveTo>
                    <a:pt x="7620" y="24130"/>
                  </a:moveTo>
                  <a:lnTo>
                    <a:pt x="0" y="24130"/>
                  </a:lnTo>
                  <a:lnTo>
                    <a:pt x="0" y="26670"/>
                  </a:lnTo>
                  <a:lnTo>
                    <a:pt x="7620" y="26670"/>
                  </a:lnTo>
                  <a:lnTo>
                    <a:pt x="7620" y="24130"/>
                  </a:lnTo>
                  <a:close/>
                </a:path>
                <a:path w="7620" h="656589">
                  <a:moveTo>
                    <a:pt x="7620" y="26670"/>
                  </a:moveTo>
                  <a:lnTo>
                    <a:pt x="0" y="26670"/>
                  </a:lnTo>
                  <a:lnTo>
                    <a:pt x="0" y="30480"/>
                  </a:lnTo>
                  <a:lnTo>
                    <a:pt x="7620" y="30480"/>
                  </a:lnTo>
                  <a:lnTo>
                    <a:pt x="7620" y="26670"/>
                  </a:lnTo>
                  <a:close/>
                </a:path>
                <a:path w="7620" h="656589">
                  <a:moveTo>
                    <a:pt x="7620" y="30480"/>
                  </a:moveTo>
                  <a:lnTo>
                    <a:pt x="0" y="30480"/>
                  </a:lnTo>
                  <a:lnTo>
                    <a:pt x="0" y="33020"/>
                  </a:lnTo>
                  <a:lnTo>
                    <a:pt x="7620" y="33020"/>
                  </a:lnTo>
                  <a:lnTo>
                    <a:pt x="7620" y="30480"/>
                  </a:lnTo>
                  <a:close/>
                </a:path>
                <a:path w="7620" h="656589">
                  <a:moveTo>
                    <a:pt x="7620" y="33020"/>
                  </a:moveTo>
                  <a:lnTo>
                    <a:pt x="0" y="33020"/>
                  </a:lnTo>
                  <a:lnTo>
                    <a:pt x="0" y="39370"/>
                  </a:lnTo>
                  <a:lnTo>
                    <a:pt x="7620" y="39370"/>
                  </a:lnTo>
                  <a:lnTo>
                    <a:pt x="7620" y="33020"/>
                  </a:lnTo>
                  <a:close/>
                </a:path>
                <a:path w="7620" h="656589">
                  <a:moveTo>
                    <a:pt x="7620" y="39370"/>
                  </a:moveTo>
                  <a:lnTo>
                    <a:pt x="0" y="39370"/>
                  </a:lnTo>
                  <a:lnTo>
                    <a:pt x="0" y="43180"/>
                  </a:lnTo>
                  <a:lnTo>
                    <a:pt x="7620" y="43180"/>
                  </a:lnTo>
                  <a:lnTo>
                    <a:pt x="7620" y="39370"/>
                  </a:lnTo>
                  <a:close/>
                </a:path>
                <a:path w="7620" h="656589">
                  <a:moveTo>
                    <a:pt x="7620" y="43180"/>
                  </a:moveTo>
                  <a:lnTo>
                    <a:pt x="0" y="43180"/>
                  </a:lnTo>
                  <a:lnTo>
                    <a:pt x="0" y="45720"/>
                  </a:lnTo>
                  <a:lnTo>
                    <a:pt x="7620" y="45720"/>
                  </a:lnTo>
                  <a:lnTo>
                    <a:pt x="7620" y="43180"/>
                  </a:lnTo>
                  <a:close/>
                </a:path>
                <a:path w="7620" h="656589">
                  <a:moveTo>
                    <a:pt x="7620" y="45720"/>
                  </a:moveTo>
                  <a:lnTo>
                    <a:pt x="0" y="45720"/>
                  </a:lnTo>
                  <a:lnTo>
                    <a:pt x="0" y="49530"/>
                  </a:lnTo>
                  <a:lnTo>
                    <a:pt x="7620" y="49530"/>
                  </a:lnTo>
                  <a:lnTo>
                    <a:pt x="7620" y="45720"/>
                  </a:lnTo>
                  <a:close/>
                </a:path>
                <a:path w="7620" h="656589">
                  <a:moveTo>
                    <a:pt x="7620" y="49530"/>
                  </a:moveTo>
                  <a:lnTo>
                    <a:pt x="0" y="49530"/>
                  </a:lnTo>
                  <a:lnTo>
                    <a:pt x="0" y="52070"/>
                  </a:lnTo>
                  <a:lnTo>
                    <a:pt x="7620" y="52070"/>
                  </a:lnTo>
                  <a:lnTo>
                    <a:pt x="7620" y="49530"/>
                  </a:lnTo>
                  <a:close/>
                </a:path>
                <a:path w="7620" h="656589">
                  <a:moveTo>
                    <a:pt x="7620" y="52070"/>
                  </a:moveTo>
                  <a:lnTo>
                    <a:pt x="0" y="52070"/>
                  </a:lnTo>
                  <a:lnTo>
                    <a:pt x="0" y="55880"/>
                  </a:lnTo>
                  <a:lnTo>
                    <a:pt x="7620" y="55880"/>
                  </a:lnTo>
                  <a:lnTo>
                    <a:pt x="7620" y="52070"/>
                  </a:lnTo>
                  <a:close/>
                </a:path>
                <a:path w="7620" h="656589">
                  <a:moveTo>
                    <a:pt x="7620" y="55880"/>
                  </a:moveTo>
                  <a:lnTo>
                    <a:pt x="0" y="55880"/>
                  </a:lnTo>
                  <a:lnTo>
                    <a:pt x="0" y="62230"/>
                  </a:lnTo>
                  <a:lnTo>
                    <a:pt x="7620" y="62230"/>
                  </a:lnTo>
                  <a:lnTo>
                    <a:pt x="7620" y="55880"/>
                  </a:lnTo>
                  <a:close/>
                </a:path>
                <a:path w="7620" h="656589">
                  <a:moveTo>
                    <a:pt x="7620" y="62230"/>
                  </a:moveTo>
                  <a:lnTo>
                    <a:pt x="0" y="62230"/>
                  </a:lnTo>
                  <a:lnTo>
                    <a:pt x="0" y="64770"/>
                  </a:lnTo>
                  <a:lnTo>
                    <a:pt x="7620" y="64770"/>
                  </a:lnTo>
                  <a:lnTo>
                    <a:pt x="7620" y="62230"/>
                  </a:lnTo>
                  <a:close/>
                </a:path>
                <a:path w="7620" h="656589">
                  <a:moveTo>
                    <a:pt x="7620" y="64770"/>
                  </a:moveTo>
                  <a:lnTo>
                    <a:pt x="0" y="64770"/>
                  </a:lnTo>
                  <a:lnTo>
                    <a:pt x="0" y="68580"/>
                  </a:lnTo>
                  <a:lnTo>
                    <a:pt x="7620" y="68580"/>
                  </a:lnTo>
                  <a:lnTo>
                    <a:pt x="7620" y="64770"/>
                  </a:lnTo>
                  <a:close/>
                </a:path>
                <a:path w="7620" h="656589">
                  <a:moveTo>
                    <a:pt x="7620" y="68580"/>
                  </a:moveTo>
                  <a:lnTo>
                    <a:pt x="0" y="68580"/>
                  </a:lnTo>
                  <a:lnTo>
                    <a:pt x="0" y="71120"/>
                  </a:lnTo>
                  <a:lnTo>
                    <a:pt x="7620" y="71120"/>
                  </a:lnTo>
                  <a:lnTo>
                    <a:pt x="7620" y="68580"/>
                  </a:lnTo>
                  <a:close/>
                </a:path>
                <a:path w="7620" h="656589">
                  <a:moveTo>
                    <a:pt x="7620" y="71120"/>
                  </a:moveTo>
                  <a:lnTo>
                    <a:pt x="0" y="71120"/>
                  </a:lnTo>
                  <a:lnTo>
                    <a:pt x="0" y="74930"/>
                  </a:lnTo>
                  <a:lnTo>
                    <a:pt x="7620" y="74930"/>
                  </a:lnTo>
                  <a:lnTo>
                    <a:pt x="7620" y="71120"/>
                  </a:lnTo>
                  <a:close/>
                </a:path>
                <a:path w="7620" h="656589">
                  <a:moveTo>
                    <a:pt x="7620" y="74930"/>
                  </a:moveTo>
                  <a:lnTo>
                    <a:pt x="0" y="74930"/>
                  </a:lnTo>
                  <a:lnTo>
                    <a:pt x="0" y="77470"/>
                  </a:lnTo>
                  <a:lnTo>
                    <a:pt x="7620" y="77470"/>
                  </a:lnTo>
                  <a:lnTo>
                    <a:pt x="7620" y="74930"/>
                  </a:lnTo>
                  <a:close/>
                </a:path>
                <a:path w="7620" h="656589">
                  <a:moveTo>
                    <a:pt x="7620" y="77470"/>
                  </a:moveTo>
                  <a:lnTo>
                    <a:pt x="0" y="77470"/>
                  </a:lnTo>
                  <a:lnTo>
                    <a:pt x="0" y="81280"/>
                  </a:lnTo>
                  <a:lnTo>
                    <a:pt x="7620" y="81280"/>
                  </a:lnTo>
                  <a:lnTo>
                    <a:pt x="7620" y="77470"/>
                  </a:lnTo>
                  <a:close/>
                </a:path>
                <a:path w="7620" h="656589">
                  <a:moveTo>
                    <a:pt x="7620" y="81280"/>
                  </a:moveTo>
                  <a:lnTo>
                    <a:pt x="0" y="81280"/>
                  </a:lnTo>
                  <a:lnTo>
                    <a:pt x="0" y="83820"/>
                  </a:lnTo>
                  <a:lnTo>
                    <a:pt x="7620" y="83820"/>
                  </a:lnTo>
                  <a:lnTo>
                    <a:pt x="7620" y="81280"/>
                  </a:lnTo>
                  <a:close/>
                </a:path>
                <a:path w="7620" h="656589">
                  <a:moveTo>
                    <a:pt x="7620" y="83820"/>
                  </a:moveTo>
                  <a:lnTo>
                    <a:pt x="0" y="83820"/>
                  </a:lnTo>
                  <a:lnTo>
                    <a:pt x="0" y="87630"/>
                  </a:lnTo>
                  <a:lnTo>
                    <a:pt x="7620" y="87630"/>
                  </a:lnTo>
                  <a:lnTo>
                    <a:pt x="7620" y="83820"/>
                  </a:lnTo>
                  <a:close/>
                </a:path>
                <a:path w="7620" h="656589">
                  <a:moveTo>
                    <a:pt x="7620" y="87630"/>
                  </a:moveTo>
                  <a:lnTo>
                    <a:pt x="0" y="87630"/>
                  </a:lnTo>
                  <a:lnTo>
                    <a:pt x="0" y="90170"/>
                  </a:lnTo>
                  <a:lnTo>
                    <a:pt x="7620" y="90170"/>
                  </a:lnTo>
                  <a:lnTo>
                    <a:pt x="7620" y="87630"/>
                  </a:lnTo>
                  <a:close/>
                </a:path>
                <a:path w="7620" h="656589">
                  <a:moveTo>
                    <a:pt x="7620" y="90170"/>
                  </a:moveTo>
                  <a:lnTo>
                    <a:pt x="0" y="90170"/>
                  </a:lnTo>
                  <a:lnTo>
                    <a:pt x="0" y="93980"/>
                  </a:lnTo>
                  <a:lnTo>
                    <a:pt x="7620" y="93980"/>
                  </a:lnTo>
                  <a:lnTo>
                    <a:pt x="7620" y="90170"/>
                  </a:lnTo>
                  <a:close/>
                </a:path>
                <a:path w="7620" h="656589">
                  <a:moveTo>
                    <a:pt x="7620" y="93980"/>
                  </a:moveTo>
                  <a:lnTo>
                    <a:pt x="0" y="93980"/>
                  </a:lnTo>
                  <a:lnTo>
                    <a:pt x="0" y="96520"/>
                  </a:lnTo>
                  <a:lnTo>
                    <a:pt x="7620" y="96520"/>
                  </a:lnTo>
                  <a:lnTo>
                    <a:pt x="7620" y="93980"/>
                  </a:lnTo>
                  <a:close/>
                </a:path>
                <a:path w="7620" h="656589">
                  <a:moveTo>
                    <a:pt x="7620" y="96520"/>
                  </a:moveTo>
                  <a:lnTo>
                    <a:pt x="0" y="96520"/>
                  </a:lnTo>
                  <a:lnTo>
                    <a:pt x="0" y="100330"/>
                  </a:lnTo>
                  <a:lnTo>
                    <a:pt x="7620" y="100330"/>
                  </a:lnTo>
                  <a:lnTo>
                    <a:pt x="7620" y="96520"/>
                  </a:lnTo>
                  <a:close/>
                </a:path>
                <a:path w="7620" h="656589">
                  <a:moveTo>
                    <a:pt x="7620" y="100330"/>
                  </a:moveTo>
                  <a:lnTo>
                    <a:pt x="0" y="100330"/>
                  </a:lnTo>
                  <a:lnTo>
                    <a:pt x="0" y="102870"/>
                  </a:lnTo>
                  <a:lnTo>
                    <a:pt x="7620" y="102870"/>
                  </a:lnTo>
                  <a:lnTo>
                    <a:pt x="7620" y="100330"/>
                  </a:lnTo>
                  <a:close/>
                </a:path>
                <a:path w="7620" h="656589">
                  <a:moveTo>
                    <a:pt x="7620" y="102870"/>
                  </a:moveTo>
                  <a:lnTo>
                    <a:pt x="0" y="102870"/>
                  </a:lnTo>
                  <a:lnTo>
                    <a:pt x="0" y="106680"/>
                  </a:lnTo>
                  <a:lnTo>
                    <a:pt x="7620" y="106680"/>
                  </a:lnTo>
                  <a:lnTo>
                    <a:pt x="7620" y="102870"/>
                  </a:lnTo>
                  <a:close/>
                </a:path>
                <a:path w="7620" h="656589">
                  <a:moveTo>
                    <a:pt x="7620" y="106680"/>
                  </a:moveTo>
                  <a:lnTo>
                    <a:pt x="0" y="106680"/>
                  </a:lnTo>
                  <a:lnTo>
                    <a:pt x="0" y="109220"/>
                  </a:lnTo>
                  <a:lnTo>
                    <a:pt x="7620" y="109220"/>
                  </a:lnTo>
                  <a:lnTo>
                    <a:pt x="7620" y="106680"/>
                  </a:lnTo>
                  <a:close/>
                </a:path>
                <a:path w="7620" h="656589">
                  <a:moveTo>
                    <a:pt x="7620" y="109220"/>
                  </a:moveTo>
                  <a:lnTo>
                    <a:pt x="0" y="109220"/>
                  </a:lnTo>
                  <a:lnTo>
                    <a:pt x="0" y="113030"/>
                  </a:lnTo>
                  <a:lnTo>
                    <a:pt x="7620" y="113030"/>
                  </a:lnTo>
                  <a:lnTo>
                    <a:pt x="7620" y="109220"/>
                  </a:lnTo>
                  <a:close/>
                </a:path>
                <a:path w="7620" h="656589">
                  <a:moveTo>
                    <a:pt x="7620" y="113030"/>
                  </a:moveTo>
                  <a:lnTo>
                    <a:pt x="0" y="113030"/>
                  </a:lnTo>
                  <a:lnTo>
                    <a:pt x="0" y="115570"/>
                  </a:lnTo>
                  <a:lnTo>
                    <a:pt x="7620" y="115570"/>
                  </a:lnTo>
                  <a:lnTo>
                    <a:pt x="7620" y="113030"/>
                  </a:lnTo>
                  <a:close/>
                </a:path>
                <a:path w="7620" h="656589">
                  <a:moveTo>
                    <a:pt x="7620" y="115570"/>
                  </a:moveTo>
                  <a:lnTo>
                    <a:pt x="0" y="115570"/>
                  </a:lnTo>
                  <a:lnTo>
                    <a:pt x="0" y="121920"/>
                  </a:lnTo>
                  <a:lnTo>
                    <a:pt x="7620" y="121920"/>
                  </a:lnTo>
                  <a:lnTo>
                    <a:pt x="7620" y="115570"/>
                  </a:lnTo>
                  <a:close/>
                </a:path>
                <a:path w="7620" h="656589">
                  <a:moveTo>
                    <a:pt x="7620" y="121920"/>
                  </a:moveTo>
                  <a:lnTo>
                    <a:pt x="0" y="121920"/>
                  </a:lnTo>
                  <a:lnTo>
                    <a:pt x="0" y="128270"/>
                  </a:lnTo>
                  <a:lnTo>
                    <a:pt x="7620" y="128270"/>
                  </a:lnTo>
                  <a:lnTo>
                    <a:pt x="7620" y="121920"/>
                  </a:lnTo>
                  <a:close/>
                </a:path>
                <a:path w="7620" h="656589">
                  <a:moveTo>
                    <a:pt x="7620" y="128270"/>
                  </a:moveTo>
                  <a:lnTo>
                    <a:pt x="0" y="128270"/>
                  </a:lnTo>
                  <a:lnTo>
                    <a:pt x="0" y="132080"/>
                  </a:lnTo>
                  <a:lnTo>
                    <a:pt x="7620" y="132080"/>
                  </a:lnTo>
                  <a:lnTo>
                    <a:pt x="7620" y="128270"/>
                  </a:lnTo>
                  <a:close/>
                </a:path>
                <a:path w="7620" h="656589">
                  <a:moveTo>
                    <a:pt x="7620" y="132080"/>
                  </a:moveTo>
                  <a:lnTo>
                    <a:pt x="0" y="132080"/>
                  </a:lnTo>
                  <a:lnTo>
                    <a:pt x="0" y="134620"/>
                  </a:lnTo>
                  <a:lnTo>
                    <a:pt x="7620" y="134620"/>
                  </a:lnTo>
                  <a:lnTo>
                    <a:pt x="7620" y="132080"/>
                  </a:lnTo>
                  <a:close/>
                </a:path>
                <a:path w="7620" h="656589">
                  <a:moveTo>
                    <a:pt x="7620" y="134620"/>
                  </a:moveTo>
                  <a:lnTo>
                    <a:pt x="0" y="134620"/>
                  </a:lnTo>
                  <a:lnTo>
                    <a:pt x="0" y="140970"/>
                  </a:lnTo>
                  <a:lnTo>
                    <a:pt x="7620" y="140970"/>
                  </a:lnTo>
                  <a:lnTo>
                    <a:pt x="7620" y="134620"/>
                  </a:lnTo>
                  <a:close/>
                </a:path>
                <a:path w="7620" h="656589">
                  <a:moveTo>
                    <a:pt x="7620" y="140970"/>
                  </a:moveTo>
                  <a:lnTo>
                    <a:pt x="0" y="140970"/>
                  </a:lnTo>
                  <a:lnTo>
                    <a:pt x="0" y="147320"/>
                  </a:lnTo>
                  <a:lnTo>
                    <a:pt x="7620" y="147320"/>
                  </a:lnTo>
                  <a:lnTo>
                    <a:pt x="7620" y="140970"/>
                  </a:lnTo>
                  <a:close/>
                </a:path>
                <a:path w="7620" h="656589">
                  <a:moveTo>
                    <a:pt x="7620" y="147320"/>
                  </a:moveTo>
                  <a:lnTo>
                    <a:pt x="0" y="147320"/>
                  </a:lnTo>
                  <a:lnTo>
                    <a:pt x="0" y="153670"/>
                  </a:lnTo>
                  <a:lnTo>
                    <a:pt x="7620" y="153670"/>
                  </a:lnTo>
                  <a:lnTo>
                    <a:pt x="7620" y="147320"/>
                  </a:lnTo>
                  <a:close/>
                </a:path>
                <a:path w="7620" h="656589">
                  <a:moveTo>
                    <a:pt x="7620" y="153670"/>
                  </a:moveTo>
                  <a:lnTo>
                    <a:pt x="0" y="153670"/>
                  </a:lnTo>
                  <a:lnTo>
                    <a:pt x="0" y="157480"/>
                  </a:lnTo>
                  <a:lnTo>
                    <a:pt x="7620" y="157480"/>
                  </a:lnTo>
                  <a:lnTo>
                    <a:pt x="7620" y="153670"/>
                  </a:lnTo>
                  <a:close/>
                </a:path>
                <a:path w="7620" h="656589">
                  <a:moveTo>
                    <a:pt x="7620" y="157480"/>
                  </a:moveTo>
                  <a:lnTo>
                    <a:pt x="0" y="157480"/>
                  </a:lnTo>
                  <a:lnTo>
                    <a:pt x="0" y="160020"/>
                  </a:lnTo>
                  <a:lnTo>
                    <a:pt x="7620" y="160020"/>
                  </a:lnTo>
                  <a:lnTo>
                    <a:pt x="7620" y="157480"/>
                  </a:lnTo>
                  <a:close/>
                </a:path>
                <a:path w="7620" h="656589">
                  <a:moveTo>
                    <a:pt x="7620" y="160020"/>
                  </a:moveTo>
                  <a:lnTo>
                    <a:pt x="0" y="160020"/>
                  </a:lnTo>
                  <a:lnTo>
                    <a:pt x="0" y="163830"/>
                  </a:lnTo>
                  <a:lnTo>
                    <a:pt x="7620" y="163830"/>
                  </a:lnTo>
                  <a:lnTo>
                    <a:pt x="7620" y="160020"/>
                  </a:lnTo>
                  <a:close/>
                </a:path>
                <a:path w="7620" h="656589">
                  <a:moveTo>
                    <a:pt x="7620" y="163830"/>
                  </a:moveTo>
                  <a:lnTo>
                    <a:pt x="0" y="163830"/>
                  </a:lnTo>
                  <a:lnTo>
                    <a:pt x="0" y="166370"/>
                  </a:lnTo>
                  <a:lnTo>
                    <a:pt x="7620" y="166370"/>
                  </a:lnTo>
                  <a:lnTo>
                    <a:pt x="7620" y="163830"/>
                  </a:lnTo>
                  <a:close/>
                </a:path>
                <a:path w="7620" h="656589">
                  <a:moveTo>
                    <a:pt x="7620" y="166370"/>
                  </a:moveTo>
                  <a:lnTo>
                    <a:pt x="0" y="166370"/>
                  </a:lnTo>
                  <a:lnTo>
                    <a:pt x="0" y="170180"/>
                  </a:lnTo>
                  <a:lnTo>
                    <a:pt x="7620" y="170180"/>
                  </a:lnTo>
                  <a:lnTo>
                    <a:pt x="7620" y="166370"/>
                  </a:lnTo>
                  <a:close/>
                </a:path>
                <a:path w="7620" h="656589">
                  <a:moveTo>
                    <a:pt x="7620" y="170180"/>
                  </a:moveTo>
                  <a:lnTo>
                    <a:pt x="0" y="170180"/>
                  </a:lnTo>
                  <a:lnTo>
                    <a:pt x="0" y="172720"/>
                  </a:lnTo>
                  <a:lnTo>
                    <a:pt x="7620" y="172720"/>
                  </a:lnTo>
                  <a:lnTo>
                    <a:pt x="7620" y="170180"/>
                  </a:lnTo>
                  <a:close/>
                </a:path>
                <a:path w="7620" h="656589">
                  <a:moveTo>
                    <a:pt x="7620" y="172720"/>
                  </a:moveTo>
                  <a:lnTo>
                    <a:pt x="0" y="172720"/>
                  </a:lnTo>
                  <a:lnTo>
                    <a:pt x="0" y="176530"/>
                  </a:lnTo>
                  <a:lnTo>
                    <a:pt x="7620" y="176530"/>
                  </a:lnTo>
                  <a:lnTo>
                    <a:pt x="7620" y="172720"/>
                  </a:lnTo>
                  <a:close/>
                </a:path>
                <a:path w="7620" h="656589">
                  <a:moveTo>
                    <a:pt x="7620" y="176530"/>
                  </a:moveTo>
                  <a:lnTo>
                    <a:pt x="0" y="176530"/>
                  </a:lnTo>
                  <a:lnTo>
                    <a:pt x="0" y="179070"/>
                  </a:lnTo>
                  <a:lnTo>
                    <a:pt x="7620" y="179070"/>
                  </a:lnTo>
                  <a:lnTo>
                    <a:pt x="7620" y="176530"/>
                  </a:lnTo>
                  <a:close/>
                </a:path>
                <a:path w="7620" h="656589">
                  <a:moveTo>
                    <a:pt x="7620" y="179070"/>
                  </a:moveTo>
                  <a:lnTo>
                    <a:pt x="0" y="179070"/>
                  </a:lnTo>
                  <a:lnTo>
                    <a:pt x="0" y="182880"/>
                  </a:lnTo>
                  <a:lnTo>
                    <a:pt x="7620" y="182880"/>
                  </a:lnTo>
                  <a:lnTo>
                    <a:pt x="7620" y="179070"/>
                  </a:lnTo>
                  <a:close/>
                </a:path>
                <a:path w="7620" h="656589">
                  <a:moveTo>
                    <a:pt x="7620" y="182880"/>
                  </a:moveTo>
                  <a:lnTo>
                    <a:pt x="0" y="182880"/>
                  </a:lnTo>
                  <a:lnTo>
                    <a:pt x="0" y="185420"/>
                  </a:lnTo>
                  <a:lnTo>
                    <a:pt x="7620" y="185420"/>
                  </a:lnTo>
                  <a:lnTo>
                    <a:pt x="7620" y="182880"/>
                  </a:lnTo>
                  <a:close/>
                </a:path>
                <a:path w="7620" h="656589">
                  <a:moveTo>
                    <a:pt x="7620" y="185420"/>
                  </a:moveTo>
                  <a:lnTo>
                    <a:pt x="0" y="185420"/>
                  </a:lnTo>
                  <a:lnTo>
                    <a:pt x="0" y="189230"/>
                  </a:lnTo>
                  <a:lnTo>
                    <a:pt x="7620" y="189230"/>
                  </a:lnTo>
                  <a:lnTo>
                    <a:pt x="7620" y="185420"/>
                  </a:lnTo>
                  <a:close/>
                </a:path>
                <a:path w="7620" h="656589">
                  <a:moveTo>
                    <a:pt x="7620" y="189230"/>
                  </a:moveTo>
                  <a:lnTo>
                    <a:pt x="0" y="189230"/>
                  </a:lnTo>
                  <a:lnTo>
                    <a:pt x="0" y="191770"/>
                  </a:lnTo>
                  <a:lnTo>
                    <a:pt x="7620" y="191770"/>
                  </a:lnTo>
                  <a:lnTo>
                    <a:pt x="7620" y="189230"/>
                  </a:lnTo>
                  <a:close/>
                </a:path>
                <a:path w="7620" h="656589">
                  <a:moveTo>
                    <a:pt x="7620" y="191770"/>
                  </a:moveTo>
                  <a:lnTo>
                    <a:pt x="0" y="191770"/>
                  </a:lnTo>
                  <a:lnTo>
                    <a:pt x="0" y="195580"/>
                  </a:lnTo>
                  <a:lnTo>
                    <a:pt x="7620" y="195580"/>
                  </a:lnTo>
                  <a:lnTo>
                    <a:pt x="7620" y="191770"/>
                  </a:lnTo>
                  <a:close/>
                </a:path>
                <a:path w="7620" h="656589">
                  <a:moveTo>
                    <a:pt x="7620" y="195580"/>
                  </a:moveTo>
                  <a:lnTo>
                    <a:pt x="0" y="195580"/>
                  </a:lnTo>
                  <a:lnTo>
                    <a:pt x="0" y="198120"/>
                  </a:lnTo>
                  <a:lnTo>
                    <a:pt x="7620" y="198120"/>
                  </a:lnTo>
                  <a:lnTo>
                    <a:pt x="7620" y="195580"/>
                  </a:lnTo>
                  <a:close/>
                </a:path>
                <a:path w="7620" h="656589">
                  <a:moveTo>
                    <a:pt x="7620" y="198120"/>
                  </a:moveTo>
                  <a:lnTo>
                    <a:pt x="0" y="198120"/>
                  </a:lnTo>
                  <a:lnTo>
                    <a:pt x="0" y="201930"/>
                  </a:lnTo>
                  <a:lnTo>
                    <a:pt x="7620" y="201930"/>
                  </a:lnTo>
                  <a:lnTo>
                    <a:pt x="7620" y="198120"/>
                  </a:lnTo>
                  <a:close/>
                </a:path>
                <a:path w="7620" h="656589">
                  <a:moveTo>
                    <a:pt x="7620" y="201930"/>
                  </a:moveTo>
                  <a:lnTo>
                    <a:pt x="0" y="201930"/>
                  </a:lnTo>
                  <a:lnTo>
                    <a:pt x="0" y="204470"/>
                  </a:lnTo>
                  <a:lnTo>
                    <a:pt x="7620" y="204470"/>
                  </a:lnTo>
                  <a:lnTo>
                    <a:pt x="7620" y="201930"/>
                  </a:lnTo>
                  <a:close/>
                </a:path>
                <a:path w="7620" h="656589">
                  <a:moveTo>
                    <a:pt x="7620" y="204470"/>
                  </a:moveTo>
                  <a:lnTo>
                    <a:pt x="0" y="204470"/>
                  </a:lnTo>
                  <a:lnTo>
                    <a:pt x="0" y="208280"/>
                  </a:lnTo>
                  <a:lnTo>
                    <a:pt x="7620" y="208280"/>
                  </a:lnTo>
                  <a:lnTo>
                    <a:pt x="7620" y="204470"/>
                  </a:lnTo>
                  <a:close/>
                </a:path>
                <a:path w="7620" h="656589">
                  <a:moveTo>
                    <a:pt x="7620" y="208280"/>
                  </a:moveTo>
                  <a:lnTo>
                    <a:pt x="0" y="208280"/>
                  </a:lnTo>
                  <a:lnTo>
                    <a:pt x="0" y="210820"/>
                  </a:lnTo>
                  <a:lnTo>
                    <a:pt x="7620" y="210820"/>
                  </a:lnTo>
                  <a:lnTo>
                    <a:pt x="7620" y="208280"/>
                  </a:lnTo>
                  <a:close/>
                </a:path>
                <a:path w="7620" h="656589">
                  <a:moveTo>
                    <a:pt x="7620" y="210820"/>
                  </a:moveTo>
                  <a:lnTo>
                    <a:pt x="0" y="210820"/>
                  </a:lnTo>
                  <a:lnTo>
                    <a:pt x="0" y="242570"/>
                  </a:lnTo>
                  <a:lnTo>
                    <a:pt x="7620" y="242570"/>
                  </a:lnTo>
                  <a:lnTo>
                    <a:pt x="7620" y="210820"/>
                  </a:lnTo>
                  <a:close/>
                </a:path>
                <a:path w="7620" h="656589">
                  <a:moveTo>
                    <a:pt x="7620" y="242570"/>
                  </a:moveTo>
                  <a:lnTo>
                    <a:pt x="0" y="242570"/>
                  </a:lnTo>
                  <a:lnTo>
                    <a:pt x="0" y="312420"/>
                  </a:lnTo>
                  <a:lnTo>
                    <a:pt x="7620" y="312420"/>
                  </a:lnTo>
                  <a:lnTo>
                    <a:pt x="7620" y="242570"/>
                  </a:lnTo>
                  <a:close/>
                </a:path>
                <a:path w="7620" h="656589">
                  <a:moveTo>
                    <a:pt x="7620" y="312420"/>
                  </a:moveTo>
                  <a:lnTo>
                    <a:pt x="0" y="312420"/>
                  </a:lnTo>
                  <a:lnTo>
                    <a:pt x="0" y="415290"/>
                  </a:lnTo>
                  <a:lnTo>
                    <a:pt x="7620" y="415290"/>
                  </a:lnTo>
                  <a:lnTo>
                    <a:pt x="7620" y="312420"/>
                  </a:lnTo>
                  <a:close/>
                </a:path>
                <a:path w="7620" h="656589">
                  <a:moveTo>
                    <a:pt x="5080" y="654050"/>
                  </a:moveTo>
                  <a:lnTo>
                    <a:pt x="0" y="654050"/>
                  </a:lnTo>
                  <a:lnTo>
                    <a:pt x="0" y="655320"/>
                  </a:lnTo>
                  <a:lnTo>
                    <a:pt x="2540" y="655320"/>
                  </a:lnTo>
                  <a:lnTo>
                    <a:pt x="2540" y="656590"/>
                  </a:lnTo>
                  <a:lnTo>
                    <a:pt x="5080" y="656590"/>
                  </a:lnTo>
                  <a:lnTo>
                    <a:pt x="5080" y="654050"/>
                  </a:lnTo>
                  <a:close/>
                </a:path>
                <a:path w="7620" h="656589">
                  <a:moveTo>
                    <a:pt x="7620" y="650240"/>
                  </a:moveTo>
                  <a:lnTo>
                    <a:pt x="0" y="650240"/>
                  </a:lnTo>
                  <a:lnTo>
                    <a:pt x="0" y="652780"/>
                  </a:lnTo>
                  <a:lnTo>
                    <a:pt x="7620" y="652780"/>
                  </a:lnTo>
                  <a:lnTo>
                    <a:pt x="7620" y="650240"/>
                  </a:lnTo>
                  <a:close/>
                </a:path>
                <a:path w="7620" h="656589">
                  <a:moveTo>
                    <a:pt x="7620" y="647700"/>
                  </a:moveTo>
                  <a:lnTo>
                    <a:pt x="0" y="647700"/>
                  </a:lnTo>
                  <a:lnTo>
                    <a:pt x="0" y="648970"/>
                  </a:lnTo>
                  <a:lnTo>
                    <a:pt x="7620" y="648970"/>
                  </a:lnTo>
                  <a:lnTo>
                    <a:pt x="7620" y="647700"/>
                  </a:lnTo>
                  <a:close/>
                </a:path>
                <a:path w="7620" h="656589">
                  <a:moveTo>
                    <a:pt x="7620" y="643890"/>
                  </a:moveTo>
                  <a:lnTo>
                    <a:pt x="0" y="643890"/>
                  </a:lnTo>
                  <a:lnTo>
                    <a:pt x="0" y="646430"/>
                  </a:lnTo>
                  <a:lnTo>
                    <a:pt x="7620" y="646430"/>
                  </a:lnTo>
                  <a:lnTo>
                    <a:pt x="7620" y="643890"/>
                  </a:lnTo>
                  <a:close/>
                </a:path>
                <a:path w="7620" h="656589">
                  <a:moveTo>
                    <a:pt x="7620" y="641350"/>
                  </a:moveTo>
                  <a:lnTo>
                    <a:pt x="0" y="641350"/>
                  </a:lnTo>
                  <a:lnTo>
                    <a:pt x="0" y="642620"/>
                  </a:lnTo>
                  <a:lnTo>
                    <a:pt x="7620" y="642620"/>
                  </a:lnTo>
                  <a:lnTo>
                    <a:pt x="7620" y="641350"/>
                  </a:lnTo>
                  <a:close/>
                </a:path>
                <a:path w="7620" h="656589">
                  <a:moveTo>
                    <a:pt x="7620" y="637540"/>
                  </a:moveTo>
                  <a:lnTo>
                    <a:pt x="0" y="637540"/>
                  </a:lnTo>
                  <a:lnTo>
                    <a:pt x="0" y="640080"/>
                  </a:lnTo>
                  <a:lnTo>
                    <a:pt x="7620" y="640080"/>
                  </a:lnTo>
                  <a:lnTo>
                    <a:pt x="7620" y="637540"/>
                  </a:lnTo>
                  <a:close/>
                </a:path>
                <a:path w="7620" h="656589">
                  <a:moveTo>
                    <a:pt x="7620" y="635000"/>
                  </a:moveTo>
                  <a:lnTo>
                    <a:pt x="0" y="635000"/>
                  </a:lnTo>
                  <a:lnTo>
                    <a:pt x="0" y="636270"/>
                  </a:lnTo>
                  <a:lnTo>
                    <a:pt x="7620" y="636270"/>
                  </a:lnTo>
                  <a:lnTo>
                    <a:pt x="7620" y="635000"/>
                  </a:lnTo>
                  <a:close/>
                </a:path>
                <a:path w="7620" h="656589">
                  <a:moveTo>
                    <a:pt x="7620" y="631190"/>
                  </a:moveTo>
                  <a:lnTo>
                    <a:pt x="0" y="631190"/>
                  </a:lnTo>
                  <a:lnTo>
                    <a:pt x="0" y="633730"/>
                  </a:lnTo>
                  <a:lnTo>
                    <a:pt x="7620" y="633730"/>
                  </a:lnTo>
                  <a:lnTo>
                    <a:pt x="7620" y="631190"/>
                  </a:lnTo>
                  <a:close/>
                </a:path>
                <a:path w="7620" h="656589">
                  <a:moveTo>
                    <a:pt x="7620" y="628650"/>
                  </a:moveTo>
                  <a:lnTo>
                    <a:pt x="0" y="628650"/>
                  </a:lnTo>
                  <a:lnTo>
                    <a:pt x="0" y="629920"/>
                  </a:lnTo>
                  <a:lnTo>
                    <a:pt x="7620" y="629920"/>
                  </a:lnTo>
                  <a:lnTo>
                    <a:pt x="7620" y="628650"/>
                  </a:lnTo>
                  <a:close/>
                </a:path>
                <a:path w="7620" h="656589">
                  <a:moveTo>
                    <a:pt x="7620" y="623570"/>
                  </a:moveTo>
                  <a:lnTo>
                    <a:pt x="0" y="623570"/>
                  </a:lnTo>
                  <a:lnTo>
                    <a:pt x="0" y="627380"/>
                  </a:lnTo>
                  <a:lnTo>
                    <a:pt x="7620" y="627380"/>
                  </a:lnTo>
                  <a:lnTo>
                    <a:pt x="7620" y="623570"/>
                  </a:lnTo>
                  <a:close/>
                </a:path>
                <a:path w="7620" h="656589">
                  <a:moveTo>
                    <a:pt x="7620" y="617220"/>
                  </a:moveTo>
                  <a:lnTo>
                    <a:pt x="0" y="617220"/>
                  </a:lnTo>
                  <a:lnTo>
                    <a:pt x="0" y="622300"/>
                  </a:lnTo>
                  <a:lnTo>
                    <a:pt x="7620" y="622300"/>
                  </a:lnTo>
                  <a:lnTo>
                    <a:pt x="7620" y="617220"/>
                  </a:lnTo>
                  <a:close/>
                </a:path>
                <a:path w="7620" h="656589">
                  <a:moveTo>
                    <a:pt x="7620" y="610870"/>
                  </a:moveTo>
                  <a:lnTo>
                    <a:pt x="0" y="610870"/>
                  </a:lnTo>
                  <a:lnTo>
                    <a:pt x="0" y="615950"/>
                  </a:lnTo>
                  <a:lnTo>
                    <a:pt x="7620" y="615950"/>
                  </a:lnTo>
                  <a:lnTo>
                    <a:pt x="7620" y="610870"/>
                  </a:lnTo>
                  <a:close/>
                </a:path>
                <a:path w="7620" h="656589">
                  <a:moveTo>
                    <a:pt x="7620" y="604520"/>
                  </a:moveTo>
                  <a:lnTo>
                    <a:pt x="0" y="604520"/>
                  </a:lnTo>
                  <a:lnTo>
                    <a:pt x="0" y="609600"/>
                  </a:lnTo>
                  <a:lnTo>
                    <a:pt x="7620" y="609600"/>
                  </a:lnTo>
                  <a:lnTo>
                    <a:pt x="7620" y="604520"/>
                  </a:lnTo>
                  <a:close/>
                </a:path>
                <a:path w="7620" h="656589">
                  <a:moveTo>
                    <a:pt x="7620" y="598170"/>
                  </a:moveTo>
                  <a:lnTo>
                    <a:pt x="0" y="598170"/>
                  </a:lnTo>
                  <a:lnTo>
                    <a:pt x="0" y="603250"/>
                  </a:lnTo>
                  <a:lnTo>
                    <a:pt x="7620" y="603250"/>
                  </a:lnTo>
                  <a:lnTo>
                    <a:pt x="7620" y="598170"/>
                  </a:lnTo>
                  <a:close/>
                </a:path>
                <a:path w="7620" h="656589">
                  <a:moveTo>
                    <a:pt x="7620" y="591820"/>
                  </a:moveTo>
                  <a:lnTo>
                    <a:pt x="0" y="591820"/>
                  </a:lnTo>
                  <a:lnTo>
                    <a:pt x="0" y="596900"/>
                  </a:lnTo>
                  <a:lnTo>
                    <a:pt x="7620" y="596900"/>
                  </a:lnTo>
                  <a:lnTo>
                    <a:pt x="7620" y="591820"/>
                  </a:lnTo>
                  <a:close/>
                </a:path>
                <a:path w="7620" h="656589">
                  <a:moveTo>
                    <a:pt x="7620" y="585470"/>
                  </a:moveTo>
                  <a:lnTo>
                    <a:pt x="0" y="585470"/>
                  </a:lnTo>
                  <a:lnTo>
                    <a:pt x="0" y="590550"/>
                  </a:lnTo>
                  <a:lnTo>
                    <a:pt x="7620" y="590550"/>
                  </a:lnTo>
                  <a:lnTo>
                    <a:pt x="7620" y="585470"/>
                  </a:lnTo>
                  <a:close/>
                </a:path>
                <a:path w="7620" h="656589">
                  <a:moveTo>
                    <a:pt x="7620" y="579120"/>
                  </a:moveTo>
                  <a:lnTo>
                    <a:pt x="0" y="579120"/>
                  </a:lnTo>
                  <a:lnTo>
                    <a:pt x="0" y="584200"/>
                  </a:lnTo>
                  <a:lnTo>
                    <a:pt x="7620" y="584200"/>
                  </a:lnTo>
                  <a:lnTo>
                    <a:pt x="7620" y="579120"/>
                  </a:lnTo>
                  <a:close/>
                </a:path>
                <a:path w="7620" h="656589">
                  <a:moveTo>
                    <a:pt x="7620" y="572770"/>
                  </a:moveTo>
                  <a:lnTo>
                    <a:pt x="0" y="572770"/>
                  </a:lnTo>
                  <a:lnTo>
                    <a:pt x="0" y="577850"/>
                  </a:lnTo>
                  <a:lnTo>
                    <a:pt x="7620" y="577850"/>
                  </a:lnTo>
                  <a:lnTo>
                    <a:pt x="7620" y="572770"/>
                  </a:lnTo>
                  <a:close/>
                </a:path>
                <a:path w="7620" h="656589">
                  <a:moveTo>
                    <a:pt x="7620" y="566420"/>
                  </a:moveTo>
                  <a:lnTo>
                    <a:pt x="0" y="566420"/>
                  </a:lnTo>
                  <a:lnTo>
                    <a:pt x="0" y="571500"/>
                  </a:lnTo>
                  <a:lnTo>
                    <a:pt x="7620" y="571500"/>
                  </a:lnTo>
                  <a:lnTo>
                    <a:pt x="7620" y="566420"/>
                  </a:lnTo>
                  <a:close/>
                </a:path>
                <a:path w="7620" h="656589">
                  <a:moveTo>
                    <a:pt x="7620" y="560070"/>
                  </a:moveTo>
                  <a:lnTo>
                    <a:pt x="0" y="560070"/>
                  </a:lnTo>
                  <a:lnTo>
                    <a:pt x="0" y="565150"/>
                  </a:lnTo>
                  <a:lnTo>
                    <a:pt x="7620" y="565150"/>
                  </a:lnTo>
                  <a:lnTo>
                    <a:pt x="7620" y="560070"/>
                  </a:lnTo>
                  <a:close/>
                </a:path>
                <a:path w="7620" h="656589">
                  <a:moveTo>
                    <a:pt x="7620" y="553720"/>
                  </a:moveTo>
                  <a:lnTo>
                    <a:pt x="0" y="553720"/>
                  </a:lnTo>
                  <a:lnTo>
                    <a:pt x="0" y="558800"/>
                  </a:lnTo>
                  <a:lnTo>
                    <a:pt x="7620" y="558800"/>
                  </a:lnTo>
                  <a:lnTo>
                    <a:pt x="7620" y="553720"/>
                  </a:lnTo>
                  <a:close/>
                </a:path>
                <a:path w="7620" h="656589">
                  <a:moveTo>
                    <a:pt x="7620" y="547370"/>
                  </a:moveTo>
                  <a:lnTo>
                    <a:pt x="0" y="547370"/>
                  </a:lnTo>
                  <a:lnTo>
                    <a:pt x="0" y="552450"/>
                  </a:lnTo>
                  <a:lnTo>
                    <a:pt x="7620" y="552450"/>
                  </a:lnTo>
                  <a:lnTo>
                    <a:pt x="7620" y="547370"/>
                  </a:lnTo>
                  <a:close/>
                </a:path>
                <a:path w="7620" h="656589">
                  <a:moveTo>
                    <a:pt x="7620" y="539750"/>
                  </a:moveTo>
                  <a:lnTo>
                    <a:pt x="0" y="539750"/>
                  </a:lnTo>
                  <a:lnTo>
                    <a:pt x="0" y="546100"/>
                  </a:lnTo>
                  <a:lnTo>
                    <a:pt x="7620" y="546100"/>
                  </a:lnTo>
                  <a:lnTo>
                    <a:pt x="7620" y="539750"/>
                  </a:lnTo>
                  <a:close/>
                </a:path>
                <a:path w="7620" h="656589">
                  <a:moveTo>
                    <a:pt x="7620" y="534670"/>
                  </a:moveTo>
                  <a:lnTo>
                    <a:pt x="0" y="534670"/>
                  </a:lnTo>
                  <a:lnTo>
                    <a:pt x="0" y="538480"/>
                  </a:lnTo>
                  <a:lnTo>
                    <a:pt x="7620" y="538480"/>
                  </a:lnTo>
                  <a:lnTo>
                    <a:pt x="7620" y="534670"/>
                  </a:lnTo>
                  <a:close/>
                </a:path>
                <a:path w="7620" h="656589">
                  <a:moveTo>
                    <a:pt x="7620" y="528320"/>
                  </a:moveTo>
                  <a:lnTo>
                    <a:pt x="0" y="528320"/>
                  </a:lnTo>
                  <a:lnTo>
                    <a:pt x="0" y="533400"/>
                  </a:lnTo>
                  <a:lnTo>
                    <a:pt x="7620" y="533400"/>
                  </a:lnTo>
                  <a:lnTo>
                    <a:pt x="7620" y="528320"/>
                  </a:lnTo>
                  <a:close/>
                </a:path>
                <a:path w="7620" h="656589">
                  <a:moveTo>
                    <a:pt x="7620" y="520700"/>
                  </a:moveTo>
                  <a:lnTo>
                    <a:pt x="0" y="520700"/>
                  </a:lnTo>
                  <a:lnTo>
                    <a:pt x="0" y="527050"/>
                  </a:lnTo>
                  <a:lnTo>
                    <a:pt x="7620" y="527050"/>
                  </a:lnTo>
                  <a:lnTo>
                    <a:pt x="7620" y="520700"/>
                  </a:lnTo>
                  <a:close/>
                </a:path>
                <a:path w="7620" h="656589">
                  <a:moveTo>
                    <a:pt x="7620" y="515620"/>
                  </a:moveTo>
                  <a:lnTo>
                    <a:pt x="0" y="515620"/>
                  </a:lnTo>
                  <a:lnTo>
                    <a:pt x="0" y="519430"/>
                  </a:lnTo>
                  <a:lnTo>
                    <a:pt x="7620" y="519430"/>
                  </a:lnTo>
                  <a:lnTo>
                    <a:pt x="7620" y="515620"/>
                  </a:lnTo>
                  <a:close/>
                </a:path>
                <a:path w="7620" h="656589">
                  <a:moveTo>
                    <a:pt x="7620" y="509270"/>
                  </a:moveTo>
                  <a:lnTo>
                    <a:pt x="0" y="509270"/>
                  </a:lnTo>
                  <a:lnTo>
                    <a:pt x="0" y="514350"/>
                  </a:lnTo>
                  <a:lnTo>
                    <a:pt x="7620" y="514350"/>
                  </a:lnTo>
                  <a:lnTo>
                    <a:pt x="7620" y="509270"/>
                  </a:lnTo>
                  <a:close/>
                </a:path>
                <a:path w="7620" h="656589">
                  <a:moveTo>
                    <a:pt x="7620" y="502920"/>
                  </a:moveTo>
                  <a:lnTo>
                    <a:pt x="0" y="502920"/>
                  </a:lnTo>
                  <a:lnTo>
                    <a:pt x="0" y="508000"/>
                  </a:lnTo>
                  <a:lnTo>
                    <a:pt x="7620" y="508000"/>
                  </a:lnTo>
                  <a:lnTo>
                    <a:pt x="7620" y="502920"/>
                  </a:lnTo>
                  <a:close/>
                </a:path>
                <a:path w="7620" h="656589">
                  <a:moveTo>
                    <a:pt x="7620" y="496570"/>
                  </a:moveTo>
                  <a:lnTo>
                    <a:pt x="0" y="496570"/>
                  </a:lnTo>
                  <a:lnTo>
                    <a:pt x="0" y="501650"/>
                  </a:lnTo>
                  <a:lnTo>
                    <a:pt x="7620" y="501650"/>
                  </a:lnTo>
                  <a:lnTo>
                    <a:pt x="7620" y="496570"/>
                  </a:lnTo>
                  <a:close/>
                </a:path>
                <a:path w="7620" h="656589">
                  <a:moveTo>
                    <a:pt x="7620" y="490220"/>
                  </a:moveTo>
                  <a:lnTo>
                    <a:pt x="0" y="490220"/>
                  </a:lnTo>
                  <a:lnTo>
                    <a:pt x="0" y="495300"/>
                  </a:lnTo>
                  <a:lnTo>
                    <a:pt x="7620" y="495300"/>
                  </a:lnTo>
                  <a:lnTo>
                    <a:pt x="7620" y="490220"/>
                  </a:lnTo>
                  <a:close/>
                </a:path>
                <a:path w="7620" h="656589">
                  <a:moveTo>
                    <a:pt x="7620" y="483870"/>
                  </a:moveTo>
                  <a:lnTo>
                    <a:pt x="0" y="483870"/>
                  </a:lnTo>
                  <a:lnTo>
                    <a:pt x="0" y="488950"/>
                  </a:lnTo>
                  <a:lnTo>
                    <a:pt x="7620" y="488950"/>
                  </a:lnTo>
                  <a:lnTo>
                    <a:pt x="7620" y="483870"/>
                  </a:lnTo>
                  <a:close/>
                </a:path>
                <a:path w="7620" h="656589">
                  <a:moveTo>
                    <a:pt x="7620" y="477520"/>
                  </a:moveTo>
                  <a:lnTo>
                    <a:pt x="0" y="477520"/>
                  </a:lnTo>
                  <a:lnTo>
                    <a:pt x="0" y="482600"/>
                  </a:lnTo>
                  <a:lnTo>
                    <a:pt x="7620" y="482600"/>
                  </a:lnTo>
                  <a:lnTo>
                    <a:pt x="7620" y="477520"/>
                  </a:lnTo>
                  <a:close/>
                </a:path>
                <a:path w="7620" h="656589">
                  <a:moveTo>
                    <a:pt x="7620" y="471170"/>
                  </a:moveTo>
                  <a:lnTo>
                    <a:pt x="0" y="471170"/>
                  </a:lnTo>
                  <a:lnTo>
                    <a:pt x="0" y="476250"/>
                  </a:lnTo>
                  <a:lnTo>
                    <a:pt x="7620" y="476250"/>
                  </a:lnTo>
                  <a:lnTo>
                    <a:pt x="7620" y="471170"/>
                  </a:lnTo>
                  <a:close/>
                </a:path>
                <a:path w="7620" h="656589">
                  <a:moveTo>
                    <a:pt x="7620" y="464820"/>
                  </a:moveTo>
                  <a:lnTo>
                    <a:pt x="0" y="464820"/>
                  </a:lnTo>
                  <a:lnTo>
                    <a:pt x="0" y="469900"/>
                  </a:lnTo>
                  <a:lnTo>
                    <a:pt x="7620" y="469900"/>
                  </a:lnTo>
                  <a:lnTo>
                    <a:pt x="7620" y="464820"/>
                  </a:lnTo>
                  <a:close/>
                </a:path>
                <a:path w="7620" h="656589">
                  <a:moveTo>
                    <a:pt x="7620" y="458470"/>
                  </a:moveTo>
                  <a:lnTo>
                    <a:pt x="0" y="458470"/>
                  </a:lnTo>
                  <a:lnTo>
                    <a:pt x="0" y="463550"/>
                  </a:lnTo>
                  <a:lnTo>
                    <a:pt x="7620" y="463550"/>
                  </a:lnTo>
                  <a:lnTo>
                    <a:pt x="7620" y="458470"/>
                  </a:lnTo>
                  <a:close/>
                </a:path>
                <a:path w="7620" h="656589">
                  <a:moveTo>
                    <a:pt x="7620" y="452120"/>
                  </a:moveTo>
                  <a:lnTo>
                    <a:pt x="0" y="452120"/>
                  </a:lnTo>
                  <a:lnTo>
                    <a:pt x="0" y="457200"/>
                  </a:lnTo>
                  <a:lnTo>
                    <a:pt x="7620" y="457200"/>
                  </a:lnTo>
                  <a:lnTo>
                    <a:pt x="7620" y="452120"/>
                  </a:lnTo>
                  <a:close/>
                </a:path>
                <a:path w="7620" h="656589">
                  <a:moveTo>
                    <a:pt x="7620" y="445770"/>
                  </a:moveTo>
                  <a:lnTo>
                    <a:pt x="0" y="445770"/>
                  </a:lnTo>
                  <a:lnTo>
                    <a:pt x="0" y="450850"/>
                  </a:lnTo>
                  <a:lnTo>
                    <a:pt x="7620" y="450850"/>
                  </a:lnTo>
                  <a:lnTo>
                    <a:pt x="7620" y="445770"/>
                  </a:lnTo>
                  <a:close/>
                </a:path>
                <a:path w="7620" h="656589">
                  <a:moveTo>
                    <a:pt x="7620" y="439420"/>
                  </a:moveTo>
                  <a:lnTo>
                    <a:pt x="0" y="439420"/>
                  </a:lnTo>
                  <a:lnTo>
                    <a:pt x="0" y="444500"/>
                  </a:lnTo>
                  <a:lnTo>
                    <a:pt x="7620" y="444500"/>
                  </a:lnTo>
                  <a:lnTo>
                    <a:pt x="7620" y="439420"/>
                  </a:lnTo>
                  <a:close/>
                </a:path>
                <a:path w="7620" h="656589">
                  <a:moveTo>
                    <a:pt x="7620" y="433070"/>
                  </a:moveTo>
                  <a:lnTo>
                    <a:pt x="0" y="433070"/>
                  </a:lnTo>
                  <a:lnTo>
                    <a:pt x="0" y="438150"/>
                  </a:lnTo>
                  <a:lnTo>
                    <a:pt x="7620" y="438150"/>
                  </a:lnTo>
                  <a:lnTo>
                    <a:pt x="7620" y="433070"/>
                  </a:lnTo>
                  <a:close/>
                </a:path>
                <a:path w="7620" h="656589">
                  <a:moveTo>
                    <a:pt x="7620" y="426720"/>
                  </a:moveTo>
                  <a:lnTo>
                    <a:pt x="0" y="426720"/>
                  </a:lnTo>
                  <a:lnTo>
                    <a:pt x="0" y="431800"/>
                  </a:lnTo>
                  <a:lnTo>
                    <a:pt x="7620" y="431800"/>
                  </a:lnTo>
                  <a:lnTo>
                    <a:pt x="7620" y="426720"/>
                  </a:lnTo>
                  <a:close/>
                </a:path>
                <a:path w="7620" h="656589">
                  <a:moveTo>
                    <a:pt x="7620" y="420370"/>
                  </a:moveTo>
                  <a:lnTo>
                    <a:pt x="0" y="420370"/>
                  </a:lnTo>
                  <a:lnTo>
                    <a:pt x="0" y="425450"/>
                  </a:lnTo>
                  <a:lnTo>
                    <a:pt x="7620" y="425450"/>
                  </a:lnTo>
                  <a:lnTo>
                    <a:pt x="7620" y="420370"/>
                  </a:lnTo>
                  <a:close/>
                </a:path>
                <a:path w="7620" h="656589">
                  <a:moveTo>
                    <a:pt x="7620" y="416560"/>
                  </a:moveTo>
                  <a:lnTo>
                    <a:pt x="0" y="416560"/>
                  </a:lnTo>
                  <a:lnTo>
                    <a:pt x="0" y="419100"/>
                  </a:lnTo>
                  <a:lnTo>
                    <a:pt x="7620" y="419100"/>
                  </a:lnTo>
                  <a:lnTo>
                    <a:pt x="7620" y="416560"/>
                  </a:lnTo>
                  <a:close/>
                </a:path>
              </a:pathLst>
            </a:custGeom>
            <a:solidFill>
              <a:srgbClr val="6E00F0"/>
            </a:solidFill>
          </p:spPr>
          <p:txBody>
            <a:bodyPr bIns="0" lIns="0" rIns="0" rtlCol="0" tIns="0" wrap="square"/>
            <a:p/>
          </p:txBody>
        </p:sp>
        <p:sp>
          <p:nvSpPr>
            <p:cNvPr id="1051044" name="object 2360"/>
            <p:cNvSpPr/>
            <p:nvPr/>
          </p:nvSpPr>
          <p:spPr>
            <a:xfrm>
              <a:off x="6620510" y="5822950"/>
              <a:ext cx="6350" cy="662940"/>
            </a:xfrm>
            <a:custGeom>
              <a:avLst/>
              <a:ahLst/>
              <a:rect l="l" t="t" r="r" b="b"/>
              <a:pathLst>
                <a:path w="6350" h="662939">
                  <a:moveTo>
                    <a:pt x="1270" y="0"/>
                  </a:moveTo>
                  <a:lnTo>
                    <a:pt x="0" y="0"/>
                  </a:lnTo>
                  <a:lnTo>
                    <a:pt x="0" y="10159"/>
                  </a:lnTo>
                  <a:lnTo>
                    <a:pt x="6350" y="10159"/>
                  </a:lnTo>
                  <a:lnTo>
                    <a:pt x="6350" y="2540"/>
                  </a:lnTo>
                  <a:lnTo>
                    <a:pt x="3810" y="2540"/>
                  </a:lnTo>
                  <a:lnTo>
                    <a:pt x="3810" y="1270"/>
                  </a:lnTo>
                  <a:lnTo>
                    <a:pt x="1270" y="1270"/>
                  </a:lnTo>
                  <a:lnTo>
                    <a:pt x="1270" y="0"/>
                  </a:lnTo>
                  <a:close/>
                </a:path>
                <a:path w="6350" h="662939">
                  <a:moveTo>
                    <a:pt x="6350" y="10160"/>
                  </a:moveTo>
                  <a:lnTo>
                    <a:pt x="0" y="10160"/>
                  </a:lnTo>
                  <a:lnTo>
                    <a:pt x="0" y="13969"/>
                  </a:lnTo>
                  <a:lnTo>
                    <a:pt x="6350" y="13969"/>
                  </a:lnTo>
                  <a:lnTo>
                    <a:pt x="6350" y="10160"/>
                  </a:lnTo>
                  <a:close/>
                </a:path>
                <a:path w="6350" h="662939">
                  <a:moveTo>
                    <a:pt x="6350" y="13970"/>
                  </a:moveTo>
                  <a:lnTo>
                    <a:pt x="0" y="13970"/>
                  </a:lnTo>
                  <a:lnTo>
                    <a:pt x="0" y="16509"/>
                  </a:lnTo>
                  <a:lnTo>
                    <a:pt x="6350" y="16509"/>
                  </a:lnTo>
                  <a:lnTo>
                    <a:pt x="6350" y="13970"/>
                  </a:lnTo>
                  <a:close/>
                </a:path>
                <a:path w="6350" h="662939">
                  <a:moveTo>
                    <a:pt x="6350" y="16510"/>
                  </a:moveTo>
                  <a:lnTo>
                    <a:pt x="0" y="16510"/>
                  </a:lnTo>
                  <a:lnTo>
                    <a:pt x="0" y="20319"/>
                  </a:lnTo>
                  <a:lnTo>
                    <a:pt x="6350" y="20319"/>
                  </a:lnTo>
                  <a:lnTo>
                    <a:pt x="6350" y="16510"/>
                  </a:lnTo>
                  <a:close/>
                </a:path>
                <a:path w="6350" h="662939">
                  <a:moveTo>
                    <a:pt x="6350" y="20320"/>
                  </a:moveTo>
                  <a:lnTo>
                    <a:pt x="0" y="20320"/>
                  </a:lnTo>
                  <a:lnTo>
                    <a:pt x="0" y="22859"/>
                  </a:lnTo>
                  <a:lnTo>
                    <a:pt x="6350" y="22859"/>
                  </a:lnTo>
                  <a:lnTo>
                    <a:pt x="6350" y="20320"/>
                  </a:lnTo>
                  <a:close/>
                </a:path>
                <a:path w="6350" h="662939">
                  <a:moveTo>
                    <a:pt x="6350" y="22860"/>
                  </a:moveTo>
                  <a:lnTo>
                    <a:pt x="0" y="22860"/>
                  </a:lnTo>
                  <a:lnTo>
                    <a:pt x="0" y="26669"/>
                  </a:lnTo>
                  <a:lnTo>
                    <a:pt x="6350" y="26669"/>
                  </a:lnTo>
                  <a:lnTo>
                    <a:pt x="6350" y="22860"/>
                  </a:lnTo>
                  <a:close/>
                </a:path>
                <a:path w="6350" h="662939">
                  <a:moveTo>
                    <a:pt x="6350" y="26670"/>
                  </a:moveTo>
                  <a:lnTo>
                    <a:pt x="0" y="26670"/>
                  </a:lnTo>
                  <a:lnTo>
                    <a:pt x="0" y="29209"/>
                  </a:lnTo>
                  <a:lnTo>
                    <a:pt x="6350" y="29209"/>
                  </a:lnTo>
                  <a:lnTo>
                    <a:pt x="6350" y="26670"/>
                  </a:lnTo>
                  <a:close/>
                </a:path>
                <a:path w="6350" h="662939">
                  <a:moveTo>
                    <a:pt x="6350" y="29210"/>
                  </a:moveTo>
                  <a:lnTo>
                    <a:pt x="0" y="29210"/>
                  </a:lnTo>
                  <a:lnTo>
                    <a:pt x="0" y="33019"/>
                  </a:lnTo>
                  <a:lnTo>
                    <a:pt x="6350" y="33019"/>
                  </a:lnTo>
                  <a:lnTo>
                    <a:pt x="6350" y="29210"/>
                  </a:lnTo>
                  <a:close/>
                </a:path>
                <a:path w="6350" h="662939">
                  <a:moveTo>
                    <a:pt x="6350" y="33020"/>
                  </a:moveTo>
                  <a:lnTo>
                    <a:pt x="0" y="33020"/>
                  </a:lnTo>
                  <a:lnTo>
                    <a:pt x="0" y="35559"/>
                  </a:lnTo>
                  <a:lnTo>
                    <a:pt x="6350" y="35559"/>
                  </a:lnTo>
                  <a:lnTo>
                    <a:pt x="6350" y="33020"/>
                  </a:lnTo>
                  <a:close/>
                </a:path>
                <a:path w="6350" h="662939">
                  <a:moveTo>
                    <a:pt x="6350" y="35560"/>
                  </a:moveTo>
                  <a:lnTo>
                    <a:pt x="0" y="35560"/>
                  </a:lnTo>
                  <a:lnTo>
                    <a:pt x="0" y="41909"/>
                  </a:lnTo>
                  <a:lnTo>
                    <a:pt x="6350" y="41909"/>
                  </a:lnTo>
                  <a:lnTo>
                    <a:pt x="6350" y="35560"/>
                  </a:lnTo>
                  <a:close/>
                </a:path>
                <a:path w="6350" h="662939">
                  <a:moveTo>
                    <a:pt x="6350" y="41910"/>
                  </a:moveTo>
                  <a:lnTo>
                    <a:pt x="0" y="41910"/>
                  </a:lnTo>
                  <a:lnTo>
                    <a:pt x="0" y="45719"/>
                  </a:lnTo>
                  <a:lnTo>
                    <a:pt x="6350" y="45719"/>
                  </a:lnTo>
                  <a:lnTo>
                    <a:pt x="6350" y="41910"/>
                  </a:lnTo>
                  <a:close/>
                </a:path>
                <a:path w="6350" h="662939">
                  <a:moveTo>
                    <a:pt x="6350" y="45720"/>
                  </a:moveTo>
                  <a:lnTo>
                    <a:pt x="0" y="45720"/>
                  </a:lnTo>
                  <a:lnTo>
                    <a:pt x="0" y="48259"/>
                  </a:lnTo>
                  <a:lnTo>
                    <a:pt x="6350" y="48259"/>
                  </a:lnTo>
                  <a:lnTo>
                    <a:pt x="6350" y="45720"/>
                  </a:lnTo>
                  <a:close/>
                </a:path>
                <a:path w="6350" h="662939">
                  <a:moveTo>
                    <a:pt x="6350" y="48260"/>
                  </a:moveTo>
                  <a:lnTo>
                    <a:pt x="0" y="48260"/>
                  </a:lnTo>
                  <a:lnTo>
                    <a:pt x="0" y="52069"/>
                  </a:lnTo>
                  <a:lnTo>
                    <a:pt x="6350" y="52069"/>
                  </a:lnTo>
                  <a:lnTo>
                    <a:pt x="6350" y="48260"/>
                  </a:lnTo>
                  <a:close/>
                </a:path>
                <a:path w="6350" h="662939">
                  <a:moveTo>
                    <a:pt x="6350" y="52070"/>
                  </a:moveTo>
                  <a:lnTo>
                    <a:pt x="0" y="52070"/>
                  </a:lnTo>
                  <a:lnTo>
                    <a:pt x="0" y="54609"/>
                  </a:lnTo>
                  <a:lnTo>
                    <a:pt x="6350" y="54609"/>
                  </a:lnTo>
                  <a:lnTo>
                    <a:pt x="6350" y="52070"/>
                  </a:lnTo>
                  <a:close/>
                </a:path>
                <a:path w="6350" h="662939">
                  <a:moveTo>
                    <a:pt x="6350" y="54610"/>
                  </a:moveTo>
                  <a:lnTo>
                    <a:pt x="0" y="54610"/>
                  </a:lnTo>
                  <a:lnTo>
                    <a:pt x="0" y="58419"/>
                  </a:lnTo>
                  <a:lnTo>
                    <a:pt x="6350" y="58419"/>
                  </a:lnTo>
                  <a:lnTo>
                    <a:pt x="6350" y="54610"/>
                  </a:lnTo>
                  <a:close/>
                </a:path>
                <a:path w="6350" h="662939">
                  <a:moveTo>
                    <a:pt x="6350" y="58420"/>
                  </a:moveTo>
                  <a:lnTo>
                    <a:pt x="0" y="58420"/>
                  </a:lnTo>
                  <a:lnTo>
                    <a:pt x="0" y="64769"/>
                  </a:lnTo>
                  <a:lnTo>
                    <a:pt x="6350" y="64769"/>
                  </a:lnTo>
                  <a:lnTo>
                    <a:pt x="6350" y="58420"/>
                  </a:lnTo>
                  <a:close/>
                </a:path>
                <a:path w="6350" h="662939">
                  <a:moveTo>
                    <a:pt x="6350" y="64770"/>
                  </a:moveTo>
                  <a:lnTo>
                    <a:pt x="0" y="64770"/>
                  </a:lnTo>
                  <a:lnTo>
                    <a:pt x="0" y="67309"/>
                  </a:lnTo>
                  <a:lnTo>
                    <a:pt x="6350" y="67309"/>
                  </a:lnTo>
                  <a:lnTo>
                    <a:pt x="6350" y="64770"/>
                  </a:lnTo>
                  <a:close/>
                </a:path>
                <a:path w="6350" h="662939">
                  <a:moveTo>
                    <a:pt x="6350" y="67310"/>
                  </a:moveTo>
                  <a:lnTo>
                    <a:pt x="0" y="67310"/>
                  </a:lnTo>
                  <a:lnTo>
                    <a:pt x="0" y="71119"/>
                  </a:lnTo>
                  <a:lnTo>
                    <a:pt x="6350" y="71119"/>
                  </a:lnTo>
                  <a:lnTo>
                    <a:pt x="6350" y="67310"/>
                  </a:lnTo>
                  <a:close/>
                </a:path>
                <a:path w="6350" h="662939">
                  <a:moveTo>
                    <a:pt x="6350" y="71120"/>
                  </a:moveTo>
                  <a:lnTo>
                    <a:pt x="0" y="71120"/>
                  </a:lnTo>
                  <a:lnTo>
                    <a:pt x="0" y="73659"/>
                  </a:lnTo>
                  <a:lnTo>
                    <a:pt x="6350" y="73659"/>
                  </a:lnTo>
                  <a:lnTo>
                    <a:pt x="6350" y="71120"/>
                  </a:lnTo>
                  <a:close/>
                </a:path>
                <a:path w="6350" h="662939">
                  <a:moveTo>
                    <a:pt x="6350" y="73660"/>
                  </a:moveTo>
                  <a:lnTo>
                    <a:pt x="0" y="73660"/>
                  </a:lnTo>
                  <a:lnTo>
                    <a:pt x="0" y="77469"/>
                  </a:lnTo>
                  <a:lnTo>
                    <a:pt x="6350" y="77469"/>
                  </a:lnTo>
                  <a:lnTo>
                    <a:pt x="6350" y="73660"/>
                  </a:lnTo>
                  <a:close/>
                </a:path>
                <a:path w="6350" h="662939">
                  <a:moveTo>
                    <a:pt x="6350" y="77470"/>
                  </a:moveTo>
                  <a:lnTo>
                    <a:pt x="0" y="77470"/>
                  </a:lnTo>
                  <a:lnTo>
                    <a:pt x="0" y="80009"/>
                  </a:lnTo>
                  <a:lnTo>
                    <a:pt x="6350" y="80009"/>
                  </a:lnTo>
                  <a:lnTo>
                    <a:pt x="6350" y="77470"/>
                  </a:lnTo>
                  <a:close/>
                </a:path>
                <a:path w="6350" h="662939">
                  <a:moveTo>
                    <a:pt x="6350" y="80010"/>
                  </a:moveTo>
                  <a:lnTo>
                    <a:pt x="0" y="80010"/>
                  </a:lnTo>
                  <a:lnTo>
                    <a:pt x="0" y="83819"/>
                  </a:lnTo>
                  <a:lnTo>
                    <a:pt x="6350" y="83819"/>
                  </a:lnTo>
                  <a:lnTo>
                    <a:pt x="6350" y="80010"/>
                  </a:lnTo>
                  <a:close/>
                </a:path>
                <a:path w="6350" h="662939">
                  <a:moveTo>
                    <a:pt x="6350" y="83820"/>
                  </a:moveTo>
                  <a:lnTo>
                    <a:pt x="0" y="83820"/>
                  </a:lnTo>
                  <a:lnTo>
                    <a:pt x="0" y="86359"/>
                  </a:lnTo>
                  <a:lnTo>
                    <a:pt x="6350" y="86359"/>
                  </a:lnTo>
                  <a:lnTo>
                    <a:pt x="6350" y="83820"/>
                  </a:lnTo>
                  <a:close/>
                </a:path>
                <a:path w="6350" h="662939">
                  <a:moveTo>
                    <a:pt x="6350" y="86360"/>
                  </a:moveTo>
                  <a:lnTo>
                    <a:pt x="0" y="86360"/>
                  </a:lnTo>
                  <a:lnTo>
                    <a:pt x="0" y="90169"/>
                  </a:lnTo>
                  <a:lnTo>
                    <a:pt x="6350" y="90169"/>
                  </a:lnTo>
                  <a:lnTo>
                    <a:pt x="6350" y="86360"/>
                  </a:lnTo>
                  <a:close/>
                </a:path>
                <a:path w="6350" h="662939">
                  <a:moveTo>
                    <a:pt x="6350" y="90170"/>
                  </a:moveTo>
                  <a:lnTo>
                    <a:pt x="0" y="90170"/>
                  </a:lnTo>
                  <a:lnTo>
                    <a:pt x="0" y="92709"/>
                  </a:lnTo>
                  <a:lnTo>
                    <a:pt x="6350" y="92709"/>
                  </a:lnTo>
                  <a:lnTo>
                    <a:pt x="6350" y="90170"/>
                  </a:lnTo>
                  <a:close/>
                </a:path>
                <a:path w="6350" h="662939">
                  <a:moveTo>
                    <a:pt x="6350" y="92710"/>
                  </a:moveTo>
                  <a:lnTo>
                    <a:pt x="0" y="92710"/>
                  </a:lnTo>
                  <a:lnTo>
                    <a:pt x="0" y="96519"/>
                  </a:lnTo>
                  <a:lnTo>
                    <a:pt x="6350" y="96519"/>
                  </a:lnTo>
                  <a:lnTo>
                    <a:pt x="6350" y="92710"/>
                  </a:lnTo>
                  <a:close/>
                </a:path>
                <a:path w="6350" h="662939">
                  <a:moveTo>
                    <a:pt x="6350" y="96520"/>
                  </a:moveTo>
                  <a:lnTo>
                    <a:pt x="0" y="96520"/>
                  </a:lnTo>
                  <a:lnTo>
                    <a:pt x="0" y="99059"/>
                  </a:lnTo>
                  <a:lnTo>
                    <a:pt x="6350" y="99059"/>
                  </a:lnTo>
                  <a:lnTo>
                    <a:pt x="6350" y="96520"/>
                  </a:lnTo>
                  <a:close/>
                </a:path>
                <a:path w="6350" h="662939">
                  <a:moveTo>
                    <a:pt x="6350" y="99060"/>
                  </a:moveTo>
                  <a:lnTo>
                    <a:pt x="0" y="99060"/>
                  </a:lnTo>
                  <a:lnTo>
                    <a:pt x="0" y="102869"/>
                  </a:lnTo>
                  <a:lnTo>
                    <a:pt x="6350" y="102869"/>
                  </a:lnTo>
                  <a:lnTo>
                    <a:pt x="6350" y="99060"/>
                  </a:lnTo>
                  <a:close/>
                </a:path>
                <a:path w="6350" h="662939">
                  <a:moveTo>
                    <a:pt x="6350" y="102870"/>
                  </a:moveTo>
                  <a:lnTo>
                    <a:pt x="0" y="102870"/>
                  </a:lnTo>
                  <a:lnTo>
                    <a:pt x="0" y="105409"/>
                  </a:lnTo>
                  <a:lnTo>
                    <a:pt x="6350" y="105409"/>
                  </a:lnTo>
                  <a:lnTo>
                    <a:pt x="6350" y="102870"/>
                  </a:lnTo>
                  <a:close/>
                </a:path>
                <a:path w="6350" h="662939">
                  <a:moveTo>
                    <a:pt x="6350" y="105410"/>
                  </a:moveTo>
                  <a:lnTo>
                    <a:pt x="0" y="105410"/>
                  </a:lnTo>
                  <a:lnTo>
                    <a:pt x="0" y="109219"/>
                  </a:lnTo>
                  <a:lnTo>
                    <a:pt x="6350" y="109219"/>
                  </a:lnTo>
                  <a:lnTo>
                    <a:pt x="6350" y="105410"/>
                  </a:lnTo>
                  <a:close/>
                </a:path>
                <a:path w="6350" h="662939">
                  <a:moveTo>
                    <a:pt x="6350" y="109220"/>
                  </a:moveTo>
                  <a:lnTo>
                    <a:pt x="0" y="109220"/>
                  </a:lnTo>
                  <a:lnTo>
                    <a:pt x="0" y="111759"/>
                  </a:lnTo>
                  <a:lnTo>
                    <a:pt x="6350" y="111759"/>
                  </a:lnTo>
                  <a:lnTo>
                    <a:pt x="6350" y="109220"/>
                  </a:lnTo>
                  <a:close/>
                </a:path>
                <a:path w="6350" h="662939">
                  <a:moveTo>
                    <a:pt x="6350" y="111760"/>
                  </a:moveTo>
                  <a:lnTo>
                    <a:pt x="0" y="111760"/>
                  </a:lnTo>
                  <a:lnTo>
                    <a:pt x="0" y="115569"/>
                  </a:lnTo>
                  <a:lnTo>
                    <a:pt x="6350" y="115569"/>
                  </a:lnTo>
                  <a:lnTo>
                    <a:pt x="6350" y="111760"/>
                  </a:lnTo>
                  <a:close/>
                </a:path>
                <a:path w="6350" h="662939">
                  <a:moveTo>
                    <a:pt x="6350" y="115570"/>
                  </a:moveTo>
                  <a:lnTo>
                    <a:pt x="0" y="115570"/>
                  </a:lnTo>
                  <a:lnTo>
                    <a:pt x="0" y="118109"/>
                  </a:lnTo>
                  <a:lnTo>
                    <a:pt x="6350" y="118109"/>
                  </a:lnTo>
                  <a:lnTo>
                    <a:pt x="6350" y="115570"/>
                  </a:lnTo>
                  <a:close/>
                </a:path>
                <a:path w="6350" h="662939">
                  <a:moveTo>
                    <a:pt x="6350" y="118110"/>
                  </a:moveTo>
                  <a:lnTo>
                    <a:pt x="0" y="118110"/>
                  </a:lnTo>
                  <a:lnTo>
                    <a:pt x="0" y="124459"/>
                  </a:lnTo>
                  <a:lnTo>
                    <a:pt x="6350" y="124459"/>
                  </a:lnTo>
                  <a:lnTo>
                    <a:pt x="6350" y="118110"/>
                  </a:lnTo>
                  <a:close/>
                </a:path>
                <a:path w="6350" h="662939">
                  <a:moveTo>
                    <a:pt x="6350" y="124460"/>
                  </a:moveTo>
                  <a:lnTo>
                    <a:pt x="0" y="124460"/>
                  </a:lnTo>
                  <a:lnTo>
                    <a:pt x="0" y="130809"/>
                  </a:lnTo>
                  <a:lnTo>
                    <a:pt x="6350" y="130809"/>
                  </a:lnTo>
                  <a:lnTo>
                    <a:pt x="6350" y="124460"/>
                  </a:lnTo>
                  <a:close/>
                </a:path>
                <a:path w="6350" h="662939">
                  <a:moveTo>
                    <a:pt x="6350" y="130810"/>
                  </a:moveTo>
                  <a:lnTo>
                    <a:pt x="0" y="130810"/>
                  </a:lnTo>
                  <a:lnTo>
                    <a:pt x="0" y="134619"/>
                  </a:lnTo>
                  <a:lnTo>
                    <a:pt x="6350" y="134619"/>
                  </a:lnTo>
                  <a:lnTo>
                    <a:pt x="6350" y="130810"/>
                  </a:lnTo>
                  <a:close/>
                </a:path>
                <a:path w="6350" h="662939">
                  <a:moveTo>
                    <a:pt x="6350" y="134620"/>
                  </a:moveTo>
                  <a:lnTo>
                    <a:pt x="0" y="134620"/>
                  </a:lnTo>
                  <a:lnTo>
                    <a:pt x="0" y="137159"/>
                  </a:lnTo>
                  <a:lnTo>
                    <a:pt x="6350" y="137159"/>
                  </a:lnTo>
                  <a:lnTo>
                    <a:pt x="6350" y="134620"/>
                  </a:lnTo>
                  <a:close/>
                </a:path>
                <a:path w="6350" h="662939">
                  <a:moveTo>
                    <a:pt x="6350" y="137160"/>
                  </a:moveTo>
                  <a:lnTo>
                    <a:pt x="0" y="137160"/>
                  </a:lnTo>
                  <a:lnTo>
                    <a:pt x="0" y="143509"/>
                  </a:lnTo>
                  <a:lnTo>
                    <a:pt x="6350" y="143509"/>
                  </a:lnTo>
                  <a:lnTo>
                    <a:pt x="6350" y="137160"/>
                  </a:lnTo>
                  <a:close/>
                </a:path>
                <a:path w="6350" h="662939">
                  <a:moveTo>
                    <a:pt x="6350" y="143510"/>
                  </a:moveTo>
                  <a:lnTo>
                    <a:pt x="0" y="143510"/>
                  </a:lnTo>
                  <a:lnTo>
                    <a:pt x="0" y="149859"/>
                  </a:lnTo>
                  <a:lnTo>
                    <a:pt x="6350" y="149859"/>
                  </a:lnTo>
                  <a:lnTo>
                    <a:pt x="6350" y="143510"/>
                  </a:lnTo>
                  <a:close/>
                </a:path>
                <a:path w="6350" h="662939">
                  <a:moveTo>
                    <a:pt x="6350" y="149860"/>
                  </a:moveTo>
                  <a:lnTo>
                    <a:pt x="0" y="149860"/>
                  </a:lnTo>
                  <a:lnTo>
                    <a:pt x="0" y="156209"/>
                  </a:lnTo>
                  <a:lnTo>
                    <a:pt x="6350" y="156209"/>
                  </a:lnTo>
                  <a:lnTo>
                    <a:pt x="6350" y="149860"/>
                  </a:lnTo>
                  <a:close/>
                </a:path>
                <a:path w="6350" h="662939">
                  <a:moveTo>
                    <a:pt x="6350" y="156210"/>
                  </a:moveTo>
                  <a:lnTo>
                    <a:pt x="0" y="156210"/>
                  </a:lnTo>
                  <a:lnTo>
                    <a:pt x="0" y="160019"/>
                  </a:lnTo>
                  <a:lnTo>
                    <a:pt x="6350" y="160019"/>
                  </a:lnTo>
                  <a:lnTo>
                    <a:pt x="6350" y="156210"/>
                  </a:lnTo>
                  <a:close/>
                </a:path>
                <a:path w="6350" h="662939">
                  <a:moveTo>
                    <a:pt x="6350" y="160020"/>
                  </a:moveTo>
                  <a:lnTo>
                    <a:pt x="0" y="160020"/>
                  </a:lnTo>
                  <a:lnTo>
                    <a:pt x="0" y="162559"/>
                  </a:lnTo>
                  <a:lnTo>
                    <a:pt x="6350" y="162559"/>
                  </a:lnTo>
                  <a:lnTo>
                    <a:pt x="6350" y="160020"/>
                  </a:lnTo>
                  <a:close/>
                </a:path>
                <a:path w="6350" h="662939">
                  <a:moveTo>
                    <a:pt x="6350" y="162560"/>
                  </a:moveTo>
                  <a:lnTo>
                    <a:pt x="0" y="162560"/>
                  </a:lnTo>
                  <a:lnTo>
                    <a:pt x="0" y="166369"/>
                  </a:lnTo>
                  <a:lnTo>
                    <a:pt x="6350" y="166369"/>
                  </a:lnTo>
                  <a:lnTo>
                    <a:pt x="6350" y="162560"/>
                  </a:lnTo>
                  <a:close/>
                </a:path>
                <a:path w="6350" h="662939">
                  <a:moveTo>
                    <a:pt x="6350" y="166370"/>
                  </a:moveTo>
                  <a:lnTo>
                    <a:pt x="0" y="166370"/>
                  </a:lnTo>
                  <a:lnTo>
                    <a:pt x="0" y="168909"/>
                  </a:lnTo>
                  <a:lnTo>
                    <a:pt x="6350" y="168909"/>
                  </a:lnTo>
                  <a:lnTo>
                    <a:pt x="6350" y="166370"/>
                  </a:lnTo>
                  <a:close/>
                </a:path>
                <a:path w="6350" h="662939">
                  <a:moveTo>
                    <a:pt x="6350" y="168910"/>
                  </a:moveTo>
                  <a:lnTo>
                    <a:pt x="0" y="168910"/>
                  </a:lnTo>
                  <a:lnTo>
                    <a:pt x="0" y="172719"/>
                  </a:lnTo>
                  <a:lnTo>
                    <a:pt x="6350" y="172719"/>
                  </a:lnTo>
                  <a:lnTo>
                    <a:pt x="6350" y="168910"/>
                  </a:lnTo>
                  <a:close/>
                </a:path>
                <a:path w="6350" h="662939">
                  <a:moveTo>
                    <a:pt x="6350" y="172720"/>
                  </a:moveTo>
                  <a:lnTo>
                    <a:pt x="0" y="172720"/>
                  </a:lnTo>
                  <a:lnTo>
                    <a:pt x="0" y="175259"/>
                  </a:lnTo>
                  <a:lnTo>
                    <a:pt x="6350" y="175259"/>
                  </a:lnTo>
                  <a:lnTo>
                    <a:pt x="6350" y="172720"/>
                  </a:lnTo>
                  <a:close/>
                </a:path>
                <a:path w="6350" h="662939">
                  <a:moveTo>
                    <a:pt x="6350" y="175260"/>
                  </a:moveTo>
                  <a:lnTo>
                    <a:pt x="0" y="175260"/>
                  </a:lnTo>
                  <a:lnTo>
                    <a:pt x="0" y="179069"/>
                  </a:lnTo>
                  <a:lnTo>
                    <a:pt x="6350" y="179069"/>
                  </a:lnTo>
                  <a:lnTo>
                    <a:pt x="6350" y="175260"/>
                  </a:lnTo>
                  <a:close/>
                </a:path>
                <a:path w="6350" h="662939">
                  <a:moveTo>
                    <a:pt x="6350" y="179070"/>
                  </a:moveTo>
                  <a:lnTo>
                    <a:pt x="0" y="179070"/>
                  </a:lnTo>
                  <a:lnTo>
                    <a:pt x="0" y="181609"/>
                  </a:lnTo>
                  <a:lnTo>
                    <a:pt x="6350" y="181609"/>
                  </a:lnTo>
                  <a:lnTo>
                    <a:pt x="6350" y="179070"/>
                  </a:lnTo>
                  <a:close/>
                </a:path>
                <a:path w="6350" h="662939">
                  <a:moveTo>
                    <a:pt x="6350" y="181610"/>
                  </a:moveTo>
                  <a:lnTo>
                    <a:pt x="0" y="181610"/>
                  </a:lnTo>
                  <a:lnTo>
                    <a:pt x="0" y="185419"/>
                  </a:lnTo>
                  <a:lnTo>
                    <a:pt x="6350" y="185419"/>
                  </a:lnTo>
                  <a:lnTo>
                    <a:pt x="6350" y="181610"/>
                  </a:lnTo>
                  <a:close/>
                </a:path>
                <a:path w="6350" h="662939">
                  <a:moveTo>
                    <a:pt x="6350" y="185420"/>
                  </a:moveTo>
                  <a:lnTo>
                    <a:pt x="0" y="185420"/>
                  </a:lnTo>
                  <a:lnTo>
                    <a:pt x="0" y="187959"/>
                  </a:lnTo>
                  <a:lnTo>
                    <a:pt x="6350" y="187959"/>
                  </a:lnTo>
                  <a:lnTo>
                    <a:pt x="6350" y="185420"/>
                  </a:lnTo>
                  <a:close/>
                </a:path>
                <a:path w="6350" h="662939">
                  <a:moveTo>
                    <a:pt x="6350" y="187960"/>
                  </a:moveTo>
                  <a:lnTo>
                    <a:pt x="0" y="187960"/>
                  </a:lnTo>
                  <a:lnTo>
                    <a:pt x="0" y="191769"/>
                  </a:lnTo>
                  <a:lnTo>
                    <a:pt x="6350" y="191769"/>
                  </a:lnTo>
                  <a:lnTo>
                    <a:pt x="6350" y="187960"/>
                  </a:lnTo>
                  <a:close/>
                </a:path>
                <a:path w="6350" h="662939">
                  <a:moveTo>
                    <a:pt x="6350" y="191770"/>
                  </a:moveTo>
                  <a:lnTo>
                    <a:pt x="0" y="191770"/>
                  </a:lnTo>
                  <a:lnTo>
                    <a:pt x="0" y="194309"/>
                  </a:lnTo>
                  <a:lnTo>
                    <a:pt x="6350" y="194309"/>
                  </a:lnTo>
                  <a:lnTo>
                    <a:pt x="6350" y="191770"/>
                  </a:lnTo>
                  <a:close/>
                </a:path>
                <a:path w="6350" h="662939">
                  <a:moveTo>
                    <a:pt x="6350" y="194310"/>
                  </a:moveTo>
                  <a:lnTo>
                    <a:pt x="0" y="194310"/>
                  </a:lnTo>
                  <a:lnTo>
                    <a:pt x="0" y="198119"/>
                  </a:lnTo>
                  <a:lnTo>
                    <a:pt x="6350" y="198119"/>
                  </a:lnTo>
                  <a:lnTo>
                    <a:pt x="6350" y="194310"/>
                  </a:lnTo>
                  <a:close/>
                </a:path>
                <a:path w="6350" h="662939">
                  <a:moveTo>
                    <a:pt x="6350" y="198120"/>
                  </a:moveTo>
                  <a:lnTo>
                    <a:pt x="0" y="198120"/>
                  </a:lnTo>
                  <a:lnTo>
                    <a:pt x="0" y="200659"/>
                  </a:lnTo>
                  <a:lnTo>
                    <a:pt x="6350" y="200659"/>
                  </a:lnTo>
                  <a:lnTo>
                    <a:pt x="6350" y="198120"/>
                  </a:lnTo>
                  <a:close/>
                </a:path>
                <a:path w="6350" h="662939">
                  <a:moveTo>
                    <a:pt x="6350" y="200660"/>
                  </a:moveTo>
                  <a:lnTo>
                    <a:pt x="0" y="200660"/>
                  </a:lnTo>
                  <a:lnTo>
                    <a:pt x="0" y="204469"/>
                  </a:lnTo>
                  <a:lnTo>
                    <a:pt x="6350" y="204469"/>
                  </a:lnTo>
                  <a:lnTo>
                    <a:pt x="6350" y="200660"/>
                  </a:lnTo>
                  <a:close/>
                </a:path>
                <a:path w="6350" h="662939">
                  <a:moveTo>
                    <a:pt x="6350" y="204470"/>
                  </a:moveTo>
                  <a:lnTo>
                    <a:pt x="0" y="204470"/>
                  </a:lnTo>
                  <a:lnTo>
                    <a:pt x="0" y="207009"/>
                  </a:lnTo>
                  <a:lnTo>
                    <a:pt x="6350" y="207009"/>
                  </a:lnTo>
                  <a:lnTo>
                    <a:pt x="6350" y="204470"/>
                  </a:lnTo>
                  <a:close/>
                </a:path>
                <a:path w="6350" h="662939">
                  <a:moveTo>
                    <a:pt x="6350" y="207010"/>
                  </a:moveTo>
                  <a:lnTo>
                    <a:pt x="0" y="207010"/>
                  </a:lnTo>
                  <a:lnTo>
                    <a:pt x="0" y="210819"/>
                  </a:lnTo>
                  <a:lnTo>
                    <a:pt x="6350" y="210819"/>
                  </a:lnTo>
                  <a:lnTo>
                    <a:pt x="6350" y="207010"/>
                  </a:lnTo>
                  <a:close/>
                </a:path>
                <a:path w="6350" h="662939">
                  <a:moveTo>
                    <a:pt x="6350" y="210820"/>
                  </a:moveTo>
                  <a:lnTo>
                    <a:pt x="0" y="210820"/>
                  </a:lnTo>
                  <a:lnTo>
                    <a:pt x="0" y="213359"/>
                  </a:lnTo>
                  <a:lnTo>
                    <a:pt x="6350" y="213359"/>
                  </a:lnTo>
                  <a:lnTo>
                    <a:pt x="6350" y="210820"/>
                  </a:lnTo>
                  <a:close/>
                </a:path>
                <a:path w="6350" h="662939">
                  <a:moveTo>
                    <a:pt x="6350" y="213360"/>
                  </a:moveTo>
                  <a:lnTo>
                    <a:pt x="0" y="213360"/>
                  </a:lnTo>
                  <a:lnTo>
                    <a:pt x="0" y="245109"/>
                  </a:lnTo>
                  <a:lnTo>
                    <a:pt x="6350" y="245109"/>
                  </a:lnTo>
                  <a:lnTo>
                    <a:pt x="6350" y="213360"/>
                  </a:lnTo>
                  <a:close/>
                </a:path>
                <a:path w="6350" h="662939">
                  <a:moveTo>
                    <a:pt x="6350" y="245110"/>
                  </a:moveTo>
                  <a:lnTo>
                    <a:pt x="0" y="245110"/>
                  </a:lnTo>
                  <a:lnTo>
                    <a:pt x="0" y="314959"/>
                  </a:lnTo>
                  <a:lnTo>
                    <a:pt x="6350" y="314959"/>
                  </a:lnTo>
                  <a:lnTo>
                    <a:pt x="6350" y="245110"/>
                  </a:lnTo>
                  <a:close/>
                </a:path>
                <a:path w="6350" h="662939">
                  <a:moveTo>
                    <a:pt x="6350" y="314960"/>
                  </a:moveTo>
                  <a:lnTo>
                    <a:pt x="0" y="314960"/>
                  </a:lnTo>
                  <a:lnTo>
                    <a:pt x="0" y="417830"/>
                  </a:lnTo>
                  <a:lnTo>
                    <a:pt x="6350" y="417830"/>
                  </a:lnTo>
                  <a:lnTo>
                    <a:pt x="6350" y="314960"/>
                  </a:lnTo>
                  <a:close/>
                </a:path>
                <a:path w="6350" h="662939">
                  <a:moveTo>
                    <a:pt x="6350" y="659130"/>
                  </a:moveTo>
                  <a:lnTo>
                    <a:pt x="0" y="659130"/>
                  </a:lnTo>
                  <a:lnTo>
                    <a:pt x="0" y="662940"/>
                  </a:lnTo>
                  <a:lnTo>
                    <a:pt x="2540" y="662940"/>
                  </a:lnTo>
                  <a:lnTo>
                    <a:pt x="2540" y="661669"/>
                  </a:lnTo>
                  <a:lnTo>
                    <a:pt x="6350" y="661669"/>
                  </a:lnTo>
                  <a:lnTo>
                    <a:pt x="6350" y="659130"/>
                  </a:lnTo>
                  <a:close/>
                </a:path>
                <a:path w="6350" h="662939">
                  <a:moveTo>
                    <a:pt x="6350" y="656590"/>
                  </a:moveTo>
                  <a:lnTo>
                    <a:pt x="0" y="656590"/>
                  </a:lnTo>
                  <a:lnTo>
                    <a:pt x="0" y="657860"/>
                  </a:lnTo>
                  <a:lnTo>
                    <a:pt x="6350" y="657860"/>
                  </a:lnTo>
                  <a:lnTo>
                    <a:pt x="6350" y="656590"/>
                  </a:lnTo>
                  <a:close/>
                </a:path>
                <a:path w="6350" h="662939">
                  <a:moveTo>
                    <a:pt x="6350" y="652780"/>
                  </a:moveTo>
                  <a:lnTo>
                    <a:pt x="0" y="652780"/>
                  </a:lnTo>
                  <a:lnTo>
                    <a:pt x="0" y="655320"/>
                  </a:lnTo>
                  <a:lnTo>
                    <a:pt x="6350" y="655320"/>
                  </a:lnTo>
                  <a:lnTo>
                    <a:pt x="6350" y="652780"/>
                  </a:lnTo>
                  <a:close/>
                </a:path>
                <a:path w="6350" h="662939">
                  <a:moveTo>
                    <a:pt x="6350" y="650240"/>
                  </a:moveTo>
                  <a:lnTo>
                    <a:pt x="0" y="650240"/>
                  </a:lnTo>
                  <a:lnTo>
                    <a:pt x="0" y="651510"/>
                  </a:lnTo>
                  <a:lnTo>
                    <a:pt x="6350" y="651510"/>
                  </a:lnTo>
                  <a:lnTo>
                    <a:pt x="6350" y="650240"/>
                  </a:lnTo>
                  <a:close/>
                </a:path>
                <a:path w="6350" h="662939">
                  <a:moveTo>
                    <a:pt x="6350" y="646430"/>
                  </a:moveTo>
                  <a:lnTo>
                    <a:pt x="0" y="646430"/>
                  </a:lnTo>
                  <a:lnTo>
                    <a:pt x="0" y="648969"/>
                  </a:lnTo>
                  <a:lnTo>
                    <a:pt x="6350" y="648969"/>
                  </a:lnTo>
                  <a:lnTo>
                    <a:pt x="6350" y="646430"/>
                  </a:lnTo>
                  <a:close/>
                </a:path>
                <a:path w="6350" h="662939">
                  <a:moveTo>
                    <a:pt x="6350" y="643890"/>
                  </a:moveTo>
                  <a:lnTo>
                    <a:pt x="0" y="643890"/>
                  </a:lnTo>
                  <a:lnTo>
                    <a:pt x="0" y="645160"/>
                  </a:lnTo>
                  <a:lnTo>
                    <a:pt x="6350" y="645160"/>
                  </a:lnTo>
                  <a:lnTo>
                    <a:pt x="6350" y="643890"/>
                  </a:lnTo>
                  <a:close/>
                </a:path>
                <a:path w="6350" h="662939">
                  <a:moveTo>
                    <a:pt x="6350" y="640080"/>
                  </a:moveTo>
                  <a:lnTo>
                    <a:pt x="0" y="640080"/>
                  </a:lnTo>
                  <a:lnTo>
                    <a:pt x="0" y="642620"/>
                  </a:lnTo>
                  <a:lnTo>
                    <a:pt x="6350" y="642620"/>
                  </a:lnTo>
                  <a:lnTo>
                    <a:pt x="6350" y="640080"/>
                  </a:lnTo>
                  <a:close/>
                </a:path>
                <a:path w="6350" h="662939">
                  <a:moveTo>
                    <a:pt x="6350" y="637540"/>
                  </a:moveTo>
                  <a:lnTo>
                    <a:pt x="0" y="637540"/>
                  </a:lnTo>
                  <a:lnTo>
                    <a:pt x="0" y="638810"/>
                  </a:lnTo>
                  <a:lnTo>
                    <a:pt x="6350" y="638810"/>
                  </a:lnTo>
                  <a:lnTo>
                    <a:pt x="6350" y="637540"/>
                  </a:lnTo>
                  <a:close/>
                </a:path>
                <a:path w="6350" h="662939">
                  <a:moveTo>
                    <a:pt x="6350" y="633730"/>
                  </a:moveTo>
                  <a:lnTo>
                    <a:pt x="0" y="633730"/>
                  </a:lnTo>
                  <a:lnTo>
                    <a:pt x="0" y="636270"/>
                  </a:lnTo>
                  <a:lnTo>
                    <a:pt x="6350" y="636270"/>
                  </a:lnTo>
                  <a:lnTo>
                    <a:pt x="6350" y="633730"/>
                  </a:lnTo>
                  <a:close/>
                </a:path>
                <a:path w="6350" h="662939">
                  <a:moveTo>
                    <a:pt x="6350" y="631190"/>
                  </a:moveTo>
                  <a:lnTo>
                    <a:pt x="0" y="631190"/>
                  </a:lnTo>
                  <a:lnTo>
                    <a:pt x="0" y="632460"/>
                  </a:lnTo>
                  <a:lnTo>
                    <a:pt x="6350" y="632460"/>
                  </a:lnTo>
                  <a:lnTo>
                    <a:pt x="6350" y="631190"/>
                  </a:lnTo>
                  <a:close/>
                </a:path>
                <a:path w="6350" h="662939">
                  <a:moveTo>
                    <a:pt x="6350" y="626110"/>
                  </a:moveTo>
                  <a:lnTo>
                    <a:pt x="0" y="626110"/>
                  </a:lnTo>
                  <a:lnTo>
                    <a:pt x="0" y="629920"/>
                  </a:lnTo>
                  <a:lnTo>
                    <a:pt x="6350" y="629920"/>
                  </a:lnTo>
                  <a:lnTo>
                    <a:pt x="6350" y="626110"/>
                  </a:lnTo>
                  <a:close/>
                </a:path>
                <a:path w="6350" h="662939">
                  <a:moveTo>
                    <a:pt x="6350" y="619760"/>
                  </a:moveTo>
                  <a:lnTo>
                    <a:pt x="0" y="619760"/>
                  </a:lnTo>
                  <a:lnTo>
                    <a:pt x="0" y="624840"/>
                  </a:lnTo>
                  <a:lnTo>
                    <a:pt x="6350" y="624840"/>
                  </a:lnTo>
                  <a:lnTo>
                    <a:pt x="6350" y="619760"/>
                  </a:lnTo>
                  <a:close/>
                </a:path>
                <a:path w="6350" h="662939">
                  <a:moveTo>
                    <a:pt x="6350" y="613410"/>
                  </a:moveTo>
                  <a:lnTo>
                    <a:pt x="0" y="613410"/>
                  </a:lnTo>
                  <a:lnTo>
                    <a:pt x="0" y="618490"/>
                  </a:lnTo>
                  <a:lnTo>
                    <a:pt x="6350" y="618490"/>
                  </a:lnTo>
                  <a:lnTo>
                    <a:pt x="6350" y="613410"/>
                  </a:lnTo>
                  <a:close/>
                </a:path>
                <a:path w="6350" h="662939">
                  <a:moveTo>
                    <a:pt x="6350" y="607060"/>
                  </a:moveTo>
                  <a:lnTo>
                    <a:pt x="0" y="607060"/>
                  </a:lnTo>
                  <a:lnTo>
                    <a:pt x="0" y="612140"/>
                  </a:lnTo>
                  <a:lnTo>
                    <a:pt x="6350" y="612140"/>
                  </a:lnTo>
                  <a:lnTo>
                    <a:pt x="6350" y="607060"/>
                  </a:lnTo>
                  <a:close/>
                </a:path>
                <a:path w="6350" h="662939">
                  <a:moveTo>
                    <a:pt x="6350" y="600710"/>
                  </a:moveTo>
                  <a:lnTo>
                    <a:pt x="0" y="600710"/>
                  </a:lnTo>
                  <a:lnTo>
                    <a:pt x="0" y="605790"/>
                  </a:lnTo>
                  <a:lnTo>
                    <a:pt x="6350" y="605790"/>
                  </a:lnTo>
                  <a:lnTo>
                    <a:pt x="6350" y="600710"/>
                  </a:lnTo>
                  <a:close/>
                </a:path>
                <a:path w="6350" h="662939">
                  <a:moveTo>
                    <a:pt x="6350" y="594360"/>
                  </a:moveTo>
                  <a:lnTo>
                    <a:pt x="0" y="594360"/>
                  </a:lnTo>
                  <a:lnTo>
                    <a:pt x="0" y="599440"/>
                  </a:lnTo>
                  <a:lnTo>
                    <a:pt x="6350" y="599440"/>
                  </a:lnTo>
                  <a:lnTo>
                    <a:pt x="6350" y="594360"/>
                  </a:lnTo>
                  <a:close/>
                </a:path>
                <a:path w="6350" h="662939">
                  <a:moveTo>
                    <a:pt x="6350" y="588010"/>
                  </a:moveTo>
                  <a:lnTo>
                    <a:pt x="0" y="588010"/>
                  </a:lnTo>
                  <a:lnTo>
                    <a:pt x="0" y="593090"/>
                  </a:lnTo>
                  <a:lnTo>
                    <a:pt x="6350" y="593090"/>
                  </a:lnTo>
                  <a:lnTo>
                    <a:pt x="6350" y="588010"/>
                  </a:lnTo>
                  <a:close/>
                </a:path>
                <a:path w="6350" h="662939">
                  <a:moveTo>
                    <a:pt x="6350" y="581660"/>
                  </a:moveTo>
                  <a:lnTo>
                    <a:pt x="0" y="581660"/>
                  </a:lnTo>
                  <a:lnTo>
                    <a:pt x="0" y="586740"/>
                  </a:lnTo>
                  <a:lnTo>
                    <a:pt x="6350" y="586740"/>
                  </a:lnTo>
                  <a:lnTo>
                    <a:pt x="6350" y="581660"/>
                  </a:lnTo>
                  <a:close/>
                </a:path>
                <a:path w="6350" h="662939">
                  <a:moveTo>
                    <a:pt x="6350" y="575310"/>
                  </a:moveTo>
                  <a:lnTo>
                    <a:pt x="0" y="575310"/>
                  </a:lnTo>
                  <a:lnTo>
                    <a:pt x="0" y="580390"/>
                  </a:lnTo>
                  <a:lnTo>
                    <a:pt x="6350" y="580390"/>
                  </a:lnTo>
                  <a:lnTo>
                    <a:pt x="6350" y="575310"/>
                  </a:lnTo>
                  <a:close/>
                </a:path>
                <a:path w="6350" h="662939">
                  <a:moveTo>
                    <a:pt x="6350" y="568960"/>
                  </a:moveTo>
                  <a:lnTo>
                    <a:pt x="0" y="568960"/>
                  </a:lnTo>
                  <a:lnTo>
                    <a:pt x="0" y="574040"/>
                  </a:lnTo>
                  <a:lnTo>
                    <a:pt x="6350" y="574040"/>
                  </a:lnTo>
                  <a:lnTo>
                    <a:pt x="6350" y="568960"/>
                  </a:lnTo>
                  <a:close/>
                </a:path>
                <a:path w="6350" h="662939">
                  <a:moveTo>
                    <a:pt x="6350" y="562610"/>
                  </a:moveTo>
                  <a:lnTo>
                    <a:pt x="0" y="562610"/>
                  </a:lnTo>
                  <a:lnTo>
                    <a:pt x="0" y="567690"/>
                  </a:lnTo>
                  <a:lnTo>
                    <a:pt x="6350" y="567690"/>
                  </a:lnTo>
                  <a:lnTo>
                    <a:pt x="6350" y="562610"/>
                  </a:lnTo>
                  <a:close/>
                </a:path>
                <a:path w="6350" h="662939">
                  <a:moveTo>
                    <a:pt x="6350" y="556260"/>
                  </a:moveTo>
                  <a:lnTo>
                    <a:pt x="0" y="556260"/>
                  </a:lnTo>
                  <a:lnTo>
                    <a:pt x="0" y="561340"/>
                  </a:lnTo>
                  <a:lnTo>
                    <a:pt x="6350" y="561340"/>
                  </a:lnTo>
                  <a:lnTo>
                    <a:pt x="6350" y="556260"/>
                  </a:lnTo>
                  <a:close/>
                </a:path>
                <a:path w="6350" h="662939">
                  <a:moveTo>
                    <a:pt x="6350" y="549910"/>
                  </a:moveTo>
                  <a:lnTo>
                    <a:pt x="0" y="549910"/>
                  </a:lnTo>
                  <a:lnTo>
                    <a:pt x="0" y="554990"/>
                  </a:lnTo>
                  <a:lnTo>
                    <a:pt x="6350" y="554990"/>
                  </a:lnTo>
                  <a:lnTo>
                    <a:pt x="6350" y="549910"/>
                  </a:lnTo>
                  <a:close/>
                </a:path>
                <a:path w="6350" h="662939">
                  <a:moveTo>
                    <a:pt x="6350" y="542290"/>
                  </a:moveTo>
                  <a:lnTo>
                    <a:pt x="0" y="542290"/>
                  </a:lnTo>
                  <a:lnTo>
                    <a:pt x="0" y="548640"/>
                  </a:lnTo>
                  <a:lnTo>
                    <a:pt x="6350" y="548640"/>
                  </a:lnTo>
                  <a:lnTo>
                    <a:pt x="6350" y="542290"/>
                  </a:lnTo>
                  <a:close/>
                </a:path>
                <a:path w="6350" h="662939">
                  <a:moveTo>
                    <a:pt x="6350" y="537210"/>
                  </a:moveTo>
                  <a:lnTo>
                    <a:pt x="0" y="537210"/>
                  </a:lnTo>
                  <a:lnTo>
                    <a:pt x="0" y="541020"/>
                  </a:lnTo>
                  <a:lnTo>
                    <a:pt x="6350" y="541020"/>
                  </a:lnTo>
                  <a:lnTo>
                    <a:pt x="6350" y="537210"/>
                  </a:lnTo>
                  <a:close/>
                </a:path>
                <a:path w="6350" h="662939">
                  <a:moveTo>
                    <a:pt x="6350" y="530860"/>
                  </a:moveTo>
                  <a:lnTo>
                    <a:pt x="0" y="530860"/>
                  </a:lnTo>
                  <a:lnTo>
                    <a:pt x="0" y="535940"/>
                  </a:lnTo>
                  <a:lnTo>
                    <a:pt x="6350" y="535940"/>
                  </a:lnTo>
                  <a:lnTo>
                    <a:pt x="6350" y="530860"/>
                  </a:lnTo>
                  <a:close/>
                </a:path>
                <a:path w="6350" h="662939">
                  <a:moveTo>
                    <a:pt x="6350" y="523240"/>
                  </a:moveTo>
                  <a:lnTo>
                    <a:pt x="0" y="523240"/>
                  </a:lnTo>
                  <a:lnTo>
                    <a:pt x="0" y="529590"/>
                  </a:lnTo>
                  <a:lnTo>
                    <a:pt x="6350" y="529590"/>
                  </a:lnTo>
                  <a:lnTo>
                    <a:pt x="6350" y="523240"/>
                  </a:lnTo>
                  <a:close/>
                </a:path>
                <a:path w="6350" h="662939">
                  <a:moveTo>
                    <a:pt x="6350" y="518160"/>
                  </a:moveTo>
                  <a:lnTo>
                    <a:pt x="0" y="518160"/>
                  </a:lnTo>
                  <a:lnTo>
                    <a:pt x="0" y="521970"/>
                  </a:lnTo>
                  <a:lnTo>
                    <a:pt x="6350" y="521970"/>
                  </a:lnTo>
                  <a:lnTo>
                    <a:pt x="6350" y="518160"/>
                  </a:lnTo>
                  <a:close/>
                </a:path>
                <a:path w="6350" h="662939">
                  <a:moveTo>
                    <a:pt x="6350" y="511809"/>
                  </a:moveTo>
                  <a:lnTo>
                    <a:pt x="0" y="511809"/>
                  </a:lnTo>
                  <a:lnTo>
                    <a:pt x="0" y="516890"/>
                  </a:lnTo>
                  <a:lnTo>
                    <a:pt x="6350" y="516890"/>
                  </a:lnTo>
                  <a:lnTo>
                    <a:pt x="6350" y="511809"/>
                  </a:lnTo>
                  <a:close/>
                </a:path>
                <a:path w="6350" h="662939">
                  <a:moveTo>
                    <a:pt x="6350" y="505459"/>
                  </a:moveTo>
                  <a:lnTo>
                    <a:pt x="0" y="505459"/>
                  </a:lnTo>
                  <a:lnTo>
                    <a:pt x="0" y="510540"/>
                  </a:lnTo>
                  <a:lnTo>
                    <a:pt x="6350" y="510540"/>
                  </a:lnTo>
                  <a:lnTo>
                    <a:pt x="6350" y="505459"/>
                  </a:lnTo>
                  <a:close/>
                </a:path>
                <a:path w="6350" h="662939">
                  <a:moveTo>
                    <a:pt x="6350" y="499109"/>
                  </a:moveTo>
                  <a:lnTo>
                    <a:pt x="0" y="499109"/>
                  </a:lnTo>
                  <a:lnTo>
                    <a:pt x="0" y="504190"/>
                  </a:lnTo>
                  <a:lnTo>
                    <a:pt x="6350" y="504190"/>
                  </a:lnTo>
                  <a:lnTo>
                    <a:pt x="6350" y="499109"/>
                  </a:lnTo>
                  <a:close/>
                </a:path>
                <a:path w="6350" h="662939">
                  <a:moveTo>
                    <a:pt x="6350" y="492759"/>
                  </a:moveTo>
                  <a:lnTo>
                    <a:pt x="0" y="492759"/>
                  </a:lnTo>
                  <a:lnTo>
                    <a:pt x="0" y="497840"/>
                  </a:lnTo>
                  <a:lnTo>
                    <a:pt x="6350" y="497840"/>
                  </a:lnTo>
                  <a:lnTo>
                    <a:pt x="6350" y="492759"/>
                  </a:lnTo>
                  <a:close/>
                </a:path>
                <a:path w="6350" h="662939">
                  <a:moveTo>
                    <a:pt x="6350" y="486409"/>
                  </a:moveTo>
                  <a:lnTo>
                    <a:pt x="0" y="486409"/>
                  </a:lnTo>
                  <a:lnTo>
                    <a:pt x="0" y="491490"/>
                  </a:lnTo>
                  <a:lnTo>
                    <a:pt x="6350" y="491490"/>
                  </a:lnTo>
                  <a:lnTo>
                    <a:pt x="6350" y="486409"/>
                  </a:lnTo>
                  <a:close/>
                </a:path>
                <a:path w="6350" h="662939">
                  <a:moveTo>
                    <a:pt x="6350" y="480059"/>
                  </a:moveTo>
                  <a:lnTo>
                    <a:pt x="0" y="480059"/>
                  </a:lnTo>
                  <a:lnTo>
                    <a:pt x="0" y="485140"/>
                  </a:lnTo>
                  <a:lnTo>
                    <a:pt x="6350" y="485140"/>
                  </a:lnTo>
                  <a:lnTo>
                    <a:pt x="6350" y="480059"/>
                  </a:lnTo>
                  <a:close/>
                </a:path>
                <a:path w="6350" h="662939">
                  <a:moveTo>
                    <a:pt x="6350" y="473709"/>
                  </a:moveTo>
                  <a:lnTo>
                    <a:pt x="0" y="473709"/>
                  </a:lnTo>
                  <a:lnTo>
                    <a:pt x="0" y="478790"/>
                  </a:lnTo>
                  <a:lnTo>
                    <a:pt x="6350" y="478790"/>
                  </a:lnTo>
                  <a:lnTo>
                    <a:pt x="6350" y="473709"/>
                  </a:lnTo>
                  <a:close/>
                </a:path>
                <a:path w="6350" h="662939">
                  <a:moveTo>
                    <a:pt x="6350" y="467359"/>
                  </a:moveTo>
                  <a:lnTo>
                    <a:pt x="0" y="467359"/>
                  </a:lnTo>
                  <a:lnTo>
                    <a:pt x="0" y="472440"/>
                  </a:lnTo>
                  <a:lnTo>
                    <a:pt x="6350" y="472440"/>
                  </a:lnTo>
                  <a:lnTo>
                    <a:pt x="6350" y="467359"/>
                  </a:lnTo>
                  <a:close/>
                </a:path>
                <a:path w="6350" h="662939">
                  <a:moveTo>
                    <a:pt x="6350" y="461010"/>
                  </a:moveTo>
                  <a:lnTo>
                    <a:pt x="0" y="461010"/>
                  </a:lnTo>
                  <a:lnTo>
                    <a:pt x="0" y="466090"/>
                  </a:lnTo>
                  <a:lnTo>
                    <a:pt x="6350" y="466090"/>
                  </a:lnTo>
                  <a:lnTo>
                    <a:pt x="6350" y="461010"/>
                  </a:lnTo>
                  <a:close/>
                </a:path>
                <a:path w="6350" h="662939">
                  <a:moveTo>
                    <a:pt x="6350" y="454659"/>
                  </a:moveTo>
                  <a:lnTo>
                    <a:pt x="0" y="454659"/>
                  </a:lnTo>
                  <a:lnTo>
                    <a:pt x="0" y="459740"/>
                  </a:lnTo>
                  <a:lnTo>
                    <a:pt x="6350" y="459740"/>
                  </a:lnTo>
                  <a:lnTo>
                    <a:pt x="6350" y="454659"/>
                  </a:lnTo>
                  <a:close/>
                </a:path>
                <a:path w="6350" h="662939">
                  <a:moveTo>
                    <a:pt x="6350" y="448309"/>
                  </a:moveTo>
                  <a:lnTo>
                    <a:pt x="0" y="448309"/>
                  </a:lnTo>
                  <a:lnTo>
                    <a:pt x="0" y="453390"/>
                  </a:lnTo>
                  <a:lnTo>
                    <a:pt x="6350" y="453390"/>
                  </a:lnTo>
                  <a:lnTo>
                    <a:pt x="6350" y="448309"/>
                  </a:lnTo>
                  <a:close/>
                </a:path>
                <a:path w="6350" h="662939">
                  <a:moveTo>
                    <a:pt x="6350" y="441959"/>
                  </a:moveTo>
                  <a:lnTo>
                    <a:pt x="0" y="441959"/>
                  </a:lnTo>
                  <a:lnTo>
                    <a:pt x="0" y="447040"/>
                  </a:lnTo>
                  <a:lnTo>
                    <a:pt x="6350" y="447040"/>
                  </a:lnTo>
                  <a:lnTo>
                    <a:pt x="6350" y="441959"/>
                  </a:lnTo>
                  <a:close/>
                </a:path>
                <a:path w="6350" h="662939">
                  <a:moveTo>
                    <a:pt x="6350" y="435609"/>
                  </a:moveTo>
                  <a:lnTo>
                    <a:pt x="0" y="435609"/>
                  </a:lnTo>
                  <a:lnTo>
                    <a:pt x="0" y="440690"/>
                  </a:lnTo>
                  <a:lnTo>
                    <a:pt x="6350" y="440690"/>
                  </a:lnTo>
                  <a:lnTo>
                    <a:pt x="6350" y="435609"/>
                  </a:lnTo>
                  <a:close/>
                </a:path>
                <a:path w="6350" h="662939">
                  <a:moveTo>
                    <a:pt x="6350" y="429259"/>
                  </a:moveTo>
                  <a:lnTo>
                    <a:pt x="0" y="429259"/>
                  </a:lnTo>
                  <a:lnTo>
                    <a:pt x="0" y="434340"/>
                  </a:lnTo>
                  <a:lnTo>
                    <a:pt x="6350" y="434340"/>
                  </a:lnTo>
                  <a:lnTo>
                    <a:pt x="6350" y="429259"/>
                  </a:lnTo>
                  <a:close/>
                </a:path>
                <a:path w="6350" h="662939">
                  <a:moveTo>
                    <a:pt x="6350" y="422909"/>
                  </a:moveTo>
                  <a:lnTo>
                    <a:pt x="0" y="422909"/>
                  </a:lnTo>
                  <a:lnTo>
                    <a:pt x="0" y="427990"/>
                  </a:lnTo>
                  <a:lnTo>
                    <a:pt x="6350" y="427990"/>
                  </a:lnTo>
                  <a:lnTo>
                    <a:pt x="6350" y="422909"/>
                  </a:lnTo>
                  <a:close/>
                </a:path>
                <a:path w="6350" h="662939">
                  <a:moveTo>
                    <a:pt x="6350" y="419100"/>
                  </a:moveTo>
                  <a:lnTo>
                    <a:pt x="0" y="419100"/>
                  </a:lnTo>
                  <a:lnTo>
                    <a:pt x="0" y="421640"/>
                  </a:lnTo>
                  <a:lnTo>
                    <a:pt x="6350" y="421640"/>
                  </a:lnTo>
                  <a:lnTo>
                    <a:pt x="6350" y="419100"/>
                  </a:lnTo>
                  <a:close/>
                </a:path>
              </a:pathLst>
            </a:custGeom>
            <a:solidFill>
              <a:srgbClr val="6D00F0"/>
            </a:solidFill>
          </p:spPr>
          <p:txBody>
            <a:bodyPr bIns="0" lIns="0" rIns="0" rtlCol="0" tIns="0" wrap="square"/>
            <a:p/>
          </p:txBody>
        </p:sp>
        <p:sp>
          <p:nvSpPr>
            <p:cNvPr id="1051045" name="object 2361"/>
            <p:cNvSpPr/>
            <p:nvPr/>
          </p:nvSpPr>
          <p:spPr>
            <a:xfrm>
              <a:off x="6612890" y="5820410"/>
              <a:ext cx="7620" cy="668020"/>
            </a:xfrm>
            <a:custGeom>
              <a:avLst/>
              <a:ahLst/>
              <a:rect l="l" t="t" r="r" b="b"/>
              <a:pathLst>
                <a:path w="7620" h="668020">
                  <a:moveTo>
                    <a:pt x="1269" y="0"/>
                  </a:moveTo>
                  <a:lnTo>
                    <a:pt x="0" y="0"/>
                  </a:lnTo>
                  <a:lnTo>
                    <a:pt x="0" y="12699"/>
                  </a:lnTo>
                  <a:lnTo>
                    <a:pt x="7619" y="12699"/>
                  </a:lnTo>
                  <a:lnTo>
                    <a:pt x="7619" y="2539"/>
                  </a:lnTo>
                  <a:lnTo>
                    <a:pt x="6349" y="2539"/>
                  </a:lnTo>
                  <a:lnTo>
                    <a:pt x="6349" y="1269"/>
                  </a:lnTo>
                  <a:lnTo>
                    <a:pt x="1269" y="1269"/>
                  </a:lnTo>
                  <a:lnTo>
                    <a:pt x="1269" y="0"/>
                  </a:lnTo>
                  <a:close/>
                </a:path>
                <a:path w="7620" h="668020">
                  <a:moveTo>
                    <a:pt x="7619" y="12700"/>
                  </a:moveTo>
                  <a:lnTo>
                    <a:pt x="0" y="12700"/>
                  </a:lnTo>
                  <a:lnTo>
                    <a:pt x="0" y="16509"/>
                  </a:lnTo>
                  <a:lnTo>
                    <a:pt x="7619" y="16509"/>
                  </a:lnTo>
                  <a:lnTo>
                    <a:pt x="7619" y="12700"/>
                  </a:lnTo>
                  <a:close/>
                </a:path>
                <a:path w="7620" h="668020">
                  <a:moveTo>
                    <a:pt x="7619" y="16509"/>
                  </a:moveTo>
                  <a:lnTo>
                    <a:pt x="0" y="16509"/>
                  </a:lnTo>
                  <a:lnTo>
                    <a:pt x="0" y="19049"/>
                  </a:lnTo>
                  <a:lnTo>
                    <a:pt x="7619" y="19049"/>
                  </a:lnTo>
                  <a:lnTo>
                    <a:pt x="7619" y="16509"/>
                  </a:lnTo>
                  <a:close/>
                </a:path>
                <a:path w="7620" h="668020">
                  <a:moveTo>
                    <a:pt x="7619" y="19050"/>
                  </a:moveTo>
                  <a:lnTo>
                    <a:pt x="0" y="19050"/>
                  </a:lnTo>
                  <a:lnTo>
                    <a:pt x="0" y="22859"/>
                  </a:lnTo>
                  <a:lnTo>
                    <a:pt x="7619" y="22859"/>
                  </a:lnTo>
                  <a:lnTo>
                    <a:pt x="7619" y="19050"/>
                  </a:lnTo>
                  <a:close/>
                </a:path>
                <a:path w="7620" h="668020">
                  <a:moveTo>
                    <a:pt x="7619" y="22859"/>
                  </a:moveTo>
                  <a:lnTo>
                    <a:pt x="0" y="22859"/>
                  </a:lnTo>
                  <a:lnTo>
                    <a:pt x="0" y="25399"/>
                  </a:lnTo>
                  <a:lnTo>
                    <a:pt x="7619" y="25399"/>
                  </a:lnTo>
                  <a:lnTo>
                    <a:pt x="7619" y="22859"/>
                  </a:lnTo>
                  <a:close/>
                </a:path>
                <a:path w="7620" h="668020">
                  <a:moveTo>
                    <a:pt x="7619" y="25400"/>
                  </a:moveTo>
                  <a:lnTo>
                    <a:pt x="0" y="25400"/>
                  </a:lnTo>
                  <a:lnTo>
                    <a:pt x="0" y="29209"/>
                  </a:lnTo>
                  <a:lnTo>
                    <a:pt x="7619" y="29209"/>
                  </a:lnTo>
                  <a:lnTo>
                    <a:pt x="7619" y="25400"/>
                  </a:lnTo>
                  <a:close/>
                </a:path>
                <a:path w="7620" h="668020">
                  <a:moveTo>
                    <a:pt x="7619" y="29209"/>
                  </a:moveTo>
                  <a:lnTo>
                    <a:pt x="0" y="29209"/>
                  </a:lnTo>
                  <a:lnTo>
                    <a:pt x="0" y="31749"/>
                  </a:lnTo>
                  <a:lnTo>
                    <a:pt x="7619" y="31749"/>
                  </a:lnTo>
                  <a:lnTo>
                    <a:pt x="7619" y="29209"/>
                  </a:lnTo>
                  <a:close/>
                </a:path>
                <a:path w="7620" h="668020">
                  <a:moveTo>
                    <a:pt x="7619" y="31750"/>
                  </a:moveTo>
                  <a:lnTo>
                    <a:pt x="0" y="31750"/>
                  </a:lnTo>
                  <a:lnTo>
                    <a:pt x="0" y="35559"/>
                  </a:lnTo>
                  <a:lnTo>
                    <a:pt x="7619" y="35559"/>
                  </a:lnTo>
                  <a:lnTo>
                    <a:pt x="7619" y="31750"/>
                  </a:lnTo>
                  <a:close/>
                </a:path>
                <a:path w="7620" h="668020">
                  <a:moveTo>
                    <a:pt x="7619" y="35559"/>
                  </a:moveTo>
                  <a:lnTo>
                    <a:pt x="0" y="35559"/>
                  </a:lnTo>
                  <a:lnTo>
                    <a:pt x="0" y="38099"/>
                  </a:lnTo>
                  <a:lnTo>
                    <a:pt x="7619" y="38099"/>
                  </a:lnTo>
                  <a:lnTo>
                    <a:pt x="7619" y="35559"/>
                  </a:lnTo>
                  <a:close/>
                </a:path>
                <a:path w="7620" h="668020">
                  <a:moveTo>
                    <a:pt x="7619" y="38100"/>
                  </a:moveTo>
                  <a:lnTo>
                    <a:pt x="0" y="38100"/>
                  </a:lnTo>
                  <a:lnTo>
                    <a:pt x="0" y="44449"/>
                  </a:lnTo>
                  <a:lnTo>
                    <a:pt x="7619" y="44449"/>
                  </a:lnTo>
                  <a:lnTo>
                    <a:pt x="7619" y="38100"/>
                  </a:lnTo>
                  <a:close/>
                </a:path>
                <a:path w="7620" h="668020">
                  <a:moveTo>
                    <a:pt x="7619" y="44450"/>
                  </a:moveTo>
                  <a:lnTo>
                    <a:pt x="0" y="44450"/>
                  </a:lnTo>
                  <a:lnTo>
                    <a:pt x="0" y="48259"/>
                  </a:lnTo>
                  <a:lnTo>
                    <a:pt x="7619" y="48259"/>
                  </a:lnTo>
                  <a:lnTo>
                    <a:pt x="7619" y="44450"/>
                  </a:lnTo>
                  <a:close/>
                </a:path>
                <a:path w="7620" h="668020">
                  <a:moveTo>
                    <a:pt x="7619" y="48259"/>
                  </a:moveTo>
                  <a:lnTo>
                    <a:pt x="0" y="48259"/>
                  </a:lnTo>
                  <a:lnTo>
                    <a:pt x="0" y="50799"/>
                  </a:lnTo>
                  <a:lnTo>
                    <a:pt x="7619" y="50799"/>
                  </a:lnTo>
                  <a:lnTo>
                    <a:pt x="7619" y="48259"/>
                  </a:lnTo>
                  <a:close/>
                </a:path>
                <a:path w="7620" h="668020">
                  <a:moveTo>
                    <a:pt x="7619" y="50800"/>
                  </a:moveTo>
                  <a:lnTo>
                    <a:pt x="0" y="50800"/>
                  </a:lnTo>
                  <a:lnTo>
                    <a:pt x="0" y="54609"/>
                  </a:lnTo>
                  <a:lnTo>
                    <a:pt x="7619" y="54609"/>
                  </a:lnTo>
                  <a:lnTo>
                    <a:pt x="7619" y="50800"/>
                  </a:lnTo>
                  <a:close/>
                </a:path>
                <a:path w="7620" h="668020">
                  <a:moveTo>
                    <a:pt x="7619" y="54609"/>
                  </a:moveTo>
                  <a:lnTo>
                    <a:pt x="0" y="54609"/>
                  </a:lnTo>
                  <a:lnTo>
                    <a:pt x="0" y="57149"/>
                  </a:lnTo>
                  <a:lnTo>
                    <a:pt x="7619" y="57149"/>
                  </a:lnTo>
                  <a:lnTo>
                    <a:pt x="7619" y="54609"/>
                  </a:lnTo>
                  <a:close/>
                </a:path>
                <a:path w="7620" h="668020">
                  <a:moveTo>
                    <a:pt x="7619" y="57150"/>
                  </a:moveTo>
                  <a:lnTo>
                    <a:pt x="0" y="57150"/>
                  </a:lnTo>
                  <a:lnTo>
                    <a:pt x="0" y="60959"/>
                  </a:lnTo>
                  <a:lnTo>
                    <a:pt x="7619" y="60959"/>
                  </a:lnTo>
                  <a:lnTo>
                    <a:pt x="7619" y="57150"/>
                  </a:lnTo>
                  <a:close/>
                </a:path>
                <a:path w="7620" h="668020">
                  <a:moveTo>
                    <a:pt x="7619" y="60959"/>
                  </a:moveTo>
                  <a:lnTo>
                    <a:pt x="0" y="60959"/>
                  </a:lnTo>
                  <a:lnTo>
                    <a:pt x="0" y="67309"/>
                  </a:lnTo>
                  <a:lnTo>
                    <a:pt x="7619" y="67309"/>
                  </a:lnTo>
                  <a:lnTo>
                    <a:pt x="7619" y="60959"/>
                  </a:lnTo>
                  <a:close/>
                </a:path>
                <a:path w="7620" h="668020">
                  <a:moveTo>
                    <a:pt x="7619" y="67309"/>
                  </a:moveTo>
                  <a:lnTo>
                    <a:pt x="0" y="67309"/>
                  </a:lnTo>
                  <a:lnTo>
                    <a:pt x="0" y="69849"/>
                  </a:lnTo>
                  <a:lnTo>
                    <a:pt x="7619" y="69849"/>
                  </a:lnTo>
                  <a:lnTo>
                    <a:pt x="7619" y="67309"/>
                  </a:lnTo>
                  <a:close/>
                </a:path>
                <a:path w="7620" h="668020">
                  <a:moveTo>
                    <a:pt x="7619" y="69850"/>
                  </a:moveTo>
                  <a:lnTo>
                    <a:pt x="0" y="69850"/>
                  </a:lnTo>
                  <a:lnTo>
                    <a:pt x="0" y="73659"/>
                  </a:lnTo>
                  <a:lnTo>
                    <a:pt x="7619" y="73659"/>
                  </a:lnTo>
                  <a:lnTo>
                    <a:pt x="7619" y="69850"/>
                  </a:lnTo>
                  <a:close/>
                </a:path>
                <a:path w="7620" h="668020">
                  <a:moveTo>
                    <a:pt x="7619" y="73659"/>
                  </a:moveTo>
                  <a:lnTo>
                    <a:pt x="0" y="73659"/>
                  </a:lnTo>
                  <a:lnTo>
                    <a:pt x="0" y="76199"/>
                  </a:lnTo>
                  <a:lnTo>
                    <a:pt x="7619" y="76199"/>
                  </a:lnTo>
                  <a:lnTo>
                    <a:pt x="7619" y="73659"/>
                  </a:lnTo>
                  <a:close/>
                </a:path>
                <a:path w="7620" h="668020">
                  <a:moveTo>
                    <a:pt x="7619" y="76200"/>
                  </a:moveTo>
                  <a:lnTo>
                    <a:pt x="0" y="76200"/>
                  </a:lnTo>
                  <a:lnTo>
                    <a:pt x="0" y="80009"/>
                  </a:lnTo>
                  <a:lnTo>
                    <a:pt x="7619" y="80009"/>
                  </a:lnTo>
                  <a:lnTo>
                    <a:pt x="7619" y="76200"/>
                  </a:lnTo>
                  <a:close/>
                </a:path>
                <a:path w="7620" h="668020">
                  <a:moveTo>
                    <a:pt x="7619" y="80009"/>
                  </a:moveTo>
                  <a:lnTo>
                    <a:pt x="0" y="80009"/>
                  </a:lnTo>
                  <a:lnTo>
                    <a:pt x="0" y="82549"/>
                  </a:lnTo>
                  <a:lnTo>
                    <a:pt x="7619" y="82549"/>
                  </a:lnTo>
                  <a:lnTo>
                    <a:pt x="7619" y="80009"/>
                  </a:lnTo>
                  <a:close/>
                </a:path>
                <a:path w="7620" h="668020">
                  <a:moveTo>
                    <a:pt x="7619" y="82550"/>
                  </a:moveTo>
                  <a:lnTo>
                    <a:pt x="0" y="82550"/>
                  </a:lnTo>
                  <a:lnTo>
                    <a:pt x="0" y="86359"/>
                  </a:lnTo>
                  <a:lnTo>
                    <a:pt x="7619" y="86359"/>
                  </a:lnTo>
                  <a:lnTo>
                    <a:pt x="7619" y="82550"/>
                  </a:lnTo>
                  <a:close/>
                </a:path>
                <a:path w="7620" h="668020">
                  <a:moveTo>
                    <a:pt x="7619" y="86359"/>
                  </a:moveTo>
                  <a:lnTo>
                    <a:pt x="0" y="86359"/>
                  </a:lnTo>
                  <a:lnTo>
                    <a:pt x="0" y="88899"/>
                  </a:lnTo>
                  <a:lnTo>
                    <a:pt x="7619" y="88899"/>
                  </a:lnTo>
                  <a:lnTo>
                    <a:pt x="7619" y="86359"/>
                  </a:lnTo>
                  <a:close/>
                </a:path>
                <a:path w="7620" h="668020">
                  <a:moveTo>
                    <a:pt x="7619" y="88900"/>
                  </a:moveTo>
                  <a:lnTo>
                    <a:pt x="0" y="88900"/>
                  </a:lnTo>
                  <a:lnTo>
                    <a:pt x="0" y="92709"/>
                  </a:lnTo>
                  <a:lnTo>
                    <a:pt x="7619" y="92709"/>
                  </a:lnTo>
                  <a:lnTo>
                    <a:pt x="7619" y="88900"/>
                  </a:lnTo>
                  <a:close/>
                </a:path>
                <a:path w="7620" h="668020">
                  <a:moveTo>
                    <a:pt x="7619" y="92709"/>
                  </a:moveTo>
                  <a:lnTo>
                    <a:pt x="0" y="92709"/>
                  </a:lnTo>
                  <a:lnTo>
                    <a:pt x="0" y="95249"/>
                  </a:lnTo>
                  <a:lnTo>
                    <a:pt x="7619" y="95249"/>
                  </a:lnTo>
                  <a:lnTo>
                    <a:pt x="7619" y="92709"/>
                  </a:lnTo>
                  <a:close/>
                </a:path>
                <a:path w="7620" h="668020">
                  <a:moveTo>
                    <a:pt x="7619" y="95250"/>
                  </a:moveTo>
                  <a:lnTo>
                    <a:pt x="0" y="95250"/>
                  </a:lnTo>
                  <a:lnTo>
                    <a:pt x="0" y="99059"/>
                  </a:lnTo>
                  <a:lnTo>
                    <a:pt x="7619" y="99059"/>
                  </a:lnTo>
                  <a:lnTo>
                    <a:pt x="7619" y="95250"/>
                  </a:lnTo>
                  <a:close/>
                </a:path>
                <a:path w="7620" h="668020">
                  <a:moveTo>
                    <a:pt x="7619" y="99059"/>
                  </a:moveTo>
                  <a:lnTo>
                    <a:pt x="0" y="99059"/>
                  </a:lnTo>
                  <a:lnTo>
                    <a:pt x="0" y="101599"/>
                  </a:lnTo>
                  <a:lnTo>
                    <a:pt x="7619" y="101599"/>
                  </a:lnTo>
                  <a:lnTo>
                    <a:pt x="7619" y="99059"/>
                  </a:lnTo>
                  <a:close/>
                </a:path>
                <a:path w="7620" h="668020">
                  <a:moveTo>
                    <a:pt x="7619" y="101600"/>
                  </a:moveTo>
                  <a:lnTo>
                    <a:pt x="0" y="101600"/>
                  </a:lnTo>
                  <a:lnTo>
                    <a:pt x="0" y="105409"/>
                  </a:lnTo>
                  <a:lnTo>
                    <a:pt x="7619" y="105409"/>
                  </a:lnTo>
                  <a:lnTo>
                    <a:pt x="7619" y="101600"/>
                  </a:lnTo>
                  <a:close/>
                </a:path>
                <a:path w="7620" h="668020">
                  <a:moveTo>
                    <a:pt x="7619" y="105409"/>
                  </a:moveTo>
                  <a:lnTo>
                    <a:pt x="0" y="105409"/>
                  </a:lnTo>
                  <a:lnTo>
                    <a:pt x="0" y="107949"/>
                  </a:lnTo>
                  <a:lnTo>
                    <a:pt x="7619" y="107949"/>
                  </a:lnTo>
                  <a:lnTo>
                    <a:pt x="7619" y="105409"/>
                  </a:lnTo>
                  <a:close/>
                </a:path>
                <a:path w="7620" h="668020">
                  <a:moveTo>
                    <a:pt x="7619" y="107950"/>
                  </a:moveTo>
                  <a:lnTo>
                    <a:pt x="0" y="107950"/>
                  </a:lnTo>
                  <a:lnTo>
                    <a:pt x="0" y="111759"/>
                  </a:lnTo>
                  <a:lnTo>
                    <a:pt x="7619" y="111759"/>
                  </a:lnTo>
                  <a:lnTo>
                    <a:pt x="7619" y="107950"/>
                  </a:lnTo>
                  <a:close/>
                </a:path>
                <a:path w="7620" h="668020">
                  <a:moveTo>
                    <a:pt x="7619" y="111759"/>
                  </a:moveTo>
                  <a:lnTo>
                    <a:pt x="0" y="111759"/>
                  </a:lnTo>
                  <a:lnTo>
                    <a:pt x="0" y="114299"/>
                  </a:lnTo>
                  <a:lnTo>
                    <a:pt x="7619" y="114299"/>
                  </a:lnTo>
                  <a:lnTo>
                    <a:pt x="7619" y="111759"/>
                  </a:lnTo>
                  <a:close/>
                </a:path>
                <a:path w="7620" h="668020">
                  <a:moveTo>
                    <a:pt x="7619" y="114300"/>
                  </a:moveTo>
                  <a:lnTo>
                    <a:pt x="0" y="114300"/>
                  </a:lnTo>
                  <a:lnTo>
                    <a:pt x="0" y="118109"/>
                  </a:lnTo>
                  <a:lnTo>
                    <a:pt x="7619" y="118109"/>
                  </a:lnTo>
                  <a:lnTo>
                    <a:pt x="7619" y="114300"/>
                  </a:lnTo>
                  <a:close/>
                </a:path>
                <a:path w="7620" h="668020">
                  <a:moveTo>
                    <a:pt x="7619" y="118109"/>
                  </a:moveTo>
                  <a:lnTo>
                    <a:pt x="0" y="118109"/>
                  </a:lnTo>
                  <a:lnTo>
                    <a:pt x="0" y="120649"/>
                  </a:lnTo>
                  <a:lnTo>
                    <a:pt x="7619" y="120649"/>
                  </a:lnTo>
                  <a:lnTo>
                    <a:pt x="7619" y="118109"/>
                  </a:lnTo>
                  <a:close/>
                </a:path>
                <a:path w="7620" h="668020">
                  <a:moveTo>
                    <a:pt x="7619" y="120650"/>
                  </a:moveTo>
                  <a:lnTo>
                    <a:pt x="0" y="120650"/>
                  </a:lnTo>
                  <a:lnTo>
                    <a:pt x="0" y="126999"/>
                  </a:lnTo>
                  <a:lnTo>
                    <a:pt x="7619" y="126999"/>
                  </a:lnTo>
                  <a:lnTo>
                    <a:pt x="7619" y="120650"/>
                  </a:lnTo>
                  <a:close/>
                </a:path>
                <a:path w="7620" h="668020">
                  <a:moveTo>
                    <a:pt x="7619" y="127000"/>
                  </a:moveTo>
                  <a:lnTo>
                    <a:pt x="0" y="127000"/>
                  </a:lnTo>
                  <a:lnTo>
                    <a:pt x="0" y="133349"/>
                  </a:lnTo>
                  <a:lnTo>
                    <a:pt x="7619" y="133349"/>
                  </a:lnTo>
                  <a:lnTo>
                    <a:pt x="7619" y="127000"/>
                  </a:lnTo>
                  <a:close/>
                </a:path>
                <a:path w="7620" h="668020">
                  <a:moveTo>
                    <a:pt x="7619" y="133350"/>
                  </a:moveTo>
                  <a:lnTo>
                    <a:pt x="0" y="133350"/>
                  </a:lnTo>
                  <a:lnTo>
                    <a:pt x="0" y="137159"/>
                  </a:lnTo>
                  <a:lnTo>
                    <a:pt x="7619" y="137159"/>
                  </a:lnTo>
                  <a:lnTo>
                    <a:pt x="7619" y="133350"/>
                  </a:lnTo>
                  <a:close/>
                </a:path>
                <a:path w="7620" h="668020">
                  <a:moveTo>
                    <a:pt x="7619" y="137159"/>
                  </a:moveTo>
                  <a:lnTo>
                    <a:pt x="0" y="137159"/>
                  </a:lnTo>
                  <a:lnTo>
                    <a:pt x="0" y="139699"/>
                  </a:lnTo>
                  <a:lnTo>
                    <a:pt x="7619" y="139699"/>
                  </a:lnTo>
                  <a:lnTo>
                    <a:pt x="7619" y="137159"/>
                  </a:lnTo>
                  <a:close/>
                </a:path>
                <a:path w="7620" h="668020">
                  <a:moveTo>
                    <a:pt x="7619" y="139700"/>
                  </a:moveTo>
                  <a:lnTo>
                    <a:pt x="0" y="139700"/>
                  </a:lnTo>
                  <a:lnTo>
                    <a:pt x="0" y="146049"/>
                  </a:lnTo>
                  <a:lnTo>
                    <a:pt x="7619" y="146049"/>
                  </a:lnTo>
                  <a:lnTo>
                    <a:pt x="7619" y="139700"/>
                  </a:lnTo>
                  <a:close/>
                </a:path>
                <a:path w="7620" h="668020">
                  <a:moveTo>
                    <a:pt x="7619" y="146050"/>
                  </a:moveTo>
                  <a:lnTo>
                    <a:pt x="0" y="146050"/>
                  </a:lnTo>
                  <a:lnTo>
                    <a:pt x="0" y="152399"/>
                  </a:lnTo>
                  <a:lnTo>
                    <a:pt x="7619" y="152399"/>
                  </a:lnTo>
                  <a:lnTo>
                    <a:pt x="7619" y="146050"/>
                  </a:lnTo>
                  <a:close/>
                </a:path>
                <a:path w="7620" h="668020">
                  <a:moveTo>
                    <a:pt x="7619" y="152400"/>
                  </a:moveTo>
                  <a:lnTo>
                    <a:pt x="0" y="152400"/>
                  </a:lnTo>
                  <a:lnTo>
                    <a:pt x="0" y="158749"/>
                  </a:lnTo>
                  <a:lnTo>
                    <a:pt x="7619" y="158749"/>
                  </a:lnTo>
                  <a:lnTo>
                    <a:pt x="7619" y="152400"/>
                  </a:lnTo>
                  <a:close/>
                </a:path>
                <a:path w="7620" h="668020">
                  <a:moveTo>
                    <a:pt x="7619" y="158750"/>
                  </a:moveTo>
                  <a:lnTo>
                    <a:pt x="0" y="158750"/>
                  </a:lnTo>
                  <a:lnTo>
                    <a:pt x="0" y="162559"/>
                  </a:lnTo>
                  <a:lnTo>
                    <a:pt x="7619" y="162559"/>
                  </a:lnTo>
                  <a:lnTo>
                    <a:pt x="7619" y="158750"/>
                  </a:lnTo>
                  <a:close/>
                </a:path>
                <a:path w="7620" h="668020">
                  <a:moveTo>
                    <a:pt x="7619" y="162559"/>
                  </a:moveTo>
                  <a:lnTo>
                    <a:pt x="0" y="162559"/>
                  </a:lnTo>
                  <a:lnTo>
                    <a:pt x="0" y="165099"/>
                  </a:lnTo>
                  <a:lnTo>
                    <a:pt x="7619" y="165099"/>
                  </a:lnTo>
                  <a:lnTo>
                    <a:pt x="7619" y="162559"/>
                  </a:lnTo>
                  <a:close/>
                </a:path>
                <a:path w="7620" h="668020">
                  <a:moveTo>
                    <a:pt x="7619" y="165100"/>
                  </a:moveTo>
                  <a:lnTo>
                    <a:pt x="0" y="165100"/>
                  </a:lnTo>
                  <a:lnTo>
                    <a:pt x="0" y="168909"/>
                  </a:lnTo>
                  <a:lnTo>
                    <a:pt x="7619" y="168909"/>
                  </a:lnTo>
                  <a:lnTo>
                    <a:pt x="7619" y="165100"/>
                  </a:lnTo>
                  <a:close/>
                </a:path>
                <a:path w="7620" h="668020">
                  <a:moveTo>
                    <a:pt x="7619" y="168909"/>
                  </a:moveTo>
                  <a:lnTo>
                    <a:pt x="0" y="168909"/>
                  </a:lnTo>
                  <a:lnTo>
                    <a:pt x="0" y="171449"/>
                  </a:lnTo>
                  <a:lnTo>
                    <a:pt x="7619" y="171449"/>
                  </a:lnTo>
                  <a:lnTo>
                    <a:pt x="7619" y="168909"/>
                  </a:lnTo>
                  <a:close/>
                </a:path>
                <a:path w="7620" h="668020">
                  <a:moveTo>
                    <a:pt x="7619" y="171450"/>
                  </a:moveTo>
                  <a:lnTo>
                    <a:pt x="0" y="171450"/>
                  </a:lnTo>
                  <a:lnTo>
                    <a:pt x="0" y="175259"/>
                  </a:lnTo>
                  <a:lnTo>
                    <a:pt x="7619" y="175259"/>
                  </a:lnTo>
                  <a:lnTo>
                    <a:pt x="7619" y="171450"/>
                  </a:lnTo>
                  <a:close/>
                </a:path>
                <a:path w="7620" h="668020">
                  <a:moveTo>
                    <a:pt x="7619" y="175259"/>
                  </a:moveTo>
                  <a:lnTo>
                    <a:pt x="0" y="175259"/>
                  </a:lnTo>
                  <a:lnTo>
                    <a:pt x="0" y="177799"/>
                  </a:lnTo>
                  <a:lnTo>
                    <a:pt x="7619" y="177799"/>
                  </a:lnTo>
                  <a:lnTo>
                    <a:pt x="7619" y="175259"/>
                  </a:lnTo>
                  <a:close/>
                </a:path>
                <a:path w="7620" h="668020">
                  <a:moveTo>
                    <a:pt x="7619" y="177800"/>
                  </a:moveTo>
                  <a:lnTo>
                    <a:pt x="0" y="177800"/>
                  </a:lnTo>
                  <a:lnTo>
                    <a:pt x="0" y="181609"/>
                  </a:lnTo>
                  <a:lnTo>
                    <a:pt x="7619" y="181609"/>
                  </a:lnTo>
                  <a:lnTo>
                    <a:pt x="7619" y="177800"/>
                  </a:lnTo>
                  <a:close/>
                </a:path>
                <a:path w="7620" h="668020">
                  <a:moveTo>
                    <a:pt x="7619" y="181609"/>
                  </a:moveTo>
                  <a:lnTo>
                    <a:pt x="0" y="181609"/>
                  </a:lnTo>
                  <a:lnTo>
                    <a:pt x="0" y="184149"/>
                  </a:lnTo>
                  <a:lnTo>
                    <a:pt x="7619" y="184149"/>
                  </a:lnTo>
                  <a:lnTo>
                    <a:pt x="7619" y="181609"/>
                  </a:lnTo>
                  <a:close/>
                </a:path>
                <a:path w="7620" h="668020">
                  <a:moveTo>
                    <a:pt x="7619" y="184150"/>
                  </a:moveTo>
                  <a:lnTo>
                    <a:pt x="0" y="184150"/>
                  </a:lnTo>
                  <a:lnTo>
                    <a:pt x="0" y="187959"/>
                  </a:lnTo>
                  <a:lnTo>
                    <a:pt x="7619" y="187959"/>
                  </a:lnTo>
                  <a:lnTo>
                    <a:pt x="7619" y="184150"/>
                  </a:lnTo>
                  <a:close/>
                </a:path>
                <a:path w="7620" h="668020">
                  <a:moveTo>
                    <a:pt x="7619" y="187959"/>
                  </a:moveTo>
                  <a:lnTo>
                    <a:pt x="0" y="187959"/>
                  </a:lnTo>
                  <a:lnTo>
                    <a:pt x="0" y="190499"/>
                  </a:lnTo>
                  <a:lnTo>
                    <a:pt x="7619" y="190499"/>
                  </a:lnTo>
                  <a:lnTo>
                    <a:pt x="7619" y="187959"/>
                  </a:lnTo>
                  <a:close/>
                </a:path>
                <a:path w="7620" h="668020">
                  <a:moveTo>
                    <a:pt x="7619" y="190500"/>
                  </a:moveTo>
                  <a:lnTo>
                    <a:pt x="0" y="190500"/>
                  </a:lnTo>
                  <a:lnTo>
                    <a:pt x="0" y="194309"/>
                  </a:lnTo>
                  <a:lnTo>
                    <a:pt x="7619" y="194309"/>
                  </a:lnTo>
                  <a:lnTo>
                    <a:pt x="7619" y="190500"/>
                  </a:lnTo>
                  <a:close/>
                </a:path>
                <a:path w="7620" h="668020">
                  <a:moveTo>
                    <a:pt x="7619" y="194309"/>
                  </a:moveTo>
                  <a:lnTo>
                    <a:pt x="0" y="194309"/>
                  </a:lnTo>
                  <a:lnTo>
                    <a:pt x="0" y="196849"/>
                  </a:lnTo>
                  <a:lnTo>
                    <a:pt x="7619" y="196849"/>
                  </a:lnTo>
                  <a:lnTo>
                    <a:pt x="7619" y="194309"/>
                  </a:lnTo>
                  <a:close/>
                </a:path>
                <a:path w="7620" h="668020">
                  <a:moveTo>
                    <a:pt x="7619" y="196850"/>
                  </a:moveTo>
                  <a:lnTo>
                    <a:pt x="0" y="196850"/>
                  </a:lnTo>
                  <a:lnTo>
                    <a:pt x="0" y="200659"/>
                  </a:lnTo>
                  <a:lnTo>
                    <a:pt x="7619" y="200659"/>
                  </a:lnTo>
                  <a:lnTo>
                    <a:pt x="7619" y="196850"/>
                  </a:lnTo>
                  <a:close/>
                </a:path>
                <a:path w="7620" h="668020">
                  <a:moveTo>
                    <a:pt x="7619" y="200659"/>
                  </a:moveTo>
                  <a:lnTo>
                    <a:pt x="0" y="200659"/>
                  </a:lnTo>
                  <a:lnTo>
                    <a:pt x="0" y="203199"/>
                  </a:lnTo>
                  <a:lnTo>
                    <a:pt x="7619" y="203199"/>
                  </a:lnTo>
                  <a:lnTo>
                    <a:pt x="7619" y="200659"/>
                  </a:lnTo>
                  <a:close/>
                </a:path>
                <a:path w="7620" h="668020">
                  <a:moveTo>
                    <a:pt x="7619" y="203200"/>
                  </a:moveTo>
                  <a:lnTo>
                    <a:pt x="0" y="203200"/>
                  </a:lnTo>
                  <a:lnTo>
                    <a:pt x="0" y="207009"/>
                  </a:lnTo>
                  <a:lnTo>
                    <a:pt x="7619" y="207009"/>
                  </a:lnTo>
                  <a:lnTo>
                    <a:pt x="7619" y="203200"/>
                  </a:lnTo>
                  <a:close/>
                </a:path>
                <a:path w="7620" h="668020">
                  <a:moveTo>
                    <a:pt x="7619" y="207009"/>
                  </a:moveTo>
                  <a:lnTo>
                    <a:pt x="0" y="207009"/>
                  </a:lnTo>
                  <a:lnTo>
                    <a:pt x="0" y="209549"/>
                  </a:lnTo>
                  <a:lnTo>
                    <a:pt x="7619" y="209549"/>
                  </a:lnTo>
                  <a:lnTo>
                    <a:pt x="7619" y="207009"/>
                  </a:lnTo>
                  <a:close/>
                </a:path>
                <a:path w="7620" h="668020">
                  <a:moveTo>
                    <a:pt x="7619" y="209550"/>
                  </a:moveTo>
                  <a:lnTo>
                    <a:pt x="0" y="209550"/>
                  </a:lnTo>
                  <a:lnTo>
                    <a:pt x="0" y="213359"/>
                  </a:lnTo>
                  <a:lnTo>
                    <a:pt x="7619" y="213359"/>
                  </a:lnTo>
                  <a:lnTo>
                    <a:pt x="7619" y="209550"/>
                  </a:lnTo>
                  <a:close/>
                </a:path>
                <a:path w="7620" h="668020">
                  <a:moveTo>
                    <a:pt x="7619" y="213359"/>
                  </a:moveTo>
                  <a:lnTo>
                    <a:pt x="0" y="213359"/>
                  </a:lnTo>
                  <a:lnTo>
                    <a:pt x="0" y="215899"/>
                  </a:lnTo>
                  <a:lnTo>
                    <a:pt x="7619" y="215899"/>
                  </a:lnTo>
                  <a:lnTo>
                    <a:pt x="7619" y="213359"/>
                  </a:lnTo>
                  <a:close/>
                </a:path>
                <a:path w="7620" h="668020">
                  <a:moveTo>
                    <a:pt x="7619" y="215900"/>
                  </a:moveTo>
                  <a:lnTo>
                    <a:pt x="0" y="215900"/>
                  </a:lnTo>
                  <a:lnTo>
                    <a:pt x="0" y="247649"/>
                  </a:lnTo>
                  <a:lnTo>
                    <a:pt x="7619" y="247649"/>
                  </a:lnTo>
                  <a:lnTo>
                    <a:pt x="7619" y="215900"/>
                  </a:lnTo>
                  <a:close/>
                </a:path>
                <a:path w="7620" h="668020">
                  <a:moveTo>
                    <a:pt x="7619" y="247650"/>
                  </a:moveTo>
                  <a:lnTo>
                    <a:pt x="0" y="247650"/>
                  </a:lnTo>
                  <a:lnTo>
                    <a:pt x="0" y="317499"/>
                  </a:lnTo>
                  <a:lnTo>
                    <a:pt x="7619" y="317499"/>
                  </a:lnTo>
                  <a:lnTo>
                    <a:pt x="7619" y="247650"/>
                  </a:lnTo>
                  <a:close/>
                </a:path>
                <a:path w="7620" h="668020">
                  <a:moveTo>
                    <a:pt x="7619" y="317499"/>
                  </a:moveTo>
                  <a:lnTo>
                    <a:pt x="0" y="317499"/>
                  </a:lnTo>
                  <a:lnTo>
                    <a:pt x="0" y="420369"/>
                  </a:lnTo>
                  <a:lnTo>
                    <a:pt x="7619" y="420369"/>
                  </a:lnTo>
                  <a:lnTo>
                    <a:pt x="7619" y="317499"/>
                  </a:lnTo>
                  <a:close/>
                </a:path>
                <a:path w="7620" h="668020">
                  <a:moveTo>
                    <a:pt x="5079" y="665479"/>
                  </a:moveTo>
                  <a:lnTo>
                    <a:pt x="0" y="665479"/>
                  </a:lnTo>
                  <a:lnTo>
                    <a:pt x="0" y="666749"/>
                  </a:lnTo>
                  <a:lnTo>
                    <a:pt x="2539" y="666749"/>
                  </a:lnTo>
                  <a:lnTo>
                    <a:pt x="2539" y="668019"/>
                  </a:lnTo>
                  <a:lnTo>
                    <a:pt x="5079" y="668019"/>
                  </a:lnTo>
                  <a:lnTo>
                    <a:pt x="5079" y="665479"/>
                  </a:lnTo>
                  <a:close/>
                </a:path>
                <a:path w="7620" h="668020">
                  <a:moveTo>
                    <a:pt x="7619" y="661669"/>
                  </a:moveTo>
                  <a:lnTo>
                    <a:pt x="0" y="661669"/>
                  </a:lnTo>
                  <a:lnTo>
                    <a:pt x="0" y="664209"/>
                  </a:lnTo>
                  <a:lnTo>
                    <a:pt x="7619" y="664209"/>
                  </a:lnTo>
                  <a:lnTo>
                    <a:pt x="7619" y="661669"/>
                  </a:lnTo>
                  <a:close/>
                </a:path>
                <a:path w="7620" h="668020">
                  <a:moveTo>
                    <a:pt x="7619" y="659129"/>
                  </a:moveTo>
                  <a:lnTo>
                    <a:pt x="0" y="659129"/>
                  </a:lnTo>
                  <a:lnTo>
                    <a:pt x="0" y="660399"/>
                  </a:lnTo>
                  <a:lnTo>
                    <a:pt x="7619" y="660399"/>
                  </a:lnTo>
                  <a:lnTo>
                    <a:pt x="7619" y="659129"/>
                  </a:lnTo>
                  <a:close/>
                </a:path>
                <a:path w="7620" h="668020">
                  <a:moveTo>
                    <a:pt x="7619" y="655319"/>
                  </a:moveTo>
                  <a:lnTo>
                    <a:pt x="0" y="655319"/>
                  </a:lnTo>
                  <a:lnTo>
                    <a:pt x="0" y="657859"/>
                  </a:lnTo>
                  <a:lnTo>
                    <a:pt x="7619" y="657859"/>
                  </a:lnTo>
                  <a:lnTo>
                    <a:pt x="7619" y="655319"/>
                  </a:lnTo>
                  <a:close/>
                </a:path>
                <a:path w="7620" h="668020">
                  <a:moveTo>
                    <a:pt x="7619" y="652779"/>
                  </a:moveTo>
                  <a:lnTo>
                    <a:pt x="0" y="652779"/>
                  </a:lnTo>
                  <a:lnTo>
                    <a:pt x="0" y="654049"/>
                  </a:lnTo>
                  <a:lnTo>
                    <a:pt x="7619" y="654049"/>
                  </a:lnTo>
                  <a:lnTo>
                    <a:pt x="7619" y="652779"/>
                  </a:lnTo>
                  <a:close/>
                </a:path>
                <a:path w="7620" h="668020">
                  <a:moveTo>
                    <a:pt x="7619" y="648969"/>
                  </a:moveTo>
                  <a:lnTo>
                    <a:pt x="0" y="648969"/>
                  </a:lnTo>
                  <a:lnTo>
                    <a:pt x="0" y="651509"/>
                  </a:lnTo>
                  <a:lnTo>
                    <a:pt x="7619" y="651509"/>
                  </a:lnTo>
                  <a:lnTo>
                    <a:pt x="7619" y="648969"/>
                  </a:lnTo>
                  <a:close/>
                </a:path>
                <a:path w="7620" h="668020">
                  <a:moveTo>
                    <a:pt x="7619" y="646429"/>
                  </a:moveTo>
                  <a:lnTo>
                    <a:pt x="0" y="646429"/>
                  </a:lnTo>
                  <a:lnTo>
                    <a:pt x="0" y="647699"/>
                  </a:lnTo>
                  <a:lnTo>
                    <a:pt x="7619" y="647699"/>
                  </a:lnTo>
                  <a:lnTo>
                    <a:pt x="7619" y="646429"/>
                  </a:lnTo>
                  <a:close/>
                </a:path>
                <a:path w="7620" h="668020">
                  <a:moveTo>
                    <a:pt x="7619" y="642619"/>
                  </a:moveTo>
                  <a:lnTo>
                    <a:pt x="0" y="642619"/>
                  </a:lnTo>
                  <a:lnTo>
                    <a:pt x="0" y="645159"/>
                  </a:lnTo>
                  <a:lnTo>
                    <a:pt x="7619" y="645159"/>
                  </a:lnTo>
                  <a:lnTo>
                    <a:pt x="7619" y="642619"/>
                  </a:lnTo>
                  <a:close/>
                </a:path>
                <a:path w="7620" h="668020">
                  <a:moveTo>
                    <a:pt x="7619" y="640079"/>
                  </a:moveTo>
                  <a:lnTo>
                    <a:pt x="0" y="640079"/>
                  </a:lnTo>
                  <a:lnTo>
                    <a:pt x="0" y="641349"/>
                  </a:lnTo>
                  <a:lnTo>
                    <a:pt x="7619" y="641349"/>
                  </a:lnTo>
                  <a:lnTo>
                    <a:pt x="7619" y="640079"/>
                  </a:lnTo>
                  <a:close/>
                </a:path>
                <a:path w="7620" h="668020">
                  <a:moveTo>
                    <a:pt x="7619" y="636269"/>
                  </a:moveTo>
                  <a:lnTo>
                    <a:pt x="0" y="636269"/>
                  </a:lnTo>
                  <a:lnTo>
                    <a:pt x="0" y="638809"/>
                  </a:lnTo>
                  <a:lnTo>
                    <a:pt x="7619" y="638809"/>
                  </a:lnTo>
                  <a:lnTo>
                    <a:pt x="7619" y="636269"/>
                  </a:lnTo>
                  <a:close/>
                </a:path>
                <a:path w="7620" h="668020">
                  <a:moveTo>
                    <a:pt x="7619" y="633730"/>
                  </a:moveTo>
                  <a:lnTo>
                    <a:pt x="0" y="633730"/>
                  </a:lnTo>
                  <a:lnTo>
                    <a:pt x="0" y="634999"/>
                  </a:lnTo>
                  <a:lnTo>
                    <a:pt x="7619" y="634999"/>
                  </a:lnTo>
                  <a:lnTo>
                    <a:pt x="7619" y="633730"/>
                  </a:lnTo>
                  <a:close/>
                </a:path>
                <a:path w="7620" h="668020">
                  <a:moveTo>
                    <a:pt x="7619" y="628649"/>
                  </a:moveTo>
                  <a:lnTo>
                    <a:pt x="0" y="628649"/>
                  </a:lnTo>
                  <a:lnTo>
                    <a:pt x="0" y="632459"/>
                  </a:lnTo>
                  <a:lnTo>
                    <a:pt x="7619" y="632459"/>
                  </a:lnTo>
                  <a:lnTo>
                    <a:pt x="7619" y="628649"/>
                  </a:lnTo>
                  <a:close/>
                </a:path>
                <a:path w="7620" h="668020">
                  <a:moveTo>
                    <a:pt x="7619" y="622299"/>
                  </a:moveTo>
                  <a:lnTo>
                    <a:pt x="0" y="622299"/>
                  </a:lnTo>
                  <a:lnTo>
                    <a:pt x="0" y="627379"/>
                  </a:lnTo>
                  <a:lnTo>
                    <a:pt x="7619" y="627379"/>
                  </a:lnTo>
                  <a:lnTo>
                    <a:pt x="7619" y="622299"/>
                  </a:lnTo>
                  <a:close/>
                </a:path>
                <a:path w="7620" h="668020">
                  <a:moveTo>
                    <a:pt x="7619" y="615949"/>
                  </a:moveTo>
                  <a:lnTo>
                    <a:pt x="0" y="615949"/>
                  </a:lnTo>
                  <a:lnTo>
                    <a:pt x="0" y="621029"/>
                  </a:lnTo>
                  <a:lnTo>
                    <a:pt x="7619" y="621029"/>
                  </a:lnTo>
                  <a:lnTo>
                    <a:pt x="7619" y="615949"/>
                  </a:lnTo>
                  <a:close/>
                </a:path>
                <a:path w="7620" h="668020">
                  <a:moveTo>
                    <a:pt x="7619" y="609599"/>
                  </a:moveTo>
                  <a:lnTo>
                    <a:pt x="0" y="609599"/>
                  </a:lnTo>
                  <a:lnTo>
                    <a:pt x="0" y="614680"/>
                  </a:lnTo>
                  <a:lnTo>
                    <a:pt x="7619" y="614680"/>
                  </a:lnTo>
                  <a:lnTo>
                    <a:pt x="7619" y="609599"/>
                  </a:lnTo>
                  <a:close/>
                </a:path>
                <a:path w="7620" h="668020">
                  <a:moveTo>
                    <a:pt x="7619" y="603249"/>
                  </a:moveTo>
                  <a:lnTo>
                    <a:pt x="0" y="603249"/>
                  </a:lnTo>
                  <a:lnTo>
                    <a:pt x="0" y="608329"/>
                  </a:lnTo>
                  <a:lnTo>
                    <a:pt x="7619" y="608329"/>
                  </a:lnTo>
                  <a:lnTo>
                    <a:pt x="7619" y="603249"/>
                  </a:lnTo>
                  <a:close/>
                </a:path>
                <a:path w="7620" h="668020">
                  <a:moveTo>
                    <a:pt x="7619" y="596899"/>
                  </a:moveTo>
                  <a:lnTo>
                    <a:pt x="0" y="596899"/>
                  </a:lnTo>
                  <a:lnTo>
                    <a:pt x="0" y="601979"/>
                  </a:lnTo>
                  <a:lnTo>
                    <a:pt x="7619" y="601979"/>
                  </a:lnTo>
                  <a:lnTo>
                    <a:pt x="7619" y="596899"/>
                  </a:lnTo>
                  <a:close/>
                </a:path>
                <a:path w="7620" h="668020">
                  <a:moveTo>
                    <a:pt x="7619" y="590549"/>
                  </a:moveTo>
                  <a:lnTo>
                    <a:pt x="0" y="590549"/>
                  </a:lnTo>
                  <a:lnTo>
                    <a:pt x="0" y="595629"/>
                  </a:lnTo>
                  <a:lnTo>
                    <a:pt x="7619" y="595629"/>
                  </a:lnTo>
                  <a:lnTo>
                    <a:pt x="7619" y="590549"/>
                  </a:lnTo>
                  <a:close/>
                </a:path>
                <a:path w="7620" h="668020">
                  <a:moveTo>
                    <a:pt x="7619" y="584199"/>
                  </a:moveTo>
                  <a:lnTo>
                    <a:pt x="0" y="584199"/>
                  </a:lnTo>
                  <a:lnTo>
                    <a:pt x="0" y="589279"/>
                  </a:lnTo>
                  <a:lnTo>
                    <a:pt x="7619" y="589279"/>
                  </a:lnTo>
                  <a:lnTo>
                    <a:pt x="7619" y="584199"/>
                  </a:lnTo>
                  <a:close/>
                </a:path>
                <a:path w="7620" h="668020">
                  <a:moveTo>
                    <a:pt x="7619" y="577849"/>
                  </a:moveTo>
                  <a:lnTo>
                    <a:pt x="0" y="577849"/>
                  </a:lnTo>
                  <a:lnTo>
                    <a:pt x="0" y="582929"/>
                  </a:lnTo>
                  <a:lnTo>
                    <a:pt x="7619" y="582929"/>
                  </a:lnTo>
                  <a:lnTo>
                    <a:pt x="7619" y="577849"/>
                  </a:lnTo>
                  <a:close/>
                </a:path>
                <a:path w="7620" h="668020">
                  <a:moveTo>
                    <a:pt x="7619" y="571499"/>
                  </a:moveTo>
                  <a:lnTo>
                    <a:pt x="0" y="571499"/>
                  </a:lnTo>
                  <a:lnTo>
                    <a:pt x="0" y="576579"/>
                  </a:lnTo>
                  <a:lnTo>
                    <a:pt x="7619" y="576579"/>
                  </a:lnTo>
                  <a:lnTo>
                    <a:pt x="7619" y="571499"/>
                  </a:lnTo>
                  <a:close/>
                </a:path>
                <a:path w="7620" h="668020">
                  <a:moveTo>
                    <a:pt x="7619" y="565149"/>
                  </a:moveTo>
                  <a:lnTo>
                    <a:pt x="0" y="565149"/>
                  </a:lnTo>
                  <a:lnTo>
                    <a:pt x="0" y="570229"/>
                  </a:lnTo>
                  <a:lnTo>
                    <a:pt x="7619" y="570229"/>
                  </a:lnTo>
                  <a:lnTo>
                    <a:pt x="7619" y="565149"/>
                  </a:lnTo>
                  <a:close/>
                </a:path>
                <a:path w="7620" h="668020">
                  <a:moveTo>
                    <a:pt x="7619" y="558799"/>
                  </a:moveTo>
                  <a:lnTo>
                    <a:pt x="0" y="558799"/>
                  </a:lnTo>
                  <a:lnTo>
                    <a:pt x="0" y="563879"/>
                  </a:lnTo>
                  <a:lnTo>
                    <a:pt x="7619" y="563879"/>
                  </a:lnTo>
                  <a:lnTo>
                    <a:pt x="7619" y="558799"/>
                  </a:lnTo>
                  <a:close/>
                </a:path>
                <a:path w="7620" h="668020">
                  <a:moveTo>
                    <a:pt x="7619" y="552449"/>
                  </a:moveTo>
                  <a:lnTo>
                    <a:pt x="0" y="552449"/>
                  </a:lnTo>
                  <a:lnTo>
                    <a:pt x="0" y="557529"/>
                  </a:lnTo>
                  <a:lnTo>
                    <a:pt x="7619" y="557529"/>
                  </a:lnTo>
                  <a:lnTo>
                    <a:pt x="7619" y="552449"/>
                  </a:lnTo>
                  <a:close/>
                </a:path>
                <a:path w="7620" h="668020">
                  <a:moveTo>
                    <a:pt x="7619" y="544829"/>
                  </a:moveTo>
                  <a:lnTo>
                    <a:pt x="0" y="544829"/>
                  </a:lnTo>
                  <a:lnTo>
                    <a:pt x="0" y="551179"/>
                  </a:lnTo>
                  <a:lnTo>
                    <a:pt x="7619" y="551179"/>
                  </a:lnTo>
                  <a:lnTo>
                    <a:pt x="7619" y="544829"/>
                  </a:lnTo>
                  <a:close/>
                </a:path>
                <a:path w="7620" h="668020">
                  <a:moveTo>
                    <a:pt x="7619" y="539749"/>
                  </a:moveTo>
                  <a:lnTo>
                    <a:pt x="0" y="539749"/>
                  </a:lnTo>
                  <a:lnTo>
                    <a:pt x="0" y="543559"/>
                  </a:lnTo>
                  <a:lnTo>
                    <a:pt x="7619" y="543559"/>
                  </a:lnTo>
                  <a:lnTo>
                    <a:pt x="7619" y="539749"/>
                  </a:lnTo>
                  <a:close/>
                </a:path>
                <a:path w="7620" h="668020">
                  <a:moveTo>
                    <a:pt x="7619" y="533399"/>
                  </a:moveTo>
                  <a:lnTo>
                    <a:pt x="0" y="533399"/>
                  </a:lnTo>
                  <a:lnTo>
                    <a:pt x="0" y="538479"/>
                  </a:lnTo>
                  <a:lnTo>
                    <a:pt x="7619" y="538479"/>
                  </a:lnTo>
                  <a:lnTo>
                    <a:pt x="7619" y="533399"/>
                  </a:lnTo>
                  <a:close/>
                </a:path>
                <a:path w="7620" h="668020">
                  <a:moveTo>
                    <a:pt x="7619" y="525779"/>
                  </a:moveTo>
                  <a:lnTo>
                    <a:pt x="0" y="525779"/>
                  </a:lnTo>
                  <a:lnTo>
                    <a:pt x="0" y="532129"/>
                  </a:lnTo>
                  <a:lnTo>
                    <a:pt x="7619" y="532129"/>
                  </a:lnTo>
                  <a:lnTo>
                    <a:pt x="7619" y="525779"/>
                  </a:lnTo>
                  <a:close/>
                </a:path>
                <a:path w="7620" h="668020">
                  <a:moveTo>
                    <a:pt x="7619" y="520699"/>
                  </a:moveTo>
                  <a:lnTo>
                    <a:pt x="0" y="520699"/>
                  </a:lnTo>
                  <a:lnTo>
                    <a:pt x="0" y="524509"/>
                  </a:lnTo>
                  <a:lnTo>
                    <a:pt x="7619" y="524509"/>
                  </a:lnTo>
                  <a:lnTo>
                    <a:pt x="7619" y="520699"/>
                  </a:lnTo>
                  <a:close/>
                </a:path>
                <a:path w="7620" h="668020">
                  <a:moveTo>
                    <a:pt x="7619" y="514349"/>
                  </a:moveTo>
                  <a:lnTo>
                    <a:pt x="0" y="514349"/>
                  </a:lnTo>
                  <a:lnTo>
                    <a:pt x="0" y="519430"/>
                  </a:lnTo>
                  <a:lnTo>
                    <a:pt x="7619" y="519430"/>
                  </a:lnTo>
                  <a:lnTo>
                    <a:pt x="7619" y="514349"/>
                  </a:lnTo>
                  <a:close/>
                </a:path>
                <a:path w="7620" h="668020">
                  <a:moveTo>
                    <a:pt x="7619" y="507999"/>
                  </a:moveTo>
                  <a:lnTo>
                    <a:pt x="0" y="507999"/>
                  </a:lnTo>
                  <a:lnTo>
                    <a:pt x="0" y="513079"/>
                  </a:lnTo>
                  <a:lnTo>
                    <a:pt x="7619" y="513079"/>
                  </a:lnTo>
                  <a:lnTo>
                    <a:pt x="7619" y="507999"/>
                  </a:lnTo>
                  <a:close/>
                </a:path>
                <a:path w="7620" h="668020">
                  <a:moveTo>
                    <a:pt x="7619" y="501649"/>
                  </a:moveTo>
                  <a:lnTo>
                    <a:pt x="0" y="501649"/>
                  </a:lnTo>
                  <a:lnTo>
                    <a:pt x="0" y="506730"/>
                  </a:lnTo>
                  <a:lnTo>
                    <a:pt x="7619" y="506730"/>
                  </a:lnTo>
                  <a:lnTo>
                    <a:pt x="7619" y="501649"/>
                  </a:lnTo>
                  <a:close/>
                </a:path>
                <a:path w="7620" h="668020">
                  <a:moveTo>
                    <a:pt x="7619" y="495299"/>
                  </a:moveTo>
                  <a:lnTo>
                    <a:pt x="0" y="495299"/>
                  </a:lnTo>
                  <a:lnTo>
                    <a:pt x="0" y="500379"/>
                  </a:lnTo>
                  <a:lnTo>
                    <a:pt x="7619" y="500379"/>
                  </a:lnTo>
                  <a:lnTo>
                    <a:pt x="7619" y="495299"/>
                  </a:lnTo>
                  <a:close/>
                </a:path>
                <a:path w="7620" h="668020">
                  <a:moveTo>
                    <a:pt x="7619" y="488949"/>
                  </a:moveTo>
                  <a:lnTo>
                    <a:pt x="0" y="488949"/>
                  </a:lnTo>
                  <a:lnTo>
                    <a:pt x="0" y="494029"/>
                  </a:lnTo>
                  <a:lnTo>
                    <a:pt x="7619" y="494029"/>
                  </a:lnTo>
                  <a:lnTo>
                    <a:pt x="7619" y="488949"/>
                  </a:lnTo>
                  <a:close/>
                </a:path>
                <a:path w="7620" h="668020">
                  <a:moveTo>
                    <a:pt x="7619" y="482599"/>
                  </a:moveTo>
                  <a:lnTo>
                    <a:pt x="0" y="482599"/>
                  </a:lnTo>
                  <a:lnTo>
                    <a:pt x="0" y="487679"/>
                  </a:lnTo>
                  <a:lnTo>
                    <a:pt x="7619" y="487679"/>
                  </a:lnTo>
                  <a:lnTo>
                    <a:pt x="7619" y="482599"/>
                  </a:lnTo>
                  <a:close/>
                </a:path>
                <a:path w="7620" h="668020">
                  <a:moveTo>
                    <a:pt x="7619" y="476249"/>
                  </a:moveTo>
                  <a:lnTo>
                    <a:pt x="0" y="476249"/>
                  </a:lnTo>
                  <a:lnTo>
                    <a:pt x="0" y="481330"/>
                  </a:lnTo>
                  <a:lnTo>
                    <a:pt x="7619" y="481330"/>
                  </a:lnTo>
                  <a:lnTo>
                    <a:pt x="7619" y="476249"/>
                  </a:lnTo>
                  <a:close/>
                </a:path>
                <a:path w="7620" h="668020">
                  <a:moveTo>
                    <a:pt x="7619" y="469899"/>
                  </a:moveTo>
                  <a:lnTo>
                    <a:pt x="0" y="469899"/>
                  </a:lnTo>
                  <a:lnTo>
                    <a:pt x="0" y="474979"/>
                  </a:lnTo>
                  <a:lnTo>
                    <a:pt x="7619" y="474979"/>
                  </a:lnTo>
                  <a:lnTo>
                    <a:pt x="7619" y="469899"/>
                  </a:lnTo>
                  <a:close/>
                </a:path>
                <a:path w="7620" h="668020">
                  <a:moveTo>
                    <a:pt x="7619" y="463549"/>
                  </a:moveTo>
                  <a:lnTo>
                    <a:pt x="0" y="463549"/>
                  </a:lnTo>
                  <a:lnTo>
                    <a:pt x="0" y="468629"/>
                  </a:lnTo>
                  <a:lnTo>
                    <a:pt x="7619" y="468629"/>
                  </a:lnTo>
                  <a:lnTo>
                    <a:pt x="7619" y="463549"/>
                  </a:lnTo>
                  <a:close/>
                </a:path>
                <a:path w="7620" h="668020">
                  <a:moveTo>
                    <a:pt x="7619" y="457199"/>
                  </a:moveTo>
                  <a:lnTo>
                    <a:pt x="0" y="457199"/>
                  </a:lnTo>
                  <a:lnTo>
                    <a:pt x="0" y="462279"/>
                  </a:lnTo>
                  <a:lnTo>
                    <a:pt x="7619" y="462279"/>
                  </a:lnTo>
                  <a:lnTo>
                    <a:pt x="7619" y="457199"/>
                  </a:lnTo>
                  <a:close/>
                </a:path>
                <a:path w="7620" h="668020">
                  <a:moveTo>
                    <a:pt x="7619" y="450849"/>
                  </a:moveTo>
                  <a:lnTo>
                    <a:pt x="0" y="450849"/>
                  </a:lnTo>
                  <a:lnTo>
                    <a:pt x="0" y="455929"/>
                  </a:lnTo>
                  <a:lnTo>
                    <a:pt x="7619" y="455929"/>
                  </a:lnTo>
                  <a:lnTo>
                    <a:pt x="7619" y="450849"/>
                  </a:lnTo>
                  <a:close/>
                </a:path>
                <a:path w="7620" h="668020">
                  <a:moveTo>
                    <a:pt x="7619" y="444499"/>
                  </a:moveTo>
                  <a:lnTo>
                    <a:pt x="0" y="444499"/>
                  </a:lnTo>
                  <a:lnTo>
                    <a:pt x="0" y="449580"/>
                  </a:lnTo>
                  <a:lnTo>
                    <a:pt x="7619" y="449580"/>
                  </a:lnTo>
                  <a:lnTo>
                    <a:pt x="7619" y="444499"/>
                  </a:lnTo>
                  <a:close/>
                </a:path>
                <a:path w="7620" h="668020">
                  <a:moveTo>
                    <a:pt x="7619" y="438149"/>
                  </a:moveTo>
                  <a:lnTo>
                    <a:pt x="0" y="438149"/>
                  </a:lnTo>
                  <a:lnTo>
                    <a:pt x="0" y="443229"/>
                  </a:lnTo>
                  <a:lnTo>
                    <a:pt x="7619" y="443229"/>
                  </a:lnTo>
                  <a:lnTo>
                    <a:pt x="7619" y="438149"/>
                  </a:lnTo>
                  <a:close/>
                </a:path>
                <a:path w="7620" h="668020">
                  <a:moveTo>
                    <a:pt x="7619" y="431799"/>
                  </a:moveTo>
                  <a:lnTo>
                    <a:pt x="0" y="431799"/>
                  </a:lnTo>
                  <a:lnTo>
                    <a:pt x="0" y="436879"/>
                  </a:lnTo>
                  <a:lnTo>
                    <a:pt x="7619" y="436879"/>
                  </a:lnTo>
                  <a:lnTo>
                    <a:pt x="7619" y="431799"/>
                  </a:lnTo>
                  <a:close/>
                </a:path>
                <a:path w="7620" h="668020">
                  <a:moveTo>
                    <a:pt x="7619" y="425449"/>
                  </a:moveTo>
                  <a:lnTo>
                    <a:pt x="0" y="425449"/>
                  </a:lnTo>
                  <a:lnTo>
                    <a:pt x="0" y="430529"/>
                  </a:lnTo>
                  <a:lnTo>
                    <a:pt x="7619" y="430529"/>
                  </a:lnTo>
                  <a:lnTo>
                    <a:pt x="7619" y="425449"/>
                  </a:lnTo>
                  <a:close/>
                </a:path>
                <a:path w="7620" h="668020">
                  <a:moveTo>
                    <a:pt x="7619" y="421639"/>
                  </a:moveTo>
                  <a:lnTo>
                    <a:pt x="0" y="421639"/>
                  </a:lnTo>
                  <a:lnTo>
                    <a:pt x="0" y="424179"/>
                  </a:lnTo>
                  <a:lnTo>
                    <a:pt x="7619" y="424179"/>
                  </a:lnTo>
                  <a:lnTo>
                    <a:pt x="7619" y="421639"/>
                  </a:lnTo>
                  <a:close/>
                </a:path>
              </a:pathLst>
            </a:custGeom>
            <a:solidFill>
              <a:srgbClr val="6C00F0"/>
            </a:solidFill>
          </p:spPr>
          <p:txBody>
            <a:bodyPr bIns="0" lIns="0" rIns="0" rtlCol="0" tIns="0" wrap="square"/>
            <a:p/>
          </p:txBody>
        </p:sp>
        <p:sp>
          <p:nvSpPr>
            <p:cNvPr id="1051046" name="object 2362"/>
            <p:cNvSpPr/>
            <p:nvPr/>
          </p:nvSpPr>
          <p:spPr>
            <a:xfrm>
              <a:off x="6605270" y="5817870"/>
              <a:ext cx="7620" cy="674370"/>
            </a:xfrm>
            <a:custGeom>
              <a:avLst/>
              <a:ahLst/>
              <a:rect l="l" t="t" r="r" b="b"/>
              <a:pathLst>
                <a:path w="7620" h="674370">
                  <a:moveTo>
                    <a:pt x="1270" y="0"/>
                  </a:moveTo>
                  <a:lnTo>
                    <a:pt x="0" y="0"/>
                  </a:lnTo>
                  <a:lnTo>
                    <a:pt x="0" y="2539"/>
                  </a:lnTo>
                  <a:lnTo>
                    <a:pt x="5079" y="2539"/>
                  </a:lnTo>
                  <a:lnTo>
                    <a:pt x="5079" y="1269"/>
                  </a:lnTo>
                  <a:lnTo>
                    <a:pt x="1270" y="1269"/>
                  </a:lnTo>
                  <a:lnTo>
                    <a:pt x="1270" y="0"/>
                  </a:lnTo>
                  <a:close/>
                </a:path>
                <a:path w="7620" h="674370">
                  <a:moveTo>
                    <a:pt x="7620" y="2539"/>
                  </a:moveTo>
                  <a:lnTo>
                    <a:pt x="0" y="2539"/>
                  </a:lnTo>
                  <a:lnTo>
                    <a:pt x="0" y="15239"/>
                  </a:lnTo>
                  <a:lnTo>
                    <a:pt x="7620" y="15239"/>
                  </a:lnTo>
                  <a:lnTo>
                    <a:pt x="7620" y="2539"/>
                  </a:lnTo>
                  <a:close/>
                </a:path>
                <a:path w="7620" h="674370">
                  <a:moveTo>
                    <a:pt x="7620" y="15239"/>
                  </a:moveTo>
                  <a:lnTo>
                    <a:pt x="0" y="15239"/>
                  </a:lnTo>
                  <a:lnTo>
                    <a:pt x="0" y="19049"/>
                  </a:lnTo>
                  <a:lnTo>
                    <a:pt x="7620" y="19049"/>
                  </a:lnTo>
                  <a:lnTo>
                    <a:pt x="7620" y="15239"/>
                  </a:lnTo>
                  <a:close/>
                </a:path>
                <a:path w="7620" h="674370">
                  <a:moveTo>
                    <a:pt x="7620" y="19049"/>
                  </a:moveTo>
                  <a:lnTo>
                    <a:pt x="0" y="19049"/>
                  </a:lnTo>
                  <a:lnTo>
                    <a:pt x="0" y="21589"/>
                  </a:lnTo>
                  <a:lnTo>
                    <a:pt x="7620" y="21589"/>
                  </a:lnTo>
                  <a:lnTo>
                    <a:pt x="7620" y="19049"/>
                  </a:lnTo>
                  <a:close/>
                </a:path>
                <a:path w="7620" h="674370">
                  <a:moveTo>
                    <a:pt x="7620" y="21589"/>
                  </a:moveTo>
                  <a:lnTo>
                    <a:pt x="0" y="21589"/>
                  </a:lnTo>
                  <a:lnTo>
                    <a:pt x="0" y="25399"/>
                  </a:lnTo>
                  <a:lnTo>
                    <a:pt x="7620" y="25399"/>
                  </a:lnTo>
                  <a:lnTo>
                    <a:pt x="7620" y="21589"/>
                  </a:lnTo>
                  <a:close/>
                </a:path>
                <a:path w="7620" h="674370">
                  <a:moveTo>
                    <a:pt x="7620" y="25399"/>
                  </a:moveTo>
                  <a:lnTo>
                    <a:pt x="0" y="25399"/>
                  </a:lnTo>
                  <a:lnTo>
                    <a:pt x="0" y="27939"/>
                  </a:lnTo>
                  <a:lnTo>
                    <a:pt x="7620" y="27939"/>
                  </a:lnTo>
                  <a:lnTo>
                    <a:pt x="7620" y="25399"/>
                  </a:lnTo>
                  <a:close/>
                </a:path>
                <a:path w="7620" h="674370">
                  <a:moveTo>
                    <a:pt x="7620" y="27939"/>
                  </a:moveTo>
                  <a:lnTo>
                    <a:pt x="0" y="27939"/>
                  </a:lnTo>
                  <a:lnTo>
                    <a:pt x="0" y="31749"/>
                  </a:lnTo>
                  <a:lnTo>
                    <a:pt x="7620" y="31749"/>
                  </a:lnTo>
                  <a:lnTo>
                    <a:pt x="7620" y="27939"/>
                  </a:lnTo>
                  <a:close/>
                </a:path>
                <a:path w="7620" h="674370">
                  <a:moveTo>
                    <a:pt x="7620" y="31749"/>
                  </a:moveTo>
                  <a:lnTo>
                    <a:pt x="0" y="31749"/>
                  </a:lnTo>
                  <a:lnTo>
                    <a:pt x="0" y="34289"/>
                  </a:lnTo>
                  <a:lnTo>
                    <a:pt x="7620" y="34289"/>
                  </a:lnTo>
                  <a:lnTo>
                    <a:pt x="7620" y="31749"/>
                  </a:lnTo>
                  <a:close/>
                </a:path>
                <a:path w="7620" h="674370">
                  <a:moveTo>
                    <a:pt x="7620" y="34289"/>
                  </a:moveTo>
                  <a:lnTo>
                    <a:pt x="0" y="34289"/>
                  </a:lnTo>
                  <a:lnTo>
                    <a:pt x="0" y="38099"/>
                  </a:lnTo>
                  <a:lnTo>
                    <a:pt x="7620" y="38099"/>
                  </a:lnTo>
                  <a:lnTo>
                    <a:pt x="7620" y="34289"/>
                  </a:lnTo>
                  <a:close/>
                </a:path>
                <a:path w="7620" h="674370">
                  <a:moveTo>
                    <a:pt x="7620" y="38099"/>
                  </a:moveTo>
                  <a:lnTo>
                    <a:pt x="0" y="38099"/>
                  </a:lnTo>
                  <a:lnTo>
                    <a:pt x="0" y="40639"/>
                  </a:lnTo>
                  <a:lnTo>
                    <a:pt x="7620" y="40639"/>
                  </a:lnTo>
                  <a:lnTo>
                    <a:pt x="7620" y="38099"/>
                  </a:lnTo>
                  <a:close/>
                </a:path>
                <a:path w="7620" h="674370">
                  <a:moveTo>
                    <a:pt x="7620" y="40639"/>
                  </a:moveTo>
                  <a:lnTo>
                    <a:pt x="0" y="40639"/>
                  </a:lnTo>
                  <a:lnTo>
                    <a:pt x="0" y="46989"/>
                  </a:lnTo>
                  <a:lnTo>
                    <a:pt x="7620" y="46989"/>
                  </a:lnTo>
                  <a:lnTo>
                    <a:pt x="7620" y="40639"/>
                  </a:lnTo>
                  <a:close/>
                </a:path>
                <a:path w="7620" h="674370">
                  <a:moveTo>
                    <a:pt x="7620" y="46989"/>
                  </a:moveTo>
                  <a:lnTo>
                    <a:pt x="0" y="46989"/>
                  </a:lnTo>
                  <a:lnTo>
                    <a:pt x="0" y="50799"/>
                  </a:lnTo>
                  <a:lnTo>
                    <a:pt x="7620" y="50799"/>
                  </a:lnTo>
                  <a:lnTo>
                    <a:pt x="7620" y="46989"/>
                  </a:lnTo>
                  <a:close/>
                </a:path>
                <a:path w="7620" h="674370">
                  <a:moveTo>
                    <a:pt x="7620" y="50799"/>
                  </a:moveTo>
                  <a:lnTo>
                    <a:pt x="0" y="50799"/>
                  </a:lnTo>
                  <a:lnTo>
                    <a:pt x="0" y="53339"/>
                  </a:lnTo>
                  <a:lnTo>
                    <a:pt x="7620" y="53339"/>
                  </a:lnTo>
                  <a:lnTo>
                    <a:pt x="7620" y="50799"/>
                  </a:lnTo>
                  <a:close/>
                </a:path>
                <a:path w="7620" h="674370">
                  <a:moveTo>
                    <a:pt x="7620" y="53339"/>
                  </a:moveTo>
                  <a:lnTo>
                    <a:pt x="0" y="53339"/>
                  </a:lnTo>
                  <a:lnTo>
                    <a:pt x="0" y="57149"/>
                  </a:lnTo>
                  <a:lnTo>
                    <a:pt x="7620" y="57149"/>
                  </a:lnTo>
                  <a:lnTo>
                    <a:pt x="7620" y="53339"/>
                  </a:lnTo>
                  <a:close/>
                </a:path>
                <a:path w="7620" h="674370">
                  <a:moveTo>
                    <a:pt x="7620" y="57149"/>
                  </a:moveTo>
                  <a:lnTo>
                    <a:pt x="0" y="57149"/>
                  </a:lnTo>
                  <a:lnTo>
                    <a:pt x="0" y="59689"/>
                  </a:lnTo>
                  <a:lnTo>
                    <a:pt x="7620" y="59689"/>
                  </a:lnTo>
                  <a:lnTo>
                    <a:pt x="7620" y="57149"/>
                  </a:lnTo>
                  <a:close/>
                </a:path>
                <a:path w="7620" h="674370">
                  <a:moveTo>
                    <a:pt x="7620" y="59689"/>
                  </a:moveTo>
                  <a:lnTo>
                    <a:pt x="0" y="59689"/>
                  </a:lnTo>
                  <a:lnTo>
                    <a:pt x="0" y="63499"/>
                  </a:lnTo>
                  <a:lnTo>
                    <a:pt x="7620" y="63499"/>
                  </a:lnTo>
                  <a:lnTo>
                    <a:pt x="7620" y="59689"/>
                  </a:lnTo>
                  <a:close/>
                </a:path>
                <a:path w="7620" h="674370">
                  <a:moveTo>
                    <a:pt x="7620" y="63499"/>
                  </a:moveTo>
                  <a:lnTo>
                    <a:pt x="0" y="63499"/>
                  </a:lnTo>
                  <a:lnTo>
                    <a:pt x="0" y="69849"/>
                  </a:lnTo>
                  <a:lnTo>
                    <a:pt x="7620" y="69849"/>
                  </a:lnTo>
                  <a:lnTo>
                    <a:pt x="7620" y="63499"/>
                  </a:lnTo>
                  <a:close/>
                </a:path>
                <a:path w="7620" h="674370">
                  <a:moveTo>
                    <a:pt x="7620" y="69849"/>
                  </a:moveTo>
                  <a:lnTo>
                    <a:pt x="0" y="69849"/>
                  </a:lnTo>
                  <a:lnTo>
                    <a:pt x="0" y="72389"/>
                  </a:lnTo>
                  <a:lnTo>
                    <a:pt x="7620" y="72389"/>
                  </a:lnTo>
                  <a:lnTo>
                    <a:pt x="7620" y="69849"/>
                  </a:lnTo>
                  <a:close/>
                </a:path>
                <a:path w="7620" h="674370">
                  <a:moveTo>
                    <a:pt x="7620" y="72389"/>
                  </a:moveTo>
                  <a:lnTo>
                    <a:pt x="0" y="72389"/>
                  </a:lnTo>
                  <a:lnTo>
                    <a:pt x="0" y="76199"/>
                  </a:lnTo>
                  <a:lnTo>
                    <a:pt x="7620" y="76199"/>
                  </a:lnTo>
                  <a:lnTo>
                    <a:pt x="7620" y="72389"/>
                  </a:lnTo>
                  <a:close/>
                </a:path>
                <a:path w="7620" h="674370">
                  <a:moveTo>
                    <a:pt x="7620" y="76199"/>
                  </a:moveTo>
                  <a:lnTo>
                    <a:pt x="0" y="76199"/>
                  </a:lnTo>
                  <a:lnTo>
                    <a:pt x="0" y="78739"/>
                  </a:lnTo>
                  <a:lnTo>
                    <a:pt x="7620" y="78739"/>
                  </a:lnTo>
                  <a:lnTo>
                    <a:pt x="7620" y="76199"/>
                  </a:lnTo>
                  <a:close/>
                </a:path>
                <a:path w="7620" h="674370">
                  <a:moveTo>
                    <a:pt x="7620" y="78739"/>
                  </a:moveTo>
                  <a:lnTo>
                    <a:pt x="0" y="78739"/>
                  </a:lnTo>
                  <a:lnTo>
                    <a:pt x="0" y="82549"/>
                  </a:lnTo>
                  <a:lnTo>
                    <a:pt x="7620" y="82549"/>
                  </a:lnTo>
                  <a:lnTo>
                    <a:pt x="7620" y="78739"/>
                  </a:lnTo>
                  <a:close/>
                </a:path>
                <a:path w="7620" h="674370">
                  <a:moveTo>
                    <a:pt x="7620" y="82549"/>
                  </a:moveTo>
                  <a:lnTo>
                    <a:pt x="0" y="82549"/>
                  </a:lnTo>
                  <a:lnTo>
                    <a:pt x="0" y="85089"/>
                  </a:lnTo>
                  <a:lnTo>
                    <a:pt x="7620" y="85089"/>
                  </a:lnTo>
                  <a:lnTo>
                    <a:pt x="7620" y="82549"/>
                  </a:lnTo>
                  <a:close/>
                </a:path>
                <a:path w="7620" h="674370">
                  <a:moveTo>
                    <a:pt x="7620" y="85089"/>
                  </a:moveTo>
                  <a:lnTo>
                    <a:pt x="0" y="85089"/>
                  </a:lnTo>
                  <a:lnTo>
                    <a:pt x="0" y="88899"/>
                  </a:lnTo>
                  <a:lnTo>
                    <a:pt x="7620" y="88899"/>
                  </a:lnTo>
                  <a:lnTo>
                    <a:pt x="7620" y="85089"/>
                  </a:lnTo>
                  <a:close/>
                </a:path>
                <a:path w="7620" h="674370">
                  <a:moveTo>
                    <a:pt x="7620" y="88899"/>
                  </a:moveTo>
                  <a:lnTo>
                    <a:pt x="0" y="88899"/>
                  </a:lnTo>
                  <a:lnTo>
                    <a:pt x="0" y="91439"/>
                  </a:lnTo>
                  <a:lnTo>
                    <a:pt x="7620" y="91439"/>
                  </a:lnTo>
                  <a:lnTo>
                    <a:pt x="7620" y="88899"/>
                  </a:lnTo>
                  <a:close/>
                </a:path>
                <a:path w="7620" h="674370">
                  <a:moveTo>
                    <a:pt x="7620" y="91439"/>
                  </a:moveTo>
                  <a:lnTo>
                    <a:pt x="0" y="91439"/>
                  </a:lnTo>
                  <a:lnTo>
                    <a:pt x="0" y="95249"/>
                  </a:lnTo>
                  <a:lnTo>
                    <a:pt x="7620" y="95249"/>
                  </a:lnTo>
                  <a:lnTo>
                    <a:pt x="7620" y="91439"/>
                  </a:lnTo>
                  <a:close/>
                </a:path>
                <a:path w="7620" h="674370">
                  <a:moveTo>
                    <a:pt x="7620" y="95249"/>
                  </a:moveTo>
                  <a:lnTo>
                    <a:pt x="0" y="95249"/>
                  </a:lnTo>
                  <a:lnTo>
                    <a:pt x="0" y="97789"/>
                  </a:lnTo>
                  <a:lnTo>
                    <a:pt x="7620" y="97789"/>
                  </a:lnTo>
                  <a:lnTo>
                    <a:pt x="7620" y="95249"/>
                  </a:lnTo>
                  <a:close/>
                </a:path>
                <a:path w="7620" h="674370">
                  <a:moveTo>
                    <a:pt x="7620" y="97789"/>
                  </a:moveTo>
                  <a:lnTo>
                    <a:pt x="0" y="97789"/>
                  </a:lnTo>
                  <a:lnTo>
                    <a:pt x="0" y="101599"/>
                  </a:lnTo>
                  <a:lnTo>
                    <a:pt x="7620" y="101599"/>
                  </a:lnTo>
                  <a:lnTo>
                    <a:pt x="7620" y="97789"/>
                  </a:lnTo>
                  <a:close/>
                </a:path>
                <a:path w="7620" h="674370">
                  <a:moveTo>
                    <a:pt x="7620" y="101599"/>
                  </a:moveTo>
                  <a:lnTo>
                    <a:pt x="0" y="101599"/>
                  </a:lnTo>
                  <a:lnTo>
                    <a:pt x="0" y="104139"/>
                  </a:lnTo>
                  <a:lnTo>
                    <a:pt x="7620" y="104139"/>
                  </a:lnTo>
                  <a:lnTo>
                    <a:pt x="7620" y="101599"/>
                  </a:lnTo>
                  <a:close/>
                </a:path>
                <a:path w="7620" h="674370">
                  <a:moveTo>
                    <a:pt x="7620" y="104139"/>
                  </a:moveTo>
                  <a:lnTo>
                    <a:pt x="0" y="104139"/>
                  </a:lnTo>
                  <a:lnTo>
                    <a:pt x="0" y="107949"/>
                  </a:lnTo>
                  <a:lnTo>
                    <a:pt x="7620" y="107949"/>
                  </a:lnTo>
                  <a:lnTo>
                    <a:pt x="7620" y="104139"/>
                  </a:lnTo>
                  <a:close/>
                </a:path>
                <a:path w="7620" h="674370">
                  <a:moveTo>
                    <a:pt x="7620" y="107949"/>
                  </a:moveTo>
                  <a:lnTo>
                    <a:pt x="0" y="107949"/>
                  </a:lnTo>
                  <a:lnTo>
                    <a:pt x="0" y="110489"/>
                  </a:lnTo>
                  <a:lnTo>
                    <a:pt x="7620" y="110489"/>
                  </a:lnTo>
                  <a:lnTo>
                    <a:pt x="7620" y="107949"/>
                  </a:lnTo>
                  <a:close/>
                </a:path>
                <a:path w="7620" h="674370">
                  <a:moveTo>
                    <a:pt x="7620" y="110489"/>
                  </a:moveTo>
                  <a:lnTo>
                    <a:pt x="0" y="110489"/>
                  </a:lnTo>
                  <a:lnTo>
                    <a:pt x="0" y="114299"/>
                  </a:lnTo>
                  <a:lnTo>
                    <a:pt x="7620" y="114299"/>
                  </a:lnTo>
                  <a:lnTo>
                    <a:pt x="7620" y="110489"/>
                  </a:lnTo>
                  <a:close/>
                </a:path>
                <a:path w="7620" h="674370">
                  <a:moveTo>
                    <a:pt x="7620" y="114299"/>
                  </a:moveTo>
                  <a:lnTo>
                    <a:pt x="0" y="114299"/>
                  </a:lnTo>
                  <a:lnTo>
                    <a:pt x="0" y="116839"/>
                  </a:lnTo>
                  <a:lnTo>
                    <a:pt x="7620" y="116839"/>
                  </a:lnTo>
                  <a:lnTo>
                    <a:pt x="7620" y="114299"/>
                  </a:lnTo>
                  <a:close/>
                </a:path>
                <a:path w="7620" h="674370">
                  <a:moveTo>
                    <a:pt x="7620" y="116839"/>
                  </a:moveTo>
                  <a:lnTo>
                    <a:pt x="0" y="116839"/>
                  </a:lnTo>
                  <a:lnTo>
                    <a:pt x="0" y="120649"/>
                  </a:lnTo>
                  <a:lnTo>
                    <a:pt x="7620" y="120649"/>
                  </a:lnTo>
                  <a:lnTo>
                    <a:pt x="7620" y="116839"/>
                  </a:lnTo>
                  <a:close/>
                </a:path>
                <a:path w="7620" h="674370">
                  <a:moveTo>
                    <a:pt x="7620" y="120649"/>
                  </a:moveTo>
                  <a:lnTo>
                    <a:pt x="0" y="120649"/>
                  </a:lnTo>
                  <a:lnTo>
                    <a:pt x="0" y="123189"/>
                  </a:lnTo>
                  <a:lnTo>
                    <a:pt x="7620" y="123189"/>
                  </a:lnTo>
                  <a:lnTo>
                    <a:pt x="7620" y="120649"/>
                  </a:lnTo>
                  <a:close/>
                </a:path>
                <a:path w="7620" h="674370">
                  <a:moveTo>
                    <a:pt x="7620" y="123189"/>
                  </a:moveTo>
                  <a:lnTo>
                    <a:pt x="0" y="123189"/>
                  </a:lnTo>
                  <a:lnTo>
                    <a:pt x="0" y="129539"/>
                  </a:lnTo>
                  <a:lnTo>
                    <a:pt x="7620" y="129539"/>
                  </a:lnTo>
                  <a:lnTo>
                    <a:pt x="7620" y="123189"/>
                  </a:lnTo>
                  <a:close/>
                </a:path>
                <a:path w="7620" h="674370">
                  <a:moveTo>
                    <a:pt x="7620" y="129539"/>
                  </a:moveTo>
                  <a:lnTo>
                    <a:pt x="0" y="129539"/>
                  </a:lnTo>
                  <a:lnTo>
                    <a:pt x="0" y="135889"/>
                  </a:lnTo>
                  <a:lnTo>
                    <a:pt x="7620" y="135889"/>
                  </a:lnTo>
                  <a:lnTo>
                    <a:pt x="7620" y="129539"/>
                  </a:lnTo>
                  <a:close/>
                </a:path>
                <a:path w="7620" h="674370">
                  <a:moveTo>
                    <a:pt x="7620" y="135889"/>
                  </a:moveTo>
                  <a:lnTo>
                    <a:pt x="0" y="135889"/>
                  </a:lnTo>
                  <a:lnTo>
                    <a:pt x="0" y="139699"/>
                  </a:lnTo>
                  <a:lnTo>
                    <a:pt x="7620" y="139699"/>
                  </a:lnTo>
                  <a:lnTo>
                    <a:pt x="7620" y="135889"/>
                  </a:lnTo>
                  <a:close/>
                </a:path>
                <a:path w="7620" h="674370">
                  <a:moveTo>
                    <a:pt x="7620" y="139699"/>
                  </a:moveTo>
                  <a:lnTo>
                    <a:pt x="0" y="139699"/>
                  </a:lnTo>
                  <a:lnTo>
                    <a:pt x="0" y="142239"/>
                  </a:lnTo>
                  <a:lnTo>
                    <a:pt x="7620" y="142239"/>
                  </a:lnTo>
                  <a:lnTo>
                    <a:pt x="7620" y="139699"/>
                  </a:lnTo>
                  <a:close/>
                </a:path>
                <a:path w="7620" h="674370">
                  <a:moveTo>
                    <a:pt x="7620" y="142239"/>
                  </a:moveTo>
                  <a:lnTo>
                    <a:pt x="0" y="142239"/>
                  </a:lnTo>
                  <a:lnTo>
                    <a:pt x="0" y="148589"/>
                  </a:lnTo>
                  <a:lnTo>
                    <a:pt x="7620" y="148589"/>
                  </a:lnTo>
                  <a:lnTo>
                    <a:pt x="7620" y="142239"/>
                  </a:lnTo>
                  <a:close/>
                </a:path>
                <a:path w="7620" h="674370">
                  <a:moveTo>
                    <a:pt x="7620" y="148589"/>
                  </a:moveTo>
                  <a:lnTo>
                    <a:pt x="0" y="148589"/>
                  </a:lnTo>
                  <a:lnTo>
                    <a:pt x="0" y="154939"/>
                  </a:lnTo>
                  <a:lnTo>
                    <a:pt x="7620" y="154939"/>
                  </a:lnTo>
                  <a:lnTo>
                    <a:pt x="7620" y="148589"/>
                  </a:lnTo>
                  <a:close/>
                </a:path>
                <a:path w="7620" h="674370">
                  <a:moveTo>
                    <a:pt x="7620" y="154939"/>
                  </a:moveTo>
                  <a:lnTo>
                    <a:pt x="0" y="154939"/>
                  </a:lnTo>
                  <a:lnTo>
                    <a:pt x="0" y="161289"/>
                  </a:lnTo>
                  <a:lnTo>
                    <a:pt x="7620" y="161289"/>
                  </a:lnTo>
                  <a:lnTo>
                    <a:pt x="7620" y="154939"/>
                  </a:lnTo>
                  <a:close/>
                </a:path>
                <a:path w="7620" h="674370">
                  <a:moveTo>
                    <a:pt x="7620" y="161289"/>
                  </a:moveTo>
                  <a:lnTo>
                    <a:pt x="0" y="161289"/>
                  </a:lnTo>
                  <a:lnTo>
                    <a:pt x="0" y="165099"/>
                  </a:lnTo>
                  <a:lnTo>
                    <a:pt x="7620" y="165099"/>
                  </a:lnTo>
                  <a:lnTo>
                    <a:pt x="7620" y="161289"/>
                  </a:lnTo>
                  <a:close/>
                </a:path>
                <a:path w="7620" h="674370">
                  <a:moveTo>
                    <a:pt x="7620" y="165099"/>
                  </a:moveTo>
                  <a:lnTo>
                    <a:pt x="0" y="165099"/>
                  </a:lnTo>
                  <a:lnTo>
                    <a:pt x="0" y="167639"/>
                  </a:lnTo>
                  <a:lnTo>
                    <a:pt x="7620" y="167639"/>
                  </a:lnTo>
                  <a:lnTo>
                    <a:pt x="7620" y="165099"/>
                  </a:lnTo>
                  <a:close/>
                </a:path>
                <a:path w="7620" h="674370">
                  <a:moveTo>
                    <a:pt x="7620" y="167639"/>
                  </a:moveTo>
                  <a:lnTo>
                    <a:pt x="0" y="167639"/>
                  </a:lnTo>
                  <a:lnTo>
                    <a:pt x="0" y="171449"/>
                  </a:lnTo>
                  <a:lnTo>
                    <a:pt x="7620" y="171449"/>
                  </a:lnTo>
                  <a:lnTo>
                    <a:pt x="7620" y="167639"/>
                  </a:lnTo>
                  <a:close/>
                </a:path>
                <a:path w="7620" h="674370">
                  <a:moveTo>
                    <a:pt x="7620" y="171449"/>
                  </a:moveTo>
                  <a:lnTo>
                    <a:pt x="0" y="171449"/>
                  </a:lnTo>
                  <a:lnTo>
                    <a:pt x="0" y="173989"/>
                  </a:lnTo>
                  <a:lnTo>
                    <a:pt x="7620" y="173989"/>
                  </a:lnTo>
                  <a:lnTo>
                    <a:pt x="7620" y="171449"/>
                  </a:lnTo>
                  <a:close/>
                </a:path>
                <a:path w="7620" h="674370">
                  <a:moveTo>
                    <a:pt x="7620" y="173989"/>
                  </a:moveTo>
                  <a:lnTo>
                    <a:pt x="0" y="173989"/>
                  </a:lnTo>
                  <a:lnTo>
                    <a:pt x="0" y="177799"/>
                  </a:lnTo>
                  <a:lnTo>
                    <a:pt x="7620" y="177799"/>
                  </a:lnTo>
                  <a:lnTo>
                    <a:pt x="7620" y="173989"/>
                  </a:lnTo>
                  <a:close/>
                </a:path>
                <a:path w="7620" h="674370">
                  <a:moveTo>
                    <a:pt x="7620" y="177799"/>
                  </a:moveTo>
                  <a:lnTo>
                    <a:pt x="0" y="177799"/>
                  </a:lnTo>
                  <a:lnTo>
                    <a:pt x="0" y="180339"/>
                  </a:lnTo>
                  <a:lnTo>
                    <a:pt x="7620" y="180339"/>
                  </a:lnTo>
                  <a:lnTo>
                    <a:pt x="7620" y="177799"/>
                  </a:lnTo>
                  <a:close/>
                </a:path>
                <a:path w="7620" h="674370">
                  <a:moveTo>
                    <a:pt x="7620" y="180339"/>
                  </a:moveTo>
                  <a:lnTo>
                    <a:pt x="0" y="180339"/>
                  </a:lnTo>
                  <a:lnTo>
                    <a:pt x="0" y="184149"/>
                  </a:lnTo>
                  <a:lnTo>
                    <a:pt x="7620" y="184149"/>
                  </a:lnTo>
                  <a:lnTo>
                    <a:pt x="7620" y="180339"/>
                  </a:lnTo>
                  <a:close/>
                </a:path>
                <a:path w="7620" h="674370">
                  <a:moveTo>
                    <a:pt x="7620" y="184149"/>
                  </a:moveTo>
                  <a:lnTo>
                    <a:pt x="0" y="184149"/>
                  </a:lnTo>
                  <a:lnTo>
                    <a:pt x="0" y="186689"/>
                  </a:lnTo>
                  <a:lnTo>
                    <a:pt x="7620" y="186689"/>
                  </a:lnTo>
                  <a:lnTo>
                    <a:pt x="7620" y="184149"/>
                  </a:lnTo>
                  <a:close/>
                </a:path>
                <a:path w="7620" h="674370">
                  <a:moveTo>
                    <a:pt x="7620" y="186689"/>
                  </a:moveTo>
                  <a:lnTo>
                    <a:pt x="0" y="186689"/>
                  </a:lnTo>
                  <a:lnTo>
                    <a:pt x="0" y="190499"/>
                  </a:lnTo>
                  <a:lnTo>
                    <a:pt x="7620" y="190499"/>
                  </a:lnTo>
                  <a:lnTo>
                    <a:pt x="7620" y="186689"/>
                  </a:lnTo>
                  <a:close/>
                </a:path>
                <a:path w="7620" h="674370">
                  <a:moveTo>
                    <a:pt x="7620" y="190499"/>
                  </a:moveTo>
                  <a:lnTo>
                    <a:pt x="0" y="190499"/>
                  </a:lnTo>
                  <a:lnTo>
                    <a:pt x="0" y="193039"/>
                  </a:lnTo>
                  <a:lnTo>
                    <a:pt x="7620" y="193039"/>
                  </a:lnTo>
                  <a:lnTo>
                    <a:pt x="7620" y="190499"/>
                  </a:lnTo>
                  <a:close/>
                </a:path>
                <a:path w="7620" h="674370">
                  <a:moveTo>
                    <a:pt x="7620" y="193039"/>
                  </a:moveTo>
                  <a:lnTo>
                    <a:pt x="0" y="193039"/>
                  </a:lnTo>
                  <a:lnTo>
                    <a:pt x="0" y="196849"/>
                  </a:lnTo>
                  <a:lnTo>
                    <a:pt x="7620" y="196849"/>
                  </a:lnTo>
                  <a:lnTo>
                    <a:pt x="7620" y="193039"/>
                  </a:lnTo>
                  <a:close/>
                </a:path>
                <a:path w="7620" h="674370">
                  <a:moveTo>
                    <a:pt x="7620" y="196849"/>
                  </a:moveTo>
                  <a:lnTo>
                    <a:pt x="0" y="196849"/>
                  </a:lnTo>
                  <a:lnTo>
                    <a:pt x="0" y="199389"/>
                  </a:lnTo>
                  <a:lnTo>
                    <a:pt x="7620" y="199389"/>
                  </a:lnTo>
                  <a:lnTo>
                    <a:pt x="7620" y="196849"/>
                  </a:lnTo>
                  <a:close/>
                </a:path>
                <a:path w="7620" h="674370">
                  <a:moveTo>
                    <a:pt x="7620" y="199389"/>
                  </a:moveTo>
                  <a:lnTo>
                    <a:pt x="0" y="199389"/>
                  </a:lnTo>
                  <a:lnTo>
                    <a:pt x="0" y="203199"/>
                  </a:lnTo>
                  <a:lnTo>
                    <a:pt x="7620" y="203199"/>
                  </a:lnTo>
                  <a:lnTo>
                    <a:pt x="7620" y="199389"/>
                  </a:lnTo>
                  <a:close/>
                </a:path>
                <a:path w="7620" h="674370">
                  <a:moveTo>
                    <a:pt x="7620" y="203199"/>
                  </a:moveTo>
                  <a:lnTo>
                    <a:pt x="0" y="203199"/>
                  </a:lnTo>
                  <a:lnTo>
                    <a:pt x="0" y="205739"/>
                  </a:lnTo>
                  <a:lnTo>
                    <a:pt x="7620" y="205739"/>
                  </a:lnTo>
                  <a:lnTo>
                    <a:pt x="7620" y="203199"/>
                  </a:lnTo>
                  <a:close/>
                </a:path>
                <a:path w="7620" h="674370">
                  <a:moveTo>
                    <a:pt x="7620" y="205739"/>
                  </a:moveTo>
                  <a:lnTo>
                    <a:pt x="0" y="205739"/>
                  </a:lnTo>
                  <a:lnTo>
                    <a:pt x="0" y="209549"/>
                  </a:lnTo>
                  <a:lnTo>
                    <a:pt x="7620" y="209549"/>
                  </a:lnTo>
                  <a:lnTo>
                    <a:pt x="7620" y="205739"/>
                  </a:lnTo>
                  <a:close/>
                </a:path>
                <a:path w="7620" h="674370">
                  <a:moveTo>
                    <a:pt x="7620" y="209549"/>
                  </a:moveTo>
                  <a:lnTo>
                    <a:pt x="0" y="209549"/>
                  </a:lnTo>
                  <a:lnTo>
                    <a:pt x="0" y="212089"/>
                  </a:lnTo>
                  <a:lnTo>
                    <a:pt x="7620" y="212089"/>
                  </a:lnTo>
                  <a:lnTo>
                    <a:pt x="7620" y="209549"/>
                  </a:lnTo>
                  <a:close/>
                </a:path>
                <a:path w="7620" h="674370">
                  <a:moveTo>
                    <a:pt x="7620" y="212089"/>
                  </a:moveTo>
                  <a:lnTo>
                    <a:pt x="0" y="212089"/>
                  </a:lnTo>
                  <a:lnTo>
                    <a:pt x="0" y="215899"/>
                  </a:lnTo>
                  <a:lnTo>
                    <a:pt x="7620" y="215899"/>
                  </a:lnTo>
                  <a:lnTo>
                    <a:pt x="7620" y="212089"/>
                  </a:lnTo>
                  <a:close/>
                </a:path>
                <a:path w="7620" h="674370">
                  <a:moveTo>
                    <a:pt x="7620" y="215899"/>
                  </a:moveTo>
                  <a:lnTo>
                    <a:pt x="0" y="215899"/>
                  </a:lnTo>
                  <a:lnTo>
                    <a:pt x="0" y="218439"/>
                  </a:lnTo>
                  <a:lnTo>
                    <a:pt x="7620" y="218439"/>
                  </a:lnTo>
                  <a:lnTo>
                    <a:pt x="7620" y="215899"/>
                  </a:lnTo>
                  <a:close/>
                </a:path>
                <a:path w="7620" h="674370">
                  <a:moveTo>
                    <a:pt x="7620" y="218439"/>
                  </a:moveTo>
                  <a:lnTo>
                    <a:pt x="0" y="218439"/>
                  </a:lnTo>
                  <a:lnTo>
                    <a:pt x="0" y="250189"/>
                  </a:lnTo>
                  <a:lnTo>
                    <a:pt x="7620" y="250189"/>
                  </a:lnTo>
                  <a:lnTo>
                    <a:pt x="7620" y="218439"/>
                  </a:lnTo>
                  <a:close/>
                </a:path>
                <a:path w="7620" h="674370">
                  <a:moveTo>
                    <a:pt x="7620" y="250189"/>
                  </a:moveTo>
                  <a:lnTo>
                    <a:pt x="0" y="250189"/>
                  </a:lnTo>
                  <a:lnTo>
                    <a:pt x="0" y="320039"/>
                  </a:lnTo>
                  <a:lnTo>
                    <a:pt x="7620" y="320039"/>
                  </a:lnTo>
                  <a:lnTo>
                    <a:pt x="7620" y="250189"/>
                  </a:lnTo>
                  <a:close/>
                </a:path>
                <a:path w="7620" h="674370">
                  <a:moveTo>
                    <a:pt x="7620" y="320039"/>
                  </a:moveTo>
                  <a:lnTo>
                    <a:pt x="0" y="320039"/>
                  </a:lnTo>
                  <a:lnTo>
                    <a:pt x="0" y="422909"/>
                  </a:lnTo>
                  <a:lnTo>
                    <a:pt x="7620" y="422909"/>
                  </a:lnTo>
                  <a:lnTo>
                    <a:pt x="7620" y="320039"/>
                  </a:lnTo>
                  <a:close/>
                </a:path>
                <a:path w="7620" h="674370">
                  <a:moveTo>
                    <a:pt x="6350" y="670559"/>
                  </a:moveTo>
                  <a:lnTo>
                    <a:pt x="0" y="670559"/>
                  </a:lnTo>
                  <a:lnTo>
                    <a:pt x="0" y="674369"/>
                  </a:lnTo>
                  <a:lnTo>
                    <a:pt x="3809" y="674369"/>
                  </a:lnTo>
                  <a:lnTo>
                    <a:pt x="3809" y="673099"/>
                  </a:lnTo>
                  <a:lnTo>
                    <a:pt x="6350" y="673099"/>
                  </a:lnTo>
                  <a:lnTo>
                    <a:pt x="6350" y="670559"/>
                  </a:lnTo>
                  <a:close/>
                </a:path>
                <a:path w="7620" h="674370">
                  <a:moveTo>
                    <a:pt x="7620" y="668019"/>
                  </a:moveTo>
                  <a:lnTo>
                    <a:pt x="0" y="668019"/>
                  </a:lnTo>
                  <a:lnTo>
                    <a:pt x="0" y="669289"/>
                  </a:lnTo>
                  <a:lnTo>
                    <a:pt x="7620" y="669289"/>
                  </a:lnTo>
                  <a:lnTo>
                    <a:pt x="7620" y="668019"/>
                  </a:lnTo>
                  <a:close/>
                </a:path>
                <a:path w="7620" h="674370">
                  <a:moveTo>
                    <a:pt x="7620" y="664209"/>
                  </a:moveTo>
                  <a:lnTo>
                    <a:pt x="0" y="664209"/>
                  </a:lnTo>
                  <a:lnTo>
                    <a:pt x="0" y="666749"/>
                  </a:lnTo>
                  <a:lnTo>
                    <a:pt x="7620" y="666749"/>
                  </a:lnTo>
                  <a:lnTo>
                    <a:pt x="7620" y="664209"/>
                  </a:lnTo>
                  <a:close/>
                </a:path>
                <a:path w="7620" h="674370">
                  <a:moveTo>
                    <a:pt x="7620" y="661669"/>
                  </a:moveTo>
                  <a:lnTo>
                    <a:pt x="0" y="661669"/>
                  </a:lnTo>
                  <a:lnTo>
                    <a:pt x="0" y="662939"/>
                  </a:lnTo>
                  <a:lnTo>
                    <a:pt x="7620" y="662939"/>
                  </a:lnTo>
                  <a:lnTo>
                    <a:pt x="7620" y="661669"/>
                  </a:lnTo>
                  <a:close/>
                </a:path>
                <a:path w="7620" h="674370">
                  <a:moveTo>
                    <a:pt x="7620" y="657859"/>
                  </a:moveTo>
                  <a:lnTo>
                    <a:pt x="0" y="657859"/>
                  </a:lnTo>
                  <a:lnTo>
                    <a:pt x="0" y="660399"/>
                  </a:lnTo>
                  <a:lnTo>
                    <a:pt x="7620" y="660399"/>
                  </a:lnTo>
                  <a:lnTo>
                    <a:pt x="7620" y="657859"/>
                  </a:lnTo>
                  <a:close/>
                </a:path>
                <a:path w="7620" h="674370">
                  <a:moveTo>
                    <a:pt x="7620" y="655319"/>
                  </a:moveTo>
                  <a:lnTo>
                    <a:pt x="0" y="655319"/>
                  </a:lnTo>
                  <a:lnTo>
                    <a:pt x="0" y="656589"/>
                  </a:lnTo>
                  <a:lnTo>
                    <a:pt x="7620" y="656589"/>
                  </a:lnTo>
                  <a:lnTo>
                    <a:pt x="7620" y="655319"/>
                  </a:lnTo>
                  <a:close/>
                </a:path>
                <a:path w="7620" h="674370">
                  <a:moveTo>
                    <a:pt x="7620" y="651509"/>
                  </a:moveTo>
                  <a:lnTo>
                    <a:pt x="0" y="651509"/>
                  </a:lnTo>
                  <a:lnTo>
                    <a:pt x="0" y="654049"/>
                  </a:lnTo>
                  <a:lnTo>
                    <a:pt x="7620" y="654049"/>
                  </a:lnTo>
                  <a:lnTo>
                    <a:pt x="7620" y="651509"/>
                  </a:lnTo>
                  <a:close/>
                </a:path>
                <a:path w="7620" h="674370">
                  <a:moveTo>
                    <a:pt x="7620" y="648969"/>
                  </a:moveTo>
                  <a:lnTo>
                    <a:pt x="0" y="648969"/>
                  </a:lnTo>
                  <a:lnTo>
                    <a:pt x="0" y="650239"/>
                  </a:lnTo>
                  <a:lnTo>
                    <a:pt x="7620" y="650239"/>
                  </a:lnTo>
                  <a:lnTo>
                    <a:pt x="7620" y="648969"/>
                  </a:lnTo>
                  <a:close/>
                </a:path>
                <a:path w="7620" h="674370">
                  <a:moveTo>
                    <a:pt x="7620" y="645159"/>
                  </a:moveTo>
                  <a:lnTo>
                    <a:pt x="0" y="645159"/>
                  </a:lnTo>
                  <a:lnTo>
                    <a:pt x="0" y="647699"/>
                  </a:lnTo>
                  <a:lnTo>
                    <a:pt x="7620" y="647699"/>
                  </a:lnTo>
                  <a:lnTo>
                    <a:pt x="7620" y="645159"/>
                  </a:lnTo>
                  <a:close/>
                </a:path>
                <a:path w="7620" h="674370">
                  <a:moveTo>
                    <a:pt x="7620" y="642619"/>
                  </a:moveTo>
                  <a:lnTo>
                    <a:pt x="0" y="642619"/>
                  </a:lnTo>
                  <a:lnTo>
                    <a:pt x="0" y="643889"/>
                  </a:lnTo>
                  <a:lnTo>
                    <a:pt x="7620" y="643889"/>
                  </a:lnTo>
                  <a:lnTo>
                    <a:pt x="7620" y="642619"/>
                  </a:lnTo>
                  <a:close/>
                </a:path>
                <a:path w="7620" h="674370">
                  <a:moveTo>
                    <a:pt x="7620" y="638809"/>
                  </a:moveTo>
                  <a:lnTo>
                    <a:pt x="0" y="638809"/>
                  </a:lnTo>
                  <a:lnTo>
                    <a:pt x="0" y="641349"/>
                  </a:lnTo>
                  <a:lnTo>
                    <a:pt x="7620" y="641349"/>
                  </a:lnTo>
                  <a:lnTo>
                    <a:pt x="7620" y="638809"/>
                  </a:lnTo>
                  <a:close/>
                </a:path>
                <a:path w="7620" h="674370">
                  <a:moveTo>
                    <a:pt x="7620" y="636269"/>
                  </a:moveTo>
                  <a:lnTo>
                    <a:pt x="0" y="636269"/>
                  </a:lnTo>
                  <a:lnTo>
                    <a:pt x="0" y="637539"/>
                  </a:lnTo>
                  <a:lnTo>
                    <a:pt x="7620" y="637539"/>
                  </a:lnTo>
                  <a:lnTo>
                    <a:pt x="7620" y="636269"/>
                  </a:lnTo>
                  <a:close/>
                </a:path>
                <a:path w="7620" h="674370">
                  <a:moveTo>
                    <a:pt x="7620" y="631189"/>
                  </a:moveTo>
                  <a:lnTo>
                    <a:pt x="0" y="631189"/>
                  </a:lnTo>
                  <a:lnTo>
                    <a:pt x="0" y="634999"/>
                  </a:lnTo>
                  <a:lnTo>
                    <a:pt x="7620" y="634999"/>
                  </a:lnTo>
                  <a:lnTo>
                    <a:pt x="7620" y="631189"/>
                  </a:lnTo>
                  <a:close/>
                </a:path>
                <a:path w="7620" h="674370">
                  <a:moveTo>
                    <a:pt x="7620" y="624839"/>
                  </a:moveTo>
                  <a:lnTo>
                    <a:pt x="0" y="624839"/>
                  </a:lnTo>
                  <a:lnTo>
                    <a:pt x="0" y="629919"/>
                  </a:lnTo>
                  <a:lnTo>
                    <a:pt x="7620" y="629919"/>
                  </a:lnTo>
                  <a:lnTo>
                    <a:pt x="7620" y="624839"/>
                  </a:lnTo>
                  <a:close/>
                </a:path>
                <a:path w="7620" h="674370">
                  <a:moveTo>
                    <a:pt x="7620" y="618489"/>
                  </a:moveTo>
                  <a:lnTo>
                    <a:pt x="0" y="618489"/>
                  </a:lnTo>
                  <a:lnTo>
                    <a:pt x="0" y="623569"/>
                  </a:lnTo>
                  <a:lnTo>
                    <a:pt x="7620" y="623569"/>
                  </a:lnTo>
                  <a:lnTo>
                    <a:pt x="7620" y="618489"/>
                  </a:lnTo>
                  <a:close/>
                </a:path>
                <a:path w="7620" h="674370">
                  <a:moveTo>
                    <a:pt x="7620" y="612139"/>
                  </a:moveTo>
                  <a:lnTo>
                    <a:pt x="0" y="612139"/>
                  </a:lnTo>
                  <a:lnTo>
                    <a:pt x="0" y="617219"/>
                  </a:lnTo>
                  <a:lnTo>
                    <a:pt x="7620" y="617219"/>
                  </a:lnTo>
                  <a:lnTo>
                    <a:pt x="7620" y="612139"/>
                  </a:lnTo>
                  <a:close/>
                </a:path>
                <a:path w="7620" h="674370">
                  <a:moveTo>
                    <a:pt x="7620" y="605789"/>
                  </a:moveTo>
                  <a:lnTo>
                    <a:pt x="0" y="605789"/>
                  </a:lnTo>
                  <a:lnTo>
                    <a:pt x="0" y="610869"/>
                  </a:lnTo>
                  <a:lnTo>
                    <a:pt x="7620" y="610869"/>
                  </a:lnTo>
                  <a:lnTo>
                    <a:pt x="7620" y="605789"/>
                  </a:lnTo>
                  <a:close/>
                </a:path>
                <a:path w="7620" h="674370">
                  <a:moveTo>
                    <a:pt x="7620" y="599439"/>
                  </a:moveTo>
                  <a:lnTo>
                    <a:pt x="0" y="599439"/>
                  </a:lnTo>
                  <a:lnTo>
                    <a:pt x="0" y="604519"/>
                  </a:lnTo>
                  <a:lnTo>
                    <a:pt x="7620" y="604519"/>
                  </a:lnTo>
                  <a:lnTo>
                    <a:pt x="7620" y="599439"/>
                  </a:lnTo>
                  <a:close/>
                </a:path>
                <a:path w="7620" h="674370">
                  <a:moveTo>
                    <a:pt x="7620" y="593089"/>
                  </a:moveTo>
                  <a:lnTo>
                    <a:pt x="0" y="593089"/>
                  </a:lnTo>
                  <a:lnTo>
                    <a:pt x="0" y="598169"/>
                  </a:lnTo>
                  <a:lnTo>
                    <a:pt x="7620" y="598169"/>
                  </a:lnTo>
                  <a:lnTo>
                    <a:pt x="7620" y="593089"/>
                  </a:lnTo>
                  <a:close/>
                </a:path>
                <a:path w="7620" h="674370">
                  <a:moveTo>
                    <a:pt x="7620" y="586739"/>
                  </a:moveTo>
                  <a:lnTo>
                    <a:pt x="0" y="586739"/>
                  </a:lnTo>
                  <a:lnTo>
                    <a:pt x="0" y="591819"/>
                  </a:lnTo>
                  <a:lnTo>
                    <a:pt x="7620" y="591819"/>
                  </a:lnTo>
                  <a:lnTo>
                    <a:pt x="7620" y="586739"/>
                  </a:lnTo>
                  <a:close/>
                </a:path>
                <a:path w="7620" h="674370">
                  <a:moveTo>
                    <a:pt x="7620" y="580389"/>
                  </a:moveTo>
                  <a:lnTo>
                    <a:pt x="0" y="580389"/>
                  </a:lnTo>
                  <a:lnTo>
                    <a:pt x="0" y="585469"/>
                  </a:lnTo>
                  <a:lnTo>
                    <a:pt x="7620" y="585469"/>
                  </a:lnTo>
                  <a:lnTo>
                    <a:pt x="7620" y="580389"/>
                  </a:lnTo>
                  <a:close/>
                </a:path>
                <a:path w="7620" h="674370">
                  <a:moveTo>
                    <a:pt x="7620" y="574039"/>
                  </a:moveTo>
                  <a:lnTo>
                    <a:pt x="0" y="574039"/>
                  </a:lnTo>
                  <a:lnTo>
                    <a:pt x="0" y="579119"/>
                  </a:lnTo>
                  <a:lnTo>
                    <a:pt x="7620" y="579119"/>
                  </a:lnTo>
                  <a:lnTo>
                    <a:pt x="7620" y="574039"/>
                  </a:lnTo>
                  <a:close/>
                </a:path>
                <a:path w="7620" h="674370">
                  <a:moveTo>
                    <a:pt x="7620" y="567689"/>
                  </a:moveTo>
                  <a:lnTo>
                    <a:pt x="0" y="567689"/>
                  </a:lnTo>
                  <a:lnTo>
                    <a:pt x="0" y="572769"/>
                  </a:lnTo>
                  <a:lnTo>
                    <a:pt x="7620" y="572769"/>
                  </a:lnTo>
                  <a:lnTo>
                    <a:pt x="7620" y="567689"/>
                  </a:lnTo>
                  <a:close/>
                </a:path>
                <a:path w="7620" h="674370">
                  <a:moveTo>
                    <a:pt x="7620" y="561339"/>
                  </a:moveTo>
                  <a:lnTo>
                    <a:pt x="0" y="561339"/>
                  </a:lnTo>
                  <a:lnTo>
                    <a:pt x="0" y="566419"/>
                  </a:lnTo>
                  <a:lnTo>
                    <a:pt x="7620" y="566419"/>
                  </a:lnTo>
                  <a:lnTo>
                    <a:pt x="7620" y="561339"/>
                  </a:lnTo>
                  <a:close/>
                </a:path>
                <a:path w="7620" h="674370">
                  <a:moveTo>
                    <a:pt x="7620" y="554989"/>
                  </a:moveTo>
                  <a:lnTo>
                    <a:pt x="0" y="554989"/>
                  </a:lnTo>
                  <a:lnTo>
                    <a:pt x="0" y="560069"/>
                  </a:lnTo>
                  <a:lnTo>
                    <a:pt x="7620" y="560069"/>
                  </a:lnTo>
                  <a:lnTo>
                    <a:pt x="7620" y="554989"/>
                  </a:lnTo>
                  <a:close/>
                </a:path>
                <a:path w="7620" h="674370">
                  <a:moveTo>
                    <a:pt x="7620" y="547369"/>
                  </a:moveTo>
                  <a:lnTo>
                    <a:pt x="0" y="547369"/>
                  </a:lnTo>
                  <a:lnTo>
                    <a:pt x="0" y="553719"/>
                  </a:lnTo>
                  <a:lnTo>
                    <a:pt x="7620" y="553719"/>
                  </a:lnTo>
                  <a:lnTo>
                    <a:pt x="7620" y="547369"/>
                  </a:lnTo>
                  <a:close/>
                </a:path>
                <a:path w="7620" h="674370">
                  <a:moveTo>
                    <a:pt x="7620" y="542289"/>
                  </a:moveTo>
                  <a:lnTo>
                    <a:pt x="0" y="542289"/>
                  </a:lnTo>
                  <a:lnTo>
                    <a:pt x="0" y="546099"/>
                  </a:lnTo>
                  <a:lnTo>
                    <a:pt x="7620" y="546099"/>
                  </a:lnTo>
                  <a:lnTo>
                    <a:pt x="7620" y="542289"/>
                  </a:lnTo>
                  <a:close/>
                </a:path>
                <a:path w="7620" h="674370">
                  <a:moveTo>
                    <a:pt x="7620" y="535939"/>
                  </a:moveTo>
                  <a:lnTo>
                    <a:pt x="0" y="535939"/>
                  </a:lnTo>
                  <a:lnTo>
                    <a:pt x="0" y="541019"/>
                  </a:lnTo>
                  <a:lnTo>
                    <a:pt x="7620" y="541019"/>
                  </a:lnTo>
                  <a:lnTo>
                    <a:pt x="7620" y="535939"/>
                  </a:lnTo>
                  <a:close/>
                </a:path>
                <a:path w="7620" h="674370">
                  <a:moveTo>
                    <a:pt x="7620" y="528319"/>
                  </a:moveTo>
                  <a:lnTo>
                    <a:pt x="0" y="528319"/>
                  </a:lnTo>
                  <a:lnTo>
                    <a:pt x="0" y="534669"/>
                  </a:lnTo>
                  <a:lnTo>
                    <a:pt x="7620" y="534669"/>
                  </a:lnTo>
                  <a:lnTo>
                    <a:pt x="7620" y="528319"/>
                  </a:lnTo>
                  <a:close/>
                </a:path>
                <a:path w="7620" h="674370">
                  <a:moveTo>
                    <a:pt x="7620" y="523239"/>
                  </a:moveTo>
                  <a:lnTo>
                    <a:pt x="0" y="523239"/>
                  </a:lnTo>
                  <a:lnTo>
                    <a:pt x="0" y="527049"/>
                  </a:lnTo>
                  <a:lnTo>
                    <a:pt x="7620" y="527049"/>
                  </a:lnTo>
                  <a:lnTo>
                    <a:pt x="7620" y="523239"/>
                  </a:lnTo>
                  <a:close/>
                </a:path>
                <a:path w="7620" h="674370">
                  <a:moveTo>
                    <a:pt x="7620" y="516889"/>
                  </a:moveTo>
                  <a:lnTo>
                    <a:pt x="0" y="516889"/>
                  </a:lnTo>
                  <a:lnTo>
                    <a:pt x="0" y="521969"/>
                  </a:lnTo>
                  <a:lnTo>
                    <a:pt x="7620" y="521969"/>
                  </a:lnTo>
                  <a:lnTo>
                    <a:pt x="7620" y="516889"/>
                  </a:lnTo>
                  <a:close/>
                </a:path>
                <a:path w="7620" h="674370">
                  <a:moveTo>
                    <a:pt x="7620" y="510539"/>
                  </a:moveTo>
                  <a:lnTo>
                    <a:pt x="0" y="510539"/>
                  </a:lnTo>
                  <a:lnTo>
                    <a:pt x="0" y="515619"/>
                  </a:lnTo>
                  <a:lnTo>
                    <a:pt x="7620" y="515619"/>
                  </a:lnTo>
                  <a:lnTo>
                    <a:pt x="7620" y="510539"/>
                  </a:lnTo>
                  <a:close/>
                </a:path>
                <a:path w="7620" h="674370">
                  <a:moveTo>
                    <a:pt x="7620" y="504189"/>
                  </a:moveTo>
                  <a:lnTo>
                    <a:pt x="0" y="504189"/>
                  </a:lnTo>
                  <a:lnTo>
                    <a:pt x="0" y="509269"/>
                  </a:lnTo>
                  <a:lnTo>
                    <a:pt x="7620" y="509269"/>
                  </a:lnTo>
                  <a:lnTo>
                    <a:pt x="7620" y="504189"/>
                  </a:lnTo>
                  <a:close/>
                </a:path>
                <a:path w="7620" h="674370">
                  <a:moveTo>
                    <a:pt x="7620" y="497839"/>
                  </a:moveTo>
                  <a:lnTo>
                    <a:pt x="0" y="497839"/>
                  </a:lnTo>
                  <a:lnTo>
                    <a:pt x="0" y="502919"/>
                  </a:lnTo>
                  <a:lnTo>
                    <a:pt x="7620" y="502919"/>
                  </a:lnTo>
                  <a:lnTo>
                    <a:pt x="7620" y="497839"/>
                  </a:lnTo>
                  <a:close/>
                </a:path>
                <a:path w="7620" h="674370">
                  <a:moveTo>
                    <a:pt x="7620" y="491489"/>
                  </a:moveTo>
                  <a:lnTo>
                    <a:pt x="0" y="491489"/>
                  </a:lnTo>
                  <a:lnTo>
                    <a:pt x="0" y="496569"/>
                  </a:lnTo>
                  <a:lnTo>
                    <a:pt x="7620" y="496569"/>
                  </a:lnTo>
                  <a:lnTo>
                    <a:pt x="7620" y="491489"/>
                  </a:lnTo>
                  <a:close/>
                </a:path>
                <a:path w="7620" h="674370">
                  <a:moveTo>
                    <a:pt x="7620" y="485139"/>
                  </a:moveTo>
                  <a:lnTo>
                    <a:pt x="0" y="485139"/>
                  </a:lnTo>
                  <a:lnTo>
                    <a:pt x="0" y="490219"/>
                  </a:lnTo>
                  <a:lnTo>
                    <a:pt x="7620" y="490219"/>
                  </a:lnTo>
                  <a:lnTo>
                    <a:pt x="7620" y="485139"/>
                  </a:lnTo>
                  <a:close/>
                </a:path>
                <a:path w="7620" h="674370">
                  <a:moveTo>
                    <a:pt x="7620" y="478789"/>
                  </a:moveTo>
                  <a:lnTo>
                    <a:pt x="0" y="478789"/>
                  </a:lnTo>
                  <a:lnTo>
                    <a:pt x="0" y="483869"/>
                  </a:lnTo>
                  <a:lnTo>
                    <a:pt x="7620" y="483869"/>
                  </a:lnTo>
                  <a:lnTo>
                    <a:pt x="7620" y="478789"/>
                  </a:lnTo>
                  <a:close/>
                </a:path>
                <a:path w="7620" h="674370">
                  <a:moveTo>
                    <a:pt x="7620" y="472439"/>
                  </a:moveTo>
                  <a:lnTo>
                    <a:pt x="0" y="472439"/>
                  </a:lnTo>
                  <a:lnTo>
                    <a:pt x="0" y="477519"/>
                  </a:lnTo>
                  <a:lnTo>
                    <a:pt x="7620" y="477519"/>
                  </a:lnTo>
                  <a:lnTo>
                    <a:pt x="7620" y="472439"/>
                  </a:lnTo>
                  <a:close/>
                </a:path>
                <a:path w="7620" h="674370">
                  <a:moveTo>
                    <a:pt x="7620" y="466089"/>
                  </a:moveTo>
                  <a:lnTo>
                    <a:pt x="0" y="466089"/>
                  </a:lnTo>
                  <a:lnTo>
                    <a:pt x="0" y="471169"/>
                  </a:lnTo>
                  <a:lnTo>
                    <a:pt x="7620" y="471169"/>
                  </a:lnTo>
                  <a:lnTo>
                    <a:pt x="7620" y="466089"/>
                  </a:lnTo>
                  <a:close/>
                </a:path>
                <a:path w="7620" h="674370">
                  <a:moveTo>
                    <a:pt x="7620" y="459739"/>
                  </a:moveTo>
                  <a:lnTo>
                    <a:pt x="0" y="459739"/>
                  </a:lnTo>
                  <a:lnTo>
                    <a:pt x="0" y="464819"/>
                  </a:lnTo>
                  <a:lnTo>
                    <a:pt x="7620" y="464819"/>
                  </a:lnTo>
                  <a:lnTo>
                    <a:pt x="7620" y="459739"/>
                  </a:lnTo>
                  <a:close/>
                </a:path>
                <a:path w="7620" h="674370">
                  <a:moveTo>
                    <a:pt x="7620" y="453389"/>
                  </a:moveTo>
                  <a:lnTo>
                    <a:pt x="0" y="453389"/>
                  </a:lnTo>
                  <a:lnTo>
                    <a:pt x="0" y="458469"/>
                  </a:lnTo>
                  <a:lnTo>
                    <a:pt x="7620" y="458469"/>
                  </a:lnTo>
                  <a:lnTo>
                    <a:pt x="7620" y="453389"/>
                  </a:lnTo>
                  <a:close/>
                </a:path>
                <a:path w="7620" h="674370">
                  <a:moveTo>
                    <a:pt x="7620" y="447039"/>
                  </a:moveTo>
                  <a:lnTo>
                    <a:pt x="0" y="447039"/>
                  </a:lnTo>
                  <a:lnTo>
                    <a:pt x="0" y="452119"/>
                  </a:lnTo>
                  <a:lnTo>
                    <a:pt x="7620" y="452119"/>
                  </a:lnTo>
                  <a:lnTo>
                    <a:pt x="7620" y="447039"/>
                  </a:lnTo>
                  <a:close/>
                </a:path>
                <a:path w="7620" h="674370">
                  <a:moveTo>
                    <a:pt x="7620" y="440689"/>
                  </a:moveTo>
                  <a:lnTo>
                    <a:pt x="0" y="440689"/>
                  </a:lnTo>
                  <a:lnTo>
                    <a:pt x="0" y="445769"/>
                  </a:lnTo>
                  <a:lnTo>
                    <a:pt x="7620" y="445769"/>
                  </a:lnTo>
                  <a:lnTo>
                    <a:pt x="7620" y="440689"/>
                  </a:lnTo>
                  <a:close/>
                </a:path>
                <a:path w="7620" h="674370">
                  <a:moveTo>
                    <a:pt x="7620" y="434339"/>
                  </a:moveTo>
                  <a:lnTo>
                    <a:pt x="0" y="434339"/>
                  </a:lnTo>
                  <a:lnTo>
                    <a:pt x="0" y="439419"/>
                  </a:lnTo>
                  <a:lnTo>
                    <a:pt x="7620" y="439419"/>
                  </a:lnTo>
                  <a:lnTo>
                    <a:pt x="7620" y="434339"/>
                  </a:lnTo>
                  <a:close/>
                </a:path>
                <a:path w="7620" h="674370">
                  <a:moveTo>
                    <a:pt x="7620" y="427989"/>
                  </a:moveTo>
                  <a:lnTo>
                    <a:pt x="0" y="427989"/>
                  </a:lnTo>
                  <a:lnTo>
                    <a:pt x="0" y="433069"/>
                  </a:lnTo>
                  <a:lnTo>
                    <a:pt x="7620" y="433069"/>
                  </a:lnTo>
                  <a:lnTo>
                    <a:pt x="7620" y="427989"/>
                  </a:lnTo>
                  <a:close/>
                </a:path>
                <a:path w="7620" h="674370">
                  <a:moveTo>
                    <a:pt x="7620" y="424179"/>
                  </a:moveTo>
                  <a:lnTo>
                    <a:pt x="0" y="424179"/>
                  </a:lnTo>
                  <a:lnTo>
                    <a:pt x="0" y="426719"/>
                  </a:lnTo>
                  <a:lnTo>
                    <a:pt x="7620" y="426719"/>
                  </a:lnTo>
                  <a:lnTo>
                    <a:pt x="7620" y="424179"/>
                  </a:lnTo>
                  <a:close/>
                </a:path>
              </a:pathLst>
            </a:custGeom>
            <a:solidFill>
              <a:srgbClr val="6A00F1"/>
            </a:solidFill>
          </p:spPr>
          <p:txBody>
            <a:bodyPr bIns="0" lIns="0" rIns="0" rtlCol="0" tIns="0" wrap="square"/>
            <a:p/>
          </p:txBody>
        </p:sp>
        <p:sp>
          <p:nvSpPr>
            <p:cNvPr id="1051047" name="object 2363"/>
            <p:cNvSpPr/>
            <p:nvPr/>
          </p:nvSpPr>
          <p:spPr>
            <a:xfrm>
              <a:off x="6598920" y="5815330"/>
              <a:ext cx="6350" cy="679450"/>
            </a:xfrm>
            <a:custGeom>
              <a:avLst/>
              <a:ahLst/>
              <a:rect l="l" t="t" r="r" b="b"/>
              <a:pathLst>
                <a:path w="6350" h="679450">
                  <a:moveTo>
                    <a:pt x="1270" y="0"/>
                  </a:moveTo>
                  <a:lnTo>
                    <a:pt x="0" y="0"/>
                  </a:lnTo>
                  <a:lnTo>
                    <a:pt x="0" y="5080"/>
                  </a:lnTo>
                  <a:lnTo>
                    <a:pt x="6350" y="5080"/>
                  </a:lnTo>
                  <a:lnTo>
                    <a:pt x="6350" y="2540"/>
                  </a:lnTo>
                  <a:lnTo>
                    <a:pt x="3809" y="2540"/>
                  </a:lnTo>
                  <a:lnTo>
                    <a:pt x="3809" y="1270"/>
                  </a:lnTo>
                  <a:lnTo>
                    <a:pt x="1270" y="1270"/>
                  </a:lnTo>
                  <a:lnTo>
                    <a:pt x="1270" y="0"/>
                  </a:lnTo>
                  <a:close/>
                </a:path>
                <a:path w="6350" h="679450">
                  <a:moveTo>
                    <a:pt x="6350" y="5080"/>
                  </a:moveTo>
                  <a:lnTo>
                    <a:pt x="0" y="5080"/>
                  </a:lnTo>
                  <a:lnTo>
                    <a:pt x="0" y="17780"/>
                  </a:lnTo>
                  <a:lnTo>
                    <a:pt x="6350" y="17780"/>
                  </a:lnTo>
                  <a:lnTo>
                    <a:pt x="6350" y="5080"/>
                  </a:lnTo>
                  <a:close/>
                </a:path>
                <a:path w="6350" h="679450">
                  <a:moveTo>
                    <a:pt x="6350" y="17780"/>
                  </a:moveTo>
                  <a:lnTo>
                    <a:pt x="0" y="17780"/>
                  </a:lnTo>
                  <a:lnTo>
                    <a:pt x="0" y="21590"/>
                  </a:lnTo>
                  <a:lnTo>
                    <a:pt x="6350" y="21590"/>
                  </a:lnTo>
                  <a:lnTo>
                    <a:pt x="6350" y="17780"/>
                  </a:lnTo>
                  <a:close/>
                </a:path>
                <a:path w="6350" h="679450">
                  <a:moveTo>
                    <a:pt x="6350" y="21590"/>
                  </a:moveTo>
                  <a:lnTo>
                    <a:pt x="0" y="21590"/>
                  </a:lnTo>
                  <a:lnTo>
                    <a:pt x="0" y="24130"/>
                  </a:lnTo>
                  <a:lnTo>
                    <a:pt x="6350" y="24130"/>
                  </a:lnTo>
                  <a:lnTo>
                    <a:pt x="6350" y="21590"/>
                  </a:lnTo>
                  <a:close/>
                </a:path>
                <a:path w="6350" h="679450">
                  <a:moveTo>
                    <a:pt x="6350" y="24130"/>
                  </a:moveTo>
                  <a:lnTo>
                    <a:pt x="0" y="24130"/>
                  </a:lnTo>
                  <a:lnTo>
                    <a:pt x="0" y="27940"/>
                  </a:lnTo>
                  <a:lnTo>
                    <a:pt x="6350" y="27940"/>
                  </a:lnTo>
                  <a:lnTo>
                    <a:pt x="6350" y="24130"/>
                  </a:lnTo>
                  <a:close/>
                </a:path>
                <a:path w="6350" h="679450">
                  <a:moveTo>
                    <a:pt x="6350" y="27940"/>
                  </a:moveTo>
                  <a:lnTo>
                    <a:pt x="0" y="27940"/>
                  </a:lnTo>
                  <a:lnTo>
                    <a:pt x="0" y="30480"/>
                  </a:lnTo>
                  <a:lnTo>
                    <a:pt x="6350" y="30480"/>
                  </a:lnTo>
                  <a:lnTo>
                    <a:pt x="6350" y="27940"/>
                  </a:lnTo>
                  <a:close/>
                </a:path>
                <a:path w="6350" h="679450">
                  <a:moveTo>
                    <a:pt x="6350" y="30480"/>
                  </a:moveTo>
                  <a:lnTo>
                    <a:pt x="0" y="30480"/>
                  </a:lnTo>
                  <a:lnTo>
                    <a:pt x="0" y="34290"/>
                  </a:lnTo>
                  <a:lnTo>
                    <a:pt x="6350" y="34290"/>
                  </a:lnTo>
                  <a:lnTo>
                    <a:pt x="6350" y="30480"/>
                  </a:lnTo>
                  <a:close/>
                </a:path>
                <a:path w="6350" h="679450">
                  <a:moveTo>
                    <a:pt x="6350" y="34290"/>
                  </a:moveTo>
                  <a:lnTo>
                    <a:pt x="0" y="34290"/>
                  </a:lnTo>
                  <a:lnTo>
                    <a:pt x="0" y="36830"/>
                  </a:lnTo>
                  <a:lnTo>
                    <a:pt x="6350" y="36830"/>
                  </a:lnTo>
                  <a:lnTo>
                    <a:pt x="6350" y="34290"/>
                  </a:lnTo>
                  <a:close/>
                </a:path>
                <a:path w="6350" h="679450">
                  <a:moveTo>
                    <a:pt x="6350" y="36830"/>
                  </a:moveTo>
                  <a:lnTo>
                    <a:pt x="0" y="36830"/>
                  </a:lnTo>
                  <a:lnTo>
                    <a:pt x="0" y="40640"/>
                  </a:lnTo>
                  <a:lnTo>
                    <a:pt x="6350" y="40640"/>
                  </a:lnTo>
                  <a:lnTo>
                    <a:pt x="6350" y="36830"/>
                  </a:lnTo>
                  <a:close/>
                </a:path>
                <a:path w="6350" h="679450">
                  <a:moveTo>
                    <a:pt x="6350" y="40640"/>
                  </a:moveTo>
                  <a:lnTo>
                    <a:pt x="0" y="40640"/>
                  </a:lnTo>
                  <a:lnTo>
                    <a:pt x="0" y="43180"/>
                  </a:lnTo>
                  <a:lnTo>
                    <a:pt x="6350" y="43180"/>
                  </a:lnTo>
                  <a:lnTo>
                    <a:pt x="6350" y="40640"/>
                  </a:lnTo>
                  <a:close/>
                </a:path>
                <a:path w="6350" h="679450">
                  <a:moveTo>
                    <a:pt x="6350" y="43180"/>
                  </a:moveTo>
                  <a:lnTo>
                    <a:pt x="0" y="43180"/>
                  </a:lnTo>
                  <a:lnTo>
                    <a:pt x="0" y="49530"/>
                  </a:lnTo>
                  <a:lnTo>
                    <a:pt x="6350" y="49530"/>
                  </a:lnTo>
                  <a:lnTo>
                    <a:pt x="6350" y="43180"/>
                  </a:lnTo>
                  <a:close/>
                </a:path>
                <a:path w="6350" h="679450">
                  <a:moveTo>
                    <a:pt x="6350" y="49530"/>
                  </a:moveTo>
                  <a:lnTo>
                    <a:pt x="0" y="49530"/>
                  </a:lnTo>
                  <a:lnTo>
                    <a:pt x="0" y="53340"/>
                  </a:lnTo>
                  <a:lnTo>
                    <a:pt x="6350" y="53340"/>
                  </a:lnTo>
                  <a:lnTo>
                    <a:pt x="6350" y="49530"/>
                  </a:lnTo>
                  <a:close/>
                </a:path>
                <a:path w="6350" h="679450">
                  <a:moveTo>
                    <a:pt x="6350" y="53340"/>
                  </a:moveTo>
                  <a:lnTo>
                    <a:pt x="0" y="53340"/>
                  </a:lnTo>
                  <a:lnTo>
                    <a:pt x="0" y="55880"/>
                  </a:lnTo>
                  <a:lnTo>
                    <a:pt x="6350" y="55880"/>
                  </a:lnTo>
                  <a:lnTo>
                    <a:pt x="6350" y="53340"/>
                  </a:lnTo>
                  <a:close/>
                </a:path>
                <a:path w="6350" h="679450">
                  <a:moveTo>
                    <a:pt x="6350" y="55880"/>
                  </a:moveTo>
                  <a:lnTo>
                    <a:pt x="0" y="55880"/>
                  </a:lnTo>
                  <a:lnTo>
                    <a:pt x="0" y="59690"/>
                  </a:lnTo>
                  <a:lnTo>
                    <a:pt x="6350" y="59690"/>
                  </a:lnTo>
                  <a:lnTo>
                    <a:pt x="6350" y="55880"/>
                  </a:lnTo>
                  <a:close/>
                </a:path>
                <a:path w="6350" h="679450">
                  <a:moveTo>
                    <a:pt x="6350" y="59690"/>
                  </a:moveTo>
                  <a:lnTo>
                    <a:pt x="0" y="59690"/>
                  </a:lnTo>
                  <a:lnTo>
                    <a:pt x="0" y="62230"/>
                  </a:lnTo>
                  <a:lnTo>
                    <a:pt x="6350" y="62230"/>
                  </a:lnTo>
                  <a:lnTo>
                    <a:pt x="6350" y="59690"/>
                  </a:lnTo>
                  <a:close/>
                </a:path>
                <a:path w="6350" h="679450">
                  <a:moveTo>
                    <a:pt x="6350" y="62230"/>
                  </a:moveTo>
                  <a:lnTo>
                    <a:pt x="0" y="62230"/>
                  </a:lnTo>
                  <a:lnTo>
                    <a:pt x="0" y="66040"/>
                  </a:lnTo>
                  <a:lnTo>
                    <a:pt x="6350" y="66040"/>
                  </a:lnTo>
                  <a:lnTo>
                    <a:pt x="6350" y="62230"/>
                  </a:lnTo>
                  <a:close/>
                </a:path>
                <a:path w="6350" h="679450">
                  <a:moveTo>
                    <a:pt x="6350" y="66040"/>
                  </a:moveTo>
                  <a:lnTo>
                    <a:pt x="0" y="66040"/>
                  </a:lnTo>
                  <a:lnTo>
                    <a:pt x="0" y="72390"/>
                  </a:lnTo>
                  <a:lnTo>
                    <a:pt x="6350" y="72390"/>
                  </a:lnTo>
                  <a:lnTo>
                    <a:pt x="6350" y="66040"/>
                  </a:lnTo>
                  <a:close/>
                </a:path>
                <a:path w="6350" h="679450">
                  <a:moveTo>
                    <a:pt x="6350" y="72390"/>
                  </a:moveTo>
                  <a:lnTo>
                    <a:pt x="0" y="72390"/>
                  </a:lnTo>
                  <a:lnTo>
                    <a:pt x="0" y="74930"/>
                  </a:lnTo>
                  <a:lnTo>
                    <a:pt x="6350" y="74930"/>
                  </a:lnTo>
                  <a:lnTo>
                    <a:pt x="6350" y="72390"/>
                  </a:lnTo>
                  <a:close/>
                </a:path>
                <a:path w="6350" h="679450">
                  <a:moveTo>
                    <a:pt x="6350" y="74930"/>
                  </a:moveTo>
                  <a:lnTo>
                    <a:pt x="0" y="74930"/>
                  </a:lnTo>
                  <a:lnTo>
                    <a:pt x="0" y="78740"/>
                  </a:lnTo>
                  <a:lnTo>
                    <a:pt x="6350" y="78740"/>
                  </a:lnTo>
                  <a:lnTo>
                    <a:pt x="6350" y="74930"/>
                  </a:lnTo>
                  <a:close/>
                </a:path>
                <a:path w="6350" h="679450">
                  <a:moveTo>
                    <a:pt x="6350" y="78740"/>
                  </a:moveTo>
                  <a:lnTo>
                    <a:pt x="0" y="78740"/>
                  </a:lnTo>
                  <a:lnTo>
                    <a:pt x="0" y="81280"/>
                  </a:lnTo>
                  <a:lnTo>
                    <a:pt x="6350" y="81280"/>
                  </a:lnTo>
                  <a:lnTo>
                    <a:pt x="6350" y="78740"/>
                  </a:lnTo>
                  <a:close/>
                </a:path>
                <a:path w="6350" h="679450">
                  <a:moveTo>
                    <a:pt x="6350" y="81280"/>
                  </a:moveTo>
                  <a:lnTo>
                    <a:pt x="0" y="81280"/>
                  </a:lnTo>
                  <a:lnTo>
                    <a:pt x="0" y="85090"/>
                  </a:lnTo>
                  <a:lnTo>
                    <a:pt x="6350" y="85090"/>
                  </a:lnTo>
                  <a:lnTo>
                    <a:pt x="6350" y="81280"/>
                  </a:lnTo>
                  <a:close/>
                </a:path>
                <a:path w="6350" h="679450">
                  <a:moveTo>
                    <a:pt x="6350" y="85090"/>
                  </a:moveTo>
                  <a:lnTo>
                    <a:pt x="0" y="85090"/>
                  </a:lnTo>
                  <a:lnTo>
                    <a:pt x="0" y="87630"/>
                  </a:lnTo>
                  <a:lnTo>
                    <a:pt x="6350" y="87630"/>
                  </a:lnTo>
                  <a:lnTo>
                    <a:pt x="6350" y="85090"/>
                  </a:lnTo>
                  <a:close/>
                </a:path>
                <a:path w="6350" h="679450">
                  <a:moveTo>
                    <a:pt x="6350" y="87630"/>
                  </a:moveTo>
                  <a:lnTo>
                    <a:pt x="0" y="87630"/>
                  </a:lnTo>
                  <a:lnTo>
                    <a:pt x="0" y="91440"/>
                  </a:lnTo>
                  <a:lnTo>
                    <a:pt x="6350" y="91440"/>
                  </a:lnTo>
                  <a:lnTo>
                    <a:pt x="6350" y="87630"/>
                  </a:lnTo>
                  <a:close/>
                </a:path>
                <a:path w="6350" h="679450">
                  <a:moveTo>
                    <a:pt x="6350" y="91440"/>
                  </a:moveTo>
                  <a:lnTo>
                    <a:pt x="0" y="91440"/>
                  </a:lnTo>
                  <a:lnTo>
                    <a:pt x="0" y="93980"/>
                  </a:lnTo>
                  <a:lnTo>
                    <a:pt x="6350" y="93980"/>
                  </a:lnTo>
                  <a:lnTo>
                    <a:pt x="6350" y="91440"/>
                  </a:lnTo>
                  <a:close/>
                </a:path>
                <a:path w="6350" h="679450">
                  <a:moveTo>
                    <a:pt x="6350" y="93980"/>
                  </a:moveTo>
                  <a:lnTo>
                    <a:pt x="0" y="93980"/>
                  </a:lnTo>
                  <a:lnTo>
                    <a:pt x="0" y="97790"/>
                  </a:lnTo>
                  <a:lnTo>
                    <a:pt x="6350" y="97790"/>
                  </a:lnTo>
                  <a:lnTo>
                    <a:pt x="6350" y="93980"/>
                  </a:lnTo>
                  <a:close/>
                </a:path>
                <a:path w="6350" h="679450">
                  <a:moveTo>
                    <a:pt x="6350" y="97790"/>
                  </a:moveTo>
                  <a:lnTo>
                    <a:pt x="0" y="97790"/>
                  </a:lnTo>
                  <a:lnTo>
                    <a:pt x="0" y="100330"/>
                  </a:lnTo>
                  <a:lnTo>
                    <a:pt x="6350" y="100330"/>
                  </a:lnTo>
                  <a:lnTo>
                    <a:pt x="6350" y="97790"/>
                  </a:lnTo>
                  <a:close/>
                </a:path>
                <a:path w="6350" h="679450">
                  <a:moveTo>
                    <a:pt x="6350" y="100330"/>
                  </a:moveTo>
                  <a:lnTo>
                    <a:pt x="0" y="100330"/>
                  </a:lnTo>
                  <a:lnTo>
                    <a:pt x="0" y="104140"/>
                  </a:lnTo>
                  <a:lnTo>
                    <a:pt x="6350" y="104140"/>
                  </a:lnTo>
                  <a:lnTo>
                    <a:pt x="6350" y="100330"/>
                  </a:lnTo>
                  <a:close/>
                </a:path>
                <a:path w="6350" h="679450">
                  <a:moveTo>
                    <a:pt x="6350" y="104140"/>
                  </a:moveTo>
                  <a:lnTo>
                    <a:pt x="0" y="104140"/>
                  </a:lnTo>
                  <a:lnTo>
                    <a:pt x="0" y="106680"/>
                  </a:lnTo>
                  <a:lnTo>
                    <a:pt x="6350" y="106680"/>
                  </a:lnTo>
                  <a:lnTo>
                    <a:pt x="6350" y="104140"/>
                  </a:lnTo>
                  <a:close/>
                </a:path>
                <a:path w="6350" h="679450">
                  <a:moveTo>
                    <a:pt x="6350" y="106680"/>
                  </a:moveTo>
                  <a:lnTo>
                    <a:pt x="0" y="106680"/>
                  </a:lnTo>
                  <a:lnTo>
                    <a:pt x="0" y="110490"/>
                  </a:lnTo>
                  <a:lnTo>
                    <a:pt x="6350" y="110490"/>
                  </a:lnTo>
                  <a:lnTo>
                    <a:pt x="6350" y="106680"/>
                  </a:lnTo>
                  <a:close/>
                </a:path>
                <a:path w="6350" h="679450">
                  <a:moveTo>
                    <a:pt x="6350" y="110490"/>
                  </a:moveTo>
                  <a:lnTo>
                    <a:pt x="0" y="110490"/>
                  </a:lnTo>
                  <a:lnTo>
                    <a:pt x="0" y="113030"/>
                  </a:lnTo>
                  <a:lnTo>
                    <a:pt x="6350" y="113030"/>
                  </a:lnTo>
                  <a:lnTo>
                    <a:pt x="6350" y="110490"/>
                  </a:lnTo>
                  <a:close/>
                </a:path>
                <a:path w="6350" h="679450">
                  <a:moveTo>
                    <a:pt x="6350" y="113030"/>
                  </a:moveTo>
                  <a:lnTo>
                    <a:pt x="0" y="113030"/>
                  </a:lnTo>
                  <a:lnTo>
                    <a:pt x="0" y="116840"/>
                  </a:lnTo>
                  <a:lnTo>
                    <a:pt x="6350" y="116840"/>
                  </a:lnTo>
                  <a:lnTo>
                    <a:pt x="6350" y="113030"/>
                  </a:lnTo>
                  <a:close/>
                </a:path>
                <a:path w="6350" h="679450">
                  <a:moveTo>
                    <a:pt x="6350" y="116840"/>
                  </a:moveTo>
                  <a:lnTo>
                    <a:pt x="0" y="116840"/>
                  </a:lnTo>
                  <a:lnTo>
                    <a:pt x="0" y="119380"/>
                  </a:lnTo>
                  <a:lnTo>
                    <a:pt x="6350" y="119380"/>
                  </a:lnTo>
                  <a:lnTo>
                    <a:pt x="6350" y="116840"/>
                  </a:lnTo>
                  <a:close/>
                </a:path>
                <a:path w="6350" h="679450">
                  <a:moveTo>
                    <a:pt x="6350" y="119380"/>
                  </a:moveTo>
                  <a:lnTo>
                    <a:pt x="0" y="119380"/>
                  </a:lnTo>
                  <a:lnTo>
                    <a:pt x="0" y="123190"/>
                  </a:lnTo>
                  <a:lnTo>
                    <a:pt x="6350" y="123190"/>
                  </a:lnTo>
                  <a:lnTo>
                    <a:pt x="6350" y="119380"/>
                  </a:lnTo>
                  <a:close/>
                </a:path>
                <a:path w="6350" h="679450">
                  <a:moveTo>
                    <a:pt x="6350" y="123190"/>
                  </a:moveTo>
                  <a:lnTo>
                    <a:pt x="0" y="123190"/>
                  </a:lnTo>
                  <a:lnTo>
                    <a:pt x="0" y="125730"/>
                  </a:lnTo>
                  <a:lnTo>
                    <a:pt x="6350" y="125730"/>
                  </a:lnTo>
                  <a:lnTo>
                    <a:pt x="6350" y="123190"/>
                  </a:lnTo>
                  <a:close/>
                </a:path>
                <a:path w="6350" h="679450">
                  <a:moveTo>
                    <a:pt x="6350" y="125730"/>
                  </a:moveTo>
                  <a:lnTo>
                    <a:pt x="0" y="125730"/>
                  </a:lnTo>
                  <a:lnTo>
                    <a:pt x="0" y="132080"/>
                  </a:lnTo>
                  <a:lnTo>
                    <a:pt x="6350" y="132080"/>
                  </a:lnTo>
                  <a:lnTo>
                    <a:pt x="6350" y="125730"/>
                  </a:lnTo>
                  <a:close/>
                </a:path>
                <a:path w="6350" h="679450">
                  <a:moveTo>
                    <a:pt x="6350" y="132080"/>
                  </a:moveTo>
                  <a:lnTo>
                    <a:pt x="0" y="132080"/>
                  </a:lnTo>
                  <a:lnTo>
                    <a:pt x="0" y="138430"/>
                  </a:lnTo>
                  <a:lnTo>
                    <a:pt x="6350" y="138430"/>
                  </a:lnTo>
                  <a:lnTo>
                    <a:pt x="6350" y="132080"/>
                  </a:lnTo>
                  <a:close/>
                </a:path>
                <a:path w="6350" h="679450">
                  <a:moveTo>
                    <a:pt x="6350" y="138430"/>
                  </a:moveTo>
                  <a:lnTo>
                    <a:pt x="0" y="138430"/>
                  </a:lnTo>
                  <a:lnTo>
                    <a:pt x="0" y="142240"/>
                  </a:lnTo>
                  <a:lnTo>
                    <a:pt x="6350" y="142240"/>
                  </a:lnTo>
                  <a:lnTo>
                    <a:pt x="6350" y="138430"/>
                  </a:lnTo>
                  <a:close/>
                </a:path>
                <a:path w="6350" h="679450">
                  <a:moveTo>
                    <a:pt x="6350" y="142240"/>
                  </a:moveTo>
                  <a:lnTo>
                    <a:pt x="0" y="142240"/>
                  </a:lnTo>
                  <a:lnTo>
                    <a:pt x="0" y="144780"/>
                  </a:lnTo>
                  <a:lnTo>
                    <a:pt x="6350" y="144780"/>
                  </a:lnTo>
                  <a:lnTo>
                    <a:pt x="6350" y="142240"/>
                  </a:lnTo>
                  <a:close/>
                </a:path>
                <a:path w="6350" h="679450">
                  <a:moveTo>
                    <a:pt x="6350" y="144780"/>
                  </a:moveTo>
                  <a:lnTo>
                    <a:pt x="0" y="144780"/>
                  </a:lnTo>
                  <a:lnTo>
                    <a:pt x="0" y="151130"/>
                  </a:lnTo>
                  <a:lnTo>
                    <a:pt x="6350" y="151130"/>
                  </a:lnTo>
                  <a:lnTo>
                    <a:pt x="6350" y="144780"/>
                  </a:lnTo>
                  <a:close/>
                </a:path>
                <a:path w="6350" h="679450">
                  <a:moveTo>
                    <a:pt x="6350" y="151130"/>
                  </a:moveTo>
                  <a:lnTo>
                    <a:pt x="0" y="151130"/>
                  </a:lnTo>
                  <a:lnTo>
                    <a:pt x="0" y="157480"/>
                  </a:lnTo>
                  <a:lnTo>
                    <a:pt x="6350" y="157480"/>
                  </a:lnTo>
                  <a:lnTo>
                    <a:pt x="6350" y="151130"/>
                  </a:lnTo>
                  <a:close/>
                </a:path>
                <a:path w="6350" h="679450">
                  <a:moveTo>
                    <a:pt x="6350" y="157480"/>
                  </a:moveTo>
                  <a:lnTo>
                    <a:pt x="0" y="157480"/>
                  </a:lnTo>
                  <a:lnTo>
                    <a:pt x="0" y="163830"/>
                  </a:lnTo>
                  <a:lnTo>
                    <a:pt x="6350" y="163830"/>
                  </a:lnTo>
                  <a:lnTo>
                    <a:pt x="6350" y="157480"/>
                  </a:lnTo>
                  <a:close/>
                </a:path>
                <a:path w="6350" h="679450">
                  <a:moveTo>
                    <a:pt x="6350" y="163830"/>
                  </a:moveTo>
                  <a:lnTo>
                    <a:pt x="0" y="163830"/>
                  </a:lnTo>
                  <a:lnTo>
                    <a:pt x="0" y="167640"/>
                  </a:lnTo>
                  <a:lnTo>
                    <a:pt x="6350" y="167640"/>
                  </a:lnTo>
                  <a:lnTo>
                    <a:pt x="6350" y="163830"/>
                  </a:lnTo>
                  <a:close/>
                </a:path>
                <a:path w="6350" h="679450">
                  <a:moveTo>
                    <a:pt x="6350" y="167640"/>
                  </a:moveTo>
                  <a:lnTo>
                    <a:pt x="0" y="167640"/>
                  </a:lnTo>
                  <a:lnTo>
                    <a:pt x="0" y="170180"/>
                  </a:lnTo>
                  <a:lnTo>
                    <a:pt x="6350" y="170180"/>
                  </a:lnTo>
                  <a:lnTo>
                    <a:pt x="6350" y="167640"/>
                  </a:lnTo>
                  <a:close/>
                </a:path>
                <a:path w="6350" h="679450">
                  <a:moveTo>
                    <a:pt x="6350" y="170180"/>
                  </a:moveTo>
                  <a:lnTo>
                    <a:pt x="0" y="170180"/>
                  </a:lnTo>
                  <a:lnTo>
                    <a:pt x="0" y="173990"/>
                  </a:lnTo>
                  <a:lnTo>
                    <a:pt x="6350" y="173990"/>
                  </a:lnTo>
                  <a:lnTo>
                    <a:pt x="6350" y="170180"/>
                  </a:lnTo>
                  <a:close/>
                </a:path>
                <a:path w="6350" h="679450">
                  <a:moveTo>
                    <a:pt x="6350" y="173990"/>
                  </a:moveTo>
                  <a:lnTo>
                    <a:pt x="0" y="173990"/>
                  </a:lnTo>
                  <a:lnTo>
                    <a:pt x="0" y="176530"/>
                  </a:lnTo>
                  <a:lnTo>
                    <a:pt x="6350" y="176530"/>
                  </a:lnTo>
                  <a:lnTo>
                    <a:pt x="6350" y="173990"/>
                  </a:lnTo>
                  <a:close/>
                </a:path>
                <a:path w="6350" h="679450">
                  <a:moveTo>
                    <a:pt x="6350" y="176530"/>
                  </a:moveTo>
                  <a:lnTo>
                    <a:pt x="0" y="176530"/>
                  </a:lnTo>
                  <a:lnTo>
                    <a:pt x="0" y="180340"/>
                  </a:lnTo>
                  <a:lnTo>
                    <a:pt x="6350" y="180340"/>
                  </a:lnTo>
                  <a:lnTo>
                    <a:pt x="6350" y="176530"/>
                  </a:lnTo>
                  <a:close/>
                </a:path>
                <a:path w="6350" h="679450">
                  <a:moveTo>
                    <a:pt x="6350" y="180340"/>
                  </a:moveTo>
                  <a:lnTo>
                    <a:pt x="0" y="180340"/>
                  </a:lnTo>
                  <a:lnTo>
                    <a:pt x="0" y="182880"/>
                  </a:lnTo>
                  <a:lnTo>
                    <a:pt x="6350" y="182880"/>
                  </a:lnTo>
                  <a:lnTo>
                    <a:pt x="6350" y="180340"/>
                  </a:lnTo>
                  <a:close/>
                </a:path>
                <a:path w="6350" h="679450">
                  <a:moveTo>
                    <a:pt x="6350" y="182880"/>
                  </a:moveTo>
                  <a:lnTo>
                    <a:pt x="0" y="182880"/>
                  </a:lnTo>
                  <a:lnTo>
                    <a:pt x="0" y="186690"/>
                  </a:lnTo>
                  <a:lnTo>
                    <a:pt x="6350" y="186690"/>
                  </a:lnTo>
                  <a:lnTo>
                    <a:pt x="6350" y="182880"/>
                  </a:lnTo>
                  <a:close/>
                </a:path>
                <a:path w="6350" h="679450">
                  <a:moveTo>
                    <a:pt x="6350" y="186690"/>
                  </a:moveTo>
                  <a:lnTo>
                    <a:pt x="0" y="186690"/>
                  </a:lnTo>
                  <a:lnTo>
                    <a:pt x="0" y="189230"/>
                  </a:lnTo>
                  <a:lnTo>
                    <a:pt x="6350" y="189230"/>
                  </a:lnTo>
                  <a:lnTo>
                    <a:pt x="6350" y="186690"/>
                  </a:lnTo>
                  <a:close/>
                </a:path>
                <a:path w="6350" h="679450">
                  <a:moveTo>
                    <a:pt x="6350" y="189230"/>
                  </a:moveTo>
                  <a:lnTo>
                    <a:pt x="0" y="189230"/>
                  </a:lnTo>
                  <a:lnTo>
                    <a:pt x="0" y="193040"/>
                  </a:lnTo>
                  <a:lnTo>
                    <a:pt x="6350" y="193040"/>
                  </a:lnTo>
                  <a:lnTo>
                    <a:pt x="6350" y="189230"/>
                  </a:lnTo>
                  <a:close/>
                </a:path>
                <a:path w="6350" h="679450">
                  <a:moveTo>
                    <a:pt x="6350" y="193040"/>
                  </a:moveTo>
                  <a:lnTo>
                    <a:pt x="0" y="193040"/>
                  </a:lnTo>
                  <a:lnTo>
                    <a:pt x="0" y="195580"/>
                  </a:lnTo>
                  <a:lnTo>
                    <a:pt x="6350" y="195580"/>
                  </a:lnTo>
                  <a:lnTo>
                    <a:pt x="6350" y="193040"/>
                  </a:lnTo>
                  <a:close/>
                </a:path>
                <a:path w="6350" h="679450">
                  <a:moveTo>
                    <a:pt x="6350" y="195580"/>
                  </a:moveTo>
                  <a:lnTo>
                    <a:pt x="0" y="195580"/>
                  </a:lnTo>
                  <a:lnTo>
                    <a:pt x="0" y="199390"/>
                  </a:lnTo>
                  <a:lnTo>
                    <a:pt x="6350" y="199390"/>
                  </a:lnTo>
                  <a:lnTo>
                    <a:pt x="6350" y="195580"/>
                  </a:lnTo>
                  <a:close/>
                </a:path>
                <a:path w="6350" h="679450">
                  <a:moveTo>
                    <a:pt x="6350" y="199390"/>
                  </a:moveTo>
                  <a:lnTo>
                    <a:pt x="0" y="199390"/>
                  </a:lnTo>
                  <a:lnTo>
                    <a:pt x="0" y="201930"/>
                  </a:lnTo>
                  <a:lnTo>
                    <a:pt x="6350" y="201930"/>
                  </a:lnTo>
                  <a:lnTo>
                    <a:pt x="6350" y="199390"/>
                  </a:lnTo>
                  <a:close/>
                </a:path>
                <a:path w="6350" h="679450">
                  <a:moveTo>
                    <a:pt x="6350" y="201930"/>
                  </a:moveTo>
                  <a:lnTo>
                    <a:pt x="0" y="201930"/>
                  </a:lnTo>
                  <a:lnTo>
                    <a:pt x="0" y="205740"/>
                  </a:lnTo>
                  <a:lnTo>
                    <a:pt x="6350" y="205740"/>
                  </a:lnTo>
                  <a:lnTo>
                    <a:pt x="6350" y="201930"/>
                  </a:lnTo>
                  <a:close/>
                </a:path>
                <a:path w="6350" h="679450">
                  <a:moveTo>
                    <a:pt x="6350" y="205740"/>
                  </a:moveTo>
                  <a:lnTo>
                    <a:pt x="0" y="205740"/>
                  </a:lnTo>
                  <a:lnTo>
                    <a:pt x="0" y="208280"/>
                  </a:lnTo>
                  <a:lnTo>
                    <a:pt x="6350" y="208280"/>
                  </a:lnTo>
                  <a:lnTo>
                    <a:pt x="6350" y="205740"/>
                  </a:lnTo>
                  <a:close/>
                </a:path>
                <a:path w="6350" h="679450">
                  <a:moveTo>
                    <a:pt x="6350" y="208280"/>
                  </a:moveTo>
                  <a:lnTo>
                    <a:pt x="0" y="208280"/>
                  </a:lnTo>
                  <a:lnTo>
                    <a:pt x="0" y="212090"/>
                  </a:lnTo>
                  <a:lnTo>
                    <a:pt x="6350" y="212090"/>
                  </a:lnTo>
                  <a:lnTo>
                    <a:pt x="6350" y="208280"/>
                  </a:lnTo>
                  <a:close/>
                </a:path>
                <a:path w="6350" h="679450">
                  <a:moveTo>
                    <a:pt x="6350" y="212090"/>
                  </a:moveTo>
                  <a:lnTo>
                    <a:pt x="0" y="212090"/>
                  </a:lnTo>
                  <a:lnTo>
                    <a:pt x="0" y="214630"/>
                  </a:lnTo>
                  <a:lnTo>
                    <a:pt x="6350" y="214630"/>
                  </a:lnTo>
                  <a:lnTo>
                    <a:pt x="6350" y="212090"/>
                  </a:lnTo>
                  <a:close/>
                </a:path>
                <a:path w="6350" h="679450">
                  <a:moveTo>
                    <a:pt x="6350" y="214630"/>
                  </a:moveTo>
                  <a:lnTo>
                    <a:pt x="0" y="214630"/>
                  </a:lnTo>
                  <a:lnTo>
                    <a:pt x="0" y="218440"/>
                  </a:lnTo>
                  <a:lnTo>
                    <a:pt x="6350" y="218440"/>
                  </a:lnTo>
                  <a:lnTo>
                    <a:pt x="6350" y="214630"/>
                  </a:lnTo>
                  <a:close/>
                </a:path>
                <a:path w="6350" h="679450">
                  <a:moveTo>
                    <a:pt x="6350" y="218440"/>
                  </a:moveTo>
                  <a:lnTo>
                    <a:pt x="0" y="218440"/>
                  </a:lnTo>
                  <a:lnTo>
                    <a:pt x="0" y="220980"/>
                  </a:lnTo>
                  <a:lnTo>
                    <a:pt x="6350" y="220980"/>
                  </a:lnTo>
                  <a:lnTo>
                    <a:pt x="6350" y="218440"/>
                  </a:lnTo>
                  <a:close/>
                </a:path>
                <a:path w="6350" h="679450">
                  <a:moveTo>
                    <a:pt x="6350" y="220980"/>
                  </a:moveTo>
                  <a:lnTo>
                    <a:pt x="0" y="220980"/>
                  </a:lnTo>
                  <a:lnTo>
                    <a:pt x="0" y="252730"/>
                  </a:lnTo>
                  <a:lnTo>
                    <a:pt x="6350" y="252730"/>
                  </a:lnTo>
                  <a:lnTo>
                    <a:pt x="6350" y="220980"/>
                  </a:lnTo>
                  <a:close/>
                </a:path>
                <a:path w="6350" h="679450">
                  <a:moveTo>
                    <a:pt x="6350" y="252730"/>
                  </a:moveTo>
                  <a:lnTo>
                    <a:pt x="0" y="252730"/>
                  </a:lnTo>
                  <a:lnTo>
                    <a:pt x="0" y="322580"/>
                  </a:lnTo>
                  <a:lnTo>
                    <a:pt x="6350" y="322580"/>
                  </a:lnTo>
                  <a:lnTo>
                    <a:pt x="6350" y="252730"/>
                  </a:lnTo>
                  <a:close/>
                </a:path>
                <a:path w="6350" h="679450">
                  <a:moveTo>
                    <a:pt x="6350" y="322580"/>
                  </a:moveTo>
                  <a:lnTo>
                    <a:pt x="0" y="322580"/>
                  </a:lnTo>
                  <a:lnTo>
                    <a:pt x="0" y="425450"/>
                  </a:lnTo>
                  <a:lnTo>
                    <a:pt x="6350" y="425450"/>
                  </a:lnTo>
                  <a:lnTo>
                    <a:pt x="6350" y="322580"/>
                  </a:lnTo>
                  <a:close/>
                </a:path>
                <a:path w="6350" h="679450">
                  <a:moveTo>
                    <a:pt x="3809" y="676910"/>
                  </a:moveTo>
                  <a:lnTo>
                    <a:pt x="0" y="676910"/>
                  </a:lnTo>
                  <a:lnTo>
                    <a:pt x="0" y="679450"/>
                  </a:lnTo>
                  <a:lnTo>
                    <a:pt x="3809" y="679450"/>
                  </a:lnTo>
                  <a:lnTo>
                    <a:pt x="3809" y="676910"/>
                  </a:lnTo>
                  <a:close/>
                </a:path>
                <a:path w="6350" h="679450">
                  <a:moveTo>
                    <a:pt x="6350" y="673100"/>
                  </a:moveTo>
                  <a:lnTo>
                    <a:pt x="0" y="673100"/>
                  </a:lnTo>
                  <a:lnTo>
                    <a:pt x="0" y="675640"/>
                  </a:lnTo>
                  <a:lnTo>
                    <a:pt x="6350" y="675640"/>
                  </a:lnTo>
                  <a:lnTo>
                    <a:pt x="6350" y="673100"/>
                  </a:lnTo>
                  <a:close/>
                </a:path>
                <a:path w="6350" h="679450">
                  <a:moveTo>
                    <a:pt x="6350" y="670560"/>
                  </a:moveTo>
                  <a:lnTo>
                    <a:pt x="0" y="670560"/>
                  </a:lnTo>
                  <a:lnTo>
                    <a:pt x="0" y="671830"/>
                  </a:lnTo>
                  <a:lnTo>
                    <a:pt x="6350" y="671830"/>
                  </a:lnTo>
                  <a:lnTo>
                    <a:pt x="6350" y="670560"/>
                  </a:lnTo>
                  <a:close/>
                </a:path>
                <a:path w="6350" h="679450">
                  <a:moveTo>
                    <a:pt x="6350" y="666750"/>
                  </a:moveTo>
                  <a:lnTo>
                    <a:pt x="0" y="666750"/>
                  </a:lnTo>
                  <a:lnTo>
                    <a:pt x="0" y="669290"/>
                  </a:lnTo>
                  <a:lnTo>
                    <a:pt x="6350" y="669290"/>
                  </a:lnTo>
                  <a:lnTo>
                    <a:pt x="6350" y="666750"/>
                  </a:lnTo>
                  <a:close/>
                </a:path>
                <a:path w="6350" h="679450">
                  <a:moveTo>
                    <a:pt x="6350" y="664210"/>
                  </a:moveTo>
                  <a:lnTo>
                    <a:pt x="0" y="664210"/>
                  </a:lnTo>
                  <a:lnTo>
                    <a:pt x="0" y="665480"/>
                  </a:lnTo>
                  <a:lnTo>
                    <a:pt x="6350" y="665480"/>
                  </a:lnTo>
                  <a:lnTo>
                    <a:pt x="6350" y="664210"/>
                  </a:lnTo>
                  <a:close/>
                </a:path>
                <a:path w="6350" h="679450">
                  <a:moveTo>
                    <a:pt x="6350" y="660400"/>
                  </a:moveTo>
                  <a:lnTo>
                    <a:pt x="0" y="660400"/>
                  </a:lnTo>
                  <a:lnTo>
                    <a:pt x="0" y="662940"/>
                  </a:lnTo>
                  <a:lnTo>
                    <a:pt x="6350" y="662940"/>
                  </a:lnTo>
                  <a:lnTo>
                    <a:pt x="6350" y="660400"/>
                  </a:lnTo>
                  <a:close/>
                </a:path>
                <a:path w="6350" h="679450">
                  <a:moveTo>
                    <a:pt x="6350" y="657860"/>
                  </a:moveTo>
                  <a:lnTo>
                    <a:pt x="0" y="657860"/>
                  </a:lnTo>
                  <a:lnTo>
                    <a:pt x="0" y="659130"/>
                  </a:lnTo>
                  <a:lnTo>
                    <a:pt x="6350" y="659130"/>
                  </a:lnTo>
                  <a:lnTo>
                    <a:pt x="6350" y="657860"/>
                  </a:lnTo>
                  <a:close/>
                </a:path>
                <a:path w="6350" h="679450">
                  <a:moveTo>
                    <a:pt x="6350" y="654050"/>
                  </a:moveTo>
                  <a:lnTo>
                    <a:pt x="0" y="654050"/>
                  </a:lnTo>
                  <a:lnTo>
                    <a:pt x="0" y="656590"/>
                  </a:lnTo>
                  <a:lnTo>
                    <a:pt x="6350" y="656590"/>
                  </a:lnTo>
                  <a:lnTo>
                    <a:pt x="6350" y="654050"/>
                  </a:lnTo>
                  <a:close/>
                </a:path>
                <a:path w="6350" h="679450">
                  <a:moveTo>
                    <a:pt x="6350" y="651510"/>
                  </a:moveTo>
                  <a:lnTo>
                    <a:pt x="0" y="651510"/>
                  </a:lnTo>
                  <a:lnTo>
                    <a:pt x="0" y="652780"/>
                  </a:lnTo>
                  <a:lnTo>
                    <a:pt x="6350" y="652780"/>
                  </a:lnTo>
                  <a:lnTo>
                    <a:pt x="6350" y="651510"/>
                  </a:lnTo>
                  <a:close/>
                </a:path>
                <a:path w="6350" h="679450">
                  <a:moveTo>
                    <a:pt x="6350" y="647700"/>
                  </a:moveTo>
                  <a:lnTo>
                    <a:pt x="0" y="647700"/>
                  </a:lnTo>
                  <a:lnTo>
                    <a:pt x="0" y="650240"/>
                  </a:lnTo>
                  <a:lnTo>
                    <a:pt x="6350" y="650240"/>
                  </a:lnTo>
                  <a:lnTo>
                    <a:pt x="6350" y="647700"/>
                  </a:lnTo>
                  <a:close/>
                </a:path>
                <a:path w="6350" h="679450">
                  <a:moveTo>
                    <a:pt x="6350" y="645160"/>
                  </a:moveTo>
                  <a:lnTo>
                    <a:pt x="0" y="645160"/>
                  </a:lnTo>
                  <a:lnTo>
                    <a:pt x="0" y="646430"/>
                  </a:lnTo>
                  <a:lnTo>
                    <a:pt x="6350" y="646430"/>
                  </a:lnTo>
                  <a:lnTo>
                    <a:pt x="6350" y="645160"/>
                  </a:lnTo>
                  <a:close/>
                </a:path>
                <a:path w="6350" h="679450">
                  <a:moveTo>
                    <a:pt x="6350" y="641350"/>
                  </a:moveTo>
                  <a:lnTo>
                    <a:pt x="0" y="641350"/>
                  </a:lnTo>
                  <a:lnTo>
                    <a:pt x="0" y="643890"/>
                  </a:lnTo>
                  <a:lnTo>
                    <a:pt x="6350" y="643890"/>
                  </a:lnTo>
                  <a:lnTo>
                    <a:pt x="6350" y="641350"/>
                  </a:lnTo>
                  <a:close/>
                </a:path>
                <a:path w="6350" h="679450">
                  <a:moveTo>
                    <a:pt x="6350" y="638810"/>
                  </a:moveTo>
                  <a:lnTo>
                    <a:pt x="0" y="638810"/>
                  </a:lnTo>
                  <a:lnTo>
                    <a:pt x="0" y="640080"/>
                  </a:lnTo>
                  <a:lnTo>
                    <a:pt x="6350" y="640080"/>
                  </a:lnTo>
                  <a:lnTo>
                    <a:pt x="6350" y="638810"/>
                  </a:lnTo>
                  <a:close/>
                </a:path>
                <a:path w="6350" h="679450">
                  <a:moveTo>
                    <a:pt x="6350" y="633730"/>
                  </a:moveTo>
                  <a:lnTo>
                    <a:pt x="0" y="633730"/>
                  </a:lnTo>
                  <a:lnTo>
                    <a:pt x="0" y="637540"/>
                  </a:lnTo>
                  <a:lnTo>
                    <a:pt x="6350" y="637540"/>
                  </a:lnTo>
                  <a:lnTo>
                    <a:pt x="6350" y="633730"/>
                  </a:lnTo>
                  <a:close/>
                </a:path>
                <a:path w="6350" h="679450">
                  <a:moveTo>
                    <a:pt x="6350" y="627380"/>
                  </a:moveTo>
                  <a:lnTo>
                    <a:pt x="0" y="627380"/>
                  </a:lnTo>
                  <a:lnTo>
                    <a:pt x="0" y="632460"/>
                  </a:lnTo>
                  <a:lnTo>
                    <a:pt x="6350" y="632460"/>
                  </a:lnTo>
                  <a:lnTo>
                    <a:pt x="6350" y="627380"/>
                  </a:lnTo>
                  <a:close/>
                </a:path>
                <a:path w="6350" h="679450">
                  <a:moveTo>
                    <a:pt x="6350" y="621030"/>
                  </a:moveTo>
                  <a:lnTo>
                    <a:pt x="0" y="621030"/>
                  </a:lnTo>
                  <a:lnTo>
                    <a:pt x="0" y="626110"/>
                  </a:lnTo>
                  <a:lnTo>
                    <a:pt x="6350" y="626110"/>
                  </a:lnTo>
                  <a:lnTo>
                    <a:pt x="6350" y="621030"/>
                  </a:lnTo>
                  <a:close/>
                </a:path>
                <a:path w="6350" h="679450">
                  <a:moveTo>
                    <a:pt x="6350" y="614680"/>
                  </a:moveTo>
                  <a:lnTo>
                    <a:pt x="0" y="614680"/>
                  </a:lnTo>
                  <a:lnTo>
                    <a:pt x="0" y="619760"/>
                  </a:lnTo>
                  <a:lnTo>
                    <a:pt x="6350" y="619760"/>
                  </a:lnTo>
                  <a:lnTo>
                    <a:pt x="6350" y="614680"/>
                  </a:lnTo>
                  <a:close/>
                </a:path>
                <a:path w="6350" h="679450">
                  <a:moveTo>
                    <a:pt x="6350" y="608330"/>
                  </a:moveTo>
                  <a:lnTo>
                    <a:pt x="0" y="608330"/>
                  </a:lnTo>
                  <a:lnTo>
                    <a:pt x="0" y="613410"/>
                  </a:lnTo>
                  <a:lnTo>
                    <a:pt x="6350" y="613410"/>
                  </a:lnTo>
                  <a:lnTo>
                    <a:pt x="6350" y="608330"/>
                  </a:lnTo>
                  <a:close/>
                </a:path>
                <a:path w="6350" h="679450">
                  <a:moveTo>
                    <a:pt x="6350" y="601980"/>
                  </a:moveTo>
                  <a:lnTo>
                    <a:pt x="0" y="601980"/>
                  </a:lnTo>
                  <a:lnTo>
                    <a:pt x="0" y="607060"/>
                  </a:lnTo>
                  <a:lnTo>
                    <a:pt x="6350" y="607060"/>
                  </a:lnTo>
                  <a:lnTo>
                    <a:pt x="6350" y="601980"/>
                  </a:lnTo>
                  <a:close/>
                </a:path>
                <a:path w="6350" h="679450">
                  <a:moveTo>
                    <a:pt x="6350" y="595630"/>
                  </a:moveTo>
                  <a:lnTo>
                    <a:pt x="0" y="595630"/>
                  </a:lnTo>
                  <a:lnTo>
                    <a:pt x="0" y="600710"/>
                  </a:lnTo>
                  <a:lnTo>
                    <a:pt x="6350" y="600710"/>
                  </a:lnTo>
                  <a:lnTo>
                    <a:pt x="6350" y="595630"/>
                  </a:lnTo>
                  <a:close/>
                </a:path>
                <a:path w="6350" h="679450">
                  <a:moveTo>
                    <a:pt x="6350" y="589280"/>
                  </a:moveTo>
                  <a:lnTo>
                    <a:pt x="0" y="589280"/>
                  </a:lnTo>
                  <a:lnTo>
                    <a:pt x="0" y="594360"/>
                  </a:lnTo>
                  <a:lnTo>
                    <a:pt x="6350" y="594360"/>
                  </a:lnTo>
                  <a:lnTo>
                    <a:pt x="6350" y="589280"/>
                  </a:lnTo>
                  <a:close/>
                </a:path>
                <a:path w="6350" h="679450">
                  <a:moveTo>
                    <a:pt x="6350" y="582930"/>
                  </a:moveTo>
                  <a:lnTo>
                    <a:pt x="0" y="582930"/>
                  </a:lnTo>
                  <a:lnTo>
                    <a:pt x="0" y="588010"/>
                  </a:lnTo>
                  <a:lnTo>
                    <a:pt x="6350" y="588010"/>
                  </a:lnTo>
                  <a:lnTo>
                    <a:pt x="6350" y="582930"/>
                  </a:lnTo>
                  <a:close/>
                </a:path>
                <a:path w="6350" h="679450">
                  <a:moveTo>
                    <a:pt x="6350" y="576580"/>
                  </a:moveTo>
                  <a:lnTo>
                    <a:pt x="0" y="576580"/>
                  </a:lnTo>
                  <a:lnTo>
                    <a:pt x="0" y="581660"/>
                  </a:lnTo>
                  <a:lnTo>
                    <a:pt x="6350" y="581660"/>
                  </a:lnTo>
                  <a:lnTo>
                    <a:pt x="6350" y="576580"/>
                  </a:lnTo>
                  <a:close/>
                </a:path>
                <a:path w="6350" h="679450">
                  <a:moveTo>
                    <a:pt x="6350" y="570230"/>
                  </a:moveTo>
                  <a:lnTo>
                    <a:pt x="0" y="570230"/>
                  </a:lnTo>
                  <a:lnTo>
                    <a:pt x="0" y="575310"/>
                  </a:lnTo>
                  <a:lnTo>
                    <a:pt x="6350" y="575310"/>
                  </a:lnTo>
                  <a:lnTo>
                    <a:pt x="6350" y="570230"/>
                  </a:lnTo>
                  <a:close/>
                </a:path>
                <a:path w="6350" h="679450">
                  <a:moveTo>
                    <a:pt x="6350" y="563880"/>
                  </a:moveTo>
                  <a:lnTo>
                    <a:pt x="0" y="563880"/>
                  </a:lnTo>
                  <a:lnTo>
                    <a:pt x="0" y="568960"/>
                  </a:lnTo>
                  <a:lnTo>
                    <a:pt x="6350" y="568960"/>
                  </a:lnTo>
                  <a:lnTo>
                    <a:pt x="6350" y="563880"/>
                  </a:lnTo>
                  <a:close/>
                </a:path>
                <a:path w="6350" h="679450">
                  <a:moveTo>
                    <a:pt x="6350" y="557530"/>
                  </a:moveTo>
                  <a:lnTo>
                    <a:pt x="0" y="557530"/>
                  </a:lnTo>
                  <a:lnTo>
                    <a:pt x="0" y="562610"/>
                  </a:lnTo>
                  <a:lnTo>
                    <a:pt x="6350" y="562610"/>
                  </a:lnTo>
                  <a:lnTo>
                    <a:pt x="6350" y="557530"/>
                  </a:lnTo>
                  <a:close/>
                </a:path>
                <a:path w="6350" h="679450">
                  <a:moveTo>
                    <a:pt x="6350" y="549910"/>
                  </a:moveTo>
                  <a:lnTo>
                    <a:pt x="0" y="549910"/>
                  </a:lnTo>
                  <a:lnTo>
                    <a:pt x="0" y="556260"/>
                  </a:lnTo>
                  <a:lnTo>
                    <a:pt x="6350" y="556260"/>
                  </a:lnTo>
                  <a:lnTo>
                    <a:pt x="6350" y="549910"/>
                  </a:lnTo>
                  <a:close/>
                </a:path>
                <a:path w="6350" h="679450">
                  <a:moveTo>
                    <a:pt x="6350" y="544830"/>
                  </a:moveTo>
                  <a:lnTo>
                    <a:pt x="0" y="544830"/>
                  </a:lnTo>
                  <a:lnTo>
                    <a:pt x="0" y="548640"/>
                  </a:lnTo>
                  <a:lnTo>
                    <a:pt x="6350" y="548640"/>
                  </a:lnTo>
                  <a:lnTo>
                    <a:pt x="6350" y="544830"/>
                  </a:lnTo>
                  <a:close/>
                </a:path>
                <a:path w="6350" h="679450">
                  <a:moveTo>
                    <a:pt x="6350" y="538480"/>
                  </a:moveTo>
                  <a:lnTo>
                    <a:pt x="0" y="538480"/>
                  </a:lnTo>
                  <a:lnTo>
                    <a:pt x="0" y="543560"/>
                  </a:lnTo>
                  <a:lnTo>
                    <a:pt x="6350" y="543560"/>
                  </a:lnTo>
                  <a:lnTo>
                    <a:pt x="6350" y="538480"/>
                  </a:lnTo>
                  <a:close/>
                </a:path>
                <a:path w="6350" h="679450">
                  <a:moveTo>
                    <a:pt x="6350" y="530860"/>
                  </a:moveTo>
                  <a:lnTo>
                    <a:pt x="0" y="530860"/>
                  </a:lnTo>
                  <a:lnTo>
                    <a:pt x="0" y="537210"/>
                  </a:lnTo>
                  <a:lnTo>
                    <a:pt x="6350" y="537210"/>
                  </a:lnTo>
                  <a:lnTo>
                    <a:pt x="6350" y="530860"/>
                  </a:lnTo>
                  <a:close/>
                </a:path>
                <a:path w="6350" h="679450">
                  <a:moveTo>
                    <a:pt x="6350" y="525780"/>
                  </a:moveTo>
                  <a:lnTo>
                    <a:pt x="0" y="525780"/>
                  </a:lnTo>
                  <a:lnTo>
                    <a:pt x="0" y="529590"/>
                  </a:lnTo>
                  <a:lnTo>
                    <a:pt x="6350" y="529590"/>
                  </a:lnTo>
                  <a:lnTo>
                    <a:pt x="6350" y="525780"/>
                  </a:lnTo>
                  <a:close/>
                </a:path>
                <a:path w="6350" h="679450">
                  <a:moveTo>
                    <a:pt x="6350" y="519430"/>
                  </a:moveTo>
                  <a:lnTo>
                    <a:pt x="0" y="519430"/>
                  </a:lnTo>
                  <a:lnTo>
                    <a:pt x="0" y="524510"/>
                  </a:lnTo>
                  <a:lnTo>
                    <a:pt x="6350" y="524510"/>
                  </a:lnTo>
                  <a:lnTo>
                    <a:pt x="6350" y="519430"/>
                  </a:lnTo>
                  <a:close/>
                </a:path>
                <a:path w="6350" h="679450">
                  <a:moveTo>
                    <a:pt x="6350" y="513080"/>
                  </a:moveTo>
                  <a:lnTo>
                    <a:pt x="0" y="513080"/>
                  </a:lnTo>
                  <a:lnTo>
                    <a:pt x="0" y="518160"/>
                  </a:lnTo>
                  <a:lnTo>
                    <a:pt x="6350" y="518160"/>
                  </a:lnTo>
                  <a:lnTo>
                    <a:pt x="6350" y="513080"/>
                  </a:lnTo>
                  <a:close/>
                </a:path>
                <a:path w="6350" h="679450">
                  <a:moveTo>
                    <a:pt x="6350" y="506730"/>
                  </a:moveTo>
                  <a:lnTo>
                    <a:pt x="0" y="506730"/>
                  </a:lnTo>
                  <a:lnTo>
                    <a:pt x="0" y="511810"/>
                  </a:lnTo>
                  <a:lnTo>
                    <a:pt x="6350" y="511810"/>
                  </a:lnTo>
                  <a:lnTo>
                    <a:pt x="6350" y="506730"/>
                  </a:lnTo>
                  <a:close/>
                </a:path>
                <a:path w="6350" h="679450">
                  <a:moveTo>
                    <a:pt x="6350" y="500380"/>
                  </a:moveTo>
                  <a:lnTo>
                    <a:pt x="0" y="500380"/>
                  </a:lnTo>
                  <a:lnTo>
                    <a:pt x="0" y="505460"/>
                  </a:lnTo>
                  <a:lnTo>
                    <a:pt x="6350" y="505460"/>
                  </a:lnTo>
                  <a:lnTo>
                    <a:pt x="6350" y="500380"/>
                  </a:lnTo>
                  <a:close/>
                </a:path>
                <a:path w="6350" h="679450">
                  <a:moveTo>
                    <a:pt x="6350" y="494030"/>
                  </a:moveTo>
                  <a:lnTo>
                    <a:pt x="0" y="494030"/>
                  </a:lnTo>
                  <a:lnTo>
                    <a:pt x="0" y="499110"/>
                  </a:lnTo>
                  <a:lnTo>
                    <a:pt x="6350" y="499110"/>
                  </a:lnTo>
                  <a:lnTo>
                    <a:pt x="6350" y="494030"/>
                  </a:lnTo>
                  <a:close/>
                </a:path>
                <a:path w="6350" h="679450">
                  <a:moveTo>
                    <a:pt x="6350" y="487680"/>
                  </a:moveTo>
                  <a:lnTo>
                    <a:pt x="0" y="487680"/>
                  </a:lnTo>
                  <a:lnTo>
                    <a:pt x="0" y="492760"/>
                  </a:lnTo>
                  <a:lnTo>
                    <a:pt x="6350" y="492760"/>
                  </a:lnTo>
                  <a:lnTo>
                    <a:pt x="6350" y="487680"/>
                  </a:lnTo>
                  <a:close/>
                </a:path>
                <a:path w="6350" h="679450">
                  <a:moveTo>
                    <a:pt x="6350" y="481330"/>
                  </a:moveTo>
                  <a:lnTo>
                    <a:pt x="0" y="481330"/>
                  </a:lnTo>
                  <a:lnTo>
                    <a:pt x="0" y="486410"/>
                  </a:lnTo>
                  <a:lnTo>
                    <a:pt x="6350" y="486410"/>
                  </a:lnTo>
                  <a:lnTo>
                    <a:pt x="6350" y="481330"/>
                  </a:lnTo>
                  <a:close/>
                </a:path>
                <a:path w="6350" h="679450">
                  <a:moveTo>
                    <a:pt x="6350" y="474980"/>
                  </a:moveTo>
                  <a:lnTo>
                    <a:pt x="0" y="474980"/>
                  </a:lnTo>
                  <a:lnTo>
                    <a:pt x="0" y="480060"/>
                  </a:lnTo>
                  <a:lnTo>
                    <a:pt x="6350" y="480060"/>
                  </a:lnTo>
                  <a:lnTo>
                    <a:pt x="6350" y="474980"/>
                  </a:lnTo>
                  <a:close/>
                </a:path>
                <a:path w="6350" h="679450">
                  <a:moveTo>
                    <a:pt x="6350" y="468630"/>
                  </a:moveTo>
                  <a:lnTo>
                    <a:pt x="0" y="468630"/>
                  </a:lnTo>
                  <a:lnTo>
                    <a:pt x="0" y="473710"/>
                  </a:lnTo>
                  <a:lnTo>
                    <a:pt x="6350" y="473710"/>
                  </a:lnTo>
                  <a:lnTo>
                    <a:pt x="6350" y="468630"/>
                  </a:lnTo>
                  <a:close/>
                </a:path>
                <a:path w="6350" h="679450">
                  <a:moveTo>
                    <a:pt x="6350" y="462280"/>
                  </a:moveTo>
                  <a:lnTo>
                    <a:pt x="0" y="462280"/>
                  </a:lnTo>
                  <a:lnTo>
                    <a:pt x="0" y="467360"/>
                  </a:lnTo>
                  <a:lnTo>
                    <a:pt x="6350" y="467360"/>
                  </a:lnTo>
                  <a:lnTo>
                    <a:pt x="6350" y="462280"/>
                  </a:lnTo>
                  <a:close/>
                </a:path>
                <a:path w="6350" h="679450">
                  <a:moveTo>
                    <a:pt x="6350" y="455930"/>
                  </a:moveTo>
                  <a:lnTo>
                    <a:pt x="0" y="455930"/>
                  </a:lnTo>
                  <a:lnTo>
                    <a:pt x="0" y="461010"/>
                  </a:lnTo>
                  <a:lnTo>
                    <a:pt x="6350" y="461010"/>
                  </a:lnTo>
                  <a:lnTo>
                    <a:pt x="6350" y="455930"/>
                  </a:lnTo>
                  <a:close/>
                </a:path>
                <a:path w="6350" h="679450">
                  <a:moveTo>
                    <a:pt x="6350" y="449580"/>
                  </a:moveTo>
                  <a:lnTo>
                    <a:pt x="0" y="449580"/>
                  </a:lnTo>
                  <a:lnTo>
                    <a:pt x="0" y="454660"/>
                  </a:lnTo>
                  <a:lnTo>
                    <a:pt x="6350" y="454660"/>
                  </a:lnTo>
                  <a:lnTo>
                    <a:pt x="6350" y="449580"/>
                  </a:lnTo>
                  <a:close/>
                </a:path>
                <a:path w="6350" h="679450">
                  <a:moveTo>
                    <a:pt x="6350" y="443230"/>
                  </a:moveTo>
                  <a:lnTo>
                    <a:pt x="0" y="443230"/>
                  </a:lnTo>
                  <a:lnTo>
                    <a:pt x="0" y="448310"/>
                  </a:lnTo>
                  <a:lnTo>
                    <a:pt x="6350" y="448310"/>
                  </a:lnTo>
                  <a:lnTo>
                    <a:pt x="6350" y="443230"/>
                  </a:lnTo>
                  <a:close/>
                </a:path>
                <a:path w="6350" h="679450">
                  <a:moveTo>
                    <a:pt x="6350" y="436880"/>
                  </a:moveTo>
                  <a:lnTo>
                    <a:pt x="0" y="436880"/>
                  </a:lnTo>
                  <a:lnTo>
                    <a:pt x="0" y="441960"/>
                  </a:lnTo>
                  <a:lnTo>
                    <a:pt x="6350" y="441960"/>
                  </a:lnTo>
                  <a:lnTo>
                    <a:pt x="6350" y="436880"/>
                  </a:lnTo>
                  <a:close/>
                </a:path>
                <a:path w="6350" h="679450">
                  <a:moveTo>
                    <a:pt x="6350" y="430530"/>
                  </a:moveTo>
                  <a:lnTo>
                    <a:pt x="0" y="430530"/>
                  </a:lnTo>
                  <a:lnTo>
                    <a:pt x="0" y="435610"/>
                  </a:lnTo>
                  <a:lnTo>
                    <a:pt x="6350" y="435610"/>
                  </a:lnTo>
                  <a:lnTo>
                    <a:pt x="6350" y="430530"/>
                  </a:lnTo>
                  <a:close/>
                </a:path>
                <a:path w="6350" h="679450">
                  <a:moveTo>
                    <a:pt x="6350" y="426720"/>
                  </a:moveTo>
                  <a:lnTo>
                    <a:pt x="0" y="426720"/>
                  </a:lnTo>
                  <a:lnTo>
                    <a:pt x="0" y="429260"/>
                  </a:lnTo>
                  <a:lnTo>
                    <a:pt x="6350" y="429260"/>
                  </a:lnTo>
                  <a:lnTo>
                    <a:pt x="6350" y="426720"/>
                  </a:lnTo>
                  <a:close/>
                </a:path>
              </a:pathLst>
            </a:custGeom>
            <a:solidFill>
              <a:srgbClr val="6900F1"/>
            </a:solidFill>
          </p:spPr>
          <p:txBody>
            <a:bodyPr bIns="0" lIns="0" rIns="0" rtlCol="0" tIns="0" wrap="square"/>
            <a:p/>
          </p:txBody>
        </p:sp>
        <p:sp>
          <p:nvSpPr>
            <p:cNvPr id="1051048" name="object 2364"/>
            <p:cNvSpPr/>
            <p:nvPr/>
          </p:nvSpPr>
          <p:spPr>
            <a:xfrm>
              <a:off x="6591300" y="5814060"/>
              <a:ext cx="7620" cy="683260"/>
            </a:xfrm>
            <a:custGeom>
              <a:avLst/>
              <a:ahLst/>
              <a:rect l="l" t="t" r="r" b="b"/>
              <a:pathLst>
                <a:path w="7620" h="683260">
                  <a:moveTo>
                    <a:pt x="3810" y="0"/>
                  </a:moveTo>
                  <a:lnTo>
                    <a:pt x="0" y="0"/>
                  </a:lnTo>
                  <a:lnTo>
                    <a:pt x="0" y="6349"/>
                  </a:lnTo>
                  <a:lnTo>
                    <a:pt x="7620" y="6349"/>
                  </a:lnTo>
                  <a:lnTo>
                    <a:pt x="7620" y="1269"/>
                  </a:lnTo>
                  <a:lnTo>
                    <a:pt x="3810" y="1269"/>
                  </a:lnTo>
                  <a:lnTo>
                    <a:pt x="3810" y="0"/>
                  </a:lnTo>
                  <a:close/>
                </a:path>
                <a:path w="7620" h="683260">
                  <a:moveTo>
                    <a:pt x="7620" y="6350"/>
                  </a:moveTo>
                  <a:lnTo>
                    <a:pt x="0" y="6350"/>
                  </a:lnTo>
                  <a:lnTo>
                    <a:pt x="0" y="19049"/>
                  </a:lnTo>
                  <a:lnTo>
                    <a:pt x="7620" y="19049"/>
                  </a:lnTo>
                  <a:lnTo>
                    <a:pt x="7620" y="6350"/>
                  </a:lnTo>
                  <a:close/>
                </a:path>
                <a:path w="7620" h="683260">
                  <a:moveTo>
                    <a:pt x="7620" y="19050"/>
                  </a:moveTo>
                  <a:lnTo>
                    <a:pt x="0" y="19050"/>
                  </a:lnTo>
                  <a:lnTo>
                    <a:pt x="0" y="22859"/>
                  </a:lnTo>
                  <a:lnTo>
                    <a:pt x="7620" y="22859"/>
                  </a:lnTo>
                  <a:lnTo>
                    <a:pt x="7620" y="19050"/>
                  </a:lnTo>
                  <a:close/>
                </a:path>
                <a:path w="7620" h="683260">
                  <a:moveTo>
                    <a:pt x="7620" y="22859"/>
                  </a:moveTo>
                  <a:lnTo>
                    <a:pt x="0" y="22859"/>
                  </a:lnTo>
                  <a:lnTo>
                    <a:pt x="0" y="25399"/>
                  </a:lnTo>
                  <a:lnTo>
                    <a:pt x="7620" y="25399"/>
                  </a:lnTo>
                  <a:lnTo>
                    <a:pt x="7620" y="22859"/>
                  </a:lnTo>
                  <a:close/>
                </a:path>
                <a:path w="7620" h="683260">
                  <a:moveTo>
                    <a:pt x="7620" y="25400"/>
                  </a:moveTo>
                  <a:lnTo>
                    <a:pt x="0" y="25400"/>
                  </a:lnTo>
                  <a:lnTo>
                    <a:pt x="0" y="29209"/>
                  </a:lnTo>
                  <a:lnTo>
                    <a:pt x="7620" y="29209"/>
                  </a:lnTo>
                  <a:lnTo>
                    <a:pt x="7620" y="25400"/>
                  </a:lnTo>
                  <a:close/>
                </a:path>
                <a:path w="7620" h="683260">
                  <a:moveTo>
                    <a:pt x="7620" y="29209"/>
                  </a:moveTo>
                  <a:lnTo>
                    <a:pt x="0" y="29209"/>
                  </a:lnTo>
                  <a:lnTo>
                    <a:pt x="0" y="31749"/>
                  </a:lnTo>
                  <a:lnTo>
                    <a:pt x="7620" y="31749"/>
                  </a:lnTo>
                  <a:lnTo>
                    <a:pt x="7620" y="29209"/>
                  </a:lnTo>
                  <a:close/>
                </a:path>
                <a:path w="7620" h="683260">
                  <a:moveTo>
                    <a:pt x="7620" y="31750"/>
                  </a:moveTo>
                  <a:lnTo>
                    <a:pt x="0" y="31750"/>
                  </a:lnTo>
                  <a:lnTo>
                    <a:pt x="0" y="35559"/>
                  </a:lnTo>
                  <a:lnTo>
                    <a:pt x="7620" y="35559"/>
                  </a:lnTo>
                  <a:lnTo>
                    <a:pt x="7620" y="31750"/>
                  </a:lnTo>
                  <a:close/>
                </a:path>
                <a:path w="7620" h="683260">
                  <a:moveTo>
                    <a:pt x="7620" y="35559"/>
                  </a:moveTo>
                  <a:lnTo>
                    <a:pt x="0" y="35559"/>
                  </a:lnTo>
                  <a:lnTo>
                    <a:pt x="0" y="38099"/>
                  </a:lnTo>
                  <a:lnTo>
                    <a:pt x="7620" y="38099"/>
                  </a:lnTo>
                  <a:lnTo>
                    <a:pt x="7620" y="35559"/>
                  </a:lnTo>
                  <a:close/>
                </a:path>
                <a:path w="7620" h="683260">
                  <a:moveTo>
                    <a:pt x="7620" y="38100"/>
                  </a:moveTo>
                  <a:lnTo>
                    <a:pt x="0" y="38100"/>
                  </a:lnTo>
                  <a:lnTo>
                    <a:pt x="0" y="41909"/>
                  </a:lnTo>
                  <a:lnTo>
                    <a:pt x="7620" y="41909"/>
                  </a:lnTo>
                  <a:lnTo>
                    <a:pt x="7620" y="38100"/>
                  </a:lnTo>
                  <a:close/>
                </a:path>
                <a:path w="7620" h="683260">
                  <a:moveTo>
                    <a:pt x="7620" y="41909"/>
                  </a:moveTo>
                  <a:lnTo>
                    <a:pt x="0" y="41909"/>
                  </a:lnTo>
                  <a:lnTo>
                    <a:pt x="0" y="44449"/>
                  </a:lnTo>
                  <a:lnTo>
                    <a:pt x="7620" y="44449"/>
                  </a:lnTo>
                  <a:lnTo>
                    <a:pt x="7620" y="41909"/>
                  </a:lnTo>
                  <a:close/>
                </a:path>
                <a:path w="7620" h="683260">
                  <a:moveTo>
                    <a:pt x="7620" y="44450"/>
                  </a:moveTo>
                  <a:lnTo>
                    <a:pt x="0" y="44450"/>
                  </a:lnTo>
                  <a:lnTo>
                    <a:pt x="0" y="50799"/>
                  </a:lnTo>
                  <a:lnTo>
                    <a:pt x="7620" y="50799"/>
                  </a:lnTo>
                  <a:lnTo>
                    <a:pt x="7620" y="44450"/>
                  </a:lnTo>
                  <a:close/>
                </a:path>
                <a:path w="7620" h="683260">
                  <a:moveTo>
                    <a:pt x="7620" y="50800"/>
                  </a:moveTo>
                  <a:lnTo>
                    <a:pt x="0" y="50800"/>
                  </a:lnTo>
                  <a:lnTo>
                    <a:pt x="0" y="54609"/>
                  </a:lnTo>
                  <a:lnTo>
                    <a:pt x="7620" y="54609"/>
                  </a:lnTo>
                  <a:lnTo>
                    <a:pt x="7620" y="50800"/>
                  </a:lnTo>
                  <a:close/>
                </a:path>
                <a:path w="7620" h="683260">
                  <a:moveTo>
                    <a:pt x="7620" y="54609"/>
                  </a:moveTo>
                  <a:lnTo>
                    <a:pt x="0" y="54609"/>
                  </a:lnTo>
                  <a:lnTo>
                    <a:pt x="0" y="57149"/>
                  </a:lnTo>
                  <a:lnTo>
                    <a:pt x="7620" y="57149"/>
                  </a:lnTo>
                  <a:lnTo>
                    <a:pt x="7620" y="54609"/>
                  </a:lnTo>
                  <a:close/>
                </a:path>
                <a:path w="7620" h="683260">
                  <a:moveTo>
                    <a:pt x="7620" y="57150"/>
                  </a:moveTo>
                  <a:lnTo>
                    <a:pt x="0" y="57150"/>
                  </a:lnTo>
                  <a:lnTo>
                    <a:pt x="0" y="60959"/>
                  </a:lnTo>
                  <a:lnTo>
                    <a:pt x="7620" y="60959"/>
                  </a:lnTo>
                  <a:lnTo>
                    <a:pt x="7620" y="57150"/>
                  </a:lnTo>
                  <a:close/>
                </a:path>
                <a:path w="7620" h="683260">
                  <a:moveTo>
                    <a:pt x="7620" y="60959"/>
                  </a:moveTo>
                  <a:lnTo>
                    <a:pt x="0" y="60959"/>
                  </a:lnTo>
                  <a:lnTo>
                    <a:pt x="0" y="63499"/>
                  </a:lnTo>
                  <a:lnTo>
                    <a:pt x="7620" y="63499"/>
                  </a:lnTo>
                  <a:lnTo>
                    <a:pt x="7620" y="60959"/>
                  </a:lnTo>
                  <a:close/>
                </a:path>
                <a:path w="7620" h="683260">
                  <a:moveTo>
                    <a:pt x="7620" y="63500"/>
                  </a:moveTo>
                  <a:lnTo>
                    <a:pt x="0" y="63500"/>
                  </a:lnTo>
                  <a:lnTo>
                    <a:pt x="0" y="67309"/>
                  </a:lnTo>
                  <a:lnTo>
                    <a:pt x="7620" y="67309"/>
                  </a:lnTo>
                  <a:lnTo>
                    <a:pt x="7620" y="63500"/>
                  </a:lnTo>
                  <a:close/>
                </a:path>
                <a:path w="7620" h="683260">
                  <a:moveTo>
                    <a:pt x="7620" y="67309"/>
                  </a:moveTo>
                  <a:lnTo>
                    <a:pt x="0" y="67309"/>
                  </a:lnTo>
                  <a:lnTo>
                    <a:pt x="0" y="73659"/>
                  </a:lnTo>
                  <a:lnTo>
                    <a:pt x="7620" y="73659"/>
                  </a:lnTo>
                  <a:lnTo>
                    <a:pt x="7620" y="67309"/>
                  </a:lnTo>
                  <a:close/>
                </a:path>
                <a:path w="7620" h="683260">
                  <a:moveTo>
                    <a:pt x="7620" y="73659"/>
                  </a:moveTo>
                  <a:lnTo>
                    <a:pt x="0" y="73659"/>
                  </a:lnTo>
                  <a:lnTo>
                    <a:pt x="0" y="76199"/>
                  </a:lnTo>
                  <a:lnTo>
                    <a:pt x="7620" y="76199"/>
                  </a:lnTo>
                  <a:lnTo>
                    <a:pt x="7620" y="73659"/>
                  </a:lnTo>
                  <a:close/>
                </a:path>
                <a:path w="7620" h="683260">
                  <a:moveTo>
                    <a:pt x="7620" y="76200"/>
                  </a:moveTo>
                  <a:lnTo>
                    <a:pt x="0" y="76200"/>
                  </a:lnTo>
                  <a:lnTo>
                    <a:pt x="0" y="80009"/>
                  </a:lnTo>
                  <a:lnTo>
                    <a:pt x="7620" y="80009"/>
                  </a:lnTo>
                  <a:lnTo>
                    <a:pt x="7620" y="76200"/>
                  </a:lnTo>
                  <a:close/>
                </a:path>
                <a:path w="7620" h="683260">
                  <a:moveTo>
                    <a:pt x="7620" y="80009"/>
                  </a:moveTo>
                  <a:lnTo>
                    <a:pt x="0" y="80009"/>
                  </a:lnTo>
                  <a:lnTo>
                    <a:pt x="0" y="82549"/>
                  </a:lnTo>
                  <a:lnTo>
                    <a:pt x="7620" y="82549"/>
                  </a:lnTo>
                  <a:lnTo>
                    <a:pt x="7620" y="80009"/>
                  </a:lnTo>
                  <a:close/>
                </a:path>
                <a:path w="7620" h="683260">
                  <a:moveTo>
                    <a:pt x="7620" y="82550"/>
                  </a:moveTo>
                  <a:lnTo>
                    <a:pt x="0" y="82550"/>
                  </a:lnTo>
                  <a:lnTo>
                    <a:pt x="0" y="86359"/>
                  </a:lnTo>
                  <a:lnTo>
                    <a:pt x="7620" y="86359"/>
                  </a:lnTo>
                  <a:lnTo>
                    <a:pt x="7620" y="82550"/>
                  </a:lnTo>
                  <a:close/>
                </a:path>
                <a:path w="7620" h="683260">
                  <a:moveTo>
                    <a:pt x="7620" y="86359"/>
                  </a:moveTo>
                  <a:lnTo>
                    <a:pt x="0" y="86359"/>
                  </a:lnTo>
                  <a:lnTo>
                    <a:pt x="0" y="88899"/>
                  </a:lnTo>
                  <a:lnTo>
                    <a:pt x="7620" y="88899"/>
                  </a:lnTo>
                  <a:lnTo>
                    <a:pt x="7620" y="86359"/>
                  </a:lnTo>
                  <a:close/>
                </a:path>
                <a:path w="7620" h="683260">
                  <a:moveTo>
                    <a:pt x="7620" y="88900"/>
                  </a:moveTo>
                  <a:lnTo>
                    <a:pt x="0" y="88900"/>
                  </a:lnTo>
                  <a:lnTo>
                    <a:pt x="0" y="92709"/>
                  </a:lnTo>
                  <a:lnTo>
                    <a:pt x="7620" y="92709"/>
                  </a:lnTo>
                  <a:lnTo>
                    <a:pt x="7620" y="88900"/>
                  </a:lnTo>
                  <a:close/>
                </a:path>
                <a:path w="7620" h="683260">
                  <a:moveTo>
                    <a:pt x="7620" y="92709"/>
                  </a:moveTo>
                  <a:lnTo>
                    <a:pt x="0" y="92709"/>
                  </a:lnTo>
                  <a:lnTo>
                    <a:pt x="0" y="95249"/>
                  </a:lnTo>
                  <a:lnTo>
                    <a:pt x="7620" y="95249"/>
                  </a:lnTo>
                  <a:lnTo>
                    <a:pt x="7620" y="92709"/>
                  </a:lnTo>
                  <a:close/>
                </a:path>
                <a:path w="7620" h="683260">
                  <a:moveTo>
                    <a:pt x="7620" y="95250"/>
                  </a:moveTo>
                  <a:lnTo>
                    <a:pt x="0" y="95250"/>
                  </a:lnTo>
                  <a:lnTo>
                    <a:pt x="0" y="99059"/>
                  </a:lnTo>
                  <a:lnTo>
                    <a:pt x="7620" y="99059"/>
                  </a:lnTo>
                  <a:lnTo>
                    <a:pt x="7620" y="95250"/>
                  </a:lnTo>
                  <a:close/>
                </a:path>
                <a:path w="7620" h="683260">
                  <a:moveTo>
                    <a:pt x="7620" y="99059"/>
                  </a:moveTo>
                  <a:lnTo>
                    <a:pt x="0" y="99059"/>
                  </a:lnTo>
                  <a:lnTo>
                    <a:pt x="0" y="101599"/>
                  </a:lnTo>
                  <a:lnTo>
                    <a:pt x="7620" y="101599"/>
                  </a:lnTo>
                  <a:lnTo>
                    <a:pt x="7620" y="99059"/>
                  </a:lnTo>
                  <a:close/>
                </a:path>
                <a:path w="7620" h="683260">
                  <a:moveTo>
                    <a:pt x="7620" y="101600"/>
                  </a:moveTo>
                  <a:lnTo>
                    <a:pt x="0" y="101600"/>
                  </a:lnTo>
                  <a:lnTo>
                    <a:pt x="0" y="105409"/>
                  </a:lnTo>
                  <a:lnTo>
                    <a:pt x="7620" y="105409"/>
                  </a:lnTo>
                  <a:lnTo>
                    <a:pt x="7620" y="101600"/>
                  </a:lnTo>
                  <a:close/>
                </a:path>
                <a:path w="7620" h="683260">
                  <a:moveTo>
                    <a:pt x="7620" y="105409"/>
                  </a:moveTo>
                  <a:lnTo>
                    <a:pt x="0" y="105409"/>
                  </a:lnTo>
                  <a:lnTo>
                    <a:pt x="0" y="107949"/>
                  </a:lnTo>
                  <a:lnTo>
                    <a:pt x="7620" y="107949"/>
                  </a:lnTo>
                  <a:lnTo>
                    <a:pt x="7620" y="105409"/>
                  </a:lnTo>
                  <a:close/>
                </a:path>
                <a:path w="7620" h="683260">
                  <a:moveTo>
                    <a:pt x="7620" y="107950"/>
                  </a:moveTo>
                  <a:lnTo>
                    <a:pt x="0" y="107950"/>
                  </a:lnTo>
                  <a:lnTo>
                    <a:pt x="0" y="111759"/>
                  </a:lnTo>
                  <a:lnTo>
                    <a:pt x="7620" y="111759"/>
                  </a:lnTo>
                  <a:lnTo>
                    <a:pt x="7620" y="107950"/>
                  </a:lnTo>
                  <a:close/>
                </a:path>
                <a:path w="7620" h="683260">
                  <a:moveTo>
                    <a:pt x="7620" y="111759"/>
                  </a:moveTo>
                  <a:lnTo>
                    <a:pt x="0" y="111759"/>
                  </a:lnTo>
                  <a:lnTo>
                    <a:pt x="0" y="114299"/>
                  </a:lnTo>
                  <a:lnTo>
                    <a:pt x="7620" y="114299"/>
                  </a:lnTo>
                  <a:lnTo>
                    <a:pt x="7620" y="111759"/>
                  </a:lnTo>
                  <a:close/>
                </a:path>
                <a:path w="7620" h="683260">
                  <a:moveTo>
                    <a:pt x="7620" y="114300"/>
                  </a:moveTo>
                  <a:lnTo>
                    <a:pt x="0" y="114300"/>
                  </a:lnTo>
                  <a:lnTo>
                    <a:pt x="0" y="118109"/>
                  </a:lnTo>
                  <a:lnTo>
                    <a:pt x="7620" y="118109"/>
                  </a:lnTo>
                  <a:lnTo>
                    <a:pt x="7620" y="114300"/>
                  </a:lnTo>
                  <a:close/>
                </a:path>
                <a:path w="7620" h="683260">
                  <a:moveTo>
                    <a:pt x="7620" y="118109"/>
                  </a:moveTo>
                  <a:lnTo>
                    <a:pt x="0" y="118109"/>
                  </a:lnTo>
                  <a:lnTo>
                    <a:pt x="0" y="120649"/>
                  </a:lnTo>
                  <a:lnTo>
                    <a:pt x="7620" y="120649"/>
                  </a:lnTo>
                  <a:lnTo>
                    <a:pt x="7620" y="118109"/>
                  </a:lnTo>
                  <a:close/>
                </a:path>
                <a:path w="7620" h="683260">
                  <a:moveTo>
                    <a:pt x="7620" y="120650"/>
                  </a:moveTo>
                  <a:lnTo>
                    <a:pt x="0" y="120650"/>
                  </a:lnTo>
                  <a:lnTo>
                    <a:pt x="0" y="124459"/>
                  </a:lnTo>
                  <a:lnTo>
                    <a:pt x="7620" y="124459"/>
                  </a:lnTo>
                  <a:lnTo>
                    <a:pt x="7620" y="120650"/>
                  </a:lnTo>
                  <a:close/>
                </a:path>
                <a:path w="7620" h="683260">
                  <a:moveTo>
                    <a:pt x="7620" y="124459"/>
                  </a:moveTo>
                  <a:lnTo>
                    <a:pt x="0" y="124459"/>
                  </a:lnTo>
                  <a:lnTo>
                    <a:pt x="0" y="126999"/>
                  </a:lnTo>
                  <a:lnTo>
                    <a:pt x="7620" y="126999"/>
                  </a:lnTo>
                  <a:lnTo>
                    <a:pt x="7620" y="124459"/>
                  </a:lnTo>
                  <a:close/>
                </a:path>
                <a:path w="7620" h="683260">
                  <a:moveTo>
                    <a:pt x="7620" y="127000"/>
                  </a:moveTo>
                  <a:lnTo>
                    <a:pt x="0" y="127000"/>
                  </a:lnTo>
                  <a:lnTo>
                    <a:pt x="0" y="133349"/>
                  </a:lnTo>
                  <a:lnTo>
                    <a:pt x="7620" y="133349"/>
                  </a:lnTo>
                  <a:lnTo>
                    <a:pt x="7620" y="127000"/>
                  </a:lnTo>
                  <a:close/>
                </a:path>
                <a:path w="7620" h="683260">
                  <a:moveTo>
                    <a:pt x="7620" y="133350"/>
                  </a:moveTo>
                  <a:lnTo>
                    <a:pt x="0" y="133350"/>
                  </a:lnTo>
                  <a:lnTo>
                    <a:pt x="0" y="139699"/>
                  </a:lnTo>
                  <a:lnTo>
                    <a:pt x="7620" y="139699"/>
                  </a:lnTo>
                  <a:lnTo>
                    <a:pt x="7620" y="133350"/>
                  </a:lnTo>
                  <a:close/>
                </a:path>
                <a:path w="7620" h="683260">
                  <a:moveTo>
                    <a:pt x="7620" y="139700"/>
                  </a:moveTo>
                  <a:lnTo>
                    <a:pt x="0" y="139700"/>
                  </a:lnTo>
                  <a:lnTo>
                    <a:pt x="0" y="143509"/>
                  </a:lnTo>
                  <a:lnTo>
                    <a:pt x="7620" y="143509"/>
                  </a:lnTo>
                  <a:lnTo>
                    <a:pt x="7620" y="139700"/>
                  </a:lnTo>
                  <a:close/>
                </a:path>
                <a:path w="7620" h="683260">
                  <a:moveTo>
                    <a:pt x="7620" y="143509"/>
                  </a:moveTo>
                  <a:lnTo>
                    <a:pt x="0" y="143509"/>
                  </a:lnTo>
                  <a:lnTo>
                    <a:pt x="0" y="146049"/>
                  </a:lnTo>
                  <a:lnTo>
                    <a:pt x="7620" y="146049"/>
                  </a:lnTo>
                  <a:lnTo>
                    <a:pt x="7620" y="143509"/>
                  </a:lnTo>
                  <a:close/>
                </a:path>
                <a:path w="7620" h="683260">
                  <a:moveTo>
                    <a:pt x="7620" y="146050"/>
                  </a:moveTo>
                  <a:lnTo>
                    <a:pt x="0" y="146050"/>
                  </a:lnTo>
                  <a:lnTo>
                    <a:pt x="0" y="152399"/>
                  </a:lnTo>
                  <a:lnTo>
                    <a:pt x="7620" y="152399"/>
                  </a:lnTo>
                  <a:lnTo>
                    <a:pt x="7620" y="146050"/>
                  </a:lnTo>
                  <a:close/>
                </a:path>
                <a:path w="7620" h="683260">
                  <a:moveTo>
                    <a:pt x="7620" y="152400"/>
                  </a:moveTo>
                  <a:lnTo>
                    <a:pt x="0" y="152400"/>
                  </a:lnTo>
                  <a:lnTo>
                    <a:pt x="0" y="158749"/>
                  </a:lnTo>
                  <a:lnTo>
                    <a:pt x="7620" y="158749"/>
                  </a:lnTo>
                  <a:lnTo>
                    <a:pt x="7620" y="152400"/>
                  </a:lnTo>
                  <a:close/>
                </a:path>
                <a:path w="7620" h="683260">
                  <a:moveTo>
                    <a:pt x="7620" y="158750"/>
                  </a:moveTo>
                  <a:lnTo>
                    <a:pt x="0" y="158750"/>
                  </a:lnTo>
                  <a:lnTo>
                    <a:pt x="0" y="165099"/>
                  </a:lnTo>
                  <a:lnTo>
                    <a:pt x="7620" y="165099"/>
                  </a:lnTo>
                  <a:lnTo>
                    <a:pt x="7620" y="158750"/>
                  </a:lnTo>
                  <a:close/>
                </a:path>
                <a:path w="7620" h="683260">
                  <a:moveTo>
                    <a:pt x="7620" y="165100"/>
                  </a:moveTo>
                  <a:lnTo>
                    <a:pt x="0" y="165100"/>
                  </a:lnTo>
                  <a:lnTo>
                    <a:pt x="0" y="168909"/>
                  </a:lnTo>
                  <a:lnTo>
                    <a:pt x="7620" y="168909"/>
                  </a:lnTo>
                  <a:lnTo>
                    <a:pt x="7620" y="165100"/>
                  </a:lnTo>
                  <a:close/>
                </a:path>
                <a:path w="7620" h="683260">
                  <a:moveTo>
                    <a:pt x="7620" y="168909"/>
                  </a:moveTo>
                  <a:lnTo>
                    <a:pt x="0" y="168909"/>
                  </a:lnTo>
                  <a:lnTo>
                    <a:pt x="0" y="171449"/>
                  </a:lnTo>
                  <a:lnTo>
                    <a:pt x="7620" y="171449"/>
                  </a:lnTo>
                  <a:lnTo>
                    <a:pt x="7620" y="168909"/>
                  </a:lnTo>
                  <a:close/>
                </a:path>
                <a:path w="7620" h="683260">
                  <a:moveTo>
                    <a:pt x="7620" y="171450"/>
                  </a:moveTo>
                  <a:lnTo>
                    <a:pt x="0" y="171450"/>
                  </a:lnTo>
                  <a:lnTo>
                    <a:pt x="0" y="175259"/>
                  </a:lnTo>
                  <a:lnTo>
                    <a:pt x="7620" y="175259"/>
                  </a:lnTo>
                  <a:lnTo>
                    <a:pt x="7620" y="171450"/>
                  </a:lnTo>
                  <a:close/>
                </a:path>
                <a:path w="7620" h="683260">
                  <a:moveTo>
                    <a:pt x="7620" y="175259"/>
                  </a:moveTo>
                  <a:lnTo>
                    <a:pt x="0" y="175259"/>
                  </a:lnTo>
                  <a:lnTo>
                    <a:pt x="0" y="177799"/>
                  </a:lnTo>
                  <a:lnTo>
                    <a:pt x="7620" y="177799"/>
                  </a:lnTo>
                  <a:lnTo>
                    <a:pt x="7620" y="175259"/>
                  </a:lnTo>
                  <a:close/>
                </a:path>
                <a:path w="7620" h="683260">
                  <a:moveTo>
                    <a:pt x="7620" y="177800"/>
                  </a:moveTo>
                  <a:lnTo>
                    <a:pt x="0" y="177800"/>
                  </a:lnTo>
                  <a:lnTo>
                    <a:pt x="0" y="181609"/>
                  </a:lnTo>
                  <a:lnTo>
                    <a:pt x="7620" y="181609"/>
                  </a:lnTo>
                  <a:lnTo>
                    <a:pt x="7620" y="177800"/>
                  </a:lnTo>
                  <a:close/>
                </a:path>
                <a:path w="7620" h="683260">
                  <a:moveTo>
                    <a:pt x="7620" y="181609"/>
                  </a:moveTo>
                  <a:lnTo>
                    <a:pt x="0" y="181609"/>
                  </a:lnTo>
                  <a:lnTo>
                    <a:pt x="0" y="184149"/>
                  </a:lnTo>
                  <a:lnTo>
                    <a:pt x="7620" y="184149"/>
                  </a:lnTo>
                  <a:lnTo>
                    <a:pt x="7620" y="181609"/>
                  </a:lnTo>
                  <a:close/>
                </a:path>
                <a:path w="7620" h="683260">
                  <a:moveTo>
                    <a:pt x="7620" y="184150"/>
                  </a:moveTo>
                  <a:lnTo>
                    <a:pt x="0" y="184150"/>
                  </a:lnTo>
                  <a:lnTo>
                    <a:pt x="0" y="187959"/>
                  </a:lnTo>
                  <a:lnTo>
                    <a:pt x="7620" y="187959"/>
                  </a:lnTo>
                  <a:lnTo>
                    <a:pt x="7620" y="184150"/>
                  </a:lnTo>
                  <a:close/>
                </a:path>
                <a:path w="7620" h="683260">
                  <a:moveTo>
                    <a:pt x="7620" y="187959"/>
                  </a:moveTo>
                  <a:lnTo>
                    <a:pt x="0" y="187959"/>
                  </a:lnTo>
                  <a:lnTo>
                    <a:pt x="0" y="190499"/>
                  </a:lnTo>
                  <a:lnTo>
                    <a:pt x="7620" y="190499"/>
                  </a:lnTo>
                  <a:lnTo>
                    <a:pt x="7620" y="187959"/>
                  </a:lnTo>
                  <a:close/>
                </a:path>
                <a:path w="7620" h="683260">
                  <a:moveTo>
                    <a:pt x="7620" y="190500"/>
                  </a:moveTo>
                  <a:lnTo>
                    <a:pt x="0" y="190500"/>
                  </a:lnTo>
                  <a:lnTo>
                    <a:pt x="0" y="194309"/>
                  </a:lnTo>
                  <a:lnTo>
                    <a:pt x="7620" y="194309"/>
                  </a:lnTo>
                  <a:lnTo>
                    <a:pt x="7620" y="190500"/>
                  </a:lnTo>
                  <a:close/>
                </a:path>
                <a:path w="7620" h="683260">
                  <a:moveTo>
                    <a:pt x="7620" y="194309"/>
                  </a:moveTo>
                  <a:lnTo>
                    <a:pt x="0" y="194309"/>
                  </a:lnTo>
                  <a:lnTo>
                    <a:pt x="0" y="196849"/>
                  </a:lnTo>
                  <a:lnTo>
                    <a:pt x="7620" y="196849"/>
                  </a:lnTo>
                  <a:lnTo>
                    <a:pt x="7620" y="194309"/>
                  </a:lnTo>
                  <a:close/>
                </a:path>
                <a:path w="7620" h="683260">
                  <a:moveTo>
                    <a:pt x="7620" y="196850"/>
                  </a:moveTo>
                  <a:lnTo>
                    <a:pt x="0" y="196850"/>
                  </a:lnTo>
                  <a:lnTo>
                    <a:pt x="0" y="200659"/>
                  </a:lnTo>
                  <a:lnTo>
                    <a:pt x="7620" y="200659"/>
                  </a:lnTo>
                  <a:lnTo>
                    <a:pt x="7620" y="196850"/>
                  </a:lnTo>
                  <a:close/>
                </a:path>
                <a:path w="7620" h="683260">
                  <a:moveTo>
                    <a:pt x="7620" y="200659"/>
                  </a:moveTo>
                  <a:lnTo>
                    <a:pt x="0" y="200659"/>
                  </a:lnTo>
                  <a:lnTo>
                    <a:pt x="0" y="203199"/>
                  </a:lnTo>
                  <a:lnTo>
                    <a:pt x="7620" y="203199"/>
                  </a:lnTo>
                  <a:lnTo>
                    <a:pt x="7620" y="200659"/>
                  </a:lnTo>
                  <a:close/>
                </a:path>
                <a:path w="7620" h="683260">
                  <a:moveTo>
                    <a:pt x="7620" y="203200"/>
                  </a:moveTo>
                  <a:lnTo>
                    <a:pt x="0" y="203200"/>
                  </a:lnTo>
                  <a:lnTo>
                    <a:pt x="0" y="207009"/>
                  </a:lnTo>
                  <a:lnTo>
                    <a:pt x="7620" y="207009"/>
                  </a:lnTo>
                  <a:lnTo>
                    <a:pt x="7620" y="203200"/>
                  </a:lnTo>
                  <a:close/>
                </a:path>
                <a:path w="7620" h="683260">
                  <a:moveTo>
                    <a:pt x="7620" y="207009"/>
                  </a:moveTo>
                  <a:lnTo>
                    <a:pt x="0" y="207009"/>
                  </a:lnTo>
                  <a:lnTo>
                    <a:pt x="0" y="209549"/>
                  </a:lnTo>
                  <a:lnTo>
                    <a:pt x="7620" y="209549"/>
                  </a:lnTo>
                  <a:lnTo>
                    <a:pt x="7620" y="207009"/>
                  </a:lnTo>
                  <a:close/>
                </a:path>
                <a:path w="7620" h="683260">
                  <a:moveTo>
                    <a:pt x="7620" y="209550"/>
                  </a:moveTo>
                  <a:lnTo>
                    <a:pt x="0" y="209550"/>
                  </a:lnTo>
                  <a:lnTo>
                    <a:pt x="0" y="213359"/>
                  </a:lnTo>
                  <a:lnTo>
                    <a:pt x="7620" y="213359"/>
                  </a:lnTo>
                  <a:lnTo>
                    <a:pt x="7620" y="209550"/>
                  </a:lnTo>
                  <a:close/>
                </a:path>
                <a:path w="7620" h="683260">
                  <a:moveTo>
                    <a:pt x="7620" y="213359"/>
                  </a:moveTo>
                  <a:lnTo>
                    <a:pt x="0" y="213359"/>
                  </a:lnTo>
                  <a:lnTo>
                    <a:pt x="0" y="215899"/>
                  </a:lnTo>
                  <a:lnTo>
                    <a:pt x="7620" y="215899"/>
                  </a:lnTo>
                  <a:lnTo>
                    <a:pt x="7620" y="213359"/>
                  </a:lnTo>
                  <a:close/>
                </a:path>
                <a:path w="7620" h="683260">
                  <a:moveTo>
                    <a:pt x="7620" y="215900"/>
                  </a:moveTo>
                  <a:lnTo>
                    <a:pt x="0" y="215900"/>
                  </a:lnTo>
                  <a:lnTo>
                    <a:pt x="0" y="219709"/>
                  </a:lnTo>
                  <a:lnTo>
                    <a:pt x="7620" y="219709"/>
                  </a:lnTo>
                  <a:lnTo>
                    <a:pt x="7620" y="215900"/>
                  </a:lnTo>
                  <a:close/>
                </a:path>
                <a:path w="7620" h="683260">
                  <a:moveTo>
                    <a:pt x="7620" y="219709"/>
                  </a:moveTo>
                  <a:lnTo>
                    <a:pt x="0" y="219709"/>
                  </a:lnTo>
                  <a:lnTo>
                    <a:pt x="0" y="222249"/>
                  </a:lnTo>
                  <a:lnTo>
                    <a:pt x="7620" y="222249"/>
                  </a:lnTo>
                  <a:lnTo>
                    <a:pt x="7620" y="219709"/>
                  </a:lnTo>
                  <a:close/>
                </a:path>
                <a:path w="7620" h="683260">
                  <a:moveTo>
                    <a:pt x="7620" y="222250"/>
                  </a:moveTo>
                  <a:lnTo>
                    <a:pt x="0" y="222250"/>
                  </a:lnTo>
                  <a:lnTo>
                    <a:pt x="0" y="253999"/>
                  </a:lnTo>
                  <a:lnTo>
                    <a:pt x="7620" y="253999"/>
                  </a:lnTo>
                  <a:lnTo>
                    <a:pt x="7620" y="222250"/>
                  </a:lnTo>
                  <a:close/>
                </a:path>
                <a:path w="7620" h="683260">
                  <a:moveTo>
                    <a:pt x="7620" y="254000"/>
                  </a:moveTo>
                  <a:lnTo>
                    <a:pt x="0" y="254000"/>
                  </a:lnTo>
                  <a:lnTo>
                    <a:pt x="0" y="323849"/>
                  </a:lnTo>
                  <a:lnTo>
                    <a:pt x="7620" y="323849"/>
                  </a:lnTo>
                  <a:lnTo>
                    <a:pt x="7620" y="254000"/>
                  </a:lnTo>
                  <a:close/>
                </a:path>
                <a:path w="7620" h="683260">
                  <a:moveTo>
                    <a:pt x="7620" y="323849"/>
                  </a:moveTo>
                  <a:lnTo>
                    <a:pt x="0" y="323849"/>
                  </a:lnTo>
                  <a:lnTo>
                    <a:pt x="0" y="426719"/>
                  </a:lnTo>
                  <a:lnTo>
                    <a:pt x="7620" y="426719"/>
                  </a:lnTo>
                  <a:lnTo>
                    <a:pt x="7620" y="323849"/>
                  </a:lnTo>
                  <a:close/>
                </a:path>
                <a:path w="7620" h="683260">
                  <a:moveTo>
                    <a:pt x="2540" y="680719"/>
                  </a:moveTo>
                  <a:lnTo>
                    <a:pt x="0" y="680719"/>
                  </a:lnTo>
                  <a:lnTo>
                    <a:pt x="0" y="683259"/>
                  </a:lnTo>
                  <a:lnTo>
                    <a:pt x="2540" y="683259"/>
                  </a:lnTo>
                  <a:lnTo>
                    <a:pt x="2540" y="680719"/>
                  </a:lnTo>
                  <a:close/>
                </a:path>
                <a:path w="7620" h="683260">
                  <a:moveTo>
                    <a:pt x="7620" y="678180"/>
                  </a:moveTo>
                  <a:lnTo>
                    <a:pt x="0" y="678180"/>
                  </a:lnTo>
                  <a:lnTo>
                    <a:pt x="0" y="679449"/>
                  </a:lnTo>
                  <a:lnTo>
                    <a:pt x="7620" y="679449"/>
                  </a:lnTo>
                  <a:lnTo>
                    <a:pt x="7620" y="678180"/>
                  </a:lnTo>
                  <a:close/>
                </a:path>
                <a:path w="7620" h="683260">
                  <a:moveTo>
                    <a:pt x="7620" y="674369"/>
                  </a:moveTo>
                  <a:lnTo>
                    <a:pt x="0" y="674369"/>
                  </a:lnTo>
                  <a:lnTo>
                    <a:pt x="0" y="676909"/>
                  </a:lnTo>
                  <a:lnTo>
                    <a:pt x="7620" y="676909"/>
                  </a:lnTo>
                  <a:lnTo>
                    <a:pt x="7620" y="674369"/>
                  </a:lnTo>
                  <a:close/>
                </a:path>
                <a:path w="7620" h="683260">
                  <a:moveTo>
                    <a:pt x="7620" y="671830"/>
                  </a:moveTo>
                  <a:lnTo>
                    <a:pt x="0" y="671830"/>
                  </a:lnTo>
                  <a:lnTo>
                    <a:pt x="0" y="673099"/>
                  </a:lnTo>
                  <a:lnTo>
                    <a:pt x="7620" y="673099"/>
                  </a:lnTo>
                  <a:lnTo>
                    <a:pt x="7620" y="671830"/>
                  </a:lnTo>
                  <a:close/>
                </a:path>
                <a:path w="7620" h="683260">
                  <a:moveTo>
                    <a:pt x="7620" y="668019"/>
                  </a:moveTo>
                  <a:lnTo>
                    <a:pt x="0" y="668019"/>
                  </a:lnTo>
                  <a:lnTo>
                    <a:pt x="0" y="670559"/>
                  </a:lnTo>
                  <a:lnTo>
                    <a:pt x="7620" y="670559"/>
                  </a:lnTo>
                  <a:lnTo>
                    <a:pt x="7620" y="668019"/>
                  </a:lnTo>
                  <a:close/>
                </a:path>
                <a:path w="7620" h="683260">
                  <a:moveTo>
                    <a:pt x="7620" y="665479"/>
                  </a:moveTo>
                  <a:lnTo>
                    <a:pt x="0" y="665479"/>
                  </a:lnTo>
                  <a:lnTo>
                    <a:pt x="0" y="666749"/>
                  </a:lnTo>
                  <a:lnTo>
                    <a:pt x="7620" y="666749"/>
                  </a:lnTo>
                  <a:lnTo>
                    <a:pt x="7620" y="665479"/>
                  </a:lnTo>
                  <a:close/>
                </a:path>
                <a:path w="7620" h="683260">
                  <a:moveTo>
                    <a:pt x="7620" y="661669"/>
                  </a:moveTo>
                  <a:lnTo>
                    <a:pt x="0" y="661669"/>
                  </a:lnTo>
                  <a:lnTo>
                    <a:pt x="0" y="664209"/>
                  </a:lnTo>
                  <a:lnTo>
                    <a:pt x="7620" y="664209"/>
                  </a:lnTo>
                  <a:lnTo>
                    <a:pt x="7620" y="661669"/>
                  </a:lnTo>
                  <a:close/>
                </a:path>
                <a:path w="7620" h="683260">
                  <a:moveTo>
                    <a:pt x="7620" y="659129"/>
                  </a:moveTo>
                  <a:lnTo>
                    <a:pt x="0" y="659129"/>
                  </a:lnTo>
                  <a:lnTo>
                    <a:pt x="0" y="660399"/>
                  </a:lnTo>
                  <a:lnTo>
                    <a:pt x="7620" y="660399"/>
                  </a:lnTo>
                  <a:lnTo>
                    <a:pt x="7620" y="659129"/>
                  </a:lnTo>
                  <a:close/>
                </a:path>
                <a:path w="7620" h="683260">
                  <a:moveTo>
                    <a:pt x="7620" y="655319"/>
                  </a:moveTo>
                  <a:lnTo>
                    <a:pt x="0" y="655319"/>
                  </a:lnTo>
                  <a:lnTo>
                    <a:pt x="0" y="657859"/>
                  </a:lnTo>
                  <a:lnTo>
                    <a:pt x="7620" y="657859"/>
                  </a:lnTo>
                  <a:lnTo>
                    <a:pt x="7620" y="655319"/>
                  </a:lnTo>
                  <a:close/>
                </a:path>
                <a:path w="7620" h="683260">
                  <a:moveTo>
                    <a:pt x="7620" y="652779"/>
                  </a:moveTo>
                  <a:lnTo>
                    <a:pt x="0" y="652779"/>
                  </a:lnTo>
                  <a:lnTo>
                    <a:pt x="0" y="654049"/>
                  </a:lnTo>
                  <a:lnTo>
                    <a:pt x="7620" y="654049"/>
                  </a:lnTo>
                  <a:lnTo>
                    <a:pt x="7620" y="652779"/>
                  </a:lnTo>
                  <a:close/>
                </a:path>
                <a:path w="7620" h="683260">
                  <a:moveTo>
                    <a:pt x="7620" y="648969"/>
                  </a:moveTo>
                  <a:lnTo>
                    <a:pt x="0" y="648969"/>
                  </a:lnTo>
                  <a:lnTo>
                    <a:pt x="0" y="651509"/>
                  </a:lnTo>
                  <a:lnTo>
                    <a:pt x="7620" y="651509"/>
                  </a:lnTo>
                  <a:lnTo>
                    <a:pt x="7620" y="648969"/>
                  </a:lnTo>
                  <a:close/>
                </a:path>
                <a:path w="7620" h="683260">
                  <a:moveTo>
                    <a:pt x="7620" y="646429"/>
                  </a:moveTo>
                  <a:lnTo>
                    <a:pt x="0" y="646429"/>
                  </a:lnTo>
                  <a:lnTo>
                    <a:pt x="0" y="647699"/>
                  </a:lnTo>
                  <a:lnTo>
                    <a:pt x="7620" y="647699"/>
                  </a:lnTo>
                  <a:lnTo>
                    <a:pt x="7620" y="646429"/>
                  </a:lnTo>
                  <a:close/>
                </a:path>
                <a:path w="7620" h="683260">
                  <a:moveTo>
                    <a:pt x="7620" y="642619"/>
                  </a:moveTo>
                  <a:lnTo>
                    <a:pt x="0" y="642619"/>
                  </a:lnTo>
                  <a:lnTo>
                    <a:pt x="0" y="645159"/>
                  </a:lnTo>
                  <a:lnTo>
                    <a:pt x="7620" y="645159"/>
                  </a:lnTo>
                  <a:lnTo>
                    <a:pt x="7620" y="642619"/>
                  </a:lnTo>
                  <a:close/>
                </a:path>
                <a:path w="7620" h="683260">
                  <a:moveTo>
                    <a:pt x="7620" y="640080"/>
                  </a:moveTo>
                  <a:lnTo>
                    <a:pt x="0" y="640080"/>
                  </a:lnTo>
                  <a:lnTo>
                    <a:pt x="0" y="641349"/>
                  </a:lnTo>
                  <a:lnTo>
                    <a:pt x="7620" y="641349"/>
                  </a:lnTo>
                  <a:lnTo>
                    <a:pt x="7620" y="640080"/>
                  </a:lnTo>
                  <a:close/>
                </a:path>
                <a:path w="7620" h="683260">
                  <a:moveTo>
                    <a:pt x="7620" y="634999"/>
                  </a:moveTo>
                  <a:lnTo>
                    <a:pt x="0" y="634999"/>
                  </a:lnTo>
                  <a:lnTo>
                    <a:pt x="0" y="638809"/>
                  </a:lnTo>
                  <a:lnTo>
                    <a:pt x="7620" y="638809"/>
                  </a:lnTo>
                  <a:lnTo>
                    <a:pt x="7620" y="634999"/>
                  </a:lnTo>
                  <a:close/>
                </a:path>
                <a:path w="7620" h="683260">
                  <a:moveTo>
                    <a:pt x="7620" y="628649"/>
                  </a:moveTo>
                  <a:lnTo>
                    <a:pt x="0" y="628649"/>
                  </a:lnTo>
                  <a:lnTo>
                    <a:pt x="0" y="633729"/>
                  </a:lnTo>
                  <a:lnTo>
                    <a:pt x="7620" y="633729"/>
                  </a:lnTo>
                  <a:lnTo>
                    <a:pt x="7620" y="628649"/>
                  </a:lnTo>
                  <a:close/>
                </a:path>
                <a:path w="7620" h="683260">
                  <a:moveTo>
                    <a:pt x="7620" y="622299"/>
                  </a:moveTo>
                  <a:lnTo>
                    <a:pt x="0" y="622299"/>
                  </a:lnTo>
                  <a:lnTo>
                    <a:pt x="0" y="627379"/>
                  </a:lnTo>
                  <a:lnTo>
                    <a:pt x="7620" y="627379"/>
                  </a:lnTo>
                  <a:lnTo>
                    <a:pt x="7620" y="622299"/>
                  </a:lnTo>
                  <a:close/>
                </a:path>
                <a:path w="7620" h="683260">
                  <a:moveTo>
                    <a:pt x="7620" y="615949"/>
                  </a:moveTo>
                  <a:lnTo>
                    <a:pt x="0" y="615949"/>
                  </a:lnTo>
                  <a:lnTo>
                    <a:pt x="0" y="621030"/>
                  </a:lnTo>
                  <a:lnTo>
                    <a:pt x="7620" y="621030"/>
                  </a:lnTo>
                  <a:lnTo>
                    <a:pt x="7620" y="615949"/>
                  </a:lnTo>
                  <a:close/>
                </a:path>
                <a:path w="7620" h="683260">
                  <a:moveTo>
                    <a:pt x="7620" y="609599"/>
                  </a:moveTo>
                  <a:lnTo>
                    <a:pt x="0" y="609599"/>
                  </a:lnTo>
                  <a:lnTo>
                    <a:pt x="0" y="614679"/>
                  </a:lnTo>
                  <a:lnTo>
                    <a:pt x="7620" y="614679"/>
                  </a:lnTo>
                  <a:lnTo>
                    <a:pt x="7620" y="609599"/>
                  </a:lnTo>
                  <a:close/>
                </a:path>
                <a:path w="7620" h="683260">
                  <a:moveTo>
                    <a:pt x="7620" y="603249"/>
                  </a:moveTo>
                  <a:lnTo>
                    <a:pt x="0" y="603249"/>
                  </a:lnTo>
                  <a:lnTo>
                    <a:pt x="0" y="608329"/>
                  </a:lnTo>
                  <a:lnTo>
                    <a:pt x="7620" y="608329"/>
                  </a:lnTo>
                  <a:lnTo>
                    <a:pt x="7620" y="603249"/>
                  </a:lnTo>
                  <a:close/>
                </a:path>
                <a:path w="7620" h="683260">
                  <a:moveTo>
                    <a:pt x="7620" y="596899"/>
                  </a:moveTo>
                  <a:lnTo>
                    <a:pt x="0" y="596899"/>
                  </a:lnTo>
                  <a:lnTo>
                    <a:pt x="0" y="601979"/>
                  </a:lnTo>
                  <a:lnTo>
                    <a:pt x="7620" y="601979"/>
                  </a:lnTo>
                  <a:lnTo>
                    <a:pt x="7620" y="596899"/>
                  </a:lnTo>
                  <a:close/>
                </a:path>
                <a:path w="7620" h="683260">
                  <a:moveTo>
                    <a:pt x="7620" y="590549"/>
                  </a:moveTo>
                  <a:lnTo>
                    <a:pt x="0" y="590549"/>
                  </a:lnTo>
                  <a:lnTo>
                    <a:pt x="0" y="595629"/>
                  </a:lnTo>
                  <a:lnTo>
                    <a:pt x="7620" y="595629"/>
                  </a:lnTo>
                  <a:lnTo>
                    <a:pt x="7620" y="590549"/>
                  </a:lnTo>
                  <a:close/>
                </a:path>
                <a:path w="7620" h="683260">
                  <a:moveTo>
                    <a:pt x="7620" y="584199"/>
                  </a:moveTo>
                  <a:lnTo>
                    <a:pt x="0" y="584199"/>
                  </a:lnTo>
                  <a:lnTo>
                    <a:pt x="0" y="589279"/>
                  </a:lnTo>
                  <a:lnTo>
                    <a:pt x="7620" y="589279"/>
                  </a:lnTo>
                  <a:lnTo>
                    <a:pt x="7620" y="584199"/>
                  </a:lnTo>
                  <a:close/>
                </a:path>
                <a:path w="7620" h="683260">
                  <a:moveTo>
                    <a:pt x="7620" y="577849"/>
                  </a:moveTo>
                  <a:lnTo>
                    <a:pt x="0" y="577849"/>
                  </a:lnTo>
                  <a:lnTo>
                    <a:pt x="0" y="582929"/>
                  </a:lnTo>
                  <a:lnTo>
                    <a:pt x="7620" y="582929"/>
                  </a:lnTo>
                  <a:lnTo>
                    <a:pt x="7620" y="577849"/>
                  </a:lnTo>
                  <a:close/>
                </a:path>
                <a:path w="7620" h="683260">
                  <a:moveTo>
                    <a:pt x="7620" y="571499"/>
                  </a:moveTo>
                  <a:lnTo>
                    <a:pt x="0" y="571499"/>
                  </a:lnTo>
                  <a:lnTo>
                    <a:pt x="0" y="576579"/>
                  </a:lnTo>
                  <a:lnTo>
                    <a:pt x="7620" y="576579"/>
                  </a:lnTo>
                  <a:lnTo>
                    <a:pt x="7620" y="571499"/>
                  </a:lnTo>
                  <a:close/>
                </a:path>
                <a:path w="7620" h="683260">
                  <a:moveTo>
                    <a:pt x="7620" y="565149"/>
                  </a:moveTo>
                  <a:lnTo>
                    <a:pt x="0" y="565149"/>
                  </a:lnTo>
                  <a:lnTo>
                    <a:pt x="0" y="570229"/>
                  </a:lnTo>
                  <a:lnTo>
                    <a:pt x="7620" y="570229"/>
                  </a:lnTo>
                  <a:lnTo>
                    <a:pt x="7620" y="565149"/>
                  </a:lnTo>
                  <a:close/>
                </a:path>
                <a:path w="7620" h="683260">
                  <a:moveTo>
                    <a:pt x="7620" y="558799"/>
                  </a:moveTo>
                  <a:lnTo>
                    <a:pt x="0" y="558799"/>
                  </a:lnTo>
                  <a:lnTo>
                    <a:pt x="0" y="563879"/>
                  </a:lnTo>
                  <a:lnTo>
                    <a:pt x="7620" y="563879"/>
                  </a:lnTo>
                  <a:lnTo>
                    <a:pt x="7620" y="558799"/>
                  </a:lnTo>
                  <a:close/>
                </a:path>
                <a:path w="7620" h="683260">
                  <a:moveTo>
                    <a:pt x="7620" y="551179"/>
                  </a:moveTo>
                  <a:lnTo>
                    <a:pt x="0" y="551179"/>
                  </a:lnTo>
                  <a:lnTo>
                    <a:pt x="0" y="557529"/>
                  </a:lnTo>
                  <a:lnTo>
                    <a:pt x="7620" y="557529"/>
                  </a:lnTo>
                  <a:lnTo>
                    <a:pt x="7620" y="551179"/>
                  </a:lnTo>
                  <a:close/>
                </a:path>
                <a:path w="7620" h="683260">
                  <a:moveTo>
                    <a:pt x="7620" y="546099"/>
                  </a:moveTo>
                  <a:lnTo>
                    <a:pt x="0" y="546099"/>
                  </a:lnTo>
                  <a:lnTo>
                    <a:pt x="0" y="549909"/>
                  </a:lnTo>
                  <a:lnTo>
                    <a:pt x="7620" y="549909"/>
                  </a:lnTo>
                  <a:lnTo>
                    <a:pt x="7620" y="546099"/>
                  </a:lnTo>
                  <a:close/>
                </a:path>
                <a:path w="7620" h="683260">
                  <a:moveTo>
                    <a:pt x="7620" y="539749"/>
                  </a:moveTo>
                  <a:lnTo>
                    <a:pt x="0" y="539749"/>
                  </a:lnTo>
                  <a:lnTo>
                    <a:pt x="0" y="544829"/>
                  </a:lnTo>
                  <a:lnTo>
                    <a:pt x="7620" y="544829"/>
                  </a:lnTo>
                  <a:lnTo>
                    <a:pt x="7620" y="539749"/>
                  </a:lnTo>
                  <a:close/>
                </a:path>
                <a:path w="7620" h="683260">
                  <a:moveTo>
                    <a:pt x="7620" y="532129"/>
                  </a:moveTo>
                  <a:lnTo>
                    <a:pt x="0" y="532129"/>
                  </a:lnTo>
                  <a:lnTo>
                    <a:pt x="0" y="538479"/>
                  </a:lnTo>
                  <a:lnTo>
                    <a:pt x="7620" y="538479"/>
                  </a:lnTo>
                  <a:lnTo>
                    <a:pt x="7620" y="532129"/>
                  </a:lnTo>
                  <a:close/>
                </a:path>
                <a:path w="7620" h="683260">
                  <a:moveTo>
                    <a:pt x="7620" y="527049"/>
                  </a:moveTo>
                  <a:lnTo>
                    <a:pt x="0" y="527049"/>
                  </a:lnTo>
                  <a:lnTo>
                    <a:pt x="0" y="530859"/>
                  </a:lnTo>
                  <a:lnTo>
                    <a:pt x="7620" y="530859"/>
                  </a:lnTo>
                  <a:lnTo>
                    <a:pt x="7620" y="527049"/>
                  </a:lnTo>
                  <a:close/>
                </a:path>
                <a:path w="7620" h="683260">
                  <a:moveTo>
                    <a:pt x="7620" y="520699"/>
                  </a:moveTo>
                  <a:lnTo>
                    <a:pt x="0" y="520699"/>
                  </a:lnTo>
                  <a:lnTo>
                    <a:pt x="0" y="525780"/>
                  </a:lnTo>
                  <a:lnTo>
                    <a:pt x="7620" y="525780"/>
                  </a:lnTo>
                  <a:lnTo>
                    <a:pt x="7620" y="520699"/>
                  </a:lnTo>
                  <a:close/>
                </a:path>
                <a:path w="7620" h="683260">
                  <a:moveTo>
                    <a:pt x="7620" y="514349"/>
                  </a:moveTo>
                  <a:lnTo>
                    <a:pt x="0" y="514349"/>
                  </a:lnTo>
                  <a:lnTo>
                    <a:pt x="0" y="519429"/>
                  </a:lnTo>
                  <a:lnTo>
                    <a:pt x="7620" y="519429"/>
                  </a:lnTo>
                  <a:lnTo>
                    <a:pt x="7620" y="514349"/>
                  </a:lnTo>
                  <a:close/>
                </a:path>
                <a:path w="7620" h="683260">
                  <a:moveTo>
                    <a:pt x="7620" y="507999"/>
                  </a:moveTo>
                  <a:lnTo>
                    <a:pt x="0" y="507999"/>
                  </a:lnTo>
                  <a:lnTo>
                    <a:pt x="0" y="513080"/>
                  </a:lnTo>
                  <a:lnTo>
                    <a:pt x="7620" y="513080"/>
                  </a:lnTo>
                  <a:lnTo>
                    <a:pt x="7620" y="507999"/>
                  </a:lnTo>
                  <a:close/>
                </a:path>
                <a:path w="7620" h="683260">
                  <a:moveTo>
                    <a:pt x="7620" y="501649"/>
                  </a:moveTo>
                  <a:lnTo>
                    <a:pt x="0" y="501649"/>
                  </a:lnTo>
                  <a:lnTo>
                    <a:pt x="0" y="506729"/>
                  </a:lnTo>
                  <a:lnTo>
                    <a:pt x="7620" y="506729"/>
                  </a:lnTo>
                  <a:lnTo>
                    <a:pt x="7620" y="501649"/>
                  </a:lnTo>
                  <a:close/>
                </a:path>
                <a:path w="7620" h="683260">
                  <a:moveTo>
                    <a:pt x="7620" y="495299"/>
                  </a:moveTo>
                  <a:lnTo>
                    <a:pt x="0" y="495299"/>
                  </a:lnTo>
                  <a:lnTo>
                    <a:pt x="0" y="500379"/>
                  </a:lnTo>
                  <a:lnTo>
                    <a:pt x="7620" y="500379"/>
                  </a:lnTo>
                  <a:lnTo>
                    <a:pt x="7620" y="495299"/>
                  </a:lnTo>
                  <a:close/>
                </a:path>
                <a:path w="7620" h="683260">
                  <a:moveTo>
                    <a:pt x="7620" y="488949"/>
                  </a:moveTo>
                  <a:lnTo>
                    <a:pt x="0" y="488949"/>
                  </a:lnTo>
                  <a:lnTo>
                    <a:pt x="0" y="494029"/>
                  </a:lnTo>
                  <a:lnTo>
                    <a:pt x="7620" y="494029"/>
                  </a:lnTo>
                  <a:lnTo>
                    <a:pt x="7620" y="488949"/>
                  </a:lnTo>
                  <a:close/>
                </a:path>
                <a:path w="7620" h="683260">
                  <a:moveTo>
                    <a:pt x="7620" y="482599"/>
                  </a:moveTo>
                  <a:lnTo>
                    <a:pt x="0" y="482599"/>
                  </a:lnTo>
                  <a:lnTo>
                    <a:pt x="0" y="487680"/>
                  </a:lnTo>
                  <a:lnTo>
                    <a:pt x="7620" y="487680"/>
                  </a:lnTo>
                  <a:lnTo>
                    <a:pt x="7620" y="482599"/>
                  </a:lnTo>
                  <a:close/>
                </a:path>
                <a:path w="7620" h="683260">
                  <a:moveTo>
                    <a:pt x="7620" y="476249"/>
                  </a:moveTo>
                  <a:lnTo>
                    <a:pt x="0" y="476249"/>
                  </a:lnTo>
                  <a:lnTo>
                    <a:pt x="0" y="481329"/>
                  </a:lnTo>
                  <a:lnTo>
                    <a:pt x="7620" y="481329"/>
                  </a:lnTo>
                  <a:lnTo>
                    <a:pt x="7620" y="476249"/>
                  </a:lnTo>
                  <a:close/>
                </a:path>
                <a:path w="7620" h="683260">
                  <a:moveTo>
                    <a:pt x="7620" y="469899"/>
                  </a:moveTo>
                  <a:lnTo>
                    <a:pt x="0" y="469899"/>
                  </a:lnTo>
                  <a:lnTo>
                    <a:pt x="0" y="474979"/>
                  </a:lnTo>
                  <a:lnTo>
                    <a:pt x="7620" y="474979"/>
                  </a:lnTo>
                  <a:lnTo>
                    <a:pt x="7620" y="469899"/>
                  </a:lnTo>
                  <a:close/>
                </a:path>
                <a:path w="7620" h="683260">
                  <a:moveTo>
                    <a:pt x="7620" y="463549"/>
                  </a:moveTo>
                  <a:lnTo>
                    <a:pt x="0" y="463549"/>
                  </a:lnTo>
                  <a:lnTo>
                    <a:pt x="0" y="468629"/>
                  </a:lnTo>
                  <a:lnTo>
                    <a:pt x="7620" y="468629"/>
                  </a:lnTo>
                  <a:lnTo>
                    <a:pt x="7620" y="463549"/>
                  </a:lnTo>
                  <a:close/>
                </a:path>
                <a:path w="7620" h="683260">
                  <a:moveTo>
                    <a:pt x="7620" y="457199"/>
                  </a:moveTo>
                  <a:lnTo>
                    <a:pt x="0" y="457199"/>
                  </a:lnTo>
                  <a:lnTo>
                    <a:pt x="0" y="462279"/>
                  </a:lnTo>
                  <a:lnTo>
                    <a:pt x="7620" y="462279"/>
                  </a:lnTo>
                  <a:lnTo>
                    <a:pt x="7620" y="457199"/>
                  </a:lnTo>
                  <a:close/>
                </a:path>
                <a:path w="7620" h="683260">
                  <a:moveTo>
                    <a:pt x="7620" y="450849"/>
                  </a:moveTo>
                  <a:lnTo>
                    <a:pt x="0" y="450849"/>
                  </a:lnTo>
                  <a:lnTo>
                    <a:pt x="0" y="455930"/>
                  </a:lnTo>
                  <a:lnTo>
                    <a:pt x="7620" y="455930"/>
                  </a:lnTo>
                  <a:lnTo>
                    <a:pt x="7620" y="450849"/>
                  </a:lnTo>
                  <a:close/>
                </a:path>
                <a:path w="7620" h="683260">
                  <a:moveTo>
                    <a:pt x="7620" y="444499"/>
                  </a:moveTo>
                  <a:lnTo>
                    <a:pt x="0" y="444499"/>
                  </a:lnTo>
                  <a:lnTo>
                    <a:pt x="0" y="449579"/>
                  </a:lnTo>
                  <a:lnTo>
                    <a:pt x="7620" y="449579"/>
                  </a:lnTo>
                  <a:lnTo>
                    <a:pt x="7620" y="444499"/>
                  </a:lnTo>
                  <a:close/>
                </a:path>
                <a:path w="7620" h="683260">
                  <a:moveTo>
                    <a:pt x="7620" y="438149"/>
                  </a:moveTo>
                  <a:lnTo>
                    <a:pt x="0" y="438149"/>
                  </a:lnTo>
                  <a:lnTo>
                    <a:pt x="0" y="443229"/>
                  </a:lnTo>
                  <a:lnTo>
                    <a:pt x="7620" y="443229"/>
                  </a:lnTo>
                  <a:lnTo>
                    <a:pt x="7620" y="438149"/>
                  </a:lnTo>
                  <a:close/>
                </a:path>
                <a:path w="7620" h="683260">
                  <a:moveTo>
                    <a:pt x="7620" y="431799"/>
                  </a:moveTo>
                  <a:lnTo>
                    <a:pt x="0" y="431799"/>
                  </a:lnTo>
                  <a:lnTo>
                    <a:pt x="0" y="436879"/>
                  </a:lnTo>
                  <a:lnTo>
                    <a:pt x="7620" y="436879"/>
                  </a:lnTo>
                  <a:lnTo>
                    <a:pt x="7620" y="431799"/>
                  </a:lnTo>
                  <a:close/>
                </a:path>
                <a:path w="7620" h="683260">
                  <a:moveTo>
                    <a:pt x="7620" y="427989"/>
                  </a:moveTo>
                  <a:lnTo>
                    <a:pt x="0" y="427989"/>
                  </a:lnTo>
                  <a:lnTo>
                    <a:pt x="0" y="430529"/>
                  </a:lnTo>
                  <a:lnTo>
                    <a:pt x="7620" y="430529"/>
                  </a:lnTo>
                  <a:lnTo>
                    <a:pt x="7620" y="427989"/>
                  </a:lnTo>
                  <a:close/>
                </a:path>
              </a:pathLst>
            </a:custGeom>
            <a:solidFill>
              <a:srgbClr val="6800F1"/>
            </a:solidFill>
          </p:spPr>
          <p:txBody>
            <a:bodyPr bIns="0" lIns="0" rIns="0" rtlCol="0" tIns="0" wrap="square"/>
            <a:p/>
          </p:txBody>
        </p:sp>
        <p:sp>
          <p:nvSpPr>
            <p:cNvPr id="1051049" name="object 2365"/>
            <p:cNvSpPr/>
            <p:nvPr/>
          </p:nvSpPr>
          <p:spPr>
            <a:xfrm>
              <a:off x="6577330" y="5808980"/>
              <a:ext cx="13970" cy="692150"/>
            </a:xfrm>
            <a:custGeom>
              <a:avLst/>
              <a:ahLst/>
              <a:rect l="l" t="t" r="r" b="b"/>
              <a:pathLst>
                <a:path w="13970" h="692150">
                  <a:moveTo>
                    <a:pt x="5080" y="689610"/>
                  </a:moveTo>
                  <a:lnTo>
                    <a:pt x="0" y="689610"/>
                  </a:lnTo>
                  <a:lnTo>
                    <a:pt x="0" y="690880"/>
                  </a:lnTo>
                  <a:lnTo>
                    <a:pt x="1270" y="690880"/>
                  </a:lnTo>
                  <a:lnTo>
                    <a:pt x="1270" y="692150"/>
                  </a:lnTo>
                  <a:lnTo>
                    <a:pt x="5080" y="692150"/>
                  </a:lnTo>
                  <a:lnTo>
                    <a:pt x="5080" y="689610"/>
                  </a:lnTo>
                  <a:close/>
                </a:path>
                <a:path w="13970" h="692150">
                  <a:moveTo>
                    <a:pt x="12700" y="3810"/>
                  </a:moveTo>
                  <a:lnTo>
                    <a:pt x="8890" y="3810"/>
                  </a:lnTo>
                  <a:lnTo>
                    <a:pt x="8890" y="2552"/>
                  </a:lnTo>
                  <a:lnTo>
                    <a:pt x="6350" y="2552"/>
                  </a:lnTo>
                  <a:lnTo>
                    <a:pt x="5080" y="2552"/>
                  </a:lnTo>
                  <a:lnTo>
                    <a:pt x="5080" y="1270"/>
                  </a:lnTo>
                  <a:lnTo>
                    <a:pt x="2540" y="1270"/>
                  </a:lnTo>
                  <a:lnTo>
                    <a:pt x="2540" y="0"/>
                  </a:lnTo>
                  <a:lnTo>
                    <a:pt x="0" y="0"/>
                  </a:lnTo>
                  <a:lnTo>
                    <a:pt x="0" y="5080"/>
                  </a:lnTo>
                  <a:lnTo>
                    <a:pt x="6350" y="5080"/>
                  </a:lnTo>
                  <a:lnTo>
                    <a:pt x="12700" y="5080"/>
                  </a:lnTo>
                  <a:lnTo>
                    <a:pt x="12700" y="3810"/>
                  </a:lnTo>
                  <a:close/>
                </a:path>
                <a:path w="13970" h="692150">
                  <a:moveTo>
                    <a:pt x="13970" y="685812"/>
                  </a:moveTo>
                  <a:lnTo>
                    <a:pt x="6350" y="685812"/>
                  </a:lnTo>
                  <a:lnTo>
                    <a:pt x="0" y="685812"/>
                  </a:lnTo>
                  <a:lnTo>
                    <a:pt x="0" y="688340"/>
                  </a:lnTo>
                  <a:lnTo>
                    <a:pt x="6350" y="688340"/>
                  </a:lnTo>
                  <a:lnTo>
                    <a:pt x="8890" y="688340"/>
                  </a:lnTo>
                  <a:lnTo>
                    <a:pt x="8890" y="689610"/>
                  </a:lnTo>
                  <a:lnTo>
                    <a:pt x="12700" y="689610"/>
                  </a:lnTo>
                  <a:lnTo>
                    <a:pt x="12700" y="688340"/>
                  </a:lnTo>
                  <a:lnTo>
                    <a:pt x="13970" y="688340"/>
                  </a:lnTo>
                  <a:lnTo>
                    <a:pt x="13970" y="685812"/>
                  </a:lnTo>
                  <a:close/>
                </a:path>
                <a:path w="13970" h="692150">
                  <a:moveTo>
                    <a:pt x="13970" y="683272"/>
                  </a:moveTo>
                  <a:lnTo>
                    <a:pt x="6350" y="683272"/>
                  </a:lnTo>
                  <a:lnTo>
                    <a:pt x="0" y="683272"/>
                  </a:lnTo>
                  <a:lnTo>
                    <a:pt x="0" y="684530"/>
                  </a:lnTo>
                  <a:lnTo>
                    <a:pt x="6350" y="684530"/>
                  </a:lnTo>
                  <a:lnTo>
                    <a:pt x="13970" y="684530"/>
                  </a:lnTo>
                  <a:lnTo>
                    <a:pt x="13970" y="683272"/>
                  </a:lnTo>
                  <a:close/>
                </a:path>
                <a:path w="13970" h="692150">
                  <a:moveTo>
                    <a:pt x="13970" y="679450"/>
                  </a:moveTo>
                  <a:lnTo>
                    <a:pt x="6350" y="679450"/>
                  </a:lnTo>
                  <a:lnTo>
                    <a:pt x="0" y="679450"/>
                  </a:lnTo>
                  <a:lnTo>
                    <a:pt x="0" y="681990"/>
                  </a:lnTo>
                  <a:lnTo>
                    <a:pt x="6350" y="681990"/>
                  </a:lnTo>
                  <a:lnTo>
                    <a:pt x="13970" y="681990"/>
                  </a:lnTo>
                  <a:lnTo>
                    <a:pt x="13970" y="679450"/>
                  </a:lnTo>
                  <a:close/>
                </a:path>
                <a:path w="13970" h="692150">
                  <a:moveTo>
                    <a:pt x="13970" y="676922"/>
                  </a:moveTo>
                  <a:lnTo>
                    <a:pt x="6350" y="676922"/>
                  </a:lnTo>
                  <a:lnTo>
                    <a:pt x="0" y="676922"/>
                  </a:lnTo>
                  <a:lnTo>
                    <a:pt x="0" y="678180"/>
                  </a:lnTo>
                  <a:lnTo>
                    <a:pt x="6350" y="678180"/>
                  </a:lnTo>
                  <a:lnTo>
                    <a:pt x="13970" y="678180"/>
                  </a:lnTo>
                  <a:lnTo>
                    <a:pt x="13970" y="676922"/>
                  </a:lnTo>
                  <a:close/>
                </a:path>
                <a:path w="13970" h="692150">
                  <a:moveTo>
                    <a:pt x="13970" y="673112"/>
                  </a:moveTo>
                  <a:lnTo>
                    <a:pt x="6350" y="673112"/>
                  </a:lnTo>
                  <a:lnTo>
                    <a:pt x="0" y="673112"/>
                  </a:lnTo>
                  <a:lnTo>
                    <a:pt x="0" y="675640"/>
                  </a:lnTo>
                  <a:lnTo>
                    <a:pt x="6350" y="675640"/>
                  </a:lnTo>
                  <a:lnTo>
                    <a:pt x="13970" y="675640"/>
                  </a:lnTo>
                  <a:lnTo>
                    <a:pt x="13970" y="673112"/>
                  </a:lnTo>
                  <a:close/>
                </a:path>
                <a:path w="13970" h="692150">
                  <a:moveTo>
                    <a:pt x="13970" y="670572"/>
                  </a:moveTo>
                  <a:lnTo>
                    <a:pt x="6350" y="670572"/>
                  </a:lnTo>
                  <a:lnTo>
                    <a:pt x="0" y="670572"/>
                  </a:lnTo>
                  <a:lnTo>
                    <a:pt x="0" y="671830"/>
                  </a:lnTo>
                  <a:lnTo>
                    <a:pt x="6350" y="671830"/>
                  </a:lnTo>
                  <a:lnTo>
                    <a:pt x="13970" y="671830"/>
                  </a:lnTo>
                  <a:lnTo>
                    <a:pt x="13970" y="670572"/>
                  </a:lnTo>
                  <a:close/>
                </a:path>
                <a:path w="13970" h="692150">
                  <a:moveTo>
                    <a:pt x="13970" y="666750"/>
                  </a:moveTo>
                  <a:lnTo>
                    <a:pt x="6350" y="666750"/>
                  </a:lnTo>
                  <a:lnTo>
                    <a:pt x="0" y="666750"/>
                  </a:lnTo>
                  <a:lnTo>
                    <a:pt x="0" y="669290"/>
                  </a:lnTo>
                  <a:lnTo>
                    <a:pt x="6350" y="669290"/>
                  </a:lnTo>
                  <a:lnTo>
                    <a:pt x="13970" y="669290"/>
                  </a:lnTo>
                  <a:lnTo>
                    <a:pt x="13970" y="666750"/>
                  </a:lnTo>
                  <a:close/>
                </a:path>
                <a:path w="13970" h="692150">
                  <a:moveTo>
                    <a:pt x="13970" y="664222"/>
                  </a:moveTo>
                  <a:lnTo>
                    <a:pt x="6350" y="664222"/>
                  </a:lnTo>
                  <a:lnTo>
                    <a:pt x="0" y="664222"/>
                  </a:lnTo>
                  <a:lnTo>
                    <a:pt x="0" y="665480"/>
                  </a:lnTo>
                  <a:lnTo>
                    <a:pt x="6350" y="665480"/>
                  </a:lnTo>
                  <a:lnTo>
                    <a:pt x="13970" y="665480"/>
                  </a:lnTo>
                  <a:lnTo>
                    <a:pt x="13970" y="664222"/>
                  </a:lnTo>
                  <a:close/>
                </a:path>
                <a:path w="13970" h="692150">
                  <a:moveTo>
                    <a:pt x="13970" y="660400"/>
                  </a:moveTo>
                  <a:lnTo>
                    <a:pt x="6350" y="660400"/>
                  </a:lnTo>
                  <a:lnTo>
                    <a:pt x="0" y="660400"/>
                  </a:lnTo>
                  <a:lnTo>
                    <a:pt x="0" y="662940"/>
                  </a:lnTo>
                  <a:lnTo>
                    <a:pt x="6350" y="662940"/>
                  </a:lnTo>
                  <a:lnTo>
                    <a:pt x="13970" y="662940"/>
                  </a:lnTo>
                  <a:lnTo>
                    <a:pt x="13970" y="660400"/>
                  </a:lnTo>
                  <a:close/>
                </a:path>
                <a:path w="13970" h="692150">
                  <a:moveTo>
                    <a:pt x="13970" y="657872"/>
                  </a:moveTo>
                  <a:lnTo>
                    <a:pt x="6350" y="657872"/>
                  </a:lnTo>
                  <a:lnTo>
                    <a:pt x="0" y="657872"/>
                  </a:lnTo>
                  <a:lnTo>
                    <a:pt x="0" y="659130"/>
                  </a:lnTo>
                  <a:lnTo>
                    <a:pt x="6350" y="659130"/>
                  </a:lnTo>
                  <a:lnTo>
                    <a:pt x="13970" y="659130"/>
                  </a:lnTo>
                  <a:lnTo>
                    <a:pt x="13970" y="657872"/>
                  </a:lnTo>
                  <a:close/>
                </a:path>
                <a:path w="13970" h="692150">
                  <a:moveTo>
                    <a:pt x="13970" y="654050"/>
                  </a:moveTo>
                  <a:lnTo>
                    <a:pt x="6350" y="654050"/>
                  </a:lnTo>
                  <a:lnTo>
                    <a:pt x="0" y="654050"/>
                  </a:lnTo>
                  <a:lnTo>
                    <a:pt x="0" y="656590"/>
                  </a:lnTo>
                  <a:lnTo>
                    <a:pt x="6350" y="656590"/>
                  </a:lnTo>
                  <a:lnTo>
                    <a:pt x="13970" y="656590"/>
                  </a:lnTo>
                  <a:lnTo>
                    <a:pt x="13970" y="654050"/>
                  </a:lnTo>
                  <a:close/>
                </a:path>
                <a:path w="13970" h="692150">
                  <a:moveTo>
                    <a:pt x="13970" y="651510"/>
                  </a:moveTo>
                  <a:lnTo>
                    <a:pt x="6350" y="651510"/>
                  </a:lnTo>
                  <a:lnTo>
                    <a:pt x="0" y="651510"/>
                  </a:lnTo>
                  <a:lnTo>
                    <a:pt x="0" y="652792"/>
                  </a:lnTo>
                  <a:lnTo>
                    <a:pt x="6350" y="652792"/>
                  </a:lnTo>
                  <a:lnTo>
                    <a:pt x="13970" y="652792"/>
                  </a:lnTo>
                  <a:lnTo>
                    <a:pt x="13970" y="651510"/>
                  </a:lnTo>
                  <a:close/>
                </a:path>
                <a:path w="13970" h="692150">
                  <a:moveTo>
                    <a:pt x="13970" y="647700"/>
                  </a:moveTo>
                  <a:lnTo>
                    <a:pt x="6350" y="647700"/>
                  </a:lnTo>
                  <a:lnTo>
                    <a:pt x="0" y="647700"/>
                  </a:lnTo>
                  <a:lnTo>
                    <a:pt x="0" y="650240"/>
                  </a:lnTo>
                  <a:lnTo>
                    <a:pt x="6350" y="650240"/>
                  </a:lnTo>
                  <a:lnTo>
                    <a:pt x="13970" y="650240"/>
                  </a:lnTo>
                  <a:lnTo>
                    <a:pt x="13970" y="647700"/>
                  </a:lnTo>
                  <a:close/>
                </a:path>
                <a:path w="13970" h="692150">
                  <a:moveTo>
                    <a:pt x="13970" y="645172"/>
                  </a:moveTo>
                  <a:lnTo>
                    <a:pt x="6350" y="645172"/>
                  </a:lnTo>
                  <a:lnTo>
                    <a:pt x="0" y="645172"/>
                  </a:lnTo>
                  <a:lnTo>
                    <a:pt x="0" y="646442"/>
                  </a:lnTo>
                  <a:lnTo>
                    <a:pt x="6350" y="646442"/>
                  </a:lnTo>
                  <a:lnTo>
                    <a:pt x="13970" y="646442"/>
                  </a:lnTo>
                  <a:lnTo>
                    <a:pt x="13970" y="645172"/>
                  </a:lnTo>
                  <a:close/>
                </a:path>
                <a:path w="13970" h="692150">
                  <a:moveTo>
                    <a:pt x="13970" y="640080"/>
                  </a:moveTo>
                  <a:lnTo>
                    <a:pt x="6350" y="640080"/>
                  </a:lnTo>
                  <a:lnTo>
                    <a:pt x="0" y="640080"/>
                  </a:lnTo>
                  <a:lnTo>
                    <a:pt x="0" y="643890"/>
                  </a:lnTo>
                  <a:lnTo>
                    <a:pt x="6350" y="643890"/>
                  </a:lnTo>
                  <a:lnTo>
                    <a:pt x="13970" y="643890"/>
                  </a:lnTo>
                  <a:lnTo>
                    <a:pt x="13970" y="640080"/>
                  </a:lnTo>
                  <a:close/>
                </a:path>
                <a:path w="13970" h="692150">
                  <a:moveTo>
                    <a:pt x="13970" y="633730"/>
                  </a:moveTo>
                  <a:lnTo>
                    <a:pt x="6350" y="633730"/>
                  </a:lnTo>
                  <a:lnTo>
                    <a:pt x="0" y="633730"/>
                  </a:lnTo>
                  <a:lnTo>
                    <a:pt x="0" y="638822"/>
                  </a:lnTo>
                  <a:lnTo>
                    <a:pt x="6350" y="638822"/>
                  </a:lnTo>
                  <a:lnTo>
                    <a:pt x="13970" y="638822"/>
                  </a:lnTo>
                  <a:lnTo>
                    <a:pt x="13970" y="633730"/>
                  </a:lnTo>
                  <a:close/>
                </a:path>
                <a:path w="13970" h="692150">
                  <a:moveTo>
                    <a:pt x="13970" y="627380"/>
                  </a:moveTo>
                  <a:lnTo>
                    <a:pt x="6350" y="627380"/>
                  </a:lnTo>
                  <a:lnTo>
                    <a:pt x="0" y="627380"/>
                  </a:lnTo>
                  <a:lnTo>
                    <a:pt x="0" y="632460"/>
                  </a:lnTo>
                  <a:lnTo>
                    <a:pt x="6350" y="632460"/>
                  </a:lnTo>
                  <a:lnTo>
                    <a:pt x="13970" y="632460"/>
                  </a:lnTo>
                  <a:lnTo>
                    <a:pt x="13970" y="627380"/>
                  </a:lnTo>
                  <a:close/>
                </a:path>
                <a:path w="13970" h="692150">
                  <a:moveTo>
                    <a:pt x="13970" y="621030"/>
                  </a:moveTo>
                  <a:lnTo>
                    <a:pt x="6350" y="621030"/>
                  </a:lnTo>
                  <a:lnTo>
                    <a:pt x="0" y="621030"/>
                  </a:lnTo>
                  <a:lnTo>
                    <a:pt x="0" y="626122"/>
                  </a:lnTo>
                  <a:lnTo>
                    <a:pt x="6350" y="626122"/>
                  </a:lnTo>
                  <a:lnTo>
                    <a:pt x="13970" y="626122"/>
                  </a:lnTo>
                  <a:lnTo>
                    <a:pt x="13970" y="621030"/>
                  </a:lnTo>
                  <a:close/>
                </a:path>
                <a:path w="13970" h="692150">
                  <a:moveTo>
                    <a:pt x="13970" y="614692"/>
                  </a:moveTo>
                  <a:lnTo>
                    <a:pt x="6350" y="614692"/>
                  </a:lnTo>
                  <a:lnTo>
                    <a:pt x="0" y="614692"/>
                  </a:lnTo>
                  <a:lnTo>
                    <a:pt x="0" y="619760"/>
                  </a:lnTo>
                  <a:lnTo>
                    <a:pt x="6350" y="619760"/>
                  </a:lnTo>
                  <a:lnTo>
                    <a:pt x="13970" y="619760"/>
                  </a:lnTo>
                  <a:lnTo>
                    <a:pt x="13970" y="614692"/>
                  </a:lnTo>
                  <a:close/>
                </a:path>
                <a:path w="13970" h="692150">
                  <a:moveTo>
                    <a:pt x="13970" y="608330"/>
                  </a:moveTo>
                  <a:lnTo>
                    <a:pt x="6350" y="608330"/>
                  </a:lnTo>
                  <a:lnTo>
                    <a:pt x="0" y="608330"/>
                  </a:lnTo>
                  <a:lnTo>
                    <a:pt x="0" y="613410"/>
                  </a:lnTo>
                  <a:lnTo>
                    <a:pt x="6350" y="613410"/>
                  </a:lnTo>
                  <a:lnTo>
                    <a:pt x="13970" y="613410"/>
                  </a:lnTo>
                  <a:lnTo>
                    <a:pt x="13970" y="608330"/>
                  </a:lnTo>
                  <a:close/>
                </a:path>
                <a:path w="13970" h="692150">
                  <a:moveTo>
                    <a:pt x="13970" y="601992"/>
                  </a:moveTo>
                  <a:lnTo>
                    <a:pt x="6350" y="601992"/>
                  </a:lnTo>
                  <a:lnTo>
                    <a:pt x="0" y="601992"/>
                  </a:lnTo>
                  <a:lnTo>
                    <a:pt x="0" y="607060"/>
                  </a:lnTo>
                  <a:lnTo>
                    <a:pt x="6350" y="607060"/>
                  </a:lnTo>
                  <a:lnTo>
                    <a:pt x="13970" y="607060"/>
                  </a:lnTo>
                  <a:lnTo>
                    <a:pt x="13970" y="601992"/>
                  </a:lnTo>
                  <a:close/>
                </a:path>
                <a:path w="13970" h="692150">
                  <a:moveTo>
                    <a:pt x="13970" y="595630"/>
                  </a:moveTo>
                  <a:lnTo>
                    <a:pt x="6350" y="595630"/>
                  </a:lnTo>
                  <a:lnTo>
                    <a:pt x="0" y="595630"/>
                  </a:lnTo>
                  <a:lnTo>
                    <a:pt x="0" y="600710"/>
                  </a:lnTo>
                  <a:lnTo>
                    <a:pt x="6350" y="600710"/>
                  </a:lnTo>
                  <a:lnTo>
                    <a:pt x="13970" y="600710"/>
                  </a:lnTo>
                  <a:lnTo>
                    <a:pt x="13970" y="595630"/>
                  </a:lnTo>
                  <a:close/>
                </a:path>
                <a:path w="13970" h="692150">
                  <a:moveTo>
                    <a:pt x="13970" y="589280"/>
                  </a:moveTo>
                  <a:lnTo>
                    <a:pt x="6350" y="589280"/>
                  </a:lnTo>
                  <a:lnTo>
                    <a:pt x="0" y="589280"/>
                  </a:lnTo>
                  <a:lnTo>
                    <a:pt x="0" y="594360"/>
                  </a:lnTo>
                  <a:lnTo>
                    <a:pt x="6350" y="594360"/>
                  </a:lnTo>
                  <a:lnTo>
                    <a:pt x="13970" y="594360"/>
                  </a:lnTo>
                  <a:lnTo>
                    <a:pt x="13970" y="589280"/>
                  </a:lnTo>
                  <a:close/>
                </a:path>
                <a:path w="13970" h="692150">
                  <a:moveTo>
                    <a:pt x="13970" y="582930"/>
                  </a:moveTo>
                  <a:lnTo>
                    <a:pt x="6350" y="582930"/>
                  </a:lnTo>
                  <a:lnTo>
                    <a:pt x="0" y="582930"/>
                  </a:lnTo>
                  <a:lnTo>
                    <a:pt x="0" y="588010"/>
                  </a:lnTo>
                  <a:lnTo>
                    <a:pt x="6350" y="588010"/>
                  </a:lnTo>
                  <a:lnTo>
                    <a:pt x="13970" y="588010"/>
                  </a:lnTo>
                  <a:lnTo>
                    <a:pt x="13970" y="582930"/>
                  </a:lnTo>
                  <a:close/>
                </a:path>
                <a:path w="13970" h="692150">
                  <a:moveTo>
                    <a:pt x="13970" y="576580"/>
                  </a:moveTo>
                  <a:lnTo>
                    <a:pt x="6350" y="576580"/>
                  </a:lnTo>
                  <a:lnTo>
                    <a:pt x="0" y="576580"/>
                  </a:lnTo>
                  <a:lnTo>
                    <a:pt x="0" y="581660"/>
                  </a:lnTo>
                  <a:lnTo>
                    <a:pt x="6350" y="581660"/>
                  </a:lnTo>
                  <a:lnTo>
                    <a:pt x="13970" y="581660"/>
                  </a:lnTo>
                  <a:lnTo>
                    <a:pt x="13970" y="576580"/>
                  </a:lnTo>
                  <a:close/>
                </a:path>
                <a:path w="13970" h="692150">
                  <a:moveTo>
                    <a:pt x="13970" y="570230"/>
                  </a:moveTo>
                  <a:lnTo>
                    <a:pt x="6350" y="570230"/>
                  </a:lnTo>
                  <a:lnTo>
                    <a:pt x="0" y="570230"/>
                  </a:lnTo>
                  <a:lnTo>
                    <a:pt x="0" y="575310"/>
                  </a:lnTo>
                  <a:lnTo>
                    <a:pt x="6350" y="575310"/>
                  </a:lnTo>
                  <a:lnTo>
                    <a:pt x="13970" y="575310"/>
                  </a:lnTo>
                  <a:lnTo>
                    <a:pt x="13970" y="570230"/>
                  </a:lnTo>
                  <a:close/>
                </a:path>
                <a:path w="13970" h="692150">
                  <a:moveTo>
                    <a:pt x="13970" y="563880"/>
                  </a:moveTo>
                  <a:lnTo>
                    <a:pt x="6350" y="563880"/>
                  </a:lnTo>
                  <a:lnTo>
                    <a:pt x="0" y="563880"/>
                  </a:lnTo>
                  <a:lnTo>
                    <a:pt x="0" y="568960"/>
                  </a:lnTo>
                  <a:lnTo>
                    <a:pt x="6350" y="568960"/>
                  </a:lnTo>
                  <a:lnTo>
                    <a:pt x="13970" y="568960"/>
                  </a:lnTo>
                  <a:lnTo>
                    <a:pt x="13970" y="563880"/>
                  </a:lnTo>
                  <a:close/>
                </a:path>
                <a:path w="13970" h="692150">
                  <a:moveTo>
                    <a:pt x="13970" y="556260"/>
                  </a:moveTo>
                  <a:lnTo>
                    <a:pt x="6350" y="556260"/>
                  </a:lnTo>
                  <a:lnTo>
                    <a:pt x="0" y="556260"/>
                  </a:lnTo>
                  <a:lnTo>
                    <a:pt x="0" y="562610"/>
                  </a:lnTo>
                  <a:lnTo>
                    <a:pt x="6350" y="562610"/>
                  </a:lnTo>
                  <a:lnTo>
                    <a:pt x="13970" y="562610"/>
                  </a:lnTo>
                  <a:lnTo>
                    <a:pt x="13970" y="556260"/>
                  </a:lnTo>
                  <a:close/>
                </a:path>
                <a:path w="13970" h="692150">
                  <a:moveTo>
                    <a:pt x="13970" y="551180"/>
                  </a:moveTo>
                  <a:lnTo>
                    <a:pt x="6350" y="551180"/>
                  </a:lnTo>
                  <a:lnTo>
                    <a:pt x="0" y="551180"/>
                  </a:lnTo>
                  <a:lnTo>
                    <a:pt x="0" y="554990"/>
                  </a:lnTo>
                  <a:lnTo>
                    <a:pt x="6350" y="554990"/>
                  </a:lnTo>
                  <a:lnTo>
                    <a:pt x="13970" y="554990"/>
                  </a:lnTo>
                  <a:lnTo>
                    <a:pt x="13970" y="551180"/>
                  </a:lnTo>
                  <a:close/>
                </a:path>
                <a:path w="13970" h="692150">
                  <a:moveTo>
                    <a:pt x="13970" y="544842"/>
                  </a:moveTo>
                  <a:lnTo>
                    <a:pt x="6350" y="544842"/>
                  </a:lnTo>
                  <a:lnTo>
                    <a:pt x="0" y="544842"/>
                  </a:lnTo>
                  <a:lnTo>
                    <a:pt x="0" y="549910"/>
                  </a:lnTo>
                  <a:lnTo>
                    <a:pt x="6350" y="549910"/>
                  </a:lnTo>
                  <a:lnTo>
                    <a:pt x="13970" y="549910"/>
                  </a:lnTo>
                  <a:lnTo>
                    <a:pt x="13970" y="544842"/>
                  </a:lnTo>
                  <a:close/>
                </a:path>
                <a:path w="13970" h="692150">
                  <a:moveTo>
                    <a:pt x="13970" y="537210"/>
                  </a:moveTo>
                  <a:lnTo>
                    <a:pt x="6350" y="537210"/>
                  </a:lnTo>
                  <a:lnTo>
                    <a:pt x="0" y="537210"/>
                  </a:lnTo>
                  <a:lnTo>
                    <a:pt x="0" y="543560"/>
                  </a:lnTo>
                  <a:lnTo>
                    <a:pt x="6350" y="543560"/>
                  </a:lnTo>
                  <a:lnTo>
                    <a:pt x="13970" y="543560"/>
                  </a:lnTo>
                  <a:lnTo>
                    <a:pt x="13970" y="537210"/>
                  </a:lnTo>
                  <a:close/>
                </a:path>
                <a:path w="13970" h="692150">
                  <a:moveTo>
                    <a:pt x="13970" y="532142"/>
                  </a:moveTo>
                  <a:lnTo>
                    <a:pt x="6350" y="532142"/>
                  </a:lnTo>
                  <a:lnTo>
                    <a:pt x="0" y="532142"/>
                  </a:lnTo>
                  <a:lnTo>
                    <a:pt x="0" y="535940"/>
                  </a:lnTo>
                  <a:lnTo>
                    <a:pt x="6350" y="535940"/>
                  </a:lnTo>
                  <a:lnTo>
                    <a:pt x="13970" y="535940"/>
                  </a:lnTo>
                  <a:lnTo>
                    <a:pt x="13970" y="532142"/>
                  </a:lnTo>
                  <a:close/>
                </a:path>
                <a:path w="13970" h="692150">
                  <a:moveTo>
                    <a:pt x="13970" y="525780"/>
                  </a:moveTo>
                  <a:lnTo>
                    <a:pt x="6350" y="525780"/>
                  </a:lnTo>
                  <a:lnTo>
                    <a:pt x="0" y="525780"/>
                  </a:lnTo>
                  <a:lnTo>
                    <a:pt x="0" y="530872"/>
                  </a:lnTo>
                  <a:lnTo>
                    <a:pt x="6350" y="530872"/>
                  </a:lnTo>
                  <a:lnTo>
                    <a:pt x="13970" y="530872"/>
                  </a:lnTo>
                  <a:lnTo>
                    <a:pt x="13970" y="525780"/>
                  </a:lnTo>
                  <a:close/>
                </a:path>
                <a:path w="13970" h="692150">
                  <a:moveTo>
                    <a:pt x="13970" y="519430"/>
                  </a:moveTo>
                  <a:lnTo>
                    <a:pt x="6350" y="519430"/>
                  </a:lnTo>
                  <a:lnTo>
                    <a:pt x="0" y="519430"/>
                  </a:lnTo>
                  <a:lnTo>
                    <a:pt x="0" y="524510"/>
                  </a:lnTo>
                  <a:lnTo>
                    <a:pt x="6350" y="524510"/>
                  </a:lnTo>
                  <a:lnTo>
                    <a:pt x="13970" y="524510"/>
                  </a:lnTo>
                  <a:lnTo>
                    <a:pt x="13970" y="519430"/>
                  </a:lnTo>
                  <a:close/>
                </a:path>
                <a:path w="13970" h="692150">
                  <a:moveTo>
                    <a:pt x="13970" y="513080"/>
                  </a:moveTo>
                  <a:lnTo>
                    <a:pt x="6350" y="513080"/>
                  </a:lnTo>
                  <a:lnTo>
                    <a:pt x="0" y="513080"/>
                  </a:lnTo>
                  <a:lnTo>
                    <a:pt x="0" y="518172"/>
                  </a:lnTo>
                  <a:lnTo>
                    <a:pt x="6350" y="518172"/>
                  </a:lnTo>
                  <a:lnTo>
                    <a:pt x="13970" y="518172"/>
                  </a:lnTo>
                  <a:lnTo>
                    <a:pt x="13970" y="513080"/>
                  </a:lnTo>
                  <a:close/>
                </a:path>
                <a:path w="13970" h="692150">
                  <a:moveTo>
                    <a:pt x="13970" y="506730"/>
                  </a:moveTo>
                  <a:lnTo>
                    <a:pt x="6350" y="506730"/>
                  </a:lnTo>
                  <a:lnTo>
                    <a:pt x="0" y="506730"/>
                  </a:lnTo>
                  <a:lnTo>
                    <a:pt x="0" y="511810"/>
                  </a:lnTo>
                  <a:lnTo>
                    <a:pt x="6350" y="511810"/>
                  </a:lnTo>
                  <a:lnTo>
                    <a:pt x="13970" y="511810"/>
                  </a:lnTo>
                  <a:lnTo>
                    <a:pt x="13970" y="506730"/>
                  </a:lnTo>
                  <a:close/>
                </a:path>
                <a:path w="13970" h="692150">
                  <a:moveTo>
                    <a:pt x="13970" y="500380"/>
                  </a:moveTo>
                  <a:lnTo>
                    <a:pt x="6350" y="500380"/>
                  </a:lnTo>
                  <a:lnTo>
                    <a:pt x="0" y="500380"/>
                  </a:lnTo>
                  <a:lnTo>
                    <a:pt x="0" y="505460"/>
                  </a:lnTo>
                  <a:lnTo>
                    <a:pt x="6350" y="505460"/>
                  </a:lnTo>
                  <a:lnTo>
                    <a:pt x="13970" y="505460"/>
                  </a:lnTo>
                  <a:lnTo>
                    <a:pt x="13970" y="500380"/>
                  </a:lnTo>
                  <a:close/>
                </a:path>
                <a:path w="13970" h="692150">
                  <a:moveTo>
                    <a:pt x="13970" y="494030"/>
                  </a:moveTo>
                  <a:lnTo>
                    <a:pt x="6350" y="494030"/>
                  </a:lnTo>
                  <a:lnTo>
                    <a:pt x="0" y="494030"/>
                  </a:lnTo>
                  <a:lnTo>
                    <a:pt x="0" y="499110"/>
                  </a:lnTo>
                  <a:lnTo>
                    <a:pt x="6350" y="499110"/>
                  </a:lnTo>
                  <a:lnTo>
                    <a:pt x="13970" y="499110"/>
                  </a:lnTo>
                  <a:lnTo>
                    <a:pt x="13970" y="494030"/>
                  </a:lnTo>
                  <a:close/>
                </a:path>
                <a:path w="13970" h="692150">
                  <a:moveTo>
                    <a:pt x="13970" y="487680"/>
                  </a:moveTo>
                  <a:lnTo>
                    <a:pt x="6350" y="487680"/>
                  </a:lnTo>
                  <a:lnTo>
                    <a:pt x="0" y="487680"/>
                  </a:lnTo>
                  <a:lnTo>
                    <a:pt x="0" y="492772"/>
                  </a:lnTo>
                  <a:lnTo>
                    <a:pt x="6350" y="492772"/>
                  </a:lnTo>
                  <a:lnTo>
                    <a:pt x="13970" y="492772"/>
                  </a:lnTo>
                  <a:lnTo>
                    <a:pt x="13970" y="487680"/>
                  </a:lnTo>
                  <a:close/>
                </a:path>
                <a:path w="13970" h="692150">
                  <a:moveTo>
                    <a:pt x="13970" y="481330"/>
                  </a:moveTo>
                  <a:lnTo>
                    <a:pt x="6350" y="481330"/>
                  </a:lnTo>
                  <a:lnTo>
                    <a:pt x="0" y="481330"/>
                  </a:lnTo>
                  <a:lnTo>
                    <a:pt x="0" y="486410"/>
                  </a:lnTo>
                  <a:lnTo>
                    <a:pt x="6350" y="486410"/>
                  </a:lnTo>
                  <a:lnTo>
                    <a:pt x="13970" y="486410"/>
                  </a:lnTo>
                  <a:lnTo>
                    <a:pt x="13970" y="481330"/>
                  </a:lnTo>
                  <a:close/>
                </a:path>
                <a:path w="13970" h="692150">
                  <a:moveTo>
                    <a:pt x="13970" y="474992"/>
                  </a:moveTo>
                  <a:lnTo>
                    <a:pt x="6350" y="474992"/>
                  </a:lnTo>
                  <a:lnTo>
                    <a:pt x="0" y="474992"/>
                  </a:lnTo>
                  <a:lnTo>
                    <a:pt x="0" y="480060"/>
                  </a:lnTo>
                  <a:lnTo>
                    <a:pt x="6350" y="480060"/>
                  </a:lnTo>
                  <a:lnTo>
                    <a:pt x="13970" y="480060"/>
                  </a:lnTo>
                  <a:lnTo>
                    <a:pt x="13970" y="474992"/>
                  </a:lnTo>
                  <a:close/>
                </a:path>
                <a:path w="13970" h="692150">
                  <a:moveTo>
                    <a:pt x="13970" y="468630"/>
                  </a:moveTo>
                  <a:lnTo>
                    <a:pt x="6350" y="468630"/>
                  </a:lnTo>
                  <a:lnTo>
                    <a:pt x="0" y="468630"/>
                  </a:lnTo>
                  <a:lnTo>
                    <a:pt x="0" y="473710"/>
                  </a:lnTo>
                  <a:lnTo>
                    <a:pt x="6350" y="473710"/>
                  </a:lnTo>
                  <a:lnTo>
                    <a:pt x="13970" y="473710"/>
                  </a:lnTo>
                  <a:lnTo>
                    <a:pt x="13970" y="468630"/>
                  </a:lnTo>
                  <a:close/>
                </a:path>
                <a:path w="13970" h="692150">
                  <a:moveTo>
                    <a:pt x="13970" y="462280"/>
                  </a:moveTo>
                  <a:lnTo>
                    <a:pt x="6350" y="462280"/>
                  </a:lnTo>
                  <a:lnTo>
                    <a:pt x="0" y="462280"/>
                  </a:lnTo>
                  <a:lnTo>
                    <a:pt x="0" y="467360"/>
                  </a:lnTo>
                  <a:lnTo>
                    <a:pt x="6350" y="467360"/>
                  </a:lnTo>
                  <a:lnTo>
                    <a:pt x="13970" y="467360"/>
                  </a:lnTo>
                  <a:lnTo>
                    <a:pt x="13970" y="462280"/>
                  </a:lnTo>
                  <a:close/>
                </a:path>
                <a:path w="13970" h="692150">
                  <a:moveTo>
                    <a:pt x="13970" y="455930"/>
                  </a:moveTo>
                  <a:lnTo>
                    <a:pt x="6350" y="455930"/>
                  </a:lnTo>
                  <a:lnTo>
                    <a:pt x="0" y="455930"/>
                  </a:lnTo>
                  <a:lnTo>
                    <a:pt x="0" y="461022"/>
                  </a:lnTo>
                  <a:lnTo>
                    <a:pt x="6350" y="461022"/>
                  </a:lnTo>
                  <a:lnTo>
                    <a:pt x="13970" y="461022"/>
                  </a:lnTo>
                  <a:lnTo>
                    <a:pt x="13970" y="455930"/>
                  </a:lnTo>
                  <a:close/>
                </a:path>
                <a:path w="13970" h="692150">
                  <a:moveTo>
                    <a:pt x="13970" y="449580"/>
                  </a:moveTo>
                  <a:lnTo>
                    <a:pt x="6350" y="449580"/>
                  </a:lnTo>
                  <a:lnTo>
                    <a:pt x="0" y="449580"/>
                  </a:lnTo>
                  <a:lnTo>
                    <a:pt x="0" y="454660"/>
                  </a:lnTo>
                  <a:lnTo>
                    <a:pt x="6350" y="454660"/>
                  </a:lnTo>
                  <a:lnTo>
                    <a:pt x="13970" y="454660"/>
                  </a:lnTo>
                  <a:lnTo>
                    <a:pt x="13970" y="449580"/>
                  </a:lnTo>
                  <a:close/>
                </a:path>
                <a:path w="13970" h="692150">
                  <a:moveTo>
                    <a:pt x="13970" y="443230"/>
                  </a:moveTo>
                  <a:lnTo>
                    <a:pt x="6350" y="443230"/>
                  </a:lnTo>
                  <a:lnTo>
                    <a:pt x="0" y="443230"/>
                  </a:lnTo>
                  <a:lnTo>
                    <a:pt x="0" y="448310"/>
                  </a:lnTo>
                  <a:lnTo>
                    <a:pt x="6350" y="448310"/>
                  </a:lnTo>
                  <a:lnTo>
                    <a:pt x="13970" y="448310"/>
                  </a:lnTo>
                  <a:lnTo>
                    <a:pt x="13970" y="443230"/>
                  </a:lnTo>
                  <a:close/>
                </a:path>
                <a:path w="13970" h="692150">
                  <a:moveTo>
                    <a:pt x="13970" y="436880"/>
                  </a:moveTo>
                  <a:lnTo>
                    <a:pt x="6350" y="436880"/>
                  </a:lnTo>
                  <a:lnTo>
                    <a:pt x="0" y="436880"/>
                  </a:lnTo>
                  <a:lnTo>
                    <a:pt x="0" y="441960"/>
                  </a:lnTo>
                  <a:lnTo>
                    <a:pt x="6350" y="441960"/>
                  </a:lnTo>
                  <a:lnTo>
                    <a:pt x="13970" y="441960"/>
                  </a:lnTo>
                  <a:lnTo>
                    <a:pt x="13970" y="436880"/>
                  </a:lnTo>
                  <a:close/>
                </a:path>
                <a:path w="13970" h="692150">
                  <a:moveTo>
                    <a:pt x="13970" y="433070"/>
                  </a:moveTo>
                  <a:lnTo>
                    <a:pt x="6350" y="433070"/>
                  </a:lnTo>
                  <a:lnTo>
                    <a:pt x="0" y="433070"/>
                  </a:lnTo>
                  <a:lnTo>
                    <a:pt x="0" y="435610"/>
                  </a:lnTo>
                  <a:lnTo>
                    <a:pt x="6350" y="435610"/>
                  </a:lnTo>
                  <a:lnTo>
                    <a:pt x="13970" y="435610"/>
                  </a:lnTo>
                  <a:lnTo>
                    <a:pt x="13970" y="433070"/>
                  </a:lnTo>
                  <a:close/>
                </a:path>
                <a:path w="13970" h="692150">
                  <a:moveTo>
                    <a:pt x="13970" y="328942"/>
                  </a:moveTo>
                  <a:lnTo>
                    <a:pt x="6350" y="328942"/>
                  </a:lnTo>
                  <a:lnTo>
                    <a:pt x="0" y="328942"/>
                  </a:lnTo>
                  <a:lnTo>
                    <a:pt x="0" y="431800"/>
                  </a:lnTo>
                  <a:lnTo>
                    <a:pt x="6350" y="431800"/>
                  </a:lnTo>
                  <a:lnTo>
                    <a:pt x="13970" y="431800"/>
                  </a:lnTo>
                  <a:lnTo>
                    <a:pt x="13970" y="328942"/>
                  </a:lnTo>
                  <a:close/>
                </a:path>
                <a:path w="13970" h="692150">
                  <a:moveTo>
                    <a:pt x="13970" y="259092"/>
                  </a:moveTo>
                  <a:lnTo>
                    <a:pt x="6350" y="259092"/>
                  </a:lnTo>
                  <a:lnTo>
                    <a:pt x="0" y="259092"/>
                  </a:lnTo>
                  <a:lnTo>
                    <a:pt x="0" y="328930"/>
                  </a:lnTo>
                  <a:lnTo>
                    <a:pt x="6350" y="328930"/>
                  </a:lnTo>
                  <a:lnTo>
                    <a:pt x="13970" y="328930"/>
                  </a:lnTo>
                  <a:lnTo>
                    <a:pt x="13970" y="259092"/>
                  </a:lnTo>
                  <a:close/>
                </a:path>
                <a:path w="13970" h="692150">
                  <a:moveTo>
                    <a:pt x="13970" y="227342"/>
                  </a:moveTo>
                  <a:lnTo>
                    <a:pt x="6350" y="227342"/>
                  </a:lnTo>
                  <a:lnTo>
                    <a:pt x="0" y="227342"/>
                  </a:lnTo>
                  <a:lnTo>
                    <a:pt x="0" y="259080"/>
                  </a:lnTo>
                  <a:lnTo>
                    <a:pt x="6350" y="259080"/>
                  </a:lnTo>
                  <a:lnTo>
                    <a:pt x="13970" y="259080"/>
                  </a:lnTo>
                  <a:lnTo>
                    <a:pt x="13970" y="227342"/>
                  </a:lnTo>
                  <a:close/>
                </a:path>
                <a:path w="13970" h="692150">
                  <a:moveTo>
                    <a:pt x="13970" y="224802"/>
                  </a:moveTo>
                  <a:lnTo>
                    <a:pt x="6350" y="224802"/>
                  </a:lnTo>
                  <a:lnTo>
                    <a:pt x="0" y="224802"/>
                  </a:lnTo>
                  <a:lnTo>
                    <a:pt x="0" y="227330"/>
                  </a:lnTo>
                  <a:lnTo>
                    <a:pt x="6350" y="227330"/>
                  </a:lnTo>
                  <a:lnTo>
                    <a:pt x="13970" y="227330"/>
                  </a:lnTo>
                  <a:lnTo>
                    <a:pt x="13970" y="224802"/>
                  </a:lnTo>
                  <a:close/>
                </a:path>
                <a:path w="13970" h="692150">
                  <a:moveTo>
                    <a:pt x="13970" y="220992"/>
                  </a:moveTo>
                  <a:lnTo>
                    <a:pt x="6350" y="220992"/>
                  </a:lnTo>
                  <a:lnTo>
                    <a:pt x="0" y="220992"/>
                  </a:lnTo>
                  <a:lnTo>
                    <a:pt x="0" y="224790"/>
                  </a:lnTo>
                  <a:lnTo>
                    <a:pt x="6350" y="224790"/>
                  </a:lnTo>
                  <a:lnTo>
                    <a:pt x="13970" y="224790"/>
                  </a:lnTo>
                  <a:lnTo>
                    <a:pt x="13970" y="220992"/>
                  </a:lnTo>
                  <a:close/>
                </a:path>
                <a:path w="13970" h="692150">
                  <a:moveTo>
                    <a:pt x="13970" y="218452"/>
                  </a:moveTo>
                  <a:lnTo>
                    <a:pt x="6350" y="218452"/>
                  </a:lnTo>
                  <a:lnTo>
                    <a:pt x="0" y="218452"/>
                  </a:lnTo>
                  <a:lnTo>
                    <a:pt x="0" y="220980"/>
                  </a:lnTo>
                  <a:lnTo>
                    <a:pt x="6350" y="220980"/>
                  </a:lnTo>
                  <a:lnTo>
                    <a:pt x="13970" y="220980"/>
                  </a:lnTo>
                  <a:lnTo>
                    <a:pt x="13970" y="218452"/>
                  </a:lnTo>
                  <a:close/>
                </a:path>
                <a:path w="13970" h="692150">
                  <a:moveTo>
                    <a:pt x="13970" y="214642"/>
                  </a:moveTo>
                  <a:lnTo>
                    <a:pt x="6350" y="214642"/>
                  </a:lnTo>
                  <a:lnTo>
                    <a:pt x="0" y="214642"/>
                  </a:lnTo>
                  <a:lnTo>
                    <a:pt x="0" y="218440"/>
                  </a:lnTo>
                  <a:lnTo>
                    <a:pt x="6350" y="218440"/>
                  </a:lnTo>
                  <a:lnTo>
                    <a:pt x="13970" y="218440"/>
                  </a:lnTo>
                  <a:lnTo>
                    <a:pt x="13970" y="214642"/>
                  </a:lnTo>
                  <a:close/>
                </a:path>
                <a:path w="13970" h="692150">
                  <a:moveTo>
                    <a:pt x="13970" y="212102"/>
                  </a:moveTo>
                  <a:lnTo>
                    <a:pt x="6350" y="212102"/>
                  </a:lnTo>
                  <a:lnTo>
                    <a:pt x="0" y="212102"/>
                  </a:lnTo>
                  <a:lnTo>
                    <a:pt x="0" y="214630"/>
                  </a:lnTo>
                  <a:lnTo>
                    <a:pt x="6350" y="214630"/>
                  </a:lnTo>
                  <a:lnTo>
                    <a:pt x="13970" y="214630"/>
                  </a:lnTo>
                  <a:lnTo>
                    <a:pt x="13970" y="212102"/>
                  </a:lnTo>
                  <a:close/>
                </a:path>
                <a:path w="13970" h="692150">
                  <a:moveTo>
                    <a:pt x="13970" y="208292"/>
                  </a:moveTo>
                  <a:lnTo>
                    <a:pt x="6350" y="208292"/>
                  </a:lnTo>
                  <a:lnTo>
                    <a:pt x="0" y="208292"/>
                  </a:lnTo>
                  <a:lnTo>
                    <a:pt x="0" y="212090"/>
                  </a:lnTo>
                  <a:lnTo>
                    <a:pt x="6350" y="212090"/>
                  </a:lnTo>
                  <a:lnTo>
                    <a:pt x="13970" y="212090"/>
                  </a:lnTo>
                  <a:lnTo>
                    <a:pt x="13970" y="208292"/>
                  </a:lnTo>
                  <a:close/>
                </a:path>
                <a:path w="13970" h="692150">
                  <a:moveTo>
                    <a:pt x="13970" y="205752"/>
                  </a:moveTo>
                  <a:lnTo>
                    <a:pt x="6350" y="205752"/>
                  </a:lnTo>
                  <a:lnTo>
                    <a:pt x="0" y="205752"/>
                  </a:lnTo>
                  <a:lnTo>
                    <a:pt x="0" y="208280"/>
                  </a:lnTo>
                  <a:lnTo>
                    <a:pt x="6350" y="208280"/>
                  </a:lnTo>
                  <a:lnTo>
                    <a:pt x="13970" y="208280"/>
                  </a:lnTo>
                  <a:lnTo>
                    <a:pt x="13970" y="205752"/>
                  </a:lnTo>
                  <a:close/>
                </a:path>
                <a:path w="13970" h="692150">
                  <a:moveTo>
                    <a:pt x="13970" y="201942"/>
                  </a:moveTo>
                  <a:lnTo>
                    <a:pt x="6350" y="201942"/>
                  </a:lnTo>
                  <a:lnTo>
                    <a:pt x="0" y="201942"/>
                  </a:lnTo>
                  <a:lnTo>
                    <a:pt x="0" y="205740"/>
                  </a:lnTo>
                  <a:lnTo>
                    <a:pt x="6350" y="205740"/>
                  </a:lnTo>
                  <a:lnTo>
                    <a:pt x="13970" y="205740"/>
                  </a:lnTo>
                  <a:lnTo>
                    <a:pt x="13970" y="201942"/>
                  </a:lnTo>
                  <a:close/>
                </a:path>
                <a:path w="13970" h="692150">
                  <a:moveTo>
                    <a:pt x="13970" y="199402"/>
                  </a:moveTo>
                  <a:lnTo>
                    <a:pt x="6350" y="199402"/>
                  </a:lnTo>
                  <a:lnTo>
                    <a:pt x="0" y="199402"/>
                  </a:lnTo>
                  <a:lnTo>
                    <a:pt x="0" y="201930"/>
                  </a:lnTo>
                  <a:lnTo>
                    <a:pt x="6350" y="201930"/>
                  </a:lnTo>
                  <a:lnTo>
                    <a:pt x="13970" y="201930"/>
                  </a:lnTo>
                  <a:lnTo>
                    <a:pt x="13970" y="199402"/>
                  </a:lnTo>
                  <a:close/>
                </a:path>
                <a:path w="13970" h="692150">
                  <a:moveTo>
                    <a:pt x="13970" y="195592"/>
                  </a:moveTo>
                  <a:lnTo>
                    <a:pt x="6350" y="195592"/>
                  </a:lnTo>
                  <a:lnTo>
                    <a:pt x="0" y="195592"/>
                  </a:lnTo>
                  <a:lnTo>
                    <a:pt x="0" y="199390"/>
                  </a:lnTo>
                  <a:lnTo>
                    <a:pt x="6350" y="199390"/>
                  </a:lnTo>
                  <a:lnTo>
                    <a:pt x="13970" y="199390"/>
                  </a:lnTo>
                  <a:lnTo>
                    <a:pt x="13970" y="195592"/>
                  </a:lnTo>
                  <a:close/>
                </a:path>
                <a:path w="13970" h="692150">
                  <a:moveTo>
                    <a:pt x="13970" y="193052"/>
                  </a:moveTo>
                  <a:lnTo>
                    <a:pt x="6350" y="193052"/>
                  </a:lnTo>
                  <a:lnTo>
                    <a:pt x="0" y="193052"/>
                  </a:lnTo>
                  <a:lnTo>
                    <a:pt x="0" y="195580"/>
                  </a:lnTo>
                  <a:lnTo>
                    <a:pt x="6350" y="195580"/>
                  </a:lnTo>
                  <a:lnTo>
                    <a:pt x="13970" y="195580"/>
                  </a:lnTo>
                  <a:lnTo>
                    <a:pt x="13970" y="193052"/>
                  </a:lnTo>
                  <a:close/>
                </a:path>
                <a:path w="13970" h="692150">
                  <a:moveTo>
                    <a:pt x="13970" y="189242"/>
                  </a:moveTo>
                  <a:lnTo>
                    <a:pt x="6350" y="189242"/>
                  </a:lnTo>
                  <a:lnTo>
                    <a:pt x="0" y="189242"/>
                  </a:lnTo>
                  <a:lnTo>
                    <a:pt x="0" y="193040"/>
                  </a:lnTo>
                  <a:lnTo>
                    <a:pt x="6350" y="193040"/>
                  </a:lnTo>
                  <a:lnTo>
                    <a:pt x="13970" y="193040"/>
                  </a:lnTo>
                  <a:lnTo>
                    <a:pt x="13970" y="189242"/>
                  </a:lnTo>
                  <a:close/>
                </a:path>
                <a:path w="13970" h="692150">
                  <a:moveTo>
                    <a:pt x="13970" y="186702"/>
                  </a:moveTo>
                  <a:lnTo>
                    <a:pt x="6350" y="186702"/>
                  </a:lnTo>
                  <a:lnTo>
                    <a:pt x="0" y="186702"/>
                  </a:lnTo>
                  <a:lnTo>
                    <a:pt x="0" y="189230"/>
                  </a:lnTo>
                  <a:lnTo>
                    <a:pt x="6350" y="189230"/>
                  </a:lnTo>
                  <a:lnTo>
                    <a:pt x="13970" y="189230"/>
                  </a:lnTo>
                  <a:lnTo>
                    <a:pt x="13970" y="186702"/>
                  </a:lnTo>
                  <a:close/>
                </a:path>
                <a:path w="13970" h="692150">
                  <a:moveTo>
                    <a:pt x="13970" y="182892"/>
                  </a:moveTo>
                  <a:lnTo>
                    <a:pt x="6350" y="182892"/>
                  </a:lnTo>
                  <a:lnTo>
                    <a:pt x="0" y="182892"/>
                  </a:lnTo>
                  <a:lnTo>
                    <a:pt x="0" y="186690"/>
                  </a:lnTo>
                  <a:lnTo>
                    <a:pt x="6350" y="186690"/>
                  </a:lnTo>
                  <a:lnTo>
                    <a:pt x="13970" y="186690"/>
                  </a:lnTo>
                  <a:lnTo>
                    <a:pt x="13970" y="182892"/>
                  </a:lnTo>
                  <a:close/>
                </a:path>
                <a:path w="13970" h="692150">
                  <a:moveTo>
                    <a:pt x="13970" y="180352"/>
                  </a:moveTo>
                  <a:lnTo>
                    <a:pt x="6350" y="180352"/>
                  </a:lnTo>
                  <a:lnTo>
                    <a:pt x="0" y="180352"/>
                  </a:lnTo>
                  <a:lnTo>
                    <a:pt x="0" y="182880"/>
                  </a:lnTo>
                  <a:lnTo>
                    <a:pt x="6350" y="182880"/>
                  </a:lnTo>
                  <a:lnTo>
                    <a:pt x="13970" y="182880"/>
                  </a:lnTo>
                  <a:lnTo>
                    <a:pt x="13970" y="180352"/>
                  </a:lnTo>
                  <a:close/>
                </a:path>
                <a:path w="13970" h="692150">
                  <a:moveTo>
                    <a:pt x="13970" y="176542"/>
                  </a:moveTo>
                  <a:lnTo>
                    <a:pt x="6350" y="176542"/>
                  </a:lnTo>
                  <a:lnTo>
                    <a:pt x="0" y="176542"/>
                  </a:lnTo>
                  <a:lnTo>
                    <a:pt x="0" y="180340"/>
                  </a:lnTo>
                  <a:lnTo>
                    <a:pt x="6350" y="180340"/>
                  </a:lnTo>
                  <a:lnTo>
                    <a:pt x="13970" y="180340"/>
                  </a:lnTo>
                  <a:lnTo>
                    <a:pt x="13970" y="176542"/>
                  </a:lnTo>
                  <a:close/>
                </a:path>
                <a:path w="13970" h="692150">
                  <a:moveTo>
                    <a:pt x="13970" y="174002"/>
                  </a:moveTo>
                  <a:lnTo>
                    <a:pt x="6350" y="174002"/>
                  </a:lnTo>
                  <a:lnTo>
                    <a:pt x="0" y="174002"/>
                  </a:lnTo>
                  <a:lnTo>
                    <a:pt x="0" y="176530"/>
                  </a:lnTo>
                  <a:lnTo>
                    <a:pt x="6350" y="176530"/>
                  </a:lnTo>
                  <a:lnTo>
                    <a:pt x="13970" y="176530"/>
                  </a:lnTo>
                  <a:lnTo>
                    <a:pt x="13970" y="174002"/>
                  </a:lnTo>
                  <a:close/>
                </a:path>
                <a:path w="13970" h="692150">
                  <a:moveTo>
                    <a:pt x="13970" y="170192"/>
                  </a:moveTo>
                  <a:lnTo>
                    <a:pt x="6350" y="170192"/>
                  </a:lnTo>
                  <a:lnTo>
                    <a:pt x="0" y="170192"/>
                  </a:lnTo>
                  <a:lnTo>
                    <a:pt x="0" y="173990"/>
                  </a:lnTo>
                  <a:lnTo>
                    <a:pt x="6350" y="173990"/>
                  </a:lnTo>
                  <a:lnTo>
                    <a:pt x="13970" y="173990"/>
                  </a:lnTo>
                  <a:lnTo>
                    <a:pt x="13970" y="170192"/>
                  </a:lnTo>
                  <a:close/>
                </a:path>
                <a:path w="13970" h="692150">
                  <a:moveTo>
                    <a:pt x="13970" y="163842"/>
                  </a:moveTo>
                  <a:lnTo>
                    <a:pt x="6350" y="163842"/>
                  </a:lnTo>
                  <a:lnTo>
                    <a:pt x="0" y="163842"/>
                  </a:lnTo>
                  <a:lnTo>
                    <a:pt x="0" y="170180"/>
                  </a:lnTo>
                  <a:lnTo>
                    <a:pt x="6350" y="170180"/>
                  </a:lnTo>
                  <a:lnTo>
                    <a:pt x="13970" y="170180"/>
                  </a:lnTo>
                  <a:lnTo>
                    <a:pt x="13970" y="163842"/>
                  </a:lnTo>
                  <a:close/>
                </a:path>
                <a:path w="13970" h="692150">
                  <a:moveTo>
                    <a:pt x="13970" y="157492"/>
                  </a:moveTo>
                  <a:lnTo>
                    <a:pt x="6350" y="157492"/>
                  </a:lnTo>
                  <a:lnTo>
                    <a:pt x="0" y="157492"/>
                  </a:lnTo>
                  <a:lnTo>
                    <a:pt x="0" y="163830"/>
                  </a:lnTo>
                  <a:lnTo>
                    <a:pt x="6350" y="163830"/>
                  </a:lnTo>
                  <a:lnTo>
                    <a:pt x="13970" y="163830"/>
                  </a:lnTo>
                  <a:lnTo>
                    <a:pt x="13970" y="157492"/>
                  </a:lnTo>
                  <a:close/>
                </a:path>
                <a:path w="13970" h="692150">
                  <a:moveTo>
                    <a:pt x="13970" y="151142"/>
                  </a:moveTo>
                  <a:lnTo>
                    <a:pt x="6350" y="151142"/>
                  </a:lnTo>
                  <a:lnTo>
                    <a:pt x="0" y="151142"/>
                  </a:lnTo>
                  <a:lnTo>
                    <a:pt x="0" y="157480"/>
                  </a:lnTo>
                  <a:lnTo>
                    <a:pt x="6350" y="157480"/>
                  </a:lnTo>
                  <a:lnTo>
                    <a:pt x="13970" y="157480"/>
                  </a:lnTo>
                  <a:lnTo>
                    <a:pt x="13970" y="151142"/>
                  </a:lnTo>
                  <a:close/>
                </a:path>
                <a:path w="13970" h="692150">
                  <a:moveTo>
                    <a:pt x="13970" y="148602"/>
                  </a:moveTo>
                  <a:lnTo>
                    <a:pt x="6350" y="148602"/>
                  </a:lnTo>
                  <a:lnTo>
                    <a:pt x="0" y="148602"/>
                  </a:lnTo>
                  <a:lnTo>
                    <a:pt x="0" y="151130"/>
                  </a:lnTo>
                  <a:lnTo>
                    <a:pt x="6350" y="151130"/>
                  </a:lnTo>
                  <a:lnTo>
                    <a:pt x="13970" y="151130"/>
                  </a:lnTo>
                  <a:lnTo>
                    <a:pt x="13970" y="148602"/>
                  </a:lnTo>
                  <a:close/>
                </a:path>
                <a:path w="13970" h="692150">
                  <a:moveTo>
                    <a:pt x="13970" y="144792"/>
                  </a:moveTo>
                  <a:lnTo>
                    <a:pt x="6350" y="144792"/>
                  </a:lnTo>
                  <a:lnTo>
                    <a:pt x="0" y="144792"/>
                  </a:lnTo>
                  <a:lnTo>
                    <a:pt x="0" y="148590"/>
                  </a:lnTo>
                  <a:lnTo>
                    <a:pt x="6350" y="148590"/>
                  </a:lnTo>
                  <a:lnTo>
                    <a:pt x="13970" y="148590"/>
                  </a:lnTo>
                  <a:lnTo>
                    <a:pt x="13970" y="144792"/>
                  </a:lnTo>
                  <a:close/>
                </a:path>
                <a:path w="13970" h="692150">
                  <a:moveTo>
                    <a:pt x="13970" y="138442"/>
                  </a:moveTo>
                  <a:lnTo>
                    <a:pt x="6350" y="138442"/>
                  </a:lnTo>
                  <a:lnTo>
                    <a:pt x="0" y="138442"/>
                  </a:lnTo>
                  <a:lnTo>
                    <a:pt x="0" y="144780"/>
                  </a:lnTo>
                  <a:lnTo>
                    <a:pt x="6350" y="144780"/>
                  </a:lnTo>
                  <a:lnTo>
                    <a:pt x="13970" y="144780"/>
                  </a:lnTo>
                  <a:lnTo>
                    <a:pt x="13970" y="138442"/>
                  </a:lnTo>
                  <a:close/>
                </a:path>
                <a:path w="13970" h="692150">
                  <a:moveTo>
                    <a:pt x="13970" y="132092"/>
                  </a:moveTo>
                  <a:lnTo>
                    <a:pt x="6350" y="132092"/>
                  </a:lnTo>
                  <a:lnTo>
                    <a:pt x="0" y="132092"/>
                  </a:lnTo>
                  <a:lnTo>
                    <a:pt x="0" y="138430"/>
                  </a:lnTo>
                  <a:lnTo>
                    <a:pt x="6350" y="138430"/>
                  </a:lnTo>
                  <a:lnTo>
                    <a:pt x="13970" y="138430"/>
                  </a:lnTo>
                  <a:lnTo>
                    <a:pt x="13970" y="132092"/>
                  </a:lnTo>
                  <a:close/>
                </a:path>
                <a:path w="13970" h="692150">
                  <a:moveTo>
                    <a:pt x="13970" y="129552"/>
                  </a:moveTo>
                  <a:lnTo>
                    <a:pt x="6350" y="129552"/>
                  </a:lnTo>
                  <a:lnTo>
                    <a:pt x="0" y="129552"/>
                  </a:lnTo>
                  <a:lnTo>
                    <a:pt x="0" y="132080"/>
                  </a:lnTo>
                  <a:lnTo>
                    <a:pt x="6350" y="132080"/>
                  </a:lnTo>
                  <a:lnTo>
                    <a:pt x="13970" y="132080"/>
                  </a:lnTo>
                  <a:lnTo>
                    <a:pt x="13970" y="129552"/>
                  </a:lnTo>
                  <a:close/>
                </a:path>
                <a:path w="13970" h="692150">
                  <a:moveTo>
                    <a:pt x="13970" y="125742"/>
                  </a:moveTo>
                  <a:lnTo>
                    <a:pt x="6350" y="125742"/>
                  </a:lnTo>
                  <a:lnTo>
                    <a:pt x="0" y="125742"/>
                  </a:lnTo>
                  <a:lnTo>
                    <a:pt x="0" y="129540"/>
                  </a:lnTo>
                  <a:lnTo>
                    <a:pt x="6350" y="129540"/>
                  </a:lnTo>
                  <a:lnTo>
                    <a:pt x="13970" y="129540"/>
                  </a:lnTo>
                  <a:lnTo>
                    <a:pt x="13970" y="125742"/>
                  </a:lnTo>
                  <a:close/>
                </a:path>
                <a:path w="13970" h="692150">
                  <a:moveTo>
                    <a:pt x="13970" y="123202"/>
                  </a:moveTo>
                  <a:lnTo>
                    <a:pt x="6350" y="123202"/>
                  </a:lnTo>
                  <a:lnTo>
                    <a:pt x="0" y="123202"/>
                  </a:lnTo>
                  <a:lnTo>
                    <a:pt x="0" y="125730"/>
                  </a:lnTo>
                  <a:lnTo>
                    <a:pt x="6350" y="125730"/>
                  </a:lnTo>
                  <a:lnTo>
                    <a:pt x="13970" y="125730"/>
                  </a:lnTo>
                  <a:lnTo>
                    <a:pt x="13970" y="123202"/>
                  </a:lnTo>
                  <a:close/>
                </a:path>
                <a:path w="13970" h="692150">
                  <a:moveTo>
                    <a:pt x="13970" y="119392"/>
                  </a:moveTo>
                  <a:lnTo>
                    <a:pt x="6350" y="119392"/>
                  </a:lnTo>
                  <a:lnTo>
                    <a:pt x="0" y="119392"/>
                  </a:lnTo>
                  <a:lnTo>
                    <a:pt x="0" y="123190"/>
                  </a:lnTo>
                  <a:lnTo>
                    <a:pt x="6350" y="123190"/>
                  </a:lnTo>
                  <a:lnTo>
                    <a:pt x="13970" y="123190"/>
                  </a:lnTo>
                  <a:lnTo>
                    <a:pt x="13970" y="119392"/>
                  </a:lnTo>
                  <a:close/>
                </a:path>
                <a:path w="13970" h="692150">
                  <a:moveTo>
                    <a:pt x="13970" y="116852"/>
                  </a:moveTo>
                  <a:lnTo>
                    <a:pt x="6350" y="116852"/>
                  </a:lnTo>
                  <a:lnTo>
                    <a:pt x="0" y="116852"/>
                  </a:lnTo>
                  <a:lnTo>
                    <a:pt x="0" y="119380"/>
                  </a:lnTo>
                  <a:lnTo>
                    <a:pt x="6350" y="119380"/>
                  </a:lnTo>
                  <a:lnTo>
                    <a:pt x="13970" y="119380"/>
                  </a:lnTo>
                  <a:lnTo>
                    <a:pt x="13970" y="116852"/>
                  </a:lnTo>
                  <a:close/>
                </a:path>
                <a:path w="13970" h="692150">
                  <a:moveTo>
                    <a:pt x="13970" y="113042"/>
                  </a:moveTo>
                  <a:lnTo>
                    <a:pt x="6350" y="113042"/>
                  </a:lnTo>
                  <a:lnTo>
                    <a:pt x="0" y="113042"/>
                  </a:lnTo>
                  <a:lnTo>
                    <a:pt x="0" y="116840"/>
                  </a:lnTo>
                  <a:lnTo>
                    <a:pt x="6350" y="116840"/>
                  </a:lnTo>
                  <a:lnTo>
                    <a:pt x="13970" y="116840"/>
                  </a:lnTo>
                  <a:lnTo>
                    <a:pt x="13970" y="113042"/>
                  </a:lnTo>
                  <a:close/>
                </a:path>
                <a:path w="13970" h="692150">
                  <a:moveTo>
                    <a:pt x="13970" y="110502"/>
                  </a:moveTo>
                  <a:lnTo>
                    <a:pt x="6350" y="110502"/>
                  </a:lnTo>
                  <a:lnTo>
                    <a:pt x="0" y="110502"/>
                  </a:lnTo>
                  <a:lnTo>
                    <a:pt x="0" y="113030"/>
                  </a:lnTo>
                  <a:lnTo>
                    <a:pt x="6350" y="113030"/>
                  </a:lnTo>
                  <a:lnTo>
                    <a:pt x="13970" y="113030"/>
                  </a:lnTo>
                  <a:lnTo>
                    <a:pt x="13970" y="110502"/>
                  </a:lnTo>
                  <a:close/>
                </a:path>
                <a:path w="13970" h="692150">
                  <a:moveTo>
                    <a:pt x="13970" y="106692"/>
                  </a:moveTo>
                  <a:lnTo>
                    <a:pt x="6350" y="106692"/>
                  </a:lnTo>
                  <a:lnTo>
                    <a:pt x="0" y="106692"/>
                  </a:lnTo>
                  <a:lnTo>
                    <a:pt x="0" y="110490"/>
                  </a:lnTo>
                  <a:lnTo>
                    <a:pt x="6350" y="110490"/>
                  </a:lnTo>
                  <a:lnTo>
                    <a:pt x="13970" y="110490"/>
                  </a:lnTo>
                  <a:lnTo>
                    <a:pt x="13970" y="106692"/>
                  </a:lnTo>
                  <a:close/>
                </a:path>
                <a:path w="13970" h="692150">
                  <a:moveTo>
                    <a:pt x="13970" y="104152"/>
                  </a:moveTo>
                  <a:lnTo>
                    <a:pt x="6350" y="104152"/>
                  </a:lnTo>
                  <a:lnTo>
                    <a:pt x="0" y="104152"/>
                  </a:lnTo>
                  <a:lnTo>
                    <a:pt x="0" y="106680"/>
                  </a:lnTo>
                  <a:lnTo>
                    <a:pt x="6350" y="106680"/>
                  </a:lnTo>
                  <a:lnTo>
                    <a:pt x="13970" y="106680"/>
                  </a:lnTo>
                  <a:lnTo>
                    <a:pt x="13970" y="104152"/>
                  </a:lnTo>
                  <a:close/>
                </a:path>
                <a:path w="13970" h="692150">
                  <a:moveTo>
                    <a:pt x="13970" y="100342"/>
                  </a:moveTo>
                  <a:lnTo>
                    <a:pt x="6350" y="100342"/>
                  </a:lnTo>
                  <a:lnTo>
                    <a:pt x="0" y="100342"/>
                  </a:lnTo>
                  <a:lnTo>
                    <a:pt x="0" y="104140"/>
                  </a:lnTo>
                  <a:lnTo>
                    <a:pt x="6350" y="104140"/>
                  </a:lnTo>
                  <a:lnTo>
                    <a:pt x="13970" y="104140"/>
                  </a:lnTo>
                  <a:lnTo>
                    <a:pt x="13970" y="100342"/>
                  </a:lnTo>
                  <a:close/>
                </a:path>
                <a:path w="13970" h="692150">
                  <a:moveTo>
                    <a:pt x="13970" y="97802"/>
                  </a:moveTo>
                  <a:lnTo>
                    <a:pt x="6350" y="97802"/>
                  </a:lnTo>
                  <a:lnTo>
                    <a:pt x="0" y="97802"/>
                  </a:lnTo>
                  <a:lnTo>
                    <a:pt x="0" y="100330"/>
                  </a:lnTo>
                  <a:lnTo>
                    <a:pt x="6350" y="100330"/>
                  </a:lnTo>
                  <a:lnTo>
                    <a:pt x="13970" y="100330"/>
                  </a:lnTo>
                  <a:lnTo>
                    <a:pt x="13970" y="97802"/>
                  </a:lnTo>
                  <a:close/>
                </a:path>
                <a:path w="13970" h="692150">
                  <a:moveTo>
                    <a:pt x="13970" y="93992"/>
                  </a:moveTo>
                  <a:lnTo>
                    <a:pt x="6350" y="93992"/>
                  </a:lnTo>
                  <a:lnTo>
                    <a:pt x="0" y="93992"/>
                  </a:lnTo>
                  <a:lnTo>
                    <a:pt x="0" y="97790"/>
                  </a:lnTo>
                  <a:lnTo>
                    <a:pt x="6350" y="97790"/>
                  </a:lnTo>
                  <a:lnTo>
                    <a:pt x="13970" y="97790"/>
                  </a:lnTo>
                  <a:lnTo>
                    <a:pt x="13970" y="93992"/>
                  </a:lnTo>
                  <a:close/>
                </a:path>
                <a:path w="13970" h="692150">
                  <a:moveTo>
                    <a:pt x="13970" y="91452"/>
                  </a:moveTo>
                  <a:lnTo>
                    <a:pt x="6350" y="91452"/>
                  </a:lnTo>
                  <a:lnTo>
                    <a:pt x="0" y="91452"/>
                  </a:lnTo>
                  <a:lnTo>
                    <a:pt x="0" y="93980"/>
                  </a:lnTo>
                  <a:lnTo>
                    <a:pt x="6350" y="93980"/>
                  </a:lnTo>
                  <a:lnTo>
                    <a:pt x="13970" y="93980"/>
                  </a:lnTo>
                  <a:lnTo>
                    <a:pt x="13970" y="91452"/>
                  </a:lnTo>
                  <a:close/>
                </a:path>
                <a:path w="13970" h="692150">
                  <a:moveTo>
                    <a:pt x="13970" y="87642"/>
                  </a:moveTo>
                  <a:lnTo>
                    <a:pt x="6350" y="87642"/>
                  </a:lnTo>
                  <a:lnTo>
                    <a:pt x="0" y="87642"/>
                  </a:lnTo>
                  <a:lnTo>
                    <a:pt x="0" y="91440"/>
                  </a:lnTo>
                  <a:lnTo>
                    <a:pt x="6350" y="91440"/>
                  </a:lnTo>
                  <a:lnTo>
                    <a:pt x="13970" y="91440"/>
                  </a:lnTo>
                  <a:lnTo>
                    <a:pt x="13970" y="87642"/>
                  </a:lnTo>
                  <a:close/>
                </a:path>
                <a:path w="13970" h="692150">
                  <a:moveTo>
                    <a:pt x="13970" y="85102"/>
                  </a:moveTo>
                  <a:lnTo>
                    <a:pt x="6350" y="85102"/>
                  </a:lnTo>
                  <a:lnTo>
                    <a:pt x="0" y="85102"/>
                  </a:lnTo>
                  <a:lnTo>
                    <a:pt x="0" y="87630"/>
                  </a:lnTo>
                  <a:lnTo>
                    <a:pt x="6350" y="87630"/>
                  </a:lnTo>
                  <a:lnTo>
                    <a:pt x="13970" y="87630"/>
                  </a:lnTo>
                  <a:lnTo>
                    <a:pt x="13970" y="85102"/>
                  </a:lnTo>
                  <a:close/>
                </a:path>
                <a:path w="13970" h="692150">
                  <a:moveTo>
                    <a:pt x="13970" y="81292"/>
                  </a:moveTo>
                  <a:lnTo>
                    <a:pt x="6350" y="81292"/>
                  </a:lnTo>
                  <a:lnTo>
                    <a:pt x="0" y="81292"/>
                  </a:lnTo>
                  <a:lnTo>
                    <a:pt x="0" y="85090"/>
                  </a:lnTo>
                  <a:lnTo>
                    <a:pt x="6350" y="85090"/>
                  </a:lnTo>
                  <a:lnTo>
                    <a:pt x="13970" y="85090"/>
                  </a:lnTo>
                  <a:lnTo>
                    <a:pt x="13970" y="81292"/>
                  </a:lnTo>
                  <a:close/>
                </a:path>
                <a:path w="13970" h="692150">
                  <a:moveTo>
                    <a:pt x="13970" y="78752"/>
                  </a:moveTo>
                  <a:lnTo>
                    <a:pt x="6350" y="78752"/>
                  </a:lnTo>
                  <a:lnTo>
                    <a:pt x="0" y="78752"/>
                  </a:lnTo>
                  <a:lnTo>
                    <a:pt x="0" y="81280"/>
                  </a:lnTo>
                  <a:lnTo>
                    <a:pt x="6350" y="81280"/>
                  </a:lnTo>
                  <a:lnTo>
                    <a:pt x="13970" y="81280"/>
                  </a:lnTo>
                  <a:lnTo>
                    <a:pt x="13970" y="78752"/>
                  </a:lnTo>
                  <a:close/>
                </a:path>
                <a:path w="13970" h="692150">
                  <a:moveTo>
                    <a:pt x="13970" y="72402"/>
                  </a:moveTo>
                  <a:lnTo>
                    <a:pt x="6350" y="72402"/>
                  </a:lnTo>
                  <a:lnTo>
                    <a:pt x="0" y="72402"/>
                  </a:lnTo>
                  <a:lnTo>
                    <a:pt x="0" y="78740"/>
                  </a:lnTo>
                  <a:lnTo>
                    <a:pt x="6350" y="78740"/>
                  </a:lnTo>
                  <a:lnTo>
                    <a:pt x="13970" y="78740"/>
                  </a:lnTo>
                  <a:lnTo>
                    <a:pt x="13970" y="72402"/>
                  </a:lnTo>
                  <a:close/>
                </a:path>
                <a:path w="13970" h="692150">
                  <a:moveTo>
                    <a:pt x="13970" y="68592"/>
                  </a:moveTo>
                  <a:lnTo>
                    <a:pt x="6350" y="68592"/>
                  </a:lnTo>
                  <a:lnTo>
                    <a:pt x="0" y="68592"/>
                  </a:lnTo>
                  <a:lnTo>
                    <a:pt x="0" y="72390"/>
                  </a:lnTo>
                  <a:lnTo>
                    <a:pt x="6350" y="72390"/>
                  </a:lnTo>
                  <a:lnTo>
                    <a:pt x="13970" y="72390"/>
                  </a:lnTo>
                  <a:lnTo>
                    <a:pt x="13970" y="68592"/>
                  </a:lnTo>
                  <a:close/>
                </a:path>
                <a:path w="13970" h="692150">
                  <a:moveTo>
                    <a:pt x="13970" y="66052"/>
                  </a:moveTo>
                  <a:lnTo>
                    <a:pt x="6350" y="66052"/>
                  </a:lnTo>
                  <a:lnTo>
                    <a:pt x="0" y="66052"/>
                  </a:lnTo>
                  <a:lnTo>
                    <a:pt x="0" y="68580"/>
                  </a:lnTo>
                  <a:lnTo>
                    <a:pt x="6350" y="68580"/>
                  </a:lnTo>
                  <a:lnTo>
                    <a:pt x="13970" y="68580"/>
                  </a:lnTo>
                  <a:lnTo>
                    <a:pt x="13970" y="66052"/>
                  </a:lnTo>
                  <a:close/>
                </a:path>
                <a:path w="13970" h="692150">
                  <a:moveTo>
                    <a:pt x="13970" y="62242"/>
                  </a:moveTo>
                  <a:lnTo>
                    <a:pt x="6350" y="62242"/>
                  </a:lnTo>
                  <a:lnTo>
                    <a:pt x="0" y="62242"/>
                  </a:lnTo>
                  <a:lnTo>
                    <a:pt x="0" y="66040"/>
                  </a:lnTo>
                  <a:lnTo>
                    <a:pt x="6350" y="66040"/>
                  </a:lnTo>
                  <a:lnTo>
                    <a:pt x="13970" y="66040"/>
                  </a:lnTo>
                  <a:lnTo>
                    <a:pt x="13970" y="62242"/>
                  </a:lnTo>
                  <a:close/>
                </a:path>
                <a:path w="13970" h="692150">
                  <a:moveTo>
                    <a:pt x="13970" y="59702"/>
                  </a:moveTo>
                  <a:lnTo>
                    <a:pt x="6350" y="59702"/>
                  </a:lnTo>
                  <a:lnTo>
                    <a:pt x="0" y="59702"/>
                  </a:lnTo>
                  <a:lnTo>
                    <a:pt x="0" y="62230"/>
                  </a:lnTo>
                  <a:lnTo>
                    <a:pt x="6350" y="62230"/>
                  </a:lnTo>
                  <a:lnTo>
                    <a:pt x="13970" y="62230"/>
                  </a:lnTo>
                  <a:lnTo>
                    <a:pt x="13970" y="59702"/>
                  </a:lnTo>
                  <a:close/>
                </a:path>
                <a:path w="13970" h="692150">
                  <a:moveTo>
                    <a:pt x="13970" y="55892"/>
                  </a:moveTo>
                  <a:lnTo>
                    <a:pt x="6350" y="55892"/>
                  </a:lnTo>
                  <a:lnTo>
                    <a:pt x="0" y="55892"/>
                  </a:lnTo>
                  <a:lnTo>
                    <a:pt x="0" y="59690"/>
                  </a:lnTo>
                  <a:lnTo>
                    <a:pt x="6350" y="59690"/>
                  </a:lnTo>
                  <a:lnTo>
                    <a:pt x="13970" y="59690"/>
                  </a:lnTo>
                  <a:lnTo>
                    <a:pt x="13970" y="55892"/>
                  </a:lnTo>
                  <a:close/>
                </a:path>
                <a:path w="13970" h="692150">
                  <a:moveTo>
                    <a:pt x="13970" y="49542"/>
                  </a:moveTo>
                  <a:lnTo>
                    <a:pt x="6350" y="49542"/>
                  </a:lnTo>
                  <a:lnTo>
                    <a:pt x="0" y="49542"/>
                  </a:lnTo>
                  <a:lnTo>
                    <a:pt x="0" y="55880"/>
                  </a:lnTo>
                  <a:lnTo>
                    <a:pt x="6350" y="55880"/>
                  </a:lnTo>
                  <a:lnTo>
                    <a:pt x="13970" y="55880"/>
                  </a:lnTo>
                  <a:lnTo>
                    <a:pt x="13970" y="49542"/>
                  </a:lnTo>
                  <a:close/>
                </a:path>
                <a:path w="13970" h="692150">
                  <a:moveTo>
                    <a:pt x="13970" y="47002"/>
                  </a:moveTo>
                  <a:lnTo>
                    <a:pt x="6350" y="47002"/>
                  </a:lnTo>
                  <a:lnTo>
                    <a:pt x="0" y="47002"/>
                  </a:lnTo>
                  <a:lnTo>
                    <a:pt x="0" y="49530"/>
                  </a:lnTo>
                  <a:lnTo>
                    <a:pt x="6350" y="49530"/>
                  </a:lnTo>
                  <a:lnTo>
                    <a:pt x="13970" y="49530"/>
                  </a:lnTo>
                  <a:lnTo>
                    <a:pt x="13970" y="47002"/>
                  </a:lnTo>
                  <a:close/>
                </a:path>
                <a:path w="13970" h="692150">
                  <a:moveTo>
                    <a:pt x="13970" y="43192"/>
                  </a:moveTo>
                  <a:lnTo>
                    <a:pt x="6350" y="43192"/>
                  </a:lnTo>
                  <a:lnTo>
                    <a:pt x="0" y="43192"/>
                  </a:lnTo>
                  <a:lnTo>
                    <a:pt x="0" y="46990"/>
                  </a:lnTo>
                  <a:lnTo>
                    <a:pt x="6350" y="46990"/>
                  </a:lnTo>
                  <a:lnTo>
                    <a:pt x="13970" y="46990"/>
                  </a:lnTo>
                  <a:lnTo>
                    <a:pt x="13970" y="43192"/>
                  </a:lnTo>
                  <a:close/>
                </a:path>
                <a:path w="13970" h="692150">
                  <a:moveTo>
                    <a:pt x="13970" y="40652"/>
                  </a:moveTo>
                  <a:lnTo>
                    <a:pt x="6350" y="40652"/>
                  </a:lnTo>
                  <a:lnTo>
                    <a:pt x="0" y="40652"/>
                  </a:lnTo>
                  <a:lnTo>
                    <a:pt x="0" y="43180"/>
                  </a:lnTo>
                  <a:lnTo>
                    <a:pt x="6350" y="43180"/>
                  </a:lnTo>
                  <a:lnTo>
                    <a:pt x="13970" y="43180"/>
                  </a:lnTo>
                  <a:lnTo>
                    <a:pt x="13970" y="40652"/>
                  </a:lnTo>
                  <a:close/>
                </a:path>
                <a:path w="13970" h="692150">
                  <a:moveTo>
                    <a:pt x="13970" y="36842"/>
                  </a:moveTo>
                  <a:lnTo>
                    <a:pt x="6350" y="36842"/>
                  </a:lnTo>
                  <a:lnTo>
                    <a:pt x="0" y="36842"/>
                  </a:lnTo>
                  <a:lnTo>
                    <a:pt x="0" y="40640"/>
                  </a:lnTo>
                  <a:lnTo>
                    <a:pt x="6350" y="40640"/>
                  </a:lnTo>
                  <a:lnTo>
                    <a:pt x="13970" y="40640"/>
                  </a:lnTo>
                  <a:lnTo>
                    <a:pt x="13970" y="36842"/>
                  </a:lnTo>
                  <a:close/>
                </a:path>
                <a:path w="13970" h="692150">
                  <a:moveTo>
                    <a:pt x="13970" y="34302"/>
                  </a:moveTo>
                  <a:lnTo>
                    <a:pt x="6350" y="34302"/>
                  </a:lnTo>
                  <a:lnTo>
                    <a:pt x="0" y="34302"/>
                  </a:lnTo>
                  <a:lnTo>
                    <a:pt x="0" y="36830"/>
                  </a:lnTo>
                  <a:lnTo>
                    <a:pt x="6350" y="36830"/>
                  </a:lnTo>
                  <a:lnTo>
                    <a:pt x="13970" y="36830"/>
                  </a:lnTo>
                  <a:lnTo>
                    <a:pt x="13970" y="34302"/>
                  </a:lnTo>
                  <a:close/>
                </a:path>
                <a:path w="13970" h="692150">
                  <a:moveTo>
                    <a:pt x="13970" y="30492"/>
                  </a:moveTo>
                  <a:lnTo>
                    <a:pt x="6350" y="30492"/>
                  </a:lnTo>
                  <a:lnTo>
                    <a:pt x="0" y="30492"/>
                  </a:lnTo>
                  <a:lnTo>
                    <a:pt x="0" y="34290"/>
                  </a:lnTo>
                  <a:lnTo>
                    <a:pt x="6350" y="34290"/>
                  </a:lnTo>
                  <a:lnTo>
                    <a:pt x="13970" y="34290"/>
                  </a:lnTo>
                  <a:lnTo>
                    <a:pt x="13970" y="30492"/>
                  </a:lnTo>
                  <a:close/>
                </a:path>
                <a:path w="13970" h="692150">
                  <a:moveTo>
                    <a:pt x="13970" y="27952"/>
                  </a:moveTo>
                  <a:lnTo>
                    <a:pt x="6350" y="27952"/>
                  </a:lnTo>
                  <a:lnTo>
                    <a:pt x="0" y="27952"/>
                  </a:lnTo>
                  <a:lnTo>
                    <a:pt x="0" y="30480"/>
                  </a:lnTo>
                  <a:lnTo>
                    <a:pt x="6350" y="30480"/>
                  </a:lnTo>
                  <a:lnTo>
                    <a:pt x="13970" y="30480"/>
                  </a:lnTo>
                  <a:lnTo>
                    <a:pt x="13970" y="27952"/>
                  </a:lnTo>
                  <a:close/>
                </a:path>
                <a:path w="13970" h="692150">
                  <a:moveTo>
                    <a:pt x="13970" y="24142"/>
                  </a:moveTo>
                  <a:lnTo>
                    <a:pt x="6350" y="24142"/>
                  </a:lnTo>
                  <a:lnTo>
                    <a:pt x="0" y="24142"/>
                  </a:lnTo>
                  <a:lnTo>
                    <a:pt x="0" y="27940"/>
                  </a:lnTo>
                  <a:lnTo>
                    <a:pt x="6350" y="27940"/>
                  </a:lnTo>
                  <a:lnTo>
                    <a:pt x="13970" y="27940"/>
                  </a:lnTo>
                  <a:lnTo>
                    <a:pt x="13970" y="24142"/>
                  </a:lnTo>
                  <a:close/>
                </a:path>
                <a:path w="13970" h="692150">
                  <a:moveTo>
                    <a:pt x="13970" y="11442"/>
                  </a:moveTo>
                  <a:lnTo>
                    <a:pt x="6350" y="11442"/>
                  </a:lnTo>
                  <a:lnTo>
                    <a:pt x="0" y="11442"/>
                  </a:lnTo>
                  <a:lnTo>
                    <a:pt x="0" y="24130"/>
                  </a:lnTo>
                  <a:lnTo>
                    <a:pt x="6350" y="24130"/>
                  </a:lnTo>
                  <a:lnTo>
                    <a:pt x="13970" y="24130"/>
                  </a:lnTo>
                  <a:lnTo>
                    <a:pt x="13970" y="11442"/>
                  </a:lnTo>
                  <a:close/>
                </a:path>
                <a:path w="13970" h="692150">
                  <a:moveTo>
                    <a:pt x="13970" y="5092"/>
                  </a:moveTo>
                  <a:lnTo>
                    <a:pt x="6350" y="5092"/>
                  </a:lnTo>
                  <a:lnTo>
                    <a:pt x="0" y="5092"/>
                  </a:lnTo>
                  <a:lnTo>
                    <a:pt x="0" y="11430"/>
                  </a:lnTo>
                  <a:lnTo>
                    <a:pt x="6350" y="11430"/>
                  </a:lnTo>
                  <a:lnTo>
                    <a:pt x="13970" y="11430"/>
                  </a:lnTo>
                  <a:lnTo>
                    <a:pt x="13970" y="5092"/>
                  </a:lnTo>
                  <a:close/>
                </a:path>
              </a:pathLst>
            </a:custGeom>
            <a:solidFill>
              <a:srgbClr val="6600F1"/>
            </a:solidFill>
          </p:spPr>
          <p:txBody>
            <a:bodyPr bIns="0" lIns="0" rIns="0" rtlCol="0" tIns="0" wrap="square"/>
            <a:p/>
          </p:txBody>
        </p:sp>
        <p:sp>
          <p:nvSpPr>
            <p:cNvPr id="1051050" name="object 2366"/>
            <p:cNvSpPr/>
            <p:nvPr/>
          </p:nvSpPr>
          <p:spPr>
            <a:xfrm>
              <a:off x="6569710" y="5807710"/>
              <a:ext cx="7620" cy="695960"/>
            </a:xfrm>
            <a:custGeom>
              <a:avLst/>
              <a:ahLst/>
              <a:rect l="l" t="t" r="r" b="b"/>
              <a:pathLst>
                <a:path w="7620" h="695959">
                  <a:moveTo>
                    <a:pt x="2540" y="0"/>
                  </a:moveTo>
                  <a:lnTo>
                    <a:pt x="0" y="0"/>
                  </a:lnTo>
                  <a:lnTo>
                    <a:pt x="0" y="6349"/>
                  </a:lnTo>
                  <a:lnTo>
                    <a:pt x="7620" y="6349"/>
                  </a:lnTo>
                  <a:lnTo>
                    <a:pt x="7620" y="1269"/>
                  </a:lnTo>
                  <a:lnTo>
                    <a:pt x="2540" y="1269"/>
                  </a:lnTo>
                  <a:lnTo>
                    <a:pt x="2540" y="0"/>
                  </a:lnTo>
                  <a:close/>
                </a:path>
                <a:path w="7620" h="695959">
                  <a:moveTo>
                    <a:pt x="7620" y="6350"/>
                  </a:moveTo>
                  <a:lnTo>
                    <a:pt x="0" y="6350"/>
                  </a:lnTo>
                  <a:lnTo>
                    <a:pt x="0" y="12699"/>
                  </a:lnTo>
                  <a:lnTo>
                    <a:pt x="7620" y="12699"/>
                  </a:lnTo>
                  <a:lnTo>
                    <a:pt x="7620" y="6350"/>
                  </a:lnTo>
                  <a:close/>
                </a:path>
                <a:path w="7620" h="695959">
                  <a:moveTo>
                    <a:pt x="7620" y="12700"/>
                  </a:moveTo>
                  <a:lnTo>
                    <a:pt x="0" y="12700"/>
                  </a:lnTo>
                  <a:lnTo>
                    <a:pt x="0" y="25399"/>
                  </a:lnTo>
                  <a:lnTo>
                    <a:pt x="7620" y="25399"/>
                  </a:lnTo>
                  <a:lnTo>
                    <a:pt x="7620" y="12700"/>
                  </a:lnTo>
                  <a:close/>
                </a:path>
                <a:path w="7620" h="695959">
                  <a:moveTo>
                    <a:pt x="7620" y="25400"/>
                  </a:moveTo>
                  <a:lnTo>
                    <a:pt x="0" y="25400"/>
                  </a:lnTo>
                  <a:lnTo>
                    <a:pt x="0" y="29209"/>
                  </a:lnTo>
                  <a:lnTo>
                    <a:pt x="7620" y="29209"/>
                  </a:lnTo>
                  <a:lnTo>
                    <a:pt x="7620" y="25400"/>
                  </a:lnTo>
                  <a:close/>
                </a:path>
                <a:path w="7620" h="695959">
                  <a:moveTo>
                    <a:pt x="7620" y="29209"/>
                  </a:moveTo>
                  <a:lnTo>
                    <a:pt x="0" y="29209"/>
                  </a:lnTo>
                  <a:lnTo>
                    <a:pt x="0" y="31749"/>
                  </a:lnTo>
                  <a:lnTo>
                    <a:pt x="7620" y="31749"/>
                  </a:lnTo>
                  <a:lnTo>
                    <a:pt x="7620" y="29209"/>
                  </a:lnTo>
                  <a:close/>
                </a:path>
                <a:path w="7620" h="695959">
                  <a:moveTo>
                    <a:pt x="7620" y="31750"/>
                  </a:moveTo>
                  <a:lnTo>
                    <a:pt x="0" y="31750"/>
                  </a:lnTo>
                  <a:lnTo>
                    <a:pt x="0" y="35559"/>
                  </a:lnTo>
                  <a:lnTo>
                    <a:pt x="7620" y="35559"/>
                  </a:lnTo>
                  <a:lnTo>
                    <a:pt x="7620" y="31750"/>
                  </a:lnTo>
                  <a:close/>
                </a:path>
                <a:path w="7620" h="695959">
                  <a:moveTo>
                    <a:pt x="7620" y="35559"/>
                  </a:moveTo>
                  <a:lnTo>
                    <a:pt x="0" y="35559"/>
                  </a:lnTo>
                  <a:lnTo>
                    <a:pt x="0" y="38099"/>
                  </a:lnTo>
                  <a:lnTo>
                    <a:pt x="7620" y="38099"/>
                  </a:lnTo>
                  <a:lnTo>
                    <a:pt x="7620" y="35559"/>
                  </a:lnTo>
                  <a:close/>
                </a:path>
                <a:path w="7620" h="695959">
                  <a:moveTo>
                    <a:pt x="7620" y="38100"/>
                  </a:moveTo>
                  <a:lnTo>
                    <a:pt x="0" y="38100"/>
                  </a:lnTo>
                  <a:lnTo>
                    <a:pt x="0" y="41909"/>
                  </a:lnTo>
                  <a:lnTo>
                    <a:pt x="7620" y="41909"/>
                  </a:lnTo>
                  <a:lnTo>
                    <a:pt x="7620" y="38100"/>
                  </a:lnTo>
                  <a:close/>
                </a:path>
                <a:path w="7620" h="695959">
                  <a:moveTo>
                    <a:pt x="7620" y="41909"/>
                  </a:moveTo>
                  <a:lnTo>
                    <a:pt x="0" y="41909"/>
                  </a:lnTo>
                  <a:lnTo>
                    <a:pt x="0" y="44449"/>
                  </a:lnTo>
                  <a:lnTo>
                    <a:pt x="7620" y="44449"/>
                  </a:lnTo>
                  <a:lnTo>
                    <a:pt x="7620" y="41909"/>
                  </a:lnTo>
                  <a:close/>
                </a:path>
                <a:path w="7620" h="695959">
                  <a:moveTo>
                    <a:pt x="7620" y="44450"/>
                  </a:moveTo>
                  <a:lnTo>
                    <a:pt x="0" y="44450"/>
                  </a:lnTo>
                  <a:lnTo>
                    <a:pt x="0" y="48259"/>
                  </a:lnTo>
                  <a:lnTo>
                    <a:pt x="7620" y="48259"/>
                  </a:lnTo>
                  <a:lnTo>
                    <a:pt x="7620" y="44450"/>
                  </a:lnTo>
                  <a:close/>
                </a:path>
                <a:path w="7620" h="695959">
                  <a:moveTo>
                    <a:pt x="7620" y="48259"/>
                  </a:moveTo>
                  <a:lnTo>
                    <a:pt x="0" y="48259"/>
                  </a:lnTo>
                  <a:lnTo>
                    <a:pt x="0" y="50799"/>
                  </a:lnTo>
                  <a:lnTo>
                    <a:pt x="7620" y="50799"/>
                  </a:lnTo>
                  <a:lnTo>
                    <a:pt x="7620" y="48259"/>
                  </a:lnTo>
                  <a:close/>
                </a:path>
                <a:path w="7620" h="695959">
                  <a:moveTo>
                    <a:pt x="7620" y="50800"/>
                  </a:moveTo>
                  <a:lnTo>
                    <a:pt x="0" y="50800"/>
                  </a:lnTo>
                  <a:lnTo>
                    <a:pt x="0" y="57149"/>
                  </a:lnTo>
                  <a:lnTo>
                    <a:pt x="7620" y="57149"/>
                  </a:lnTo>
                  <a:lnTo>
                    <a:pt x="7620" y="50800"/>
                  </a:lnTo>
                  <a:close/>
                </a:path>
                <a:path w="7620" h="695959">
                  <a:moveTo>
                    <a:pt x="7620" y="57150"/>
                  </a:moveTo>
                  <a:lnTo>
                    <a:pt x="0" y="57150"/>
                  </a:lnTo>
                  <a:lnTo>
                    <a:pt x="0" y="60959"/>
                  </a:lnTo>
                  <a:lnTo>
                    <a:pt x="7620" y="60959"/>
                  </a:lnTo>
                  <a:lnTo>
                    <a:pt x="7620" y="57150"/>
                  </a:lnTo>
                  <a:close/>
                </a:path>
                <a:path w="7620" h="695959">
                  <a:moveTo>
                    <a:pt x="7620" y="60959"/>
                  </a:moveTo>
                  <a:lnTo>
                    <a:pt x="0" y="60959"/>
                  </a:lnTo>
                  <a:lnTo>
                    <a:pt x="0" y="63499"/>
                  </a:lnTo>
                  <a:lnTo>
                    <a:pt x="7620" y="63499"/>
                  </a:lnTo>
                  <a:lnTo>
                    <a:pt x="7620" y="60959"/>
                  </a:lnTo>
                  <a:close/>
                </a:path>
                <a:path w="7620" h="695959">
                  <a:moveTo>
                    <a:pt x="7620" y="63500"/>
                  </a:moveTo>
                  <a:lnTo>
                    <a:pt x="0" y="63500"/>
                  </a:lnTo>
                  <a:lnTo>
                    <a:pt x="0" y="67309"/>
                  </a:lnTo>
                  <a:lnTo>
                    <a:pt x="7620" y="67309"/>
                  </a:lnTo>
                  <a:lnTo>
                    <a:pt x="7620" y="63500"/>
                  </a:lnTo>
                  <a:close/>
                </a:path>
                <a:path w="7620" h="695959">
                  <a:moveTo>
                    <a:pt x="7620" y="67309"/>
                  </a:moveTo>
                  <a:lnTo>
                    <a:pt x="0" y="67309"/>
                  </a:lnTo>
                  <a:lnTo>
                    <a:pt x="0" y="69849"/>
                  </a:lnTo>
                  <a:lnTo>
                    <a:pt x="7620" y="69849"/>
                  </a:lnTo>
                  <a:lnTo>
                    <a:pt x="7620" y="67309"/>
                  </a:lnTo>
                  <a:close/>
                </a:path>
                <a:path w="7620" h="695959">
                  <a:moveTo>
                    <a:pt x="7620" y="69850"/>
                  </a:moveTo>
                  <a:lnTo>
                    <a:pt x="0" y="69850"/>
                  </a:lnTo>
                  <a:lnTo>
                    <a:pt x="0" y="73659"/>
                  </a:lnTo>
                  <a:lnTo>
                    <a:pt x="7620" y="73659"/>
                  </a:lnTo>
                  <a:lnTo>
                    <a:pt x="7620" y="69850"/>
                  </a:lnTo>
                  <a:close/>
                </a:path>
                <a:path w="7620" h="695959">
                  <a:moveTo>
                    <a:pt x="7620" y="73659"/>
                  </a:moveTo>
                  <a:lnTo>
                    <a:pt x="0" y="73659"/>
                  </a:lnTo>
                  <a:lnTo>
                    <a:pt x="0" y="80009"/>
                  </a:lnTo>
                  <a:lnTo>
                    <a:pt x="7620" y="80009"/>
                  </a:lnTo>
                  <a:lnTo>
                    <a:pt x="7620" y="73659"/>
                  </a:lnTo>
                  <a:close/>
                </a:path>
                <a:path w="7620" h="695959">
                  <a:moveTo>
                    <a:pt x="7620" y="80009"/>
                  </a:moveTo>
                  <a:lnTo>
                    <a:pt x="0" y="80009"/>
                  </a:lnTo>
                  <a:lnTo>
                    <a:pt x="0" y="82549"/>
                  </a:lnTo>
                  <a:lnTo>
                    <a:pt x="7620" y="82549"/>
                  </a:lnTo>
                  <a:lnTo>
                    <a:pt x="7620" y="80009"/>
                  </a:lnTo>
                  <a:close/>
                </a:path>
                <a:path w="7620" h="695959">
                  <a:moveTo>
                    <a:pt x="7620" y="82550"/>
                  </a:moveTo>
                  <a:lnTo>
                    <a:pt x="0" y="82550"/>
                  </a:lnTo>
                  <a:lnTo>
                    <a:pt x="0" y="86359"/>
                  </a:lnTo>
                  <a:lnTo>
                    <a:pt x="7620" y="86359"/>
                  </a:lnTo>
                  <a:lnTo>
                    <a:pt x="7620" y="82550"/>
                  </a:lnTo>
                  <a:close/>
                </a:path>
                <a:path w="7620" h="695959">
                  <a:moveTo>
                    <a:pt x="7620" y="86359"/>
                  </a:moveTo>
                  <a:lnTo>
                    <a:pt x="0" y="86359"/>
                  </a:lnTo>
                  <a:lnTo>
                    <a:pt x="0" y="88899"/>
                  </a:lnTo>
                  <a:lnTo>
                    <a:pt x="7620" y="88899"/>
                  </a:lnTo>
                  <a:lnTo>
                    <a:pt x="7620" y="86359"/>
                  </a:lnTo>
                  <a:close/>
                </a:path>
                <a:path w="7620" h="695959">
                  <a:moveTo>
                    <a:pt x="7620" y="88900"/>
                  </a:moveTo>
                  <a:lnTo>
                    <a:pt x="0" y="88900"/>
                  </a:lnTo>
                  <a:lnTo>
                    <a:pt x="0" y="92709"/>
                  </a:lnTo>
                  <a:lnTo>
                    <a:pt x="7620" y="92709"/>
                  </a:lnTo>
                  <a:lnTo>
                    <a:pt x="7620" y="88900"/>
                  </a:lnTo>
                  <a:close/>
                </a:path>
                <a:path w="7620" h="695959">
                  <a:moveTo>
                    <a:pt x="7620" y="92709"/>
                  </a:moveTo>
                  <a:lnTo>
                    <a:pt x="0" y="92709"/>
                  </a:lnTo>
                  <a:lnTo>
                    <a:pt x="0" y="95249"/>
                  </a:lnTo>
                  <a:lnTo>
                    <a:pt x="7620" y="95249"/>
                  </a:lnTo>
                  <a:lnTo>
                    <a:pt x="7620" y="92709"/>
                  </a:lnTo>
                  <a:close/>
                </a:path>
                <a:path w="7620" h="695959">
                  <a:moveTo>
                    <a:pt x="7620" y="95250"/>
                  </a:moveTo>
                  <a:lnTo>
                    <a:pt x="0" y="95250"/>
                  </a:lnTo>
                  <a:lnTo>
                    <a:pt x="0" y="99059"/>
                  </a:lnTo>
                  <a:lnTo>
                    <a:pt x="7620" y="99059"/>
                  </a:lnTo>
                  <a:lnTo>
                    <a:pt x="7620" y="95250"/>
                  </a:lnTo>
                  <a:close/>
                </a:path>
                <a:path w="7620" h="695959">
                  <a:moveTo>
                    <a:pt x="7620" y="99059"/>
                  </a:moveTo>
                  <a:lnTo>
                    <a:pt x="0" y="99059"/>
                  </a:lnTo>
                  <a:lnTo>
                    <a:pt x="0" y="101599"/>
                  </a:lnTo>
                  <a:lnTo>
                    <a:pt x="7620" y="101599"/>
                  </a:lnTo>
                  <a:lnTo>
                    <a:pt x="7620" y="99059"/>
                  </a:lnTo>
                  <a:close/>
                </a:path>
                <a:path w="7620" h="695959">
                  <a:moveTo>
                    <a:pt x="7620" y="101600"/>
                  </a:moveTo>
                  <a:lnTo>
                    <a:pt x="0" y="101600"/>
                  </a:lnTo>
                  <a:lnTo>
                    <a:pt x="0" y="105409"/>
                  </a:lnTo>
                  <a:lnTo>
                    <a:pt x="7620" y="105409"/>
                  </a:lnTo>
                  <a:lnTo>
                    <a:pt x="7620" y="101600"/>
                  </a:lnTo>
                  <a:close/>
                </a:path>
                <a:path w="7620" h="695959">
                  <a:moveTo>
                    <a:pt x="7620" y="105409"/>
                  </a:moveTo>
                  <a:lnTo>
                    <a:pt x="0" y="105409"/>
                  </a:lnTo>
                  <a:lnTo>
                    <a:pt x="0" y="107949"/>
                  </a:lnTo>
                  <a:lnTo>
                    <a:pt x="7620" y="107949"/>
                  </a:lnTo>
                  <a:lnTo>
                    <a:pt x="7620" y="105409"/>
                  </a:lnTo>
                  <a:close/>
                </a:path>
                <a:path w="7620" h="695959">
                  <a:moveTo>
                    <a:pt x="7620" y="107950"/>
                  </a:moveTo>
                  <a:lnTo>
                    <a:pt x="0" y="107950"/>
                  </a:lnTo>
                  <a:lnTo>
                    <a:pt x="0" y="111759"/>
                  </a:lnTo>
                  <a:lnTo>
                    <a:pt x="7620" y="111759"/>
                  </a:lnTo>
                  <a:lnTo>
                    <a:pt x="7620" y="107950"/>
                  </a:lnTo>
                  <a:close/>
                </a:path>
                <a:path w="7620" h="695959">
                  <a:moveTo>
                    <a:pt x="7620" y="111759"/>
                  </a:moveTo>
                  <a:lnTo>
                    <a:pt x="0" y="111759"/>
                  </a:lnTo>
                  <a:lnTo>
                    <a:pt x="0" y="114299"/>
                  </a:lnTo>
                  <a:lnTo>
                    <a:pt x="7620" y="114299"/>
                  </a:lnTo>
                  <a:lnTo>
                    <a:pt x="7620" y="111759"/>
                  </a:lnTo>
                  <a:close/>
                </a:path>
                <a:path w="7620" h="695959">
                  <a:moveTo>
                    <a:pt x="7620" y="114300"/>
                  </a:moveTo>
                  <a:lnTo>
                    <a:pt x="0" y="114300"/>
                  </a:lnTo>
                  <a:lnTo>
                    <a:pt x="0" y="118109"/>
                  </a:lnTo>
                  <a:lnTo>
                    <a:pt x="7620" y="118109"/>
                  </a:lnTo>
                  <a:lnTo>
                    <a:pt x="7620" y="114300"/>
                  </a:lnTo>
                  <a:close/>
                </a:path>
                <a:path w="7620" h="695959">
                  <a:moveTo>
                    <a:pt x="7620" y="118109"/>
                  </a:moveTo>
                  <a:lnTo>
                    <a:pt x="0" y="118109"/>
                  </a:lnTo>
                  <a:lnTo>
                    <a:pt x="0" y="120649"/>
                  </a:lnTo>
                  <a:lnTo>
                    <a:pt x="7620" y="120649"/>
                  </a:lnTo>
                  <a:lnTo>
                    <a:pt x="7620" y="118109"/>
                  </a:lnTo>
                  <a:close/>
                </a:path>
                <a:path w="7620" h="695959">
                  <a:moveTo>
                    <a:pt x="7620" y="120650"/>
                  </a:moveTo>
                  <a:lnTo>
                    <a:pt x="0" y="120650"/>
                  </a:lnTo>
                  <a:lnTo>
                    <a:pt x="0" y="124459"/>
                  </a:lnTo>
                  <a:lnTo>
                    <a:pt x="7620" y="124459"/>
                  </a:lnTo>
                  <a:lnTo>
                    <a:pt x="7620" y="120650"/>
                  </a:lnTo>
                  <a:close/>
                </a:path>
                <a:path w="7620" h="695959">
                  <a:moveTo>
                    <a:pt x="7620" y="124459"/>
                  </a:moveTo>
                  <a:lnTo>
                    <a:pt x="0" y="124459"/>
                  </a:lnTo>
                  <a:lnTo>
                    <a:pt x="0" y="126999"/>
                  </a:lnTo>
                  <a:lnTo>
                    <a:pt x="7620" y="126999"/>
                  </a:lnTo>
                  <a:lnTo>
                    <a:pt x="7620" y="124459"/>
                  </a:lnTo>
                  <a:close/>
                </a:path>
                <a:path w="7620" h="695959">
                  <a:moveTo>
                    <a:pt x="7620" y="127000"/>
                  </a:moveTo>
                  <a:lnTo>
                    <a:pt x="0" y="127000"/>
                  </a:lnTo>
                  <a:lnTo>
                    <a:pt x="0" y="130809"/>
                  </a:lnTo>
                  <a:lnTo>
                    <a:pt x="7620" y="130809"/>
                  </a:lnTo>
                  <a:lnTo>
                    <a:pt x="7620" y="127000"/>
                  </a:lnTo>
                  <a:close/>
                </a:path>
                <a:path w="7620" h="695959">
                  <a:moveTo>
                    <a:pt x="7620" y="130809"/>
                  </a:moveTo>
                  <a:lnTo>
                    <a:pt x="0" y="130809"/>
                  </a:lnTo>
                  <a:lnTo>
                    <a:pt x="0" y="133349"/>
                  </a:lnTo>
                  <a:lnTo>
                    <a:pt x="7620" y="133349"/>
                  </a:lnTo>
                  <a:lnTo>
                    <a:pt x="7620" y="130809"/>
                  </a:lnTo>
                  <a:close/>
                </a:path>
                <a:path w="7620" h="695959">
                  <a:moveTo>
                    <a:pt x="7620" y="133350"/>
                  </a:moveTo>
                  <a:lnTo>
                    <a:pt x="0" y="133350"/>
                  </a:lnTo>
                  <a:lnTo>
                    <a:pt x="0" y="139699"/>
                  </a:lnTo>
                  <a:lnTo>
                    <a:pt x="7620" y="139699"/>
                  </a:lnTo>
                  <a:lnTo>
                    <a:pt x="7620" y="133350"/>
                  </a:lnTo>
                  <a:close/>
                </a:path>
                <a:path w="7620" h="695959">
                  <a:moveTo>
                    <a:pt x="7620" y="139700"/>
                  </a:moveTo>
                  <a:lnTo>
                    <a:pt x="0" y="139700"/>
                  </a:lnTo>
                  <a:lnTo>
                    <a:pt x="0" y="146049"/>
                  </a:lnTo>
                  <a:lnTo>
                    <a:pt x="7620" y="146049"/>
                  </a:lnTo>
                  <a:lnTo>
                    <a:pt x="7620" y="139700"/>
                  </a:lnTo>
                  <a:close/>
                </a:path>
                <a:path w="7620" h="695959">
                  <a:moveTo>
                    <a:pt x="7620" y="146050"/>
                  </a:moveTo>
                  <a:lnTo>
                    <a:pt x="0" y="146050"/>
                  </a:lnTo>
                  <a:lnTo>
                    <a:pt x="0" y="149859"/>
                  </a:lnTo>
                  <a:lnTo>
                    <a:pt x="7620" y="149859"/>
                  </a:lnTo>
                  <a:lnTo>
                    <a:pt x="7620" y="146050"/>
                  </a:lnTo>
                  <a:close/>
                </a:path>
                <a:path w="7620" h="695959">
                  <a:moveTo>
                    <a:pt x="7620" y="149859"/>
                  </a:moveTo>
                  <a:lnTo>
                    <a:pt x="0" y="149859"/>
                  </a:lnTo>
                  <a:lnTo>
                    <a:pt x="0" y="152399"/>
                  </a:lnTo>
                  <a:lnTo>
                    <a:pt x="7620" y="152399"/>
                  </a:lnTo>
                  <a:lnTo>
                    <a:pt x="7620" y="149859"/>
                  </a:lnTo>
                  <a:close/>
                </a:path>
                <a:path w="7620" h="695959">
                  <a:moveTo>
                    <a:pt x="7620" y="152400"/>
                  </a:moveTo>
                  <a:lnTo>
                    <a:pt x="0" y="152400"/>
                  </a:lnTo>
                  <a:lnTo>
                    <a:pt x="0" y="158749"/>
                  </a:lnTo>
                  <a:lnTo>
                    <a:pt x="7620" y="158749"/>
                  </a:lnTo>
                  <a:lnTo>
                    <a:pt x="7620" y="152400"/>
                  </a:lnTo>
                  <a:close/>
                </a:path>
                <a:path w="7620" h="695959">
                  <a:moveTo>
                    <a:pt x="7620" y="158750"/>
                  </a:moveTo>
                  <a:lnTo>
                    <a:pt x="0" y="158750"/>
                  </a:lnTo>
                  <a:lnTo>
                    <a:pt x="0" y="165099"/>
                  </a:lnTo>
                  <a:lnTo>
                    <a:pt x="7620" y="165099"/>
                  </a:lnTo>
                  <a:lnTo>
                    <a:pt x="7620" y="158750"/>
                  </a:lnTo>
                  <a:close/>
                </a:path>
                <a:path w="7620" h="695959">
                  <a:moveTo>
                    <a:pt x="7620" y="165100"/>
                  </a:moveTo>
                  <a:lnTo>
                    <a:pt x="0" y="165100"/>
                  </a:lnTo>
                  <a:lnTo>
                    <a:pt x="0" y="171449"/>
                  </a:lnTo>
                  <a:lnTo>
                    <a:pt x="7620" y="171449"/>
                  </a:lnTo>
                  <a:lnTo>
                    <a:pt x="7620" y="165100"/>
                  </a:lnTo>
                  <a:close/>
                </a:path>
                <a:path w="7620" h="695959">
                  <a:moveTo>
                    <a:pt x="7620" y="171450"/>
                  </a:moveTo>
                  <a:lnTo>
                    <a:pt x="0" y="171450"/>
                  </a:lnTo>
                  <a:lnTo>
                    <a:pt x="0" y="175259"/>
                  </a:lnTo>
                  <a:lnTo>
                    <a:pt x="7620" y="175259"/>
                  </a:lnTo>
                  <a:lnTo>
                    <a:pt x="7620" y="171450"/>
                  </a:lnTo>
                  <a:close/>
                </a:path>
                <a:path w="7620" h="695959">
                  <a:moveTo>
                    <a:pt x="7620" y="175259"/>
                  </a:moveTo>
                  <a:lnTo>
                    <a:pt x="0" y="175259"/>
                  </a:lnTo>
                  <a:lnTo>
                    <a:pt x="0" y="177799"/>
                  </a:lnTo>
                  <a:lnTo>
                    <a:pt x="7620" y="177799"/>
                  </a:lnTo>
                  <a:lnTo>
                    <a:pt x="7620" y="175259"/>
                  </a:lnTo>
                  <a:close/>
                </a:path>
                <a:path w="7620" h="695959">
                  <a:moveTo>
                    <a:pt x="7620" y="177800"/>
                  </a:moveTo>
                  <a:lnTo>
                    <a:pt x="0" y="177800"/>
                  </a:lnTo>
                  <a:lnTo>
                    <a:pt x="0" y="181609"/>
                  </a:lnTo>
                  <a:lnTo>
                    <a:pt x="7620" y="181609"/>
                  </a:lnTo>
                  <a:lnTo>
                    <a:pt x="7620" y="177800"/>
                  </a:lnTo>
                  <a:close/>
                </a:path>
                <a:path w="7620" h="695959">
                  <a:moveTo>
                    <a:pt x="7620" y="181609"/>
                  </a:moveTo>
                  <a:lnTo>
                    <a:pt x="0" y="181609"/>
                  </a:lnTo>
                  <a:lnTo>
                    <a:pt x="0" y="184149"/>
                  </a:lnTo>
                  <a:lnTo>
                    <a:pt x="7620" y="184149"/>
                  </a:lnTo>
                  <a:lnTo>
                    <a:pt x="7620" y="181609"/>
                  </a:lnTo>
                  <a:close/>
                </a:path>
                <a:path w="7620" h="695959">
                  <a:moveTo>
                    <a:pt x="7620" y="184150"/>
                  </a:moveTo>
                  <a:lnTo>
                    <a:pt x="0" y="184150"/>
                  </a:lnTo>
                  <a:lnTo>
                    <a:pt x="0" y="187959"/>
                  </a:lnTo>
                  <a:lnTo>
                    <a:pt x="7620" y="187959"/>
                  </a:lnTo>
                  <a:lnTo>
                    <a:pt x="7620" y="184150"/>
                  </a:lnTo>
                  <a:close/>
                </a:path>
                <a:path w="7620" h="695959">
                  <a:moveTo>
                    <a:pt x="7620" y="187959"/>
                  </a:moveTo>
                  <a:lnTo>
                    <a:pt x="0" y="187959"/>
                  </a:lnTo>
                  <a:lnTo>
                    <a:pt x="0" y="190499"/>
                  </a:lnTo>
                  <a:lnTo>
                    <a:pt x="7620" y="190499"/>
                  </a:lnTo>
                  <a:lnTo>
                    <a:pt x="7620" y="187959"/>
                  </a:lnTo>
                  <a:close/>
                </a:path>
                <a:path w="7620" h="695959">
                  <a:moveTo>
                    <a:pt x="7620" y="190500"/>
                  </a:moveTo>
                  <a:lnTo>
                    <a:pt x="0" y="190500"/>
                  </a:lnTo>
                  <a:lnTo>
                    <a:pt x="0" y="194309"/>
                  </a:lnTo>
                  <a:lnTo>
                    <a:pt x="7620" y="194309"/>
                  </a:lnTo>
                  <a:lnTo>
                    <a:pt x="7620" y="190500"/>
                  </a:lnTo>
                  <a:close/>
                </a:path>
                <a:path w="7620" h="695959">
                  <a:moveTo>
                    <a:pt x="7620" y="194309"/>
                  </a:moveTo>
                  <a:lnTo>
                    <a:pt x="0" y="194309"/>
                  </a:lnTo>
                  <a:lnTo>
                    <a:pt x="0" y="196849"/>
                  </a:lnTo>
                  <a:lnTo>
                    <a:pt x="7620" y="196849"/>
                  </a:lnTo>
                  <a:lnTo>
                    <a:pt x="7620" y="194309"/>
                  </a:lnTo>
                  <a:close/>
                </a:path>
                <a:path w="7620" h="695959">
                  <a:moveTo>
                    <a:pt x="7620" y="196850"/>
                  </a:moveTo>
                  <a:lnTo>
                    <a:pt x="0" y="196850"/>
                  </a:lnTo>
                  <a:lnTo>
                    <a:pt x="0" y="200659"/>
                  </a:lnTo>
                  <a:lnTo>
                    <a:pt x="7620" y="200659"/>
                  </a:lnTo>
                  <a:lnTo>
                    <a:pt x="7620" y="196850"/>
                  </a:lnTo>
                  <a:close/>
                </a:path>
                <a:path w="7620" h="695959">
                  <a:moveTo>
                    <a:pt x="7620" y="200659"/>
                  </a:moveTo>
                  <a:lnTo>
                    <a:pt x="0" y="200659"/>
                  </a:lnTo>
                  <a:lnTo>
                    <a:pt x="0" y="203199"/>
                  </a:lnTo>
                  <a:lnTo>
                    <a:pt x="7620" y="203199"/>
                  </a:lnTo>
                  <a:lnTo>
                    <a:pt x="7620" y="200659"/>
                  </a:lnTo>
                  <a:close/>
                </a:path>
                <a:path w="7620" h="695959">
                  <a:moveTo>
                    <a:pt x="7620" y="203200"/>
                  </a:moveTo>
                  <a:lnTo>
                    <a:pt x="0" y="203200"/>
                  </a:lnTo>
                  <a:lnTo>
                    <a:pt x="0" y="207009"/>
                  </a:lnTo>
                  <a:lnTo>
                    <a:pt x="7620" y="207009"/>
                  </a:lnTo>
                  <a:lnTo>
                    <a:pt x="7620" y="203200"/>
                  </a:lnTo>
                  <a:close/>
                </a:path>
                <a:path w="7620" h="695959">
                  <a:moveTo>
                    <a:pt x="7620" y="207009"/>
                  </a:moveTo>
                  <a:lnTo>
                    <a:pt x="0" y="207009"/>
                  </a:lnTo>
                  <a:lnTo>
                    <a:pt x="0" y="209549"/>
                  </a:lnTo>
                  <a:lnTo>
                    <a:pt x="7620" y="209549"/>
                  </a:lnTo>
                  <a:lnTo>
                    <a:pt x="7620" y="207009"/>
                  </a:lnTo>
                  <a:close/>
                </a:path>
                <a:path w="7620" h="695959">
                  <a:moveTo>
                    <a:pt x="7620" y="209550"/>
                  </a:moveTo>
                  <a:lnTo>
                    <a:pt x="0" y="209550"/>
                  </a:lnTo>
                  <a:lnTo>
                    <a:pt x="0" y="213359"/>
                  </a:lnTo>
                  <a:lnTo>
                    <a:pt x="7620" y="213359"/>
                  </a:lnTo>
                  <a:lnTo>
                    <a:pt x="7620" y="209550"/>
                  </a:lnTo>
                  <a:close/>
                </a:path>
                <a:path w="7620" h="695959">
                  <a:moveTo>
                    <a:pt x="7620" y="213359"/>
                  </a:moveTo>
                  <a:lnTo>
                    <a:pt x="0" y="213359"/>
                  </a:lnTo>
                  <a:lnTo>
                    <a:pt x="0" y="215899"/>
                  </a:lnTo>
                  <a:lnTo>
                    <a:pt x="7620" y="215899"/>
                  </a:lnTo>
                  <a:lnTo>
                    <a:pt x="7620" y="213359"/>
                  </a:lnTo>
                  <a:close/>
                </a:path>
                <a:path w="7620" h="695959">
                  <a:moveTo>
                    <a:pt x="7620" y="215900"/>
                  </a:moveTo>
                  <a:lnTo>
                    <a:pt x="0" y="215900"/>
                  </a:lnTo>
                  <a:lnTo>
                    <a:pt x="0" y="219709"/>
                  </a:lnTo>
                  <a:lnTo>
                    <a:pt x="7620" y="219709"/>
                  </a:lnTo>
                  <a:lnTo>
                    <a:pt x="7620" y="215900"/>
                  </a:lnTo>
                  <a:close/>
                </a:path>
                <a:path w="7620" h="695959">
                  <a:moveTo>
                    <a:pt x="7620" y="219709"/>
                  </a:moveTo>
                  <a:lnTo>
                    <a:pt x="0" y="219709"/>
                  </a:lnTo>
                  <a:lnTo>
                    <a:pt x="0" y="222249"/>
                  </a:lnTo>
                  <a:lnTo>
                    <a:pt x="7620" y="222249"/>
                  </a:lnTo>
                  <a:lnTo>
                    <a:pt x="7620" y="219709"/>
                  </a:lnTo>
                  <a:close/>
                </a:path>
                <a:path w="7620" h="695959">
                  <a:moveTo>
                    <a:pt x="7620" y="222250"/>
                  </a:moveTo>
                  <a:lnTo>
                    <a:pt x="0" y="222250"/>
                  </a:lnTo>
                  <a:lnTo>
                    <a:pt x="0" y="226059"/>
                  </a:lnTo>
                  <a:lnTo>
                    <a:pt x="7620" y="226059"/>
                  </a:lnTo>
                  <a:lnTo>
                    <a:pt x="7620" y="222250"/>
                  </a:lnTo>
                  <a:close/>
                </a:path>
                <a:path w="7620" h="695959">
                  <a:moveTo>
                    <a:pt x="7620" y="226059"/>
                  </a:moveTo>
                  <a:lnTo>
                    <a:pt x="0" y="226059"/>
                  </a:lnTo>
                  <a:lnTo>
                    <a:pt x="0" y="228599"/>
                  </a:lnTo>
                  <a:lnTo>
                    <a:pt x="7620" y="228599"/>
                  </a:lnTo>
                  <a:lnTo>
                    <a:pt x="7620" y="226059"/>
                  </a:lnTo>
                  <a:close/>
                </a:path>
                <a:path w="7620" h="695959">
                  <a:moveTo>
                    <a:pt x="7620" y="228600"/>
                  </a:moveTo>
                  <a:lnTo>
                    <a:pt x="0" y="228600"/>
                  </a:lnTo>
                  <a:lnTo>
                    <a:pt x="0" y="260349"/>
                  </a:lnTo>
                  <a:lnTo>
                    <a:pt x="7620" y="260349"/>
                  </a:lnTo>
                  <a:lnTo>
                    <a:pt x="7620" y="228600"/>
                  </a:lnTo>
                  <a:close/>
                </a:path>
                <a:path w="7620" h="695959">
                  <a:moveTo>
                    <a:pt x="7620" y="260350"/>
                  </a:moveTo>
                  <a:lnTo>
                    <a:pt x="0" y="260350"/>
                  </a:lnTo>
                  <a:lnTo>
                    <a:pt x="0" y="330199"/>
                  </a:lnTo>
                  <a:lnTo>
                    <a:pt x="7620" y="330199"/>
                  </a:lnTo>
                  <a:lnTo>
                    <a:pt x="7620" y="260350"/>
                  </a:lnTo>
                  <a:close/>
                </a:path>
                <a:path w="7620" h="695959">
                  <a:moveTo>
                    <a:pt x="7620" y="330199"/>
                  </a:moveTo>
                  <a:lnTo>
                    <a:pt x="0" y="330199"/>
                  </a:lnTo>
                  <a:lnTo>
                    <a:pt x="0" y="334009"/>
                  </a:lnTo>
                  <a:lnTo>
                    <a:pt x="1270" y="334009"/>
                  </a:lnTo>
                  <a:lnTo>
                    <a:pt x="1270" y="356869"/>
                  </a:lnTo>
                  <a:lnTo>
                    <a:pt x="0" y="356869"/>
                  </a:lnTo>
                  <a:lnTo>
                    <a:pt x="0" y="433069"/>
                  </a:lnTo>
                  <a:lnTo>
                    <a:pt x="7620" y="433069"/>
                  </a:lnTo>
                  <a:lnTo>
                    <a:pt x="7620" y="330199"/>
                  </a:lnTo>
                  <a:close/>
                </a:path>
                <a:path w="7620" h="695959">
                  <a:moveTo>
                    <a:pt x="3810" y="693419"/>
                  </a:moveTo>
                  <a:lnTo>
                    <a:pt x="0" y="693419"/>
                  </a:lnTo>
                  <a:lnTo>
                    <a:pt x="0" y="695959"/>
                  </a:lnTo>
                  <a:lnTo>
                    <a:pt x="3810" y="695959"/>
                  </a:lnTo>
                  <a:lnTo>
                    <a:pt x="3810" y="693419"/>
                  </a:lnTo>
                  <a:close/>
                </a:path>
                <a:path w="7620" h="695959">
                  <a:moveTo>
                    <a:pt x="7620" y="690880"/>
                  </a:moveTo>
                  <a:lnTo>
                    <a:pt x="0" y="690880"/>
                  </a:lnTo>
                  <a:lnTo>
                    <a:pt x="0" y="692149"/>
                  </a:lnTo>
                  <a:lnTo>
                    <a:pt x="7620" y="692149"/>
                  </a:lnTo>
                  <a:lnTo>
                    <a:pt x="7620" y="690880"/>
                  </a:lnTo>
                  <a:close/>
                </a:path>
                <a:path w="7620" h="695959">
                  <a:moveTo>
                    <a:pt x="7620" y="687069"/>
                  </a:moveTo>
                  <a:lnTo>
                    <a:pt x="0" y="687069"/>
                  </a:lnTo>
                  <a:lnTo>
                    <a:pt x="0" y="689609"/>
                  </a:lnTo>
                  <a:lnTo>
                    <a:pt x="7620" y="689609"/>
                  </a:lnTo>
                  <a:lnTo>
                    <a:pt x="7620" y="687069"/>
                  </a:lnTo>
                  <a:close/>
                </a:path>
                <a:path w="7620" h="695959">
                  <a:moveTo>
                    <a:pt x="7620" y="684530"/>
                  </a:moveTo>
                  <a:lnTo>
                    <a:pt x="0" y="684530"/>
                  </a:lnTo>
                  <a:lnTo>
                    <a:pt x="0" y="685799"/>
                  </a:lnTo>
                  <a:lnTo>
                    <a:pt x="7620" y="685799"/>
                  </a:lnTo>
                  <a:lnTo>
                    <a:pt x="7620" y="684530"/>
                  </a:lnTo>
                  <a:close/>
                </a:path>
                <a:path w="7620" h="695959">
                  <a:moveTo>
                    <a:pt x="7620" y="680719"/>
                  </a:moveTo>
                  <a:lnTo>
                    <a:pt x="0" y="680719"/>
                  </a:lnTo>
                  <a:lnTo>
                    <a:pt x="0" y="683259"/>
                  </a:lnTo>
                  <a:lnTo>
                    <a:pt x="7620" y="683259"/>
                  </a:lnTo>
                  <a:lnTo>
                    <a:pt x="7620" y="680719"/>
                  </a:lnTo>
                  <a:close/>
                </a:path>
                <a:path w="7620" h="695959">
                  <a:moveTo>
                    <a:pt x="7620" y="678180"/>
                  </a:moveTo>
                  <a:lnTo>
                    <a:pt x="0" y="678180"/>
                  </a:lnTo>
                  <a:lnTo>
                    <a:pt x="0" y="679449"/>
                  </a:lnTo>
                  <a:lnTo>
                    <a:pt x="7620" y="679449"/>
                  </a:lnTo>
                  <a:lnTo>
                    <a:pt x="7620" y="678180"/>
                  </a:lnTo>
                  <a:close/>
                </a:path>
                <a:path w="7620" h="695959">
                  <a:moveTo>
                    <a:pt x="7620" y="674369"/>
                  </a:moveTo>
                  <a:lnTo>
                    <a:pt x="0" y="674369"/>
                  </a:lnTo>
                  <a:lnTo>
                    <a:pt x="0" y="676909"/>
                  </a:lnTo>
                  <a:lnTo>
                    <a:pt x="7620" y="676909"/>
                  </a:lnTo>
                  <a:lnTo>
                    <a:pt x="7620" y="674369"/>
                  </a:lnTo>
                  <a:close/>
                </a:path>
                <a:path w="7620" h="695959">
                  <a:moveTo>
                    <a:pt x="7620" y="671829"/>
                  </a:moveTo>
                  <a:lnTo>
                    <a:pt x="0" y="671829"/>
                  </a:lnTo>
                  <a:lnTo>
                    <a:pt x="0" y="673099"/>
                  </a:lnTo>
                  <a:lnTo>
                    <a:pt x="7620" y="673099"/>
                  </a:lnTo>
                  <a:lnTo>
                    <a:pt x="7620" y="671829"/>
                  </a:lnTo>
                  <a:close/>
                </a:path>
                <a:path w="7620" h="695959">
                  <a:moveTo>
                    <a:pt x="7620" y="668019"/>
                  </a:moveTo>
                  <a:lnTo>
                    <a:pt x="0" y="668019"/>
                  </a:lnTo>
                  <a:lnTo>
                    <a:pt x="0" y="670559"/>
                  </a:lnTo>
                  <a:lnTo>
                    <a:pt x="7620" y="670559"/>
                  </a:lnTo>
                  <a:lnTo>
                    <a:pt x="7620" y="668019"/>
                  </a:lnTo>
                  <a:close/>
                </a:path>
                <a:path w="7620" h="695959">
                  <a:moveTo>
                    <a:pt x="7620" y="665479"/>
                  </a:moveTo>
                  <a:lnTo>
                    <a:pt x="0" y="665479"/>
                  </a:lnTo>
                  <a:lnTo>
                    <a:pt x="0" y="666749"/>
                  </a:lnTo>
                  <a:lnTo>
                    <a:pt x="7620" y="666749"/>
                  </a:lnTo>
                  <a:lnTo>
                    <a:pt x="7620" y="665479"/>
                  </a:lnTo>
                  <a:close/>
                </a:path>
                <a:path w="7620" h="695959">
                  <a:moveTo>
                    <a:pt x="7620" y="661669"/>
                  </a:moveTo>
                  <a:lnTo>
                    <a:pt x="0" y="661669"/>
                  </a:lnTo>
                  <a:lnTo>
                    <a:pt x="0" y="664209"/>
                  </a:lnTo>
                  <a:lnTo>
                    <a:pt x="7620" y="664209"/>
                  </a:lnTo>
                  <a:lnTo>
                    <a:pt x="7620" y="661669"/>
                  </a:lnTo>
                  <a:close/>
                </a:path>
                <a:path w="7620" h="695959">
                  <a:moveTo>
                    <a:pt x="7620" y="659129"/>
                  </a:moveTo>
                  <a:lnTo>
                    <a:pt x="0" y="659129"/>
                  </a:lnTo>
                  <a:lnTo>
                    <a:pt x="0" y="660399"/>
                  </a:lnTo>
                  <a:lnTo>
                    <a:pt x="7620" y="660399"/>
                  </a:lnTo>
                  <a:lnTo>
                    <a:pt x="7620" y="659129"/>
                  </a:lnTo>
                  <a:close/>
                </a:path>
                <a:path w="7620" h="695959">
                  <a:moveTo>
                    <a:pt x="7620" y="655319"/>
                  </a:moveTo>
                  <a:lnTo>
                    <a:pt x="0" y="655319"/>
                  </a:lnTo>
                  <a:lnTo>
                    <a:pt x="0" y="657859"/>
                  </a:lnTo>
                  <a:lnTo>
                    <a:pt x="7620" y="657859"/>
                  </a:lnTo>
                  <a:lnTo>
                    <a:pt x="7620" y="655319"/>
                  </a:lnTo>
                  <a:close/>
                </a:path>
                <a:path w="7620" h="695959">
                  <a:moveTo>
                    <a:pt x="7620" y="652779"/>
                  </a:moveTo>
                  <a:lnTo>
                    <a:pt x="0" y="652779"/>
                  </a:lnTo>
                  <a:lnTo>
                    <a:pt x="0" y="654049"/>
                  </a:lnTo>
                  <a:lnTo>
                    <a:pt x="7620" y="654049"/>
                  </a:lnTo>
                  <a:lnTo>
                    <a:pt x="7620" y="652779"/>
                  </a:lnTo>
                  <a:close/>
                </a:path>
                <a:path w="7620" h="695959">
                  <a:moveTo>
                    <a:pt x="7620" y="648969"/>
                  </a:moveTo>
                  <a:lnTo>
                    <a:pt x="0" y="648969"/>
                  </a:lnTo>
                  <a:lnTo>
                    <a:pt x="0" y="651509"/>
                  </a:lnTo>
                  <a:lnTo>
                    <a:pt x="7620" y="651509"/>
                  </a:lnTo>
                  <a:lnTo>
                    <a:pt x="7620" y="648969"/>
                  </a:lnTo>
                  <a:close/>
                </a:path>
                <a:path w="7620" h="695959">
                  <a:moveTo>
                    <a:pt x="7620" y="646430"/>
                  </a:moveTo>
                  <a:lnTo>
                    <a:pt x="0" y="646430"/>
                  </a:lnTo>
                  <a:lnTo>
                    <a:pt x="0" y="647699"/>
                  </a:lnTo>
                  <a:lnTo>
                    <a:pt x="7620" y="647699"/>
                  </a:lnTo>
                  <a:lnTo>
                    <a:pt x="7620" y="646430"/>
                  </a:lnTo>
                  <a:close/>
                </a:path>
                <a:path w="7620" h="695959">
                  <a:moveTo>
                    <a:pt x="7620" y="641349"/>
                  </a:moveTo>
                  <a:lnTo>
                    <a:pt x="0" y="641349"/>
                  </a:lnTo>
                  <a:lnTo>
                    <a:pt x="0" y="645159"/>
                  </a:lnTo>
                  <a:lnTo>
                    <a:pt x="7620" y="645159"/>
                  </a:lnTo>
                  <a:lnTo>
                    <a:pt x="7620" y="641349"/>
                  </a:lnTo>
                  <a:close/>
                </a:path>
                <a:path w="7620" h="695959">
                  <a:moveTo>
                    <a:pt x="7620" y="634999"/>
                  </a:moveTo>
                  <a:lnTo>
                    <a:pt x="0" y="634999"/>
                  </a:lnTo>
                  <a:lnTo>
                    <a:pt x="0" y="640079"/>
                  </a:lnTo>
                  <a:lnTo>
                    <a:pt x="7620" y="640079"/>
                  </a:lnTo>
                  <a:lnTo>
                    <a:pt x="7620" y="634999"/>
                  </a:lnTo>
                  <a:close/>
                </a:path>
                <a:path w="7620" h="695959">
                  <a:moveTo>
                    <a:pt x="7620" y="628649"/>
                  </a:moveTo>
                  <a:lnTo>
                    <a:pt x="0" y="628649"/>
                  </a:lnTo>
                  <a:lnTo>
                    <a:pt x="0" y="633729"/>
                  </a:lnTo>
                  <a:lnTo>
                    <a:pt x="7620" y="633729"/>
                  </a:lnTo>
                  <a:lnTo>
                    <a:pt x="7620" y="628649"/>
                  </a:lnTo>
                  <a:close/>
                </a:path>
                <a:path w="7620" h="695959">
                  <a:moveTo>
                    <a:pt x="7620" y="622299"/>
                  </a:moveTo>
                  <a:lnTo>
                    <a:pt x="0" y="622299"/>
                  </a:lnTo>
                  <a:lnTo>
                    <a:pt x="0" y="627380"/>
                  </a:lnTo>
                  <a:lnTo>
                    <a:pt x="7620" y="627380"/>
                  </a:lnTo>
                  <a:lnTo>
                    <a:pt x="7620" y="622299"/>
                  </a:lnTo>
                  <a:close/>
                </a:path>
                <a:path w="7620" h="695959">
                  <a:moveTo>
                    <a:pt x="7620" y="615949"/>
                  </a:moveTo>
                  <a:lnTo>
                    <a:pt x="0" y="615949"/>
                  </a:lnTo>
                  <a:lnTo>
                    <a:pt x="0" y="621029"/>
                  </a:lnTo>
                  <a:lnTo>
                    <a:pt x="7620" y="621029"/>
                  </a:lnTo>
                  <a:lnTo>
                    <a:pt x="7620" y="615949"/>
                  </a:lnTo>
                  <a:close/>
                </a:path>
                <a:path w="7620" h="695959">
                  <a:moveTo>
                    <a:pt x="7620" y="609599"/>
                  </a:moveTo>
                  <a:lnTo>
                    <a:pt x="0" y="609599"/>
                  </a:lnTo>
                  <a:lnTo>
                    <a:pt x="0" y="614679"/>
                  </a:lnTo>
                  <a:lnTo>
                    <a:pt x="7620" y="614679"/>
                  </a:lnTo>
                  <a:lnTo>
                    <a:pt x="7620" y="609599"/>
                  </a:lnTo>
                  <a:close/>
                </a:path>
                <a:path w="7620" h="695959">
                  <a:moveTo>
                    <a:pt x="7620" y="603249"/>
                  </a:moveTo>
                  <a:lnTo>
                    <a:pt x="0" y="603249"/>
                  </a:lnTo>
                  <a:lnTo>
                    <a:pt x="0" y="608329"/>
                  </a:lnTo>
                  <a:lnTo>
                    <a:pt x="7620" y="608329"/>
                  </a:lnTo>
                  <a:lnTo>
                    <a:pt x="7620" y="603249"/>
                  </a:lnTo>
                  <a:close/>
                </a:path>
                <a:path w="7620" h="695959">
                  <a:moveTo>
                    <a:pt x="7620" y="596899"/>
                  </a:moveTo>
                  <a:lnTo>
                    <a:pt x="0" y="596899"/>
                  </a:lnTo>
                  <a:lnTo>
                    <a:pt x="0" y="601979"/>
                  </a:lnTo>
                  <a:lnTo>
                    <a:pt x="7620" y="601979"/>
                  </a:lnTo>
                  <a:lnTo>
                    <a:pt x="7620" y="596899"/>
                  </a:lnTo>
                  <a:close/>
                </a:path>
                <a:path w="7620" h="695959">
                  <a:moveTo>
                    <a:pt x="7620" y="590549"/>
                  </a:moveTo>
                  <a:lnTo>
                    <a:pt x="0" y="590549"/>
                  </a:lnTo>
                  <a:lnTo>
                    <a:pt x="0" y="595629"/>
                  </a:lnTo>
                  <a:lnTo>
                    <a:pt x="7620" y="595629"/>
                  </a:lnTo>
                  <a:lnTo>
                    <a:pt x="7620" y="590549"/>
                  </a:lnTo>
                  <a:close/>
                </a:path>
                <a:path w="7620" h="695959">
                  <a:moveTo>
                    <a:pt x="7620" y="584199"/>
                  </a:moveTo>
                  <a:lnTo>
                    <a:pt x="0" y="584199"/>
                  </a:lnTo>
                  <a:lnTo>
                    <a:pt x="0" y="589279"/>
                  </a:lnTo>
                  <a:lnTo>
                    <a:pt x="7620" y="589279"/>
                  </a:lnTo>
                  <a:lnTo>
                    <a:pt x="7620" y="584199"/>
                  </a:lnTo>
                  <a:close/>
                </a:path>
                <a:path w="7620" h="695959">
                  <a:moveTo>
                    <a:pt x="7620" y="577849"/>
                  </a:moveTo>
                  <a:lnTo>
                    <a:pt x="0" y="577849"/>
                  </a:lnTo>
                  <a:lnTo>
                    <a:pt x="0" y="582929"/>
                  </a:lnTo>
                  <a:lnTo>
                    <a:pt x="7620" y="582929"/>
                  </a:lnTo>
                  <a:lnTo>
                    <a:pt x="7620" y="577849"/>
                  </a:lnTo>
                  <a:close/>
                </a:path>
                <a:path w="7620" h="695959">
                  <a:moveTo>
                    <a:pt x="7620" y="571499"/>
                  </a:moveTo>
                  <a:lnTo>
                    <a:pt x="0" y="571499"/>
                  </a:lnTo>
                  <a:lnTo>
                    <a:pt x="0" y="576579"/>
                  </a:lnTo>
                  <a:lnTo>
                    <a:pt x="7620" y="576579"/>
                  </a:lnTo>
                  <a:lnTo>
                    <a:pt x="7620" y="571499"/>
                  </a:lnTo>
                  <a:close/>
                </a:path>
                <a:path w="7620" h="695959">
                  <a:moveTo>
                    <a:pt x="7620" y="565149"/>
                  </a:moveTo>
                  <a:lnTo>
                    <a:pt x="0" y="565149"/>
                  </a:lnTo>
                  <a:lnTo>
                    <a:pt x="0" y="570229"/>
                  </a:lnTo>
                  <a:lnTo>
                    <a:pt x="7620" y="570229"/>
                  </a:lnTo>
                  <a:lnTo>
                    <a:pt x="7620" y="565149"/>
                  </a:lnTo>
                  <a:close/>
                </a:path>
                <a:path w="7620" h="695959">
                  <a:moveTo>
                    <a:pt x="7620" y="557529"/>
                  </a:moveTo>
                  <a:lnTo>
                    <a:pt x="0" y="557529"/>
                  </a:lnTo>
                  <a:lnTo>
                    <a:pt x="0" y="563879"/>
                  </a:lnTo>
                  <a:lnTo>
                    <a:pt x="7620" y="563879"/>
                  </a:lnTo>
                  <a:lnTo>
                    <a:pt x="7620" y="557529"/>
                  </a:lnTo>
                  <a:close/>
                </a:path>
                <a:path w="7620" h="695959">
                  <a:moveTo>
                    <a:pt x="7620" y="552449"/>
                  </a:moveTo>
                  <a:lnTo>
                    <a:pt x="0" y="552449"/>
                  </a:lnTo>
                  <a:lnTo>
                    <a:pt x="0" y="556259"/>
                  </a:lnTo>
                  <a:lnTo>
                    <a:pt x="7620" y="556259"/>
                  </a:lnTo>
                  <a:lnTo>
                    <a:pt x="7620" y="552449"/>
                  </a:lnTo>
                  <a:close/>
                </a:path>
                <a:path w="7620" h="695959">
                  <a:moveTo>
                    <a:pt x="7620" y="546099"/>
                  </a:moveTo>
                  <a:lnTo>
                    <a:pt x="0" y="546099"/>
                  </a:lnTo>
                  <a:lnTo>
                    <a:pt x="0" y="551179"/>
                  </a:lnTo>
                  <a:lnTo>
                    <a:pt x="7620" y="551179"/>
                  </a:lnTo>
                  <a:lnTo>
                    <a:pt x="7620" y="546099"/>
                  </a:lnTo>
                  <a:close/>
                </a:path>
                <a:path w="7620" h="695959">
                  <a:moveTo>
                    <a:pt x="7620" y="538479"/>
                  </a:moveTo>
                  <a:lnTo>
                    <a:pt x="0" y="538479"/>
                  </a:lnTo>
                  <a:lnTo>
                    <a:pt x="0" y="544829"/>
                  </a:lnTo>
                  <a:lnTo>
                    <a:pt x="7620" y="544829"/>
                  </a:lnTo>
                  <a:lnTo>
                    <a:pt x="7620" y="538479"/>
                  </a:lnTo>
                  <a:close/>
                </a:path>
                <a:path w="7620" h="695959">
                  <a:moveTo>
                    <a:pt x="7620" y="533399"/>
                  </a:moveTo>
                  <a:lnTo>
                    <a:pt x="0" y="533399"/>
                  </a:lnTo>
                  <a:lnTo>
                    <a:pt x="0" y="537209"/>
                  </a:lnTo>
                  <a:lnTo>
                    <a:pt x="7620" y="537209"/>
                  </a:lnTo>
                  <a:lnTo>
                    <a:pt x="7620" y="533399"/>
                  </a:lnTo>
                  <a:close/>
                </a:path>
                <a:path w="7620" h="695959">
                  <a:moveTo>
                    <a:pt x="7620" y="527049"/>
                  </a:moveTo>
                  <a:lnTo>
                    <a:pt x="0" y="527049"/>
                  </a:lnTo>
                  <a:lnTo>
                    <a:pt x="0" y="532130"/>
                  </a:lnTo>
                  <a:lnTo>
                    <a:pt x="7620" y="532130"/>
                  </a:lnTo>
                  <a:lnTo>
                    <a:pt x="7620" y="527049"/>
                  </a:lnTo>
                  <a:close/>
                </a:path>
                <a:path w="7620" h="695959">
                  <a:moveTo>
                    <a:pt x="7620" y="520699"/>
                  </a:moveTo>
                  <a:lnTo>
                    <a:pt x="0" y="520699"/>
                  </a:lnTo>
                  <a:lnTo>
                    <a:pt x="0" y="525779"/>
                  </a:lnTo>
                  <a:lnTo>
                    <a:pt x="7620" y="525779"/>
                  </a:lnTo>
                  <a:lnTo>
                    <a:pt x="7620" y="520699"/>
                  </a:lnTo>
                  <a:close/>
                </a:path>
                <a:path w="7620" h="695959">
                  <a:moveTo>
                    <a:pt x="7620" y="514349"/>
                  </a:moveTo>
                  <a:lnTo>
                    <a:pt x="0" y="514349"/>
                  </a:lnTo>
                  <a:lnTo>
                    <a:pt x="0" y="519430"/>
                  </a:lnTo>
                  <a:lnTo>
                    <a:pt x="7620" y="519430"/>
                  </a:lnTo>
                  <a:lnTo>
                    <a:pt x="7620" y="514349"/>
                  </a:lnTo>
                  <a:close/>
                </a:path>
                <a:path w="7620" h="695959">
                  <a:moveTo>
                    <a:pt x="7620" y="507999"/>
                  </a:moveTo>
                  <a:lnTo>
                    <a:pt x="0" y="507999"/>
                  </a:lnTo>
                  <a:lnTo>
                    <a:pt x="0" y="513079"/>
                  </a:lnTo>
                  <a:lnTo>
                    <a:pt x="7620" y="513079"/>
                  </a:lnTo>
                  <a:lnTo>
                    <a:pt x="7620" y="507999"/>
                  </a:lnTo>
                  <a:close/>
                </a:path>
                <a:path w="7620" h="695959">
                  <a:moveTo>
                    <a:pt x="7620" y="501649"/>
                  </a:moveTo>
                  <a:lnTo>
                    <a:pt x="0" y="501649"/>
                  </a:lnTo>
                  <a:lnTo>
                    <a:pt x="0" y="506729"/>
                  </a:lnTo>
                  <a:lnTo>
                    <a:pt x="7620" y="506729"/>
                  </a:lnTo>
                  <a:lnTo>
                    <a:pt x="7620" y="501649"/>
                  </a:lnTo>
                  <a:close/>
                </a:path>
                <a:path w="7620" h="695959">
                  <a:moveTo>
                    <a:pt x="7620" y="495299"/>
                  </a:moveTo>
                  <a:lnTo>
                    <a:pt x="0" y="495299"/>
                  </a:lnTo>
                  <a:lnTo>
                    <a:pt x="0" y="500379"/>
                  </a:lnTo>
                  <a:lnTo>
                    <a:pt x="7620" y="500379"/>
                  </a:lnTo>
                  <a:lnTo>
                    <a:pt x="7620" y="495299"/>
                  </a:lnTo>
                  <a:close/>
                </a:path>
                <a:path w="7620" h="695959">
                  <a:moveTo>
                    <a:pt x="7620" y="488949"/>
                  </a:moveTo>
                  <a:lnTo>
                    <a:pt x="0" y="488949"/>
                  </a:lnTo>
                  <a:lnTo>
                    <a:pt x="0" y="494030"/>
                  </a:lnTo>
                  <a:lnTo>
                    <a:pt x="7620" y="494030"/>
                  </a:lnTo>
                  <a:lnTo>
                    <a:pt x="7620" y="488949"/>
                  </a:lnTo>
                  <a:close/>
                </a:path>
                <a:path w="7620" h="695959">
                  <a:moveTo>
                    <a:pt x="7620" y="482599"/>
                  </a:moveTo>
                  <a:lnTo>
                    <a:pt x="0" y="482599"/>
                  </a:lnTo>
                  <a:lnTo>
                    <a:pt x="0" y="487679"/>
                  </a:lnTo>
                  <a:lnTo>
                    <a:pt x="7620" y="487679"/>
                  </a:lnTo>
                  <a:lnTo>
                    <a:pt x="7620" y="482599"/>
                  </a:lnTo>
                  <a:close/>
                </a:path>
                <a:path w="7620" h="695959">
                  <a:moveTo>
                    <a:pt x="7620" y="476249"/>
                  </a:moveTo>
                  <a:lnTo>
                    <a:pt x="0" y="476249"/>
                  </a:lnTo>
                  <a:lnTo>
                    <a:pt x="0" y="481329"/>
                  </a:lnTo>
                  <a:lnTo>
                    <a:pt x="7620" y="481329"/>
                  </a:lnTo>
                  <a:lnTo>
                    <a:pt x="7620" y="476249"/>
                  </a:lnTo>
                  <a:close/>
                </a:path>
                <a:path w="7620" h="695959">
                  <a:moveTo>
                    <a:pt x="7620" y="469899"/>
                  </a:moveTo>
                  <a:lnTo>
                    <a:pt x="0" y="469899"/>
                  </a:lnTo>
                  <a:lnTo>
                    <a:pt x="0" y="474979"/>
                  </a:lnTo>
                  <a:lnTo>
                    <a:pt x="7620" y="474979"/>
                  </a:lnTo>
                  <a:lnTo>
                    <a:pt x="7620" y="469899"/>
                  </a:lnTo>
                  <a:close/>
                </a:path>
                <a:path w="7620" h="695959">
                  <a:moveTo>
                    <a:pt x="7620" y="463549"/>
                  </a:moveTo>
                  <a:lnTo>
                    <a:pt x="0" y="463549"/>
                  </a:lnTo>
                  <a:lnTo>
                    <a:pt x="0" y="468629"/>
                  </a:lnTo>
                  <a:lnTo>
                    <a:pt x="7620" y="468629"/>
                  </a:lnTo>
                  <a:lnTo>
                    <a:pt x="7620" y="463549"/>
                  </a:lnTo>
                  <a:close/>
                </a:path>
                <a:path w="7620" h="695959">
                  <a:moveTo>
                    <a:pt x="7620" y="457199"/>
                  </a:moveTo>
                  <a:lnTo>
                    <a:pt x="0" y="457199"/>
                  </a:lnTo>
                  <a:lnTo>
                    <a:pt x="0" y="462280"/>
                  </a:lnTo>
                  <a:lnTo>
                    <a:pt x="7620" y="462280"/>
                  </a:lnTo>
                  <a:lnTo>
                    <a:pt x="7620" y="457199"/>
                  </a:lnTo>
                  <a:close/>
                </a:path>
                <a:path w="7620" h="695959">
                  <a:moveTo>
                    <a:pt x="7620" y="450849"/>
                  </a:moveTo>
                  <a:lnTo>
                    <a:pt x="0" y="450849"/>
                  </a:lnTo>
                  <a:lnTo>
                    <a:pt x="0" y="455929"/>
                  </a:lnTo>
                  <a:lnTo>
                    <a:pt x="7620" y="455929"/>
                  </a:lnTo>
                  <a:lnTo>
                    <a:pt x="7620" y="450849"/>
                  </a:lnTo>
                  <a:close/>
                </a:path>
                <a:path w="7620" h="695959">
                  <a:moveTo>
                    <a:pt x="7620" y="444499"/>
                  </a:moveTo>
                  <a:lnTo>
                    <a:pt x="0" y="444499"/>
                  </a:lnTo>
                  <a:lnTo>
                    <a:pt x="0" y="449579"/>
                  </a:lnTo>
                  <a:lnTo>
                    <a:pt x="7620" y="449579"/>
                  </a:lnTo>
                  <a:lnTo>
                    <a:pt x="7620" y="444499"/>
                  </a:lnTo>
                  <a:close/>
                </a:path>
                <a:path w="7620" h="695959">
                  <a:moveTo>
                    <a:pt x="7620" y="438149"/>
                  </a:moveTo>
                  <a:lnTo>
                    <a:pt x="0" y="438149"/>
                  </a:lnTo>
                  <a:lnTo>
                    <a:pt x="0" y="443229"/>
                  </a:lnTo>
                  <a:lnTo>
                    <a:pt x="7620" y="443229"/>
                  </a:lnTo>
                  <a:lnTo>
                    <a:pt x="7620" y="438149"/>
                  </a:lnTo>
                  <a:close/>
                </a:path>
                <a:path w="7620" h="695959">
                  <a:moveTo>
                    <a:pt x="7620" y="434339"/>
                  </a:moveTo>
                  <a:lnTo>
                    <a:pt x="0" y="434339"/>
                  </a:lnTo>
                  <a:lnTo>
                    <a:pt x="0" y="436879"/>
                  </a:lnTo>
                  <a:lnTo>
                    <a:pt x="7620" y="436879"/>
                  </a:lnTo>
                  <a:lnTo>
                    <a:pt x="7620" y="434339"/>
                  </a:lnTo>
                  <a:close/>
                </a:path>
              </a:pathLst>
            </a:custGeom>
            <a:solidFill>
              <a:srgbClr val="6400F1"/>
            </a:solidFill>
          </p:spPr>
          <p:txBody>
            <a:bodyPr bIns="0" lIns="0" rIns="0" rtlCol="0" tIns="0" wrap="square"/>
            <a:p/>
          </p:txBody>
        </p:sp>
        <p:sp>
          <p:nvSpPr>
            <p:cNvPr id="1051051" name="object 2367"/>
            <p:cNvSpPr/>
            <p:nvPr/>
          </p:nvSpPr>
          <p:spPr>
            <a:xfrm>
              <a:off x="6562090" y="5806440"/>
              <a:ext cx="7620" cy="698500"/>
            </a:xfrm>
            <a:custGeom>
              <a:avLst/>
              <a:ahLst/>
              <a:rect l="l" t="t" r="r" b="b"/>
              <a:pathLst>
                <a:path w="7620" h="698500">
                  <a:moveTo>
                    <a:pt x="5079" y="0"/>
                  </a:moveTo>
                  <a:lnTo>
                    <a:pt x="0" y="0"/>
                  </a:lnTo>
                  <a:lnTo>
                    <a:pt x="0" y="1270"/>
                  </a:lnTo>
                  <a:lnTo>
                    <a:pt x="5079" y="1270"/>
                  </a:lnTo>
                  <a:lnTo>
                    <a:pt x="5079" y="0"/>
                  </a:lnTo>
                  <a:close/>
                </a:path>
                <a:path w="7620" h="698500">
                  <a:moveTo>
                    <a:pt x="7619" y="1270"/>
                  </a:moveTo>
                  <a:lnTo>
                    <a:pt x="0" y="1270"/>
                  </a:lnTo>
                  <a:lnTo>
                    <a:pt x="0" y="7620"/>
                  </a:lnTo>
                  <a:lnTo>
                    <a:pt x="7619" y="7620"/>
                  </a:lnTo>
                  <a:lnTo>
                    <a:pt x="7619" y="1270"/>
                  </a:lnTo>
                  <a:close/>
                </a:path>
                <a:path w="7620" h="698500">
                  <a:moveTo>
                    <a:pt x="7619" y="7620"/>
                  </a:moveTo>
                  <a:lnTo>
                    <a:pt x="0" y="7620"/>
                  </a:lnTo>
                  <a:lnTo>
                    <a:pt x="0" y="13970"/>
                  </a:lnTo>
                  <a:lnTo>
                    <a:pt x="7619" y="13970"/>
                  </a:lnTo>
                  <a:lnTo>
                    <a:pt x="7619" y="7620"/>
                  </a:lnTo>
                  <a:close/>
                </a:path>
                <a:path w="7620" h="698500">
                  <a:moveTo>
                    <a:pt x="7619" y="13970"/>
                  </a:moveTo>
                  <a:lnTo>
                    <a:pt x="0" y="13970"/>
                  </a:lnTo>
                  <a:lnTo>
                    <a:pt x="0" y="26670"/>
                  </a:lnTo>
                  <a:lnTo>
                    <a:pt x="7619" y="26670"/>
                  </a:lnTo>
                  <a:lnTo>
                    <a:pt x="7619" y="13970"/>
                  </a:lnTo>
                  <a:close/>
                </a:path>
                <a:path w="7620" h="698500">
                  <a:moveTo>
                    <a:pt x="7619" y="26670"/>
                  </a:moveTo>
                  <a:lnTo>
                    <a:pt x="0" y="26670"/>
                  </a:lnTo>
                  <a:lnTo>
                    <a:pt x="0" y="30480"/>
                  </a:lnTo>
                  <a:lnTo>
                    <a:pt x="7619" y="30480"/>
                  </a:lnTo>
                  <a:lnTo>
                    <a:pt x="7619" y="26670"/>
                  </a:lnTo>
                  <a:close/>
                </a:path>
                <a:path w="7620" h="698500">
                  <a:moveTo>
                    <a:pt x="7619" y="30480"/>
                  </a:moveTo>
                  <a:lnTo>
                    <a:pt x="0" y="30480"/>
                  </a:lnTo>
                  <a:lnTo>
                    <a:pt x="0" y="33020"/>
                  </a:lnTo>
                  <a:lnTo>
                    <a:pt x="7619" y="33020"/>
                  </a:lnTo>
                  <a:lnTo>
                    <a:pt x="7619" y="30480"/>
                  </a:lnTo>
                  <a:close/>
                </a:path>
                <a:path w="7620" h="698500">
                  <a:moveTo>
                    <a:pt x="7619" y="33020"/>
                  </a:moveTo>
                  <a:lnTo>
                    <a:pt x="0" y="33020"/>
                  </a:lnTo>
                  <a:lnTo>
                    <a:pt x="0" y="36830"/>
                  </a:lnTo>
                  <a:lnTo>
                    <a:pt x="7619" y="36830"/>
                  </a:lnTo>
                  <a:lnTo>
                    <a:pt x="7619" y="33020"/>
                  </a:lnTo>
                  <a:close/>
                </a:path>
                <a:path w="7620" h="698500">
                  <a:moveTo>
                    <a:pt x="7619" y="36830"/>
                  </a:moveTo>
                  <a:lnTo>
                    <a:pt x="0" y="36830"/>
                  </a:lnTo>
                  <a:lnTo>
                    <a:pt x="0" y="39370"/>
                  </a:lnTo>
                  <a:lnTo>
                    <a:pt x="7619" y="39370"/>
                  </a:lnTo>
                  <a:lnTo>
                    <a:pt x="7619" y="36830"/>
                  </a:lnTo>
                  <a:close/>
                </a:path>
                <a:path w="7620" h="698500">
                  <a:moveTo>
                    <a:pt x="7619" y="39370"/>
                  </a:moveTo>
                  <a:lnTo>
                    <a:pt x="0" y="39370"/>
                  </a:lnTo>
                  <a:lnTo>
                    <a:pt x="0" y="43180"/>
                  </a:lnTo>
                  <a:lnTo>
                    <a:pt x="7619" y="43180"/>
                  </a:lnTo>
                  <a:lnTo>
                    <a:pt x="7619" y="39370"/>
                  </a:lnTo>
                  <a:close/>
                </a:path>
                <a:path w="7620" h="698500">
                  <a:moveTo>
                    <a:pt x="7619" y="43180"/>
                  </a:moveTo>
                  <a:lnTo>
                    <a:pt x="0" y="43180"/>
                  </a:lnTo>
                  <a:lnTo>
                    <a:pt x="0" y="45720"/>
                  </a:lnTo>
                  <a:lnTo>
                    <a:pt x="7619" y="45720"/>
                  </a:lnTo>
                  <a:lnTo>
                    <a:pt x="7619" y="43180"/>
                  </a:lnTo>
                  <a:close/>
                </a:path>
                <a:path w="7620" h="698500">
                  <a:moveTo>
                    <a:pt x="7619" y="45720"/>
                  </a:moveTo>
                  <a:lnTo>
                    <a:pt x="0" y="45720"/>
                  </a:lnTo>
                  <a:lnTo>
                    <a:pt x="0" y="49530"/>
                  </a:lnTo>
                  <a:lnTo>
                    <a:pt x="7619" y="49530"/>
                  </a:lnTo>
                  <a:lnTo>
                    <a:pt x="7619" y="45720"/>
                  </a:lnTo>
                  <a:close/>
                </a:path>
                <a:path w="7620" h="698500">
                  <a:moveTo>
                    <a:pt x="7619" y="49530"/>
                  </a:moveTo>
                  <a:lnTo>
                    <a:pt x="0" y="49530"/>
                  </a:lnTo>
                  <a:lnTo>
                    <a:pt x="0" y="52070"/>
                  </a:lnTo>
                  <a:lnTo>
                    <a:pt x="7619" y="52070"/>
                  </a:lnTo>
                  <a:lnTo>
                    <a:pt x="7619" y="49530"/>
                  </a:lnTo>
                  <a:close/>
                </a:path>
                <a:path w="7620" h="698500">
                  <a:moveTo>
                    <a:pt x="7619" y="52070"/>
                  </a:moveTo>
                  <a:lnTo>
                    <a:pt x="0" y="52070"/>
                  </a:lnTo>
                  <a:lnTo>
                    <a:pt x="0" y="58420"/>
                  </a:lnTo>
                  <a:lnTo>
                    <a:pt x="7619" y="58420"/>
                  </a:lnTo>
                  <a:lnTo>
                    <a:pt x="7619" y="52070"/>
                  </a:lnTo>
                  <a:close/>
                </a:path>
                <a:path w="7620" h="698500">
                  <a:moveTo>
                    <a:pt x="7619" y="58420"/>
                  </a:moveTo>
                  <a:lnTo>
                    <a:pt x="0" y="58420"/>
                  </a:lnTo>
                  <a:lnTo>
                    <a:pt x="0" y="62230"/>
                  </a:lnTo>
                  <a:lnTo>
                    <a:pt x="7619" y="62230"/>
                  </a:lnTo>
                  <a:lnTo>
                    <a:pt x="7619" y="58420"/>
                  </a:lnTo>
                  <a:close/>
                </a:path>
                <a:path w="7620" h="698500">
                  <a:moveTo>
                    <a:pt x="7619" y="62230"/>
                  </a:moveTo>
                  <a:lnTo>
                    <a:pt x="0" y="62230"/>
                  </a:lnTo>
                  <a:lnTo>
                    <a:pt x="0" y="64770"/>
                  </a:lnTo>
                  <a:lnTo>
                    <a:pt x="7619" y="64770"/>
                  </a:lnTo>
                  <a:lnTo>
                    <a:pt x="7619" y="62230"/>
                  </a:lnTo>
                  <a:close/>
                </a:path>
                <a:path w="7620" h="698500">
                  <a:moveTo>
                    <a:pt x="7619" y="64770"/>
                  </a:moveTo>
                  <a:lnTo>
                    <a:pt x="0" y="64770"/>
                  </a:lnTo>
                  <a:lnTo>
                    <a:pt x="0" y="68580"/>
                  </a:lnTo>
                  <a:lnTo>
                    <a:pt x="7619" y="68580"/>
                  </a:lnTo>
                  <a:lnTo>
                    <a:pt x="7619" y="64770"/>
                  </a:lnTo>
                  <a:close/>
                </a:path>
                <a:path w="7620" h="698500">
                  <a:moveTo>
                    <a:pt x="7619" y="68580"/>
                  </a:moveTo>
                  <a:lnTo>
                    <a:pt x="0" y="68580"/>
                  </a:lnTo>
                  <a:lnTo>
                    <a:pt x="0" y="71120"/>
                  </a:lnTo>
                  <a:lnTo>
                    <a:pt x="7619" y="71120"/>
                  </a:lnTo>
                  <a:lnTo>
                    <a:pt x="7619" y="68580"/>
                  </a:lnTo>
                  <a:close/>
                </a:path>
                <a:path w="7620" h="698500">
                  <a:moveTo>
                    <a:pt x="7619" y="71120"/>
                  </a:moveTo>
                  <a:lnTo>
                    <a:pt x="0" y="71120"/>
                  </a:lnTo>
                  <a:lnTo>
                    <a:pt x="0" y="74930"/>
                  </a:lnTo>
                  <a:lnTo>
                    <a:pt x="7619" y="74930"/>
                  </a:lnTo>
                  <a:lnTo>
                    <a:pt x="7619" y="71120"/>
                  </a:lnTo>
                  <a:close/>
                </a:path>
                <a:path w="7620" h="698500">
                  <a:moveTo>
                    <a:pt x="7619" y="74930"/>
                  </a:moveTo>
                  <a:lnTo>
                    <a:pt x="0" y="74930"/>
                  </a:lnTo>
                  <a:lnTo>
                    <a:pt x="0" y="81280"/>
                  </a:lnTo>
                  <a:lnTo>
                    <a:pt x="7619" y="81280"/>
                  </a:lnTo>
                  <a:lnTo>
                    <a:pt x="7619" y="74930"/>
                  </a:lnTo>
                  <a:close/>
                </a:path>
                <a:path w="7620" h="698500">
                  <a:moveTo>
                    <a:pt x="7619" y="81280"/>
                  </a:moveTo>
                  <a:lnTo>
                    <a:pt x="0" y="81280"/>
                  </a:lnTo>
                  <a:lnTo>
                    <a:pt x="0" y="83820"/>
                  </a:lnTo>
                  <a:lnTo>
                    <a:pt x="7619" y="83820"/>
                  </a:lnTo>
                  <a:lnTo>
                    <a:pt x="7619" y="81280"/>
                  </a:lnTo>
                  <a:close/>
                </a:path>
                <a:path w="7620" h="698500">
                  <a:moveTo>
                    <a:pt x="7619" y="83820"/>
                  </a:moveTo>
                  <a:lnTo>
                    <a:pt x="0" y="83820"/>
                  </a:lnTo>
                  <a:lnTo>
                    <a:pt x="0" y="87630"/>
                  </a:lnTo>
                  <a:lnTo>
                    <a:pt x="7619" y="87630"/>
                  </a:lnTo>
                  <a:lnTo>
                    <a:pt x="7619" y="83820"/>
                  </a:lnTo>
                  <a:close/>
                </a:path>
                <a:path w="7620" h="698500">
                  <a:moveTo>
                    <a:pt x="7619" y="87630"/>
                  </a:moveTo>
                  <a:lnTo>
                    <a:pt x="0" y="87630"/>
                  </a:lnTo>
                  <a:lnTo>
                    <a:pt x="0" y="90170"/>
                  </a:lnTo>
                  <a:lnTo>
                    <a:pt x="7619" y="90170"/>
                  </a:lnTo>
                  <a:lnTo>
                    <a:pt x="7619" y="87630"/>
                  </a:lnTo>
                  <a:close/>
                </a:path>
                <a:path w="7620" h="698500">
                  <a:moveTo>
                    <a:pt x="7619" y="90170"/>
                  </a:moveTo>
                  <a:lnTo>
                    <a:pt x="0" y="90170"/>
                  </a:lnTo>
                  <a:lnTo>
                    <a:pt x="0" y="93980"/>
                  </a:lnTo>
                  <a:lnTo>
                    <a:pt x="7619" y="93980"/>
                  </a:lnTo>
                  <a:lnTo>
                    <a:pt x="7619" y="90170"/>
                  </a:lnTo>
                  <a:close/>
                </a:path>
                <a:path w="7620" h="698500">
                  <a:moveTo>
                    <a:pt x="7619" y="93980"/>
                  </a:moveTo>
                  <a:lnTo>
                    <a:pt x="0" y="93980"/>
                  </a:lnTo>
                  <a:lnTo>
                    <a:pt x="0" y="96520"/>
                  </a:lnTo>
                  <a:lnTo>
                    <a:pt x="7619" y="96520"/>
                  </a:lnTo>
                  <a:lnTo>
                    <a:pt x="7619" y="93980"/>
                  </a:lnTo>
                  <a:close/>
                </a:path>
                <a:path w="7620" h="698500">
                  <a:moveTo>
                    <a:pt x="7619" y="96520"/>
                  </a:moveTo>
                  <a:lnTo>
                    <a:pt x="0" y="96520"/>
                  </a:lnTo>
                  <a:lnTo>
                    <a:pt x="0" y="100330"/>
                  </a:lnTo>
                  <a:lnTo>
                    <a:pt x="7619" y="100330"/>
                  </a:lnTo>
                  <a:lnTo>
                    <a:pt x="7619" y="96520"/>
                  </a:lnTo>
                  <a:close/>
                </a:path>
                <a:path w="7620" h="698500">
                  <a:moveTo>
                    <a:pt x="7619" y="100330"/>
                  </a:moveTo>
                  <a:lnTo>
                    <a:pt x="0" y="100330"/>
                  </a:lnTo>
                  <a:lnTo>
                    <a:pt x="0" y="102870"/>
                  </a:lnTo>
                  <a:lnTo>
                    <a:pt x="7619" y="102870"/>
                  </a:lnTo>
                  <a:lnTo>
                    <a:pt x="7619" y="100330"/>
                  </a:lnTo>
                  <a:close/>
                </a:path>
                <a:path w="7620" h="698500">
                  <a:moveTo>
                    <a:pt x="7619" y="102870"/>
                  </a:moveTo>
                  <a:lnTo>
                    <a:pt x="0" y="102870"/>
                  </a:lnTo>
                  <a:lnTo>
                    <a:pt x="0" y="106680"/>
                  </a:lnTo>
                  <a:lnTo>
                    <a:pt x="7619" y="106680"/>
                  </a:lnTo>
                  <a:lnTo>
                    <a:pt x="7619" y="102870"/>
                  </a:lnTo>
                  <a:close/>
                </a:path>
                <a:path w="7620" h="698500">
                  <a:moveTo>
                    <a:pt x="7619" y="106680"/>
                  </a:moveTo>
                  <a:lnTo>
                    <a:pt x="0" y="106680"/>
                  </a:lnTo>
                  <a:lnTo>
                    <a:pt x="0" y="109220"/>
                  </a:lnTo>
                  <a:lnTo>
                    <a:pt x="7619" y="109220"/>
                  </a:lnTo>
                  <a:lnTo>
                    <a:pt x="7619" y="106680"/>
                  </a:lnTo>
                  <a:close/>
                </a:path>
                <a:path w="7620" h="698500">
                  <a:moveTo>
                    <a:pt x="7619" y="109220"/>
                  </a:moveTo>
                  <a:lnTo>
                    <a:pt x="0" y="109220"/>
                  </a:lnTo>
                  <a:lnTo>
                    <a:pt x="0" y="113030"/>
                  </a:lnTo>
                  <a:lnTo>
                    <a:pt x="7619" y="113030"/>
                  </a:lnTo>
                  <a:lnTo>
                    <a:pt x="7619" y="109220"/>
                  </a:lnTo>
                  <a:close/>
                </a:path>
                <a:path w="7620" h="698500">
                  <a:moveTo>
                    <a:pt x="7619" y="113030"/>
                  </a:moveTo>
                  <a:lnTo>
                    <a:pt x="0" y="113030"/>
                  </a:lnTo>
                  <a:lnTo>
                    <a:pt x="0" y="115570"/>
                  </a:lnTo>
                  <a:lnTo>
                    <a:pt x="7619" y="115570"/>
                  </a:lnTo>
                  <a:lnTo>
                    <a:pt x="7619" y="113030"/>
                  </a:lnTo>
                  <a:close/>
                </a:path>
                <a:path w="7620" h="698500">
                  <a:moveTo>
                    <a:pt x="7619" y="115570"/>
                  </a:moveTo>
                  <a:lnTo>
                    <a:pt x="0" y="115570"/>
                  </a:lnTo>
                  <a:lnTo>
                    <a:pt x="0" y="119380"/>
                  </a:lnTo>
                  <a:lnTo>
                    <a:pt x="7619" y="119380"/>
                  </a:lnTo>
                  <a:lnTo>
                    <a:pt x="7619" y="115570"/>
                  </a:lnTo>
                  <a:close/>
                </a:path>
                <a:path w="7620" h="698500">
                  <a:moveTo>
                    <a:pt x="7619" y="119380"/>
                  </a:moveTo>
                  <a:lnTo>
                    <a:pt x="0" y="119380"/>
                  </a:lnTo>
                  <a:lnTo>
                    <a:pt x="0" y="121920"/>
                  </a:lnTo>
                  <a:lnTo>
                    <a:pt x="7619" y="121920"/>
                  </a:lnTo>
                  <a:lnTo>
                    <a:pt x="7619" y="119380"/>
                  </a:lnTo>
                  <a:close/>
                </a:path>
                <a:path w="7620" h="698500">
                  <a:moveTo>
                    <a:pt x="7619" y="121920"/>
                  </a:moveTo>
                  <a:lnTo>
                    <a:pt x="0" y="121920"/>
                  </a:lnTo>
                  <a:lnTo>
                    <a:pt x="0" y="125730"/>
                  </a:lnTo>
                  <a:lnTo>
                    <a:pt x="7619" y="125730"/>
                  </a:lnTo>
                  <a:lnTo>
                    <a:pt x="7619" y="121920"/>
                  </a:lnTo>
                  <a:close/>
                </a:path>
                <a:path w="7620" h="698500">
                  <a:moveTo>
                    <a:pt x="7619" y="125730"/>
                  </a:moveTo>
                  <a:lnTo>
                    <a:pt x="0" y="125730"/>
                  </a:lnTo>
                  <a:lnTo>
                    <a:pt x="0" y="128270"/>
                  </a:lnTo>
                  <a:lnTo>
                    <a:pt x="7619" y="128270"/>
                  </a:lnTo>
                  <a:lnTo>
                    <a:pt x="7619" y="125730"/>
                  </a:lnTo>
                  <a:close/>
                </a:path>
                <a:path w="7620" h="698500">
                  <a:moveTo>
                    <a:pt x="7619" y="128270"/>
                  </a:moveTo>
                  <a:lnTo>
                    <a:pt x="0" y="128270"/>
                  </a:lnTo>
                  <a:lnTo>
                    <a:pt x="0" y="132080"/>
                  </a:lnTo>
                  <a:lnTo>
                    <a:pt x="7619" y="132080"/>
                  </a:lnTo>
                  <a:lnTo>
                    <a:pt x="7619" y="128270"/>
                  </a:lnTo>
                  <a:close/>
                </a:path>
                <a:path w="7620" h="698500">
                  <a:moveTo>
                    <a:pt x="7619" y="132080"/>
                  </a:moveTo>
                  <a:lnTo>
                    <a:pt x="0" y="132080"/>
                  </a:lnTo>
                  <a:lnTo>
                    <a:pt x="0" y="134620"/>
                  </a:lnTo>
                  <a:lnTo>
                    <a:pt x="7619" y="134620"/>
                  </a:lnTo>
                  <a:lnTo>
                    <a:pt x="7619" y="132080"/>
                  </a:lnTo>
                  <a:close/>
                </a:path>
                <a:path w="7620" h="698500">
                  <a:moveTo>
                    <a:pt x="7619" y="134620"/>
                  </a:moveTo>
                  <a:lnTo>
                    <a:pt x="0" y="134620"/>
                  </a:lnTo>
                  <a:lnTo>
                    <a:pt x="0" y="140970"/>
                  </a:lnTo>
                  <a:lnTo>
                    <a:pt x="7619" y="140970"/>
                  </a:lnTo>
                  <a:lnTo>
                    <a:pt x="7619" y="134620"/>
                  </a:lnTo>
                  <a:close/>
                </a:path>
                <a:path w="7620" h="698500">
                  <a:moveTo>
                    <a:pt x="7619" y="140970"/>
                  </a:moveTo>
                  <a:lnTo>
                    <a:pt x="0" y="140970"/>
                  </a:lnTo>
                  <a:lnTo>
                    <a:pt x="0" y="147320"/>
                  </a:lnTo>
                  <a:lnTo>
                    <a:pt x="7619" y="147320"/>
                  </a:lnTo>
                  <a:lnTo>
                    <a:pt x="7619" y="140970"/>
                  </a:lnTo>
                  <a:close/>
                </a:path>
                <a:path w="7620" h="698500">
                  <a:moveTo>
                    <a:pt x="7619" y="147320"/>
                  </a:moveTo>
                  <a:lnTo>
                    <a:pt x="0" y="147320"/>
                  </a:lnTo>
                  <a:lnTo>
                    <a:pt x="0" y="151130"/>
                  </a:lnTo>
                  <a:lnTo>
                    <a:pt x="7619" y="151130"/>
                  </a:lnTo>
                  <a:lnTo>
                    <a:pt x="7619" y="147320"/>
                  </a:lnTo>
                  <a:close/>
                </a:path>
                <a:path w="7620" h="698500">
                  <a:moveTo>
                    <a:pt x="7619" y="151130"/>
                  </a:moveTo>
                  <a:lnTo>
                    <a:pt x="0" y="151130"/>
                  </a:lnTo>
                  <a:lnTo>
                    <a:pt x="0" y="153670"/>
                  </a:lnTo>
                  <a:lnTo>
                    <a:pt x="7619" y="153670"/>
                  </a:lnTo>
                  <a:lnTo>
                    <a:pt x="7619" y="151130"/>
                  </a:lnTo>
                  <a:close/>
                </a:path>
                <a:path w="7620" h="698500">
                  <a:moveTo>
                    <a:pt x="7619" y="153670"/>
                  </a:moveTo>
                  <a:lnTo>
                    <a:pt x="0" y="153670"/>
                  </a:lnTo>
                  <a:lnTo>
                    <a:pt x="0" y="160020"/>
                  </a:lnTo>
                  <a:lnTo>
                    <a:pt x="7619" y="160020"/>
                  </a:lnTo>
                  <a:lnTo>
                    <a:pt x="7619" y="153670"/>
                  </a:lnTo>
                  <a:close/>
                </a:path>
                <a:path w="7620" h="698500">
                  <a:moveTo>
                    <a:pt x="7619" y="160020"/>
                  </a:moveTo>
                  <a:lnTo>
                    <a:pt x="0" y="160020"/>
                  </a:lnTo>
                  <a:lnTo>
                    <a:pt x="0" y="166370"/>
                  </a:lnTo>
                  <a:lnTo>
                    <a:pt x="7619" y="166370"/>
                  </a:lnTo>
                  <a:lnTo>
                    <a:pt x="7619" y="160020"/>
                  </a:lnTo>
                  <a:close/>
                </a:path>
                <a:path w="7620" h="698500">
                  <a:moveTo>
                    <a:pt x="7619" y="166370"/>
                  </a:moveTo>
                  <a:lnTo>
                    <a:pt x="0" y="166370"/>
                  </a:lnTo>
                  <a:lnTo>
                    <a:pt x="0" y="172720"/>
                  </a:lnTo>
                  <a:lnTo>
                    <a:pt x="7619" y="172720"/>
                  </a:lnTo>
                  <a:lnTo>
                    <a:pt x="7619" y="166370"/>
                  </a:lnTo>
                  <a:close/>
                </a:path>
                <a:path w="7620" h="698500">
                  <a:moveTo>
                    <a:pt x="7619" y="172720"/>
                  </a:moveTo>
                  <a:lnTo>
                    <a:pt x="0" y="172720"/>
                  </a:lnTo>
                  <a:lnTo>
                    <a:pt x="0" y="176530"/>
                  </a:lnTo>
                  <a:lnTo>
                    <a:pt x="7619" y="176530"/>
                  </a:lnTo>
                  <a:lnTo>
                    <a:pt x="7619" y="172720"/>
                  </a:lnTo>
                  <a:close/>
                </a:path>
                <a:path w="7620" h="698500">
                  <a:moveTo>
                    <a:pt x="7619" y="176530"/>
                  </a:moveTo>
                  <a:lnTo>
                    <a:pt x="0" y="176530"/>
                  </a:lnTo>
                  <a:lnTo>
                    <a:pt x="0" y="179070"/>
                  </a:lnTo>
                  <a:lnTo>
                    <a:pt x="7619" y="179070"/>
                  </a:lnTo>
                  <a:lnTo>
                    <a:pt x="7619" y="176530"/>
                  </a:lnTo>
                  <a:close/>
                </a:path>
                <a:path w="7620" h="698500">
                  <a:moveTo>
                    <a:pt x="7619" y="179070"/>
                  </a:moveTo>
                  <a:lnTo>
                    <a:pt x="0" y="179070"/>
                  </a:lnTo>
                  <a:lnTo>
                    <a:pt x="0" y="182880"/>
                  </a:lnTo>
                  <a:lnTo>
                    <a:pt x="7619" y="182880"/>
                  </a:lnTo>
                  <a:lnTo>
                    <a:pt x="7619" y="179070"/>
                  </a:lnTo>
                  <a:close/>
                </a:path>
                <a:path w="7620" h="698500">
                  <a:moveTo>
                    <a:pt x="7619" y="182880"/>
                  </a:moveTo>
                  <a:lnTo>
                    <a:pt x="0" y="182880"/>
                  </a:lnTo>
                  <a:lnTo>
                    <a:pt x="0" y="185420"/>
                  </a:lnTo>
                  <a:lnTo>
                    <a:pt x="7619" y="185420"/>
                  </a:lnTo>
                  <a:lnTo>
                    <a:pt x="7619" y="182880"/>
                  </a:lnTo>
                  <a:close/>
                </a:path>
                <a:path w="7620" h="698500">
                  <a:moveTo>
                    <a:pt x="7619" y="185420"/>
                  </a:moveTo>
                  <a:lnTo>
                    <a:pt x="0" y="185420"/>
                  </a:lnTo>
                  <a:lnTo>
                    <a:pt x="0" y="189230"/>
                  </a:lnTo>
                  <a:lnTo>
                    <a:pt x="7619" y="189230"/>
                  </a:lnTo>
                  <a:lnTo>
                    <a:pt x="7619" y="185420"/>
                  </a:lnTo>
                  <a:close/>
                </a:path>
                <a:path w="7620" h="698500">
                  <a:moveTo>
                    <a:pt x="7619" y="189230"/>
                  </a:moveTo>
                  <a:lnTo>
                    <a:pt x="0" y="189230"/>
                  </a:lnTo>
                  <a:lnTo>
                    <a:pt x="0" y="191770"/>
                  </a:lnTo>
                  <a:lnTo>
                    <a:pt x="7619" y="191770"/>
                  </a:lnTo>
                  <a:lnTo>
                    <a:pt x="7619" y="189230"/>
                  </a:lnTo>
                  <a:close/>
                </a:path>
                <a:path w="7620" h="698500">
                  <a:moveTo>
                    <a:pt x="7619" y="191770"/>
                  </a:moveTo>
                  <a:lnTo>
                    <a:pt x="0" y="191770"/>
                  </a:lnTo>
                  <a:lnTo>
                    <a:pt x="0" y="195580"/>
                  </a:lnTo>
                  <a:lnTo>
                    <a:pt x="7619" y="195580"/>
                  </a:lnTo>
                  <a:lnTo>
                    <a:pt x="7619" y="191770"/>
                  </a:lnTo>
                  <a:close/>
                </a:path>
                <a:path w="7620" h="698500">
                  <a:moveTo>
                    <a:pt x="7619" y="195580"/>
                  </a:moveTo>
                  <a:lnTo>
                    <a:pt x="0" y="195580"/>
                  </a:lnTo>
                  <a:lnTo>
                    <a:pt x="0" y="198120"/>
                  </a:lnTo>
                  <a:lnTo>
                    <a:pt x="7619" y="198120"/>
                  </a:lnTo>
                  <a:lnTo>
                    <a:pt x="7619" y="195580"/>
                  </a:lnTo>
                  <a:close/>
                </a:path>
                <a:path w="7620" h="698500">
                  <a:moveTo>
                    <a:pt x="7619" y="198120"/>
                  </a:moveTo>
                  <a:lnTo>
                    <a:pt x="0" y="198120"/>
                  </a:lnTo>
                  <a:lnTo>
                    <a:pt x="0" y="201930"/>
                  </a:lnTo>
                  <a:lnTo>
                    <a:pt x="7619" y="201930"/>
                  </a:lnTo>
                  <a:lnTo>
                    <a:pt x="7619" y="198120"/>
                  </a:lnTo>
                  <a:close/>
                </a:path>
                <a:path w="7620" h="698500">
                  <a:moveTo>
                    <a:pt x="7619" y="201930"/>
                  </a:moveTo>
                  <a:lnTo>
                    <a:pt x="0" y="201930"/>
                  </a:lnTo>
                  <a:lnTo>
                    <a:pt x="0" y="204470"/>
                  </a:lnTo>
                  <a:lnTo>
                    <a:pt x="7619" y="204470"/>
                  </a:lnTo>
                  <a:lnTo>
                    <a:pt x="7619" y="201930"/>
                  </a:lnTo>
                  <a:close/>
                </a:path>
                <a:path w="7620" h="698500">
                  <a:moveTo>
                    <a:pt x="7619" y="204470"/>
                  </a:moveTo>
                  <a:lnTo>
                    <a:pt x="0" y="204470"/>
                  </a:lnTo>
                  <a:lnTo>
                    <a:pt x="0" y="208280"/>
                  </a:lnTo>
                  <a:lnTo>
                    <a:pt x="7619" y="208280"/>
                  </a:lnTo>
                  <a:lnTo>
                    <a:pt x="7619" y="204470"/>
                  </a:lnTo>
                  <a:close/>
                </a:path>
                <a:path w="7620" h="698500">
                  <a:moveTo>
                    <a:pt x="7619" y="208280"/>
                  </a:moveTo>
                  <a:lnTo>
                    <a:pt x="0" y="208280"/>
                  </a:lnTo>
                  <a:lnTo>
                    <a:pt x="0" y="210820"/>
                  </a:lnTo>
                  <a:lnTo>
                    <a:pt x="7619" y="210820"/>
                  </a:lnTo>
                  <a:lnTo>
                    <a:pt x="7619" y="208280"/>
                  </a:lnTo>
                  <a:close/>
                </a:path>
                <a:path w="7620" h="698500">
                  <a:moveTo>
                    <a:pt x="7619" y="210820"/>
                  </a:moveTo>
                  <a:lnTo>
                    <a:pt x="0" y="210820"/>
                  </a:lnTo>
                  <a:lnTo>
                    <a:pt x="0" y="214630"/>
                  </a:lnTo>
                  <a:lnTo>
                    <a:pt x="7619" y="214630"/>
                  </a:lnTo>
                  <a:lnTo>
                    <a:pt x="7619" y="210820"/>
                  </a:lnTo>
                  <a:close/>
                </a:path>
                <a:path w="7620" h="698500">
                  <a:moveTo>
                    <a:pt x="7619" y="214630"/>
                  </a:moveTo>
                  <a:lnTo>
                    <a:pt x="0" y="214630"/>
                  </a:lnTo>
                  <a:lnTo>
                    <a:pt x="0" y="217170"/>
                  </a:lnTo>
                  <a:lnTo>
                    <a:pt x="7619" y="217170"/>
                  </a:lnTo>
                  <a:lnTo>
                    <a:pt x="7619" y="214630"/>
                  </a:lnTo>
                  <a:close/>
                </a:path>
                <a:path w="7620" h="698500">
                  <a:moveTo>
                    <a:pt x="7619" y="217170"/>
                  </a:moveTo>
                  <a:lnTo>
                    <a:pt x="0" y="217170"/>
                  </a:lnTo>
                  <a:lnTo>
                    <a:pt x="0" y="220980"/>
                  </a:lnTo>
                  <a:lnTo>
                    <a:pt x="7619" y="220980"/>
                  </a:lnTo>
                  <a:lnTo>
                    <a:pt x="7619" y="217170"/>
                  </a:lnTo>
                  <a:close/>
                </a:path>
                <a:path w="7620" h="698500">
                  <a:moveTo>
                    <a:pt x="7619" y="220980"/>
                  </a:moveTo>
                  <a:lnTo>
                    <a:pt x="0" y="220980"/>
                  </a:lnTo>
                  <a:lnTo>
                    <a:pt x="0" y="223520"/>
                  </a:lnTo>
                  <a:lnTo>
                    <a:pt x="7619" y="223520"/>
                  </a:lnTo>
                  <a:lnTo>
                    <a:pt x="7619" y="220980"/>
                  </a:lnTo>
                  <a:close/>
                </a:path>
                <a:path w="7620" h="698500">
                  <a:moveTo>
                    <a:pt x="7619" y="223520"/>
                  </a:moveTo>
                  <a:lnTo>
                    <a:pt x="0" y="223520"/>
                  </a:lnTo>
                  <a:lnTo>
                    <a:pt x="0" y="227330"/>
                  </a:lnTo>
                  <a:lnTo>
                    <a:pt x="7619" y="227330"/>
                  </a:lnTo>
                  <a:lnTo>
                    <a:pt x="7619" y="223520"/>
                  </a:lnTo>
                  <a:close/>
                </a:path>
                <a:path w="7620" h="698500">
                  <a:moveTo>
                    <a:pt x="7619" y="227330"/>
                  </a:moveTo>
                  <a:lnTo>
                    <a:pt x="0" y="227330"/>
                  </a:lnTo>
                  <a:lnTo>
                    <a:pt x="0" y="229870"/>
                  </a:lnTo>
                  <a:lnTo>
                    <a:pt x="7619" y="229870"/>
                  </a:lnTo>
                  <a:lnTo>
                    <a:pt x="7619" y="227330"/>
                  </a:lnTo>
                  <a:close/>
                </a:path>
                <a:path w="7620" h="698500">
                  <a:moveTo>
                    <a:pt x="7619" y="229870"/>
                  </a:moveTo>
                  <a:lnTo>
                    <a:pt x="0" y="229870"/>
                  </a:lnTo>
                  <a:lnTo>
                    <a:pt x="0" y="261620"/>
                  </a:lnTo>
                  <a:lnTo>
                    <a:pt x="7619" y="261620"/>
                  </a:lnTo>
                  <a:lnTo>
                    <a:pt x="7619" y="229870"/>
                  </a:lnTo>
                  <a:close/>
                </a:path>
                <a:path w="7620" h="698500">
                  <a:moveTo>
                    <a:pt x="7619" y="261620"/>
                  </a:moveTo>
                  <a:lnTo>
                    <a:pt x="0" y="261620"/>
                  </a:lnTo>
                  <a:lnTo>
                    <a:pt x="0" y="275590"/>
                  </a:lnTo>
                  <a:lnTo>
                    <a:pt x="1269" y="275590"/>
                  </a:lnTo>
                  <a:lnTo>
                    <a:pt x="1269" y="279400"/>
                  </a:lnTo>
                  <a:lnTo>
                    <a:pt x="2539" y="279400"/>
                  </a:lnTo>
                  <a:lnTo>
                    <a:pt x="2539" y="284480"/>
                  </a:lnTo>
                  <a:lnTo>
                    <a:pt x="3809" y="284480"/>
                  </a:lnTo>
                  <a:lnTo>
                    <a:pt x="3809" y="290830"/>
                  </a:lnTo>
                  <a:lnTo>
                    <a:pt x="5079" y="290830"/>
                  </a:lnTo>
                  <a:lnTo>
                    <a:pt x="5079" y="299720"/>
                  </a:lnTo>
                  <a:lnTo>
                    <a:pt x="6350" y="299720"/>
                  </a:lnTo>
                  <a:lnTo>
                    <a:pt x="6350" y="314960"/>
                  </a:lnTo>
                  <a:lnTo>
                    <a:pt x="7619" y="314960"/>
                  </a:lnTo>
                  <a:lnTo>
                    <a:pt x="7619" y="261620"/>
                  </a:lnTo>
                  <a:close/>
                </a:path>
                <a:path w="7620" h="698500">
                  <a:moveTo>
                    <a:pt x="7619" y="381000"/>
                  </a:moveTo>
                  <a:lnTo>
                    <a:pt x="6350" y="381000"/>
                  </a:lnTo>
                  <a:lnTo>
                    <a:pt x="6350" y="397510"/>
                  </a:lnTo>
                  <a:lnTo>
                    <a:pt x="5079" y="397510"/>
                  </a:lnTo>
                  <a:lnTo>
                    <a:pt x="5079" y="407670"/>
                  </a:lnTo>
                  <a:lnTo>
                    <a:pt x="3809" y="407670"/>
                  </a:lnTo>
                  <a:lnTo>
                    <a:pt x="3809" y="414020"/>
                  </a:lnTo>
                  <a:lnTo>
                    <a:pt x="2539" y="414020"/>
                  </a:lnTo>
                  <a:lnTo>
                    <a:pt x="2539" y="419100"/>
                  </a:lnTo>
                  <a:lnTo>
                    <a:pt x="1269" y="419100"/>
                  </a:lnTo>
                  <a:lnTo>
                    <a:pt x="1269" y="422910"/>
                  </a:lnTo>
                  <a:lnTo>
                    <a:pt x="0" y="422910"/>
                  </a:lnTo>
                  <a:lnTo>
                    <a:pt x="0" y="434340"/>
                  </a:lnTo>
                  <a:lnTo>
                    <a:pt x="7619" y="434340"/>
                  </a:lnTo>
                  <a:lnTo>
                    <a:pt x="7619" y="381000"/>
                  </a:lnTo>
                  <a:close/>
                </a:path>
                <a:path w="7620" h="698500">
                  <a:moveTo>
                    <a:pt x="6350" y="697230"/>
                  </a:moveTo>
                  <a:lnTo>
                    <a:pt x="2539" y="697230"/>
                  </a:lnTo>
                  <a:lnTo>
                    <a:pt x="2539" y="698500"/>
                  </a:lnTo>
                  <a:lnTo>
                    <a:pt x="6350" y="698500"/>
                  </a:lnTo>
                  <a:lnTo>
                    <a:pt x="6350" y="697230"/>
                  </a:lnTo>
                  <a:close/>
                </a:path>
                <a:path w="7620" h="698500">
                  <a:moveTo>
                    <a:pt x="7619" y="694690"/>
                  </a:moveTo>
                  <a:lnTo>
                    <a:pt x="0" y="694690"/>
                  </a:lnTo>
                  <a:lnTo>
                    <a:pt x="0" y="697230"/>
                  </a:lnTo>
                  <a:lnTo>
                    <a:pt x="7619" y="697230"/>
                  </a:lnTo>
                  <a:lnTo>
                    <a:pt x="7619" y="694690"/>
                  </a:lnTo>
                  <a:close/>
                </a:path>
                <a:path w="7620" h="698500">
                  <a:moveTo>
                    <a:pt x="7619" y="692150"/>
                  </a:moveTo>
                  <a:lnTo>
                    <a:pt x="0" y="692150"/>
                  </a:lnTo>
                  <a:lnTo>
                    <a:pt x="0" y="693420"/>
                  </a:lnTo>
                  <a:lnTo>
                    <a:pt x="7619" y="693420"/>
                  </a:lnTo>
                  <a:lnTo>
                    <a:pt x="7619" y="692150"/>
                  </a:lnTo>
                  <a:close/>
                </a:path>
                <a:path w="7620" h="698500">
                  <a:moveTo>
                    <a:pt x="7619" y="688340"/>
                  </a:moveTo>
                  <a:lnTo>
                    <a:pt x="0" y="688340"/>
                  </a:lnTo>
                  <a:lnTo>
                    <a:pt x="0" y="690880"/>
                  </a:lnTo>
                  <a:lnTo>
                    <a:pt x="7619" y="690880"/>
                  </a:lnTo>
                  <a:lnTo>
                    <a:pt x="7619" y="688340"/>
                  </a:lnTo>
                  <a:close/>
                </a:path>
                <a:path w="7620" h="698500">
                  <a:moveTo>
                    <a:pt x="7619" y="685800"/>
                  </a:moveTo>
                  <a:lnTo>
                    <a:pt x="0" y="685800"/>
                  </a:lnTo>
                  <a:lnTo>
                    <a:pt x="0" y="687070"/>
                  </a:lnTo>
                  <a:lnTo>
                    <a:pt x="7619" y="687070"/>
                  </a:lnTo>
                  <a:lnTo>
                    <a:pt x="7619" y="685800"/>
                  </a:lnTo>
                  <a:close/>
                </a:path>
                <a:path w="7620" h="698500">
                  <a:moveTo>
                    <a:pt x="7619" y="681990"/>
                  </a:moveTo>
                  <a:lnTo>
                    <a:pt x="0" y="681990"/>
                  </a:lnTo>
                  <a:lnTo>
                    <a:pt x="0" y="684530"/>
                  </a:lnTo>
                  <a:lnTo>
                    <a:pt x="7619" y="684530"/>
                  </a:lnTo>
                  <a:lnTo>
                    <a:pt x="7619" y="681990"/>
                  </a:lnTo>
                  <a:close/>
                </a:path>
                <a:path w="7620" h="698500">
                  <a:moveTo>
                    <a:pt x="7619" y="679450"/>
                  </a:moveTo>
                  <a:lnTo>
                    <a:pt x="0" y="679450"/>
                  </a:lnTo>
                  <a:lnTo>
                    <a:pt x="0" y="680720"/>
                  </a:lnTo>
                  <a:lnTo>
                    <a:pt x="7619" y="680720"/>
                  </a:lnTo>
                  <a:lnTo>
                    <a:pt x="7619" y="679450"/>
                  </a:lnTo>
                  <a:close/>
                </a:path>
                <a:path w="7620" h="698500">
                  <a:moveTo>
                    <a:pt x="7619" y="675640"/>
                  </a:moveTo>
                  <a:lnTo>
                    <a:pt x="0" y="675640"/>
                  </a:lnTo>
                  <a:lnTo>
                    <a:pt x="0" y="678180"/>
                  </a:lnTo>
                  <a:lnTo>
                    <a:pt x="7619" y="678180"/>
                  </a:lnTo>
                  <a:lnTo>
                    <a:pt x="7619" y="675640"/>
                  </a:lnTo>
                  <a:close/>
                </a:path>
                <a:path w="7620" h="698500">
                  <a:moveTo>
                    <a:pt x="7619" y="673100"/>
                  </a:moveTo>
                  <a:lnTo>
                    <a:pt x="0" y="673100"/>
                  </a:lnTo>
                  <a:lnTo>
                    <a:pt x="0" y="674370"/>
                  </a:lnTo>
                  <a:lnTo>
                    <a:pt x="7619" y="674370"/>
                  </a:lnTo>
                  <a:lnTo>
                    <a:pt x="7619" y="673100"/>
                  </a:lnTo>
                  <a:close/>
                </a:path>
                <a:path w="7620" h="698500">
                  <a:moveTo>
                    <a:pt x="7619" y="669290"/>
                  </a:moveTo>
                  <a:lnTo>
                    <a:pt x="0" y="669290"/>
                  </a:lnTo>
                  <a:lnTo>
                    <a:pt x="0" y="671830"/>
                  </a:lnTo>
                  <a:lnTo>
                    <a:pt x="7619" y="671830"/>
                  </a:lnTo>
                  <a:lnTo>
                    <a:pt x="7619" y="669290"/>
                  </a:lnTo>
                  <a:close/>
                </a:path>
                <a:path w="7620" h="698500">
                  <a:moveTo>
                    <a:pt x="7619" y="666750"/>
                  </a:moveTo>
                  <a:lnTo>
                    <a:pt x="0" y="666750"/>
                  </a:lnTo>
                  <a:lnTo>
                    <a:pt x="0" y="668020"/>
                  </a:lnTo>
                  <a:lnTo>
                    <a:pt x="7619" y="668020"/>
                  </a:lnTo>
                  <a:lnTo>
                    <a:pt x="7619" y="666750"/>
                  </a:lnTo>
                  <a:close/>
                </a:path>
                <a:path w="7620" h="698500">
                  <a:moveTo>
                    <a:pt x="7619" y="662940"/>
                  </a:moveTo>
                  <a:lnTo>
                    <a:pt x="0" y="662940"/>
                  </a:lnTo>
                  <a:lnTo>
                    <a:pt x="0" y="665480"/>
                  </a:lnTo>
                  <a:lnTo>
                    <a:pt x="7619" y="665480"/>
                  </a:lnTo>
                  <a:lnTo>
                    <a:pt x="7619" y="662940"/>
                  </a:lnTo>
                  <a:close/>
                </a:path>
                <a:path w="7620" h="698500">
                  <a:moveTo>
                    <a:pt x="7619" y="660400"/>
                  </a:moveTo>
                  <a:lnTo>
                    <a:pt x="0" y="660400"/>
                  </a:lnTo>
                  <a:lnTo>
                    <a:pt x="0" y="661670"/>
                  </a:lnTo>
                  <a:lnTo>
                    <a:pt x="7619" y="661670"/>
                  </a:lnTo>
                  <a:lnTo>
                    <a:pt x="7619" y="660400"/>
                  </a:lnTo>
                  <a:close/>
                </a:path>
                <a:path w="7620" h="698500">
                  <a:moveTo>
                    <a:pt x="7619" y="656590"/>
                  </a:moveTo>
                  <a:lnTo>
                    <a:pt x="0" y="656590"/>
                  </a:lnTo>
                  <a:lnTo>
                    <a:pt x="0" y="659130"/>
                  </a:lnTo>
                  <a:lnTo>
                    <a:pt x="7619" y="659130"/>
                  </a:lnTo>
                  <a:lnTo>
                    <a:pt x="7619" y="656590"/>
                  </a:lnTo>
                  <a:close/>
                </a:path>
                <a:path w="7620" h="698500">
                  <a:moveTo>
                    <a:pt x="7619" y="654050"/>
                  </a:moveTo>
                  <a:lnTo>
                    <a:pt x="0" y="654050"/>
                  </a:lnTo>
                  <a:lnTo>
                    <a:pt x="0" y="655320"/>
                  </a:lnTo>
                  <a:lnTo>
                    <a:pt x="7619" y="655320"/>
                  </a:lnTo>
                  <a:lnTo>
                    <a:pt x="7619" y="654050"/>
                  </a:lnTo>
                  <a:close/>
                </a:path>
                <a:path w="7620" h="698500">
                  <a:moveTo>
                    <a:pt x="7619" y="650240"/>
                  </a:moveTo>
                  <a:lnTo>
                    <a:pt x="0" y="650240"/>
                  </a:lnTo>
                  <a:lnTo>
                    <a:pt x="0" y="652780"/>
                  </a:lnTo>
                  <a:lnTo>
                    <a:pt x="7619" y="652780"/>
                  </a:lnTo>
                  <a:lnTo>
                    <a:pt x="7619" y="650240"/>
                  </a:lnTo>
                  <a:close/>
                </a:path>
                <a:path w="7620" h="698500">
                  <a:moveTo>
                    <a:pt x="7619" y="647700"/>
                  </a:moveTo>
                  <a:lnTo>
                    <a:pt x="0" y="647700"/>
                  </a:lnTo>
                  <a:lnTo>
                    <a:pt x="0" y="648970"/>
                  </a:lnTo>
                  <a:lnTo>
                    <a:pt x="7619" y="648970"/>
                  </a:lnTo>
                  <a:lnTo>
                    <a:pt x="7619" y="647700"/>
                  </a:lnTo>
                  <a:close/>
                </a:path>
                <a:path w="7620" h="698500">
                  <a:moveTo>
                    <a:pt x="7619" y="642620"/>
                  </a:moveTo>
                  <a:lnTo>
                    <a:pt x="0" y="642620"/>
                  </a:lnTo>
                  <a:lnTo>
                    <a:pt x="0" y="646430"/>
                  </a:lnTo>
                  <a:lnTo>
                    <a:pt x="7619" y="646430"/>
                  </a:lnTo>
                  <a:lnTo>
                    <a:pt x="7619" y="642620"/>
                  </a:lnTo>
                  <a:close/>
                </a:path>
                <a:path w="7620" h="698500">
                  <a:moveTo>
                    <a:pt x="7619" y="636270"/>
                  </a:moveTo>
                  <a:lnTo>
                    <a:pt x="0" y="636270"/>
                  </a:lnTo>
                  <a:lnTo>
                    <a:pt x="0" y="641350"/>
                  </a:lnTo>
                  <a:lnTo>
                    <a:pt x="7619" y="641350"/>
                  </a:lnTo>
                  <a:lnTo>
                    <a:pt x="7619" y="636270"/>
                  </a:lnTo>
                  <a:close/>
                </a:path>
                <a:path w="7620" h="698500">
                  <a:moveTo>
                    <a:pt x="7619" y="629920"/>
                  </a:moveTo>
                  <a:lnTo>
                    <a:pt x="0" y="629920"/>
                  </a:lnTo>
                  <a:lnTo>
                    <a:pt x="0" y="635000"/>
                  </a:lnTo>
                  <a:lnTo>
                    <a:pt x="7619" y="635000"/>
                  </a:lnTo>
                  <a:lnTo>
                    <a:pt x="7619" y="629920"/>
                  </a:lnTo>
                  <a:close/>
                </a:path>
                <a:path w="7620" h="698500">
                  <a:moveTo>
                    <a:pt x="7619" y="623570"/>
                  </a:moveTo>
                  <a:lnTo>
                    <a:pt x="0" y="623570"/>
                  </a:lnTo>
                  <a:lnTo>
                    <a:pt x="0" y="628650"/>
                  </a:lnTo>
                  <a:lnTo>
                    <a:pt x="7619" y="628650"/>
                  </a:lnTo>
                  <a:lnTo>
                    <a:pt x="7619" y="623570"/>
                  </a:lnTo>
                  <a:close/>
                </a:path>
                <a:path w="7620" h="698500">
                  <a:moveTo>
                    <a:pt x="7619" y="617220"/>
                  </a:moveTo>
                  <a:lnTo>
                    <a:pt x="0" y="617220"/>
                  </a:lnTo>
                  <a:lnTo>
                    <a:pt x="0" y="622300"/>
                  </a:lnTo>
                  <a:lnTo>
                    <a:pt x="7619" y="622300"/>
                  </a:lnTo>
                  <a:lnTo>
                    <a:pt x="7619" y="617220"/>
                  </a:lnTo>
                  <a:close/>
                </a:path>
                <a:path w="7620" h="698500">
                  <a:moveTo>
                    <a:pt x="7619" y="610870"/>
                  </a:moveTo>
                  <a:lnTo>
                    <a:pt x="0" y="610870"/>
                  </a:lnTo>
                  <a:lnTo>
                    <a:pt x="0" y="615950"/>
                  </a:lnTo>
                  <a:lnTo>
                    <a:pt x="7619" y="615950"/>
                  </a:lnTo>
                  <a:lnTo>
                    <a:pt x="7619" y="610870"/>
                  </a:lnTo>
                  <a:close/>
                </a:path>
                <a:path w="7620" h="698500">
                  <a:moveTo>
                    <a:pt x="7619" y="604520"/>
                  </a:moveTo>
                  <a:lnTo>
                    <a:pt x="0" y="604520"/>
                  </a:lnTo>
                  <a:lnTo>
                    <a:pt x="0" y="609600"/>
                  </a:lnTo>
                  <a:lnTo>
                    <a:pt x="7619" y="609600"/>
                  </a:lnTo>
                  <a:lnTo>
                    <a:pt x="7619" y="604520"/>
                  </a:lnTo>
                  <a:close/>
                </a:path>
                <a:path w="7620" h="698500">
                  <a:moveTo>
                    <a:pt x="7619" y="598170"/>
                  </a:moveTo>
                  <a:lnTo>
                    <a:pt x="0" y="598170"/>
                  </a:lnTo>
                  <a:lnTo>
                    <a:pt x="0" y="603250"/>
                  </a:lnTo>
                  <a:lnTo>
                    <a:pt x="7619" y="603250"/>
                  </a:lnTo>
                  <a:lnTo>
                    <a:pt x="7619" y="598170"/>
                  </a:lnTo>
                  <a:close/>
                </a:path>
                <a:path w="7620" h="698500">
                  <a:moveTo>
                    <a:pt x="7619" y="591820"/>
                  </a:moveTo>
                  <a:lnTo>
                    <a:pt x="0" y="591820"/>
                  </a:lnTo>
                  <a:lnTo>
                    <a:pt x="0" y="596900"/>
                  </a:lnTo>
                  <a:lnTo>
                    <a:pt x="7619" y="596900"/>
                  </a:lnTo>
                  <a:lnTo>
                    <a:pt x="7619" y="591820"/>
                  </a:lnTo>
                  <a:close/>
                </a:path>
                <a:path w="7620" h="698500">
                  <a:moveTo>
                    <a:pt x="7619" y="585470"/>
                  </a:moveTo>
                  <a:lnTo>
                    <a:pt x="0" y="585470"/>
                  </a:lnTo>
                  <a:lnTo>
                    <a:pt x="0" y="590550"/>
                  </a:lnTo>
                  <a:lnTo>
                    <a:pt x="7619" y="590550"/>
                  </a:lnTo>
                  <a:lnTo>
                    <a:pt x="7619" y="585470"/>
                  </a:lnTo>
                  <a:close/>
                </a:path>
                <a:path w="7620" h="698500">
                  <a:moveTo>
                    <a:pt x="7619" y="579120"/>
                  </a:moveTo>
                  <a:lnTo>
                    <a:pt x="0" y="579120"/>
                  </a:lnTo>
                  <a:lnTo>
                    <a:pt x="0" y="584200"/>
                  </a:lnTo>
                  <a:lnTo>
                    <a:pt x="7619" y="584200"/>
                  </a:lnTo>
                  <a:lnTo>
                    <a:pt x="7619" y="579120"/>
                  </a:lnTo>
                  <a:close/>
                </a:path>
                <a:path w="7620" h="698500">
                  <a:moveTo>
                    <a:pt x="7619" y="572770"/>
                  </a:moveTo>
                  <a:lnTo>
                    <a:pt x="0" y="572770"/>
                  </a:lnTo>
                  <a:lnTo>
                    <a:pt x="0" y="577850"/>
                  </a:lnTo>
                  <a:lnTo>
                    <a:pt x="7619" y="577850"/>
                  </a:lnTo>
                  <a:lnTo>
                    <a:pt x="7619" y="572770"/>
                  </a:lnTo>
                  <a:close/>
                </a:path>
                <a:path w="7620" h="698500">
                  <a:moveTo>
                    <a:pt x="7619" y="566420"/>
                  </a:moveTo>
                  <a:lnTo>
                    <a:pt x="0" y="566420"/>
                  </a:lnTo>
                  <a:lnTo>
                    <a:pt x="0" y="571500"/>
                  </a:lnTo>
                  <a:lnTo>
                    <a:pt x="7619" y="571500"/>
                  </a:lnTo>
                  <a:lnTo>
                    <a:pt x="7619" y="566420"/>
                  </a:lnTo>
                  <a:close/>
                </a:path>
                <a:path w="7620" h="698500">
                  <a:moveTo>
                    <a:pt x="7619" y="558800"/>
                  </a:moveTo>
                  <a:lnTo>
                    <a:pt x="0" y="558800"/>
                  </a:lnTo>
                  <a:lnTo>
                    <a:pt x="0" y="565150"/>
                  </a:lnTo>
                  <a:lnTo>
                    <a:pt x="7619" y="565150"/>
                  </a:lnTo>
                  <a:lnTo>
                    <a:pt x="7619" y="558800"/>
                  </a:lnTo>
                  <a:close/>
                </a:path>
                <a:path w="7620" h="698500">
                  <a:moveTo>
                    <a:pt x="7619" y="553720"/>
                  </a:moveTo>
                  <a:lnTo>
                    <a:pt x="0" y="553720"/>
                  </a:lnTo>
                  <a:lnTo>
                    <a:pt x="0" y="557530"/>
                  </a:lnTo>
                  <a:lnTo>
                    <a:pt x="7619" y="557530"/>
                  </a:lnTo>
                  <a:lnTo>
                    <a:pt x="7619" y="553720"/>
                  </a:lnTo>
                  <a:close/>
                </a:path>
                <a:path w="7620" h="698500">
                  <a:moveTo>
                    <a:pt x="7619" y="547370"/>
                  </a:moveTo>
                  <a:lnTo>
                    <a:pt x="0" y="547370"/>
                  </a:lnTo>
                  <a:lnTo>
                    <a:pt x="0" y="552450"/>
                  </a:lnTo>
                  <a:lnTo>
                    <a:pt x="7619" y="552450"/>
                  </a:lnTo>
                  <a:lnTo>
                    <a:pt x="7619" y="547370"/>
                  </a:lnTo>
                  <a:close/>
                </a:path>
                <a:path w="7620" h="698500">
                  <a:moveTo>
                    <a:pt x="7619" y="539750"/>
                  </a:moveTo>
                  <a:lnTo>
                    <a:pt x="0" y="539750"/>
                  </a:lnTo>
                  <a:lnTo>
                    <a:pt x="0" y="546100"/>
                  </a:lnTo>
                  <a:lnTo>
                    <a:pt x="7619" y="546100"/>
                  </a:lnTo>
                  <a:lnTo>
                    <a:pt x="7619" y="539750"/>
                  </a:lnTo>
                  <a:close/>
                </a:path>
                <a:path w="7620" h="698500">
                  <a:moveTo>
                    <a:pt x="7619" y="534670"/>
                  </a:moveTo>
                  <a:lnTo>
                    <a:pt x="0" y="534670"/>
                  </a:lnTo>
                  <a:lnTo>
                    <a:pt x="0" y="538480"/>
                  </a:lnTo>
                  <a:lnTo>
                    <a:pt x="7619" y="538480"/>
                  </a:lnTo>
                  <a:lnTo>
                    <a:pt x="7619" y="534670"/>
                  </a:lnTo>
                  <a:close/>
                </a:path>
                <a:path w="7620" h="698500">
                  <a:moveTo>
                    <a:pt x="7619" y="528320"/>
                  </a:moveTo>
                  <a:lnTo>
                    <a:pt x="0" y="528320"/>
                  </a:lnTo>
                  <a:lnTo>
                    <a:pt x="0" y="533400"/>
                  </a:lnTo>
                  <a:lnTo>
                    <a:pt x="7619" y="533400"/>
                  </a:lnTo>
                  <a:lnTo>
                    <a:pt x="7619" y="528320"/>
                  </a:lnTo>
                  <a:close/>
                </a:path>
                <a:path w="7620" h="698500">
                  <a:moveTo>
                    <a:pt x="7619" y="521970"/>
                  </a:moveTo>
                  <a:lnTo>
                    <a:pt x="0" y="521970"/>
                  </a:lnTo>
                  <a:lnTo>
                    <a:pt x="0" y="527050"/>
                  </a:lnTo>
                  <a:lnTo>
                    <a:pt x="7619" y="527050"/>
                  </a:lnTo>
                  <a:lnTo>
                    <a:pt x="7619" y="521970"/>
                  </a:lnTo>
                  <a:close/>
                </a:path>
                <a:path w="7620" h="698500">
                  <a:moveTo>
                    <a:pt x="7619" y="515620"/>
                  </a:moveTo>
                  <a:lnTo>
                    <a:pt x="0" y="515620"/>
                  </a:lnTo>
                  <a:lnTo>
                    <a:pt x="0" y="520700"/>
                  </a:lnTo>
                  <a:lnTo>
                    <a:pt x="7619" y="520700"/>
                  </a:lnTo>
                  <a:lnTo>
                    <a:pt x="7619" y="515620"/>
                  </a:lnTo>
                  <a:close/>
                </a:path>
                <a:path w="7620" h="698500">
                  <a:moveTo>
                    <a:pt x="7619" y="509270"/>
                  </a:moveTo>
                  <a:lnTo>
                    <a:pt x="0" y="509270"/>
                  </a:lnTo>
                  <a:lnTo>
                    <a:pt x="0" y="514350"/>
                  </a:lnTo>
                  <a:lnTo>
                    <a:pt x="7619" y="514350"/>
                  </a:lnTo>
                  <a:lnTo>
                    <a:pt x="7619" y="509270"/>
                  </a:lnTo>
                  <a:close/>
                </a:path>
                <a:path w="7620" h="698500">
                  <a:moveTo>
                    <a:pt x="7619" y="502920"/>
                  </a:moveTo>
                  <a:lnTo>
                    <a:pt x="0" y="502920"/>
                  </a:lnTo>
                  <a:lnTo>
                    <a:pt x="0" y="508000"/>
                  </a:lnTo>
                  <a:lnTo>
                    <a:pt x="7619" y="508000"/>
                  </a:lnTo>
                  <a:lnTo>
                    <a:pt x="7619" y="502920"/>
                  </a:lnTo>
                  <a:close/>
                </a:path>
                <a:path w="7620" h="698500">
                  <a:moveTo>
                    <a:pt x="7619" y="496570"/>
                  </a:moveTo>
                  <a:lnTo>
                    <a:pt x="0" y="496570"/>
                  </a:lnTo>
                  <a:lnTo>
                    <a:pt x="0" y="501650"/>
                  </a:lnTo>
                  <a:lnTo>
                    <a:pt x="7619" y="501650"/>
                  </a:lnTo>
                  <a:lnTo>
                    <a:pt x="7619" y="496570"/>
                  </a:lnTo>
                  <a:close/>
                </a:path>
                <a:path w="7620" h="698500">
                  <a:moveTo>
                    <a:pt x="7619" y="490220"/>
                  </a:moveTo>
                  <a:lnTo>
                    <a:pt x="0" y="490220"/>
                  </a:lnTo>
                  <a:lnTo>
                    <a:pt x="0" y="495300"/>
                  </a:lnTo>
                  <a:lnTo>
                    <a:pt x="7619" y="495300"/>
                  </a:lnTo>
                  <a:lnTo>
                    <a:pt x="7619" y="490220"/>
                  </a:lnTo>
                  <a:close/>
                </a:path>
                <a:path w="7620" h="698500">
                  <a:moveTo>
                    <a:pt x="7619" y="483870"/>
                  </a:moveTo>
                  <a:lnTo>
                    <a:pt x="0" y="483870"/>
                  </a:lnTo>
                  <a:lnTo>
                    <a:pt x="0" y="488950"/>
                  </a:lnTo>
                  <a:lnTo>
                    <a:pt x="7619" y="488950"/>
                  </a:lnTo>
                  <a:lnTo>
                    <a:pt x="7619" y="483870"/>
                  </a:lnTo>
                  <a:close/>
                </a:path>
                <a:path w="7620" h="698500">
                  <a:moveTo>
                    <a:pt x="7619" y="477520"/>
                  </a:moveTo>
                  <a:lnTo>
                    <a:pt x="0" y="477520"/>
                  </a:lnTo>
                  <a:lnTo>
                    <a:pt x="0" y="482600"/>
                  </a:lnTo>
                  <a:lnTo>
                    <a:pt x="7619" y="482600"/>
                  </a:lnTo>
                  <a:lnTo>
                    <a:pt x="7619" y="477520"/>
                  </a:lnTo>
                  <a:close/>
                </a:path>
                <a:path w="7620" h="698500">
                  <a:moveTo>
                    <a:pt x="7619" y="471170"/>
                  </a:moveTo>
                  <a:lnTo>
                    <a:pt x="0" y="471170"/>
                  </a:lnTo>
                  <a:lnTo>
                    <a:pt x="0" y="476250"/>
                  </a:lnTo>
                  <a:lnTo>
                    <a:pt x="7619" y="476250"/>
                  </a:lnTo>
                  <a:lnTo>
                    <a:pt x="7619" y="471170"/>
                  </a:lnTo>
                  <a:close/>
                </a:path>
                <a:path w="7620" h="698500">
                  <a:moveTo>
                    <a:pt x="7619" y="464820"/>
                  </a:moveTo>
                  <a:lnTo>
                    <a:pt x="0" y="464820"/>
                  </a:lnTo>
                  <a:lnTo>
                    <a:pt x="0" y="469900"/>
                  </a:lnTo>
                  <a:lnTo>
                    <a:pt x="7619" y="469900"/>
                  </a:lnTo>
                  <a:lnTo>
                    <a:pt x="7619" y="464820"/>
                  </a:lnTo>
                  <a:close/>
                </a:path>
                <a:path w="7620" h="698500">
                  <a:moveTo>
                    <a:pt x="7619" y="458470"/>
                  </a:moveTo>
                  <a:lnTo>
                    <a:pt x="0" y="458470"/>
                  </a:lnTo>
                  <a:lnTo>
                    <a:pt x="0" y="463550"/>
                  </a:lnTo>
                  <a:lnTo>
                    <a:pt x="7619" y="463550"/>
                  </a:lnTo>
                  <a:lnTo>
                    <a:pt x="7619" y="458470"/>
                  </a:lnTo>
                  <a:close/>
                </a:path>
                <a:path w="7620" h="698500">
                  <a:moveTo>
                    <a:pt x="7619" y="452120"/>
                  </a:moveTo>
                  <a:lnTo>
                    <a:pt x="0" y="452120"/>
                  </a:lnTo>
                  <a:lnTo>
                    <a:pt x="0" y="457200"/>
                  </a:lnTo>
                  <a:lnTo>
                    <a:pt x="7619" y="457200"/>
                  </a:lnTo>
                  <a:lnTo>
                    <a:pt x="7619" y="452120"/>
                  </a:lnTo>
                  <a:close/>
                </a:path>
                <a:path w="7620" h="698500">
                  <a:moveTo>
                    <a:pt x="7619" y="445770"/>
                  </a:moveTo>
                  <a:lnTo>
                    <a:pt x="0" y="445770"/>
                  </a:lnTo>
                  <a:lnTo>
                    <a:pt x="0" y="450850"/>
                  </a:lnTo>
                  <a:lnTo>
                    <a:pt x="7619" y="450850"/>
                  </a:lnTo>
                  <a:lnTo>
                    <a:pt x="7619" y="445770"/>
                  </a:lnTo>
                  <a:close/>
                </a:path>
                <a:path w="7620" h="698500">
                  <a:moveTo>
                    <a:pt x="7619" y="439420"/>
                  </a:moveTo>
                  <a:lnTo>
                    <a:pt x="0" y="439420"/>
                  </a:lnTo>
                  <a:lnTo>
                    <a:pt x="0" y="444500"/>
                  </a:lnTo>
                  <a:lnTo>
                    <a:pt x="7619" y="444500"/>
                  </a:lnTo>
                  <a:lnTo>
                    <a:pt x="7619" y="439420"/>
                  </a:lnTo>
                  <a:close/>
                </a:path>
                <a:path w="7620" h="698500">
                  <a:moveTo>
                    <a:pt x="7619" y="435610"/>
                  </a:moveTo>
                  <a:lnTo>
                    <a:pt x="0" y="435610"/>
                  </a:lnTo>
                  <a:lnTo>
                    <a:pt x="0" y="438150"/>
                  </a:lnTo>
                  <a:lnTo>
                    <a:pt x="7619" y="438150"/>
                  </a:lnTo>
                  <a:lnTo>
                    <a:pt x="7619" y="435610"/>
                  </a:lnTo>
                  <a:close/>
                </a:path>
              </a:pathLst>
            </a:custGeom>
            <a:solidFill>
              <a:srgbClr val="6200F2"/>
            </a:solidFill>
          </p:spPr>
          <p:txBody>
            <a:bodyPr bIns="0" lIns="0" rIns="0" rtlCol="0" tIns="0" wrap="square"/>
            <a:p/>
          </p:txBody>
        </p:sp>
        <p:sp>
          <p:nvSpPr>
            <p:cNvPr id="1051052" name="object 2368"/>
            <p:cNvSpPr/>
            <p:nvPr/>
          </p:nvSpPr>
          <p:spPr>
            <a:xfrm>
              <a:off x="6555740" y="5803900"/>
              <a:ext cx="6350" cy="703580"/>
            </a:xfrm>
            <a:custGeom>
              <a:avLst/>
              <a:ahLst/>
              <a:rect l="l" t="t" r="r" b="b"/>
              <a:pathLst>
                <a:path w="6350" h="703579">
                  <a:moveTo>
                    <a:pt x="1269" y="0"/>
                  </a:moveTo>
                  <a:lnTo>
                    <a:pt x="0" y="0"/>
                  </a:lnTo>
                  <a:lnTo>
                    <a:pt x="0" y="3809"/>
                  </a:lnTo>
                  <a:lnTo>
                    <a:pt x="6350" y="3809"/>
                  </a:lnTo>
                  <a:lnTo>
                    <a:pt x="6350" y="1269"/>
                  </a:lnTo>
                  <a:lnTo>
                    <a:pt x="1269" y="1269"/>
                  </a:lnTo>
                  <a:lnTo>
                    <a:pt x="1269" y="0"/>
                  </a:lnTo>
                  <a:close/>
                </a:path>
                <a:path w="6350" h="703579">
                  <a:moveTo>
                    <a:pt x="6350" y="3810"/>
                  </a:moveTo>
                  <a:lnTo>
                    <a:pt x="0" y="3810"/>
                  </a:lnTo>
                  <a:lnTo>
                    <a:pt x="0" y="10159"/>
                  </a:lnTo>
                  <a:lnTo>
                    <a:pt x="6350" y="10159"/>
                  </a:lnTo>
                  <a:lnTo>
                    <a:pt x="6350" y="3810"/>
                  </a:lnTo>
                  <a:close/>
                </a:path>
                <a:path w="6350" h="703579">
                  <a:moveTo>
                    <a:pt x="6350" y="10160"/>
                  </a:moveTo>
                  <a:lnTo>
                    <a:pt x="0" y="10160"/>
                  </a:lnTo>
                  <a:lnTo>
                    <a:pt x="0" y="16509"/>
                  </a:lnTo>
                  <a:lnTo>
                    <a:pt x="6350" y="16509"/>
                  </a:lnTo>
                  <a:lnTo>
                    <a:pt x="6350" y="10160"/>
                  </a:lnTo>
                  <a:close/>
                </a:path>
                <a:path w="6350" h="703579">
                  <a:moveTo>
                    <a:pt x="6350" y="16510"/>
                  </a:moveTo>
                  <a:lnTo>
                    <a:pt x="0" y="16510"/>
                  </a:lnTo>
                  <a:lnTo>
                    <a:pt x="0" y="29209"/>
                  </a:lnTo>
                  <a:lnTo>
                    <a:pt x="6350" y="29209"/>
                  </a:lnTo>
                  <a:lnTo>
                    <a:pt x="6350" y="16510"/>
                  </a:lnTo>
                  <a:close/>
                </a:path>
                <a:path w="6350" h="703579">
                  <a:moveTo>
                    <a:pt x="6350" y="29210"/>
                  </a:moveTo>
                  <a:lnTo>
                    <a:pt x="0" y="29210"/>
                  </a:lnTo>
                  <a:lnTo>
                    <a:pt x="0" y="33019"/>
                  </a:lnTo>
                  <a:lnTo>
                    <a:pt x="6350" y="33019"/>
                  </a:lnTo>
                  <a:lnTo>
                    <a:pt x="6350" y="29210"/>
                  </a:lnTo>
                  <a:close/>
                </a:path>
                <a:path w="6350" h="703579">
                  <a:moveTo>
                    <a:pt x="6350" y="33020"/>
                  </a:moveTo>
                  <a:lnTo>
                    <a:pt x="0" y="33020"/>
                  </a:lnTo>
                  <a:lnTo>
                    <a:pt x="0" y="35559"/>
                  </a:lnTo>
                  <a:lnTo>
                    <a:pt x="6350" y="35559"/>
                  </a:lnTo>
                  <a:lnTo>
                    <a:pt x="6350" y="33020"/>
                  </a:lnTo>
                  <a:close/>
                </a:path>
                <a:path w="6350" h="703579">
                  <a:moveTo>
                    <a:pt x="6350" y="35560"/>
                  </a:moveTo>
                  <a:lnTo>
                    <a:pt x="0" y="35560"/>
                  </a:lnTo>
                  <a:lnTo>
                    <a:pt x="0" y="39369"/>
                  </a:lnTo>
                  <a:lnTo>
                    <a:pt x="6350" y="39369"/>
                  </a:lnTo>
                  <a:lnTo>
                    <a:pt x="6350" y="35560"/>
                  </a:lnTo>
                  <a:close/>
                </a:path>
                <a:path w="6350" h="703579">
                  <a:moveTo>
                    <a:pt x="6350" y="39370"/>
                  </a:moveTo>
                  <a:lnTo>
                    <a:pt x="0" y="39370"/>
                  </a:lnTo>
                  <a:lnTo>
                    <a:pt x="0" y="41909"/>
                  </a:lnTo>
                  <a:lnTo>
                    <a:pt x="6350" y="41909"/>
                  </a:lnTo>
                  <a:lnTo>
                    <a:pt x="6350" y="39370"/>
                  </a:lnTo>
                  <a:close/>
                </a:path>
                <a:path w="6350" h="703579">
                  <a:moveTo>
                    <a:pt x="6350" y="41910"/>
                  </a:moveTo>
                  <a:lnTo>
                    <a:pt x="0" y="41910"/>
                  </a:lnTo>
                  <a:lnTo>
                    <a:pt x="0" y="45719"/>
                  </a:lnTo>
                  <a:lnTo>
                    <a:pt x="6350" y="45719"/>
                  </a:lnTo>
                  <a:lnTo>
                    <a:pt x="6350" y="41910"/>
                  </a:lnTo>
                  <a:close/>
                </a:path>
                <a:path w="6350" h="703579">
                  <a:moveTo>
                    <a:pt x="6350" y="45720"/>
                  </a:moveTo>
                  <a:lnTo>
                    <a:pt x="0" y="45720"/>
                  </a:lnTo>
                  <a:lnTo>
                    <a:pt x="0" y="48259"/>
                  </a:lnTo>
                  <a:lnTo>
                    <a:pt x="6350" y="48259"/>
                  </a:lnTo>
                  <a:lnTo>
                    <a:pt x="6350" y="45720"/>
                  </a:lnTo>
                  <a:close/>
                </a:path>
                <a:path w="6350" h="703579">
                  <a:moveTo>
                    <a:pt x="6350" y="48260"/>
                  </a:moveTo>
                  <a:lnTo>
                    <a:pt x="0" y="48260"/>
                  </a:lnTo>
                  <a:lnTo>
                    <a:pt x="0" y="52069"/>
                  </a:lnTo>
                  <a:lnTo>
                    <a:pt x="6350" y="52069"/>
                  </a:lnTo>
                  <a:lnTo>
                    <a:pt x="6350" y="48260"/>
                  </a:lnTo>
                  <a:close/>
                </a:path>
                <a:path w="6350" h="703579">
                  <a:moveTo>
                    <a:pt x="6350" y="52070"/>
                  </a:moveTo>
                  <a:lnTo>
                    <a:pt x="0" y="52070"/>
                  </a:lnTo>
                  <a:lnTo>
                    <a:pt x="0" y="54609"/>
                  </a:lnTo>
                  <a:lnTo>
                    <a:pt x="6350" y="54609"/>
                  </a:lnTo>
                  <a:lnTo>
                    <a:pt x="6350" y="52070"/>
                  </a:lnTo>
                  <a:close/>
                </a:path>
                <a:path w="6350" h="703579">
                  <a:moveTo>
                    <a:pt x="6350" y="54610"/>
                  </a:moveTo>
                  <a:lnTo>
                    <a:pt x="0" y="54610"/>
                  </a:lnTo>
                  <a:lnTo>
                    <a:pt x="0" y="60959"/>
                  </a:lnTo>
                  <a:lnTo>
                    <a:pt x="6350" y="60959"/>
                  </a:lnTo>
                  <a:lnTo>
                    <a:pt x="6350" y="54610"/>
                  </a:lnTo>
                  <a:close/>
                </a:path>
                <a:path w="6350" h="703579">
                  <a:moveTo>
                    <a:pt x="6350" y="60960"/>
                  </a:moveTo>
                  <a:lnTo>
                    <a:pt x="0" y="60960"/>
                  </a:lnTo>
                  <a:lnTo>
                    <a:pt x="0" y="64769"/>
                  </a:lnTo>
                  <a:lnTo>
                    <a:pt x="6350" y="64769"/>
                  </a:lnTo>
                  <a:lnTo>
                    <a:pt x="6350" y="60960"/>
                  </a:lnTo>
                  <a:close/>
                </a:path>
                <a:path w="6350" h="703579">
                  <a:moveTo>
                    <a:pt x="6350" y="64770"/>
                  </a:moveTo>
                  <a:lnTo>
                    <a:pt x="0" y="64770"/>
                  </a:lnTo>
                  <a:lnTo>
                    <a:pt x="0" y="67309"/>
                  </a:lnTo>
                  <a:lnTo>
                    <a:pt x="6350" y="67309"/>
                  </a:lnTo>
                  <a:lnTo>
                    <a:pt x="6350" y="64770"/>
                  </a:lnTo>
                  <a:close/>
                </a:path>
                <a:path w="6350" h="703579">
                  <a:moveTo>
                    <a:pt x="6350" y="67310"/>
                  </a:moveTo>
                  <a:lnTo>
                    <a:pt x="0" y="67310"/>
                  </a:lnTo>
                  <a:lnTo>
                    <a:pt x="0" y="71119"/>
                  </a:lnTo>
                  <a:lnTo>
                    <a:pt x="6350" y="71119"/>
                  </a:lnTo>
                  <a:lnTo>
                    <a:pt x="6350" y="67310"/>
                  </a:lnTo>
                  <a:close/>
                </a:path>
                <a:path w="6350" h="703579">
                  <a:moveTo>
                    <a:pt x="6350" y="71120"/>
                  </a:moveTo>
                  <a:lnTo>
                    <a:pt x="0" y="71120"/>
                  </a:lnTo>
                  <a:lnTo>
                    <a:pt x="0" y="73659"/>
                  </a:lnTo>
                  <a:lnTo>
                    <a:pt x="6350" y="73659"/>
                  </a:lnTo>
                  <a:lnTo>
                    <a:pt x="6350" y="71120"/>
                  </a:lnTo>
                  <a:close/>
                </a:path>
                <a:path w="6350" h="703579">
                  <a:moveTo>
                    <a:pt x="6350" y="73660"/>
                  </a:moveTo>
                  <a:lnTo>
                    <a:pt x="0" y="73660"/>
                  </a:lnTo>
                  <a:lnTo>
                    <a:pt x="0" y="77469"/>
                  </a:lnTo>
                  <a:lnTo>
                    <a:pt x="6350" y="77469"/>
                  </a:lnTo>
                  <a:lnTo>
                    <a:pt x="6350" y="73660"/>
                  </a:lnTo>
                  <a:close/>
                </a:path>
                <a:path w="6350" h="703579">
                  <a:moveTo>
                    <a:pt x="6350" y="77470"/>
                  </a:moveTo>
                  <a:lnTo>
                    <a:pt x="0" y="77470"/>
                  </a:lnTo>
                  <a:lnTo>
                    <a:pt x="0" y="83819"/>
                  </a:lnTo>
                  <a:lnTo>
                    <a:pt x="6350" y="83819"/>
                  </a:lnTo>
                  <a:lnTo>
                    <a:pt x="6350" y="77470"/>
                  </a:lnTo>
                  <a:close/>
                </a:path>
                <a:path w="6350" h="703579">
                  <a:moveTo>
                    <a:pt x="6350" y="83820"/>
                  </a:moveTo>
                  <a:lnTo>
                    <a:pt x="0" y="83820"/>
                  </a:lnTo>
                  <a:lnTo>
                    <a:pt x="0" y="86359"/>
                  </a:lnTo>
                  <a:lnTo>
                    <a:pt x="6350" y="86359"/>
                  </a:lnTo>
                  <a:lnTo>
                    <a:pt x="6350" y="83820"/>
                  </a:lnTo>
                  <a:close/>
                </a:path>
                <a:path w="6350" h="703579">
                  <a:moveTo>
                    <a:pt x="6350" y="86360"/>
                  </a:moveTo>
                  <a:lnTo>
                    <a:pt x="0" y="86360"/>
                  </a:lnTo>
                  <a:lnTo>
                    <a:pt x="0" y="90169"/>
                  </a:lnTo>
                  <a:lnTo>
                    <a:pt x="6350" y="90169"/>
                  </a:lnTo>
                  <a:lnTo>
                    <a:pt x="6350" y="86360"/>
                  </a:lnTo>
                  <a:close/>
                </a:path>
                <a:path w="6350" h="703579">
                  <a:moveTo>
                    <a:pt x="6350" y="90170"/>
                  </a:moveTo>
                  <a:lnTo>
                    <a:pt x="0" y="90170"/>
                  </a:lnTo>
                  <a:lnTo>
                    <a:pt x="0" y="92709"/>
                  </a:lnTo>
                  <a:lnTo>
                    <a:pt x="6350" y="92709"/>
                  </a:lnTo>
                  <a:lnTo>
                    <a:pt x="6350" y="90170"/>
                  </a:lnTo>
                  <a:close/>
                </a:path>
                <a:path w="6350" h="703579">
                  <a:moveTo>
                    <a:pt x="6350" y="92710"/>
                  </a:moveTo>
                  <a:lnTo>
                    <a:pt x="0" y="92710"/>
                  </a:lnTo>
                  <a:lnTo>
                    <a:pt x="0" y="96519"/>
                  </a:lnTo>
                  <a:lnTo>
                    <a:pt x="6350" y="96519"/>
                  </a:lnTo>
                  <a:lnTo>
                    <a:pt x="6350" y="92710"/>
                  </a:lnTo>
                  <a:close/>
                </a:path>
                <a:path w="6350" h="703579">
                  <a:moveTo>
                    <a:pt x="6350" y="96520"/>
                  </a:moveTo>
                  <a:lnTo>
                    <a:pt x="0" y="96520"/>
                  </a:lnTo>
                  <a:lnTo>
                    <a:pt x="0" y="99059"/>
                  </a:lnTo>
                  <a:lnTo>
                    <a:pt x="6350" y="99059"/>
                  </a:lnTo>
                  <a:lnTo>
                    <a:pt x="6350" y="96520"/>
                  </a:lnTo>
                  <a:close/>
                </a:path>
                <a:path w="6350" h="703579">
                  <a:moveTo>
                    <a:pt x="6350" y="99060"/>
                  </a:moveTo>
                  <a:lnTo>
                    <a:pt x="0" y="99060"/>
                  </a:lnTo>
                  <a:lnTo>
                    <a:pt x="0" y="102869"/>
                  </a:lnTo>
                  <a:lnTo>
                    <a:pt x="6350" y="102869"/>
                  </a:lnTo>
                  <a:lnTo>
                    <a:pt x="6350" y="99060"/>
                  </a:lnTo>
                  <a:close/>
                </a:path>
                <a:path w="6350" h="703579">
                  <a:moveTo>
                    <a:pt x="6350" y="102870"/>
                  </a:moveTo>
                  <a:lnTo>
                    <a:pt x="0" y="102870"/>
                  </a:lnTo>
                  <a:lnTo>
                    <a:pt x="0" y="105409"/>
                  </a:lnTo>
                  <a:lnTo>
                    <a:pt x="6350" y="105409"/>
                  </a:lnTo>
                  <a:lnTo>
                    <a:pt x="6350" y="102870"/>
                  </a:lnTo>
                  <a:close/>
                </a:path>
                <a:path w="6350" h="703579">
                  <a:moveTo>
                    <a:pt x="6350" y="105410"/>
                  </a:moveTo>
                  <a:lnTo>
                    <a:pt x="0" y="105410"/>
                  </a:lnTo>
                  <a:lnTo>
                    <a:pt x="0" y="109219"/>
                  </a:lnTo>
                  <a:lnTo>
                    <a:pt x="6350" y="109219"/>
                  </a:lnTo>
                  <a:lnTo>
                    <a:pt x="6350" y="105410"/>
                  </a:lnTo>
                  <a:close/>
                </a:path>
                <a:path w="6350" h="703579">
                  <a:moveTo>
                    <a:pt x="6350" y="109220"/>
                  </a:moveTo>
                  <a:lnTo>
                    <a:pt x="0" y="109220"/>
                  </a:lnTo>
                  <a:lnTo>
                    <a:pt x="0" y="111759"/>
                  </a:lnTo>
                  <a:lnTo>
                    <a:pt x="6350" y="111759"/>
                  </a:lnTo>
                  <a:lnTo>
                    <a:pt x="6350" y="109220"/>
                  </a:lnTo>
                  <a:close/>
                </a:path>
                <a:path w="6350" h="703579">
                  <a:moveTo>
                    <a:pt x="6350" y="111760"/>
                  </a:moveTo>
                  <a:lnTo>
                    <a:pt x="0" y="111760"/>
                  </a:lnTo>
                  <a:lnTo>
                    <a:pt x="0" y="115569"/>
                  </a:lnTo>
                  <a:lnTo>
                    <a:pt x="6350" y="115569"/>
                  </a:lnTo>
                  <a:lnTo>
                    <a:pt x="6350" y="111760"/>
                  </a:lnTo>
                  <a:close/>
                </a:path>
                <a:path w="6350" h="703579">
                  <a:moveTo>
                    <a:pt x="6350" y="115570"/>
                  </a:moveTo>
                  <a:lnTo>
                    <a:pt x="0" y="115570"/>
                  </a:lnTo>
                  <a:lnTo>
                    <a:pt x="0" y="118109"/>
                  </a:lnTo>
                  <a:lnTo>
                    <a:pt x="6350" y="118109"/>
                  </a:lnTo>
                  <a:lnTo>
                    <a:pt x="6350" y="115570"/>
                  </a:lnTo>
                  <a:close/>
                </a:path>
                <a:path w="6350" h="703579">
                  <a:moveTo>
                    <a:pt x="6350" y="118110"/>
                  </a:moveTo>
                  <a:lnTo>
                    <a:pt x="0" y="118110"/>
                  </a:lnTo>
                  <a:lnTo>
                    <a:pt x="0" y="121919"/>
                  </a:lnTo>
                  <a:lnTo>
                    <a:pt x="6350" y="121919"/>
                  </a:lnTo>
                  <a:lnTo>
                    <a:pt x="6350" y="118110"/>
                  </a:lnTo>
                  <a:close/>
                </a:path>
                <a:path w="6350" h="703579">
                  <a:moveTo>
                    <a:pt x="6350" y="121920"/>
                  </a:moveTo>
                  <a:lnTo>
                    <a:pt x="0" y="121920"/>
                  </a:lnTo>
                  <a:lnTo>
                    <a:pt x="0" y="124459"/>
                  </a:lnTo>
                  <a:lnTo>
                    <a:pt x="6350" y="124459"/>
                  </a:lnTo>
                  <a:lnTo>
                    <a:pt x="6350" y="121920"/>
                  </a:lnTo>
                  <a:close/>
                </a:path>
                <a:path w="6350" h="703579">
                  <a:moveTo>
                    <a:pt x="6350" y="124460"/>
                  </a:moveTo>
                  <a:lnTo>
                    <a:pt x="0" y="124460"/>
                  </a:lnTo>
                  <a:lnTo>
                    <a:pt x="0" y="128269"/>
                  </a:lnTo>
                  <a:lnTo>
                    <a:pt x="6350" y="128269"/>
                  </a:lnTo>
                  <a:lnTo>
                    <a:pt x="6350" y="124460"/>
                  </a:lnTo>
                  <a:close/>
                </a:path>
                <a:path w="6350" h="703579">
                  <a:moveTo>
                    <a:pt x="6350" y="128270"/>
                  </a:moveTo>
                  <a:lnTo>
                    <a:pt x="0" y="128270"/>
                  </a:lnTo>
                  <a:lnTo>
                    <a:pt x="0" y="130809"/>
                  </a:lnTo>
                  <a:lnTo>
                    <a:pt x="6350" y="130809"/>
                  </a:lnTo>
                  <a:lnTo>
                    <a:pt x="6350" y="128270"/>
                  </a:lnTo>
                  <a:close/>
                </a:path>
                <a:path w="6350" h="703579">
                  <a:moveTo>
                    <a:pt x="6350" y="130810"/>
                  </a:moveTo>
                  <a:lnTo>
                    <a:pt x="0" y="130810"/>
                  </a:lnTo>
                  <a:lnTo>
                    <a:pt x="0" y="134619"/>
                  </a:lnTo>
                  <a:lnTo>
                    <a:pt x="6350" y="134619"/>
                  </a:lnTo>
                  <a:lnTo>
                    <a:pt x="6350" y="130810"/>
                  </a:lnTo>
                  <a:close/>
                </a:path>
                <a:path w="6350" h="703579">
                  <a:moveTo>
                    <a:pt x="6350" y="134620"/>
                  </a:moveTo>
                  <a:lnTo>
                    <a:pt x="0" y="134620"/>
                  </a:lnTo>
                  <a:lnTo>
                    <a:pt x="0" y="137159"/>
                  </a:lnTo>
                  <a:lnTo>
                    <a:pt x="6350" y="137159"/>
                  </a:lnTo>
                  <a:lnTo>
                    <a:pt x="6350" y="134620"/>
                  </a:lnTo>
                  <a:close/>
                </a:path>
                <a:path w="6350" h="703579">
                  <a:moveTo>
                    <a:pt x="6350" y="137160"/>
                  </a:moveTo>
                  <a:lnTo>
                    <a:pt x="0" y="137160"/>
                  </a:lnTo>
                  <a:lnTo>
                    <a:pt x="0" y="143509"/>
                  </a:lnTo>
                  <a:lnTo>
                    <a:pt x="6350" y="143509"/>
                  </a:lnTo>
                  <a:lnTo>
                    <a:pt x="6350" y="137160"/>
                  </a:lnTo>
                  <a:close/>
                </a:path>
                <a:path w="6350" h="703579">
                  <a:moveTo>
                    <a:pt x="6350" y="143510"/>
                  </a:moveTo>
                  <a:lnTo>
                    <a:pt x="0" y="143510"/>
                  </a:lnTo>
                  <a:lnTo>
                    <a:pt x="0" y="149859"/>
                  </a:lnTo>
                  <a:lnTo>
                    <a:pt x="6350" y="149859"/>
                  </a:lnTo>
                  <a:lnTo>
                    <a:pt x="6350" y="143510"/>
                  </a:lnTo>
                  <a:close/>
                </a:path>
                <a:path w="6350" h="703579">
                  <a:moveTo>
                    <a:pt x="6350" y="149860"/>
                  </a:moveTo>
                  <a:lnTo>
                    <a:pt x="0" y="149860"/>
                  </a:lnTo>
                  <a:lnTo>
                    <a:pt x="0" y="153669"/>
                  </a:lnTo>
                  <a:lnTo>
                    <a:pt x="6350" y="153669"/>
                  </a:lnTo>
                  <a:lnTo>
                    <a:pt x="6350" y="149860"/>
                  </a:lnTo>
                  <a:close/>
                </a:path>
                <a:path w="6350" h="703579">
                  <a:moveTo>
                    <a:pt x="6350" y="153670"/>
                  </a:moveTo>
                  <a:lnTo>
                    <a:pt x="0" y="153670"/>
                  </a:lnTo>
                  <a:lnTo>
                    <a:pt x="0" y="156209"/>
                  </a:lnTo>
                  <a:lnTo>
                    <a:pt x="6350" y="156209"/>
                  </a:lnTo>
                  <a:lnTo>
                    <a:pt x="6350" y="153670"/>
                  </a:lnTo>
                  <a:close/>
                </a:path>
                <a:path w="6350" h="703579">
                  <a:moveTo>
                    <a:pt x="6350" y="156210"/>
                  </a:moveTo>
                  <a:lnTo>
                    <a:pt x="0" y="156210"/>
                  </a:lnTo>
                  <a:lnTo>
                    <a:pt x="0" y="162559"/>
                  </a:lnTo>
                  <a:lnTo>
                    <a:pt x="6350" y="162559"/>
                  </a:lnTo>
                  <a:lnTo>
                    <a:pt x="6350" y="156210"/>
                  </a:lnTo>
                  <a:close/>
                </a:path>
                <a:path w="6350" h="703579">
                  <a:moveTo>
                    <a:pt x="6350" y="162560"/>
                  </a:moveTo>
                  <a:lnTo>
                    <a:pt x="0" y="162560"/>
                  </a:lnTo>
                  <a:lnTo>
                    <a:pt x="0" y="168909"/>
                  </a:lnTo>
                  <a:lnTo>
                    <a:pt x="6350" y="168909"/>
                  </a:lnTo>
                  <a:lnTo>
                    <a:pt x="6350" y="162560"/>
                  </a:lnTo>
                  <a:close/>
                </a:path>
                <a:path w="6350" h="703579">
                  <a:moveTo>
                    <a:pt x="6350" y="168910"/>
                  </a:moveTo>
                  <a:lnTo>
                    <a:pt x="0" y="168910"/>
                  </a:lnTo>
                  <a:lnTo>
                    <a:pt x="0" y="175259"/>
                  </a:lnTo>
                  <a:lnTo>
                    <a:pt x="6350" y="175259"/>
                  </a:lnTo>
                  <a:lnTo>
                    <a:pt x="6350" y="168910"/>
                  </a:lnTo>
                  <a:close/>
                </a:path>
                <a:path w="6350" h="703579">
                  <a:moveTo>
                    <a:pt x="6350" y="175260"/>
                  </a:moveTo>
                  <a:lnTo>
                    <a:pt x="0" y="175260"/>
                  </a:lnTo>
                  <a:lnTo>
                    <a:pt x="0" y="179069"/>
                  </a:lnTo>
                  <a:lnTo>
                    <a:pt x="6350" y="179069"/>
                  </a:lnTo>
                  <a:lnTo>
                    <a:pt x="6350" y="175260"/>
                  </a:lnTo>
                  <a:close/>
                </a:path>
                <a:path w="6350" h="703579">
                  <a:moveTo>
                    <a:pt x="6350" y="179070"/>
                  </a:moveTo>
                  <a:lnTo>
                    <a:pt x="0" y="179070"/>
                  </a:lnTo>
                  <a:lnTo>
                    <a:pt x="0" y="181609"/>
                  </a:lnTo>
                  <a:lnTo>
                    <a:pt x="6350" y="181609"/>
                  </a:lnTo>
                  <a:lnTo>
                    <a:pt x="6350" y="179070"/>
                  </a:lnTo>
                  <a:close/>
                </a:path>
                <a:path w="6350" h="703579">
                  <a:moveTo>
                    <a:pt x="6350" y="181610"/>
                  </a:moveTo>
                  <a:lnTo>
                    <a:pt x="0" y="181610"/>
                  </a:lnTo>
                  <a:lnTo>
                    <a:pt x="0" y="185419"/>
                  </a:lnTo>
                  <a:lnTo>
                    <a:pt x="6350" y="185419"/>
                  </a:lnTo>
                  <a:lnTo>
                    <a:pt x="6350" y="181610"/>
                  </a:lnTo>
                  <a:close/>
                </a:path>
                <a:path w="6350" h="703579">
                  <a:moveTo>
                    <a:pt x="6350" y="185420"/>
                  </a:moveTo>
                  <a:lnTo>
                    <a:pt x="0" y="185420"/>
                  </a:lnTo>
                  <a:lnTo>
                    <a:pt x="0" y="187959"/>
                  </a:lnTo>
                  <a:lnTo>
                    <a:pt x="6350" y="187959"/>
                  </a:lnTo>
                  <a:lnTo>
                    <a:pt x="6350" y="185420"/>
                  </a:lnTo>
                  <a:close/>
                </a:path>
                <a:path w="6350" h="703579">
                  <a:moveTo>
                    <a:pt x="6350" y="187960"/>
                  </a:moveTo>
                  <a:lnTo>
                    <a:pt x="0" y="187960"/>
                  </a:lnTo>
                  <a:lnTo>
                    <a:pt x="0" y="191769"/>
                  </a:lnTo>
                  <a:lnTo>
                    <a:pt x="6350" y="191769"/>
                  </a:lnTo>
                  <a:lnTo>
                    <a:pt x="6350" y="187960"/>
                  </a:lnTo>
                  <a:close/>
                </a:path>
                <a:path w="6350" h="703579">
                  <a:moveTo>
                    <a:pt x="6350" y="191770"/>
                  </a:moveTo>
                  <a:lnTo>
                    <a:pt x="0" y="191770"/>
                  </a:lnTo>
                  <a:lnTo>
                    <a:pt x="0" y="194309"/>
                  </a:lnTo>
                  <a:lnTo>
                    <a:pt x="6350" y="194309"/>
                  </a:lnTo>
                  <a:lnTo>
                    <a:pt x="6350" y="191770"/>
                  </a:lnTo>
                  <a:close/>
                </a:path>
                <a:path w="6350" h="703579">
                  <a:moveTo>
                    <a:pt x="6350" y="194310"/>
                  </a:moveTo>
                  <a:lnTo>
                    <a:pt x="0" y="194310"/>
                  </a:lnTo>
                  <a:lnTo>
                    <a:pt x="0" y="198119"/>
                  </a:lnTo>
                  <a:lnTo>
                    <a:pt x="6350" y="198119"/>
                  </a:lnTo>
                  <a:lnTo>
                    <a:pt x="6350" y="194310"/>
                  </a:lnTo>
                  <a:close/>
                </a:path>
                <a:path w="6350" h="703579">
                  <a:moveTo>
                    <a:pt x="6350" y="198120"/>
                  </a:moveTo>
                  <a:lnTo>
                    <a:pt x="0" y="198120"/>
                  </a:lnTo>
                  <a:lnTo>
                    <a:pt x="0" y="200659"/>
                  </a:lnTo>
                  <a:lnTo>
                    <a:pt x="6350" y="200659"/>
                  </a:lnTo>
                  <a:lnTo>
                    <a:pt x="6350" y="198120"/>
                  </a:lnTo>
                  <a:close/>
                </a:path>
                <a:path w="6350" h="703579">
                  <a:moveTo>
                    <a:pt x="6350" y="200660"/>
                  </a:moveTo>
                  <a:lnTo>
                    <a:pt x="0" y="200660"/>
                  </a:lnTo>
                  <a:lnTo>
                    <a:pt x="0" y="204469"/>
                  </a:lnTo>
                  <a:lnTo>
                    <a:pt x="6350" y="204469"/>
                  </a:lnTo>
                  <a:lnTo>
                    <a:pt x="6350" y="200660"/>
                  </a:lnTo>
                  <a:close/>
                </a:path>
                <a:path w="6350" h="703579">
                  <a:moveTo>
                    <a:pt x="6350" y="204470"/>
                  </a:moveTo>
                  <a:lnTo>
                    <a:pt x="0" y="204470"/>
                  </a:lnTo>
                  <a:lnTo>
                    <a:pt x="0" y="207009"/>
                  </a:lnTo>
                  <a:lnTo>
                    <a:pt x="6350" y="207009"/>
                  </a:lnTo>
                  <a:lnTo>
                    <a:pt x="6350" y="204470"/>
                  </a:lnTo>
                  <a:close/>
                </a:path>
                <a:path w="6350" h="703579">
                  <a:moveTo>
                    <a:pt x="6350" y="207010"/>
                  </a:moveTo>
                  <a:lnTo>
                    <a:pt x="0" y="207010"/>
                  </a:lnTo>
                  <a:lnTo>
                    <a:pt x="0" y="210819"/>
                  </a:lnTo>
                  <a:lnTo>
                    <a:pt x="6350" y="210819"/>
                  </a:lnTo>
                  <a:lnTo>
                    <a:pt x="6350" y="207010"/>
                  </a:lnTo>
                  <a:close/>
                </a:path>
                <a:path w="6350" h="703579">
                  <a:moveTo>
                    <a:pt x="6350" y="210820"/>
                  </a:moveTo>
                  <a:lnTo>
                    <a:pt x="0" y="210820"/>
                  </a:lnTo>
                  <a:lnTo>
                    <a:pt x="0" y="213359"/>
                  </a:lnTo>
                  <a:lnTo>
                    <a:pt x="6350" y="213359"/>
                  </a:lnTo>
                  <a:lnTo>
                    <a:pt x="6350" y="210820"/>
                  </a:lnTo>
                  <a:close/>
                </a:path>
                <a:path w="6350" h="703579">
                  <a:moveTo>
                    <a:pt x="6350" y="213360"/>
                  </a:moveTo>
                  <a:lnTo>
                    <a:pt x="0" y="213360"/>
                  </a:lnTo>
                  <a:lnTo>
                    <a:pt x="0" y="217169"/>
                  </a:lnTo>
                  <a:lnTo>
                    <a:pt x="6350" y="217169"/>
                  </a:lnTo>
                  <a:lnTo>
                    <a:pt x="6350" y="213360"/>
                  </a:lnTo>
                  <a:close/>
                </a:path>
                <a:path w="6350" h="703579">
                  <a:moveTo>
                    <a:pt x="6350" y="217170"/>
                  </a:moveTo>
                  <a:lnTo>
                    <a:pt x="0" y="217170"/>
                  </a:lnTo>
                  <a:lnTo>
                    <a:pt x="0" y="219709"/>
                  </a:lnTo>
                  <a:lnTo>
                    <a:pt x="6350" y="219709"/>
                  </a:lnTo>
                  <a:lnTo>
                    <a:pt x="6350" y="217170"/>
                  </a:lnTo>
                  <a:close/>
                </a:path>
                <a:path w="6350" h="703579">
                  <a:moveTo>
                    <a:pt x="6350" y="219710"/>
                  </a:moveTo>
                  <a:lnTo>
                    <a:pt x="0" y="219710"/>
                  </a:lnTo>
                  <a:lnTo>
                    <a:pt x="0" y="223519"/>
                  </a:lnTo>
                  <a:lnTo>
                    <a:pt x="6350" y="223519"/>
                  </a:lnTo>
                  <a:lnTo>
                    <a:pt x="6350" y="219710"/>
                  </a:lnTo>
                  <a:close/>
                </a:path>
                <a:path w="6350" h="703579">
                  <a:moveTo>
                    <a:pt x="6350" y="223520"/>
                  </a:moveTo>
                  <a:lnTo>
                    <a:pt x="0" y="223520"/>
                  </a:lnTo>
                  <a:lnTo>
                    <a:pt x="0" y="226059"/>
                  </a:lnTo>
                  <a:lnTo>
                    <a:pt x="6350" y="226059"/>
                  </a:lnTo>
                  <a:lnTo>
                    <a:pt x="6350" y="223520"/>
                  </a:lnTo>
                  <a:close/>
                </a:path>
                <a:path w="6350" h="703579">
                  <a:moveTo>
                    <a:pt x="6350" y="226060"/>
                  </a:moveTo>
                  <a:lnTo>
                    <a:pt x="0" y="226060"/>
                  </a:lnTo>
                  <a:lnTo>
                    <a:pt x="0" y="229869"/>
                  </a:lnTo>
                  <a:lnTo>
                    <a:pt x="6350" y="229869"/>
                  </a:lnTo>
                  <a:lnTo>
                    <a:pt x="6350" y="226060"/>
                  </a:lnTo>
                  <a:close/>
                </a:path>
                <a:path w="6350" h="703579">
                  <a:moveTo>
                    <a:pt x="6350" y="229870"/>
                  </a:moveTo>
                  <a:lnTo>
                    <a:pt x="0" y="229870"/>
                  </a:lnTo>
                  <a:lnTo>
                    <a:pt x="0" y="232409"/>
                  </a:lnTo>
                  <a:lnTo>
                    <a:pt x="6350" y="232409"/>
                  </a:lnTo>
                  <a:lnTo>
                    <a:pt x="6350" y="229870"/>
                  </a:lnTo>
                  <a:close/>
                </a:path>
                <a:path w="6350" h="703579">
                  <a:moveTo>
                    <a:pt x="6350" y="232410"/>
                  </a:moveTo>
                  <a:lnTo>
                    <a:pt x="0" y="232410"/>
                  </a:lnTo>
                  <a:lnTo>
                    <a:pt x="0" y="254000"/>
                  </a:lnTo>
                  <a:lnTo>
                    <a:pt x="1269" y="254000"/>
                  </a:lnTo>
                  <a:lnTo>
                    <a:pt x="1269" y="257809"/>
                  </a:lnTo>
                  <a:lnTo>
                    <a:pt x="2539" y="257809"/>
                  </a:lnTo>
                  <a:lnTo>
                    <a:pt x="2539" y="262890"/>
                  </a:lnTo>
                  <a:lnTo>
                    <a:pt x="3809" y="262890"/>
                  </a:lnTo>
                  <a:lnTo>
                    <a:pt x="3809" y="264159"/>
                  </a:lnTo>
                  <a:lnTo>
                    <a:pt x="6350" y="264159"/>
                  </a:lnTo>
                  <a:lnTo>
                    <a:pt x="6350" y="232410"/>
                  </a:lnTo>
                  <a:close/>
                </a:path>
                <a:path w="6350" h="703579">
                  <a:moveTo>
                    <a:pt x="6350" y="264160"/>
                  </a:moveTo>
                  <a:lnTo>
                    <a:pt x="3809" y="264160"/>
                  </a:lnTo>
                  <a:lnTo>
                    <a:pt x="3809" y="267970"/>
                  </a:lnTo>
                  <a:lnTo>
                    <a:pt x="5079" y="267970"/>
                  </a:lnTo>
                  <a:lnTo>
                    <a:pt x="5079" y="273050"/>
                  </a:lnTo>
                  <a:lnTo>
                    <a:pt x="6350" y="273050"/>
                  </a:lnTo>
                  <a:lnTo>
                    <a:pt x="6350" y="264160"/>
                  </a:lnTo>
                  <a:close/>
                </a:path>
                <a:path w="6350" h="703579">
                  <a:moveTo>
                    <a:pt x="6350" y="430530"/>
                  </a:moveTo>
                  <a:lnTo>
                    <a:pt x="5079" y="430530"/>
                  </a:lnTo>
                  <a:lnTo>
                    <a:pt x="5079" y="435609"/>
                  </a:lnTo>
                  <a:lnTo>
                    <a:pt x="3809" y="435609"/>
                  </a:lnTo>
                  <a:lnTo>
                    <a:pt x="3809" y="436880"/>
                  </a:lnTo>
                  <a:lnTo>
                    <a:pt x="6350" y="436880"/>
                  </a:lnTo>
                  <a:lnTo>
                    <a:pt x="6350" y="430530"/>
                  </a:lnTo>
                  <a:close/>
                </a:path>
                <a:path w="6350" h="703579">
                  <a:moveTo>
                    <a:pt x="2539" y="701040"/>
                  </a:moveTo>
                  <a:lnTo>
                    <a:pt x="0" y="701040"/>
                  </a:lnTo>
                  <a:lnTo>
                    <a:pt x="0" y="703580"/>
                  </a:lnTo>
                  <a:lnTo>
                    <a:pt x="2539" y="703580"/>
                  </a:lnTo>
                  <a:lnTo>
                    <a:pt x="2539" y="701040"/>
                  </a:lnTo>
                  <a:close/>
                </a:path>
                <a:path w="6350" h="703579">
                  <a:moveTo>
                    <a:pt x="6350" y="697230"/>
                  </a:moveTo>
                  <a:lnTo>
                    <a:pt x="0" y="697230"/>
                  </a:lnTo>
                  <a:lnTo>
                    <a:pt x="0" y="699769"/>
                  </a:lnTo>
                  <a:lnTo>
                    <a:pt x="6350" y="699769"/>
                  </a:lnTo>
                  <a:lnTo>
                    <a:pt x="6350" y="697230"/>
                  </a:lnTo>
                  <a:close/>
                </a:path>
                <a:path w="6350" h="703579">
                  <a:moveTo>
                    <a:pt x="6350" y="694690"/>
                  </a:moveTo>
                  <a:lnTo>
                    <a:pt x="0" y="694690"/>
                  </a:lnTo>
                  <a:lnTo>
                    <a:pt x="0" y="695960"/>
                  </a:lnTo>
                  <a:lnTo>
                    <a:pt x="6350" y="695960"/>
                  </a:lnTo>
                  <a:lnTo>
                    <a:pt x="6350" y="694690"/>
                  </a:lnTo>
                  <a:close/>
                </a:path>
                <a:path w="6350" h="703579">
                  <a:moveTo>
                    <a:pt x="6350" y="690880"/>
                  </a:moveTo>
                  <a:lnTo>
                    <a:pt x="0" y="690880"/>
                  </a:lnTo>
                  <a:lnTo>
                    <a:pt x="0" y="693419"/>
                  </a:lnTo>
                  <a:lnTo>
                    <a:pt x="6350" y="693419"/>
                  </a:lnTo>
                  <a:lnTo>
                    <a:pt x="6350" y="690880"/>
                  </a:lnTo>
                  <a:close/>
                </a:path>
                <a:path w="6350" h="703579">
                  <a:moveTo>
                    <a:pt x="6350" y="688340"/>
                  </a:moveTo>
                  <a:lnTo>
                    <a:pt x="0" y="688340"/>
                  </a:lnTo>
                  <a:lnTo>
                    <a:pt x="0" y="689610"/>
                  </a:lnTo>
                  <a:lnTo>
                    <a:pt x="6350" y="689610"/>
                  </a:lnTo>
                  <a:lnTo>
                    <a:pt x="6350" y="688340"/>
                  </a:lnTo>
                  <a:close/>
                </a:path>
                <a:path w="6350" h="703579">
                  <a:moveTo>
                    <a:pt x="6350" y="684530"/>
                  </a:moveTo>
                  <a:lnTo>
                    <a:pt x="0" y="684530"/>
                  </a:lnTo>
                  <a:lnTo>
                    <a:pt x="0" y="687069"/>
                  </a:lnTo>
                  <a:lnTo>
                    <a:pt x="6350" y="687069"/>
                  </a:lnTo>
                  <a:lnTo>
                    <a:pt x="6350" y="684530"/>
                  </a:lnTo>
                  <a:close/>
                </a:path>
                <a:path w="6350" h="703579">
                  <a:moveTo>
                    <a:pt x="6350" y="681990"/>
                  </a:moveTo>
                  <a:lnTo>
                    <a:pt x="0" y="681990"/>
                  </a:lnTo>
                  <a:lnTo>
                    <a:pt x="0" y="683260"/>
                  </a:lnTo>
                  <a:lnTo>
                    <a:pt x="6350" y="683260"/>
                  </a:lnTo>
                  <a:lnTo>
                    <a:pt x="6350" y="681990"/>
                  </a:lnTo>
                  <a:close/>
                </a:path>
                <a:path w="6350" h="703579">
                  <a:moveTo>
                    <a:pt x="6350" y="678180"/>
                  </a:moveTo>
                  <a:lnTo>
                    <a:pt x="0" y="678180"/>
                  </a:lnTo>
                  <a:lnTo>
                    <a:pt x="0" y="680719"/>
                  </a:lnTo>
                  <a:lnTo>
                    <a:pt x="6350" y="680719"/>
                  </a:lnTo>
                  <a:lnTo>
                    <a:pt x="6350" y="678180"/>
                  </a:lnTo>
                  <a:close/>
                </a:path>
                <a:path w="6350" h="703579">
                  <a:moveTo>
                    <a:pt x="6350" y="675640"/>
                  </a:moveTo>
                  <a:lnTo>
                    <a:pt x="0" y="675640"/>
                  </a:lnTo>
                  <a:lnTo>
                    <a:pt x="0" y="676910"/>
                  </a:lnTo>
                  <a:lnTo>
                    <a:pt x="6350" y="676910"/>
                  </a:lnTo>
                  <a:lnTo>
                    <a:pt x="6350" y="675640"/>
                  </a:lnTo>
                  <a:close/>
                </a:path>
                <a:path w="6350" h="703579">
                  <a:moveTo>
                    <a:pt x="6350" y="671830"/>
                  </a:moveTo>
                  <a:lnTo>
                    <a:pt x="0" y="671830"/>
                  </a:lnTo>
                  <a:lnTo>
                    <a:pt x="0" y="674370"/>
                  </a:lnTo>
                  <a:lnTo>
                    <a:pt x="6350" y="674370"/>
                  </a:lnTo>
                  <a:lnTo>
                    <a:pt x="6350" y="671830"/>
                  </a:lnTo>
                  <a:close/>
                </a:path>
                <a:path w="6350" h="703579">
                  <a:moveTo>
                    <a:pt x="6350" y="669290"/>
                  </a:moveTo>
                  <a:lnTo>
                    <a:pt x="0" y="669290"/>
                  </a:lnTo>
                  <a:lnTo>
                    <a:pt x="0" y="670560"/>
                  </a:lnTo>
                  <a:lnTo>
                    <a:pt x="6350" y="670560"/>
                  </a:lnTo>
                  <a:lnTo>
                    <a:pt x="6350" y="669290"/>
                  </a:lnTo>
                  <a:close/>
                </a:path>
                <a:path w="6350" h="703579">
                  <a:moveTo>
                    <a:pt x="6350" y="665480"/>
                  </a:moveTo>
                  <a:lnTo>
                    <a:pt x="0" y="665480"/>
                  </a:lnTo>
                  <a:lnTo>
                    <a:pt x="0" y="668019"/>
                  </a:lnTo>
                  <a:lnTo>
                    <a:pt x="6350" y="668019"/>
                  </a:lnTo>
                  <a:lnTo>
                    <a:pt x="6350" y="665480"/>
                  </a:lnTo>
                  <a:close/>
                </a:path>
                <a:path w="6350" h="703579">
                  <a:moveTo>
                    <a:pt x="6350" y="662940"/>
                  </a:moveTo>
                  <a:lnTo>
                    <a:pt x="0" y="662940"/>
                  </a:lnTo>
                  <a:lnTo>
                    <a:pt x="0" y="664210"/>
                  </a:lnTo>
                  <a:lnTo>
                    <a:pt x="6350" y="664210"/>
                  </a:lnTo>
                  <a:lnTo>
                    <a:pt x="6350" y="662940"/>
                  </a:lnTo>
                  <a:close/>
                </a:path>
                <a:path w="6350" h="703579">
                  <a:moveTo>
                    <a:pt x="6350" y="659130"/>
                  </a:moveTo>
                  <a:lnTo>
                    <a:pt x="0" y="659130"/>
                  </a:lnTo>
                  <a:lnTo>
                    <a:pt x="0" y="661670"/>
                  </a:lnTo>
                  <a:lnTo>
                    <a:pt x="6350" y="661670"/>
                  </a:lnTo>
                  <a:lnTo>
                    <a:pt x="6350" y="659130"/>
                  </a:lnTo>
                  <a:close/>
                </a:path>
                <a:path w="6350" h="703579">
                  <a:moveTo>
                    <a:pt x="6350" y="656590"/>
                  </a:moveTo>
                  <a:lnTo>
                    <a:pt x="0" y="656590"/>
                  </a:lnTo>
                  <a:lnTo>
                    <a:pt x="0" y="657860"/>
                  </a:lnTo>
                  <a:lnTo>
                    <a:pt x="6350" y="657860"/>
                  </a:lnTo>
                  <a:lnTo>
                    <a:pt x="6350" y="656590"/>
                  </a:lnTo>
                  <a:close/>
                </a:path>
                <a:path w="6350" h="703579">
                  <a:moveTo>
                    <a:pt x="6350" y="652780"/>
                  </a:moveTo>
                  <a:lnTo>
                    <a:pt x="0" y="652780"/>
                  </a:lnTo>
                  <a:lnTo>
                    <a:pt x="0" y="655320"/>
                  </a:lnTo>
                  <a:lnTo>
                    <a:pt x="6350" y="655320"/>
                  </a:lnTo>
                  <a:lnTo>
                    <a:pt x="6350" y="652780"/>
                  </a:lnTo>
                  <a:close/>
                </a:path>
                <a:path w="6350" h="703579">
                  <a:moveTo>
                    <a:pt x="6350" y="650240"/>
                  </a:moveTo>
                  <a:lnTo>
                    <a:pt x="0" y="650240"/>
                  </a:lnTo>
                  <a:lnTo>
                    <a:pt x="0" y="651510"/>
                  </a:lnTo>
                  <a:lnTo>
                    <a:pt x="6350" y="651510"/>
                  </a:lnTo>
                  <a:lnTo>
                    <a:pt x="6350" y="650240"/>
                  </a:lnTo>
                  <a:close/>
                </a:path>
                <a:path w="6350" h="703579">
                  <a:moveTo>
                    <a:pt x="6350" y="645160"/>
                  </a:moveTo>
                  <a:lnTo>
                    <a:pt x="0" y="645160"/>
                  </a:lnTo>
                  <a:lnTo>
                    <a:pt x="0" y="648970"/>
                  </a:lnTo>
                  <a:lnTo>
                    <a:pt x="6350" y="648970"/>
                  </a:lnTo>
                  <a:lnTo>
                    <a:pt x="6350" y="645160"/>
                  </a:lnTo>
                  <a:close/>
                </a:path>
                <a:path w="6350" h="703579">
                  <a:moveTo>
                    <a:pt x="6350" y="638810"/>
                  </a:moveTo>
                  <a:lnTo>
                    <a:pt x="0" y="638810"/>
                  </a:lnTo>
                  <a:lnTo>
                    <a:pt x="0" y="643890"/>
                  </a:lnTo>
                  <a:lnTo>
                    <a:pt x="6350" y="643890"/>
                  </a:lnTo>
                  <a:lnTo>
                    <a:pt x="6350" y="638810"/>
                  </a:lnTo>
                  <a:close/>
                </a:path>
                <a:path w="6350" h="703579">
                  <a:moveTo>
                    <a:pt x="6350" y="632460"/>
                  </a:moveTo>
                  <a:lnTo>
                    <a:pt x="0" y="632460"/>
                  </a:lnTo>
                  <a:lnTo>
                    <a:pt x="0" y="637540"/>
                  </a:lnTo>
                  <a:lnTo>
                    <a:pt x="6350" y="637540"/>
                  </a:lnTo>
                  <a:lnTo>
                    <a:pt x="6350" y="632460"/>
                  </a:lnTo>
                  <a:close/>
                </a:path>
                <a:path w="6350" h="703579">
                  <a:moveTo>
                    <a:pt x="6350" y="626110"/>
                  </a:moveTo>
                  <a:lnTo>
                    <a:pt x="0" y="626110"/>
                  </a:lnTo>
                  <a:lnTo>
                    <a:pt x="0" y="631190"/>
                  </a:lnTo>
                  <a:lnTo>
                    <a:pt x="6350" y="631190"/>
                  </a:lnTo>
                  <a:lnTo>
                    <a:pt x="6350" y="626110"/>
                  </a:lnTo>
                  <a:close/>
                </a:path>
                <a:path w="6350" h="703579">
                  <a:moveTo>
                    <a:pt x="6350" y="619760"/>
                  </a:moveTo>
                  <a:lnTo>
                    <a:pt x="0" y="619760"/>
                  </a:lnTo>
                  <a:lnTo>
                    <a:pt x="0" y="624840"/>
                  </a:lnTo>
                  <a:lnTo>
                    <a:pt x="6350" y="624840"/>
                  </a:lnTo>
                  <a:lnTo>
                    <a:pt x="6350" y="619760"/>
                  </a:lnTo>
                  <a:close/>
                </a:path>
                <a:path w="6350" h="703579">
                  <a:moveTo>
                    <a:pt x="6350" y="613410"/>
                  </a:moveTo>
                  <a:lnTo>
                    <a:pt x="0" y="613410"/>
                  </a:lnTo>
                  <a:lnTo>
                    <a:pt x="0" y="618490"/>
                  </a:lnTo>
                  <a:lnTo>
                    <a:pt x="6350" y="618490"/>
                  </a:lnTo>
                  <a:lnTo>
                    <a:pt x="6350" y="613410"/>
                  </a:lnTo>
                  <a:close/>
                </a:path>
                <a:path w="6350" h="703579">
                  <a:moveTo>
                    <a:pt x="6350" y="607060"/>
                  </a:moveTo>
                  <a:lnTo>
                    <a:pt x="0" y="607060"/>
                  </a:lnTo>
                  <a:lnTo>
                    <a:pt x="0" y="612140"/>
                  </a:lnTo>
                  <a:lnTo>
                    <a:pt x="6350" y="612140"/>
                  </a:lnTo>
                  <a:lnTo>
                    <a:pt x="6350" y="607060"/>
                  </a:lnTo>
                  <a:close/>
                </a:path>
                <a:path w="6350" h="703579">
                  <a:moveTo>
                    <a:pt x="6350" y="600710"/>
                  </a:moveTo>
                  <a:lnTo>
                    <a:pt x="0" y="600710"/>
                  </a:lnTo>
                  <a:lnTo>
                    <a:pt x="0" y="605790"/>
                  </a:lnTo>
                  <a:lnTo>
                    <a:pt x="6350" y="605790"/>
                  </a:lnTo>
                  <a:lnTo>
                    <a:pt x="6350" y="600710"/>
                  </a:lnTo>
                  <a:close/>
                </a:path>
                <a:path w="6350" h="703579">
                  <a:moveTo>
                    <a:pt x="6350" y="594360"/>
                  </a:moveTo>
                  <a:lnTo>
                    <a:pt x="0" y="594360"/>
                  </a:lnTo>
                  <a:lnTo>
                    <a:pt x="0" y="599440"/>
                  </a:lnTo>
                  <a:lnTo>
                    <a:pt x="6350" y="599440"/>
                  </a:lnTo>
                  <a:lnTo>
                    <a:pt x="6350" y="594360"/>
                  </a:lnTo>
                  <a:close/>
                </a:path>
                <a:path w="6350" h="703579">
                  <a:moveTo>
                    <a:pt x="6350" y="588010"/>
                  </a:moveTo>
                  <a:lnTo>
                    <a:pt x="0" y="588010"/>
                  </a:lnTo>
                  <a:lnTo>
                    <a:pt x="0" y="593090"/>
                  </a:lnTo>
                  <a:lnTo>
                    <a:pt x="6350" y="593090"/>
                  </a:lnTo>
                  <a:lnTo>
                    <a:pt x="6350" y="588010"/>
                  </a:lnTo>
                  <a:close/>
                </a:path>
                <a:path w="6350" h="703579">
                  <a:moveTo>
                    <a:pt x="6350" y="581660"/>
                  </a:moveTo>
                  <a:lnTo>
                    <a:pt x="0" y="581660"/>
                  </a:lnTo>
                  <a:lnTo>
                    <a:pt x="0" y="586740"/>
                  </a:lnTo>
                  <a:lnTo>
                    <a:pt x="6350" y="586740"/>
                  </a:lnTo>
                  <a:lnTo>
                    <a:pt x="6350" y="581660"/>
                  </a:lnTo>
                  <a:close/>
                </a:path>
                <a:path w="6350" h="703579">
                  <a:moveTo>
                    <a:pt x="6350" y="575310"/>
                  </a:moveTo>
                  <a:lnTo>
                    <a:pt x="0" y="575310"/>
                  </a:lnTo>
                  <a:lnTo>
                    <a:pt x="0" y="580390"/>
                  </a:lnTo>
                  <a:lnTo>
                    <a:pt x="6350" y="580390"/>
                  </a:lnTo>
                  <a:lnTo>
                    <a:pt x="6350" y="575310"/>
                  </a:lnTo>
                  <a:close/>
                </a:path>
                <a:path w="6350" h="703579">
                  <a:moveTo>
                    <a:pt x="6350" y="568960"/>
                  </a:moveTo>
                  <a:lnTo>
                    <a:pt x="0" y="568960"/>
                  </a:lnTo>
                  <a:lnTo>
                    <a:pt x="0" y="574040"/>
                  </a:lnTo>
                  <a:lnTo>
                    <a:pt x="6350" y="574040"/>
                  </a:lnTo>
                  <a:lnTo>
                    <a:pt x="6350" y="568960"/>
                  </a:lnTo>
                  <a:close/>
                </a:path>
                <a:path w="6350" h="703579">
                  <a:moveTo>
                    <a:pt x="6350" y="561340"/>
                  </a:moveTo>
                  <a:lnTo>
                    <a:pt x="0" y="561340"/>
                  </a:lnTo>
                  <a:lnTo>
                    <a:pt x="0" y="567690"/>
                  </a:lnTo>
                  <a:lnTo>
                    <a:pt x="6350" y="567690"/>
                  </a:lnTo>
                  <a:lnTo>
                    <a:pt x="6350" y="561340"/>
                  </a:lnTo>
                  <a:close/>
                </a:path>
                <a:path w="6350" h="703579">
                  <a:moveTo>
                    <a:pt x="6350" y="556260"/>
                  </a:moveTo>
                  <a:lnTo>
                    <a:pt x="0" y="556260"/>
                  </a:lnTo>
                  <a:lnTo>
                    <a:pt x="0" y="560070"/>
                  </a:lnTo>
                  <a:lnTo>
                    <a:pt x="6350" y="560070"/>
                  </a:lnTo>
                  <a:lnTo>
                    <a:pt x="6350" y="556260"/>
                  </a:lnTo>
                  <a:close/>
                </a:path>
                <a:path w="6350" h="703579">
                  <a:moveTo>
                    <a:pt x="6350" y="549910"/>
                  </a:moveTo>
                  <a:lnTo>
                    <a:pt x="0" y="549910"/>
                  </a:lnTo>
                  <a:lnTo>
                    <a:pt x="0" y="554990"/>
                  </a:lnTo>
                  <a:lnTo>
                    <a:pt x="6350" y="554990"/>
                  </a:lnTo>
                  <a:lnTo>
                    <a:pt x="6350" y="549910"/>
                  </a:lnTo>
                  <a:close/>
                </a:path>
                <a:path w="6350" h="703579">
                  <a:moveTo>
                    <a:pt x="6350" y="542290"/>
                  </a:moveTo>
                  <a:lnTo>
                    <a:pt x="0" y="542290"/>
                  </a:lnTo>
                  <a:lnTo>
                    <a:pt x="0" y="548640"/>
                  </a:lnTo>
                  <a:lnTo>
                    <a:pt x="6350" y="548640"/>
                  </a:lnTo>
                  <a:lnTo>
                    <a:pt x="6350" y="542290"/>
                  </a:lnTo>
                  <a:close/>
                </a:path>
                <a:path w="6350" h="703579">
                  <a:moveTo>
                    <a:pt x="6350" y="537210"/>
                  </a:moveTo>
                  <a:lnTo>
                    <a:pt x="0" y="537210"/>
                  </a:lnTo>
                  <a:lnTo>
                    <a:pt x="0" y="541020"/>
                  </a:lnTo>
                  <a:lnTo>
                    <a:pt x="6350" y="541020"/>
                  </a:lnTo>
                  <a:lnTo>
                    <a:pt x="6350" y="537210"/>
                  </a:lnTo>
                  <a:close/>
                </a:path>
                <a:path w="6350" h="703579">
                  <a:moveTo>
                    <a:pt x="6350" y="530860"/>
                  </a:moveTo>
                  <a:lnTo>
                    <a:pt x="0" y="530860"/>
                  </a:lnTo>
                  <a:lnTo>
                    <a:pt x="0" y="535940"/>
                  </a:lnTo>
                  <a:lnTo>
                    <a:pt x="6350" y="535940"/>
                  </a:lnTo>
                  <a:lnTo>
                    <a:pt x="6350" y="530860"/>
                  </a:lnTo>
                  <a:close/>
                </a:path>
                <a:path w="6350" h="703579">
                  <a:moveTo>
                    <a:pt x="6350" y="524510"/>
                  </a:moveTo>
                  <a:lnTo>
                    <a:pt x="0" y="524510"/>
                  </a:lnTo>
                  <a:lnTo>
                    <a:pt x="0" y="529590"/>
                  </a:lnTo>
                  <a:lnTo>
                    <a:pt x="6350" y="529590"/>
                  </a:lnTo>
                  <a:lnTo>
                    <a:pt x="6350" y="524510"/>
                  </a:lnTo>
                  <a:close/>
                </a:path>
                <a:path w="6350" h="703579">
                  <a:moveTo>
                    <a:pt x="6350" y="518159"/>
                  </a:moveTo>
                  <a:lnTo>
                    <a:pt x="0" y="518159"/>
                  </a:lnTo>
                  <a:lnTo>
                    <a:pt x="0" y="523240"/>
                  </a:lnTo>
                  <a:lnTo>
                    <a:pt x="6350" y="523240"/>
                  </a:lnTo>
                  <a:lnTo>
                    <a:pt x="6350" y="518159"/>
                  </a:lnTo>
                  <a:close/>
                </a:path>
                <a:path w="6350" h="703579">
                  <a:moveTo>
                    <a:pt x="6350" y="511809"/>
                  </a:moveTo>
                  <a:lnTo>
                    <a:pt x="0" y="511809"/>
                  </a:lnTo>
                  <a:lnTo>
                    <a:pt x="0" y="516890"/>
                  </a:lnTo>
                  <a:lnTo>
                    <a:pt x="6350" y="516890"/>
                  </a:lnTo>
                  <a:lnTo>
                    <a:pt x="6350" y="511809"/>
                  </a:lnTo>
                  <a:close/>
                </a:path>
                <a:path w="6350" h="703579">
                  <a:moveTo>
                    <a:pt x="6350" y="505459"/>
                  </a:moveTo>
                  <a:lnTo>
                    <a:pt x="0" y="505459"/>
                  </a:lnTo>
                  <a:lnTo>
                    <a:pt x="0" y="510540"/>
                  </a:lnTo>
                  <a:lnTo>
                    <a:pt x="6350" y="510540"/>
                  </a:lnTo>
                  <a:lnTo>
                    <a:pt x="6350" y="505459"/>
                  </a:lnTo>
                  <a:close/>
                </a:path>
                <a:path w="6350" h="703579">
                  <a:moveTo>
                    <a:pt x="6350" y="499109"/>
                  </a:moveTo>
                  <a:lnTo>
                    <a:pt x="0" y="499109"/>
                  </a:lnTo>
                  <a:lnTo>
                    <a:pt x="0" y="504190"/>
                  </a:lnTo>
                  <a:lnTo>
                    <a:pt x="6350" y="504190"/>
                  </a:lnTo>
                  <a:lnTo>
                    <a:pt x="6350" y="499109"/>
                  </a:lnTo>
                  <a:close/>
                </a:path>
                <a:path w="6350" h="703579">
                  <a:moveTo>
                    <a:pt x="6350" y="492759"/>
                  </a:moveTo>
                  <a:lnTo>
                    <a:pt x="0" y="492759"/>
                  </a:lnTo>
                  <a:lnTo>
                    <a:pt x="0" y="497840"/>
                  </a:lnTo>
                  <a:lnTo>
                    <a:pt x="6350" y="497840"/>
                  </a:lnTo>
                  <a:lnTo>
                    <a:pt x="6350" y="492759"/>
                  </a:lnTo>
                  <a:close/>
                </a:path>
                <a:path w="6350" h="703579">
                  <a:moveTo>
                    <a:pt x="6350" y="486409"/>
                  </a:moveTo>
                  <a:lnTo>
                    <a:pt x="0" y="486409"/>
                  </a:lnTo>
                  <a:lnTo>
                    <a:pt x="0" y="491490"/>
                  </a:lnTo>
                  <a:lnTo>
                    <a:pt x="6350" y="491490"/>
                  </a:lnTo>
                  <a:lnTo>
                    <a:pt x="6350" y="486409"/>
                  </a:lnTo>
                  <a:close/>
                </a:path>
                <a:path w="6350" h="703579">
                  <a:moveTo>
                    <a:pt x="6350" y="480060"/>
                  </a:moveTo>
                  <a:lnTo>
                    <a:pt x="0" y="480060"/>
                  </a:lnTo>
                  <a:lnTo>
                    <a:pt x="0" y="485140"/>
                  </a:lnTo>
                  <a:lnTo>
                    <a:pt x="6350" y="485140"/>
                  </a:lnTo>
                  <a:lnTo>
                    <a:pt x="6350" y="480060"/>
                  </a:lnTo>
                  <a:close/>
                </a:path>
                <a:path w="6350" h="703579">
                  <a:moveTo>
                    <a:pt x="6350" y="473709"/>
                  </a:moveTo>
                  <a:lnTo>
                    <a:pt x="0" y="473709"/>
                  </a:lnTo>
                  <a:lnTo>
                    <a:pt x="0" y="478790"/>
                  </a:lnTo>
                  <a:lnTo>
                    <a:pt x="6350" y="478790"/>
                  </a:lnTo>
                  <a:lnTo>
                    <a:pt x="6350" y="473709"/>
                  </a:lnTo>
                  <a:close/>
                </a:path>
                <a:path w="6350" h="703579">
                  <a:moveTo>
                    <a:pt x="6350" y="467359"/>
                  </a:moveTo>
                  <a:lnTo>
                    <a:pt x="0" y="467359"/>
                  </a:lnTo>
                  <a:lnTo>
                    <a:pt x="0" y="472440"/>
                  </a:lnTo>
                  <a:lnTo>
                    <a:pt x="6350" y="472440"/>
                  </a:lnTo>
                  <a:lnTo>
                    <a:pt x="6350" y="467359"/>
                  </a:lnTo>
                  <a:close/>
                </a:path>
                <a:path w="6350" h="703579">
                  <a:moveTo>
                    <a:pt x="6350" y="461009"/>
                  </a:moveTo>
                  <a:lnTo>
                    <a:pt x="0" y="461009"/>
                  </a:lnTo>
                  <a:lnTo>
                    <a:pt x="0" y="466090"/>
                  </a:lnTo>
                  <a:lnTo>
                    <a:pt x="6350" y="466090"/>
                  </a:lnTo>
                  <a:lnTo>
                    <a:pt x="6350" y="461009"/>
                  </a:lnTo>
                  <a:close/>
                </a:path>
                <a:path w="6350" h="703579">
                  <a:moveTo>
                    <a:pt x="6350" y="454659"/>
                  </a:moveTo>
                  <a:lnTo>
                    <a:pt x="0" y="454659"/>
                  </a:lnTo>
                  <a:lnTo>
                    <a:pt x="0" y="459740"/>
                  </a:lnTo>
                  <a:lnTo>
                    <a:pt x="6350" y="459740"/>
                  </a:lnTo>
                  <a:lnTo>
                    <a:pt x="6350" y="454659"/>
                  </a:lnTo>
                  <a:close/>
                </a:path>
                <a:path w="6350" h="703579">
                  <a:moveTo>
                    <a:pt x="6350" y="448309"/>
                  </a:moveTo>
                  <a:lnTo>
                    <a:pt x="1269" y="448309"/>
                  </a:lnTo>
                  <a:lnTo>
                    <a:pt x="1269" y="450850"/>
                  </a:lnTo>
                  <a:lnTo>
                    <a:pt x="0" y="450850"/>
                  </a:lnTo>
                  <a:lnTo>
                    <a:pt x="0" y="453390"/>
                  </a:lnTo>
                  <a:lnTo>
                    <a:pt x="6350" y="453390"/>
                  </a:lnTo>
                  <a:lnTo>
                    <a:pt x="6350" y="448309"/>
                  </a:lnTo>
                  <a:close/>
                </a:path>
                <a:path w="6350" h="703579">
                  <a:moveTo>
                    <a:pt x="3809" y="440690"/>
                  </a:moveTo>
                  <a:lnTo>
                    <a:pt x="2539" y="440690"/>
                  </a:lnTo>
                  <a:lnTo>
                    <a:pt x="2539" y="447040"/>
                  </a:lnTo>
                  <a:lnTo>
                    <a:pt x="6350" y="447040"/>
                  </a:lnTo>
                  <a:lnTo>
                    <a:pt x="6350" y="441959"/>
                  </a:lnTo>
                  <a:lnTo>
                    <a:pt x="3809" y="441959"/>
                  </a:lnTo>
                  <a:lnTo>
                    <a:pt x="3809" y="440690"/>
                  </a:lnTo>
                  <a:close/>
                </a:path>
                <a:path w="6350" h="703579">
                  <a:moveTo>
                    <a:pt x="6350" y="438150"/>
                  </a:moveTo>
                  <a:lnTo>
                    <a:pt x="3809" y="438150"/>
                  </a:lnTo>
                  <a:lnTo>
                    <a:pt x="3809" y="440690"/>
                  </a:lnTo>
                  <a:lnTo>
                    <a:pt x="6350" y="440690"/>
                  </a:lnTo>
                  <a:lnTo>
                    <a:pt x="6350" y="438150"/>
                  </a:lnTo>
                  <a:close/>
                </a:path>
              </a:pathLst>
            </a:custGeom>
            <a:solidFill>
              <a:srgbClr val="6100F2"/>
            </a:solidFill>
          </p:spPr>
          <p:txBody>
            <a:bodyPr bIns="0" lIns="0" rIns="0" rtlCol="0" tIns="0" wrap="square"/>
            <a:p/>
          </p:txBody>
        </p:sp>
        <p:sp>
          <p:nvSpPr>
            <p:cNvPr id="1051053" name="object 2369"/>
            <p:cNvSpPr/>
            <p:nvPr/>
          </p:nvSpPr>
          <p:spPr>
            <a:xfrm>
              <a:off x="6548120" y="5802630"/>
              <a:ext cx="7620" cy="704850"/>
            </a:xfrm>
            <a:custGeom>
              <a:avLst/>
              <a:ahLst/>
              <a:rect l="l" t="t" r="r" b="b"/>
              <a:pathLst>
                <a:path w="7620" h="704850">
                  <a:moveTo>
                    <a:pt x="3809" y="0"/>
                  </a:moveTo>
                  <a:lnTo>
                    <a:pt x="0" y="0"/>
                  </a:lnTo>
                  <a:lnTo>
                    <a:pt x="0" y="2540"/>
                  </a:lnTo>
                  <a:lnTo>
                    <a:pt x="7620" y="2540"/>
                  </a:lnTo>
                  <a:lnTo>
                    <a:pt x="7620" y="1270"/>
                  </a:lnTo>
                  <a:lnTo>
                    <a:pt x="3809" y="1270"/>
                  </a:lnTo>
                  <a:lnTo>
                    <a:pt x="3809" y="0"/>
                  </a:lnTo>
                  <a:close/>
                </a:path>
                <a:path w="7620" h="704850">
                  <a:moveTo>
                    <a:pt x="7620" y="2540"/>
                  </a:moveTo>
                  <a:lnTo>
                    <a:pt x="0" y="2540"/>
                  </a:lnTo>
                  <a:lnTo>
                    <a:pt x="0" y="5080"/>
                  </a:lnTo>
                  <a:lnTo>
                    <a:pt x="7620" y="5080"/>
                  </a:lnTo>
                  <a:lnTo>
                    <a:pt x="7620" y="2540"/>
                  </a:lnTo>
                  <a:close/>
                </a:path>
                <a:path w="7620" h="704850">
                  <a:moveTo>
                    <a:pt x="7620" y="5080"/>
                  </a:moveTo>
                  <a:lnTo>
                    <a:pt x="0" y="5080"/>
                  </a:lnTo>
                  <a:lnTo>
                    <a:pt x="0" y="11430"/>
                  </a:lnTo>
                  <a:lnTo>
                    <a:pt x="7620" y="11430"/>
                  </a:lnTo>
                  <a:lnTo>
                    <a:pt x="7620" y="5080"/>
                  </a:lnTo>
                  <a:close/>
                </a:path>
                <a:path w="7620" h="704850">
                  <a:moveTo>
                    <a:pt x="7620" y="11430"/>
                  </a:moveTo>
                  <a:lnTo>
                    <a:pt x="0" y="11430"/>
                  </a:lnTo>
                  <a:lnTo>
                    <a:pt x="0" y="17780"/>
                  </a:lnTo>
                  <a:lnTo>
                    <a:pt x="7620" y="17780"/>
                  </a:lnTo>
                  <a:lnTo>
                    <a:pt x="7620" y="11430"/>
                  </a:lnTo>
                  <a:close/>
                </a:path>
                <a:path w="7620" h="704850">
                  <a:moveTo>
                    <a:pt x="7620" y="17780"/>
                  </a:moveTo>
                  <a:lnTo>
                    <a:pt x="0" y="17780"/>
                  </a:lnTo>
                  <a:lnTo>
                    <a:pt x="0" y="30480"/>
                  </a:lnTo>
                  <a:lnTo>
                    <a:pt x="7620" y="30480"/>
                  </a:lnTo>
                  <a:lnTo>
                    <a:pt x="7620" y="17780"/>
                  </a:lnTo>
                  <a:close/>
                </a:path>
                <a:path w="7620" h="704850">
                  <a:moveTo>
                    <a:pt x="7620" y="30480"/>
                  </a:moveTo>
                  <a:lnTo>
                    <a:pt x="0" y="30480"/>
                  </a:lnTo>
                  <a:lnTo>
                    <a:pt x="0" y="34290"/>
                  </a:lnTo>
                  <a:lnTo>
                    <a:pt x="7620" y="34290"/>
                  </a:lnTo>
                  <a:lnTo>
                    <a:pt x="7620" y="30480"/>
                  </a:lnTo>
                  <a:close/>
                </a:path>
                <a:path w="7620" h="704850">
                  <a:moveTo>
                    <a:pt x="7620" y="34290"/>
                  </a:moveTo>
                  <a:lnTo>
                    <a:pt x="0" y="34290"/>
                  </a:lnTo>
                  <a:lnTo>
                    <a:pt x="0" y="36830"/>
                  </a:lnTo>
                  <a:lnTo>
                    <a:pt x="7620" y="36830"/>
                  </a:lnTo>
                  <a:lnTo>
                    <a:pt x="7620" y="34290"/>
                  </a:lnTo>
                  <a:close/>
                </a:path>
                <a:path w="7620" h="704850">
                  <a:moveTo>
                    <a:pt x="7620" y="36830"/>
                  </a:moveTo>
                  <a:lnTo>
                    <a:pt x="0" y="36830"/>
                  </a:lnTo>
                  <a:lnTo>
                    <a:pt x="0" y="40640"/>
                  </a:lnTo>
                  <a:lnTo>
                    <a:pt x="7620" y="40640"/>
                  </a:lnTo>
                  <a:lnTo>
                    <a:pt x="7620" y="36830"/>
                  </a:lnTo>
                  <a:close/>
                </a:path>
                <a:path w="7620" h="704850">
                  <a:moveTo>
                    <a:pt x="7620" y="40640"/>
                  </a:moveTo>
                  <a:lnTo>
                    <a:pt x="0" y="40640"/>
                  </a:lnTo>
                  <a:lnTo>
                    <a:pt x="0" y="43180"/>
                  </a:lnTo>
                  <a:lnTo>
                    <a:pt x="7620" y="43180"/>
                  </a:lnTo>
                  <a:lnTo>
                    <a:pt x="7620" y="40640"/>
                  </a:lnTo>
                  <a:close/>
                </a:path>
                <a:path w="7620" h="704850">
                  <a:moveTo>
                    <a:pt x="7620" y="43180"/>
                  </a:moveTo>
                  <a:lnTo>
                    <a:pt x="0" y="43180"/>
                  </a:lnTo>
                  <a:lnTo>
                    <a:pt x="0" y="46990"/>
                  </a:lnTo>
                  <a:lnTo>
                    <a:pt x="7620" y="46990"/>
                  </a:lnTo>
                  <a:lnTo>
                    <a:pt x="7620" y="43180"/>
                  </a:lnTo>
                  <a:close/>
                </a:path>
                <a:path w="7620" h="704850">
                  <a:moveTo>
                    <a:pt x="7620" y="46990"/>
                  </a:moveTo>
                  <a:lnTo>
                    <a:pt x="0" y="46990"/>
                  </a:lnTo>
                  <a:lnTo>
                    <a:pt x="0" y="49530"/>
                  </a:lnTo>
                  <a:lnTo>
                    <a:pt x="7620" y="49530"/>
                  </a:lnTo>
                  <a:lnTo>
                    <a:pt x="7620" y="46990"/>
                  </a:lnTo>
                  <a:close/>
                </a:path>
                <a:path w="7620" h="704850">
                  <a:moveTo>
                    <a:pt x="7620" y="49530"/>
                  </a:moveTo>
                  <a:lnTo>
                    <a:pt x="0" y="49530"/>
                  </a:lnTo>
                  <a:lnTo>
                    <a:pt x="0" y="53340"/>
                  </a:lnTo>
                  <a:lnTo>
                    <a:pt x="7620" y="53340"/>
                  </a:lnTo>
                  <a:lnTo>
                    <a:pt x="7620" y="49530"/>
                  </a:lnTo>
                  <a:close/>
                </a:path>
                <a:path w="7620" h="704850">
                  <a:moveTo>
                    <a:pt x="7620" y="53340"/>
                  </a:moveTo>
                  <a:lnTo>
                    <a:pt x="0" y="53340"/>
                  </a:lnTo>
                  <a:lnTo>
                    <a:pt x="0" y="55880"/>
                  </a:lnTo>
                  <a:lnTo>
                    <a:pt x="7620" y="55880"/>
                  </a:lnTo>
                  <a:lnTo>
                    <a:pt x="7620" y="53340"/>
                  </a:lnTo>
                  <a:close/>
                </a:path>
                <a:path w="7620" h="704850">
                  <a:moveTo>
                    <a:pt x="7620" y="55880"/>
                  </a:moveTo>
                  <a:lnTo>
                    <a:pt x="0" y="55880"/>
                  </a:lnTo>
                  <a:lnTo>
                    <a:pt x="0" y="62230"/>
                  </a:lnTo>
                  <a:lnTo>
                    <a:pt x="7620" y="62230"/>
                  </a:lnTo>
                  <a:lnTo>
                    <a:pt x="7620" y="55880"/>
                  </a:lnTo>
                  <a:close/>
                </a:path>
                <a:path w="7620" h="704850">
                  <a:moveTo>
                    <a:pt x="7620" y="62230"/>
                  </a:moveTo>
                  <a:lnTo>
                    <a:pt x="0" y="62230"/>
                  </a:lnTo>
                  <a:lnTo>
                    <a:pt x="0" y="66040"/>
                  </a:lnTo>
                  <a:lnTo>
                    <a:pt x="7620" y="66040"/>
                  </a:lnTo>
                  <a:lnTo>
                    <a:pt x="7620" y="62230"/>
                  </a:lnTo>
                  <a:close/>
                </a:path>
                <a:path w="7620" h="704850">
                  <a:moveTo>
                    <a:pt x="7620" y="66040"/>
                  </a:moveTo>
                  <a:lnTo>
                    <a:pt x="0" y="66040"/>
                  </a:lnTo>
                  <a:lnTo>
                    <a:pt x="0" y="68580"/>
                  </a:lnTo>
                  <a:lnTo>
                    <a:pt x="7620" y="68580"/>
                  </a:lnTo>
                  <a:lnTo>
                    <a:pt x="7620" y="66040"/>
                  </a:lnTo>
                  <a:close/>
                </a:path>
                <a:path w="7620" h="704850">
                  <a:moveTo>
                    <a:pt x="7620" y="68580"/>
                  </a:moveTo>
                  <a:lnTo>
                    <a:pt x="0" y="68580"/>
                  </a:lnTo>
                  <a:lnTo>
                    <a:pt x="0" y="72390"/>
                  </a:lnTo>
                  <a:lnTo>
                    <a:pt x="7620" y="72390"/>
                  </a:lnTo>
                  <a:lnTo>
                    <a:pt x="7620" y="68580"/>
                  </a:lnTo>
                  <a:close/>
                </a:path>
                <a:path w="7620" h="704850">
                  <a:moveTo>
                    <a:pt x="7620" y="72390"/>
                  </a:moveTo>
                  <a:lnTo>
                    <a:pt x="0" y="72390"/>
                  </a:lnTo>
                  <a:lnTo>
                    <a:pt x="0" y="74930"/>
                  </a:lnTo>
                  <a:lnTo>
                    <a:pt x="7620" y="74930"/>
                  </a:lnTo>
                  <a:lnTo>
                    <a:pt x="7620" y="72390"/>
                  </a:lnTo>
                  <a:close/>
                </a:path>
                <a:path w="7620" h="704850">
                  <a:moveTo>
                    <a:pt x="7620" y="74930"/>
                  </a:moveTo>
                  <a:lnTo>
                    <a:pt x="0" y="74930"/>
                  </a:lnTo>
                  <a:lnTo>
                    <a:pt x="0" y="78740"/>
                  </a:lnTo>
                  <a:lnTo>
                    <a:pt x="7620" y="78740"/>
                  </a:lnTo>
                  <a:lnTo>
                    <a:pt x="7620" y="74930"/>
                  </a:lnTo>
                  <a:close/>
                </a:path>
                <a:path w="7620" h="704850">
                  <a:moveTo>
                    <a:pt x="7620" y="78740"/>
                  </a:moveTo>
                  <a:lnTo>
                    <a:pt x="0" y="78740"/>
                  </a:lnTo>
                  <a:lnTo>
                    <a:pt x="0" y="85090"/>
                  </a:lnTo>
                  <a:lnTo>
                    <a:pt x="7620" y="85090"/>
                  </a:lnTo>
                  <a:lnTo>
                    <a:pt x="7620" y="78740"/>
                  </a:lnTo>
                  <a:close/>
                </a:path>
                <a:path w="7620" h="704850">
                  <a:moveTo>
                    <a:pt x="7620" y="85090"/>
                  </a:moveTo>
                  <a:lnTo>
                    <a:pt x="0" y="85090"/>
                  </a:lnTo>
                  <a:lnTo>
                    <a:pt x="0" y="87630"/>
                  </a:lnTo>
                  <a:lnTo>
                    <a:pt x="7620" y="87630"/>
                  </a:lnTo>
                  <a:lnTo>
                    <a:pt x="7620" y="85090"/>
                  </a:lnTo>
                  <a:close/>
                </a:path>
                <a:path w="7620" h="704850">
                  <a:moveTo>
                    <a:pt x="7620" y="87630"/>
                  </a:moveTo>
                  <a:lnTo>
                    <a:pt x="0" y="87630"/>
                  </a:lnTo>
                  <a:lnTo>
                    <a:pt x="0" y="91440"/>
                  </a:lnTo>
                  <a:lnTo>
                    <a:pt x="7620" y="91440"/>
                  </a:lnTo>
                  <a:lnTo>
                    <a:pt x="7620" y="87630"/>
                  </a:lnTo>
                  <a:close/>
                </a:path>
                <a:path w="7620" h="704850">
                  <a:moveTo>
                    <a:pt x="7620" y="91440"/>
                  </a:moveTo>
                  <a:lnTo>
                    <a:pt x="0" y="91440"/>
                  </a:lnTo>
                  <a:lnTo>
                    <a:pt x="0" y="93980"/>
                  </a:lnTo>
                  <a:lnTo>
                    <a:pt x="7620" y="93980"/>
                  </a:lnTo>
                  <a:lnTo>
                    <a:pt x="7620" y="91440"/>
                  </a:lnTo>
                  <a:close/>
                </a:path>
                <a:path w="7620" h="704850">
                  <a:moveTo>
                    <a:pt x="7620" y="93980"/>
                  </a:moveTo>
                  <a:lnTo>
                    <a:pt x="0" y="93980"/>
                  </a:lnTo>
                  <a:lnTo>
                    <a:pt x="0" y="97790"/>
                  </a:lnTo>
                  <a:lnTo>
                    <a:pt x="7620" y="97790"/>
                  </a:lnTo>
                  <a:lnTo>
                    <a:pt x="7620" y="93980"/>
                  </a:lnTo>
                  <a:close/>
                </a:path>
                <a:path w="7620" h="704850">
                  <a:moveTo>
                    <a:pt x="7620" y="97790"/>
                  </a:moveTo>
                  <a:lnTo>
                    <a:pt x="0" y="97790"/>
                  </a:lnTo>
                  <a:lnTo>
                    <a:pt x="0" y="100330"/>
                  </a:lnTo>
                  <a:lnTo>
                    <a:pt x="7620" y="100330"/>
                  </a:lnTo>
                  <a:lnTo>
                    <a:pt x="7620" y="97790"/>
                  </a:lnTo>
                  <a:close/>
                </a:path>
                <a:path w="7620" h="704850">
                  <a:moveTo>
                    <a:pt x="7620" y="100330"/>
                  </a:moveTo>
                  <a:lnTo>
                    <a:pt x="0" y="100330"/>
                  </a:lnTo>
                  <a:lnTo>
                    <a:pt x="0" y="104140"/>
                  </a:lnTo>
                  <a:lnTo>
                    <a:pt x="7620" y="104140"/>
                  </a:lnTo>
                  <a:lnTo>
                    <a:pt x="7620" y="100330"/>
                  </a:lnTo>
                  <a:close/>
                </a:path>
                <a:path w="7620" h="704850">
                  <a:moveTo>
                    <a:pt x="7620" y="104140"/>
                  </a:moveTo>
                  <a:lnTo>
                    <a:pt x="0" y="104140"/>
                  </a:lnTo>
                  <a:lnTo>
                    <a:pt x="0" y="106680"/>
                  </a:lnTo>
                  <a:lnTo>
                    <a:pt x="7620" y="106680"/>
                  </a:lnTo>
                  <a:lnTo>
                    <a:pt x="7620" y="104140"/>
                  </a:lnTo>
                  <a:close/>
                </a:path>
                <a:path w="7620" h="704850">
                  <a:moveTo>
                    <a:pt x="7620" y="106680"/>
                  </a:moveTo>
                  <a:lnTo>
                    <a:pt x="0" y="106680"/>
                  </a:lnTo>
                  <a:lnTo>
                    <a:pt x="0" y="110490"/>
                  </a:lnTo>
                  <a:lnTo>
                    <a:pt x="7620" y="110490"/>
                  </a:lnTo>
                  <a:lnTo>
                    <a:pt x="7620" y="106680"/>
                  </a:lnTo>
                  <a:close/>
                </a:path>
                <a:path w="7620" h="704850">
                  <a:moveTo>
                    <a:pt x="7620" y="110490"/>
                  </a:moveTo>
                  <a:lnTo>
                    <a:pt x="0" y="110490"/>
                  </a:lnTo>
                  <a:lnTo>
                    <a:pt x="0" y="113030"/>
                  </a:lnTo>
                  <a:lnTo>
                    <a:pt x="7620" y="113030"/>
                  </a:lnTo>
                  <a:lnTo>
                    <a:pt x="7620" y="110490"/>
                  </a:lnTo>
                  <a:close/>
                </a:path>
                <a:path w="7620" h="704850">
                  <a:moveTo>
                    <a:pt x="7620" y="113030"/>
                  </a:moveTo>
                  <a:lnTo>
                    <a:pt x="0" y="113030"/>
                  </a:lnTo>
                  <a:lnTo>
                    <a:pt x="0" y="116840"/>
                  </a:lnTo>
                  <a:lnTo>
                    <a:pt x="7620" y="116840"/>
                  </a:lnTo>
                  <a:lnTo>
                    <a:pt x="7620" y="113030"/>
                  </a:lnTo>
                  <a:close/>
                </a:path>
                <a:path w="7620" h="704850">
                  <a:moveTo>
                    <a:pt x="7620" y="116840"/>
                  </a:moveTo>
                  <a:lnTo>
                    <a:pt x="0" y="116840"/>
                  </a:lnTo>
                  <a:lnTo>
                    <a:pt x="0" y="119380"/>
                  </a:lnTo>
                  <a:lnTo>
                    <a:pt x="7620" y="119380"/>
                  </a:lnTo>
                  <a:lnTo>
                    <a:pt x="7620" y="116840"/>
                  </a:lnTo>
                  <a:close/>
                </a:path>
                <a:path w="7620" h="704850">
                  <a:moveTo>
                    <a:pt x="7620" y="119380"/>
                  </a:moveTo>
                  <a:lnTo>
                    <a:pt x="0" y="119380"/>
                  </a:lnTo>
                  <a:lnTo>
                    <a:pt x="0" y="123190"/>
                  </a:lnTo>
                  <a:lnTo>
                    <a:pt x="7620" y="123190"/>
                  </a:lnTo>
                  <a:lnTo>
                    <a:pt x="7620" y="119380"/>
                  </a:lnTo>
                  <a:close/>
                </a:path>
                <a:path w="7620" h="704850">
                  <a:moveTo>
                    <a:pt x="7620" y="123190"/>
                  </a:moveTo>
                  <a:lnTo>
                    <a:pt x="0" y="123190"/>
                  </a:lnTo>
                  <a:lnTo>
                    <a:pt x="0" y="125730"/>
                  </a:lnTo>
                  <a:lnTo>
                    <a:pt x="7620" y="125730"/>
                  </a:lnTo>
                  <a:lnTo>
                    <a:pt x="7620" y="123190"/>
                  </a:lnTo>
                  <a:close/>
                </a:path>
                <a:path w="7620" h="704850">
                  <a:moveTo>
                    <a:pt x="7620" y="125730"/>
                  </a:moveTo>
                  <a:lnTo>
                    <a:pt x="0" y="125730"/>
                  </a:lnTo>
                  <a:lnTo>
                    <a:pt x="0" y="129540"/>
                  </a:lnTo>
                  <a:lnTo>
                    <a:pt x="7620" y="129540"/>
                  </a:lnTo>
                  <a:lnTo>
                    <a:pt x="7620" y="125730"/>
                  </a:lnTo>
                  <a:close/>
                </a:path>
                <a:path w="7620" h="704850">
                  <a:moveTo>
                    <a:pt x="7620" y="129540"/>
                  </a:moveTo>
                  <a:lnTo>
                    <a:pt x="0" y="129540"/>
                  </a:lnTo>
                  <a:lnTo>
                    <a:pt x="0" y="132080"/>
                  </a:lnTo>
                  <a:lnTo>
                    <a:pt x="7620" y="132080"/>
                  </a:lnTo>
                  <a:lnTo>
                    <a:pt x="7620" y="129540"/>
                  </a:lnTo>
                  <a:close/>
                </a:path>
                <a:path w="7620" h="704850">
                  <a:moveTo>
                    <a:pt x="7620" y="132080"/>
                  </a:moveTo>
                  <a:lnTo>
                    <a:pt x="0" y="132080"/>
                  </a:lnTo>
                  <a:lnTo>
                    <a:pt x="0" y="135890"/>
                  </a:lnTo>
                  <a:lnTo>
                    <a:pt x="7620" y="135890"/>
                  </a:lnTo>
                  <a:lnTo>
                    <a:pt x="7620" y="132080"/>
                  </a:lnTo>
                  <a:close/>
                </a:path>
                <a:path w="7620" h="704850">
                  <a:moveTo>
                    <a:pt x="7620" y="135890"/>
                  </a:moveTo>
                  <a:lnTo>
                    <a:pt x="0" y="135890"/>
                  </a:lnTo>
                  <a:lnTo>
                    <a:pt x="0" y="138430"/>
                  </a:lnTo>
                  <a:lnTo>
                    <a:pt x="7620" y="138430"/>
                  </a:lnTo>
                  <a:lnTo>
                    <a:pt x="7620" y="135890"/>
                  </a:lnTo>
                  <a:close/>
                </a:path>
                <a:path w="7620" h="704850">
                  <a:moveTo>
                    <a:pt x="7620" y="138430"/>
                  </a:moveTo>
                  <a:lnTo>
                    <a:pt x="0" y="138430"/>
                  </a:lnTo>
                  <a:lnTo>
                    <a:pt x="0" y="144780"/>
                  </a:lnTo>
                  <a:lnTo>
                    <a:pt x="7620" y="144780"/>
                  </a:lnTo>
                  <a:lnTo>
                    <a:pt x="7620" y="138430"/>
                  </a:lnTo>
                  <a:close/>
                </a:path>
                <a:path w="7620" h="704850">
                  <a:moveTo>
                    <a:pt x="7620" y="144780"/>
                  </a:moveTo>
                  <a:lnTo>
                    <a:pt x="0" y="144780"/>
                  </a:lnTo>
                  <a:lnTo>
                    <a:pt x="0" y="151130"/>
                  </a:lnTo>
                  <a:lnTo>
                    <a:pt x="7620" y="151130"/>
                  </a:lnTo>
                  <a:lnTo>
                    <a:pt x="7620" y="144780"/>
                  </a:lnTo>
                  <a:close/>
                </a:path>
                <a:path w="7620" h="704850">
                  <a:moveTo>
                    <a:pt x="7620" y="151130"/>
                  </a:moveTo>
                  <a:lnTo>
                    <a:pt x="0" y="151130"/>
                  </a:lnTo>
                  <a:lnTo>
                    <a:pt x="0" y="154940"/>
                  </a:lnTo>
                  <a:lnTo>
                    <a:pt x="7620" y="154940"/>
                  </a:lnTo>
                  <a:lnTo>
                    <a:pt x="7620" y="151130"/>
                  </a:lnTo>
                  <a:close/>
                </a:path>
                <a:path w="7620" h="704850">
                  <a:moveTo>
                    <a:pt x="7620" y="154940"/>
                  </a:moveTo>
                  <a:lnTo>
                    <a:pt x="0" y="154940"/>
                  </a:lnTo>
                  <a:lnTo>
                    <a:pt x="0" y="157480"/>
                  </a:lnTo>
                  <a:lnTo>
                    <a:pt x="7620" y="157480"/>
                  </a:lnTo>
                  <a:lnTo>
                    <a:pt x="7620" y="154940"/>
                  </a:lnTo>
                  <a:close/>
                </a:path>
                <a:path w="7620" h="704850">
                  <a:moveTo>
                    <a:pt x="7620" y="157480"/>
                  </a:moveTo>
                  <a:lnTo>
                    <a:pt x="0" y="157480"/>
                  </a:lnTo>
                  <a:lnTo>
                    <a:pt x="0" y="163830"/>
                  </a:lnTo>
                  <a:lnTo>
                    <a:pt x="7620" y="163830"/>
                  </a:lnTo>
                  <a:lnTo>
                    <a:pt x="7620" y="157480"/>
                  </a:lnTo>
                  <a:close/>
                </a:path>
                <a:path w="7620" h="704850">
                  <a:moveTo>
                    <a:pt x="7620" y="163830"/>
                  </a:moveTo>
                  <a:lnTo>
                    <a:pt x="0" y="163830"/>
                  </a:lnTo>
                  <a:lnTo>
                    <a:pt x="0" y="170180"/>
                  </a:lnTo>
                  <a:lnTo>
                    <a:pt x="7620" y="170180"/>
                  </a:lnTo>
                  <a:lnTo>
                    <a:pt x="7620" y="163830"/>
                  </a:lnTo>
                  <a:close/>
                </a:path>
                <a:path w="7620" h="704850">
                  <a:moveTo>
                    <a:pt x="7620" y="170180"/>
                  </a:moveTo>
                  <a:lnTo>
                    <a:pt x="0" y="170180"/>
                  </a:lnTo>
                  <a:lnTo>
                    <a:pt x="0" y="176530"/>
                  </a:lnTo>
                  <a:lnTo>
                    <a:pt x="7620" y="176530"/>
                  </a:lnTo>
                  <a:lnTo>
                    <a:pt x="7620" y="170180"/>
                  </a:lnTo>
                  <a:close/>
                </a:path>
                <a:path w="7620" h="704850">
                  <a:moveTo>
                    <a:pt x="7620" y="176530"/>
                  </a:moveTo>
                  <a:lnTo>
                    <a:pt x="0" y="176530"/>
                  </a:lnTo>
                  <a:lnTo>
                    <a:pt x="0" y="180340"/>
                  </a:lnTo>
                  <a:lnTo>
                    <a:pt x="7620" y="180340"/>
                  </a:lnTo>
                  <a:lnTo>
                    <a:pt x="7620" y="176530"/>
                  </a:lnTo>
                  <a:close/>
                </a:path>
                <a:path w="7620" h="704850">
                  <a:moveTo>
                    <a:pt x="7620" y="180340"/>
                  </a:moveTo>
                  <a:lnTo>
                    <a:pt x="0" y="180340"/>
                  </a:lnTo>
                  <a:lnTo>
                    <a:pt x="0" y="182880"/>
                  </a:lnTo>
                  <a:lnTo>
                    <a:pt x="7620" y="182880"/>
                  </a:lnTo>
                  <a:lnTo>
                    <a:pt x="7620" y="180340"/>
                  </a:lnTo>
                  <a:close/>
                </a:path>
                <a:path w="7620" h="704850">
                  <a:moveTo>
                    <a:pt x="7620" y="182880"/>
                  </a:moveTo>
                  <a:lnTo>
                    <a:pt x="0" y="182880"/>
                  </a:lnTo>
                  <a:lnTo>
                    <a:pt x="0" y="186690"/>
                  </a:lnTo>
                  <a:lnTo>
                    <a:pt x="7620" y="186690"/>
                  </a:lnTo>
                  <a:lnTo>
                    <a:pt x="7620" y="182880"/>
                  </a:lnTo>
                  <a:close/>
                </a:path>
                <a:path w="7620" h="704850">
                  <a:moveTo>
                    <a:pt x="7620" y="186690"/>
                  </a:moveTo>
                  <a:lnTo>
                    <a:pt x="0" y="186690"/>
                  </a:lnTo>
                  <a:lnTo>
                    <a:pt x="0" y="189230"/>
                  </a:lnTo>
                  <a:lnTo>
                    <a:pt x="7620" y="189230"/>
                  </a:lnTo>
                  <a:lnTo>
                    <a:pt x="7620" y="186690"/>
                  </a:lnTo>
                  <a:close/>
                </a:path>
                <a:path w="7620" h="704850">
                  <a:moveTo>
                    <a:pt x="7620" y="189230"/>
                  </a:moveTo>
                  <a:lnTo>
                    <a:pt x="0" y="189230"/>
                  </a:lnTo>
                  <a:lnTo>
                    <a:pt x="0" y="193040"/>
                  </a:lnTo>
                  <a:lnTo>
                    <a:pt x="7620" y="193040"/>
                  </a:lnTo>
                  <a:lnTo>
                    <a:pt x="7620" y="189230"/>
                  </a:lnTo>
                  <a:close/>
                </a:path>
                <a:path w="7620" h="704850">
                  <a:moveTo>
                    <a:pt x="7620" y="193040"/>
                  </a:moveTo>
                  <a:lnTo>
                    <a:pt x="0" y="193040"/>
                  </a:lnTo>
                  <a:lnTo>
                    <a:pt x="0" y="195580"/>
                  </a:lnTo>
                  <a:lnTo>
                    <a:pt x="7620" y="195580"/>
                  </a:lnTo>
                  <a:lnTo>
                    <a:pt x="7620" y="193040"/>
                  </a:lnTo>
                  <a:close/>
                </a:path>
                <a:path w="7620" h="704850">
                  <a:moveTo>
                    <a:pt x="7620" y="195580"/>
                  </a:moveTo>
                  <a:lnTo>
                    <a:pt x="0" y="195580"/>
                  </a:lnTo>
                  <a:lnTo>
                    <a:pt x="0" y="199390"/>
                  </a:lnTo>
                  <a:lnTo>
                    <a:pt x="7620" y="199390"/>
                  </a:lnTo>
                  <a:lnTo>
                    <a:pt x="7620" y="195580"/>
                  </a:lnTo>
                  <a:close/>
                </a:path>
                <a:path w="7620" h="704850">
                  <a:moveTo>
                    <a:pt x="7620" y="199390"/>
                  </a:moveTo>
                  <a:lnTo>
                    <a:pt x="0" y="199390"/>
                  </a:lnTo>
                  <a:lnTo>
                    <a:pt x="0" y="201930"/>
                  </a:lnTo>
                  <a:lnTo>
                    <a:pt x="7620" y="201930"/>
                  </a:lnTo>
                  <a:lnTo>
                    <a:pt x="7620" y="199390"/>
                  </a:lnTo>
                  <a:close/>
                </a:path>
                <a:path w="7620" h="704850">
                  <a:moveTo>
                    <a:pt x="7620" y="201930"/>
                  </a:moveTo>
                  <a:lnTo>
                    <a:pt x="0" y="201930"/>
                  </a:lnTo>
                  <a:lnTo>
                    <a:pt x="0" y="205740"/>
                  </a:lnTo>
                  <a:lnTo>
                    <a:pt x="7620" y="205740"/>
                  </a:lnTo>
                  <a:lnTo>
                    <a:pt x="7620" y="201930"/>
                  </a:lnTo>
                  <a:close/>
                </a:path>
                <a:path w="7620" h="704850">
                  <a:moveTo>
                    <a:pt x="7620" y="205740"/>
                  </a:moveTo>
                  <a:lnTo>
                    <a:pt x="0" y="205740"/>
                  </a:lnTo>
                  <a:lnTo>
                    <a:pt x="0" y="208280"/>
                  </a:lnTo>
                  <a:lnTo>
                    <a:pt x="7620" y="208280"/>
                  </a:lnTo>
                  <a:lnTo>
                    <a:pt x="7620" y="205740"/>
                  </a:lnTo>
                  <a:close/>
                </a:path>
                <a:path w="7620" h="704850">
                  <a:moveTo>
                    <a:pt x="7620" y="208280"/>
                  </a:moveTo>
                  <a:lnTo>
                    <a:pt x="0" y="208280"/>
                  </a:lnTo>
                  <a:lnTo>
                    <a:pt x="0" y="212090"/>
                  </a:lnTo>
                  <a:lnTo>
                    <a:pt x="7620" y="212090"/>
                  </a:lnTo>
                  <a:lnTo>
                    <a:pt x="7620" y="208280"/>
                  </a:lnTo>
                  <a:close/>
                </a:path>
                <a:path w="7620" h="704850">
                  <a:moveTo>
                    <a:pt x="7620" y="212090"/>
                  </a:moveTo>
                  <a:lnTo>
                    <a:pt x="0" y="212090"/>
                  </a:lnTo>
                  <a:lnTo>
                    <a:pt x="0" y="214630"/>
                  </a:lnTo>
                  <a:lnTo>
                    <a:pt x="7620" y="214630"/>
                  </a:lnTo>
                  <a:lnTo>
                    <a:pt x="7620" y="212090"/>
                  </a:lnTo>
                  <a:close/>
                </a:path>
                <a:path w="7620" h="704850">
                  <a:moveTo>
                    <a:pt x="7620" y="214630"/>
                  </a:moveTo>
                  <a:lnTo>
                    <a:pt x="0" y="214630"/>
                  </a:lnTo>
                  <a:lnTo>
                    <a:pt x="0" y="218440"/>
                  </a:lnTo>
                  <a:lnTo>
                    <a:pt x="7620" y="218440"/>
                  </a:lnTo>
                  <a:lnTo>
                    <a:pt x="7620" y="214630"/>
                  </a:lnTo>
                  <a:close/>
                </a:path>
                <a:path w="7620" h="704850">
                  <a:moveTo>
                    <a:pt x="7620" y="218440"/>
                  </a:moveTo>
                  <a:lnTo>
                    <a:pt x="0" y="218440"/>
                  </a:lnTo>
                  <a:lnTo>
                    <a:pt x="0" y="220980"/>
                  </a:lnTo>
                  <a:lnTo>
                    <a:pt x="7620" y="220980"/>
                  </a:lnTo>
                  <a:lnTo>
                    <a:pt x="7620" y="218440"/>
                  </a:lnTo>
                  <a:close/>
                </a:path>
                <a:path w="7620" h="704850">
                  <a:moveTo>
                    <a:pt x="7620" y="220980"/>
                  </a:moveTo>
                  <a:lnTo>
                    <a:pt x="0" y="220980"/>
                  </a:lnTo>
                  <a:lnTo>
                    <a:pt x="0" y="224790"/>
                  </a:lnTo>
                  <a:lnTo>
                    <a:pt x="7620" y="224790"/>
                  </a:lnTo>
                  <a:lnTo>
                    <a:pt x="7620" y="220980"/>
                  </a:lnTo>
                  <a:close/>
                </a:path>
                <a:path w="7620" h="704850">
                  <a:moveTo>
                    <a:pt x="7620" y="224790"/>
                  </a:moveTo>
                  <a:lnTo>
                    <a:pt x="0" y="224790"/>
                  </a:lnTo>
                  <a:lnTo>
                    <a:pt x="0" y="227330"/>
                  </a:lnTo>
                  <a:lnTo>
                    <a:pt x="7620" y="227330"/>
                  </a:lnTo>
                  <a:lnTo>
                    <a:pt x="7620" y="224790"/>
                  </a:lnTo>
                  <a:close/>
                </a:path>
                <a:path w="7620" h="704850">
                  <a:moveTo>
                    <a:pt x="7620" y="227330"/>
                  </a:moveTo>
                  <a:lnTo>
                    <a:pt x="0" y="227330"/>
                  </a:lnTo>
                  <a:lnTo>
                    <a:pt x="0" y="231140"/>
                  </a:lnTo>
                  <a:lnTo>
                    <a:pt x="7620" y="231140"/>
                  </a:lnTo>
                  <a:lnTo>
                    <a:pt x="7620" y="227330"/>
                  </a:lnTo>
                  <a:close/>
                </a:path>
                <a:path w="7620" h="704850">
                  <a:moveTo>
                    <a:pt x="7620" y="231140"/>
                  </a:moveTo>
                  <a:lnTo>
                    <a:pt x="0" y="231140"/>
                  </a:lnTo>
                  <a:lnTo>
                    <a:pt x="0" y="233680"/>
                  </a:lnTo>
                  <a:lnTo>
                    <a:pt x="7620" y="233680"/>
                  </a:lnTo>
                  <a:lnTo>
                    <a:pt x="7620" y="231140"/>
                  </a:lnTo>
                  <a:close/>
                </a:path>
                <a:path w="7620" h="704850">
                  <a:moveTo>
                    <a:pt x="7620" y="233680"/>
                  </a:moveTo>
                  <a:lnTo>
                    <a:pt x="0" y="233680"/>
                  </a:lnTo>
                  <a:lnTo>
                    <a:pt x="0" y="238760"/>
                  </a:lnTo>
                  <a:lnTo>
                    <a:pt x="1270" y="238760"/>
                  </a:lnTo>
                  <a:lnTo>
                    <a:pt x="1270" y="240030"/>
                  </a:lnTo>
                  <a:lnTo>
                    <a:pt x="7620" y="240030"/>
                  </a:lnTo>
                  <a:lnTo>
                    <a:pt x="7620" y="233680"/>
                  </a:lnTo>
                  <a:close/>
                </a:path>
                <a:path w="7620" h="704850">
                  <a:moveTo>
                    <a:pt x="7620" y="240030"/>
                  </a:moveTo>
                  <a:lnTo>
                    <a:pt x="1270" y="240030"/>
                  </a:lnTo>
                  <a:lnTo>
                    <a:pt x="1270" y="241300"/>
                  </a:lnTo>
                  <a:lnTo>
                    <a:pt x="2539" y="241300"/>
                  </a:lnTo>
                  <a:lnTo>
                    <a:pt x="2539" y="243840"/>
                  </a:lnTo>
                  <a:lnTo>
                    <a:pt x="3809" y="243840"/>
                  </a:lnTo>
                  <a:lnTo>
                    <a:pt x="3809" y="246380"/>
                  </a:lnTo>
                  <a:lnTo>
                    <a:pt x="5079" y="246380"/>
                  </a:lnTo>
                  <a:lnTo>
                    <a:pt x="5079" y="250190"/>
                  </a:lnTo>
                  <a:lnTo>
                    <a:pt x="6350" y="250190"/>
                  </a:lnTo>
                  <a:lnTo>
                    <a:pt x="6350" y="252730"/>
                  </a:lnTo>
                  <a:lnTo>
                    <a:pt x="7620" y="252730"/>
                  </a:lnTo>
                  <a:lnTo>
                    <a:pt x="7620" y="240030"/>
                  </a:lnTo>
                  <a:close/>
                </a:path>
                <a:path w="7620" h="704850">
                  <a:moveTo>
                    <a:pt x="7620" y="702310"/>
                  </a:moveTo>
                  <a:lnTo>
                    <a:pt x="0" y="702310"/>
                  </a:lnTo>
                  <a:lnTo>
                    <a:pt x="0" y="703580"/>
                  </a:lnTo>
                  <a:lnTo>
                    <a:pt x="3810" y="703580"/>
                  </a:lnTo>
                  <a:lnTo>
                    <a:pt x="3809" y="704850"/>
                  </a:lnTo>
                  <a:lnTo>
                    <a:pt x="7620" y="704850"/>
                  </a:lnTo>
                  <a:lnTo>
                    <a:pt x="7620" y="702310"/>
                  </a:lnTo>
                  <a:close/>
                </a:path>
                <a:path w="7620" h="704850">
                  <a:moveTo>
                    <a:pt x="7620" y="698500"/>
                  </a:moveTo>
                  <a:lnTo>
                    <a:pt x="0" y="698500"/>
                  </a:lnTo>
                  <a:lnTo>
                    <a:pt x="0" y="701040"/>
                  </a:lnTo>
                  <a:lnTo>
                    <a:pt x="7620" y="701040"/>
                  </a:lnTo>
                  <a:lnTo>
                    <a:pt x="7620" y="698500"/>
                  </a:lnTo>
                  <a:close/>
                </a:path>
                <a:path w="7620" h="704850">
                  <a:moveTo>
                    <a:pt x="7620" y="695960"/>
                  </a:moveTo>
                  <a:lnTo>
                    <a:pt x="0" y="695960"/>
                  </a:lnTo>
                  <a:lnTo>
                    <a:pt x="0" y="697230"/>
                  </a:lnTo>
                  <a:lnTo>
                    <a:pt x="7620" y="697230"/>
                  </a:lnTo>
                  <a:lnTo>
                    <a:pt x="7620" y="695960"/>
                  </a:lnTo>
                  <a:close/>
                </a:path>
                <a:path w="7620" h="704850">
                  <a:moveTo>
                    <a:pt x="7620" y="692150"/>
                  </a:moveTo>
                  <a:lnTo>
                    <a:pt x="0" y="692150"/>
                  </a:lnTo>
                  <a:lnTo>
                    <a:pt x="0" y="694690"/>
                  </a:lnTo>
                  <a:lnTo>
                    <a:pt x="7620" y="694690"/>
                  </a:lnTo>
                  <a:lnTo>
                    <a:pt x="7620" y="692150"/>
                  </a:lnTo>
                  <a:close/>
                </a:path>
                <a:path w="7620" h="704850">
                  <a:moveTo>
                    <a:pt x="7620" y="689610"/>
                  </a:moveTo>
                  <a:lnTo>
                    <a:pt x="0" y="689610"/>
                  </a:lnTo>
                  <a:lnTo>
                    <a:pt x="0" y="690880"/>
                  </a:lnTo>
                  <a:lnTo>
                    <a:pt x="7620" y="690880"/>
                  </a:lnTo>
                  <a:lnTo>
                    <a:pt x="7620" y="689610"/>
                  </a:lnTo>
                  <a:close/>
                </a:path>
                <a:path w="7620" h="704850">
                  <a:moveTo>
                    <a:pt x="7620" y="685800"/>
                  </a:moveTo>
                  <a:lnTo>
                    <a:pt x="0" y="685800"/>
                  </a:lnTo>
                  <a:lnTo>
                    <a:pt x="0" y="688340"/>
                  </a:lnTo>
                  <a:lnTo>
                    <a:pt x="7620" y="688340"/>
                  </a:lnTo>
                  <a:lnTo>
                    <a:pt x="7620" y="685800"/>
                  </a:lnTo>
                  <a:close/>
                </a:path>
                <a:path w="7620" h="704850">
                  <a:moveTo>
                    <a:pt x="7620" y="683260"/>
                  </a:moveTo>
                  <a:lnTo>
                    <a:pt x="0" y="683260"/>
                  </a:lnTo>
                  <a:lnTo>
                    <a:pt x="0" y="684530"/>
                  </a:lnTo>
                  <a:lnTo>
                    <a:pt x="7620" y="684530"/>
                  </a:lnTo>
                  <a:lnTo>
                    <a:pt x="7620" y="683260"/>
                  </a:lnTo>
                  <a:close/>
                </a:path>
                <a:path w="7620" h="704850">
                  <a:moveTo>
                    <a:pt x="7620" y="679450"/>
                  </a:moveTo>
                  <a:lnTo>
                    <a:pt x="0" y="679450"/>
                  </a:lnTo>
                  <a:lnTo>
                    <a:pt x="0" y="681990"/>
                  </a:lnTo>
                  <a:lnTo>
                    <a:pt x="7620" y="681990"/>
                  </a:lnTo>
                  <a:lnTo>
                    <a:pt x="7620" y="679450"/>
                  </a:lnTo>
                  <a:close/>
                </a:path>
                <a:path w="7620" h="704850">
                  <a:moveTo>
                    <a:pt x="7620" y="676910"/>
                  </a:moveTo>
                  <a:lnTo>
                    <a:pt x="0" y="676910"/>
                  </a:lnTo>
                  <a:lnTo>
                    <a:pt x="0" y="678180"/>
                  </a:lnTo>
                  <a:lnTo>
                    <a:pt x="7620" y="678180"/>
                  </a:lnTo>
                  <a:lnTo>
                    <a:pt x="7620" y="676910"/>
                  </a:lnTo>
                  <a:close/>
                </a:path>
                <a:path w="7620" h="704850">
                  <a:moveTo>
                    <a:pt x="7620" y="673100"/>
                  </a:moveTo>
                  <a:lnTo>
                    <a:pt x="0" y="673100"/>
                  </a:lnTo>
                  <a:lnTo>
                    <a:pt x="0" y="675640"/>
                  </a:lnTo>
                  <a:lnTo>
                    <a:pt x="7620" y="675640"/>
                  </a:lnTo>
                  <a:lnTo>
                    <a:pt x="7620" y="673100"/>
                  </a:lnTo>
                  <a:close/>
                </a:path>
                <a:path w="7620" h="704850">
                  <a:moveTo>
                    <a:pt x="7620" y="670560"/>
                  </a:moveTo>
                  <a:lnTo>
                    <a:pt x="0" y="670560"/>
                  </a:lnTo>
                  <a:lnTo>
                    <a:pt x="0" y="671830"/>
                  </a:lnTo>
                  <a:lnTo>
                    <a:pt x="7620" y="671830"/>
                  </a:lnTo>
                  <a:lnTo>
                    <a:pt x="7620" y="670560"/>
                  </a:lnTo>
                  <a:close/>
                </a:path>
                <a:path w="7620" h="704850">
                  <a:moveTo>
                    <a:pt x="7620" y="666750"/>
                  </a:moveTo>
                  <a:lnTo>
                    <a:pt x="0" y="666750"/>
                  </a:lnTo>
                  <a:lnTo>
                    <a:pt x="0" y="669290"/>
                  </a:lnTo>
                  <a:lnTo>
                    <a:pt x="7620" y="669290"/>
                  </a:lnTo>
                  <a:lnTo>
                    <a:pt x="7620" y="666750"/>
                  </a:lnTo>
                  <a:close/>
                </a:path>
                <a:path w="7620" h="704850">
                  <a:moveTo>
                    <a:pt x="7620" y="664210"/>
                  </a:moveTo>
                  <a:lnTo>
                    <a:pt x="0" y="664210"/>
                  </a:lnTo>
                  <a:lnTo>
                    <a:pt x="0" y="665480"/>
                  </a:lnTo>
                  <a:lnTo>
                    <a:pt x="7620" y="665480"/>
                  </a:lnTo>
                  <a:lnTo>
                    <a:pt x="7620" y="664210"/>
                  </a:lnTo>
                  <a:close/>
                </a:path>
                <a:path w="7620" h="704850">
                  <a:moveTo>
                    <a:pt x="7620" y="660400"/>
                  </a:moveTo>
                  <a:lnTo>
                    <a:pt x="0" y="660400"/>
                  </a:lnTo>
                  <a:lnTo>
                    <a:pt x="0" y="662940"/>
                  </a:lnTo>
                  <a:lnTo>
                    <a:pt x="7620" y="662940"/>
                  </a:lnTo>
                  <a:lnTo>
                    <a:pt x="7620" y="660400"/>
                  </a:lnTo>
                  <a:close/>
                </a:path>
                <a:path w="7620" h="704850">
                  <a:moveTo>
                    <a:pt x="7620" y="657860"/>
                  </a:moveTo>
                  <a:lnTo>
                    <a:pt x="0" y="657860"/>
                  </a:lnTo>
                  <a:lnTo>
                    <a:pt x="0" y="659130"/>
                  </a:lnTo>
                  <a:lnTo>
                    <a:pt x="7620" y="659130"/>
                  </a:lnTo>
                  <a:lnTo>
                    <a:pt x="7620" y="657860"/>
                  </a:lnTo>
                  <a:close/>
                </a:path>
                <a:path w="7620" h="704850">
                  <a:moveTo>
                    <a:pt x="7620" y="654050"/>
                  </a:moveTo>
                  <a:lnTo>
                    <a:pt x="0" y="654050"/>
                  </a:lnTo>
                  <a:lnTo>
                    <a:pt x="0" y="656590"/>
                  </a:lnTo>
                  <a:lnTo>
                    <a:pt x="7620" y="656590"/>
                  </a:lnTo>
                  <a:lnTo>
                    <a:pt x="7620" y="654050"/>
                  </a:lnTo>
                  <a:close/>
                </a:path>
                <a:path w="7620" h="704850">
                  <a:moveTo>
                    <a:pt x="7620" y="651510"/>
                  </a:moveTo>
                  <a:lnTo>
                    <a:pt x="0" y="651510"/>
                  </a:lnTo>
                  <a:lnTo>
                    <a:pt x="0" y="652780"/>
                  </a:lnTo>
                  <a:lnTo>
                    <a:pt x="7620" y="652780"/>
                  </a:lnTo>
                  <a:lnTo>
                    <a:pt x="7620" y="651510"/>
                  </a:lnTo>
                  <a:close/>
                </a:path>
                <a:path w="7620" h="704850">
                  <a:moveTo>
                    <a:pt x="7620" y="646430"/>
                  </a:moveTo>
                  <a:lnTo>
                    <a:pt x="0" y="646430"/>
                  </a:lnTo>
                  <a:lnTo>
                    <a:pt x="0" y="650240"/>
                  </a:lnTo>
                  <a:lnTo>
                    <a:pt x="7620" y="650240"/>
                  </a:lnTo>
                  <a:lnTo>
                    <a:pt x="7620" y="646430"/>
                  </a:lnTo>
                  <a:close/>
                </a:path>
                <a:path w="7620" h="704850">
                  <a:moveTo>
                    <a:pt x="7620" y="640080"/>
                  </a:moveTo>
                  <a:lnTo>
                    <a:pt x="0" y="640080"/>
                  </a:lnTo>
                  <a:lnTo>
                    <a:pt x="0" y="645160"/>
                  </a:lnTo>
                  <a:lnTo>
                    <a:pt x="7620" y="645160"/>
                  </a:lnTo>
                  <a:lnTo>
                    <a:pt x="7620" y="640080"/>
                  </a:lnTo>
                  <a:close/>
                </a:path>
                <a:path w="7620" h="704850">
                  <a:moveTo>
                    <a:pt x="7620" y="633730"/>
                  </a:moveTo>
                  <a:lnTo>
                    <a:pt x="0" y="633730"/>
                  </a:lnTo>
                  <a:lnTo>
                    <a:pt x="0" y="638810"/>
                  </a:lnTo>
                  <a:lnTo>
                    <a:pt x="7620" y="638810"/>
                  </a:lnTo>
                  <a:lnTo>
                    <a:pt x="7620" y="633730"/>
                  </a:lnTo>
                  <a:close/>
                </a:path>
                <a:path w="7620" h="704850">
                  <a:moveTo>
                    <a:pt x="7620" y="627380"/>
                  </a:moveTo>
                  <a:lnTo>
                    <a:pt x="0" y="627380"/>
                  </a:lnTo>
                  <a:lnTo>
                    <a:pt x="0" y="632460"/>
                  </a:lnTo>
                  <a:lnTo>
                    <a:pt x="7620" y="632460"/>
                  </a:lnTo>
                  <a:lnTo>
                    <a:pt x="7620" y="627380"/>
                  </a:lnTo>
                  <a:close/>
                </a:path>
                <a:path w="7620" h="704850">
                  <a:moveTo>
                    <a:pt x="7620" y="621030"/>
                  </a:moveTo>
                  <a:lnTo>
                    <a:pt x="0" y="621030"/>
                  </a:lnTo>
                  <a:lnTo>
                    <a:pt x="0" y="626110"/>
                  </a:lnTo>
                  <a:lnTo>
                    <a:pt x="7620" y="626110"/>
                  </a:lnTo>
                  <a:lnTo>
                    <a:pt x="7620" y="621030"/>
                  </a:lnTo>
                  <a:close/>
                </a:path>
                <a:path w="7620" h="704850">
                  <a:moveTo>
                    <a:pt x="7620" y="614680"/>
                  </a:moveTo>
                  <a:lnTo>
                    <a:pt x="0" y="614680"/>
                  </a:lnTo>
                  <a:lnTo>
                    <a:pt x="0" y="619760"/>
                  </a:lnTo>
                  <a:lnTo>
                    <a:pt x="7620" y="619760"/>
                  </a:lnTo>
                  <a:lnTo>
                    <a:pt x="7620" y="614680"/>
                  </a:lnTo>
                  <a:close/>
                </a:path>
                <a:path w="7620" h="704850">
                  <a:moveTo>
                    <a:pt x="7620" y="608330"/>
                  </a:moveTo>
                  <a:lnTo>
                    <a:pt x="0" y="608330"/>
                  </a:lnTo>
                  <a:lnTo>
                    <a:pt x="0" y="613410"/>
                  </a:lnTo>
                  <a:lnTo>
                    <a:pt x="7620" y="613410"/>
                  </a:lnTo>
                  <a:lnTo>
                    <a:pt x="7620" y="608330"/>
                  </a:lnTo>
                  <a:close/>
                </a:path>
                <a:path w="7620" h="704850">
                  <a:moveTo>
                    <a:pt x="7620" y="601980"/>
                  </a:moveTo>
                  <a:lnTo>
                    <a:pt x="0" y="601980"/>
                  </a:lnTo>
                  <a:lnTo>
                    <a:pt x="0" y="607060"/>
                  </a:lnTo>
                  <a:lnTo>
                    <a:pt x="7620" y="607060"/>
                  </a:lnTo>
                  <a:lnTo>
                    <a:pt x="7620" y="601980"/>
                  </a:lnTo>
                  <a:close/>
                </a:path>
                <a:path w="7620" h="704850">
                  <a:moveTo>
                    <a:pt x="7620" y="595630"/>
                  </a:moveTo>
                  <a:lnTo>
                    <a:pt x="0" y="595630"/>
                  </a:lnTo>
                  <a:lnTo>
                    <a:pt x="0" y="600710"/>
                  </a:lnTo>
                  <a:lnTo>
                    <a:pt x="7620" y="600710"/>
                  </a:lnTo>
                  <a:lnTo>
                    <a:pt x="7620" y="595630"/>
                  </a:lnTo>
                  <a:close/>
                </a:path>
                <a:path w="7620" h="704850">
                  <a:moveTo>
                    <a:pt x="7620" y="589280"/>
                  </a:moveTo>
                  <a:lnTo>
                    <a:pt x="0" y="589280"/>
                  </a:lnTo>
                  <a:lnTo>
                    <a:pt x="0" y="594360"/>
                  </a:lnTo>
                  <a:lnTo>
                    <a:pt x="7620" y="594360"/>
                  </a:lnTo>
                  <a:lnTo>
                    <a:pt x="7620" y="589280"/>
                  </a:lnTo>
                  <a:close/>
                </a:path>
                <a:path w="7620" h="704850">
                  <a:moveTo>
                    <a:pt x="7620" y="582930"/>
                  </a:moveTo>
                  <a:lnTo>
                    <a:pt x="0" y="582930"/>
                  </a:lnTo>
                  <a:lnTo>
                    <a:pt x="0" y="588010"/>
                  </a:lnTo>
                  <a:lnTo>
                    <a:pt x="7620" y="588010"/>
                  </a:lnTo>
                  <a:lnTo>
                    <a:pt x="7620" y="582930"/>
                  </a:lnTo>
                  <a:close/>
                </a:path>
                <a:path w="7620" h="704850">
                  <a:moveTo>
                    <a:pt x="7620" y="576580"/>
                  </a:moveTo>
                  <a:lnTo>
                    <a:pt x="0" y="576580"/>
                  </a:lnTo>
                  <a:lnTo>
                    <a:pt x="0" y="581660"/>
                  </a:lnTo>
                  <a:lnTo>
                    <a:pt x="7620" y="581660"/>
                  </a:lnTo>
                  <a:lnTo>
                    <a:pt x="7620" y="576580"/>
                  </a:lnTo>
                  <a:close/>
                </a:path>
                <a:path w="7620" h="704850">
                  <a:moveTo>
                    <a:pt x="7620" y="570230"/>
                  </a:moveTo>
                  <a:lnTo>
                    <a:pt x="0" y="570230"/>
                  </a:lnTo>
                  <a:lnTo>
                    <a:pt x="0" y="575310"/>
                  </a:lnTo>
                  <a:lnTo>
                    <a:pt x="7620" y="575310"/>
                  </a:lnTo>
                  <a:lnTo>
                    <a:pt x="7620" y="570230"/>
                  </a:lnTo>
                  <a:close/>
                </a:path>
                <a:path w="7620" h="704850">
                  <a:moveTo>
                    <a:pt x="7620" y="562610"/>
                  </a:moveTo>
                  <a:lnTo>
                    <a:pt x="0" y="562610"/>
                  </a:lnTo>
                  <a:lnTo>
                    <a:pt x="0" y="568960"/>
                  </a:lnTo>
                  <a:lnTo>
                    <a:pt x="7620" y="568960"/>
                  </a:lnTo>
                  <a:lnTo>
                    <a:pt x="7620" y="562610"/>
                  </a:lnTo>
                  <a:close/>
                </a:path>
                <a:path w="7620" h="704850">
                  <a:moveTo>
                    <a:pt x="7620" y="557530"/>
                  </a:moveTo>
                  <a:lnTo>
                    <a:pt x="0" y="557530"/>
                  </a:lnTo>
                  <a:lnTo>
                    <a:pt x="0" y="561340"/>
                  </a:lnTo>
                  <a:lnTo>
                    <a:pt x="7620" y="561340"/>
                  </a:lnTo>
                  <a:lnTo>
                    <a:pt x="7620" y="557530"/>
                  </a:lnTo>
                  <a:close/>
                </a:path>
                <a:path w="7620" h="704850">
                  <a:moveTo>
                    <a:pt x="7620" y="551180"/>
                  </a:moveTo>
                  <a:lnTo>
                    <a:pt x="0" y="551180"/>
                  </a:lnTo>
                  <a:lnTo>
                    <a:pt x="0" y="556260"/>
                  </a:lnTo>
                  <a:lnTo>
                    <a:pt x="7620" y="556260"/>
                  </a:lnTo>
                  <a:lnTo>
                    <a:pt x="7620" y="551180"/>
                  </a:lnTo>
                  <a:close/>
                </a:path>
                <a:path w="7620" h="704850">
                  <a:moveTo>
                    <a:pt x="7620" y="543560"/>
                  </a:moveTo>
                  <a:lnTo>
                    <a:pt x="0" y="543560"/>
                  </a:lnTo>
                  <a:lnTo>
                    <a:pt x="0" y="549910"/>
                  </a:lnTo>
                  <a:lnTo>
                    <a:pt x="7620" y="549910"/>
                  </a:lnTo>
                  <a:lnTo>
                    <a:pt x="7620" y="543560"/>
                  </a:lnTo>
                  <a:close/>
                </a:path>
                <a:path w="7620" h="704850">
                  <a:moveTo>
                    <a:pt x="7620" y="538480"/>
                  </a:moveTo>
                  <a:lnTo>
                    <a:pt x="0" y="538480"/>
                  </a:lnTo>
                  <a:lnTo>
                    <a:pt x="0" y="542290"/>
                  </a:lnTo>
                  <a:lnTo>
                    <a:pt x="7620" y="542290"/>
                  </a:lnTo>
                  <a:lnTo>
                    <a:pt x="7620" y="538480"/>
                  </a:lnTo>
                  <a:close/>
                </a:path>
                <a:path w="7620" h="704850">
                  <a:moveTo>
                    <a:pt x="7620" y="532130"/>
                  </a:moveTo>
                  <a:lnTo>
                    <a:pt x="0" y="532130"/>
                  </a:lnTo>
                  <a:lnTo>
                    <a:pt x="0" y="537210"/>
                  </a:lnTo>
                  <a:lnTo>
                    <a:pt x="7620" y="537210"/>
                  </a:lnTo>
                  <a:lnTo>
                    <a:pt x="7620" y="532130"/>
                  </a:lnTo>
                  <a:close/>
                </a:path>
                <a:path w="7620" h="704850">
                  <a:moveTo>
                    <a:pt x="7620" y="525780"/>
                  </a:moveTo>
                  <a:lnTo>
                    <a:pt x="0" y="525780"/>
                  </a:lnTo>
                  <a:lnTo>
                    <a:pt x="0" y="530860"/>
                  </a:lnTo>
                  <a:lnTo>
                    <a:pt x="7620" y="530860"/>
                  </a:lnTo>
                  <a:lnTo>
                    <a:pt x="7620" y="525780"/>
                  </a:lnTo>
                  <a:close/>
                </a:path>
                <a:path w="7620" h="704850">
                  <a:moveTo>
                    <a:pt x="7620" y="519430"/>
                  </a:moveTo>
                  <a:lnTo>
                    <a:pt x="0" y="519430"/>
                  </a:lnTo>
                  <a:lnTo>
                    <a:pt x="0" y="524510"/>
                  </a:lnTo>
                  <a:lnTo>
                    <a:pt x="7620" y="524510"/>
                  </a:lnTo>
                  <a:lnTo>
                    <a:pt x="7620" y="519430"/>
                  </a:lnTo>
                  <a:close/>
                </a:path>
                <a:path w="7620" h="704850">
                  <a:moveTo>
                    <a:pt x="7620" y="513080"/>
                  </a:moveTo>
                  <a:lnTo>
                    <a:pt x="0" y="513080"/>
                  </a:lnTo>
                  <a:lnTo>
                    <a:pt x="0" y="518160"/>
                  </a:lnTo>
                  <a:lnTo>
                    <a:pt x="7620" y="518160"/>
                  </a:lnTo>
                  <a:lnTo>
                    <a:pt x="7620" y="513080"/>
                  </a:lnTo>
                  <a:close/>
                </a:path>
                <a:path w="7620" h="704850">
                  <a:moveTo>
                    <a:pt x="7620" y="506730"/>
                  </a:moveTo>
                  <a:lnTo>
                    <a:pt x="0" y="506730"/>
                  </a:lnTo>
                  <a:lnTo>
                    <a:pt x="0" y="511810"/>
                  </a:lnTo>
                  <a:lnTo>
                    <a:pt x="7620" y="511810"/>
                  </a:lnTo>
                  <a:lnTo>
                    <a:pt x="7620" y="506730"/>
                  </a:lnTo>
                  <a:close/>
                </a:path>
                <a:path w="7620" h="704850">
                  <a:moveTo>
                    <a:pt x="7620" y="500380"/>
                  </a:moveTo>
                  <a:lnTo>
                    <a:pt x="0" y="500380"/>
                  </a:lnTo>
                  <a:lnTo>
                    <a:pt x="0" y="505460"/>
                  </a:lnTo>
                  <a:lnTo>
                    <a:pt x="7620" y="505460"/>
                  </a:lnTo>
                  <a:lnTo>
                    <a:pt x="7620" y="500380"/>
                  </a:lnTo>
                  <a:close/>
                </a:path>
                <a:path w="7620" h="704850">
                  <a:moveTo>
                    <a:pt x="7620" y="494030"/>
                  </a:moveTo>
                  <a:lnTo>
                    <a:pt x="0" y="494030"/>
                  </a:lnTo>
                  <a:lnTo>
                    <a:pt x="0" y="499110"/>
                  </a:lnTo>
                  <a:lnTo>
                    <a:pt x="7620" y="499110"/>
                  </a:lnTo>
                  <a:lnTo>
                    <a:pt x="7620" y="494030"/>
                  </a:lnTo>
                  <a:close/>
                </a:path>
                <a:path w="7620" h="704850">
                  <a:moveTo>
                    <a:pt x="7620" y="487680"/>
                  </a:moveTo>
                  <a:lnTo>
                    <a:pt x="0" y="487680"/>
                  </a:lnTo>
                  <a:lnTo>
                    <a:pt x="0" y="492760"/>
                  </a:lnTo>
                  <a:lnTo>
                    <a:pt x="7620" y="492760"/>
                  </a:lnTo>
                  <a:lnTo>
                    <a:pt x="7620" y="487680"/>
                  </a:lnTo>
                  <a:close/>
                </a:path>
                <a:path w="7620" h="704850">
                  <a:moveTo>
                    <a:pt x="7620" y="481330"/>
                  </a:moveTo>
                  <a:lnTo>
                    <a:pt x="0" y="481330"/>
                  </a:lnTo>
                  <a:lnTo>
                    <a:pt x="0" y="486410"/>
                  </a:lnTo>
                  <a:lnTo>
                    <a:pt x="7620" y="486410"/>
                  </a:lnTo>
                  <a:lnTo>
                    <a:pt x="7620" y="481330"/>
                  </a:lnTo>
                  <a:close/>
                </a:path>
                <a:path w="7620" h="704850">
                  <a:moveTo>
                    <a:pt x="7620" y="474980"/>
                  </a:moveTo>
                  <a:lnTo>
                    <a:pt x="0" y="474980"/>
                  </a:lnTo>
                  <a:lnTo>
                    <a:pt x="0" y="480060"/>
                  </a:lnTo>
                  <a:lnTo>
                    <a:pt x="7620" y="480060"/>
                  </a:lnTo>
                  <a:lnTo>
                    <a:pt x="7620" y="474980"/>
                  </a:lnTo>
                  <a:close/>
                </a:path>
                <a:path w="7620" h="704850">
                  <a:moveTo>
                    <a:pt x="2539" y="467360"/>
                  </a:moveTo>
                  <a:lnTo>
                    <a:pt x="1270" y="467360"/>
                  </a:lnTo>
                  <a:lnTo>
                    <a:pt x="1270" y="469900"/>
                  </a:lnTo>
                  <a:lnTo>
                    <a:pt x="0" y="469900"/>
                  </a:lnTo>
                  <a:lnTo>
                    <a:pt x="0" y="473710"/>
                  </a:lnTo>
                  <a:lnTo>
                    <a:pt x="7620" y="473710"/>
                  </a:lnTo>
                  <a:lnTo>
                    <a:pt x="7620" y="468630"/>
                  </a:lnTo>
                  <a:lnTo>
                    <a:pt x="2539" y="468630"/>
                  </a:lnTo>
                  <a:lnTo>
                    <a:pt x="2539" y="467360"/>
                  </a:lnTo>
                  <a:close/>
                </a:path>
                <a:path w="7620" h="704850">
                  <a:moveTo>
                    <a:pt x="7620" y="462280"/>
                  </a:moveTo>
                  <a:lnTo>
                    <a:pt x="3809" y="462280"/>
                  </a:lnTo>
                  <a:lnTo>
                    <a:pt x="3809" y="463550"/>
                  </a:lnTo>
                  <a:lnTo>
                    <a:pt x="2539" y="463550"/>
                  </a:lnTo>
                  <a:lnTo>
                    <a:pt x="2539" y="467360"/>
                  </a:lnTo>
                  <a:lnTo>
                    <a:pt x="7620" y="467360"/>
                  </a:lnTo>
                  <a:lnTo>
                    <a:pt x="7620" y="462280"/>
                  </a:lnTo>
                  <a:close/>
                </a:path>
                <a:path w="7620" h="704850">
                  <a:moveTo>
                    <a:pt x="7620" y="454660"/>
                  </a:moveTo>
                  <a:lnTo>
                    <a:pt x="6350" y="454660"/>
                  </a:lnTo>
                  <a:lnTo>
                    <a:pt x="6350" y="457200"/>
                  </a:lnTo>
                  <a:lnTo>
                    <a:pt x="5079" y="457200"/>
                  </a:lnTo>
                  <a:lnTo>
                    <a:pt x="5079" y="461010"/>
                  </a:lnTo>
                  <a:lnTo>
                    <a:pt x="7620" y="461010"/>
                  </a:lnTo>
                  <a:lnTo>
                    <a:pt x="7620" y="454660"/>
                  </a:lnTo>
                  <a:close/>
                </a:path>
              </a:pathLst>
            </a:custGeom>
            <a:solidFill>
              <a:srgbClr val="5F00F2"/>
            </a:solidFill>
          </p:spPr>
          <p:txBody>
            <a:bodyPr bIns="0" lIns="0" rIns="0" rtlCol="0" tIns="0" wrap="square"/>
            <a:p/>
          </p:txBody>
        </p:sp>
        <p:sp>
          <p:nvSpPr>
            <p:cNvPr id="1051054" name="object 2370"/>
            <p:cNvSpPr/>
            <p:nvPr/>
          </p:nvSpPr>
          <p:spPr>
            <a:xfrm>
              <a:off x="6540500" y="5800090"/>
              <a:ext cx="7620" cy="709930"/>
            </a:xfrm>
            <a:custGeom>
              <a:avLst/>
              <a:ahLst/>
              <a:rect l="l" t="t" r="r" b="b"/>
              <a:pathLst>
                <a:path w="7620" h="709929">
                  <a:moveTo>
                    <a:pt x="1270" y="0"/>
                  </a:moveTo>
                  <a:lnTo>
                    <a:pt x="0" y="0"/>
                  </a:lnTo>
                  <a:lnTo>
                    <a:pt x="0" y="1270"/>
                  </a:lnTo>
                  <a:lnTo>
                    <a:pt x="1270" y="1270"/>
                  </a:lnTo>
                  <a:lnTo>
                    <a:pt x="1270" y="0"/>
                  </a:lnTo>
                  <a:close/>
                </a:path>
                <a:path w="7620" h="709929">
                  <a:moveTo>
                    <a:pt x="6350" y="1270"/>
                  </a:moveTo>
                  <a:lnTo>
                    <a:pt x="0" y="1270"/>
                  </a:lnTo>
                  <a:lnTo>
                    <a:pt x="0" y="5080"/>
                  </a:lnTo>
                  <a:lnTo>
                    <a:pt x="7620" y="5080"/>
                  </a:lnTo>
                  <a:lnTo>
                    <a:pt x="7620" y="2540"/>
                  </a:lnTo>
                  <a:lnTo>
                    <a:pt x="6350" y="2540"/>
                  </a:lnTo>
                  <a:lnTo>
                    <a:pt x="6350" y="1270"/>
                  </a:lnTo>
                  <a:close/>
                </a:path>
                <a:path w="7620" h="709929">
                  <a:moveTo>
                    <a:pt x="7620" y="5080"/>
                  </a:moveTo>
                  <a:lnTo>
                    <a:pt x="0" y="5080"/>
                  </a:lnTo>
                  <a:lnTo>
                    <a:pt x="0" y="7620"/>
                  </a:lnTo>
                  <a:lnTo>
                    <a:pt x="7620" y="7620"/>
                  </a:lnTo>
                  <a:lnTo>
                    <a:pt x="7620" y="5080"/>
                  </a:lnTo>
                  <a:close/>
                </a:path>
                <a:path w="7620" h="709929">
                  <a:moveTo>
                    <a:pt x="7620" y="7620"/>
                  </a:moveTo>
                  <a:lnTo>
                    <a:pt x="0" y="7620"/>
                  </a:lnTo>
                  <a:lnTo>
                    <a:pt x="0" y="13970"/>
                  </a:lnTo>
                  <a:lnTo>
                    <a:pt x="7620" y="13970"/>
                  </a:lnTo>
                  <a:lnTo>
                    <a:pt x="7620" y="7620"/>
                  </a:lnTo>
                  <a:close/>
                </a:path>
                <a:path w="7620" h="709929">
                  <a:moveTo>
                    <a:pt x="7620" y="13970"/>
                  </a:moveTo>
                  <a:lnTo>
                    <a:pt x="0" y="13970"/>
                  </a:lnTo>
                  <a:lnTo>
                    <a:pt x="0" y="20320"/>
                  </a:lnTo>
                  <a:lnTo>
                    <a:pt x="7620" y="20320"/>
                  </a:lnTo>
                  <a:lnTo>
                    <a:pt x="7620" y="13970"/>
                  </a:lnTo>
                  <a:close/>
                </a:path>
                <a:path w="7620" h="709929">
                  <a:moveTo>
                    <a:pt x="7620" y="20320"/>
                  </a:moveTo>
                  <a:lnTo>
                    <a:pt x="0" y="20320"/>
                  </a:lnTo>
                  <a:lnTo>
                    <a:pt x="0" y="33020"/>
                  </a:lnTo>
                  <a:lnTo>
                    <a:pt x="7620" y="33020"/>
                  </a:lnTo>
                  <a:lnTo>
                    <a:pt x="7620" y="20320"/>
                  </a:lnTo>
                  <a:close/>
                </a:path>
                <a:path w="7620" h="709929">
                  <a:moveTo>
                    <a:pt x="7620" y="33020"/>
                  </a:moveTo>
                  <a:lnTo>
                    <a:pt x="0" y="33020"/>
                  </a:lnTo>
                  <a:lnTo>
                    <a:pt x="0" y="36830"/>
                  </a:lnTo>
                  <a:lnTo>
                    <a:pt x="7620" y="36830"/>
                  </a:lnTo>
                  <a:lnTo>
                    <a:pt x="7620" y="33020"/>
                  </a:lnTo>
                  <a:close/>
                </a:path>
                <a:path w="7620" h="709929">
                  <a:moveTo>
                    <a:pt x="7620" y="36830"/>
                  </a:moveTo>
                  <a:lnTo>
                    <a:pt x="0" y="36830"/>
                  </a:lnTo>
                  <a:lnTo>
                    <a:pt x="0" y="39370"/>
                  </a:lnTo>
                  <a:lnTo>
                    <a:pt x="7620" y="39370"/>
                  </a:lnTo>
                  <a:lnTo>
                    <a:pt x="7620" y="36830"/>
                  </a:lnTo>
                  <a:close/>
                </a:path>
                <a:path w="7620" h="709929">
                  <a:moveTo>
                    <a:pt x="7620" y="39370"/>
                  </a:moveTo>
                  <a:lnTo>
                    <a:pt x="0" y="39370"/>
                  </a:lnTo>
                  <a:lnTo>
                    <a:pt x="0" y="43180"/>
                  </a:lnTo>
                  <a:lnTo>
                    <a:pt x="7620" y="43180"/>
                  </a:lnTo>
                  <a:lnTo>
                    <a:pt x="7620" y="39370"/>
                  </a:lnTo>
                  <a:close/>
                </a:path>
                <a:path w="7620" h="709929">
                  <a:moveTo>
                    <a:pt x="7620" y="43180"/>
                  </a:moveTo>
                  <a:lnTo>
                    <a:pt x="0" y="43180"/>
                  </a:lnTo>
                  <a:lnTo>
                    <a:pt x="0" y="45720"/>
                  </a:lnTo>
                  <a:lnTo>
                    <a:pt x="7620" y="45720"/>
                  </a:lnTo>
                  <a:lnTo>
                    <a:pt x="7620" y="43180"/>
                  </a:lnTo>
                  <a:close/>
                </a:path>
                <a:path w="7620" h="709929">
                  <a:moveTo>
                    <a:pt x="7620" y="45720"/>
                  </a:moveTo>
                  <a:lnTo>
                    <a:pt x="0" y="45720"/>
                  </a:lnTo>
                  <a:lnTo>
                    <a:pt x="0" y="49530"/>
                  </a:lnTo>
                  <a:lnTo>
                    <a:pt x="7620" y="49530"/>
                  </a:lnTo>
                  <a:lnTo>
                    <a:pt x="7620" y="45720"/>
                  </a:lnTo>
                  <a:close/>
                </a:path>
                <a:path w="7620" h="709929">
                  <a:moveTo>
                    <a:pt x="7620" y="49530"/>
                  </a:moveTo>
                  <a:lnTo>
                    <a:pt x="0" y="49530"/>
                  </a:lnTo>
                  <a:lnTo>
                    <a:pt x="0" y="52070"/>
                  </a:lnTo>
                  <a:lnTo>
                    <a:pt x="7620" y="52070"/>
                  </a:lnTo>
                  <a:lnTo>
                    <a:pt x="7620" y="49530"/>
                  </a:lnTo>
                  <a:close/>
                </a:path>
                <a:path w="7620" h="709929">
                  <a:moveTo>
                    <a:pt x="7620" y="52070"/>
                  </a:moveTo>
                  <a:lnTo>
                    <a:pt x="0" y="52070"/>
                  </a:lnTo>
                  <a:lnTo>
                    <a:pt x="0" y="55880"/>
                  </a:lnTo>
                  <a:lnTo>
                    <a:pt x="7620" y="55880"/>
                  </a:lnTo>
                  <a:lnTo>
                    <a:pt x="7620" y="52070"/>
                  </a:lnTo>
                  <a:close/>
                </a:path>
                <a:path w="7620" h="709929">
                  <a:moveTo>
                    <a:pt x="7620" y="55880"/>
                  </a:moveTo>
                  <a:lnTo>
                    <a:pt x="0" y="55880"/>
                  </a:lnTo>
                  <a:lnTo>
                    <a:pt x="0" y="58420"/>
                  </a:lnTo>
                  <a:lnTo>
                    <a:pt x="7620" y="58420"/>
                  </a:lnTo>
                  <a:lnTo>
                    <a:pt x="7620" y="55880"/>
                  </a:lnTo>
                  <a:close/>
                </a:path>
                <a:path w="7620" h="709929">
                  <a:moveTo>
                    <a:pt x="7620" y="58420"/>
                  </a:moveTo>
                  <a:lnTo>
                    <a:pt x="0" y="58420"/>
                  </a:lnTo>
                  <a:lnTo>
                    <a:pt x="0" y="64770"/>
                  </a:lnTo>
                  <a:lnTo>
                    <a:pt x="7620" y="64770"/>
                  </a:lnTo>
                  <a:lnTo>
                    <a:pt x="7620" y="58420"/>
                  </a:lnTo>
                  <a:close/>
                </a:path>
                <a:path w="7620" h="709929">
                  <a:moveTo>
                    <a:pt x="7620" y="64770"/>
                  </a:moveTo>
                  <a:lnTo>
                    <a:pt x="0" y="64770"/>
                  </a:lnTo>
                  <a:lnTo>
                    <a:pt x="0" y="68580"/>
                  </a:lnTo>
                  <a:lnTo>
                    <a:pt x="7620" y="68580"/>
                  </a:lnTo>
                  <a:lnTo>
                    <a:pt x="7620" y="64770"/>
                  </a:lnTo>
                  <a:close/>
                </a:path>
                <a:path w="7620" h="709929">
                  <a:moveTo>
                    <a:pt x="7620" y="68580"/>
                  </a:moveTo>
                  <a:lnTo>
                    <a:pt x="0" y="68580"/>
                  </a:lnTo>
                  <a:lnTo>
                    <a:pt x="0" y="71120"/>
                  </a:lnTo>
                  <a:lnTo>
                    <a:pt x="7620" y="71120"/>
                  </a:lnTo>
                  <a:lnTo>
                    <a:pt x="7620" y="68580"/>
                  </a:lnTo>
                  <a:close/>
                </a:path>
                <a:path w="7620" h="709929">
                  <a:moveTo>
                    <a:pt x="7620" y="71120"/>
                  </a:moveTo>
                  <a:lnTo>
                    <a:pt x="0" y="71120"/>
                  </a:lnTo>
                  <a:lnTo>
                    <a:pt x="0" y="74930"/>
                  </a:lnTo>
                  <a:lnTo>
                    <a:pt x="7620" y="74930"/>
                  </a:lnTo>
                  <a:lnTo>
                    <a:pt x="7620" y="71120"/>
                  </a:lnTo>
                  <a:close/>
                </a:path>
                <a:path w="7620" h="709929">
                  <a:moveTo>
                    <a:pt x="7620" y="74930"/>
                  </a:moveTo>
                  <a:lnTo>
                    <a:pt x="0" y="74930"/>
                  </a:lnTo>
                  <a:lnTo>
                    <a:pt x="0" y="77470"/>
                  </a:lnTo>
                  <a:lnTo>
                    <a:pt x="7620" y="77470"/>
                  </a:lnTo>
                  <a:lnTo>
                    <a:pt x="7620" y="74930"/>
                  </a:lnTo>
                  <a:close/>
                </a:path>
                <a:path w="7620" h="709929">
                  <a:moveTo>
                    <a:pt x="7620" y="77470"/>
                  </a:moveTo>
                  <a:lnTo>
                    <a:pt x="0" y="77470"/>
                  </a:lnTo>
                  <a:lnTo>
                    <a:pt x="0" y="81280"/>
                  </a:lnTo>
                  <a:lnTo>
                    <a:pt x="7620" y="81280"/>
                  </a:lnTo>
                  <a:lnTo>
                    <a:pt x="7620" y="77470"/>
                  </a:lnTo>
                  <a:close/>
                </a:path>
                <a:path w="7620" h="709929">
                  <a:moveTo>
                    <a:pt x="7620" y="81280"/>
                  </a:moveTo>
                  <a:lnTo>
                    <a:pt x="0" y="81280"/>
                  </a:lnTo>
                  <a:lnTo>
                    <a:pt x="0" y="87630"/>
                  </a:lnTo>
                  <a:lnTo>
                    <a:pt x="7620" y="87630"/>
                  </a:lnTo>
                  <a:lnTo>
                    <a:pt x="7620" y="81280"/>
                  </a:lnTo>
                  <a:close/>
                </a:path>
                <a:path w="7620" h="709929">
                  <a:moveTo>
                    <a:pt x="7620" y="87630"/>
                  </a:moveTo>
                  <a:lnTo>
                    <a:pt x="0" y="87630"/>
                  </a:lnTo>
                  <a:lnTo>
                    <a:pt x="0" y="90170"/>
                  </a:lnTo>
                  <a:lnTo>
                    <a:pt x="7620" y="90170"/>
                  </a:lnTo>
                  <a:lnTo>
                    <a:pt x="7620" y="87630"/>
                  </a:lnTo>
                  <a:close/>
                </a:path>
                <a:path w="7620" h="709929">
                  <a:moveTo>
                    <a:pt x="7620" y="90170"/>
                  </a:moveTo>
                  <a:lnTo>
                    <a:pt x="0" y="90170"/>
                  </a:lnTo>
                  <a:lnTo>
                    <a:pt x="0" y="93980"/>
                  </a:lnTo>
                  <a:lnTo>
                    <a:pt x="7620" y="93980"/>
                  </a:lnTo>
                  <a:lnTo>
                    <a:pt x="7620" y="90170"/>
                  </a:lnTo>
                  <a:close/>
                </a:path>
                <a:path w="7620" h="709929">
                  <a:moveTo>
                    <a:pt x="7620" y="93980"/>
                  </a:moveTo>
                  <a:lnTo>
                    <a:pt x="0" y="93980"/>
                  </a:lnTo>
                  <a:lnTo>
                    <a:pt x="0" y="96520"/>
                  </a:lnTo>
                  <a:lnTo>
                    <a:pt x="7620" y="96520"/>
                  </a:lnTo>
                  <a:lnTo>
                    <a:pt x="7620" y="93980"/>
                  </a:lnTo>
                  <a:close/>
                </a:path>
                <a:path w="7620" h="709929">
                  <a:moveTo>
                    <a:pt x="7620" y="96520"/>
                  </a:moveTo>
                  <a:lnTo>
                    <a:pt x="0" y="96520"/>
                  </a:lnTo>
                  <a:lnTo>
                    <a:pt x="0" y="100330"/>
                  </a:lnTo>
                  <a:lnTo>
                    <a:pt x="7620" y="100330"/>
                  </a:lnTo>
                  <a:lnTo>
                    <a:pt x="7620" y="96520"/>
                  </a:lnTo>
                  <a:close/>
                </a:path>
                <a:path w="7620" h="709929">
                  <a:moveTo>
                    <a:pt x="7620" y="100330"/>
                  </a:moveTo>
                  <a:lnTo>
                    <a:pt x="0" y="100330"/>
                  </a:lnTo>
                  <a:lnTo>
                    <a:pt x="0" y="102870"/>
                  </a:lnTo>
                  <a:lnTo>
                    <a:pt x="7620" y="102870"/>
                  </a:lnTo>
                  <a:lnTo>
                    <a:pt x="7620" y="100330"/>
                  </a:lnTo>
                  <a:close/>
                </a:path>
                <a:path w="7620" h="709929">
                  <a:moveTo>
                    <a:pt x="7620" y="102870"/>
                  </a:moveTo>
                  <a:lnTo>
                    <a:pt x="0" y="102870"/>
                  </a:lnTo>
                  <a:lnTo>
                    <a:pt x="0" y="106680"/>
                  </a:lnTo>
                  <a:lnTo>
                    <a:pt x="7620" y="106680"/>
                  </a:lnTo>
                  <a:lnTo>
                    <a:pt x="7620" y="102870"/>
                  </a:lnTo>
                  <a:close/>
                </a:path>
                <a:path w="7620" h="709929">
                  <a:moveTo>
                    <a:pt x="7620" y="106680"/>
                  </a:moveTo>
                  <a:lnTo>
                    <a:pt x="0" y="106680"/>
                  </a:lnTo>
                  <a:lnTo>
                    <a:pt x="0" y="109220"/>
                  </a:lnTo>
                  <a:lnTo>
                    <a:pt x="7620" y="109220"/>
                  </a:lnTo>
                  <a:lnTo>
                    <a:pt x="7620" y="106680"/>
                  </a:lnTo>
                  <a:close/>
                </a:path>
                <a:path w="7620" h="709929">
                  <a:moveTo>
                    <a:pt x="7620" y="109220"/>
                  </a:moveTo>
                  <a:lnTo>
                    <a:pt x="0" y="109220"/>
                  </a:lnTo>
                  <a:lnTo>
                    <a:pt x="0" y="113030"/>
                  </a:lnTo>
                  <a:lnTo>
                    <a:pt x="7620" y="113030"/>
                  </a:lnTo>
                  <a:lnTo>
                    <a:pt x="7620" y="109220"/>
                  </a:lnTo>
                  <a:close/>
                </a:path>
                <a:path w="7620" h="709929">
                  <a:moveTo>
                    <a:pt x="7620" y="113030"/>
                  </a:moveTo>
                  <a:lnTo>
                    <a:pt x="0" y="113030"/>
                  </a:lnTo>
                  <a:lnTo>
                    <a:pt x="0" y="115570"/>
                  </a:lnTo>
                  <a:lnTo>
                    <a:pt x="7620" y="115570"/>
                  </a:lnTo>
                  <a:lnTo>
                    <a:pt x="7620" y="113030"/>
                  </a:lnTo>
                  <a:close/>
                </a:path>
                <a:path w="7620" h="709929">
                  <a:moveTo>
                    <a:pt x="7620" y="115570"/>
                  </a:moveTo>
                  <a:lnTo>
                    <a:pt x="0" y="115570"/>
                  </a:lnTo>
                  <a:lnTo>
                    <a:pt x="0" y="119380"/>
                  </a:lnTo>
                  <a:lnTo>
                    <a:pt x="7620" y="119380"/>
                  </a:lnTo>
                  <a:lnTo>
                    <a:pt x="7620" y="115570"/>
                  </a:lnTo>
                  <a:close/>
                </a:path>
                <a:path w="7620" h="709929">
                  <a:moveTo>
                    <a:pt x="7620" y="119380"/>
                  </a:moveTo>
                  <a:lnTo>
                    <a:pt x="0" y="119380"/>
                  </a:lnTo>
                  <a:lnTo>
                    <a:pt x="0" y="121920"/>
                  </a:lnTo>
                  <a:lnTo>
                    <a:pt x="7620" y="121920"/>
                  </a:lnTo>
                  <a:lnTo>
                    <a:pt x="7620" y="119380"/>
                  </a:lnTo>
                  <a:close/>
                </a:path>
                <a:path w="7620" h="709929">
                  <a:moveTo>
                    <a:pt x="7620" y="121920"/>
                  </a:moveTo>
                  <a:lnTo>
                    <a:pt x="0" y="121920"/>
                  </a:lnTo>
                  <a:lnTo>
                    <a:pt x="0" y="125730"/>
                  </a:lnTo>
                  <a:lnTo>
                    <a:pt x="7620" y="125730"/>
                  </a:lnTo>
                  <a:lnTo>
                    <a:pt x="7620" y="121920"/>
                  </a:lnTo>
                  <a:close/>
                </a:path>
                <a:path w="7620" h="709929">
                  <a:moveTo>
                    <a:pt x="7620" y="125730"/>
                  </a:moveTo>
                  <a:lnTo>
                    <a:pt x="0" y="125730"/>
                  </a:lnTo>
                  <a:lnTo>
                    <a:pt x="0" y="128270"/>
                  </a:lnTo>
                  <a:lnTo>
                    <a:pt x="7620" y="128270"/>
                  </a:lnTo>
                  <a:lnTo>
                    <a:pt x="7620" y="125730"/>
                  </a:lnTo>
                  <a:close/>
                </a:path>
                <a:path w="7620" h="709929">
                  <a:moveTo>
                    <a:pt x="7620" y="128270"/>
                  </a:moveTo>
                  <a:lnTo>
                    <a:pt x="0" y="128270"/>
                  </a:lnTo>
                  <a:lnTo>
                    <a:pt x="0" y="132080"/>
                  </a:lnTo>
                  <a:lnTo>
                    <a:pt x="7620" y="132080"/>
                  </a:lnTo>
                  <a:lnTo>
                    <a:pt x="7620" y="128270"/>
                  </a:lnTo>
                  <a:close/>
                </a:path>
                <a:path w="7620" h="709929">
                  <a:moveTo>
                    <a:pt x="7620" y="132080"/>
                  </a:moveTo>
                  <a:lnTo>
                    <a:pt x="0" y="132080"/>
                  </a:lnTo>
                  <a:lnTo>
                    <a:pt x="0" y="134620"/>
                  </a:lnTo>
                  <a:lnTo>
                    <a:pt x="7620" y="134620"/>
                  </a:lnTo>
                  <a:lnTo>
                    <a:pt x="7620" y="132080"/>
                  </a:lnTo>
                  <a:close/>
                </a:path>
                <a:path w="7620" h="709929">
                  <a:moveTo>
                    <a:pt x="7620" y="134620"/>
                  </a:moveTo>
                  <a:lnTo>
                    <a:pt x="0" y="134620"/>
                  </a:lnTo>
                  <a:lnTo>
                    <a:pt x="0" y="138430"/>
                  </a:lnTo>
                  <a:lnTo>
                    <a:pt x="7620" y="138430"/>
                  </a:lnTo>
                  <a:lnTo>
                    <a:pt x="7620" y="134620"/>
                  </a:lnTo>
                  <a:close/>
                </a:path>
                <a:path w="7620" h="709929">
                  <a:moveTo>
                    <a:pt x="7620" y="138430"/>
                  </a:moveTo>
                  <a:lnTo>
                    <a:pt x="0" y="138430"/>
                  </a:lnTo>
                  <a:lnTo>
                    <a:pt x="0" y="140970"/>
                  </a:lnTo>
                  <a:lnTo>
                    <a:pt x="7620" y="140970"/>
                  </a:lnTo>
                  <a:lnTo>
                    <a:pt x="7620" y="138430"/>
                  </a:lnTo>
                  <a:close/>
                </a:path>
                <a:path w="7620" h="709929">
                  <a:moveTo>
                    <a:pt x="7620" y="140970"/>
                  </a:moveTo>
                  <a:lnTo>
                    <a:pt x="0" y="140970"/>
                  </a:lnTo>
                  <a:lnTo>
                    <a:pt x="0" y="147320"/>
                  </a:lnTo>
                  <a:lnTo>
                    <a:pt x="7620" y="147320"/>
                  </a:lnTo>
                  <a:lnTo>
                    <a:pt x="7620" y="140970"/>
                  </a:lnTo>
                  <a:close/>
                </a:path>
                <a:path w="7620" h="709929">
                  <a:moveTo>
                    <a:pt x="7620" y="147320"/>
                  </a:moveTo>
                  <a:lnTo>
                    <a:pt x="0" y="147320"/>
                  </a:lnTo>
                  <a:lnTo>
                    <a:pt x="0" y="153670"/>
                  </a:lnTo>
                  <a:lnTo>
                    <a:pt x="7620" y="153670"/>
                  </a:lnTo>
                  <a:lnTo>
                    <a:pt x="7620" y="147320"/>
                  </a:lnTo>
                  <a:close/>
                </a:path>
                <a:path w="7620" h="709929">
                  <a:moveTo>
                    <a:pt x="7620" y="153670"/>
                  </a:moveTo>
                  <a:lnTo>
                    <a:pt x="0" y="153670"/>
                  </a:lnTo>
                  <a:lnTo>
                    <a:pt x="0" y="157480"/>
                  </a:lnTo>
                  <a:lnTo>
                    <a:pt x="7620" y="157480"/>
                  </a:lnTo>
                  <a:lnTo>
                    <a:pt x="7620" y="153670"/>
                  </a:lnTo>
                  <a:close/>
                </a:path>
                <a:path w="7620" h="709929">
                  <a:moveTo>
                    <a:pt x="7620" y="157480"/>
                  </a:moveTo>
                  <a:lnTo>
                    <a:pt x="0" y="157480"/>
                  </a:lnTo>
                  <a:lnTo>
                    <a:pt x="0" y="160020"/>
                  </a:lnTo>
                  <a:lnTo>
                    <a:pt x="7620" y="160020"/>
                  </a:lnTo>
                  <a:lnTo>
                    <a:pt x="7620" y="157480"/>
                  </a:lnTo>
                  <a:close/>
                </a:path>
                <a:path w="7620" h="709929">
                  <a:moveTo>
                    <a:pt x="7620" y="160020"/>
                  </a:moveTo>
                  <a:lnTo>
                    <a:pt x="0" y="160020"/>
                  </a:lnTo>
                  <a:lnTo>
                    <a:pt x="0" y="166370"/>
                  </a:lnTo>
                  <a:lnTo>
                    <a:pt x="7620" y="166370"/>
                  </a:lnTo>
                  <a:lnTo>
                    <a:pt x="7620" y="160020"/>
                  </a:lnTo>
                  <a:close/>
                </a:path>
                <a:path w="7620" h="709929">
                  <a:moveTo>
                    <a:pt x="7620" y="166370"/>
                  </a:moveTo>
                  <a:lnTo>
                    <a:pt x="0" y="166370"/>
                  </a:lnTo>
                  <a:lnTo>
                    <a:pt x="0" y="172720"/>
                  </a:lnTo>
                  <a:lnTo>
                    <a:pt x="7620" y="172720"/>
                  </a:lnTo>
                  <a:lnTo>
                    <a:pt x="7620" y="166370"/>
                  </a:lnTo>
                  <a:close/>
                </a:path>
                <a:path w="7620" h="709929">
                  <a:moveTo>
                    <a:pt x="7620" y="172720"/>
                  </a:moveTo>
                  <a:lnTo>
                    <a:pt x="0" y="172720"/>
                  </a:lnTo>
                  <a:lnTo>
                    <a:pt x="0" y="179070"/>
                  </a:lnTo>
                  <a:lnTo>
                    <a:pt x="7620" y="179070"/>
                  </a:lnTo>
                  <a:lnTo>
                    <a:pt x="7620" y="172720"/>
                  </a:lnTo>
                  <a:close/>
                </a:path>
                <a:path w="7620" h="709929">
                  <a:moveTo>
                    <a:pt x="7620" y="179070"/>
                  </a:moveTo>
                  <a:lnTo>
                    <a:pt x="0" y="179070"/>
                  </a:lnTo>
                  <a:lnTo>
                    <a:pt x="0" y="182880"/>
                  </a:lnTo>
                  <a:lnTo>
                    <a:pt x="7620" y="182880"/>
                  </a:lnTo>
                  <a:lnTo>
                    <a:pt x="7620" y="179070"/>
                  </a:lnTo>
                  <a:close/>
                </a:path>
                <a:path w="7620" h="709929">
                  <a:moveTo>
                    <a:pt x="7620" y="182880"/>
                  </a:moveTo>
                  <a:lnTo>
                    <a:pt x="0" y="182880"/>
                  </a:lnTo>
                  <a:lnTo>
                    <a:pt x="0" y="185420"/>
                  </a:lnTo>
                  <a:lnTo>
                    <a:pt x="7620" y="185420"/>
                  </a:lnTo>
                  <a:lnTo>
                    <a:pt x="7620" y="182880"/>
                  </a:lnTo>
                  <a:close/>
                </a:path>
                <a:path w="7620" h="709929">
                  <a:moveTo>
                    <a:pt x="7620" y="185420"/>
                  </a:moveTo>
                  <a:lnTo>
                    <a:pt x="0" y="185420"/>
                  </a:lnTo>
                  <a:lnTo>
                    <a:pt x="0" y="189230"/>
                  </a:lnTo>
                  <a:lnTo>
                    <a:pt x="7620" y="189230"/>
                  </a:lnTo>
                  <a:lnTo>
                    <a:pt x="7620" y="185420"/>
                  </a:lnTo>
                  <a:close/>
                </a:path>
                <a:path w="7620" h="709929">
                  <a:moveTo>
                    <a:pt x="7620" y="189230"/>
                  </a:moveTo>
                  <a:lnTo>
                    <a:pt x="0" y="189230"/>
                  </a:lnTo>
                  <a:lnTo>
                    <a:pt x="0" y="191770"/>
                  </a:lnTo>
                  <a:lnTo>
                    <a:pt x="7620" y="191770"/>
                  </a:lnTo>
                  <a:lnTo>
                    <a:pt x="7620" y="189230"/>
                  </a:lnTo>
                  <a:close/>
                </a:path>
                <a:path w="7620" h="709929">
                  <a:moveTo>
                    <a:pt x="7620" y="191770"/>
                  </a:moveTo>
                  <a:lnTo>
                    <a:pt x="0" y="191770"/>
                  </a:lnTo>
                  <a:lnTo>
                    <a:pt x="0" y="195580"/>
                  </a:lnTo>
                  <a:lnTo>
                    <a:pt x="7620" y="195580"/>
                  </a:lnTo>
                  <a:lnTo>
                    <a:pt x="7620" y="191770"/>
                  </a:lnTo>
                  <a:close/>
                </a:path>
                <a:path w="7620" h="709929">
                  <a:moveTo>
                    <a:pt x="7620" y="195580"/>
                  </a:moveTo>
                  <a:lnTo>
                    <a:pt x="0" y="195580"/>
                  </a:lnTo>
                  <a:lnTo>
                    <a:pt x="0" y="198120"/>
                  </a:lnTo>
                  <a:lnTo>
                    <a:pt x="7620" y="198120"/>
                  </a:lnTo>
                  <a:lnTo>
                    <a:pt x="7620" y="195580"/>
                  </a:lnTo>
                  <a:close/>
                </a:path>
                <a:path w="7620" h="709929">
                  <a:moveTo>
                    <a:pt x="7620" y="198120"/>
                  </a:moveTo>
                  <a:lnTo>
                    <a:pt x="0" y="198120"/>
                  </a:lnTo>
                  <a:lnTo>
                    <a:pt x="0" y="201930"/>
                  </a:lnTo>
                  <a:lnTo>
                    <a:pt x="7620" y="201930"/>
                  </a:lnTo>
                  <a:lnTo>
                    <a:pt x="7620" y="198120"/>
                  </a:lnTo>
                  <a:close/>
                </a:path>
                <a:path w="7620" h="709929">
                  <a:moveTo>
                    <a:pt x="7620" y="201930"/>
                  </a:moveTo>
                  <a:lnTo>
                    <a:pt x="0" y="201930"/>
                  </a:lnTo>
                  <a:lnTo>
                    <a:pt x="0" y="204470"/>
                  </a:lnTo>
                  <a:lnTo>
                    <a:pt x="7620" y="204470"/>
                  </a:lnTo>
                  <a:lnTo>
                    <a:pt x="7620" y="201930"/>
                  </a:lnTo>
                  <a:close/>
                </a:path>
                <a:path w="7620" h="709929">
                  <a:moveTo>
                    <a:pt x="7620" y="204470"/>
                  </a:moveTo>
                  <a:lnTo>
                    <a:pt x="0" y="204470"/>
                  </a:lnTo>
                  <a:lnTo>
                    <a:pt x="0" y="208280"/>
                  </a:lnTo>
                  <a:lnTo>
                    <a:pt x="7620" y="208280"/>
                  </a:lnTo>
                  <a:lnTo>
                    <a:pt x="7620" y="204470"/>
                  </a:lnTo>
                  <a:close/>
                </a:path>
                <a:path w="7620" h="709929">
                  <a:moveTo>
                    <a:pt x="7620" y="208280"/>
                  </a:moveTo>
                  <a:lnTo>
                    <a:pt x="0" y="208280"/>
                  </a:lnTo>
                  <a:lnTo>
                    <a:pt x="0" y="210820"/>
                  </a:lnTo>
                  <a:lnTo>
                    <a:pt x="7620" y="210820"/>
                  </a:lnTo>
                  <a:lnTo>
                    <a:pt x="7620" y="208280"/>
                  </a:lnTo>
                  <a:close/>
                </a:path>
                <a:path w="7620" h="709929">
                  <a:moveTo>
                    <a:pt x="7620" y="210820"/>
                  </a:moveTo>
                  <a:lnTo>
                    <a:pt x="0" y="210820"/>
                  </a:lnTo>
                  <a:lnTo>
                    <a:pt x="0" y="214630"/>
                  </a:lnTo>
                  <a:lnTo>
                    <a:pt x="7620" y="214630"/>
                  </a:lnTo>
                  <a:lnTo>
                    <a:pt x="7620" y="210820"/>
                  </a:lnTo>
                  <a:close/>
                </a:path>
                <a:path w="7620" h="709929">
                  <a:moveTo>
                    <a:pt x="7620" y="214630"/>
                  </a:moveTo>
                  <a:lnTo>
                    <a:pt x="0" y="214630"/>
                  </a:lnTo>
                  <a:lnTo>
                    <a:pt x="0" y="217170"/>
                  </a:lnTo>
                  <a:lnTo>
                    <a:pt x="7620" y="217170"/>
                  </a:lnTo>
                  <a:lnTo>
                    <a:pt x="7620" y="214630"/>
                  </a:lnTo>
                  <a:close/>
                </a:path>
                <a:path w="7620" h="709929">
                  <a:moveTo>
                    <a:pt x="7620" y="217170"/>
                  </a:moveTo>
                  <a:lnTo>
                    <a:pt x="0" y="217170"/>
                  </a:lnTo>
                  <a:lnTo>
                    <a:pt x="0" y="220980"/>
                  </a:lnTo>
                  <a:lnTo>
                    <a:pt x="7620" y="220980"/>
                  </a:lnTo>
                  <a:lnTo>
                    <a:pt x="7620" y="217170"/>
                  </a:lnTo>
                  <a:close/>
                </a:path>
                <a:path w="7620" h="709929">
                  <a:moveTo>
                    <a:pt x="7620" y="220980"/>
                  </a:moveTo>
                  <a:lnTo>
                    <a:pt x="0" y="220980"/>
                  </a:lnTo>
                  <a:lnTo>
                    <a:pt x="0" y="223520"/>
                  </a:lnTo>
                  <a:lnTo>
                    <a:pt x="7620" y="223520"/>
                  </a:lnTo>
                  <a:lnTo>
                    <a:pt x="7620" y="220980"/>
                  </a:lnTo>
                  <a:close/>
                </a:path>
                <a:path w="7620" h="709929">
                  <a:moveTo>
                    <a:pt x="7620" y="223520"/>
                  </a:moveTo>
                  <a:lnTo>
                    <a:pt x="0" y="223520"/>
                  </a:lnTo>
                  <a:lnTo>
                    <a:pt x="0" y="227330"/>
                  </a:lnTo>
                  <a:lnTo>
                    <a:pt x="7620" y="227330"/>
                  </a:lnTo>
                  <a:lnTo>
                    <a:pt x="7620" y="223520"/>
                  </a:lnTo>
                  <a:close/>
                </a:path>
                <a:path w="7620" h="709929">
                  <a:moveTo>
                    <a:pt x="7620" y="227330"/>
                  </a:moveTo>
                  <a:lnTo>
                    <a:pt x="1270" y="227330"/>
                  </a:lnTo>
                  <a:lnTo>
                    <a:pt x="1270" y="229870"/>
                  </a:lnTo>
                  <a:lnTo>
                    <a:pt x="7620" y="229870"/>
                  </a:lnTo>
                  <a:lnTo>
                    <a:pt x="7620" y="227330"/>
                  </a:lnTo>
                  <a:close/>
                </a:path>
                <a:path w="7620" h="709929">
                  <a:moveTo>
                    <a:pt x="7620" y="229870"/>
                  </a:moveTo>
                  <a:lnTo>
                    <a:pt x="2540" y="229870"/>
                  </a:lnTo>
                  <a:lnTo>
                    <a:pt x="2540" y="231140"/>
                  </a:lnTo>
                  <a:lnTo>
                    <a:pt x="3809" y="231140"/>
                  </a:lnTo>
                  <a:lnTo>
                    <a:pt x="3809" y="233680"/>
                  </a:lnTo>
                  <a:lnTo>
                    <a:pt x="7620" y="233680"/>
                  </a:lnTo>
                  <a:lnTo>
                    <a:pt x="7620" y="229870"/>
                  </a:lnTo>
                  <a:close/>
                </a:path>
                <a:path w="7620" h="709929">
                  <a:moveTo>
                    <a:pt x="7620" y="233680"/>
                  </a:moveTo>
                  <a:lnTo>
                    <a:pt x="5079" y="233680"/>
                  </a:lnTo>
                  <a:lnTo>
                    <a:pt x="5079" y="236220"/>
                  </a:lnTo>
                  <a:lnTo>
                    <a:pt x="7620" y="236220"/>
                  </a:lnTo>
                  <a:lnTo>
                    <a:pt x="7620" y="233680"/>
                  </a:lnTo>
                  <a:close/>
                </a:path>
                <a:path w="7620" h="709929">
                  <a:moveTo>
                    <a:pt x="7620" y="236220"/>
                  </a:moveTo>
                  <a:lnTo>
                    <a:pt x="6350" y="236220"/>
                  </a:lnTo>
                  <a:lnTo>
                    <a:pt x="6350" y="238760"/>
                  </a:lnTo>
                  <a:lnTo>
                    <a:pt x="7620" y="238760"/>
                  </a:lnTo>
                  <a:lnTo>
                    <a:pt x="7620" y="236220"/>
                  </a:lnTo>
                  <a:close/>
                </a:path>
                <a:path w="7620" h="709929">
                  <a:moveTo>
                    <a:pt x="3809" y="707390"/>
                  </a:moveTo>
                  <a:lnTo>
                    <a:pt x="0" y="707390"/>
                  </a:lnTo>
                  <a:lnTo>
                    <a:pt x="0" y="709930"/>
                  </a:lnTo>
                  <a:lnTo>
                    <a:pt x="3809" y="709930"/>
                  </a:lnTo>
                  <a:lnTo>
                    <a:pt x="3809" y="707390"/>
                  </a:lnTo>
                  <a:close/>
                </a:path>
                <a:path w="7620" h="709929">
                  <a:moveTo>
                    <a:pt x="7620" y="704850"/>
                  </a:moveTo>
                  <a:lnTo>
                    <a:pt x="0" y="704850"/>
                  </a:lnTo>
                  <a:lnTo>
                    <a:pt x="0" y="706120"/>
                  </a:lnTo>
                  <a:lnTo>
                    <a:pt x="7620" y="706120"/>
                  </a:lnTo>
                  <a:lnTo>
                    <a:pt x="7620" y="704850"/>
                  </a:lnTo>
                  <a:close/>
                </a:path>
                <a:path w="7620" h="709929">
                  <a:moveTo>
                    <a:pt x="7620" y="701040"/>
                  </a:moveTo>
                  <a:lnTo>
                    <a:pt x="0" y="701040"/>
                  </a:lnTo>
                  <a:lnTo>
                    <a:pt x="0" y="703580"/>
                  </a:lnTo>
                  <a:lnTo>
                    <a:pt x="7620" y="703580"/>
                  </a:lnTo>
                  <a:lnTo>
                    <a:pt x="7620" y="701040"/>
                  </a:lnTo>
                  <a:close/>
                </a:path>
                <a:path w="7620" h="709929">
                  <a:moveTo>
                    <a:pt x="7620" y="698500"/>
                  </a:moveTo>
                  <a:lnTo>
                    <a:pt x="0" y="698500"/>
                  </a:lnTo>
                  <a:lnTo>
                    <a:pt x="0" y="699770"/>
                  </a:lnTo>
                  <a:lnTo>
                    <a:pt x="7620" y="699770"/>
                  </a:lnTo>
                  <a:lnTo>
                    <a:pt x="7620" y="698500"/>
                  </a:lnTo>
                  <a:close/>
                </a:path>
                <a:path w="7620" h="709929">
                  <a:moveTo>
                    <a:pt x="7620" y="694690"/>
                  </a:moveTo>
                  <a:lnTo>
                    <a:pt x="0" y="694690"/>
                  </a:lnTo>
                  <a:lnTo>
                    <a:pt x="0" y="697230"/>
                  </a:lnTo>
                  <a:lnTo>
                    <a:pt x="7620" y="697230"/>
                  </a:lnTo>
                  <a:lnTo>
                    <a:pt x="7620" y="694690"/>
                  </a:lnTo>
                  <a:close/>
                </a:path>
                <a:path w="7620" h="709929">
                  <a:moveTo>
                    <a:pt x="7620" y="692150"/>
                  </a:moveTo>
                  <a:lnTo>
                    <a:pt x="0" y="692150"/>
                  </a:lnTo>
                  <a:lnTo>
                    <a:pt x="0" y="693420"/>
                  </a:lnTo>
                  <a:lnTo>
                    <a:pt x="7620" y="693420"/>
                  </a:lnTo>
                  <a:lnTo>
                    <a:pt x="7620" y="692150"/>
                  </a:lnTo>
                  <a:close/>
                </a:path>
                <a:path w="7620" h="709929">
                  <a:moveTo>
                    <a:pt x="7620" y="688340"/>
                  </a:moveTo>
                  <a:lnTo>
                    <a:pt x="0" y="688340"/>
                  </a:lnTo>
                  <a:lnTo>
                    <a:pt x="0" y="690880"/>
                  </a:lnTo>
                  <a:lnTo>
                    <a:pt x="7620" y="690880"/>
                  </a:lnTo>
                  <a:lnTo>
                    <a:pt x="7620" y="688340"/>
                  </a:lnTo>
                  <a:close/>
                </a:path>
                <a:path w="7620" h="709929">
                  <a:moveTo>
                    <a:pt x="7620" y="685800"/>
                  </a:moveTo>
                  <a:lnTo>
                    <a:pt x="0" y="685800"/>
                  </a:lnTo>
                  <a:lnTo>
                    <a:pt x="0" y="687070"/>
                  </a:lnTo>
                  <a:lnTo>
                    <a:pt x="7620" y="687070"/>
                  </a:lnTo>
                  <a:lnTo>
                    <a:pt x="7620" y="685800"/>
                  </a:lnTo>
                  <a:close/>
                </a:path>
                <a:path w="7620" h="709929">
                  <a:moveTo>
                    <a:pt x="7620" y="681990"/>
                  </a:moveTo>
                  <a:lnTo>
                    <a:pt x="0" y="681990"/>
                  </a:lnTo>
                  <a:lnTo>
                    <a:pt x="0" y="684530"/>
                  </a:lnTo>
                  <a:lnTo>
                    <a:pt x="7620" y="684530"/>
                  </a:lnTo>
                  <a:lnTo>
                    <a:pt x="7620" y="681990"/>
                  </a:lnTo>
                  <a:close/>
                </a:path>
                <a:path w="7620" h="709929">
                  <a:moveTo>
                    <a:pt x="7620" y="679450"/>
                  </a:moveTo>
                  <a:lnTo>
                    <a:pt x="0" y="679450"/>
                  </a:lnTo>
                  <a:lnTo>
                    <a:pt x="0" y="680720"/>
                  </a:lnTo>
                  <a:lnTo>
                    <a:pt x="7620" y="680720"/>
                  </a:lnTo>
                  <a:lnTo>
                    <a:pt x="7620" y="679450"/>
                  </a:lnTo>
                  <a:close/>
                </a:path>
                <a:path w="7620" h="709929">
                  <a:moveTo>
                    <a:pt x="7620" y="675640"/>
                  </a:moveTo>
                  <a:lnTo>
                    <a:pt x="0" y="675640"/>
                  </a:lnTo>
                  <a:lnTo>
                    <a:pt x="0" y="678180"/>
                  </a:lnTo>
                  <a:lnTo>
                    <a:pt x="7620" y="678180"/>
                  </a:lnTo>
                  <a:lnTo>
                    <a:pt x="7620" y="675640"/>
                  </a:lnTo>
                  <a:close/>
                </a:path>
                <a:path w="7620" h="709929">
                  <a:moveTo>
                    <a:pt x="7620" y="673100"/>
                  </a:moveTo>
                  <a:lnTo>
                    <a:pt x="0" y="673100"/>
                  </a:lnTo>
                  <a:lnTo>
                    <a:pt x="0" y="674370"/>
                  </a:lnTo>
                  <a:lnTo>
                    <a:pt x="7620" y="674370"/>
                  </a:lnTo>
                  <a:lnTo>
                    <a:pt x="7620" y="673100"/>
                  </a:lnTo>
                  <a:close/>
                </a:path>
                <a:path w="7620" h="709929">
                  <a:moveTo>
                    <a:pt x="7620" y="669290"/>
                  </a:moveTo>
                  <a:lnTo>
                    <a:pt x="0" y="669290"/>
                  </a:lnTo>
                  <a:lnTo>
                    <a:pt x="0" y="671830"/>
                  </a:lnTo>
                  <a:lnTo>
                    <a:pt x="7620" y="671830"/>
                  </a:lnTo>
                  <a:lnTo>
                    <a:pt x="7620" y="669290"/>
                  </a:lnTo>
                  <a:close/>
                </a:path>
                <a:path w="7620" h="709929">
                  <a:moveTo>
                    <a:pt x="7620" y="666750"/>
                  </a:moveTo>
                  <a:lnTo>
                    <a:pt x="0" y="666750"/>
                  </a:lnTo>
                  <a:lnTo>
                    <a:pt x="0" y="668020"/>
                  </a:lnTo>
                  <a:lnTo>
                    <a:pt x="7620" y="668020"/>
                  </a:lnTo>
                  <a:lnTo>
                    <a:pt x="7620" y="666750"/>
                  </a:lnTo>
                  <a:close/>
                </a:path>
                <a:path w="7620" h="709929">
                  <a:moveTo>
                    <a:pt x="7620" y="662940"/>
                  </a:moveTo>
                  <a:lnTo>
                    <a:pt x="0" y="662940"/>
                  </a:lnTo>
                  <a:lnTo>
                    <a:pt x="0" y="665480"/>
                  </a:lnTo>
                  <a:lnTo>
                    <a:pt x="7620" y="665480"/>
                  </a:lnTo>
                  <a:lnTo>
                    <a:pt x="7620" y="662940"/>
                  </a:lnTo>
                  <a:close/>
                </a:path>
                <a:path w="7620" h="709929">
                  <a:moveTo>
                    <a:pt x="7620" y="660400"/>
                  </a:moveTo>
                  <a:lnTo>
                    <a:pt x="0" y="660400"/>
                  </a:lnTo>
                  <a:lnTo>
                    <a:pt x="0" y="661670"/>
                  </a:lnTo>
                  <a:lnTo>
                    <a:pt x="7620" y="661670"/>
                  </a:lnTo>
                  <a:lnTo>
                    <a:pt x="7620" y="660400"/>
                  </a:lnTo>
                  <a:close/>
                </a:path>
                <a:path w="7620" h="709929">
                  <a:moveTo>
                    <a:pt x="7620" y="656590"/>
                  </a:moveTo>
                  <a:lnTo>
                    <a:pt x="0" y="656590"/>
                  </a:lnTo>
                  <a:lnTo>
                    <a:pt x="0" y="659130"/>
                  </a:lnTo>
                  <a:lnTo>
                    <a:pt x="7620" y="659130"/>
                  </a:lnTo>
                  <a:lnTo>
                    <a:pt x="7620" y="656590"/>
                  </a:lnTo>
                  <a:close/>
                </a:path>
                <a:path w="7620" h="709929">
                  <a:moveTo>
                    <a:pt x="7620" y="654050"/>
                  </a:moveTo>
                  <a:lnTo>
                    <a:pt x="0" y="654050"/>
                  </a:lnTo>
                  <a:lnTo>
                    <a:pt x="0" y="655320"/>
                  </a:lnTo>
                  <a:lnTo>
                    <a:pt x="7620" y="655320"/>
                  </a:lnTo>
                  <a:lnTo>
                    <a:pt x="7620" y="654050"/>
                  </a:lnTo>
                  <a:close/>
                </a:path>
                <a:path w="7620" h="709929">
                  <a:moveTo>
                    <a:pt x="7620" y="648970"/>
                  </a:moveTo>
                  <a:lnTo>
                    <a:pt x="0" y="648970"/>
                  </a:lnTo>
                  <a:lnTo>
                    <a:pt x="0" y="652780"/>
                  </a:lnTo>
                  <a:lnTo>
                    <a:pt x="7620" y="652780"/>
                  </a:lnTo>
                  <a:lnTo>
                    <a:pt x="7620" y="648970"/>
                  </a:lnTo>
                  <a:close/>
                </a:path>
                <a:path w="7620" h="709929">
                  <a:moveTo>
                    <a:pt x="7620" y="642620"/>
                  </a:moveTo>
                  <a:lnTo>
                    <a:pt x="0" y="642620"/>
                  </a:lnTo>
                  <a:lnTo>
                    <a:pt x="0" y="647700"/>
                  </a:lnTo>
                  <a:lnTo>
                    <a:pt x="7620" y="647700"/>
                  </a:lnTo>
                  <a:lnTo>
                    <a:pt x="7620" y="642620"/>
                  </a:lnTo>
                  <a:close/>
                </a:path>
                <a:path w="7620" h="709929">
                  <a:moveTo>
                    <a:pt x="7620" y="636270"/>
                  </a:moveTo>
                  <a:lnTo>
                    <a:pt x="0" y="636270"/>
                  </a:lnTo>
                  <a:lnTo>
                    <a:pt x="0" y="641350"/>
                  </a:lnTo>
                  <a:lnTo>
                    <a:pt x="7620" y="641350"/>
                  </a:lnTo>
                  <a:lnTo>
                    <a:pt x="7620" y="636270"/>
                  </a:lnTo>
                  <a:close/>
                </a:path>
                <a:path w="7620" h="709929">
                  <a:moveTo>
                    <a:pt x="7620" y="629920"/>
                  </a:moveTo>
                  <a:lnTo>
                    <a:pt x="0" y="629920"/>
                  </a:lnTo>
                  <a:lnTo>
                    <a:pt x="0" y="635000"/>
                  </a:lnTo>
                  <a:lnTo>
                    <a:pt x="7620" y="635000"/>
                  </a:lnTo>
                  <a:lnTo>
                    <a:pt x="7620" y="629920"/>
                  </a:lnTo>
                  <a:close/>
                </a:path>
                <a:path w="7620" h="709929">
                  <a:moveTo>
                    <a:pt x="7620" y="623570"/>
                  </a:moveTo>
                  <a:lnTo>
                    <a:pt x="0" y="623570"/>
                  </a:lnTo>
                  <a:lnTo>
                    <a:pt x="0" y="628650"/>
                  </a:lnTo>
                  <a:lnTo>
                    <a:pt x="7620" y="628650"/>
                  </a:lnTo>
                  <a:lnTo>
                    <a:pt x="7620" y="623570"/>
                  </a:lnTo>
                  <a:close/>
                </a:path>
                <a:path w="7620" h="709929">
                  <a:moveTo>
                    <a:pt x="7620" y="617220"/>
                  </a:moveTo>
                  <a:lnTo>
                    <a:pt x="0" y="617220"/>
                  </a:lnTo>
                  <a:lnTo>
                    <a:pt x="0" y="622300"/>
                  </a:lnTo>
                  <a:lnTo>
                    <a:pt x="7620" y="622300"/>
                  </a:lnTo>
                  <a:lnTo>
                    <a:pt x="7620" y="617220"/>
                  </a:lnTo>
                  <a:close/>
                </a:path>
                <a:path w="7620" h="709929">
                  <a:moveTo>
                    <a:pt x="7620" y="610870"/>
                  </a:moveTo>
                  <a:lnTo>
                    <a:pt x="0" y="610870"/>
                  </a:lnTo>
                  <a:lnTo>
                    <a:pt x="0" y="615950"/>
                  </a:lnTo>
                  <a:lnTo>
                    <a:pt x="7620" y="615950"/>
                  </a:lnTo>
                  <a:lnTo>
                    <a:pt x="7620" y="610870"/>
                  </a:lnTo>
                  <a:close/>
                </a:path>
                <a:path w="7620" h="709929">
                  <a:moveTo>
                    <a:pt x="7620" y="604520"/>
                  </a:moveTo>
                  <a:lnTo>
                    <a:pt x="0" y="604520"/>
                  </a:lnTo>
                  <a:lnTo>
                    <a:pt x="0" y="609600"/>
                  </a:lnTo>
                  <a:lnTo>
                    <a:pt x="7620" y="609600"/>
                  </a:lnTo>
                  <a:lnTo>
                    <a:pt x="7620" y="604520"/>
                  </a:lnTo>
                  <a:close/>
                </a:path>
                <a:path w="7620" h="709929">
                  <a:moveTo>
                    <a:pt x="7620" y="598170"/>
                  </a:moveTo>
                  <a:lnTo>
                    <a:pt x="0" y="598170"/>
                  </a:lnTo>
                  <a:lnTo>
                    <a:pt x="0" y="603250"/>
                  </a:lnTo>
                  <a:lnTo>
                    <a:pt x="7620" y="603250"/>
                  </a:lnTo>
                  <a:lnTo>
                    <a:pt x="7620" y="598170"/>
                  </a:lnTo>
                  <a:close/>
                </a:path>
                <a:path w="7620" h="709929">
                  <a:moveTo>
                    <a:pt x="7620" y="591820"/>
                  </a:moveTo>
                  <a:lnTo>
                    <a:pt x="0" y="591820"/>
                  </a:lnTo>
                  <a:lnTo>
                    <a:pt x="0" y="596900"/>
                  </a:lnTo>
                  <a:lnTo>
                    <a:pt x="7620" y="596900"/>
                  </a:lnTo>
                  <a:lnTo>
                    <a:pt x="7620" y="591820"/>
                  </a:lnTo>
                  <a:close/>
                </a:path>
                <a:path w="7620" h="709929">
                  <a:moveTo>
                    <a:pt x="7620" y="585470"/>
                  </a:moveTo>
                  <a:lnTo>
                    <a:pt x="0" y="585470"/>
                  </a:lnTo>
                  <a:lnTo>
                    <a:pt x="0" y="590550"/>
                  </a:lnTo>
                  <a:lnTo>
                    <a:pt x="7620" y="590550"/>
                  </a:lnTo>
                  <a:lnTo>
                    <a:pt x="7620" y="585470"/>
                  </a:lnTo>
                  <a:close/>
                </a:path>
                <a:path w="7620" h="709929">
                  <a:moveTo>
                    <a:pt x="7620" y="579120"/>
                  </a:moveTo>
                  <a:lnTo>
                    <a:pt x="0" y="579120"/>
                  </a:lnTo>
                  <a:lnTo>
                    <a:pt x="0" y="584200"/>
                  </a:lnTo>
                  <a:lnTo>
                    <a:pt x="7620" y="584200"/>
                  </a:lnTo>
                  <a:lnTo>
                    <a:pt x="7620" y="579120"/>
                  </a:lnTo>
                  <a:close/>
                </a:path>
                <a:path w="7620" h="709929">
                  <a:moveTo>
                    <a:pt x="7620" y="572770"/>
                  </a:moveTo>
                  <a:lnTo>
                    <a:pt x="0" y="572770"/>
                  </a:lnTo>
                  <a:lnTo>
                    <a:pt x="0" y="577850"/>
                  </a:lnTo>
                  <a:lnTo>
                    <a:pt x="7620" y="577850"/>
                  </a:lnTo>
                  <a:lnTo>
                    <a:pt x="7620" y="572770"/>
                  </a:lnTo>
                  <a:close/>
                </a:path>
                <a:path w="7620" h="709929">
                  <a:moveTo>
                    <a:pt x="7620" y="565150"/>
                  </a:moveTo>
                  <a:lnTo>
                    <a:pt x="0" y="565150"/>
                  </a:lnTo>
                  <a:lnTo>
                    <a:pt x="0" y="571500"/>
                  </a:lnTo>
                  <a:lnTo>
                    <a:pt x="7620" y="571500"/>
                  </a:lnTo>
                  <a:lnTo>
                    <a:pt x="7620" y="565150"/>
                  </a:lnTo>
                  <a:close/>
                </a:path>
                <a:path w="7620" h="709929">
                  <a:moveTo>
                    <a:pt x="7620" y="560070"/>
                  </a:moveTo>
                  <a:lnTo>
                    <a:pt x="0" y="560070"/>
                  </a:lnTo>
                  <a:lnTo>
                    <a:pt x="0" y="563880"/>
                  </a:lnTo>
                  <a:lnTo>
                    <a:pt x="7620" y="563880"/>
                  </a:lnTo>
                  <a:lnTo>
                    <a:pt x="7620" y="560070"/>
                  </a:lnTo>
                  <a:close/>
                </a:path>
                <a:path w="7620" h="709929">
                  <a:moveTo>
                    <a:pt x="7620" y="553720"/>
                  </a:moveTo>
                  <a:lnTo>
                    <a:pt x="0" y="553720"/>
                  </a:lnTo>
                  <a:lnTo>
                    <a:pt x="0" y="558800"/>
                  </a:lnTo>
                  <a:lnTo>
                    <a:pt x="7620" y="558800"/>
                  </a:lnTo>
                  <a:lnTo>
                    <a:pt x="7620" y="553720"/>
                  </a:lnTo>
                  <a:close/>
                </a:path>
                <a:path w="7620" h="709929">
                  <a:moveTo>
                    <a:pt x="7620" y="546100"/>
                  </a:moveTo>
                  <a:lnTo>
                    <a:pt x="0" y="546100"/>
                  </a:lnTo>
                  <a:lnTo>
                    <a:pt x="0" y="552450"/>
                  </a:lnTo>
                  <a:lnTo>
                    <a:pt x="7620" y="552450"/>
                  </a:lnTo>
                  <a:lnTo>
                    <a:pt x="7620" y="546100"/>
                  </a:lnTo>
                  <a:close/>
                </a:path>
                <a:path w="7620" h="709929">
                  <a:moveTo>
                    <a:pt x="7620" y="541020"/>
                  </a:moveTo>
                  <a:lnTo>
                    <a:pt x="0" y="541020"/>
                  </a:lnTo>
                  <a:lnTo>
                    <a:pt x="0" y="544830"/>
                  </a:lnTo>
                  <a:lnTo>
                    <a:pt x="7620" y="544830"/>
                  </a:lnTo>
                  <a:lnTo>
                    <a:pt x="7620" y="541020"/>
                  </a:lnTo>
                  <a:close/>
                </a:path>
                <a:path w="7620" h="709929">
                  <a:moveTo>
                    <a:pt x="7620" y="534670"/>
                  </a:moveTo>
                  <a:lnTo>
                    <a:pt x="0" y="534670"/>
                  </a:lnTo>
                  <a:lnTo>
                    <a:pt x="0" y="539750"/>
                  </a:lnTo>
                  <a:lnTo>
                    <a:pt x="7620" y="539750"/>
                  </a:lnTo>
                  <a:lnTo>
                    <a:pt x="7620" y="534670"/>
                  </a:lnTo>
                  <a:close/>
                </a:path>
                <a:path w="7620" h="709929">
                  <a:moveTo>
                    <a:pt x="7620" y="528320"/>
                  </a:moveTo>
                  <a:lnTo>
                    <a:pt x="0" y="528320"/>
                  </a:lnTo>
                  <a:lnTo>
                    <a:pt x="0" y="533400"/>
                  </a:lnTo>
                  <a:lnTo>
                    <a:pt x="7620" y="533400"/>
                  </a:lnTo>
                  <a:lnTo>
                    <a:pt x="7620" y="528320"/>
                  </a:lnTo>
                  <a:close/>
                </a:path>
                <a:path w="7620" h="709929">
                  <a:moveTo>
                    <a:pt x="7620" y="521970"/>
                  </a:moveTo>
                  <a:lnTo>
                    <a:pt x="0" y="521970"/>
                  </a:lnTo>
                  <a:lnTo>
                    <a:pt x="0" y="527050"/>
                  </a:lnTo>
                  <a:lnTo>
                    <a:pt x="7620" y="527050"/>
                  </a:lnTo>
                  <a:lnTo>
                    <a:pt x="7620" y="521970"/>
                  </a:lnTo>
                  <a:close/>
                </a:path>
                <a:path w="7620" h="709929">
                  <a:moveTo>
                    <a:pt x="7620" y="515620"/>
                  </a:moveTo>
                  <a:lnTo>
                    <a:pt x="0" y="515620"/>
                  </a:lnTo>
                  <a:lnTo>
                    <a:pt x="0" y="520700"/>
                  </a:lnTo>
                  <a:lnTo>
                    <a:pt x="7620" y="520700"/>
                  </a:lnTo>
                  <a:lnTo>
                    <a:pt x="7620" y="515620"/>
                  </a:lnTo>
                  <a:close/>
                </a:path>
                <a:path w="7620" h="709929">
                  <a:moveTo>
                    <a:pt x="7620" y="509270"/>
                  </a:moveTo>
                  <a:lnTo>
                    <a:pt x="0" y="509270"/>
                  </a:lnTo>
                  <a:lnTo>
                    <a:pt x="0" y="514350"/>
                  </a:lnTo>
                  <a:lnTo>
                    <a:pt x="7620" y="514350"/>
                  </a:lnTo>
                  <a:lnTo>
                    <a:pt x="7620" y="509270"/>
                  </a:lnTo>
                  <a:close/>
                </a:path>
                <a:path w="7620" h="709929">
                  <a:moveTo>
                    <a:pt x="7620" y="502920"/>
                  </a:moveTo>
                  <a:lnTo>
                    <a:pt x="0" y="502920"/>
                  </a:lnTo>
                  <a:lnTo>
                    <a:pt x="0" y="508000"/>
                  </a:lnTo>
                  <a:lnTo>
                    <a:pt x="7620" y="508000"/>
                  </a:lnTo>
                  <a:lnTo>
                    <a:pt x="7620" y="502920"/>
                  </a:lnTo>
                  <a:close/>
                </a:path>
                <a:path w="7620" h="709929">
                  <a:moveTo>
                    <a:pt x="7620" y="496570"/>
                  </a:moveTo>
                  <a:lnTo>
                    <a:pt x="0" y="496570"/>
                  </a:lnTo>
                  <a:lnTo>
                    <a:pt x="0" y="501650"/>
                  </a:lnTo>
                  <a:lnTo>
                    <a:pt x="7620" y="501650"/>
                  </a:lnTo>
                  <a:lnTo>
                    <a:pt x="7620" y="496570"/>
                  </a:lnTo>
                  <a:close/>
                </a:path>
                <a:path w="7620" h="709929">
                  <a:moveTo>
                    <a:pt x="7620" y="490220"/>
                  </a:moveTo>
                  <a:lnTo>
                    <a:pt x="0" y="490220"/>
                  </a:lnTo>
                  <a:lnTo>
                    <a:pt x="0" y="495300"/>
                  </a:lnTo>
                  <a:lnTo>
                    <a:pt x="7620" y="495300"/>
                  </a:lnTo>
                  <a:lnTo>
                    <a:pt x="7620" y="490220"/>
                  </a:lnTo>
                  <a:close/>
                </a:path>
                <a:path w="7620" h="709929">
                  <a:moveTo>
                    <a:pt x="2540" y="482600"/>
                  </a:moveTo>
                  <a:lnTo>
                    <a:pt x="1270" y="482600"/>
                  </a:lnTo>
                  <a:lnTo>
                    <a:pt x="1270" y="485140"/>
                  </a:lnTo>
                  <a:lnTo>
                    <a:pt x="0" y="485140"/>
                  </a:lnTo>
                  <a:lnTo>
                    <a:pt x="0" y="488950"/>
                  </a:lnTo>
                  <a:lnTo>
                    <a:pt x="7620" y="488950"/>
                  </a:lnTo>
                  <a:lnTo>
                    <a:pt x="7620" y="483870"/>
                  </a:lnTo>
                  <a:lnTo>
                    <a:pt x="2540" y="483870"/>
                  </a:lnTo>
                  <a:lnTo>
                    <a:pt x="2540" y="482600"/>
                  </a:lnTo>
                  <a:close/>
                </a:path>
                <a:path w="7620" h="709929">
                  <a:moveTo>
                    <a:pt x="6350" y="476250"/>
                  </a:moveTo>
                  <a:lnTo>
                    <a:pt x="5079" y="476250"/>
                  </a:lnTo>
                  <a:lnTo>
                    <a:pt x="5079" y="478790"/>
                  </a:lnTo>
                  <a:lnTo>
                    <a:pt x="3809" y="478790"/>
                  </a:lnTo>
                  <a:lnTo>
                    <a:pt x="3809" y="482600"/>
                  </a:lnTo>
                  <a:lnTo>
                    <a:pt x="7620" y="482600"/>
                  </a:lnTo>
                  <a:lnTo>
                    <a:pt x="7620" y="477520"/>
                  </a:lnTo>
                  <a:lnTo>
                    <a:pt x="6350" y="477520"/>
                  </a:lnTo>
                  <a:lnTo>
                    <a:pt x="6350" y="476250"/>
                  </a:lnTo>
                  <a:close/>
                </a:path>
              </a:pathLst>
            </a:custGeom>
            <a:solidFill>
              <a:srgbClr val="5E00F2"/>
            </a:solidFill>
          </p:spPr>
          <p:txBody>
            <a:bodyPr bIns="0" lIns="0" rIns="0" rtlCol="0" tIns="0" wrap="square"/>
            <a:p/>
          </p:txBody>
        </p:sp>
        <p:sp>
          <p:nvSpPr>
            <p:cNvPr id="1051055" name="object 2371"/>
            <p:cNvSpPr/>
            <p:nvPr/>
          </p:nvSpPr>
          <p:spPr>
            <a:xfrm>
              <a:off x="6534150" y="5798820"/>
              <a:ext cx="6350" cy="712470"/>
            </a:xfrm>
            <a:custGeom>
              <a:avLst/>
              <a:ahLst/>
              <a:rect l="l" t="t" r="r" b="b"/>
              <a:pathLst>
                <a:path w="6350" h="712470">
                  <a:moveTo>
                    <a:pt x="3809" y="0"/>
                  </a:moveTo>
                  <a:lnTo>
                    <a:pt x="0" y="0"/>
                  </a:lnTo>
                  <a:lnTo>
                    <a:pt x="0" y="2539"/>
                  </a:lnTo>
                  <a:lnTo>
                    <a:pt x="6350" y="2539"/>
                  </a:lnTo>
                  <a:lnTo>
                    <a:pt x="6350" y="1269"/>
                  </a:lnTo>
                  <a:lnTo>
                    <a:pt x="3809" y="1269"/>
                  </a:lnTo>
                  <a:lnTo>
                    <a:pt x="3809" y="0"/>
                  </a:lnTo>
                  <a:close/>
                </a:path>
                <a:path w="6350" h="712470">
                  <a:moveTo>
                    <a:pt x="6350" y="2539"/>
                  </a:moveTo>
                  <a:lnTo>
                    <a:pt x="0" y="2539"/>
                  </a:lnTo>
                  <a:lnTo>
                    <a:pt x="0" y="6349"/>
                  </a:lnTo>
                  <a:lnTo>
                    <a:pt x="6350" y="6349"/>
                  </a:lnTo>
                  <a:lnTo>
                    <a:pt x="6350" y="2539"/>
                  </a:lnTo>
                  <a:close/>
                </a:path>
                <a:path w="6350" h="712470">
                  <a:moveTo>
                    <a:pt x="6350" y="6349"/>
                  </a:moveTo>
                  <a:lnTo>
                    <a:pt x="0" y="6349"/>
                  </a:lnTo>
                  <a:lnTo>
                    <a:pt x="0" y="8889"/>
                  </a:lnTo>
                  <a:lnTo>
                    <a:pt x="6350" y="8889"/>
                  </a:lnTo>
                  <a:lnTo>
                    <a:pt x="6350" y="6349"/>
                  </a:lnTo>
                  <a:close/>
                </a:path>
                <a:path w="6350" h="712470">
                  <a:moveTo>
                    <a:pt x="6350" y="8889"/>
                  </a:moveTo>
                  <a:lnTo>
                    <a:pt x="0" y="8889"/>
                  </a:lnTo>
                  <a:lnTo>
                    <a:pt x="0" y="15239"/>
                  </a:lnTo>
                  <a:lnTo>
                    <a:pt x="6350" y="15239"/>
                  </a:lnTo>
                  <a:lnTo>
                    <a:pt x="6350" y="8889"/>
                  </a:lnTo>
                  <a:close/>
                </a:path>
                <a:path w="6350" h="712470">
                  <a:moveTo>
                    <a:pt x="6350" y="15239"/>
                  </a:moveTo>
                  <a:lnTo>
                    <a:pt x="0" y="15239"/>
                  </a:lnTo>
                  <a:lnTo>
                    <a:pt x="0" y="21589"/>
                  </a:lnTo>
                  <a:lnTo>
                    <a:pt x="6350" y="21589"/>
                  </a:lnTo>
                  <a:lnTo>
                    <a:pt x="6350" y="15239"/>
                  </a:lnTo>
                  <a:close/>
                </a:path>
                <a:path w="6350" h="712470">
                  <a:moveTo>
                    <a:pt x="6350" y="21589"/>
                  </a:moveTo>
                  <a:lnTo>
                    <a:pt x="0" y="21589"/>
                  </a:lnTo>
                  <a:lnTo>
                    <a:pt x="0" y="34289"/>
                  </a:lnTo>
                  <a:lnTo>
                    <a:pt x="6350" y="34289"/>
                  </a:lnTo>
                  <a:lnTo>
                    <a:pt x="6350" y="21589"/>
                  </a:lnTo>
                  <a:close/>
                </a:path>
                <a:path w="6350" h="712470">
                  <a:moveTo>
                    <a:pt x="6350" y="34289"/>
                  </a:moveTo>
                  <a:lnTo>
                    <a:pt x="0" y="34289"/>
                  </a:lnTo>
                  <a:lnTo>
                    <a:pt x="0" y="38099"/>
                  </a:lnTo>
                  <a:lnTo>
                    <a:pt x="6350" y="38099"/>
                  </a:lnTo>
                  <a:lnTo>
                    <a:pt x="6350" y="34289"/>
                  </a:lnTo>
                  <a:close/>
                </a:path>
                <a:path w="6350" h="712470">
                  <a:moveTo>
                    <a:pt x="6350" y="38099"/>
                  </a:moveTo>
                  <a:lnTo>
                    <a:pt x="0" y="38099"/>
                  </a:lnTo>
                  <a:lnTo>
                    <a:pt x="0" y="40639"/>
                  </a:lnTo>
                  <a:lnTo>
                    <a:pt x="6350" y="40639"/>
                  </a:lnTo>
                  <a:lnTo>
                    <a:pt x="6350" y="38099"/>
                  </a:lnTo>
                  <a:close/>
                </a:path>
                <a:path w="6350" h="712470">
                  <a:moveTo>
                    <a:pt x="6350" y="40639"/>
                  </a:moveTo>
                  <a:lnTo>
                    <a:pt x="0" y="40639"/>
                  </a:lnTo>
                  <a:lnTo>
                    <a:pt x="0" y="44449"/>
                  </a:lnTo>
                  <a:lnTo>
                    <a:pt x="6350" y="44449"/>
                  </a:lnTo>
                  <a:lnTo>
                    <a:pt x="6350" y="40639"/>
                  </a:lnTo>
                  <a:close/>
                </a:path>
                <a:path w="6350" h="712470">
                  <a:moveTo>
                    <a:pt x="6350" y="44449"/>
                  </a:moveTo>
                  <a:lnTo>
                    <a:pt x="0" y="44449"/>
                  </a:lnTo>
                  <a:lnTo>
                    <a:pt x="0" y="46989"/>
                  </a:lnTo>
                  <a:lnTo>
                    <a:pt x="6350" y="46989"/>
                  </a:lnTo>
                  <a:lnTo>
                    <a:pt x="6350" y="44449"/>
                  </a:lnTo>
                  <a:close/>
                </a:path>
                <a:path w="6350" h="712470">
                  <a:moveTo>
                    <a:pt x="6350" y="46989"/>
                  </a:moveTo>
                  <a:lnTo>
                    <a:pt x="0" y="46989"/>
                  </a:lnTo>
                  <a:lnTo>
                    <a:pt x="0" y="50799"/>
                  </a:lnTo>
                  <a:lnTo>
                    <a:pt x="6350" y="50799"/>
                  </a:lnTo>
                  <a:lnTo>
                    <a:pt x="6350" y="46989"/>
                  </a:lnTo>
                  <a:close/>
                </a:path>
                <a:path w="6350" h="712470">
                  <a:moveTo>
                    <a:pt x="6350" y="50799"/>
                  </a:moveTo>
                  <a:lnTo>
                    <a:pt x="0" y="50799"/>
                  </a:lnTo>
                  <a:lnTo>
                    <a:pt x="0" y="53339"/>
                  </a:lnTo>
                  <a:lnTo>
                    <a:pt x="6350" y="53339"/>
                  </a:lnTo>
                  <a:lnTo>
                    <a:pt x="6350" y="50799"/>
                  </a:lnTo>
                  <a:close/>
                </a:path>
                <a:path w="6350" h="712470">
                  <a:moveTo>
                    <a:pt x="6350" y="53339"/>
                  </a:moveTo>
                  <a:lnTo>
                    <a:pt x="0" y="53339"/>
                  </a:lnTo>
                  <a:lnTo>
                    <a:pt x="0" y="57149"/>
                  </a:lnTo>
                  <a:lnTo>
                    <a:pt x="6350" y="57149"/>
                  </a:lnTo>
                  <a:lnTo>
                    <a:pt x="6350" y="53339"/>
                  </a:lnTo>
                  <a:close/>
                </a:path>
                <a:path w="6350" h="712470">
                  <a:moveTo>
                    <a:pt x="6350" y="57149"/>
                  </a:moveTo>
                  <a:lnTo>
                    <a:pt x="0" y="57149"/>
                  </a:lnTo>
                  <a:lnTo>
                    <a:pt x="0" y="59689"/>
                  </a:lnTo>
                  <a:lnTo>
                    <a:pt x="6350" y="59689"/>
                  </a:lnTo>
                  <a:lnTo>
                    <a:pt x="6350" y="57149"/>
                  </a:lnTo>
                  <a:close/>
                </a:path>
                <a:path w="6350" h="712470">
                  <a:moveTo>
                    <a:pt x="6350" y="59689"/>
                  </a:moveTo>
                  <a:lnTo>
                    <a:pt x="0" y="59689"/>
                  </a:lnTo>
                  <a:lnTo>
                    <a:pt x="0" y="66039"/>
                  </a:lnTo>
                  <a:lnTo>
                    <a:pt x="6350" y="66039"/>
                  </a:lnTo>
                  <a:lnTo>
                    <a:pt x="6350" y="59689"/>
                  </a:lnTo>
                  <a:close/>
                </a:path>
                <a:path w="6350" h="712470">
                  <a:moveTo>
                    <a:pt x="6350" y="66039"/>
                  </a:moveTo>
                  <a:lnTo>
                    <a:pt x="0" y="66039"/>
                  </a:lnTo>
                  <a:lnTo>
                    <a:pt x="0" y="69849"/>
                  </a:lnTo>
                  <a:lnTo>
                    <a:pt x="6350" y="69849"/>
                  </a:lnTo>
                  <a:lnTo>
                    <a:pt x="6350" y="66039"/>
                  </a:lnTo>
                  <a:close/>
                </a:path>
                <a:path w="6350" h="712470">
                  <a:moveTo>
                    <a:pt x="6350" y="69849"/>
                  </a:moveTo>
                  <a:lnTo>
                    <a:pt x="0" y="69849"/>
                  </a:lnTo>
                  <a:lnTo>
                    <a:pt x="0" y="72389"/>
                  </a:lnTo>
                  <a:lnTo>
                    <a:pt x="6350" y="72389"/>
                  </a:lnTo>
                  <a:lnTo>
                    <a:pt x="6350" y="69849"/>
                  </a:lnTo>
                  <a:close/>
                </a:path>
                <a:path w="6350" h="712470">
                  <a:moveTo>
                    <a:pt x="6350" y="72389"/>
                  </a:moveTo>
                  <a:lnTo>
                    <a:pt x="0" y="72389"/>
                  </a:lnTo>
                  <a:lnTo>
                    <a:pt x="0" y="76199"/>
                  </a:lnTo>
                  <a:lnTo>
                    <a:pt x="6350" y="76199"/>
                  </a:lnTo>
                  <a:lnTo>
                    <a:pt x="6350" y="72389"/>
                  </a:lnTo>
                  <a:close/>
                </a:path>
                <a:path w="6350" h="712470">
                  <a:moveTo>
                    <a:pt x="6350" y="76199"/>
                  </a:moveTo>
                  <a:lnTo>
                    <a:pt x="0" y="76199"/>
                  </a:lnTo>
                  <a:lnTo>
                    <a:pt x="0" y="78739"/>
                  </a:lnTo>
                  <a:lnTo>
                    <a:pt x="6350" y="78739"/>
                  </a:lnTo>
                  <a:lnTo>
                    <a:pt x="6350" y="76199"/>
                  </a:lnTo>
                  <a:close/>
                </a:path>
                <a:path w="6350" h="712470">
                  <a:moveTo>
                    <a:pt x="6350" y="78739"/>
                  </a:moveTo>
                  <a:lnTo>
                    <a:pt x="0" y="78739"/>
                  </a:lnTo>
                  <a:lnTo>
                    <a:pt x="0" y="82549"/>
                  </a:lnTo>
                  <a:lnTo>
                    <a:pt x="6350" y="82549"/>
                  </a:lnTo>
                  <a:lnTo>
                    <a:pt x="6350" y="78739"/>
                  </a:lnTo>
                  <a:close/>
                </a:path>
                <a:path w="6350" h="712470">
                  <a:moveTo>
                    <a:pt x="6350" y="82549"/>
                  </a:moveTo>
                  <a:lnTo>
                    <a:pt x="0" y="82549"/>
                  </a:lnTo>
                  <a:lnTo>
                    <a:pt x="0" y="88899"/>
                  </a:lnTo>
                  <a:lnTo>
                    <a:pt x="6350" y="88899"/>
                  </a:lnTo>
                  <a:lnTo>
                    <a:pt x="6350" y="82549"/>
                  </a:lnTo>
                  <a:close/>
                </a:path>
                <a:path w="6350" h="712470">
                  <a:moveTo>
                    <a:pt x="6350" y="88899"/>
                  </a:moveTo>
                  <a:lnTo>
                    <a:pt x="0" y="88899"/>
                  </a:lnTo>
                  <a:lnTo>
                    <a:pt x="0" y="91439"/>
                  </a:lnTo>
                  <a:lnTo>
                    <a:pt x="6350" y="91439"/>
                  </a:lnTo>
                  <a:lnTo>
                    <a:pt x="6350" y="88899"/>
                  </a:lnTo>
                  <a:close/>
                </a:path>
                <a:path w="6350" h="712470">
                  <a:moveTo>
                    <a:pt x="6350" y="91439"/>
                  </a:moveTo>
                  <a:lnTo>
                    <a:pt x="0" y="91439"/>
                  </a:lnTo>
                  <a:lnTo>
                    <a:pt x="0" y="95249"/>
                  </a:lnTo>
                  <a:lnTo>
                    <a:pt x="6350" y="95249"/>
                  </a:lnTo>
                  <a:lnTo>
                    <a:pt x="6350" y="91439"/>
                  </a:lnTo>
                  <a:close/>
                </a:path>
                <a:path w="6350" h="712470">
                  <a:moveTo>
                    <a:pt x="6350" y="95249"/>
                  </a:moveTo>
                  <a:lnTo>
                    <a:pt x="0" y="95249"/>
                  </a:lnTo>
                  <a:lnTo>
                    <a:pt x="0" y="97789"/>
                  </a:lnTo>
                  <a:lnTo>
                    <a:pt x="6350" y="97789"/>
                  </a:lnTo>
                  <a:lnTo>
                    <a:pt x="6350" y="95249"/>
                  </a:lnTo>
                  <a:close/>
                </a:path>
                <a:path w="6350" h="712470">
                  <a:moveTo>
                    <a:pt x="6350" y="97789"/>
                  </a:moveTo>
                  <a:lnTo>
                    <a:pt x="0" y="97789"/>
                  </a:lnTo>
                  <a:lnTo>
                    <a:pt x="0" y="101599"/>
                  </a:lnTo>
                  <a:lnTo>
                    <a:pt x="6350" y="101599"/>
                  </a:lnTo>
                  <a:lnTo>
                    <a:pt x="6350" y="97789"/>
                  </a:lnTo>
                  <a:close/>
                </a:path>
                <a:path w="6350" h="712470">
                  <a:moveTo>
                    <a:pt x="6350" y="101599"/>
                  </a:moveTo>
                  <a:lnTo>
                    <a:pt x="0" y="101599"/>
                  </a:lnTo>
                  <a:lnTo>
                    <a:pt x="0" y="104139"/>
                  </a:lnTo>
                  <a:lnTo>
                    <a:pt x="6350" y="104139"/>
                  </a:lnTo>
                  <a:lnTo>
                    <a:pt x="6350" y="101599"/>
                  </a:lnTo>
                  <a:close/>
                </a:path>
                <a:path w="6350" h="712470">
                  <a:moveTo>
                    <a:pt x="6350" y="104139"/>
                  </a:moveTo>
                  <a:lnTo>
                    <a:pt x="0" y="104139"/>
                  </a:lnTo>
                  <a:lnTo>
                    <a:pt x="0" y="107949"/>
                  </a:lnTo>
                  <a:lnTo>
                    <a:pt x="6350" y="107949"/>
                  </a:lnTo>
                  <a:lnTo>
                    <a:pt x="6350" y="104139"/>
                  </a:lnTo>
                  <a:close/>
                </a:path>
                <a:path w="6350" h="712470">
                  <a:moveTo>
                    <a:pt x="6350" y="107949"/>
                  </a:moveTo>
                  <a:lnTo>
                    <a:pt x="0" y="107949"/>
                  </a:lnTo>
                  <a:lnTo>
                    <a:pt x="0" y="110489"/>
                  </a:lnTo>
                  <a:lnTo>
                    <a:pt x="6350" y="110489"/>
                  </a:lnTo>
                  <a:lnTo>
                    <a:pt x="6350" y="107949"/>
                  </a:lnTo>
                  <a:close/>
                </a:path>
                <a:path w="6350" h="712470">
                  <a:moveTo>
                    <a:pt x="6350" y="110489"/>
                  </a:moveTo>
                  <a:lnTo>
                    <a:pt x="0" y="110489"/>
                  </a:lnTo>
                  <a:lnTo>
                    <a:pt x="0" y="114299"/>
                  </a:lnTo>
                  <a:lnTo>
                    <a:pt x="6350" y="114299"/>
                  </a:lnTo>
                  <a:lnTo>
                    <a:pt x="6350" y="110489"/>
                  </a:lnTo>
                  <a:close/>
                </a:path>
                <a:path w="6350" h="712470">
                  <a:moveTo>
                    <a:pt x="6350" y="114299"/>
                  </a:moveTo>
                  <a:lnTo>
                    <a:pt x="0" y="114299"/>
                  </a:lnTo>
                  <a:lnTo>
                    <a:pt x="0" y="116839"/>
                  </a:lnTo>
                  <a:lnTo>
                    <a:pt x="6350" y="116839"/>
                  </a:lnTo>
                  <a:lnTo>
                    <a:pt x="6350" y="114299"/>
                  </a:lnTo>
                  <a:close/>
                </a:path>
                <a:path w="6350" h="712470">
                  <a:moveTo>
                    <a:pt x="6350" y="116839"/>
                  </a:moveTo>
                  <a:lnTo>
                    <a:pt x="0" y="116839"/>
                  </a:lnTo>
                  <a:lnTo>
                    <a:pt x="0" y="120649"/>
                  </a:lnTo>
                  <a:lnTo>
                    <a:pt x="6350" y="120649"/>
                  </a:lnTo>
                  <a:lnTo>
                    <a:pt x="6350" y="116839"/>
                  </a:lnTo>
                  <a:close/>
                </a:path>
                <a:path w="6350" h="712470">
                  <a:moveTo>
                    <a:pt x="6350" y="120649"/>
                  </a:moveTo>
                  <a:lnTo>
                    <a:pt x="0" y="120649"/>
                  </a:lnTo>
                  <a:lnTo>
                    <a:pt x="0" y="123189"/>
                  </a:lnTo>
                  <a:lnTo>
                    <a:pt x="6350" y="123189"/>
                  </a:lnTo>
                  <a:lnTo>
                    <a:pt x="6350" y="120649"/>
                  </a:lnTo>
                  <a:close/>
                </a:path>
                <a:path w="6350" h="712470">
                  <a:moveTo>
                    <a:pt x="6350" y="123189"/>
                  </a:moveTo>
                  <a:lnTo>
                    <a:pt x="0" y="123189"/>
                  </a:lnTo>
                  <a:lnTo>
                    <a:pt x="0" y="126999"/>
                  </a:lnTo>
                  <a:lnTo>
                    <a:pt x="6350" y="126999"/>
                  </a:lnTo>
                  <a:lnTo>
                    <a:pt x="6350" y="123189"/>
                  </a:lnTo>
                  <a:close/>
                </a:path>
                <a:path w="6350" h="712470">
                  <a:moveTo>
                    <a:pt x="6350" y="126999"/>
                  </a:moveTo>
                  <a:lnTo>
                    <a:pt x="0" y="126999"/>
                  </a:lnTo>
                  <a:lnTo>
                    <a:pt x="0" y="129539"/>
                  </a:lnTo>
                  <a:lnTo>
                    <a:pt x="6350" y="129539"/>
                  </a:lnTo>
                  <a:lnTo>
                    <a:pt x="6350" y="126999"/>
                  </a:lnTo>
                  <a:close/>
                </a:path>
                <a:path w="6350" h="712470">
                  <a:moveTo>
                    <a:pt x="6350" y="129539"/>
                  </a:moveTo>
                  <a:lnTo>
                    <a:pt x="0" y="129539"/>
                  </a:lnTo>
                  <a:lnTo>
                    <a:pt x="0" y="133349"/>
                  </a:lnTo>
                  <a:lnTo>
                    <a:pt x="6350" y="133349"/>
                  </a:lnTo>
                  <a:lnTo>
                    <a:pt x="6350" y="129539"/>
                  </a:lnTo>
                  <a:close/>
                </a:path>
                <a:path w="6350" h="712470">
                  <a:moveTo>
                    <a:pt x="6350" y="133349"/>
                  </a:moveTo>
                  <a:lnTo>
                    <a:pt x="0" y="133349"/>
                  </a:lnTo>
                  <a:lnTo>
                    <a:pt x="0" y="135889"/>
                  </a:lnTo>
                  <a:lnTo>
                    <a:pt x="6350" y="135889"/>
                  </a:lnTo>
                  <a:lnTo>
                    <a:pt x="6350" y="133349"/>
                  </a:lnTo>
                  <a:close/>
                </a:path>
                <a:path w="6350" h="712470">
                  <a:moveTo>
                    <a:pt x="6350" y="135889"/>
                  </a:moveTo>
                  <a:lnTo>
                    <a:pt x="0" y="135889"/>
                  </a:lnTo>
                  <a:lnTo>
                    <a:pt x="0" y="139699"/>
                  </a:lnTo>
                  <a:lnTo>
                    <a:pt x="6350" y="139699"/>
                  </a:lnTo>
                  <a:lnTo>
                    <a:pt x="6350" y="135889"/>
                  </a:lnTo>
                  <a:close/>
                </a:path>
                <a:path w="6350" h="712470">
                  <a:moveTo>
                    <a:pt x="6350" y="139699"/>
                  </a:moveTo>
                  <a:lnTo>
                    <a:pt x="0" y="139699"/>
                  </a:lnTo>
                  <a:lnTo>
                    <a:pt x="0" y="142239"/>
                  </a:lnTo>
                  <a:lnTo>
                    <a:pt x="6350" y="142239"/>
                  </a:lnTo>
                  <a:lnTo>
                    <a:pt x="6350" y="139699"/>
                  </a:lnTo>
                  <a:close/>
                </a:path>
                <a:path w="6350" h="712470">
                  <a:moveTo>
                    <a:pt x="6350" y="142239"/>
                  </a:moveTo>
                  <a:lnTo>
                    <a:pt x="0" y="142239"/>
                  </a:lnTo>
                  <a:lnTo>
                    <a:pt x="0" y="148589"/>
                  </a:lnTo>
                  <a:lnTo>
                    <a:pt x="6350" y="148589"/>
                  </a:lnTo>
                  <a:lnTo>
                    <a:pt x="6350" y="142239"/>
                  </a:lnTo>
                  <a:close/>
                </a:path>
                <a:path w="6350" h="712470">
                  <a:moveTo>
                    <a:pt x="6350" y="148589"/>
                  </a:moveTo>
                  <a:lnTo>
                    <a:pt x="0" y="148589"/>
                  </a:lnTo>
                  <a:lnTo>
                    <a:pt x="0" y="154939"/>
                  </a:lnTo>
                  <a:lnTo>
                    <a:pt x="6350" y="154939"/>
                  </a:lnTo>
                  <a:lnTo>
                    <a:pt x="6350" y="148589"/>
                  </a:lnTo>
                  <a:close/>
                </a:path>
                <a:path w="6350" h="712470">
                  <a:moveTo>
                    <a:pt x="6350" y="154939"/>
                  </a:moveTo>
                  <a:lnTo>
                    <a:pt x="0" y="154939"/>
                  </a:lnTo>
                  <a:lnTo>
                    <a:pt x="0" y="158749"/>
                  </a:lnTo>
                  <a:lnTo>
                    <a:pt x="6350" y="158749"/>
                  </a:lnTo>
                  <a:lnTo>
                    <a:pt x="6350" y="154939"/>
                  </a:lnTo>
                  <a:close/>
                </a:path>
                <a:path w="6350" h="712470">
                  <a:moveTo>
                    <a:pt x="6350" y="158749"/>
                  </a:moveTo>
                  <a:lnTo>
                    <a:pt x="0" y="158749"/>
                  </a:lnTo>
                  <a:lnTo>
                    <a:pt x="0" y="161289"/>
                  </a:lnTo>
                  <a:lnTo>
                    <a:pt x="6350" y="161289"/>
                  </a:lnTo>
                  <a:lnTo>
                    <a:pt x="6350" y="158749"/>
                  </a:lnTo>
                  <a:close/>
                </a:path>
                <a:path w="6350" h="712470">
                  <a:moveTo>
                    <a:pt x="6350" y="161289"/>
                  </a:moveTo>
                  <a:lnTo>
                    <a:pt x="0" y="161289"/>
                  </a:lnTo>
                  <a:lnTo>
                    <a:pt x="0" y="167639"/>
                  </a:lnTo>
                  <a:lnTo>
                    <a:pt x="6350" y="167639"/>
                  </a:lnTo>
                  <a:lnTo>
                    <a:pt x="6350" y="161289"/>
                  </a:lnTo>
                  <a:close/>
                </a:path>
                <a:path w="6350" h="712470">
                  <a:moveTo>
                    <a:pt x="6350" y="167639"/>
                  </a:moveTo>
                  <a:lnTo>
                    <a:pt x="0" y="167639"/>
                  </a:lnTo>
                  <a:lnTo>
                    <a:pt x="0" y="173989"/>
                  </a:lnTo>
                  <a:lnTo>
                    <a:pt x="6350" y="173989"/>
                  </a:lnTo>
                  <a:lnTo>
                    <a:pt x="6350" y="167639"/>
                  </a:lnTo>
                  <a:close/>
                </a:path>
                <a:path w="6350" h="712470">
                  <a:moveTo>
                    <a:pt x="6350" y="173989"/>
                  </a:moveTo>
                  <a:lnTo>
                    <a:pt x="0" y="173989"/>
                  </a:lnTo>
                  <a:lnTo>
                    <a:pt x="0" y="180339"/>
                  </a:lnTo>
                  <a:lnTo>
                    <a:pt x="6350" y="180339"/>
                  </a:lnTo>
                  <a:lnTo>
                    <a:pt x="6350" y="173989"/>
                  </a:lnTo>
                  <a:close/>
                </a:path>
                <a:path w="6350" h="712470">
                  <a:moveTo>
                    <a:pt x="6350" y="180339"/>
                  </a:moveTo>
                  <a:lnTo>
                    <a:pt x="0" y="180339"/>
                  </a:lnTo>
                  <a:lnTo>
                    <a:pt x="0" y="184149"/>
                  </a:lnTo>
                  <a:lnTo>
                    <a:pt x="6350" y="184149"/>
                  </a:lnTo>
                  <a:lnTo>
                    <a:pt x="6350" y="180339"/>
                  </a:lnTo>
                  <a:close/>
                </a:path>
                <a:path w="6350" h="712470">
                  <a:moveTo>
                    <a:pt x="6350" y="184149"/>
                  </a:moveTo>
                  <a:lnTo>
                    <a:pt x="0" y="184149"/>
                  </a:lnTo>
                  <a:lnTo>
                    <a:pt x="0" y="186689"/>
                  </a:lnTo>
                  <a:lnTo>
                    <a:pt x="6350" y="186689"/>
                  </a:lnTo>
                  <a:lnTo>
                    <a:pt x="6350" y="184149"/>
                  </a:lnTo>
                  <a:close/>
                </a:path>
                <a:path w="6350" h="712470">
                  <a:moveTo>
                    <a:pt x="6350" y="186689"/>
                  </a:moveTo>
                  <a:lnTo>
                    <a:pt x="0" y="186689"/>
                  </a:lnTo>
                  <a:lnTo>
                    <a:pt x="0" y="190499"/>
                  </a:lnTo>
                  <a:lnTo>
                    <a:pt x="6350" y="190499"/>
                  </a:lnTo>
                  <a:lnTo>
                    <a:pt x="6350" y="186689"/>
                  </a:lnTo>
                  <a:close/>
                </a:path>
                <a:path w="6350" h="712470">
                  <a:moveTo>
                    <a:pt x="6350" y="190499"/>
                  </a:moveTo>
                  <a:lnTo>
                    <a:pt x="0" y="190499"/>
                  </a:lnTo>
                  <a:lnTo>
                    <a:pt x="0" y="193039"/>
                  </a:lnTo>
                  <a:lnTo>
                    <a:pt x="6350" y="193039"/>
                  </a:lnTo>
                  <a:lnTo>
                    <a:pt x="6350" y="190499"/>
                  </a:lnTo>
                  <a:close/>
                </a:path>
                <a:path w="6350" h="712470">
                  <a:moveTo>
                    <a:pt x="6350" y="193039"/>
                  </a:moveTo>
                  <a:lnTo>
                    <a:pt x="0" y="193039"/>
                  </a:lnTo>
                  <a:lnTo>
                    <a:pt x="0" y="196849"/>
                  </a:lnTo>
                  <a:lnTo>
                    <a:pt x="6350" y="196849"/>
                  </a:lnTo>
                  <a:lnTo>
                    <a:pt x="6350" y="193039"/>
                  </a:lnTo>
                  <a:close/>
                </a:path>
                <a:path w="6350" h="712470">
                  <a:moveTo>
                    <a:pt x="6350" y="196849"/>
                  </a:moveTo>
                  <a:lnTo>
                    <a:pt x="0" y="196849"/>
                  </a:lnTo>
                  <a:lnTo>
                    <a:pt x="0" y="199389"/>
                  </a:lnTo>
                  <a:lnTo>
                    <a:pt x="6350" y="199389"/>
                  </a:lnTo>
                  <a:lnTo>
                    <a:pt x="6350" y="196849"/>
                  </a:lnTo>
                  <a:close/>
                </a:path>
                <a:path w="6350" h="712470">
                  <a:moveTo>
                    <a:pt x="6350" y="199389"/>
                  </a:moveTo>
                  <a:lnTo>
                    <a:pt x="0" y="199389"/>
                  </a:lnTo>
                  <a:lnTo>
                    <a:pt x="0" y="203199"/>
                  </a:lnTo>
                  <a:lnTo>
                    <a:pt x="6350" y="203199"/>
                  </a:lnTo>
                  <a:lnTo>
                    <a:pt x="6350" y="199389"/>
                  </a:lnTo>
                  <a:close/>
                </a:path>
                <a:path w="6350" h="712470">
                  <a:moveTo>
                    <a:pt x="6350" y="203199"/>
                  </a:moveTo>
                  <a:lnTo>
                    <a:pt x="0" y="203199"/>
                  </a:lnTo>
                  <a:lnTo>
                    <a:pt x="0" y="205739"/>
                  </a:lnTo>
                  <a:lnTo>
                    <a:pt x="6350" y="205739"/>
                  </a:lnTo>
                  <a:lnTo>
                    <a:pt x="6350" y="203199"/>
                  </a:lnTo>
                  <a:close/>
                </a:path>
                <a:path w="6350" h="712470">
                  <a:moveTo>
                    <a:pt x="6350" y="205739"/>
                  </a:moveTo>
                  <a:lnTo>
                    <a:pt x="0" y="205739"/>
                  </a:lnTo>
                  <a:lnTo>
                    <a:pt x="0" y="209549"/>
                  </a:lnTo>
                  <a:lnTo>
                    <a:pt x="6350" y="209549"/>
                  </a:lnTo>
                  <a:lnTo>
                    <a:pt x="6350" y="205739"/>
                  </a:lnTo>
                  <a:close/>
                </a:path>
                <a:path w="6350" h="712470">
                  <a:moveTo>
                    <a:pt x="6350" y="209549"/>
                  </a:moveTo>
                  <a:lnTo>
                    <a:pt x="0" y="209549"/>
                  </a:lnTo>
                  <a:lnTo>
                    <a:pt x="0" y="212089"/>
                  </a:lnTo>
                  <a:lnTo>
                    <a:pt x="6350" y="212089"/>
                  </a:lnTo>
                  <a:lnTo>
                    <a:pt x="6350" y="209549"/>
                  </a:lnTo>
                  <a:close/>
                </a:path>
                <a:path w="6350" h="712470">
                  <a:moveTo>
                    <a:pt x="6350" y="212089"/>
                  </a:moveTo>
                  <a:lnTo>
                    <a:pt x="0" y="212089"/>
                  </a:lnTo>
                  <a:lnTo>
                    <a:pt x="0" y="215899"/>
                  </a:lnTo>
                  <a:lnTo>
                    <a:pt x="6350" y="215899"/>
                  </a:lnTo>
                  <a:lnTo>
                    <a:pt x="6350" y="212089"/>
                  </a:lnTo>
                  <a:close/>
                </a:path>
                <a:path w="6350" h="712470">
                  <a:moveTo>
                    <a:pt x="6350" y="215899"/>
                  </a:moveTo>
                  <a:lnTo>
                    <a:pt x="0" y="215899"/>
                  </a:lnTo>
                  <a:lnTo>
                    <a:pt x="0" y="218439"/>
                  </a:lnTo>
                  <a:lnTo>
                    <a:pt x="6350" y="218439"/>
                  </a:lnTo>
                  <a:lnTo>
                    <a:pt x="6350" y="215899"/>
                  </a:lnTo>
                  <a:close/>
                </a:path>
                <a:path w="6350" h="712470">
                  <a:moveTo>
                    <a:pt x="6350" y="218439"/>
                  </a:moveTo>
                  <a:lnTo>
                    <a:pt x="0" y="218439"/>
                  </a:lnTo>
                  <a:lnTo>
                    <a:pt x="0" y="220979"/>
                  </a:lnTo>
                  <a:lnTo>
                    <a:pt x="1270" y="220979"/>
                  </a:lnTo>
                  <a:lnTo>
                    <a:pt x="1270" y="222249"/>
                  </a:lnTo>
                  <a:lnTo>
                    <a:pt x="6350" y="222249"/>
                  </a:lnTo>
                  <a:lnTo>
                    <a:pt x="6350" y="218439"/>
                  </a:lnTo>
                  <a:close/>
                </a:path>
                <a:path w="6350" h="712470">
                  <a:moveTo>
                    <a:pt x="6350" y="222249"/>
                  </a:moveTo>
                  <a:lnTo>
                    <a:pt x="2540" y="222249"/>
                  </a:lnTo>
                  <a:lnTo>
                    <a:pt x="2540" y="223519"/>
                  </a:lnTo>
                  <a:lnTo>
                    <a:pt x="3809" y="223519"/>
                  </a:lnTo>
                  <a:lnTo>
                    <a:pt x="3809" y="224789"/>
                  </a:lnTo>
                  <a:lnTo>
                    <a:pt x="6350" y="224789"/>
                  </a:lnTo>
                  <a:lnTo>
                    <a:pt x="6350" y="222249"/>
                  </a:lnTo>
                  <a:close/>
                </a:path>
                <a:path w="6350" h="712470">
                  <a:moveTo>
                    <a:pt x="6350" y="224789"/>
                  </a:moveTo>
                  <a:lnTo>
                    <a:pt x="5079" y="224789"/>
                  </a:lnTo>
                  <a:lnTo>
                    <a:pt x="5079" y="226059"/>
                  </a:lnTo>
                  <a:lnTo>
                    <a:pt x="6350" y="226059"/>
                  </a:lnTo>
                  <a:lnTo>
                    <a:pt x="6350" y="224789"/>
                  </a:lnTo>
                  <a:close/>
                </a:path>
                <a:path w="6350" h="712470">
                  <a:moveTo>
                    <a:pt x="6350" y="708659"/>
                  </a:moveTo>
                  <a:lnTo>
                    <a:pt x="0" y="708659"/>
                  </a:lnTo>
                  <a:lnTo>
                    <a:pt x="0" y="712469"/>
                  </a:lnTo>
                  <a:lnTo>
                    <a:pt x="3809" y="712469"/>
                  </a:lnTo>
                  <a:lnTo>
                    <a:pt x="3809" y="711199"/>
                  </a:lnTo>
                  <a:lnTo>
                    <a:pt x="6350" y="711199"/>
                  </a:lnTo>
                  <a:lnTo>
                    <a:pt x="6350" y="708659"/>
                  </a:lnTo>
                  <a:close/>
                </a:path>
                <a:path w="6350" h="712470">
                  <a:moveTo>
                    <a:pt x="6350" y="706119"/>
                  </a:moveTo>
                  <a:lnTo>
                    <a:pt x="0" y="706119"/>
                  </a:lnTo>
                  <a:lnTo>
                    <a:pt x="0" y="707389"/>
                  </a:lnTo>
                  <a:lnTo>
                    <a:pt x="6350" y="707389"/>
                  </a:lnTo>
                  <a:lnTo>
                    <a:pt x="6350" y="706119"/>
                  </a:lnTo>
                  <a:close/>
                </a:path>
                <a:path w="6350" h="712470">
                  <a:moveTo>
                    <a:pt x="6350" y="702309"/>
                  </a:moveTo>
                  <a:lnTo>
                    <a:pt x="0" y="702309"/>
                  </a:lnTo>
                  <a:lnTo>
                    <a:pt x="0" y="704849"/>
                  </a:lnTo>
                  <a:lnTo>
                    <a:pt x="6350" y="704849"/>
                  </a:lnTo>
                  <a:lnTo>
                    <a:pt x="6350" y="702309"/>
                  </a:lnTo>
                  <a:close/>
                </a:path>
                <a:path w="6350" h="712470">
                  <a:moveTo>
                    <a:pt x="6350" y="699769"/>
                  </a:moveTo>
                  <a:lnTo>
                    <a:pt x="0" y="699769"/>
                  </a:lnTo>
                  <a:lnTo>
                    <a:pt x="0" y="701039"/>
                  </a:lnTo>
                  <a:lnTo>
                    <a:pt x="6350" y="701039"/>
                  </a:lnTo>
                  <a:lnTo>
                    <a:pt x="6350" y="699769"/>
                  </a:lnTo>
                  <a:close/>
                </a:path>
                <a:path w="6350" h="712470">
                  <a:moveTo>
                    <a:pt x="6350" y="695959"/>
                  </a:moveTo>
                  <a:lnTo>
                    <a:pt x="0" y="695959"/>
                  </a:lnTo>
                  <a:lnTo>
                    <a:pt x="0" y="698499"/>
                  </a:lnTo>
                  <a:lnTo>
                    <a:pt x="6350" y="698499"/>
                  </a:lnTo>
                  <a:lnTo>
                    <a:pt x="6350" y="695959"/>
                  </a:lnTo>
                  <a:close/>
                </a:path>
                <a:path w="6350" h="712470">
                  <a:moveTo>
                    <a:pt x="6350" y="693419"/>
                  </a:moveTo>
                  <a:lnTo>
                    <a:pt x="0" y="693419"/>
                  </a:lnTo>
                  <a:lnTo>
                    <a:pt x="0" y="694689"/>
                  </a:lnTo>
                  <a:lnTo>
                    <a:pt x="6350" y="694689"/>
                  </a:lnTo>
                  <a:lnTo>
                    <a:pt x="6350" y="693419"/>
                  </a:lnTo>
                  <a:close/>
                </a:path>
                <a:path w="6350" h="712470">
                  <a:moveTo>
                    <a:pt x="6350" y="689609"/>
                  </a:moveTo>
                  <a:lnTo>
                    <a:pt x="0" y="689609"/>
                  </a:lnTo>
                  <a:lnTo>
                    <a:pt x="0" y="692149"/>
                  </a:lnTo>
                  <a:lnTo>
                    <a:pt x="6350" y="692149"/>
                  </a:lnTo>
                  <a:lnTo>
                    <a:pt x="6350" y="689609"/>
                  </a:lnTo>
                  <a:close/>
                </a:path>
                <a:path w="6350" h="712470">
                  <a:moveTo>
                    <a:pt x="6350" y="687069"/>
                  </a:moveTo>
                  <a:lnTo>
                    <a:pt x="0" y="687069"/>
                  </a:lnTo>
                  <a:lnTo>
                    <a:pt x="0" y="688339"/>
                  </a:lnTo>
                  <a:lnTo>
                    <a:pt x="6350" y="688339"/>
                  </a:lnTo>
                  <a:lnTo>
                    <a:pt x="6350" y="687069"/>
                  </a:lnTo>
                  <a:close/>
                </a:path>
                <a:path w="6350" h="712470">
                  <a:moveTo>
                    <a:pt x="6350" y="683259"/>
                  </a:moveTo>
                  <a:lnTo>
                    <a:pt x="0" y="683259"/>
                  </a:lnTo>
                  <a:lnTo>
                    <a:pt x="0" y="685799"/>
                  </a:lnTo>
                  <a:lnTo>
                    <a:pt x="6350" y="685799"/>
                  </a:lnTo>
                  <a:lnTo>
                    <a:pt x="6350" y="683259"/>
                  </a:lnTo>
                  <a:close/>
                </a:path>
                <a:path w="6350" h="712470">
                  <a:moveTo>
                    <a:pt x="6350" y="680719"/>
                  </a:moveTo>
                  <a:lnTo>
                    <a:pt x="0" y="680719"/>
                  </a:lnTo>
                  <a:lnTo>
                    <a:pt x="0" y="681989"/>
                  </a:lnTo>
                  <a:lnTo>
                    <a:pt x="6350" y="681989"/>
                  </a:lnTo>
                  <a:lnTo>
                    <a:pt x="6350" y="680719"/>
                  </a:lnTo>
                  <a:close/>
                </a:path>
                <a:path w="6350" h="712470">
                  <a:moveTo>
                    <a:pt x="6350" y="676909"/>
                  </a:moveTo>
                  <a:lnTo>
                    <a:pt x="0" y="676909"/>
                  </a:lnTo>
                  <a:lnTo>
                    <a:pt x="0" y="679449"/>
                  </a:lnTo>
                  <a:lnTo>
                    <a:pt x="6350" y="679449"/>
                  </a:lnTo>
                  <a:lnTo>
                    <a:pt x="6350" y="676909"/>
                  </a:lnTo>
                  <a:close/>
                </a:path>
                <a:path w="6350" h="712470">
                  <a:moveTo>
                    <a:pt x="6350" y="674369"/>
                  </a:moveTo>
                  <a:lnTo>
                    <a:pt x="0" y="674369"/>
                  </a:lnTo>
                  <a:lnTo>
                    <a:pt x="0" y="675639"/>
                  </a:lnTo>
                  <a:lnTo>
                    <a:pt x="6350" y="675639"/>
                  </a:lnTo>
                  <a:lnTo>
                    <a:pt x="6350" y="674369"/>
                  </a:lnTo>
                  <a:close/>
                </a:path>
                <a:path w="6350" h="712470">
                  <a:moveTo>
                    <a:pt x="6350" y="670559"/>
                  </a:moveTo>
                  <a:lnTo>
                    <a:pt x="0" y="670559"/>
                  </a:lnTo>
                  <a:lnTo>
                    <a:pt x="0" y="673099"/>
                  </a:lnTo>
                  <a:lnTo>
                    <a:pt x="6350" y="673099"/>
                  </a:lnTo>
                  <a:lnTo>
                    <a:pt x="6350" y="670559"/>
                  </a:lnTo>
                  <a:close/>
                </a:path>
                <a:path w="6350" h="712470">
                  <a:moveTo>
                    <a:pt x="6350" y="668019"/>
                  </a:moveTo>
                  <a:lnTo>
                    <a:pt x="0" y="668019"/>
                  </a:lnTo>
                  <a:lnTo>
                    <a:pt x="0" y="669289"/>
                  </a:lnTo>
                  <a:lnTo>
                    <a:pt x="6350" y="669289"/>
                  </a:lnTo>
                  <a:lnTo>
                    <a:pt x="6350" y="668019"/>
                  </a:lnTo>
                  <a:close/>
                </a:path>
                <a:path w="6350" h="712470">
                  <a:moveTo>
                    <a:pt x="6350" y="664209"/>
                  </a:moveTo>
                  <a:lnTo>
                    <a:pt x="0" y="664209"/>
                  </a:lnTo>
                  <a:lnTo>
                    <a:pt x="0" y="666749"/>
                  </a:lnTo>
                  <a:lnTo>
                    <a:pt x="6350" y="666749"/>
                  </a:lnTo>
                  <a:lnTo>
                    <a:pt x="6350" y="664209"/>
                  </a:lnTo>
                  <a:close/>
                </a:path>
                <a:path w="6350" h="712470">
                  <a:moveTo>
                    <a:pt x="6350" y="661669"/>
                  </a:moveTo>
                  <a:lnTo>
                    <a:pt x="0" y="661669"/>
                  </a:lnTo>
                  <a:lnTo>
                    <a:pt x="0" y="662939"/>
                  </a:lnTo>
                  <a:lnTo>
                    <a:pt x="6350" y="662939"/>
                  </a:lnTo>
                  <a:lnTo>
                    <a:pt x="6350" y="661669"/>
                  </a:lnTo>
                  <a:close/>
                </a:path>
                <a:path w="6350" h="712470">
                  <a:moveTo>
                    <a:pt x="6350" y="657859"/>
                  </a:moveTo>
                  <a:lnTo>
                    <a:pt x="0" y="657859"/>
                  </a:lnTo>
                  <a:lnTo>
                    <a:pt x="0" y="660399"/>
                  </a:lnTo>
                  <a:lnTo>
                    <a:pt x="6350" y="660399"/>
                  </a:lnTo>
                  <a:lnTo>
                    <a:pt x="6350" y="657859"/>
                  </a:lnTo>
                  <a:close/>
                </a:path>
                <a:path w="6350" h="712470">
                  <a:moveTo>
                    <a:pt x="6350" y="655319"/>
                  </a:moveTo>
                  <a:lnTo>
                    <a:pt x="0" y="655319"/>
                  </a:lnTo>
                  <a:lnTo>
                    <a:pt x="0" y="656589"/>
                  </a:lnTo>
                  <a:lnTo>
                    <a:pt x="6350" y="656589"/>
                  </a:lnTo>
                  <a:lnTo>
                    <a:pt x="6350" y="655319"/>
                  </a:lnTo>
                  <a:close/>
                </a:path>
                <a:path w="6350" h="712470">
                  <a:moveTo>
                    <a:pt x="6350" y="650239"/>
                  </a:moveTo>
                  <a:lnTo>
                    <a:pt x="0" y="650239"/>
                  </a:lnTo>
                  <a:lnTo>
                    <a:pt x="0" y="654049"/>
                  </a:lnTo>
                  <a:lnTo>
                    <a:pt x="6350" y="654049"/>
                  </a:lnTo>
                  <a:lnTo>
                    <a:pt x="6350" y="650239"/>
                  </a:lnTo>
                  <a:close/>
                </a:path>
                <a:path w="6350" h="712470">
                  <a:moveTo>
                    <a:pt x="6350" y="643889"/>
                  </a:moveTo>
                  <a:lnTo>
                    <a:pt x="0" y="643889"/>
                  </a:lnTo>
                  <a:lnTo>
                    <a:pt x="0" y="648969"/>
                  </a:lnTo>
                  <a:lnTo>
                    <a:pt x="6350" y="648969"/>
                  </a:lnTo>
                  <a:lnTo>
                    <a:pt x="6350" y="643889"/>
                  </a:lnTo>
                  <a:close/>
                </a:path>
                <a:path w="6350" h="712470">
                  <a:moveTo>
                    <a:pt x="6350" y="637539"/>
                  </a:moveTo>
                  <a:lnTo>
                    <a:pt x="0" y="637539"/>
                  </a:lnTo>
                  <a:lnTo>
                    <a:pt x="0" y="642619"/>
                  </a:lnTo>
                  <a:lnTo>
                    <a:pt x="6350" y="642619"/>
                  </a:lnTo>
                  <a:lnTo>
                    <a:pt x="6350" y="637539"/>
                  </a:lnTo>
                  <a:close/>
                </a:path>
                <a:path w="6350" h="712470">
                  <a:moveTo>
                    <a:pt x="6350" y="631189"/>
                  </a:moveTo>
                  <a:lnTo>
                    <a:pt x="0" y="631189"/>
                  </a:lnTo>
                  <a:lnTo>
                    <a:pt x="0" y="636269"/>
                  </a:lnTo>
                  <a:lnTo>
                    <a:pt x="6350" y="636269"/>
                  </a:lnTo>
                  <a:lnTo>
                    <a:pt x="6350" y="631189"/>
                  </a:lnTo>
                  <a:close/>
                </a:path>
                <a:path w="6350" h="712470">
                  <a:moveTo>
                    <a:pt x="6350" y="624839"/>
                  </a:moveTo>
                  <a:lnTo>
                    <a:pt x="0" y="624839"/>
                  </a:lnTo>
                  <a:lnTo>
                    <a:pt x="0" y="629919"/>
                  </a:lnTo>
                  <a:lnTo>
                    <a:pt x="6350" y="629919"/>
                  </a:lnTo>
                  <a:lnTo>
                    <a:pt x="6350" y="624839"/>
                  </a:lnTo>
                  <a:close/>
                </a:path>
                <a:path w="6350" h="712470">
                  <a:moveTo>
                    <a:pt x="6350" y="618489"/>
                  </a:moveTo>
                  <a:lnTo>
                    <a:pt x="0" y="618489"/>
                  </a:lnTo>
                  <a:lnTo>
                    <a:pt x="0" y="623569"/>
                  </a:lnTo>
                  <a:lnTo>
                    <a:pt x="6350" y="623569"/>
                  </a:lnTo>
                  <a:lnTo>
                    <a:pt x="6350" y="618489"/>
                  </a:lnTo>
                  <a:close/>
                </a:path>
                <a:path w="6350" h="712470">
                  <a:moveTo>
                    <a:pt x="6350" y="612139"/>
                  </a:moveTo>
                  <a:lnTo>
                    <a:pt x="0" y="612139"/>
                  </a:lnTo>
                  <a:lnTo>
                    <a:pt x="0" y="617219"/>
                  </a:lnTo>
                  <a:lnTo>
                    <a:pt x="6350" y="617219"/>
                  </a:lnTo>
                  <a:lnTo>
                    <a:pt x="6350" y="612139"/>
                  </a:lnTo>
                  <a:close/>
                </a:path>
                <a:path w="6350" h="712470">
                  <a:moveTo>
                    <a:pt x="6350" y="605789"/>
                  </a:moveTo>
                  <a:lnTo>
                    <a:pt x="0" y="605789"/>
                  </a:lnTo>
                  <a:lnTo>
                    <a:pt x="0" y="610869"/>
                  </a:lnTo>
                  <a:lnTo>
                    <a:pt x="6350" y="610869"/>
                  </a:lnTo>
                  <a:lnTo>
                    <a:pt x="6350" y="605789"/>
                  </a:lnTo>
                  <a:close/>
                </a:path>
                <a:path w="6350" h="712470">
                  <a:moveTo>
                    <a:pt x="6350" y="599439"/>
                  </a:moveTo>
                  <a:lnTo>
                    <a:pt x="0" y="599439"/>
                  </a:lnTo>
                  <a:lnTo>
                    <a:pt x="0" y="604519"/>
                  </a:lnTo>
                  <a:lnTo>
                    <a:pt x="6350" y="604519"/>
                  </a:lnTo>
                  <a:lnTo>
                    <a:pt x="6350" y="599439"/>
                  </a:lnTo>
                  <a:close/>
                </a:path>
                <a:path w="6350" h="712470">
                  <a:moveTo>
                    <a:pt x="6350" y="593089"/>
                  </a:moveTo>
                  <a:lnTo>
                    <a:pt x="0" y="593089"/>
                  </a:lnTo>
                  <a:lnTo>
                    <a:pt x="0" y="598169"/>
                  </a:lnTo>
                  <a:lnTo>
                    <a:pt x="6350" y="598169"/>
                  </a:lnTo>
                  <a:lnTo>
                    <a:pt x="6350" y="593089"/>
                  </a:lnTo>
                  <a:close/>
                </a:path>
                <a:path w="6350" h="712470">
                  <a:moveTo>
                    <a:pt x="6350" y="586739"/>
                  </a:moveTo>
                  <a:lnTo>
                    <a:pt x="0" y="586739"/>
                  </a:lnTo>
                  <a:lnTo>
                    <a:pt x="0" y="591819"/>
                  </a:lnTo>
                  <a:lnTo>
                    <a:pt x="6350" y="591819"/>
                  </a:lnTo>
                  <a:lnTo>
                    <a:pt x="6350" y="586739"/>
                  </a:lnTo>
                  <a:close/>
                </a:path>
                <a:path w="6350" h="712470">
                  <a:moveTo>
                    <a:pt x="6350" y="580389"/>
                  </a:moveTo>
                  <a:lnTo>
                    <a:pt x="0" y="580389"/>
                  </a:lnTo>
                  <a:lnTo>
                    <a:pt x="0" y="585469"/>
                  </a:lnTo>
                  <a:lnTo>
                    <a:pt x="6350" y="585469"/>
                  </a:lnTo>
                  <a:lnTo>
                    <a:pt x="6350" y="580389"/>
                  </a:lnTo>
                  <a:close/>
                </a:path>
                <a:path w="6350" h="712470">
                  <a:moveTo>
                    <a:pt x="6350" y="574039"/>
                  </a:moveTo>
                  <a:lnTo>
                    <a:pt x="0" y="574039"/>
                  </a:lnTo>
                  <a:lnTo>
                    <a:pt x="0" y="579119"/>
                  </a:lnTo>
                  <a:lnTo>
                    <a:pt x="6350" y="579119"/>
                  </a:lnTo>
                  <a:lnTo>
                    <a:pt x="6350" y="574039"/>
                  </a:lnTo>
                  <a:close/>
                </a:path>
                <a:path w="6350" h="712470">
                  <a:moveTo>
                    <a:pt x="6350" y="566419"/>
                  </a:moveTo>
                  <a:lnTo>
                    <a:pt x="0" y="566419"/>
                  </a:lnTo>
                  <a:lnTo>
                    <a:pt x="0" y="572769"/>
                  </a:lnTo>
                  <a:lnTo>
                    <a:pt x="6350" y="572769"/>
                  </a:lnTo>
                  <a:lnTo>
                    <a:pt x="6350" y="566419"/>
                  </a:lnTo>
                  <a:close/>
                </a:path>
                <a:path w="6350" h="712470">
                  <a:moveTo>
                    <a:pt x="6350" y="561339"/>
                  </a:moveTo>
                  <a:lnTo>
                    <a:pt x="0" y="561339"/>
                  </a:lnTo>
                  <a:lnTo>
                    <a:pt x="0" y="565149"/>
                  </a:lnTo>
                  <a:lnTo>
                    <a:pt x="6350" y="565149"/>
                  </a:lnTo>
                  <a:lnTo>
                    <a:pt x="6350" y="561339"/>
                  </a:lnTo>
                  <a:close/>
                </a:path>
                <a:path w="6350" h="712470">
                  <a:moveTo>
                    <a:pt x="6350" y="554989"/>
                  </a:moveTo>
                  <a:lnTo>
                    <a:pt x="0" y="554989"/>
                  </a:lnTo>
                  <a:lnTo>
                    <a:pt x="0" y="560069"/>
                  </a:lnTo>
                  <a:lnTo>
                    <a:pt x="6350" y="560069"/>
                  </a:lnTo>
                  <a:lnTo>
                    <a:pt x="6350" y="554989"/>
                  </a:lnTo>
                  <a:close/>
                </a:path>
                <a:path w="6350" h="712470">
                  <a:moveTo>
                    <a:pt x="6350" y="547369"/>
                  </a:moveTo>
                  <a:lnTo>
                    <a:pt x="0" y="547369"/>
                  </a:lnTo>
                  <a:lnTo>
                    <a:pt x="0" y="553719"/>
                  </a:lnTo>
                  <a:lnTo>
                    <a:pt x="6350" y="553719"/>
                  </a:lnTo>
                  <a:lnTo>
                    <a:pt x="6350" y="547369"/>
                  </a:lnTo>
                  <a:close/>
                </a:path>
                <a:path w="6350" h="712470">
                  <a:moveTo>
                    <a:pt x="6350" y="542289"/>
                  </a:moveTo>
                  <a:lnTo>
                    <a:pt x="0" y="542289"/>
                  </a:lnTo>
                  <a:lnTo>
                    <a:pt x="0" y="546099"/>
                  </a:lnTo>
                  <a:lnTo>
                    <a:pt x="6350" y="546099"/>
                  </a:lnTo>
                  <a:lnTo>
                    <a:pt x="6350" y="542289"/>
                  </a:lnTo>
                  <a:close/>
                </a:path>
                <a:path w="6350" h="712470">
                  <a:moveTo>
                    <a:pt x="6350" y="535939"/>
                  </a:moveTo>
                  <a:lnTo>
                    <a:pt x="0" y="535939"/>
                  </a:lnTo>
                  <a:lnTo>
                    <a:pt x="0" y="541019"/>
                  </a:lnTo>
                  <a:lnTo>
                    <a:pt x="6350" y="541019"/>
                  </a:lnTo>
                  <a:lnTo>
                    <a:pt x="6350" y="535939"/>
                  </a:lnTo>
                  <a:close/>
                </a:path>
                <a:path w="6350" h="712470">
                  <a:moveTo>
                    <a:pt x="6350" y="529589"/>
                  </a:moveTo>
                  <a:lnTo>
                    <a:pt x="0" y="529589"/>
                  </a:lnTo>
                  <a:lnTo>
                    <a:pt x="0" y="534669"/>
                  </a:lnTo>
                  <a:lnTo>
                    <a:pt x="6350" y="534669"/>
                  </a:lnTo>
                  <a:lnTo>
                    <a:pt x="6350" y="529589"/>
                  </a:lnTo>
                  <a:close/>
                </a:path>
                <a:path w="6350" h="712470">
                  <a:moveTo>
                    <a:pt x="6350" y="523239"/>
                  </a:moveTo>
                  <a:lnTo>
                    <a:pt x="0" y="523239"/>
                  </a:lnTo>
                  <a:lnTo>
                    <a:pt x="0" y="528319"/>
                  </a:lnTo>
                  <a:lnTo>
                    <a:pt x="6350" y="528319"/>
                  </a:lnTo>
                  <a:lnTo>
                    <a:pt x="6350" y="523239"/>
                  </a:lnTo>
                  <a:close/>
                </a:path>
                <a:path w="6350" h="712470">
                  <a:moveTo>
                    <a:pt x="6350" y="516889"/>
                  </a:moveTo>
                  <a:lnTo>
                    <a:pt x="0" y="516889"/>
                  </a:lnTo>
                  <a:lnTo>
                    <a:pt x="0" y="521969"/>
                  </a:lnTo>
                  <a:lnTo>
                    <a:pt x="6350" y="521969"/>
                  </a:lnTo>
                  <a:lnTo>
                    <a:pt x="6350" y="516889"/>
                  </a:lnTo>
                  <a:close/>
                </a:path>
                <a:path w="6350" h="712470">
                  <a:moveTo>
                    <a:pt x="6350" y="510539"/>
                  </a:moveTo>
                  <a:lnTo>
                    <a:pt x="0" y="510539"/>
                  </a:lnTo>
                  <a:lnTo>
                    <a:pt x="0" y="515619"/>
                  </a:lnTo>
                  <a:lnTo>
                    <a:pt x="6350" y="515619"/>
                  </a:lnTo>
                  <a:lnTo>
                    <a:pt x="6350" y="510539"/>
                  </a:lnTo>
                  <a:close/>
                </a:path>
                <a:path w="6350" h="712470">
                  <a:moveTo>
                    <a:pt x="6350" y="504189"/>
                  </a:moveTo>
                  <a:lnTo>
                    <a:pt x="0" y="504189"/>
                  </a:lnTo>
                  <a:lnTo>
                    <a:pt x="0" y="509269"/>
                  </a:lnTo>
                  <a:lnTo>
                    <a:pt x="6350" y="509269"/>
                  </a:lnTo>
                  <a:lnTo>
                    <a:pt x="6350" y="504189"/>
                  </a:lnTo>
                  <a:close/>
                </a:path>
                <a:path w="6350" h="712470">
                  <a:moveTo>
                    <a:pt x="6350" y="497839"/>
                  </a:moveTo>
                  <a:lnTo>
                    <a:pt x="0" y="497839"/>
                  </a:lnTo>
                  <a:lnTo>
                    <a:pt x="0" y="502919"/>
                  </a:lnTo>
                  <a:lnTo>
                    <a:pt x="6350" y="502919"/>
                  </a:lnTo>
                  <a:lnTo>
                    <a:pt x="6350" y="497839"/>
                  </a:lnTo>
                  <a:close/>
                </a:path>
                <a:path w="6350" h="712470">
                  <a:moveTo>
                    <a:pt x="6350" y="491489"/>
                  </a:moveTo>
                  <a:lnTo>
                    <a:pt x="2540" y="491489"/>
                  </a:lnTo>
                  <a:lnTo>
                    <a:pt x="2540" y="492759"/>
                  </a:lnTo>
                  <a:lnTo>
                    <a:pt x="1270" y="492759"/>
                  </a:lnTo>
                  <a:lnTo>
                    <a:pt x="1270" y="494029"/>
                  </a:lnTo>
                  <a:lnTo>
                    <a:pt x="0" y="494029"/>
                  </a:lnTo>
                  <a:lnTo>
                    <a:pt x="0" y="496569"/>
                  </a:lnTo>
                  <a:lnTo>
                    <a:pt x="6350" y="496569"/>
                  </a:lnTo>
                  <a:lnTo>
                    <a:pt x="6350" y="491489"/>
                  </a:lnTo>
                  <a:close/>
                </a:path>
                <a:path w="6350" h="712470">
                  <a:moveTo>
                    <a:pt x="5079" y="490219"/>
                  </a:moveTo>
                  <a:lnTo>
                    <a:pt x="3809" y="490219"/>
                  </a:lnTo>
                  <a:lnTo>
                    <a:pt x="3809" y="491489"/>
                  </a:lnTo>
                  <a:lnTo>
                    <a:pt x="5079" y="491489"/>
                  </a:lnTo>
                  <a:lnTo>
                    <a:pt x="5079" y="490219"/>
                  </a:lnTo>
                  <a:close/>
                </a:path>
              </a:pathLst>
            </a:custGeom>
            <a:solidFill>
              <a:srgbClr val="5D00F2"/>
            </a:solidFill>
          </p:spPr>
          <p:txBody>
            <a:bodyPr bIns="0" lIns="0" rIns="0" rtlCol="0" tIns="0" wrap="square"/>
            <a:p/>
          </p:txBody>
        </p:sp>
        <p:sp>
          <p:nvSpPr>
            <p:cNvPr id="1051056" name="object 2372"/>
            <p:cNvSpPr/>
            <p:nvPr/>
          </p:nvSpPr>
          <p:spPr>
            <a:xfrm>
              <a:off x="6526530" y="5798820"/>
              <a:ext cx="7620" cy="712470"/>
            </a:xfrm>
            <a:custGeom>
              <a:avLst/>
              <a:ahLst/>
              <a:rect l="l" t="t" r="r" b="b"/>
              <a:pathLst>
                <a:path w="7620" h="712470">
                  <a:moveTo>
                    <a:pt x="7620" y="0"/>
                  </a:moveTo>
                  <a:lnTo>
                    <a:pt x="0" y="0"/>
                  </a:lnTo>
                  <a:lnTo>
                    <a:pt x="0" y="2539"/>
                  </a:lnTo>
                  <a:lnTo>
                    <a:pt x="7620" y="2539"/>
                  </a:lnTo>
                  <a:lnTo>
                    <a:pt x="7620" y="0"/>
                  </a:lnTo>
                  <a:close/>
                </a:path>
                <a:path w="7620" h="712470">
                  <a:moveTo>
                    <a:pt x="7620" y="2539"/>
                  </a:moveTo>
                  <a:lnTo>
                    <a:pt x="0" y="2539"/>
                  </a:lnTo>
                  <a:lnTo>
                    <a:pt x="0" y="6349"/>
                  </a:lnTo>
                  <a:lnTo>
                    <a:pt x="7620" y="6349"/>
                  </a:lnTo>
                  <a:lnTo>
                    <a:pt x="7620" y="2539"/>
                  </a:lnTo>
                  <a:close/>
                </a:path>
                <a:path w="7620" h="712470">
                  <a:moveTo>
                    <a:pt x="7620" y="6349"/>
                  </a:moveTo>
                  <a:lnTo>
                    <a:pt x="0" y="6349"/>
                  </a:lnTo>
                  <a:lnTo>
                    <a:pt x="0" y="8889"/>
                  </a:lnTo>
                  <a:lnTo>
                    <a:pt x="7620" y="8889"/>
                  </a:lnTo>
                  <a:lnTo>
                    <a:pt x="7620" y="6349"/>
                  </a:lnTo>
                  <a:close/>
                </a:path>
                <a:path w="7620" h="712470">
                  <a:moveTo>
                    <a:pt x="7620" y="8889"/>
                  </a:moveTo>
                  <a:lnTo>
                    <a:pt x="0" y="8889"/>
                  </a:lnTo>
                  <a:lnTo>
                    <a:pt x="0" y="15239"/>
                  </a:lnTo>
                  <a:lnTo>
                    <a:pt x="7620" y="15239"/>
                  </a:lnTo>
                  <a:lnTo>
                    <a:pt x="7620" y="8889"/>
                  </a:lnTo>
                  <a:close/>
                </a:path>
                <a:path w="7620" h="712470">
                  <a:moveTo>
                    <a:pt x="7620" y="15239"/>
                  </a:moveTo>
                  <a:lnTo>
                    <a:pt x="0" y="15239"/>
                  </a:lnTo>
                  <a:lnTo>
                    <a:pt x="0" y="21589"/>
                  </a:lnTo>
                  <a:lnTo>
                    <a:pt x="7620" y="21589"/>
                  </a:lnTo>
                  <a:lnTo>
                    <a:pt x="7620" y="15239"/>
                  </a:lnTo>
                  <a:close/>
                </a:path>
                <a:path w="7620" h="712470">
                  <a:moveTo>
                    <a:pt x="7620" y="21589"/>
                  </a:moveTo>
                  <a:lnTo>
                    <a:pt x="0" y="21589"/>
                  </a:lnTo>
                  <a:lnTo>
                    <a:pt x="0" y="34289"/>
                  </a:lnTo>
                  <a:lnTo>
                    <a:pt x="7620" y="34289"/>
                  </a:lnTo>
                  <a:lnTo>
                    <a:pt x="7620" y="21589"/>
                  </a:lnTo>
                  <a:close/>
                </a:path>
                <a:path w="7620" h="712470">
                  <a:moveTo>
                    <a:pt x="7620" y="34289"/>
                  </a:moveTo>
                  <a:lnTo>
                    <a:pt x="0" y="34289"/>
                  </a:lnTo>
                  <a:lnTo>
                    <a:pt x="0" y="38099"/>
                  </a:lnTo>
                  <a:lnTo>
                    <a:pt x="7620" y="38099"/>
                  </a:lnTo>
                  <a:lnTo>
                    <a:pt x="7620" y="34289"/>
                  </a:lnTo>
                  <a:close/>
                </a:path>
                <a:path w="7620" h="712470">
                  <a:moveTo>
                    <a:pt x="7620" y="38099"/>
                  </a:moveTo>
                  <a:lnTo>
                    <a:pt x="0" y="38099"/>
                  </a:lnTo>
                  <a:lnTo>
                    <a:pt x="0" y="40639"/>
                  </a:lnTo>
                  <a:lnTo>
                    <a:pt x="7620" y="40639"/>
                  </a:lnTo>
                  <a:lnTo>
                    <a:pt x="7620" y="38099"/>
                  </a:lnTo>
                  <a:close/>
                </a:path>
                <a:path w="7620" h="712470">
                  <a:moveTo>
                    <a:pt x="7620" y="40639"/>
                  </a:moveTo>
                  <a:lnTo>
                    <a:pt x="0" y="40639"/>
                  </a:lnTo>
                  <a:lnTo>
                    <a:pt x="0" y="44449"/>
                  </a:lnTo>
                  <a:lnTo>
                    <a:pt x="7620" y="44449"/>
                  </a:lnTo>
                  <a:lnTo>
                    <a:pt x="7620" y="40639"/>
                  </a:lnTo>
                  <a:close/>
                </a:path>
                <a:path w="7620" h="712470">
                  <a:moveTo>
                    <a:pt x="7620" y="44449"/>
                  </a:moveTo>
                  <a:lnTo>
                    <a:pt x="0" y="44449"/>
                  </a:lnTo>
                  <a:lnTo>
                    <a:pt x="0" y="46989"/>
                  </a:lnTo>
                  <a:lnTo>
                    <a:pt x="7620" y="46989"/>
                  </a:lnTo>
                  <a:lnTo>
                    <a:pt x="7620" y="44449"/>
                  </a:lnTo>
                  <a:close/>
                </a:path>
                <a:path w="7620" h="712470">
                  <a:moveTo>
                    <a:pt x="7620" y="46989"/>
                  </a:moveTo>
                  <a:lnTo>
                    <a:pt x="0" y="46989"/>
                  </a:lnTo>
                  <a:lnTo>
                    <a:pt x="0" y="50799"/>
                  </a:lnTo>
                  <a:lnTo>
                    <a:pt x="7620" y="50799"/>
                  </a:lnTo>
                  <a:lnTo>
                    <a:pt x="7620" y="46989"/>
                  </a:lnTo>
                  <a:close/>
                </a:path>
                <a:path w="7620" h="712470">
                  <a:moveTo>
                    <a:pt x="7620" y="50799"/>
                  </a:moveTo>
                  <a:lnTo>
                    <a:pt x="0" y="50799"/>
                  </a:lnTo>
                  <a:lnTo>
                    <a:pt x="0" y="53339"/>
                  </a:lnTo>
                  <a:lnTo>
                    <a:pt x="7620" y="53339"/>
                  </a:lnTo>
                  <a:lnTo>
                    <a:pt x="7620" y="50799"/>
                  </a:lnTo>
                  <a:close/>
                </a:path>
                <a:path w="7620" h="712470">
                  <a:moveTo>
                    <a:pt x="7620" y="53339"/>
                  </a:moveTo>
                  <a:lnTo>
                    <a:pt x="0" y="53339"/>
                  </a:lnTo>
                  <a:lnTo>
                    <a:pt x="0" y="57149"/>
                  </a:lnTo>
                  <a:lnTo>
                    <a:pt x="7620" y="57149"/>
                  </a:lnTo>
                  <a:lnTo>
                    <a:pt x="7620" y="53339"/>
                  </a:lnTo>
                  <a:close/>
                </a:path>
                <a:path w="7620" h="712470">
                  <a:moveTo>
                    <a:pt x="7620" y="57149"/>
                  </a:moveTo>
                  <a:lnTo>
                    <a:pt x="0" y="57149"/>
                  </a:lnTo>
                  <a:lnTo>
                    <a:pt x="0" y="59689"/>
                  </a:lnTo>
                  <a:lnTo>
                    <a:pt x="7620" y="59689"/>
                  </a:lnTo>
                  <a:lnTo>
                    <a:pt x="7620" y="57149"/>
                  </a:lnTo>
                  <a:close/>
                </a:path>
                <a:path w="7620" h="712470">
                  <a:moveTo>
                    <a:pt x="7620" y="59689"/>
                  </a:moveTo>
                  <a:lnTo>
                    <a:pt x="0" y="59689"/>
                  </a:lnTo>
                  <a:lnTo>
                    <a:pt x="0" y="66039"/>
                  </a:lnTo>
                  <a:lnTo>
                    <a:pt x="7620" y="66039"/>
                  </a:lnTo>
                  <a:lnTo>
                    <a:pt x="7620" y="59689"/>
                  </a:lnTo>
                  <a:close/>
                </a:path>
                <a:path w="7620" h="712470">
                  <a:moveTo>
                    <a:pt x="7620" y="66039"/>
                  </a:moveTo>
                  <a:lnTo>
                    <a:pt x="0" y="66039"/>
                  </a:lnTo>
                  <a:lnTo>
                    <a:pt x="0" y="69849"/>
                  </a:lnTo>
                  <a:lnTo>
                    <a:pt x="7620" y="69849"/>
                  </a:lnTo>
                  <a:lnTo>
                    <a:pt x="7620" y="66039"/>
                  </a:lnTo>
                  <a:close/>
                </a:path>
                <a:path w="7620" h="712470">
                  <a:moveTo>
                    <a:pt x="7620" y="69849"/>
                  </a:moveTo>
                  <a:lnTo>
                    <a:pt x="0" y="69849"/>
                  </a:lnTo>
                  <a:lnTo>
                    <a:pt x="0" y="72389"/>
                  </a:lnTo>
                  <a:lnTo>
                    <a:pt x="7620" y="72389"/>
                  </a:lnTo>
                  <a:lnTo>
                    <a:pt x="7620" y="69849"/>
                  </a:lnTo>
                  <a:close/>
                </a:path>
                <a:path w="7620" h="712470">
                  <a:moveTo>
                    <a:pt x="7620" y="72389"/>
                  </a:moveTo>
                  <a:lnTo>
                    <a:pt x="0" y="72389"/>
                  </a:lnTo>
                  <a:lnTo>
                    <a:pt x="0" y="76199"/>
                  </a:lnTo>
                  <a:lnTo>
                    <a:pt x="7620" y="76199"/>
                  </a:lnTo>
                  <a:lnTo>
                    <a:pt x="7620" y="72389"/>
                  </a:lnTo>
                  <a:close/>
                </a:path>
                <a:path w="7620" h="712470">
                  <a:moveTo>
                    <a:pt x="7620" y="76199"/>
                  </a:moveTo>
                  <a:lnTo>
                    <a:pt x="0" y="76199"/>
                  </a:lnTo>
                  <a:lnTo>
                    <a:pt x="0" y="78739"/>
                  </a:lnTo>
                  <a:lnTo>
                    <a:pt x="7620" y="78739"/>
                  </a:lnTo>
                  <a:lnTo>
                    <a:pt x="7620" y="76199"/>
                  </a:lnTo>
                  <a:close/>
                </a:path>
                <a:path w="7620" h="712470">
                  <a:moveTo>
                    <a:pt x="7620" y="78739"/>
                  </a:moveTo>
                  <a:lnTo>
                    <a:pt x="0" y="78739"/>
                  </a:lnTo>
                  <a:lnTo>
                    <a:pt x="0" y="82549"/>
                  </a:lnTo>
                  <a:lnTo>
                    <a:pt x="7620" y="82549"/>
                  </a:lnTo>
                  <a:lnTo>
                    <a:pt x="7620" y="78739"/>
                  </a:lnTo>
                  <a:close/>
                </a:path>
                <a:path w="7620" h="712470">
                  <a:moveTo>
                    <a:pt x="7620" y="82549"/>
                  </a:moveTo>
                  <a:lnTo>
                    <a:pt x="0" y="82549"/>
                  </a:lnTo>
                  <a:lnTo>
                    <a:pt x="0" y="88899"/>
                  </a:lnTo>
                  <a:lnTo>
                    <a:pt x="7620" y="88899"/>
                  </a:lnTo>
                  <a:lnTo>
                    <a:pt x="7620" y="82549"/>
                  </a:lnTo>
                  <a:close/>
                </a:path>
                <a:path w="7620" h="712470">
                  <a:moveTo>
                    <a:pt x="7620" y="88899"/>
                  </a:moveTo>
                  <a:lnTo>
                    <a:pt x="0" y="88899"/>
                  </a:lnTo>
                  <a:lnTo>
                    <a:pt x="0" y="91439"/>
                  </a:lnTo>
                  <a:lnTo>
                    <a:pt x="7620" y="91439"/>
                  </a:lnTo>
                  <a:lnTo>
                    <a:pt x="7620" y="88899"/>
                  </a:lnTo>
                  <a:close/>
                </a:path>
                <a:path w="7620" h="712470">
                  <a:moveTo>
                    <a:pt x="7620" y="91439"/>
                  </a:moveTo>
                  <a:lnTo>
                    <a:pt x="0" y="91439"/>
                  </a:lnTo>
                  <a:lnTo>
                    <a:pt x="0" y="95249"/>
                  </a:lnTo>
                  <a:lnTo>
                    <a:pt x="7620" y="95249"/>
                  </a:lnTo>
                  <a:lnTo>
                    <a:pt x="7620" y="91439"/>
                  </a:lnTo>
                  <a:close/>
                </a:path>
                <a:path w="7620" h="712470">
                  <a:moveTo>
                    <a:pt x="7620" y="95249"/>
                  </a:moveTo>
                  <a:lnTo>
                    <a:pt x="0" y="95249"/>
                  </a:lnTo>
                  <a:lnTo>
                    <a:pt x="0" y="97789"/>
                  </a:lnTo>
                  <a:lnTo>
                    <a:pt x="7620" y="97789"/>
                  </a:lnTo>
                  <a:lnTo>
                    <a:pt x="7620" y="95249"/>
                  </a:lnTo>
                  <a:close/>
                </a:path>
                <a:path w="7620" h="712470">
                  <a:moveTo>
                    <a:pt x="7620" y="97789"/>
                  </a:moveTo>
                  <a:lnTo>
                    <a:pt x="0" y="97789"/>
                  </a:lnTo>
                  <a:lnTo>
                    <a:pt x="0" y="101599"/>
                  </a:lnTo>
                  <a:lnTo>
                    <a:pt x="7620" y="101599"/>
                  </a:lnTo>
                  <a:lnTo>
                    <a:pt x="7620" y="97789"/>
                  </a:lnTo>
                  <a:close/>
                </a:path>
                <a:path w="7620" h="712470">
                  <a:moveTo>
                    <a:pt x="7620" y="101599"/>
                  </a:moveTo>
                  <a:lnTo>
                    <a:pt x="0" y="101599"/>
                  </a:lnTo>
                  <a:lnTo>
                    <a:pt x="0" y="104139"/>
                  </a:lnTo>
                  <a:lnTo>
                    <a:pt x="7620" y="104139"/>
                  </a:lnTo>
                  <a:lnTo>
                    <a:pt x="7620" y="101599"/>
                  </a:lnTo>
                  <a:close/>
                </a:path>
                <a:path w="7620" h="712470">
                  <a:moveTo>
                    <a:pt x="7620" y="104139"/>
                  </a:moveTo>
                  <a:lnTo>
                    <a:pt x="0" y="104139"/>
                  </a:lnTo>
                  <a:lnTo>
                    <a:pt x="0" y="107949"/>
                  </a:lnTo>
                  <a:lnTo>
                    <a:pt x="7620" y="107949"/>
                  </a:lnTo>
                  <a:lnTo>
                    <a:pt x="7620" y="104139"/>
                  </a:lnTo>
                  <a:close/>
                </a:path>
                <a:path w="7620" h="712470">
                  <a:moveTo>
                    <a:pt x="7620" y="107949"/>
                  </a:moveTo>
                  <a:lnTo>
                    <a:pt x="0" y="107949"/>
                  </a:lnTo>
                  <a:lnTo>
                    <a:pt x="0" y="110489"/>
                  </a:lnTo>
                  <a:lnTo>
                    <a:pt x="7620" y="110489"/>
                  </a:lnTo>
                  <a:lnTo>
                    <a:pt x="7620" y="107949"/>
                  </a:lnTo>
                  <a:close/>
                </a:path>
                <a:path w="7620" h="712470">
                  <a:moveTo>
                    <a:pt x="7620" y="110489"/>
                  </a:moveTo>
                  <a:lnTo>
                    <a:pt x="0" y="110489"/>
                  </a:lnTo>
                  <a:lnTo>
                    <a:pt x="0" y="114299"/>
                  </a:lnTo>
                  <a:lnTo>
                    <a:pt x="7620" y="114299"/>
                  </a:lnTo>
                  <a:lnTo>
                    <a:pt x="7620" y="110489"/>
                  </a:lnTo>
                  <a:close/>
                </a:path>
                <a:path w="7620" h="712470">
                  <a:moveTo>
                    <a:pt x="7620" y="114299"/>
                  </a:moveTo>
                  <a:lnTo>
                    <a:pt x="0" y="114299"/>
                  </a:lnTo>
                  <a:lnTo>
                    <a:pt x="0" y="116839"/>
                  </a:lnTo>
                  <a:lnTo>
                    <a:pt x="7620" y="116839"/>
                  </a:lnTo>
                  <a:lnTo>
                    <a:pt x="7620" y="114299"/>
                  </a:lnTo>
                  <a:close/>
                </a:path>
                <a:path w="7620" h="712470">
                  <a:moveTo>
                    <a:pt x="7620" y="116839"/>
                  </a:moveTo>
                  <a:lnTo>
                    <a:pt x="0" y="116839"/>
                  </a:lnTo>
                  <a:lnTo>
                    <a:pt x="0" y="120649"/>
                  </a:lnTo>
                  <a:lnTo>
                    <a:pt x="7620" y="120649"/>
                  </a:lnTo>
                  <a:lnTo>
                    <a:pt x="7620" y="116839"/>
                  </a:lnTo>
                  <a:close/>
                </a:path>
                <a:path w="7620" h="712470">
                  <a:moveTo>
                    <a:pt x="7620" y="120649"/>
                  </a:moveTo>
                  <a:lnTo>
                    <a:pt x="0" y="120649"/>
                  </a:lnTo>
                  <a:lnTo>
                    <a:pt x="0" y="123189"/>
                  </a:lnTo>
                  <a:lnTo>
                    <a:pt x="7620" y="123189"/>
                  </a:lnTo>
                  <a:lnTo>
                    <a:pt x="7620" y="120649"/>
                  </a:lnTo>
                  <a:close/>
                </a:path>
                <a:path w="7620" h="712470">
                  <a:moveTo>
                    <a:pt x="7620" y="123189"/>
                  </a:moveTo>
                  <a:lnTo>
                    <a:pt x="0" y="123189"/>
                  </a:lnTo>
                  <a:lnTo>
                    <a:pt x="0" y="126999"/>
                  </a:lnTo>
                  <a:lnTo>
                    <a:pt x="7620" y="126999"/>
                  </a:lnTo>
                  <a:lnTo>
                    <a:pt x="7620" y="123189"/>
                  </a:lnTo>
                  <a:close/>
                </a:path>
                <a:path w="7620" h="712470">
                  <a:moveTo>
                    <a:pt x="7620" y="126999"/>
                  </a:moveTo>
                  <a:lnTo>
                    <a:pt x="0" y="126999"/>
                  </a:lnTo>
                  <a:lnTo>
                    <a:pt x="0" y="129539"/>
                  </a:lnTo>
                  <a:lnTo>
                    <a:pt x="7620" y="129539"/>
                  </a:lnTo>
                  <a:lnTo>
                    <a:pt x="7620" y="126999"/>
                  </a:lnTo>
                  <a:close/>
                </a:path>
                <a:path w="7620" h="712470">
                  <a:moveTo>
                    <a:pt x="7620" y="129539"/>
                  </a:moveTo>
                  <a:lnTo>
                    <a:pt x="0" y="129539"/>
                  </a:lnTo>
                  <a:lnTo>
                    <a:pt x="0" y="133349"/>
                  </a:lnTo>
                  <a:lnTo>
                    <a:pt x="7620" y="133349"/>
                  </a:lnTo>
                  <a:lnTo>
                    <a:pt x="7620" y="129539"/>
                  </a:lnTo>
                  <a:close/>
                </a:path>
                <a:path w="7620" h="712470">
                  <a:moveTo>
                    <a:pt x="7620" y="133349"/>
                  </a:moveTo>
                  <a:lnTo>
                    <a:pt x="0" y="133349"/>
                  </a:lnTo>
                  <a:lnTo>
                    <a:pt x="0" y="135889"/>
                  </a:lnTo>
                  <a:lnTo>
                    <a:pt x="7620" y="135889"/>
                  </a:lnTo>
                  <a:lnTo>
                    <a:pt x="7620" y="133349"/>
                  </a:lnTo>
                  <a:close/>
                </a:path>
                <a:path w="7620" h="712470">
                  <a:moveTo>
                    <a:pt x="7620" y="135889"/>
                  </a:moveTo>
                  <a:lnTo>
                    <a:pt x="0" y="135889"/>
                  </a:lnTo>
                  <a:lnTo>
                    <a:pt x="0" y="139699"/>
                  </a:lnTo>
                  <a:lnTo>
                    <a:pt x="7620" y="139699"/>
                  </a:lnTo>
                  <a:lnTo>
                    <a:pt x="7620" y="135889"/>
                  </a:lnTo>
                  <a:close/>
                </a:path>
                <a:path w="7620" h="712470">
                  <a:moveTo>
                    <a:pt x="7620" y="139699"/>
                  </a:moveTo>
                  <a:lnTo>
                    <a:pt x="0" y="139699"/>
                  </a:lnTo>
                  <a:lnTo>
                    <a:pt x="0" y="142239"/>
                  </a:lnTo>
                  <a:lnTo>
                    <a:pt x="7620" y="142239"/>
                  </a:lnTo>
                  <a:lnTo>
                    <a:pt x="7620" y="139699"/>
                  </a:lnTo>
                  <a:close/>
                </a:path>
                <a:path w="7620" h="712470">
                  <a:moveTo>
                    <a:pt x="7620" y="142239"/>
                  </a:moveTo>
                  <a:lnTo>
                    <a:pt x="0" y="142239"/>
                  </a:lnTo>
                  <a:lnTo>
                    <a:pt x="0" y="148589"/>
                  </a:lnTo>
                  <a:lnTo>
                    <a:pt x="7620" y="148589"/>
                  </a:lnTo>
                  <a:lnTo>
                    <a:pt x="7620" y="142239"/>
                  </a:lnTo>
                  <a:close/>
                </a:path>
                <a:path w="7620" h="712470">
                  <a:moveTo>
                    <a:pt x="7620" y="148589"/>
                  </a:moveTo>
                  <a:lnTo>
                    <a:pt x="0" y="148589"/>
                  </a:lnTo>
                  <a:lnTo>
                    <a:pt x="0" y="154939"/>
                  </a:lnTo>
                  <a:lnTo>
                    <a:pt x="7620" y="154939"/>
                  </a:lnTo>
                  <a:lnTo>
                    <a:pt x="7620" y="148589"/>
                  </a:lnTo>
                  <a:close/>
                </a:path>
                <a:path w="7620" h="712470">
                  <a:moveTo>
                    <a:pt x="7620" y="154939"/>
                  </a:moveTo>
                  <a:lnTo>
                    <a:pt x="0" y="154939"/>
                  </a:lnTo>
                  <a:lnTo>
                    <a:pt x="0" y="158749"/>
                  </a:lnTo>
                  <a:lnTo>
                    <a:pt x="7620" y="158749"/>
                  </a:lnTo>
                  <a:lnTo>
                    <a:pt x="7620" y="154939"/>
                  </a:lnTo>
                  <a:close/>
                </a:path>
                <a:path w="7620" h="712470">
                  <a:moveTo>
                    <a:pt x="7620" y="158749"/>
                  </a:moveTo>
                  <a:lnTo>
                    <a:pt x="0" y="158749"/>
                  </a:lnTo>
                  <a:lnTo>
                    <a:pt x="0" y="161289"/>
                  </a:lnTo>
                  <a:lnTo>
                    <a:pt x="7620" y="161289"/>
                  </a:lnTo>
                  <a:lnTo>
                    <a:pt x="7620" y="158749"/>
                  </a:lnTo>
                  <a:close/>
                </a:path>
                <a:path w="7620" h="712470">
                  <a:moveTo>
                    <a:pt x="7620" y="161289"/>
                  </a:moveTo>
                  <a:lnTo>
                    <a:pt x="0" y="161289"/>
                  </a:lnTo>
                  <a:lnTo>
                    <a:pt x="0" y="167639"/>
                  </a:lnTo>
                  <a:lnTo>
                    <a:pt x="7620" y="167639"/>
                  </a:lnTo>
                  <a:lnTo>
                    <a:pt x="7620" y="161289"/>
                  </a:lnTo>
                  <a:close/>
                </a:path>
                <a:path w="7620" h="712470">
                  <a:moveTo>
                    <a:pt x="7620" y="167639"/>
                  </a:moveTo>
                  <a:lnTo>
                    <a:pt x="0" y="167639"/>
                  </a:lnTo>
                  <a:lnTo>
                    <a:pt x="0" y="173989"/>
                  </a:lnTo>
                  <a:lnTo>
                    <a:pt x="7620" y="173989"/>
                  </a:lnTo>
                  <a:lnTo>
                    <a:pt x="7620" y="167639"/>
                  </a:lnTo>
                  <a:close/>
                </a:path>
                <a:path w="7620" h="712470">
                  <a:moveTo>
                    <a:pt x="7620" y="173989"/>
                  </a:moveTo>
                  <a:lnTo>
                    <a:pt x="0" y="173989"/>
                  </a:lnTo>
                  <a:lnTo>
                    <a:pt x="0" y="180339"/>
                  </a:lnTo>
                  <a:lnTo>
                    <a:pt x="7620" y="180339"/>
                  </a:lnTo>
                  <a:lnTo>
                    <a:pt x="7620" y="173989"/>
                  </a:lnTo>
                  <a:close/>
                </a:path>
                <a:path w="7620" h="712470">
                  <a:moveTo>
                    <a:pt x="7620" y="180339"/>
                  </a:moveTo>
                  <a:lnTo>
                    <a:pt x="0" y="180339"/>
                  </a:lnTo>
                  <a:lnTo>
                    <a:pt x="0" y="184149"/>
                  </a:lnTo>
                  <a:lnTo>
                    <a:pt x="7620" y="184149"/>
                  </a:lnTo>
                  <a:lnTo>
                    <a:pt x="7620" y="180339"/>
                  </a:lnTo>
                  <a:close/>
                </a:path>
                <a:path w="7620" h="712470">
                  <a:moveTo>
                    <a:pt x="7620" y="184149"/>
                  </a:moveTo>
                  <a:lnTo>
                    <a:pt x="0" y="184149"/>
                  </a:lnTo>
                  <a:lnTo>
                    <a:pt x="0" y="186689"/>
                  </a:lnTo>
                  <a:lnTo>
                    <a:pt x="7620" y="186689"/>
                  </a:lnTo>
                  <a:lnTo>
                    <a:pt x="7620" y="184149"/>
                  </a:lnTo>
                  <a:close/>
                </a:path>
                <a:path w="7620" h="712470">
                  <a:moveTo>
                    <a:pt x="7620" y="186689"/>
                  </a:moveTo>
                  <a:lnTo>
                    <a:pt x="0" y="186689"/>
                  </a:lnTo>
                  <a:lnTo>
                    <a:pt x="0" y="190499"/>
                  </a:lnTo>
                  <a:lnTo>
                    <a:pt x="7620" y="190499"/>
                  </a:lnTo>
                  <a:lnTo>
                    <a:pt x="7620" y="186689"/>
                  </a:lnTo>
                  <a:close/>
                </a:path>
                <a:path w="7620" h="712470">
                  <a:moveTo>
                    <a:pt x="7620" y="190499"/>
                  </a:moveTo>
                  <a:lnTo>
                    <a:pt x="0" y="190499"/>
                  </a:lnTo>
                  <a:lnTo>
                    <a:pt x="0" y="193039"/>
                  </a:lnTo>
                  <a:lnTo>
                    <a:pt x="7620" y="193039"/>
                  </a:lnTo>
                  <a:lnTo>
                    <a:pt x="7620" y="190499"/>
                  </a:lnTo>
                  <a:close/>
                </a:path>
                <a:path w="7620" h="712470">
                  <a:moveTo>
                    <a:pt x="7620" y="193039"/>
                  </a:moveTo>
                  <a:lnTo>
                    <a:pt x="0" y="193039"/>
                  </a:lnTo>
                  <a:lnTo>
                    <a:pt x="0" y="196849"/>
                  </a:lnTo>
                  <a:lnTo>
                    <a:pt x="7620" y="196849"/>
                  </a:lnTo>
                  <a:lnTo>
                    <a:pt x="7620" y="193039"/>
                  </a:lnTo>
                  <a:close/>
                </a:path>
                <a:path w="7620" h="712470">
                  <a:moveTo>
                    <a:pt x="7620" y="196849"/>
                  </a:moveTo>
                  <a:lnTo>
                    <a:pt x="0" y="196849"/>
                  </a:lnTo>
                  <a:lnTo>
                    <a:pt x="0" y="199389"/>
                  </a:lnTo>
                  <a:lnTo>
                    <a:pt x="7620" y="199389"/>
                  </a:lnTo>
                  <a:lnTo>
                    <a:pt x="7620" y="196849"/>
                  </a:lnTo>
                  <a:close/>
                </a:path>
                <a:path w="7620" h="712470">
                  <a:moveTo>
                    <a:pt x="7620" y="199389"/>
                  </a:moveTo>
                  <a:lnTo>
                    <a:pt x="0" y="199389"/>
                  </a:lnTo>
                  <a:lnTo>
                    <a:pt x="0" y="203199"/>
                  </a:lnTo>
                  <a:lnTo>
                    <a:pt x="7620" y="203199"/>
                  </a:lnTo>
                  <a:lnTo>
                    <a:pt x="7620" y="199389"/>
                  </a:lnTo>
                  <a:close/>
                </a:path>
                <a:path w="7620" h="712470">
                  <a:moveTo>
                    <a:pt x="7620" y="203199"/>
                  </a:moveTo>
                  <a:lnTo>
                    <a:pt x="0" y="203199"/>
                  </a:lnTo>
                  <a:lnTo>
                    <a:pt x="0" y="205739"/>
                  </a:lnTo>
                  <a:lnTo>
                    <a:pt x="7620" y="205739"/>
                  </a:lnTo>
                  <a:lnTo>
                    <a:pt x="7620" y="203199"/>
                  </a:lnTo>
                  <a:close/>
                </a:path>
                <a:path w="7620" h="712470">
                  <a:moveTo>
                    <a:pt x="7620" y="205739"/>
                  </a:moveTo>
                  <a:lnTo>
                    <a:pt x="0" y="205739"/>
                  </a:lnTo>
                  <a:lnTo>
                    <a:pt x="0" y="209549"/>
                  </a:lnTo>
                  <a:lnTo>
                    <a:pt x="7620" y="209549"/>
                  </a:lnTo>
                  <a:lnTo>
                    <a:pt x="7620" y="205739"/>
                  </a:lnTo>
                  <a:close/>
                </a:path>
                <a:path w="7620" h="712470">
                  <a:moveTo>
                    <a:pt x="7620" y="209549"/>
                  </a:moveTo>
                  <a:lnTo>
                    <a:pt x="0" y="209549"/>
                  </a:lnTo>
                  <a:lnTo>
                    <a:pt x="0" y="212089"/>
                  </a:lnTo>
                  <a:lnTo>
                    <a:pt x="7620" y="212089"/>
                  </a:lnTo>
                  <a:lnTo>
                    <a:pt x="7620" y="209549"/>
                  </a:lnTo>
                  <a:close/>
                </a:path>
                <a:path w="7620" h="712470">
                  <a:moveTo>
                    <a:pt x="7620" y="212089"/>
                  </a:moveTo>
                  <a:lnTo>
                    <a:pt x="1270" y="212089"/>
                  </a:lnTo>
                  <a:lnTo>
                    <a:pt x="1270" y="213359"/>
                  </a:lnTo>
                  <a:lnTo>
                    <a:pt x="2540" y="213359"/>
                  </a:lnTo>
                  <a:lnTo>
                    <a:pt x="2540" y="215899"/>
                  </a:lnTo>
                  <a:lnTo>
                    <a:pt x="7620" y="215899"/>
                  </a:lnTo>
                  <a:lnTo>
                    <a:pt x="7620" y="212089"/>
                  </a:lnTo>
                  <a:close/>
                </a:path>
                <a:path w="7620" h="712470">
                  <a:moveTo>
                    <a:pt x="7620" y="215899"/>
                  </a:moveTo>
                  <a:lnTo>
                    <a:pt x="3810" y="215899"/>
                  </a:lnTo>
                  <a:lnTo>
                    <a:pt x="3810" y="217169"/>
                  </a:lnTo>
                  <a:lnTo>
                    <a:pt x="5079" y="217169"/>
                  </a:lnTo>
                  <a:lnTo>
                    <a:pt x="5079" y="218439"/>
                  </a:lnTo>
                  <a:lnTo>
                    <a:pt x="7620" y="218439"/>
                  </a:lnTo>
                  <a:lnTo>
                    <a:pt x="7620" y="215899"/>
                  </a:lnTo>
                  <a:close/>
                </a:path>
                <a:path w="7620" h="712470">
                  <a:moveTo>
                    <a:pt x="7620" y="218439"/>
                  </a:moveTo>
                  <a:lnTo>
                    <a:pt x="6350" y="218439"/>
                  </a:lnTo>
                  <a:lnTo>
                    <a:pt x="6350" y="219709"/>
                  </a:lnTo>
                  <a:lnTo>
                    <a:pt x="7620" y="219709"/>
                  </a:lnTo>
                  <a:lnTo>
                    <a:pt x="7620" y="218439"/>
                  </a:lnTo>
                  <a:close/>
                </a:path>
                <a:path w="7620" h="712470">
                  <a:moveTo>
                    <a:pt x="7620" y="708659"/>
                  </a:moveTo>
                  <a:lnTo>
                    <a:pt x="0" y="708659"/>
                  </a:lnTo>
                  <a:lnTo>
                    <a:pt x="0" y="711199"/>
                  </a:lnTo>
                  <a:lnTo>
                    <a:pt x="2540" y="711199"/>
                  </a:lnTo>
                  <a:lnTo>
                    <a:pt x="2540" y="712469"/>
                  </a:lnTo>
                  <a:lnTo>
                    <a:pt x="7620" y="712469"/>
                  </a:lnTo>
                  <a:lnTo>
                    <a:pt x="7620" y="708659"/>
                  </a:lnTo>
                  <a:close/>
                </a:path>
                <a:path w="7620" h="712470">
                  <a:moveTo>
                    <a:pt x="7620" y="706119"/>
                  </a:moveTo>
                  <a:lnTo>
                    <a:pt x="0" y="706119"/>
                  </a:lnTo>
                  <a:lnTo>
                    <a:pt x="0" y="707389"/>
                  </a:lnTo>
                  <a:lnTo>
                    <a:pt x="7620" y="707389"/>
                  </a:lnTo>
                  <a:lnTo>
                    <a:pt x="7620" y="706119"/>
                  </a:lnTo>
                  <a:close/>
                </a:path>
                <a:path w="7620" h="712470">
                  <a:moveTo>
                    <a:pt x="7620" y="702309"/>
                  </a:moveTo>
                  <a:lnTo>
                    <a:pt x="0" y="702309"/>
                  </a:lnTo>
                  <a:lnTo>
                    <a:pt x="0" y="704849"/>
                  </a:lnTo>
                  <a:lnTo>
                    <a:pt x="7620" y="704849"/>
                  </a:lnTo>
                  <a:lnTo>
                    <a:pt x="7620" y="702309"/>
                  </a:lnTo>
                  <a:close/>
                </a:path>
                <a:path w="7620" h="712470">
                  <a:moveTo>
                    <a:pt x="7620" y="699769"/>
                  </a:moveTo>
                  <a:lnTo>
                    <a:pt x="0" y="699769"/>
                  </a:lnTo>
                  <a:lnTo>
                    <a:pt x="0" y="701039"/>
                  </a:lnTo>
                  <a:lnTo>
                    <a:pt x="7620" y="701039"/>
                  </a:lnTo>
                  <a:lnTo>
                    <a:pt x="7620" y="699769"/>
                  </a:lnTo>
                  <a:close/>
                </a:path>
                <a:path w="7620" h="712470">
                  <a:moveTo>
                    <a:pt x="7620" y="695959"/>
                  </a:moveTo>
                  <a:lnTo>
                    <a:pt x="0" y="695959"/>
                  </a:lnTo>
                  <a:lnTo>
                    <a:pt x="0" y="698499"/>
                  </a:lnTo>
                  <a:lnTo>
                    <a:pt x="7620" y="698499"/>
                  </a:lnTo>
                  <a:lnTo>
                    <a:pt x="7620" y="695959"/>
                  </a:lnTo>
                  <a:close/>
                </a:path>
                <a:path w="7620" h="712470">
                  <a:moveTo>
                    <a:pt x="7620" y="693419"/>
                  </a:moveTo>
                  <a:lnTo>
                    <a:pt x="0" y="693419"/>
                  </a:lnTo>
                  <a:lnTo>
                    <a:pt x="0" y="694689"/>
                  </a:lnTo>
                  <a:lnTo>
                    <a:pt x="7620" y="694689"/>
                  </a:lnTo>
                  <a:lnTo>
                    <a:pt x="7620" y="693419"/>
                  </a:lnTo>
                  <a:close/>
                </a:path>
                <a:path w="7620" h="712470">
                  <a:moveTo>
                    <a:pt x="7620" y="689609"/>
                  </a:moveTo>
                  <a:lnTo>
                    <a:pt x="0" y="689609"/>
                  </a:lnTo>
                  <a:lnTo>
                    <a:pt x="0" y="692149"/>
                  </a:lnTo>
                  <a:lnTo>
                    <a:pt x="7620" y="692149"/>
                  </a:lnTo>
                  <a:lnTo>
                    <a:pt x="7620" y="689609"/>
                  </a:lnTo>
                  <a:close/>
                </a:path>
                <a:path w="7620" h="712470">
                  <a:moveTo>
                    <a:pt x="7620" y="687069"/>
                  </a:moveTo>
                  <a:lnTo>
                    <a:pt x="0" y="687069"/>
                  </a:lnTo>
                  <a:lnTo>
                    <a:pt x="0" y="688339"/>
                  </a:lnTo>
                  <a:lnTo>
                    <a:pt x="7620" y="688339"/>
                  </a:lnTo>
                  <a:lnTo>
                    <a:pt x="7620" y="687069"/>
                  </a:lnTo>
                  <a:close/>
                </a:path>
                <a:path w="7620" h="712470">
                  <a:moveTo>
                    <a:pt x="7620" y="683259"/>
                  </a:moveTo>
                  <a:lnTo>
                    <a:pt x="0" y="683259"/>
                  </a:lnTo>
                  <a:lnTo>
                    <a:pt x="0" y="685799"/>
                  </a:lnTo>
                  <a:lnTo>
                    <a:pt x="7620" y="685799"/>
                  </a:lnTo>
                  <a:lnTo>
                    <a:pt x="7620" y="683259"/>
                  </a:lnTo>
                  <a:close/>
                </a:path>
                <a:path w="7620" h="712470">
                  <a:moveTo>
                    <a:pt x="7620" y="680719"/>
                  </a:moveTo>
                  <a:lnTo>
                    <a:pt x="0" y="680719"/>
                  </a:lnTo>
                  <a:lnTo>
                    <a:pt x="0" y="681989"/>
                  </a:lnTo>
                  <a:lnTo>
                    <a:pt x="7620" y="681989"/>
                  </a:lnTo>
                  <a:lnTo>
                    <a:pt x="7620" y="680719"/>
                  </a:lnTo>
                  <a:close/>
                </a:path>
                <a:path w="7620" h="712470">
                  <a:moveTo>
                    <a:pt x="7620" y="676909"/>
                  </a:moveTo>
                  <a:lnTo>
                    <a:pt x="0" y="676909"/>
                  </a:lnTo>
                  <a:lnTo>
                    <a:pt x="0" y="679449"/>
                  </a:lnTo>
                  <a:lnTo>
                    <a:pt x="7620" y="679449"/>
                  </a:lnTo>
                  <a:lnTo>
                    <a:pt x="7620" y="676909"/>
                  </a:lnTo>
                  <a:close/>
                </a:path>
                <a:path w="7620" h="712470">
                  <a:moveTo>
                    <a:pt x="7620" y="674369"/>
                  </a:moveTo>
                  <a:lnTo>
                    <a:pt x="0" y="674369"/>
                  </a:lnTo>
                  <a:lnTo>
                    <a:pt x="0" y="675639"/>
                  </a:lnTo>
                  <a:lnTo>
                    <a:pt x="7620" y="675639"/>
                  </a:lnTo>
                  <a:lnTo>
                    <a:pt x="7620" y="674369"/>
                  </a:lnTo>
                  <a:close/>
                </a:path>
                <a:path w="7620" h="712470">
                  <a:moveTo>
                    <a:pt x="7620" y="670559"/>
                  </a:moveTo>
                  <a:lnTo>
                    <a:pt x="0" y="670559"/>
                  </a:lnTo>
                  <a:lnTo>
                    <a:pt x="0" y="673099"/>
                  </a:lnTo>
                  <a:lnTo>
                    <a:pt x="7620" y="673099"/>
                  </a:lnTo>
                  <a:lnTo>
                    <a:pt x="7620" y="670559"/>
                  </a:lnTo>
                  <a:close/>
                </a:path>
                <a:path w="7620" h="712470">
                  <a:moveTo>
                    <a:pt x="7620" y="668019"/>
                  </a:moveTo>
                  <a:lnTo>
                    <a:pt x="0" y="668019"/>
                  </a:lnTo>
                  <a:lnTo>
                    <a:pt x="0" y="669289"/>
                  </a:lnTo>
                  <a:lnTo>
                    <a:pt x="7620" y="669289"/>
                  </a:lnTo>
                  <a:lnTo>
                    <a:pt x="7620" y="668019"/>
                  </a:lnTo>
                  <a:close/>
                </a:path>
                <a:path w="7620" h="712470">
                  <a:moveTo>
                    <a:pt x="7620" y="664209"/>
                  </a:moveTo>
                  <a:lnTo>
                    <a:pt x="0" y="664209"/>
                  </a:lnTo>
                  <a:lnTo>
                    <a:pt x="0" y="666749"/>
                  </a:lnTo>
                  <a:lnTo>
                    <a:pt x="7620" y="666749"/>
                  </a:lnTo>
                  <a:lnTo>
                    <a:pt x="7620" y="664209"/>
                  </a:lnTo>
                  <a:close/>
                </a:path>
                <a:path w="7620" h="712470">
                  <a:moveTo>
                    <a:pt x="7620" y="661669"/>
                  </a:moveTo>
                  <a:lnTo>
                    <a:pt x="0" y="661669"/>
                  </a:lnTo>
                  <a:lnTo>
                    <a:pt x="0" y="662939"/>
                  </a:lnTo>
                  <a:lnTo>
                    <a:pt x="7620" y="662939"/>
                  </a:lnTo>
                  <a:lnTo>
                    <a:pt x="7620" y="661669"/>
                  </a:lnTo>
                  <a:close/>
                </a:path>
                <a:path w="7620" h="712470">
                  <a:moveTo>
                    <a:pt x="7620" y="657859"/>
                  </a:moveTo>
                  <a:lnTo>
                    <a:pt x="0" y="657859"/>
                  </a:lnTo>
                  <a:lnTo>
                    <a:pt x="0" y="660399"/>
                  </a:lnTo>
                  <a:lnTo>
                    <a:pt x="7620" y="660399"/>
                  </a:lnTo>
                  <a:lnTo>
                    <a:pt x="7620" y="657859"/>
                  </a:lnTo>
                  <a:close/>
                </a:path>
                <a:path w="7620" h="712470">
                  <a:moveTo>
                    <a:pt x="7620" y="655319"/>
                  </a:moveTo>
                  <a:lnTo>
                    <a:pt x="0" y="655319"/>
                  </a:lnTo>
                  <a:lnTo>
                    <a:pt x="0" y="656589"/>
                  </a:lnTo>
                  <a:lnTo>
                    <a:pt x="7620" y="656589"/>
                  </a:lnTo>
                  <a:lnTo>
                    <a:pt x="7620" y="655319"/>
                  </a:lnTo>
                  <a:close/>
                </a:path>
                <a:path w="7620" h="712470">
                  <a:moveTo>
                    <a:pt x="7620" y="650239"/>
                  </a:moveTo>
                  <a:lnTo>
                    <a:pt x="0" y="650239"/>
                  </a:lnTo>
                  <a:lnTo>
                    <a:pt x="0" y="654049"/>
                  </a:lnTo>
                  <a:lnTo>
                    <a:pt x="7620" y="654049"/>
                  </a:lnTo>
                  <a:lnTo>
                    <a:pt x="7620" y="650239"/>
                  </a:lnTo>
                  <a:close/>
                </a:path>
                <a:path w="7620" h="712470">
                  <a:moveTo>
                    <a:pt x="7620" y="643889"/>
                  </a:moveTo>
                  <a:lnTo>
                    <a:pt x="0" y="643889"/>
                  </a:lnTo>
                  <a:lnTo>
                    <a:pt x="0" y="648969"/>
                  </a:lnTo>
                  <a:lnTo>
                    <a:pt x="7620" y="648969"/>
                  </a:lnTo>
                  <a:lnTo>
                    <a:pt x="7620" y="643889"/>
                  </a:lnTo>
                  <a:close/>
                </a:path>
                <a:path w="7620" h="712470">
                  <a:moveTo>
                    <a:pt x="7620" y="637539"/>
                  </a:moveTo>
                  <a:lnTo>
                    <a:pt x="0" y="637539"/>
                  </a:lnTo>
                  <a:lnTo>
                    <a:pt x="0" y="642619"/>
                  </a:lnTo>
                  <a:lnTo>
                    <a:pt x="7620" y="642619"/>
                  </a:lnTo>
                  <a:lnTo>
                    <a:pt x="7620" y="637539"/>
                  </a:lnTo>
                  <a:close/>
                </a:path>
                <a:path w="7620" h="712470">
                  <a:moveTo>
                    <a:pt x="7620" y="631189"/>
                  </a:moveTo>
                  <a:lnTo>
                    <a:pt x="0" y="631189"/>
                  </a:lnTo>
                  <a:lnTo>
                    <a:pt x="0" y="636269"/>
                  </a:lnTo>
                  <a:lnTo>
                    <a:pt x="7620" y="636269"/>
                  </a:lnTo>
                  <a:lnTo>
                    <a:pt x="7620" y="631189"/>
                  </a:lnTo>
                  <a:close/>
                </a:path>
                <a:path w="7620" h="712470">
                  <a:moveTo>
                    <a:pt x="7620" y="624839"/>
                  </a:moveTo>
                  <a:lnTo>
                    <a:pt x="0" y="624839"/>
                  </a:lnTo>
                  <a:lnTo>
                    <a:pt x="0" y="629919"/>
                  </a:lnTo>
                  <a:lnTo>
                    <a:pt x="7620" y="629919"/>
                  </a:lnTo>
                  <a:lnTo>
                    <a:pt x="7620" y="624839"/>
                  </a:lnTo>
                  <a:close/>
                </a:path>
                <a:path w="7620" h="712470">
                  <a:moveTo>
                    <a:pt x="7620" y="618489"/>
                  </a:moveTo>
                  <a:lnTo>
                    <a:pt x="0" y="618489"/>
                  </a:lnTo>
                  <a:lnTo>
                    <a:pt x="0" y="623569"/>
                  </a:lnTo>
                  <a:lnTo>
                    <a:pt x="7620" y="623569"/>
                  </a:lnTo>
                  <a:lnTo>
                    <a:pt x="7620" y="618489"/>
                  </a:lnTo>
                  <a:close/>
                </a:path>
                <a:path w="7620" h="712470">
                  <a:moveTo>
                    <a:pt x="7620" y="612139"/>
                  </a:moveTo>
                  <a:lnTo>
                    <a:pt x="0" y="612139"/>
                  </a:lnTo>
                  <a:lnTo>
                    <a:pt x="0" y="617219"/>
                  </a:lnTo>
                  <a:lnTo>
                    <a:pt x="7620" y="617219"/>
                  </a:lnTo>
                  <a:lnTo>
                    <a:pt x="7620" y="612139"/>
                  </a:lnTo>
                  <a:close/>
                </a:path>
                <a:path w="7620" h="712470">
                  <a:moveTo>
                    <a:pt x="7620" y="605789"/>
                  </a:moveTo>
                  <a:lnTo>
                    <a:pt x="0" y="605789"/>
                  </a:lnTo>
                  <a:lnTo>
                    <a:pt x="0" y="610869"/>
                  </a:lnTo>
                  <a:lnTo>
                    <a:pt x="7620" y="610869"/>
                  </a:lnTo>
                  <a:lnTo>
                    <a:pt x="7620" y="605789"/>
                  </a:lnTo>
                  <a:close/>
                </a:path>
                <a:path w="7620" h="712470">
                  <a:moveTo>
                    <a:pt x="7620" y="599439"/>
                  </a:moveTo>
                  <a:lnTo>
                    <a:pt x="0" y="599439"/>
                  </a:lnTo>
                  <a:lnTo>
                    <a:pt x="0" y="604519"/>
                  </a:lnTo>
                  <a:lnTo>
                    <a:pt x="7620" y="604519"/>
                  </a:lnTo>
                  <a:lnTo>
                    <a:pt x="7620" y="599439"/>
                  </a:lnTo>
                  <a:close/>
                </a:path>
                <a:path w="7620" h="712470">
                  <a:moveTo>
                    <a:pt x="7620" y="593089"/>
                  </a:moveTo>
                  <a:lnTo>
                    <a:pt x="0" y="593089"/>
                  </a:lnTo>
                  <a:lnTo>
                    <a:pt x="0" y="598169"/>
                  </a:lnTo>
                  <a:lnTo>
                    <a:pt x="7620" y="598169"/>
                  </a:lnTo>
                  <a:lnTo>
                    <a:pt x="7620" y="593089"/>
                  </a:lnTo>
                  <a:close/>
                </a:path>
                <a:path w="7620" h="712470">
                  <a:moveTo>
                    <a:pt x="7620" y="586739"/>
                  </a:moveTo>
                  <a:lnTo>
                    <a:pt x="0" y="586739"/>
                  </a:lnTo>
                  <a:lnTo>
                    <a:pt x="0" y="591819"/>
                  </a:lnTo>
                  <a:lnTo>
                    <a:pt x="7620" y="591819"/>
                  </a:lnTo>
                  <a:lnTo>
                    <a:pt x="7620" y="586739"/>
                  </a:lnTo>
                  <a:close/>
                </a:path>
                <a:path w="7620" h="712470">
                  <a:moveTo>
                    <a:pt x="7620" y="580389"/>
                  </a:moveTo>
                  <a:lnTo>
                    <a:pt x="0" y="580389"/>
                  </a:lnTo>
                  <a:lnTo>
                    <a:pt x="0" y="585469"/>
                  </a:lnTo>
                  <a:lnTo>
                    <a:pt x="7620" y="585469"/>
                  </a:lnTo>
                  <a:lnTo>
                    <a:pt x="7620" y="580389"/>
                  </a:lnTo>
                  <a:close/>
                </a:path>
                <a:path w="7620" h="712470">
                  <a:moveTo>
                    <a:pt x="7620" y="574039"/>
                  </a:moveTo>
                  <a:lnTo>
                    <a:pt x="0" y="574039"/>
                  </a:lnTo>
                  <a:lnTo>
                    <a:pt x="0" y="579119"/>
                  </a:lnTo>
                  <a:lnTo>
                    <a:pt x="7620" y="579119"/>
                  </a:lnTo>
                  <a:lnTo>
                    <a:pt x="7620" y="574039"/>
                  </a:lnTo>
                  <a:close/>
                </a:path>
                <a:path w="7620" h="712470">
                  <a:moveTo>
                    <a:pt x="7620" y="566419"/>
                  </a:moveTo>
                  <a:lnTo>
                    <a:pt x="0" y="566419"/>
                  </a:lnTo>
                  <a:lnTo>
                    <a:pt x="0" y="572769"/>
                  </a:lnTo>
                  <a:lnTo>
                    <a:pt x="7620" y="572769"/>
                  </a:lnTo>
                  <a:lnTo>
                    <a:pt x="7620" y="566419"/>
                  </a:lnTo>
                  <a:close/>
                </a:path>
                <a:path w="7620" h="712470">
                  <a:moveTo>
                    <a:pt x="7620" y="561339"/>
                  </a:moveTo>
                  <a:lnTo>
                    <a:pt x="0" y="561339"/>
                  </a:lnTo>
                  <a:lnTo>
                    <a:pt x="0" y="565149"/>
                  </a:lnTo>
                  <a:lnTo>
                    <a:pt x="7620" y="565149"/>
                  </a:lnTo>
                  <a:lnTo>
                    <a:pt x="7620" y="561339"/>
                  </a:lnTo>
                  <a:close/>
                </a:path>
                <a:path w="7620" h="712470">
                  <a:moveTo>
                    <a:pt x="7620" y="554989"/>
                  </a:moveTo>
                  <a:lnTo>
                    <a:pt x="0" y="554989"/>
                  </a:lnTo>
                  <a:lnTo>
                    <a:pt x="0" y="560069"/>
                  </a:lnTo>
                  <a:lnTo>
                    <a:pt x="7620" y="560069"/>
                  </a:lnTo>
                  <a:lnTo>
                    <a:pt x="7620" y="554989"/>
                  </a:lnTo>
                  <a:close/>
                </a:path>
                <a:path w="7620" h="712470">
                  <a:moveTo>
                    <a:pt x="7620" y="547369"/>
                  </a:moveTo>
                  <a:lnTo>
                    <a:pt x="0" y="547369"/>
                  </a:lnTo>
                  <a:lnTo>
                    <a:pt x="0" y="553719"/>
                  </a:lnTo>
                  <a:lnTo>
                    <a:pt x="7620" y="553719"/>
                  </a:lnTo>
                  <a:lnTo>
                    <a:pt x="7620" y="547369"/>
                  </a:lnTo>
                  <a:close/>
                </a:path>
                <a:path w="7620" h="712470">
                  <a:moveTo>
                    <a:pt x="7620" y="542289"/>
                  </a:moveTo>
                  <a:lnTo>
                    <a:pt x="0" y="542289"/>
                  </a:lnTo>
                  <a:lnTo>
                    <a:pt x="0" y="546099"/>
                  </a:lnTo>
                  <a:lnTo>
                    <a:pt x="7620" y="546099"/>
                  </a:lnTo>
                  <a:lnTo>
                    <a:pt x="7620" y="542289"/>
                  </a:lnTo>
                  <a:close/>
                </a:path>
                <a:path w="7620" h="712470">
                  <a:moveTo>
                    <a:pt x="7620" y="535939"/>
                  </a:moveTo>
                  <a:lnTo>
                    <a:pt x="0" y="535939"/>
                  </a:lnTo>
                  <a:lnTo>
                    <a:pt x="0" y="541019"/>
                  </a:lnTo>
                  <a:lnTo>
                    <a:pt x="7620" y="541019"/>
                  </a:lnTo>
                  <a:lnTo>
                    <a:pt x="7620" y="535939"/>
                  </a:lnTo>
                  <a:close/>
                </a:path>
                <a:path w="7620" h="712470">
                  <a:moveTo>
                    <a:pt x="7620" y="529589"/>
                  </a:moveTo>
                  <a:lnTo>
                    <a:pt x="0" y="529589"/>
                  </a:lnTo>
                  <a:lnTo>
                    <a:pt x="0" y="534669"/>
                  </a:lnTo>
                  <a:lnTo>
                    <a:pt x="7620" y="534669"/>
                  </a:lnTo>
                  <a:lnTo>
                    <a:pt x="7620" y="529589"/>
                  </a:lnTo>
                  <a:close/>
                </a:path>
                <a:path w="7620" h="712470">
                  <a:moveTo>
                    <a:pt x="7620" y="523239"/>
                  </a:moveTo>
                  <a:lnTo>
                    <a:pt x="0" y="523239"/>
                  </a:lnTo>
                  <a:lnTo>
                    <a:pt x="0" y="528319"/>
                  </a:lnTo>
                  <a:lnTo>
                    <a:pt x="7620" y="528319"/>
                  </a:lnTo>
                  <a:lnTo>
                    <a:pt x="7620" y="523239"/>
                  </a:lnTo>
                  <a:close/>
                </a:path>
                <a:path w="7620" h="712470">
                  <a:moveTo>
                    <a:pt x="7620" y="516889"/>
                  </a:moveTo>
                  <a:lnTo>
                    <a:pt x="0" y="516889"/>
                  </a:lnTo>
                  <a:lnTo>
                    <a:pt x="0" y="521969"/>
                  </a:lnTo>
                  <a:lnTo>
                    <a:pt x="7620" y="521969"/>
                  </a:lnTo>
                  <a:lnTo>
                    <a:pt x="7620" y="516889"/>
                  </a:lnTo>
                  <a:close/>
                </a:path>
                <a:path w="7620" h="712470">
                  <a:moveTo>
                    <a:pt x="7620" y="510539"/>
                  </a:moveTo>
                  <a:lnTo>
                    <a:pt x="0" y="510539"/>
                  </a:lnTo>
                  <a:lnTo>
                    <a:pt x="0" y="515619"/>
                  </a:lnTo>
                  <a:lnTo>
                    <a:pt x="7620" y="515619"/>
                  </a:lnTo>
                  <a:lnTo>
                    <a:pt x="7620" y="510539"/>
                  </a:lnTo>
                  <a:close/>
                </a:path>
                <a:path w="7620" h="712470">
                  <a:moveTo>
                    <a:pt x="1270" y="502919"/>
                  </a:moveTo>
                  <a:lnTo>
                    <a:pt x="0" y="502919"/>
                  </a:lnTo>
                  <a:lnTo>
                    <a:pt x="0" y="509269"/>
                  </a:lnTo>
                  <a:lnTo>
                    <a:pt x="7620" y="509269"/>
                  </a:lnTo>
                  <a:lnTo>
                    <a:pt x="7620" y="504189"/>
                  </a:lnTo>
                  <a:lnTo>
                    <a:pt x="1270" y="504189"/>
                  </a:lnTo>
                  <a:lnTo>
                    <a:pt x="1270" y="502919"/>
                  </a:lnTo>
                  <a:close/>
                </a:path>
                <a:path w="7620" h="712470">
                  <a:moveTo>
                    <a:pt x="7620" y="497839"/>
                  </a:moveTo>
                  <a:lnTo>
                    <a:pt x="3810" y="497839"/>
                  </a:lnTo>
                  <a:lnTo>
                    <a:pt x="3810" y="500379"/>
                  </a:lnTo>
                  <a:lnTo>
                    <a:pt x="2540" y="500379"/>
                  </a:lnTo>
                  <a:lnTo>
                    <a:pt x="2540" y="502919"/>
                  </a:lnTo>
                  <a:lnTo>
                    <a:pt x="7620" y="502919"/>
                  </a:lnTo>
                  <a:lnTo>
                    <a:pt x="7620" y="497839"/>
                  </a:lnTo>
                  <a:close/>
                </a:path>
                <a:path w="7620" h="712470">
                  <a:moveTo>
                    <a:pt x="6350" y="496569"/>
                  </a:moveTo>
                  <a:lnTo>
                    <a:pt x="5079" y="496569"/>
                  </a:lnTo>
                  <a:lnTo>
                    <a:pt x="5079" y="497839"/>
                  </a:lnTo>
                  <a:lnTo>
                    <a:pt x="6350" y="497839"/>
                  </a:lnTo>
                  <a:lnTo>
                    <a:pt x="6350" y="496569"/>
                  </a:lnTo>
                  <a:close/>
                </a:path>
              </a:pathLst>
            </a:custGeom>
            <a:solidFill>
              <a:srgbClr val="5B00F2"/>
            </a:solidFill>
          </p:spPr>
          <p:txBody>
            <a:bodyPr bIns="0" lIns="0" rIns="0" rtlCol="0" tIns="0" wrap="square"/>
            <a:p/>
          </p:txBody>
        </p:sp>
        <p:sp>
          <p:nvSpPr>
            <p:cNvPr id="1051057" name="object 2373"/>
            <p:cNvSpPr/>
            <p:nvPr/>
          </p:nvSpPr>
          <p:spPr>
            <a:xfrm>
              <a:off x="6518910" y="5797550"/>
              <a:ext cx="7620" cy="716280"/>
            </a:xfrm>
            <a:custGeom>
              <a:avLst/>
              <a:ahLst/>
              <a:rect l="l" t="t" r="r" b="b"/>
              <a:pathLst>
                <a:path w="7620" h="716279">
                  <a:moveTo>
                    <a:pt x="2540" y="0"/>
                  </a:moveTo>
                  <a:lnTo>
                    <a:pt x="0" y="0"/>
                  </a:lnTo>
                  <a:lnTo>
                    <a:pt x="0" y="1269"/>
                  </a:lnTo>
                  <a:lnTo>
                    <a:pt x="2540" y="1269"/>
                  </a:lnTo>
                  <a:lnTo>
                    <a:pt x="2540" y="0"/>
                  </a:lnTo>
                  <a:close/>
                </a:path>
                <a:path w="7620" h="716279">
                  <a:moveTo>
                    <a:pt x="7620" y="1270"/>
                  </a:moveTo>
                  <a:lnTo>
                    <a:pt x="0" y="1270"/>
                  </a:lnTo>
                  <a:lnTo>
                    <a:pt x="0" y="3809"/>
                  </a:lnTo>
                  <a:lnTo>
                    <a:pt x="7620" y="3809"/>
                  </a:lnTo>
                  <a:lnTo>
                    <a:pt x="7620" y="1270"/>
                  </a:lnTo>
                  <a:close/>
                </a:path>
                <a:path w="7620" h="716279">
                  <a:moveTo>
                    <a:pt x="7620" y="3810"/>
                  </a:moveTo>
                  <a:lnTo>
                    <a:pt x="0" y="3810"/>
                  </a:lnTo>
                  <a:lnTo>
                    <a:pt x="0" y="7619"/>
                  </a:lnTo>
                  <a:lnTo>
                    <a:pt x="7620" y="7619"/>
                  </a:lnTo>
                  <a:lnTo>
                    <a:pt x="7620" y="3810"/>
                  </a:lnTo>
                  <a:close/>
                </a:path>
                <a:path w="7620" h="716279">
                  <a:moveTo>
                    <a:pt x="7620" y="7620"/>
                  </a:moveTo>
                  <a:lnTo>
                    <a:pt x="0" y="7620"/>
                  </a:lnTo>
                  <a:lnTo>
                    <a:pt x="0" y="10159"/>
                  </a:lnTo>
                  <a:lnTo>
                    <a:pt x="7620" y="10159"/>
                  </a:lnTo>
                  <a:lnTo>
                    <a:pt x="7620" y="7620"/>
                  </a:lnTo>
                  <a:close/>
                </a:path>
                <a:path w="7620" h="716279">
                  <a:moveTo>
                    <a:pt x="7620" y="10160"/>
                  </a:moveTo>
                  <a:lnTo>
                    <a:pt x="0" y="10160"/>
                  </a:lnTo>
                  <a:lnTo>
                    <a:pt x="0" y="16509"/>
                  </a:lnTo>
                  <a:lnTo>
                    <a:pt x="7620" y="16509"/>
                  </a:lnTo>
                  <a:lnTo>
                    <a:pt x="7620" y="10160"/>
                  </a:lnTo>
                  <a:close/>
                </a:path>
                <a:path w="7620" h="716279">
                  <a:moveTo>
                    <a:pt x="7620" y="16510"/>
                  </a:moveTo>
                  <a:lnTo>
                    <a:pt x="0" y="16510"/>
                  </a:lnTo>
                  <a:lnTo>
                    <a:pt x="0" y="22859"/>
                  </a:lnTo>
                  <a:lnTo>
                    <a:pt x="7620" y="22859"/>
                  </a:lnTo>
                  <a:lnTo>
                    <a:pt x="7620" y="16510"/>
                  </a:lnTo>
                  <a:close/>
                </a:path>
                <a:path w="7620" h="716279">
                  <a:moveTo>
                    <a:pt x="7620" y="22860"/>
                  </a:moveTo>
                  <a:lnTo>
                    <a:pt x="0" y="22860"/>
                  </a:lnTo>
                  <a:lnTo>
                    <a:pt x="0" y="35559"/>
                  </a:lnTo>
                  <a:lnTo>
                    <a:pt x="7620" y="35559"/>
                  </a:lnTo>
                  <a:lnTo>
                    <a:pt x="7620" y="22860"/>
                  </a:lnTo>
                  <a:close/>
                </a:path>
                <a:path w="7620" h="716279">
                  <a:moveTo>
                    <a:pt x="7620" y="35560"/>
                  </a:moveTo>
                  <a:lnTo>
                    <a:pt x="0" y="35560"/>
                  </a:lnTo>
                  <a:lnTo>
                    <a:pt x="0" y="39369"/>
                  </a:lnTo>
                  <a:lnTo>
                    <a:pt x="7620" y="39369"/>
                  </a:lnTo>
                  <a:lnTo>
                    <a:pt x="7620" y="35560"/>
                  </a:lnTo>
                  <a:close/>
                </a:path>
                <a:path w="7620" h="716279">
                  <a:moveTo>
                    <a:pt x="7620" y="39370"/>
                  </a:moveTo>
                  <a:lnTo>
                    <a:pt x="0" y="39370"/>
                  </a:lnTo>
                  <a:lnTo>
                    <a:pt x="0" y="41909"/>
                  </a:lnTo>
                  <a:lnTo>
                    <a:pt x="7620" y="41909"/>
                  </a:lnTo>
                  <a:lnTo>
                    <a:pt x="7620" y="39370"/>
                  </a:lnTo>
                  <a:close/>
                </a:path>
                <a:path w="7620" h="716279">
                  <a:moveTo>
                    <a:pt x="7620" y="41910"/>
                  </a:moveTo>
                  <a:lnTo>
                    <a:pt x="0" y="41910"/>
                  </a:lnTo>
                  <a:lnTo>
                    <a:pt x="0" y="45719"/>
                  </a:lnTo>
                  <a:lnTo>
                    <a:pt x="7620" y="45719"/>
                  </a:lnTo>
                  <a:lnTo>
                    <a:pt x="7620" y="41910"/>
                  </a:lnTo>
                  <a:close/>
                </a:path>
                <a:path w="7620" h="716279">
                  <a:moveTo>
                    <a:pt x="7620" y="45720"/>
                  </a:moveTo>
                  <a:lnTo>
                    <a:pt x="0" y="45720"/>
                  </a:lnTo>
                  <a:lnTo>
                    <a:pt x="0" y="48259"/>
                  </a:lnTo>
                  <a:lnTo>
                    <a:pt x="7620" y="48259"/>
                  </a:lnTo>
                  <a:lnTo>
                    <a:pt x="7620" y="45720"/>
                  </a:lnTo>
                  <a:close/>
                </a:path>
                <a:path w="7620" h="716279">
                  <a:moveTo>
                    <a:pt x="7620" y="48260"/>
                  </a:moveTo>
                  <a:lnTo>
                    <a:pt x="0" y="48260"/>
                  </a:lnTo>
                  <a:lnTo>
                    <a:pt x="0" y="52069"/>
                  </a:lnTo>
                  <a:lnTo>
                    <a:pt x="7620" y="52069"/>
                  </a:lnTo>
                  <a:lnTo>
                    <a:pt x="7620" y="48260"/>
                  </a:lnTo>
                  <a:close/>
                </a:path>
                <a:path w="7620" h="716279">
                  <a:moveTo>
                    <a:pt x="7620" y="52070"/>
                  </a:moveTo>
                  <a:lnTo>
                    <a:pt x="0" y="52070"/>
                  </a:lnTo>
                  <a:lnTo>
                    <a:pt x="0" y="54609"/>
                  </a:lnTo>
                  <a:lnTo>
                    <a:pt x="7620" y="54609"/>
                  </a:lnTo>
                  <a:lnTo>
                    <a:pt x="7620" y="52070"/>
                  </a:lnTo>
                  <a:close/>
                </a:path>
                <a:path w="7620" h="716279">
                  <a:moveTo>
                    <a:pt x="7620" y="54610"/>
                  </a:moveTo>
                  <a:lnTo>
                    <a:pt x="0" y="54610"/>
                  </a:lnTo>
                  <a:lnTo>
                    <a:pt x="0" y="58419"/>
                  </a:lnTo>
                  <a:lnTo>
                    <a:pt x="7620" y="58419"/>
                  </a:lnTo>
                  <a:lnTo>
                    <a:pt x="7620" y="54610"/>
                  </a:lnTo>
                  <a:close/>
                </a:path>
                <a:path w="7620" h="716279">
                  <a:moveTo>
                    <a:pt x="7620" y="58420"/>
                  </a:moveTo>
                  <a:lnTo>
                    <a:pt x="0" y="58420"/>
                  </a:lnTo>
                  <a:lnTo>
                    <a:pt x="0" y="60959"/>
                  </a:lnTo>
                  <a:lnTo>
                    <a:pt x="7620" y="60959"/>
                  </a:lnTo>
                  <a:lnTo>
                    <a:pt x="7620" y="58420"/>
                  </a:lnTo>
                  <a:close/>
                </a:path>
                <a:path w="7620" h="716279">
                  <a:moveTo>
                    <a:pt x="7620" y="60960"/>
                  </a:moveTo>
                  <a:lnTo>
                    <a:pt x="0" y="60960"/>
                  </a:lnTo>
                  <a:lnTo>
                    <a:pt x="0" y="67309"/>
                  </a:lnTo>
                  <a:lnTo>
                    <a:pt x="7620" y="67309"/>
                  </a:lnTo>
                  <a:lnTo>
                    <a:pt x="7620" y="60960"/>
                  </a:lnTo>
                  <a:close/>
                </a:path>
                <a:path w="7620" h="716279">
                  <a:moveTo>
                    <a:pt x="7620" y="67310"/>
                  </a:moveTo>
                  <a:lnTo>
                    <a:pt x="0" y="67310"/>
                  </a:lnTo>
                  <a:lnTo>
                    <a:pt x="0" y="71119"/>
                  </a:lnTo>
                  <a:lnTo>
                    <a:pt x="7620" y="71119"/>
                  </a:lnTo>
                  <a:lnTo>
                    <a:pt x="7620" y="67310"/>
                  </a:lnTo>
                  <a:close/>
                </a:path>
                <a:path w="7620" h="716279">
                  <a:moveTo>
                    <a:pt x="7620" y="71120"/>
                  </a:moveTo>
                  <a:lnTo>
                    <a:pt x="0" y="71120"/>
                  </a:lnTo>
                  <a:lnTo>
                    <a:pt x="0" y="73659"/>
                  </a:lnTo>
                  <a:lnTo>
                    <a:pt x="7620" y="73659"/>
                  </a:lnTo>
                  <a:lnTo>
                    <a:pt x="7620" y="71120"/>
                  </a:lnTo>
                  <a:close/>
                </a:path>
                <a:path w="7620" h="716279">
                  <a:moveTo>
                    <a:pt x="7620" y="73660"/>
                  </a:moveTo>
                  <a:lnTo>
                    <a:pt x="0" y="73660"/>
                  </a:lnTo>
                  <a:lnTo>
                    <a:pt x="0" y="77469"/>
                  </a:lnTo>
                  <a:lnTo>
                    <a:pt x="7620" y="77469"/>
                  </a:lnTo>
                  <a:lnTo>
                    <a:pt x="7620" y="73660"/>
                  </a:lnTo>
                  <a:close/>
                </a:path>
                <a:path w="7620" h="716279">
                  <a:moveTo>
                    <a:pt x="7620" y="77470"/>
                  </a:moveTo>
                  <a:lnTo>
                    <a:pt x="0" y="77470"/>
                  </a:lnTo>
                  <a:lnTo>
                    <a:pt x="0" y="80009"/>
                  </a:lnTo>
                  <a:lnTo>
                    <a:pt x="7620" y="80009"/>
                  </a:lnTo>
                  <a:lnTo>
                    <a:pt x="7620" y="77470"/>
                  </a:lnTo>
                  <a:close/>
                </a:path>
                <a:path w="7620" h="716279">
                  <a:moveTo>
                    <a:pt x="7620" y="80010"/>
                  </a:moveTo>
                  <a:lnTo>
                    <a:pt x="0" y="80010"/>
                  </a:lnTo>
                  <a:lnTo>
                    <a:pt x="0" y="83819"/>
                  </a:lnTo>
                  <a:lnTo>
                    <a:pt x="7620" y="83819"/>
                  </a:lnTo>
                  <a:lnTo>
                    <a:pt x="7620" y="80010"/>
                  </a:lnTo>
                  <a:close/>
                </a:path>
                <a:path w="7620" h="716279">
                  <a:moveTo>
                    <a:pt x="7620" y="83820"/>
                  </a:moveTo>
                  <a:lnTo>
                    <a:pt x="0" y="83820"/>
                  </a:lnTo>
                  <a:lnTo>
                    <a:pt x="0" y="90169"/>
                  </a:lnTo>
                  <a:lnTo>
                    <a:pt x="7620" y="90169"/>
                  </a:lnTo>
                  <a:lnTo>
                    <a:pt x="7620" y="83820"/>
                  </a:lnTo>
                  <a:close/>
                </a:path>
                <a:path w="7620" h="716279">
                  <a:moveTo>
                    <a:pt x="7620" y="90170"/>
                  </a:moveTo>
                  <a:lnTo>
                    <a:pt x="0" y="90170"/>
                  </a:lnTo>
                  <a:lnTo>
                    <a:pt x="0" y="92709"/>
                  </a:lnTo>
                  <a:lnTo>
                    <a:pt x="7620" y="92709"/>
                  </a:lnTo>
                  <a:lnTo>
                    <a:pt x="7620" y="90170"/>
                  </a:lnTo>
                  <a:close/>
                </a:path>
                <a:path w="7620" h="716279">
                  <a:moveTo>
                    <a:pt x="7620" y="92710"/>
                  </a:moveTo>
                  <a:lnTo>
                    <a:pt x="0" y="92710"/>
                  </a:lnTo>
                  <a:lnTo>
                    <a:pt x="0" y="96519"/>
                  </a:lnTo>
                  <a:lnTo>
                    <a:pt x="7620" y="96519"/>
                  </a:lnTo>
                  <a:lnTo>
                    <a:pt x="7620" y="92710"/>
                  </a:lnTo>
                  <a:close/>
                </a:path>
                <a:path w="7620" h="716279">
                  <a:moveTo>
                    <a:pt x="7620" y="96520"/>
                  </a:moveTo>
                  <a:lnTo>
                    <a:pt x="0" y="96520"/>
                  </a:lnTo>
                  <a:lnTo>
                    <a:pt x="0" y="99059"/>
                  </a:lnTo>
                  <a:lnTo>
                    <a:pt x="7620" y="99059"/>
                  </a:lnTo>
                  <a:lnTo>
                    <a:pt x="7620" y="96520"/>
                  </a:lnTo>
                  <a:close/>
                </a:path>
                <a:path w="7620" h="716279">
                  <a:moveTo>
                    <a:pt x="7620" y="99060"/>
                  </a:moveTo>
                  <a:lnTo>
                    <a:pt x="0" y="99060"/>
                  </a:lnTo>
                  <a:lnTo>
                    <a:pt x="0" y="102869"/>
                  </a:lnTo>
                  <a:lnTo>
                    <a:pt x="7620" y="102869"/>
                  </a:lnTo>
                  <a:lnTo>
                    <a:pt x="7620" y="99060"/>
                  </a:lnTo>
                  <a:close/>
                </a:path>
                <a:path w="7620" h="716279">
                  <a:moveTo>
                    <a:pt x="7620" y="102870"/>
                  </a:moveTo>
                  <a:lnTo>
                    <a:pt x="0" y="102870"/>
                  </a:lnTo>
                  <a:lnTo>
                    <a:pt x="0" y="105409"/>
                  </a:lnTo>
                  <a:lnTo>
                    <a:pt x="7620" y="105409"/>
                  </a:lnTo>
                  <a:lnTo>
                    <a:pt x="7620" y="102870"/>
                  </a:lnTo>
                  <a:close/>
                </a:path>
                <a:path w="7620" h="716279">
                  <a:moveTo>
                    <a:pt x="7620" y="105410"/>
                  </a:moveTo>
                  <a:lnTo>
                    <a:pt x="0" y="105410"/>
                  </a:lnTo>
                  <a:lnTo>
                    <a:pt x="0" y="109219"/>
                  </a:lnTo>
                  <a:lnTo>
                    <a:pt x="7620" y="109219"/>
                  </a:lnTo>
                  <a:lnTo>
                    <a:pt x="7620" y="105410"/>
                  </a:lnTo>
                  <a:close/>
                </a:path>
                <a:path w="7620" h="716279">
                  <a:moveTo>
                    <a:pt x="7620" y="109220"/>
                  </a:moveTo>
                  <a:lnTo>
                    <a:pt x="0" y="109220"/>
                  </a:lnTo>
                  <a:lnTo>
                    <a:pt x="0" y="111759"/>
                  </a:lnTo>
                  <a:lnTo>
                    <a:pt x="7620" y="111759"/>
                  </a:lnTo>
                  <a:lnTo>
                    <a:pt x="7620" y="109220"/>
                  </a:lnTo>
                  <a:close/>
                </a:path>
                <a:path w="7620" h="716279">
                  <a:moveTo>
                    <a:pt x="7620" y="111760"/>
                  </a:moveTo>
                  <a:lnTo>
                    <a:pt x="0" y="111760"/>
                  </a:lnTo>
                  <a:lnTo>
                    <a:pt x="0" y="115569"/>
                  </a:lnTo>
                  <a:lnTo>
                    <a:pt x="7620" y="115569"/>
                  </a:lnTo>
                  <a:lnTo>
                    <a:pt x="7620" y="111760"/>
                  </a:lnTo>
                  <a:close/>
                </a:path>
                <a:path w="7620" h="716279">
                  <a:moveTo>
                    <a:pt x="7620" y="115570"/>
                  </a:moveTo>
                  <a:lnTo>
                    <a:pt x="0" y="115570"/>
                  </a:lnTo>
                  <a:lnTo>
                    <a:pt x="0" y="118109"/>
                  </a:lnTo>
                  <a:lnTo>
                    <a:pt x="7620" y="118109"/>
                  </a:lnTo>
                  <a:lnTo>
                    <a:pt x="7620" y="115570"/>
                  </a:lnTo>
                  <a:close/>
                </a:path>
                <a:path w="7620" h="716279">
                  <a:moveTo>
                    <a:pt x="7620" y="118110"/>
                  </a:moveTo>
                  <a:lnTo>
                    <a:pt x="0" y="118110"/>
                  </a:lnTo>
                  <a:lnTo>
                    <a:pt x="0" y="121919"/>
                  </a:lnTo>
                  <a:lnTo>
                    <a:pt x="7620" y="121919"/>
                  </a:lnTo>
                  <a:lnTo>
                    <a:pt x="7620" y="118110"/>
                  </a:lnTo>
                  <a:close/>
                </a:path>
                <a:path w="7620" h="716279">
                  <a:moveTo>
                    <a:pt x="7620" y="121920"/>
                  </a:moveTo>
                  <a:lnTo>
                    <a:pt x="0" y="121920"/>
                  </a:lnTo>
                  <a:lnTo>
                    <a:pt x="0" y="124459"/>
                  </a:lnTo>
                  <a:lnTo>
                    <a:pt x="7620" y="124459"/>
                  </a:lnTo>
                  <a:lnTo>
                    <a:pt x="7620" y="121920"/>
                  </a:lnTo>
                  <a:close/>
                </a:path>
                <a:path w="7620" h="716279">
                  <a:moveTo>
                    <a:pt x="7620" y="124460"/>
                  </a:moveTo>
                  <a:lnTo>
                    <a:pt x="0" y="124460"/>
                  </a:lnTo>
                  <a:lnTo>
                    <a:pt x="0" y="128269"/>
                  </a:lnTo>
                  <a:lnTo>
                    <a:pt x="7620" y="128269"/>
                  </a:lnTo>
                  <a:lnTo>
                    <a:pt x="7620" y="124460"/>
                  </a:lnTo>
                  <a:close/>
                </a:path>
                <a:path w="7620" h="716279">
                  <a:moveTo>
                    <a:pt x="7620" y="128270"/>
                  </a:moveTo>
                  <a:lnTo>
                    <a:pt x="0" y="128270"/>
                  </a:lnTo>
                  <a:lnTo>
                    <a:pt x="0" y="130809"/>
                  </a:lnTo>
                  <a:lnTo>
                    <a:pt x="7620" y="130809"/>
                  </a:lnTo>
                  <a:lnTo>
                    <a:pt x="7620" y="128270"/>
                  </a:lnTo>
                  <a:close/>
                </a:path>
                <a:path w="7620" h="716279">
                  <a:moveTo>
                    <a:pt x="7620" y="130810"/>
                  </a:moveTo>
                  <a:lnTo>
                    <a:pt x="0" y="130810"/>
                  </a:lnTo>
                  <a:lnTo>
                    <a:pt x="0" y="134619"/>
                  </a:lnTo>
                  <a:lnTo>
                    <a:pt x="7620" y="134619"/>
                  </a:lnTo>
                  <a:lnTo>
                    <a:pt x="7620" y="130810"/>
                  </a:lnTo>
                  <a:close/>
                </a:path>
                <a:path w="7620" h="716279">
                  <a:moveTo>
                    <a:pt x="7620" y="134620"/>
                  </a:moveTo>
                  <a:lnTo>
                    <a:pt x="0" y="134620"/>
                  </a:lnTo>
                  <a:lnTo>
                    <a:pt x="0" y="137159"/>
                  </a:lnTo>
                  <a:lnTo>
                    <a:pt x="7620" y="137159"/>
                  </a:lnTo>
                  <a:lnTo>
                    <a:pt x="7620" y="134620"/>
                  </a:lnTo>
                  <a:close/>
                </a:path>
                <a:path w="7620" h="716279">
                  <a:moveTo>
                    <a:pt x="7620" y="137160"/>
                  </a:moveTo>
                  <a:lnTo>
                    <a:pt x="0" y="137160"/>
                  </a:lnTo>
                  <a:lnTo>
                    <a:pt x="0" y="140969"/>
                  </a:lnTo>
                  <a:lnTo>
                    <a:pt x="7620" y="140969"/>
                  </a:lnTo>
                  <a:lnTo>
                    <a:pt x="7620" y="137160"/>
                  </a:lnTo>
                  <a:close/>
                </a:path>
                <a:path w="7620" h="716279">
                  <a:moveTo>
                    <a:pt x="7620" y="140970"/>
                  </a:moveTo>
                  <a:lnTo>
                    <a:pt x="0" y="140970"/>
                  </a:lnTo>
                  <a:lnTo>
                    <a:pt x="0" y="143509"/>
                  </a:lnTo>
                  <a:lnTo>
                    <a:pt x="7620" y="143509"/>
                  </a:lnTo>
                  <a:lnTo>
                    <a:pt x="7620" y="140970"/>
                  </a:lnTo>
                  <a:close/>
                </a:path>
                <a:path w="7620" h="716279">
                  <a:moveTo>
                    <a:pt x="7620" y="143510"/>
                  </a:moveTo>
                  <a:lnTo>
                    <a:pt x="0" y="143510"/>
                  </a:lnTo>
                  <a:lnTo>
                    <a:pt x="0" y="149859"/>
                  </a:lnTo>
                  <a:lnTo>
                    <a:pt x="7620" y="149859"/>
                  </a:lnTo>
                  <a:lnTo>
                    <a:pt x="7620" y="143510"/>
                  </a:lnTo>
                  <a:close/>
                </a:path>
                <a:path w="7620" h="716279">
                  <a:moveTo>
                    <a:pt x="7620" y="149860"/>
                  </a:moveTo>
                  <a:lnTo>
                    <a:pt x="0" y="149860"/>
                  </a:lnTo>
                  <a:lnTo>
                    <a:pt x="0" y="156209"/>
                  </a:lnTo>
                  <a:lnTo>
                    <a:pt x="7620" y="156209"/>
                  </a:lnTo>
                  <a:lnTo>
                    <a:pt x="7620" y="149860"/>
                  </a:lnTo>
                  <a:close/>
                </a:path>
                <a:path w="7620" h="716279">
                  <a:moveTo>
                    <a:pt x="7620" y="156210"/>
                  </a:moveTo>
                  <a:lnTo>
                    <a:pt x="0" y="156210"/>
                  </a:lnTo>
                  <a:lnTo>
                    <a:pt x="0" y="160019"/>
                  </a:lnTo>
                  <a:lnTo>
                    <a:pt x="7620" y="160019"/>
                  </a:lnTo>
                  <a:lnTo>
                    <a:pt x="7620" y="156210"/>
                  </a:lnTo>
                  <a:close/>
                </a:path>
                <a:path w="7620" h="716279">
                  <a:moveTo>
                    <a:pt x="7620" y="160020"/>
                  </a:moveTo>
                  <a:lnTo>
                    <a:pt x="0" y="160020"/>
                  </a:lnTo>
                  <a:lnTo>
                    <a:pt x="0" y="162559"/>
                  </a:lnTo>
                  <a:lnTo>
                    <a:pt x="7620" y="162559"/>
                  </a:lnTo>
                  <a:lnTo>
                    <a:pt x="7620" y="160020"/>
                  </a:lnTo>
                  <a:close/>
                </a:path>
                <a:path w="7620" h="716279">
                  <a:moveTo>
                    <a:pt x="7620" y="162560"/>
                  </a:moveTo>
                  <a:lnTo>
                    <a:pt x="0" y="162560"/>
                  </a:lnTo>
                  <a:lnTo>
                    <a:pt x="0" y="168909"/>
                  </a:lnTo>
                  <a:lnTo>
                    <a:pt x="7620" y="168909"/>
                  </a:lnTo>
                  <a:lnTo>
                    <a:pt x="7620" y="162560"/>
                  </a:lnTo>
                  <a:close/>
                </a:path>
                <a:path w="7620" h="716279">
                  <a:moveTo>
                    <a:pt x="7620" y="168910"/>
                  </a:moveTo>
                  <a:lnTo>
                    <a:pt x="0" y="168910"/>
                  </a:lnTo>
                  <a:lnTo>
                    <a:pt x="0" y="175259"/>
                  </a:lnTo>
                  <a:lnTo>
                    <a:pt x="7620" y="175259"/>
                  </a:lnTo>
                  <a:lnTo>
                    <a:pt x="7620" y="168910"/>
                  </a:lnTo>
                  <a:close/>
                </a:path>
                <a:path w="7620" h="716279">
                  <a:moveTo>
                    <a:pt x="7620" y="175260"/>
                  </a:moveTo>
                  <a:lnTo>
                    <a:pt x="0" y="175260"/>
                  </a:lnTo>
                  <a:lnTo>
                    <a:pt x="0" y="181609"/>
                  </a:lnTo>
                  <a:lnTo>
                    <a:pt x="7620" y="181609"/>
                  </a:lnTo>
                  <a:lnTo>
                    <a:pt x="7620" y="175260"/>
                  </a:lnTo>
                  <a:close/>
                </a:path>
                <a:path w="7620" h="716279">
                  <a:moveTo>
                    <a:pt x="7620" y="181610"/>
                  </a:moveTo>
                  <a:lnTo>
                    <a:pt x="0" y="181610"/>
                  </a:lnTo>
                  <a:lnTo>
                    <a:pt x="0" y="185419"/>
                  </a:lnTo>
                  <a:lnTo>
                    <a:pt x="7620" y="185419"/>
                  </a:lnTo>
                  <a:lnTo>
                    <a:pt x="7620" y="181610"/>
                  </a:lnTo>
                  <a:close/>
                </a:path>
                <a:path w="7620" h="716279">
                  <a:moveTo>
                    <a:pt x="7620" y="185420"/>
                  </a:moveTo>
                  <a:lnTo>
                    <a:pt x="0" y="185420"/>
                  </a:lnTo>
                  <a:lnTo>
                    <a:pt x="0" y="187959"/>
                  </a:lnTo>
                  <a:lnTo>
                    <a:pt x="7620" y="187959"/>
                  </a:lnTo>
                  <a:lnTo>
                    <a:pt x="7620" y="185420"/>
                  </a:lnTo>
                  <a:close/>
                </a:path>
                <a:path w="7620" h="716279">
                  <a:moveTo>
                    <a:pt x="7620" y="187960"/>
                  </a:moveTo>
                  <a:lnTo>
                    <a:pt x="0" y="187960"/>
                  </a:lnTo>
                  <a:lnTo>
                    <a:pt x="0" y="191769"/>
                  </a:lnTo>
                  <a:lnTo>
                    <a:pt x="7620" y="191769"/>
                  </a:lnTo>
                  <a:lnTo>
                    <a:pt x="7620" y="187960"/>
                  </a:lnTo>
                  <a:close/>
                </a:path>
                <a:path w="7620" h="716279">
                  <a:moveTo>
                    <a:pt x="7620" y="191770"/>
                  </a:moveTo>
                  <a:lnTo>
                    <a:pt x="0" y="191770"/>
                  </a:lnTo>
                  <a:lnTo>
                    <a:pt x="0" y="194309"/>
                  </a:lnTo>
                  <a:lnTo>
                    <a:pt x="7620" y="194309"/>
                  </a:lnTo>
                  <a:lnTo>
                    <a:pt x="7620" y="191770"/>
                  </a:lnTo>
                  <a:close/>
                </a:path>
                <a:path w="7620" h="716279">
                  <a:moveTo>
                    <a:pt x="7620" y="194310"/>
                  </a:moveTo>
                  <a:lnTo>
                    <a:pt x="0" y="194310"/>
                  </a:lnTo>
                  <a:lnTo>
                    <a:pt x="0" y="198119"/>
                  </a:lnTo>
                  <a:lnTo>
                    <a:pt x="7620" y="198119"/>
                  </a:lnTo>
                  <a:lnTo>
                    <a:pt x="7620" y="194310"/>
                  </a:lnTo>
                  <a:close/>
                </a:path>
                <a:path w="7620" h="716279">
                  <a:moveTo>
                    <a:pt x="7620" y="198120"/>
                  </a:moveTo>
                  <a:lnTo>
                    <a:pt x="0" y="198120"/>
                  </a:lnTo>
                  <a:lnTo>
                    <a:pt x="0" y="200659"/>
                  </a:lnTo>
                  <a:lnTo>
                    <a:pt x="7620" y="200659"/>
                  </a:lnTo>
                  <a:lnTo>
                    <a:pt x="7620" y="198120"/>
                  </a:lnTo>
                  <a:close/>
                </a:path>
                <a:path w="7620" h="716279">
                  <a:moveTo>
                    <a:pt x="7620" y="200660"/>
                  </a:moveTo>
                  <a:lnTo>
                    <a:pt x="0" y="200660"/>
                  </a:lnTo>
                  <a:lnTo>
                    <a:pt x="0" y="204469"/>
                  </a:lnTo>
                  <a:lnTo>
                    <a:pt x="7620" y="204469"/>
                  </a:lnTo>
                  <a:lnTo>
                    <a:pt x="7620" y="200660"/>
                  </a:lnTo>
                  <a:close/>
                </a:path>
                <a:path w="7620" h="716279">
                  <a:moveTo>
                    <a:pt x="7620" y="204470"/>
                  </a:moveTo>
                  <a:lnTo>
                    <a:pt x="0" y="204470"/>
                  </a:lnTo>
                  <a:lnTo>
                    <a:pt x="0" y="205740"/>
                  </a:lnTo>
                  <a:lnTo>
                    <a:pt x="1270" y="205740"/>
                  </a:lnTo>
                  <a:lnTo>
                    <a:pt x="1270" y="207009"/>
                  </a:lnTo>
                  <a:lnTo>
                    <a:pt x="7620" y="207009"/>
                  </a:lnTo>
                  <a:lnTo>
                    <a:pt x="7620" y="204470"/>
                  </a:lnTo>
                  <a:close/>
                </a:path>
                <a:path w="7620" h="716279">
                  <a:moveTo>
                    <a:pt x="7620" y="207010"/>
                  </a:moveTo>
                  <a:lnTo>
                    <a:pt x="2540" y="207010"/>
                  </a:lnTo>
                  <a:lnTo>
                    <a:pt x="2540" y="208280"/>
                  </a:lnTo>
                  <a:lnTo>
                    <a:pt x="3810" y="208280"/>
                  </a:lnTo>
                  <a:lnTo>
                    <a:pt x="3810" y="209550"/>
                  </a:lnTo>
                  <a:lnTo>
                    <a:pt x="5080" y="209550"/>
                  </a:lnTo>
                  <a:lnTo>
                    <a:pt x="5080" y="210819"/>
                  </a:lnTo>
                  <a:lnTo>
                    <a:pt x="7620" y="210819"/>
                  </a:lnTo>
                  <a:lnTo>
                    <a:pt x="7620" y="207010"/>
                  </a:lnTo>
                  <a:close/>
                </a:path>
                <a:path w="7620" h="716279">
                  <a:moveTo>
                    <a:pt x="7620" y="210820"/>
                  </a:moveTo>
                  <a:lnTo>
                    <a:pt x="6350" y="210820"/>
                  </a:lnTo>
                  <a:lnTo>
                    <a:pt x="6350" y="212090"/>
                  </a:lnTo>
                  <a:lnTo>
                    <a:pt x="7620" y="212090"/>
                  </a:lnTo>
                  <a:lnTo>
                    <a:pt x="7620" y="210820"/>
                  </a:lnTo>
                  <a:close/>
                </a:path>
                <a:path w="7620" h="716279">
                  <a:moveTo>
                    <a:pt x="3810" y="713740"/>
                  </a:moveTo>
                  <a:lnTo>
                    <a:pt x="0" y="713740"/>
                  </a:lnTo>
                  <a:lnTo>
                    <a:pt x="0" y="716280"/>
                  </a:lnTo>
                  <a:lnTo>
                    <a:pt x="3810" y="716280"/>
                  </a:lnTo>
                  <a:lnTo>
                    <a:pt x="3810" y="713740"/>
                  </a:lnTo>
                  <a:close/>
                </a:path>
                <a:path w="7620" h="716279">
                  <a:moveTo>
                    <a:pt x="7620" y="709930"/>
                  </a:moveTo>
                  <a:lnTo>
                    <a:pt x="0" y="709930"/>
                  </a:lnTo>
                  <a:lnTo>
                    <a:pt x="0" y="712469"/>
                  </a:lnTo>
                  <a:lnTo>
                    <a:pt x="7620" y="712469"/>
                  </a:lnTo>
                  <a:lnTo>
                    <a:pt x="7620" y="709930"/>
                  </a:lnTo>
                  <a:close/>
                </a:path>
                <a:path w="7620" h="716279">
                  <a:moveTo>
                    <a:pt x="7620" y="707390"/>
                  </a:moveTo>
                  <a:lnTo>
                    <a:pt x="0" y="707390"/>
                  </a:lnTo>
                  <a:lnTo>
                    <a:pt x="0" y="708660"/>
                  </a:lnTo>
                  <a:lnTo>
                    <a:pt x="7620" y="708660"/>
                  </a:lnTo>
                  <a:lnTo>
                    <a:pt x="7620" y="707390"/>
                  </a:lnTo>
                  <a:close/>
                </a:path>
                <a:path w="7620" h="716279">
                  <a:moveTo>
                    <a:pt x="7620" y="703580"/>
                  </a:moveTo>
                  <a:lnTo>
                    <a:pt x="0" y="703580"/>
                  </a:lnTo>
                  <a:lnTo>
                    <a:pt x="0" y="706119"/>
                  </a:lnTo>
                  <a:lnTo>
                    <a:pt x="7620" y="706119"/>
                  </a:lnTo>
                  <a:lnTo>
                    <a:pt x="7620" y="703580"/>
                  </a:lnTo>
                  <a:close/>
                </a:path>
                <a:path w="7620" h="716279">
                  <a:moveTo>
                    <a:pt x="7620" y="701040"/>
                  </a:moveTo>
                  <a:lnTo>
                    <a:pt x="0" y="701040"/>
                  </a:lnTo>
                  <a:lnTo>
                    <a:pt x="0" y="702310"/>
                  </a:lnTo>
                  <a:lnTo>
                    <a:pt x="7620" y="702310"/>
                  </a:lnTo>
                  <a:lnTo>
                    <a:pt x="7620" y="701040"/>
                  </a:lnTo>
                  <a:close/>
                </a:path>
                <a:path w="7620" h="716279">
                  <a:moveTo>
                    <a:pt x="7620" y="697230"/>
                  </a:moveTo>
                  <a:lnTo>
                    <a:pt x="0" y="697230"/>
                  </a:lnTo>
                  <a:lnTo>
                    <a:pt x="0" y="699769"/>
                  </a:lnTo>
                  <a:lnTo>
                    <a:pt x="7620" y="699769"/>
                  </a:lnTo>
                  <a:lnTo>
                    <a:pt x="7620" y="697230"/>
                  </a:lnTo>
                  <a:close/>
                </a:path>
                <a:path w="7620" h="716279">
                  <a:moveTo>
                    <a:pt x="7620" y="694690"/>
                  </a:moveTo>
                  <a:lnTo>
                    <a:pt x="0" y="694690"/>
                  </a:lnTo>
                  <a:lnTo>
                    <a:pt x="0" y="695960"/>
                  </a:lnTo>
                  <a:lnTo>
                    <a:pt x="7620" y="695960"/>
                  </a:lnTo>
                  <a:lnTo>
                    <a:pt x="7620" y="694690"/>
                  </a:lnTo>
                  <a:close/>
                </a:path>
                <a:path w="7620" h="716279">
                  <a:moveTo>
                    <a:pt x="7620" y="690880"/>
                  </a:moveTo>
                  <a:lnTo>
                    <a:pt x="0" y="690880"/>
                  </a:lnTo>
                  <a:lnTo>
                    <a:pt x="0" y="693419"/>
                  </a:lnTo>
                  <a:lnTo>
                    <a:pt x="7620" y="693419"/>
                  </a:lnTo>
                  <a:lnTo>
                    <a:pt x="7620" y="690880"/>
                  </a:lnTo>
                  <a:close/>
                </a:path>
                <a:path w="7620" h="716279">
                  <a:moveTo>
                    <a:pt x="7620" y="688340"/>
                  </a:moveTo>
                  <a:lnTo>
                    <a:pt x="0" y="688340"/>
                  </a:lnTo>
                  <a:lnTo>
                    <a:pt x="0" y="689610"/>
                  </a:lnTo>
                  <a:lnTo>
                    <a:pt x="7620" y="689610"/>
                  </a:lnTo>
                  <a:lnTo>
                    <a:pt x="7620" y="688340"/>
                  </a:lnTo>
                  <a:close/>
                </a:path>
                <a:path w="7620" h="716279">
                  <a:moveTo>
                    <a:pt x="7620" y="684530"/>
                  </a:moveTo>
                  <a:lnTo>
                    <a:pt x="0" y="684530"/>
                  </a:lnTo>
                  <a:lnTo>
                    <a:pt x="0" y="687069"/>
                  </a:lnTo>
                  <a:lnTo>
                    <a:pt x="7620" y="687069"/>
                  </a:lnTo>
                  <a:lnTo>
                    <a:pt x="7620" y="684530"/>
                  </a:lnTo>
                  <a:close/>
                </a:path>
                <a:path w="7620" h="716279">
                  <a:moveTo>
                    <a:pt x="7620" y="681990"/>
                  </a:moveTo>
                  <a:lnTo>
                    <a:pt x="0" y="681990"/>
                  </a:lnTo>
                  <a:lnTo>
                    <a:pt x="0" y="683260"/>
                  </a:lnTo>
                  <a:lnTo>
                    <a:pt x="7620" y="683260"/>
                  </a:lnTo>
                  <a:lnTo>
                    <a:pt x="7620" y="681990"/>
                  </a:lnTo>
                  <a:close/>
                </a:path>
                <a:path w="7620" h="716279">
                  <a:moveTo>
                    <a:pt x="7620" y="678180"/>
                  </a:moveTo>
                  <a:lnTo>
                    <a:pt x="0" y="678180"/>
                  </a:lnTo>
                  <a:lnTo>
                    <a:pt x="0" y="680720"/>
                  </a:lnTo>
                  <a:lnTo>
                    <a:pt x="7620" y="680720"/>
                  </a:lnTo>
                  <a:lnTo>
                    <a:pt x="7620" y="678180"/>
                  </a:lnTo>
                  <a:close/>
                </a:path>
                <a:path w="7620" h="716279">
                  <a:moveTo>
                    <a:pt x="7620" y="675640"/>
                  </a:moveTo>
                  <a:lnTo>
                    <a:pt x="0" y="675640"/>
                  </a:lnTo>
                  <a:lnTo>
                    <a:pt x="0" y="676910"/>
                  </a:lnTo>
                  <a:lnTo>
                    <a:pt x="7620" y="676910"/>
                  </a:lnTo>
                  <a:lnTo>
                    <a:pt x="7620" y="675640"/>
                  </a:lnTo>
                  <a:close/>
                </a:path>
                <a:path w="7620" h="716279">
                  <a:moveTo>
                    <a:pt x="7620" y="671830"/>
                  </a:moveTo>
                  <a:lnTo>
                    <a:pt x="0" y="671830"/>
                  </a:lnTo>
                  <a:lnTo>
                    <a:pt x="0" y="674369"/>
                  </a:lnTo>
                  <a:lnTo>
                    <a:pt x="7620" y="674369"/>
                  </a:lnTo>
                  <a:lnTo>
                    <a:pt x="7620" y="671830"/>
                  </a:lnTo>
                  <a:close/>
                </a:path>
                <a:path w="7620" h="716279">
                  <a:moveTo>
                    <a:pt x="7620" y="669290"/>
                  </a:moveTo>
                  <a:lnTo>
                    <a:pt x="0" y="669290"/>
                  </a:lnTo>
                  <a:lnTo>
                    <a:pt x="0" y="670560"/>
                  </a:lnTo>
                  <a:lnTo>
                    <a:pt x="7620" y="670560"/>
                  </a:lnTo>
                  <a:lnTo>
                    <a:pt x="7620" y="669290"/>
                  </a:lnTo>
                  <a:close/>
                </a:path>
                <a:path w="7620" h="716279">
                  <a:moveTo>
                    <a:pt x="7620" y="665480"/>
                  </a:moveTo>
                  <a:lnTo>
                    <a:pt x="0" y="665480"/>
                  </a:lnTo>
                  <a:lnTo>
                    <a:pt x="0" y="668020"/>
                  </a:lnTo>
                  <a:lnTo>
                    <a:pt x="7620" y="668020"/>
                  </a:lnTo>
                  <a:lnTo>
                    <a:pt x="7620" y="665480"/>
                  </a:lnTo>
                  <a:close/>
                </a:path>
                <a:path w="7620" h="716279">
                  <a:moveTo>
                    <a:pt x="7620" y="662940"/>
                  </a:moveTo>
                  <a:lnTo>
                    <a:pt x="0" y="662940"/>
                  </a:lnTo>
                  <a:lnTo>
                    <a:pt x="0" y="664210"/>
                  </a:lnTo>
                  <a:lnTo>
                    <a:pt x="7620" y="664210"/>
                  </a:lnTo>
                  <a:lnTo>
                    <a:pt x="7620" y="662940"/>
                  </a:lnTo>
                  <a:close/>
                </a:path>
                <a:path w="7620" h="716279">
                  <a:moveTo>
                    <a:pt x="7620" y="659130"/>
                  </a:moveTo>
                  <a:lnTo>
                    <a:pt x="0" y="659130"/>
                  </a:lnTo>
                  <a:lnTo>
                    <a:pt x="0" y="661670"/>
                  </a:lnTo>
                  <a:lnTo>
                    <a:pt x="7620" y="661670"/>
                  </a:lnTo>
                  <a:lnTo>
                    <a:pt x="7620" y="659130"/>
                  </a:lnTo>
                  <a:close/>
                </a:path>
                <a:path w="7620" h="716279">
                  <a:moveTo>
                    <a:pt x="7620" y="656590"/>
                  </a:moveTo>
                  <a:lnTo>
                    <a:pt x="0" y="656590"/>
                  </a:lnTo>
                  <a:lnTo>
                    <a:pt x="0" y="657860"/>
                  </a:lnTo>
                  <a:lnTo>
                    <a:pt x="7620" y="657860"/>
                  </a:lnTo>
                  <a:lnTo>
                    <a:pt x="7620" y="656590"/>
                  </a:lnTo>
                  <a:close/>
                </a:path>
                <a:path w="7620" h="716279">
                  <a:moveTo>
                    <a:pt x="7620" y="651510"/>
                  </a:moveTo>
                  <a:lnTo>
                    <a:pt x="0" y="651510"/>
                  </a:lnTo>
                  <a:lnTo>
                    <a:pt x="0" y="655320"/>
                  </a:lnTo>
                  <a:lnTo>
                    <a:pt x="7620" y="655320"/>
                  </a:lnTo>
                  <a:lnTo>
                    <a:pt x="7620" y="651510"/>
                  </a:lnTo>
                  <a:close/>
                </a:path>
                <a:path w="7620" h="716279">
                  <a:moveTo>
                    <a:pt x="7620" y="645160"/>
                  </a:moveTo>
                  <a:lnTo>
                    <a:pt x="0" y="645160"/>
                  </a:lnTo>
                  <a:lnTo>
                    <a:pt x="0" y="650240"/>
                  </a:lnTo>
                  <a:lnTo>
                    <a:pt x="7620" y="650240"/>
                  </a:lnTo>
                  <a:lnTo>
                    <a:pt x="7620" y="645160"/>
                  </a:lnTo>
                  <a:close/>
                </a:path>
                <a:path w="7620" h="716279">
                  <a:moveTo>
                    <a:pt x="7620" y="638810"/>
                  </a:moveTo>
                  <a:lnTo>
                    <a:pt x="0" y="638810"/>
                  </a:lnTo>
                  <a:lnTo>
                    <a:pt x="0" y="643890"/>
                  </a:lnTo>
                  <a:lnTo>
                    <a:pt x="7620" y="643890"/>
                  </a:lnTo>
                  <a:lnTo>
                    <a:pt x="7620" y="638810"/>
                  </a:lnTo>
                  <a:close/>
                </a:path>
                <a:path w="7620" h="716279">
                  <a:moveTo>
                    <a:pt x="7620" y="632460"/>
                  </a:moveTo>
                  <a:lnTo>
                    <a:pt x="0" y="632460"/>
                  </a:lnTo>
                  <a:lnTo>
                    <a:pt x="0" y="637540"/>
                  </a:lnTo>
                  <a:lnTo>
                    <a:pt x="7620" y="637540"/>
                  </a:lnTo>
                  <a:lnTo>
                    <a:pt x="7620" y="632460"/>
                  </a:lnTo>
                  <a:close/>
                </a:path>
                <a:path w="7620" h="716279">
                  <a:moveTo>
                    <a:pt x="7620" y="626110"/>
                  </a:moveTo>
                  <a:lnTo>
                    <a:pt x="0" y="626110"/>
                  </a:lnTo>
                  <a:lnTo>
                    <a:pt x="0" y="631190"/>
                  </a:lnTo>
                  <a:lnTo>
                    <a:pt x="7620" y="631190"/>
                  </a:lnTo>
                  <a:lnTo>
                    <a:pt x="7620" y="626110"/>
                  </a:lnTo>
                  <a:close/>
                </a:path>
                <a:path w="7620" h="716279">
                  <a:moveTo>
                    <a:pt x="7620" y="619760"/>
                  </a:moveTo>
                  <a:lnTo>
                    <a:pt x="0" y="619760"/>
                  </a:lnTo>
                  <a:lnTo>
                    <a:pt x="0" y="624840"/>
                  </a:lnTo>
                  <a:lnTo>
                    <a:pt x="7620" y="624840"/>
                  </a:lnTo>
                  <a:lnTo>
                    <a:pt x="7620" y="619760"/>
                  </a:lnTo>
                  <a:close/>
                </a:path>
                <a:path w="7620" h="716279">
                  <a:moveTo>
                    <a:pt x="7620" y="613410"/>
                  </a:moveTo>
                  <a:lnTo>
                    <a:pt x="0" y="613410"/>
                  </a:lnTo>
                  <a:lnTo>
                    <a:pt x="0" y="618490"/>
                  </a:lnTo>
                  <a:lnTo>
                    <a:pt x="7620" y="618490"/>
                  </a:lnTo>
                  <a:lnTo>
                    <a:pt x="7620" y="613410"/>
                  </a:lnTo>
                  <a:close/>
                </a:path>
                <a:path w="7620" h="716279">
                  <a:moveTo>
                    <a:pt x="7620" y="607060"/>
                  </a:moveTo>
                  <a:lnTo>
                    <a:pt x="0" y="607060"/>
                  </a:lnTo>
                  <a:lnTo>
                    <a:pt x="0" y="612140"/>
                  </a:lnTo>
                  <a:lnTo>
                    <a:pt x="7620" y="612140"/>
                  </a:lnTo>
                  <a:lnTo>
                    <a:pt x="7620" y="607060"/>
                  </a:lnTo>
                  <a:close/>
                </a:path>
                <a:path w="7620" h="716279">
                  <a:moveTo>
                    <a:pt x="7620" y="600710"/>
                  </a:moveTo>
                  <a:lnTo>
                    <a:pt x="0" y="600710"/>
                  </a:lnTo>
                  <a:lnTo>
                    <a:pt x="0" y="605790"/>
                  </a:lnTo>
                  <a:lnTo>
                    <a:pt x="7620" y="605790"/>
                  </a:lnTo>
                  <a:lnTo>
                    <a:pt x="7620" y="600710"/>
                  </a:lnTo>
                  <a:close/>
                </a:path>
                <a:path w="7620" h="716279">
                  <a:moveTo>
                    <a:pt x="7620" y="594360"/>
                  </a:moveTo>
                  <a:lnTo>
                    <a:pt x="0" y="594360"/>
                  </a:lnTo>
                  <a:lnTo>
                    <a:pt x="0" y="599440"/>
                  </a:lnTo>
                  <a:lnTo>
                    <a:pt x="7620" y="599440"/>
                  </a:lnTo>
                  <a:lnTo>
                    <a:pt x="7620" y="594360"/>
                  </a:lnTo>
                  <a:close/>
                </a:path>
                <a:path w="7620" h="716279">
                  <a:moveTo>
                    <a:pt x="7620" y="588010"/>
                  </a:moveTo>
                  <a:lnTo>
                    <a:pt x="0" y="588010"/>
                  </a:lnTo>
                  <a:lnTo>
                    <a:pt x="0" y="593090"/>
                  </a:lnTo>
                  <a:lnTo>
                    <a:pt x="7620" y="593090"/>
                  </a:lnTo>
                  <a:lnTo>
                    <a:pt x="7620" y="588010"/>
                  </a:lnTo>
                  <a:close/>
                </a:path>
                <a:path w="7620" h="716279">
                  <a:moveTo>
                    <a:pt x="7620" y="581660"/>
                  </a:moveTo>
                  <a:lnTo>
                    <a:pt x="0" y="581660"/>
                  </a:lnTo>
                  <a:lnTo>
                    <a:pt x="0" y="586740"/>
                  </a:lnTo>
                  <a:lnTo>
                    <a:pt x="7620" y="586740"/>
                  </a:lnTo>
                  <a:lnTo>
                    <a:pt x="7620" y="581660"/>
                  </a:lnTo>
                  <a:close/>
                </a:path>
                <a:path w="7620" h="716279">
                  <a:moveTo>
                    <a:pt x="7620" y="575310"/>
                  </a:moveTo>
                  <a:lnTo>
                    <a:pt x="0" y="575310"/>
                  </a:lnTo>
                  <a:lnTo>
                    <a:pt x="0" y="580390"/>
                  </a:lnTo>
                  <a:lnTo>
                    <a:pt x="7620" y="580390"/>
                  </a:lnTo>
                  <a:lnTo>
                    <a:pt x="7620" y="575310"/>
                  </a:lnTo>
                  <a:close/>
                </a:path>
                <a:path w="7620" h="716279">
                  <a:moveTo>
                    <a:pt x="7620" y="567690"/>
                  </a:moveTo>
                  <a:lnTo>
                    <a:pt x="0" y="567690"/>
                  </a:lnTo>
                  <a:lnTo>
                    <a:pt x="0" y="574040"/>
                  </a:lnTo>
                  <a:lnTo>
                    <a:pt x="7620" y="574040"/>
                  </a:lnTo>
                  <a:lnTo>
                    <a:pt x="7620" y="567690"/>
                  </a:lnTo>
                  <a:close/>
                </a:path>
                <a:path w="7620" h="716279">
                  <a:moveTo>
                    <a:pt x="7620" y="562610"/>
                  </a:moveTo>
                  <a:lnTo>
                    <a:pt x="0" y="562610"/>
                  </a:lnTo>
                  <a:lnTo>
                    <a:pt x="0" y="566420"/>
                  </a:lnTo>
                  <a:lnTo>
                    <a:pt x="7620" y="566420"/>
                  </a:lnTo>
                  <a:lnTo>
                    <a:pt x="7620" y="562610"/>
                  </a:lnTo>
                  <a:close/>
                </a:path>
                <a:path w="7620" h="716279">
                  <a:moveTo>
                    <a:pt x="7620" y="556260"/>
                  </a:moveTo>
                  <a:lnTo>
                    <a:pt x="0" y="556260"/>
                  </a:lnTo>
                  <a:lnTo>
                    <a:pt x="0" y="561340"/>
                  </a:lnTo>
                  <a:lnTo>
                    <a:pt x="7620" y="561340"/>
                  </a:lnTo>
                  <a:lnTo>
                    <a:pt x="7620" y="556260"/>
                  </a:lnTo>
                  <a:close/>
                </a:path>
                <a:path w="7620" h="716279">
                  <a:moveTo>
                    <a:pt x="7620" y="548640"/>
                  </a:moveTo>
                  <a:lnTo>
                    <a:pt x="0" y="548640"/>
                  </a:lnTo>
                  <a:lnTo>
                    <a:pt x="0" y="554990"/>
                  </a:lnTo>
                  <a:lnTo>
                    <a:pt x="7620" y="554990"/>
                  </a:lnTo>
                  <a:lnTo>
                    <a:pt x="7620" y="548640"/>
                  </a:lnTo>
                  <a:close/>
                </a:path>
                <a:path w="7620" h="716279">
                  <a:moveTo>
                    <a:pt x="7620" y="543560"/>
                  </a:moveTo>
                  <a:lnTo>
                    <a:pt x="0" y="543560"/>
                  </a:lnTo>
                  <a:lnTo>
                    <a:pt x="0" y="547370"/>
                  </a:lnTo>
                  <a:lnTo>
                    <a:pt x="7620" y="547370"/>
                  </a:lnTo>
                  <a:lnTo>
                    <a:pt x="7620" y="543560"/>
                  </a:lnTo>
                  <a:close/>
                </a:path>
                <a:path w="7620" h="716279">
                  <a:moveTo>
                    <a:pt x="7620" y="537210"/>
                  </a:moveTo>
                  <a:lnTo>
                    <a:pt x="0" y="537210"/>
                  </a:lnTo>
                  <a:lnTo>
                    <a:pt x="0" y="542290"/>
                  </a:lnTo>
                  <a:lnTo>
                    <a:pt x="7620" y="542290"/>
                  </a:lnTo>
                  <a:lnTo>
                    <a:pt x="7620" y="537210"/>
                  </a:lnTo>
                  <a:close/>
                </a:path>
                <a:path w="7620" h="716279">
                  <a:moveTo>
                    <a:pt x="7620" y="530860"/>
                  </a:moveTo>
                  <a:lnTo>
                    <a:pt x="0" y="530860"/>
                  </a:lnTo>
                  <a:lnTo>
                    <a:pt x="0" y="535940"/>
                  </a:lnTo>
                  <a:lnTo>
                    <a:pt x="7620" y="535940"/>
                  </a:lnTo>
                  <a:lnTo>
                    <a:pt x="7620" y="530860"/>
                  </a:lnTo>
                  <a:close/>
                </a:path>
                <a:path w="7620" h="716279">
                  <a:moveTo>
                    <a:pt x="7620" y="524510"/>
                  </a:moveTo>
                  <a:lnTo>
                    <a:pt x="0" y="524510"/>
                  </a:lnTo>
                  <a:lnTo>
                    <a:pt x="0" y="529590"/>
                  </a:lnTo>
                  <a:lnTo>
                    <a:pt x="7620" y="529590"/>
                  </a:lnTo>
                  <a:lnTo>
                    <a:pt x="7620" y="524510"/>
                  </a:lnTo>
                  <a:close/>
                </a:path>
                <a:path w="7620" h="716279">
                  <a:moveTo>
                    <a:pt x="7620" y="518159"/>
                  </a:moveTo>
                  <a:lnTo>
                    <a:pt x="0" y="518159"/>
                  </a:lnTo>
                  <a:lnTo>
                    <a:pt x="0" y="523240"/>
                  </a:lnTo>
                  <a:lnTo>
                    <a:pt x="7620" y="523240"/>
                  </a:lnTo>
                  <a:lnTo>
                    <a:pt x="7620" y="518159"/>
                  </a:lnTo>
                  <a:close/>
                </a:path>
                <a:path w="7620" h="716279">
                  <a:moveTo>
                    <a:pt x="7620" y="511809"/>
                  </a:moveTo>
                  <a:lnTo>
                    <a:pt x="0" y="511809"/>
                  </a:lnTo>
                  <a:lnTo>
                    <a:pt x="0" y="516890"/>
                  </a:lnTo>
                  <a:lnTo>
                    <a:pt x="7620" y="516890"/>
                  </a:lnTo>
                  <a:lnTo>
                    <a:pt x="7620" y="511809"/>
                  </a:lnTo>
                  <a:close/>
                </a:path>
                <a:path w="7620" h="716279">
                  <a:moveTo>
                    <a:pt x="2540" y="510540"/>
                  </a:moveTo>
                  <a:lnTo>
                    <a:pt x="1270" y="510540"/>
                  </a:lnTo>
                  <a:lnTo>
                    <a:pt x="1270" y="511809"/>
                  </a:lnTo>
                  <a:lnTo>
                    <a:pt x="2540" y="511809"/>
                  </a:lnTo>
                  <a:lnTo>
                    <a:pt x="2540" y="510540"/>
                  </a:lnTo>
                  <a:close/>
                </a:path>
                <a:path w="7620" h="716279">
                  <a:moveTo>
                    <a:pt x="7620" y="505459"/>
                  </a:moveTo>
                  <a:lnTo>
                    <a:pt x="6350" y="505459"/>
                  </a:lnTo>
                  <a:lnTo>
                    <a:pt x="6350" y="506730"/>
                  </a:lnTo>
                  <a:lnTo>
                    <a:pt x="5080" y="506730"/>
                  </a:lnTo>
                  <a:lnTo>
                    <a:pt x="5080" y="508000"/>
                  </a:lnTo>
                  <a:lnTo>
                    <a:pt x="3810" y="508000"/>
                  </a:lnTo>
                  <a:lnTo>
                    <a:pt x="3810" y="510540"/>
                  </a:lnTo>
                  <a:lnTo>
                    <a:pt x="7620" y="510540"/>
                  </a:lnTo>
                  <a:lnTo>
                    <a:pt x="7620" y="505459"/>
                  </a:lnTo>
                  <a:close/>
                </a:path>
              </a:pathLst>
            </a:custGeom>
            <a:solidFill>
              <a:srgbClr val="5A00F3"/>
            </a:solidFill>
          </p:spPr>
          <p:txBody>
            <a:bodyPr bIns="0" lIns="0" rIns="0" rtlCol="0" tIns="0" wrap="square"/>
            <a:p/>
          </p:txBody>
        </p:sp>
        <p:sp>
          <p:nvSpPr>
            <p:cNvPr id="1051058" name="object 2374"/>
            <p:cNvSpPr/>
            <p:nvPr/>
          </p:nvSpPr>
          <p:spPr>
            <a:xfrm>
              <a:off x="6512560" y="5797550"/>
              <a:ext cx="6350" cy="716280"/>
            </a:xfrm>
            <a:custGeom>
              <a:avLst/>
              <a:ahLst/>
              <a:rect l="l" t="t" r="r" b="b"/>
              <a:pathLst>
                <a:path w="6350" h="716279">
                  <a:moveTo>
                    <a:pt x="6350" y="0"/>
                  </a:moveTo>
                  <a:lnTo>
                    <a:pt x="0" y="0"/>
                  </a:lnTo>
                  <a:lnTo>
                    <a:pt x="0" y="1269"/>
                  </a:lnTo>
                  <a:lnTo>
                    <a:pt x="6350" y="1269"/>
                  </a:lnTo>
                  <a:lnTo>
                    <a:pt x="6350" y="0"/>
                  </a:lnTo>
                  <a:close/>
                </a:path>
                <a:path w="6350" h="716279">
                  <a:moveTo>
                    <a:pt x="6350" y="1270"/>
                  </a:moveTo>
                  <a:lnTo>
                    <a:pt x="0" y="1270"/>
                  </a:lnTo>
                  <a:lnTo>
                    <a:pt x="0" y="3809"/>
                  </a:lnTo>
                  <a:lnTo>
                    <a:pt x="6350" y="3809"/>
                  </a:lnTo>
                  <a:lnTo>
                    <a:pt x="6350" y="1270"/>
                  </a:lnTo>
                  <a:close/>
                </a:path>
                <a:path w="6350" h="716279">
                  <a:moveTo>
                    <a:pt x="6350" y="3810"/>
                  </a:moveTo>
                  <a:lnTo>
                    <a:pt x="0" y="3810"/>
                  </a:lnTo>
                  <a:lnTo>
                    <a:pt x="0" y="7619"/>
                  </a:lnTo>
                  <a:lnTo>
                    <a:pt x="6350" y="7619"/>
                  </a:lnTo>
                  <a:lnTo>
                    <a:pt x="6350" y="3810"/>
                  </a:lnTo>
                  <a:close/>
                </a:path>
                <a:path w="6350" h="716279">
                  <a:moveTo>
                    <a:pt x="6350" y="7620"/>
                  </a:moveTo>
                  <a:lnTo>
                    <a:pt x="0" y="7620"/>
                  </a:lnTo>
                  <a:lnTo>
                    <a:pt x="0" y="10159"/>
                  </a:lnTo>
                  <a:lnTo>
                    <a:pt x="6350" y="10159"/>
                  </a:lnTo>
                  <a:lnTo>
                    <a:pt x="6350" y="7620"/>
                  </a:lnTo>
                  <a:close/>
                </a:path>
                <a:path w="6350" h="716279">
                  <a:moveTo>
                    <a:pt x="6350" y="10160"/>
                  </a:moveTo>
                  <a:lnTo>
                    <a:pt x="0" y="10160"/>
                  </a:lnTo>
                  <a:lnTo>
                    <a:pt x="0" y="16509"/>
                  </a:lnTo>
                  <a:lnTo>
                    <a:pt x="6350" y="16509"/>
                  </a:lnTo>
                  <a:lnTo>
                    <a:pt x="6350" y="10160"/>
                  </a:lnTo>
                  <a:close/>
                </a:path>
                <a:path w="6350" h="716279">
                  <a:moveTo>
                    <a:pt x="6350" y="16510"/>
                  </a:moveTo>
                  <a:lnTo>
                    <a:pt x="0" y="16510"/>
                  </a:lnTo>
                  <a:lnTo>
                    <a:pt x="0" y="22859"/>
                  </a:lnTo>
                  <a:lnTo>
                    <a:pt x="6350" y="22859"/>
                  </a:lnTo>
                  <a:lnTo>
                    <a:pt x="6350" y="16510"/>
                  </a:lnTo>
                  <a:close/>
                </a:path>
                <a:path w="6350" h="716279">
                  <a:moveTo>
                    <a:pt x="6350" y="22860"/>
                  </a:moveTo>
                  <a:lnTo>
                    <a:pt x="0" y="22860"/>
                  </a:lnTo>
                  <a:lnTo>
                    <a:pt x="0" y="35559"/>
                  </a:lnTo>
                  <a:lnTo>
                    <a:pt x="6350" y="35559"/>
                  </a:lnTo>
                  <a:lnTo>
                    <a:pt x="6350" y="22860"/>
                  </a:lnTo>
                  <a:close/>
                </a:path>
                <a:path w="6350" h="716279">
                  <a:moveTo>
                    <a:pt x="6350" y="35560"/>
                  </a:moveTo>
                  <a:lnTo>
                    <a:pt x="0" y="35560"/>
                  </a:lnTo>
                  <a:lnTo>
                    <a:pt x="0" y="39369"/>
                  </a:lnTo>
                  <a:lnTo>
                    <a:pt x="6350" y="39369"/>
                  </a:lnTo>
                  <a:lnTo>
                    <a:pt x="6350" y="35560"/>
                  </a:lnTo>
                  <a:close/>
                </a:path>
                <a:path w="6350" h="716279">
                  <a:moveTo>
                    <a:pt x="6350" y="39370"/>
                  </a:moveTo>
                  <a:lnTo>
                    <a:pt x="0" y="39370"/>
                  </a:lnTo>
                  <a:lnTo>
                    <a:pt x="0" y="41909"/>
                  </a:lnTo>
                  <a:lnTo>
                    <a:pt x="6350" y="41909"/>
                  </a:lnTo>
                  <a:lnTo>
                    <a:pt x="6350" y="39370"/>
                  </a:lnTo>
                  <a:close/>
                </a:path>
                <a:path w="6350" h="716279">
                  <a:moveTo>
                    <a:pt x="6350" y="41910"/>
                  </a:moveTo>
                  <a:lnTo>
                    <a:pt x="0" y="41910"/>
                  </a:lnTo>
                  <a:lnTo>
                    <a:pt x="0" y="45719"/>
                  </a:lnTo>
                  <a:lnTo>
                    <a:pt x="6350" y="45719"/>
                  </a:lnTo>
                  <a:lnTo>
                    <a:pt x="6350" y="41910"/>
                  </a:lnTo>
                  <a:close/>
                </a:path>
                <a:path w="6350" h="716279">
                  <a:moveTo>
                    <a:pt x="6350" y="45720"/>
                  </a:moveTo>
                  <a:lnTo>
                    <a:pt x="0" y="45720"/>
                  </a:lnTo>
                  <a:lnTo>
                    <a:pt x="0" y="48259"/>
                  </a:lnTo>
                  <a:lnTo>
                    <a:pt x="6350" y="48259"/>
                  </a:lnTo>
                  <a:lnTo>
                    <a:pt x="6350" y="45720"/>
                  </a:lnTo>
                  <a:close/>
                </a:path>
                <a:path w="6350" h="716279">
                  <a:moveTo>
                    <a:pt x="6350" y="48260"/>
                  </a:moveTo>
                  <a:lnTo>
                    <a:pt x="0" y="48260"/>
                  </a:lnTo>
                  <a:lnTo>
                    <a:pt x="0" y="52069"/>
                  </a:lnTo>
                  <a:lnTo>
                    <a:pt x="6350" y="52069"/>
                  </a:lnTo>
                  <a:lnTo>
                    <a:pt x="6350" y="48260"/>
                  </a:lnTo>
                  <a:close/>
                </a:path>
                <a:path w="6350" h="716279">
                  <a:moveTo>
                    <a:pt x="6350" y="52070"/>
                  </a:moveTo>
                  <a:lnTo>
                    <a:pt x="0" y="52070"/>
                  </a:lnTo>
                  <a:lnTo>
                    <a:pt x="0" y="54609"/>
                  </a:lnTo>
                  <a:lnTo>
                    <a:pt x="6350" y="54609"/>
                  </a:lnTo>
                  <a:lnTo>
                    <a:pt x="6350" y="52070"/>
                  </a:lnTo>
                  <a:close/>
                </a:path>
                <a:path w="6350" h="716279">
                  <a:moveTo>
                    <a:pt x="6350" y="54610"/>
                  </a:moveTo>
                  <a:lnTo>
                    <a:pt x="0" y="54610"/>
                  </a:lnTo>
                  <a:lnTo>
                    <a:pt x="0" y="58419"/>
                  </a:lnTo>
                  <a:lnTo>
                    <a:pt x="6350" y="58419"/>
                  </a:lnTo>
                  <a:lnTo>
                    <a:pt x="6350" y="54610"/>
                  </a:lnTo>
                  <a:close/>
                </a:path>
                <a:path w="6350" h="716279">
                  <a:moveTo>
                    <a:pt x="6350" y="58420"/>
                  </a:moveTo>
                  <a:lnTo>
                    <a:pt x="0" y="58420"/>
                  </a:lnTo>
                  <a:lnTo>
                    <a:pt x="0" y="60959"/>
                  </a:lnTo>
                  <a:lnTo>
                    <a:pt x="6350" y="60959"/>
                  </a:lnTo>
                  <a:lnTo>
                    <a:pt x="6350" y="58420"/>
                  </a:lnTo>
                  <a:close/>
                </a:path>
                <a:path w="6350" h="716279">
                  <a:moveTo>
                    <a:pt x="6350" y="60960"/>
                  </a:moveTo>
                  <a:lnTo>
                    <a:pt x="0" y="60960"/>
                  </a:lnTo>
                  <a:lnTo>
                    <a:pt x="0" y="67309"/>
                  </a:lnTo>
                  <a:lnTo>
                    <a:pt x="6350" y="67309"/>
                  </a:lnTo>
                  <a:lnTo>
                    <a:pt x="6350" y="60960"/>
                  </a:lnTo>
                  <a:close/>
                </a:path>
                <a:path w="6350" h="716279">
                  <a:moveTo>
                    <a:pt x="6350" y="67310"/>
                  </a:moveTo>
                  <a:lnTo>
                    <a:pt x="0" y="67310"/>
                  </a:lnTo>
                  <a:lnTo>
                    <a:pt x="0" y="71119"/>
                  </a:lnTo>
                  <a:lnTo>
                    <a:pt x="6350" y="71119"/>
                  </a:lnTo>
                  <a:lnTo>
                    <a:pt x="6350" y="67310"/>
                  </a:lnTo>
                  <a:close/>
                </a:path>
                <a:path w="6350" h="716279">
                  <a:moveTo>
                    <a:pt x="6350" y="71120"/>
                  </a:moveTo>
                  <a:lnTo>
                    <a:pt x="0" y="71120"/>
                  </a:lnTo>
                  <a:lnTo>
                    <a:pt x="0" y="73659"/>
                  </a:lnTo>
                  <a:lnTo>
                    <a:pt x="6350" y="73659"/>
                  </a:lnTo>
                  <a:lnTo>
                    <a:pt x="6350" y="71120"/>
                  </a:lnTo>
                  <a:close/>
                </a:path>
                <a:path w="6350" h="716279">
                  <a:moveTo>
                    <a:pt x="6350" y="73660"/>
                  </a:moveTo>
                  <a:lnTo>
                    <a:pt x="0" y="73660"/>
                  </a:lnTo>
                  <a:lnTo>
                    <a:pt x="0" y="77469"/>
                  </a:lnTo>
                  <a:lnTo>
                    <a:pt x="6350" y="77469"/>
                  </a:lnTo>
                  <a:lnTo>
                    <a:pt x="6350" y="73660"/>
                  </a:lnTo>
                  <a:close/>
                </a:path>
                <a:path w="6350" h="716279">
                  <a:moveTo>
                    <a:pt x="6350" y="77470"/>
                  </a:moveTo>
                  <a:lnTo>
                    <a:pt x="0" y="77470"/>
                  </a:lnTo>
                  <a:lnTo>
                    <a:pt x="0" y="80009"/>
                  </a:lnTo>
                  <a:lnTo>
                    <a:pt x="6350" y="80009"/>
                  </a:lnTo>
                  <a:lnTo>
                    <a:pt x="6350" y="77470"/>
                  </a:lnTo>
                  <a:close/>
                </a:path>
                <a:path w="6350" h="716279">
                  <a:moveTo>
                    <a:pt x="6350" y="80010"/>
                  </a:moveTo>
                  <a:lnTo>
                    <a:pt x="0" y="80010"/>
                  </a:lnTo>
                  <a:lnTo>
                    <a:pt x="0" y="83819"/>
                  </a:lnTo>
                  <a:lnTo>
                    <a:pt x="6350" y="83819"/>
                  </a:lnTo>
                  <a:lnTo>
                    <a:pt x="6350" y="80010"/>
                  </a:lnTo>
                  <a:close/>
                </a:path>
                <a:path w="6350" h="716279">
                  <a:moveTo>
                    <a:pt x="6350" y="83820"/>
                  </a:moveTo>
                  <a:lnTo>
                    <a:pt x="0" y="83820"/>
                  </a:lnTo>
                  <a:lnTo>
                    <a:pt x="0" y="90169"/>
                  </a:lnTo>
                  <a:lnTo>
                    <a:pt x="6350" y="90169"/>
                  </a:lnTo>
                  <a:lnTo>
                    <a:pt x="6350" y="83820"/>
                  </a:lnTo>
                  <a:close/>
                </a:path>
                <a:path w="6350" h="716279">
                  <a:moveTo>
                    <a:pt x="6350" y="90170"/>
                  </a:moveTo>
                  <a:lnTo>
                    <a:pt x="0" y="90170"/>
                  </a:lnTo>
                  <a:lnTo>
                    <a:pt x="0" y="92709"/>
                  </a:lnTo>
                  <a:lnTo>
                    <a:pt x="6350" y="92709"/>
                  </a:lnTo>
                  <a:lnTo>
                    <a:pt x="6350" y="90170"/>
                  </a:lnTo>
                  <a:close/>
                </a:path>
                <a:path w="6350" h="716279">
                  <a:moveTo>
                    <a:pt x="6350" y="92710"/>
                  </a:moveTo>
                  <a:lnTo>
                    <a:pt x="0" y="92710"/>
                  </a:lnTo>
                  <a:lnTo>
                    <a:pt x="0" y="96519"/>
                  </a:lnTo>
                  <a:lnTo>
                    <a:pt x="6350" y="96519"/>
                  </a:lnTo>
                  <a:lnTo>
                    <a:pt x="6350" y="92710"/>
                  </a:lnTo>
                  <a:close/>
                </a:path>
                <a:path w="6350" h="716279">
                  <a:moveTo>
                    <a:pt x="6350" y="96520"/>
                  </a:moveTo>
                  <a:lnTo>
                    <a:pt x="0" y="96520"/>
                  </a:lnTo>
                  <a:lnTo>
                    <a:pt x="0" y="99059"/>
                  </a:lnTo>
                  <a:lnTo>
                    <a:pt x="6350" y="99059"/>
                  </a:lnTo>
                  <a:lnTo>
                    <a:pt x="6350" y="96520"/>
                  </a:lnTo>
                  <a:close/>
                </a:path>
                <a:path w="6350" h="716279">
                  <a:moveTo>
                    <a:pt x="6350" y="99060"/>
                  </a:moveTo>
                  <a:lnTo>
                    <a:pt x="0" y="99060"/>
                  </a:lnTo>
                  <a:lnTo>
                    <a:pt x="0" y="102869"/>
                  </a:lnTo>
                  <a:lnTo>
                    <a:pt x="6350" y="102869"/>
                  </a:lnTo>
                  <a:lnTo>
                    <a:pt x="6350" y="99060"/>
                  </a:lnTo>
                  <a:close/>
                </a:path>
                <a:path w="6350" h="716279">
                  <a:moveTo>
                    <a:pt x="6350" y="102870"/>
                  </a:moveTo>
                  <a:lnTo>
                    <a:pt x="0" y="102870"/>
                  </a:lnTo>
                  <a:lnTo>
                    <a:pt x="0" y="105409"/>
                  </a:lnTo>
                  <a:lnTo>
                    <a:pt x="6350" y="105409"/>
                  </a:lnTo>
                  <a:lnTo>
                    <a:pt x="6350" y="102870"/>
                  </a:lnTo>
                  <a:close/>
                </a:path>
                <a:path w="6350" h="716279">
                  <a:moveTo>
                    <a:pt x="6350" y="105410"/>
                  </a:moveTo>
                  <a:lnTo>
                    <a:pt x="0" y="105410"/>
                  </a:lnTo>
                  <a:lnTo>
                    <a:pt x="0" y="109219"/>
                  </a:lnTo>
                  <a:lnTo>
                    <a:pt x="6350" y="109219"/>
                  </a:lnTo>
                  <a:lnTo>
                    <a:pt x="6350" y="105410"/>
                  </a:lnTo>
                  <a:close/>
                </a:path>
                <a:path w="6350" h="716279">
                  <a:moveTo>
                    <a:pt x="6350" y="109220"/>
                  </a:moveTo>
                  <a:lnTo>
                    <a:pt x="0" y="109220"/>
                  </a:lnTo>
                  <a:lnTo>
                    <a:pt x="0" y="111759"/>
                  </a:lnTo>
                  <a:lnTo>
                    <a:pt x="6350" y="111759"/>
                  </a:lnTo>
                  <a:lnTo>
                    <a:pt x="6350" y="109220"/>
                  </a:lnTo>
                  <a:close/>
                </a:path>
                <a:path w="6350" h="716279">
                  <a:moveTo>
                    <a:pt x="6350" y="111760"/>
                  </a:moveTo>
                  <a:lnTo>
                    <a:pt x="0" y="111760"/>
                  </a:lnTo>
                  <a:lnTo>
                    <a:pt x="0" y="115569"/>
                  </a:lnTo>
                  <a:lnTo>
                    <a:pt x="6350" y="115569"/>
                  </a:lnTo>
                  <a:lnTo>
                    <a:pt x="6350" y="111760"/>
                  </a:lnTo>
                  <a:close/>
                </a:path>
                <a:path w="6350" h="716279">
                  <a:moveTo>
                    <a:pt x="6350" y="115570"/>
                  </a:moveTo>
                  <a:lnTo>
                    <a:pt x="0" y="115570"/>
                  </a:lnTo>
                  <a:lnTo>
                    <a:pt x="0" y="118109"/>
                  </a:lnTo>
                  <a:lnTo>
                    <a:pt x="6350" y="118109"/>
                  </a:lnTo>
                  <a:lnTo>
                    <a:pt x="6350" y="115570"/>
                  </a:lnTo>
                  <a:close/>
                </a:path>
                <a:path w="6350" h="716279">
                  <a:moveTo>
                    <a:pt x="6350" y="118110"/>
                  </a:moveTo>
                  <a:lnTo>
                    <a:pt x="0" y="118110"/>
                  </a:lnTo>
                  <a:lnTo>
                    <a:pt x="0" y="121919"/>
                  </a:lnTo>
                  <a:lnTo>
                    <a:pt x="6350" y="121919"/>
                  </a:lnTo>
                  <a:lnTo>
                    <a:pt x="6350" y="118110"/>
                  </a:lnTo>
                  <a:close/>
                </a:path>
                <a:path w="6350" h="716279">
                  <a:moveTo>
                    <a:pt x="6350" y="121920"/>
                  </a:moveTo>
                  <a:lnTo>
                    <a:pt x="0" y="121920"/>
                  </a:lnTo>
                  <a:lnTo>
                    <a:pt x="0" y="124459"/>
                  </a:lnTo>
                  <a:lnTo>
                    <a:pt x="6350" y="124459"/>
                  </a:lnTo>
                  <a:lnTo>
                    <a:pt x="6350" y="121920"/>
                  </a:lnTo>
                  <a:close/>
                </a:path>
                <a:path w="6350" h="716279">
                  <a:moveTo>
                    <a:pt x="6350" y="124460"/>
                  </a:moveTo>
                  <a:lnTo>
                    <a:pt x="0" y="124460"/>
                  </a:lnTo>
                  <a:lnTo>
                    <a:pt x="0" y="128269"/>
                  </a:lnTo>
                  <a:lnTo>
                    <a:pt x="6350" y="128269"/>
                  </a:lnTo>
                  <a:lnTo>
                    <a:pt x="6350" y="124460"/>
                  </a:lnTo>
                  <a:close/>
                </a:path>
                <a:path w="6350" h="716279">
                  <a:moveTo>
                    <a:pt x="6350" y="128270"/>
                  </a:moveTo>
                  <a:lnTo>
                    <a:pt x="0" y="128270"/>
                  </a:lnTo>
                  <a:lnTo>
                    <a:pt x="0" y="130809"/>
                  </a:lnTo>
                  <a:lnTo>
                    <a:pt x="6350" y="130809"/>
                  </a:lnTo>
                  <a:lnTo>
                    <a:pt x="6350" y="128270"/>
                  </a:lnTo>
                  <a:close/>
                </a:path>
                <a:path w="6350" h="716279">
                  <a:moveTo>
                    <a:pt x="6350" y="130810"/>
                  </a:moveTo>
                  <a:lnTo>
                    <a:pt x="0" y="130810"/>
                  </a:lnTo>
                  <a:lnTo>
                    <a:pt x="0" y="134619"/>
                  </a:lnTo>
                  <a:lnTo>
                    <a:pt x="6350" y="134619"/>
                  </a:lnTo>
                  <a:lnTo>
                    <a:pt x="6350" y="130810"/>
                  </a:lnTo>
                  <a:close/>
                </a:path>
                <a:path w="6350" h="716279">
                  <a:moveTo>
                    <a:pt x="6350" y="134620"/>
                  </a:moveTo>
                  <a:lnTo>
                    <a:pt x="0" y="134620"/>
                  </a:lnTo>
                  <a:lnTo>
                    <a:pt x="0" y="137159"/>
                  </a:lnTo>
                  <a:lnTo>
                    <a:pt x="6350" y="137159"/>
                  </a:lnTo>
                  <a:lnTo>
                    <a:pt x="6350" y="134620"/>
                  </a:lnTo>
                  <a:close/>
                </a:path>
                <a:path w="6350" h="716279">
                  <a:moveTo>
                    <a:pt x="6350" y="137160"/>
                  </a:moveTo>
                  <a:lnTo>
                    <a:pt x="0" y="137160"/>
                  </a:lnTo>
                  <a:lnTo>
                    <a:pt x="0" y="140969"/>
                  </a:lnTo>
                  <a:lnTo>
                    <a:pt x="6350" y="140969"/>
                  </a:lnTo>
                  <a:lnTo>
                    <a:pt x="6350" y="137160"/>
                  </a:lnTo>
                  <a:close/>
                </a:path>
                <a:path w="6350" h="716279">
                  <a:moveTo>
                    <a:pt x="6350" y="140970"/>
                  </a:moveTo>
                  <a:lnTo>
                    <a:pt x="0" y="140970"/>
                  </a:lnTo>
                  <a:lnTo>
                    <a:pt x="0" y="143509"/>
                  </a:lnTo>
                  <a:lnTo>
                    <a:pt x="6350" y="143509"/>
                  </a:lnTo>
                  <a:lnTo>
                    <a:pt x="6350" y="140970"/>
                  </a:lnTo>
                  <a:close/>
                </a:path>
                <a:path w="6350" h="716279">
                  <a:moveTo>
                    <a:pt x="6350" y="143510"/>
                  </a:moveTo>
                  <a:lnTo>
                    <a:pt x="0" y="143510"/>
                  </a:lnTo>
                  <a:lnTo>
                    <a:pt x="0" y="149859"/>
                  </a:lnTo>
                  <a:lnTo>
                    <a:pt x="6350" y="149859"/>
                  </a:lnTo>
                  <a:lnTo>
                    <a:pt x="6350" y="143510"/>
                  </a:lnTo>
                  <a:close/>
                </a:path>
                <a:path w="6350" h="716279">
                  <a:moveTo>
                    <a:pt x="6350" y="149860"/>
                  </a:moveTo>
                  <a:lnTo>
                    <a:pt x="0" y="149860"/>
                  </a:lnTo>
                  <a:lnTo>
                    <a:pt x="0" y="156209"/>
                  </a:lnTo>
                  <a:lnTo>
                    <a:pt x="6350" y="156209"/>
                  </a:lnTo>
                  <a:lnTo>
                    <a:pt x="6350" y="149860"/>
                  </a:lnTo>
                  <a:close/>
                </a:path>
                <a:path w="6350" h="716279">
                  <a:moveTo>
                    <a:pt x="6350" y="156210"/>
                  </a:moveTo>
                  <a:lnTo>
                    <a:pt x="0" y="156210"/>
                  </a:lnTo>
                  <a:lnTo>
                    <a:pt x="0" y="160019"/>
                  </a:lnTo>
                  <a:lnTo>
                    <a:pt x="6350" y="160019"/>
                  </a:lnTo>
                  <a:lnTo>
                    <a:pt x="6350" y="156210"/>
                  </a:lnTo>
                  <a:close/>
                </a:path>
                <a:path w="6350" h="716279">
                  <a:moveTo>
                    <a:pt x="6350" y="160020"/>
                  </a:moveTo>
                  <a:lnTo>
                    <a:pt x="0" y="160020"/>
                  </a:lnTo>
                  <a:lnTo>
                    <a:pt x="0" y="162559"/>
                  </a:lnTo>
                  <a:lnTo>
                    <a:pt x="6350" y="162559"/>
                  </a:lnTo>
                  <a:lnTo>
                    <a:pt x="6350" y="160020"/>
                  </a:lnTo>
                  <a:close/>
                </a:path>
                <a:path w="6350" h="716279">
                  <a:moveTo>
                    <a:pt x="6350" y="162560"/>
                  </a:moveTo>
                  <a:lnTo>
                    <a:pt x="0" y="162560"/>
                  </a:lnTo>
                  <a:lnTo>
                    <a:pt x="0" y="168909"/>
                  </a:lnTo>
                  <a:lnTo>
                    <a:pt x="6350" y="168909"/>
                  </a:lnTo>
                  <a:lnTo>
                    <a:pt x="6350" y="162560"/>
                  </a:lnTo>
                  <a:close/>
                </a:path>
                <a:path w="6350" h="716279">
                  <a:moveTo>
                    <a:pt x="6350" y="168910"/>
                  </a:moveTo>
                  <a:lnTo>
                    <a:pt x="0" y="168910"/>
                  </a:lnTo>
                  <a:lnTo>
                    <a:pt x="0" y="175259"/>
                  </a:lnTo>
                  <a:lnTo>
                    <a:pt x="6350" y="175259"/>
                  </a:lnTo>
                  <a:lnTo>
                    <a:pt x="6350" y="168910"/>
                  </a:lnTo>
                  <a:close/>
                </a:path>
                <a:path w="6350" h="716279">
                  <a:moveTo>
                    <a:pt x="6350" y="175260"/>
                  </a:moveTo>
                  <a:lnTo>
                    <a:pt x="0" y="175260"/>
                  </a:lnTo>
                  <a:lnTo>
                    <a:pt x="0" y="181609"/>
                  </a:lnTo>
                  <a:lnTo>
                    <a:pt x="6350" y="181609"/>
                  </a:lnTo>
                  <a:lnTo>
                    <a:pt x="6350" y="175260"/>
                  </a:lnTo>
                  <a:close/>
                </a:path>
                <a:path w="6350" h="716279">
                  <a:moveTo>
                    <a:pt x="6350" y="181610"/>
                  </a:moveTo>
                  <a:lnTo>
                    <a:pt x="0" y="181610"/>
                  </a:lnTo>
                  <a:lnTo>
                    <a:pt x="0" y="185419"/>
                  </a:lnTo>
                  <a:lnTo>
                    <a:pt x="6350" y="185419"/>
                  </a:lnTo>
                  <a:lnTo>
                    <a:pt x="6350" y="181610"/>
                  </a:lnTo>
                  <a:close/>
                </a:path>
                <a:path w="6350" h="716279">
                  <a:moveTo>
                    <a:pt x="6350" y="185420"/>
                  </a:moveTo>
                  <a:lnTo>
                    <a:pt x="0" y="185420"/>
                  </a:lnTo>
                  <a:lnTo>
                    <a:pt x="0" y="187959"/>
                  </a:lnTo>
                  <a:lnTo>
                    <a:pt x="6350" y="187959"/>
                  </a:lnTo>
                  <a:lnTo>
                    <a:pt x="6350" y="185420"/>
                  </a:lnTo>
                  <a:close/>
                </a:path>
                <a:path w="6350" h="716279">
                  <a:moveTo>
                    <a:pt x="6350" y="187960"/>
                  </a:moveTo>
                  <a:lnTo>
                    <a:pt x="0" y="187960"/>
                  </a:lnTo>
                  <a:lnTo>
                    <a:pt x="0" y="191769"/>
                  </a:lnTo>
                  <a:lnTo>
                    <a:pt x="6350" y="191769"/>
                  </a:lnTo>
                  <a:lnTo>
                    <a:pt x="6350" y="187960"/>
                  </a:lnTo>
                  <a:close/>
                </a:path>
                <a:path w="6350" h="716279">
                  <a:moveTo>
                    <a:pt x="6350" y="191770"/>
                  </a:moveTo>
                  <a:lnTo>
                    <a:pt x="0" y="191770"/>
                  </a:lnTo>
                  <a:lnTo>
                    <a:pt x="0" y="194309"/>
                  </a:lnTo>
                  <a:lnTo>
                    <a:pt x="6350" y="194309"/>
                  </a:lnTo>
                  <a:lnTo>
                    <a:pt x="6350" y="191770"/>
                  </a:lnTo>
                  <a:close/>
                </a:path>
                <a:path w="6350" h="716279">
                  <a:moveTo>
                    <a:pt x="6350" y="194310"/>
                  </a:moveTo>
                  <a:lnTo>
                    <a:pt x="0" y="194310"/>
                  </a:lnTo>
                  <a:lnTo>
                    <a:pt x="0" y="198119"/>
                  </a:lnTo>
                  <a:lnTo>
                    <a:pt x="6350" y="198119"/>
                  </a:lnTo>
                  <a:lnTo>
                    <a:pt x="6350" y="194310"/>
                  </a:lnTo>
                  <a:close/>
                </a:path>
                <a:path w="6350" h="716279">
                  <a:moveTo>
                    <a:pt x="6350" y="198120"/>
                  </a:moveTo>
                  <a:lnTo>
                    <a:pt x="0" y="198120"/>
                  </a:lnTo>
                  <a:lnTo>
                    <a:pt x="0" y="200659"/>
                  </a:lnTo>
                  <a:lnTo>
                    <a:pt x="6350" y="200659"/>
                  </a:lnTo>
                  <a:lnTo>
                    <a:pt x="6350" y="198120"/>
                  </a:lnTo>
                  <a:close/>
                </a:path>
                <a:path w="6350" h="716279">
                  <a:moveTo>
                    <a:pt x="6350" y="200660"/>
                  </a:moveTo>
                  <a:lnTo>
                    <a:pt x="1270" y="200660"/>
                  </a:lnTo>
                  <a:lnTo>
                    <a:pt x="1270" y="201930"/>
                  </a:lnTo>
                  <a:lnTo>
                    <a:pt x="2540" y="201930"/>
                  </a:lnTo>
                  <a:lnTo>
                    <a:pt x="2540" y="203200"/>
                  </a:lnTo>
                  <a:lnTo>
                    <a:pt x="5080" y="203200"/>
                  </a:lnTo>
                  <a:lnTo>
                    <a:pt x="5080" y="204469"/>
                  </a:lnTo>
                  <a:lnTo>
                    <a:pt x="6350" y="204469"/>
                  </a:lnTo>
                  <a:lnTo>
                    <a:pt x="6350" y="200660"/>
                  </a:lnTo>
                  <a:close/>
                </a:path>
                <a:path w="6350" h="716279">
                  <a:moveTo>
                    <a:pt x="6350" y="713740"/>
                  </a:moveTo>
                  <a:lnTo>
                    <a:pt x="0" y="713740"/>
                  </a:lnTo>
                  <a:lnTo>
                    <a:pt x="0" y="716280"/>
                  </a:lnTo>
                  <a:lnTo>
                    <a:pt x="6350" y="716280"/>
                  </a:lnTo>
                  <a:lnTo>
                    <a:pt x="6350" y="713740"/>
                  </a:lnTo>
                  <a:close/>
                </a:path>
                <a:path w="6350" h="716279">
                  <a:moveTo>
                    <a:pt x="6350" y="709930"/>
                  </a:moveTo>
                  <a:lnTo>
                    <a:pt x="0" y="709930"/>
                  </a:lnTo>
                  <a:lnTo>
                    <a:pt x="0" y="712469"/>
                  </a:lnTo>
                  <a:lnTo>
                    <a:pt x="6350" y="712469"/>
                  </a:lnTo>
                  <a:lnTo>
                    <a:pt x="6350" y="709930"/>
                  </a:lnTo>
                  <a:close/>
                </a:path>
                <a:path w="6350" h="716279">
                  <a:moveTo>
                    <a:pt x="6350" y="707390"/>
                  </a:moveTo>
                  <a:lnTo>
                    <a:pt x="0" y="707390"/>
                  </a:lnTo>
                  <a:lnTo>
                    <a:pt x="0" y="708660"/>
                  </a:lnTo>
                  <a:lnTo>
                    <a:pt x="6350" y="708660"/>
                  </a:lnTo>
                  <a:lnTo>
                    <a:pt x="6350" y="707390"/>
                  </a:lnTo>
                  <a:close/>
                </a:path>
                <a:path w="6350" h="716279">
                  <a:moveTo>
                    <a:pt x="6350" y="703580"/>
                  </a:moveTo>
                  <a:lnTo>
                    <a:pt x="0" y="703580"/>
                  </a:lnTo>
                  <a:lnTo>
                    <a:pt x="0" y="706119"/>
                  </a:lnTo>
                  <a:lnTo>
                    <a:pt x="6350" y="706119"/>
                  </a:lnTo>
                  <a:lnTo>
                    <a:pt x="6350" y="703580"/>
                  </a:lnTo>
                  <a:close/>
                </a:path>
                <a:path w="6350" h="716279">
                  <a:moveTo>
                    <a:pt x="6350" y="701040"/>
                  </a:moveTo>
                  <a:lnTo>
                    <a:pt x="0" y="701040"/>
                  </a:lnTo>
                  <a:lnTo>
                    <a:pt x="0" y="702310"/>
                  </a:lnTo>
                  <a:lnTo>
                    <a:pt x="6350" y="702310"/>
                  </a:lnTo>
                  <a:lnTo>
                    <a:pt x="6350" y="701040"/>
                  </a:lnTo>
                  <a:close/>
                </a:path>
                <a:path w="6350" h="716279">
                  <a:moveTo>
                    <a:pt x="6350" y="697230"/>
                  </a:moveTo>
                  <a:lnTo>
                    <a:pt x="0" y="697230"/>
                  </a:lnTo>
                  <a:lnTo>
                    <a:pt x="0" y="699769"/>
                  </a:lnTo>
                  <a:lnTo>
                    <a:pt x="6350" y="699769"/>
                  </a:lnTo>
                  <a:lnTo>
                    <a:pt x="6350" y="697230"/>
                  </a:lnTo>
                  <a:close/>
                </a:path>
                <a:path w="6350" h="716279">
                  <a:moveTo>
                    <a:pt x="6350" y="694690"/>
                  </a:moveTo>
                  <a:lnTo>
                    <a:pt x="0" y="694690"/>
                  </a:lnTo>
                  <a:lnTo>
                    <a:pt x="0" y="695960"/>
                  </a:lnTo>
                  <a:lnTo>
                    <a:pt x="6350" y="695960"/>
                  </a:lnTo>
                  <a:lnTo>
                    <a:pt x="6350" y="694690"/>
                  </a:lnTo>
                  <a:close/>
                </a:path>
                <a:path w="6350" h="716279">
                  <a:moveTo>
                    <a:pt x="6350" y="690880"/>
                  </a:moveTo>
                  <a:lnTo>
                    <a:pt x="0" y="690880"/>
                  </a:lnTo>
                  <a:lnTo>
                    <a:pt x="0" y="693419"/>
                  </a:lnTo>
                  <a:lnTo>
                    <a:pt x="6350" y="693419"/>
                  </a:lnTo>
                  <a:lnTo>
                    <a:pt x="6350" y="690880"/>
                  </a:lnTo>
                  <a:close/>
                </a:path>
                <a:path w="6350" h="716279">
                  <a:moveTo>
                    <a:pt x="6350" y="688340"/>
                  </a:moveTo>
                  <a:lnTo>
                    <a:pt x="0" y="688340"/>
                  </a:lnTo>
                  <a:lnTo>
                    <a:pt x="0" y="689610"/>
                  </a:lnTo>
                  <a:lnTo>
                    <a:pt x="6350" y="689610"/>
                  </a:lnTo>
                  <a:lnTo>
                    <a:pt x="6350" y="688340"/>
                  </a:lnTo>
                  <a:close/>
                </a:path>
                <a:path w="6350" h="716279">
                  <a:moveTo>
                    <a:pt x="6350" y="684530"/>
                  </a:moveTo>
                  <a:lnTo>
                    <a:pt x="0" y="684530"/>
                  </a:lnTo>
                  <a:lnTo>
                    <a:pt x="0" y="687069"/>
                  </a:lnTo>
                  <a:lnTo>
                    <a:pt x="6350" y="687069"/>
                  </a:lnTo>
                  <a:lnTo>
                    <a:pt x="6350" y="684530"/>
                  </a:lnTo>
                  <a:close/>
                </a:path>
                <a:path w="6350" h="716279">
                  <a:moveTo>
                    <a:pt x="6350" y="681990"/>
                  </a:moveTo>
                  <a:lnTo>
                    <a:pt x="0" y="681990"/>
                  </a:lnTo>
                  <a:lnTo>
                    <a:pt x="0" y="683260"/>
                  </a:lnTo>
                  <a:lnTo>
                    <a:pt x="6350" y="683260"/>
                  </a:lnTo>
                  <a:lnTo>
                    <a:pt x="6350" y="681990"/>
                  </a:lnTo>
                  <a:close/>
                </a:path>
                <a:path w="6350" h="716279">
                  <a:moveTo>
                    <a:pt x="6350" y="678180"/>
                  </a:moveTo>
                  <a:lnTo>
                    <a:pt x="0" y="678180"/>
                  </a:lnTo>
                  <a:lnTo>
                    <a:pt x="0" y="680720"/>
                  </a:lnTo>
                  <a:lnTo>
                    <a:pt x="6350" y="680720"/>
                  </a:lnTo>
                  <a:lnTo>
                    <a:pt x="6350" y="678180"/>
                  </a:lnTo>
                  <a:close/>
                </a:path>
                <a:path w="6350" h="716279">
                  <a:moveTo>
                    <a:pt x="6350" y="675640"/>
                  </a:moveTo>
                  <a:lnTo>
                    <a:pt x="0" y="675640"/>
                  </a:lnTo>
                  <a:lnTo>
                    <a:pt x="0" y="676910"/>
                  </a:lnTo>
                  <a:lnTo>
                    <a:pt x="6350" y="676910"/>
                  </a:lnTo>
                  <a:lnTo>
                    <a:pt x="6350" y="675640"/>
                  </a:lnTo>
                  <a:close/>
                </a:path>
                <a:path w="6350" h="716279">
                  <a:moveTo>
                    <a:pt x="6350" y="671830"/>
                  </a:moveTo>
                  <a:lnTo>
                    <a:pt x="0" y="671830"/>
                  </a:lnTo>
                  <a:lnTo>
                    <a:pt x="0" y="674369"/>
                  </a:lnTo>
                  <a:lnTo>
                    <a:pt x="6350" y="674369"/>
                  </a:lnTo>
                  <a:lnTo>
                    <a:pt x="6350" y="671830"/>
                  </a:lnTo>
                  <a:close/>
                </a:path>
                <a:path w="6350" h="716279">
                  <a:moveTo>
                    <a:pt x="6350" y="669290"/>
                  </a:moveTo>
                  <a:lnTo>
                    <a:pt x="0" y="669290"/>
                  </a:lnTo>
                  <a:lnTo>
                    <a:pt x="0" y="670560"/>
                  </a:lnTo>
                  <a:lnTo>
                    <a:pt x="6350" y="670560"/>
                  </a:lnTo>
                  <a:lnTo>
                    <a:pt x="6350" y="669290"/>
                  </a:lnTo>
                  <a:close/>
                </a:path>
                <a:path w="6350" h="716279">
                  <a:moveTo>
                    <a:pt x="6350" y="665480"/>
                  </a:moveTo>
                  <a:lnTo>
                    <a:pt x="0" y="665480"/>
                  </a:lnTo>
                  <a:lnTo>
                    <a:pt x="0" y="668020"/>
                  </a:lnTo>
                  <a:lnTo>
                    <a:pt x="6350" y="668020"/>
                  </a:lnTo>
                  <a:lnTo>
                    <a:pt x="6350" y="665480"/>
                  </a:lnTo>
                  <a:close/>
                </a:path>
                <a:path w="6350" h="716279">
                  <a:moveTo>
                    <a:pt x="6350" y="662940"/>
                  </a:moveTo>
                  <a:lnTo>
                    <a:pt x="0" y="662940"/>
                  </a:lnTo>
                  <a:lnTo>
                    <a:pt x="0" y="664210"/>
                  </a:lnTo>
                  <a:lnTo>
                    <a:pt x="6350" y="664210"/>
                  </a:lnTo>
                  <a:lnTo>
                    <a:pt x="6350" y="662940"/>
                  </a:lnTo>
                  <a:close/>
                </a:path>
                <a:path w="6350" h="716279">
                  <a:moveTo>
                    <a:pt x="6350" y="659130"/>
                  </a:moveTo>
                  <a:lnTo>
                    <a:pt x="0" y="659130"/>
                  </a:lnTo>
                  <a:lnTo>
                    <a:pt x="0" y="661670"/>
                  </a:lnTo>
                  <a:lnTo>
                    <a:pt x="6350" y="661670"/>
                  </a:lnTo>
                  <a:lnTo>
                    <a:pt x="6350" y="659130"/>
                  </a:lnTo>
                  <a:close/>
                </a:path>
                <a:path w="6350" h="716279">
                  <a:moveTo>
                    <a:pt x="6350" y="656590"/>
                  </a:moveTo>
                  <a:lnTo>
                    <a:pt x="0" y="656590"/>
                  </a:lnTo>
                  <a:lnTo>
                    <a:pt x="0" y="657860"/>
                  </a:lnTo>
                  <a:lnTo>
                    <a:pt x="6350" y="657860"/>
                  </a:lnTo>
                  <a:lnTo>
                    <a:pt x="6350" y="656590"/>
                  </a:lnTo>
                  <a:close/>
                </a:path>
                <a:path w="6350" h="716279">
                  <a:moveTo>
                    <a:pt x="6350" y="651510"/>
                  </a:moveTo>
                  <a:lnTo>
                    <a:pt x="0" y="651510"/>
                  </a:lnTo>
                  <a:lnTo>
                    <a:pt x="0" y="655320"/>
                  </a:lnTo>
                  <a:lnTo>
                    <a:pt x="6350" y="655320"/>
                  </a:lnTo>
                  <a:lnTo>
                    <a:pt x="6350" y="651510"/>
                  </a:lnTo>
                  <a:close/>
                </a:path>
                <a:path w="6350" h="716279">
                  <a:moveTo>
                    <a:pt x="6350" y="645160"/>
                  </a:moveTo>
                  <a:lnTo>
                    <a:pt x="0" y="645160"/>
                  </a:lnTo>
                  <a:lnTo>
                    <a:pt x="0" y="650240"/>
                  </a:lnTo>
                  <a:lnTo>
                    <a:pt x="6350" y="650240"/>
                  </a:lnTo>
                  <a:lnTo>
                    <a:pt x="6350" y="645160"/>
                  </a:lnTo>
                  <a:close/>
                </a:path>
                <a:path w="6350" h="716279">
                  <a:moveTo>
                    <a:pt x="6350" y="638810"/>
                  </a:moveTo>
                  <a:lnTo>
                    <a:pt x="0" y="638810"/>
                  </a:lnTo>
                  <a:lnTo>
                    <a:pt x="0" y="643890"/>
                  </a:lnTo>
                  <a:lnTo>
                    <a:pt x="6350" y="643890"/>
                  </a:lnTo>
                  <a:lnTo>
                    <a:pt x="6350" y="638810"/>
                  </a:lnTo>
                  <a:close/>
                </a:path>
                <a:path w="6350" h="716279">
                  <a:moveTo>
                    <a:pt x="6350" y="632460"/>
                  </a:moveTo>
                  <a:lnTo>
                    <a:pt x="0" y="632460"/>
                  </a:lnTo>
                  <a:lnTo>
                    <a:pt x="0" y="637540"/>
                  </a:lnTo>
                  <a:lnTo>
                    <a:pt x="6350" y="637540"/>
                  </a:lnTo>
                  <a:lnTo>
                    <a:pt x="6350" y="632460"/>
                  </a:lnTo>
                  <a:close/>
                </a:path>
                <a:path w="6350" h="716279">
                  <a:moveTo>
                    <a:pt x="6350" y="626110"/>
                  </a:moveTo>
                  <a:lnTo>
                    <a:pt x="0" y="626110"/>
                  </a:lnTo>
                  <a:lnTo>
                    <a:pt x="0" y="631190"/>
                  </a:lnTo>
                  <a:lnTo>
                    <a:pt x="6350" y="631190"/>
                  </a:lnTo>
                  <a:lnTo>
                    <a:pt x="6350" y="626110"/>
                  </a:lnTo>
                  <a:close/>
                </a:path>
                <a:path w="6350" h="716279">
                  <a:moveTo>
                    <a:pt x="6350" y="619760"/>
                  </a:moveTo>
                  <a:lnTo>
                    <a:pt x="0" y="619760"/>
                  </a:lnTo>
                  <a:lnTo>
                    <a:pt x="0" y="624840"/>
                  </a:lnTo>
                  <a:lnTo>
                    <a:pt x="6350" y="624840"/>
                  </a:lnTo>
                  <a:lnTo>
                    <a:pt x="6350" y="619760"/>
                  </a:lnTo>
                  <a:close/>
                </a:path>
                <a:path w="6350" h="716279">
                  <a:moveTo>
                    <a:pt x="6350" y="613410"/>
                  </a:moveTo>
                  <a:lnTo>
                    <a:pt x="0" y="613410"/>
                  </a:lnTo>
                  <a:lnTo>
                    <a:pt x="0" y="618490"/>
                  </a:lnTo>
                  <a:lnTo>
                    <a:pt x="6350" y="618490"/>
                  </a:lnTo>
                  <a:lnTo>
                    <a:pt x="6350" y="613410"/>
                  </a:lnTo>
                  <a:close/>
                </a:path>
                <a:path w="6350" h="716279">
                  <a:moveTo>
                    <a:pt x="6350" y="607060"/>
                  </a:moveTo>
                  <a:lnTo>
                    <a:pt x="0" y="607060"/>
                  </a:lnTo>
                  <a:lnTo>
                    <a:pt x="0" y="612140"/>
                  </a:lnTo>
                  <a:lnTo>
                    <a:pt x="6350" y="612140"/>
                  </a:lnTo>
                  <a:lnTo>
                    <a:pt x="6350" y="607060"/>
                  </a:lnTo>
                  <a:close/>
                </a:path>
                <a:path w="6350" h="716279">
                  <a:moveTo>
                    <a:pt x="6350" y="600710"/>
                  </a:moveTo>
                  <a:lnTo>
                    <a:pt x="0" y="600710"/>
                  </a:lnTo>
                  <a:lnTo>
                    <a:pt x="0" y="605790"/>
                  </a:lnTo>
                  <a:lnTo>
                    <a:pt x="6350" y="605790"/>
                  </a:lnTo>
                  <a:lnTo>
                    <a:pt x="6350" y="600710"/>
                  </a:lnTo>
                  <a:close/>
                </a:path>
                <a:path w="6350" h="716279">
                  <a:moveTo>
                    <a:pt x="6350" y="594360"/>
                  </a:moveTo>
                  <a:lnTo>
                    <a:pt x="0" y="594360"/>
                  </a:lnTo>
                  <a:lnTo>
                    <a:pt x="0" y="599440"/>
                  </a:lnTo>
                  <a:lnTo>
                    <a:pt x="6350" y="599440"/>
                  </a:lnTo>
                  <a:lnTo>
                    <a:pt x="6350" y="594360"/>
                  </a:lnTo>
                  <a:close/>
                </a:path>
                <a:path w="6350" h="716279">
                  <a:moveTo>
                    <a:pt x="6350" y="588010"/>
                  </a:moveTo>
                  <a:lnTo>
                    <a:pt x="0" y="588010"/>
                  </a:lnTo>
                  <a:lnTo>
                    <a:pt x="0" y="593090"/>
                  </a:lnTo>
                  <a:lnTo>
                    <a:pt x="6350" y="593090"/>
                  </a:lnTo>
                  <a:lnTo>
                    <a:pt x="6350" y="588010"/>
                  </a:lnTo>
                  <a:close/>
                </a:path>
                <a:path w="6350" h="716279">
                  <a:moveTo>
                    <a:pt x="6350" y="581660"/>
                  </a:moveTo>
                  <a:lnTo>
                    <a:pt x="0" y="581660"/>
                  </a:lnTo>
                  <a:lnTo>
                    <a:pt x="0" y="586740"/>
                  </a:lnTo>
                  <a:lnTo>
                    <a:pt x="6350" y="586740"/>
                  </a:lnTo>
                  <a:lnTo>
                    <a:pt x="6350" y="581660"/>
                  </a:lnTo>
                  <a:close/>
                </a:path>
                <a:path w="6350" h="716279">
                  <a:moveTo>
                    <a:pt x="6350" y="575310"/>
                  </a:moveTo>
                  <a:lnTo>
                    <a:pt x="0" y="575310"/>
                  </a:lnTo>
                  <a:lnTo>
                    <a:pt x="0" y="580390"/>
                  </a:lnTo>
                  <a:lnTo>
                    <a:pt x="6350" y="580390"/>
                  </a:lnTo>
                  <a:lnTo>
                    <a:pt x="6350" y="575310"/>
                  </a:lnTo>
                  <a:close/>
                </a:path>
                <a:path w="6350" h="716279">
                  <a:moveTo>
                    <a:pt x="6350" y="567690"/>
                  </a:moveTo>
                  <a:lnTo>
                    <a:pt x="0" y="567690"/>
                  </a:lnTo>
                  <a:lnTo>
                    <a:pt x="0" y="574040"/>
                  </a:lnTo>
                  <a:lnTo>
                    <a:pt x="6350" y="574040"/>
                  </a:lnTo>
                  <a:lnTo>
                    <a:pt x="6350" y="567690"/>
                  </a:lnTo>
                  <a:close/>
                </a:path>
                <a:path w="6350" h="716279">
                  <a:moveTo>
                    <a:pt x="6350" y="562610"/>
                  </a:moveTo>
                  <a:lnTo>
                    <a:pt x="0" y="562610"/>
                  </a:lnTo>
                  <a:lnTo>
                    <a:pt x="0" y="566420"/>
                  </a:lnTo>
                  <a:lnTo>
                    <a:pt x="6350" y="566420"/>
                  </a:lnTo>
                  <a:lnTo>
                    <a:pt x="6350" y="562610"/>
                  </a:lnTo>
                  <a:close/>
                </a:path>
                <a:path w="6350" h="716279">
                  <a:moveTo>
                    <a:pt x="6350" y="556260"/>
                  </a:moveTo>
                  <a:lnTo>
                    <a:pt x="0" y="556260"/>
                  </a:lnTo>
                  <a:lnTo>
                    <a:pt x="0" y="561340"/>
                  </a:lnTo>
                  <a:lnTo>
                    <a:pt x="6350" y="561340"/>
                  </a:lnTo>
                  <a:lnTo>
                    <a:pt x="6350" y="556260"/>
                  </a:lnTo>
                  <a:close/>
                </a:path>
                <a:path w="6350" h="716279">
                  <a:moveTo>
                    <a:pt x="6350" y="548640"/>
                  </a:moveTo>
                  <a:lnTo>
                    <a:pt x="0" y="548640"/>
                  </a:lnTo>
                  <a:lnTo>
                    <a:pt x="0" y="554990"/>
                  </a:lnTo>
                  <a:lnTo>
                    <a:pt x="6350" y="554990"/>
                  </a:lnTo>
                  <a:lnTo>
                    <a:pt x="6350" y="548640"/>
                  </a:lnTo>
                  <a:close/>
                </a:path>
                <a:path w="6350" h="716279">
                  <a:moveTo>
                    <a:pt x="6350" y="543560"/>
                  </a:moveTo>
                  <a:lnTo>
                    <a:pt x="0" y="543560"/>
                  </a:lnTo>
                  <a:lnTo>
                    <a:pt x="0" y="547370"/>
                  </a:lnTo>
                  <a:lnTo>
                    <a:pt x="6350" y="547370"/>
                  </a:lnTo>
                  <a:lnTo>
                    <a:pt x="6350" y="543560"/>
                  </a:lnTo>
                  <a:close/>
                </a:path>
                <a:path w="6350" h="716279">
                  <a:moveTo>
                    <a:pt x="6350" y="537210"/>
                  </a:moveTo>
                  <a:lnTo>
                    <a:pt x="0" y="537210"/>
                  </a:lnTo>
                  <a:lnTo>
                    <a:pt x="0" y="542290"/>
                  </a:lnTo>
                  <a:lnTo>
                    <a:pt x="6350" y="542290"/>
                  </a:lnTo>
                  <a:lnTo>
                    <a:pt x="6350" y="537210"/>
                  </a:lnTo>
                  <a:close/>
                </a:path>
                <a:path w="6350" h="716279">
                  <a:moveTo>
                    <a:pt x="6350" y="530860"/>
                  </a:moveTo>
                  <a:lnTo>
                    <a:pt x="0" y="530860"/>
                  </a:lnTo>
                  <a:lnTo>
                    <a:pt x="0" y="535940"/>
                  </a:lnTo>
                  <a:lnTo>
                    <a:pt x="6350" y="535940"/>
                  </a:lnTo>
                  <a:lnTo>
                    <a:pt x="6350" y="530860"/>
                  </a:lnTo>
                  <a:close/>
                </a:path>
                <a:path w="6350" h="716279">
                  <a:moveTo>
                    <a:pt x="6350" y="524510"/>
                  </a:moveTo>
                  <a:lnTo>
                    <a:pt x="0" y="524510"/>
                  </a:lnTo>
                  <a:lnTo>
                    <a:pt x="0" y="529590"/>
                  </a:lnTo>
                  <a:lnTo>
                    <a:pt x="6350" y="529590"/>
                  </a:lnTo>
                  <a:lnTo>
                    <a:pt x="6350" y="524510"/>
                  </a:lnTo>
                  <a:close/>
                </a:path>
                <a:path w="6350" h="716279">
                  <a:moveTo>
                    <a:pt x="6350" y="518159"/>
                  </a:moveTo>
                  <a:lnTo>
                    <a:pt x="0" y="518159"/>
                  </a:lnTo>
                  <a:lnTo>
                    <a:pt x="0" y="523240"/>
                  </a:lnTo>
                  <a:lnTo>
                    <a:pt x="6350" y="523240"/>
                  </a:lnTo>
                  <a:lnTo>
                    <a:pt x="6350" y="518159"/>
                  </a:lnTo>
                  <a:close/>
                </a:path>
                <a:path w="6350" h="716279">
                  <a:moveTo>
                    <a:pt x="6350" y="511809"/>
                  </a:moveTo>
                  <a:lnTo>
                    <a:pt x="5080" y="511809"/>
                  </a:lnTo>
                  <a:lnTo>
                    <a:pt x="5080" y="513080"/>
                  </a:lnTo>
                  <a:lnTo>
                    <a:pt x="3810" y="513080"/>
                  </a:lnTo>
                  <a:lnTo>
                    <a:pt x="3810" y="514350"/>
                  </a:lnTo>
                  <a:lnTo>
                    <a:pt x="2540" y="514350"/>
                  </a:lnTo>
                  <a:lnTo>
                    <a:pt x="2540" y="516890"/>
                  </a:lnTo>
                  <a:lnTo>
                    <a:pt x="6350" y="516890"/>
                  </a:lnTo>
                  <a:lnTo>
                    <a:pt x="6350" y="511809"/>
                  </a:lnTo>
                  <a:close/>
                </a:path>
              </a:pathLst>
            </a:custGeom>
            <a:solidFill>
              <a:srgbClr val="5900F3"/>
            </a:solidFill>
          </p:spPr>
          <p:txBody>
            <a:bodyPr bIns="0" lIns="0" rIns="0" rtlCol="0" tIns="0" wrap="square"/>
            <a:p/>
          </p:txBody>
        </p:sp>
        <p:sp>
          <p:nvSpPr>
            <p:cNvPr id="1051059" name="object 2375"/>
            <p:cNvSpPr/>
            <p:nvPr/>
          </p:nvSpPr>
          <p:spPr>
            <a:xfrm>
              <a:off x="6504940" y="5796280"/>
              <a:ext cx="7620" cy="716280"/>
            </a:xfrm>
            <a:custGeom>
              <a:avLst/>
              <a:ahLst/>
              <a:rect l="l" t="t" r="r" b="b"/>
              <a:pathLst>
                <a:path w="7620" h="716279">
                  <a:moveTo>
                    <a:pt x="5079" y="0"/>
                  </a:moveTo>
                  <a:lnTo>
                    <a:pt x="0" y="0"/>
                  </a:lnTo>
                  <a:lnTo>
                    <a:pt x="0" y="2540"/>
                  </a:lnTo>
                  <a:lnTo>
                    <a:pt x="7619" y="2540"/>
                  </a:lnTo>
                  <a:lnTo>
                    <a:pt x="7619" y="1270"/>
                  </a:lnTo>
                  <a:lnTo>
                    <a:pt x="5079" y="1270"/>
                  </a:lnTo>
                  <a:lnTo>
                    <a:pt x="5079" y="0"/>
                  </a:lnTo>
                  <a:close/>
                </a:path>
                <a:path w="7620" h="716279">
                  <a:moveTo>
                    <a:pt x="7619" y="2540"/>
                  </a:moveTo>
                  <a:lnTo>
                    <a:pt x="0" y="2540"/>
                  </a:lnTo>
                  <a:lnTo>
                    <a:pt x="0" y="5080"/>
                  </a:lnTo>
                  <a:lnTo>
                    <a:pt x="7619" y="5080"/>
                  </a:lnTo>
                  <a:lnTo>
                    <a:pt x="7619" y="2540"/>
                  </a:lnTo>
                  <a:close/>
                </a:path>
                <a:path w="7620" h="716279">
                  <a:moveTo>
                    <a:pt x="7619" y="5080"/>
                  </a:moveTo>
                  <a:lnTo>
                    <a:pt x="0" y="5080"/>
                  </a:lnTo>
                  <a:lnTo>
                    <a:pt x="0" y="8890"/>
                  </a:lnTo>
                  <a:lnTo>
                    <a:pt x="7619" y="8890"/>
                  </a:lnTo>
                  <a:lnTo>
                    <a:pt x="7619" y="5080"/>
                  </a:lnTo>
                  <a:close/>
                </a:path>
                <a:path w="7620" h="716279">
                  <a:moveTo>
                    <a:pt x="7619" y="8890"/>
                  </a:moveTo>
                  <a:lnTo>
                    <a:pt x="0" y="8890"/>
                  </a:lnTo>
                  <a:lnTo>
                    <a:pt x="0" y="11430"/>
                  </a:lnTo>
                  <a:lnTo>
                    <a:pt x="7619" y="11430"/>
                  </a:lnTo>
                  <a:lnTo>
                    <a:pt x="7619" y="8890"/>
                  </a:lnTo>
                  <a:close/>
                </a:path>
                <a:path w="7620" h="716279">
                  <a:moveTo>
                    <a:pt x="7619" y="11430"/>
                  </a:moveTo>
                  <a:lnTo>
                    <a:pt x="0" y="11430"/>
                  </a:lnTo>
                  <a:lnTo>
                    <a:pt x="0" y="17780"/>
                  </a:lnTo>
                  <a:lnTo>
                    <a:pt x="7619" y="17780"/>
                  </a:lnTo>
                  <a:lnTo>
                    <a:pt x="7619" y="11430"/>
                  </a:lnTo>
                  <a:close/>
                </a:path>
                <a:path w="7620" h="716279">
                  <a:moveTo>
                    <a:pt x="7619" y="17780"/>
                  </a:moveTo>
                  <a:lnTo>
                    <a:pt x="0" y="17780"/>
                  </a:lnTo>
                  <a:lnTo>
                    <a:pt x="0" y="24130"/>
                  </a:lnTo>
                  <a:lnTo>
                    <a:pt x="7619" y="24130"/>
                  </a:lnTo>
                  <a:lnTo>
                    <a:pt x="7619" y="17780"/>
                  </a:lnTo>
                  <a:close/>
                </a:path>
                <a:path w="7620" h="716279">
                  <a:moveTo>
                    <a:pt x="7619" y="24130"/>
                  </a:moveTo>
                  <a:lnTo>
                    <a:pt x="0" y="24130"/>
                  </a:lnTo>
                  <a:lnTo>
                    <a:pt x="0" y="36830"/>
                  </a:lnTo>
                  <a:lnTo>
                    <a:pt x="7619" y="36830"/>
                  </a:lnTo>
                  <a:lnTo>
                    <a:pt x="7619" y="24130"/>
                  </a:lnTo>
                  <a:close/>
                </a:path>
                <a:path w="7620" h="716279">
                  <a:moveTo>
                    <a:pt x="7619" y="36830"/>
                  </a:moveTo>
                  <a:lnTo>
                    <a:pt x="0" y="36830"/>
                  </a:lnTo>
                  <a:lnTo>
                    <a:pt x="0" y="40640"/>
                  </a:lnTo>
                  <a:lnTo>
                    <a:pt x="7619" y="40640"/>
                  </a:lnTo>
                  <a:lnTo>
                    <a:pt x="7619" y="36830"/>
                  </a:lnTo>
                  <a:close/>
                </a:path>
                <a:path w="7620" h="716279">
                  <a:moveTo>
                    <a:pt x="7619" y="40640"/>
                  </a:moveTo>
                  <a:lnTo>
                    <a:pt x="0" y="40640"/>
                  </a:lnTo>
                  <a:lnTo>
                    <a:pt x="0" y="43180"/>
                  </a:lnTo>
                  <a:lnTo>
                    <a:pt x="7619" y="43180"/>
                  </a:lnTo>
                  <a:lnTo>
                    <a:pt x="7619" y="40640"/>
                  </a:lnTo>
                  <a:close/>
                </a:path>
                <a:path w="7620" h="716279">
                  <a:moveTo>
                    <a:pt x="7619" y="43180"/>
                  </a:moveTo>
                  <a:lnTo>
                    <a:pt x="0" y="43180"/>
                  </a:lnTo>
                  <a:lnTo>
                    <a:pt x="0" y="46990"/>
                  </a:lnTo>
                  <a:lnTo>
                    <a:pt x="7619" y="46990"/>
                  </a:lnTo>
                  <a:lnTo>
                    <a:pt x="7619" y="43180"/>
                  </a:lnTo>
                  <a:close/>
                </a:path>
                <a:path w="7620" h="716279">
                  <a:moveTo>
                    <a:pt x="7619" y="46990"/>
                  </a:moveTo>
                  <a:lnTo>
                    <a:pt x="0" y="46990"/>
                  </a:lnTo>
                  <a:lnTo>
                    <a:pt x="0" y="49530"/>
                  </a:lnTo>
                  <a:lnTo>
                    <a:pt x="7619" y="49530"/>
                  </a:lnTo>
                  <a:lnTo>
                    <a:pt x="7619" y="46990"/>
                  </a:lnTo>
                  <a:close/>
                </a:path>
                <a:path w="7620" h="716279">
                  <a:moveTo>
                    <a:pt x="7619" y="49530"/>
                  </a:moveTo>
                  <a:lnTo>
                    <a:pt x="0" y="49530"/>
                  </a:lnTo>
                  <a:lnTo>
                    <a:pt x="0" y="53340"/>
                  </a:lnTo>
                  <a:lnTo>
                    <a:pt x="7619" y="53340"/>
                  </a:lnTo>
                  <a:lnTo>
                    <a:pt x="7619" y="49530"/>
                  </a:lnTo>
                  <a:close/>
                </a:path>
                <a:path w="7620" h="716279">
                  <a:moveTo>
                    <a:pt x="7619" y="53340"/>
                  </a:moveTo>
                  <a:lnTo>
                    <a:pt x="0" y="53340"/>
                  </a:lnTo>
                  <a:lnTo>
                    <a:pt x="0" y="55880"/>
                  </a:lnTo>
                  <a:lnTo>
                    <a:pt x="7619" y="55880"/>
                  </a:lnTo>
                  <a:lnTo>
                    <a:pt x="7619" y="53340"/>
                  </a:lnTo>
                  <a:close/>
                </a:path>
                <a:path w="7620" h="716279">
                  <a:moveTo>
                    <a:pt x="7619" y="55880"/>
                  </a:moveTo>
                  <a:lnTo>
                    <a:pt x="0" y="55880"/>
                  </a:lnTo>
                  <a:lnTo>
                    <a:pt x="0" y="59690"/>
                  </a:lnTo>
                  <a:lnTo>
                    <a:pt x="7619" y="59690"/>
                  </a:lnTo>
                  <a:lnTo>
                    <a:pt x="7619" y="55880"/>
                  </a:lnTo>
                  <a:close/>
                </a:path>
                <a:path w="7620" h="716279">
                  <a:moveTo>
                    <a:pt x="7619" y="59690"/>
                  </a:moveTo>
                  <a:lnTo>
                    <a:pt x="0" y="59690"/>
                  </a:lnTo>
                  <a:lnTo>
                    <a:pt x="0" y="62230"/>
                  </a:lnTo>
                  <a:lnTo>
                    <a:pt x="7619" y="62230"/>
                  </a:lnTo>
                  <a:lnTo>
                    <a:pt x="7619" y="59690"/>
                  </a:lnTo>
                  <a:close/>
                </a:path>
                <a:path w="7620" h="716279">
                  <a:moveTo>
                    <a:pt x="7619" y="62230"/>
                  </a:moveTo>
                  <a:lnTo>
                    <a:pt x="0" y="62230"/>
                  </a:lnTo>
                  <a:lnTo>
                    <a:pt x="0" y="68580"/>
                  </a:lnTo>
                  <a:lnTo>
                    <a:pt x="7619" y="68580"/>
                  </a:lnTo>
                  <a:lnTo>
                    <a:pt x="7619" y="62230"/>
                  </a:lnTo>
                  <a:close/>
                </a:path>
                <a:path w="7620" h="716279">
                  <a:moveTo>
                    <a:pt x="7619" y="68580"/>
                  </a:moveTo>
                  <a:lnTo>
                    <a:pt x="0" y="68580"/>
                  </a:lnTo>
                  <a:lnTo>
                    <a:pt x="0" y="72390"/>
                  </a:lnTo>
                  <a:lnTo>
                    <a:pt x="7619" y="72390"/>
                  </a:lnTo>
                  <a:lnTo>
                    <a:pt x="7619" y="68580"/>
                  </a:lnTo>
                  <a:close/>
                </a:path>
                <a:path w="7620" h="716279">
                  <a:moveTo>
                    <a:pt x="7619" y="72390"/>
                  </a:moveTo>
                  <a:lnTo>
                    <a:pt x="0" y="72390"/>
                  </a:lnTo>
                  <a:lnTo>
                    <a:pt x="0" y="74930"/>
                  </a:lnTo>
                  <a:lnTo>
                    <a:pt x="7619" y="74930"/>
                  </a:lnTo>
                  <a:lnTo>
                    <a:pt x="7619" y="72390"/>
                  </a:lnTo>
                  <a:close/>
                </a:path>
                <a:path w="7620" h="716279">
                  <a:moveTo>
                    <a:pt x="7619" y="74930"/>
                  </a:moveTo>
                  <a:lnTo>
                    <a:pt x="0" y="74930"/>
                  </a:lnTo>
                  <a:lnTo>
                    <a:pt x="0" y="78740"/>
                  </a:lnTo>
                  <a:lnTo>
                    <a:pt x="7619" y="78740"/>
                  </a:lnTo>
                  <a:lnTo>
                    <a:pt x="7619" y="74930"/>
                  </a:lnTo>
                  <a:close/>
                </a:path>
                <a:path w="7620" h="716279">
                  <a:moveTo>
                    <a:pt x="7619" y="78740"/>
                  </a:moveTo>
                  <a:lnTo>
                    <a:pt x="0" y="78740"/>
                  </a:lnTo>
                  <a:lnTo>
                    <a:pt x="0" y="81280"/>
                  </a:lnTo>
                  <a:lnTo>
                    <a:pt x="7619" y="81280"/>
                  </a:lnTo>
                  <a:lnTo>
                    <a:pt x="7619" y="78740"/>
                  </a:lnTo>
                  <a:close/>
                </a:path>
                <a:path w="7620" h="716279">
                  <a:moveTo>
                    <a:pt x="7619" y="81280"/>
                  </a:moveTo>
                  <a:lnTo>
                    <a:pt x="0" y="81280"/>
                  </a:lnTo>
                  <a:lnTo>
                    <a:pt x="0" y="85090"/>
                  </a:lnTo>
                  <a:lnTo>
                    <a:pt x="7619" y="85090"/>
                  </a:lnTo>
                  <a:lnTo>
                    <a:pt x="7619" y="81280"/>
                  </a:lnTo>
                  <a:close/>
                </a:path>
                <a:path w="7620" h="716279">
                  <a:moveTo>
                    <a:pt x="7619" y="85090"/>
                  </a:moveTo>
                  <a:lnTo>
                    <a:pt x="0" y="85090"/>
                  </a:lnTo>
                  <a:lnTo>
                    <a:pt x="0" y="91440"/>
                  </a:lnTo>
                  <a:lnTo>
                    <a:pt x="7619" y="91440"/>
                  </a:lnTo>
                  <a:lnTo>
                    <a:pt x="7619" y="85090"/>
                  </a:lnTo>
                  <a:close/>
                </a:path>
                <a:path w="7620" h="716279">
                  <a:moveTo>
                    <a:pt x="7619" y="91440"/>
                  </a:moveTo>
                  <a:lnTo>
                    <a:pt x="0" y="91440"/>
                  </a:lnTo>
                  <a:lnTo>
                    <a:pt x="0" y="93980"/>
                  </a:lnTo>
                  <a:lnTo>
                    <a:pt x="7619" y="93980"/>
                  </a:lnTo>
                  <a:lnTo>
                    <a:pt x="7619" y="91440"/>
                  </a:lnTo>
                  <a:close/>
                </a:path>
                <a:path w="7620" h="716279">
                  <a:moveTo>
                    <a:pt x="7619" y="93980"/>
                  </a:moveTo>
                  <a:lnTo>
                    <a:pt x="0" y="93980"/>
                  </a:lnTo>
                  <a:lnTo>
                    <a:pt x="0" y="97790"/>
                  </a:lnTo>
                  <a:lnTo>
                    <a:pt x="7619" y="97790"/>
                  </a:lnTo>
                  <a:lnTo>
                    <a:pt x="7619" y="93980"/>
                  </a:lnTo>
                  <a:close/>
                </a:path>
                <a:path w="7620" h="716279">
                  <a:moveTo>
                    <a:pt x="7619" y="97790"/>
                  </a:moveTo>
                  <a:lnTo>
                    <a:pt x="0" y="97790"/>
                  </a:lnTo>
                  <a:lnTo>
                    <a:pt x="0" y="100330"/>
                  </a:lnTo>
                  <a:lnTo>
                    <a:pt x="7619" y="100330"/>
                  </a:lnTo>
                  <a:lnTo>
                    <a:pt x="7619" y="97790"/>
                  </a:lnTo>
                  <a:close/>
                </a:path>
                <a:path w="7620" h="716279">
                  <a:moveTo>
                    <a:pt x="7619" y="100330"/>
                  </a:moveTo>
                  <a:lnTo>
                    <a:pt x="0" y="100330"/>
                  </a:lnTo>
                  <a:lnTo>
                    <a:pt x="0" y="104140"/>
                  </a:lnTo>
                  <a:lnTo>
                    <a:pt x="7619" y="104140"/>
                  </a:lnTo>
                  <a:lnTo>
                    <a:pt x="7619" y="100330"/>
                  </a:lnTo>
                  <a:close/>
                </a:path>
                <a:path w="7620" h="716279">
                  <a:moveTo>
                    <a:pt x="7619" y="104140"/>
                  </a:moveTo>
                  <a:lnTo>
                    <a:pt x="0" y="104140"/>
                  </a:lnTo>
                  <a:lnTo>
                    <a:pt x="0" y="106680"/>
                  </a:lnTo>
                  <a:lnTo>
                    <a:pt x="7619" y="106680"/>
                  </a:lnTo>
                  <a:lnTo>
                    <a:pt x="7619" y="104140"/>
                  </a:lnTo>
                  <a:close/>
                </a:path>
                <a:path w="7620" h="716279">
                  <a:moveTo>
                    <a:pt x="7619" y="106680"/>
                  </a:moveTo>
                  <a:lnTo>
                    <a:pt x="0" y="106680"/>
                  </a:lnTo>
                  <a:lnTo>
                    <a:pt x="0" y="110490"/>
                  </a:lnTo>
                  <a:lnTo>
                    <a:pt x="7619" y="110490"/>
                  </a:lnTo>
                  <a:lnTo>
                    <a:pt x="7619" y="106680"/>
                  </a:lnTo>
                  <a:close/>
                </a:path>
                <a:path w="7620" h="716279">
                  <a:moveTo>
                    <a:pt x="7619" y="110490"/>
                  </a:moveTo>
                  <a:lnTo>
                    <a:pt x="0" y="110490"/>
                  </a:lnTo>
                  <a:lnTo>
                    <a:pt x="0" y="113030"/>
                  </a:lnTo>
                  <a:lnTo>
                    <a:pt x="7619" y="113030"/>
                  </a:lnTo>
                  <a:lnTo>
                    <a:pt x="7619" y="110490"/>
                  </a:lnTo>
                  <a:close/>
                </a:path>
                <a:path w="7620" h="716279">
                  <a:moveTo>
                    <a:pt x="7619" y="113030"/>
                  </a:moveTo>
                  <a:lnTo>
                    <a:pt x="0" y="113030"/>
                  </a:lnTo>
                  <a:lnTo>
                    <a:pt x="0" y="116840"/>
                  </a:lnTo>
                  <a:lnTo>
                    <a:pt x="7619" y="116840"/>
                  </a:lnTo>
                  <a:lnTo>
                    <a:pt x="7619" y="113030"/>
                  </a:lnTo>
                  <a:close/>
                </a:path>
                <a:path w="7620" h="716279">
                  <a:moveTo>
                    <a:pt x="7619" y="116840"/>
                  </a:moveTo>
                  <a:lnTo>
                    <a:pt x="0" y="116840"/>
                  </a:lnTo>
                  <a:lnTo>
                    <a:pt x="0" y="119380"/>
                  </a:lnTo>
                  <a:lnTo>
                    <a:pt x="7619" y="119380"/>
                  </a:lnTo>
                  <a:lnTo>
                    <a:pt x="7619" y="116840"/>
                  </a:lnTo>
                  <a:close/>
                </a:path>
                <a:path w="7620" h="716279">
                  <a:moveTo>
                    <a:pt x="7619" y="119380"/>
                  </a:moveTo>
                  <a:lnTo>
                    <a:pt x="0" y="119380"/>
                  </a:lnTo>
                  <a:lnTo>
                    <a:pt x="0" y="123190"/>
                  </a:lnTo>
                  <a:lnTo>
                    <a:pt x="7619" y="123190"/>
                  </a:lnTo>
                  <a:lnTo>
                    <a:pt x="7619" y="119380"/>
                  </a:lnTo>
                  <a:close/>
                </a:path>
                <a:path w="7620" h="716279">
                  <a:moveTo>
                    <a:pt x="7619" y="123190"/>
                  </a:moveTo>
                  <a:lnTo>
                    <a:pt x="0" y="123190"/>
                  </a:lnTo>
                  <a:lnTo>
                    <a:pt x="0" y="125730"/>
                  </a:lnTo>
                  <a:lnTo>
                    <a:pt x="7619" y="125730"/>
                  </a:lnTo>
                  <a:lnTo>
                    <a:pt x="7619" y="123190"/>
                  </a:lnTo>
                  <a:close/>
                </a:path>
                <a:path w="7620" h="716279">
                  <a:moveTo>
                    <a:pt x="7619" y="125730"/>
                  </a:moveTo>
                  <a:lnTo>
                    <a:pt x="0" y="125730"/>
                  </a:lnTo>
                  <a:lnTo>
                    <a:pt x="0" y="129540"/>
                  </a:lnTo>
                  <a:lnTo>
                    <a:pt x="7619" y="129540"/>
                  </a:lnTo>
                  <a:lnTo>
                    <a:pt x="7619" y="125730"/>
                  </a:lnTo>
                  <a:close/>
                </a:path>
                <a:path w="7620" h="716279">
                  <a:moveTo>
                    <a:pt x="7619" y="129540"/>
                  </a:moveTo>
                  <a:lnTo>
                    <a:pt x="0" y="129540"/>
                  </a:lnTo>
                  <a:lnTo>
                    <a:pt x="0" y="132080"/>
                  </a:lnTo>
                  <a:lnTo>
                    <a:pt x="7619" y="132080"/>
                  </a:lnTo>
                  <a:lnTo>
                    <a:pt x="7619" y="129540"/>
                  </a:lnTo>
                  <a:close/>
                </a:path>
                <a:path w="7620" h="716279">
                  <a:moveTo>
                    <a:pt x="7619" y="132080"/>
                  </a:moveTo>
                  <a:lnTo>
                    <a:pt x="0" y="132080"/>
                  </a:lnTo>
                  <a:lnTo>
                    <a:pt x="0" y="135890"/>
                  </a:lnTo>
                  <a:lnTo>
                    <a:pt x="7619" y="135890"/>
                  </a:lnTo>
                  <a:lnTo>
                    <a:pt x="7619" y="132080"/>
                  </a:lnTo>
                  <a:close/>
                </a:path>
                <a:path w="7620" h="716279">
                  <a:moveTo>
                    <a:pt x="7619" y="135890"/>
                  </a:moveTo>
                  <a:lnTo>
                    <a:pt x="0" y="135890"/>
                  </a:lnTo>
                  <a:lnTo>
                    <a:pt x="0" y="138430"/>
                  </a:lnTo>
                  <a:lnTo>
                    <a:pt x="7619" y="138430"/>
                  </a:lnTo>
                  <a:lnTo>
                    <a:pt x="7619" y="135890"/>
                  </a:lnTo>
                  <a:close/>
                </a:path>
                <a:path w="7620" h="716279">
                  <a:moveTo>
                    <a:pt x="7619" y="138430"/>
                  </a:moveTo>
                  <a:lnTo>
                    <a:pt x="0" y="138430"/>
                  </a:lnTo>
                  <a:lnTo>
                    <a:pt x="0" y="142240"/>
                  </a:lnTo>
                  <a:lnTo>
                    <a:pt x="7619" y="142240"/>
                  </a:lnTo>
                  <a:lnTo>
                    <a:pt x="7619" y="138430"/>
                  </a:lnTo>
                  <a:close/>
                </a:path>
                <a:path w="7620" h="716279">
                  <a:moveTo>
                    <a:pt x="7619" y="142240"/>
                  </a:moveTo>
                  <a:lnTo>
                    <a:pt x="0" y="142240"/>
                  </a:lnTo>
                  <a:lnTo>
                    <a:pt x="0" y="144780"/>
                  </a:lnTo>
                  <a:lnTo>
                    <a:pt x="7619" y="144780"/>
                  </a:lnTo>
                  <a:lnTo>
                    <a:pt x="7619" y="142240"/>
                  </a:lnTo>
                  <a:close/>
                </a:path>
                <a:path w="7620" h="716279">
                  <a:moveTo>
                    <a:pt x="7619" y="144780"/>
                  </a:moveTo>
                  <a:lnTo>
                    <a:pt x="0" y="144780"/>
                  </a:lnTo>
                  <a:lnTo>
                    <a:pt x="0" y="151130"/>
                  </a:lnTo>
                  <a:lnTo>
                    <a:pt x="7619" y="151130"/>
                  </a:lnTo>
                  <a:lnTo>
                    <a:pt x="7619" y="144780"/>
                  </a:lnTo>
                  <a:close/>
                </a:path>
                <a:path w="7620" h="716279">
                  <a:moveTo>
                    <a:pt x="7619" y="151130"/>
                  </a:moveTo>
                  <a:lnTo>
                    <a:pt x="0" y="151130"/>
                  </a:lnTo>
                  <a:lnTo>
                    <a:pt x="0" y="157480"/>
                  </a:lnTo>
                  <a:lnTo>
                    <a:pt x="7619" y="157480"/>
                  </a:lnTo>
                  <a:lnTo>
                    <a:pt x="7619" y="151130"/>
                  </a:lnTo>
                  <a:close/>
                </a:path>
                <a:path w="7620" h="716279">
                  <a:moveTo>
                    <a:pt x="7619" y="157480"/>
                  </a:moveTo>
                  <a:lnTo>
                    <a:pt x="0" y="157480"/>
                  </a:lnTo>
                  <a:lnTo>
                    <a:pt x="0" y="161290"/>
                  </a:lnTo>
                  <a:lnTo>
                    <a:pt x="7619" y="161290"/>
                  </a:lnTo>
                  <a:lnTo>
                    <a:pt x="7619" y="157480"/>
                  </a:lnTo>
                  <a:close/>
                </a:path>
                <a:path w="7620" h="716279">
                  <a:moveTo>
                    <a:pt x="7619" y="161290"/>
                  </a:moveTo>
                  <a:lnTo>
                    <a:pt x="0" y="161290"/>
                  </a:lnTo>
                  <a:lnTo>
                    <a:pt x="0" y="163830"/>
                  </a:lnTo>
                  <a:lnTo>
                    <a:pt x="7619" y="163830"/>
                  </a:lnTo>
                  <a:lnTo>
                    <a:pt x="7619" y="161290"/>
                  </a:lnTo>
                  <a:close/>
                </a:path>
                <a:path w="7620" h="716279">
                  <a:moveTo>
                    <a:pt x="7619" y="163830"/>
                  </a:moveTo>
                  <a:lnTo>
                    <a:pt x="0" y="163830"/>
                  </a:lnTo>
                  <a:lnTo>
                    <a:pt x="0" y="170180"/>
                  </a:lnTo>
                  <a:lnTo>
                    <a:pt x="7619" y="170180"/>
                  </a:lnTo>
                  <a:lnTo>
                    <a:pt x="7619" y="163830"/>
                  </a:lnTo>
                  <a:close/>
                </a:path>
                <a:path w="7620" h="716279">
                  <a:moveTo>
                    <a:pt x="7619" y="170180"/>
                  </a:moveTo>
                  <a:lnTo>
                    <a:pt x="0" y="170180"/>
                  </a:lnTo>
                  <a:lnTo>
                    <a:pt x="0" y="176530"/>
                  </a:lnTo>
                  <a:lnTo>
                    <a:pt x="7619" y="176530"/>
                  </a:lnTo>
                  <a:lnTo>
                    <a:pt x="7619" y="170180"/>
                  </a:lnTo>
                  <a:close/>
                </a:path>
                <a:path w="7620" h="716279">
                  <a:moveTo>
                    <a:pt x="7619" y="176530"/>
                  </a:moveTo>
                  <a:lnTo>
                    <a:pt x="0" y="176530"/>
                  </a:lnTo>
                  <a:lnTo>
                    <a:pt x="0" y="182880"/>
                  </a:lnTo>
                  <a:lnTo>
                    <a:pt x="7619" y="182880"/>
                  </a:lnTo>
                  <a:lnTo>
                    <a:pt x="7619" y="176530"/>
                  </a:lnTo>
                  <a:close/>
                </a:path>
                <a:path w="7620" h="716279">
                  <a:moveTo>
                    <a:pt x="7619" y="182880"/>
                  </a:moveTo>
                  <a:lnTo>
                    <a:pt x="0" y="182880"/>
                  </a:lnTo>
                  <a:lnTo>
                    <a:pt x="0" y="186690"/>
                  </a:lnTo>
                  <a:lnTo>
                    <a:pt x="7619" y="186690"/>
                  </a:lnTo>
                  <a:lnTo>
                    <a:pt x="7619" y="182880"/>
                  </a:lnTo>
                  <a:close/>
                </a:path>
                <a:path w="7620" h="716279">
                  <a:moveTo>
                    <a:pt x="7619" y="186690"/>
                  </a:moveTo>
                  <a:lnTo>
                    <a:pt x="0" y="186690"/>
                  </a:lnTo>
                  <a:lnTo>
                    <a:pt x="0" y="189230"/>
                  </a:lnTo>
                  <a:lnTo>
                    <a:pt x="7619" y="189230"/>
                  </a:lnTo>
                  <a:lnTo>
                    <a:pt x="7619" y="186690"/>
                  </a:lnTo>
                  <a:close/>
                </a:path>
                <a:path w="7620" h="716279">
                  <a:moveTo>
                    <a:pt x="7619" y="189230"/>
                  </a:moveTo>
                  <a:lnTo>
                    <a:pt x="0" y="189230"/>
                  </a:lnTo>
                  <a:lnTo>
                    <a:pt x="0" y="193040"/>
                  </a:lnTo>
                  <a:lnTo>
                    <a:pt x="7619" y="193040"/>
                  </a:lnTo>
                  <a:lnTo>
                    <a:pt x="7619" y="189230"/>
                  </a:lnTo>
                  <a:close/>
                </a:path>
                <a:path w="7620" h="716279">
                  <a:moveTo>
                    <a:pt x="7619" y="193040"/>
                  </a:moveTo>
                  <a:lnTo>
                    <a:pt x="0" y="193040"/>
                  </a:lnTo>
                  <a:lnTo>
                    <a:pt x="0" y="195580"/>
                  </a:lnTo>
                  <a:lnTo>
                    <a:pt x="7619" y="195580"/>
                  </a:lnTo>
                  <a:lnTo>
                    <a:pt x="7619" y="193040"/>
                  </a:lnTo>
                  <a:close/>
                </a:path>
                <a:path w="7620" h="716279">
                  <a:moveTo>
                    <a:pt x="7619" y="195580"/>
                  </a:moveTo>
                  <a:lnTo>
                    <a:pt x="0" y="195580"/>
                  </a:lnTo>
                  <a:lnTo>
                    <a:pt x="0" y="196850"/>
                  </a:lnTo>
                  <a:lnTo>
                    <a:pt x="2539" y="196850"/>
                  </a:lnTo>
                  <a:lnTo>
                    <a:pt x="2539" y="198120"/>
                  </a:lnTo>
                  <a:lnTo>
                    <a:pt x="3809" y="198120"/>
                  </a:lnTo>
                  <a:lnTo>
                    <a:pt x="3809" y="199390"/>
                  </a:lnTo>
                  <a:lnTo>
                    <a:pt x="7619" y="199390"/>
                  </a:lnTo>
                  <a:lnTo>
                    <a:pt x="7619" y="195580"/>
                  </a:lnTo>
                  <a:close/>
                </a:path>
                <a:path w="7620" h="716279">
                  <a:moveTo>
                    <a:pt x="7619" y="199390"/>
                  </a:moveTo>
                  <a:lnTo>
                    <a:pt x="5079" y="199390"/>
                  </a:lnTo>
                  <a:lnTo>
                    <a:pt x="5079" y="200660"/>
                  </a:lnTo>
                  <a:lnTo>
                    <a:pt x="7619" y="200660"/>
                  </a:lnTo>
                  <a:lnTo>
                    <a:pt x="7619" y="199390"/>
                  </a:lnTo>
                  <a:close/>
                </a:path>
                <a:path w="7620" h="716279">
                  <a:moveTo>
                    <a:pt x="7619" y="715010"/>
                  </a:moveTo>
                  <a:lnTo>
                    <a:pt x="0" y="715010"/>
                  </a:lnTo>
                  <a:lnTo>
                    <a:pt x="0" y="716280"/>
                  </a:lnTo>
                  <a:lnTo>
                    <a:pt x="7619" y="716280"/>
                  </a:lnTo>
                  <a:lnTo>
                    <a:pt x="7619" y="715010"/>
                  </a:lnTo>
                  <a:close/>
                </a:path>
                <a:path w="7620" h="716279">
                  <a:moveTo>
                    <a:pt x="7619" y="711200"/>
                  </a:moveTo>
                  <a:lnTo>
                    <a:pt x="0" y="711200"/>
                  </a:lnTo>
                  <a:lnTo>
                    <a:pt x="0" y="713740"/>
                  </a:lnTo>
                  <a:lnTo>
                    <a:pt x="7619" y="713740"/>
                  </a:lnTo>
                  <a:lnTo>
                    <a:pt x="7619" y="711200"/>
                  </a:lnTo>
                  <a:close/>
                </a:path>
                <a:path w="7620" h="716279">
                  <a:moveTo>
                    <a:pt x="7619" y="708660"/>
                  </a:moveTo>
                  <a:lnTo>
                    <a:pt x="0" y="708660"/>
                  </a:lnTo>
                  <a:lnTo>
                    <a:pt x="0" y="709930"/>
                  </a:lnTo>
                  <a:lnTo>
                    <a:pt x="7619" y="709930"/>
                  </a:lnTo>
                  <a:lnTo>
                    <a:pt x="7619" y="708660"/>
                  </a:lnTo>
                  <a:close/>
                </a:path>
                <a:path w="7620" h="716279">
                  <a:moveTo>
                    <a:pt x="7619" y="704850"/>
                  </a:moveTo>
                  <a:lnTo>
                    <a:pt x="0" y="704850"/>
                  </a:lnTo>
                  <a:lnTo>
                    <a:pt x="0" y="707390"/>
                  </a:lnTo>
                  <a:lnTo>
                    <a:pt x="7619" y="707390"/>
                  </a:lnTo>
                  <a:lnTo>
                    <a:pt x="7619" y="704850"/>
                  </a:lnTo>
                  <a:close/>
                </a:path>
                <a:path w="7620" h="716279">
                  <a:moveTo>
                    <a:pt x="7619" y="702310"/>
                  </a:moveTo>
                  <a:lnTo>
                    <a:pt x="0" y="702310"/>
                  </a:lnTo>
                  <a:lnTo>
                    <a:pt x="0" y="703580"/>
                  </a:lnTo>
                  <a:lnTo>
                    <a:pt x="7619" y="703580"/>
                  </a:lnTo>
                  <a:lnTo>
                    <a:pt x="7619" y="702310"/>
                  </a:lnTo>
                  <a:close/>
                </a:path>
                <a:path w="7620" h="716279">
                  <a:moveTo>
                    <a:pt x="7619" y="698500"/>
                  </a:moveTo>
                  <a:lnTo>
                    <a:pt x="0" y="698500"/>
                  </a:lnTo>
                  <a:lnTo>
                    <a:pt x="0" y="701040"/>
                  </a:lnTo>
                  <a:lnTo>
                    <a:pt x="7619" y="701040"/>
                  </a:lnTo>
                  <a:lnTo>
                    <a:pt x="7619" y="698500"/>
                  </a:lnTo>
                  <a:close/>
                </a:path>
                <a:path w="7620" h="716279">
                  <a:moveTo>
                    <a:pt x="7619" y="695960"/>
                  </a:moveTo>
                  <a:lnTo>
                    <a:pt x="0" y="695960"/>
                  </a:lnTo>
                  <a:lnTo>
                    <a:pt x="0" y="697230"/>
                  </a:lnTo>
                  <a:lnTo>
                    <a:pt x="7619" y="697230"/>
                  </a:lnTo>
                  <a:lnTo>
                    <a:pt x="7619" y="695960"/>
                  </a:lnTo>
                  <a:close/>
                </a:path>
                <a:path w="7620" h="716279">
                  <a:moveTo>
                    <a:pt x="7619" y="692150"/>
                  </a:moveTo>
                  <a:lnTo>
                    <a:pt x="0" y="692150"/>
                  </a:lnTo>
                  <a:lnTo>
                    <a:pt x="0" y="694690"/>
                  </a:lnTo>
                  <a:lnTo>
                    <a:pt x="7619" y="694690"/>
                  </a:lnTo>
                  <a:lnTo>
                    <a:pt x="7619" y="692150"/>
                  </a:lnTo>
                  <a:close/>
                </a:path>
                <a:path w="7620" h="716279">
                  <a:moveTo>
                    <a:pt x="7619" y="689610"/>
                  </a:moveTo>
                  <a:lnTo>
                    <a:pt x="0" y="689610"/>
                  </a:lnTo>
                  <a:lnTo>
                    <a:pt x="0" y="690880"/>
                  </a:lnTo>
                  <a:lnTo>
                    <a:pt x="7619" y="690880"/>
                  </a:lnTo>
                  <a:lnTo>
                    <a:pt x="7619" y="689610"/>
                  </a:lnTo>
                  <a:close/>
                </a:path>
                <a:path w="7620" h="716279">
                  <a:moveTo>
                    <a:pt x="7619" y="685800"/>
                  </a:moveTo>
                  <a:lnTo>
                    <a:pt x="0" y="685800"/>
                  </a:lnTo>
                  <a:lnTo>
                    <a:pt x="0" y="688340"/>
                  </a:lnTo>
                  <a:lnTo>
                    <a:pt x="7619" y="688340"/>
                  </a:lnTo>
                  <a:lnTo>
                    <a:pt x="7619" y="685800"/>
                  </a:lnTo>
                  <a:close/>
                </a:path>
                <a:path w="7620" h="716279">
                  <a:moveTo>
                    <a:pt x="7619" y="683260"/>
                  </a:moveTo>
                  <a:lnTo>
                    <a:pt x="0" y="683260"/>
                  </a:lnTo>
                  <a:lnTo>
                    <a:pt x="0" y="684530"/>
                  </a:lnTo>
                  <a:lnTo>
                    <a:pt x="7619" y="684530"/>
                  </a:lnTo>
                  <a:lnTo>
                    <a:pt x="7619" y="683260"/>
                  </a:lnTo>
                  <a:close/>
                </a:path>
                <a:path w="7620" h="716279">
                  <a:moveTo>
                    <a:pt x="7619" y="679450"/>
                  </a:moveTo>
                  <a:lnTo>
                    <a:pt x="0" y="679450"/>
                  </a:lnTo>
                  <a:lnTo>
                    <a:pt x="0" y="681990"/>
                  </a:lnTo>
                  <a:lnTo>
                    <a:pt x="7619" y="681990"/>
                  </a:lnTo>
                  <a:lnTo>
                    <a:pt x="7619" y="679450"/>
                  </a:lnTo>
                  <a:close/>
                </a:path>
                <a:path w="7620" h="716279">
                  <a:moveTo>
                    <a:pt x="7619" y="676910"/>
                  </a:moveTo>
                  <a:lnTo>
                    <a:pt x="0" y="676910"/>
                  </a:lnTo>
                  <a:lnTo>
                    <a:pt x="0" y="678180"/>
                  </a:lnTo>
                  <a:lnTo>
                    <a:pt x="7619" y="678180"/>
                  </a:lnTo>
                  <a:lnTo>
                    <a:pt x="7619" y="676910"/>
                  </a:lnTo>
                  <a:close/>
                </a:path>
                <a:path w="7620" h="716279">
                  <a:moveTo>
                    <a:pt x="7619" y="673100"/>
                  </a:moveTo>
                  <a:lnTo>
                    <a:pt x="0" y="673100"/>
                  </a:lnTo>
                  <a:lnTo>
                    <a:pt x="0" y="675640"/>
                  </a:lnTo>
                  <a:lnTo>
                    <a:pt x="7619" y="675640"/>
                  </a:lnTo>
                  <a:lnTo>
                    <a:pt x="7619" y="673100"/>
                  </a:lnTo>
                  <a:close/>
                </a:path>
                <a:path w="7620" h="716279">
                  <a:moveTo>
                    <a:pt x="7619" y="670560"/>
                  </a:moveTo>
                  <a:lnTo>
                    <a:pt x="0" y="670560"/>
                  </a:lnTo>
                  <a:lnTo>
                    <a:pt x="0" y="671830"/>
                  </a:lnTo>
                  <a:lnTo>
                    <a:pt x="7619" y="671830"/>
                  </a:lnTo>
                  <a:lnTo>
                    <a:pt x="7619" y="670560"/>
                  </a:lnTo>
                  <a:close/>
                </a:path>
                <a:path w="7620" h="716279">
                  <a:moveTo>
                    <a:pt x="7619" y="666750"/>
                  </a:moveTo>
                  <a:lnTo>
                    <a:pt x="0" y="666750"/>
                  </a:lnTo>
                  <a:lnTo>
                    <a:pt x="0" y="669290"/>
                  </a:lnTo>
                  <a:lnTo>
                    <a:pt x="7619" y="669290"/>
                  </a:lnTo>
                  <a:lnTo>
                    <a:pt x="7619" y="666750"/>
                  </a:lnTo>
                  <a:close/>
                </a:path>
                <a:path w="7620" h="716279">
                  <a:moveTo>
                    <a:pt x="7619" y="664210"/>
                  </a:moveTo>
                  <a:lnTo>
                    <a:pt x="0" y="664210"/>
                  </a:lnTo>
                  <a:lnTo>
                    <a:pt x="0" y="665480"/>
                  </a:lnTo>
                  <a:lnTo>
                    <a:pt x="7619" y="665480"/>
                  </a:lnTo>
                  <a:lnTo>
                    <a:pt x="7619" y="664210"/>
                  </a:lnTo>
                  <a:close/>
                </a:path>
                <a:path w="7620" h="716279">
                  <a:moveTo>
                    <a:pt x="7619" y="660400"/>
                  </a:moveTo>
                  <a:lnTo>
                    <a:pt x="0" y="660400"/>
                  </a:lnTo>
                  <a:lnTo>
                    <a:pt x="0" y="662940"/>
                  </a:lnTo>
                  <a:lnTo>
                    <a:pt x="7619" y="662940"/>
                  </a:lnTo>
                  <a:lnTo>
                    <a:pt x="7619" y="660400"/>
                  </a:lnTo>
                  <a:close/>
                </a:path>
                <a:path w="7620" h="716279">
                  <a:moveTo>
                    <a:pt x="7619" y="657860"/>
                  </a:moveTo>
                  <a:lnTo>
                    <a:pt x="0" y="657860"/>
                  </a:lnTo>
                  <a:lnTo>
                    <a:pt x="0" y="659130"/>
                  </a:lnTo>
                  <a:lnTo>
                    <a:pt x="7619" y="659130"/>
                  </a:lnTo>
                  <a:lnTo>
                    <a:pt x="7619" y="657860"/>
                  </a:lnTo>
                  <a:close/>
                </a:path>
                <a:path w="7620" h="716279">
                  <a:moveTo>
                    <a:pt x="7619" y="652780"/>
                  </a:moveTo>
                  <a:lnTo>
                    <a:pt x="0" y="652780"/>
                  </a:lnTo>
                  <a:lnTo>
                    <a:pt x="0" y="656590"/>
                  </a:lnTo>
                  <a:lnTo>
                    <a:pt x="7619" y="656590"/>
                  </a:lnTo>
                  <a:lnTo>
                    <a:pt x="7619" y="652780"/>
                  </a:lnTo>
                  <a:close/>
                </a:path>
                <a:path w="7620" h="716279">
                  <a:moveTo>
                    <a:pt x="7619" y="646430"/>
                  </a:moveTo>
                  <a:lnTo>
                    <a:pt x="0" y="646430"/>
                  </a:lnTo>
                  <a:lnTo>
                    <a:pt x="0" y="651510"/>
                  </a:lnTo>
                  <a:lnTo>
                    <a:pt x="7619" y="651510"/>
                  </a:lnTo>
                  <a:lnTo>
                    <a:pt x="7619" y="646430"/>
                  </a:lnTo>
                  <a:close/>
                </a:path>
                <a:path w="7620" h="716279">
                  <a:moveTo>
                    <a:pt x="7619" y="640080"/>
                  </a:moveTo>
                  <a:lnTo>
                    <a:pt x="0" y="640080"/>
                  </a:lnTo>
                  <a:lnTo>
                    <a:pt x="0" y="645160"/>
                  </a:lnTo>
                  <a:lnTo>
                    <a:pt x="7619" y="645160"/>
                  </a:lnTo>
                  <a:lnTo>
                    <a:pt x="7619" y="640080"/>
                  </a:lnTo>
                  <a:close/>
                </a:path>
                <a:path w="7620" h="716279">
                  <a:moveTo>
                    <a:pt x="7619" y="633730"/>
                  </a:moveTo>
                  <a:lnTo>
                    <a:pt x="0" y="633730"/>
                  </a:lnTo>
                  <a:lnTo>
                    <a:pt x="0" y="638810"/>
                  </a:lnTo>
                  <a:lnTo>
                    <a:pt x="7619" y="638810"/>
                  </a:lnTo>
                  <a:lnTo>
                    <a:pt x="7619" y="633730"/>
                  </a:lnTo>
                  <a:close/>
                </a:path>
                <a:path w="7620" h="716279">
                  <a:moveTo>
                    <a:pt x="7619" y="627380"/>
                  </a:moveTo>
                  <a:lnTo>
                    <a:pt x="0" y="627380"/>
                  </a:lnTo>
                  <a:lnTo>
                    <a:pt x="0" y="632460"/>
                  </a:lnTo>
                  <a:lnTo>
                    <a:pt x="7619" y="632460"/>
                  </a:lnTo>
                  <a:lnTo>
                    <a:pt x="7619" y="627380"/>
                  </a:lnTo>
                  <a:close/>
                </a:path>
                <a:path w="7620" h="716279">
                  <a:moveTo>
                    <a:pt x="7619" y="621030"/>
                  </a:moveTo>
                  <a:lnTo>
                    <a:pt x="0" y="621030"/>
                  </a:lnTo>
                  <a:lnTo>
                    <a:pt x="0" y="626110"/>
                  </a:lnTo>
                  <a:lnTo>
                    <a:pt x="7619" y="626110"/>
                  </a:lnTo>
                  <a:lnTo>
                    <a:pt x="7619" y="621030"/>
                  </a:lnTo>
                  <a:close/>
                </a:path>
                <a:path w="7620" h="716279">
                  <a:moveTo>
                    <a:pt x="7619" y="614680"/>
                  </a:moveTo>
                  <a:lnTo>
                    <a:pt x="0" y="614680"/>
                  </a:lnTo>
                  <a:lnTo>
                    <a:pt x="0" y="619760"/>
                  </a:lnTo>
                  <a:lnTo>
                    <a:pt x="7619" y="619760"/>
                  </a:lnTo>
                  <a:lnTo>
                    <a:pt x="7619" y="614680"/>
                  </a:lnTo>
                  <a:close/>
                </a:path>
                <a:path w="7620" h="716279">
                  <a:moveTo>
                    <a:pt x="7619" y="608330"/>
                  </a:moveTo>
                  <a:lnTo>
                    <a:pt x="0" y="608330"/>
                  </a:lnTo>
                  <a:lnTo>
                    <a:pt x="0" y="613410"/>
                  </a:lnTo>
                  <a:lnTo>
                    <a:pt x="7619" y="613410"/>
                  </a:lnTo>
                  <a:lnTo>
                    <a:pt x="7619" y="608330"/>
                  </a:lnTo>
                  <a:close/>
                </a:path>
                <a:path w="7620" h="716279">
                  <a:moveTo>
                    <a:pt x="7619" y="601980"/>
                  </a:moveTo>
                  <a:lnTo>
                    <a:pt x="0" y="601980"/>
                  </a:lnTo>
                  <a:lnTo>
                    <a:pt x="0" y="607060"/>
                  </a:lnTo>
                  <a:lnTo>
                    <a:pt x="7619" y="607060"/>
                  </a:lnTo>
                  <a:lnTo>
                    <a:pt x="7619" y="601980"/>
                  </a:lnTo>
                  <a:close/>
                </a:path>
                <a:path w="7620" h="716279">
                  <a:moveTo>
                    <a:pt x="7619" y="595630"/>
                  </a:moveTo>
                  <a:lnTo>
                    <a:pt x="0" y="595630"/>
                  </a:lnTo>
                  <a:lnTo>
                    <a:pt x="0" y="600710"/>
                  </a:lnTo>
                  <a:lnTo>
                    <a:pt x="7619" y="600710"/>
                  </a:lnTo>
                  <a:lnTo>
                    <a:pt x="7619" y="595630"/>
                  </a:lnTo>
                  <a:close/>
                </a:path>
                <a:path w="7620" h="716279">
                  <a:moveTo>
                    <a:pt x="7619" y="589280"/>
                  </a:moveTo>
                  <a:lnTo>
                    <a:pt x="0" y="589280"/>
                  </a:lnTo>
                  <a:lnTo>
                    <a:pt x="0" y="594360"/>
                  </a:lnTo>
                  <a:lnTo>
                    <a:pt x="7619" y="594360"/>
                  </a:lnTo>
                  <a:lnTo>
                    <a:pt x="7619" y="589280"/>
                  </a:lnTo>
                  <a:close/>
                </a:path>
                <a:path w="7620" h="716279">
                  <a:moveTo>
                    <a:pt x="7619" y="582930"/>
                  </a:moveTo>
                  <a:lnTo>
                    <a:pt x="0" y="582930"/>
                  </a:lnTo>
                  <a:lnTo>
                    <a:pt x="0" y="588010"/>
                  </a:lnTo>
                  <a:lnTo>
                    <a:pt x="7619" y="588010"/>
                  </a:lnTo>
                  <a:lnTo>
                    <a:pt x="7619" y="582930"/>
                  </a:lnTo>
                  <a:close/>
                </a:path>
                <a:path w="7620" h="716279">
                  <a:moveTo>
                    <a:pt x="7619" y="576580"/>
                  </a:moveTo>
                  <a:lnTo>
                    <a:pt x="0" y="576580"/>
                  </a:lnTo>
                  <a:lnTo>
                    <a:pt x="0" y="581660"/>
                  </a:lnTo>
                  <a:lnTo>
                    <a:pt x="7619" y="581660"/>
                  </a:lnTo>
                  <a:lnTo>
                    <a:pt x="7619" y="576580"/>
                  </a:lnTo>
                  <a:close/>
                </a:path>
                <a:path w="7620" h="716279">
                  <a:moveTo>
                    <a:pt x="7619" y="568960"/>
                  </a:moveTo>
                  <a:lnTo>
                    <a:pt x="0" y="568960"/>
                  </a:lnTo>
                  <a:lnTo>
                    <a:pt x="0" y="575310"/>
                  </a:lnTo>
                  <a:lnTo>
                    <a:pt x="7619" y="575310"/>
                  </a:lnTo>
                  <a:lnTo>
                    <a:pt x="7619" y="568960"/>
                  </a:lnTo>
                  <a:close/>
                </a:path>
                <a:path w="7620" h="716279">
                  <a:moveTo>
                    <a:pt x="7619" y="563880"/>
                  </a:moveTo>
                  <a:lnTo>
                    <a:pt x="0" y="563880"/>
                  </a:lnTo>
                  <a:lnTo>
                    <a:pt x="0" y="567690"/>
                  </a:lnTo>
                  <a:lnTo>
                    <a:pt x="7619" y="567690"/>
                  </a:lnTo>
                  <a:lnTo>
                    <a:pt x="7619" y="563880"/>
                  </a:lnTo>
                  <a:close/>
                </a:path>
                <a:path w="7620" h="716279">
                  <a:moveTo>
                    <a:pt x="7619" y="557530"/>
                  </a:moveTo>
                  <a:lnTo>
                    <a:pt x="0" y="557530"/>
                  </a:lnTo>
                  <a:lnTo>
                    <a:pt x="0" y="562610"/>
                  </a:lnTo>
                  <a:lnTo>
                    <a:pt x="7619" y="562610"/>
                  </a:lnTo>
                  <a:lnTo>
                    <a:pt x="7619" y="557530"/>
                  </a:lnTo>
                  <a:close/>
                </a:path>
                <a:path w="7620" h="716279">
                  <a:moveTo>
                    <a:pt x="7619" y="549910"/>
                  </a:moveTo>
                  <a:lnTo>
                    <a:pt x="0" y="549910"/>
                  </a:lnTo>
                  <a:lnTo>
                    <a:pt x="0" y="556260"/>
                  </a:lnTo>
                  <a:lnTo>
                    <a:pt x="7619" y="556260"/>
                  </a:lnTo>
                  <a:lnTo>
                    <a:pt x="7619" y="549910"/>
                  </a:lnTo>
                  <a:close/>
                </a:path>
                <a:path w="7620" h="716279">
                  <a:moveTo>
                    <a:pt x="7619" y="544830"/>
                  </a:moveTo>
                  <a:lnTo>
                    <a:pt x="0" y="544830"/>
                  </a:lnTo>
                  <a:lnTo>
                    <a:pt x="0" y="548640"/>
                  </a:lnTo>
                  <a:lnTo>
                    <a:pt x="7619" y="548640"/>
                  </a:lnTo>
                  <a:lnTo>
                    <a:pt x="7619" y="544830"/>
                  </a:lnTo>
                  <a:close/>
                </a:path>
                <a:path w="7620" h="716279">
                  <a:moveTo>
                    <a:pt x="7619" y="538480"/>
                  </a:moveTo>
                  <a:lnTo>
                    <a:pt x="0" y="538480"/>
                  </a:lnTo>
                  <a:lnTo>
                    <a:pt x="0" y="543560"/>
                  </a:lnTo>
                  <a:lnTo>
                    <a:pt x="7619" y="543560"/>
                  </a:lnTo>
                  <a:lnTo>
                    <a:pt x="7619" y="538480"/>
                  </a:lnTo>
                  <a:close/>
                </a:path>
                <a:path w="7620" h="716279">
                  <a:moveTo>
                    <a:pt x="7619" y="532130"/>
                  </a:moveTo>
                  <a:lnTo>
                    <a:pt x="0" y="532130"/>
                  </a:lnTo>
                  <a:lnTo>
                    <a:pt x="0" y="537210"/>
                  </a:lnTo>
                  <a:lnTo>
                    <a:pt x="7619" y="537210"/>
                  </a:lnTo>
                  <a:lnTo>
                    <a:pt x="7619" y="532130"/>
                  </a:lnTo>
                  <a:close/>
                </a:path>
                <a:path w="7620" h="716279">
                  <a:moveTo>
                    <a:pt x="7619" y="525780"/>
                  </a:moveTo>
                  <a:lnTo>
                    <a:pt x="0" y="525780"/>
                  </a:lnTo>
                  <a:lnTo>
                    <a:pt x="0" y="530860"/>
                  </a:lnTo>
                  <a:lnTo>
                    <a:pt x="7619" y="530860"/>
                  </a:lnTo>
                  <a:lnTo>
                    <a:pt x="7619" y="525780"/>
                  </a:lnTo>
                  <a:close/>
                </a:path>
                <a:path w="7620" h="716279">
                  <a:moveTo>
                    <a:pt x="7619" y="518160"/>
                  </a:moveTo>
                  <a:lnTo>
                    <a:pt x="6350" y="518160"/>
                  </a:lnTo>
                  <a:lnTo>
                    <a:pt x="6350" y="519430"/>
                  </a:lnTo>
                  <a:lnTo>
                    <a:pt x="5079" y="519430"/>
                  </a:lnTo>
                  <a:lnTo>
                    <a:pt x="5079" y="520700"/>
                  </a:lnTo>
                  <a:lnTo>
                    <a:pt x="2539" y="520700"/>
                  </a:lnTo>
                  <a:lnTo>
                    <a:pt x="2539" y="521970"/>
                  </a:lnTo>
                  <a:lnTo>
                    <a:pt x="1269" y="521970"/>
                  </a:lnTo>
                  <a:lnTo>
                    <a:pt x="1269" y="524510"/>
                  </a:lnTo>
                  <a:lnTo>
                    <a:pt x="7619" y="524510"/>
                  </a:lnTo>
                  <a:lnTo>
                    <a:pt x="7619" y="518160"/>
                  </a:lnTo>
                  <a:close/>
                </a:path>
              </a:pathLst>
            </a:custGeom>
            <a:solidFill>
              <a:srgbClr val="5700F3"/>
            </a:solidFill>
          </p:spPr>
          <p:txBody>
            <a:bodyPr bIns="0" lIns="0" rIns="0" rtlCol="0" tIns="0" wrap="square"/>
            <a:p/>
          </p:txBody>
        </p:sp>
        <p:sp>
          <p:nvSpPr>
            <p:cNvPr id="1051060" name="object 2376"/>
            <p:cNvSpPr/>
            <p:nvPr/>
          </p:nvSpPr>
          <p:spPr>
            <a:xfrm>
              <a:off x="6497320" y="5795010"/>
              <a:ext cx="7620" cy="721360"/>
            </a:xfrm>
            <a:custGeom>
              <a:avLst/>
              <a:ahLst/>
              <a:rect l="l" t="t" r="r" b="b"/>
              <a:pathLst>
                <a:path w="7620" h="721359">
                  <a:moveTo>
                    <a:pt x="1269" y="0"/>
                  </a:moveTo>
                  <a:lnTo>
                    <a:pt x="0" y="0"/>
                  </a:lnTo>
                  <a:lnTo>
                    <a:pt x="0" y="3809"/>
                  </a:lnTo>
                  <a:lnTo>
                    <a:pt x="7620" y="3809"/>
                  </a:lnTo>
                  <a:lnTo>
                    <a:pt x="7620" y="1269"/>
                  </a:lnTo>
                  <a:lnTo>
                    <a:pt x="1269" y="1269"/>
                  </a:lnTo>
                  <a:lnTo>
                    <a:pt x="1269" y="0"/>
                  </a:lnTo>
                  <a:close/>
                </a:path>
                <a:path w="7620" h="721359">
                  <a:moveTo>
                    <a:pt x="7620" y="3809"/>
                  </a:moveTo>
                  <a:lnTo>
                    <a:pt x="0" y="3809"/>
                  </a:lnTo>
                  <a:lnTo>
                    <a:pt x="0" y="6349"/>
                  </a:lnTo>
                  <a:lnTo>
                    <a:pt x="7620" y="6349"/>
                  </a:lnTo>
                  <a:lnTo>
                    <a:pt x="7620" y="3809"/>
                  </a:lnTo>
                  <a:close/>
                </a:path>
                <a:path w="7620" h="721359">
                  <a:moveTo>
                    <a:pt x="7620" y="6350"/>
                  </a:moveTo>
                  <a:lnTo>
                    <a:pt x="0" y="6350"/>
                  </a:lnTo>
                  <a:lnTo>
                    <a:pt x="0" y="10159"/>
                  </a:lnTo>
                  <a:lnTo>
                    <a:pt x="7620" y="10159"/>
                  </a:lnTo>
                  <a:lnTo>
                    <a:pt x="7620" y="6350"/>
                  </a:lnTo>
                  <a:close/>
                </a:path>
                <a:path w="7620" h="721359">
                  <a:moveTo>
                    <a:pt x="7620" y="10159"/>
                  </a:moveTo>
                  <a:lnTo>
                    <a:pt x="0" y="10159"/>
                  </a:lnTo>
                  <a:lnTo>
                    <a:pt x="0" y="12699"/>
                  </a:lnTo>
                  <a:lnTo>
                    <a:pt x="7620" y="12699"/>
                  </a:lnTo>
                  <a:lnTo>
                    <a:pt x="7620" y="10159"/>
                  </a:lnTo>
                  <a:close/>
                </a:path>
                <a:path w="7620" h="721359">
                  <a:moveTo>
                    <a:pt x="7620" y="12700"/>
                  </a:moveTo>
                  <a:lnTo>
                    <a:pt x="0" y="12700"/>
                  </a:lnTo>
                  <a:lnTo>
                    <a:pt x="0" y="19049"/>
                  </a:lnTo>
                  <a:lnTo>
                    <a:pt x="7620" y="19049"/>
                  </a:lnTo>
                  <a:lnTo>
                    <a:pt x="7620" y="12700"/>
                  </a:lnTo>
                  <a:close/>
                </a:path>
                <a:path w="7620" h="721359">
                  <a:moveTo>
                    <a:pt x="7620" y="19050"/>
                  </a:moveTo>
                  <a:lnTo>
                    <a:pt x="0" y="19050"/>
                  </a:lnTo>
                  <a:lnTo>
                    <a:pt x="0" y="25399"/>
                  </a:lnTo>
                  <a:lnTo>
                    <a:pt x="7620" y="25399"/>
                  </a:lnTo>
                  <a:lnTo>
                    <a:pt x="7620" y="19050"/>
                  </a:lnTo>
                  <a:close/>
                </a:path>
                <a:path w="7620" h="721359">
                  <a:moveTo>
                    <a:pt x="7620" y="25400"/>
                  </a:moveTo>
                  <a:lnTo>
                    <a:pt x="0" y="25400"/>
                  </a:lnTo>
                  <a:lnTo>
                    <a:pt x="0" y="38099"/>
                  </a:lnTo>
                  <a:lnTo>
                    <a:pt x="7620" y="38099"/>
                  </a:lnTo>
                  <a:lnTo>
                    <a:pt x="7620" y="25400"/>
                  </a:lnTo>
                  <a:close/>
                </a:path>
                <a:path w="7620" h="721359">
                  <a:moveTo>
                    <a:pt x="7620" y="38100"/>
                  </a:moveTo>
                  <a:lnTo>
                    <a:pt x="0" y="38100"/>
                  </a:lnTo>
                  <a:lnTo>
                    <a:pt x="0" y="41909"/>
                  </a:lnTo>
                  <a:lnTo>
                    <a:pt x="7620" y="41909"/>
                  </a:lnTo>
                  <a:lnTo>
                    <a:pt x="7620" y="38100"/>
                  </a:lnTo>
                  <a:close/>
                </a:path>
                <a:path w="7620" h="721359">
                  <a:moveTo>
                    <a:pt x="7620" y="41909"/>
                  </a:moveTo>
                  <a:lnTo>
                    <a:pt x="0" y="41909"/>
                  </a:lnTo>
                  <a:lnTo>
                    <a:pt x="0" y="44449"/>
                  </a:lnTo>
                  <a:lnTo>
                    <a:pt x="7620" y="44449"/>
                  </a:lnTo>
                  <a:lnTo>
                    <a:pt x="7620" y="41909"/>
                  </a:lnTo>
                  <a:close/>
                </a:path>
                <a:path w="7620" h="721359">
                  <a:moveTo>
                    <a:pt x="7620" y="44450"/>
                  </a:moveTo>
                  <a:lnTo>
                    <a:pt x="0" y="44450"/>
                  </a:lnTo>
                  <a:lnTo>
                    <a:pt x="0" y="48259"/>
                  </a:lnTo>
                  <a:lnTo>
                    <a:pt x="7620" y="48259"/>
                  </a:lnTo>
                  <a:lnTo>
                    <a:pt x="7620" y="44450"/>
                  </a:lnTo>
                  <a:close/>
                </a:path>
                <a:path w="7620" h="721359">
                  <a:moveTo>
                    <a:pt x="7620" y="48259"/>
                  </a:moveTo>
                  <a:lnTo>
                    <a:pt x="0" y="48259"/>
                  </a:lnTo>
                  <a:lnTo>
                    <a:pt x="0" y="50799"/>
                  </a:lnTo>
                  <a:lnTo>
                    <a:pt x="7620" y="50799"/>
                  </a:lnTo>
                  <a:lnTo>
                    <a:pt x="7620" y="48259"/>
                  </a:lnTo>
                  <a:close/>
                </a:path>
                <a:path w="7620" h="721359">
                  <a:moveTo>
                    <a:pt x="7620" y="50800"/>
                  </a:moveTo>
                  <a:lnTo>
                    <a:pt x="0" y="50800"/>
                  </a:lnTo>
                  <a:lnTo>
                    <a:pt x="0" y="54609"/>
                  </a:lnTo>
                  <a:lnTo>
                    <a:pt x="7620" y="54609"/>
                  </a:lnTo>
                  <a:lnTo>
                    <a:pt x="7620" y="50800"/>
                  </a:lnTo>
                  <a:close/>
                </a:path>
                <a:path w="7620" h="721359">
                  <a:moveTo>
                    <a:pt x="7620" y="54609"/>
                  </a:moveTo>
                  <a:lnTo>
                    <a:pt x="0" y="54609"/>
                  </a:lnTo>
                  <a:lnTo>
                    <a:pt x="0" y="57149"/>
                  </a:lnTo>
                  <a:lnTo>
                    <a:pt x="7620" y="57149"/>
                  </a:lnTo>
                  <a:lnTo>
                    <a:pt x="7620" y="54609"/>
                  </a:lnTo>
                  <a:close/>
                </a:path>
                <a:path w="7620" h="721359">
                  <a:moveTo>
                    <a:pt x="7620" y="57150"/>
                  </a:moveTo>
                  <a:lnTo>
                    <a:pt x="0" y="57150"/>
                  </a:lnTo>
                  <a:lnTo>
                    <a:pt x="0" y="60959"/>
                  </a:lnTo>
                  <a:lnTo>
                    <a:pt x="7620" y="60959"/>
                  </a:lnTo>
                  <a:lnTo>
                    <a:pt x="7620" y="57150"/>
                  </a:lnTo>
                  <a:close/>
                </a:path>
                <a:path w="7620" h="721359">
                  <a:moveTo>
                    <a:pt x="7620" y="60959"/>
                  </a:moveTo>
                  <a:lnTo>
                    <a:pt x="0" y="60959"/>
                  </a:lnTo>
                  <a:lnTo>
                    <a:pt x="0" y="63499"/>
                  </a:lnTo>
                  <a:lnTo>
                    <a:pt x="7620" y="63499"/>
                  </a:lnTo>
                  <a:lnTo>
                    <a:pt x="7620" y="60959"/>
                  </a:lnTo>
                  <a:close/>
                </a:path>
                <a:path w="7620" h="721359">
                  <a:moveTo>
                    <a:pt x="7620" y="63500"/>
                  </a:moveTo>
                  <a:lnTo>
                    <a:pt x="0" y="63500"/>
                  </a:lnTo>
                  <a:lnTo>
                    <a:pt x="0" y="69849"/>
                  </a:lnTo>
                  <a:lnTo>
                    <a:pt x="7620" y="69849"/>
                  </a:lnTo>
                  <a:lnTo>
                    <a:pt x="7620" y="63500"/>
                  </a:lnTo>
                  <a:close/>
                </a:path>
                <a:path w="7620" h="721359">
                  <a:moveTo>
                    <a:pt x="7620" y="69850"/>
                  </a:moveTo>
                  <a:lnTo>
                    <a:pt x="0" y="69850"/>
                  </a:lnTo>
                  <a:lnTo>
                    <a:pt x="0" y="73659"/>
                  </a:lnTo>
                  <a:lnTo>
                    <a:pt x="7620" y="73659"/>
                  </a:lnTo>
                  <a:lnTo>
                    <a:pt x="7620" y="69850"/>
                  </a:lnTo>
                  <a:close/>
                </a:path>
                <a:path w="7620" h="721359">
                  <a:moveTo>
                    <a:pt x="7620" y="73659"/>
                  </a:moveTo>
                  <a:lnTo>
                    <a:pt x="0" y="73659"/>
                  </a:lnTo>
                  <a:lnTo>
                    <a:pt x="0" y="76199"/>
                  </a:lnTo>
                  <a:lnTo>
                    <a:pt x="7620" y="76199"/>
                  </a:lnTo>
                  <a:lnTo>
                    <a:pt x="7620" y="73659"/>
                  </a:lnTo>
                  <a:close/>
                </a:path>
                <a:path w="7620" h="721359">
                  <a:moveTo>
                    <a:pt x="7620" y="76200"/>
                  </a:moveTo>
                  <a:lnTo>
                    <a:pt x="0" y="76200"/>
                  </a:lnTo>
                  <a:lnTo>
                    <a:pt x="0" y="80009"/>
                  </a:lnTo>
                  <a:lnTo>
                    <a:pt x="7620" y="80009"/>
                  </a:lnTo>
                  <a:lnTo>
                    <a:pt x="7620" y="76200"/>
                  </a:lnTo>
                  <a:close/>
                </a:path>
                <a:path w="7620" h="721359">
                  <a:moveTo>
                    <a:pt x="7620" y="80009"/>
                  </a:moveTo>
                  <a:lnTo>
                    <a:pt x="0" y="80009"/>
                  </a:lnTo>
                  <a:lnTo>
                    <a:pt x="0" y="82549"/>
                  </a:lnTo>
                  <a:lnTo>
                    <a:pt x="7620" y="82549"/>
                  </a:lnTo>
                  <a:lnTo>
                    <a:pt x="7620" y="80009"/>
                  </a:lnTo>
                  <a:close/>
                </a:path>
                <a:path w="7620" h="721359">
                  <a:moveTo>
                    <a:pt x="7620" y="82550"/>
                  </a:moveTo>
                  <a:lnTo>
                    <a:pt x="0" y="82550"/>
                  </a:lnTo>
                  <a:lnTo>
                    <a:pt x="0" y="86359"/>
                  </a:lnTo>
                  <a:lnTo>
                    <a:pt x="7620" y="86359"/>
                  </a:lnTo>
                  <a:lnTo>
                    <a:pt x="7620" y="82550"/>
                  </a:lnTo>
                  <a:close/>
                </a:path>
                <a:path w="7620" h="721359">
                  <a:moveTo>
                    <a:pt x="7620" y="86359"/>
                  </a:moveTo>
                  <a:lnTo>
                    <a:pt x="0" y="86359"/>
                  </a:lnTo>
                  <a:lnTo>
                    <a:pt x="0" y="92709"/>
                  </a:lnTo>
                  <a:lnTo>
                    <a:pt x="7620" y="92709"/>
                  </a:lnTo>
                  <a:lnTo>
                    <a:pt x="7620" y="86359"/>
                  </a:lnTo>
                  <a:close/>
                </a:path>
                <a:path w="7620" h="721359">
                  <a:moveTo>
                    <a:pt x="7620" y="92709"/>
                  </a:moveTo>
                  <a:lnTo>
                    <a:pt x="0" y="92709"/>
                  </a:lnTo>
                  <a:lnTo>
                    <a:pt x="0" y="95249"/>
                  </a:lnTo>
                  <a:lnTo>
                    <a:pt x="7620" y="95249"/>
                  </a:lnTo>
                  <a:lnTo>
                    <a:pt x="7620" y="92709"/>
                  </a:lnTo>
                  <a:close/>
                </a:path>
                <a:path w="7620" h="721359">
                  <a:moveTo>
                    <a:pt x="7620" y="95250"/>
                  </a:moveTo>
                  <a:lnTo>
                    <a:pt x="0" y="95250"/>
                  </a:lnTo>
                  <a:lnTo>
                    <a:pt x="0" y="99059"/>
                  </a:lnTo>
                  <a:lnTo>
                    <a:pt x="7620" y="99059"/>
                  </a:lnTo>
                  <a:lnTo>
                    <a:pt x="7620" y="95250"/>
                  </a:lnTo>
                  <a:close/>
                </a:path>
                <a:path w="7620" h="721359">
                  <a:moveTo>
                    <a:pt x="7620" y="99059"/>
                  </a:moveTo>
                  <a:lnTo>
                    <a:pt x="0" y="99059"/>
                  </a:lnTo>
                  <a:lnTo>
                    <a:pt x="0" y="101599"/>
                  </a:lnTo>
                  <a:lnTo>
                    <a:pt x="7620" y="101599"/>
                  </a:lnTo>
                  <a:lnTo>
                    <a:pt x="7620" y="99059"/>
                  </a:lnTo>
                  <a:close/>
                </a:path>
                <a:path w="7620" h="721359">
                  <a:moveTo>
                    <a:pt x="7620" y="101600"/>
                  </a:moveTo>
                  <a:lnTo>
                    <a:pt x="0" y="101600"/>
                  </a:lnTo>
                  <a:lnTo>
                    <a:pt x="0" y="105409"/>
                  </a:lnTo>
                  <a:lnTo>
                    <a:pt x="7620" y="105409"/>
                  </a:lnTo>
                  <a:lnTo>
                    <a:pt x="7620" y="101600"/>
                  </a:lnTo>
                  <a:close/>
                </a:path>
                <a:path w="7620" h="721359">
                  <a:moveTo>
                    <a:pt x="7620" y="105409"/>
                  </a:moveTo>
                  <a:lnTo>
                    <a:pt x="0" y="105409"/>
                  </a:lnTo>
                  <a:lnTo>
                    <a:pt x="0" y="107949"/>
                  </a:lnTo>
                  <a:lnTo>
                    <a:pt x="7620" y="107949"/>
                  </a:lnTo>
                  <a:lnTo>
                    <a:pt x="7620" y="105409"/>
                  </a:lnTo>
                  <a:close/>
                </a:path>
                <a:path w="7620" h="721359">
                  <a:moveTo>
                    <a:pt x="7620" y="107950"/>
                  </a:moveTo>
                  <a:lnTo>
                    <a:pt x="0" y="107950"/>
                  </a:lnTo>
                  <a:lnTo>
                    <a:pt x="0" y="111759"/>
                  </a:lnTo>
                  <a:lnTo>
                    <a:pt x="7620" y="111759"/>
                  </a:lnTo>
                  <a:lnTo>
                    <a:pt x="7620" y="107950"/>
                  </a:lnTo>
                  <a:close/>
                </a:path>
                <a:path w="7620" h="721359">
                  <a:moveTo>
                    <a:pt x="7620" y="111759"/>
                  </a:moveTo>
                  <a:lnTo>
                    <a:pt x="0" y="111759"/>
                  </a:lnTo>
                  <a:lnTo>
                    <a:pt x="0" y="114299"/>
                  </a:lnTo>
                  <a:lnTo>
                    <a:pt x="7620" y="114299"/>
                  </a:lnTo>
                  <a:lnTo>
                    <a:pt x="7620" y="111759"/>
                  </a:lnTo>
                  <a:close/>
                </a:path>
                <a:path w="7620" h="721359">
                  <a:moveTo>
                    <a:pt x="7620" y="114300"/>
                  </a:moveTo>
                  <a:lnTo>
                    <a:pt x="0" y="114300"/>
                  </a:lnTo>
                  <a:lnTo>
                    <a:pt x="0" y="118109"/>
                  </a:lnTo>
                  <a:lnTo>
                    <a:pt x="7620" y="118109"/>
                  </a:lnTo>
                  <a:lnTo>
                    <a:pt x="7620" y="114300"/>
                  </a:lnTo>
                  <a:close/>
                </a:path>
                <a:path w="7620" h="721359">
                  <a:moveTo>
                    <a:pt x="7620" y="118109"/>
                  </a:moveTo>
                  <a:lnTo>
                    <a:pt x="0" y="118109"/>
                  </a:lnTo>
                  <a:lnTo>
                    <a:pt x="0" y="120649"/>
                  </a:lnTo>
                  <a:lnTo>
                    <a:pt x="7620" y="120649"/>
                  </a:lnTo>
                  <a:lnTo>
                    <a:pt x="7620" y="118109"/>
                  </a:lnTo>
                  <a:close/>
                </a:path>
                <a:path w="7620" h="721359">
                  <a:moveTo>
                    <a:pt x="7620" y="120650"/>
                  </a:moveTo>
                  <a:lnTo>
                    <a:pt x="0" y="120650"/>
                  </a:lnTo>
                  <a:lnTo>
                    <a:pt x="0" y="124459"/>
                  </a:lnTo>
                  <a:lnTo>
                    <a:pt x="7620" y="124459"/>
                  </a:lnTo>
                  <a:lnTo>
                    <a:pt x="7620" y="120650"/>
                  </a:lnTo>
                  <a:close/>
                </a:path>
                <a:path w="7620" h="721359">
                  <a:moveTo>
                    <a:pt x="7620" y="124459"/>
                  </a:moveTo>
                  <a:lnTo>
                    <a:pt x="0" y="124459"/>
                  </a:lnTo>
                  <a:lnTo>
                    <a:pt x="0" y="126999"/>
                  </a:lnTo>
                  <a:lnTo>
                    <a:pt x="7620" y="126999"/>
                  </a:lnTo>
                  <a:lnTo>
                    <a:pt x="7620" y="124459"/>
                  </a:lnTo>
                  <a:close/>
                </a:path>
                <a:path w="7620" h="721359">
                  <a:moveTo>
                    <a:pt x="7620" y="127000"/>
                  </a:moveTo>
                  <a:lnTo>
                    <a:pt x="0" y="127000"/>
                  </a:lnTo>
                  <a:lnTo>
                    <a:pt x="0" y="130809"/>
                  </a:lnTo>
                  <a:lnTo>
                    <a:pt x="7620" y="130809"/>
                  </a:lnTo>
                  <a:lnTo>
                    <a:pt x="7620" y="127000"/>
                  </a:lnTo>
                  <a:close/>
                </a:path>
                <a:path w="7620" h="721359">
                  <a:moveTo>
                    <a:pt x="7620" y="130809"/>
                  </a:moveTo>
                  <a:lnTo>
                    <a:pt x="0" y="130809"/>
                  </a:lnTo>
                  <a:lnTo>
                    <a:pt x="0" y="133349"/>
                  </a:lnTo>
                  <a:lnTo>
                    <a:pt x="7620" y="133349"/>
                  </a:lnTo>
                  <a:lnTo>
                    <a:pt x="7620" y="130809"/>
                  </a:lnTo>
                  <a:close/>
                </a:path>
                <a:path w="7620" h="721359">
                  <a:moveTo>
                    <a:pt x="7620" y="133350"/>
                  </a:moveTo>
                  <a:lnTo>
                    <a:pt x="0" y="133350"/>
                  </a:lnTo>
                  <a:lnTo>
                    <a:pt x="0" y="137159"/>
                  </a:lnTo>
                  <a:lnTo>
                    <a:pt x="7620" y="137159"/>
                  </a:lnTo>
                  <a:lnTo>
                    <a:pt x="7620" y="133350"/>
                  </a:lnTo>
                  <a:close/>
                </a:path>
                <a:path w="7620" h="721359">
                  <a:moveTo>
                    <a:pt x="7620" y="137159"/>
                  </a:moveTo>
                  <a:lnTo>
                    <a:pt x="0" y="137159"/>
                  </a:lnTo>
                  <a:lnTo>
                    <a:pt x="0" y="139699"/>
                  </a:lnTo>
                  <a:lnTo>
                    <a:pt x="7620" y="139699"/>
                  </a:lnTo>
                  <a:lnTo>
                    <a:pt x="7620" y="137159"/>
                  </a:lnTo>
                  <a:close/>
                </a:path>
                <a:path w="7620" h="721359">
                  <a:moveTo>
                    <a:pt x="7620" y="139700"/>
                  </a:moveTo>
                  <a:lnTo>
                    <a:pt x="0" y="139700"/>
                  </a:lnTo>
                  <a:lnTo>
                    <a:pt x="0" y="143509"/>
                  </a:lnTo>
                  <a:lnTo>
                    <a:pt x="7620" y="143509"/>
                  </a:lnTo>
                  <a:lnTo>
                    <a:pt x="7620" y="139700"/>
                  </a:lnTo>
                  <a:close/>
                </a:path>
                <a:path w="7620" h="721359">
                  <a:moveTo>
                    <a:pt x="7620" y="143509"/>
                  </a:moveTo>
                  <a:lnTo>
                    <a:pt x="0" y="143509"/>
                  </a:lnTo>
                  <a:lnTo>
                    <a:pt x="0" y="146049"/>
                  </a:lnTo>
                  <a:lnTo>
                    <a:pt x="7620" y="146049"/>
                  </a:lnTo>
                  <a:lnTo>
                    <a:pt x="7620" y="143509"/>
                  </a:lnTo>
                  <a:close/>
                </a:path>
                <a:path w="7620" h="721359">
                  <a:moveTo>
                    <a:pt x="7620" y="146050"/>
                  </a:moveTo>
                  <a:lnTo>
                    <a:pt x="0" y="146050"/>
                  </a:lnTo>
                  <a:lnTo>
                    <a:pt x="0" y="152399"/>
                  </a:lnTo>
                  <a:lnTo>
                    <a:pt x="7620" y="152399"/>
                  </a:lnTo>
                  <a:lnTo>
                    <a:pt x="7620" y="146050"/>
                  </a:lnTo>
                  <a:close/>
                </a:path>
                <a:path w="7620" h="721359">
                  <a:moveTo>
                    <a:pt x="7620" y="152400"/>
                  </a:moveTo>
                  <a:lnTo>
                    <a:pt x="0" y="152400"/>
                  </a:lnTo>
                  <a:lnTo>
                    <a:pt x="0" y="158749"/>
                  </a:lnTo>
                  <a:lnTo>
                    <a:pt x="7620" y="158749"/>
                  </a:lnTo>
                  <a:lnTo>
                    <a:pt x="7620" y="152400"/>
                  </a:lnTo>
                  <a:close/>
                </a:path>
                <a:path w="7620" h="721359">
                  <a:moveTo>
                    <a:pt x="7620" y="158750"/>
                  </a:moveTo>
                  <a:lnTo>
                    <a:pt x="0" y="158750"/>
                  </a:lnTo>
                  <a:lnTo>
                    <a:pt x="0" y="162559"/>
                  </a:lnTo>
                  <a:lnTo>
                    <a:pt x="7620" y="162559"/>
                  </a:lnTo>
                  <a:lnTo>
                    <a:pt x="7620" y="158750"/>
                  </a:lnTo>
                  <a:close/>
                </a:path>
                <a:path w="7620" h="721359">
                  <a:moveTo>
                    <a:pt x="7620" y="162559"/>
                  </a:moveTo>
                  <a:lnTo>
                    <a:pt x="0" y="162559"/>
                  </a:lnTo>
                  <a:lnTo>
                    <a:pt x="0" y="165099"/>
                  </a:lnTo>
                  <a:lnTo>
                    <a:pt x="7620" y="165099"/>
                  </a:lnTo>
                  <a:lnTo>
                    <a:pt x="7620" y="162559"/>
                  </a:lnTo>
                  <a:close/>
                </a:path>
                <a:path w="7620" h="721359">
                  <a:moveTo>
                    <a:pt x="7620" y="165100"/>
                  </a:moveTo>
                  <a:lnTo>
                    <a:pt x="0" y="165100"/>
                  </a:lnTo>
                  <a:lnTo>
                    <a:pt x="0" y="171449"/>
                  </a:lnTo>
                  <a:lnTo>
                    <a:pt x="7620" y="171449"/>
                  </a:lnTo>
                  <a:lnTo>
                    <a:pt x="7620" y="165100"/>
                  </a:lnTo>
                  <a:close/>
                </a:path>
                <a:path w="7620" h="721359">
                  <a:moveTo>
                    <a:pt x="7620" y="171450"/>
                  </a:moveTo>
                  <a:lnTo>
                    <a:pt x="0" y="171450"/>
                  </a:lnTo>
                  <a:lnTo>
                    <a:pt x="0" y="177799"/>
                  </a:lnTo>
                  <a:lnTo>
                    <a:pt x="7620" y="177799"/>
                  </a:lnTo>
                  <a:lnTo>
                    <a:pt x="7620" y="171450"/>
                  </a:lnTo>
                  <a:close/>
                </a:path>
                <a:path w="7620" h="721359">
                  <a:moveTo>
                    <a:pt x="7620" y="177800"/>
                  </a:moveTo>
                  <a:lnTo>
                    <a:pt x="0" y="177800"/>
                  </a:lnTo>
                  <a:lnTo>
                    <a:pt x="0" y="184149"/>
                  </a:lnTo>
                  <a:lnTo>
                    <a:pt x="7620" y="184149"/>
                  </a:lnTo>
                  <a:lnTo>
                    <a:pt x="7620" y="177800"/>
                  </a:lnTo>
                  <a:close/>
                </a:path>
                <a:path w="7620" h="721359">
                  <a:moveTo>
                    <a:pt x="7620" y="184150"/>
                  </a:moveTo>
                  <a:lnTo>
                    <a:pt x="0" y="184150"/>
                  </a:lnTo>
                  <a:lnTo>
                    <a:pt x="0" y="187959"/>
                  </a:lnTo>
                  <a:lnTo>
                    <a:pt x="7620" y="187959"/>
                  </a:lnTo>
                  <a:lnTo>
                    <a:pt x="7620" y="184150"/>
                  </a:lnTo>
                  <a:close/>
                </a:path>
                <a:path w="7620" h="721359">
                  <a:moveTo>
                    <a:pt x="7620" y="187959"/>
                  </a:moveTo>
                  <a:lnTo>
                    <a:pt x="0" y="187959"/>
                  </a:lnTo>
                  <a:lnTo>
                    <a:pt x="0" y="190499"/>
                  </a:lnTo>
                  <a:lnTo>
                    <a:pt x="7620" y="190499"/>
                  </a:lnTo>
                  <a:lnTo>
                    <a:pt x="7620" y="187959"/>
                  </a:lnTo>
                  <a:close/>
                </a:path>
                <a:path w="7620" h="721359">
                  <a:moveTo>
                    <a:pt x="7620" y="190500"/>
                  </a:moveTo>
                  <a:lnTo>
                    <a:pt x="0" y="190500"/>
                  </a:lnTo>
                  <a:lnTo>
                    <a:pt x="0" y="191769"/>
                  </a:lnTo>
                  <a:lnTo>
                    <a:pt x="1269" y="191769"/>
                  </a:lnTo>
                  <a:lnTo>
                    <a:pt x="1269" y="193039"/>
                  </a:lnTo>
                  <a:lnTo>
                    <a:pt x="2539" y="193039"/>
                  </a:lnTo>
                  <a:lnTo>
                    <a:pt x="2539" y="194309"/>
                  </a:lnTo>
                  <a:lnTo>
                    <a:pt x="7620" y="194309"/>
                  </a:lnTo>
                  <a:lnTo>
                    <a:pt x="7620" y="190500"/>
                  </a:lnTo>
                  <a:close/>
                </a:path>
                <a:path w="7620" h="721359">
                  <a:moveTo>
                    <a:pt x="7620" y="194309"/>
                  </a:moveTo>
                  <a:lnTo>
                    <a:pt x="5079" y="194309"/>
                  </a:lnTo>
                  <a:lnTo>
                    <a:pt x="5079" y="195579"/>
                  </a:lnTo>
                  <a:lnTo>
                    <a:pt x="6350" y="195579"/>
                  </a:lnTo>
                  <a:lnTo>
                    <a:pt x="6350" y="196849"/>
                  </a:lnTo>
                  <a:lnTo>
                    <a:pt x="7620" y="196849"/>
                  </a:lnTo>
                  <a:lnTo>
                    <a:pt x="7620" y="194309"/>
                  </a:lnTo>
                  <a:close/>
                </a:path>
                <a:path w="7620" h="721359">
                  <a:moveTo>
                    <a:pt x="5079" y="718819"/>
                  </a:moveTo>
                  <a:lnTo>
                    <a:pt x="0" y="718819"/>
                  </a:lnTo>
                  <a:lnTo>
                    <a:pt x="0" y="721359"/>
                  </a:lnTo>
                  <a:lnTo>
                    <a:pt x="5079" y="721359"/>
                  </a:lnTo>
                  <a:lnTo>
                    <a:pt x="5079" y="718819"/>
                  </a:lnTo>
                  <a:close/>
                </a:path>
                <a:path w="7620" h="721359">
                  <a:moveTo>
                    <a:pt x="7620" y="716279"/>
                  </a:moveTo>
                  <a:lnTo>
                    <a:pt x="0" y="716279"/>
                  </a:lnTo>
                  <a:lnTo>
                    <a:pt x="0" y="717549"/>
                  </a:lnTo>
                  <a:lnTo>
                    <a:pt x="7620" y="717549"/>
                  </a:lnTo>
                  <a:lnTo>
                    <a:pt x="7620" y="716279"/>
                  </a:lnTo>
                  <a:close/>
                </a:path>
                <a:path w="7620" h="721359">
                  <a:moveTo>
                    <a:pt x="7620" y="712469"/>
                  </a:moveTo>
                  <a:lnTo>
                    <a:pt x="0" y="712469"/>
                  </a:lnTo>
                  <a:lnTo>
                    <a:pt x="0" y="715009"/>
                  </a:lnTo>
                  <a:lnTo>
                    <a:pt x="7620" y="715009"/>
                  </a:lnTo>
                  <a:lnTo>
                    <a:pt x="7620" y="712469"/>
                  </a:lnTo>
                  <a:close/>
                </a:path>
                <a:path w="7620" h="721359">
                  <a:moveTo>
                    <a:pt x="7620" y="709929"/>
                  </a:moveTo>
                  <a:lnTo>
                    <a:pt x="0" y="709929"/>
                  </a:lnTo>
                  <a:lnTo>
                    <a:pt x="0" y="711199"/>
                  </a:lnTo>
                  <a:lnTo>
                    <a:pt x="7620" y="711199"/>
                  </a:lnTo>
                  <a:lnTo>
                    <a:pt x="7620" y="709929"/>
                  </a:lnTo>
                  <a:close/>
                </a:path>
                <a:path w="7620" h="721359">
                  <a:moveTo>
                    <a:pt x="7620" y="706119"/>
                  </a:moveTo>
                  <a:lnTo>
                    <a:pt x="0" y="706119"/>
                  </a:lnTo>
                  <a:lnTo>
                    <a:pt x="0" y="708659"/>
                  </a:lnTo>
                  <a:lnTo>
                    <a:pt x="7620" y="708659"/>
                  </a:lnTo>
                  <a:lnTo>
                    <a:pt x="7620" y="706119"/>
                  </a:lnTo>
                  <a:close/>
                </a:path>
                <a:path w="7620" h="721359">
                  <a:moveTo>
                    <a:pt x="7620" y="703580"/>
                  </a:moveTo>
                  <a:lnTo>
                    <a:pt x="0" y="703580"/>
                  </a:lnTo>
                  <a:lnTo>
                    <a:pt x="0" y="704849"/>
                  </a:lnTo>
                  <a:lnTo>
                    <a:pt x="7620" y="704849"/>
                  </a:lnTo>
                  <a:lnTo>
                    <a:pt x="7620" y="703580"/>
                  </a:lnTo>
                  <a:close/>
                </a:path>
                <a:path w="7620" h="721359">
                  <a:moveTo>
                    <a:pt x="7620" y="699769"/>
                  </a:moveTo>
                  <a:lnTo>
                    <a:pt x="0" y="699769"/>
                  </a:lnTo>
                  <a:lnTo>
                    <a:pt x="0" y="702309"/>
                  </a:lnTo>
                  <a:lnTo>
                    <a:pt x="7620" y="702309"/>
                  </a:lnTo>
                  <a:lnTo>
                    <a:pt x="7620" y="699769"/>
                  </a:lnTo>
                  <a:close/>
                </a:path>
                <a:path w="7620" h="721359">
                  <a:moveTo>
                    <a:pt x="7620" y="697230"/>
                  </a:moveTo>
                  <a:lnTo>
                    <a:pt x="0" y="697230"/>
                  </a:lnTo>
                  <a:lnTo>
                    <a:pt x="0" y="698499"/>
                  </a:lnTo>
                  <a:lnTo>
                    <a:pt x="7620" y="698499"/>
                  </a:lnTo>
                  <a:lnTo>
                    <a:pt x="7620" y="697230"/>
                  </a:lnTo>
                  <a:close/>
                </a:path>
                <a:path w="7620" h="721359">
                  <a:moveTo>
                    <a:pt x="7620" y="693419"/>
                  </a:moveTo>
                  <a:lnTo>
                    <a:pt x="0" y="693419"/>
                  </a:lnTo>
                  <a:lnTo>
                    <a:pt x="0" y="695959"/>
                  </a:lnTo>
                  <a:lnTo>
                    <a:pt x="7620" y="695959"/>
                  </a:lnTo>
                  <a:lnTo>
                    <a:pt x="7620" y="693419"/>
                  </a:lnTo>
                  <a:close/>
                </a:path>
                <a:path w="7620" h="721359">
                  <a:moveTo>
                    <a:pt x="7620" y="690880"/>
                  </a:moveTo>
                  <a:lnTo>
                    <a:pt x="0" y="690880"/>
                  </a:lnTo>
                  <a:lnTo>
                    <a:pt x="0" y="692149"/>
                  </a:lnTo>
                  <a:lnTo>
                    <a:pt x="7620" y="692149"/>
                  </a:lnTo>
                  <a:lnTo>
                    <a:pt x="7620" y="690880"/>
                  </a:lnTo>
                  <a:close/>
                </a:path>
                <a:path w="7620" h="721359">
                  <a:moveTo>
                    <a:pt x="7620" y="687069"/>
                  </a:moveTo>
                  <a:lnTo>
                    <a:pt x="0" y="687069"/>
                  </a:lnTo>
                  <a:lnTo>
                    <a:pt x="0" y="689609"/>
                  </a:lnTo>
                  <a:lnTo>
                    <a:pt x="7620" y="689609"/>
                  </a:lnTo>
                  <a:lnTo>
                    <a:pt x="7620" y="687069"/>
                  </a:lnTo>
                  <a:close/>
                </a:path>
                <a:path w="7620" h="721359">
                  <a:moveTo>
                    <a:pt x="7620" y="684529"/>
                  </a:moveTo>
                  <a:lnTo>
                    <a:pt x="0" y="684529"/>
                  </a:lnTo>
                  <a:lnTo>
                    <a:pt x="0" y="685799"/>
                  </a:lnTo>
                  <a:lnTo>
                    <a:pt x="7620" y="685799"/>
                  </a:lnTo>
                  <a:lnTo>
                    <a:pt x="7620" y="684529"/>
                  </a:lnTo>
                  <a:close/>
                </a:path>
                <a:path w="7620" h="721359">
                  <a:moveTo>
                    <a:pt x="7620" y="680719"/>
                  </a:moveTo>
                  <a:lnTo>
                    <a:pt x="0" y="680719"/>
                  </a:lnTo>
                  <a:lnTo>
                    <a:pt x="0" y="683259"/>
                  </a:lnTo>
                  <a:lnTo>
                    <a:pt x="7620" y="683259"/>
                  </a:lnTo>
                  <a:lnTo>
                    <a:pt x="7620" y="680719"/>
                  </a:lnTo>
                  <a:close/>
                </a:path>
                <a:path w="7620" h="721359">
                  <a:moveTo>
                    <a:pt x="7620" y="678179"/>
                  </a:moveTo>
                  <a:lnTo>
                    <a:pt x="0" y="678179"/>
                  </a:lnTo>
                  <a:lnTo>
                    <a:pt x="0" y="679449"/>
                  </a:lnTo>
                  <a:lnTo>
                    <a:pt x="7620" y="679449"/>
                  </a:lnTo>
                  <a:lnTo>
                    <a:pt x="7620" y="678179"/>
                  </a:lnTo>
                  <a:close/>
                </a:path>
                <a:path w="7620" h="721359">
                  <a:moveTo>
                    <a:pt x="7620" y="674369"/>
                  </a:moveTo>
                  <a:lnTo>
                    <a:pt x="0" y="674369"/>
                  </a:lnTo>
                  <a:lnTo>
                    <a:pt x="0" y="676909"/>
                  </a:lnTo>
                  <a:lnTo>
                    <a:pt x="7620" y="676909"/>
                  </a:lnTo>
                  <a:lnTo>
                    <a:pt x="7620" y="674369"/>
                  </a:lnTo>
                  <a:close/>
                </a:path>
                <a:path w="7620" h="721359">
                  <a:moveTo>
                    <a:pt x="7620" y="671829"/>
                  </a:moveTo>
                  <a:lnTo>
                    <a:pt x="0" y="671829"/>
                  </a:lnTo>
                  <a:lnTo>
                    <a:pt x="0" y="673099"/>
                  </a:lnTo>
                  <a:lnTo>
                    <a:pt x="7620" y="673099"/>
                  </a:lnTo>
                  <a:lnTo>
                    <a:pt x="7620" y="671829"/>
                  </a:lnTo>
                  <a:close/>
                </a:path>
                <a:path w="7620" h="721359">
                  <a:moveTo>
                    <a:pt x="7620" y="668019"/>
                  </a:moveTo>
                  <a:lnTo>
                    <a:pt x="0" y="668019"/>
                  </a:lnTo>
                  <a:lnTo>
                    <a:pt x="0" y="670559"/>
                  </a:lnTo>
                  <a:lnTo>
                    <a:pt x="7620" y="670559"/>
                  </a:lnTo>
                  <a:lnTo>
                    <a:pt x="7620" y="668019"/>
                  </a:lnTo>
                  <a:close/>
                </a:path>
                <a:path w="7620" h="721359">
                  <a:moveTo>
                    <a:pt x="7620" y="665479"/>
                  </a:moveTo>
                  <a:lnTo>
                    <a:pt x="0" y="665479"/>
                  </a:lnTo>
                  <a:lnTo>
                    <a:pt x="0" y="666749"/>
                  </a:lnTo>
                  <a:lnTo>
                    <a:pt x="7620" y="666749"/>
                  </a:lnTo>
                  <a:lnTo>
                    <a:pt x="7620" y="665479"/>
                  </a:lnTo>
                  <a:close/>
                </a:path>
                <a:path w="7620" h="721359">
                  <a:moveTo>
                    <a:pt x="7620" y="661669"/>
                  </a:moveTo>
                  <a:lnTo>
                    <a:pt x="0" y="661669"/>
                  </a:lnTo>
                  <a:lnTo>
                    <a:pt x="0" y="664209"/>
                  </a:lnTo>
                  <a:lnTo>
                    <a:pt x="7620" y="664209"/>
                  </a:lnTo>
                  <a:lnTo>
                    <a:pt x="7620" y="661669"/>
                  </a:lnTo>
                  <a:close/>
                </a:path>
                <a:path w="7620" h="721359">
                  <a:moveTo>
                    <a:pt x="7620" y="659130"/>
                  </a:moveTo>
                  <a:lnTo>
                    <a:pt x="0" y="659130"/>
                  </a:lnTo>
                  <a:lnTo>
                    <a:pt x="0" y="660399"/>
                  </a:lnTo>
                  <a:lnTo>
                    <a:pt x="7620" y="660399"/>
                  </a:lnTo>
                  <a:lnTo>
                    <a:pt x="7620" y="659130"/>
                  </a:lnTo>
                  <a:close/>
                </a:path>
                <a:path w="7620" h="721359">
                  <a:moveTo>
                    <a:pt x="7620" y="654049"/>
                  </a:moveTo>
                  <a:lnTo>
                    <a:pt x="0" y="654049"/>
                  </a:lnTo>
                  <a:lnTo>
                    <a:pt x="0" y="657859"/>
                  </a:lnTo>
                  <a:lnTo>
                    <a:pt x="7620" y="657859"/>
                  </a:lnTo>
                  <a:lnTo>
                    <a:pt x="7620" y="654049"/>
                  </a:lnTo>
                  <a:close/>
                </a:path>
                <a:path w="7620" h="721359">
                  <a:moveTo>
                    <a:pt x="7620" y="647699"/>
                  </a:moveTo>
                  <a:lnTo>
                    <a:pt x="0" y="647699"/>
                  </a:lnTo>
                  <a:lnTo>
                    <a:pt x="0" y="652779"/>
                  </a:lnTo>
                  <a:lnTo>
                    <a:pt x="7620" y="652779"/>
                  </a:lnTo>
                  <a:lnTo>
                    <a:pt x="7620" y="647699"/>
                  </a:lnTo>
                  <a:close/>
                </a:path>
                <a:path w="7620" h="721359">
                  <a:moveTo>
                    <a:pt x="7620" y="641349"/>
                  </a:moveTo>
                  <a:lnTo>
                    <a:pt x="0" y="641349"/>
                  </a:lnTo>
                  <a:lnTo>
                    <a:pt x="0" y="646429"/>
                  </a:lnTo>
                  <a:lnTo>
                    <a:pt x="7620" y="646429"/>
                  </a:lnTo>
                  <a:lnTo>
                    <a:pt x="7620" y="641349"/>
                  </a:lnTo>
                  <a:close/>
                </a:path>
                <a:path w="7620" h="721359">
                  <a:moveTo>
                    <a:pt x="7620" y="634999"/>
                  </a:moveTo>
                  <a:lnTo>
                    <a:pt x="0" y="634999"/>
                  </a:lnTo>
                  <a:lnTo>
                    <a:pt x="0" y="640080"/>
                  </a:lnTo>
                  <a:lnTo>
                    <a:pt x="7620" y="640080"/>
                  </a:lnTo>
                  <a:lnTo>
                    <a:pt x="7620" y="634999"/>
                  </a:lnTo>
                  <a:close/>
                </a:path>
                <a:path w="7620" h="721359">
                  <a:moveTo>
                    <a:pt x="7620" y="628649"/>
                  </a:moveTo>
                  <a:lnTo>
                    <a:pt x="0" y="628649"/>
                  </a:lnTo>
                  <a:lnTo>
                    <a:pt x="0" y="633729"/>
                  </a:lnTo>
                  <a:lnTo>
                    <a:pt x="7620" y="633729"/>
                  </a:lnTo>
                  <a:lnTo>
                    <a:pt x="7620" y="628649"/>
                  </a:lnTo>
                  <a:close/>
                </a:path>
                <a:path w="7620" h="721359">
                  <a:moveTo>
                    <a:pt x="7620" y="622299"/>
                  </a:moveTo>
                  <a:lnTo>
                    <a:pt x="0" y="622299"/>
                  </a:lnTo>
                  <a:lnTo>
                    <a:pt x="0" y="627379"/>
                  </a:lnTo>
                  <a:lnTo>
                    <a:pt x="7620" y="627379"/>
                  </a:lnTo>
                  <a:lnTo>
                    <a:pt x="7620" y="622299"/>
                  </a:lnTo>
                  <a:close/>
                </a:path>
                <a:path w="7620" h="721359">
                  <a:moveTo>
                    <a:pt x="7620" y="615949"/>
                  </a:moveTo>
                  <a:lnTo>
                    <a:pt x="0" y="615949"/>
                  </a:lnTo>
                  <a:lnTo>
                    <a:pt x="0" y="621029"/>
                  </a:lnTo>
                  <a:lnTo>
                    <a:pt x="7620" y="621029"/>
                  </a:lnTo>
                  <a:lnTo>
                    <a:pt x="7620" y="615949"/>
                  </a:lnTo>
                  <a:close/>
                </a:path>
                <a:path w="7620" h="721359">
                  <a:moveTo>
                    <a:pt x="7620" y="609599"/>
                  </a:moveTo>
                  <a:lnTo>
                    <a:pt x="0" y="609599"/>
                  </a:lnTo>
                  <a:lnTo>
                    <a:pt x="0" y="614679"/>
                  </a:lnTo>
                  <a:lnTo>
                    <a:pt x="7620" y="614679"/>
                  </a:lnTo>
                  <a:lnTo>
                    <a:pt x="7620" y="609599"/>
                  </a:lnTo>
                  <a:close/>
                </a:path>
                <a:path w="7620" h="721359">
                  <a:moveTo>
                    <a:pt x="7620" y="603249"/>
                  </a:moveTo>
                  <a:lnTo>
                    <a:pt x="0" y="603249"/>
                  </a:lnTo>
                  <a:lnTo>
                    <a:pt x="0" y="608329"/>
                  </a:lnTo>
                  <a:lnTo>
                    <a:pt x="7620" y="608329"/>
                  </a:lnTo>
                  <a:lnTo>
                    <a:pt x="7620" y="603249"/>
                  </a:lnTo>
                  <a:close/>
                </a:path>
                <a:path w="7620" h="721359">
                  <a:moveTo>
                    <a:pt x="7620" y="596899"/>
                  </a:moveTo>
                  <a:lnTo>
                    <a:pt x="0" y="596899"/>
                  </a:lnTo>
                  <a:lnTo>
                    <a:pt x="0" y="601979"/>
                  </a:lnTo>
                  <a:lnTo>
                    <a:pt x="7620" y="601979"/>
                  </a:lnTo>
                  <a:lnTo>
                    <a:pt x="7620" y="596899"/>
                  </a:lnTo>
                  <a:close/>
                </a:path>
                <a:path w="7620" h="721359">
                  <a:moveTo>
                    <a:pt x="7620" y="590549"/>
                  </a:moveTo>
                  <a:lnTo>
                    <a:pt x="0" y="590549"/>
                  </a:lnTo>
                  <a:lnTo>
                    <a:pt x="0" y="595629"/>
                  </a:lnTo>
                  <a:lnTo>
                    <a:pt x="7620" y="595629"/>
                  </a:lnTo>
                  <a:lnTo>
                    <a:pt x="7620" y="590549"/>
                  </a:lnTo>
                  <a:close/>
                </a:path>
                <a:path w="7620" h="721359">
                  <a:moveTo>
                    <a:pt x="7620" y="584199"/>
                  </a:moveTo>
                  <a:lnTo>
                    <a:pt x="0" y="584199"/>
                  </a:lnTo>
                  <a:lnTo>
                    <a:pt x="0" y="589279"/>
                  </a:lnTo>
                  <a:lnTo>
                    <a:pt x="7620" y="589279"/>
                  </a:lnTo>
                  <a:lnTo>
                    <a:pt x="7620" y="584199"/>
                  </a:lnTo>
                  <a:close/>
                </a:path>
                <a:path w="7620" h="721359">
                  <a:moveTo>
                    <a:pt x="7620" y="577849"/>
                  </a:moveTo>
                  <a:lnTo>
                    <a:pt x="0" y="577849"/>
                  </a:lnTo>
                  <a:lnTo>
                    <a:pt x="0" y="582929"/>
                  </a:lnTo>
                  <a:lnTo>
                    <a:pt x="7620" y="582929"/>
                  </a:lnTo>
                  <a:lnTo>
                    <a:pt x="7620" y="577849"/>
                  </a:lnTo>
                  <a:close/>
                </a:path>
                <a:path w="7620" h="721359">
                  <a:moveTo>
                    <a:pt x="7620" y="570229"/>
                  </a:moveTo>
                  <a:lnTo>
                    <a:pt x="0" y="570229"/>
                  </a:lnTo>
                  <a:lnTo>
                    <a:pt x="0" y="576579"/>
                  </a:lnTo>
                  <a:lnTo>
                    <a:pt x="7620" y="576579"/>
                  </a:lnTo>
                  <a:lnTo>
                    <a:pt x="7620" y="570229"/>
                  </a:lnTo>
                  <a:close/>
                </a:path>
                <a:path w="7620" h="721359">
                  <a:moveTo>
                    <a:pt x="7620" y="565149"/>
                  </a:moveTo>
                  <a:lnTo>
                    <a:pt x="0" y="565149"/>
                  </a:lnTo>
                  <a:lnTo>
                    <a:pt x="0" y="568959"/>
                  </a:lnTo>
                  <a:lnTo>
                    <a:pt x="7620" y="568959"/>
                  </a:lnTo>
                  <a:lnTo>
                    <a:pt x="7620" y="565149"/>
                  </a:lnTo>
                  <a:close/>
                </a:path>
                <a:path w="7620" h="721359">
                  <a:moveTo>
                    <a:pt x="7620" y="558799"/>
                  </a:moveTo>
                  <a:lnTo>
                    <a:pt x="0" y="558799"/>
                  </a:lnTo>
                  <a:lnTo>
                    <a:pt x="0" y="563879"/>
                  </a:lnTo>
                  <a:lnTo>
                    <a:pt x="7620" y="563879"/>
                  </a:lnTo>
                  <a:lnTo>
                    <a:pt x="7620" y="558799"/>
                  </a:lnTo>
                  <a:close/>
                </a:path>
                <a:path w="7620" h="721359">
                  <a:moveTo>
                    <a:pt x="7620" y="551179"/>
                  </a:moveTo>
                  <a:lnTo>
                    <a:pt x="0" y="551179"/>
                  </a:lnTo>
                  <a:lnTo>
                    <a:pt x="0" y="557529"/>
                  </a:lnTo>
                  <a:lnTo>
                    <a:pt x="7620" y="557529"/>
                  </a:lnTo>
                  <a:lnTo>
                    <a:pt x="7620" y="551179"/>
                  </a:lnTo>
                  <a:close/>
                </a:path>
                <a:path w="7620" h="721359">
                  <a:moveTo>
                    <a:pt x="7620" y="546099"/>
                  </a:moveTo>
                  <a:lnTo>
                    <a:pt x="0" y="546099"/>
                  </a:lnTo>
                  <a:lnTo>
                    <a:pt x="0" y="549909"/>
                  </a:lnTo>
                  <a:lnTo>
                    <a:pt x="7620" y="549909"/>
                  </a:lnTo>
                  <a:lnTo>
                    <a:pt x="7620" y="546099"/>
                  </a:lnTo>
                  <a:close/>
                </a:path>
                <a:path w="7620" h="721359">
                  <a:moveTo>
                    <a:pt x="7620" y="539749"/>
                  </a:moveTo>
                  <a:lnTo>
                    <a:pt x="0" y="539749"/>
                  </a:lnTo>
                  <a:lnTo>
                    <a:pt x="0" y="544830"/>
                  </a:lnTo>
                  <a:lnTo>
                    <a:pt x="7620" y="544830"/>
                  </a:lnTo>
                  <a:lnTo>
                    <a:pt x="7620" y="539749"/>
                  </a:lnTo>
                  <a:close/>
                </a:path>
                <a:path w="7620" h="721359">
                  <a:moveTo>
                    <a:pt x="7620" y="533399"/>
                  </a:moveTo>
                  <a:lnTo>
                    <a:pt x="0" y="533399"/>
                  </a:lnTo>
                  <a:lnTo>
                    <a:pt x="0" y="538479"/>
                  </a:lnTo>
                  <a:lnTo>
                    <a:pt x="7620" y="538479"/>
                  </a:lnTo>
                  <a:lnTo>
                    <a:pt x="7620" y="533399"/>
                  </a:lnTo>
                  <a:close/>
                </a:path>
                <a:path w="7620" h="721359">
                  <a:moveTo>
                    <a:pt x="7620" y="525779"/>
                  </a:moveTo>
                  <a:lnTo>
                    <a:pt x="3809" y="525779"/>
                  </a:lnTo>
                  <a:lnTo>
                    <a:pt x="3809" y="527049"/>
                  </a:lnTo>
                  <a:lnTo>
                    <a:pt x="2539" y="527049"/>
                  </a:lnTo>
                  <a:lnTo>
                    <a:pt x="2539" y="528319"/>
                  </a:lnTo>
                  <a:lnTo>
                    <a:pt x="0" y="528319"/>
                  </a:lnTo>
                  <a:lnTo>
                    <a:pt x="0" y="532130"/>
                  </a:lnTo>
                  <a:lnTo>
                    <a:pt x="7620" y="532130"/>
                  </a:lnTo>
                  <a:lnTo>
                    <a:pt x="7620" y="525779"/>
                  </a:lnTo>
                  <a:close/>
                </a:path>
              </a:pathLst>
            </a:custGeom>
            <a:solidFill>
              <a:srgbClr val="5600F3"/>
            </a:solidFill>
          </p:spPr>
          <p:txBody>
            <a:bodyPr bIns="0" lIns="0" rIns="0" rtlCol="0" tIns="0" wrap="square"/>
            <a:p/>
          </p:txBody>
        </p:sp>
        <p:sp>
          <p:nvSpPr>
            <p:cNvPr id="1051061" name="object 2377"/>
            <p:cNvSpPr/>
            <p:nvPr/>
          </p:nvSpPr>
          <p:spPr>
            <a:xfrm>
              <a:off x="6490970" y="5793740"/>
              <a:ext cx="6350" cy="722630"/>
            </a:xfrm>
            <a:custGeom>
              <a:avLst/>
              <a:ahLst/>
              <a:rect l="l" t="t" r="r" b="b"/>
              <a:pathLst>
                <a:path w="6350" h="722629">
                  <a:moveTo>
                    <a:pt x="1269" y="0"/>
                  </a:moveTo>
                  <a:lnTo>
                    <a:pt x="0" y="0"/>
                  </a:lnTo>
                  <a:lnTo>
                    <a:pt x="0" y="5080"/>
                  </a:lnTo>
                  <a:lnTo>
                    <a:pt x="6350" y="5080"/>
                  </a:lnTo>
                  <a:lnTo>
                    <a:pt x="6350" y="1270"/>
                  </a:lnTo>
                  <a:lnTo>
                    <a:pt x="1269" y="1270"/>
                  </a:lnTo>
                  <a:lnTo>
                    <a:pt x="1269" y="0"/>
                  </a:lnTo>
                  <a:close/>
                </a:path>
                <a:path w="6350" h="722629">
                  <a:moveTo>
                    <a:pt x="6350" y="5080"/>
                  </a:moveTo>
                  <a:lnTo>
                    <a:pt x="0" y="5080"/>
                  </a:lnTo>
                  <a:lnTo>
                    <a:pt x="0" y="7620"/>
                  </a:lnTo>
                  <a:lnTo>
                    <a:pt x="6350" y="7620"/>
                  </a:lnTo>
                  <a:lnTo>
                    <a:pt x="6350" y="5080"/>
                  </a:lnTo>
                  <a:close/>
                </a:path>
                <a:path w="6350" h="722629">
                  <a:moveTo>
                    <a:pt x="6350" y="7620"/>
                  </a:moveTo>
                  <a:lnTo>
                    <a:pt x="0" y="7620"/>
                  </a:lnTo>
                  <a:lnTo>
                    <a:pt x="0" y="11430"/>
                  </a:lnTo>
                  <a:lnTo>
                    <a:pt x="6350" y="11430"/>
                  </a:lnTo>
                  <a:lnTo>
                    <a:pt x="6350" y="7620"/>
                  </a:lnTo>
                  <a:close/>
                </a:path>
                <a:path w="6350" h="722629">
                  <a:moveTo>
                    <a:pt x="6350" y="11430"/>
                  </a:moveTo>
                  <a:lnTo>
                    <a:pt x="0" y="11430"/>
                  </a:lnTo>
                  <a:lnTo>
                    <a:pt x="0" y="13970"/>
                  </a:lnTo>
                  <a:lnTo>
                    <a:pt x="6350" y="13970"/>
                  </a:lnTo>
                  <a:lnTo>
                    <a:pt x="6350" y="11430"/>
                  </a:lnTo>
                  <a:close/>
                </a:path>
                <a:path w="6350" h="722629">
                  <a:moveTo>
                    <a:pt x="6350" y="13970"/>
                  </a:moveTo>
                  <a:lnTo>
                    <a:pt x="0" y="13970"/>
                  </a:lnTo>
                  <a:lnTo>
                    <a:pt x="0" y="20320"/>
                  </a:lnTo>
                  <a:lnTo>
                    <a:pt x="6350" y="20320"/>
                  </a:lnTo>
                  <a:lnTo>
                    <a:pt x="6350" y="13970"/>
                  </a:lnTo>
                  <a:close/>
                </a:path>
                <a:path w="6350" h="722629">
                  <a:moveTo>
                    <a:pt x="6350" y="20320"/>
                  </a:moveTo>
                  <a:lnTo>
                    <a:pt x="0" y="20320"/>
                  </a:lnTo>
                  <a:lnTo>
                    <a:pt x="0" y="26670"/>
                  </a:lnTo>
                  <a:lnTo>
                    <a:pt x="6350" y="26670"/>
                  </a:lnTo>
                  <a:lnTo>
                    <a:pt x="6350" y="20320"/>
                  </a:lnTo>
                  <a:close/>
                </a:path>
                <a:path w="6350" h="722629">
                  <a:moveTo>
                    <a:pt x="6350" y="26670"/>
                  </a:moveTo>
                  <a:lnTo>
                    <a:pt x="0" y="26670"/>
                  </a:lnTo>
                  <a:lnTo>
                    <a:pt x="0" y="39370"/>
                  </a:lnTo>
                  <a:lnTo>
                    <a:pt x="6350" y="39370"/>
                  </a:lnTo>
                  <a:lnTo>
                    <a:pt x="6350" y="26670"/>
                  </a:lnTo>
                  <a:close/>
                </a:path>
                <a:path w="6350" h="722629">
                  <a:moveTo>
                    <a:pt x="6350" y="39370"/>
                  </a:moveTo>
                  <a:lnTo>
                    <a:pt x="0" y="39370"/>
                  </a:lnTo>
                  <a:lnTo>
                    <a:pt x="0" y="43180"/>
                  </a:lnTo>
                  <a:lnTo>
                    <a:pt x="6350" y="43180"/>
                  </a:lnTo>
                  <a:lnTo>
                    <a:pt x="6350" y="39370"/>
                  </a:lnTo>
                  <a:close/>
                </a:path>
                <a:path w="6350" h="722629">
                  <a:moveTo>
                    <a:pt x="6350" y="43180"/>
                  </a:moveTo>
                  <a:lnTo>
                    <a:pt x="0" y="43180"/>
                  </a:lnTo>
                  <a:lnTo>
                    <a:pt x="0" y="45720"/>
                  </a:lnTo>
                  <a:lnTo>
                    <a:pt x="6350" y="45720"/>
                  </a:lnTo>
                  <a:lnTo>
                    <a:pt x="6350" y="43180"/>
                  </a:lnTo>
                  <a:close/>
                </a:path>
                <a:path w="6350" h="722629">
                  <a:moveTo>
                    <a:pt x="6350" y="45720"/>
                  </a:moveTo>
                  <a:lnTo>
                    <a:pt x="0" y="45720"/>
                  </a:lnTo>
                  <a:lnTo>
                    <a:pt x="0" y="49530"/>
                  </a:lnTo>
                  <a:lnTo>
                    <a:pt x="6350" y="49530"/>
                  </a:lnTo>
                  <a:lnTo>
                    <a:pt x="6350" y="45720"/>
                  </a:lnTo>
                  <a:close/>
                </a:path>
                <a:path w="6350" h="722629">
                  <a:moveTo>
                    <a:pt x="6350" y="49530"/>
                  </a:moveTo>
                  <a:lnTo>
                    <a:pt x="0" y="49530"/>
                  </a:lnTo>
                  <a:lnTo>
                    <a:pt x="0" y="52070"/>
                  </a:lnTo>
                  <a:lnTo>
                    <a:pt x="6350" y="52070"/>
                  </a:lnTo>
                  <a:lnTo>
                    <a:pt x="6350" y="49530"/>
                  </a:lnTo>
                  <a:close/>
                </a:path>
                <a:path w="6350" h="722629">
                  <a:moveTo>
                    <a:pt x="6350" y="52070"/>
                  </a:moveTo>
                  <a:lnTo>
                    <a:pt x="0" y="52070"/>
                  </a:lnTo>
                  <a:lnTo>
                    <a:pt x="0" y="55880"/>
                  </a:lnTo>
                  <a:lnTo>
                    <a:pt x="6350" y="55880"/>
                  </a:lnTo>
                  <a:lnTo>
                    <a:pt x="6350" y="52070"/>
                  </a:lnTo>
                  <a:close/>
                </a:path>
                <a:path w="6350" h="722629">
                  <a:moveTo>
                    <a:pt x="6350" y="55880"/>
                  </a:moveTo>
                  <a:lnTo>
                    <a:pt x="0" y="55880"/>
                  </a:lnTo>
                  <a:lnTo>
                    <a:pt x="0" y="58420"/>
                  </a:lnTo>
                  <a:lnTo>
                    <a:pt x="6350" y="58420"/>
                  </a:lnTo>
                  <a:lnTo>
                    <a:pt x="6350" y="55880"/>
                  </a:lnTo>
                  <a:close/>
                </a:path>
                <a:path w="6350" h="722629">
                  <a:moveTo>
                    <a:pt x="6350" y="58420"/>
                  </a:moveTo>
                  <a:lnTo>
                    <a:pt x="0" y="58420"/>
                  </a:lnTo>
                  <a:lnTo>
                    <a:pt x="0" y="62230"/>
                  </a:lnTo>
                  <a:lnTo>
                    <a:pt x="6350" y="62230"/>
                  </a:lnTo>
                  <a:lnTo>
                    <a:pt x="6350" y="58420"/>
                  </a:lnTo>
                  <a:close/>
                </a:path>
                <a:path w="6350" h="722629">
                  <a:moveTo>
                    <a:pt x="6350" y="62230"/>
                  </a:moveTo>
                  <a:lnTo>
                    <a:pt x="0" y="62230"/>
                  </a:lnTo>
                  <a:lnTo>
                    <a:pt x="0" y="64770"/>
                  </a:lnTo>
                  <a:lnTo>
                    <a:pt x="6350" y="64770"/>
                  </a:lnTo>
                  <a:lnTo>
                    <a:pt x="6350" y="62230"/>
                  </a:lnTo>
                  <a:close/>
                </a:path>
                <a:path w="6350" h="722629">
                  <a:moveTo>
                    <a:pt x="6350" y="64770"/>
                  </a:moveTo>
                  <a:lnTo>
                    <a:pt x="0" y="64770"/>
                  </a:lnTo>
                  <a:lnTo>
                    <a:pt x="0" y="71120"/>
                  </a:lnTo>
                  <a:lnTo>
                    <a:pt x="6350" y="71120"/>
                  </a:lnTo>
                  <a:lnTo>
                    <a:pt x="6350" y="64770"/>
                  </a:lnTo>
                  <a:close/>
                </a:path>
                <a:path w="6350" h="722629">
                  <a:moveTo>
                    <a:pt x="6350" y="71120"/>
                  </a:moveTo>
                  <a:lnTo>
                    <a:pt x="0" y="71120"/>
                  </a:lnTo>
                  <a:lnTo>
                    <a:pt x="0" y="74930"/>
                  </a:lnTo>
                  <a:lnTo>
                    <a:pt x="6350" y="74930"/>
                  </a:lnTo>
                  <a:lnTo>
                    <a:pt x="6350" y="71120"/>
                  </a:lnTo>
                  <a:close/>
                </a:path>
                <a:path w="6350" h="722629">
                  <a:moveTo>
                    <a:pt x="6350" y="74930"/>
                  </a:moveTo>
                  <a:lnTo>
                    <a:pt x="0" y="74930"/>
                  </a:lnTo>
                  <a:lnTo>
                    <a:pt x="0" y="77470"/>
                  </a:lnTo>
                  <a:lnTo>
                    <a:pt x="6350" y="77470"/>
                  </a:lnTo>
                  <a:lnTo>
                    <a:pt x="6350" y="74930"/>
                  </a:lnTo>
                  <a:close/>
                </a:path>
                <a:path w="6350" h="722629">
                  <a:moveTo>
                    <a:pt x="6350" y="77470"/>
                  </a:moveTo>
                  <a:lnTo>
                    <a:pt x="0" y="77470"/>
                  </a:lnTo>
                  <a:lnTo>
                    <a:pt x="0" y="81280"/>
                  </a:lnTo>
                  <a:lnTo>
                    <a:pt x="6350" y="81280"/>
                  </a:lnTo>
                  <a:lnTo>
                    <a:pt x="6350" y="77470"/>
                  </a:lnTo>
                  <a:close/>
                </a:path>
                <a:path w="6350" h="722629">
                  <a:moveTo>
                    <a:pt x="6350" y="81280"/>
                  </a:moveTo>
                  <a:lnTo>
                    <a:pt x="0" y="81280"/>
                  </a:lnTo>
                  <a:lnTo>
                    <a:pt x="0" y="83820"/>
                  </a:lnTo>
                  <a:lnTo>
                    <a:pt x="6350" y="83820"/>
                  </a:lnTo>
                  <a:lnTo>
                    <a:pt x="6350" y="81280"/>
                  </a:lnTo>
                  <a:close/>
                </a:path>
                <a:path w="6350" h="722629">
                  <a:moveTo>
                    <a:pt x="6350" y="83820"/>
                  </a:moveTo>
                  <a:lnTo>
                    <a:pt x="0" y="83820"/>
                  </a:lnTo>
                  <a:lnTo>
                    <a:pt x="0" y="87630"/>
                  </a:lnTo>
                  <a:lnTo>
                    <a:pt x="6350" y="87630"/>
                  </a:lnTo>
                  <a:lnTo>
                    <a:pt x="6350" y="83820"/>
                  </a:lnTo>
                  <a:close/>
                </a:path>
                <a:path w="6350" h="722629">
                  <a:moveTo>
                    <a:pt x="6350" y="87630"/>
                  </a:moveTo>
                  <a:lnTo>
                    <a:pt x="0" y="87630"/>
                  </a:lnTo>
                  <a:lnTo>
                    <a:pt x="0" y="93980"/>
                  </a:lnTo>
                  <a:lnTo>
                    <a:pt x="6350" y="93980"/>
                  </a:lnTo>
                  <a:lnTo>
                    <a:pt x="6350" y="87630"/>
                  </a:lnTo>
                  <a:close/>
                </a:path>
                <a:path w="6350" h="722629">
                  <a:moveTo>
                    <a:pt x="6350" y="93980"/>
                  </a:moveTo>
                  <a:lnTo>
                    <a:pt x="0" y="93980"/>
                  </a:lnTo>
                  <a:lnTo>
                    <a:pt x="0" y="96520"/>
                  </a:lnTo>
                  <a:lnTo>
                    <a:pt x="6350" y="96520"/>
                  </a:lnTo>
                  <a:lnTo>
                    <a:pt x="6350" y="93980"/>
                  </a:lnTo>
                  <a:close/>
                </a:path>
                <a:path w="6350" h="722629">
                  <a:moveTo>
                    <a:pt x="6350" y="96520"/>
                  </a:moveTo>
                  <a:lnTo>
                    <a:pt x="0" y="96520"/>
                  </a:lnTo>
                  <a:lnTo>
                    <a:pt x="0" y="100330"/>
                  </a:lnTo>
                  <a:lnTo>
                    <a:pt x="6350" y="100330"/>
                  </a:lnTo>
                  <a:lnTo>
                    <a:pt x="6350" y="96520"/>
                  </a:lnTo>
                  <a:close/>
                </a:path>
                <a:path w="6350" h="722629">
                  <a:moveTo>
                    <a:pt x="6350" y="100330"/>
                  </a:moveTo>
                  <a:lnTo>
                    <a:pt x="0" y="100330"/>
                  </a:lnTo>
                  <a:lnTo>
                    <a:pt x="0" y="102870"/>
                  </a:lnTo>
                  <a:lnTo>
                    <a:pt x="6350" y="102870"/>
                  </a:lnTo>
                  <a:lnTo>
                    <a:pt x="6350" y="100330"/>
                  </a:lnTo>
                  <a:close/>
                </a:path>
                <a:path w="6350" h="722629">
                  <a:moveTo>
                    <a:pt x="6350" y="102870"/>
                  </a:moveTo>
                  <a:lnTo>
                    <a:pt x="0" y="102870"/>
                  </a:lnTo>
                  <a:lnTo>
                    <a:pt x="0" y="106680"/>
                  </a:lnTo>
                  <a:lnTo>
                    <a:pt x="6350" y="106680"/>
                  </a:lnTo>
                  <a:lnTo>
                    <a:pt x="6350" y="102870"/>
                  </a:lnTo>
                  <a:close/>
                </a:path>
                <a:path w="6350" h="722629">
                  <a:moveTo>
                    <a:pt x="6350" y="106680"/>
                  </a:moveTo>
                  <a:lnTo>
                    <a:pt x="0" y="106680"/>
                  </a:lnTo>
                  <a:lnTo>
                    <a:pt x="0" y="109220"/>
                  </a:lnTo>
                  <a:lnTo>
                    <a:pt x="6350" y="109220"/>
                  </a:lnTo>
                  <a:lnTo>
                    <a:pt x="6350" y="106680"/>
                  </a:lnTo>
                  <a:close/>
                </a:path>
                <a:path w="6350" h="722629">
                  <a:moveTo>
                    <a:pt x="6350" y="109220"/>
                  </a:moveTo>
                  <a:lnTo>
                    <a:pt x="0" y="109220"/>
                  </a:lnTo>
                  <a:lnTo>
                    <a:pt x="0" y="113030"/>
                  </a:lnTo>
                  <a:lnTo>
                    <a:pt x="6350" y="113030"/>
                  </a:lnTo>
                  <a:lnTo>
                    <a:pt x="6350" y="109220"/>
                  </a:lnTo>
                  <a:close/>
                </a:path>
                <a:path w="6350" h="722629">
                  <a:moveTo>
                    <a:pt x="6350" y="113030"/>
                  </a:moveTo>
                  <a:lnTo>
                    <a:pt x="0" y="113030"/>
                  </a:lnTo>
                  <a:lnTo>
                    <a:pt x="0" y="115570"/>
                  </a:lnTo>
                  <a:lnTo>
                    <a:pt x="6350" y="115570"/>
                  </a:lnTo>
                  <a:lnTo>
                    <a:pt x="6350" y="113030"/>
                  </a:lnTo>
                  <a:close/>
                </a:path>
                <a:path w="6350" h="722629">
                  <a:moveTo>
                    <a:pt x="6350" y="115570"/>
                  </a:moveTo>
                  <a:lnTo>
                    <a:pt x="0" y="115570"/>
                  </a:lnTo>
                  <a:lnTo>
                    <a:pt x="0" y="119380"/>
                  </a:lnTo>
                  <a:lnTo>
                    <a:pt x="6350" y="119380"/>
                  </a:lnTo>
                  <a:lnTo>
                    <a:pt x="6350" y="115570"/>
                  </a:lnTo>
                  <a:close/>
                </a:path>
                <a:path w="6350" h="722629">
                  <a:moveTo>
                    <a:pt x="6350" y="119380"/>
                  </a:moveTo>
                  <a:lnTo>
                    <a:pt x="0" y="119380"/>
                  </a:lnTo>
                  <a:lnTo>
                    <a:pt x="0" y="121920"/>
                  </a:lnTo>
                  <a:lnTo>
                    <a:pt x="6350" y="121920"/>
                  </a:lnTo>
                  <a:lnTo>
                    <a:pt x="6350" y="119380"/>
                  </a:lnTo>
                  <a:close/>
                </a:path>
                <a:path w="6350" h="722629">
                  <a:moveTo>
                    <a:pt x="6350" y="121920"/>
                  </a:moveTo>
                  <a:lnTo>
                    <a:pt x="0" y="121920"/>
                  </a:lnTo>
                  <a:lnTo>
                    <a:pt x="0" y="125730"/>
                  </a:lnTo>
                  <a:lnTo>
                    <a:pt x="6350" y="125730"/>
                  </a:lnTo>
                  <a:lnTo>
                    <a:pt x="6350" y="121920"/>
                  </a:lnTo>
                  <a:close/>
                </a:path>
                <a:path w="6350" h="722629">
                  <a:moveTo>
                    <a:pt x="6350" y="125730"/>
                  </a:moveTo>
                  <a:lnTo>
                    <a:pt x="0" y="125730"/>
                  </a:lnTo>
                  <a:lnTo>
                    <a:pt x="0" y="128270"/>
                  </a:lnTo>
                  <a:lnTo>
                    <a:pt x="6350" y="128270"/>
                  </a:lnTo>
                  <a:lnTo>
                    <a:pt x="6350" y="125730"/>
                  </a:lnTo>
                  <a:close/>
                </a:path>
                <a:path w="6350" h="722629">
                  <a:moveTo>
                    <a:pt x="6350" y="128270"/>
                  </a:moveTo>
                  <a:lnTo>
                    <a:pt x="0" y="128270"/>
                  </a:lnTo>
                  <a:lnTo>
                    <a:pt x="0" y="132080"/>
                  </a:lnTo>
                  <a:lnTo>
                    <a:pt x="6350" y="132080"/>
                  </a:lnTo>
                  <a:lnTo>
                    <a:pt x="6350" y="128270"/>
                  </a:lnTo>
                  <a:close/>
                </a:path>
                <a:path w="6350" h="722629">
                  <a:moveTo>
                    <a:pt x="6350" y="132080"/>
                  </a:moveTo>
                  <a:lnTo>
                    <a:pt x="0" y="132080"/>
                  </a:lnTo>
                  <a:lnTo>
                    <a:pt x="0" y="134620"/>
                  </a:lnTo>
                  <a:lnTo>
                    <a:pt x="6350" y="134620"/>
                  </a:lnTo>
                  <a:lnTo>
                    <a:pt x="6350" y="132080"/>
                  </a:lnTo>
                  <a:close/>
                </a:path>
                <a:path w="6350" h="722629">
                  <a:moveTo>
                    <a:pt x="6350" y="134620"/>
                  </a:moveTo>
                  <a:lnTo>
                    <a:pt x="0" y="134620"/>
                  </a:lnTo>
                  <a:lnTo>
                    <a:pt x="0" y="138430"/>
                  </a:lnTo>
                  <a:lnTo>
                    <a:pt x="6350" y="138430"/>
                  </a:lnTo>
                  <a:lnTo>
                    <a:pt x="6350" y="134620"/>
                  </a:lnTo>
                  <a:close/>
                </a:path>
                <a:path w="6350" h="722629">
                  <a:moveTo>
                    <a:pt x="6350" y="138430"/>
                  </a:moveTo>
                  <a:lnTo>
                    <a:pt x="0" y="138430"/>
                  </a:lnTo>
                  <a:lnTo>
                    <a:pt x="0" y="140970"/>
                  </a:lnTo>
                  <a:lnTo>
                    <a:pt x="6350" y="140970"/>
                  </a:lnTo>
                  <a:lnTo>
                    <a:pt x="6350" y="138430"/>
                  </a:lnTo>
                  <a:close/>
                </a:path>
                <a:path w="6350" h="722629">
                  <a:moveTo>
                    <a:pt x="6350" y="140970"/>
                  </a:moveTo>
                  <a:lnTo>
                    <a:pt x="0" y="140970"/>
                  </a:lnTo>
                  <a:lnTo>
                    <a:pt x="0" y="144780"/>
                  </a:lnTo>
                  <a:lnTo>
                    <a:pt x="6350" y="144780"/>
                  </a:lnTo>
                  <a:lnTo>
                    <a:pt x="6350" y="140970"/>
                  </a:lnTo>
                  <a:close/>
                </a:path>
                <a:path w="6350" h="722629">
                  <a:moveTo>
                    <a:pt x="6350" y="144780"/>
                  </a:moveTo>
                  <a:lnTo>
                    <a:pt x="0" y="144780"/>
                  </a:lnTo>
                  <a:lnTo>
                    <a:pt x="0" y="147320"/>
                  </a:lnTo>
                  <a:lnTo>
                    <a:pt x="6350" y="147320"/>
                  </a:lnTo>
                  <a:lnTo>
                    <a:pt x="6350" y="144780"/>
                  </a:lnTo>
                  <a:close/>
                </a:path>
                <a:path w="6350" h="722629">
                  <a:moveTo>
                    <a:pt x="6350" y="147320"/>
                  </a:moveTo>
                  <a:lnTo>
                    <a:pt x="0" y="147320"/>
                  </a:lnTo>
                  <a:lnTo>
                    <a:pt x="0" y="153670"/>
                  </a:lnTo>
                  <a:lnTo>
                    <a:pt x="6350" y="153670"/>
                  </a:lnTo>
                  <a:lnTo>
                    <a:pt x="6350" y="147320"/>
                  </a:lnTo>
                  <a:close/>
                </a:path>
                <a:path w="6350" h="722629">
                  <a:moveTo>
                    <a:pt x="6350" y="153670"/>
                  </a:moveTo>
                  <a:lnTo>
                    <a:pt x="0" y="153670"/>
                  </a:lnTo>
                  <a:lnTo>
                    <a:pt x="0" y="160020"/>
                  </a:lnTo>
                  <a:lnTo>
                    <a:pt x="6350" y="160020"/>
                  </a:lnTo>
                  <a:lnTo>
                    <a:pt x="6350" y="153670"/>
                  </a:lnTo>
                  <a:close/>
                </a:path>
                <a:path w="6350" h="722629">
                  <a:moveTo>
                    <a:pt x="6350" y="160020"/>
                  </a:moveTo>
                  <a:lnTo>
                    <a:pt x="0" y="160020"/>
                  </a:lnTo>
                  <a:lnTo>
                    <a:pt x="0" y="163830"/>
                  </a:lnTo>
                  <a:lnTo>
                    <a:pt x="6350" y="163830"/>
                  </a:lnTo>
                  <a:lnTo>
                    <a:pt x="6350" y="160020"/>
                  </a:lnTo>
                  <a:close/>
                </a:path>
                <a:path w="6350" h="722629">
                  <a:moveTo>
                    <a:pt x="6350" y="163830"/>
                  </a:moveTo>
                  <a:lnTo>
                    <a:pt x="0" y="163830"/>
                  </a:lnTo>
                  <a:lnTo>
                    <a:pt x="0" y="166370"/>
                  </a:lnTo>
                  <a:lnTo>
                    <a:pt x="6350" y="166370"/>
                  </a:lnTo>
                  <a:lnTo>
                    <a:pt x="6350" y="163830"/>
                  </a:lnTo>
                  <a:close/>
                </a:path>
                <a:path w="6350" h="722629">
                  <a:moveTo>
                    <a:pt x="6350" y="166370"/>
                  </a:moveTo>
                  <a:lnTo>
                    <a:pt x="0" y="166370"/>
                  </a:lnTo>
                  <a:lnTo>
                    <a:pt x="0" y="172720"/>
                  </a:lnTo>
                  <a:lnTo>
                    <a:pt x="6350" y="172720"/>
                  </a:lnTo>
                  <a:lnTo>
                    <a:pt x="6350" y="166370"/>
                  </a:lnTo>
                  <a:close/>
                </a:path>
                <a:path w="6350" h="722629">
                  <a:moveTo>
                    <a:pt x="6350" y="172720"/>
                  </a:moveTo>
                  <a:lnTo>
                    <a:pt x="0" y="172720"/>
                  </a:lnTo>
                  <a:lnTo>
                    <a:pt x="0" y="179070"/>
                  </a:lnTo>
                  <a:lnTo>
                    <a:pt x="6350" y="179070"/>
                  </a:lnTo>
                  <a:lnTo>
                    <a:pt x="6350" y="172720"/>
                  </a:lnTo>
                  <a:close/>
                </a:path>
                <a:path w="6350" h="722629">
                  <a:moveTo>
                    <a:pt x="6350" y="179070"/>
                  </a:moveTo>
                  <a:lnTo>
                    <a:pt x="0" y="179070"/>
                  </a:lnTo>
                  <a:lnTo>
                    <a:pt x="0" y="185420"/>
                  </a:lnTo>
                  <a:lnTo>
                    <a:pt x="6350" y="185420"/>
                  </a:lnTo>
                  <a:lnTo>
                    <a:pt x="6350" y="179070"/>
                  </a:lnTo>
                  <a:close/>
                </a:path>
                <a:path w="6350" h="722629">
                  <a:moveTo>
                    <a:pt x="6350" y="185420"/>
                  </a:moveTo>
                  <a:lnTo>
                    <a:pt x="0" y="185420"/>
                  </a:lnTo>
                  <a:lnTo>
                    <a:pt x="0" y="189230"/>
                  </a:lnTo>
                  <a:lnTo>
                    <a:pt x="6350" y="189230"/>
                  </a:lnTo>
                  <a:lnTo>
                    <a:pt x="6350" y="185420"/>
                  </a:lnTo>
                  <a:close/>
                </a:path>
                <a:path w="6350" h="722629">
                  <a:moveTo>
                    <a:pt x="6350" y="189230"/>
                  </a:moveTo>
                  <a:lnTo>
                    <a:pt x="0" y="189230"/>
                  </a:lnTo>
                  <a:lnTo>
                    <a:pt x="0" y="190500"/>
                  </a:lnTo>
                  <a:lnTo>
                    <a:pt x="1269" y="190500"/>
                  </a:lnTo>
                  <a:lnTo>
                    <a:pt x="1269" y="191770"/>
                  </a:lnTo>
                  <a:lnTo>
                    <a:pt x="6350" y="191770"/>
                  </a:lnTo>
                  <a:lnTo>
                    <a:pt x="6350" y="189230"/>
                  </a:lnTo>
                  <a:close/>
                </a:path>
                <a:path w="6350" h="722629">
                  <a:moveTo>
                    <a:pt x="6350" y="191770"/>
                  </a:moveTo>
                  <a:lnTo>
                    <a:pt x="3809" y="191770"/>
                  </a:lnTo>
                  <a:lnTo>
                    <a:pt x="3809" y="193040"/>
                  </a:lnTo>
                  <a:lnTo>
                    <a:pt x="6350" y="193040"/>
                  </a:lnTo>
                  <a:lnTo>
                    <a:pt x="6350" y="191770"/>
                  </a:lnTo>
                  <a:close/>
                </a:path>
                <a:path w="6350" h="722629">
                  <a:moveTo>
                    <a:pt x="6350" y="720090"/>
                  </a:moveTo>
                  <a:lnTo>
                    <a:pt x="0" y="720090"/>
                  </a:lnTo>
                  <a:lnTo>
                    <a:pt x="0" y="722630"/>
                  </a:lnTo>
                  <a:lnTo>
                    <a:pt x="6350" y="722630"/>
                  </a:lnTo>
                  <a:lnTo>
                    <a:pt x="6350" y="720090"/>
                  </a:lnTo>
                  <a:close/>
                </a:path>
                <a:path w="6350" h="722629">
                  <a:moveTo>
                    <a:pt x="6350" y="717550"/>
                  </a:moveTo>
                  <a:lnTo>
                    <a:pt x="0" y="717550"/>
                  </a:lnTo>
                  <a:lnTo>
                    <a:pt x="0" y="718820"/>
                  </a:lnTo>
                  <a:lnTo>
                    <a:pt x="6350" y="718820"/>
                  </a:lnTo>
                  <a:lnTo>
                    <a:pt x="6350" y="717550"/>
                  </a:lnTo>
                  <a:close/>
                </a:path>
                <a:path w="6350" h="722629">
                  <a:moveTo>
                    <a:pt x="6350" y="713740"/>
                  </a:moveTo>
                  <a:lnTo>
                    <a:pt x="0" y="713740"/>
                  </a:lnTo>
                  <a:lnTo>
                    <a:pt x="0" y="716280"/>
                  </a:lnTo>
                  <a:lnTo>
                    <a:pt x="6350" y="716280"/>
                  </a:lnTo>
                  <a:lnTo>
                    <a:pt x="6350" y="713740"/>
                  </a:lnTo>
                  <a:close/>
                </a:path>
                <a:path w="6350" h="722629">
                  <a:moveTo>
                    <a:pt x="6350" y="711200"/>
                  </a:moveTo>
                  <a:lnTo>
                    <a:pt x="0" y="711200"/>
                  </a:lnTo>
                  <a:lnTo>
                    <a:pt x="0" y="712470"/>
                  </a:lnTo>
                  <a:lnTo>
                    <a:pt x="6350" y="712470"/>
                  </a:lnTo>
                  <a:lnTo>
                    <a:pt x="6350" y="711200"/>
                  </a:lnTo>
                  <a:close/>
                </a:path>
                <a:path w="6350" h="722629">
                  <a:moveTo>
                    <a:pt x="6350" y="707390"/>
                  </a:moveTo>
                  <a:lnTo>
                    <a:pt x="0" y="707390"/>
                  </a:lnTo>
                  <a:lnTo>
                    <a:pt x="0" y="709930"/>
                  </a:lnTo>
                  <a:lnTo>
                    <a:pt x="6350" y="709930"/>
                  </a:lnTo>
                  <a:lnTo>
                    <a:pt x="6350" y="707390"/>
                  </a:lnTo>
                  <a:close/>
                </a:path>
                <a:path w="6350" h="722629">
                  <a:moveTo>
                    <a:pt x="6350" y="704850"/>
                  </a:moveTo>
                  <a:lnTo>
                    <a:pt x="0" y="704850"/>
                  </a:lnTo>
                  <a:lnTo>
                    <a:pt x="0" y="706120"/>
                  </a:lnTo>
                  <a:lnTo>
                    <a:pt x="6350" y="706120"/>
                  </a:lnTo>
                  <a:lnTo>
                    <a:pt x="6350" y="704850"/>
                  </a:lnTo>
                  <a:close/>
                </a:path>
                <a:path w="6350" h="722629">
                  <a:moveTo>
                    <a:pt x="6350" y="701040"/>
                  </a:moveTo>
                  <a:lnTo>
                    <a:pt x="0" y="701040"/>
                  </a:lnTo>
                  <a:lnTo>
                    <a:pt x="0" y="703580"/>
                  </a:lnTo>
                  <a:lnTo>
                    <a:pt x="6350" y="703580"/>
                  </a:lnTo>
                  <a:lnTo>
                    <a:pt x="6350" y="701040"/>
                  </a:lnTo>
                  <a:close/>
                </a:path>
                <a:path w="6350" h="722629">
                  <a:moveTo>
                    <a:pt x="6350" y="698500"/>
                  </a:moveTo>
                  <a:lnTo>
                    <a:pt x="0" y="698500"/>
                  </a:lnTo>
                  <a:lnTo>
                    <a:pt x="0" y="699770"/>
                  </a:lnTo>
                  <a:lnTo>
                    <a:pt x="6350" y="699770"/>
                  </a:lnTo>
                  <a:lnTo>
                    <a:pt x="6350" y="698500"/>
                  </a:lnTo>
                  <a:close/>
                </a:path>
                <a:path w="6350" h="722629">
                  <a:moveTo>
                    <a:pt x="6350" y="694690"/>
                  </a:moveTo>
                  <a:lnTo>
                    <a:pt x="0" y="694690"/>
                  </a:lnTo>
                  <a:lnTo>
                    <a:pt x="0" y="697230"/>
                  </a:lnTo>
                  <a:lnTo>
                    <a:pt x="6350" y="697230"/>
                  </a:lnTo>
                  <a:lnTo>
                    <a:pt x="6350" y="694690"/>
                  </a:lnTo>
                  <a:close/>
                </a:path>
                <a:path w="6350" h="722629">
                  <a:moveTo>
                    <a:pt x="6350" y="692150"/>
                  </a:moveTo>
                  <a:lnTo>
                    <a:pt x="0" y="692150"/>
                  </a:lnTo>
                  <a:lnTo>
                    <a:pt x="0" y="693420"/>
                  </a:lnTo>
                  <a:lnTo>
                    <a:pt x="6350" y="693420"/>
                  </a:lnTo>
                  <a:lnTo>
                    <a:pt x="6350" y="692150"/>
                  </a:lnTo>
                  <a:close/>
                </a:path>
                <a:path w="6350" h="722629">
                  <a:moveTo>
                    <a:pt x="6350" y="688340"/>
                  </a:moveTo>
                  <a:lnTo>
                    <a:pt x="0" y="688340"/>
                  </a:lnTo>
                  <a:lnTo>
                    <a:pt x="0" y="690880"/>
                  </a:lnTo>
                  <a:lnTo>
                    <a:pt x="6350" y="690880"/>
                  </a:lnTo>
                  <a:lnTo>
                    <a:pt x="6350" y="688340"/>
                  </a:lnTo>
                  <a:close/>
                </a:path>
                <a:path w="6350" h="722629">
                  <a:moveTo>
                    <a:pt x="6350" y="685800"/>
                  </a:moveTo>
                  <a:lnTo>
                    <a:pt x="0" y="685800"/>
                  </a:lnTo>
                  <a:lnTo>
                    <a:pt x="0" y="687070"/>
                  </a:lnTo>
                  <a:lnTo>
                    <a:pt x="6350" y="687070"/>
                  </a:lnTo>
                  <a:lnTo>
                    <a:pt x="6350" y="685800"/>
                  </a:lnTo>
                  <a:close/>
                </a:path>
                <a:path w="6350" h="722629">
                  <a:moveTo>
                    <a:pt x="6350" y="681990"/>
                  </a:moveTo>
                  <a:lnTo>
                    <a:pt x="0" y="681990"/>
                  </a:lnTo>
                  <a:lnTo>
                    <a:pt x="0" y="684530"/>
                  </a:lnTo>
                  <a:lnTo>
                    <a:pt x="6350" y="684530"/>
                  </a:lnTo>
                  <a:lnTo>
                    <a:pt x="6350" y="681990"/>
                  </a:lnTo>
                  <a:close/>
                </a:path>
                <a:path w="6350" h="722629">
                  <a:moveTo>
                    <a:pt x="6350" y="679450"/>
                  </a:moveTo>
                  <a:lnTo>
                    <a:pt x="0" y="679450"/>
                  </a:lnTo>
                  <a:lnTo>
                    <a:pt x="0" y="680720"/>
                  </a:lnTo>
                  <a:lnTo>
                    <a:pt x="6350" y="680720"/>
                  </a:lnTo>
                  <a:lnTo>
                    <a:pt x="6350" y="679450"/>
                  </a:lnTo>
                  <a:close/>
                </a:path>
                <a:path w="6350" h="722629">
                  <a:moveTo>
                    <a:pt x="6350" y="675640"/>
                  </a:moveTo>
                  <a:lnTo>
                    <a:pt x="0" y="675640"/>
                  </a:lnTo>
                  <a:lnTo>
                    <a:pt x="0" y="678180"/>
                  </a:lnTo>
                  <a:lnTo>
                    <a:pt x="6350" y="678180"/>
                  </a:lnTo>
                  <a:lnTo>
                    <a:pt x="6350" y="675640"/>
                  </a:lnTo>
                  <a:close/>
                </a:path>
                <a:path w="6350" h="722629">
                  <a:moveTo>
                    <a:pt x="6350" y="673100"/>
                  </a:moveTo>
                  <a:lnTo>
                    <a:pt x="0" y="673100"/>
                  </a:lnTo>
                  <a:lnTo>
                    <a:pt x="0" y="674370"/>
                  </a:lnTo>
                  <a:lnTo>
                    <a:pt x="6350" y="674370"/>
                  </a:lnTo>
                  <a:lnTo>
                    <a:pt x="6350" y="673100"/>
                  </a:lnTo>
                  <a:close/>
                </a:path>
                <a:path w="6350" h="722629">
                  <a:moveTo>
                    <a:pt x="6350" y="669290"/>
                  </a:moveTo>
                  <a:lnTo>
                    <a:pt x="0" y="669290"/>
                  </a:lnTo>
                  <a:lnTo>
                    <a:pt x="0" y="671830"/>
                  </a:lnTo>
                  <a:lnTo>
                    <a:pt x="6350" y="671830"/>
                  </a:lnTo>
                  <a:lnTo>
                    <a:pt x="6350" y="669290"/>
                  </a:lnTo>
                  <a:close/>
                </a:path>
                <a:path w="6350" h="722629">
                  <a:moveTo>
                    <a:pt x="6350" y="666750"/>
                  </a:moveTo>
                  <a:lnTo>
                    <a:pt x="0" y="666750"/>
                  </a:lnTo>
                  <a:lnTo>
                    <a:pt x="0" y="668020"/>
                  </a:lnTo>
                  <a:lnTo>
                    <a:pt x="6350" y="668020"/>
                  </a:lnTo>
                  <a:lnTo>
                    <a:pt x="6350" y="666750"/>
                  </a:lnTo>
                  <a:close/>
                </a:path>
                <a:path w="6350" h="722629">
                  <a:moveTo>
                    <a:pt x="6350" y="662940"/>
                  </a:moveTo>
                  <a:lnTo>
                    <a:pt x="0" y="662940"/>
                  </a:lnTo>
                  <a:lnTo>
                    <a:pt x="0" y="665480"/>
                  </a:lnTo>
                  <a:lnTo>
                    <a:pt x="6350" y="665480"/>
                  </a:lnTo>
                  <a:lnTo>
                    <a:pt x="6350" y="662940"/>
                  </a:lnTo>
                  <a:close/>
                </a:path>
                <a:path w="6350" h="722629">
                  <a:moveTo>
                    <a:pt x="6350" y="660400"/>
                  </a:moveTo>
                  <a:lnTo>
                    <a:pt x="0" y="660400"/>
                  </a:lnTo>
                  <a:lnTo>
                    <a:pt x="0" y="661670"/>
                  </a:lnTo>
                  <a:lnTo>
                    <a:pt x="6350" y="661670"/>
                  </a:lnTo>
                  <a:lnTo>
                    <a:pt x="6350" y="660400"/>
                  </a:lnTo>
                  <a:close/>
                </a:path>
                <a:path w="6350" h="722629">
                  <a:moveTo>
                    <a:pt x="6350" y="655320"/>
                  </a:moveTo>
                  <a:lnTo>
                    <a:pt x="0" y="655320"/>
                  </a:lnTo>
                  <a:lnTo>
                    <a:pt x="0" y="659130"/>
                  </a:lnTo>
                  <a:lnTo>
                    <a:pt x="6350" y="659130"/>
                  </a:lnTo>
                  <a:lnTo>
                    <a:pt x="6350" y="655320"/>
                  </a:lnTo>
                  <a:close/>
                </a:path>
                <a:path w="6350" h="722629">
                  <a:moveTo>
                    <a:pt x="6350" y="648970"/>
                  </a:moveTo>
                  <a:lnTo>
                    <a:pt x="0" y="648970"/>
                  </a:lnTo>
                  <a:lnTo>
                    <a:pt x="0" y="654050"/>
                  </a:lnTo>
                  <a:lnTo>
                    <a:pt x="6350" y="654050"/>
                  </a:lnTo>
                  <a:lnTo>
                    <a:pt x="6350" y="648970"/>
                  </a:lnTo>
                  <a:close/>
                </a:path>
                <a:path w="6350" h="722629">
                  <a:moveTo>
                    <a:pt x="6350" y="642620"/>
                  </a:moveTo>
                  <a:lnTo>
                    <a:pt x="0" y="642620"/>
                  </a:lnTo>
                  <a:lnTo>
                    <a:pt x="0" y="647700"/>
                  </a:lnTo>
                  <a:lnTo>
                    <a:pt x="6350" y="647700"/>
                  </a:lnTo>
                  <a:lnTo>
                    <a:pt x="6350" y="642620"/>
                  </a:lnTo>
                  <a:close/>
                </a:path>
                <a:path w="6350" h="722629">
                  <a:moveTo>
                    <a:pt x="6350" y="636270"/>
                  </a:moveTo>
                  <a:lnTo>
                    <a:pt x="0" y="636270"/>
                  </a:lnTo>
                  <a:lnTo>
                    <a:pt x="0" y="641350"/>
                  </a:lnTo>
                  <a:lnTo>
                    <a:pt x="6350" y="641350"/>
                  </a:lnTo>
                  <a:lnTo>
                    <a:pt x="6350" y="636270"/>
                  </a:lnTo>
                  <a:close/>
                </a:path>
                <a:path w="6350" h="722629">
                  <a:moveTo>
                    <a:pt x="6350" y="629920"/>
                  </a:moveTo>
                  <a:lnTo>
                    <a:pt x="0" y="629920"/>
                  </a:lnTo>
                  <a:lnTo>
                    <a:pt x="0" y="635000"/>
                  </a:lnTo>
                  <a:lnTo>
                    <a:pt x="6350" y="635000"/>
                  </a:lnTo>
                  <a:lnTo>
                    <a:pt x="6350" y="629920"/>
                  </a:lnTo>
                  <a:close/>
                </a:path>
                <a:path w="6350" h="722629">
                  <a:moveTo>
                    <a:pt x="6350" y="623570"/>
                  </a:moveTo>
                  <a:lnTo>
                    <a:pt x="0" y="623570"/>
                  </a:lnTo>
                  <a:lnTo>
                    <a:pt x="0" y="628650"/>
                  </a:lnTo>
                  <a:lnTo>
                    <a:pt x="6350" y="628650"/>
                  </a:lnTo>
                  <a:lnTo>
                    <a:pt x="6350" y="623570"/>
                  </a:lnTo>
                  <a:close/>
                </a:path>
                <a:path w="6350" h="722629">
                  <a:moveTo>
                    <a:pt x="6350" y="617220"/>
                  </a:moveTo>
                  <a:lnTo>
                    <a:pt x="0" y="617220"/>
                  </a:lnTo>
                  <a:lnTo>
                    <a:pt x="0" y="622300"/>
                  </a:lnTo>
                  <a:lnTo>
                    <a:pt x="6350" y="622300"/>
                  </a:lnTo>
                  <a:lnTo>
                    <a:pt x="6350" y="617220"/>
                  </a:lnTo>
                  <a:close/>
                </a:path>
                <a:path w="6350" h="722629">
                  <a:moveTo>
                    <a:pt x="6350" y="610870"/>
                  </a:moveTo>
                  <a:lnTo>
                    <a:pt x="0" y="610870"/>
                  </a:lnTo>
                  <a:lnTo>
                    <a:pt x="0" y="615950"/>
                  </a:lnTo>
                  <a:lnTo>
                    <a:pt x="6350" y="615950"/>
                  </a:lnTo>
                  <a:lnTo>
                    <a:pt x="6350" y="610870"/>
                  </a:lnTo>
                  <a:close/>
                </a:path>
                <a:path w="6350" h="722629">
                  <a:moveTo>
                    <a:pt x="6350" y="604520"/>
                  </a:moveTo>
                  <a:lnTo>
                    <a:pt x="0" y="604520"/>
                  </a:lnTo>
                  <a:lnTo>
                    <a:pt x="0" y="609600"/>
                  </a:lnTo>
                  <a:lnTo>
                    <a:pt x="6350" y="609600"/>
                  </a:lnTo>
                  <a:lnTo>
                    <a:pt x="6350" y="604520"/>
                  </a:lnTo>
                  <a:close/>
                </a:path>
                <a:path w="6350" h="722629">
                  <a:moveTo>
                    <a:pt x="6350" y="598170"/>
                  </a:moveTo>
                  <a:lnTo>
                    <a:pt x="0" y="598170"/>
                  </a:lnTo>
                  <a:lnTo>
                    <a:pt x="0" y="603250"/>
                  </a:lnTo>
                  <a:lnTo>
                    <a:pt x="6350" y="603250"/>
                  </a:lnTo>
                  <a:lnTo>
                    <a:pt x="6350" y="598170"/>
                  </a:lnTo>
                  <a:close/>
                </a:path>
                <a:path w="6350" h="722629">
                  <a:moveTo>
                    <a:pt x="6350" y="591820"/>
                  </a:moveTo>
                  <a:lnTo>
                    <a:pt x="0" y="591820"/>
                  </a:lnTo>
                  <a:lnTo>
                    <a:pt x="0" y="596900"/>
                  </a:lnTo>
                  <a:lnTo>
                    <a:pt x="6350" y="596900"/>
                  </a:lnTo>
                  <a:lnTo>
                    <a:pt x="6350" y="591820"/>
                  </a:lnTo>
                  <a:close/>
                </a:path>
                <a:path w="6350" h="722629">
                  <a:moveTo>
                    <a:pt x="6350" y="585470"/>
                  </a:moveTo>
                  <a:lnTo>
                    <a:pt x="0" y="585470"/>
                  </a:lnTo>
                  <a:lnTo>
                    <a:pt x="0" y="590550"/>
                  </a:lnTo>
                  <a:lnTo>
                    <a:pt x="6350" y="590550"/>
                  </a:lnTo>
                  <a:lnTo>
                    <a:pt x="6350" y="585470"/>
                  </a:lnTo>
                  <a:close/>
                </a:path>
                <a:path w="6350" h="722629">
                  <a:moveTo>
                    <a:pt x="6350" y="579120"/>
                  </a:moveTo>
                  <a:lnTo>
                    <a:pt x="0" y="579120"/>
                  </a:lnTo>
                  <a:lnTo>
                    <a:pt x="0" y="584200"/>
                  </a:lnTo>
                  <a:lnTo>
                    <a:pt x="6350" y="584200"/>
                  </a:lnTo>
                  <a:lnTo>
                    <a:pt x="6350" y="579120"/>
                  </a:lnTo>
                  <a:close/>
                </a:path>
                <a:path w="6350" h="722629">
                  <a:moveTo>
                    <a:pt x="6350" y="571500"/>
                  </a:moveTo>
                  <a:lnTo>
                    <a:pt x="0" y="571500"/>
                  </a:lnTo>
                  <a:lnTo>
                    <a:pt x="0" y="577850"/>
                  </a:lnTo>
                  <a:lnTo>
                    <a:pt x="6350" y="577850"/>
                  </a:lnTo>
                  <a:lnTo>
                    <a:pt x="6350" y="571500"/>
                  </a:lnTo>
                  <a:close/>
                </a:path>
                <a:path w="6350" h="722629">
                  <a:moveTo>
                    <a:pt x="6350" y="566420"/>
                  </a:moveTo>
                  <a:lnTo>
                    <a:pt x="0" y="566420"/>
                  </a:lnTo>
                  <a:lnTo>
                    <a:pt x="0" y="570230"/>
                  </a:lnTo>
                  <a:lnTo>
                    <a:pt x="6350" y="570230"/>
                  </a:lnTo>
                  <a:lnTo>
                    <a:pt x="6350" y="566420"/>
                  </a:lnTo>
                  <a:close/>
                </a:path>
                <a:path w="6350" h="722629">
                  <a:moveTo>
                    <a:pt x="6350" y="560070"/>
                  </a:moveTo>
                  <a:lnTo>
                    <a:pt x="0" y="560070"/>
                  </a:lnTo>
                  <a:lnTo>
                    <a:pt x="0" y="565150"/>
                  </a:lnTo>
                  <a:lnTo>
                    <a:pt x="6350" y="565150"/>
                  </a:lnTo>
                  <a:lnTo>
                    <a:pt x="6350" y="560070"/>
                  </a:lnTo>
                  <a:close/>
                </a:path>
                <a:path w="6350" h="722629">
                  <a:moveTo>
                    <a:pt x="6350" y="552450"/>
                  </a:moveTo>
                  <a:lnTo>
                    <a:pt x="0" y="552450"/>
                  </a:lnTo>
                  <a:lnTo>
                    <a:pt x="0" y="558800"/>
                  </a:lnTo>
                  <a:lnTo>
                    <a:pt x="6350" y="558800"/>
                  </a:lnTo>
                  <a:lnTo>
                    <a:pt x="6350" y="552450"/>
                  </a:lnTo>
                  <a:close/>
                </a:path>
                <a:path w="6350" h="722629">
                  <a:moveTo>
                    <a:pt x="6350" y="547370"/>
                  </a:moveTo>
                  <a:lnTo>
                    <a:pt x="0" y="547370"/>
                  </a:lnTo>
                  <a:lnTo>
                    <a:pt x="0" y="551180"/>
                  </a:lnTo>
                  <a:lnTo>
                    <a:pt x="6350" y="551180"/>
                  </a:lnTo>
                  <a:lnTo>
                    <a:pt x="6350" y="547370"/>
                  </a:lnTo>
                  <a:close/>
                </a:path>
                <a:path w="6350" h="722629">
                  <a:moveTo>
                    <a:pt x="6350" y="541020"/>
                  </a:moveTo>
                  <a:lnTo>
                    <a:pt x="0" y="541020"/>
                  </a:lnTo>
                  <a:lnTo>
                    <a:pt x="0" y="546100"/>
                  </a:lnTo>
                  <a:lnTo>
                    <a:pt x="6350" y="546100"/>
                  </a:lnTo>
                  <a:lnTo>
                    <a:pt x="6350" y="541020"/>
                  </a:lnTo>
                  <a:close/>
                </a:path>
                <a:path w="6350" h="722629">
                  <a:moveTo>
                    <a:pt x="3809" y="533400"/>
                  </a:moveTo>
                  <a:lnTo>
                    <a:pt x="0" y="533400"/>
                  </a:lnTo>
                  <a:lnTo>
                    <a:pt x="0" y="539750"/>
                  </a:lnTo>
                  <a:lnTo>
                    <a:pt x="6350" y="539750"/>
                  </a:lnTo>
                  <a:lnTo>
                    <a:pt x="6350" y="534670"/>
                  </a:lnTo>
                  <a:lnTo>
                    <a:pt x="3809" y="534670"/>
                  </a:lnTo>
                  <a:lnTo>
                    <a:pt x="3809" y="533400"/>
                  </a:lnTo>
                  <a:close/>
                </a:path>
                <a:path w="6350" h="722629">
                  <a:moveTo>
                    <a:pt x="6350" y="530860"/>
                  </a:moveTo>
                  <a:lnTo>
                    <a:pt x="5079" y="530860"/>
                  </a:lnTo>
                  <a:lnTo>
                    <a:pt x="5079" y="533400"/>
                  </a:lnTo>
                  <a:lnTo>
                    <a:pt x="6350" y="533400"/>
                  </a:lnTo>
                  <a:lnTo>
                    <a:pt x="6350" y="530860"/>
                  </a:lnTo>
                  <a:close/>
                </a:path>
              </a:pathLst>
            </a:custGeom>
            <a:solidFill>
              <a:srgbClr val="5400F3"/>
            </a:solidFill>
          </p:spPr>
          <p:txBody>
            <a:bodyPr bIns="0" lIns="0" rIns="0" rtlCol="0" tIns="0" wrap="square"/>
            <a:p/>
          </p:txBody>
        </p:sp>
        <p:sp>
          <p:nvSpPr>
            <p:cNvPr id="1051062" name="object 2378"/>
            <p:cNvSpPr/>
            <p:nvPr/>
          </p:nvSpPr>
          <p:spPr>
            <a:xfrm>
              <a:off x="6483350" y="5793740"/>
              <a:ext cx="7620" cy="723900"/>
            </a:xfrm>
            <a:custGeom>
              <a:avLst/>
              <a:ahLst/>
              <a:rect l="l" t="t" r="r" b="b"/>
              <a:pathLst>
                <a:path w="7620" h="723900">
                  <a:moveTo>
                    <a:pt x="7620" y="0"/>
                  </a:moveTo>
                  <a:lnTo>
                    <a:pt x="0" y="0"/>
                  </a:lnTo>
                  <a:lnTo>
                    <a:pt x="0" y="5080"/>
                  </a:lnTo>
                  <a:lnTo>
                    <a:pt x="7620" y="5080"/>
                  </a:lnTo>
                  <a:lnTo>
                    <a:pt x="7620" y="0"/>
                  </a:lnTo>
                  <a:close/>
                </a:path>
                <a:path w="7620" h="723900">
                  <a:moveTo>
                    <a:pt x="7620" y="5080"/>
                  </a:moveTo>
                  <a:lnTo>
                    <a:pt x="0" y="5080"/>
                  </a:lnTo>
                  <a:lnTo>
                    <a:pt x="0" y="7620"/>
                  </a:lnTo>
                  <a:lnTo>
                    <a:pt x="7620" y="7620"/>
                  </a:lnTo>
                  <a:lnTo>
                    <a:pt x="7620" y="5080"/>
                  </a:lnTo>
                  <a:close/>
                </a:path>
                <a:path w="7620" h="723900">
                  <a:moveTo>
                    <a:pt x="7620" y="7620"/>
                  </a:moveTo>
                  <a:lnTo>
                    <a:pt x="0" y="7620"/>
                  </a:lnTo>
                  <a:lnTo>
                    <a:pt x="0" y="11430"/>
                  </a:lnTo>
                  <a:lnTo>
                    <a:pt x="7620" y="11430"/>
                  </a:lnTo>
                  <a:lnTo>
                    <a:pt x="7620" y="7620"/>
                  </a:lnTo>
                  <a:close/>
                </a:path>
                <a:path w="7620" h="723900">
                  <a:moveTo>
                    <a:pt x="7620" y="11430"/>
                  </a:moveTo>
                  <a:lnTo>
                    <a:pt x="0" y="11430"/>
                  </a:lnTo>
                  <a:lnTo>
                    <a:pt x="0" y="13970"/>
                  </a:lnTo>
                  <a:lnTo>
                    <a:pt x="7620" y="13970"/>
                  </a:lnTo>
                  <a:lnTo>
                    <a:pt x="7620" y="11430"/>
                  </a:lnTo>
                  <a:close/>
                </a:path>
                <a:path w="7620" h="723900">
                  <a:moveTo>
                    <a:pt x="7620" y="13970"/>
                  </a:moveTo>
                  <a:lnTo>
                    <a:pt x="0" y="13970"/>
                  </a:lnTo>
                  <a:lnTo>
                    <a:pt x="0" y="20320"/>
                  </a:lnTo>
                  <a:lnTo>
                    <a:pt x="7620" y="20320"/>
                  </a:lnTo>
                  <a:lnTo>
                    <a:pt x="7620" y="13970"/>
                  </a:lnTo>
                  <a:close/>
                </a:path>
                <a:path w="7620" h="723900">
                  <a:moveTo>
                    <a:pt x="7620" y="20320"/>
                  </a:moveTo>
                  <a:lnTo>
                    <a:pt x="0" y="20320"/>
                  </a:lnTo>
                  <a:lnTo>
                    <a:pt x="0" y="26670"/>
                  </a:lnTo>
                  <a:lnTo>
                    <a:pt x="7620" y="26670"/>
                  </a:lnTo>
                  <a:lnTo>
                    <a:pt x="7620" y="20320"/>
                  </a:lnTo>
                  <a:close/>
                </a:path>
                <a:path w="7620" h="723900">
                  <a:moveTo>
                    <a:pt x="7620" y="26670"/>
                  </a:moveTo>
                  <a:lnTo>
                    <a:pt x="0" y="26670"/>
                  </a:lnTo>
                  <a:lnTo>
                    <a:pt x="0" y="39370"/>
                  </a:lnTo>
                  <a:lnTo>
                    <a:pt x="7620" y="39370"/>
                  </a:lnTo>
                  <a:lnTo>
                    <a:pt x="7620" y="26670"/>
                  </a:lnTo>
                  <a:close/>
                </a:path>
                <a:path w="7620" h="723900">
                  <a:moveTo>
                    <a:pt x="7620" y="39370"/>
                  </a:moveTo>
                  <a:lnTo>
                    <a:pt x="0" y="39370"/>
                  </a:lnTo>
                  <a:lnTo>
                    <a:pt x="0" y="43180"/>
                  </a:lnTo>
                  <a:lnTo>
                    <a:pt x="7620" y="43180"/>
                  </a:lnTo>
                  <a:lnTo>
                    <a:pt x="7620" y="39370"/>
                  </a:lnTo>
                  <a:close/>
                </a:path>
                <a:path w="7620" h="723900">
                  <a:moveTo>
                    <a:pt x="7620" y="43180"/>
                  </a:moveTo>
                  <a:lnTo>
                    <a:pt x="0" y="43180"/>
                  </a:lnTo>
                  <a:lnTo>
                    <a:pt x="0" y="45720"/>
                  </a:lnTo>
                  <a:lnTo>
                    <a:pt x="7620" y="45720"/>
                  </a:lnTo>
                  <a:lnTo>
                    <a:pt x="7620" y="43180"/>
                  </a:lnTo>
                  <a:close/>
                </a:path>
                <a:path w="7620" h="723900">
                  <a:moveTo>
                    <a:pt x="7620" y="45720"/>
                  </a:moveTo>
                  <a:lnTo>
                    <a:pt x="0" y="45720"/>
                  </a:lnTo>
                  <a:lnTo>
                    <a:pt x="0" y="49530"/>
                  </a:lnTo>
                  <a:lnTo>
                    <a:pt x="7620" y="49530"/>
                  </a:lnTo>
                  <a:lnTo>
                    <a:pt x="7620" y="45720"/>
                  </a:lnTo>
                  <a:close/>
                </a:path>
                <a:path w="7620" h="723900">
                  <a:moveTo>
                    <a:pt x="7620" y="49530"/>
                  </a:moveTo>
                  <a:lnTo>
                    <a:pt x="0" y="49530"/>
                  </a:lnTo>
                  <a:lnTo>
                    <a:pt x="0" y="52070"/>
                  </a:lnTo>
                  <a:lnTo>
                    <a:pt x="7620" y="52070"/>
                  </a:lnTo>
                  <a:lnTo>
                    <a:pt x="7620" y="49530"/>
                  </a:lnTo>
                  <a:close/>
                </a:path>
                <a:path w="7620" h="723900">
                  <a:moveTo>
                    <a:pt x="7620" y="52070"/>
                  </a:moveTo>
                  <a:lnTo>
                    <a:pt x="0" y="52070"/>
                  </a:lnTo>
                  <a:lnTo>
                    <a:pt x="0" y="55880"/>
                  </a:lnTo>
                  <a:lnTo>
                    <a:pt x="7620" y="55880"/>
                  </a:lnTo>
                  <a:lnTo>
                    <a:pt x="7620" y="52070"/>
                  </a:lnTo>
                  <a:close/>
                </a:path>
                <a:path w="7620" h="723900">
                  <a:moveTo>
                    <a:pt x="7620" y="55880"/>
                  </a:moveTo>
                  <a:lnTo>
                    <a:pt x="0" y="55880"/>
                  </a:lnTo>
                  <a:lnTo>
                    <a:pt x="0" y="58420"/>
                  </a:lnTo>
                  <a:lnTo>
                    <a:pt x="7620" y="58420"/>
                  </a:lnTo>
                  <a:lnTo>
                    <a:pt x="7620" y="55880"/>
                  </a:lnTo>
                  <a:close/>
                </a:path>
                <a:path w="7620" h="723900">
                  <a:moveTo>
                    <a:pt x="7620" y="58420"/>
                  </a:moveTo>
                  <a:lnTo>
                    <a:pt x="0" y="58420"/>
                  </a:lnTo>
                  <a:lnTo>
                    <a:pt x="0" y="62230"/>
                  </a:lnTo>
                  <a:lnTo>
                    <a:pt x="7620" y="62230"/>
                  </a:lnTo>
                  <a:lnTo>
                    <a:pt x="7620" y="58420"/>
                  </a:lnTo>
                  <a:close/>
                </a:path>
                <a:path w="7620" h="723900">
                  <a:moveTo>
                    <a:pt x="7620" y="62230"/>
                  </a:moveTo>
                  <a:lnTo>
                    <a:pt x="0" y="62230"/>
                  </a:lnTo>
                  <a:lnTo>
                    <a:pt x="0" y="64770"/>
                  </a:lnTo>
                  <a:lnTo>
                    <a:pt x="7620" y="64770"/>
                  </a:lnTo>
                  <a:lnTo>
                    <a:pt x="7620" y="62230"/>
                  </a:lnTo>
                  <a:close/>
                </a:path>
                <a:path w="7620" h="723900">
                  <a:moveTo>
                    <a:pt x="7620" y="64770"/>
                  </a:moveTo>
                  <a:lnTo>
                    <a:pt x="0" y="64770"/>
                  </a:lnTo>
                  <a:lnTo>
                    <a:pt x="0" y="71120"/>
                  </a:lnTo>
                  <a:lnTo>
                    <a:pt x="7620" y="71120"/>
                  </a:lnTo>
                  <a:lnTo>
                    <a:pt x="7620" y="64770"/>
                  </a:lnTo>
                  <a:close/>
                </a:path>
                <a:path w="7620" h="723900">
                  <a:moveTo>
                    <a:pt x="7620" y="71120"/>
                  </a:moveTo>
                  <a:lnTo>
                    <a:pt x="0" y="71120"/>
                  </a:lnTo>
                  <a:lnTo>
                    <a:pt x="0" y="74930"/>
                  </a:lnTo>
                  <a:lnTo>
                    <a:pt x="7620" y="74930"/>
                  </a:lnTo>
                  <a:lnTo>
                    <a:pt x="7620" y="71120"/>
                  </a:lnTo>
                  <a:close/>
                </a:path>
                <a:path w="7620" h="723900">
                  <a:moveTo>
                    <a:pt x="7620" y="74930"/>
                  </a:moveTo>
                  <a:lnTo>
                    <a:pt x="0" y="74930"/>
                  </a:lnTo>
                  <a:lnTo>
                    <a:pt x="0" y="77470"/>
                  </a:lnTo>
                  <a:lnTo>
                    <a:pt x="7620" y="77470"/>
                  </a:lnTo>
                  <a:lnTo>
                    <a:pt x="7620" y="74930"/>
                  </a:lnTo>
                  <a:close/>
                </a:path>
                <a:path w="7620" h="723900">
                  <a:moveTo>
                    <a:pt x="7620" y="77470"/>
                  </a:moveTo>
                  <a:lnTo>
                    <a:pt x="0" y="77470"/>
                  </a:lnTo>
                  <a:lnTo>
                    <a:pt x="0" y="81280"/>
                  </a:lnTo>
                  <a:lnTo>
                    <a:pt x="7620" y="81280"/>
                  </a:lnTo>
                  <a:lnTo>
                    <a:pt x="7620" y="77470"/>
                  </a:lnTo>
                  <a:close/>
                </a:path>
                <a:path w="7620" h="723900">
                  <a:moveTo>
                    <a:pt x="7620" y="81280"/>
                  </a:moveTo>
                  <a:lnTo>
                    <a:pt x="0" y="81280"/>
                  </a:lnTo>
                  <a:lnTo>
                    <a:pt x="0" y="83820"/>
                  </a:lnTo>
                  <a:lnTo>
                    <a:pt x="7620" y="83820"/>
                  </a:lnTo>
                  <a:lnTo>
                    <a:pt x="7620" y="81280"/>
                  </a:lnTo>
                  <a:close/>
                </a:path>
                <a:path w="7620" h="723900">
                  <a:moveTo>
                    <a:pt x="7620" y="83820"/>
                  </a:moveTo>
                  <a:lnTo>
                    <a:pt x="0" y="83820"/>
                  </a:lnTo>
                  <a:lnTo>
                    <a:pt x="0" y="87630"/>
                  </a:lnTo>
                  <a:lnTo>
                    <a:pt x="7620" y="87630"/>
                  </a:lnTo>
                  <a:lnTo>
                    <a:pt x="7620" y="83820"/>
                  </a:lnTo>
                  <a:close/>
                </a:path>
                <a:path w="7620" h="723900">
                  <a:moveTo>
                    <a:pt x="7620" y="87630"/>
                  </a:moveTo>
                  <a:lnTo>
                    <a:pt x="0" y="87630"/>
                  </a:lnTo>
                  <a:lnTo>
                    <a:pt x="0" y="93980"/>
                  </a:lnTo>
                  <a:lnTo>
                    <a:pt x="7620" y="93980"/>
                  </a:lnTo>
                  <a:lnTo>
                    <a:pt x="7620" y="87630"/>
                  </a:lnTo>
                  <a:close/>
                </a:path>
                <a:path w="7620" h="723900">
                  <a:moveTo>
                    <a:pt x="7620" y="93980"/>
                  </a:moveTo>
                  <a:lnTo>
                    <a:pt x="0" y="93980"/>
                  </a:lnTo>
                  <a:lnTo>
                    <a:pt x="0" y="96520"/>
                  </a:lnTo>
                  <a:lnTo>
                    <a:pt x="7620" y="96520"/>
                  </a:lnTo>
                  <a:lnTo>
                    <a:pt x="7620" y="93980"/>
                  </a:lnTo>
                  <a:close/>
                </a:path>
                <a:path w="7620" h="723900">
                  <a:moveTo>
                    <a:pt x="7620" y="96520"/>
                  </a:moveTo>
                  <a:lnTo>
                    <a:pt x="0" y="96520"/>
                  </a:lnTo>
                  <a:lnTo>
                    <a:pt x="0" y="100330"/>
                  </a:lnTo>
                  <a:lnTo>
                    <a:pt x="7620" y="100330"/>
                  </a:lnTo>
                  <a:lnTo>
                    <a:pt x="7620" y="96520"/>
                  </a:lnTo>
                  <a:close/>
                </a:path>
                <a:path w="7620" h="723900">
                  <a:moveTo>
                    <a:pt x="7620" y="100330"/>
                  </a:moveTo>
                  <a:lnTo>
                    <a:pt x="0" y="100330"/>
                  </a:lnTo>
                  <a:lnTo>
                    <a:pt x="0" y="102870"/>
                  </a:lnTo>
                  <a:lnTo>
                    <a:pt x="7620" y="102870"/>
                  </a:lnTo>
                  <a:lnTo>
                    <a:pt x="7620" y="100330"/>
                  </a:lnTo>
                  <a:close/>
                </a:path>
                <a:path w="7620" h="723900">
                  <a:moveTo>
                    <a:pt x="7620" y="102870"/>
                  </a:moveTo>
                  <a:lnTo>
                    <a:pt x="0" y="102870"/>
                  </a:lnTo>
                  <a:lnTo>
                    <a:pt x="0" y="106680"/>
                  </a:lnTo>
                  <a:lnTo>
                    <a:pt x="7620" y="106680"/>
                  </a:lnTo>
                  <a:lnTo>
                    <a:pt x="7620" y="102870"/>
                  </a:lnTo>
                  <a:close/>
                </a:path>
                <a:path w="7620" h="723900">
                  <a:moveTo>
                    <a:pt x="7620" y="106680"/>
                  </a:moveTo>
                  <a:lnTo>
                    <a:pt x="0" y="106680"/>
                  </a:lnTo>
                  <a:lnTo>
                    <a:pt x="0" y="109220"/>
                  </a:lnTo>
                  <a:lnTo>
                    <a:pt x="7620" y="109220"/>
                  </a:lnTo>
                  <a:lnTo>
                    <a:pt x="7620" y="106680"/>
                  </a:lnTo>
                  <a:close/>
                </a:path>
                <a:path w="7620" h="723900">
                  <a:moveTo>
                    <a:pt x="7620" y="109220"/>
                  </a:moveTo>
                  <a:lnTo>
                    <a:pt x="0" y="109220"/>
                  </a:lnTo>
                  <a:lnTo>
                    <a:pt x="0" y="113030"/>
                  </a:lnTo>
                  <a:lnTo>
                    <a:pt x="7620" y="113030"/>
                  </a:lnTo>
                  <a:lnTo>
                    <a:pt x="7620" y="109220"/>
                  </a:lnTo>
                  <a:close/>
                </a:path>
                <a:path w="7620" h="723900">
                  <a:moveTo>
                    <a:pt x="7620" y="113030"/>
                  </a:moveTo>
                  <a:lnTo>
                    <a:pt x="0" y="113030"/>
                  </a:lnTo>
                  <a:lnTo>
                    <a:pt x="0" y="115570"/>
                  </a:lnTo>
                  <a:lnTo>
                    <a:pt x="7620" y="115570"/>
                  </a:lnTo>
                  <a:lnTo>
                    <a:pt x="7620" y="113030"/>
                  </a:lnTo>
                  <a:close/>
                </a:path>
                <a:path w="7620" h="723900">
                  <a:moveTo>
                    <a:pt x="7620" y="115570"/>
                  </a:moveTo>
                  <a:lnTo>
                    <a:pt x="0" y="115570"/>
                  </a:lnTo>
                  <a:lnTo>
                    <a:pt x="0" y="119380"/>
                  </a:lnTo>
                  <a:lnTo>
                    <a:pt x="7620" y="119380"/>
                  </a:lnTo>
                  <a:lnTo>
                    <a:pt x="7620" y="115570"/>
                  </a:lnTo>
                  <a:close/>
                </a:path>
                <a:path w="7620" h="723900">
                  <a:moveTo>
                    <a:pt x="7620" y="119380"/>
                  </a:moveTo>
                  <a:lnTo>
                    <a:pt x="0" y="119380"/>
                  </a:lnTo>
                  <a:lnTo>
                    <a:pt x="0" y="121920"/>
                  </a:lnTo>
                  <a:lnTo>
                    <a:pt x="7620" y="121920"/>
                  </a:lnTo>
                  <a:lnTo>
                    <a:pt x="7620" y="119380"/>
                  </a:lnTo>
                  <a:close/>
                </a:path>
                <a:path w="7620" h="723900">
                  <a:moveTo>
                    <a:pt x="7620" y="121920"/>
                  </a:moveTo>
                  <a:lnTo>
                    <a:pt x="0" y="121920"/>
                  </a:lnTo>
                  <a:lnTo>
                    <a:pt x="0" y="125730"/>
                  </a:lnTo>
                  <a:lnTo>
                    <a:pt x="7620" y="125730"/>
                  </a:lnTo>
                  <a:lnTo>
                    <a:pt x="7620" y="121920"/>
                  </a:lnTo>
                  <a:close/>
                </a:path>
                <a:path w="7620" h="723900">
                  <a:moveTo>
                    <a:pt x="7620" y="125730"/>
                  </a:moveTo>
                  <a:lnTo>
                    <a:pt x="0" y="125730"/>
                  </a:lnTo>
                  <a:lnTo>
                    <a:pt x="0" y="128270"/>
                  </a:lnTo>
                  <a:lnTo>
                    <a:pt x="7620" y="128270"/>
                  </a:lnTo>
                  <a:lnTo>
                    <a:pt x="7620" y="125730"/>
                  </a:lnTo>
                  <a:close/>
                </a:path>
                <a:path w="7620" h="723900">
                  <a:moveTo>
                    <a:pt x="7620" y="128270"/>
                  </a:moveTo>
                  <a:lnTo>
                    <a:pt x="0" y="128270"/>
                  </a:lnTo>
                  <a:lnTo>
                    <a:pt x="0" y="132080"/>
                  </a:lnTo>
                  <a:lnTo>
                    <a:pt x="7620" y="132080"/>
                  </a:lnTo>
                  <a:lnTo>
                    <a:pt x="7620" y="128270"/>
                  </a:lnTo>
                  <a:close/>
                </a:path>
                <a:path w="7620" h="723900">
                  <a:moveTo>
                    <a:pt x="7620" y="132080"/>
                  </a:moveTo>
                  <a:lnTo>
                    <a:pt x="0" y="132080"/>
                  </a:lnTo>
                  <a:lnTo>
                    <a:pt x="0" y="134620"/>
                  </a:lnTo>
                  <a:lnTo>
                    <a:pt x="7620" y="134620"/>
                  </a:lnTo>
                  <a:lnTo>
                    <a:pt x="7620" y="132080"/>
                  </a:lnTo>
                  <a:close/>
                </a:path>
                <a:path w="7620" h="723900">
                  <a:moveTo>
                    <a:pt x="7620" y="134620"/>
                  </a:moveTo>
                  <a:lnTo>
                    <a:pt x="0" y="134620"/>
                  </a:lnTo>
                  <a:lnTo>
                    <a:pt x="0" y="138430"/>
                  </a:lnTo>
                  <a:lnTo>
                    <a:pt x="7620" y="138430"/>
                  </a:lnTo>
                  <a:lnTo>
                    <a:pt x="7620" y="134620"/>
                  </a:lnTo>
                  <a:close/>
                </a:path>
                <a:path w="7620" h="723900">
                  <a:moveTo>
                    <a:pt x="7620" y="138430"/>
                  </a:moveTo>
                  <a:lnTo>
                    <a:pt x="0" y="138430"/>
                  </a:lnTo>
                  <a:lnTo>
                    <a:pt x="0" y="140970"/>
                  </a:lnTo>
                  <a:lnTo>
                    <a:pt x="7620" y="140970"/>
                  </a:lnTo>
                  <a:lnTo>
                    <a:pt x="7620" y="138430"/>
                  </a:lnTo>
                  <a:close/>
                </a:path>
                <a:path w="7620" h="723900">
                  <a:moveTo>
                    <a:pt x="7620" y="140970"/>
                  </a:moveTo>
                  <a:lnTo>
                    <a:pt x="0" y="140970"/>
                  </a:lnTo>
                  <a:lnTo>
                    <a:pt x="0" y="144780"/>
                  </a:lnTo>
                  <a:lnTo>
                    <a:pt x="7620" y="144780"/>
                  </a:lnTo>
                  <a:lnTo>
                    <a:pt x="7620" y="140970"/>
                  </a:lnTo>
                  <a:close/>
                </a:path>
                <a:path w="7620" h="723900">
                  <a:moveTo>
                    <a:pt x="7620" y="144780"/>
                  </a:moveTo>
                  <a:lnTo>
                    <a:pt x="0" y="144780"/>
                  </a:lnTo>
                  <a:lnTo>
                    <a:pt x="0" y="147320"/>
                  </a:lnTo>
                  <a:lnTo>
                    <a:pt x="7620" y="147320"/>
                  </a:lnTo>
                  <a:lnTo>
                    <a:pt x="7620" y="144780"/>
                  </a:lnTo>
                  <a:close/>
                </a:path>
                <a:path w="7620" h="723900">
                  <a:moveTo>
                    <a:pt x="7620" y="147320"/>
                  </a:moveTo>
                  <a:lnTo>
                    <a:pt x="0" y="147320"/>
                  </a:lnTo>
                  <a:lnTo>
                    <a:pt x="0" y="153670"/>
                  </a:lnTo>
                  <a:lnTo>
                    <a:pt x="7620" y="153670"/>
                  </a:lnTo>
                  <a:lnTo>
                    <a:pt x="7620" y="147320"/>
                  </a:lnTo>
                  <a:close/>
                </a:path>
                <a:path w="7620" h="723900">
                  <a:moveTo>
                    <a:pt x="7620" y="153670"/>
                  </a:moveTo>
                  <a:lnTo>
                    <a:pt x="0" y="153670"/>
                  </a:lnTo>
                  <a:lnTo>
                    <a:pt x="0" y="160020"/>
                  </a:lnTo>
                  <a:lnTo>
                    <a:pt x="7620" y="160020"/>
                  </a:lnTo>
                  <a:lnTo>
                    <a:pt x="7620" y="153670"/>
                  </a:lnTo>
                  <a:close/>
                </a:path>
                <a:path w="7620" h="723900">
                  <a:moveTo>
                    <a:pt x="7620" y="160020"/>
                  </a:moveTo>
                  <a:lnTo>
                    <a:pt x="0" y="160020"/>
                  </a:lnTo>
                  <a:lnTo>
                    <a:pt x="0" y="163830"/>
                  </a:lnTo>
                  <a:lnTo>
                    <a:pt x="7620" y="163830"/>
                  </a:lnTo>
                  <a:lnTo>
                    <a:pt x="7620" y="160020"/>
                  </a:lnTo>
                  <a:close/>
                </a:path>
                <a:path w="7620" h="723900">
                  <a:moveTo>
                    <a:pt x="7620" y="163830"/>
                  </a:moveTo>
                  <a:lnTo>
                    <a:pt x="0" y="163830"/>
                  </a:lnTo>
                  <a:lnTo>
                    <a:pt x="0" y="166370"/>
                  </a:lnTo>
                  <a:lnTo>
                    <a:pt x="7620" y="166370"/>
                  </a:lnTo>
                  <a:lnTo>
                    <a:pt x="7620" y="163830"/>
                  </a:lnTo>
                  <a:close/>
                </a:path>
                <a:path w="7620" h="723900">
                  <a:moveTo>
                    <a:pt x="7620" y="166370"/>
                  </a:moveTo>
                  <a:lnTo>
                    <a:pt x="0" y="166370"/>
                  </a:lnTo>
                  <a:lnTo>
                    <a:pt x="0" y="172720"/>
                  </a:lnTo>
                  <a:lnTo>
                    <a:pt x="7620" y="172720"/>
                  </a:lnTo>
                  <a:lnTo>
                    <a:pt x="7620" y="166370"/>
                  </a:lnTo>
                  <a:close/>
                </a:path>
                <a:path w="7620" h="723900">
                  <a:moveTo>
                    <a:pt x="7620" y="172720"/>
                  </a:moveTo>
                  <a:lnTo>
                    <a:pt x="0" y="172720"/>
                  </a:lnTo>
                  <a:lnTo>
                    <a:pt x="0" y="179070"/>
                  </a:lnTo>
                  <a:lnTo>
                    <a:pt x="7620" y="179070"/>
                  </a:lnTo>
                  <a:lnTo>
                    <a:pt x="7620" y="172720"/>
                  </a:lnTo>
                  <a:close/>
                </a:path>
                <a:path w="7620" h="723900">
                  <a:moveTo>
                    <a:pt x="7620" y="179070"/>
                  </a:moveTo>
                  <a:lnTo>
                    <a:pt x="0" y="179070"/>
                  </a:lnTo>
                  <a:lnTo>
                    <a:pt x="0" y="185420"/>
                  </a:lnTo>
                  <a:lnTo>
                    <a:pt x="7620" y="185420"/>
                  </a:lnTo>
                  <a:lnTo>
                    <a:pt x="7620" y="179070"/>
                  </a:lnTo>
                  <a:close/>
                </a:path>
                <a:path w="7620" h="723900">
                  <a:moveTo>
                    <a:pt x="7620" y="185420"/>
                  </a:moveTo>
                  <a:lnTo>
                    <a:pt x="0" y="185420"/>
                  </a:lnTo>
                  <a:lnTo>
                    <a:pt x="0" y="187960"/>
                  </a:lnTo>
                  <a:lnTo>
                    <a:pt x="3810" y="187960"/>
                  </a:lnTo>
                  <a:lnTo>
                    <a:pt x="3810" y="189230"/>
                  </a:lnTo>
                  <a:lnTo>
                    <a:pt x="7620" y="189230"/>
                  </a:lnTo>
                  <a:lnTo>
                    <a:pt x="7620" y="185420"/>
                  </a:lnTo>
                  <a:close/>
                </a:path>
                <a:path w="7620" h="723900">
                  <a:moveTo>
                    <a:pt x="7620" y="189230"/>
                  </a:moveTo>
                  <a:lnTo>
                    <a:pt x="5079" y="189230"/>
                  </a:lnTo>
                  <a:lnTo>
                    <a:pt x="5079" y="190500"/>
                  </a:lnTo>
                  <a:lnTo>
                    <a:pt x="7620" y="190500"/>
                  </a:lnTo>
                  <a:lnTo>
                    <a:pt x="7620" y="189230"/>
                  </a:lnTo>
                  <a:close/>
                </a:path>
                <a:path w="7620" h="723900">
                  <a:moveTo>
                    <a:pt x="7620" y="720090"/>
                  </a:moveTo>
                  <a:lnTo>
                    <a:pt x="0" y="720090"/>
                  </a:lnTo>
                  <a:lnTo>
                    <a:pt x="0" y="723900"/>
                  </a:lnTo>
                  <a:lnTo>
                    <a:pt x="3810" y="723900"/>
                  </a:lnTo>
                  <a:lnTo>
                    <a:pt x="3810" y="722630"/>
                  </a:lnTo>
                  <a:lnTo>
                    <a:pt x="7620" y="722630"/>
                  </a:lnTo>
                  <a:lnTo>
                    <a:pt x="7620" y="720090"/>
                  </a:lnTo>
                  <a:close/>
                </a:path>
                <a:path w="7620" h="723900">
                  <a:moveTo>
                    <a:pt x="7620" y="717550"/>
                  </a:moveTo>
                  <a:lnTo>
                    <a:pt x="0" y="717550"/>
                  </a:lnTo>
                  <a:lnTo>
                    <a:pt x="0" y="718820"/>
                  </a:lnTo>
                  <a:lnTo>
                    <a:pt x="7620" y="718820"/>
                  </a:lnTo>
                  <a:lnTo>
                    <a:pt x="7620" y="717550"/>
                  </a:lnTo>
                  <a:close/>
                </a:path>
                <a:path w="7620" h="723900">
                  <a:moveTo>
                    <a:pt x="7620" y="713740"/>
                  </a:moveTo>
                  <a:lnTo>
                    <a:pt x="0" y="713740"/>
                  </a:lnTo>
                  <a:lnTo>
                    <a:pt x="0" y="716280"/>
                  </a:lnTo>
                  <a:lnTo>
                    <a:pt x="7620" y="716280"/>
                  </a:lnTo>
                  <a:lnTo>
                    <a:pt x="7620" y="713740"/>
                  </a:lnTo>
                  <a:close/>
                </a:path>
                <a:path w="7620" h="723900">
                  <a:moveTo>
                    <a:pt x="7620" y="711200"/>
                  </a:moveTo>
                  <a:lnTo>
                    <a:pt x="0" y="711200"/>
                  </a:lnTo>
                  <a:lnTo>
                    <a:pt x="0" y="712470"/>
                  </a:lnTo>
                  <a:lnTo>
                    <a:pt x="7620" y="712470"/>
                  </a:lnTo>
                  <a:lnTo>
                    <a:pt x="7620" y="711200"/>
                  </a:lnTo>
                  <a:close/>
                </a:path>
                <a:path w="7620" h="723900">
                  <a:moveTo>
                    <a:pt x="7620" y="707390"/>
                  </a:moveTo>
                  <a:lnTo>
                    <a:pt x="0" y="707390"/>
                  </a:lnTo>
                  <a:lnTo>
                    <a:pt x="0" y="709930"/>
                  </a:lnTo>
                  <a:lnTo>
                    <a:pt x="7620" y="709930"/>
                  </a:lnTo>
                  <a:lnTo>
                    <a:pt x="7620" y="707390"/>
                  </a:lnTo>
                  <a:close/>
                </a:path>
                <a:path w="7620" h="723900">
                  <a:moveTo>
                    <a:pt x="7620" y="704850"/>
                  </a:moveTo>
                  <a:lnTo>
                    <a:pt x="0" y="704850"/>
                  </a:lnTo>
                  <a:lnTo>
                    <a:pt x="0" y="706120"/>
                  </a:lnTo>
                  <a:lnTo>
                    <a:pt x="7620" y="706120"/>
                  </a:lnTo>
                  <a:lnTo>
                    <a:pt x="7620" y="704850"/>
                  </a:lnTo>
                  <a:close/>
                </a:path>
                <a:path w="7620" h="723900">
                  <a:moveTo>
                    <a:pt x="7620" y="701040"/>
                  </a:moveTo>
                  <a:lnTo>
                    <a:pt x="0" y="701040"/>
                  </a:lnTo>
                  <a:lnTo>
                    <a:pt x="0" y="703580"/>
                  </a:lnTo>
                  <a:lnTo>
                    <a:pt x="7620" y="703580"/>
                  </a:lnTo>
                  <a:lnTo>
                    <a:pt x="7620" y="701040"/>
                  </a:lnTo>
                  <a:close/>
                </a:path>
                <a:path w="7620" h="723900">
                  <a:moveTo>
                    <a:pt x="7620" y="698500"/>
                  </a:moveTo>
                  <a:lnTo>
                    <a:pt x="0" y="698500"/>
                  </a:lnTo>
                  <a:lnTo>
                    <a:pt x="0" y="699770"/>
                  </a:lnTo>
                  <a:lnTo>
                    <a:pt x="7620" y="699770"/>
                  </a:lnTo>
                  <a:lnTo>
                    <a:pt x="7620" y="698500"/>
                  </a:lnTo>
                  <a:close/>
                </a:path>
                <a:path w="7620" h="723900">
                  <a:moveTo>
                    <a:pt x="7620" y="694690"/>
                  </a:moveTo>
                  <a:lnTo>
                    <a:pt x="0" y="694690"/>
                  </a:lnTo>
                  <a:lnTo>
                    <a:pt x="0" y="697230"/>
                  </a:lnTo>
                  <a:lnTo>
                    <a:pt x="7620" y="697230"/>
                  </a:lnTo>
                  <a:lnTo>
                    <a:pt x="7620" y="694690"/>
                  </a:lnTo>
                  <a:close/>
                </a:path>
                <a:path w="7620" h="723900">
                  <a:moveTo>
                    <a:pt x="7620" y="692150"/>
                  </a:moveTo>
                  <a:lnTo>
                    <a:pt x="0" y="692150"/>
                  </a:lnTo>
                  <a:lnTo>
                    <a:pt x="0" y="693420"/>
                  </a:lnTo>
                  <a:lnTo>
                    <a:pt x="7620" y="693420"/>
                  </a:lnTo>
                  <a:lnTo>
                    <a:pt x="7620" y="692150"/>
                  </a:lnTo>
                  <a:close/>
                </a:path>
                <a:path w="7620" h="723900">
                  <a:moveTo>
                    <a:pt x="7620" y="688340"/>
                  </a:moveTo>
                  <a:lnTo>
                    <a:pt x="0" y="688340"/>
                  </a:lnTo>
                  <a:lnTo>
                    <a:pt x="0" y="690880"/>
                  </a:lnTo>
                  <a:lnTo>
                    <a:pt x="7620" y="690880"/>
                  </a:lnTo>
                  <a:lnTo>
                    <a:pt x="7620" y="688340"/>
                  </a:lnTo>
                  <a:close/>
                </a:path>
                <a:path w="7620" h="723900">
                  <a:moveTo>
                    <a:pt x="7620" y="685800"/>
                  </a:moveTo>
                  <a:lnTo>
                    <a:pt x="0" y="685800"/>
                  </a:lnTo>
                  <a:lnTo>
                    <a:pt x="0" y="687070"/>
                  </a:lnTo>
                  <a:lnTo>
                    <a:pt x="7620" y="687070"/>
                  </a:lnTo>
                  <a:lnTo>
                    <a:pt x="7620" y="685800"/>
                  </a:lnTo>
                  <a:close/>
                </a:path>
                <a:path w="7620" h="723900">
                  <a:moveTo>
                    <a:pt x="7620" y="681990"/>
                  </a:moveTo>
                  <a:lnTo>
                    <a:pt x="0" y="681990"/>
                  </a:lnTo>
                  <a:lnTo>
                    <a:pt x="0" y="684530"/>
                  </a:lnTo>
                  <a:lnTo>
                    <a:pt x="7620" y="684530"/>
                  </a:lnTo>
                  <a:lnTo>
                    <a:pt x="7620" y="681990"/>
                  </a:lnTo>
                  <a:close/>
                </a:path>
                <a:path w="7620" h="723900">
                  <a:moveTo>
                    <a:pt x="7620" y="679450"/>
                  </a:moveTo>
                  <a:lnTo>
                    <a:pt x="0" y="679450"/>
                  </a:lnTo>
                  <a:lnTo>
                    <a:pt x="0" y="680720"/>
                  </a:lnTo>
                  <a:lnTo>
                    <a:pt x="7620" y="680720"/>
                  </a:lnTo>
                  <a:lnTo>
                    <a:pt x="7620" y="679450"/>
                  </a:lnTo>
                  <a:close/>
                </a:path>
                <a:path w="7620" h="723900">
                  <a:moveTo>
                    <a:pt x="7620" y="675640"/>
                  </a:moveTo>
                  <a:lnTo>
                    <a:pt x="0" y="675640"/>
                  </a:lnTo>
                  <a:lnTo>
                    <a:pt x="0" y="678180"/>
                  </a:lnTo>
                  <a:lnTo>
                    <a:pt x="7620" y="678180"/>
                  </a:lnTo>
                  <a:lnTo>
                    <a:pt x="7620" y="675640"/>
                  </a:lnTo>
                  <a:close/>
                </a:path>
                <a:path w="7620" h="723900">
                  <a:moveTo>
                    <a:pt x="7620" y="673100"/>
                  </a:moveTo>
                  <a:lnTo>
                    <a:pt x="0" y="673100"/>
                  </a:lnTo>
                  <a:lnTo>
                    <a:pt x="0" y="674370"/>
                  </a:lnTo>
                  <a:lnTo>
                    <a:pt x="7620" y="674370"/>
                  </a:lnTo>
                  <a:lnTo>
                    <a:pt x="7620" y="673100"/>
                  </a:lnTo>
                  <a:close/>
                </a:path>
                <a:path w="7620" h="723900">
                  <a:moveTo>
                    <a:pt x="7620" y="669290"/>
                  </a:moveTo>
                  <a:lnTo>
                    <a:pt x="0" y="669290"/>
                  </a:lnTo>
                  <a:lnTo>
                    <a:pt x="0" y="671830"/>
                  </a:lnTo>
                  <a:lnTo>
                    <a:pt x="7620" y="671830"/>
                  </a:lnTo>
                  <a:lnTo>
                    <a:pt x="7620" y="669290"/>
                  </a:lnTo>
                  <a:close/>
                </a:path>
                <a:path w="7620" h="723900">
                  <a:moveTo>
                    <a:pt x="7620" y="666750"/>
                  </a:moveTo>
                  <a:lnTo>
                    <a:pt x="0" y="666750"/>
                  </a:lnTo>
                  <a:lnTo>
                    <a:pt x="0" y="668020"/>
                  </a:lnTo>
                  <a:lnTo>
                    <a:pt x="7620" y="668020"/>
                  </a:lnTo>
                  <a:lnTo>
                    <a:pt x="7620" y="666750"/>
                  </a:lnTo>
                  <a:close/>
                </a:path>
                <a:path w="7620" h="723900">
                  <a:moveTo>
                    <a:pt x="7620" y="662940"/>
                  </a:moveTo>
                  <a:lnTo>
                    <a:pt x="0" y="662940"/>
                  </a:lnTo>
                  <a:lnTo>
                    <a:pt x="0" y="665480"/>
                  </a:lnTo>
                  <a:lnTo>
                    <a:pt x="7620" y="665480"/>
                  </a:lnTo>
                  <a:lnTo>
                    <a:pt x="7620" y="662940"/>
                  </a:lnTo>
                  <a:close/>
                </a:path>
                <a:path w="7620" h="723900">
                  <a:moveTo>
                    <a:pt x="7620" y="660400"/>
                  </a:moveTo>
                  <a:lnTo>
                    <a:pt x="0" y="660400"/>
                  </a:lnTo>
                  <a:lnTo>
                    <a:pt x="0" y="661670"/>
                  </a:lnTo>
                  <a:lnTo>
                    <a:pt x="7620" y="661670"/>
                  </a:lnTo>
                  <a:lnTo>
                    <a:pt x="7620" y="660400"/>
                  </a:lnTo>
                  <a:close/>
                </a:path>
                <a:path w="7620" h="723900">
                  <a:moveTo>
                    <a:pt x="7620" y="655320"/>
                  </a:moveTo>
                  <a:lnTo>
                    <a:pt x="0" y="655320"/>
                  </a:lnTo>
                  <a:lnTo>
                    <a:pt x="0" y="659130"/>
                  </a:lnTo>
                  <a:lnTo>
                    <a:pt x="7620" y="659130"/>
                  </a:lnTo>
                  <a:lnTo>
                    <a:pt x="7620" y="655320"/>
                  </a:lnTo>
                  <a:close/>
                </a:path>
                <a:path w="7620" h="723900">
                  <a:moveTo>
                    <a:pt x="7620" y="648970"/>
                  </a:moveTo>
                  <a:lnTo>
                    <a:pt x="0" y="648970"/>
                  </a:lnTo>
                  <a:lnTo>
                    <a:pt x="0" y="654050"/>
                  </a:lnTo>
                  <a:lnTo>
                    <a:pt x="7620" y="654050"/>
                  </a:lnTo>
                  <a:lnTo>
                    <a:pt x="7620" y="648970"/>
                  </a:lnTo>
                  <a:close/>
                </a:path>
                <a:path w="7620" h="723900">
                  <a:moveTo>
                    <a:pt x="7620" y="642620"/>
                  </a:moveTo>
                  <a:lnTo>
                    <a:pt x="0" y="642620"/>
                  </a:lnTo>
                  <a:lnTo>
                    <a:pt x="0" y="647700"/>
                  </a:lnTo>
                  <a:lnTo>
                    <a:pt x="7620" y="647700"/>
                  </a:lnTo>
                  <a:lnTo>
                    <a:pt x="7620" y="642620"/>
                  </a:lnTo>
                  <a:close/>
                </a:path>
                <a:path w="7620" h="723900">
                  <a:moveTo>
                    <a:pt x="7620" y="636270"/>
                  </a:moveTo>
                  <a:lnTo>
                    <a:pt x="0" y="636270"/>
                  </a:lnTo>
                  <a:lnTo>
                    <a:pt x="0" y="641350"/>
                  </a:lnTo>
                  <a:lnTo>
                    <a:pt x="7620" y="641350"/>
                  </a:lnTo>
                  <a:lnTo>
                    <a:pt x="7620" y="636270"/>
                  </a:lnTo>
                  <a:close/>
                </a:path>
                <a:path w="7620" h="723900">
                  <a:moveTo>
                    <a:pt x="7620" y="629920"/>
                  </a:moveTo>
                  <a:lnTo>
                    <a:pt x="0" y="629920"/>
                  </a:lnTo>
                  <a:lnTo>
                    <a:pt x="0" y="635000"/>
                  </a:lnTo>
                  <a:lnTo>
                    <a:pt x="7620" y="635000"/>
                  </a:lnTo>
                  <a:lnTo>
                    <a:pt x="7620" y="629920"/>
                  </a:lnTo>
                  <a:close/>
                </a:path>
                <a:path w="7620" h="723900">
                  <a:moveTo>
                    <a:pt x="7620" y="623570"/>
                  </a:moveTo>
                  <a:lnTo>
                    <a:pt x="0" y="623570"/>
                  </a:lnTo>
                  <a:lnTo>
                    <a:pt x="0" y="628650"/>
                  </a:lnTo>
                  <a:lnTo>
                    <a:pt x="7620" y="628650"/>
                  </a:lnTo>
                  <a:lnTo>
                    <a:pt x="7620" y="623570"/>
                  </a:lnTo>
                  <a:close/>
                </a:path>
                <a:path w="7620" h="723900">
                  <a:moveTo>
                    <a:pt x="7620" y="617220"/>
                  </a:moveTo>
                  <a:lnTo>
                    <a:pt x="0" y="617220"/>
                  </a:lnTo>
                  <a:lnTo>
                    <a:pt x="0" y="622300"/>
                  </a:lnTo>
                  <a:lnTo>
                    <a:pt x="7620" y="622300"/>
                  </a:lnTo>
                  <a:lnTo>
                    <a:pt x="7620" y="617220"/>
                  </a:lnTo>
                  <a:close/>
                </a:path>
                <a:path w="7620" h="723900">
                  <a:moveTo>
                    <a:pt x="7620" y="610870"/>
                  </a:moveTo>
                  <a:lnTo>
                    <a:pt x="0" y="610870"/>
                  </a:lnTo>
                  <a:lnTo>
                    <a:pt x="0" y="615950"/>
                  </a:lnTo>
                  <a:lnTo>
                    <a:pt x="7620" y="615950"/>
                  </a:lnTo>
                  <a:lnTo>
                    <a:pt x="7620" y="610870"/>
                  </a:lnTo>
                  <a:close/>
                </a:path>
                <a:path w="7620" h="723900">
                  <a:moveTo>
                    <a:pt x="7620" y="604520"/>
                  </a:moveTo>
                  <a:lnTo>
                    <a:pt x="0" y="604520"/>
                  </a:lnTo>
                  <a:lnTo>
                    <a:pt x="0" y="609600"/>
                  </a:lnTo>
                  <a:lnTo>
                    <a:pt x="7620" y="609600"/>
                  </a:lnTo>
                  <a:lnTo>
                    <a:pt x="7620" y="604520"/>
                  </a:lnTo>
                  <a:close/>
                </a:path>
                <a:path w="7620" h="723900">
                  <a:moveTo>
                    <a:pt x="7620" y="598170"/>
                  </a:moveTo>
                  <a:lnTo>
                    <a:pt x="0" y="598170"/>
                  </a:lnTo>
                  <a:lnTo>
                    <a:pt x="0" y="603250"/>
                  </a:lnTo>
                  <a:lnTo>
                    <a:pt x="7620" y="603250"/>
                  </a:lnTo>
                  <a:lnTo>
                    <a:pt x="7620" y="598170"/>
                  </a:lnTo>
                  <a:close/>
                </a:path>
                <a:path w="7620" h="723900">
                  <a:moveTo>
                    <a:pt x="7620" y="591820"/>
                  </a:moveTo>
                  <a:lnTo>
                    <a:pt x="0" y="591820"/>
                  </a:lnTo>
                  <a:lnTo>
                    <a:pt x="0" y="596900"/>
                  </a:lnTo>
                  <a:lnTo>
                    <a:pt x="7620" y="596900"/>
                  </a:lnTo>
                  <a:lnTo>
                    <a:pt x="7620" y="591820"/>
                  </a:lnTo>
                  <a:close/>
                </a:path>
                <a:path w="7620" h="723900">
                  <a:moveTo>
                    <a:pt x="7620" y="585470"/>
                  </a:moveTo>
                  <a:lnTo>
                    <a:pt x="0" y="585470"/>
                  </a:lnTo>
                  <a:lnTo>
                    <a:pt x="0" y="590550"/>
                  </a:lnTo>
                  <a:lnTo>
                    <a:pt x="7620" y="590550"/>
                  </a:lnTo>
                  <a:lnTo>
                    <a:pt x="7620" y="585470"/>
                  </a:lnTo>
                  <a:close/>
                </a:path>
                <a:path w="7620" h="723900">
                  <a:moveTo>
                    <a:pt x="7620" y="579120"/>
                  </a:moveTo>
                  <a:lnTo>
                    <a:pt x="0" y="579120"/>
                  </a:lnTo>
                  <a:lnTo>
                    <a:pt x="0" y="584200"/>
                  </a:lnTo>
                  <a:lnTo>
                    <a:pt x="7620" y="584200"/>
                  </a:lnTo>
                  <a:lnTo>
                    <a:pt x="7620" y="579120"/>
                  </a:lnTo>
                  <a:close/>
                </a:path>
                <a:path w="7620" h="723900">
                  <a:moveTo>
                    <a:pt x="7620" y="571500"/>
                  </a:moveTo>
                  <a:lnTo>
                    <a:pt x="0" y="571500"/>
                  </a:lnTo>
                  <a:lnTo>
                    <a:pt x="0" y="577850"/>
                  </a:lnTo>
                  <a:lnTo>
                    <a:pt x="7620" y="577850"/>
                  </a:lnTo>
                  <a:lnTo>
                    <a:pt x="7620" y="571500"/>
                  </a:lnTo>
                  <a:close/>
                </a:path>
                <a:path w="7620" h="723900">
                  <a:moveTo>
                    <a:pt x="7620" y="566420"/>
                  </a:moveTo>
                  <a:lnTo>
                    <a:pt x="0" y="566420"/>
                  </a:lnTo>
                  <a:lnTo>
                    <a:pt x="0" y="570230"/>
                  </a:lnTo>
                  <a:lnTo>
                    <a:pt x="7620" y="570230"/>
                  </a:lnTo>
                  <a:lnTo>
                    <a:pt x="7620" y="566420"/>
                  </a:lnTo>
                  <a:close/>
                </a:path>
                <a:path w="7620" h="723900">
                  <a:moveTo>
                    <a:pt x="7620" y="560070"/>
                  </a:moveTo>
                  <a:lnTo>
                    <a:pt x="0" y="560070"/>
                  </a:lnTo>
                  <a:lnTo>
                    <a:pt x="0" y="565150"/>
                  </a:lnTo>
                  <a:lnTo>
                    <a:pt x="7620" y="565150"/>
                  </a:lnTo>
                  <a:lnTo>
                    <a:pt x="7620" y="560070"/>
                  </a:lnTo>
                  <a:close/>
                </a:path>
                <a:path w="7620" h="723900">
                  <a:moveTo>
                    <a:pt x="7620" y="552450"/>
                  </a:moveTo>
                  <a:lnTo>
                    <a:pt x="0" y="552450"/>
                  </a:lnTo>
                  <a:lnTo>
                    <a:pt x="0" y="558800"/>
                  </a:lnTo>
                  <a:lnTo>
                    <a:pt x="7620" y="558800"/>
                  </a:lnTo>
                  <a:lnTo>
                    <a:pt x="7620" y="552450"/>
                  </a:lnTo>
                  <a:close/>
                </a:path>
                <a:path w="7620" h="723900">
                  <a:moveTo>
                    <a:pt x="7620" y="547370"/>
                  </a:moveTo>
                  <a:lnTo>
                    <a:pt x="0" y="547370"/>
                  </a:lnTo>
                  <a:lnTo>
                    <a:pt x="0" y="551180"/>
                  </a:lnTo>
                  <a:lnTo>
                    <a:pt x="7620" y="551180"/>
                  </a:lnTo>
                  <a:lnTo>
                    <a:pt x="7620" y="547370"/>
                  </a:lnTo>
                  <a:close/>
                </a:path>
                <a:path w="7620" h="723900">
                  <a:moveTo>
                    <a:pt x="7620" y="541020"/>
                  </a:moveTo>
                  <a:lnTo>
                    <a:pt x="0" y="541020"/>
                  </a:lnTo>
                  <a:lnTo>
                    <a:pt x="0" y="546100"/>
                  </a:lnTo>
                  <a:lnTo>
                    <a:pt x="7620" y="546100"/>
                  </a:lnTo>
                  <a:lnTo>
                    <a:pt x="7620" y="541020"/>
                  </a:lnTo>
                  <a:close/>
                </a:path>
                <a:path w="7620" h="723900">
                  <a:moveTo>
                    <a:pt x="7620" y="534670"/>
                  </a:moveTo>
                  <a:lnTo>
                    <a:pt x="5079" y="534670"/>
                  </a:lnTo>
                  <a:lnTo>
                    <a:pt x="5079" y="535940"/>
                  </a:lnTo>
                  <a:lnTo>
                    <a:pt x="1270" y="535940"/>
                  </a:lnTo>
                  <a:lnTo>
                    <a:pt x="1270" y="537210"/>
                  </a:lnTo>
                  <a:lnTo>
                    <a:pt x="0" y="537210"/>
                  </a:lnTo>
                  <a:lnTo>
                    <a:pt x="0" y="539750"/>
                  </a:lnTo>
                  <a:lnTo>
                    <a:pt x="7620" y="539750"/>
                  </a:lnTo>
                  <a:lnTo>
                    <a:pt x="7620" y="534670"/>
                  </a:lnTo>
                  <a:close/>
                </a:path>
              </a:pathLst>
            </a:custGeom>
            <a:solidFill>
              <a:srgbClr val="5300F3"/>
            </a:solidFill>
          </p:spPr>
          <p:txBody>
            <a:bodyPr bIns="0" lIns="0" rIns="0" rtlCol="0" tIns="0" wrap="square"/>
            <a:p/>
          </p:txBody>
        </p:sp>
        <p:sp>
          <p:nvSpPr>
            <p:cNvPr id="1051063" name="object 2379"/>
            <p:cNvSpPr/>
            <p:nvPr/>
          </p:nvSpPr>
          <p:spPr>
            <a:xfrm>
              <a:off x="6475730" y="5793740"/>
              <a:ext cx="7620" cy="723900"/>
            </a:xfrm>
            <a:custGeom>
              <a:avLst/>
              <a:ahLst/>
              <a:rect l="l" t="t" r="r" b="b"/>
              <a:pathLst>
                <a:path w="7620" h="723900">
                  <a:moveTo>
                    <a:pt x="7620" y="0"/>
                  </a:moveTo>
                  <a:lnTo>
                    <a:pt x="0" y="0"/>
                  </a:lnTo>
                  <a:lnTo>
                    <a:pt x="0" y="5080"/>
                  </a:lnTo>
                  <a:lnTo>
                    <a:pt x="7620" y="5080"/>
                  </a:lnTo>
                  <a:lnTo>
                    <a:pt x="7620" y="0"/>
                  </a:lnTo>
                  <a:close/>
                </a:path>
                <a:path w="7620" h="723900">
                  <a:moveTo>
                    <a:pt x="7620" y="5080"/>
                  </a:moveTo>
                  <a:lnTo>
                    <a:pt x="0" y="5080"/>
                  </a:lnTo>
                  <a:lnTo>
                    <a:pt x="0" y="7620"/>
                  </a:lnTo>
                  <a:lnTo>
                    <a:pt x="7620" y="7620"/>
                  </a:lnTo>
                  <a:lnTo>
                    <a:pt x="7620" y="5080"/>
                  </a:lnTo>
                  <a:close/>
                </a:path>
                <a:path w="7620" h="723900">
                  <a:moveTo>
                    <a:pt x="7620" y="7620"/>
                  </a:moveTo>
                  <a:lnTo>
                    <a:pt x="0" y="7620"/>
                  </a:lnTo>
                  <a:lnTo>
                    <a:pt x="0" y="11430"/>
                  </a:lnTo>
                  <a:lnTo>
                    <a:pt x="7620" y="11430"/>
                  </a:lnTo>
                  <a:lnTo>
                    <a:pt x="7620" y="7620"/>
                  </a:lnTo>
                  <a:close/>
                </a:path>
                <a:path w="7620" h="723900">
                  <a:moveTo>
                    <a:pt x="7620" y="11430"/>
                  </a:moveTo>
                  <a:lnTo>
                    <a:pt x="0" y="11430"/>
                  </a:lnTo>
                  <a:lnTo>
                    <a:pt x="0" y="13970"/>
                  </a:lnTo>
                  <a:lnTo>
                    <a:pt x="7620" y="13970"/>
                  </a:lnTo>
                  <a:lnTo>
                    <a:pt x="7620" y="11430"/>
                  </a:lnTo>
                  <a:close/>
                </a:path>
                <a:path w="7620" h="723900">
                  <a:moveTo>
                    <a:pt x="7620" y="13970"/>
                  </a:moveTo>
                  <a:lnTo>
                    <a:pt x="0" y="13970"/>
                  </a:lnTo>
                  <a:lnTo>
                    <a:pt x="0" y="20320"/>
                  </a:lnTo>
                  <a:lnTo>
                    <a:pt x="7620" y="20320"/>
                  </a:lnTo>
                  <a:lnTo>
                    <a:pt x="7620" y="13970"/>
                  </a:lnTo>
                  <a:close/>
                </a:path>
                <a:path w="7620" h="723900">
                  <a:moveTo>
                    <a:pt x="7620" y="20320"/>
                  </a:moveTo>
                  <a:lnTo>
                    <a:pt x="0" y="20320"/>
                  </a:lnTo>
                  <a:lnTo>
                    <a:pt x="0" y="26670"/>
                  </a:lnTo>
                  <a:lnTo>
                    <a:pt x="7620" y="26670"/>
                  </a:lnTo>
                  <a:lnTo>
                    <a:pt x="7620" y="20320"/>
                  </a:lnTo>
                  <a:close/>
                </a:path>
                <a:path w="7620" h="723900">
                  <a:moveTo>
                    <a:pt x="7620" y="26670"/>
                  </a:moveTo>
                  <a:lnTo>
                    <a:pt x="0" y="26670"/>
                  </a:lnTo>
                  <a:lnTo>
                    <a:pt x="0" y="39370"/>
                  </a:lnTo>
                  <a:lnTo>
                    <a:pt x="7620" y="39370"/>
                  </a:lnTo>
                  <a:lnTo>
                    <a:pt x="7620" y="26670"/>
                  </a:lnTo>
                  <a:close/>
                </a:path>
                <a:path w="7620" h="723900">
                  <a:moveTo>
                    <a:pt x="7620" y="39370"/>
                  </a:moveTo>
                  <a:lnTo>
                    <a:pt x="0" y="39370"/>
                  </a:lnTo>
                  <a:lnTo>
                    <a:pt x="0" y="43180"/>
                  </a:lnTo>
                  <a:lnTo>
                    <a:pt x="7620" y="43180"/>
                  </a:lnTo>
                  <a:lnTo>
                    <a:pt x="7620" y="39370"/>
                  </a:lnTo>
                  <a:close/>
                </a:path>
                <a:path w="7620" h="723900">
                  <a:moveTo>
                    <a:pt x="7620" y="43180"/>
                  </a:moveTo>
                  <a:lnTo>
                    <a:pt x="0" y="43180"/>
                  </a:lnTo>
                  <a:lnTo>
                    <a:pt x="0" y="45720"/>
                  </a:lnTo>
                  <a:lnTo>
                    <a:pt x="7620" y="45720"/>
                  </a:lnTo>
                  <a:lnTo>
                    <a:pt x="7620" y="43180"/>
                  </a:lnTo>
                  <a:close/>
                </a:path>
                <a:path w="7620" h="723900">
                  <a:moveTo>
                    <a:pt x="7620" y="45720"/>
                  </a:moveTo>
                  <a:lnTo>
                    <a:pt x="0" y="45720"/>
                  </a:lnTo>
                  <a:lnTo>
                    <a:pt x="0" y="49530"/>
                  </a:lnTo>
                  <a:lnTo>
                    <a:pt x="7620" y="49530"/>
                  </a:lnTo>
                  <a:lnTo>
                    <a:pt x="7620" y="45720"/>
                  </a:lnTo>
                  <a:close/>
                </a:path>
                <a:path w="7620" h="723900">
                  <a:moveTo>
                    <a:pt x="7620" y="49530"/>
                  </a:moveTo>
                  <a:lnTo>
                    <a:pt x="0" y="49530"/>
                  </a:lnTo>
                  <a:lnTo>
                    <a:pt x="0" y="52070"/>
                  </a:lnTo>
                  <a:lnTo>
                    <a:pt x="7620" y="52070"/>
                  </a:lnTo>
                  <a:lnTo>
                    <a:pt x="7620" y="49530"/>
                  </a:lnTo>
                  <a:close/>
                </a:path>
                <a:path w="7620" h="723900">
                  <a:moveTo>
                    <a:pt x="7620" y="52070"/>
                  </a:moveTo>
                  <a:lnTo>
                    <a:pt x="0" y="52070"/>
                  </a:lnTo>
                  <a:lnTo>
                    <a:pt x="0" y="55880"/>
                  </a:lnTo>
                  <a:lnTo>
                    <a:pt x="7620" y="55880"/>
                  </a:lnTo>
                  <a:lnTo>
                    <a:pt x="7620" y="52070"/>
                  </a:lnTo>
                  <a:close/>
                </a:path>
                <a:path w="7620" h="723900">
                  <a:moveTo>
                    <a:pt x="7620" y="55880"/>
                  </a:moveTo>
                  <a:lnTo>
                    <a:pt x="0" y="55880"/>
                  </a:lnTo>
                  <a:lnTo>
                    <a:pt x="0" y="58420"/>
                  </a:lnTo>
                  <a:lnTo>
                    <a:pt x="7620" y="58420"/>
                  </a:lnTo>
                  <a:lnTo>
                    <a:pt x="7620" y="55880"/>
                  </a:lnTo>
                  <a:close/>
                </a:path>
                <a:path w="7620" h="723900">
                  <a:moveTo>
                    <a:pt x="7620" y="58420"/>
                  </a:moveTo>
                  <a:lnTo>
                    <a:pt x="0" y="58420"/>
                  </a:lnTo>
                  <a:lnTo>
                    <a:pt x="0" y="62230"/>
                  </a:lnTo>
                  <a:lnTo>
                    <a:pt x="7620" y="62230"/>
                  </a:lnTo>
                  <a:lnTo>
                    <a:pt x="7620" y="58420"/>
                  </a:lnTo>
                  <a:close/>
                </a:path>
                <a:path w="7620" h="723900">
                  <a:moveTo>
                    <a:pt x="7620" y="62230"/>
                  </a:moveTo>
                  <a:lnTo>
                    <a:pt x="0" y="62230"/>
                  </a:lnTo>
                  <a:lnTo>
                    <a:pt x="0" y="64770"/>
                  </a:lnTo>
                  <a:lnTo>
                    <a:pt x="7620" y="64770"/>
                  </a:lnTo>
                  <a:lnTo>
                    <a:pt x="7620" y="62230"/>
                  </a:lnTo>
                  <a:close/>
                </a:path>
                <a:path w="7620" h="723900">
                  <a:moveTo>
                    <a:pt x="7620" y="64770"/>
                  </a:moveTo>
                  <a:lnTo>
                    <a:pt x="0" y="64770"/>
                  </a:lnTo>
                  <a:lnTo>
                    <a:pt x="0" y="71120"/>
                  </a:lnTo>
                  <a:lnTo>
                    <a:pt x="7620" y="71120"/>
                  </a:lnTo>
                  <a:lnTo>
                    <a:pt x="7620" y="64770"/>
                  </a:lnTo>
                  <a:close/>
                </a:path>
                <a:path w="7620" h="723900">
                  <a:moveTo>
                    <a:pt x="7620" y="71120"/>
                  </a:moveTo>
                  <a:lnTo>
                    <a:pt x="0" y="71120"/>
                  </a:lnTo>
                  <a:lnTo>
                    <a:pt x="0" y="74930"/>
                  </a:lnTo>
                  <a:lnTo>
                    <a:pt x="7620" y="74930"/>
                  </a:lnTo>
                  <a:lnTo>
                    <a:pt x="7620" y="71120"/>
                  </a:lnTo>
                  <a:close/>
                </a:path>
                <a:path w="7620" h="723900">
                  <a:moveTo>
                    <a:pt x="7620" y="74930"/>
                  </a:moveTo>
                  <a:lnTo>
                    <a:pt x="0" y="74930"/>
                  </a:lnTo>
                  <a:lnTo>
                    <a:pt x="0" y="77470"/>
                  </a:lnTo>
                  <a:lnTo>
                    <a:pt x="7620" y="77470"/>
                  </a:lnTo>
                  <a:lnTo>
                    <a:pt x="7620" y="74930"/>
                  </a:lnTo>
                  <a:close/>
                </a:path>
                <a:path w="7620" h="723900">
                  <a:moveTo>
                    <a:pt x="7620" y="77470"/>
                  </a:moveTo>
                  <a:lnTo>
                    <a:pt x="0" y="77470"/>
                  </a:lnTo>
                  <a:lnTo>
                    <a:pt x="0" y="81280"/>
                  </a:lnTo>
                  <a:lnTo>
                    <a:pt x="7620" y="81280"/>
                  </a:lnTo>
                  <a:lnTo>
                    <a:pt x="7620" y="77470"/>
                  </a:lnTo>
                  <a:close/>
                </a:path>
                <a:path w="7620" h="723900">
                  <a:moveTo>
                    <a:pt x="7620" y="81280"/>
                  </a:moveTo>
                  <a:lnTo>
                    <a:pt x="0" y="81280"/>
                  </a:lnTo>
                  <a:lnTo>
                    <a:pt x="0" y="83820"/>
                  </a:lnTo>
                  <a:lnTo>
                    <a:pt x="7620" y="83820"/>
                  </a:lnTo>
                  <a:lnTo>
                    <a:pt x="7620" y="81280"/>
                  </a:lnTo>
                  <a:close/>
                </a:path>
                <a:path w="7620" h="723900">
                  <a:moveTo>
                    <a:pt x="7620" y="83820"/>
                  </a:moveTo>
                  <a:lnTo>
                    <a:pt x="0" y="83820"/>
                  </a:lnTo>
                  <a:lnTo>
                    <a:pt x="0" y="87630"/>
                  </a:lnTo>
                  <a:lnTo>
                    <a:pt x="7620" y="87630"/>
                  </a:lnTo>
                  <a:lnTo>
                    <a:pt x="7620" y="83820"/>
                  </a:lnTo>
                  <a:close/>
                </a:path>
                <a:path w="7620" h="723900">
                  <a:moveTo>
                    <a:pt x="7620" y="87630"/>
                  </a:moveTo>
                  <a:lnTo>
                    <a:pt x="0" y="87630"/>
                  </a:lnTo>
                  <a:lnTo>
                    <a:pt x="0" y="93980"/>
                  </a:lnTo>
                  <a:lnTo>
                    <a:pt x="7620" y="93980"/>
                  </a:lnTo>
                  <a:lnTo>
                    <a:pt x="7620" y="87630"/>
                  </a:lnTo>
                  <a:close/>
                </a:path>
                <a:path w="7620" h="723900">
                  <a:moveTo>
                    <a:pt x="7620" y="93980"/>
                  </a:moveTo>
                  <a:lnTo>
                    <a:pt x="0" y="93980"/>
                  </a:lnTo>
                  <a:lnTo>
                    <a:pt x="0" y="96520"/>
                  </a:lnTo>
                  <a:lnTo>
                    <a:pt x="7620" y="96520"/>
                  </a:lnTo>
                  <a:lnTo>
                    <a:pt x="7620" y="93980"/>
                  </a:lnTo>
                  <a:close/>
                </a:path>
                <a:path w="7620" h="723900">
                  <a:moveTo>
                    <a:pt x="7620" y="96520"/>
                  </a:moveTo>
                  <a:lnTo>
                    <a:pt x="0" y="96520"/>
                  </a:lnTo>
                  <a:lnTo>
                    <a:pt x="0" y="100330"/>
                  </a:lnTo>
                  <a:lnTo>
                    <a:pt x="7620" y="100330"/>
                  </a:lnTo>
                  <a:lnTo>
                    <a:pt x="7620" y="96520"/>
                  </a:lnTo>
                  <a:close/>
                </a:path>
                <a:path w="7620" h="723900">
                  <a:moveTo>
                    <a:pt x="7620" y="100330"/>
                  </a:moveTo>
                  <a:lnTo>
                    <a:pt x="0" y="100330"/>
                  </a:lnTo>
                  <a:lnTo>
                    <a:pt x="0" y="102870"/>
                  </a:lnTo>
                  <a:lnTo>
                    <a:pt x="7620" y="102870"/>
                  </a:lnTo>
                  <a:lnTo>
                    <a:pt x="7620" y="100330"/>
                  </a:lnTo>
                  <a:close/>
                </a:path>
                <a:path w="7620" h="723900">
                  <a:moveTo>
                    <a:pt x="7620" y="102870"/>
                  </a:moveTo>
                  <a:lnTo>
                    <a:pt x="0" y="102870"/>
                  </a:lnTo>
                  <a:lnTo>
                    <a:pt x="0" y="106680"/>
                  </a:lnTo>
                  <a:lnTo>
                    <a:pt x="7620" y="106680"/>
                  </a:lnTo>
                  <a:lnTo>
                    <a:pt x="7620" y="102870"/>
                  </a:lnTo>
                  <a:close/>
                </a:path>
                <a:path w="7620" h="723900">
                  <a:moveTo>
                    <a:pt x="7620" y="106680"/>
                  </a:moveTo>
                  <a:lnTo>
                    <a:pt x="0" y="106680"/>
                  </a:lnTo>
                  <a:lnTo>
                    <a:pt x="0" y="109220"/>
                  </a:lnTo>
                  <a:lnTo>
                    <a:pt x="7620" y="109220"/>
                  </a:lnTo>
                  <a:lnTo>
                    <a:pt x="7620" y="106680"/>
                  </a:lnTo>
                  <a:close/>
                </a:path>
                <a:path w="7620" h="723900">
                  <a:moveTo>
                    <a:pt x="7620" y="109220"/>
                  </a:moveTo>
                  <a:lnTo>
                    <a:pt x="0" y="109220"/>
                  </a:lnTo>
                  <a:lnTo>
                    <a:pt x="0" y="113030"/>
                  </a:lnTo>
                  <a:lnTo>
                    <a:pt x="7620" y="113030"/>
                  </a:lnTo>
                  <a:lnTo>
                    <a:pt x="7620" y="109220"/>
                  </a:lnTo>
                  <a:close/>
                </a:path>
                <a:path w="7620" h="723900">
                  <a:moveTo>
                    <a:pt x="7620" y="113030"/>
                  </a:moveTo>
                  <a:lnTo>
                    <a:pt x="0" y="113030"/>
                  </a:lnTo>
                  <a:lnTo>
                    <a:pt x="0" y="115570"/>
                  </a:lnTo>
                  <a:lnTo>
                    <a:pt x="7620" y="115570"/>
                  </a:lnTo>
                  <a:lnTo>
                    <a:pt x="7620" y="113030"/>
                  </a:lnTo>
                  <a:close/>
                </a:path>
                <a:path w="7620" h="723900">
                  <a:moveTo>
                    <a:pt x="7620" y="115570"/>
                  </a:moveTo>
                  <a:lnTo>
                    <a:pt x="0" y="115570"/>
                  </a:lnTo>
                  <a:lnTo>
                    <a:pt x="0" y="119380"/>
                  </a:lnTo>
                  <a:lnTo>
                    <a:pt x="7620" y="119380"/>
                  </a:lnTo>
                  <a:lnTo>
                    <a:pt x="7620" y="115570"/>
                  </a:lnTo>
                  <a:close/>
                </a:path>
                <a:path w="7620" h="723900">
                  <a:moveTo>
                    <a:pt x="7620" y="119380"/>
                  </a:moveTo>
                  <a:lnTo>
                    <a:pt x="0" y="119380"/>
                  </a:lnTo>
                  <a:lnTo>
                    <a:pt x="0" y="121920"/>
                  </a:lnTo>
                  <a:lnTo>
                    <a:pt x="7620" y="121920"/>
                  </a:lnTo>
                  <a:lnTo>
                    <a:pt x="7620" y="119380"/>
                  </a:lnTo>
                  <a:close/>
                </a:path>
                <a:path w="7620" h="723900">
                  <a:moveTo>
                    <a:pt x="7620" y="121920"/>
                  </a:moveTo>
                  <a:lnTo>
                    <a:pt x="0" y="121920"/>
                  </a:lnTo>
                  <a:lnTo>
                    <a:pt x="0" y="125730"/>
                  </a:lnTo>
                  <a:lnTo>
                    <a:pt x="7620" y="125730"/>
                  </a:lnTo>
                  <a:lnTo>
                    <a:pt x="7620" y="121920"/>
                  </a:lnTo>
                  <a:close/>
                </a:path>
                <a:path w="7620" h="723900">
                  <a:moveTo>
                    <a:pt x="7620" y="125730"/>
                  </a:moveTo>
                  <a:lnTo>
                    <a:pt x="0" y="125730"/>
                  </a:lnTo>
                  <a:lnTo>
                    <a:pt x="0" y="128270"/>
                  </a:lnTo>
                  <a:lnTo>
                    <a:pt x="7620" y="128270"/>
                  </a:lnTo>
                  <a:lnTo>
                    <a:pt x="7620" y="125730"/>
                  </a:lnTo>
                  <a:close/>
                </a:path>
                <a:path w="7620" h="723900">
                  <a:moveTo>
                    <a:pt x="7620" y="128270"/>
                  </a:moveTo>
                  <a:lnTo>
                    <a:pt x="0" y="128270"/>
                  </a:lnTo>
                  <a:lnTo>
                    <a:pt x="0" y="132080"/>
                  </a:lnTo>
                  <a:lnTo>
                    <a:pt x="7620" y="132080"/>
                  </a:lnTo>
                  <a:lnTo>
                    <a:pt x="7620" y="128270"/>
                  </a:lnTo>
                  <a:close/>
                </a:path>
                <a:path w="7620" h="723900">
                  <a:moveTo>
                    <a:pt x="7620" y="132080"/>
                  </a:moveTo>
                  <a:lnTo>
                    <a:pt x="0" y="132080"/>
                  </a:lnTo>
                  <a:lnTo>
                    <a:pt x="0" y="134620"/>
                  </a:lnTo>
                  <a:lnTo>
                    <a:pt x="7620" y="134620"/>
                  </a:lnTo>
                  <a:lnTo>
                    <a:pt x="7620" y="132080"/>
                  </a:lnTo>
                  <a:close/>
                </a:path>
                <a:path w="7620" h="723900">
                  <a:moveTo>
                    <a:pt x="7620" y="134620"/>
                  </a:moveTo>
                  <a:lnTo>
                    <a:pt x="0" y="134620"/>
                  </a:lnTo>
                  <a:lnTo>
                    <a:pt x="0" y="138430"/>
                  </a:lnTo>
                  <a:lnTo>
                    <a:pt x="7620" y="138430"/>
                  </a:lnTo>
                  <a:lnTo>
                    <a:pt x="7620" y="134620"/>
                  </a:lnTo>
                  <a:close/>
                </a:path>
                <a:path w="7620" h="723900">
                  <a:moveTo>
                    <a:pt x="7620" y="138430"/>
                  </a:moveTo>
                  <a:lnTo>
                    <a:pt x="0" y="138430"/>
                  </a:lnTo>
                  <a:lnTo>
                    <a:pt x="0" y="140970"/>
                  </a:lnTo>
                  <a:lnTo>
                    <a:pt x="7620" y="140970"/>
                  </a:lnTo>
                  <a:lnTo>
                    <a:pt x="7620" y="138430"/>
                  </a:lnTo>
                  <a:close/>
                </a:path>
                <a:path w="7620" h="723900">
                  <a:moveTo>
                    <a:pt x="7620" y="140970"/>
                  </a:moveTo>
                  <a:lnTo>
                    <a:pt x="0" y="140970"/>
                  </a:lnTo>
                  <a:lnTo>
                    <a:pt x="0" y="144780"/>
                  </a:lnTo>
                  <a:lnTo>
                    <a:pt x="7620" y="144780"/>
                  </a:lnTo>
                  <a:lnTo>
                    <a:pt x="7620" y="140970"/>
                  </a:lnTo>
                  <a:close/>
                </a:path>
                <a:path w="7620" h="723900">
                  <a:moveTo>
                    <a:pt x="7620" y="144780"/>
                  </a:moveTo>
                  <a:lnTo>
                    <a:pt x="0" y="144780"/>
                  </a:lnTo>
                  <a:lnTo>
                    <a:pt x="0" y="147320"/>
                  </a:lnTo>
                  <a:lnTo>
                    <a:pt x="7620" y="147320"/>
                  </a:lnTo>
                  <a:lnTo>
                    <a:pt x="7620" y="144780"/>
                  </a:lnTo>
                  <a:close/>
                </a:path>
                <a:path w="7620" h="723900">
                  <a:moveTo>
                    <a:pt x="7620" y="147320"/>
                  </a:moveTo>
                  <a:lnTo>
                    <a:pt x="0" y="147320"/>
                  </a:lnTo>
                  <a:lnTo>
                    <a:pt x="0" y="153670"/>
                  </a:lnTo>
                  <a:lnTo>
                    <a:pt x="7620" y="153670"/>
                  </a:lnTo>
                  <a:lnTo>
                    <a:pt x="7620" y="147320"/>
                  </a:lnTo>
                  <a:close/>
                </a:path>
                <a:path w="7620" h="723900">
                  <a:moveTo>
                    <a:pt x="7620" y="153670"/>
                  </a:moveTo>
                  <a:lnTo>
                    <a:pt x="0" y="153670"/>
                  </a:lnTo>
                  <a:lnTo>
                    <a:pt x="0" y="160020"/>
                  </a:lnTo>
                  <a:lnTo>
                    <a:pt x="7620" y="160020"/>
                  </a:lnTo>
                  <a:lnTo>
                    <a:pt x="7620" y="153670"/>
                  </a:lnTo>
                  <a:close/>
                </a:path>
                <a:path w="7620" h="723900">
                  <a:moveTo>
                    <a:pt x="7620" y="160020"/>
                  </a:moveTo>
                  <a:lnTo>
                    <a:pt x="0" y="160020"/>
                  </a:lnTo>
                  <a:lnTo>
                    <a:pt x="0" y="163830"/>
                  </a:lnTo>
                  <a:lnTo>
                    <a:pt x="7620" y="163830"/>
                  </a:lnTo>
                  <a:lnTo>
                    <a:pt x="7620" y="160020"/>
                  </a:lnTo>
                  <a:close/>
                </a:path>
                <a:path w="7620" h="723900">
                  <a:moveTo>
                    <a:pt x="7620" y="163830"/>
                  </a:moveTo>
                  <a:lnTo>
                    <a:pt x="0" y="163830"/>
                  </a:lnTo>
                  <a:lnTo>
                    <a:pt x="0" y="166370"/>
                  </a:lnTo>
                  <a:lnTo>
                    <a:pt x="7620" y="166370"/>
                  </a:lnTo>
                  <a:lnTo>
                    <a:pt x="7620" y="163830"/>
                  </a:lnTo>
                  <a:close/>
                </a:path>
                <a:path w="7620" h="723900">
                  <a:moveTo>
                    <a:pt x="7620" y="166370"/>
                  </a:moveTo>
                  <a:lnTo>
                    <a:pt x="0" y="166370"/>
                  </a:lnTo>
                  <a:lnTo>
                    <a:pt x="0" y="172720"/>
                  </a:lnTo>
                  <a:lnTo>
                    <a:pt x="7620" y="172720"/>
                  </a:lnTo>
                  <a:lnTo>
                    <a:pt x="7620" y="166370"/>
                  </a:lnTo>
                  <a:close/>
                </a:path>
                <a:path w="7620" h="723900">
                  <a:moveTo>
                    <a:pt x="7620" y="172720"/>
                  </a:moveTo>
                  <a:lnTo>
                    <a:pt x="0" y="172720"/>
                  </a:lnTo>
                  <a:lnTo>
                    <a:pt x="0" y="179070"/>
                  </a:lnTo>
                  <a:lnTo>
                    <a:pt x="7620" y="179070"/>
                  </a:lnTo>
                  <a:lnTo>
                    <a:pt x="7620" y="172720"/>
                  </a:lnTo>
                  <a:close/>
                </a:path>
                <a:path w="7620" h="723900">
                  <a:moveTo>
                    <a:pt x="7620" y="179070"/>
                  </a:moveTo>
                  <a:lnTo>
                    <a:pt x="0" y="179070"/>
                  </a:lnTo>
                  <a:lnTo>
                    <a:pt x="0" y="184150"/>
                  </a:lnTo>
                  <a:lnTo>
                    <a:pt x="1270" y="184150"/>
                  </a:lnTo>
                  <a:lnTo>
                    <a:pt x="1270" y="185420"/>
                  </a:lnTo>
                  <a:lnTo>
                    <a:pt x="7620" y="185420"/>
                  </a:lnTo>
                  <a:lnTo>
                    <a:pt x="7620" y="179070"/>
                  </a:lnTo>
                  <a:close/>
                </a:path>
                <a:path w="7620" h="723900">
                  <a:moveTo>
                    <a:pt x="7620" y="185420"/>
                  </a:moveTo>
                  <a:lnTo>
                    <a:pt x="5080" y="185420"/>
                  </a:lnTo>
                  <a:lnTo>
                    <a:pt x="5080" y="186690"/>
                  </a:lnTo>
                  <a:lnTo>
                    <a:pt x="7620" y="186690"/>
                  </a:lnTo>
                  <a:lnTo>
                    <a:pt x="7620" y="185420"/>
                  </a:lnTo>
                  <a:close/>
                </a:path>
                <a:path w="7620" h="723900">
                  <a:moveTo>
                    <a:pt x="7620" y="720090"/>
                  </a:moveTo>
                  <a:lnTo>
                    <a:pt x="0" y="720090"/>
                  </a:lnTo>
                  <a:lnTo>
                    <a:pt x="0" y="723900"/>
                  </a:lnTo>
                  <a:lnTo>
                    <a:pt x="7620" y="723900"/>
                  </a:lnTo>
                  <a:lnTo>
                    <a:pt x="7620" y="720090"/>
                  </a:lnTo>
                  <a:close/>
                </a:path>
                <a:path w="7620" h="723900">
                  <a:moveTo>
                    <a:pt x="7620" y="717550"/>
                  </a:moveTo>
                  <a:lnTo>
                    <a:pt x="0" y="717550"/>
                  </a:lnTo>
                  <a:lnTo>
                    <a:pt x="0" y="718820"/>
                  </a:lnTo>
                  <a:lnTo>
                    <a:pt x="7620" y="718820"/>
                  </a:lnTo>
                  <a:lnTo>
                    <a:pt x="7620" y="717550"/>
                  </a:lnTo>
                  <a:close/>
                </a:path>
                <a:path w="7620" h="723900">
                  <a:moveTo>
                    <a:pt x="7620" y="713740"/>
                  </a:moveTo>
                  <a:lnTo>
                    <a:pt x="0" y="713740"/>
                  </a:lnTo>
                  <a:lnTo>
                    <a:pt x="0" y="716280"/>
                  </a:lnTo>
                  <a:lnTo>
                    <a:pt x="7620" y="716280"/>
                  </a:lnTo>
                  <a:lnTo>
                    <a:pt x="7620" y="713740"/>
                  </a:lnTo>
                  <a:close/>
                </a:path>
                <a:path w="7620" h="723900">
                  <a:moveTo>
                    <a:pt x="7620" y="711200"/>
                  </a:moveTo>
                  <a:lnTo>
                    <a:pt x="0" y="711200"/>
                  </a:lnTo>
                  <a:lnTo>
                    <a:pt x="0" y="712470"/>
                  </a:lnTo>
                  <a:lnTo>
                    <a:pt x="7620" y="712470"/>
                  </a:lnTo>
                  <a:lnTo>
                    <a:pt x="7620" y="711200"/>
                  </a:lnTo>
                  <a:close/>
                </a:path>
                <a:path w="7620" h="723900">
                  <a:moveTo>
                    <a:pt x="7620" y="707390"/>
                  </a:moveTo>
                  <a:lnTo>
                    <a:pt x="0" y="707390"/>
                  </a:lnTo>
                  <a:lnTo>
                    <a:pt x="0" y="709930"/>
                  </a:lnTo>
                  <a:lnTo>
                    <a:pt x="7620" y="709930"/>
                  </a:lnTo>
                  <a:lnTo>
                    <a:pt x="7620" y="707390"/>
                  </a:lnTo>
                  <a:close/>
                </a:path>
                <a:path w="7620" h="723900">
                  <a:moveTo>
                    <a:pt x="7620" y="704850"/>
                  </a:moveTo>
                  <a:lnTo>
                    <a:pt x="0" y="704850"/>
                  </a:lnTo>
                  <a:lnTo>
                    <a:pt x="0" y="706120"/>
                  </a:lnTo>
                  <a:lnTo>
                    <a:pt x="7620" y="706120"/>
                  </a:lnTo>
                  <a:lnTo>
                    <a:pt x="7620" y="704850"/>
                  </a:lnTo>
                  <a:close/>
                </a:path>
                <a:path w="7620" h="723900">
                  <a:moveTo>
                    <a:pt x="7620" y="701040"/>
                  </a:moveTo>
                  <a:lnTo>
                    <a:pt x="0" y="701040"/>
                  </a:lnTo>
                  <a:lnTo>
                    <a:pt x="0" y="703580"/>
                  </a:lnTo>
                  <a:lnTo>
                    <a:pt x="7620" y="703580"/>
                  </a:lnTo>
                  <a:lnTo>
                    <a:pt x="7620" y="701040"/>
                  </a:lnTo>
                  <a:close/>
                </a:path>
                <a:path w="7620" h="723900">
                  <a:moveTo>
                    <a:pt x="7620" y="698500"/>
                  </a:moveTo>
                  <a:lnTo>
                    <a:pt x="0" y="698500"/>
                  </a:lnTo>
                  <a:lnTo>
                    <a:pt x="0" y="699770"/>
                  </a:lnTo>
                  <a:lnTo>
                    <a:pt x="7620" y="699770"/>
                  </a:lnTo>
                  <a:lnTo>
                    <a:pt x="7620" y="698500"/>
                  </a:lnTo>
                  <a:close/>
                </a:path>
                <a:path w="7620" h="723900">
                  <a:moveTo>
                    <a:pt x="7620" y="694690"/>
                  </a:moveTo>
                  <a:lnTo>
                    <a:pt x="0" y="694690"/>
                  </a:lnTo>
                  <a:lnTo>
                    <a:pt x="0" y="697230"/>
                  </a:lnTo>
                  <a:lnTo>
                    <a:pt x="7620" y="697230"/>
                  </a:lnTo>
                  <a:lnTo>
                    <a:pt x="7620" y="694690"/>
                  </a:lnTo>
                  <a:close/>
                </a:path>
                <a:path w="7620" h="723900">
                  <a:moveTo>
                    <a:pt x="7620" y="692150"/>
                  </a:moveTo>
                  <a:lnTo>
                    <a:pt x="0" y="692150"/>
                  </a:lnTo>
                  <a:lnTo>
                    <a:pt x="0" y="693420"/>
                  </a:lnTo>
                  <a:lnTo>
                    <a:pt x="7620" y="693420"/>
                  </a:lnTo>
                  <a:lnTo>
                    <a:pt x="7620" y="692150"/>
                  </a:lnTo>
                  <a:close/>
                </a:path>
                <a:path w="7620" h="723900">
                  <a:moveTo>
                    <a:pt x="7620" y="688340"/>
                  </a:moveTo>
                  <a:lnTo>
                    <a:pt x="0" y="688340"/>
                  </a:lnTo>
                  <a:lnTo>
                    <a:pt x="0" y="690880"/>
                  </a:lnTo>
                  <a:lnTo>
                    <a:pt x="7620" y="690880"/>
                  </a:lnTo>
                  <a:lnTo>
                    <a:pt x="7620" y="688340"/>
                  </a:lnTo>
                  <a:close/>
                </a:path>
                <a:path w="7620" h="723900">
                  <a:moveTo>
                    <a:pt x="7620" y="685800"/>
                  </a:moveTo>
                  <a:lnTo>
                    <a:pt x="0" y="685800"/>
                  </a:lnTo>
                  <a:lnTo>
                    <a:pt x="0" y="687070"/>
                  </a:lnTo>
                  <a:lnTo>
                    <a:pt x="7620" y="687070"/>
                  </a:lnTo>
                  <a:lnTo>
                    <a:pt x="7620" y="685800"/>
                  </a:lnTo>
                  <a:close/>
                </a:path>
                <a:path w="7620" h="723900">
                  <a:moveTo>
                    <a:pt x="7620" y="681990"/>
                  </a:moveTo>
                  <a:lnTo>
                    <a:pt x="0" y="681990"/>
                  </a:lnTo>
                  <a:lnTo>
                    <a:pt x="0" y="684530"/>
                  </a:lnTo>
                  <a:lnTo>
                    <a:pt x="7620" y="684530"/>
                  </a:lnTo>
                  <a:lnTo>
                    <a:pt x="7620" y="681990"/>
                  </a:lnTo>
                  <a:close/>
                </a:path>
                <a:path w="7620" h="723900">
                  <a:moveTo>
                    <a:pt x="7620" y="679450"/>
                  </a:moveTo>
                  <a:lnTo>
                    <a:pt x="0" y="679450"/>
                  </a:lnTo>
                  <a:lnTo>
                    <a:pt x="0" y="680720"/>
                  </a:lnTo>
                  <a:lnTo>
                    <a:pt x="7620" y="680720"/>
                  </a:lnTo>
                  <a:lnTo>
                    <a:pt x="7620" y="679450"/>
                  </a:lnTo>
                  <a:close/>
                </a:path>
                <a:path w="7620" h="723900">
                  <a:moveTo>
                    <a:pt x="7620" y="675640"/>
                  </a:moveTo>
                  <a:lnTo>
                    <a:pt x="0" y="675640"/>
                  </a:lnTo>
                  <a:lnTo>
                    <a:pt x="0" y="678180"/>
                  </a:lnTo>
                  <a:lnTo>
                    <a:pt x="7620" y="678180"/>
                  </a:lnTo>
                  <a:lnTo>
                    <a:pt x="7620" y="675640"/>
                  </a:lnTo>
                  <a:close/>
                </a:path>
                <a:path w="7620" h="723900">
                  <a:moveTo>
                    <a:pt x="7620" y="673100"/>
                  </a:moveTo>
                  <a:lnTo>
                    <a:pt x="0" y="673100"/>
                  </a:lnTo>
                  <a:lnTo>
                    <a:pt x="0" y="674370"/>
                  </a:lnTo>
                  <a:lnTo>
                    <a:pt x="7620" y="674370"/>
                  </a:lnTo>
                  <a:lnTo>
                    <a:pt x="7620" y="673100"/>
                  </a:lnTo>
                  <a:close/>
                </a:path>
                <a:path w="7620" h="723900">
                  <a:moveTo>
                    <a:pt x="7620" y="669290"/>
                  </a:moveTo>
                  <a:lnTo>
                    <a:pt x="0" y="669290"/>
                  </a:lnTo>
                  <a:lnTo>
                    <a:pt x="0" y="671830"/>
                  </a:lnTo>
                  <a:lnTo>
                    <a:pt x="7620" y="671830"/>
                  </a:lnTo>
                  <a:lnTo>
                    <a:pt x="7620" y="669290"/>
                  </a:lnTo>
                  <a:close/>
                </a:path>
                <a:path w="7620" h="723900">
                  <a:moveTo>
                    <a:pt x="7620" y="666750"/>
                  </a:moveTo>
                  <a:lnTo>
                    <a:pt x="0" y="666750"/>
                  </a:lnTo>
                  <a:lnTo>
                    <a:pt x="0" y="668020"/>
                  </a:lnTo>
                  <a:lnTo>
                    <a:pt x="7620" y="668020"/>
                  </a:lnTo>
                  <a:lnTo>
                    <a:pt x="7620" y="666750"/>
                  </a:lnTo>
                  <a:close/>
                </a:path>
                <a:path w="7620" h="723900">
                  <a:moveTo>
                    <a:pt x="7620" y="662940"/>
                  </a:moveTo>
                  <a:lnTo>
                    <a:pt x="0" y="662940"/>
                  </a:lnTo>
                  <a:lnTo>
                    <a:pt x="0" y="665480"/>
                  </a:lnTo>
                  <a:lnTo>
                    <a:pt x="7620" y="665480"/>
                  </a:lnTo>
                  <a:lnTo>
                    <a:pt x="7620" y="662940"/>
                  </a:lnTo>
                  <a:close/>
                </a:path>
                <a:path w="7620" h="723900">
                  <a:moveTo>
                    <a:pt x="7620" y="660400"/>
                  </a:moveTo>
                  <a:lnTo>
                    <a:pt x="0" y="660400"/>
                  </a:lnTo>
                  <a:lnTo>
                    <a:pt x="0" y="661670"/>
                  </a:lnTo>
                  <a:lnTo>
                    <a:pt x="7620" y="661670"/>
                  </a:lnTo>
                  <a:lnTo>
                    <a:pt x="7620" y="660400"/>
                  </a:lnTo>
                  <a:close/>
                </a:path>
                <a:path w="7620" h="723900">
                  <a:moveTo>
                    <a:pt x="7620" y="655320"/>
                  </a:moveTo>
                  <a:lnTo>
                    <a:pt x="0" y="655320"/>
                  </a:lnTo>
                  <a:lnTo>
                    <a:pt x="0" y="659130"/>
                  </a:lnTo>
                  <a:lnTo>
                    <a:pt x="7620" y="659130"/>
                  </a:lnTo>
                  <a:lnTo>
                    <a:pt x="7620" y="655320"/>
                  </a:lnTo>
                  <a:close/>
                </a:path>
                <a:path w="7620" h="723900">
                  <a:moveTo>
                    <a:pt x="7620" y="648970"/>
                  </a:moveTo>
                  <a:lnTo>
                    <a:pt x="0" y="648970"/>
                  </a:lnTo>
                  <a:lnTo>
                    <a:pt x="0" y="654050"/>
                  </a:lnTo>
                  <a:lnTo>
                    <a:pt x="7620" y="654050"/>
                  </a:lnTo>
                  <a:lnTo>
                    <a:pt x="7620" y="648970"/>
                  </a:lnTo>
                  <a:close/>
                </a:path>
                <a:path w="7620" h="723900">
                  <a:moveTo>
                    <a:pt x="7620" y="642620"/>
                  </a:moveTo>
                  <a:lnTo>
                    <a:pt x="0" y="642620"/>
                  </a:lnTo>
                  <a:lnTo>
                    <a:pt x="0" y="647700"/>
                  </a:lnTo>
                  <a:lnTo>
                    <a:pt x="7620" y="647700"/>
                  </a:lnTo>
                  <a:lnTo>
                    <a:pt x="7620" y="642620"/>
                  </a:lnTo>
                  <a:close/>
                </a:path>
                <a:path w="7620" h="723900">
                  <a:moveTo>
                    <a:pt x="7620" y="636270"/>
                  </a:moveTo>
                  <a:lnTo>
                    <a:pt x="0" y="636270"/>
                  </a:lnTo>
                  <a:lnTo>
                    <a:pt x="0" y="641350"/>
                  </a:lnTo>
                  <a:lnTo>
                    <a:pt x="7620" y="641350"/>
                  </a:lnTo>
                  <a:lnTo>
                    <a:pt x="7620" y="636270"/>
                  </a:lnTo>
                  <a:close/>
                </a:path>
                <a:path w="7620" h="723900">
                  <a:moveTo>
                    <a:pt x="7620" y="629920"/>
                  </a:moveTo>
                  <a:lnTo>
                    <a:pt x="0" y="629920"/>
                  </a:lnTo>
                  <a:lnTo>
                    <a:pt x="0" y="635000"/>
                  </a:lnTo>
                  <a:lnTo>
                    <a:pt x="7620" y="635000"/>
                  </a:lnTo>
                  <a:lnTo>
                    <a:pt x="7620" y="629920"/>
                  </a:lnTo>
                  <a:close/>
                </a:path>
                <a:path w="7620" h="723900">
                  <a:moveTo>
                    <a:pt x="7620" y="623570"/>
                  </a:moveTo>
                  <a:lnTo>
                    <a:pt x="0" y="623570"/>
                  </a:lnTo>
                  <a:lnTo>
                    <a:pt x="0" y="628650"/>
                  </a:lnTo>
                  <a:lnTo>
                    <a:pt x="7620" y="628650"/>
                  </a:lnTo>
                  <a:lnTo>
                    <a:pt x="7620" y="623570"/>
                  </a:lnTo>
                  <a:close/>
                </a:path>
                <a:path w="7620" h="723900">
                  <a:moveTo>
                    <a:pt x="7620" y="617220"/>
                  </a:moveTo>
                  <a:lnTo>
                    <a:pt x="0" y="617220"/>
                  </a:lnTo>
                  <a:lnTo>
                    <a:pt x="0" y="622300"/>
                  </a:lnTo>
                  <a:lnTo>
                    <a:pt x="7620" y="622300"/>
                  </a:lnTo>
                  <a:lnTo>
                    <a:pt x="7620" y="617220"/>
                  </a:lnTo>
                  <a:close/>
                </a:path>
                <a:path w="7620" h="723900">
                  <a:moveTo>
                    <a:pt x="7620" y="610870"/>
                  </a:moveTo>
                  <a:lnTo>
                    <a:pt x="0" y="610870"/>
                  </a:lnTo>
                  <a:lnTo>
                    <a:pt x="0" y="615950"/>
                  </a:lnTo>
                  <a:lnTo>
                    <a:pt x="7620" y="615950"/>
                  </a:lnTo>
                  <a:lnTo>
                    <a:pt x="7620" y="610870"/>
                  </a:lnTo>
                  <a:close/>
                </a:path>
                <a:path w="7620" h="723900">
                  <a:moveTo>
                    <a:pt x="7620" y="604520"/>
                  </a:moveTo>
                  <a:lnTo>
                    <a:pt x="0" y="604520"/>
                  </a:lnTo>
                  <a:lnTo>
                    <a:pt x="0" y="609600"/>
                  </a:lnTo>
                  <a:lnTo>
                    <a:pt x="7620" y="609600"/>
                  </a:lnTo>
                  <a:lnTo>
                    <a:pt x="7620" y="604520"/>
                  </a:lnTo>
                  <a:close/>
                </a:path>
                <a:path w="7620" h="723900">
                  <a:moveTo>
                    <a:pt x="7620" y="598170"/>
                  </a:moveTo>
                  <a:lnTo>
                    <a:pt x="0" y="598170"/>
                  </a:lnTo>
                  <a:lnTo>
                    <a:pt x="0" y="603250"/>
                  </a:lnTo>
                  <a:lnTo>
                    <a:pt x="7620" y="603250"/>
                  </a:lnTo>
                  <a:lnTo>
                    <a:pt x="7620" y="598170"/>
                  </a:lnTo>
                  <a:close/>
                </a:path>
                <a:path w="7620" h="723900">
                  <a:moveTo>
                    <a:pt x="7620" y="591820"/>
                  </a:moveTo>
                  <a:lnTo>
                    <a:pt x="0" y="591820"/>
                  </a:lnTo>
                  <a:lnTo>
                    <a:pt x="0" y="596900"/>
                  </a:lnTo>
                  <a:lnTo>
                    <a:pt x="7620" y="596900"/>
                  </a:lnTo>
                  <a:lnTo>
                    <a:pt x="7620" y="591820"/>
                  </a:lnTo>
                  <a:close/>
                </a:path>
                <a:path w="7620" h="723900">
                  <a:moveTo>
                    <a:pt x="7620" y="585470"/>
                  </a:moveTo>
                  <a:lnTo>
                    <a:pt x="0" y="585470"/>
                  </a:lnTo>
                  <a:lnTo>
                    <a:pt x="0" y="590550"/>
                  </a:lnTo>
                  <a:lnTo>
                    <a:pt x="7620" y="590550"/>
                  </a:lnTo>
                  <a:lnTo>
                    <a:pt x="7620" y="585470"/>
                  </a:lnTo>
                  <a:close/>
                </a:path>
                <a:path w="7620" h="723900">
                  <a:moveTo>
                    <a:pt x="7620" y="579120"/>
                  </a:moveTo>
                  <a:lnTo>
                    <a:pt x="0" y="579120"/>
                  </a:lnTo>
                  <a:lnTo>
                    <a:pt x="0" y="584200"/>
                  </a:lnTo>
                  <a:lnTo>
                    <a:pt x="7620" y="584200"/>
                  </a:lnTo>
                  <a:lnTo>
                    <a:pt x="7620" y="579120"/>
                  </a:lnTo>
                  <a:close/>
                </a:path>
                <a:path w="7620" h="723900">
                  <a:moveTo>
                    <a:pt x="7620" y="571500"/>
                  </a:moveTo>
                  <a:lnTo>
                    <a:pt x="0" y="571500"/>
                  </a:lnTo>
                  <a:lnTo>
                    <a:pt x="0" y="577850"/>
                  </a:lnTo>
                  <a:lnTo>
                    <a:pt x="7620" y="577850"/>
                  </a:lnTo>
                  <a:lnTo>
                    <a:pt x="7620" y="571500"/>
                  </a:lnTo>
                  <a:close/>
                </a:path>
                <a:path w="7620" h="723900">
                  <a:moveTo>
                    <a:pt x="7620" y="566420"/>
                  </a:moveTo>
                  <a:lnTo>
                    <a:pt x="0" y="566420"/>
                  </a:lnTo>
                  <a:lnTo>
                    <a:pt x="0" y="570230"/>
                  </a:lnTo>
                  <a:lnTo>
                    <a:pt x="7620" y="570230"/>
                  </a:lnTo>
                  <a:lnTo>
                    <a:pt x="7620" y="566420"/>
                  </a:lnTo>
                  <a:close/>
                </a:path>
                <a:path w="7620" h="723900">
                  <a:moveTo>
                    <a:pt x="7620" y="560070"/>
                  </a:moveTo>
                  <a:lnTo>
                    <a:pt x="0" y="560070"/>
                  </a:lnTo>
                  <a:lnTo>
                    <a:pt x="0" y="565150"/>
                  </a:lnTo>
                  <a:lnTo>
                    <a:pt x="7620" y="565150"/>
                  </a:lnTo>
                  <a:lnTo>
                    <a:pt x="7620" y="560070"/>
                  </a:lnTo>
                  <a:close/>
                </a:path>
                <a:path w="7620" h="723900">
                  <a:moveTo>
                    <a:pt x="7620" y="552450"/>
                  </a:moveTo>
                  <a:lnTo>
                    <a:pt x="0" y="552450"/>
                  </a:lnTo>
                  <a:lnTo>
                    <a:pt x="0" y="558800"/>
                  </a:lnTo>
                  <a:lnTo>
                    <a:pt x="7620" y="558800"/>
                  </a:lnTo>
                  <a:lnTo>
                    <a:pt x="7620" y="552450"/>
                  </a:lnTo>
                  <a:close/>
                </a:path>
                <a:path w="7620" h="723900">
                  <a:moveTo>
                    <a:pt x="7620" y="547370"/>
                  </a:moveTo>
                  <a:lnTo>
                    <a:pt x="0" y="547370"/>
                  </a:lnTo>
                  <a:lnTo>
                    <a:pt x="0" y="551180"/>
                  </a:lnTo>
                  <a:lnTo>
                    <a:pt x="7620" y="551180"/>
                  </a:lnTo>
                  <a:lnTo>
                    <a:pt x="7620" y="547370"/>
                  </a:lnTo>
                  <a:close/>
                </a:path>
                <a:path w="7620" h="723900">
                  <a:moveTo>
                    <a:pt x="1270" y="539750"/>
                  </a:moveTo>
                  <a:lnTo>
                    <a:pt x="0" y="539750"/>
                  </a:lnTo>
                  <a:lnTo>
                    <a:pt x="0" y="546100"/>
                  </a:lnTo>
                  <a:lnTo>
                    <a:pt x="7620" y="546100"/>
                  </a:lnTo>
                  <a:lnTo>
                    <a:pt x="7620" y="541020"/>
                  </a:lnTo>
                  <a:lnTo>
                    <a:pt x="1270" y="541020"/>
                  </a:lnTo>
                  <a:lnTo>
                    <a:pt x="1270" y="539750"/>
                  </a:lnTo>
                  <a:close/>
                </a:path>
                <a:path w="7620" h="723900">
                  <a:moveTo>
                    <a:pt x="7620" y="537210"/>
                  </a:moveTo>
                  <a:lnTo>
                    <a:pt x="6350" y="537210"/>
                  </a:lnTo>
                  <a:lnTo>
                    <a:pt x="6350" y="539750"/>
                  </a:lnTo>
                  <a:lnTo>
                    <a:pt x="7620" y="539750"/>
                  </a:lnTo>
                  <a:lnTo>
                    <a:pt x="7620" y="537210"/>
                  </a:lnTo>
                  <a:close/>
                </a:path>
              </a:pathLst>
            </a:custGeom>
            <a:solidFill>
              <a:srgbClr val="5200F4"/>
            </a:solidFill>
          </p:spPr>
          <p:txBody>
            <a:bodyPr bIns="0" lIns="0" rIns="0" rtlCol="0" tIns="0" wrap="square"/>
            <a:p/>
          </p:txBody>
        </p:sp>
        <p:sp>
          <p:nvSpPr>
            <p:cNvPr id="1051064" name="object 2380"/>
            <p:cNvSpPr/>
            <p:nvPr/>
          </p:nvSpPr>
          <p:spPr>
            <a:xfrm>
              <a:off x="6469380" y="5793740"/>
              <a:ext cx="6350" cy="723900"/>
            </a:xfrm>
            <a:custGeom>
              <a:avLst/>
              <a:ahLst/>
              <a:rect l="l" t="t" r="r" b="b"/>
              <a:pathLst>
                <a:path w="6350" h="723900">
                  <a:moveTo>
                    <a:pt x="6350" y="0"/>
                  </a:moveTo>
                  <a:lnTo>
                    <a:pt x="0" y="0"/>
                  </a:lnTo>
                  <a:lnTo>
                    <a:pt x="0" y="5080"/>
                  </a:lnTo>
                  <a:lnTo>
                    <a:pt x="6350" y="5080"/>
                  </a:lnTo>
                  <a:lnTo>
                    <a:pt x="6350" y="0"/>
                  </a:lnTo>
                  <a:close/>
                </a:path>
                <a:path w="6350" h="723900">
                  <a:moveTo>
                    <a:pt x="6350" y="5080"/>
                  </a:moveTo>
                  <a:lnTo>
                    <a:pt x="0" y="5080"/>
                  </a:lnTo>
                  <a:lnTo>
                    <a:pt x="0" y="7620"/>
                  </a:lnTo>
                  <a:lnTo>
                    <a:pt x="6350" y="7620"/>
                  </a:lnTo>
                  <a:lnTo>
                    <a:pt x="6350" y="5080"/>
                  </a:lnTo>
                  <a:close/>
                </a:path>
                <a:path w="6350" h="723900">
                  <a:moveTo>
                    <a:pt x="6350" y="7620"/>
                  </a:moveTo>
                  <a:lnTo>
                    <a:pt x="0" y="7620"/>
                  </a:lnTo>
                  <a:lnTo>
                    <a:pt x="0" y="11430"/>
                  </a:lnTo>
                  <a:lnTo>
                    <a:pt x="6350" y="11430"/>
                  </a:lnTo>
                  <a:lnTo>
                    <a:pt x="6350" y="7620"/>
                  </a:lnTo>
                  <a:close/>
                </a:path>
                <a:path w="6350" h="723900">
                  <a:moveTo>
                    <a:pt x="6350" y="11430"/>
                  </a:moveTo>
                  <a:lnTo>
                    <a:pt x="0" y="11430"/>
                  </a:lnTo>
                  <a:lnTo>
                    <a:pt x="0" y="13970"/>
                  </a:lnTo>
                  <a:lnTo>
                    <a:pt x="6350" y="13970"/>
                  </a:lnTo>
                  <a:lnTo>
                    <a:pt x="6350" y="11430"/>
                  </a:lnTo>
                  <a:close/>
                </a:path>
                <a:path w="6350" h="723900">
                  <a:moveTo>
                    <a:pt x="6350" y="13970"/>
                  </a:moveTo>
                  <a:lnTo>
                    <a:pt x="0" y="13970"/>
                  </a:lnTo>
                  <a:lnTo>
                    <a:pt x="0" y="20320"/>
                  </a:lnTo>
                  <a:lnTo>
                    <a:pt x="6350" y="20320"/>
                  </a:lnTo>
                  <a:lnTo>
                    <a:pt x="6350" y="13970"/>
                  </a:lnTo>
                  <a:close/>
                </a:path>
                <a:path w="6350" h="723900">
                  <a:moveTo>
                    <a:pt x="6350" y="20320"/>
                  </a:moveTo>
                  <a:lnTo>
                    <a:pt x="0" y="20320"/>
                  </a:lnTo>
                  <a:lnTo>
                    <a:pt x="0" y="26670"/>
                  </a:lnTo>
                  <a:lnTo>
                    <a:pt x="6350" y="26670"/>
                  </a:lnTo>
                  <a:lnTo>
                    <a:pt x="6350" y="20320"/>
                  </a:lnTo>
                  <a:close/>
                </a:path>
                <a:path w="6350" h="723900">
                  <a:moveTo>
                    <a:pt x="6350" y="26670"/>
                  </a:moveTo>
                  <a:lnTo>
                    <a:pt x="0" y="26670"/>
                  </a:lnTo>
                  <a:lnTo>
                    <a:pt x="0" y="39370"/>
                  </a:lnTo>
                  <a:lnTo>
                    <a:pt x="6350" y="39370"/>
                  </a:lnTo>
                  <a:lnTo>
                    <a:pt x="6350" y="26670"/>
                  </a:lnTo>
                  <a:close/>
                </a:path>
                <a:path w="6350" h="723900">
                  <a:moveTo>
                    <a:pt x="6350" y="39370"/>
                  </a:moveTo>
                  <a:lnTo>
                    <a:pt x="0" y="39370"/>
                  </a:lnTo>
                  <a:lnTo>
                    <a:pt x="0" y="43180"/>
                  </a:lnTo>
                  <a:lnTo>
                    <a:pt x="6350" y="43180"/>
                  </a:lnTo>
                  <a:lnTo>
                    <a:pt x="6350" y="39370"/>
                  </a:lnTo>
                  <a:close/>
                </a:path>
                <a:path w="6350" h="723900">
                  <a:moveTo>
                    <a:pt x="6350" y="43180"/>
                  </a:moveTo>
                  <a:lnTo>
                    <a:pt x="0" y="43180"/>
                  </a:lnTo>
                  <a:lnTo>
                    <a:pt x="0" y="45720"/>
                  </a:lnTo>
                  <a:lnTo>
                    <a:pt x="6350" y="45720"/>
                  </a:lnTo>
                  <a:lnTo>
                    <a:pt x="6350" y="43180"/>
                  </a:lnTo>
                  <a:close/>
                </a:path>
                <a:path w="6350" h="723900">
                  <a:moveTo>
                    <a:pt x="6350" y="45720"/>
                  </a:moveTo>
                  <a:lnTo>
                    <a:pt x="0" y="45720"/>
                  </a:lnTo>
                  <a:lnTo>
                    <a:pt x="0" y="49530"/>
                  </a:lnTo>
                  <a:lnTo>
                    <a:pt x="6350" y="49530"/>
                  </a:lnTo>
                  <a:lnTo>
                    <a:pt x="6350" y="45720"/>
                  </a:lnTo>
                  <a:close/>
                </a:path>
                <a:path w="6350" h="723900">
                  <a:moveTo>
                    <a:pt x="6350" y="49530"/>
                  </a:moveTo>
                  <a:lnTo>
                    <a:pt x="0" y="49530"/>
                  </a:lnTo>
                  <a:lnTo>
                    <a:pt x="0" y="52070"/>
                  </a:lnTo>
                  <a:lnTo>
                    <a:pt x="6350" y="52070"/>
                  </a:lnTo>
                  <a:lnTo>
                    <a:pt x="6350" y="49530"/>
                  </a:lnTo>
                  <a:close/>
                </a:path>
                <a:path w="6350" h="723900">
                  <a:moveTo>
                    <a:pt x="6350" y="52070"/>
                  </a:moveTo>
                  <a:lnTo>
                    <a:pt x="0" y="52070"/>
                  </a:lnTo>
                  <a:lnTo>
                    <a:pt x="0" y="55880"/>
                  </a:lnTo>
                  <a:lnTo>
                    <a:pt x="6350" y="55880"/>
                  </a:lnTo>
                  <a:lnTo>
                    <a:pt x="6350" y="52070"/>
                  </a:lnTo>
                  <a:close/>
                </a:path>
                <a:path w="6350" h="723900">
                  <a:moveTo>
                    <a:pt x="6350" y="55880"/>
                  </a:moveTo>
                  <a:lnTo>
                    <a:pt x="0" y="55880"/>
                  </a:lnTo>
                  <a:lnTo>
                    <a:pt x="0" y="58420"/>
                  </a:lnTo>
                  <a:lnTo>
                    <a:pt x="6350" y="58420"/>
                  </a:lnTo>
                  <a:lnTo>
                    <a:pt x="6350" y="55880"/>
                  </a:lnTo>
                  <a:close/>
                </a:path>
                <a:path w="6350" h="723900">
                  <a:moveTo>
                    <a:pt x="6350" y="58420"/>
                  </a:moveTo>
                  <a:lnTo>
                    <a:pt x="0" y="58420"/>
                  </a:lnTo>
                  <a:lnTo>
                    <a:pt x="0" y="62230"/>
                  </a:lnTo>
                  <a:lnTo>
                    <a:pt x="6350" y="62230"/>
                  </a:lnTo>
                  <a:lnTo>
                    <a:pt x="6350" y="58420"/>
                  </a:lnTo>
                  <a:close/>
                </a:path>
                <a:path w="6350" h="723900">
                  <a:moveTo>
                    <a:pt x="6350" y="62230"/>
                  </a:moveTo>
                  <a:lnTo>
                    <a:pt x="0" y="62230"/>
                  </a:lnTo>
                  <a:lnTo>
                    <a:pt x="0" y="64770"/>
                  </a:lnTo>
                  <a:lnTo>
                    <a:pt x="6350" y="64770"/>
                  </a:lnTo>
                  <a:lnTo>
                    <a:pt x="6350" y="62230"/>
                  </a:lnTo>
                  <a:close/>
                </a:path>
                <a:path w="6350" h="723900">
                  <a:moveTo>
                    <a:pt x="6350" y="64770"/>
                  </a:moveTo>
                  <a:lnTo>
                    <a:pt x="0" y="64770"/>
                  </a:lnTo>
                  <a:lnTo>
                    <a:pt x="0" y="71120"/>
                  </a:lnTo>
                  <a:lnTo>
                    <a:pt x="6350" y="71120"/>
                  </a:lnTo>
                  <a:lnTo>
                    <a:pt x="6350" y="64770"/>
                  </a:lnTo>
                  <a:close/>
                </a:path>
                <a:path w="6350" h="723900">
                  <a:moveTo>
                    <a:pt x="6350" y="71120"/>
                  </a:moveTo>
                  <a:lnTo>
                    <a:pt x="0" y="71120"/>
                  </a:lnTo>
                  <a:lnTo>
                    <a:pt x="0" y="74930"/>
                  </a:lnTo>
                  <a:lnTo>
                    <a:pt x="6350" y="74930"/>
                  </a:lnTo>
                  <a:lnTo>
                    <a:pt x="6350" y="71120"/>
                  </a:lnTo>
                  <a:close/>
                </a:path>
                <a:path w="6350" h="723900">
                  <a:moveTo>
                    <a:pt x="6350" y="74930"/>
                  </a:moveTo>
                  <a:lnTo>
                    <a:pt x="0" y="74930"/>
                  </a:lnTo>
                  <a:lnTo>
                    <a:pt x="0" y="77470"/>
                  </a:lnTo>
                  <a:lnTo>
                    <a:pt x="6350" y="77470"/>
                  </a:lnTo>
                  <a:lnTo>
                    <a:pt x="6350" y="74930"/>
                  </a:lnTo>
                  <a:close/>
                </a:path>
                <a:path w="6350" h="723900">
                  <a:moveTo>
                    <a:pt x="6350" y="77470"/>
                  </a:moveTo>
                  <a:lnTo>
                    <a:pt x="0" y="77470"/>
                  </a:lnTo>
                  <a:lnTo>
                    <a:pt x="0" y="81280"/>
                  </a:lnTo>
                  <a:lnTo>
                    <a:pt x="6350" y="81280"/>
                  </a:lnTo>
                  <a:lnTo>
                    <a:pt x="6350" y="77470"/>
                  </a:lnTo>
                  <a:close/>
                </a:path>
                <a:path w="6350" h="723900">
                  <a:moveTo>
                    <a:pt x="6350" y="81280"/>
                  </a:moveTo>
                  <a:lnTo>
                    <a:pt x="0" y="81280"/>
                  </a:lnTo>
                  <a:lnTo>
                    <a:pt x="0" y="83820"/>
                  </a:lnTo>
                  <a:lnTo>
                    <a:pt x="6350" y="83820"/>
                  </a:lnTo>
                  <a:lnTo>
                    <a:pt x="6350" y="81280"/>
                  </a:lnTo>
                  <a:close/>
                </a:path>
                <a:path w="6350" h="723900">
                  <a:moveTo>
                    <a:pt x="6350" y="83820"/>
                  </a:moveTo>
                  <a:lnTo>
                    <a:pt x="0" y="83820"/>
                  </a:lnTo>
                  <a:lnTo>
                    <a:pt x="0" y="87630"/>
                  </a:lnTo>
                  <a:lnTo>
                    <a:pt x="6350" y="87630"/>
                  </a:lnTo>
                  <a:lnTo>
                    <a:pt x="6350" y="83820"/>
                  </a:lnTo>
                  <a:close/>
                </a:path>
                <a:path w="6350" h="723900">
                  <a:moveTo>
                    <a:pt x="6350" y="87630"/>
                  </a:moveTo>
                  <a:lnTo>
                    <a:pt x="0" y="87630"/>
                  </a:lnTo>
                  <a:lnTo>
                    <a:pt x="0" y="93980"/>
                  </a:lnTo>
                  <a:lnTo>
                    <a:pt x="6350" y="93980"/>
                  </a:lnTo>
                  <a:lnTo>
                    <a:pt x="6350" y="87630"/>
                  </a:lnTo>
                  <a:close/>
                </a:path>
                <a:path w="6350" h="723900">
                  <a:moveTo>
                    <a:pt x="6350" y="93980"/>
                  </a:moveTo>
                  <a:lnTo>
                    <a:pt x="0" y="93980"/>
                  </a:lnTo>
                  <a:lnTo>
                    <a:pt x="0" y="96520"/>
                  </a:lnTo>
                  <a:lnTo>
                    <a:pt x="6350" y="96520"/>
                  </a:lnTo>
                  <a:lnTo>
                    <a:pt x="6350" y="93980"/>
                  </a:lnTo>
                  <a:close/>
                </a:path>
                <a:path w="6350" h="723900">
                  <a:moveTo>
                    <a:pt x="6350" y="96520"/>
                  </a:moveTo>
                  <a:lnTo>
                    <a:pt x="0" y="96520"/>
                  </a:lnTo>
                  <a:lnTo>
                    <a:pt x="0" y="100330"/>
                  </a:lnTo>
                  <a:lnTo>
                    <a:pt x="6350" y="100330"/>
                  </a:lnTo>
                  <a:lnTo>
                    <a:pt x="6350" y="96520"/>
                  </a:lnTo>
                  <a:close/>
                </a:path>
                <a:path w="6350" h="723900">
                  <a:moveTo>
                    <a:pt x="6350" y="100330"/>
                  </a:moveTo>
                  <a:lnTo>
                    <a:pt x="0" y="100330"/>
                  </a:lnTo>
                  <a:lnTo>
                    <a:pt x="0" y="102870"/>
                  </a:lnTo>
                  <a:lnTo>
                    <a:pt x="6350" y="102870"/>
                  </a:lnTo>
                  <a:lnTo>
                    <a:pt x="6350" y="100330"/>
                  </a:lnTo>
                  <a:close/>
                </a:path>
                <a:path w="6350" h="723900">
                  <a:moveTo>
                    <a:pt x="6350" y="102870"/>
                  </a:moveTo>
                  <a:lnTo>
                    <a:pt x="0" y="102870"/>
                  </a:lnTo>
                  <a:lnTo>
                    <a:pt x="0" y="106680"/>
                  </a:lnTo>
                  <a:lnTo>
                    <a:pt x="6350" y="106680"/>
                  </a:lnTo>
                  <a:lnTo>
                    <a:pt x="6350" y="102870"/>
                  </a:lnTo>
                  <a:close/>
                </a:path>
                <a:path w="6350" h="723900">
                  <a:moveTo>
                    <a:pt x="6350" y="106680"/>
                  </a:moveTo>
                  <a:lnTo>
                    <a:pt x="0" y="106680"/>
                  </a:lnTo>
                  <a:lnTo>
                    <a:pt x="0" y="109220"/>
                  </a:lnTo>
                  <a:lnTo>
                    <a:pt x="6350" y="109220"/>
                  </a:lnTo>
                  <a:lnTo>
                    <a:pt x="6350" y="106680"/>
                  </a:lnTo>
                  <a:close/>
                </a:path>
                <a:path w="6350" h="723900">
                  <a:moveTo>
                    <a:pt x="6350" y="109220"/>
                  </a:moveTo>
                  <a:lnTo>
                    <a:pt x="0" y="109220"/>
                  </a:lnTo>
                  <a:lnTo>
                    <a:pt x="0" y="113030"/>
                  </a:lnTo>
                  <a:lnTo>
                    <a:pt x="6350" y="113030"/>
                  </a:lnTo>
                  <a:lnTo>
                    <a:pt x="6350" y="109220"/>
                  </a:lnTo>
                  <a:close/>
                </a:path>
                <a:path w="6350" h="723900">
                  <a:moveTo>
                    <a:pt x="6350" y="113030"/>
                  </a:moveTo>
                  <a:lnTo>
                    <a:pt x="0" y="113030"/>
                  </a:lnTo>
                  <a:lnTo>
                    <a:pt x="0" y="115570"/>
                  </a:lnTo>
                  <a:lnTo>
                    <a:pt x="6350" y="115570"/>
                  </a:lnTo>
                  <a:lnTo>
                    <a:pt x="6350" y="113030"/>
                  </a:lnTo>
                  <a:close/>
                </a:path>
                <a:path w="6350" h="723900">
                  <a:moveTo>
                    <a:pt x="6350" y="115570"/>
                  </a:moveTo>
                  <a:lnTo>
                    <a:pt x="0" y="115570"/>
                  </a:lnTo>
                  <a:lnTo>
                    <a:pt x="0" y="119380"/>
                  </a:lnTo>
                  <a:lnTo>
                    <a:pt x="6350" y="119380"/>
                  </a:lnTo>
                  <a:lnTo>
                    <a:pt x="6350" y="115570"/>
                  </a:lnTo>
                  <a:close/>
                </a:path>
                <a:path w="6350" h="723900">
                  <a:moveTo>
                    <a:pt x="6350" y="119380"/>
                  </a:moveTo>
                  <a:lnTo>
                    <a:pt x="0" y="119380"/>
                  </a:lnTo>
                  <a:lnTo>
                    <a:pt x="0" y="121920"/>
                  </a:lnTo>
                  <a:lnTo>
                    <a:pt x="6350" y="121920"/>
                  </a:lnTo>
                  <a:lnTo>
                    <a:pt x="6350" y="119380"/>
                  </a:lnTo>
                  <a:close/>
                </a:path>
                <a:path w="6350" h="723900">
                  <a:moveTo>
                    <a:pt x="6350" y="121920"/>
                  </a:moveTo>
                  <a:lnTo>
                    <a:pt x="0" y="121920"/>
                  </a:lnTo>
                  <a:lnTo>
                    <a:pt x="0" y="125730"/>
                  </a:lnTo>
                  <a:lnTo>
                    <a:pt x="6350" y="125730"/>
                  </a:lnTo>
                  <a:lnTo>
                    <a:pt x="6350" y="121920"/>
                  </a:lnTo>
                  <a:close/>
                </a:path>
                <a:path w="6350" h="723900">
                  <a:moveTo>
                    <a:pt x="6350" y="125730"/>
                  </a:moveTo>
                  <a:lnTo>
                    <a:pt x="0" y="125730"/>
                  </a:lnTo>
                  <a:lnTo>
                    <a:pt x="0" y="128270"/>
                  </a:lnTo>
                  <a:lnTo>
                    <a:pt x="6350" y="128270"/>
                  </a:lnTo>
                  <a:lnTo>
                    <a:pt x="6350" y="125730"/>
                  </a:lnTo>
                  <a:close/>
                </a:path>
                <a:path w="6350" h="723900">
                  <a:moveTo>
                    <a:pt x="6350" y="128270"/>
                  </a:moveTo>
                  <a:lnTo>
                    <a:pt x="0" y="128270"/>
                  </a:lnTo>
                  <a:lnTo>
                    <a:pt x="0" y="132080"/>
                  </a:lnTo>
                  <a:lnTo>
                    <a:pt x="6350" y="132080"/>
                  </a:lnTo>
                  <a:lnTo>
                    <a:pt x="6350" y="128270"/>
                  </a:lnTo>
                  <a:close/>
                </a:path>
                <a:path w="6350" h="723900">
                  <a:moveTo>
                    <a:pt x="6350" y="132080"/>
                  </a:moveTo>
                  <a:lnTo>
                    <a:pt x="0" y="132080"/>
                  </a:lnTo>
                  <a:lnTo>
                    <a:pt x="0" y="134620"/>
                  </a:lnTo>
                  <a:lnTo>
                    <a:pt x="6350" y="134620"/>
                  </a:lnTo>
                  <a:lnTo>
                    <a:pt x="6350" y="132080"/>
                  </a:lnTo>
                  <a:close/>
                </a:path>
                <a:path w="6350" h="723900">
                  <a:moveTo>
                    <a:pt x="6350" y="134620"/>
                  </a:moveTo>
                  <a:lnTo>
                    <a:pt x="0" y="134620"/>
                  </a:lnTo>
                  <a:lnTo>
                    <a:pt x="0" y="138430"/>
                  </a:lnTo>
                  <a:lnTo>
                    <a:pt x="6350" y="138430"/>
                  </a:lnTo>
                  <a:lnTo>
                    <a:pt x="6350" y="134620"/>
                  </a:lnTo>
                  <a:close/>
                </a:path>
                <a:path w="6350" h="723900">
                  <a:moveTo>
                    <a:pt x="6350" y="138430"/>
                  </a:moveTo>
                  <a:lnTo>
                    <a:pt x="0" y="138430"/>
                  </a:lnTo>
                  <a:lnTo>
                    <a:pt x="0" y="140970"/>
                  </a:lnTo>
                  <a:lnTo>
                    <a:pt x="6350" y="140970"/>
                  </a:lnTo>
                  <a:lnTo>
                    <a:pt x="6350" y="138430"/>
                  </a:lnTo>
                  <a:close/>
                </a:path>
                <a:path w="6350" h="723900">
                  <a:moveTo>
                    <a:pt x="6350" y="140970"/>
                  </a:moveTo>
                  <a:lnTo>
                    <a:pt x="0" y="140970"/>
                  </a:lnTo>
                  <a:lnTo>
                    <a:pt x="0" y="144780"/>
                  </a:lnTo>
                  <a:lnTo>
                    <a:pt x="6350" y="144780"/>
                  </a:lnTo>
                  <a:lnTo>
                    <a:pt x="6350" y="140970"/>
                  </a:lnTo>
                  <a:close/>
                </a:path>
                <a:path w="6350" h="723900">
                  <a:moveTo>
                    <a:pt x="6350" y="144780"/>
                  </a:moveTo>
                  <a:lnTo>
                    <a:pt x="0" y="144780"/>
                  </a:lnTo>
                  <a:lnTo>
                    <a:pt x="0" y="147320"/>
                  </a:lnTo>
                  <a:lnTo>
                    <a:pt x="6350" y="147320"/>
                  </a:lnTo>
                  <a:lnTo>
                    <a:pt x="6350" y="144780"/>
                  </a:lnTo>
                  <a:close/>
                </a:path>
                <a:path w="6350" h="723900">
                  <a:moveTo>
                    <a:pt x="6350" y="147320"/>
                  </a:moveTo>
                  <a:lnTo>
                    <a:pt x="0" y="147320"/>
                  </a:lnTo>
                  <a:lnTo>
                    <a:pt x="0" y="153670"/>
                  </a:lnTo>
                  <a:lnTo>
                    <a:pt x="6350" y="153670"/>
                  </a:lnTo>
                  <a:lnTo>
                    <a:pt x="6350" y="147320"/>
                  </a:lnTo>
                  <a:close/>
                </a:path>
                <a:path w="6350" h="723900">
                  <a:moveTo>
                    <a:pt x="6350" y="153670"/>
                  </a:moveTo>
                  <a:lnTo>
                    <a:pt x="0" y="153670"/>
                  </a:lnTo>
                  <a:lnTo>
                    <a:pt x="0" y="160020"/>
                  </a:lnTo>
                  <a:lnTo>
                    <a:pt x="6350" y="160020"/>
                  </a:lnTo>
                  <a:lnTo>
                    <a:pt x="6350" y="153670"/>
                  </a:lnTo>
                  <a:close/>
                </a:path>
                <a:path w="6350" h="723900">
                  <a:moveTo>
                    <a:pt x="6350" y="160020"/>
                  </a:moveTo>
                  <a:lnTo>
                    <a:pt x="0" y="160020"/>
                  </a:lnTo>
                  <a:lnTo>
                    <a:pt x="0" y="163830"/>
                  </a:lnTo>
                  <a:lnTo>
                    <a:pt x="6350" y="163830"/>
                  </a:lnTo>
                  <a:lnTo>
                    <a:pt x="6350" y="160020"/>
                  </a:lnTo>
                  <a:close/>
                </a:path>
                <a:path w="6350" h="723900">
                  <a:moveTo>
                    <a:pt x="6350" y="163830"/>
                  </a:moveTo>
                  <a:lnTo>
                    <a:pt x="0" y="163830"/>
                  </a:lnTo>
                  <a:lnTo>
                    <a:pt x="0" y="166370"/>
                  </a:lnTo>
                  <a:lnTo>
                    <a:pt x="6350" y="166370"/>
                  </a:lnTo>
                  <a:lnTo>
                    <a:pt x="6350" y="163830"/>
                  </a:lnTo>
                  <a:close/>
                </a:path>
                <a:path w="6350" h="723900">
                  <a:moveTo>
                    <a:pt x="6350" y="166370"/>
                  </a:moveTo>
                  <a:lnTo>
                    <a:pt x="0" y="166370"/>
                  </a:lnTo>
                  <a:lnTo>
                    <a:pt x="0" y="172720"/>
                  </a:lnTo>
                  <a:lnTo>
                    <a:pt x="6350" y="172720"/>
                  </a:lnTo>
                  <a:lnTo>
                    <a:pt x="6350" y="166370"/>
                  </a:lnTo>
                  <a:close/>
                </a:path>
                <a:path w="6350" h="723900">
                  <a:moveTo>
                    <a:pt x="6350" y="172720"/>
                  </a:moveTo>
                  <a:lnTo>
                    <a:pt x="0" y="172720"/>
                  </a:lnTo>
                  <a:lnTo>
                    <a:pt x="0" y="179070"/>
                  </a:lnTo>
                  <a:lnTo>
                    <a:pt x="6350" y="179070"/>
                  </a:lnTo>
                  <a:lnTo>
                    <a:pt x="6350" y="172720"/>
                  </a:lnTo>
                  <a:close/>
                </a:path>
                <a:path w="6350" h="723900">
                  <a:moveTo>
                    <a:pt x="6350" y="179070"/>
                  </a:moveTo>
                  <a:lnTo>
                    <a:pt x="0" y="179070"/>
                  </a:lnTo>
                  <a:lnTo>
                    <a:pt x="0" y="184150"/>
                  </a:lnTo>
                  <a:lnTo>
                    <a:pt x="6350" y="184150"/>
                  </a:lnTo>
                  <a:lnTo>
                    <a:pt x="6350" y="179070"/>
                  </a:lnTo>
                  <a:close/>
                </a:path>
                <a:path w="6350" h="723900">
                  <a:moveTo>
                    <a:pt x="6350" y="720090"/>
                  </a:moveTo>
                  <a:lnTo>
                    <a:pt x="0" y="720090"/>
                  </a:lnTo>
                  <a:lnTo>
                    <a:pt x="0" y="723900"/>
                  </a:lnTo>
                  <a:lnTo>
                    <a:pt x="6350" y="723900"/>
                  </a:lnTo>
                  <a:lnTo>
                    <a:pt x="6350" y="720090"/>
                  </a:lnTo>
                  <a:close/>
                </a:path>
                <a:path w="6350" h="723900">
                  <a:moveTo>
                    <a:pt x="6350" y="717550"/>
                  </a:moveTo>
                  <a:lnTo>
                    <a:pt x="0" y="717550"/>
                  </a:lnTo>
                  <a:lnTo>
                    <a:pt x="0" y="718820"/>
                  </a:lnTo>
                  <a:lnTo>
                    <a:pt x="6350" y="718820"/>
                  </a:lnTo>
                  <a:lnTo>
                    <a:pt x="6350" y="717550"/>
                  </a:lnTo>
                  <a:close/>
                </a:path>
                <a:path w="6350" h="723900">
                  <a:moveTo>
                    <a:pt x="6350" y="713740"/>
                  </a:moveTo>
                  <a:lnTo>
                    <a:pt x="0" y="713740"/>
                  </a:lnTo>
                  <a:lnTo>
                    <a:pt x="0" y="716280"/>
                  </a:lnTo>
                  <a:lnTo>
                    <a:pt x="6350" y="716280"/>
                  </a:lnTo>
                  <a:lnTo>
                    <a:pt x="6350" y="713740"/>
                  </a:lnTo>
                  <a:close/>
                </a:path>
                <a:path w="6350" h="723900">
                  <a:moveTo>
                    <a:pt x="6350" y="711200"/>
                  </a:moveTo>
                  <a:lnTo>
                    <a:pt x="0" y="711200"/>
                  </a:lnTo>
                  <a:lnTo>
                    <a:pt x="0" y="712470"/>
                  </a:lnTo>
                  <a:lnTo>
                    <a:pt x="6350" y="712470"/>
                  </a:lnTo>
                  <a:lnTo>
                    <a:pt x="6350" y="711200"/>
                  </a:lnTo>
                  <a:close/>
                </a:path>
                <a:path w="6350" h="723900">
                  <a:moveTo>
                    <a:pt x="6350" y="707390"/>
                  </a:moveTo>
                  <a:lnTo>
                    <a:pt x="0" y="707390"/>
                  </a:lnTo>
                  <a:lnTo>
                    <a:pt x="0" y="709930"/>
                  </a:lnTo>
                  <a:lnTo>
                    <a:pt x="6350" y="709930"/>
                  </a:lnTo>
                  <a:lnTo>
                    <a:pt x="6350" y="707390"/>
                  </a:lnTo>
                  <a:close/>
                </a:path>
                <a:path w="6350" h="723900">
                  <a:moveTo>
                    <a:pt x="6350" y="704850"/>
                  </a:moveTo>
                  <a:lnTo>
                    <a:pt x="0" y="704850"/>
                  </a:lnTo>
                  <a:lnTo>
                    <a:pt x="0" y="706120"/>
                  </a:lnTo>
                  <a:lnTo>
                    <a:pt x="6350" y="706120"/>
                  </a:lnTo>
                  <a:lnTo>
                    <a:pt x="6350" y="704850"/>
                  </a:lnTo>
                  <a:close/>
                </a:path>
                <a:path w="6350" h="723900">
                  <a:moveTo>
                    <a:pt x="6350" y="701040"/>
                  </a:moveTo>
                  <a:lnTo>
                    <a:pt x="0" y="701040"/>
                  </a:lnTo>
                  <a:lnTo>
                    <a:pt x="0" y="703580"/>
                  </a:lnTo>
                  <a:lnTo>
                    <a:pt x="6350" y="703580"/>
                  </a:lnTo>
                  <a:lnTo>
                    <a:pt x="6350" y="701040"/>
                  </a:lnTo>
                  <a:close/>
                </a:path>
                <a:path w="6350" h="723900">
                  <a:moveTo>
                    <a:pt x="6350" y="698500"/>
                  </a:moveTo>
                  <a:lnTo>
                    <a:pt x="0" y="698500"/>
                  </a:lnTo>
                  <a:lnTo>
                    <a:pt x="0" y="699770"/>
                  </a:lnTo>
                  <a:lnTo>
                    <a:pt x="6350" y="699770"/>
                  </a:lnTo>
                  <a:lnTo>
                    <a:pt x="6350" y="698500"/>
                  </a:lnTo>
                  <a:close/>
                </a:path>
                <a:path w="6350" h="723900">
                  <a:moveTo>
                    <a:pt x="6350" y="694690"/>
                  </a:moveTo>
                  <a:lnTo>
                    <a:pt x="0" y="694690"/>
                  </a:lnTo>
                  <a:lnTo>
                    <a:pt x="0" y="697230"/>
                  </a:lnTo>
                  <a:lnTo>
                    <a:pt x="6350" y="697230"/>
                  </a:lnTo>
                  <a:lnTo>
                    <a:pt x="6350" y="694690"/>
                  </a:lnTo>
                  <a:close/>
                </a:path>
                <a:path w="6350" h="723900">
                  <a:moveTo>
                    <a:pt x="6350" y="692150"/>
                  </a:moveTo>
                  <a:lnTo>
                    <a:pt x="0" y="692150"/>
                  </a:lnTo>
                  <a:lnTo>
                    <a:pt x="0" y="693420"/>
                  </a:lnTo>
                  <a:lnTo>
                    <a:pt x="6350" y="693420"/>
                  </a:lnTo>
                  <a:lnTo>
                    <a:pt x="6350" y="692150"/>
                  </a:lnTo>
                  <a:close/>
                </a:path>
                <a:path w="6350" h="723900">
                  <a:moveTo>
                    <a:pt x="6350" y="688340"/>
                  </a:moveTo>
                  <a:lnTo>
                    <a:pt x="0" y="688340"/>
                  </a:lnTo>
                  <a:lnTo>
                    <a:pt x="0" y="690880"/>
                  </a:lnTo>
                  <a:lnTo>
                    <a:pt x="6350" y="690880"/>
                  </a:lnTo>
                  <a:lnTo>
                    <a:pt x="6350" y="688340"/>
                  </a:lnTo>
                  <a:close/>
                </a:path>
                <a:path w="6350" h="723900">
                  <a:moveTo>
                    <a:pt x="6350" y="685800"/>
                  </a:moveTo>
                  <a:lnTo>
                    <a:pt x="0" y="685800"/>
                  </a:lnTo>
                  <a:lnTo>
                    <a:pt x="0" y="687070"/>
                  </a:lnTo>
                  <a:lnTo>
                    <a:pt x="6350" y="687070"/>
                  </a:lnTo>
                  <a:lnTo>
                    <a:pt x="6350" y="685800"/>
                  </a:lnTo>
                  <a:close/>
                </a:path>
                <a:path w="6350" h="723900">
                  <a:moveTo>
                    <a:pt x="6350" y="681990"/>
                  </a:moveTo>
                  <a:lnTo>
                    <a:pt x="0" y="681990"/>
                  </a:lnTo>
                  <a:lnTo>
                    <a:pt x="0" y="684530"/>
                  </a:lnTo>
                  <a:lnTo>
                    <a:pt x="6350" y="684530"/>
                  </a:lnTo>
                  <a:lnTo>
                    <a:pt x="6350" y="681990"/>
                  </a:lnTo>
                  <a:close/>
                </a:path>
                <a:path w="6350" h="723900">
                  <a:moveTo>
                    <a:pt x="6350" y="679450"/>
                  </a:moveTo>
                  <a:lnTo>
                    <a:pt x="0" y="679450"/>
                  </a:lnTo>
                  <a:lnTo>
                    <a:pt x="0" y="680720"/>
                  </a:lnTo>
                  <a:lnTo>
                    <a:pt x="6350" y="680720"/>
                  </a:lnTo>
                  <a:lnTo>
                    <a:pt x="6350" y="679450"/>
                  </a:lnTo>
                  <a:close/>
                </a:path>
                <a:path w="6350" h="723900">
                  <a:moveTo>
                    <a:pt x="6350" y="675640"/>
                  </a:moveTo>
                  <a:lnTo>
                    <a:pt x="0" y="675640"/>
                  </a:lnTo>
                  <a:lnTo>
                    <a:pt x="0" y="678180"/>
                  </a:lnTo>
                  <a:lnTo>
                    <a:pt x="6350" y="678180"/>
                  </a:lnTo>
                  <a:lnTo>
                    <a:pt x="6350" y="675640"/>
                  </a:lnTo>
                  <a:close/>
                </a:path>
                <a:path w="6350" h="723900">
                  <a:moveTo>
                    <a:pt x="6350" y="673100"/>
                  </a:moveTo>
                  <a:lnTo>
                    <a:pt x="0" y="673100"/>
                  </a:lnTo>
                  <a:lnTo>
                    <a:pt x="0" y="674370"/>
                  </a:lnTo>
                  <a:lnTo>
                    <a:pt x="6350" y="674370"/>
                  </a:lnTo>
                  <a:lnTo>
                    <a:pt x="6350" y="673100"/>
                  </a:lnTo>
                  <a:close/>
                </a:path>
                <a:path w="6350" h="723900">
                  <a:moveTo>
                    <a:pt x="6350" y="669290"/>
                  </a:moveTo>
                  <a:lnTo>
                    <a:pt x="0" y="669290"/>
                  </a:lnTo>
                  <a:lnTo>
                    <a:pt x="0" y="671830"/>
                  </a:lnTo>
                  <a:lnTo>
                    <a:pt x="6350" y="671830"/>
                  </a:lnTo>
                  <a:lnTo>
                    <a:pt x="6350" y="669290"/>
                  </a:lnTo>
                  <a:close/>
                </a:path>
                <a:path w="6350" h="723900">
                  <a:moveTo>
                    <a:pt x="6350" y="666750"/>
                  </a:moveTo>
                  <a:lnTo>
                    <a:pt x="0" y="666750"/>
                  </a:lnTo>
                  <a:lnTo>
                    <a:pt x="0" y="668020"/>
                  </a:lnTo>
                  <a:lnTo>
                    <a:pt x="6350" y="668020"/>
                  </a:lnTo>
                  <a:lnTo>
                    <a:pt x="6350" y="666750"/>
                  </a:lnTo>
                  <a:close/>
                </a:path>
                <a:path w="6350" h="723900">
                  <a:moveTo>
                    <a:pt x="6350" y="662940"/>
                  </a:moveTo>
                  <a:lnTo>
                    <a:pt x="0" y="662940"/>
                  </a:lnTo>
                  <a:lnTo>
                    <a:pt x="0" y="665480"/>
                  </a:lnTo>
                  <a:lnTo>
                    <a:pt x="6350" y="665480"/>
                  </a:lnTo>
                  <a:lnTo>
                    <a:pt x="6350" y="662940"/>
                  </a:lnTo>
                  <a:close/>
                </a:path>
                <a:path w="6350" h="723900">
                  <a:moveTo>
                    <a:pt x="6350" y="660400"/>
                  </a:moveTo>
                  <a:lnTo>
                    <a:pt x="0" y="660400"/>
                  </a:lnTo>
                  <a:lnTo>
                    <a:pt x="0" y="661670"/>
                  </a:lnTo>
                  <a:lnTo>
                    <a:pt x="6350" y="661670"/>
                  </a:lnTo>
                  <a:lnTo>
                    <a:pt x="6350" y="660400"/>
                  </a:lnTo>
                  <a:close/>
                </a:path>
                <a:path w="6350" h="723900">
                  <a:moveTo>
                    <a:pt x="6350" y="655320"/>
                  </a:moveTo>
                  <a:lnTo>
                    <a:pt x="0" y="655320"/>
                  </a:lnTo>
                  <a:lnTo>
                    <a:pt x="0" y="659130"/>
                  </a:lnTo>
                  <a:lnTo>
                    <a:pt x="6350" y="659130"/>
                  </a:lnTo>
                  <a:lnTo>
                    <a:pt x="6350" y="655320"/>
                  </a:lnTo>
                  <a:close/>
                </a:path>
                <a:path w="6350" h="723900">
                  <a:moveTo>
                    <a:pt x="6350" y="648970"/>
                  </a:moveTo>
                  <a:lnTo>
                    <a:pt x="0" y="648970"/>
                  </a:lnTo>
                  <a:lnTo>
                    <a:pt x="0" y="654050"/>
                  </a:lnTo>
                  <a:lnTo>
                    <a:pt x="6350" y="654050"/>
                  </a:lnTo>
                  <a:lnTo>
                    <a:pt x="6350" y="648970"/>
                  </a:lnTo>
                  <a:close/>
                </a:path>
                <a:path w="6350" h="723900">
                  <a:moveTo>
                    <a:pt x="6350" y="642620"/>
                  </a:moveTo>
                  <a:lnTo>
                    <a:pt x="0" y="642620"/>
                  </a:lnTo>
                  <a:lnTo>
                    <a:pt x="0" y="647700"/>
                  </a:lnTo>
                  <a:lnTo>
                    <a:pt x="6350" y="647700"/>
                  </a:lnTo>
                  <a:lnTo>
                    <a:pt x="6350" y="642620"/>
                  </a:lnTo>
                  <a:close/>
                </a:path>
                <a:path w="6350" h="723900">
                  <a:moveTo>
                    <a:pt x="6350" y="636270"/>
                  </a:moveTo>
                  <a:lnTo>
                    <a:pt x="0" y="636270"/>
                  </a:lnTo>
                  <a:lnTo>
                    <a:pt x="0" y="641350"/>
                  </a:lnTo>
                  <a:lnTo>
                    <a:pt x="6350" y="641350"/>
                  </a:lnTo>
                  <a:lnTo>
                    <a:pt x="6350" y="636270"/>
                  </a:lnTo>
                  <a:close/>
                </a:path>
                <a:path w="6350" h="723900">
                  <a:moveTo>
                    <a:pt x="6350" y="629920"/>
                  </a:moveTo>
                  <a:lnTo>
                    <a:pt x="0" y="629920"/>
                  </a:lnTo>
                  <a:lnTo>
                    <a:pt x="0" y="635000"/>
                  </a:lnTo>
                  <a:lnTo>
                    <a:pt x="6350" y="635000"/>
                  </a:lnTo>
                  <a:lnTo>
                    <a:pt x="6350" y="629920"/>
                  </a:lnTo>
                  <a:close/>
                </a:path>
                <a:path w="6350" h="723900">
                  <a:moveTo>
                    <a:pt x="6350" y="623570"/>
                  </a:moveTo>
                  <a:lnTo>
                    <a:pt x="0" y="623570"/>
                  </a:lnTo>
                  <a:lnTo>
                    <a:pt x="0" y="628650"/>
                  </a:lnTo>
                  <a:lnTo>
                    <a:pt x="6350" y="628650"/>
                  </a:lnTo>
                  <a:lnTo>
                    <a:pt x="6350" y="623570"/>
                  </a:lnTo>
                  <a:close/>
                </a:path>
                <a:path w="6350" h="723900">
                  <a:moveTo>
                    <a:pt x="6350" y="617220"/>
                  </a:moveTo>
                  <a:lnTo>
                    <a:pt x="0" y="617220"/>
                  </a:lnTo>
                  <a:lnTo>
                    <a:pt x="0" y="622300"/>
                  </a:lnTo>
                  <a:lnTo>
                    <a:pt x="6350" y="622300"/>
                  </a:lnTo>
                  <a:lnTo>
                    <a:pt x="6350" y="617220"/>
                  </a:lnTo>
                  <a:close/>
                </a:path>
                <a:path w="6350" h="723900">
                  <a:moveTo>
                    <a:pt x="6350" y="610870"/>
                  </a:moveTo>
                  <a:lnTo>
                    <a:pt x="0" y="610870"/>
                  </a:lnTo>
                  <a:lnTo>
                    <a:pt x="0" y="615950"/>
                  </a:lnTo>
                  <a:lnTo>
                    <a:pt x="6350" y="615950"/>
                  </a:lnTo>
                  <a:lnTo>
                    <a:pt x="6350" y="610870"/>
                  </a:lnTo>
                  <a:close/>
                </a:path>
                <a:path w="6350" h="723900">
                  <a:moveTo>
                    <a:pt x="6350" y="604520"/>
                  </a:moveTo>
                  <a:lnTo>
                    <a:pt x="0" y="604520"/>
                  </a:lnTo>
                  <a:lnTo>
                    <a:pt x="0" y="609600"/>
                  </a:lnTo>
                  <a:lnTo>
                    <a:pt x="6350" y="609600"/>
                  </a:lnTo>
                  <a:lnTo>
                    <a:pt x="6350" y="604520"/>
                  </a:lnTo>
                  <a:close/>
                </a:path>
                <a:path w="6350" h="723900">
                  <a:moveTo>
                    <a:pt x="6350" y="598170"/>
                  </a:moveTo>
                  <a:lnTo>
                    <a:pt x="0" y="598170"/>
                  </a:lnTo>
                  <a:lnTo>
                    <a:pt x="0" y="603250"/>
                  </a:lnTo>
                  <a:lnTo>
                    <a:pt x="6350" y="603250"/>
                  </a:lnTo>
                  <a:lnTo>
                    <a:pt x="6350" y="598170"/>
                  </a:lnTo>
                  <a:close/>
                </a:path>
                <a:path w="6350" h="723900">
                  <a:moveTo>
                    <a:pt x="6350" y="591820"/>
                  </a:moveTo>
                  <a:lnTo>
                    <a:pt x="0" y="591820"/>
                  </a:lnTo>
                  <a:lnTo>
                    <a:pt x="0" y="596900"/>
                  </a:lnTo>
                  <a:lnTo>
                    <a:pt x="6350" y="596900"/>
                  </a:lnTo>
                  <a:lnTo>
                    <a:pt x="6350" y="591820"/>
                  </a:lnTo>
                  <a:close/>
                </a:path>
                <a:path w="6350" h="723900">
                  <a:moveTo>
                    <a:pt x="6350" y="585470"/>
                  </a:moveTo>
                  <a:lnTo>
                    <a:pt x="0" y="585470"/>
                  </a:lnTo>
                  <a:lnTo>
                    <a:pt x="0" y="590550"/>
                  </a:lnTo>
                  <a:lnTo>
                    <a:pt x="6350" y="590550"/>
                  </a:lnTo>
                  <a:lnTo>
                    <a:pt x="6350" y="585470"/>
                  </a:lnTo>
                  <a:close/>
                </a:path>
                <a:path w="6350" h="723900">
                  <a:moveTo>
                    <a:pt x="6350" y="579120"/>
                  </a:moveTo>
                  <a:lnTo>
                    <a:pt x="0" y="579120"/>
                  </a:lnTo>
                  <a:lnTo>
                    <a:pt x="0" y="584200"/>
                  </a:lnTo>
                  <a:lnTo>
                    <a:pt x="6350" y="584200"/>
                  </a:lnTo>
                  <a:lnTo>
                    <a:pt x="6350" y="579120"/>
                  </a:lnTo>
                  <a:close/>
                </a:path>
                <a:path w="6350" h="723900">
                  <a:moveTo>
                    <a:pt x="6350" y="571500"/>
                  </a:moveTo>
                  <a:lnTo>
                    <a:pt x="0" y="571500"/>
                  </a:lnTo>
                  <a:lnTo>
                    <a:pt x="0" y="577850"/>
                  </a:lnTo>
                  <a:lnTo>
                    <a:pt x="6350" y="577850"/>
                  </a:lnTo>
                  <a:lnTo>
                    <a:pt x="6350" y="571500"/>
                  </a:lnTo>
                  <a:close/>
                </a:path>
                <a:path w="6350" h="723900">
                  <a:moveTo>
                    <a:pt x="6350" y="566420"/>
                  </a:moveTo>
                  <a:lnTo>
                    <a:pt x="0" y="566420"/>
                  </a:lnTo>
                  <a:lnTo>
                    <a:pt x="0" y="570230"/>
                  </a:lnTo>
                  <a:lnTo>
                    <a:pt x="6350" y="570230"/>
                  </a:lnTo>
                  <a:lnTo>
                    <a:pt x="6350" y="566420"/>
                  </a:lnTo>
                  <a:close/>
                </a:path>
                <a:path w="6350" h="723900">
                  <a:moveTo>
                    <a:pt x="6350" y="560070"/>
                  </a:moveTo>
                  <a:lnTo>
                    <a:pt x="0" y="560070"/>
                  </a:lnTo>
                  <a:lnTo>
                    <a:pt x="0" y="565150"/>
                  </a:lnTo>
                  <a:lnTo>
                    <a:pt x="6350" y="565150"/>
                  </a:lnTo>
                  <a:lnTo>
                    <a:pt x="6350" y="560070"/>
                  </a:lnTo>
                  <a:close/>
                </a:path>
                <a:path w="6350" h="723900">
                  <a:moveTo>
                    <a:pt x="6350" y="552450"/>
                  </a:moveTo>
                  <a:lnTo>
                    <a:pt x="0" y="552450"/>
                  </a:lnTo>
                  <a:lnTo>
                    <a:pt x="0" y="558800"/>
                  </a:lnTo>
                  <a:lnTo>
                    <a:pt x="6350" y="558800"/>
                  </a:lnTo>
                  <a:lnTo>
                    <a:pt x="6350" y="552450"/>
                  </a:lnTo>
                  <a:close/>
                </a:path>
                <a:path w="6350" h="723900">
                  <a:moveTo>
                    <a:pt x="6350" y="547370"/>
                  </a:moveTo>
                  <a:lnTo>
                    <a:pt x="0" y="547370"/>
                  </a:lnTo>
                  <a:lnTo>
                    <a:pt x="0" y="551180"/>
                  </a:lnTo>
                  <a:lnTo>
                    <a:pt x="6350" y="551180"/>
                  </a:lnTo>
                  <a:lnTo>
                    <a:pt x="6350" y="547370"/>
                  </a:lnTo>
                  <a:close/>
                </a:path>
                <a:path w="6350" h="723900">
                  <a:moveTo>
                    <a:pt x="6350" y="539750"/>
                  </a:moveTo>
                  <a:lnTo>
                    <a:pt x="1270" y="539750"/>
                  </a:lnTo>
                  <a:lnTo>
                    <a:pt x="1270" y="541020"/>
                  </a:lnTo>
                  <a:lnTo>
                    <a:pt x="0" y="541020"/>
                  </a:lnTo>
                  <a:lnTo>
                    <a:pt x="0" y="546100"/>
                  </a:lnTo>
                  <a:lnTo>
                    <a:pt x="6350" y="546100"/>
                  </a:lnTo>
                  <a:lnTo>
                    <a:pt x="6350" y="539750"/>
                  </a:lnTo>
                  <a:close/>
                </a:path>
              </a:pathLst>
            </a:custGeom>
            <a:solidFill>
              <a:srgbClr val="5000F4"/>
            </a:solidFill>
          </p:spPr>
          <p:txBody>
            <a:bodyPr bIns="0" lIns="0" rIns="0" rtlCol="0" tIns="0" wrap="square"/>
            <a:p/>
          </p:txBody>
        </p:sp>
        <p:sp>
          <p:nvSpPr>
            <p:cNvPr id="1051065" name="object 2381"/>
            <p:cNvSpPr/>
            <p:nvPr/>
          </p:nvSpPr>
          <p:spPr>
            <a:xfrm>
              <a:off x="6461760" y="5793740"/>
              <a:ext cx="7620" cy="723900"/>
            </a:xfrm>
            <a:custGeom>
              <a:avLst/>
              <a:ahLst/>
              <a:rect l="l" t="t" r="r" b="b"/>
              <a:pathLst>
                <a:path w="7620" h="723900">
                  <a:moveTo>
                    <a:pt x="7619" y="0"/>
                  </a:moveTo>
                  <a:lnTo>
                    <a:pt x="0" y="0"/>
                  </a:lnTo>
                  <a:lnTo>
                    <a:pt x="0" y="5080"/>
                  </a:lnTo>
                  <a:lnTo>
                    <a:pt x="7619" y="5080"/>
                  </a:lnTo>
                  <a:lnTo>
                    <a:pt x="7619" y="0"/>
                  </a:lnTo>
                  <a:close/>
                </a:path>
                <a:path w="7620" h="723900">
                  <a:moveTo>
                    <a:pt x="7619" y="5080"/>
                  </a:moveTo>
                  <a:lnTo>
                    <a:pt x="0" y="5080"/>
                  </a:lnTo>
                  <a:lnTo>
                    <a:pt x="0" y="7620"/>
                  </a:lnTo>
                  <a:lnTo>
                    <a:pt x="7619" y="7620"/>
                  </a:lnTo>
                  <a:lnTo>
                    <a:pt x="7619" y="5080"/>
                  </a:lnTo>
                  <a:close/>
                </a:path>
                <a:path w="7620" h="723900">
                  <a:moveTo>
                    <a:pt x="7619" y="7620"/>
                  </a:moveTo>
                  <a:lnTo>
                    <a:pt x="0" y="7620"/>
                  </a:lnTo>
                  <a:lnTo>
                    <a:pt x="0" y="11430"/>
                  </a:lnTo>
                  <a:lnTo>
                    <a:pt x="7619" y="11430"/>
                  </a:lnTo>
                  <a:lnTo>
                    <a:pt x="7619" y="7620"/>
                  </a:lnTo>
                  <a:close/>
                </a:path>
                <a:path w="7620" h="723900">
                  <a:moveTo>
                    <a:pt x="7619" y="11430"/>
                  </a:moveTo>
                  <a:lnTo>
                    <a:pt x="0" y="11430"/>
                  </a:lnTo>
                  <a:lnTo>
                    <a:pt x="0" y="13970"/>
                  </a:lnTo>
                  <a:lnTo>
                    <a:pt x="7619" y="13970"/>
                  </a:lnTo>
                  <a:lnTo>
                    <a:pt x="7619" y="11430"/>
                  </a:lnTo>
                  <a:close/>
                </a:path>
                <a:path w="7620" h="723900">
                  <a:moveTo>
                    <a:pt x="7619" y="13970"/>
                  </a:moveTo>
                  <a:lnTo>
                    <a:pt x="0" y="13970"/>
                  </a:lnTo>
                  <a:lnTo>
                    <a:pt x="0" y="20320"/>
                  </a:lnTo>
                  <a:lnTo>
                    <a:pt x="7619" y="20320"/>
                  </a:lnTo>
                  <a:lnTo>
                    <a:pt x="7619" y="13970"/>
                  </a:lnTo>
                  <a:close/>
                </a:path>
                <a:path w="7620" h="723900">
                  <a:moveTo>
                    <a:pt x="7619" y="20320"/>
                  </a:moveTo>
                  <a:lnTo>
                    <a:pt x="0" y="20320"/>
                  </a:lnTo>
                  <a:lnTo>
                    <a:pt x="0" y="26670"/>
                  </a:lnTo>
                  <a:lnTo>
                    <a:pt x="7619" y="26670"/>
                  </a:lnTo>
                  <a:lnTo>
                    <a:pt x="7619" y="20320"/>
                  </a:lnTo>
                  <a:close/>
                </a:path>
                <a:path w="7620" h="723900">
                  <a:moveTo>
                    <a:pt x="7619" y="26670"/>
                  </a:moveTo>
                  <a:lnTo>
                    <a:pt x="0" y="26670"/>
                  </a:lnTo>
                  <a:lnTo>
                    <a:pt x="0" y="39370"/>
                  </a:lnTo>
                  <a:lnTo>
                    <a:pt x="7619" y="39370"/>
                  </a:lnTo>
                  <a:lnTo>
                    <a:pt x="7619" y="26670"/>
                  </a:lnTo>
                  <a:close/>
                </a:path>
                <a:path w="7620" h="723900">
                  <a:moveTo>
                    <a:pt x="7619" y="39370"/>
                  </a:moveTo>
                  <a:lnTo>
                    <a:pt x="0" y="39370"/>
                  </a:lnTo>
                  <a:lnTo>
                    <a:pt x="0" y="43180"/>
                  </a:lnTo>
                  <a:lnTo>
                    <a:pt x="7619" y="43180"/>
                  </a:lnTo>
                  <a:lnTo>
                    <a:pt x="7619" y="39370"/>
                  </a:lnTo>
                  <a:close/>
                </a:path>
                <a:path w="7620" h="723900">
                  <a:moveTo>
                    <a:pt x="7619" y="43180"/>
                  </a:moveTo>
                  <a:lnTo>
                    <a:pt x="0" y="43180"/>
                  </a:lnTo>
                  <a:lnTo>
                    <a:pt x="0" y="45720"/>
                  </a:lnTo>
                  <a:lnTo>
                    <a:pt x="7619" y="45720"/>
                  </a:lnTo>
                  <a:lnTo>
                    <a:pt x="7619" y="43180"/>
                  </a:lnTo>
                  <a:close/>
                </a:path>
                <a:path w="7620" h="723900">
                  <a:moveTo>
                    <a:pt x="7619" y="45720"/>
                  </a:moveTo>
                  <a:lnTo>
                    <a:pt x="0" y="45720"/>
                  </a:lnTo>
                  <a:lnTo>
                    <a:pt x="0" y="49530"/>
                  </a:lnTo>
                  <a:lnTo>
                    <a:pt x="7619" y="49530"/>
                  </a:lnTo>
                  <a:lnTo>
                    <a:pt x="7619" y="45720"/>
                  </a:lnTo>
                  <a:close/>
                </a:path>
                <a:path w="7620" h="723900">
                  <a:moveTo>
                    <a:pt x="7619" y="49530"/>
                  </a:moveTo>
                  <a:lnTo>
                    <a:pt x="0" y="49530"/>
                  </a:lnTo>
                  <a:lnTo>
                    <a:pt x="0" y="52070"/>
                  </a:lnTo>
                  <a:lnTo>
                    <a:pt x="7619" y="52070"/>
                  </a:lnTo>
                  <a:lnTo>
                    <a:pt x="7619" y="49530"/>
                  </a:lnTo>
                  <a:close/>
                </a:path>
                <a:path w="7620" h="723900">
                  <a:moveTo>
                    <a:pt x="7619" y="52070"/>
                  </a:moveTo>
                  <a:lnTo>
                    <a:pt x="0" y="52070"/>
                  </a:lnTo>
                  <a:lnTo>
                    <a:pt x="0" y="55880"/>
                  </a:lnTo>
                  <a:lnTo>
                    <a:pt x="7619" y="55880"/>
                  </a:lnTo>
                  <a:lnTo>
                    <a:pt x="7619" y="52070"/>
                  </a:lnTo>
                  <a:close/>
                </a:path>
                <a:path w="7620" h="723900">
                  <a:moveTo>
                    <a:pt x="7619" y="55880"/>
                  </a:moveTo>
                  <a:lnTo>
                    <a:pt x="0" y="55880"/>
                  </a:lnTo>
                  <a:lnTo>
                    <a:pt x="0" y="58420"/>
                  </a:lnTo>
                  <a:lnTo>
                    <a:pt x="7619" y="58420"/>
                  </a:lnTo>
                  <a:lnTo>
                    <a:pt x="7619" y="55880"/>
                  </a:lnTo>
                  <a:close/>
                </a:path>
                <a:path w="7620" h="723900">
                  <a:moveTo>
                    <a:pt x="7619" y="58420"/>
                  </a:moveTo>
                  <a:lnTo>
                    <a:pt x="0" y="58420"/>
                  </a:lnTo>
                  <a:lnTo>
                    <a:pt x="0" y="62230"/>
                  </a:lnTo>
                  <a:lnTo>
                    <a:pt x="7619" y="62230"/>
                  </a:lnTo>
                  <a:lnTo>
                    <a:pt x="7619" y="58420"/>
                  </a:lnTo>
                  <a:close/>
                </a:path>
                <a:path w="7620" h="723900">
                  <a:moveTo>
                    <a:pt x="7619" y="62230"/>
                  </a:moveTo>
                  <a:lnTo>
                    <a:pt x="0" y="62230"/>
                  </a:lnTo>
                  <a:lnTo>
                    <a:pt x="0" y="64770"/>
                  </a:lnTo>
                  <a:lnTo>
                    <a:pt x="7619" y="64770"/>
                  </a:lnTo>
                  <a:lnTo>
                    <a:pt x="7619" y="62230"/>
                  </a:lnTo>
                  <a:close/>
                </a:path>
                <a:path w="7620" h="723900">
                  <a:moveTo>
                    <a:pt x="7619" y="64770"/>
                  </a:moveTo>
                  <a:lnTo>
                    <a:pt x="0" y="64770"/>
                  </a:lnTo>
                  <a:lnTo>
                    <a:pt x="0" y="71120"/>
                  </a:lnTo>
                  <a:lnTo>
                    <a:pt x="7619" y="71120"/>
                  </a:lnTo>
                  <a:lnTo>
                    <a:pt x="7619" y="64770"/>
                  </a:lnTo>
                  <a:close/>
                </a:path>
                <a:path w="7620" h="723900">
                  <a:moveTo>
                    <a:pt x="7619" y="71120"/>
                  </a:moveTo>
                  <a:lnTo>
                    <a:pt x="0" y="71120"/>
                  </a:lnTo>
                  <a:lnTo>
                    <a:pt x="0" y="74930"/>
                  </a:lnTo>
                  <a:lnTo>
                    <a:pt x="7619" y="74930"/>
                  </a:lnTo>
                  <a:lnTo>
                    <a:pt x="7619" y="71120"/>
                  </a:lnTo>
                  <a:close/>
                </a:path>
                <a:path w="7620" h="723900">
                  <a:moveTo>
                    <a:pt x="7619" y="74930"/>
                  </a:moveTo>
                  <a:lnTo>
                    <a:pt x="0" y="74930"/>
                  </a:lnTo>
                  <a:lnTo>
                    <a:pt x="0" y="77470"/>
                  </a:lnTo>
                  <a:lnTo>
                    <a:pt x="7619" y="77470"/>
                  </a:lnTo>
                  <a:lnTo>
                    <a:pt x="7619" y="74930"/>
                  </a:lnTo>
                  <a:close/>
                </a:path>
                <a:path w="7620" h="723900">
                  <a:moveTo>
                    <a:pt x="7619" y="77470"/>
                  </a:moveTo>
                  <a:lnTo>
                    <a:pt x="0" y="77470"/>
                  </a:lnTo>
                  <a:lnTo>
                    <a:pt x="0" y="81280"/>
                  </a:lnTo>
                  <a:lnTo>
                    <a:pt x="7619" y="81280"/>
                  </a:lnTo>
                  <a:lnTo>
                    <a:pt x="7619" y="77470"/>
                  </a:lnTo>
                  <a:close/>
                </a:path>
                <a:path w="7620" h="723900">
                  <a:moveTo>
                    <a:pt x="7619" y="81280"/>
                  </a:moveTo>
                  <a:lnTo>
                    <a:pt x="0" y="81280"/>
                  </a:lnTo>
                  <a:lnTo>
                    <a:pt x="0" y="83820"/>
                  </a:lnTo>
                  <a:lnTo>
                    <a:pt x="7619" y="83820"/>
                  </a:lnTo>
                  <a:lnTo>
                    <a:pt x="7619" y="81280"/>
                  </a:lnTo>
                  <a:close/>
                </a:path>
                <a:path w="7620" h="723900">
                  <a:moveTo>
                    <a:pt x="7619" y="83820"/>
                  </a:moveTo>
                  <a:lnTo>
                    <a:pt x="0" y="83820"/>
                  </a:lnTo>
                  <a:lnTo>
                    <a:pt x="0" y="87630"/>
                  </a:lnTo>
                  <a:lnTo>
                    <a:pt x="7619" y="87630"/>
                  </a:lnTo>
                  <a:lnTo>
                    <a:pt x="7619" y="83820"/>
                  </a:lnTo>
                  <a:close/>
                </a:path>
                <a:path w="7620" h="723900">
                  <a:moveTo>
                    <a:pt x="7619" y="87630"/>
                  </a:moveTo>
                  <a:lnTo>
                    <a:pt x="0" y="87630"/>
                  </a:lnTo>
                  <a:lnTo>
                    <a:pt x="0" y="93980"/>
                  </a:lnTo>
                  <a:lnTo>
                    <a:pt x="7619" y="93980"/>
                  </a:lnTo>
                  <a:lnTo>
                    <a:pt x="7619" y="87630"/>
                  </a:lnTo>
                  <a:close/>
                </a:path>
                <a:path w="7620" h="723900">
                  <a:moveTo>
                    <a:pt x="7619" y="93980"/>
                  </a:moveTo>
                  <a:lnTo>
                    <a:pt x="0" y="93980"/>
                  </a:lnTo>
                  <a:lnTo>
                    <a:pt x="0" y="96520"/>
                  </a:lnTo>
                  <a:lnTo>
                    <a:pt x="7619" y="96520"/>
                  </a:lnTo>
                  <a:lnTo>
                    <a:pt x="7619" y="93980"/>
                  </a:lnTo>
                  <a:close/>
                </a:path>
                <a:path w="7620" h="723900">
                  <a:moveTo>
                    <a:pt x="7619" y="96520"/>
                  </a:moveTo>
                  <a:lnTo>
                    <a:pt x="0" y="96520"/>
                  </a:lnTo>
                  <a:lnTo>
                    <a:pt x="0" y="100330"/>
                  </a:lnTo>
                  <a:lnTo>
                    <a:pt x="7619" y="100330"/>
                  </a:lnTo>
                  <a:lnTo>
                    <a:pt x="7619" y="96520"/>
                  </a:lnTo>
                  <a:close/>
                </a:path>
                <a:path w="7620" h="723900">
                  <a:moveTo>
                    <a:pt x="7619" y="100330"/>
                  </a:moveTo>
                  <a:lnTo>
                    <a:pt x="0" y="100330"/>
                  </a:lnTo>
                  <a:lnTo>
                    <a:pt x="0" y="102870"/>
                  </a:lnTo>
                  <a:lnTo>
                    <a:pt x="7619" y="102870"/>
                  </a:lnTo>
                  <a:lnTo>
                    <a:pt x="7619" y="100330"/>
                  </a:lnTo>
                  <a:close/>
                </a:path>
                <a:path w="7620" h="723900">
                  <a:moveTo>
                    <a:pt x="7619" y="102870"/>
                  </a:moveTo>
                  <a:lnTo>
                    <a:pt x="0" y="102870"/>
                  </a:lnTo>
                  <a:lnTo>
                    <a:pt x="0" y="106680"/>
                  </a:lnTo>
                  <a:lnTo>
                    <a:pt x="7619" y="106680"/>
                  </a:lnTo>
                  <a:lnTo>
                    <a:pt x="7619" y="102870"/>
                  </a:lnTo>
                  <a:close/>
                </a:path>
                <a:path w="7620" h="723900">
                  <a:moveTo>
                    <a:pt x="7619" y="106680"/>
                  </a:moveTo>
                  <a:lnTo>
                    <a:pt x="0" y="106680"/>
                  </a:lnTo>
                  <a:lnTo>
                    <a:pt x="0" y="109220"/>
                  </a:lnTo>
                  <a:lnTo>
                    <a:pt x="7619" y="109220"/>
                  </a:lnTo>
                  <a:lnTo>
                    <a:pt x="7619" y="106680"/>
                  </a:lnTo>
                  <a:close/>
                </a:path>
                <a:path w="7620" h="723900">
                  <a:moveTo>
                    <a:pt x="7619" y="109220"/>
                  </a:moveTo>
                  <a:lnTo>
                    <a:pt x="0" y="109220"/>
                  </a:lnTo>
                  <a:lnTo>
                    <a:pt x="0" y="113030"/>
                  </a:lnTo>
                  <a:lnTo>
                    <a:pt x="7619" y="113030"/>
                  </a:lnTo>
                  <a:lnTo>
                    <a:pt x="7619" y="109220"/>
                  </a:lnTo>
                  <a:close/>
                </a:path>
                <a:path w="7620" h="723900">
                  <a:moveTo>
                    <a:pt x="7619" y="113030"/>
                  </a:moveTo>
                  <a:lnTo>
                    <a:pt x="0" y="113030"/>
                  </a:lnTo>
                  <a:lnTo>
                    <a:pt x="0" y="115570"/>
                  </a:lnTo>
                  <a:lnTo>
                    <a:pt x="7619" y="115570"/>
                  </a:lnTo>
                  <a:lnTo>
                    <a:pt x="7619" y="113030"/>
                  </a:lnTo>
                  <a:close/>
                </a:path>
                <a:path w="7620" h="723900">
                  <a:moveTo>
                    <a:pt x="7619" y="115570"/>
                  </a:moveTo>
                  <a:lnTo>
                    <a:pt x="0" y="115570"/>
                  </a:lnTo>
                  <a:lnTo>
                    <a:pt x="0" y="119380"/>
                  </a:lnTo>
                  <a:lnTo>
                    <a:pt x="7619" y="119380"/>
                  </a:lnTo>
                  <a:lnTo>
                    <a:pt x="7619" y="115570"/>
                  </a:lnTo>
                  <a:close/>
                </a:path>
                <a:path w="7620" h="723900">
                  <a:moveTo>
                    <a:pt x="7619" y="119380"/>
                  </a:moveTo>
                  <a:lnTo>
                    <a:pt x="0" y="119380"/>
                  </a:lnTo>
                  <a:lnTo>
                    <a:pt x="0" y="121920"/>
                  </a:lnTo>
                  <a:lnTo>
                    <a:pt x="7619" y="121920"/>
                  </a:lnTo>
                  <a:lnTo>
                    <a:pt x="7619" y="119380"/>
                  </a:lnTo>
                  <a:close/>
                </a:path>
                <a:path w="7620" h="723900">
                  <a:moveTo>
                    <a:pt x="7619" y="121920"/>
                  </a:moveTo>
                  <a:lnTo>
                    <a:pt x="0" y="121920"/>
                  </a:lnTo>
                  <a:lnTo>
                    <a:pt x="0" y="125730"/>
                  </a:lnTo>
                  <a:lnTo>
                    <a:pt x="7619" y="125730"/>
                  </a:lnTo>
                  <a:lnTo>
                    <a:pt x="7619" y="121920"/>
                  </a:lnTo>
                  <a:close/>
                </a:path>
                <a:path w="7620" h="723900">
                  <a:moveTo>
                    <a:pt x="7619" y="125730"/>
                  </a:moveTo>
                  <a:lnTo>
                    <a:pt x="0" y="125730"/>
                  </a:lnTo>
                  <a:lnTo>
                    <a:pt x="0" y="128270"/>
                  </a:lnTo>
                  <a:lnTo>
                    <a:pt x="7619" y="128270"/>
                  </a:lnTo>
                  <a:lnTo>
                    <a:pt x="7619" y="125730"/>
                  </a:lnTo>
                  <a:close/>
                </a:path>
                <a:path w="7620" h="723900">
                  <a:moveTo>
                    <a:pt x="7619" y="128270"/>
                  </a:moveTo>
                  <a:lnTo>
                    <a:pt x="0" y="128270"/>
                  </a:lnTo>
                  <a:lnTo>
                    <a:pt x="0" y="132080"/>
                  </a:lnTo>
                  <a:lnTo>
                    <a:pt x="7619" y="132080"/>
                  </a:lnTo>
                  <a:lnTo>
                    <a:pt x="7619" y="128270"/>
                  </a:lnTo>
                  <a:close/>
                </a:path>
                <a:path w="7620" h="723900">
                  <a:moveTo>
                    <a:pt x="7619" y="132080"/>
                  </a:moveTo>
                  <a:lnTo>
                    <a:pt x="0" y="132080"/>
                  </a:lnTo>
                  <a:lnTo>
                    <a:pt x="0" y="134620"/>
                  </a:lnTo>
                  <a:lnTo>
                    <a:pt x="7619" y="134620"/>
                  </a:lnTo>
                  <a:lnTo>
                    <a:pt x="7619" y="132080"/>
                  </a:lnTo>
                  <a:close/>
                </a:path>
                <a:path w="7620" h="723900">
                  <a:moveTo>
                    <a:pt x="7619" y="134620"/>
                  </a:moveTo>
                  <a:lnTo>
                    <a:pt x="0" y="134620"/>
                  </a:lnTo>
                  <a:lnTo>
                    <a:pt x="0" y="138430"/>
                  </a:lnTo>
                  <a:lnTo>
                    <a:pt x="7619" y="138430"/>
                  </a:lnTo>
                  <a:lnTo>
                    <a:pt x="7619" y="134620"/>
                  </a:lnTo>
                  <a:close/>
                </a:path>
                <a:path w="7620" h="723900">
                  <a:moveTo>
                    <a:pt x="7619" y="138430"/>
                  </a:moveTo>
                  <a:lnTo>
                    <a:pt x="0" y="138430"/>
                  </a:lnTo>
                  <a:lnTo>
                    <a:pt x="0" y="140970"/>
                  </a:lnTo>
                  <a:lnTo>
                    <a:pt x="7619" y="140970"/>
                  </a:lnTo>
                  <a:lnTo>
                    <a:pt x="7619" y="138430"/>
                  </a:lnTo>
                  <a:close/>
                </a:path>
                <a:path w="7620" h="723900">
                  <a:moveTo>
                    <a:pt x="7619" y="140970"/>
                  </a:moveTo>
                  <a:lnTo>
                    <a:pt x="0" y="140970"/>
                  </a:lnTo>
                  <a:lnTo>
                    <a:pt x="0" y="144780"/>
                  </a:lnTo>
                  <a:lnTo>
                    <a:pt x="7619" y="144780"/>
                  </a:lnTo>
                  <a:lnTo>
                    <a:pt x="7619" y="140970"/>
                  </a:lnTo>
                  <a:close/>
                </a:path>
                <a:path w="7620" h="723900">
                  <a:moveTo>
                    <a:pt x="7619" y="144780"/>
                  </a:moveTo>
                  <a:lnTo>
                    <a:pt x="0" y="144780"/>
                  </a:lnTo>
                  <a:lnTo>
                    <a:pt x="0" y="147320"/>
                  </a:lnTo>
                  <a:lnTo>
                    <a:pt x="7619" y="147320"/>
                  </a:lnTo>
                  <a:lnTo>
                    <a:pt x="7619" y="144780"/>
                  </a:lnTo>
                  <a:close/>
                </a:path>
                <a:path w="7620" h="723900">
                  <a:moveTo>
                    <a:pt x="7619" y="147320"/>
                  </a:moveTo>
                  <a:lnTo>
                    <a:pt x="0" y="147320"/>
                  </a:lnTo>
                  <a:lnTo>
                    <a:pt x="0" y="153670"/>
                  </a:lnTo>
                  <a:lnTo>
                    <a:pt x="7619" y="153670"/>
                  </a:lnTo>
                  <a:lnTo>
                    <a:pt x="7619" y="147320"/>
                  </a:lnTo>
                  <a:close/>
                </a:path>
                <a:path w="7620" h="723900">
                  <a:moveTo>
                    <a:pt x="7619" y="153670"/>
                  </a:moveTo>
                  <a:lnTo>
                    <a:pt x="0" y="153670"/>
                  </a:lnTo>
                  <a:lnTo>
                    <a:pt x="0" y="160020"/>
                  </a:lnTo>
                  <a:lnTo>
                    <a:pt x="7619" y="160020"/>
                  </a:lnTo>
                  <a:lnTo>
                    <a:pt x="7619" y="153670"/>
                  </a:lnTo>
                  <a:close/>
                </a:path>
                <a:path w="7620" h="723900">
                  <a:moveTo>
                    <a:pt x="7619" y="160020"/>
                  </a:moveTo>
                  <a:lnTo>
                    <a:pt x="0" y="160020"/>
                  </a:lnTo>
                  <a:lnTo>
                    <a:pt x="0" y="163830"/>
                  </a:lnTo>
                  <a:lnTo>
                    <a:pt x="7619" y="163830"/>
                  </a:lnTo>
                  <a:lnTo>
                    <a:pt x="7619" y="160020"/>
                  </a:lnTo>
                  <a:close/>
                </a:path>
                <a:path w="7620" h="723900">
                  <a:moveTo>
                    <a:pt x="7619" y="163830"/>
                  </a:moveTo>
                  <a:lnTo>
                    <a:pt x="0" y="163830"/>
                  </a:lnTo>
                  <a:lnTo>
                    <a:pt x="0" y="166370"/>
                  </a:lnTo>
                  <a:lnTo>
                    <a:pt x="7619" y="166370"/>
                  </a:lnTo>
                  <a:lnTo>
                    <a:pt x="7619" y="163830"/>
                  </a:lnTo>
                  <a:close/>
                </a:path>
                <a:path w="7620" h="723900">
                  <a:moveTo>
                    <a:pt x="7619" y="166370"/>
                  </a:moveTo>
                  <a:lnTo>
                    <a:pt x="0" y="166370"/>
                  </a:lnTo>
                  <a:lnTo>
                    <a:pt x="0" y="172720"/>
                  </a:lnTo>
                  <a:lnTo>
                    <a:pt x="7619" y="172720"/>
                  </a:lnTo>
                  <a:lnTo>
                    <a:pt x="7619" y="166370"/>
                  </a:lnTo>
                  <a:close/>
                </a:path>
                <a:path w="7620" h="723900">
                  <a:moveTo>
                    <a:pt x="7619" y="172720"/>
                  </a:moveTo>
                  <a:lnTo>
                    <a:pt x="0" y="172720"/>
                  </a:lnTo>
                  <a:lnTo>
                    <a:pt x="0" y="179070"/>
                  </a:lnTo>
                  <a:lnTo>
                    <a:pt x="7619" y="179070"/>
                  </a:lnTo>
                  <a:lnTo>
                    <a:pt x="7619" y="172720"/>
                  </a:lnTo>
                  <a:close/>
                </a:path>
                <a:path w="7620" h="723900">
                  <a:moveTo>
                    <a:pt x="7619" y="179070"/>
                  </a:moveTo>
                  <a:lnTo>
                    <a:pt x="0" y="179070"/>
                  </a:lnTo>
                  <a:lnTo>
                    <a:pt x="0" y="182880"/>
                  </a:lnTo>
                  <a:lnTo>
                    <a:pt x="7619" y="182880"/>
                  </a:lnTo>
                  <a:lnTo>
                    <a:pt x="7619" y="179070"/>
                  </a:lnTo>
                  <a:close/>
                </a:path>
                <a:path w="7620" h="723900">
                  <a:moveTo>
                    <a:pt x="7619" y="182880"/>
                  </a:moveTo>
                  <a:lnTo>
                    <a:pt x="2539" y="182880"/>
                  </a:lnTo>
                  <a:lnTo>
                    <a:pt x="2539" y="184150"/>
                  </a:lnTo>
                  <a:lnTo>
                    <a:pt x="7619" y="184150"/>
                  </a:lnTo>
                  <a:lnTo>
                    <a:pt x="7619" y="182880"/>
                  </a:lnTo>
                  <a:close/>
                </a:path>
                <a:path w="7620" h="723900">
                  <a:moveTo>
                    <a:pt x="7619" y="720090"/>
                  </a:moveTo>
                  <a:lnTo>
                    <a:pt x="0" y="720090"/>
                  </a:lnTo>
                  <a:lnTo>
                    <a:pt x="0" y="723900"/>
                  </a:lnTo>
                  <a:lnTo>
                    <a:pt x="7619" y="723900"/>
                  </a:lnTo>
                  <a:lnTo>
                    <a:pt x="7619" y="720090"/>
                  </a:lnTo>
                  <a:close/>
                </a:path>
                <a:path w="7620" h="723900">
                  <a:moveTo>
                    <a:pt x="7619" y="717550"/>
                  </a:moveTo>
                  <a:lnTo>
                    <a:pt x="0" y="717550"/>
                  </a:lnTo>
                  <a:lnTo>
                    <a:pt x="0" y="718820"/>
                  </a:lnTo>
                  <a:lnTo>
                    <a:pt x="7619" y="718820"/>
                  </a:lnTo>
                  <a:lnTo>
                    <a:pt x="7619" y="717550"/>
                  </a:lnTo>
                  <a:close/>
                </a:path>
                <a:path w="7620" h="723900">
                  <a:moveTo>
                    <a:pt x="7619" y="713740"/>
                  </a:moveTo>
                  <a:lnTo>
                    <a:pt x="0" y="713740"/>
                  </a:lnTo>
                  <a:lnTo>
                    <a:pt x="0" y="716280"/>
                  </a:lnTo>
                  <a:lnTo>
                    <a:pt x="7619" y="716280"/>
                  </a:lnTo>
                  <a:lnTo>
                    <a:pt x="7619" y="713740"/>
                  </a:lnTo>
                  <a:close/>
                </a:path>
                <a:path w="7620" h="723900">
                  <a:moveTo>
                    <a:pt x="7619" y="711200"/>
                  </a:moveTo>
                  <a:lnTo>
                    <a:pt x="0" y="711200"/>
                  </a:lnTo>
                  <a:lnTo>
                    <a:pt x="0" y="712470"/>
                  </a:lnTo>
                  <a:lnTo>
                    <a:pt x="7619" y="712470"/>
                  </a:lnTo>
                  <a:lnTo>
                    <a:pt x="7619" y="711200"/>
                  </a:lnTo>
                  <a:close/>
                </a:path>
                <a:path w="7620" h="723900">
                  <a:moveTo>
                    <a:pt x="7619" y="707390"/>
                  </a:moveTo>
                  <a:lnTo>
                    <a:pt x="0" y="707390"/>
                  </a:lnTo>
                  <a:lnTo>
                    <a:pt x="0" y="709930"/>
                  </a:lnTo>
                  <a:lnTo>
                    <a:pt x="7619" y="709930"/>
                  </a:lnTo>
                  <a:lnTo>
                    <a:pt x="7619" y="707390"/>
                  </a:lnTo>
                  <a:close/>
                </a:path>
                <a:path w="7620" h="723900">
                  <a:moveTo>
                    <a:pt x="7619" y="704850"/>
                  </a:moveTo>
                  <a:lnTo>
                    <a:pt x="0" y="704850"/>
                  </a:lnTo>
                  <a:lnTo>
                    <a:pt x="0" y="706120"/>
                  </a:lnTo>
                  <a:lnTo>
                    <a:pt x="7619" y="706120"/>
                  </a:lnTo>
                  <a:lnTo>
                    <a:pt x="7619" y="704850"/>
                  </a:lnTo>
                  <a:close/>
                </a:path>
                <a:path w="7620" h="723900">
                  <a:moveTo>
                    <a:pt x="7619" y="701040"/>
                  </a:moveTo>
                  <a:lnTo>
                    <a:pt x="0" y="701040"/>
                  </a:lnTo>
                  <a:lnTo>
                    <a:pt x="0" y="703580"/>
                  </a:lnTo>
                  <a:lnTo>
                    <a:pt x="7619" y="703580"/>
                  </a:lnTo>
                  <a:lnTo>
                    <a:pt x="7619" y="701040"/>
                  </a:lnTo>
                  <a:close/>
                </a:path>
                <a:path w="7620" h="723900">
                  <a:moveTo>
                    <a:pt x="7619" y="698500"/>
                  </a:moveTo>
                  <a:lnTo>
                    <a:pt x="0" y="698500"/>
                  </a:lnTo>
                  <a:lnTo>
                    <a:pt x="0" y="699770"/>
                  </a:lnTo>
                  <a:lnTo>
                    <a:pt x="7619" y="699770"/>
                  </a:lnTo>
                  <a:lnTo>
                    <a:pt x="7619" y="698500"/>
                  </a:lnTo>
                  <a:close/>
                </a:path>
                <a:path w="7620" h="723900">
                  <a:moveTo>
                    <a:pt x="7619" y="694690"/>
                  </a:moveTo>
                  <a:lnTo>
                    <a:pt x="0" y="694690"/>
                  </a:lnTo>
                  <a:lnTo>
                    <a:pt x="0" y="697230"/>
                  </a:lnTo>
                  <a:lnTo>
                    <a:pt x="7619" y="697230"/>
                  </a:lnTo>
                  <a:lnTo>
                    <a:pt x="7619" y="694690"/>
                  </a:lnTo>
                  <a:close/>
                </a:path>
                <a:path w="7620" h="723900">
                  <a:moveTo>
                    <a:pt x="7619" y="692150"/>
                  </a:moveTo>
                  <a:lnTo>
                    <a:pt x="0" y="692150"/>
                  </a:lnTo>
                  <a:lnTo>
                    <a:pt x="0" y="693420"/>
                  </a:lnTo>
                  <a:lnTo>
                    <a:pt x="7619" y="693420"/>
                  </a:lnTo>
                  <a:lnTo>
                    <a:pt x="7619" y="692150"/>
                  </a:lnTo>
                  <a:close/>
                </a:path>
                <a:path w="7620" h="723900">
                  <a:moveTo>
                    <a:pt x="7619" y="688340"/>
                  </a:moveTo>
                  <a:lnTo>
                    <a:pt x="0" y="688340"/>
                  </a:lnTo>
                  <a:lnTo>
                    <a:pt x="0" y="690880"/>
                  </a:lnTo>
                  <a:lnTo>
                    <a:pt x="7619" y="690880"/>
                  </a:lnTo>
                  <a:lnTo>
                    <a:pt x="7619" y="688340"/>
                  </a:lnTo>
                  <a:close/>
                </a:path>
                <a:path w="7620" h="723900">
                  <a:moveTo>
                    <a:pt x="7619" y="685800"/>
                  </a:moveTo>
                  <a:lnTo>
                    <a:pt x="0" y="685800"/>
                  </a:lnTo>
                  <a:lnTo>
                    <a:pt x="0" y="687070"/>
                  </a:lnTo>
                  <a:lnTo>
                    <a:pt x="7619" y="687070"/>
                  </a:lnTo>
                  <a:lnTo>
                    <a:pt x="7619" y="685800"/>
                  </a:lnTo>
                  <a:close/>
                </a:path>
                <a:path w="7620" h="723900">
                  <a:moveTo>
                    <a:pt x="7619" y="681990"/>
                  </a:moveTo>
                  <a:lnTo>
                    <a:pt x="0" y="681990"/>
                  </a:lnTo>
                  <a:lnTo>
                    <a:pt x="0" y="684530"/>
                  </a:lnTo>
                  <a:lnTo>
                    <a:pt x="7619" y="684530"/>
                  </a:lnTo>
                  <a:lnTo>
                    <a:pt x="7619" y="681990"/>
                  </a:lnTo>
                  <a:close/>
                </a:path>
                <a:path w="7620" h="723900">
                  <a:moveTo>
                    <a:pt x="7619" y="679450"/>
                  </a:moveTo>
                  <a:lnTo>
                    <a:pt x="0" y="679450"/>
                  </a:lnTo>
                  <a:lnTo>
                    <a:pt x="0" y="680720"/>
                  </a:lnTo>
                  <a:lnTo>
                    <a:pt x="7619" y="680720"/>
                  </a:lnTo>
                  <a:lnTo>
                    <a:pt x="7619" y="679450"/>
                  </a:lnTo>
                  <a:close/>
                </a:path>
                <a:path w="7620" h="723900">
                  <a:moveTo>
                    <a:pt x="7619" y="675640"/>
                  </a:moveTo>
                  <a:lnTo>
                    <a:pt x="0" y="675640"/>
                  </a:lnTo>
                  <a:lnTo>
                    <a:pt x="0" y="678180"/>
                  </a:lnTo>
                  <a:lnTo>
                    <a:pt x="7619" y="678180"/>
                  </a:lnTo>
                  <a:lnTo>
                    <a:pt x="7619" y="675640"/>
                  </a:lnTo>
                  <a:close/>
                </a:path>
                <a:path w="7620" h="723900">
                  <a:moveTo>
                    <a:pt x="7619" y="673100"/>
                  </a:moveTo>
                  <a:lnTo>
                    <a:pt x="0" y="673100"/>
                  </a:lnTo>
                  <a:lnTo>
                    <a:pt x="0" y="674370"/>
                  </a:lnTo>
                  <a:lnTo>
                    <a:pt x="7619" y="674370"/>
                  </a:lnTo>
                  <a:lnTo>
                    <a:pt x="7619" y="673100"/>
                  </a:lnTo>
                  <a:close/>
                </a:path>
                <a:path w="7620" h="723900">
                  <a:moveTo>
                    <a:pt x="7619" y="669290"/>
                  </a:moveTo>
                  <a:lnTo>
                    <a:pt x="0" y="669290"/>
                  </a:lnTo>
                  <a:lnTo>
                    <a:pt x="0" y="671830"/>
                  </a:lnTo>
                  <a:lnTo>
                    <a:pt x="7619" y="671830"/>
                  </a:lnTo>
                  <a:lnTo>
                    <a:pt x="7619" y="669290"/>
                  </a:lnTo>
                  <a:close/>
                </a:path>
                <a:path w="7620" h="723900">
                  <a:moveTo>
                    <a:pt x="7619" y="666750"/>
                  </a:moveTo>
                  <a:lnTo>
                    <a:pt x="0" y="666750"/>
                  </a:lnTo>
                  <a:lnTo>
                    <a:pt x="0" y="668020"/>
                  </a:lnTo>
                  <a:lnTo>
                    <a:pt x="7619" y="668020"/>
                  </a:lnTo>
                  <a:lnTo>
                    <a:pt x="7619" y="666750"/>
                  </a:lnTo>
                  <a:close/>
                </a:path>
                <a:path w="7620" h="723900">
                  <a:moveTo>
                    <a:pt x="7619" y="662940"/>
                  </a:moveTo>
                  <a:lnTo>
                    <a:pt x="0" y="662940"/>
                  </a:lnTo>
                  <a:lnTo>
                    <a:pt x="0" y="665480"/>
                  </a:lnTo>
                  <a:lnTo>
                    <a:pt x="7619" y="665480"/>
                  </a:lnTo>
                  <a:lnTo>
                    <a:pt x="7619" y="662940"/>
                  </a:lnTo>
                  <a:close/>
                </a:path>
                <a:path w="7620" h="723900">
                  <a:moveTo>
                    <a:pt x="7619" y="660400"/>
                  </a:moveTo>
                  <a:lnTo>
                    <a:pt x="0" y="660400"/>
                  </a:lnTo>
                  <a:lnTo>
                    <a:pt x="0" y="661670"/>
                  </a:lnTo>
                  <a:lnTo>
                    <a:pt x="7619" y="661670"/>
                  </a:lnTo>
                  <a:lnTo>
                    <a:pt x="7619" y="660400"/>
                  </a:lnTo>
                  <a:close/>
                </a:path>
                <a:path w="7620" h="723900">
                  <a:moveTo>
                    <a:pt x="7619" y="655320"/>
                  </a:moveTo>
                  <a:lnTo>
                    <a:pt x="0" y="655320"/>
                  </a:lnTo>
                  <a:lnTo>
                    <a:pt x="0" y="659130"/>
                  </a:lnTo>
                  <a:lnTo>
                    <a:pt x="7619" y="659130"/>
                  </a:lnTo>
                  <a:lnTo>
                    <a:pt x="7619" y="655320"/>
                  </a:lnTo>
                  <a:close/>
                </a:path>
                <a:path w="7620" h="723900">
                  <a:moveTo>
                    <a:pt x="7619" y="648970"/>
                  </a:moveTo>
                  <a:lnTo>
                    <a:pt x="0" y="648970"/>
                  </a:lnTo>
                  <a:lnTo>
                    <a:pt x="0" y="654050"/>
                  </a:lnTo>
                  <a:lnTo>
                    <a:pt x="7619" y="654050"/>
                  </a:lnTo>
                  <a:lnTo>
                    <a:pt x="7619" y="648970"/>
                  </a:lnTo>
                  <a:close/>
                </a:path>
                <a:path w="7620" h="723900">
                  <a:moveTo>
                    <a:pt x="7619" y="642620"/>
                  </a:moveTo>
                  <a:lnTo>
                    <a:pt x="0" y="642620"/>
                  </a:lnTo>
                  <a:lnTo>
                    <a:pt x="0" y="647700"/>
                  </a:lnTo>
                  <a:lnTo>
                    <a:pt x="7619" y="647700"/>
                  </a:lnTo>
                  <a:lnTo>
                    <a:pt x="7619" y="642620"/>
                  </a:lnTo>
                  <a:close/>
                </a:path>
                <a:path w="7620" h="723900">
                  <a:moveTo>
                    <a:pt x="7619" y="636270"/>
                  </a:moveTo>
                  <a:lnTo>
                    <a:pt x="0" y="636270"/>
                  </a:lnTo>
                  <a:lnTo>
                    <a:pt x="0" y="641350"/>
                  </a:lnTo>
                  <a:lnTo>
                    <a:pt x="7619" y="641350"/>
                  </a:lnTo>
                  <a:lnTo>
                    <a:pt x="7619" y="636270"/>
                  </a:lnTo>
                  <a:close/>
                </a:path>
                <a:path w="7620" h="723900">
                  <a:moveTo>
                    <a:pt x="7619" y="629920"/>
                  </a:moveTo>
                  <a:lnTo>
                    <a:pt x="0" y="629920"/>
                  </a:lnTo>
                  <a:lnTo>
                    <a:pt x="0" y="635000"/>
                  </a:lnTo>
                  <a:lnTo>
                    <a:pt x="7619" y="635000"/>
                  </a:lnTo>
                  <a:lnTo>
                    <a:pt x="7619" y="629920"/>
                  </a:lnTo>
                  <a:close/>
                </a:path>
                <a:path w="7620" h="723900">
                  <a:moveTo>
                    <a:pt x="7619" y="623570"/>
                  </a:moveTo>
                  <a:lnTo>
                    <a:pt x="0" y="623570"/>
                  </a:lnTo>
                  <a:lnTo>
                    <a:pt x="0" y="628650"/>
                  </a:lnTo>
                  <a:lnTo>
                    <a:pt x="7619" y="628650"/>
                  </a:lnTo>
                  <a:lnTo>
                    <a:pt x="7619" y="623570"/>
                  </a:lnTo>
                  <a:close/>
                </a:path>
                <a:path w="7620" h="723900">
                  <a:moveTo>
                    <a:pt x="7619" y="617220"/>
                  </a:moveTo>
                  <a:lnTo>
                    <a:pt x="0" y="617220"/>
                  </a:lnTo>
                  <a:lnTo>
                    <a:pt x="0" y="622300"/>
                  </a:lnTo>
                  <a:lnTo>
                    <a:pt x="7619" y="622300"/>
                  </a:lnTo>
                  <a:lnTo>
                    <a:pt x="7619" y="617220"/>
                  </a:lnTo>
                  <a:close/>
                </a:path>
                <a:path w="7620" h="723900">
                  <a:moveTo>
                    <a:pt x="7619" y="610870"/>
                  </a:moveTo>
                  <a:lnTo>
                    <a:pt x="0" y="610870"/>
                  </a:lnTo>
                  <a:lnTo>
                    <a:pt x="0" y="615950"/>
                  </a:lnTo>
                  <a:lnTo>
                    <a:pt x="7619" y="615950"/>
                  </a:lnTo>
                  <a:lnTo>
                    <a:pt x="7619" y="610870"/>
                  </a:lnTo>
                  <a:close/>
                </a:path>
                <a:path w="7620" h="723900">
                  <a:moveTo>
                    <a:pt x="7619" y="604520"/>
                  </a:moveTo>
                  <a:lnTo>
                    <a:pt x="0" y="604520"/>
                  </a:lnTo>
                  <a:lnTo>
                    <a:pt x="0" y="609600"/>
                  </a:lnTo>
                  <a:lnTo>
                    <a:pt x="7619" y="609600"/>
                  </a:lnTo>
                  <a:lnTo>
                    <a:pt x="7619" y="604520"/>
                  </a:lnTo>
                  <a:close/>
                </a:path>
                <a:path w="7620" h="723900">
                  <a:moveTo>
                    <a:pt x="7619" y="598170"/>
                  </a:moveTo>
                  <a:lnTo>
                    <a:pt x="0" y="598170"/>
                  </a:lnTo>
                  <a:lnTo>
                    <a:pt x="0" y="603250"/>
                  </a:lnTo>
                  <a:lnTo>
                    <a:pt x="7619" y="603250"/>
                  </a:lnTo>
                  <a:lnTo>
                    <a:pt x="7619" y="598170"/>
                  </a:lnTo>
                  <a:close/>
                </a:path>
                <a:path w="7620" h="723900">
                  <a:moveTo>
                    <a:pt x="7619" y="591820"/>
                  </a:moveTo>
                  <a:lnTo>
                    <a:pt x="0" y="591820"/>
                  </a:lnTo>
                  <a:lnTo>
                    <a:pt x="0" y="596900"/>
                  </a:lnTo>
                  <a:lnTo>
                    <a:pt x="7619" y="596900"/>
                  </a:lnTo>
                  <a:lnTo>
                    <a:pt x="7619" y="591820"/>
                  </a:lnTo>
                  <a:close/>
                </a:path>
                <a:path w="7620" h="723900">
                  <a:moveTo>
                    <a:pt x="7619" y="585470"/>
                  </a:moveTo>
                  <a:lnTo>
                    <a:pt x="0" y="585470"/>
                  </a:lnTo>
                  <a:lnTo>
                    <a:pt x="0" y="590550"/>
                  </a:lnTo>
                  <a:lnTo>
                    <a:pt x="7619" y="590550"/>
                  </a:lnTo>
                  <a:lnTo>
                    <a:pt x="7619" y="585470"/>
                  </a:lnTo>
                  <a:close/>
                </a:path>
                <a:path w="7620" h="723900">
                  <a:moveTo>
                    <a:pt x="7619" y="579120"/>
                  </a:moveTo>
                  <a:lnTo>
                    <a:pt x="0" y="579120"/>
                  </a:lnTo>
                  <a:lnTo>
                    <a:pt x="0" y="584200"/>
                  </a:lnTo>
                  <a:lnTo>
                    <a:pt x="7619" y="584200"/>
                  </a:lnTo>
                  <a:lnTo>
                    <a:pt x="7619" y="579120"/>
                  </a:lnTo>
                  <a:close/>
                </a:path>
                <a:path w="7620" h="723900">
                  <a:moveTo>
                    <a:pt x="7619" y="571500"/>
                  </a:moveTo>
                  <a:lnTo>
                    <a:pt x="0" y="571500"/>
                  </a:lnTo>
                  <a:lnTo>
                    <a:pt x="0" y="577850"/>
                  </a:lnTo>
                  <a:lnTo>
                    <a:pt x="7619" y="577850"/>
                  </a:lnTo>
                  <a:lnTo>
                    <a:pt x="7619" y="571500"/>
                  </a:lnTo>
                  <a:close/>
                </a:path>
                <a:path w="7620" h="723900">
                  <a:moveTo>
                    <a:pt x="7619" y="566420"/>
                  </a:moveTo>
                  <a:lnTo>
                    <a:pt x="0" y="566420"/>
                  </a:lnTo>
                  <a:lnTo>
                    <a:pt x="0" y="570230"/>
                  </a:lnTo>
                  <a:lnTo>
                    <a:pt x="7619" y="570230"/>
                  </a:lnTo>
                  <a:lnTo>
                    <a:pt x="7619" y="566420"/>
                  </a:lnTo>
                  <a:close/>
                </a:path>
                <a:path w="7620" h="723900">
                  <a:moveTo>
                    <a:pt x="7619" y="560070"/>
                  </a:moveTo>
                  <a:lnTo>
                    <a:pt x="0" y="560070"/>
                  </a:lnTo>
                  <a:lnTo>
                    <a:pt x="0" y="565150"/>
                  </a:lnTo>
                  <a:lnTo>
                    <a:pt x="7619" y="565150"/>
                  </a:lnTo>
                  <a:lnTo>
                    <a:pt x="7619" y="560070"/>
                  </a:lnTo>
                  <a:close/>
                </a:path>
                <a:path w="7620" h="723900">
                  <a:moveTo>
                    <a:pt x="7619" y="552450"/>
                  </a:moveTo>
                  <a:lnTo>
                    <a:pt x="0" y="552450"/>
                  </a:lnTo>
                  <a:lnTo>
                    <a:pt x="0" y="558800"/>
                  </a:lnTo>
                  <a:lnTo>
                    <a:pt x="7619" y="558800"/>
                  </a:lnTo>
                  <a:lnTo>
                    <a:pt x="7619" y="552450"/>
                  </a:lnTo>
                  <a:close/>
                </a:path>
                <a:path w="7620" h="723900">
                  <a:moveTo>
                    <a:pt x="7619" y="547370"/>
                  </a:moveTo>
                  <a:lnTo>
                    <a:pt x="0" y="547370"/>
                  </a:lnTo>
                  <a:lnTo>
                    <a:pt x="0" y="551180"/>
                  </a:lnTo>
                  <a:lnTo>
                    <a:pt x="7619" y="551180"/>
                  </a:lnTo>
                  <a:lnTo>
                    <a:pt x="7619" y="547370"/>
                  </a:lnTo>
                  <a:close/>
                </a:path>
                <a:path w="7620" h="723900">
                  <a:moveTo>
                    <a:pt x="7619" y="541020"/>
                  </a:moveTo>
                  <a:lnTo>
                    <a:pt x="2539" y="541020"/>
                  </a:lnTo>
                  <a:lnTo>
                    <a:pt x="2539" y="542290"/>
                  </a:lnTo>
                  <a:lnTo>
                    <a:pt x="0" y="542290"/>
                  </a:lnTo>
                  <a:lnTo>
                    <a:pt x="0" y="546100"/>
                  </a:lnTo>
                  <a:lnTo>
                    <a:pt x="7619" y="546100"/>
                  </a:lnTo>
                  <a:lnTo>
                    <a:pt x="7619" y="541020"/>
                  </a:lnTo>
                  <a:close/>
                </a:path>
              </a:pathLst>
            </a:custGeom>
            <a:solidFill>
              <a:srgbClr val="4F00F4"/>
            </a:solidFill>
          </p:spPr>
          <p:txBody>
            <a:bodyPr bIns="0" lIns="0" rIns="0" rtlCol="0" tIns="0" wrap="square"/>
            <a:p/>
          </p:txBody>
        </p:sp>
        <p:sp>
          <p:nvSpPr>
            <p:cNvPr id="1051066" name="object 2382"/>
            <p:cNvSpPr/>
            <p:nvPr/>
          </p:nvSpPr>
          <p:spPr>
            <a:xfrm>
              <a:off x="6454140" y="5793740"/>
              <a:ext cx="7620" cy="723900"/>
            </a:xfrm>
            <a:custGeom>
              <a:avLst/>
              <a:ahLst/>
              <a:rect l="l" t="t" r="r" b="b"/>
              <a:pathLst>
                <a:path w="7620" h="723900">
                  <a:moveTo>
                    <a:pt x="7620" y="0"/>
                  </a:moveTo>
                  <a:lnTo>
                    <a:pt x="0" y="0"/>
                  </a:lnTo>
                  <a:lnTo>
                    <a:pt x="0" y="5080"/>
                  </a:lnTo>
                  <a:lnTo>
                    <a:pt x="7620" y="5080"/>
                  </a:lnTo>
                  <a:lnTo>
                    <a:pt x="7620" y="0"/>
                  </a:lnTo>
                  <a:close/>
                </a:path>
                <a:path w="7620" h="723900">
                  <a:moveTo>
                    <a:pt x="7620" y="5080"/>
                  </a:moveTo>
                  <a:lnTo>
                    <a:pt x="0" y="5080"/>
                  </a:lnTo>
                  <a:lnTo>
                    <a:pt x="0" y="7620"/>
                  </a:lnTo>
                  <a:lnTo>
                    <a:pt x="7620" y="7620"/>
                  </a:lnTo>
                  <a:lnTo>
                    <a:pt x="7620" y="5080"/>
                  </a:lnTo>
                  <a:close/>
                </a:path>
                <a:path w="7620" h="723900">
                  <a:moveTo>
                    <a:pt x="7620" y="7620"/>
                  </a:moveTo>
                  <a:lnTo>
                    <a:pt x="0" y="7620"/>
                  </a:lnTo>
                  <a:lnTo>
                    <a:pt x="0" y="11430"/>
                  </a:lnTo>
                  <a:lnTo>
                    <a:pt x="7620" y="11430"/>
                  </a:lnTo>
                  <a:lnTo>
                    <a:pt x="7620" y="7620"/>
                  </a:lnTo>
                  <a:close/>
                </a:path>
                <a:path w="7620" h="723900">
                  <a:moveTo>
                    <a:pt x="7620" y="11430"/>
                  </a:moveTo>
                  <a:lnTo>
                    <a:pt x="0" y="11430"/>
                  </a:lnTo>
                  <a:lnTo>
                    <a:pt x="0" y="13970"/>
                  </a:lnTo>
                  <a:lnTo>
                    <a:pt x="7620" y="13970"/>
                  </a:lnTo>
                  <a:lnTo>
                    <a:pt x="7620" y="11430"/>
                  </a:lnTo>
                  <a:close/>
                </a:path>
                <a:path w="7620" h="723900">
                  <a:moveTo>
                    <a:pt x="7620" y="13970"/>
                  </a:moveTo>
                  <a:lnTo>
                    <a:pt x="0" y="13970"/>
                  </a:lnTo>
                  <a:lnTo>
                    <a:pt x="0" y="20320"/>
                  </a:lnTo>
                  <a:lnTo>
                    <a:pt x="7620" y="20320"/>
                  </a:lnTo>
                  <a:lnTo>
                    <a:pt x="7620" y="13970"/>
                  </a:lnTo>
                  <a:close/>
                </a:path>
                <a:path w="7620" h="723900">
                  <a:moveTo>
                    <a:pt x="7620" y="20320"/>
                  </a:moveTo>
                  <a:lnTo>
                    <a:pt x="0" y="20320"/>
                  </a:lnTo>
                  <a:lnTo>
                    <a:pt x="0" y="26670"/>
                  </a:lnTo>
                  <a:lnTo>
                    <a:pt x="7620" y="26670"/>
                  </a:lnTo>
                  <a:lnTo>
                    <a:pt x="7620" y="20320"/>
                  </a:lnTo>
                  <a:close/>
                </a:path>
                <a:path w="7620" h="723900">
                  <a:moveTo>
                    <a:pt x="7620" y="26670"/>
                  </a:moveTo>
                  <a:lnTo>
                    <a:pt x="0" y="26670"/>
                  </a:lnTo>
                  <a:lnTo>
                    <a:pt x="0" y="39370"/>
                  </a:lnTo>
                  <a:lnTo>
                    <a:pt x="7620" y="39370"/>
                  </a:lnTo>
                  <a:lnTo>
                    <a:pt x="7620" y="26670"/>
                  </a:lnTo>
                  <a:close/>
                </a:path>
                <a:path w="7620" h="723900">
                  <a:moveTo>
                    <a:pt x="7620" y="39370"/>
                  </a:moveTo>
                  <a:lnTo>
                    <a:pt x="0" y="39370"/>
                  </a:lnTo>
                  <a:lnTo>
                    <a:pt x="0" y="43180"/>
                  </a:lnTo>
                  <a:lnTo>
                    <a:pt x="7620" y="43180"/>
                  </a:lnTo>
                  <a:lnTo>
                    <a:pt x="7620" y="39370"/>
                  </a:lnTo>
                  <a:close/>
                </a:path>
                <a:path w="7620" h="723900">
                  <a:moveTo>
                    <a:pt x="7620" y="43180"/>
                  </a:moveTo>
                  <a:lnTo>
                    <a:pt x="0" y="43180"/>
                  </a:lnTo>
                  <a:lnTo>
                    <a:pt x="0" y="45720"/>
                  </a:lnTo>
                  <a:lnTo>
                    <a:pt x="7620" y="45720"/>
                  </a:lnTo>
                  <a:lnTo>
                    <a:pt x="7620" y="43180"/>
                  </a:lnTo>
                  <a:close/>
                </a:path>
                <a:path w="7620" h="723900">
                  <a:moveTo>
                    <a:pt x="7620" y="45720"/>
                  </a:moveTo>
                  <a:lnTo>
                    <a:pt x="0" y="45720"/>
                  </a:lnTo>
                  <a:lnTo>
                    <a:pt x="0" y="49530"/>
                  </a:lnTo>
                  <a:lnTo>
                    <a:pt x="7620" y="49530"/>
                  </a:lnTo>
                  <a:lnTo>
                    <a:pt x="7620" y="45720"/>
                  </a:lnTo>
                  <a:close/>
                </a:path>
                <a:path w="7620" h="723900">
                  <a:moveTo>
                    <a:pt x="7620" y="49530"/>
                  </a:moveTo>
                  <a:lnTo>
                    <a:pt x="0" y="49530"/>
                  </a:lnTo>
                  <a:lnTo>
                    <a:pt x="0" y="52070"/>
                  </a:lnTo>
                  <a:lnTo>
                    <a:pt x="7620" y="52070"/>
                  </a:lnTo>
                  <a:lnTo>
                    <a:pt x="7620" y="49530"/>
                  </a:lnTo>
                  <a:close/>
                </a:path>
                <a:path w="7620" h="723900">
                  <a:moveTo>
                    <a:pt x="7620" y="52070"/>
                  </a:moveTo>
                  <a:lnTo>
                    <a:pt x="0" y="52070"/>
                  </a:lnTo>
                  <a:lnTo>
                    <a:pt x="0" y="55880"/>
                  </a:lnTo>
                  <a:lnTo>
                    <a:pt x="7620" y="55880"/>
                  </a:lnTo>
                  <a:lnTo>
                    <a:pt x="7620" y="52070"/>
                  </a:lnTo>
                  <a:close/>
                </a:path>
                <a:path w="7620" h="723900">
                  <a:moveTo>
                    <a:pt x="7620" y="55880"/>
                  </a:moveTo>
                  <a:lnTo>
                    <a:pt x="0" y="55880"/>
                  </a:lnTo>
                  <a:lnTo>
                    <a:pt x="0" y="58420"/>
                  </a:lnTo>
                  <a:lnTo>
                    <a:pt x="7620" y="58420"/>
                  </a:lnTo>
                  <a:lnTo>
                    <a:pt x="7620" y="55880"/>
                  </a:lnTo>
                  <a:close/>
                </a:path>
                <a:path w="7620" h="723900">
                  <a:moveTo>
                    <a:pt x="7620" y="58420"/>
                  </a:moveTo>
                  <a:lnTo>
                    <a:pt x="0" y="58420"/>
                  </a:lnTo>
                  <a:lnTo>
                    <a:pt x="0" y="62230"/>
                  </a:lnTo>
                  <a:lnTo>
                    <a:pt x="7620" y="62230"/>
                  </a:lnTo>
                  <a:lnTo>
                    <a:pt x="7620" y="58420"/>
                  </a:lnTo>
                  <a:close/>
                </a:path>
                <a:path w="7620" h="723900">
                  <a:moveTo>
                    <a:pt x="7620" y="62230"/>
                  </a:moveTo>
                  <a:lnTo>
                    <a:pt x="0" y="62230"/>
                  </a:lnTo>
                  <a:lnTo>
                    <a:pt x="0" y="64770"/>
                  </a:lnTo>
                  <a:lnTo>
                    <a:pt x="7620" y="64770"/>
                  </a:lnTo>
                  <a:lnTo>
                    <a:pt x="7620" y="62230"/>
                  </a:lnTo>
                  <a:close/>
                </a:path>
                <a:path w="7620" h="723900">
                  <a:moveTo>
                    <a:pt x="7620" y="64770"/>
                  </a:moveTo>
                  <a:lnTo>
                    <a:pt x="0" y="64770"/>
                  </a:lnTo>
                  <a:lnTo>
                    <a:pt x="0" y="71120"/>
                  </a:lnTo>
                  <a:lnTo>
                    <a:pt x="7620" y="71120"/>
                  </a:lnTo>
                  <a:lnTo>
                    <a:pt x="7620" y="64770"/>
                  </a:lnTo>
                  <a:close/>
                </a:path>
                <a:path w="7620" h="723900">
                  <a:moveTo>
                    <a:pt x="7620" y="71120"/>
                  </a:moveTo>
                  <a:lnTo>
                    <a:pt x="0" y="71120"/>
                  </a:lnTo>
                  <a:lnTo>
                    <a:pt x="0" y="74930"/>
                  </a:lnTo>
                  <a:lnTo>
                    <a:pt x="7620" y="74930"/>
                  </a:lnTo>
                  <a:lnTo>
                    <a:pt x="7620" y="71120"/>
                  </a:lnTo>
                  <a:close/>
                </a:path>
                <a:path w="7620" h="723900">
                  <a:moveTo>
                    <a:pt x="7620" y="74930"/>
                  </a:moveTo>
                  <a:lnTo>
                    <a:pt x="0" y="74930"/>
                  </a:lnTo>
                  <a:lnTo>
                    <a:pt x="0" y="77470"/>
                  </a:lnTo>
                  <a:lnTo>
                    <a:pt x="7620" y="77470"/>
                  </a:lnTo>
                  <a:lnTo>
                    <a:pt x="7620" y="74930"/>
                  </a:lnTo>
                  <a:close/>
                </a:path>
                <a:path w="7620" h="723900">
                  <a:moveTo>
                    <a:pt x="7620" y="77470"/>
                  </a:moveTo>
                  <a:lnTo>
                    <a:pt x="0" y="77470"/>
                  </a:lnTo>
                  <a:lnTo>
                    <a:pt x="0" y="81280"/>
                  </a:lnTo>
                  <a:lnTo>
                    <a:pt x="7620" y="81280"/>
                  </a:lnTo>
                  <a:lnTo>
                    <a:pt x="7620" y="77470"/>
                  </a:lnTo>
                  <a:close/>
                </a:path>
                <a:path w="7620" h="723900">
                  <a:moveTo>
                    <a:pt x="7620" y="81280"/>
                  </a:moveTo>
                  <a:lnTo>
                    <a:pt x="0" y="81280"/>
                  </a:lnTo>
                  <a:lnTo>
                    <a:pt x="0" y="83820"/>
                  </a:lnTo>
                  <a:lnTo>
                    <a:pt x="7620" y="83820"/>
                  </a:lnTo>
                  <a:lnTo>
                    <a:pt x="7620" y="81280"/>
                  </a:lnTo>
                  <a:close/>
                </a:path>
                <a:path w="7620" h="723900">
                  <a:moveTo>
                    <a:pt x="7620" y="83820"/>
                  </a:moveTo>
                  <a:lnTo>
                    <a:pt x="0" y="83820"/>
                  </a:lnTo>
                  <a:lnTo>
                    <a:pt x="0" y="87630"/>
                  </a:lnTo>
                  <a:lnTo>
                    <a:pt x="7620" y="87630"/>
                  </a:lnTo>
                  <a:lnTo>
                    <a:pt x="7620" y="83820"/>
                  </a:lnTo>
                  <a:close/>
                </a:path>
                <a:path w="7620" h="723900">
                  <a:moveTo>
                    <a:pt x="7620" y="87630"/>
                  </a:moveTo>
                  <a:lnTo>
                    <a:pt x="0" y="87630"/>
                  </a:lnTo>
                  <a:lnTo>
                    <a:pt x="0" y="93980"/>
                  </a:lnTo>
                  <a:lnTo>
                    <a:pt x="7620" y="93980"/>
                  </a:lnTo>
                  <a:lnTo>
                    <a:pt x="7620" y="87630"/>
                  </a:lnTo>
                  <a:close/>
                </a:path>
                <a:path w="7620" h="723900">
                  <a:moveTo>
                    <a:pt x="7620" y="93980"/>
                  </a:moveTo>
                  <a:lnTo>
                    <a:pt x="0" y="93980"/>
                  </a:lnTo>
                  <a:lnTo>
                    <a:pt x="0" y="96520"/>
                  </a:lnTo>
                  <a:lnTo>
                    <a:pt x="7620" y="96520"/>
                  </a:lnTo>
                  <a:lnTo>
                    <a:pt x="7620" y="93980"/>
                  </a:lnTo>
                  <a:close/>
                </a:path>
                <a:path w="7620" h="723900">
                  <a:moveTo>
                    <a:pt x="7620" y="96520"/>
                  </a:moveTo>
                  <a:lnTo>
                    <a:pt x="0" y="96520"/>
                  </a:lnTo>
                  <a:lnTo>
                    <a:pt x="0" y="100330"/>
                  </a:lnTo>
                  <a:lnTo>
                    <a:pt x="7620" y="100330"/>
                  </a:lnTo>
                  <a:lnTo>
                    <a:pt x="7620" y="96520"/>
                  </a:lnTo>
                  <a:close/>
                </a:path>
                <a:path w="7620" h="723900">
                  <a:moveTo>
                    <a:pt x="7620" y="100330"/>
                  </a:moveTo>
                  <a:lnTo>
                    <a:pt x="0" y="100330"/>
                  </a:lnTo>
                  <a:lnTo>
                    <a:pt x="0" y="102870"/>
                  </a:lnTo>
                  <a:lnTo>
                    <a:pt x="7620" y="102870"/>
                  </a:lnTo>
                  <a:lnTo>
                    <a:pt x="7620" y="100330"/>
                  </a:lnTo>
                  <a:close/>
                </a:path>
                <a:path w="7620" h="723900">
                  <a:moveTo>
                    <a:pt x="7620" y="102870"/>
                  </a:moveTo>
                  <a:lnTo>
                    <a:pt x="0" y="102870"/>
                  </a:lnTo>
                  <a:lnTo>
                    <a:pt x="0" y="106680"/>
                  </a:lnTo>
                  <a:lnTo>
                    <a:pt x="7620" y="106680"/>
                  </a:lnTo>
                  <a:lnTo>
                    <a:pt x="7620" y="102870"/>
                  </a:lnTo>
                  <a:close/>
                </a:path>
                <a:path w="7620" h="723900">
                  <a:moveTo>
                    <a:pt x="7620" y="106680"/>
                  </a:moveTo>
                  <a:lnTo>
                    <a:pt x="0" y="106680"/>
                  </a:lnTo>
                  <a:lnTo>
                    <a:pt x="0" y="109220"/>
                  </a:lnTo>
                  <a:lnTo>
                    <a:pt x="7620" y="109220"/>
                  </a:lnTo>
                  <a:lnTo>
                    <a:pt x="7620" y="106680"/>
                  </a:lnTo>
                  <a:close/>
                </a:path>
                <a:path w="7620" h="723900">
                  <a:moveTo>
                    <a:pt x="7620" y="109220"/>
                  </a:moveTo>
                  <a:lnTo>
                    <a:pt x="0" y="109220"/>
                  </a:lnTo>
                  <a:lnTo>
                    <a:pt x="0" y="113030"/>
                  </a:lnTo>
                  <a:lnTo>
                    <a:pt x="7620" y="113030"/>
                  </a:lnTo>
                  <a:lnTo>
                    <a:pt x="7620" y="109220"/>
                  </a:lnTo>
                  <a:close/>
                </a:path>
                <a:path w="7620" h="723900">
                  <a:moveTo>
                    <a:pt x="7620" y="113030"/>
                  </a:moveTo>
                  <a:lnTo>
                    <a:pt x="0" y="113030"/>
                  </a:lnTo>
                  <a:lnTo>
                    <a:pt x="0" y="115570"/>
                  </a:lnTo>
                  <a:lnTo>
                    <a:pt x="7620" y="115570"/>
                  </a:lnTo>
                  <a:lnTo>
                    <a:pt x="7620" y="113030"/>
                  </a:lnTo>
                  <a:close/>
                </a:path>
                <a:path w="7620" h="723900">
                  <a:moveTo>
                    <a:pt x="7620" y="115570"/>
                  </a:moveTo>
                  <a:lnTo>
                    <a:pt x="0" y="115570"/>
                  </a:lnTo>
                  <a:lnTo>
                    <a:pt x="0" y="119380"/>
                  </a:lnTo>
                  <a:lnTo>
                    <a:pt x="7620" y="119380"/>
                  </a:lnTo>
                  <a:lnTo>
                    <a:pt x="7620" y="115570"/>
                  </a:lnTo>
                  <a:close/>
                </a:path>
                <a:path w="7620" h="723900">
                  <a:moveTo>
                    <a:pt x="7620" y="119380"/>
                  </a:moveTo>
                  <a:lnTo>
                    <a:pt x="0" y="119380"/>
                  </a:lnTo>
                  <a:lnTo>
                    <a:pt x="0" y="121920"/>
                  </a:lnTo>
                  <a:lnTo>
                    <a:pt x="7620" y="121920"/>
                  </a:lnTo>
                  <a:lnTo>
                    <a:pt x="7620" y="119380"/>
                  </a:lnTo>
                  <a:close/>
                </a:path>
                <a:path w="7620" h="723900">
                  <a:moveTo>
                    <a:pt x="7620" y="121920"/>
                  </a:moveTo>
                  <a:lnTo>
                    <a:pt x="0" y="121920"/>
                  </a:lnTo>
                  <a:lnTo>
                    <a:pt x="0" y="125730"/>
                  </a:lnTo>
                  <a:lnTo>
                    <a:pt x="7620" y="125730"/>
                  </a:lnTo>
                  <a:lnTo>
                    <a:pt x="7620" y="121920"/>
                  </a:lnTo>
                  <a:close/>
                </a:path>
                <a:path w="7620" h="723900">
                  <a:moveTo>
                    <a:pt x="7620" y="125730"/>
                  </a:moveTo>
                  <a:lnTo>
                    <a:pt x="0" y="125730"/>
                  </a:lnTo>
                  <a:lnTo>
                    <a:pt x="0" y="128270"/>
                  </a:lnTo>
                  <a:lnTo>
                    <a:pt x="7620" y="128270"/>
                  </a:lnTo>
                  <a:lnTo>
                    <a:pt x="7620" y="125730"/>
                  </a:lnTo>
                  <a:close/>
                </a:path>
                <a:path w="7620" h="723900">
                  <a:moveTo>
                    <a:pt x="7620" y="128270"/>
                  </a:moveTo>
                  <a:lnTo>
                    <a:pt x="0" y="128270"/>
                  </a:lnTo>
                  <a:lnTo>
                    <a:pt x="0" y="132080"/>
                  </a:lnTo>
                  <a:lnTo>
                    <a:pt x="7620" y="132080"/>
                  </a:lnTo>
                  <a:lnTo>
                    <a:pt x="7620" y="128270"/>
                  </a:lnTo>
                  <a:close/>
                </a:path>
                <a:path w="7620" h="723900">
                  <a:moveTo>
                    <a:pt x="7620" y="132080"/>
                  </a:moveTo>
                  <a:lnTo>
                    <a:pt x="0" y="132080"/>
                  </a:lnTo>
                  <a:lnTo>
                    <a:pt x="0" y="134620"/>
                  </a:lnTo>
                  <a:lnTo>
                    <a:pt x="7620" y="134620"/>
                  </a:lnTo>
                  <a:lnTo>
                    <a:pt x="7620" y="132080"/>
                  </a:lnTo>
                  <a:close/>
                </a:path>
                <a:path w="7620" h="723900">
                  <a:moveTo>
                    <a:pt x="7620" y="134620"/>
                  </a:moveTo>
                  <a:lnTo>
                    <a:pt x="0" y="134620"/>
                  </a:lnTo>
                  <a:lnTo>
                    <a:pt x="0" y="138430"/>
                  </a:lnTo>
                  <a:lnTo>
                    <a:pt x="7620" y="138430"/>
                  </a:lnTo>
                  <a:lnTo>
                    <a:pt x="7620" y="134620"/>
                  </a:lnTo>
                  <a:close/>
                </a:path>
                <a:path w="7620" h="723900">
                  <a:moveTo>
                    <a:pt x="7620" y="138430"/>
                  </a:moveTo>
                  <a:lnTo>
                    <a:pt x="0" y="138430"/>
                  </a:lnTo>
                  <a:lnTo>
                    <a:pt x="0" y="140970"/>
                  </a:lnTo>
                  <a:lnTo>
                    <a:pt x="7620" y="140970"/>
                  </a:lnTo>
                  <a:lnTo>
                    <a:pt x="7620" y="138430"/>
                  </a:lnTo>
                  <a:close/>
                </a:path>
                <a:path w="7620" h="723900">
                  <a:moveTo>
                    <a:pt x="7620" y="140970"/>
                  </a:moveTo>
                  <a:lnTo>
                    <a:pt x="0" y="140970"/>
                  </a:lnTo>
                  <a:lnTo>
                    <a:pt x="0" y="144780"/>
                  </a:lnTo>
                  <a:lnTo>
                    <a:pt x="7620" y="144780"/>
                  </a:lnTo>
                  <a:lnTo>
                    <a:pt x="7620" y="140970"/>
                  </a:lnTo>
                  <a:close/>
                </a:path>
                <a:path w="7620" h="723900">
                  <a:moveTo>
                    <a:pt x="7620" y="144780"/>
                  </a:moveTo>
                  <a:lnTo>
                    <a:pt x="0" y="144780"/>
                  </a:lnTo>
                  <a:lnTo>
                    <a:pt x="0" y="147320"/>
                  </a:lnTo>
                  <a:lnTo>
                    <a:pt x="7620" y="147320"/>
                  </a:lnTo>
                  <a:lnTo>
                    <a:pt x="7620" y="144780"/>
                  </a:lnTo>
                  <a:close/>
                </a:path>
                <a:path w="7620" h="723900">
                  <a:moveTo>
                    <a:pt x="7620" y="147320"/>
                  </a:moveTo>
                  <a:lnTo>
                    <a:pt x="0" y="147320"/>
                  </a:lnTo>
                  <a:lnTo>
                    <a:pt x="0" y="153670"/>
                  </a:lnTo>
                  <a:lnTo>
                    <a:pt x="7620" y="153670"/>
                  </a:lnTo>
                  <a:lnTo>
                    <a:pt x="7620" y="147320"/>
                  </a:lnTo>
                  <a:close/>
                </a:path>
                <a:path w="7620" h="723900">
                  <a:moveTo>
                    <a:pt x="7620" y="153670"/>
                  </a:moveTo>
                  <a:lnTo>
                    <a:pt x="0" y="153670"/>
                  </a:lnTo>
                  <a:lnTo>
                    <a:pt x="0" y="160020"/>
                  </a:lnTo>
                  <a:lnTo>
                    <a:pt x="7620" y="160020"/>
                  </a:lnTo>
                  <a:lnTo>
                    <a:pt x="7620" y="153670"/>
                  </a:lnTo>
                  <a:close/>
                </a:path>
                <a:path w="7620" h="723900">
                  <a:moveTo>
                    <a:pt x="7620" y="160020"/>
                  </a:moveTo>
                  <a:lnTo>
                    <a:pt x="0" y="160020"/>
                  </a:lnTo>
                  <a:lnTo>
                    <a:pt x="0" y="163830"/>
                  </a:lnTo>
                  <a:lnTo>
                    <a:pt x="7620" y="163830"/>
                  </a:lnTo>
                  <a:lnTo>
                    <a:pt x="7620" y="160020"/>
                  </a:lnTo>
                  <a:close/>
                </a:path>
                <a:path w="7620" h="723900">
                  <a:moveTo>
                    <a:pt x="7620" y="163830"/>
                  </a:moveTo>
                  <a:lnTo>
                    <a:pt x="0" y="163830"/>
                  </a:lnTo>
                  <a:lnTo>
                    <a:pt x="0" y="166370"/>
                  </a:lnTo>
                  <a:lnTo>
                    <a:pt x="7620" y="166370"/>
                  </a:lnTo>
                  <a:lnTo>
                    <a:pt x="7620" y="163830"/>
                  </a:lnTo>
                  <a:close/>
                </a:path>
                <a:path w="7620" h="723900">
                  <a:moveTo>
                    <a:pt x="7620" y="166370"/>
                  </a:moveTo>
                  <a:lnTo>
                    <a:pt x="0" y="166370"/>
                  </a:lnTo>
                  <a:lnTo>
                    <a:pt x="0" y="172720"/>
                  </a:lnTo>
                  <a:lnTo>
                    <a:pt x="7620" y="172720"/>
                  </a:lnTo>
                  <a:lnTo>
                    <a:pt x="7620" y="166370"/>
                  </a:lnTo>
                  <a:close/>
                </a:path>
                <a:path w="7620" h="723900">
                  <a:moveTo>
                    <a:pt x="7620" y="172720"/>
                  </a:moveTo>
                  <a:lnTo>
                    <a:pt x="0" y="172720"/>
                  </a:lnTo>
                  <a:lnTo>
                    <a:pt x="0" y="179070"/>
                  </a:lnTo>
                  <a:lnTo>
                    <a:pt x="7620" y="179070"/>
                  </a:lnTo>
                  <a:lnTo>
                    <a:pt x="7620" y="172720"/>
                  </a:lnTo>
                  <a:close/>
                </a:path>
                <a:path w="7620" h="723900">
                  <a:moveTo>
                    <a:pt x="7620" y="179070"/>
                  </a:moveTo>
                  <a:lnTo>
                    <a:pt x="0" y="179070"/>
                  </a:lnTo>
                  <a:lnTo>
                    <a:pt x="0" y="181610"/>
                  </a:lnTo>
                  <a:lnTo>
                    <a:pt x="5080" y="181610"/>
                  </a:lnTo>
                  <a:lnTo>
                    <a:pt x="5080" y="182880"/>
                  </a:lnTo>
                  <a:lnTo>
                    <a:pt x="7620" y="182880"/>
                  </a:lnTo>
                  <a:lnTo>
                    <a:pt x="7620" y="179070"/>
                  </a:lnTo>
                  <a:close/>
                </a:path>
                <a:path w="7620" h="723900">
                  <a:moveTo>
                    <a:pt x="7620" y="720090"/>
                  </a:moveTo>
                  <a:lnTo>
                    <a:pt x="0" y="720090"/>
                  </a:lnTo>
                  <a:lnTo>
                    <a:pt x="0" y="723900"/>
                  </a:lnTo>
                  <a:lnTo>
                    <a:pt x="7620" y="723900"/>
                  </a:lnTo>
                  <a:lnTo>
                    <a:pt x="7620" y="720090"/>
                  </a:lnTo>
                  <a:close/>
                </a:path>
                <a:path w="7620" h="723900">
                  <a:moveTo>
                    <a:pt x="7620" y="717550"/>
                  </a:moveTo>
                  <a:lnTo>
                    <a:pt x="0" y="717550"/>
                  </a:lnTo>
                  <a:lnTo>
                    <a:pt x="0" y="718820"/>
                  </a:lnTo>
                  <a:lnTo>
                    <a:pt x="7620" y="718820"/>
                  </a:lnTo>
                  <a:lnTo>
                    <a:pt x="7620" y="717550"/>
                  </a:lnTo>
                  <a:close/>
                </a:path>
                <a:path w="7620" h="723900">
                  <a:moveTo>
                    <a:pt x="7620" y="713740"/>
                  </a:moveTo>
                  <a:lnTo>
                    <a:pt x="0" y="713740"/>
                  </a:lnTo>
                  <a:lnTo>
                    <a:pt x="0" y="716280"/>
                  </a:lnTo>
                  <a:lnTo>
                    <a:pt x="7620" y="716280"/>
                  </a:lnTo>
                  <a:lnTo>
                    <a:pt x="7620" y="713740"/>
                  </a:lnTo>
                  <a:close/>
                </a:path>
                <a:path w="7620" h="723900">
                  <a:moveTo>
                    <a:pt x="7620" y="711200"/>
                  </a:moveTo>
                  <a:lnTo>
                    <a:pt x="0" y="711200"/>
                  </a:lnTo>
                  <a:lnTo>
                    <a:pt x="0" y="712470"/>
                  </a:lnTo>
                  <a:lnTo>
                    <a:pt x="7620" y="712470"/>
                  </a:lnTo>
                  <a:lnTo>
                    <a:pt x="7620" y="711200"/>
                  </a:lnTo>
                  <a:close/>
                </a:path>
                <a:path w="7620" h="723900">
                  <a:moveTo>
                    <a:pt x="7620" y="707390"/>
                  </a:moveTo>
                  <a:lnTo>
                    <a:pt x="0" y="707390"/>
                  </a:lnTo>
                  <a:lnTo>
                    <a:pt x="0" y="709930"/>
                  </a:lnTo>
                  <a:lnTo>
                    <a:pt x="7620" y="709930"/>
                  </a:lnTo>
                  <a:lnTo>
                    <a:pt x="7620" y="707390"/>
                  </a:lnTo>
                  <a:close/>
                </a:path>
                <a:path w="7620" h="723900">
                  <a:moveTo>
                    <a:pt x="7620" y="704850"/>
                  </a:moveTo>
                  <a:lnTo>
                    <a:pt x="0" y="704850"/>
                  </a:lnTo>
                  <a:lnTo>
                    <a:pt x="0" y="706120"/>
                  </a:lnTo>
                  <a:lnTo>
                    <a:pt x="7620" y="706120"/>
                  </a:lnTo>
                  <a:lnTo>
                    <a:pt x="7620" y="704850"/>
                  </a:lnTo>
                  <a:close/>
                </a:path>
                <a:path w="7620" h="723900">
                  <a:moveTo>
                    <a:pt x="7620" y="701040"/>
                  </a:moveTo>
                  <a:lnTo>
                    <a:pt x="0" y="701040"/>
                  </a:lnTo>
                  <a:lnTo>
                    <a:pt x="0" y="703580"/>
                  </a:lnTo>
                  <a:lnTo>
                    <a:pt x="7620" y="703580"/>
                  </a:lnTo>
                  <a:lnTo>
                    <a:pt x="7620" y="701040"/>
                  </a:lnTo>
                  <a:close/>
                </a:path>
                <a:path w="7620" h="723900">
                  <a:moveTo>
                    <a:pt x="7620" y="698500"/>
                  </a:moveTo>
                  <a:lnTo>
                    <a:pt x="0" y="698500"/>
                  </a:lnTo>
                  <a:lnTo>
                    <a:pt x="0" y="699770"/>
                  </a:lnTo>
                  <a:lnTo>
                    <a:pt x="7620" y="699770"/>
                  </a:lnTo>
                  <a:lnTo>
                    <a:pt x="7620" y="698500"/>
                  </a:lnTo>
                  <a:close/>
                </a:path>
                <a:path w="7620" h="723900">
                  <a:moveTo>
                    <a:pt x="7620" y="694690"/>
                  </a:moveTo>
                  <a:lnTo>
                    <a:pt x="0" y="694690"/>
                  </a:lnTo>
                  <a:lnTo>
                    <a:pt x="0" y="697230"/>
                  </a:lnTo>
                  <a:lnTo>
                    <a:pt x="7620" y="697230"/>
                  </a:lnTo>
                  <a:lnTo>
                    <a:pt x="7620" y="694690"/>
                  </a:lnTo>
                  <a:close/>
                </a:path>
                <a:path w="7620" h="723900">
                  <a:moveTo>
                    <a:pt x="7620" y="692150"/>
                  </a:moveTo>
                  <a:lnTo>
                    <a:pt x="0" y="692150"/>
                  </a:lnTo>
                  <a:lnTo>
                    <a:pt x="0" y="693420"/>
                  </a:lnTo>
                  <a:lnTo>
                    <a:pt x="7620" y="693420"/>
                  </a:lnTo>
                  <a:lnTo>
                    <a:pt x="7620" y="692150"/>
                  </a:lnTo>
                  <a:close/>
                </a:path>
                <a:path w="7620" h="723900">
                  <a:moveTo>
                    <a:pt x="7620" y="688340"/>
                  </a:moveTo>
                  <a:lnTo>
                    <a:pt x="0" y="688340"/>
                  </a:lnTo>
                  <a:lnTo>
                    <a:pt x="0" y="690880"/>
                  </a:lnTo>
                  <a:lnTo>
                    <a:pt x="7620" y="690880"/>
                  </a:lnTo>
                  <a:lnTo>
                    <a:pt x="7620" y="688340"/>
                  </a:lnTo>
                  <a:close/>
                </a:path>
                <a:path w="7620" h="723900">
                  <a:moveTo>
                    <a:pt x="7620" y="685800"/>
                  </a:moveTo>
                  <a:lnTo>
                    <a:pt x="0" y="685800"/>
                  </a:lnTo>
                  <a:lnTo>
                    <a:pt x="0" y="687070"/>
                  </a:lnTo>
                  <a:lnTo>
                    <a:pt x="7620" y="687070"/>
                  </a:lnTo>
                  <a:lnTo>
                    <a:pt x="7620" y="685800"/>
                  </a:lnTo>
                  <a:close/>
                </a:path>
                <a:path w="7620" h="723900">
                  <a:moveTo>
                    <a:pt x="7620" y="681990"/>
                  </a:moveTo>
                  <a:lnTo>
                    <a:pt x="0" y="681990"/>
                  </a:lnTo>
                  <a:lnTo>
                    <a:pt x="0" y="684530"/>
                  </a:lnTo>
                  <a:lnTo>
                    <a:pt x="7620" y="684530"/>
                  </a:lnTo>
                  <a:lnTo>
                    <a:pt x="7620" y="681990"/>
                  </a:lnTo>
                  <a:close/>
                </a:path>
                <a:path w="7620" h="723900">
                  <a:moveTo>
                    <a:pt x="7620" y="679450"/>
                  </a:moveTo>
                  <a:lnTo>
                    <a:pt x="0" y="679450"/>
                  </a:lnTo>
                  <a:lnTo>
                    <a:pt x="0" y="680720"/>
                  </a:lnTo>
                  <a:lnTo>
                    <a:pt x="7620" y="680720"/>
                  </a:lnTo>
                  <a:lnTo>
                    <a:pt x="7620" y="679450"/>
                  </a:lnTo>
                  <a:close/>
                </a:path>
                <a:path w="7620" h="723900">
                  <a:moveTo>
                    <a:pt x="7620" y="675640"/>
                  </a:moveTo>
                  <a:lnTo>
                    <a:pt x="0" y="675640"/>
                  </a:lnTo>
                  <a:lnTo>
                    <a:pt x="0" y="678180"/>
                  </a:lnTo>
                  <a:lnTo>
                    <a:pt x="7620" y="678180"/>
                  </a:lnTo>
                  <a:lnTo>
                    <a:pt x="7620" y="675640"/>
                  </a:lnTo>
                  <a:close/>
                </a:path>
                <a:path w="7620" h="723900">
                  <a:moveTo>
                    <a:pt x="7620" y="673100"/>
                  </a:moveTo>
                  <a:lnTo>
                    <a:pt x="0" y="673100"/>
                  </a:lnTo>
                  <a:lnTo>
                    <a:pt x="0" y="674370"/>
                  </a:lnTo>
                  <a:lnTo>
                    <a:pt x="7620" y="674370"/>
                  </a:lnTo>
                  <a:lnTo>
                    <a:pt x="7620" y="673100"/>
                  </a:lnTo>
                  <a:close/>
                </a:path>
                <a:path w="7620" h="723900">
                  <a:moveTo>
                    <a:pt x="7620" y="669290"/>
                  </a:moveTo>
                  <a:lnTo>
                    <a:pt x="0" y="669290"/>
                  </a:lnTo>
                  <a:lnTo>
                    <a:pt x="0" y="671830"/>
                  </a:lnTo>
                  <a:lnTo>
                    <a:pt x="7620" y="671830"/>
                  </a:lnTo>
                  <a:lnTo>
                    <a:pt x="7620" y="669290"/>
                  </a:lnTo>
                  <a:close/>
                </a:path>
                <a:path w="7620" h="723900">
                  <a:moveTo>
                    <a:pt x="7620" y="666750"/>
                  </a:moveTo>
                  <a:lnTo>
                    <a:pt x="0" y="666750"/>
                  </a:lnTo>
                  <a:lnTo>
                    <a:pt x="0" y="668020"/>
                  </a:lnTo>
                  <a:lnTo>
                    <a:pt x="7620" y="668020"/>
                  </a:lnTo>
                  <a:lnTo>
                    <a:pt x="7620" y="666750"/>
                  </a:lnTo>
                  <a:close/>
                </a:path>
                <a:path w="7620" h="723900">
                  <a:moveTo>
                    <a:pt x="7620" y="662940"/>
                  </a:moveTo>
                  <a:lnTo>
                    <a:pt x="0" y="662940"/>
                  </a:lnTo>
                  <a:lnTo>
                    <a:pt x="0" y="665480"/>
                  </a:lnTo>
                  <a:lnTo>
                    <a:pt x="7620" y="665480"/>
                  </a:lnTo>
                  <a:lnTo>
                    <a:pt x="7620" y="662940"/>
                  </a:lnTo>
                  <a:close/>
                </a:path>
                <a:path w="7620" h="723900">
                  <a:moveTo>
                    <a:pt x="7620" y="660400"/>
                  </a:moveTo>
                  <a:lnTo>
                    <a:pt x="0" y="660400"/>
                  </a:lnTo>
                  <a:lnTo>
                    <a:pt x="0" y="661670"/>
                  </a:lnTo>
                  <a:lnTo>
                    <a:pt x="7620" y="661670"/>
                  </a:lnTo>
                  <a:lnTo>
                    <a:pt x="7620" y="660400"/>
                  </a:lnTo>
                  <a:close/>
                </a:path>
                <a:path w="7620" h="723900">
                  <a:moveTo>
                    <a:pt x="7620" y="655320"/>
                  </a:moveTo>
                  <a:lnTo>
                    <a:pt x="0" y="655320"/>
                  </a:lnTo>
                  <a:lnTo>
                    <a:pt x="0" y="659130"/>
                  </a:lnTo>
                  <a:lnTo>
                    <a:pt x="7620" y="659130"/>
                  </a:lnTo>
                  <a:lnTo>
                    <a:pt x="7620" y="655320"/>
                  </a:lnTo>
                  <a:close/>
                </a:path>
                <a:path w="7620" h="723900">
                  <a:moveTo>
                    <a:pt x="7620" y="648970"/>
                  </a:moveTo>
                  <a:lnTo>
                    <a:pt x="0" y="648970"/>
                  </a:lnTo>
                  <a:lnTo>
                    <a:pt x="0" y="654050"/>
                  </a:lnTo>
                  <a:lnTo>
                    <a:pt x="7620" y="654050"/>
                  </a:lnTo>
                  <a:lnTo>
                    <a:pt x="7620" y="648970"/>
                  </a:lnTo>
                  <a:close/>
                </a:path>
                <a:path w="7620" h="723900">
                  <a:moveTo>
                    <a:pt x="7620" y="642620"/>
                  </a:moveTo>
                  <a:lnTo>
                    <a:pt x="0" y="642620"/>
                  </a:lnTo>
                  <a:lnTo>
                    <a:pt x="0" y="647700"/>
                  </a:lnTo>
                  <a:lnTo>
                    <a:pt x="7620" y="647700"/>
                  </a:lnTo>
                  <a:lnTo>
                    <a:pt x="7620" y="642620"/>
                  </a:lnTo>
                  <a:close/>
                </a:path>
                <a:path w="7620" h="723900">
                  <a:moveTo>
                    <a:pt x="7620" y="636270"/>
                  </a:moveTo>
                  <a:lnTo>
                    <a:pt x="0" y="636270"/>
                  </a:lnTo>
                  <a:lnTo>
                    <a:pt x="0" y="641350"/>
                  </a:lnTo>
                  <a:lnTo>
                    <a:pt x="7620" y="641350"/>
                  </a:lnTo>
                  <a:lnTo>
                    <a:pt x="7620" y="636270"/>
                  </a:lnTo>
                  <a:close/>
                </a:path>
                <a:path w="7620" h="723900">
                  <a:moveTo>
                    <a:pt x="7620" y="629920"/>
                  </a:moveTo>
                  <a:lnTo>
                    <a:pt x="0" y="629920"/>
                  </a:lnTo>
                  <a:lnTo>
                    <a:pt x="0" y="635000"/>
                  </a:lnTo>
                  <a:lnTo>
                    <a:pt x="7620" y="635000"/>
                  </a:lnTo>
                  <a:lnTo>
                    <a:pt x="7620" y="629920"/>
                  </a:lnTo>
                  <a:close/>
                </a:path>
                <a:path w="7620" h="723900">
                  <a:moveTo>
                    <a:pt x="7620" y="623570"/>
                  </a:moveTo>
                  <a:lnTo>
                    <a:pt x="0" y="623570"/>
                  </a:lnTo>
                  <a:lnTo>
                    <a:pt x="0" y="628650"/>
                  </a:lnTo>
                  <a:lnTo>
                    <a:pt x="7620" y="628650"/>
                  </a:lnTo>
                  <a:lnTo>
                    <a:pt x="7620" y="623570"/>
                  </a:lnTo>
                  <a:close/>
                </a:path>
                <a:path w="7620" h="723900">
                  <a:moveTo>
                    <a:pt x="7620" y="617220"/>
                  </a:moveTo>
                  <a:lnTo>
                    <a:pt x="0" y="617220"/>
                  </a:lnTo>
                  <a:lnTo>
                    <a:pt x="0" y="622300"/>
                  </a:lnTo>
                  <a:lnTo>
                    <a:pt x="7620" y="622300"/>
                  </a:lnTo>
                  <a:lnTo>
                    <a:pt x="7620" y="617220"/>
                  </a:lnTo>
                  <a:close/>
                </a:path>
                <a:path w="7620" h="723900">
                  <a:moveTo>
                    <a:pt x="7620" y="610870"/>
                  </a:moveTo>
                  <a:lnTo>
                    <a:pt x="0" y="610870"/>
                  </a:lnTo>
                  <a:lnTo>
                    <a:pt x="0" y="615950"/>
                  </a:lnTo>
                  <a:lnTo>
                    <a:pt x="7620" y="615950"/>
                  </a:lnTo>
                  <a:lnTo>
                    <a:pt x="7620" y="610870"/>
                  </a:lnTo>
                  <a:close/>
                </a:path>
                <a:path w="7620" h="723900">
                  <a:moveTo>
                    <a:pt x="7620" y="604520"/>
                  </a:moveTo>
                  <a:lnTo>
                    <a:pt x="0" y="604520"/>
                  </a:lnTo>
                  <a:lnTo>
                    <a:pt x="0" y="609600"/>
                  </a:lnTo>
                  <a:lnTo>
                    <a:pt x="7620" y="609600"/>
                  </a:lnTo>
                  <a:lnTo>
                    <a:pt x="7620" y="604520"/>
                  </a:lnTo>
                  <a:close/>
                </a:path>
                <a:path w="7620" h="723900">
                  <a:moveTo>
                    <a:pt x="7620" y="598170"/>
                  </a:moveTo>
                  <a:lnTo>
                    <a:pt x="0" y="598170"/>
                  </a:lnTo>
                  <a:lnTo>
                    <a:pt x="0" y="603250"/>
                  </a:lnTo>
                  <a:lnTo>
                    <a:pt x="7620" y="603250"/>
                  </a:lnTo>
                  <a:lnTo>
                    <a:pt x="7620" y="598170"/>
                  </a:lnTo>
                  <a:close/>
                </a:path>
                <a:path w="7620" h="723900">
                  <a:moveTo>
                    <a:pt x="7620" y="591820"/>
                  </a:moveTo>
                  <a:lnTo>
                    <a:pt x="0" y="591820"/>
                  </a:lnTo>
                  <a:lnTo>
                    <a:pt x="0" y="596900"/>
                  </a:lnTo>
                  <a:lnTo>
                    <a:pt x="7620" y="596900"/>
                  </a:lnTo>
                  <a:lnTo>
                    <a:pt x="7620" y="591820"/>
                  </a:lnTo>
                  <a:close/>
                </a:path>
                <a:path w="7620" h="723900">
                  <a:moveTo>
                    <a:pt x="7620" y="585470"/>
                  </a:moveTo>
                  <a:lnTo>
                    <a:pt x="0" y="585470"/>
                  </a:lnTo>
                  <a:lnTo>
                    <a:pt x="0" y="590550"/>
                  </a:lnTo>
                  <a:lnTo>
                    <a:pt x="7620" y="590550"/>
                  </a:lnTo>
                  <a:lnTo>
                    <a:pt x="7620" y="585470"/>
                  </a:lnTo>
                  <a:close/>
                </a:path>
                <a:path w="7620" h="723900">
                  <a:moveTo>
                    <a:pt x="7620" y="579120"/>
                  </a:moveTo>
                  <a:lnTo>
                    <a:pt x="0" y="579120"/>
                  </a:lnTo>
                  <a:lnTo>
                    <a:pt x="0" y="584200"/>
                  </a:lnTo>
                  <a:lnTo>
                    <a:pt x="7620" y="584200"/>
                  </a:lnTo>
                  <a:lnTo>
                    <a:pt x="7620" y="579120"/>
                  </a:lnTo>
                  <a:close/>
                </a:path>
                <a:path w="7620" h="723900">
                  <a:moveTo>
                    <a:pt x="7620" y="571500"/>
                  </a:moveTo>
                  <a:lnTo>
                    <a:pt x="0" y="571500"/>
                  </a:lnTo>
                  <a:lnTo>
                    <a:pt x="0" y="577850"/>
                  </a:lnTo>
                  <a:lnTo>
                    <a:pt x="7620" y="577850"/>
                  </a:lnTo>
                  <a:lnTo>
                    <a:pt x="7620" y="571500"/>
                  </a:lnTo>
                  <a:close/>
                </a:path>
                <a:path w="7620" h="723900">
                  <a:moveTo>
                    <a:pt x="7620" y="566420"/>
                  </a:moveTo>
                  <a:lnTo>
                    <a:pt x="0" y="566420"/>
                  </a:lnTo>
                  <a:lnTo>
                    <a:pt x="0" y="570230"/>
                  </a:lnTo>
                  <a:lnTo>
                    <a:pt x="7620" y="570230"/>
                  </a:lnTo>
                  <a:lnTo>
                    <a:pt x="7620" y="566420"/>
                  </a:lnTo>
                  <a:close/>
                </a:path>
                <a:path w="7620" h="723900">
                  <a:moveTo>
                    <a:pt x="7620" y="560070"/>
                  </a:moveTo>
                  <a:lnTo>
                    <a:pt x="0" y="560070"/>
                  </a:lnTo>
                  <a:lnTo>
                    <a:pt x="0" y="565150"/>
                  </a:lnTo>
                  <a:lnTo>
                    <a:pt x="7620" y="565150"/>
                  </a:lnTo>
                  <a:lnTo>
                    <a:pt x="7620" y="560070"/>
                  </a:lnTo>
                  <a:close/>
                </a:path>
                <a:path w="7620" h="723900">
                  <a:moveTo>
                    <a:pt x="7620" y="552450"/>
                  </a:moveTo>
                  <a:lnTo>
                    <a:pt x="0" y="552450"/>
                  </a:lnTo>
                  <a:lnTo>
                    <a:pt x="0" y="558800"/>
                  </a:lnTo>
                  <a:lnTo>
                    <a:pt x="7620" y="558800"/>
                  </a:lnTo>
                  <a:lnTo>
                    <a:pt x="7620" y="552450"/>
                  </a:lnTo>
                  <a:close/>
                </a:path>
                <a:path w="7620" h="723900">
                  <a:moveTo>
                    <a:pt x="7620" y="547370"/>
                  </a:moveTo>
                  <a:lnTo>
                    <a:pt x="0" y="547370"/>
                  </a:lnTo>
                  <a:lnTo>
                    <a:pt x="0" y="551180"/>
                  </a:lnTo>
                  <a:lnTo>
                    <a:pt x="7620" y="551180"/>
                  </a:lnTo>
                  <a:lnTo>
                    <a:pt x="7620" y="547370"/>
                  </a:lnTo>
                  <a:close/>
                </a:path>
                <a:path w="7620" h="723900">
                  <a:moveTo>
                    <a:pt x="7620" y="542290"/>
                  </a:moveTo>
                  <a:lnTo>
                    <a:pt x="2539" y="542290"/>
                  </a:lnTo>
                  <a:lnTo>
                    <a:pt x="2539" y="543560"/>
                  </a:lnTo>
                  <a:lnTo>
                    <a:pt x="0" y="543560"/>
                  </a:lnTo>
                  <a:lnTo>
                    <a:pt x="0" y="546100"/>
                  </a:lnTo>
                  <a:lnTo>
                    <a:pt x="7620" y="546100"/>
                  </a:lnTo>
                  <a:lnTo>
                    <a:pt x="7620" y="542290"/>
                  </a:lnTo>
                  <a:close/>
                </a:path>
              </a:pathLst>
            </a:custGeom>
            <a:solidFill>
              <a:srgbClr val="4E00F4"/>
            </a:solidFill>
          </p:spPr>
          <p:txBody>
            <a:bodyPr bIns="0" lIns="0" rIns="0" rtlCol="0" tIns="0" wrap="square"/>
            <a:p/>
          </p:txBody>
        </p:sp>
        <p:sp>
          <p:nvSpPr>
            <p:cNvPr id="1051067" name="object 2383"/>
            <p:cNvSpPr/>
            <p:nvPr/>
          </p:nvSpPr>
          <p:spPr>
            <a:xfrm>
              <a:off x="6447790" y="5793740"/>
              <a:ext cx="6350" cy="723900"/>
            </a:xfrm>
            <a:custGeom>
              <a:avLst/>
              <a:ahLst/>
              <a:rect l="l" t="t" r="r" b="b"/>
              <a:pathLst>
                <a:path w="6350" h="723900">
                  <a:moveTo>
                    <a:pt x="6350" y="0"/>
                  </a:moveTo>
                  <a:lnTo>
                    <a:pt x="0" y="0"/>
                  </a:lnTo>
                  <a:lnTo>
                    <a:pt x="0" y="5080"/>
                  </a:lnTo>
                  <a:lnTo>
                    <a:pt x="6350" y="5080"/>
                  </a:lnTo>
                  <a:lnTo>
                    <a:pt x="6350" y="0"/>
                  </a:lnTo>
                  <a:close/>
                </a:path>
                <a:path w="6350" h="723900">
                  <a:moveTo>
                    <a:pt x="6350" y="5080"/>
                  </a:moveTo>
                  <a:lnTo>
                    <a:pt x="0" y="5080"/>
                  </a:lnTo>
                  <a:lnTo>
                    <a:pt x="0" y="7620"/>
                  </a:lnTo>
                  <a:lnTo>
                    <a:pt x="6350" y="7620"/>
                  </a:lnTo>
                  <a:lnTo>
                    <a:pt x="6350" y="5080"/>
                  </a:lnTo>
                  <a:close/>
                </a:path>
                <a:path w="6350" h="723900">
                  <a:moveTo>
                    <a:pt x="6350" y="7620"/>
                  </a:moveTo>
                  <a:lnTo>
                    <a:pt x="0" y="7620"/>
                  </a:lnTo>
                  <a:lnTo>
                    <a:pt x="0" y="11430"/>
                  </a:lnTo>
                  <a:lnTo>
                    <a:pt x="6350" y="11430"/>
                  </a:lnTo>
                  <a:lnTo>
                    <a:pt x="6350" y="7620"/>
                  </a:lnTo>
                  <a:close/>
                </a:path>
                <a:path w="6350" h="723900">
                  <a:moveTo>
                    <a:pt x="6350" y="11430"/>
                  </a:moveTo>
                  <a:lnTo>
                    <a:pt x="0" y="11430"/>
                  </a:lnTo>
                  <a:lnTo>
                    <a:pt x="0" y="13970"/>
                  </a:lnTo>
                  <a:lnTo>
                    <a:pt x="6350" y="13970"/>
                  </a:lnTo>
                  <a:lnTo>
                    <a:pt x="6350" y="11430"/>
                  </a:lnTo>
                  <a:close/>
                </a:path>
                <a:path w="6350" h="723900">
                  <a:moveTo>
                    <a:pt x="6350" y="13970"/>
                  </a:moveTo>
                  <a:lnTo>
                    <a:pt x="0" y="13970"/>
                  </a:lnTo>
                  <a:lnTo>
                    <a:pt x="0" y="20320"/>
                  </a:lnTo>
                  <a:lnTo>
                    <a:pt x="6350" y="20320"/>
                  </a:lnTo>
                  <a:lnTo>
                    <a:pt x="6350" y="13970"/>
                  </a:lnTo>
                  <a:close/>
                </a:path>
                <a:path w="6350" h="723900">
                  <a:moveTo>
                    <a:pt x="6350" y="20320"/>
                  </a:moveTo>
                  <a:lnTo>
                    <a:pt x="0" y="20320"/>
                  </a:lnTo>
                  <a:lnTo>
                    <a:pt x="0" y="26670"/>
                  </a:lnTo>
                  <a:lnTo>
                    <a:pt x="6350" y="26670"/>
                  </a:lnTo>
                  <a:lnTo>
                    <a:pt x="6350" y="20320"/>
                  </a:lnTo>
                  <a:close/>
                </a:path>
                <a:path w="6350" h="723900">
                  <a:moveTo>
                    <a:pt x="6350" y="26670"/>
                  </a:moveTo>
                  <a:lnTo>
                    <a:pt x="0" y="26670"/>
                  </a:lnTo>
                  <a:lnTo>
                    <a:pt x="0" y="39370"/>
                  </a:lnTo>
                  <a:lnTo>
                    <a:pt x="6350" y="39370"/>
                  </a:lnTo>
                  <a:lnTo>
                    <a:pt x="6350" y="26670"/>
                  </a:lnTo>
                  <a:close/>
                </a:path>
                <a:path w="6350" h="723900">
                  <a:moveTo>
                    <a:pt x="6350" y="39370"/>
                  </a:moveTo>
                  <a:lnTo>
                    <a:pt x="0" y="39370"/>
                  </a:lnTo>
                  <a:lnTo>
                    <a:pt x="0" y="43180"/>
                  </a:lnTo>
                  <a:lnTo>
                    <a:pt x="6350" y="43180"/>
                  </a:lnTo>
                  <a:lnTo>
                    <a:pt x="6350" y="39370"/>
                  </a:lnTo>
                  <a:close/>
                </a:path>
                <a:path w="6350" h="723900">
                  <a:moveTo>
                    <a:pt x="6350" y="43180"/>
                  </a:moveTo>
                  <a:lnTo>
                    <a:pt x="0" y="43180"/>
                  </a:lnTo>
                  <a:lnTo>
                    <a:pt x="0" y="45720"/>
                  </a:lnTo>
                  <a:lnTo>
                    <a:pt x="6350" y="45720"/>
                  </a:lnTo>
                  <a:lnTo>
                    <a:pt x="6350" y="43180"/>
                  </a:lnTo>
                  <a:close/>
                </a:path>
                <a:path w="6350" h="723900">
                  <a:moveTo>
                    <a:pt x="6350" y="45720"/>
                  </a:moveTo>
                  <a:lnTo>
                    <a:pt x="0" y="45720"/>
                  </a:lnTo>
                  <a:lnTo>
                    <a:pt x="0" y="49530"/>
                  </a:lnTo>
                  <a:lnTo>
                    <a:pt x="6350" y="49530"/>
                  </a:lnTo>
                  <a:lnTo>
                    <a:pt x="6350" y="45720"/>
                  </a:lnTo>
                  <a:close/>
                </a:path>
                <a:path w="6350" h="723900">
                  <a:moveTo>
                    <a:pt x="6350" y="49530"/>
                  </a:moveTo>
                  <a:lnTo>
                    <a:pt x="0" y="49530"/>
                  </a:lnTo>
                  <a:lnTo>
                    <a:pt x="0" y="52070"/>
                  </a:lnTo>
                  <a:lnTo>
                    <a:pt x="6350" y="52070"/>
                  </a:lnTo>
                  <a:lnTo>
                    <a:pt x="6350" y="49530"/>
                  </a:lnTo>
                  <a:close/>
                </a:path>
                <a:path w="6350" h="723900">
                  <a:moveTo>
                    <a:pt x="6350" y="52070"/>
                  </a:moveTo>
                  <a:lnTo>
                    <a:pt x="0" y="52070"/>
                  </a:lnTo>
                  <a:lnTo>
                    <a:pt x="0" y="55880"/>
                  </a:lnTo>
                  <a:lnTo>
                    <a:pt x="6350" y="55880"/>
                  </a:lnTo>
                  <a:lnTo>
                    <a:pt x="6350" y="52070"/>
                  </a:lnTo>
                  <a:close/>
                </a:path>
                <a:path w="6350" h="723900">
                  <a:moveTo>
                    <a:pt x="6350" y="55880"/>
                  </a:moveTo>
                  <a:lnTo>
                    <a:pt x="0" y="55880"/>
                  </a:lnTo>
                  <a:lnTo>
                    <a:pt x="0" y="58420"/>
                  </a:lnTo>
                  <a:lnTo>
                    <a:pt x="6350" y="58420"/>
                  </a:lnTo>
                  <a:lnTo>
                    <a:pt x="6350" y="55880"/>
                  </a:lnTo>
                  <a:close/>
                </a:path>
                <a:path w="6350" h="723900">
                  <a:moveTo>
                    <a:pt x="6350" y="58420"/>
                  </a:moveTo>
                  <a:lnTo>
                    <a:pt x="0" y="58420"/>
                  </a:lnTo>
                  <a:lnTo>
                    <a:pt x="0" y="62230"/>
                  </a:lnTo>
                  <a:lnTo>
                    <a:pt x="6350" y="62230"/>
                  </a:lnTo>
                  <a:lnTo>
                    <a:pt x="6350" y="58420"/>
                  </a:lnTo>
                  <a:close/>
                </a:path>
                <a:path w="6350" h="723900">
                  <a:moveTo>
                    <a:pt x="6350" y="62230"/>
                  </a:moveTo>
                  <a:lnTo>
                    <a:pt x="0" y="62230"/>
                  </a:lnTo>
                  <a:lnTo>
                    <a:pt x="0" y="64770"/>
                  </a:lnTo>
                  <a:lnTo>
                    <a:pt x="6350" y="64770"/>
                  </a:lnTo>
                  <a:lnTo>
                    <a:pt x="6350" y="62230"/>
                  </a:lnTo>
                  <a:close/>
                </a:path>
                <a:path w="6350" h="723900">
                  <a:moveTo>
                    <a:pt x="6350" y="64770"/>
                  </a:moveTo>
                  <a:lnTo>
                    <a:pt x="0" y="64770"/>
                  </a:lnTo>
                  <a:lnTo>
                    <a:pt x="0" y="71120"/>
                  </a:lnTo>
                  <a:lnTo>
                    <a:pt x="6350" y="71120"/>
                  </a:lnTo>
                  <a:lnTo>
                    <a:pt x="6350" y="64770"/>
                  </a:lnTo>
                  <a:close/>
                </a:path>
                <a:path w="6350" h="723900">
                  <a:moveTo>
                    <a:pt x="6350" y="71120"/>
                  </a:moveTo>
                  <a:lnTo>
                    <a:pt x="0" y="71120"/>
                  </a:lnTo>
                  <a:lnTo>
                    <a:pt x="0" y="74930"/>
                  </a:lnTo>
                  <a:lnTo>
                    <a:pt x="6350" y="74930"/>
                  </a:lnTo>
                  <a:lnTo>
                    <a:pt x="6350" y="71120"/>
                  </a:lnTo>
                  <a:close/>
                </a:path>
                <a:path w="6350" h="723900">
                  <a:moveTo>
                    <a:pt x="6350" y="74930"/>
                  </a:moveTo>
                  <a:lnTo>
                    <a:pt x="0" y="74930"/>
                  </a:lnTo>
                  <a:lnTo>
                    <a:pt x="0" y="77470"/>
                  </a:lnTo>
                  <a:lnTo>
                    <a:pt x="6350" y="77470"/>
                  </a:lnTo>
                  <a:lnTo>
                    <a:pt x="6350" y="74930"/>
                  </a:lnTo>
                  <a:close/>
                </a:path>
                <a:path w="6350" h="723900">
                  <a:moveTo>
                    <a:pt x="6350" y="77470"/>
                  </a:moveTo>
                  <a:lnTo>
                    <a:pt x="0" y="77470"/>
                  </a:lnTo>
                  <a:lnTo>
                    <a:pt x="0" y="81280"/>
                  </a:lnTo>
                  <a:lnTo>
                    <a:pt x="6350" y="81280"/>
                  </a:lnTo>
                  <a:lnTo>
                    <a:pt x="6350" y="77470"/>
                  </a:lnTo>
                  <a:close/>
                </a:path>
                <a:path w="6350" h="723900">
                  <a:moveTo>
                    <a:pt x="6350" y="81280"/>
                  </a:moveTo>
                  <a:lnTo>
                    <a:pt x="0" y="81280"/>
                  </a:lnTo>
                  <a:lnTo>
                    <a:pt x="0" y="83820"/>
                  </a:lnTo>
                  <a:lnTo>
                    <a:pt x="6350" y="83820"/>
                  </a:lnTo>
                  <a:lnTo>
                    <a:pt x="6350" y="81280"/>
                  </a:lnTo>
                  <a:close/>
                </a:path>
                <a:path w="6350" h="723900">
                  <a:moveTo>
                    <a:pt x="6350" y="83820"/>
                  </a:moveTo>
                  <a:lnTo>
                    <a:pt x="0" y="83820"/>
                  </a:lnTo>
                  <a:lnTo>
                    <a:pt x="0" y="87630"/>
                  </a:lnTo>
                  <a:lnTo>
                    <a:pt x="6350" y="87630"/>
                  </a:lnTo>
                  <a:lnTo>
                    <a:pt x="6350" y="83820"/>
                  </a:lnTo>
                  <a:close/>
                </a:path>
                <a:path w="6350" h="723900">
                  <a:moveTo>
                    <a:pt x="6350" y="87630"/>
                  </a:moveTo>
                  <a:lnTo>
                    <a:pt x="0" y="87630"/>
                  </a:lnTo>
                  <a:lnTo>
                    <a:pt x="0" y="93980"/>
                  </a:lnTo>
                  <a:lnTo>
                    <a:pt x="6350" y="93980"/>
                  </a:lnTo>
                  <a:lnTo>
                    <a:pt x="6350" y="87630"/>
                  </a:lnTo>
                  <a:close/>
                </a:path>
                <a:path w="6350" h="723900">
                  <a:moveTo>
                    <a:pt x="6350" y="93980"/>
                  </a:moveTo>
                  <a:lnTo>
                    <a:pt x="0" y="93980"/>
                  </a:lnTo>
                  <a:lnTo>
                    <a:pt x="0" y="96520"/>
                  </a:lnTo>
                  <a:lnTo>
                    <a:pt x="6350" y="96520"/>
                  </a:lnTo>
                  <a:lnTo>
                    <a:pt x="6350" y="93980"/>
                  </a:lnTo>
                  <a:close/>
                </a:path>
                <a:path w="6350" h="723900">
                  <a:moveTo>
                    <a:pt x="6350" y="96520"/>
                  </a:moveTo>
                  <a:lnTo>
                    <a:pt x="0" y="96520"/>
                  </a:lnTo>
                  <a:lnTo>
                    <a:pt x="0" y="100330"/>
                  </a:lnTo>
                  <a:lnTo>
                    <a:pt x="6350" y="100330"/>
                  </a:lnTo>
                  <a:lnTo>
                    <a:pt x="6350" y="96520"/>
                  </a:lnTo>
                  <a:close/>
                </a:path>
                <a:path w="6350" h="723900">
                  <a:moveTo>
                    <a:pt x="6350" y="100330"/>
                  </a:moveTo>
                  <a:lnTo>
                    <a:pt x="0" y="100330"/>
                  </a:lnTo>
                  <a:lnTo>
                    <a:pt x="0" y="102870"/>
                  </a:lnTo>
                  <a:lnTo>
                    <a:pt x="6350" y="102870"/>
                  </a:lnTo>
                  <a:lnTo>
                    <a:pt x="6350" y="100330"/>
                  </a:lnTo>
                  <a:close/>
                </a:path>
                <a:path w="6350" h="723900">
                  <a:moveTo>
                    <a:pt x="6350" y="102870"/>
                  </a:moveTo>
                  <a:lnTo>
                    <a:pt x="0" y="102870"/>
                  </a:lnTo>
                  <a:lnTo>
                    <a:pt x="0" y="106680"/>
                  </a:lnTo>
                  <a:lnTo>
                    <a:pt x="6350" y="106680"/>
                  </a:lnTo>
                  <a:lnTo>
                    <a:pt x="6350" y="102870"/>
                  </a:lnTo>
                  <a:close/>
                </a:path>
                <a:path w="6350" h="723900">
                  <a:moveTo>
                    <a:pt x="6350" y="106680"/>
                  </a:moveTo>
                  <a:lnTo>
                    <a:pt x="0" y="106680"/>
                  </a:lnTo>
                  <a:lnTo>
                    <a:pt x="0" y="109220"/>
                  </a:lnTo>
                  <a:lnTo>
                    <a:pt x="6350" y="109220"/>
                  </a:lnTo>
                  <a:lnTo>
                    <a:pt x="6350" y="106680"/>
                  </a:lnTo>
                  <a:close/>
                </a:path>
                <a:path w="6350" h="723900">
                  <a:moveTo>
                    <a:pt x="6350" y="109220"/>
                  </a:moveTo>
                  <a:lnTo>
                    <a:pt x="0" y="109220"/>
                  </a:lnTo>
                  <a:lnTo>
                    <a:pt x="0" y="113030"/>
                  </a:lnTo>
                  <a:lnTo>
                    <a:pt x="6350" y="113030"/>
                  </a:lnTo>
                  <a:lnTo>
                    <a:pt x="6350" y="109220"/>
                  </a:lnTo>
                  <a:close/>
                </a:path>
                <a:path w="6350" h="723900">
                  <a:moveTo>
                    <a:pt x="6350" y="113030"/>
                  </a:moveTo>
                  <a:lnTo>
                    <a:pt x="0" y="113030"/>
                  </a:lnTo>
                  <a:lnTo>
                    <a:pt x="0" y="115570"/>
                  </a:lnTo>
                  <a:lnTo>
                    <a:pt x="6350" y="115570"/>
                  </a:lnTo>
                  <a:lnTo>
                    <a:pt x="6350" y="113030"/>
                  </a:lnTo>
                  <a:close/>
                </a:path>
                <a:path w="6350" h="723900">
                  <a:moveTo>
                    <a:pt x="6350" y="115570"/>
                  </a:moveTo>
                  <a:lnTo>
                    <a:pt x="0" y="115570"/>
                  </a:lnTo>
                  <a:lnTo>
                    <a:pt x="0" y="119380"/>
                  </a:lnTo>
                  <a:lnTo>
                    <a:pt x="6350" y="119380"/>
                  </a:lnTo>
                  <a:lnTo>
                    <a:pt x="6350" y="115570"/>
                  </a:lnTo>
                  <a:close/>
                </a:path>
                <a:path w="6350" h="723900">
                  <a:moveTo>
                    <a:pt x="6350" y="119380"/>
                  </a:moveTo>
                  <a:lnTo>
                    <a:pt x="0" y="119380"/>
                  </a:lnTo>
                  <a:lnTo>
                    <a:pt x="0" y="121920"/>
                  </a:lnTo>
                  <a:lnTo>
                    <a:pt x="6350" y="121920"/>
                  </a:lnTo>
                  <a:lnTo>
                    <a:pt x="6350" y="119380"/>
                  </a:lnTo>
                  <a:close/>
                </a:path>
                <a:path w="6350" h="723900">
                  <a:moveTo>
                    <a:pt x="6350" y="121920"/>
                  </a:moveTo>
                  <a:lnTo>
                    <a:pt x="0" y="121920"/>
                  </a:lnTo>
                  <a:lnTo>
                    <a:pt x="0" y="125730"/>
                  </a:lnTo>
                  <a:lnTo>
                    <a:pt x="6350" y="125730"/>
                  </a:lnTo>
                  <a:lnTo>
                    <a:pt x="6350" y="121920"/>
                  </a:lnTo>
                  <a:close/>
                </a:path>
                <a:path w="6350" h="723900">
                  <a:moveTo>
                    <a:pt x="6350" y="125730"/>
                  </a:moveTo>
                  <a:lnTo>
                    <a:pt x="0" y="125730"/>
                  </a:lnTo>
                  <a:lnTo>
                    <a:pt x="0" y="128270"/>
                  </a:lnTo>
                  <a:lnTo>
                    <a:pt x="6350" y="128270"/>
                  </a:lnTo>
                  <a:lnTo>
                    <a:pt x="6350" y="125730"/>
                  </a:lnTo>
                  <a:close/>
                </a:path>
                <a:path w="6350" h="723900">
                  <a:moveTo>
                    <a:pt x="6350" y="128270"/>
                  </a:moveTo>
                  <a:lnTo>
                    <a:pt x="0" y="128270"/>
                  </a:lnTo>
                  <a:lnTo>
                    <a:pt x="0" y="132080"/>
                  </a:lnTo>
                  <a:lnTo>
                    <a:pt x="6350" y="132080"/>
                  </a:lnTo>
                  <a:lnTo>
                    <a:pt x="6350" y="128270"/>
                  </a:lnTo>
                  <a:close/>
                </a:path>
                <a:path w="6350" h="723900">
                  <a:moveTo>
                    <a:pt x="6350" y="132080"/>
                  </a:moveTo>
                  <a:lnTo>
                    <a:pt x="0" y="132080"/>
                  </a:lnTo>
                  <a:lnTo>
                    <a:pt x="0" y="134620"/>
                  </a:lnTo>
                  <a:lnTo>
                    <a:pt x="6350" y="134620"/>
                  </a:lnTo>
                  <a:lnTo>
                    <a:pt x="6350" y="132080"/>
                  </a:lnTo>
                  <a:close/>
                </a:path>
                <a:path w="6350" h="723900">
                  <a:moveTo>
                    <a:pt x="6350" y="134620"/>
                  </a:moveTo>
                  <a:lnTo>
                    <a:pt x="0" y="134620"/>
                  </a:lnTo>
                  <a:lnTo>
                    <a:pt x="0" y="138430"/>
                  </a:lnTo>
                  <a:lnTo>
                    <a:pt x="6350" y="138430"/>
                  </a:lnTo>
                  <a:lnTo>
                    <a:pt x="6350" y="134620"/>
                  </a:lnTo>
                  <a:close/>
                </a:path>
                <a:path w="6350" h="723900">
                  <a:moveTo>
                    <a:pt x="6350" y="138430"/>
                  </a:moveTo>
                  <a:lnTo>
                    <a:pt x="0" y="138430"/>
                  </a:lnTo>
                  <a:lnTo>
                    <a:pt x="0" y="140970"/>
                  </a:lnTo>
                  <a:lnTo>
                    <a:pt x="6350" y="140970"/>
                  </a:lnTo>
                  <a:lnTo>
                    <a:pt x="6350" y="138430"/>
                  </a:lnTo>
                  <a:close/>
                </a:path>
                <a:path w="6350" h="723900">
                  <a:moveTo>
                    <a:pt x="6350" y="140970"/>
                  </a:moveTo>
                  <a:lnTo>
                    <a:pt x="0" y="140970"/>
                  </a:lnTo>
                  <a:lnTo>
                    <a:pt x="0" y="144780"/>
                  </a:lnTo>
                  <a:lnTo>
                    <a:pt x="6350" y="144780"/>
                  </a:lnTo>
                  <a:lnTo>
                    <a:pt x="6350" y="140970"/>
                  </a:lnTo>
                  <a:close/>
                </a:path>
                <a:path w="6350" h="723900">
                  <a:moveTo>
                    <a:pt x="6350" y="144780"/>
                  </a:moveTo>
                  <a:lnTo>
                    <a:pt x="0" y="144780"/>
                  </a:lnTo>
                  <a:lnTo>
                    <a:pt x="0" y="147320"/>
                  </a:lnTo>
                  <a:lnTo>
                    <a:pt x="6350" y="147320"/>
                  </a:lnTo>
                  <a:lnTo>
                    <a:pt x="6350" y="144780"/>
                  </a:lnTo>
                  <a:close/>
                </a:path>
                <a:path w="6350" h="723900">
                  <a:moveTo>
                    <a:pt x="6350" y="147320"/>
                  </a:moveTo>
                  <a:lnTo>
                    <a:pt x="0" y="147320"/>
                  </a:lnTo>
                  <a:lnTo>
                    <a:pt x="0" y="153670"/>
                  </a:lnTo>
                  <a:lnTo>
                    <a:pt x="6350" y="153670"/>
                  </a:lnTo>
                  <a:lnTo>
                    <a:pt x="6350" y="147320"/>
                  </a:lnTo>
                  <a:close/>
                </a:path>
                <a:path w="6350" h="723900">
                  <a:moveTo>
                    <a:pt x="6350" y="153670"/>
                  </a:moveTo>
                  <a:lnTo>
                    <a:pt x="0" y="153670"/>
                  </a:lnTo>
                  <a:lnTo>
                    <a:pt x="0" y="160020"/>
                  </a:lnTo>
                  <a:lnTo>
                    <a:pt x="6350" y="160020"/>
                  </a:lnTo>
                  <a:lnTo>
                    <a:pt x="6350" y="153670"/>
                  </a:lnTo>
                  <a:close/>
                </a:path>
                <a:path w="6350" h="723900">
                  <a:moveTo>
                    <a:pt x="6350" y="160020"/>
                  </a:moveTo>
                  <a:lnTo>
                    <a:pt x="0" y="160020"/>
                  </a:lnTo>
                  <a:lnTo>
                    <a:pt x="0" y="163830"/>
                  </a:lnTo>
                  <a:lnTo>
                    <a:pt x="6350" y="163830"/>
                  </a:lnTo>
                  <a:lnTo>
                    <a:pt x="6350" y="160020"/>
                  </a:lnTo>
                  <a:close/>
                </a:path>
                <a:path w="6350" h="723900">
                  <a:moveTo>
                    <a:pt x="6350" y="163830"/>
                  </a:moveTo>
                  <a:lnTo>
                    <a:pt x="0" y="163830"/>
                  </a:lnTo>
                  <a:lnTo>
                    <a:pt x="0" y="166370"/>
                  </a:lnTo>
                  <a:lnTo>
                    <a:pt x="6350" y="166370"/>
                  </a:lnTo>
                  <a:lnTo>
                    <a:pt x="6350" y="163830"/>
                  </a:lnTo>
                  <a:close/>
                </a:path>
                <a:path w="6350" h="723900">
                  <a:moveTo>
                    <a:pt x="6350" y="166370"/>
                  </a:moveTo>
                  <a:lnTo>
                    <a:pt x="0" y="166370"/>
                  </a:lnTo>
                  <a:lnTo>
                    <a:pt x="0" y="172720"/>
                  </a:lnTo>
                  <a:lnTo>
                    <a:pt x="6350" y="172720"/>
                  </a:lnTo>
                  <a:lnTo>
                    <a:pt x="6350" y="166370"/>
                  </a:lnTo>
                  <a:close/>
                </a:path>
                <a:path w="6350" h="723900">
                  <a:moveTo>
                    <a:pt x="6350" y="172720"/>
                  </a:moveTo>
                  <a:lnTo>
                    <a:pt x="0" y="172720"/>
                  </a:lnTo>
                  <a:lnTo>
                    <a:pt x="0" y="179070"/>
                  </a:lnTo>
                  <a:lnTo>
                    <a:pt x="6350" y="179070"/>
                  </a:lnTo>
                  <a:lnTo>
                    <a:pt x="6350" y="172720"/>
                  </a:lnTo>
                  <a:close/>
                </a:path>
                <a:path w="6350" h="723900">
                  <a:moveTo>
                    <a:pt x="6350" y="179070"/>
                  </a:moveTo>
                  <a:lnTo>
                    <a:pt x="0" y="179070"/>
                  </a:lnTo>
                  <a:lnTo>
                    <a:pt x="0" y="180340"/>
                  </a:lnTo>
                  <a:lnTo>
                    <a:pt x="3810" y="180340"/>
                  </a:lnTo>
                  <a:lnTo>
                    <a:pt x="3810" y="181610"/>
                  </a:lnTo>
                  <a:lnTo>
                    <a:pt x="6350" y="181610"/>
                  </a:lnTo>
                  <a:lnTo>
                    <a:pt x="6350" y="179070"/>
                  </a:lnTo>
                  <a:close/>
                </a:path>
                <a:path w="6350" h="723900">
                  <a:moveTo>
                    <a:pt x="6350" y="720090"/>
                  </a:moveTo>
                  <a:lnTo>
                    <a:pt x="0" y="720090"/>
                  </a:lnTo>
                  <a:lnTo>
                    <a:pt x="0" y="723900"/>
                  </a:lnTo>
                  <a:lnTo>
                    <a:pt x="6350" y="723900"/>
                  </a:lnTo>
                  <a:lnTo>
                    <a:pt x="6350" y="720090"/>
                  </a:lnTo>
                  <a:close/>
                </a:path>
                <a:path w="6350" h="723900">
                  <a:moveTo>
                    <a:pt x="6350" y="717550"/>
                  </a:moveTo>
                  <a:lnTo>
                    <a:pt x="0" y="717550"/>
                  </a:lnTo>
                  <a:lnTo>
                    <a:pt x="0" y="718820"/>
                  </a:lnTo>
                  <a:lnTo>
                    <a:pt x="6350" y="718820"/>
                  </a:lnTo>
                  <a:lnTo>
                    <a:pt x="6350" y="717550"/>
                  </a:lnTo>
                  <a:close/>
                </a:path>
                <a:path w="6350" h="723900">
                  <a:moveTo>
                    <a:pt x="6350" y="713740"/>
                  </a:moveTo>
                  <a:lnTo>
                    <a:pt x="0" y="713740"/>
                  </a:lnTo>
                  <a:lnTo>
                    <a:pt x="0" y="716280"/>
                  </a:lnTo>
                  <a:lnTo>
                    <a:pt x="6350" y="716280"/>
                  </a:lnTo>
                  <a:lnTo>
                    <a:pt x="6350" y="713740"/>
                  </a:lnTo>
                  <a:close/>
                </a:path>
                <a:path w="6350" h="723900">
                  <a:moveTo>
                    <a:pt x="6350" y="711200"/>
                  </a:moveTo>
                  <a:lnTo>
                    <a:pt x="0" y="711200"/>
                  </a:lnTo>
                  <a:lnTo>
                    <a:pt x="0" y="712470"/>
                  </a:lnTo>
                  <a:lnTo>
                    <a:pt x="6350" y="712470"/>
                  </a:lnTo>
                  <a:lnTo>
                    <a:pt x="6350" y="711200"/>
                  </a:lnTo>
                  <a:close/>
                </a:path>
                <a:path w="6350" h="723900">
                  <a:moveTo>
                    <a:pt x="6350" y="707390"/>
                  </a:moveTo>
                  <a:lnTo>
                    <a:pt x="0" y="707390"/>
                  </a:lnTo>
                  <a:lnTo>
                    <a:pt x="0" y="709930"/>
                  </a:lnTo>
                  <a:lnTo>
                    <a:pt x="6350" y="709930"/>
                  </a:lnTo>
                  <a:lnTo>
                    <a:pt x="6350" y="707390"/>
                  </a:lnTo>
                  <a:close/>
                </a:path>
                <a:path w="6350" h="723900">
                  <a:moveTo>
                    <a:pt x="6350" y="704850"/>
                  </a:moveTo>
                  <a:lnTo>
                    <a:pt x="0" y="704850"/>
                  </a:lnTo>
                  <a:lnTo>
                    <a:pt x="0" y="706120"/>
                  </a:lnTo>
                  <a:lnTo>
                    <a:pt x="6350" y="706120"/>
                  </a:lnTo>
                  <a:lnTo>
                    <a:pt x="6350" y="704850"/>
                  </a:lnTo>
                  <a:close/>
                </a:path>
                <a:path w="6350" h="723900">
                  <a:moveTo>
                    <a:pt x="6350" y="701040"/>
                  </a:moveTo>
                  <a:lnTo>
                    <a:pt x="0" y="701040"/>
                  </a:lnTo>
                  <a:lnTo>
                    <a:pt x="0" y="703580"/>
                  </a:lnTo>
                  <a:lnTo>
                    <a:pt x="6350" y="703580"/>
                  </a:lnTo>
                  <a:lnTo>
                    <a:pt x="6350" y="701040"/>
                  </a:lnTo>
                  <a:close/>
                </a:path>
                <a:path w="6350" h="723900">
                  <a:moveTo>
                    <a:pt x="6350" y="698500"/>
                  </a:moveTo>
                  <a:lnTo>
                    <a:pt x="0" y="698500"/>
                  </a:lnTo>
                  <a:lnTo>
                    <a:pt x="0" y="699770"/>
                  </a:lnTo>
                  <a:lnTo>
                    <a:pt x="6350" y="699770"/>
                  </a:lnTo>
                  <a:lnTo>
                    <a:pt x="6350" y="698500"/>
                  </a:lnTo>
                  <a:close/>
                </a:path>
                <a:path w="6350" h="723900">
                  <a:moveTo>
                    <a:pt x="6350" y="694690"/>
                  </a:moveTo>
                  <a:lnTo>
                    <a:pt x="0" y="694690"/>
                  </a:lnTo>
                  <a:lnTo>
                    <a:pt x="0" y="697230"/>
                  </a:lnTo>
                  <a:lnTo>
                    <a:pt x="6350" y="697230"/>
                  </a:lnTo>
                  <a:lnTo>
                    <a:pt x="6350" y="694690"/>
                  </a:lnTo>
                  <a:close/>
                </a:path>
                <a:path w="6350" h="723900">
                  <a:moveTo>
                    <a:pt x="6350" y="692150"/>
                  </a:moveTo>
                  <a:lnTo>
                    <a:pt x="0" y="692150"/>
                  </a:lnTo>
                  <a:lnTo>
                    <a:pt x="0" y="693420"/>
                  </a:lnTo>
                  <a:lnTo>
                    <a:pt x="6350" y="693420"/>
                  </a:lnTo>
                  <a:lnTo>
                    <a:pt x="6350" y="692150"/>
                  </a:lnTo>
                  <a:close/>
                </a:path>
                <a:path w="6350" h="723900">
                  <a:moveTo>
                    <a:pt x="6350" y="688340"/>
                  </a:moveTo>
                  <a:lnTo>
                    <a:pt x="0" y="688340"/>
                  </a:lnTo>
                  <a:lnTo>
                    <a:pt x="0" y="690880"/>
                  </a:lnTo>
                  <a:lnTo>
                    <a:pt x="6350" y="690880"/>
                  </a:lnTo>
                  <a:lnTo>
                    <a:pt x="6350" y="688340"/>
                  </a:lnTo>
                  <a:close/>
                </a:path>
                <a:path w="6350" h="723900">
                  <a:moveTo>
                    <a:pt x="6350" y="685800"/>
                  </a:moveTo>
                  <a:lnTo>
                    <a:pt x="0" y="685800"/>
                  </a:lnTo>
                  <a:lnTo>
                    <a:pt x="0" y="687070"/>
                  </a:lnTo>
                  <a:lnTo>
                    <a:pt x="6350" y="687070"/>
                  </a:lnTo>
                  <a:lnTo>
                    <a:pt x="6350" y="685800"/>
                  </a:lnTo>
                  <a:close/>
                </a:path>
                <a:path w="6350" h="723900">
                  <a:moveTo>
                    <a:pt x="6350" y="681990"/>
                  </a:moveTo>
                  <a:lnTo>
                    <a:pt x="0" y="681990"/>
                  </a:lnTo>
                  <a:lnTo>
                    <a:pt x="0" y="684530"/>
                  </a:lnTo>
                  <a:lnTo>
                    <a:pt x="6350" y="684530"/>
                  </a:lnTo>
                  <a:lnTo>
                    <a:pt x="6350" y="681990"/>
                  </a:lnTo>
                  <a:close/>
                </a:path>
                <a:path w="6350" h="723900">
                  <a:moveTo>
                    <a:pt x="6350" y="679450"/>
                  </a:moveTo>
                  <a:lnTo>
                    <a:pt x="0" y="679450"/>
                  </a:lnTo>
                  <a:lnTo>
                    <a:pt x="0" y="680720"/>
                  </a:lnTo>
                  <a:lnTo>
                    <a:pt x="6350" y="680720"/>
                  </a:lnTo>
                  <a:lnTo>
                    <a:pt x="6350" y="679450"/>
                  </a:lnTo>
                  <a:close/>
                </a:path>
                <a:path w="6350" h="723900">
                  <a:moveTo>
                    <a:pt x="6350" y="675640"/>
                  </a:moveTo>
                  <a:lnTo>
                    <a:pt x="0" y="675640"/>
                  </a:lnTo>
                  <a:lnTo>
                    <a:pt x="0" y="678180"/>
                  </a:lnTo>
                  <a:lnTo>
                    <a:pt x="6350" y="678180"/>
                  </a:lnTo>
                  <a:lnTo>
                    <a:pt x="6350" y="675640"/>
                  </a:lnTo>
                  <a:close/>
                </a:path>
                <a:path w="6350" h="723900">
                  <a:moveTo>
                    <a:pt x="6350" y="673100"/>
                  </a:moveTo>
                  <a:lnTo>
                    <a:pt x="0" y="673100"/>
                  </a:lnTo>
                  <a:lnTo>
                    <a:pt x="0" y="674370"/>
                  </a:lnTo>
                  <a:lnTo>
                    <a:pt x="6350" y="674370"/>
                  </a:lnTo>
                  <a:lnTo>
                    <a:pt x="6350" y="673100"/>
                  </a:lnTo>
                  <a:close/>
                </a:path>
                <a:path w="6350" h="723900">
                  <a:moveTo>
                    <a:pt x="6350" y="669290"/>
                  </a:moveTo>
                  <a:lnTo>
                    <a:pt x="0" y="669290"/>
                  </a:lnTo>
                  <a:lnTo>
                    <a:pt x="0" y="671830"/>
                  </a:lnTo>
                  <a:lnTo>
                    <a:pt x="6350" y="671830"/>
                  </a:lnTo>
                  <a:lnTo>
                    <a:pt x="6350" y="669290"/>
                  </a:lnTo>
                  <a:close/>
                </a:path>
                <a:path w="6350" h="723900">
                  <a:moveTo>
                    <a:pt x="6350" y="666750"/>
                  </a:moveTo>
                  <a:lnTo>
                    <a:pt x="0" y="666750"/>
                  </a:lnTo>
                  <a:lnTo>
                    <a:pt x="0" y="668020"/>
                  </a:lnTo>
                  <a:lnTo>
                    <a:pt x="6350" y="668020"/>
                  </a:lnTo>
                  <a:lnTo>
                    <a:pt x="6350" y="666750"/>
                  </a:lnTo>
                  <a:close/>
                </a:path>
                <a:path w="6350" h="723900">
                  <a:moveTo>
                    <a:pt x="6350" y="662940"/>
                  </a:moveTo>
                  <a:lnTo>
                    <a:pt x="0" y="662940"/>
                  </a:lnTo>
                  <a:lnTo>
                    <a:pt x="0" y="665480"/>
                  </a:lnTo>
                  <a:lnTo>
                    <a:pt x="6350" y="665480"/>
                  </a:lnTo>
                  <a:lnTo>
                    <a:pt x="6350" y="662940"/>
                  </a:lnTo>
                  <a:close/>
                </a:path>
                <a:path w="6350" h="723900">
                  <a:moveTo>
                    <a:pt x="6350" y="660400"/>
                  </a:moveTo>
                  <a:lnTo>
                    <a:pt x="0" y="660400"/>
                  </a:lnTo>
                  <a:lnTo>
                    <a:pt x="0" y="661670"/>
                  </a:lnTo>
                  <a:lnTo>
                    <a:pt x="6350" y="661670"/>
                  </a:lnTo>
                  <a:lnTo>
                    <a:pt x="6350" y="660400"/>
                  </a:lnTo>
                  <a:close/>
                </a:path>
                <a:path w="6350" h="723900">
                  <a:moveTo>
                    <a:pt x="6350" y="655320"/>
                  </a:moveTo>
                  <a:lnTo>
                    <a:pt x="0" y="655320"/>
                  </a:lnTo>
                  <a:lnTo>
                    <a:pt x="0" y="659130"/>
                  </a:lnTo>
                  <a:lnTo>
                    <a:pt x="6350" y="659130"/>
                  </a:lnTo>
                  <a:lnTo>
                    <a:pt x="6350" y="655320"/>
                  </a:lnTo>
                  <a:close/>
                </a:path>
                <a:path w="6350" h="723900">
                  <a:moveTo>
                    <a:pt x="6350" y="648970"/>
                  </a:moveTo>
                  <a:lnTo>
                    <a:pt x="0" y="648970"/>
                  </a:lnTo>
                  <a:lnTo>
                    <a:pt x="0" y="654050"/>
                  </a:lnTo>
                  <a:lnTo>
                    <a:pt x="6350" y="654050"/>
                  </a:lnTo>
                  <a:lnTo>
                    <a:pt x="6350" y="648970"/>
                  </a:lnTo>
                  <a:close/>
                </a:path>
                <a:path w="6350" h="723900">
                  <a:moveTo>
                    <a:pt x="6350" y="642620"/>
                  </a:moveTo>
                  <a:lnTo>
                    <a:pt x="0" y="642620"/>
                  </a:lnTo>
                  <a:lnTo>
                    <a:pt x="0" y="647700"/>
                  </a:lnTo>
                  <a:lnTo>
                    <a:pt x="6350" y="647700"/>
                  </a:lnTo>
                  <a:lnTo>
                    <a:pt x="6350" y="642620"/>
                  </a:lnTo>
                  <a:close/>
                </a:path>
                <a:path w="6350" h="723900">
                  <a:moveTo>
                    <a:pt x="6350" y="636270"/>
                  </a:moveTo>
                  <a:lnTo>
                    <a:pt x="0" y="636270"/>
                  </a:lnTo>
                  <a:lnTo>
                    <a:pt x="0" y="641350"/>
                  </a:lnTo>
                  <a:lnTo>
                    <a:pt x="6350" y="641350"/>
                  </a:lnTo>
                  <a:lnTo>
                    <a:pt x="6350" y="636270"/>
                  </a:lnTo>
                  <a:close/>
                </a:path>
                <a:path w="6350" h="723900">
                  <a:moveTo>
                    <a:pt x="6350" y="629920"/>
                  </a:moveTo>
                  <a:lnTo>
                    <a:pt x="0" y="629920"/>
                  </a:lnTo>
                  <a:lnTo>
                    <a:pt x="0" y="635000"/>
                  </a:lnTo>
                  <a:lnTo>
                    <a:pt x="6350" y="635000"/>
                  </a:lnTo>
                  <a:lnTo>
                    <a:pt x="6350" y="629920"/>
                  </a:lnTo>
                  <a:close/>
                </a:path>
                <a:path w="6350" h="723900">
                  <a:moveTo>
                    <a:pt x="6350" y="623570"/>
                  </a:moveTo>
                  <a:lnTo>
                    <a:pt x="0" y="623570"/>
                  </a:lnTo>
                  <a:lnTo>
                    <a:pt x="0" y="628650"/>
                  </a:lnTo>
                  <a:lnTo>
                    <a:pt x="6350" y="628650"/>
                  </a:lnTo>
                  <a:lnTo>
                    <a:pt x="6350" y="623570"/>
                  </a:lnTo>
                  <a:close/>
                </a:path>
                <a:path w="6350" h="723900">
                  <a:moveTo>
                    <a:pt x="6350" y="617220"/>
                  </a:moveTo>
                  <a:lnTo>
                    <a:pt x="0" y="617220"/>
                  </a:lnTo>
                  <a:lnTo>
                    <a:pt x="0" y="622300"/>
                  </a:lnTo>
                  <a:lnTo>
                    <a:pt x="6350" y="622300"/>
                  </a:lnTo>
                  <a:lnTo>
                    <a:pt x="6350" y="617220"/>
                  </a:lnTo>
                  <a:close/>
                </a:path>
                <a:path w="6350" h="723900">
                  <a:moveTo>
                    <a:pt x="6350" y="610870"/>
                  </a:moveTo>
                  <a:lnTo>
                    <a:pt x="0" y="610870"/>
                  </a:lnTo>
                  <a:lnTo>
                    <a:pt x="0" y="615950"/>
                  </a:lnTo>
                  <a:lnTo>
                    <a:pt x="6350" y="615950"/>
                  </a:lnTo>
                  <a:lnTo>
                    <a:pt x="6350" y="610870"/>
                  </a:lnTo>
                  <a:close/>
                </a:path>
                <a:path w="6350" h="723900">
                  <a:moveTo>
                    <a:pt x="6350" y="604520"/>
                  </a:moveTo>
                  <a:lnTo>
                    <a:pt x="0" y="604520"/>
                  </a:lnTo>
                  <a:lnTo>
                    <a:pt x="0" y="609600"/>
                  </a:lnTo>
                  <a:lnTo>
                    <a:pt x="6350" y="609600"/>
                  </a:lnTo>
                  <a:lnTo>
                    <a:pt x="6350" y="604520"/>
                  </a:lnTo>
                  <a:close/>
                </a:path>
                <a:path w="6350" h="723900">
                  <a:moveTo>
                    <a:pt x="6350" y="598170"/>
                  </a:moveTo>
                  <a:lnTo>
                    <a:pt x="0" y="598170"/>
                  </a:lnTo>
                  <a:lnTo>
                    <a:pt x="0" y="603250"/>
                  </a:lnTo>
                  <a:lnTo>
                    <a:pt x="6350" y="603250"/>
                  </a:lnTo>
                  <a:lnTo>
                    <a:pt x="6350" y="598170"/>
                  </a:lnTo>
                  <a:close/>
                </a:path>
                <a:path w="6350" h="723900">
                  <a:moveTo>
                    <a:pt x="6350" y="591820"/>
                  </a:moveTo>
                  <a:lnTo>
                    <a:pt x="0" y="591820"/>
                  </a:lnTo>
                  <a:lnTo>
                    <a:pt x="0" y="596900"/>
                  </a:lnTo>
                  <a:lnTo>
                    <a:pt x="6350" y="596900"/>
                  </a:lnTo>
                  <a:lnTo>
                    <a:pt x="6350" y="591820"/>
                  </a:lnTo>
                  <a:close/>
                </a:path>
                <a:path w="6350" h="723900">
                  <a:moveTo>
                    <a:pt x="6350" y="585470"/>
                  </a:moveTo>
                  <a:lnTo>
                    <a:pt x="0" y="585470"/>
                  </a:lnTo>
                  <a:lnTo>
                    <a:pt x="0" y="590550"/>
                  </a:lnTo>
                  <a:lnTo>
                    <a:pt x="6350" y="590550"/>
                  </a:lnTo>
                  <a:lnTo>
                    <a:pt x="6350" y="585470"/>
                  </a:lnTo>
                  <a:close/>
                </a:path>
                <a:path w="6350" h="723900">
                  <a:moveTo>
                    <a:pt x="6350" y="579120"/>
                  </a:moveTo>
                  <a:lnTo>
                    <a:pt x="0" y="579120"/>
                  </a:lnTo>
                  <a:lnTo>
                    <a:pt x="0" y="584200"/>
                  </a:lnTo>
                  <a:lnTo>
                    <a:pt x="6350" y="584200"/>
                  </a:lnTo>
                  <a:lnTo>
                    <a:pt x="6350" y="579120"/>
                  </a:lnTo>
                  <a:close/>
                </a:path>
                <a:path w="6350" h="723900">
                  <a:moveTo>
                    <a:pt x="6350" y="571500"/>
                  </a:moveTo>
                  <a:lnTo>
                    <a:pt x="0" y="571500"/>
                  </a:lnTo>
                  <a:lnTo>
                    <a:pt x="0" y="577850"/>
                  </a:lnTo>
                  <a:lnTo>
                    <a:pt x="6350" y="577850"/>
                  </a:lnTo>
                  <a:lnTo>
                    <a:pt x="6350" y="571500"/>
                  </a:lnTo>
                  <a:close/>
                </a:path>
                <a:path w="6350" h="723900">
                  <a:moveTo>
                    <a:pt x="6350" y="566420"/>
                  </a:moveTo>
                  <a:lnTo>
                    <a:pt x="0" y="566420"/>
                  </a:lnTo>
                  <a:lnTo>
                    <a:pt x="0" y="570230"/>
                  </a:lnTo>
                  <a:lnTo>
                    <a:pt x="6350" y="570230"/>
                  </a:lnTo>
                  <a:lnTo>
                    <a:pt x="6350" y="566420"/>
                  </a:lnTo>
                  <a:close/>
                </a:path>
                <a:path w="6350" h="723900">
                  <a:moveTo>
                    <a:pt x="6350" y="560070"/>
                  </a:moveTo>
                  <a:lnTo>
                    <a:pt x="0" y="560070"/>
                  </a:lnTo>
                  <a:lnTo>
                    <a:pt x="0" y="565150"/>
                  </a:lnTo>
                  <a:lnTo>
                    <a:pt x="6350" y="565150"/>
                  </a:lnTo>
                  <a:lnTo>
                    <a:pt x="6350" y="560070"/>
                  </a:lnTo>
                  <a:close/>
                </a:path>
                <a:path w="6350" h="723900">
                  <a:moveTo>
                    <a:pt x="6350" y="552450"/>
                  </a:moveTo>
                  <a:lnTo>
                    <a:pt x="0" y="552450"/>
                  </a:lnTo>
                  <a:lnTo>
                    <a:pt x="0" y="558800"/>
                  </a:lnTo>
                  <a:lnTo>
                    <a:pt x="6350" y="558800"/>
                  </a:lnTo>
                  <a:lnTo>
                    <a:pt x="6350" y="552450"/>
                  </a:lnTo>
                  <a:close/>
                </a:path>
                <a:path w="6350" h="723900">
                  <a:moveTo>
                    <a:pt x="6350" y="547370"/>
                  </a:moveTo>
                  <a:lnTo>
                    <a:pt x="0" y="547370"/>
                  </a:lnTo>
                  <a:lnTo>
                    <a:pt x="0" y="551180"/>
                  </a:lnTo>
                  <a:lnTo>
                    <a:pt x="6350" y="551180"/>
                  </a:lnTo>
                  <a:lnTo>
                    <a:pt x="6350" y="547370"/>
                  </a:lnTo>
                  <a:close/>
                </a:path>
                <a:path w="6350" h="723900">
                  <a:moveTo>
                    <a:pt x="6350" y="543560"/>
                  </a:moveTo>
                  <a:lnTo>
                    <a:pt x="0" y="543560"/>
                  </a:lnTo>
                  <a:lnTo>
                    <a:pt x="0" y="546100"/>
                  </a:lnTo>
                  <a:lnTo>
                    <a:pt x="6350" y="546100"/>
                  </a:lnTo>
                  <a:lnTo>
                    <a:pt x="6350" y="543560"/>
                  </a:lnTo>
                  <a:close/>
                </a:path>
              </a:pathLst>
            </a:custGeom>
            <a:solidFill>
              <a:srgbClr val="4C00F4"/>
            </a:solidFill>
          </p:spPr>
          <p:txBody>
            <a:bodyPr bIns="0" lIns="0" rIns="0" rtlCol="0" tIns="0" wrap="square"/>
            <a:p/>
          </p:txBody>
        </p:sp>
        <p:sp>
          <p:nvSpPr>
            <p:cNvPr id="1051068" name="object 2384"/>
            <p:cNvSpPr/>
            <p:nvPr/>
          </p:nvSpPr>
          <p:spPr>
            <a:xfrm>
              <a:off x="6440170" y="5792470"/>
              <a:ext cx="7620" cy="725170"/>
            </a:xfrm>
            <a:custGeom>
              <a:avLst/>
              <a:ahLst/>
              <a:rect l="l" t="t" r="r" b="b"/>
              <a:pathLst>
                <a:path w="7620" h="725170">
                  <a:moveTo>
                    <a:pt x="7619" y="1269"/>
                  </a:moveTo>
                  <a:lnTo>
                    <a:pt x="0" y="1269"/>
                  </a:lnTo>
                  <a:lnTo>
                    <a:pt x="0" y="6349"/>
                  </a:lnTo>
                  <a:lnTo>
                    <a:pt x="7619" y="6349"/>
                  </a:lnTo>
                  <a:lnTo>
                    <a:pt x="7619" y="1269"/>
                  </a:lnTo>
                  <a:close/>
                </a:path>
                <a:path w="7620" h="725170">
                  <a:moveTo>
                    <a:pt x="2539" y="0"/>
                  </a:moveTo>
                  <a:lnTo>
                    <a:pt x="1269" y="0"/>
                  </a:lnTo>
                  <a:lnTo>
                    <a:pt x="1269" y="1269"/>
                  </a:lnTo>
                  <a:lnTo>
                    <a:pt x="2539" y="1269"/>
                  </a:lnTo>
                  <a:lnTo>
                    <a:pt x="2539" y="0"/>
                  </a:lnTo>
                  <a:close/>
                </a:path>
                <a:path w="7620" h="725170">
                  <a:moveTo>
                    <a:pt x="7619" y="6349"/>
                  </a:moveTo>
                  <a:lnTo>
                    <a:pt x="0" y="6349"/>
                  </a:lnTo>
                  <a:lnTo>
                    <a:pt x="0" y="8889"/>
                  </a:lnTo>
                  <a:lnTo>
                    <a:pt x="7619" y="8889"/>
                  </a:lnTo>
                  <a:lnTo>
                    <a:pt x="7619" y="6349"/>
                  </a:lnTo>
                  <a:close/>
                </a:path>
                <a:path w="7620" h="725170">
                  <a:moveTo>
                    <a:pt x="7619" y="8889"/>
                  </a:moveTo>
                  <a:lnTo>
                    <a:pt x="0" y="8889"/>
                  </a:lnTo>
                  <a:lnTo>
                    <a:pt x="0" y="12699"/>
                  </a:lnTo>
                  <a:lnTo>
                    <a:pt x="7619" y="12699"/>
                  </a:lnTo>
                  <a:lnTo>
                    <a:pt x="7619" y="8889"/>
                  </a:lnTo>
                  <a:close/>
                </a:path>
                <a:path w="7620" h="725170">
                  <a:moveTo>
                    <a:pt x="7619" y="12699"/>
                  </a:moveTo>
                  <a:lnTo>
                    <a:pt x="0" y="12699"/>
                  </a:lnTo>
                  <a:lnTo>
                    <a:pt x="0" y="15239"/>
                  </a:lnTo>
                  <a:lnTo>
                    <a:pt x="7619" y="15239"/>
                  </a:lnTo>
                  <a:lnTo>
                    <a:pt x="7619" y="12699"/>
                  </a:lnTo>
                  <a:close/>
                </a:path>
                <a:path w="7620" h="725170">
                  <a:moveTo>
                    <a:pt x="7619" y="15239"/>
                  </a:moveTo>
                  <a:lnTo>
                    <a:pt x="0" y="15239"/>
                  </a:lnTo>
                  <a:lnTo>
                    <a:pt x="0" y="21589"/>
                  </a:lnTo>
                  <a:lnTo>
                    <a:pt x="7619" y="21589"/>
                  </a:lnTo>
                  <a:lnTo>
                    <a:pt x="7619" y="15239"/>
                  </a:lnTo>
                  <a:close/>
                </a:path>
                <a:path w="7620" h="725170">
                  <a:moveTo>
                    <a:pt x="7619" y="21589"/>
                  </a:moveTo>
                  <a:lnTo>
                    <a:pt x="0" y="21589"/>
                  </a:lnTo>
                  <a:lnTo>
                    <a:pt x="0" y="27939"/>
                  </a:lnTo>
                  <a:lnTo>
                    <a:pt x="7619" y="27939"/>
                  </a:lnTo>
                  <a:lnTo>
                    <a:pt x="7619" y="21589"/>
                  </a:lnTo>
                  <a:close/>
                </a:path>
                <a:path w="7620" h="725170">
                  <a:moveTo>
                    <a:pt x="7619" y="27939"/>
                  </a:moveTo>
                  <a:lnTo>
                    <a:pt x="0" y="27939"/>
                  </a:lnTo>
                  <a:lnTo>
                    <a:pt x="0" y="40639"/>
                  </a:lnTo>
                  <a:lnTo>
                    <a:pt x="7619" y="40639"/>
                  </a:lnTo>
                  <a:lnTo>
                    <a:pt x="7619" y="27939"/>
                  </a:lnTo>
                  <a:close/>
                </a:path>
                <a:path w="7620" h="725170">
                  <a:moveTo>
                    <a:pt x="7619" y="40639"/>
                  </a:moveTo>
                  <a:lnTo>
                    <a:pt x="0" y="40639"/>
                  </a:lnTo>
                  <a:lnTo>
                    <a:pt x="0" y="44449"/>
                  </a:lnTo>
                  <a:lnTo>
                    <a:pt x="7619" y="44449"/>
                  </a:lnTo>
                  <a:lnTo>
                    <a:pt x="7619" y="40639"/>
                  </a:lnTo>
                  <a:close/>
                </a:path>
                <a:path w="7620" h="725170">
                  <a:moveTo>
                    <a:pt x="7619" y="44449"/>
                  </a:moveTo>
                  <a:lnTo>
                    <a:pt x="0" y="44449"/>
                  </a:lnTo>
                  <a:lnTo>
                    <a:pt x="0" y="46989"/>
                  </a:lnTo>
                  <a:lnTo>
                    <a:pt x="7619" y="46989"/>
                  </a:lnTo>
                  <a:lnTo>
                    <a:pt x="7619" y="44449"/>
                  </a:lnTo>
                  <a:close/>
                </a:path>
                <a:path w="7620" h="725170">
                  <a:moveTo>
                    <a:pt x="7619" y="46989"/>
                  </a:moveTo>
                  <a:lnTo>
                    <a:pt x="0" y="46989"/>
                  </a:lnTo>
                  <a:lnTo>
                    <a:pt x="0" y="50799"/>
                  </a:lnTo>
                  <a:lnTo>
                    <a:pt x="7619" y="50799"/>
                  </a:lnTo>
                  <a:lnTo>
                    <a:pt x="7619" y="46989"/>
                  </a:lnTo>
                  <a:close/>
                </a:path>
                <a:path w="7620" h="725170">
                  <a:moveTo>
                    <a:pt x="7619" y="50799"/>
                  </a:moveTo>
                  <a:lnTo>
                    <a:pt x="0" y="50799"/>
                  </a:lnTo>
                  <a:lnTo>
                    <a:pt x="0" y="53339"/>
                  </a:lnTo>
                  <a:lnTo>
                    <a:pt x="7619" y="53339"/>
                  </a:lnTo>
                  <a:lnTo>
                    <a:pt x="7619" y="50799"/>
                  </a:lnTo>
                  <a:close/>
                </a:path>
                <a:path w="7620" h="725170">
                  <a:moveTo>
                    <a:pt x="7619" y="53339"/>
                  </a:moveTo>
                  <a:lnTo>
                    <a:pt x="0" y="53339"/>
                  </a:lnTo>
                  <a:lnTo>
                    <a:pt x="0" y="57149"/>
                  </a:lnTo>
                  <a:lnTo>
                    <a:pt x="7619" y="57149"/>
                  </a:lnTo>
                  <a:lnTo>
                    <a:pt x="7619" y="53339"/>
                  </a:lnTo>
                  <a:close/>
                </a:path>
                <a:path w="7620" h="725170">
                  <a:moveTo>
                    <a:pt x="7619" y="57149"/>
                  </a:moveTo>
                  <a:lnTo>
                    <a:pt x="0" y="57149"/>
                  </a:lnTo>
                  <a:lnTo>
                    <a:pt x="0" y="59689"/>
                  </a:lnTo>
                  <a:lnTo>
                    <a:pt x="7619" y="59689"/>
                  </a:lnTo>
                  <a:lnTo>
                    <a:pt x="7619" y="57149"/>
                  </a:lnTo>
                  <a:close/>
                </a:path>
                <a:path w="7620" h="725170">
                  <a:moveTo>
                    <a:pt x="7619" y="59689"/>
                  </a:moveTo>
                  <a:lnTo>
                    <a:pt x="0" y="59689"/>
                  </a:lnTo>
                  <a:lnTo>
                    <a:pt x="0" y="63499"/>
                  </a:lnTo>
                  <a:lnTo>
                    <a:pt x="7619" y="63499"/>
                  </a:lnTo>
                  <a:lnTo>
                    <a:pt x="7619" y="59689"/>
                  </a:lnTo>
                  <a:close/>
                </a:path>
                <a:path w="7620" h="725170">
                  <a:moveTo>
                    <a:pt x="7619" y="63499"/>
                  </a:moveTo>
                  <a:lnTo>
                    <a:pt x="0" y="63499"/>
                  </a:lnTo>
                  <a:lnTo>
                    <a:pt x="0" y="66039"/>
                  </a:lnTo>
                  <a:lnTo>
                    <a:pt x="7619" y="66039"/>
                  </a:lnTo>
                  <a:lnTo>
                    <a:pt x="7619" y="63499"/>
                  </a:lnTo>
                  <a:close/>
                </a:path>
                <a:path w="7620" h="725170">
                  <a:moveTo>
                    <a:pt x="7619" y="66039"/>
                  </a:moveTo>
                  <a:lnTo>
                    <a:pt x="0" y="66039"/>
                  </a:lnTo>
                  <a:lnTo>
                    <a:pt x="0" y="72389"/>
                  </a:lnTo>
                  <a:lnTo>
                    <a:pt x="7619" y="72389"/>
                  </a:lnTo>
                  <a:lnTo>
                    <a:pt x="7619" y="66039"/>
                  </a:lnTo>
                  <a:close/>
                </a:path>
                <a:path w="7620" h="725170">
                  <a:moveTo>
                    <a:pt x="7619" y="72389"/>
                  </a:moveTo>
                  <a:lnTo>
                    <a:pt x="0" y="72389"/>
                  </a:lnTo>
                  <a:lnTo>
                    <a:pt x="0" y="76199"/>
                  </a:lnTo>
                  <a:lnTo>
                    <a:pt x="7619" y="76199"/>
                  </a:lnTo>
                  <a:lnTo>
                    <a:pt x="7619" y="72389"/>
                  </a:lnTo>
                  <a:close/>
                </a:path>
                <a:path w="7620" h="725170">
                  <a:moveTo>
                    <a:pt x="7619" y="76199"/>
                  </a:moveTo>
                  <a:lnTo>
                    <a:pt x="0" y="76199"/>
                  </a:lnTo>
                  <a:lnTo>
                    <a:pt x="0" y="78739"/>
                  </a:lnTo>
                  <a:lnTo>
                    <a:pt x="7619" y="78739"/>
                  </a:lnTo>
                  <a:lnTo>
                    <a:pt x="7619" y="76199"/>
                  </a:lnTo>
                  <a:close/>
                </a:path>
                <a:path w="7620" h="725170">
                  <a:moveTo>
                    <a:pt x="7619" y="78739"/>
                  </a:moveTo>
                  <a:lnTo>
                    <a:pt x="0" y="78739"/>
                  </a:lnTo>
                  <a:lnTo>
                    <a:pt x="0" y="82549"/>
                  </a:lnTo>
                  <a:lnTo>
                    <a:pt x="7619" y="82549"/>
                  </a:lnTo>
                  <a:lnTo>
                    <a:pt x="7619" y="78739"/>
                  </a:lnTo>
                  <a:close/>
                </a:path>
                <a:path w="7620" h="725170">
                  <a:moveTo>
                    <a:pt x="7619" y="82549"/>
                  </a:moveTo>
                  <a:lnTo>
                    <a:pt x="0" y="82549"/>
                  </a:lnTo>
                  <a:lnTo>
                    <a:pt x="0" y="85089"/>
                  </a:lnTo>
                  <a:lnTo>
                    <a:pt x="7619" y="85089"/>
                  </a:lnTo>
                  <a:lnTo>
                    <a:pt x="7619" y="82549"/>
                  </a:lnTo>
                  <a:close/>
                </a:path>
                <a:path w="7620" h="725170">
                  <a:moveTo>
                    <a:pt x="7619" y="85089"/>
                  </a:moveTo>
                  <a:lnTo>
                    <a:pt x="0" y="85089"/>
                  </a:lnTo>
                  <a:lnTo>
                    <a:pt x="0" y="88899"/>
                  </a:lnTo>
                  <a:lnTo>
                    <a:pt x="7619" y="88899"/>
                  </a:lnTo>
                  <a:lnTo>
                    <a:pt x="7619" y="85089"/>
                  </a:lnTo>
                  <a:close/>
                </a:path>
                <a:path w="7620" h="725170">
                  <a:moveTo>
                    <a:pt x="7619" y="88899"/>
                  </a:moveTo>
                  <a:lnTo>
                    <a:pt x="0" y="88899"/>
                  </a:lnTo>
                  <a:lnTo>
                    <a:pt x="0" y="95249"/>
                  </a:lnTo>
                  <a:lnTo>
                    <a:pt x="7619" y="95249"/>
                  </a:lnTo>
                  <a:lnTo>
                    <a:pt x="7619" y="88899"/>
                  </a:lnTo>
                  <a:close/>
                </a:path>
                <a:path w="7620" h="725170">
                  <a:moveTo>
                    <a:pt x="7619" y="95249"/>
                  </a:moveTo>
                  <a:lnTo>
                    <a:pt x="0" y="95249"/>
                  </a:lnTo>
                  <a:lnTo>
                    <a:pt x="0" y="97789"/>
                  </a:lnTo>
                  <a:lnTo>
                    <a:pt x="7619" y="97789"/>
                  </a:lnTo>
                  <a:lnTo>
                    <a:pt x="7619" y="95249"/>
                  </a:lnTo>
                  <a:close/>
                </a:path>
                <a:path w="7620" h="725170">
                  <a:moveTo>
                    <a:pt x="7619" y="97789"/>
                  </a:moveTo>
                  <a:lnTo>
                    <a:pt x="0" y="97789"/>
                  </a:lnTo>
                  <a:lnTo>
                    <a:pt x="0" y="101599"/>
                  </a:lnTo>
                  <a:lnTo>
                    <a:pt x="7619" y="101599"/>
                  </a:lnTo>
                  <a:lnTo>
                    <a:pt x="7619" y="97789"/>
                  </a:lnTo>
                  <a:close/>
                </a:path>
                <a:path w="7620" h="725170">
                  <a:moveTo>
                    <a:pt x="7619" y="101599"/>
                  </a:moveTo>
                  <a:lnTo>
                    <a:pt x="0" y="101599"/>
                  </a:lnTo>
                  <a:lnTo>
                    <a:pt x="0" y="104139"/>
                  </a:lnTo>
                  <a:lnTo>
                    <a:pt x="7619" y="104139"/>
                  </a:lnTo>
                  <a:lnTo>
                    <a:pt x="7619" y="101599"/>
                  </a:lnTo>
                  <a:close/>
                </a:path>
                <a:path w="7620" h="725170">
                  <a:moveTo>
                    <a:pt x="7619" y="104139"/>
                  </a:moveTo>
                  <a:lnTo>
                    <a:pt x="0" y="104139"/>
                  </a:lnTo>
                  <a:lnTo>
                    <a:pt x="0" y="107949"/>
                  </a:lnTo>
                  <a:lnTo>
                    <a:pt x="7619" y="107949"/>
                  </a:lnTo>
                  <a:lnTo>
                    <a:pt x="7619" y="104139"/>
                  </a:lnTo>
                  <a:close/>
                </a:path>
                <a:path w="7620" h="725170">
                  <a:moveTo>
                    <a:pt x="7619" y="107949"/>
                  </a:moveTo>
                  <a:lnTo>
                    <a:pt x="0" y="107949"/>
                  </a:lnTo>
                  <a:lnTo>
                    <a:pt x="0" y="110489"/>
                  </a:lnTo>
                  <a:lnTo>
                    <a:pt x="7619" y="110489"/>
                  </a:lnTo>
                  <a:lnTo>
                    <a:pt x="7619" y="107949"/>
                  </a:lnTo>
                  <a:close/>
                </a:path>
                <a:path w="7620" h="725170">
                  <a:moveTo>
                    <a:pt x="7619" y="110489"/>
                  </a:moveTo>
                  <a:lnTo>
                    <a:pt x="0" y="110489"/>
                  </a:lnTo>
                  <a:lnTo>
                    <a:pt x="0" y="114299"/>
                  </a:lnTo>
                  <a:lnTo>
                    <a:pt x="7619" y="114299"/>
                  </a:lnTo>
                  <a:lnTo>
                    <a:pt x="7619" y="110489"/>
                  </a:lnTo>
                  <a:close/>
                </a:path>
                <a:path w="7620" h="725170">
                  <a:moveTo>
                    <a:pt x="7619" y="114299"/>
                  </a:moveTo>
                  <a:lnTo>
                    <a:pt x="0" y="114299"/>
                  </a:lnTo>
                  <a:lnTo>
                    <a:pt x="0" y="116839"/>
                  </a:lnTo>
                  <a:lnTo>
                    <a:pt x="7619" y="116839"/>
                  </a:lnTo>
                  <a:lnTo>
                    <a:pt x="7619" y="114299"/>
                  </a:lnTo>
                  <a:close/>
                </a:path>
                <a:path w="7620" h="725170">
                  <a:moveTo>
                    <a:pt x="7619" y="116839"/>
                  </a:moveTo>
                  <a:lnTo>
                    <a:pt x="0" y="116839"/>
                  </a:lnTo>
                  <a:lnTo>
                    <a:pt x="0" y="120649"/>
                  </a:lnTo>
                  <a:lnTo>
                    <a:pt x="7619" y="120649"/>
                  </a:lnTo>
                  <a:lnTo>
                    <a:pt x="7619" y="116839"/>
                  </a:lnTo>
                  <a:close/>
                </a:path>
                <a:path w="7620" h="725170">
                  <a:moveTo>
                    <a:pt x="7619" y="120649"/>
                  </a:moveTo>
                  <a:lnTo>
                    <a:pt x="0" y="120649"/>
                  </a:lnTo>
                  <a:lnTo>
                    <a:pt x="0" y="123189"/>
                  </a:lnTo>
                  <a:lnTo>
                    <a:pt x="7619" y="123189"/>
                  </a:lnTo>
                  <a:lnTo>
                    <a:pt x="7619" y="120649"/>
                  </a:lnTo>
                  <a:close/>
                </a:path>
                <a:path w="7620" h="725170">
                  <a:moveTo>
                    <a:pt x="7619" y="123189"/>
                  </a:moveTo>
                  <a:lnTo>
                    <a:pt x="0" y="123189"/>
                  </a:lnTo>
                  <a:lnTo>
                    <a:pt x="0" y="126999"/>
                  </a:lnTo>
                  <a:lnTo>
                    <a:pt x="7619" y="126999"/>
                  </a:lnTo>
                  <a:lnTo>
                    <a:pt x="7619" y="123189"/>
                  </a:lnTo>
                  <a:close/>
                </a:path>
                <a:path w="7620" h="725170">
                  <a:moveTo>
                    <a:pt x="7619" y="126999"/>
                  </a:moveTo>
                  <a:lnTo>
                    <a:pt x="0" y="126999"/>
                  </a:lnTo>
                  <a:lnTo>
                    <a:pt x="0" y="129539"/>
                  </a:lnTo>
                  <a:lnTo>
                    <a:pt x="7619" y="129539"/>
                  </a:lnTo>
                  <a:lnTo>
                    <a:pt x="7619" y="126999"/>
                  </a:lnTo>
                  <a:close/>
                </a:path>
                <a:path w="7620" h="725170">
                  <a:moveTo>
                    <a:pt x="7619" y="129539"/>
                  </a:moveTo>
                  <a:lnTo>
                    <a:pt x="0" y="129539"/>
                  </a:lnTo>
                  <a:lnTo>
                    <a:pt x="0" y="133349"/>
                  </a:lnTo>
                  <a:lnTo>
                    <a:pt x="7619" y="133349"/>
                  </a:lnTo>
                  <a:lnTo>
                    <a:pt x="7619" y="129539"/>
                  </a:lnTo>
                  <a:close/>
                </a:path>
                <a:path w="7620" h="725170">
                  <a:moveTo>
                    <a:pt x="7619" y="133349"/>
                  </a:moveTo>
                  <a:lnTo>
                    <a:pt x="0" y="133349"/>
                  </a:lnTo>
                  <a:lnTo>
                    <a:pt x="0" y="135889"/>
                  </a:lnTo>
                  <a:lnTo>
                    <a:pt x="7619" y="135889"/>
                  </a:lnTo>
                  <a:lnTo>
                    <a:pt x="7619" y="133349"/>
                  </a:lnTo>
                  <a:close/>
                </a:path>
                <a:path w="7620" h="725170">
                  <a:moveTo>
                    <a:pt x="7619" y="135889"/>
                  </a:moveTo>
                  <a:lnTo>
                    <a:pt x="0" y="135889"/>
                  </a:lnTo>
                  <a:lnTo>
                    <a:pt x="0" y="139699"/>
                  </a:lnTo>
                  <a:lnTo>
                    <a:pt x="7619" y="139699"/>
                  </a:lnTo>
                  <a:lnTo>
                    <a:pt x="7619" y="135889"/>
                  </a:lnTo>
                  <a:close/>
                </a:path>
                <a:path w="7620" h="725170">
                  <a:moveTo>
                    <a:pt x="7619" y="139699"/>
                  </a:moveTo>
                  <a:lnTo>
                    <a:pt x="0" y="139699"/>
                  </a:lnTo>
                  <a:lnTo>
                    <a:pt x="0" y="142239"/>
                  </a:lnTo>
                  <a:lnTo>
                    <a:pt x="7619" y="142239"/>
                  </a:lnTo>
                  <a:lnTo>
                    <a:pt x="7619" y="139699"/>
                  </a:lnTo>
                  <a:close/>
                </a:path>
                <a:path w="7620" h="725170">
                  <a:moveTo>
                    <a:pt x="7619" y="142239"/>
                  </a:moveTo>
                  <a:lnTo>
                    <a:pt x="0" y="142239"/>
                  </a:lnTo>
                  <a:lnTo>
                    <a:pt x="0" y="146049"/>
                  </a:lnTo>
                  <a:lnTo>
                    <a:pt x="7619" y="146049"/>
                  </a:lnTo>
                  <a:lnTo>
                    <a:pt x="7619" y="142239"/>
                  </a:lnTo>
                  <a:close/>
                </a:path>
                <a:path w="7620" h="725170">
                  <a:moveTo>
                    <a:pt x="7619" y="146049"/>
                  </a:moveTo>
                  <a:lnTo>
                    <a:pt x="0" y="146049"/>
                  </a:lnTo>
                  <a:lnTo>
                    <a:pt x="0" y="148589"/>
                  </a:lnTo>
                  <a:lnTo>
                    <a:pt x="7619" y="148589"/>
                  </a:lnTo>
                  <a:lnTo>
                    <a:pt x="7619" y="146049"/>
                  </a:lnTo>
                  <a:close/>
                </a:path>
                <a:path w="7620" h="725170">
                  <a:moveTo>
                    <a:pt x="7619" y="148589"/>
                  </a:moveTo>
                  <a:lnTo>
                    <a:pt x="0" y="148589"/>
                  </a:lnTo>
                  <a:lnTo>
                    <a:pt x="0" y="154939"/>
                  </a:lnTo>
                  <a:lnTo>
                    <a:pt x="7619" y="154939"/>
                  </a:lnTo>
                  <a:lnTo>
                    <a:pt x="7619" y="148589"/>
                  </a:lnTo>
                  <a:close/>
                </a:path>
                <a:path w="7620" h="725170">
                  <a:moveTo>
                    <a:pt x="7619" y="154939"/>
                  </a:moveTo>
                  <a:lnTo>
                    <a:pt x="0" y="154939"/>
                  </a:lnTo>
                  <a:lnTo>
                    <a:pt x="0" y="161289"/>
                  </a:lnTo>
                  <a:lnTo>
                    <a:pt x="7619" y="161289"/>
                  </a:lnTo>
                  <a:lnTo>
                    <a:pt x="7619" y="154939"/>
                  </a:lnTo>
                  <a:close/>
                </a:path>
                <a:path w="7620" h="725170">
                  <a:moveTo>
                    <a:pt x="7619" y="161289"/>
                  </a:moveTo>
                  <a:lnTo>
                    <a:pt x="0" y="161289"/>
                  </a:lnTo>
                  <a:lnTo>
                    <a:pt x="0" y="165099"/>
                  </a:lnTo>
                  <a:lnTo>
                    <a:pt x="7619" y="165099"/>
                  </a:lnTo>
                  <a:lnTo>
                    <a:pt x="7619" y="161289"/>
                  </a:lnTo>
                  <a:close/>
                </a:path>
                <a:path w="7620" h="725170">
                  <a:moveTo>
                    <a:pt x="7619" y="165099"/>
                  </a:moveTo>
                  <a:lnTo>
                    <a:pt x="0" y="165099"/>
                  </a:lnTo>
                  <a:lnTo>
                    <a:pt x="0" y="167639"/>
                  </a:lnTo>
                  <a:lnTo>
                    <a:pt x="7619" y="167639"/>
                  </a:lnTo>
                  <a:lnTo>
                    <a:pt x="7619" y="165099"/>
                  </a:lnTo>
                  <a:close/>
                </a:path>
                <a:path w="7620" h="725170">
                  <a:moveTo>
                    <a:pt x="7619" y="167639"/>
                  </a:moveTo>
                  <a:lnTo>
                    <a:pt x="0" y="167639"/>
                  </a:lnTo>
                  <a:lnTo>
                    <a:pt x="0" y="173989"/>
                  </a:lnTo>
                  <a:lnTo>
                    <a:pt x="7619" y="173989"/>
                  </a:lnTo>
                  <a:lnTo>
                    <a:pt x="7619" y="167639"/>
                  </a:lnTo>
                  <a:close/>
                </a:path>
                <a:path w="7620" h="725170">
                  <a:moveTo>
                    <a:pt x="7619" y="173989"/>
                  </a:moveTo>
                  <a:lnTo>
                    <a:pt x="0" y="173989"/>
                  </a:lnTo>
                  <a:lnTo>
                    <a:pt x="0" y="180339"/>
                  </a:lnTo>
                  <a:lnTo>
                    <a:pt x="7619" y="180339"/>
                  </a:lnTo>
                  <a:lnTo>
                    <a:pt x="7619" y="173989"/>
                  </a:lnTo>
                  <a:close/>
                </a:path>
                <a:path w="7620" h="725170">
                  <a:moveTo>
                    <a:pt x="7619" y="180339"/>
                  </a:moveTo>
                  <a:lnTo>
                    <a:pt x="0" y="180339"/>
                  </a:lnTo>
                  <a:lnTo>
                    <a:pt x="0" y="181609"/>
                  </a:lnTo>
                  <a:lnTo>
                    <a:pt x="7619" y="181609"/>
                  </a:lnTo>
                  <a:lnTo>
                    <a:pt x="7619" y="180339"/>
                  </a:lnTo>
                  <a:close/>
                </a:path>
                <a:path w="7620" h="725170">
                  <a:moveTo>
                    <a:pt x="7619" y="721359"/>
                  </a:moveTo>
                  <a:lnTo>
                    <a:pt x="0" y="721359"/>
                  </a:lnTo>
                  <a:lnTo>
                    <a:pt x="0" y="725169"/>
                  </a:lnTo>
                  <a:lnTo>
                    <a:pt x="2539" y="725169"/>
                  </a:lnTo>
                  <a:lnTo>
                    <a:pt x="2540" y="723899"/>
                  </a:lnTo>
                  <a:lnTo>
                    <a:pt x="7619" y="723899"/>
                  </a:lnTo>
                  <a:lnTo>
                    <a:pt x="7619" y="721359"/>
                  </a:lnTo>
                  <a:close/>
                </a:path>
                <a:path w="7620" h="725170">
                  <a:moveTo>
                    <a:pt x="7619" y="723899"/>
                  </a:moveTo>
                  <a:lnTo>
                    <a:pt x="3810" y="723899"/>
                  </a:lnTo>
                  <a:lnTo>
                    <a:pt x="3810" y="725169"/>
                  </a:lnTo>
                  <a:lnTo>
                    <a:pt x="7619" y="725169"/>
                  </a:lnTo>
                  <a:lnTo>
                    <a:pt x="7619" y="723899"/>
                  </a:lnTo>
                  <a:close/>
                </a:path>
                <a:path w="7620" h="725170">
                  <a:moveTo>
                    <a:pt x="7619" y="718819"/>
                  </a:moveTo>
                  <a:lnTo>
                    <a:pt x="0" y="718819"/>
                  </a:lnTo>
                  <a:lnTo>
                    <a:pt x="0" y="720089"/>
                  </a:lnTo>
                  <a:lnTo>
                    <a:pt x="7619" y="720089"/>
                  </a:lnTo>
                  <a:lnTo>
                    <a:pt x="7619" y="718819"/>
                  </a:lnTo>
                  <a:close/>
                </a:path>
                <a:path w="7620" h="725170">
                  <a:moveTo>
                    <a:pt x="7619" y="715009"/>
                  </a:moveTo>
                  <a:lnTo>
                    <a:pt x="0" y="715009"/>
                  </a:lnTo>
                  <a:lnTo>
                    <a:pt x="0" y="717549"/>
                  </a:lnTo>
                  <a:lnTo>
                    <a:pt x="7619" y="717549"/>
                  </a:lnTo>
                  <a:lnTo>
                    <a:pt x="7619" y="715009"/>
                  </a:lnTo>
                  <a:close/>
                </a:path>
                <a:path w="7620" h="725170">
                  <a:moveTo>
                    <a:pt x="7619" y="712469"/>
                  </a:moveTo>
                  <a:lnTo>
                    <a:pt x="0" y="712469"/>
                  </a:lnTo>
                  <a:lnTo>
                    <a:pt x="0" y="713739"/>
                  </a:lnTo>
                  <a:lnTo>
                    <a:pt x="7619" y="713739"/>
                  </a:lnTo>
                  <a:lnTo>
                    <a:pt x="7619" y="712469"/>
                  </a:lnTo>
                  <a:close/>
                </a:path>
                <a:path w="7620" h="725170">
                  <a:moveTo>
                    <a:pt x="7619" y="708659"/>
                  </a:moveTo>
                  <a:lnTo>
                    <a:pt x="0" y="708659"/>
                  </a:lnTo>
                  <a:lnTo>
                    <a:pt x="0" y="711199"/>
                  </a:lnTo>
                  <a:lnTo>
                    <a:pt x="7619" y="711199"/>
                  </a:lnTo>
                  <a:lnTo>
                    <a:pt x="7619" y="708659"/>
                  </a:lnTo>
                  <a:close/>
                </a:path>
                <a:path w="7620" h="725170">
                  <a:moveTo>
                    <a:pt x="7619" y="706119"/>
                  </a:moveTo>
                  <a:lnTo>
                    <a:pt x="0" y="706119"/>
                  </a:lnTo>
                  <a:lnTo>
                    <a:pt x="0" y="707389"/>
                  </a:lnTo>
                  <a:lnTo>
                    <a:pt x="7619" y="707389"/>
                  </a:lnTo>
                  <a:lnTo>
                    <a:pt x="7619" y="706119"/>
                  </a:lnTo>
                  <a:close/>
                </a:path>
                <a:path w="7620" h="725170">
                  <a:moveTo>
                    <a:pt x="7619" y="702309"/>
                  </a:moveTo>
                  <a:lnTo>
                    <a:pt x="0" y="702309"/>
                  </a:lnTo>
                  <a:lnTo>
                    <a:pt x="0" y="704849"/>
                  </a:lnTo>
                  <a:lnTo>
                    <a:pt x="7619" y="704849"/>
                  </a:lnTo>
                  <a:lnTo>
                    <a:pt x="7619" y="702309"/>
                  </a:lnTo>
                  <a:close/>
                </a:path>
                <a:path w="7620" h="725170">
                  <a:moveTo>
                    <a:pt x="7619" y="699769"/>
                  </a:moveTo>
                  <a:lnTo>
                    <a:pt x="0" y="699769"/>
                  </a:lnTo>
                  <a:lnTo>
                    <a:pt x="0" y="701039"/>
                  </a:lnTo>
                  <a:lnTo>
                    <a:pt x="7619" y="701039"/>
                  </a:lnTo>
                  <a:lnTo>
                    <a:pt x="7619" y="699769"/>
                  </a:lnTo>
                  <a:close/>
                </a:path>
                <a:path w="7620" h="725170">
                  <a:moveTo>
                    <a:pt x="7619" y="695959"/>
                  </a:moveTo>
                  <a:lnTo>
                    <a:pt x="0" y="695959"/>
                  </a:lnTo>
                  <a:lnTo>
                    <a:pt x="0" y="698499"/>
                  </a:lnTo>
                  <a:lnTo>
                    <a:pt x="7619" y="698499"/>
                  </a:lnTo>
                  <a:lnTo>
                    <a:pt x="7619" y="695959"/>
                  </a:lnTo>
                  <a:close/>
                </a:path>
                <a:path w="7620" h="725170">
                  <a:moveTo>
                    <a:pt x="7619" y="693419"/>
                  </a:moveTo>
                  <a:lnTo>
                    <a:pt x="0" y="693419"/>
                  </a:lnTo>
                  <a:lnTo>
                    <a:pt x="0" y="694689"/>
                  </a:lnTo>
                  <a:lnTo>
                    <a:pt x="7619" y="694689"/>
                  </a:lnTo>
                  <a:lnTo>
                    <a:pt x="7619" y="693419"/>
                  </a:lnTo>
                  <a:close/>
                </a:path>
                <a:path w="7620" h="725170">
                  <a:moveTo>
                    <a:pt x="7619" y="689609"/>
                  </a:moveTo>
                  <a:lnTo>
                    <a:pt x="0" y="689609"/>
                  </a:lnTo>
                  <a:lnTo>
                    <a:pt x="0" y="692149"/>
                  </a:lnTo>
                  <a:lnTo>
                    <a:pt x="7619" y="692149"/>
                  </a:lnTo>
                  <a:lnTo>
                    <a:pt x="7619" y="689609"/>
                  </a:lnTo>
                  <a:close/>
                </a:path>
                <a:path w="7620" h="725170">
                  <a:moveTo>
                    <a:pt x="7619" y="687069"/>
                  </a:moveTo>
                  <a:lnTo>
                    <a:pt x="0" y="687069"/>
                  </a:lnTo>
                  <a:lnTo>
                    <a:pt x="0" y="688339"/>
                  </a:lnTo>
                  <a:lnTo>
                    <a:pt x="7619" y="688339"/>
                  </a:lnTo>
                  <a:lnTo>
                    <a:pt x="7619" y="687069"/>
                  </a:lnTo>
                  <a:close/>
                </a:path>
                <a:path w="7620" h="725170">
                  <a:moveTo>
                    <a:pt x="7619" y="683259"/>
                  </a:moveTo>
                  <a:lnTo>
                    <a:pt x="0" y="683259"/>
                  </a:lnTo>
                  <a:lnTo>
                    <a:pt x="0" y="685799"/>
                  </a:lnTo>
                  <a:lnTo>
                    <a:pt x="7619" y="685799"/>
                  </a:lnTo>
                  <a:lnTo>
                    <a:pt x="7619" y="683259"/>
                  </a:lnTo>
                  <a:close/>
                </a:path>
                <a:path w="7620" h="725170">
                  <a:moveTo>
                    <a:pt x="7619" y="680719"/>
                  </a:moveTo>
                  <a:lnTo>
                    <a:pt x="0" y="680719"/>
                  </a:lnTo>
                  <a:lnTo>
                    <a:pt x="0" y="681989"/>
                  </a:lnTo>
                  <a:lnTo>
                    <a:pt x="7619" y="681989"/>
                  </a:lnTo>
                  <a:lnTo>
                    <a:pt x="7619" y="680719"/>
                  </a:lnTo>
                  <a:close/>
                </a:path>
                <a:path w="7620" h="725170">
                  <a:moveTo>
                    <a:pt x="7619" y="676909"/>
                  </a:moveTo>
                  <a:lnTo>
                    <a:pt x="0" y="676909"/>
                  </a:lnTo>
                  <a:lnTo>
                    <a:pt x="0" y="679449"/>
                  </a:lnTo>
                  <a:lnTo>
                    <a:pt x="7619" y="679449"/>
                  </a:lnTo>
                  <a:lnTo>
                    <a:pt x="7619" y="676909"/>
                  </a:lnTo>
                  <a:close/>
                </a:path>
                <a:path w="7620" h="725170">
                  <a:moveTo>
                    <a:pt x="7619" y="674369"/>
                  </a:moveTo>
                  <a:lnTo>
                    <a:pt x="0" y="674369"/>
                  </a:lnTo>
                  <a:lnTo>
                    <a:pt x="0" y="675639"/>
                  </a:lnTo>
                  <a:lnTo>
                    <a:pt x="7619" y="675639"/>
                  </a:lnTo>
                  <a:lnTo>
                    <a:pt x="7619" y="674369"/>
                  </a:lnTo>
                  <a:close/>
                </a:path>
                <a:path w="7620" h="725170">
                  <a:moveTo>
                    <a:pt x="7619" y="670559"/>
                  </a:moveTo>
                  <a:lnTo>
                    <a:pt x="0" y="670559"/>
                  </a:lnTo>
                  <a:lnTo>
                    <a:pt x="0" y="673099"/>
                  </a:lnTo>
                  <a:lnTo>
                    <a:pt x="7619" y="673099"/>
                  </a:lnTo>
                  <a:lnTo>
                    <a:pt x="7619" y="670559"/>
                  </a:lnTo>
                  <a:close/>
                </a:path>
                <a:path w="7620" h="725170">
                  <a:moveTo>
                    <a:pt x="7619" y="668019"/>
                  </a:moveTo>
                  <a:lnTo>
                    <a:pt x="0" y="668019"/>
                  </a:lnTo>
                  <a:lnTo>
                    <a:pt x="0" y="669289"/>
                  </a:lnTo>
                  <a:lnTo>
                    <a:pt x="7619" y="669289"/>
                  </a:lnTo>
                  <a:lnTo>
                    <a:pt x="7619" y="668019"/>
                  </a:lnTo>
                  <a:close/>
                </a:path>
                <a:path w="7620" h="725170">
                  <a:moveTo>
                    <a:pt x="7619" y="664209"/>
                  </a:moveTo>
                  <a:lnTo>
                    <a:pt x="0" y="664209"/>
                  </a:lnTo>
                  <a:lnTo>
                    <a:pt x="0" y="666749"/>
                  </a:lnTo>
                  <a:lnTo>
                    <a:pt x="7619" y="666749"/>
                  </a:lnTo>
                  <a:lnTo>
                    <a:pt x="7619" y="664209"/>
                  </a:lnTo>
                  <a:close/>
                </a:path>
                <a:path w="7620" h="725170">
                  <a:moveTo>
                    <a:pt x="7619" y="661669"/>
                  </a:moveTo>
                  <a:lnTo>
                    <a:pt x="0" y="661669"/>
                  </a:lnTo>
                  <a:lnTo>
                    <a:pt x="0" y="662939"/>
                  </a:lnTo>
                  <a:lnTo>
                    <a:pt x="7619" y="662939"/>
                  </a:lnTo>
                  <a:lnTo>
                    <a:pt x="7619" y="661669"/>
                  </a:lnTo>
                  <a:close/>
                </a:path>
                <a:path w="7620" h="725170">
                  <a:moveTo>
                    <a:pt x="7619" y="656589"/>
                  </a:moveTo>
                  <a:lnTo>
                    <a:pt x="0" y="656589"/>
                  </a:lnTo>
                  <a:lnTo>
                    <a:pt x="0" y="660399"/>
                  </a:lnTo>
                  <a:lnTo>
                    <a:pt x="7619" y="660399"/>
                  </a:lnTo>
                  <a:lnTo>
                    <a:pt x="7619" y="656589"/>
                  </a:lnTo>
                  <a:close/>
                </a:path>
                <a:path w="7620" h="725170">
                  <a:moveTo>
                    <a:pt x="7619" y="650239"/>
                  </a:moveTo>
                  <a:lnTo>
                    <a:pt x="0" y="650239"/>
                  </a:lnTo>
                  <a:lnTo>
                    <a:pt x="0" y="655319"/>
                  </a:lnTo>
                  <a:lnTo>
                    <a:pt x="7619" y="655319"/>
                  </a:lnTo>
                  <a:lnTo>
                    <a:pt x="7619" y="650239"/>
                  </a:lnTo>
                  <a:close/>
                </a:path>
                <a:path w="7620" h="725170">
                  <a:moveTo>
                    <a:pt x="7619" y="643889"/>
                  </a:moveTo>
                  <a:lnTo>
                    <a:pt x="0" y="643889"/>
                  </a:lnTo>
                  <a:lnTo>
                    <a:pt x="0" y="648969"/>
                  </a:lnTo>
                  <a:lnTo>
                    <a:pt x="7619" y="648969"/>
                  </a:lnTo>
                  <a:lnTo>
                    <a:pt x="7619" y="643889"/>
                  </a:lnTo>
                  <a:close/>
                </a:path>
                <a:path w="7620" h="725170">
                  <a:moveTo>
                    <a:pt x="7619" y="637539"/>
                  </a:moveTo>
                  <a:lnTo>
                    <a:pt x="0" y="637539"/>
                  </a:lnTo>
                  <a:lnTo>
                    <a:pt x="0" y="642619"/>
                  </a:lnTo>
                  <a:lnTo>
                    <a:pt x="7619" y="642619"/>
                  </a:lnTo>
                  <a:lnTo>
                    <a:pt x="7619" y="637539"/>
                  </a:lnTo>
                  <a:close/>
                </a:path>
                <a:path w="7620" h="725170">
                  <a:moveTo>
                    <a:pt x="7619" y="631189"/>
                  </a:moveTo>
                  <a:lnTo>
                    <a:pt x="0" y="631189"/>
                  </a:lnTo>
                  <a:lnTo>
                    <a:pt x="0" y="636269"/>
                  </a:lnTo>
                  <a:lnTo>
                    <a:pt x="7619" y="636269"/>
                  </a:lnTo>
                  <a:lnTo>
                    <a:pt x="7619" y="631189"/>
                  </a:lnTo>
                  <a:close/>
                </a:path>
                <a:path w="7620" h="725170">
                  <a:moveTo>
                    <a:pt x="7619" y="624839"/>
                  </a:moveTo>
                  <a:lnTo>
                    <a:pt x="0" y="624839"/>
                  </a:lnTo>
                  <a:lnTo>
                    <a:pt x="0" y="629919"/>
                  </a:lnTo>
                  <a:lnTo>
                    <a:pt x="7619" y="629919"/>
                  </a:lnTo>
                  <a:lnTo>
                    <a:pt x="7619" y="624839"/>
                  </a:lnTo>
                  <a:close/>
                </a:path>
                <a:path w="7620" h="725170">
                  <a:moveTo>
                    <a:pt x="7619" y="618489"/>
                  </a:moveTo>
                  <a:lnTo>
                    <a:pt x="0" y="618489"/>
                  </a:lnTo>
                  <a:lnTo>
                    <a:pt x="0" y="623569"/>
                  </a:lnTo>
                  <a:lnTo>
                    <a:pt x="7619" y="623569"/>
                  </a:lnTo>
                  <a:lnTo>
                    <a:pt x="7619" y="618489"/>
                  </a:lnTo>
                  <a:close/>
                </a:path>
                <a:path w="7620" h="725170">
                  <a:moveTo>
                    <a:pt x="7619" y="612139"/>
                  </a:moveTo>
                  <a:lnTo>
                    <a:pt x="0" y="612139"/>
                  </a:lnTo>
                  <a:lnTo>
                    <a:pt x="0" y="617219"/>
                  </a:lnTo>
                  <a:lnTo>
                    <a:pt x="7619" y="617219"/>
                  </a:lnTo>
                  <a:lnTo>
                    <a:pt x="7619" y="612139"/>
                  </a:lnTo>
                  <a:close/>
                </a:path>
                <a:path w="7620" h="725170">
                  <a:moveTo>
                    <a:pt x="7619" y="605789"/>
                  </a:moveTo>
                  <a:lnTo>
                    <a:pt x="0" y="605789"/>
                  </a:lnTo>
                  <a:lnTo>
                    <a:pt x="0" y="610869"/>
                  </a:lnTo>
                  <a:lnTo>
                    <a:pt x="7619" y="610869"/>
                  </a:lnTo>
                  <a:lnTo>
                    <a:pt x="7619" y="605789"/>
                  </a:lnTo>
                  <a:close/>
                </a:path>
                <a:path w="7620" h="725170">
                  <a:moveTo>
                    <a:pt x="7619" y="599439"/>
                  </a:moveTo>
                  <a:lnTo>
                    <a:pt x="0" y="599439"/>
                  </a:lnTo>
                  <a:lnTo>
                    <a:pt x="0" y="604519"/>
                  </a:lnTo>
                  <a:lnTo>
                    <a:pt x="7619" y="604519"/>
                  </a:lnTo>
                  <a:lnTo>
                    <a:pt x="7619" y="599439"/>
                  </a:lnTo>
                  <a:close/>
                </a:path>
                <a:path w="7620" h="725170">
                  <a:moveTo>
                    <a:pt x="7619" y="593089"/>
                  </a:moveTo>
                  <a:lnTo>
                    <a:pt x="0" y="593089"/>
                  </a:lnTo>
                  <a:lnTo>
                    <a:pt x="0" y="598169"/>
                  </a:lnTo>
                  <a:lnTo>
                    <a:pt x="7619" y="598169"/>
                  </a:lnTo>
                  <a:lnTo>
                    <a:pt x="7619" y="593089"/>
                  </a:lnTo>
                  <a:close/>
                </a:path>
                <a:path w="7620" h="725170">
                  <a:moveTo>
                    <a:pt x="7619" y="586739"/>
                  </a:moveTo>
                  <a:lnTo>
                    <a:pt x="0" y="586739"/>
                  </a:lnTo>
                  <a:lnTo>
                    <a:pt x="0" y="591819"/>
                  </a:lnTo>
                  <a:lnTo>
                    <a:pt x="7619" y="591819"/>
                  </a:lnTo>
                  <a:lnTo>
                    <a:pt x="7619" y="586739"/>
                  </a:lnTo>
                  <a:close/>
                </a:path>
                <a:path w="7620" h="725170">
                  <a:moveTo>
                    <a:pt x="7619" y="580389"/>
                  </a:moveTo>
                  <a:lnTo>
                    <a:pt x="0" y="580389"/>
                  </a:lnTo>
                  <a:lnTo>
                    <a:pt x="0" y="585469"/>
                  </a:lnTo>
                  <a:lnTo>
                    <a:pt x="7619" y="585469"/>
                  </a:lnTo>
                  <a:lnTo>
                    <a:pt x="7619" y="580389"/>
                  </a:lnTo>
                  <a:close/>
                </a:path>
                <a:path w="7620" h="725170">
                  <a:moveTo>
                    <a:pt x="7619" y="572769"/>
                  </a:moveTo>
                  <a:lnTo>
                    <a:pt x="0" y="572769"/>
                  </a:lnTo>
                  <a:lnTo>
                    <a:pt x="0" y="579119"/>
                  </a:lnTo>
                  <a:lnTo>
                    <a:pt x="7619" y="579119"/>
                  </a:lnTo>
                  <a:lnTo>
                    <a:pt x="7619" y="572769"/>
                  </a:lnTo>
                  <a:close/>
                </a:path>
                <a:path w="7620" h="725170">
                  <a:moveTo>
                    <a:pt x="7619" y="567689"/>
                  </a:moveTo>
                  <a:lnTo>
                    <a:pt x="0" y="567689"/>
                  </a:lnTo>
                  <a:lnTo>
                    <a:pt x="0" y="571499"/>
                  </a:lnTo>
                  <a:lnTo>
                    <a:pt x="7619" y="571499"/>
                  </a:lnTo>
                  <a:lnTo>
                    <a:pt x="7619" y="567689"/>
                  </a:lnTo>
                  <a:close/>
                </a:path>
                <a:path w="7620" h="725170">
                  <a:moveTo>
                    <a:pt x="7619" y="561339"/>
                  </a:moveTo>
                  <a:lnTo>
                    <a:pt x="0" y="561339"/>
                  </a:lnTo>
                  <a:lnTo>
                    <a:pt x="0" y="566419"/>
                  </a:lnTo>
                  <a:lnTo>
                    <a:pt x="7619" y="566419"/>
                  </a:lnTo>
                  <a:lnTo>
                    <a:pt x="7619" y="561339"/>
                  </a:lnTo>
                  <a:close/>
                </a:path>
                <a:path w="7620" h="725170">
                  <a:moveTo>
                    <a:pt x="7619" y="553719"/>
                  </a:moveTo>
                  <a:lnTo>
                    <a:pt x="0" y="553719"/>
                  </a:lnTo>
                  <a:lnTo>
                    <a:pt x="0" y="560069"/>
                  </a:lnTo>
                  <a:lnTo>
                    <a:pt x="7619" y="560069"/>
                  </a:lnTo>
                  <a:lnTo>
                    <a:pt x="7619" y="553719"/>
                  </a:lnTo>
                  <a:close/>
                </a:path>
                <a:path w="7620" h="725170">
                  <a:moveTo>
                    <a:pt x="7619" y="548639"/>
                  </a:moveTo>
                  <a:lnTo>
                    <a:pt x="0" y="548639"/>
                  </a:lnTo>
                  <a:lnTo>
                    <a:pt x="0" y="552449"/>
                  </a:lnTo>
                  <a:lnTo>
                    <a:pt x="7619" y="552449"/>
                  </a:lnTo>
                  <a:lnTo>
                    <a:pt x="7619" y="548639"/>
                  </a:lnTo>
                  <a:close/>
                </a:path>
                <a:path w="7620" h="725170">
                  <a:moveTo>
                    <a:pt x="7619" y="544829"/>
                  </a:moveTo>
                  <a:lnTo>
                    <a:pt x="3809" y="544829"/>
                  </a:lnTo>
                  <a:lnTo>
                    <a:pt x="3809" y="547369"/>
                  </a:lnTo>
                  <a:lnTo>
                    <a:pt x="7619" y="547369"/>
                  </a:lnTo>
                  <a:lnTo>
                    <a:pt x="7619" y="544829"/>
                  </a:lnTo>
                  <a:close/>
                </a:path>
              </a:pathLst>
            </a:custGeom>
            <a:solidFill>
              <a:srgbClr val="4B00F4"/>
            </a:solidFill>
          </p:spPr>
          <p:txBody>
            <a:bodyPr bIns="0" lIns="0" rIns="0" rtlCol="0" tIns="0" wrap="square"/>
            <a:p/>
          </p:txBody>
        </p:sp>
        <p:sp>
          <p:nvSpPr>
            <p:cNvPr id="1051069" name="object 2385"/>
            <p:cNvSpPr/>
            <p:nvPr/>
          </p:nvSpPr>
          <p:spPr>
            <a:xfrm>
              <a:off x="6436360" y="5793740"/>
              <a:ext cx="0" cy="181610"/>
            </a:xfrm>
            <a:custGeom>
              <a:avLst/>
              <a:ahLst/>
              <a:rect l="l" t="t" r="r" b="b"/>
              <a:pathLst>
                <a:path w="0" h="181610">
                  <a:moveTo>
                    <a:pt x="0" y="0"/>
                  </a:moveTo>
                  <a:lnTo>
                    <a:pt x="0" y="181610"/>
                  </a:lnTo>
                </a:path>
              </a:pathLst>
            </a:custGeom>
            <a:ln w="7620">
              <a:solidFill>
                <a:srgbClr val="4900F5"/>
              </a:solidFill>
            </a:ln>
          </p:spPr>
          <p:txBody>
            <a:bodyPr bIns="0" lIns="0" rIns="0" rtlCol="0" tIns="0" wrap="square"/>
            <a:p/>
          </p:txBody>
        </p:sp>
        <p:sp>
          <p:nvSpPr>
            <p:cNvPr id="1051070" name="object 2386"/>
            <p:cNvSpPr/>
            <p:nvPr/>
          </p:nvSpPr>
          <p:spPr>
            <a:xfrm>
              <a:off x="6436360" y="6337300"/>
              <a:ext cx="0" cy="180340"/>
            </a:xfrm>
            <a:custGeom>
              <a:avLst/>
              <a:ahLst/>
              <a:rect l="l" t="t" r="r" b="b"/>
              <a:pathLst>
                <a:path w="0" h="180340">
                  <a:moveTo>
                    <a:pt x="0" y="0"/>
                  </a:moveTo>
                  <a:lnTo>
                    <a:pt x="0" y="180340"/>
                  </a:lnTo>
                </a:path>
              </a:pathLst>
            </a:custGeom>
            <a:ln w="7620">
              <a:solidFill>
                <a:srgbClr val="4900F5"/>
              </a:solidFill>
              <a:prstDash val="sysDot"/>
            </a:ln>
          </p:spPr>
          <p:txBody>
            <a:bodyPr bIns="0" lIns="0" rIns="0" rtlCol="0" tIns="0" wrap="square"/>
            <a:p/>
          </p:txBody>
        </p:sp>
        <p:sp>
          <p:nvSpPr>
            <p:cNvPr id="1051071" name="object 2387"/>
            <p:cNvSpPr/>
            <p:nvPr/>
          </p:nvSpPr>
          <p:spPr>
            <a:xfrm>
              <a:off x="6424930" y="5793740"/>
              <a:ext cx="7620" cy="723900"/>
            </a:xfrm>
            <a:custGeom>
              <a:avLst/>
              <a:ahLst/>
              <a:rect l="l" t="t" r="r" b="b"/>
              <a:pathLst>
                <a:path w="7620" h="723900">
                  <a:moveTo>
                    <a:pt x="7620" y="0"/>
                  </a:moveTo>
                  <a:lnTo>
                    <a:pt x="0" y="0"/>
                  </a:lnTo>
                  <a:lnTo>
                    <a:pt x="0" y="5080"/>
                  </a:lnTo>
                  <a:lnTo>
                    <a:pt x="7620" y="5080"/>
                  </a:lnTo>
                  <a:lnTo>
                    <a:pt x="7620" y="0"/>
                  </a:lnTo>
                  <a:close/>
                </a:path>
                <a:path w="7620" h="723900">
                  <a:moveTo>
                    <a:pt x="7620" y="5080"/>
                  </a:moveTo>
                  <a:lnTo>
                    <a:pt x="0" y="5080"/>
                  </a:lnTo>
                  <a:lnTo>
                    <a:pt x="0" y="7620"/>
                  </a:lnTo>
                  <a:lnTo>
                    <a:pt x="7620" y="7620"/>
                  </a:lnTo>
                  <a:lnTo>
                    <a:pt x="7620" y="5080"/>
                  </a:lnTo>
                  <a:close/>
                </a:path>
                <a:path w="7620" h="723900">
                  <a:moveTo>
                    <a:pt x="7620" y="7620"/>
                  </a:moveTo>
                  <a:lnTo>
                    <a:pt x="0" y="7620"/>
                  </a:lnTo>
                  <a:lnTo>
                    <a:pt x="0" y="11430"/>
                  </a:lnTo>
                  <a:lnTo>
                    <a:pt x="7620" y="11430"/>
                  </a:lnTo>
                  <a:lnTo>
                    <a:pt x="7620" y="7620"/>
                  </a:lnTo>
                  <a:close/>
                </a:path>
                <a:path w="7620" h="723900">
                  <a:moveTo>
                    <a:pt x="7620" y="11430"/>
                  </a:moveTo>
                  <a:lnTo>
                    <a:pt x="0" y="11430"/>
                  </a:lnTo>
                  <a:lnTo>
                    <a:pt x="0" y="13970"/>
                  </a:lnTo>
                  <a:lnTo>
                    <a:pt x="7620" y="13970"/>
                  </a:lnTo>
                  <a:lnTo>
                    <a:pt x="7620" y="11430"/>
                  </a:lnTo>
                  <a:close/>
                </a:path>
                <a:path w="7620" h="723900">
                  <a:moveTo>
                    <a:pt x="7620" y="13970"/>
                  </a:moveTo>
                  <a:lnTo>
                    <a:pt x="0" y="13970"/>
                  </a:lnTo>
                  <a:lnTo>
                    <a:pt x="0" y="20320"/>
                  </a:lnTo>
                  <a:lnTo>
                    <a:pt x="7620" y="20320"/>
                  </a:lnTo>
                  <a:lnTo>
                    <a:pt x="7620" y="13970"/>
                  </a:lnTo>
                  <a:close/>
                </a:path>
                <a:path w="7620" h="723900">
                  <a:moveTo>
                    <a:pt x="7620" y="20320"/>
                  </a:moveTo>
                  <a:lnTo>
                    <a:pt x="0" y="20320"/>
                  </a:lnTo>
                  <a:lnTo>
                    <a:pt x="0" y="26670"/>
                  </a:lnTo>
                  <a:lnTo>
                    <a:pt x="7620" y="26670"/>
                  </a:lnTo>
                  <a:lnTo>
                    <a:pt x="7620" y="20320"/>
                  </a:lnTo>
                  <a:close/>
                </a:path>
                <a:path w="7620" h="723900">
                  <a:moveTo>
                    <a:pt x="7620" y="26670"/>
                  </a:moveTo>
                  <a:lnTo>
                    <a:pt x="0" y="26670"/>
                  </a:lnTo>
                  <a:lnTo>
                    <a:pt x="0" y="39370"/>
                  </a:lnTo>
                  <a:lnTo>
                    <a:pt x="7620" y="39370"/>
                  </a:lnTo>
                  <a:lnTo>
                    <a:pt x="7620" y="26670"/>
                  </a:lnTo>
                  <a:close/>
                </a:path>
                <a:path w="7620" h="723900">
                  <a:moveTo>
                    <a:pt x="7620" y="39370"/>
                  </a:moveTo>
                  <a:lnTo>
                    <a:pt x="0" y="39370"/>
                  </a:lnTo>
                  <a:lnTo>
                    <a:pt x="0" y="43180"/>
                  </a:lnTo>
                  <a:lnTo>
                    <a:pt x="7620" y="43180"/>
                  </a:lnTo>
                  <a:lnTo>
                    <a:pt x="7620" y="39370"/>
                  </a:lnTo>
                  <a:close/>
                </a:path>
                <a:path w="7620" h="723900">
                  <a:moveTo>
                    <a:pt x="7620" y="43180"/>
                  </a:moveTo>
                  <a:lnTo>
                    <a:pt x="0" y="43180"/>
                  </a:lnTo>
                  <a:lnTo>
                    <a:pt x="0" y="45720"/>
                  </a:lnTo>
                  <a:lnTo>
                    <a:pt x="7620" y="45720"/>
                  </a:lnTo>
                  <a:lnTo>
                    <a:pt x="7620" y="43180"/>
                  </a:lnTo>
                  <a:close/>
                </a:path>
                <a:path w="7620" h="723900">
                  <a:moveTo>
                    <a:pt x="7620" y="45720"/>
                  </a:moveTo>
                  <a:lnTo>
                    <a:pt x="0" y="45720"/>
                  </a:lnTo>
                  <a:lnTo>
                    <a:pt x="0" y="49530"/>
                  </a:lnTo>
                  <a:lnTo>
                    <a:pt x="7620" y="49530"/>
                  </a:lnTo>
                  <a:lnTo>
                    <a:pt x="7620" y="45720"/>
                  </a:lnTo>
                  <a:close/>
                </a:path>
                <a:path w="7620" h="723900">
                  <a:moveTo>
                    <a:pt x="7620" y="49530"/>
                  </a:moveTo>
                  <a:lnTo>
                    <a:pt x="0" y="49530"/>
                  </a:lnTo>
                  <a:lnTo>
                    <a:pt x="0" y="52070"/>
                  </a:lnTo>
                  <a:lnTo>
                    <a:pt x="7620" y="52070"/>
                  </a:lnTo>
                  <a:lnTo>
                    <a:pt x="7620" y="49530"/>
                  </a:lnTo>
                  <a:close/>
                </a:path>
                <a:path w="7620" h="723900">
                  <a:moveTo>
                    <a:pt x="7620" y="52070"/>
                  </a:moveTo>
                  <a:lnTo>
                    <a:pt x="0" y="52070"/>
                  </a:lnTo>
                  <a:lnTo>
                    <a:pt x="0" y="55880"/>
                  </a:lnTo>
                  <a:lnTo>
                    <a:pt x="7620" y="55880"/>
                  </a:lnTo>
                  <a:lnTo>
                    <a:pt x="7620" y="52070"/>
                  </a:lnTo>
                  <a:close/>
                </a:path>
                <a:path w="7620" h="723900">
                  <a:moveTo>
                    <a:pt x="7620" y="55880"/>
                  </a:moveTo>
                  <a:lnTo>
                    <a:pt x="0" y="55880"/>
                  </a:lnTo>
                  <a:lnTo>
                    <a:pt x="0" y="58420"/>
                  </a:lnTo>
                  <a:lnTo>
                    <a:pt x="7620" y="58420"/>
                  </a:lnTo>
                  <a:lnTo>
                    <a:pt x="7620" y="55880"/>
                  </a:lnTo>
                  <a:close/>
                </a:path>
                <a:path w="7620" h="723900">
                  <a:moveTo>
                    <a:pt x="7620" y="58420"/>
                  </a:moveTo>
                  <a:lnTo>
                    <a:pt x="0" y="58420"/>
                  </a:lnTo>
                  <a:lnTo>
                    <a:pt x="0" y="62230"/>
                  </a:lnTo>
                  <a:lnTo>
                    <a:pt x="7620" y="62230"/>
                  </a:lnTo>
                  <a:lnTo>
                    <a:pt x="7620" y="58420"/>
                  </a:lnTo>
                  <a:close/>
                </a:path>
                <a:path w="7620" h="723900">
                  <a:moveTo>
                    <a:pt x="7620" y="62230"/>
                  </a:moveTo>
                  <a:lnTo>
                    <a:pt x="0" y="62230"/>
                  </a:lnTo>
                  <a:lnTo>
                    <a:pt x="0" y="64770"/>
                  </a:lnTo>
                  <a:lnTo>
                    <a:pt x="7620" y="64770"/>
                  </a:lnTo>
                  <a:lnTo>
                    <a:pt x="7620" y="62230"/>
                  </a:lnTo>
                  <a:close/>
                </a:path>
                <a:path w="7620" h="723900">
                  <a:moveTo>
                    <a:pt x="7620" y="64770"/>
                  </a:moveTo>
                  <a:lnTo>
                    <a:pt x="0" y="64770"/>
                  </a:lnTo>
                  <a:lnTo>
                    <a:pt x="0" y="71120"/>
                  </a:lnTo>
                  <a:lnTo>
                    <a:pt x="7620" y="71120"/>
                  </a:lnTo>
                  <a:lnTo>
                    <a:pt x="7620" y="64770"/>
                  </a:lnTo>
                  <a:close/>
                </a:path>
                <a:path w="7620" h="723900">
                  <a:moveTo>
                    <a:pt x="7620" y="71120"/>
                  </a:moveTo>
                  <a:lnTo>
                    <a:pt x="0" y="71120"/>
                  </a:lnTo>
                  <a:lnTo>
                    <a:pt x="0" y="74930"/>
                  </a:lnTo>
                  <a:lnTo>
                    <a:pt x="7620" y="74930"/>
                  </a:lnTo>
                  <a:lnTo>
                    <a:pt x="7620" y="71120"/>
                  </a:lnTo>
                  <a:close/>
                </a:path>
                <a:path w="7620" h="723900">
                  <a:moveTo>
                    <a:pt x="7620" y="74930"/>
                  </a:moveTo>
                  <a:lnTo>
                    <a:pt x="0" y="74930"/>
                  </a:lnTo>
                  <a:lnTo>
                    <a:pt x="0" y="77470"/>
                  </a:lnTo>
                  <a:lnTo>
                    <a:pt x="7620" y="77470"/>
                  </a:lnTo>
                  <a:lnTo>
                    <a:pt x="7620" y="74930"/>
                  </a:lnTo>
                  <a:close/>
                </a:path>
                <a:path w="7620" h="723900">
                  <a:moveTo>
                    <a:pt x="7620" y="77470"/>
                  </a:moveTo>
                  <a:lnTo>
                    <a:pt x="0" y="77470"/>
                  </a:lnTo>
                  <a:lnTo>
                    <a:pt x="0" y="81280"/>
                  </a:lnTo>
                  <a:lnTo>
                    <a:pt x="7620" y="81280"/>
                  </a:lnTo>
                  <a:lnTo>
                    <a:pt x="7620" y="77470"/>
                  </a:lnTo>
                  <a:close/>
                </a:path>
                <a:path w="7620" h="723900">
                  <a:moveTo>
                    <a:pt x="7620" y="81280"/>
                  </a:moveTo>
                  <a:lnTo>
                    <a:pt x="0" y="81280"/>
                  </a:lnTo>
                  <a:lnTo>
                    <a:pt x="0" y="83820"/>
                  </a:lnTo>
                  <a:lnTo>
                    <a:pt x="7620" y="83820"/>
                  </a:lnTo>
                  <a:lnTo>
                    <a:pt x="7620" y="81280"/>
                  </a:lnTo>
                  <a:close/>
                </a:path>
                <a:path w="7620" h="723900">
                  <a:moveTo>
                    <a:pt x="7620" y="83820"/>
                  </a:moveTo>
                  <a:lnTo>
                    <a:pt x="0" y="83820"/>
                  </a:lnTo>
                  <a:lnTo>
                    <a:pt x="0" y="87630"/>
                  </a:lnTo>
                  <a:lnTo>
                    <a:pt x="7620" y="87630"/>
                  </a:lnTo>
                  <a:lnTo>
                    <a:pt x="7620" y="83820"/>
                  </a:lnTo>
                  <a:close/>
                </a:path>
                <a:path w="7620" h="723900">
                  <a:moveTo>
                    <a:pt x="7620" y="87630"/>
                  </a:moveTo>
                  <a:lnTo>
                    <a:pt x="0" y="87630"/>
                  </a:lnTo>
                  <a:lnTo>
                    <a:pt x="0" y="93980"/>
                  </a:lnTo>
                  <a:lnTo>
                    <a:pt x="7620" y="93980"/>
                  </a:lnTo>
                  <a:lnTo>
                    <a:pt x="7620" y="87630"/>
                  </a:lnTo>
                  <a:close/>
                </a:path>
                <a:path w="7620" h="723900">
                  <a:moveTo>
                    <a:pt x="7620" y="93980"/>
                  </a:moveTo>
                  <a:lnTo>
                    <a:pt x="0" y="93980"/>
                  </a:lnTo>
                  <a:lnTo>
                    <a:pt x="0" y="96520"/>
                  </a:lnTo>
                  <a:lnTo>
                    <a:pt x="7620" y="96520"/>
                  </a:lnTo>
                  <a:lnTo>
                    <a:pt x="7620" y="93980"/>
                  </a:lnTo>
                  <a:close/>
                </a:path>
                <a:path w="7620" h="723900">
                  <a:moveTo>
                    <a:pt x="7620" y="96520"/>
                  </a:moveTo>
                  <a:lnTo>
                    <a:pt x="0" y="96520"/>
                  </a:lnTo>
                  <a:lnTo>
                    <a:pt x="0" y="100330"/>
                  </a:lnTo>
                  <a:lnTo>
                    <a:pt x="7620" y="100330"/>
                  </a:lnTo>
                  <a:lnTo>
                    <a:pt x="7620" y="96520"/>
                  </a:lnTo>
                  <a:close/>
                </a:path>
                <a:path w="7620" h="723900">
                  <a:moveTo>
                    <a:pt x="7620" y="100330"/>
                  </a:moveTo>
                  <a:lnTo>
                    <a:pt x="0" y="100330"/>
                  </a:lnTo>
                  <a:lnTo>
                    <a:pt x="0" y="102870"/>
                  </a:lnTo>
                  <a:lnTo>
                    <a:pt x="7620" y="102870"/>
                  </a:lnTo>
                  <a:lnTo>
                    <a:pt x="7620" y="100330"/>
                  </a:lnTo>
                  <a:close/>
                </a:path>
                <a:path w="7620" h="723900">
                  <a:moveTo>
                    <a:pt x="7620" y="102870"/>
                  </a:moveTo>
                  <a:lnTo>
                    <a:pt x="0" y="102870"/>
                  </a:lnTo>
                  <a:lnTo>
                    <a:pt x="0" y="106680"/>
                  </a:lnTo>
                  <a:lnTo>
                    <a:pt x="7620" y="106680"/>
                  </a:lnTo>
                  <a:lnTo>
                    <a:pt x="7620" y="102870"/>
                  </a:lnTo>
                  <a:close/>
                </a:path>
                <a:path w="7620" h="723900">
                  <a:moveTo>
                    <a:pt x="7620" y="106680"/>
                  </a:moveTo>
                  <a:lnTo>
                    <a:pt x="0" y="106680"/>
                  </a:lnTo>
                  <a:lnTo>
                    <a:pt x="0" y="109220"/>
                  </a:lnTo>
                  <a:lnTo>
                    <a:pt x="7620" y="109220"/>
                  </a:lnTo>
                  <a:lnTo>
                    <a:pt x="7620" y="106680"/>
                  </a:lnTo>
                  <a:close/>
                </a:path>
                <a:path w="7620" h="723900">
                  <a:moveTo>
                    <a:pt x="7620" y="109220"/>
                  </a:moveTo>
                  <a:lnTo>
                    <a:pt x="0" y="109220"/>
                  </a:lnTo>
                  <a:lnTo>
                    <a:pt x="0" y="113030"/>
                  </a:lnTo>
                  <a:lnTo>
                    <a:pt x="7620" y="113030"/>
                  </a:lnTo>
                  <a:lnTo>
                    <a:pt x="7620" y="109220"/>
                  </a:lnTo>
                  <a:close/>
                </a:path>
                <a:path w="7620" h="723900">
                  <a:moveTo>
                    <a:pt x="7620" y="113030"/>
                  </a:moveTo>
                  <a:lnTo>
                    <a:pt x="0" y="113030"/>
                  </a:lnTo>
                  <a:lnTo>
                    <a:pt x="0" y="115570"/>
                  </a:lnTo>
                  <a:lnTo>
                    <a:pt x="7620" y="115570"/>
                  </a:lnTo>
                  <a:lnTo>
                    <a:pt x="7620" y="113030"/>
                  </a:lnTo>
                  <a:close/>
                </a:path>
                <a:path w="7620" h="723900">
                  <a:moveTo>
                    <a:pt x="7620" y="115570"/>
                  </a:moveTo>
                  <a:lnTo>
                    <a:pt x="0" y="115570"/>
                  </a:lnTo>
                  <a:lnTo>
                    <a:pt x="0" y="119380"/>
                  </a:lnTo>
                  <a:lnTo>
                    <a:pt x="7620" y="119380"/>
                  </a:lnTo>
                  <a:lnTo>
                    <a:pt x="7620" y="115570"/>
                  </a:lnTo>
                  <a:close/>
                </a:path>
                <a:path w="7620" h="723900">
                  <a:moveTo>
                    <a:pt x="7620" y="119380"/>
                  </a:moveTo>
                  <a:lnTo>
                    <a:pt x="0" y="119380"/>
                  </a:lnTo>
                  <a:lnTo>
                    <a:pt x="0" y="121920"/>
                  </a:lnTo>
                  <a:lnTo>
                    <a:pt x="7620" y="121920"/>
                  </a:lnTo>
                  <a:lnTo>
                    <a:pt x="7620" y="119380"/>
                  </a:lnTo>
                  <a:close/>
                </a:path>
                <a:path w="7620" h="723900">
                  <a:moveTo>
                    <a:pt x="7620" y="121920"/>
                  </a:moveTo>
                  <a:lnTo>
                    <a:pt x="0" y="121920"/>
                  </a:lnTo>
                  <a:lnTo>
                    <a:pt x="0" y="125730"/>
                  </a:lnTo>
                  <a:lnTo>
                    <a:pt x="7620" y="125730"/>
                  </a:lnTo>
                  <a:lnTo>
                    <a:pt x="7620" y="121920"/>
                  </a:lnTo>
                  <a:close/>
                </a:path>
                <a:path w="7620" h="723900">
                  <a:moveTo>
                    <a:pt x="7620" y="125730"/>
                  </a:moveTo>
                  <a:lnTo>
                    <a:pt x="0" y="125730"/>
                  </a:lnTo>
                  <a:lnTo>
                    <a:pt x="0" y="128270"/>
                  </a:lnTo>
                  <a:lnTo>
                    <a:pt x="7620" y="128270"/>
                  </a:lnTo>
                  <a:lnTo>
                    <a:pt x="7620" y="125730"/>
                  </a:lnTo>
                  <a:close/>
                </a:path>
                <a:path w="7620" h="723900">
                  <a:moveTo>
                    <a:pt x="7620" y="128270"/>
                  </a:moveTo>
                  <a:lnTo>
                    <a:pt x="0" y="128270"/>
                  </a:lnTo>
                  <a:lnTo>
                    <a:pt x="0" y="132080"/>
                  </a:lnTo>
                  <a:lnTo>
                    <a:pt x="7620" y="132080"/>
                  </a:lnTo>
                  <a:lnTo>
                    <a:pt x="7620" y="128270"/>
                  </a:lnTo>
                  <a:close/>
                </a:path>
                <a:path w="7620" h="723900">
                  <a:moveTo>
                    <a:pt x="7620" y="132080"/>
                  </a:moveTo>
                  <a:lnTo>
                    <a:pt x="0" y="132080"/>
                  </a:lnTo>
                  <a:lnTo>
                    <a:pt x="0" y="134620"/>
                  </a:lnTo>
                  <a:lnTo>
                    <a:pt x="7620" y="134620"/>
                  </a:lnTo>
                  <a:lnTo>
                    <a:pt x="7620" y="132080"/>
                  </a:lnTo>
                  <a:close/>
                </a:path>
                <a:path w="7620" h="723900">
                  <a:moveTo>
                    <a:pt x="7620" y="134620"/>
                  </a:moveTo>
                  <a:lnTo>
                    <a:pt x="0" y="134620"/>
                  </a:lnTo>
                  <a:lnTo>
                    <a:pt x="0" y="138430"/>
                  </a:lnTo>
                  <a:lnTo>
                    <a:pt x="7620" y="138430"/>
                  </a:lnTo>
                  <a:lnTo>
                    <a:pt x="7620" y="134620"/>
                  </a:lnTo>
                  <a:close/>
                </a:path>
                <a:path w="7620" h="723900">
                  <a:moveTo>
                    <a:pt x="7620" y="138430"/>
                  </a:moveTo>
                  <a:lnTo>
                    <a:pt x="0" y="138430"/>
                  </a:lnTo>
                  <a:lnTo>
                    <a:pt x="0" y="140970"/>
                  </a:lnTo>
                  <a:lnTo>
                    <a:pt x="7620" y="140970"/>
                  </a:lnTo>
                  <a:lnTo>
                    <a:pt x="7620" y="138430"/>
                  </a:lnTo>
                  <a:close/>
                </a:path>
                <a:path w="7620" h="723900">
                  <a:moveTo>
                    <a:pt x="7620" y="140970"/>
                  </a:moveTo>
                  <a:lnTo>
                    <a:pt x="0" y="140970"/>
                  </a:lnTo>
                  <a:lnTo>
                    <a:pt x="0" y="144780"/>
                  </a:lnTo>
                  <a:lnTo>
                    <a:pt x="7620" y="144780"/>
                  </a:lnTo>
                  <a:lnTo>
                    <a:pt x="7620" y="140970"/>
                  </a:lnTo>
                  <a:close/>
                </a:path>
                <a:path w="7620" h="723900">
                  <a:moveTo>
                    <a:pt x="7620" y="144780"/>
                  </a:moveTo>
                  <a:lnTo>
                    <a:pt x="0" y="144780"/>
                  </a:lnTo>
                  <a:lnTo>
                    <a:pt x="0" y="147320"/>
                  </a:lnTo>
                  <a:lnTo>
                    <a:pt x="7620" y="147320"/>
                  </a:lnTo>
                  <a:lnTo>
                    <a:pt x="7620" y="144780"/>
                  </a:lnTo>
                  <a:close/>
                </a:path>
                <a:path w="7620" h="723900">
                  <a:moveTo>
                    <a:pt x="7620" y="147320"/>
                  </a:moveTo>
                  <a:lnTo>
                    <a:pt x="0" y="147320"/>
                  </a:lnTo>
                  <a:lnTo>
                    <a:pt x="0" y="153670"/>
                  </a:lnTo>
                  <a:lnTo>
                    <a:pt x="7620" y="153670"/>
                  </a:lnTo>
                  <a:lnTo>
                    <a:pt x="7620" y="147320"/>
                  </a:lnTo>
                  <a:close/>
                </a:path>
                <a:path w="7620" h="723900">
                  <a:moveTo>
                    <a:pt x="7620" y="153670"/>
                  </a:moveTo>
                  <a:lnTo>
                    <a:pt x="0" y="153670"/>
                  </a:lnTo>
                  <a:lnTo>
                    <a:pt x="0" y="160020"/>
                  </a:lnTo>
                  <a:lnTo>
                    <a:pt x="7620" y="160020"/>
                  </a:lnTo>
                  <a:lnTo>
                    <a:pt x="7620" y="153670"/>
                  </a:lnTo>
                  <a:close/>
                </a:path>
                <a:path w="7620" h="723900">
                  <a:moveTo>
                    <a:pt x="7620" y="160020"/>
                  </a:moveTo>
                  <a:lnTo>
                    <a:pt x="0" y="160020"/>
                  </a:lnTo>
                  <a:lnTo>
                    <a:pt x="0" y="163830"/>
                  </a:lnTo>
                  <a:lnTo>
                    <a:pt x="7620" y="163830"/>
                  </a:lnTo>
                  <a:lnTo>
                    <a:pt x="7620" y="160020"/>
                  </a:lnTo>
                  <a:close/>
                </a:path>
                <a:path w="7620" h="723900">
                  <a:moveTo>
                    <a:pt x="7620" y="163830"/>
                  </a:moveTo>
                  <a:lnTo>
                    <a:pt x="0" y="163830"/>
                  </a:lnTo>
                  <a:lnTo>
                    <a:pt x="0" y="166370"/>
                  </a:lnTo>
                  <a:lnTo>
                    <a:pt x="7620" y="166370"/>
                  </a:lnTo>
                  <a:lnTo>
                    <a:pt x="7620" y="163830"/>
                  </a:lnTo>
                  <a:close/>
                </a:path>
                <a:path w="7620" h="723900">
                  <a:moveTo>
                    <a:pt x="7620" y="166370"/>
                  </a:moveTo>
                  <a:lnTo>
                    <a:pt x="0" y="166370"/>
                  </a:lnTo>
                  <a:lnTo>
                    <a:pt x="0" y="172720"/>
                  </a:lnTo>
                  <a:lnTo>
                    <a:pt x="7620" y="172720"/>
                  </a:lnTo>
                  <a:lnTo>
                    <a:pt x="7620" y="166370"/>
                  </a:lnTo>
                  <a:close/>
                </a:path>
                <a:path w="7620" h="723900">
                  <a:moveTo>
                    <a:pt x="7620" y="172720"/>
                  </a:moveTo>
                  <a:lnTo>
                    <a:pt x="0" y="172720"/>
                  </a:lnTo>
                  <a:lnTo>
                    <a:pt x="0" y="179070"/>
                  </a:lnTo>
                  <a:lnTo>
                    <a:pt x="7620" y="179070"/>
                  </a:lnTo>
                  <a:lnTo>
                    <a:pt x="7620" y="172720"/>
                  </a:lnTo>
                  <a:close/>
                </a:path>
                <a:path w="7620" h="723900">
                  <a:moveTo>
                    <a:pt x="7620" y="179070"/>
                  </a:moveTo>
                  <a:lnTo>
                    <a:pt x="0" y="179070"/>
                  </a:lnTo>
                  <a:lnTo>
                    <a:pt x="0" y="182880"/>
                  </a:lnTo>
                  <a:lnTo>
                    <a:pt x="7620" y="182880"/>
                  </a:lnTo>
                  <a:lnTo>
                    <a:pt x="7620" y="179070"/>
                  </a:lnTo>
                  <a:close/>
                </a:path>
                <a:path w="7620" h="723900">
                  <a:moveTo>
                    <a:pt x="7620" y="720090"/>
                  </a:moveTo>
                  <a:lnTo>
                    <a:pt x="0" y="720090"/>
                  </a:lnTo>
                  <a:lnTo>
                    <a:pt x="0" y="723900"/>
                  </a:lnTo>
                  <a:lnTo>
                    <a:pt x="7620" y="723900"/>
                  </a:lnTo>
                  <a:lnTo>
                    <a:pt x="7620" y="720090"/>
                  </a:lnTo>
                  <a:close/>
                </a:path>
                <a:path w="7620" h="723900">
                  <a:moveTo>
                    <a:pt x="7620" y="717550"/>
                  </a:moveTo>
                  <a:lnTo>
                    <a:pt x="0" y="717550"/>
                  </a:lnTo>
                  <a:lnTo>
                    <a:pt x="0" y="718820"/>
                  </a:lnTo>
                  <a:lnTo>
                    <a:pt x="7620" y="718820"/>
                  </a:lnTo>
                  <a:lnTo>
                    <a:pt x="7620" y="717550"/>
                  </a:lnTo>
                  <a:close/>
                </a:path>
                <a:path w="7620" h="723900">
                  <a:moveTo>
                    <a:pt x="7620" y="713740"/>
                  </a:moveTo>
                  <a:lnTo>
                    <a:pt x="0" y="713740"/>
                  </a:lnTo>
                  <a:lnTo>
                    <a:pt x="0" y="716280"/>
                  </a:lnTo>
                  <a:lnTo>
                    <a:pt x="7620" y="716280"/>
                  </a:lnTo>
                  <a:lnTo>
                    <a:pt x="7620" y="713740"/>
                  </a:lnTo>
                  <a:close/>
                </a:path>
                <a:path w="7620" h="723900">
                  <a:moveTo>
                    <a:pt x="7620" y="711200"/>
                  </a:moveTo>
                  <a:lnTo>
                    <a:pt x="0" y="711200"/>
                  </a:lnTo>
                  <a:lnTo>
                    <a:pt x="0" y="712470"/>
                  </a:lnTo>
                  <a:lnTo>
                    <a:pt x="7620" y="712470"/>
                  </a:lnTo>
                  <a:lnTo>
                    <a:pt x="7620" y="711200"/>
                  </a:lnTo>
                  <a:close/>
                </a:path>
                <a:path w="7620" h="723900">
                  <a:moveTo>
                    <a:pt x="7620" y="707390"/>
                  </a:moveTo>
                  <a:lnTo>
                    <a:pt x="0" y="707390"/>
                  </a:lnTo>
                  <a:lnTo>
                    <a:pt x="0" y="709930"/>
                  </a:lnTo>
                  <a:lnTo>
                    <a:pt x="7620" y="709930"/>
                  </a:lnTo>
                  <a:lnTo>
                    <a:pt x="7620" y="707390"/>
                  </a:lnTo>
                  <a:close/>
                </a:path>
                <a:path w="7620" h="723900">
                  <a:moveTo>
                    <a:pt x="7620" y="704850"/>
                  </a:moveTo>
                  <a:lnTo>
                    <a:pt x="0" y="704850"/>
                  </a:lnTo>
                  <a:lnTo>
                    <a:pt x="0" y="706120"/>
                  </a:lnTo>
                  <a:lnTo>
                    <a:pt x="7620" y="706120"/>
                  </a:lnTo>
                  <a:lnTo>
                    <a:pt x="7620" y="704850"/>
                  </a:lnTo>
                  <a:close/>
                </a:path>
                <a:path w="7620" h="723900">
                  <a:moveTo>
                    <a:pt x="7620" y="701040"/>
                  </a:moveTo>
                  <a:lnTo>
                    <a:pt x="0" y="701040"/>
                  </a:lnTo>
                  <a:lnTo>
                    <a:pt x="0" y="703580"/>
                  </a:lnTo>
                  <a:lnTo>
                    <a:pt x="7620" y="703580"/>
                  </a:lnTo>
                  <a:lnTo>
                    <a:pt x="7620" y="701040"/>
                  </a:lnTo>
                  <a:close/>
                </a:path>
                <a:path w="7620" h="723900">
                  <a:moveTo>
                    <a:pt x="7620" y="698500"/>
                  </a:moveTo>
                  <a:lnTo>
                    <a:pt x="0" y="698500"/>
                  </a:lnTo>
                  <a:lnTo>
                    <a:pt x="0" y="699770"/>
                  </a:lnTo>
                  <a:lnTo>
                    <a:pt x="7620" y="699770"/>
                  </a:lnTo>
                  <a:lnTo>
                    <a:pt x="7620" y="698500"/>
                  </a:lnTo>
                  <a:close/>
                </a:path>
                <a:path w="7620" h="723900">
                  <a:moveTo>
                    <a:pt x="7620" y="694690"/>
                  </a:moveTo>
                  <a:lnTo>
                    <a:pt x="0" y="694690"/>
                  </a:lnTo>
                  <a:lnTo>
                    <a:pt x="0" y="697230"/>
                  </a:lnTo>
                  <a:lnTo>
                    <a:pt x="7620" y="697230"/>
                  </a:lnTo>
                  <a:lnTo>
                    <a:pt x="7620" y="694690"/>
                  </a:lnTo>
                  <a:close/>
                </a:path>
                <a:path w="7620" h="723900">
                  <a:moveTo>
                    <a:pt x="7620" y="692150"/>
                  </a:moveTo>
                  <a:lnTo>
                    <a:pt x="0" y="692150"/>
                  </a:lnTo>
                  <a:lnTo>
                    <a:pt x="0" y="693420"/>
                  </a:lnTo>
                  <a:lnTo>
                    <a:pt x="7620" y="693420"/>
                  </a:lnTo>
                  <a:lnTo>
                    <a:pt x="7620" y="692150"/>
                  </a:lnTo>
                  <a:close/>
                </a:path>
                <a:path w="7620" h="723900">
                  <a:moveTo>
                    <a:pt x="7620" y="688340"/>
                  </a:moveTo>
                  <a:lnTo>
                    <a:pt x="0" y="688340"/>
                  </a:lnTo>
                  <a:lnTo>
                    <a:pt x="0" y="690880"/>
                  </a:lnTo>
                  <a:lnTo>
                    <a:pt x="7620" y="690880"/>
                  </a:lnTo>
                  <a:lnTo>
                    <a:pt x="7620" y="688340"/>
                  </a:lnTo>
                  <a:close/>
                </a:path>
                <a:path w="7620" h="723900">
                  <a:moveTo>
                    <a:pt x="7620" y="685800"/>
                  </a:moveTo>
                  <a:lnTo>
                    <a:pt x="0" y="685800"/>
                  </a:lnTo>
                  <a:lnTo>
                    <a:pt x="0" y="687070"/>
                  </a:lnTo>
                  <a:lnTo>
                    <a:pt x="7620" y="687070"/>
                  </a:lnTo>
                  <a:lnTo>
                    <a:pt x="7620" y="685800"/>
                  </a:lnTo>
                  <a:close/>
                </a:path>
                <a:path w="7620" h="723900">
                  <a:moveTo>
                    <a:pt x="7620" y="681990"/>
                  </a:moveTo>
                  <a:lnTo>
                    <a:pt x="0" y="681990"/>
                  </a:lnTo>
                  <a:lnTo>
                    <a:pt x="0" y="684530"/>
                  </a:lnTo>
                  <a:lnTo>
                    <a:pt x="7620" y="684530"/>
                  </a:lnTo>
                  <a:lnTo>
                    <a:pt x="7620" y="681990"/>
                  </a:lnTo>
                  <a:close/>
                </a:path>
                <a:path w="7620" h="723900">
                  <a:moveTo>
                    <a:pt x="7620" y="679450"/>
                  </a:moveTo>
                  <a:lnTo>
                    <a:pt x="0" y="679450"/>
                  </a:lnTo>
                  <a:lnTo>
                    <a:pt x="0" y="680720"/>
                  </a:lnTo>
                  <a:lnTo>
                    <a:pt x="7620" y="680720"/>
                  </a:lnTo>
                  <a:lnTo>
                    <a:pt x="7620" y="679450"/>
                  </a:lnTo>
                  <a:close/>
                </a:path>
                <a:path w="7620" h="723900">
                  <a:moveTo>
                    <a:pt x="7620" y="675640"/>
                  </a:moveTo>
                  <a:lnTo>
                    <a:pt x="0" y="675640"/>
                  </a:lnTo>
                  <a:lnTo>
                    <a:pt x="0" y="678180"/>
                  </a:lnTo>
                  <a:lnTo>
                    <a:pt x="7620" y="678180"/>
                  </a:lnTo>
                  <a:lnTo>
                    <a:pt x="7620" y="675640"/>
                  </a:lnTo>
                  <a:close/>
                </a:path>
                <a:path w="7620" h="723900">
                  <a:moveTo>
                    <a:pt x="7620" y="673100"/>
                  </a:moveTo>
                  <a:lnTo>
                    <a:pt x="0" y="673100"/>
                  </a:lnTo>
                  <a:lnTo>
                    <a:pt x="0" y="674370"/>
                  </a:lnTo>
                  <a:lnTo>
                    <a:pt x="7620" y="674370"/>
                  </a:lnTo>
                  <a:lnTo>
                    <a:pt x="7620" y="673100"/>
                  </a:lnTo>
                  <a:close/>
                </a:path>
                <a:path w="7620" h="723900">
                  <a:moveTo>
                    <a:pt x="7620" y="669290"/>
                  </a:moveTo>
                  <a:lnTo>
                    <a:pt x="0" y="669290"/>
                  </a:lnTo>
                  <a:lnTo>
                    <a:pt x="0" y="671830"/>
                  </a:lnTo>
                  <a:lnTo>
                    <a:pt x="7620" y="671830"/>
                  </a:lnTo>
                  <a:lnTo>
                    <a:pt x="7620" y="669290"/>
                  </a:lnTo>
                  <a:close/>
                </a:path>
                <a:path w="7620" h="723900">
                  <a:moveTo>
                    <a:pt x="7620" y="666750"/>
                  </a:moveTo>
                  <a:lnTo>
                    <a:pt x="0" y="666750"/>
                  </a:lnTo>
                  <a:lnTo>
                    <a:pt x="0" y="668020"/>
                  </a:lnTo>
                  <a:lnTo>
                    <a:pt x="7620" y="668020"/>
                  </a:lnTo>
                  <a:lnTo>
                    <a:pt x="7620" y="666750"/>
                  </a:lnTo>
                  <a:close/>
                </a:path>
                <a:path w="7620" h="723900">
                  <a:moveTo>
                    <a:pt x="7620" y="662940"/>
                  </a:moveTo>
                  <a:lnTo>
                    <a:pt x="0" y="662940"/>
                  </a:lnTo>
                  <a:lnTo>
                    <a:pt x="0" y="665480"/>
                  </a:lnTo>
                  <a:lnTo>
                    <a:pt x="7620" y="665480"/>
                  </a:lnTo>
                  <a:lnTo>
                    <a:pt x="7620" y="662940"/>
                  </a:lnTo>
                  <a:close/>
                </a:path>
                <a:path w="7620" h="723900">
                  <a:moveTo>
                    <a:pt x="7620" y="660400"/>
                  </a:moveTo>
                  <a:lnTo>
                    <a:pt x="0" y="660400"/>
                  </a:lnTo>
                  <a:lnTo>
                    <a:pt x="0" y="661670"/>
                  </a:lnTo>
                  <a:lnTo>
                    <a:pt x="7620" y="661670"/>
                  </a:lnTo>
                  <a:lnTo>
                    <a:pt x="7620" y="660400"/>
                  </a:lnTo>
                  <a:close/>
                </a:path>
                <a:path w="7620" h="723900">
                  <a:moveTo>
                    <a:pt x="7620" y="655320"/>
                  </a:moveTo>
                  <a:lnTo>
                    <a:pt x="0" y="655320"/>
                  </a:lnTo>
                  <a:lnTo>
                    <a:pt x="0" y="659130"/>
                  </a:lnTo>
                  <a:lnTo>
                    <a:pt x="7620" y="659130"/>
                  </a:lnTo>
                  <a:lnTo>
                    <a:pt x="7620" y="655320"/>
                  </a:lnTo>
                  <a:close/>
                </a:path>
                <a:path w="7620" h="723900">
                  <a:moveTo>
                    <a:pt x="7620" y="648970"/>
                  </a:moveTo>
                  <a:lnTo>
                    <a:pt x="0" y="648970"/>
                  </a:lnTo>
                  <a:lnTo>
                    <a:pt x="0" y="654050"/>
                  </a:lnTo>
                  <a:lnTo>
                    <a:pt x="7620" y="654050"/>
                  </a:lnTo>
                  <a:lnTo>
                    <a:pt x="7620" y="648970"/>
                  </a:lnTo>
                  <a:close/>
                </a:path>
                <a:path w="7620" h="723900">
                  <a:moveTo>
                    <a:pt x="7620" y="642620"/>
                  </a:moveTo>
                  <a:lnTo>
                    <a:pt x="0" y="642620"/>
                  </a:lnTo>
                  <a:lnTo>
                    <a:pt x="0" y="647700"/>
                  </a:lnTo>
                  <a:lnTo>
                    <a:pt x="7620" y="647700"/>
                  </a:lnTo>
                  <a:lnTo>
                    <a:pt x="7620" y="642620"/>
                  </a:lnTo>
                  <a:close/>
                </a:path>
                <a:path w="7620" h="723900">
                  <a:moveTo>
                    <a:pt x="7620" y="636270"/>
                  </a:moveTo>
                  <a:lnTo>
                    <a:pt x="0" y="636270"/>
                  </a:lnTo>
                  <a:lnTo>
                    <a:pt x="0" y="641350"/>
                  </a:lnTo>
                  <a:lnTo>
                    <a:pt x="7620" y="641350"/>
                  </a:lnTo>
                  <a:lnTo>
                    <a:pt x="7620" y="636270"/>
                  </a:lnTo>
                  <a:close/>
                </a:path>
                <a:path w="7620" h="723900">
                  <a:moveTo>
                    <a:pt x="7620" y="629920"/>
                  </a:moveTo>
                  <a:lnTo>
                    <a:pt x="0" y="629920"/>
                  </a:lnTo>
                  <a:lnTo>
                    <a:pt x="0" y="635000"/>
                  </a:lnTo>
                  <a:lnTo>
                    <a:pt x="7620" y="635000"/>
                  </a:lnTo>
                  <a:lnTo>
                    <a:pt x="7620" y="629920"/>
                  </a:lnTo>
                  <a:close/>
                </a:path>
                <a:path w="7620" h="723900">
                  <a:moveTo>
                    <a:pt x="7620" y="623570"/>
                  </a:moveTo>
                  <a:lnTo>
                    <a:pt x="0" y="623570"/>
                  </a:lnTo>
                  <a:lnTo>
                    <a:pt x="0" y="628650"/>
                  </a:lnTo>
                  <a:lnTo>
                    <a:pt x="7620" y="628650"/>
                  </a:lnTo>
                  <a:lnTo>
                    <a:pt x="7620" y="623570"/>
                  </a:lnTo>
                  <a:close/>
                </a:path>
                <a:path w="7620" h="723900">
                  <a:moveTo>
                    <a:pt x="7620" y="617220"/>
                  </a:moveTo>
                  <a:lnTo>
                    <a:pt x="0" y="617220"/>
                  </a:lnTo>
                  <a:lnTo>
                    <a:pt x="0" y="622300"/>
                  </a:lnTo>
                  <a:lnTo>
                    <a:pt x="7620" y="622300"/>
                  </a:lnTo>
                  <a:lnTo>
                    <a:pt x="7620" y="617220"/>
                  </a:lnTo>
                  <a:close/>
                </a:path>
                <a:path w="7620" h="723900">
                  <a:moveTo>
                    <a:pt x="7620" y="610870"/>
                  </a:moveTo>
                  <a:lnTo>
                    <a:pt x="0" y="610870"/>
                  </a:lnTo>
                  <a:lnTo>
                    <a:pt x="0" y="615950"/>
                  </a:lnTo>
                  <a:lnTo>
                    <a:pt x="7620" y="615950"/>
                  </a:lnTo>
                  <a:lnTo>
                    <a:pt x="7620" y="610870"/>
                  </a:lnTo>
                  <a:close/>
                </a:path>
                <a:path w="7620" h="723900">
                  <a:moveTo>
                    <a:pt x="7620" y="604520"/>
                  </a:moveTo>
                  <a:lnTo>
                    <a:pt x="0" y="604520"/>
                  </a:lnTo>
                  <a:lnTo>
                    <a:pt x="0" y="609600"/>
                  </a:lnTo>
                  <a:lnTo>
                    <a:pt x="7620" y="609600"/>
                  </a:lnTo>
                  <a:lnTo>
                    <a:pt x="7620" y="604520"/>
                  </a:lnTo>
                  <a:close/>
                </a:path>
                <a:path w="7620" h="723900">
                  <a:moveTo>
                    <a:pt x="7620" y="598170"/>
                  </a:moveTo>
                  <a:lnTo>
                    <a:pt x="0" y="598170"/>
                  </a:lnTo>
                  <a:lnTo>
                    <a:pt x="0" y="603250"/>
                  </a:lnTo>
                  <a:lnTo>
                    <a:pt x="7620" y="603250"/>
                  </a:lnTo>
                  <a:lnTo>
                    <a:pt x="7620" y="598170"/>
                  </a:lnTo>
                  <a:close/>
                </a:path>
                <a:path w="7620" h="723900">
                  <a:moveTo>
                    <a:pt x="7620" y="591820"/>
                  </a:moveTo>
                  <a:lnTo>
                    <a:pt x="0" y="591820"/>
                  </a:lnTo>
                  <a:lnTo>
                    <a:pt x="0" y="596900"/>
                  </a:lnTo>
                  <a:lnTo>
                    <a:pt x="7620" y="596900"/>
                  </a:lnTo>
                  <a:lnTo>
                    <a:pt x="7620" y="591820"/>
                  </a:lnTo>
                  <a:close/>
                </a:path>
                <a:path w="7620" h="723900">
                  <a:moveTo>
                    <a:pt x="7620" y="585470"/>
                  </a:moveTo>
                  <a:lnTo>
                    <a:pt x="0" y="585470"/>
                  </a:lnTo>
                  <a:lnTo>
                    <a:pt x="0" y="590550"/>
                  </a:lnTo>
                  <a:lnTo>
                    <a:pt x="7620" y="590550"/>
                  </a:lnTo>
                  <a:lnTo>
                    <a:pt x="7620" y="585470"/>
                  </a:lnTo>
                  <a:close/>
                </a:path>
                <a:path w="7620" h="723900">
                  <a:moveTo>
                    <a:pt x="7620" y="579120"/>
                  </a:moveTo>
                  <a:lnTo>
                    <a:pt x="0" y="579120"/>
                  </a:lnTo>
                  <a:lnTo>
                    <a:pt x="0" y="584200"/>
                  </a:lnTo>
                  <a:lnTo>
                    <a:pt x="7620" y="584200"/>
                  </a:lnTo>
                  <a:lnTo>
                    <a:pt x="7620" y="579120"/>
                  </a:lnTo>
                  <a:close/>
                </a:path>
                <a:path w="7620" h="723900">
                  <a:moveTo>
                    <a:pt x="7620" y="571500"/>
                  </a:moveTo>
                  <a:lnTo>
                    <a:pt x="0" y="571500"/>
                  </a:lnTo>
                  <a:lnTo>
                    <a:pt x="0" y="577850"/>
                  </a:lnTo>
                  <a:lnTo>
                    <a:pt x="7620" y="577850"/>
                  </a:lnTo>
                  <a:lnTo>
                    <a:pt x="7620" y="571500"/>
                  </a:lnTo>
                  <a:close/>
                </a:path>
                <a:path w="7620" h="723900">
                  <a:moveTo>
                    <a:pt x="7620" y="566420"/>
                  </a:moveTo>
                  <a:lnTo>
                    <a:pt x="0" y="566420"/>
                  </a:lnTo>
                  <a:lnTo>
                    <a:pt x="0" y="570230"/>
                  </a:lnTo>
                  <a:lnTo>
                    <a:pt x="7620" y="570230"/>
                  </a:lnTo>
                  <a:lnTo>
                    <a:pt x="7620" y="566420"/>
                  </a:lnTo>
                  <a:close/>
                </a:path>
                <a:path w="7620" h="723900">
                  <a:moveTo>
                    <a:pt x="7620" y="560070"/>
                  </a:moveTo>
                  <a:lnTo>
                    <a:pt x="0" y="560070"/>
                  </a:lnTo>
                  <a:lnTo>
                    <a:pt x="0" y="565150"/>
                  </a:lnTo>
                  <a:lnTo>
                    <a:pt x="7620" y="565150"/>
                  </a:lnTo>
                  <a:lnTo>
                    <a:pt x="7620" y="560070"/>
                  </a:lnTo>
                  <a:close/>
                </a:path>
                <a:path w="7620" h="723900">
                  <a:moveTo>
                    <a:pt x="7620" y="552450"/>
                  </a:moveTo>
                  <a:lnTo>
                    <a:pt x="0" y="552450"/>
                  </a:lnTo>
                  <a:lnTo>
                    <a:pt x="0" y="558800"/>
                  </a:lnTo>
                  <a:lnTo>
                    <a:pt x="7620" y="558800"/>
                  </a:lnTo>
                  <a:lnTo>
                    <a:pt x="7620" y="552450"/>
                  </a:lnTo>
                  <a:close/>
                </a:path>
                <a:path w="7620" h="723900">
                  <a:moveTo>
                    <a:pt x="7620" y="547370"/>
                  </a:moveTo>
                  <a:lnTo>
                    <a:pt x="0" y="547370"/>
                  </a:lnTo>
                  <a:lnTo>
                    <a:pt x="0" y="551180"/>
                  </a:lnTo>
                  <a:lnTo>
                    <a:pt x="7620" y="551180"/>
                  </a:lnTo>
                  <a:lnTo>
                    <a:pt x="7620" y="547370"/>
                  </a:lnTo>
                  <a:close/>
                </a:path>
                <a:path w="7620" h="723900">
                  <a:moveTo>
                    <a:pt x="6350" y="542290"/>
                  </a:moveTo>
                  <a:lnTo>
                    <a:pt x="0" y="542290"/>
                  </a:lnTo>
                  <a:lnTo>
                    <a:pt x="0" y="546100"/>
                  </a:lnTo>
                  <a:lnTo>
                    <a:pt x="7620" y="546100"/>
                  </a:lnTo>
                  <a:lnTo>
                    <a:pt x="7620" y="543560"/>
                  </a:lnTo>
                  <a:lnTo>
                    <a:pt x="6350" y="543560"/>
                  </a:lnTo>
                  <a:lnTo>
                    <a:pt x="6350" y="542290"/>
                  </a:lnTo>
                  <a:close/>
                </a:path>
              </a:pathLst>
            </a:custGeom>
            <a:solidFill>
              <a:srgbClr val="4800F5"/>
            </a:solidFill>
          </p:spPr>
          <p:txBody>
            <a:bodyPr bIns="0" lIns="0" rIns="0" rtlCol="0" tIns="0" wrap="square"/>
            <a:p/>
          </p:txBody>
        </p:sp>
        <p:sp>
          <p:nvSpPr>
            <p:cNvPr id="1051072" name="object 2388"/>
            <p:cNvSpPr/>
            <p:nvPr/>
          </p:nvSpPr>
          <p:spPr>
            <a:xfrm>
              <a:off x="6418580" y="5793740"/>
              <a:ext cx="6350" cy="723900"/>
            </a:xfrm>
            <a:custGeom>
              <a:avLst/>
              <a:ahLst/>
              <a:rect l="l" t="t" r="r" b="b"/>
              <a:pathLst>
                <a:path w="6350" h="723900">
                  <a:moveTo>
                    <a:pt x="6350" y="0"/>
                  </a:moveTo>
                  <a:lnTo>
                    <a:pt x="0" y="0"/>
                  </a:lnTo>
                  <a:lnTo>
                    <a:pt x="0" y="5080"/>
                  </a:lnTo>
                  <a:lnTo>
                    <a:pt x="6350" y="5080"/>
                  </a:lnTo>
                  <a:lnTo>
                    <a:pt x="6350" y="0"/>
                  </a:lnTo>
                  <a:close/>
                </a:path>
                <a:path w="6350" h="723900">
                  <a:moveTo>
                    <a:pt x="6350" y="5080"/>
                  </a:moveTo>
                  <a:lnTo>
                    <a:pt x="0" y="5080"/>
                  </a:lnTo>
                  <a:lnTo>
                    <a:pt x="0" y="7620"/>
                  </a:lnTo>
                  <a:lnTo>
                    <a:pt x="6350" y="7620"/>
                  </a:lnTo>
                  <a:lnTo>
                    <a:pt x="6350" y="5080"/>
                  </a:lnTo>
                  <a:close/>
                </a:path>
                <a:path w="6350" h="723900">
                  <a:moveTo>
                    <a:pt x="6350" y="7620"/>
                  </a:moveTo>
                  <a:lnTo>
                    <a:pt x="0" y="7620"/>
                  </a:lnTo>
                  <a:lnTo>
                    <a:pt x="0" y="11430"/>
                  </a:lnTo>
                  <a:lnTo>
                    <a:pt x="6350" y="11430"/>
                  </a:lnTo>
                  <a:lnTo>
                    <a:pt x="6350" y="7620"/>
                  </a:lnTo>
                  <a:close/>
                </a:path>
                <a:path w="6350" h="723900">
                  <a:moveTo>
                    <a:pt x="6350" y="11430"/>
                  </a:moveTo>
                  <a:lnTo>
                    <a:pt x="0" y="11430"/>
                  </a:lnTo>
                  <a:lnTo>
                    <a:pt x="0" y="13970"/>
                  </a:lnTo>
                  <a:lnTo>
                    <a:pt x="6350" y="13970"/>
                  </a:lnTo>
                  <a:lnTo>
                    <a:pt x="6350" y="11430"/>
                  </a:lnTo>
                  <a:close/>
                </a:path>
                <a:path w="6350" h="723900">
                  <a:moveTo>
                    <a:pt x="6350" y="13970"/>
                  </a:moveTo>
                  <a:lnTo>
                    <a:pt x="0" y="13970"/>
                  </a:lnTo>
                  <a:lnTo>
                    <a:pt x="0" y="20320"/>
                  </a:lnTo>
                  <a:lnTo>
                    <a:pt x="6350" y="20320"/>
                  </a:lnTo>
                  <a:lnTo>
                    <a:pt x="6350" y="13970"/>
                  </a:lnTo>
                  <a:close/>
                </a:path>
                <a:path w="6350" h="723900">
                  <a:moveTo>
                    <a:pt x="6350" y="20320"/>
                  </a:moveTo>
                  <a:lnTo>
                    <a:pt x="0" y="20320"/>
                  </a:lnTo>
                  <a:lnTo>
                    <a:pt x="0" y="26670"/>
                  </a:lnTo>
                  <a:lnTo>
                    <a:pt x="6350" y="26670"/>
                  </a:lnTo>
                  <a:lnTo>
                    <a:pt x="6350" y="20320"/>
                  </a:lnTo>
                  <a:close/>
                </a:path>
                <a:path w="6350" h="723900">
                  <a:moveTo>
                    <a:pt x="6350" y="26670"/>
                  </a:moveTo>
                  <a:lnTo>
                    <a:pt x="0" y="26670"/>
                  </a:lnTo>
                  <a:lnTo>
                    <a:pt x="0" y="39370"/>
                  </a:lnTo>
                  <a:lnTo>
                    <a:pt x="6350" y="39370"/>
                  </a:lnTo>
                  <a:lnTo>
                    <a:pt x="6350" y="26670"/>
                  </a:lnTo>
                  <a:close/>
                </a:path>
                <a:path w="6350" h="723900">
                  <a:moveTo>
                    <a:pt x="6350" y="39370"/>
                  </a:moveTo>
                  <a:lnTo>
                    <a:pt x="0" y="39370"/>
                  </a:lnTo>
                  <a:lnTo>
                    <a:pt x="0" y="43180"/>
                  </a:lnTo>
                  <a:lnTo>
                    <a:pt x="6350" y="43180"/>
                  </a:lnTo>
                  <a:lnTo>
                    <a:pt x="6350" y="39370"/>
                  </a:lnTo>
                  <a:close/>
                </a:path>
                <a:path w="6350" h="723900">
                  <a:moveTo>
                    <a:pt x="6350" y="43180"/>
                  </a:moveTo>
                  <a:lnTo>
                    <a:pt x="0" y="43180"/>
                  </a:lnTo>
                  <a:lnTo>
                    <a:pt x="0" y="45720"/>
                  </a:lnTo>
                  <a:lnTo>
                    <a:pt x="6350" y="45720"/>
                  </a:lnTo>
                  <a:lnTo>
                    <a:pt x="6350" y="43180"/>
                  </a:lnTo>
                  <a:close/>
                </a:path>
                <a:path w="6350" h="723900">
                  <a:moveTo>
                    <a:pt x="6350" y="45720"/>
                  </a:moveTo>
                  <a:lnTo>
                    <a:pt x="0" y="45720"/>
                  </a:lnTo>
                  <a:lnTo>
                    <a:pt x="0" y="49530"/>
                  </a:lnTo>
                  <a:lnTo>
                    <a:pt x="6350" y="49530"/>
                  </a:lnTo>
                  <a:lnTo>
                    <a:pt x="6350" y="45720"/>
                  </a:lnTo>
                  <a:close/>
                </a:path>
                <a:path w="6350" h="723900">
                  <a:moveTo>
                    <a:pt x="6350" y="49530"/>
                  </a:moveTo>
                  <a:lnTo>
                    <a:pt x="0" y="49530"/>
                  </a:lnTo>
                  <a:lnTo>
                    <a:pt x="0" y="52070"/>
                  </a:lnTo>
                  <a:lnTo>
                    <a:pt x="6350" y="52070"/>
                  </a:lnTo>
                  <a:lnTo>
                    <a:pt x="6350" y="49530"/>
                  </a:lnTo>
                  <a:close/>
                </a:path>
                <a:path w="6350" h="723900">
                  <a:moveTo>
                    <a:pt x="6350" y="52070"/>
                  </a:moveTo>
                  <a:lnTo>
                    <a:pt x="0" y="52070"/>
                  </a:lnTo>
                  <a:lnTo>
                    <a:pt x="0" y="55880"/>
                  </a:lnTo>
                  <a:lnTo>
                    <a:pt x="6350" y="55880"/>
                  </a:lnTo>
                  <a:lnTo>
                    <a:pt x="6350" y="52070"/>
                  </a:lnTo>
                  <a:close/>
                </a:path>
                <a:path w="6350" h="723900">
                  <a:moveTo>
                    <a:pt x="6350" y="55880"/>
                  </a:moveTo>
                  <a:lnTo>
                    <a:pt x="0" y="55880"/>
                  </a:lnTo>
                  <a:lnTo>
                    <a:pt x="0" y="58420"/>
                  </a:lnTo>
                  <a:lnTo>
                    <a:pt x="6350" y="58420"/>
                  </a:lnTo>
                  <a:lnTo>
                    <a:pt x="6350" y="55880"/>
                  </a:lnTo>
                  <a:close/>
                </a:path>
                <a:path w="6350" h="723900">
                  <a:moveTo>
                    <a:pt x="6350" y="58420"/>
                  </a:moveTo>
                  <a:lnTo>
                    <a:pt x="0" y="58420"/>
                  </a:lnTo>
                  <a:lnTo>
                    <a:pt x="0" y="62230"/>
                  </a:lnTo>
                  <a:lnTo>
                    <a:pt x="6350" y="62230"/>
                  </a:lnTo>
                  <a:lnTo>
                    <a:pt x="6350" y="58420"/>
                  </a:lnTo>
                  <a:close/>
                </a:path>
                <a:path w="6350" h="723900">
                  <a:moveTo>
                    <a:pt x="6350" y="62230"/>
                  </a:moveTo>
                  <a:lnTo>
                    <a:pt x="0" y="62230"/>
                  </a:lnTo>
                  <a:lnTo>
                    <a:pt x="0" y="64770"/>
                  </a:lnTo>
                  <a:lnTo>
                    <a:pt x="6350" y="64770"/>
                  </a:lnTo>
                  <a:lnTo>
                    <a:pt x="6350" y="62230"/>
                  </a:lnTo>
                  <a:close/>
                </a:path>
                <a:path w="6350" h="723900">
                  <a:moveTo>
                    <a:pt x="6350" y="64770"/>
                  </a:moveTo>
                  <a:lnTo>
                    <a:pt x="0" y="64770"/>
                  </a:lnTo>
                  <a:lnTo>
                    <a:pt x="0" y="71120"/>
                  </a:lnTo>
                  <a:lnTo>
                    <a:pt x="6350" y="71120"/>
                  </a:lnTo>
                  <a:lnTo>
                    <a:pt x="6350" y="64770"/>
                  </a:lnTo>
                  <a:close/>
                </a:path>
                <a:path w="6350" h="723900">
                  <a:moveTo>
                    <a:pt x="6350" y="71120"/>
                  </a:moveTo>
                  <a:lnTo>
                    <a:pt x="0" y="71120"/>
                  </a:lnTo>
                  <a:lnTo>
                    <a:pt x="0" y="74930"/>
                  </a:lnTo>
                  <a:lnTo>
                    <a:pt x="6350" y="74930"/>
                  </a:lnTo>
                  <a:lnTo>
                    <a:pt x="6350" y="71120"/>
                  </a:lnTo>
                  <a:close/>
                </a:path>
                <a:path w="6350" h="723900">
                  <a:moveTo>
                    <a:pt x="6350" y="74930"/>
                  </a:moveTo>
                  <a:lnTo>
                    <a:pt x="0" y="74930"/>
                  </a:lnTo>
                  <a:lnTo>
                    <a:pt x="0" y="77470"/>
                  </a:lnTo>
                  <a:lnTo>
                    <a:pt x="6350" y="77470"/>
                  </a:lnTo>
                  <a:lnTo>
                    <a:pt x="6350" y="74930"/>
                  </a:lnTo>
                  <a:close/>
                </a:path>
                <a:path w="6350" h="723900">
                  <a:moveTo>
                    <a:pt x="6350" y="77470"/>
                  </a:moveTo>
                  <a:lnTo>
                    <a:pt x="0" y="77470"/>
                  </a:lnTo>
                  <a:lnTo>
                    <a:pt x="0" y="81280"/>
                  </a:lnTo>
                  <a:lnTo>
                    <a:pt x="6350" y="81280"/>
                  </a:lnTo>
                  <a:lnTo>
                    <a:pt x="6350" y="77470"/>
                  </a:lnTo>
                  <a:close/>
                </a:path>
                <a:path w="6350" h="723900">
                  <a:moveTo>
                    <a:pt x="6350" y="81280"/>
                  </a:moveTo>
                  <a:lnTo>
                    <a:pt x="0" y="81280"/>
                  </a:lnTo>
                  <a:lnTo>
                    <a:pt x="0" y="83820"/>
                  </a:lnTo>
                  <a:lnTo>
                    <a:pt x="6350" y="83820"/>
                  </a:lnTo>
                  <a:lnTo>
                    <a:pt x="6350" y="81280"/>
                  </a:lnTo>
                  <a:close/>
                </a:path>
                <a:path w="6350" h="723900">
                  <a:moveTo>
                    <a:pt x="6350" y="83820"/>
                  </a:moveTo>
                  <a:lnTo>
                    <a:pt x="0" y="83820"/>
                  </a:lnTo>
                  <a:lnTo>
                    <a:pt x="0" y="87630"/>
                  </a:lnTo>
                  <a:lnTo>
                    <a:pt x="6350" y="87630"/>
                  </a:lnTo>
                  <a:lnTo>
                    <a:pt x="6350" y="83820"/>
                  </a:lnTo>
                  <a:close/>
                </a:path>
                <a:path w="6350" h="723900">
                  <a:moveTo>
                    <a:pt x="6350" y="87630"/>
                  </a:moveTo>
                  <a:lnTo>
                    <a:pt x="0" y="87630"/>
                  </a:lnTo>
                  <a:lnTo>
                    <a:pt x="0" y="93980"/>
                  </a:lnTo>
                  <a:lnTo>
                    <a:pt x="6350" y="93980"/>
                  </a:lnTo>
                  <a:lnTo>
                    <a:pt x="6350" y="87630"/>
                  </a:lnTo>
                  <a:close/>
                </a:path>
                <a:path w="6350" h="723900">
                  <a:moveTo>
                    <a:pt x="6350" y="93980"/>
                  </a:moveTo>
                  <a:lnTo>
                    <a:pt x="0" y="93980"/>
                  </a:lnTo>
                  <a:lnTo>
                    <a:pt x="0" y="96520"/>
                  </a:lnTo>
                  <a:lnTo>
                    <a:pt x="6350" y="96520"/>
                  </a:lnTo>
                  <a:lnTo>
                    <a:pt x="6350" y="93980"/>
                  </a:lnTo>
                  <a:close/>
                </a:path>
                <a:path w="6350" h="723900">
                  <a:moveTo>
                    <a:pt x="6350" y="96520"/>
                  </a:moveTo>
                  <a:lnTo>
                    <a:pt x="0" y="96520"/>
                  </a:lnTo>
                  <a:lnTo>
                    <a:pt x="0" y="100330"/>
                  </a:lnTo>
                  <a:lnTo>
                    <a:pt x="6350" y="100330"/>
                  </a:lnTo>
                  <a:lnTo>
                    <a:pt x="6350" y="96520"/>
                  </a:lnTo>
                  <a:close/>
                </a:path>
                <a:path w="6350" h="723900">
                  <a:moveTo>
                    <a:pt x="6350" y="100330"/>
                  </a:moveTo>
                  <a:lnTo>
                    <a:pt x="0" y="100330"/>
                  </a:lnTo>
                  <a:lnTo>
                    <a:pt x="0" y="102870"/>
                  </a:lnTo>
                  <a:lnTo>
                    <a:pt x="6350" y="102870"/>
                  </a:lnTo>
                  <a:lnTo>
                    <a:pt x="6350" y="100330"/>
                  </a:lnTo>
                  <a:close/>
                </a:path>
                <a:path w="6350" h="723900">
                  <a:moveTo>
                    <a:pt x="6350" y="102870"/>
                  </a:moveTo>
                  <a:lnTo>
                    <a:pt x="0" y="102870"/>
                  </a:lnTo>
                  <a:lnTo>
                    <a:pt x="0" y="106680"/>
                  </a:lnTo>
                  <a:lnTo>
                    <a:pt x="6350" y="106680"/>
                  </a:lnTo>
                  <a:lnTo>
                    <a:pt x="6350" y="102870"/>
                  </a:lnTo>
                  <a:close/>
                </a:path>
                <a:path w="6350" h="723900">
                  <a:moveTo>
                    <a:pt x="6350" y="106680"/>
                  </a:moveTo>
                  <a:lnTo>
                    <a:pt x="0" y="106680"/>
                  </a:lnTo>
                  <a:lnTo>
                    <a:pt x="0" y="109220"/>
                  </a:lnTo>
                  <a:lnTo>
                    <a:pt x="6350" y="109220"/>
                  </a:lnTo>
                  <a:lnTo>
                    <a:pt x="6350" y="106680"/>
                  </a:lnTo>
                  <a:close/>
                </a:path>
                <a:path w="6350" h="723900">
                  <a:moveTo>
                    <a:pt x="6350" y="109220"/>
                  </a:moveTo>
                  <a:lnTo>
                    <a:pt x="0" y="109220"/>
                  </a:lnTo>
                  <a:lnTo>
                    <a:pt x="0" y="113030"/>
                  </a:lnTo>
                  <a:lnTo>
                    <a:pt x="6350" y="113030"/>
                  </a:lnTo>
                  <a:lnTo>
                    <a:pt x="6350" y="109220"/>
                  </a:lnTo>
                  <a:close/>
                </a:path>
                <a:path w="6350" h="723900">
                  <a:moveTo>
                    <a:pt x="6350" y="113030"/>
                  </a:moveTo>
                  <a:lnTo>
                    <a:pt x="0" y="113030"/>
                  </a:lnTo>
                  <a:lnTo>
                    <a:pt x="0" y="115570"/>
                  </a:lnTo>
                  <a:lnTo>
                    <a:pt x="6350" y="115570"/>
                  </a:lnTo>
                  <a:lnTo>
                    <a:pt x="6350" y="113030"/>
                  </a:lnTo>
                  <a:close/>
                </a:path>
                <a:path w="6350" h="723900">
                  <a:moveTo>
                    <a:pt x="6350" y="115570"/>
                  </a:moveTo>
                  <a:lnTo>
                    <a:pt x="0" y="115570"/>
                  </a:lnTo>
                  <a:lnTo>
                    <a:pt x="0" y="119380"/>
                  </a:lnTo>
                  <a:lnTo>
                    <a:pt x="6350" y="119380"/>
                  </a:lnTo>
                  <a:lnTo>
                    <a:pt x="6350" y="115570"/>
                  </a:lnTo>
                  <a:close/>
                </a:path>
                <a:path w="6350" h="723900">
                  <a:moveTo>
                    <a:pt x="6350" y="119380"/>
                  </a:moveTo>
                  <a:lnTo>
                    <a:pt x="0" y="119380"/>
                  </a:lnTo>
                  <a:lnTo>
                    <a:pt x="0" y="121920"/>
                  </a:lnTo>
                  <a:lnTo>
                    <a:pt x="6350" y="121920"/>
                  </a:lnTo>
                  <a:lnTo>
                    <a:pt x="6350" y="119380"/>
                  </a:lnTo>
                  <a:close/>
                </a:path>
                <a:path w="6350" h="723900">
                  <a:moveTo>
                    <a:pt x="6350" y="121920"/>
                  </a:moveTo>
                  <a:lnTo>
                    <a:pt x="0" y="121920"/>
                  </a:lnTo>
                  <a:lnTo>
                    <a:pt x="0" y="125730"/>
                  </a:lnTo>
                  <a:lnTo>
                    <a:pt x="6350" y="125730"/>
                  </a:lnTo>
                  <a:lnTo>
                    <a:pt x="6350" y="121920"/>
                  </a:lnTo>
                  <a:close/>
                </a:path>
                <a:path w="6350" h="723900">
                  <a:moveTo>
                    <a:pt x="6350" y="125730"/>
                  </a:moveTo>
                  <a:lnTo>
                    <a:pt x="0" y="125730"/>
                  </a:lnTo>
                  <a:lnTo>
                    <a:pt x="0" y="128270"/>
                  </a:lnTo>
                  <a:lnTo>
                    <a:pt x="6350" y="128270"/>
                  </a:lnTo>
                  <a:lnTo>
                    <a:pt x="6350" y="125730"/>
                  </a:lnTo>
                  <a:close/>
                </a:path>
                <a:path w="6350" h="723900">
                  <a:moveTo>
                    <a:pt x="6350" y="128270"/>
                  </a:moveTo>
                  <a:lnTo>
                    <a:pt x="0" y="128270"/>
                  </a:lnTo>
                  <a:lnTo>
                    <a:pt x="0" y="132080"/>
                  </a:lnTo>
                  <a:lnTo>
                    <a:pt x="6350" y="132080"/>
                  </a:lnTo>
                  <a:lnTo>
                    <a:pt x="6350" y="128270"/>
                  </a:lnTo>
                  <a:close/>
                </a:path>
                <a:path w="6350" h="723900">
                  <a:moveTo>
                    <a:pt x="6350" y="132080"/>
                  </a:moveTo>
                  <a:lnTo>
                    <a:pt x="0" y="132080"/>
                  </a:lnTo>
                  <a:lnTo>
                    <a:pt x="0" y="134620"/>
                  </a:lnTo>
                  <a:lnTo>
                    <a:pt x="6350" y="134620"/>
                  </a:lnTo>
                  <a:lnTo>
                    <a:pt x="6350" y="132080"/>
                  </a:lnTo>
                  <a:close/>
                </a:path>
                <a:path w="6350" h="723900">
                  <a:moveTo>
                    <a:pt x="6350" y="134620"/>
                  </a:moveTo>
                  <a:lnTo>
                    <a:pt x="0" y="134620"/>
                  </a:lnTo>
                  <a:lnTo>
                    <a:pt x="0" y="138430"/>
                  </a:lnTo>
                  <a:lnTo>
                    <a:pt x="6350" y="138430"/>
                  </a:lnTo>
                  <a:lnTo>
                    <a:pt x="6350" y="134620"/>
                  </a:lnTo>
                  <a:close/>
                </a:path>
                <a:path w="6350" h="723900">
                  <a:moveTo>
                    <a:pt x="6350" y="138430"/>
                  </a:moveTo>
                  <a:lnTo>
                    <a:pt x="0" y="138430"/>
                  </a:lnTo>
                  <a:lnTo>
                    <a:pt x="0" y="140970"/>
                  </a:lnTo>
                  <a:lnTo>
                    <a:pt x="6350" y="140970"/>
                  </a:lnTo>
                  <a:lnTo>
                    <a:pt x="6350" y="138430"/>
                  </a:lnTo>
                  <a:close/>
                </a:path>
                <a:path w="6350" h="723900">
                  <a:moveTo>
                    <a:pt x="6350" y="140970"/>
                  </a:moveTo>
                  <a:lnTo>
                    <a:pt x="0" y="140970"/>
                  </a:lnTo>
                  <a:lnTo>
                    <a:pt x="0" y="144780"/>
                  </a:lnTo>
                  <a:lnTo>
                    <a:pt x="6350" y="144780"/>
                  </a:lnTo>
                  <a:lnTo>
                    <a:pt x="6350" y="140970"/>
                  </a:lnTo>
                  <a:close/>
                </a:path>
                <a:path w="6350" h="723900">
                  <a:moveTo>
                    <a:pt x="6350" y="144780"/>
                  </a:moveTo>
                  <a:lnTo>
                    <a:pt x="0" y="144780"/>
                  </a:lnTo>
                  <a:lnTo>
                    <a:pt x="0" y="147320"/>
                  </a:lnTo>
                  <a:lnTo>
                    <a:pt x="6350" y="147320"/>
                  </a:lnTo>
                  <a:lnTo>
                    <a:pt x="6350" y="144780"/>
                  </a:lnTo>
                  <a:close/>
                </a:path>
                <a:path w="6350" h="723900">
                  <a:moveTo>
                    <a:pt x="6350" y="147320"/>
                  </a:moveTo>
                  <a:lnTo>
                    <a:pt x="0" y="147320"/>
                  </a:lnTo>
                  <a:lnTo>
                    <a:pt x="0" y="153670"/>
                  </a:lnTo>
                  <a:lnTo>
                    <a:pt x="6350" y="153670"/>
                  </a:lnTo>
                  <a:lnTo>
                    <a:pt x="6350" y="147320"/>
                  </a:lnTo>
                  <a:close/>
                </a:path>
                <a:path w="6350" h="723900">
                  <a:moveTo>
                    <a:pt x="6350" y="153670"/>
                  </a:moveTo>
                  <a:lnTo>
                    <a:pt x="0" y="153670"/>
                  </a:lnTo>
                  <a:lnTo>
                    <a:pt x="0" y="160020"/>
                  </a:lnTo>
                  <a:lnTo>
                    <a:pt x="6350" y="160020"/>
                  </a:lnTo>
                  <a:lnTo>
                    <a:pt x="6350" y="153670"/>
                  </a:lnTo>
                  <a:close/>
                </a:path>
                <a:path w="6350" h="723900">
                  <a:moveTo>
                    <a:pt x="6350" y="160020"/>
                  </a:moveTo>
                  <a:lnTo>
                    <a:pt x="0" y="160020"/>
                  </a:lnTo>
                  <a:lnTo>
                    <a:pt x="0" y="163830"/>
                  </a:lnTo>
                  <a:lnTo>
                    <a:pt x="6350" y="163830"/>
                  </a:lnTo>
                  <a:lnTo>
                    <a:pt x="6350" y="160020"/>
                  </a:lnTo>
                  <a:close/>
                </a:path>
                <a:path w="6350" h="723900">
                  <a:moveTo>
                    <a:pt x="6350" y="163830"/>
                  </a:moveTo>
                  <a:lnTo>
                    <a:pt x="0" y="163830"/>
                  </a:lnTo>
                  <a:lnTo>
                    <a:pt x="0" y="166370"/>
                  </a:lnTo>
                  <a:lnTo>
                    <a:pt x="6350" y="166370"/>
                  </a:lnTo>
                  <a:lnTo>
                    <a:pt x="6350" y="163830"/>
                  </a:lnTo>
                  <a:close/>
                </a:path>
                <a:path w="6350" h="723900">
                  <a:moveTo>
                    <a:pt x="6350" y="166370"/>
                  </a:moveTo>
                  <a:lnTo>
                    <a:pt x="0" y="166370"/>
                  </a:lnTo>
                  <a:lnTo>
                    <a:pt x="0" y="172720"/>
                  </a:lnTo>
                  <a:lnTo>
                    <a:pt x="6350" y="172720"/>
                  </a:lnTo>
                  <a:lnTo>
                    <a:pt x="6350" y="166370"/>
                  </a:lnTo>
                  <a:close/>
                </a:path>
                <a:path w="6350" h="723900">
                  <a:moveTo>
                    <a:pt x="6350" y="172720"/>
                  </a:moveTo>
                  <a:lnTo>
                    <a:pt x="0" y="172720"/>
                  </a:lnTo>
                  <a:lnTo>
                    <a:pt x="0" y="179070"/>
                  </a:lnTo>
                  <a:lnTo>
                    <a:pt x="6350" y="179070"/>
                  </a:lnTo>
                  <a:lnTo>
                    <a:pt x="6350" y="172720"/>
                  </a:lnTo>
                  <a:close/>
                </a:path>
                <a:path w="6350" h="723900">
                  <a:moveTo>
                    <a:pt x="6350" y="179070"/>
                  </a:moveTo>
                  <a:lnTo>
                    <a:pt x="0" y="179070"/>
                  </a:lnTo>
                  <a:lnTo>
                    <a:pt x="0" y="184150"/>
                  </a:lnTo>
                  <a:lnTo>
                    <a:pt x="1270" y="184150"/>
                  </a:lnTo>
                  <a:lnTo>
                    <a:pt x="1270" y="182880"/>
                  </a:lnTo>
                  <a:lnTo>
                    <a:pt x="6350" y="182880"/>
                  </a:lnTo>
                  <a:lnTo>
                    <a:pt x="6350" y="179070"/>
                  </a:lnTo>
                  <a:close/>
                </a:path>
                <a:path w="6350" h="723900">
                  <a:moveTo>
                    <a:pt x="6350" y="720090"/>
                  </a:moveTo>
                  <a:lnTo>
                    <a:pt x="0" y="720090"/>
                  </a:lnTo>
                  <a:lnTo>
                    <a:pt x="0" y="723900"/>
                  </a:lnTo>
                  <a:lnTo>
                    <a:pt x="6350" y="723900"/>
                  </a:lnTo>
                  <a:lnTo>
                    <a:pt x="6350" y="720090"/>
                  </a:lnTo>
                  <a:close/>
                </a:path>
                <a:path w="6350" h="723900">
                  <a:moveTo>
                    <a:pt x="6350" y="717550"/>
                  </a:moveTo>
                  <a:lnTo>
                    <a:pt x="0" y="717550"/>
                  </a:lnTo>
                  <a:lnTo>
                    <a:pt x="0" y="718820"/>
                  </a:lnTo>
                  <a:lnTo>
                    <a:pt x="6350" y="718820"/>
                  </a:lnTo>
                  <a:lnTo>
                    <a:pt x="6350" y="717550"/>
                  </a:lnTo>
                  <a:close/>
                </a:path>
                <a:path w="6350" h="723900">
                  <a:moveTo>
                    <a:pt x="6350" y="713740"/>
                  </a:moveTo>
                  <a:lnTo>
                    <a:pt x="0" y="713740"/>
                  </a:lnTo>
                  <a:lnTo>
                    <a:pt x="0" y="716280"/>
                  </a:lnTo>
                  <a:lnTo>
                    <a:pt x="6350" y="716280"/>
                  </a:lnTo>
                  <a:lnTo>
                    <a:pt x="6350" y="713740"/>
                  </a:lnTo>
                  <a:close/>
                </a:path>
                <a:path w="6350" h="723900">
                  <a:moveTo>
                    <a:pt x="6350" y="711200"/>
                  </a:moveTo>
                  <a:lnTo>
                    <a:pt x="0" y="711200"/>
                  </a:lnTo>
                  <a:lnTo>
                    <a:pt x="0" y="712470"/>
                  </a:lnTo>
                  <a:lnTo>
                    <a:pt x="6350" y="712470"/>
                  </a:lnTo>
                  <a:lnTo>
                    <a:pt x="6350" y="711200"/>
                  </a:lnTo>
                  <a:close/>
                </a:path>
                <a:path w="6350" h="723900">
                  <a:moveTo>
                    <a:pt x="6350" y="707390"/>
                  </a:moveTo>
                  <a:lnTo>
                    <a:pt x="0" y="707390"/>
                  </a:lnTo>
                  <a:lnTo>
                    <a:pt x="0" y="709930"/>
                  </a:lnTo>
                  <a:lnTo>
                    <a:pt x="6350" y="709930"/>
                  </a:lnTo>
                  <a:lnTo>
                    <a:pt x="6350" y="707390"/>
                  </a:lnTo>
                  <a:close/>
                </a:path>
                <a:path w="6350" h="723900">
                  <a:moveTo>
                    <a:pt x="6350" y="704850"/>
                  </a:moveTo>
                  <a:lnTo>
                    <a:pt x="0" y="704850"/>
                  </a:lnTo>
                  <a:lnTo>
                    <a:pt x="0" y="706120"/>
                  </a:lnTo>
                  <a:lnTo>
                    <a:pt x="6350" y="706120"/>
                  </a:lnTo>
                  <a:lnTo>
                    <a:pt x="6350" y="704850"/>
                  </a:lnTo>
                  <a:close/>
                </a:path>
                <a:path w="6350" h="723900">
                  <a:moveTo>
                    <a:pt x="6350" y="701040"/>
                  </a:moveTo>
                  <a:lnTo>
                    <a:pt x="0" y="701040"/>
                  </a:lnTo>
                  <a:lnTo>
                    <a:pt x="0" y="703580"/>
                  </a:lnTo>
                  <a:lnTo>
                    <a:pt x="6350" y="703580"/>
                  </a:lnTo>
                  <a:lnTo>
                    <a:pt x="6350" y="701040"/>
                  </a:lnTo>
                  <a:close/>
                </a:path>
                <a:path w="6350" h="723900">
                  <a:moveTo>
                    <a:pt x="6350" y="698500"/>
                  </a:moveTo>
                  <a:lnTo>
                    <a:pt x="0" y="698500"/>
                  </a:lnTo>
                  <a:lnTo>
                    <a:pt x="0" y="699770"/>
                  </a:lnTo>
                  <a:lnTo>
                    <a:pt x="6350" y="699770"/>
                  </a:lnTo>
                  <a:lnTo>
                    <a:pt x="6350" y="698500"/>
                  </a:lnTo>
                  <a:close/>
                </a:path>
                <a:path w="6350" h="723900">
                  <a:moveTo>
                    <a:pt x="6350" y="694690"/>
                  </a:moveTo>
                  <a:lnTo>
                    <a:pt x="0" y="694690"/>
                  </a:lnTo>
                  <a:lnTo>
                    <a:pt x="0" y="697230"/>
                  </a:lnTo>
                  <a:lnTo>
                    <a:pt x="6350" y="697230"/>
                  </a:lnTo>
                  <a:lnTo>
                    <a:pt x="6350" y="694690"/>
                  </a:lnTo>
                  <a:close/>
                </a:path>
                <a:path w="6350" h="723900">
                  <a:moveTo>
                    <a:pt x="6350" y="692150"/>
                  </a:moveTo>
                  <a:lnTo>
                    <a:pt x="0" y="692150"/>
                  </a:lnTo>
                  <a:lnTo>
                    <a:pt x="0" y="693420"/>
                  </a:lnTo>
                  <a:lnTo>
                    <a:pt x="6350" y="693420"/>
                  </a:lnTo>
                  <a:lnTo>
                    <a:pt x="6350" y="692150"/>
                  </a:lnTo>
                  <a:close/>
                </a:path>
                <a:path w="6350" h="723900">
                  <a:moveTo>
                    <a:pt x="6350" y="688340"/>
                  </a:moveTo>
                  <a:lnTo>
                    <a:pt x="0" y="688340"/>
                  </a:lnTo>
                  <a:lnTo>
                    <a:pt x="0" y="690880"/>
                  </a:lnTo>
                  <a:lnTo>
                    <a:pt x="6350" y="690880"/>
                  </a:lnTo>
                  <a:lnTo>
                    <a:pt x="6350" y="688340"/>
                  </a:lnTo>
                  <a:close/>
                </a:path>
                <a:path w="6350" h="723900">
                  <a:moveTo>
                    <a:pt x="6350" y="685800"/>
                  </a:moveTo>
                  <a:lnTo>
                    <a:pt x="0" y="685800"/>
                  </a:lnTo>
                  <a:lnTo>
                    <a:pt x="0" y="687070"/>
                  </a:lnTo>
                  <a:lnTo>
                    <a:pt x="6350" y="687070"/>
                  </a:lnTo>
                  <a:lnTo>
                    <a:pt x="6350" y="685800"/>
                  </a:lnTo>
                  <a:close/>
                </a:path>
                <a:path w="6350" h="723900">
                  <a:moveTo>
                    <a:pt x="6350" y="681990"/>
                  </a:moveTo>
                  <a:lnTo>
                    <a:pt x="0" y="681990"/>
                  </a:lnTo>
                  <a:lnTo>
                    <a:pt x="0" y="684530"/>
                  </a:lnTo>
                  <a:lnTo>
                    <a:pt x="6350" y="684530"/>
                  </a:lnTo>
                  <a:lnTo>
                    <a:pt x="6350" y="681990"/>
                  </a:lnTo>
                  <a:close/>
                </a:path>
                <a:path w="6350" h="723900">
                  <a:moveTo>
                    <a:pt x="6350" y="679450"/>
                  </a:moveTo>
                  <a:lnTo>
                    <a:pt x="0" y="679450"/>
                  </a:lnTo>
                  <a:lnTo>
                    <a:pt x="0" y="680720"/>
                  </a:lnTo>
                  <a:lnTo>
                    <a:pt x="6350" y="680720"/>
                  </a:lnTo>
                  <a:lnTo>
                    <a:pt x="6350" y="679450"/>
                  </a:lnTo>
                  <a:close/>
                </a:path>
                <a:path w="6350" h="723900">
                  <a:moveTo>
                    <a:pt x="6350" y="675640"/>
                  </a:moveTo>
                  <a:lnTo>
                    <a:pt x="0" y="675640"/>
                  </a:lnTo>
                  <a:lnTo>
                    <a:pt x="0" y="678180"/>
                  </a:lnTo>
                  <a:lnTo>
                    <a:pt x="6350" y="678180"/>
                  </a:lnTo>
                  <a:lnTo>
                    <a:pt x="6350" y="675640"/>
                  </a:lnTo>
                  <a:close/>
                </a:path>
                <a:path w="6350" h="723900">
                  <a:moveTo>
                    <a:pt x="6350" y="673100"/>
                  </a:moveTo>
                  <a:lnTo>
                    <a:pt x="0" y="673100"/>
                  </a:lnTo>
                  <a:lnTo>
                    <a:pt x="0" y="674370"/>
                  </a:lnTo>
                  <a:lnTo>
                    <a:pt x="6350" y="674370"/>
                  </a:lnTo>
                  <a:lnTo>
                    <a:pt x="6350" y="673100"/>
                  </a:lnTo>
                  <a:close/>
                </a:path>
                <a:path w="6350" h="723900">
                  <a:moveTo>
                    <a:pt x="6350" y="669290"/>
                  </a:moveTo>
                  <a:lnTo>
                    <a:pt x="0" y="669290"/>
                  </a:lnTo>
                  <a:lnTo>
                    <a:pt x="0" y="671830"/>
                  </a:lnTo>
                  <a:lnTo>
                    <a:pt x="6350" y="671830"/>
                  </a:lnTo>
                  <a:lnTo>
                    <a:pt x="6350" y="669290"/>
                  </a:lnTo>
                  <a:close/>
                </a:path>
                <a:path w="6350" h="723900">
                  <a:moveTo>
                    <a:pt x="6350" y="666750"/>
                  </a:moveTo>
                  <a:lnTo>
                    <a:pt x="0" y="666750"/>
                  </a:lnTo>
                  <a:lnTo>
                    <a:pt x="0" y="668020"/>
                  </a:lnTo>
                  <a:lnTo>
                    <a:pt x="6350" y="668020"/>
                  </a:lnTo>
                  <a:lnTo>
                    <a:pt x="6350" y="666750"/>
                  </a:lnTo>
                  <a:close/>
                </a:path>
                <a:path w="6350" h="723900">
                  <a:moveTo>
                    <a:pt x="6350" y="662940"/>
                  </a:moveTo>
                  <a:lnTo>
                    <a:pt x="0" y="662940"/>
                  </a:lnTo>
                  <a:lnTo>
                    <a:pt x="0" y="665480"/>
                  </a:lnTo>
                  <a:lnTo>
                    <a:pt x="6350" y="665480"/>
                  </a:lnTo>
                  <a:lnTo>
                    <a:pt x="6350" y="662940"/>
                  </a:lnTo>
                  <a:close/>
                </a:path>
                <a:path w="6350" h="723900">
                  <a:moveTo>
                    <a:pt x="6350" y="660400"/>
                  </a:moveTo>
                  <a:lnTo>
                    <a:pt x="0" y="660400"/>
                  </a:lnTo>
                  <a:lnTo>
                    <a:pt x="0" y="661670"/>
                  </a:lnTo>
                  <a:lnTo>
                    <a:pt x="6350" y="661670"/>
                  </a:lnTo>
                  <a:lnTo>
                    <a:pt x="6350" y="660400"/>
                  </a:lnTo>
                  <a:close/>
                </a:path>
                <a:path w="6350" h="723900">
                  <a:moveTo>
                    <a:pt x="6350" y="655320"/>
                  </a:moveTo>
                  <a:lnTo>
                    <a:pt x="0" y="655320"/>
                  </a:lnTo>
                  <a:lnTo>
                    <a:pt x="0" y="659130"/>
                  </a:lnTo>
                  <a:lnTo>
                    <a:pt x="6350" y="659130"/>
                  </a:lnTo>
                  <a:lnTo>
                    <a:pt x="6350" y="655320"/>
                  </a:lnTo>
                  <a:close/>
                </a:path>
                <a:path w="6350" h="723900">
                  <a:moveTo>
                    <a:pt x="6350" y="648970"/>
                  </a:moveTo>
                  <a:lnTo>
                    <a:pt x="0" y="648970"/>
                  </a:lnTo>
                  <a:lnTo>
                    <a:pt x="0" y="654050"/>
                  </a:lnTo>
                  <a:lnTo>
                    <a:pt x="6350" y="654050"/>
                  </a:lnTo>
                  <a:lnTo>
                    <a:pt x="6350" y="648970"/>
                  </a:lnTo>
                  <a:close/>
                </a:path>
                <a:path w="6350" h="723900">
                  <a:moveTo>
                    <a:pt x="6350" y="642620"/>
                  </a:moveTo>
                  <a:lnTo>
                    <a:pt x="0" y="642620"/>
                  </a:lnTo>
                  <a:lnTo>
                    <a:pt x="0" y="647700"/>
                  </a:lnTo>
                  <a:lnTo>
                    <a:pt x="6350" y="647700"/>
                  </a:lnTo>
                  <a:lnTo>
                    <a:pt x="6350" y="642620"/>
                  </a:lnTo>
                  <a:close/>
                </a:path>
                <a:path w="6350" h="723900">
                  <a:moveTo>
                    <a:pt x="6350" y="636270"/>
                  </a:moveTo>
                  <a:lnTo>
                    <a:pt x="0" y="636270"/>
                  </a:lnTo>
                  <a:lnTo>
                    <a:pt x="0" y="641350"/>
                  </a:lnTo>
                  <a:lnTo>
                    <a:pt x="6350" y="641350"/>
                  </a:lnTo>
                  <a:lnTo>
                    <a:pt x="6350" y="636270"/>
                  </a:lnTo>
                  <a:close/>
                </a:path>
                <a:path w="6350" h="723900">
                  <a:moveTo>
                    <a:pt x="6350" y="629920"/>
                  </a:moveTo>
                  <a:lnTo>
                    <a:pt x="0" y="629920"/>
                  </a:lnTo>
                  <a:lnTo>
                    <a:pt x="0" y="635000"/>
                  </a:lnTo>
                  <a:lnTo>
                    <a:pt x="6350" y="635000"/>
                  </a:lnTo>
                  <a:lnTo>
                    <a:pt x="6350" y="629920"/>
                  </a:lnTo>
                  <a:close/>
                </a:path>
                <a:path w="6350" h="723900">
                  <a:moveTo>
                    <a:pt x="6350" y="623570"/>
                  </a:moveTo>
                  <a:lnTo>
                    <a:pt x="0" y="623570"/>
                  </a:lnTo>
                  <a:lnTo>
                    <a:pt x="0" y="628650"/>
                  </a:lnTo>
                  <a:lnTo>
                    <a:pt x="6350" y="628650"/>
                  </a:lnTo>
                  <a:lnTo>
                    <a:pt x="6350" y="623570"/>
                  </a:lnTo>
                  <a:close/>
                </a:path>
                <a:path w="6350" h="723900">
                  <a:moveTo>
                    <a:pt x="6350" y="617220"/>
                  </a:moveTo>
                  <a:lnTo>
                    <a:pt x="0" y="617220"/>
                  </a:lnTo>
                  <a:lnTo>
                    <a:pt x="0" y="622300"/>
                  </a:lnTo>
                  <a:lnTo>
                    <a:pt x="6350" y="622300"/>
                  </a:lnTo>
                  <a:lnTo>
                    <a:pt x="6350" y="617220"/>
                  </a:lnTo>
                  <a:close/>
                </a:path>
                <a:path w="6350" h="723900">
                  <a:moveTo>
                    <a:pt x="6350" y="610870"/>
                  </a:moveTo>
                  <a:lnTo>
                    <a:pt x="0" y="610870"/>
                  </a:lnTo>
                  <a:lnTo>
                    <a:pt x="0" y="615950"/>
                  </a:lnTo>
                  <a:lnTo>
                    <a:pt x="6350" y="615950"/>
                  </a:lnTo>
                  <a:lnTo>
                    <a:pt x="6350" y="610870"/>
                  </a:lnTo>
                  <a:close/>
                </a:path>
                <a:path w="6350" h="723900">
                  <a:moveTo>
                    <a:pt x="6350" y="604520"/>
                  </a:moveTo>
                  <a:lnTo>
                    <a:pt x="0" y="604520"/>
                  </a:lnTo>
                  <a:lnTo>
                    <a:pt x="0" y="609600"/>
                  </a:lnTo>
                  <a:lnTo>
                    <a:pt x="6350" y="609600"/>
                  </a:lnTo>
                  <a:lnTo>
                    <a:pt x="6350" y="604520"/>
                  </a:lnTo>
                  <a:close/>
                </a:path>
                <a:path w="6350" h="723900">
                  <a:moveTo>
                    <a:pt x="6350" y="598170"/>
                  </a:moveTo>
                  <a:lnTo>
                    <a:pt x="0" y="598170"/>
                  </a:lnTo>
                  <a:lnTo>
                    <a:pt x="0" y="603250"/>
                  </a:lnTo>
                  <a:lnTo>
                    <a:pt x="6350" y="603250"/>
                  </a:lnTo>
                  <a:lnTo>
                    <a:pt x="6350" y="598170"/>
                  </a:lnTo>
                  <a:close/>
                </a:path>
                <a:path w="6350" h="723900">
                  <a:moveTo>
                    <a:pt x="6350" y="591820"/>
                  </a:moveTo>
                  <a:lnTo>
                    <a:pt x="0" y="591820"/>
                  </a:lnTo>
                  <a:lnTo>
                    <a:pt x="0" y="596900"/>
                  </a:lnTo>
                  <a:lnTo>
                    <a:pt x="6350" y="596900"/>
                  </a:lnTo>
                  <a:lnTo>
                    <a:pt x="6350" y="591820"/>
                  </a:lnTo>
                  <a:close/>
                </a:path>
                <a:path w="6350" h="723900">
                  <a:moveTo>
                    <a:pt x="6350" y="585470"/>
                  </a:moveTo>
                  <a:lnTo>
                    <a:pt x="0" y="585470"/>
                  </a:lnTo>
                  <a:lnTo>
                    <a:pt x="0" y="590550"/>
                  </a:lnTo>
                  <a:lnTo>
                    <a:pt x="6350" y="590550"/>
                  </a:lnTo>
                  <a:lnTo>
                    <a:pt x="6350" y="585470"/>
                  </a:lnTo>
                  <a:close/>
                </a:path>
                <a:path w="6350" h="723900">
                  <a:moveTo>
                    <a:pt x="6350" y="579120"/>
                  </a:moveTo>
                  <a:lnTo>
                    <a:pt x="0" y="579120"/>
                  </a:lnTo>
                  <a:lnTo>
                    <a:pt x="0" y="584200"/>
                  </a:lnTo>
                  <a:lnTo>
                    <a:pt x="6350" y="584200"/>
                  </a:lnTo>
                  <a:lnTo>
                    <a:pt x="6350" y="579120"/>
                  </a:lnTo>
                  <a:close/>
                </a:path>
                <a:path w="6350" h="723900">
                  <a:moveTo>
                    <a:pt x="6350" y="571500"/>
                  </a:moveTo>
                  <a:lnTo>
                    <a:pt x="0" y="571500"/>
                  </a:lnTo>
                  <a:lnTo>
                    <a:pt x="0" y="577850"/>
                  </a:lnTo>
                  <a:lnTo>
                    <a:pt x="6350" y="577850"/>
                  </a:lnTo>
                  <a:lnTo>
                    <a:pt x="6350" y="571500"/>
                  </a:lnTo>
                  <a:close/>
                </a:path>
                <a:path w="6350" h="723900">
                  <a:moveTo>
                    <a:pt x="6350" y="566420"/>
                  </a:moveTo>
                  <a:lnTo>
                    <a:pt x="0" y="566420"/>
                  </a:lnTo>
                  <a:lnTo>
                    <a:pt x="0" y="570230"/>
                  </a:lnTo>
                  <a:lnTo>
                    <a:pt x="6350" y="570230"/>
                  </a:lnTo>
                  <a:lnTo>
                    <a:pt x="6350" y="566420"/>
                  </a:lnTo>
                  <a:close/>
                </a:path>
                <a:path w="6350" h="723900">
                  <a:moveTo>
                    <a:pt x="6350" y="560070"/>
                  </a:moveTo>
                  <a:lnTo>
                    <a:pt x="0" y="560070"/>
                  </a:lnTo>
                  <a:lnTo>
                    <a:pt x="0" y="565150"/>
                  </a:lnTo>
                  <a:lnTo>
                    <a:pt x="6350" y="565150"/>
                  </a:lnTo>
                  <a:lnTo>
                    <a:pt x="6350" y="560070"/>
                  </a:lnTo>
                  <a:close/>
                </a:path>
                <a:path w="6350" h="723900">
                  <a:moveTo>
                    <a:pt x="6350" y="552450"/>
                  </a:moveTo>
                  <a:lnTo>
                    <a:pt x="0" y="552450"/>
                  </a:lnTo>
                  <a:lnTo>
                    <a:pt x="0" y="558800"/>
                  </a:lnTo>
                  <a:lnTo>
                    <a:pt x="6350" y="558800"/>
                  </a:lnTo>
                  <a:lnTo>
                    <a:pt x="6350" y="552450"/>
                  </a:lnTo>
                  <a:close/>
                </a:path>
                <a:path w="6350" h="723900">
                  <a:moveTo>
                    <a:pt x="6350" y="547370"/>
                  </a:moveTo>
                  <a:lnTo>
                    <a:pt x="0" y="547370"/>
                  </a:lnTo>
                  <a:lnTo>
                    <a:pt x="0" y="551180"/>
                  </a:lnTo>
                  <a:lnTo>
                    <a:pt x="6350" y="551180"/>
                  </a:lnTo>
                  <a:lnTo>
                    <a:pt x="6350" y="547370"/>
                  </a:lnTo>
                  <a:close/>
                </a:path>
                <a:path w="6350" h="723900">
                  <a:moveTo>
                    <a:pt x="6350" y="541020"/>
                  </a:moveTo>
                  <a:lnTo>
                    <a:pt x="0" y="541020"/>
                  </a:lnTo>
                  <a:lnTo>
                    <a:pt x="0" y="546100"/>
                  </a:lnTo>
                  <a:lnTo>
                    <a:pt x="6350" y="546100"/>
                  </a:lnTo>
                  <a:lnTo>
                    <a:pt x="6350" y="541020"/>
                  </a:lnTo>
                  <a:close/>
                </a:path>
              </a:pathLst>
            </a:custGeom>
            <a:solidFill>
              <a:srgbClr val="4700F5"/>
            </a:solidFill>
          </p:spPr>
          <p:txBody>
            <a:bodyPr bIns="0" lIns="0" rIns="0" rtlCol="0" tIns="0" wrap="square"/>
            <a:p/>
          </p:txBody>
        </p:sp>
        <p:sp>
          <p:nvSpPr>
            <p:cNvPr id="1051073" name="object 2389"/>
            <p:cNvSpPr/>
            <p:nvPr/>
          </p:nvSpPr>
          <p:spPr>
            <a:xfrm>
              <a:off x="6410960" y="5793740"/>
              <a:ext cx="7620" cy="723900"/>
            </a:xfrm>
            <a:custGeom>
              <a:avLst/>
              <a:ahLst/>
              <a:rect l="l" t="t" r="r" b="b"/>
              <a:pathLst>
                <a:path w="7620" h="723900">
                  <a:moveTo>
                    <a:pt x="7619" y="0"/>
                  </a:moveTo>
                  <a:lnTo>
                    <a:pt x="0" y="0"/>
                  </a:lnTo>
                  <a:lnTo>
                    <a:pt x="0" y="5080"/>
                  </a:lnTo>
                  <a:lnTo>
                    <a:pt x="7619" y="5080"/>
                  </a:lnTo>
                  <a:lnTo>
                    <a:pt x="7619" y="0"/>
                  </a:lnTo>
                  <a:close/>
                </a:path>
                <a:path w="7620" h="723900">
                  <a:moveTo>
                    <a:pt x="7619" y="5080"/>
                  </a:moveTo>
                  <a:lnTo>
                    <a:pt x="0" y="5080"/>
                  </a:lnTo>
                  <a:lnTo>
                    <a:pt x="0" y="7620"/>
                  </a:lnTo>
                  <a:lnTo>
                    <a:pt x="7619" y="7620"/>
                  </a:lnTo>
                  <a:lnTo>
                    <a:pt x="7619" y="5080"/>
                  </a:lnTo>
                  <a:close/>
                </a:path>
                <a:path w="7620" h="723900">
                  <a:moveTo>
                    <a:pt x="7619" y="7620"/>
                  </a:moveTo>
                  <a:lnTo>
                    <a:pt x="0" y="7620"/>
                  </a:lnTo>
                  <a:lnTo>
                    <a:pt x="0" y="11430"/>
                  </a:lnTo>
                  <a:lnTo>
                    <a:pt x="7619" y="11430"/>
                  </a:lnTo>
                  <a:lnTo>
                    <a:pt x="7619" y="7620"/>
                  </a:lnTo>
                  <a:close/>
                </a:path>
                <a:path w="7620" h="723900">
                  <a:moveTo>
                    <a:pt x="7619" y="11430"/>
                  </a:moveTo>
                  <a:lnTo>
                    <a:pt x="0" y="11430"/>
                  </a:lnTo>
                  <a:lnTo>
                    <a:pt x="0" y="13970"/>
                  </a:lnTo>
                  <a:lnTo>
                    <a:pt x="7619" y="13970"/>
                  </a:lnTo>
                  <a:lnTo>
                    <a:pt x="7619" y="11430"/>
                  </a:lnTo>
                  <a:close/>
                </a:path>
                <a:path w="7620" h="723900">
                  <a:moveTo>
                    <a:pt x="7619" y="13970"/>
                  </a:moveTo>
                  <a:lnTo>
                    <a:pt x="0" y="13970"/>
                  </a:lnTo>
                  <a:lnTo>
                    <a:pt x="0" y="20320"/>
                  </a:lnTo>
                  <a:lnTo>
                    <a:pt x="7619" y="20320"/>
                  </a:lnTo>
                  <a:lnTo>
                    <a:pt x="7619" y="13970"/>
                  </a:lnTo>
                  <a:close/>
                </a:path>
                <a:path w="7620" h="723900">
                  <a:moveTo>
                    <a:pt x="7619" y="20320"/>
                  </a:moveTo>
                  <a:lnTo>
                    <a:pt x="0" y="20320"/>
                  </a:lnTo>
                  <a:lnTo>
                    <a:pt x="0" y="26670"/>
                  </a:lnTo>
                  <a:lnTo>
                    <a:pt x="7619" y="26670"/>
                  </a:lnTo>
                  <a:lnTo>
                    <a:pt x="7619" y="20320"/>
                  </a:lnTo>
                  <a:close/>
                </a:path>
                <a:path w="7620" h="723900">
                  <a:moveTo>
                    <a:pt x="7619" y="26670"/>
                  </a:moveTo>
                  <a:lnTo>
                    <a:pt x="0" y="26670"/>
                  </a:lnTo>
                  <a:lnTo>
                    <a:pt x="0" y="39370"/>
                  </a:lnTo>
                  <a:lnTo>
                    <a:pt x="7619" y="39370"/>
                  </a:lnTo>
                  <a:lnTo>
                    <a:pt x="7619" y="26670"/>
                  </a:lnTo>
                  <a:close/>
                </a:path>
                <a:path w="7620" h="723900">
                  <a:moveTo>
                    <a:pt x="7619" y="39370"/>
                  </a:moveTo>
                  <a:lnTo>
                    <a:pt x="0" y="39370"/>
                  </a:lnTo>
                  <a:lnTo>
                    <a:pt x="0" y="43180"/>
                  </a:lnTo>
                  <a:lnTo>
                    <a:pt x="7619" y="43180"/>
                  </a:lnTo>
                  <a:lnTo>
                    <a:pt x="7619" y="39370"/>
                  </a:lnTo>
                  <a:close/>
                </a:path>
                <a:path w="7620" h="723900">
                  <a:moveTo>
                    <a:pt x="7619" y="43180"/>
                  </a:moveTo>
                  <a:lnTo>
                    <a:pt x="0" y="43180"/>
                  </a:lnTo>
                  <a:lnTo>
                    <a:pt x="0" y="45720"/>
                  </a:lnTo>
                  <a:lnTo>
                    <a:pt x="7619" y="45720"/>
                  </a:lnTo>
                  <a:lnTo>
                    <a:pt x="7619" y="43180"/>
                  </a:lnTo>
                  <a:close/>
                </a:path>
                <a:path w="7620" h="723900">
                  <a:moveTo>
                    <a:pt x="7619" y="45720"/>
                  </a:moveTo>
                  <a:lnTo>
                    <a:pt x="0" y="45720"/>
                  </a:lnTo>
                  <a:lnTo>
                    <a:pt x="0" y="49530"/>
                  </a:lnTo>
                  <a:lnTo>
                    <a:pt x="7619" y="49530"/>
                  </a:lnTo>
                  <a:lnTo>
                    <a:pt x="7619" y="45720"/>
                  </a:lnTo>
                  <a:close/>
                </a:path>
                <a:path w="7620" h="723900">
                  <a:moveTo>
                    <a:pt x="7619" y="49530"/>
                  </a:moveTo>
                  <a:lnTo>
                    <a:pt x="0" y="49530"/>
                  </a:lnTo>
                  <a:lnTo>
                    <a:pt x="0" y="52070"/>
                  </a:lnTo>
                  <a:lnTo>
                    <a:pt x="7619" y="52070"/>
                  </a:lnTo>
                  <a:lnTo>
                    <a:pt x="7619" y="49530"/>
                  </a:lnTo>
                  <a:close/>
                </a:path>
                <a:path w="7620" h="723900">
                  <a:moveTo>
                    <a:pt x="7619" y="52070"/>
                  </a:moveTo>
                  <a:lnTo>
                    <a:pt x="0" y="52070"/>
                  </a:lnTo>
                  <a:lnTo>
                    <a:pt x="0" y="55880"/>
                  </a:lnTo>
                  <a:lnTo>
                    <a:pt x="7619" y="55880"/>
                  </a:lnTo>
                  <a:lnTo>
                    <a:pt x="7619" y="52070"/>
                  </a:lnTo>
                  <a:close/>
                </a:path>
                <a:path w="7620" h="723900">
                  <a:moveTo>
                    <a:pt x="7619" y="55880"/>
                  </a:moveTo>
                  <a:lnTo>
                    <a:pt x="0" y="55880"/>
                  </a:lnTo>
                  <a:lnTo>
                    <a:pt x="0" y="58420"/>
                  </a:lnTo>
                  <a:lnTo>
                    <a:pt x="7619" y="58420"/>
                  </a:lnTo>
                  <a:lnTo>
                    <a:pt x="7619" y="55880"/>
                  </a:lnTo>
                  <a:close/>
                </a:path>
                <a:path w="7620" h="723900">
                  <a:moveTo>
                    <a:pt x="7619" y="58420"/>
                  </a:moveTo>
                  <a:lnTo>
                    <a:pt x="0" y="58420"/>
                  </a:lnTo>
                  <a:lnTo>
                    <a:pt x="0" y="62230"/>
                  </a:lnTo>
                  <a:lnTo>
                    <a:pt x="7619" y="62230"/>
                  </a:lnTo>
                  <a:lnTo>
                    <a:pt x="7619" y="58420"/>
                  </a:lnTo>
                  <a:close/>
                </a:path>
                <a:path w="7620" h="723900">
                  <a:moveTo>
                    <a:pt x="7619" y="62230"/>
                  </a:moveTo>
                  <a:lnTo>
                    <a:pt x="0" y="62230"/>
                  </a:lnTo>
                  <a:lnTo>
                    <a:pt x="0" y="64770"/>
                  </a:lnTo>
                  <a:lnTo>
                    <a:pt x="7619" y="64770"/>
                  </a:lnTo>
                  <a:lnTo>
                    <a:pt x="7619" y="62230"/>
                  </a:lnTo>
                  <a:close/>
                </a:path>
                <a:path w="7620" h="723900">
                  <a:moveTo>
                    <a:pt x="7619" y="64770"/>
                  </a:moveTo>
                  <a:lnTo>
                    <a:pt x="0" y="64770"/>
                  </a:lnTo>
                  <a:lnTo>
                    <a:pt x="0" y="71120"/>
                  </a:lnTo>
                  <a:lnTo>
                    <a:pt x="7619" y="71120"/>
                  </a:lnTo>
                  <a:lnTo>
                    <a:pt x="7619" y="64770"/>
                  </a:lnTo>
                  <a:close/>
                </a:path>
                <a:path w="7620" h="723900">
                  <a:moveTo>
                    <a:pt x="7619" y="71120"/>
                  </a:moveTo>
                  <a:lnTo>
                    <a:pt x="0" y="71120"/>
                  </a:lnTo>
                  <a:lnTo>
                    <a:pt x="0" y="74930"/>
                  </a:lnTo>
                  <a:lnTo>
                    <a:pt x="7619" y="74930"/>
                  </a:lnTo>
                  <a:lnTo>
                    <a:pt x="7619" y="71120"/>
                  </a:lnTo>
                  <a:close/>
                </a:path>
                <a:path w="7620" h="723900">
                  <a:moveTo>
                    <a:pt x="7619" y="74930"/>
                  </a:moveTo>
                  <a:lnTo>
                    <a:pt x="0" y="74930"/>
                  </a:lnTo>
                  <a:lnTo>
                    <a:pt x="0" y="77470"/>
                  </a:lnTo>
                  <a:lnTo>
                    <a:pt x="7619" y="77470"/>
                  </a:lnTo>
                  <a:lnTo>
                    <a:pt x="7619" y="74930"/>
                  </a:lnTo>
                  <a:close/>
                </a:path>
                <a:path w="7620" h="723900">
                  <a:moveTo>
                    <a:pt x="7619" y="77470"/>
                  </a:moveTo>
                  <a:lnTo>
                    <a:pt x="0" y="77470"/>
                  </a:lnTo>
                  <a:lnTo>
                    <a:pt x="0" y="81280"/>
                  </a:lnTo>
                  <a:lnTo>
                    <a:pt x="7619" y="81280"/>
                  </a:lnTo>
                  <a:lnTo>
                    <a:pt x="7619" y="77470"/>
                  </a:lnTo>
                  <a:close/>
                </a:path>
                <a:path w="7620" h="723900">
                  <a:moveTo>
                    <a:pt x="7619" y="81280"/>
                  </a:moveTo>
                  <a:lnTo>
                    <a:pt x="0" y="81280"/>
                  </a:lnTo>
                  <a:lnTo>
                    <a:pt x="0" y="83820"/>
                  </a:lnTo>
                  <a:lnTo>
                    <a:pt x="7619" y="83820"/>
                  </a:lnTo>
                  <a:lnTo>
                    <a:pt x="7619" y="81280"/>
                  </a:lnTo>
                  <a:close/>
                </a:path>
                <a:path w="7620" h="723900">
                  <a:moveTo>
                    <a:pt x="7619" y="83820"/>
                  </a:moveTo>
                  <a:lnTo>
                    <a:pt x="0" y="83820"/>
                  </a:lnTo>
                  <a:lnTo>
                    <a:pt x="0" y="87630"/>
                  </a:lnTo>
                  <a:lnTo>
                    <a:pt x="7619" y="87630"/>
                  </a:lnTo>
                  <a:lnTo>
                    <a:pt x="7619" y="83820"/>
                  </a:lnTo>
                  <a:close/>
                </a:path>
                <a:path w="7620" h="723900">
                  <a:moveTo>
                    <a:pt x="7619" y="87630"/>
                  </a:moveTo>
                  <a:lnTo>
                    <a:pt x="0" y="87630"/>
                  </a:lnTo>
                  <a:lnTo>
                    <a:pt x="0" y="93980"/>
                  </a:lnTo>
                  <a:lnTo>
                    <a:pt x="7619" y="93980"/>
                  </a:lnTo>
                  <a:lnTo>
                    <a:pt x="7619" y="87630"/>
                  </a:lnTo>
                  <a:close/>
                </a:path>
                <a:path w="7620" h="723900">
                  <a:moveTo>
                    <a:pt x="7619" y="93980"/>
                  </a:moveTo>
                  <a:lnTo>
                    <a:pt x="0" y="93980"/>
                  </a:lnTo>
                  <a:lnTo>
                    <a:pt x="0" y="96520"/>
                  </a:lnTo>
                  <a:lnTo>
                    <a:pt x="7619" y="96520"/>
                  </a:lnTo>
                  <a:lnTo>
                    <a:pt x="7619" y="93980"/>
                  </a:lnTo>
                  <a:close/>
                </a:path>
                <a:path w="7620" h="723900">
                  <a:moveTo>
                    <a:pt x="7619" y="96520"/>
                  </a:moveTo>
                  <a:lnTo>
                    <a:pt x="0" y="96520"/>
                  </a:lnTo>
                  <a:lnTo>
                    <a:pt x="0" y="100330"/>
                  </a:lnTo>
                  <a:lnTo>
                    <a:pt x="7619" y="100330"/>
                  </a:lnTo>
                  <a:lnTo>
                    <a:pt x="7619" y="96520"/>
                  </a:lnTo>
                  <a:close/>
                </a:path>
                <a:path w="7620" h="723900">
                  <a:moveTo>
                    <a:pt x="7619" y="100330"/>
                  </a:moveTo>
                  <a:lnTo>
                    <a:pt x="0" y="100330"/>
                  </a:lnTo>
                  <a:lnTo>
                    <a:pt x="0" y="102870"/>
                  </a:lnTo>
                  <a:lnTo>
                    <a:pt x="7619" y="102870"/>
                  </a:lnTo>
                  <a:lnTo>
                    <a:pt x="7619" y="100330"/>
                  </a:lnTo>
                  <a:close/>
                </a:path>
                <a:path w="7620" h="723900">
                  <a:moveTo>
                    <a:pt x="7619" y="102870"/>
                  </a:moveTo>
                  <a:lnTo>
                    <a:pt x="0" y="102870"/>
                  </a:lnTo>
                  <a:lnTo>
                    <a:pt x="0" y="106680"/>
                  </a:lnTo>
                  <a:lnTo>
                    <a:pt x="7619" y="106680"/>
                  </a:lnTo>
                  <a:lnTo>
                    <a:pt x="7619" y="102870"/>
                  </a:lnTo>
                  <a:close/>
                </a:path>
                <a:path w="7620" h="723900">
                  <a:moveTo>
                    <a:pt x="7619" y="106680"/>
                  </a:moveTo>
                  <a:lnTo>
                    <a:pt x="0" y="106680"/>
                  </a:lnTo>
                  <a:lnTo>
                    <a:pt x="0" y="109220"/>
                  </a:lnTo>
                  <a:lnTo>
                    <a:pt x="7619" y="109220"/>
                  </a:lnTo>
                  <a:lnTo>
                    <a:pt x="7619" y="106680"/>
                  </a:lnTo>
                  <a:close/>
                </a:path>
                <a:path w="7620" h="723900">
                  <a:moveTo>
                    <a:pt x="7619" y="109220"/>
                  </a:moveTo>
                  <a:lnTo>
                    <a:pt x="0" y="109220"/>
                  </a:lnTo>
                  <a:lnTo>
                    <a:pt x="0" y="113030"/>
                  </a:lnTo>
                  <a:lnTo>
                    <a:pt x="7619" y="113030"/>
                  </a:lnTo>
                  <a:lnTo>
                    <a:pt x="7619" y="109220"/>
                  </a:lnTo>
                  <a:close/>
                </a:path>
                <a:path w="7620" h="723900">
                  <a:moveTo>
                    <a:pt x="7619" y="113030"/>
                  </a:moveTo>
                  <a:lnTo>
                    <a:pt x="0" y="113030"/>
                  </a:lnTo>
                  <a:lnTo>
                    <a:pt x="0" y="115570"/>
                  </a:lnTo>
                  <a:lnTo>
                    <a:pt x="7619" y="115570"/>
                  </a:lnTo>
                  <a:lnTo>
                    <a:pt x="7619" y="113030"/>
                  </a:lnTo>
                  <a:close/>
                </a:path>
                <a:path w="7620" h="723900">
                  <a:moveTo>
                    <a:pt x="7619" y="115570"/>
                  </a:moveTo>
                  <a:lnTo>
                    <a:pt x="0" y="115570"/>
                  </a:lnTo>
                  <a:lnTo>
                    <a:pt x="0" y="119380"/>
                  </a:lnTo>
                  <a:lnTo>
                    <a:pt x="7619" y="119380"/>
                  </a:lnTo>
                  <a:lnTo>
                    <a:pt x="7619" y="115570"/>
                  </a:lnTo>
                  <a:close/>
                </a:path>
                <a:path w="7620" h="723900">
                  <a:moveTo>
                    <a:pt x="7619" y="119380"/>
                  </a:moveTo>
                  <a:lnTo>
                    <a:pt x="0" y="119380"/>
                  </a:lnTo>
                  <a:lnTo>
                    <a:pt x="0" y="121920"/>
                  </a:lnTo>
                  <a:lnTo>
                    <a:pt x="7619" y="121920"/>
                  </a:lnTo>
                  <a:lnTo>
                    <a:pt x="7619" y="119380"/>
                  </a:lnTo>
                  <a:close/>
                </a:path>
                <a:path w="7620" h="723900">
                  <a:moveTo>
                    <a:pt x="7619" y="121920"/>
                  </a:moveTo>
                  <a:lnTo>
                    <a:pt x="0" y="121920"/>
                  </a:lnTo>
                  <a:lnTo>
                    <a:pt x="0" y="125730"/>
                  </a:lnTo>
                  <a:lnTo>
                    <a:pt x="7619" y="125730"/>
                  </a:lnTo>
                  <a:lnTo>
                    <a:pt x="7619" y="121920"/>
                  </a:lnTo>
                  <a:close/>
                </a:path>
                <a:path w="7620" h="723900">
                  <a:moveTo>
                    <a:pt x="7619" y="125730"/>
                  </a:moveTo>
                  <a:lnTo>
                    <a:pt x="0" y="125730"/>
                  </a:lnTo>
                  <a:lnTo>
                    <a:pt x="0" y="128270"/>
                  </a:lnTo>
                  <a:lnTo>
                    <a:pt x="7619" y="128270"/>
                  </a:lnTo>
                  <a:lnTo>
                    <a:pt x="7619" y="125730"/>
                  </a:lnTo>
                  <a:close/>
                </a:path>
                <a:path w="7620" h="723900">
                  <a:moveTo>
                    <a:pt x="7619" y="128270"/>
                  </a:moveTo>
                  <a:lnTo>
                    <a:pt x="0" y="128270"/>
                  </a:lnTo>
                  <a:lnTo>
                    <a:pt x="0" y="132080"/>
                  </a:lnTo>
                  <a:lnTo>
                    <a:pt x="7619" y="132080"/>
                  </a:lnTo>
                  <a:lnTo>
                    <a:pt x="7619" y="128270"/>
                  </a:lnTo>
                  <a:close/>
                </a:path>
                <a:path w="7620" h="723900">
                  <a:moveTo>
                    <a:pt x="7619" y="132080"/>
                  </a:moveTo>
                  <a:lnTo>
                    <a:pt x="0" y="132080"/>
                  </a:lnTo>
                  <a:lnTo>
                    <a:pt x="0" y="134620"/>
                  </a:lnTo>
                  <a:lnTo>
                    <a:pt x="7619" y="134620"/>
                  </a:lnTo>
                  <a:lnTo>
                    <a:pt x="7619" y="132080"/>
                  </a:lnTo>
                  <a:close/>
                </a:path>
                <a:path w="7620" h="723900">
                  <a:moveTo>
                    <a:pt x="7619" y="134620"/>
                  </a:moveTo>
                  <a:lnTo>
                    <a:pt x="0" y="134620"/>
                  </a:lnTo>
                  <a:lnTo>
                    <a:pt x="0" y="138430"/>
                  </a:lnTo>
                  <a:lnTo>
                    <a:pt x="7619" y="138430"/>
                  </a:lnTo>
                  <a:lnTo>
                    <a:pt x="7619" y="134620"/>
                  </a:lnTo>
                  <a:close/>
                </a:path>
                <a:path w="7620" h="723900">
                  <a:moveTo>
                    <a:pt x="7619" y="138430"/>
                  </a:moveTo>
                  <a:lnTo>
                    <a:pt x="0" y="138430"/>
                  </a:lnTo>
                  <a:lnTo>
                    <a:pt x="0" y="140970"/>
                  </a:lnTo>
                  <a:lnTo>
                    <a:pt x="7619" y="140970"/>
                  </a:lnTo>
                  <a:lnTo>
                    <a:pt x="7619" y="138430"/>
                  </a:lnTo>
                  <a:close/>
                </a:path>
                <a:path w="7620" h="723900">
                  <a:moveTo>
                    <a:pt x="7619" y="140970"/>
                  </a:moveTo>
                  <a:lnTo>
                    <a:pt x="0" y="140970"/>
                  </a:lnTo>
                  <a:lnTo>
                    <a:pt x="0" y="144780"/>
                  </a:lnTo>
                  <a:lnTo>
                    <a:pt x="7619" y="144780"/>
                  </a:lnTo>
                  <a:lnTo>
                    <a:pt x="7619" y="140970"/>
                  </a:lnTo>
                  <a:close/>
                </a:path>
                <a:path w="7620" h="723900">
                  <a:moveTo>
                    <a:pt x="7619" y="144780"/>
                  </a:moveTo>
                  <a:lnTo>
                    <a:pt x="0" y="144780"/>
                  </a:lnTo>
                  <a:lnTo>
                    <a:pt x="0" y="147320"/>
                  </a:lnTo>
                  <a:lnTo>
                    <a:pt x="7619" y="147320"/>
                  </a:lnTo>
                  <a:lnTo>
                    <a:pt x="7619" y="144780"/>
                  </a:lnTo>
                  <a:close/>
                </a:path>
                <a:path w="7620" h="723900">
                  <a:moveTo>
                    <a:pt x="7619" y="147320"/>
                  </a:moveTo>
                  <a:lnTo>
                    <a:pt x="0" y="147320"/>
                  </a:lnTo>
                  <a:lnTo>
                    <a:pt x="0" y="153670"/>
                  </a:lnTo>
                  <a:lnTo>
                    <a:pt x="7619" y="153670"/>
                  </a:lnTo>
                  <a:lnTo>
                    <a:pt x="7619" y="147320"/>
                  </a:lnTo>
                  <a:close/>
                </a:path>
                <a:path w="7620" h="723900">
                  <a:moveTo>
                    <a:pt x="7619" y="153670"/>
                  </a:moveTo>
                  <a:lnTo>
                    <a:pt x="0" y="153670"/>
                  </a:lnTo>
                  <a:lnTo>
                    <a:pt x="0" y="160020"/>
                  </a:lnTo>
                  <a:lnTo>
                    <a:pt x="7619" y="160020"/>
                  </a:lnTo>
                  <a:lnTo>
                    <a:pt x="7619" y="153670"/>
                  </a:lnTo>
                  <a:close/>
                </a:path>
                <a:path w="7620" h="723900">
                  <a:moveTo>
                    <a:pt x="7619" y="160020"/>
                  </a:moveTo>
                  <a:lnTo>
                    <a:pt x="0" y="160020"/>
                  </a:lnTo>
                  <a:lnTo>
                    <a:pt x="0" y="163830"/>
                  </a:lnTo>
                  <a:lnTo>
                    <a:pt x="7619" y="163830"/>
                  </a:lnTo>
                  <a:lnTo>
                    <a:pt x="7619" y="160020"/>
                  </a:lnTo>
                  <a:close/>
                </a:path>
                <a:path w="7620" h="723900">
                  <a:moveTo>
                    <a:pt x="7619" y="163830"/>
                  </a:moveTo>
                  <a:lnTo>
                    <a:pt x="0" y="163830"/>
                  </a:lnTo>
                  <a:lnTo>
                    <a:pt x="0" y="166370"/>
                  </a:lnTo>
                  <a:lnTo>
                    <a:pt x="7619" y="166370"/>
                  </a:lnTo>
                  <a:lnTo>
                    <a:pt x="7619" y="163830"/>
                  </a:lnTo>
                  <a:close/>
                </a:path>
                <a:path w="7620" h="723900">
                  <a:moveTo>
                    <a:pt x="7619" y="166370"/>
                  </a:moveTo>
                  <a:lnTo>
                    <a:pt x="0" y="166370"/>
                  </a:lnTo>
                  <a:lnTo>
                    <a:pt x="0" y="172720"/>
                  </a:lnTo>
                  <a:lnTo>
                    <a:pt x="7619" y="172720"/>
                  </a:lnTo>
                  <a:lnTo>
                    <a:pt x="7619" y="166370"/>
                  </a:lnTo>
                  <a:close/>
                </a:path>
                <a:path w="7620" h="723900">
                  <a:moveTo>
                    <a:pt x="7619" y="172720"/>
                  </a:moveTo>
                  <a:lnTo>
                    <a:pt x="0" y="172720"/>
                  </a:lnTo>
                  <a:lnTo>
                    <a:pt x="0" y="179070"/>
                  </a:lnTo>
                  <a:lnTo>
                    <a:pt x="7619" y="179070"/>
                  </a:lnTo>
                  <a:lnTo>
                    <a:pt x="7619" y="172720"/>
                  </a:lnTo>
                  <a:close/>
                </a:path>
                <a:path w="7620" h="723900">
                  <a:moveTo>
                    <a:pt x="7619" y="179070"/>
                  </a:moveTo>
                  <a:lnTo>
                    <a:pt x="0" y="179070"/>
                  </a:lnTo>
                  <a:lnTo>
                    <a:pt x="0" y="185420"/>
                  </a:lnTo>
                  <a:lnTo>
                    <a:pt x="6349" y="185420"/>
                  </a:lnTo>
                  <a:lnTo>
                    <a:pt x="6349" y="184150"/>
                  </a:lnTo>
                  <a:lnTo>
                    <a:pt x="7619" y="184150"/>
                  </a:lnTo>
                  <a:lnTo>
                    <a:pt x="7619" y="179070"/>
                  </a:lnTo>
                  <a:close/>
                </a:path>
                <a:path w="7620" h="723900">
                  <a:moveTo>
                    <a:pt x="2539" y="185420"/>
                  </a:moveTo>
                  <a:lnTo>
                    <a:pt x="0" y="185420"/>
                  </a:lnTo>
                  <a:lnTo>
                    <a:pt x="0" y="186690"/>
                  </a:lnTo>
                  <a:lnTo>
                    <a:pt x="2539" y="186690"/>
                  </a:lnTo>
                  <a:lnTo>
                    <a:pt x="2539" y="185420"/>
                  </a:lnTo>
                  <a:close/>
                </a:path>
                <a:path w="7620" h="723900">
                  <a:moveTo>
                    <a:pt x="7619" y="720090"/>
                  </a:moveTo>
                  <a:lnTo>
                    <a:pt x="0" y="720090"/>
                  </a:lnTo>
                  <a:lnTo>
                    <a:pt x="0" y="723900"/>
                  </a:lnTo>
                  <a:lnTo>
                    <a:pt x="7619" y="723900"/>
                  </a:lnTo>
                  <a:lnTo>
                    <a:pt x="7619" y="720090"/>
                  </a:lnTo>
                  <a:close/>
                </a:path>
                <a:path w="7620" h="723900">
                  <a:moveTo>
                    <a:pt x="7619" y="717550"/>
                  </a:moveTo>
                  <a:lnTo>
                    <a:pt x="0" y="717550"/>
                  </a:lnTo>
                  <a:lnTo>
                    <a:pt x="0" y="718820"/>
                  </a:lnTo>
                  <a:lnTo>
                    <a:pt x="7619" y="718820"/>
                  </a:lnTo>
                  <a:lnTo>
                    <a:pt x="7619" y="717550"/>
                  </a:lnTo>
                  <a:close/>
                </a:path>
                <a:path w="7620" h="723900">
                  <a:moveTo>
                    <a:pt x="7619" y="713740"/>
                  </a:moveTo>
                  <a:lnTo>
                    <a:pt x="0" y="713740"/>
                  </a:lnTo>
                  <a:lnTo>
                    <a:pt x="0" y="716280"/>
                  </a:lnTo>
                  <a:lnTo>
                    <a:pt x="7619" y="716280"/>
                  </a:lnTo>
                  <a:lnTo>
                    <a:pt x="7619" y="713740"/>
                  </a:lnTo>
                  <a:close/>
                </a:path>
                <a:path w="7620" h="723900">
                  <a:moveTo>
                    <a:pt x="7619" y="711200"/>
                  </a:moveTo>
                  <a:lnTo>
                    <a:pt x="0" y="711200"/>
                  </a:lnTo>
                  <a:lnTo>
                    <a:pt x="0" y="712470"/>
                  </a:lnTo>
                  <a:lnTo>
                    <a:pt x="7619" y="712470"/>
                  </a:lnTo>
                  <a:lnTo>
                    <a:pt x="7619" y="711200"/>
                  </a:lnTo>
                  <a:close/>
                </a:path>
                <a:path w="7620" h="723900">
                  <a:moveTo>
                    <a:pt x="7619" y="707390"/>
                  </a:moveTo>
                  <a:lnTo>
                    <a:pt x="0" y="707390"/>
                  </a:lnTo>
                  <a:lnTo>
                    <a:pt x="0" y="709930"/>
                  </a:lnTo>
                  <a:lnTo>
                    <a:pt x="7619" y="709930"/>
                  </a:lnTo>
                  <a:lnTo>
                    <a:pt x="7619" y="707390"/>
                  </a:lnTo>
                  <a:close/>
                </a:path>
                <a:path w="7620" h="723900">
                  <a:moveTo>
                    <a:pt x="7619" y="704850"/>
                  </a:moveTo>
                  <a:lnTo>
                    <a:pt x="0" y="704850"/>
                  </a:lnTo>
                  <a:lnTo>
                    <a:pt x="0" y="706120"/>
                  </a:lnTo>
                  <a:lnTo>
                    <a:pt x="7619" y="706120"/>
                  </a:lnTo>
                  <a:lnTo>
                    <a:pt x="7619" y="704850"/>
                  </a:lnTo>
                  <a:close/>
                </a:path>
                <a:path w="7620" h="723900">
                  <a:moveTo>
                    <a:pt x="7619" y="701040"/>
                  </a:moveTo>
                  <a:lnTo>
                    <a:pt x="0" y="701040"/>
                  </a:lnTo>
                  <a:lnTo>
                    <a:pt x="0" y="703580"/>
                  </a:lnTo>
                  <a:lnTo>
                    <a:pt x="7619" y="703580"/>
                  </a:lnTo>
                  <a:lnTo>
                    <a:pt x="7619" y="701040"/>
                  </a:lnTo>
                  <a:close/>
                </a:path>
                <a:path w="7620" h="723900">
                  <a:moveTo>
                    <a:pt x="7619" y="698500"/>
                  </a:moveTo>
                  <a:lnTo>
                    <a:pt x="0" y="698500"/>
                  </a:lnTo>
                  <a:lnTo>
                    <a:pt x="0" y="699770"/>
                  </a:lnTo>
                  <a:lnTo>
                    <a:pt x="7619" y="699770"/>
                  </a:lnTo>
                  <a:lnTo>
                    <a:pt x="7619" y="698500"/>
                  </a:lnTo>
                  <a:close/>
                </a:path>
                <a:path w="7620" h="723900">
                  <a:moveTo>
                    <a:pt x="7619" y="694690"/>
                  </a:moveTo>
                  <a:lnTo>
                    <a:pt x="0" y="694690"/>
                  </a:lnTo>
                  <a:lnTo>
                    <a:pt x="0" y="697230"/>
                  </a:lnTo>
                  <a:lnTo>
                    <a:pt x="7619" y="697230"/>
                  </a:lnTo>
                  <a:lnTo>
                    <a:pt x="7619" y="694690"/>
                  </a:lnTo>
                  <a:close/>
                </a:path>
                <a:path w="7620" h="723900">
                  <a:moveTo>
                    <a:pt x="7619" y="692150"/>
                  </a:moveTo>
                  <a:lnTo>
                    <a:pt x="0" y="692150"/>
                  </a:lnTo>
                  <a:lnTo>
                    <a:pt x="0" y="693420"/>
                  </a:lnTo>
                  <a:lnTo>
                    <a:pt x="7619" y="693420"/>
                  </a:lnTo>
                  <a:lnTo>
                    <a:pt x="7619" y="692150"/>
                  </a:lnTo>
                  <a:close/>
                </a:path>
                <a:path w="7620" h="723900">
                  <a:moveTo>
                    <a:pt x="7619" y="688340"/>
                  </a:moveTo>
                  <a:lnTo>
                    <a:pt x="0" y="688340"/>
                  </a:lnTo>
                  <a:lnTo>
                    <a:pt x="0" y="690880"/>
                  </a:lnTo>
                  <a:lnTo>
                    <a:pt x="7619" y="690880"/>
                  </a:lnTo>
                  <a:lnTo>
                    <a:pt x="7619" y="688340"/>
                  </a:lnTo>
                  <a:close/>
                </a:path>
                <a:path w="7620" h="723900">
                  <a:moveTo>
                    <a:pt x="7619" y="685800"/>
                  </a:moveTo>
                  <a:lnTo>
                    <a:pt x="0" y="685800"/>
                  </a:lnTo>
                  <a:lnTo>
                    <a:pt x="0" y="687070"/>
                  </a:lnTo>
                  <a:lnTo>
                    <a:pt x="7619" y="687070"/>
                  </a:lnTo>
                  <a:lnTo>
                    <a:pt x="7619" y="685800"/>
                  </a:lnTo>
                  <a:close/>
                </a:path>
                <a:path w="7620" h="723900">
                  <a:moveTo>
                    <a:pt x="7619" y="681990"/>
                  </a:moveTo>
                  <a:lnTo>
                    <a:pt x="0" y="681990"/>
                  </a:lnTo>
                  <a:lnTo>
                    <a:pt x="0" y="684530"/>
                  </a:lnTo>
                  <a:lnTo>
                    <a:pt x="7619" y="684530"/>
                  </a:lnTo>
                  <a:lnTo>
                    <a:pt x="7619" y="681990"/>
                  </a:lnTo>
                  <a:close/>
                </a:path>
                <a:path w="7620" h="723900">
                  <a:moveTo>
                    <a:pt x="7619" y="679450"/>
                  </a:moveTo>
                  <a:lnTo>
                    <a:pt x="0" y="679450"/>
                  </a:lnTo>
                  <a:lnTo>
                    <a:pt x="0" y="680720"/>
                  </a:lnTo>
                  <a:lnTo>
                    <a:pt x="7619" y="680720"/>
                  </a:lnTo>
                  <a:lnTo>
                    <a:pt x="7619" y="679450"/>
                  </a:lnTo>
                  <a:close/>
                </a:path>
                <a:path w="7620" h="723900">
                  <a:moveTo>
                    <a:pt x="7619" y="675640"/>
                  </a:moveTo>
                  <a:lnTo>
                    <a:pt x="0" y="675640"/>
                  </a:lnTo>
                  <a:lnTo>
                    <a:pt x="0" y="678180"/>
                  </a:lnTo>
                  <a:lnTo>
                    <a:pt x="7619" y="678180"/>
                  </a:lnTo>
                  <a:lnTo>
                    <a:pt x="7619" y="675640"/>
                  </a:lnTo>
                  <a:close/>
                </a:path>
                <a:path w="7620" h="723900">
                  <a:moveTo>
                    <a:pt x="7619" y="673100"/>
                  </a:moveTo>
                  <a:lnTo>
                    <a:pt x="0" y="673100"/>
                  </a:lnTo>
                  <a:lnTo>
                    <a:pt x="0" y="674370"/>
                  </a:lnTo>
                  <a:lnTo>
                    <a:pt x="7619" y="674370"/>
                  </a:lnTo>
                  <a:lnTo>
                    <a:pt x="7619" y="673100"/>
                  </a:lnTo>
                  <a:close/>
                </a:path>
                <a:path w="7620" h="723900">
                  <a:moveTo>
                    <a:pt x="7619" y="669290"/>
                  </a:moveTo>
                  <a:lnTo>
                    <a:pt x="0" y="669290"/>
                  </a:lnTo>
                  <a:lnTo>
                    <a:pt x="0" y="671830"/>
                  </a:lnTo>
                  <a:lnTo>
                    <a:pt x="7619" y="671830"/>
                  </a:lnTo>
                  <a:lnTo>
                    <a:pt x="7619" y="669290"/>
                  </a:lnTo>
                  <a:close/>
                </a:path>
                <a:path w="7620" h="723900">
                  <a:moveTo>
                    <a:pt x="7619" y="666750"/>
                  </a:moveTo>
                  <a:lnTo>
                    <a:pt x="0" y="666750"/>
                  </a:lnTo>
                  <a:lnTo>
                    <a:pt x="0" y="668020"/>
                  </a:lnTo>
                  <a:lnTo>
                    <a:pt x="7619" y="668020"/>
                  </a:lnTo>
                  <a:lnTo>
                    <a:pt x="7619" y="666750"/>
                  </a:lnTo>
                  <a:close/>
                </a:path>
                <a:path w="7620" h="723900">
                  <a:moveTo>
                    <a:pt x="7619" y="662940"/>
                  </a:moveTo>
                  <a:lnTo>
                    <a:pt x="0" y="662940"/>
                  </a:lnTo>
                  <a:lnTo>
                    <a:pt x="0" y="665480"/>
                  </a:lnTo>
                  <a:lnTo>
                    <a:pt x="7619" y="665480"/>
                  </a:lnTo>
                  <a:lnTo>
                    <a:pt x="7619" y="662940"/>
                  </a:lnTo>
                  <a:close/>
                </a:path>
                <a:path w="7620" h="723900">
                  <a:moveTo>
                    <a:pt x="7619" y="660400"/>
                  </a:moveTo>
                  <a:lnTo>
                    <a:pt x="0" y="660400"/>
                  </a:lnTo>
                  <a:lnTo>
                    <a:pt x="0" y="661670"/>
                  </a:lnTo>
                  <a:lnTo>
                    <a:pt x="7619" y="661670"/>
                  </a:lnTo>
                  <a:lnTo>
                    <a:pt x="7619" y="660400"/>
                  </a:lnTo>
                  <a:close/>
                </a:path>
                <a:path w="7620" h="723900">
                  <a:moveTo>
                    <a:pt x="7619" y="655320"/>
                  </a:moveTo>
                  <a:lnTo>
                    <a:pt x="0" y="655320"/>
                  </a:lnTo>
                  <a:lnTo>
                    <a:pt x="0" y="659130"/>
                  </a:lnTo>
                  <a:lnTo>
                    <a:pt x="7619" y="659130"/>
                  </a:lnTo>
                  <a:lnTo>
                    <a:pt x="7619" y="655320"/>
                  </a:lnTo>
                  <a:close/>
                </a:path>
                <a:path w="7620" h="723900">
                  <a:moveTo>
                    <a:pt x="7619" y="648970"/>
                  </a:moveTo>
                  <a:lnTo>
                    <a:pt x="0" y="648970"/>
                  </a:lnTo>
                  <a:lnTo>
                    <a:pt x="0" y="654050"/>
                  </a:lnTo>
                  <a:lnTo>
                    <a:pt x="7619" y="654050"/>
                  </a:lnTo>
                  <a:lnTo>
                    <a:pt x="7619" y="648970"/>
                  </a:lnTo>
                  <a:close/>
                </a:path>
                <a:path w="7620" h="723900">
                  <a:moveTo>
                    <a:pt x="7619" y="642620"/>
                  </a:moveTo>
                  <a:lnTo>
                    <a:pt x="0" y="642620"/>
                  </a:lnTo>
                  <a:lnTo>
                    <a:pt x="0" y="647700"/>
                  </a:lnTo>
                  <a:lnTo>
                    <a:pt x="7619" y="647700"/>
                  </a:lnTo>
                  <a:lnTo>
                    <a:pt x="7619" y="642620"/>
                  </a:lnTo>
                  <a:close/>
                </a:path>
                <a:path w="7620" h="723900">
                  <a:moveTo>
                    <a:pt x="7619" y="636270"/>
                  </a:moveTo>
                  <a:lnTo>
                    <a:pt x="0" y="636270"/>
                  </a:lnTo>
                  <a:lnTo>
                    <a:pt x="0" y="641350"/>
                  </a:lnTo>
                  <a:lnTo>
                    <a:pt x="7619" y="641350"/>
                  </a:lnTo>
                  <a:lnTo>
                    <a:pt x="7619" y="636270"/>
                  </a:lnTo>
                  <a:close/>
                </a:path>
                <a:path w="7620" h="723900">
                  <a:moveTo>
                    <a:pt x="7619" y="629920"/>
                  </a:moveTo>
                  <a:lnTo>
                    <a:pt x="0" y="629920"/>
                  </a:lnTo>
                  <a:lnTo>
                    <a:pt x="0" y="635000"/>
                  </a:lnTo>
                  <a:lnTo>
                    <a:pt x="7619" y="635000"/>
                  </a:lnTo>
                  <a:lnTo>
                    <a:pt x="7619" y="629920"/>
                  </a:lnTo>
                  <a:close/>
                </a:path>
                <a:path w="7620" h="723900">
                  <a:moveTo>
                    <a:pt x="7619" y="623570"/>
                  </a:moveTo>
                  <a:lnTo>
                    <a:pt x="0" y="623570"/>
                  </a:lnTo>
                  <a:lnTo>
                    <a:pt x="0" y="628650"/>
                  </a:lnTo>
                  <a:lnTo>
                    <a:pt x="7619" y="628650"/>
                  </a:lnTo>
                  <a:lnTo>
                    <a:pt x="7619" y="623570"/>
                  </a:lnTo>
                  <a:close/>
                </a:path>
                <a:path w="7620" h="723900">
                  <a:moveTo>
                    <a:pt x="7619" y="617220"/>
                  </a:moveTo>
                  <a:lnTo>
                    <a:pt x="0" y="617220"/>
                  </a:lnTo>
                  <a:lnTo>
                    <a:pt x="0" y="622300"/>
                  </a:lnTo>
                  <a:lnTo>
                    <a:pt x="7619" y="622300"/>
                  </a:lnTo>
                  <a:lnTo>
                    <a:pt x="7619" y="617220"/>
                  </a:lnTo>
                  <a:close/>
                </a:path>
                <a:path w="7620" h="723900">
                  <a:moveTo>
                    <a:pt x="7619" y="610870"/>
                  </a:moveTo>
                  <a:lnTo>
                    <a:pt x="0" y="610870"/>
                  </a:lnTo>
                  <a:lnTo>
                    <a:pt x="0" y="615950"/>
                  </a:lnTo>
                  <a:lnTo>
                    <a:pt x="7619" y="615950"/>
                  </a:lnTo>
                  <a:lnTo>
                    <a:pt x="7619" y="610870"/>
                  </a:lnTo>
                  <a:close/>
                </a:path>
                <a:path w="7620" h="723900">
                  <a:moveTo>
                    <a:pt x="7619" y="604520"/>
                  </a:moveTo>
                  <a:lnTo>
                    <a:pt x="0" y="604520"/>
                  </a:lnTo>
                  <a:lnTo>
                    <a:pt x="0" y="609600"/>
                  </a:lnTo>
                  <a:lnTo>
                    <a:pt x="7619" y="609600"/>
                  </a:lnTo>
                  <a:lnTo>
                    <a:pt x="7619" y="604520"/>
                  </a:lnTo>
                  <a:close/>
                </a:path>
                <a:path w="7620" h="723900">
                  <a:moveTo>
                    <a:pt x="7619" y="598170"/>
                  </a:moveTo>
                  <a:lnTo>
                    <a:pt x="0" y="598170"/>
                  </a:lnTo>
                  <a:lnTo>
                    <a:pt x="0" y="603250"/>
                  </a:lnTo>
                  <a:lnTo>
                    <a:pt x="7619" y="603250"/>
                  </a:lnTo>
                  <a:lnTo>
                    <a:pt x="7619" y="598170"/>
                  </a:lnTo>
                  <a:close/>
                </a:path>
                <a:path w="7620" h="723900">
                  <a:moveTo>
                    <a:pt x="7619" y="591820"/>
                  </a:moveTo>
                  <a:lnTo>
                    <a:pt x="0" y="591820"/>
                  </a:lnTo>
                  <a:lnTo>
                    <a:pt x="0" y="596900"/>
                  </a:lnTo>
                  <a:lnTo>
                    <a:pt x="7619" y="596900"/>
                  </a:lnTo>
                  <a:lnTo>
                    <a:pt x="7619" y="591820"/>
                  </a:lnTo>
                  <a:close/>
                </a:path>
                <a:path w="7620" h="723900">
                  <a:moveTo>
                    <a:pt x="7619" y="585470"/>
                  </a:moveTo>
                  <a:lnTo>
                    <a:pt x="0" y="585470"/>
                  </a:lnTo>
                  <a:lnTo>
                    <a:pt x="0" y="590550"/>
                  </a:lnTo>
                  <a:lnTo>
                    <a:pt x="7619" y="590550"/>
                  </a:lnTo>
                  <a:lnTo>
                    <a:pt x="7619" y="585470"/>
                  </a:lnTo>
                  <a:close/>
                </a:path>
                <a:path w="7620" h="723900">
                  <a:moveTo>
                    <a:pt x="7619" y="579120"/>
                  </a:moveTo>
                  <a:lnTo>
                    <a:pt x="0" y="579120"/>
                  </a:lnTo>
                  <a:lnTo>
                    <a:pt x="0" y="584200"/>
                  </a:lnTo>
                  <a:lnTo>
                    <a:pt x="7619" y="584200"/>
                  </a:lnTo>
                  <a:lnTo>
                    <a:pt x="7619" y="579120"/>
                  </a:lnTo>
                  <a:close/>
                </a:path>
                <a:path w="7620" h="723900">
                  <a:moveTo>
                    <a:pt x="7619" y="571500"/>
                  </a:moveTo>
                  <a:lnTo>
                    <a:pt x="0" y="571500"/>
                  </a:lnTo>
                  <a:lnTo>
                    <a:pt x="0" y="577850"/>
                  </a:lnTo>
                  <a:lnTo>
                    <a:pt x="7619" y="577850"/>
                  </a:lnTo>
                  <a:lnTo>
                    <a:pt x="7619" y="571500"/>
                  </a:lnTo>
                  <a:close/>
                </a:path>
                <a:path w="7620" h="723900">
                  <a:moveTo>
                    <a:pt x="7619" y="566420"/>
                  </a:moveTo>
                  <a:lnTo>
                    <a:pt x="0" y="566420"/>
                  </a:lnTo>
                  <a:lnTo>
                    <a:pt x="0" y="570230"/>
                  </a:lnTo>
                  <a:lnTo>
                    <a:pt x="7619" y="570230"/>
                  </a:lnTo>
                  <a:lnTo>
                    <a:pt x="7619" y="566420"/>
                  </a:lnTo>
                  <a:close/>
                </a:path>
                <a:path w="7620" h="723900">
                  <a:moveTo>
                    <a:pt x="7619" y="560070"/>
                  </a:moveTo>
                  <a:lnTo>
                    <a:pt x="0" y="560070"/>
                  </a:lnTo>
                  <a:lnTo>
                    <a:pt x="0" y="565150"/>
                  </a:lnTo>
                  <a:lnTo>
                    <a:pt x="7619" y="565150"/>
                  </a:lnTo>
                  <a:lnTo>
                    <a:pt x="7619" y="560070"/>
                  </a:lnTo>
                  <a:close/>
                </a:path>
                <a:path w="7620" h="723900">
                  <a:moveTo>
                    <a:pt x="7619" y="552450"/>
                  </a:moveTo>
                  <a:lnTo>
                    <a:pt x="0" y="552450"/>
                  </a:lnTo>
                  <a:lnTo>
                    <a:pt x="0" y="558800"/>
                  </a:lnTo>
                  <a:lnTo>
                    <a:pt x="7619" y="558800"/>
                  </a:lnTo>
                  <a:lnTo>
                    <a:pt x="7619" y="552450"/>
                  </a:lnTo>
                  <a:close/>
                </a:path>
                <a:path w="7620" h="723900">
                  <a:moveTo>
                    <a:pt x="7619" y="547370"/>
                  </a:moveTo>
                  <a:lnTo>
                    <a:pt x="0" y="547370"/>
                  </a:lnTo>
                  <a:lnTo>
                    <a:pt x="0" y="551180"/>
                  </a:lnTo>
                  <a:lnTo>
                    <a:pt x="7619" y="551180"/>
                  </a:lnTo>
                  <a:lnTo>
                    <a:pt x="7619" y="547370"/>
                  </a:lnTo>
                  <a:close/>
                </a:path>
                <a:path w="7620" h="723900">
                  <a:moveTo>
                    <a:pt x="7619" y="539750"/>
                  </a:moveTo>
                  <a:lnTo>
                    <a:pt x="1270" y="539750"/>
                  </a:lnTo>
                  <a:lnTo>
                    <a:pt x="1270" y="541020"/>
                  </a:lnTo>
                  <a:lnTo>
                    <a:pt x="0" y="541020"/>
                  </a:lnTo>
                  <a:lnTo>
                    <a:pt x="0" y="546100"/>
                  </a:lnTo>
                  <a:lnTo>
                    <a:pt x="7619" y="546100"/>
                  </a:lnTo>
                  <a:lnTo>
                    <a:pt x="7619" y="539750"/>
                  </a:lnTo>
                  <a:close/>
                </a:path>
              </a:pathLst>
            </a:custGeom>
            <a:solidFill>
              <a:srgbClr val="4500F5"/>
            </a:solidFill>
          </p:spPr>
          <p:txBody>
            <a:bodyPr bIns="0" lIns="0" rIns="0" rtlCol="0" tIns="0" wrap="square"/>
            <a:p/>
          </p:txBody>
        </p:sp>
        <p:sp>
          <p:nvSpPr>
            <p:cNvPr id="1051074" name="object 2390"/>
            <p:cNvSpPr/>
            <p:nvPr/>
          </p:nvSpPr>
          <p:spPr>
            <a:xfrm>
              <a:off x="6403340" y="5793740"/>
              <a:ext cx="7620" cy="723900"/>
            </a:xfrm>
            <a:custGeom>
              <a:avLst/>
              <a:ahLst/>
              <a:rect l="l" t="t" r="r" b="b"/>
              <a:pathLst>
                <a:path w="7620" h="723900">
                  <a:moveTo>
                    <a:pt x="7620" y="0"/>
                  </a:moveTo>
                  <a:lnTo>
                    <a:pt x="0" y="0"/>
                  </a:lnTo>
                  <a:lnTo>
                    <a:pt x="0" y="5080"/>
                  </a:lnTo>
                  <a:lnTo>
                    <a:pt x="7620" y="5080"/>
                  </a:lnTo>
                  <a:lnTo>
                    <a:pt x="7620" y="0"/>
                  </a:lnTo>
                  <a:close/>
                </a:path>
                <a:path w="7620" h="723900">
                  <a:moveTo>
                    <a:pt x="7620" y="5080"/>
                  </a:moveTo>
                  <a:lnTo>
                    <a:pt x="0" y="5080"/>
                  </a:lnTo>
                  <a:lnTo>
                    <a:pt x="0" y="7620"/>
                  </a:lnTo>
                  <a:lnTo>
                    <a:pt x="7620" y="7620"/>
                  </a:lnTo>
                  <a:lnTo>
                    <a:pt x="7620" y="5080"/>
                  </a:lnTo>
                  <a:close/>
                </a:path>
                <a:path w="7620" h="723900">
                  <a:moveTo>
                    <a:pt x="7620" y="7620"/>
                  </a:moveTo>
                  <a:lnTo>
                    <a:pt x="0" y="7620"/>
                  </a:lnTo>
                  <a:lnTo>
                    <a:pt x="0" y="11430"/>
                  </a:lnTo>
                  <a:lnTo>
                    <a:pt x="7620" y="11430"/>
                  </a:lnTo>
                  <a:lnTo>
                    <a:pt x="7620" y="7620"/>
                  </a:lnTo>
                  <a:close/>
                </a:path>
                <a:path w="7620" h="723900">
                  <a:moveTo>
                    <a:pt x="7620" y="11430"/>
                  </a:moveTo>
                  <a:lnTo>
                    <a:pt x="0" y="11430"/>
                  </a:lnTo>
                  <a:lnTo>
                    <a:pt x="0" y="13970"/>
                  </a:lnTo>
                  <a:lnTo>
                    <a:pt x="7620" y="13970"/>
                  </a:lnTo>
                  <a:lnTo>
                    <a:pt x="7620" y="11430"/>
                  </a:lnTo>
                  <a:close/>
                </a:path>
                <a:path w="7620" h="723900">
                  <a:moveTo>
                    <a:pt x="7620" y="13970"/>
                  </a:moveTo>
                  <a:lnTo>
                    <a:pt x="0" y="13970"/>
                  </a:lnTo>
                  <a:lnTo>
                    <a:pt x="0" y="20320"/>
                  </a:lnTo>
                  <a:lnTo>
                    <a:pt x="7620" y="20320"/>
                  </a:lnTo>
                  <a:lnTo>
                    <a:pt x="7620" y="13970"/>
                  </a:lnTo>
                  <a:close/>
                </a:path>
                <a:path w="7620" h="723900">
                  <a:moveTo>
                    <a:pt x="7620" y="20320"/>
                  </a:moveTo>
                  <a:lnTo>
                    <a:pt x="0" y="20320"/>
                  </a:lnTo>
                  <a:lnTo>
                    <a:pt x="0" y="26670"/>
                  </a:lnTo>
                  <a:lnTo>
                    <a:pt x="7620" y="26670"/>
                  </a:lnTo>
                  <a:lnTo>
                    <a:pt x="7620" y="20320"/>
                  </a:lnTo>
                  <a:close/>
                </a:path>
                <a:path w="7620" h="723900">
                  <a:moveTo>
                    <a:pt x="7620" y="26670"/>
                  </a:moveTo>
                  <a:lnTo>
                    <a:pt x="0" y="26670"/>
                  </a:lnTo>
                  <a:lnTo>
                    <a:pt x="0" y="39370"/>
                  </a:lnTo>
                  <a:lnTo>
                    <a:pt x="7620" y="39370"/>
                  </a:lnTo>
                  <a:lnTo>
                    <a:pt x="7620" y="26670"/>
                  </a:lnTo>
                  <a:close/>
                </a:path>
                <a:path w="7620" h="723900">
                  <a:moveTo>
                    <a:pt x="7620" y="39370"/>
                  </a:moveTo>
                  <a:lnTo>
                    <a:pt x="0" y="39370"/>
                  </a:lnTo>
                  <a:lnTo>
                    <a:pt x="0" y="43180"/>
                  </a:lnTo>
                  <a:lnTo>
                    <a:pt x="7620" y="43180"/>
                  </a:lnTo>
                  <a:lnTo>
                    <a:pt x="7620" y="39370"/>
                  </a:lnTo>
                  <a:close/>
                </a:path>
                <a:path w="7620" h="723900">
                  <a:moveTo>
                    <a:pt x="7620" y="43180"/>
                  </a:moveTo>
                  <a:lnTo>
                    <a:pt x="0" y="43180"/>
                  </a:lnTo>
                  <a:lnTo>
                    <a:pt x="0" y="45720"/>
                  </a:lnTo>
                  <a:lnTo>
                    <a:pt x="7620" y="45720"/>
                  </a:lnTo>
                  <a:lnTo>
                    <a:pt x="7620" y="43180"/>
                  </a:lnTo>
                  <a:close/>
                </a:path>
                <a:path w="7620" h="723900">
                  <a:moveTo>
                    <a:pt x="7620" y="45720"/>
                  </a:moveTo>
                  <a:lnTo>
                    <a:pt x="0" y="45720"/>
                  </a:lnTo>
                  <a:lnTo>
                    <a:pt x="0" y="49530"/>
                  </a:lnTo>
                  <a:lnTo>
                    <a:pt x="7620" y="49530"/>
                  </a:lnTo>
                  <a:lnTo>
                    <a:pt x="7620" y="45720"/>
                  </a:lnTo>
                  <a:close/>
                </a:path>
                <a:path w="7620" h="723900">
                  <a:moveTo>
                    <a:pt x="7620" y="49530"/>
                  </a:moveTo>
                  <a:lnTo>
                    <a:pt x="0" y="49530"/>
                  </a:lnTo>
                  <a:lnTo>
                    <a:pt x="0" y="52070"/>
                  </a:lnTo>
                  <a:lnTo>
                    <a:pt x="7620" y="52070"/>
                  </a:lnTo>
                  <a:lnTo>
                    <a:pt x="7620" y="49530"/>
                  </a:lnTo>
                  <a:close/>
                </a:path>
                <a:path w="7620" h="723900">
                  <a:moveTo>
                    <a:pt x="7620" y="52070"/>
                  </a:moveTo>
                  <a:lnTo>
                    <a:pt x="0" y="52070"/>
                  </a:lnTo>
                  <a:lnTo>
                    <a:pt x="0" y="55880"/>
                  </a:lnTo>
                  <a:lnTo>
                    <a:pt x="7620" y="55880"/>
                  </a:lnTo>
                  <a:lnTo>
                    <a:pt x="7620" y="52070"/>
                  </a:lnTo>
                  <a:close/>
                </a:path>
                <a:path w="7620" h="723900">
                  <a:moveTo>
                    <a:pt x="7620" y="55880"/>
                  </a:moveTo>
                  <a:lnTo>
                    <a:pt x="0" y="55880"/>
                  </a:lnTo>
                  <a:lnTo>
                    <a:pt x="0" y="58420"/>
                  </a:lnTo>
                  <a:lnTo>
                    <a:pt x="7620" y="58420"/>
                  </a:lnTo>
                  <a:lnTo>
                    <a:pt x="7620" y="55880"/>
                  </a:lnTo>
                  <a:close/>
                </a:path>
                <a:path w="7620" h="723900">
                  <a:moveTo>
                    <a:pt x="7620" y="58420"/>
                  </a:moveTo>
                  <a:lnTo>
                    <a:pt x="0" y="58420"/>
                  </a:lnTo>
                  <a:lnTo>
                    <a:pt x="0" y="62230"/>
                  </a:lnTo>
                  <a:lnTo>
                    <a:pt x="7620" y="62230"/>
                  </a:lnTo>
                  <a:lnTo>
                    <a:pt x="7620" y="58420"/>
                  </a:lnTo>
                  <a:close/>
                </a:path>
                <a:path w="7620" h="723900">
                  <a:moveTo>
                    <a:pt x="7620" y="62230"/>
                  </a:moveTo>
                  <a:lnTo>
                    <a:pt x="0" y="62230"/>
                  </a:lnTo>
                  <a:lnTo>
                    <a:pt x="0" y="64770"/>
                  </a:lnTo>
                  <a:lnTo>
                    <a:pt x="7620" y="64770"/>
                  </a:lnTo>
                  <a:lnTo>
                    <a:pt x="7620" y="62230"/>
                  </a:lnTo>
                  <a:close/>
                </a:path>
                <a:path w="7620" h="723900">
                  <a:moveTo>
                    <a:pt x="7620" y="64770"/>
                  </a:moveTo>
                  <a:lnTo>
                    <a:pt x="0" y="64770"/>
                  </a:lnTo>
                  <a:lnTo>
                    <a:pt x="0" y="71120"/>
                  </a:lnTo>
                  <a:lnTo>
                    <a:pt x="7620" y="71120"/>
                  </a:lnTo>
                  <a:lnTo>
                    <a:pt x="7620" y="64770"/>
                  </a:lnTo>
                  <a:close/>
                </a:path>
                <a:path w="7620" h="723900">
                  <a:moveTo>
                    <a:pt x="7620" y="71120"/>
                  </a:moveTo>
                  <a:lnTo>
                    <a:pt x="0" y="71120"/>
                  </a:lnTo>
                  <a:lnTo>
                    <a:pt x="0" y="74930"/>
                  </a:lnTo>
                  <a:lnTo>
                    <a:pt x="7620" y="74930"/>
                  </a:lnTo>
                  <a:lnTo>
                    <a:pt x="7620" y="71120"/>
                  </a:lnTo>
                  <a:close/>
                </a:path>
                <a:path w="7620" h="723900">
                  <a:moveTo>
                    <a:pt x="7620" y="74930"/>
                  </a:moveTo>
                  <a:lnTo>
                    <a:pt x="0" y="74930"/>
                  </a:lnTo>
                  <a:lnTo>
                    <a:pt x="0" y="77470"/>
                  </a:lnTo>
                  <a:lnTo>
                    <a:pt x="7620" y="77470"/>
                  </a:lnTo>
                  <a:lnTo>
                    <a:pt x="7620" y="74930"/>
                  </a:lnTo>
                  <a:close/>
                </a:path>
                <a:path w="7620" h="723900">
                  <a:moveTo>
                    <a:pt x="7620" y="77470"/>
                  </a:moveTo>
                  <a:lnTo>
                    <a:pt x="0" y="77470"/>
                  </a:lnTo>
                  <a:lnTo>
                    <a:pt x="0" y="81280"/>
                  </a:lnTo>
                  <a:lnTo>
                    <a:pt x="7620" y="81280"/>
                  </a:lnTo>
                  <a:lnTo>
                    <a:pt x="7620" y="77470"/>
                  </a:lnTo>
                  <a:close/>
                </a:path>
                <a:path w="7620" h="723900">
                  <a:moveTo>
                    <a:pt x="7620" y="81280"/>
                  </a:moveTo>
                  <a:lnTo>
                    <a:pt x="0" y="81280"/>
                  </a:lnTo>
                  <a:lnTo>
                    <a:pt x="0" y="83820"/>
                  </a:lnTo>
                  <a:lnTo>
                    <a:pt x="7620" y="83820"/>
                  </a:lnTo>
                  <a:lnTo>
                    <a:pt x="7620" y="81280"/>
                  </a:lnTo>
                  <a:close/>
                </a:path>
                <a:path w="7620" h="723900">
                  <a:moveTo>
                    <a:pt x="7620" y="83820"/>
                  </a:moveTo>
                  <a:lnTo>
                    <a:pt x="0" y="83820"/>
                  </a:lnTo>
                  <a:lnTo>
                    <a:pt x="0" y="87630"/>
                  </a:lnTo>
                  <a:lnTo>
                    <a:pt x="7620" y="87630"/>
                  </a:lnTo>
                  <a:lnTo>
                    <a:pt x="7620" y="83820"/>
                  </a:lnTo>
                  <a:close/>
                </a:path>
                <a:path w="7620" h="723900">
                  <a:moveTo>
                    <a:pt x="7620" y="87630"/>
                  </a:moveTo>
                  <a:lnTo>
                    <a:pt x="0" y="87630"/>
                  </a:lnTo>
                  <a:lnTo>
                    <a:pt x="0" y="93980"/>
                  </a:lnTo>
                  <a:lnTo>
                    <a:pt x="7620" y="93980"/>
                  </a:lnTo>
                  <a:lnTo>
                    <a:pt x="7620" y="87630"/>
                  </a:lnTo>
                  <a:close/>
                </a:path>
                <a:path w="7620" h="723900">
                  <a:moveTo>
                    <a:pt x="7620" y="93980"/>
                  </a:moveTo>
                  <a:lnTo>
                    <a:pt x="0" y="93980"/>
                  </a:lnTo>
                  <a:lnTo>
                    <a:pt x="0" y="96520"/>
                  </a:lnTo>
                  <a:lnTo>
                    <a:pt x="7620" y="96520"/>
                  </a:lnTo>
                  <a:lnTo>
                    <a:pt x="7620" y="93980"/>
                  </a:lnTo>
                  <a:close/>
                </a:path>
                <a:path w="7620" h="723900">
                  <a:moveTo>
                    <a:pt x="7620" y="96520"/>
                  </a:moveTo>
                  <a:lnTo>
                    <a:pt x="0" y="96520"/>
                  </a:lnTo>
                  <a:lnTo>
                    <a:pt x="0" y="100330"/>
                  </a:lnTo>
                  <a:lnTo>
                    <a:pt x="7620" y="100330"/>
                  </a:lnTo>
                  <a:lnTo>
                    <a:pt x="7620" y="96520"/>
                  </a:lnTo>
                  <a:close/>
                </a:path>
                <a:path w="7620" h="723900">
                  <a:moveTo>
                    <a:pt x="7620" y="100330"/>
                  </a:moveTo>
                  <a:lnTo>
                    <a:pt x="0" y="100330"/>
                  </a:lnTo>
                  <a:lnTo>
                    <a:pt x="0" y="102870"/>
                  </a:lnTo>
                  <a:lnTo>
                    <a:pt x="7620" y="102870"/>
                  </a:lnTo>
                  <a:lnTo>
                    <a:pt x="7620" y="100330"/>
                  </a:lnTo>
                  <a:close/>
                </a:path>
                <a:path w="7620" h="723900">
                  <a:moveTo>
                    <a:pt x="7620" y="102870"/>
                  </a:moveTo>
                  <a:lnTo>
                    <a:pt x="0" y="102870"/>
                  </a:lnTo>
                  <a:lnTo>
                    <a:pt x="0" y="106680"/>
                  </a:lnTo>
                  <a:lnTo>
                    <a:pt x="7620" y="106680"/>
                  </a:lnTo>
                  <a:lnTo>
                    <a:pt x="7620" y="102870"/>
                  </a:lnTo>
                  <a:close/>
                </a:path>
                <a:path w="7620" h="723900">
                  <a:moveTo>
                    <a:pt x="7620" y="106680"/>
                  </a:moveTo>
                  <a:lnTo>
                    <a:pt x="0" y="106680"/>
                  </a:lnTo>
                  <a:lnTo>
                    <a:pt x="0" y="109220"/>
                  </a:lnTo>
                  <a:lnTo>
                    <a:pt x="7620" y="109220"/>
                  </a:lnTo>
                  <a:lnTo>
                    <a:pt x="7620" y="106680"/>
                  </a:lnTo>
                  <a:close/>
                </a:path>
                <a:path w="7620" h="723900">
                  <a:moveTo>
                    <a:pt x="7620" y="109220"/>
                  </a:moveTo>
                  <a:lnTo>
                    <a:pt x="0" y="109220"/>
                  </a:lnTo>
                  <a:lnTo>
                    <a:pt x="0" y="113030"/>
                  </a:lnTo>
                  <a:lnTo>
                    <a:pt x="7620" y="113030"/>
                  </a:lnTo>
                  <a:lnTo>
                    <a:pt x="7620" y="109220"/>
                  </a:lnTo>
                  <a:close/>
                </a:path>
                <a:path w="7620" h="723900">
                  <a:moveTo>
                    <a:pt x="7620" y="113030"/>
                  </a:moveTo>
                  <a:lnTo>
                    <a:pt x="0" y="113030"/>
                  </a:lnTo>
                  <a:lnTo>
                    <a:pt x="0" y="115570"/>
                  </a:lnTo>
                  <a:lnTo>
                    <a:pt x="7620" y="115570"/>
                  </a:lnTo>
                  <a:lnTo>
                    <a:pt x="7620" y="113030"/>
                  </a:lnTo>
                  <a:close/>
                </a:path>
                <a:path w="7620" h="723900">
                  <a:moveTo>
                    <a:pt x="7620" y="115570"/>
                  </a:moveTo>
                  <a:lnTo>
                    <a:pt x="0" y="115570"/>
                  </a:lnTo>
                  <a:lnTo>
                    <a:pt x="0" y="119380"/>
                  </a:lnTo>
                  <a:lnTo>
                    <a:pt x="7620" y="119380"/>
                  </a:lnTo>
                  <a:lnTo>
                    <a:pt x="7620" y="115570"/>
                  </a:lnTo>
                  <a:close/>
                </a:path>
                <a:path w="7620" h="723900">
                  <a:moveTo>
                    <a:pt x="7620" y="119380"/>
                  </a:moveTo>
                  <a:lnTo>
                    <a:pt x="0" y="119380"/>
                  </a:lnTo>
                  <a:lnTo>
                    <a:pt x="0" y="121920"/>
                  </a:lnTo>
                  <a:lnTo>
                    <a:pt x="7620" y="121920"/>
                  </a:lnTo>
                  <a:lnTo>
                    <a:pt x="7620" y="119380"/>
                  </a:lnTo>
                  <a:close/>
                </a:path>
                <a:path w="7620" h="723900">
                  <a:moveTo>
                    <a:pt x="7620" y="121920"/>
                  </a:moveTo>
                  <a:lnTo>
                    <a:pt x="0" y="121920"/>
                  </a:lnTo>
                  <a:lnTo>
                    <a:pt x="0" y="125730"/>
                  </a:lnTo>
                  <a:lnTo>
                    <a:pt x="7620" y="125730"/>
                  </a:lnTo>
                  <a:lnTo>
                    <a:pt x="7620" y="121920"/>
                  </a:lnTo>
                  <a:close/>
                </a:path>
                <a:path w="7620" h="723900">
                  <a:moveTo>
                    <a:pt x="7620" y="125730"/>
                  </a:moveTo>
                  <a:lnTo>
                    <a:pt x="0" y="125730"/>
                  </a:lnTo>
                  <a:lnTo>
                    <a:pt x="0" y="128270"/>
                  </a:lnTo>
                  <a:lnTo>
                    <a:pt x="7620" y="128270"/>
                  </a:lnTo>
                  <a:lnTo>
                    <a:pt x="7620" y="125730"/>
                  </a:lnTo>
                  <a:close/>
                </a:path>
                <a:path w="7620" h="723900">
                  <a:moveTo>
                    <a:pt x="7620" y="128270"/>
                  </a:moveTo>
                  <a:lnTo>
                    <a:pt x="0" y="128270"/>
                  </a:lnTo>
                  <a:lnTo>
                    <a:pt x="0" y="132080"/>
                  </a:lnTo>
                  <a:lnTo>
                    <a:pt x="7620" y="132080"/>
                  </a:lnTo>
                  <a:lnTo>
                    <a:pt x="7620" y="128270"/>
                  </a:lnTo>
                  <a:close/>
                </a:path>
                <a:path w="7620" h="723900">
                  <a:moveTo>
                    <a:pt x="7620" y="132080"/>
                  </a:moveTo>
                  <a:lnTo>
                    <a:pt x="0" y="132080"/>
                  </a:lnTo>
                  <a:lnTo>
                    <a:pt x="0" y="134620"/>
                  </a:lnTo>
                  <a:lnTo>
                    <a:pt x="7620" y="134620"/>
                  </a:lnTo>
                  <a:lnTo>
                    <a:pt x="7620" y="132080"/>
                  </a:lnTo>
                  <a:close/>
                </a:path>
                <a:path w="7620" h="723900">
                  <a:moveTo>
                    <a:pt x="7620" y="134620"/>
                  </a:moveTo>
                  <a:lnTo>
                    <a:pt x="0" y="134620"/>
                  </a:lnTo>
                  <a:lnTo>
                    <a:pt x="0" y="138430"/>
                  </a:lnTo>
                  <a:lnTo>
                    <a:pt x="7620" y="138430"/>
                  </a:lnTo>
                  <a:lnTo>
                    <a:pt x="7620" y="134620"/>
                  </a:lnTo>
                  <a:close/>
                </a:path>
                <a:path w="7620" h="723900">
                  <a:moveTo>
                    <a:pt x="7620" y="138430"/>
                  </a:moveTo>
                  <a:lnTo>
                    <a:pt x="0" y="138430"/>
                  </a:lnTo>
                  <a:lnTo>
                    <a:pt x="0" y="140970"/>
                  </a:lnTo>
                  <a:lnTo>
                    <a:pt x="7620" y="140970"/>
                  </a:lnTo>
                  <a:lnTo>
                    <a:pt x="7620" y="138430"/>
                  </a:lnTo>
                  <a:close/>
                </a:path>
                <a:path w="7620" h="723900">
                  <a:moveTo>
                    <a:pt x="7620" y="140970"/>
                  </a:moveTo>
                  <a:lnTo>
                    <a:pt x="0" y="140970"/>
                  </a:lnTo>
                  <a:lnTo>
                    <a:pt x="0" y="144780"/>
                  </a:lnTo>
                  <a:lnTo>
                    <a:pt x="7620" y="144780"/>
                  </a:lnTo>
                  <a:lnTo>
                    <a:pt x="7620" y="140970"/>
                  </a:lnTo>
                  <a:close/>
                </a:path>
                <a:path w="7620" h="723900">
                  <a:moveTo>
                    <a:pt x="7620" y="144780"/>
                  </a:moveTo>
                  <a:lnTo>
                    <a:pt x="0" y="144780"/>
                  </a:lnTo>
                  <a:lnTo>
                    <a:pt x="0" y="147320"/>
                  </a:lnTo>
                  <a:lnTo>
                    <a:pt x="7620" y="147320"/>
                  </a:lnTo>
                  <a:lnTo>
                    <a:pt x="7620" y="144780"/>
                  </a:lnTo>
                  <a:close/>
                </a:path>
                <a:path w="7620" h="723900">
                  <a:moveTo>
                    <a:pt x="7620" y="147320"/>
                  </a:moveTo>
                  <a:lnTo>
                    <a:pt x="0" y="147320"/>
                  </a:lnTo>
                  <a:lnTo>
                    <a:pt x="0" y="153670"/>
                  </a:lnTo>
                  <a:lnTo>
                    <a:pt x="7620" y="153670"/>
                  </a:lnTo>
                  <a:lnTo>
                    <a:pt x="7620" y="147320"/>
                  </a:lnTo>
                  <a:close/>
                </a:path>
                <a:path w="7620" h="723900">
                  <a:moveTo>
                    <a:pt x="7620" y="153670"/>
                  </a:moveTo>
                  <a:lnTo>
                    <a:pt x="0" y="153670"/>
                  </a:lnTo>
                  <a:lnTo>
                    <a:pt x="0" y="160020"/>
                  </a:lnTo>
                  <a:lnTo>
                    <a:pt x="7620" y="160020"/>
                  </a:lnTo>
                  <a:lnTo>
                    <a:pt x="7620" y="153670"/>
                  </a:lnTo>
                  <a:close/>
                </a:path>
                <a:path w="7620" h="723900">
                  <a:moveTo>
                    <a:pt x="7620" y="160020"/>
                  </a:moveTo>
                  <a:lnTo>
                    <a:pt x="0" y="160020"/>
                  </a:lnTo>
                  <a:lnTo>
                    <a:pt x="0" y="163830"/>
                  </a:lnTo>
                  <a:lnTo>
                    <a:pt x="7620" y="163830"/>
                  </a:lnTo>
                  <a:lnTo>
                    <a:pt x="7620" y="160020"/>
                  </a:lnTo>
                  <a:close/>
                </a:path>
                <a:path w="7620" h="723900">
                  <a:moveTo>
                    <a:pt x="7620" y="163830"/>
                  </a:moveTo>
                  <a:lnTo>
                    <a:pt x="0" y="163830"/>
                  </a:lnTo>
                  <a:lnTo>
                    <a:pt x="0" y="166370"/>
                  </a:lnTo>
                  <a:lnTo>
                    <a:pt x="7620" y="166370"/>
                  </a:lnTo>
                  <a:lnTo>
                    <a:pt x="7620" y="163830"/>
                  </a:lnTo>
                  <a:close/>
                </a:path>
                <a:path w="7620" h="723900">
                  <a:moveTo>
                    <a:pt x="7620" y="166370"/>
                  </a:moveTo>
                  <a:lnTo>
                    <a:pt x="0" y="166370"/>
                  </a:lnTo>
                  <a:lnTo>
                    <a:pt x="0" y="172720"/>
                  </a:lnTo>
                  <a:lnTo>
                    <a:pt x="7620" y="172720"/>
                  </a:lnTo>
                  <a:lnTo>
                    <a:pt x="7620" y="166370"/>
                  </a:lnTo>
                  <a:close/>
                </a:path>
                <a:path w="7620" h="723900">
                  <a:moveTo>
                    <a:pt x="7620" y="172720"/>
                  </a:moveTo>
                  <a:lnTo>
                    <a:pt x="0" y="172720"/>
                  </a:lnTo>
                  <a:lnTo>
                    <a:pt x="0" y="179070"/>
                  </a:lnTo>
                  <a:lnTo>
                    <a:pt x="7620" y="179070"/>
                  </a:lnTo>
                  <a:lnTo>
                    <a:pt x="7620" y="172720"/>
                  </a:lnTo>
                  <a:close/>
                </a:path>
                <a:path w="7620" h="723900">
                  <a:moveTo>
                    <a:pt x="7620" y="179070"/>
                  </a:moveTo>
                  <a:lnTo>
                    <a:pt x="0" y="179070"/>
                  </a:lnTo>
                  <a:lnTo>
                    <a:pt x="0" y="185420"/>
                  </a:lnTo>
                  <a:lnTo>
                    <a:pt x="7620" y="185420"/>
                  </a:lnTo>
                  <a:lnTo>
                    <a:pt x="7620" y="179070"/>
                  </a:lnTo>
                  <a:close/>
                </a:path>
                <a:path w="7620" h="723900">
                  <a:moveTo>
                    <a:pt x="7620" y="185420"/>
                  </a:moveTo>
                  <a:lnTo>
                    <a:pt x="0" y="185420"/>
                  </a:lnTo>
                  <a:lnTo>
                    <a:pt x="0" y="189230"/>
                  </a:lnTo>
                  <a:lnTo>
                    <a:pt x="1270" y="189230"/>
                  </a:lnTo>
                  <a:lnTo>
                    <a:pt x="1270" y="187960"/>
                  </a:lnTo>
                  <a:lnTo>
                    <a:pt x="3810" y="187960"/>
                  </a:lnTo>
                  <a:lnTo>
                    <a:pt x="3810" y="186690"/>
                  </a:lnTo>
                  <a:lnTo>
                    <a:pt x="7620" y="186690"/>
                  </a:lnTo>
                  <a:lnTo>
                    <a:pt x="7620" y="185420"/>
                  </a:lnTo>
                  <a:close/>
                </a:path>
                <a:path w="7620" h="723900">
                  <a:moveTo>
                    <a:pt x="7620" y="720090"/>
                  </a:moveTo>
                  <a:lnTo>
                    <a:pt x="0" y="720090"/>
                  </a:lnTo>
                  <a:lnTo>
                    <a:pt x="0" y="723900"/>
                  </a:lnTo>
                  <a:lnTo>
                    <a:pt x="7620" y="723900"/>
                  </a:lnTo>
                  <a:lnTo>
                    <a:pt x="7620" y="720090"/>
                  </a:lnTo>
                  <a:close/>
                </a:path>
                <a:path w="7620" h="723900">
                  <a:moveTo>
                    <a:pt x="7620" y="717550"/>
                  </a:moveTo>
                  <a:lnTo>
                    <a:pt x="0" y="717550"/>
                  </a:lnTo>
                  <a:lnTo>
                    <a:pt x="0" y="718820"/>
                  </a:lnTo>
                  <a:lnTo>
                    <a:pt x="7620" y="718820"/>
                  </a:lnTo>
                  <a:lnTo>
                    <a:pt x="7620" y="717550"/>
                  </a:lnTo>
                  <a:close/>
                </a:path>
                <a:path w="7620" h="723900">
                  <a:moveTo>
                    <a:pt x="7620" y="713740"/>
                  </a:moveTo>
                  <a:lnTo>
                    <a:pt x="0" y="713740"/>
                  </a:lnTo>
                  <a:lnTo>
                    <a:pt x="0" y="716280"/>
                  </a:lnTo>
                  <a:lnTo>
                    <a:pt x="7620" y="716280"/>
                  </a:lnTo>
                  <a:lnTo>
                    <a:pt x="7620" y="713740"/>
                  </a:lnTo>
                  <a:close/>
                </a:path>
                <a:path w="7620" h="723900">
                  <a:moveTo>
                    <a:pt x="7620" y="711200"/>
                  </a:moveTo>
                  <a:lnTo>
                    <a:pt x="0" y="711200"/>
                  </a:lnTo>
                  <a:lnTo>
                    <a:pt x="0" y="712470"/>
                  </a:lnTo>
                  <a:lnTo>
                    <a:pt x="7620" y="712470"/>
                  </a:lnTo>
                  <a:lnTo>
                    <a:pt x="7620" y="711200"/>
                  </a:lnTo>
                  <a:close/>
                </a:path>
                <a:path w="7620" h="723900">
                  <a:moveTo>
                    <a:pt x="7620" y="707390"/>
                  </a:moveTo>
                  <a:lnTo>
                    <a:pt x="0" y="707390"/>
                  </a:lnTo>
                  <a:lnTo>
                    <a:pt x="0" y="709930"/>
                  </a:lnTo>
                  <a:lnTo>
                    <a:pt x="7620" y="709930"/>
                  </a:lnTo>
                  <a:lnTo>
                    <a:pt x="7620" y="707390"/>
                  </a:lnTo>
                  <a:close/>
                </a:path>
                <a:path w="7620" h="723900">
                  <a:moveTo>
                    <a:pt x="7620" y="704850"/>
                  </a:moveTo>
                  <a:lnTo>
                    <a:pt x="0" y="704850"/>
                  </a:lnTo>
                  <a:lnTo>
                    <a:pt x="0" y="706120"/>
                  </a:lnTo>
                  <a:lnTo>
                    <a:pt x="7620" y="706120"/>
                  </a:lnTo>
                  <a:lnTo>
                    <a:pt x="7620" y="704850"/>
                  </a:lnTo>
                  <a:close/>
                </a:path>
                <a:path w="7620" h="723900">
                  <a:moveTo>
                    <a:pt x="7620" y="701040"/>
                  </a:moveTo>
                  <a:lnTo>
                    <a:pt x="0" y="701040"/>
                  </a:lnTo>
                  <a:lnTo>
                    <a:pt x="0" y="703580"/>
                  </a:lnTo>
                  <a:lnTo>
                    <a:pt x="7620" y="703580"/>
                  </a:lnTo>
                  <a:lnTo>
                    <a:pt x="7620" y="701040"/>
                  </a:lnTo>
                  <a:close/>
                </a:path>
                <a:path w="7620" h="723900">
                  <a:moveTo>
                    <a:pt x="7620" y="698500"/>
                  </a:moveTo>
                  <a:lnTo>
                    <a:pt x="0" y="698500"/>
                  </a:lnTo>
                  <a:lnTo>
                    <a:pt x="0" y="699770"/>
                  </a:lnTo>
                  <a:lnTo>
                    <a:pt x="7620" y="699770"/>
                  </a:lnTo>
                  <a:lnTo>
                    <a:pt x="7620" y="698500"/>
                  </a:lnTo>
                  <a:close/>
                </a:path>
                <a:path w="7620" h="723900">
                  <a:moveTo>
                    <a:pt x="7620" y="694690"/>
                  </a:moveTo>
                  <a:lnTo>
                    <a:pt x="0" y="694690"/>
                  </a:lnTo>
                  <a:lnTo>
                    <a:pt x="0" y="697230"/>
                  </a:lnTo>
                  <a:lnTo>
                    <a:pt x="7620" y="697230"/>
                  </a:lnTo>
                  <a:lnTo>
                    <a:pt x="7620" y="694690"/>
                  </a:lnTo>
                  <a:close/>
                </a:path>
                <a:path w="7620" h="723900">
                  <a:moveTo>
                    <a:pt x="7620" y="692150"/>
                  </a:moveTo>
                  <a:lnTo>
                    <a:pt x="0" y="692150"/>
                  </a:lnTo>
                  <a:lnTo>
                    <a:pt x="0" y="693420"/>
                  </a:lnTo>
                  <a:lnTo>
                    <a:pt x="7620" y="693420"/>
                  </a:lnTo>
                  <a:lnTo>
                    <a:pt x="7620" y="692150"/>
                  </a:lnTo>
                  <a:close/>
                </a:path>
                <a:path w="7620" h="723900">
                  <a:moveTo>
                    <a:pt x="7620" y="688340"/>
                  </a:moveTo>
                  <a:lnTo>
                    <a:pt x="0" y="688340"/>
                  </a:lnTo>
                  <a:lnTo>
                    <a:pt x="0" y="690880"/>
                  </a:lnTo>
                  <a:lnTo>
                    <a:pt x="7620" y="690880"/>
                  </a:lnTo>
                  <a:lnTo>
                    <a:pt x="7620" y="688340"/>
                  </a:lnTo>
                  <a:close/>
                </a:path>
                <a:path w="7620" h="723900">
                  <a:moveTo>
                    <a:pt x="7620" y="685800"/>
                  </a:moveTo>
                  <a:lnTo>
                    <a:pt x="0" y="685800"/>
                  </a:lnTo>
                  <a:lnTo>
                    <a:pt x="0" y="687070"/>
                  </a:lnTo>
                  <a:lnTo>
                    <a:pt x="7620" y="687070"/>
                  </a:lnTo>
                  <a:lnTo>
                    <a:pt x="7620" y="685800"/>
                  </a:lnTo>
                  <a:close/>
                </a:path>
                <a:path w="7620" h="723900">
                  <a:moveTo>
                    <a:pt x="7620" y="681990"/>
                  </a:moveTo>
                  <a:lnTo>
                    <a:pt x="0" y="681990"/>
                  </a:lnTo>
                  <a:lnTo>
                    <a:pt x="0" y="684530"/>
                  </a:lnTo>
                  <a:lnTo>
                    <a:pt x="7620" y="684530"/>
                  </a:lnTo>
                  <a:lnTo>
                    <a:pt x="7620" y="681990"/>
                  </a:lnTo>
                  <a:close/>
                </a:path>
                <a:path w="7620" h="723900">
                  <a:moveTo>
                    <a:pt x="7620" y="679450"/>
                  </a:moveTo>
                  <a:lnTo>
                    <a:pt x="0" y="679450"/>
                  </a:lnTo>
                  <a:lnTo>
                    <a:pt x="0" y="680720"/>
                  </a:lnTo>
                  <a:lnTo>
                    <a:pt x="7620" y="680720"/>
                  </a:lnTo>
                  <a:lnTo>
                    <a:pt x="7620" y="679450"/>
                  </a:lnTo>
                  <a:close/>
                </a:path>
                <a:path w="7620" h="723900">
                  <a:moveTo>
                    <a:pt x="7620" y="675640"/>
                  </a:moveTo>
                  <a:lnTo>
                    <a:pt x="0" y="675640"/>
                  </a:lnTo>
                  <a:lnTo>
                    <a:pt x="0" y="678180"/>
                  </a:lnTo>
                  <a:lnTo>
                    <a:pt x="7620" y="678180"/>
                  </a:lnTo>
                  <a:lnTo>
                    <a:pt x="7620" y="675640"/>
                  </a:lnTo>
                  <a:close/>
                </a:path>
                <a:path w="7620" h="723900">
                  <a:moveTo>
                    <a:pt x="7620" y="673100"/>
                  </a:moveTo>
                  <a:lnTo>
                    <a:pt x="0" y="673100"/>
                  </a:lnTo>
                  <a:lnTo>
                    <a:pt x="0" y="674370"/>
                  </a:lnTo>
                  <a:lnTo>
                    <a:pt x="7620" y="674370"/>
                  </a:lnTo>
                  <a:lnTo>
                    <a:pt x="7620" y="673100"/>
                  </a:lnTo>
                  <a:close/>
                </a:path>
                <a:path w="7620" h="723900">
                  <a:moveTo>
                    <a:pt x="7620" y="669290"/>
                  </a:moveTo>
                  <a:lnTo>
                    <a:pt x="0" y="669290"/>
                  </a:lnTo>
                  <a:lnTo>
                    <a:pt x="0" y="671830"/>
                  </a:lnTo>
                  <a:lnTo>
                    <a:pt x="7620" y="671830"/>
                  </a:lnTo>
                  <a:lnTo>
                    <a:pt x="7620" y="669290"/>
                  </a:lnTo>
                  <a:close/>
                </a:path>
                <a:path w="7620" h="723900">
                  <a:moveTo>
                    <a:pt x="7620" y="666750"/>
                  </a:moveTo>
                  <a:lnTo>
                    <a:pt x="0" y="666750"/>
                  </a:lnTo>
                  <a:lnTo>
                    <a:pt x="0" y="668020"/>
                  </a:lnTo>
                  <a:lnTo>
                    <a:pt x="7620" y="668020"/>
                  </a:lnTo>
                  <a:lnTo>
                    <a:pt x="7620" y="666750"/>
                  </a:lnTo>
                  <a:close/>
                </a:path>
                <a:path w="7620" h="723900">
                  <a:moveTo>
                    <a:pt x="7620" y="662940"/>
                  </a:moveTo>
                  <a:lnTo>
                    <a:pt x="0" y="662940"/>
                  </a:lnTo>
                  <a:lnTo>
                    <a:pt x="0" y="665480"/>
                  </a:lnTo>
                  <a:lnTo>
                    <a:pt x="7620" y="665480"/>
                  </a:lnTo>
                  <a:lnTo>
                    <a:pt x="7620" y="662940"/>
                  </a:lnTo>
                  <a:close/>
                </a:path>
                <a:path w="7620" h="723900">
                  <a:moveTo>
                    <a:pt x="7620" y="660400"/>
                  </a:moveTo>
                  <a:lnTo>
                    <a:pt x="0" y="660400"/>
                  </a:lnTo>
                  <a:lnTo>
                    <a:pt x="0" y="661670"/>
                  </a:lnTo>
                  <a:lnTo>
                    <a:pt x="7620" y="661670"/>
                  </a:lnTo>
                  <a:lnTo>
                    <a:pt x="7620" y="660400"/>
                  </a:lnTo>
                  <a:close/>
                </a:path>
                <a:path w="7620" h="723900">
                  <a:moveTo>
                    <a:pt x="7620" y="655320"/>
                  </a:moveTo>
                  <a:lnTo>
                    <a:pt x="0" y="655320"/>
                  </a:lnTo>
                  <a:lnTo>
                    <a:pt x="0" y="659130"/>
                  </a:lnTo>
                  <a:lnTo>
                    <a:pt x="7620" y="659130"/>
                  </a:lnTo>
                  <a:lnTo>
                    <a:pt x="7620" y="655320"/>
                  </a:lnTo>
                  <a:close/>
                </a:path>
                <a:path w="7620" h="723900">
                  <a:moveTo>
                    <a:pt x="7620" y="648970"/>
                  </a:moveTo>
                  <a:lnTo>
                    <a:pt x="0" y="648970"/>
                  </a:lnTo>
                  <a:lnTo>
                    <a:pt x="0" y="654050"/>
                  </a:lnTo>
                  <a:lnTo>
                    <a:pt x="7620" y="654050"/>
                  </a:lnTo>
                  <a:lnTo>
                    <a:pt x="7620" y="648970"/>
                  </a:lnTo>
                  <a:close/>
                </a:path>
                <a:path w="7620" h="723900">
                  <a:moveTo>
                    <a:pt x="7620" y="642620"/>
                  </a:moveTo>
                  <a:lnTo>
                    <a:pt x="0" y="642620"/>
                  </a:lnTo>
                  <a:lnTo>
                    <a:pt x="0" y="647700"/>
                  </a:lnTo>
                  <a:lnTo>
                    <a:pt x="7620" y="647700"/>
                  </a:lnTo>
                  <a:lnTo>
                    <a:pt x="7620" y="642620"/>
                  </a:lnTo>
                  <a:close/>
                </a:path>
                <a:path w="7620" h="723900">
                  <a:moveTo>
                    <a:pt x="7620" y="636270"/>
                  </a:moveTo>
                  <a:lnTo>
                    <a:pt x="0" y="636270"/>
                  </a:lnTo>
                  <a:lnTo>
                    <a:pt x="0" y="641350"/>
                  </a:lnTo>
                  <a:lnTo>
                    <a:pt x="7620" y="641350"/>
                  </a:lnTo>
                  <a:lnTo>
                    <a:pt x="7620" y="636270"/>
                  </a:lnTo>
                  <a:close/>
                </a:path>
                <a:path w="7620" h="723900">
                  <a:moveTo>
                    <a:pt x="7620" y="629920"/>
                  </a:moveTo>
                  <a:lnTo>
                    <a:pt x="0" y="629920"/>
                  </a:lnTo>
                  <a:lnTo>
                    <a:pt x="0" y="635000"/>
                  </a:lnTo>
                  <a:lnTo>
                    <a:pt x="7620" y="635000"/>
                  </a:lnTo>
                  <a:lnTo>
                    <a:pt x="7620" y="629920"/>
                  </a:lnTo>
                  <a:close/>
                </a:path>
                <a:path w="7620" h="723900">
                  <a:moveTo>
                    <a:pt x="7620" y="623570"/>
                  </a:moveTo>
                  <a:lnTo>
                    <a:pt x="0" y="623570"/>
                  </a:lnTo>
                  <a:lnTo>
                    <a:pt x="0" y="628650"/>
                  </a:lnTo>
                  <a:lnTo>
                    <a:pt x="7620" y="628650"/>
                  </a:lnTo>
                  <a:lnTo>
                    <a:pt x="7620" y="623570"/>
                  </a:lnTo>
                  <a:close/>
                </a:path>
                <a:path w="7620" h="723900">
                  <a:moveTo>
                    <a:pt x="7620" y="617220"/>
                  </a:moveTo>
                  <a:lnTo>
                    <a:pt x="0" y="617220"/>
                  </a:lnTo>
                  <a:lnTo>
                    <a:pt x="0" y="622300"/>
                  </a:lnTo>
                  <a:lnTo>
                    <a:pt x="7620" y="622300"/>
                  </a:lnTo>
                  <a:lnTo>
                    <a:pt x="7620" y="617220"/>
                  </a:lnTo>
                  <a:close/>
                </a:path>
                <a:path w="7620" h="723900">
                  <a:moveTo>
                    <a:pt x="7620" y="610870"/>
                  </a:moveTo>
                  <a:lnTo>
                    <a:pt x="0" y="610870"/>
                  </a:lnTo>
                  <a:lnTo>
                    <a:pt x="0" y="615950"/>
                  </a:lnTo>
                  <a:lnTo>
                    <a:pt x="7620" y="615950"/>
                  </a:lnTo>
                  <a:lnTo>
                    <a:pt x="7620" y="610870"/>
                  </a:lnTo>
                  <a:close/>
                </a:path>
                <a:path w="7620" h="723900">
                  <a:moveTo>
                    <a:pt x="7620" y="604520"/>
                  </a:moveTo>
                  <a:lnTo>
                    <a:pt x="0" y="604520"/>
                  </a:lnTo>
                  <a:lnTo>
                    <a:pt x="0" y="609600"/>
                  </a:lnTo>
                  <a:lnTo>
                    <a:pt x="7620" y="609600"/>
                  </a:lnTo>
                  <a:lnTo>
                    <a:pt x="7620" y="604520"/>
                  </a:lnTo>
                  <a:close/>
                </a:path>
                <a:path w="7620" h="723900">
                  <a:moveTo>
                    <a:pt x="7620" y="598170"/>
                  </a:moveTo>
                  <a:lnTo>
                    <a:pt x="0" y="598170"/>
                  </a:lnTo>
                  <a:lnTo>
                    <a:pt x="0" y="603250"/>
                  </a:lnTo>
                  <a:lnTo>
                    <a:pt x="7620" y="603250"/>
                  </a:lnTo>
                  <a:lnTo>
                    <a:pt x="7620" y="598170"/>
                  </a:lnTo>
                  <a:close/>
                </a:path>
                <a:path w="7620" h="723900">
                  <a:moveTo>
                    <a:pt x="7620" y="591820"/>
                  </a:moveTo>
                  <a:lnTo>
                    <a:pt x="0" y="591820"/>
                  </a:lnTo>
                  <a:lnTo>
                    <a:pt x="0" y="596900"/>
                  </a:lnTo>
                  <a:lnTo>
                    <a:pt x="7620" y="596900"/>
                  </a:lnTo>
                  <a:lnTo>
                    <a:pt x="7620" y="591820"/>
                  </a:lnTo>
                  <a:close/>
                </a:path>
                <a:path w="7620" h="723900">
                  <a:moveTo>
                    <a:pt x="7620" y="585470"/>
                  </a:moveTo>
                  <a:lnTo>
                    <a:pt x="0" y="585470"/>
                  </a:lnTo>
                  <a:lnTo>
                    <a:pt x="0" y="590550"/>
                  </a:lnTo>
                  <a:lnTo>
                    <a:pt x="7620" y="590550"/>
                  </a:lnTo>
                  <a:lnTo>
                    <a:pt x="7620" y="585470"/>
                  </a:lnTo>
                  <a:close/>
                </a:path>
                <a:path w="7620" h="723900">
                  <a:moveTo>
                    <a:pt x="7620" y="579120"/>
                  </a:moveTo>
                  <a:lnTo>
                    <a:pt x="0" y="579120"/>
                  </a:lnTo>
                  <a:lnTo>
                    <a:pt x="0" y="584200"/>
                  </a:lnTo>
                  <a:lnTo>
                    <a:pt x="7620" y="584200"/>
                  </a:lnTo>
                  <a:lnTo>
                    <a:pt x="7620" y="579120"/>
                  </a:lnTo>
                  <a:close/>
                </a:path>
                <a:path w="7620" h="723900">
                  <a:moveTo>
                    <a:pt x="7620" y="571500"/>
                  </a:moveTo>
                  <a:lnTo>
                    <a:pt x="0" y="571500"/>
                  </a:lnTo>
                  <a:lnTo>
                    <a:pt x="0" y="577850"/>
                  </a:lnTo>
                  <a:lnTo>
                    <a:pt x="7620" y="577850"/>
                  </a:lnTo>
                  <a:lnTo>
                    <a:pt x="7620" y="571500"/>
                  </a:lnTo>
                  <a:close/>
                </a:path>
                <a:path w="7620" h="723900">
                  <a:moveTo>
                    <a:pt x="7620" y="566420"/>
                  </a:moveTo>
                  <a:lnTo>
                    <a:pt x="0" y="566420"/>
                  </a:lnTo>
                  <a:lnTo>
                    <a:pt x="0" y="570230"/>
                  </a:lnTo>
                  <a:lnTo>
                    <a:pt x="7620" y="570230"/>
                  </a:lnTo>
                  <a:lnTo>
                    <a:pt x="7620" y="566420"/>
                  </a:lnTo>
                  <a:close/>
                </a:path>
                <a:path w="7620" h="723900">
                  <a:moveTo>
                    <a:pt x="7620" y="560070"/>
                  </a:moveTo>
                  <a:lnTo>
                    <a:pt x="0" y="560070"/>
                  </a:lnTo>
                  <a:lnTo>
                    <a:pt x="0" y="565150"/>
                  </a:lnTo>
                  <a:lnTo>
                    <a:pt x="7620" y="565150"/>
                  </a:lnTo>
                  <a:lnTo>
                    <a:pt x="7620" y="560070"/>
                  </a:lnTo>
                  <a:close/>
                </a:path>
                <a:path w="7620" h="723900">
                  <a:moveTo>
                    <a:pt x="7620" y="552450"/>
                  </a:moveTo>
                  <a:lnTo>
                    <a:pt x="0" y="552450"/>
                  </a:lnTo>
                  <a:lnTo>
                    <a:pt x="0" y="558800"/>
                  </a:lnTo>
                  <a:lnTo>
                    <a:pt x="7620" y="558800"/>
                  </a:lnTo>
                  <a:lnTo>
                    <a:pt x="7620" y="552450"/>
                  </a:lnTo>
                  <a:close/>
                </a:path>
                <a:path w="7620" h="723900">
                  <a:moveTo>
                    <a:pt x="7620" y="547370"/>
                  </a:moveTo>
                  <a:lnTo>
                    <a:pt x="0" y="547370"/>
                  </a:lnTo>
                  <a:lnTo>
                    <a:pt x="0" y="551180"/>
                  </a:lnTo>
                  <a:lnTo>
                    <a:pt x="7620" y="551180"/>
                  </a:lnTo>
                  <a:lnTo>
                    <a:pt x="7620" y="547370"/>
                  </a:lnTo>
                  <a:close/>
                </a:path>
                <a:path w="7620" h="723900">
                  <a:moveTo>
                    <a:pt x="7620" y="541020"/>
                  </a:moveTo>
                  <a:lnTo>
                    <a:pt x="0" y="541020"/>
                  </a:lnTo>
                  <a:lnTo>
                    <a:pt x="0" y="546100"/>
                  </a:lnTo>
                  <a:lnTo>
                    <a:pt x="7620" y="546100"/>
                  </a:lnTo>
                  <a:lnTo>
                    <a:pt x="7620" y="541020"/>
                  </a:lnTo>
                  <a:close/>
                </a:path>
                <a:path w="7620" h="723900">
                  <a:moveTo>
                    <a:pt x="2539" y="535940"/>
                  </a:moveTo>
                  <a:lnTo>
                    <a:pt x="0" y="535940"/>
                  </a:lnTo>
                  <a:lnTo>
                    <a:pt x="0" y="539750"/>
                  </a:lnTo>
                  <a:lnTo>
                    <a:pt x="5080" y="539750"/>
                  </a:lnTo>
                  <a:lnTo>
                    <a:pt x="5080" y="537210"/>
                  </a:lnTo>
                  <a:lnTo>
                    <a:pt x="2539" y="537210"/>
                  </a:lnTo>
                  <a:lnTo>
                    <a:pt x="2539" y="535940"/>
                  </a:lnTo>
                  <a:close/>
                </a:path>
              </a:pathLst>
            </a:custGeom>
            <a:solidFill>
              <a:srgbClr val="4400F5"/>
            </a:solidFill>
          </p:spPr>
          <p:txBody>
            <a:bodyPr bIns="0" lIns="0" rIns="0" rtlCol="0" tIns="0" wrap="square"/>
            <a:p/>
          </p:txBody>
        </p:sp>
        <p:sp>
          <p:nvSpPr>
            <p:cNvPr id="1051075" name="object 2391"/>
            <p:cNvSpPr/>
            <p:nvPr/>
          </p:nvSpPr>
          <p:spPr>
            <a:xfrm>
              <a:off x="6396990" y="5793740"/>
              <a:ext cx="6350" cy="722630"/>
            </a:xfrm>
            <a:custGeom>
              <a:avLst/>
              <a:ahLst/>
              <a:rect l="l" t="t" r="r" b="b"/>
              <a:pathLst>
                <a:path w="6350" h="722629">
                  <a:moveTo>
                    <a:pt x="6350" y="0"/>
                  </a:moveTo>
                  <a:lnTo>
                    <a:pt x="2539" y="0"/>
                  </a:lnTo>
                  <a:lnTo>
                    <a:pt x="2539" y="1270"/>
                  </a:lnTo>
                  <a:lnTo>
                    <a:pt x="0" y="1270"/>
                  </a:lnTo>
                  <a:lnTo>
                    <a:pt x="0" y="5080"/>
                  </a:lnTo>
                  <a:lnTo>
                    <a:pt x="6350" y="5080"/>
                  </a:lnTo>
                  <a:lnTo>
                    <a:pt x="6350" y="0"/>
                  </a:lnTo>
                  <a:close/>
                </a:path>
                <a:path w="6350" h="722629">
                  <a:moveTo>
                    <a:pt x="6350" y="5080"/>
                  </a:moveTo>
                  <a:lnTo>
                    <a:pt x="0" y="5080"/>
                  </a:lnTo>
                  <a:lnTo>
                    <a:pt x="0" y="7620"/>
                  </a:lnTo>
                  <a:lnTo>
                    <a:pt x="6350" y="7620"/>
                  </a:lnTo>
                  <a:lnTo>
                    <a:pt x="6350" y="5080"/>
                  </a:lnTo>
                  <a:close/>
                </a:path>
                <a:path w="6350" h="722629">
                  <a:moveTo>
                    <a:pt x="6350" y="7620"/>
                  </a:moveTo>
                  <a:lnTo>
                    <a:pt x="0" y="7620"/>
                  </a:lnTo>
                  <a:lnTo>
                    <a:pt x="0" y="11430"/>
                  </a:lnTo>
                  <a:lnTo>
                    <a:pt x="6350" y="11430"/>
                  </a:lnTo>
                  <a:lnTo>
                    <a:pt x="6350" y="7620"/>
                  </a:lnTo>
                  <a:close/>
                </a:path>
                <a:path w="6350" h="722629">
                  <a:moveTo>
                    <a:pt x="6350" y="11430"/>
                  </a:moveTo>
                  <a:lnTo>
                    <a:pt x="0" y="11430"/>
                  </a:lnTo>
                  <a:lnTo>
                    <a:pt x="0" y="13970"/>
                  </a:lnTo>
                  <a:lnTo>
                    <a:pt x="6350" y="13970"/>
                  </a:lnTo>
                  <a:lnTo>
                    <a:pt x="6350" y="11430"/>
                  </a:lnTo>
                  <a:close/>
                </a:path>
                <a:path w="6350" h="722629">
                  <a:moveTo>
                    <a:pt x="6350" y="13970"/>
                  </a:moveTo>
                  <a:lnTo>
                    <a:pt x="0" y="13970"/>
                  </a:lnTo>
                  <a:lnTo>
                    <a:pt x="0" y="20320"/>
                  </a:lnTo>
                  <a:lnTo>
                    <a:pt x="6350" y="20320"/>
                  </a:lnTo>
                  <a:lnTo>
                    <a:pt x="6350" y="13970"/>
                  </a:lnTo>
                  <a:close/>
                </a:path>
                <a:path w="6350" h="722629">
                  <a:moveTo>
                    <a:pt x="6350" y="20320"/>
                  </a:moveTo>
                  <a:lnTo>
                    <a:pt x="0" y="20320"/>
                  </a:lnTo>
                  <a:lnTo>
                    <a:pt x="0" y="26670"/>
                  </a:lnTo>
                  <a:lnTo>
                    <a:pt x="6350" y="26670"/>
                  </a:lnTo>
                  <a:lnTo>
                    <a:pt x="6350" y="20320"/>
                  </a:lnTo>
                  <a:close/>
                </a:path>
                <a:path w="6350" h="722629">
                  <a:moveTo>
                    <a:pt x="6350" y="26670"/>
                  </a:moveTo>
                  <a:lnTo>
                    <a:pt x="0" y="26670"/>
                  </a:lnTo>
                  <a:lnTo>
                    <a:pt x="0" y="39370"/>
                  </a:lnTo>
                  <a:lnTo>
                    <a:pt x="6350" y="39370"/>
                  </a:lnTo>
                  <a:lnTo>
                    <a:pt x="6350" y="26670"/>
                  </a:lnTo>
                  <a:close/>
                </a:path>
                <a:path w="6350" h="722629">
                  <a:moveTo>
                    <a:pt x="6350" y="39370"/>
                  </a:moveTo>
                  <a:lnTo>
                    <a:pt x="0" y="39370"/>
                  </a:lnTo>
                  <a:lnTo>
                    <a:pt x="0" y="43180"/>
                  </a:lnTo>
                  <a:lnTo>
                    <a:pt x="6350" y="43180"/>
                  </a:lnTo>
                  <a:lnTo>
                    <a:pt x="6350" y="39370"/>
                  </a:lnTo>
                  <a:close/>
                </a:path>
                <a:path w="6350" h="722629">
                  <a:moveTo>
                    <a:pt x="6350" y="43180"/>
                  </a:moveTo>
                  <a:lnTo>
                    <a:pt x="0" y="43180"/>
                  </a:lnTo>
                  <a:lnTo>
                    <a:pt x="0" y="45720"/>
                  </a:lnTo>
                  <a:lnTo>
                    <a:pt x="6350" y="45720"/>
                  </a:lnTo>
                  <a:lnTo>
                    <a:pt x="6350" y="43180"/>
                  </a:lnTo>
                  <a:close/>
                </a:path>
                <a:path w="6350" h="722629">
                  <a:moveTo>
                    <a:pt x="6350" y="45720"/>
                  </a:moveTo>
                  <a:lnTo>
                    <a:pt x="0" y="45720"/>
                  </a:lnTo>
                  <a:lnTo>
                    <a:pt x="0" y="49530"/>
                  </a:lnTo>
                  <a:lnTo>
                    <a:pt x="6350" y="49530"/>
                  </a:lnTo>
                  <a:lnTo>
                    <a:pt x="6350" y="45720"/>
                  </a:lnTo>
                  <a:close/>
                </a:path>
                <a:path w="6350" h="722629">
                  <a:moveTo>
                    <a:pt x="6350" y="49530"/>
                  </a:moveTo>
                  <a:lnTo>
                    <a:pt x="0" y="49530"/>
                  </a:lnTo>
                  <a:lnTo>
                    <a:pt x="0" y="52070"/>
                  </a:lnTo>
                  <a:lnTo>
                    <a:pt x="6350" y="52070"/>
                  </a:lnTo>
                  <a:lnTo>
                    <a:pt x="6350" y="49530"/>
                  </a:lnTo>
                  <a:close/>
                </a:path>
                <a:path w="6350" h="722629">
                  <a:moveTo>
                    <a:pt x="6350" y="52070"/>
                  </a:moveTo>
                  <a:lnTo>
                    <a:pt x="0" y="52070"/>
                  </a:lnTo>
                  <a:lnTo>
                    <a:pt x="0" y="55880"/>
                  </a:lnTo>
                  <a:lnTo>
                    <a:pt x="6350" y="55880"/>
                  </a:lnTo>
                  <a:lnTo>
                    <a:pt x="6350" y="52070"/>
                  </a:lnTo>
                  <a:close/>
                </a:path>
                <a:path w="6350" h="722629">
                  <a:moveTo>
                    <a:pt x="6350" y="55880"/>
                  </a:moveTo>
                  <a:lnTo>
                    <a:pt x="0" y="55880"/>
                  </a:lnTo>
                  <a:lnTo>
                    <a:pt x="0" y="58420"/>
                  </a:lnTo>
                  <a:lnTo>
                    <a:pt x="6350" y="58420"/>
                  </a:lnTo>
                  <a:lnTo>
                    <a:pt x="6350" y="55880"/>
                  </a:lnTo>
                  <a:close/>
                </a:path>
                <a:path w="6350" h="722629">
                  <a:moveTo>
                    <a:pt x="6350" y="58420"/>
                  </a:moveTo>
                  <a:lnTo>
                    <a:pt x="0" y="58420"/>
                  </a:lnTo>
                  <a:lnTo>
                    <a:pt x="0" y="62230"/>
                  </a:lnTo>
                  <a:lnTo>
                    <a:pt x="6350" y="62230"/>
                  </a:lnTo>
                  <a:lnTo>
                    <a:pt x="6350" y="58420"/>
                  </a:lnTo>
                  <a:close/>
                </a:path>
                <a:path w="6350" h="722629">
                  <a:moveTo>
                    <a:pt x="6350" y="62230"/>
                  </a:moveTo>
                  <a:lnTo>
                    <a:pt x="0" y="62230"/>
                  </a:lnTo>
                  <a:lnTo>
                    <a:pt x="0" y="64770"/>
                  </a:lnTo>
                  <a:lnTo>
                    <a:pt x="6350" y="64770"/>
                  </a:lnTo>
                  <a:lnTo>
                    <a:pt x="6350" y="62230"/>
                  </a:lnTo>
                  <a:close/>
                </a:path>
                <a:path w="6350" h="722629">
                  <a:moveTo>
                    <a:pt x="6350" y="64770"/>
                  </a:moveTo>
                  <a:lnTo>
                    <a:pt x="0" y="64770"/>
                  </a:lnTo>
                  <a:lnTo>
                    <a:pt x="0" y="71120"/>
                  </a:lnTo>
                  <a:lnTo>
                    <a:pt x="6350" y="71120"/>
                  </a:lnTo>
                  <a:lnTo>
                    <a:pt x="6350" y="64770"/>
                  </a:lnTo>
                  <a:close/>
                </a:path>
                <a:path w="6350" h="722629">
                  <a:moveTo>
                    <a:pt x="6350" y="71120"/>
                  </a:moveTo>
                  <a:lnTo>
                    <a:pt x="0" y="71120"/>
                  </a:lnTo>
                  <a:lnTo>
                    <a:pt x="0" y="74930"/>
                  </a:lnTo>
                  <a:lnTo>
                    <a:pt x="6350" y="74930"/>
                  </a:lnTo>
                  <a:lnTo>
                    <a:pt x="6350" y="71120"/>
                  </a:lnTo>
                  <a:close/>
                </a:path>
                <a:path w="6350" h="722629">
                  <a:moveTo>
                    <a:pt x="6350" y="74930"/>
                  </a:moveTo>
                  <a:lnTo>
                    <a:pt x="0" y="74930"/>
                  </a:lnTo>
                  <a:lnTo>
                    <a:pt x="0" y="77470"/>
                  </a:lnTo>
                  <a:lnTo>
                    <a:pt x="6350" y="77470"/>
                  </a:lnTo>
                  <a:lnTo>
                    <a:pt x="6350" y="74930"/>
                  </a:lnTo>
                  <a:close/>
                </a:path>
                <a:path w="6350" h="722629">
                  <a:moveTo>
                    <a:pt x="6350" y="77470"/>
                  </a:moveTo>
                  <a:lnTo>
                    <a:pt x="0" y="77470"/>
                  </a:lnTo>
                  <a:lnTo>
                    <a:pt x="0" y="81280"/>
                  </a:lnTo>
                  <a:lnTo>
                    <a:pt x="6350" y="81280"/>
                  </a:lnTo>
                  <a:lnTo>
                    <a:pt x="6350" y="77470"/>
                  </a:lnTo>
                  <a:close/>
                </a:path>
                <a:path w="6350" h="722629">
                  <a:moveTo>
                    <a:pt x="6350" y="81280"/>
                  </a:moveTo>
                  <a:lnTo>
                    <a:pt x="0" y="81280"/>
                  </a:lnTo>
                  <a:lnTo>
                    <a:pt x="0" y="83820"/>
                  </a:lnTo>
                  <a:lnTo>
                    <a:pt x="6350" y="83820"/>
                  </a:lnTo>
                  <a:lnTo>
                    <a:pt x="6350" y="81280"/>
                  </a:lnTo>
                  <a:close/>
                </a:path>
                <a:path w="6350" h="722629">
                  <a:moveTo>
                    <a:pt x="6350" y="83820"/>
                  </a:moveTo>
                  <a:lnTo>
                    <a:pt x="0" y="83820"/>
                  </a:lnTo>
                  <a:lnTo>
                    <a:pt x="0" y="87630"/>
                  </a:lnTo>
                  <a:lnTo>
                    <a:pt x="6350" y="87630"/>
                  </a:lnTo>
                  <a:lnTo>
                    <a:pt x="6350" y="83820"/>
                  </a:lnTo>
                  <a:close/>
                </a:path>
                <a:path w="6350" h="722629">
                  <a:moveTo>
                    <a:pt x="6350" y="87630"/>
                  </a:moveTo>
                  <a:lnTo>
                    <a:pt x="0" y="87630"/>
                  </a:lnTo>
                  <a:lnTo>
                    <a:pt x="0" y="93980"/>
                  </a:lnTo>
                  <a:lnTo>
                    <a:pt x="6350" y="93980"/>
                  </a:lnTo>
                  <a:lnTo>
                    <a:pt x="6350" y="87630"/>
                  </a:lnTo>
                  <a:close/>
                </a:path>
                <a:path w="6350" h="722629">
                  <a:moveTo>
                    <a:pt x="6350" y="93980"/>
                  </a:moveTo>
                  <a:lnTo>
                    <a:pt x="0" y="93980"/>
                  </a:lnTo>
                  <a:lnTo>
                    <a:pt x="0" y="96520"/>
                  </a:lnTo>
                  <a:lnTo>
                    <a:pt x="6350" y="96520"/>
                  </a:lnTo>
                  <a:lnTo>
                    <a:pt x="6350" y="93980"/>
                  </a:lnTo>
                  <a:close/>
                </a:path>
                <a:path w="6350" h="722629">
                  <a:moveTo>
                    <a:pt x="6350" y="96520"/>
                  </a:moveTo>
                  <a:lnTo>
                    <a:pt x="0" y="96520"/>
                  </a:lnTo>
                  <a:lnTo>
                    <a:pt x="0" y="100330"/>
                  </a:lnTo>
                  <a:lnTo>
                    <a:pt x="6350" y="100330"/>
                  </a:lnTo>
                  <a:lnTo>
                    <a:pt x="6350" y="96520"/>
                  </a:lnTo>
                  <a:close/>
                </a:path>
                <a:path w="6350" h="722629">
                  <a:moveTo>
                    <a:pt x="6350" y="100330"/>
                  </a:moveTo>
                  <a:lnTo>
                    <a:pt x="0" y="100330"/>
                  </a:lnTo>
                  <a:lnTo>
                    <a:pt x="0" y="102870"/>
                  </a:lnTo>
                  <a:lnTo>
                    <a:pt x="6350" y="102870"/>
                  </a:lnTo>
                  <a:lnTo>
                    <a:pt x="6350" y="100330"/>
                  </a:lnTo>
                  <a:close/>
                </a:path>
                <a:path w="6350" h="722629">
                  <a:moveTo>
                    <a:pt x="6350" y="102870"/>
                  </a:moveTo>
                  <a:lnTo>
                    <a:pt x="0" y="102870"/>
                  </a:lnTo>
                  <a:lnTo>
                    <a:pt x="0" y="106680"/>
                  </a:lnTo>
                  <a:lnTo>
                    <a:pt x="6350" y="106680"/>
                  </a:lnTo>
                  <a:lnTo>
                    <a:pt x="6350" y="102870"/>
                  </a:lnTo>
                  <a:close/>
                </a:path>
                <a:path w="6350" h="722629">
                  <a:moveTo>
                    <a:pt x="6350" y="106680"/>
                  </a:moveTo>
                  <a:lnTo>
                    <a:pt x="0" y="106680"/>
                  </a:lnTo>
                  <a:lnTo>
                    <a:pt x="0" y="109220"/>
                  </a:lnTo>
                  <a:lnTo>
                    <a:pt x="6350" y="109220"/>
                  </a:lnTo>
                  <a:lnTo>
                    <a:pt x="6350" y="106680"/>
                  </a:lnTo>
                  <a:close/>
                </a:path>
                <a:path w="6350" h="722629">
                  <a:moveTo>
                    <a:pt x="6350" y="109220"/>
                  </a:moveTo>
                  <a:lnTo>
                    <a:pt x="0" y="109220"/>
                  </a:lnTo>
                  <a:lnTo>
                    <a:pt x="0" y="113030"/>
                  </a:lnTo>
                  <a:lnTo>
                    <a:pt x="6350" y="113030"/>
                  </a:lnTo>
                  <a:lnTo>
                    <a:pt x="6350" y="109220"/>
                  </a:lnTo>
                  <a:close/>
                </a:path>
                <a:path w="6350" h="722629">
                  <a:moveTo>
                    <a:pt x="6350" y="113030"/>
                  </a:moveTo>
                  <a:lnTo>
                    <a:pt x="0" y="113030"/>
                  </a:lnTo>
                  <a:lnTo>
                    <a:pt x="0" y="115570"/>
                  </a:lnTo>
                  <a:lnTo>
                    <a:pt x="6350" y="115570"/>
                  </a:lnTo>
                  <a:lnTo>
                    <a:pt x="6350" y="113030"/>
                  </a:lnTo>
                  <a:close/>
                </a:path>
                <a:path w="6350" h="722629">
                  <a:moveTo>
                    <a:pt x="6350" y="115570"/>
                  </a:moveTo>
                  <a:lnTo>
                    <a:pt x="0" y="115570"/>
                  </a:lnTo>
                  <a:lnTo>
                    <a:pt x="0" y="119380"/>
                  </a:lnTo>
                  <a:lnTo>
                    <a:pt x="6350" y="119380"/>
                  </a:lnTo>
                  <a:lnTo>
                    <a:pt x="6350" y="115570"/>
                  </a:lnTo>
                  <a:close/>
                </a:path>
                <a:path w="6350" h="722629">
                  <a:moveTo>
                    <a:pt x="6350" y="119380"/>
                  </a:moveTo>
                  <a:lnTo>
                    <a:pt x="0" y="119380"/>
                  </a:lnTo>
                  <a:lnTo>
                    <a:pt x="0" y="121920"/>
                  </a:lnTo>
                  <a:lnTo>
                    <a:pt x="6350" y="121920"/>
                  </a:lnTo>
                  <a:lnTo>
                    <a:pt x="6350" y="119380"/>
                  </a:lnTo>
                  <a:close/>
                </a:path>
                <a:path w="6350" h="722629">
                  <a:moveTo>
                    <a:pt x="6350" y="121920"/>
                  </a:moveTo>
                  <a:lnTo>
                    <a:pt x="0" y="121920"/>
                  </a:lnTo>
                  <a:lnTo>
                    <a:pt x="0" y="125730"/>
                  </a:lnTo>
                  <a:lnTo>
                    <a:pt x="6350" y="125730"/>
                  </a:lnTo>
                  <a:lnTo>
                    <a:pt x="6350" y="121920"/>
                  </a:lnTo>
                  <a:close/>
                </a:path>
                <a:path w="6350" h="722629">
                  <a:moveTo>
                    <a:pt x="6350" y="125730"/>
                  </a:moveTo>
                  <a:lnTo>
                    <a:pt x="0" y="125730"/>
                  </a:lnTo>
                  <a:lnTo>
                    <a:pt x="0" y="128270"/>
                  </a:lnTo>
                  <a:lnTo>
                    <a:pt x="6350" y="128270"/>
                  </a:lnTo>
                  <a:lnTo>
                    <a:pt x="6350" y="125730"/>
                  </a:lnTo>
                  <a:close/>
                </a:path>
                <a:path w="6350" h="722629">
                  <a:moveTo>
                    <a:pt x="6350" y="128270"/>
                  </a:moveTo>
                  <a:lnTo>
                    <a:pt x="0" y="128270"/>
                  </a:lnTo>
                  <a:lnTo>
                    <a:pt x="0" y="132080"/>
                  </a:lnTo>
                  <a:lnTo>
                    <a:pt x="6350" y="132080"/>
                  </a:lnTo>
                  <a:lnTo>
                    <a:pt x="6350" y="128270"/>
                  </a:lnTo>
                  <a:close/>
                </a:path>
                <a:path w="6350" h="722629">
                  <a:moveTo>
                    <a:pt x="6350" y="132080"/>
                  </a:moveTo>
                  <a:lnTo>
                    <a:pt x="0" y="132080"/>
                  </a:lnTo>
                  <a:lnTo>
                    <a:pt x="0" y="134620"/>
                  </a:lnTo>
                  <a:lnTo>
                    <a:pt x="6350" y="134620"/>
                  </a:lnTo>
                  <a:lnTo>
                    <a:pt x="6350" y="132080"/>
                  </a:lnTo>
                  <a:close/>
                </a:path>
                <a:path w="6350" h="722629">
                  <a:moveTo>
                    <a:pt x="6350" y="134620"/>
                  </a:moveTo>
                  <a:lnTo>
                    <a:pt x="0" y="134620"/>
                  </a:lnTo>
                  <a:lnTo>
                    <a:pt x="0" y="138430"/>
                  </a:lnTo>
                  <a:lnTo>
                    <a:pt x="6350" y="138430"/>
                  </a:lnTo>
                  <a:lnTo>
                    <a:pt x="6350" y="134620"/>
                  </a:lnTo>
                  <a:close/>
                </a:path>
                <a:path w="6350" h="722629">
                  <a:moveTo>
                    <a:pt x="6350" y="138430"/>
                  </a:moveTo>
                  <a:lnTo>
                    <a:pt x="0" y="138430"/>
                  </a:lnTo>
                  <a:lnTo>
                    <a:pt x="0" y="140970"/>
                  </a:lnTo>
                  <a:lnTo>
                    <a:pt x="6350" y="140970"/>
                  </a:lnTo>
                  <a:lnTo>
                    <a:pt x="6350" y="138430"/>
                  </a:lnTo>
                  <a:close/>
                </a:path>
                <a:path w="6350" h="722629">
                  <a:moveTo>
                    <a:pt x="6350" y="140970"/>
                  </a:moveTo>
                  <a:lnTo>
                    <a:pt x="0" y="140970"/>
                  </a:lnTo>
                  <a:lnTo>
                    <a:pt x="0" y="144780"/>
                  </a:lnTo>
                  <a:lnTo>
                    <a:pt x="6350" y="144780"/>
                  </a:lnTo>
                  <a:lnTo>
                    <a:pt x="6350" y="140970"/>
                  </a:lnTo>
                  <a:close/>
                </a:path>
                <a:path w="6350" h="722629">
                  <a:moveTo>
                    <a:pt x="6350" y="144780"/>
                  </a:moveTo>
                  <a:lnTo>
                    <a:pt x="0" y="144780"/>
                  </a:lnTo>
                  <a:lnTo>
                    <a:pt x="0" y="147320"/>
                  </a:lnTo>
                  <a:lnTo>
                    <a:pt x="6350" y="147320"/>
                  </a:lnTo>
                  <a:lnTo>
                    <a:pt x="6350" y="144780"/>
                  </a:lnTo>
                  <a:close/>
                </a:path>
                <a:path w="6350" h="722629">
                  <a:moveTo>
                    <a:pt x="6350" y="147320"/>
                  </a:moveTo>
                  <a:lnTo>
                    <a:pt x="0" y="147320"/>
                  </a:lnTo>
                  <a:lnTo>
                    <a:pt x="0" y="153670"/>
                  </a:lnTo>
                  <a:lnTo>
                    <a:pt x="6350" y="153670"/>
                  </a:lnTo>
                  <a:lnTo>
                    <a:pt x="6350" y="147320"/>
                  </a:lnTo>
                  <a:close/>
                </a:path>
                <a:path w="6350" h="722629">
                  <a:moveTo>
                    <a:pt x="6350" y="153670"/>
                  </a:moveTo>
                  <a:lnTo>
                    <a:pt x="0" y="153670"/>
                  </a:lnTo>
                  <a:lnTo>
                    <a:pt x="0" y="160020"/>
                  </a:lnTo>
                  <a:lnTo>
                    <a:pt x="6350" y="160020"/>
                  </a:lnTo>
                  <a:lnTo>
                    <a:pt x="6350" y="153670"/>
                  </a:lnTo>
                  <a:close/>
                </a:path>
                <a:path w="6350" h="722629">
                  <a:moveTo>
                    <a:pt x="6350" y="160020"/>
                  </a:moveTo>
                  <a:lnTo>
                    <a:pt x="0" y="160020"/>
                  </a:lnTo>
                  <a:lnTo>
                    <a:pt x="0" y="163830"/>
                  </a:lnTo>
                  <a:lnTo>
                    <a:pt x="6350" y="163830"/>
                  </a:lnTo>
                  <a:lnTo>
                    <a:pt x="6350" y="160020"/>
                  </a:lnTo>
                  <a:close/>
                </a:path>
                <a:path w="6350" h="722629">
                  <a:moveTo>
                    <a:pt x="6350" y="163830"/>
                  </a:moveTo>
                  <a:lnTo>
                    <a:pt x="0" y="163830"/>
                  </a:lnTo>
                  <a:lnTo>
                    <a:pt x="0" y="166370"/>
                  </a:lnTo>
                  <a:lnTo>
                    <a:pt x="6350" y="166370"/>
                  </a:lnTo>
                  <a:lnTo>
                    <a:pt x="6350" y="163830"/>
                  </a:lnTo>
                  <a:close/>
                </a:path>
                <a:path w="6350" h="722629">
                  <a:moveTo>
                    <a:pt x="6350" y="166370"/>
                  </a:moveTo>
                  <a:lnTo>
                    <a:pt x="0" y="166370"/>
                  </a:lnTo>
                  <a:lnTo>
                    <a:pt x="0" y="172720"/>
                  </a:lnTo>
                  <a:lnTo>
                    <a:pt x="6350" y="172720"/>
                  </a:lnTo>
                  <a:lnTo>
                    <a:pt x="6350" y="166370"/>
                  </a:lnTo>
                  <a:close/>
                </a:path>
                <a:path w="6350" h="722629">
                  <a:moveTo>
                    <a:pt x="6350" y="172720"/>
                  </a:moveTo>
                  <a:lnTo>
                    <a:pt x="0" y="172720"/>
                  </a:lnTo>
                  <a:lnTo>
                    <a:pt x="0" y="179070"/>
                  </a:lnTo>
                  <a:lnTo>
                    <a:pt x="6350" y="179070"/>
                  </a:lnTo>
                  <a:lnTo>
                    <a:pt x="6350" y="172720"/>
                  </a:lnTo>
                  <a:close/>
                </a:path>
                <a:path w="6350" h="722629">
                  <a:moveTo>
                    <a:pt x="6350" y="179070"/>
                  </a:moveTo>
                  <a:lnTo>
                    <a:pt x="0" y="179070"/>
                  </a:lnTo>
                  <a:lnTo>
                    <a:pt x="0" y="185420"/>
                  </a:lnTo>
                  <a:lnTo>
                    <a:pt x="6350" y="185420"/>
                  </a:lnTo>
                  <a:lnTo>
                    <a:pt x="6350" y="179070"/>
                  </a:lnTo>
                  <a:close/>
                </a:path>
                <a:path w="6350" h="722629">
                  <a:moveTo>
                    <a:pt x="6350" y="185420"/>
                  </a:moveTo>
                  <a:lnTo>
                    <a:pt x="0" y="185420"/>
                  </a:lnTo>
                  <a:lnTo>
                    <a:pt x="0" y="189230"/>
                  </a:lnTo>
                  <a:lnTo>
                    <a:pt x="6350" y="189230"/>
                  </a:lnTo>
                  <a:lnTo>
                    <a:pt x="6350" y="185420"/>
                  </a:lnTo>
                  <a:close/>
                </a:path>
                <a:path w="6350" h="722629">
                  <a:moveTo>
                    <a:pt x="3810" y="189230"/>
                  </a:moveTo>
                  <a:lnTo>
                    <a:pt x="0" y="189230"/>
                  </a:lnTo>
                  <a:lnTo>
                    <a:pt x="0" y="191770"/>
                  </a:lnTo>
                  <a:lnTo>
                    <a:pt x="2540" y="191770"/>
                  </a:lnTo>
                  <a:lnTo>
                    <a:pt x="2540" y="190500"/>
                  </a:lnTo>
                  <a:lnTo>
                    <a:pt x="3810" y="190500"/>
                  </a:lnTo>
                  <a:lnTo>
                    <a:pt x="3810" y="189230"/>
                  </a:lnTo>
                  <a:close/>
                </a:path>
                <a:path w="6350" h="722629">
                  <a:moveTo>
                    <a:pt x="6350" y="720090"/>
                  </a:moveTo>
                  <a:lnTo>
                    <a:pt x="0" y="720090"/>
                  </a:lnTo>
                  <a:lnTo>
                    <a:pt x="0" y="722630"/>
                  </a:lnTo>
                  <a:lnTo>
                    <a:pt x="6350" y="722630"/>
                  </a:lnTo>
                  <a:lnTo>
                    <a:pt x="6350" y="720090"/>
                  </a:lnTo>
                  <a:close/>
                </a:path>
                <a:path w="6350" h="722629">
                  <a:moveTo>
                    <a:pt x="6350" y="717550"/>
                  </a:moveTo>
                  <a:lnTo>
                    <a:pt x="0" y="717550"/>
                  </a:lnTo>
                  <a:lnTo>
                    <a:pt x="0" y="718820"/>
                  </a:lnTo>
                  <a:lnTo>
                    <a:pt x="6350" y="718820"/>
                  </a:lnTo>
                  <a:lnTo>
                    <a:pt x="6350" y="717550"/>
                  </a:lnTo>
                  <a:close/>
                </a:path>
                <a:path w="6350" h="722629">
                  <a:moveTo>
                    <a:pt x="6350" y="713740"/>
                  </a:moveTo>
                  <a:lnTo>
                    <a:pt x="0" y="713740"/>
                  </a:lnTo>
                  <a:lnTo>
                    <a:pt x="0" y="716280"/>
                  </a:lnTo>
                  <a:lnTo>
                    <a:pt x="6350" y="716280"/>
                  </a:lnTo>
                  <a:lnTo>
                    <a:pt x="6350" y="713740"/>
                  </a:lnTo>
                  <a:close/>
                </a:path>
                <a:path w="6350" h="722629">
                  <a:moveTo>
                    <a:pt x="6350" y="711200"/>
                  </a:moveTo>
                  <a:lnTo>
                    <a:pt x="0" y="711200"/>
                  </a:lnTo>
                  <a:lnTo>
                    <a:pt x="0" y="712470"/>
                  </a:lnTo>
                  <a:lnTo>
                    <a:pt x="6350" y="712470"/>
                  </a:lnTo>
                  <a:lnTo>
                    <a:pt x="6350" y="711200"/>
                  </a:lnTo>
                  <a:close/>
                </a:path>
                <a:path w="6350" h="722629">
                  <a:moveTo>
                    <a:pt x="6350" y="707390"/>
                  </a:moveTo>
                  <a:lnTo>
                    <a:pt x="0" y="707390"/>
                  </a:lnTo>
                  <a:lnTo>
                    <a:pt x="0" y="709930"/>
                  </a:lnTo>
                  <a:lnTo>
                    <a:pt x="6350" y="709930"/>
                  </a:lnTo>
                  <a:lnTo>
                    <a:pt x="6350" y="707390"/>
                  </a:lnTo>
                  <a:close/>
                </a:path>
                <a:path w="6350" h="722629">
                  <a:moveTo>
                    <a:pt x="6350" y="704850"/>
                  </a:moveTo>
                  <a:lnTo>
                    <a:pt x="0" y="704850"/>
                  </a:lnTo>
                  <a:lnTo>
                    <a:pt x="0" y="706120"/>
                  </a:lnTo>
                  <a:lnTo>
                    <a:pt x="6350" y="706120"/>
                  </a:lnTo>
                  <a:lnTo>
                    <a:pt x="6350" y="704850"/>
                  </a:lnTo>
                  <a:close/>
                </a:path>
                <a:path w="6350" h="722629">
                  <a:moveTo>
                    <a:pt x="6350" y="701040"/>
                  </a:moveTo>
                  <a:lnTo>
                    <a:pt x="0" y="701040"/>
                  </a:lnTo>
                  <a:lnTo>
                    <a:pt x="0" y="703580"/>
                  </a:lnTo>
                  <a:lnTo>
                    <a:pt x="6350" y="703580"/>
                  </a:lnTo>
                  <a:lnTo>
                    <a:pt x="6350" y="701040"/>
                  </a:lnTo>
                  <a:close/>
                </a:path>
                <a:path w="6350" h="722629">
                  <a:moveTo>
                    <a:pt x="6350" y="698500"/>
                  </a:moveTo>
                  <a:lnTo>
                    <a:pt x="0" y="698500"/>
                  </a:lnTo>
                  <a:lnTo>
                    <a:pt x="0" y="699770"/>
                  </a:lnTo>
                  <a:lnTo>
                    <a:pt x="6350" y="699770"/>
                  </a:lnTo>
                  <a:lnTo>
                    <a:pt x="6350" y="698500"/>
                  </a:lnTo>
                  <a:close/>
                </a:path>
                <a:path w="6350" h="722629">
                  <a:moveTo>
                    <a:pt x="6350" y="694690"/>
                  </a:moveTo>
                  <a:lnTo>
                    <a:pt x="0" y="694690"/>
                  </a:lnTo>
                  <a:lnTo>
                    <a:pt x="0" y="697230"/>
                  </a:lnTo>
                  <a:lnTo>
                    <a:pt x="6350" y="697230"/>
                  </a:lnTo>
                  <a:lnTo>
                    <a:pt x="6350" y="694690"/>
                  </a:lnTo>
                  <a:close/>
                </a:path>
                <a:path w="6350" h="722629">
                  <a:moveTo>
                    <a:pt x="6350" y="692150"/>
                  </a:moveTo>
                  <a:lnTo>
                    <a:pt x="0" y="692150"/>
                  </a:lnTo>
                  <a:lnTo>
                    <a:pt x="0" y="693420"/>
                  </a:lnTo>
                  <a:lnTo>
                    <a:pt x="6350" y="693420"/>
                  </a:lnTo>
                  <a:lnTo>
                    <a:pt x="6350" y="692150"/>
                  </a:lnTo>
                  <a:close/>
                </a:path>
                <a:path w="6350" h="722629">
                  <a:moveTo>
                    <a:pt x="6350" y="688340"/>
                  </a:moveTo>
                  <a:lnTo>
                    <a:pt x="0" y="688340"/>
                  </a:lnTo>
                  <a:lnTo>
                    <a:pt x="0" y="690880"/>
                  </a:lnTo>
                  <a:lnTo>
                    <a:pt x="6350" y="690880"/>
                  </a:lnTo>
                  <a:lnTo>
                    <a:pt x="6350" y="688340"/>
                  </a:lnTo>
                  <a:close/>
                </a:path>
                <a:path w="6350" h="722629">
                  <a:moveTo>
                    <a:pt x="6350" y="685800"/>
                  </a:moveTo>
                  <a:lnTo>
                    <a:pt x="0" y="685800"/>
                  </a:lnTo>
                  <a:lnTo>
                    <a:pt x="0" y="687070"/>
                  </a:lnTo>
                  <a:lnTo>
                    <a:pt x="6350" y="687070"/>
                  </a:lnTo>
                  <a:lnTo>
                    <a:pt x="6350" y="685800"/>
                  </a:lnTo>
                  <a:close/>
                </a:path>
                <a:path w="6350" h="722629">
                  <a:moveTo>
                    <a:pt x="6350" y="681990"/>
                  </a:moveTo>
                  <a:lnTo>
                    <a:pt x="0" y="681990"/>
                  </a:lnTo>
                  <a:lnTo>
                    <a:pt x="0" y="684530"/>
                  </a:lnTo>
                  <a:lnTo>
                    <a:pt x="6350" y="684530"/>
                  </a:lnTo>
                  <a:lnTo>
                    <a:pt x="6350" y="681990"/>
                  </a:lnTo>
                  <a:close/>
                </a:path>
                <a:path w="6350" h="722629">
                  <a:moveTo>
                    <a:pt x="6350" y="679450"/>
                  </a:moveTo>
                  <a:lnTo>
                    <a:pt x="0" y="679450"/>
                  </a:lnTo>
                  <a:lnTo>
                    <a:pt x="0" y="680720"/>
                  </a:lnTo>
                  <a:lnTo>
                    <a:pt x="6350" y="680720"/>
                  </a:lnTo>
                  <a:lnTo>
                    <a:pt x="6350" y="679450"/>
                  </a:lnTo>
                  <a:close/>
                </a:path>
                <a:path w="6350" h="722629">
                  <a:moveTo>
                    <a:pt x="6350" y="675640"/>
                  </a:moveTo>
                  <a:lnTo>
                    <a:pt x="0" y="675640"/>
                  </a:lnTo>
                  <a:lnTo>
                    <a:pt x="0" y="678180"/>
                  </a:lnTo>
                  <a:lnTo>
                    <a:pt x="6350" y="678180"/>
                  </a:lnTo>
                  <a:lnTo>
                    <a:pt x="6350" y="675640"/>
                  </a:lnTo>
                  <a:close/>
                </a:path>
                <a:path w="6350" h="722629">
                  <a:moveTo>
                    <a:pt x="6350" y="673100"/>
                  </a:moveTo>
                  <a:lnTo>
                    <a:pt x="0" y="673100"/>
                  </a:lnTo>
                  <a:lnTo>
                    <a:pt x="0" y="674370"/>
                  </a:lnTo>
                  <a:lnTo>
                    <a:pt x="6350" y="674370"/>
                  </a:lnTo>
                  <a:lnTo>
                    <a:pt x="6350" y="673100"/>
                  </a:lnTo>
                  <a:close/>
                </a:path>
                <a:path w="6350" h="722629">
                  <a:moveTo>
                    <a:pt x="6350" y="669290"/>
                  </a:moveTo>
                  <a:lnTo>
                    <a:pt x="0" y="669290"/>
                  </a:lnTo>
                  <a:lnTo>
                    <a:pt x="0" y="671830"/>
                  </a:lnTo>
                  <a:lnTo>
                    <a:pt x="6350" y="671830"/>
                  </a:lnTo>
                  <a:lnTo>
                    <a:pt x="6350" y="669290"/>
                  </a:lnTo>
                  <a:close/>
                </a:path>
                <a:path w="6350" h="722629">
                  <a:moveTo>
                    <a:pt x="6350" y="666750"/>
                  </a:moveTo>
                  <a:lnTo>
                    <a:pt x="0" y="666750"/>
                  </a:lnTo>
                  <a:lnTo>
                    <a:pt x="0" y="668020"/>
                  </a:lnTo>
                  <a:lnTo>
                    <a:pt x="6350" y="668020"/>
                  </a:lnTo>
                  <a:lnTo>
                    <a:pt x="6350" y="666750"/>
                  </a:lnTo>
                  <a:close/>
                </a:path>
                <a:path w="6350" h="722629">
                  <a:moveTo>
                    <a:pt x="6350" y="662940"/>
                  </a:moveTo>
                  <a:lnTo>
                    <a:pt x="0" y="662940"/>
                  </a:lnTo>
                  <a:lnTo>
                    <a:pt x="0" y="665480"/>
                  </a:lnTo>
                  <a:lnTo>
                    <a:pt x="6350" y="665480"/>
                  </a:lnTo>
                  <a:lnTo>
                    <a:pt x="6350" y="662940"/>
                  </a:lnTo>
                  <a:close/>
                </a:path>
                <a:path w="6350" h="722629">
                  <a:moveTo>
                    <a:pt x="6350" y="660400"/>
                  </a:moveTo>
                  <a:lnTo>
                    <a:pt x="0" y="660400"/>
                  </a:lnTo>
                  <a:lnTo>
                    <a:pt x="0" y="661670"/>
                  </a:lnTo>
                  <a:lnTo>
                    <a:pt x="6350" y="661670"/>
                  </a:lnTo>
                  <a:lnTo>
                    <a:pt x="6350" y="660400"/>
                  </a:lnTo>
                  <a:close/>
                </a:path>
                <a:path w="6350" h="722629">
                  <a:moveTo>
                    <a:pt x="6350" y="655320"/>
                  </a:moveTo>
                  <a:lnTo>
                    <a:pt x="0" y="655320"/>
                  </a:lnTo>
                  <a:lnTo>
                    <a:pt x="0" y="659130"/>
                  </a:lnTo>
                  <a:lnTo>
                    <a:pt x="6350" y="659130"/>
                  </a:lnTo>
                  <a:lnTo>
                    <a:pt x="6350" y="655320"/>
                  </a:lnTo>
                  <a:close/>
                </a:path>
                <a:path w="6350" h="722629">
                  <a:moveTo>
                    <a:pt x="6350" y="648970"/>
                  </a:moveTo>
                  <a:lnTo>
                    <a:pt x="0" y="648970"/>
                  </a:lnTo>
                  <a:lnTo>
                    <a:pt x="0" y="654050"/>
                  </a:lnTo>
                  <a:lnTo>
                    <a:pt x="6350" y="654050"/>
                  </a:lnTo>
                  <a:lnTo>
                    <a:pt x="6350" y="648970"/>
                  </a:lnTo>
                  <a:close/>
                </a:path>
                <a:path w="6350" h="722629">
                  <a:moveTo>
                    <a:pt x="6350" y="642620"/>
                  </a:moveTo>
                  <a:lnTo>
                    <a:pt x="0" y="642620"/>
                  </a:lnTo>
                  <a:lnTo>
                    <a:pt x="0" y="647700"/>
                  </a:lnTo>
                  <a:lnTo>
                    <a:pt x="6350" y="647700"/>
                  </a:lnTo>
                  <a:lnTo>
                    <a:pt x="6350" y="642620"/>
                  </a:lnTo>
                  <a:close/>
                </a:path>
                <a:path w="6350" h="722629">
                  <a:moveTo>
                    <a:pt x="6350" y="636270"/>
                  </a:moveTo>
                  <a:lnTo>
                    <a:pt x="0" y="636270"/>
                  </a:lnTo>
                  <a:lnTo>
                    <a:pt x="0" y="641350"/>
                  </a:lnTo>
                  <a:lnTo>
                    <a:pt x="6350" y="641350"/>
                  </a:lnTo>
                  <a:lnTo>
                    <a:pt x="6350" y="636270"/>
                  </a:lnTo>
                  <a:close/>
                </a:path>
                <a:path w="6350" h="722629">
                  <a:moveTo>
                    <a:pt x="6350" y="629920"/>
                  </a:moveTo>
                  <a:lnTo>
                    <a:pt x="0" y="629920"/>
                  </a:lnTo>
                  <a:lnTo>
                    <a:pt x="0" y="635000"/>
                  </a:lnTo>
                  <a:lnTo>
                    <a:pt x="6350" y="635000"/>
                  </a:lnTo>
                  <a:lnTo>
                    <a:pt x="6350" y="629920"/>
                  </a:lnTo>
                  <a:close/>
                </a:path>
                <a:path w="6350" h="722629">
                  <a:moveTo>
                    <a:pt x="6350" y="623570"/>
                  </a:moveTo>
                  <a:lnTo>
                    <a:pt x="0" y="623570"/>
                  </a:lnTo>
                  <a:lnTo>
                    <a:pt x="0" y="628650"/>
                  </a:lnTo>
                  <a:lnTo>
                    <a:pt x="6350" y="628650"/>
                  </a:lnTo>
                  <a:lnTo>
                    <a:pt x="6350" y="623570"/>
                  </a:lnTo>
                  <a:close/>
                </a:path>
                <a:path w="6350" h="722629">
                  <a:moveTo>
                    <a:pt x="6350" y="617220"/>
                  </a:moveTo>
                  <a:lnTo>
                    <a:pt x="0" y="617220"/>
                  </a:lnTo>
                  <a:lnTo>
                    <a:pt x="0" y="622300"/>
                  </a:lnTo>
                  <a:lnTo>
                    <a:pt x="6350" y="622300"/>
                  </a:lnTo>
                  <a:lnTo>
                    <a:pt x="6350" y="617220"/>
                  </a:lnTo>
                  <a:close/>
                </a:path>
                <a:path w="6350" h="722629">
                  <a:moveTo>
                    <a:pt x="6350" y="610870"/>
                  </a:moveTo>
                  <a:lnTo>
                    <a:pt x="0" y="610870"/>
                  </a:lnTo>
                  <a:lnTo>
                    <a:pt x="0" y="615950"/>
                  </a:lnTo>
                  <a:lnTo>
                    <a:pt x="6350" y="615950"/>
                  </a:lnTo>
                  <a:lnTo>
                    <a:pt x="6350" y="610870"/>
                  </a:lnTo>
                  <a:close/>
                </a:path>
                <a:path w="6350" h="722629">
                  <a:moveTo>
                    <a:pt x="6350" y="604520"/>
                  </a:moveTo>
                  <a:lnTo>
                    <a:pt x="0" y="604520"/>
                  </a:lnTo>
                  <a:lnTo>
                    <a:pt x="0" y="609600"/>
                  </a:lnTo>
                  <a:lnTo>
                    <a:pt x="6350" y="609600"/>
                  </a:lnTo>
                  <a:lnTo>
                    <a:pt x="6350" y="604520"/>
                  </a:lnTo>
                  <a:close/>
                </a:path>
                <a:path w="6350" h="722629">
                  <a:moveTo>
                    <a:pt x="6350" y="598170"/>
                  </a:moveTo>
                  <a:lnTo>
                    <a:pt x="0" y="598170"/>
                  </a:lnTo>
                  <a:lnTo>
                    <a:pt x="0" y="603250"/>
                  </a:lnTo>
                  <a:lnTo>
                    <a:pt x="6350" y="603250"/>
                  </a:lnTo>
                  <a:lnTo>
                    <a:pt x="6350" y="598170"/>
                  </a:lnTo>
                  <a:close/>
                </a:path>
                <a:path w="6350" h="722629">
                  <a:moveTo>
                    <a:pt x="6350" y="591820"/>
                  </a:moveTo>
                  <a:lnTo>
                    <a:pt x="0" y="591820"/>
                  </a:lnTo>
                  <a:lnTo>
                    <a:pt x="0" y="596900"/>
                  </a:lnTo>
                  <a:lnTo>
                    <a:pt x="6350" y="596900"/>
                  </a:lnTo>
                  <a:lnTo>
                    <a:pt x="6350" y="591820"/>
                  </a:lnTo>
                  <a:close/>
                </a:path>
                <a:path w="6350" h="722629">
                  <a:moveTo>
                    <a:pt x="6350" y="585470"/>
                  </a:moveTo>
                  <a:lnTo>
                    <a:pt x="0" y="585470"/>
                  </a:lnTo>
                  <a:lnTo>
                    <a:pt x="0" y="590550"/>
                  </a:lnTo>
                  <a:lnTo>
                    <a:pt x="6350" y="590550"/>
                  </a:lnTo>
                  <a:lnTo>
                    <a:pt x="6350" y="585470"/>
                  </a:lnTo>
                  <a:close/>
                </a:path>
                <a:path w="6350" h="722629">
                  <a:moveTo>
                    <a:pt x="6350" y="579120"/>
                  </a:moveTo>
                  <a:lnTo>
                    <a:pt x="0" y="579120"/>
                  </a:lnTo>
                  <a:lnTo>
                    <a:pt x="0" y="584200"/>
                  </a:lnTo>
                  <a:lnTo>
                    <a:pt x="6350" y="584200"/>
                  </a:lnTo>
                  <a:lnTo>
                    <a:pt x="6350" y="579120"/>
                  </a:lnTo>
                  <a:close/>
                </a:path>
                <a:path w="6350" h="722629">
                  <a:moveTo>
                    <a:pt x="6350" y="571500"/>
                  </a:moveTo>
                  <a:lnTo>
                    <a:pt x="0" y="571500"/>
                  </a:lnTo>
                  <a:lnTo>
                    <a:pt x="0" y="577850"/>
                  </a:lnTo>
                  <a:lnTo>
                    <a:pt x="6350" y="577850"/>
                  </a:lnTo>
                  <a:lnTo>
                    <a:pt x="6350" y="571500"/>
                  </a:lnTo>
                  <a:close/>
                </a:path>
                <a:path w="6350" h="722629">
                  <a:moveTo>
                    <a:pt x="6350" y="566420"/>
                  </a:moveTo>
                  <a:lnTo>
                    <a:pt x="0" y="566420"/>
                  </a:lnTo>
                  <a:lnTo>
                    <a:pt x="0" y="570230"/>
                  </a:lnTo>
                  <a:lnTo>
                    <a:pt x="6350" y="570230"/>
                  </a:lnTo>
                  <a:lnTo>
                    <a:pt x="6350" y="566420"/>
                  </a:lnTo>
                  <a:close/>
                </a:path>
                <a:path w="6350" h="722629">
                  <a:moveTo>
                    <a:pt x="6350" y="560070"/>
                  </a:moveTo>
                  <a:lnTo>
                    <a:pt x="0" y="560070"/>
                  </a:lnTo>
                  <a:lnTo>
                    <a:pt x="0" y="565150"/>
                  </a:lnTo>
                  <a:lnTo>
                    <a:pt x="6350" y="565150"/>
                  </a:lnTo>
                  <a:lnTo>
                    <a:pt x="6350" y="560070"/>
                  </a:lnTo>
                  <a:close/>
                </a:path>
                <a:path w="6350" h="722629">
                  <a:moveTo>
                    <a:pt x="6350" y="552450"/>
                  </a:moveTo>
                  <a:lnTo>
                    <a:pt x="0" y="552450"/>
                  </a:lnTo>
                  <a:lnTo>
                    <a:pt x="0" y="558800"/>
                  </a:lnTo>
                  <a:lnTo>
                    <a:pt x="6350" y="558800"/>
                  </a:lnTo>
                  <a:lnTo>
                    <a:pt x="6350" y="552450"/>
                  </a:lnTo>
                  <a:close/>
                </a:path>
                <a:path w="6350" h="722629">
                  <a:moveTo>
                    <a:pt x="6350" y="547370"/>
                  </a:moveTo>
                  <a:lnTo>
                    <a:pt x="0" y="547370"/>
                  </a:lnTo>
                  <a:lnTo>
                    <a:pt x="0" y="551180"/>
                  </a:lnTo>
                  <a:lnTo>
                    <a:pt x="6350" y="551180"/>
                  </a:lnTo>
                  <a:lnTo>
                    <a:pt x="6350" y="547370"/>
                  </a:lnTo>
                  <a:close/>
                </a:path>
                <a:path w="6350" h="722629">
                  <a:moveTo>
                    <a:pt x="6350" y="541020"/>
                  </a:moveTo>
                  <a:lnTo>
                    <a:pt x="0" y="541020"/>
                  </a:lnTo>
                  <a:lnTo>
                    <a:pt x="0" y="546100"/>
                  </a:lnTo>
                  <a:lnTo>
                    <a:pt x="6350" y="546100"/>
                  </a:lnTo>
                  <a:lnTo>
                    <a:pt x="6350" y="541020"/>
                  </a:lnTo>
                  <a:close/>
                </a:path>
                <a:path w="6350" h="722629">
                  <a:moveTo>
                    <a:pt x="3810" y="533400"/>
                  </a:moveTo>
                  <a:lnTo>
                    <a:pt x="0" y="533400"/>
                  </a:lnTo>
                  <a:lnTo>
                    <a:pt x="0" y="539750"/>
                  </a:lnTo>
                  <a:lnTo>
                    <a:pt x="6350" y="539750"/>
                  </a:lnTo>
                  <a:lnTo>
                    <a:pt x="6350" y="535940"/>
                  </a:lnTo>
                  <a:lnTo>
                    <a:pt x="5079" y="535940"/>
                  </a:lnTo>
                  <a:lnTo>
                    <a:pt x="5079" y="534670"/>
                  </a:lnTo>
                  <a:lnTo>
                    <a:pt x="3810" y="534670"/>
                  </a:lnTo>
                  <a:lnTo>
                    <a:pt x="3810" y="533400"/>
                  </a:lnTo>
                  <a:close/>
                </a:path>
              </a:pathLst>
            </a:custGeom>
            <a:solidFill>
              <a:srgbClr val="4300F5"/>
            </a:solidFill>
          </p:spPr>
          <p:txBody>
            <a:bodyPr bIns="0" lIns="0" rIns="0" rtlCol="0" tIns="0" wrap="square"/>
            <a:p/>
          </p:txBody>
        </p:sp>
        <p:sp>
          <p:nvSpPr>
            <p:cNvPr id="1051076" name="object 2392"/>
            <p:cNvSpPr/>
            <p:nvPr/>
          </p:nvSpPr>
          <p:spPr>
            <a:xfrm>
              <a:off x="6389370" y="5795010"/>
              <a:ext cx="7620" cy="717550"/>
            </a:xfrm>
            <a:custGeom>
              <a:avLst/>
              <a:ahLst/>
              <a:rect l="l" t="t" r="r" b="b"/>
              <a:pathLst>
                <a:path w="7620" h="717550">
                  <a:moveTo>
                    <a:pt x="7619" y="0"/>
                  </a:moveTo>
                  <a:lnTo>
                    <a:pt x="0" y="0"/>
                  </a:lnTo>
                  <a:lnTo>
                    <a:pt x="0" y="3809"/>
                  </a:lnTo>
                  <a:lnTo>
                    <a:pt x="7619" y="3809"/>
                  </a:lnTo>
                  <a:lnTo>
                    <a:pt x="7619" y="0"/>
                  </a:lnTo>
                  <a:close/>
                </a:path>
                <a:path w="7620" h="717550">
                  <a:moveTo>
                    <a:pt x="7619" y="3809"/>
                  </a:moveTo>
                  <a:lnTo>
                    <a:pt x="0" y="3809"/>
                  </a:lnTo>
                  <a:lnTo>
                    <a:pt x="0" y="6349"/>
                  </a:lnTo>
                  <a:lnTo>
                    <a:pt x="7619" y="6349"/>
                  </a:lnTo>
                  <a:lnTo>
                    <a:pt x="7619" y="3809"/>
                  </a:lnTo>
                  <a:close/>
                </a:path>
                <a:path w="7620" h="717550">
                  <a:moveTo>
                    <a:pt x="7619" y="6350"/>
                  </a:moveTo>
                  <a:lnTo>
                    <a:pt x="0" y="6350"/>
                  </a:lnTo>
                  <a:lnTo>
                    <a:pt x="0" y="10159"/>
                  </a:lnTo>
                  <a:lnTo>
                    <a:pt x="7619" y="10159"/>
                  </a:lnTo>
                  <a:lnTo>
                    <a:pt x="7619" y="6350"/>
                  </a:lnTo>
                  <a:close/>
                </a:path>
                <a:path w="7620" h="717550">
                  <a:moveTo>
                    <a:pt x="7619" y="10159"/>
                  </a:moveTo>
                  <a:lnTo>
                    <a:pt x="0" y="10159"/>
                  </a:lnTo>
                  <a:lnTo>
                    <a:pt x="0" y="12699"/>
                  </a:lnTo>
                  <a:lnTo>
                    <a:pt x="7619" y="12699"/>
                  </a:lnTo>
                  <a:lnTo>
                    <a:pt x="7619" y="10159"/>
                  </a:lnTo>
                  <a:close/>
                </a:path>
                <a:path w="7620" h="717550">
                  <a:moveTo>
                    <a:pt x="7619" y="12700"/>
                  </a:moveTo>
                  <a:lnTo>
                    <a:pt x="0" y="12700"/>
                  </a:lnTo>
                  <a:lnTo>
                    <a:pt x="0" y="19049"/>
                  </a:lnTo>
                  <a:lnTo>
                    <a:pt x="7619" y="19049"/>
                  </a:lnTo>
                  <a:lnTo>
                    <a:pt x="7619" y="12700"/>
                  </a:lnTo>
                  <a:close/>
                </a:path>
                <a:path w="7620" h="717550">
                  <a:moveTo>
                    <a:pt x="7619" y="19050"/>
                  </a:moveTo>
                  <a:lnTo>
                    <a:pt x="0" y="19050"/>
                  </a:lnTo>
                  <a:lnTo>
                    <a:pt x="0" y="25399"/>
                  </a:lnTo>
                  <a:lnTo>
                    <a:pt x="7619" y="25399"/>
                  </a:lnTo>
                  <a:lnTo>
                    <a:pt x="7619" y="19050"/>
                  </a:lnTo>
                  <a:close/>
                </a:path>
                <a:path w="7620" h="717550">
                  <a:moveTo>
                    <a:pt x="7619" y="25400"/>
                  </a:moveTo>
                  <a:lnTo>
                    <a:pt x="0" y="25400"/>
                  </a:lnTo>
                  <a:lnTo>
                    <a:pt x="0" y="38099"/>
                  </a:lnTo>
                  <a:lnTo>
                    <a:pt x="7619" y="38099"/>
                  </a:lnTo>
                  <a:lnTo>
                    <a:pt x="7619" y="25400"/>
                  </a:lnTo>
                  <a:close/>
                </a:path>
                <a:path w="7620" h="717550">
                  <a:moveTo>
                    <a:pt x="7619" y="38100"/>
                  </a:moveTo>
                  <a:lnTo>
                    <a:pt x="0" y="38100"/>
                  </a:lnTo>
                  <a:lnTo>
                    <a:pt x="0" y="41909"/>
                  </a:lnTo>
                  <a:lnTo>
                    <a:pt x="7619" y="41909"/>
                  </a:lnTo>
                  <a:lnTo>
                    <a:pt x="7619" y="38100"/>
                  </a:lnTo>
                  <a:close/>
                </a:path>
                <a:path w="7620" h="717550">
                  <a:moveTo>
                    <a:pt x="7619" y="41909"/>
                  </a:moveTo>
                  <a:lnTo>
                    <a:pt x="0" y="41909"/>
                  </a:lnTo>
                  <a:lnTo>
                    <a:pt x="0" y="44449"/>
                  </a:lnTo>
                  <a:lnTo>
                    <a:pt x="7619" y="44449"/>
                  </a:lnTo>
                  <a:lnTo>
                    <a:pt x="7619" y="41909"/>
                  </a:lnTo>
                  <a:close/>
                </a:path>
                <a:path w="7620" h="717550">
                  <a:moveTo>
                    <a:pt x="7619" y="44450"/>
                  </a:moveTo>
                  <a:lnTo>
                    <a:pt x="0" y="44450"/>
                  </a:lnTo>
                  <a:lnTo>
                    <a:pt x="0" y="48259"/>
                  </a:lnTo>
                  <a:lnTo>
                    <a:pt x="7619" y="48259"/>
                  </a:lnTo>
                  <a:lnTo>
                    <a:pt x="7619" y="44450"/>
                  </a:lnTo>
                  <a:close/>
                </a:path>
                <a:path w="7620" h="717550">
                  <a:moveTo>
                    <a:pt x="7619" y="48259"/>
                  </a:moveTo>
                  <a:lnTo>
                    <a:pt x="0" y="48259"/>
                  </a:lnTo>
                  <a:lnTo>
                    <a:pt x="0" y="50799"/>
                  </a:lnTo>
                  <a:lnTo>
                    <a:pt x="7619" y="50799"/>
                  </a:lnTo>
                  <a:lnTo>
                    <a:pt x="7619" y="48259"/>
                  </a:lnTo>
                  <a:close/>
                </a:path>
                <a:path w="7620" h="717550">
                  <a:moveTo>
                    <a:pt x="7619" y="50800"/>
                  </a:moveTo>
                  <a:lnTo>
                    <a:pt x="0" y="50800"/>
                  </a:lnTo>
                  <a:lnTo>
                    <a:pt x="0" y="54609"/>
                  </a:lnTo>
                  <a:lnTo>
                    <a:pt x="7619" y="54609"/>
                  </a:lnTo>
                  <a:lnTo>
                    <a:pt x="7619" y="50800"/>
                  </a:lnTo>
                  <a:close/>
                </a:path>
                <a:path w="7620" h="717550">
                  <a:moveTo>
                    <a:pt x="7619" y="54609"/>
                  </a:moveTo>
                  <a:lnTo>
                    <a:pt x="0" y="54609"/>
                  </a:lnTo>
                  <a:lnTo>
                    <a:pt x="0" y="57149"/>
                  </a:lnTo>
                  <a:lnTo>
                    <a:pt x="7619" y="57149"/>
                  </a:lnTo>
                  <a:lnTo>
                    <a:pt x="7619" y="54609"/>
                  </a:lnTo>
                  <a:close/>
                </a:path>
                <a:path w="7620" h="717550">
                  <a:moveTo>
                    <a:pt x="7619" y="57150"/>
                  </a:moveTo>
                  <a:lnTo>
                    <a:pt x="0" y="57150"/>
                  </a:lnTo>
                  <a:lnTo>
                    <a:pt x="0" y="60959"/>
                  </a:lnTo>
                  <a:lnTo>
                    <a:pt x="7619" y="60959"/>
                  </a:lnTo>
                  <a:lnTo>
                    <a:pt x="7619" y="57150"/>
                  </a:lnTo>
                  <a:close/>
                </a:path>
                <a:path w="7620" h="717550">
                  <a:moveTo>
                    <a:pt x="7619" y="60959"/>
                  </a:moveTo>
                  <a:lnTo>
                    <a:pt x="0" y="60959"/>
                  </a:lnTo>
                  <a:lnTo>
                    <a:pt x="0" y="63499"/>
                  </a:lnTo>
                  <a:lnTo>
                    <a:pt x="7619" y="63499"/>
                  </a:lnTo>
                  <a:lnTo>
                    <a:pt x="7619" y="60959"/>
                  </a:lnTo>
                  <a:close/>
                </a:path>
                <a:path w="7620" h="717550">
                  <a:moveTo>
                    <a:pt x="7619" y="63500"/>
                  </a:moveTo>
                  <a:lnTo>
                    <a:pt x="0" y="63500"/>
                  </a:lnTo>
                  <a:lnTo>
                    <a:pt x="0" y="69849"/>
                  </a:lnTo>
                  <a:lnTo>
                    <a:pt x="7619" y="69849"/>
                  </a:lnTo>
                  <a:lnTo>
                    <a:pt x="7619" y="63500"/>
                  </a:lnTo>
                  <a:close/>
                </a:path>
                <a:path w="7620" h="717550">
                  <a:moveTo>
                    <a:pt x="7619" y="69850"/>
                  </a:moveTo>
                  <a:lnTo>
                    <a:pt x="0" y="69850"/>
                  </a:lnTo>
                  <a:lnTo>
                    <a:pt x="0" y="73659"/>
                  </a:lnTo>
                  <a:lnTo>
                    <a:pt x="7619" y="73659"/>
                  </a:lnTo>
                  <a:lnTo>
                    <a:pt x="7619" y="69850"/>
                  </a:lnTo>
                  <a:close/>
                </a:path>
                <a:path w="7620" h="717550">
                  <a:moveTo>
                    <a:pt x="7619" y="73659"/>
                  </a:moveTo>
                  <a:lnTo>
                    <a:pt x="0" y="73659"/>
                  </a:lnTo>
                  <a:lnTo>
                    <a:pt x="0" y="76199"/>
                  </a:lnTo>
                  <a:lnTo>
                    <a:pt x="7619" y="76199"/>
                  </a:lnTo>
                  <a:lnTo>
                    <a:pt x="7619" y="73659"/>
                  </a:lnTo>
                  <a:close/>
                </a:path>
                <a:path w="7620" h="717550">
                  <a:moveTo>
                    <a:pt x="7619" y="76200"/>
                  </a:moveTo>
                  <a:lnTo>
                    <a:pt x="0" y="76200"/>
                  </a:lnTo>
                  <a:lnTo>
                    <a:pt x="0" y="80009"/>
                  </a:lnTo>
                  <a:lnTo>
                    <a:pt x="7619" y="80009"/>
                  </a:lnTo>
                  <a:lnTo>
                    <a:pt x="7619" y="76200"/>
                  </a:lnTo>
                  <a:close/>
                </a:path>
                <a:path w="7620" h="717550">
                  <a:moveTo>
                    <a:pt x="7619" y="80009"/>
                  </a:moveTo>
                  <a:lnTo>
                    <a:pt x="0" y="80009"/>
                  </a:lnTo>
                  <a:lnTo>
                    <a:pt x="0" y="82549"/>
                  </a:lnTo>
                  <a:lnTo>
                    <a:pt x="7619" y="82549"/>
                  </a:lnTo>
                  <a:lnTo>
                    <a:pt x="7619" y="80009"/>
                  </a:lnTo>
                  <a:close/>
                </a:path>
                <a:path w="7620" h="717550">
                  <a:moveTo>
                    <a:pt x="7619" y="82550"/>
                  </a:moveTo>
                  <a:lnTo>
                    <a:pt x="0" y="82550"/>
                  </a:lnTo>
                  <a:lnTo>
                    <a:pt x="0" y="86359"/>
                  </a:lnTo>
                  <a:lnTo>
                    <a:pt x="7619" y="86359"/>
                  </a:lnTo>
                  <a:lnTo>
                    <a:pt x="7619" y="82550"/>
                  </a:lnTo>
                  <a:close/>
                </a:path>
                <a:path w="7620" h="717550">
                  <a:moveTo>
                    <a:pt x="7619" y="86359"/>
                  </a:moveTo>
                  <a:lnTo>
                    <a:pt x="0" y="86359"/>
                  </a:lnTo>
                  <a:lnTo>
                    <a:pt x="0" y="92709"/>
                  </a:lnTo>
                  <a:lnTo>
                    <a:pt x="7619" y="92709"/>
                  </a:lnTo>
                  <a:lnTo>
                    <a:pt x="7619" y="86359"/>
                  </a:lnTo>
                  <a:close/>
                </a:path>
                <a:path w="7620" h="717550">
                  <a:moveTo>
                    <a:pt x="7619" y="92709"/>
                  </a:moveTo>
                  <a:lnTo>
                    <a:pt x="0" y="92709"/>
                  </a:lnTo>
                  <a:lnTo>
                    <a:pt x="0" y="95249"/>
                  </a:lnTo>
                  <a:lnTo>
                    <a:pt x="7619" y="95249"/>
                  </a:lnTo>
                  <a:lnTo>
                    <a:pt x="7619" y="92709"/>
                  </a:lnTo>
                  <a:close/>
                </a:path>
                <a:path w="7620" h="717550">
                  <a:moveTo>
                    <a:pt x="7619" y="95250"/>
                  </a:moveTo>
                  <a:lnTo>
                    <a:pt x="0" y="95250"/>
                  </a:lnTo>
                  <a:lnTo>
                    <a:pt x="0" y="99059"/>
                  </a:lnTo>
                  <a:lnTo>
                    <a:pt x="7619" y="99059"/>
                  </a:lnTo>
                  <a:lnTo>
                    <a:pt x="7619" y="95250"/>
                  </a:lnTo>
                  <a:close/>
                </a:path>
                <a:path w="7620" h="717550">
                  <a:moveTo>
                    <a:pt x="7619" y="99059"/>
                  </a:moveTo>
                  <a:lnTo>
                    <a:pt x="0" y="99059"/>
                  </a:lnTo>
                  <a:lnTo>
                    <a:pt x="0" y="101599"/>
                  </a:lnTo>
                  <a:lnTo>
                    <a:pt x="7619" y="101599"/>
                  </a:lnTo>
                  <a:lnTo>
                    <a:pt x="7619" y="99059"/>
                  </a:lnTo>
                  <a:close/>
                </a:path>
                <a:path w="7620" h="717550">
                  <a:moveTo>
                    <a:pt x="7619" y="101600"/>
                  </a:moveTo>
                  <a:lnTo>
                    <a:pt x="0" y="101600"/>
                  </a:lnTo>
                  <a:lnTo>
                    <a:pt x="0" y="105409"/>
                  </a:lnTo>
                  <a:lnTo>
                    <a:pt x="7619" y="105409"/>
                  </a:lnTo>
                  <a:lnTo>
                    <a:pt x="7619" y="101600"/>
                  </a:lnTo>
                  <a:close/>
                </a:path>
                <a:path w="7620" h="717550">
                  <a:moveTo>
                    <a:pt x="7619" y="105409"/>
                  </a:moveTo>
                  <a:lnTo>
                    <a:pt x="0" y="105409"/>
                  </a:lnTo>
                  <a:lnTo>
                    <a:pt x="0" y="107949"/>
                  </a:lnTo>
                  <a:lnTo>
                    <a:pt x="7619" y="107949"/>
                  </a:lnTo>
                  <a:lnTo>
                    <a:pt x="7619" y="105409"/>
                  </a:lnTo>
                  <a:close/>
                </a:path>
                <a:path w="7620" h="717550">
                  <a:moveTo>
                    <a:pt x="7619" y="107950"/>
                  </a:moveTo>
                  <a:lnTo>
                    <a:pt x="0" y="107950"/>
                  </a:lnTo>
                  <a:lnTo>
                    <a:pt x="0" y="111759"/>
                  </a:lnTo>
                  <a:lnTo>
                    <a:pt x="7619" y="111759"/>
                  </a:lnTo>
                  <a:lnTo>
                    <a:pt x="7619" y="107950"/>
                  </a:lnTo>
                  <a:close/>
                </a:path>
                <a:path w="7620" h="717550">
                  <a:moveTo>
                    <a:pt x="7619" y="111759"/>
                  </a:moveTo>
                  <a:lnTo>
                    <a:pt x="0" y="111759"/>
                  </a:lnTo>
                  <a:lnTo>
                    <a:pt x="0" y="114299"/>
                  </a:lnTo>
                  <a:lnTo>
                    <a:pt x="7619" y="114299"/>
                  </a:lnTo>
                  <a:lnTo>
                    <a:pt x="7619" y="111759"/>
                  </a:lnTo>
                  <a:close/>
                </a:path>
                <a:path w="7620" h="717550">
                  <a:moveTo>
                    <a:pt x="7619" y="114300"/>
                  </a:moveTo>
                  <a:lnTo>
                    <a:pt x="0" y="114300"/>
                  </a:lnTo>
                  <a:lnTo>
                    <a:pt x="0" y="118109"/>
                  </a:lnTo>
                  <a:lnTo>
                    <a:pt x="7619" y="118109"/>
                  </a:lnTo>
                  <a:lnTo>
                    <a:pt x="7619" y="114300"/>
                  </a:lnTo>
                  <a:close/>
                </a:path>
                <a:path w="7620" h="717550">
                  <a:moveTo>
                    <a:pt x="7619" y="118109"/>
                  </a:moveTo>
                  <a:lnTo>
                    <a:pt x="0" y="118109"/>
                  </a:lnTo>
                  <a:lnTo>
                    <a:pt x="0" y="120649"/>
                  </a:lnTo>
                  <a:lnTo>
                    <a:pt x="7619" y="120649"/>
                  </a:lnTo>
                  <a:lnTo>
                    <a:pt x="7619" y="118109"/>
                  </a:lnTo>
                  <a:close/>
                </a:path>
                <a:path w="7620" h="717550">
                  <a:moveTo>
                    <a:pt x="7619" y="120650"/>
                  </a:moveTo>
                  <a:lnTo>
                    <a:pt x="0" y="120650"/>
                  </a:lnTo>
                  <a:lnTo>
                    <a:pt x="0" y="124459"/>
                  </a:lnTo>
                  <a:lnTo>
                    <a:pt x="7619" y="124459"/>
                  </a:lnTo>
                  <a:lnTo>
                    <a:pt x="7619" y="120650"/>
                  </a:lnTo>
                  <a:close/>
                </a:path>
                <a:path w="7620" h="717550">
                  <a:moveTo>
                    <a:pt x="7619" y="124459"/>
                  </a:moveTo>
                  <a:lnTo>
                    <a:pt x="0" y="124459"/>
                  </a:lnTo>
                  <a:lnTo>
                    <a:pt x="0" y="126999"/>
                  </a:lnTo>
                  <a:lnTo>
                    <a:pt x="7619" y="126999"/>
                  </a:lnTo>
                  <a:lnTo>
                    <a:pt x="7619" y="124459"/>
                  </a:lnTo>
                  <a:close/>
                </a:path>
                <a:path w="7620" h="717550">
                  <a:moveTo>
                    <a:pt x="7619" y="127000"/>
                  </a:moveTo>
                  <a:lnTo>
                    <a:pt x="0" y="127000"/>
                  </a:lnTo>
                  <a:lnTo>
                    <a:pt x="0" y="130809"/>
                  </a:lnTo>
                  <a:lnTo>
                    <a:pt x="7619" y="130809"/>
                  </a:lnTo>
                  <a:lnTo>
                    <a:pt x="7619" y="127000"/>
                  </a:lnTo>
                  <a:close/>
                </a:path>
                <a:path w="7620" h="717550">
                  <a:moveTo>
                    <a:pt x="7619" y="130809"/>
                  </a:moveTo>
                  <a:lnTo>
                    <a:pt x="0" y="130809"/>
                  </a:lnTo>
                  <a:lnTo>
                    <a:pt x="0" y="133349"/>
                  </a:lnTo>
                  <a:lnTo>
                    <a:pt x="7619" y="133349"/>
                  </a:lnTo>
                  <a:lnTo>
                    <a:pt x="7619" y="130809"/>
                  </a:lnTo>
                  <a:close/>
                </a:path>
                <a:path w="7620" h="717550">
                  <a:moveTo>
                    <a:pt x="7619" y="133350"/>
                  </a:moveTo>
                  <a:lnTo>
                    <a:pt x="0" y="133350"/>
                  </a:lnTo>
                  <a:lnTo>
                    <a:pt x="0" y="137159"/>
                  </a:lnTo>
                  <a:lnTo>
                    <a:pt x="7619" y="137159"/>
                  </a:lnTo>
                  <a:lnTo>
                    <a:pt x="7619" y="133350"/>
                  </a:lnTo>
                  <a:close/>
                </a:path>
                <a:path w="7620" h="717550">
                  <a:moveTo>
                    <a:pt x="7619" y="137159"/>
                  </a:moveTo>
                  <a:lnTo>
                    <a:pt x="0" y="137159"/>
                  </a:lnTo>
                  <a:lnTo>
                    <a:pt x="0" y="139699"/>
                  </a:lnTo>
                  <a:lnTo>
                    <a:pt x="7619" y="139699"/>
                  </a:lnTo>
                  <a:lnTo>
                    <a:pt x="7619" y="137159"/>
                  </a:lnTo>
                  <a:close/>
                </a:path>
                <a:path w="7620" h="717550">
                  <a:moveTo>
                    <a:pt x="7619" y="139700"/>
                  </a:moveTo>
                  <a:lnTo>
                    <a:pt x="0" y="139700"/>
                  </a:lnTo>
                  <a:lnTo>
                    <a:pt x="0" y="143509"/>
                  </a:lnTo>
                  <a:lnTo>
                    <a:pt x="7619" y="143509"/>
                  </a:lnTo>
                  <a:lnTo>
                    <a:pt x="7619" y="139700"/>
                  </a:lnTo>
                  <a:close/>
                </a:path>
                <a:path w="7620" h="717550">
                  <a:moveTo>
                    <a:pt x="7619" y="143509"/>
                  </a:moveTo>
                  <a:lnTo>
                    <a:pt x="0" y="143509"/>
                  </a:lnTo>
                  <a:lnTo>
                    <a:pt x="0" y="146049"/>
                  </a:lnTo>
                  <a:lnTo>
                    <a:pt x="7619" y="146049"/>
                  </a:lnTo>
                  <a:lnTo>
                    <a:pt x="7619" y="143509"/>
                  </a:lnTo>
                  <a:close/>
                </a:path>
                <a:path w="7620" h="717550">
                  <a:moveTo>
                    <a:pt x="7619" y="146050"/>
                  </a:moveTo>
                  <a:lnTo>
                    <a:pt x="0" y="146050"/>
                  </a:lnTo>
                  <a:lnTo>
                    <a:pt x="0" y="152399"/>
                  </a:lnTo>
                  <a:lnTo>
                    <a:pt x="7619" y="152399"/>
                  </a:lnTo>
                  <a:lnTo>
                    <a:pt x="7619" y="146050"/>
                  </a:lnTo>
                  <a:close/>
                </a:path>
                <a:path w="7620" h="717550">
                  <a:moveTo>
                    <a:pt x="7619" y="152400"/>
                  </a:moveTo>
                  <a:lnTo>
                    <a:pt x="0" y="152400"/>
                  </a:lnTo>
                  <a:lnTo>
                    <a:pt x="0" y="158749"/>
                  </a:lnTo>
                  <a:lnTo>
                    <a:pt x="7619" y="158749"/>
                  </a:lnTo>
                  <a:lnTo>
                    <a:pt x="7619" y="152400"/>
                  </a:lnTo>
                  <a:close/>
                </a:path>
                <a:path w="7620" h="717550">
                  <a:moveTo>
                    <a:pt x="7619" y="158750"/>
                  </a:moveTo>
                  <a:lnTo>
                    <a:pt x="0" y="158750"/>
                  </a:lnTo>
                  <a:lnTo>
                    <a:pt x="0" y="162559"/>
                  </a:lnTo>
                  <a:lnTo>
                    <a:pt x="7619" y="162559"/>
                  </a:lnTo>
                  <a:lnTo>
                    <a:pt x="7619" y="158750"/>
                  </a:lnTo>
                  <a:close/>
                </a:path>
                <a:path w="7620" h="717550">
                  <a:moveTo>
                    <a:pt x="7619" y="162559"/>
                  </a:moveTo>
                  <a:lnTo>
                    <a:pt x="0" y="162559"/>
                  </a:lnTo>
                  <a:lnTo>
                    <a:pt x="0" y="165099"/>
                  </a:lnTo>
                  <a:lnTo>
                    <a:pt x="7619" y="165099"/>
                  </a:lnTo>
                  <a:lnTo>
                    <a:pt x="7619" y="162559"/>
                  </a:lnTo>
                  <a:close/>
                </a:path>
                <a:path w="7620" h="717550">
                  <a:moveTo>
                    <a:pt x="7619" y="165100"/>
                  </a:moveTo>
                  <a:lnTo>
                    <a:pt x="0" y="165100"/>
                  </a:lnTo>
                  <a:lnTo>
                    <a:pt x="0" y="171449"/>
                  </a:lnTo>
                  <a:lnTo>
                    <a:pt x="7619" y="171449"/>
                  </a:lnTo>
                  <a:lnTo>
                    <a:pt x="7619" y="165100"/>
                  </a:lnTo>
                  <a:close/>
                </a:path>
                <a:path w="7620" h="717550">
                  <a:moveTo>
                    <a:pt x="7619" y="171450"/>
                  </a:moveTo>
                  <a:lnTo>
                    <a:pt x="0" y="171450"/>
                  </a:lnTo>
                  <a:lnTo>
                    <a:pt x="0" y="177799"/>
                  </a:lnTo>
                  <a:lnTo>
                    <a:pt x="7619" y="177799"/>
                  </a:lnTo>
                  <a:lnTo>
                    <a:pt x="7619" y="171450"/>
                  </a:lnTo>
                  <a:close/>
                </a:path>
                <a:path w="7620" h="717550">
                  <a:moveTo>
                    <a:pt x="7619" y="177800"/>
                  </a:moveTo>
                  <a:lnTo>
                    <a:pt x="0" y="177800"/>
                  </a:lnTo>
                  <a:lnTo>
                    <a:pt x="0" y="184149"/>
                  </a:lnTo>
                  <a:lnTo>
                    <a:pt x="7619" y="184149"/>
                  </a:lnTo>
                  <a:lnTo>
                    <a:pt x="7619" y="177800"/>
                  </a:lnTo>
                  <a:close/>
                </a:path>
                <a:path w="7620" h="717550">
                  <a:moveTo>
                    <a:pt x="7619" y="184150"/>
                  </a:moveTo>
                  <a:lnTo>
                    <a:pt x="0" y="184150"/>
                  </a:lnTo>
                  <a:lnTo>
                    <a:pt x="0" y="187959"/>
                  </a:lnTo>
                  <a:lnTo>
                    <a:pt x="7619" y="187959"/>
                  </a:lnTo>
                  <a:lnTo>
                    <a:pt x="7619" y="184150"/>
                  </a:lnTo>
                  <a:close/>
                </a:path>
                <a:path w="7620" h="717550">
                  <a:moveTo>
                    <a:pt x="7619" y="187959"/>
                  </a:moveTo>
                  <a:lnTo>
                    <a:pt x="0" y="187959"/>
                  </a:lnTo>
                  <a:lnTo>
                    <a:pt x="0" y="190499"/>
                  </a:lnTo>
                  <a:lnTo>
                    <a:pt x="7619" y="190499"/>
                  </a:lnTo>
                  <a:lnTo>
                    <a:pt x="7619" y="187959"/>
                  </a:lnTo>
                  <a:close/>
                </a:path>
                <a:path w="7620" h="717550">
                  <a:moveTo>
                    <a:pt x="6350" y="190500"/>
                  </a:moveTo>
                  <a:lnTo>
                    <a:pt x="0" y="190500"/>
                  </a:lnTo>
                  <a:lnTo>
                    <a:pt x="0" y="193039"/>
                  </a:lnTo>
                  <a:lnTo>
                    <a:pt x="3809" y="193039"/>
                  </a:lnTo>
                  <a:lnTo>
                    <a:pt x="3809" y="191769"/>
                  </a:lnTo>
                  <a:lnTo>
                    <a:pt x="6350" y="191769"/>
                  </a:lnTo>
                  <a:lnTo>
                    <a:pt x="6350" y="190500"/>
                  </a:lnTo>
                  <a:close/>
                </a:path>
                <a:path w="7620" h="717550">
                  <a:moveTo>
                    <a:pt x="7619" y="716279"/>
                  </a:moveTo>
                  <a:lnTo>
                    <a:pt x="0" y="716279"/>
                  </a:lnTo>
                  <a:lnTo>
                    <a:pt x="0" y="717549"/>
                  </a:lnTo>
                  <a:lnTo>
                    <a:pt x="7619" y="717549"/>
                  </a:lnTo>
                  <a:lnTo>
                    <a:pt x="7619" y="716279"/>
                  </a:lnTo>
                  <a:close/>
                </a:path>
                <a:path w="7620" h="717550">
                  <a:moveTo>
                    <a:pt x="7619" y="712469"/>
                  </a:moveTo>
                  <a:lnTo>
                    <a:pt x="0" y="712469"/>
                  </a:lnTo>
                  <a:lnTo>
                    <a:pt x="0" y="715009"/>
                  </a:lnTo>
                  <a:lnTo>
                    <a:pt x="7619" y="715009"/>
                  </a:lnTo>
                  <a:lnTo>
                    <a:pt x="7619" y="712469"/>
                  </a:lnTo>
                  <a:close/>
                </a:path>
                <a:path w="7620" h="717550">
                  <a:moveTo>
                    <a:pt x="7619" y="709929"/>
                  </a:moveTo>
                  <a:lnTo>
                    <a:pt x="0" y="709929"/>
                  </a:lnTo>
                  <a:lnTo>
                    <a:pt x="0" y="711199"/>
                  </a:lnTo>
                  <a:lnTo>
                    <a:pt x="7619" y="711199"/>
                  </a:lnTo>
                  <a:lnTo>
                    <a:pt x="7619" y="709929"/>
                  </a:lnTo>
                  <a:close/>
                </a:path>
                <a:path w="7620" h="717550">
                  <a:moveTo>
                    <a:pt x="7619" y="706119"/>
                  </a:moveTo>
                  <a:lnTo>
                    <a:pt x="0" y="706119"/>
                  </a:lnTo>
                  <a:lnTo>
                    <a:pt x="0" y="708659"/>
                  </a:lnTo>
                  <a:lnTo>
                    <a:pt x="7619" y="708659"/>
                  </a:lnTo>
                  <a:lnTo>
                    <a:pt x="7619" y="706119"/>
                  </a:lnTo>
                  <a:close/>
                </a:path>
                <a:path w="7620" h="717550">
                  <a:moveTo>
                    <a:pt x="7619" y="703580"/>
                  </a:moveTo>
                  <a:lnTo>
                    <a:pt x="0" y="703580"/>
                  </a:lnTo>
                  <a:lnTo>
                    <a:pt x="0" y="704849"/>
                  </a:lnTo>
                  <a:lnTo>
                    <a:pt x="7619" y="704849"/>
                  </a:lnTo>
                  <a:lnTo>
                    <a:pt x="7619" y="703580"/>
                  </a:lnTo>
                  <a:close/>
                </a:path>
                <a:path w="7620" h="717550">
                  <a:moveTo>
                    <a:pt x="7619" y="699769"/>
                  </a:moveTo>
                  <a:lnTo>
                    <a:pt x="0" y="699769"/>
                  </a:lnTo>
                  <a:lnTo>
                    <a:pt x="0" y="702309"/>
                  </a:lnTo>
                  <a:lnTo>
                    <a:pt x="7619" y="702309"/>
                  </a:lnTo>
                  <a:lnTo>
                    <a:pt x="7619" y="699769"/>
                  </a:lnTo>
                  <a:close/>
                </a:path>
                <a:path w="7620" h="717550">
                  <a:moveTo>
                    <a:pt x="7619" y="697230"/>
                  </a:moveTo>
                  <a:lnTo>
                    <a:pt x="0" y="697230"/>
                  </a:lnTo>
                  <a:lnTo>
                    <a:pt x="0" y="698499"/>
                  </a:lnTo>
                  <a:lnTo>
                    <a:pt x="7619" y="698499"/>
                  </a:lnTo>
                  <a:lnTo>
                    <a:pt x="7619" y="697230"/>
                  </a:lnTo>
                  <a:close/>
                </a:path>
                <a:path w="7620" h="717550">
                  <a:moveTo>
                    <a:pt x="7619" y="693419"/>
                  </a:moveTo>
                  <a:lnTo>
                    <a:pt x="0" y="693419"/>
                  </a:lnTo>
                  <a:lnTo>
                    <a:pt x="0" y="695959"/>
                  </a:lnTo>
                  <a:lnTo>
                    <a:pt x="7619" y="695959"/>
                  </a:lnTo>
                  <a:lnTo>
                    <a:pt x="7619" y="693419"/>
                  </a:lnTo>
                  <a:close/>
                </a:path>
                <a:path w="7620" h="717550">
                  <a:moveTo>
                    <a:pt x="7619" y="690880"/>
                  </a:moveTo>
                  <a:lnTo>
                    <a:pt x="0" y="690880"/>
                  </a:lnTo>
                  <a:lnTo>
                    <a:pt x="0" y="692149"/>
                  </a:lnTo>
                  <a:lnTo>
                    <a:pt x="7619" y="692149"/>
                  </a:lnTo>
                  <a:lnTo>
                    <a:pt x="7619" y="690880"/>
                  </a:lnTo>
                  <a:close/>
                </a:path>
                <a:path w="7620" h="717550">
                  <a:moveTo>
                    <a:pt x="7619" y="687069"/>
                  </a:moveTo>
                  <a:lnTo>
                    <a:pt x="0" y="687069"/>
                  </a:lnTo>
                  <a:lnTo>
                    <a:pt x="0" y="689609"/>
                  </a:lnTo>
                  <a:lnTo>
                    <a:pt x="7619" y="689609"/>
                  </a:lnTo>
                  <a:lnTo>
                    <a:pt x="7619" y="687069"/>
                  </a:lnTo>
                  <a:close/>
                </a:path>
                <a:path w="7620" h="717550">
                  <a:moveTo>
                    <a:pt x="7619" y="684529"/>
                  </a:moveTo>
                  <a:lnTo>
                    <a:pt x="0" y="684529"/>
                  </a:lnTo>
                  <a:lnTo>
                    <a:pt x="0" y="685799"/>
                  </a:lnTo>
                  <a:lnTo>
                    <a:pt x="7619" y="685799"/>
                  </a:lnTo>
                  <a:lnTo>
                    <a:pt x="7619" y="684529"/>
                  </a:lnTo>
                  <a:close/>
                </a:path>
                <a:path w="7620" h="717550">
                  <a:moveTo>
                    <a:pt x="7619" y="680719"/>
                  </a:moveTo>
                  <a:lnTo>
                    <a:pt x="0" y="680719"/>
                  </a:lnTo>
                  <a:lnTo>
                    <a:pt x="0" y="683259"/>
                  </a:lnTo>
                  <a:lnTo>
                    <a:pt x="7619" y="683259"/>
                  </a:lnTo>
                  <a:lnTo>
                    <a:pt x="7619" y="680719"/>
                  </a:lnTo>
                  <a:close/>
                </a:path>
                <a:path w="7620" h="717550">
                  <a:moveTo>
                    <a:pt x="7619" y="678179"/>
                  </a:moveTo>
                  <a:lnTo>
                    <a:pt x="0" y="678179"/>
                  </a:lnTo>
                  <a:lnTo>
                    <a:pt x="0" y="679449"/>
                  </a:lnTo>
                  <a:lnTo>
                    <a:pt x="7619" y="679449"/>
                  </a:lnTo>
                  <a:lnTo>
                    <a:pt x="7619" y="678179"/>
                  </a:lnTo>
                  <a:close/>
                </a:path>
                <a:path w="7620" h="717550">
                  <a:moveTo>
                    <a:pt x="7619" y="674369"/>
                  </a:moveTo>
                  <a:lnTo>
                    <a:pt x="0" y="674369"/>
                  </a:lnTo>
                  <a:lnTo>
                    <a:pt x="0" y="676909"/>
                  </a:lnTo>
                  <a:lnTo>
                    <a:pt x="7619" y="676909"/>
                  </a:lnTo>
                  <a:lnTo>
                    <a:pt x="7619" y="674369"/>
                  </a:lnTo>
                  <a:close/>
                </a:path>
                <a:path w="7620" h="717550">
                  <a:moveTo>
                    <a:pt x="7619" y="671829"/>
                  </a:moveTo>
                  <a:lnTo>
                    <a:pt x="0" y="671829"/>
                  </a:lnTo>
                  <a:lnTo>
                    <a:pt x="0" y="673099"/>
                  </a:lnTo>
                  <a:lnTo>
                    <a:pt x="7619" y="673099"/>
                  </a:lnTo>
                  <a:lnTo>
                    <a:pt x="7619" y="671829"/>
                  </a:lnTo>
                  <a:close/>
                </a:path>
                <a:path w="7620" h="717550">
                  <a:moveTo>
                    <a:pt x="7619" y="668019"/>
                  </a:moveTo>
                  <a:lnTo>
                    <a:pt x="0" y="668019"/>
                  </a:lnTo>
                  <a:lnTo>
                    <a:pt x="0" y="670559"/>
                  </a:lnTo>
                  <a:lnTo>
                    <a:pt x="7619" y="670559"/>
                  </a:lnTo>
                  <a:lnTo>
                    <a:pt x="7619" y="668019"/>
                  </a:lnTo>
                  <a:close/>
                </a:path>
                <a:path w="7620" h="717550">
                  <a:moveTo>
                    <a:pt x="7619" y="665479"/>
                  </a:moveTo>
                  <a:lnTo>
                    <a:pt x="0" y="665479"/>
                  </a:lnTo>
                  <a:lnTo>
                    <a:pt x="0" y="666749"/>
                  </a:lnTo>
                  <a:lnTo>
                    <a:pt x="7619" y="666749"/>
                  </a:lnTo>
                  <a:lnTo>
                    <a:pt x="7619" y="665479"/>
                  </a:lnTo>
                  <a:close/>
                </a:path>
                <a:path w="7620" h="717550">
                  <a:moveTo>
                    <a:pt x="7619" y="661669"/>
                  </a:moveTo>
                  <a:lnTo>
                    <a:pt x="0" y="661669"/>
                  </a:lnTo>
                  <a:lnTo>
                    <a:pt x="0" y="664209"/>
                  </a:lnTo>
                  <a:lnTo>
                    <a:pt x="7619" y="664209"/>
                  </a:lnTo>
                  <a:lnTo>
                    <a:pt x="7619" y="661669"/>
                  </a:lnTo>
                  <a:close/>
                </a:path>
                <a:path w="7620" h="717550">
                  <a:moveTo>
                    <a:pt x="7619" y="659130"/>
                  </a:moveTo>
                  <a:lnTo>
                    <a:pt x="0" y="659130"/>
                  </a:lnTo>
                  <a:lnTo>
                    <a:pt x="0" y="660399"/>
                  </a:lnTo>
                  <a:lnTo>
                    <a:pt x="7619" y="660399"/>
                  </a:lnTo>
                  <a:lnTo>
                    <a:pt x="7619" y="659130"/>
                  </a:lnTo>
                  <a:close/>
                </a:path>
                <a:path w="7620" h="717550">
                  <a:moveTo>
                    <a:pt x="7619" y="654049"/>
                  </a:moveTo>
                  <a:lnTo>
                    <a:pt x="0" y="654049"/>
                  </a:lnTo>
                  <a:lnTo>
                    <a:pt x="0" y="657859"/>
                  </a:lnTo>
                  <a:lnTo>
                    <a:pt x="7619" y="657859"/>
                  </a:lnTo>
                  <a:lnTo>
                    <a:pt x="7619" y="654049"/>
                  </a:lnTo>
                  <a:close/>
                </a:path>
                <a:path w="7620" h="717550">
                  <a:moveTo>
                    <a:pt x="7619" y="647699"/>
                  </a:moveTo>
                  <a:lnTo>
                    <a:pt x="0" y="647699"/>
                  </a:lnTo>
                  <a:lnTo>
                    <a:pt x="0" y="652779"/>
                  </a:lnTo>
                  <a:lnTo>
                    <a:pt x="7619" y="652779"/>
                  </a:lnTo>
                  <a:lnTo>
                    <a:pt x="7619" y="647699"/>
                  </a:lnTo>
                  <a:close/>
                </a:path>
                <a:path w="7620" h="717550">
                  <a:moveTo>
                    <a:pt x="7619" y="641349"/>
                  </a:moveTo>
                  <a:lnTo>
                    <a:pt x="0" y="641349"/>
                  </a:lnTo>
                  <a:lnTo>
                    <a:pt x="0" y="646429"/>
                  </a:lnTo>
                  <a:lnTo>
                    <a:pt x="7619" y="646429"/>
                  </a:lnTo>
                  <a:lnTo>
                    <a:pt x="7619" y="641349"/>
                  </a:lnTo>
                  <a:close/>
                </a:path>
                <a:path w="7620" h="717550">
                  <a:moveTo>
                    <a:pt x="7619" y="634999"/>
                  </a:moveTo>
                  <a:lnTo>
                    <a:pt x="0" y="634999"/>
                  </a:lnTo>
                  <a:lnTo>
                    <a:pt x="0" y="640080"/>
                  </a:lnTo>
                  <a:lnTo>
                    <a:pt x="7619" y="640080"/>
                  </a:lnTo>
                  <a:lnTo>
                    <a:pt x="7619" y="634999"/>
                  </a:lnTo>
                  <a:close/>
                </a:path>
                <a:path w="7620" h="717550">
                  <a:moveTo>
                    <a:pt x="7619" y="628649"/>
                  </a:moveTo>
                  <a:lnTo>
                    <a:pt x="0" y="628649"/>
                  </a:lnTo>
                  <a:lnTo>
                    <a:pt x="0" y="633729"/>
                  </a:lnTo>
                  <a:lnTo>
                    <a:pt x="7619" y="633729"/>
                  </a:lnTo>
                  <a:lnTo>
                    <a:pt x="7619" y="628649"/>
                  </a:lnTo>
                  <a:close/>
                </a:path>
                <a:path w="7620" h="717550">
                  <a:moveTo>
                    <a:pt x="7619" y="622299"/>
                  </a:moveTo>
                  <a:lnTo>
                    <a:pt x="0" y="622299"/>
                  </a:lnTo>
                  <a:lnTo>
                    <a:pt x="0" y="627379"/>
                  </a:lnTo>
                  <a:lnTo>
                    <a:pt x="7619" y="627379"/>
                  </a:lnTo>
                  <a:lnTo>
                    <a:pt x="7619" y="622299"/>
                  </a:lnTo>
                  <a:close/>
                </a:path>
                <a:path w="7620" h="717550">
                  <a:moveTo>
                    <a:pt x="7619" y="615949"/>
                  </a:moveTo>
                  <a:lnTo>
                    <a:pt x="0" y="615949"/>
                  </a:lnTo>
                  <a:lnTo>
                    <a:pt x="0" y="621029"/>
                  </a:lnTo>
                  <a:lnTo>
                    <a:pt x="7619" y="621029"/>
                  </a:lnTo>
                  <a:lnTo>
                    <a:pt x="7619" y="615949"/>
                  </a:lnTo>
                  <a:close/>
                </a:path>
                <a:path w="7620" h="717550">
                  <a:moveTo>
                    <a:pt x="7619" y="609599"/>
                  </a:moveTo>
                  <a:lnTo>
                    <a:pt x="0" y="609599"/>
                  </a:lnTo>
                  <a:lnTo>
                    <a:pt x="0" y="614679"/>
                  </a:lnTo>
                  <a:lnTo>
                    <a:pt x="7619" y="614679"/>
                  </a:lnTo>
                  <a:lnTo>
                    <a:pt x="7619" y="609599"/>
                  </a:lnTo>
                  <a:close/>
                </a:path>
                <a:path w="7620" h="717550">
                  <a:moveTo>
                    <a:pt x="7619" y="603249"/>
                  </a:moveTo>
                  <a:lnTo>
                    <a:pt x="0" y="603249"/>
                  </a:lnTo>
                  <a:lnTo>
                    <a:pt x="0" y="608329"/>
                  </a:lnTo>
                  <a:lnTo>
                    <a:pt x="7619" y="608329"/>
                  </a:lnTo>
                  <a:lnTo>
                    <a:pt x="7619" y="603249"/>
                  </a:lnTo>
                  <a:close/>
                </a:path>
                <a:path w="7620" h="717550">
                  <a:moveTo>
                    <a:pt x="7619" y="596899"/>
                  </a:moveTo>
                  <a:lnTo>
                    <a:pt x="0" y="596899"/>
                  </a:lnTo>
                  <a:lnTo>
                    <a:pt x="0" y="601979"/>
                  </a:lnTo>
                  <a:lnTo>
                    <a:pt x="7619" y="601979"/>
                  </a:lnTo>
                  <a:lnTo>
                    <a:pt x="7619" y="596899"/>
                  </a:lnTo>
                  <a:close/>
                </a:path>
                <a:path w="7620" h="717550">
                  <a:moveTo>
                    <a:pt x="7619" y="590549"/>
                  </a:moveTo>
                  <a:lnTo>
                    <a:pt x="0" y="590549"/>
                  </a:lnTo>
                  <a:lnTo>
                    <a:pt x="0" y="595629"/>
                  </a:lnTo>
                  <a:lnTo>
                    <a:pt x="7619" y="595629"/>
                  </a:lnTo>
                  <a:lnTo>
                    <a:pt x="7619" y="590549"/>
                  </a:lnTo>
                  <a:close/>
                </a:path>
                <a:path w="7620" h="717550">
                  <a:moveTo>
                    <a:pt x="7619" y="584199"/>
                  </a:moveTo>
                  <a:lnTo>
                    <a:pt x="0" y="584199"/>
                  </a:lnTo>
                  <a:lnTo>
                    <a:pt x="0" y="589279"/>
                  </a:lnTo>
                  <a:lnTo>
                    <a:pt x="7619" y="589279"/>
                  </a:lnTo>
                  <a:lnTo>
                    <a:pt x="7619" y="584199"/>
                  </a:lnTo>
                  <a:close/>
                </a:path>
                <a:path w="7620" h="717550">
                  <a:moveTo>
                    <a:pt x="7619" y="577849"/>
                  </a:moveTo>
                  <a:lnTo>
                    <a:pt x="0" y="577849"/>
                  </a:lnTo>
                  <a:lnTo>
                    <a:pt x="0" y="582929"/>
                  </a:lnTo>
                  <a:lnTo>
                    <a:pt x="7619" y="582929"/>
                  </a:lnTo>
                  <a:lnTo>
                    <a:pt x="7619" y="577849"/>
                  </a:lnTo>
                  <a:close/>
                </a:path>
                <a:path w="7620" h="717550">
                  <a:moveTo>
                    <a:pt x="7619" y="570229"/>
                  </a:moveTo>
                  <a:lnTo>
                    <a:pt x="0" y="570229"/>
                  </a:lnTo>
                  <a:lnTo>
                    <a:pt x="0" y="576579"/>
                  </a:lnTo>
                  <a:lnTo>
                    <a:pt x="7619" y="576579"/>
                  </a:lnTo>
                  <a:lnTo>
                    <a:pt x="7619" y="570229"/>
                  </a:lnTo>
                  <a:close/>
                </a:path>
                <a:path w="7620" h="717550">
                  <a:moveTo>
                    <a:pt x="7619" y="565149"/>
                  </a:moveTo>
                  <a:lnTo>
                    <a:pt x="0" y="565149"/>
                  </a:lnTo>
                  <a:lnTo>
                    <a:pt x="0" y="568959"/>
                  </a:lnTo>
                  <a:lnTo>
                    <a:pt x="7619" y="568959"/>
                  </a:lnTo>
                  <a:lnTo>
                    <a:pt x="7619" y="565149"/>
                  </a:lnTo>
                  <a:close/>
                </a:path>
                <a:path w="7620" h="717550">
                  <a:moveTo>
                    <a:pt x="7619" y="558799"/>
                  </a:moveTo>
                  <a:lnTo>
                    <a:pt x="0" y="558799"/>
                  </a:lnTo>
                  <a:lnTo>
                    <a:pt x="0" y="563879"/>
                  </a:lnTo>
                  <a:lnTo>
                    <a:pt x="7619" y="563879"/>
                  </a:lnTo>
                  <a:lnTo>
                    <a:pt x="7619" y="558799"/>
                  </a:lnTo>
                  <a:close/>
                </a:path>
                <a:path w="7620" h="717550">
                  <a:moveTo>
                    <a:pt x="7619" y="551179"/>
                  </a:moveTo>
                  <a:lnTo>
                    <a:pt x="0" y="551179"/>
                  </a:lnTo>
                  <a:lnTo>
                    <a:pt x="0" y="557529"/>
                  </a:lnTo>
                  <a:lnTo>
                    <a:pt x="7619" y="557529"/>
                  </a:lnTo>
                  <a:lnTo>
                    <a:pt x="7619" y="551179"/>
                  </a:lnTo>
                  <a:close/>
                </a:path>
                <a:path w="7620" h="717550">
                  <a:moveTo>
                    <a:pt x="7619" y="546099"/>
                  </a:moveTo>
                  <a:lnTo>
                    <a:pt x="0" y="546099"/>
                  </a:lnTo>
                  <a:lnTo>
                    <a:pt x="0" y="549909"/>
                  </a:lnTo>
                  <a:lnTo>
                    <a:pt x="7619" y="549909"/>
                  </a:lnTo>
                  <a:lnTo>
                    <a:pt x="7619" y="546099"/>
                  </a:lnTo>
                  <a:close/>
                </a:path>
                <a:path w="7620" h="717550">
                  <a:moveTo>
                    <a:pt x="7619" y="539749"/>
                  </a:moveTo>
                  <a:lnTo>
                    <a:pt x="0" y="539749"/>
                  </a:lnTo>
                  <a:lnTo>
                    <a:pt x="0" y="544830"/>
                  </a:lnTo>
                  <a:lnTo>
                    <a:pt x="7619" y="544830"/>
                  </a:lnTo>
                  <a:lnTo>
                    <a:pt x="7619" y="539749"/>
                  </a:lnTo>
                  <a:close/>
                </a:path>
                <a:path w="7620" h="717550">
                  <a:moveTo>
                    <a:pt x="7619" y="533399"/>
                  </a:moveTo>
                  <a:lnTo>
                    <a:pt x="0" y="533399"/>
                  </a:lnTo>
                  <a:lnTo>
                    <a:pt x="0" y="538479"/>
                  </a:lnTo>
                  <a:lnTo>
                    <a:pt x="7619" y="538479"/>
                  </a:lnTo>
                  <a:lnTo>
                    <a:pt x="7619" y="533399"/>
                  </a:lnTo>
                  <a:close/>
                </a:path>
                <a:path w="7620" h="717550">
                  <a:moveTo>
                    <a:pt x="1269" y="528319"/>
                  </a:moveTo>
                  <a:lnTo>
                    <a:pt x="0" y="528319"/>
                  </a:lnTo>
                  <a:lnTo>
                    <a:pt x="0" y="532130"/>
                  </a:lnTo>
                  <a:lnTo>
                    <a:pt x="5079" y="532130"/>
                  </a:lnTo>
                  <a:lnTo>
                    <a:pt x="5079" y="529589"/>
                  </a:lnTo>
                  <a:lnTo>
                    <a:pt x="1269" y="529589"/>
                  </a:lnTo>
                  <a:lnTo>
                    <a:pt x="1269" y="528319"/>
                  </a:lnTo>
                  <a:close/>
                </a:path>
              </a:pathLst>
            </a:custGeom>
            <a:solidFill>
              <a:srgbClr val="4100F6"/>
            </a:solidFill>
          </p:spPr>
          <p:txBody>
            <a:bodyPr bIns="0" lIns="0" rIns="0" rtlCol="0" tIns="0" wrap="square"/>
            <a:p/>
          </p:txBody>
        </p:sp>
        <p:sp>
          <p:nvSpPr>
            <p:cNvPr id="1051077" name="object 2393"/>
            <p:cNvSpPr/>
            <p:nvPr/>
          </p:nvSpPr>
          <p:spPr>
            <a:xfrm>
              <a:off x="6381750" y="5795010"/>
              <a:ext cx="7620" cy="718820"/>
            </a:xfrm>
            <a:custGeom>
              <a:avLst/>
              <a:ahLst/>
              <a:rect l="l" t="t" r="r" b="b"/>
              <a:pathLst>
                <a:path w="7620" h="718820">
                  <a:moveTo>
                    <a:pt x="7620" y="0"/>
                  </a:moveTo>
                  <a:lnTo>
                    <a:pt x="0" y="0"/>
                  </a:lnTo>
                  <a:lnTo>
                    <a:pt x="0" y="3809"/>
                  </a:lnTo>
                  <a:lnTo>
                    <a:pt x="7620" y="3809"/>
                  </a:lnTo>
                  <a:lnTo>
                    <a:pt x="7620" y="0"/>
                  </a:lnTo>
                  <a:close/>
                </a:path>
                <a:path w="7620" h="718820">
                  <a:moveTo>
                    <a:pt x="7620" y="3809"/>
                  </a:moveTo>
                  <a:lnTo>
                    <a:pt x="0" y="3809"/>
                  </a:lnTo>
                  <a:lnTo>
                    <a:pt x="0" y="6349"/>
                  </a:lnTo>
                  <a:lnTo>
                    <a:pt x="7620" y="6349"/>
                  </a:lnTo>
                  <a:lnTo>
                    <a:pt x="7620" y="3809"/>
                  </a:lnTo>
                  <a:close/>
                </a:path>
                <a:path w="7620" h="718820">
                  <a:moveTo>
                    <a:pt x="7620" y="6350"/>
                  </a:moveTo>
                  <a:lnTo>
                    <a:pt x="0" y="6350"/>
                  </a:lnTo>
                  <a:lnTo>
                    <a:pt x="0" y="10159"/>
                  </a:lnTo>
                  <a:lnTo>
                    <a:pt x="7620" y="10159"/>
                  </a:lnTo>
                  <a:lnTo>
                    <a:pt x="7620" y="6350"/>
                  </a:lnTo>
                  <a:close/>
                </a:path>
                <a:path w="7620" h="718820">
                  <a:moveTo>
                    <a:pt x="7620" y="10159"/>
                  </a:moveTo>
                  <a:lnTo>
                    <a:pt x="0" y="10159"/>
                  </a:lnTo>
                  <a:lnTo>
                    <a:pt x="0" y="12699"/>
                  </a:lnTo>
                  <a:lnTo>
                    <a:pt x="7620" y="12699"/>
                  </a:lnTo>
                  <a:lnTo>
                    <a:pt x="7620" y="10159"/>
                  </a:lnTo>
                  <a:close/>
                </a:path>
                <a:path w="7620" h="718820">
                  <a:moveTo>
                    <a:pt x="7620" y="12700"/>
                  </a:moveTo>
                  <a:lnTo>
                    <a:pt x="0" y="12700"/>
                  </a:lnTo>
                  <a:lnTo>
                    <a:pt x="0" y="19049"/>
                  </a:lnTo>
                  <a:lnTo>
                    <a:pt x="7620" y="19049"/>
                  </a:lnTo>
                  <a:lnTo>
                    <a:pt x="7620" y="12700"/>
                  </a:lnTo>
                  <a:close/>
                </a:path>
                <a:path w="7620" h="718820">
                  <a:moveTo>
                    <a:pt x="7620" y="19050"/>
                  </a:moveTo>
                  <a:lnTo>
                    <a:pt x="0" y="19050"/>
                  </a:lnTo>
                  <a:lnTo>
                    <a:pt x="0" y="25399"/>
                  </a:lnTo>
                  <a:lnTo>
                    <a:pt x="7620" y="25399"/>
                  </a:lnTo>
                  <a:lnTo>
                    <a:pt x="7620" y="19050"/>
                  </a:lnTo>
                  <a:close/>
                </a:path>
                <a:path w="7620" h="718820">
                  <a:moveTo>
                    <a:pt x="7620" y="25400"/>
                  </a:moveTo>
                  <a:lnTo>
                    <a:pt x="0" y="25400"/>
                  </a:lnTo>
                  <a:lnTo>
                    <a:pt x="0" y="38099"/>
                  </a:lnTo>
                  <a:lnTo>
                    <a:pt x="7620" y="38099"/>
                  </a:lnTo>
                  <a:lnTo>
                    <a:pt x="7620" y="25400"/>
                  </a:lnTo>
                  <a:close/>
                </a:path>
                <a:path w="7620" h="718820">
                  <a:moveTo>
                    <a:pt x="7620" y="38100"/>
                  </a:moveTo>
                  <a:lnTo>
                    <a:pt x="0" y="38100"/>
                  </a:lnTo>
                  <a:lnTo>
                    <a:pt x="0" y="41909"/>
                  </a:lnTo>
                  <a:lnTo>
                    <a:pt x="7620" y="41909"/>
                  </a:lnTo>
                  <a:lnTo>
                    <a:pt x="7620" y="38100"/>
                  </a:lnTo>
                  <a:close/>
                </a:path>
                <a:path w="7620" h="718820">
                  <a:moveTo>
                    <a:pt x="7620" y="41909"/>
                  </a:moveTo>
                  <a:lnTo>
                    <a:pt x="0" y="41909"/>
                  </a:lnTo>
                  <a:lnTo>
                    <a:pt x="0" y="44449"/>
                  </a:lnTo>
                  <a:lnTo>
                    <a:pt x="7620" y="44449"/>
                  </a:lnTo>
                  <a:lnTo>
                    <a:pt x="7620" y="41909"/>
                  </a:lnTo>
                  <a:close/>
                </a:path>
                <a:path w="7620" h="718820">
                  <a:moveTo>
                    <a:pt x="7620" y="44450"/>
                  </a:moveTo>
                  <a:lnTo>
                    <a:pt x="0" y="44450"/>
                  </a:lnTo>
                  <a:lnTo>
                    <a:pt x="0" y="48259"/>
                  </a:lnTo>
                  <a:lnTo>
                    <a:pt x="7620" y="48259"/>
                  </a:lnTo>
                  <a:lnTo>
                    <a:pt x="7620" y="44450"/>
                  </a:lnTo>
                  <a:close/>
                </a:path>
                <a:path w="7620" h="718820">
                  <a:moveTo>
                    <a:pt x="7620" y="48259"/>
                  </a:moveTo>
                  <a:lnTo>
                    <a:pt x="0" y="48259"/>
                  </a:lnTo>
                  <a:lnTo>
                    <a:pt x="0" y="50799"/>
                  </a:lnTo>
                  <a:lnTo>
                    <a:pt x="7620" y="50799"/>
                  </a:lnTo>
                  <a:lnTo>
                    <a:pt x="7620" y="48259"/>
                  </a:lnTo>
                  <a:close/>
                </a:path>
                <a:path w="7620" h="718820">
                  <a:moveTo>
                    <a:pt x="7620" y="50800"/>
                  </a:moveTo>
                  <a:lnTo>
                    <a:pt x="0" y="50800"/>
                  </a:lnTo>
                  <a:lnTo>
                    <a:pt x="0" y="54609"/>
                  </a:lnTo>
                  <a:lnTo>
                    <a:pt x="7620" y="54609"/>
                  </a:lnTo>
                  <a:lnTo>
                    <a:pt x="7620" y="50800"/>
                  </a:lnTo>
                  <a:close/>
                </a:path>
                <a:path w="7620" h="718820">
                  <a:moveTo>
                    <a:pt x="7620" y="54609"/>
                  </a:moveTo>
                  <a:lnTo>
                    <a:pt x="0" y="54609"/>
                  </a:lnTo>
                  <a:lnTo>
                    <a:pt x="0" y="57149"/>
                  </a:lnTo>
                  <a:lnTo>
                    <a:pt x="7620" y="57149"/>
                  </a:lnTo>
                  <a:lnTo>
                    <a:pt x="7620" y="54609"/>
                  </a:lnTo>
                  <a:close/>
                </a:path>
                <a:path w="7620" h="718820">
                  <a:moveTo>
                    <a:pt x="7620" y="57150"/>
                  </a:moveTo>
                  <a:lnTo>
                    <a:pt x="0" y="57150"/>
                  </a:lnTo>
                  <a:lnTo>
                    <a:pt x="0" y="60959"/>
                  </a:lnTo>
                  <a:lnTo>
                    <a:pt x="7620" y="60959"/>
                  </a:lnTo>
                  <a:lnTo>
                    <a:pt x="7620" y="57150"/>
                  </a:lnTo>
                  <a:close/>
                </a:path>
                <a:path w="7620" h="718820">
                  <a:moveTo>
                    <a:pt x="7620" y="60959"/>
                  </a:moveTo>
                  <a:lnTo>
                    <a:pt x="0" y="60959"/>
                  </a:lnTo>
                  <a:lnTo>
                    <a:pt x="0" y="63499"/>
                  </a:lnTo>
                  <a:lnTo>
                    <a:pt x="7620" y="63499"/>
                  </a:lnTo>
                  <a:lnTo>
                    <a:pt x="7620" y="60959"/>
                  </a:lnTo>
                  <a:close/>
                </a:path>
                <a:path w="7620" h="718820">
                  <a:moveTo>
                    <a:pt x="7620" y="63500"/>
                  </a:moveTo>
                  <a:lnTo>
                    <a:pt x="0" y="63500"/>
                  </a:lnTo>
                  <a:lnTo>
                    <a:pt x="0" y="69849"/>
                  </a:lnTo>
                  <a:lnTo>
                    <a:pt x="7620" y="69849"/>
                  </a:lnTo>
                  <a:lnTo>
                    <a:pt x="7620" y="63500"/>
                  </a:lnTo>
                  <a:close/>
                </a:path>
                <a:path w="7620" h="718820">
                  <a:moveTo>
                    <a:pt x="7620" y="69850"/>
                  </a:moveTo>
                  <a:lnTo>
                    <a:pt x="0" y="69850"/>
                  </a:lnTo>
                  <a:lnTo>
                    <a:pt x="0" y="73659"/>
                  </a:lnTo>
                  <a:lnTo>
                    <a:pt x="7620" y="73659"/>
                  </a:lnTo>
                  <a:lnTo>
                    <a:pt x="7620" y="69850"/>
                  </a:lnTo>
                  <a:close/>
                </a:path>
                <a:path w="7620" h="718820">
                  <a:moveTo>
                    <a:pt x="7620" y="73659"/>
                  </a:moveTo>
                  <a:lnTo>
                    <a:pt x="0" y="73659"/>
                  </a:lnTo>
                  <a:lnTo>
                    <a:pt x="0" y="76199"/>
                  </a:lnTo>
                  <a:lnTo>
                    <a:pt x="7620" y="76199"/>
                  </a:lnTo>
                  <a:lnTo>
                    <a:pt x="7620" y="73659"/>
                  </a:lnTo>
                  <a:close/>
                </a:path>
                <a:path w="7620" h="718820">
                  <a:moveTo>
                    <a:pt x="7620" y="76200"/>
                  </a:moveTo>
                  <a:lnTo>
                    <a:pt x="0" y="76200"/>
                  </a:lnTo>
                  <a:lnTo>
                    <a:pt x="0" y="80009"/>
                  </a:lnTo>
                  <a:lnTo>
                    <a:pt x="7620" y="80009"/>
                  </a:lnTo>
                  <a:lnTo>
                    <a:pt x="7620" y="76200"/>
                  </a:lnTo>
                  <a:close/>
                </a:path>
                <a:path w="7620" h="718820">
                  <a:moveTo>
                    <a:pt x="7620" y="80009"/>
                  </a:moveTo>
                  <a:lnTo>
                    <a:pt x="0" y="80009"/>
                  </a:lnTo>
                  <a:lnTo>
                    <a:pt x="0" y="82549"/>
                  </a:lnTo>
                  <a:lnTo>
                    <a:pt x="7620" y="82549"/>
                  </a:lnTo>
                  <a:lnTo>
                    <a:pt x="7620" y="80009"/>
                  </a:lnTo>
                  <a:close/>
                </a:path>
                <a:path w="7620" h="718820">
                  <a:moveTo>
                    <a:pt x="7620" y="82550"/>
                  </a:moveTo>
                  <a:lnTo>
                    <a:pt x="0" y="82550"/>
                  </a:lnTo>
                  <a:lnTo>
                    <a:pt x="0" y="86359"/>
                  </a:lnTo>
                  <a:lnTo>
                    <a:pt x="7620" y="86359"/>
                  </a:lnTo>
                  <a:lnTo>
                    <a:pt x="7620" y="82550"/>
                  </a:lnTo>
                  <a:close/>
                </a:path>
                <a:path w="7620" h="718820">
                  <a:moveTo>
                    <a:pt x="7620" y="86359"/>
                  </a:moveTo>
                  <a:lnTo>
                    <a:pt x="0" y="86359"/>
                  </a:lnTo>
                  <a:lnTo>
                    <a:pt x="0" y="92709"/>
                  </a:lnTo>
                  <a:lnTo>
                    <a:pt x="7620" y="92709"/>
                  </a:lnTo>
                  <a:lnTo>
                    <a:pt x="7620" y="86359"/>
                  </a:lnTo>
                  <a:close/>
                </a:path>
                <a:path w="7620" h="718820">
                  <a:moveTo>
                    <a:pt x="7620" y="92709"/>
                  </a:moveTo>
                  <a:lnTo>
                    <a:pt x="0" y="92709"/>
                  </a:lnTo>
                  <a:lnTo>
                    <a:pt x="0" y="95249"/>
                  </a:lnTo>
                  <a:lnTo>
                    <a:pt x="7620" y="95249"/>
                  </a:lnTo>
                  <a:lnTo>
                    <a:pt x="7620" y="92709"/>
                  </a:lnTo>
                  <a:close/>
                </a:path>
                <a:path w="7620" h="718820">
                  <a:moveTo>
                    <a:pt x="7620" y="95250"/>
                  </a:moveTo>
                  <a:lnTo>
                    <a:pt x="0" y="95250"/>
                  </a:lnTo>
                  <a:lnTo>
                    <a:pt x="0" y="99059"/>
                  </a:lnTo>
                  <a:lnTo>
                    <a:pt x="7620" y="99059"/>
                  </a:lnTo>
                  <a:lnTo>
                    <a:pt x="7620" y="95250"/>
                  </a:lnTo>
                  <a:close/>
                </a:path>
                <a:path w="7620" h="718820">
                  <a:moveTo>
                    <a:pt x="7620" y="99059"/>
                  </a:moveTo>
                  <a:lnTo>
                    <a:pt x="0" y="99059"/>
                  </a:lnTo>
                  <a:lnTo>
                    <a:pt x="0" y="101599"/>
                  </a:lnTo>
                  <a:lnTo>
                    <a:pt x="7620" y="101599"/>
                  </a:lnTo>
                  <a:lnTo>
                    <a:pt x="7620" y="99059"/>
                  </a:lnTo>
                  <a:close/>
                </a:path>
                <a:path w="7620" h="718820">
                  <a:moveTo>
                    <a:pt x="7620" y="101600"/>
                  </a:moveTo>
                  <a:lnTo>
                    <a:pt x="0" y="101600"/>
                  </a:lnTo>
                  <a:lnTo>
                    <a:pt x="0" y="105409"/>
                  </a:lnTo>
                  <a:lnTo>
                    <a:pt x="7620" y="105409"/>
                  </a:lnTo>
                  <a:lnTo>
                    <a:pt x="7620" y="101600"/>
                  </a:lnTo>
                  <a:close/>
                </a:path>
                <a:path w="7620" h="718820">
                  <a:moveTo>
                    <a:pt x="7620" y="105409"/>
                  </a:moveTo>
                  <a:lnTo>
                    <a:pt x="0" y="105409"/>
                  </a:lnTo>
                  <a:lnTo>
                    <a:pt x="0" y="107949"/>
                  </a:lnTo>
                  <a:lnTo>
                    <a:pt x="7620" y="107949"/>
                  </a:lnTo>
                  <a:lnTo>
                    <a:pt x="7620" y="105409"/>
                  </a:lnTo>
                  <a:close/>
                </a:path>
                <a:path w="7620" h="718820">
                  <a:moveTo>
                    <a:pt x="7620" y="107950"/>
                  </a:moveTo>
                  <a:lnTo>
                    <a:pt x="0" y="107950"/>
                  </a:lnTo>
                  <a:lnTo>
                    <a:pt x="0" y="111759"/>
                  </a:lnTo>
                  <a:lnTo>
                    <a:pt x="7620" y="111759"/>
                  </a:lnTo>
                  <a:lnTo>
                    <a:pt x="7620" y="107950"/>
                  </a:lnTo>
                  <a:close/>
                </a:path>
                <a:path w="7620" h="718820">
                  <a:moveTo>
                    <a:pt x="7620" y="111759"/>
                  </a:moveTo>
                  <a:lnTo>
                    <a:pt x="0" y="111759"/>
                  </a:lnTo>
                  <a:lnTo>
                    <a:pt x="0" y="114299"/>
                  </a:lnTo>
                  <a:lnTo>
                    <a:pt x="7620" y="114299"/>
                  </a:lnTo>
                  <a:lnTo>
                    <a:pt x="7620" y="111759"/>
                  </a:lnTo>
                  <a:close/>
                </a:path>
                <a:path w="7620" h="718820">
                  <a:moveTo>
                    <a:pt x="7620" y="114300"/>
                  </a:moveTo>
                  <a:lnTo>
                    <a:pt x="0" y="114300"/>
                  </a:lnTo>
                  <a:lnTo>
                    <a:pt x="0" y="118109"/>
                  </a:lnTo>
                  <a:lnTo>
                    <a:pt x="7620" y="118109"/>
                  </a:lnTo>
                  <a:lnTo>
                    <a:pt x="7620" y="114300"/>
                  </a:lnTo>
                  <a:close/>
                </a:path>
                <a:path w="7620" h="718820">
                  <a:moveTo>
                    <a:pt x="7620" y="118109"/>
                  </a:moveTo>
                  <a:lnTo>
                    <a:pt x="0" y="118109"/>
                  </a:lnTo>
                  <a:lnTo>
                    <a:pt x="0" y="120649"/>
                  </a:lnTo>
                  <a:lnTo>
                    <a:pt x="7620" y="120649"/>
                  </a:lnTo>
                  <a:lnTo>
                    <a:pt x="7620" y="118109"/>
                  </a:lnTo>
                  <a:close/>
                </a:path>
                <a:path w="7620" h="718820">
                  <a:moveTo>
                    <a:pt x="7620" y="120650"/>
                  </a:moveTo>
                  <a:lnTo>
                    <a:pt x="0" y="120650"/>
                  </a:lnTo>
                  <a:lnTo>
                    <a:pt x="0" y="124459"/>
                  </a:lnTo>
                  <a:lnTo>
                    <a:pt x="7620" y="124459"/>
                  </a:lnTo>
                  <a:lnTo>
                    <a:pt x="7620" y="120650"/>
                  </a:lnTo>
                  <a:close/>
                </a:path>
                <a:path w="7620" h="718820">
                  <a:moveTo>
                    <a:pt x="7620" y="124459"/>
                  </a:moveTo>
                  <a:lnTo>
                    <a:pt x="0" y="124459"/>
                  </a:lnTo>
                  <a:lnTo>
                    <a:pt x="0" y="126999"/>
                  </a:lnTo>
                  <a:lnTo>
                    <a:pt x="7620" y="126999"/>
                  </a:lnTo>
                  <a:lnTo>
                    <a:pt x="7620" y="124459"/>
                  </a:lnTo>
                  <a:close/>
                </a:path>
                <a:path w="7620" h="718820">
                  <a:moveTo>
                    <a:pt x="7620" y="127000"/>
                  </a:moveTo>
                  <a:lnTo>
                    <a:pt x="0" y="127000"/>
                  </a:lnTo>
                  <a:lnTo>
                    <a:pt x="0" y="130809"/>
                  </a:lnTo>
                  <a:lnTo>
                    <a:pt x="7620" y="130809"/>
                  </a:lnTo>
                  <a:lnTo>
                    <a:pt x="7620" y="127000"/>
                  </a:lnTo>
                  <a:close/>
                </a:path>
                <a:path w="7620" h="718820">
                  <a:moveTo>
                    <a:pt x="7620" y="130809"/>
                  </a:moveTo>
                  <a:lnTo>
                    <a:pt x="0" y="130809"/>
                  </a:lnTo>
                  <a:lnTo>
                    <a:pt x="0" y="133349"/>
                  </a:lnTo>
                  <a:lnTo>
                    <a:pt x="7620" y="133349"/>
                  </a:lnTo>
                  <a:lnTo>
                    <a:pt x="7620" y="130809"/>
                  </a:lnTo>
                  <a:close/>
                </a:path>
                <a:path w="7620" h="718820">
                  <a:moveTo>
                    <a:pt x="7620" y="133350"/>
                  </a:moveTo>
                  <a:lnTo>
                    <a:pt x="0" y="133350"/>
                  </a:lnTo>
                  <a:lnTo>
                    <a:pt x="0" y="137159"/>
                  </a:lnTo>
                  <a:lnTo>
                    <a:pt x="7620" y="137159"/>
                  </a:lnTo>
                  <a:lnTo>
                    <a:pt x="7620" y="133350"/>
                  </a:lnTo>
                  <a:close/>
                </a:path>
                <a:path w="7620" h="718820">
                  <a:moveTo>
                    <a:pt x="7620" y="137159"/>
                  </a:moveTo>
                  <a:lnTo>
                    <a:pt x="0" y="137159"/>
                  </a:lnTo>
                  <a:lnTo>
                    <a:pt x="0" y="139699"/>
                  </a:lnTo>
                  <a:lnTo>
                    <a:pt x="7620" y="139699"/>
                  </a:lnTo>
                  <a:lnTo>
                    <a:pt x="7620" y="137159"/>
                  </a:lnTo>
                  <a:close/>
                </a:path>
                <a:path w="7620" h="718820">
                  <a:moveTo>
                    <a:pt x="7620" y="139700"/>
                  </a:moveTo>
                  <a:lnTo>
                    <a:pt x="0" y="139700"/>
                  </a:lnTo>
                  <a:lnTo>
                    <a:pt x="0" y="143509"/>
                  </a:lnTo>
                  <a:lnTo>
                    <a:pt x="7620" y="143509"/>
                  </a:lnTo>
                  <a:lnTo>
                    <a:pt x="7620" y="139700"/>
                  </a:lnTo>
                  <a:close/>
                </a:path>
                <a:path w="7620" h="718820">
                  <a:moveTo>
                    <a:pt x="7620" y="143509"/>
                  </a:moveTo>
                  <a:lnTo>
                    <a:pt x="0" y="143509"/>
                  </a:lnTo>
                  <a:lnTo>
                    <a:pt x="0" y="146049"/>
                  </a:lnTo>
                  <a:lnTo>
                    <a:pt x="7620" y="146049"/>
                  </a:lnTo>
                  <a:lnTo>
                    <a:pt x="7620" y="143509"/>
                  </a:lnTo>
                  <a:close/>
                </a:path>
                <a:path w="7620" h="718820">
                  <a:moveTo>
                    <a:pt x="7620" y="146050"/>
                  </a:moveTo>
                  <a:lnTo>
                    <a:pt x="0" y="146050"/>
                  </a:lnTo>
                  <a:lnTo>
                    <a:pt x="0" y="152399"/>
                  </a:lnTo>
                  <a:lnTo>
                    <a:pt x="7620" y="152399"/>
                  </a:lnTo>
                  <a:lnTo>
                    <a:pt x="7620" y="146050"/>
                  </a:lnTo>
                  <a:close/>
                </a:path>
                <a:path w="7620" h="718820">
                  <a:moveTo>
                    <a:pt x="7620" y="152400"/>
                  </a:moveTo>
                  <a:lnTo>
                    <a:pt x="0" y="152400"/>
                  </a:lnTo>
                  <a:lnTo>
                    <a:pt x="0" y="158749"/>
                  </a:lnTo>
                  <a:lnTo>
                    <a:pt x="7620" y="158749"/>
                  </a:lnTo>
                  <a:lnTo>
                    <a:pt x="7620" y="152400"/>
                  </a:lnTo>
                  <a:close/>
                </a:path>
                <a:path w="7620" h="718820">
                  <a:moveTo>
                    <a:pt x="7620" y="158750"/>
                  </a:moveTo>
                  <a:lnTo>
                    <a:pt x="0" y="158750"/>
                  </a:lnTo>
                  <a:lnTo>
                    <a:pt x="0" y="162559"/>
                  </a:lnTo>
                  <a:lnTo>
                    <a:pt x="7620" y="162559"/>
                  </a:lnTo>
                  <a:lnTo>
                    <a:pt x="7620" y="158750"/>
                  </a:lnTo>
                  <a:close/>
                </a:path>
                <a:path w="7620" h="718820">
                  <a:moveTo>
                    <a:pt x="7620" y="162559"/>
                  </a:moveTo>
                  <a:lnTo>
                    <a:pt x="0" y="162559"/>
                  </a:lnTo>
                  <a:lnTo>
                    <a:pt x="0" y="165099"/>
                  </a:lnTo>
                  <a:lnTo>
                    <a:pt x="7620" y="165099"/>
                  </a:lnTo>
                  <a:lnTo>
                    <a:pt x="7620" y="162559"/>
                  </a:lnTo>
                  <a:close/>
                </a:path>
                <a:path w="7620" h="718820">
                  <a:moveTo>
                    <a:pt x="7620" y="165100"/>
                  </a:moveTo>
                  <a:lnTo>
                    <a:pt x="0" y="165100"/>
                  </a:lnTo>
                  <a:lnTo>
                    <a:pt x="0" y="171449"/>
                  </a:lnTo>
                  <a:lnTo>
                    <a:pt x="7620" y="171449"/>
                  </a:lnTo>
                  <a:lnTo>
                    <a:pt x="7620" y="165100"/>
                  </a:lnTo>
                  <a:close/>
                </a:path>
                <a:path w="7620" h="718820">
                  <a:moveTo>
                    <a:pt x="7620" y="171450"/>
                  </a:moveTo>
                  <a:lnTo>
                    <a:pt x="0" y="171450"/>
                  </a:lnTo>
                  <a:lnTo>
                    <a:pt x="0" y="177799"/>
                  </a:lnTo>
                  <a:lnTo>
                    <a:pt x="7620" y="177799"/>
                  </a:lnTo>
                  <a:lnTo>
                    <a:pt x="7620" y="171450"/>
                  </a:lnTo>
                  <a:close/>
                </a:path>
                <a:path w="7620" h="718820">
                  <a:moveTo>
                    <a:pt x="7620" y="177800"/>
                  </a:moveTo>
                  <a:lnTo>
                    <a:pt x="0" y="177800"/>
                  </a:lnTo>
                  <a:lnTo>
                    <a:pt x="0" y="184149"/>
                  </a:lnTo>
                  <a:lnTo>
                    <a:pt x="7620" y="184149"/>
                  </a:lnTo>
                  <a:lnTo>
                    <a:pt x="7620" y="177800"/>
                  </a:lnTo>
                  <a:close/>
                </a:path>
                <a:path w="7620" h="718820">
                  <a:moveTo>
                    <a:pt x="7620" y="184150"/>
                  </a:moveTo>
                  <a:lnTo>
                    <a:pt x="0" y="184150"/>
                  </a:lnTo>
                  <a:lnTo>
                    <a:pt x="0" y="187959"/>
                  </a:lnTo>
                  <a:lnTo>
                    <a:pt x="7620" y="187959"/>
                  </a:lnTo>
                  <a:lnTo>
                    <a:pt x="7620" y="184150"/>
                  </a:lnTo>
                  <a:close/>
                </a:path>
                <a:path w="7620" h="718820">
                  <a:moveTo>
                    <a:pt x="7620" y="187959"/>
                  </a:moveTo>
                  <a:lnTo>
                    <a:pt x="0" y="187959"/>
                  </a:lnTo>
                  <a:lnTo>
                    <a:pt x="0" y="190499"/>
                  </a:lnTo>
                  <a:lnTo>
                    <a:pt x="7620" y="190499"/>
                  </a:lnTo>
                  <a:lnTo>
                    <a:pt x="7620" y="187959"/>
                  </a:lnTo>
                  <a:close/>
                </a:path>
                <a:path w="7620" h="718820">
                  <a:moveTo>
                    <a:pt x="7620" y="190500"/>
                  </a:moveTo>
                  <a:lnTo>
                    <a:pt x="0" y="190500"/>
                  </a:lnTo>
                  <a:lnTo>
                    <a:pt x="0" y="194309"/>
                  </a:lnTo>
                  <a:lnTo>
                    <a:pt x="7620" y="194309"/>
                  </a:lnTo>
                  <a:lnTo>
                    <a:pt x="7620" y="190500"/>
                  </a:lnTo>
                  <a:close/>
                </a:path>
                <a:path w="7620" h="718820">
                  <a:moveTo>
                    <a:pt x="6350" y="194309"/>
                  </a:moveTo>
                  <a:lnTo>
                    <a:pt x="0" y="194309"/>
                  </a:lnTo>
                  <a:lnTo>
                    <a:pt x="0" y="196849"/>
                  </a:lnTo>
                  <a:lnTo>
                    <a:pt x="5079" y="196849"/>
                  </a:lnTo>
                  <a:lnTo>
                    <a:pt x="5079" y="195579"/>
                  </a:lnTo>
                  <a:lnTo>
                    <a:pt x="6350" y="195579"/>
                  </a:lnTo>
                  <a:lnTo>
                    <a:pt x="6350" y="194309"/>
                  </a:lnTo>
                  <a:close/>
                </a:path>
                <a:path w="7620" h="718820">
                  <a:moveTo>
                    <a:pt x="2539" y="196850"/>
                  </a:moveTo>
                  <a:lnTo>
                    <a:pt x="0" y="196850"/>
                  </a:lnTo>
                  <a:lnTo>
                    <a:pt x="0" y="199389"/>
                  </a:lnTo>
                  <a:lnTo>
                    <a:pt x="1270" y="199389"/>
                  </a:lnTo>
                  <a:lnTo>
                    <a:pt x="1270" y="198119"/>
                  </a:lnTo>
                  <a:lnTo>
                    <a:pt x="2539" y="198119"/>
                  </a:lnTo>
                  <a:lnTo>
                    <a:pt x="2539" y="196850"/>
                  </a:lnTo>
                  <a:close/>
                </a:path>
                <a:path w="7620" h="718820">
                  <a:moveTo>
                    <a:pt x="7620" y="716279"/>
                  </a:moveTo>
                  <a:lnTo>
                    <a:pt x="0" y="716279"/>
                  </a:lnTo>
                  <a:lnTo>
                    <a:pt x="0" y="718819"/>
                  </a:lnTo>
                  <a:lnTo>
                    <a:pt x="2539" y="718819"/>
                  </a:lnTo>
                  <a:lnTo>
                    <a:pt x="2539" y="717549"/>
                  </a:lnTo>
                  <a:lnTo>
                    <a:pt x="7620" y="717549"/>
                  </a:lnTo>
                  <a:lnTo>
                    <a:pt x="7620" y="716279"/>
                  </a:lnTo>
                  <a:close/>
                </a:path>
                <a:path w="7620" h="718820">
                  <a:moveTo>
                    <a:pt x="7620" y="712469"/>
                  </a:moveTo>
                  <a:lnTo>
                    <a:pt x="0" y="712469"/>
                  </a:lnTo>
                  <a:lnTo>
                    <a:pt x="0" y="715009"/>
                  </a:lnTo>
                  <a:lnTo>
                    <a:pt x="7620" y="715009"/>
                  </a:lnTo>
                  <a:lnTo>
                    <a:pt x="7620" y="712469"/>
                  </a:lnTo>
                  <a:close/>
                </a:path>
                <a:path w="7620" h="718820">
                  <a:moveTo>
                    <a:pt x="7620" y="709929"/>
                  </a:moveTo>
                  <a:lnTo>
                    <a:pt x="0" y="709929"/>
                  </a:lnTo>
                  <a:lnTo>
                    <a:pt x="0" y="711199"/>
                  </a:lnTo>
                  <a:lnTo>
                    <a:pt x="7620" y="711199"/>
                  </a:lnTo>
                  <a:lnTo>
                    <a:pt x="7620" y="709929"/>
                  </a:lnTo>
                  <a:close/>
                </a:path>
                <a:path w="7620" h="718820">
                  <a:moveTo>
                    <a:pt x="7620" y="706119"/>
                  </a:moveTo>
                  <a:lnTo>
                    <a:pt x="0" y="706119"/>
                  </a:lnTo>
                  <a:lnTo>
                    <a:pt x="0" y="708659"/>
                  </a:lnTo>
                  <a:lnTo>
                    <a:pt x="7620" y="708659"/>
                  </a:lnTo>
                  <a:lnTo>
                    <a:pt x="7620" y="706119"/>
                  </a:lnTo>
                  <a:close/>
                </a:path>
                <a:path w="7620" h="718820">
                  <a:moveTo>
                    <a:pt x="7620" y="703580"/>
                  </a:moveTo>
                  <a:lnTo>
                    <a:pt x="0" y="703580"/>
                  </a:lnTo>
                  <a:lnTo>
                    <a:pt x="0" y="704849"/>
                  </a:lnTo>
                  <a:lnTo>
                    <a:pt x="7620" y="704849"/>
                  </a:lnTo>
                  <a:lnTo>
                    <a:pt x="7620" y="703580"/>
                  </a:lnTo>
                  <a:close/>
                </a:path>
                <a:path w="7620" h="718820">
                  <a:moveTo>
                    <a:pt x="7620" y="699769"/>
                  </a:moveTo>
                  <a:lnTo>
                    <a:pt x="0" y="699769"/>
                  </a:lnTo>
                  <a:lnTo>
                    <a:pt x="0" y="702309"/>
                  </a:lnTo>
                  <a:lnTo>
                    <a:pt x="7620" y="702309"/>
                  </a:lnTo>
                  <a:lnTo>
                    <a:pt x="7620" y="699769"/>
                  </a:lnTo>
                  <a:close/>
                </a:path>
                <a:path w="7620" h="718820">
                  <a:moveTo>
                    <a:pt x="7620" y="697230"/>
                  </a:moveTo>
                  <a:lnTo>
                    <a:pt x="0" y="697230"/>
                  </a:lnTo>
                  <a:lnTo>
                    <a:pt x="0" y="698499"/>
                  </a:lnTo>
                  <a:lnTo>
                    <a:pt x="7620" y="698499"/>
                  </a:lnTo>
                  <a:lnTo>
                    <a:pt x="7620" y="697230"/>
                  </a:lnTo>
                  <a:close/>
                </a:path>
                <a:path w="7620" h="718820">
                  <a:moveTo>
                    <a:pt x="7620" y="693419"/>
                  </a:moveTo>
                  <a:lnTo>
                    <a:pt x="0" y="693419"/>
                  </a:lnTo>
                  <a:lnTo>
                    <a:pt x="0" y="695959"/>
                  </a:lnTo>
                  <a:lnTo>
                    <a:pt x="7620" y="695959"/>
                  </a:lnTo>
                  <a:lnTo>
                    <a:pt x="7620" y="693419"/>
                  </a:lnTo>
                  <a:close/>
                </a:path>
                <a:path w="7620" h="718820">
                  <a:moveTo>
                    <a:pt x="7620" y="690880"/>
                  </a:moveTo>
                  <a:lnTo>
                    <a:pt x="0" y="690880"/>
                  </a:lnTo>
                  <a:lnTo>
                    <a:pt x="0" y="692149"/>
                  </a:lnTo>
                  <a:lnTo>
                    <a:pt x="7620" y="692149"/>
                  </a:lnTo>
                  <a:lnTo>
                    <a:pt x="7620" y="690880"/>
                  </a:lnTo>
                  <a:close/>
                </a:path>
                <a:path w="7620" h="718820">
                  <a:moveTo>
                    <a:pt x="7620" y="687069"/>
                  </a:moveTo>
                  <a:lnTo>
                    <a:pt x="0" y="687069"/>
                  </a:lnTo>
                  <a:lnTo>
                    <a:pt x="0" y="689609"/>
                  </a:lnTo>
                  <a:lnTo>
                    <a:pt x="7620" y="689609"/>
                  </a:lnTo>
                  <a:lnTo>
                    <a:pt x="7620" y="687069"/>
                  </a:lnTo>
                  <a:close/>
                </a:path>
                <a:path w="7620" h="718820">
                  <a:moveTo>
                    <a:pt x="7620" y="684529"/>
                  </a:moveTo>
                  <a:lnTo>
                    <a:pt x="0" y="684529"/>
                  </a:lnTo>
                  <a:lnTo>
                    <a:pt x="0" y="685799"/>
                  </a:lnTo>
                  <a:lnTo>
                    <a:pt x="7620" y="685799"/>
                  </a:lnTo>
                  <a:lnTo>
                    <a:pt x="7620" y="684529"/>
                  </a:lnTo>
                  <a:close/>
                </a:path>
                <a:path w="7620" h="718820">
                  <a:moveTo>
                    <a:pt x="7620" y="680719"/>
                  </a:moveTo>
                  <a:lnTo>
                    <a:pt x="0" y="680719"/>
                  </a:lnTo>
                  <a:lnTo>
                    <a:pt x="0" y="683259"/>
                  </a:lnTo>
                  <a:lnTo>
                    <a:pt x="7620" y="683259"/>
                  </a:lnTo>
                  <a:lnTo>
                    <a:pt x="7620" y="680719"/>
                  </a:lnTo>
                  <a:close/>
                </a:path>
                <a:path w="7620" h="718820">
                  <a:moveTo>
                    <a:pt x="7620" y="678179"/>
                  </a:moveTo>
                  <a:lnTo>
                    <a:pt x="0" y="678179"/>
                  </a:lnTo>
                  <a:lnTo>
                    <a:pt x="0" y="679449"/>
                  </a:lnTo>
                  <a:lnTo>
                    <a:pt x="7620" y="679449"/>
                  </a:lnTo>
                  <a:lnTo>
                    <a:pt x="7620" y="678179"/>
                  </a:lnTo>
                  <a:close/>
                </a:path>
                <a:path w="7620" h="718820">
                  <a:moveTo>
                    <a:pt x="7620" y="674369"/>
                  </a:moveTo>
                  <a:lnTo>
                    <a:pt x="0" y="674369"/>
                  </a:lnTo>
                  <a:lnTo>
                    <a:pt x="0" y="676909"/>
                  </a:lnTo>
                  <a:lnTo>
                    <a:pt x="7620" y="676909"/>
                  </a:lnTo>
                  <a:lnTo>
                    <a:pt x="7620" y="674369"/>
                  </a:lnTo>
                  <a:close/>
                </a:path>
                <a:path w="7620" h="718820">
                  <a:moveTo>
                    <a:pt x="7620" y="671829"/>
                  </a:moveTo>
                  <a:lnTo>
                    <a:pt x="0" y="671829"/>
                  </a:lnTo>
                  <a:lnTo>
                    <a:pt x="0" y="673099"/>
                  </a:lnTo>
                  <a:lnTo>
                    <a:pt x="7620" y="673099"/>
                  </a:lnTo>
                  <a:lnTo>
                    <a:pt x="7620" y="671829"/>
                  </a:lnTo>
                  <a:close/>
                </a:path>
                <a:path w="7620" h="718820">
                  <a:moveTo>
                    <a:pt x="7620" y="668019"/>
                  </a:moveTo>
                  <a:lnTo>
                    <a:pt x="0" y="668019"/>
                  </a:lnTo>
                  <a:lnTo>
                    <a:pt x="0" y="670559"/>
                  </a:lnTo>
                  <a:lnTo>
                    <a:pt x="7620" y="670559"/>
                  </a:lnTo>
                  <a:lnTo>
                    <a:pt x="7620" y="668019"/>
                  </a:lnTo>
                  <a:close/>
                </a:path>
                <a:path w="7620" h="718820">
                  <a:moveTo>
                    <a:pt x="7620" y="665479"/>
                  </a:moveTo>
                  <a:lnTo>
                    <a:pt x="0" y="665479"/>
                  </a:lnTo>
                  <a:lnTo>
                    <a:pt x="0" y="666749"/>
                  </a:lnTo>
                  <a:lnTo>
                    <a:pt x="7620" y="666749"/>
                  </a:lnTo>
                  <a:lnTo>
                    <a:pt x="7620" y="665479"/>
                  </a:lnTo>
                  <a:close/>
                </a:path>
                <a:path w="7620" h="718820">
                  <a:moveTo>
                    <a:pt x="7620" y="661669"/>
                  </a:moveTo>
                  <a:lnTo>
                    <a:pt x="0" y="661669"/>
                  </a:lnTo>
                  <a:lnTo>
                    <a:pt x="0" y="664209"/>
                  </a:lnTo>
                  <a:lnTo>
                    <a:pt x="7620" y="664209"/>
                  </a:lnTo>
                  <a:lnTo>
                    <a:pt x="7620" y="661669"/>
                  </a:lnTo>
                  <a:close/>
                </a:path>
                <a:path w="7620" h="718820">
                  <a:moveTo>
                    <a:pt x="7620" y="659130"/>
                  </a:moveTo>
                  <a:lnTo>
                    <a:pt x="0" y="659130"/>
                  </a:lnTo>
                  <a:lnTo>
                    <a:pt x="0" y="660399"/>
                  </a:lnTo>
                  <a:lnTo>
                    <a:pt x="7620" y="660399"/>
                  </a:lnTo>
                  <a:lnTo>
                    <a:pt x="7620" y="659130"/>
                  </a:lnTo>
                  <a:close/>
                </a:path>
                <a:path w="7620" h="718820">
                  <a:moveTo>
                    <a:pt x="7620" y="654049"/>
                  </a:moveTo>
                  <a:lnTo>
                    <a:pt x="0" y="654049"/>
                  </a:lnTo>
                  <a:lnTo>
                    <a:pt x="0" y="657859"/>
                  </a:lnTo>
                  <a:lnTo>
                    <a:pt x="7620" y="657859"/>
                  </a:lnTo>
                  <a:lnTo>
                    <a:pt x="7620" y="654049"/>
                  </a:lnTo>
                  <a:close/>
                </a:path>
                <a:path w="7620" h="718820">
                  <a:moveTo>
                    <a:pt x="7620" y="647699"/>
                  </a:moveTo>
                  <a:lnTo>
                    <a:pt x="0" y="647699"/>
                  </a:lnTo>
                  <a:lnTo>
                    <a:pt x="0" y="652779"/>
                  </a:lnTo>
                  <a:lnTo>
                    <a:pt x="7620" y="652779"/>
                  </a:lnTo>
                  <a:lnTo>
                    <a:pt x="7620" y="647699"/>
                  </a:lnTo>
                  <a:close/>
                </a:path>
                <a:path w="7620" h="718820">
                  <a:moveTo>
                    <a:pt x="7620" y="641349"/>
                  </a:moveTo>
                  <a:lnTo>
                    <a:pt x="0" y="641349"/>
                  </a:lnTo>
                  <a:lnTo>
                    <a:pt x="0" y="646429"/>
                  </a:lnTo>
                  <a:lnTo>
                    <a:pt x="7620" y="646429"/>
                  </a:lnTo>
                  <a:lnTo>
                    <a:pt x="7620" y="641349"/>
                  </a:lnTo>
                  <a:close/>
                </a:path>
                <a:path w="7620" h="718820">
                  <a:moveTo>
                    <a:pt x="7620" y="634999"/>
                  </a:moveTo>
                  <a:lnTo>
                    <a:pt x="0" y="634999"/>
                  </a:lnTo>
                  <a:lnTo>
                    <a:pt x="0" y="640080"/>
                  </a:lnTo>
                  <a:lnTo>
                    <a:pt x="7620" y="640080"/>
                  </a:lnTo>
                  <a:lnTo>
                    <a:pt x="7620" y="634999"/>
                  </a:lnTo>
                  <a:close/>
                </a:path>
                <a:path w="7620" h="718820">
                  <a:moveTo>
                    <a:pt x="7620" y="628649"/>
                  </a:moveTo>
                  <a:lnTo>
                    <a:pt x="0" y="628649"/>
                  </a:lnTo>
                  <a:lnTo>
                    <a:pt x="0" y="633729"/>
                  </a:lnTo>
                  <a:lnTo>
                    <a:pt x="7620" y="633729"/>
                  </a:lnTo>
                  <a:lnTo>
                    <a:pt x="7620" y="628649"/>
                  </a:lnTo>
                  <a:close/>
                </a:path>
                <a:path w="7620" h="718820">
                  <a:moveTo>
                    <a:pt x="7620" y="622299"/>
                  </a:moveTo>
                  <a:lnTo>
                    <a:pt x="0" y="622299"/>
                  </a:lnTo>
                  <a:lnTo>
                    <a:pt x="0" y="627379"/>
                  </a:lnTo>
                  <a:lnTo>
                    <a:pt x="7620" y="627379"/>
                  </a:lnTo>
                  <a:lnTo>
                    <a:pt x="7620" y="622299"/>
                  </a:lnTo>
                  <a:close/>
                </a:path>
                <a:path w="7620" h="718820">
                  <a:moveTo>
                    <a:pt x="7620" y="615949"/>
                  </a:moveTo>
                  <a:lnTo>
                    <a:pt x="0" y="615949"/>
                  </a:lnTo>
                  <a:lnTo>
                    <a:pt x="0" y="621029"/>
                  </a:lnTo>
                  <a:lnTo>
                    <a:pt x="7620" y="621029"/>
                  </a:lnTo>
                  <a:lnTo>
                    <a:pt x="7620" y="615949"/>
                  </a:lnTo>
                  <a:close/>
                </a:path>
                <a:path w="7620" h="718820">
                  <a:moveTo>
                    <a:pt x="7620" y="609599"/>
                  </a:moveTo>
                  <a:lnTo>
                    <a:pt x="0" y="609599"/>
                  </a:lnTo>
                  <a:lnTo>
                    <a:pt x="0" y="614679"/>
                  </a:lnTo>
                  <a:lnTo>
                    <a:pt x="7620" y="614679"/>
                  </a:lnTo>
                  <a:lnTo>
                    <a:pt x="7620" y="609599"/>
                  </a:lnTo>
                  <a:close/>
                </a:path>
                <a:path w="7620" h="718820">
                  <a:moveTo>
                    <a:pt x="7620" y="603249"/>
                  </a:moveTo>
                  <a:lnTo>
                    <a:pt x="0" y="603249"/>
                  </a:lnTo>
                  <a:lnTo>
                    <a:pt x="0" y="608329"/>
                  </a:lnTo>
                  <a:lnTo>
                    <a:pt x="7620" y="608329"/>
                  </a:lnTo>
                  <a:lnTo>
                    <a:pt x="7620" y="603249"/>
                  </a:lnTo>
                  <a:close/>
                </a:path>
                <a:path w="7620" h="718820">
                  <a:moveTo>
                    <a:pt x="7620" y="596899"/>
                  </a:moveTo>
                  <a:lnTo>
                    <a:pt x="0" y="596899"/>
                  </a:lnTo>
                  <a:lnTo>
                    <a:pt x="0" y="601979"/>
                  </a:lnTo>
                  <a:lnTo>
                    <a:pt x="7620" y="601979"/>
                  </a:lnTo>
                  <a:lnTo>
                    <a:pt x="7620" y="596899"/>
                  </a:lnTo>
                  <a:close/>
                </a:path>
                <a:path w="7620" h="718820">
                  <a:moveTo>
                    <a:pt x="7620" y="590549"/>
                  </a:moveTo>
                  <a:lnTo>
                    <a:pt x="0" y="590549"/>
                  </a:lnTo>
                  <a:lnTo>
                    <a:pt x="0" y="595629"/>
                  </a:lnTo>
                  <a:lnTo>
                    <a:pt x="7620" y="595629"/>
                  </a:lnTo>
                  <a:lnTo>
                    <a:pt x="7620" y="590549"/>
                  </a:lnTo>
                  <a:close/>
                </a:path>
                <a:path w="7620" h="718820">
                  <a:moveTo>
                    <a:pt x="7620" y="584199"/>
                  </a:moveTo>
                  <a:lnTo>
                    <a:pt x="0" y="584199"/>
                  </a:lnTo>
                  <a:lnTo>
                    <a:pt x="0" y="589279"/>
                  </a:lnTo>
                  <a:lnTo>
                    <a:pt x="7620" y="589279"/>
                  </a:lnTo>
                  <a:lnTo>
                    <a:pt x="7620" y="584199"/>
                  </a:lnTo>
                  <a:close/>
                </a:path>
                <a:path w="7620" h="718820">
                  <a:moveTo>
                    <a:pt x="7620" y="577849"/>
                  </a:moveTo>
                  <a:lnTo>
                    <a:pt x="0" y="577849"/>
                  </a:lnTo>
                  <a:lnTo>
                    <a:pt x="0" y="582929"/>
                  </a:lnTo>
                  <a:lnTo>
                    <a:pt x="7620" y="582929"/>
                  </a:lnTo>
                  <a:lnTo>
                    <a:pt x="7620" y="577849"/>
                  </a:lnTo>
                  <a:close/>
                </a:path>
                <a:path w="7620" h="718820">
                  <a:moveTo>
                    <a:pt x="7620" y="570229"/>
                  </a:moveTo>
                  <a:lnTo>
                    <a:pt x="0" y="570229"/>
                  </a:lnTo>
                  <a:lnTo>
                    <a:pt x="0" y="576579"/>
                  </a:lnTo>
                  <a:lnTo>
                    <a:pt x="7620" y="576579"/>
                  </a:lnTo>
                  <a:lnTo>
                    <a:pt x="7620" y="570229"/>
                  </a:lnTo>
                  <a:close/>
                </a:path>
                <a:path w="7620" h="718820">
                  <a:moveTo>
                    <a:pt x="7620" y="565149"/>
                  </a:moveTo>
                  <a:lnTo>
                    <a:pt x="0" y="565149"/>
                  </a:lnTo>
                  <a:lnTo>
                    <a:pt x="0" y="568959"/>
                  </a:lnTo>
                  <a:lnTo>
                    <a:pt x="7620" y="568959"/>
                  </a:lnTo>
                  <a:lnTo>
                    <a:pt x="7620" y="565149"/>
                  </a:lnTo>
                  <a:close/>
                </a:path>
                <a:path w="7620" h="718820">
                  <a:moveTo>
                    <a:pt x="7620" y="558799"/>
                  </a:moveTo>
                  <a:lnTo>
                    <a:pt x="0" y="558799"/>
                  </a:lnTo>
                  <a:lnTo>
                    <a:pt x="0" y="563879"/>
                  </a:lnTo>
                  <a:lnTo>
                    <a:pt x="7620" y="563879"/>
                  </a:lnTo>
                  <a:lnTo>
                    <a:pt x="7620" y="558799"/>
                  </a:lnTo>
                  <a:close/>
                </a:path>
                <a:path w="7620" h="718820">
                  <a:moveTo>
                    <a:pt x="7620" y="551179"/>
                  </a:moveTo>
                  <a:lnTo>
                    <a:pt x="0" y="551179"/>
                  </a:lnTo>
                  <a:lnTo>
                    <a:pt x="0" y="557529"/>
                  </a:lnTo>
                  <a:lnTo>
                    <a:pt x="7620" y="557529"/>
                  </a:lnTo>
                  <a:lnTo>
                    <a:pt x="7620" y="551179"/>
                  </a:lnTo>
                  <a:close/>
                </a:path>
                <a:path w="7620" h="718820">
                  <a:moveTo>
                    <a:pt x="7620" y="546099"/>
                  </a:moveTo>
                  <a:lnTo>
                    <a:pt x="0" y="546099"/>
                  </a:lnTo>
                  <a:lnTo>
                    <a:pt x="0" y="549909"/>
                  </a:lnTo>
                  <a:lnTo>
                    <a:pt x="7620" y="549909"/>
                  </a:lnTo>
                  <a:lnTo>
                    <a:pt x="7620" y="546099"/>
                  </a:lnTo>
                  <a:close/>
                </a:path>
                <a:path w="7620" h="718820">
                  <a:moveTo>
                    <a:pt x="7620" y="539749"/>
                  </a:moveTo>
                  <a:lnTo>
                    <a:pt x="0" y="539749"/>
                  </a:lnTo>
                  <a:lnTo>
                    <a:pt x="0" y="544830"/>
                  </a:lnTo>
                  <a:lnTo>
                    <a:pt x="7620" y="544830"/>
                  </a:lnTo>
                  <a:lnTo>
                    <a:pt x="7620" y="539749"/>
                  </a:lnTo>
                  <a:close/>
                </a:path>
                <a:path w="7620" h="718820">
                  <a:moveTo>
                    <a:pt x="7620" y="533399"/>
                  </a:moveTo>
                  <a:lnTo>
                    <a:pt x="0" y="533399"/>
                  </a:lnTo>
                  <a:lnTo>
                    <a:pt x="0" y="538479"/>
                  </a:lnTo>
                  <a:lnTo>
                    <a:pt x="7620" y="538479"/>
                  </a:lnTo>
                  <a:lnTo>
                    <a:pt x="7620" y="533399"/>
                  </a:lnTo>
                  <a:close/>
                </a:path>
                <a:path w="7620" h="718820">
                  <a:moveTo>
                    <a:pt x="7620" y="527049"/>
                  </a:moveTo>
                  <a:lnTo>
                    <a:pt x="0" y="527049"/>
                  </a:lnTo>
                  <a:lnTo>
                    <a:pt x="0" y="532130"/>
                  </a:lnTo>
                  <a:lnTo>
                    <a:pt x="7620" y="532130"/>
                  </a:lnTo>
                  <a:lnTo>
                    <a:pt x="7620" y="527049"/>
                  </a:lnTo>
                  <a:close/>
                </a:path>
                <a:path w="7620" h="718820">
                  <a:moveTo>
                    <a:pt x="3809" y="525779"/>
                  </a:moveTo>
                  <a:lnTo>
                    <a:pt x="1270" y="525779"/>
                  </a:lnTo>
                  <a:lnTo>
                    <a:pt x="1270" y="527049"/>
                  </a:lnTo>
                  <a:lnTo>
                    <a:pt x="3809" y="527049"/>
                  </a:lnTo>
                  <a:lnTo>
                    <a:pt x="3809" y="525779"/>
                  </a:lnTo>
                  <a:close/>
                </a:path>
              </a:pathLst>
            </a:custGeom>
            <a:solidFill>
              <a:srgbClr val="4000F6"/>
            </a:solidFill>
          </p:spPr>
          <p:txBody>
            <a:bodyPr bIns="0" lIns="0" rIns="0" rtlCol="0" tIns="0" wrap="square"/>
            <a:p/>
          </p:txBody>
        </p:sp>
        <p:sp>
          <p:nvSpPr>
            <p:cNvPr id="1051078" name="object 2394"/>
            <p:cNvSpPr/>
            <p:nvPr/>
          </p:nvSpPr>
          <p:spPr>
            <a:xfrm>
              <a:off x="6375400" y="5795010"/>
              <a:ext cx="6350" cy="718820"/>
            </a:xfrm>
            <a:custGeom>
              <a:avLst/>
              <a:ahLst/>
              <a:rect l="l" t="t" r="r" b="b"/>
              <a:pathLst>
                <a:path w="6350" h="718820">
                  <a:moveTo>
                    <a:pt x="6350" y="0"/>
                  </a:moveTo>
                  <a:lnTo>
                    <a:pt x="3810" y="0"/>
                  </a:lnTo>
                  <a:lnTo>
                    <a:pt x="3810" y="1269"/>
                  </a:lnTo>
                  <a:lnTo>
                    <a:pt x="0" y="1269"/>
                  </a:lnTo>
                  <a:lnTo>
                    <a:pt x="0" y="3809"/>
                  </a:lnTo>
                  <a:lnTo>
                    <a:pt x="6350" y="3809"/>
                  </a:lnTo>
                  <a:lnTo>
                    <a:pt x="6350" y="0"/>
                  </a:lnTo>
                  <a:close/>
                </a:path>
                <a:path w="6350" h="718820">
                  <a:moveTo>
                    <a:pt x="6350" y="3809"/>
                  </a:moveTo>
                  <a:lnTo>
                    <a:pt x="0" y="3809"/>
                  </a:lnTo>
                  <a:lnTo>
                    <a:pt x="0" y="6349"/>
                  </a:lnTo>
                  <a:lnTo>
                    <a:pt x="6350" y="6349"/>
                  </a:lnTo>
                  <a:lnTo>
                    <a:pt x="6350" y="3809"/>
                  </a:lnTo>
                  <a:close/>
                </a:path>
                <a:path w="6350" h="718820">
                  <a:moveTo>
                    <a:pt x="6350" y="6350"/>
                  </a:moveTo>
                  <a:lnTo>
                    <a:pt x="0" y="6350"/>
                  </a:lnTo>
                  <a:lnTo>
                    <a:pt x="0" y="10159"/>
                  </a:lnTo>
                  <a:lnTo>
                    <a:pt x="6350" y="10159"/>
                  </a:lnTo>
                  <a:lnTo>
                    <a:pt x="6350" y="6350"/>
                  </a:lnTo>
                  <a:close/>
                </a:path>
                <a:path w="6350" h="718820">
                  <a:moveTo>
                    <a:pt x="6350" y="10159"/>
                  </a:moveTo>
                  <a:lnTo>
                    <a:pt x="0" y="10159"/>
                  </a:lnTo>
                  <a:lnTo>
                    <a:pt x="0" y="12699"/>
                  </a:lnTo>
                  <a:lnTo>
                    <a:pt x="6350" y="12699"/>
                  </a:lnTo>
                  <a:lnTo>
                    <a:pt x="6350" y="10159"/>
                  </a:lnTo>
                  <a:close/>
                </a:path>
                <a:path w="6350" h="718820">
                  <a:moveTo>
                    <a:pt x="6350" y="12700"/>
                  </a:moveTo>
                  <a:lnTo>
                    <a:pt x="0" y="12700"/>
                  </a:lnTo>
                  <a:lnTo>
                    <a:pt x="0" y="19049"/>
                  </a:lnTo>
                  <a:lnTo>
                    <a:pt x="6350" y="19049"/>
                  </a:lnTo>
                  <a:lnTo>
                    <a:pt x="6350" y="12700"/>
                  </a:lnTo>
                  <a:close/>
                </a:path>
                <a:path w="6350" h="718820">
                  <a:moveTo>
                    <a:pt x="6350" y="19050"/>
                  </a:moveTo>
                  <a:lnTo>
                    <a:pt x="0" y="19050"/>
                  </a:lnTo>
                  <a:lnTo>
                    <a:pt x="0" y="25399"/>
                  </a:lnTo>
                  <a:lnTo>
                    <a:pt x="6350" y="25399"/>
                  </a:lnTo>
                  <a:lnTo>
                    <a:pt x="6350" y="19050"/>
                  </a:lnTo>
                  <a:close/>
                </a:path>
                <a:path w="6350" h="718820">
                  <a:moveTo>
                    <a:pt x="6350" y="25400"/>
                  </a:moveTo>
                  <a:lnTo>
                    <a:pt x="0" y="25400"/>
                  </a:lnTo>
                  <a:lnTo>
                    <a:pt x="0" y="38099"/>
                  </a:lnTo>
                  <a:lnTo>
                    <a:pt x="6350" y="38099"/>
                  </a:lnTo>
                  <a:lnTo>
                    <a:pt x="6350" y="25400"/>
                  </a:lnTo>
                  <a:close/>
                </a:path>
                <a:path w="6350" h="718820">
                  <a:moveTo>
                    <a:pt x="6350" y="38100"/>
                  </a:moveTo>
                  <a:lnTo>
                    <a:pt x="0" y="38100"/>
                  </a:lnTo>
                  <a:lnTo>
                    <a:pt x="0" y="41909"/>
                  </a:lnTo>
                  <a:lnTo>
                    <a:pt x="6350" y="41909"/>
                  </a:lnTo>
                  <a:lnTo>
                    <a:pt x="6350" y="38100"/>
                  </a:lnTo>
                  <a:close/>
                </a:path>
                <a:path w="6350" h="718820">
                  <a:moveTo>
                    <a:pt x="6350" y="41909"/>
                  </a:moveTo>
                  <a:lnTo>
                    <a:pt x="0" y="41909"/>
                  </a:lnTo>
                  <a:lnTo>
                    <a:pt x="0" y="44449"/>
                  </a:lnTo>
                  <a:lnTo>
                    <a:pt x="6350" y="44449"/>
                  </a:lnTo>
                  <a:lnTo>
                    <a:pt x="6350" y="41909"/>
                  </a:lnTo>
                  <a:close/>
                </a:path>
                <a:path w="6350" h="718820">
                  <a:moveTo>
                    <a:pt x="6350" y="44450"/>
                  </a:moveTo>
                  <a:lnTo>
                    <a:pt x="0" y="44450"/>
                  </a:lnTo>
                  <a:lnTo>
                    <a:pt x="0" y="48259"/>
                  </a:lnTo>
                  <a:lnTo>
                    <a:pt x="6350" y="48259"/>
                  </a:lnTo>
                  <a:lnTo>
                    <a:pt x="6350" y="44450"/>
                  </a:lnTo>
                  <a:close/>
                </a:path>
                <a:path w="6350" h="718820">
                  <a:moveTo>
                    <a:pt x="6350" y="48259"/>
                  </a:moveTo>
                  <a:lnTo>
                    <a:pt x="0" y="48259"/>
                  </a:lnTo>
                  <a:lnTo>
                    <a:pt x="0" y="50799"/>
                  </a:lnTo>
                  <a:lnTo>
                    <a:pt x="6350" y="50799"/>
                  </a:lnTo>
                  <a:lnTo>
                    <a:pt x="6350" y="48259"/>
                  </a:lnTo>
                  <a:close/>
                </a:path>
                <a:path w="6350" h="718820">
                  <a:moveTo>
                    <a:pt x="6350" y="50800"/>
                  </a:moveTo>
                  <a:lnTo>
                    <a:pt x="0" y="50800"/>
                  </a:lnTo>
                  <a:lnTo>
                    <a:pt x="0" y="54609"/>
                  </a:lnTo>
                  <a:lnTo>
                    <a:pt x="6350" y="54609"/>
                  </a:lnTo>
                  <a:lnTo>
                    <a:pt x="6350" y="50800"/>
                  </a:lnTo>
                  <a:close/>
                </a:path>
                <a:path w="6350" h="718820">
                  <a:moveTo>
                    <a:pt x="6350" y="54609"/>
                  </a:moveTo>
                  <a:lnTo>
                    <a:pt x="0" y="54609"/>
                  </a:lnTo>
                  <a:lnTo>
                    <a:pt x="0" y="57149"/>
                  </a:lnTo>
                  <a:lnTo>
                    <a:pt x="6350" y="57149"/>
                  </a:lnTo>
                  <a:lnTo>
                    <a:pt x="6350" y="54609"/>
                  </a:lnTo>
                  <a:close/>
                </a:path>
                <a:path w="6350" h="718820">
                  <a:moveTo>
                    <a:pt x="6350" y="57150"/>
                  </a:moveTo>
                  <a:lnTo>
                    <a:pt x="0" y="57150"/>
                  </a:lnTo>
                  <a:lnTo>
                    <a:pt x="0" y="60959"/>
                  </a:lnTo>
                  <a:lnTo>
                    <a:pt x="6350" y="60959"/>
                  </a:lnTo>
                  <a:lnTo>
                    <a:pt x="6350" y="57150"/>
                  </a:lnTo>
                  <a:close/>
                </a:path>
                <a:path w="6350" h="718820">
                  <a:moveTo>
                    <a:pt x="6350" y="60959"/>
                  </a:moveTo>
                  <a:lnTo>
                    <a:pt x="0" y="60959"/>
                  </a:lnTo>
                  <a:lnTo>
                    <a:pt x="0" y="63499"/>
                  </a:lnTo>
                  <a:lnTo>
                    <a:pt x="6350" y="63499"/>
                  </a:lnTo>
                  <a:lnTo>
                    <a:pt x="6350" y="60959"/>
                  </a:lnTo>
                  <a:close/>
                </a:path>
                <a:path w="6350" h="718820">
                  <a:moveTo>
                    <a:pt x="6350" y="63500"/>
                  </a:moveTo>
                  <a:lnTo>
                    <a:pt x="0" y="63500"/>
                  </a:lnTo>
                  <a:lnTo>
                    <a:pt x="0" y="69849"/>
                  </a:lnTo>
                  <a:lnTo>
                    <a:pt x="6350" y="69849"/>
                  </a:lnTo>
                  <a:lnTo>
                    <a:pt x="6350" y="63500"/>
                  </a:lnTo>
                  <a:close/>
                </a:path>
                <a:path w="6350" h="718820">
                  <a:moveTo>
                    <a:pt x="6350" y="69850"/>
                  </a:moveTo>
                  <a:lnTo>
                    <a:pt x="0" y="69850"/>
                  </a:lnTo>
                  <a:lnTo>
                    <a:pt x="0" y="73659"/>
                  </a:lnTo>
                  <a:lnTo>
                    <a:pt x="6350" y="73659"/>
                  </a:lnTo>
                  <a:lnTo>
                    <a:pt x="6350" y="69850"/>
                  </a:lnTo>
                  <a:close/>
                </a:path>
                <a:path w="6350" h="718820">
                  <a:moveTo>
                    <a:pt x="6350" y="73659"/>
                  </a:moveTo>
                  <a:lnTo>
                    <a:pt x="0" y="73659"/>
                  </a:lnTo>
                  <a:lnTo>
                    <a:pt x="0" y="76199"/>
                  </a:lnTo>
                  <a:lnTo>
                    <a:pt x="6350" y="76199"/>
                  </a:lnTo>
                  <a:lnTo>
                    <a:pt x="6350" y="73659"/>
                  </a:lnTo>
                  <a:close/>
                </a:path>
                <a:path w="6350" h="718820">
                  <a:moveTo>
                    <a:pt x="6350" y="76200"/>
                  </a:moveTo>
                  <a:lnTo>
                    <a:pt x="0" y="76200"/>
                  </a:lnTo>
                  <a:lnTo>
                    <a:pt x="0" y="80009"/>
                  </a:lnTo>
                  <a:lnTo>
                    <a:pt x="6350" y="80009"/>
                  </a:lnTo>
                  <a:lnTo>
                    <a:pt x="6350" y="76200"/>
                  </a:lnTo>
                  <a:close/>
                </a:path>
                <a:path w="6350" h="718820">
                  <a:moveTo>
                    <a:pt x="6350" y="80009"/>
                  </a:moveTo>
                  <a:lnTo>
                    <a:pt x="0" y="80009"/>
                  </a:lnTo>
                  <a:lnTo>
                    <a:pt x="0" y="82549"/>
                  </a:lnTo>
                  <a:lnTo>
                    <a:pt x="6350" y="82549"/>
                  </a:lnTo>
                  <a:lnTo>
                    <a:pt x="6350" y="80009"/>
                  </a:lnTo>
                  <a:close/>
                </a:path>
                <a:path w="6350" h="718820">
                  <a:moveTo>
                    <a:pt x="6350" y="82550"/>
                  </a:moveTo>
                  <a:lnTo>
                    <a:pt x="0" y="82550"/>
                  </a:lnTo>
                  <a:lnTo>
                    <a:pt x="0" y="86359"/>
                  </a:lnTo>
                  <a:lnTo>
                    <a:pt x="6350" y="86359"/>
                  </a:lnTo>
                  <a:lnTo>
                    <a:pt x="6350" y="82550"/>
                  </a:lnTo>
                  <a:close/>
                </a:path>
                <a:path w="6350" h="718820">
                  <a:moveTo>
                    <a:pt x="6350" y="86359"/>
                  </a:moveTo>
                  <a:lnTo>
                    <a:pt x="0" y="86359"/>
                  </a:lnTo>
                  <a:lnTo>
                    <a:pt x="0" y="92709"/>
                  </a:lnTo>
                  <a:lnTo>
                    <a:pt x="6350" y="92709"/>
                  </a:lnTo>
                  <a:lnTo>
                    <a:pt x="6350" y="86359"/>
                  </a:lnTo>
                  <a:close/>
                </a:path>
                <a:path w="6350" h="718820">
                  <a:moveTo>
                    <a:pt x="6350" y="92709"/>
                  </a:moveTo>
                  <a:lnTo>
                    <a:pt x="0" y="92709"/>
                  </a:lnTo>
                  <a:lnTo>
                    <a:pt x="0" y="95249"/>
                  </a:lnTo>
                  <a:lnTo>
                    <a:pt x="6350" y="95249"/>
                  </a:lnTo>
                  <a:lnTo>
                    <a:pt x="6350" y="92709"/>
                  </a:lnTo>
                  <a:close/>
                </a:path>
                <a:path w="6350" h="718820">
                  <a:moveTo>
                    <a:pt x="6350" y="95250"/>
                  </a:moveTo>
                  <a:lnTo>
                    <a:pt x="0" y="95250"/>
                  </a:lnTo>
                  <a:lnTo>
                    <a:pt x="0" y="99059"/>
                  </a:lnTo>
                  <a:lnTo>
                    <a:pt x="6350" y="99059"/>
                  </a:lnTo>
                  <a:lnTo>
                    <a:pt x="6350" y="95250"/>
                  </a:lnTo>
                  <a:close/>
                </a:path>
                <a:path w="6350" h="718820">
                  <a:moveTo>
                    <a:pt x="6350" y="99059"/>
                  </a:moveTo>
                  <a:lnTo>
                    <a:pt x="0" y="99059"/>
                  </a:lnTo>
                  <a:lnTo>
                    <a:pt x="0" y="101599"/>
                  </a:lnTo>
                  <a:lnTo>
                    <a:pt x="6350" y="101599"/>
                  </a:lnTo>
                  <a:lnTo>
                    <a:pt x="6350" y="99059"/>
                  </a:lnTo>
                  <a:close/>
                </a:path>
                <a:path w="6350" h="718820">
                  <a:moveTo>
                    <a:pt x="6350" y="101600"/>
                  </a:moveTo>
                  <a:lnTo>
                    <a:pt x="0" y="101600"/>
                  </a:lnTo>
                  <a:lnTo>
                    <a:pt x="0" y="105409"/>
                  </a:lnTo>
                  <a:lnTo>
                    <a:pt x="6350" y="105409"/>
                  </a:lnTo>
                  <a:lnTo>
                    <a:pt x="6350" y="101600"/>
                  </a:lnTo>
                  <a:close/>
                </a:path>
                <a:path w="6350" h="718820">
                  <a:moveTo>
                    <a:pt x="6350" y="105409"/>
                  </a:moveTo>
                  <a:lnTo>
                    <a:pt x="0" y="105409"/>
                  </a:lnTo>
                  <a:lnTo>
                    <a:pt x="0" y="107949"/>
                  </a:lnTo>
                  <a:lnTo>
                    <a:pt x="6350" y="107949"/>
                  </a:lnTo>
                  <a:lnTo>
                    <a:pt x="6350" y="105409"/>
                  </a:lnTo>
                  <a:close/>
                </a:path>
                <a:path w="6350" h="718820">
                  <a:moveTo>
                    <a:pt x="6350" y="107950"/>
                  </a:moveTo>
                  <a:lnTo>
                    <a:pt x="0" y="107950"/>
                  </a:lnTo>
                  <a:lnTo>
                    <a:pt x="0" y="111759"/>
                  </a:lnTo>
                  <a:lnTo>
                    <a:pt x="6350" y="111759"/>
                  </a:lnTo>
                  <a:lnTo>
                    <a:pt x="6350" y="107950"/>
                  </a:lnTo>
                  <a:close/>
                </a:path>
                <a:path w="6350" h="718820">
                  <a:moveTo>
                    <a:pt x="6350" y="111759"/>
                  </a:moveTo>
                  <a:lnTo>
                    <a:pt x="0" y="111759"/>
                  </a:lnTo>
                  <a:lnTo>
                    <a:pt x="0" y="114299"/>
                  </a:lnTo>
                  <a:lnTo>
                    <a:pt x="6350" y="114299"/>
                  </a:lnTo>
                  <a:lnTo>
                    <a:pt x="6350" y="111759"/>
                  </a:lnTo>
                  <a:close/>
                </a:path>
                <a:path w="6350" h="718820">
                  <a:moveTo>
                    <a:pt x="6350" y="114300"/>
                  </a:moveTo>
                  <a:lnTo>
                    <a:pt x="0" y="114300"/>
                  </a:lnTo>
                  <a:lnTo>
                    <a:pt x="0" y="118109"/>
                  </a:lnTo>
                  <a:lnTo>
                    <a:pt x="6350" y="118109"/>
                  </a:lnTo>
                  <a:lnTo>
                    <a:pt x="6350" y="114300"/>
                  </a:lnTo>
                  <a:close/>
                </a:path>
                <a:path w="6350" h="718820">
                  <a:moveTo>
                    <a:pt x="6350" y="118109"/>
                  </a:moveTo>
                  <a:lnTo>
                    <a:pt x="0" y="118109"/>
                  </a:lnTo>
                  <a:lnTo>
                    <a:pt x="0" y="120649"/>
                  </a:lnTo>
                  <a:lnTo>
                    <a:pt x="6350" y="120649"/>
                  </a:lnTo>
                  <a:lnTo>
                    <a:pt x="6350" y="118109"/>
                  </a:lnTo>
                  <a:close/>
                </a:path>
                <a:path w="6350" h="718820">
                  <a:moveTo>
                    <a:pt x="6350" y="120650"/>
                  </a:moveTo>
                  <a:lnTo>
                    <a:pt x="0" y="120650"/>
                  </a:lnTo>
                  <a:lnTo>
                    <a:pt x="0" y="124459"/>
                  </a:lnTo>
                  <a:lnTo>
                    <a:pt x="6350" y="124459"/>
                  </a:lnTo>
                  <a:lnTo>
                    <a:pt x="6350" y="120650"/>
                  </a:lnTo>
                  <a:close/>
                </a:path>
                <a:path w="6350" h="718820">
                  <a:moveTo>
                    <a:pt x="6350" y="124459"/>
                  </a:moveTo>
                  <a:lnTo>
                    <a:pt x="0" y="124459"/>
                  </a:lnTo>
                  <a:lnTo>
                    <a:pt x="0" y="126999"/>
                  </a:lnTo>
                  <a:lnTo>
                    <a:pt x="6350" y="126999"/>
                  </a:lnTo>
                  <a:lnTo>
                    <a:pt x="6350" y="124459"/>
                  </a:lnTo>
                  <a:close/>
                </a:path>
                <a:path w="6350" h="718820">
                  <a:moveTo>
                    <a:pt x="6350" y="127000"/>
                  </a:moveTo>
                  <a:lnTo>
                    <a:pt x="0" y="127000"/>
                  </a:lnTo>
                  <a:lnTo>
                    <a:pt x="0" y="130809"/>
                  </a:lnTo>
                  <a:lnTo>
                    <a:pt x="6350" y="130809"/>
                  </a:lnTo>
                  <a:lnTo>
                    <a:pt x="6350" y="127000"/>
                  </a:lnTo>
                  <a:close/>
                </a:path>
                <a:path w="6350" h="718820">
                  <a:moveTo>
                    <a:pt x="6350" y="130809"/>
                  </a:moveTo>
                  <a:lnTo>
                    <a:pt x="0" y="130809"/>
                  </a:lnTo>
                  <a:lnTo>
                    <a:pt x="0" y="133349"/>
                  </a:lnTo>
                  <a:lnTo>
                    <a:pt x="6350" y="133349"/>
                  </a:lnTo>
                  <a:lnTo>
                    <a:pt x="6350" y="130809"/>
                  </a:lnTo>
                  <a:close/>
                </a:path>
                <a:path w="6350" h="718820">
                  <a:moveTo>
                    <a:pt x="6350" y="133350"/>
                  </a:moveTo>
                  <a:lnTo>
                    <a:pt x="0" y="133350"/>
                  </a:lnTo>
                  <a:lnTo>
                    <a:pt x="0" y="137159"/>
                  </a:lnTo>
                  <a:lnTo>
                    <a:pt x="6350" y="137159"/>
                  </a:lnTo>
                  <a:lnTo>
                    <a:pt x="6350" y="133350"/>
                  </a:lnTo>
                  <a:close/>
                </a:path>
                <a:path w="6350" h="718820">
                  <a:moveTo>
                    <a:pt x="6350" y="137159"/>
                  </a:moveTo>
                  <a:lnTo>
                    <a:pt x="0" y="137159"/>
                  </a:lnTo>
                  <a:lnTo>
                    <a:pt x="0" y="139699"/>
                  </a:lnTo>
                  <a:lnTo>
                    <a:pt x="6350" y="139699"/>
                  </a:lnTo>
                  <a:lnTo>
                    <a:pt x="6350" y="137159"/>
                  </a:lnTo>
                  <a:close/>
                </a:path>
                <a:path w="6350" h="718820">
                  <a:moveTo>
                    <a:pt x="6350" y="139700"/>
                  </a:moveTo>
                  <a:lnTo>
                    <a:pt x="0" y="139700"/>
                  </a:lnTo>
                  <a:lnTo>
                    <a:pt x="0" y="143509"/>
                  </a:lnTo>
                  <a:lnTo>
                    <a:pt x="6350" y="143509"/>
                  </a:lnTo>
                  <a:lnTo>
                    <a:pt x="6350" y="139700"/>
                  </a:lnTo>
                  <a:close/>
                </a:path>
                <a:path w="6350" h="718820">
                  <a:moveTo>
                    <a:pt x="6350" y="143509"/>
                  </a:moveTo>
                  <a:lnTo>
                    <a:pt x="0" y="143509"/>
                  </a:lnTo>
                  <a:lnTo>
                    <a:pt x="0" y="146049"/>
                  </a:lnTo>
                  <a:lnTo>
                    <a:pt x="6350" y="146049"/>
                  </a:lnTo>
                  <a:lnTo>
                    <a:pt x="6350" y="143509"/>
                  </a:lnTo>
                  <a:close/>
                </a:path>
                <a:path w="6350" h="718820">
                  <a:moveTo>
                    <a:pt x="6350" y="146050"/>
                  </a:moveTo>
                  <a:lnTo>
                    <a:pt x="0" y="146050"/>
                  </a:lnTo>
                  <a:lnTo>
                    <a:pt x="0" y="152399"/>
                  </a:lnTo>
                  <a:lnTo>
                    <a:pt x="6350" y="152399"/>
                  </a:lnTo>
                  <a:lnTo>
                    <a:pt x="6350" y="146050"/>
                  </a:lnTo>
                  <a:close/>
                </a:path>
                <a:path w="6350" h="718820">
                  <a:moveTo>
                    <a:pt x="6350" y="152400"/>
                  </a:moveTo>
                  <a:lnTo>
                    <a:pt x="0" y="152400"/>
                  </a:lnTo>
                  <a:lnTo>
                    <a:pt x="0" y="158749"/>
                  </a:lnTo>
                  <a:lnTo>
                    <a:pt x="6350" y="158749"/>
                  </a:lnTo>
                  <a:lnTo>
                    <a:pt x="6350" y="152400"/>
                  </a:lnTo>
                  <a:close/>
                </a:path>
                <a:path w="6350" h="718820">
                  <a:moveTo>
                    <a:pt x="6350" y="158750"/>
                  </a:moveTo>
                  <a:lnTo>
                    <a:pt x="0" y="158750"/>
                  </a:lnTo>
                  <a:lnTo>
                    <a:pt x="0" y="162559"/>
                  </a:lnTo>
                  <a:lnTo>
                    <a:pt x="6350" y="162559"/>
                  </a:lnTo>
                  <a:lnTo>
                    <a:pt x="6350" y="158750"/>
                  </a:lnTo>
                  <a:close/>
                </a:path>
                <a:path w="6350" h="718820">
                  <a:moveTo>
                    <a:pt x="6350" y="162559"/>
                  </a:moveTo>
                  <a:lnTo>
                    <a:pt x="0" y="162559"/>
                  </a:lnTo>
                  <a:lnTo>
                    <a:pt x="0" y="165099"/>
                  </a:lnTo>
                  <a:lnTo>
                    <a:pt x="6350" y="165099"/>
                  </a:lnTo>
                  <a:lnTo>
                    <a:pt x="6350" y="162559"/>
                  </a:lnTo>
                  <a:close/>
                </a:path>
                <a:path w="6350" h="718820">
                  <a:moveTo>
                    <a:pt x="6350" y="165100"/>
                  </a:moveTo>
                  <a:lnTo>
                    <a:pt x="0" y="165100"/>
                  </a:lnTo>
                  <a:lnTo>
                    <a:pt x="0" y="171449"/>
                  </a:lnTo>
                  <a:lnTo>
                    <a:pt x="6350" y="171449"/>
                  </a:lnTo>
                  <a:lnTo>
                    <a:pt x="6350" y="165100"/>
                  </a:lnTo>
                  <a:close/>
                </a:path>
                <a:path w="6350" h="718820">
                  <a:moveTo>
                    <a:pt x="6350" y="171450"/>
                  </a:moveTo>
                  <a:lnTo>
                    <a:pt x="0" y="171450"/>
                  </a:lnTo>
                  <a:lnTo>
                    <a:pt x="0" y="177799"/>
                  </a:lnTo>
                  <a:lnTo>
                    <a:pt x="6350" y="177799"/>
                  </a:lnTo>
                  <a:lnTo>
                    <a:pt x="6350" y="171450"/>
                  </a:lnTo>
                  <a:close/>
                </a:path>
                <a:path w="6350" h="718820">
                  <a:moveTo>
                    <a:pt x="6350" y="177800"/>
                  </a:moveTo>
                  <a:lnTo>
                    <a:pt x="0" y="177800"/>
                  </a:lnTo>
                  <a:lnTo>
                    <a:pt x="0" y="184149"/>
                  </a:lnTo>
                  <a:lnTo>
                    <a:pt x="6350" y="184149"/>
                  </a:lnTo>
                  <a:lnTo>
                    <a:pt x="6350" y="177800"/>
                  </a:lnTo>
                  <a:close/>
                </a:path>
                <a:path w="6350" h="718820">
                  <a:moveTo>
                    <a:pt x="6350" y="184150"/>
                  </a:moveTo>
                  <a:lnTo>
                    <a:pt x="0" y="184150"/>
                  </a:lnTo>
                  <a:lnTo>
                    <a:pt x="0" y="187959"/>
                  </a:lnTo>
                  <a:lnTo>
                    <a:pt x="6350" y="187959"/>
                  </a:lnTo>
                  <a:lnTo>
                    <a:pt x="6350" y="184150"/>
                  </a:lnTo>
                  <a:close/>
                </a:path>
                <a:path w="6350" h="718820">
                  <a:moveTo>
                    <a:pt x="6350" y="187959"/>
                  </a:moveTo>
                  <a:lnTo>
                    <a:pt x="0" y="187959"/>
                  </a:lnTo>
                  <a:lnTo>
                    <a:pt x="0" y="190499"/>
                  </a:lnTo>
                  <a:lnTo>
                    <a:pt x="6350" y="190499"/>
                  </a:lnTo>
                  <a:lnTo>
                    <a:pt x="6350" y="187959"/>
                  </a:lnTo>
                  <a:close/>
                </a:path>
                <a:path w="6350" h="718820">
                  <a:moveTo>
                    <a:pt x="6350" y="190500"/>
                  </a:moveTo>
                  <a:lnTo>
                    <a:pt x="0" y="190500"/>
                  </a:lnTo>
                  <a:lnTo>
                    <a:pt x="0" y="194309"/>
                  </a:lnTo>
                  <a:lnTo>
                    <a:pt x="6350" y="194309"/>
                  </a:lnTo>
                  <a:lnTo>
                    <a:pt x="6350" y="190500"/>
                  </a:lnTo>
                  <a:close/>
                </a:path>
                <a:path w="6350" h="718820">
                  <a:moveTo>
                    <a:pt x="6350" y="194309"/>
                  </a:moveTo>
                  <a:lnTo>
                    <a:pt x="0" y="194309"/>
                  </a:lnTo>
                  <a:lnTo>
                    <a:pt x="0" y="196849"/>
                  </a:lnTo>
                  <a:lnTo>
                    <a:pt x="6350" y="196849"/>
                  </a:lnTo>
                  <a:lnTo>
                    <a:pt x="6350" y="194309"/>
                  </a:lnTo>
                  <a:close/>
                </a:path>
                <a:path w="6350" h="718820">
                  <a:moveTo>
                    <a:pt x="6350" y="196850"/>
                  </a:moveTo>
                  <a:lnTo>
                    <a:pt x="0" y="196850"/>
                  </a:lnTo>
                  <a:lnTo>
                    <a:pt x="0" y="200659"/>
                  </a:lnTo>
                  <a:lnTo>
                    <a:pt x="6350" y="200659"/>
                  </a:lnTo>
                  <a:lnTo>
                    <a:pt x="6350" y="196850"/>
                  </a:lnTo>
                  <a:close/>
                </a:path>
                <a:path w="6350" h="718820">
                  <a:moveTo>
                    <a:pt x="3810" y="200659"/>
                  </a:moveTo>
                  <a:lnTo>
                    <a:pt x="0" y="200659"/>
                  </a:lnTo>
                  <a:lnTo>
                    <a:pt x="0" y="203199"/>
                  </a:lnTo>
                  <a:lnTo>
                    <a:pt x="2539" y="203199"/>
                  </a:lnTo>
                  <a:lnTo>
                    <a:pt x="2539" y="201929"/>
                  </a:lnTo>
                  <a:lnTo>
                    <a:pt x="3810" y="201929"/>
                  </a:lnTo>
                  <a:lnTo>
                    <a:pt x="3810" y="200659"/>
                  </a:lnTo>
                  <a:close/>
                </a:path>
                <a:path w="6350" h="718820">
                  <a:moveTo>
                    <a:pt x="1270" y="203200"/>
                  </a:moveTo>
                  <a:lnTo>
                    <a:pt x="0" y="203200"/>
                  </a:lnTo>
                  <a:lnTo>
                    <a:pt x="0" y="204469"/>
                  </a:lnTo>
                  <a:lnTo>
                    <a:pt x="1270" y="204469"/>
                  </a:lnTo>
                  <a:lnTo>
                    <a:pt x="1270" y="203200"/>
                  </a:lnTo>
                  <a:close/>
                </a:path>
                <a:path w="6350" h="718820">
                  <a:moveTo>
                    <a:pt x="6350" y="716279"/>
                  </a:moveTo>
                  <a:lnTo>
                    <a:pt x="0" y="716279"/>
                  </a:lnTo>
                  <a:lnTo>
                    <a:pt x="0" y="718819"/>
                  </a:lnTo>
                  <a:lnTo>
                    <a:pt x="6350" y="718819"/>
                  </a:lnTo>
                  <a:lnTo>
                    <a:pt x="6350" y="716279"/>
                  </a:lnTo>
                  <a:close/>
                </a:path>
                <a:path w="6350" h="718820">
                  <a:moveTo>
                    <a:pt x="6350" y="712469"/>
                  </a:moveTo>
                  <a:lnTo>
                    <a:pt x="0" y="712469"/>
                  </a:lnTo>
                  <a:lnTo>
                    <a:pt x="0" y="715009"/>
                  </a:lnTo>
                  <a:lnTo>
                    <a:pt x="6350" y="715009"/>
                  </a:lnTo>
                  <a:lnTo>
                    <a:pt x="6350" y="712469"/>
                  </a:lnTo>
                  <a:close/>
                </a:path>
                <a:path w="6350" h="718820">
                  <a:moveTo>
                    <a:pt x="6350" y="709929"/>
                  </a:moveTo>
                  <a:lnTo>
                    <a:pt x="0" y="709929"/>
                  </a:lnTo>
                  <a:lnTo>
                    <a:pt x="0" y="711199"/>
                  </a:lnTo>
                  <a:lnTo>
                    <a:pt x="6350" y="711199"/>
                  </a:lnTo>
                  <a:lnTo>
                    <a:pt x="6350" y="709929"/>
                  </a:lnTo>
                  <a:close/>
                </a:path>
                <a:path w="6350" h="718820">
                  <a:moveTo>
                    <a:pt x="6350" y="706119"/>
                  </a:moveTo>
                  <a:lnTo>
                    <a:pt x="0" y="706119"/>
                  </a:lnTo>
                  <a:lnTo>
                    <a:pt x="0" y="708659"/>
                  </a:lnTo>
                  <a:lnTo>
                    <a:pt x="6350" y="708659"/>
                  </a:lnTo>
                  <a:lnTo>
                    <a:pt x="6350" y="706119"/>
                  </a:lnTo>
                  <a:close/>
                </a:path>
                <a:path w="6350" h="718820">
                  <a:moveTo>
                    <a:pt x="6350" y="703580"/>
                  </a:moveTo>
                  <a:lnTo>
                    <a:pt x="0" y="703580"/>
                  </a:lnTo>
                  <a:lnTo>
                    <a:pt x="0" y="704849"/>
                  </a:lnTo>
                  <a:lnTo>
                    <a:pt x="6350" y="704849"/>
                  </a:lnTo>
                  <a:lnTo>
                    <a:pt x="6350" y="703580"/>
                  </a:lnTo>
                  <a:close/>
                </a:path>
                <a:path w="6350" h="718820">
                  <a:moveTo>
                    <a:pt x="6350" y="699769"/>
                  </a:moveTo>
                  <a:lnTo>
                    <a:pt x="0" y="699769"/>
                  </a:lnTo>
                  <a:lnTo>
                    <a:pt x="0" y="702309"/>
                  </a:lnTo>
                  <a:lnTo>
                    <a:pt x="6350" y="702309"/>
                  </a:lnTo>
                  <a:lnTo>
                    <a:pt x="6350" y="699769"/>
                  </a:lnTo>
                  <a:close/>
                </a:path>
                <a:path w="6350" h="718820">
                  <a:moveTo>
                    <a:pt x="6350" y="697230"/>
                  </a:moveTo>
                  <a:lnTo>
                    <a:pt x="0" y="697230"/>
                  </a:lnTo>
                  <a:lnTo>
                    <a:pt x="0" y="698499"/>
                  </a:lnTo>
                  <a:lnTo>
                    <a:pt x="6350" y="698499"/>
                  </a:lnTo>
                  <a:lnTo>
                    <a:pt x="6350" y="697230"/>
                  </a:lnTo>
                  <a:close/>
                </a:path>
                <a:path w="6350" h="718820">
                  <a:moveTo>
                    <a:pt x="6350" y="693419"/>
                  </a:moveTo>
                  <a:lnTo>
                    <a:pt x="0" y="693419"/>
                  </a:lnTo>
                  <a:lnTo>
                    <a:pt x="0" y="695959"/>
                  </a:lnTo>
                  <a:lnTo>
                    <a:pt x="6350" y="695959"/>
                  </a:lnTo>
                  <a:lnTo>
                    <a:pt x="6350" y="693419"/>
                  </a:lnTo>
                  <a:close/>
                </a:path>
                <a:path w="6350" h="718820">
                  <a:moveTo>
                    <a:pt x="6350" y="690880"/>
                  </a:moveTo>
                  <a:lnTo>
                    <a:pt x="0" y="690880"/>
                  </a:lnTo>
                  <a:lnTo>
                    <a:pt x="0" y="692149"/>
                  </a:lnTo>
                  <a:lnTo>
                    <a:pt x="6350" y="692149"/>
                  </a:lnTo>
                  <a:lnTo>
                    <a:pt x="6350" y="690880"/>
                  </a:lnTo>
                  <a:close/>
                </a:path>
                <a:path w="6350" h="718820">
                  <a:moveTo>
                    <a:pt x="6350" y="687069"/>
                  </a:moveTo>
                  <a:lnTo>
                    <a:pt x="0" y="687069"/>
                  </a:lnTo>
                  <a:lnTo>
                    <a:pt x="0" y="689609"/>
                  </a:lnTo>
                  <a:lnTo>
                    <a:pt x="6350" y="689609"/>
                  </a:lnTo>
                  <a:lnTo>
                    <a:pt x="6350" y="687069"/>
                  </a:lnTo>
                  <a:close/>
                </a:path>
                <a:path w="6350" h="718820">
                  <a:moveTo>
                    <a:pt x="6350" y="684529"/>
                  </a:moveTo>
                  <a:lnTo>
                    <a:pt x="0" y="684529"/>
                  </a:lnTo>
                  <a:lnTo>
                    <a:pt x="0" y="685799"/>
                  </a:lnTo>
                  <a:lnTo>
                    <a:pt x="6350" y="685799"/>
                  </a:lnTo>
                  <a:lnTo>
                    <a:pt x="6350" y="684529"/>
                  </a:lnTo>
                  <a:close/>
                </a:path>
                <a:path w="6350" h="718820">
                  <a:moveTo>
                    <a:pt x="6350" y="680719"/>
                  </a:moveTo>
                  <a:lnTo>
                    <a:pt x="0" y="680719"/>
                  </a:lnTo>
                  <a:lnTo>
                    <a:pt x="0" y="683259"/>
                  </a:lnTo>
                  <a:lnTo>
                    <a:pt x="6350" y="683259"/>
                  </a:lnTo>
                  <a:lnTo>
                    <a:pt x="6350" y="680719"/>
                  </a:lnTo>
                  <a:close/>
                </a:path>
                <a:path w="6350" h="718820">
                  <a:moveTo>
                    <a:pt x="6350" y="678179"/>
                  </a:moveTo>
                  <a:lnTo>
                    <a:pt x="0" y="678179"/>
                  </a:lnTo>
                  <a:lnTo>
                    <a:pt x="0" y="679449"/>
                  </a:lnTo>
                  <a:lnTo>
                    <a:pt x="6350" y="679449"/>
                  </a:lnTo>
                  <a:lnTo>
                    <a:pt x="6350" y="678179"/>
                  </a:lnTo>
                  <a:close/>
                </a:path>
                <a:path w="6350" h="718820">
                  <a:moveTo>
                    <a:pt x="6350" y="674369"/>
                  </a:moveTo>
                  <a:lnTo>
                    <a:pt x="0" y="674369"/>
                  </a:lnTo>
                  <a:lnTo>
                    <a:pt x="0" y="676909"/>
                  </a:lnTo>
                  <a:lnTo>
                    <a:pt x="6350" y="676909"/>
                  </a:lnTo>
                  <a:lnTo>
                    <a:pt x="6350" y="674369"/>
                  </a:lnTo>
                  <a:close/>
                </a:path>
                <a:path w="6350" h="718820">
                  <a:moveTo>
                    <a:pt x="6350" y="671829"/>
                  </a:moveTo>
                  <a:lnTo>
                    <a:pt x="0" y="671829"/>
                  </a:lnTo>
                  <a:lnTo>
                    <a:pt x="0" y="673099"/>
                  </a:lnTo>
                  <a:lnTo>
                    <a:pt x="6350" y="673099"/>
                  </a:lnTo>
                  <a:lnTo>
                    <a:pt x="6350" y="671829"/>
                  </a:lnTo>
                  <a:close/>
                </a:path>
                <a:path w="6350" h="718820">
                  <a:moveTo>
                    <a:pt x="6350" y="668019"/>
                  </a:moveTo>
                  <a:lnTo>
                    <a:pt x="0" y="668019"/>
                  </a:lnTo>
                  <a:lnTo>
                    <a:pt x="0" y="670559"/>
                  </a:lnTo>
                  <a:lnTo>
                    <a:pt x="6350" y="670559"/>
                  </a:lnTo>
                  <a:lnTo>
                    <a:pt x="6350" y="668019"/>
                  </a:lnTo>
                  <a:close/>
                </a:path>
                <a:path w="6350" h="718820">
                  <a:moveTo>
                    <a:pt x="6350" y="665479"/>
                  </a:moveTo>
                  <a:lnTo>
                    <a:pt x="0" y="665479"/>
                  </a:lnTo>
                  <a:lnTo>
                    <a:pt x="0" y="666749"/>
                  </a:lnTo>
                  <a:lnTo>
                    <a:pt x="6350" y="666749"/>
                  </a:lnTo>
                  <a:lnTo>
                    <a:pt x="6350" y="665479"/>
                  </a:lnTo>
                  <a:close/>
                </a:path>
                <a:path w="6350" h="718820">
                  <a:moveTo>
                    <a:pt x="6350" y="661669"/>
                  </a:moveTo>
                  <a:lnTo>
                    <a:pt x="0" y="661669"/>
                  </a:lnTo>
                  <a:lnTo>
                    <a:pt x="0" y="664209"/>
                  </a:lnTo>
                  <a:lnTo>
                    <a:pt x="6350" y="664209"/>
                  </a:lnTo>
                  <a:lnTo>
                    <a:pt x="6350" y="661669"/>
                  </a:lnTo>
                  <a:close/>
                </a:path>
                <a:path w="6350" h="718820">
                  <a:moveTo>
                    <a:pt x="6350" y="659130"/>
                  </a:moveTo>
                  <a:lnTo>
                    <a:pt x="0" y="659130"/>
                  </a:lnTo>
                  <a:lnTo>
                    <a:pt x="0" y="660399"/>
                  </a:lnTo>
                  <a:lnTo>
                    <a:pt x="6350" y="660399"/>
                  </a:lnTo>
                  <a:lnTo>
                    <a:pt x="6350" y="659130"/>
                  </a:lnTo>
                  <a:close/>
                </a:path>
                <a:path w="6350" h="718820">
                  <a:moveTo>
                    <a:pt x="6350" y="654049"/>
                  </a:moveTo>
                  <a:lnTo>
                    <a:pt x="0" y="654049"/>
                  </a:lnTo>
                  <a:lnTo>
                    <a:pt x="0" y="657859"/>
                  </a:lnTo>
                  <a:lnTo>
                    <a:pt x="6350" y="657859"/>
                  </a:lnTo>
                  <a:lnTo>
                    <a:pt x="6350" y="654049"/>
                  </a:lnTo>
                  <a:close/>
                </a:path>
                <a:path w="6350" h="718820">
                  <a:moveTo>
                    <a:pt x="6350" y="647699"/>
                  </a:moveTo>
                  <a:lnTo>
                    <a:pt x="0" y="647699"/>
                  </a:lnTo>
                  <a:lnTo>
                    <a:pt x="0" y="652779"/>
                  </a:lnTo>
                  <a:lnTo>
                    <a:pt x="6350" y="652779"/>
                  </a:lnTo>
                  <a:lnTo>
                    <a:pt x="6350" y="647699"/>
                  </a:lnTo>
                  <a:close/>
                </a:path>
                <a:path w="6350" h="718820">
                  <a:moveTo>
                    <a:pt x="6350" y="641349"/>
                  </a:moveTo>
                  <a:lnTo>
                    <a:pt x="0" y="641349"/>
                  </a:lnTo>
                  <a:lnTo>
                    <a:pt x="0" y="646429"/>
                  </a:lnTo>
                  <a:lnTo>
                    <a:pt x="6350" y="646429"/>
                  </a:lnTo>
                  <a:lnTo>
                    <a:pt x="6350" y="641349"/>
                  </a:lnTo>
                  <a:close/>
                </a:path>
                <a:path w="6350" h="718820">
                  <a:moveTo>
                    <a:pt x="6350" y="634999"/>
                  </a:moveTo>
                  <a:lnTo>
                    <a:pt x="0" y="634999"/>
                  </a:lnTo>
                  <a:lnTo>
                    <a:pt x="0" y="640080"/>
                  </a:lnTo>
                  <a:lnTo>
                    <a:pt x="6350" y="640080"/>
                  </a:lnTo>
                  <a:lnTo>
                    <a:pt x="6350" y="634999"/>
                  </a:lnTo>
                  <a:close/>
                </a:path>
                <a:path w="6350" h="718820">
                  <a:moveTo>
                    <a:pt x="6350" y="628649"/>
                  </a:moveTo>
                  <a:lnTo>
                    <a:pt x="0" y="628649"/>
                  </a:lnTo>
                  <a:lnTo>
                    <a:pt x="0" y="633729"/>
                  </a:lnTo>
                  <a:lnTo>
                    <a:pt x="6350" y="633729"/>
                  </a:lnTo>
                  <a:lnTo>
                    <a:pt x="6350" y="628649"/>
                  </a:lnTo>
                  <a:close/>
                </a:path>
                <a:path w="6350" h="718820">
                  <a:moveTo>
                    <a:pt x="6350" y="622299"/>
                  </a:moveTo>
                  <a:lnTo>
                    <a:pt x="0" y="622299"/>
                  </a:lnTo>
                  <a:lnTo>
                    <a:pt x="0" y="627379"/>
                  </a:lnTo>
                  <a:lnTo>
                    <a:pt x="6350" y="627379"/>
                  </a:lnTo>
                  <a:lnTo>
                    <a:pt x="6350" y="622299"/>
                  </a:lnTo>
                  <a:close/>
                </a:path>
                <a:path w="6350" h="718820">
                  <a:moveTo>
                    <a:pt x="6350" y="615949"/>
                  </a:moveTo>
                  <a:lnTo>
                    <a:pt x="0" y="615949"/>
                  </a:lnTo>
                  <a:lnTo>
                    <a:pt x="0" y="621029"/>
                  </a:lnTo>
                  <a:lnTo>
                    <a:pt x="6350" y="621029"/>
                  </a:lnTo>
                  <a:lnTo>
                    <a:pt x="6350" y="615949"/>
                  </a:lnTo>
                  <a:close/>
                </a:path>
                <a:path w="6350" h="718820">
                  <a:moveTo>
                    <a:pt x="6350" y="609599"/>
                  </a:moveTo>
                  <a:lnTo>
                    <a:pt x="0" y="609599"/>
                  </a:lnTo>
                  <a:lnTo>
                    <a:pt x="0" y="614679"/>
                  </a:lnTo>
                  <a:lnTo>
                    <a:pt x="6350" y="614679"/>
                  </a:lnTo>
                  <a:lnTo>
                    <a:pt x="6350" y="609599"/>
                  </a:lnTo>
                  <a:close/>
                </a:path>
                <a:path w="6350" h="718820">
                  <a:moveTo>
                    <a:pt x="6350" y="603249"/>
                  </a:moveTo>
                  <a:lnTo>
                    <a:pt x="0" y="603249"/>
                  </a:lnTo>
                  <a:lnTo>
                    <a:pt x="0" y="608329"/>
                  </a:lnTo>
                  <a:lnTo>
                    <a:pt x="6350" y="608329"/>
                  </a:lnTo>
                  <a:lnTo>
                    <a:pt x="6350" y="603249"/>
                  </a:lnTo>
                  <a:close/>
                </a:path>
                <a:path w="6350" h="718820">
                  <a:moveTo>
                    <a:pt x="6350" y="596899"/>
                  </a:moveTo>
                  <a:lnTo>
                    <a:pt x="0" y="596899"/>
                  </a:lnTo>
                  <a:lnTo>
                    <a:pt x="0" y="601979"/>
                  </a:lnTo>
                  <a:lnTo>
                    <a:pt x="6350" y="601979"/>
                  </a:lnTo>
                  <a:lnTo>
                    <a:pt x="6350" y="596899"/>
                  </a:lnTo>
                  <a:close/>
                </a:path>
                <a:path w="6350" h="718820">
                  <a:moveTo>
                    <a:pt x="6350" y="590549"/>
                  </a:moveTo>
                  <a:lnTo>
                    <a:pt x="0" y="590549"/>
                  </a:lnTo>
                  <a:lnTo>
                    <a:pt x="0" y="595629"/>
                  </a:lnTo>
                  <a:lnTo>
                    <a:pt x="6350" y="595629"/>
                  </a:lnTo>
                  <a:lnTo>
                    <a:pt x="6350" y="590549"/>
                  </a:lnTo>
                  <a:close/>
                </a:path>
                <a:path w="6350" h="718820">
                  <a:moveTo>
                    <a:pt x="6350" y="584199"/>
                  </a:moveTo>
                  <a:lnTo>
                    <a:pt x="0" y="584199"/>
                  </a:lnTo>
                  <a:lnTo>
                    <a:pt x="0" y="589279"/>
                  </a:lnTo>
                  <a:lnTo>
                    <a:pt x="6350" y="589279"/>
                  </a:lnTo>
                  <a:lnTo>
                    <a:pt x="6350" y="584199"/>
                  </a:lnTo>
                  <a:close/>
                </a:path>
                <a:path w="6350" h="718820">
                  <a:moveTo>
                    <a:pt x="6350" y="577849"/>
                  </a:moveTo>
                  <a:lnTo>
                    <a:pt x="0" y="577849"/>
                  </a:lnTo>
                  <a:lnTo>
                    <a:pt x="0" y="582929"/>
                  </a:lnTo>
                  <a:lnTo>
                    <a:pt x="6350" y="582929"/>
                  </a:lnTo>
                  <a:lnTo>
                    <a:pt x="6350" y="577849"/>
                  </a:lnTo>
                  <a:close/>
                </a:path>
                <a:path w="6350" h="718820">
                  <a:moveTo>
                    <a:pt x="6350" y="570229"/>
                  </a:moveTo>
                  <a:lnTo>
                    <a:pt x="0" y="570229"/>
                  </a:lnTo>
                  <a:lnTo>
                    <a:pt x="0" y="576579"/>
                  </a:lnTo>
                  <a:lnTo>
                    <a:pt x="6350" y="576579"/>
                  </a:lnTo>
                  <a:lnTo>
                    <a:pt x="6350" y="570229"/>
                  </a:lnTo>
                  <a:close/>
                </a:path>
                <a:path w="6350" h="718820">
                  <a:moveTo>
                    <a:pt x="6350" y="565149"/>
                  </a:moveTo>
                  <a:lnTo>
                    <a:pt x="0" y="565149"/>
                  </a:lnTo>
                  <a:lnTo>
                    <a:pt x="0" y="568959"/>
                  </a:lnTo>
                  <a:lnTo>
                    <a:pt x="6350" y="568959"/>
                  </a:lnTo>
                  <a:lnTo>
                    <a:pt x="6350" y="565149"/>
                  </a:lnTo>
                  <a:close/>
                </a:path>
                <a:path w="6350" h="718820">
                  <a:moveTo>
                    <a:pt x="6350" y="558799"/>
                  </a:moveTo>
                  <a:lnTo>
                    <a:pt x="0" y="558799"/>
                  </a:lnTo>
                  <a:lnTo>
                    <a:pt x="0" y="563879"/>
                  </a:lnTo>
                  <a:lnTo>
                    <a:pt x="6350" y="563879"/>
                  </a:lnTo>
                  <a:lnTo>
                    <a:pt x="6350" y="558799"/>
                  </a:lnTo>
                  <a:close/>
                </a:path>
                <a:path w="6350" h="718820">
                  <a:moveTo>
                    <a:pt x="6350" y="551179"/>
                  </a:moveTo>
                  <a:lnTo>
                    <a:pt x="0" y="551179"/>
                  </a:lnTo>
                  <a:lnTo>
                    <a:pt x="0" y="557529"/>
                  </a:lnTo>
                  <a:lnTo>
                    <a:pt x="6350" y="557529"/>
                  </a:lnTo>
                  <a:lnTo>
                    <a:pt x="6350" y="551179"/>
                  </a:lnTo>
                  <a:close/>
                </a:path>
                <a:path w="6350" h="718820">
                  <a:moveTo>
                    <a:pt x="6350" y="546099"/>
                  </a:moveTo>
                  <a:lnTo>
                    <a:pt x="0" y="546099"/>
                  </a:lnTo>
                  <a:lnTo>
                    <a:pt x="0" y="549909"/>
                  </a:lnTo>
                  <a:lnTo>
                    <a:pt x="6350" y="549909"/>
                  </a:lnTo>
                  <a:lnTo>
                    <a:pt x="6350" y="546099"/>
                  </a:lnTo>
                  <a:close/>
                </a:path>
                <a:path w="6350" h="718820">
                  <a:moveTo>
                    <a:pt x="6350" y="539749"/>
                  </a:moveTo>
                  <a:lnTo>
                    <a:pt x="0" y="539749"/>
                  </a:lnTo>
                  <a:lnTo>
                    <a:pt x="0" y="544830"/>
                  </a:lnTo>
                  <a:lnTo>
                    <a:pt x="6350" y="544830"/>
                  </a:lnTo>
                  <a:lnTo>
                    <a:pt x="6350" y="539749"/>
                  </a:lnTo>
                  <a:close/>
                </a:path>
                <a:path w="6350" h="718820">
                  <a:moveTo>
                    <a:pt x="6350" y="533399"/>
                  </a:moveTo>
                  <a:lnTo>
                    <a:pt x="0" y="533399"/>
                  </a:lnTo>
                  <a:lnTo>
                    <a:pt x="0" y="538479"/>
                  </a:lnTo>
                  <a:lnTo>
                    <a:pt x="6350" y="538479"/>
                  </a:lnTo>
                  <a:lnTo>
                    <a:pt x="6350" y="533399"/>
                  </a:lnTo>
                  <a:close/>
                </a:path>
                <a:path w="6350" h="718820">
                  <a:moveTo>
                    <a:pt x="6350" y="527049"/>
                  </a:moveTo>
                  <a:lnTo>
                    <a:pt x="0" y="527049"/>
                  </a:lnTo>
                  <a:lnTo>
                    <a:pt x="0" y="532130"/>
                  </a:lnTo>
                  <a:lnTo>
                    <a:pt x="6350" y="532130"/>
                  </a:lnTo>
                  <a:lnTo>
                    <a:pt x="6350" y="527049"/>
                  </a:lnTo>
                  <a:close/>
                </a:path>
                <a:path w="6350" h="718820">
                  <a:moveTo>
                    <a:pt x="1270" y="519429"/>
                  </a:moveTo>
                  <a:lnTo>
                    <a:pt x="0" y="519429"/>
                  </a:lnTo>
                  <a:lnTo>
                    <a:pt x="0" y="525779"/>
                  </a:lnTo>
                  <a:lnTo>
                    <a:pt x="5080" y="525779"/>
                  </a:lnTo>
                  <a:lnTo>
                    <a:pt x="5080" y="523239"/>
                  </a:lnTo>
                  <a:lnTo>
                    <a:pt x="3810" y="523239"/>
                  </a:lnTo>
                  <a:lnTo>
                    <a:pt x="3810" y="521969"/>
                  </a:lnTo>
                  <a:lnTo>
                    <a:pt x="2539" y="521969"/>
                  </a:lnTo>
                  <a:lnTo>
                    <a:pt x="2539" y="520699"/>
                  </a:lnTo>
                  <a:lnTo>
                    <a:pt x="1270" y="520699"/>
                  </a:lnTo>
                  <a:lnTo>
                    <a:pt x="1270" y="519429"/>
                  </a:lnTo>
                  <a:close/>
                </a:path>
              </a:pathLst>
            </a:custGeom>
            <a:solidFill>
              <a:srgbClr val="3F00F6"/>
            </a:solidFill>
          </p:spPr>
          <p:txBody>
            <a:bodyPr bIns="0" lIns="0" rIns="0" rtlCol="0" tIns="0" wrap="square"/>
            <a:p/>
          </p:txBody>
        </p:sp>
        <p:sp>
          <p:nvSpPr>
            <p:cNvPr id="1051079" name="object 2395"/>
            <p:cNvSpPr/>
            <p:nvPr/>
          </p:nvSpPr>
          <p:spPr>
            <a:xfrm>
              <a:off x="6367780" y="5796280"/>
              <a:ext cx="7620" cy="717550"/>
            </a:xfrm>
            <a:custGeom>
              <a:avLst/>
              <a:ahLst/>
              <a:rect l="l" t="t" r="r" b="b"/>
              <a:pathLst>
                <a:path w="7620" h="717550">
                  <a:moveTo>
                    <a:pt x="7620" y="0"/>
                  </a:moveTo>
                  <a:lnTo>
                    <a:pt x="0" y="0"/>
                  </a:lnTo>
                  <a:lnTo>
                    <a:pt x="0" y="2540"/>
                  </a:lnTo>
                  <a:lnTo>
                    <a:pt x="7620" y="2540"/>
                  </a:lnTo>
                  <a:lnTo>
                    <a:pt x="7620" y="0"/>
                  </a:lnTo>
                  <a:close/>
                </a:path>
                <a:path w="7620" h="717550">
                  <a:moveTo>
                    <a:pt x="7620" y="2540"/>
                  </a:moveTo>
                  <a:lnTo>
                    <a:pt x="0" y="2540"/>
                  </a:lnTo>
                  <a:lnTo>
                    <a:pt x="0" y="5080"/>
                  </a:lnTo>
                  <a:lnTo>
                    <a:pt x="7620" y="5080"/>
                  </a:lnTo>
                  <a:lnTo>
                    <a:pt x="7620" y="2540"/>
                  </a:lnTo>
                  <a:close/>
                </a:path>
                <a:path w="7620" h="717550">
                  <a:moveTo>
                    <a:pt x="7620" y="5080"/>
                  </a:moveTo>
                  <a:lnTo>
                    <a:pt x="0" y="5080"/>
                  </a:lnTo>
                  <a:lnTo>
                    <a:pt x="0" y="8890"/>
                  </a:lnTo>
                  <a:lnTo>
                    <a:pt x="7620" y="8890"/>
                  </a:lnTo>
                  <a:lnTo>
                    <a:pt x="7620" y="5080"/>
                  </a:lnTo>
                  <a:close/>
                </a:path>
                <a:path w="7620" h="717550">
                  <a:moveTo>
                    <a:pt x="7620" y="8890"/>
                  </a:moveTo>
                  <a:lnTo>
                    <a:pt x="0" y="8890"/>
                  </a:lnTo>
                  <a:lnTo>
                    <a:pt x="0" y="11430"/>
                  </a:lnTo>
                  <a:lnTo>
                    <a:pt x="7620" y="11430"/>
                  </a:lnTo>
                  <a:lnTo>
                    <a:pt x="7620" y="8890"/>
                  </a:lnTo>
                  <a:close/>
                </a:path>
                <a:path w="7620" h="717550">
                  <a:moveTo>
                    <a:pt x="7620" y="11430"/>
                  </a:moveTo>
                  <a:lnTo>
                    <a:pt x="0" y="11430"/>
                  </a:lnTo>
                  <a:lnTo>
                    <a:pt x="0" y="17780"/>
                  </a:lnTo>
                  <a:lnTo>
                    <a:pt x="7620" y="17780"/>
                  </a:lnTo>
                  <a:lnTo>
                    <a:pt x="7620" y="11430"/>
                  </a:lnTo>
                  <a:close/>
                </a:path>
                <a:path w="7620" h="717550">
                  <a:moveTo>
                    <a:pt x="7620" y="17780"/>
                  </a:moveTo>
                  <a:lnTo>
                    <a:pt x="0" y="17780"/>
                  </a:lnTo>
                  <a:lnTo>
                    <a:pt x="0" y="24130"/>
                  </a:lnTo>
                  <a:lnTo>
                    <a:pt x="7620" y="24130"/>
                  </a:lnTo>
                  <a:lnTo>
                    <a:pt x="7620" y="17780"/>
                  </a:lnTo>
                  <a:close/>
                </a:path>
                <a:path w="7620" h="717550">
                  <a:moveTo>
                    <a:pt x="7620" y="24130"/>
                  </a:moveTo>
                  <a:lnTo>
                    <a:pt x="0" y="24130"/>
                  </a:lnTo>
                  <a:lnTo>
                    <a:pt x="0" y="36830"/>
                  </a:lnTo>
                  <a:lnTo>
                    <a:pt x="7620" y="36830"/>
                  </a:lnTo>
                  <a:lnTo>
                    <a:pt x="7620" y="24130"/>
                  </a:lnTo>
                  <a:close/>
                </a:path>
                <a:path w="7620" h="717550">
                  <a:moveTo>
                    <a:pt x="7620" y="36830"/>
                  </a:moveTo>
                  <a:lnTo>
                    <a:pt x="0" y="36830"/>
                  </a:lnTo>
                  <a:lnTo>
                    <a:pt x="0" y="40640"/>
                  </a:lnTo>
                  <a:lnTo>
                    <a:pt x="7620" y="40640"/>
                  </a:lnTo>
                  <a:lnTo>
                    <a:pt x="7620" y="36830"/>
                  </a:lnTo>
                  <a:close/>
                </a:path>
                <a:path w="7620" h="717550">
                  <a:moveTo>
                    <a:pt x="7620" y="40640"/>
                  </a:moveTo>
                  <a:lnTo>
                    <a:pt x="0" y="40640"/>
                  </a:lnTo>
                  <a:lnTo>
                    <a:pt x="0" y="43180"/>
                  </a:lnTo>
                  <a:lnTo>
                    <a:pt x="7620" y="43180"/>
                  </a:lnTo>
                  <a:lnTo>
                    <a:pt x="7620" y="40640"/>
                  </a:lnTo>
                  <a:close/>
                </a:path>
                <a:path w="7620" h="717550">
                  <a:moveTo>
                    <a:pt x="7620" y="43180"/>
                  </a:moveTo>
                  <a:lnTo>
                    <a:pt x="0" y="43180"/>
                  </a:lnTo>
                  <a:lnTo>
                    <a:pt x="0" y="46990"/>
                  </a:lnTo>
                  <a:lnTo>
                    <a:pt x="7620" y="46990"/>
                  </a:lnTo>
                  <a:lnTo>
                    <a:pt x="7620" y="43180"/>
                  </a:lnTo>
                  <a:close/>
                </a:path>
                <a:path w="7620" h="717550">
                  <a:moveTo>
                    <a:pt x="7620" y="46990"/>
                  </a:moveTo>
                  <a:lnTo>
                    <a:pt x="0" y="46990"/>
                  </a:lnTo>
                  <a:lnTo>
                    <a:pt x="0" y="49530"/>
                  </a:lnTo>
                  <a:lnTo>
                    <a:pt x="7620" y="49530"/>
                  </a:lnTo>
                  <a:lnTo>
                    <a:pt x="7620" y="46990"/>
                  </a:lnTo>
                  <a:close/>
                </a:path>
                <a:path w="7620" h="717550">
                  <a:moveTo>
                    <a:pt x="7620" y="49530"/>
                  </a:moveTo>
                  <a:lnTo>
                    <a:pt x="0" y="49530"/>
                  </a:lnTo>
                  <a:lnTo>
                    <a:pt x="0" y="53340"/>
                  </a:lnTo>
                  <a:lnTo>
                    <a:pt x="7620" y="53340"/>
                  </a:lnTo>
                  <a:lnTo>
                    <a:pt x="7620" y="49530"/>
                  </a:lnTo>
                  <a:close/>
                </a:path>
                <a:path w="7620" h="717550">
                  <a:moveTo>
                    <a:pt x="7620" y="53340"/>
                  </a:moveTo>
                  <a:lnTo>
                    <a:pt x="0" y="53340"/>
                  </a:lnTo>
                  <a:lnTo>
                    <a:pt x="0" y="55880"/>
                  </a:lnTo>
                  <a:lnTo>
                    <a:pt x="7620" y="55880"/>
                  </a:lnTo>
                  <a:lnTo>
                    <a:pt x="7620" y="53340"/>
                  </a:lnTo>
                  <a:close/>
                </a:path>
                <a:path w="7620" h="717550">
                  <a:moveTo>
                    <a:pt x="7620" y="55880"/>
                  </a:moveTo>
                  <a:lnTo>
                    <a:pt x="0" y="55880"/>
                  </a:lnTo>
                  <a:lnTo>
                    <a:pt x="0" y="59690"/>
                  </a:lnTo>
                  <a:lnTo>
                    <a:pt x="7620" y="59690"/>
                  </a:lnTo>
                  <a:lnTo>
                    <a:pt x="7620" y="55880"/>
                  </a:lnTo>
                  <a:close/>
                </a:path>
                <a:path w="7620" h="717550">
                  <a:moveTo>
                    <a:pt x="7620" y="59690"/>
                  </a:moveTo>
                  <a:lnTo>
                    <a:pt x="0" y="59690"/>
                  </a:lnTo>
                  <a:lnTo>
                    <a:pt x="0" y="62230"/>
                  </a:lnTo>
                  <a:lnTo>
                    <a:pt x="7620" y="62230"/>
                  </a:lnTo>
                  <a:lnTo>
                    <a:pt x="7620" y="59690"/>
                  </a:lnTo>
                  <a:close/>
                </a:path>
                <a:path w="7620" h="717550">
                  <a:moveTo>
                    <a:pt x="7620" y="62230"/>
                  </a:moveTo>
                  <a:lnTo>
                    <a:pt x="0" y="62230"/>
                  </a:lnTo>
                  <a:lnTo>
                    <a:pt x="0" y="68580"/>
                  </a:lnTo>
                  <a:lnTo>
                    <a:pt x="7620" y="68580"/>
                  </a:lnTo>
                  <a:lnTo>
                    <a:pt x="7620" y="62230"/>
                  </a:lnTo>
                  <a:close/>
                </a:path>
                <a:path w="7620" h="717550">
                  <a:moveTo>
                    <a:pt x="7620" y="68580"/>
                  </a:moveTo>
                  <a:lnTo>
                    <a:pt x="0" y="68580"/>
                  </a:lnTo>
                  <a:lnTo>
                    <a:pt x="0" y="72390"/>
                  </a:lnTo>
                  <a:lnTo>
                    <a:pt x="7620" y="72390"/>
                  </a:lnTo>
                  <a:lnTo>
                    <a:pt x="7620" y="68580"/>
                  </a:lnTo>
                  <a:close/>
                </a:path>
                <a:path w="7620" h="717550">
                  <a:moveTo>
                    <a:pt x="7620" y="72390"/>
                  </a:moveTo>
                  <a:lnTo>
                    <a:pt x="0" y="72390"/>
                  </a:lnTo>
                  <a:lnTo>
                    <a:pt x="0" y="74930"/>
                  </a:lnTo>
                  <a:lnTo>
                    <a:pt x="7620" y="74930"/>
                  </a:lnTo>
                  <a:lnTo>
                    <a:pt x="7620" y="72390"/>
                  </a:lnTo>
                  <a:close/>
                </a:path>
                <a:path w="7620" h="717550">
                  <a:moveTo>
                    <a:pt x="7620" y="74930"/>
                  </a:moveTo>
                  <a:lnTo>
                    <a:pt x="0" y="74930"/>
                  </a:lnTo>
                  <a:lnTo>
                    <a:pt x="0" y="78740"/>
                  </a:lnTo>
                  <a:lnTo>
                    <a:pt x="7620" y="78740"/>
                  </a:lnTo>
                  <a:lnTo>
                    <a:pt x="7620" y="74930"/>
                  </a:lnTo>
                  <a:close/>
                </a:path>
                <a:path w="7620" h="717550">
                  <a:moveTo>
                    <a:pt x="7620" y="78740"/>
                  </a:moveTo>
                  <a:lnTo>
                    <a:pt x="0" y="78740"/>
                  </a:lnTo>
                  <a:lnTo>
                    <a:pt x="0" y="81280"/>
                  </a:lnTo>
                  <a:lnTo>
                    <a:pt x="7620" y="81280"/>
                  </a:lnTo>
                  <a:lnTo>
                    <a:pt x="7620" y="78740"/>
                  </a:lnTo>
                  <a:close/>
                </a:path>
                <a:path w="7620" h="717550">
                  <a:moveTo>
                    <a:pt x="7620" y="81280"/>
                  </a:moveTo>
                  <a:lnTo>
                    <a:pt x="0" y="81280"/>
                  </a:lnTo>
                  <a:lnTo>
                    <a:pt x="0" y="85090"/>
                  </a:lnTo>
                  <a:lnTo>
                    <a:pt x="7620" y="85090"/>
                  </a:lnTo>
                  <a:lnTo>
                    <a:pt x="7620" y="81280"/>
                  </a:lnTo>
                  <a:close/>
                </a:path>
                <a:path w="7620" h="717550">
                  <a:moveTo>
                    <a:pt x="7620" y="85090"/>
                  </a:moveTo>
                  <a:lnTo>
                    <a:pt x="0" y="85090"/>
                  </a:lnTo>
                  <a:lnTo>
                    <a:pt x="0" y="91440"/>
                  </a:lnTo>
                  <a:lnTo>
                    <a:pt x="7620" y="91440"/>
                  </a:lnTo>
                  <a:lnTo>
                    <a:pt x="7620" y="85090"/>
                  </a:lnTo>
                  <a:close/>
                </a:path>
                <a:path w="7620" h="717550">
                  <a:moveTo>
                    <a:pt x="7620" y="91440"/>
                  </a:moveTo>
                  <a:lnTo>
                    <a:pt x="0" y="91440"/>
                  </a:lnTo>
                  <a:lnTo>
                    <a:pt x="0" y="93980"/>
                  </a:lnTo>
                  <a:lnTo>
                    <a:pt x="7620" y="93980"/>
                  </a:lnTo>
                  <a:lnTo>
                    <a:pt x="7620" y="91440"/>
                  </a:lnTo>
                  <a:close/>
                </a:path>
                <a:path w="7620" h="717550">
                  <a:moveTo>
                    <a:pt x="7620" y="93980"/>
                  </a:moveTo>
                  <a:lnTo>
                    <a:pt x="0" y="93980"/>
                  </a:lnTo>
                  <a:lnTo>
                    <a:pt x="0" y="97790"/>
                  </a:lnTo>
                  <a:lnTo>
                    <a:pt x="7620" y="97790"/>
                  </a:lnTo>
                  <a:lnTo>
                    <a:pt x="7620" y="93980"/>
                  </a:lnTo>
                  <a:close/>
                </a:path>
                <a:path w="7620" h="717550">
                  <a:moveTo>
                    <a:pt x="7620" y="97790"/>
                  </a:moveTo>
                  <a:lnTo>
                    <a:pt x="0" y="97790"/>
                  </a:lnTo>
                  <a:lnTo>
                    <a:pt x="0" y="100330"/>
                  </a:lnTo>
                  <a:lnTo>
                    <a:pt x="7620" y="100330"/>
                  </a:lnTo>
                  <a:lnTo>
                    <a:pt x="7620" y="97790"/>
                  </a:lnTo>
                  <a:close/>
                </a:path>
                <a:path w="7620" h="717550">
                  <a:moveTo>
                    <a:pt x="7620" y="100330"/>
                  </a:moveTo>
                  <a:lnTo>
                    <a:pt x="0" y="100330"/>
                  </a:lnTo>
                  <a:lnTo>
                    <a:pt x="0" y="104140"/>
                  </a:lnTo>
                  <a:lnTo>
                    <a:pt x="7620" y="104140"/>
                  </a:lnTo>
                  <a:lnTo>
                    <a:pt x="7620" y="100330"/>
                  </a:lnTo>
                  <a:close/>
                </a:path>
                <a:path w="7620" h="717550">
                  <a:moveTo>
                    <a:pt x="7620" y="104140"/>
                  </a:moveTo>
                  <a:lnTo>
                    <a:pt x="0" y="104140"/>
                  </a:lnTo>
                  <a:lnTo>
                    <a:pt x="0" y="106680"/>
                  </a:lnTo>
                  <a:lnTo>
                    <a:pt x="7620" y="106680"/>
                  </a:lnTo>
                  <a:lnTo>
                    <a:pt x="7620" y="104140"/>
                  </a:lnTo>
                  <a:close/>
                </a:path>
                <a:path w="7620" h="717550">
                  <a:moveTo>
                    <a:pt x="7620" y="106680"/>
                  </a:moveTo>
                  <a:lnTo>
                    <a:pt x="0" y="106680"/>
                  </a:lnTo>
                  <a:lnTo>
                    <a:pt x="0" y="110490"/>
                  </a:lnTo>
                  <a:lnTo>
                    <a:pt x="7620" y="110490"/>
                  </a:lnTo>
                  <a:lnTo>
                    <a:pt x="7620" y="106680"/>
                  </a:lnTo>
                  <a:close/>
                </a:path>
                <a:path w="7620" h="717550">
                  <a:moveTo>
                    <a:pt x="7620" y="110490"/>
                  </a:moveTo>
                  <a:lnTo>
                    <a:pt x="0" y="110490"/>
                  </a:lnTo>
                  <a:lnTo>
                    <a:pt x="0" y="113030"/>
                  </a:lnTo>
                  <a:lnTo>
                    <a:pt x="7620" y="113030"/>
                  </a:lnTo>
                  <a:lnTo>
                    <a:pt x="7620" y="110490"/>
                  </a:lnTo>
                  <a:close/>
                </a:path>
                <a:path w="7620" h="717550">
                  <a:moveTo>
                    <a:pt x="7620" y="113030"/>
                  </a:moveTo>
                  <a:lnTo>
                    <a:pt x="0" y="113030"/>
                  </a:lnTo>
                  <a:lnTo>
                    <a:pt x="0" y="116840"/>
                  </a:lnTo>
                  <a:lnTo>
                    <a:pt x="7620" y="116840"/>
                  </a:lnTo>
                  <a:lnTo>
                    <a:pt x="7620" y="113030"/>
                  </a:lnTo>
                  <a:close/>
                </a:path>
                <a:path w="7620" h="717550">
                  <a:moveTo>
                    <a:pt x="7620" y="116840"/>
                  </a:moveTo>
                  <a:lnTo>
                    <a:pt x="0" y="116840"/>
                  </a:lnTo>
                  <a:lnTo>
                    <a:pt x="0" y="119380"/>
                  </a:lnTo>
                  <a:lnTo>
                    <a:pt x="7620" y="119380"/>
                  </a:lnTo>
                  <a:lnTo>
                    <a:pt x="7620" y="116840"/>
                  </a:lnTo>
                  <a:close/>
                </a:path>
                <a:path w="7620" h="717550">
                  <a:moveTo>
                    <a:pt x="7620" y="119380"/>
                  </a:moveTo>
                  <a:lnTo>
                    <a:pt x="0" y="119380"/>
                  </a:lnTo>
                  <a:lnTo>
                    <a:pt x="0" y="123190"/>
                  </a:lnTo>
                  <a:lnTo>
                    <a:pt x="7620" y="123190"/>
                  </a:lnTo>
                  <a:lnTo>
                    <a:pt x="7620" y="119380"/>
                  </a:lnTo>
                  <a:close/>
                </a:path>
                <a:path w="7620" h="717550">
                  <a:moveTo>
                    <a:pt x="7620" y="123190"/>
                  </a:moveTo>
                  <a:lnTo>
                    <a:pt x="0" y="123190"/>
                  </a:lnTo>
                  <a:lnTo>
                    <a:pt x="0" y="125730"/>
                  </a:lnTo>
                  <a:lnTo>
                    <a:pt x="7620" y="125730"/>
                  </a:lnTo>
                  <a:lnTo>
                    <a:pt x="7620" y="123190"/>
                  </a:lnTo>
                  <a:close/>
                </a:path>
                <a:path w="7620" h="717550">
                  <a:moveTo>
                    <a:pt x="7620" y="125730"/>
                  </a:moveTo>
                  <a:lnTo>
                    <a:pt x="0" y="125730"/>
                  </a:lnTo>
                  <a:lnTo>
                    <a:pt x="0" y="129540"/>
                  </a:lnTo>
                  <a:lnTo>
                    <a:pt x="7620" y="129540"/>
                  </a:lnTo>
                  <a:lnTo>
                    <a:pt x="7620" y="125730"/>
                  </a:lnTo>
                  <a:close/>
                </a:path>
                <a:path w="7620" h="717550">
                  <a:moveTo>
                    <a:pt x="7620" y="129540"/>
                  </a:moveTo>
                  <a:lnTo>
                    <a:pt x="0" y="129540"/>
                  </a:lnTo>
                  <a:lnTo>
                    <a:pt x="0" y="132080"/>
                  </a:lnTo>
                  <a:lnTo>
                    <a:pt x="7620" y="132080"/>
                  </a:lnTo>
                  <a:lnTo>
                    <a:pt x="7620" y="129540"/>
                  </a:lnTo>
                  <a:close/>
                </a:path>
                <a:path w="7620" h="717550">
                  <a:moveTo>
                    <a:pt x="7620" y="132080"/>
                  </a:moveTo>
                  <a:lnTo>
                    <a:pt x="0" y="132080"/>
                  </a:lnTo>
                  <a:lnTo>
                    <a:pt x="0" y="135890"/>
                  </a:lnTo>
                  <a:lnTo>
                    <a:pt x="7620" y="135890"/>
                  </a:lnTo>
                  <a:lnTo>
                    <a:pt x="7620" y="132080"/>
                  </a:lnTo>
                  <a:close/>
                </a:path>
                <a:path w="7620" h="717550">
                  <a:moveTo>
                    <a:pt x="7620" y="135890"/>
                  </a:moveTo>
                  <a:lnTo>
                    <a:pt x="0" y="135890"/>
                  </a:lnTo>
                  <a:lnTo>
                    <a:pt x="0" y="138430"/>
                  </a:lnTo>
                  <a:lnTo>
                    <a:pt x="7620" y="138430"/>
                  </a:lnTo>
                  <a:lnTo>
                    <a:pt x="7620" y="135890"/>
                  </a:lnTo>
                  <a:close/>
                </a:path>
                <a:path w="7620" h="717550">
                  <a:moveTo>
                    <a:pt x="7620" y="138430"/>
                  </a:moveTo>
                  <a:lnTo>
                    <a:pt x="0" y="138430"/>
                  </a:lnTo>
                  <a:lnTo>
                    <a:pt x="0" y="142240"/>
                  </a:lnTo>
                  <a:lnTo>
                    <a:pt x="7620" y="142240"/>
                  </a:lnTo>
                  <a:lnTo>
                    <a:pt x="7620" y="138430"/>
                  </a:lnTo>
                  <a:close/>
                </a:path>
                <a:path w="7620" h="717550">
                  <a:moveTo>
                    <a:pt x="7620" y="142240"/>
                  </a:moveTo>
                  <a:lnTo>
                    <a:pt x="0" y="142240"/>
                  </a:lnTo>
                  <a:lnTo>
                    <a:pt x="0" y="144780"/>
                  </a:lnTo>
                  <a:lnTo>
                    <a:pt x="7620" y="144780"/>
                  </a:lnTo>
                  <a:lnTo>
                    <a:pt x="7620" y="142240"/>
                  </a:lnTo>
                  <a:close/>
                </a:path>
                <a:path w="7620" h="717550">
                  <a:moveTo>
                    <a:pt x="7620" y="144780"/>
                  </a:moveTo>
                  <a:lnTo>
                    <a:pt x="0" y="144780"/>
                  </a:lnTo>
                  <a:lnTo>
                    <a:pt x="0" y="151130"/>
                  </a:lnTo>
                  <a:lnTo>
                    <a:pt x="7620" y="151130"/>
                  </a:lnTo>
                  <a:lnTo>
                    <a:pt x="7620" y="144780"/>
                  </a:lnTo>
                  <a:close/>
                </a:path>
                <a:path w="7620" h="717550">
                  <a:moveTo>
                    <a:pt x="7620" y="151130"/>
                  </a:moveTo>
                  <a:lnTo>
                    <a:pt x="0" y="151130"/>
                  </a:lnTo>
                  <a:lnTo>
                    <a:pt x="0" y="157480"/>
                  </a:lnTo>
                  <a:lnTo>
                    <a:pt x="7620" y="157480"/>
                  </a:lnTo>
                  <a:lnTo>
                    <a:pt x="7620" y="151130"/>
                  </a:lnTo>
                  <a:close/>
                </a:path>
                <a:path w="7620" h="717550">
                  <a:moveTo>
                    <a:pt x="7620" y="157480"/>
                  </a:moveTo>
                  <a:lnTo>
                    <a:pt x="0" y="157480"/>
                  </a:lnTo>
                  <a:lnTo>
                    <a:pt x="0" y="161290"/>
                  </a:lnTo>
                  <a:lnTo>
                    <a:pt x="7620" y="161290"/>
                  </a:lnTo>
                  <a:lnTo>
                    <a:pt x="7620" y="157480"/>
                  </a:lnTo>
                  <a:close/>
                </a:path>
                <a:path w="7620" h="717550">
                  <a:moveTo>
                    <a:pt x="7620" y="161290"/>
                  </a:moveTo>
                  <a:lnTo>
                    <a:pt x="0" y="161290"/>
                  </a:lnTo>
                  <a:lnTo>
                    <a:pt x="0" y="163830"/>
                  </a:lnTo>
                  <a:lnTo>
                    <a:pt x="7620" y="163830"/>
                  </a:lnTo>
                  <a:lnTo>
                    <a:pt x="7620" y="161290"/>
                  </a:lnTo>
                  <a:close/>
                </a:path>
                <a:path w="7620" h="717550">
                  <a:moveTo>
                    <a:pt x="7620" y="163830"/>
                  </a:moveTo>
                  <a:lnTo>
                    <a:pt x="0" y="163830"/>
                  </a:lnTo>
                  <a:lnTo>
                    <a:pt x="0" y="170180"/>
                  </a:lnTo>
                  <a:lnTo>
                    <a:pt x="7620" y="170180"/>
                  </a:lnTo>
                  <a:lnTo>
                    <a:pt x="7620" y="163830"/>
                  </a:lnTo>
                  <a:close/>
                </a:path>
                <a:path w="7620" h="717550">
                  <a:moveTo>
                    <a:pt x="7620" y="170180"/>
                  </a:moveTo>
                  <a:lnTo>
                    <a:pt x="0" y="170180"/>
                  </a:lnTo>
                  <a:lnTo>
                    <a:pt x="0" y="176530"/>
                  </a:lnTo>
                  <a:lnTo>
                    <a:pt x="7620" y="176530"/>
                  </a:lnTo>
                  <a:lnTo>
                    <a:pt x="7620" y="170180"/>
                  </a:lnTo>
                  <a:close/>
                </a:path>
                <a:path w="7620" h="717550">
                  <a:moveTo>
                    <a:pt x="7620" y="176530"/>
                  </a:moveTo>
                  <a:lnTo>
                    <a:pt x="0" y="176530"/>
                  </a:lnTo>
                  <a:lnTo>
                    <a:pt x="0" y="182880"/>
                  </a:lnTo>
                  <a:lnTo>
                    <a:pt x="7620" y="182880"/>
                  </a:lnTo>
                  <a:lnTo>
                    <a:pt x="7620" y="176530"/>
                  </a:lnTo>
                  <a:close/>
                </a:path>
                <a:path w="7620" h="717550">
                  <a:moveTo>
                    <a:pt x="7620" y="182880"/>
                  </a:moveTo>
                  <a:lnTo>
                    <a:pt x="0" y="182880"/>
                  </a:lnTo>
                  <a:lnTo>
                    <a:pt x="0" y="186690"/>
                  </a:lnTo>
                  <a:lnTo>
                    <a:pt x="7620" y="186690"/>
                  </a:lnTo>
                  <a:lnTo>
                    <a:pt x="7620" y="182880"/>
                  </a:lnTo>
                  <a:close/>
                </a:path>
                <a:path w="7620" h="717550">
                  <a:moveTo>
                    <a:pt x="7620" y="186690"/>
                  </a:moveTo>
                  <a:lnTo>
                    <a:pt x="0" y="186690"/>
                  </a:lnTo>
                  <a:lnTo>
                    <a:pt x="0" y="189230"/>
                  </a:lnTo>
                  <a:lnTo>
                    <a:pt x="7620" y="189230"/>
                  </a:lnTo>
                  <a:lnTo>
                    <a:pt x="7620" y="186690"/>
                  </a:lnTo>
                  <a:close/>
                </a:path>
                <a:path w="7620" h="717550">
                  <a:moveTo>
                    <a:pt x="7620" y="189230"/>
                  </a:moveTo>
                  <a:lnTo>
                    <a:pt x="0" y="189230"/>
                  </a:lnTo>
                  <a:lnTo>
                    <a:pt x="0" y="193040"/>
                  </a:lnTo>
                  <a:lnTo>
                    <a:pt x="7620" y="193040"/>
                  </a:lnTo>
                  <a:lnTo>
                    <a:pt x="7620" y="189230"/>
                  </a:lnTo>
                  <a:close/>
                </a:path>
                <a:path w="7620" h="717550">
                  <a:moveTo>
                    <a:pt x="7620" y="193040"/>
                  </a:moveTo>
                  <a:lnTo>
                    <a:pt x="0" y="193040"/>
                  </a:lnTo>
                  <a:lnTo>
                    <a:pt x="0" y="195580"/>
                  </a:lnTo>
                  <a:lnTo>
                    <a:pt x="7620" y="195580"/>
                  </a:lnTo>
                  <a:lnTo>
                    <a:pt x="7620" y="193040"/>
                  </a:lnTo>
                  <a:close/>
                </a:path>
                <a:path w="7620" h="717550">
                  <a:moveTo>
                    <a:pt x="7620" y="195580"/>
                  </a:moveTo>
                  <a:lnTo>
                    <a:pt x="0" y="195580"/>
                  </a:lnTo>
                  <a:lnTo>
                    <a:pt x="0" y="199390"/>
                  </a:lnTo>
                  <a:lnTo>
                    <a:pt x="7620" y="199390"/>
                  </a:lnTo>
                  <a:lnTo>
                    <a:pt x="7620" y="195580"/>
                  </a:lnTo>
                  <a:close/>
                </a:path>
                <a:path w="7620" h="717550">
                  <a:moveTo>
                    <a:pt x="7620" y="199390"/>
                  </a:moveTo>
                  <a:lnTo>
                    <a:pt x="0" y="199390"/>
                  </a:lnTo>
                  <a:lnTo>
                    <a:pt x="0" y="201930"/>
                  </a:lnTo>
                  <a:lnTo>
                    <a:pt x="7620" y="201930"/>
                  </a:lnTo>
                  <a:lnTo>
                    <a:pt x="7620" y="199390"/>
                  </a:lnTo>
                  <a:close/>
                </a:path>
                <a:path w="7620" h="717550">
                  <a:moveTo>
                    <a:pt x="7620" y="201930"/>
                  </a:moveTo>
                  <a:lnTo>
                    <a:pt x="0" y="201930"/>
                  </a:lnTo>
                  <a:lnTo>
                    <a:pt x="0" y="205740"/>
                  </a:lnTo>
                  <a:lnTo>
                    <a:pt x="5080" y="205740"/>
                  </a:lnTo>
                  <a:lnTo>
                    <a:pt x="5080" y="204470"/>
                  </a:lnTo>
                  <a:lnTo>
                    <a:pt x="6350" y="204470"/>
                  </a:lnTo>
                  <a:lnTo>
                    <a:pt x="6350" y="203200"/>
                  </a:lnTo>
                  <a:lnTo>
                    <a:pt x="7620" y="203200"/>
                  </a:lnTo>
                  <a:lnTo>
                    <a:pt x="7620" y="201930"/>
                  </a:lnTo>
                  <a:close/>
                </a:path>
                <a:path w="7620" h="717550">
                  <a:moveTo>
                    <a:pt x="3810" y="205740"/>
                  </a:moveTo>
                  <a:lnTo>
                    <a:pt x="0" y="205740"/>
                  </a:lnTo>
                  <a:lnTo>
                    <a:pt x="0" y="208280"/>
                  </a:lnTo>
                  <a:lnTo>
                    <a:pt x="2539" y="208280"/>
                  </a:lnTo>
                  <a:lnTo>
                    <a:pt x="2539" y="207010"/>
                  </a:lnTo>
                  <a:lnTo>
                    <a:pt x="3810" y="207010"/>
                  </a:lnTo>
                  <a:lnTo>
                    <a:pt x="3810" y="205740"/>
                  </a:lnTo>
                  <a:close/>
                </a:path>
                <a:path w="7620" h="717550">
                  <a:moveTo>
                    <a:pt x="1270" y="208280"/>
                  </a:moveTo>
                  <a:lnTo>
                    <a:pt x="0" y="208280"/>
                  </a:lnTo>
                  <a:lnTo>
                    <a:pt x="0" y="209550"/>
                  </a:lnTo>
                  <a:lnTo>
                    <a:pt x="1270" y="209550"/>
                  </a:lnTo>
                  <a:lnTo>
                    <a:pt x="1270" y="208280"/>
                  </a:lnTo>
                  <a:close/>
                </a:path>
                <a:path w="7620" h="717550">
                  <a:moveTo>
                    <a:pt x="7620" y="715010"/>
                  </a:moveTo>
                  <a:lnTo>
                    <a:pt x="0" y="715010"/>
                  </a:lnTo>
                  <a:lnTo>
                    <a:pt x="0" y="717550"/>
                  </a:lnTo>
                  <a:lnTo>
                    <a:pt x="7620" y="717550"/>
                  </a:lnTo>
                  <a:lnTo>
                    <a:pt x="7620" y="715010"/>
                  </a:lnTo>
                  <a:close/>
                </a:path>
                <a:path w="7620" h="717550">
                  <a:moveTo>
                    <a:pt x="7620" y="711200"/>
                  </a:moveTo>
                  <a:lnTo>
                    <a:pt x="0" y="711200"/>
                  </a:lnTo>
                  <a:lnTo>
                    <a:pt x="0" y="713740"/>
                  </a:lnTo>
                  <a:lnTo>
                    <a:pt x="7620" y="713740"/>
                  </a:lnTo>
                  <a:lnTo>
                    <a:pt x="7620" y="711200"/>
                  </a:lnTo>
                  <a:close/>
                </a:path>
                <a:path w="7620" h="717550">
                  <a:moveTo>
                    <a:pt x="7620" y="708660"/>
                  </a:moveTo>
                  <a:lnTo>
                    <a:pt x="0" y="708660"/>
                  </a:lnTo>
                  <a:lnTo>
                    <a:pt x="0" y="709930"/>
                  </a:lnTo>
                  <a:lnTo>
                    <a:pt x="7620" y="709930"/>
                  </a:lnTo>
                  <a:lnTo>
                    <a:pt x="7620" y="708660"/>
                  </a:lnTo>
                  <a:close/>
                </a:path>
                <a:path w="7620" h="717550">
                  <a:moveTo>
                    <a:pt x="7620" y="704850"/>
                  </a:moveTo>
                  <a:lnTo>
                    <a:pt x="0" y="704850"/>
                  </a:lnTo>
                  <a:lnTo>
                    <a:pt x="0" y="707390"/>
                  </a:lnTo>
                  <a:lnTo>
                    <a:pt x="7620" y="707390"/>
                  </a:lnTo>
                  <a:lnTo>
                    <a:pt x="7620" y="704850"/>
                  </a:lnTo>
                  <a:close/>
                </a:path>
                <a:path w="7620" h="717550">
                  <a:moveTo>
                    <a:pt x="7620" y="702310"/>
                  </a:moveTo>
                  <a:lnTo>
                    <a:pt x="0" y="702310"/>
                  </a:lnTo>
                  <a:lnTo>
                    <a:pt x="0" y="703580"/>
                  </a:lnTo>
                  <a:lnTo>
                    <a:pt x="7620" y="703580"/>
                  </a:lnTo>
                  <a:lnTo>
                    <a:pt x="7620" y="702310"/>
                  </a:lnTo>
                  <a:close/>
                </a:path>
                <a:path w="7620" h="717550">
                  <a:moveTo>
                    <a:pt x="7620" y="698500"/>
                  </a:moveTo>
                  <a:lnTo>
                    <a:pt x="0" y="698500"/>
                  </a:lnTo>
                  <a:lnTo>
                    <a:pt x="0" y="701040"/>
                  </a:lnTo>
                  <a:lnTo>
                    <a:pt x="7620" y="701040"/>
                  </a:lnTo>
                  <a:lnTo>
                    <a:pt x="7620" y="698500"/>
                  </a:lnTo>
                  <a:close/>
                </a:path>
                <a:path w="7620" h="717550">
                  <a:moveTo>
                    <a:pt x="7620" y="695960"/>
                  </a:moveTo>
                  <a:lnTo>
                    <a:pt x="0" y="695960"/>
                  </a:lnTo>
                  <a:lnTo>
                    <a:pt x="0" y="697230"/>
                  </a:lnTo>
                  <a:lnTo>
                    <a:pt x="7620" y="697230"/>
                  </a:lnTo>
                  <a:lnTo>
                    <a:pt x="7620" y="695960"/>
                  </a:lnTo>
                  <a:close/>
                </a:path>
                <a:path w="7620" h="717550">
                  <a:moveTo>
                    <a:pt x="7620" y="692150"/>
                  </a:moveTo>
                  <a:lnTo>
                    <a:pt x="0" y="692150"/>
                  </a:lnTo>
                  <a:lnTo>
                    <a:pt x="0" y="694690"/>
                  </a:lnTo>
                  <a:lnTo>
                    <a:pt x="7620" y="694690"/>
                  </a:lnTo>
                  <a:lnTo>
                    <a:pt x="7620" y="692150"/>
                  </a:lnTo>
                  <a:close/>
                </a:path>
                <a:path w="7620" h="717550">
                  <a:moveTo>
                    <a:pt x="7620" y="689610"/>
                  </a:moveTo>
                  <a:lnTo>
                    <a:pt x="0" y="689610"/>
                  </a:lnTo>
                  <a:lnTo>
                    <a:pt x="0" y="690880"/>
                  </a:lnTo>
                  <a:lnTo>
                    <a:pt x="7620" y="690880"/>
                  </a:lnTo>
                  <a:lnTo>
                    <a:pt x="7620" y="689610"/>
                  </a:lnTo>
                  <a:close/>
                </a:path>
                <a:path w="7620" h="717550">
                  <a:moveTo>
                    <a:pt x="7620" y="685800"/>
                  </a:moveTo>
                  <a:lnTo>
                    <a:pt x="0" y="685800"/>
                  </a:lnTo>
                  <a:lnTo>
                    <a:pt x="0" y="688340"/>
                  </a:lnTo>
                  <a:lnTo>
                    <a:pt x="7620" y="688340"/>
                  </a:lnTo>
                  <a:lnTo>
                    <a:pt x="7620" y="685800"/>
                  </a:lnTo>
                  <a:close/>
                </a:path>
                <a:path w="7620" h="717550">
                  <a:moveTo>
                    <a:pt x="7620" y="683260"/>
                  </a:moveTo>
                  <a:lnTo>
                    <a:pt x="0" y="683260"/>
                  </a:lnTo>
                  <a:lnTo>
                    <a:pt x="0" y="684530"/>
                  </a:lnTo>
                  <a:lnTo>
                    <a:pt x="7620" y="684530"/>
                  </a:lnTo>
                  <a:lnTo>
                    <a:pt x="7620" y="683260"/>
                  </a:lnTo>
                  <a:close/>
                </a:path>
                <a:path w="7620" h="717550">
                  <a:moveTo>
                    <a:pt x="7620" y="679450"/>
                  </a:moveTo>
                  <a:lnTo>
                    <a:pt x="0" y="679450"/>
                  </a:lnTo>
                  <a:lnTo>
                    <a:pt x="0" y="681990"/>
                  </a:lnTo>
                  <a:lnTo>
                    <a:pt x="7620" y="681990"/>
                  </a:lnTo>
                  <a:lnTo>
                    <a:pt x="7620" y="679450"/>
                  </a:lnTo>
                  <a:close/>
                </a:path>
                <a:path w="7620" h="717550">
                  <a:moveTo>
                    <a:pt x="7620" y="676910"/>
                  </a:moveTo>
                  <a:lnTo>
                    <a:pt x="0" y="676910"/>
                  </a:lnTo>
                  <a:lnTo>
                    <a:pt x="0" y="678180"/>
                  </a:lnTo>
                  <a:lnTo>
                    <a:pt x="7620" y="678180"/>
                  </a:lnTo>
                  <a:lnTo>
                    <a:pt x="7620" y="676910"/>
                  </a:lnTo>
                  <a:close/>
                </a:path>
                <a:path w="7620" h="717550">
                  <a:moveTo>
                    <a:pt x="7620" y="673100"/>
                  </a:moveTo>
                  <a:lnTo>
                    <a:pt x="0" y="673100"/>
                  </a:lnTo>
                  <a:lnTo>
                    <a:pt x="0" y="675640"/>
                  </a:lnTo>
                  <a:lnTo>
                    <a:pt x="7620" y="675640"/>
                  </a:lnTo>
                  <a:lnTo>
                    <a:pt x="7620" y="673100"/>
                  </a:lnTo>
                  <a:close/>
                </a:path>
                <a:path w="7620" h="717550">
                  <a:moveTo>
                    <a:pt x="7620" y="670560"/>
                  </a:moveTo>
                  <a:lnTo>
                    <a:pt x="0" y="670560"/>
                  </a:lnTo>
                  <a:lnTo>
                    <a:pt x="0" y="671830"/>
                  </a:lnTo>
                  <a:lnTo>
                    <a:pt x="7620" y="671830"/>
                  </a:lnTo>
                  <a:lnTo>
                    <a:pt x="7620" y="670560"/>
                  </a:lnTo>
                  <a:close/>
                </a:path>
                <a:path w="7620" h="717550">
                  <a:moveTo>
                    <a:pt x="7620" y="666750"/>
                  </a:moveTo>
                  <a:lnTo>
                    <a:pt x="0" y="666750"/>
                  </a:lnTo>
                  <a:lnTo>
                    <a:pt x="0" y="669290"/>
                  </a:lnTo>
                  <a:lnTo>
                    <a:pt x="7620" y="669290"/>
                  </a:lnTo>
                  <a:lnTo>
                    <a:pt x="7620" y="666750"/>
                  </a:lnTo>
                  <a:close/>
                </a:path>
                <a:path w="7620" h="717550">
                  <a:moveTo>
                    <a:pt x="7620" y="664210"/>
                  </a:moveTo>
                  <a:lnTo>
                    <a:pt x="0" y="664210"/>
                  </a:lnTo>
                  <a:lnTo>
                    <a:pt x="0" y="665480"/>
                  </a:lnTo>
                  <a:lnTo>
                    <a:pt x="7620" y="665480"/>
                  </a:lnTo>
                  <a:lnTo>
                    <a:pt x="7620" y="664210"/>
                  </a:lnTo>
                  <a:close/>
                </a:path>
                <a:path w="7620" h="717550">
                  <a:moveTo>
                    <a:pt x="7620" y="660400"/>
                  </a:moveTo>
                  <a:lnTo>
                    <a:pt x="0" y="660400"/>
                  </a:lnTo>
                  <a:lnTo>
                    <a:pt x="0" y="662940"/>
                  </a:lnTo>
                  <a:lnTo>
                    <a:pt x="7620" y="662940"/>
                  </a:lnTo>
                  <a:lnTo>
                    <a:pt x="7620" y="660400"/>
                  </a:lnTo>
                  <a:close/>
                </a:path>
                <a:path w="7620" h="717550">
                  <a:moveTo>
                    <a:pt x="7620" y="657860"/>
                  </a:moveTo>
                  <a:lnTo>
                    <a:pt x="0" y="657860"/>
                  </a:lnTo>
                  <a:lnTo>
                    <a:pt x="0" y="659130"/>
                  </a:lnTo>
                  <a:lnTo>
                    <a:pt x="7620" y="659130"/>
                  </a:lnTo>
                  <a:lnTo>
                    <a:pt x="7620" y="657860"/>
                  </a:lnTo>
                  <a:close/>
                </a:path>
                <a:path w="7620" h="717550">
                  <a:moveTo>
                    <a:pt x="7620" y="652780"/>
                  </a:moveTo>
                  <a:lnTo>
                    <a:pt x="0" y="652780"/>
                  </a:lnTo>
                  <a:lnTo>
                    <a:pt x="0" y="656590"/>
                  </a:lnTo>
                  <a:lnTo>
                    <a:pt x="7620" y="656590"/>
                  </a:lnTo>
                  <a:lnTo>
                    <a:pt x="7620" y="652780"/>
                  </a:lnTo>
                  <a:close/>
                </a:path>
                <a:path w="7620" h="717550">
                  <a:moveTo>
                    <a:pt x="7620" y="646430"/>
                  </a:moveTo>
                  <a:lnTo>
                    <a:pt x="0" y="646430"/>
                  </a:lnTo>
                  <a:lnTo>
                    <a:pt x="0" y="651510"/>
                  </a:lnTo>
                  <a:lnTo>
                    <a:pt x="7620" y="651510"/>
                  </a:lnTo>
                  <a:lnTo>
                    <a:pt x="7620" y="646430"/>
                  </a:lnTo>
                  <a:close/>
                </a:path>
                <a:path w="7620" h="717550">
                  <a:moveTo>
                    <a:pt x="7620" y="640080"/>
                  </a:moveTo>
                  <a:lnTo>
                    <a:pt x="0" y="640080"/>
                  </a:lnTo>
                  <a:lnTo>
                    <a:pt x="0" y="645160"/>
                  </a:lnTo>
                  <a:lnTo>
                    <a:pt x="7620" y="645160"/>
                  </a:lnTo>
                  <a:lnTo>
                    <a:pt x="7620" y="640080"/>
                  </a:lnTo>
                  <a:close/>
                </a:path>
                <a:path w="7620" h="717550">
                  <a:moveTo>
                    <a:pt x="7620" y="633730"/>
                  </a:moveTo>
                  <a:lnTo>
                    <a:pt x="0" y="633730"/>
                  </a:lnTo>
                  <a:lnTo>
                    <a:pt x="0" y="638810"/>
                  </a:lnTo>
                  <a:lnTo>
                    <a:pt x="7620" y="638810"/>
                  </a:lnTo>
                  <a:lnTo>
                    <a:pt x="7620" y="633730"/>
                  </a:lnTo>
                  <a:close/>
                </a:path>
                <a:path w="7620" h="717550">
                  <a:moveTo>
                    <a:pt x="7620" y="627380"/>
                  </a:moveTo>
                  <a:lnTo>
                    <a:pt x="0" y="627380"/>
                  </a:lnTo>
                  <a:lnTo>
                    <a:pt x="0" y="632460"/>
                  </a:lnTo>
                  <a:lnTo>
                    <a:pt x="7620" y="632460"/>
                  </a:lnTo>
                  <a:lnTo>
                    <a:pt x="7620" y="627380"/>
                  </a:lnTo>
                  <a:close/>
                </a:path>
                <a:path w="7620" h="717550">
                  <a:moveTo>
                    <a:pt x="7620" y="621030"/>
                  </a:moveTo>
                  <a:lnTo>
                    <a:pt x="0" y="621030"/>
                  </a:lnTo>
                  <a:lnTo>
                    <a:pt x="0" y="626110"/>
                  </a:lnTo>
                  <a:lnTo>
                    <a:pt x="7620" y="626110"/>
                  </a:lnTo>
                  <a:lnTo>
                    <a:pt x="7620" y="621030"/>
                  </a:lnTo>
                  <a:close/>
                </a:path>
                <a:path w="7620" h="717550">
                  <a:moveTo>
                    <a:pt x="7620" y="614680"/>
                  </a:moveTo>
                  <a:lnTo>
                    <a:pt x="0" y="614680"/>
                  </a:lnTo>
                  <a:lnTo>
                    <a:pt x="0" y="619760"/>
                  </a:lnTo>
                  <a:lnTo>
                    <a:pt x="7620" y="619760"/>
                  </a:lnTo>
                  <a:lnTo>
                    <a:pt x="7620" y="614680"/>
                  </a:lnTo>
                  <a:close/>
                </a:path>
                <a:path w="7620" h="717550">
                  <a:moveTo>
                    <a:pt x="7620" y="608330"/>
                  </a:moveTo>
                  <a:lnTo>
                    <a:pt x="0" y="608330"/>
                  </a:lnTo>
                  <a:lnTo>
                    <a:pt x="0" y="613410"/>
                  </a:lnTo>
                  <a:lnTo>
                    <a:pt x="7620" y="613410"/>
                  </a:lnTo>
                  <a:lnTo>
                    <a:pt x="7620" y="608330"/>
                  </a:lnTo>
                  <a:close/>
                </a:path>
                <a:path w="7620" h="717550">
                  <a:moveTo>
                    <a:pt x="7620" y="601980"/>
                  </a:moveTo>
                  <a:lnTo>
                    <a:pt x="0" y="601980"/>
                  </a:lnTo>
                  <a:lnTo>
                    <a:pt x="0" y="607060"/>
                  </a:lnTo>
                  <a:lnTo>
                    <a:pt x="7620" y="607060"/>
                  </a:lnTo>
                  <a:lnTo>
                    <a:pt x="7620" y="601980"/>
                  </a:lnTo>
                  <a:close/>
                </a:path>
                <a:path w="7620" h="717550">
                  <a:moveTo>
                    <a:pt x="7620" y="595630"/>
                  </a:moveTo>
                  <a:lnTo>
                    <a:pt x="0" y="595630"/>
                  </a:lnTo>
                  <a:lnTo>
                    <a:pt x="0" y="600710"/>
                  </a:lnTo>
                  <a:lnTo>
                    <a:pt x="7620" y="600710"/>
                  </a:lnTo>
                  <a:lnTo>
                    <a:pt x="7620" y="595630"/>
                  </a:lnTo>
                  <a:close/>
                </a:path>
                <a:path w="7620" h="717550">
                  <a:moveTo>
                    <a:pt x="7620" y="589280"/>
                  </a:moveTo>
                  <a:lnTo>
                    <a:pt x="0" y="589280"/>
                  </a:lnTo>
                  <a:lnTo>
                    <a:pt x="0" y="594360"/>
                  </a:lnTo>
                  <a:lnTo>
                    <a:pt x="7620" y="594360"/>
                  </a:lnTo>
                  <a:lnTo>
                    <a:pt x="7620" y="589280"/>
                  </a:lnTo>
                  <a:close/>
                </a:path>
                <a:path w="7620" h="717550">
                  <a:moveTo>
                    <a:pt x="7620" y="582930"/>
                  </a:moveTo>
                  <a:lnTo>
                    <a:pt x="0" y="582930"/>
                  </a:lnTo>
                  <a:lnTo>
                    <a:pt x="0" y="588010"/>
                  </a:lnTo>
                  <a:lnTo>
                    <a:pt x="7620" y="588010"/>
                  </a:lnTo>
                  <a:lnTo>
                    <a:pt x="7620" y="582930"/>
                  </a:lnTo>
                  <a:close/>
                </a:path>
                <a:path w="7620" h="717550">
                  <a:moveTo>
                    <a:pt x="7620" y="576580"/>
                  </a:moveTo>
                  <a:lnTo>
                    <a:pt x="0" y="576580"/>
                  </a:lnTo>
                  <a:lnTo>
                    <a:pt x="0" y="581660"/>
                  </a:lnTo>
                  <a:lnTo>
                    <a:pt x="7620" y="581660"/>
                  </a:lnTo>
                  <a:lnTo>
                    <a:pt x="7620" y="576580"/>
                  </a:lnTo>
                  <a:close/>
                </a:path>
                <a:path w="7620" h="717550">
                  <a:moveTo>
                    <a:pt x="7620" y="568960"/>
                  </a:moveTo>
                  <a:lnTo>
                    <a:pt x="0" y="568960"/>
                  </a:lnTo>
                  <a:lnTo>
                    <a:pt x="0" y="575310"/>
                  </a:lnTo>
                  <a:lnTo>
                    <a:pt x="7620" y="575310"/>
                  </a:lnTo>
                  <a:lnTo>
                    <a:pt x="7620" y="568960"/>
                  </a:lnTo>
                  <a:close/>
                </a:path>
                <a:path w="7620" h="717550">
                  <a:moveTo>
                    <a:pt x="7620" y="563880"/>
                  </a:moveTo>
                  <a:lnTo>
                    <a:pt x="0" y="563880"/>
                  </a:lnTo>
                  <a:lnTo>
                    <a:pt x="0" y="567690"/>
                  </a:lnTo>
                  <a:lnTo>
                    <a:pt x="7620" y="567690"/>
                  </a:lnTo>
                  <a:lnTo>
                    <a:pt x="7620" y="563880"/>
                  </a:lnTo>
                  <a:close/>
                </a:path>
                <a:path w="7620" h="717550">
                  <a:moveTo>
                    <a:pt x="7620" y="557530"/>
                  </a:moveTo>
                  <a:lnTo>
                    <a:pt x="0" y="557530"/>
                  </a:lnTo>
                  <a:lnTo>
                    <a:pt x="0" y="562610"/>
                  </a:lnTo>
                  <a:lnTo>
                    <a:pt x="7620" y="562610"/>
                  </a:lnTo>
                  <a:lnTo>
                    <a:pt x="7620" y="557530"/>
                  </a:lnTo>
                  <a:close/>
                </a:path>
                <a:path w="7620" h="717550">
                  <a:moveTo>
                    <a:pt x="7620" y="549910"/>
                  </a:moveTo>
                  <a:lnTo>
                    <a:pt x="0" y="549910"/>
                  </a:lnTo>
                  <a:lnTo>
                    <a:pt x="0" y="556260"/>
                  </a:lnTo>
                  <a:lnTo>
                    <a:pt x="7620" y="556260"/>
                  </a:lnTo>
                  <a:lnTo>
                    <a:pt x="7620" y="549910"/>
                  </a:lnTo>
                  <a:close/>
                </a:path>
                <a:path w="7620" h="717550">
                  <a:moveTo>
                    <a:pt x="7620" y="544830"/>
                  </a:moveTo>
                  <a:lnTo>
                    <a:pt x="0" y="544830"/>
                  </a:lnTo>
                  <a:lnTo>
                    <a:pt x="0" y="548640"/>
                  </a:lnTo>
                  <a:lnTo>
                    <a:pt x="7620" y="548640"/>
                  </a:lnTo>
                  <a:lnTo>
                    <a:pt x="7620" y="544830"/>
                  </a:lnTo>
                  <a:close/>
                </a:path>
                <a:path w="7620" h="717550">
                  <a:moveTo>
                    <a:pt x="7620" y="538480"/>
                  </a:moveTo>
                  <a:lnTo>
                    <a:pt x="0" y="538480"/>
                  </a:lnTo>
                  <a:lnTo>
                    <a:pt x="0" y="543560"/>
                  </a:lnTo>
                  <a:lnTo>
                    <a:pt x="7620" y="543560"/>
                  </a:lnTo>
                  <a:lnTo>
                    <a:pt x="7620" y="538480"/>
                  </a:lnTo>
                  <a:close/>
                </a:path>
                <a:path w="7620" h="717550">
                  <a:moveTo>
                    <a:pt x="7620" y="532130"/>
                  </a:moveTo>
                  <a:lnTo>
                    <a:pt x="0" y="532130"/>
                  </a:lnTo>
                  <a:lnTo>
                    <a:pt x="0" y="537210"/>
                  </a:lnTo>
                  <a:lnTo>
                    <a:pt x="7620" y="537210"/>
                  </a:lnTo>
                  <a:lnTo>
                    <a:pt x="7620" y="532130"/>
                  </a:lnTo>
                  <a:close/>
                </a:path>
                <a:path w="7620" h="717550">
                  <a:moveTo>
                    <a:pt x="7620" y="525780"/>
                  </a:moveTo>
                  <a:lnTo>
                    <a:pt x="0" y="525780"/>
                  </a:lnTo>
                  <a:lnTo>
                    <a:pt x="0" y="530860"/>
                  </a:lnTo>
                  <a:lnTo>
                    <a:pt x="7620" y="530860"/>
                  </a:lnTo>
                  <a:lnTo>
                    <a:pt x="7620" y="525780"/>
                  </a:lnTo>
                  <a:close/>
                </a:path>
                <a:path w="7620" h="717550">
                  <a:moveTo>
                    <a:pt x="7620" y="519430"/>
                  </a:moveTo>
                  <a:lnTo>
                    <a:pt x="0" y="519430"/>
                  </a:lnTo>
                  <a:lnTo>
                    <a:pt x="0" y="524510"/>
                  </a:lnTo>
                  <a:lnTo>
                    <a:pt x="7620" y="524510"/>
                  </a:lnTo>
                  <a:lnTo>
                    <a:pt x="7620" y="519430"/>
                  </a:lnTo>
                  <a:close/>
                </a:path>
                <a:path w="7620" h="717550">
                  <a:moveTo>
                    <a:pt x="1270" y="511810"/>
                  </a:moveTo>
                  <a:lnTo>
                    <a:pt x="0" y="511810"/>
                  </a:lnTo>
                  <a:lnTo>
                    <a:pt x="0" y="518160"/>
                  </a:lnTo>
                  <a:lnTo>
                    <a:pt x="6350" y="518160"/>
                  </a:lnTo>
                  <a:lnTo>
                    <a:pt x="6350" y="515620"/>
                  </a:lnTo>
                  <a:lnTo>
                    <a:pt x="5080" y="515620"/>
                  </a:lnTo>
                  <a:lnTo>
                    <a:pt x="5080" y="514350"/>
                  </a:lnTo>
                  <a:lnTo>
                    <a:pt x="2540" y="514350"/>
                  </a:lnTo>
                  <a:lnTo>
                    <a:pt x="2540" y="513080"/>
                  </a:lnTo>
                  <a:lnTo>
                    <a:pt x="1270" y="513080"/>
                  </a:lnTo>
                  <a:lnTo>
                    <a:pt x="1270" y="511810"/>
                  </a:lnTo>
                  <a:close/>
                </a:path>
              </a:pathLst>
            </a:custGeom>
            <a:solidFill>
              <a:srgbClr val="3D00F6"/>
            </a:solidFill>
          </p:spPr>
          <p:txBody>
            <a:bodyPr bIns="0" lIns="0" rIns="0" rtlCol="0" tIns="0" wrap="square"/>
            <a:p/>
          </p:txBody>
        </p:sp>
        <p:sp>
          <p:nvSpPr>
            <p:cNvPr id="1051080" name="object 2396"/>
            <p:cNvSpPr/>
            <p:nvPr/>
          </p:nvSpPr>
          <p:spPr>
            <a:xfrm>
              <a:off x="6360160" y="5796280"/>
              <a:ext cx="7620" cy="717550"/>
            </a:xfrm>
            <a:custGeom>
              <a:avLst/>
              <a:ahLst/>
              <a:rect l="l" t="t" r="r" b="b"/>
              <a:pathLst>
                <a:path w="7620" h="717550">
                  <a:moveTo>
                    <a:pt x="7619" y="0"/>
                  </a:moveTo>
                  <a:lnTo>
                    <a:pt x="5079" y="0"/>
                  </a:lnTo>
                  <a:lnTo>
                    <a:pt x="5079" y="1270"/>
                  </a:lnTo>
                  <a:lnTo>
                    <a:pt x="0" y="1270"/>
                  </a:lnTo>
                  <a:lnTo>
                    <a:pt x="0" y="2540"/>
                  </a:lnTo>
                  <a:lnTo>
                    <a:pt x="7619" y="2540"/>
                  </a:lnTo>
                  <a:lnTo>
                    <a:pt x="7619" y="0"/>
                  </a:lnTo>
                  <a:close/>
                </a:path>
                <a:path w="7620" h="717550">
                  <a:moveTo>
                    <a:pt x="7619" y="2540"/>
                  </a:moveTo>
                  <a:lnTo>
                    <a:pt x="0" y="2540"/>
                  </a:lnTo>
                  <a:lnTo>
                    <a:pt x="0" y="5080"/>
                  </a:lnTo>
                  <a:lnTo>
                    <a:pt x="7619" y="5080"/>
                  </a:lnTo>
                  <a:lnTo>
                    <a:pt x="7619" y="2540"/>
                  </a:lnTo>
                  <a:close/>
                </a:path>
                <a:path w="7620" h="717550">
                  <a:moveTo>
                    <a:pt x="7619" y="5080"/>
                  </a:moveTo>
                  <a:lnTo>
                    <a:pt x="0" y="5080"/>
                  </a:lnTo>
                  <a:lnTo>
                    <a:pt x="0" y="8890"/>
                  </a:lnTo>
                  <a:lnTo>
                    <a:pt x="7619" y="8890"/>
                  </a:lnTo>
                  <a:lnTo>
                    <a:pt x="7619" y="5080"/>
                  </a:lnTo>
                  <a:close/>
                </a:path>
                <a:path w="7620" h="717550">
                  <a:moveTo>
                    <a:pt x="7619" y="8890"/>
                  </a:moveTo>
                  <a:lnTo>
                    <a:pt x="0" y="8890"/>
                  </a:lnTo>
                  <a:lnTo>
                    <a:pt x="0" y="11430"/>
                  </a:lnTo>
                  <a:lnTo>
                    <a:pt x="7619" y="11430"/>
                  </a:lnTo>
                  <a:lnTo>
                    <a:pt x="7619" y="8890"/>
                  </a:lnTo>
                  <a:close/>
                </a:path>
                <a:path w="7620" h="717550">
                  <a:moveTo>
                    <a:pt x="7619" y="11430"/>
                  </a:moveTo>
                  <a:lnTo>
                    <a:pt x="0" y="11430"/>
                  </a:lnTo>
                  <a:lnTo>
                    <a:pt x="0" y="17780"/>
                  </a:lnTo>
                  <a:lnTo>
                    <a:pt x="7619" y="17780"/>
                  </a:lnTo>
                  <a:lnTo>
                    <a:pt x="7619" y="11430"/>
                  </a:lnTo>
                  <a:close/>
                </a:path>
                <a:path w="7620" h="717550">
                  <a:moveTo>
                    <a:pt x="7619" y="17780"/>
                  </a:moveTo>
                  <a:lnTo>
                    <a:pt x="0" y="17780"/>
                  </a:lnTo>
                  <a:lnTo>
                    <a:pt x="0" y="24130"/>
                  </a:lnTo>
                  <a:lnTo>
                    <a:pt x="7619" y="24130"/>
                  </a:lnTo>
                  <a:lnTo>
                    <a:pt x="7619" y="17780"/>
                  </a:lnTo>
                  <a:close/>
                </a:path>
                <a:path w="7620" h="717550">
                  <a:moveTo>
                    <a:pt x="7619" y="24130"/>
                  </a:moveTo>
                  <a:lnTo>
                    <a:pt x="0" y="24130"/>
                  </a:lnTo>
                  <a:lnTo>
                    <a:pt x="0" y="36830"/>
                  </a:lnTo>
                  <a:lnTo>
                    <a:pt x="7619" y="36830"/>
                  </a:lnTo>
                  <a:lnTo>
                    <a:pt x="7619" y="24130"/>
                  </a:lnTo>
                  <a:close/>
                </a:path>
                <a:path w="7620" h="717550">
                  <a:moveTo>
                    <a:pt x="7619" y="36830"/>
                  </a:moveTo>
                  <a:lnTo>
                    <a:pt x="0" y="36830"/>
                  </a:lnTo>
                  <a:lnTo>
                    <a:pt x="0" y="40640"/>
                  </a:lnTo>
                  <a:lnTo>
                    <a:pt x="7619" y="40640"/>
                  </a:lnTo>
                  <a:lnTo>
                    <a:pt x="7619" y="36830"/>
                  </a:lnTo>
                  <a:close/>
                </a:path>
                <a:path w="7620" h="717550">
                  <a:moveTo>
                    <a:pt x="7619" y="40640"/>
                  </a:moveTo>
                  <a:lnTo>
                    <a:pt x="0" y="40640"/>
                  </a:lnTo>
                  <a:lnTo>
                    <a:pt x="0" y="43180"/>
                  </a:lnTo>
                  <a:lnTo>
                    <a:pt x="7619" y="43180"/>
                  </a:lnTo>
                  <a:lnTo>
                    <a:pt x="7619" y="40640"/>
                  </a:lnTo>
                  <a:close/>
                </a:path>
                <a:path w="7620" h="717550">
                  <a:moveTo>
                    <a:pt x="7619" y="43180"/>
                  </a:moveTo>
                  <a:lnTo>
                    <a:pt x="0" y="43180"/>
                  </a:lnTo>
                  <a:lnTo>
                    <a:pt x="0" y="46990"/>
                  </a:lnTo>
                  <a:lnTo>
                    <a:pt x="7619" y="46990"/>
                  </a:lnTo>
                  <a:lnTo>
                    <a:pt x="7619" y="43180"/>
                  </a:lnTo>
                  <a:close/>
                </a:path>
                <a:path w="7620" h="717550">
                  <a:moveTo>
                    <a:pt x="7619" y="46990"/>
                  </a:moveTo>
                  <a:lnTo>
                    <a:pt x="0" y="46990"/>
                  </a:lnTo>
                  <a:lnTo>
                    <a:pt x="0" y="49530"/>
                  </a:lnTo>
                  <a:lnTo>
                    <a:pt x="7619" y="49530"/>
                  </a:lnTo>
                  <a:lnTo>
                    <a:pt x="7619" y="46990"/>
                  </a:lnTo>
                  <a:close/>
                </a:path>
                <a:path w="7620" h="717550">
                  <a:moveTo>
                    <a:pt x="7619" y="49530"/>
                  </a:moveTo>
                  <a:lnTo>
                    <a:pt x="0" y="49530"/>
                  </a:lnTo>
                  <a:lnTo>
                    <a:pt x="0" y="53340"/>
                  </a:lnTo>
                  <a:lnTo>
                    <a:pt x="7619" y="53340"/>
                  </a:lnTo>
                  <a:lnTo>
                    <a:pt x="7619" y="49530"/>
                  </a:lnTo>
                  <a:close/>
                </a:path>
                <a:path w="7620" h="717550">
                  <a:moveTo>
                    <a:pt x="7619" y="53340"/>
                  </a:moveTo>
                  <a:lnTo>
                    <a:pt x="0" y="53340"/>
                  </a:lnTo>
                  <a:lnTo>
                    <a:pt x="0" y="55880"/>
                  </a:lnTo>
                  <a:lnTo>
                    <a:pt x="7619" y="55880"/>
                  </a:lnTo>
                  <a:lnTo>
                    <a:pt x="7619" y="53340"/>
                  </a:lnTo>
                  <a:close/>
                </a:path>
                <a:path w="7620" h="717550">
                  <a:moveTo>
                    <a:pt x="7619" y="55880"/>
                  </a:moveTo>
                  <a:lnTo>
                    <a:pt x="0" y="55880"/>
                  </a:lnTo>
                  <a:lnTo>
                    <a:pt x="0" y="59690"/>
                  </a:lnTo>
                  <a:lnTo>
                    <a:pt x="7619" y="59690"/>
                  </a:lnTo>
                  <a:lnTo>
                    <a:pt x="7619" y="55880"/>
                  </a:lnTo>
                  <a:close/>
                </a:path>
                <a:path w="7620" h="717550">
                  <a:moveTo>
                    <a:pt x="7619" y="59690"/>
                  </a:moveTo>
                  <a:lnTo>
                    <a:pt x="0" y="59690"/>
                  </a:lnTo>
                  <a:lnTo>
                    <a:pt x="0" y="62230"/>
                  </a:lnTo>
                  <a:lnTo>
                    <a:pt x="7619" y="62230"/>
                  </a:lnTo>
                  <a:lnTo>
                    <a:pt x="7619" y="59690"/>
                  </a:lnTo>
                  <a:close/>
                </a:path>
                <a:path w="7620" h="717550">
                  <a:moveTo>
                    <a:pt x="7619" y="62230"/>
                  </a:moveTo>
                  <a:lnTo>
                    <a:pt x="0" y="62230"/>
                  </a:lnTo>
                  <a:lnTo>
                    <a:pt x="0" y="68580"/>
                  </a:lnTo>
                  <a:lnTo>
                    <a:pt x="7619" y="68580"/>
                  </a:lnTo>
                  <a:lnTo>
                    <a:pt x="7619" y="62230"/>
                  </a:lnTo>
                  <a:close/>
                </a:path>
                <a:path w="7620" h="717550">
                  <a:moveTo>
                    <a:pt x="7619" y="68580"/>
                  </a:moveTo>
                  <a:lnTo>
                    <a:pt x="0" y="68580"/>
                  </a:lnTo>
                  <a:lnTo>
                    <a:pt x="0" y="72390"/>
                  </a:lnTo>
                  <a:lnTo>
                    <a:pt x="7619" y="72390"/>
                  </a:lnTo>
                  <a:lnTo>
                    <a:pt x="7619" y="68580"/>
                  </a:lnTo>
                  <a:close/>
                </a:path>
                <a:path w="7620" h="717550">
                  <a:moveTo>
                    <a:pt x="7619" y="72390"/>
                  </a:moveTo>
                  <a:lnTo>
                    <a:pt x="0" y="72390"/>
                  </a:lnTo>
                  <a:lnTo>
                    <a:pt x="0" y="74930"/>
                  </a:lnTo>
                  <a:lnTo>
                    <a:pt x="7619" y="74930"/>
                  </a:lnTo>
                  <a:lnTo>
                    <a:pt x="7619" y="72390"/>
                  </a:lnTo>
                  <a:close/>
                </a:path>
                <a:path w="7620" h="717550">
                  <a:moveTo>
                    <a:pt x="7619" y="74930"/>
                  </a:moveTo>
                  <a:lnTo>
                    <a:pt x="0" y="74930"/>
                  </a:lnTo>
                  <a:lnTo>
                    <a:pt x="0" y="78740"/>
                  </a:lnTo>
                  <a:lnTo>
                    <a:pt x="7619" y="78740"/>
                  </a:lnTo>
                  <a:lnTo>
                    <a:pt x="7619" y="74930"/>
                  </a:lnTo>
                  <a:close/>
                </a:path>
                <a:path w="7620" h="717550">
                  <a:moveTo>
                    <a:pt x="7619" y="78740"/>
                  </a:moveTo>
                  <a:lnTo>
                    <a:pt x="0" y="78740"/>
                  </a:lnTo>
                  <a:lnTo>
                    <a:pt x="0" y="81280"/>
                  </a:lnTo>
                  <a:lnTo>
                    <a:pt x="7619" y="81280"/>
                  </a:lnTo>
                  <a:lnTo>
                    <a:pt x="7619" y="78740"/>
                  </a:lnTo>
                  <a:close/>
                </a:path>
                <a:path w="7620" h="717550">
                  <a:moveTo>
                    <a:pt x="7619" y="81280"/>
                  </a:moveTo>
                  <a:lnTo>
                    <a:pt x="0" y="81280"/>
                  </a:lnTo>
                  <a:lnTo>
                    <a:pt x="0" y="85090"/>
                  </a:lnTo>
                  <a:lnTo>
                    <a:pt x="7619" y="85090"/>
                  </a:lnTo>
                  <a:lnTo>
                    <a:pt x="7619" y="81280"/>
                  </a:lnTo>
                  <a:close/>
                </a:path>
                <a:path w="7620" h="717550">
                  <a:moveTo>
                    <a:pt x="7619" y="85090"/>
                  </a:moveTo>
                  <a:lnTo>
                    <a:pt x="0" y="85090"/>
                  </a:lnTo>
                  <a:lnTo>
                    <a:pt x="0" y="91440"/>
                  </a:lnTo>
                  <a:lnTo>
                    <a:pt x="7619" y="91440"/>
                  </a:lnTo>
                  <a:lnTo>
                    <a:pt x="7619" y="85090"/>
                  </a:lnTo>
                  <a:close/>
                </a:path>
                <a:path w="7620" h="717550">
                  <a:moveTo>
                    <a:pt x="7619" y="91440"/>
                  </a:moveTo>
                  <a:lnTo>
                    <a:pt x="0" y="91440"/>
                  </a:lnTo>
                  <a:lnTo>
                    <a:pt x="0" y="93980"/>
                  </a:lnTo>
                  <a:lnTo>
                    <a:pt x="7619" y="93980"/>
                  </a:lnTo>
                  <a:lnTo>
                    <a:pt x="7619" y="91440"/>
                  </a:lnTo>
                  <a:close/>
                </a:path>
                <a:path w="7620" h="717550">
                  <a:moveTo>
                    <a:pt x="7619" y="93980"/>
                  </a:moveTo>
                  <a:lnTo>
                    <a:pt x="0" y="93980"/>
                  </a:lnTo>
                  <a:lnTo>
                    <a:pt x="0" y="97790"/>
                  </a:lnTo>
                  <a:lnTo>
                    <a:pt x="7619" y="97790"/>
                  </a:lnTo>
                  <a:lnTo>
                    <a:pt x="7619" y="93980"/>
                  </a:lnTo>
                  <a:close/>
                </a:path>
                <a:path w="7620" h="717550">
                  <a:moveTo>
                    <a:pt x="7619" y="97790"/>
                  </a:moveTo>
                  <a:lnTo>
                    <a:pt x="0" y="97790"/>
                  </a:lnTo>
                  <a:lnTo>
                    <a:pt x="0" y="100330"/>
                  </a:lnTo>
                  <a:lnTo>
                    <a:pt x="7619" y="100330"/>
                  </a:lnTo>
                  <a:lnTo>
                    <a:pt x="7619" y="97790"/>
                  </a:lnTo>
                  <a:close/>
                </a:path>
                <a:path w="7620" h="717550">
                  <a:moveTo>
                    <a:pt x="7619" y="100330"/>
                  </a:moveTo>
                  <a:lnTo>
                    <a:pt x="0" y="100330"/>
                  </a:lnTo>
                  <a:lnTo>
                    <a:pt x="0" y="104140"/>
                  </a:lnTo>
                  <a:lnTo>
                    <a:pt x="7619" y="104140"/>
                  </a:lnTo>
                  <a:lnTo>
                    <a:pt x="7619" y="100330"/>
                  </a:lnTo>
                  <a:close/>
                </a:path>
                <a:path w="7620" h="717550">
                  <a:moveTo>
                    <a:pt x="7619" y="104140"/>
                  </a:moveTo>
                  <a:lnTo>
                    <a:pt x="0" y="104140"/>
                  </a:lnTo>
                  <a:lnTo>
                    <a:pt x="0" y="106680"/>
                  </a:lnTo>
                  <a:lnTo>
                    <a:pt x="7619" y="106680"/>
                  </a:lnTo>
                  <a:lnTo>
                    <a:pt x="7619" y="104140"/>
                  </a:lnTo>
                  <a:close/>
                </a:path>
                <a:path w="7620" h="717550">
                  <a:moveTo>
                    <a:pt x="7619" y="106680"/>
                  </a:moveTo>
                  <a:lnTo>
                    <a:pt x="0" y="106680"/>
                  </a:lnTo>
                  <a:lnTo>
                    <a:pt x="0" y="110490"/>
                  </a:lnTo>
                  <a:lnTo>
                    <a:pt x="7619" y="110490"/>
                  </a:lnTo>
                  <a:lnTo>
                    <a:pt x="7619" y="106680"/>
                  </a:lnTo>
                  <a:close/>
                </a:path>
                <a:path w="7620" h="717550">
                  <a:moveTo>
                    <a:pt x="7619" y="110490"/>
                  </a:moveTo>
                  <a:lnTo>
                    <a:pt x="0" y="110490"/>
                  </a:lnTo>
                  <a:lnTo>
                    <a:pt x="0" y="113030"/>
                  </a:lnTo>
                  <a:lnTo>
                    <a:pt x="7619" y="113030"/>
                  </a:lnTo>
                  <a:lnTo>
                    <a:pt x="7619" y="110490"/>
                  </a:lnTo>
                  <a:close/>
                </a:path>
                <a:path w="7620" h="717550">
                  <a:moveTo>
                    <a:pt x="7619" y="113030"/>
                  </a:moveTo>
                  <a:lnTo>
                    <a:pt x="0" y="113030"/>
                  </a:lnTo>
                  <a:lnTo>
                    <a:pt x="0" y="116840"/>
                  </a:lnTo>
                  <a:lnTo>
                    <a:pt x="7619" y="116840"/>
                  </a:lnTo>
                  <a:lnTo>
                    <a:pt x="7619" y="113030"/>
                  </a:lnTo>
                  <a:close/>
                </a:path>
                <a:path w="7620" h="717550">
                  <a:moveTo>
                    <a:pt x="7619" y="116840"/>
                  </a:moveTo>
                  <a:lnTo>
                    <a:pt x="0" y="116840"/>
                  </a:lnTo>
                  <a:lnTo>
                    <a:pt x="0" y="119380"/>
                  </a:lnTo>
                  <a:lnTo>
                    <a:pt x="7619" y="119380"/>
                  </a:lnTo>
                  <a:lnTo>
                    <a:pt x="7619" y="116840"/>
                  </a:lnTo>
                  <a:close/>
                </a:path>
                <a:path w="7620" h="717550">
                  <a:moveTo>
                    <a:pt x="7619" y="119380"/>
                  </a:moveTo>
                  <a:lnTo>
                    <a:pt x="0" y="119380"/>
                  </a:lnTo>
                  <a:lnTo>
                    <a:pt x="0" y="123190"/>
                  </a:lnTo>
                  <a:lnTo>
                    <a:pt x="7619" y="123190"/>
                  </a:lnTo>
                  <a:lnTo>
                    <a:pt x="7619" y="119380"/>
                  </a:lnTo>
                  <a:close/>
                </a:path>
                <a:path w="7620" h="717550">
                  <a:moveTo>
                    <a:pt x="7619" y="123190"/>
                  </a:moveTo>
                  <a:lnTo>
                    <a:pt x="0" y="123190"/>
                  </a:lnTo>
                  <a:lnTo>
                    <a:pt x="0" y="125730"/>
                  </a:lnTo>
                  <a:lnTo>
                    <a:pt x="7619" y="125730"/>
                  </a:lnTo>
                  <a:lnTo>
                    <a:pt x="7619" y="123190"/>
                  </a:lnTo>
                  <a:close/>
                </a:path>
                <a:path w="7620" h="717550">
                  <a:moveTo>
                    <a:pt x="7619" y="125730"/>
                  </a:moveTo>
                  <a:lnTo>
                    <a:pt x="0" y="125730"/>
                  </a:lnTo>
                  <a:lnTo>
                    <a:pt x="0" y="129540"/>
                  </a:lnTo>
                  <a:lnTo>
                    <a:pt x="7619" y="129540"/>
                  </a:lnTo>
                  <a:lnTo>
                    <a:pt x="7619" y="125730"/>
                  </a:lnTo>
                  <a:close/>
                </a:path>
                <a:path w="7620" h="717550">
                  <a:moveTo>
                    <a:pt x="7619" y="129540"/>
                  </a:moveTo>
                  <a:lnTo>
                    <a:pt x="0" y="129540"/>
                  </a:lnTo>
                  <a:lnTo>
                    <a:pt x="0" y="132080"/>
                  </a:lnTo>
                  <a:lnTo>
                    <a:pt x="7619" y="132080"/>
                  </a:lnTo>
                  <a:lnTo>
                    <a:pt x="7619" y="129540"/>
                  </a:lnTo>
                  <a:close/>
                </a:path>
                <a:path w="7620" h="717550">
                  <a:moveTo>
                    <a:pt x="7619" y="132080"/>
                  </a:moveTo>
                  <a:lnTo>
                    <a:pt x="0" y="132080"/>
                  </a:lnTo>
                  <a:lnTo>
                    <a:pt x="0" y="135890"/>
                  </a:lnTo>
                  <a:lnTo>
                    <a:pt x="7619" y="135890"/>
                  </a:lnTo>
                  <a:lnTo>
                    <a:pt x="7619" y="132080"/>
                  </a:lnTo>
                  <a:close/>
                </a:path>
                <a:path w="7620" h="717550">
                  <a:moveTo>
                    <a:pt x="7619" y="135890"/>
                  </a:moveTo>
                  <a:lnTo>
                    <a:pt x="0" y="135890"/>
                  </a:lnTo>
                  <a:lnTo>
                    <a:pt x="0" y="138430"/>
                  </a:lnTo>
                  <a:lnTo>
                    <a:pt x="7619" y="138430"/>
                  </a:lnTo>
                  <a:lnTo>
                    <a:pt x="7619" y="135890"/>
                  </a:lnTo>
                  <a:close/>
                </a:path>
                <a:path w="7620" h="717550">
                  <a:moveTo>
                    <a:pt x="7619" y="138430"/>
                  </a:moveTo>
                  <a:lnTo>
                    <a:pt x="0" y="138430"/>
                  </a:lnTo>
                  <a:lnTo>
                    <a:pt x="0" y="142240"/>
                  </a:lnTo>
                  <a:lnTo>
                    <a:pt x="7619" y="142240"/>
                  </a:lnTo>
                  <a:lnTo>
                    <a:pt x="7619" y="138430"/>
                  </a:lnTo>
                  <a:close/>
                </a:path>
                <a:path w="7620" h="717550">
                  <a:moveTo>
                    <a:pt x="7619" y="142240"/>
                  </a:moveTo>
                  <a:lnTo>
                    <a:pt x="0" y="142240"/>
                  </a:lnTo>
                  <a:lnTo>
                    <a:pt x="0" y="144780"/>
                  </a:lnTo>
                  <a:lnTo>
                    <a:pt x="7619" y="144780"/>
                  </a:lnTo>
                  <a:lnTo>
                    <a:pt x="7619" y="142240"/>
                  </a:lnTo>
                  <a:close/>
                </a:path>
                <a:path w="7620" h="717550">
                  <a:moveTo>
                    <a:pt x="7619" y="144780"/>
                  </a:moveTo>
                  <a:lnTo>
                    <a:pt x="0" y="144780"/>
                  </a:lnTo>
                  <a:lnTo>
                    <a:pt x="0" y="151130"/>
                  </a:lnTo>
                  <a:lnTo>
                    <a:pt x="7619" y="151130"/>
                  </a:lnTo>
                  <a:lnTo>
                    <a:pt x="7619" y="144780"/>
                  </a:lnTo>
                  <a:close/>
                </a:path>
                <a:path w="7620" h="717550">
                  <a:moveTo>
                    <a:pt x="7619" y="151130"/>
                  </a:moveTo>
                  <a:lnTo>
                    <a:pt x="0" y="151130"/>
                  </a:lnTo>
                  <a:lnTo>
                    <a:pt x="0" y="157480"/>
                  </a:lnTo>
                  <a:lnTo>
                    <a:pt x="7619" y="157480"/>
                  </a:lnTo>
                  <a:lnTo>
                    <a:pt x="7619" y="151130"/>
                  </a:lnTo>
                  <a:close/>
                </a:path>
                <a:path w="7620" h="717550">
                  <a:moveTo>
                    <a:pt x="7619" y="157480"/>
                  </a:moveTo>
                  <a:lnTo>
                    <a:pt x="0" y="157480"/>
                  </a:lnTo>
                  <a:lnTo>
                    <a:pt x="0" y="161290"/>
                  </a:lnTo>
                  <a:lnTo>
                    <a:pt x="7619" y="161290"/>
                  </a:lnTo>
                  <a:lnTo>
                    <a:pt x="7619" y="157480"/>
                  </a:lnTo>
                  <a:close/>
                </a:path>
                <a:path w="7620" h="717550">
                  <a:moveTo>
                    <a:pt x="7619" y="161290"/>
                  </a:moveTo>
                  <a:lnTo>
                    <a:pt x="0" y="161290"/>
                  </a:lnTo>
                  <a:lnTo>
                    <a:pt x="0" y="163830"/>
                  </a:lnTo>
                  <a:lnTo>
                    <a:pt x="7619" y="163830"/>
                  </a:lnTo>
                  <a:lnTo>
                    <a:pt x="7619" y="161290"/>
                  </a:lnTo>
                  <a:close/>
                </a:path>
                <a:path w="7620" h="717550">
                  <a:moveTo>
                    <a:pt x="7619" y="163830"/>
                  </a:moveTo>
                  <a:lnTo>
                    <a:pt x="0" y="163830"/>
                  </a:lnTo>
                  <a:lnTo>
                    <a:pt x="0" y="170180"/>
                  </a:lnTo>
                  <a:lnTo>
                    <a:pt x="7619" y="170180"/>
                  </a:lnTo>
                  <a:lnTo>
                    <a:pt x="7619" y="163830"/>
                  </a:lnTo>
                  <a:close/>
                </a:path>
                <a:path w="7620" h="717550">
                  <a:moveTo>
                    <a:pt x="7619" y="170180"/>
                  </a:moveTo>
                  <a:lnTo>
                    <a:pt x="0" y="170180"/>
                  </a:lnTo>
                  <a:lnTo>
                    <a:pt x="0" y="176530"/>
                  </a:lnTo>
                  <a:lnTo>
                    <a:pt x="7619" y="176530"/>
                  </a:lnTo>
                  <a:lnTo>
                    <a:pt x="7619" y="170180"/>
                  </a:lnTo>
                  <a:close/>
                </a:path>
                <a:path w="7620" h="717550">
                  <a:moveTo>
                    <a:pt x="7619" y="176530"/>
                  </a:moveTo>
                  <a:lnTo>
                    <a:pt x="0" y="176530"/>
                  </a:lnTo>
                  <a:lnTo>
                    <a:pt x="0" y="182880"/>
                  </a:lnTo>
                  <a:lnTo>
                    <a:pt x="7619" y="182880"/>
                  </a:lnTo>
                  <a:lnTo>
                    <a:pt x="7619" y="176530"/>
                  </a:lnTo>
                  <a:close/>
                </a:path>
                <a:path w="7620" h="717550">
                  <a:moveTo>
                    <a:pt x="7619" y="182880"/>
                  </a:moveTo>
                  <a:lnTo>
                    <a:pt x="0" y="182880"/>
                  </a:lnTo>
                  <a:lnTo>
                    <a:pt x="0" y="186690"/>
                  </a:lnTo>
                  <a:lnTo>
                    <a:pt x="7619" y="186690"/>
                  </a:lnTo>
                  <a:lnTo>
                    <a:pt x="7619" y="182880"/>
                  </a:lnTo>
                  <a:close/>
                </a:path>
                <a:path w="7620" h="717550">
                  <a:moveTo>
                    <a:pt x="7619" y="186690"/>
                  </a:moveTo>
                  <a:lnTo>
                    <a:pt x="0" y="186690"/>
                  </a:lnTo>
                  <a:lnTo>
                    <a:pt x="0" y="189230"/>
                  </a:lnTo>
                  <a:lnTo>
                    <a:pt x="7619" y="189230"/>
                  </a:lnTo>
                  <a:lnTo>
                    <a:pt x="7619" y="186690"/>
                  </a:lnTo>
                  <a:close/>
                </a:path>
                <a:path w="7620" h="717550">
                  <a:moveTo>
                    <a:pt x="7619" y="189230"/>
                  </a:moveTo>
                  <a:lnTo>
                    <a:pt x="0" y="189230"/>
                  </a:lnTo>
                  <a:lnTo>
                    <a:pt x="0" y="193040"/>
                  </a:lnTo>
                  <a:lnTo>
                    <a:pt x="7619" y="193040"/>
                  </a:lnTo>
                  <a:lnTo>
                    <a:pt x="7619" y="189230"/>
                  </a:lnTo>
                  <a:close/>
                </a:path>
                <a:path w="7620" h="717550">
                  <a:moveTo>
                    <a:pt x="7619" y="193040"/>
                  </a:moveTo>
                  <a:lnTo>
                    <a:pt x="0" y="193040"/>
                  </a:lnTo>
                  <a:lnTo>
                    <a:pt x="0" y="195580"/>
                  </a:lnTo>
                  <a:lnTo>
                    <a:pt x="7619" y="195580"/>
                  </a:lnTo>
                  <a:lnTo>
                    <a:pt x="7619" y="193040"/>
                  </a:lnTo>
                  <a:close/>
                </a:path>
                <a:path w="7620" h="717550">
                  <a:moveTo>
                    <a:pt x="7619" y="195580"/>
                  </a:moveTo>
                  <a:lnTo>
                    <a:pt x="0" y="195580"/>
                  </a:lnTo>
                  <a:lnTo>
                    <a:pt x="0" y="199390"/>
                  </a:lnTo>
                  <a:lnTo>
                    <a:pt x="7619" y="199390"/>
                  </a:lnTo>
                  <a:lnTo>
                    <a:pt x="7619" y="195580"/>
                  </a:lnTo>
                  <a:close/>
                </a:path>
                <a:path w="7620" h="717550">
                  <a:moveTo>
                    <a:pt x="7619" y="199390"/>
                  </a:moveTo>
                  <a:lnTo>
                    <a:pt x="0" y="199390"/>
                  </a:lnTo>
                  <a:lnTo>
                    <a:pt x="0" y="201930"/>
                  </a:lnTo>
                  <a:lnTo>
                    <a:pt x="7619" y="201930"/>
                  </a:lnTo>
                  <a:lnTo>
                    <a:pt x="7619" y="199390"/>
                  </a:lnTo>
                  <a:close/>
                </a:path>
                <a:path w="7620" h="717550">
                  <a:moveTo>
                    <a:pt x="7619" y="201930"/>
                  </a:moveTo>
                  <a:lnTo>
                    <a:pt x="0" y="201930"/>
                  </a:lnTo>
                  <a:lnTo>
                    <a:pt x="0" y="205740"/>
                  </a:lnTo>
                  <a:lnTo>
                    <a:pt x="7619" y="205740"/>
                  </a:lnTo>
                  <a:lnTo>
                    <a:pt x="7619" y="201930"/>
                  </a:lnTo>
                  <a:close/>
                </a:path>
                <a:path w="7620" h="717550">
                  <a:moveTo>
                    <a:pt x="7619" y="205740"/>
                  </a:moveTo>
                  <a:lnTo>
                    <a:pt x="0" y="205740"/>
                  </a:lnTo>
                  <a:lnTo>
                    <a:pt x="0" y="208280"/>
                  </a:lnTo>
                  <a:lnTo>
                    <a:pt x="7619" y="208280"/>
                  </a:lnTo>
                  <a:lnTo>
                    <a:pt x="7619" y="205740"/>
                  </a:lnTo>
                  <a:close/>
                </a:path>
                <a:path w="7620" h="717550">
                  <a:moveTo>
                    <a:pt x="7619" y="208280"/>
                  </a:moveTo>
                  <a:lnTo>
                    <a:pt x="0" y="208280"/>
                  </a:lnTo>
                  <a:lnTo>
                    <a:pt x="0" y="212090"/>
                  </a:lnTo>
                  <a:lnTo>
                    <a:pt x="6350" y="212090"/>
                  </a:lnTo>
                  <a:lnTo>
                    <a:pt x="6350" y="210820"/>
                  </a:lnTo>
                  <a:lnTo>
                    <a:pt x="7619" y="210820"/>
                  </a:lnTo>
                  <a:lnTo>
                    <a:pt x="7619" y="208280"/>
                  </a:lnTo>
                  <a:close/>
                </a:path>
                <a:path w="7620" h="717550">
                  <a:moveTo>
                    <a:pt x="3809" y="212090"/>
                  </a:moveTo>
                  <a:lnTo>
                    <a:pt x="0" y="212090"/>
                  </a:lnTo>
                  <a:lnTo>
                    <a:pt x="0" y="214630"/>
                  </a:lnTo>
                  <a:lnTo>
                    <a:pt x="2539" y="214630"/>
                  </a:lnTo>
                  <a:lnTo>
                    <a:pt x="2539" y="213360"/>
                  </a:lnTo>
                  <a:lnTo>
                    <a:pt x="3809" y="213360"/>
                  </a:lnTo>
                  <a:lnTo>
                    <a:pt x="3809" y="212090"/>
                  </a:lnTo>
                  <a:close/>
                </a:path>
                <a:path w="7620" h="717550">
                  <a:moveTo>
                    <a:pt x="1270" y="214630"/>
                  </a:moveTo>
                  <a:lnTo>
                    <a:pt x="0" y="214630"/>
                  </a:lnTo>
                  <a:lnTo>
                    <a:pt x="0" y="215900"/>
                  </a:lnTo>
                  <a:lnTo>
                    <a:pt x="1270" y="215900"/>
                  </a:lnTo>
                  <a:lnTo>
                    <a:pt x="1270" y="214630"/>
                  </a:lnTo>
                  <a:close/>
                </a:path>
                <a:path w="7620" h="717550">
                  <a:moveTo>
                    <a:pt x="7619" y="715010"/>
                  </a:moveTo>
                  <a:lnTo>
                    <a:pt x="5079" y="715010"/>
                  </a:lnTo>
                  <a:lnTo>
                    <a:pt x="5079" y="717550"/>
                  </a:lnTo>
                  <a:lnTo>
                    <a:pt x="7619" y="717550"/>
                  </a:lnTo>
                  <a:lnTo>
                    <a:pt x="7619" y="715010"/>
                  </a:lnTo>
                  <a:close/>
                </a:path>
                <a:path w="7620" h="717550">
                  <a:moveTo>
                    <a:pt x="7619" y="711200"/>
                  </a:moveTo>
                  <a:lnTo>
                    <a:pt x="0" y="711200"/>
                  </a:lnTo>
                  <a:lnTo>
                    <a:pt x="0" y="715010"/>
                  </a:lnTo>
                  <a:lnTo>
                    <a:pt x="1269" y="715010"/>
                  </a:lnTo>
                  <a:lnTo>
                    <a:pt x="1270" y="713740"/>
                  </a:lnTo>
                  <a:lnTo>
                    <a:pt x="7619" y="713740"/>
                  </a:lnTo>
                  <a:lnTo>
                    <a:pt x="7619" y="711200"/>
                  </a:lnTo>
                  <a:close/>
                </a:path>
                <a:path w="7620" h="717550">
                  <a:moveTo>
                    <a:pt x="7619" y="708660"/>
                  </a:moveTo>
                  <a:lnTo>
                    <a:pt x="0" y="708660"/>
                  </a:lnTo>
                  <a:lnTo>
                    <a:pt x="0" y="709930"/>
                  </a:lnTo>
                  <a:lnTo>
                    <a:pt x="7619" y="709930"/>
                  </a:lnTo>
                  <a:lnTo>
                    <a:pt x="7619" y="708660"/>
                  </a:lnTo>
                  <a:close/>
                </a:path>
                <a:path w="7620" h="717550">
                  <a:moveTo>
                    <a:pt x="7619" y="704850"/>
                  </a:moveTo>
                  <a:lnTo>
                    <a:pt x="0" y="704850"/>
                  </a:lnTo>
                  <a:lnTo>
                    <a:pt x="0" y="707390"/>
                  </a:lnTo>
                  <a:lnTo>
                    <a:pt x="7619" y="707390"/>
                  </a:lnTo>
                  <a:lnTo>
                    <a:pt x="7619" y="704850"/>
                  </a:lnTo>
                  <a:close/>
                </a:path>
                <a:path w="7620" h="717550">
                  <a:moveTo>
                    <a:pt x="7619" y="702310"/>
                  </a:moveTo>
                  <a:lnTo>
                    <a:pt x="0" y="702310"/>
                  </a:lnTo>
                  <a:lnTo>
                    <a:pt x="0" y="703580"/>
                  </a:lnTo>
                  <a:lnTo>
                    <a:pt x="7619" y="703580"/>
                  </a:lnTo>
                  <a:lnTo>
                    <a:pt x="7619" y="702310"/>
                  </a:lnTo>
                  <a:close/>
                </a:path>
                <a:path w="7620" h="717550">
                  <a:moveTo>
                    <a:pt x="7619" y="698500"/>
                  </a:moveTo>
                  <a:lnTo>
                    <a:pt x="0" y="698500"/>
                  </a:lnTo>
                  <a:lnTo>
                    <a:pt x="0" y="701040"/>
                  </a:lnTo>
                  <a:lnTo>
                    <a:pt x="7619" y="701040"/>
                  </a:lnTo>
                  <a:lnTo>
                    <a:pt x="7619" y="698500"/>
                  </a:lnTo>
                  <a:close/>
                </a:path>
                <a:path w="7620" h="717550">
                  <a:moveTo>
                    <a:pt x="7619" y="695960"/>
                  </a:moveTo>
                  <a:lnTo>
                    <a:pt x="0" y="695960"/>
                  </a:lnTo>
                  <a:lnTo>
                    <a:pt x="0" y="697230"/>
                  </a:lnTo>
                  <a:lnTo>
                    <a:pt x="7619" y="697230"/>
                  </a:lnTo>
                  <a:lnTo>
                    <a:pt x="7619" y="695960"/>
                  </a:lnTo>
                  <a:close/>
                </a:path>
                <a:path w="7620" h="717550">
                  <a:moveTo>
                    <a:pt x="7619" y="692150"/>
                  </a:moveTo>
                  <a:lnTo>
                    <a:pt x="0" y="692150"/>
                  </a:lnTo>
                  <a:lnTo>
                    <a:pt x="0" y="694690"/>
                  </a:lnTo>
                  <a:lnTo>
                    <a:pt x="7619" y="694690"/>
                  </a:lnTo>
                  <a:lnTo>
                    <a:pt x="7619" y="692150"/>
                  </a:lnTo>
                  <a:close/>
                </a:path>
                <a:path w="7620" h="717550">
                  <a:moveTo>
                    <a:pt x="7619" y="689610"/>
                  </a:moveTo>
                  <a:lnTo>
                    <a:pt x="0" y="689610"/>
                  </a:lnTo>
                  <a:lnTo>
                    <a:pt x="0" y="690880"/>
                  </a:lnTo>
                  <a:lnTo>
                    <a:pt x="7619" y="690880"/>
                  </a:lnTo>
                  <a:lnTo>
                    <a:pt x="7619" y="689610"/>
                  </a:lnTo>
                  <a:close/>
                </a:path>
                <a:path w="7620" h="717550">
                  <a:moveTo>
                    <a:pt x="7619" y="685800"/>
                  </a:moveTo>
                  <a:lnTo>
                    <a:pt x="0" y="685800"/>
                  </a:lnTo>
                  <a:lnTo>
                    <a:pt x="0" y="688340"/>
                  </a:lnTo>
                  <a:lnTo>
                    <a:pt x="7619" y="688340"/>
                  </a:lnTo>
                  <a:lnTo>
                    <a:pt x="7619" y="685800"/>
                  </a:lnTo>
                  <a:close/>
                </a:path>
                <a:path w="7620" h="717550">
                  <a:moveTo>
                    <a:pt x="7619" y="683260"/>
                  </a:moveTo>
                  <a:lnTo>
                    <a:pt x="0" y="683260"/>
                  </a:lnTo>
                  <a:lnTo>
                    <a:pt x="0" y="684530"/>
                  </a:lnTo>
                  <a:lnTo>
                    <a:pt x="7619" y="684530"/>
                  </a:lnTo>
                  <a:lnTo>
                    <a:pt x="7619" y="683260"/>
                  </a:lnTo>
                  <a:close/>
                </a:path>
                <a:path w="7620" h="717550">
                  <a:moveTo>
                    <a:pt x="7619" y="679450"/>
                  </a:moveTo>
                  <a:lnTo>
                    <a:pt x="0" y="679450"/>
                  </a:lnTo>
                  <a:lnTo>
                    <a:pt x="0" y="681990"/>
                  </a:lnTo>
                  <a:lnTo>
                    <a:pt x="7619" y="681990"/>
                  </a:lnTo>
                  <a:lnTo>
                    <a:pt x="7619" y="679450"/>
                  </a:lnTo>
                  <a:close/>
                </a:path>
                <a:path w="7620" h="717550">
                  <a:moveTo>
                    <a:pt x="7619" y="676910"/>
                  </a:moveTo>
                  <a:lnTo>
                    <a:pt x="0" y="676910"/>
                  </a:lnTo>
                  <a:lnTo>
                    <a:pt x="0" y="678180"/>
                  </a:lnTo>
                  <a:lnTo>
                    <a:pt x="7619" y="678180"/>
                  </a:lnTo>
                  <a:lnTo>
                    <a:pt x="7619" y="676910"/>
                  </a:lnTo>
                  <a:close/>
                </a:path>
                <a:path w="7620" h="717550">
                  <a:moveTo>
                    <a:pt x="7619" y="673100"/>
                  </a:moveTo>
                  <a:lnTo>
                    <a:pt x="0" y="673100"/>
                  </a:lnTo>
                  <a:lnTo>
                    <a:pt x="0" y="675640"/>
                  </a:lnTo>
                  <a:lnTo>
                    <a:pt x="7619" y="675640"/>
                  </a:lnTo>
                  <a:lnTo>
                    <a:pt x="7619" y="673100"/>
                  </a:lnTo>
                  <a:close/>
                </a:path>
                <a:path w="7620" h="717550">
                  <a:moveTo>
                    <a:pt x="7619" y="670560"/>
                  </a:moveTo>
                  <a:lnTo>
                    <a:pt x="0" y="670560"/>
                  </a:lnTo>
                  <a:lnTo>
                    <a:pt x="0" y="671830"/>
                  </a:lnTo>
                  <a:lnTo>
                    <a:pt x="7619" y="671830"/>
                  </a:lnTo>
                  <a:lnTo>
                    <a:pt x="7619" y="670560"/>
                  </a:lnTo>
                  <a:close/>
                </a:path>
                <a:path w="7620" h="717550">
                  <a:moveTo>
                    <a:pt x="7619" y="666750"/>
                  </a:moveTo>
                  <a:lnTo>
                    <a:pt x="0" y="666750"/>
                  </a:lnTo>
                  <a:lnTo>
                    <a:pt x="0" y="669290"/>
                  </a:lnTo>
                  <a:lnTo>
                    <a:pt x="7619" y="669290"/>
                  </a:lnTo>
                  <a:lnTo>
                    <a:pt x="7619" y="666750"/>
                  </a:lnTo>
                  <a:close/>
                </a:path>
                <a:path w="7620" h="717550">
                  <a:moveTo>
                    <a:pt x="7619" y="664210"/>
                  </a:moveTo>
                  <a:lnTo>
                    <a:pt x="0" y="664210"/>
                  </a:lnTo>
                  <a:lnTo>
                    <a:pt x="0" y="665480"/>
                  </a:lnTo>
                  <a:lnTo>
                    <a:pt x="7619" y="665480"/>
                  </a:lnTo>
                  <a:lnTo>
                    <a:pt x="7619" y="664210"/>
                  </a:lnTo>
                  <a:close/>
                </a:path>
                <a:path w="7620" h="717550">
                  <a:moveTo>
                    <a:pt x="7619" y="660400"/>
                  </a:moveTo>
                  <a:lnTo>
                    <a:pt x="0" y="660400"/>
                  </a:lnTo>
                  <a:lnTo>
                    <a:pt x="0" y="662940"/>
                  </a:lnTo>
                  <a:lnTo>
                    <a:pt x="7619" y="662940"/>
                  </a:lnTo>
                  <a:lnTo>
                    <a:pt x="7619" y="660400"/>
                  </a:lnTo>
                  <a:close/>
                </a:path>
                <a:path w="7620" h="717550">
                  <a:moveTo>
                    <a:pt x="7619" y="657860"/>
                  </a:moveTo>
                  <a:lnTo>
                    <a:pt x="0" y="657860"/>
                  </a:lnTo>
                  <a:lnTo>
                    <a:pt x="0" y="659130"/>
                  </a:lnTo>
                  <a:lnTo>
                    <a:pt x="7619" y="659130"/>
                  </a:lnTo>
                  <a:lnTo>
                    <a:pt x="7619" y="657860"/>
                  </a:lnTo>
                  <a:close/>
                </a:path>
                <a:path w="7620" h="717550">
                  <a:moveTo>
                    <a:pt x="7619" y="652780"/>
                  </a:moveTo>
                  <a:lnTo>
                    <a:pt x="0" y="652780"/>
                  </a:lnTo>
                  <a:lnTo>
                    <a:pt x="0" y="656590"/>
                  </a:lnTo>
                  <a:lnTo>
                    <a:pt x="7619" y="656590"/>
                  </a:lnTo>
                  <a:lnTo>
                    <a:pt x="7619" y="652780"/>
                  </a:lnTo>
                  <a:close/>
                </a:path>
                <a:path w="7620" h="717550">
                  <a:moveTo>
                    <a:pt x="7619" y="646430"/>
                  </a:moveTo>
                  <a:lnTo>
                    <a:pt x="0" y="646430"/>
                  </a:lnTo>
                  <a:lnTo>
                    <a:pt x="0" y="651510"/>
                  </a:lnTo>
                  <a:lnTo>
                    <a:pt x="7619" y="651510"/>
                  </a:lnTo>
                  <a:lnTo>
                    <a:pt x="7619" y="646430"/>
                  </a:lnTo>
                  <a:close/>
                </a:path>
                <a:path w="7620" h="717550">
                  <a:moveTo>
                    <a:pt x="7619" y="640080"/>
                  </a:moveTo>
                  <a:lnTo>
                    <a:pt x="0" y="640080"/>
                  </a:lnTo>
                  <a:lnTo>
                    <a:pt x="0" y="645160"/>
                  </a:lnTo>
                  <a:lnTo>
                    <a:pt x="7619" y="645160"/>
                  </a:lnTo>
                  <a:lnTo>
                    <a:pt x="7619" y="640080"/>
                  </a:lnTo>
                  <a:close/>
                </a:path>
                <a:path w="7620" h="717550">
                  <a:moveTo>
                    <a:pt x="7619" y="633730"/>
                  </a:moveTo>
                  <a:lnTo>
                    <a:pt x="0" y="633730"/>
                  </a:lnTo>
                  <a:lnTo>
                    <a:pt x="0" y="638810"/>
                  </a:lnTo>
                  <a:lnTo>
                    <a:pt x="7619" y="638810"/>
                  </a:lnTo>
                  <a:lnTo>
                    <a:pt x="7619" y="633730"/>
                  </a:lnTo>
                  <a:close/>
                </a:path>
                <a:path w="7620" h="717550">
                  <a:moveTo>
                    <a:pt x="7619" y="627380"/>
                  </a:moveTo>
                  <a:lnTo>
                    <a:pt x="0" y="627380"/>
                  </a:lnTo>
                  <a:lnTo>
                    <a:pt x="0" y="632460"/>
                  </a:lnTo>
                  <a:lnTo>
                    <a:pt x="7619" y="632460"/>
                  </a:lnTo>
                  <a:lnTo>
                    <a:pt x="7619" y="627380"/>
                  </a:lnTo>
                  <a:close/>
                </a:path>
                <a:path w="7620" h="717550">
                  <a:moveTo>
                    <a:pt x="7619" y="621030"/>
                  </a:moveTo>
                  <a:lnTo>
                    <a:pt x="0" y="621030"/>
                  </a:lnTo>
                  <a:lnTo>
                    <a:pt x="0" y="626110"/>
                  </a:lnTo>
                  <a:lnTo>
                    <a:pt x="7619" y="626110"/>
                  </a:lnTo>
                  <a:lnTo>
                    <a:pt x="7619" y="621030"/>
                  </a:lnTo>
                  <a:close/>
                </a:path>
                <a:path w="7620" h="717550">
                  <a:moveTo>
                    <a:pt x="7619" y="614680"/>
                  </a:moveTo>
                  <a:lnTo>
                    <a:pt x="0" y="614680"/>
                  </a:lnTo>
                  <a:lnTo>
                    <a:pt x="0" y="619760"/>
                  </a:lnTo>
                  <a:lnTo>
                    <a:pt x="7619" y="619760"/>
                  </a:lnTo>
                  <a:lnTo>
                    <a:pt x="7619" y="614680"/>
                  </a:lnTo>
                  <a:close/>
                </a:path>
                <a:path w="7620" h="717550">
                  <a:moveTo>
                    <a:pt x="7619" y="608330"/>
                  </a:moveTo>
                  <a:lnTo>
                    <a:pt x="0" y="608330"/>
                  </a:lnTo>
                  <a:lnTo>
                    <a:pt x="0" y="613410"/>
                  </a:lnTo>
                  <a:lnTo>
                    <a:pt x="7619" y="613410"/>
                  </a:lnTo>
                  <a:lnTo>
                    <a:pt x="7619" y="608330"/>
                  </a:lnTo>
                  <a:close/>
                </a:path>
                <a:path w="7620" h="717550">
                  <a:moveTo>
                    <a:pt x="7619" y="601980"/>
                  </a:moveTo>
                  <a:lnTo>
                    <a:pt x="0" y="601980"/>
                  </a:lnTo>
                  <a:lnTo>
                    <a:pt x="0" y="607060"/>
                  </a:lnTo>
                  <a:lnTo>
                    <a:pt x="7619" y="607060"/>
                  </a:lnTo>
                  <a:lnTo>
                    <a:pt x="7619" y="601980"/>
                  </a:lnTo>
                  <a:close/>
                </a:path>
                <a:path w="7620" h="717550">
                  <a:moveTo>
                    <a:pt x="7619" y="595630"/>
                  </a:moveTo>
                  <a:lnTo>
                    <a:pt x="0" y="595630"/>
                  </a:lnTo>
                  <a:lnTo>
                    <a:pt x="0" y="600710"/>
                  </a:lnTo>
                  <a:lnTo>
                    <a:pt x="7619" y="600710"/>
                  </a:lnTo>
                  <a:lnTo>
                    <a:pt x="7619" y="595630"/>
                  </a:lnTo>
                  <a:close/>
                </a:path>
                <a:path w="7620" h="717550">
                  <a:moveTo>
                    <a:pt x="7619" y="589280"/>
                  </a:moveTo>
                  <a:lnTo>
                    <a:pt x="0" y="589280"/>
                  </a:lnTo>
                  <a:lnTo>
                    <a:pt x="0" y="594360"/>
                  </a:lnTo>
                  <a:lnTo>
                    <a:pt x="7619" y="594360"/>
                  </a:lnTo>
                  <a:lnTo>
                    <a:pt x="7619" y="589280"/>
                  </a:lnTo>
                  <a:close/>
                </a:path>
                <a:path w="7620" h="717550">
                  <a:moveTo>
                    <a:pt x="7619" y="582930"/>
                  </a:moveTo>
                  <a:lnTo>
                    <a:pt x="0" y="582930"/>
                  </a:lnTo>
                  <a:lnTo>
                    <a:pt x="0" y="588010"/>
                  </a:lnTo>
                  <a:lnTo>
                    <a:pt x="7619" y="588010"/>
                  </a:lnTo>
                  <a:lnTo>
                    <a:pt x="7619" y="582930"/>
                  </a:lnTo>
                  <a:close/>
                </a:path>
                <a:path w="7620" h="717550">
                  <a:moveTo>
                    <a:pt x="7619" y="576580"/>
                  </a:moveTo>
                  <a:lnTo>
                    <a:pt x="0" y="576580"/>
                  </a:lnTo>
                  <a:lnTo>
                    <a:pt x="0" y="581660"/>
                  </a:lnTo>
                  <a:lnTo>
                    <a:pt x="7619" y="581660"/>
                  </a:lnTo>
                  <a:lnTo>
                    <a:pt x="7619" y="576580"/>
                  </a:lnTo>
                  <a:close/>
                </a:path>
                <a:path w="7620" h="717550">
                  <a:moveTo>
                    <a:pt x="7619" y="568960"/>
                  </a:moveTo>
                  <a:lnTo>
                    <a:pt x="0" y="568960"/>
                  </a:lnTo>
                  <a:lnTo>
                    <a:pt x="0" y="575310"/>
                  </a:lnTo>
                  <a:lnTo>
                    <a:pt x="7619" y="575310"/>
                  </a:lnTo>
                  <a:lnTo>
                    <a:pt x="7619" y="568960"/>
                  </a:lnTo>
                  <a:close/>
                </a:path>
                <a:path w="7620" h="717550">
                  <a:moveTo>
                    <a:pt x="7619" y="563880"/>
                  </a:moveTo>
                  <a:lnTo>
                    <a:pt x="0" y="563880"/>
                  </a:lnTo>
                  <a:lnTo>
                    <a:pt x="0" y="567690"/>
                  </a:lnTo>
                  <a:lnTo>
                    <a:pt x="7619" y="567690"/>
                  </a:lnTo>
                  <a:lnTo>
                    <a:pt x="7619" y="563880"/>
                  </a:lnTo>
                  <a:close/>
                </a:path>
                <a:path w="7620" h="717550">
                  <a:moveTo>
                    <a:pt x="7619" y="557530"/>
                  </a:moveTo>
                  <a:lnTo>
                    <a:pt x="0" y="557530"/>
                  </a:lnTo>
                  <a:lnTo>
                    <a:pt x="0" y="562610"/>
                  </a:lnTo>
                  <a:lnTo>
                    <a:pt x="7619" y="562610"/>
                  </a:lnTo>
                  <a:lnTo>
                    <a:pt x="7619" y="557530"/>
                  </a:lnTo>
                  <a:close/>
                </a:path>
                <a:path w="7620" h="717550">
                  <a:moveTo>
                    <a:pt x="7619" y="549910"/>
                  </a:moveTo>
                  <a:lnTo>
                    <a:pt x="0" y="549910"/>
                  </a:lnTo>
                  <a:lnTo>
                    <a:pt x="0" y="556260"/>
                  </a:lnTo>
                  <a:lnTo>
                    <a:pt x="7619" y="556260"/>
                  </a:lnTo>
                  <a:lnTo>
                    <a:pt x="7619" y="549910"/>
                  </a:lnTo>
                  <a:close/>
                </a:path>
                <a:path w="7620" h="717550">
                  <a:moveTo>
                    <a:pt x="7619" y="544830"/>
                  </a:moveTo>
                  <a:lnTo>
                    <a:pt x="0" y="544830"/>
                  </a:lnTo>
                  <a:lnTo>
                    <a:pt x="0" y="548640"/>
                  </a:lnTo>
                  <a:lnTo>
                    <a:pt x="7619" y="548640"/>
                  </a:lnTo>
                  <a:lnTo>
                    <a:pt x="7619" y="544830"/>
                  </a:lnTo>
                  <a:close/>
                </a:path>
                <a:path w="7620" h="717550">
                  <a:moveTo>
                    <a:pt x="7619" y="538480"/>
                  </a:moveTo>
                  <a:lnTo>
                    <a:pt x="0" y="538480"/>
                  </a:lnTo>
                  <a:lnTo>
                    <a:pt x="0" y="543560"/>
                  </a:lnTo>
                  <a:lnTo>
                    <a:pt x="7619" y="543560"/>
                  </a:lnTo>
                  <a:lnTo>
                    <a:pt x="7619" y="538480"/>
                  </a:lnTo>
                  <a:close/>
                </a:path>
                <a:path w="7620" h="717550">
                  <a:moveTo>
                    <a:pt x="7619" y="532130"/>
                  </a:moveTo>
                  <a:lnTo>
                    <a:pt x="0" y="532130"/>
                  </a:lnTo>
                  <a:lnTo>
                    <a:pt x="0" y="537210"/>
                  </a:lnTo>
                  <a:lnTo>
                    <a:pt x="7619" y="537210"/>
                  </a:lnTo>
                  <a:lnTo>
                    <a:pt x="7619" y="532130"/>
                  </a:lnTo>
                  <a:close/>
                </a:path>
                <a:path w="7620" h="717550">
                  <a:moveTo>
                    <a:pt x="7619" y="525780"/>
                  </a:moveTo>
                  <a:lnTo>
                    <a:pt x="0" y="525780"/>
                  </a:lnTo>
                  <a:lnTo>
                    <a:pt x="0" y="530860"/>
                  </a:lnTo>
                  <a:lnTo>
                    <a:pt x="7619" y="530860"/>
                  </a:lnTo>
                  <a:lnTo>
                    <a:pt x="7619" y="525780"/>
                  </a:lnTo>
                  <a:close/>
                </a:path>
                <a:path w="7620" h="717550">
                  <a:moveTo>
                    <a:pt x="7619" y="519430"/>
                  </a:moveTo>
                  <a:lnTo>
                    <a:pt x="0" y="519430"/>
                  </a:lnTo>
                  <a:lnTo>
                    <a:pt x="0" y="524510"/>
                  </a:lnTo>
                  <a:lnTo>
                    <a:pt x="7619" y="524510"/>
                  </a:lnTo>
                  <a:lnTo>
                    <a:pt x="7619" y="519430"/>
                  </a:lnTo>
                  <a:close/>
                </a:path>
                <a:path w="7620" h="717550">
                  <a:moveTo>
                    <a:pt x="7619" y="513080"/>
                  </a:moveTo>
                  <a:lnTo>
                    <a:pt x="0" y="513080"/>
                  </a:lnTo>
                  <a:lnTo>
                    <a:pt x="0" y="518160"/>
                  </a:lnTo>
                  <a:lnTo>
                    <a:pt x="7619" y="518160"/>
                  </a:lnTo>
                  <a:lnTo>
                    <a:pt x="7619" y="513080"/>
                  </a:lnTo>
                  <a:close/>
                </a:path>
                <a:path w="7620" h="717550">
                  <a:moveTo>
                    <a:pt x="3809" y="506730"/>
                  </a:moveTo>
                  <a:lnTo>
                    <a:pt x="0" y="506730"/>
                  </a:lnTo>
                  <a:lnTo>
                    <a:pt x="0" y="511810"/>
                  </a:lnTo>
                  <a:lnTo>
                    <a:pt x="6350" y="511810"/>
                  </a:lnTo>
                  <a:lnTo>
                    <a:pt x="6350" y="509270"/>
                  </a:lnTo>
                  <a:lnTo>
                    <a:pt x="5079" y="509270"/>
                  </a:lnTo>
                  <a:lnTo>
                    <a:pt x="5079" y="508000"/>
                  </a:lnTo>
                  <a:lnTo>
                    <a:pt x="3809" y="508000"/>
                  </a:lnTo>
                  <a:lnTo>
                    <a:pt x="3809" y="506730"/>
                  </a:lnTo>
                  <a:close/>
                </a:path>
                <a:path w="7620" h="717550">
                  <a:moveTo>
                    <a:pt x="2539" y="505460"/>
                  </a:moveTo>
                  <a:lnTo>
                    <a:pt x="1269" y="505460"/>
                  </a:lnTo>
                  <a:lnTo>
                    <a:pt x="1269" y="506730"/>
                  </a:lnTo>
                  <a:lnTo>
                    <a:pt x="2539" y="506730"/>
                  </a:lnTo>
                  <a:lnTo>
                    <a:pt x="2539" y="505460"/>
                  </a:lnTo>
                  <a:close/>
                </a:path>
              </a:pathLst>
            </a:custGeom>
            <a:solidFill>
              <a:srgbClr val="3C00F6"/>
            </a:solidFill>
          </p:spPr>
          <p:txBody>
            <a:bodyPr bIns="0" lIns="0" rIns="0" rtlCol="0" tIns="0" wrap="square"/>
            <a:p/>
          </p:txBody>
        </p:sp>
        <p:sp>
          <p:nvSpPr>
            <p:cNvPr id="1051081" name="object 2397"/>
            <p:cNvSpPr/>
            <p:nvPr/>
          </p:nvSpPr>
          <p:spPr>
            <a:xfrm>
              <a:off x="6353810" y="5797550"/>
              <a:ext cx="6350" cy="713740"/>
            </a:xfrm>
            <a:custGeom>
              <a:avLst/>
              <a:ahLst/>
              <a:rect l="l" t="t" r="r" b="b"/>
              <a:pathLst>
                <a:path w="6350" h="713740">
                  <a:moveTo>
                    <a:pt x="6350" y="0"/>
                  </a:moveTo>
                  <a:lnTo>
                    <a:pt x="3810" y="0"/>
                  </a:lnTo>
                  <a:lnTo>
                    <a:pt x="3810" y="1269"/>
                  </a:lnTo>
                  <a:lnTo>
                    <a:pt x="6350" y="1269"/>
                  </a:lnTo>
                  <a:lnTo>
                    <a:pt x="6350" y="0"/>
                  </a:lnTo>
                  <a:close/>
                </a:path>
                <a:path w="6350" h="713740">
                  <a:moveTo>
                    <a:pt x="6350" y="1270"/>
                  </a:moveTo>
                  <a:lnTo>
                    <a:pt x="0" y="1270"/>
                  </a:lnTo>
                  <a:lnTo>
                    <a:pt x="0" y="3809"/>
                  </a:lnTo>
                  <a:lnTo>
                    <a:pt x="6350" y="3809"/>
                  </a:lnTo>
                  <a:lnTo>
                    <a:pt x="6350" y="1270"/>
                  </a:lnTo>
                  <a:close/>
                </a:path>
                <a:path w="6350" h="713740">
                  <a:moveTo>
                    <a:pt x="6350" y="3810"/>
                  </a:moveTo>
                  <a:lnTo>
                    <a:pt x="0" y="3810"/>
                  </a:lnTo>
                  <a:lnTo>
                    <a:pt x="0" y="7619"/>
                  </a:lnTo>
                  <a:lnTo>
                    <a:pt x="6350" y="7619"/>
                  </a:lnTo>
                  <a:lnTo>
                    <a:pt x="6350" y="3810"/>
                  </a:lnTo>
                  <a:close/>
                </a:path>
                <a:path w="6350" h="713740">
                  <a:moveTo>
                    <a:pt x="6350" y="7620"/>
                  </a:moveTo>
                  <a:lnTo>
                    <a:pt x="0" y="7620"/>
                  </a:lnTo>
                  <a:lnTo>
                    <a:pt x="0" y="10159"/>
                  </a:lnTo>
                  <a:lnTo>
                    <a:pt x="6350" y="10159"/>
                  </a:lnTo>
                  <a:lnTo>
                    <a:pt x="6350" y="7620"/>
                  </a:lnTo>
                  <a:close/>
                </a:path>
                <a:path w="6350" h="713740">
                  <a:moveTo>
                    <a:pt x="6350" y="10160"/>
                  </a:moveTo>
                  <a:lnTo>
                    <a:pt x="0" y="10160"/>
                  </a:lnTo>
                  <a:lnTo>
                    <a:pt x="0" y="16509"/>
                  </a:lnTo>
                  <a:lnTo>
                    <a:pt x="6350" y="16509"/>
                  </a:lnTo>
                  <a:lnTo>
                    <a:pt x="6350" y="10160"/>
                  </a:lnTo>
                  <a:close/>
                </a:path>
                <a:path w="6350" h="713740">
                  <a:moveTo>
                    <a:pt x="6350" y="16510"/>
                  </a:moveTo>
                  <a:lnTo>
                    <a:pt x="0" y="16510"/>
                  </a:lnTo>
                  <a:lnTo>
                    <a:pt x="0" y="22859"/>
                  </a:lnTo>
                  <a:lnTo>
                    <a:pt x="6350" y="22859"/>
                  </a:lnTo>
                  <a:lnTo>
                    <a:pt x="6350" y="16510"/>
                  </a:lnTo>
                  <a:close/>
                </a:path>
                <a:path w="6350" h="713740">
                  <a:moveTo>
                    <a:pt x="6350" y="22860"/>
                  </a:moveTo>
                  <a:lnTo>
                    <a:pt x="0" y="22860"/>
                  </a:lnTo>
                  <a:lnTo>
                    <a:pt x="0" y="35559"/>
                  </a:lnTo>
                  <a:lnTo>
                    <a:pt x="6350" y="35559"/>
                  </a:lnTo>
                  <a:lnTo>
                    <a:pt x="6350" y="22860"/>
                  </a:lnTo>
                  <a:close/>
                </a:path>
                <a:path w="6350" h="713740">
                  <a:moveTo>
                    <a:pt x="6350" y="35560"/>
                  </a:moveTo>
                  <a:lnTo>
                    <a:pt x="0" y="35560"/>
                  </a:lnTo>
                  <a:lnTo>
                    <a:pt x="0" y="39369"/>
                  </a:lnTo>
                  <a:lnTo>
                    <a:pt x="6350" y="39369"/>
                  </a:lnTo>
                  <a:lnTo>
                    <a:pt x="6350" y="35560"/>
                  </a:lnTo>
                  <a:close/>
                </a:path>
                <a:path w="6350" h="713740">
                  <a:moveTo>
                    <a:pt x="6350" y="39370"/>
                  </a:moveTo>
                  <a:lnTo>
                    <a:pt x="0" y="39370"/>
                  </a:lnTo>
                  <a:lnTo>
                    <a:pt x="0" y="41909"/>
                  </a:lnTo>
                  <a:lnTo>
                    <a:pt x="6350" y="41909"/>
                  </a:lnTo>
                  <a:lnTo>
                    <a:pt x="6350" y="39370"/>
                  </a:lnTo>
                  <a:close/>
                </a:path>
                <a:path w="6350" h="713740">
                  <a:moveTo>
                    <a:pt x="6350" y="41910"/>
                  </a:moveTo>
                  <a:lnTo>
                    <a:pt x="0" y="41910"/>
                  </a:lnTo>
                  <a:lnTo>
                    <a:pt x="0" y="45719"/>
                  </a:lnTo>
                  <a:lnTo>
                    <a:pt x="6350" y="45719"/>
                  </a:lnTo>
                  <a:lnTo>
                    <a:pt x="6350" y="41910"/>
                  </a:lnTo>
                  <a:close/>
                </a:path>
                <a:path w="6350" h="713740">
                  <a:moveTo>
                    <a:pt x="6350" y="45720"/>
                  </a:moveTo>
                  <a:lnTo>
                    <a:pt x="0" y="45720"/>
                  </a:lnTo>
                  <a:lnTo>
                    <a:pt x="0" y="48259"/>
                  </a:lnTo>
                  <a:lnTo>
                    <a:pt x="6350" y="48259"/>
                  </a:lnTo>
                  <a:lnTo>
                    <a:pt x="6350" y="45720"/>
                  </a:lnTo>
                  <a:close/>
                </a:path>
                <a:path w="6350" h="713740">
                  <a:moveTo>
                    <a:pt x="6350" y="48260"/>
                  </a:moveTo>
                  <a:lnTo>
                    <a:pt x="0" y="48260"/>
                  </a:lnTo>
                  <a:lnTo>
                    <a:pt x="0" y="52069"/>
                  </a:lnTo>
                  <a:lnTo>
                    <a:pt x="6350" y="52069"/>
                  </a:lnTo>
                  <a:lnTo>
                    <a:pt x="6350" y="48260"/>
                  </a:lnTo>
                  <a:close/>
                </a:path>
                <a:path w="6350" h="713740">
                  <a:moveTo>
                    <a:pt x="6350" y="52070"/>
                  </a:moveTo>
                  <a:lnTo>
                    <a:pt x="0" y="52070"/>
                  </a:lnTo>
                  <a:lnTo>
                    <a:pt x="0" y="54609"/>
                  </a:lnTo>
                  <a:lnTo>
                    <a:pt x="6350" y="54609"/>
                  </a:lnTo>
                  <a:lnTo>
                    <a:pt x="6350" y="52070"/>
                  </a:lnTo>
                  <a:close/>
                </a:path>
                <a:path w="6350" h="713740">
                  <a:moveTo>
                    <a:pt x="6350" y="54610"/>
                  </a:moveTo>
                  <a:lnTo>
                    <a:pt x="0" y="54610"/>
                  </a:lnTo>
                  <a:lnTo>
                    <a:pt x="0" y="58419"/>
                  </a:lnTo>
                  <a:lnTo>
                    <a:pt x="6350" y="58419"/>
                  </a:lnTo>
                  <a:lnTo>
                    <a:pt x="6350" y="54610"/>
                  </a:lnTo>
                  <a:close/>
                </a:path>
                <a:path w="6350" h="713740">
                  <a:moveTo>
                    <a:pt x="6350" y="58420"/>
                  </a:moveTo>
                  <a:lnTo>
                    <a:pt x="0" y="58420"/>
                  </a:lnTo>
                  <a:lnTo>
                    <a:pt x="0" y="60959"/>
                  </a:lnTo>
                  <a:lnTo>
                    <a:pt x="6350" y="60959"/>
                  </a:lnTo>
                  <a:lnTo>
                    <a:pt x="6350" y="58420"/>
                  </a:lnTo>
                  <a:close/>
                </a:path>
                <a:path w="6350" h="713740">
                  <a:moveTo>
                    <a:pt x="6350" y="60960"/>
                  </a:moveTo>
                  <a:lnTo>
                    <a:pt x="0" y="60960"/>
                  </a:lnTo>
                  <a:lnTo>
                    <a:pt x="0" y="67309"/>
                  </a:lnTo>
                  <a:lnTo>
                    <a:pt x="6350" y="67309"/>
                  </a:lnTo>
                  <a:lnTo>
                    <a:pt x="6350" y="60960"/>
                  </a:lnTo>
                  <a:close/>
                </a:path>
                <a:path w="6350" h="713740">
                  <a:moveTo>
                    <a:pt x="6350" y="67310"/>
                  </a:moveTo>
                  <a:lnTo>
                    <a:pt x="0" y="67310"/>
                  </a:lnTo>
                  <a:lnTo>
                    <a:pt x="0" y="71119"/>
                  </a:lnTo>
                  <a:lnTo>
                    <a:pt x="6350" y="71119"/>
                  </a:lnTo>
                  <a:lnTo>
                    <a:pt x="6350" y="67310"/>
                  </a:lnTo>
                  <a:close/>
                </a:path>
                <a:path w="6350" h="713740">
                  <a:moveTo>
                    <a:pt x="6350" y="71120"/>
                  </a:moveTo>
                  <a:lnTo>
                    <a:pt x="0" y="71120"/>
                  </a:lnTo>
                  <a:lnTo>
                    <a:pt x="0" y="73659"/>
                  </a:lnTo>
                  <a:lnTo>
                    <a:pt x="6350" y="73659"/>
                  </a:lnTo>
                  <a:lnTo>
                    <a:pt x="6350" y="71120"/>
                  </a:lnTo>
                  <a:close/>
                </a:path>
                <a:path w="6350" h="713740">
                  <a:moveTo>
                    <a:pt x="6350" y="73660"/>
                  </a:moveTo>
                  <a:lnTo>
                    <a:pt x="0" y="73660"/>
                  </a:lnTo>
                  <a:lnTo>
                    <a:pt x="0" y="77469"/>
                  </a:lnTo>
                  <a:lnTo>
                    <a:pt x="6350" y="77469"/>
                  </a:lnTo>
                  <a:lnTo>
                    <a:pt x="6350" y="73660"/>
                  </a:lnTo>
                  <a:close/>
                </a:path>
                <a:path w="6350" h="713740">
                  <a:moveTo>
                    <a:pt x="6350" y="77470"/>
                  </a:moveTo>
                  <a:lnTo>
                    <a:pt x="0" y="77470"/>
                  </a:lnTo>
                  <a:lnTo>
                    <a:pt x="0" y="80009"/>
                  </a:lnTo>
                  <a:lnTo>
                    <a:pt x="6350" y="80009"/>
                  </a:lnTo>
                  <a:lnTo>
                    <a:pt x="6350" y="77470"/>
                  </a:lnTo>
                  <a:close/>
                </a:path>
                <a:path w="6350" h="713740">
                  <a:moveTo>
                    <a:pt x="6350" y="80010"/>
                  </a:moveTo>
                  <a:lnTo>
                    <a:pt x="0" y="80010"/>
                  </a:lnTo>
                  <a:lnTo>
                    <a:pt x="0" y="83819"/>
                  </a:lnTo>
                  <a:lnTo>
                    <a:pt x="6350" y="83819"/>
                  </a:lnTo>
                  <a:lnTo>
                    <a:pt x="6350" y="80010"/>
                  </a:lnTo>
                  <a:close/>
                </a:path>
                <a:path w="6350" h="713740">
                  <a:moveTo>
                    <a:pt x="6350" y="83820"/>
                  </a:moveTo>
                  <a:lnTo>
                    <a:pt x="0" y="83820"/>
                  </a:lnTo>
                  <a:lnTo>
                    <a:pt x="0" y="90169"/>
                  </a:lnTo>
                  <a:lnTo>
                    <a:pt x="6350" y="90169"/>
                  </a:lnTo>
                  <a:lnTo>
                    <a:pt x="6350" y="83820"/>
                  </a:lnTo>
                  <a:close/>
                </a:path>
                <a:path w="6350" h="713740">
                  <a:moveTo>
                    <a:pt x="6350" y="90170"/>
                  </a:moveTo>
                  <a:lnTo>
                    <a:pt x="0" y="90170"/>
                  </a:lnTo>
                  <a:lnTo>
                    <a:pt x="0" y="92709"/>
                  </a:lnTo>
                  <a:lnTo>
                    <a:pt x="6350" y="92709"/>
                  </a:lnTo>
                  <a:lnTo>
                    <a:pt x="6350" y="90170"/>
                  </a:lnTo>
                  <a:close/>
                </a:path>
                <a:path w="6350" h="713740">
                  <a:moveTo>
                    <a:pt x="6350" y="92710"/>
                  </a:moveTo>
                  <a:lnTo>
                    <a:pt x="0" y="92710"/>
                  </a:lnTo>
                  <a:lnTo>
                    <a:pt x="0" y="96519"/>
                  </a:lnTo>
                  <a:lnTo>
                    <a:pt x="6350" y="96519"/>
                  </a:lnTo>
                  <a:lnTo>
                    <a:pt x="6350" y="92710"/>
                  </a:lnTo>
                  <a:close/>
                </a:path>
                <a:path w="6350" h="713740">
                  <a:moveTo>
                    <a:pt x="6350" y="96520"/>
                  </a:moveTo>
                  <a:lnTo>
                    <a:pt x="0" y="96520"/>
                  </a:lnTo>
                  <a:lnTo>
                    <a:pt x="0" y="99059"/>
                  </a:lnTo>
                  <a:lnTo>
                    <a:pt x="6350" y="99059"/>
                  </a:lnTo>
                  <a:lnTo>
                    <a:pt x="6350" y="96520"/>
                  </a:lnTo>
                  <a:close/>
                </a:path>
                <a:path w="6350" h="713740">
                  <a:moveTo>
                    <a:pt x="6350" y="99060"/>
                  </a:moveTo>
                  <a:lnTo>
                    <a:pt x="0" y="99060"/>
                  </a:lnTo>
                  <a:lnTo>
                    <a:pt x="0" y="102869"/>
                  </a:lnTo>
                  <a:lnTo>
                    <a:pt x="6350" y="102869"/>
                  </a:lnTo>
                  <a:lnTo>
                    <a:pt x="6350" y="99060"/>
                  </a:lnTo>
                  <a:close/>
                </a:path>
                <a:path w="6350" h="713740">
                  <a:moveTo>
                    <a:pt x="6350" y="102870"/>
                  </a:moveTo>
                  <a:lnTo>
                    <a:pt x="0" y="102870"/>
                  </a:lnTo>
                  <a:lnTo>
                    <a:pt x="0" y="105409"/>
                  </a:lnTo>
                  <a:lnTo>
                    <a:pt x="6350" y="105409"/>
                  </a:lnTo>
                  <a:lnTo>
                    <a:pt x="6350" y="102870"/>
                  </a:lnTo>
                  <a:close/>
                </a:path>
                <a:path w="6350" h="713740">
                  <a:moveTo>
                    <a:pt x="6350" y="105410"/>
                  </a:moveTo>
                  <a:lnTo>
                    <a:pt x="0" y="105410"/>
                  </a:lnTo>
                  <a:lnTo>
                    <a:pt x="0" y="109219"/>
                  </a:lnTo>
                  <a:lnTo>
                    <a:pt x="6350" y="109219"/>
                  </a:lnTo>
                  <a:lnTo>
                    <a:pt x="6350" y="105410"/>
                  </a:lnTo>
                  <a:close/>
                </a:path>
                <a:path w="6350" h="713740">
                  <a:moveTo>
                    <a:pt x="6350" y="109220"/>
                  </a:moveTo>
                  <a:lnTo>
                    <a:pt x="0" y="109220"/>
                  </a:lnTo>
                  <a:lnTo>
                    <a:pt x="0" y="111759"/>
                  </a:lnTo>
                  <a:lnTo>
                    <a:pt x="6350" y="111759"/>
                  </a:lnTo>
                  <a:lnTo>
                    <a:pt x="6350" y="109220"/>
                  </a:lnTo>
                  <a:close/>
                </a:path>
                <a:path w="6350" h="713740">
                  <a:moveTo>
                    <a:pt x="6350" y="111760"/>
                  </a:moveTo>
                  <a:lnTo>
                    <a:pt x="0" y="111760"/>
                  </a:lnTo>
                  <a:lnTo>
                    <a:pt x="0" y="115569"/>
                  </a:lnTo>
                  <a:lnTo>
                    <a:pt x="6350" y="115569"/>
                  </a:lnTo>
                  <a:lnTo>
                    <a:pt x="6350" y="111760"/>
                  </a:lnTo>
                  <a:close/>
                </a:path>
                <a:path w="6350" h="713740">
                  <a:moveTo>
                    <a:pt x="6350" y="115570"/>
                  </a:moveTo>
                  <a:lnTo>
                    <a:pt x="0" y="115570"/>
                  </a:lnTo>
                  <a:lnTo>
                    <a:pt x="0" y="118109"/>
                  </a:lnTo>
                  <a:lnTo>
                    <a:pt x="6350" y="118109"/>
                  </a:lnTo>
                  <a:lnTo>
                    <a:pt x="6350" y="115570"/>
                  </a:lnTo>
                  <a:close/>
                </a:path>
                <a:path w="6350" h="713740">
                  <a:moveTo>
                    <a:pt x="6350" y="118110"/>
                  </a:moveTo>
                  <a:lnTo>
                    <a:pt x="0" y="118110"/>
                  </a:lnTo>
                  <a:lnTo>
                    <a:pt x="0" y="121919"/>
                  </a:lnTo>
                  <a:lnTo>
                    <a:pt x="6350" y="121919"/>
                  </a:lnTo>
                  <a:lnTo>
                    <a:pt x="6350" y="118110"/>
                  </a:lnTo>
                  <a:close/>
                </a:path>
                <a:path w="6350" h="713740">
                  <a:moveTo>
                    <a:pt x="6350" y="121920"/>
                  </a:moveTo>
                  <a:lnTo>
                    <a:pt x="0" y="121920"/>
                  </a:lnTo>
                  <a:lnTo>
                    <a:pt x="0" y="124459"/>
                  </a:lnTo>
                  <a:lnTo>
                    <a:pt x="6350" y="124459"/>
                  </a:lnTo>
                  <a:lnTo>
                    <a:pt x="6350" y="121920"/>
                  </a:lnTo>
                  <a:close/>
                </a:path>
                <a:path w="6350" h="713740">
                  <a:moveTo>
                    <a:pt x="6350" y="124460"/>
                  </a:moveTo>
                  <a:lnTo>
                    <a:pt x="0" y="124460"/>
                  </a:lnTo>
                  <a:lnTo>
                    <a:pt x="0" y="128269"/>
                  </a:lnTo>
                  <a:lnTo>
                    <a:pt x="6350" y="128269"/>
                  </a:lnTo>
                  <a:lnTo>
                    <a:pt x="6350" y="124460"/>
                  </a:lnTo>
                  <a:close/>
                </a:path>
                <a:path w="6350" h="713740">
                  <a:moveTo>
                    <a:pt x="6350" y="128270"/>
                  </a:moveTo>
                  <a:lnTo>
                    <a:pt x="0" y="128270"/>
                  </a:lnTo>
                  <a:lnTo>
                    <a:pt x="0" y="130809"/>
                  </a:lnTo>
                  <a:lnTo>
                    <a:pt x="6350" y="130809"/>
                  </a:lnTo>
                  <a:lnTo>
                    <a:pt x="6350" y="128270"/>
                  </a:lnTo>
                  <a:close/>
                </a:path>
                <a:path w="6350" h="713740">
                  <a:moveTo>
                    <a:pt x="6350" y="130810"/>
                  </a:moveTo>
                  <a:lnTo>
                    <a:pt x="0" y="130810"/>
                  </a:lnTo>
                  <a:lnTo>
                    <a:pt x="0" y="134619"/>
                  </a:lnTo>
                  <a:lnTo>
                    <a:pt x="6350" y="134619"/>
                  </a:lnTo>
                  <a:lnTo>
                    <a:pt x="6350" y="130810"/>
                  </a:lnTo>
                  <a:close/>
                </a:path>
                <a:path w="6350" h="713740">
                  <a:moveTo>
                    <a:pt x="6350" y="134620"/>
                  </a:moveTo>
                  <a:lnTo>
                    <a:pt x="0" y="134620"/>
                  </a:lnTo>
                  <a:lnTo>
                    <a:pt x="0" y="137159"/>
                  </a:lnTo>
                  <a:lnTo>
                    <a:pt x="6350" y="137159"/>
                  </a:lnTo>
                  <a:lnTo>
                    <a:pt x="6350" y="134620"/>
                  </a:lnTo>
                  <a:close/>
                </a:path>
                <a:path w="6350" h="713740">
                  <a:moveTo>
                    <a:pt x="6350" y="137160"/>
                  </a:moveTo>
                  <a:lnTo>
                    <a:pt x="0" y="137160"/>
                  </a:lnTo>
                  <a:lnTo>
                    <a:pt x="0" y="140969"/>
                  </a:lnTo>
                  <a:lnTo>
                    <a:pt x="6350" y="140969"/>
                  </a:lnTo>
                  <a:lnTo>
                    <a:pt x="6350" y="137160"/>
                  </a:lnTo>
                  <a:close/>
                </a:path>
                <a:path w="6350" h="713740">
                  <a:moveTo>
                    <a:pt x="6350" y="140970"/>
                  </a:moveTo>
                  <a:lnTo>
                    <a:pt x="0" y="140970"/>
                  </a:lnTo>
                  <a:lnTo>
                    <a:pt x="0" y="143509"/>
                  </a:lnTo>
                  <a:lnTo>
                    <a:pt x="6350" y="143509"/>
                  </a:lnTo>
                  <a:lnTo>
                    <a:pt x="6350" y="140970"/>
                  </a:lnTo>
                  <a:close/>
                </a:path>
                <a:path w="6350" h="713740">
                  <a:moveTo>
                    <a:pt x="6350" y="143510"/>
                  </a:moveTo>
                  <a:lnTo>
                    <a:pt x="0" y="143510"/>
                  </a:lnTo>
                  <a:lnTo>
                    <a:pt x="0" y="149859"/>
                  </a:lnTo>
                  <a:lnTo>
                    <a:pt x="6350" y="149859"/>
                  </a:lnTo>
                  <a:lnTo>
                    <a:pt x="6350" y="143510"/>
                  </a:lnTo>
                  <a:close/>
                </a:path>
                <a:path w="6350" h="713740">
                  <a:moveTo>
                    <a:pt x="6350" y="149860"/>
                  </a:moveTo>
                  <a:lnTo>
                    <a:pt x="0" y="149860"/>
                  </a:lnTo>
                  <a:lnTo>
                    <a:pt x="0" y="156209"/>
                  </a:lnTo>
                  <a:lnTo>
                    <a:pt x="6350" y="156209"/>
                  </a:lnTo>
                  <a:lnTo>
                    <a:pt x="6350" y="149860"/>
                  </a:lnTo>
                  <a:close/>
                </a:path>
                <a:path w="6350" h="713740">
                  <a:moveTo>
                    <a:pt x="6350" y="156210"/>
                  </a:moveTo>
                  <a:lnTo>
                    <a:pt x="0" y="156210"/>
                  </a:lnTo>
                  <a:lnTo>
                    <a:pt x="0" y="160019"/>
                  </a:lnTo>
                  <a:lnTo>
                    <a:pt x="6350" y="160019"/>
                  </a:lnTo>
                  <a:lnTo>
                    <a:pt x="6350" y="156210"/>
                  </a:lnTo>
                  <a:close/>
                </a:path>
                <a:path w="6350" h="713740">
                  <a:moveTo>
                    <a:pt x="6350" y="160020"/>
                  </a:moveTo>
                  <a:lnTo>
                    <a:pt x="0" y="160020"/>
                  </a:lnTo>
                  <a:lnTo>
                    <a:pt x="0" y="162559"/>
                  </a:lnTo>
                  <a:lnTo>
                    <a:pt x="6350" y="162559"/>
                  </a:lnTo>
                  <a:lnTo>
                    <a:pt x="6350" y="160020"/>
                  </a:lnTo>
                  <a:close/>
                </a:path>
                <a:path w="6350" h="713740">
                  <a:moveTo>
                    <a:pt x="6350" y="162560"/>
                  </a:moveTo>
                  <a:lnTo>
                    <a:pt x="0" y="162560"/>
                  </a:lnTo>
                  <a:lnTo>
                    <a:pt x="0" y="168909"/>
                  </a:lnTo>
                  <a:lnTo>
                    <a:pt x="6350" y="168909"/>
                  </a:lnTo>
                  <a:lnTo>
                    <a:pt x="6350" y="162560"/>
                  </a:lnTo>
                  <a:close/>
                </a:path>
                <a:path w="6350" h="713740">
                  <a:moveTo>
                    <a:pt x="6350" y="168910"/>
                  </a:moveTo>
                  <a:lnTo>
                    <a:pt x="0" y="168910"/>
                  </a:lnTo>
                  <a:lnTo>
                    <a:pt x="0" y="175259"/>
                  </a:lnTo>
                  <a:lnTo>
                    <a:pt x="6350" y="175259"/>
                  </a:lnTo>
                  <a:lnTo>
                    <a:pt x="6350" y="168910"/>
                  </a:lnTo>
                  <a:close/>
                </a:path>
                <a:path w="6350" h="713740">
                  <a:moveTo>
                    <a:pt x="6350" y="175260"/>
                  </a:moveTo>
                  <a:lnTo>
                    <a:pt x="0" y="175260"/>
                  </a:lnTo>
                  <a:lnTo>
                    <a:pt x="0" y="181609"/>
                  </a:lnTo>
                  <a:lnTo>
                    <a:pt x="6350" y="181609"/>
                  </a:lnTo>
                  <a:lnTo>
                    <a:pt x="6350" y="175260"/>
                  </a:lnTo>
                  <a:close/>
                </a:path>
                <a:path w="6350" h="713740">
                  <a:moveTo>
                    <a:pt x="6350" y="181610"/>
                  </a:moveTo>
                  <a:lnTo>
                    <a:pt x="0" y="181610"/>
                  </a:lnTo>
                  <a:lnTo>
                    <a:pt x="0" y="185419"/>
                  </a:lnTo>
                  <a:lnTo>
                    <a:pt x="6350" y="185419"/>
                  </a:lnTo>
                  <a:lnTo>
                    <a:pt x="6350" y="181610"/>
                  </a:lnTo>
                  <a:close/>
                </a:path>
                <a:path w="6350" h="713740">
                  <a:moveTo>
                    <a:pt x="6350" y="185420"/>
                  </a:moveTo>
                  <a:lnTo>
                    <a:pt x="0" y="185420"/>
                  </a:lnTo>
                  <a:lnTo>
                    <a:pt x="0" y="187959"/>
                  </a:lnTo>
                  <a:lnTo>
                    <a:pt x="6350" y="187959"/>
                  </a:lnTo>
                  <a:lnTo>
                    <a:pt x="6350" y="185420"/>
                  </a:lnTo>
                  <a:close/>
                </a:path>
                <a:path w="6350" h="713740">
                  <a:moveTo>
                    <a:pt x="6350" y="187960"/>
                  </a:moveTo>
                  <a:lnTo>
                    <a:pt x="0" y="187960"/>
                  </a:lnTo>
                  <a:lnTo>
                    <a:pt x="0" y="191769"/>
                  </a:lnTo>
                  <a:lnTo>
                    <a:pt x="6350" y="191769"/>
                  </a:lnTo>
                  <a:lnTo>
                    <a:pt x="6350" y="187960"/>
                  </a:lnTo>
                  <a:close/>
                </a:path>
                <a:path w="6350" h="713740">
                  <a:moveTo>
                    <a:pt x="6350" y="191770"/>
                  </a:moveTo>
                  <a:lnTo>
                    <a:pt x="0" y="191770"/>
                  </a:lnTo>
                  <a:lnTo>
                    <a:pt x="0" y="194309"/>
                  </a:lnTo>
                  <a:lnTo>
                    <a:pt x="6350" y="194309"/>
                  </a:lnTo>
                  <a:lnTo>
                    <a:pt x="6350" y="191770"/>
                  </a:lnTo>
                  <a:close/>
                </a:path>
                <a:path w="6350" h="713740">
                  <a:moveTo>
                    <a:pt x="6350" y="194310"/>
                  </a:moveTo>
                  <a:lnTo>
                    <a:pt x="0" y="194310"/>
                  </a:lnTo>
                  <a:lnTo>
                    <a:pt x="0" y="198119"/>
                  </a:lnTo>
                  <a:lnTo>
                    <a:pt x="6350" y="198119"/>
                  </a:lnTo>
                  <a:lnTo>
                    <a:pt x="6350" y="194310"/>
                  </a:lnTo>
                  <a:close/>
                </a:path>
                <a:path w="6350" h="713740">
                  <a:moveTo>
                    <a:pt x="6350" y="198120"/>
                  </a:moveTo>
                  <a:lnTo>
                    <a:pt x="0" y="198120"/>
                  </a:lnTo>
                  <a:lnTo>
                    <a:pt x="0" y="200659"/>
                  </a:lnTo>
                  <a:lnTo>
                    <a:pt x="6350" y="200659"/>
                  </a:lnTo>
                  <a:lnTo>
                    <a:pt x="6350" y="198120"/>
                  </a:lnTo>
                  <a:close/>
                </a:path>
                <a:path w="6350" h="713740">
                  <a:moveTo>
                    <a:pt x="6350" y="200660"/>
                  </a:moveTo>
                  <a:lnTo>
                    <a:pt x="0" y="200660"/>
                  </a:lnTo>
                  <a:lnTo>
                    <a:pt x="0" y="204469"/>
                  </a:lnTo>
                  <a:lnTo>
                    <a:pt x="6350" y="204469"/>
                  </a:lnTo>
                  <a:lnTo>
                    <a:pt x="6350" y="200660"/>
                  </a:lnTo>
                  <a:close/>
                </a:path>
                <a:path w="6350" h="713740">
                  <a:moveTo>
                    <a:pt x="6350" y="204470"/>
                  </a:moveTo>
                  <a:lnTo>
                    <a:pt x="0" y="204470"/>
                  </a:lnTo>
                  <a:lnTo>
                    <a:pt x="0" y="207009"/>
                  </a:lnTo>
                  <a:lnTo>
                    <a:pt x="6350" y="207009"/>
                  </a:lnTo>
                  <a:lnTo>
                    <a:pt x="6350" y="204470"/>
                  </a:lnTo>
                  <a:close/>
                </a:path>
                <a:path w="6350" h="713740">
                  <a:moveTo>
                    <a:pt x="6350" y="207010"/>
                  </a:moveTo>
                  <a:lnTo>
                    <a:pt x="0" y="207010"/>
                  </a:lnTo>
                  <a:lnTo>
                    <a:pt x="0" y="210819"/>
                  </a:lnTo>
                  <a:lnTo>
                    <a:pt x="6350" y="210819"/>
                  </a:lnTo>
                  <a:lnTo>
                    <a:pt x="6350" y="207010"/>
                  </a:lnTo>
                  <a:close/>
                </a:path>
                <a:path w="6350" h="713740">
                  <a:moveTo>
                    <a:pt x="6350" y="210820"/>
                  </a:moveTo>
                  <a:lnTo>
                    <a:pt x="0" y="210820"/>
                  </a:lnTo>
                  <a:lnTo>
                    <a:pt x="0" y="213359"/>
                  </a:lnTo>
                  <a:lnTo>
                    <a:pt x="6350" y="213359"/>
                  </a:lnTo>
                  <a:lnTo>
                    <a:pt x="6350" y="210820"/>
                  </a:lnTo>
                  <a:close/>
                </a:path>
                <a:path w="6350" h="713740">
                  <a:moveTo>
                    <a:pt x="6350" y="213360"/>
                  </a:moveTo>
                  <a:lnTo>
                    <a:pt x="0" y="213360"/>
                  </a:lnTo>
                  <a:lnTo>
                    <a:pt x="0" y="219709"/>
                  </a:lnTo>
                  <a:lnTo>
                    <a:pt x="3809" y="219709"/>
                  </a:lnTo>
                  <a:lnTo>
                    <a:pt x="3809" y="218440"/>
                  </a:lnTo>
                  <a:lnTo>
                    <a:pt x="5079" y="218440"/>
                  </a:lnTo>
                  <a:lnTo>
                    <a:pt x="5079" y="215900"/>
                  </a:lnTo>
                  <a:lnTo>
                    <a:pt x="6350" y="215900"/>
                  </a:lnTo>
                  <a:lnTo>
                    <a:pt x="6350" y="213360"/>
                  </a:lnTo>
                  <a:close/>
                </a:path>
                <a:path w="6350" h="713740">
                  <a:moveTo>
                    <a:pt x="2539" y="219710"/>
                  </a:moveTo>
                  <a:lnTo>
                    <a:pt x="0" y="219710"/>
                  </a:lnTo>
                  <a:lnTo>
                    <a:pt x="0" y="222250"/>
                  </a:lnTo>
                  <a:lnTo>
                    <a:pt x="1269" y="222250"/>
                  </a:lnTo>
                  <a:lnTo>
                    <a:pt x="1269" y="220980"/>
                  </a:lnTo>
                  <a:lnTo>
                    <a:pt x="2539" y="220980"/>
                  </a:lnTo>
                  <a:lnTo>
                    <a:pt x="2539" y="219710"/>
                  </a:lnTo>
                  <a:close/>
                </a:path>
                <a:path w="6350" h="713740">
                  <a:moveTo>
                    <a:pt x="6350" y="709930"/>
                  </a:moveTo>
                  <a:lnTo>
                    <a:pt x="0" y="709930"/>
                  </a:lnTo>
                  <a:lnTo>
                    <a:pt x="0" y="712469"/>
                  </a:lnTo>
                  <a:lnTo>
                    <a:pt x="2539" y="712469"/>
                  </a:lnTo>
                  <a:lnTo>
                    <a:pt x="2539" y="713740"/>
                  </a:lnTo>
                  <a:lnTo>
                    <a:pt x="6350" y="713740"/>
                  </a:lnTo>
                  <a:lnTo>
                    <a:pt x="6350" y="709930"/>
                  </a:lnTo>
                  <a:close/>
                </a:path>
                <a:path w="6350" h="713740">
                  <a:moveTo>
                    <a:pt x="6350" y="707390"/>
                  </a:moveTo>
                  <a:lnTo>
                    <a:pt x="0" y="707390"/>
                  </a:lnTo>
                  <a:lnTo>
                    <a:pt x="0" y="708660"/>
                  </a:lnTo>
                  <a:lnTo>
                    <a:pt x="6350" y="708660"/>
                  </a:lnTo>
                  <a:lnTo>
                    <a:pt x="6350" y="707390"/>
                  </a:lnTo>
                  <a:close/>
                </a:path>
                <a:path w="6350" h="713740">
                  <a:moveTo>
                    <a:pt x="6350" y="703580"/>
                  </a:moveTo>
                  <a:lnTo>
                    <a:pt x="0" y="703580"/>
                  </a:lnTo>
                  <a:lnTo>
                    <a:pt x="0" y="706119"/>
                  </a:lnTo>
                  <a:lnTo>
                    <a:pt x="6350" y="706119"/>
                  </a:lnTo>
                  <a:lnTo>
                    <a:pt x="6350" y="703580"/>
                  </a:lnTo>
                  <a:close/>
                </a:path>
                <a:path w="6350" h="713740">
                  <a:moveTo>
                    <a:pt x="6350" y="701040"/>
                  </a:moveTo>
                  <a:lnTo>
                    <a:pt x="0" y="701040"/>
                  </a:lnTo>
                  <a:lnTo>
                    <a:pt x="0" y="702310"/>
                  </a:lnTo>
                  <a:lnTo>
                    <a:pt x="6350" y="702310"/>
                  </a:lnTo>
                  <a:lnTo>
                    <a:pt x="6350" y="701040"/>
                  </a:lnTo>
                  <a:close/>
                </a:path>
                <a:path w="6350" h="713740">
                  <a:moveTo>
                    <a:pt x="6350" y="697230"/>
                  </a:moveTo>
                  <a:lnTo>
                    <a:pt x="0" y="697230"/>
                  </a:lnTo>
                  <a:lnTo>
                    <a:pt x="0" y="699769"/>
                  </a:lnTo>
                  <a:lnTo>
                    <a:pt x="6350" y="699769"/>
                  </a:lnTo>
                  <a:lnTo>
                    <a:pt x="6350" y="697230"/>
                  </a:lnTo>
                  <a:close/>
                </a:path>
                <a:path w="6350" h="713740">
                  <a:moveTo>
                    <a:pt x="6350" y="694690"/>
                  </a:moveTo>
                  <a:lnTo>
                    <a:pt x="0" y="694690"/>
                  </a:lnTo>
                  <a:lnTo>
                    <a:pt x="0" y="695960"/>
                  </a:lnTo>
                  <a:lnTo>
                    <a:pt x="6350" y="695960"/>
                  </a:lnTo>
                  <a:lnTo>
                    <a:pt x="6350" y="694690"/>
                  </a:lnTo>
                  <a:close/>
                </a:path>
                <a:path w="6350" h="713740">
                  <a:moveTo>
                    <a:pt x="6350" y="690880"/>
                  </a:moveTo>
                  <a:lnTo>
                    <a:pt x="0" y="690880"/>
                  </a:lnTo>
                  <a:lnTo>
                    <a:pt x="0" y="693419"/>
                  </a:lnTo>
                  <a:lnTo>
                    <a:pt x="6350" y="693419"/>
                  </a:lnTo>
                  <a:lnTo>
                    <a:pt x="6350" y="690880"/>
                  </a:lnTo>
                  <a:close/>
                </a:path>
                <a:path w="6350" h="713740">
                  <a:moveTo>
                    <a:pt x="6350" y="688340"/>
                  </a:moveTo>
                  <a:lnTo>
                    <a:pt x="0" y="688340"/>
                  </a:lnTo>
                  <a:lnTo>
                    <a:pt x="0" y="689610"/>
                  </a:lnTo>
                  <a:lnTo>
                    <a:pt x="6350" y="689610"/>
                  </a:lnTo>
                  <a:lnTo>
                    <a:pt x="6350" y="688340"/>
                  </a:lnTo>
                  <a:close/>
                </a:path>
                <a:path w="6350" h="713740">
                  <a:moveTo>
                    <a:pt x="6350" y="684530"/>
                  </a:moveTo>
                  <a:lnTo>
                    <a:pt x="0" y="684530"/>
                  </a:lnTo>
                  <a:lnTo>
                    <a:pt x="0" y="687069"/>
                  </a:lnTo>
                  <a:lnTo>
                    <a:pt x="6350" y="687069"/>
                  </a:lnTo>
                  <a:lnTo>
                    <a:pt x="6350" y="684530"/>
                  </a:lnTo>
                  <a:close/>
                </a:path>
                <a:path w="6350" h="713740">
                  <a:moveTo>
                    <a:pt x="6350" y="681990"/>
                  </a:moveTo>
                  <a:lnTo>
                    <a:pt x="0" y="681990"/>
                  </a:lnTo>
                  <a:lnTo>
                    <a:pt x="0" y="683260"/>
                  </a:lnTo>
                  <a:lnTo>
                    <a:pt x="6350" y="683260"/>
                  </a:lnTo>
                  <a:lnTo>
                    <a:pt x="6350" y="681990"/>
                  </a:lnTo>
                  <a:close/>
                </a:path>
                <a:path w="6350" h="713740">
                  <a:moveTo>
                    <a:pt x="6350" y="678180"/>
                  </a:moveTo>
                  <a:lnTo>
                    <a:pt x="0" y="678180"/>
                  </a:lnTo>
                  <a:lnTo>
                    <a:pt x="0" y="680720"/>
                  </a:lnTo>
                  <a:lnTo>
                    <a:pt x="6350" y="680720"/>
                  </a:lnTo>
                  <a:lnTo>
                    <a:pt x="6350" y="678180"/>
                  </a:lnTo>
                  <a:close/>
                </a:path>
                <a:path w="6350" h="713740">
                  <a:moveTo>
                    <a:pt x="6350" y="675640"/>
                  </a:moveTo>
                  <a:lnTo>
                    <a:pt x="0" y="675640"/>
                  </a:lnTo>
                  <a:lnTo>
                    <a:pt x="0" y="676910"/>
                  </a:lnTo>
                  <a:lnTo>
                    <a:pt x="6350" y="676910"/>
                  </a:lnTo>
                  <a:lnTo>
                    <a:pt x="6350" y="675640"/>
                  </a:lnTo>
                  <a:close/>
                </a:path>
                <a:path w="6350" h="713740">
                  <a:moveTo>
                    <a:pt x="6350" y="671830"/>
                  </a:moveTo>
                  <a:lnTo>
                    <a:pt x="0" y="671830"/>
                  </a:lnTo>
                  <a:lnTo>
                    <a:pt x="0" y="674369"/>
                  </a:lnTo>
                  <a:lnTo>
                    <a:pt x="6350" y="674369"/>
                  </a:lnTo>
                  <a:lnTo>
                    <a:pt x="6350" y="671830"/>
                  </a:lnTo>
                  <a:close/>
                </a:path>
                <a:path w="6350" h="713740">
                  <a:moveTo>
                    <a:pt x="6350" y="669290"/>
                  </a:moveTo>
                  <a:lnTo>
                    <a:pt x="0" y="669290"/>
                  </a:lnTo>
                  <a:lnTo>
                    <a:pt x="0" y="670560"/>
                  </a:lnTo>
                  <a:lnTo>
                    <a:pt x="6350" y="670560"/>
                  </a:lnTo>
                  <a:lnTo>
                    <a:pt x="6350" y="669290"/>
                  </a:lnTo>
                  <a:close/>
                </a:path>
                <a:path w="6350" h="713740">
                  <a:moveTo>
                    <a:pt x="6350" y="665480"/>
                  </a:moveTo>
                  <a:lnTo>
                    <a:pt x="0" y="665480"/>
                  </a:lnTo>
                  <a:lnTo>
                    <a:pt x="0" y="668020"/>
                  </a:lnTo>
                  <a:lnTo>
                    <a:pt x="6350" y="668020"/>
                  </a:lnTo>
                  <a:lnTo>
                    <a:pt x="6350" y="665480"/>
                  </a:lnTo>
                  <a:close/>
                </a:path>
                <a:path w="6350" h="713740">
                  <a:moveTo>
                    <a:pt x="6350" y="662940"/>
                  </a:moveTo>
                  <a:lnTo>
                    <a:pt x="0" y="662940"/>
                  </a:lnTo>
                  <a:lnTo>
                    <a:pt x="0" y="664210"/>
                  </a:lnTo>
                  <a:lnTo>
                    <a:pt x="6350" y="664210"/>
                  </a:lnTo>
                  <a:lnTo>
                    <a:pt x="6350" y="662940"/>
                  </a:lnTo>
                  <a:close/>
                </a:path>
                <a:path w="6350" h="713740">
                  <a:moveTo>
                    <a:pt x="6350" y="659130"/>
                  </a:moveTo>
                  <a:lnTo>
                    <a:pt x="0" y="659130"/>
                  </a:lnTo>
                  <a:lnTo>
                    <a:pt x="0" y="661670"/>
                  </a:lnTo>
                  <a:lnTo>
                    <a:pt x="6350" y="661670"/>
                  </a:lnTo>
                  <a:lnTo>
                    <a:pt x="6350" y="659130"/>
                  </a:lnTo>
                  <a:close/>
                </a:path>
                <a:path w="6350" h="713740">
                  <a:moveTo>
                    <a:pt x="6350" y="656590"/>
                  </a:moveTo>
                  <a:lnTo>
                    <a:pt x="0" y="656590"/>
                  </a:lnTo>
                  <a:lnTo>
                    <a:pt x="0" y="657860"/>
                  </a:lnTo>
                  <a:lnTo>
                    <a:pt x="6350" y="657860"/>
                  </a:lnTo>
                  <a:lnTo>
                    <a:pt x="6350" y="656590"/>
                  </a:lnTo>
                  <a:close/>
                </a:path>
                <a:path w="6350" h="713740">
                  <a:moveTo>
                    <a:pt x="6350" y="651510"/>
                  </a:moveTo>
                  <a:lnTo>
                    <a:pt x="0" y="651510"/>
                  </a:lnTo>
                  <a:lnTo>
                    <a:pt x="0" y="655320"/>
                  </a:lnTo>
                  <a:lnTo>
                    <a:pt x="6350" y="655320"/>
                  </a:lnTo>
                  <a:lnTo>
                    <a:pt x="6350" y="651510"/>
                  </a:lnTo>
                  <a:close/>
                </a:path>
                <a:path w="6350" h="713740">
                  <a:moveTo>
                    <a:pt x="6350" y="645160"/>
                  </a:moveTo>
                  <a:lnTo>
                    <a:pt x="0" y="645160"/>
                  </a:lnTo>
                  <a:lnTo>
                    <a:pt x="0" y="650240"/>
                  </a:lnTo>
                  <a:lnTo>
                    <a:pt x="6350" y="650240"/>
                  </a:lnTo>
                  <a:lnTo>
                    <a:pt x="6350" y="645160"/>
                  </a:lnTo>
                  <a:close/>
                </a:path>
                <a:path w="6350" h="713740">
                  <a:moveTo>
                    <a:pt x="6350" y="638810"/>
                  </a:moveTo>
                  <a:lnTo>
                    <a:pt x="0" y="638810"/>
                  </a:lnTo>
                  <a:lnTo>
                    <a:pt x="0" y="643890"/>
                  </a:lnTo>
                  <a:lnTo>
                    <a:pt x="6350" y="643890"/>
                  </a:lnTo>
                  <a:lnTo>
                    <a:pt x="6350" y="638810"/>
                  </a:lnTo>
                  <a:close/>
                </a:path>
                <a:path w="6350" h="713740">
                  <a:moveTo>
                    <a:pt x="6350" y="632460"/>
                  </a:moveTo>
                  <a:lnTo>
                    <a:pt x="0" y="632460"/>
                  </a:lnTo>
                  <a:lnTo>
                    <a:pt x="0" y="637540"/>
                  </a:lnTo>
                  <a:lnTo>
                    <a:pt x="6350" y="637540"/>
                  </a:lnTo>
                  <a:lnTo>
                    <a:pt x="6350" y="632460"/>
                  </a:lnTo>
                  <a:close/>
                </a:path>
                <a:path w="6350" h="713740">
                  <a:moveTo>
                    <a:pt x="6350" y="626110"/>
                  </a:moveTo>
                  <a:lnTo>
                    <a:pt x="0" y="626110"/>
                  </a:lnTo>
                  <a:lnTo>
                    <a:pt x="0" y="631190"/>
                  </a:lnTo>
                  <a:lnTo>
                    <a:pt x="6350" y="631190"/>
                  </a:lnTo>
                  <a:lnTo>
                    <a:pt x="6350" y="626110"/>
                  </a:lnTo>
                  <a:close/>
                </a:path>
                <a:path w="6350" h="713740">
                  <a:moveTo>
                    <a:pt x="6350" y="619760"/>
                  </a:moveTo>
                  <a:lnTo>
                    <a:pt x="0" y="619760"/>
                  </a:lnTo>
                  <a:lnTo>
                    <a:pt x="0" y="624840"/>
                  </a:lnTo>
                  <a:lnTo>
                    <a:pt x="6350" y="624840"/>
                  </a:lnTo>
                  <a:lnTo>
                    <a:pt x="6350" y="619760"/>
                  </a:lnTo>
                  <a:close/>
                </a:path>
                <a:path w="6350" h="713740">
                  <a:moveTo>
                    <a:pt x="6350" y="613410"/>
                  </a:moveTo>
                  <a:lnTo>
                    <a:pt x="0" y="613410"/>
                  </a:lnTo>
                  <a:lnTo>
                    <a:pt x="0" y="618490"/>
                  </a:lnTo>
                  <a:lnTo>
                    <a:pt x="6350" y="618490"/>
                  </a:lnTo>
                  <a:lnTo>
                    <a:pt x="6350" y="613410"/>
                  </a:lnTo>
                  <a:close/>
                </a:path>
                <a:path w="6350" h="713740">
                  <a:moveTo>
                    <a:pt x="6350" y="607060"/>
                  </a:moveTo>
                  <a:lnTo>
                    <a:pt x="0" y="607060"/>
                  </a:lnTo>
                  <a:lnTo>
                    <a:pt x="0" y="612140"/>
                  </a:lnTo>
                  <a:lnTo>
                    <a:pt x="6350" y="612140"/>
                  </a:lnTo>
                  <a:lnTo>
                    <a:pt x="6350" y="607060"/>
                  </a:lnTo>
                  <a:close/>
                </a:path>
                <a:path w="6350" h="713740">
                  <a:moveTo>
                    <a:pt x="6350" y="600710"/>
                  </a:moveTo>
                  <a:lnTo>
                    <a:pt x="0" y="600710"/>
                  </a:lnTo>
                  <a:lnTo>
                    <a:pt x="0" y="605790"/>
                  </a:lnTo>
                  <a:lnTo>
                    <a:pt x="6350" y="605790"/>
                  </a:lnTo>
                  <a:lnTo>
                    <a:pt x="6350" y="600710"/>
                  </a:lnTo>
                  <a:close/>
                </a:path>
                <a:path w="6350" h="713740">
                  <a:moveTo>
                    <a:pt x="6350" y="594360"/>
                  </a:moveTo>
                  <a:lnTo>
                    <a:pt x="0" y="594360"/>
                  </a:lnTo>
                  <a:lnTo>
                    <a:pt x="0" y="599440"/>
                  </a:lnTo>
                  <a:lnTo>
                    <a:pt x="6350" y="599440"/>
                  </a:lnTo>
                  <a:lnTo>
                    <a:pt x="6350" y="594360"/>
                  </a:lnTo>
                  <a:close/>
                </a:path>
                <a:path w="6350" h="713740">
                  <a:moveTo>
                    <a:pt x="6350" y="588010"/>
                  </a:moveTo>
                  <a:lnTo>
                    <a:pt x="0" y="588010"/>
                  </a:lnTo>
                  <a:lnTo>
                    <a:pt x="0" y="593090"/>
                  </a:lnTo>
                  <a:lnTo>
                    <a:pt x="6350" y="593090"/>
                  </a:lnTo>
                  <a:lnTo>
                    <a:pt x="6350" y="588010"/>
                  </a:lnTo>
                  <a:close/>
                </a:path>
                <a:path w="6350" h="713740">
                  <a:moveTo>
                    <a:pt x="6350" y="581660"/>
                  </a:moveTo>
                  <a:lnTo>
                    <a:pt x="0" y="581660"/>
                  </a:lnTo>
                  <a:lnTo>
                    <a:pt x="0" y="586740"/>
                  </a:lnTo>
                  <a:lnTo>
                    <a:pt x="6350" y="586740"/>
                  </a:lnTo>
                  <a:lnTo>
                    <a:pt x="6350" y="581660"/>
                  </a:lnTo>
                  <a:close/>
                </a:path>
                <a:path w="6350" h="713740">
                  <a:moveTo>
                    <a:pt x="6350" y="575310"/>
                  </a:moveTo>
                  <a:lnTo>
                    <a:pt x="0" y="575310"/>
                  </a:lnTo>
                  <a:lnTo>
                    <a:pt x="0" y="580390"/>
                  </a:lnTo>
                  <a:lnTo>
                    <a:pt x="6350" y="580390"/>
                  </a:lnTo>
                  <a:lnTo>
                    <a:pt x="6350" y="575310"/>
                  </a:lnTo>
                  <a:close/>
                </a:path>
                <a:path w="6350" h="713740">
                  <a:moveTo>
                    <a:pt x="6350" y="567690"/>
                  </a:moveTo>
                  <a:lnTo>
                    <a:pt x="0" y="567690"/>
                  </a:lnTo>
                  <a:lnTo>
                    <a:pt x="0" y="574040"/>
                  </a:lnTo>
                  <a:lnTo>
                    <a:pt x="6350" y="574040"/>
                  </a:lnTo>
                  <a:lnTo>
                    <a:pt x="6350" y="567690"/>
                  </a:lnTo>
                  <a:close/>
                </a:path>
                <a:path w="6350" h="713740">
                  <a:moveTo>
                    <a:pt x="6350" y="562610"/>
                  </a:moveTo>
                  <a:lnTo>
                    <a:pt x="0" y="562610"/>
                  </a:lnTo>
                  <a:lnTo>
                    <a:pt x="0" y="566420"/>
                  </a:lnTo>
                  <a:lnTo>
                    <a:pt x="6350" y="566420"/>
                  </a:lnTo>
                  <a:lnTo>
                    <a:pt x="6350" y="562610"/>
                  </a:lnTo>
                  <a:close/>
                </a:path>
                <a:path w="6350" h="713740">
                  <a:moveTo>
                    <a:pt x="6350" y="556260"/>
                  </a:moveTo>
                  <a:lnTo>
                    <a:pt x="0" y="556260"/>
                  </a:lnTo>
                  <a:lnTo>
                    <a:pt x="0" y="561340"/>
                  </a:lnTo>
                  <a:lnTo>
                    <a:pt x="6350" y="561340"/>
                  </a:lnTo>
                  <a:lnTo>
                    <a:pt x="6350" y="556260"/>
                  </a:lnTo>
                  <a:close/>
                </a:path>
                <a:path w="6350" h="713740">
                  <a:moveTo>
                    <a:pt x="6350" y="548640"/>
                  </a:moveTo>
                  <a:lnTo>
                    <a:pt x="0" y="548640"/>
                  </a:lnTo>
                  <a:lnTo>
                    <a:pt x="0" y="554990"/>
                  </a:lnTo>
                  <a:lnTo>
                    <a:pt x="6350" y="554990"/>
                  </a:lnTo>
                  <a:lnTo>
                    <a:pt x="6350" y="548640"/>
                  </a:lnTo>
                  <a:close/>
                </a:path>
                <a:path w="6350" h="713740">
                  <a:moveTo>
                    <a:pt x="6350" y="543560"/>
                  </a:moveTo>
                  <a:lnTo>
                    <a:pt x="0" y="543560"/>
                  </a:lnTo>
                  <a:lnTo>
                    <a:pt x="0" y="547370"/>
                  </a:lnTo>
                  <a:lnTo>
                    <a:pt x="6350" y="547370"/>
                  </a:lnTo>
                  <a:lnTo>
                    <a:pt x="6350" y="543560"/>
                  </a:lnTo>
                  <a:close/>
                </a:path>
                <a:path w="6350" h="713740">
                  <a:moveTo>
                    <a:pt x="6350" y="537210"/>
                  </a:moveTo>
                  <a:lnTo>
                    <a:pt x="0" y="537210"/>
                  </a:lnTo>
                  <a:lnTo>
                    <a:pt x="0" y="542290"/>
                  </a:lnTo>
                  <a:lnTo>
                    <a:pt x="6350" y="542290"/>
                  </a:lnTo>
                  <a:lnTo>
                    <a:pt x="6350" y="537210"/>
                  </a:lnTo>
                  <a:close/>
                </a:path>
                <a:path w="6350" h="713740">
                  <a:moveTo>
                    <a:pt x="6350" y="530860"/>
                  </a:moveTo>
                  <a:lnTo>
                    <a:pt x="0" y="530860"/>
                  </a:lnTo>
                  <a:lnTo>
                    <a:pt x="0" y="535940"/>
                  </a:lnTo>
                  <a:lnTo>
                    <a:pt x="6350" y="535940"/>
                  </a:lnTo>
                  <a:lnTo>
                    <a:pt x="6350" y="530860"/>
                  </a:lnTo>
                  <a:close/>
                </a:path>
                <a:path w="6350" h="713740">
                  <a:moveTo>
                    <a:pt x="6350" y="524510"/>
                  </a:moveTo>
                  <a:lnTo>
                    <a:pt x="0" y="524510"/>
                  </a:lnTo>
                  <a:lnTo>
                    <a:pt x="0" y="529590"/>
                  </a:lnTo>
                  <a:lnTo>
                    <a:pt x="6350" y="529590"/>
                  </a:lnTo>
                  <a:lnTo>
                    <a:pt x="6350" y="524510"/>
                  </a:lnTo>
                  <a:close/>
                </a:path>
                <a:path w="6350" h="713740">
                  <a:moveTo>
                    <a:pt x="6350" y="518159"/>
                  </a:moveTo>
                  <a:lnTo>
                    <a:pt x="0" y="518159"/>
                  </a:lnTo>
                  <a:lnTo>
                    <a:pt x="0" y="523240"/>
                  </a:lnTo>
                  <a:lnTo>
                    <a:pt x="6350" y="523240"/>
                  </a:lnTo>
                  <a:lnTo>
                    <a:pt x="6350" y="518159"/>
                  </a:lnTo>
                  <a:close/>
                </a:path>
                <a:path w="6350" h="713740">
                  <a:moveTo>
                    <a:pt x="6350" y="511809"/>
                  </a:moveTo>
                  <a:lnTo>
                    <a:pt x="0" y="511809"/>
                  </a:lnTo>
                  <a:lnTo>
                    <a:pt x="0" y="516890"/>
                  </a:lnTo>
                  <a:lnTo>
                    <a:pt x="6350" y="516890"/>
                  </a:lnTo>
                  <a:lnTo>
                    <a:pt x="6350" y="511809"/>
                  </a:lnTo>
                  <a:close/>
                </a:path>
                <a:path w="6350" h="713740">
                  <a:moveTo>
                    <a:pt x="6350" y="505459"/>
                  </a:moveTo>
                  <a:lnTo>
                    <a:pt x="0" y="505459"/>
                  </a:lnTo>
                  <a:lnTo>
                    <a:pt x="0" y="510540"/>
                  </a:lnTo>
                  <a:lnTo>
                    <a:pt x="6350" y="510540"/>
                  </a:lnTo>
                  <a:lnTo>
                    <a:pt x="6350" y="505459"/>
                  </a:lnTo>
                  <a:close/>
                </a:path>
                <a:path w="6350" h="713740">
                  <a:moveTo>
                    <a:pt x="5079" y="499109"/>
                  </a:moveTo>
                  <a:lnTo>
                    <a:pt x="0" y="499109"/>
                  </a:lnTo>
                  <a:lnTo>
                    <a:pt x="0" y="504190"/>
                  </a:lnTo>
                  <a:lnTo>
                    <a:pt x="6350" y="504190"/>
                  </a:lnTo>
                  <a:lnTo>
                    <a:pt x="6350" y="501650"/>
                  </a:lnTo>
                  <a:lnTo>
                    <a:pt x="5080" y="501650"/>
                  </a:lnTo>
                  <a:lnTo>
                    <a:pt x="5079" y="499109"/>
                  </a:lnTo>
                  <a:close/>
                </a:path>
                <a:path w="6350" h="713740">
                  <a:moveTo>
                    <a:pt x="3810" y="497840"/>
                  </a:moveTo>
                  <a:lnTo>
                    <a:pt x="2539" y="497840"/>
                  </a:lnTo>
                  <a:lnTo>
                    <a:pt x="2539" y="499109"/>
                  </a:lnTo>
                  <a:lnTo>
                    <a:pt x="3810" y="499109"/>
                  </a:lnTo>
                  <a:lnTo>
                    <a:pt x="3810" y="497840"/>
                  </a:lnTo>
                  <a:close/>
                </a:path>
                <a:path w="6350" h="713740">
                  <a:moveTo>
                    <a:pt x="1269" y="495300"/>
                  </a:moveTo>
                  <a:lnTo>
                    <a:pt x="0" y="495300"/>
                  </a:lnTo>
                  <a:lnTo>
                    <a:pt x="0" y="497840"/>
                  </a:lnTo>
                  <a:lnTo>
                    <a:pt x="1269" y="497840"/>
                  </a:lnTo>
                  <a:lnTo>
                    <a:pt x="1269" y="495300"/>
                  </a:lnTo>
                  <a:close/>
                </a:path>
              </a:pathLst>
            </a:custGeom>
            <a:solidFill>
              <a:srgbClr val="3A00F6"/>
            </a:solidFill>
          </p:spPr>
          <p:txBody>
            <a:bodyPr bIns="0" lIns="0" rIns="0" rtlCol="0" tIns="0" wrap="square"/>
            <a:p/>
          </p:txBody>
        </p:sp>
        <p:sp>
          <p:nvSpPr>
            <p:cNvPr id="1051082" name="object 2398"/>
            <p:cNvSpPr/>
            <p:nvPr/>
          </p:nvSpPr>
          <p:spPr>
            <a:xfrm>
              <a:off x="6346190" y="5798820"/>
              <a:ext cx="7620" cy="711200"/>
            </a:xfrm>
            <a:custGeom>
              <a:avLst/>
              <a:ahLst/>
              <a:rect l="l" t="t" r="r" b="b"/>
              <a:pathLst>
                <a:path w="7620" h="711200">
                  <a:moveTo>
                    <a:pt x="7620" y="0"/>
                  </a:moveTo>
                  <a:lnTo>
                    <a:pt x="3810" y="0"/>
                  </a:lnTo>
                  <a:lnTo>
                    <a:pt x="3810" y="1269"/>
                  </a:lnTo>
                  <a:lnTo>
                    <a:pt x="0" y="1269"/>
                  </a:lnTo>
                  <a:lnTo>
                    <a:pt x="0" y="2539"/>
                  </a:lnTo>
                  <a:lnTo>
                    <a:pt x="7620" y="2539"/>
                  </a:lnTo>
                  <a:lnTo>
                    <a:pt x="7620" y="0"/>
                  </a:lnTo>
                  <a:close/>
                </a:path>
                <a:path w="7620" h="711200">
                  <a:moveTo>
                    <a:pt x="7620" y="2539"/>
                  </a:moveTo>
                  <a:lnTo>
                    <a:pt x="0" y="2539"/>
                  </a:lnTo>
                  <a:lnTo>
                    <a:pt x="0" y="6349"/>
                  </a:lnTo>
                  <a:lnTo>
                    <a:pt x="7620" y="6349"/>
                  </a:lnTo>
                  <a:lnTo>
                    <a:pt x="7620" y="2539"/>
                  </a:lnTo>
                  <a:close/>
                </a:path>
                <a:path w="7620" h="711200">
                  <a:moveTo>
                    <a:pt x="7620" y="6349"/>
                  </a:moveTo>
                  <a:lnTo>
                    <a:pt x="0" y="6349"/>
                  </a:lnTo>
                  <a:lnTo>
                    <a:pt x="0" y="8889"/>
                  </a:lnTo>
                  <a:lnTo>
                    <a:pt x="7620" y="8889"/>
                  </a:lnTo>
                  <a:lnTo>
                    <a:pt x="7620" y="6349"/>
                  </a:lnTo>
                  <a:close/>
                </a:path>
                <a:path w="7620" h="711200">
                  <a:moveTo>
                    <a:pt x="7620" y="8889"/>
                  </a:moveTo>
                  <a:lnTo>
                    <a:pt x="0" y="8889"/>
                  </a:lnTo>
                  <a:lnTo>
                    <a:pt x="0" y="15239"/>
                  </a:lnTo>
                  <a:lnTo>
                    <a:pt x="7620" y="15239"/>
                  </a:lnTo>
                  <a:lnTo>
                    <a:pt x="7620" y="8889"/>
                  </a:lnTo>
                  <a:close/>
                </a:path>
                <a:path w="7620" h="711200">
                  <a:moveTo>
                    <a:pt x="7620" y="15239"/>
                  </a:moveTo>
                  <a:lnTo>
                    <a:pt x="0" y="15239"/>
                  </a:lnTo>
                  <a:lnTo>
                    <a:pt x="0" y="21589"/>
                  </a:lnTo>
                  <a:lnTo>
                    <a:pt x="7620" y="21589"/>
                  </a:lnTo>
                  <a:lnTo>
                    <a:pt x="7620" y="15239"/>
                  </a:lnTo>
                  <a:close/>
                </a:path>
                <a:path w="7620" h="711200">
                  <a:moveTo>
                    <a:pt x="7620" y="21589"/>
                  </a:moveTo>
                  <a:lnTo>
                    <a:pt x="0" y="21589"/>
                  </a:lnTo>
                  <a:lnTo>
                    <a:pt x="0" y="34289"/>
                  </a:lnTo>
                  <a:lnTo>
                    <a:pt x="7620" y="34289"/>
                  </a:lnTo>
                  <a:lnTo>
                    <a:pt x="7620" y="21589"/>
                  </a:lnTo>
                  <a:close/>
                </a:path>
                <a:path w="7620" h="711200">
                  <a:moveTo>
                    <a:pt x="7620" y="34289"/>
                  </a:moveTo>
                  <a:lnTo>
                    <a:pt x="0" y="34289"/>
                  </a:lnTo>
                  <a:lnTo>
                    <a:pt x="0" y="38099"/>
                  </a:lnTo>
                  <a:lnTo>
                    <a:pt x="7620" y="38099"/>
                  </a:lnTo>
                  <a:lnTo>
                    <a:pt x="7620" y="34289"/>
                  </a:lnTo>
                  <a:close/>
                </a:path>
                <a:path w="7620" h="711200">
                  <a:moveTo>
                    <a:pt x="7620" y="38099"/>
                  </a:moveTo>
                  <a:lnTo>
                    <a:pt x="0" y="38099"/>
                  </a:lnTo>
                  <a:lnTo>
                    <a:pt x="0" y="40639"/>
                  </a:lnTo>
                  <a:lnTo>
                    <a:pt x="7620" y="40639"/>
                  </a:lnTo>
                  <a:lnTo>
                    <a:pt x="7620" y="38099"/>
                  </a:lnTo>
                  <a:close/>
                </a:path>
                <a:path w="7620" h="711200">
                  <a:moveTo>
                    <a:pt x="7620" y="40639"/>
                  </a:moveTo>
                  <a:lnTo>
                    <a:pt x="0" y="40639"/>
                  </a:lnTo>
                  <a:lnTo>
                    <a:pt x="0" y="44449"/>
                  </a:lnTo>
                  <a:lnTo>
                    <a:pt x="7620" y="44449"/>
                  </a:lnTo>
                  <a:lnTo>
                    <a:pt x="7620" y="40639"/>
                  </a:lnTo>
                  <a:close/>
                </a:path>
                <a:path w="7620" h="711200">
                  <a:moveTo>
                    <a:pt x="7620" y="44449"/>
                  </a:moveTo>
                  <a:lnTo>
                    <a:pt x="0" y="44449"/>
                  </a:lnTo>
                  <a:lnTo>
                    <a:pt x="0" y="46989"/>
                  </a:lnTo>
                  <a:lnTo>
                    <a:pt x="7620" y="46989"/>
                  </a:lnTo>
                  <a:lnTo>
                    <a:pt x="7620" y="44449"/>
                  </a:lnTo>
                  <a:close/>
                </a:path>
                <a:path w="7620" h="711200">
                  <a:moveTo>
                    <a:pt x="7620" y="46989"/>
                  </a:moveTo>
                  <a:lnTo>
                    <a:pt x="0" y="46989"/>
                  </a:lnTo>
                  <a:lnTo>
                    <a:pt x="0" y="50799"/>
                  </a:lnTo>
                  <a:lnTo>
                    <a:pt x="7620" y="50799"/>
                  </a:lnTo>
                  <a:lnTo>
                    <a:pt x="7620" y="46989"/>
                  </a:lnTo>
                  <a:close/>
                </a:path>
                <a:path w="7620" h="711200">
                  <a:moveTo>
                    <a:pt x="7620" y="50799"/>
                  </a:moveTo>
                  <a:lnTo>
                    <a:pt x="0" y="50799"/>
                  </a:lnTo>
                  <a:lnTo>
                    <a:pt x="0" y="53339"/>
                  </a:lnTo>
                  <a:lnTo>
                    <a:pt x="7620" y="53339"/>
                  </a:lnTo>
                  <a:lnTo>
                    <a:pt x="7620" y="50799"/>
                  </a:lnTo>
                  <a:close/>
                </a:path>
                <a:path w="7620" h="711200">
                  <a:moveTo>
                    <a:pt x="7620" y="53339"/>
                  </a:moveTo>
                  <a:lnTo>
                    <a:pt x="0" y="53339"/>
                  </a:lnTo>
                  <a:lnTo>
                    <a:pt x="0" y="57149"/>
                  </a:lnTo>
                  <a:lnTo>
                    <a:pt x="7620" y="57149"/>
                  </a:lnTo>
                  <a:lnTo>
                    <a:pt x="7620" y="53339"/>
                  </a:lnTo>
                  <a:close/>
                </a:path>
                <a:path w="7620" h="711200">
                  <a:moveTo>
                    <a:pt x="7620" y="57149"/>
                  </a:moveTo>
                  <a:lnTo>
                    <a:pt x="0" y="57149"/>
                  </a:lnTo>
                  <a:lnTo>
                    <a:pt x="0" y="59689"/>
                  </a:lnTo>
                  <a:lnTo>
                    <a:pt x="7620" y="59689"/>
                  </a:lnTo>
                  <a:lnTo>
                    <a:pt x="7620" y="57149"/>
                  </a:lnTo>
                  <a:close/>
                </a:path>
                <a:path w="7620" h="711200">
                  <a:moveTo>
                    <a:pt x="7620" y="59689"/>
                  </a:moveTo>
                  <a:lnTo>
                    <a:pt x="0" y="59689"/>
                  </a:lnTo>
                  <a:lnTo>
                    <a:pt x="0" y="66039"/>
                  </a:lnTo>
                  <a:lnTo>
                    <a:pt x="7620" y="66039"/>
                  </a:lnTo>
                  <a:lnTo>
                    <a:pt x="7620" y="59689"/>
                  </a:lnTo>
                  <a:close/>
                </a:path>
                <a:path w="7620" h="711200">
                  <a:moveTo>
                    <a:pt x="7620" y="66039"/>
                  </a:moveTo>
                  <a:lnTo>
                    <a:pt x="0" y="66039"/>
                  </a:lnTo>
                  <a:lnTo>
                    <a:pt x="0" y="69849"/>
                  </a:lnTo>
                  <a:lnTo>
                    <a:pt x="7620" y="69849"/>
                  </a:lnTo>
                  <a:lnTo>
                    <a:pt x="7620" y="66039"/>
                  </a:lnTo>
                  <a:close/>
                </a:path>
                <a:path w="7620" h="711200">
                  <a:moveTo>
                    <a:pt x="7620" y="69849"/>
                  </a:moveTo>
                  <a:lnTo>
                    <a:pt x="0" y="69849"/>
                  </a:lnTo>
                  <a:lnTo>
                    <a:pt x="0" y="72389"/>
                  </a:lnTo>
                  <a:lnTo>
                    <a:pt x="7620" y="72389"/>
                  </a:lnTo>
                  <a:lnTo>
                    <a:pt x="7620" y="69849"/>
                  </a:lnTo>
                  <a:close/>
                </a:path>
                <a:path w="7620" h="711200">
                  <a:moveTo>
                    <a:pt x="7620" y="72389"/>
                  </a:moveTo>
                  <a:lnTo>
                    <a:pt x="0" y="72389"/>
                  </a:lnTo>
                  <a:lnTo>
                    <a:pt x="0" y="76199"/>
                  </a:lnTo>
                  <a:lnTo>
                    <a:pt x="7620" y="76199"/>
                  </a:lnTo>
                  <a:lnTo>
                    <a:pt x="7620" y="72389"/>
                  </a:lnTo>
                  <a:close/>
                </a:path>
                <a:path w="7620" h="711200">
                  <a:moveTo>
                    <a:pt x="7620" y="76199"/>
                  </a:moveTo>
                  <a:lnTo>
                    <a:pt x="0" y="76199"/>
                  </a:lnTo>
                  <a:lnTo>
                    <a:pt x="0" y="78739"/>
                  </a:lnTo>
                  <a:lnTo>
                    <a:pt x="7620" y="78739"/>
                  </a:lnTo>
                  <a:lnTo>
                    <a:pt x="7620" y="76199"/>
                  </a:lnTo>
                  <a:close/>
                </a:path>
                <a:path w="7620" h="711200">
                  <a:moveTo>
                    <a:pt x="7620" y="78739"/>
                  </a:moveTo>
                  <a:lnTo>
                    <a:pt x="0" y="78739"/>
                  </a:lnTo>
                  <a:lnTo>
                    <a:pt x="0" y="82549"/>
                  </a:lnTo>
                  <a:lnTo>
                    <a:pt x="7620" y="82549"/>
                  </a:lnTo>
                  <a:lnTo>
                    <a:pt x="7620" y="78739"/>
                  </a:lnTo>
                  <a:close/>
                </a:path>
                <a:path w="7620" h="711200">
                  <a:moveTo>
                    <a:pt x="7620" y="82549"/>
                  </a:moveTo>
                  <a:lnTo>
                    <a:pt x="0" y="82549"/>
                  </a:lnTo>
                  <a:lnTo>
                    <a:pt x="0" y="88899"/>
                  </a:lnTo>
                  <a:lnTo>
                    <a:pt x="7620" y="88899"/>
                  </a:lnTo>
                  <a:lnTo>
                    <a:pt x="7620" y="82549"/>
                  </a:lnTo>
                  <a:close/>
                </a:path>
                <a:path w="7620" h="711200">
                  <a:moveTo>
                    <a:pt x="7620" y="88899"/>
                  </a:moveTo>
                  <a:lnTo>
                    <a:pt x="0" y="88899"/>
                  </a:lnTo>
                  <a:lnTo>
                    <a:pt x="0" y="91439"/>
                  </a:lnTo>
                  <a:lnTo>
                    <a:pt x="7620" y="91439"/>
                  </a:lnTo>
                  <a:lnTo>
                    <a:pt x="7620" y="88899"/>
                  </a:lnTo>
                  <a:close/>
                </a:path>
                <a:path w="7620" h="711200">
                  <a:moveTo>
                    <a:pt x="7620" y="91439"/>
                  </a:moveTo>
                  <a:lnTo>
                    <a:pt x="0" y="91439"/>
                  </a:lnTo>
                  <a:lnTo>
                    <a:pt x="0" y="95249"/>
                  </a:lnTo>
                  <a:lnTo>
                    <a:pt x="7620" y="95249"/>
                  </a:lnTo>
                  <a:lnTo>
                    <a:pt x="7620" y="91439"/>
                  </a:lnTo>
                  <a:close/>
                </a:path>
                <a:path w="7620" h="711200">
                  <a:moveTo>
                    <a:pt x="7620" y="95249"/>
                  </a:moveTo>
                  <a:lnTo>
                    <a:pt x="0" y="95249"/>
                  </a:lnTo>
                  <a:lnTo>
                    <a:pt x="0" y="97789"/>
                  </a:lnTo>
                  <a:lnTo>
                    <a:pt x="7620" y="97789"/>
                  </a:lnTo>
                  <a:lnTo>
                    <a:pt x="7620" y="95249"/>
                  </a:lnTo>
                  <a:close/>
                </a:path>
                <a:path w="7620" h="711200">
                  <a:moveTo>
                    <a:pt x="7620" y="97789"/>
                  </a:moveTo>
                  <a:lnTo>
                    <a:pt x="0" y="97789"/>
                  </a:lnTo>
                  <a:lnTo>
                    <a:pt x="0" y="101599"/>
                  </a:lnTo>
                  <a:lnTo>
                    <a:pt x="7620" y="101599"/>
                  </a:lnTo>
                  <a:lnTo>
                    <a:pt x="7620" y="97789"/>
                  </a:lnTo>
                  <a:close/>
                </a:path>
                <a:path w="7620" h="711200">
                  <a:moveTo>
                    <a:pt x="7620" y="101599"/>
                  </a:moveTo>
                  <a:lnTo>
                    <a:pt x="0" y="101599"/>
                  </a:lnTo>
                  <a:lnTo>
                    <a:pt x="0" y="104139"/>
                  </a:lnTo>
                  <a:lnTo>
                    <a:pt x="7620" y="104139"/>
                  </a:lnTo>
                  <a:lnTo>
                    <a:pt x="7620" y="101599"/>
                  </a:lnTo>
                  <a:close/>
                </a:path>
                <a:path w="7620" h="711200">
                  <a:moveTo>
                    <a:pt x="7620" y="104139"/>
                  </a:moveTo>
                  <a:lnTo>
                    <a:pt x="0" y="104139"/>
                  </a:lnTo>
                  <a:lnTo>
                    <a:pt x="0" y="107949"/>
                  </a:lnTo>
                  <a:lnTo>
                    <a:pt x="7620" y="107949"/>
                  </a:lnTo>
                  <a:lnTo>
                    <a:pt x="7620" y="104139"/>
                  </a:lnTo>
                  <a:close/>
                </a:path>
                <a:path w="7620" h="711200">
                  <a:moveTo>
                    <a:pt x="7620" y="107949"/>
                  </a:moveTo>
                  <a:lnTo>
                    <a:pt x="0" y="107949"/>
                  </a:lnTo>
                  <a:lnTo>
                    <a:pt x="0" y="110489"/>
                  </a:lnTo>
                  <a:lnTo>
                    <a:pt x="7620" y="110489"/>
                  </a:lnTo>
                  <a:lnTo>
                    <a:pt x="7620" y="107949"/>
                  </a:lnTo>
                  <a:close/>
                </a:path>
                <a:path w="7620" h="711200">
                  <a:moveTo>
                    <a:pt x="7620" y="110489"/>
                  </a:moveTo>
                  <a:lnTo>
                    <a:pt x="0" y="110489"/>
                  </a:lnTo>
                  <a:lnTo>
                    <a:pt x="0" y="114299"/>
                  </a:lnTo>
                  <a:lnTo>
                    <a:pt x="7620" y="114299"/>
                  </a:lnTo>
                  <a:lnTo>
                    <a:pt x="7620" y="110489"/>
                  </a:lnTo>
                  <a:close/>
                </a:path>
                <a:path w="7620" h="711200">
                  <a:moveTo>
                    <a:pt x="7620" y="114299"/>
                  </a:moveTo>
                  <a:lnTo>
                    <a:pt x="0" y="114299"/>
                  </a:lnTo>
                  <a:lnTo>
                    <a:pt x="0" y="116839"/>
                  </a:lnTo>
                  <a:lnTo>
                    <a:pt x="7620" y="116839"/>
                  </a:lnTo>
                  <a:lnTo>
                    <a:pt x="7620" y="114299"/>
                  </a:lnTo>
                  <a:close/>
                </a:path>
                <a:path w="7620" h="711200">
                  <a:moveTo>
                    <a:pt x="7620" y="116839"/>
                  </a:moveTo>
                  <a:lnTo>
                    <a:pt x="0" y="116839"/>
                  </a:lnTo>
                  <a:lnTo>
                    <a:pt x="0" y="120649"/>
                  </a:lnTo>
                  <a:lnTo>
                    <a:pt x="7620" y="120649"/>
                  </a:lnTo>
                  <a:lnTo>
                    <a:pt x="7620" y="116839"/>
                  </a:lnTo>
                  <a:close/>
                </a:path>
                <a:path w="7620" h="711200">
                  <a:moveTo>
                    <a:pt x="7620" y="120649"/>
                  </a:moveTo>
                  <a:lnTo>
                    <a:pt x="0" y="120649"/>
                  </a:lnTo>
                  <a:lnTo>
                    <a:pt x="0" y="123189"/>
                  </a:lnTo>
                  <a:lnTo>
                    <a:pt x="7620" y="123189"/>
                  </a:lnTo>
                  <a:lnTo>
                    <a:pt x="7620" y="120649"/>
                  </a:lnTo>
                  <a:close/>
                </a:path>
                <a:path w="7620" h="711200">
                  <a:moveTo>
                    <a:pt x="7620" y="123189"/>
                  </a:moveTo>
                  <a:lnTo>
                    <a:pt x="0" y="123189"/>
                  </a:lnTo>
                  <a:lnTo>
                    <a:pt x="0" y="126999"/>
                  </a:lnTo>
                  <a:lnTo>
                    <a:pt x="7620" y="126999"/>
                  </a:lnTo>
                  <a:lnTo>
                    <a:pt x="7620" y="123189"/>
                  </a:lnTo>
                  <a:close/>
                </a:path>
                <a:path w="7620" h="711200">
                  <a:moveTo>
                    <a:pt x="7620" y="126999"/>
                  </a:moveTo>
                  <a:lnTo>
                    <a:pt x="0" y="126999"/>
                  </a:lnTo>
                  <a:lnTo>
                    <a:pt x="0" y="129539"/>
                  </a:lnTo>
                  <a:lnTo>
                    <a:pt x="7620" y="129539"/>
                  </a:lnTo>
                  <a:lnTo>
                    <a:pt x="7620" y="126999"/>
                  </a:lnTo>
                  <a:close/>
                </a:path>
                <a:path w="7620" h="711200">
                  <a:moveTo>
                    <a:pt x="7620" y="129539"/>
                  </a:moveTo>
                  <a:lnTo>
                    <a:pt x="0" y="129539"/>
                  </a:lnTo>
                  <a:lnTo>
                    <a:pt x="0" y="133349"/>
                  </a:lnTo>
                  <a:lnTo>
                    <a:pt x="7620" y="133349"/>
                  </a:lnTo>
                  <a:lnTo>
                    <a:pt x="7620" y="129539"/>
                  </a:lnTo>
                  <a:close/>
                </a:path>
                <a:path w="7620" h="711200">
                  <a:moveTo>
                    <a:pt x="7620" y="133349"/>
                  </a:moveTo>
                  <a:lnTo>
                    <a:pt x="0" y="133349"/>
                  </a:lnTo>
                  <a:lnTo>
                    <a:pt x="0" y="135889"/>
                  </a:lnTo>
                  <a:lnTo>
                    <a:pt x="7620" y="135889"/>
                  </a:lnTo>
                  <a:lnTo>
                    <a:pt x="7620" y="133349"/>
                  </a:lnTo>
                  <a:close/>
                </a:path>
                <a:path w="7620" h="711200">
                  <a:moveTo>
                    <a:pt x="7620" y="135889"/>
                  </a:moveTo>
                  <a:lnTo>
                    <a:pt x="0" y="135889"/>
                  </a:lnTo>
                  <a:lnTo>
                    <a:pt x="0" y="139699"/>
                  </a:lnTo>
                  <a:lnTo>
                    <a:pt x="7620" y="139699"/>
                  </a:lnTo>
                  <a:lnTo>
                    <a:pt x="7620" y="135889"/>
                  </a:lnTo>
                  <a:close/>
                </a:path>
                <a:path w="7620" h="711200">
                  <a:moveTo>
                    <a:pt x="7620" y="139699"/>
                  </a:moveTo>
                  <a:lnTo>
                    <a:pt x="0" y="139699"/>
                  </a:lnTo>
                  <a:lnTo>
                    <a:pt x="0" y="142239"/>
                  </a:lnTo>
                  <a:lnTo>
                    <a:pt x="7620" y="142239"/>
                  </a:lnTo>
                  <a:lnTo>
                    <a:pt x="7620" y="139699"/>
                  </a:lnTo>
                  <a:close/>
                </a:path>
                <a:path w="7620" h="711200">
                  <a:moveTo>
                    <a:pt x="7620" y="142239"/>
                  </a:moveTo>
                  <a:lnTo>
                    <a:pt x="0" y="142239"/>
                  </a:lnTo>
                  <a:lnTo>
                    <a:pt x="0" y="148589"/>
                  </a:lnTo>
                  <a:lnTo>
                    <a:pt x="7620" y="148589"/>
                  </a:lnTo>
                  <a:lnTo>
                    <a:pt x="7620" y="142239"/>
                  </a:lnTo>
                  <a:close/>
                </a:path>
                <a:path w="7620" h="711200">
                  <a:moveTo>
                    <a:pt x="7620" y="148589"/>
                  </a:moveTo>
                  <a:lnTo>
                    <a:pt x="0" y="148589"/>
                  </a:lnTo>
                  <a:lnTo>
                    <a:pt x="0" y="154939"/>
                  </a:lnTo>
                  <a:lnTo>
                    <a:pt x="7620" y="154939"/>
                  </a:lnTo>
                  <a:lnTo>
                    <a:pt x="7620" y="148589"/>
                  </a:lnTo>
                  <a:close/>
                </a:path>
                <a:path w="7620" h="711200">
                  <a:moveTo>
                    <a:pt x="7620" y="154939"/>
                  </a:moveTo>
                  <a:lnTo>
                    <a:pt x="0" y="154939"/>
                  </a:lnTo>
                  <a:lnTo>
                    <a:pt x="0" y="158749"/>
                  </a:lnTo>
                  <a:lnTo>
                    <a:pt x="7620" y="158749"/>
                  </a:lnTo>
                  <a:lnTo>
                    <a:pt x="7620" y="154939"/>
                  </a:lnTo>
                  <a:close/>
                </a:path>
                <a:path w="7620" h="711200">
                  <a:moveTo>
                    <a:pt x="7620" y="158749"/>
                  </a:moveTo>
                  <a:lnTo>
                    <a:pt x="0" y="158749"/>
                  </a:lnTo>
                  <a:lnTo>
                    <a:pt x="0" y="161289"/>
                  </a:lnTo>
                  <a:lnTo>
                    <a:pt x="7620" y="161289"/>
                  </a:lnTo>
                  <a:lnTo>
                    <a:pt x="7620" y="158749"/>
                  </a:lnTo>
                  <a:close/>
                </a:path>
                <a:path w="7620" h="711200">
                  <a:moveTo>
                    <a:pt x="7620" y="161289"/>
                  </a:moveTo>
                  <a:lnTo>
                    <a:pt x="0" y="161289"/>
                  </a:lnTo>
                  <a:lnTo>
                    <a:pt x="0" y="167639"/>
                  </a:lnTo>
                  <a:lnTo>
                    <a:pt x="7620" y="167639"/>
                  </a:lnTo>
                  <a:lnTo>
                    <a:pt x="7620" y="161289"/>
                  </a:lnTo>
                  <a:close/>
                </a:path>
                <a:path w="7620" h="711200">
                  <a:moveTo>
                    <a:pt x="7620" y="167639"/>
                  </a:moveTo>
                  <a:lnTo>
                    <a:pt x="0" y="167639"/>
                  </a:lnTo>
                  <a:lnTo>
                    <a:pt x="0" y="173989"/>
                  </a:lnTo>
                  <a:lnTo>
                    <a:pt x="7620" y="173989"/>
                  </a:lnTo>
                  <a:lnTo>
                    <a:pt x="7620" y="167639"/>
                  </a:lnTo>
                  <a:close/>
                </a:path>
                <a:path w="7620" h="711200">
                  <a:moveTo>
                    <a:pt x="7620" y="173989"/>
                  </a:moveTo>
                  <a:lnTo>
                    <a:pt x="0" y="173989"/>
                  </a:lnTo>
                  <a:lnTo>
                    <a:pt x="0" y="180339"/>
                  </a:lnTo>
                  <a:lnTo>
                    <a:pt x="7620" y="180339"/>
                  </a:lnTo>
                  <a:lnTo>
                    <a:pt x="7620" y="173989"/>
                  </a:lnTo>
                  <a:close/>
                </a:path>
                <a:path w="7620" h="711200">
                  <a:moveTo>
                    <a:pt x="7620" y="180339"/>
                  </a:moveTo>
                  <a:lnTo>
                    <a:pt x="0" y="180339"/>
                  </a:lnTo>
                  <a:lnTo>
                    <a:pt x="0" y="184149"/>
                  </a:lnTo>
                  <a:lnTo>
                    <a:pt x="7620" y="184149"/>
                  </a:lnTo>
                  <a:lnTo>
                    <a:pt x="7620" y="180339"/>
                  </a:lnTo>
                  <a:close/>
                </a:path>
                <a:path w="7620" h="711200">
                  <a:moveTo>
                    <a:pt x="7620" y="184149"/>
                  </a:moveTo>
                  <a:lnTo>
                    <a:pt x="0" y="184149"/>
                  </a:lnTo>
                  <a:lnTo>
                    <a:pt x="0" y="186689"/>
                  </a:lnTo>
                  <a:lnTo>
                    <a:pt x="7620" y="186689"/>
                  </a:lnTo>
                  <a:lnTo>
                    <a:pt x="7620" y="184149"/>
                  </a:lnTo>
                  <a:close/>
                </a:path>
                <a:path w="7620" h="711200">
                  <a:moveTo>
                    <a:pt x="7620" y="186689"/>
                  </a:moveTo>
                  <a:lnTo>
                    <a:pt x="0" y="186689"/>
                  </a:lnTo>
                  <a:lnTo>
                    <a:pt x="0" y="190499"/>
                  </a:lnTo>
                  <a:lnTo>
                    <a:pt x="7620" y="190499"/>
                  </a:lnTo>
                  <a:lnTo>
                    <a:pt x="7620" y="186689"/>
                  </a:lnTo>
                  <a:close/>
                </a:path>
                <a:path w="7620" h="711200">
                  <a:moveTo>
                    <a:pt x="7620" y="190499"/>
                  </a:moveTo>
                  <a:lnTo>
                    <a:pt x="0" y="190499"/>
                  </a:lnTo>
                  <a:lnTo>
                    <a:pt x="0" y="193039"/>
                  </a:lnTo>
                  <a:lnTo>
                    <a:pt x="7620" y="193039"/>
                  </a:lnTo>
                  <a:lnTo>
                    <a:pt x="7620" y="190499"/>
                  </a:lnTo>
                  <a:close/>
                </a:path>
                <a:path w="7620" h="711200">
                  <a:moveTo>
                    <a:pt x="7620" y="193039"/>
                  </a:moveTo>
                  <a:lnTo>
                    <a:pt x="0" y="193039"/>
                  </a:lnTo>
                  <a:lnTo>
                    <a:pt x="0" y="196849"/>
                  </a:lnTo>
                  <a:lnTo>
                    <a:pt x="7620" y="196849"/>
                  </a:lnTo>
                  <a:lnTo>
                    <a:pt x="7620" y="193039"/>
                  </a:lnTo>
                  <a:close/>
                </a:path>
                <a:path w="7620" h="711200">
                  <a:moveTo>
                    <a:pt x="7620" y="196849"/>
                  </a:moveTo>
                  <a:lnTo>
                    <a:pt x="0" y="196849"/>
                  </a:lnTo>
                  <a:lnTo>
                    <a:pt x="0" y="199389"/>
                  </a:lnTo>
                  <a:lnTo>
                    <a:pt x="7620" y="199389"/>
                  </a:lnTo>
                  <a:lnTo>
                    <a:pt x="7620" y="196849"/>
                  </a:lnTo>
                  <a:close/>
                </a:path>
                <a:path w="7620" h="711200">
                  <a:moveTo>
                    <a:pt x="7620" y="199389"/>
                  </a:moveTo>
                  <a:lnTo>
                    <a:pt x="0" y="199389"/>
                  </a:lnTo>
                  <a:lnTo>
                    <a:pt x="0" y="203199"/>
                  </a:lnTo>
                  <a:lnTo>
                    <a:pt x="7620" y="203199"/>
                  </a:lnTo>
                  <a:lnTo>
                    <a:pt x="7620" y="199389"/>
                  </a:lnTo>
                  <a:close/>
                </a:path>
                <a:path w="7620" h="711200">
                  <a:moveTo>
                    <a:pt x="7620" y="203199"/>
                  </a:moveTo>
                  <a:lnTo>
                    <a:pt x="0" y="203199"/>
                  </a:lnTo>
                  <a:lnTo>
                    <a:pt x="0" y="205739"/>
                  </a:lnTo>
                  <a:lnTo>
                    <a:pt x="7620" y="205739"/>
                  </a:lnTo>
                  <a:lnTo>
                    <a:pt x="7620" y="203199"/>
                  </a:lnTo>
                  <a:close/>
                </a:path>
                <a:path w="7620" h="711200">
                  <a:moveTo>
                    <a:pt x="7620" y="205739"/>
                  </a:moveTo>
                  <a:lnTo>
                    <a:pt x="0" y="205739"/>
                  </a:lnTo>
                  <a:lnTo>
                    <a:pt x="0" y="209549"/>
                  </a:lnTo>
                  <a:lnTo>
                    <a:pt x="7620" y="209549"/>
                  </a:lnTo>
                  <a:lnTo>
                    <a:pt x="7620" y="205739"/>
                  </a:lnTo>
                  <a:close/>
                </a:path>
                <a:path w="7620" h="711200">
                  <a:moveTo>
                    <a:pt x="7620" y="209549"/>
                  </a:moveTo>
                  <a:lnTo>
                    <a:pt x="0" y="209549"/>
                  </a:lnTo>
                  <a:lnTo>
                    <a:pt x="0" y="212089"/>
                  </a:lnTo>
                  <a:lnTo>
                    <a:pt x="7620" y="212089"/>
                  </a:lnTo>
                  <a:lnTo>
                    <a:pt x="7620" y="209549"/>
                  </a:lnTo>
                  <a:close/>
                </a:path>
                <a:path w="7620" h="711200">
                  <a:moveTo>
                    <a:pt x="7620" y="212089"/>
                  </a:moveTo>
                  <a:lnTo>
                    <a:pt x="0" y="212089"/>
                  </a:lnTo>
                  <a:lnTo>
                    <a:pt x="0" y="218439"/>
                  </a:lnTo>
                  <a:lnTo>
                    <a:pt x="7620" y="218439"/>
                  </a:lnTo>
                  <a:lnTo>
                    <a:pt x="7620" y="212089"/>
                  </a:lnTo>
                  <a:close/>
                </a:path>
                <a:path w="7620" h="711200">
                  <a:moveTo>
                    <a:pt x="7620" y="218439"/>
                  </a:moveTo>
                  <a:lnTo>
                    <a:pt x="0" y="218439"/>
                  </a:lnTo>
                  <a:lnTo>
                    <a:pt x="0" y="222249"/>
                  </a:lnTo>
                  <a:lnTo>
                    <a:pt x="7620" y="222249"/>
                  </a:lnTo>
                  <a:lnTo>
                    <a:pt x="7620" y="218439"/>
                  </a:lnTo>
                  <a:close/>
                </a:path>
                <a:path w="7620" h="711200">
                  <a:moveTo>
                    <a:pt x="6350" y="222249"/>
                  </a:moveTo>
                  <a:lnTo>
                    <a:pt x="0" y="222249"/>
                  </a:lnTo>
                  <a:lnTo>
                    <a:pt x="0" y="224789"/>
                  </a:lnTo>
                  <a:lnTo>
                    <a:pt x="5080" y="224789"/>
                  </a:lnTo>
                  <a:lnTo>
                    <a:pt x="5080" y="223519"/>
                  </a:lnTo>
                  <a:lnTo>
                    <a:pt x="6350" y="223519"/>
                  </a:lnTo>
                  <a:lnTo>
                    <a:pt x="6350" y="222249"/>
                  </a:lnTo>
                  <a:close/>
                </a:path>
                <a:path w="7620" h="711200">
                  <a:moveTo>
                    <a:pt x="5079" y="224789"/>
                  </a:moveTo>
                  <a:lnTo>
                    <a:pt x="0" y="224789"/>
                  </a:lnTo>
                  <a:lnTo>
                    <a:pt x="0" y="228599"/>
                  </a:lnTo>
                  <a:lnTo>
                    <a:pt x="2540" y="228599"/>
                  </a:lnTo>
                  <a:lnTo>
                    <a:pt x="2540" y="227329"/>
                  </a:lnTo>
                  <a:lnTo>
                    <a:pt x="3810" y="227329"/>
                  </a:lnTo>
                  <a:lnTo>
                    <a:pt x="3810" y="226059"/>
                  </a:lnTo>
                  <a:lnTo>
                    <a:pt x="5079" y="226059"/>
                  </a:lnTo>
                  <a:lnTo>
                    <a:pt x="5079" y="224789"/>
                  </a:lnTo>
                  <a:close/>
                </a:path>
                <a:path w="7620" h="711200">
                  <a:moveTo>
                    <a:pt x="1270" y="228599"/>
                  </a:moveTo>
                  <a:lnTo>
                    <a:pt x="0" y="228599"/>
                  </a:lnTo>
                  <a:lnTo>
                    <a:pt x="0" y="231139"/>
                  </a:lnTo>
                  <a:lnTo>
                    <a:pt x="1270" y="231139"/>
                  </a:lnTo>
                  <a:lnTo>
                    <a:pt x="1270" y="228599"/>
                  </a:lnTo>
                  <a:close/>
                </a:path>
                <a:path w="7620" h="711200">
                  <a:moveTo>
                    <a:pt x="7620" y="708659"/>
                  </a:moveTo>
                  <a:lnTo>
                    <a:pt x="3810" y="708659"/>
                  </a:lnTo>
                  <a:lnTo>
                    <a:pt x="3810" y="711199"/>
                  </a:lnTo>
                  <a:lnTo>
                    <a:pt x="7620" y="711199"/>
                  </a:lnTo>
                  <a:lnTo>
                    <a:pt x="7620" y="708659"/>
                  </a:lnTo>
                  <a:close/>
                </a:path>
                <a:path w="7620" h="711200">
                  <a:moveTo>
                    <a:pt x="7620" y="706119"/>
                  </a:moveTo>
                  <a:lnTo>
                    <a:pt x="0" y="706119"/>
                  </a:lnTo>
                  <a:lnTo>
                    <a:pt x="0" y="707389"/>
                  </a:lnTo>
                  <a:lnTo>
                    <a:pt x="7620" y="707389"/>
                  </a:lnTo>
                  <a:lnTo>
                    <a:pt x="7620" y="706119"/>
                  </a:lnTo>
                  <a:close/>
                </a:path>
                <a:path w="7620" h="711200">
                  <a:moveTo>
                    <a:pt x="7620" y="702309"/>
                  </a:moveTo>
                  <a:lnTo>
                    <a:pt x="0" y="702309"/>
                  </a:lnTo>
                  <a:lnTo>
                    <a:pt x="0" y="704849"/>
                  </a:lnTo>
                  <a:lnTo>
                    <a:pt x="7620" y="704849"/>
                  </a:lnTo>
                  <a:lnTo>
                    <a:pt x="7620" y="702309"/>
                  </a:lnTo>
                  <a:close/>
                </a:path>
                <a:path w="7620" h="711200">
                  <a:moveTo>
                    <a:pt x="7620" y="699769"/>
                  </a:moveTo>
                  <a:lnTo>
                    <a:pt x="0" y="699769"/>
                  </a:lnTo>
                  <a:lnTo>
                    <a:pt x="0" y="701039"/>
                  </a:lnTo>
                  <a:lnTo>
                    <a:pt x="7620" y="701039"/>
                  </a:lnTo>
                  <a:lnTo>
                    <a:pt x="7620" y="699769"/>
                  </a:lnTo>
                  <a:close/>
                </a:path>
                <a:path w="7620" h="711200">
                  <a:moveTo>
                    <a:pt x="7620" y="695959"/>
                  </a:moveTo>
                  <a:lnTo>
                    <a:pt x="0" y="695959"/>
                  </a:lnTo>
                  <a:lnTo>
                    <a:pt x="0" y="698499"/>
                  </a:lnTo>
                  <a:lnTo>
                    <a:pt x="7620" y="698499"/>
                  </a:lnTo>
                  <a:lnTo>
                    <a:pt x="7620" y="695959"/>
                  </a:lnTo>
                  <a:close/>
                </a:path>
                <a:path w="7620" h="711200">
                  <a:moveTo>
                    <a:pt x="7620" y="693419"/>
                  </a:moveTo>
                  <a:lnTo>
                    <a:pt x="0" y="693419"/>
                  </a:lnTo>
                  <a:lnTo>
                    <a:pt x="0" y="694689"/>
                  </a:lnTo>
                  <a:lnTo>
                    <a:pt x="7620" y="694689"/>
                  </a:lnTo>
                  <a:lnTo>
                    <a:pt x="7620" y="693419"/>
                  </a:lnTo>
                  <a:close/>
                </a:path>
                <a:path w="7620" h="711200">
                  <a:moveTo>
                    <a:pt x="7620" y="689609"/>
                  </a:moveTo>
                  <a:lnTo>
                    <a:pt x="0" y="689609"/>
                  </a:lnTo>
                  <a:lnTo>
                    <a:pt x="0" y="692149"/>
                  </a:lnTo>
                  <a:lnTo>
                    <a:pt x="7620" y="692149"/>
                  </a:lnTo>
                  <a:lnTo>
                    <a:pt x="7620" y="689609"/>
                  </a:lnTo>
                  <a:close/>
                </a:path>
                <a:path w="7620" h="711200">
                  <a:moveTo>
                    <a:pt x="7620" y="687069"/>
                  </a:moveTo>
                  <a:lnTo>
                    <a:pt x="0" y="687069"/>
                  </a:lnTo>
                  <a:lnTo>
                    <a:pt x="0" y="688339"/>
                  </a:lnTo>
                  <a:lnTo>
                    <a:pt x="7620" y="688339"/>
                  </a:lnTo>
                  <a:lnTo>
                    <a:pt x="7620" y="687069"/>
                  </a:lnTo>
                  <a:close/>
                </a:path>
                <a:path w="7620" h="711200">
                  <a:moveTo>
                    <a:pt x="7620" y="683259"/>
                  </a:moveTo>
                  <a:lnTo>
                    <a:pt x="0" y="683259"/>
                  </a:lnTo>
                  <a:lnTo>
                    <a:pt x="0" y="685799"/>
                  </a:lnTo>
                  <a:lnTo>
                    <a:pt x="7620" y="685799"/>
                  </a:lnTo>
                  <a:lnTo>
                    <a:pt x="7620" y="683259"/>
                  </a:lnTo>
                  <a:close/>
                </a:path>
                <a:path w="7620" h="711200">
                  <a:moveTo>
                    <a:pt x="7620" y="680719"/>
                  </a:moveTo>
                  <a:lnTo>
                    <a:pt x="0" y="680719"/>
                  </a:lnTo>
                  <a:lnTo>
                    <a:pt x="0" y="681989"/>
                  </a:lnTo>
                  <a:lnTo>
                    <a:pt x="7620" y="681989"/>
                  </a:lnTo>
                  <a:lnTo>
                    <a:pt x="7620" y="680719"/>
                  </a:lnTo>
                  <a:close/>
                </a:path>
                <a:path w="7620" h="711200">
                  <a:moveTo>
                    <a:pt x="7620" y="676909"/>
                  </a:moveTo>
                  <a:lnTo>
                    <a:pt x="0" y="676909"/>
                  </a:lnTo>
                  <a:lnTo>
                    <a:pt x="0" y="679449"/>
                  </a:lnTo>
                  <a:lnTo>
                    <a:pt x="7620" y="679449"/>
                  </a:lnTo>
                  <a:lnTo>
                    <a:pt x="7620" y="676909"/>
                  </a:lnTo>
                  <a:close/>
                </a:path>
                <a:path w="7620" h="711200">
                  <a:moveTo>
                    <a:pt x="7620" y="674369"/>
                  </a:moveTo>
                  <a:lnTo>
                    <a:pt x="0" y="674369"/>
                  </a:lnTo>
                  <a:lnTo>
                    <a:pt x="0" y="675639"/>
                  </a:lnTo>
                  <a:lnTo>
                    <a:pt x="7620" y="675639"/>
                  </a:lnTo>
                  <a:lnTo>
                    <a:pt x="7620" y="674369"/>
                  </a:lnTo>
                  <a:close/>
                </a:path>
                <a:path w="7620" h="711200">
                  <a:moveTo>
                    <a:pt x="7620" y="670559"/>
                  </a:moveTo>
                  <a:lnTo>
                    <a:pt x="0" y="670559"/>
                  </a:lnTo>
                  <a:lnTo>
                    <a:pt x="0" y="673099"/>
                  </a:lnTo>
                  <a:lnTo>
                    <a:pt x="7620" y="673099"/>
                  </a:lnTo>
                  <a:lnTo>
                    <a:pt x="7620" y="670559"/>
                  </a:lnTo>
                  <a:close/>
                </a:path>
                <a:path w="7620" h="711200">
                  <a:moveTo>
                    <a:pt x="7620" y="668019"/>
                  </a:moveTo>
                  <a:lnTo>
                    <a:pt x="0" y="668019"/>
                  </a:lnTo>
                  <a:lnTo>
                    <a:pt x="0" y="669289"/>
                  </a:lnTo>
                  <a:lnTo>
                    <a:pt x="7620" y="669289"/>
                  </a:lnTo>
                  <a:lnTo>
                    <a:pt x="7620" y="668019"/>
                  </a:lnTo>
                  <a:close/>
                </a:path>
                <a:path w="7620" h="711200">
                  <a:moveTo>
                    <a:pt x="7620" y="664209"/>
                  </a:moveTo>
                  <a:lnTo>
                    <a:pt x="0" y="664209"/>
                  </a:lnTo>
                  <a:lnTo>
                    <a:pt x="0" y="666749"/>
                  </a:lnTo>
                  <a:lnTo>
                    <a:pt x="7620" y="666749"/>
                  </a:lnTo>
                  <a:lnTo>
                    <a:pt x="7620" y="664209"/>
                  </a:lnTo>
                  <a:close/>
                </a:path>
                <a:path w="7620" h="711200">
                  <a:moveTo>
                    <a:pt x="7620" y="661669"/>
                  </a:moveTo>
                  <a:lnTo>
                    <a:pt x="0" y="661669"/>
                  </a:lnTo>
                  <a:lnTo>
                    <a:pt x="0" y="662939"/>
                  </a:lnTo>
                  <a:lnTo>
                    <a:pt x="7620" y="662939"/>
                  </a:lnTo>
                  <a:lnTo>
                    <a:pt x="7620" y="661669"/>
                  </a:lnTo>
                  <a:close/>
                </a:path>
                <a:path w="7620" h="711200">
                  <a:moveTo>
                    <a:pt x="7620" y="657859"/>
                  </a:moveTo>
                  <a:lnTo>
                    <a:pt x="0" y="657859"/>
                  </a:lnTo>
                  <a:lnTo>
                    <a:pt x="0" y="660399"/>
                  </a:lnTo>
                  <a:lnTo>
                    <a:pt x="7620" y="660399"/>
                  </a:lnTo>
                  <a:lnTo>
                    <a:pt x="7620" y="657859"/>
                  </a:lnTo>
                  <a:close/>
                </a:path>
                <a:path w="7620" h="711200">
                  <a:moveTo>
                    <a:pt x="7620" y="655319"/>
                  </a:moveTo>
                  <a:lnTo>
                    <a:pt x="0" y="655319"/>
                  </a:lnTo>
                  <a:lnTo>
                    <a:pt x="0" y="656589"/>
                  </a:lnTo>
                  <a:lnTo>
                    <a:pt x="7620" y="656589"/>
                  </a:lnTo>
                  <a:lnTo>
                    <a:pt x="7620" y="655319"/>
                  </a:lnTo>
                  <a:close/>
                </a:path>
                <a:path w="7620" h="711200">
                  <a:moveTo>
                    <a:pt x="7620" y="650239"/>
                  </a:moveTo>
                  <a:lnTo>
                    <a:pt x="0" y="650239"/>
                  </a:lnTo>
                  <a:lnTo>
                    <a:pt x="0" y="654049"/>
                  </a:lnTo>
                  <a:lnTo>
                    <a:pt x="7620" y="654049"/>
                  </a:lnTo>
                  <a:lnTo>
                    <a:pt x="7620" y="650239"/>
                  </a:lnTo>
                  <a:close/>
                </a:path>
                <a:path w="7620" h="711200">
                  <a:moveTo>
                    <a:pt x="7620" y="643889"/>
                  </a:moveTo>
                  <a:lnTo>
                    <a:pt x="0" y="643889"/>
                  </a:lnTo>
                  <a:lnTo>
                    <a:pt x="0" y="648969"/>
                  </a:lnTo>
                  <a:lnTo>
                    <a:pt x="7620" y="648969"/>
                  </a:lnTo>
                  <a:lnTo>
                    <a:pt x="7620" y="643889"/>
                  </a:lnTo>
                  <a:close/>
                </a:path>
                <a:path w="7620" h="711200">
                  <a:moveTo>
                    <a:pt x="7620" y="637539"/>
                  </a:moveTo>
                  <a:lnTo>
                    <a:pt x="0" y="637539"/>
                  </a:lnTo>
                  <a:lnTo>
                    <a:pt x="0" y="642619"/>
                  </a:lnTo>
                  <a:lnTo>
                    <a:pt x="7620" y="642619"/>
                  </a:lnTo>
                  <a:lnTo>
                    <a:pt x="7620" y="637539"/>
                  </a:lnTo>
                  <a:close/>
                </a:path>
                <a:path w="7620" h="711200">
                  <a:moveTo>
                    <a:pt x="7620" y="631189"/>
                  </a:moveTo>
                  <a:lnTo>
                    <a:pt x="0" y="631189"/>
                  </a:lnTo>
                  <a:lnTo>
                    <a:pt x="0" y="636269"/>
                  </a:lnTo>
                  <a:lnTo>
                    <a:pt x="7620" y="636269"/>
                  </a:lnTo>
                  <a:lnTo>
                    <a:pt x="7620" y="631189"/>
                  </a:lnTo>
                  <a:close/>
                </a:path>
                <a:path w="7620" h="711200">
                  <a:moveTo>
                    <a:pt x="7620" y="624839"/>
                  </a:moveTo>
                  <a:lnTo>
                    <a:pt x="0" y="624839"/>
                  </a:lnTo>
                  <a:lnTo>
                    <a:pt x="0" y="629919"/>
                  </a:lnTo>
                  <a:lnTo>
                    <a:pt x="7620" y="629919"/>
                  </a:lnTo>
                  <a:lnTo>
                    <a:pt x="7620" y="624839"/>
                  </a:lnTo>
                  <a:close/>
                </a:path>
                <a:path w="7620" h="711200">
                  <a:moveTo>
                    <a:pt x="7620" y="618489"/>
                  </a:moveTo>
                  <a:lnTo>
                    <a:pt x="0" y="618489"/>
                  </a:lnTo>
                  <a:lnTo>
                    <a:pt x="0" y="623569"/>
                  </a:lnTo>
                  <a:lnTo>
                    <a:pt x="7620" y="623569"/>
                  </a:lnTo>
                  <a:lnTo>
                    <a:pt x="7620" y="618489"/>
                  </a:lnTo>
                  <a:close/>
                </a:path>
                <a:path w="7620" h="711200">
                  <a:moveTo>
                    <a:pt x="7620" y="612139"/>
                  </a:moveTo>
                  <a:lnTo>
                    <a:pt x="0" y="612139"/>
                  </a:lnTo>
                  <a:lnTo>
                    <a:pt x="0" y="617219"/>
                  </a:lnTo>
                  <a:lnTo>
                    <a:pt x="7620" y="617219"/>
                  </a:lnTo>
                  <a:lnTo>
                    <a:pt x="7620" y="612139"/>
                  </a:lnTo>
                  <a:close/>
                </a:path>
                <a:path w="7620" h="711200">
                  <a:moveTo>
                    <a:pt x="7620" y="605789"/>
                  </a:moveTo>
                  <a:lnTo>
                    <a:pt x="0" y="605789"/>
                  </a:lnTo>
                  <a:lnTo>
                    <a:pt x="0" y="610869"/>
                  </a:lnTo>
                  <a:lnTo>
                    <a:pt x="7620" y="610869"/>
                  </a:lnTo>
                  <a:lnTo>
                    <a:pt x="7620" y="605789"/>
                  </a:lnTo>
                  <a:close/>
                </a:path>
                <a:path w="7620" h="711200">
                  <a:moveTo>
                    <a:pt x="7620" y="599439"/>
                  </a:moveTo>
                  <a:lnTo>
                    <a:pt x="0" y="599439"/>
                  </a:lnTo>
                  <a:lnTo>
                    <a:pt x="0" y="604519"/>
                  </a:lnTo>
                  <a:lnTo>
                    <a:pt x="7620" y="604519"/>
                  </a:lnTo>
                  <a:lnTo>
                    <a:pt x="7620" y="599439"/>
                  </a:lnTo>
                  <a:close/>
                </a:path>
                <a:path w="7620" h="711200">
                  <a:moveTo>
                    <a:pt x="7620" y="593089"/>
                  </a:moveTo>
                  <a:lnTo>
                    <a:pt x="0" y="593089"/>
                  </a:lnTo>
                  <a:lnTo>
                    <a:pt x="0" y="598169"/>
                  </a:lnTo>
                  <a:lnTo>
                    <a:pt x="7620" y="598169"/>
                  </a:lnTo>
                  <a:lnTo>
                    <a:pt x="7620" y="593089"/>
                  </a:lnTo>
                  <a:close/>
                </a:path>
                <a:path w="7620" h="711200">
                  <a:moveTo>
                    <a:pt x="7620" y="586739"/>
                  </a:moveTo>
                  <a:lnTo>
                    <a:pt x="0" y="586739"/>
                  </a:lnTo>
                  <a:lnTo>
                    <a:pt x="0" y="591819"/>
                  </a:lnTo>
                  <a:lnTo>
                    <a:pt x="7620" y="591819"/>
                  </a:lnTo>
                  <a:lnTo>
                    <a:pt x="7620" y="586739"/>
                  </a:lnTo>
                  <a:close/>
                </a:path>
                <a:path w="7620" h="711200">
                  <a:moveTo>
                    <a:pt x="7620" y="580389"/>
                  </a:moveTo>
                  <a:lnTo>
                    <a:pt x="0" y="580389"/>
                  </a:lnTo>
                  <a:lnTo>
                    <a:pt x="0" y="585469"/>
                  </a:lnTo>
                  <a:lnTo>
                    <a:pt x="7620" y="585469"/>
                  </a:lnTo>
                  <a:lnTo>
                    <a:pt x="7620" y="580389"/>
                  </a:lnTo>
                  <a:close/>
                </a:path>
                <a:path w="7620" h="711200">
                  <a:moveTo>
                    <a:pt x="7620" y="574039"/>
                  </a:moveTo>
                  <a:lnTo>
                    <a:pt x="0" y="574039"/>
                  </a:lnTo>
                  <a:lnTo>
                    <a:pt x="0" y="579119"/>
                  </a:lnTo>
                  <a:lnTo>
                    <a:pt x="7620" y="579119"/>
                  </a:lnTo>
                  <a:lnTo>
                    <a:pt x="7620" y="574039"/>
                  </a:lnTo>
                  <a:close/>
                </a:path>
                <a:path w="7620" h="711200">
                  <a:moveTo>
                    <a:pt x="7620" y="566419"/>
                  </a:moveTo>
                  <a:lnTo>
                    <a:pt x="0" y="566419"/>
                  </a:lnTo>
                  <a:lnTo>
                    <a:pt x="0" y="572769"/>
                  </a:lnTo>
                  <a:lnTo>
                    <a:pt x="7620" y="572769"/>
                  </a:lnTo>
                  <a:lnTo>
                    <a:pt x="7620" y="566419"/>
                  </a:lnTo>
                  <a:close/>
                </a:path>
                <a:path w="7620" h="711200">
                  <a:moveTo>
                    <a:pt x="7620" y="561339"/>
                  </a:moveTo>
                  <a:lnTo>
                    <a:pt x="0" y="561339"/>
                  </a:lnTo>
                  <a:lnTo>
                    <a:pt x="0" y="565149"/>
                  </a:lnTo>
                  <a:lnTo>
                    <a:pt x="7620" y="565149"/>
                  </a:lnTo>
                  <a:lnTo>
                    <a:pt x="7620" y="561339"/>
                  </a:lnTo>
                  <a:close/>
                </a:path>
                <a:path w="7620" h="711200">
                  <a:moveTo>
                    <a:pt x="7620" y="554989"/>
                  </a:moveTo>
                  <a:lnTo>
                    <a:pt x="0" y="554989"/>
                  </a:lnTo>
                  <a:lnTo>
                    <a:pt x="0" y="560069"/>
                  </a:lnTo>
                  <a:lnTo>
                    <a:pt x="7620" y="560069"/>
                  </a:lnTo>
                  <a:lnTo>
                    <a:pt x="7620" y="554989"/>
                  </a:lnTo>
                  <a:close/>
                </a:path>
                <a:path w="7620" h="711200">
                  <a:moveTo>
                    <a:pt x="7620" y="547369"/>
                  </a:moveTo>
                  <a:lnTo>
                    <a:pt x="0" y="547369"/>
                  </a:lnTo>
                  <a:lnTo>
                    <a:pt x="0" y="553719"/>
                  </a:lnTo>
                  <a:lnTo>
                    <a:pt x="7620" y="553719"/>
                  </a:lnTo>
                  <a:lnTo>
                    <a:pt x="7620" y="547369"/>
                  </a:lnTo>
                  <a:close/>
                </a:path>
                <a:path w="7620" h="711200">
                  <a:moveTo>
                    <a:pt x="7620" y="542289"/>
                  </a:moveTo>
                  <a:lnTo>
                    <a:pt x="0" y="542289"/>
                  </a:lnTo>
                  <a:lnTo>
                    <a:pt x="0" y="546099"/>
                  </a:lnTo>
                  <a:lnTo>
                    <a:pt x="7620" y="546099"/>
                  </a:lnTo>
                  <a:lnTo>
                    <a:pt x="7620" y="542289"/>
                  </a:lnTo>
                  <a:close/>
                </a:path>
                <a:path w="7620" h="711200">
                  <a:moveTo>
                    <a:pt x="7620" y="535939"/>
                  </a:moveTo>
                  <a:lnTo>
                    <a:pt x="0" y="535939"/>
                  </a:lnTo>
                  <a:lnTo>
                    <a:pt x="0" y="541019"/>
                  </a:lnTo>
                  <a:lnTo>
                    <a:pt x="7620" y="541019"/>
                  </a:lnTo>
                  <a:lnTo>
                    <a:pt x="7620" y="535939"/>
                  </a:lnTo>
                  <a:close/>
                </a:path>
                <a:path w="7620" h="711200">
                  <a:moveTo>
                    <a:pt x="7620" y="529589"/>
                  </a:moveTo>
                  <a:lnTo>
                    <a:pt x="0" y="529589"/>
                  </a:lnTo>
                  <a:lnTo>
                    <a:pt x="0" y="534669"/>
                  </a:lnTo>
                  <a:lnTo>
                    <a:pt x="7620" y="534669"/>
                  </a:lnTo>
                  <a:lnTo>
                    <a:pt x="7620" y="529589"/>
                  </a:lnTo>
                  <a:close/>
                </a:path>
                <a:path w="7620" h="711200">
                  <a:moveTo>
                    <a:pt x="7620" y="523239"/>
                  </a:moveTo>
                  <a:lnTo>
                    <a:pt x="0" y="523239"/>
                  </a:lnTo>
                  <a:lnTo>
                    <a:pt x="0" y="528319"/>
                  </a:lnTo>
                  <a:lnTo>
                    <a:pt x="7620" y="528319"/>
                  </a:lnTo>
                  <a:lnTo>
                    <a:pt x="7620" y="523239"/>
                  </a:lnTo>
                  <a:close/>
                </a:path>
                <a:path w="7620" h="711200">
                  <a:moveTo>
                    <a:pt x="7620" y="516889"/>
                  </a:moveTo>
                  <a:lnTo>
                    <a:pt x="0" y="516889"/>
                  </a:lnTo>
                  <a:lnTo>
                    <a:pt x="0" y="521969"/>
                  </a:lnTo>
                  <a:lnTo>
                    <a:pt x="7620" y="521969"/>
                  </a:lnTo>
                  <a:lnTo>
                    <a:pt x="7620" y="516889"/>
                  </a:lnTo>
                  <a:close/>
                </a:path>
                <a:path w="7620" h="711200">
                  <a:moveTo>
                    <a:pt x="7620" y="510539"/>
                  </a:moveTo>
                  <a:lnTo>
                    <a:pt x="0" y="510539"/>
                  </a:lnTo>
                  <a:lnTo>
                    <a:pt x="0" y="515619"/>
                  </a:lnTo>
                  <a:lnTo>
                    <a:pt x="7620" y="515619"/>
                  </a:lnTo>
                  <a:lnTo>
                    <a:pt x="7620" y="510539"/>
                  </a:lnTo>
                  <a:close/>
                </a:path>
                <a:path w="7620" h="711200">
                  <a:moveTo>
                    <a:pt x="7620" y="504189"/>
                  </a:moveTo>
                  <a:lnTo>
                    <a:pt x="0" y="504189"/>
                  </a:lnTo>
                  <a:lnTo>
                    <a:pt x="0" y="509269"/>
                  </a:lnTo>
                  <a:lnTo>
                    <a:pt x="7620" y="509269"/>
                  </a:lnTo>
                  <a:lnTo>
                    <a:pt x="7620" y="504189"/>
                  </a:lnTo>
                  <a:close/>
                </a:path>
                <a:path w="7620" h="711200">
                  <a:moveTo>
                    <a:pt x="7620" y="497839"/>
                  </a:moveTo>
                  <a:lnTo>
                    <a:pt x="0" y="497839"/>
                  </a:lnTo>
                  <a:lnTo>
                    <a:pt x="0" y="502919"/>
                  </a:lnTo>
                  <a:lnTo>
                    <a:pt x="7620" y="502919"/>
                  </a:lnTo>
                  <a:lnTo>
                    <a:pt x="7620" y="497839"/>
                  </a:lnTo>
                  <a:close/>
                </a:path>
                <a:path w="7620" h="711200">
                  <a:moveTo>
                    <a:pt x="6350" y="491489"/>
                  </a:moveTo>
                  <a:lnTo>
                    <a:pt x="0" y="491489"/>
                  </a:lnTo>
                  <a:lnTo>
                    <a:pt x="0" y="496569"/>
                  </a:lnTo>
                  <a:lnTo>
                    <a:pt x="7620" y="496569"/>
                  </a:lnTo>
                  <a:lnTo>
                    <a:pt x="7620" y="492759"/>
                  </a:lnTo>
                  <a:lnTo>
                    <a:pt x="6350" y="492759"/>
                  </a:lnTo>
                  <a:lnTo>
                    <a:pt x="6350" y="491489"/>
                  </a:lnTo>
                  <a:close/>
                </a:path>
                <a:path w="7620" h="711200">
                  <a:moveTo>
                    <a:pt x="5080" y="490219"/>
                  </a:moveTo>
                  <a:lnTo>
                    <a:pt x="3810" y="490219"/>
                  </a:lnTo>
                  <a:lnTo>
                    <a:pt x="3810" y="491489"/>
                  </a:lnTo>
                  <a:lnTo>
                    <a:pt x="5080" y="491489"/>
                  </a:lnTo>
                  <a:lnTo>
                    <a:pt x="5080" y="490219"/>
                  </a:lnTo>
                  <a:close/>
                </a:path>
                <a:path w="7620" h="711200">
                  <a:moveTo>
                    <a:pt x="1270" y="485139"/>
                  </a:moveTo>
                  <a:lnTo>
                    <a:pt x="0" y="485139"/>
                  </a:lnTo>
                  <a:lnTo>
                    <a:pt x="0" y="490219"/>
                  </a:lnTo>
                  <a:lnTo>
                    <a:pt x="2539" y="490219"/>
                  </a:lnTo>
                  <a:lnTo>
                    <a:pt x="2539" y="487679"/>
                  </a:lnTo>
                  <a:lnTo>
                    <a:pt x="1270" y="487679"/>
                  </a:lnTo>
                  <a:lnTo>
                    <a:pt x="1270" y="485139"/>
                  </a:lnTo>
                  <a:close/>
                </a:path>
              </a:pathLst>
            </a:custGeom>
            <a:solidFill>
              <a:srgbClr val="3900F7"/>
            </a:solidFill>
          </p:spPr>
          <p:txBody>
            <a:bodyPr bIns="0" lIns="0" rIns="0" rtlCol="0" tIns="0" wrap="square"/>
            <a:p/>
          </p:txBody>
        </p:sp>
        <p:sp>
          <p:nvSpPr>
            <p:cNvPr id="1051083" name="object 2399"/>
            <p:cNvSpPr/>
            <p:nvPr/>
          </p:nvSpPr>
          <p:spPr>
            <a:xfrm>
              <a:off x="6338570" y="5800090"/>
              <a:ext cx="7620" cy="707390"/>
            </a:xfrm>
            <a:custGeom>
              <a:avLst/>
              <a:ahLst/>
              <a:rect l="l" t="t" r="r" b="b"/>
              <a:pathLst>
                <a:path w="7620" h="707390">
                  <a:moveTo>
                    <a:pt x="7619" y="0"/>
                  </a:moveTo>
                  <a:lnTo>
                    <a:pt x="6350" y="0"/>
                  </a:lnTo>
                  <a:lnTo>
                    <a:pt x="6350" y="1270"/>
                  </a:lnTo>
                  <a:lnTo>
                    <a:pt x="7619" y="1270"/>
                  </a:lnTo>
                  <a:lnTo>
                    <a:pt x="7619" y="0"/>
                  </a:lnTo>
                  <a:close/>
                </a:path>
                <a:path w="7620" h="707390">
                  <a:moveTo>
                    <a:pt x="7619" y="1270"/>
                  </a:moveTo>
                  <a:lnTo>
                    <a:pt x="0" y="1270"/>
                  </a:lnTo>
                  <a:lnTo>
                    <a:pt x="0" y="5080"/>
                  </a:lnTo>
                  <a:lnTo>
                    <a:pt x="7619" y="5080"/>
                  </a:lnTo>
                  <a:lnTo>
                    <a:pt x="7619" y="1270"/>
                  </a:lnTo>
                  <a:close/>
                </a:path>
                <a:path w="7620" h="707390">
                  <a:moveTo>
                    <a:pt x="7619" y="5080"/>
                  </a:moveTo>
                  <a:lnTo>
                    <a:pt x="0" y="5080"/>
                  </a:lnTo>
                  <a:lnTo>
                    <a:pt x="0" y="7620"/>
                  </a:lnTo>
                  <a:lnTo>
                    <a:pt x="7619" y="7620"/>
                  </a:lnTo>
                  <a:lnTo>
                    <a:pt x="7619" y="5080"/>
                  </a:lnTo>
                  <a:close/>
                </a:path>
                <a:path w="7620" h="707390">
                  <a:moveTo>
                    <a:pt x="7619" y="7620"/>
                  </a:moveTo>
                  <a:lnTo>
                    <a:pt x="0" y="7620"/>
                  </a:lnTo>
                  <a:lnTo>
                    <a:pt x="0" y="13970"/>
                  </a:lnTo>
                  <a:lnTo>
                    <a:pt x="7619" y="13970"/>
                  </a:lnTo>
                  <a:lnTo>
                    <a:pt x="7619" y="7620"/>
                  </a:lnTo>
                  <a:close/>
                </a:path>
                <a:path w="7620" h="707390">
                  <a:moveTo>
                    <a:pt x="7619" y="13970"/>
                  </a:moveTo>
                  <a:lnTo>
                    <a:pt x="0" y="13970"/>
                  </a:lnTo>
                  <a:lnTo>
                    <a:pt x="0" y="20320"/>
                  </a:lnTo>
                  <a:lnTo>
                    <a:pt x="7619" y="20320"/>
                  </a:lnTo>
                  <a:lnTo>
                    <a:pt x="7619" y="13970"/>
                  </a:lnTo>
                  <a:close/>
                </a:path>
                <a:path w="7620" h="707390">
                  <a:moveTo>
                    <a:pt x="7619" y="20320"/>
                  </a:moveTo>
                  <a:lnTo>
                    <a:pt x="0" y="20320"/>
                  </a:lnTo>
                  <a:lnTo>
                    <a:pt x="0" y="33020"/>
                  </a:lnTo>
                  <a:lnTo>
                    <a:pt x="7619" y="33020"/>
                  </a:lnTo>
                  <a:lnTo>
                    <a:pt x="7619" y="20320"/>
                  </a:lnTo>
                  <a:close/>
                </a:path>
                <a:path w="7620" h="707390">
                  <a:moveTo>
                    <a:pt x="7619" y="33020"/>
                  </a:moveTo>
                  <a:lnTo>
                    <a:pt x="0" y="33020"/>
                  </a:lnTo>
                  <a:lnTo>
                    <a:pt x="0" y="36830"/>
                  </a:lnTo>
                  <a:lnTo>
                    <a:pt x="7619" y="36830"/>
                  </a:lnTo>
                  <a:lnTo>
                    <a:pt x="7619" y="33020"/>
                  </a:lnTo>
                  <a:close/>
                </a:path>
                <a:path w="7620" h="707390">
                  <a:moveTo>
                    <a:pt x="7619" y="36830"/>
                  </a:moveTo>
                  <a:lnTo>
                    <a:pt x="0" y="36830"/>
                  </a:lnTo>
                  <a:lnTo>
                    <a:pt x="0" y="39370"/>
                  </a:lnTo>
                  <a:lnTo>
                    <a:pt x="7619" y="39370"/>
                  </a:lnTo>
                  <a:lnTo>
                    <a:pt x="7619" y="36830"/>
                  </a:lnTo>
                  <a:close/>
                </a:path>
                <a:path w="7620" h="707390">
                  <a:moveTo>
                    <a:pt x="7619" y="39370"/>
                  </a:moveTo>
                  <a:lnTo>
                    <a:pt x="0" y="39370"/>
                  </a:lnTo>
                  <a:lnTo>
                    <a:pt x="0" y="43180"/>
                  </a:lnTo>
                  <a:lnTo>
                    <a:pt x="7619" y="43180"/>
                  </a:lnTo>
                  <a:lnTo>
                    <a:pt x="7619" y="39370"/>
                  </a:lnTo>
                  <a:close/>
                </a:path>
                <a:path w="7620" h="707390">
                  <a:moveTo>
                    <a:pt x="7619" y="43180"/>
                  </a:moveTo>
                  <a:lnTo>
                    <a:pt x="0" y="43180"/>
                  </a:lnTo>
                  <a:lnTo>
                    <a:pt x="0" y="45720"/>
                  </a:lnTo>
                  <a:lnTo>
                    <a:pt x="7619" y="45720"/>
                  </a:lnTo>
                  <a:lnTo>
                    <a:pt x="7619" y="43180"/>
                  </a:lnTo>
                  <a:close/>
                </a:path>
                <a:path w="7620" h="707390">
                  <a:moveTo>
                    <a:pt x="7619" y="45720"/>
                  </a:moveTo>
                  <a:lnTo>
                    <a:pt x="0" y="45720"/>
                  </a:lnTo>
                  <a:lnTo>
                    <a:pt x="0" y="49530"/>
                  </a:lnTo>
                  <a:lnTo>
                    <a:pt x="7619" y="49530"/>
                  </a:lnTo>
                  <a:lnTo>
                    <a:pt x="7619" y="45720"/>
                  </a:lnTo>
                  <a:close/>
                </a:path>
                <a:path w="7620" h="707390">
                  <a:moveTo>
                    <a:pt x="7619" y="49530"/>
                  </a:moveTo>
                  <a:lnTo>
                    <a:pt x="0" y="49530"/>
                  </a:lnTo>
                  <a:lnTo>
                    <a:pt x="0" y="52070"/>
                  </a:lnTo>
                  <a:lnTo>
                    <a:pt x="7619" y="52070"/>
                  </a:lnTo>
                  <a:lnTo>
                    <a:pt x="7619" y="49530"/>
                  </a:lnTo>
                  <a:close/>
                </a:path>
                <a:path w="7620" h="707390">
                  <a:moveTo>
                    <a:pt x="7619" y="52070"/>
                  </a:moveTo>
                  <a:lnTo>
                    <a:pt x="0" y="52070"/>
                  </a:lnTo>
                  <a:lnTo>
                    <a:pt x="0" y="55880"/>
                  </a:lnTo>
                  <a:lnTo>
                    <a:pt x="7619" y="55880"/>
                  </a:lnTo>
                  <a:lnTo>
                    <a:pt x="7619" y="52070"/>
                  </a:lnTo>
                  <a:close/>
                </a:path>
                <a:path w="7620" h="707390">
                  <a:moveTo>
                    <a:pt x="7619" y="55880"/>
                  </a:moveTo>
                  <a:lnTo>
                    <a:pt x="0" y="55880"/>
                  </a:lnTo>
                  <a:lnTo>
                    <a:pt x="0" y="58420"/>
                  </a:lnTo>
                  <a:lnTo>
                    <a:pt x="7619" y="58420"/>
                  </a:lnTo>
                  <a:lnTo>
                    <a:pt x="7619" y="55880"/>
                  </a:lnTo>
                  <a:close/>
                </a:path>
                <a:path w="7620" h="707390">
                  <a:moveTo>
                    <a:pt x="7619" y="58420"/>
                  </a:moveTo>
                  <a:lnTo>
                    <a:pt x="0" y="58420"/>
                  </a:lnTo>
                  <a:lnTo>
                    <a:pt x="0" y="64770"/>
                  </a:lnTo>
                  <a:lnTo>
                    <a:pt x="7619" y="64770"/>
                  </a:lnTo>
                  <a:lnTo>
                    <a:pt x="7619" y="58420"/>
                  </a:lnTo>
                  <a:close/>
                </a:path>
                <a:path w="7620" h="707390">
                  <a:moveTo>
                    <a:pt x="7619" y="64770"/>
                  </a:moveTo>
                  <a:lnTo>
                    <a:pt x="0" y="64770"/>
                  </a:lnTo>
                  <a:lnTo>
                    <a:pt x="0" y="68580"/>
                  </a:lnTo>
                  <a:lnTo>
                    <a:pt x="7619" y="68580"/>
                  </a:lnTo>
                  <a:lnTo>
                    <a:pt x="7619" y="64770"/>
                  </a:lnTo>
                  <a:close/>
                </a:path>
                <a:path w="7620" h="707390">
                  <a:moveTo>
                    <a:pt x="7619" y="68580"/>
                  </a:moveTo>
                  <a:lnTo>
                    <a:pt x="0" y="68580"/>
                  </a:lnTo>
                  <a:lnTo>
                    <a:pt x="0" y="71120"/>
                  </a:lnTo>
                  <a:lnTo>
                    <a:pt x="7619" y="71120"/>
                  </a:lnTo>
                  <a:lnTo>
                    <a:pt x="7619" y="68580"/>
                  </a:lnTo>
                  <a:close/>
                </a:path>
                <a:path w="7620" h="707390">
                  <a:moveTo>
                    <a:pt x="7619" y="71120"/>
                  </a:moveTo>
                  <a:lnTo>
                    <a:pt x="0" y="71120"/>
                  </a:lnTo>
                  <a:lnTo>
                    <a:pt x="0" y="74930"/>
                  </a:lnTo>
                  <a:lnTo>
                    <a:pt x="7619" y="74930"/>
                  </a:lnTo>
                  <a:lnTo>
                    <a:pt x="7619" y="71120"/>
                  </a:lnTo>
                  <a:close/>
                </a:path>
                <a:path w="7620" h="707390">
                  <a:moveTo>
                    <a:pt x="7619" y="74930"/>
                  </a:moveTo>
                  <a:lnTo>
                    <a:pt x="0" y="74930"/>
                  </a:lnTo>
                  <a:lnTo>
                    <a:pt x="0" y="77470"/>
                  </a:lnTo>
                  <a:lnTo>
                    <a:pt x="7619" y="77470"/>
                  </a:lnTo>
                  <a:lnTo>
                    <a:pt x="7619" y="74930"/>
                  </a:lnTo>
                  <a:close/>
                </a:path>
                <a:path w="7620" h="707390">
                  <a:moveTo>
                    <a:pt x="7619" y="77470"/>
                  </a:moveTo>
                  <a:lnTo>
                    <a:pt x="0" y="77470"/>
                  </a:lnTo>
                  <a:lnTo>
                    <a:pt x="0" y="81280"/>
                  </a:lnTo>
                  <a:lnTo>
                    <a:pt x="7619" y="81280"/>
                  </a:lnTo>
                  <a:lnTo>
                    <a:pt x="7619" y="77470"/>
                  </a:lnTo>
                  <a:close/>
                </a:path>
                <a:path w="7620" h="707390">
                  <a:moveTo>
                    <a:pt x="7619" y="81280"/>
                  </a:moveTo>
                  <a:lnTo>
                    <a:pt x="0" y="81280"/>
                  </a:lnTo>
                  <a:lnTo>
                    <a:pt x="0" y="87630"/>
                  </a:lnTo>
                  <a:lnTo>
                    <a:pt x="7619" y="87630"/>
                  </a:lnTo>
                  <a:lnTo>
                    <a:pt x="7619" y="81280"/>
                  </a:lnTo>
                  <a:close/>
                </a:path>
                <a:path w="7620" h="707390">
                  <a:moveTo>
                    <a:pt x="7619" y="87630"/>
                  </a:moveTo>
                  <a:lnTo>
                    <a:pt x="0" y="87630"/>
                  </a:lnTo>
                  <a:lnTo>
                    <a:pt x="0" y="90170"/>
                  </a:lnTo>
                  <a:lnTo>
                    <a:pt x="7619" y="90170"/>
                  </a:lnTo>
                  <a:lnTo>
                    <a:pt x="7619" y="87630"/>
                  </a:lnTo>
                  <a:close/>
                </a:path>
                <a:path w="7620" h="707390">
                  <a:moveTo>
                    <a:pt x="7619" y="90170"/>
                  </a:moveTo>
                  <a:lnTo>
                    <a:pt x="0" y="90170"/>
                  </a:lnTo>
                  <a:lnTo>
                    <a:pt x="0" y="93980"/>
                  </a:lnTo>
                  <a:lnTo>
                    <a:pt x="7619" y="93980"/>
                  </a:lnTo>
                  <a:lnTo>
                    <a:pt x="7619" y="90170"/>
                  </a:lnTo>
                  <a:close/>
                </a:path>
                <a:path w="7620" h="707390">
                  <a:moveTo>
                    <a:pt x="7619" y="93980"/>
                  </a:moveTo>
                  <a:lnTo>
                    <a:pt x="0" y="93980"/>
                  </a:lnTo>
                  <a:lnTo>
                    <a:pt x="0" y="96520"/>
                  </a:lnTo>
                  <a:lnTo>
                    <a:pt x="7619" y="96520"/>
                  </a:lnTo>
                  <a:lnTo>
                    <a:pt x="7619" y="93980"/>
                  </a:lnTo>
                  <a:close/>
                </a:path>
                <a:path w="7620" h="707390">
                  <a:moveTo>
                    <a:pt x="7619" y="96520"/>
                  </a:moveTo>
                  <a:lnTo>
                    <a:pt x="0" y="96520"/>
                  </a:lnTo>
                  <a:lnTo>
                    <a:pt x="0" y="100330"/>
                  </a:lnTo>
                  <a:lnTo>
                    <a:pt x="7619" y="100330"/>
                  </a:lnTo>
                  <a:lnTo>
                    <a:pt x="7619" y="96520"/>
                  </a:lnTo>
                  <a:close/>
                </a:path>
                <a:path w="7620" h="707390">
                  <a:moveTo>
                    <a:pt x="7619" y="100330"/>
                  </a:moveTo>
                  <a:lnTo>
                    <a:pt x="0" y="100330"/>
                  </a:lnTo>
                  <a:lnTo>
                    <a:pt x="0" y="102870"/>
                  </a:lnTo>
                  <a:lnTo>
                    <a:pt x="7619" y="102870"/>
                  </a:lnTo>
                  <a:lnTo>
                    <a:pt x="7619" y="100330"/>
                  </a:lnTo>
                  <a:close/>
                </a:path>
                <a:path w="7620" h="707390">
                  <a:moveTo>
                    <a:pt x="7619" y="102870"/>
                  </a:moveTo>
                  <a:lnTo>
                    <a:pt x="0" y="102870"/>
                  </a:lnTo>
                  <a:lnTo>
                    <a:pt x="0" y="106680"/>
                  </a:lnTo>
                  <a:lnTo>
                    <a:pt x="7619" y="106680"/>
                  </a:lnTo>
                  <a:lnTo>
                    <a:pt x="7619" y="102870"/>
                  </a:lnTo>
                  <a:close/>
                </a:path>
                <a:path w="7620" h="707390">
                  <a:moveTo>
                    <a:pt x="7619" y="106680"/>
                  </a:moveTo>
                  <a:lnTo>
                    <a:pt x="0" y="106680"/>
                  </a:lnTo>
                  <a:lnTo>
                    <a:pt x="0" y="109220"/>
                  </a:lnTo>
                  <a:lnTo>
                    <a:pt x="7619" y="109220"/>
                  </a:lnTo>
                  <a:lnTo>
                    <a:pt x="7619" y="106680"/>
                  </a:lnTo>
                  <a:close/>
                </a:path>
                <a:path w="7620" h="707390">
                  <a:moveTo>
                    <a:pt x="7619" y="109220"/>
                  </a:moveTo>
                  <a:lnTo>
                    <a:pt x="0" y="109220"/>
                  </a:lnTo>
                  <a:lnTo>
                    <a:pt x="0" y="113030"/>
                  </a:lnTo>
                  <a:lnTo>
                    <a:pt x="7619" y="113030"/>
                  </a:lnTo>
                  <a:lnTo>
                    <a:pt x="7619" y="109220"/>
                  </a:lnTo>
                  <a:close/>
                </a:path>
                <a:path w="7620" h="707390">
                  <a:moveTo>
                    <a:pt x="7619" y="113030"/>
                  </a:moveTo>
                  <a:lnTo>
                    <a:pt x="0" y="113030"/>
                  </a:lnTo>
                  <a:lnTo>
                    <a:pt x="0" y="115570"/>
                  </a:lnTo>
                  <a:lnTo>
                    <a:pt x="7619" y="115570"/>
                  </a:lnTo>
                  <a:lnTo>
                    <a:pt x="7619" y="113030"/>
                  </a:lnTo>
                  <a:close/>
                </a:path>
                <a:path w="7620" h="707390">
                  <a:moveTo>
                    <a:pt x="7619" y="115570"/>
                  </a:moveTo>
                  <a:lnTo>
                    <a:pt x="0" y="115570"/>
                  </a:lnTo>
                  <a:lnTo>
                    <a:pt x="0" y="119380"/>
                  </a:lnTo>
                  <a:lnTo>
                    <a:pt x="7619" y="119380"/>
                  </a:lnTo>
                  <a:lnTo>
                    <a:pt x="7619" y="115570"/>
                  </a:lnTo>
                  <a:close/>
                </a:path>
                <a:path w="7620" h="707390">
                  <a:moveTo>
                    <a:pt x="7619" y="119380"/>
                  </a:moveTo>
                  <a:lnTo>
                    <a:pt x="0" y="119380"/>
                  </a:lnTo>
                  <a:lnTo>
                    <a:pt x="0" y="121920"/>
                  </a:lnTo>
                  <a:lnTo>
                    <a:pt x="7619" y="121920"/>
                  </a:lnTo>
                  <a:lnTo>
                    <a:pt x="7619" y="119380"/>
                  </a:lnTo>
                  <a:close/>
                </a:path>
                <a:path w="7620" h="707390">
                  <a:moveTo>
                    <a:pt x="7619" y="121920"/>
                  </a:moveTo>
                  <a:lnTo>
                    <a:pt x="0" y="121920"/>
                  </a:lnTo>
                  <a:lnTo>
                    <a:pt x="0" y="125730"/>
                  </a:lnTo>
                  <a:lnTo>
                    <a:pt x="7619" y="125730"/>
                  </a:lnTo>
                  <a:lnTo>
                    <a:pt x="7619" y="121920"/>
                  </a:lnTo>
                  <a:close/>
                </a:path>
                <a:path w="7620" h="707390">
                  <a:moveTo>
                    <a:pt x="7619" y="125730"/>
                  </a:moveTo>
                  <a:lnTo>
                    <a:pt x="0" y="125730"/>
                  </a:lnTo>
                  <a:lnTo>
                    <a:pt x="0" y="128270"/>
                  </a:lnTo>
                  <a:lnTo>
                    <a:pt x="7619" y="128270"/>
                  </a:lnTo>
                  <a:lnTo>
                    <a:pt x="7619" y="125730"/>
                  </a:lnTo>
                  <a:close/>
                </a:path>
                <a:path w="7620" h="707390">
                  <a:moveTo>
                    <a:pt x="7619" y="128270"/>
                  </a:moveTo>
                  <a:lnTo>
                    <a:pt x="0" y="128270"/>
                  </a:lnTo>
                  <a:lnTo>
                    <a:pt x="0" y="132080"/>
                  </a:lnTo>
                  <a:lnTo>
                    <a:pt x="7619" y="132080"/>
                  </a:lnTo>
                  <a:lnTo>
                    <a:pt x="7619" y="128270"/>
                  </a:lnTo>
                  <a:close/>
                </a:path>
                <a:path w="7620" h="707390">
                  <a:moveTo>
                    <a:pt x="7619" y="132080"/>
                  </a:moveTo>
                  <a:lnTo>
                    <a:pt x="0" y="132080"/>
                  </a:lnTo>
                  <a:lnTo>
                    <a:pt x="0" y="134620"/>
                  </a:lnTo>
                  <a:lnTo>
                    <a:pt x="7619" y="134620"/>
                  </a:lnTo>
                  <a:lnTo>
                    <a:pt x="7619" y="132080"/>
                  </a:lnTo>
                  <a:close/>
                </a:path>
                <a:path w="7620" h="707390">
                  <a:moveTo>
                    <a:pt x="7619" y="134620"/>
                  </a:moveTo>
                  <a:lnTo>
                    <a:pt x="0" y="134620"/>
                  </a:lnTo>
                  <a:lnTo>
                    <a:pt x="0" y="138430"/>
                  </a:lnTo>
                  <a:lnTo>
                    <a:pt x="7619" y="138430"/>
                  </a:lnTo>
                  <a:lnTo>
                    <a:pt x="7619" y="134620"/>
                  </a:lnTo>
                  <a:close/>
                </a:path>
                <a:path w="7620" h="707390">
                  <a:moveTo>
                    <a:pt x="7619" y="138430"/>
                  </a:moveTo>
                  <a:lnTo>
                    <a:pt x="0" y="138430"/>
                  </a:lnTo>
                  <a:lnTo>
                    <a:pt x="0" y="140970"/>
                  </a:lnTo>
                  <a:lnTo>
                    <a:pt x="7619" y="140970"/>
                  </a:lnTo>
                  <a:lnTo>
                    <a:pt x="7619" y="138430"/>
                  </a:lnTo>
                  <a:close/>
                </a:path>
                <a:path w="7620" h="707390">
                  <a:moveTo>
                    <a:pt x="7619" y="140970"/>
                  </a:moveTo>
                  <a:lnTo>
                    <a:pt x="0" y="140970"/>
                  </a:lnTo>
                  <a:lnTo>
                    <a:pt x="0" y="147320"/>
                  </a:lnTo>
                  <a:lnTo>
                    <a:pt x="7619" y="147320"/>
                  </a:lnTo>
                  <a:lnTo>
                    <a:pt x="7619" y="140970"/>
                  </a:lnTo>
                  <a:close/>
                </a:path>
                <a:path w="7620" h="707390">
                  <a:moveTo>
                    <a:pt x="7619" y="147320"/>
                  </a:moveTo>
                  <a:lnTo>
                    <a:pt x="0" y="147320"/>
                  </a:lnTo>
                  <a:lnTo>
                    <a:pt x="0" y="153670"/>
                  </a:lnTo>
                  <a:lnTo>
                    <a:pt x="7619" y="153670"/>
                  </a:lnTo>
                  <a:lnTo>
                    <a:pt x="7619" y="147320"/>
                  </a:lnTo>
                  <a:close/>
                </a:path>
                <a:path w="7620" h="707390">
                  <a:moveTo>
                    <a:pt x="7619" y="153670"/>
                  </a:moveTo>
                  <a:lnTo>
                    <a:pt x="0" y="153670"/>
                  </a:lnTo>
                  <a:lnTo>
                    <a:pt x="0" y="157480"/>
                  </a:lnTo>
                  <a:lnTo>
                    <a:pt x="7619" y="157480"/>
                  </a:lnTo>
                  <a:lnTo>
                    <a:pt x="7619" y="153670"/>
                  </a:lnTo>
                  <a:close/>
                </a:path>
                <a:path w="7620" h="707390">
                  <a:moveTo>
                    <a:pt x="7619" y="157480"/>
                  </a:moveTo>
                  <a:lnTo>
                    <a:pt x="0" y="157480"/>
                  </a:lnTo>
                  <a:lnTo>
                    <a:pt x="0" y="160020"/>
                  </a:lnTo>
                  <a:lnTo>
                    <a:pt x="7619" y="160020"/>
                  </a:lnTo>
                  <a:lnTo>
                    <a:pt x="7619" y="157480"/>
                  </a:lnTo>
                  <a:close/>
                </a:path>
                <a:path w="7620" h="707390">
                  <a:moveTo>
                    <a:pt x="7619" y="160020"/>
                  </a:moveTo>
                  <a:lnTo>
                    <a:pt x="0" y="160020"/>
                  </a:lnTo>
                  <a:lnTo>
                    <a:pt x="0" y="166370"/>
                  </a:lnTo>
                  <a:lnTo>
                    <a:pt x="7619" y="166370"/>
                  </a:lnTo>
                  <a:lnTo>
                    <a:pt x="7619" y="160020"/>
                  </a:lnTo>
                  <a:close/>
                </a:path>
                <a:path w="7620" h="707390">
                  <a:moveTo>
                    <a:pt x="7619" y="166370"/>
                  </a:moveTo>
                  <a:lnTo>
                    <a:pt x="0" y="166370"/>
                  </a:lnTo>
                  <a:lnTo>
                    <a:pt x="0" y="172720"/>
                  </a:lnTo>
                  <a:lnTo>
                    <a:pt x="7619" y="172720"/>
                  </a:lnTo>
                  <a:lnTo>
                    <a:pt x="7619" y="166370"/>
                  </a:lnTo>
                  <a:close/>
                </a:path>
                <a:path w="7620" h="707390">
                  <a:moveTo>
                    <a:pt x="7619" y="172720"/>
                  </a:moveTo>
                  <a:lnTo>
                    <a:pt x="0" y="172720"/>
                  </a:lnTo>
                  <a:lnTo>
                    <a:pt x="0" y="179070"/>
                  </a:lnTo>
                  <a:lnTo>
                    <a:pt x="7619" y="179070"/>
                  </a:lnTo>
                  <a:lnTo>
                    <a:pt x="7619" y="172720"/>
                  </a:lnTo>
                  <a:close/>
                </a:path>
                <a:path w="7620" h="707390">
                  <a:moveTo>
                    <a:pt x="7619" y="179070"/>
                  </a:moveTo>
                  <a:lnTo>
                    <a:pt x="0" y="179070"/>
                  </a:lnTo>
                  <a:lnTo>
                    <a:pt x="0" y="182880"/>
                  </a:lnTo>
                  <a:lnTo>
                    <a:pt x="7619" y="182880"/>
                  </a:lnTo>
                  <a:lnTo>
                    <a:pt x="7619" y="179070"/>
                  </a:lnTo>
                  <a:close/>
                </a:path>
                <a:path w="7620" h="707390">
                  <a:moveTo>
                    <a:pt x="7619" y="182880"/>
                  </a:moveTo>
                  <a:lnTo>
                    <a:pt x="0" y="182880"/>
                  </a:lnTo>
                  <a:lnTo>
                    <a:pt x="0" y="185420"/>
                  </a:lnTo>
                  <a:lnTo>
                    <a:pt x="7619" y="185420"/>
                  </a:lnTo>
                  <a:lnTo>
                    <a:pt x="7619" y="182880"/>
                  </a:lnTo>
                  <a:close/>
                </a:path>
                <a:path w="7620" h="707390">
                  <a:moveTo>
                    <a:pt x="7619" y="185420"/>
                  </a:moveTo>
                  <a:lnTo>
                    <a:pt x="0" y="185420"/>
                  </a:lnTo>
                  <a:lnTo>
                    <a:pt x="0" y="189230"/>
                  </a:lnTo>
                  <a:lnTo>
                    <a:pt x="7619" y="189230"/>
                  </a:lnTo>
                  <a:lnTo>
                    <a:pt x="7619" y="185420"/>
                  </a:lnTo>
                  <a:close/>
                </a:path>
                <a:path w="7620" h="707390">
                  <a:moveTo>
                    <a:pt x="7619" y="189230"/>
                  </a:moveTo>
                  <a:lnTo>
                    <a:pt x="0" y="189230"/>
                  </a:lnTo>
                  <a:lnTo>
                    <a:pt x="0" y="191770"/>
                  </a:lnTo>
                  <a:lnTo>
                    <a:pt x="7619" y="191770"/>
                  </a:lnTo>
                  <a:lnTo>
                    <a:pt x="7619" y="189230"/>
                  </a:lnTo>
                  <a:close/>
                </a:path>
                <a:path w="7620" h="707390">
                  <a:moveTo>
                    <a:pt x="7619" y="191770"/>
                  </a:moveTo>
                  <a:lnTo>
                    <a:pt x="0" y="191770"/>
                  </a:lnTo>
                  <a:lnTo>
                    <a:pt x="0" y="195580"/>
                  </a:lnTo>
                  <a:lnTo>
                    <a:pt x="7619" y="195580"/>
                  </a:lnTo>
                  <a:lnTo>
                    <a:pt x="7619" y="191770"/>
                  </a:lnTo>
                  <a:close/>
                </a:path>
                <a:path w="7620" h="707390">
                  <a:moveTo>
                    <a:pt x="7619" y="195580"/>
                  </a:moveTo>
                  <a:lnTo>
                    <a:pt x="0" y="195580"/>
                  </a:lnTo>
                  <a:lnTo>
                    <a:pt x="0" y="198120"/>
                  </a:lnTo>
                  <a:lnTo>
                    <a:pt x="7619" y="198120"/>
                  </a:lnTo>
                  <a:lnTo>
                    <a:pt x="7619" y="195580"/>
                  </a:lnTo>
                  <a:close/>
                </a:path>
                <a:path w="7620" h="707390">
                  <a:moveTo>
                    <a:pt x="7619" y="198120"/>
                  </a:moveTo>
                  <a:lnTo>
                    <a:pt x="0" y="198120"/>
                  </a:lnTo>
                  <a:lnTo>
                    <a:pt x="0" y="201930"/>
                  </a:lnTo>
                  <a:lnTo>
                    <a:pt x="7619" y="201930"/>
                  </a:lnTo>
                  <a:lnTo>
                    <a:pt x="7619" y="198120"/>
                  </a:lnTo>
                  <a:close/>
                </a:path>
                <a:path w="7620" h="707390">
                  <a:moveTo>
                    <a:pt x="7619" y="201930"/>
                  </a:moveTo>
                  <a:lnTo>
                    <a:pt x="0" y="201930"/>
                  </a:lnTo>
                  <a:lnTo>
                    <a:pt x="0" y="204470"/>
                  </a:lnTo>
                  <a:lnTo>
                    <a:pt x="7619" y="204470"/>
                  </a:lnTo>
                  <a:lnTo>
                    <a:pt x="7619" y="201930"/>
                  </a:lnTo>
                  <a:close/>
                </a:path>
                <a:path w="7620" h="707390">
                  <a:moveTo>
                    <a:pt x="7619" y="204470"/>
                  </a:moveTo>
                  <a:lnTo>
                    <a:pt x="0" y="204470"/>
                  </a:lnTo>
                  <a:lnTo>
                    <a:pt x="0" y="208280"/>
                  </a:lnTo>
                  <a:lnTo>
                    <a:pt x="7619" y="208280"/>
                  </a:lnTo>
                  <a:lnTo>
                    <a:pt x="7619" y="204470"/>
                  </a:lnTo>
                  <a:close/>
                </a:path>
                <a:path w="7620" h="707390">
                  <a:moveTo>
                    <a:pt x="7619" y="208280"/>
                  </a:moveTo>
                  <a:lnTo>
                    <a:pt x="0" y="208280"/>
                  </a:lnTo>
                  <a:lnTo>
                    <a:pt x="0" y="210820"/>
                  </a:lnTo>
                  <a:lnTo>
                    <a:pt x="7619" y="210820"/>
                  </a:lnTo>
                  <a:lnTo>
                    <a:pt x="7619" y="208280"/>
                  </a:lnTo>
                  <a:close/>
                </a:path>
                <a:path w="7620" h="707390">
                  <a:moveTo>
                    <a:pt x="7619" y="210820"/>
                  </a:moveTo>
                  <a:lnTo>
                    <a:pt x="0" y="210820"/>
                  </a:lnTo>
                  <a:lnTo>
                    <a:pt x="0" y="217170"/>
                  </a:lnTo>
                  <a:lnTo>
                    <a:pt x="7619" y="217170"/>
                  </a:lnTo>
                  <a:lnTo>
                    <a:pt x="7619" y="210820"/>
                  </a:lnTo>
                  <a:close/>
                </a:path>
                <a:path w="7620" h="707390">
                  <a:moveTo>
                    <a:pt x="7619" y="217170"/>
                  </a:moveTo>
                  <a:lnTo>
                    <a:pt x="0" y="217170"/>
                  </a:lnTo>
                  <a:lnTo>
                    <a:pt x="0" y="220980"/>
                  </a:lnTo>
                  <a:lnTo>
                    <a:pt x="7619" y="220980"/>
                  </a:lnTo>
                  <a:lnTo>
                    <a:pt x="7619" y="217170"/>
                  </a:lnTo>
                  <a:close/>
                </a:path>
                <a:path w="7620" h="707390">
                  <a:moveTo>
                    <a:pt x="7619" y="220980"/>
                  </a:moveTo>
                  <a:lnTo>
                    <a:pt x="0" y="220980"/>
                  </a:lnTo>
                  <a:lnTo>
                    <a:pt x="0" y="223520"/>
                  </a:lnTo>
                  <a:lnTo>
                    <a:pt x="7619" y="223520"/>
                  </a:lnTo>
                  <a:lnTo>
                    <a:pt x="7619" y="220980"/>
                  </a:lnTo>
                  <a:close/>
                </a:path>
                <a:path w="7620" h="707390">
                  <a:moveTo>
                    <a:pt x="7619" y="223520"/>
                  </a:moveTo>
                  <a:lnTo>
                    <a:pt x="0" y="223520"/>
                  </a:lnTo>
                  <a:lnTo>
                    <a:pt x="0" y="227330"/>
                  </a:lnTo>
                  <a:lnTo>
                    <a:pt x="7619" y="227330"/>
                  </a:lnTo>
                  <a:lnTo>
                    <a:pt x="7619" y="223520"/>
                  </a:lnTo>
                  <a:close/>
                </a:path>
                <a:path w="7620" h="707390">
                  <a:moveTo>
                    <a:pt x="7619" y="227330"/>
                  </a:moveTo>
                  <a:lnTo>
                    <a:pt x="0" y="227330"/>
                  </a:lnTo>
                  <a:lnTo>
                    <a:pt x="0" y="229870"/>
                  </a:lnTo>
                  <a:lnTo>
                    <a:pt x="7619" y="229870"/>
                  </a:lnTo>
                  <a:lnTo>
                    <a:pt x="7619" y="227330"/>
                  </a:lnTo>
                  <a:close/>
                </a:path>
                <a:path w="7620" h="707390">
                  <a:moveTo>
                    <a:pt x="7619" y="229870"/>
                  </a:moveTo>
                  <a:lnTo>
                    <a:pt x="0" y="229870"/>
                  </a:lnTo>
                  <a:lnTo>
                    <a:pt x="0" y="233680"/>
                  </a:lnTo>
                  <a:lnTo>
                    <a:pt x="5079" y="233680"/>
                  </a:lnTo>
                  <a:lnTo>
                    <a:pt x="5079" y="232410"/>
                  </a:lnTo>
                  <a:lnTo>
                    <a:pt x="6350" y="232410"/>
                  </a:lnTo>
                  <a:lnTo>
                    <a:pt x="6350" y="231140"/>
                  </a:lnTo>
                  <a:lnTo>
                    <a:pt x="7619" y="231140"/>
                  </a:lnTo>
                  <a:lnTo>
                    <a:pt x="7619" y="229870"/>
                  </a:lnTo>
                  <a:close/>
                </a:path>
                <a:path w="7620" h="707390">
                  <a:moveTo>
                    <a:pt x="5079" y="233680"/>
                  </a:moveTo>
                  <a:lnTo>
                    <a:pt x="0" y="233680"/>
                  </a:lnTo>
                  <a:lnTo>
                    <a:pt x="0" y="242570"/>
                  </a:lnTo>
                  <a:lnTo>
                    <a:pt x="1269" y="242570"/>
                  </a:lnTo>
                  <a:lnTo>
                    <a:pt x="1269" y="240030"/>
                  </a:lnTo>
                  <a:lnTo>
                    <a:pt x="2539" y="240030"/>
                  </a:lnTo>
                  <a:lnTo>
                    <a:pt x="2539" y="237490"/>
                  </a:lnTo>
                  <a:lnTo>
                    <a:pt x="3809" y="237490"/>
                  </a:lnTo>
                  <a:lnTo>
                    <a:pt x="3809" y="234950"/>
                  </a:lnTo>
                  <a:lnTo>
                    <a:pt x="5079" y="234950"/>
                  </a:lnTo>
                  <a:lnTo>
                    <a:pt x="5079" y="233680"/>
                  </a:lnTo>
                  <a:close/>
                </a:path>
                <a:path w="7620" h="707390">
                  <a:moveTo>
                    <a:pt x="7619" y="704850"/>
                  </a:moveTo>
                  <a:lnTo>
                    <a:pt x="0" y="704850"/>
                  </a:lnTo>
                  <a:lnTo>
                    <a:pt x="0" y="707390"/>
                  </a:lnTo>
                  <a:lnTo>
                    <a:pt x="5079" y="707390"/>
                  </a:lnTo>
                  <a:lnTo>
                    <a:pt x="5079" y="706120"/>
                  </a:lnTo>
                  <a:lnTo>
                    <a:pt x="7619" y="706120"/>
                  </a:lnTo>
                  <a:lnTo>
                    <a:pt x="7619" y="704850"/>
                  </a:lnTo>
                  <a:close/>
                </a:path>
                <a:path w="7620" h="707390">
                  <a:moveTo>
                    <a:pt x="7619" y="701040"/>
                  </a:moveTo>
                  <a:lnTo>
                    <a:pt x="0" y="701040"/>
                  </a:lnTo>
                  <a:lnTo>
                    <a:pt x="0" y="703580"/>
                  </a:lnTo>
                  <a:lnTo>
                    <a:pt x="7619" y="703580"/>
                  </a:lnTo>
                  <a:lnTo>
                    <a:pt x="7619" y="701040"/>
                  </a:lnTo>
                  <a:close/>
                </a:path>
                <a:path w="7620" h="707390">
                  <a:moveTo>
                    <a:pt x="7619" y="698500"/>
                  </a:moveTo>
                  <a:lnTo>
                    <a:pt x="0" y="698500"/>
                  </a:lnTo>
                  <a:lnTo>
                    <a:pt x="0" y="699770"/>
                  </a:lnTo>
                  <a:lnTo>
                    <a:pt x="7619" y="699770"/>
                  </a:lnTo>
                  <a:lnTo>
                    <a:pt x="7619" y="698500"/>
                  </a:lnTo>
                  <a:close/>
                </a:path>
                <a:path w="7620" h="707390">
                  <a:moveTo>
                    <a:pt x="7619" y="694690"/>
                  </a:moveTo>
                  <a:lnTo>
                    <a:pt x="0" y="694690"/>
                  </a:lnTo>
                  <a:lnTo>
                    <a:pt x="0" y="697230"/>
                  </a:lnTo>
                  <a:lnTo>
                    <a:pt x="7619" y="697230"/>
                  </a:lnTo>
                  <a:lnTo>
                    <a:pt x="7619" y="694690"/>
                  </a:lnTo>
                  <a:close/>
                </a:path>
                <a:path w="7620" h="707390">
                  <a:moveTo>
                    <a:pt x="7619" y="692150"/>
                  </a:moveTo>
                  <a:lnTo>
                    <a:pt x="0" y="692150"/>
                  </a:lnTo>
                  <a:lnTo>
                    <a:pt x="0" y="693420"/>
                  </a:lnTo>
                  <a:lnTo>
                    <a:pt x="7619" y="693420"/>
                  </a:lnTo>
                  <a:lnTo>
                    <a:pt x="7619" y="692150"/>
                  </a:lnTo>
                  <a:close/>
                </a:path>
                <a:path w="7620" h="707390">
                  <a:moveTo>
                    <a:pt x="7619" y="688340"/>
                  </a:moveTo>
                  <a:lnTo>
                    <a:pt x="0" y="688340"/>
                  </a:lnTo>
                  <a:lnTo>
                    <a:pt x="0" y="690880"/>
                  </a:lnTo>
                  <a:lnTo>
                    <a:pt x="7619" y="690880"/>
                  </a:lnTo>
                  <a:lnTo>
                    <a:pt x="7619" y="688340"/>
                  </a:lnTo>
                  <a:close/>
                </a:path>
                <a:path w="7620" h="707390">
                  <a:moveTo>
                    <a:pt x="7619" y="685800"/>
                  </a:moveTo>
                  <a:lnTo>
                    <a:pt x="0" y="685800"/>
                  </a:lnTo>
                  <a:lnTo>
                    <a:pt x="0" y="687070"/>
                  </a:lnTo>
                  <a:lnTo>
                    <a:pt x="7619" y="687070"/>
                  </a:lnTo>
                  <a:lnTo>
                    <a:pt x="7619" y="685800"/>
                  </a:lnTo>
                  <a:close/>
                </a:path>
                <a:path w="7620" h="707390">
                  <a:moveTo>
                    <a:pt x="7619" y="681990"/>
                  </a:moveTo>
                  <a:lnTo>
                    <a:pt x="0" y="681990"/>
                  </a:lnTo>
                  <a:lnTo>
                    <a:pt x="0" y="684530"/>
                  </a:lnTo>
                  <a:lnTo>
                    <a:pt x="7619" y="684530"/>
                  </a:lnTo>
                  <a:lnTo>
                    <a:pt x="7619" y="681990"/>
                  </a:lnTo>
                  <a:close/>
                </a:path>
                <a:path w="7620" h="707390">
                  <a:moveTo>
                    <a:pt x="7619" y="679450"/>
                  </a:moveTo>
                  <a:lnTo>
                    <a:pt x="0" y="679450"/>
                  </a:lnTo>
                  <a:lnTo>
                    <a:pt x="0" y="680720"/>
                  </a:lnTo>
                  <a:lnTo>
                    <a:pt x="7619" y="680720"/>
                  </a:lnTo>
                  <a:lnTo>
                    <a:pt x="7619" y="679450"/>
                  </a:lnTo>
                  <a:close/>
                </a:path>
                <a:path w="7620" h="707390">
                  <a:moveTo>
                    <a:pt x="7619" y="675640"/>
                  </a:moveTo>
                  <a:lnTo>
                    <a:pt x="0" y="675640"/>
                  </a:lnTo>
                  <a:lnTo>
                    <a:pt x="0" y="678180"/>
                  </a:lnTo>
                  <a:lnTo>
                    <a:pt x="7619" y="678180"/>
                  </a:lnTo>
                  <a:lnTo>
                    <a:pt x="7619" y="675640"/>
                  </a:lnTo>
                  <a:close/>
                </a:path>
                <a:path w="7620" h="707390">
                  <a:moveTo>
                    <a:pt x="7619" y="673100"/>
                  </a:moveTo>
                  <a:lnTo>
                    <a:pt x="0" y="673100"/>
                  </a:lnTo>
                  <a:lnTo>
                    <a:pt x="0" y="674370"/>
                  </a:lnTo>
                  <a:lnTo>
                    <a:pt x="7619" y="674370"/>
                  </a:lnTo>
                  <a:lnTo>
                    <a:pt x="7619" y="673100"/>
                  </a:lnTo>
                  <a:close/>
                </a:path>
                <a:path w="7620" h="707390">
                  <a:moveTo>
                    <a:pt x="7619" y="669290"/>
                  </a:moveTo>
                  <a:lnTo>
                    <a:pt x="0" y="669290"/>
                  </a:lnTo>
                  <a:lnTo>
                    <a:pt x="0" y="671830"/>
                  </a:lnTo>
                  <a:lnTo>
                    <a:pt x="7619" y="671830"/>
                  </a:lnTo>
                  <a:lnTo>
                    <a:pt x="7619" y="669290"/>
                  </a:lnTo>
                  <a:close/>
                </a:path>
                <a:path w="7620" h="707390">
                  <a:moveTo>
                    <a:pt x="7619" y="666750"/>
                  </a:moveTo>
                  <a:lnTo>
                    <a:pt x="0" y="666750"/>
                  </a:lnTo>
                  <a:lnTo>
                    <a:pt x="0" y="668020"/>
                  </a:lnTo>
                  <a:lnTo>
                    <a:pt x="7619" y="668020"/>
                  </a:lnTo>
                  <a:lnTo>
                    <a:pt x="7619" y="666750"/>
                  </a:lnTo>
                  <a:close/>
                </a:path>
                <a:path w="7620" h="707390">
                  <a:moveTo>
                    <a:pt x="7619" y="662940"/>
                  </a:moveTo>
                  <a:lnTo>
                    <a:pt x="0" y="662940"/>
                  </a:lnTo>
                  <a:lnTo>
                    <a:pt x="0" y="665480"/>
                  </a:lnTo>
                  <a:lnTo>
                    <a:pt x="7619" y="665480"/>
                  </a:lnTo>
                  <a:lnTo>
                    <a:pt x="7619" y="662940"/>
                  </a:lnTo>
                  <a:close/>
                </a:path>
                <a:path w="7620" h="707390">
                  <a:moveTo>
                    <a:pt x="7619" y="660400"/>
                  </a:moveTo>
                  <a:lnTo>
                    <a:pt x="0" y="660400"/>
                  </a:lnTo>
                  <a:lnTo>
                    <a:pt x="0" y="661670"/>
                  </a:lnTo>
                  <a:lnTo>
                    <a:pt x="7619" y="661670"/>
                  </a:lnTo>
                  <a:lnTo>
                    <a:pt x="7619" y="660400"/>
                  </a:lnTo>
                  <a:close/>
                </a:path>
                <a:path w="7620" h="707390">
                  <a:moveTo>
                    <a:pt x="7619" y="656590"/>
                  </a:moveTo>
                  <a:lnTo>
                    <a:pt x="0" y="656590"/>
                  </a:lnTo>
                  <a:lnTo>
                    <a:pt x="0" y="659130"/>
                  </a:lnTo>
                  <a:lnTo>
                    <a:pt x="7619" y="659130"/>
                  </a:lnTo>
                  <a:lnTo>
                    <a:pt x="7619" y="656590"/>
                  </a:lnTo>
                  <a:close/>
                </a:path>
                <a:path w="7620" h="707390">
                  <a:moveTo>
                    <a:pt x="7619" y="654050"/>
                  </a:moveTo>
                  <a:lnTo>
                    <a:pt x="0" y="654050"/>
                  </a:lnTo>
                  <a:lnTo>
                    <a:pt x="0" y="655320"/>
                  </a:lnTo>
                  <a:lnTo>
                    <a:pt x="7619" y="655320"/>
                  </a:lnTo>
                  <a:lnTo>
                    <a:pt x="7619" y="654050"/>
                  </a:lnTo>
                  <a:close/>
                </a:path>
                <a:path w="7620" h="707390">
                  <a:moveTo>
                    <a:pt x="7619" y="648970"/>
                  </a:moveTo>
                  <a:lnTo>
                    <a:pt x="0" y="648970"/>
                  </a:lnTo>
                  <a:lnTo>
                    <a:pt x="0" y="652780"/>
                  </a:lnTo>
                  <a:lnTo>
                    <a:pt x="7619" y="652780"/>
                  </a:lnTo>
                  <a:lnTo>
                    <a:pt x="7619" y="648970"/>
                  </a:lnTo>
                  <a:close/>
                </a:path>
                <a:path w="7620" h="707390">
                  <a:moveTo>
                    <a:pt x="7619" y="642620"/>
                  </a:moveTo>
                  <a:lnTo>
                    <a:pt x="0" y="642620"/>
                  </a:lnTo>
                  <a:lnTo>
                    <a:pt x="0" y="647700"/>
                  </a:lnTo>
                  <a:lnTo>
                    <a:pt x="7619" y="647700"/>
                  </a:lnTo>
                  <a:lnTo>
                    <a:pt x="7619" y="642620"/>
                  </a:lnTo>
                  <a:close/>
                </a:path>
                <a:path w="7620" h="707390">
                  <a:moveTo>
                    <a:pt x="7619" y="636270"/>
                  </a:moveTo>
                  <a:lnTo>
                    <a:pt x="0" y="636270"/>
                  </a:lnTo>
                  <a:lnTo>
                    <a:pt x="0" y="641350"/>
                  </a:lnTo>
                  <a:lnTo>
                    <a:pt x="7619" y="641350"/>
                  </a:lnTo>
                  <a:lnTo>
                    <a:pt x="7619" y="636270"/>
                  </a:lnTo>
                  <a:close/>
                </a:path>
                <a:path w="7620" h="707390">
                  <a:moveTo>
                    <a:pt x="7619" y="629920"/>
                  </a:moveTo>
                  <a:lnTo>
                    <a:pt x="0" y="629920"/>
                  </a:lnTo>
                  <a:lnTo>
                    <a:pt x="0" y="635000"/>
                  </a:lnTo>
                  <a:lnTo>
                    <a:pt x="7619" y="635000"/>
                  </a:lnTo>
                  <a:lnTo>
                    <a:pt x="7619" y="629920"/>
                  </a:lnTo>
                  <a:close/>
                </a:path>
                <a:path w="7620" h="707390">
                  <a:moveTo>
                    <a:pt x="7619" y="623570"/>
                  </a:moveTo>
                  <a:lnTo>
                    <a:pt x="0" y="623570"/>
                  </a:lnTo>
                  <a:lnTo>
                    <a:pt x="0" y="628650"/>
                  </a:lnTo>
                  <a:lnTo>
                    <a:pt x="7619" y="628650"/>
                  </a:lnTo>
                  <a:lnTo>
                    <a:pt x="7619" y="623570"/>
                  </a:lnTo>
                  <a:close/>
                </a:path>
                <a:path w="7620" h="707390">
                  <a:moveTo>
                    <a:pt x="7619" y="617220"/>
                  </a:moveTo>
                  <a:lnTo>
                    <a:pt x="0" y="617220"/>
                  </a:lnTo>
                  <a:lnTo>
                    <a:pt x="0" y="622300"/>
                  </a:lnTo>
                  <a:lnTo>
                    <a:pt x="7619" y="622300"/>
                  </a:lnTo>
                  <a:lnTo>
                    <a:pt x="7619" y="617220"/>
                  </a:lnTo>
                  <a:close/>
                </a:path>
                <a:path w="7620" h="707390">
                  <a:moveTo>
                    <a:pt x="7619" y="610870"/>
                  </a:moveTo>
                  <a:lnTo>
                    <a:pt x="0" y="610870"/>
                  </a:lnTo>
                  <a:lnTo>
                    <a:pt x="0" y="615950"/>
                  </a:lnTo>
                  <a:lnTo>
                    <a:pt x="7619" y="615950"/>
                  </a:lnTo>
                  <a:lnTo>
                    <a:pt x="7619" y="610870"/>
                  </a:lnTo>
                  <a:close/>
                </a:path>
                <a:path w="7620" h="707390">
                  <a:moveTo>
                    <a:pt x="7619" y="604520"/>
                  </a:moveTo>
                  <a:lnTo>
                    <a:pt x="0" y="604520"/>
                  </a:lnTo>
                  <a:lnTo>
                    <a:pt x="0" y="609600"/>
                  </a:lnTo>
                  <a:lnTo>
                    <a:pt x="7619" y="609600"/>
                  </a:lnTo>
                  <a:lnTo>
                    <a:pt x="7619" y="604520"/>
                  </a:lnTo>
                  <a:close/>
                </a:path>
                <a:path w="7620" h="707390">
                  <a:moveTo>
                    <a:pt x="7619" y="598170"/>
                  </a:moveTo>
                  <a:lnTo>
                    <a:pt x="0" y="598170"/>
                  </a:lnTo>
                  <a:lnTo>
                    <a:pt x="0" y="603250"/>
                  </a:lnTo>
                  <a:lnTo>
                    <a:pt x="7619" y="603250"/>
                  </a:lnTo>
                  <a:lnTo>
                    <a:pt x="7619" y="598170"/>
                  </a:lnTo>
                  <a:close/>
                </a:path>
                <a:path w="7620" h="707390">
                  <a:moveTo>
                    <a:pt x="7619" y="591820"/>
                  </a:moveTo>
                  <a:lnTo>
                    <a:pt x="0" y="591820"/>
                  </a:lnTo>
                  <a:lnTo>
                    <a:pt x="0" y="596900"/>
                  </a:lnTo>
                  <a:lnTo>
                    <a:pt x="7619" y="596900"/>
                  </a:lnTo>
                  <a:lnTo>
                    <a:pt x="7619" y="591820"/>
                  </a:lnTo>
                  <a:close/>
                </a:path>
                <a:path w="7620" h="707390">
                  <a:moveTo>
                    <a:pt x="7619" y="585470"/>
                  </a:moveTo>
                  <a:lnTo>
                    <a:pt x="0" y="585470"/>
                  </a:lnTo>
                  <a:lnTo>
                    <a:pt x="0" y="590550"/>
                  </a:lnTo>
                  <a:lnTo>
                    <a:pt x="7619" y="590550"/>
                  </a:lnTo>
                  <a:lnTo>
                    <a:pt x="7619" y="585470"/>
                  </a:lnTo>
                  <a:close/>
                </a:path>
                <a:path w="7620" h="707390">
                  <a:moveTo>
                    <a:pt x="7619" y="579120"/>
                  </a:moveTo>
                  <a:lnTo>
                    <a:pt x="0" y="579120"/>
                  </a:lnTo>
                  <a:lnTo>
                    <a:pt x="0" y="584200"/>
                  </a:lnTo>
                  <a:lnTo>
                    <a:pt x="7619" y="584200"/>
                  </a:lnTo>
                  <a:lnTo>
                    <a:pt x="7619" y="579120"/>
                  </a:lnTo>
                  <a:close/>
                </a:path>
                <a:path w="7620" h="707390">
                  <a:moveTo>
                    <a:pt x="7619" y="572770"/>
                  </a:moveTo>
                  <a:lnTo>
                    <a:pt x="0" y="572770"/>
                  </a:lnTo>
                  <a:lnTo>
                    <a:pt x="0" y="577850"/>
                  </a:lnTo>
                  <a:lnTo>
                    <a:pt x="7619" y="577850"/>
                  </a:lnTo>
                  <a:lnTo>
                    <a:pt x="7619" y="572770"/>
                  </a:lnTo>
                  <a:close/>
                </a:path>
                <a:path w="7620" h="707390">
                  <a:moveTo>
                    <a:pt x="7619" y="565150"/>
                  </a:moveTo>
                  <a:lnTo>
                    <a:pt x="0" y="565150"/>
                  </a:lnTo>
                  <a:lnTo>
                    <a:pt x="0" y="571500"/>
                  </a:lnTo>
                  <a:lnTo>
                    <a:pt x="7619" y="571500"/>
                  </a:lnTo>
                  <a:lnTo>
                    <a:pt x="7619" y="565150"/>
                  </a:lnTo>
                  <a:close/>
                </a:path>
                <a:path w="7620" h="707390">
                  <a:moveTo>
                    <a:pt x="7619" y="560070"/>
                  </a:moveTo>
                  <a:lnTo>
                    <a:pt x="0" y="560070"/>
                  </a:lnTo>
                  <a:lnTo>
                    <a:pt x="0" y="563880"/>
                  </a:lnTo>
                  <a:lnTo>
                    <a:pt x="7619" y="563880"/>
                  </a:lnTo>
                  <a:lnTo>
                    <a:pt x="7619" y="560070"/>
                  </a:lnTo>
                  <a:close/>
                </a:path>
                <a:path w="7620" h="707390">
                  <a:moveTo>
                    <a:pt x="7619" y="553720"/>
                  </a:moveTo>
                  <a:lnTo>
                    <a:pt x="0" y="553720"/>
                  </a:lnTo>
                  <a:lnTo>
                    <a:pt x="0" y="558800"/>
                  </a:lnTo>
                  <a:lnTo>
                    <a:pt x="7619" y="558800"/>
                  </a:lnTo>
                  <a:lnTo>
                    <a:pt x="7619" y="553720"/>
                  </a:lnTo>
                  <a:close/>
                </a:path>
                <a:path w="7620" h="707390">
                  <a:moveTo>
                    <a:pt x="7619" y="546100"/>
                  </a:moveTo>
                  <a:lnTo>
                    <a:pt x="0" y="546100"/>
                  </a:lnTo>
                  <a:lnTo>
                    <a:pt x="0" y="552450"/>
                  </a:lnTo>
                  <a:lnTo>
                    <a:pt x="7619" y="552450"/>
                  </a:lnTo>
                  <a:lnTo>
                    <a:pt x="7619" y="546100"/>
                  </a:lnTo>
                  <a:close/>
                </a:path>
                <a:path w="7620" h="707390">
                  <a:moveTo>
                    <a:pt x="7619" y="541020"/>
                  </a:moveTo>
                  <a:lnTo>
                    <a:pt x="0" y="541020"/>
                  </a:lnTo>
                  <a:lnTo>
                    <a:pt x="0" y="544830"/>
                  </a:lnTo>
                  <a:lnTo>
                    <a:pt x="7619" y="544830"/>
                  </a:lnTo>
                  <a:lnTo>
                    <a:pt x="7619" y="541020"/>
                  </a:lnTo>
                  <a:close/>
                </a:path>
                <a:path w="7620" h="707390">
                  <a:moveTo>
                    <a:pt x="7619" y="534670"/>
                  </a:moveTo>
                  <a:lnTo>
                    <a:pt x="0" y="534670"/>
                  </a:lnTo>
                  <a:lnTo>
                    <a:pt x="0" y="539750"/>
                  </a:lnTo>
                  <a:lnTo>
                    <a:pt x="7619" y="539750"/>
                  </a:lnTo>
                  <a:lnTo>
                    <a:pt x="7619" y="534670"/>
                  </a:lnTo>
                  <a:close/>
                </a:path>
                <a:path w="7620" h="707390">
                  <a:moveTo>
                    <a:pt x="7619" y="528320"/>
                  </a:moveTo>
                  <a:lnTo>
                    <a:pt x="0" y="528320"/>
                  </a:lnTo>
                  <a:lnTo>
                    <a:pt x="0" y="533400"/>
                  </a:lnTo>
                  <a:lnTo>
                    <a:pt x="7619" y="533400"/>
                  </a:lnTo>
                  <a:lnTo>
                    <a:pt x="7619" y="528320"/>
                  </a:lnTo>
                  <a:close/>
                </a:path>
                <a:path w="7620" h="707390">
                  <a:moveTo>
                    <a:pt x="7619" y="521970"/>
                  </a:moveTo>
                  <a:lnTo>
                    <a:pt x="0" y="521970"/>
                  </a:lnTo>
                  <a:lnTo>
                    <a:pt x="0" y="527050"/>
                  </a:lnTo>
                  <a:lnTo>
                    <a:pt x="7619" y="527050"/>
                  </a:lnTo>
                  <a:lnTo>
                    <a:pt x="7619" y="521970"/>
                  </a:lnTo>
                  <a:close/>
                </a:path>
                <a:path w="7620" h="707390">
                  <a:moveTo>
                    <a:pt x="7619" y="515620"/>
                  </a:moveTo>
                  <a:lnTo>
                    <a:pt x="0" y="515620"/>
                  </a:lnTo>
                  <a:lnTo>
                    <a:pt x="0" y="520700"/>
                  </a:lnTo>
                  <a:lnTo>
                    <a:pt x="7619" y="520700"/>
                  </a:lnTo>
                  <a:lnTo>
                    <a:pt x="7619" y="515620"/>
                  </a:lnTo>
                  <a:close/>
                </a:path>
                <a:path w="7620" h="707390">
                  <a:moveTo>
                    <a:pt x="7619" y="509270"/>
                  </a:moveTo>
                  <a:lnTo>
                    <a:pt x="0" y="509270"/>
                  </a:lnTo>
                  <a:lnTo>
                    <a:pt x="0" y="514350"/>
                  </a:lnTo>
                  <a:lnTo>
                    <a:pt x="7619" y="514350"/>
                  </a:lnTo>
                  <a:lnTo>
                    <a:pt x="7619" y="509270"/>
                  </a:lnTo>
                  <a:close/>
                </a:path>
                <a:path w="7620" h="707390">
                  <a:moveTo>
                    <a:pt x="7619" y="502920"/>
                  </a:moveTo>
                  <a:lnTo>
                    <a:pt x="0" y="502920"/>
                  </a:lnTo>
                  <a:lnTo>
                    <a:pt x="0" y="508000"/>
                  </a:lnTo>
                  <a:lnTo>
                    <a:pt x="7619" y="508000"/>
                  </a:lnTo>
                  <a:lnTo>
                    <a:pt x="7619" y="502920"/>
                  </a:lnTo>
                  <a:close/>
                </a:path>
                <a:path w="7620" h="707390">
                  <a:moveTo>
                    <a:pt x="7619" y="496570"/>
                  </a:moveTo>
                  <a:lnTo>
                    <a:pt x="0" y="496570"/>
                  </a:lnTo>
                  <a:lnTo>
                    <a:pt x="0" y="501650"/>
                  </a:lnTo>
                  <a:lnTo>
                    <a:pt x="7619" y="501650"/>
                  </a:lnTo>
                  <a:lnTo>
                    <a:pt x="7619" y="496570"/>
                  </a:lnTo>
                  <a:close/>
                </a:path>
                <a:path w="7620" h="707390">
                  <a:moveTo>
                    <a:pt x="7619" y="490220"/>
                  </a:moveTo>
                  <a:lnTo>
                    <a:pt x="0" y="490220"/>
                  </a:lnTo>
                  <a:lnTo>
                    <a:pt x="0" y="495300"/>
                  </a:lnTo>
                  <a:lnTo>
                    <a:pt x="7619" y="495300"/>
                  </a:lnTo>
                  <a:lnTo>
                    <a:pt x="7619" y="490220"/>
                  </a:lnTo>
                  <a:close/>
                </a:path>
                <a:path w="7620" h="707390">
                  <a:moveTo>
                    <a:pt x="7619" y="483870"/>
                  </a:moveTo>
                  <a:lnTo>
                    <a:pt x="0" y="483870"/>
                  </a:lnTo>
                  <a:lnTo>
                    <a:pt x="0" y="488950"/>
                  </a:lnTo>
                  <a:lnTo>
                    <a:pt x="7619" y="488950"/>
                  </a:lnTo>
                  <a:lnTo>
                    <a:pt x="7619" y="483870"/>
                  </a:lnTo>
                  <a:close/>
                </a:path>
                <a:path w="7620" h="707390">
                  <a:moveTo>
                    <a:pt x="5079" y="477520"/>
                  </a:moveTo>
                  <a:lnTo>
                    <a:pt x="0" y="477520"/>
                  </a:lnTo>
                  <a:lnTo>
                    <a:pt x="0" y="482600"/>
                  </a:lnTo>
                  <a:lnTo>
                    <a:pt x="6350" y="482600"/>
                  </a:lnTo>
                  <a:lnTo>
                    <a:pt x="6350" y="480060"/>
                  </a:lnTo>
                  <a:lnTo>
                    <a:pt x="5079" y="480060"/>
                  </a:lnTo>
                  <a:lnTo>
                    <a:pt x="5079" y="477520"/>
                  </a:lnTo>
                  <a:close/>
                </a:path>
                <a:path w="7620" h="707390">
                  <a:moveTo>
                    <a:pt x="1269" y="469900"/>
                  </a:moveTo>
                  <a:lnTo>
                    <a:pt x="0" y="469900"/>
                  </a:lnTo>
                  <a:lnTo>
                    <a:pt x="0" y="476250"/>
                  </a:lnTo>
                  <a:lnTo>
                    <a:pt x="2539" y="476250"/>
                  </a:lnTo>
                  <a:lnTo>
                    <a:pt x="2539" y="472440"/>
                  </a:lnTo>
                  <a:lnTo>
                    <a:pt x="1269" y="472440"/>
                  </a:lnTo>
                  <a:lnTo>
                    <a:pt x="1269" y="469900"/>
                  </a:lnTo>
                  <a:close/>
                </a:path>
              </a:pathLst>
            </a:custGeom>
            <a:solidFill>
              <a:srgbClr val="3800F7"/>
            </a:solidFill>
          </p:spPr>
          <p:txBody>
            <a:bodyPr bIns="0" lIns="0" rIns="0" rtlCol="0" tIns="0" wrap="square"/>
            <a:p/>
          </p:txBody>
        </p:sp>
        <p:sp>
          <p:nvSpPr>
            <p:cNvPr id="1051084" name="object 2400"/>
            <p:cNvSpPr/>
            <p:nvPr/>
          </p:nvSpPr>
          <p:spPr>
            <a:xfrm>
              <a:off x="6332220" y="5802630"/>
              <a:ext cx="6350" cy="701040"/>
            </a:xfrm>
            <a:custGeom>
              <a:avLst/>
              <a:ahLst/>
              <a:rect l="l" t="t" r="r" b="b"/>
              <a:pathLst>
                <a:path w="6350" h="701040">
                  <a:moveTo>
                    <a:pt x="6350" y="0"/>
                  </a:moveTo>
                  <a:lnTo>
                    <a:pt x="1269" y="0"/>
                  </a:lnTo>
                  <a:lnTo>
                    <a:pt x="1269" y="1270"/>
                  </a:lnTo>
                  <a:lnTo>
                    <a:pt x="0" y="1270"/>
                  </a:lnTo>
                  <a:lnTo>
                    <a:pt x="0" y="2540"/>
                  </a:lnTo>
                  <a:lnTo>
                    <a:pt x="6350" y="2540"/>
                  </a:lnTo>
                  <a:lnTo>
                    <a:pt x="6350" y="0"/>
                  </a:lnTo>
                  <a:close/>
                </a:path>
                <a:path w="6350" h="701040">
                  <a:moveTo>
                    <a:pt x="6350" y="2540"/>
                  </a:moveTo>
                  <a:lnTo>
                    <a:pt x="0" y="2540"/>
                  </a:lnTo>
                  <a:lnTo>
                    <a:pt x="0" y="5080"/>
                  </a:lnTo>
                  <a:lnTo>
                    <a:pt x="6350" y="5080"/>
                  </a:lnTo>
                  <a:lnTo>
                    <a:pt x="6350" y="2540"/>
                  </a:lnTo>
                  <a:close/>
                </a:path>
                <a:path w="6350" h="701040">
                  <a:moveTo>
                    <a:pt x="6350" y="5080"/>
                  </a:moveTo>
                  <a:lnTo>
                    <a:pt x="0" y="5080"/>
                  </a:lnTo>
                  <a:lnTo>
                    <a:pt x="0" y="11430"/>
                  </a:lnTo>
                  <a:lnTo>
                    <a:pt x="6350" y="11430"/>
                  </a:lnTo>
                  <a:lnTo>
                    <a:pt x="6350" y="5080"/>
                  </a:lnTo>
                  <a:close/>
                </a:path>
                <a:path w="6350" h="701040">
                  <a:moveTo>
                    <a:pt x="6350" y="11430"/>
                  </a:moveTo>
                  <a:lnTo>
                    <a:pt x="0" y="11430"/>
                  </a:lnTo>
                  <a:lnTo>
                    <a:pt x="0" y="17780"/>
                  </a:lnTo>
                  <a:lnTo>
                    <a:pt x="6350" y="17780"/>
                  </a:lnTo>
                  <a:lnTo>
                    <a:pt x="6350" y="11430"/>
                  </a:lnTo>
                  <a:close/>
                </a:path>
                <a:path w="6350" h="701040">
                  <a:moveTo>
                    <a:pt x="6350" y="17780"/>
                  </a:moveTo>
                  <a:lnTo>
                    <a:pt x="0" y="17780"/>
                  </a:lnTo>
                  <a:lnTo>
                    <a:pt x="0" y="30480"/>
                  </a:lnTo>
                  <a:lnTo>
                    <a:pt x="6350" y="30480"/>
                  </a:lnTo>
                  <a:lnTo>
                    <a:pt x="6350" y="17780"/>
                  </a:lnTo>
                  <a:close/>
                </a:path>
                <a:path w="6350" h="701040">
                  <a:moveTo>
                    <a:pt x="6350" y="30480"/>
                  </a:moveTo>
                  <a:lnTo>
                    <a:pt x="0" y="30480"/>
                  </a:lnTo>
                  <a:lnTo>
                    <a:pt x="0" y="34290"/>
                  </a:lnTo>
                  <a:lnTo>
                    <a:pt x="6350" y="34290"/>
                  </a:lnTo>
                  <a:lnTo>
                    <a:pt x="6350" y="30480"/>
                  </a:lnTo>
                  <a:close/>
                </a:path>
                <a:path w="6350" h="701040">
                  <a:moveTo>
                    <a:pt x="6350" y="34290"/>
                  </a:moveTo>
                  <a:lnTo>
                    <a:pt x="0" y="34290"/>
                  </a:lnTo>
                  <a:lnTo>
                    <a:pt x="0" y="36830"/>
                  </a:lnTo>
                  <a:lnTo>
                    <a:pt x="6350" y="36830"/>
                  </a:lnTo>
                  <a:lnTo>
                    <a:pt x="6350" y="34290"/>
                  </a:lnTo>
                  <a:close/>
                </a:path>
                <a:path w="6350" h="701040">
                  <a:moveTo>
                    <a:pt x="6350" y="36830"/>
                  </a:moveTo>
                  <a:lnTo>
                    <a:pt x="0" y="36830"/>
                  </a:lnTo>
                  <a:lnTo>
                    <a:pt x="0" y="40640"/>
                  </a:lnTo>
                  <a:lnTo>
                    <a:pt x="6350" y="40640"/>
                  </a:lnTo>
                  <a:lnTo>
                    <a:pt x="6350" y="36830"/>
                  </a:lnTo>
                  <a:close/>
                </a:path>
                <a:path w="6350" h="701040">
                  <a:moveTo>
                    <a:pt x="6350" y="40640"/>
                  </a:moveTo>
                  <a:lnTo>
                    <a:pt x="0" y="40640"/>
                  </a:lnTo>
                  <a:lnTo>
                    <a:pt x="0" y="43180"/>
                  </a:lnTo>
                  <a:lnTo>
                    <a:pt x="6350" y="43180"/>
                  </a:lnTo>
                  <a:lnTo>
                    <a:pt x="6350" y="40640"/>
                  </a:lnTo>
                  <a:close/>
                </a:path>
                <a:path w="6350" h="701040">
                  <a:moveTo>
                    <a:pt x="6350" y="43180"/>
                  </a:moveTo>
                  <a:lnTo>
                    <a:pt x="0" y="43180"/>
                  </a:lnTo>
                  <a:lnTo>
                    <a:pt x="0" y="46990"/>
                  </a:lnTo>
                  <a:lnTo>
                    <a:pt x="6350" y="46990"/>
                  </a:lnTo>
                  <a:lnTo>
                    <a:pt x="6350" y="43180"/>
                  </a:lnTo>
                  <a:close/>
                </a:path>
                <a:path w="6350" h="701040">
                  <a:moveTo>
                    <a:pt x="6350" y="46990"/>
                  </a:moveTo>
                  <a:lnTo>
                    <a:pt x="0" y="46990"/>
                  </a:lnTo>
                  <a:lnTo>
                    <a:pt x="0" y="49530"/>
                  </a:lnTo>
                  <a:lnTo>
                    <a:pt x="6350" y="49530"/>
                  </a:lnTo>
                  <a:lnTo>
                    <a:pt x="6350" y="46990"/>
                  </a:lnTo>
                  <a:close/>
                </a:path>
                <a:path w="6350" h="701040">
                  <a:moveTo>
                    <a:pt x="6350" y="49530"/>
                  </a:moveTo>
                  <a:lnTo>
                    <a:pt x="0" y="49530"/>
                  </a:lnTo>
                  <a:lnTo>
                    <a:pt x="0" y="53340"/>
                  </a:lnTo>
                  <a:lnTo>
                    <a:pt x="6350" y="53340"/>
                  </a:lnTo>
                  <a:lnTo>
                    <a:pt x="6350" y="49530"/>
                  </a:lnTo>
                  <a:close/>
                </a:path>
                <a:path w="6350" h="701040">
                  <a:moveTo>
                    <a:pt x="6350" y="53340"/>
                  </a:moveTo>
                  <a:lnTo>
                    <a:pt x="0" y="53340"/>
                  </a:lnTo>
                  <a:lnTo>
                    <a:pt x="0" y="55880"/>
                  </a:lnTo>
                  <a:lnTo>
                    <a:pt x="6350" y="55880"/>
                  </a:lnTo>
                  <a:lnTo>
                    <a:pt x="6350" y="53340"/>
                  </a:lnTo>
                  <a:close/>
                </a:path>
                <a:path w="6350" h="701040">
                  <a:moveTo>
                    <a:pt x="6350" y="55880"/>
                  </a:moveTo>
                  <a:lnTo>
                    <a:pt x="0" y="55880"/>
                  </a:lnTo>
                  <a:lnTo>
                    <a:pt x="0" y="62230"/>
                  </a:lnTo>
                  <a:lnTo>
                    <a:pt x="6350" y="62230"/>
                  </a:lnTo>
                  <a:lnTo>
                    <a:pt x="6350" y="55880"/>
                  </a:lnTo>
                  <a:close/>
                </a:path>
                <a:path w="6350" h="701040">
                  <a:moveTo>
                    <a:pt x="6350" y="62230"/>
                  </a:moveTo>
                  <a:lnTo>
                    <a:pt x="0" y="62230"/>
                  </a:lnTo>
                  <a:lnTo>
                    <a:pt x="0" y="66040"/>
                  </a:lnTo>
                  <a:lnTo>
                    <a:pt x="6350" y="66040"/>
                  </a:lnTo>
                  <a:lnTo>
                    <a:pt x="6350" y="62230"/>
                  </a:lnTo>
                  <a:close/>
                </a:path>
                <a:path w="6350" h="701040">
                  <a:moveTo>
                    <a:pt x="6350" y="66040"/>
                  </a:moveTo>
                  <a:lnTo>
                    <a:pt x="0" y="66040"/>
                  </a:lnTo>
                  <a:lnTo>
                    <a:pt x="0" y="68580"/>
                  </a:lnTo>
                  <a:lnTo>
                    <a:pt x="6350" y="68580"/>
                  </a:lnTo>
                  <a:lnTo>
                    <a:pt x="6350" y="66040"/>
                  </a:lnTo>
                  <a:close/>
                </a:path>
                <a:path w="6350" h="701040">
                  <a:moveTo>
                    <a:pt x="6350" y="68580"/>
                  </a:moveTo>
                  <a:lnTo>
                    <a:pt x="0" y="68580"/>
                  </a:lnTo>
                  <a:lnTo>
                    <a:pt x="0" y="72390"/>
                  </a:lnTo>
                  <a:lnTo>
                    <a:pt x="6350" y="72390"/>
                  </a:lnTo>
                  <a:lnTo>
                    <a:pt x="6350" y="68580"/>
                  </a:lnTo>
                  <a:close/>
                </a:path>
                <a:path w="6350" h="701040">
                  <a:moveTo>
                    <a:pt x="6350" y="72390"/>
                  </a:moveTo>
                  <a:lnTo>
                    <a:pt x="0" y="72390"/>
                  </a:lnTo>
                  <a:lnTo>
                    <a:pt x="0" y="74930"/>
                  </a:lnTo>
                  <a:lnTo>
                    <a:pt x="6350" y="74930"/>
                  </a:lnTo>
                  <a:lnTo>
                    <a:pt x="6350" y="72390"/>
                  </a:lnTo>
                  <a:close/>
                </a:path>
                <a:path w="6350" h="701040">
                  <a:moveTo>
                    <a:pt x="6350" y="74930"/>
                  </a:moveTo>
                  <a:lnTo>
                    <a:pt x="0" y="74930"/>
                  </a:lnTo>
                  <a:lnTo>
                    <a:pt x="0" y="78740"/>
                  </a:lnTo>
                  <a:lnTo>
                    <a:pt x="6350" y="78740"/>
                  </a:lnTo>
                  <a:lnTo>
                    <a:pt x="6350" y="74930"/>
                  </a:lnTo>
                  <a:close/>
                </a:path>
                <a:path w="6350" h="701040">
                  <a:moveTo>
                    <a:pt x="6350" y="78740"/>
                  </a:moveTo>
                  <a:lnTo>
                    <a:pt x="0" y="78740"/>
                  </a:lnTo>
                  <a:lnTo>
                    <a:pt x="0" y="85090"/>
                  </a:lnTo>
                  <a:lnTo>
                    <a:pt x="6350" y="85090"/>
                  </a:lnTo>
                  <a:lnTo>
                    <a:pt x="6350" y="78740"/>
                  </a:lnTo>
                  <a:close/>
                </a:path>
                <a:path w="6350" h="701040">
                  <a:moveTo>
                    <a:pt x="6350" y="85090"/>
                  </a:moveTo>
                  <a:lnTo>
                    <a:pt x="0" y="85090"/>
                  </a:lnTo>
                  <a:lnTo>
                    <a:pt x="0" y="87630"/>
                  </a:lnTo>
                  <a:lnTo>
                    <a:pt x="6350" y="87630"/>
                  </a:lnTo>
                  <a:lnTo>
                    <a:pt x="6350" y="85090"/>
                  </a:lnTo>
                  <a:close/>
                </a:path>
                <a:path w="6350" h="701040">
                  <a:moveTo>
                    <a:pt x="6350" y="87630"/>
                  </a:moveTo>
                  <a:lnTo>
                    <a:pt x="0" y="87630"/>
                  </a:lnTo>
                  <a:lnTo>
                    <a:pt x="0" y="91440"/>
                  </a:lnTo>
                  <a:lnTo>
                    <a:pt x="6350" y="91440"/>
                  </a:lnTo>
                  <a:lnTo>
                    <a:pt x="6350" y="87630"/>
                  </a:lnTo>
                  <a:close/>
                </a:path>
                <a:path w="6350" h="701040">
                  <a:moveTo>
                    <a:pt x="6350" y="91440"/>
                  </a:moveTo>
                  <a:lnTo>
                    <a:pt x="0" y="91440"/>
                  </a:lnTo>
                  <a:lnTo>
                    <a:pt x="0" y="93980"/>
                  </a:lnTo>
                  <a:lnTo>
                    <a:pt x="6350" y="93980"/>
                  </a:lnTo>
                  <a:lnTo>
                    <a:pt x="6350" y="91440"/>
                  </a:lnTo>
                  <a:close/>
                </a:path>
                <a:path w="6350" h="701040">
                  <a:moveTo>
                    <a:pt x="6350" y="93980"/>
                  </a:moveTo>
                  <a:lnTo>
                    <a:pt x="0" y="93980"/>
                  </a:lnTo>
                  <a:lnTo>
                    <a:pt x="0" y="97790"/>
                  </a:lnTo>
                  <a:lnTo>
                    <a:pt x="6350" y="97790"/>
                  </a:lnTo>
                  <a:lnTo>
                    <a:pt x="6350" y="93980"/>
                  </a:lnTo>
                  <a:close/>
                </a:path>
                <a:path w="6350" h="701040">
                  <a:moveTo>
                    <a:pt x="6350" y="97790"/>
                  </a:moveTo>
                  <a:lnTo>
                    <a:pt x="0" y="97790"/>
                  </a:lnTo>
                  <a:lnTo>
                    <a:pt x="0" y="100330"/>
                  </a:lnTo>
                  <a:lnTo>
                    <a:pt x="6350" y="100330"/>
                  </a:lnTo>
                  <a:lnTo>
                    <a:pt x="6350" y="97790"/>
                  </a:lnTo>
                  <a:close/>
                </a:path>
                <a:path w="6350" h="701040">
                  <a:moveTo>
                    <a:pt x="6350" y="100330"/>
                  </a:moveTo>
                  <a:lnTo>
                    <a:pt x="0" y="100330"/>
                  </a:lnTo>
                  <a:lnTo>
                    <a:pt x="0" y="104140"/>
                  </a:lnTo>
                  <a:lnTo>
                    <a:pt x="6350" y="104140"/>
                  </a:lnTo>
                  <a:lnTo>
                    <a:pt x="6350" y="100330"/>
                  </a:lnTo>
                  <a:close/>
                </a:path>
                <a:path w="6350" h="701040">
                  <a:moveTo>
                    <a:pt x="6350" y="104140"/>
                  </a:moveTo>
                  <a:lnTo>
                    <a:pt x="0" y="104140"/>
                  </a:lnTo>
                  <a:lnTo>
                    <a:pt x="0" y="106680"/>
                  </a:lnTo>
                  <a:lnTo>
                    <a:pt x="6350" y="106680"/>
                  </a:lnTo>
                  <a:lnTo>
                    <a:pt x="6350" y="104140"/>
                  </a:lnTo>
                  <a:close/>
                </a:path>
                <a:path w="6350" h="701040">
                  <a:moveTo>
                    <a:pt x="6350" y="106680"/>
                  </a:moveTo>
                  <a:lnTo>
                    <a:pt x="0" y="106680"/>
                  </a:lnTo>
                  <a:lnTo>
                    <a:pt x="0" y="110490"/>
                  </a:lnTo>
                  <a:lnTo>
                    <a:pt x="6350" y="110490"/>
                  </a:lnTo>
                  <a:lnTo>
                    <a:pt x="6350" y="106680"/>
                  </a:lnTo>
                  <a:close/>
                </a:path>
                <a:path w="6350" h="701040">
                  <a:moveTo>
                    <a:pt x="6350" y="110490"/>
                  </a:moveTo>
                  <a:lnTo>
                    <a:pt x="0" y="110490"/>
                  </a:lnTo>
                  <a:lnTo>
                    <a:pt x="0" y="113030"/>
                  </a:lnTo>
                  <a:lnTo>
                    <a:pt x="6350" y="113030"/>
                  </a:lnTo>
                  <a:lnTo>
                    <a:pt x="6350" y="110490"/>
                  </a:lnTo>
                  <a:close/>
                </a:path>
                <a:path w="6350" h="701040">
                  <a:moveTo>
                    <a:pt x="6350" y="113030"/>
                  </a:moveTo>
                  <a:lnTo>
                    <a:pt x="0" y="113030"/>
                  </a:lnTo>
                  <a:lnTo>
                    <a:pt x="0" y="116840"/>
                  </a:lnTo>
                  <a:lnTo>
                    <a:pt x="6350" y="116840"/>
                  </a:lnTo>
                  <a:lnTo>
                    <a:pt x="6350" y="113030"/>
                  </a:lnTo>
                  <a:close/>
                </a:path>
                <a:path w="6350" h="701040">
                  <a:moveTo>
                    <a:pt x="6350" y="116840"/>
                  </a:moveTo>
                  <a:lnTo>
                    <a:pt x="0" y="116840"/>
                  </a:lnTo>
                  <a:lnTo>
                    <a:pt x="0" y="119380"/>
                  </a:lnTo>
                  <a:lnTo>
                    <a:pt x="6350" y="119380"/>
                  </a:lnTo>
                  <a:lnTo>
                    <a:pt x="6350" y="116840"/>
                  </a:lnTo>
                  <a:close/>
                </a:path>
                <a:path w="6350" h="701040">
                  <a:moveTo>
                    <a:pt x="6350" y="119380"/>
                  </a:moveTo>
                  <a:lnTo>
                    <a:pt x="0" y="119380"/>
                  </a:lnTo>
                  <a:lnTo>
                    <a:pt x="0" y="123190"/>
                  </a:lnTo>
                  <a:lnTo>
                    <a:pt x="6350" y="123190"/>
                  </a:lnTo>
                  <a:lnTo>
                    <a:pt x="6350" y="119380"/>
                  </a:lnTo>
                  <a:close/>
                </a:path>
                <a:path w="6350" h="701040">
                  <a:moveTo>
                    <a:pt x="6350" y="123190"/>
                  </a:moveTo>
                  <a:lnTo>
                    <a:pt x="0" y="123190"/>
                  </a:lnTo>
                  <a:lnTo>
                    <a:pt x="0" y="125730"/>
                  </a:lnTo>
                  <a:lnTo>
                    <a:pt x="6350" y="125730"/>
                  </a:lnTo>
                  <a:lnTo>
                    <a:pt x="6350" y="123190"/>
                  </a:lnTo>
                  <a:close/>
                </a:path>
                <a:path w="6350" h="701040">
                  <a:moveTo>
                    <a:pt x="6350" y="125730"/>
                  </a:moveTo>
                  <a:lnTo>
                    <a:pt x="0" y="125730"/>
                  </a:lnTo>
                  <a:lnTo>
                    <a:pt x="0" y="129540"/>
                  </a:lnTo>
                  <a:lnTo>
                    <a:pt x="6350" y="129540"/>
                  </a:lnTo>
                  <a:lnTo>
                    <a:pt x="6350" y="125730"/>
                  </a:lnTo>
                  <a:close/>
                </a:path>
                <a:path w="6350" h="701040">
                  <a:moveTo>
                    <a:pt x="6350" y="129540"/>
                  </a:moveTo>
                  <a:lnTo>
                    <a:pt x="0" y="129540"/>
                  </a:lnTo>
                  <a:lnTo>
                    <a:pt x="0" y="132080"/>
                  </a:lnTo>
                  <a:lnTo>
                    <a:pt x="6350" y="132080"/>
                  </a:lnTo>
                  <a:lnTo>
                    <a:pt x="6350" y="129540"/>
                  </a:lnTo>
                  <a:close/>
                </a:path>
                <a:path w="6350" h="701040">
                  <a:moveTo>
                    <a:pt x="6350" y="132080"/>
                  </a:moveTo>
                  <a:lnTo>
                    <a:pt x="0" y="132080"/>
                  </a:lnTo>
                  <a:lnTo>
                    <a:pt x="0" y="135890"/>
                  </a:lnTo>
                  <a:lnTo>
                    <a:pt x="6350" y="135890"/>
                  </a:lnTo>
                  <a:lnTo>
                    <a:pt x="6350" y="132080"/>
                  </a:lnTo>
                  <a:close/>
                </a:path>
                <a:path w="6350" h="701040">
                  <a:moveTo>
                    <a:pt x="6350" y="135890"/>
                  </a:moveTo>
                  <a:lnTo>
                    <a:pt x="0" y="135890"/>
                  </a:lnTo>
                  <a:lnTo>
                    <a:pt x="0" y="138430"/>
                  </a:lnTo>
                  <a:lnTo>
                    <a:pt x="6350" y="138430"/>
                  </a:lnTo>
                  <a:lnTo>
                    <a:pt x="6350" y="135890"/>
                  </a:lnTo>
                  <a:close/>
                </a:path>
                <a:path w="6350" h="701040">
                  <a:moveTo>
                    <a:pt x="6350" y="138430"/>
                  </a:moveTo>
                  <a:lnTo>
                    <a:pt x="0" y="138430"/>
                  </a:lnTo>
                  <a:lnTo>
                    <a:pt x="0" y="144780"/>
                  </a:lnTo>
                  <a:lnTo>
                    <a:pt x="6350" y="144780"/>
                  </a:lnTo>
                  <a:lnTo>
                    <a:pt x="6350" y="138430"/>
                  </a:lnTo>
                  <a:close/>
                </a:path>
                <a:path w="6350" h="701040">
                  <a:moveTo>
                    <a:pt x="6350" y="144780"/>
                  </a:moveTo>
                  <a:lnTo>
                    <a:pt x="0" y="144780"/>
                  </a:lnTo>
                  <a:lnTo>
                    <a:pt x="0" y="151130"/>
                  </a:lnTo>
                  <a:lnTo>
                    <a:pt x="6350" y="151130"/>
                  </a:lnTo>
                  <a:lnTo>
                    <a:pt x="6350" y="144780"/>
                  </a:lnTo>
                  <a:close/>
                </a:path>
                <a:path w="6350" h="701040">
                  <a:moveTo>
                    <a:pt x="6350" y="151130"/>
                  </a:moveTo>
                  <a:lnTo>
                    <a:pt x="0" y="151130"/>
                  </a:lnTo>
                  <a:lnTo>
                    <a:pt x="0" y="154940"/>
                  </a:lnTo>
                  <a:lnTo>
                    <a:pt x="6350" y="154940"/>
                  </a:lnTo>
                  <a:lnTo>
                    <a:pt x="6350" y="151130"/>
                  </a:lnTo>
                  <a:close/>
                </a:path>
                <a:path w="6350" h="701040">
                  <a:moveTo>
                    <a:pt x="6350" y="154940"/>
                  </a:moveTo>
                  <a:lnTo>
                    <a:pt x="0" y="154940"/>
                  </a:lnTo>
                  <a:lnTo>
                    <a:pt x="0" y="157480"/>
                  </a:lnTo>
                  <a:lnTo>
                    <a:pt x="6350" y="157480"/>
                  </a:lnTo>
                  <a:lnTo>
                    <a:pt x="6350" y="154940"/>
                  </a:lnTo>
                  <a:close/>
                </a:path>
                <a:path w="6350" h="701040">
                  <a:moveTo>
                    <a:pt x="6350" y="157480"/>
                  </a:moveTo>
                  <a:lnTo>
                    <a:pt x="0" y="157480"/>
                  </a:lnTo>
                  <a:lnTo>
                    <a:pt x="0" y="163830"/>
                  </a:lnTo>
                  <a:lnTo>
                    <a:pt x="6350" y="163830"/>
                  </a:lnTo>
                  <a:lnTo>
                    <a:pt x="6350" y="157480"/>
                  </a:lnTo>
                  <a:close/>
                </a:path>
                <a:path w="6350" h="701040">
                  <a:moveTo>
                    <a:pt x="6350" y="163830"/>
                  </a:moveTo>
                  <a:lnTo>
                    <a:pt x="0" y="163830"/>
                  </a:lnTo>
                  <a:lnTo>
                    <a:pt x="0" y="170180"/>
                  </a:lnTo>
                  <a:lnTo>
                    <a:pt x="6350" y="170180"/>
                  </a:lnTo>
                  <a:lnTo>
                    <a:pt x="6350" y="163830"/>
                  </a:lnTo>
                  <a:close/>
                </a:path>
                <a:path w="6350" h="701040">
                  <a:moveTo>
                    <a:pt x="6350" y="170180"/>
                  </a:moveTo>
                  <a:lnTo>
                    <a:pt x="0" y="170180"/>
                  </a:lnTo>
                  <a:lnTo>
                    <a:pt x="0" y="176530"/>
                  </a:lnTo>
                  <a:lnTo>
                    <a:pt x="6350" y="176530"/>
                  </a:lnTo>
                  <a:lnTo>
                    <a:pt x="6350" y="170180"/>
                  </a:lnTo>
                  <a:close/>
                </a:path>
                <a:path w="6350" h="701040">
                  <a:moveTo>
                    <a:pt x="6350" y="176530"/>
                  </a:moveTo>
                  <a:lnTo>
                    <a:pt x="0" y="176530"/>
                  </a:lnTo>
                  <a:lnTo>
                    <a:pt x="0" y="180340"/>
                  </a:lnTo>
                  <a:lnTo>
                    <a:pt x="6350" y="180340"/>
                  </a:lnTo>
                  <a:lnTo>
                    <a:pt x="6350" y="176530"/>
                  </a:lnTo>
                  <a:close/>
                </a:path>
                <a:path w="6350" h="701040">
                  <a:moveTo>
                    <a:pt x="6350" y="180340"/>
                  </a:moveTo>
                  <a:lnTo>
                    <a:pt x="0" y="180340"/>
                  </a:lnTo>
                  <a:lnTo>
                    <a:pt x="0" y="182880"/>
                  </a:lnTo>
                  <a:lnTo>
                    <a:pt x="6350" y="182880"/>
                  </a:lnTo>
                  <a:lnTo>
                    <a:pt x="6350" y="180340"/>
                  </a:lnTo>
                  <a:close/>
                </a:path>
                <a:path w="6350" h="701040">
                  <a:moveTo>
                    <a:pt x="6350" y="182880"/>
                  </a:moveTo>
                  <a:lnTo>
                    <a:pt x="0" y="182880"/>
                  </a:lnTo>
                  <a:lnTo>
                    <a:pt x="0" y="186690"/>
                  </a:lnTo>
                  <a:lnTo>
                    <a:pt x="6350" y="186690"/>
                  </a:lnTo>
                  <a:lnTo>
                    <a:pt x="6350" y="182880"/>
                  </a:lnTo>
                  <a:close/>
                </a:path>
                <a:path w="6350" h="701040">
                  <a:moveTo>
                    <a:pt x="6350" y="186690"/>
                  </a:moveTo>
                  <a:lnTo>
                    <a:pt x="0" y="186690"/>
                  </a:lnTo>
                  <a:lnTo>
                    <a:pt x="0" y="189230"/>
                  </a:lnTo>
                  <a:lnTo>
                    <a:pt x="6350" y="189230"/>
                  </a:lnTo>
                  <a:lnTo>
                    <a:pt x="6350" y="186690"/>
                  </a:lnTo>
                  <a:close/>
                </a:path>
                <a:path w="6350" h="701040">
                  <a:moveTo>
                    <a:pt x="6350" y="189230"/>
                  </a:moveTo>
                  <a:lnTo>
                    <a:pt x="0" y="189230"/>
                  </a:lnTo>
                  <a:lnTo>
                    <a:pt x="0" y="193040"/>
                  </a:lnTo>
                  <a:lnTo>
                    <a:pt x="6350" y="193040"/>
                  </a:lnTo>
                  <a:lnTo>
                    <a:pt x="6350" y="189230"/>
                  </a:lnTo>
                  <a:close/>
                </a:path>
                <a:path w="6350" h="701040">
                  <a:moveTo>
                    <a:pt x="6350" y="193040"/>
                  </a:moveTo>
                  <a:lnTo>
                    <a:pt x="0" y="193040"/>
                  </a:lnTo>
                  <a:lnTo>
                    <a:pt x="0" y="195580"/>
                  </a:lnTo>
                  <a:lnTo>
                    <a:pt x="6350" y="195580"/>
                  </a:lnTo>
                  <a:lnTo>
                    <a:pt x="6350" y="193040"/>
                  </a:lnTo>
                  <a:close/>
                </a:path>
                <a:path w="6350" h="701040">
                  <a:moveTo>
                    <a:pt x="6350" y="195580"/>
                  </a:moveTo>
                  <a:lnTo>
                    <a:pt x="0" y="195580"/>
                  </a:lnTo>
                  <a:lnTo>
                    <a:pt x="0" y="199390"/>
                  </a:lnTo>
                  <a:lnTo>
                    <a:pt x="6350" y="199390"/>
                  </a:lnTo>
                  <a:lnTo>
                    <a:pt x="6350" y="195580"/>
                  </a:lnTo>
                  <a:close/>
                </a:path>
                <a:path w="6350" h="701040">
                  <a:moveTo>
                    <a:pt x="6350" y="199390"/>
                  </a:moveTo>
                  <a:lnTo>
                    <a:pt x="0" y="199390"/>
                  </a:lnTo>
                  <a:lnTo>
                    <a:pt x="0" y="201930"/>
                  </a:lnTo>
                  <a:lnTo>
                    <a:pt x="6350" y="201930"/>
                  </a:lnTo>
                  <a:lnTo>
                    <a:pt x="6350" y="199390"/>
                  </a:lnTo>
                  <a:close/>
                </a:path>
                <a:path w="6350" h="701040">
                  <a:moveTo>
                    <a:pt x="6350" y="201930"/>
                  </a:moveTo>
                  <a:lnTo>
                    <a:pt x="0" y="201930"/>
                  </a:lnTo>
                  <a:lnTo>
                    <a:pt x="0" y="205740"/>
                  </a:lnTo>
                  <a:lnTo>
                    <a:pt x="6350" y="205740"/>
                  </a:lnTo>
                  <a:lnTo>
                    <a:pt x="6350" y="201930"/>
                  </a:lnTo>
                  <a:close/>
                </a:path>
                <a:path w="6350" h="701040">
                  <a:moveTo>
                    <a:pt x="6350" y="205740"/>
                  </a:moveTo>
                  <a:lnTo>
                    <a:pt x="0" y="205740"/>
                  </a:lnTo>
                  <a:lnTo>
                    <a:pt x="0" y="208280"/>
                  </a:lnTo>
                  <a:lnTo>
                    <a:pt x="6350" y="208280"/>
                  </a:lnTo>
                  <a:lnTo>
                    <a:pt x="6350" y="205740"/>
                  </a:lnTo>
                  <a:close/>
                </a:path>
                <a:path w="6350" h="701040">
                  <a:moveTo>
                    <a:pt x="6350" y="208280"/>
                  </a:moveTo>
                  <a:lnTo>
                    <a:pt x="0" y="208280"/>
                  </a:lnTo>
                  <a:lnTo>
                    <a:pt x="0" y="214630"/>
                  </a:lnTo>
                  <a:lnTo>
                    <a:pt x="6350" y="214630"/>
                  </a:lnTo>
                  <a:lnTo>
                    <a:pt x="6350" y="208280"/>
                  </a:lnTo>
                  <a:close/>
                </a:path>
                <a:path w="6350" h="701040">
                  <a:moveTo>
                    <a:pt x="6350" y="214630"/>
                  </a:moveTo>
                  <a:lnTo>
                    <a:pt x="0" y="214630"/>
                  </a:lnTo>
                  <a:lnTo>
                    <a:pt x="0" y="218440"/>
                  </a:lnTo>
                  <a:lnTo>
                    <a:pt x="6350" y="218440"/>
                  </a:lnTo>
                  <a:lnTo>
                    <a:pt x="6350" y="214630"/>
                  </a:lnTo>
                  <a:close/>
                </a:path>
                <a:path w="6350" h="701040">
                  <a:moveTo>
                    <a:pt x="6350" y="218440"/>
                  </a:moveTo>
                  <a:lnTo>
                    <a:pt x="0" y="218440"/>
                  </a:lnTo>
                  <a:lnTo>
                    <a:pt x="0" y="220980"/>
                  </a:lnTo>
                  <a:lnTo>
                    <a:pt x="6350" y="220980"/>
                  </a:lnTo>
                  <a:lnTo>
                    <a:pt x="6350" y="218440"/>
                  </a:lnTo>
                  <a:close/>
                </a:path>
                <a:path w="6350" h="701040">
                  <a:moveTo>
                    <a:pt x="6350" y="220980"/>
                  </a:moveTo>
                  <a:lnTo>
                    <a:pt x="0" y="220980"/>
                  </a:lnTo>
                  <a:lnTo>
                    <a:pt x="0" y="224790"/>
                  </a:lnTo>
                  <a:lnTo>
                    <a:pt x="6350" y="224790"/>
                  </a:lnTo>
                  <a:lnTo>
                    <a:pt x="6350" y="220980"/>
                  </a:lnTo>
                  <a:close/>
                </a:path>
                <a:path w="6350" h="701040">
                  <a:moveTo>
                    <a:pt x="6350" y="224790"/>
                  </a:moveTo>
                  <a:lnTo>
                    <a:pt x="0" y="224790"/>
                  </a:lnTo>
                  <a:lnTo>
                    <a:pt x="0" y="227330"/>
                  </a:lnTo>
                  <a:lnTo>
                    <a:pt x="6350" y="227330"/>
                  </a:lnTo>
                  <a:lnTo>
                    <a:pt x="6350" y="224790"/>
                  </a:lnTo>
                  <a:close/>
                </a:path>
                <a:path w="6350" h="701040">
                  <a:moveTo>
                    <a:pt x="6350" y="227330"/>
                  </a:moveTo>
                  <a:lnTo>
                    <a:pt x="0" y="227330"/>
                  </a:lnTo>
                  <a:lnTo>
                    <a:pt x="0" y="231140"/>
                  </a:lnTo>
                  <a:lnTo>
                    <a:pt x="6350" y="231140"/>
                  </a:lnTo>
                  <a:lnTo>
                    <a:pt x="6350" y="227330"/>
                  </a:lnTo>
                  <a:close/>
                </a:path>
                <a:path w="6350" h="701040">
                  <a:moveTo>
                    <a:pt x="6350" y="231140"/>
                  </a:moveTo>
                  <a:lnTo>
                    <a:pt x="0" y="231140"/>
                  </a:lnTo>
                  <a:lnTo>
                    <a:pt x="0" y="255270"/>
                  </a:lnTo>
                  <a:lnTo>
                    <a:pt x="1269" y="255270"/>
                  </a:lnTo>
                  <a:lnTo>
                    <a:pt x="1269" y="251460"/>
                  </a:lnTo>
                  <a:lnTo>
                    <a:pt x="2539" y="251460"/>
                  </a:lnTo>
                  <a:lnTo>
                    <a:pt x="2539" y="247650"/>
                  </a:lnTo>
                  <a:lnTo>
                    <a:pt x="3810" y="247650"/>
                  </a:lnTo>
                  <a:lnTo>
                    <a:pt x="3809" y="245110"/>
                  </a:lnTo>
                  <a:lnTo>
                    <a:pt x="5079" y="245110"/>
                  </a:lnTo>
                  <a:lnTo>
                    <a:pt x="5079" y="242570"/>
                  </a:lnTo>
                  <a:lnTo>
                    <a:pt x="6350" y="242570"/>
                  </a:lnTo>
                  <a:lnTo>
                    <a:pt x="6350" y="231140"/>
                  </a:lnTo>
                  <a:close/>
                </a:path>
                <a:path w="6350" h="701040">
                  <a:moveTo>
                    <a:pt x="6350" y="698500"/>
                  </a:moveTo>
                  <a:lnTo>
                    <a:pt x="0" y="698500"/>
                  </a:lnTo>
                  <a:lnTo>
                    <a:pt x="0" y="701040"/>
                  </a:lnTo>
                  <a:lnTo>
                    <a:pt x="6350" y="701040"/>
                  </a:lnTo>
                  <a:lnTo>
                    <a:pt x="6350" y="698500"/>
                  </a:lnTo>
                  <a:close/>
                </a:path>
                <a:path w="6350" h="701040">
                  <a:moveTo>
                    <a:pt x="6350" y="695960"/>
                  </a:moveTo>
                  <a:lnTo>
                    <a:pt x="0" y="695960"/>
                  </a:lnTo>
                  <a:lnTo>
                    <a:pt x="0" y="697230"/>
                  </a:lnTo>
                  <a:lnTo>
                    <a:pt x="6350" y="697230"/>
                  </a:lnTo>
                  <a:lnTo>
                    <a:pt x="6350" y="695960"/>
                  </a:lnTo>
                  <a:close/>
                </a:path>
                <a:path w="6350" h="701040">
                  <a:moveTo>
                    <a:pt x="6350" y="692150"/>
                  </a:moveTo>
                  <a:lnTo>
                    <a:pt x="0" y="692150"/>
                  </a:lnTo>
                  <a:lnTo>
                    <a:pt x="0" y="694690"/>
                  </a:lnTo>
                  <a:lnTo>
                    <a:pt x="6350" y="694690"/>
                  </a:lnTo>
                  <a:lnTo>
                    <a:pt x="6350" y="692150"/>
                  </a:lnTo>
                  <a:close/>
                </a:path>
                <a:path w="6350" h="701040">
                  <a:moveTo>
                    <a:pt x="6350" y="689610"/>
                  </a:moveTo>
                  <a:lnTo>
                    <a:pt x="0" y="689610"/>
                  </a:lnTo>
                  <a:lnTo>
                    <a:pt x="0" y="690880"/>
                  </a:lnTo>
                  <a:lnTo>
                    <a:pt x="6350" y="690880"/>
                  </a:lnTo>
                  <a:lnTo>
                    <a:pt x="6350" y="689610"/>
                  </a:lnTo>
                  <a:close/>
                </a:path>
                <a:path w="6350" h="701040">
                  <a:moveTo>
                    <a:pt x="6350" y="685800"/>
                  </a:moveTo>
                  <a:lnTo>
                    <a:pt x="0" y="685800"/>
                  </a:lnTo>
                  <a:lnTo>
                    <a:pt x="0" y="688340"/>
                  </a:lnTo>
                  <a:lnTo>
                    <a:pt x="6350" y="688340"/>
                  </a:lnTo>
                  <a:lnTo>
                    <a:pt x="6350" y="685800"/>
                  </a:lnTo>
                  <a:close/>
                </a:path>
                <a:path w="6350" h="701040">
                  <a:moveTo>
                    <a:pt x="6350" y="683260"/>
                  </a:moveTo>
                  <a:lnTo>
                    <a:pt x="0" y="683260"/>
                  </a:lnTo>
                  <a:lnTo>
                    <a:pt x="0" y="684530"/>
                  </a:lnTo>
                  <a:lnTo>
                    <a:pt x="6350" y="684530"/>
                  </a:lnTo>
                  <a:lnTo>
                    <a:pt x="6350" y="683260"/>
                  </a:lnTo>
                  <a:close/>
                </a:path>
                <a:path w="6350" h="701040">
                  <a:moveTo>
                    <a:pt x="6350" y="679450"/>
                  </a:moveTo>
                  <a:lnTo>
                    <a:pt x="0" y="679450"/>
                  </a:lnTo>
                  <a:lnTo>
                    <a:pt x="0" y="681990"/>
                  </a:lnTo>
                  <a:lnTo>
                    <a:pt x="6350" y="681990"/>
                  </a:lnTo>
                  <a:lnTo>
                    <a:pt x="6350" y="679450"/>
                  </a:lnTo>
                  <a:close/>
                </a:path>
                <a:path w="6350" h="701040">
                  <a:moveTo>
                    <a:pt x="6350" y="676910"/>
                  </a:moveTo>
                  <a:lnTo>
                    <a:pt x="0" y="676910"/>
                  </a:lnTo>
                  <a:lnTo>
                    <a:pt x="0" y="678180"/>
                  </a:lnTo>
                  <a:lnTo>
                    <a:pt x="6350" y="678180"/>
                  </a:lnTo>
                  <a:lnTo>
                    <a:pt x="6350" y="676910"/>
                  </a:lnTo>
                  <a:close/>
                </a:path>
                <a:path w="6350" h="701040">
                  <a:moveTo>
                    <a:pt x="6350" y="673100"/>
                  </a:moveTo>
                  <a:lnTo>
                    <a:pt x="0" y="673100"/>
                  </a:lnTo>
                  <a:lnTo>
                    <a:pt x="0" y="675640"/>
                  </a:lnTo>
                  <a:lnTo>
                    <a:pt x="6350" y="675640"/>
                  </a:lnTo>
                  <a:lnTo>
                    <a:pt x="6350" y="673100"/>
                  </a:lnTo>
                  <a:close/>
                </a:path>
                <a:path w="6350" h="701040">
                  <a:moveTo>
                    <a:pt x="6350" y="670560"/>
                  </a:moveTo>
                  <a:lnTo>
                    <a:pt x="0" y="670560"/>
                  </a:lnTo>
                  <a:lnTo>
                    <a:pt x="0" y="671830"/>
                  </a:lnTo>
                  <a:lnTo>
                    <a:pt x="6350" y="671830"/>
                  </a:lnTo>
                  <a:lnTo>
                    <a:pt x="6350" y="670560"/>
                  </a:lnTo>
                  <a:close/>
                </a:path>
                <a:path w="6350" h="701040">
                  <a:moveTo>
                    <a:pt x="6350" y="666750"/>
                  </a:moveTo>
                  <a:lnTo>
                    <a:pt x="0" y="666750"/>
                  </a:lnTo>
                  <a:lnTo>
                    <a:pt x="0" y="669290"/>
                  </a:lnTo>
                  <a:lnTo>
                    <a:pt x="6350" y="669290"/>
                  </a:lnTo>
                  <a:lnTo>
                    <a:pt x="6350" y="666750"/>
                  </a:lnTo>
                  <a:close/>
                </a:path>
                <a:path w="6350" h="701040">
                  <a:moveTo>
                    <a:pt x="6350" y="664210"/>
                  </a:moveTo>
                  <a:lnTo>
                    <a:pt x="0" y="664210"/>
                  </a:lnTo>
                  <a:lnTo>
                    <a:pt x="0" y="665480"/>
                  </a:lnTo>
                  <a:lnTo>
                    <a:pt x="6350" y="665480"/>
                  </a:lnTo>
                  <a:lnTo>
                    <a:pt x="6350" y="664210"/>
                  </a:lnTo>
                  <a:close/>
                </a:path>
                <a:path w="6350" h="701040">
                  <a:moveTo>
                    <a:pt x="6350" y="660400"/>
                  </a:moveTo>
                  <a:lnTo>
                    <a:pt x="0" y="660400"/>
                  </a:lnTo>
                  <a:lnTo>
                    <a:pt x="0" y="662940"/>
                  </a:lnTo>
                  <a:lnTo>
                    <a:pt x="6350" y="662940"/>
                  </a:lnTo>
                  <a:lnTo>
                    <a:pt x="6350" y="660400"/>
                  </a:lnTo>
                  <a:close/>
                </a:path>
                <a:path w="6350" h="701040">
                  <a:moveTo>
                    <a:pt x="6350" y="657860"/>
                  </a:moveTo>
                  <a:lnTo>
                    <a:pt x="0" y="657860"/>
                  </a:lnTo>
                  <a:lnTo>
                    <a:pt x="0" y="659130"/>
                  </a:lnTo>
                  <a:lnTo>
                    <a:pt x="6350" y="659130"/>
                  </a:lnTo>
                  <a:lnTo>
                    <a:pt x="6350" y="657860"/>
                  </a:lnTo>
                  <a:close/>
                </a:path>
                <a:path w="6350" h="701040">
                  <a:moveTo>
                    <a:pt x="6350" y="654050"/>
                  </a:moveTo>
                  <a:lnTo>
                    <a:pt x="0" y="654050"/>
                  </a:lnTo>
                  <a:lnTo>
                    <a:pt x="0" y="656590"/>
                  </a:lnTo>
                  <a:lnTo>
                    <a:pt x="6350" y="656590"/>
                  </a:lnTo>
                  <a:lnTo>
                    <a:pt x="6350" y="654050"/>
                  </a:lnTo>
                  <a:close/>
                </a:path>
                <a:path w="6350" h="701040">
                  <a:moveTo>
                    <a:pt x="6350" y="651510"/>
                  </a:moveTo>
                  <a:lnTo>
                    <a:pt x="0" y="651510"/>
                  </a:lnTo>
                  <a:lnTo>
                    <a:pt x="0" y="652780"/>
                  </a:lnTo>
                  <a:lnTo>
                    <a:pt x="6350" y="652780"/>
                  </a:lnTo>
                  <a:lnTo>
                    <a:pt x="6350" y="651510"/>
                  </a:lnTo>
                  <a:close/>
                </a:path>
                <a:path w="6350" h="701040">
                  <a:moveTo>
                    <a:pt x="6350" y="646430"/>
                  </a:moveTo>
                  <a:lnTo>
                    <a:pt x="0" y="646430"/>
                  </a:lnTo>
                  <a:lnTo>
                    <a:pt x="0" y="650240"/>
                  </a:lnTo>
                  <a:lnTo>
                    <a:pt x="6350" y="650240"/>
                  </a:lnTo>
                  <a:lnTo>
                    <a:pt x="6350" y="646430"/>
                  </a:lnTo>
                  <a:close/>
                </a:path>
                <a:path w="6350" h="701040">
                  <a:moveTo>
                    <a:pt x="6350" y="640080"/>
                  </a:moveTo>
                  <a:lnTo>
                    <a:pt x="0" y="640080"/>
                  </a:lnTo>
                  <a:lnTo>
                    <a:pt x="0" y="645160"/>
                  </a:lnTo>
                  <a:lnTo>
                    <a:pt x="6350" y="645160"/>
                  </a:lnTo>
                  <a:lnTo>
                    <a:pt x="6350" y="640080"/>
                  </a:lnTo>
                  <a:close/>
                </a:path>
                <a:path w="6350" h="701040">
                  <a:moveTo>
                    <a:pt x="6350" y="633730"/>
                  </a:moveTo>
                  <a:lnTo>
                    <a:pt x="0" y="633730"/>
                  </a:lnTo>
                  <a:lnTo>
                    <a:pt x="0" y="638810"/>
                  </a:lnTo>
                  <a:lnTo>
                    <a:pt x="6350" y="638810"/>
                  </a:lnTo>
                  <a:lnTo>
                    <a:pt x="6350" y="633730"/>
                  </a:lnTo>
                  <a:close/>
                </a:path>
                <a:path w="6350" h="701040">
                  <a:moveTo>
                    <a:pt x="6350" y="627380"/>
                  </a:moveTo>
                  <a:lnTo>
                    <a:pt x="0" y="627380"/>
                  </a:lnTo>
                  <a:lnTo>
                    <a:pt x="0" y="632460"/>
                  </a:lnTo>
                  <a:lnTo>
                    <a:pt x="6350" y="632460"/>
                  </a:lnTo>
                  <a:lnTo>
                    <a:pt x="6350" y="627380"/>
                  </a:lnTo>
                  <a:close/>
                </a:path>
                <a:path w="6350" h="701040">
                  <a:moveTo>
                    <a:pt x="6350" y="621030"/>
                  </a:moveTo>
                  <a:lnTo>
                    <a:pt x="0" y="621030"/>
                  </a:lnTo>
                  <a:lnTo>
                    <a:pt x="0" y="626110"/>
                  </a:lnTo>
                  <a:lnTo>
                    <a:pt x="6350" y="626110"/>
                  </a:lnTo>
                  <a:lnTo>
                    <a:pt x="6350" y="621030"/>
                  </a:lnTo>
                  <a:close/>
                </a:path>
                <a:path w="6350" h="701040">
                  <a:moveTo>
                    <a:pt x="6350" y="614680"/>
                  </a:moveTo>
                  <a:lnTo>
                    <a:pt x="0" y="614680"/>
                  </a:lnTo>
                  <a:lnTo>
                    <a:pt x="0" y="619760"/>
                  </a:lnTo>
                  <a:lnTo>
                    <a:pt x="6350" y="619760"/>
                  </a:lnTo>
                  <a:lnTo>
                    <a:pt x="6350" y="614680"/>
                  </a:lnTo>
                  <a:close/>
                </a:path>
                <a:path w="6350" h="701040">
                  <a:moveTo>
                    <a:pt x="6350" y="608330"/>
                  </a:moveTo>
                  <a:lnTo>
                    <a:pt x="0" y="608330"/>
                  </a:lnTo>
                  <a:lnTo>
                    <a:pt x="0" y="613410"/>
                  </a:lnTo>
                  <a:lnTo>
                    <a:pt x="6350" y="613410"/>
                  </a:lnTo>
                  <a:lnTo>
                    <a:pt x="6350" y="608330"/>
                  </a:lnTo>
                  <a:close/>
                </a:path>
                <a:path w="6350" h="701040">
                  <a:moveTo>
                    <a:pt x="6350" y="601980"/>
                  </a:moveTo>
                  <a:lnTo>
                    <a:pt x="0" y="601980"/>
                  </a:lnTo>
                  <a:lnTo>
                    <a:pt x="0" y="607060"/>
                  </a:lnTo>
                  <a:lnTo>
                    <a:pt x="6350" y="607060"/>
                  </a:lnTo>
                  <a:lnTo>
                    <a:pt x="6350" y="601980"/>
                  </a:lnTo>
                  <a:close/>
                </a:path>
                <a:path w="6350" h="701040">
                  <a:moveTo>
                    <a:pt x="6350" y="595630"/>
                  </a:moveTo>
                  <a:lnTo>
                    <a:pt x="0" y="595630"/>
                  </a:lnTo>
                  <a:lnTo>
                    <a:pt x="0" y="600710"/>
                  </a:lnTo>
                  <a:lnTo>
                    <a:pt x="6350" y="600710"/>
                  </a:lnTo>
                  <a:lnTo>
                    <a:pt x="6350" y="595630"/>
                  </a:lnTo>
                  <a:close/>
                </a:path>
                <a:path w="6350" h="701040">
                  <a:moveTo>
                    <a:pt x="6350" y="589280"/>
                  </a:moveTo>
                  <a:lnTo>
                    <a:pt x="0" y="589280"/>
                  </a:lnTo>
                  <a:lnTo>
                    <a:pt x="0" y="594360"/>
                  </a:lnTo>
                  <a:lnTo>
                    <a:pt x="6350" y="594360"/>
                  </a:lnTo>
                  <a:lnTo>
                    <a:pt x="6350" y="589280"/>
                  </a:lnTo>
                  <a:close/>
                </a:path>
                <a:path w="6350" h="701040">
                  <a:moveTo>
                    <a:pt x="6350" y="582930"/>
                  </a:moveTo>
                  <a:lnTo>
                    <a:pt x="0" y="582930"/>
                  </a:lnTo>
                  <a:lnTo>
                    <a:pt x="0" y="588010"/>
                  </a:lnTo>
                  <a:lnTo>
                    <a:pt x="6350" y="588010"/>
                  </a:lnTo>
                  <a:lnTo>
                    <a:pt x="6350" y="582930"/>
                  </a:lnTo>
                  <a:close/>
                </a:path>
                <a:path w="6350" h="701040">
                  <a:moveTo>
                    <a:pt x="6350" y="576580"/>
                  </a:moveTo>
                  <a:lnTo>
                    <a:pt x="0" y="576580"/>
                  </a:lnTo>
                  <a:lnTo>
                    <a:pt x="0" y="581660"/>
                  </a:lnTo>
                  <a:lnTo>
                    <a:pt x="6350" y="581660"/>
                  </a:lnTo>
                  <a:lnTo>
                    <a:pt x="6350" y="576580"/>
                  </a:lnTo>
                  <a:close/>
                </a:path>
                <a:path w="6350" h="701040">
                  <a:moveTo>
                    <a:pt x="6350" y="570230"/>
                  </a:moveTo>
                  <a:lnTo>
                    <a:pt x="0" y="570230"/>
                  </a:lnTo>
                  <a:lnTo>
                    <a:pt x="0" y="575310"/>
                  </a:lnTo>
                  <a:lnTo>
                    <a:pt x="6350" y="575310"/>
                  </a:lnTo>
                  <a:lnTo>
                    <a:pt x="6350" y="570230"/>
                  </a:lnTo>
                  <a:close/>
                </a:path>
                <a:path w="6350" h="701040">
                  <a:moveTo>
                    <a:pt x="6350" y="562610"/>
                  </a:moveTo>
                  <a:lnTo>
                    <a:pt x="0" y="562610"/>
                  </a:lnTo>
                  <a:lnTo>
                    <a:pt x="0" y="568960"/>
                  </a:lnTo>
                  <a:lnTo>
                    <a:pt x="6350" y="568960"/>
                  </a:lnTo>
                  <a:lnTo>
                    <a:pt x="6350" y="562610"/>
                  </a:lnTo>
                  <a:close/>
                </a:path>
                <a:path w="6350" h="701040">
                  <a:moveTo>
                    <a:pt x="6350" y="557530"/>
                  </a:moveTo>
                  <a:lnTo>
                    <a:pt x="0" y="557530"/>
                  </a:lnTo>
                  <a:lnTo>
                    <a:pt x="0" y="561340"/>
                  </a:lnTo>
                  <a:lnTo>
                    <a:pt x="6350" y="561340"/>
                  </a:lnTo>
                  <a:lnTo>
                    <a:pt x="6350" y="557530"/>
                  </a:lnTo>
                  <a:close/>
                </a:path>
                <a:path w="6350" h="701040">
                  <a:moveTo>
                    <a:pt x="6350" y="551180"/>
                  </a:moveTo>
                  <a:lnTo>
                    <a:pt x="0" y="551180"/>
                  </a:lnTo>
                  <a:lnTo>
                    <a:pt x="0" y="556260"/>
                  </a:lnTo>
                  <a:lnTo>
                    <a:pt x="6350" y="556260"/>
                  </a:lnTo>
                  <a:lnTo>
                    <a:pt x="6350" y="551180"/>
                  </a:lnTo>
                  <a:close/>
                </a:path>
                <a:path w="6350" h="701040">
                  <a:moveTo>
                    <a:pt x="6350" y="543560"/>
                  </a:moveTo>
                  <a:lnTo>
                    <a:pt x="0" y="543560"/>
                  </a:lnTo>
                  <a:lnTo>
                    <a:pt x="0" y="549910"/>
                  </a:lnTo>
                  <a:lnTo>
                    <a:pt x="6350" y="549910"/>
                  </a:lnTo>
                  <a:lnTo>
                    <a:pt x="6350" y="543560"/>
                  </a:lnTo>
                  <a:close/>
                </a:path>
                <a:path w="6350" h="701040">
                  <a:moveTo>
                    <a:pt x="6350" y="538480"/>
                  </a:moveTo>
                  <a:lnTo>
                    <a:pt x="0" y="538480"/>
                  </a:lnTo>
                  <a:lnTo>
                    <a:pt x="0" y="542290"/>
                  </a:lnTo>
                  <a:lnTo>
                    <a:pt x="6350" y="542290"/>
                  </a:lnTo>
                  <a:lnTo>
                    <a:pt x="6350" y="538480"/>
                  </a:lnTo>
                  <a:close/>
                </a:path>
                <a:path w="6350" h="701040">
                  <a:moveTo>
                    <a:pt x="6350" y="532130"/>
                  </a:moveTo>
                  <a:lnTo>
                    <a:pt x="0" y="532130"/>
                  </a:lnTo>
                  <a:lnTo>
                    <a:pt x="0" y="537210"/>
                  </a:lnTo>
                  <a:lnTo>
                    <a:pt x="6350" y="537210"/>
                  </a:lnTo>
                  <a:lnTo>
                    <a:pt x="6350" y="532130"/>
                  </a:lnTo>
                  <a:close/>
                </a:path>
                <a:path w="6350" h="701040">
                  <a:moveTo>
                    <a:pt x="6350" y="525780"/>
                  </a:moveTo>
                  <a:lnTo>
                    <a:pt x="0" y="525780"/>
                  </a:lnTo>
                  <a:lnTo>
                    <a:pt x="0" y="530860"/>
                  </a:lnTo>
                  <a:lnTo>
                    <a:pt x="6350" y="530860"/>
                  </a:lnTo>
                  <a:lnTo>
                    <a:pt x="6350" y="525780"/>
                  </a:lnTo>
                  <a:close/>
                </a:path>
                <a:path w="6350" h="701040">
                  <a:moveTo>
                    <a:pt x="6350" y="519430"/>
                  </a:moveTo>
                  <a:lnTo>
                    <a:pt x="0" y="519430"/>
                  </a:lnTo>
                  <a:lnTo>
                    <a:pt x="0" y="524510"/>
                  </a:lnTo>
                  <a:lnTo>
                    <a:pt x="6350" y="524510"/>
                  </a:lnTo>
                  <a:lnTo>
                    <a:pt x="6350" y="519430"/>
                  </a:lnTo>
                  <a:close/>
                </a:path>
                <a:path w="6350" h="701040">
                  <a:moveTo>
                    <a:pt x="6350" y="513080"/>
                  </a:moveTo>
                  <a:lnTo>
                    <a:pt x="0" y="513080"/>
                  </a:lnTo>
                  <a:lnTo>
                    <a:pt x="0" y="518160"/>
                  </a:lnTo>
                  <a:lnTo>
                    <a:pt x="6350" y="518160"/>
                  </a:lnTo>
                  <a:lnTo>
                    <a:pt x="6350" y="513080"/>
                  </a:lnTo>
                  <a:close/>
                </a:path>
                <a:path w="6350" h="701040">
                  <a:moveTo>
                    <a:pt x="6350" y="506730"/>
                  </a:moveTo>
                  <a:lnTo>
                    <a:pt x="0" y="506730"/>
                  </a:lnTo>
                  <a:lnTo>
                    <a:pt x="0" y="511810"/>
                  </a:lnTo>
                  <a:lnTo>
                    <a:pt x="6350" y="511810"/>
                  </a:lnTo>
                  <a:lnTo>
                    <a:pt x="6350" y="506730"/>
                  </a:lnTo>
                  <a:close/>
                </a:path>
                <a:path w="6350" h="701040">
                  <a:moveTo>
                    <a:pt x="6350" y="500380"/>
                  </a:moveTo>
                  <a:lnTo>
                    <a:pt x="0" y="500380"/>
                  </a:lnTo>
                  <a:lnTo>
                    <a:pt x="0" y="505460"/>
                  </a:lnTo>
                  <a:lnTo>
                    <a:pt x="6350" y="505460"/>
                  </a:lnTo>
                  <a:lnTo>
                    <a:pt x="6350" y="500380"/>
                  </a:lnTo>
                  <a:close/>
                </a:path>
                <a:path w="6350" h="701040">
                  <a:moveTo>
                    <a:pt x="6350" y="494030"/>
                  </a:moveTo>
                  <a:lnTo>
                    <a:pt x="0" y="494030"/>
                  </a:lnTo>
                  <a:lnTo>
                    <a:pt x="0" y="499110"/>
                  </a:lnTo>
                  <a:lnTo>
                    <a:pt x="6350" y="499110"/>
                  </a:lnTo>
                  <a:lnTo>
                    <a:pt x="6350" y="494030"/>
                  </a:lnTo>
                  <a:close/>
                </a:path>
                <a:path w="6350" h="701040">
                  <a:moveTo>
                    <a:pt x="6350" y="487680"/>
                  </a:moveTo>
                  <a:lnTo>
                    <a:pt x="0" y="487680"/>
                  </a:lnTo>
                  <a:lnTo>
                    <a:pt x="0" y="492760"/>
                  </a:lnTo>
                  <a:lnTo>
                    <a:pt x="6350" y="492760"/>
                  </a:lnTo>
                  <a:lnTo>
                    <a:pt x="6350" y="487680"/>
                  </a:lnTo>
                  <a:close/>
                </a:path>
                <a:path w="6350" h="701040">
                  <a:moveTo>
                    <a:pt x="6350" y="481330"/>
                  </a:moveTo>
                  <a:lnTo>
                    <a:pt x="0" y="481330"/>
                  </a:lnTo>
                  <a:lnTo>
                    <a:pt x="0" y="486410"/>
                  </a:lnTo>
                  <a:lnTo>
                    <a:pt x="6350" y="486410"/>
                  </a:lnTo>
                  <a:lnTo>
                    <a:pt x="6350" y="481330"/>
                  </a:lnTo>
                  <a:close/>
                </a:path>
                <a:path w="6350" h="701040">
                  <a:moveTo>
                    <a:pt x="6350" y="474980"/>
                  </a:moveTo>
                  <a:lnTo>
                    <a:pt x="0" y="474980"/>
                  </a:lnTo>
                  <a:lnTo>
                    <a:pt x="0" y="480060"/>
                  </a:lnTo>
                  <a:lnTo>
                    <a:pt x="6350" y="480060"/>
                  </a:lnTo>
                  <a:lnTo>
                    <a:pt x="6350" y="474980"/>
                  </a:lnTo>
                  <a:close/>
                </a:path>
                <a:path w="6350" h="701040">
                  <a:moveTo>
                    <a:pt x="6350" y="468630"/>
                  </a:moveTo>
                  <a:lnTo>
                    <a:pt x="0" y="468630"/>
                  </a:lnTo>
                  <a:lnTo>
                    <a:pt x="0" y="473710"/>
                  </a:lnTo>
                  <a:lnTo>
                    <a:pt x="6350" y="473710"/>
                  </a:lnTo>
                  <a:lnTo>
                    <a:pt x="6350" y="468630"/>
                  </a:lnTo>
                  <a:close/>
                </a:path>
                <a:path w="6350" h="701040">
                  <a:moveTo>
                    <a:pt x="5079" y="461010"/>
                  </a:moveTo>
                  <a:lnTo>
                    <a:pt x="3810" y="461010"/>
                  </a:lnTo>
                  <a:lnTo>
                    <a:pt x="3810" y="462280"/>
                  </a:lnTo>
                  <a:lnTo>
                    <a:pt x="0" y="462280"/>
                  </a:lnTo>
                  <a:lnTo>
                    <a:pt x="0" y="467360"/>
                  </a:lnTo>
                  <a:lnTo>
                    <a:pt x="6350" y="467360"/>
                  </a:lnTo>
                  <a:lnTo>
                    <a:pt x="6350" y="463550"/>
                  </a:lnTo>
                  <a:lnTo>
                    <a:pt x="5079" y="463550"/>
                  </a:lnTo>
                  <a:lnTo>
                    <a:pt x="5079" y="461010"/>
                  </a:lnTo>
                  <a:close/>
                </a:path>
                <a:path w="6350" h="701040">
                  <a:moveTo>
                    <a:pt x="2539" y="455930"/>
                  </a:moveTo>
                  <a:lnTo>
                    <a:pt x="0" y="455930"/>
                  </a:lnTo>
                  <a:lnTo>
                    <a:pt x="0" y="461010"/>
                  </a:lnTo>
                  <a:lnTo>
                    <a:pt x="3810" y="461010"/>
                  </a:lnTo>
                  <a:lnTo>
                    <a:pt x="3810" y="458470"/>
                  </a:lnTo>
                  <a:lnTo>
                    <a:pt x="2539" y="458470"/>
                  </a:lnTo>
                  <a:lnTo>
                    <a:pt x="2539" y="455930"/>
                  </a:lnTo>
                  <a:close/>
                </a:path>
                <a:path w="6350" h="701040">
                  <a:moveTo>
                    <a:pt x="1269" y="452120"/>
                  </a:moveTo>
                  <a:lnTo>
                    <a:pt x="0" y="452120"/>
                  </a:lnTo>
                  <a:lnTo>
                    <a:pt x="0" y="454660"/>
                  </a:lnTo>
                  <a:lnTo>
                    <a:pt x="1269" y="454660"/>
                  </a:lnTo>
                  <a:lnTo>
                    <a:pt x="1269" y="452120"/>
                  </a:lnTo>
                  <a:close/>
                </a:path>
              </a:pathLst>
            </a:custGeom>
            <a:solidFill>
              <a:srgbClr val="3600F7"/>
            </a:solidFill>
          </p:spPr>
          <p:txBody>
            <a:bodyPr bIns="0" lIns="0" rIns="0" rtlCol="0" tIns="0" wrap="square"/>
            <a:p/>
          </p:txBody>
        </p:sp>
        <p:sp>
          <p:nvSpPr>
            <p:cNvPr id="1051085" name="object 2401"/>
            <p:cNvSpPr/>
            <p:nvPr/>
          </p:nvSpPr>
          <p:spPr>
            <a:xfrm>
              <a:off x="6324600" y="5803900"/>
              <a:ext cx="7620" cy="701040"/>
            </a:xfrm>
            <a:custGeom>
              <a:avLst/>
              <a:ahLst/>
              <a:rect l="l" t="t" r="r" b="b"/>
              <a:pathLst>
                <a:path w="7620" h="701040">
                  <a:moveTo>
                    <a:pt x="7620" y="0"/>
                  </a:moveTo>
                  <a:lnTo>
                    <a:pt x="3810" y="0"/>
                  </a:lnTo>
                  <a:lnTo>
                    <a:pt x="3810" y="1269"/>
                  </a:lnTo>
                  <a:lnTo>
                    <a:pt x="7620" y="1269"/>
                  </a:lnTo>
                  <a:lnTo>
                    <a:pt x="7620" y="0"/>
                  </a:lnTo>
                  <a:close/>
                </a:path>
                <a:path w="7620" h="701040">
                  <a:moveTo>
                    <a:pt x="7620" y="1270"/>
                  </a:moveTo>
                  <a:lnTo>
                    <a:pt x="0" y="1270"/>
                  </a:lnTo>
                  <a:lnTo>
                    <a:pt x="0" y="3809"/>
                  </a:lnTo>
                  <a:lnTo>
                    <a:pt x="7620" y="3809"/>
                  </a:lnTo>
                  <a:lnTo>
                    <a:pt x="7620" y="1270"/>
                  </a:lnTo>
                  <a:close/>
                </a:path>
                <a:path w="7620" h="701040">
                  <a:moveTo>
                    <a:pt x="7620" y="3810"/>
                  </a:moveTo>
                  <a:lnTo>
                    <a:pt x="0" y="3810"/>
                  </a:lnTo>
                  <a:lnTo>
                    <a:pt x="0" y="10159"/>
                  </a:lnTo>
                  <a:lnTo>
                    <a:pt x="7620" y="10159"/>
                  </a:lnTo>
                  <a:lnTo>
                    <a:pt x="7620" y="3810"/>
                  </a:lnTo>
                  <a:close/>
                </a:path>
                <a:path w="7620" h="701040">
                  <a:moveTo>
                    <a:pt x="7620" y="10160"/>
                  </a:moveTo>
                  <a:lnTo>
                    <a:pt x="0" y="10160"/>
                  </a:lnTo>
                  <a:lnTo>
                    <a:pt x="0" y="16509"/>
                  </a:lnTo>
                  <a:lnTo>
                    <a:pt x="7620" y="16509"/>
                  </a:lnTo>
                  <a:lnTo>
                    <a:pt x="7620" y="10160"/>
                  </a:lnTo>
                  <a:close/>
                </a:path>
                <a:path w="7620" h="701040">
                  <a:moveTo>
                    <a:pt x="7620" y="16510"/>
                  </a:moveTo>
                  <a:lnTo>
                    <a:pt x="0" y="16510"/>
                  </a:lnTo>
                  <a:lnTo>
                    <a:pt x="0" y="29209"/>
                  </a:lnTo>
                  <a:lnTo>
                    <a:pt x="7620" y="29209"/>
                  </a:lnTo>
                  <a:lnTo>
                    <a:pt x="7620" y="16510"/>
                  </a:lnTo>
                  <a:close/>
                </a:path>
                <a:path w="7620" h="701040">
                  <a:moveTo>
                    <a:pt x="7620" y="29210"/>
                  </a:moveTo>
                  <a:lnTo>
                    <a:pt x="0" y="29210"/>
                  </a:lnTo>
                  <a:lnTo>
                    <a:pt x="0" y="33019"/>
                  </a:lnTo>
                  <a:lnTo>
                    <a:pt x="7620" y="33019"/>
                  </a:lnTo>
                  <a:lnTo>
                    <a:pt x="7620" y="29210"/>
                  </a:lnTo>
                  <a:close/>
                </a:path>
                <a:path w="7620" h="701040">
                  <a:moveTo>
                    <a:pt x="7620" y="33020"/>
                  </a:moveTo>
                  <a:lnTo>
                    <a:pt x="0" y="33020"/>
                  </a:lnTo>
                  <a:lnTo>
                    <a:pt x="0" y="35559"/>
                  </a:lnTo>
                  <a:lnTo>
                    <a:pt x="7620" y="35559"/>
                  </a:lnTo>
                  <a:lnTo>
                    <a:pt x="7620" y="33020"/>
                  </a:lnTo>
                  <a:close/>
                </a:path>
                <a:path w="7620" h="701040">
                  <a:moveTo>
                    <a:pt x="7620" y="35560"/>
                  </a:moveTo>
                  <a:lnTo>
                    <a:pt x="0" y="35560"/>
                  </a:lnTo>
                  <a:lnTo>
                    <a:pt x="0" y="39369"/>
                  </a:lnTo>
                  <a:lnTo>
                    <a:pt x="7620" y="39369"/>
                  </a:lnTo>
                  <a:lnTo>
                    <a:pt x="7620" y="35560"/>
                  </a:lnTo>
                  <a:close/>
                </a:path>
                <a:path w="7620" h="701040">
                  <a:moveTo>
                    <a:pt x="7620" y="39370"/>
                  </a:moveTo>
                  <a:lnTo>
                    <a:pt x="0" y="39370"/>
                  </a:lnTo>
                  <a:lnTo>
                    <a:pt x="0" y="41909"/>
                  </a:lnTo>
                  <a:lnTo>
                    <a:pt x="7620" y="41909"/>
                  </a:lnTo>
                  <a:lnTo>
                    <a:pt x="7620" y="39370"/>
                  </a:lnTo>
                  <a:close/>
                </a:path>
                <a:path w="7620" h="701040">
                  <a:moveTo>
                    <a:pt x="7620" y="41910"/>
                  </a:moveTo>
                  <a:lnTo>
                    <a:pt x="0" y="41910"/>
                  </a:lnTo>
                  <a:lnTo>
                    <a:pt x="0" y="45719"/>
                  </a:lnTo>
                  <a:lnTo>
                    <a:pt x="7620" y="45719"/>
                  </a:lnTo>
                  <a:lnTo>
                    <a:pt x="7620" y="41910"/>
                  </a:lnTo>
                  <a:close/>
                </a:path>
                <a:path w="7620" h="701040">
                  <a:moveTo>
                    <a:pt x="7620" y="45720"/>
                  </a:moveTo>
                  <a:lnTo>
                    <a:pt x="0" y="45720"/>
                  </a:lnTo>
                  <a:lnTo>
                    <a:pt x="0" y="48259"/>
                  </a:lnTo>
                  <a:lnTo>
                    <a:pt x="7620" y="48259"/>
                  </a:lnTo>
                  <a:lnTo>
                    <a:pt x="7620" y="45720"/>
                  </a:lnTo>
                  <a:close/>
                </a:path>
                <a:path w="7620" h="701040">
                  <a:moveTo>
                    <a:pt x="7620" y="48260"/>
                  </a:moveTo>
                  <a:lnTo>
                    <a:pt x="0" y="48260"/>
                  </a:lnTo>
                  <a:lnTo>
                    <a:pt x="0" y="52069"/>
                  </a:lnTo>
                  <a:lnTo>
                    <a:pt x="7620" y="52069"/>
                  </a:lnTo>
                  <a:lnTo>
                    <a:pt x="7620" y="48260"/>
                  </a:lnTo>
                  <a:close/>
                </a:path>
                <a:path w="7620" h="701040">
                  <a:moveTo>
                    <a:pt x="7620" y="52070"/>
                  </a:moveTo>
                  <a:lnTo>
                    <a:pt x="0" y="52070"/>
                  </a:lnTo>
                  <a:lnTo>
                    <a:pt x="0" y="54609"/>
                  </a:lnTo>
                  <a:lnTo>
                    <a:pt x="7620" y="54609"/>
                  </a:lnTo>
                  <a:lnTo>
                    <a:pt x="7620" y="52070"/>
                  </a:lnTo>
                  <a:close/>
                </a:path>
                <a:path w="7620" h="701040">
                  <a:moveTo>
                    <a:pt x="7620" y="54610"/>
                  </a:moveTo>
                  <a:lnTo>
                    <a:pt x="0" y="54610"/>
                  </a:lnTo>
                  <a:lnTo>
                    <a:pt x="0" y="60959"/>
                  </a:lnTo>
                  <a:lnTo>
                    <a:pt x="7620" y="60959"/>
                  </a:lnTo>
                  <a:lnTo>
                    <a:pt x="7620" y="54610"/>
                  </a:lnTo>
                  <a:close/>
                </a:path>
                <a:path w="7620" h="701040">
                  <a:moveTo>
                    <a:pt x="7620" y="60960"/>
                  </a:moveTo>
                  <a:lnTo>
                    <a:pt x="0" y="60960"/>
                  </a:lnTo>
                  <a:lnTo>
                    <a:pt x="0" y="64769"/>
                  </a:lnTo>
                  <a:lnTo>
                    <a:pt x="7620" y="64769"/>
                  </a:lnTo>
                  <a:lnTo>
                    <a:pt x="7620" y="60960"/>
                  </a:lnTo>
                  <a:close/>
                </a:path>
                <a:path w="7620" h="701040">
                  <a:moveTo>
                    <a:pt x="7620" y="64770"/>
                  </a:moveTo>
                  <a:lnTo>
                    <a:pt x="0" y="64770"/>
                  </a:lnTo>
                  <a:lnTo>
                    <a:pt x="0" y="67309"/>
                  </a:lnTo>
                  <a:lnTo>
                    <a:pt x="7620" y="67309"/>
                  </a:lnTo>
                  <a:lnTo>
                    <a:pt x="7620" y="64770"/>
                  </a:lnTo>
                  <a:close/>
                </a:path>
                <a:path w="7620" h="701040">
                  <a:moveTo>
                    <a:pt x="7620" y="67310"/>
                  </a:moveTo>
                  <a:lnTo>
                    <a:pt x="0" y="67310"/>
                  </a:lnTo>
                  <a:lnTo>
                    <a:pt x="0" y="71119"/>
                  </a:lnTo>
                  <a:lnTo>
                    <a:pt x="7620" y="71119"/>
                  </a:lnTo>
                  <a:lnTo>
                    <a:pt x="7620" y="67310"/>
                  </a:lnTo>
                  <a:close/>
                </a:path>
                <a:path w="7620" h="701040">
                  <a:moveTo>
                    <a:pt x="7620" y="71120"/>
                  </a:moveTo>
                  <a:lnTo>
                    <a:pt x="0" y="71120"/>
                  </a:lnTo>
                  <a:lnTo>
                    <a:pt x="0" y="73659"/>
                  </a:lnTo>
                  <a:lnTo>
                    <a:pt x="7620" y="73659"/>
                  </a:lnTo>
                  <a:lnTo>
                    <a:pt x="7620" y="71120"/>
                  </a:lnTo>
                  <a:close/>
                </a:path>
                <a:path w="7620" h="701040">
                  <a:moveTo>
                    <a:pt x="7620" y="73660"/>
                  </a:moveTo>
                  <a:lnTo>
                    <a:pt x="0" y="73660"/>
                  </a:lnTo>
                  <a:lnTo>
                    <a:pt x="0" y="77469"/>
                  </a:lnTo>
                  <a:lnTo>
                    <a:pt x="7620" y="77469"/>
                  </a:lnTo>
                  <a:lnTo>
                    <a:pt x="7620" y="73660"/>
                  </a:lnTo>
                  <a:close/>
                </a:path>
                <a:path w="7620" h="701040">
                  <a:moveTo>
                    <a:pt x="7620" y="77470"/>
                  </a:moveTo>
                  <a:lnTo>
                    <a:pt x="0" y="77470"/>
                  </a:lnTo>
                  <a:lnTo>
                    <a:pt x="0" y="83819"/>
                  </a:lnTo>
                  <a:lnTo>
                    <a:pt x="7620" y="83819"/>
                  </a:lnTo>
                  <a:lnTo>
                    <a:pt x="7620" y="77470"/>
                  </a:lnTo>
                  <a:close/>
                </a:path>
                <a:path w="7620" h="701040">
                  <a:moveTo>
                    <a:pt x="7620" y="83820"/>
                  </a:moveTo>
                  <a:lnTo>
                    <a:pt x="0" y="83820"/>
                  </a:lnTo>
                  <a:lnTo>
                    <a:pt x="0" y="86359"/>
                  </a:lnTo>
                  <a:lnTo>
                    <a:pt x="7620" y="86359"/>
                  </a:lnTo>
                  <a:lnTo>
                    <a:pt x="7620" y="83820"/>
                  </a:lnTo>
                  <a:close/>
                </a:path>
                <a:path w="7620" h="701040">
                  <a:moveTo>
                    <a:pt x="7620" y="86360"/>
                  </a:moveTo>
                  <a:lnTo>
                    <a:pt x="0" y="86360"/>
                  </a:lnTo>
                  <a:lnTo>
                    <a:pt x="0" y="90169"/>
                  </a:lnTo>
                  <a:lnTo>
                    <a:pt x="7620" y="90169"/>
                  </a:lnTo>
                  <a:lnTo>
                    <a:pt x="7620" y="86360"/>
                  </a:lnTo>
                  <a:close/>
                </a:path>
                <a:path w="7620" h="701040">
                  <a:moveTo>
                    <a:pt x="7620" y="90170"/>
                  </a:moveTo>
                  <a:lnTo>
                    <a:pt x="0" y="90170"/>
                  </a:lnTo>
                  <a:lnTo>
                    <a:pt x="0" y="92709"/>
                  </a:lnTo>
                  <a:lnTo>
                    <a:pt x="7620" y="92709"/>
                  </a:lnTo>
                  <a:lnTo>
                    <a:pt x="7620" y="90170"/>
                  </a:lnTo>
                  <a:close/>
                </a:path>
                <a:path w="7620" h="701040">
                  <a:moveTo>
                    <a:pt x="7620" y="92710"/>
                  </a:moveTo>
                  <a:lnTo>
                    <a:pt x="0" y="92710"/>
                  </a:lnTo>
                  <a:lnTo>
                    <a:pt x="0" y="96519"/>
                  </a:lnTo>
                  <a:lnTo>
                    <a:pt x="7620" y="96519"/>
                  </a:lnTo>
                  <a:lnTo>
                    <a:pt x="7620" y="92710"/>
                  </a:lnTo>
                  <a:close/>
                </a:path>
                <a:path w="7620" h="701040">
                  <a:moveTo>
                    <a:pt x="7620" y="96520"/>
                  </a:moveTo>
                  <a:lnTo>
                    <a:pt x="0" y="96520"/>
                  </a:lnTo>
                  <a:lnTo>
                    <a:pt x="0" y="99059"/>
                  </a:lnTo>
                  <a:lnTo>
                    <a:pt x="7620" y="99059"/>
                  </a:lnTo>
                  <a:lnTo>
                    <a:pt x="7620" y="96520"/>
                  </a:lnTo>
                  <a:close/>
                </a:path>
                <a:path w="7620" h="701040">
                  <a:moveTo>
                    <a:pt x="7620" y="99060"/>
                  </a:moveTo>
                  <a:lnTo>
                    <a:pt x="0" y="99060"/>
                  </a:lnTo>
                  <a:lnTo>
                    <a:pt x="0" y="102869"/>
                  </a:lnTo>
                  <a:lnTo>
                    <a:pt x="7620" y="102869"/>
                  </a:lnTo>
                  <a:lnTo>
                    <a:pt x="7620" y="99060"/>
                  </a:lnTo>
                  <a:close/>
                </a:path>
                <a:path w="7620" h="701040">
                  <a:moveTo>
                    <a:pt x="7620" y="102870"/>
                  </a:moveTo>
                  <a:lnTo>
                    <a:pt x="0" y="102870"/>
                  </a:lnTo>
                  <a:lnTo>
                    <a:pt x="0" y="105409"/>
                  </a:lnTo>
                  <a:lnTo>
                    <a:pt x="7620" y="105409"/>
                  </a:lnTo>
                  <a:lnTo>
                    <a:pt x="7620" y="102870"/>
                  </a:lnTo>
                  <a:close/>
                </a:path>
                <a:path w="7620" h="701040">
                  <a:moveTo>
                    <a:pt x="7620" y="105410"/>
                  </a:moveTo>
                  <a:lnTo>
                    <a:pt x="0" y="105410"/>
                  </a:lnTo>
                  <a:lnTo>
                    <a:pt x="0" y="109219"/>
                  </a:lnTo>
                  <a:lnTo>
                    <a:pt x="7620" y="109219"/>
                  </a:lnTo>
                  <a:lnTo>
                    <a:pt x="7620" y="105410"/>
                  </a:lnTo>
                  <a:close/>
                </a:path>
                <a:path w="7620" h="701040">
                  <a:moveTo>
                    <a:pt x="7620" y="109220"/>
                  </a:moveTo>
                  <a:lnTo>
                    <a:pt x="0" y="109220"/>
                  </a:lnTo>
                  <a:lnTo>
                    <a:pt x="0" y="111759"/>
                  </a:lnTo>
                  <a:lnTo>
                    <a:pt x="7620" y="111759"/>
                  </a:lnTo>
                  <a:lnTo>
                    <a:pt x="7620" y="109220"/>
                  </a:lnTo>
                  <a:close/>
                </a:path>
                <a:path w="7620" h="701040">
                  <a:moveTo>
                    <a:pt x="7620" y="111760"/>
                  </a:moveTo>
                  <a:lnTo>
                    <a:pt x="0" y="111760"/>
                  </a:lnTo>
                  <a:lnTo>
                    <a:pt x="0" y="115569"/>
                  </a:lnTo>
                  <a:lnTo>
                    <a:pt x="7620" y="115569"/>
                  </a:lnTo>
                  <a:lnTo>
                    <a:pt x="7620" y="111760"/>
                  </a:lnTo>
                  <a:close/>
                </a:path>
                <a:path w="7620" h="701040">
                  <a:moveTo>
                    <a:pt x="7620" y="115570"/>
                  </a:moveTo>
                  <a:lnTo>
                    <a:pt x="0" y="115570"/>
                  </a:lnTo>
                  <a:lnTo>
                    <a:pt x="0" y="118109"/>
                  </a:lnTo>
                  <a:lnTo>
                    <a:pt x="7620" y="118109"/>
                  </a:lnTo>
                  <a:lnTo>
                    <a:pt x="7620" y="115570"/>
                  </a:lnTo>
                  <a:close/>
                </a:path>
                <a:path w="7620" h="701040">
                  <a:moveTo>
                    <a:pt x="7620" y="118110"/>
                  </a:moveTo>
                  <a:lnTo>
                    <a:pt x="0" y="118110"/>
                  </a:lnTo>
                  <a:lnTo>
                    <a:pt x="0" y="121919"/>
                  </a:lnTo>
                  <a:lnTo>
                    <a:pt x="7620" y="121919"/>
                  </a:lnTo>
                  <a:lnTo>
                    <a:pt x="7620" y="118110"/>
                  </a:lnTo>
                  <a:close/>
                </a:path>
                <a:path w="7620" h="701040">
                  <a:moveTo>
                    <a:pt x="7620" y="121920"/>
                  </a:moveTo>
                  <a:lnTo>
                    <a:pt x="0" y="121920"/>
                  </a:lnTo>
                  <a:lnTo>
                    <a:pt x="0" y="124459"/>
                  </a:lnTo>
                  <a:lnTo>
                    <a:pt x="7620" y="124459"/>
                  </a:lnTo>
                  <a:lnTo>
                    <a:pt x="7620" y="121920"/>
                  </a:lnTo>
                  <a:close/>
                </a:path>
                <a:path w="7620" h="701040">
                  <a:moveTo>
                    <a:pt x="7620" y="124460"/>
                  </a:moveTo>
                  <a:lnTo>
                    <a:pt x="0" y="124460"/>
                  </a:lnTo>
                  <a:lnTo>
                    <a:pt x="0" y="128269"/>
                  </a:lnTo>
                  <a:lnTo>
                    <a:pt x="7620" y="128269"/>
                  </a:lnTo>
                  <a:lnTo>
                    <a:pt x="7620" y="124460"/>
                  </a:lnTo>
                  <a:close/>
                </a:path>
                <a:path w="7620" h="701040">
                  <a:moveTo>
                    <a:pt x="7620" y="128270"/>
                  </a:moveTo>
                  <a:lnTo>
                    <a:pt x="0" y="128270"/>
                  </a:lnTo>
                  <a:lnTo>
                    <a:pt x="0" y="130809"/>
                  </a:lnTo>
                  <a:lnTo>
                    <a:pt x="7620" y="130809"/>
                  </a:lnTo>
                  <a:lnTo>
                    <a:pt x="7620" y="128270"/>
                  </a:lnTo>
                  <a:close/>
                </a:path>
                <a:path w="7620" h="701040">
                  <a:moveTo>
                    <a:pt x="7620" y="130810"/>
                  </a:moveTo>
                  <a:lnTo>
                    <a:pt x="0" y="130810"/>
                  </a:lnTo>
                  <a:lnTo>
                    <a:pt x="0" y="134619"/>
                  </a:lnTo>
                  <a:lnTo>
                    <a:pt x="7620" y="134619"/>
                  </a:lnTo>
                  <a:lnTo>
                    <a:pt x="7620" y="130810"/>
                  </a:lnTo>
                  <a:close/>
                </a:path>
                <a:path w="7620" h="701040">
                  <a:moveTo>
                    <a:pt x="7620" y="134620"/>
                  </a:moveTo>
                  <a:lnTo>
                    <a:pt x="0" y="134620"/>
                  </a:lnTo>
                  <a:lnTo>
                    <a:pt x="0" y="137159"/>
                  </a:lnTo>
                  <a:lnTo>
                    <a:pt x="7620" y="137159"/>
                  </a:lnTo>
                  <a:lnTo>
                    <a:pt x="7620" y="134620"/>
                  </a:lnTo>
                  <a:close/>
                </a:path>
                <a:path w="7620" h="701040">
                  <a:moveTo>
                    <a:pt x="7620" y="137160"/>
                  </a:moveTo>
                  <a:lnTo>
                    <a:pt x="0" y="137160"/>
                  </a:lnTo>
                  <a:lnTo>
                    <a:pt x="0" y="143509"/>
                  </a:lnTo>
                  <a:lnTo>
                    <a:pt x="7620" y="143509"/>
                  </a:lnTo>
                  <a:lnTo>
                    <a:pt x="7620" y="137160"/>
                  </a:lnTo>
                  <a:close/>
                </a:path>
                <a:path w="7620" h="701040">
                  <a:moveTo>
                    <a:pt x="7620" y="143510"/>
                  </a:moveTo>
                  <a:lnTo>
                    <a:pt x="0" y="143510"/>
                  </a:lnTo>
                  <a:lnTo>
                    <a:pt x="0" y="149859"/>
                  </a:lnTo>
                  <a:lnTo>
                    <a:pt x="7620" y="149859"/>
                  </a:lnTo>
                  <a:lnTo>
                    <a:pt x="7620" y="143510"/>
                  </a:lnTo>
                  <a:close/>
                </a:path>
                <a:path w="7620" h="701040">
                  <a:moveTo>
                    <a:pt x="7620" y="149860"/>
                  </a:moveTo>
                  <a:lnTo>
                    <a:pt x="0" y="149860"/>
                  </a:lnTo>
                  <a:lnTo>
                    <a:pt x="0" y="153669"/>
                  </a:lnTo>
                  <a:lnTo>
                    <a:pt x="7620" y="153669"/>
                  </a:lnTo>
                  <a:lnTo>
                    <a:pt x="7620" y="149860"/>
                  </a:lnTo>
                  <a:close/>
                </a:path>
                <a:path w="7620" h="701040">
                  <a:moveTo>
                    <a:pt x="7620" y="153670"/>
                  </a:moveTo>
                  <a:lnTo>
                    <a:pt x="0" y="153670"/>
                  </a:lnTo>
                  <a:lnTo>
                    <a:pt x="0" y="156209"/>
                  </a:lnTo>
                  <a:lnTo>
                    <a:pt x="7620" y="156209"/>
                  </a:lnTo>
                  <a:lnTo>
                    <a:pt x="7620" y="153670"/>
                  </a:lnTo>
                  <a:close/>
                </a:path>
                <a:path w="7620" h="701040">
                  <a:moveTo>
                    <a:pt x="7620" y="156210"/>
                  </a:moveTo>
                  <a:lnTo>
                    <a:pt x="0" y="156210"/>
                  </a:lnTo>
                  <a:lnTo>
                    <a:pt x="0" y="162559"/>
                  </a:lnTo>
                  <a:lnTo>
                    <a:pt x="7620" y="162559"/>
                  </a:lnTo>
                  <a:lnTo>
                    <a:pt x="7620" y="156210"/>
                  </a:lnTo>
                  <a:close/>
                </a:path>
                <a:path w="7620" h="701040">
                  <a:moveTo>
                    <a:pt x="7620" y="162560"/>
                  </a:moveTo>
                  <a:lnTo>
                    <a:pt x="0" y="162560"/>
                  </a:lnTo>
                  <a:lnTo>
                    <a:pt x="0" y="168909"/>
                  </a:lnTo>
                  <a:lnTo>
                    <a:pt x="7620" y="168909"/>
                  </a:lnTo>
                  <a:lnTo>
                    <a:pt x="7620" y="162560"/>
                  </a:lnTo>
                  <a:close/>
                </a:path>
                <a:path w="7620" h="701040">
                  <a:moveTo>
                    <a:pt x="7620" y="168910"/>
                  </a:moveTo>
                  <a:lnTo>
                    <a:pt x="0" y="168910"/>
                  </a:lnTo>
                  <a:lnTo>
                    <a:pt x="0" y="175259"/>
                  </a:lnTo>
                  <a:lnTo>
                    <a:pt x="7620" y="175259"/>
                  </a:lnTo>
                  <a:lnTo>
                    <a:pt x="7620" y="168910"/>
                  </a:lnTo>
                  <a:close/>
                </a:path>
                <a:path w="7620" h="701040">
                  <a:moveTo>
                    <a:pt x="7620" y="175260"/>
                  </a:moveTo>
                  <a:lnTo>
                    <a:pt x="0" y="175260"/>
                  </a:lnTo>
                  <a:lnTo>
                    <a:pt x="0" y="179069"/>
                  </a:lnTo>
                  <a:lnTo>
                    <a:pt x="7620" y="179069"/>
                  </a:lnTo>
                  <a:lnTo>
                    <a:pt x="7620" y="175260"/>
                  </a:lnTo>
                  <a:close/>
                </a:path>
                <a:path w="7620" h="701040">
                  <a:moveTo>
                    <a:pt x="7620" y="179070"/>
                  </a:moveTo>
                  <a:lnTo>
                    <a:pt x="0" y="179070"/>
                  </a:lnTo>
                  <a:lnTo>
                    <a:pt x="0" y="181609"/>
                  </a:lnTo>
                  <a:lnTo>
                    <a:pt x="7620" y="181609"/>
                  </a:lnTo>
                  <a:lnTo>
                    <a:pt x="7620" y="179070"/>
                  </a:lnTo>
                  <a:close/>
                </a:path>
                <a:path w="7620" h="701040">
                  <a:moveTo>
                    <a:pt x="7620" y="181610"/>
                  </a:moveTo>
                  <a:lnTo>
                    <a:pt x="0" y="181610"/>
                  </a:lnTo>
                  <a:lnTo>
                    <a:pt x="0" y="185419"/>
                  </a:lnTo>
                  <a:lnTo>
                    <a:pt x="7620" y="185419"/>
                  </a:lnTo>
                  <a:lnTo>
                    <a:pt x="7620" y="181610"/>
                  </a:lnTo>
                  <a:close/>
                </a:path>
                <a:path w="7620" h="701040">
                  <a:moveTo>
                    <a:pt x="7620" y="185420"/>
                  </a:moveTo>
                  <a:lnTo>
                    <a:pt x="0" y="185420"/>
                  </a:lnTo>
                  <a:lnTo>
                    <a:pt x="0" y="187959"/>
                  </a:lnTo>
                  <a:lnTo>
                    <a:pt x="7620" y="187959"/>
                  </a:lnTo>
                  <a:lnTo>
                    <a:pt x="7620" y="185420"/>
                  </a:lnTo>
                  <a:close/>
                </a:path>
                <a:path w="7620" h="701040">
                  <a:moveTo>
                    <a:pt x="7620" y="187960"/>
                  </a:moveTo>
                  <a:lnTo>
                    <a:pt x="0" y="187960"/>
                  </a:lnTo>
                  <a:lnTo>
                    <a:pt x="0" y="191769"/>
                  </a:lnTo>
                  <a:lnTo>
                    <a:pt x="7620" y="191769"/>
                  </a:lnTo>
                  <a:lnTo>
                    <a:pt x="7620" y="187960"/>
                  </a:lnTo>
                  <a:close/>
                </a:path>
                <a:path w="7620" h="701040">
                  <a:moveTo>
                    <a:pt x="7620" y="191770"/>
                  </a:moveTo>
                  <a:lnTo>
                    <a:pt x="0" y="191770"/>
                  </a:lnTo>
                  <a:lnTo>
                    <a:pt x="0" y="194309"/>
                  </a:lnTo>
                  <a:lnTo>
                    <a:pt x="7620" y="194309"/>
                  </a:lnTo>
                  <a:lnTo>
                    <a:pt x="7620" y="191770"/>
                  </a:lnTo>
                  <a:close/>
                </a:path>
                <a:path w="7620" h="701040">
                  <a:moveTo>
                    <a:pt x="7620" y="194310"/>
                  </a:moveTo>
                  <a:lnTo>
                    <a:pt x="0" y="194310"/>
                  </a:lnTo>
                  <a:lnTo>
                    <a:pt x="0" y="198119"/>
                  </a:lnTo>
                  <a:lnTo>
                    <a:pt x="7620" y="198119"/>
                  </a:lnTo>
                  <a:lnTo>
                    <a:pt x="7620" y="194310"/>
                  </a:lnTo>
                  <a:close/>
                </a:path>
                <a:path w="7620" h="701040">
                  <a:moveTo>
                    <a:pt x="7620" y="198120"/>
                  </a:moveTo>
                  <a:lnTo>
                    <a:pt x="0" y="198120"/>
                  </a:lnTo>
                  <a:lnTo>
                    <a:pt x="0" y="200659"/>
                  </a:lnTo>
                  <a:lnTo>
                    <a:pt x="7620" y="200659"/>
                  </a:lnTo>
                  <a:lnTo>
                    <a:pt x="7620" y="198120"/>
                  </a:lnTo>
                  <a:close/>
                </a:path>
                <a:path w="7620" h="701040">
                  <a:moveTo>
                    <a:pt x="7620" y="200660"/>
                  </a:moveTo>
                  <a:lnTo>
                    <a:pt x="0" y="200660"/>
                  </a:lnTo>
                  <a:lnTo>
                    <a:pt x="0" y="204469"/>
                  </a:lnTo>
                  <a:lnTo>
                    <a:pt x="7620" y="204469"/>
                  </a:lnTo>
                  <a:lnTo>
                    <a:pt x="7620" y="200660"/>
                  </a:lnTo>
                  <a:close/>
                </a:path>
                <a:path w="7620" h="701040">
                  <a:moveTo>
                    <a:pt x="7620" y="204470"/>
                  </a:moveTo>
                  <a:lnTo>
                    <a:pt x="0" y="204470"/>
                  </a:lnTo>
                  <a:lnTo>
                    <a:pt x="0" y="207009"/>
                  </a:lnTo>
                  <a:lnTo>
                    <a:pt x="7620" y="207009"/>
                  </a:lnTo>
                  <a:lnTo>
                    <a:pt x="7620" y="204470"/>
                  </a:lnTo>
                  <a:close/>
                </a:path>
                <a:path w="7620" h="701040">
                  <a:moveTo>
                    <a:pt x="7620" y="207010"/>
                  </a:moveTo>
                  <a:lnTo>
                    <a:pt x="0" y="207010"/>
                  </a:lnTo>
                  <a:lnTo>
                    <a:pt x="0" y="213359"/>
                  </a:lnTo>
                  <a:lnTo>
                    <a:pt x="7620" y="213359"/>
                  </a:lnTo>
                  <a:lnTo>
                    <a:pt x="7620" y="207010"/>
                  </a:lnTo>
                  <a:close/>
                </a:path>
                <a:path w="7620" h="701040">
                  <a:moveTo>
                    <a:pt x="7620" y="213360"/>
                  </a:moveTo>
                  <a:lnTo>
                    <a:pt x="0" y="213360"/>
                  </a:lnTo>
                  <a:lnTo>
                    <a:pt x="0" y="217169"/>
                  </a:lnTo>
                  <a:lnTo>
                    <a:pt x="7620" y="217169"/>
                  </a:lnTo>
                  <a:lnTo>
                    <a:pt x="7620" y="213360"/>
                  </a:lnTo>
                  <a:close/>
                </a:path>
                <a:path w="7620" h="701040">
                  <a:moveTo>
                    <a:pt x="7620" y="217170"/>
                  </a:moveTo>
                  <a:lnTo>
                    <a:pt x="0" y="217170"/>
                  </a:lnTo>
                  <a:lnTo>
                    <a:pt x="0" y="219709"/>
                  </a:lnTo>
                  <a:lnTo>
                    <a:pt x="7620" y="219709"/>
                  </a:lnTo>
                  <a:lnTo>
                    <a:pt x="7620" y="217170"/>
                  </a:lnTo>
                  <a:close/>
                </a:path>
                <a:path w="7620" h="701040">
                  <a:moveTo>
                    <a:pt x="7620" y="219710"/>
                  </a:moveTo>
                  <a:lnTo>
                    <a:pt x="0" y="219710"/>
                  </a:lnTo>
                  <a:lnTo>
                    <a:pt x="0" y="223519"/>
                  </a:lnTo>
                  <a:lnTo>
                    <a:pt x="7620" y="223519"/>
                  </a:lnTo>
                  <a:lnTo>
                    <a:pt x="7620" y="219710"/>
                  </a:lnTo>
                  <a:close/>
                </a:path>
                <a:path w="7620" h="701040">
                  <a:moveTo>
                    <a:pt x="7620" y="223520"/>
                  </a:moveTo>
                  <a:lnTo>
                    <a:pt x="0" y="223520"/>
                  </a:lnTo>
                  <a:lnTo>
                    <a:pt x="0" y="226059"/>
                  </a:lnTo>
                  <a:lnTo>
                    <a:pt x="7620" y="226059"/>
                  </a:lnTo>
                  <a:lnTo>
                    <a:pt x="7620" y="223520"/>
                  </a:lnTo>
                  <a:close/>
                </a:path>
                <a:path w="7620" h="701040">
                  <a:moveTo>
                    <a:pt x="7620" y="226060"/>
                  </a:moveTo>
                  <a:lnTo>
                    <a:pt x="0" y="226060"/>
                  </a:lnTo>
                  <a:lnTo>
                    <a:pt x="0" y="229869"/>
                  </a:lnTo>
                  <a:lnTo>
                    <a:pt x="7620" y="229869"/>
                  </a:lnTo>
                  <a:lnTo>
                    <a:pt x="7620" y="226060"/>
                  </a:lnTo>
                  <a:close/>
                </a:path>
                <a:path w="7620" h="701040">
                  <a:moveTo>
                    <a:pt x="7620" y="229870"/>
                  </a:moveTo>
                  <a:lnTo>
                    <a:pt x="0" y="229870"/>
                  </a:lnTo>
                  <a:lnTo>
                    <a:pt x="0" y="264159"/>
                  </a:lnTo>
                  <a:lnTo>
                    <a:pt x="5080" y="264159"/>
                  </a:lnTo>
                  <a:lnTo>
                    <a:pt x="5079" y="260350"/>
                  </a:lnTo>
                  <a:lnTo>
                    <a:pt x="6350" y="260350"/>
                  </a:lnTo>
                  <a:lnTo>
                    <a:pt x="6350" y="257809"/>
                  </a:lnTo>
                  <a:lnTo>
                    <a:pt x="7620" y="257809"/>
                  </a:lnTo>
                  <a:lnTo>
                    <a:pt x="7620" y="229870"/>
                  </a:lnTo>
                  <a:close/>
                </a:path>
                <a:path w="7620" h="701040">
                  <a:moveTo>
                    <a:pt x="3810" y="264160"/>
                  </a:moveTo>
                  <a:lnTo>
                    <a:pt x="0" y="264160"/>
                  </a:lnTo>
                  <a:lnTo>
                    <a:pt x="0" y="275590"/>
                  </a:lnTo>
                  <a:lnTo>
                    <a:pt x="1270" y="275590"/>
                  </a:lnTo>
                  <a:lnTo>
                    <a:pt x="1269" y="270509"/>
                  </a:lnTo>
                  <a:lnTo>
                    <a:pt x="2539" y="270509"/>
                  </a:lnTo>
                  <a:lnTo>
                    <a:pt x="2539" y="267970"/>
                  </a:lnTo>
                  <a:lnTo>
                    <a:pt x="3810" y="267970"/>
                  </a:lnTo>
                  <a:lnTo>
                    <a:pt x="3810" y="264160"/>
                  </a:lnTo>
                  <a:close/>
                </a:path>
                <a:path w="7620" h="701040">
                  <a:moveTo>
                    <a:pt x="1270" y="429259"/>
                  </a:moveTo>
                  <a:lnTo>
                    <a:pt x="0" y="429259"/>
                  </a:lnTo>
                  <a:lnTo>
                    <a:pt x="0" y="436880"/>
                  </a:lnTo>
                  <a:lnTo>
                    <a:pt x="2539" y="436880"/>
                  </a:lnTo>
                  <a:lnTo>
                    <a:pt x="2539" y="434340"/>
                  </a:lnTo>
                  <a:lnTo>
                    <a:pt x="1269" y="434340"/>
                  </a:lnTo>
                  <a:lnTo>
                    <a:pt x="1270" y="429259"/>
                  </a:lnTo>
                  <a:close/>
                </a:path>
                <a:path w="7620" h="701040">
                  <a:moveTo>
                    <a:pt x="5080" y="699769"/>
                  </a:moveTo>
                  <a:lnTo>
                    <a:pt x="2540" y="699769"/>
                  </a:lnTo>
                  <a:lnTo>
                    <a:pt x="2539" y="701040"/>
                  </a:lnTo>
                  <a:lnTo>
                    <a:pt x="5079" y="701040"/>
                  </a:lnTo>
                  <a:lnTo>
                    <a:pt x="5080" y="699769"/>
                  </a:lnTo>
                  <a:close/>
                </a:path>
                <a:path w="7620" h="701040">
                  <a:moveTo>
                    <a:pt x="7620" y="697230"/>
                  </a:moveTo>
                  <a:lnTo>
                    <a:pt x="0" y="697230"/>
                  </a:lnTo>
                  <a:lnTo>
                    <a:pt x="0" y="699769"/>
                  </a:lnTo>
                  <a:lnTo>
                    <a:pt x="7620" y="699769"/>
                  </a:lnTo>
                  <a:lnTo>
                    <a:pt x="7620" y="697230"/>
                  </a:lnTo>
                  <a:close/>
                </a:path>
                <a:path w="7620" h="701040">
                  <a:moveTo>
                    <a:pt x="7620" y="694690"/>
                  </a:moveTo>
                  <a:lnTo>
                    <a:pt x="0" y="694690"/>
                  </a:lnTo>
                  <a:lnTo>
                    <a:pt x="0" y="695960"/>
                  </a:lnTo>
                  <a:lnTo>
                    <a:pt x="7620" y="695960"/>
                  </a:lnTo>
                  <a:lnTo>
                    <a:pt x="7620" y="694690"/>
                  </a:lnTo>
                  <a:close/>
                </a:path>
                <a:path w="7620" h="701040">
                  <a:moveTo>
                    <a:pt x="7620" y="690880"/>
                  </a:moveTo>
                  <a:lnTo>
                    <a:pt x="0" y="690880"/>
                  </a:lnTo>
                  <a:lnTo>
                    <a:pt x="0" y="693419"/>
                  </a:lnTo>
                  <a:lnTo>
                    <a:pt x="7620" y="693419"/>
                  </a:lnTo>
                  <a:lnTo>
                    <a:pt x="7620" y="690880"/>
                  </a:lnTo>
                  <a:close/>
                </a:path>
                <a:path w="7620" h="701040">
                  <a:moveTo>
                    <a:pt x="7620" y="688340"/>
                  </a:moveTo>
                  <a:lnTo>
                    <a:pt x="0" y="688340"/>
                  </a:lnTo>
                  <a:lnTo>
                    <a:pt x="0" y="689610"/>
                  </a:lnTo>
                  <a:lnTo>
                    <a:pt x="7620" y="689610"/>
                  </a:lnTo>
                  <a:lnTo>
                    <a:pt x="7620" y="688340"/>
                  </a:lnTo>
                  <a:close/>
                </a:path>
                <a:path w="7620" h="701040">
                  <a:moveTo>
                    <a:pt x="7620" y="684530"/>
                  </a:moveTo>
                  <a:lnTo>
                    <a:pt x="0" y="684530"/>
                  </a:lnTo>
                  <a:lnTo>
                    <a:pt x="0" y="687069"/>
                  </a:lnTo>
                  <a:lnTo>
                    <a:pt x="7620" y="687069"/>
                  </a:lnTo>
                  <a:lnTo>
                    <a:pt x="7620" y="684530"/>
                  </a:lnTo>
                  <a:close/>
                </a:path>
                <a:path w="7620" h="701040">
                  <a:moveTo>
                    <a:pt x="7620" y="681990"/>
                  </a:moveTo>
                  <a:lnTo>
                    <a:pt x="0" y="681990"/>
                  </a:lnTo>
                  <a:lnTo>
                    <a:pt x="0" y="683260"/>
                  </a:lnTo>
                  <a:lnTo>
                    <a:pt x="7620" y="683260"/>
                  </a:lnTo>
                  <a:lnTo>
                    <a:pt x="7620" y="681990"/>
                  </a:lnTo>
                  <a:close/>
                </a:path>
                <a:path w="7620" h="701040">
                  <a:moveTo>
                    <a:pt x="7620" y="678180"/>
                  </a:moveTo>
                  <a:lnTo>
                    <a:pt x="0" y="678180"/>
                  </a:lnTo>
                  <a:lnTo>
                    <a:pt x="0" y="680719"/>
                  </a:lnTo>
                  <a:lnTo>
                    <a:pt x="7620" y="680719"/>
                  </a:lnTo>
                  <a:lnTo>
                    <a:pt x="7620" y="678180"/>
                  </a:lnTo>
                  <a:close/>
                </a:path>
                <a:path w="7620" h="701040">
                  <a:moveTo>
                    <a:pt x="7620" y="675640"/>
                  </a:moveTo>
                  <a:lnTo>
                    <a:pt x="0" y="675640"/>
                  </a:lnTo>
                  <a:lnTo>
                    <a:pt x="0" y="676910"/>
                  </a:lnTo>
                  <a:lnTo>
                    <a:pt x="7620" y="676910"/>
                  </a:lnTo>
                  <a:lnTo>
                    <a:pt x="7620" y="675640"/>
                  </a:lnTo>
                  <a:close/>
                </a:path>
                <a:path w="7620" h="701040">
                  <a:moveTo>
                    <a:pt x="7620" y="671830"/>
                  </a:moveTo>
                  <a:lnTo>
                    <a:pt x="0" y="671830"/>
                  </a:lnTo>
                  <a:lnTo>
                    <a:pt x="0" y="674370"/>
                  </a:lnTo>
                  <a:lnTo>
                    <a:pt x="7620" y="674370"/>
                  </a:lnTo>
                  <a:lnTo>
                    <a:pt x="7620" y="671830"/>
                  </a:lnTo>
                  <a:close/>
                </a:path>
                <a:path w="7620" h="701040">
                  <a:moveTo>
                    <a:pt x="7620" y="669290"/>
                  </a:moveTo>
                  <a:lnTo>
                    <a:pt x="0" y="669290"/>
                  </a:lnTo>
                  <a:lnTo>
                    <a:pt x="0" y="670560"/>
                  </a:lnTo>
                  <a:lnTo>
                    <a:pt x="7620" y="670560"/>
                  </a:lnTo>
                  <a:lnTo>
                    <a:pt x="7620" y="669290"/>
                  </a:lnTo>
                  <a:close/>
                </a:path>
                <a:path w="7620" h="701040">
                  <a:moveTo>
                    <a:pt x="7620" y="665480"/>
                  </a:moveTo>
                  <a:lnTo>
                    <a:pt x="0" y="665480"/>
                  </a:lnTo>
                  <a:lnTo>
                    <a:pt x="0" y="668019"/>
                  </a:lnTo>
                  <a:lnTo>
                    <a:pt x="7620" y="668019"/>
                  </a:lnTo>
                  <a:lnTo>
                    <a:pt x="7620" y="665480"/>
                  </a:lnTo>
                  <a:close/>
                </a:path>
                <a:path w="7620" h="701040">
                  <a:moveTo>
                    <a:pt x="7620" y="662940"/>
                  </a:moveTo>
                  <a:lnTo>
                    <a:pt x="0" y="662940"/>
                  </a:lnTo>
                  <a:lnTo>
                    <a:pt x="0" y="664210"/>
                  </a:lnTo>
                  <a:lnTo>
                    <a:pt x="7620" y="664210"/>
                  </a:lnTo>
                  <a:lnTo>
                    <a:pt x="7620" y="662940"/>
                  </a:lnTo>
                  <a:close/>
                </a:path>
                <a:path w="7620" h="701040">
                  <a:moveTo>
                    <a:pt x="7620" y="659130"/>
                  </a:moveTo>
                  <a:lnTo>
                    <a:pt x="0" y="659130"/>
                  </a:lnTo>
                  <a:lnTo>
                    <a:pt x="0" y="661670"/>
                  </a:lnTo>
                  <a:lnTo>
                    <a:pt x="7620" y="661670"/>
                  </a:lnTo>
                  <a:lnTo>
                    <a:pt x="7620" y="659130"/>
                  </a:lnTo>
                  <a:close/>
                </a:path>
                <a:path w="7620" h="701040">
                  <a:moveTo>
                    <a:pt x="7620" y="656590"/>
                  </a:moveTo>
                  <a:lnTo>
                    <a:pt x="0" y="656590"/>
                  </a:lnTo>
                  <a:lnTo>
                    <a:pt x="0" y="657860"/>
                  </a:lnTo>
                  <a:lnTo>
                    <a:pt x="7620" y="657860"/>
                  </a:lnTo>
                  <a:lnTo>
                    <a:pt x="7620" y="656590"/>
                  </a:lnTo>
                  <a:close/>
                </a:path>
                <a:path w="7620" h="701040">
                  <a:moveTo>
                    <a:pt x="7620" y="652780"/>
                  </a:moveTo>
                  <a:lnTo>
                    <a:pt x="0" y="652780"/>
                  </a:lnTo>
                  <a:lnTo>
                    <a:pt x="0" y="655320"/>
                  </a:lnTo>
                  <a:lnTo>
                    <a:pt x="7620" y="655320"/>
                  </a:lnTo>
                  <a:lnTo>
                    <a:pt x="7620" y="652780"/>
                  </a:lnTo>
                  <a:close/>
                </a:path>
                <a:path w="7620" h="701040">
                  <a:moveTo>
                    <a:pt x="7620" y="650240"/>
                  </a:moveTo>
                  <a:lnTo>
                    <a:pt x="0" y="650240"/>
                  </a:lnTo>
                  <a:lnTo>
                    <a:pt x="0" y="651510"/>
                  </a:lnTo>
                  <a:lnTo>
                    <a:pt x="7620" y="651510"/>
                  </a:lnTo>
                  <a:lnTo>
                    <a:pt x="7620" y="650240"/>
                  </a:lnTo>
                  <a:close/>
                </a:path>
                <a:path w="7620" h="701040">
                  <a:moveTo>
                    <a:pt x="7620" y="645160"/>
                  </a:moveTo>
                  <a:lnTo>
                    <a:pt x="0" y="645160"/>
                  </a:lnTo>
                  <a:lnTo>
                    <a:pt x="0" y="648970"/>
                  </a:lnTo>
                  <a:lnTo>
                    <a:pt x="7620" y="648970"/>
                  </a:lnTo>
                  <a:lnTo>
                    <a:pt x="7620" y="645160"/>
                  </a:lnTo>
                  <a:close/>
                </a:path>
                <a:path w="7620" h="701040">
                  <a:moveTo>
                    <a:pt x="7620" y="638810"/>
                  </a:moveTo>
                  <a:lnTo>
                    <a:pt x="0" y="638810"/>
                  </a:lnTo>
                  <a:lnTo>
                    <a:pt x="0" y="643890"/>
                  </a:lnTo>
                  <a:lnTo>
                    <a:pt x="7620" y="643890"/>
                  </a:lnTo>
                  <a:lnTo>
                    <a:pt x="7620" y="638810"/>
                  </a:lnTo>
                  <a:close/>
                </a:path>
                <a:path w="7620" h="701040">
                  <a:moveTo>
                    <a:pt x="7620" y="632460"/>
                  </a:moveTo>
                  <a:lnTo>
                    <a:pt x="0" y="632460"/>
                  </a:lnTo>
                  <a:lnTo>
                    <a:pt x="0" y="637540"/>
                  </a:lnTo>
                  <a:lnTo>
                    <a:pt x="7620" y="637540"/>
                  </a:lnTo>
                  <a:lnTo>
                    <a:pt x="7620" y="632460"/>
                  </a:lnTo>
                  <a:close/>
                </a:path>
                <a:path w="7620" h="701040">
                  <a:moveTo>
                    <a:pt x="7620" y="626110"/>
                  </a:moveTo>
                  <a:lnTo>
                    <a:pt x="0" y="626110"/>
                  </a:lnTo>
                  <a:lnTo>
                    <a:pt x="0" y="631190"/>
                  </a:lnTo>
                  <a:lnTo>
                    <a:pt x="7620" y="631190"/>
                  </a:lnTo>
                  <a:lnTo>
                    <a:pt x="7620" y="626110"/>
                  </a:lnTo>
                  <a:close/>
                </a:path>
                <a:path w="7620" h="701040">
                  <a:moveTo>
                    <a:pt x="7620" y="619760"/>
                  </a:moveTo>
                  <a:lnTo>
                    <a:pt x="0" y="619760"/>
                  </a:lnTo>
                  <a:lnTo>
                    <a:pt x="0" y="624840"/>
                  </a:lnTo>
                  <a:lnTo>
                    <a:pt x="7620" y="624840"/>
                  </a:lnTo>
                  <a:lnTo>
                    <a:pt x="7620" y="619760"/>
                  </a:lnTo>
                  <a:close/>
                </a:path>
                <a:path w="7620" h="701040">
                  <a:moveTo>
                    <a:pt x="7620" y="613410"/>
                  </a:moveTo>
                  <a:lnTo>
                    <a:pt x="0" y="613410"/>
                  </a:lnTo>
                  <a:lnTo>
                    <a:pt x="0" y="618490"/>
                  </a:lnTo>
                  <a:lnTo>
                    <a:pt x="7620" y="618490"/>
                  </a:lnTo>
                  <a:lnTo>
                    <a:pt x="7620" y="613410"/>
                  </a:lnTo>
                  <a:close/>
                </a:path>
                <a:path w="7620" h="701040">
                  <a:moveTo>
                    <a:pt x="7620" y="607060"/>
                  </a:moveTo>
                  <a:lnTo>
                    <a:pt x="0" y="607060"/>
                  </a:lnTo>
                  <a:lnTo>
                    <a:pt x="0" y="612140"/>
                  </a:lnTo>
                  <a:lnTo>
                    <a:pt x="7620" y="612140"/>
                  </a:lnTo>
                  <a:lnTo>
                    <a:pt x="7620" y="607060"/>
                  </a:lnTo>
                  <a:close/>
                </a:path>
                <a:path w="7620" h="701040">
                  <a:moveTo>
                    <a:pt x="7620" y="600710"/>
                  </a:moveTo>
                  <a:lnTo>
                    <a:pt x="0" y="600710"/>
                  </a:lnTo>
                  <a:lnTo>
                    <a:pt x="0" y="605790"/>
                  </a:lnTo>
                  <a:lnTo>
                    <a:pt x="7620" y="605790"/>
                  </a:lnTo>
                  <a:lnTo>
                    <a:pt x="7620" y="600710"/>
                  </a:lnTo>
                  <a:close/>
                </a:path>
                <a:path w="7620" h="701040">
                  <a:moveTo>
                    <a:pt x="7620" y="594360"/>
                  </a:moveTo>
                  <a:lnTo>
                    <a:pt x="0" y="594360"/>
                  </a:lnTo>
                  <a:lnTo>
                    <a:pt x="0" y="599440"/>
                  </a:lnTo>
                  <a:lnTo>
                    <a:pt x="7620" y="599440"/>
                  </a:lnTo>
                  <a:lnTo>
                    <a:pt x="7620" y="594360"/>
                  </a:lnTo>
                  <a:close/>
                </a:path>
                <a:path w="7620" h="701040">
                  <a:moveTo>
                    <a:pt x="7620" y="588010"/>
                  </a:moveTo>
                  <a:lnTo>
                    <a:pt x="0" y="588010"/>
                  </a:lnTo>
                  <a:lnTo>
                    <a:pt x="0" y="593090"/>
                  </a:lnTo>
                  <a:lnTo>
                    <a:pt x="7620" y="593090"/>
                  </a:lnTo>
                  <a:lnTo>
                    <a:pt x="7620" y="588010"/>
                  </a:lnTo>
                  <a:close/>
                </a:path>
                <a:path w="7620" h="701040">
                  <a:moveTo>
                    <a:pt x="7620" y="581660"/>
                  </a:moveTo>
                  <a:lnTo>
                    <a:pt x="0" y="581660"/>
                  </a:lnTo>
                  <a:lnTo>
                    <a:pt x="0" y="586740"/>
                  </a:lnTo>
                  <a:lnTo>
                    <a:pt x="7620" y="586740"/>
                  </a:lnTo>
                  <a:lnTo>
                    <a:pt x="7620" y="581660"/>
                  </a:lnTo>
                  <a:close/>
                </a:path>
                <a:path w="7620" h="701040">
                  <a:moveTo>
                    <a:pt x="7620" y="575310"/>
                  </a:moveTo>
                  <a:lnTo>
                    <a:pt x="0" y="575310"/>
                  </a:lnTo>
                  <a:lnTo>
                    <a:pt x="0" y="580390"/>
                  </a:lnTo>
                  <a:lnTo>
                    <a:pt x="7620" y="580390"/>
                  </a:lnTo>
                  <a:lnTo>
                    <a:pt x="7620" y="575310"/>
                  </a:lnTo>
                  <a:close/>
                </a:path>
                <a:path w="7620" h="701040">
                  <a:moveTo>
                    <a:pt x="7620" y="568960"/>
                  </a:moveTo>
                  <a:lnTo>
                    <a:pt x="0" y="568960"/>
                  </a:lnTo>
                  <a:lnTo>
                    <a:pt x="0" y="574040"/>
                  </a:lnTo>
                  <a:lnTo>
                    <a:pt x="7620" y="574040"/>
                  </a:lnTo>
                  <a:lnTo>
                    <a:pt x="7620" y="568960"/>
                  </a:lnTo>
                  <a:close/>
                </a:path>
                <a:path w="7620" h="701040">
                  <a:moveTo>
                    <a:pt x="7620" y="561340"/>
                  </a:moveTo>
                  <a:lnTo>
                    <a:pt x="0" y="561340"/>
                  </a:lnTo>
                  <a:lnTo>
                    <a:pt x="0" y="567690"/>
                  </a:lnTo>
                  <a:lnTo>
                    <a:pt x="7620" y="567690"/>
                  </a:lnTo>
                  <a:lnTo>
                    <a:pt x="7620" y="561340"/>
                  </a:lnTo>
                  <a:close/>
                </a:path>
                <a:path w="7620" h="701040">
                  <a:moveTo>
                    <a:pt x="7620" y="556260"/>
                  </a:moveTo>
                  <a:lnTo>
                    <a:pt x="0" y="556260"/>
                  </a:lnTo>
                  <a:lnTo>
                    <a:pt x="0" y="560070"/>
                  </a:lnTo>
                  <a:lnTo>
                    <a:pt x="7620" y="560070"/>
                  </a:lnTo>
                  <a:lnTo>
                    <a:pt x="7620" y="556260"/>
                  </a:lnTo>
                  <a:close/>
                </a:path>
                <a:path w="7620" h="701040">
                  <a:moveTo>
                    <a:pt x="7620" y="549910"/>
                  </a:moveTo>
                  <a:lnTo>
                    <a:pt x="0" y="549910"/>
                  </a:lnTo>
                  <a:lnTo>
                    <a:pt x="0" y="554990"/>
                  </a:lnTo>
                  <a:lnTo>
                    <a:pt x="7620" y="554990"/>
                  </a:lnTo>
                  <a:lnTo>
                    <a:pt x="7620" y="549910"/>
                  </a:lnTo>
                  <a:close/>
                </a:path>
                <a:path w="7620" h="701040">
                  <a:moveTo>
                    <a:pt x="7620" y="542290"/>
                  </a:moveTo>
                  <a:lnTo>
                    <a:pt x="0" y="542290"/>
                  </a:lnTo>
                  <a:lnTo>
                    <a:pt x="0" y="548640"/>
                  </a:lnTo>
                  <a:lnTo>
                    <a:pt x="7620" y="548640"/>
                  </a:lnTo>
                  <a:lnTo>
                    <a:pt x="7620" y="542290"/>
                  </a:lnTo>
                  <a:close/>
                </a:path>
                <a:path w="7620" h="701040">
                  <a:moveTo>
                    <a:pt x="7620" y="537210"/>
                  </a:moveTo>
                  <a:lnTo>
                    <a:pt x="0" y="537210"/>
                  </a:lnTo>
                  <a:lnTo>
                    <a:pt x="0" y="541020"/>
                  </a:lnTo>
                  <a:lnTo>
                    <a:pt x="7620" y="541020"/>
                  </a:lnTo>
                  <a:lnTo>
                    <a:pt x="7620" y="537210"/>
                  </a:lnTo>
                  <a:close/>
                </a:path>
                <a:path w="7620" h="701040">
                  <a:moveTo>
                    <a:pt x="7620" y="530860"/>
                  </a:moveTo>
                  <a:lnTo>
                    <a:pt x="0" y="530860"/>
                  </a:lnTo>
                  <a:lnTo>
                    <a:pt x="0" y="535940"/>
                  </a:lnTo>
                  <a:lnTo>
                    <a:pt x="7620" y="535940"/>
                  </a:lnTo>
                  <a:lnTo>
                    <a:pt x="7620" y="530860"/>
                  </a:lnTo>
                  <a:close/>
                </a:path>
                <a:path w="7620" h="701040">
                  <a:moveTo>
                    <a:pt x="7620" y="524510"/>
                  </a:moveTo>
                  <a:lnTo>
                    <a:pt x="0" y="524510"/>
                  </a:lnTo>
                  <a:lnTo>
                    <a:pt x="0" y="529590"/>
                  </a:lnTo>
                  <a:lnTo>
                    <a:pt x="7620" y="529590"/>
                  </a:lnTo>
                  <a:lnTo>
                    <a:pt x="7620" y="524510"/>
                  </a:lnTo>
                  <a:close/>
                </a:path>
                <a:path w="7620" h="701040">
                  <a:moveTo>
                    <a:pt x="7620" y="518159"/>
                  </a:moveTo>
                  <a:lnTo>
                    <a:pt x="0" y="518159"/>
                  </a:lnTo>
                  <a:lnTo>
                    <a:pt x="0" y="523240"/>
                  </a:lnTo>
                  <a:lnTo>
                    <a:pt x="7620" y="523240"/>
                  </a:lnTo>
                  <a:lnTo>
                    <a:pt x="7620" y="518159"/>
                  </a:lnTo>
                  <a:close/>
                </a:path>
                <a:path w="7620" h="701040">
                  <a:moveTo>
                    <a:pt x="7620" y="511809"/>
                  </a:moveTo>
                  <a:lnTo>
                    <a:pt x="0" y="511809"/>
                  </a:lnTo>
                  <a:lnTo>
                    <a:pt x="0" y="516890"/>
                  </a:lnTo>
                  <a:lnTo>
                    <a:pt x="7620" y="516890"/>
                  </a:lnTo>
                  <a:lnTo>
                    <a:pt x="7620" y="511809"/>
                  </a:lnTo>
                  <a:close/>
                </a:path>
                <a:path w="7620" h="701040">
                  <a:moveTo>
                    <a:pt x="7620" y="505459"/>
                  </a:moveTo>
                  <a:lnTo>
                    <a:pt x="0" y="505459"/>
                  </a:lnTo>
                  <a:lnTo>
                    <a:pt x="0" y="510540"/>
                  </a:lnTo>
                  <a:lnTo>
                    <a:pt x="7620" y="510540"/>
                  </a:lnTo>
                  <a:lnTo>
                    <a:pt x="7620" y="505459"/>
                  </a:lnTo>
                  <a:close/>
                </a:path>
                <a:path w="7620" h="701040">
                  <a:moveTo>
                    <a:pt x="7620" y="499109"/>
                  </a:moveTo>
                  <a:lnTo>
                    <a:pt x="0" y="499109"/>
                  </a:lnTo>
                  <a:lnTo>
                    <a:pt x="0" y="504190"/>
                  </a:lnTo>
                  <a:lnTo>
                    <a:pt x="7620" y="504190"/>
                  </a:lnTo>
                  <a:lnTo>
                    <a:pt x="7620" y="499109"/>
                  </a:lnTo>
                  <a:close/>
                </a:path>
                <a:path w="7620" h="701040">
                  <a:moveTo>
                    <a:pt x="7620" y="492760"/>
                  </a:moveTo>
                  <a:lnTo>
                    <a:pt x="0" y="492760"/>
                  </a:lnTo>
                  <a:lnTo>
                    <a:pt x="0" y="497840"/>
                  </a:lnTo>
                  <a:lnTo>
                    <a:pt x="7620" y="497840"/>
                  </a:lnTo>
                  <a:lnTo>
                    <a:pt x="7620" y="492760"/>
                  </a:lnTo>
                  <a:close/>
                </a:path>
                <a:path w="7620" h="701040">
                  <a:moveTo>
                    <a:pt x="7620" y="486409"/>
                  </a:moveTo>
                  <a:lnTo>
                    <a:pt x="0" y="486409"/>
                  </a:lnTo>
                  <a:lnTo>
                    <a:pt x="0" y="491490"/>
                  </a:lnTo>
                  <a:lnTo>
                    <a:pt x="7620" y="491490"/>
                  </a:lnTo>
                  <a:lnTo>
                    <a:pt x="7620" y="486409"/>
                  </a:lnTo>
                  <a:close/>
                </a:path>
                <a:path w="7620" h="701040">
                  <a:moveTo>
                    <a:pt x="7620" y="480059"/>
                  </a:moveTo>
                  <a:lnTo>
                    <a:pt x="0" y="480059"/>
                  </a:lnTo>
                  <a:lnTo>
                    <a:pt x="0" y="485140"/>
                  </a:lnTo>
                  <a:lnTo>
                    <a:pt x="7620" y="485140"/>
                  </a:lnTo>
                  <a:lnTo>
                    <a:pt x="7620" y="480059"/>
                  </a:lnTo>
                  <a:close/>
                </a:path>
                <a:path w="7620" h="701040">
                  <a:moveTo>
                    <a:pt x="7620" y="473709"/>
                  </a:moveTo>
                  <a:lnTo>
                    <a:pt x="0" y="473709"/>
                  </a:lnTo>
                  <a:lnTo>
                    <a:pt x="0" y="478790"/>
                  </a:lnTo>
                  <a:lnTo>
                    <a:pt x="7620" y="478790"/>
                  </a:lnTo>
                  <a:lnTo>
                    <a:pt x="7620" y="473709"/>
                  </a:lnTo>
                  <a:close/>
                </a:path>
                <a:path w="7620" h="701040">
                  <a:moveTo>
                    <a:pt x="7620" y="467359"/>
                  </a:moveTo>
                  <a:lnTo>
                    <a:pt x="0" y="467359"/>
                  </a:lnTo>
                  <a:lnTo>
                    <a:pt x="0" y="472440"/>
                  </a:lnTo>
                  <a:lnTo>
                    <a:pt x="7620" y="472440"/>
                  </a:lnTo>
                  <a:lnTo>
                    <a:pt x="7620" y="467359"/>
                  </a:lnTo>
                  <a:close/>
                </a:path>
                <a:path w="7620" h="701040">
                  <a:moveTo>
                    <a:pt x="7620" y="461009"/>
                  </a:moveTo>
                  <a:lnTo>
                    <a:pt x="0" y="461009"/>
                  </a:lnTo>
                  <a:lnTo>
                    <a:pt x="0" y="466090"/>
                  </a:lnTo>
                  <a:lnTo>
                    <a:pt x="7620" y="466090"/>
                  </a:lnTo>
                  <a:lnTo>
                    <a:pt x="7620" y="461009"/>
                  </a:lnTo>
                  <a:close/>
                </a:path>
                <a:path w="7620" h="701040">
                  <a:moveTo>
                    <a:pt x="7620" y="454659"/>
                  </a:moveTo>
                  <a:lnTo>
                    <a:pt x="0" y="454659"/>
                  </a:lnTo>
                  <a:lnTo>
                    <a:pt x="0" y="459740"/>
                  </a:lnTo>
                  <a:lnTo>
                    <a:pt x="7620" y="459740"/>
                  </a:lnTo>
                  <a:lnTo>
                    <a:pt x="7620" y="454659"/>
                  </a:lnTo>
                  <a:close/>
                </a:path>
                <a:path w="7620" h="701040">
                  <a:moveTo>
                    <a:pt x="7620" y="447040"/>
                  </a:moveTo>
                  <a:lnTo>
                    <a:pt x="6350" y="447040"/>
                  </a:lnTo>
                  <a:lnTo>
                    <a:pt x="6350" y="448309"/>
                  </a:lnTo>
                  <a:lnTo>
                    <a:pt x="0" y="448309"/>
                  </a:lnTo>
                  <a:lnTo>
                    <a:pt x="0" y="453390"/>
                  </a:lnTo>
                  <a:lnTo>
                    <a:pt x="7620" y="453390"/>
                  </a:lnTo>
                  <a:lnTo>
                    <a:pt x="7620" y="447040"/>
                  </a:lnTo>
                  <a:close/>
                </a:path>
                <a:path w="7620" h="701040">
                  <a:moveTo>
                    <a:pt x="5080" y="440690"/>
                  </a:moveTo>
                  <a:lnTo>
                    <a:pt x="3810" y="440690"/>
                  </a:lnTo>
                  <a:lnTo>
                    <a:pt x="3810" y="441959"/>
                  </a:lnTo>
                  <a:lnTo>
                    <a:pt x="0" y="441959"/>
                  </a:lnTo>
                  <a:lnTo>
                    <a:pt x="0" y="447040"/>
                  </a:lnTo>
                  <a:lnTo>
                    <a:pt x="6350" y="447040"/>
                  </a:lnTo>
                  <a:lnTo>
                    <a:pt x="6350" y="444500"/>
                  </a:lnTo>
                  <a:lnTo>
                    <a:pt x="5079" y="444500"/>
                  </a:lnTo>
                  <a:lnTo>
                    <a:pt x="5080" y="440690"/>
                  </a:lnTo>
                  <a:close/>
                </a:path>
                <a:path w="7620" h="701040">
                  <a:moveTo>
                    <a:pt x="3810" y="438150"/>
                  </a:moveTo>
                  <a:lnTo>
                    <a:pt x="0" y="438150"/>
                  </a:lnTo>
                  <a:lnTo>
                    <a:pt x="0" y="440690"/>
                  </a:lnTo>
                  <a:lnTo>
                    <a:pt x="3810" y="440690"/>
                  </a:lnTo>
                  <a:lnTo>
                    <a:pt x="3810" y="438150"/>
                  </a:lnTo>
                  <a:close/>
                </a:path>
              </a:pathLst>
            </a:custGeom>
            <a:solidFill>
              <a:srgbClr val="3500F7"/>
            </a:solidFill>
          </p:spPr>
          <p:txBody>
            <a:bodyPr bIns="0" lIns="0" rIns="0" rtlCol="0" tIns="0" wrap="square"/>
            <a:p/>
          </p:txBody>
        </p:sp>
        <p:sp>
          <p:nvSpPr>
            <p:cNvPr id="1051086" name="object 2402"/>
            <p:cNvSpPr/>
            <p:nvPr/>
          </p:nvSpPr>
          <p:spPr>
            <a:xfrm>
              <a:off x="6316980" y="5805170"/>
              <a:ext cx="7620" cy="698500"/>
            </a:xfrm>
            <a:custGeom>
              <a:avLst/>
              <a:ahLst/>
              <a:rect l="l" t="t" r="r" b="b"/>
              <a:pathLst>
                <a:path w="7620" h="698500">
                  <a:moveTo>
                    <a:pt x="7620" y="0"/>
                  </a:moveTo>
                  <a:lnTo>
                    <a:pt x="6350" y="0"/>
                  </a:lnTo>
                  <a:lnTo>
                    <a:pt x="6350" y="1269"/>
                  </a:lnTo>
                  <a:lnTo>
                    <a:pt x="2540" y="1269"/>
                  </a:lnTo>
                  <a:lnTo>
                    <a:pt x="2540" y="2539"/>
                  </a:lnTo>
                  <a:lnTo>
                    <a:pt x="7620" y="2539"/>
                  </a:lnTo>
                  <a:lnTo>
                    <a:pt x="7620" y="0"/>
                  </a:lnTo>
                  <a:close/>
                </a:path>
                <a:path w="7620" h="698500">
                  <a:moveTo>
                    <a:pt x="7620" y="2539"/>
                  </a:moveTo>
                  <a:lnTo>
                    <a:pt x="0" y="2539"/>
                  </a:lnTo>
                  <a:lnTo>
                    <a:pt x="0" y="8889"/>
                  </a:lnTo>
                  <a:lnTo>
                    <a:pt x="7620" y="8889"/>
                  </a:lnTo>
                  <a:lnTo>
                    <a:pt x="7620" y="2539"/>
                  </a:lnTo>
                  <a:close/>
                </a:path>
                <a:path w="7620" h="698500">
                  <a:moveTo>
                    <a:pt x="7620" y="8889"/>
                  </a:moveTo>
                  <a:lnTo>
                    <a:pt x="0" y="8889"/>
                  </a:lnTo>
                  <a:lnTo>
                    <a:pt x="0" y="15239"/>
                  </a:lnTo>
                  <a:lnTo>
                    <a:pt x="7620" y="15239"/>
                  </a:lnTo>
                  <a:lnTo>
                    <a:pt x="7620" y="8889"/>
                  </a:lnTo>
                  <a:close/>
                </a:path>
                <a:path w="7620" h="698500">
                  <a:moveTo>
                    <a:pt x="7620" y="15239"/>
                  </a:moveTo>
                  <a:lnTo>
                    <a:pt x="0" y="15239"/>
                  </a:lnTo>
                  <a:lnTo>
                    <a:pt x="0" y="27939"/>
                  </a:lnTo>
                  <a:lnTo>
                    <a:pt x="7620" y="27939"/>
                  </a:lnTo>
                  <a:lnTo>
                    <a:pt x="7620" y="15239"/>
                  </a:lnTo>
                  <a:close/>
                </a:path>
                <a:path w="7620" h="698500">
                  <a:moveTo>
                    <a:pt x="7620" y="27939"/>
                  </a:moveTo>
                  <a:lnTo>
                    <a:pt x="0" y="27939"/>
                  </a:lnTo>
                  <a:lnTo>
                    <a:pt x="0" y="31749"/>
                  </a:lnTo>
                  <a:lnTo>
                    <a:pt x="7620" y="31749"/>
                  </a:lnTo>
                  <a:lnTo>
                    <a:pt x="7620" y="27939"/>
                  </a:lnTo>
                  <a:close/>
                </a:path>
                <a:path w="7620" h="698500">
                  <a:moveTo>
                    <a:pt x="7620" y="31749"/>
                  </a:moveTo>
                  <a:lnTo>
                    <a:pt x="0" y="31749"/>
                  </a:lnTo>
                  <a:lnTo>
                    <a:pt x="0" y="34289"/>
                  </a:lnTo>
                  <a:lnTo>
                    <a:pt x="7620" y="34289"/>
                  </a:lnTo>
                  <a:lnTo>
                    <a:pt x="7620" y="31749"/>
                  </a:lnTo>
                  <a:close/>
                </a:path>
                <a:path w="7620" h="698500">
                  <a:moveTo>
                    <a:pt x="7620" y="34289"/>
                  </a:moveTo>
                  <a:lnTo>
                    <a:pt x="0" y="34289"/>
                  </a:lnTo>
                  <a:lnTo>
                    <a:pt x="0" y="38099"/>
                  </a:lnTo>
                  <a:lnTo>
                    <a:pt x="7620" y="38099"/>
                  </a:lnTo>
                  <a:lnTo>
                    <a:pt x="7620" y="34289"/>
                  </a:lnTo>
                  <a:close/>
                </a:path>
                <a:path w="7620" h="698500">
                  <a:moveTo>
                    <a:pt x="7620" y="38099"/>
                  </a:moveTo>
                  <a:lnTo>
                    <a:pt x="0" y="38099"/>
                  </a:lnTo>
                  <a:lnTo>
                    <a:pt x="0" y="40639"/>
                  </a:lnTo>
                  <a:lnTo>
                    <a:pt x="7620" y="40639"/>
                  </a:lnTo>
                  <a:lnTo>
                    <a:pt x="7620" y="38099"/>
                  </a:lnTo>
                  <a:close/>
                </a:path>
                <a:path w="7620" h="698500">
                  <a:moveTo>
                    <a:pt x="7620" y="40639"/>
                  </a:moveTo>
                  <a:lnTo>
                    <a:pt x="0" y="40639"/>
                  </a:lnTo>
                  <a:lnTo>
                    <a:pt x="0" y="44449"/>
                  </a:lnTo>
                  <a:lnTo>
                    <a:pt x="7620" y="44449"/>
                  </a:lnTo>
                  <a:lnTo>
                    <a:pt x="7620" y="40639"/>
                  </a:lnTo>
                  <a:close/>
                </a:path>
                <a:path w="7620" h="698500">
                  <a:moveTo>
                    <a:pt x="7620" y="44449"/>
                  </a:moveTo>
                  <a:lnTo>
                    <a:pt x="0" y="44449"/>
                  </a:lnTo>
                  <a:lnTo>
                    <a:pt x="0" y="46989"/>
                  </a:lnTo>
                  <a:lnTo>
                    <a:pt x="7620" y="46989"/>
                  </a:lnTo>
                  <a:lnTo>
                    <a:pt x="7620" y="44449"/>
                  </a:lnTo>
                  <a:close/>
                </a:path>
                <a:path w="7620" h="698500">
                  <a:moveTo>
                    <a:pt x="7620" y="46989"/>
                  </a:moveTo>
                  <a:lnTo>
                    <a:pt x="0" y="46989"/>
                  </a:lnTo>
                  <a:lnTo>
                    <a:pt x="0" y="50799"/>
                  </a:lnTo>
                  <a:lnTo>
                    <a:pt x="7620" y="50799"/>
                  </a:lnTo>
                  <a:lnTo>
                    <a:pt x="7620" y="46989"/>
                  </a:lnTo>
                  <a:close/>
                </a:path>
                <a:path w="7620" h="698500">
                  <a:moveTo>
                    <a:pt x="7620" y="50799"/>
                  </a:moveTo>
                  <a:lnTo>
                    <a:pt x="0" y="50799"/>
                  </a:lnTo>
                  <a:lnTo>
                    <a:pt x="0" y="53339"/>
                  </a:lnTo>
                  <a:lnTo>
                    <a:pt x="7620" y="53339"/>
                  </a:lnTo>
                  <a:lnTo>
                    <a:pt x="7620" y="50799"/>
                  </a:lnTo>
                  <a:close/>
                </a:path>
                <a:path w="7620" h="698500">
                  <a:moveTo>
                    <a:pt x="7620" y="53339"/>
                  </a:moveTo>
                  <a:lnTo>
                    <a:pt x="0" y="53339"/>
                  </a:lnTo>
                  <a:lnTo>
                    <a:pt x="0" y="59689"/>
                  </a:lnTo>
                  <a:lnTo>
                    <a:pt x="7620" y="59689"/>
                  </a:lnTo>
                  <a:lnTo>
                    <a:pt x="7620" y="53339"/>
                  </a:lnTo>
                  <a:close/>
                </a:path>
                <a:path w="7620" h="698500">
                  <a:moveTo>
                    <a:pt x="7620" y="59689"/>
                  </a:moveTo>
                  <a:lnTo>
                    <a:pt x="0" y="59689"/>
                  </a:lnTo>
                  <a:lnTo>
                    <a:pt x="0" y="63499"/>
                  </a:lnTo>
                  <a:lnTo>
                    <a:pt x="7620" y="63499"/>
                  </a:lnTo>
                  <a:lnTo>
                    <a:pt x="7620" y="59689"/>
                  </a:lnTo>
                  <a:close/>
                </a:path>
                <a:path w="7620" h="698500">
                  <a:moveTo>
                    <a:pt x="7620" y="63499"/>
                  </a:moveTo>
                  <a:lnTo>
                    <a:pt x="0" y="63499"/>
                  </a:lnTo>
                  <a:lnTo>
                    <a:pt x="0" y="66039"/>
                  </a:lnTo>
                  <a:lnTo>
                    <a:pt x="7620" y="66039"/>
                  </a:lnTo>
                  <a:lnTo>
                    <a:pt x="7620" y="63499"/>
                  </a:lnTo>
                  <a:close/>
                </a:path>
                <a:path w="7620" h="698500">
                  <a:moveTo>
                    <a:pt x="7620" y="66039"/>
                  </a:moveTo>
                  <a:lnTo>
                    <a:pt x="0" y="66039"/>
                  </a:lnTo>
                  <a:lnTo>
                    <a:pt x="0" y="69849"/>
                  </a:lnTo>
                  <a:lnTo>
                    <a:pt x="7620" y="69849"/>
                  </a:lnTo>
                  <a:lnTo>
                    <a:pt x="7620" y="66039"/>
                  </a:lnTo>
                  <a:close/>
                </a:path>
                <a:path w="7620" h="698500">
                  <a:moveTo>
                    <a:pt x="7620" y="69849"/>
                  </a:moveTo>
                  <a:lnTo>
                    <a:pt x="0" y="69849"/>
                  </a:lnTo>
                  <a:lnTo>
                    <a:pt x="0" y="72389"/>
                  </a:lnTo>
                  <a:lnTo>
                    <a:pt x="7620" y="72389"/>
                  </a:lnTo>
                  <a:lnTo>
                    <a:pt x="7620" y="69849"/>
                  </a:lnTo>
                  <a:close/>
                </a:path>
                <a:path w="7620" h="698500">
                  <a:moveTo>
                    <a:pt x="7620" y="72389"/>
                  </a:moveTo>
                  <a:lnTo>
                    <a:pt x="0" y="72389"/>
                  </a:lnTo>
                  <a:lnTo>
                    <a:pt x="0" y="76199"/>
                  </a:lnTo>
                  <a:lnTo>
                    <a:pt x="7620" y="76199"/>
                  </a:lnTo>
                  <a:lnTo>
                    <a:pt x="7620" y="72389"/>
                  </a:lnTo>
                  <a:close/>
                </a:path>
                <a:path w="7620" h="698500">
                  <a:moveTo>
                    <a:pt x="7620" y="76199"/>
                  </a:moveTo>
                  <a:lnTo>
                    <a:pt x="0" y="76199"/>
                  </a:lnTo>
                  <a:lnTo>
                    <a:pt x="0" y="82549"/>
                  </a:lnTo>
                  <a:lnTo>
                    <a:pt x="7620" y="82549"/>
                  </a:lnTo>
                  <a:lnTo>
                    <a:pt x="7620" y="76199"/>
                  </a:lnTo>
                  <a:close/>
                </a:path>
                <a:path w="7620" h="698500">
                  <a:moveTo>
                    <a:pt x="7620" y="82549"/>
                  </a:moveTo>
                  <a:lnTo>
                    <a:pt x="0" y="82549"/>
                  </a:lnTo>
                  <a:lnTo>
                    <a:pt x="0" y="85089"/>
                  </a:lnTo>
                  <a:lnTo>
                    <a:pt x="7620" y="85089"/>
                  </a:lnTo>
                  <a:lnTo>
                    <a:pt x="7620" y="82549"/>
                  </a:lnTo>
                  <a:close/>
                </a:path>
                <a:path w="7620" h="698500">
                  <a:moveTo>
                    <a:pt x="7620" y="85089"/>
                  </a:moveTo>
                  <a:lnTo>
                    <a:pt x="0" y="85089"/>
                  </a:lnTo>
                  <a:lnTo>
                    <a:pt x="0" y="88899"/>
                  </a:lnTo>
                  <a:lnTo>
                    <a:pt x="7620" y="88899"/>
                  </a:lnTo>
                  <a:lnTo>
                    <a:pt x="7620" y="85089"/>
                  </a:lnTo>
                  <a:close/>
                </a:path>
                <a:path w="7620" h="698500">
                  <a:moveTo>
                    <a:pt x="7620" y="88899"/>
                  </a:moveTo>
                  <a:lnTo>
                    <a:pt x="0" y="88899"/>
                  </a:lnTo>
                  <a:lnTo>
                    <a:pt x="0" y="91439"/>
                  </a:lnTo>
                  <a:lnTo>
                    <a:pt x="7620" y="91439"/>
                  </a:lnTo>
                  <a:lnTo>
                    <a:pt x="7620" y="88899"/>
                  </a:lnTo>
                  <a:close/>
                </a:path>
                <a:path w="7620" h="698500">
                  <a:moveTo>
                    <a:pt x="7620" y="91439"/>
                  </a:moveTo>
                  <a:lnTo>
                    <a:pt x="0" y="91439"/>
                  </a:lnTo>
                  <a:lnTo>
                    <a:pt x="0" y="95249"/>
                  </a:lnTo>
                  <a:lnTo>
                    <a:pt x="7620" y="95249"/>
                  </a:lnTo>
                  <a:lnTo>
                    <a:pt x="7620" y="91439"/>
                  </a:lnTo>
                  <a:close/>
                </a:path>
                <a:path w="7620" h="698500">
                  <a:moveTo>
                    <a:pt x="7620" y="95249"/>
                  </a:moveTo>
                  <a:lnTo>
                    <a:pt x="0" y="95249"/>
                  </a:lnTo>
                  <a:lnTo>
                    <a:pt x="0" y="97789"/>
                  </a:lnTo>
                  <a:lnTo>
                    <a:pt x="7620" y="97789"/>
                  </a:lnTo>
                  <a:lnTo>
                    <a:pt x="7620" y="95249"/>
                  </a:lnTo>
                  <a:close/>
                </a:path>
                <a:path w="7620" h="698500">
                  <a:moveTo>
                    <a:pt x="7620" y="97789"/>
                  </a:moveTo>
                  <a:lnTo>
                    <a:pt x="0" y="97789"/>
                  </a:lnTo>
                  <a:lnTo>
                    <a:pt x="0" y="101599"/>
                  </a:lnTo>
                  <a:lnTo>
                    <a:pt x="7620" y="101599"/>
                  </a:lnTo>
                  <a:lnTo>
                    <a:pt x="7620" y="97789"/>
                  </a:lnTo>
                  <a:close/>
                </a:path>
                <a:path w="7620" h="698500">
                  <a:moveTo>
                    <a:pt x="7620" y="101599"/>
                  </a:moveTo>
                  <a:lnTo>
                    <a:pt x="0" y="101599"/>
                  </a:lnTo>
                  <a:lnTo>
                    <a:pt x="0" y="104139"/>
                  </a:lnTo>
                  <a:lnTo>
                    <a:pt x="7620" y="104139"/>
                  </a:lnTo>
                  <a:lnTo>
                    <a:pt x="7620" y="101599"/>
                  </a:lnTo>
                  <a:close/>
                </a:path>
                <a:path w="7620" h="698500">
                  <a:moveTo>
                    <a:pt x="7620" y="104139"/>
                  </a:moveTo>
                  <a:lnTo>
                    <a:pt x="0" y="104139"/>
                  </a:lnTo>
                  <a:lnTo>
                    <a:pt x="0" y="107949"/>
                  </a:lnTo>
                  <a:lnTo>
                    <a:pt x="7620" y="107949"/>
                  </a:lnTo>
                  <a:lnTo>
                    <a:pt x="7620" y="104139"/>
                  </a:lnTo>
                  <a:close/>
                </a:path>
                <a:path w="7620" h="698500">
                  <a:moveTo>
                    <a:pt x="7620" y="107949"/>
                  </a:moveTo>
                  <a:lnTo>
                    <a:pt x="0" y="107949"/>
                  </a:lnTo>
                  <a:lnTo>
                    <a:pt x="0" y="110489"/>
                  </a:lnTo>
                  <a:lnTo>
                    <a:pt x="7620" y="110489"/>
                  </a:lnTo>
                  <a:lnTo>
                    <a:pt x="7620" y="107949"/>
                  </a:lnTo>
                  <a:close/>
                </a:path>
                <a:path w="7620" h="698500">
                  <a:moveTo>
                    <a:pt x="7620" y="110489"/>
                  </a:moveTo>
                  <a:lnTo>
                    <a:pt x="0" y="110489"/>
                  </a:lnTo>
                  <a:lnTo>
                    <a:pt x="0" y="114299"/>
                  </a:lnTo>
                  <a:lnTo>
                    <a:pt x="7620" y="114299"/>
                  </a:lnTo>
                  <a:lnTo>
                    <a:pt x="7620" y="110489"/>
                  </a:lnTo>
                  <a:close/>
                </a:path>
                <a:path w="7620" h="698500">
                  <a:moveTo>
                    <a:pt x="7620" y="114299"/>
                  </a:moveTo>
                  <a:lnTo>
                    <a:pt x="0" y="114299"/>
                  </a:lnTo>
                  <a:lnTo>
                    <a:pt x="0" y="116839"/>
                  </a:lnTo>
                  <a:lnTo>
                    <a:pt x="7620" y="116839"/>
                  </a:lnTo>
                  <a:lnTo>
                    <a:pt x="7620" y="114299"/>
                  </a:lnTo>
                  <a:close/>
                </a:path>
                <a:path w="7620" h="698500">
                  <a:moveTo>
                    <a:pt x="7620" y="116839"/>
                  </a:moveTo>
                  <a:lnTo>
                    <a:pt x="0" y="116839"/>
                  </a:lnTo>
                  <a:lnTo>
                    <a:pt x="0" y="120649"/>
                  </a:lnTo>
                  <a:lnTo>
                    <a:pt x="7620" y="120649"/>
                  </a:lnTo>
                  <a:lnTo>
                    <a:pt x="7620" y="116839"/>
                  </a:lnTo>
                  <a:close/>
                </a:path>
                <a:path w="7620" h="698500">
                  <a:moveTo>
                    <a:pt x="7620" y="120649"/>
                  </a:moveTo>
                  <a:lnTo>
                    <a:pt x="0" y="120649"/>
                  </a:lnTo>
                  <a:lnTo>
                    <a:pt x="0" y="123189"/>
                  </a:lnTo>
                  <a:lnTo>
                    <a:pt x="7620" y="123189"/>
                  </a:lnTo>
                  <a:lnTo>
                    <a:pt x="7620" y="120649"/>
                  </a:lnTo>
                  <a:close/>
                </a:path>
                <a:path w="7620" h="698500">
                  <a:moveTo>
                    <a:pt x="7620" y="123189"/>
                  </a:moveTo>
                  <a:lnTo>
                    <a:pt x="0" y="123189"/>
                  </a:lnTo>
                  <a:lnTo>
                    <a:pt x="0" y="126999"/>
                  </a:lnTo>
                  <a:lnTo>
                    <a:pt x="7620" y="126999"/>
                  </a:lnTo>
                  <a:lnTo>
                    <a:pt x="7620" y="123189"/>
                  </a:lnTo>
                  <a:close/>
                </a:path>
                <a:path w="7620" h="698500">
                  <a:moveTo>
                    <a:pt x="7620" y="126999"/>
                  </a:moveTo>
                  <a:lnTo>
                    <a:pt x="0" y="126999"/>
                  </a:lnTo>
                  <a:lnTo>
                    <a:pt x="0" y="129539"/>
                  </a:lnTo>
                  <a:lnTo>
                    <a:pt x="7620" y="129539"/>
                  </a:lnTo>
                  <a:lnTo>
                    <a:pt x="7620" y="126999"/>
                  </a:lnTo>
                  <a:close/>
                </a:path>
                <a:path w="7620" h="698500">
                  <a:moveTo>
                    <a:pt x="7620" y="129539"/>
                  </a:moveTo>
                  <a:lnTo>
                    <a:pt x="0" y="129539"/>
                  </a:lnTo>
                  <a:lnTo>
                    <a:pt x="0" y="133349"/>
                  </a:lnTo>
                  <a:lnTo>
                    <a:pt x="7620" y="133349"/>
                  </a:lnTo>
                  <a:lnTo>
                    <a:pt x="7620" y="129539"/>
                  </a:lnTo>
                  <a:close/>
                </a:path>
                <a:path w="7620" h="698500">
                  <a:moveTo>
                    <a:pt x="7620" y="133349"/>
                  </a:moveTo>
                  <a:lnTo>
                    <a:pt x="0" y="133349"/>
                  </a:lnTo>
                  <a:lnTo>
                    <a:pt x="0" y="135889"/>
                  </a:lnTo>
                  <a:lnTo>
                    <a:pt x="7620" y="135889"/>
                  </a:lnTo>
                  <a:lnTo>
                    <a:pt x="7620" y="133349"/>
                  </a:lnTo>
                  <a:close/>
                </a:path>
                <a:path w="7620" h="698500">
                  <a:moveTo>
                    <a:pt x="7620" y="135889"/>
                  </a:moveTo>
                  <a:lnTo>
                    <a:pt x="0" y="135889"/>
                  </a:lnTo>
                  <a:lnTo>
                    <a:pt x="0" y="142239"/>
                  </a:lnTo>
                  <a:lnTo>
                    <a:pt x="7620" y="142239"/>
                  </a:lnTo>
                  <a:lnTo>
                    <a:pt x="7620" y="135889"/>
                  </a:lnTo>
                  <a:close/>
                </a:path>
                <a:path w="7620" h="698500">
                  <a:moveTo>
                    <a:pt x="7620" y="142239"/>
                  </a:moveTo>
                  <a:lnTo>
                    <a:pt x="0" y="142239"/>
                  </a:lnTo>
                  <a:lnTo>
                    <a:pt x="0" y="148589"/>
                  </a:lnTo>
                  <a:lnTo>
                    <a:pt x="7620" y="148589"/>
                  </a:lnTo>
                  <a:lnTo>
                    <a:pt x="7620" y="142239"/>
                  </a:lnTo>
                  <a:close/>
                </a:path>
                <a:path w="7620" h="698500">
                  <a:moveTo>
                    <a:pt x="7620" y="148589"/>
                  </a:moveTo>
                  <a:lnTo>
                    <a:pt x="0" y="148589"/>
                  </a:lnTo>
                  <a:lnTo>
                    <a:pt x="0" y="152399"/>
                  </a:lnTo>
                  <a:lnTo>
                    <a:pt x="7620" y="152399"/>
                  </a:lnTo>
                  <a:lnTo>
                    <a:pt x="7620" y="148589"/>
                  </a:lnTo>
                  <a:close/>
                </a:path>
                <a:path w="7620" h="698500">
                  <a:moveTo>
                    <a:pt x="7620" y="152399"/>
                  </a:moveTo>
                  <a:lnTo>
                    <a:pt x="0" y="152399"/>
                  </a:lnTo>
                  <a:lnTo>
                    <a:pt x="0" y="154939"/>
                  </a:lnTo>
                  <a:lnTo>
                    <a:pt x="7620" y="154939"/>
                  </a:lnTo>
                  <a:lnTo>
                    <a:pt x="7620" y="152399"/>
                  </a:lnTo>
                  <a:close/>
                </a:path>
                <a:path w="7620" h="698500">
                  <a:moveTo>
                    <a:pt x="7620" y="154939"/>
                  </a:moveTo>
                  <a:lnTo>
                    <a:pt x="0" y="154939"/>
                  </a:lnTo>
                  <a:lnTo>
                    <a:pt x="0" y="161289"/>
                  </a:lnTo>
                  <a:lnTo>
                    <a:pt x="7620" y="161289"/>
                  </a:lnTo>
                  <a:lnTo>
                    <a:pt x="7620" y="154939"/>
                  </a:lnTo>
                  <a:close/>
                </a:path>
                <a:path w="7620" h="698500">
                  <a:moveTo>
                    <a:pt x="7620" y="161289"/>
                  </a:moveTo>
                  <a:lnTo>
                    <a:pt x="0" y="161289"/>
                  </a:lnTo>
                  <a:lnTo>
                    <a:pt x="0" y="167639"/>
                  </a:lnTo>
                  <a:lnTo>
                    <a:pt x="7620" y="167639"/>
                  </a:lnTo>
                  <a:lnTo>
                    <a:pt x="7620" y="161289"/>
                  </a:lnTo>
                  <a:close/>
                </a:path>
                <a:path w="7620" h="698500">
                  <a:moveTo>
                    <a:pt x="7620" y="167639"/>
                  </a:moveTo>
                  <a:lnTo>
                    <a:pt x="0" y="167639"/>
                  </a:lnTo>
                  <a:lnTo>
                    <a:pt x="0" y="173989"/>
                  </a:lnTo>
                  <a:lnTo>
                    <a:pt x="7620" y="173989"/>
                  </a:lnTo>
                  <a:lnTo>
                    <a:pt x="7620" y="167639"/>
                  </a:lnTo>
                  <a:close/>
                </a:path>
                <a:path w="7620" h="698500">
                  <a:moveTo>
                    <a:pt x="7620" y="173989"/>
                  </a:moveTo>
                  <a:lnTo>
                    <a:pt x="0" y="173989"/>
                  </a:lnTo>
                  <a:lnTo>
                    <a:pt x="0" y="177799"/>
                  </a:lnTo>
                  <a:lnTo>
                    <a:pt x="7620" y="177799"/>
                  </a:lnTo>
                  <a:lnTo>
                    <a:pt x="7620" y="173989"/>
                  </a:lnTo>
                  <a:close/>
                </a:path>
                <a:path w="7620" h="698500">
                  <a:moveTo>
                    <a:pt x="7620" y="177799"/>
                  </a:moveTo>
                  <a:lnTo>
                    <a:pt x="0" y="177799"/>
                  </a:lnTo>
                  <a:lnTo>
                    <a:pt x="0" y="180339"/>
                  </a:lnTo>
                  <a:lnTo>
                    <a:pt x="7620" y="180339"/>
                  </a:lnTo>
                  <a:lnTo>
                    <a:pt x="7620" y="177799"/>
                  </a:lnTo>
                  <a:close/>
                </a:path>
                <a:path w="7620" h="698500">
                  <a:moveTo>
                    <a:pt x="7620" y="180339"/>
                  </a:moveTo>
                  <a:lnTo>
                    <a:pt x="0" y="180339"/>
                  </a:lnTo>
                  <a:lnTo>
                    <a:pt x="0" y="184149"/>
                  </a:lnTo>
                  <a:lnTo>
                    <a:pt x="7620" y="184149"/>
                  </a:lnTo>
                  <a:lnTo>
                    <a:pt x="7620" y="180339"/>
                  </a:lnTo>
                  <a:close/>
                </a:path>
                <a:path w="7620" h="698500">
                  <a:moveTo>
                    <a:pt x="7620" y="184149"/>
                  </a:moveTo>
                  <a:lnTo>
                    <a:pt x="0" y="184149"/>
                  </a:lnTo>
                  <a:lnTo>
                    <a:pt x="0" y="186689"/>
                  </a:lnTo>
                  <a:lnTo>
                    <a:pt x="7620" y="186689"/>
                  </a:lnTo>
                  <a:lnTo>
                    <a:pt x="7620" y="184149"/>
                  </a:lnTo>
                  <a:close/>
                </a:path>
                <a:path w="7620" h="698500">
                  <a:moveTo>
                    <a:pt x="7620" y="186689"/>
                  </a:moveTo>
                  <a:lnTo>
                    <a:pt x="0" y="186689"/>
                  </a:lnTo>
                  <a:lnTo>
                    <a:pt x="0" y="190499"/>
                  </a:lnTo>
                  <a:lnTo>
                    <a:pt x="7620" y="190499"/>
                  </a:lnTo>
                  <a:lnTo>
                    <a:pt x="7620" y="186689"/>
                  </a:lnTo>
                  <a:close/>
                </a:path>
                <a:path w="7620" h="698500">
                  <a:moveTo>
                    <a:pt x="7620" y="190499"/>
                  </a:moveTo>
                  <a:lnTo>
                    <a:pt x="0" y="190499"/>
                  </a:lnTo>
                  <a:lnTo>
                    <a:pt x="0" y="193039"/>
                  </a:lnTo>
                  <a:lnTo>
                    <a:pt x="7620" y="193039"/>
                  </a:lnTo>
                  <a:lnTo>
                    <a:pt x="7620" y="190499"/>
                  </a:lnTo>
                  <a:close/>
                </a:path>
                <a:path w="7620" h="698500">
                  <a:moveTo>
                    <a:pt x="7620" y="193039"/>
                  </a:moveTo>
                  <a:lnTo>
                    <a:pt x="0" y="193039"/>
                  </a:lnTo>
                  <a:lnTo>
                    <a:pt x="0" y="196849"/>
                  </a:lnTo>
                  <a:lnTo>
                    <a:pt x="7620" y="196849"/>
                  </a:lnTo>
                  <a:lnTo>
                    <a:pt x="7620" y="193039"/>
                  </a:lnTo>
                  <a:close/>
                </a:path>
                <a:path w="7620" h="698500">
                  <a:moveTo>
                    <a:pt x="7620" y="196849"/>
                  </a:moveTo>
                  <a:lnTo>
                    <a:pt x="0" y="196849"/>
                  </a:lnTo>
                  <a:lnTo>
                    <a:pt x="0" y="199389"/>
                  </a:lnTo>
                  <a:lnTo>
                    <a:pt x="7620" y="199389"/>
                  </a:lnTo>
                  <a:lnTo>
                    <a:pt x="7620" y="196849"/>
                  </a:lnTo>
                  <a:close/>
                </a:path>
                <a:path w="7620" h="698500">
                  <a:moveTo>
                    <a:pt x="7620" y="199389"/>
                  </a:moveTo>
                  <a:lnTo>
                    <a:pt x="0" y="199389"/>
                  </a:lnTo>
                  <a:lnTo>
                    <a:pt x="0" y="203199"/>
                  </a:lnTo>
                  <a:lnTo>
                    <a:pt x="7620" y="203199"/>
                  </a:lnTo>
                  <a:lnTo>
                    <a:pt x="7620" y="199389"/>
                  </a:lnTo>
                  <a:close/>
                </a:path>
                <a:path w="7620" h="698500">
                  <a:moveTo>
                    <a:pt x="7620" y="203199"/>
                  </a:moveTo>
                  <a:lnTo>
                    <a:pt x="0" y="203199"/>
                  </a:lnTo>
                  <a:lnTo>
                    <a:pt x="0" y="205739"/>
                  </a:lnTo>
                  <a:lnTo>
                    <a:pt x="7620" y="205739"/>
                  </a:lnTo>
                  <a:lnTo>
                    <a:pt x="7620" y="203199"/>
                  </a:lnTo>
                  <a:close/>
                </a:path>
                <a:path w="7620" h="698500">
                  <a:moveTo>
                    <a:pt x="7620" y="205739"/>
                  </a:moveTo>
                  <a:lnTo>
                    <a:pt x="0" y="205739"/>
                  </a:lnTo>
                  <a:lnTo>
                    <a:pt x="0" y="212089"/>
                  </a:lnTo>
                  <a:lnTo>
                    <a:pt x="7620" y="212089"/>
                  </a:lnTo>
                  <a:lnTo>
                    <a:pt x="7620" y="205739"/>
                  </a:lnTo>
                  <a:close/>
                </a:path>
                <a:path w="7620" h="698500">
                  <a:moveTo>
                    <a:pt x="7620" y="212089"/>
                  </a:moveTo>
                  <a:lnTo>
                    <a:pt x="0" y="212089"/>
                  </a:lnTo>
                  <a:lnTo>
                    <a:pt x="0" y="215899"/>
                  </a:lnTo>
                  <a:lnTo>
                    <a:pt x="7620" y="215899"/>
                  </a:lnTo>
                  <a:lnTo>
                    <a:pt x="7620" y="212089"/>
                  </a:lnTo>
                  <a:close/>
                </a:path>
                <a:path w="7620" h="698500">
                  <a:moveTo>
                    <a:pt x="7620" y="215899"/>
                  </a:moveTo>
                  <a:lnTo>
                    <a:pt x="0" y="215899"/>
                  </a:lnTo>
                  <a:lnTo>
                    <a:pt x="0" y="218439"/>
                  </a:lnTo>
                  <a:lnTo>
                    <a:pt x="7620" y="218439"/>
                  </a:lnTo>
                  <a:lnTo>
                    <a:pt x="7620" y="215899"/>
                  </a:lnTo>
                  <a:close/>
                </a:path>
                <a:path w="7620" h="698500">
                  <a:moveTo>
                    <a:pt x="7620" y="218439"/>
                  </a:moveTo>
                  <a:lnTo>
                    <a:pt x="0" y="218439"/>
                  </a:lnTo>
                  <a:lnTo>
                    <a:pt x="0" y="222249"/>
                  </a:lnTo>
                  <a:lnTo>
                    <a:pt x="7620" y="222249"/>
                  </a:lnTo>
                  <a:lnTo>
                    <a:pt x="7620" y="218439"/>
                  </a:lnTo>
                  <a:close/>
                </a:path>
                <a:path w="7620" h="698500">
                  <a:moveTo>
                    <a:pt x="7620" y="222249"/>
                  </a:moveTo>
                  <a:lnTo>
                    <a:pt x="0" y="222249"/>
                  </a:lnTo>
                  <a:lnTo>
                    <a:pt x="0" y="224789"/>
                  </a:lnTo>
                  <a:lnTo>
                    <a:pt x="7620" y="224789"/>
                  </a:lnTo>
                  <a:lnTo>
                    <a:pt x="7620" y="222249"/>
                  </a:lnTo>
                  <a:close/>
                </a:path>
                <a:path w="7620" h="698500">
                  <a:moveTo>
                    <a:pt x="7620" y="224789"/>
                  </a:moveTo>
                  <a:lnTo>
                    <a:pt x="0" y="224789"/>
                  </a:lnTo>
                  <a:lnTo>
                    <a:pt x="0" y="228599"/>
                  </a:lnTo>
                  <a:lnTo>
                    <a:pt x="7620" y="228599"/>
                  </a:lnTo>
                  <a:lnTo>
                    <a:pt x="7620" y="224789"/>
                  </a:lnTo>
                  <a:close/>
                </a:path>
                <a:path w="7620" h="698500">
                  <a:moveTo>
                    <a:pt x="7620" y="228599"/>
                  </a:moveTo>
                  <a:lnTo>
                    <a:pt x="0" y="228599"/>
                  </a:lnTo>
                  <a:lnTo>
                    <a:pt x="0" y="262889"/>
                  </a:lnTo>
                  <a:lnTo>
                    <a:pt x="7620" y="262889"/>
                  </a:lnTo>
                  <a:lnTo>
                    <a:pt x="7620" y="228599"/>
                  </a:lnTo>
                  <a:close/>
                </a:path>
                <a:path w="7620" h="698500">
                  <a:moveTo>
                    <a:pt x="7620" y="262889"/>
                  </a:moveTo>
                  <a:lnTo>
                    <a:pt x="0" y="262889"/>
                  </a:lnTo>
                  <a:lnTo>
                    <a:pt x="0" y="332739"/>
                  </a:lnTo>
                  <a:lnTo>
                    <a:pt x="1270" y="332739"/>
                  </a:lnTo>
                  <a:lnTo>
                    <a:pt x="1270" y="317499"/>
                  </a:lnTo>
                  <a:lnTo>
                    <a:pt x="2539" y="317499"/>
                  </a:lnTo>
                  <a:lnTo>
                    <a:pt x="2540" y="303529"/>
                  </a:lnTo>
                  <a:lnTo>
                    <a:pt x="3810" y="303529"/>
                  </a:lnTo>
                  <a:lnTo>
                    <a:pt x="3810" y="293369"/>
                  </a:lnTo>
                  <a:lnTo>
                    <a:pt x="5079" y="293369"/>
                  </a:lnTo>
                  <a:lnTo>
                    <a:pt x="5080" y="285749"/>
                  </a:lnTo>
                  <a:lnTo>
                    <a:pt x="6350" y="285749"/>
                  </a:lnTo>
                  <a:lnTo>
                    <a:pt x="6350" y="279399"/>
                  </a:lnTo>
                  <a:lnTo>
                    <a:pt x="7620" y="279399"/>
                  </a:lnTo>
                  <a:lnTo>
                    <a:pt x="7620" y="262889"/>
                  </a:lnTo>
                  <a:close/>
                </a:path>
                <a:path w="7620" h="698500">
                  <a:moveTo>
                    <a:pt x="1270" y="361949"/>
                  </a:moveTo>
                  <a:lnTo>
                    <a:pt x="0" y="361949"/>
                  </a:lnTo>
                  <a:lnTo>
                    <a:pt x="0" y="372109"/>
                  </a:lnTo>
                  <a:lnTo>
                    <a:pt x="1270" y="372109"/>
                  </a:lnTo>
                  <a:lnTo>
                    <a:pt x="1270" y="361949"/>
                  </a:lnTo>
                  <a:close/>
                </a:path>
                <a:path w="7620" h="698500">
                  <a:moveTo>
                    <a:pt x="1270" y="332739"/>
                  </a:moveTo>
                  <a:lnTo>
                    <a:pt x="0" y="332739"/>
                  </a:lnTo>
                  <a:lnTo>
                    <a:pt x="0" y="339089"/>
                  </a:lnTo>
                  <a:lnTo>
                    <a:pt x="1270" y="339089"/>
                  </a:lnTo>
                  <a:lnTo>
                    <a:pt x="1270" y="332739"/>
                  </a:lnTo>
                  <a:close/>
                </a:path>
                <a:path w="7620" h="698500">
                  <a:moveTo>
                    <a:pt x="1270" y="372109"/>
                  </a:moveTo>
                  <a:lnTo>
                    <a:pt x="0" y="372109"/>
                  </a:lnTo>
                  <a:lnTo>
                    <a:pt x="0" y="435609"/>
                  </a:lnTo>
                  <a:lnTo>
                    <a:pt x="7620" y="435609"/>
                  </a:lnTo>
                  <a:lnTo>
                    <a:pt x="7620" y="421639"/>
                  </a:lnTo>
                  <a:lnTo>
                    <a:pt x="6350" y="421639"/>
                  </a:lnTo>
                  <a:lnTo>
                    <a:pt x="6350" y="416559"/>
                  </a:lnTo>
                  <a:lnTo>
                    <a:pt x="5079" y="416559"/>
                  </a:lnTo>
                  <a:lnTo>
                    <a:pt x="5079" y="408939"/>
                  </a:lnTo>
                  <a:lnTo>
                    <a:pt x="3810" y="408939"/>
                  </a:lnTo>
                  <a:lnTo>
                    <a:pt x="3810" y="398779"/>
                  </a:lnTo>
                  <a:lnTo>
                    <a:pt x="2539" y="398779"/>
                  </a:lnTo>
                  <a:lnTo>
                    <a:pt x="2539" y="383539"/>
                  </a:lnTo>
                  <a:lnTo>
                    <a:pt x="1270" y="383539"/>
                  </a:lnTo>
                  <a:lnTo>
                    <a:pt x="1270" y="372109"/>
                  </a:lnTo>
                  <a:close/>
                </a:path>
                <a:path w="7620" h="698500">
                  <a:moveTo>
                    <a:pt x="7620" y="695959"/>
                  </a:moveTo>
                  <a:lnTo>
                    <a:pt x="5080" y="695959"/>
                  </a:lnTo>
                  <a:lnTo>
                    <a:pt x="5080" y="698499"/>
                  </a:lnTo>
                  <a:lnTo>
                    <a:pt x="7620" y="698499"/>
                  </a:lnTo>
                  <a:lnTo>
                    <a:pt x="7620" y="695959"/>
                  </a:lnTo>
                  <a:close/>
                </a:path>
                <a:path w="7620" h="698500">
                  <a:moveTo>
                    <a:pt x="7620" y="693419"/>
                  </a:moveTo>
                  <a:lnTo>
                    <a:pt x="0" y="693419"/>
                  </a:lnTo>
                  <a:lnTo>
                    <a:pt x="0" y="694689"/>
                  </a:lnTo>
                  <a:lnTo>
                    <a:pt x="7620" y="694689"/>
                  </a:lnTo>
                  <a:lnTo>
                    <a:pt x="7620" y="693419"/>
                  </a:lnTo>
                  <a:close/>
                </a:path>
                <a:path w="7620" h="698500">
                  <a:moveTo>
                    <a:pt x="7620" y="689609"/>
                  </a:moveTo>
                  <a:lnTo>
                    <a:pt x="0" y="689609"/>
                  </a:lnTo>
                  <a:lnTo>
                    <a:pt x="0" y="692149"/>
                  </a:lnTo>
                  <a:lnTo>
                    <a:pt x="7620" y="692149"/>
                  </a:lnTo>
                  <a:lnTo>
                    <a:pt x="7620" y="689609"/>
                  </a:lnTo>
                  <a:close/>
                </a:path>
                <a:path w="7620" h="698500">
                  <a:moveTo>
                    <a:pt x="7620" y="687069"/>
                  </a:moveTo>
                  <a:lnTo>
                    <a:pt x="0" y="687069"/>
                  </a:lnTo>
                  <a:lnTo>
                    <a:pt x="0" y="688339"/>
                  </a:lnTo>
                  <a:lnTo>
                    <a:pt x="7620" y="688339"/>
                  </a:lnTo>
                  <a:lnTo>
                    <a:pt x="7620" y="687069"/>
                  </a:lnTo>
                  <a:close/>
                </a:path>
                <a:path w="7620" h="698500">
                  <a:moveTo>
                    <a:pt x="7620" y="683259"/>
                  </a:moveTo>
                  <a:lnTo>
                    <a:pt x="0" y="683259"/>
                  </a:lnTo>
                  <a:lnTo>
                    <a:pt x="0" y="685799"/>
                  </a:lnTo>
                  <a:lnTo>
                    <a:pt x="7620" y="685799"/>
                  </a:lnTo>
                  <a:lnTo>
                    <a:pt x="7620" y="683259"/>
                  </a:lnTo>
                  <a:close/>
                </a:path>
                <a:path w="7620" h="698500">
                  <a:moveTo>
                    <a:pt x="7620" y="680719"/>
                  </a:moveTo>
                  <a:lnTo>
                    <a:pt x="0" y="680719"/>
                  </a:lnTo>
                  <a:lnTo>
                    <a:pt x="0" y="681989"/>
                  </a:lnTo>
                  <a:lnTo>
                    <a:pt x="7620" y="681989"/>
                  </a:lnTo>
                  <a:lnTo>
                    <a:pt x="7620" y="680719"/>
                  </a:lnTo>
                  <a:close/>
                </a:path>
                <a:path w="7620" h="698500">
                  <a:moveTo>
                    <a:pt x="7620" y="676909"/>
                  </a:moveTo>
                  <a:lnTo>
                    <a:pt x="0" y="676909"/>
                  </a:lnTo>
                  <a:lnTo>
                    <a:pt x="0" y="679449"/>
                  </a:lnTo>
                  <a:lnTo>
                    <a:pt x="7620" y="679449"/>
                  </a:lnTo>
                  <a:lnTo>
                    <a:pt x="7620" y="676909"/>
                  </a:lnTo>
                  <a:close/>
                </a:path>
                <a:path w="7620" h="698500">
                  <a:moveTo>
                    <a:pt x="7620" y="674369"/>
                  </a:moveTo>
                  <a:lnTo>
                    <a:pt x="0" y="674369"/>
                  </a:lnTo>
                  <a:lnTo>
                    <a:pt x="0" y="675639"/>
                  </a:lnTo>
                  <a:lnTo>
                    <a:pt x="7620" y="675639"/>
                  </a:lnTo>
                  <a:lnTo>
                    <a:pt x="7620" y="674369"/>
                  </a:lnTo>
                  <a:close/>
                </a:path>
                <a:path w="7620" h="698500">
                  <a:moveTo>
                    <a:pt x="7620" y="670559"/>
                  </a:moveTo>
                  <a:lnTo>
                    <a:pt x="0" y="670559"/>
                  </a:lnTo>
                  <a:lnTo>
                    <a:pt x="0" y="673099"/>
                  </a:lnTo>
                  <a:lnTo>
                    <a:pt x="7620" y="673099"/>
                  </a:lnTo>
                  <a:lnTo>
                    <a:pt x="7620" y="670559"/>
                  </a:lnTo>
                  <a:close/>
                </a:path>
                <a:path w="7620" h="698500">
                  <a:moveTo>
                    <a:pt x="7620" y="668019"/>
                  </a:moveTo>
                  <a:lnTo>
                    <a:pt x="0" y="668019"/>
                  </a:lnTo>
                  <a:lnTo>
                    <a:pt x="0" y="669289"/>
                  </a:lnTo>
                  <a:lnTo>
                    <a:pt x="7620" y="669289"/>
                  </a:lnTo>
                  <a:lnTo>
                    <a:pt x="7620" y="668019"/>
                  </a:lnTo>
                  <a:close/>
                </a:path>
                <a:path w="7620" h="698500">
                  <a:moveTo>
                    <a:pt x="7620" y="664209"/>
                  </a:moveTo>
                  <a:lnTo>
                    <a:pt x="0" y="664209"/>
                  </a:lnTo>
                  <a:lnTo>
                    <a:pt x="0" y="666749"/>
                  </a:lnTo>
                  <a:lnTo>
                    <a:pt x="7620" y="666749"/>
                  </a:lnTo>
                  <a:lnTo>
                    <a:pt x="7620" y="664209"/>
                  </a:lnTo>
                  <a:close/>
                </a:path>
                <a:path w="7620" h="698500">
                  <a:moveTo>
                    <a:pt x="7620" y="661669"/>
                  </a:moveTo>
                  <a:lnTo>
                    <a:pt x="0" y="661669"/>
                  </a:lnTo>
                  <a:lnTo>
                    <a:pt x="0" y="662939"/>
                  </a:lnTo>
                  <a:lnTo>
                    <a:pt x="7620" y="662939"/>
                  </a:lnTo>
                  <a:lnTo>
                    <a:pt x="7620" y="661669"/>
                  </a:lnTo>
                  <a:close/>
                </a:path>
                <a:path w="7620" h="698500">
                  <a:moveTo>
                    <a:pt x="7620" y="657859"/>
                  </a:moveTo>
                  <a:lnTo>
                    <a:pt x="0" y="657859"/>
                  </a:lnTo>
                  <a:lnTo>
                    <a:pt x="0" y="660399"/>
                  </a:lnTo>
                  <a:lnTo>
                    <a:pt x="7620" y="660399"/>
                  </a:lnTo>
                  <a:lnTo>
                    <a:pt x="7620" y="657859"/>
                  </a:lnTo>
                  <a:close/>
                </a:path>
                <a:path w="7620" h="698500">
                  <a:moveTo>
                    <a:pt x="7620" y="655319"/>
                  </a:moveTo>
                  <a:lnTo>
                    <a:pt x="0" y="655319"/>
                  </a:lnTo>
                  <a:lnTo>
                    <a:pt x="0" y="656589"/>
                  </a:lnTo>
                  <a:lnTo>
                    <a:pt x="7620" y="656589"/>
                  </a:lnTo>
                  <a:lnTo>
                    <a:pt x="7620" y="655319"/>
                  </a:lnTo>
                  <a:close/>
                </a:path>
                <a:path w="7620" h="698500">
                  <a:moveTo>
                    <a:pt x="7620" y="651509"/>
                  </a:moveTo>
                  <a:lnTo>
                    <a:pt x="0" y="651509"/>
                  </a:lnTo>
                  <a:lnTo>
                    <a:pt x="0" y="654049"/>
                  </a:lnTo>
                  <a:lnTo>
                    <a:pt x="7620" y="654049"/>
                  </a:lnTo>
                  <a:lnTo>
                    <a:pt x="7620" y="651509"/>
                  </a:lnTo>
                  <a:close/>
                </a:path>
                <a:path w="7620" h="698500">
                  <a:moveTo>
                    <a:pt x="7620" y="648969"/>
                  </a:moveTo>
                  <a:lnTo>
                    <a:pt x="0" y="648969"/>
                  </a:lnTo>
                  <a:lnTo>
                    <a:pt x="0" y="650239"/>
                  </a:lnTo>
                  <a:lnTo>
                    <a:pt x="7620" y="650239"/>
                  </a:lnTo>
                  <a:lnTo>
                    <a:pt x="7620" y="648969"/>
                  </a:lnTo>
                  <a:close/>
                </a:path>
                <a:path w="7620" h="698500">
                  <a:moveTo>
                    <a:pt x="7620" y="643889"/>
                  </a:moveTo>
                  <a:lnTo>
                    <a:pt x="0" y="643889"/>
                  </a:lnTo>
                  <a:lnTo>
                    <a:pt x="0" y="647699"/>
                  </a:lnTo>
                  <a:lnTo>
                    <a:pt x="7620" y="647699"/>
                  </a:lnTo>
                  <a:lnTo>
                    <a:pt x="7620" y="643889"/>
                  </a:lnTo>
                  <a:close/>
                </a:path>
                <a:path w="7620" h="698500">
                  <a:moveTo>
                    <a:pt x="7620" y="637539"/>
                  </a:moveTo>
                  <a:lnTo>
                    <a:pt x="0" y="637539"/>
                  </a:lnTo>
                  <a:lnTo>
                    <a:pt x="0" y="642619"/>
                  </a:lnTo>
                  <a:lnTo>
                    <a:pt x="7620" y="642619"/>
                  </a:lnTo>
                  <a:lnTo>
                    <a:pt x="7620" y="637539"/>
                  </a:lnTo>
                  <a:close/>
                </a:path>
                <a:path w="7620" h="698500">
                  <a:moveTo>
                    <a:pt x="7620" y="631189"/>
                  </a:moveTo>
                  <a:lnTo>
                    <a:pt x="0" y="631189"/>
                  </a:lnTo>
                  <a:lnTo>
                    <a:pt x="0" y="636269"/>
                  </a:lnTo>
                  <a:lnTo>
                    <a:pt x="7620" y="636269"/>
                  </a:lnTo>
                  <a:lnTo>
                    <a:pt x="7620" y="631189"/>
                  </a:lnTo>
                  <a:close/>
                </a:path>
                <a:path w="7620" h="698500">
                  <a:moveTo>
                    <a:pt x="7620" y="624839"/>
                  </a:moveTo>
                  <a:lnTo>
                    <a:pt x="0" y="624839"/>
                  </a:lnTo>
                  <a:lnTo>
                    <a:pt x="0" y="629919"/>
                  </a:lnTo>
                  <a:lnTo>
                    <a:pt x="7620" y="629919"/>
                  </a:lnTo>
                  <a:lnTo>
                    <a:pt x="7620" y="624839"/>
                  </a:lnTo>
                  <a:close/>
                </a:path>
                <a:path w="7620" h="698500">
                  <a:moveTo>
                    <a:pt x="7620" y="618489"/>
                  </a:moveTo>
                  <a:lnTo>
                    <a:pt x="0" y="618489"/>
                  </a:lnTo>
                  <a:lnTo>
                    <a:pt x="0" y="623569"/>
                  </a:lnTo>
                  <a:lnTo>
                    <a:pt x="7620" y="623569"/>
                  </a:lnTo>
                  <a:lnTo>
                    <a:pt x="7620" y="618489"/>
                  </a:lnTo>
                  <a:close/>
                </a:path>
                <a:path w="7620" h="698500">
                  <a:moveTo>
                    <a:pt x="7620" y="612139"/>
                  </a:moveTo>
                  <a:lnTo>
                    <a:pt x="0" y="612139"/>
                  </a:lnTo>
                  <a:lnTo>
                    <a:pt x="0" y="617219"/>
                  </a:lnTo>
                  <a:lnTo>
                    <a:pt x="7620" y="617219"/>
                  </a:lnTo>
                  <a:lnTo>
                    <a:pt x="7620" y="612139"/>
                  </a:lnTo>
                  <a:close/>
                </a:path>
                <a:path w="7620" h="698500">
                  <a:moveTo>
                    <a:pt x="7620" y="605789"/>
                  </a:moveTo>
                  <a:lnTo>
                    <a:pt x="0" y="605789"/>
                  </a:lnTo>
                  <a:lnTo>
                    <a:pt x="0" y="610869"/>
                  </a:lnTo>
                  <a:lnTo>
                    <a:pt x="7620" y="610869"/>
                  </a:lnTo>
                  <a:lnTo>
                    <a:pt x="7620" y="605789"/>
                  </a:lnTo>
                  <a:close/>
                </a:path>
                <a:path w="7620" h="698500">
                  <a:moveTo>
                    <a:pt x="7620" y="599439"/>
                  </a:moveTo>
                  <a:lnTo>
                    <a:pt x="0" y="599439"/>
                  </a:lnTo>
                  <a:lnTo>
                    <a:pt x="0" y="604519"/>
                  </a:lnTo>
                  <a:lnTo>
                    <a:pt x="7620" y="604519"/>
                  </a:lnTo>
                  <a:lnTo>
                    <a:pt x="7620" y="599439"/>
                  </a:lnTo>
                  <a:close/>
                </a:path>
                <a:path w="7620" h="698500">
                  <a:moveTo>
                    <a:pt x="7620" y="593089"/>
                  </a:moveTo>
                  <a:lnTo>
                    <a:pt x="0" y="593089"/>
                  </a:lnTo>
                  <a:lnTo>
                    <a:pt x="0" y="598169"/>
                  </a:lnTo>
                  <a:lnTo>
                    <a:pt x="7620" y="598169"/>
                  </a:lnTo>
                  <a:lnTo>
                    <a:pt x="7620" y="593089"/>
                  </a:lnTo>
                  <a:close/>
                </a:path>
                <a:path w="7620" h="698500">
                  <a:moveTo>
                    <a:pt x="7620" y="586739"/>
                  </a:moveTo>
                  <a:lnTo>
                    <a:pt x="0" y="586739"/>
                  </a:lnTo>
                  <a:lnTo>
                    <a:pt x="0" y="591819"/>
                  </a:lnTo>
                  <a:lnTo>
                    <a:pt x="7620" y="591819"/>
                  </a:lnTo>
                  <a:lnTo>
                    <a:pt x="7620" y="586739"/>
                  </a:lnTo>
                  <a:close/>
                </a:path>
                <a:path w="7620" h="698500">
                  <a:moveTo>
                    <a:pt x="7620" y="580389"/>
                  </a:moveTo>
                  <a:lnTo>
                    <a:pt x="0" y="580389"/>
                  </a:lnTo>
                  <a:lnTo>
                    <a:pt x="0" y="585469"/>
                  </a:lnTo>
                  <a:lnTo>
                    <a:pt x="7620" y="585469"/>
                  </a:lnTo>
                  <a:lnTo>
                    <a:pt x="7620" y="580389"/>
                  </a:lnTo>
                  <a:close/>
                </a:path>
                <a:path w="7620" h="698500">
                  <a:moveTo>
                    <a:pt x="7620" y="574039"/>
                  </a:moveTo>
                  <a:lnTo>
                    <a:pt x="0" y="574039"/>
                  </a:lnTo>
                  <a:lnTo>
                    <a:pt x="0" y="579119"/>
                  </a:lnTo>
                  <a:lnTo>
                    <a:pt x="7620" y="579119"/>
                  </a:lnTo>
                  <a:lnTo>
                    <a:pt x="7620" y="574039"/>
                  </a:lnTo>
                  <a:close/>
                </a:path>
                <a:path w="7620" h="698500">
                  <a:moveTo>
                    <a:pt x="7620" y="567689"/>
                  </a:moveTo>
                  <a:lnTo>
                    <a:pt x="0" y="567689"/>
                  </a:lnTo>
                  <a:lnTo>
                    <a:pt x="0" y="572769"/>
                  </a:lnTo>
                  <a:lnTo>
                    <a:pt x="7620" y="572769"/>
                  </a:lnTo>
                  <a:lnTo>
                    <a:pt x="7620" y="567689"/>
                  </a:lnTo>
                  <a:close/>
                </a:path>
                <a:path w="7620" h="698500">
                  <a:moveTo>
                    <a:pt x="7620" y="560069"/>
                  </a:moveTo>
                  <a:lnTo>
                    <a:pt x="0" y="560069"/>
                  </a:lnTo>
                  <a:lnTo>
                    <a:pt x="0" y="566419"/>
                  </a:lnTo>
                  <a:lnTo>
                    <a:pt x="7620" y="566419"/>
                  </a:lnTo>
                  <a:lnTo>
                    <a:pt x="7620" y="560069"/>
                  </a:lnTo>
                  <a:close/>
                </a:path>
                <a:path w="7620" h="698500">
                  <a:moveTo>
                    <a:pt x="7620" y="554989"/>
                  </a:moveTo>
                  <a:lnTo>
                    <a:pt x="0" y="554989"/>
                  </a:lnTo>
                  <a:lnTo>
                    <a:pt x="0" y="558799"/>
                  </a:lnTo>
                  <a:lnTo>
                    <a:pt x="7620" y="558799"/>
                  </a:lnTo>
                  <a:lnTo>
                    <a:pt x="7620" y="554989"/>
                  </a:lnTo>
                  <a:close/>
                </a:path>
                <a:path w="7620" h="698500">
                  <a:moveTo>
                    <a:pt x="7620" y="548639"/>
                  </a:moveTo>
                  <a:lnTo>
                    <a:pt x="0" y="548639"/>
                  </a:lnTo>
                  <a:lnTo>
                    <a:pt x="0" y="553719"/>
                  </a:lnTo>
                  <a:lnTo>
                    <a:pt x="7620" y="553719"/>
                  </a:lnTo>
                  <a:lnTo>
                    <a:pt x="7620" y="548639"/>
                  </a:lnTo>
                  <a:close/>
                </a:path>
                <a:path w="7620" h="698500">
                  <a:moveTo>
                    <a:pt x="7620" y="541019"/>
                  </a:moveTo>
                  <a:lnTo>
                    <a:pt x="0" y="541019"/>
                  </a:lnTo>
                  <a:lnTo>
                    <a:pt x="0" y="547369"/>
                  </a:lnTo>
                  <a:lnTo>
                    <a:pt x="7620" y="547369"/>
                  </a:lnTo>
                  <a:lnTo>
                    <a:pt x="7620" y="541019"/>
                  </a:lnTo>
                  <a:close/>
                </a:path>
                <a:path w="7620" h="698500">
                  <a:moveTo>
                    <a:pt x="7620" y="535939"/>
                  </a:moveTo>
                  <a:lnTo>
                    <a:pt x="0" y="535939"/>
                  </a:lnTo>
                  <a:lnTo>
                    <a:pt x="0" y="539749"/>
                  </a:lnTo>
                  <a:lnTo>
                    <a:pt x="7620" y="539749"/>
                  </a:lnTo>
                  <a:lnTo>
                    <a:pt x="7620" y="535939"/>
                  </a:lnTo>
                  <a:close/>
                </a:path>
                <a:path w="7620" h="698500">
                  <a:moveTo>
                    <a:pt x="7620" y="529589"/>
                  </a:moveTo>
                  <a:lnTo>
                    <a:pt x="0" y="529589"/>
                  </a:lnTo>
                  <a:lnTo>
                    <a:pt x="0" y="534669"/>
                  </a:lnTo>
                  <a:lnTo>
                    <a:pt x="7620" y="534669"/>
                  </a:lnTo>
                  <a:lnTo>
                    <a:pt x="7620" y="529589"/>
                  </a:lnTo>
                  <a:close/>
                </a:path>
                <a:path w="7620" h="698500">
                  <a:moveTo>
                    <a:pt x="7620" y="523239"/>
                  </a:moveTo>
                  <a:lnTo>
                    <a:pt x="0" y="523239"/>
                  </a:lnTo>
                  <a:lnTo>
                    <a:pt x="0" y="528319"/>
                  </a:lnTo>
                  <a:lnTo>
                    <a:pt x="7620" y="528319"/>
                  </a:lnTo>
                  <a:lnTo>
                    <a:pt x="7620" y="523239"/>
                  </a:lnTo>
                  <a:close/>
                </a:path>
                <a:path w="7620" h="698500">
                  <a:moveTo>
                    <a:pt x="7620" y="516889"/>
                  </a:moveTo>
                  <a:lnTo>
                    <a:pt x="0" y="516889"/>
                  </a:lnTo>
                  <a:lnTo>
                    <a:pt x="0" y="521969"/>
                  </a:lnTo>
                  <a:lnTo>
                    <a:pt x="7620" y="521969"/>
                  </a:lnTo>
                  <a:lnTo>
                    <a:pt x="7620" y="516889"/>
                  </a:lnTo>
                  <a:close/>
                </a:path>
                <a:path w="7620" h="698500">
                  <a:moveTo>
                    <a:pt x="7620" y="510539"/>
                  </a:moveTo>
                  <a:lnTo>
                    <a:pt x="0" y="510539"/>
                  </a:lnTo>
                  <a:lnTo>
                    <a:pt x="0" y="515619"/>
                  </a:lnTo>
                  <a:lnTo>
                    <a:pt x="7620" y="515619"/>
                  </a:lnTo>
                  <a:lnTo>
                    <a:pt x="7620" y="510539"/>
                  </a:lnTo>
                  <a:close/>
                </a:path>
                <a:path w="7620" h="698500">
                  <a:moveTo>
                    <a:pt x="7620" y="504189"/>
                  </a:moveTo>
                  <a:lnTo>
                    <a:pt x="0" y="504189"/>
                  </a:lnTo>
                  <a:lnTo>
                    <a:pt x="0" y="509269"/>
                  </a:lnTo>
                  <a:lnTo>
                    <a:pt x="7620" y="509269"/>
                  </a:lnTo>
                  <a:lnTo>
                    <a:pt x="7620" y="504189"/>
                  </a:lnTo>
                  <a:close/>
                </a:path>
                <a:path w="7620" h="698500">
                  <a:moveTo>
                    <a:pt x="7620" y="497839"/>
                  </a:moveTo>
                  <a:lnTo>
                    <a:pt x="0" y="497839"/>
                  </a:lnTo>
                  <a:lnTo>
                    <a:pt x="0" y="502919"/>
                  </a:lnTo>
                  <a:lnTo>
                    <a:pt x="7620" y="502919"/>
                  </a:lnTo>
                  <a:lnTo>
                    <a:pt x="7620" y="497839"/>
                  </a:lnTo>
                  <a:close/>
                </a:path>
                <a:path w="7620" h="698500">
                  <a:moveTo>
                    <a:pt x="7620" y="491489"/>
                  </a:moveTo>
                  <a:lnTo>
                    <a:pt x="0" y="491489"/>
                  </a:lnTo>
                  <a:lnTo>
                    <a:pt x="0" y="496569"/>
                  </a:lnTo>
                  <a:lnTo>
                    <a:pt x="7620" y="496569"/>
                  </a:lnTo>
                  <a:lnTo>
                    <a:pt x="7620" y="491489"/>
                  </a:lnTo>
                  <a:close/>
                </a:path>
                <a:path w="7620" h="698500">
                  <a:moveTo>
                    <a:pt x="7620" y="485139"/>
                  </a:moveTo>
                  <a:lnTo>
                    <a:pt x="0" y="485139"/>
                  </a:lnTo>
                  <a:lnTo>
                    <a:pt x="0" y="490219"/>
                  </a:lnTo>
                  <a:lnTo>
                    <a:pt x="7620" y="490219"/>
                  </a:lnTo>
                  <a:lnTo>
                    <a:pt x="7620" y="485139"/>
                  </a:lnTo>
                  <a:close/>
                </a:path>
                <a:path w="7620" h="698500">
                  <a:moveTo>
                    <a:pt x="7620" y="478789"/>
                  </a:moveTo>
                  <a:lnTo>
                    <a:pt x="0" y="478789"/>
                  </a:lnTo>
                  <a:lnTo>
                    <a:pt x="0" y="483869"/>
                  </a:lnTo>
                  <a:lnTo>
                    <a:pt x="7620" y="483869"/>
                  </a:lnTo>
                  <a:lnTo>
                    <a:pt x="7620" y="478789"/>
                  </a:lnTo>
                  <a:close/>
                </a:path>
                <a:path w="7620" h="698500">
                  <a:moveTo>
                    <a:pt x="7620" y="472439"/>
                  </a:moveTo>
                  <a:lnTo>
                    <a:pt x="0" y="472439"/>
                  </a:lnTo>
                  <a:lnTo>
                    <a:pt x="0" y="477519"/>
                  </a:lnTo>
                  <a:lnTo>
                    <a:pt x="7620" y="477519"/>
                  </a:lnTo>
                  <a:lnTo>
                    <a:pt x="7620" y="472439"/>
                  </a:lnTo>
                  <a:close/>
                </a:path>
                <a:path w="7620" h="698500">
                  <a:moveTo>
                    <a:pt x="7620" y="466089"/>
                  </a:moveTo>
                  <a:lnTo>
                    <a:pt x="0" y="466089"/>
                  </a:lnTo>
                  <a:lnTo>
                    <a:pt x="0" y="471169"/>
                  </a:lnTo>
                  <a:lnTo>
                    <a:pt x="7620" y="471169"/>
                  </a:lnTo>
                  <a:lnTo>
                    <a:pt x="7620" y="466089"/>
                  </a:lnTo>
                  <a:close/>
                </a:path>
                <a:path w="7620" h="698500">
                  <a:moveTo>
                    <a:pt x="7620" y="459739"/>
                  </a:moveTo>
                  <a:lnTo>
                    <a:pt x="0" y="459739"/>
                  </a:lnTo>
                  <a:lnTo>
                    <a:pt x="0" y="464819"/>
                  </a:lnTo>
                  <a:lnTo>
                    <a:pt x="7620" y="464819"/>
                  </a:lnTo>
                  <a:lnTo>
                    <a:pt x="7620" y="459739"/>
                  </a:lnTo>
                  <a:close/>
                </a:path>
                <a:path w="7620" h="698500">
                  <a:moveTo>
                    <a:pt x="7620" y="453389"/>
                  </a:moveTo>
                  <a:lnTo>
                    <a:pt x="0" y="453389"/>
                  </a:lnTo>
                  <a:lnTo>
                    <a:pt x="0" y="458469"/>
                  </a:lnTo>
                  <a:lnTo>
                    <a:pt x="7620" y="458469"/>
                  </a:lnTo>
                  <a:lnTo>
                    <a:pt x="7620" y="453389"/>
                  </a:lnTo>
                  <a:close/>
                </a:path>
                <a:path w="7620" h="698500">
                  <a:moveTo>
                    <a:pt x="7620" y="447039"/>
                  </a:moveTo>
                  <a:lnTo>
                    <a:pt x="0" y="447039"/>
                  </a:lnTo>
                  <a:lnTo>
                    <a:pt x="0" y="452119"/>
                  </a:lnTo>
                  <a:lnTo>
                    <a:pt x="7620" y="452119"/>
                  </a:lnTo>
                  <a:lnTo>
                    <a:pt x="7620" y="447039"/>
                  </a:lnTo>
                  <a:close/>
                </a:path>
                <a:path w="7620" h="698500">
                  <a:moveTo>
                    <a:pt x="7620" y="440689"/>
                  </a:moveTo>
                  <a:lnTo>
                    <a:pt x="0" y="440689"/>
                  </a:lnTo>
                  <a:lnTo>
                    <a:pt x="0" y="445769"/>
                  </a:lnTo>
                  <a:lnTo>
                    <a:pt x="7620" y="445769"/>
                  </a:lnTo>
                  <a:lnTo>
                    <a:pt x="7620" y="440689"/>
                  </a:lnTo>
                  <a:close/>
                </a:path>
                <a:path w="7620" h="698500">
                  <a:moveTo>
                    <a:pt x="7620" y="436879"/>
                  </a:moveTo>
                  <a:lnTo>
                    <a:pt x="0" y="436879"/>
                  </a:lnTo>
                  <a:lnTo>
                    <a:pt x="0" y="439419"/>
                  </a:lnTo>
                  <a:lnTo>
                    <a:pt x="7620" y="439419"/>
                  </a:lnTo>
                  <a:lnTo>
                    <a:pt x="7620" y="436879"/>
                  </a:lnTo>
                  <a:close/>
                </a:path>
              </a:pathLst>
            </a:custGeom>
            <a:solidFill>
              <a:srgbClr val="3400F7"/>
            </a:solidFill>
          </p:spPr>
          <p:txBody>
            <a:bodyPr bIns="0" lIns="0" rIns="0" rtlCol="0" tIns="0" wrap="square"/>
            <a:p/>
          </p:txBody>
        </p:sp>
        <p:sp>
          <p:nvSpPr>
            <p:cNvPr id="1051087" name="object 2403"/>
            <p:cNvSpPr/>
            <p:nvPr/>
          </p:nvSpPr>
          <p:spPr>
            <a:xfrm>
              <a:off x="6310630" y="5807710"/>
              <a:ext cx="6350" cy="693420"/>
            </a:xfrm>
            <a:custGeom>
              <a:avLst/>
              <a:ahLst/>
              <a:rect l="l" t="t" r="r" b="b"/>
              <a:pathLst>
                <a:path w="6350" h="693420">
                  <a:moveTo>
                    <a:pt x="6350" y="0"/>
                  </a:moveTo>
                  <a:lnTo>
                    <a:pt x="3810" y="0"/>
                  </a:lnTo>
                  <a:lnTo>
                    <a:pt x="3810" y="1269"/>
                  </a:lnTo>
                  <a:lnTo>
                    <a:pt x="0" y="1269"/>
                  </a:lnTo>
                  <a:lnTo>
                    <a:pt x="0" y="6349"/>
                  </a:lnTo>
                  <a:lnTo>
                    <a:pt x="6350" y="6349"/>
                  </a:lnTo>
                  <a:lnTo>
                    <a:pt x="6350" y="0"/>
                  </a:lnTo>
                  <a:close/>
                </a:path>
                <a:path w="6350" h="693420">
                  <a:moveTo>
                    <a:pt x="6350" y="6350"/>
                  </a:moveTo>
                  <a:lnTo>
                    <a:pt x="0" y="6350"/>
                  </a:lnTo>
                  <a:lnTo>
                    <a:pt x="0" y="12699"/>
                  </a:lnTo>
                  <a:lnTo>
                    <a:pt x="6350" y="12699"/>
                  </a:lnTo>
                  <a:lnTo>
                    <a:pt x="6350" y="6350"/>
                  </a:lnTo>
                  <a:close/>
                </a:path>
                <a:path w="6350" h="693420">
                  <a:moveTo>
                    <a:pt x="6350" y="12700"/>
                  </a:moveTo>
                  <a:lnTo>
                    <a:pt x="0" y="12700"/>
                  </a:lnTo>
                  <a:lnTo>
                    <a:pt x="0" y="25399"/>
                  </a:lnTo>
                  <a:lnTo>
                    <a:pt x="6350" y="25399"/>
                  </a:lnTo>
                  <a:lnTo>
                    <a:pt x="6350" y="12700"/>
                  </a:lnTo>
                  <a:close/>
                </a:path>
                <a:path w="6350" h="693420">
                  <a:moveTo>
                    <a:pt x="6350" y="25400"/>
                  </a:moveTo>
                  <a:lnTo>
                    <a:pt x="0" y="25400"/>
                  </a:lnTo>
                  <a:lnTo>
                    <a:pt x="0" y="29209"/>
                  </a:lnTo>
                  <a:lnTo>
                    <a:pt x="6350" y="29209"/>
                  </a:lnTo>
                  <a:lnTo>
                    <a:pt x="6350" y="25400"/>
                  </a:lnTo>
                  <a:close/>
                </a:path>
                <a:path w="6350" h="693420">
                  <a:moveTo>
                    <a:pt x="6350" y="29209"/>
                  </a:moveTo>
                  <a:lnTo>
                    <a:pt x="0" y="29209"/>
                  </a:lnTo>
                  <a:lnTo>
                    <a:pt x="0" y="31749"/>
                  </a:lnTo>
                  <a:lnTo>
                    <a:pt x="6350" y="31749"/>
                  </a:lnTo>
                  <a:lnTo>
                    <a:pt x="6350" y="29209"/>
                  </a:lnTo>
                  <a:close/>
                </a:path>
                <a:path w="6350" h="693420">
                  <a:moveTo>
                    <a:pt x="6350" y="31750"/>
                  </a:moveTo>
                  <a:lnTo>
                    <a:pt x="0" y="31750"/>
                  </a:lnTo>
                  <a:lnTo>
                    <a:pt x="0" y="35559"/>
                  </a:lnTo>
                  <a:lnTo>
                    <a:pt x="6350" y="35559"/>
                  </a:lnTo>
                  <a:lnTo>
                    <a:pt x="6350" y="31750"/>
                  </a:lnTo>
                  <a:close/>
                </a:path>
                <a:path w="6350" h="693420">
                  <a:moveTo>
                    <a:pt x="6350" y="35559"/>
                  </a:moveTo>
                  <a:lnTo>
                    <a:pt x="0" y="35559"/>
                  </a:lnTo>
                  <a:lnTo>
                    <a:pt x="0" y="38099"/>
                  </a:lnTo>
                  <a:lnTo>
                    <a:pt x="6350" y="38099"/>
                  </a:lnTo>
                  <a:lnTo>
                    <a:pt x="6350" y="35559"/>
                  </a:lnTo>
                  <a:close/>
                </a:path>
                <a:path w="6350" h="693420">
                  <a:moveTo>
                    <a:pt x="6350" y="38100"/>
                  </a:moveTo>
                  <a:lnTo>
                    <a:pt x="0" y="38100"/>
                  </a:lnTo>
                  <a:lnTo>
                    <a:pt x="0" y="41909"/>
                  </a:lnTo>
                  <a:lnTo>
                    <a:pt x="6350" y="41909"/>
                  </a:lnTo>
                  <a:lnTo>
                    <a:pt x="6350" y="38100"/>
                  </a:lnTo>
                  <a:close/>
                </a:path>
                <a:path w="6350" h="693420">
                  <a:moveTo>
                    <a:pt x="6350" y="41909"/>
                  </a:moveTo>
                  <a:lnTo>
                    <a:pt x="0" y="41909"/>
                  </a:lnTo>
                  <a:lnTo>
                    <a:pt x="0" y="44449"/>
                  </a:lnTo>
                  <a:lnTo>
                    <a:pt x="6350" y="44449"/>
                  </a:lnTo>
                  <a:lnTo>
                    <a:pt x="6350" y="41909"/>
                  </a:lnTo>
                  <a:close/>
                </a:path>
                <a:path w="6350" h="693420">
                  <a:moveTo>
                    <a:pt x="6350" y="44450"/>
                  </a:moveTo>
                  <a:lnTo>
                    <a:pt x="0" y="44450"/>
                  </a:lnTo>
                  <a:lnTo>
                    <a:pt x="0" y="48259"/>
                  </a:lnTo>
                  <a:lnTo>
                    <a:pt x="6350" y="48259"/>
                  </a:lnTo>
                  <a:lnTo>
                    <a:pt x="6350" y="44450"/>
                  </a:lnTo>
                  <a:close/>
                </a:path>
                <a:path w="6350" h="693420">
                  <a:moveTo>
                    <a:pt x="6350" y="48259"/>
                  </a:moveTo>
                  <a:lnTo>
                    <a:pt x="0" y="48259"/>
                  </a:lnTo>
                  <a:lnTo>
                    <a:pt x="0" y="50799"/>
                  </a:lnTo>
                  <a:lnTo>
                    <a:pt x="6350" y="50799"/>
                  </a:lnTo>
                  <a:lnTo>
                    <a:pt x="6350" y="48259"/>
                  </a:lnTo>
                  <a:close/>
                </a:path>
                <a:path w="6350" h="693420">
                  <a:moveTo>
                    <a:pt x="6350" y="50800"/>
                  </a:moveTo>
                  <a:lnTo>
                    <a:pt x="0" y="50800"/>
                  </a:lnTo>
                  <a:lnTo>
                    <a:pt x="0" y="57149"/>
                  </a:lnTo>
                  <a:lnTo>
                    <a:pt x="6350" y="57149"/>
                  </a:lnTo>
                  <a:lnTo>
                    <a:pt x="6350" y="50800"/>
                  </a:lnTo>
                  <a:close/>
                </a:path>
                <a:path w="6350" h="693420">
                  <a:moveTo>
                    <a:pt x="6350" y="57150"/>
                  </a:moveTo>
                  <a:lnTo>
                    <a:pt x="0" y="57150"/>
                  </a:lnTo>
                  <a:lnTo>
                    <a:pt x="0" y="60959"/>
                  </a:lnTo>
                  <a:lnTo>
                    <a:pt x="6350" y="60959"/>
                  </a:lnTo>
                  <a:lnTo>
                    <a:pt x="6350" y="57150"/>
                  </a:lnTo>
                  <a:close/>
                </a:path>
                <a:path w="6350" h="693420">
                  <a:moveTo>
                    <a:pt x="6350" y="60959"/>
                  </a:moveTo>
                  <a:lnTo>
                    <a:pt x="0" y="60959"/>
                  </a:lnTo>
                  <a:lnTo>
                    <a:pt x="0" y="63499"/>
                  </a:lnTo>
                  <a:lnTo>
                    <a:pt x="6350" y="63499"/>
                  </a:lnTo>
                  <a:lnTo>
                    <a:pt x="6350" y="60959"/>
                  </a:lnTo>
                  <a:close/>
                </a:path>
                <a:path w="6350" h="693420">
                  <a:moveTo>
                    <a:pt x="6350" y="63500"/>
                  </a:moveTo>
                  <a:lnTo>
                    <a:pt x="0" y="63500"/>
                  </a:lnTo>
                  <a:lnTo>
                    <a:pt x="0" y="67309"/>
                  </a:lnTo>
                  <a:lnTo>
                    <a:pt x="6350" y="67309"/>
                  </a:lnTo>
                  <a:lnTo>
                    <a:pt x="6350" y="63500"/>
                  </a:lnTo>
                  <a:close/>
                </a:path>
                <a:path w="6350" h="693420">
                  <a:moveTo>
                    <a:pt x="6350" y="67309"/>
                  </a:moveTo>
                  <a:lnTo>
                    <a:pt x="0" y="67309"/>
                  </a:lnTo>
                  <a:lnTo>
                    <a:pt x="0" y="69849"/>
                  </a:lnTo>
                  <a:lnTo>
                    <a:pt x="6350" y="69849"/>
                  </a:lnTo>
                  <a:lnTo>
                    <a:pt x="6350" y="67309"/>
                  </a:lnTo>
                  <a:close/>
                </a:path>
                <a:path w="6350" h="693420">
                  <a:moveTo>
                    <a:pt x="6350" y="69850"/>
                  </a:moveTo>
                  <a:lnTo>
                    <a:pt x="0" y="69850"/>
                  </a:lnTo>
                  <a:lnTo>
                    <a:pt x="0" y="73659"/>
                  </a:lnTo>
                  <a:lnTo>
                    <a:pt x="6350" y="73659"/>
                  </a:lnTo>
                  <a:lnTo>
                    <a:pt x="6350" y="69850"/>
                  </a:lnTo>
                  <a:close/>
                </a:path>
                <a:path w="6350" h="693420">
                  <a:moveTo>
                    <a:pt x="6350" y="73659"/>
                  </a:moveTo>
                  <a:lnTo>
                    <a:pt x="0" y="73659"/>
                  </a:lnTo>
                  <a:lnTo>
                    <a:pt x="0" y="80009"/>
                  </a:lnTo>
                  <a:lnTo>
                    <a:pt x="6350" y="80009"/>
                  </a:lnTo>
                  <a:lnTo>
                    <a:pt x="6350" y="73659"/>
                  </a:lnTo>
                  <a:close/>
                </a:path>
                <a:path w="6350" h="693420">
                  <a:moveTo>
                    <a:pt x="6350" y="80009"/>
                  </a:moveTo>
                  <a:lnTo>
                    <a:pt x="0" y="80009"/>
                  </a:lnTo>
                  <a:lnTo>
                    <a:pt x="0" y="82549"/>
                  </a:lnTo>
                  <a:lnTo>
                    <a:pt x="6350" y="82549"/>
                  </a:lnTo>
                  <a:lnTo>
                    <a:pt x="6350" y="80009"/>
                  </a:lnTo>
                  <a:close/>
                </a:path>
                <a:path w="6350" h="693420">
                  <a:moveTo>
                    <a:pt x="6350" y="82550"/>
                  </a:moveTo>
                  <a:lnTo>
                    <a:pt x="0" y="82550"/>
                  </a:lnTo>
                  <a:lnTo>
                    <a:pt x="0" y="86359"/>
                  </a:lnTo>
                  <a:lnTo>
                    <a:pt x="6350" y="86359"/>
                  </a:lnTo>
                  <a:lnTo>
                    <a:pt x="6350" y="82550"/>
                  </a:lnTo>
                  <a:close/>
                </a:path>
                <a:path w="6350" h="693420">
                  <a:moveTo>
                    <a:pt x="6350" y="86359"/>
                  </a:moveTo>
                  <a:lnTo>
                    <a:pt x="0" y="86359"/>
                  </a:lnTo>
                  <a:lnTo>
                    <a:pt x="0" y="88899"/>
                  </a:lnTo>
                  <a:lnTo>
                    <a:pt x="6350" y="88899"/>
                  </a:lnTo>
                  <a:lnTo>
                    <a:pt x="6350" y="86359"/>
                  </a:lnTo>
                  <a:close/>
                </a:path>
                <a:path w="6350" h="693420">
                  <a:moveTo>
                    <a:pt x="6350" y="88900"/>
                  </a:moveTo>
                  <a:lnTo>
                    <a:pt x="0" y="88900"/>
                  </a:lnTo>
                  <a:lnTo>
                    <a:pt x="0" y="92709"/>
                  </a:lnTo>
                  <a:lnTo>
                    <a:pt x="6350" y="92709"/>
                  </a:lnTo>
                  <a:lnTo>
                    <a:pt x="6350" y="88900"/>
                  </a:lnTo>
                  <a:close/>
                </a:path>
                <a:path w="6350" h="693420">
                  <a:moveTo>
                    <a:pt x="6350" y="92709"/>
                  </a:moveTo>
                  <a:lnTo>
                    <a:pt x="0" y="92709"/>
                  </a:lnTo>
                  <a:lnTo>
                    <a:pt x="0" y="95249"/>
                  </a:lnTo>
                  <a:lnTo>
                    <a:pt x="6350" y="95249"/>
                  </a:lnTo>
                  <a:lnTo>
                    <a:pt x="6350" y="92709"/>
                  </a:lnTo>
                  <a:close/>
                </a:path>
                <a:path w="6350" h="693420">
                  <a:moveTo>
                    <a:pt x="6350" y="95250"/>
                  </a:moveTo>
                  <a:lnTo>
                    <a:pt x="0" y="95250"/>
                  </a:lnTo>
                  <a:lnTo>
                    <a:pt x="0" y="99059"/>
                  </a:lnTo>
                  <a:lnTo>
                    <a:pt x="6350" y="99059"/>
                  </a:lnTo>
                  <a:lnTo>
                    <a:pt x="6350" y="95250"/>
                  </a:lnTo>
                  <a:close/>
                </a:path>
                <a:path w="6350" h="693420">
                  <a:moveTo>
                    <a:pt x="6350" y="99059"/>
                  </a:moveTo>
                  <a:lnTo>
                    <a:pt x="0" y="99059"/>
                  </a:lnTo>
                  <a:lnTo>
                    <a:pt x="0" y="101599"/>
                  </a:lnTo>
                  <a:lnTo>
                    <a:pt x="6350" y="101599"/>
                  </a:lnTo>
                  <a:lnTo>
                    <a:pt x="6350" y="99059"/>
                  </a:lnTo>
                  <a:close/>
                </a:path>
                <a:path w="6350" h="693420">
                  <a:moveTo>
                    <a:pt x="6350" y="101600"/>
                  </a:moveTo>
                  <a:lnTo>
                    <a:pt x="0" y="101600"/>
                  </a:lnTo>
                  <a:lnTo>
                    <a:pt x="0" y="105409"/>
                  </a:lnTo>
                  <a:lnTo>
                    <a:pt x="6350" y="105409"/>
                  </a:lnTo>
                  <a:lnTo>
                    <a:pt x="6350" y="101600"/>
                  </a:lnTo>
                  <a:close/>
                </a:path>
                <a:path w="6350" h="693420">
                  <a:moveTo>
                    <a:pt x="6350" y="105409"/>
                  </a:moveTo>
                  <a:lnTo>
                    <a:pt x="0" y="105409"/>
                  </a:lnTo>
                  <a:lnTo>
                    <a:pt x="0" y="107949"/>
                  </a:lnTo>
                  <a:lnTo>
                    <a:pt x="6350" y="107949"/>
                  </a:lnTo>
                  <a:lnTo>
                    <a:pt x="6350" y="105409"/>
                  </a:lnTo>
                  <a:close/>
                </a:path>
                <a:path w="6350" h="693420">
                  <a:moveTo>
                    <a:pt x="6350" y="107950"/>
                  </a:moveTo>
                  <a:lnTo>
                    <a:pt x="0" y="107950"/>
                  </a:lnTo>
                  <a:lnTo>
                    <a:pt x="0" y="111759"/>
                  </a:lnTo>
                  <a:lnTo>
                    <a:pt x="6350" y="111759"/>
                  </a:lnTo>
                  <a:lnTo>
                    <a:pt x="6350" y="107950"/>
                  </a:lnTo>
                  <a:close/>
                </a:path>
                <a:path w="6350" h="693420">
                  <a:moveTo>
                    <a:pt x="6350" y="111759"/>
                  </a:moveTo>
                  <a:lnTo>
                    <a:pt x="0" y="111759"/>
                  </a:lnTo>
                  <a:lnTo>
                    <a:pt x="0" y="114299"/>
                  </a:lnTo>
                  <a:lnTo>
                    <a:pt x="6350" y="114299"/>
                  </a:lnTo>
                  <a:lnTo>
                    <a:pt x="6350" y="111759"/>
                  </a:lnTo>
                  <a:close/>
                </a:path>
                <a:path w="6350" h="693420">
                  <a:moveTo>
                    <a:pt x="6350" y="114300"/>
                  </a:moveTo>
                  <a:lnTo>
                    <a:pt x="0" y="114300"/>
                  </a:lnTo>
                  <a:lnTo>
                    <a:pt x="0" y="118109"/>
                  </a:lnTo>
                  <a:lnTo>
                    <a:pt x="6350" y="118109"/>
                  </a:lnTo>
                  <a:lnTo>
                    <a:pt x="6350" y="114300"/>
                  </a:lnTo>
                  <a:close/>
                </a:path>
                <a:path w="6350" h="693420">
                  <a:moveTo>
                    <a:pt x="6350" y="118109"/>
                  </a:moveTo>
                  <a:lnTo>
                    <a:pt x="0" y="118109"/>
                  </a:lnTo>
                  <a:lnTo>
                    <a:pt x="0" y="120649"/>
                  </a:lnTo>
                  <a:lnTo>
                    <a:pt x="6350" y="120649"/>
                  </a:lnTo>
                  <a:lnTo>
                    <a:pt x="6350" y="118109"/>
                  </a:lnTo>
                  <a:close/>
                </a:path>
                <a:path w="6350" h="693420">
                  <a:moveTo>
                    <a:pt x="6350" y="120650"/>
                  </a:moveTo>
                  <a:lnTo>
                    <a:pt x="0" y="120650"/>
                  </a:lnTo>
                  <a:lnTo>
                    <a:pt x="0" y="124459"/>
                  </a:lnTo>
                  <a:lnTo>
                    <a:pt x="6350" y="124459"/>
                  </a:lnTo>
                  <a:lnTo>
                    <a:pt x="6350" y="120650"/>
                  </a:lnTo>
                  <a:close/>
                </a:path>
                <a:path w="6350" h="693420">
                  <a:moveTo>
                    <a:pt x="6350" y="124459"/>
                  </a:moveTo>
                  <a:lnTo>
                    <a:pt x="0" y="124459"/>
                  </a:lnTo>
                  <a:lnTo>
                    <a:pt x="0" y="126999"/>
                  </a:lnTo>
                  <a:lnTo>
                    <a:pt x="6350" y="126999"/>
                  </a:lnTo>
                  <a:lnTo>
                    <a:pt x="6350" y="124459"/>
                  </a:lnTo>
                  <a:close/>
                </a:path>
                <a:path w="6350" h="693420">
                  <a:moveTo>
                    <a:pt x="6350" y="127000"/>
                  </a:moveTo>
                  <a:lnTo>
                    <a:pt x="0" y="127000"/>
                  </a:lnTo>
                  <a:lnTo>
                    <a:pt x="0" y="130809"/>
                  </a:lnTo>
                  <a:lnTo>
                    <a:pt x="6350" y="130809"/>
                  </a:lnTo>
                  <a:lnTo>
                    <a:pt x="6350" y="127000"/>
                  </a:lnTo>
                  <a:close/>
                </a:path>
                <a:path w="6350" h="693420">
                  <a:moveTo>
                    <a:pt x="6350" y="130809"/>
                  </a:moveTo>
                  <a:lnTo>
                    <a:pt x="0" y="130809"/>
                  </a:lnTo>
                  <a:lnTo>
                    <a:pt x="0" y="133349"/>
                  </a:lnTo>
                  <a:lnTo>
                    <a:pt x="6350" y="133349"/>
                  </a:lnTo>
                  <a:lnTo>
                    <a:pt x="6350" y="130809"/>
                  </a:lnTo>
                  <a:close/>
                </a:path>
                <a:path w="6350" h="693420">
                  <a:moveTo>
                    <a:pt x="6350" y="133350"/>
                  </a:moveTo>
                  <a:lnTo>
                    <a:pt x="0" y="133350"/>
                  </a:lnTo>
                  <a:lnTo>
                    <a:pt x="0" y="139699"/>
                  </a:lnTo>
                  <a:lnTo>
                    <a:pt x="6350" y="139699"/>
                  </a:lnTo>
                  <a:lnTo>
                    <a:pt x="6350" y="133350"/>
                  </a:lnTo>
                  <a:close/>
                </a:path>
                <a:path w="6350" h="693420">
                  <a:moveTo>
                    <a:pt x="6350" y="139700"/>
                  </a:moveTo>
                  <a:lnTo>
                    <a:pt x="0" y="139700"/>
                  </a:lnTo>
                  <a:lnTo>
                    <a:pt x="0" y="146049"/>
                  </a:lnTo>
                  <a:lnTo>
                    <a:pt x="6350" y="146049"/>
                  </a:lnTo>
                  <a:lnTo>
                    <a:pt x="6350" y="139700"/>
                  </a:lnTo>
                  <a:close/>
                </a:path>
                <a:path w="6350" h="693420">
                  <a:moveTo>
                    <a:pt x="6350" y="146050"/>
                  </a:moveTo>
                  <a:lnTo>
                    <a:pt x="0" y="146050"/>
                  </a:lnTo>
                  <a:lnTo>
                    <a:pt x="0" y="149859"/>
                  </a:lnTo>
                  <a:lnTo>
                    <a:pt x="6350" y="149859"/>
                  </a:lnTo>
                  <a:lnTo>
                    <a:pt x="6350" y="146050"/>
                  </a:lnTo>
                  <a:close/>
                </a:path>
                <a:path w="6350" h="693420">
                  <a:moveTo>
                    <a:pt x="6350" y="149859"/>
                  </a:moveTo>
                  <a:lnTo>
                    <a:pt x="0" y="149859"/>
                  </a:lnTo>
                  <a:lnTo>
                    <a:pt x="0" y="152399"/>
                  </a:lnTo>
                  <a:lnTo>
                    <a:pt x="6350" y="152399"/>
                  </a:lnTo>
                  <a:lnTo>
                    <a:pt x="6350" y="149859"/>
                  </a:lnTo>
                  <a:close/>
                </a:path>
                <a:path w="6350" h="693420">
                  <a:moveTo>
                    <a:pt x="6350" y="152400"/>
                  </a:moveTo>
                  <a:lnTo>
                    <a:pt x="0" y="152400"/>
                  </a:lnTo>
                  <a:lnTo>
                    <a:pt x="0" y="158749"/>
                  </a:lnTo>
                  <a:lnTo>
                    <a:pt x="6350" y="158749"/>
                  </a:lnTo>
                  <a:lnTo>
                    <a:pt x="6350" y="152400"/>
                  </a:lnTo>
                  <a:close/>
                </a:path>
                <a:path w="6350" h="693420">
                  <a:moveTo>
                    <a:pt x="6350" y="158750"/>
                  </a:moveTo>
                  <a:lnTo>
                    <a:pt x="0" y="158750"/>
                  </a:lnTo>
                  <a:lnTo>
                    <a:pt x="0" y="165099"/>
                  </a:lnTo>
                  <a:lnTo>
                    <a:pt x="6350" y="165099"/>
                  </a:lnTo>
                  <a:lnTo>
                    <a:pt x="6350" y="158750"/>
                  </a:lnTo>
                  <a:close/>
                </a:path>
                <a:path w="6350" h="693420">
                  <a:moveTo>
                    <a:pt x="6350" y="165100"/>
                  </a:moveTo>
                  <a:lnTo>
                    <a:pt x="0" y="165100"/>
                  </a:lnTo>
                  <a:lnTo>
                    <a:pt x="0" y="171449"/>
                  </a:lnTo>
                  <a:lnTo>
                    <a:pt x="6350" y="171449"/>
                  </a:lnTo>
                  <a:lnTo>
                    <a:pt x="6350" y="165100"/>
                  </a:lnTo>
                  <a:close/>
                </a:path>
                <a:path w="6350" h="693420">
                  <a:moveTo>
                    <a:pt x="6350" y="171450"/>
                  </a:moveTo>
                  <a:lnTo>
                    <a:pt x="0" y="171450"/>
                  </a:lnTo>
                  <a:lnTo>
                    <a:pt x="0" y="175259"/>
                  </a:lnTo>
                  <a:lnTo>
                    <a:pt x="6350" y="175259"/>
                  </a:lnTo>
                  <a:lnTo>
                    <a:pt x="6350" y="171450"/>
                  </a:lnTo>
                  <a:close/>
                </a:path>
                <a:path w="6350" h="693420">
                  <a:moveTo>
                    <a:pt x="6350" y="175259"/>
                  </a:moveTo>
                  <a:lnTo>
                    <a:pt x="0" y="175259"/>
                  </a:lnTo>
                  <a:lnTo>
                    <a:pt x="0" y="177799"/>
                  </a:lnTo>
                  <a:lnTo>
                    <a:pt x="6350" y="177799"/>
                  </a:lnTo>
                  <a:lnTo>
                    <a:pt x="6350" y="175259"/>
                  </a:lnTo>
                  <a:close/>
                </a:path>
                <a:path w="6350" h="693420">
                  <a:moveTo>
                    <a:pt x="6350" y="177800"/>
                  </a:moveTo>
                  <a:lnTo>
                    <a:pt x="0" y="177800"/>
                  </a:lnTo>
                  <a:lnTo>
                    <a:pt x="0" y="181609"/>
                  </a:lnTo>
                  <a:lnTo>
                    <a:pt x="6350" y="181609"/>
                  </a:lnTo>
                  <a:lnTo>
                    <a:pt x="6350" y="177800"/>
                  </a:lnTo>
                  <a:close/>
                </a:path>
                <a:path w="6350" h="693420">
                  <a:moveTo>
                    <a:pt x="6350" y="181609"/>
                  </a:moveTo>
                  <a:lnTo>
                    <a:pt x="0" y="181609"/>
                  </a:lnTo>
                  <a:lnTo>
                    <a:pt x="0" y="184149"/>
                  </a:lnTo>
                  <a:lnTo>
                    <a:pt x="6350" y="184149"/>
                  </a:lnTo>
                  <a:lnTo>
                    <a:pt x="6350" y="181609"/>
                  </a:lnTo>
                  <a:close/>
                </a:path>
                <a:path w="6350" h="693420">
                  <a:moveTo>
                    <a:pt x="6350" y="184150"/>
                  </a:moveTo>
                  <a:lnTo>
                    <a:pt x="0" y="184150"/>
                  </a:lnTo>
                  <a:lnTo>
                    <a:pt x="0" y="187959"/>
                  </a:lnTo>
                  <a:lnTo>
                    <a:pt x="6350" y="187959"/>
                  </a:lnTo>
                  <a:lnTo>
                    <a:pt x="6350" y="184150"/>
                  </a:lnTo>
                  <a:close/>
                </a:path>
                <a:path w="6350" h="693420">
                  <a:moveTo>
                    <a:pt x="6350" y="187959"/>
                  </a:moveTo>
                  <a:lnTo>
                    <a:pt x="0" y="187959"/>
                  </a:lnTo>
                  <a:lnTo>
                    <a:pt x="0" y="190499"/>
                  </a:lnTo>
                  <a:lnTo>
                    <a:pt x="6350" y="190499"/>
                  </a:lnTo>
                  <a:lnTo>
                    <a:pt x="6350" y="187959"/>
                  </a:lnTo>
                  <a:close/>
                </a:path>
                <a:path w="6350" h="693420">
                  <a:moveTo>
                    <a:pt x="6350" y="190500"/>
                  </a:moveTo>
                  <a:lnTo>
                    <a:pt x="0" y="190500"/>
                  </a:lnTo>
                  <a:lnTo>
                    <a:pt x="0" y="194309"/>
                  </a:lnTo>
                  <a:lnTo>
                    <a:pt x="6350" y="194309"/>
                  </a:lnTo>
                  <a:lnTo>
                    <a:pt x="6350" y="190500"/>
                  </a:lnTo>
                  <a:close/>
                </a:path>
                <a:path w="6350" h="693420">
                  <a:moveTo>
                    <a:pt x="6350" y="194309"/>
                  </a:moveTo>
                  <a:lnTo>
                    <a:pt x="0" y="194309"/>
                  </a:lnTo>
                  <a:lnTo>
                    <a:pt x="0" y="196849"/>
                  </a:lnTo>
                  <a:lnTo>
                    <a:pt x="6350" y="196849"/>
                  </a:lnTo>
                  <a:lnTo>
                    <a:pt x="6350" y="194309"/>
                  </a:lnTo>
                  <a:close/>
                </a:path>
                <a:path w="6350" h="693420">
                  <a:moveTo>
                    <a:pt x="6350" y="196850"/>
                  </a:moveTo>
                  <a:lnTo>
                    <a:pt x="0" y="196850"/>
                  </a:lnTo>
                  <a:lnTo>
                    <a:pt x="0" y="200659"/>
                  </a:lnTo>
                  <a:lnTo>
                    <a:pt x="6350" y="200659"/>
                  </a:lnTo>
                  <a:lnTo>
                    <a:pt x="6350" y="196850"/>
                  </a:lnTo>
                  <a:close/>
                </a:path>
                <a:path w="6350" h="693420">
                  <a:moveTo>
                    <a:pt x="6350" y="200659"/>
                  </a:moveTo>
                  <a:lnTo>
                    <a:pt x="0" y="200659"/>
                  </a:lnTo>
                  <a:lnTo>
                    <a:pt x="0" y="203199"/>
                  </a:lnTo>
                  <a:lnTo>
                    <a:pt x="6350" y="203199"/>
                  </a:lnTo>
                  <a:lnTo>
                    <a:pt x="6350" y="200659"/>
                  </a:lnTo>
                  <a:close/>
                </a:path>
                <a:path w="6350" h="693420">
                  <a:moveTo>
                    <a:pt x="6350" y="203200"/>
                  </a:moveTo>
                  <a:lnTo>
                    <a:pt x="0" y="203200"/>
                  </a:lnTo>
                  <a:lnTo>
                    <a:pt x="0" y="209549"/>
                  </a:lnTo>
                  <a:lnTo>
                    <a:pt x="6350" y="209549"/>
                  </a:lnTo>
                  <a:lnTo>
                    <a:pt x="6350" y="203200"/>
                  </a:lnTo>
                  <a:close/>
                </a:path>
                <a:path w="6350" h="693420">
                  <a:moveTo>
                    <a:pt x="6350" y="209550"/>
                  </a:moveTo>
                  <a:lnTo>
                    <a:pt x="0" y="209550"/>
                  </a:lnTo>
                  <a:lnTo>
                    <a:pt x="0" y="213359"/>
                  </a:lnTo>
                  <a:lnTo>
                    <a:pt x="6350" y="213359"/>
                  </a:lnTo>
                  <a:lnTo>
                    <a:pt x="6350" y="209550"/>
                  </a:lnTo>
                  <a:close/>
                </a:path>
                <a:path w="6350" h="693420">
                  <a:moveTo>
                    <a:pt x="6350" y="213359"/>
                  </a:moveTo>
                  <a:lnTo>
                    <a:pt x="0" y="213359"/>
                  </a:lnTo>
                  <a:lnTo>
                    <a:pt x="0" y="215899"/>
                  </a:lnTo>
                  <a:lnTo>
                    <a:pt x="6350" y="215899"/>
                  </a:lnTo>
                  <a:lnTo>
                    <a:pt x="6350" y="213359"/>
                  </a:lnTo>
                  <a:close/>
                </a:path>
                <a:path w="6350" h="693420">
                  <a:moveTo>
                    <a:pt x="6350" y="215900"/>
                  </a:moveTo>
                  <a:lnTo>
                    <a:pt x="0" y="215900"/>
                  </a:lnTo>
                  <a:lnTo>
                    <a:pt x="0" y="219709"/>
                  </a:lnTo>
                  <a:lnTo>
                    <a:pt x="6350" y="219709"/>
                  </a:lnTo>
                  <a:lnTo>
                    <a:pt x="6350" y="215900"/>
                  </a:lnTo>
                  <a:close/>
                </a:path>
                <a:path w="6350" h="693420">
                  <a:moveTo>
                    <a:pt x="6350" y="219709"/>
                  </a:moveTo>
                  <a:lnTo>
                    <a:pt x="0" y="219709"/>
                  </a:lnTo>
                  <a:lnTo>
                    <a:pt x="0" y="222249"/>
                  </a:lnTo>
                  <a:lnTo>
                    <a:pt x="6350" y="222249"/>
                  </a:lnTo>
                  <a:lnTo>
                    <a:pt x="6350" y="219709"/>
                  </a:lnTo>
                  <a:close/>
                </a:path>
                <a:path w="6350" h="693420">
                  <a:moveTo>
                    <a:pt x="6350" y="222250"/>
                  </a:moveTo>
                  <a:lnTo>
                    <a:pt x="0" y="222250"/>
                  </a:lnTo>
                  <a:lnTo>
                    <a:pt x="0" y="226059"/>
                  </a:lnTo>
                  <a:lnTo>
                    <a:pt x="6350" y="226059"/>
                  </a:lnTo>
                  <a:lnTo>
                    <a:pt x="6350" y="222250"/>
                  </a:lnTo>
                  <a:close/>
                </a:path>
                <a:path w="6350" h="693420">
                  <a:moveTo>
                    <a:pt x="6350" y="226059"/>
                  </a:moveTo>
                  <a:lnTo>
                    <a:pt x="0" y="226059"/>
                  </a:lnTo>
                  <a:lnTo>
                    <a:pt x="0" y="260349"/>
                  </a:lnTo>
                  <a:lnTo>
                    <a:pt x="6350" y="260349"/>
                  </a:lnTo>
                  <a:lnTo>
                    <a:pt x="6350" y="226059"/>
                  </a:lnTo>
                  <a:close/>
                </a:path>
                <a:path w="6350" h="693420">
                  <a:moveTo>
                    <a:pt x="6350" y="260350"/>
                  </a:moveTo>
                  <a:lnTo>
                    <a:pt x="0" y="260350"/>
                  </a:lnTo>
                  <a:lnTo>
                    <a:pt x="0" y="330199"/>
                  </a:lnTo>
                  <a:lnTo>
                    <a:pt x="6350" y="330199"/>
                  </a:lnTo>
                  <a:lnTo>
                    <a:pt x="6350" y="260350"/>
                  </a:lnTo>
                  <a:close/>
                </a:path>
                <a:path w="6350" h="693420">
                  <a:moveTo>
                    <a:pt x="6350" y="330199"/>
                  </a:moveTo>
                  <a:lnTo>
                    <a:pt x="0" y="330199"/>
                  </a:lnTo>
                  <a:lnTo>
                    <a:pt x="0" y="433069"/>
                  </a:lnTo>
                  <a:lnTo>
                    <a:pt x="6350" y="433069"/>
                  </a:lnTo>
                  <a:lnTo>
                    <a:pt x="6350" y="330199"/>
                  </a:lnTo>
                  <a:close/>
                </a:path>
                <a:path w="6350" h="693420">
                  <a:moveTo>
                    <a:pt x="6350" y="690880"/>
                  </a:moveTo>
                  <a:lnTo>
                    <a:pt x="2540" y="690880"/>
                  </a:lnTo>
                  <a:lnTo>
                    <a:pt x="2540" y="693419"/>
                  </a:lnTo>
                  <a:lnTo>
                    <a:pt x="6350" y="693419"/>
                  </a:lnTo>
                  <a:lnTo>
                    <a:pt x="6350" y="690880"/>
                  </a:lnTo>
                  <a:close/>
                </a:path>
                <a:path w="6350" h="693420">
                  <a:moveTo>
                    <a:pt x="6350" y="687069"/>
                  </a:moveTo>
                  <a:lnTo>
                    <a:pt x="0" y="687069"/>
                  </a:lnTo>
                  <a:lnTo>
                    <a:pt x="0" y="689609"/>
                  </a:lnTo>
                  <a:lnTo>
                    <a:pt x="6350" y="689609"/>
                  </a:lnTo>
                  <a:lnTo>
                    <a:pt x="6350" y="687069"/>
                  </a:lnTo>
                  <a:close/>
                </a:path>
                <a:path w="6350" h="693420">
                  <a:moveTo>
                    <a:pt x="6350" y="684530"/>
                  </a:moveTo>
                  <a:lnTo>
                    <a:pt x="0" y="684530"/>
                  </a:lnTo>
                  <a:lnTo>
                    <a:pt x="0" y="685799"/>
                  </a:lnTo>
                  <a:lnTo>
                    <a:pt x="6350" y="685799"/>
                  </a:lnTo>
                  <a:lnTo>
                    <a:pt x="6350" y="684530"/>
                  </a:lnTo>
                  <a:close/>
                </a:path>
                <a:path w="6350" h="693420">
                  <a:moveTo>
                    <a:pt x="6350" y="680719"/>
                  </a:moveTo>
                  <a:lnTo>
                    <a:pt x="0" y="680719"/>
                  </a:lnTo>
                  <a:lnTo>
                    <a:pt x="0" y="683259"/>
                  </a:lnTo>
                  <a:lnTo>
                    <a:pt x="6350" y="683259"/>
                  </a:lnTo>
                  <a:lnTo>
                    <a:pt x="6350" y="680719"/>
                  </a:lnTo>
                  <a:close/>
                </a:path>
                <a:path w="6350" h="693420">
                  <a:moveTo>
                    <a:pt x="6350" y="678180"/>
                  </a:moveTo>
                  <a:lnTo>
                    <a:pt x="0" y="678180"/>
                  </a:lnTo>
                  <a:lnTo>
                    <a:pt x="0" y="679449"/>
                  </a:lnTo>
                  <a:lnTo>
                    <a:pt x="6350" y="679449"/>
                  </a:lnTo>
                  <a:lnTo>
                    <a:pt x="6350" y="678180"/>
                  </a:lnTo>
                  <a:close/>
                </a:path>
                <a:path w="6350" h="693420">
                  <a:moveTo>
                    <a:pt x="6350" y="674369"/>
                  </a:moveTo>
                  <a:lnTo>
                    <a:pt x="0" y="674369"/>
                  </a:lnTo>
                  <a:lnTo>
                    <a:pt x="0" y="676909"/>
                  </a:lnTo>
                  <a:lnTo>
                    <a:pt x="6350" y="676909"/>
                  </a:lnTo>
                  <a:lnTo>
                    <a:pt x="6350" y="674369"/>
                  </a:lnTo>
                  <a:close/>
                </a:path>
                <a:path w="6350" h="693420">
                  <a:moveTo>
                    <a:pt x="6350" y="671829"/>
                  </a:moveTo>
                  <a:lnTo>
                    <a:pt x="0" y="671829"/>
                  </a:lnTo>
                  <a:lnTo>
                    <a:pt x="0" y="673099"/>
                  </a:lnTo>
                  <a:lnTo>
                    <a:pt x="6350" y="673099"/>
                  </a:lnTo>
                  <a:lnTo>
                    <a:pt x="6350" y="671829"/>
                  </a:lnTo>
                  <a:close/>
                </a:path>
                <a:path w="6350" h="693420">
                  <a:moveTo>
                    <a:pt x="6350" y="668019"/>
                  </a:moveTo>
                  <a:lnTo>
                    <a:pt x="0" y="668019"/>
                  </a:lnTo>
                  <a:lnTo>
                    <a:pt x="0" y="670559"/>
                  </a:lnTo>
                  <a:lnTo>
                    <a:pt x="6350" y="670559"/>
                  </a:lnTo>
                  <a:lnTo>
                    <a:pt x="6350" y="668019"/>
                  </a:lnTo>
                  <a:close/>
                </a:path>
                <a:path w="6350" h="693420">
                  <a:moveTo>
                    <a:pt x="6350" y="665479"/>
                  </a:moveTo>
                  <a:lnTo>
                    <a:pt x="0" y="665479"/>
                  </a:lnTo>
                  <a:lnTo>
                    <a:pt x="0" y="666749"/>
                  </a:lnTo>
                  <a:lnTo>
                    <a:pt x="6350" y="666749"/>
                  </a:lnTo>
                  <a:lnTo>
                    <a:pt x="6350" y="665479"/>
                  </a:lnTo>
                  <a:close/>
                </a:path>
                <a:path w="6350" h="693420">
                  <a:moveTo>
                    <a:pt x="6350" y="661669"/>
                  </a:moveTo>
                  <a:lnTo>
                    <a:pt x="0" y="661669"/>
                  </a:lnTo>
                  <a:lnTo>
                    <a:pt x="0" y="664209"/>
                  </a:lnTo>
                  <a:lnTo>
                    <a:pt x="6350" y="664209"/>
                  </a:lnTo>
                  <a:lnTo>
                    <a:pt x="6350" y="661669"/>
                  </a:lnTo>
                  <a:close/>
                </a:path>
                <a:path w="6350" h="693420">
                  <a:moveTo>
                    <a:pt x="6350" y="659129"/>
                  </a:moveTo>
                  <a:lnTo>
                    <a:pt x="0" y="659129"/>
                  </a:lnTo>
                  <a:lnTo>
                    <a:pt x="0" y="660399"/>
                  </a:lnTo>
                  <a:lnTo>
                    <a:pt x="6350" y="660399"/>
                  </a:lnTo>
                  <a:lnTo>
                    <a:pt x="6350" y="659129"/>
                  </a:lnTo>
                  <a:close/>
                </a:path>
                <a:path w="6350" h="693420">
                  <a:moveTo>
                    <a:pt x="6350" y="655319"/>
                  </a:moveTo>
                  <a:lnTo>
                    <a:pt x="0" y="655319"/>
                  </a:lnTo>
                  <a:lnTo>
                    <a:pt x="0" y="657859"/>
                  </a:lnTo>
                  <a:lnTo>
                    <a:pt x="6350" y="657859"/>
                  </a:lnTo>
                  <a:lnTo>
                    <a:pt x="6350" y="655319"/>
                  </a:lnTo>
                  <a:close/>
                </a:path>
                <a:path w="6350" h="693420">
                  <a:moveTo>
                    <a:pt x="6350" y="652779"/>
                  </a:moveTo>
                  <a:lnTo>
                    <a:pt x="0" y="652779"/>
                  </a:lnTo>
                  <a:lnTo>
                    <a:pt x="0" y="654049"/>
                  </a:lnTo>
                  <a:lnTo>
                    <a:pt x="6350" y="654049"/>
                  </a:lnTo>
                  <a:lnTo>
                    <a:pt x="6350" y="652779"/>
                  </a:lnTo>
                  <a:close/>
                </a:path>
                <a:path w="6350" h="693420">
                  <a:moveTo>
                    <a:pt x="6350" y="648969"/>
                  </a:moveTo>
                  <a:lnTo>
                    <a:pt x="0" y="648969"/>
                  </a:lnTo>
                  <a:lnTo>
                    <a:pt x="0" y="651509"/>
                  </a:lnTo>
                  <a:lnTo>
                    <a:pt x="6350" y="651509"/>
                  </a:lnTo>
                  <a:lnTo>
                    <a:pt x="6350" y="648969"/>
                  </a:lnTo>
                  <a:close/>
                </a:path>
                <a:path w="6350" h="693420">
                  <a:moveTo>
                    <a:pt x="6350" y="646430"/>
                  </a:moveTo>
                  <a:lnTo>
                    <a:pt x="0" y="646430"/>
                  </a:lnTo>
                  <a:lnTo>
                    <a:pt x="0" y="647699"/>
                  </a:lnTo>
                  <a:lnTo>
                    <a:pt x="6350" y="647699"/>
                  </a:lnTo>
                  <a:lnTo>
                    <a:pt x="6350" y="646430"/>
                  </a:lnTo>
                  <a:close/>
                </a:path>
                <a:path w="6350" h="693420">
                  <a:moveTo>
                    <a:pt x="6350" y="641349"/>
                  </a:moveTo>
                  <a:lnTo>
                    <a:pt x="0" y="641349"/>
                  </a:lnTo>
                  <a:lnTo>
                    <a:pt x="0" y="645159"/>
                  </a:lnTo>
                  <a:lnTo>
                    <a:pt x="6350" y="645159"/>
                  </a:lnTo>
                  <a:lnTo>
                    <a:pt x="6350" y="641349"/>
                  </a:lnTo>
                  <a:close/>
                </a:path>
                <a:path w="6350" h="693420">
                  <a:moveTo>
                    <a:pt x="6350" y="634999"/>
                  </a:moveTo>
                  <a:lnTo>
                    <a:pt x="0" y="634999"/>
                  </a:lnTo>
                  <a:lnTo>
                    <a:pt x="0" y="640079"/>
                  </a:lnTo>
                  <a:lnTo>
                    <a:pt x="6350" y="640079"/>
                  </a:lnTo>
                  <a:lnTo>
                    <a:pt x="6350" y="634999"/>
                  </a:lnTo>
                  <a:close/>
                </a:path>
                <a:path w="6350" h="693420">
                  <a:moveTo>
                    <a:pt x="6350" y="628649"/>
                  </a:moveTo>
                  <a:lnTo>
                    <a:pt x="0" y="628649"/>
                  </a:lnTo>
                  <a:lnTo>
                    <a:pt x="0" y="633729"/>
                  </a:lnTo>
                  <a:lnTo>
                    <a:pt x="6350" y="633729"/>
                  </a:lnTo>
                  <a:lnTo>
                    <a:pt x="6350" y="628649"/>
                  </a:lnTo>
                  <a:close/>
                </a:path>
                <a:path w="6350" h="693420">
                  <a:moveTo>
                    <a:pt x="6350" y="622299"/>
                  </a:moveTo>
                  <a:lnTo>
                    <a:pt x="0" y="622299"/>
                  </a:lnTo>
                  <a:lnTo>
                    <a:pt x="0" y="627380"/>
                  </a:lnTo>
                  <a:lnTo>
                    <a:pt x="6350" y="627380"/>
                  </a:lnTo>
                  <a:lnTo>
                    <a:pt x="6350" y="622299"/>
                  </a:lnTo>
                  <a:close/>
                </a:path>
                <a:path w="6350" h="693420">
                  <a:moveTo>
                    <a:pt x="6350" y="615949"/>
                  </a:moveTo>
                  <a:lnTo>
                    <a:pt x="0" y="615949"/>
                  </a:lnTo>
                  <a:lnTo>
                    <a:pt x="0" y="621029"/>
                  </a:lnTo>
                  <a:lnTo>
                    <a:pt x="6350" y="621029"/>
                  </a:lnTo>
                  <a:lnTo>
                    <a:pt x="6350" y="615949"/>
                  </a:lnTo>
                  <a:close/>
                </a:path>
                <a:path w="6350" h="693420">
                  <a:moveTo>
                    <a:pt x="6350" y="609599"/>
                  </a:moveTo>
                  <a:lnTo>
                    <a:pt x="0" y="609599"/>
                  </a:lnTo>
                  <a:lnTo>
                    <a:pt x="0" y="614679"/>
                  </a:lnTo>
                  <a:lnTo>
                    <a:pt x="6350" y="614679"/>
                  </a:lnTo>
                  <a:lnTo>
                    <a:pt x="6350" y="609599"/>
                  </a:lnTo>
                  <a:close/>
                </a:path>
                <a:path w="6350" h="693420">
                  <a:moveTo>
                    <a:pt x="6350" y="603249"/>
                  </a:moveTo>
                  <a:lnTo>
                    <a:pt x="0" y="603249"/>
                  </a:lnTo>
                  <a:lnTo>
                    <a:pt x="0" y="608329"/>
                  </a:lnTo>
                  <a:lnTo>
                    <a:pt x="6350" y="608329"/>
                  </a:lnTo>
                  <a:lnTo>
                    <a:pt x="6350" y="603249"/>
                  </a:lnTo>
                  <a:close/>
                </a:path>
                <a:path w="6350" h="693420">
                  <a:moveTo>
                    <a:pt x="6350" y="596899"/>
                  </a:moveTo>
                  <a:lnTo>
                    <a:pt x="0" y="596899"/>
                  </a:lnTo>
                  <a:lnTo>
                    <a:pt x="0" y="601979"/>
                  </a:lnTo>
                  <a:lnTo>
                    <a:pt x="6350" y="601979"/>
                  </a:lnTo>
                  <a:lnTo>
                    <a:pt x="6350" y="596899"/>
                  </a:lnTo>
                  <a:close/>
                </a:path>
                <a:path w="6350" h="693420">
                  <a:moveTo>
                    <a:pt x="6350" y="590549"/>
                  </a:moveTo>
                  <a:lnTo>
                    <a:pt x="0" y="590549"/>
                  </a:lnTo>
                  <a:lnTo>
                    <a:pt x="0" y="595629"/>
                  </a:lnTo>
                  <a:lnTo>
                    <a:pt x="6350" y="595629"/>
                  </a:lnTo>
                  <a:lnTo>
                    <a:pt x="6350" y="590549"/>
                  </a:lnTo>
                  <a:close/>
                </a:path>
                <a:path w="6350" h="693420">
                  <a:moveTo>
                    <a:pt x="6350" y="584199"/>
                  </a:moveTo>
                  <a:lnTo>
                    <a:pt x="0" y="584199"/>
                  </a:lnTo>
                  <a:lnTo>
                    <a:pt x="0" y="589279"/>
                  </a:lnTo>
                  <a:lnTo>
                    <a:pt x="6350" y="589279"/>
                  </a:lnTo>
                  <a:lnTo>
                    <a:pt x="6350" y="584199"/>
                  </a:lnTo>
                  <a:close/>
                </a:path>
                <a:path w="6350" h="693420">
                  <a:moveTo>
                    <a:pt x="6350" y="577849"/>
                  </a:moveTo>
                  <a:lnTo>
                    <a:pt x="0" y="577849"/>
                  </a:lnTo>
                  <a:lnTo>
                    <a:pt x="0" y="582929"/>
                  </a:lnTo>
                  <a:lnTo>
                    <a:pt x="6350" y="582929"/>
                  </a:lnTo>
                  <a:lnTo>
                    <a:pt x="6350" y="577849"/>
                  </a:lnTo>
                  <a:close/>
                </a:path>
                <a:path w="6350" h="693420">
                  <a:moveTo>
                    <a:pt x="6350" y="571499"/>
                  </a:moveTo>
                  <a:lnTo>
                    <a:pt x="0" y="571499"/>
                  </a:lnTo>
                  <a:lnTo>
                    <a:pt x="0" y="576579"/>
                  </a:lnTo>
                  <a:lnTo>
                    <a:pt x="6350" y="576579"/>
                  </a:lnTo>
                  <a:lnTo>
                    <a:pt x="6350" y="571499"/>
                  </a:lnTo>
                  <a:close/>
                </a:path>
                <a:path w="6350" h="693420">
                  <a:moveTo>
                    <a:pt x="6350" y="565149"/>
                  </a:moveTo>
                  <a:lnTo>
                    <a:pt x="0" y="565149"/>
                  </a:lnTo>
                  <a:lnTo>
                    <a:pt x="0" y="570229"/>
                  </a:lnTo>
                  <a:lnTo>
                    <a:pt x="6350" y="570229"/>
                  </a:lnTo>
                  <a:lnTo>
                    <a:pt x="6350" y="565149"/>
                  </a:lnTo>
                  <a:close/>
                </a:path>
                <a:path w="6350" h="693420">
                  <a:moveTo>
                    <a:pt x="6350" y="557529"/>
                  </a:moveTo>
                  <a:lnTo>
                    <a:pt x="0" y="557529"/>
                  </a:lnTo>
                  <a:lnTo>
                    <a:pt x="0" y="563879"/>
                  </a:lnTo>
                  <a:lnTo>
                    <a:pt x="6350" y="563879"/>
                  </a:lnTo>
                  <a:lnTo>
                    <a:pt x="6350" y="557529"/>
                  </a:lnTo>
                  <a:close/>
                </a:path>
                <a:path w="6350" h="693420">
                  <a:moveTo>
                    <a:pt x="6350" y="552449"/>
                  </a:moveTo>
                  <a:lnTo>
                    <a:pt x="0" y="552449"/>
                  </a:lnTo>
                  <a:lnTo>
                    <a:pt x="0" y="556259"/>
                  </a:lnTo>
                  <a:lnTo>
                    <a:pt x="6350" y="556259"/>
                  </a:lnTo>
                  <a:lnTo>
                    <a:pt x="6350" y="552449"/>
                  </a:lnTo>
                  <a:close/>
                </a:path>
                <a:path w="6350" h="693420">
                  <a:moveTo>
                    <a:pt x="6350" y="546099"/>
                  </a:moveTo>
                  <a:lnTo>
                    <a:pt x="0" y="546099"/>
                  </a:lnTo>
                  <a:lnTo>
                    <a:pt x="0" y="551179"/>
                  </a:lnTo>
                  <a:lnTo>
                    <a:pt x="6350" y="551179"/>
                  </a:lnTo>
                  <a:lnTo>
                    <a:pt x="6350" y="546099"/>
                  </a:lnTo>
                  <a:close/>
                </a:path>
                <a:path w="6350" h="693420">
                  <a:moveTo>
                    <a:pt x="6350" y="538479"/>
                  </a:moveTo>
                  <a:lnTo>
                    <a:pt x="0" y="538479"/>
                  </a:lnTo>
                  <a:lnTo>
                    <a:pt x="0" y="544829"/>
                  </a:lnTo>
                  <a:lnTo>
                    <a:pt x="6350" y="544829"/>
                  </a:lnTo>
                  <a:lnTo>
                    <a:pt x="6350" y="538479"/>
                  </a:lnTo>
                  <a:close/>
                </a:path>
                <a:path w="6350" h="693420">
                  <a:moveTo>
                    <a:pt x="6350" y="533399"/>
                  </a:moveTo>
                  <a:lnTo>
                    <a:pt x="0" y="533399"/>
                  </a:lnTo>
                  <a:lnTo>
                    <a:pt x="0" y="537209"/>
                  </a:lnTo>
                  <a:lnTo>
                    <a:pt x="6350" y="537209"/>
                  </a:lnTo>
                  <a:lnTo>
                    <a:pt x="6350" y="533399"/>
                  </a:lnTo>
                  <a:close/>
                </a:path>
                <a:path w="6350" h="693420">
                  <a:moveTo>
                    <a:pt x="6350" y="527049"/>
                  </a:moveTo>
                  <a:lnTo>
                    <a:pt x="0" y="527049"/>
                  </a:lnTo>
                  <a:lnTo>
                    <a:pt x="0" y="532130"/>
                  </a:lnTo>
                  <a:lnTo>
                    <a:pt x="6350" y="532130"/>
                  </a:lnTo>
                  <a:lnTo>
                    <a:pt x="6350" y="527049"/>
                  </a:lnTo>
                  <a:close/>
                </a:path>
                <a:path w="6350" h="693420">
                  <a:moveTo>
                    <a:pt x="6350" y="520699"/>
                  </a:moveTo>
                  <a:lnTo>
                    <a:pt x="0" y="520699"/>
                  </a:lnTo>
                  <a:lnTo>
                    <a:pt x="0" y="525779"/>
                  </a:lnTo>
                  <a:lnTo>
                    <a:pt x="6350" y="525779"/>
                  </a:lnTo>
                  <a:lnTo>
                    <a:pt x="6350" y="520699"/>
                  </a:lnTo>
                  <a:close/>
                </a:path>
                <a:path w="6350" h="693420">
                  <a:moveTo>
                    <a:pt x="6350" y="514349"/>
                  </a:moveTo>
                  <a:lnTo>
                    <a:pt x="0" y="514349"/>
                  </a:lnTo>
                  <a:lnTo>
                    <a:pt x="0" y="519430"/>
                  </a:lnTo>
                  <a:lnTo>
                    <a:pt x="6350" y="519430"/>
                  </a:lnTo>
                  <a:lnTo>
                    <a:pt x="6350" y="514349"/>
                  </a:lnTo>
                  <a:close/>
                </a:path>
                <a:path w="6350" h="693420">
                  <a:moveTo>
                    <a:pt x="6350" y="507999"/>
                  </a:moveTo>
                  <a:lnTo>
                    <a:pt x="0" y="507999"/>
                  </a:lnTo>
                  <a:lnTo>
                    <a:pt x="0" y="513079"/>
                  </a:lnTo>
                  <a:lnTo>
                    <a:pt x="6350" y="513079"/>
                  </a:lnTo>
                  <a:lnTo>
                    <a:pt x="6350" y="507999"/>
                  </a:lnTo>
                  <a:close/>
                </a:path>
                <a:path w="6350" h="693420">
                  <a:moveTo>
                    <a:pt x="6350" y="501649"/>
                  </a:moveTo>
                  <a:lnTo>
                    <a:pt x="0" y="501649"/>
                  </a:lnTo>
                  <a:lnTo>
                    <a:pt x="0" y="506729"/>
                  </a:lnTo>
                  <a:lnTo>
                    <a:pt x="6350" y="506729"/>
                  </a:lnTo>
                  <a:lnTo>
                    <a:pt x="6350" y="501649"/>
                  </a:lnTo>
                  <a:close/>
                </a:path>
                <a:path w="6350" h="693420">
                  <a:moveTo>
                    <a:pt x="6350" y="495299"/>
                  </a:moveTo>
                  <a:lnTo>
                    <a:pt x="0" y="495299"/>
                  </a:lnTo>
                  <a:lnTo>
                    <a:pt x="0" y="500379"/>
                  </a:lnTo>
                  <a:lnTo>
                    <a:pt x="6350" y="500379"/>
                  </a:lnTo>
                  <a:lnTo>
                    <a:pt x="6350" y="495299"/>
                  </a:lnTo>
                  <a:close/>
                </a:path>
                <a:path w="6350" h="693420">
                  <a:moveTo>
                    <a:pt x="6350" y="488949"/>
                  </a:moveTo>
                  <a:lnTo>
                    <a:pt x="0" y="488949"/>
                  </a:lnTo>
                  <a:lnTo>
                    <a:pt x="0" y="494029"/>
                  </a:lnTo>
                  <a:lnTo>
                    <a:pt x="6350" y="494029"/>
                  </a:lnTo>
                  <a:lnTo>
                    <a:pt x="6350" y="488949"/>
                  </a:lnTo>
                  <a:close/>
                </a:path>
                <a:path w="6350" h="693420">
                  <a:moveTo>
                    <a:pt x="6350" y="482599"/>
                  </a:moveTo>
                  <a:lnTo>
                    <a:pt x="0" y="482599"/>
                  </a:lnTo>
                  <a:lnTo>
                    <a:pt x="0" y="487679"/>
                  </a:lnTo>
                  <a:lnTo>
                    <a:pt x="6350" y="487679"/>
                  </a:lnTo>
                  <a:lnTo>
                    <a:pt x="6350" y="482599"/>
                  </a:lnTo>
                  <a:close/>
                </a:path>
                <a:path w="6350" h="693420">
                  <a:moveTo>
                    <a:pt x="6350" y="476249"/>
                  </a:moveTo>
                  <a:lnTo>
                    <a:pt x="0" y="476249"/>
                  </a:lnTo>
                  <a:lnTo>
                    <a:pt x="0" y="481329"/>
                  </a:lnTo>
                  <a:lnTo>
                    <a:pt x="6350" y="481329"/>
                  </a:lnTo>
                  <a:lnTo>
                    <a:pt x="6350" y="476249"/>
                  </a:lnTo>
                  <a:close/>
                </a:path>
                <a:path w="6350" h="693420">
                  <a:moveTo>
                    <a:pt x="6350" y="469899"/>
                  </a:moveTo>
                  <a:lnTo>
                    <a:pt x="0" y="469899"/>
                  </a:lnTo>
                  <a:lnTo>
                    <a:pt x="0" y="474979"/>
                  </a:lnTo>
                  <a:lnTo>
                    <a:pt x="6350" y="474979"/>
                  </a:lnTo>
                  <a:lnTo>
                    <a:pt x="6350" y="469899"/>
                  </a:lnTo>
                  <a:close/>
                </a:path>
                <a:path w="6350" h="693420">
                  <a:moveTo>
                    <a:pt x="6350" y="463549"/>
                  </a:moveTo>
                  <a:lnTo>
                    <a:pt x="0" y="463549"/>
                  </a:lnTo>
                  <a:lnTo>
                    <a:pt x="0" y="468630"/>
                  </a:lnTo>
                  <a:lnTo>
                    <a:pt x="6350" y="468630"/>
                  </a:lnTo>
                  <a:lnTo>
                    <a:pt x="6350" y="463549"/>
                  </a:lnTo>
                  <a:close/>
                </a:path>
                <a:path w="6350" h="693420">
                  <a:moveTo>
                    <a:pt x="6350" y="457199"/>
                  </a:moveTo>
                  <a:lnTo>
                    <a:pt x="0" y="457199"/>
                  </a:lnTo>
                  <a:lnTo>
                    <a:pt x="0" y="462280"/>
                  </a:lnTo>
                  <a:lnTo>
                    <a:pt x="6350" y="462280"/>
                  </a:lnTo>
                  <a:lnTo>
                    <a:pt x="6350" y="457199"/>
                  </a:lnTo>
                  <a:close/>
                </a:path>
                <a:path w="6350" h="693420">
                  <a:moveTo>
                    <a:pt x="6350" y="450849"/>
                  </a:moveTo>
                  <a:lnTo>
                    <a:pt x="0" y="450849"/>
                  </a:lnTo>
                  <a:lnTo>
                    <a:pt x="0" y="455929"/>
                  </a:lnTo>
                  <a:lnTo>
                    <a:pt x="6350" y="455929"/>
                  </a:lnTo>
                  <a:lnTo>
                    <a:pt x="6350" y="450849"/>
                  </a:lnTo>
                  <a:close/>
                </a:path>
                <a:path w="6350" h="693420">
                  <a:moveTo>
                    <a:pt x="6350" y="444499"/>
                  </a:moveTo>
                  <a:lnTo>
                    <a:pt x="0" y="444499"/>
                  </a:lnTo>
                  <a:lnTo>
                    <a:pt x="0" y="449579"/>
                  </a:lnTo>
                  <a:lnTo>
                    <a:pt x="6350" y="449579"/>
                  </a:lnTo>
                  <a:lnTo>
                    <a:pt x="6350" y="444499"/>
                  </a:lnTo>
                  <a:close/>
                </a:path>
                <a:path w="6350" h="693420">
                  <a:moveTo>
                    <a:pt x="6350" y="438149"/>
                  </a:moveTo>
                  <a:lnTo>
                    <a:pt x="0" y="438149"/>
                  </a:lnTo>
                  <a:lnTo>
                    <a:pt x="0" y="443229"/>
                  </a:lnTo>
                  <a:lnTo>
                    <a:pt x="6350" y="443229"/>
                  </a:lnTo>
                  <a:lnTo>
                    <a:pt x="6350" y="438149"/>
                  </a:lnTo>
                  <a:close/>
                </a:path>
                <a:path w="6350" h="693420">
                  <a:moveTo>
                    <a:pt x="6350" y="434339"/>
                  </a:moveTo>
                  <a:lnTo>
                    <a:pt x="0" y="434339"/>
                  </a:lnTo>
                  <a:lnTo>
                    <a:pt x="0" y="436879"/>
                  </a:lnTo>
                  <a:lnTo>
                    <a:pt x="6350" y="436879"/>
                  </a:lnTo>
                  <a:lnTo>
                    <a:pt x="6350" y="434339"/>
                  </a:lnTo>
                  <a:close/>
                </a:path>
              </a:pathLst>
            </a:custGeom>
            <a:solidFill>
              <a:srgbClr val="3300F7"/>
            </a:solidFill>
          </p:spPr>
          <p:txBody>
            <a:bodyPr bIns="0" lIns="0" rIns="0" rtlCol="0" tIns="0" wrap="square"/>
            <a:p/>
          </p:txBody>
        </p:sp>
        <p:sp>
          <p:nvSpPr>
            <p:cNvPr id="1051088" name="object 2404"/>
            <p:cNvSpPr/>
            <p:nvPr/>
          </p:nvSpPr>
          <p:spPr>
            <a:xfrm>
              <a:off x="6303010" y="5810250"/>
              <a:ext cx="7620" cy="688340"/>
            </a:xfrm>
            <a:custGeom>
              <a:avLst/>
              <a:ahLst/>
              <a:rect l="l" t="t" r="r" b="b"/>
              <a:pathLst>
                <a:path w="7620" h="688339">
                  <a:moveTo>
                    <a:pt x="7619" y="0"/>
                  </a:moveTo>
                  <a:lnTo>
                    <a:pt x="3810" y="0"/>
                  </a:lnTo>
                  <a:lnTo>
                    <a:pt x="3810" y="1270"/>
                  </a:lnTo>
                  <a:lnTo>
                    <a:pt x="0" y="1270"/>
                  </a:lnTo>
                  <a:lnTo>
                    <a:pt x="0" y="3809"/>
                  </a:lnTo>
                  <a:lnTo>
                    <a:pt x="7619" y="3809"/>
                  </a:lnTo>
                  <a:lnTo>
                    <a:pt x="7619" y="0"/>
                  </a:lnTo>
                  <a:close/>
                </a:path>
                <a:path w="7620" h="688339">
                  <a:moveTo>
                    <a:pt x="7619" y="3810"/>
                  </a:moveTo>
                  <a:lnTo>
                    <a:pt x="0" y="3810"/>
                  </a:lnTo>
                  <a:lnTo>
                    <a:pt x="0" y="10159"/>
                  </a:lnTo>
                  <a:lnTo>
                    <a:pt x="7619" y="10159"/>
                  </a:lnTo>
                  <a:lnTo>
                    <a:pt x="7619" y="3810"/>
                  </a:lnTo>
                  <a:close/>
                </a:path>
                <a:path w="7620" h="688339">
                  <a:moveTo>
                    <a:pt x="7619" y="10160"/>
                  </a:moveTo>
                  <a:lnTo>
                    <a:pt x="0" y="10160"/>
                  </a:lnTo>
                  <a:lnTo>
                    <a:pt x="0" y="22859"/>
                  </a:lnTo>
                  <a:lnTo>
                    <a:pt x="7619" y="22859"/>
                  </a:lnTo>
                  <a:lnTo>
                    <a:pt x="7619" y="10160"/>
                  </a:lnTo>
                  <a:close/>
                </a:path>
                <a:path w="7620" h="688339">
                  <a:moveTo>
                    <a:pt x="7619" y="22860"/>
                  </a:moveTo>
                  <a:lnTo>
                    <a:pt x="0" y="22860"/>
                  </a:lnTo>
                  <a:lnTo>
                    <a:pt x="0" y="26669"/>
                  </a:lnTo>
                  <a:lnTo>
                    <a:pt x="7619" y="26669"/>
                  </a:lnTo>
                  <a:lnTo>
                    <a:pt x="7619" y="22860"/>
                  </a:lnTo>
                  <a:close/>
                </a:path>
                <a:path w="7620" h="688339">
                  <a:moveTo>
                    <a:pt x="7619" y="26670"/>
                  </a:moveTo>
                  <a:lnTo>
                    <a:pt x="0" y="26670"/>
                  </a:lnTo>
                  <a:lnTo>
                    <a:pt x="0" y="29209"/>
                  </a:lnTo>
                  <a:lnTo>
                    <a:pt x="7619" y="29209"/>
                  </a:lnTo>
                  <a:lnTo>
                    <a:pt x="7619" y="26670"/>
                  </a:lnTo>
                  <a:close/>
                </a:path>
                <a:path w="7620" h="688339">
                  <a:moveTo>
                    <a:pt x="7619" y="29210"/>
                  </a:moveTo>
                  <a:lnTo>
                    <a:pt x="0" y="29210"/>
                  </a:lnTo>
                  <a:lnTo>
                    <a:pt x="0" y="33019"/>
                  </a:lnTo>
                  <a:lnTo>
                    <a:pt x="7619" y="33019"/>
                  </a:lnTo>
                  <a:lnTo>
                    <a:pt x="7619" y="29210"/>
                  </a:lnTo>
                  <a:close/>
                </a:path>
                <a:path w="7620" h="688339">
                  <a:moveTo>
                    <a:pt x="7619" y="33020"/>
                  </a:moveTo>
                  <a:lnTo>
                    <a:pt x="0" y="33020"/>
                  </a:lnTo>
                  <a:lnTo>
                    <a:pt x="0" y="35559"/>
                  </a:lnTo>
                  <a:lnTo>
                    <a:pt x="7619" y="35559"/>
                  </a:lnTo>
                  <a:lnTo>
                    <a:pt x="7619" y="33020"/>
                  </a:lnTo>
                  <a:close/>
                </a:path>
                <a:path w="7620" h="688339">
                  <a:moveTo>
                    <a:pt x="7619" y="35560"/>
                  </a:moveTo>
                  <a:lnTo>
                    <a:pt x="0" y="35560"/>
                  </a:lnTo>
                  <a:lnTo>
                    <a:pt x="0" y="39369"/>
                  </a:lnTo>
                  <a:lnTo>
                    <a:pt x="7619" y="39369"/>
                  </a:lnTo>
                  <a:lnTo>
                    <a:pt x="7619" y="35560"/>
                  </a:lnTo>
                  <a:close/>
                </a:path>
                <a:path w="7620" h="688339">
                  <a:moveTo>
                    <a:pt x="7619" y="39370"/>
                  </a:moveTo>
                  <a:lnTo>
                    <a:pt x="0" y="39370"/>
                  </a:lnTo>
                  <a:lnTo>
                    <a:pt x="0" y="41909"/>
                  </a:lnTo>
                  <a:lnTo>
                    <a:pt x="7619" y="41909"/>
                  </a:lnTo>
                  <a:lnTo>
                    <a:pt x="7619" y="39370"/>
                  </a:lnTo>
                  <a:close/>
                </a:path>
                <a:path w="7620" h="688339">
                  <a:moveTo>
                    <a:pt x="7619" y="41910"/>
                  </a:moveTo>
                  <a:lnTo>
                    <a:pt x="0" y="41910"/>
                  </a:lnTo>
                  <a:lnTo>
                    <a:pt x="0" y="45719"/>
                  </a:lnTo>
                  <a:lnTo>
                    <a:pt x="7619" y="45719"/>
                  </a:lnTo>
                  <a:lnTo>
                    <a:pt x="7619" y="41910"/>
                  </a:lnTo>
                  <a:close/>
                </a:path>
                <a:path w="7620" h="688339">
                  <a:moveTo>
                    <a:pt x="7619" y="45720"/>
                  </a:moveTo>
                  <a:lnTo>
                    <a:pt x="0" y="45720"/>
                  </a:lnTo>
                  <a:lnTo>
                    <a:pt x="0" y="48259"/>
                  </a:lnTo>
                  <a:lnTo>
                    <a:pt x="7619" y="48259"/>
                  </a:lnTo>
                  <a:lnTo>
                    <a:pt x="7619" y="45720"/>
                  </a:lnTo>
                  <a:close/>
                </a:path>
                <a:path w="7620" h="688339">
                  <a:moveTo>
                    <a:pt x="7619" y="48260"/>
                  </a:moveTo>
                  <a:lnTo>
                    <a:pt x="0" y="48260"/>
                  </a:lnTo>
                  <a:lnTo>
                    <a:pt x="0" y="54609"/>
                  </a:lnTo>
                  <a:lnTo>
                    <a:pt x="7619" y="54609"/>
                  </a:lnTo>
                  <a:lnTo>
                    <a:pt x="7619" y="48260"/>
                  </a:lnTo>
                  <a:close/>
                </a:path>
                <a:path w="7620" h="688339">
                  <a:moveTo>
                    <a:pt x="7619" y="54610"/>
                  </a:moveTo>
                  <a:lnTo>
                    <a:pt x="0" y="54610"/>
                  </a:lnTo>
                  <a:lnTo>
                    <a:pt x="0" y="58419"/>
                  </a:lnTo>
                  <a:lnTo>
                    <a:pt x="7619" y="58419"/>
                  </a:lnTo>
                  <a:lnTo>
                    <a:pt x="7619" y="54610"/>
                  </a:lnTo>
                  <a:close/>
                </a:path>
                <a:path w="7620" h="688339">
                  <a:moveTo>
                    <a:pt x="7619" y="58420"/>
                  </a:moveTo>
                  <a:lnTo>
                    <a:pt x="0" y="58420"/>
                  </a:lnTo>
                  <a:lnTo>
                    <a:pt x="0" y="60959"/>
                  </a:lnTo>
                  <a:lnTo>
                    <a:pt x="7619" y="60959"/>
                  </a:lnTo>
                  <a:lnTo>
                    <a:pt x="7619" y="58420"/>
                  </a:lnTo>
                  <a:close/>
                </a:path>
                <a:path w="7620" h="688339">
                  <a:moveTo>
                    <a:pt x="7619" y="60960"/>
                  </a:moveTo>
                  <a:lnTo>
                    <a:pt x="0" y="60960"/>
                  </a:lnTo>
                  <a:lnTo>
                    <a:pt x="0" y="64769"/>
                  </a:lnTo>
                  <a:lnTo>
                    <a:pt x="7619" y="64769"/>
                  </a:lnTo>
                  <a:lnTo>
                    <a:pt x="7619" y="60960"/>
                  </a:lnTo>
                  <a:close/>
                </a:path>
                <a:path w="7620" h="688339">
                  <a:moveTo>
                    <a:pt x="7619" y="64770"/>
                  </a:moveTo>
                  <a:lnTo>
                    <a:pt x="0" y="64770"/>
                  </a:lnTo>
                  <a:lnTo>
                    <a:pt x="0" y="67309"/>
                  </a:lnTo>
                  <a:lnTo>
                    <a:pt x="7619" y="67309"/>
                  </a:lnTo>
                  <a:lnTo>
                    <a:pt x="7619" y="64770"/>
                  </a:lnTo>
                  <a:close/>
                </a:path>
                <a:path w="7620" h="688339">
                  <a:moveTo>
                    <a:pt x="7619" y="67310"/>
                  </a:moveTo>
                  <a:lnTo>
                    <a:pt x="0" y="67310"/>
                  </a:lnTo>
                  <a:lnTo>
                    <a:pt x="0" y="71119"/>
                  </a:lnTo>
                  <a:lnTo>
                    <a:pt x="7619" y="71119"/>
                  </a:lnTo>
                  <a:lnTo>
                    <a:pt x="7619" y="67310"/>
                  </a:lnTo>
                  <a:close/>
                </a:path>
                <a:path w="7620" h="688339">
                  <a:moveTo>
                    <a:pt x="7619" y="71120"/>
                  </a:moveTo>
                  <a:lnTo>
                    <a:pt x="0" y="71120"/>
                  </a:lnTo>
                  <a:lnTo>
                    <a:pt x="0" y="77469"/>
                  </a:lnTo>
                  <a:lnTo>
                    <a:pt x="7619" y="77469"/>
                  </a:lnTo>
                  <a:lnTo>
                    <a:pt x="7619" y="71120"/>
                  </a:lnTo>
                  <a:close/>
                </a:path>
                <a:path w="7620" h="688339">
                  <a:moveTo>
                    <a:pt x="7619" y="77470"/>
                  </a:moveTo>
                  <a:lnTo>
                    <a:pt x="0" y="77470"/>
                  </a:lnTo>
                  <a:lnTo>
                    <a:pt x="0" y="80009"/>
                  </a:lnTo>
                  <a:lnTo>
                    <a:pt x="7619" y="80009"/>
                  </a:lnTo>
                  <a:lnTo>
                    <a:pt x="7619" y="77470"/>
                  </a:lnTo>
                  <a:close/>
                </a:path>
                <a:path w="7620" h="688339">
                  <a:moveTo>
                    <a:pt x="7619" y="80010"/>
                  </a:moveTo>
                  <a:lnTo>
                    <a:pt x="0" y="80010"/>
                  </a:lnTo>
                  <a:lnTo>
                    <a:pt x="0" y="83819"/>
                  </a:lnTo>
                  <a:lnTo>
                    <a:pt x="7619" y="83819"/>
                  </a:lnTo>
                  <a:lnTo>
                    <a:pt x="7619" y="80010"/>
                  </a:lnTo>
                  <a:close/>
                </a:path>
                <a:path w="7620" h="688339">
                  <a:moveTo>
                    <a:pt x="7619" y="83820"/>
                  </a:moveTo>
                  <a:lnTo>
                    <a:pt x="0" y="83820"/>
                  </a:lnTo>
                  <a:lnTo>
                    <a:pt x="0" y="86359"/>
                  </a:lnTo>
                  <a:lnTo>
                    <a:pt x="7619" y="86359"/>
                  </a:lnTo>
                  <a:lnTo>
                    <a:pt x="7619" y="83820"/>
                  </a:lnTo>
                  <a:close/>
                </a:path>
                <a:path w="7620" h="688339">
                  <a:moveTo>
                    <a:pt x="7619" y="86360"/>
                  </a:moveTo>
                  <a:lnTo>
                    <a:pt x="0" y="86360"/>
                  </a:lnTo>
                  <a:lnTo>
                    <a:pt x="0" y="90169"/>
                  </a:lnTo>
                  <a:lnTo>
                    <a:pt x="7619" y="90169"/>
                  </a:lnTo>
                  <a:lnTo>
                    <a:pt x="7619" y="86360"/>
                  </a:lnTo>
                  <a:close/>
                </a:path>
                <a:path w="7620" h="688339">
                  <a:moveTo>
                    <a:pt x="7619" y="90170"/>
                  </a:moveTo>
                  <a:lnTo>
                    <a:pt x="0" y="90170"/>
                  </a:lnTo>
                  <a:lnTo>
                    <a:pt x="0" y="92709"/>
                  </a:lnTo>
                  <a:lnTo>
                    <a:pt x="7619" y="92709"/>
                  </a:lnTo>
                  <a:lnTo>
                    <a:pt x="7619" y="90170"/>
                  </a:lnTo>
                  <a:close/>
                </a:path>
                <a:path w="7620" h="688339">
                  <a:moveTo>
                    <a:pt x="7619" y="92710"/>
                  </a:moveTo>
                  <a:lnTo>
                    <a:pt x="0" y="92710"/>
                  </a:lnTo>
                  <a:lnTo>
                    <a:pt x="0" y="96519"/>
                  </a:lnTo>
                  <a:lnTo>
                    <a:pt x="7619" y="96519"/>
                  </a:lnTo>
                  <a:lnTo>
                    <a:pt x="7619" y="92710"/>
                  </a:lnTo>
                  <a:close/>
                </a:path>
                <a:path w="7620" h="688339">
                  <a:moveTo>
                    <a:pt x="7619" y="96520"/>
                  </a:moveTo>
                  <a:lnTo>
                    <a:pt x="0" y="96520"/>
                  </a:lnTo>
                  <a:lnTo>
                    <a:pt x="0" y="99059"/>
                  </a:lnTo>
                  <a:lnTo>
                    <a:pt x="7619" y="99059"/>
                  </a:lnTo>
                  <a:lnTo>
                    <a:pt x="7619" y="96520"/>
                  </a:lnTo>
                  <a:close/>
                </a:path>
                <a:path w="7620" h="688339">
                  <a:moveTo>
                    <a:pt x="7619" y="99060"/>
                  </a:moveTo>
                  <a:lnTo>
                    <a:pt x="0" y="99060"/>
                  </a:lnTo>
                  <a:lnTo>
                    <a:pt x="0" y="102869"/>
                  </a:lnTo>
                  <a:lnTo>
                    <a:pt x="7619" y="102869"/>
                  </a:lnTo>
                  <a:lnTo>
                    <a:pt x="7619" y="99060"/>
                  </a:lnTo>
                  <a:close/>
                </a:path>
                <a:path w="7620" h="688339">
                  <a:moveTo>
                    <a:pt x="7619" y="102870"/>
                  </a:moveTo>
                  <a:lnTo>
                    <a:pt x="0" y="102870"/>
                  </a:lnTo>
                  <a:lnTo>
                    <a:pt x="0" y="105409"/>
                  </a:lnTo>
                  <a:lnTo>
                    <a:pt x="7619" y="105409"/>
                  </a:lnTo>
                  <a:lnTo>
                    <a:pt x="7619" y="102870"/>
                  </a:lnTo>
                  <a:close/>
                </a:path>
                <a:path w="7620" h="688339">
                  <a:moveTo>
                    <a:pt x="7619" y="105410"/>
                  </a:moveTo>
                  <a:lnTo>
                    <a:pt x="0" y="105410"/>
                  </a:lnTo>
                  <a:lnTo>
                    <a:pt x="0" y="109219"/>
                  </a:lnTo>
                  <a:lnTo>
                    <a:pt x="7619" y="109219"/>
                  </a:lnTo>
                  <a:lnTo>
                    <a:pt x="7619" y="105410"/>
                  </a:lnTo>
                  <a:close/>
                </a:path>
                <a:path w="7620" h="688339">
                  <a:moveTo>
                    <a:pt x="7619" y="109220"/>
                  </a:moveTo>
                  <a:lnTo>
                    <a:pt x="0" y="109220"/>
                  </a:lnTo>
                  <a:lnTo>
                    <a:pt x="0" y="111759"/>
                  </a:lnTo>
                  <a:lnTo>
                    <a:pt x="7619" y="111759"/>
                  </a:lnTo>
                  <a:lnTo>
                    <a:pt x="7619" y="109220"/>
                  </a:lnTo>
                  <a:close/>
                </a:path>
                <a:path w="7620" h="688339">
                  <a:moveTo>
                    <a:pt x="7619" y="111760"/>
                  </a:moveTo>
                  <a:lnTo>
                    <a:pt x="0" y="111760"/>
                  </a:lnTo>
                  <a:lnTo>
                    <a:pt x="0" y="115569"/>
                  </a:lnTo>
                  <a:lnTo>
                    <a:pt x="7619" y="115569"/>
                  </a:lnTo>
                  <a:lnTo>
                    <a:pt x="7619" y="111760"/>
                  </a:lnTo>
                  <a:close/>
                </a:path>
                <a:path w="7620" h="688339">
                  <a:moveTo>
                    <a:pt x="7619" y="115570"/>
                  </a:moveTo>
                  <a:lnTo>
                    <a:pt x="0" y="115570"/>
                  </a:lnTo>
                  <a:lnTo>
                    <a:pt x="0" y="118109"/>
                  </a:lnTo>
                  <a:lnTo>
                    <a:pt x="7619" y="118109"/>
                  </a:lnTo>
                  <a:lnTo>
                    <a:pt x="7619" y="115570"/>
                  </a:lnTo>
                  <a:close/>
                </a:path>
                <a:path w="7620" h="688339">
                  <a:moveTo>
                    <a:pt x="7619" y="118110"/>
                  </a:moveTo>
                  <a:lnTo>
                    <a:pt x="0" y="118110"/>
                  </a:lnTo>
                  <a:lnTo>
                    <a:pt x="0" y="121919"/>
                  </a:lnTo>
                  <a:lnTo>
                    <a:pt x="7619" y="121919"/>
                  </a:lnTo>
                  <a:lnTo>
                    <a:pt x="7619" y="118110"/>
                  </a:lnTo>
                  <a:close/>
                </a:path>
                <a:path w="7620" h="688339">
                  <a:moveTo>
                    <a:pt x="7619" y="121920"/>
                  </a:moveTo>
                  <a:lnTo>
                    <a:pt x="0" y="121920"/>
                  </a:lnTo>
                  <a:lnTo>
                    <a:pt x="0" y="124459"/>
                  </a:lnTo>
                  <a:lnTo>
                    <a:pt x="7619" y="124459"/>
                  </a:lnTo>
                  <a:lnTo>
                    <a:pt x="7619" y="121920"/>
                  </a:lnTo>
                  <a:close/>
                </a:path>
                <a:path w="7620" h="688339">
                  <a:moveTo>
                    <a:pt x="7619" y="124460"/>
                  </a:moveTo>
                  <a:lnTo>
                    <a:pt x="0" y="124460"/>
                  </a:lnTo>
                  <a:lnTo>
                    <a:pt x="0" y="128269"/>
                  </a:lnTo>
                  <a:lnTo>
                    <a:pt x="7619" y="128269"/>
                  </a:lnTo>
                  <a:lnTo>
                    <a:pt x="7619" y="124460"/>
                  </a:lnTo>
                  <a:close/>
                </a:path>
                <a:path w="7620" h="688339">
                  <a:moveTo>
                    <a:pt x="7619" y="128270"/>
                  </a:moveTo>
                  <a:lnTo>
                    <a:pt x="0" y="128270"/>
                  </a:lnTo>
                  <a:lnTo>
                    <a:pt x="0" y="130809"/>
                  </a:lnTo>
                  <a:lnTo>
                    <a:pt x="7619" y="130809"/>
                  </a:lnTo>
                  <a:lnTo>
                    <a:pt x="7619" y="128270"/>
                  </a:lnTo>
                  <a:close/>
                </a:path>
                <a:path w="7620" h="688339">
                  <a:moveTo>
                    <a:pt x="7619" y="130810"/>
                  </a:moveTo>
                  <a:lnTo>
                    <a:pt x="0" y="130810"/>
                  </a:lnTo>
                  <a:lnTo>
                    <a:pt x="0" y="137159"/>
                  </a:lnTo>
                  <a:lnTo>
                    <a:pt x="7619" y="137159"/>
                  </a:lnTo>
                  <a:lnTo>
                    <a:pt x="7619" y="130810"/>
                  </a:lnTo>
                  <a:close/>
                </a:path>
                <a:path w="7620" h="688339">
                  <a:moveTo>
                    <a:pt x="7619" y="137160"/>
                  </a:moveTo>
                  <a:lnTo>
                    <a:pt x="0" y="137160"/>
                  </a:lnTo>
                  <a:lnTo>
                    <a:pt x="0" y="143509"/>
                  </a:lnTo>
                  <a:lnTo>
                    <a:pt x="7619" y="143509"/>
                  </a:lnTo>
                  <a:lnTo>
                    <a:pt x="7619" y="137160"/>
                  </a:lnTo>
                  <a:close/>
                </a:path>
                <a:path w="7620" h="688339">
                  <a:moveTo>
                    <a:pt x="7619" y="143510"/>
                  </a:moveTo>
                  <a:lnTo>
                    <a:pt x="0" y="143510"/>
                  </a:lnTo>
                  <a:lnTo>
                    <a:pt x="0" y="147319"/>
                  </a:lnTo>
                  <a:lnTo>
                    <a:pt x="7619" y="147319"/>
                  </a:lnTo>
                  <a:lnTo>
                    <a:pt x="7619" y="143510"/>
                  </a:lnTo>
                  <a:close/>
                </a:path>
                <a:path w="7620" h="688339">
                  <a:moveTo>
                    <a:pt x="7619" y="147320"/>
                  </a:moveTo>
                  <a:lnTo>
                    <a:pt x="0" y="147320"/>
                  </a:lnTo>
                  <a:lnTo>
                    <a:pt x="0" y="149859"/>
                  </a:lnTo>
                  <a:lnTo>
                    <a:pt x="7619" y="149859"/>
                  </a:lnTo>
                  <a:lnTo>
                    <a:pt x="7619" y="147320"/>
                  </a:lnTo>
                  <a:close/>
                </a:path>
                <a:path w="7620" h="688339">
                  <a:moveTo>
                    <a:pt x="7619" y="149860"/>
                  </a:moveTo>
                  <a:lnTo>
                    <a:pt x="0" y="149860"/>
                  </a:lnTo>
                  <a:lnTo>
                    <a:pt x="0" y="156209"/>
                  </a:lnTo>
                  <a:lnTo>
                    <a:pt x="7619" y="156209"/>
                  </a:lnTo>
                  <a:lnTo>
                    <a:pt x="7619" y="149860"/>
                  </a:lnTo>
                  <a:close/>
                </a:path>
                <a:path w="7620" h="688339">
                  <a:moveTo>
                    <a:pt x="7619" y="156210"/>
                  </a:moveTo>
                  <a:lnTo>
                    <a:pt x="0" y="156210"/>
                  </a:lnTo>
                  <a:lnTo>
                    <a:pt x="0" y="162559"/>
                  </a:lnTo>
                  <a:lnTo>
                    <a:pt x="7619" y="162559"/>
                  </a:lnTo>
                  <a:lnTo>
                    <a:pt x="7619" y="156210"/>
                  </a:lnTo>
                  <a:close/>
                </a:path>
                <a:path w="7620" h="688339">
                  <a:moveTo>
                    <a:pt x="7619" y="162560"/>
                  </a:moveTo>
                  <a:lnTo>
                    <a:pt x="0" y="162560"/>
                  </a:lnTo>
                  <a:lnTo>
                    <a:pt x="0" y="168909"/>
                  </a:lnTo>
                  <a:lnTo>
                    <a:pt x="7619" y="168909"/>
                  </a:lnTo>
                  <a:lnTo>
                    <a:pt x="7619" y="162560"/>
                  </a:lnTo>
                  <a:close/>
                </a:path>
                <a:path w="7620" h="688339">
                  <a:moveTo>
                    <a:pt x="7619" y="168910"/>
                  </a:moveTo>
                  <a:lnTo>
                    <a:pt x="0" y="168910"/>
                  </a:lnTo>
                  <a:lnTo>
                    <a:pt x="0" y="172719"/>
                  </a:lnTo>
                  <a:lnTo>
                    <a:pt x="7619" y="172719"/>
                  </a:lnTo>
                  <a:lnTo>
                    <a:pt x="7619" y="168910"/>
                  </a:lnTo>
                  <a:close/>
                </a:path>
                <a:path w="7620" h="688339">
                  <a:moveTo>
                    <a:pt x="7619" y="172720"/>
                  </a:moveTo>
                  <a:lnTo>
                    <a:pt x="0" y="172720"/>
                  </a:lnTo>
                  <a:lnTo>
                    <a:pt x="0" y="175259"/>
                  </a:lnTo>
                  <a:lnTo>
                    <a:pt x="7619" y="175259"/>
                  </a:lnTo>
                  <a:lnTo>
                    <a:pt x="7619" y="172720"/>
                  </a:lnTo>
                  <a:close/>
                </a:path>
                <a:path w="7620" h="688339">
                  <a:moveTo>
                    <a:pt x="7619" y="175260"/>
                  </a:moveTo>
                  <a:lnTo>
                    <a:pt x="0" y="175260"/>
                  </a:lnTo>
                  <a:lnTo>
                    <a:pt x="0" y="179069"/>
                  </a:lnTo>
                  <a:lnTo>
                    <a:pt x="7619" y="179069"/>
                  </a:lnTo>
                  <a:lnTo>
                    <a:pt x="7619" y="175260"/>
                  </a:lnTo>
                  <a:close/>
                </a:path>
                <a:path w="7620" h="688339">
                  <a:moveTo>
                    <a:pt x="7619" y="179070"/>
                  </a:moveTo>
                  <a:lnTo>
                    <a:pt x="0" y="179070"/>
                  </a:lnTo>
                  <a:lnTo>
                    <a:pt x="0" y="181609"/>
                  </a:lnTo>
                  <a:lnTo>
                    <a:pt x="7619" y="181609"/>
                  </a:lnTo>
                  <a:lnTo>
                    <a:pt x="7619" y="179070"/>
                  </a:lnTo>
                  <a:close/>
                </a:path>
                <a:path w="7620" h="688339">
                  <a:moveTo>
                    <a:pt x="7619" y="181610"/>
                  </a:moveTo>
                  <a:lnTo>
                    <a:pt x="0" y="181610"/>
                  </a:lnTo>
                  <a:lnTo>
                    <a:pt x="0" y="185419"/>
                  </a:lnTo>
                  <a:lnTo>
                    <a:pt x="7619" y="185419"/>
                  </a:lnTo>
                  <a:lnTo>
                    <a:pt x="7619" y="181610"/>
                  </a:lnTo>
                  <a:close/>
                </a:path>
                <a:path w="7620" h="688339">
                  <a:moveTo>
                    <a:pt x="7619" y="185420"/>
                  </a:moveTo>
                  <a:lnTo>
                    <a:pt x="0" y="185420"/>
                  </a:lnTo>
                  <a:lnTo>
                    <a:pt x="0" y="187959"/>
                  </a:lnTo>
                  <a:lnTo>
                    <a:pt x="7619" y="187959"/>
                  </a:lnTo>
                  <a:lnTo>
                    <a:pt x="7619" y="185420"/>
                  </a:lnTo>
                  <a:close/>
                </a:path>
                <a:path w="7620" h="688339">
                  <a:moveTo>
                    <a:pt x="7619" y="187960"/>
                  </a:moveTo>
                  <a:lnTo>
                    <a:pt x="0" y="187960"/>
                  </a:lnTo>
                  <a:lnTo>
                    <a:pt x="0" y="191769"/>
                  </a:lnTo>
                  <a:lnTo>
                    <a:pt x="7619" y="191769"/>
                  </a:lnTo>
                  <a:lnTo>
                    <a:pt x="7619" y="187960"/>
                  </a:lnTo>
                  <a:close/>
                </a:path>
                <a:path w="7620" h="688339">
                  <a:moveTo>
                    <a:pt x="7619" y="191770"/>
                  </a:moveTo>
                  <a:lnTo>
                    <a:pt x="0" y="191770"/>
                  </a:lnTo>
                  <a:lnTo>
                    <a:pt x="0" y="194309"/>
                  </a:lnTo>
                  <a:lnTo>
                    <a:pt x="7619" y="194309"/>
                  </a:lnTo>
                  <a:lnTo>
                    <a:pt x="7619" y="191770"/>
                  </a:lnTo>
                  <a:close/>
                </a:path>
                <a:path w="7620" h="688339">
                  <a:moveTo>
                    <a:pt x="7619" y="194310"/>
                  </a:moveTo>
                  <a:lnTo>
                    <a:pt x="0" y="194310"/>
                  </a:lnTo>
                  <a:lnTo>
                    <a:pt x="0" y="198119"/>
                  </a:lnTo>
                  <a:lnTo>
                    <a:pt x="7619" y="198119"/>
                  </a:lnTo>
                  <a:lnTo>
                    <a:pt x="7619" y="194310"/>
                  </a:lnTo>
                  <a:close/>
                </a:path>
                <a:path w="7620" h="688339">
                  <a:moveTo>
                    <a:pt x="7619" y="198120"/>
                  </a:moveTo>
                  <a:lnTo>
                    <a:pt x="0" y="198120"/>
                  </a:lnTo>
                  <a:lnTo>
                    <a:pt x="0" y="200659"/>
                  </a:lnTo>
                  <a:lnTo>
                    <a:pt x="7619" y="200659"/>
                  </a:lnTo>
                  <a:lnTo>
                    <a:pt x="7619" y="198120"/>
                  </a:lnTo>
                  <a:close/>
                </a:path>
                <a:path w="7620" h="688339">
                  <a:moveTo>
                    <a:pt x="7619" y="200660"/>
                  </a:moveTo>
                  <a:lnTo>
                    <a:pt x="0" y="200660"/>
                  </a:lnTo>
                  <a:lnTo>
                    <a:pt x="0" y="207009"/>
                  </a:lnTo>
                  <a:lnTo>
                    <a:pt x="7619" y="207009"/>
                  </a:lnTo>
                  <a:lnTo>
                    <a:pt x="7619" y="200660"/>
                  </a:lnTo>
                  <a:close/>
                </a:path>
                <a:path w="7620" h="688339">
                  <a:moveTo>
                    <a:pt x="7619" y="207010"/>
                  </a:moveTo>
                  <a:lnTo>
                    <a:pt x="0" y="207010"/>
                  </a:lnTo>
                  <a:lnTo>
                    <a:pt x="0" y="210819"/>
                  </a:lnTo>
                  <a:lnTo>
                    <a:pt x="7619" y="210819"/>
                  </a:lnTo>
                  <a:lnTo>
                    <a:pt x="7619" y="207010"/>
                  </a:lnTo>
                  <a:close/>
                </a:path>
                <a:path w="7620" h="688339">
                  <a:moveTo>
                    <a:pt x="7619" y="210820"/>
                  </a:moveTo>
                  <a:lnTo>
                    <a:pt x="0" y="210820"/>
                  </a:lnTo>
                  <a:lnTo>
                    <a:pt x="0" y="213359"/>
                  </a:lnTo>
                  <a:lnTo>
                    <a:pt x="7619" y="213359"/>
                  </a:lnTo>
                  <a:lnTo>
                    <a:pt x="7619" y="210820"/>
                  </a:lnTo>
                  <a:close/>
                </a:path>
                <a:path w="7620" h="688339">
                  <a:moveTo>
                    <a:pt x="7619" y="213360"/>
                  </a:moveTo>
                  <a:lnTo>
                    <a:pt x="0" y="213360"/>
                  </a:lnTo>
                  <a:lnTo>
                    <a:pt x="0" y="217169"/>
                  </a:lnTo>
                  <a:lnTo>
                    <a:pt x="7619" y="217169"/>
                  </a:lnTo>
                  <a:lnTo>
                    <a:pt x="7619" y="213360"/>
                  </a:lnTo>
                  <a:close/>
                </a:path>
                <a:path w="7620" h="688339">
                  <a:moveTo>
                    <a:pt x="7619" y="217170"/>
                  </a:moveTo>
                  <a:lnTo>
                    <a:pt x="0" y="217170"/>
                  </a:lnTo>
                  <a:lnTo>
                    <a:pt x="0" y="219709"/>
                  </a:lnTo>
                  <a:lnTo>
                    <a:pt x="7619" y="219709"/>
                  </a:lnTo>
                  <a:lnTo>
                    <a:pt x="7619" y="217170"/>
                  </a:lnTo>
                  <a:close/>
                </a:path>
                <a:path w="7620" h="688339">
                  <a:moveTo>
                    <a:pt x="7619" y="219710"/>
                  </a:moveTo>
                  <a:lnTo>
                    <a:pt x="0" y="219710"/>
                  </a:lnTo>
                  <a:lnTo>
                    <a:pt x="0" y="223519"/>
                  </a:lnTo>
                  <a:lnTo>
                    <a:pt x="7619" y="223519"/>
                  </a:lnTo>
                  <a:lnTo>
                    <a:pt x="7619" y="219710"/>
                  </a:lnTo>
                  <a:close/>
                </a:path>
                <a:path w="7620" h="688339">
                  <a:moveTo>
                    <a:pt x="7619" y="223520"/>
                  </a:moveTo>
                  <a:lnTo>
                    <a:pt x="0" y="223520"/>
                  </a:lnTo>
                  <a:lnTo>
                    <a:pt x="0" y="257809"/>
                  </a:lnTo>
                  <a:lnTo>
                    <a:pt x="7619" y="257809"/>
                  </a:lnTo>
                  <a:lnTo>
                    <a:pt x="7619" y="223520"/>
                  </a:lnTo>
                  <a:close/>
                </a:path>
                <a:path w="7620" h="688339">
                  <a:moveTo>
                    <a:pt x="7619" y="257810"/>
                  </a:moveTo>
                  <a:lnTo>
                    <a:pt x="0" y="257810"/>
                  </a:lnTo>
                  <a:lnTo>
                    <a:pt x="0" y="327659"/>
                  </a:lnTo>
                  <a:lnTo>
                    <a:pt x="7619" y="327659"/>
                  </a:lnTo>
                  <a:lnTo>
                    <a:pt x="7619" y="257810"/>
                  </a:lnTo>
                  <a:close/>
                </a:path>
                <a:path w="7620" h="688339">
                  <a:moveTo>
                    <a:pt x="7619" y="327660"/>
                  </a:moveTo>
                  <a:lnTo>
                    <a:pt x="0" y="327660"/>
                  </a:lnTo>
                  <a:lnTo>
                    <a:pt x="0" y="430530"/>
                  </a:lnTo>
                  <a:lnTo>
                    <a:pt x="7619" y="430530"/>
                  </a:lnTo>
                  <a:lnTo>
                    <a:pt x="7619" y="327660"/>
                  </a:lnTo>
                  <a:close/>
                </a:path>
                <a:path w="7620" h="688339">
                  <a:moveTo>
                    <a:pt x="7619" y="684530"/>
                  </a:moveTo>
                  <a:lnTo>
                    <a:pt x="0" y="684530"/>
                  </a:lnTo>
                  <a:lnTo>
                    <a:pt x="0" y="688340"/>
                  </a:lnTo>
                  <a:lnTo>
                    <a:pt x="5079" y="688340"/>
                  </a:lnTo>
                  <a:lnTo>
                    <a:pt x="5079" y="687069"/>
                  </a:lnTo>
                  <a:lnTo>
                    <a:pt x="7619" y="687069"/>
                  </a:lnTo>
                  <a:lnTo>
                    <a:pt x="7619" y="684530"/>
                  </a:lnTo>
                  <a:close/>
                </a:path>
                <a:path w="7620" h="688339">
                  <a:moveTo>
                    <a:pt x="7619" y="681990"/>
                  </a:moveTo>
                  <a:lnTo>
                    <a:pt x="0" y="681990"/>
                  </a:lnTo>
                  <a:lnTo>
                    <a:pt x="0" y="683260"/>
                  </a:lnTo>
                  <a:lnTo>
                    <a:pt x="7619" y="683260"/>
                  </a:lnTo>
                  <a:lnTo>
                    <a:pt x="7619" y="681990"/>
                  </a:lnTo>
                  <a:close/>
                </a:path>
                <a:path w="7620" h="688339">
                  <a:moveTo>
                    <a:pt x="7619" y="678180"/>
                  </a:moveTo>
                  <a:lnTo>
                    <a:pt x="0" y="678180"/>
                  </a:lnTo>
                  <a:lnTo>
                    <a:pt x="0" y="680719"/>
                  </a:lnTo>
                  <a:lnTo>
                    <a:pt x="7619" y="680719"/>
                  </a:lnTo>
                  <a:lnTo>
                    <a:pt x="7619" y="678180"/>
                  </a:lnTo>
                  <a:close/>
                </a:path>
                <a:path w="7620" h="688339">
                  <a:moveTo>
                    <a:pt x="7619" y="675640"/>
                  </a:moveTo>
                  <a:lnTo>
                    <a:pt x="0" y="675640"/>
                  </a:lnTo>
                  <a:lnTo>
                    <a:pt x="0" y="676910"/>
                  </a:lnTo>
                  <a:lnTo>
                    <a:pt x="7619" y="676910"/>
                  </a:lnTo>
                  <a:lnTo>
                    <a:pt x="7619" y="675640"/>
                  </a:lnTo>
                  <a:close/>
                </a:path>
                <a:path w="7620" h="688339">
                  <a:moveTo>
                    <a:pt x="7619" y="671830"/>
                  </a:moveTo>
                  <a:lnTo>
                    <a:pt x="0" y="671830"/>
                  </a:lnTo>
                  <a:lnTo>
                    <a:pt x="0" y="674369"/>
                  </a:lnTo>
                  <a:lnTo>
                    <a:pt x="7619" y="674369"/>
                  </a:lnTo>
                  <a:lnTo>
                    <a:pt x="7619" y="671830"/>
                  </a:lnTo>
                  <a:close/>
                </a:path>
                <a:path w="7620" h="688339">
                  <a:moveTo>
                    <a:pt x="7619" y="669290"/>
                  </a:moveTo>
                  <a:lnTo>
                    <a:pt x="0" y="669290"/>
                  </a:lnTo>
                  <a:lnTo>
                    <a:pt x="0" y="670560"/>
                  </a:lnTo>
                  <a:lnTo>
                    <a:pt x="7619" y="670560"/>
                  </a:lnTo>
                  <a:lnTo>
                    <a:pt x="7619" y="669290"/>
                  </a:lnTo>
                  <a:close/>
                </a:path>
                <a:path w="7620" h="688339">
                  <a:moveTo>
                    <a:pt x="7619" y="665480"/>
                  </a:moveTo>
                  <a:lnTo>
                    <a:pt x="0" y="665480"/>
                  </a:lnTo>
                  <a:lnTo>
                    <a:pt x="0" y="668020"/>
                  </a:lnTo>
                  <a:lnTo>
                    <a:pt x="7619" y="668020"/>
                  </a:lnTo>
                  <a:lnTo>
                    <a:pt x="7619" y="665480"/>
                  </a:lnTo>
                  <a:close/>
                </a:path>
                <a:path w="7620" h="688339">
                  <a:moveTo>
                    <a:pt x="7619" y="662940"/>
                  </a:moveTo>
                  <a:lnTo>
                    <a:pt x="0" y="662940"/>
                  </a:lnTo>
                  <a:lnTo>
                    <a:pt x="0" y="664210"/>
                  </a:lnTo>
                  <a:lnTo>
                    <a:pt x="7619" y="664210"/>
                  </a:lnTo>
                  <a:lnTo>
                    <a:pt x="7619" y="662940"/>
                  </a:lnTo>
                  <a:close/>
                </a:path>
                <a:path w="7620" h="688339">
                  <a:moveTo>
                    <a:pt x="7619" y="659130"/>
                  </a:moveTo>
                  <a:lnTo>
                    <a:pt x="0" y="659130"/>
                  </a:lnTo>
                  <a:lnTo>
                    <a:pt x="0" y="661669"/>
                  </a:lnTo>
                  <a:lnTo>
                    <a:pt x="7619" y="661669"/>
                  </a:lnTo>
                  <a:lnTo>
                    <a:pt x="7619" y="659130"/>
                  </a:lnTo>
                  <a:close/>
                </a:path>
                <a:path w="7620" h="688339">
                  <a:moveTo>
                    <a:pt x="7619" y="656590"/>
                  </a:moveTo>
                  <a:lnTo>
                    <a:pt x="0" y="656590"/>
                  </a:lnTo>
                  <a:lnTo>
                    <a:pt x="0" y="657860"/>
                  </a:lnTo>
                  <a:lnTo>
                    <a:pt x="7619" y="657860"/>
                  </a:lnTo>
                  <a:lnTo>
                    <a:pt x="7619" y="656590"/>
                  </a:lnTo>
                  <a:close/>
                </a:path>
                <a:path w="7620" h="688339">
                  <a:moveTo>
                    <a:pt x="7619" y="652780"/>
                  </a:moveTo>
                  <a:lnTo>
                    <a:pt x="0" y="652780"/>
                  </a:lnTo>
                  <a:lnTo>
                    <a:pt x="0" y="655320"/>
                  </a:lnTo>
                  <a:lnTo>
                    <a:pt x="7619" y="655320"/>
                  </a:lnTo>
                  <a:lnTo>
                    <a:pt x="7619" y="652780"/>
                  </a:lnTo>
                  <a:close/>
                </a:path>
                <a:path w="7620" h="688339">
                  <a:moveTo>
                    <a:pt x="7619" y="650240"/>
                  </a:moveTo>
                  <a:lnTo>
                    <a:pt x="0" y="650240"/>
                  </a:lnTo>
                  <a:lnTo>
                    <a:pt x="0" y="651510"/>
                  </a:lnTo>
                  <a:lnTo>
                    <a:pt x="7619" y="651510"/>
                  </a:lnTo>
                  <a:lnTo>
                    <a:pt x="7619" y="650240"/>
                  </a:lnTo>
                  <a:close/>
                </a:path>
                <a:path w="7620" h="688339">
                  <a:moveTo>
                    <a:pt x="7619" y="646430"/>
                  </a:moveTo>
                  <a:lnTo>
                    <a:pt x="0" y="646430"/>
                  </a:lnTo>
                  <a:lnTo>
                    <a:pt x="0" y="648970"/>
                  </a:lnTo>
                  <a:lnTo>
                    <a:pt x="7619" y="648970"/>
                  </a:lnTo>
                  <a:lnTo>
                    <a:pt x="7619" y="646430"/>
                  </a:lnTo>
                  <a:close/>
                </a:path>
                <a:path w="7620" h="688339">
                  <a:moveTo>
                    <a:pt x="7619" y="643890"/>
                  </a:moveTo>
                  <a:lnTo>
                    <a:pt x="0" y="643890"/>
                  </a:lnTo>
                  <a:lnTo>
                    <a:pt x="0" y="645160"/>
                  </a:lnTo>
                  <a:lnTo>
                    <a:pt x="7619" y="645160"/>
                  </a:lnTo>
                  <a:lnTo>
                    <a:pt x="7619" y="643890"/>
                  </a:lnTo>
                  <a:close/>
                </a:path>
                <a:path w="7620" h="688339">
                  <a:moveTo>
                    <a:pt x="7619" y="638810"/>
                  </a:moveTo>
                  <a:lnTo>
                    <a:pt x="0" y="638810"/>
                  </a:lnTo>
                  <a:lnTo>
                    <a:pt x="0" y="642620"/>
                  </a:lnTo>
                  <a:lnTo>
                    <a:pt x="7619" y="642620"/>
                  </a:lnTo>
                  <a:lnTo>
                    <a:pt x="7619" y="638810"/>
                  </a:lnTo>
                  <a:close/>
                </a:path>
                <a:path w="7620" h="688339">
                  <a:moveTo>
                    <a:pt x="7619" y="632460"/>
                  </a:moveTo>
                  <a:lnTo>
                    <a:pt x="0" y="632460"/>
                  </a:lnTo>
                  <a:lnTo>
                    <a:pt x="0" y="637540"/>
                  </a:lnTo>
                  <a:lnTo>
                    <a:pt x="7619" y="637540"/>
                  </a:lnTo>
                  <a:lnTo>
                    <a:pt x="7619" y="632460"/>
                  </a:lnTo>
                  <a:close/>
                </a:path>
                <a:path w="7620" h="688339">
                  <a:moveTo>
                    <a:pt x="7619" y="626110"/>
                  </a:moveTo>
                  <a:lnTo>
                    <a:pt x="0" y="626110"/>
                  </a:lnTo>
                  <a:lnTo>
                    <a:pt x="0" y="631190"/>
                  </a:lnTo>
                  <a:lnTo>
                    <a:pt x="7619" y="631190"/>
                  </a:lnTo>
                  <a:lnTo>
                    <a:pt x="7619" y="626110"/>
                  </a:lnTo>
                  <a:close/>
                </a:path>
                <a:path w="7620" h="688339">
                  <a:moveTo>
                    <a:pt x="7619" y="619760"/>
                  </a:moveTo>
                  <a:lnTo>
                    <a:pt x="0" y="619760"/>
                  </a:lnTo>
                  <a:lnTo>
                    <a:pt x="0" y="624840"/>
                  </a:lnTo>
                  <a:lnTo>
                    <a:pt x="7619" y="624840"/>
                  </a:lnTo>
                  <a:lnTo>
                    <a:pt x="7619" y="619760"/>
                  </a:lnTo>
                  <a:close/>
                </a:path>
                <a:path w="7620" h="688339">
                  <a:moveTo>
                    <a:pt x="7619" y="613410"/>
                  </a:moveTo>
                  <a:lnTo>
                    <a:pt x="0" y="613410"/>
                  </a:lnTo>
                  <a:lnTo>
                    <a:pt x="0" y="618490"/>
                  </a:lnTo>
                  <a:lnTo>
                    <a:pt x="7619" y="618490"/>
                  </a:lnTo>
                  <a:lnTo>
                    <a:pt x="7619" y="613410"/>
                  </a:lnTo>
                  <a:close/>
                </a:path>
                <a:path w="7620" h="688339">
                  <a:moveTo>
                    <a:pt x="7619" y="607060"/>
                  </a:moveTo>
                  <a:lnTo>
                    <a:pt x="0" y="607060"/>
                  </a:lnTo>
                  <a:lnTo>
                    <a:pt x="0" y="612140"/>
                  </a:lnTo>
                  <a:lnTo>
                    <a:pt x="7619" y="612140"/>
                  </a:lnTo>
                  <a:lnTo>
                    <a:pt x="7619" y="607060"/>
                  </a:lnTo>
                  <a:close/>
                </a:path>
                <a:path w="7620" h="688339">
                  <a:moveTo>
                    <a:pt x="7619" y="600710"/>
                  </a:moveTo>
                  <a:lnTo>
                    <a:pt x="0" y="600710"/>
                  </a:lnTo>
                  <a:lnTo>
                    <a:pt x="0" y="605790"/>
                  </a:lnTo>
                  <a:lnTo>
                    <a:pt x="7619" y="605790"/>
                  </a:lnTo>
                  <a:lnTo>
                    <a:pt x="7619" y="600710"/>
                  </a:lnTo>
                  <a:close/>
                </a:path>
                <a:path w="7620" h="688339">
                  <a:moveTo>
                    <a:pt x="7619" y="594360"/>
                  </a:moveTo>
                  <a:lnTo>
                    <a:pt x="0" y="594360"/>
                  </a:lnTo>
                  <a:lnTo>
                    <a:pt x="0" y="599440"/>
                  </a:lnTo>
                  <a:lnTo>
                    <a:pt x="7619" y="599440"/>
                  </a:lnTo>
                  <a:lnTo>
                    <a:pt x="7619" y="594360"/>
                  </a:lnTo>
                  <a:close/>
                </a:path>
                <a:path w="7620" h="688339">
                  <a:moveTo>
                    <a:pt x="7619" y="588010"/>
                  </a:moveTo>
                  <a:lnTo>
                    <a:pt x="0" y="588010"/>
                  </a:lnTo>
                  <a:lnTo>
                    <a:pt x="0" y="593090"/>
                  </a:lnTo>
                  <a:lnTo>
                    <a:pt x="7619" y="593090"/>
                  </a:lnTo>
                  <a:lnTo>
                    <a:pt x="7619" y="588010"/>
                  </a:lnTo>
                  <a:close/>
                </a:path>
                <a:path w="7620" h="688339">
                  <a:moveTo>
                    <a:pt x="7619" y="581660"/>
                  </a:moveTo>
                  <a:lnTo>
                    <a:pt x="0" y="581660"/>
                  </a:lnTo>
                  <a:lnTo>
                    <a:pt x="0" y="586740"/>
                  </a:lnTo>
                  <a:lnTo>
                    <a:pt x="7619" y="586740"/>
                  </a:lnTo>
                  <a:lnTo>
                    <a:pt x="7619" y="581660"/>
                  </a:lnTo>
                  <a:close/>
                </a:path>
                <a:path w="7620" h="688339">
                  <a:moveTo>
                    <a:pt x="7619" y="575310"/>
                  </a:moveTo>
                  <a:lnTo>
                    <a:pt x="0" y="575310"/>
                  </a:lnTo>
                  <a:lnTo>
                    <a:pt x="0" y="580390"/>
                  </a:lnTo>
                  <a:lnTo>
                    <a:pt x="7619" y="580390"/>
                  </a:lnTo>
                  <a:lnTo>
                    <a:pt x="7619" y="575310"/>
                  </a:lnTo>
                  <a:close/>
                </a:path>
                <a:path w="7620" h="688339">
                  <a:moveTo>
                    <a:pt x="7619" y="568960"/>
                  </a:moveTo>
                  <a:lnTo>
                    <a:pt x="0" y="568960"/>
                  </a:lnTo>
                  <a:lnTo>
                    <a:pt x="0" y="574040"/>
                  </a:lnTo>
                  <a:lnTo>
                    <a:pt x="7619" y="574040"/>
                  </a:lnTo>
                  <a:lnTo>
                    <a:pt x="7619" y="568960"/>
                  </a:lnTo>
                  <a:close/>
                </a:path>
                <a:path w="7620" h="688339">
                  <a:moveTo>
                    <a:pt x="7619" y="562610"/>
                  </a:moveTo>
                  <a:lnTo>
                    <a:pt x="0" y="562610"/>
                  </a:lnTo>
                  <a:lnTo>
                    <a:pt x="0" y="567690"/>
                  </a:lnTo>
                  <a:lnTo>
                    <a:pt x="7619" y="567690"/>
                  </a:lnTo>
                  <a:lnTo>
                    <a:pt x="7619" y="562610"/>
                  </a:lnTo>
                  <a:close/>
                </a:path>
                <a:path w="7620" h="688339">
                  <a:moveTo>
                    <a:pt x="7619" y="554990"/>
                  </a:moveTo>
                  <a:lnTo>
                    <a:pt x="0" y="554990"/>
                  </a:lnTo>
                  <a:lnTo>
                    <a:pt x="0" y="561340"/>
                  </a:lnTo>
                  <a:lnTo>
                    <a:pt x="7619" y="561340"/>
                  </a:lnTo>
                  <a:lnTo>
                    <a:pt x="7619" y="554990"/>
                  </a:lnTo>
                  <a:close/>
                </a:path>
                <a:path w="7620" h="688339">
                  <a:moveTo>
                    <a:pt x="7619" y="549910"/>
                  </a:moveTo>
                  <a:lnTo>
                    <a:pt x="0" y="549910"/>
                  </a:lnTo>
                  <a:lnTo>
                    <a:pt x="0" y="553720"/>
                  </a:lnTo>
                  <a:lnTo>
                    <a:pt x="7619" y="553720"/>
                  </a:lnTo>
                  <a:lnTo>
                    <a:pt x="7619" y="549910"/>
                  </a:lnTo>
                  <a:close/>
                </a:path>
                <a:path w="7620" h="688339">
                  <a:moveTo>
                    <a:pt x="7619" y="543560"/>
                  </a:moveTo>
                  <a:lnTo>
                    <a:pt x="0" y="543560"/>
                  </a:lnTo>
                  <a:lnTo>
                    <a:pt x="0" y="548640"/>
                  </a:lnTo>
                  <a:lnTo>
                    <a:pt x="7619" y="548640"/>
                  </a:lnTo>
                  <a:lnTo>
                    <a:pt x="7619" y="543560"/>
                  </a:lnTo>
                  <a:close/>
                </a:path>
                <a:path w="7620" h="688339">
                  <a:moveTo>
                    <a:pt x="7619" y="535940"/>
                  </a:moveTo>
                  <a:lnTo>
                    <a:pt x="0" y="535940"/>
                  </a:lnTo>
                  <a:lnTo>
                    <a:pt x="0" y="542290"/>
                  </a:lnTo>
                  <a:lnTo>
                    <a:pt x="7619" y="542290"/>
                  </a:lnTo>
                  <a:lnTo>
                    <a:pt x="7619" y="535940"/>
                  </a:lnTo>
                  <a:close/>
                </a:path>
                <a:path w="7620" h="688339">
                  <a:moveTo>
                    <a:pt x="7619" y="530860"/>
                  </a:moveTo>
                  <a:lnTo>
                    <a:pt x="0" y="530860"/>
                  </a:lnTo>
                  <a:lnTo>
                    <a:pt x="0" y="534670"/>
                  </a:lnTo>
                  <a:lnTo>
                    <a:pt x="7619" y="534670"/>
                  </a:lnTo>
                  <a:lnTo>
                    <a:pt x="7619" y="530860"/>
                  </a:lnTo>
                  <a:close/>
                </a:path>
                <a:path w="7620" h="688339">
                  <a:moveTo>
                    <a:pt x="7619" y="524510"/>
                  </a:moveTo>
                  <a:lnTo>
                    <a:pt x="0" y="524510"/>
                  </a:lnTo>
                  <a:lnTo>
                    <a:pt x="0" y="529590"/>
                  </a:lnTo>
                  <a:lnTo>
                    <a:pt x="7619" y="529590"/>
                  </a:lnTo>
                  <a:lnTo>
                    <a:pt x="7619" y="524510"/>
                  </a:lnTo>
                  <a:close/>
                </a:path>
                <a:path w="7620" h="688339">
                  <a:moveTo>
                    <a:pt x="7619" y="518159"/>
                  </a:moveTo>
                  <a:lnTo>
                    <a:pt x="0" y="518159"/>
                  </a:lnTo>
                  <a:lnTo>
                    <a:pt x="0" y="523240"/>
                  </a:lnTo>
                  <a:lnTo>
                    <a:pt x="7619" y="523240"/>
                  </a:lnTo>
                  <a:lnTo>
                    <a:pt x="7619" y="518159"/>
                  </a:lnTo>
                  <a:close/>
                </a:path>
                <a:path w="7620" h="688339">
                  <a:moveTo>
                    <a:pt x="7619" y="511809"/>
                  </a:moveTo>
                  <a:lnTo>
                    <a:pt x="0" y="511809"/>
                  </a:lnTo>
                  <a:lnTo>
                    <a:pt x="0" y="516890"/>
                  </a:lnTo>
                  <a:lnTo>
                    <a:pt x="7619" y="516890"/>
                  </a:lnTo>
                  <a:lnTo>
                    <a:pt x="7619" y="511809"/>
                  </a:lnTo>
                  <a:close/>
                </a:path>
                <a:path w="7620" h="688339">
                  <a:moveTo>
                    <a:pt x="7619" y="505459"/>
                  </a:moveTo>
                  <a:lnTo>
                    <a:pt x="0" y="505459"/>
                  </a:lnTo>
                  <a:lnTo>
                    <a:pt x="0" y="510540"/>
                  </a:lnTo>
                  <a:lnTo>
                    <a:pt x="7619" y="510540"/>
                  </a:lnTo>
                  <a:lnTo>
                    <a:pt x="7619" y="505459"/>
                  </a:lnTo>
                  <a:close/>
                </a:path>
                <a:path w="7620" h="688339">
                  <a:moveTo>
                    <a:pt x="7619" y="499109"/>
                  </a:moveTo>
                  <a:lnTo>
                    <a:pt x="0" y="499109"/>
                  </a:lnTo>
                  <a:lnTo>
                    <a:pt x="0" y="504190"/>
                  </a:lnTo>
                  <a:lnTo>
                    <a:pt x="7619" y="504190"/>
                  </a:lnTo>
                  <a:lnTo>
                    <a:pt x="7619" y="499109"/>
                  </a:lnTo>
                  <a:close/>
                </a:path>
                <a:path w="7620" h="688339">
                  <a:moveTo>
                    <a:pt x="7619" y="492759"/>
                  </a:moveTo>
                  <a:lnTo>
                    <a:pt x="0" y="492759"/>
                  </a:lnTo>
                  <a:lnTo>
                    <a:pt x="0" y="497840"/>
                  </a:lnTo>
                  <a:lnTo>
                    <a:pt x="7619" y="497840"/>
                  </a:lnTo>
                  <a:lnTo>
                    <a:pt x="7619" y="492759"/>
                  </a:lnTo>
                  <a:close/>
                </a:path>
                <a:path w="7620" h="688339">
                  <a:moveTo>
                    <a:pt x="7619" y="486410"/>
                  </a:moveTo>
                  <a:lnTo>
                    <a:pt x="0" y="486410"/>
                  </a:lnTo>
                  <a:lnTo>
                    <a:pt x="0" y="491490"/>
                  </a:lnTo>
                  <a:lnTo>
                    <a:pt x="7619" y="491490"/>
                  </a:lnTo>
                  <a:lnTo>
                    <a:pt x="7619" y="486410"/>
                  </a:lnTo>
                  <a:close/>
                </a:path>
                <a:path w="7620" h="688339">
                  <a:moveTo>
                    <a:pt x="7619" y="480059"/>
                  </a:moveTo>
                  <a:lnTo>
                    <a:pt x="0" y="480059"/>
                  </a:lnTo>
                  <a:lnTo>
                    <a:pt x="0" y="485140"/>
                  </a:lnTo>
                  <a:lnTo>
                    <a:pt x="7619" y="485140"/>
                  </a:lnTo>
                  <a:lnTo>
                    <a:pt x="7619" y="480059"/>
                  </a:lnTo>
                  <a:close/>
                </a:path>
                <a:path w="7620" h="688339">
                  <a:moveTo>
                    <a:pt x="7619" y="473709"/>
                  </a:moveTo>
                  <a:lnTo>
                    <a:pt x="0" y="473709"/>
                  </a:lnTo>
                  <a:lnTo>
                    <a:pt x="0" y="478790"/>
                  </a:lnTo>
                  <a:lnTo>
                    <a:pt x="7619" y="478790"/>
                  </a:lnTo>
                  <a:lnTo>
                    <a:pt x="7619" y="473709"/>
                  </a:lnTo>
                  <a:close/>
                </a:path>
                <a:path w="7620" h="688339">
                  <a:moveTo>
                    <a:pt x="7619" y="467359"/>
                  </a:moveTo>
                  <a:lnTo>
                    <a:pt x="0" y="467359"/>
                  </a:lnTo>
                  <a:lnTo>
                    <a:pt x="0" y="472440"/>
                  </a:lnTo>
                  <a:lnTo>
                    <a:pt x="7619" y="472440"/>
                  </a:lnTo>
                  <a:lnTo>
                    <a:pt x="7619" y="467359"/>
                  </a:lnTo>
                  <a:close/>
                </a:path>
                <a:path w="7620" h="688339">
                  <a:moveTo>
                    <a:pt x="7619" y="461009"/>
                  </a:moveTo>
                  <a:lnTo>
                    <a:pt x="0" y="461009"/>
                  </a:lnTo>
                  <a:lnTo>
                    <a:pt x="0" y="466090"/>
                  </a:lnTo>
                  <a:lnTo>
                    <a:pt x="7619" y="466090"/>
                  </a:lnTo>
                  <a:lnTo>
                    <a:pt x="7619" y="461009"/>
                  </a:lnTo>
                  <a:close/>
                </a:path>
                <a:path w="7620" h="688339">
                  <a:moveTo>
                    <a:pt x="7619" y="454659"/>
                  </a:moveTo>
                  <a:lnTo>
                    <a:pt x="0" y="454659"/>
                  </a:lnTo>
                  <a:lnTo>
                    <a:pt x="0" y="459740"/>
                  </a:lnTo>
                  <a:lnTo>
                    <a:pt x="7619" y="459740"/>
                  </a:lnTo>
                  <a:lnTo>
                    <a:pt x="7619" y="454659"/>
                  </a:lnTo>
                  <a:close/>
                </a:path>
                <a:path w="7620" h="688339">
                  <a:moveTo>
                    <a:pt x="7619" y="448309"/>
                  </a:moveTo>
                  <a:lnTo>
                    <a:pt x="0" y="448309"/>
                  </a:lnTo>
                  <a:lnTo>
                    <a:pt x="0" y="453390"/>
                  </a:lnTo>
                  <a:lnTo>
                    <a:pt x="7619" y="453390"/>
                  </a:lnTo>
                  <a:lnTo>
                    <a:pt x="7619" y="448309"/>
                  </a:lnTo>
                  <a:close/>
                </a:path>
                <a:path w="7620" h="688339">
                  <a:moveTo>
                    <a:pt x="7619" y="441959"/>
                  </a:moveTo>
                  <a:lnTo>
                    <a:pt x="0" y="441959"/>
                  </a:lnTo>
                  <a:lnTo>
                    <a:pt x="0" y="447040"/>
                  </a:lnTo>
                  <a:lnTo>
                    <a:pt x="7619" y="447040"/>
                  </a:lnTo>
                  <a:lnTo>
                    <a:pt x="7619" y="441959"/>
                  </a:lnTo>
                  <a:close/>
                </a:path>
                <a:path w="7620" h="688339">
                  <a:moveTo>
                    <a:pt x="7619" y="435609"/>
                  </a:moveTo>
                  <a:lnTo>
                    <a:pt x="0" y="435609"/>
                  </a:lnTo>
                  <a:lnTo>
                    <a:pt x="0" y="440690"/>
                  </a:lnTo>
                  <a:lnTo>
                    <a:pt x="7619" y="440690"/>
                  </a:lnTo>
                  <a:lnTo>
                    <a:pt x="7619" y="435609"/>
                  </a:lnTo>
                  <a:close/>
                </a:path>
                <a:path w="7620" h="688339">
                  <a:moveTo>
                    <a:pt x="7619" y="431800"/>
                  </a:moveTo>
                  <a:lnTo>
                    <a:pt x="0" y="431800"/>
                  </a:lnTo>
                  <a:lnTo>
                    <a:pt x="0" y="434340"/>
                  </a:lnTo>
                  <a:lnTo>
                    <a:pt x="7619" y="434340"/>
                  </a:lnTo>
                  <a:lnTo>
                    <a:pt x="7619" y="431800"/>
                  </a:lnTo>
                  <a:close/>
                </a:path>
              </a:pathLst>
            </a:custGeom>
            <a:solidFill>
              <a:srgbClr val="3100F8"/>
            </a:solidFill>
          </p:spPr>
          <p:txBody>
            <a:bodyPr bIns="0" lIns="0" rIns="0" rtlCol="0" tIns="0" wrap="square"/>
            <a:p/>
          </p:txBody>
        </p:sp>
        <p:sp>
          <p:nvSpPr>
            <p:cNvPr id="1051089" name="object 2405"/>
            <p:cNvSpPr/>
            <p:nvPr/>
          </p:nvSpPr>
          <p:spPr>
            <a:xfrm>
              <a:off x="6295390" y="5811520"/>
              <a:ext cx="7620" cy="685800"/>
            </a:xfrm>
            <a:custGeom>
              <a:avLst/>
              <a:ahLst/>
              <a:rect l="l" t="t" r="r" b="b"/>
              <a:pathLst>
                <a:path w="7620" h="685800">
                  <a:moveTo>
                    <a:pt x="7620" y="0"/>
                  </a:moveTo>
                  <a:lnTo>
                    <a:pt x="6350" y="0"/>
                  </a:lnTo>
                  <a:lnTo>
                    <a:pt x="6350" y="1269"/>
                  </a:lnTo>
                  <a:lnTo>
                    <a:pt x="2539" y="1269"/>
                  </a:lnTo>
                  <a:lnTo>
                    <a:pt x="2539" y="2539"/>
                  </a:lnTo>
                  <a:lnTo>
                    <a:pt x="7620" y="2539"/>
                  </a:lnTo>
                  <a:lnTo>
                    <a:pt x="7620" y="0"/>
                  </a:lnTo>
                  <a:close/>
                </a:path>
                <a:path w="7620" h="685800">
                  <a:moveTo>
                    <a:pt x="7620" y="2539"/>
                  </a:moveTo>
                  <a:lnTo>
                    <a:pt x="0" y="2539"/>
                  </a:lnTo>
                  <a:lnTo>
                    <a:pt x="0" y="8889"/>
                  </a:lnTo>
                  <a:lnTo>
                    <a:pt x="7620" y="8889"/>
                  </a:lnTo>
                  <a:lnTo>
                    <a:pt x="7620" y="2539"/>
                  </a:lnTo>
                  <a:close/>
                </a:path>
                <a:path w="7620" h="685800">
                  <a:moveTo>
                    <a:pt x="7620" y="8889"/>
                  </a:moveTo>
                  <a:lnTo>
                    <a:pt x="0" y="8889"/>
                  </a:lnTo>
                  <a:lnTo>
                    <a:pt x="0" y="21589"/>
                  </a:lnTo>
                  <a:lnTo>
                    <a:pt x="7620" y="21589"/>
                  </a:lnTo>
                  <a:lnTo>
                    <a:pt x="7620" y="8889"/>
                  </a:lnTo>
                  <a:close/>
                </a:path>
                <a:path w="7620" h="685800">
                  <a:moveTo>
                    <a:pt x="7620" y="21589"/>
                  </a:moveTo>
                  <a:lnTo>
                    <a:pt x="0" y="21589"/>
                  </a:lnTo>
                  <a:lnTo>
                    <a:pt x="0" y="25399"/>
                  </a:lnTo>
                  <a:lnTo>
                    <a:pt x="7620" y="25399"/>
                  </a:lnTo>
                  <a:lnTo>
                    <a:pt x="7620" y="21589"/>
                  </a:lnTo>
                  <a:close/>
                </a:path>
                <a:path w="7620" h="685800">
                  <a:moveTo>
                    <a:pt x="7620" y="25399"/>
                  </a:moveTo>
                  <a:lnTo>
                    <a:pt x="0" y="25399"/>
                  </a:lnTo>
                  <a:lnTo>
                    <a:pt x="0" y="27939"/>
                  </a:lnTo>
                  <a:lnTo>
                    <a:pt x="7620" y="27939"/>
                  </a:lnTo>
                  <a:lnTo>
                    <a:pt x="7620" y="25399"/>
                  </a:lnTo>
                  <a:close/>
                </a:path>
                <a:path w="7620" h="685800">
                  <a:moveTo>
                    <a:pt x="7620" y="27939"/>
                  </a:moveTo>
                  <a:lnTo>
                    <a:pt x="0" y="27939"/>
                  </a:lnTo>
                  <a:lnTo>
                    <a:pt x="0" y="31749"/>
                  </a:lnTo>
                  <a:lnTo>
                    <a:pt x="7620" y="31749"/>
                  </a:lnTo>
                  <a:lnTo>
                    <a:pt x="7620" y="27939"/>
                  </a:lnTo>
                  <a:close/>
                </a:path>
                <a:path w="7620" h="685800">
                  <a:moveTo>
                    <a:pt x="7620" y="31749"/>
                  </a:moveTo>
                  <a:lnTo>
                    <a:pt x="0" y="31749"/>
                  </a:lnTo>
                  <a:lnTo>
                    <a:pt x="0" y="34289"/>
                  </a:lnTo>
                  <a:lnTo>
                    <a:pt x="7620" y="34289"/>
                  </a:lnTo>
                  <a:lnTo>
                    <a:pt x="7620" y="31749"/>
                  </a:lnTo>
                  <a:close/>
                </a:path>
                <a:path w="7620" h="685800">
                  <a:moveTo>
                    <a:pt x="7620" y="34289"/>
                  </a:moveTo>
                  <a:lnTo>
                    <a:pt x="0" y="34289"/>
                  </a:lnTo>
                  <a:lnTo>
                    <a:pt x="0" y="38099"/>
                  </a:lnTo>
                  <a:lnTo>
                    <a:pt x="7620" y="38099"/>
                  </a:lnTo>
                  <a:lnTo>
                    <a:pt x="7620" y="34289"/>
                  </a:lnTo>
                  <a:close/>
                </a:path>
                <a:path w="7620" h="685800">
                  <a:moveTo>
                    <a:pt x="7620" y="38099"/>
                  </a:moveTo>
                  <a:lnTo>
                    <a:pt x="0" y="38099"/>
                  </a:lnTo>
                  <a:lnTo>
                    <a:pt x="0" y="40639"/>
                  </a:lnTo>
                  <a:lnTo>
                    <a:pt x="7620" y="40639"/>
                  </a:lnTo>
                  <a:lnTo>
                    <a:pt x="7620" y="38099"/>
                  </a:lnTo>
                  <a:close/>
                </a:path>
                <a:path w="7620" h="685800">
                  <a:moveTo>
                    <a:pt x="7620" y="40639"/>
                  </a:moveTo>
                  <a:lnTo>
                    <a:pt x="0" y="40639"/>
                  </a:lnTo>
                  <a:lnTo>
                    <a:pt x="0" y="44449"/>
                  </a:lnTo>
                  <a:lnTo>
                    <a:pt x="7620" y="44449"/>
                  </a:lnTo>
                  <a:lnTo>
                    <a:pt x="7620" y="40639"/>
                  </a:lnTo>
                  <a:close/>
                </a:path>
                <a:path w="7620" h="685800">
                  <a:moveTo>
                    <a:pt x="7620" y="44449"/>
                  </a:moveTo>
                  <a:lnTo>
                    <a:pt x="0" y="44449"/>
                  </a:lnTo>
                  <a:lnTo>
                    <a:pt x="0" y="46989"/>
                  </a:lnTo>
                  <a:lnTo>
                    <a:pt x="7620" y="46989"/>
                  </a:lnTo>
                  <a:lnTo>
                    <a:pt x="7620" y="44449"/>
                  </a:lnTo>
                  <a:close/>
                </a:path>
                <a:path w="7620" h="685800">
                  <a:moveTo>
                    <a:pt x="7620" y="46989"/>
                  </a:moveTo>
                  <a:lnTo>
                    <a:pt x="0" y="46989"/>
                  </a:lnTo>
                  <a:lnTo>
                    <a:pt x="0" y="53339"/>
                  </a:lnTo>
                  <a:lnTo>
                    <a:pt x="7620" y="53339"/>
                  </a:lnTo>
                  <a:lnTo>
                    <a:pt x="7620" y="46989"/>
                  </a:lnTo>
                  <a:close/>
                </a:path>
                <a:path w="7620" h="685800">
                  <a:moveTo>
                    <a:pt x="7620" y="53339"/>
                  </a:moveTo>
                  <a:lnTo>
                    <a:pt x="0" y="53339"/>
                  </a:lnTo>
                  <a:lnTo>
                    <a:pt x="0" y="57149"/>
                  </a:lnTo>
                  <a:lnTo>
                    <a:pt x="7620" y="57149"/>
                  </a:lnTo>
                  <a:lnTo>
                    <a:pt x="7620" y="53339"/>
                  </a:lnTo>
                  <a:close/>
                </a:path>
                <a:path w="7620" h="685800">
                  <a:moveTo>
                    <a:pt x="7620" y="57149"/>
                  </a:moveTo>
                  <a:lnTo>
                    <a:pt x="0" y="57149"/>
                  </a:lnTo>
                  <a:lnTo>
                    <a:pt x="0" y="59689"/>
                  </a:lnTo>
                  <a:lnTo>
                    <a:pt x="7620" y="59689"/>
                  </a:lnTo>
                  <a:lnTo>
                    <a:pt x="7620" y="57149"/>
                  </a:lnTo>
                  <a:close/>
                </a:path>
                <a:path w="7620" h="685800">
                  <a:moveTo>
                    <a:pt x="7620" y="59689"/>
                  </a:moveTo>
                  <a:lnTo>
                    <a:pt x="0" y="59689"/>
                  </a:lnTo>
                  <a:lnTo>
                    <a:pt x="0" y="63499"/>
                  </a:lnTo>
                  <a:lnTo>
                    <a:pt x="7620" y="63499"/>
                  </a:lnTo>
                  <a:lnTo>
                    <a:pt x="7620" y="59689"/>
                  </a:lnTo>
                  <a:close/>
                </a:path>
                <a:path w="7620" h="685800">
                  <a:moveTo>
                    <a:pt x="7620" y="63499"/>
                  </a:moveTo>
                  <a:lnTo>
                    <a:pt x="0" y="63499"/>
                  </a:lnTo>
                  <a:lnTo>
                    <a:pt x="0" y="66039"/>
                  </a:lnTo>
                  <a:lnTo>
                    <a:pt x="7620" y="66039"/>
                  </a:lnTo>
                  <a:lnTo>
                    <a:pt x="7620" y="63499"/>
                  </a:lnTo>
                  <a:close/>
                </a:path>
                <a:path w="7620" h="685800">
                  <a:moveTo>
                    <a:pt x="7620" y="66039"/>
                  </a:moveTo>
                  <a:lnTo>
                    <a:pt x="0" y="66039"/>
                  </a:lnTo>
                  <a:lnTo>
                    <a:pt x="0" y="69849"/>
                  </a:lnTo>
                  <a:lnTo>
                    <a:pt x="7620" y="69849"/>
                  </a:lnTo>
                  <a:lnTo>
                    <a:pt x="7620" y="66039"/>
                  </a:lnTo>
                  <a:close/>
                </a:path>
                <a:path w="7620" h="685800">
                  <a:moveTo>
                    <a:pt x="7620" y="69849"/>
                  </a:moveTo>
                  <a:lnTo>
                    <a:pt x="0" y="69849"/>
                  </a:lnTo>
                  <a:lnTo>
                    <a:pt x="0" y="76199"/>
                  </a:lnTo>
                  <a:lnTo>
                    <a:pt x="7620" y="76199"/>
                  </a:lnTo>
                  <a:lnTo>
                    <a:pt x="7620" y="69849"/>
                  </a:lnTo>
                  <a:close/>
                </a:path>
                <a:path w="7620" h="685800">
                  <a:moveTo>
                    <a:pt x="7620" y="76199"/>
                  </a:moveTo>
                  <a:lnTo>
                    <a:pt x="0" y="76199"/>
                  </a:lnTo>
                  <a:lnTo>
                    <a:pt x="0" y="78739"/>
                  </a:lnTo>
                  <a:lnTo>
                    <a:pt x="7620" y="78739"/>
                  </a:lnTo>
                  <a:lnTo>
                    <a:pt x="7620" y="76199"/>
                  </a:lnTo>
                  <a:close/>
                </a:path>
                <a:path w="7620" h="685800">
                  <a:moveTo>
                    <a:pt x="7620" y="78739"/>
                  </a:moveTo>
                  <a:lnTo>
                    <a:pt x="0" y="78739"/>
                  </a:lnTo>
                  <a:lnTo>
                    <a:pt x="0" y="82549"/>
                  </a:lnTo>
                  <a:lnTo>
                    <a:pt x="7620" y="82549"/>
                  </a:lnTo>
                  <a:lnTo>
                    <a:pt x="7620" y="78739"/>
                  </a:lnTo>
                  <a:close/>
                </a:path>
                <a:path w="7620" h="685800">
                  <a:moveTo>
                    <a:pt x="7620" y="82549"/>
                  </a:moveTo>
                  <a:lnTo>
                    <a:pt x="0" y="82549"/>
                  </a:lnTo>
                  <a:lnTo>
                    <a:pt x="0" y="85089"/>
                  </a:lnTo>
                  <a:lnTo>
                    <a:pt x="7620" y="85089"/>
                  </a:lnTo>
                  <a:lnTo>
                    <a:pt x="7620" y="82549"/>
                  </a:lnTo>
                  <a:close/>
                </a:path>
                <a:path w="7620" h="685800">
                  <a:moveTo>
                    <a:pt x="7620" y="85089"/>
                  </a:moveTo>
                  <a:lnTo>
                    <a:pt x="0" y="85089"/>
                  </a:lnTo>
                  <a:lnTo>
                    <a:pt x="0" y="88899"/>
                  </a:lnTo>
                  <a:lnTo>
                    <a:pt x="7620" y="88899"/>
                  </a:lnTo>
                  <a:lnTo>
                    <a:pt x="7620" y="85089"/>
                  </a:lnTo>
                  <a:close/>
                </a:path>
                <a:path w="7620" h="685800">
                  <a:moveTo>
                    <a:pt x="7620" y="88899"/>
                  </a:moveTo>
                  <a:lnTo>
                    <a:pt x="0" y="88899"/>
                  </a:lnTo>
                  <a:lnTo>
                    <a:pt x="0" y="91439"/>
                  </a:lnTo>
                  <a:lnTo>
                    <a:pt x="7620" y="91439"/>
                  </a:lnTo>
                  <a:lnTo>
                    <a:pt x="7620" y="88899"/>
                  </a:lnTo>
                  <a:close/>
                </a:path>
                <a:path w="7620" h="685800">
                  <a:moveTo>
                    <a:pt x="7620" y="91439"/>
                  </a:moveTo>
                  <a:lnTo>
                    <a:pt x="0" y="91439"/>
                  </a:lnTo>
                  <a:lnTo>
                    <a:pt x="0" y="95249"/>
                  </a:lnTo>
                  <a:lnTo>
                    <a:pt x="7620" y="95249"/>
                  </a:lnTo>
                  <a:lnTo>
                    <a:pt x="7620" y="91439"/>
                  </a:lnTo>
                  <a:close/>
                </a:path>
                <a:path w="7620" h="685800">
                  <a:moveTo>
                    <a:pt x="7620" y="95249"/>
                  </a:moveTo>
                  <a:lnTo>
                    <a:pt x="0" y="95249"/>
                  </a:lnTo>
                  <a:lnTo>
                    <a:pt x="0" y="97789"/>
                  </a:lnTo>
                  <a:lnTo>
                    <a:pt x="7620" y="97789"/>
                  </a:lnTo>
                  <a:lnTo>
                    <a:pt x="7620" y="95249"/>
                  </a:lnTo>
                  <a:close/>
                </a:path>
                <a:path w="7620" h="685800">
                  <a:moveTo>
                    <a:pt x="7620" y="97789"/>
                  </a:moveTo>
                  <a:lnTo>
                    <a:pt x="0" y="97789"/>
                  </a:lnTo>
                  <a:lnTo>
                    <a:pt x="0" y="101599"/>
                  </a:lnTo>
                  <a:lnTo>
                    <a:pt x="7620" y="101599"/>
                  </a:lnTo>
                  <a:lnTo>
                    <a:pt x="7620" y="97789"/>
                  </a:lnTo>
                  <a:close/>
                </a:path>
                <a:path w="7620" h="685800">
                  <a:moveTo>
                    <a:pt x="7620" y="101599"/>
                  </a:moveTo>
                  <a:lnTo>
                    <a:pt x="0" y="101599"/>
                  </a:lnTo>
                  <a:lnTo>
                    <a:pt x="0" y="104139"/>
                  </a:lnTo>
                  <a:lnTo>
                    <a:pt x="7620" y="104139"/>
                  </a:lnTo>
                  <a:lnTo>
                    <a:pt x="7620" y="101599"/>
                  </a:lnTo>
                  <a:close/>
                </a:path>
                <a:path w="7620" h="685800">
                  <a:moveTo>
                    <a:pt x="7620" y="104139"/>
                  </a:moveTo>
                  <a:lnTo>
                    <a:pt x="0" y="104139"/>
                  </a:lnTo>
                  <a:lnTo>
                    <a:pt x="0" y="107949"/>
                  </a:lnTo>
                  <a:lnTo>
                    <a:pt x="7620" y="107949"/>
                  </a:lnTo>
                  <a:lnTo>
                    <a:pt x="7620" y="104139"/>
                  </a:lnTo>
                  <a:close/>
                </a:path>
                <a:path w="7620" h="685800">
                  <a:moveTo>
                    <a:pt x="7620" y="107949"/>
                  </a:moveTo>
                  <a:lnTo>
                    <a:pt x="0" y="107949"/>
                  </a:lnTo>
                  <a:lnTo>
                    <a:pt x="0" y="110489"/>
                  </a:lnTo>
                  <a:lnTo>
                    <a:pt x="7620" y="110489"/>
                  </a:lnTo>
                  <a:lnTo>
                    <a:pt x="7620" y="107949"/>
                  </a:lnTo>
                  <a:close/>
                </a:path>
                <a:path w="7620" h="685800">
                  <a:moveTo>
                    <a:pt x="7620" y="110489"/>
                  </a:moveTo>
                  <a:lnTo>
                    <a:pt x="0" y="110489"/>
                  </a:lnTo>
                  <a:lnTo>
                    <a:pt x="0" y="114299"/>
                  </a:lnTo>
                  <a:lnTo>
                    <a:pt x="7620" y="114299"/>
                  </a:lnTo>
                  <a:lnTo>
                    <a:pt x="7620" y="110489"/>
                  </a:lnTo>
                  <a:close/>
                </a:path>
                <a:path w="7620" h="685800">
                  <a:moveTo>
                    <a:pt x="7620" y="114299"/>
                  </a:moveTo>
                  <a:lnTo>
                    <a:pt x="0" y="114299"/>
                  </a:lnTo>
                  <a:lnTo>
                    <a:pt x="0" y="116839"/>
                  </a:lnTo>
                  <a:lnTo>
                    <a:pt x="7620" y="116839"/>
                  </a:lnTo>
                  <a:lnTo>
                    <a:pt x="7620" y="114299"/>
                  </a:lnTo>
                  <a:close/>
                </a:path>
                <a:path w="7620" h="685800">
                  <a:moveTo>
                    <a:pt x="7620" y="116839"/>
                  </a:moveTo>
                  <a:lnTo>
                    <a:pt x="0" y="116839"/>
                  </a:lnTo>
                  <a:lnTo>
                    <a:pt x="0" y="120649"/>
                  </a:lnTo>
                  <a:lnTo>
                    <a:pt x="7620" y="120649"/>
                  </a:lnTo>
                  <a:lnTo>
                    <a:pt x="7620" y="116839"/>
                  </a:lnTo>
                  <a:close/>
                </a:path>
                <a:path w="7620" h="685800">
                  <a:moveTo>
                    <a:pt x="7620" y="120649"/>
                  </a:moveTo>
                  <a:lnTo>
                    <a:pt x="0" y="120649"/>
                  </a:lnTo>
                  <a:lnTo>
                    <a:pt x="0" y="123189"/>
                  </a:lnTo>
                  <a:lnTo>
                    <a:pt x="7620" y="123189"/>
                  </a:lnTo>
                  <a:lnTo>
                    <a:pt x="7620" y="120649"/>
                  </a:lnTo>
                  <a:close/>
                </a:path>
                <a:path w="7620" h="685800">
                  <a:moveTo>
                    <a:pt x="7620" y="123189"/>
                  </a:moveTo>
                  <a:lnTo>
                    <a:pt x="0" y="123189"/>
                  </a:lnTo>
                  <a:lnTo>
                    <a:pt x="0" y="126999"/>
                  </a:lnTo>
                  <a:lnTo>
                    <a:pt x="7620" y="126999"/>
                  </a:lnTo>
                  <a:lnTo>
                    <a:pt x="7620" y="123189"/>
                  </a:lnTo>
                  <a:close/>
                </a:path>
                <a:path w="7620" h="685800">
                  <a:moveTo>
                    <a:pt x="7620" y="126999"/>
                  </a:moveTo>
                  <a:lnTo>
                    <a:pt x="0" y="126999"/>
                  </a:lnTo>
                  <a:lnTo>
                    <a:pt x="0" y="129539"/>
                  </a:lnTo>
                  <a:lnTo>
                    <a:pt x="7620" y="129539"/>
                  </a:lnTo>
                  <a:lnTo>
                    <a:pt x="7620" y="126999"/>
                  </a:lnTo>
                  <a:close/>
                </a:path>
                <a:path w="7620" h="685800">
                  <a:moveTo>
                    <a:pt x="7620" y="129539"/>
                  </a:moveTo>
                  <a:lnTo>
                    <a:pt x="0" y="129539"/>
                  </a:lnTo>
                  <a:lnTo>
                    <a:pt x="0" y="135889"/>
                  </a:lnTo>
                  <a:lnTo>
                    <a:pt x="7620" y="135889"/>
                  </a:lnTo>
                  <a:lnTo>
                    <a:pt x="7620" y="129539"/>
                  </a:lnTo>
                  <a:close/>
                </a:path>
                <a:path w="7620" h="685800">
                  <a:moveTo>
                    <a:pt x="7620" y="135889"/>
                  </a:moveTo>
                  <a:lnTo>
                    <a:pt x="0" y="135889"/>
                  </a:lnTo>
                  <a:lnTo>
                    <a:pt x="0" y="142239"/>
                  </a:lnTo>
                  <a:lnTo>
                    <a:pt x="7620" y="142239"/>
                  </a:lnTo>
                  <a:lnTo>
                    <a:pt x="7620" y="135889"/>
                  </a:lnTo>
                  <a:close/>
                </a:path>
                <a:path w="7620" h="685800">
                  <a:moveTo>
                    <a:pt x="7620" y="142239"/>
                  </a:moveTo>
                  <a:lnTo>
                    <a:pt x="0" y="142239"/>
                  </a:lnTo>
                  <a:lnTo>
                    <a:pt x="0" y="146049"/>
                  </a:lnTo>
                  <a:lnTo>
                    <a:pt x="7620" y="146049"/>
                  </a:lnTo>
                  <a:lnTo>
                    <a:pt x="7620" y="142239"/>
                  </a:lnTo>
                  <a:close/>
                </a:path>
                <a:path w="7620" h="685800">
                  <a:moveTo>
                    <a:pt x="7620" y="146049"/>
                  </a:moveTo>
                  <a:lnTo>
                    <a:pt x="0" y="146049"/>
                  </a:lnTo>
                  <a:lnTo>
                    <a:pt x="0" y="148589"/>
                  </a:lnTo>
                  <a:lnTo>
                    <a:pt x="7620" y="148589"/>
                  </a:lnTo>
                  <a:lnTo>
                    <a:pt x="7620" y="146049"/>
                  </a:lnTo>
                  <a:close/>
                </a:path>
                <a:path w="7620" h="685800">
                  <a:moveTo>
                    <a:pt x="7620" y="148589"/>
                  </a:moveTo>
                  <a:lnTo>
                    <a:pt x="0" y="148589"/>
                  </a:lnTo>
                  <a:lnTo>
                    <a:pt x="0" y="154939"/>
                  </a:lnTo>
                  <a:lnTo>
                    <a:pt x="7620" y="154939"/>
                  </a:lnTo>
                  <a:lnTo>
                    <a:pt x="7620" y="148589"/>
                  </a:lnTo>
                  <a:close/>
                </a:path>
                <a:path w="7620" h="685800">
                  <a:moveTo>
                    <a:pt x="7620" y="154939"/>
                  </a:moveTo>
                  <a:lnTo>
                    <a:pt x="0" y="154939"/>
                  </a:lnTo>
                  <a:lnTo>
                    <a:pt x="0" y="161289"/>
                  </a:lnTo>
                  <a:lnTo>
                    <a:pt x="7620" y="161289"/>
                  </a:lnTo>
                  <a:lnTo>
                    <a:pt x="7620" y="154939"/>
                  </a:lnTo>
                  <a:close/>
                </a:path>
                <a:path w="7620" h="685800">
                  <a:moveTo>
                    <a:pt x="7620" y="161289"/>
                  </a:moveTo>
                  <a:lnTo>
                    <a:pt x="0" y="161289"/>
                  </a:lnTo>
                  <a:lnTo>
                    <a:pt x="0" y="167639"/>
                  </a:lnTo>
                  <a:lnTo>
                    <a:pt x="7620" y="167639"/>
                  </a:lnTo>
                  <a:lnTo>
                    <a:pt x="7620" y="161289"/>
                  </a:lnTo>
                  <a:close/>
                </a:path>
                <a:path w="7620" h="685800">
                  <a:moveTo>
                    <a:pt x="7620" y="167639"/>
                  </a:moveTo>
                  <a:lnTo>
                    <a:pt x="0" y="167639"/>
                  </a:lnTo>
                  <a:lnTo>
                    <a:pt x="0" y="171449"/>
                  </a:lnTo>
                  <a:lnTo>
                    <a:pt x="7620" y="171449"/>
                  </a:lnTo>
                  <a:lnTo>
                    <a:pt x="7620" y="167639"/>
                  </a:lnTo>
                  <a:close/>
                </a:path>
                <a:path w="7620" h="685800">
                  <a:moveTo>
                    <a:pt x="7620" y="171449"/>
                  </a:moveTo>
                  <a:lnTo>
                    <a:pt x="0" y="171449"/>
                  </a:lnTo>
                  <a:lnTo>
                    <a:pt x="0" y="173989"/>
                  </a:lnTo>
                  <a:lnTo>
                    <a:pt x="7620" y="173989"/>
                  </a:lnTo>
                  <a:lnTo>
                    <a:pt x="7620" y="171449"/>
                  </a:lnTo>
                  <a:close/>
                </a:path>
                <a:path w="7620" h="685800">
                  <a:moveTo>
                    <a:pt x="7620" y="173989"/>
                  </a:moveTo>
                  <a:lnTo>
                    <a:pt x="0" y="173989"/>
                  </a:lnTo>
                  <a:lnTo>
                    <a:pt x="0" y="177799"/>
                  </a:lnTo>
                  <a:lnTo>
                    <a:pt x="7620" y="177799"/>
                  </a:lnTo>
                  <a:lnTo>
                    <a:pt x="7620" y="173989"/>
                  </a:lnTo>
                  <a:close/>
                </a:path>
                <a:path w="7620" h="685800">
                  <a:moveTo>
                    <a:pt x="7620" y="177799"/>
                  </a:moveTo>
                  <a:lnTo>
                    <a:pt x="0" y="177799"/>
                  </a:lnTo>
                  <a:lnTo>
                    <a:pt x="0" y="180339"/>
                  </a:lnTo>
                  <a:lnTo>
                    <a:pt x="7620" y="180339"/>
                  </a:lnTo>
                  <a:lnTo>
                    <a:pt x="7620" y="177799"/>
                  </a:lnTo>
                  <a:close/>
                </a:path>
                <a:path w="7620" h="685800">
                  <a:moveTo>
                    <a:pt x="7620" y="180339"/>
                  </a:moveTo>
                  <a:lnTo>
                    <a:pt x="0" y="180339"/>
                  </a:lnTo>
                  <a:lnTo>
                    <a:pt x="0" y="184149"/>
                  </a:lnTo>
                  <a:lnTo>
                    <a:pt x="7620" y="184149"/>
                  </a:lnTo>
                  <a:lnTo>
                    <a:pt x="7620" y="180339"/>
                  </a:lnTo>
                  <a:close/>
                </a:path>
                <a:path w="7620" h="685800">
                  <a:moveTo>
                    <a:pt x="7620" y="184149"/>
                  </a:moveTo>
                  <a:lnTo>
                    <a:pt x="0" y="184149"/>
                  </a:lnTo>
                  <a:lnTo>
                    <a:pt x="0" y="186689"/>
                  </a:lnTo>
                  <a:lnTo>
                    <a:pt x="7620" y="186689"/>
                  </a:lnTo>
                  <a:lnTo>
                    <a:pt x="7620" y="184149"/>
                  </a:lnTo>
                  <a:close/>
                </a:path>
                <a:path w="7620" h="685800">
                  <a:moveTo>
                    <a:pt x="7620" y="186689"/>
                  </a:moveTo>
                  <a:lnTo>
                    <a:pt x="0" y="186689"/>
                  </a:lnTo>
                  <a:lnTo>
                    <a:pt x="0" y="190499"/>
                  </a:lnTo>
                  <a:lnTo>
                    <a:pt x="7620" y="190499"/>
                  </a:lnTo>
                  <a:lnTo>
                    <a:pt x="7620" y="186689"/>
                  </a:lnTo>
                  <a:close/>
                </a:path>
                <a:path w="7620" h="685800">
                  <a:moveTo>
                    <a:pt x="7620" y="190499"/>
                  </a:moveTo>
                  <a:lnTo>
                    <a:pt x="0" y="190499"/>
                  </a:lnTo>
                  <a:lnTo>
                    <a:pt x="0" y="193039"/>
                  </a:lnTo>
                  <a:lnTo>
                    <a:pt x="7620" y="193039"/>
                  </a:lnTo>
                  <a:lnTo>
                    <a:pt x="7620" y="190499"/>
                  </a:lnTo>
                  <a:close/>
                </a:path>
                <a:path w="7620" h="685800">
                  <a:moveTo>
                    <a:pt x="7620" y="193039"/>
                  </a:moveTo>
                  <a:lnTo>
                    <a:pt x="0" y="193039"/>
                  </a:lnTo>
                  <a:lnTo>
                    <a:pt x="0" y="196849"/>
                  </a:lnTo>
                  <a:lnTo>
                    <a:pt x="7620" y="196849"/>
                  </a:lnTo>
                  <a:lnTo>
                    <a:pt x="7620" y="193039"/>
                  </a:lnTo>
                  <a:close/>
                </a:path>
                <a:path w="7620" h="685800">
                  <a:moveTo>
                    <a:pt x="7620" y="196849"/>
                  </a:moveTo>
                  <a:lnTo>
                    <a:pt x="0" y="196849"/>
                  </a:lnTo>
                  <a:lnTo>
                    <a:pt x="0" y="199389"/>
                  </a:lnTo>
                  <a:lnTo>
                    <a:pt x="7620" y="199389"/>
                  </a:lnTo>
                  <a:lnTo>
                    <a:pt x="7620" y="196849"/>
                  </a:lnTo>
                  <a:close/>
                </a:path>
                <a:path w="7620" h="685800">
                  <a:moveTo>
                    <a:pt x="7620" y="199389"/>
                  </a:moveTo>
                  <a:lnTo>
                    <a:pt x="0" y="199389"/>
                  </a:lnTo>
                  <a:lnTo>
                    <a:pt x="0" y="205739"/>
                  </a:lnTo>
                  <a:lnTo>
                    <a:pt x="7620" y="205739"/>
                  </a:lnTo>
                  <a:lnTo>
                    <a:pt x="7620" y="199389"/>
                  </a:lnTo>
                  <a:close/>
                </a:path>
                <a:path w="7620" h="685800">
                  <a:moveTo>
                    <a:pt x="7620" y="205739"/>
                  </a:moveTo>
                  <a:lnTo>
                    <a:pt x="0" y="205739"/>
                  </a:lnTo>
                  <a:lnTo>
                    <a:pt x="0" y="209549"/>
                  </a:lnTo>
                  <a:lnTo>
                    <a:pt x="7620" y="209549"/>
                  </a:lnTo>
                  <a:lnTo>
                    <a:pt x="7620" y="205739"/>
                  </a:lnTo>
                  <a:close/>
                </a:path>
                <a:path w="7620" h="685800">
                  <a:moveTo>
                    <a:pt x="7620" y="209549"/>
                  </a:moveTo>
                  <a:lnTo>
                    <a:pt x="0" y="209549"/>
                  </a:lnTo>
                  <a:lnTo>
                    <a:pt x="0" y="212089"/>
                  </a:lnTo>
                  <a:lnTo>
                    <a:pt x="7620" y="212089"/>
                  </a:lnTo>
                  <a:lnTo>
                    <a:pt x="7620" y="209549"/>
                  </a:lnTo>
                  <a:close/>
                </a:path>
                <a:path w="7620" h="685800">
                  <a:moveTo>
                    <a:pt x="7620" y="212089"/>
                  </a:moveTo>
                  <a:lnTo>
                    <a:pt x="0" y="212089"/>
                  </a:lnTo>
                  <a:lnTo>
                    <a:pt x="0" y="215899"/>
                  </a:lnTo>
                  <a:lnTo>
                    <a:pt x="7620" y="215899"/>
                  </a:lnTo>
                  <a:lnTo>
                    <a:pt x="7620" y="212089"/>
                  </a:lnTo>
                  <a:close/>
                </a:path>
                <a:path w="7620" h="685800">
                  <a:moveTo>
                    <a:pt x="7620" y="215899"/>
                  </a:moveTo>
                  <a:lnTo>
                    <a:pt x="0" y="215899"/>
                  </a:lnTo>
                  <a:lnTo>
                    <a:pt x="0" y="218439"/>
                  </a:lnTo>
                  <a:lnTo>
                    <a:pt x="7620" y="218439"/>
                  </a:lnTo>
                  <a:lnTo>
                    <a:pt x="7620" y="215899"/>
                  </a:lnTo>
                  <a:close/>
                </a:path>
                <a:path w="7620" h="685800">
                  <a:moveTo>
                    <a:pt x="7620" y="218439"/>
                  </a:moveTo>
                  <a:lnTo>
                    <a:pt x="0" y="218439"/>
                  </a:lnTo>
                  <a:lnTo>
                    <a:pt x="0" y="222249"/>
                  </a:lnTo>
                  <a:lnTo>
                    <a:pt x="7620" y="222249"/>
                  </a:lnTo>
                  <a:lnTo>
                    <a:pt x="7620" y="218439"/>
                  </a:lnTo>
                  <a:close/>
                </a:path>
                <a:path w="7620" h="685800">
                  <a:moveTo>
                    <a:pt x="7620" y="222249"/>
                  </a:moveTo>
                  <a:lnTo>
                    <a:pt x="0" y="222249"/>
                  </a:lnTo>
                  <a:lnTo>
                    <a:pt x="0" y="256539"/>
                  </a:lnTo>
                  <a:lnTo>
                    <a:pt x="7620" y="256539"/>
                  </a:lnTo>
                  <a:lnTo>
                    <a:pt x="7620" y="222249"/>
                  </a:lnTo>
                  <a:close/>
                </a:path>
                <a:path w="7620" h="685800">
                  <a:moveTo>
                    <a:pt x="7620" y="256539"/>
                  </a:moveTo>
                  <a:lnTo>
                    <a:pt x="0" y="256539"/>
                  </a:lnTo>
                  <a:lnTo>
                    <a:pt x="0" y="326389"/>
                  </a:lnTo>
                  <a:lnTo>
                    <a:pt x="7620" y="326389"/>
                  </a:lnTo>
                  <a:lnTo>
                    <a:pt x="7620" y="256539"/>
                  </a:lnTo>
                  <a:close/>
                </a:path>
                <a:path w="7620" h="685800">
                  <a:moveTo>
                    <a:pt x="7620" y="326389"/>
                  </a:moveTo>
                  <a:lnTo>
                    <a:pt x="0" y="326389"/>
                  </a:lnTo>
                  <a:lnTo>
                    <a:pt x="0" y="429259"/>
                  </a:lnTo>
                  <a:lnTo>
                    <a:pt x="7620" y="429259"/>
                  </a:lnTo>
                  <a:lnTo>
                    <a:pt x="7620" y="326389"/>
                  </a:lnTo>
                  <a:close/>
                </a:path>
                <a:path w="7620" h="685800">
                  <a:moveTo>
                    <a:pt x="7620" y="683259"/>
                  </a:moveTo>
                  <a:lnTo>
                    <a:pt x="1270" y="683259"/>
                  </a:lnTo>
                  <a:lnTo>
                    <a:pt x="1270" y="685799"/>
                  </a:lnTo>
                  <a:lnTo>
                    <a:pt x="7620" y="685799"/>
                  </a:lnTo>
                  <a:lnTo>
                    <a:pt x="7620" y="683259"/>
                  </a:lnTo>
                  <a:close/>
                </a:path>
                <a:path w="7620" h="685800">
                  <a:moveTo>
                    <a:pt x="7620" y="680719"/>
                  </a:moveTo>
                  <a:lnTo>
                    <a:pt x="0" y="680719"/>
                  </a:lnTo>
                  <a:lnTo>
                    <a:pt x="0" y="681989"/>
                  </a:lnTo>
                  <a:lnTo>
                    <a:pt x="7620" y="681989"/>
                  </a:lnTo>
                  <a:lnTo>
                    <a:pt x="7620" y="680719"/>
                  </a:lnTo>
                  <a:close/>
                </a:path>
                <a:path w="7620" h="685800">
                  <a:moveTo>
                    <a:pt x="7620" y="676909"/>
                  </a:moveTo>
                  <a:lnTo>
                    <a:pt x="0" y="676909"/>
                  </a:lnTo>
                  <a:lnTo>
                    <a:pt x="0" y="679449"/>
                  </a:lnTo>
                  <a:lnTo>
                    <a:pt x="7620" y="679449"/>
                  </a:lnTo>
                  <a:lnTo>
                    <a:pt x="7620" y="676909"/>
                  </a:lnTo>
                  <a:close/>
                </a:path>
                <a:path w="7620" h="685800">
                  <a:moveTo>
                    <a:pt x="7620" y="674369"/>
                  </a:moveTo>
                  <a:lnTo>
                    <a:pt x="0" y="674369"/>
                  </a:lnTo>
                  <a:lnTo>
                    <a:pt x="0" y="675639"/>
                  </a:lnTo>
                  <a:lnTo>
                    <a:pt x="7620" y="675639"/>
                  </a:lnTo>
                  <a:lnTo>
                    <a:pt x="7620" y="674369"/>
                  </a:lnTo>
                  <a:close/>
                </a:path>
                <a:path w="7620" h="685800">
                  <a:moveTo>
                    <a:pt x="7620" y="670559"/>
                  </a:moveTo>
                  <a:lnTo>
                    <a:pt x="0" y="670559"/>
                  </a:lnTo>
                  <a:lnTo>
                    <a:pt x="0" y="673099"/>
                  </a:lnTo>
                  <a:lnTo>
                    <a:pt x="7620" y="673099"/>
                  </a:lnTo>
                  <a:lnTo>
                    <a:pt x="7620" y="670559"/>
                  </a:lnTo>
                  <a:close/>
                </a:path>
                <a:path w="7620" h="685800">
                  <a:moveTo>
                    <a:pt x="7620" y="668019"/>
                  </a:moveTo>
                  <a:lnTo>
                    <a:pt x="0" y="668019"/>
                  </a:lnTo>
                  <a:lnTo>
                    <a:pt x="0" y="669289"/>
                  </a:lnTo>
                  <a:lnTo>
                    <a:pt x="7620" y="669289"/>
                  </a:lnTo>
                  <a:lnTo>
                    <a:pt x="7620" y="668019"/>
                  </a:lnTo>
                  <a:close/>
                </a:path>
                <a:path w="7620" h="685800">
                  <a:moveTo>
                    <a:pt x="7620" y="664209"/>
                  </a:moveTo>
                  <a:lnTo>
                    <a:pt x="0" y="664209"/>
                  </a:lnTo>
                  <a:lnTo>
                    <a:pt x="0" y="666749"/>
                  </a:lnTo>
                  <a:lnTo>
                    <a:pt x="7620" y="666749"/>
                  </a:lnTo>
                  <a:lnTo>
                    <a:pt x="7620" y="664209"/>
                  </a:lnTo>
                  <a:close/>
                </a:path>
                <a:path w="7620" h="685800">
                  <a:moveTo>
                    <a:pt x="7620" y="661669"/>
                  </a:moveTo>
                  <a:lnTo>
                    <a:pt x="0" y="661669"/>
                  </a:lnTo>
                  <a:lnTo>
                    <a:pt x="0" y="662939"/>
                  </a:lnTo>
                  <a:lnTo>
                    <a:pt x="7620" y="662939"/>
                  </a:lnTo>
                  <a:lnTo>
                    <a:pt x="7620" y="661669"/>
                  </a:lnTo>
                  <a:close/>
                </a:path>
                <a:path w="7620" h="685800">
                  <a:moveTo>
                    <a:pt x="7620" y="657859"/>
                  </a:moveTo>
                  <a:lnTo>
                    <a:pt x="0" y="657859"/>
                  </a:lnTo>
                  <a:lnTo>
                    <a:pt x="0" y="660399"/>
                  </a:lnTo>
                  <a:lnTo>
                    <a:pt x="7620" y="660399"/>
                  </a:lnTo>
                  <a:lnTo>
                    <a:pt x="7620" y="657859"/>
                  </a:lnTo>
                  <a:close/>
                </a:path>
                <a:path w="7620" h="685800">
                  <a:moveTo>
                    <a:pt x="7620" y="655319"/>
                  </a:moveTo>
                  <a:lnTo>
                    <a:pt x="0" y="655319"/>
                  </a:lnTo>
                  <a:lnTo>
                    <a:pt x="0" y="656589"/>
                  </a:lnTo>
                  <a:lnTo>
                    <a:pt x="7620" y="656589"/>
                  </a:lnTo>
                  <a:lnTo>
                    <a:pt x="7620" y="655319"/>
                  </a:lnTo>
                  <a:close/>
                </a:path>
                <a:path w="7620" h="685800">
                  <a:moveTo>
                    <a:pt x="7620" y="651509"/>
                  </a:moveTo>
                  <a:lnTo>
                    <a:pt x="0" y="651509"/>
                  </a:lnTo>
                  <a:lnTo>
                    <a:pt x="0" y="654049"/>
                  </a:lnTo>
                  <a:lnTo>
                    <a:pt x="7620" y="654049"/>
                  </a:lnTo>
                  <a:lnTo>
                    <a:pt x="7620" y="651509"/>
                  </a:lnTo>
                  <a:close/>
                </a:path>
                <a:path w="7620" h="685800">
                  <a:moveTo>
                    <a:pt x="7620" y="648969"/>
                  </a:moveTo>
                  <a:lnTo>
                    <a:pt x="0" y="648969"/>
                  </a:lnTo>
                  <a:lnTo>
                    <a:pt x="0" y="650239"/>
                  </a:lnTo>
                  <a:lnTo>
                    <a:pt x="7620" y="650239"/>
                  </a:lnTo>
                  <a:lnTo>
                    <a:pt x="7620" y="648969"/>
                  </a:lnTo>
                  <a:close/>
                </a:path>
                <a:path w="7620" h="685800">
                  <a:moveTo>
                    <a:pt x="7620" y="645159"/>
                  </a:moveTo>
                  <a:lnTo>
                    <a:pt x="0" y="645159"/>
                  </a:lnTo>
                  <a:lnTo>
                    <a:pt x="0" y="647699"/>
                  </a:lnTo>
                  <a:lnTo>
                    <a:pt x="7620" y="647699"/>
                  </a:lnTo>
                  <a:lnTo>
                    <a:pt x="7620" y="645159"/>
                  </a:lnTo>
                  <a:close/>
                </a:path>
                <a:path w="7620" h="685800">
                  <a:moveTo>
                    <a:pt x="7620" y="642619"/>
                  </a:moveTo>
                  <a:lnTo>
                    <a:pt x="0" y="642619"/>
                  </a:lnTo>
                  <a:lnTo>
                    <a:pt x="0" y="643889"/>
                  </a:lnTo>
                  <a:lnTo>
                    <a:pt x="7620" y="643889"/>
                  </a:lnTo>
                  <a:lnTo>
                    <a:pt x="7620" y="642619"/>
                  </a:lnTo>
                  <a:close/>
                </a:path>
                <a:path w="7620" h="685800">
                  <a:moveTo>
                    <a:pt x="7620" y="637539"/>
                  </a:moveTo>
                  <a:lnTo>
                    <a:pt x="0" y="637539"/>
                  </a:lnTo>
                  <a:lnTo>
                    <a:pt x="0" y="641349"/>
                  </a:lnTo>
                  <a:lnTo>
                    <a:pt x="7620" y="641349"/>
                  </a:lnTo>
                  <a:lnTo>
                    <a:pt x="7620" y="637539"/>
                  </a:lnTo>
                  <a:close/>
                </a:path>
                <a:path w="7620" h="685800">
                  <a:moveTo>
                    <a:pt x="7620" y="631189"/>
                  </a:moveTo>
                  <a:lnTo>
                    <a:pt x="0" y="631189"/>
                  </a:lnTo>
                  <a:lnTo>
                    <a:pt x="0" y="636269"/>
                  </a:lnTo>
                  <a:lnTo>
                    <a:pt x="7620" y="636269"/>
                  </a:lnTo>
                  <a:lnTo>
                    <a:pt x="7620" y="631189"/>
                  </a:lnTo>
                  <a:close/>
                </a:path>
                <a:path w="7620" h="685800">
                  <a:moveTo>
                    <a:pt x="7620" y="624839"/>
                  </a:moveTo>
                  <a:lnTo>
                    <a:pt x="0" y="624839"/>
                  </a:lnTo>
                  <a:lnTo>
                    <a:pt x="0" y="629919"/>
                  </a:lnTo>
                  <a:lnTo>
                    <a:pt x="7620" y="629919"/>
                  </a:lnTo>
                  <a:lnTo>
                    <a:pt x="7620" y="624839"/>
                  </a:lnTo>
                  <a:close/>
                </a:path>
                <a:path w="7620" h="685800">
                  <a:moveTo>
                    <a:pt x="7620" y="618489"/>
                  </a:moveTo>
                  <a:lnTo>
                    <a:pt x="0" y="618489"/>
                  </a:lnTo>
                  <a:lnTo>
                    <a:pt x="0" y="623569"/>
                  </a:lnTo>
                  <a:lnTo>
                    <a:pt x="7620" y="623569"/>
                  </a:lnTo>
                  <a:lnTo>
                    <a:pt x="7620" y="618489"/>
                  </a:lnTo>
                  <a:close/>
                </a:path>
                <a:path w="7620" h="685800">
                  <a:moveTo>
                    <a:pt x="7620" y="612139"/>
                  </a:moveTo>
                  <a:lnTo>
                    <a:pt x="0" y="612139"/>
                  </a:lnTo>
                  <a:lnTo>
                    <a:pt x="0" y="617219"/>
                  </a:lnTo>
                  <a:lnTo>
                    <a:pt x="7620" y="617219"/>
                  </a:lnTo>
                  <a:lnTo>
                    <a:pt x="7620" y="612139"/>
                  </a:lnTo>
                  <a:close/>
                </a:path>
                <a:path w="7620" h="685800">
                  <a:moveTo>
                    <a:pt x="7620" y="605789"/>
                  </a:moveTo>
                  <a:lnTo>
                    <a:pt x="0" y="605789"/>
                  </a:lnTo>
                  <a:lnTo>
                    <a:pt x="0" y="610869"/>
                  </a:lnTo>
                  <a:lnTo>
                    <a:pt x="7620" y="610869"/>
                  </a:lnTo>
                  <a:lnTo>
                    <a:pt x="7620" y="605789"/>
                  </a:lnTo>
                  <a:close/>
                </a:path>
                <a:path w="7620" h="685800">
                  <a:moveTo>
                    <a:pt x="7620" y="599439"/>
                  </a:moveTo>
                  <a:lnTo>
                    <a:pt x="0" y="599439"/>
                  </a:lnTo>
                  <a:lnTo>
                    <a:pt x="0" y="604519"/>
                  </a:lnTo>
                  <a:lnTo>
                    <a:pt x="7620" y="604519"/>
                  </a:lnTo>
                  <a:lnTo>
                    <a:pt x="7620" y="599439"/>
                  </a:lnTo>
                  <a:close/>
                </a:path>
                <a:path w="7620" h="685800">
                  <a:moveTo>
                    <a:pt x="7620" y="593089"/>
                  </a:moveTo>
                  <a:lnTo>
                    <a:pt x="0" y="593089"/>
                  </a:lnTo>
                  <a:lnTo>
                    <a:pt x="0" y="598169"/>
                  </a:lnTo>
                  <a:lnTo>
                    <a:pt x="7620" y="598169"/>
                  </a:lnTo>
                  <a:lnTo>
                    <a:pt x="7620" y="593089"/>
                  </a:lnTo>
                  <a:close/>
                </a:path>
                <a:path w="7620" h="685800">
                  <a:moveTo>
                    <a:pt x="7620" y="586739"/>
                  </a:moveTo>
                  <a:lnTo>
                    <a:pt x="0" y="586739"/>
                  </a:lnTo>
                  <a:lnTo>
                    <a:pt x="0" y="591819"/>
                  </a:lnTo>
                  <a:lnTo>
                    <a:pt x="7620" y="591819"/>
                  </a:lnTo>
                  <a:lnTo>
                    <a:pt x="7620" y="586739"/>
                  </a:lnTo>
                  <a:close/>
                </a:path>
                <a:path w="7620" h="685800">
                  <a:moveTo>
                    <a:pt x="7620" y="580389"/>
                  </a:moveTo>
                  <a:lnTo>
                    <a:pt x="0" y="580389"/>
                  </a:lnTo>
                  <a:lnTo>
                    <a:pt x="0" y="585469"/>
                  </a:lnTo>
                  <a:lnTo>
                    <a:pt x="7620" y="585469"/>
                  </a:lnTo>
                  <a:lnTo>
                    <a:pt x="7620" y="580389"/>
                  </a:lnTo>
                  <a:close/>
                </a:path>
                <a:path w="7620" h="685800">
                  <a:moveTo>
                    <a:pt x="7620" y="574039"/>
                  </a:moveTo>
                  <a:lnTo>
                    <a:pt x="0" y="574039"/>
                  </a:lnTo>
                  <a:lnTo>
                    <a:pt x="0" y="579119"/>
                  </a:lnTo>
                  <a:lnTo>
                    <a:pt x="7620" y="579119"/>
                  </a:lnTo>
                  <a:lnTo>
                    <a:pt x="7620" y="574039"/>
                  </a:lnTo>
                  <a:close/>
                </a:path>
                <a:path w="7620" h="685800">
                  <a:moveTo>
                    <a:pt x="7620" y="567689"/>
                  </a:moveTo>
                  <a:lnTo>
                    <a:pt x="0" y="567689"/>
                  </a:lnTo>
                  <a:lnTo>
                    <a:pt x="0" y="572769"/>
                  </a:lnTo>
                  <a:lnTo>
                    <a:pt x="7620" y="572769"/>
                  </a:lnTo>
                  <a:lnTo>
                    <a:pt x="7620" y="567689"/>
                  </a:lnTo>
                  <a:close/>
                </a:path>
                <a:path w="7620" h="685800">
                  <a:moveTo>
                    <a:pt x="7620" y="561339"/>
                  </a:moveTo>
                  <a:lnTo>
                    <a:pt x="0" y="561339"/>
                  </a:lnTo>
                  <a:lnTo>
                    <a:pt x="0" y="566419"/>
                  </a:lnTo>
                  <a:lnTo>
                    <a:pt x="7620" y="566419"/>
                  </a:lnTo>
                  <a:lnTo>
                    <a:pt x="7620" y="561339"/>
                  </a:lnTo>
                  <a:close/>
                </a:path>
                <a:path w="7620" h="685800">
                  <a:moveTo>
                    <a:pt x="7620" y="553719"/>
                  </a:moveTo>
                  <a:lnTo>
                    <a:pt x="0" y="553719"/>
                  </a:lnTo>
                  <a:lnTo>
                    <a:pt x="0" y="560069"/>
                  </a:lnTo>
                  <a:lnTo>
                    <a:pt x="7620" y="560069"/>
                  </a:lnTo>
                  <a:lnTo>
                    <a:pt x="7620" y="553719"/>
                  </a:lnTo>
                  <a:close/>
                </a:path>
                <a:path w="7620" h="685800">
                  <a:moveTo>
                    <a:pt x="7620" y="548639"/>
                  </a:moveTo>
                  <a:lnTo>
                    <a:pt x="0" y="548639"/>
                  </a:lnTo>
                  <a:lnTo>
                    <a:pt x="0" y="552449"/>
                  </a:lnTo>
                  <a:lnTo>
                    <a:pt x="7620" y="552449"/>
                  </a:lnTo>
                  <a:lnTo>
                    <a:pt x="7620" y="548639"/>
                  </a:lnTo>
                  <a:close/>
                </a:path>
                <a:path w="7620" h="685800">
                  <a:moveTo>
                    <a:pt x="7620" y="542289"/>
                  </a:moveTo>
                  <a:lnTo>
                    <a:pt x="0" y="542289"/>
                  </a:lnTo>
                  <a:lnTo>
                    <a:pt x="0" y="547369"/>
                  </a:lnTo>
                  <a:lnTo>
                    <a:pt x="7620" y="547369"/>
                  </a:lnTo>
                  <a:lnTo>
                    <a:pt x="7620" y="542289"/>
                  </a:lnTo>
                  <a:close/>
                </a:path>
                <a:path w="7620" h="685800">
                  <a:moveTo>
                    <a:pt x="7620" y="534669"/>
                  </a:moveTo>
                  <a:lnTo>
                    <a:pt x="0" y="534669"/>
                  </a:lnTo>
                  <a:lnTo>
                    <a:pt x="0" y="541019"/>
                  </a:lnTo>
                  <a:lnTo>
                    <a:pt x="7620" y="541019"/>
                  </a:lnTo>
                  <a:lnTo>
                    <a:pt x="7620" y="534669"/>
                  </a:lnTo>
                  <a:close/>
                </a:path>
                <a:path w="7620" h="685800">
                  <a:moveTo>
                    <a:pt x="7620" y="529589"/>
                  </a:moveTo>
                  <a:lnTo>
                    <a:pt x="0" y="529589"/>
                  </a:lnTo>
                  <a:lnTo>
                    <a:pt x="0" y="533399"/>
                  </a:lnTo>
                  <a:lnTo>
                    <a:pt x="7620" y="533399"/>
                  </a:lnTo>
                  <a:lnTo>
                    <a:pt x="7620" y="529589"/>
                  </a:lnTo>
                  <a:close/>
                </a:path>
                <a:path w="7620" h="685800">
                  <a:moveTo>
                    <a:pt x="7620" y="523239"/>
                  </a:moveTo>
                  <a:lnTo>
                    <a:pt x="0" y="523239"/>
                  </a:lnTo>
                  <a:lnTo>
                    <a:pt x="0" y="528319"/>
                  </a:lnTo>
                  <a:lnTo>
                    <a:pt x="7620" y="528319"/>
                  </a:lnTo>
                  <a:lnTo>
                    <a:pt x="7620" y="523239"/>
                  </a:lnTo>
                  <a:close/>
                </a:path>
                <a:path w="7620" h="685800">
                  <a:moveTo>
                    <a:pt x="7620" y="516889"/>
                  </a:moveTo>
                  <a:lnTo>
                    <a:pt x="0" y="516889"/>
                  </a:lnTo>
                  <a:lnTo>
                    <a:pt x="0" y="521969"/>
                  </a:lnTo>
                  <a:lnTo>
                    <a:pt x="7620" y="521969"/>
                  </a:lnTo>
                  <a:lnTo>
                    <a:pt x="7620" y="516889"/>
                  </a:lnTo>
                  <a:close/>
                </a:path>
                <a:path w="7620" h="685800">
                  <a:moveTo>
                    <a:pt x="7620" y="510539"/>
                  </a:moveTo>
                  <a:lnTo>
                    <a:pt x="0" y="510539"/>
                  </a:lnTo>
                  <a:lnTo>
                    <a:pt x="0" y="515619"/>
                  </a:lnTo>
                  <a:lnTo>
                    <a:pt x="7620" y="515619"/>
                  </a:lnTo>
                  <a:lnTo>
                    <a:pt x="7620" y="510539"/>
                  </a:lnTo>
                  <a:close/>
                </a:path>
                <a:path w="7620" h="685800">
                  <a:moveTo>
                    <a:pt x="7620" y="504189"/>
                  </a:moveTo>
                  <a:lnTo>
                    <a:pt x="0" y="504189"/>
                  </a:lnTo>
                  <a:lnTo>
                    <a:pt x="0" y="509269"/>
                  </a:lnTo>
                  <a:lnTo>
                    <a:pt x="7620" y="509269"/>
                  </a:lnTo>
                  <a:lnTo>
                    <a:pt x="7620" y="504189"/>
                  </a:lnTo>
                  <a:close/>
                </a:path>
                <a:path w="7620" h="685800">
                  <a:moveTo>
                    <a:pt x="7620" y="497839"/>
                  </a:moveTo>
                  <a:lnTo>
                    <a:pt x="0" y="497839"/>
                  </a:lnTo>
                  <a:lnTo>
                    <a:pt x="0" y="502919"/>
                  </a:lnTo>
                  <a:lnTo>
                    <a:pt x="7620" y="502919"/>
                  </a:lnTo>
                  <a:lnTo>
                    <a:pt x="7620" y="497839"/>
                  </a:lnTo>
                  <a:close/>
                </a:path>
                <a:path w="7620" h="685800">
                  <a:moveTo>
                    <a:pt x="7620" y="491489"/>
                  </a:moveTo>
                  <a:lnTo>
                    <a:pt x="0" y="491489"/>
                  </a:lnTo>
                  <a:lnTo>
                    <a:pt x="0" y="496569"/>
                  </a:lnTo>
                  <a:lnTo>
                    <a:pt x="7620" y="496569"/>
                  </a:lnTo>
                  <a:lnTo>
                    <a:pt x="7620" y="491489"/>
                  </a:lnTo>
                  <a:close/>
                </a:path>
                <a:path w="7620" h="685800">
                  <a:moveTo>
                    <a:pt x="7620" y="485139"/>
                  </a:moveTo>
                  <a:lnTo>
                    <a:pt x="0" y="485139"/>
                  </a:lnTo>
                  <a:lnTo>
                    <a:pt x="0" y="490219"/>
                  </a:lnTo>
                  <a:lnTo>
                    <a:pt x="7620" y="490219"/>
                  </a:lnTo>
                  <a:lnTo>
                    <a:pt x="7620" y="485139"/>
                  </a:lnTo>
                  <a:close/>
                </a:path>
                <a:path w="7620" h="685800">
                  <a:moveTo>
                    <a:pt x="7620" y="478789"/>
                  </a:moveTo>
                  <a:lnTo>
                    <a:pt x="0" y="478789"/>
                  </a:lnTo>
                  <a:lnTo>
                    <a:pt x="0" y="483869"/>
                  </a:lnTo>
                  <a:lnTo>
                    <a:pt x="7620" y="483869"/>
                  </a:lnTo>
                  <a:lnTo>
                    <a:pt x="7620" y="478789"/>
                  </a:lnTo>
                  <a:close/>
                </a:path>
                <a:path w="7620" h="685800">
                  <a:moveTo>
                    <a:pt x="7620" y="472439"/>
                  </a:moveTo>
                  <a:lnTo>
                    <a:pt x="0" y="472439"/>
                  </a:lnTo>
                  <a:lnTo>
                    <a:pt x="0" y="477519"/>
                  </a:lnTo>
                  <a:lnTo>
                    <a:pt x="7620" y="477519"/>
                  </a:lnTo>
                  <a:lnTo>
                    <a:pt x="7620" y="472439"/>
                  </a:lnTo>
                  <a:close/>
                </a:path>
                <a:path w="7620" h="685800">
                  <a:moveTo>
                    <a:pt x="7620" y="466089"/>
                  </a:moveTo>
                  <a:lnTo>
                    <a:pt x="0" y="466089"/>
                  </a:lnTo>
                  <a:lnTo>
                    <a:pt x="0" y="471169"/>
                  </a:lnTo>
                  <a:lnTo>
                    <a:pt x="7620" y="471169"/>
                  </a:lnTo>
                  <a:lnTo>
                    <a:pt x="7620" y="466089"/>
                  </a:lnTo>
                  <a:close/>
                </a:path>
                <a:path w="7620" h="685800">
                  <a:moveTo>
                    <a:pt x="7620" y="459739"/>
                  </a:moveTo>
                  <a:lnTo>
                    <a:pt x="0" y="459739"/>
                  </a:lnTo>
                  <a:lnTo>
                    <a:pt x="0" y="464819"/>
                  </a:lnTo>
                  <a:lnTo>
                    <a:pt x="7620" y="464819"/>
                  </a:lnTo>
                  <a:lnTo>
                    <a:pt x="7620" y="459739"/>
                  </a:lnTo>
                  <a:close/>
                </a:path>
                <a:path w="7620" h="685800">
                  <a:moveTo>
                    <a:pt x="7620" y="453389"/>
                  </a:moveTo>
                  <a:lnTo>
                    <a:pt x="0" y="453389"/>
                  </a:lnTo>
                  <a:lnTo>
                    <a:pt x="0" y="458469"/>
                  </a:lnTo>
                  <a:lnTo>
                    <a:pt x="7620" y="458469"/>
                  </a:lnTo>
                  <a:lnTo>
                    <a:pt x="7620" y="453389"/>
                  </a:lnTo>
                  <a:close/>
                </a:path>
                <a:path w="7620" h="685800">
                  <a:moveTo>
                    <a:pt x="7620" y="447039"/>
                  </a:moveTo>
                  <a:lnTo>
                    <a:pt x="0" y="447039"/>
                  </a:lnTo>
                  <a:lnTo>
                    <a:pt x="0" y="452119"/>
                  </a:lnTo>
                  <a:lnTo>
                    <a:pt x="7620" y="452119"/>
                  </a:lnTo>
                  <a:lnTo>
                    <a:pt x="7620" y="447039"/>
                  </a:lnTo>
                  <a:close/>
                </a:path>
                <a:path w="7620" h="685800">
                  <a:moveTo>
                    <a:pt x="7620" y="440689"/>
                  </a:moveTo>
                  <a:lnTo>
                    <a:pt x="0" y="440689"/>
                  </a:lnTo>
                  <a:lnTo>
                    <a:pt x="0" y="445769"/>
                  </a:lnTo>
                  <a:lnTo>
                    <a:pt x="7620" y="445769"/>
                  </a:lnTo>
                  <a:lnTo>
                    <a:pt x="7620" y="440689"/>
                  </a:lnTo>
                  <a:close/>
                </a:path>
                <a:path w="7620" h="685800">
                  <a:moveTo>
                    <a:pt x="7620" y="434339"/>
                  </a:moveTo>
                  <a:lnTo>
                    <a:pt x="0" y="434339"/>
                  </a:lnTo>
                  <a:lnTo>
                    <a:pt x="0" y="439419"/>
                  </a:lnTo>
                  <a:lnTo>
                    <a:pt x="7620" y="439419"/>
                  </a:lnTo>
                  <a:lnTo>
                    <a:pt x="7620" y="434339"/>
                  </a:lnTo>
                  <a:close/>
                </a:path>
                <a:path w="7620" h="685800">
                  <a:moveTo>
                    <a:pt x="7620" y="430529"/>
                  </a:moveTo>
                  <a:lnTo>
                    <a:pt x="0" y="430529"/>
                  </a:lnTo>
                  <a:lnTo>
                    <a:pt x="0" y="433069"/>
                  </a:lnTo>
                  <a:lnTo>
                    <a:pt x="7620" y="433069"/>
                  </a:lnTo>
                  <a:lnTo>
                    <a:pt x="7620" y="430529"/>
                  </a:lnTo>
                  <a:close/>
                </a:path>
              </a:pathLst>
            </a:custGeom>
            <a:solidFill>
              <a:srgbClr val="2F00F8"/>
            </a:solidFill>
          </p:spPr>
          <p:txBody>
            <a:bodyPr bIns="0" lIns="0" rIns="0" rtlCol="0" tIns="0" wrap="square"/>
            <a:p/>
          </p:txBody>
        </p:sp>
        <p:sp>
          <p:nvSpPr>
            <p:cNvPr id="1051090" name="object 2406"/>
            <p:cNvSpPr/>
            <p:nvPr/>
          </p:nvSpPr>
          <p:spPr>
            <a:xfrm>
              <a:off x="6289040" y="5814060"/>
              <a:ext cx="6350" cy="680720"/>
            </a:xfrm>
            <a:custGeom>
              <a:avLst/>
              <a:ahLst/>
              <a:rect l="l" t="t" r="r" b="b"/>
              <a:pathLst>
                <a:path w="6350" h="680720">
                  <a:moveTo>
                    <a:pt x="6350" y="0"/>
                  </a:moveTo>
                  <a:lnTo>
                    <a:pt x="5080" y="0"/>
                  </a:lnTo>
                  <a:lnTo>
                    <a:pt x="5080" y="1269"/>
                  </a:lnTo>
                  <a:lnTo>
                    <a:pt x="1270" y="1269"/>
                  </a:lnTo>
                  <a:lnTo>
                    <a:pt x="1270" y="2539"/>
                  </a:lnTo>
                  <a:lnTo>
                    <a:pt x="0" y="2539"/>
                  </a:lnTo>
                  <a:lnTo>
                    <a:pt x="0" y="6349"/>
                  </a:lnTo>
                  <a:lnTo>
                    <a:pt x="6350" y="6349"/>
                  </a:lnTo>
                  <a:lnTo>
                    <a:pt x="6350" y="0"/>
                  </a:lnTo>
                  <a:close/>
                </a:path>
                <a:path w="6350" h="680720">
                  <a:moveTo>
                    <a:pt x="6350" y="6350"/>
                  </a:moveTo>
                  <a:lnTo>
                    <a:pt x="0" y="6350"/>
                  </a:lnTo>
                  <a:lnTo>
                    <a:pt x="0" y="19049"/>
                  </a:lnTo>
                  <a:lnTo>
                    <a:pt x="6350" y="19049"/>
                  </a:lnTo>
                  <a:lnTo>
                    <a:pt x="6350" y="6350"/>
                  </a:lnTo>
                  <a:close/>
                </a:path>
                <a:path w="6350" h="680720">
                  <a:moveTo>
                    <a:pt x="6350" y="19050"/>
                  </a:moveTo>
                  <a:lnTo>
                    <a:pt x="0" y="19050"/>
                  </a:lnTo>
                  <a:lnTo>
                    <a:pt x="0" y="22859"/>
                  </a:lnTo>
                  <a:lnTo>
                    <a:pt x="6350" y="22859"/>
                  </a:lnTo>
                  <a:lnTo>
                    <a:pt x="6350" y="19050"/>
                  </a:lnTo>
                  <a:close/>
                </a:path>
                <a:path w="6350" h="680720">
                  <a:moveTo>
                    <a:pt x="6350" y="22859"/>
                  </a:moveTo>
                  <a:lnTo>
                    <a:pt x="0" y="22859"/>
                  </a:lnTo>
                  <a:lnTo>
                    <a:pt x="0" y="25399"/>
                  </a:lnTo>
                  <a:lnTo>
                    <a:pt x="6350" y="25399"/>
                  </a:lnTo>
                  <a:lnTo>
                    <a:pt x="6350" y="22859"/>
                  </a:lnTo>
                  <a:close/>
                </a:path>
                <a:path w="6350" h="680720">
                  <a:moveTo>
                    <a:pt x="6350" y="25400"/>
                  </a:moveTo>
                  <a:lnTo>
                    <a:pt x="0" y="25400"/>
                  </a:lnTo>
                  <a:lnTo>
                    <a:pt x="0" y="29209"/>
                  </a:lnTo>
                  <a:lnTo>
                    <a:pt x="6350" y="29209"/>
                  </a:lnTo>
                  <a:lnTo>
                    <a:pt x="6350" y="25400"/>
                  </a:lnTo>
                  <a:close/>
                </a:path>
                <a:path w="6350" h="680720">
                  <a:moveTo>
                    <a:pt x="6350" y="29209"/>
                  </a:moveTo>
                  <a:lnTo>
                    <a:pt x="0" y="29209"/>
                  </a:lnTo>
                  <a:lnTo>
                    <a:pt x="0" y="31749"/>
                  </a:lnTo>
                  <a:lnTo>
                    <a:pt x="6350" y="31749"/>
                  </a:lnTo>
                  <a:lnTo>
                    <a:pt x="6350" y="29209"/>
                  </a:lnTo>
                  <a:close/>
                </a:path>
                <a:path w="6350" h="680720">
                  <a:moveTo>
                    <a:pt x="6350" y="31750"/>
                  </a:moveTo>
                  <a:lnTo>
                    <a:pt x="0" y="31750"/>
                  </a:lnTo>
                  <a:lnTo>
                    <a:pt x="0" y="35559"/>
                  </a:lnTo>
                  <a:lnTo>
                    <a:pt x="6350" y="35559"/>
                  </a:lnTo>
                  <a:lnTo>
                    <a:pt x="6350" y="31750"/>
                  </a:lnTo>
                  <a:close/>
                </a:path>
                <a:path w="6350" h="680720">
                  <a:moveTo>
                    <a:pt x="6350" y="35559"/>
                  </a:moveTo>
                  <a:lnTo>
                    <a:pt x="0" y="35559"/>
                  </a:lnTo>
                  <a:lnTo>
                    <a:pt x="0" y="38099"/>
                  </a:lnTo>
                  <a:lnTo>
                    <a:pt x="6350" y="38099"/>
                  </a:lnTo>
                  <a:lnTo>
                    <a:pt x="6350" y="35559"/>
                  </a:lnTo>
                  <a:close/>
                </a:path>
                <a:path w="6350" h="680720">
                  <a:moveTo>
                    <a:pt x="6350" y="38100"/>
                  </a:moveTo>
                  <a:lnTo>
                    <a:pt x="0" y="38100"/>
                  </a:lnTo>
                  <a:lnTo>
                    <a:pt x="0" y="41909"/>
                  </a:lnTo>
                  <a:lnTo>
                    <a:pt x="6350" y="41909"/>
                  </a:lnTo>
                  <a:lnTo>
                    <a:pt x="6350" y="38100"/>
                  </a:lnTo>
                  <a:close/>
                </a:path>
                <a:path w="6350" h="680720">
                  <a:moveTo>
                    <a:pt x="6350" y="41909"/>
                  </a:moveTo>
                  <a:lnTo>
                    <a:pt x="0" y="41909"/>
                  </a:lnTo>
                  <a:lnTo>
                    <a:pt x="0" y="44449"/>
                  </a:lnTo>
                  <a:lnTo>
                    <a:pt x="6350" y="44449"/>
                  </a:lnTo>
                  <a:lnTo>
                    <a:pt x="6350" y="41909"/>
                  </a:lnTo>
                  <a:close/>
                </a:path>
                <a:path w="6350" h="680720">
                  <a:moveTo>
                    <a:pt x="6350" y="44450"/>
                  </a:moveTo>
                  <a:lnTo>
                    <a:pt x="0" y="44450"/>
                  </a:lnTo>
                  <a:lnTo>
                    <a:pt x="0" y="50799"/>
                  </a:lnTo>
                  <a:lnTo>
                    <a:pt x="6350" y="50799"/>
                  </a:lnTo>
                  <a:lnTo>
                    <a:pt x="6350" y="44450"/>
                  </a:lnTo>
                  <a:close/>
                </a:path>
                <a:path w="6350" h="680720">
                  <a:moveTo>
                    <a:pt x="6350" y="50800"/>
                  </a:moveTo>
                  <a:lnTo>
                    <a:pt x="0" y="50800"/>
                  </a:lnTo>
                  <a:lnTo>
                    <a:pt x="0" y="54609"/>
                  </a:lnTo>
                  <a:lnTo>
                    <a:pt x="6350" y="54609"/>
                  </a:lnTo>
                  <a:lnTo>
                    <a:pt x="6350" y="50800"/>
                  </a:lnTo>
                  <a:close/>
                </a:path>
                <a:path w="6350" h="680720">
                  <a:moveTo>
                    <a:pt x="6350" y="54609"/>
                  </a:moveTo>
                  <a:lnTo>
                    <a:pt x="0" y="54609"/>
                  </a:lnTo>
                  <a:lnTo>
                    <a:pt x="0" y="57149"/>
                  </a:lnTo>
                  <a:lnTo>
                    <a:pt x="6350" y="57149"/>
                  </a:lnTo>
                  <a:lnTo>
                    <a:pt x="6350" y="54609"/>
                  </a:lnTo>
                  <a:close/>
                </a:path>
                <a:path w="6350" h="680720">
                  <a:moveTo>
                    <a:pt x="6350" y="57150"/>
                  </a:moveTo>
                  <a:lnTo>
                    <a:pt x="0" y="57150"/>
                  </a:lnTo>
                  <a:lnTo>
                    <a:pt x="0" y="60959"/>
                  </a:lnTo>
                  <a:lnTo>
                    <a:pt x="6350" y="60959"/>
                  </a:lnTo>
                  <a:lnTo>
                    <a:pt x="6350" y="57150"/>
                  </a:lnTo>
                  <a:close/>
                </a:path>
                <a:path w="6350" h="680720">
                  <a:moveTo>
                    <a:pt x="6350" y="60959"/>
                  </a:moveTo>
                  <a:lnTo>
                    <a:pt x="0" y="60959"/>
                  </a:lnTo>
                  <a:lnTo>
                    <a:pt x="0" y="63499"/>
                  </a:lnTo>
                  <a:lnTo>
                    <a:pt x="6350" y="63499"/>
                  </a:lnTo>
                  <a:lnTo>
                    <a:pt x="6350" y="60959"/>
                  </a:lnTo>
                  <a:close/>
                </a:path>
                <a:path w="6350" h="680720">
                  <a:moveTo>
                    <a:pt x="6350" y="63500"/>
                  </a:moveTo>
                  <a:lnTo>
                    <a:pt x="0" y="63500"/>
                  </a:lnTo>
                  <a:lnTo>
                    <a:pt x="0" y="67309"/>
                  </a:lnTo>
                  <a:lnTo>
                    <a:pt x="6350" y="67309"/>
                  </a:lnTo>
                  <a:lnTo>
                    <a:pt x="6350" y="63500"/>
                  </a:lnTo>
                  <a:close/>
                </a:path>
                <a:path w="6350" h="680720">
                  <a:moveTo>
                    <a:pt x="6350" y="67309"/>
                  </a:moveTo>
                  <a:lnTo>
                    <a:pt x="0" y="67309"/>
                  </a:lnTo>
                  <a:lnTo>
                    <a:pt x="0" y="73659"/>
                  </a:lnTo>
                  <a:lnTo>
                    <a:pt x="6350" y="73659"/>
                  </a:lnTo>
                  <a:lnTo>
                    <a:pt x="6350" y="67309"/>
                  </a:lnTo>
                  <a:close/>
                </a:path>
                <a:path w="6350" h="680720">
                  <a:moveTo>
                    <a:pt x="6350" y="73659"/>
                  </a:moveTo>
                  <a:lnTo>
                    <a:pt x="0" y="73659"/>
                  </a:lnTo>
                  <a:lnTo>
                    <a:pt x="0" y="76199"/>
                  </a:lnTo>
                  <a:lnTo>
                    <a:pt x="6350" y="76199"/>
                  </a:lnTo>
                  <a:lnTo>
                    <a:pt x="6350" y="73659"/>
                  </a:lnTo>
                  <a:close/>
                </a:path>
                <a:path w="6350" h="680720">
                  <a:moveTo>
                    <a:pt x="6350" y="76200"/>
                  </a:moveTo>
                  <a:lnTo>
                    <a:pt x="0" y="76200"/>
                  </a:lnTo>
                  <a:lnTo>
                    <a:pt x="0" y="80009"/>
                  </a:lnTo>
                  <a:lnTo>
                    <a:pt x="6350" y="80009"/>
                  </a:lnTo>
                  <a:lnTo>
                    <a:pt x="6350" y="76200"/>
                  </a:lnTo>
                  <a:close/>
                </a:path>
                <a:path w="6350" h="680720">
                  <a:moveTo>
                    <a:pt x="6350" y="80009"/>
                  </a:moveTo>
                  <a:lnTo>
                    <a:pt x="0" y="80009"/>
                  </a:lnTo>
                  <a:lnTo>
                    <a:pt x="0" y="82549"/>
                  </a:lnTo>
                  <a:lnTo>
                    <a:pt x="6350" y="82549"/>
                  </a:lnTo>
                  <a:lnTo>
                    <a:pt x="6350" y="80009"/>
                  </a:lnTo>
                  <a:close/>
                </a:path>
                <a:path w="6350" h="680720">
                  <a:moveTo>
                    <a:pt x="6350" y="82550"/>
                  </a:moveTo>
                  <a:lnTo>
                    <a:pt x="0" y="82550"/>
                  </a:lnTo>
                  <a:lnTo>
                    <a:pt x="0" y="86359"/>
                  </a:lnTo>
                  <a:lnTo>
                    <a:pt x="6350" y="86359"/>
                  </a:lnTo>
                  <a:lnTo>
                    <a:pt x="6350" y="82550"/>
                  </a:lnTo>
                  <a:close/>
                </a:path>
                <a:path w="6350" h="680720">
                  <a:moveTo>
                    <a:pt x="6350" y="86359"/>
                  </a:moveTo>
                  <a:lnTo>
                    <a:pt x="0" y="86359"/>
                  </a:lnTo>
                  <a:lnTo>
                    <a:pt x="0" y="88899"/>
                  </a:lnTo>
                  <a:lnTo>
                    <a:pt x="6350" y="88899"/>
                  </a:lnTo>
                  <a:lnTo>
                    <a:pt x="6350" y="86359"/>
                  </a:lnTo>
                  <a:close/>
                </a:path>
                <a:path w="6350" h="680720">
                  <a:moveTo>
                    <a:pt x="6350" y="88900"/>
                  </a:moveTo>
                  <a:lnTo>
                    <a:pt x="0" y="88900"/>
                  </a:lnTo>
                  <a:lnTo>
                    <a:pt x="0" y="92709"/>
                  </a:lnTo>
                  <a:lnTo>
                    <a:pt x="6350" y="92709"/>
                  </a:lnTo>
                  <a:lnTo>
                    <a:pt x="6350" y="88900"/>
                  </a:lnTo>
                  <a:close/>
                </a:path>
                <a:path w="6350" h="680720">
                  <a:moveTo>
                    <a:pt x="6350" y="92709"/>
                  </a:moveTo>
                  <a:lnTo>
                    <a:pt x="0" y="92709"/>
                  </a:lnTo>
                  <a:lnTo>
                    <a:pt x="0" y="95249"/>
                  </a:lnTo>
                  <a:lnTo>
                    <a:pt x="6350" y="95249"/>
                  </a:lnTo>
                  <a:lnTo>
                    <a:pt x="6350" y="92709"/>
                  </a:lnTo>
                  <a:close/>
                </a:path>
                <a:path w="6350" h="680720">
                  <a:moveTo>
                    <a:pt x="6350" y="95250"/>
                  </a:moveTo>
                  <a:lnTo>
                    <a:pt x="0" y="95250"/>
                  </a:lnTo>
                  <a:lnTo>
                    <a:pt x="0" y="99059"/>
                  </a:lnTo>
                  <a:lnTo>
                    <a:pt x="6350" y="99059"/>
                  </a:lnTo>
                  <a:lnTo>
                    <a:pt x="6350" y="95250"/>
                  </a:lnTo>
                  <a:close/>
                </a:path>
                <a:path w="6350" h="680720">
                  <a:moveTo>
                    <a:pt x="6350" y="99059"/>
                  </a:moveTo>
                  <a:lnTo>
                    <a:pt x="0" y="99059"/>
                  </a:lnTo>
                  <a:lnTo>
                    <a:pt x="0" y="101599"/>
                  </a:lnTo>
                  <a:lnTo>
                    <a:pt x="6350" y="101599"/>
                  </a:lnTo>
                  <a:lnTo>
                    <a:pt x="6350" y="99059"/>
                  </a:lnTo>
                  <a:close/>
                </a:path>
                <a:path w="6350" h="680720">
                  <a:moveTo>
                    <a:pt x="6350" y="101600"/>
                  </a:moveTo>
                  <a:lnTo>
                    <a:pt x="0" y="101600"/>
                  </a:lnTo>
                  <a:lnTo>
                    <a:pt x="0" y="105409"/>
                  </a:lnTo>
                  <a:lnTo>
                    <a:pt x="6350" y="105409"/>
                  </a:lnTo>
                  <a:lnTo>
                    <a:pt x="6350" y="101600"/>
                  </a:lnTo>
                  <a:close/>
                </a:path>
                <a:path w="6350" h="680720">
                  <a:moveTo>
                    <a:pt x="6350" y="105409"/>
                  </a:moveTo>
                  <a:lnTo>
                    <a:pt x="0" y="105409"/>
                  </a:lnTo>
                  <a:lnTo>
                    <a:pt x="0" y="107949"/>
                  </a:lnTo>
                  <a:lnTo>
                    <a:pt x="6350" y="107949"/>
                  </a:lnTo>
                  <a:lnTo>
                    <a:pt x="6350" y="105409"/>
                  </a:lnTo>
                  <a:close/>
                </a:path>
                <a:path w="6350" h="680720">
                  <a:moveTo>
                    <a:pt x="6350" y="107950"/>
                  </a:moveTo>
                  <a:lnTo>
                    <a:pt x="0" y="107950"/>
                  </a:lnTo>
                  <a:lnTo>
                    <a:pt x="0" y="111759"/>
                  </a:lnTo>
                  <a:lnTo>
                    <a:pt x="6350" y="111759"/>
                  </a:lnTo>
                  <a:lnTo>
                    <a:pt x="6350" y="107950"/>
                  </a:lnTo>
                  <a:close/>
                </a:path>
                <a:path w="6350" h="680720">
                  <a:moveTo>
                    <a:pt x="6350" y="111759"/>
                  </a:moveTo>
                  <a:lnTo>
                    <a:pt x="0" y="111759"/>
                  </a:lnTo>
                  <a:lnTo>
                    <a:pt x="0" y="114299"/>
                  </a:lnTo>
                  <a:lnTo>
                    <a:pt x="6350" y="114299"/>
                  </a:lnTo>
                  <a:lnTo>
                    <a:pt x="6350" y="111759"/>
                  </a:lnTo>
                  <a:close/>
                </a:path>
                <a:path w="6350" h="680720">
                  <a:moveTo>
                    <a:pt x="6350" y="114300"/>
                  </a:moveTo>
                  <a:lnTo>
                    <a:pt x="0" y="114300"/>
                  </a:lnTo>
                  <a:lnTo>
                    <a:pt x="0" y="118109"/>
                  </a:lnTo>
                  <a:lnTo>
                    <a:pt x="6350" y="118109"/>
                  </a:lnTo>
                  <a:lnTo>
                    <a:pt x="6350" y="114300"/>
                  </a:lnTo>
                  <a:close/>
                </a:path>
                <a:path w="6350" h="680720">
                  <a:moveTo>
                    <a:pt x="6350" y="118109"/>
                  </a:moveTo>
                  <a:lnTo>
                    <a:pt x="0" y="118109"/>
                  </a:lnTo>
                  <a:lnTo>
                    <a:pt x="0" y="120649"/>
                  </a:lnTo>
                  <a:lnTo>
                    <a:pt x="6350" y="120649"/>
                  </a:lnTo>
                  <a:lnTo>
                    <a:pt x="6350" y="118109"/>
                  </a:lnTo>
                  <a:close/>
                </a:path>
                <a:path w="6350" h="680720">
                  <a:moveTo>
                    <a:pt x="6350" y="120650"/>
                  </a:moveTo>
                  <a:lnTo>
                    <a:pt x="0" y="120650"/>
                  </a:lnTo>
                  <a:lnTo>
                    <a:pt x="0" y="124459"/>
                  </a:lnTo>
                  <a:lnTo>
                    <a:pt x="6350" y="124459"/>
                  </a:lnTo>
                  <a:lnTo>
                    <a:pt x="6350" y="120650"/>
                  </a:lnTo>
                  <a:close/>
                </a:path>
                <a:path w="6350" h="680720">
                  <a:moveTo>
                    <a:pt x="6350" y="124459"/>
                  </a:moveTo>
                  <a:lnTo>
                    <a:pt x="0" y="124459"/>
                  </a:lnTo>
                  <a:lnTo>
                    <a:pt x="0" y="126999"/>
                  </a:lnTo>
                  <a:lnTo>
                    <a:pt x="6350" y="126999"/>
                  </a:lnTo>
                  <a:lnTo>
                    <a:pt x="6350" y="124459"/>
                  </a:lnTo>
                  <a:close/>
                </a:path>
                <a:path w="6350" h="680720">
                  <a:moveTo>
                    <a:pt x="6350" y="127000"/>
                  </a:moveTo>
                  <a:lnTo>
                    <a:pt x="0" y="127000"/>
                  </a:lnTo>
                  <a:lnTo>
                    <a:pt x="0" y="133349"/>
                  </a:lnTo>
                  <a:lnTo>
                    <a:pt x="6350" y="133349"/>
                  </a:lnTo>
                  <a:lnTo>
                    <a:pt x="6350" y="127000"/>
                  </a:lnTo>
                  <a:close/>
                </a:path>
                <a:path w="6350" h="680720">
                  <a:moveTo>
                    <a:pt x="6350" y="133350"/>
                  </a:moveTo>
                  <a:lnTo>
                    <a:pt x="0" y="133350"/>
                  </a:lnTo>
                  <a:lnTo>
                    <a:pt x="0" y="139699"/>
                  </a:lnTo>
                  <a:lnTo>
                    <a:pt x="6350" y="139699"/>
                  </a:lnTo>
                  <a:lnTo>
                    <a:pt x="6350" y="133350"/>
                  </a:lnTo>
                  <a:close/>
                </a:path>
                <a:path w="6350" h="680720">
                  <a:moveTo>
                    <a:pt x="6350" y="139700"/>
                  </a:moveTo>
                  <a:lnTo>
                    <a:pt x="0" y="139700"/>
                  </a:lnTo>
                  <a:lnTo>
                    <a:pt x="0" y="143509"/>
                  </a:lnTo>
                  <a:lnTo>
                    <a:pt x="6350" y="143509"/>
                  </a:lnTo>
                  <a:lnTo>
                    <a:pt x="6350" y="139700"/>
                  </a:lnTo>
                  <a:close/>
                </a:path>
                <a:path w="6350" h="680720">
                  <a:moveTo>
                    <a:pt x="6350" y="143509"/>
                  </a:moveTo>
                  <a:lnTo>
                    <a:pt x="0" y="143509"/>
                  </a:lnTo>
                  <a:lnTo>
                    <a:pt x="0" y="146049"/>
                  </a:lnTo>
                  <a:lnTo>
                    <a:pt x="6350" y="146049"/>
                  </a:lnTo>
                  <a:lnTo>
                    <a:pt x="6350" y="143509"/>
                  </a:lnTo>
                  <a:close/>
                </a:path>
                <a:path w="6350" h="680720">
                  <a:moveTo>
                    <a:pt x="6350" y="146050"/>
                  </a:moveTo>
                  <a:lnTo>
                    <a:pt x="0" y="146050"/>
                  </a:lnTo>
                  <a:lnTo>
                    <a:pt x="0" y="152399"/>
                  </a:lnTo>
                  <a:lnTo>
                    <a:pt x="6350" y="152399"/>
                  </a:lnTo>
                  <a:lnTo>
                    <a:pt x="6350" y="146050"/>
                  </a:lnTo>
                  <a:close/>
                </a:path>
                <a:path w="6350" h="680720">
                  <a:moveTo>
                    <a:pt x="6350" y="152400"/>
                  </a:moveTo>
                  <a:lnTo>
                    <a:pt x="0" y="152400"/>
                  </a:lnTo>
                  <a:lnTo>
                    <a:pt x="0" y="158749"/>
                  </a:lnTo>
                  <a:lnTo>
                    <a:pt x="6350" y="158749"/>
                  </a:lnTo>
                  <a:lnTo>
                    <a:pt x="6350" y="152400"/>
                  </a:lnTo>
                  <a:close/>
                </a:path>
                <a:path w="6350" h="680720">
                  <a:moveTo>
                    <a:pt x="6350" y="158750"/>
                  </a:moveTo>
                  <a:lnTo>
                    <a:pt x="0" y="158750"/>
                  </a:lnTo>
                  <a:lnTo>
                    <a:pt x="0" y="165099"/>
                  </a:lnTo>
                  <a:lnTo>
                    <a:pt x="6350" y="165099"/>
                  </a:lnTo>
                  <a:lnTo>
                    <a:pt x="6350" y="158750"/>
                  </a:lnTo>
                  <a:close/>
                </a:path>
                <a:path w="6350" h="680720">
                  <a:moveTo>
                    <a:pt x="6350" y="165100"/>
                  </a:moveTo>
                  <a:lnTo>
                    <a:pt x="0" y="165100"/>
                  </a:lnTo>
                  <a:lnTo>
                    <a:pt x="0" y="168909"/>
                  </a:lnTo>
                  <a:lnTo>
                    <a:pt x="6350" y="168909"/>
                  </a:lnTo>
                  <a:lnTo>
                    <a:pt x="6350" y="165100"/>
                  </a:lnTo>
                  <a:close/>
                </a:path>
                <a:path w="6350" h="680720">
                  <a:moveTo>
                    <a:pt x="6350" y="168909"/>
                  </a:moveTo>
                  <a:lnTo>
                    <a:pt x="0" y="168909"/>
                  </a:lnTo>
                  <a:lnTo>
                    <a:pt x="0" y="171449"/>
                  </a:lnTo>
                  <a:lnTo>
                    <a:pt x="6350" y="171449"/>
                  </a:lnTo>
                  <a:lnTo>
                    <a:pt x="6350" y="168909"/>
                  </a:lnTo>
                  <a:close/>
                </a:path>
                <a:path w="6350" h="680720">
                  <a:moveTo>
                    <a:pt x="6350" y="171450"/>
                  </a:moveTo>
                  <a:lnTo>
                    <a:pt x="0" y="171450"/>
                  </a:lnTo>
                  <a:lnTo>
                    <a:pt x="0" y="175259"/>
                  </a:lnTo>
                  <a:lnTo>
                    <a:pt x="6350" y="175259"/>
                  </a:lnTo>
                  <a:lnTo>
                    <a:pt x="6350" y="171450"/>
                  </a:lnTo>
                  <a:close/>
                </a:path>
                <a:path w="6350" h="680720">
                  <a:moveTo>
                    <a:pt x="6350" y="175259"/>
                  </a:moveTo>
                  <a:lnTo>
                    <a:pt x="0" y="175259"/>
                  </a:lnTo>
                  <a:lnTo>
                    <a:pt x="0" y="177799"/>
                  </a:lnTo>
                  <a:lnTo>
                    <a:pt x="6350" y="177799"/>
                  </a:lnTo>
                  <a:lnTo>
                    <a:pt x="6350" y="175259"/>
                  </a:lnTo>
                  <a:close/>
                </a:path>
                <a:path w="6350" h="680720">
                  <a:moveTo>
                    <a:pt x="6350" y="177800"/>
                  </a:moveTo>
                  <a:lnTo>
                    <a:pt x="0" y="177800"/>
                  </a:lnTo>
                  <a:lnTo>
                    <a:pt x="0" y="181609"/>
                  </a:lnTo>
                  <a:lnTo>
                    <a:pt x="6350" y="181609"/>
                  </a:lnTo>
                  <a:lnTo>
                    <a:pt x="6350" y="177800"/>
                  </a:lnTo>
                  <a:close/>
                </a:path>
                <a:path w="6350" h="680720">
                  <a:moveTo>
                    <a:pt x="6350" y="181609"/>
                  </a:moveTo>
                  <a:lnTo>
                    <a:pt x="0" y="181609"/>
                  </a:lnTo>
                  <a:lnTo>
                    <a:pt x="0" y="184149"/>
                  </a:lnTo>
                  <a:lnTo>
                    <a:pt x="6350" y="184149"/>
                  </a:lnTo>
                  <a:lnTo>
                    <a:pt x="6350" y="181609"/>
                  </a:lnTo>
                  <a:close/>
                </a:path>
                <a:path w="6350" h="680720">
                  <a:moveTo>
                    <a:pt x="6350" y="184150"/>
                  </a:moveTo>
                  <a:lnTo>
                    <a:pt x="0" y="184150"/>
                  </a:lnTo>
                  <a:lnTo>
                    <a:pt x="0" y="187959"/>
                  </a:lnTo>
                  <a:lnTo>
                    <a:pt x="6350" y="187959"/>
                  </a:lnTo>
                  <a:lnTo>
                    <a:pt x="6350" y="184150"/>
                  </a:lnTo>
                  <a:close/>
                </a:path>
                <a:path w="6350" h="680720">
                  <a:moveTo>
                    <a:pt x="6350" y="187959"/>
                  </a:moveTo>
                  <a:lnTo>
                    <a:pt x="0" y="187959"/>
                  </a:lnTo>
                  <a:lnTo>
                    <a:pt x="0" y="190499"/>
                  </a:lnTo>
                  <a:lnTo>
                    <a:pt x="6350" y="190499"/>
                  </a:lnTo>
                  <a:lnTo>
                    <a:pt x="6350" y="187959"/>
                  </a:lnTo>
                  <a:close/>
                </a:path>
                <a:path w="6350" h="680720">
                  <a:moveTo>
                    <a:pt x="6350" y="190500"/>
                  </a:moveTo>
                  <a:lnTo>
                    <a:pt x="0" y="190500"/>
                  </a:lnTo>
                  <a:lnTo>
                    <a:pt x="0" y="194309"/>
                  </a:lnTo>
                  <a:lnTo>
                    <a:pt x="6350" y="194309"/>
                  </a:lnTo>
                  <a:lnTo>
                    <a:pt x="6350" y="190500"/>
                  </a:lnTo>
                  <a:close/>
                </a:path>
                <a:path w="6350" h="680720">
                  <a:moveTo>
                    <a:pt x="6350" y="194309"/>
                  </a:moveTo>
                  <a:lnTo>
                    <a:pt x="0" y="194309"/>
                  </a:lnTo>
                  <a:lnTo>
                    <a:pt x="0" y="196849"/>
                  </a:lnTo>
                  <a:lnTo>
                    <a:pt x="6350" y="196849"/>
                  </a:lnTo>
                  <a:lnTo>
                    <a:pt x="6350" y="194309"/>
                  </a:lnTo>
                  <a:close/>
                </a:path>
                <a:path w="6350" h="680720">
                  <a:moveTo>
                    <a:pt x="6350" y="196850"/>
                  </a:moveTo>
                  <a:lnTo>
                    <a:pt x="0" y="196850"/>
                  </a:lnTo>
                  <a:lnTo>
                    <a:pt x="0" y="203199"/>
                  </a:lnTo>
                  <a:lnTo>
                    <a:pt x="6350" y="203199"/>
                  </a:lnTo>
                  <a:lnTo>
                    <a:pt x="6350" y="196850"/>
                  </a:lnTo>
                  <a:close/>
                </a:path>
                <a:path w="6350" h="680720">
                  <a:moveTo>
                    <a:pt x="6350" y="203200"/>
                  </a:moveTo>
                  <a:lnTo>
                    <a:pt x="0" y="203200"/>
                  </a:lnTo>
                  <a:lnTo>
                    <a:pt x="0" y="207009"/>
                  </a:lnTo>
                  <a:lnTo>
                    <a:pt x="6350" y="207009"/>
                  </a:lnTo>
                  <a:lnTo>
                    <a:pt x="6350" y="203200"/>
                  </a:lnTo>
                  <a:close/>
                </a:path>
                <a:path w="6350" h="680720">
                  <a:moveTo>
                    <a:pt x="6350" y="207009"/>
                  </a:moveTo>
                  <a:lnTo>
                    <a:pt x="0" y="207009"/>
                  </a:lnTo>
                  <a:lnTo>
                    <a:pt x="0" y="209549"/>
                  </a:lnTo>
                  <a:lnTo>
                    <a:pt x="6350" y="209549"/>
                  </a:lnTo>
                  <a:lnTo>
                    <a:pt x="6350" y="207009"/>
                  </a:lnTo>
                  <a:close/>
                </a:path>
                <a:path w="6350" h="680720">
                  <a:moveTo>
                    <a:pt x="6350" y="209550"/>
                  </a:moveTo>
                  <a:lnTo>
                    <a:pt x="0" y="209550"/>
                  </a:lnTo>
                  <a:lnTo>
                    <a:pt x="0" y="213359"/>
                  </a:lnTo>
                  <a:lnTo>
                    <a:pt x="6350" y="213359"/>
                  </a:lnTo>
                  <a:lnTo>
                    <a:pt x="6350" y="209550"/>
                  </a:lnTo>
                  <a:close/>
                </a:path>
                <a:path w="6350" h="680720">
                  <a:moveTo>
                    <a:pt x="6350" y="213359"/>
                  </a:moveTo>
                  <a:lnTo>
                    <a:pt x="0" y="213359"/>
                  </a:lnTo>
                  <a:lnTo>
                    <a:pt x="0" y="215899"/>
                  </a:lnTo>
                  <a:lnTo>
                    <a:pt x="6350" y="215899"/>
                  </a:lnTo>
                  <a:lnTo>
                    <a:pt x="6350" y="213359"/>
                  </a:lnTo>
                  <a:close/>
                </a:path>
                <a:path w="6350" h="680720">
                  <a:moveTo>
                    <a:pt x="6350" y="215900"/>
                  </a:moveTo>
                  <a:lnTo>
                    <a:pt x="0" y="215900"/>
                  </a:lnTo>
                  <a:lnTo>
                    <a:pt x="0" y="219709"/>
                  </a:lnTo>
                  <a:lnTo>
                    <a:pt x="6350" y="219709"/>
                  </a:lnTo>
                  <a:lnTo>
                    <a:pt x="6350" y="215900"/>
                  </a:lnTo>
                  <a:close/>
                </a:path>
                <a:path w="6350" h="680720">
                  <a:moveTo>
                    <a:pt x="6350" y="219709"/>
                  </a:moveTo>
                  <a:lnTo>
                    <a:pt x="0" y="219709"/>
                  </a:lnTo>
                  <a:lnTo>
                    <a:pt x="0" y="253999"/>
                  </a:lnTo>
                  <a:lnTo>
                    <a:pt x="6350" y="253999"/>
                  </a:lnTo>
                  <a:lnTo>
                    <a:pt x="6350" y="219709"/>
                  </a:lnTo>
                  <a:close/>
                </a:path>
                <a:path w="6350" h="680720">
                  <a:moveTo>
                    <a:pt x="6350" y="254000"/>
                  </a:moveTo>
                  <a:lnTo>
                    <a:pt x="0" y="254000"/>
                  </a:lnTo>
                  <a:lnTo>
                    <a:pt x="0" y="323849"/>
                  </a:lnTo>
                  <a:lnTo>
                    <a:pt x="6350" y="323849"/>
                  </a:lnTo>
                  <a:lnTo>
                    <a:pt x="6350" y="254000"/>
                  </a:lnTo>
                  <a:close/>
                </a:path>
                <a:path w="6350" h="680720">
                  <a:moveTo>
                    <a:pt x="6350" y="323849"/>
                  </a:moveTo>
                  <a:lnTo>
                    <a:pt x="0" y="323849"/>
                  </a:lnTo>
                  <a:lnTo>
                    <a:pt x="0" y="426719"/>
                  </a:lnTo>
                  <a:lnTo>
                    <a:pt x="6350" y="426719"/>
                  </a:lnTo>
                  <a:lnTo>
                    <a:pt x="6350" y="323849"/>
                  </a:lnTo>
                  <a:close/>
                </a:path>
                <a:path w="6350" h="680720">
                  <a:moveTo>
                    <a:pt x="6350" y="678180"/>
                  </a:moveTo>
                  <a:lnTo>
                    <a:pt x="1270" y="678180"/>
                  </a:lnTo>
                  <a:lnTo>
                    <a:pt x="1270" y="680719"/>
                  </a:lnTo>
                  <a:lnTo>
                    <a:pt x="5080" y="680719"/>
                  </a:lnTo>
                  <a:lnTo>
                    <a:pt x="5080" y="679449"/>
                  </a:lnTo>
                  <a:lnTo>
                    <a:pt x="6350" y="679449"/>
                  </a:lnTo>
                  <a:lnTo>
                    <a:pt x="6350" y="678180"/>
                  </a:lnTo>
                  <a:close/>
                </a:path>
                <a:path w="6350" h="680720">
                  <a:moveTo>
                    <a:pt x="6350" y="674369"/>
                  </a:moveTo>
                  <a:lnTo>
                    <a:pt x="0" y="674369"/>
                  </a:lnTo>
                  <a:lnTo>
                    <a:pt x="0" y="676909"/>
                  </a:lnTo>
                  <a:lnTo>
                    <a:pt x="6350" y="676909"/>
                  </a:lnTo>
                  <a:lnTo>
                    <a:pt x="6350" y="674369"/>
                  </a:lnTo>
                  <a:close/>
                </a:path>
                <a:path w="6350" h="680720">
                  <a:moveTo>
                    <a:pt x="6350" y="671830"/>
                  </a:moveTo>
                  <a:lnTo>
                    <a:pt x="0" y="671830"/>
                  </a:lnTo>
                  <a:lnTo>
                    <a:pt x="0" y="673099"/>
                  </a:lnTo>
                  <a:lnTo>
                    <a:pt x="6350" y="673099"/>
                  </a:lnTo>
                  <a:lnTo>
                    <a:pt x="6350" y="671830"/>
                  </a:lnTo>
                  <a:close/>
                </a:path>
                <a:path w="6350" h="680720">
                  <a:moveTo>
                    <a:pt x="6350" y="668019"/>
                  </a:moveTo>
                  <a:lnTo>
                    <a:pt x="0" y="668019"/>
                  </a:lnTo>
                  <a:lnTo>
                    <a:pt x="0" y="670559"/>
                  </a:lnTo>
                  <a:lnTo>
                    <a:pt x="6350" y="670559"/>
                  </a:lnTo>
                  <a:lnTo>
                    <a:pt x="6350" y="668019"/>
                  </a:lnTo>
                  <a:close/>
                </a:path>
                <a:path w="6350" h="680720">
                  <a:moveTo>
                    <a:pt x="6350" y="665479"/>
                  </a:moveTo>
                  <a:lnTo>
                    <a:pt x="0" y="665479"/>
                  </a:lnTo>
                  <a:lnTo>
                    <a:pt x="0" y="666749"/>
                  </a:lnTo>
                  <a:lnTo>
                    <a:pt x="6350" y="666749"/>
                  </a:lnTo>
                  <a:lnTo>
                    <a:pt x="6350" y="665479"/>
                  </a:lnTo>
                  <a:close/>
                </a:path>
                <a:path w="6350" h="680720">
                  <a:moveTo>
                    <a:pt x="6350" y="661669"/>
                  </a:moveTo>
                  <a:lnTo>
                    <a:pt x="0" y="661669"/>
                  </a:lnTo>
                  <a:lnTo>
                    <a:pt x="0" y="664209"/>
                  </a:lnTo>
                  <a:lnTo>
                    <a:pt x="6350" y="664209"/>
                  </a:lnTo>
                  <a:lnTo>
                    <a:pt x="6350" y="661669"/>
                  </a:lnTo>
                  <a:close/>
                </a:path>
                <a:path w="6350" h="680720">
                  <a:moveTo>
                    <a:pt x="6350" y="659129"/>
                  </a:moveTo>
                  <a:lnTo>
                    <a:pt x="0" y="659129"/>
                  </a:lnTo>
                  <a:lnTo>
                    <a:pt x="0" y="660399"/>
                  </a:lnTo>
                  <a:lnTo>
                    <a:pt x="6350" y="660399"/>
                  </a:lnTo>
                  <a:lnTo>
                    <a:pt x="6350" y="659129"/>
                  </a:lnTo>
                  <a:close/>
                </a:path>
                <a:path w="6350" h="680720">
                  <a:moveTo>
                    <a:pt x="6350" y="655319"/>
                  </a:moveTo>
                  <a:lnTo>
                    <a:pt x="0" y="655319"/>
                  </a:lnTo>
                  <a:lnTo>
                    <a:pt x="0" y="657859"/>
                  </a:lnTo>
                  <a:lnTo>
                    <a:pt x="6350" y="657859"/>
                  </a:lnTo>
                  <a:lnTo>
                    <a:pt x="6350" y="655319"/>
                  </a:lnTo>
                  <a:close/>
                </a:path>
                <a:path w="6350" h="680720">
                  <a:moveTo>
                    <a:pt x="6350" y="652779"/>
                  </a:moveTo>
                  <a:lnTo>
                    <a:pt x="0" y="652779"/>
                  </a:lnTo>
                  <a:lnTo>
                    <a:pt x="0" y="654049"/>
                  </a:lnTo>
                  <a:lnTo>
                    <a:pt x="6350" y="654049"/>
                  </a:lnTo>
                  <a:lnTo>
                    <a:pt x="6350" y="652779"/>
                  </a:lnTo>
                  <a:close/>
                </a:path>
                <a:path w="6350" h="680720">
                  <a:moveTo>
                    <a:pt x="6350" y="648969"/>
                  </a:moveTo>
                  <a:lnTo>
                    <a:pt x="0" y="648969"/>
                  </a:lnTo>
                  <a:lnTo>
                    <a:pt x="0" y="651509"/>
                  </a:lnTo>
                  <a:lnTo>
                    <a:pt x="6350" y="651509"/>
                  </a:lnTo>
                  <a:lnTo>
                    <a:pt x="6350" y="648969"/>
                  </a:lnTo>
                  <a:close/>
                </a:path>
                <a:path w="6350" h="680720">
                  <a:moveTo>
                    <a:pt x="6350" y="646429"/>
                  </a:moveTo>
                  <a:lnTo>
                    <a:pt x="0" y="646429"/>
                  </a:lnTo>
                  <a:lnTo>
                    <a:pt x="0" y="647699"/>
                  </a:lnTo>
                  <a:lnTo>
                    <a:pt x="6350" y="647699"/>
                  </a:lnTo>
                  <a:lnTo>
                    <a:pt x="6350" y="646429"/>
                  </a:lnTo>
                  <a:close/>
                </a:path>
                <a:path w="6350" h="680720">
                  <a:moveTo>
                    <a:pt x="6350" y="642619"/>
                  </a:moveTo>
                  <a:lnTo>
                    <a:pt x="0" y="642619"/>
                  </a:lnTo>
                  <a:lnTo>
                    <a:pt x="0" y="645159"/>
                  </a:lnTo>
                  <a:lnTo>
                    <a:pt x="6350" y="645159"/>
                  </a:lnTo>
                  <a:lnTo>
                    <a:pt x="6350" y="642619"/>
                  </a:lnTo>
                  <a:close/>
                </a:path>
                <a:path w="6350" h="680720">
                  <a:moveTo>
                    <a:pt x="6350" y="640080"/>
                  </a:moveTo>
                  <a:lnTo>
                    <a:pt x="0" y="640080"/>
                  </a:lnTo>
                  <a:lnTo>
                    <a:pt x="0" y="641349"/>
                  </a:lnTo>
                  <a:lnTo>
                    <a:pt x="6350" y="641349"/>
                  </a:lnTo>
                  <a:lnTo>
                    <a:pt x="6350" y="640080"/>
                  </a:lnTo>
                  <a:close/>
                </a:path>
                <a:path w="6350" h="680720">
                  <a:moveTo>
                    <a:pt x="6350" y="634999"/>
                  </a:moveTo>
                  <a:lnTo>
                    <a:pt x="0" y="634999"/>
                  </a:lnTo>
                  <a:lnTo>
                    <a:pt x="0" y="638809"/>
                  </a:lnTo>
                  <a:lnTo>
                    <a:pt x="6350" y="638809"/>
                  </a:lnTo>
                  <a:lnTo>
                    <a:pt x="6350" y="634999"/>
                  </a:lnTo>
                  <a:close/>
                </a:path>
                <a:path w="6350" h="680720">
                  <a:moveTo>
                    <a:pt x="6350" y="628649"/>
                  </a:moveTo>
                  <a:lnTo>
                    <a:pt x="0" y="628649"/>
                  </a:lnTo>
                  <a:lnTo>
                    <a:pt x="0" y="633729"/>
                  </a:lnTo>
                  <a:lnTo>
                    <a:pt x="6350" y="633729"/>
                  </a:lnTo>
                  <a:lnTo>
                    <a:pt x="6350" y="628649"/>
                  </a:lnTo>
                  <a:close/>
                </a:path>
                <a:path w="6350" h="680720">
                  <a:moveTo>
                    <a:pt x="6350" y="622299"/>
                  </a:moveTo>
                  <a:lnTo>
                    <a:pt x="0" y="622299"/>
                  </a:lnTo>
                  <a:lnTo>
                    <a:pt x="0" y="627379"/>
                  </a:lnTo>
                  <a:lnTo>
                    <a:pt x="6350" y="627379"/>
                  </a:lnTo>
                  <a:lnTo>
                    <a:pt x="6350" y="622299"/>
                  </a:lnTo>
                  <a:close/>
                </a:path>
                <a:path w="6350" h="680720">
                  <a:moveTo>
                    <a:pt x="6350" y="615949"/>
                  </a:moveTo>
                  <a:lnTo>
                    <a:pt x="0" y="615949"/>
                  </a:lnTo>
                  <a:lnTo>
                    <a:pt x="0" y="621030"/>
                  </a:lnTo>
                  <a:lnTo>
                    <a:pt x="6350" y="621030"/>
                  </a:lnTo>
                  <a:lnTo>
                    <a:pt x="6350" y="615949"/>
                  </a:lnTo>
                  <a:close/>
                </a:path>
                <a:path w="6350" h="680720">
                  <a:moveTo>
                    <a:pt x="6350" y="609599"/>
                  </a:moveTo>
                  <a:lnTo>
                    <a:pt x="0" y="609599"/>
                  </a:lnTo>
                  <a:lnTo>
                    <a:pt x="0" y="614679"/>
                  </a:lnTo>
                  <a:lnTo>
                    <a:pt x="6350" y="614679"/>
                  </a:lnTo>
                  <a:lnTo>
                    <a:pt x="6350" y="609599"/>
                  </a:lnTo>
                  <a:close/>
                </a:path>
                <a:path w="6350" h="680720">
                  <a:moveTo>
                    <a:pt x="6350" y="603249"/>
                  </a:moveTo>
                  <a:lnTo>
                    <a:pt x="0" y="603249"/>
                  </a:lnTo>
                  <a:lnTo>
                    <a:pt x="0" y="608329"/>
                  </a:lnTo>
                  <a:lnTo>
                    <a:pt x="6350" y="608329"/>
                  </a:lnTo>
                  <a:lnTo>
                    <a:pt x="6350" y="603249"/>
                  </a:lnTo>
                  <a:close/>
                </a:path>
                <a:path w="6350" h="680720">
                  <a:moveTo>
                    <a:pt x="6350" y="596899"/>
                  </a:moveTo>
                  <a:lnTo>
                    <a:pt x="0" y="596899"/>
                  </a:lnTo>
                  <a:lnTo>
                    <a:pt x="0" y="601979"/>
                  </a:lnTo>
                  <a:lnTo>
                    <a:pt x="6350" y="601979"/>
                  </a:lnTo>
                  <a:lnTo>
                    <a:pt x="6350" y="596899"/>
                  </a:lnTo>
                  <a:close/>
                </a:path>
                <a:path w="6350" h="680720">
                  <a:moveTo>
                    <a:pt x="6350" y="590549"/>
                  </a:moveTo>
                  <a:lnTo>
                    <a:pt x="0" y="590549"/>
                  </a:lnTo>
                  <a:lnTo>
                    <a:pt x="0" y="595629"/>
                  </a:lnTo>
                  <a:lnTo>
                    <a:pt x="6350" y="595629"/>
                  </a:lnTo>
                  <a:lnTo>
                    <a:pt x="6350" y="590549"/>
                  </a:lnTo>
                  <a:close/>
                </a:path>
                <a:path w="6350" h="680720">
                  <a:moveTo>
                    <a:pt x="6350" y="584199"/>
                  </a:moveTo>
                  <a:lnTo>
                    <a:pt x="0" y="584199"/>
                  </a:lnTo>
                  <a:lnTo>
                    <a:pt x="0" y="589279"/>
                  </a:lnTo>
                  <a:lnTo>
                    <a:pt x="6350" y="589279"/>
                  </a:lnTo>
                  <a:lnTo>
                    <a:pt x="6350" y="584199"/>
                  </a:lnTo>
                  <a:close/>
                </a:path>
                <a:path w="6350" h="680720">
                  <a:moveTo>
                    <a:pt x="6350" y="577849"/>
                  </a:moveTo>
                  <a:lnTo>
                    <a:pt x="0" y="577849"/>
                  </a:lnTo>
                  <a:lnTo>
                    <a:pt x="0" y="582929"/>
                  </a:lnTo>
                  <a:lnTo>
                    <a:pt x="6350" y="582929"/>
                  </a:lnTo>
                  <a:lnTo>
                    <a:pt x="6350" y="577849"/>
                  </a:lnTo>
                  <a:close/>
                </a:path>
                <a:path w="6350" h="680720">
                  <a:moveTo>
                    <a:pt x="6350" y="571499"/>
                  </a:moveTo>
                  <a:lnTo>
                    <a:pt x="0" y="571499"/>
                  </a:lnTo>
                  <a:lnTo>
                    <a:pt x="0" y="576579"/>
                  </a:lnTo>
                  <a:lnTo>
                    <a:pt x="6350" y="576579"/>
                  </a:lnTo>
                  <a:lnTo>
                    <a:pt x="6350" y="571499"/>
                  </a:lnTo>
                  <a:close/>
                </a:path>
                <a:path w="6350" h="680720">
                  <a:moveTo>
                    <a:pt x="6350" y="565149"/>
                  </a:moveTo>
                  <a:lnTo>
                    <a:pt x="0" y="565149"/>
                  </a:lnTo>
                  <a:lnTo>
                    <a:pt x="0" y="570229"/>
                  </a:lnTo>
                  <a:lnTo>
                    <a:pt x="6350" y="570229"/>
                  </a:lnTo>
                  <a:lnTo>
                    <a:pt x="6350" y="565149"/>
                  </a:lnTo>
                  <a:close/>
                </a:path>
                <a:path w="6350" h="680720">
                  <a:moveTo>
                    <a:pt x="6350" y="558799"/>
                  </a:moveTo>
                  <a:lnTo>
                    <a:pt x="0" y="558799"/>
                  </a:lnTo>
                  <a:lnTo>
                    <a:pt x="0" y="563879"/>
                  </a:lnTo>
                  <a:lnTo>
                    <a:pt x="6350" y="563879"/>
                  </a:lnTo>
                  <a:lnTo>
                    <a:pt x="6350" y="558799"/>
                  </a:lnTo>
                  <a:close/>
                </a:path>
                <a:path w="6350" h="680720">
                  <a:moveTo>
                    <a:pt x="6350" y="551179"/>
                  </a:moveTo>
                  <a:lnTo>
                    <a:pt x="0" y="551179"/>
                  </a:lnTo>
                  <a:lnTo>
                    <a:pt x="0" y="557529"/>
                  </a:lnTo>
                  <a:lnTo>
                    <a:pt x="6350" y="557529"/>
                  </a:lnTo>
                  <a:lnTo>
                    <a:pt x="6350" y="551179"/>
                  </a:lnTo>
                  <a:close/>
                </a:path>
                <a:path w="6350" h="680720">
                  <a:moveTo>
                    <a:pt x="6350" y="546099"/>
                  </a:moveTo>
                  <a:lnTo>
                    <a:pt x="0" y="546099"/>
                  </a:lnTo>
                  <a:lnTo>
                    <a:pt x="0" y="549909"/>
                  </a:lnTo>
                  <a:lnTo>
                    <a:pt x="6350" y="549909"/>
                  </a:lnTo>
                  <a:lnTo>
                    <a:pt x="6350" y="546099"/>
                  </a:lnTo>
                  <a:close/>
                </a:path>
                <a:path w="6350" h="680720">
                  <a:moveTo>
                    <a:pt x="6350" y="539749"/>
                  </a:moveTo>
                  <a:lnTo>
                    <a:pt x="0" y="539749"/>
                  </a:lnTo>
                  <a:lnTo>
                    <a:pt x="0" y="544829"/>
                  </a:lnTo>
                  <a:lnTo>
                    <a:pt x="6350" y="544829"/>
                  </a:lnTo>
                  <a:lnTo>
                    <a:pt x="6350" y="539749"/>
                  </a:lnTo>
                  <a:close/>
                </a:path>
                <a:path w="6350" h="680720">
                  <a:moveTo>
                    <a:pt x="6350" y="532129"/>
                  </a:moveTo>
                  <a:lnTo>
                    <a:pt x="0" y="532129"/>
                  </a:lnTo>
                  <a:lnTo>
                    <a:pt x="0" y="538479"/>
                  </a:lnTo>
                  <a:lnTo>
                    <a:pt x="6350" y="538479"/>
                  </a:lnTo>
                  <a:lnTo>
                    <a:pt x="6350" y="532129"/>
                  </a:lnTo>
                  <a:close/>
                </a:path>
                <a:path w="6350" h="680720">
                  <a:moveTo>
                    <a:pt x="6350" y="527049"/>
                  </a:moveTo>
                  <a:lnTo>
                    <a:pt x="0" y="527049"/>
                  </a:lnTo>
                  <a:lnTo>
                    <a:pt x="0" y="530859"/>
                  </a:lnTo>
                  <a:lnTo>
                    <a:pt x="6350" y="530859"/>
                  </a:lnTo>
                  <a:lnTo>
                    <a:pt x="6350" y="527049"/>
                  </a:lnTo>
                  <a:close/>
                </a:path>
                <a:path w="6350" h="680720">
                  <a:moveTo>
                    <a:pt x="6350" y="520699"/>
                  </a:moveTo>
                  <a:lnTo>
                    <a:pt x="0" y="520699"/>
                  </a:lnTo>
                  <a:lnTo>
                    <a:pt x="0" y="525780"/>
                  </a:lnTo>
                  <a:lnTo>
                    <a:pt x="6350" y="525780"/>
                  </a:lnTo>
                  <a:lnTo>
                    <a:pt x="6350" y="520699"/>
                  </a:lnTo>
                  <a:close/>
                </a:path>
                <a:path w="6350" h="680720">
                  <a:moveTo>
                    <a:pt x="6350" y="514349"/>
                  </a:moveTo>
                  <a:lnTo>
                    <a:pt x="0" y="514349"/>
                  </a:lnTo>
                  <a:lnTo>
                    <a:pt x="0" y="519429"/>
                  </a:lnTo>
                  <a:lnTo>
                    <a:pt x="6350" y="519429"/>
                  </a:lnTo>
                  <a:lnTo>
                    <a:pt x="6350" y="514349"/>
                  </a:lnTo>
                  <a:close/>
                </a:path>
                <a:path w="6350" h="680720">
                  <a:moveTo>
                    <a:pt x="6350" y="507999"/>
                  </a:moveTo>
                  <a:lnTo>
                    <a:pt x="0" y="507999"/>
                  </a:lnTo>
                  <a:lnTo>
                    <a:pt x="0" y="513080"/>
                  </a:lnTo>
                  <a:lnTo>
                    <a:pt x="6350" y="513080"/>
                  </a:lnTo>
                  <a:lnTo>
                    <a:pt x="6350" y="507999"/>
                  </a:lnTo>
                  <a:close/>
                </a:path>
                <a:path w="6350" h="680720">
                  <a:moveTo>
                    <a:pt x="6350" y="501649"/>
                  </a:moveTo>
                  <a:lnTo>
                    <a:pt x="0" y="501649"/>
                  </a:lnTo>
                  <a:lnTo>
                    <a:pt x="0" y="506729"/>
                  </a:lnTo>
                  <a:lnTo>
                    <a:pt x="6350" y="506729"/>
                  </a:lnTo>
                  <a:lnTo>
                    <a:pt x="6350" y="501649"/>
                  </a:lnTo>
                  <a:close/>
                </a:path>
                <a:path w="6350" h="680720">
                  <a:moveTo>
                    <a:pt x="6350" y="495299"/>
                  </a:moveTo>
                  <a:lnTo>
                    <a:pt x="0" y="495299"/>
                  </a:lnTo>
                  <a:lnTo>
                    <a:pt x="0" y="500379"/>
                  </a:lnTo>
                  <a:lnTo>
                    <a:pt x="6350" y="500379"/>
                  </a:lnTo>
                  <a:lnTo>
                    <a:pt x="6350" y="495299"/>
                  </a:lnTo>
                  <a:close/>
                </a:path>
                <a:path w="6350" h="680720">
                  <a:moveTo>
                    <a:pt x="6350" y="488949"/>
                  </a:moveTo>
                  <a:lnTo>
                    <a:pt x="0" y="488949"/>
                  </a:lnTo>
                  <a:lnTo>
                    <a:pt x="0" y="494029"/>
                  </a:lnTo>
                  <a:lnTo>
                    <a:pt x="6350" y="494029"/>
                  </a:lnTo>
                  <a:lnTo>
                    <a:pt x="6350" y="488949"/>
                  </a:lnTo>
                  <a:close/>
                </a:path>
                <a:path w="6350" h="680720">
                  <a:moveTo>
                    <a:pt x="6350" y="482599"/>
                  </a:moveTo>
                  <a:lnTo>
                    <a:pt x="0" y="482599"/>
                  </a:lnTo>
                  <a:lnTo>
                    <a:pt x="0" y="487679"/>
                  </a:lnTo>
                  <a:lnTo>
                    <a:pt x="6350" y="487679"/>
                  </a:lnTo>
                  <a:lnTo>
                    <a:pt x="6350" y="482599"/>
                  </a:lnTo>
                  <a:close/>
                </a:path>
                <a:path w="6350" h="680720">
                  <a:moveTo>
                    <a:pt x="6350" y="476249"/>
                  </a:moveTo>
                  <a:lnTo>
                    <a:pt x="0" y="476249"/>
                  </a:lnTo>
                  <a:lnTo>
                    <a:pt x="0" y="481329"/>
                  </a:lnTo>
                  <a:lnTo>
                    <a:pt x="6350" y="481329"/>
                  </a:lnTo>
                  <a:lnTo>
                    <a:pt x="6350" y="476249"/>
                  </a:lnTo>
                  <a:close/>
                </a:path>
                <a:path w="6350" h="680720">
                  <a:moveTo>
                    <a:pt x="6350" y="469899"/>
                  </a:moveTo>
                  <a:lnTo>
                    <a:pt x="0" y="469899"/>
                  </a:lnTo>
                  <a:lnTo>
                    <a:pt x="0" y="474979"/>
                  </a:lnTo>
                  <a:lnTo>
                    <a:pt x="6350" y="474979"/>
                  </a:lnTo>
                  <a:lnTo>
                    <a:pt x="6350" y="469899"/>
                  </a:lnTo>
                  <a:close/>
                </a:path>
                <a:path w="6350" h="680720">
                  <a:moveTo>
                    <a:pt x="6350" y="463549"/>
                  </a:moveTo>
                  <a:lnTo>
                    <a:pt x="0" y="463549"/>
                  </a:lnTo>
                  <a:lnTo>
                    <a:pt x="0" y="468629"/>
                  </a:lnTo>
                  <a:lnTo>
                    <a:pt x="6350" y="468629"/>
                  </a:lnTo>
                  <a:lnTo>
                    <a:pt x="6350" y="463549"/>
                  </a:lnTo>
                  <a:close/>
                </a:path>
                <a:path w="6350" h="680720">
                  <a:moveTo>
                    <a:pt x="6350" y="457199"/>
                  </a:moveTo>
                  <a:lnTo>
                    <a:pt x="0" y="457199"/>
                  </a:lnTo>
                  <a:lnTo>
                    <a:pt x="0" y="462280"/>
                  </a:lnTo>
                  <a:lnTo>
                    <a:pt x="6350" y="462280"/>
                  </a:lnTo>
                  <a:lnTo>
                    <a:pt x="6350" y="457199"/>
                  </a:lnTo>
                  <a:close/>
                </a:path>
                <a:path w="6350" h="680720">
                  <a:moveTo>
                    <a:pt x="6350" y="450849"/>
                  </a:moveTo>
                  <a:lnTo>
                    <a:pt x="0" y="450849"/>
                  </a:lnTo>
                  <a:lnTo>
                    <a:pt x="0" y="455930"/>
                  </a:lnTo>
                  <a:lnTo>
                    <a:pt x="6350" y="455930"/>
                  </a:lnTo>
                  <a:lnTo>
                    <a:pt x="6350" y="450849"/>
                  </a:lnTo>
                  <a:close/>
                </a:path>
                <a:path w="6350" h="680720">
                  <a:moveTo>
                    <a:pt x="6350" y="444499"/>
                  </a:moveTo>
                  <a:lnTo>
                    <a:pt x="0" y="444499"/>
                  </a:lnTo>
                  <a:lnTo>
                    <a:pt x="0" y="449579"/>
                  </a:lnTo>
                  <a:lnTo>
                    <a:pt x="6350" y="449579"/>
                  </a:lnTo>
                  <a:lnTo>
                    <a:pt x="6350" y="444499"/>
                  </a:lnTo>
                  <a:close/>
                </a:path>
                <a:path w="6350" h="680720">
                  <a:moveTo>
                    <a:pt x="6350" y="438149"/>
                  </a:moveTo>
                  <a:lnTo>
                    <a:pt x="0" y="438149"/>
                  </a:lnTo>
                  <a:lnTo>
                    <a:pt x="0" y="443229"/>
                  </a:lnTo>
                  <a:lnTo>
                    <a:pt x="6350" y="443229"/>
                  </a:lnTo>
                  <a:lnTo>
                    <a:pt x="6350" y="438149"/>
                  </a:lnTo>
                  <a:close/>
                </a:path>
                <a:path w="6350" h="680720">
                  <a:moveTo>
                    <a:pt x="6350" y="431799"/>
                  </a:moveTo>
                  <a:lnTo>
                    <a:pt x="0" y="431799"/>
                  </a:lnTo>
                  <a:lnTo>
                    <a:pt x="0" y="436879"/>
                  </a:lnTo>
                  <a:lnTo>
                    <a:pt x="6350" y="436879"/>
                  </a:lnTo>
                  <a:lnTo>
                    <a:pt x="6350" y="431799"/>
                  </a:lnTo>
                  <a:close/>
                </a:path>
                <a:path w="6350" h="680720">
                  <a:moveTo>
                    <a:pt x="6350" y="427989"/>
                  </a:moveTo>
                  <a:lnTo>
                    <a:pt x="0" y="427989"/>
                  </a:lnTo>
                  <a:lnTo>
                    <a:pt x="0" y="430529"/>
                  </a:lnTo>
                  <a:lnTo>
                    <a:pt x="6350" y="430529"/>
                  </a:lnTo>
                  <a:lnTo>
                    <a:pt x="6350" y="427989"/>
                  </a:lnTo>
                  <a:close/>
                </a:path>
              </a:pathLst>
            </a:custGeom>
            <a:solidFill>
              <a:srgbClr val="2E00F8"/>
            </a:solidFill>
          </p:spPr>
          <p:txBody>
            <a:bodyPr bIns="0" lIns="0" rIns="0" rtlCol="0" tIns="0" wrap="square"/>
            <a:p/>
          </p:txBody>
        </p:sp>
        <p:sp>
          <p:nvSpPr>
            <p:cNvPr id="1051091" name="object 2407"/>
            <p:cNvSpPr/>
            <p:nvPr/>
          </p:nvSpPr>
          <p:spPr>
            <a:xfrm>
              <a:off x="6281420" y="5816600"/>
              <a:ext cx="7620" cy="675640"/>
            </a:xfrm>
            <a:custGeom>
              <a:avLst/>
              <a:ahLst/>
              <a:rect l="l" t="t" r="r" b="b"/>
              <a:pathLst>
                <a:path w="7620" h="675639">
                  <a:moveTo>
                    <a:pt x="7619" y="0"/>
                  </a:moveTo>
                  <a:lnTo>
                    <a:pt x="5079" y="0"/>
                  </a:lnTo>
                  <a:lnTo>
                    <a:pt x="5079" y="1269"/>
                  </a:lnTo>
                  <a:lnTo>
                    <a:pt x="7619" y="1269"/>
                  </a:lnTo>
                  <a:lnTo>
                    <a:pt x="7619" y="0"/>
                  </a:lnTo>
                  <a:close/>
                </a:path>
                <a:path w="7620" h="675639">
                  <a:moveTo>
                    <a:pt x="7619" y="1270"/>
                  </a:moveTo>
                  <a:lnTo>
                    <a:pt x="2539" y="1270"/>
                  </a:lnTo>
                  <a:lnTo>
                    <a:pt x="2539" y="2540"/>
                  </a:lnTo>
                  <a:lnTo>
                    <a:pt x="0" y="2540"/>
                  </a:lnTo>
                  <a:lnTo>
                    <a:pt x="0" y="3809"/>
                  </a:lnTo>
                  <a:lnTo>
                    <a:pt x="7619" y="3809"/>
                  </a:lnTo>
                  <a:lnTo>
                    <a:pt x="7619" y="1270"/>
                  </a:lnTo>
                  <a:close/>
                </a:path>
                <a:path w="7620" h="675639">
                  <a:moveTo>
                    <a:pt x="7619" y="3810"/>
                  </a:moveTo>
                  <a:lnTo>
                    <a:pt x="0" y="3810"/>
                  </a:lnTo>
                  <a:lnTo>
                    <a:pt x="0" y="16509"/>
                  </a:lnTo>
                  <a:lnTo>
                    <a:pt x="7619" y="16509"/>
                  </a:lnTo>
                  <a:lnTo>
                    <a:pt x="7619" y="3810"/>
                  </a:lnTo>
                  <a:close/>
                </a:path>
                <a:path w="7620" h="675639">
                  <a:moveTo>
                    <a:pt x="7619" y="16510"/>
                  </a:moveTo>
                  <a:lnTo>
                    <a:pt x="0" y="16510"/>
                  </a:lnTo>
                  <a:lnTo>
                    <a:pt x="0" y="20319"/>
                  </a:lnTo>
                  <a:lnTo>
                    <a:pt x="7619" y="20319"/>
                  </a:lnTo>
                  <a:lnTo>
                    <a:pt x="7619" y="16510"/>
                  </a:lnTo>
                  <a:close/>
                </a:path>
                <a:path w="7620" h="675639">
                  <a:moveTo>
                    <a:pt x="7619" y="20320"/>
                  </a:moveTo>
                  <a:lnTo>
                    <a:pt x="0" y="20320"/>
                  </a:lnTo>
                  <a:lnTo>
                    <a:pt x="0" y="22859"/>
                  </a:lnTo>
                  <a:lnTo>
                    <a:pt x="7619" y="22859"/>
                  </a:lnTo>
                  <a:lnTo>
                    <a:pt x="7619" y="20320"/>
                  </a:lnTo>
                  <a:close/>
                </a:path>
                <a:path w="7620" h="675639">
                  <a:moveTo>
                    <a:pt x="7619" y="22860"/>
                  </a:moveTo>
                  <a:lnTo>
                    <a:pt x="0" y="22860"/>
                  </a:lnTo>
                  <a:lnTo>
                    <a:pt x="0" y="26669"/>
                  </a:lnTo>
                  <a:lnTo>
                    <a:pt x="7619" y="26669"/>
                  </a:lnTo>
                  <a:lnTo>
                    <a:pt x="7619" y="22860"/>
                  </a:lnTo>
                  <a:close/>
                </a:path>
                <a:path w="7620" h="675639">
                  <a:moveTo>
                    <a:pt x="7619" y="26670"/>
                  </a:moveTo>
                  <a:lnTo>
                    <a:pt x="0" y="26670"/>
                  </a:lnTo>
                  <a:lnTo>
                    <a:pt x="0" y="29209"/>
                  </a:lnTo>
                  <a:lnTo>
                    <a:pt x="7619" y="29209"/>
                  </a:lnTo>
                  <a:lnTo>
                    <a:pt x="7619" y="26670"/>
                  </a:lnTo>
                  <a:close/>
                </a:path>
                <a:path w="7620" h="675639">
                  <a:moveTo>
                    <a:pt x="7619" y="29210"/>
                  </a:moveTo>
                  <a:lnTo>
                    <a:pt x="0" y="29210"/>
                  </a:lnTo>
                  <a:lnTo>
                    <a:pt x="0" y="33019"/>
                  </a:lnTo>
                  <a:lnTo>
                    <a:pt x="7619" y="33019"/>
                  </a:lnTo>
                  <a:lnTo>
                    <a:pt x="7619" y="29210"/>
                  </a:lnTo>
                  <a:close/>
                </a:path>
                <a:path w="7620" h="675639">
                  <a:moveTo>
                    <a:pt x="7619" y="33020"/>
                  </a:moveTo>
                  <a:lnTo>
                    <a:pt x="0" y="33020"/>
                  </a:lnTo>
                  <a:lnTo>
                    <a:pt x="0" y="35559"/>
                  </a:lnTo>
                  <a:lnTo>
                    <a:pt x="7619" y="35559"/>
                  </a:lnTo>
                  <a:lnTo>
                    <a:pt x="7619" y="33020"/>
                  </a:lnTo>
                  <a:close/>
                </a:path>
                <a:path w="7620" h="675639">
                  <a:moveTo>
                    <a:pt x="7619" y="35560"/>
                  </a:moveTo>
                  <a:lnTo>
                    <a:pt x="0" y="35560"/>
                  </a:lnTo>
                  <a:lnTo>
                    <a:pt x="0" y="39369"/>
                  </a:lnTo>
                  <a:lnTo>
                    <a:pt x="7619" y="39369"/>
                  </a:lnTo>
                  <a:lnTo>
                    <a:pt x="7619" y="35560"/>
                  </a:lnTo>
                  <a:close/>
                </a:path>
                <a:path w="7620" h="675639">
                  <a:moveTo>
                    <a:pt x="7619" y="39370"/>
                  </a:moveTo>
                  <a:lnTo>
                    <a:pt x="0" y="39370"/>
                  </a:lnTo>
                  <a:lnTo>
                    <a:pt x="0" y="41909"/>
                  </a:lnTo>
                  <a:lnTo>
                    <a:pt x="7619" y="41909"/>
                  </a:lnTo>
                  <a:lnTo>
                    <a:pt x="7619" y="39370"/>
                  </a:lnTo>
                  <a:close/>
                </a:path>
                <a:path w="7620" h="675639">
                  <a:moveTo>
                    <a:pt x="7619" y="41910"/>
                  </a:moveTo>
                  <a:lnTo>
                    <a:pt x="0" y="41910"/>
                  </a:lnTo>
                  <a:lnTo>
                    <a:pt x="0" y="48259"/>
                  </a:lnTo>
                  <a:lnTo>
                    <a:pt x="7619" y="48259"/>
                  </a:lnTo>
                  <a:lnTo>
                    <a:pt x="7619" y="41910"/>
                  </a:lnTo>
                  <a:close/>
                </a:path>
                <a:path w="7620" h="675639">
                  <a:moveTo>
                    <a:pt x="7619" y="48260"/>
                  </a:moveTo>
                  <a:lnTo>
                    <a:pt x="0" y="48260"/>
                  </a:lnTo>
                  <a:lnTo>
                    <a:pt x="0" y="52069"/>
                  </a:lnTo>
                  <a:lnTo>
                    <a:pt x="7619" y="52069"/>
                  </a:lnTo>
                  <a:lnTo>
                    <a:pt x="7619" y="48260"/>
                  </a:lnTo>
                  <a:close/>
                </a:path>
                <a:path w="7620" h="675639">
                  <a:moveTo>
                    <a:pt x="7619" y="52070"/>
                  </a:moveTo>
                  <a:lnTo>
                    <a:pt x="0" y="52070"/>
                  </a:lnTo>
                  <a:lnTo>
                    <a:pt x="0" y="54609"/>
                  </a:lnTo>
                  <a:lnTo>
                    <a:pt x="7619" y="54609"/>
                  </a:lnTo>
                  <a:lnTo>
                    <a:pt x="7619" y="52070"/>
                  </a:lnTo>
                  <a:close/>
                </a:path>
                <a:path w="7620" h="675639">
                  <a:moveTo>
                    <a:pt x="7619" y="54610"/>
                  </a:moveTo>
                  <a:lnTo>
                    <a:pt x="0" y="54610"/>
                  </a:lnTo>
                  <a:lnTo>
                    <a:pt x="0" y="58419"/>
                  </a:lnTo>
                  <a:lnTo>
                    <a:pt x="7619" y="58419"/>
                  </a:lnTo>
                  <a:lnTo>
                    <a:pt x="7619" y="54610"/>
                  </a:lnTo>
                  <a:close/>
                </a:path>
                <a:path w="7620" h="675639">
                  <a:moveTo>
                    <a:pt x="7619" y="58420"/>
                  </a:moveTo>
                  <a:lnTo>
                    <a:pt x="0" y="58420"/>
                  </a:lnTo>
                  <a:lnTo>
                    <a:pt x="0" y="60959"/>
                  </a:lnTo>
                  <a:lnTo>
                    <a:pt x="7619" y="60959"/>
                  </a:lnTo>
                  <a:lnTo>
                    <a:pt x="7619" y="58420"/>
                  </a:lnTo>
                  <a:close/>
                </a:path>
                <a:path w="7620" h="675639">
                  <a:moveTo>
                    <a:pt x="7619" y="60960"/>
                  </a:moveTo>
                  <a:lnTo>
                    <a:pt x="0" y="60960"/>
                  </a:lnTo>
                  <a:lnTo>
                    <a:pt x="0" y="64769"/>
                  </a:lnTo>
                  <a:lnTo>
                    <a:pt x="7619" y="64769"/>
                  </a:lnTo>
                  <a:lnTo>
                    <a:pt x="7619" y="60960"/>
                  </a:lnTo>
                  <a:close/>
                </a:path>
                <a:path w="7620" h="675639">
                  <a:moveTo>
                    <a:pt x="7619" y="64770"/>
                  </a:moveTo>
                  <a:lnTo>
                    <a:pt x="0" y="64770"/>
                  </a:lnTo>
                  <a:lnTo>
                    <a:pt x="0" y="71119"/>
                  </a:lnTo>
                  <a:lnTo>
                    <a:pt x="7619" y="71119"/>
                  </a:lnTo>
                  <a:lnTo>
                    <a:pt x="7619" y="64770"/>
                  </a:lnTo>
                  <a:close/>
                </a:path>
                <a:path w="7620" h="675639">
                  <a:moveTo>
                    <a:pt x="7619" y="71120"/>
                  </a:moveTo>
                  <a:lnTo>
                    <a:pt x="0" y="71120"/>
                  </a:lnTo>
                  <a:lnTo>
                    <a:pt x="0" y="73659"/>
                  </a:lnTo>
                  <a:lnTo>
                    <a:pt x="7619" y="73659"/>
                  </a:lnTo>
                  <a:lnTo>
                    <a:pt x="7619" y="71120"/>
                  </a:lnTo>
                  <a:close/>
                </a:path>
                <a:path w="7620" h="675639">
                  <a:moveTo>
                    <a:pt x="7619" y="73660"/>
                  </a:moveTo>
                  <a:lnTo>
                    <a:pt x="0" y="73660"/>
                  </a:lnTo>
                  <a:lnTo>
                    <a:pt x="0" y="77469"/>
                  </a:lnTo>
                  <a:lnTo>
                    <a:pt x="7619" y="77469"/>
                  </a:lnTo>
                  <a:lnTo>
                    <a:pt x="7619" y="73660"/>
                  </a:lnTo>
                  <a:close/>
                </a:path>
                <a:path w="7620" h="675639">
                  <a:moveTo>
                    <a:pt x="7619" y="77470"/>
                  </a:moveTo>
                  <a:lnTo>
                    <a:pt x="0" y="77470"/>
                  </a:lnTo>
                  <a:lnTo>
                    <a:pt x="0" y="80009"/>
                  </a:lnTo>
                  <a:lnTo>
                    <a:pt x="7619" y="80009"/>
                  </a:lnTo>
                  <a:lnTo>
                    <a:pt x="7619" y="77470"/>
                  </a:lnTo>
                  <a:close/>
                </a:path>
                <a:path w="7620" h="675639">
                  <a:moveTo>
                    <a:pt x="7619" y="80010"/>
                  </a:moveTo>
                  <a:lnTo>
                    <a:pt x="0" y="80010"/>
                  </a:lnTo>
                  <a:lnTo>
                    <a:pt x="0" y="83819"/>
                  </a:lnTo>
                  <a:lnTo>
                    <a:pt x="7619" y="83819"/>
                  </a:lnTo>
                  <a:lnTo>
                    <a:pt x="7619" y="80010"/>
                  </a:lnTo>
                  <a:close/>
                </a:path>
                <a:path w="7620" h="675639">
                  <a:moveTo>
                    <a:pt x="7619" y="83820"/>
                  </a:moveTo>
                  <a:lnTo>
                    <a:pt x="0" y="83820"/>
                  </a:lnTo>
                  <a:lnTo>
                    <a:pt x="0" y="86359"/>
                  </a:lnTo>
                  <a:lnTo>
                    <a:pt x="7619" y="86359"/>
                  </a:lnTo>
                  <a:lnTo>
                    <a:pt x="7619" y="83820"/>
                  </a:lnTo>
                  <a:close/>
                </a:path>
                <a:path w="7620" h="675639">
                  <a:moveTo>
                    <a:pt x="7619" y="86360"/>
                  </a:moveTo>
                  <a:lnTo>
                    <a:pt x="0" y="86360"/>
                  </a:lnTo>
                  <a:lnTo>
                    <a:pt x="0" y="90169"/>
                  </a:lnTo>
                  <a:lnTo>
                    <a:pt x="7619" y="90169"/>
                  </a:lnTo>
                  <a:lnTo>
                    <a:pt x="7619" y="86360"/>
                  </a:lnTo>
                  <a:close/>
                </a:path>
                <a:path w="7620" h="675639">
                  <a:moveTo>
                    <a:pt x="7619" y="90170"/>
                  </a:moveTo>
                  <a:lnTo>
                    <a:pt x="0" y="90170"/>
                  </a:lnTo>
                  <a:lnTo>
                    <a:pt x="0" y="92709"/>
                  </a:lnTo>
                  <a:lnTo>
                    <a:pt x="7619" y="92709"/>
                  </a:lnTo>
                  <a:lnTo>
                    <a:pt x="7619" y="90170"/>
                  </a:lnTo>
                  <a:close/>
                </a:path>
                <a:path w="7620" h="675639">
                  <a:moveTo>
                    <a:pt x="7619" y="92710"/>
                  </a:moveTo>
                  <a:lnTo>
                    <a:pt x="0" y="92710"/>
                  </a:lnTo>
                  <a:lnTo>
                    <a:pt x="0" y="96519"/>
                  </a:lnTo>
                  <a:lnTo>
                    <a:pt x="7619" y="96519"/>
                  </a:lnTo>
                  <a:lnTo>
                    <a:pt x="7619" y="92710"/>
                  </a:lnTo>
                  <a:close/>
                </a:path>
                <a:path w="7620" h="675639">
                  <a:moveTo>
                    <a:pt x="7619" y="96520"/>
                  </a:moveTo>
                  <a:lnTo>
                    <a:pt x="0" y="96520"/>
                  </a:lnTo>
                  <a:lnTo>
                    <a:pt x="0" y="99059"/>
                  </a:lnTo>
                  <a:lnTo>
                    <a:pt x="7619" y="99059"/>
                  </a:lnTo>
                  <a:lnTo>
                    <a:pt x="7619" y="96520"/>
                  </a:lnTo>
                  <a:close/>
                </a:path>
                <a:path w="7620" h="675639">
                  <a:moveTo>
                    <a:pt x="7619" y="99060"/>
                  </a:moveTo>
                  <a:lnTo>
                    <a:pt x="0" y="99060"/>
                  </a:lnTo>
                  <a:lnTo>
                    <a:pt x="0" y="102869"/>
                  </a:lnTo>
                  <a:lnTo>
                    <a:pt x="7619" y="102869"/>
                  </a:lnTo>
                  <a:lnTo>
                    <a:pt x="7619" y="99060"/>
                  </a:lnTo>
                  <a:close/>
                </a:path>
                <a:path w="7620" h="675639">
                  <a:moveTo>
                    <a:pt x="7619" y="102870"/>
                  </a:moveTo>
                  <a:lnTo>
                    <a:pt x="0" y="102870"/>
                  </a:lnTo>
                  <a:lnTo>
                    <a:pt x="0" y="105409"/>
                  </a:lnTo>
                  <a:lnTo>
                    <a:pt x="7619" y="105409"/>
                  </a:lnTo>
                  <a:lnTo>
                    <a:pt x="7619" y="102870"/>
                  </a:lnTo>
                  <a:close/>
                </a:path>
                <a:path w="7620" h="675639">
                  <a:moveTo>
                    <a:pt x="7619" y="105410"/>
                  </a:moveTo>
                  <a:lnTo>
                    <a:pt x="0" y="105410"/>
                  </a:lnTo>
                  <a:lnTo>
                    <a:pt x="0" y="109219"/>
                  </a:lnTo>
                  <a:lnTo>
                    <a:pt x="7619" y="109219"/>
                  </a:lnTo>
                  <a:lnTo>
                    <a:pt x="7619" y="105410"/>
                  </a:lnTo>
                  <a:close/>
                </a:path>
                <a:path w="7620" h="675639">
                  <a:moveTo>
                    <a:pt x="7619" y="109220"/>
                  </a:moveTo>
                  <a:lnTo>
                    <a:pt x="0" y="109220"/>
                  </a:lnTo>
                  <a:lnTo>
                    <a:pt x="0" y="111759"/>
                  </a:lnTo>
                  <a:lnTo>
                    <a:pt x="7619" y="111759"/>
                  </a:lnTo>
                  <a:lnTo>
                    <a:pt x="7619" y="109220"/>
                  </a:lnTo>
                  <a:close/>
                </a:path>
                <a:path w="7620" h="675639">
                  <a:moveTo>
                    <a:pt x="7619" y="111760"/>
                  </a:moveTo>
                  <a:lnTo>
                    <a:pt x="0" y="111760"/>
                  </a:lnTo>
                  <a:lnTo>
                    <a:pt x="0" y="115569"/>
                  </a:lnTo>
                  <a:lnTo>
                    <a:pt x="7619" y="115569"/>
                  </a:lnTo>
                  <a:lnTo>
                    <a:pt x="7619" y="111760"/>
                  </a:lnTo>
                  <a:close/>
                </a:path>
                <a:path w="7620" h="675639">
                  <a:moveTo>
                    <a:pt x="7619" y="115570"/>
                  </a:moveTo>
                  <a:lnTo>
                    <a:pt x="0" y="115570"/>
                  </a:lnTo>
                  <a:lnTo>
                    <a:pt x="0" y="118109"/>
                  </a:lnTo>
                  <a:lnTo>
                    <a:pt x="7619" y="118109"/>
                  </a:lnTo>
                  <a:lnTo>
                    <a:pt x="7619" y="115570"/>
                  </a:lnTo>
                  <a:close/>
                </a:path>
                <a:path w="7620" h="675639">
                  <a:moveTo>
                    <a:pt x="7619" y="118110"/>
                  </a:moveTo>
                  <a:lnTo>
                    <a:pt x="0" y="118110"/>
                  </a:lnTo>
                  <a:lnTo>
                    <a:pt x="0" y="121919"/>
                  </a:lnTo>
                  <a:lnTo>
                    <a:pt x="7619" y="121919"/>
                  </a:lnTo>
                  <a:lnTo>
                    <a:pt x="7619" y="118110"/>
                  </a:lnTo>
                  <a:close/>
                </a:path>
                <a:path w="7620" h="675639">
                  <a:moveTo>
                    <a:pt x="7619" y="121920"/>
                  </a:moveTo>
                  <a:lnTo>
                    <a:pt x="0" y="121920"/>
                  </a:lnTo>
                  <a:lnTo>
                    <a:pt x="0" y="124459"/>
                  </a:lnTo>
                  <a:lnTo>
                    <a:pt x="7619" y="124459"/>
                  </a:lnTo>
                  <a:lnTo>
                    <a:pt x="7619" y="121920"/>
                  </a:lnTo>
                  <a:close/>
                </a:path>
                <a:path w="7620" h="675639">
                  <a:moveTo>
                    <a:pt x="7619" y="124460"/>
                  </a:moveTo>
                  <a:lnTo>
                    <a:pt x="0" y="124460"/>
                  </a:lnTo>
                  <a:lnTo>
                    <a:pt x="0" y="130809"/>
                  </a:lnTo>
                  <a:lnTo>
                    <a:pt x="7619" y="130809"/>
                  </a:lnTo>
                  <a:lnTo>
                    <a:pt x="7619" y="124460"/>
                  </a:lnTo>
                  <a:close/>
                </a:path>
                <a:path w="7620" h="675639">
                  <a:moveTo>
                    <a:pt x="7619" y="130810"/>
                  </a:moveTo>
                  <a:lnTo>
                    <a:pt x="0" y="130810"/>
                  </a:lnTo>
                  <a:lnTo>
                    <a:pt x="0" y="137159"/>
                  </a:lnTo>
                  <a:lnTo>
                    <a:pt x="7619" y="137159"/>
                  </a:lnTo>
                  <a:lnTo>
                    <a:pt x="7619" y="130810"/>
                  </a:lnTo>
                  <a:close/>
                </a:path>
                <a:path w="7620" h="675639">
                  <a:moveTo>
                    <a:pt x="7619" y="137160"/>
                  </a:moveTo>
                  <a:lnTo>
                    <a:pt x="0" y="137160"/>
                  </a:lnTo>
                  <a:lnTo>
                    <a:pt x="0" y="140969"/>
                  </a:lnTo>
                  <a:lnTo>
                    <a:pt x="7619" y="140969"/>
                  </a:lnTo>
                  <a:lnTo>
                    <a:pt x="7619" y="137160"/>
                  </a:lnTo>
                  <a:close/>
                </a:path>
                <a:path w="7620" h="675639">
                  <a:moveTo>
                    <a:pt x="7619" y="140970"/>
                  </a:moveTo>
                  <a:lnTo>
                    <a:pt x="0" y="140970"/>
                  </a:lnTo>
                  <a:lnTo>
                    <a:pt x="0" y="143509"/>
                  </a:lnTo>
                  <a:lnTo>
                    <a:pt x="7619" y="143509"/>
                  </a:lnTo>
                  <a:lnTo>
                    <a:pt x="7619" y="140970"/>
                  </a:lnTo>
                  <a:close/>
                </a:path>
                <a:path w="7620" h="675639">
                  <a:moveTo>
                    <a:pt x="7619" y="143510"/>
                  </a:moveTo>
                  <a:lnTo>
                    <a:pt x="0" y="143510"/>
                  </a:lnTo>
                  <a:lnTo>
                    <a:pt x="0" y="149859"/>
                  </a:lnTo>
                  <a:lnTo>
                    <a:pt x="7619" y="149859"/>
                  </a:lnTo>
                  <a:lnTo>
                    <a:pt x="7619" y="143510"/>
                  </a:lnTo>
                  <a:close/>
                </a:path>
                <a:path w="7620" h="675639">
                  <a:moveTo>
                    <a:pt x="7619" y="149860"/>
                  </a:moveTo>
                  <a:lnTo>
                    <a:pt x="0" y="149860"/>
                  </a:lnTo>
                  <a:lnTo>
                    <a:pt x="0" y="156209"/>
                  </a:lnTo>
                  <a:lnTo>
                    <a:pt x="7619" y="156209"/>
                  </a:lnTo>
                  <a:lnTo>
                    <a:pt x="7619" y="149860"/>
                  </a:lnTo>
                  <a:close/>
                </a:path>
                <a:path w="7620" h="675639">
                  <a:moveTo>
                    <a:pt x="7619" y="156210"/>
                  </a:moveTo>
                  <a:lnTo>
                    <a:pt x="0" y="156210"/>
                  </a:lnTo>
                  <a:lnTo>
                    <a:pt x="0" y="162559"/>
                  </a:lnTo>
                  <a:lnTo>
                    <a:pt x="7619" y="162559"/>
                  </a:lnTo>
                  <a:lnTo>
                    <a:pt x="7619" y="156210"/>
                  </a:lnTo>
                  <a:close/>
                </a:path>
                <a:path w="7620" h="675639">
                  <a:moveTo>
                    <a:pt x="7619" y="162560"/>
                  </a:moveTo>
                  <a:lnTo>
                    <a:pt x="0" y="162560"/>
                  </a:lnTo>
                  <a:lnTo>
                    <a:pt x="0" y="166369"/>
                  </a:lnTo>
                  <a:lnTo>
                    <a:pt x="7619" y="166369"/>
                  </a:lnTo>
                  <a:lnTo>
                    <a:pt x="7619" y="162560"/>
                  </a:lnTo>
                  <a:close/>
                </a:path>
                <a:path w="7620" h="675639">
                  <a:moveTo>
                    <a:pt x="7619" y="166370"/>
                  </a:moveTo>
                  <a:lnTo>
                    <a:pt x="0" y="166370"/>
                  </a:lnTo>
                  <a:lnTo>
                    <a:pt x="0" y="168909"/>
                  </a:lnTo>
                  <a:lnTo>
                    <a:pt x="7619" y="168909"/>
                  </a:lnTo>
                  <a:lnTo>
                    <a:pt x="7619" y="166370"/>
                  </a:lnTo>
                  <a:close/>
                </a:path>
                <a:path w="7620" h="675639">
                  <a:moveTo>
                    <a:pt x="7619" y="168910"/>
                  </a:moveTo>
                  <a:lnTo>
                    <a:pt x="0" y="168910"/>
                  </a:lnTo>
                  <a:lnTo>
                    <a:pt x="0" y="172719"/>
                  </a:lnTo>
                  <a:lnTo>
                    <a:pt x="7619" y="172719"/>
                  </a:lnTo>
                  <a:lnTo>
                    <a:pt x="7619" y="168910"/>
                  </a:lnTo>
                  <a:close/>
                </a:path>
                <a:path w="7620" h="675639">
                  <a:moveTo>
                    <a:pt x="7619" y="172720"/>
                  </a:moveTo>
                  <a:lnTo>
                    <a:pt x="0" y="172720"/>
                  </a:lnTo>
                  <a:lnTo>
                    <a:pt x="0" y="175259"/>
                  </a:lnTo>
                  <a:lnTo>
                    <a:pt x="7619" y="175259"/>
                  </a:lnTo>
                  <a:lnTo>
                    <a:pt x="7619" y="172720"/>
                  </a:lnTo>
                  <a:close/>
                </a:path>
                <a:path w="7620" h="675639">
                  <a:moveTo>
                    <a:pt x="7619" y="175260"/>
                  </a:moveTo>
                  <a:lnTo>
                    <a:pt x="0" y="175260"/>
                  </a:lnTo>
                  <a:lnTo>
                    <a:pt x="0" y="179069"/>
                  </a:lnTo>
                  <a:lnTo>
                    <a:pt x="7619" y="179069"/>
                  </a:lnTo>
                  <a:lnTo>
                    <a:pt x="7619" y="175260"/>
                  </a:lnTo>
                  <a:close/>
                </a:path>
                <a:path w="7620" h="675639">
                  <a:moveTo>
                    <a:pt x="7619" y="179070"/>
                  </a:moveTo>
                  <a:lnTo>
                    <a:pt x="0" y="179070"/>
                  </a:lnTo>
                  <a:lnTo>
                    <a:pt x="0" y="181609"/>
                  </a:lnTo>
                  <a:lnTo>
                    <a:pt x="7619" y="181609"/>
                  </a:lnTo>
                  <a:lnTo>
                    <a:pt x="7619" y="179070"/>
                  </a:lnTo>
                  <a:close/>
                </a:path>
                <a:path w="7620" h="675639">
                  <a:moveTo>
                    <a:pt x="7619" y="181610"/>
                  </a:moveTo>
                  <a:lnTo>
                    <a:pt x="0" y="181610"/>
                  </a:lnTo>
                  <a:lnTo>
                    <a:pt x="0" y="185419"/>
                  </a:lnTo>
                  <a:lnTo>
                    <a:pt x="7619" y="185419"/>
                  </a:lnTo>
                  <a:lnTo>
                    <a:pt x="7619" y="181610"/>
                  </a:lnTo>
                  <a:close/>
                </a:path>
                <a:path w="7620" h="675639">
                  <a:moveTo>
                    <a:pt x="7619" y="185420"/>
                  </a:moveTo>
                  <a:lnTo>
                    <a:pt x="0" y="185420"/>
                  </a:lnTo>
                  <a:lnTo>
                    <a:pt x="0" y="187959"/>
                  </a:lnTo>
                  <a:lnTo>
                    <a:pt x="7619" y="187959"/>
                  </a:lnTo>
                  <a:lnTo>
                    <a:pt x="7619" y="185420"/>
                  </a:lnTo>
                  <a:close/>
                </a:path>
                <a:path w="7620" h="675639">
                  <a:moveTo>
                    <a:pt x="7619" y="187960"/>
                  </a:moveTo>
                  <a:lnTo>
                    <a:pt x="0" y="187960"/>
                  </a:lnTo>
                  <a:lnTo>
                    <a:pt x="0" y="191769"/>
                  </a:lnTo>
                  <a:lnTo>
                    <a:pt x="7619" y="191769"/>
                  </a:lnTo>
                  <a:lnTo>
                    <a:pt x="7619" y="187960"/>
                  </a:lnTo>
                  <a:close/>
                </a:path>
                <a:path w="7620" h="675639">
                  <a:moveTo>
                    <a:pt x="7619" y="191770"/>
                  </a:moveTo>
                  <a:lnTo>
                    <a:pt x="0" y="191770"/>
                  </a:lnTo>
                  <a:lnTo>
                    <a:pt x="0" y="194309"/>
                  </a:lnTo>
                  <a:lnTo>
                    <a:pt x="7619" y="194309"/>
                  </a:lnTo>
                  <a:lnTo>
                    <a:pt x="7619" y="191770"/>
                  </a:lnTo>
                  <a:close/>
                </a:path>
                <a:path w="7620" h="675639">
                  <a:moveTo>
                    <a:pt x="7619" y="194310"/>
                  </a:moveTo>
                  <a:lnTo>
                    <a:pt x="0" y="194310"/>
                  </a:lnTo>
                  <a:lnTo>
                    <a:pt x="0" y="200659"/>
                  </a:lnTo>
                  <a:lnTo>
                    <a:pt x="7619" y="200659"/>
                  </a:lnTo>
                  <a:lnTo>
                    <a:pt x="7619" y="194310"/>
                  </a:lnTo>
                  <a:close/>
                </a:path>
                <a:path w="7620" h="675639">
                  <a:moveTo>
                    <a:pt x="7619" y="200660"/>
                  </a:moveTo>
                  <a:lnTo>
                    <a:pt x="0" y="200660"/>
                  </a:lnTo>
                  <a:lnTo>
                    <a:pt x="0" y="204469"/>
                  </a:lnTo>
                  <a:lnTo>
                    <a:pt x="7619" y="204469"/>
                  </a:lnTo>
                  <a:lnTo>
                    <a:pt x="7619" y="200660"/>
                  </a:lnTo>
                  <a:close/>
                </a:path>
                <a:path w="7620" h="675639">
                  <a:moveTo>
                    <a:pt x="7619" y="204470"/>
                  </a:moveTo>
                  <a:lnTo>
                    <a:pt x="0" y="204470"/>
                  </a:lnTo>
                  <a:lnTo>
                    <a:pt x="0" y="207009"/>
                  </a:lnTo>
                  <a:lnTo>
                    <a:pt x="7619" y="207009"/>
                  </a:lnTo>
                  <a:lnTo>
                    <a:pt x="7619" y="204470"/>
                  </a:lnTo>
                  <a:close/>
                </a:path>
                <a:path w="7620" h="675639">
                  <a:moveTo>
                    <a:pt x="7619" y="207010"/>
                  </a:moveTo>
                  <a:lnTo>
                    <a:pt x="0" y="207010"/>
                  </a:lnTo>
                  <a:lnTo>
                    <a:pt x="0" y="210819"/>
                  </a:lnTo>
                  <a:lnTo>
                    <a:pt x="7619" y="210819"/>
                  </a:lnTo>
                  <a:lnTo>
                    <a:pt x="7619" y="207010"/>
                  </a:lnTo>
                  <a:close/>
                </a:path>
                <a:path w="7620" h="675639">
                  <a:moveTo>
                    <a:pt x="7619" y="210820"/>
                  </a:moveTo>
                  <a:lnTo>
                    <a:pt x="0" y="210820"/>
                  </a:lnTo>
                  <a:lnTo>
                    <a:pt x="0" y="213359"/>
                  </a:lnTo>
                  <a:lnTo>
                    <a:pt x="7619" y="213359"/>
                  </a:lnTo>
                  <a:lnTo>
                    <a:pt x="7619" y="210820"/>
                  </a:lnTo>
                  <a:close/>
                </a:path>
                <a:path w="7620" h="675639">
                  <a:moveTo>
                    <a:pt x="7619" y="213360"/>
                  </a:moveTo>
                  <a:lnTo>
                    <a:pt x="0" y="213360"/>
                  </a:lnTo>
                  <a:lnTo>
                    <a:pt x="0" y="217169"/>
                  </a:lnTo>
                  <a:lnTo>
                    <a:pt x="7619" y="217169"/>
                  </a:lnTo>
                  <a:lnTo>
                    <a:pt x="7619" y="213360"/>
                  </a:lnTo>
                  <a:close/>
                </a:path>
                <a:path w="7620" h="675639">
                  <a:moveTo>
                    <a:pt x="7619" y="217170"/>
                  </a:moveTo>
                  <a:lnTo>
                    <a:pt x="0" y="217170"/>
                  </a:lnTo>
                  <a:lnTo>
                    <a:pt x="0" y="251459"/>
                  </a:lnTo>
                  <a:lnTo>
                    <a:pt x="7619" y="251459"/>
                  </a:lnTo>
                  <a:lnTo>
                    <a:pt x="7619" y="217170"/>
                  </a:lnTo>
                  <a:close/>
                </a:path>
                <a:path w="7620" h="675639">
                  <a:moveTo>
                    <a:pt x="7619" y="251460"/>
                  </a:moveTo>
                  <a:lnTo>
                    <a:pt x="0" y="251460"/>
                  </a:lnTo>
                  <a:lnTo>
                    <a:pt x="0" y="321309"/>
                  </a:lnTo>
                  <a:lnTo>
                    <a:pt x="7619" y="321309"/>
                  </a:lnTo>
                  <a:lnTo>
                    <a:pt x="7619" y="251460"/>
                  </a:lnTo>
                  <a:close/>
                </a:path>
                <a:path w="7620" h="675639">
                  <a:moveTo>
                    <a:pt x="7619" y="321310"/>
                  </a:moveTo>
                  <a:lnTo>
                    <a:pt x="0" y="321310"/>
                  </a:lnTo>
                  <a:lnTo>
                    <a:pt x="0" y="424180"/>
                  </a:lnTo>
                  <a:lnTo>
                    <a:pt x="7619" y="424180"/>
                  </a:lnTo>
                  <a:lnTo>
                    <a:pt x="7619" y="321310"/>
                  </a:lnTo>
                  <a:close/>
                </a:path>
                <a:path w="7620" h="675639">
                  <a:moveTo>
                    <a:pt x="6349" y="674369"/>
                  </a:moveTo>
                  <a:lnTo>
                    <a:pt x="2539" y="674369"/>
                  </a:lnTo>
                  <a:lnTo>
                    <a:pt x="2539" y="675640"/>
                  </a:lnTo>
                  <a:lnTo>
                    <a:pt x="6350" y="675640"/>
                  </a:lnTo>
                  <a:lnTo>
                    <a:pt x="6349" y="674369"/>
                  </a:lnTo>
                  <a:close/>
                </a:path>
                <a:path w="7620" h="675639">
                  <a:moveTo>
                    <a:pt x="7619" y="671830"/>
                  </a:moveTo>
                  <a:lnTo>
                    <a:pt x="0" y="671830"/>
                  </a:lnTo>
                  <a:lnTo>
                    <a:pt x="0" y="674369"/>
                  </a:lnTo>
                  <a:lnTo>
                    <a:pt x="7619" y="674369"/>
                  </a:lnTo>
                  <a:lnTo>
                    <a:pt x="7619" y="671830"/>
                  </a:lnTo>
                  <a:close/>
                </a:path>
                <a:path w="7620" h="675639">
                  <a:moveTo>
                    <a:pt x="7619" y="669290"/>
                  </a:moveTo>
                  <a:lnTo>
                    <a:pt x="0" y="669290"/>
                  </a:lnTo>
                  <a:lnTo>
                    <a:pt x="0" y="670560"/>
                  </a:lnTo>
                  <a:lnTo>
                    <a:pt x="7619" y="670560"/>
                  </a:lnTo>
                  <a:lnTo>
                    <a:pt x="7619" y="669290"/>
                  </a:lnTo>
                  <a:close/>
                </a:path>
                <a:path w="7620" h="675639">
                  <a:moveTo>
                    <a:pt x="7619" y="665480"/>
                  </a:moveTo>
                  <a:lnTo>
                    <a:pt x="0" y="665480"/>
                  </a:lnTo>
                  <a:lnTo>
                    <a:pt x="0" y="668019"/>
                  </a:lnTo>
                  <a:lnTo>
                    <a:pt x="7619" y="668019"/>
                  </a:lnTo>
                  <a:lnTo>
                    <a:pt x="7619" y="665480"/>
                  </a:lnTo>
                  <a:close/>
                </a:path>
                <a:path w="7620" h="675639">
                  <a:moveTo>
                    <a:pt x="7619" y="662940"/>
                  </a:moveTo>
                  <a:lnTo>
                    <a:pt x="0" y="662940"/>
                  </a:lnTo>
                  <a:lnTo>
                    <a:pt x="0" y="664210"/>
                  </a:lnTo>
                  <a:lnTo>
                    <a:pt x="7619" y="664210"/>
                  </a:lnTo>
                  <a:lnTo>
                    <a:pt x="7619" y="662940"/>
                  </a:lnTo>
                  <a:close/>
                </a:path>
                <a:path w="7620" h="675639">
                  <a:moveTo>
                    <a:pt x="7619" y="659130"/>
                  </a:moveTo>
                  <a:lnTo>
                    <a:pt x="0" y="659130"/>
                  </a:lnTo>
                  <a:lnTo>
                    <a:pt x="0" y="661670"/>
                  </a:lnTo>
                  <a:lnTo>
                    <a:pt x="7619" y="661670"/>
                  </a:lnTo>
                  <a:lnTo>
                    <a:pt x="7619" y="659130"/>
                  </a:lnTo>
                  <a:close/>
                </a:path>
                <a:path w="7620" h="675639">
                  <a:moveTo>
                    <a:pt x="7619" y="656590"/>
                  </a:moveTo>
                  <a:lnTo>
                    <a:pt x="0" y="656590"/>
                  </a:lnTo>
                  <a:lnTo>
                    <a:pt x="0" y="657860"/>
                  </a:lnTo>
                  <a:lnTo>
                    <a:pt x="7619" y="657860"/>
                  </a:lnTo>
                  <a:lnTo>
                    <a:pt x="7619" y="656590"/>
                  </a:lnTo>
                  <a:close/>
                </a:path>
                <a:path w="7620" h="675639">
                  <a:moveTo>
                    <a:pt x="7619" y="652780"/>
                  </a:moveTo>
                  <a:lnTo>
                    <a:pt x="0" y="652780"/>
                  </a:lnTo>
                  <a:lnTo>
                    <a:pt x="0" y="655319"/>
                  </a:lnTo>
                  <a:lnTo>
                    <a:pt x="7619" y="655319"/>
                  </a:lnTo>
                  <a:lnTo>
                    <a:pt x="7619" y="652780"/>
                  </a:lnTo>
                  <a:close/>
                </a:path>
                <a:path w="7620" h="675639">
                  <a:moveTo>
                    <a:pt x="7619" y="650240"/>
                  </a:moveTo>
                  <a:lnTo>
                    <a:pt x="0" y="650240"/>
                  </a:lnTo>
                  <a:lnTo>
                    <a:pt x="0" y="651510"/>
                  </a:lnTo>
                  <a:lnTo>
                    <a:pt x="7619" y="651510"/>
                  </a:lnTo>
                  <a:lnTo>
                    <a:pt x="7619" y="650240"/>
                  </a:lnTo>
                  <a:close/>
                </a:path>
                <a:path w="7620" h="675639">
                  <a:moveTo>
                    <a:pt x="7619" y="646430"/>
                  </a:moveTo>
                  <a:lnTo>
                    <a:pt x="0" y="646430"/>
                  </a:lnTo>
                  <a:lnTo>
                    <a:pt x="0" y="648970"/>
                  </a:lnTo>
                  <a:lnTo>
                    <a:pt x="7619" y="648970"/>
                  </a:lnTo>
                  <a:lnTo>
                    <a:pt x="7619" y="646430"/>
                  </a:lnTo>
                  <a:close/>
                </a:path>
                <a:path w="7620" h="675639">
                  <a:moveTo>
                    <a:pt x="7619" y="643890"/>
                  </a:moveTo>
                  <a:lnTo>
                    <a:pt x="0" y="643890"/>
                  </a:lnTo>
                  <a:lnTo>
                    <a:pt x="0" y="645160"/>
                  </a:lnTo>
                  <a:lnTo>
                    <a:pt x="7619" y="645160"/>
                  </a:lnTo>
                  <a:lnTo>
                    <a:pt x="7619" y="643890"/>
                  </a:lnTo>
                  <a:close/>
                </a:path>
                <a:path w="7620" h="675639">
                  <a:moveTo>
                    <a:pt x="7619" y="640080"/>
                  </a:moveTo>
                  <a:lnTo>
                    <a:pt x="0" y="640080"/>
                  </a:lnTo>
                  <a:lnTo>
                    <a:pt x="0" y="642620"/>
                  </a:lnTo>
                  <a:lnTo>
                    <a:pt x="7619" y="642620"/>
                  </a:lnTo>
                  <a:lnTo>
                    <a:pt x="7619" y="640080"/>
                  </a:lnTo>
                  <a:close/>
                </a:path>
                <a:path w="7620" h="675639">
                  <a:moveTo>
                    <a:pt x="7619" y="637540"/>
                  </a:moveTo>
                  <a:lnTo>
                    <a:pt x="0" y="637540"/>
                  </a:lnTo>
                  <a:lnTo>
                    <a:pt x="0" y="638810"/>
                  </a:lnTo>
                  <a:lnTo>
                    <a:pt x="7619" y="638810"/>
                  </a:lnTo>
                  <a:lnTo>
                    <a:pt x="7619" y="637540"/>
                  </a:lnTo>
                  <a:close/>
                </a:path>
                <a:path w="7620" h="675639">
                  <a:moveTo>
                    <a:pt x="7619" y="632460"/>
                  </a:moveTo>
                  <a:lnTo>
                    <a:pt x="0" y="632460"/>
                  </a:lnTo>
                  <a:lnTo>
                    <a:pt x="0" y="636270"/>
                  </a:lnTo>
                  <a:lnTo>
                    <a:pt x="7619" y="636270"/>
                  </a:lnTo>
                  <a:lnTo>
                    <a:pt x="7619" y="632460"/>
                  </a:lnTo>
                  <a:close/>
                </a:path>
                <a:path w="7620" h="675639">
                  <a:moveTo>
                    <a:pt x="7619" y="626110"/>
                  </a:moveTo>
                  <a:lnTo>
                    <a:pt x="0" y="626110"/>
                  </a:lnTo>
                  <a:lnTo>
                    <a:pt x="0" y="631190"/>
                  </a:lnTo>
                  <a:lnTo>
                    <a:pt x="7619" y="631190"/>
                  </a:lnTo>
                  <a:lnTo>
                    <a:pt x="7619" y="626110"/>
                  </a:lnTo>
                  <a:close/>
                </a:path>
                <a:path w="7620" h="675639">
                  <a:moveTo>
                    <a:pt x="7619" y="619760"/>
                  </a:moveTo>
                  <a:lnTo>
                    <a:pt x="0" y="619760"/>
                  </a:lnTo>
                  <a:lnTo>
                    <a:pt x="0" y="624840"/>
                  </a:lnTo>
                  <a:lnTo>
                    <a:pt x="7619" y="624840"/>
                  </a:lnTo>
                  <a:lnTo>
                    <a:pt x="7619" y="619760"/>
                  </a:lnTo>
                  <a:close/>
                </a:path>
                <a:path w="7620" h="675639">
                  <a:moveTo>
                    <a:pt x="7619" y="613410"/>
                  </a:moveTo>
                  <a:lnTo>
                    <a:pt x="0" y="613410"/>
                  </a:lnTo>
                  <a:lnTo>
                    <a:pt x="0" y="618490"/>
                  </a:lnTo>
                  <a:lnTo>
                    <a:pt x="7619" y="618490"/>
                  </a:lnTo>
                  <a:lnTo>
                    <a:pt x="7619" y="613410"/>
                  </a:lnTo>
                  <a:close/>
                </a:path>
                <a:path w="7620" h="675639">
                  <a:moveTo>
                    <a:pt x="7619" y="607060"/>
                  </a:moveTo>
                  <a:lnTo>
                    <a:pt x="0" y="607060"/>
                  </a:lnTo>
                  <a:lnTo>
                    <a:pt x="0" y="612140"/>
                  </a:lnTo>
                  <a:lnTo>
                    <a:pt x="7619" y="612140"/>
                  </a:lnTo>
                  <a:lnTo>
                    <a:pt x="7619" y="607060"/>
                  </a:lnTo>
                  <a:close/>
                </a:path>
                <a:path w="7620" h="675639">
                  <a:moveTo>
                    <a:pt x="7619" y="600710"/>
                  </a:moveTo>
                  <a:lnTo>
                    <a:pt x="0" y="600710"/>
                  </a:lnTo>
                  <a:lnTo>
                    <a:pt x="0" y="605790"/>
                  </a:lnTo>
                  <a:lnTo>
                    <a:pt x="7619" y="605790"/>
                  </a:lnTo>
                  <a:lnTo>
                    <a:pt x="7619" y="600710"/>
                  </a:lnTo>
                  <a:close/>
                </a:path>
                <a:path w="7620" h="675639">
                  <a:moveTo>
                    <a:pt x="7619" y="594360"/>
                  </a:moveTo>
                  <a:lnTo>
                    <a:pt x="0" y="594360"/>
                  </a:lnTo>
                  <a:lnTo>
                    <a:pt x="0" y="599440"/>
                  </a:lnTo>
                  <a:lnTo>
                    <a:pt x="7619" y="599440"/>
                  </a:lnTo>
                  <a:lnTo>
                    <a:pt x="7619" y="594360"/>
                  </a:lnTo>
                  <a:close/>
                </a:path>
                <a:path w="7620" h="675639">
                  <a:moveTo>
                    <a:pt x="7619" y="588010"/>
                  </a:moveTo>
                  <a:lnTo>
                    <a:pt x="0" y="588010"/>
                  </a:lnTo>
                  <a:lnTo>
                    <a:pt x="0" y="593090"/>
                  </a:lnTo>
                  <a:lnTo>
                    <a:pt x="7619" y="593090"/>
                  </a:lnTo>
                  <a:lnTo>
                    <a:pt x="7619" y="588010"/>
                  </a:lnTo>
                  <a:close/>
                </a:path>
                <a:path w="7620" h="675639">
                  <a:moveTo>
                    <a:pt x="7619" y="581660"/>
                  </a:moveTo>
                  <a:lnTo>
                    <a:pt x="0" y="581660"/>
                  </a:lnTo>
                  <a:lnTo>
                    <a:pt x="0" y="586740"/>
                  </a:lnTo>
                  <a:lnTo>
                    <a:pt x="7619" y="586740"/>
                  </a:lnTo>
                  <a:lnTo>
                    <a:pt x="7619" y="581660"/>
                  </a:lnTo>
                  <a:close/>
                </a:path>
                <a:path w="7620" h="675639">
                  <a:moveTo>
                    <a:pt x="7619" y="575310"/>
                  </a:moveTo>
                  <a:lnTo>
                    <a:pt x="0" y="575310"/>
                  </a:lnTo>
                  <a:lnTo>
                    <a:pt x="0" y="580390"/>
                  </a:lnTo>
                  <a:lnTo>
                    <a:pt x="7619" y="580390"/>
                  </a:lnTo>
                  <a:lnTo>
                    <a:pt x="7619" y="575310"/>
                  </a:lnTo>
                  <a:close/>
                </a:path>
                <a:path w="7620" h="675639">
                  <a:moveTo>
                    <a:pt x="7619" y="568960"/>
                  </a:moveTo>
                  <a:lnTo>
                    <a:pt x="0" y="568960"/>
                  </a:lnTo>
                  <a:lnTo>
                    <a:pt x="0" y="574040"/>
                  </a:lnTo>
                  <a:lnTo>
                    <a:pt x="7619" y="574040"/>
                  </a:lnTo>
                  <a:lnTo>
                    <a:pt x="7619" y="568960"/>
                  </a:lnTo>
                  <a:close/>
                </a:path>
                <a:path w="7620" h="675639">
                  <a:moveTo>
                    <a:pt x="7619" y="562610"/>
                  </a:moveTo>
                  <a:lnTo>
                    <a:pt x="0" y="562610"/>
                  </a:lnTo>
                  <a:lnTo>
                    <a:pt x="0" y="567690"/>
                  </a:lnTo>
                  <a:lnTo>
                    <a:pt x="7619" y="567690"/>
                  </a:lnTo>
                  <a:lnTo>
                    <a:pt x="7619" y="562610"/>
                  </a:lnTo>
                  <a:close/>
                </a:path>
                <a:path w="7620" h="675639">
                  <a:moveTo>
                    <a:pt x="7619" y="556260"/>
                  </a:moveTo>
                  <a:lnTo>
                    <a:pt x="0" y="556260"/>
                  </a:lnTo>
                  <a:lnTo>
                    <a:pt x="0" y="561340"/>
                  </a:lnTo>
                  <a:lnTo>
                    <a:pt x="7619" y="561340"/>
                  </a:lnTo>
                  <a:lnTo>
                    <a:pt x="7619" y="556260"/>
                  </a:lnTo>
                  <a:close/>
                </a:path>
                <a:path w="7620" h="675639">
                  <a:moveTo>
                    <a:pt x="7619" y="548640"/>
                  </a:moveTo>
                  <a:lnTo>
                    <a:pt x="0" y="548640"/>
                  </a:lnTo>
                  <a:lnTo>
                    <a:pt x="0" y="554990"/>
                  </a:lnTo>
                  <a:lnTo>
                    <a:pt x="7619" y="554990"/>
                  </a:lnTo>
                  <a:lnTo>
                    <a:pt x="7619" y="548640"/>
                  </a:lnTo>
                  <a:close/>
                </a:path>
                <a:path w="7620" h="675639">
                  <a:moveTo>
                    <a:pt x="7619" y="543560"/>
                  </a:moveTo>
                  <a:lnTo>
                    <a:pt x="0" y="543560"/>
                  </a:lnTo>
                  <a:lnTo>
                    <a:pt x="0" y="547370"/>
                  </a:lnTo>
                  <a:lnTo>
                    <a:pt x="7619" y="547370"/>
                  </a:lnTo>
                  <a:lnTo>
                    <a:pt x="7619" y="543560"/>
                  </a:lnTo>
                  <a:close/>
                </a:path>
                <a:path w="7620" h="675639">
                  <a:moveTo>
                    <a:pt x="7619" y="537210"/>
                  </a:moveTo>
                  <a:lnTo>
                    <a:pt x="0" y="537210"/>
                  </a:lnTo>
                  <a:lnTo>
                    <a:pt x="0" y="542290"/>
                  </a:lnTo>
                  <a:lnTo>
                    <a:pt x="7619" y="542290"/>
                  </a:lnTo>
                  <a:lnTo>
                    <a:pt x="7619" y="537210"/>
                  </a:lnTo>
                  <a:close/>
                </a:path>
                <a:path w="7620" h="675639">
                  <a:moveTo>
                    <a:pt x="7619" y="529590"/>
                  </a:moveTo>
                  <a:lnTo>
                    <a:pt x="0" y="529590"/>
                  </a:lnTo>
                  <a:lnTo>
                    <a:pt x="0" y="535940"/>
                  </a:lnTo>
                  <a:lnTo>
                    <a:pt x="7619" y="535940"/>
                  </a:lnTo>
                  <a:lnTo>
                    <a:pt x="7619" y="529590"/>
                  </a:lnTo>
                  <a:close/>
                </a:path>
                <a:path w="7620" h="675639">
                  <a:moveTo>
                    <a:pt x="7619" y="524510"/>
                  </a:moveTo>
                  <a:lnTo>
                    <a:pt x="0" y="524510"/>
                  </a:lnTo>
                  <a:lnTo>
                    <a:pt x="0" y="528320"/>
                  </a:lnTo>
                  <a:lnTo>
                    <a:pt x="7619" y="528320"/>
                  </a:lnTo>
                  <a:lnTo>
                    <a:pt x="7619" y="524510"/>
                  </a:lnTo>
                  <a:close/>
                </a:path>
                <a:path w="7620" h="675639">
                  <a:moveTo>
                    <a:pt x="7619" y="518159"/>
                  </a:moveTo>
                  <a:lnTo>
                    <a:pt x="0" y="518159"/>
                  </a:lnTo>
                  <a:lnTo>
                    <a:pt x="0" y="523240"/>
                  </a:lnTo>
                  <a:lnTo>
                    <a:pt x="7619" y="523240"/>
                  </a:lnTo>
                  <a:lnTo>
                    <a:pt x="7619" y="518159"/>
                  </a:lnTo>
                  <a:close/>
                </a:path>
                <a:path w="7620" h="675639">
                  <a:moveTo>
                    <a:pt x="7619" y="511809"/>
                  </a:moveTo>
                  <a:lnTo>
                    <a:pt x="0" y="511809"/>
                  </a:lnTo>
                  <a:lnTo>
                    <a:pt x="0" y="516890"/>
                  </a:lnTo>
                  <a:lnTo>
                    <a:pt x="7619" y="516890"/>
                  </a:lnTo>
                  <a:lnTo>
                    <a:pt x="7619" y="511809"/>
                  </a:lnTo>
                  <a:close/>
                </a:path>
                <a:path w="7620" h="675639">
                  <a:moveTo>
                    <a:pt x="7619" y="505459"/>
                  </a:moveTo>
                  <a:lnTo>
                    <a:pt x="0" y="505459"/>
                  </a:lnTo>
                  <a:lnTo>
                    <a:pt x="0" y="510540"/>
                  </a:lnTo>
                  <a:lnTo>
                    <a:pt x="7619" y="510540"/>
                  </a:lnTo>
                  <a:lnTo>
                    <a:pt x="7619" y="505459"/>
                  </a:lnTo>
                  <a:close/>
                </a:path>
                <a:path w="7620" h="675639">
                  <a:moveTo>
                    <a:pt x="7619" y="499109"/>
                  </a:moveTo>
                  <a:lnTo>
                    <a:pt x="0" y="499109"/>
                  </a:lnTo>
                  <a:lnTo>
                    <a:pt x="0" y="504190"/>
                  </a:lnTo>
                  <a:lnTo>
                    <a:pt x="7619" y="504190"/>
                  </a:lnTo>
                  <a:lnTo>
                    <a:pt x="7619" y="499109"/>
                  </a:lnTo>
                  <a:close/>
                </a:path>
                <a:path w="7620" h="675639">
                  <a:moveTo>
                    <a:pt x="7619" y="492759"/>
                  </a:moveTo>
                  <a:lnTo>
                    <a:pt x="0" y="492759"/>
                  </a:lnTo>
                  <a:lnTo>
                    <a:pt x="0" y="497840"/>
                  </a:lnTo>
                  <a:lnTo>
                    <a:pt x="7619" y="497840"/>
                  </a:lnTo>
                  <a:lnTo>
                    <a:pt x="7619" y="492759"/>
                  </a:lnTo>
                  <a:close/>
                </a:path>
                <a:path w="7620" h="675639">
                  <a:moveTo>
                    <a:pt x="7619" y="486409"/>
                  </a:moveTo>
                  <a:lnTo>
                    <a:pt x="0" y="486409"/>
                  </a:lnTo>
                  <a:lnTo>
                    <a:pt x="0" y="491490"/>
                  </a:lnTo>
                  <a:lnTo>
                    <a:pt x="7619" y="491490"/>
                  </a:lnTo>
                  <a:lnTo>
                    <a:pt x="7619" y="486409"/>
                  </a:lnTo>
                  <a:close/>
                </a:path>
                <a:path w="7620" h="675639">
                  <a:moveTo>
                    <a:pt x="7619" y="480060"/>
                  </a:moveTo>
                  <a:lnTo>
                    <a:pt x="0" y="480060"/>
                  </a:lnTo>
                  <a:lnTo>
                    <a:pt x="0" y="485140"/>
                  </a:lnTo>
                  <a:lnTo>
                    <a:pt x="7619" y="485140"/>
                  </a:lnTo>
                  <a:lnTo>
                    <a:pt x="7619" y="480060"/>
                  </a:lnTo>
                  <a:close/>
                </a:path>
                <a:path w="7620" h="675639">
                  <a:moveTo>
                    <a:pt x="7619" y="473709"/>
                  </a:moveTo>
                  <a:lnTo>
                    <a:pt x="0" y="473709"/>
                  </a:lnTo>
                  <a:lnTo>
                    <a:pt x="0" y="478790"/>
                  </a:lnTo>
                  <a:lnTo>
                    <a:pt x="7619" y="478790"/>
                  </a:lnTo>
                  <a:lnTo>
                    <a:pt x="7619" y="473709"/>
                  </a:lnTo>
                  <a:close/>
                </a:path>
                <a:path w="7620" h="675639">
                  <a:moveTo>
                    <a:pt x="7619" y="467359"/>
                  </a:moveTo>
                  <a:lnTo>
                    <a:pt x="0" y="467359"/>
                  </a:lnTo>
                  <a:lnTo>
                    <a:pt x="0" y="472440"/>
                  </a:lnTo>
                  <a:lnTo>
                    <a:pt x="7619" y="472440"/>
                  </a:lnTo>
                  <a:lnTo>
                    <a:pt x="7619" y="467359"/>
                  </a:lnTo>
                  <a:close/>
                </a:path>
                <a:path w="7620" h="675639">
                  <a:moveTo>
                    <a:pt x="7619" y="461009"/>
                  </a:moveTo>
                  <a:lnTo>
                    <a:pt x="0" y="461009"/>
                  </a:lnTo>
                  <a:lnTo>
                    <a:pt x="0" y="466090"/>
                  </a:lnTo>
                  <a:lnTo>
                    <a:pt x="7619" y="466090"/>
                  </a:lnTo>
                  <a:lnTo>
                    <a:pt x="7619" y="461009"/>
                  </a:lnTo>
                  <a:close/>
                </a:path>
                <a:path w="7620" h="675639">
                  <a:moveTo>
                    <a:pt x="7619" y="454659"/>
                  </a:moveTo>
                  <a:lnTo>
                    <a:pt x="0" y="454659"/>
                  </a:lnTo>
                  <a:lnTo>
                    <a:pt x="0" y="459740"/>
                  </a:lnTo>
                  <a:lnTo>
                    <a:pt x="7619" y="459740"/>
                  </a:lnTo>
                  <a:lnTo>
                    <a:pt x="7619" y="454659"/>
                  </a:lnTo>
                  <a:close/>
                </a:path>
                <a:path w="7620" h="675639">
                  <a:moveTo>
                    <a:pt x="7619" y="448309"/>
                  </a:moveTo>
                  <a:lnTo>
                    <a:pt x="0" y="448309"/>
                  </a:lnTo>
                  <a:lnTo>
                    <a:pt x="0" y="453390"/>
                  </a:lnTo>
                  <a:lnTo>
                    <a:pt x="7619" y="453390"/>
                  </a:lnTo>
                  <a:lnTo>
                    <a:pt x="7619" y="448309"/>
                  </a:lnTo>
                  <a:close/>
                </a:path>
                <a:path w="7620" h="675639">
                  <a:moveTo>
                    <a:pt x="7619" y="441959"/>
                  </a:moveTo>
                  <a:lnTo>
                    <a:pt x="0" y="441959"/>
                  </a:lnTo>
                  <a:lnTo>
                    <a:pt x="0" y="447040"/>
                  </a:lnTo>
                  <a:lnTo>
                    <a:pt x="7619" y="447040"/>
                  </a:lnTo>
                  <a:lnTo>
                    <a:pt x="7619" y="441959"/>
                  </a:lnTo>
                  <a:close/>
                </a:path>
                <a:path w="7620" h="675639">
                  <a:moveTo>
                    <a:pt x="7619" y="435609"/>
                  </a:moveTo>
                  <a:lnTo>
                    <a:pt x="0" y="435609"/>
                  </a:lnTo>
                  <a:lnTo>
                    <a:pt x="0" y="440690"/>
                  </a:lnTo>
                  <a:lnTo>
                    <a:pt x="7619" y="440690"/>
                  </a:lnTo>
                  <a:lnTo>
                    <a:pt x="7619" y="435609"/>
                  </a:lnTo>
                  <a:close/>
                </a:path>
                <a:path w="7620" h="675639">
                  <a:moveTo>
                    <a:pt x="7619" y="429259"/>
                  </a:moveTo>
                  <a:lnTo>
                    <a:pt x="0" y="429259"/>
                  </a:lnTo>
                  <a:lnTo>
                    <a:pt x="0" y="434340"/>
                  </a:lnTo>
                  <a:lnTo>
                    <a:pt x="7619" y="434340"/>
                  </a:lnTo>
                  <a:lnTo>
                    <a:pt x="7619" y="429259"/>
                  </a:lnTo>
                  <a:close/>
                </a:path>
                <a:path w="7620" h="675639">
                  <a:moveTo>
                    <a:pt x="7619" y="425450"/>
                  </a:moveTo>
                  <a:lnTo>
                    <a:pt x="0" y="425450"/>
                  </a:lnTo>
                  <a:lnTo>
                    <a:pt x="0" y="427990"/>
                  </a:lnTo>
                  <a:lnTo>
                    <a:pt x="7619" y="427990"/>
                  </a:lnTo>
                  <a:lnTo>
                    <a:pt x="7619" y="425450"/>
                  </a:lnTo>
                  <a:close/>
                </a:path>
              </a:pathLst>
            </a:custGeom>
            <a:solidFill>
              <a:srgbClr val="2D00F8"/>
            </a:solidFill>
          </p:spPr>
          <p:txBody>
            <a:bodyPr bIns="0" lIns="0" rIns="0" rtlCol="0" tIns="0" wrap="square"/>
            <a:p/>
          </p:txBody>
        </p:sp>
        <p:sp>
          <p:nvSpPr>
            <p:cNvPr id="1051092" name="object 2408"/>
            <p:cNvSpPr/>
            <p:nvPr/>
          </p:nvSpPr>
          <p:spPr>
            <a:xfrm>
              <a:off x="6273800" y="5819140"/>
              <a:ext cx="7620" cy="671830"/>
            </a:xfrm>
            <a:custGeom>
              <a:avLst/>
              <a:ahLst/>
              <a:rect l="l" t="t" r="r" b="b"/>
              <a:pathLst>
                <a:path w="7620" h="671829">
                  <a:moveTo>
                    <a:pt x="7620" y="0"/>
                  </a:moveTo>
                  <a:lnTo>
                    <a:pt x="6350" y="0"/>
                  </a:lnTo>
                  <a:lnTo>
                    <a:pt x="6350" y="1270"/>
                  </a:lnTo>
                  <a:lnTo>
                    <a:pt x="7620" y="1270"/>
                  </a:lnTo>
                  <a:lnTo>
                    <a:pt x="7620" y="0"/>
                  </a:lnTo>
                  <a:close/>
                </a:path>
                <a:path w="7620" h="671829">
                  <a:moveTo>
                    <a:pt x="7620" y="1270"/>
                  </a:moveTo>
                  <a:lnTo>
                    <a:pt x="2539" y="1270"/>
                  </a:lnTo>
                  <a:lnTo>
                    <a:pt x="2539" y="2540"/>
                  </a:lnTo>
                  <a:lnTo>
                    <a:pt x="0" y="2540"/>
                  </a:lnTo>
                  <a:lnTo>
                    <a:pt x="0" y="13970"/>
                  </a:lnTo>
                  <a:lnTo>
                    <a:pt x="7620" y="13970"/>
                  </a:lnTo>
                  <a:lnTo>
                    <a:pt x="7620" y="1270"/>
                  </a:lnTo>
                  <a:close/>
                </a:path>
                <a:path w="7620" h="671829">
                  <a:moveTo>
                    <a:pt x="7620" y="13970"/>
                  </a:moveTo>
                  <a:lnTo>
                    <a:pt x="0" y="13970"/>
                  </a:lnTo>
                  <a:lnTo>
                    <a:pt x="0" y="17780"/>
                  </a:lnTo>
                  <a:lnTo>
                    <a:pt x="7620" y="17780"/>
                  </a:lnTo>
                  <a:lnTo>
                    <a:pt x="7620" y="13970"/>
                  </a:lnTo>
                  <a:close/>
                </a:path>
                <a:path w="7620" h="671829">
                  <a:moveTo>
                    <a:pt x="7620" y="17780"/>
                  </a:moveTo>
                  <a:lnTo>
                    <a:pt x="0" y="17780"/>
                  </a:lnTo>
                  <a:lnTo>
                    <a:pt x="0" y="20320"/>
                  </a:lnTo>
                  <a:lnTo>
                    <a:pt x="7620" y="20320"/>
                  </a:lnTo>
                  <a:lnTo>
                    <a:pt x="7620" y="17780"/>
                  </a:lnTo>
                  <a:close/>
                </a:path>
                <a:path w="7620" h="671829">
                  <a:moveTo>
                    <a:pt x="7620" y="20320"/>
                  </a:moveTo>
                  <a:lnTo>
                    <a:pt x="0" y="20320"/>
                  </a:lnTo>
                  <a:lnTo>
                    <a:pt x="0" y="24130"/>
                  </a:lnTo>
                  <a:lnTo>
                    <a:pt x="7620" y="24130"/>
                  </a:lnTo>
                  <a:lnTo>
                    <a:pt x="7620" y="20320"/>
                  </a:lnTo>
                  <a:close/>
                </a:path>
                <a:path w="7620" h="671829">
                  <a:moveTo>
                    <a:pt x="7620" y="24130"/>
                  </a:moveTo>
                  <a:lnTo>
                    <a:pt x="0" y="24130"/>
                  </a:lnTo>
                  <a:lnTo>
                    <a:pt x="0" y="26670"/>
                  </a:lnTo>
                  <a:lnTo>
                    <a:pt x="7620" y="26670"/>
                  </a:lnTo>
                  <a:lnTo>
                    <a:pt x="7620" y="24130"/>
                  </a:lnTo>
                  <a:close/>
                </a:path>
                <a:path w="7620" h="671829">
                  <a:moveTo>
                    <a:pt x="7620" y="26670"/>
                  </a:moveTo>
                  <a:lnTo>
                    <a:pt x="0" y="26670"/>
                  </a:lnTo>
                  <a:lnTo>
                    <a:pt x="0" y="30480"/>
                  </a:lnTo>
                  <a:lnTo>
                    <a:pt x="7620" y="30480"/>
                  </a:lnTo>
                  <a:lnTo>
                    <a:pt x="7620" y="26670"/>
                  </a:lnTo>
                  <a:close/>
                </a:path>
                <a:path w="7620" h="671829">
                  <a:moveTo>
                    <a:pt x="7620" y="30480"/>
                  </a:moveTo>
                  <a:lnTo>
                    <a:pt x="0" y="30480"/>
                  </a:lnTo>
                  <a:lnTo>
                    <a:pt x="0" y="33020"/>
                  </a:lnTo>
                  <a:lnTo>
                    <a:pt x="7620" y="33020"/>
                  </a:lnTo>
                  <a:lnTo>
                    <a:pt x="7620" y="30480"/>
                  </a:lnTo>
                  <a:close/>
                </a:path>
                <a:path w="7620" h="671829">
                  <a:moveTo>
                    <a:pt x="7620" y="33020"/>
                  </a:moveTo>
                  <a:lnTo>
                    <a:pt x="0" y="33020"/>
                  </a:lnTo>
                  <a:lnTo>
                    <a:pt x="0" y="36830"/>
                  </a:lnTo>
                  <a:lnTo>
                    <a:pt x="7620" y="36830"/>
                  </a:lnTo>
                  <a:lnTo>
                    <a:pt x="7620" y="33020"/>
                  </a:lnTo>
                  <a:close/>
                </a:path>
                <a:path w="7620" h="671829">
                  <a:moveTo>
                    <a:pt x="7620" y="36830"/>
                  </a:moveTo>
                  <a:lnTo>
                    <a:pt x="0" y="36830"/>
                  </a:lnTo>
                  <a:lnTo>
                    <a:pt x="0" y="39370"/>
                  </a:lnTo>
                  <a:lnTo>
                    <a:pt x="7620" y="39370"/>
                  </a:lnTo>
                  <a:lnTo>
                    <a:pt x="7620" y="36830"/>
                  </a:lnTo>
                  <a:close/>
                </a:path>
                <a:path w="7620" h="671829">
                  <a:moveTo>
                    <a:pt x="7620" y="39370"/>
                  </a:moveTo>
                  <a:lnTo>
                    <a:pt x="0" y="39370"/>
                  </a:lnTo>
                  <a:lnTo>
                    <a:pt x="0" y="45720"/>
                  </a:lnTo>
                  <a:lnTo>
                    <a:pt x="7620" y="45720"/>
                  </a:lnTo>
                  <a:lnTo>
                    <a:pt x="7620" y="39370"/>
                  </a:lnTo>
                  <a:close/>
                </a:path>
                <a:path w="7620" h="671829">
                  <a:moveTo>
                    <a:pt x="7620" y="45720"/>
                  </a:moveTo>
                  <a:lnTo>
                    <a:pt x="0" y="45720"/>
                  </a:lnTo>
                  <a:lnTo>
                    <a:pt x="0" y="49530"/>
                  </a:lnTo>
                  <a:lnTo>
                    <a:pt x="7620" y="49530"/>
                  </a:lnTo>
                  <a:lnTo>
                    <a:pt x="7620" y="45720"/>
                  </a:lnTo>
                  <a:close/>
                </a:path>
                <a:path w="7620" h="671829">
                  <a:moveTo>
                    <a:pt x="7620" y="49530"/>
                  </a:moveTo>
                  <a:lnTo>
                    <a:pt x="0" y="49530"/>
                  </a:lnTo>
                  <a:lnTo>
                    <a:pt x="0" y="52070"/>
                  </a:lnTo>
                  <a:lnTo>
                    <a:pt x="7620" y="52070"/>
                  </a:lnTo>
                  <a:lnTo>
                    <a:pt x="7620" y="49530"/>
                  </a:lnTo>
                  <a:close/>
                </a:path>
                <a:path w="7620" h="671829">
                  <a:moveTo>
                    <a:pt x="7620" y="52070"/>
                  </a:moveTo>
                  <a:lnTo>
                    <a:pt x="0" y="52070"/>
                  </a:lnTo>
                  <a:lnTo>
                    <a:pt x="0" y="55880"/>
                  </a:lnTo>
                  <a:lnTo>
                    <a:pt x="7620" y="55880"/>
                  </a:lnTo>
                  <a:lnTo>
                    <a:pt x="7620" y="52070"/>
                  </a:lnTo>
                  <a:close/>
                </a:path>
                <a:path w="7620" h="671829">
                  <a:moveTo>
                    <a:pt x="7620" y="55880"/>
                  </a:moveTo>
                  <a:lnTo>
                    <a:pt x="0" y="55880"/>
                  </a:lnTo>
                  <a:lnTo>
                    <a:pt x="0" y="58420"/>
                  </a:lnTo>
                  <a:lnTo>
                    <a:pt x="7620" y="58420"/>
                  </a:lnTo>
                  <a:lnTo>
                    <a:pt x="7620" y="55880"/>
                  </a:lnTo>
                  <a:close/>
                </a:path>
                <a:path w="7620" h="671829">
                  <a:moveTo>
                    <a:pt x="7620" y="58420"/>
                  </a:moveTo>
                  <a:lnTo>
                    <a:pt x="0" y="58420"/>
                  </a:lnTo>
                  <a:lnTo>
                    <a:pt x="0" y="62230"/>
                  </a:lnTo>
                  <a:lnTo>
                    <a:pt x="7620" y="62230"/>
                  </a:lnTo>
                  <a:lnTo>
                    <a:pt x="7620" y="58420"/>
                  </a:lnTo>
                  <a:close/>
                </a:path>
                <a:path w="7620" h="671829">
                  <a:moveTo>
                    <a:pt x="7620" y="62230"/>
                  </a:moveTo>
                  <a:lnTo>
                    <a:pt x="0" y="62230"/>
                  </a:lnTo>
                  <a:lnTo>
                    <a:pt x="0" y="68580"/>
                  </a:lnTo>
                  <a:lnTo>
                    <a:pt x="7620" y="68580"/>
                  </a:lnTo>
                  <a:lnTo>
                    <a:pt x="7620" y="62230"/>
                  </a:lnTo>
                  <a:close/>
                </a:path>
                <a:path w="7620" h="671829">
                  <a:moveTo>
                    <a:pt x="7620" y="68580"/>
                  </a:moveTo>
                  <a:lnTo>
                    <a:pt x="0" y="68580"/>
                  </a:lnTo>
                  <a:lnTo>
                    <a:pt x="0" y="71120"/>
                  </a:lnTo>
                  <a:lnTo>
                    <a:pt x="7620" y="71120"/>
                  </a:lnTo>
                  <a:lnTo>
                    <a:pt x="7620" y="68580"/>
                  </a:lnTo>
                  <a:close/>
                </a:path>
                <a:path w="7620" h="671829">
                  <a:moveTo>
                    <a:pt x="7620" y="71120"/>
                  </a:moveTo>
                  <a:lnTo>
                    <a:pt x="0" y="71120"/>
                  </a:lnTo>
                  <a:lnTo>
                    <a:pt x="0" y="74930"/>
                  </a:lnTo>
                  <a:lnTo>
                    <a:pt x="7620" y="74930"/>
                  </a:lnTo>
                  <a:lnTo>
                    <a:pt x="7620" y="71120"/>
                  </a:lnTo>
                  <a:close/>
                </a:path>
                <a:path w="7620" h="671829">
                  <a:moveTo>
                    <a:pt x="7620" y="74930"/>
                  </a:moveTo>
                  <a:lnTo>
                    <a:pt x="0" y="74930"/>
                  </a:lnTo>
                  <a:lnTo>
                    <a:pt x="0" y="77470"/>
                  </a:lnTo>
                  <a:lnTo>
                    <a:pt x="7620" y="77470"/>
                  </a:lnTo>
                  <a:lnTo>
                    <a:pt x="7620" y="74930"/>
                  </a:lnTo>
                  <a:close/>
                </a:path>
                <a:path w="7620" h="671829">
                  <a:moveTo>
                    <a:pt x="7620" y="77470"/>
                  </a:moveTo>
                  <a:lnTo>
                    <a:pt x="0" y="77470"/>
                  </a:lnTo>
                  <a:lnTo>
                    <a:pt x="0" y="81280"/>
                  </a:lnTo>
                  <a:lnTo>
                    <a:pt x="7620" y="81280"/>
                  </a:lnTo>
                  <a:lnTo>
                    <a:pt x="7620" y="77470"/>
                  </a:lnTo>
                  <a:close/>
                </a:path>
                <a:path w="7620" h="671829">
                  <a:moveTo>
                    <a:pt x="7620" y="81280"/>
                  </a:moveTo>
                  <a:lnTo>
                    <a:pt x="0" y="81280"/>
                  </a:lnTo>
                  <a:lnTo>
                    <a:pt x="0" y="83820"/>
                  </a:lnTo>
                  <a:lnTo>
                    <a:pt x="7620" y="83820"/>
                  </a:lnTo>
                  <a:lnTo>
                    <a:pt x="7620" y="81280"/>
                  </a:lnTo>
                  <a:close/>
                </a:path>
                <a:path w="7620" h="671829">
                  <a:moveTo>
                    <a:pt x="7620" y="83820"/>
                  </a:moveTo>
                  <a:lnTo>
                    <a:pt x="0" y="83820"/>
                  </a:lnTo>
                  <a:lnTo>
                    <a:pt x="0" y="87630"/>
                  </a:lnTo>
                  <a:lnTo>
                    <a:pt x="7620" y="87630"/>
                  </a:lnTo>
                  <a:lnTo>
                    <a:pt x="7620" y="83820"/>
                  </a:lnTo>
                  <a:close/>
                </a:path>
                <a:path w="7620" h="671829">
                  <a:moveTo>
                    <a:pt x="7620" y="87630"/>
                  </a:moveTo>
                  <a:lnTo>
                    <a:pt x="0" y="87630"/>
                  </a:lnTo>
                  <a:lnTo>
                    <a:pt x="0" y="90170"/>
                  </a:lnTo>
                  <a:lnTo>
                    <a:pt x="7620" y="90170"/>
                  </a:lnTo>
                  <a:lnTo>
                    <a:pt x="7620" y="87630"/>
                  </a:lnTo>
                  <a:close/>
                </a:path>
                <a:path w="7620" h="671829">
                  <a:moveTo>
                    <a:pt x="7620" y="90170"/>
                  </a:moveTo>
                  <a:lnTo>
                    <a:pt x="0" y="90170"/>
                  </a:lnTo>
                  <a:lnTo>
                    <a:pt x="0" y="93980"/>
                  </a:lnTo>
                  <a:lnTo>
                    <a:pt x="7620" y="93980"/>
                  </a:lnTo>
                  <a:lnTo>
                    <a:pt x="7620" y="90170"/>
                  </a:lnTo>
                  <a:close/>
                </a:path>
                <a:path w="7620" h="671829">
                  <a:moveTo>
                    <a:pt x="7620" y="93980"/>
                  </a:moveTo>
                  <a:lnTo>
                    <a:pt x="0" y="93980"/>
                  </a:lnTo>
                  <a:lnTo>
                    <a:pt x="0" y="96520"/>
                  </a:lnTo>
                  <a:lnTo>
                    <a:pt x="7620" y="96520"/>
                  </a:lnTo>
                  <a:lnTo>
                    <a:pt x="7620" y="93980"/>
                  </a:lnTo>
                  <a:close/>
                </a:path>
                <a:path w="7620" h="671829">
                  <a:moveTo>
                    <a:pt x="7620" y="96520"/>
                  </a:moveTo>
                  <a:lnTo>
                    <a:pt x="0" y="96520"/>
                  </a:lnTo>
                  <a:lnTo>
                    <a:pt x="0" y="100330"/>
                  </a:lnTo>
                  <a:lnTo>
                    <a:pt x="7620" y="100330"/>
                  </a:lnTo>
                  <a:lnTo>
                    <a:pt x="7620" y="96520"/>
                  </a:lnTo>
                  <a:close/>
                </a:path>
                <a:path w="7620" h="671829">
                  <a:moveTo>
                    <a:pt x="7620" y="100330"/>
                  </a:moveTo>
                  <a:lnTo>
                    <a:pt x="0" y="100330"/>
                  </a:lnTo>
                  <a:lnTo>
                    <a:pt x="0" y="102870"/>
                  </a:lnTo>
                  <a:lnTo>
                    <a:pt x="7620" y="102870"/>
                  </a:lnTo>
                  <a:lnTo>
                    <a:pt x="7620" y="100330"/>
                  </a:lnTo>
                  <a:close/>
                </a:path>
                <a:path w="7620" h="671829">
                  <a:moveTo>
                    <a:pt x="7620" y="102870"/>
                  </a:moveTo>
                  <a:lnTo>
                    <a:pt x="0" y="102870"/>
                  </a:lnTo>
                  <a:lnTo>
                    <a:pt x="0" y="106680"/>
                  </a:lnTo>
                  <a:lnTo>
                    <a:pt x="7620" y="106680"/>
                  </a:lnTo>
                  <a:lnTo>
                    <a:pt x="7620" y="102870"/>
                  </a:lnTo>
                  <a:close/>
                </a:path>
                <a:path w="7620" h="671829">
                  <a:moveTo>
                    <a:pt x="7620" y="106680"/>
                  </a:moveTo>
                  <a:lnTo>
                    <a:pt x="0" y="106680"/>
                  </a:lnTo>
                  <a:lnTo>
                    <a:pt x="0" y="109220"/>
                  </a:lnTo>
                  <a:lnTo>
                    <a:pt x="7620" y="109220"/>
                  </a:lnTo>
                  <a:lnTo>
                    <a:pt x="7620" y="106680"/>
                  </a:lnTo>
                  <a:close/>
                </a:path>
                <a:path w="7620" h="671829">
                  <a:moveTo>
                    <a:pt x="7620" y="109220"/>
                  </a:moveTo>
                  <a:lnTo>
                    <a:pt x="0" y="109220"/>
                  </a:lnTo>
                  <a:lnTo>
                    <a:pt x="0" y="113030"/>
                  </a:lnTo>
                  <a:lnTo>
                    <a:pt x="7620" y="113030"/>
                  </a:lnTo>
                  <a:lnTo>
                    <a:pt x="7620" y="109220"/>
                  </a:lnTo>
                  <a:close/>
                </a:path>
                <a:path w="7620" h="671829">
                  <a:moveTo>
                    <a:pt x="7620" y="113030"/>
                  </a:moveTo>
                  <a:lnTo>
                    <a:pt x="0" y="113030"/>
                  </a:lnTo>
                  <a:lnTo>
                    <a:pt x="0" y="115570"/>
                  </a:lnTo>
                  <a:lnTo>
                    <a:pt x="7620" y="115570"/>
                  </a:lnTo>
                  <a:lnTo>
                    <a:pt x="7620" y="113030"/>
                  </a:lnTo>
                  <a:close/>
                </a:path>
                <a:path w="7620" h="671829">
                  <a:moveTo>
                    <a:pt x="7620" y="115570"/>
                  </a:moveTo>
                  <a:lnTo>
                    <a:pt x="0" y="115570"/>
                  </a:lnTo>
                  <a:lnTo>
                    <a:pt x="0" y="119380"/>
                  </a:lnTo>
                  <a:lnTo>
                    <a:pt x="7620" y="119380"/>
                  </a:lnTo>
                  <a:lnTo>
                    <a:pt x="7620" y="115570"/>
                  </a:lnTo>
                  <a:close/>
                </a:path>
                <a:path w="7620" h="671829">
                  <a:moveTo>
                    <a:pt x="7620" y="119380"/>
                  </a:moveTo>
                  <a:lnTo>
                    <a:pt x="0" y="119380"/>
                  </a:lnTo>
                  <a:lnTo>
                    <a:pt x="0" y="121920"/>
                  </a:lnTo>
                  <a:lnTo>
                    <a:pt x="7620" y="121920"/>
                  </a:lnTo>
                  <a:lnTo>
                    <a:pt x="7620" y="119380"/>
                  </a:lnTo>
                  <a:close/>
                </a:path>
                <a:path w="7620" h="671829">
                  <a:moveTo>
                    <a:pt x="7620" y="121920"/>
                  </a:moveTo>
                  <a:lnTo>
                    <a:pt x="0" y="121920"/>
                  </a:lnTo>
                  <a:lnTo>
                    <a:pt x="0" y="128270"/>
                  </a:lnTo>
                  <a:lnTo>
                    <a:pt x="7620" y="128270"/>
                  </a:lnTo>
                  <a:lnTo>
                    <a:pt x="7620" y="121920"/>
                  </a:lnTo>
                  <a:close/>
                </a:path>
                <a:path w="7620" h="671829">
                  <a:moveTo>
                    <a:pt x="7620" y="128270"/>
                  </a:moveTo>
                  <a:lnTo>
                    <a:pt x="0" y="128270"/>
                  </a:lnTo>
                  <a:lnTo>
                    <a:pt x="0" y="134620"/>
                  </a:lnTo>
                  <a:lnTo>
                    <a:pt x="7620" y="134620"/>
                  </a:lnTo>
                  <a:lnTo>
                    <a:pt x="7620" y="128270"/>
                  </a:lnTo>
                  <a:close/>
                </a:path>
                <a:path w="7620" h="671829">
                  <a:moveTo>
                    <a:pt x="7620" y="134620"/>
                  </a:moveTo>
                  <a:lnTo>
                    <a:pt x="0" y="134620"/>
                  </a:lnTo>
                  <a:lnTo>
                    <a:pt x="0" y="138430"/>
                  </a:lnTo>
                  <a:lnTo>
                    <a:pt x="7620" y="138430"/>
                  </a:lnTo>
                  <a:lnTo>
                    <a:pt x="7620" y="134620"/>
                  </a:lnTo>
                  <a:close/>
                </a:path>
                <a:path w="7620" h="671829">
                  <a:moveTo>
                    <a:pt x="7620" y="138430"/>
                  </a:moveTo>
                  <a:lnTo>
                    <a:pt x="0" y="138430"/>
                  </a:lnTo>
                  <a:lnTo>
                    <a:pt x="0" y="140970"/>
                  </a:lnTo>
                  <a:lnTo>
                    <a:pt x="7620" y="140970"/>
                  </a:lnTo>
                  <a:lnTo>
                    <a:pt x="7620" y="138430"/>
                  </a:lnTo>
                  <a:close/>
                </a:path>
                <a:path w="7620" h="671829">
                  <a:moveTo>
                    <a:pt x="7620" y="140970"/>
                  </a:moveTo>
                  <a:lnTo>
                    <a:pt x="0" y="140970"/>
                  </a:lnTo>
                  <a:lnTo>
                    <a:pt x="0" y="147320"/>
                  </a:lnTo>
                  <a:lnTo>
                    <a:pt x="7620" y="147320"/>
                  </a:lnTo>
                  <a:lnTo>
                    <a:pt x="7620" y="140970"/>
                  </a:lnTo>
                  <a:close/>
                </a:path>
                <a:path w="7620" h="671829">
                  <a:moveTo>
                    <a:pt x="7620" y="147320"/>
                  </a:moveTo>
                  <a:lnTo>
                    <a:pt x="0" y="147320"/>
                  </a:lnTo>
                  <a:lnTo>
                    <a:pt x="0" y="153670"/>
                  </a:lnTo>
                  <a:lnTo>
                    <a:pt x="7620" y="153670"/>
                  </a:lnTo>
                  <a:lnTo>
                    <a:pt x="7620" y="147320"/>
                  </a:lnTo>
                  <a:close/>
                </a:path>
                <a:path w="7620" h="671829">
                  <a:moveTo>
                    <a:pt x="7620" y="153670"/>
                  </a:moveTo>
                  <a:lnTo>
                    <a:pt x="0" y="153670"/>
                  </a:lnTo>
                  <a:lnTo>
                    <a:pt x="0" y="160020"/>
                  </a:lnTo>
                  <a:lnTo>
                    <a:pt x="7620" y="160020"/>
                  </a:lnTo>
                  <a:lnTo>
                    <a:pt x="7620" y="153670"/>
                  </a:lnTo>
                  <a:close/>
                </a:path>
                <a:path w="7620" h="671829">
                  <a:moveTo>
                    <a:pt x="7620" y="160020"/>
                  </a:moveTo>
                  <a:lnTo>
                    <a:pt x="0" y="160020"/>
                  </a:lnTo>
                  <a:lnTo>
                    <a:pt x="0" y="163830"/>
                  </a:lnTo>
                  <a:lnTo>
                    <a:pt x="7620" y="163830"/>
                  </a:lnTo>
                  <a:lnTo>
                    <a:pt x="7620" y="160020"/>
                  </a:lnTo>
                  <a:close/>
                </a:path>
                <a:path w="7620" h="671829">
                  <a:moveTo>
                    <a:pt x="7620" y="163830"/>
                  </a:moveTo>
                  <a:lnTo>
                    <a:pt x="0" y="163830"/>
                  </a:lnTo>
                  <a:lnTo>
                    <a:pt x="0" y="166370"/>
                  </a:lnTo>
                  <a:lnTo>
                    <a:pt x="7620" y="166370"/>
                  </a:lnTo>
                  <a:lnTo>
                    <a:pt x="7620" y="163830"/>
                  </a:lnTo>
                  <a:close/>
                </a:path>
                <a:path w="7620" h="671829">
                  <a:moveTo>
                    <a:pt x="7620" y="166370"/>
                  </a:moveTo>
                  <a:lnTo>
                    <a:pt x="0" y="166370"/>
                  </a:lnTo>
                  <a:lnTo>
                    <a:pt x="0" y="170180"/>
                  </a:lnTo>
                  <a:lnTo>
                    <a:pt x="7620" y="170180"/>
                  </a:lnTo>
                  <a:lnTo>
                    <a:pt x="7620" y="166370"/>
                  </a:lnTo>
                  <a:close/>
                </a:path>
                <a:path w="7620" h="671829">
                  <a:moveTo>
                    <a:pt x="7620" y="170180"/>
                  </a:moveTo>
                  <a:lnTo>
                    <a:pt x="0" y="170180"/>
                  </a:lnTo>
                  <a:lnTo>
                    <a:pt x="0" y="172720"/>
                  </a:lnTo>
                  <a:lnTo>
                    <a:pt x="7620" y="172720"/>
                  </a:lnTo>
                  <a:lnTo>
                    <a:pt x="7620" y="170180"/>
                  </a:lnTo>
                  <a:close/>
                </a:path>
                <a:path w="7620" h="671829">
                  <a:moveTo>
                    <a:pt x="7620" y="172720"/>
                  </a:moveTo>
                  <a:lnTo>
                    <a:pt x="0" y="172720"/>
                  </a:lnTo>
                  <a:lnTo>
                    <a:pt x="0" y="176530"/>
                  </a:lnTo>
                  <a:lnTo>
                    <a:pt x="7620" y="176530"/>
                  </a:lnTo>
                  <a:lnTo>
                    <a:pt x="7620" y="172720"/>
                  </a:lnTo>
                  <a:close/>
                </a:path>
                <a:path w="7620" h="671829">
                  <a:moveTo>
                    <a:pt x="7620" y="176530"/>
                  </a:moveTo>
                  <a:lnTo>
                    <a:pt x="0" y="176530"/>
                  </a:lnTo>
                  <a:lnTo>
                    <a:pt x="0" y="179070"/>
                  </a:lnTo>
                  <a:lnTo>
                    <a:pt x="7620" y="179070"/>
                  </a:lnTo>
                  <a:lnTo>
                    <a:pt x="7620" y="176530"/>
                  </a:lnTo>
                  <a:close/>
                </a:path>
                <a:path w="7620" h="671829">
                  <a:moveTo>
                    <a:pt x="7620" y="179070"/>
                  </a:moveTo>
                  <a:lnTo>
                    <a:pt x="0" y="179070"/>
                  </a:lnTo>
                  <a:lnTo>
                    <a:pt x="0" y="182880"/>
                  </a:lnTo>
                  <a:lnTo>
                    <a:pt x="7620" y="182880"/>
                  </a:lnTo>
                  <a:lnTo>
                    <a:pt x="7620" y="179070"/>
                  </a:lnTo>
                  <a:close/>
                </a:path>
                <a:path w="7620" h="671829">
                  <a:moveTo>
                    <a:pt x="7620" y="182880"/>
                  </a:moveTo>
                  <a:lnTo>
                    <a:pt x="0" y="182880"/>
                  </a:lnTo>
                  <a:lnTo>
                    <a:pt x="0" y="185420"/>
                  </a:lnTo>
                  <a:lnTo>
                    <a:pt x="7620" y="185420"/>
                  </a:lnTo>
                  <a:lnTo>
                    <a:pt x="7620" y="182880"/>
                  </a:lnTo>
                  <a:close/>
                </a:path>
                <a:path w="7620" h="671829">
                  <a:moveTo>
                    <a:pt x="7620" y="185420"/>
                  </a:moveTo>
                  <a:lnTo>
                    <a:pt x="0" y="185420"/>
                  </a:lnTo>
                  <a:lnTo>
                    <a:pt x="0" y="189230"/>
                  </a:lnTo>
                  <a:lnTo>
                    <a:pt x="7620" y="189230"/>
                  </a:lnTo>
                  <a:lnTo>
                    <a:pt x="7620" y="185420"/>
                  </a:lnTo>
                  <a:close/>
                </a:path>
                <a:path w="7620" h="671829">
                  <a:moveTo>
                    <a:pt x="7620" y="189230"/>
                  </a:moveTo>
                  <a:lnTo>
                    <a:pt x="0" y="189230"/>
                  </a:lnTo>
                  <a:lnTo>
                    <a:pt x="0" y="191770"/>
                  </a:lnTo>
                  <a:lnTo>
                    <a:pt x="7620" y="191770"/>
                  </a:lnTo>
                  <a:lnTo>
                    <a:pt x="7620" y="189230"/>
                  </a:lnTo>
                  <a:close/>
                </a:path>
                <a:path w="7620" h="671829">
                  <a:moveTo>
                    <a:pt x="7620" y="191770"/>
                  </a:moveTo>
                  <a:lnTo>
                    <a:pt x="0" y="191770"/>
                  </a:lnTo>
                  <a:lnTo>
                    <a:pt x="0" y="198120"/>
                  </a:lnTo>
                  <a:lnTo>
                    <a:pt x="7620" y="198120"/>
                  </a:lnTo>
                  <a:lnTo>
                    <a:pt x="7620" y="191770"/>
                  </a:lnTo>
                  <a:close/>
                </a:path>
                <a:path w="7620" h="671829">
                  <a:moveTo>
                    <a:pt x="7620" y="198120"/>
                  </a:moveTo>
                  <a:lnTo>
                    <a:pt x="0" y="198120"/>
                  </a:lnTo>
                  <a:lnTo>
                    <a:pt x="0" y="201930"/>
                  </a:lnTo>
                  <a:lnTo>
                    <a:pt x="7620" y="201930"/>
                  </a:lnTo>
                  <a:lnTo>
                    <a:pt x="7620" y="198120"/>
                  </a:lnTo>
                  <a:close/>
                </a:path>
                <a:path w="7620" h="671829">
                  <a:moveTo>
                    <a:pt x="7620" y="201930"/>
                  </a:moveTo>
                  <a:lnTo>
                    <a:pt x="0" y="201930"/>
                  </a:lnTo>
                  <a:lnTo>
                    <a:pt x="0" y="204470"/>
                  </a:lnTo>
                  <a:lnTo>
                    <a:pt x="7620" y="204470"/>
                  </a:lnTo>
                  <a:lnTo>
                    <a:pt x="7620" y="201930"/>
                  </a:lnTo>
                  <a:close/>
                </a:path>
                <a:path w="7620" h="671829">
                  <a:moveTo>
                    <a:pt x="7620" y="204470"/>
                  </a:moveTo>
                  <a:lnTo>
                    <a:pt x="0" y="204470"/>
                  </a:lnTo>
                  <a:lnTo>
                    <a:pt x="0" y="208280"/>
                  </a:lnTo>
                  <a:lnTo>
                    <a:pt x="7620" y="208280"/>
                  </a:lnTo>
                  <a:lnTo>
                    <a:pt x="7620" y="204470"/>
                  </a:lnTo>
                  <a:close/>
                </a:path>
                <a:path w="7620" h="671829">
                  <a:moveTo>
                    <a:pt x="7620" y="208280"/>
                  </a:moveTo>
                  <a:lnTo>
                    <a:pt x="0" y="208280"/>
                  </a:lnTo>
                  <a:lnTo>
                    <a:pt x="0" y="210820"/>
                  </a:lnTo>
                  <a:lnTo>
                    <a:pt x="7620" y="210820"/>
                  </a:lnTo>
                  <a:lnTo>
                    <a:pt x="7620" y="208280"/>
                  </a:lnTo>
                  <a:close/>
                </a:path>
                <a:path w="7620" h="671829">
                  <a:moveTo>
                    <a:pt x="7620" y="210820"/>
                  </a:moveTo>
                  <a:lnTo>
                    <a:pt x="0" y="210820"/>
                  </a:lnTo>
                  <a:lnTo>
                    <a:pt x="0" y="214630"/>
                  </a:lnTo>
                  <a:lnTo>
                    <a:pt x="7620" y="214630"/>
                  </a:lnTo>
                  <a:lnTo>
                    <a:pt x="7620" y="210820"/>
                  </a:lnTo>
                  <a:close/>
                </a:path>
                <a:path w="7620" h="671829">
                  <a:moveTo>
                    <a:pt x="7620" y="214630"/>
                  </a:moveTo>
                  <a:lnTo>
                    <a:pt x="0" y="214630"/>
                  </a:lnTo>
                  <a:lnTo>
                    <a:pt x="0" y="248920"/>
                  </a:lnTo>
                  <a:lnTo>
                    <a:pt x="7620" y="248920"/>
                  </a:lnTo>
                  <a:lnTo>
                    <a:pt x="7620" y="214630"/>
                  </a:lnTo>
                  <a:close/>
                </a:path>
                <a:path w="7620" h="671829">
                  <a:moveTo>
                    <a:pt x="7620" y="248920"/>
                  </a:moveTo>
                  <a:lnTo>
                    <a:pt x="0" y="248920"/>
                  </a:lnTo>
                  <a:lnTo>
                    <a:pt x="0" y="318770"/>
                  </a:lnTo>
                  <a:lnTo>
                    <a:pt x="7620" y="318770"/>
                  </a:lnTo>
                  <a:lnTo>
                    <a:pt x="7620" y="248920"/>
                  </a:lnTo>
                  <a:close/>
                </a:path>
                <a:path w="7620" h="671829">
                  <a:moveTo>
                    <a:pt x="7620" y="318770"/>
                  </a:moveTo>
                  <a:lnTo>
                    <a:pt x="0" y="318770"/>
                  </a:lnTo>
                  <a:lnTo>
                    <a:pt x="0" y="421640"/>
                  </a:lnTo>
                  <a:lnTo>
                    <a:pt x="7620" y="421640"/>
                  </a:lnTo>
                  <a:lnTo>
                    <a:pt x="7620" y="318770"/>
                  </a:lnTo>
                  <a:close/>
                </a:path>
                <a:path w="7620" h="671829">
                  <a:moveTo>
                    <a:pt x="7620" y="669290"/>
                  </a:moveTo>
                  <a:lnTo>
                    <a:pt x="6350" y="669290"/>
                  </a:lnTo>
                  <a:lnTo>
                    <a:pt x="6350" y="671830"/>
                  </a:lnTo>
                  <a:lnTo>
                    <a:pt x="7620" y="671830"/>
                  </a:lnTo>
                  <a:lnTo>
                    <a:pt x="7620" y="669290"/>
                  </a:lnTo>
                  <a:close/>
                </a:path>
                <a:path w="7620" h="671829">
                  <a:moveTo>
                    <a:pt x="7620" y="666750"/>
                  </a:moveTo>
                  <a:lnTo>
                    <a:pt x="0" y="666750"/>
                  </a:lnTo>
                  <a:lnTo>
                    <a:pt x="0" y="669290"/>
                  </a:lnTo>
                  <a:lnTo>
                    <a:pt x="2539" y="669290"/>
                  </a:lnTo>
                  <a:lnTo>
                    <a:pt x="2539" y="668020"/>
                  </a:lnTo>
                  <a:lnTo>
                    <a:pt x="7620" y="668020"/>
                  </a:lnTo>
                  <a:lnTo>
                    <a:pt x="7620" y="666750"/>
                  </a:lnTo>
                  <a:close/>
                </a:path>
                <a:path w="7620" h="671829">
                  <a:moveTo>
                    <a:pt x="7620" y="662940"/>
                  </a:moveTo>
                  <a:lnTo>
                    <a:pt x="0" y="662940"/>
                  </a:lnTo>
                  <a:lnTo>
                    <a:pt x="0" y="665480"/>
                  </a:lnTo>
                  <a:lnTo>
                    <a:pt x="7620" y="665480"/>
                  </a:lnTo>
                  <a:lnTo>
                    <a:pt x="7620" y="662940"/>
                  </a:lnTo>
                  <a:close/>
                </a:path>
                <a:path w="7620" h="671829">
                  <a:moveTo>
                    <a:pt x="7620" y="660400"/>
                  </a:moveTo>
                  <a:lnTo>
                    <a:pt x="0" y="660400"/>
                  </a:lnTo>
                  <a:lnTo>
                    <a:pt x="0" y="661670"/>
                  </a:lnTo>
                  <a:lnTo>
                    <a:pt x="7620" y="661670"/>
                  </a:lnTo>
                  <a:lnTo>
                    <a:pt x="7620" y="660400"/>
                  </a:lnTo>
                  <a:close/>
                </a:path>
                <a:path w="7620" h="671829">
                  <a:moveTo>
                    <a:pt x="7620" y="656590"/>
                  </a:moveTo>
                  <a:lnTo>
                    <a:pt x="0" y="656590"/>
                  </a:lnTo>
                  <a:lnTo>
                    <a:pt x="0" y="659130"/>
                  </a:lnTo>
                  <a:lnTo>
                    <a:pt x="7620" y="659130"/>
                  </a:lnTo>
                  <a:lnTo>
                    <a:pt x="7620" y="656590"/>
                  </a:lnTo>
                  <a:close/>
                </a:path>
                <a:path w="7620" h="671829">
                  <a:moveTo>
                    <a:pt x="7620" y="654050"/>
                  </a:moveTo>
                  <a:lnTo>
                    <a:pt x="0" y="654050"/>
                  </a:lnTo>
                  <a:lnTo>
                    <a:pt x="0" y="655320"/>
                  </a:lnTo>
                  <a:lnTo>
                    <a:pt x="7620" y="655320"/>
                  </a:lnTo>
                  <a:lnTo>
                    <a:pt x="7620" y="654050"/>
                  </a:lnTo>
                  <a:close/>
                </a:path>
                <a:path w="7620" h="671829">
                  <a:moveTo>
                    <a:pt x="7620" y="650240"/>
                  </a:moveTo>
                  <a:lnTo>
                    <a:pt x="0" y="650240"/>
                  </a:lnTo>
                  <a:lnTo>
                    <a:pt x="0" y="652780"/>
                  </a:lnTo>
                  <a:lnTo>
                    <a:pt x="7620" y="652780"/>
                  </a:lnTo>
                  <a:lnTo>
                    <a:pt x="7620" y="650240"/>
                  </a:lnTo>
                  <a:close/>
                </a:path>
                <a:path w="7620" h="671829">
                  <a:moveTo>
                    <a:pt x="7620" y="647700"/>
                  </a:moveTo>
                  <a:lnTo>
                    <a:pt x="0" y="647700"/>
                  </a:lnTo>
                  <a:lnTo>
                    <a:pt x="0" y="648970"/>
                  </a:lnTo>
                  <a:lnTo>
                    <a:pt x="7620" y="648970"/>
                  </a:lnTo>
                  <a:lnTo>
                    <a:pt x="7620" y="647700"/>
                  </a:lnTo>
                  <a:close/>
                </a:path>
                <a:path w="7620" h="671829">
                  <a:moveTo>
                    <a:pt x="7620" y="643890"/>
                  </a:moveTo>
                  <a:lnTo>
                    <a:pt x="0" y="643890"/>
                  </a:lnTo>
                  <a:lnTo>
                    <a:pt x="0" y="646430"/>
                  </a:lnTo>
                  <a:lnTo>
                    <a:pt x="7620" y="646430"/>
                  </a:lnTo>
                  <a:lnTo>
                    <a:pt x="7620" y="643890"/>
                  </a:lnTo>
                  <a:close/>
                </a:path>
                <a:path w="7620" h="671829">
                  <a:moveTo>
                    <a:pt x="7620" y="641350"/>
                  </a:moveTo>
                  <a:lnTo>
                    <a:pt x="0" y="641350"/>
                  </a:lnTo>
                  <a:lnTo>
                    <a:pt x="0" y="642620"/>
                  </a:lnTo>
                  <a:lnTo>
                    <a:pt x="7620" y="642620"/>
                  </a:lnTo>
                  <a:lnTo>
                    <a:pt x="7620" y="641350"/>
                  </a:lnTo>
                  <a:close/>
                </a:path>
                <a:path w="7620" h="671829">
                  <a:moveTo>
                    <a:pt x="7620" y="637540"/>
                  </a:moveTo>
                  <a:lnTo>
                    <a:pt x="0" y="637540"/>
                  </a:lnTo>
                  <a:lnTo>
                    <a:pt x="0" y="640080"/>
                  </a:lnTo>
                  <a:lnTo>
                    <a:pt x="7620" y="640080"/>
                  </a:lnTo>
                  <a:lnTo>
                    <a:pt x="7620" y="637540"/>
                  </a:lnTo>
                  <a:close/>
                </a:path>
                <a:path w="7620" h="671829">
                  <a:moveTo>
                    <a:pt x="7620" y="635000"/>
                  </a:moveTo>
                  <a:lnTo>
                    <a:pt x="0" y="635000"/>
                  </a:lnTo>
                  <a:lnTo>
                    <a:pt x="0" y="636270"/>
                  </a:lnTo>
                  <a:lnTo>
                    <a:pt x="7620" y="636270"/>
                  </a:lnTo>
                  <a:lnTo>
                    <a:pt x="7620" y="635000"/>
                  </a:lnTo>
                  <a:close/>
                </a:path>
                <a:path w="7620" h="671829">
                  <a:moveTo>
                    <a:pt x="7620" y="629920"/>
                  </a:moveTo>
                  <a:lnTo>
                    <a:pt x="0" y="629920"/>
                  </a:lnTo>
                  <a:lnTo>
                    <a:pt x="0" y="633730"/>
                  </a:lnTo>
                  <a:lnTo>
                    <a:pt x="7620" y="633730"/>
                  </a:lnTo>
                  <a:lnTo>
                    <a:pt x="7620" y="629920"/>
                  </a:lnTo>
                  <a:close/>
                </a:path>
                <a:path w="7620" h="671829">
                  <a:moveTo>
                    <a:pt x="7620" y="623570"/>
                  </a:moveTo>
                  <a:lnTo>
                    <a:pt x="0" y="623570"/>
                  </a:lnTo>
                  <a:lnTo>
                    <a:pt x="0" y="628650"/>
                  </a:lnTo>
                  <a:lnTo>
                    <a:pt x="7620" y="628650"/>
                  </a:lnTo>
                  <a:lnTo>
                    <a:pt x="7620" y="623570"/>
                  </a:lnTo>
                  <a:close/>
                </a:path>
                <a:path w="7620" h="671829">
                  <a:moveTo>
                    <a:pt x="7620" y="617220"/>
                  </a:moveTo>
                  <a:lnTo>
                    <a:pt x="0" y="617220"/>
                  </a:lnTo>
                  <a:lnTo>
                    <a:pt x="0" y="622300"/>
                  </a:lnTo>
                  <a:lnTo>
                    <a:pt x="7620" y="622300"/>
                  </a:lnTo>
                  <a:lnTo>
                    <a:pt x="7620" y="617220"/>
                  </a:lnTo>
                  <a:close/>
                </a:path>
                <a:path w="7620" h="671829">
                  <a:moveTo>
                    <a:pt x="7620" y="610870"/>
                  </a:moveTo>
                  <a:lnTo>
                    <a:pt x="0" y="610870"/>
                  </a:lnTo>
                  <a:lnTo>
                    <a:pt x="0" y="615950"/>
                  </a:lnTo>
                  <a:lnTo>
                    <a:pt x="7620" y="615950"/>
                  </a:lnTo>
                  <a:lnTo>
                    <a:pt x="7620" y="610870"/>
                  </a:lnTo>
                  <a:close/>
                </a:path>
                <a:path w="7620" h="671829">
                  <a:moveTo>
                    <a:pt x="7620" y="604520"/>
                  </a:moveTo>
                  <a:lnTo>
                    <a:pt x="0" y="604520"/>
                  </a:lnTo>
                  <a:lnTo>
                    <a:pt x="0" y="609600"/>
                  </a:lnTo>
                  <a:lnTo>
                    <a:pt x="7620" y="609600"/>
                  </a:lnTo>
                  <a:lnTo>
                    <a:pt x="7620" y="604520"/>
                  </a:lnTo>
                  <a:close/>
                </a:path>
                <a:path w="7620" h="671829">
                  <a:moveTo>
                    <a:pt x="7620" y="598170"/>
                  </a:moveTo>
                  <a:lnTo>
                    <a:pt x="0" y="598170"/>
                  </a:lnTo>
                  <a:lnTo>
                    <a:pt x="0" y="603250"/>
                  </a:lnTo>
                  <a:lnTo>
                    <a:pt x="7620" y="603250"/>
                  </a:lnTo>
                  <a:lnTo>
                    <a:pt x="7620" y="598170"/>
                  </a:lnTo>
                  <a:close/>
                </a:path>
                <a:path w="7620" h="671829">
                  <a:moveTo>
                    <a:pt x="7620" y="591820"/>
                  </a:moveTo>
                  <a:lnTo>
                    <a:pt x="0" y="591820"/>
                  </a:lnTo>
                  <a:lnTo>
                    <a:pt x="0" y="596900"/>
                  </a:lnTo>
                  <a:lnTo>
                    <a:pt x="7620" y="596900"/>
                  </a:lnTo>
                  <a:lnTo>
                    <a:pt x="7620" y="591820"/>
                  </a:lnTo>
                  <a:close/>
                </a:path>
                <a:path w="7620" h="671829">
                  <a:moveTo>
                    <a:pt x="7620" y="585470"/>
                  </a:moveTo>
                  <a:lnTo>
                    <a:pt x="0" y="585470"/>
                  </a:lnTo>
                  <a:lnTo>
                    <a:pt x="0" y="590550"/>
                  </a:lnTo>
                  <a:lnTo>
                    <a:pt x="7620" y="590550"/>
                  </a:lnTo>
                  <a:lnTo>
                    <a:pt x="7620" y="585470"/>
                  </a:lnTo>
                  <a:close/>
                </a:path>
                <a:path w="7620" h="671829">
                  <a:moveTo>
                    <a:pt x="7620" y="579120"/>
                  </a:moveTo>
                  <a:lnTo>
                    <a:pt x="0" y="579120"/>
                  </a:lnTo>
                  <a:lnTo>
                    <a:pt x="0" y="584200"/>
                  </a:lnTo>
                  <a:lnTo>
                    <a:pt x="7620" y="584200"/>
                  </a:lnTo>
                  <a:lnTo>
                    <a:pt x="7620" y="579120"/>
                  </a:lnTo>
                  <a:close/>
                </a:path>
                <a:path w="7620" h="671829">
                  <a:moveTo>
                    <a:pt x="7620" y="572770"/>
                  </a:moveTo>
                  <a:lnTo>
                    <a:pt x="0" y="572770"/>
                  </a:lnTo>
                  <a:lnTo>
                    <a:pt x="0" y="577850"/>
                  </a:lnTo>
                  <a:lnTo>
                    <a:pt x="7620" y="577850"/>
                  </a:lnTo>
                  <a:lnTo>
                    <a:pt x="7620" y="572770"/>
                  </a:lnTo>
                  <a:close/>
                </a:path>
                <a:path w="7620" h="671829">
                  <a:moveTo>
                    <a:pt x="7620" y="566420"/>
                  </a:moveTo>
                  <a:lnTo>
                    <a:pt x="0" y="566420"/>
                  </a:lnTo>
                  <a:lnTo>
                    <a:pt x="0" y="571500"/>
                  </a:lnTo>
                  <a:lnTo>
                    <a:pt x="7620" y="571500"/>
                  </a:lnTo>
                  <a:lnTo>
                    <a:pt x="7620" y="566420"/>
                  </a:lnTo>
                  <a:close/>
                </a:path>
                <a:path w="7620" h="671829">
                  <a:moveTo>
                    <a:pt x="7620" y="560070"/>
                  </a:moveTo>
                  <a:lnTo>
                    <a:pt x="0" y="560070"/>
                  </a:lnTo>
                  <a:lnTo>
                    <a:pt x="0" y="565150"/>
                  </a:lnTo>
                  <a:lnTo>
                    <a:pt x="7620" y="565150"/>
                  </a:lnTo>
                  <a:lnTo>
                    <a:pt x="7620" y="560070"/>
                  </a:lnTo>
                  <a:close/>
                </a:path>
                <a:path w="7620" h="671829">
                  <a:moveTo>
                    <a:pt x="7620" y="553720"/>
                  </a:moveTo>
                  <a:lnTo>
                    <a:pt x="0" y="553720"/>
                  </a:lnTo>
                  <a:lnTo>
                    <a:pt x="0" y="558800"/>
                  </a:lnTo>
                  <a:lnTo>
                    <a:pt x="7620" y="558800"/>
                  </a:lnTo>
                  <a:lnTo>
                    <a:pt x="7620" y="553720"/>
                  </a:lnTo>
                  <a:close/>
                </a:path>
                <a:path w="7620" h="671829">
                  <a:moveTo>
                    <a:pt x="7620" y="546100"/>
                  </a:moveTo>
                  <a:lnTo>
                    <a:pt x="0" y="546100"/>
                  </a:lnTo>
                  <a:lnTo>
                    <a:pt x="0" y="552450"/>
                  </a:lnTo>
                  <a:lnTo>
                    <a:pt x="7620" y="552450"/>
                  </a:lnTo>
                  <a:lnTo>
                    <a:pt x="7620" y="546100"/>
                  </a:lnTo>
                  <a:close/>
                </a:path>
                <a:path w="7620" h="671829">
                  <a:moveTo>
                    <a:pt x="7620" y="541020"/>
                  </a:moveTo>
                  <a:lnTo>
                    <a:pt x="0" y="541020"/>
                  </a:lnTo>
                  <a:lnTo>
                    <a:pt x="0" y="544830"/>
                  </a:lnTo>
                  <a:lnTo>
                    <a:pt x="7620" y="544830"/>
                  </a:lnTo>
                  <a:lnTo>
                    <a:pt x="7620" y="541020"/>
                  </a:lnTo>
                  <a:close/>
                </a:path>
                <a:path w="7620" h="671829">
                  <a:moveTo>
                    <a:pt x="7620" y="534670"/>
                  </a:moveTo>
                  <a:lnTo>
                    <a:pt x="0" y="534670"/>
                  </a:lnTo>
                  <a:lnTo>
                    <a:pt x="0" y="539750"/>
                  </a:lnTo>
                  <a:lnTo>
                    <a:pt x="7620" y="539750"/>
                  </a:lnTo>
                  <a:lnTo>
                    <a:pt x="7620" y="534670"/>
                  </a:lnTo>
                  <a:close/>
                </a:path>
                <a:path w="7620" h="671829">
                  <a:moveTo>
                    <a:pt x="7620" y="527050"/>
                  </a:moveTo>
                  <a:lnTo>
                    <a:pt x="0" y="527050"/>
                  </a:lnTo>
                  <a:lnTo>
                    <a:pt x="0" y="533400"/>
                  </a:lnTo>
                  <a:lnTo>
                    <a:pt x="7620" y="533400"/>
                  </a:lnTo>
                  <a:lnTo>
                    <a:pt x="7620" y="527050"/>
                  </a:lnTo>
                  <a:close/>
                </a:path>
                <a:path w="7620" h="671829">
                  <a:moveTo>
                    <a:pt x="7620" y="521970"/>
                  </a:moveTo>
                  <a:lnTo>
                    <a:pt x="0" y="521970"/>
                  </a:lnTo>
                  <a:lnTo>
                    <a:pt x="0" y="525780"/>
                  </a:lnTo>
                  <a:lnTo>
                    <a:pt x="7620" y="525780"/>
                  </a:lnTo>
                  <a:lnTo>
                    <a:pt x="7620" y="521970"/>
                  </a:lnTo>
                  <a:close/>
                </a:path>
                <a:path w="7620" h="671829">
                  <a:moveTo>
                    <a:pt x="7620" y="515620"/>
                  </a:moveTo>
                  <a:lnTo>
                    <a:pt x="0" y="515620"/>
                  </a:lnTo>
                  <a:lnTo>
                    <a:pt x="0" y="520700"/>
                  </a:lnTo>
                  <a:lnTo>
                    <a:pt x="7620" y="520700"/>
                  </a:lnTo>
                  <a:lnTo>
                    <a:pt x="7620" y="515620"/>
                  </a:lnTo>
                  <a:close/>
                </a:path>
                <a:path w="7620" h="671829">
                  <a:moveTo>
                    <a:pt x="7620" y="509270"/>
                  </a:moveTo>
                  <a:lnTo>
                    <a:pt x="0" y="509270"/>
                  </a:lnTo>
                  <a:lnTo>
                    <a:pt x="0" y="514350"/>
                  </a:lnTo>
                  <a:lnTo>
                    <a:pt x="7620" y="514350"/>
                  </a:lnTo>
                  <a:lnTo>
                    <a:pt x="7620" y="509270"/>
                  </a:lnTo>
                  <a:close/>
                </a:path>
                <a:path w="7620" h="671829">
                  <a:moveTo>
                    <a:pt x="7620" y="502920"/>
                  </a:moveTo>
                  <a:lnTo>
                    <a:pt x="0" y="502920"/>
                  </a:lnTo>
                  <a:lnTo>
                    <a:pt x="0" y="508000"/>
                  </a:lnTo>
                  <a:lnTo>
                    <a:pt x="7620" y="508000"/>
                  </a:lnTo>
                  <a:lnTo>
                    <a:pt x="7620" y="502920"/>
                  </a:lnTo>
                  <a:close/>
                </a:path>
                <a:path w="7620" h="671829">
                  <a:moveTo>
                    <a:pt x="7620" y="496570"/>
                  </a:moveTo>
                  <a:lnTo>
                    <a:pt x="0" y="496570"/>
                  </a:lnTo>
                  <a:lnTo>
                    <a:pt x="0" y="501650"/>
                  </a:lnTo>
                  <a:lnTo>
                    <a:pt x="7620" y="501650"/>
                  </a:lnTo>
                  <a:lnTo>
                    <a:pt x="7620" y="496570"/>
                  </a:lnTo>
                  <a:close/>
                </a:path>
                <a:path w="7620" h="671829">
                  <a:moveTo>
                    <a:pt x="7620" y="490220"/>
                  </a:moveTo>
                  <a:lnTo>
                    <a:pt x="0" y="490220"/>
                  </a:lnTo>
                  <a:lnTo>
                    <a:pt x="0" y="495300"/>
                  </a:lnTo>
                  <a:lnTo>
                    <a:pt x="7620" y="495300"/>
                  </a:lnTo>
                  <a:lnTo>
                    <a:pt x="7620" y="490220"/>
                  </a:lnTo>
                  <a:close/>
                </a:path>
                <a:path w="7620" h="671829">
                  <a:moveTo>
                    <a:pt x="7620" y="483870"/>
                  </a:moveTo>
                  <a:lnTo>
                    <a:pt x="0" y="483870"/>
                  </a:lnTo>
                  <a:lnTo>
                    <a:pt x="0" y="488950"/>
                  </a:lnTo>
                  <a:lnTo>
                    <a:pt x="7620" y="488950"/>
                  </a:lnTo>
                  <a:lnTo>
                    <a:pt x="7620" y="483870"/>
                  </a:lnTo>
                  <a:close/>
                </a:path>
                <a:path w="7620" h="671829">
                  <a:moveTo>
                    <a:pt x="7620" y="477520"/>
                  </a:moveTo>
                  <a:lnTo>
                    <a:pt x="0" y="477520"/>
                  </a:lnTo>
                  <a:lnTo>
                    <a:pt x="0" y="482600"/>
                  </a:lnTo>
                  <a:lnTo>
                    <a:pt x="7620" y="482600"/>
                  </a:lnTo>
                  <a:lnTo>
                    <a:pt x="7620" y="477520"/>
                  </a:lnTo>
                  <a:close/>
                </a:path>
                <a:path w="7620" h="671829">
                  <a:moveTo>
                    <a:pt x="7620" y="471170"/>
                  </a:moveTo>
                  <a:lnTo>
                    <a:pt x="0" y="471170"/>
                  </a:lnTo>
                  <a:lnTo>
                    <a:pt x="0" y="476250"/>
                  </a:lnTo>
                  <a:lnTo>
                    <a:pt x="7620" y="476250"/>
                  </a:lnTo>
                  <a:lnTo>
                    <a:pt x="7620" y="471170"/>
                  </a:lnTo>
                  <a:close/>
                </a:path>
                <a:path w="7620" h="671829">
                  <a:moveTo>
                    <a:pt x="7620" y="464820"/>
                  </a:moveTo>
                  <a:lnTo>
                    <a:pt x="0" y="464820"/>
                  </a:lnTo>
                  <a:lnTo>
                    <a:pt x="0" y="469900"/>
                  </a:lnTo>
                  <a:lnTo>
                    <a:pt x="7620" y="469900"/>
                  </a:lnTo>
                  <a:lnTo>
                    <a:pt x="7620" y="464820"/>
                  </a:lnTo>
                  <a:close/>
                </a:path>
                <a:path w="7620" h="671829">
                  <a:moveTo>
                    <a:pt x="7620" y="458470"/>
                  </a:moveTo>
                  <a:lnTo>
                    <a:pt x="0" y="458470"/>
                  </a:lnTo>
                  <a:lnTo>
                    <a:pt x="0" y="463550"/>
                  </a:lnTo>
                  <a:lnTo>
                    <a:pt x="7620" y="463550"/>
                  </a:lnTo>
                  <a:lnTo>
                    <a:pt x="7620" y="458470"/>
                  </a:lnTo>
                  <a:close/>
                </a:path>
                <a:path w="7620" h="671829">
                  <a:moveTo>
                    <a:pt x="7620" y="452120"/>
                  </a:moveTo>
                  <a:lnTo>
                    <a:pt x="0" y="452120"/>
                  </a:lnTo>
                  <a:lnTo>
                    <a:pt x="0" y="457200"/>
                  </a:lnTo>
                  <a:lnTo>
                    <a:pt x="7620" y="457200"/>
                  </a:lnTo>
                  <a:lnTo>
                    <a:pt x="7620" y="452120"/>
                  </a:lnTo>
                  <a:close/>
                </a:path>
                <a:path w="7620" h="671829">
                  <a:moveTo>
                    <a:pt x="7620" y="445770"/>
                  </a:moveTo>
                  <a:lnTo>
                    <a:pt x="0" y="445770"/>
                  </a:lnTo>
                  <a:lnTo>
                    <a:pt x="0" y="450850"/>
                  </a:lnTo>
                  <a:lnTo>
                    <a:pt x="7620" y="450850"/>
                  </a:lnTo>
                  <a:lnTo>
                    <a:pt x="7620" y="445770"/>
                  </a:lnTo>
                  <a:close/>
                </a:path>
                <a:path w="7620" h="671829">
                  <a:moveTo>
                    <a:pt x="7620" y="439420"/>
                  </a:moveTo>
                  <a:lnTo>
                    <a:pt x="0" y="439420"/>
                  </a:lnTo>
                  <a:lnTo>
                    <a:pt x="0" y="444500"/>
                  </a:lnTo>
                  <a:lnTo>
                    <a:pt x="7620" y="444500"/>
                  </a:lnTo>
                  <a:lnTo>
                    <a:pt x="7620" y="439420"/>
                  </a:lnTo>
                  <a:close/>
                </a:path>
                <a:path w="7620" h="671829">
                  <a:moveTo>
                    <a:pt x="7620" y="433070"/>
                  </a:moveTo>
                  <a:lnTo>
                    <a:pt x="0" y="433070"/>
                  </a:lnTo>
                  <a:lnTo>
                    <a:pt x="0" y="438150"/>
                  </a:lnTo>
                  <a:lnTo>
                    <a:pt x="7620" y="438150"/>
                  </a:lnTo>
                  <a:lnTo>
                    <a:pt x="7620" y="433070"/>
                  </a:lnTo>
                  <a:close/>
                </a:path>
                <a:path w="7620" h="671829">
                  <a:moveTo>
                    <a:pt x="7620" y="426720"/>
                  </a:moveTo>
                  <a:lnTo>
                    <a:pt x="0" y="426720"/>
                  </a:lnTo>
                  <a:lnTo>
                    <a:pt x="0" y="431800"/>
                  </a:lnTo>
                  <a:lnTo>
                    <a:pt x="7620" y="431800"/>
                  </a:lnTo>
                  <a:lnTo>
                    <a:pt x="7620" y="426720"/>
                  </a:lnTo>
                  <a:close/>
                </a:path>
                <a:path w="7620" h="671829">
                  <a:moveTo>
                    <a:pt x="7620" y="422910"/>
                  </a:moveTo>
                  <a:lnTo>
                    <a:pt x="0" y="422910"/>
                  </a:lnTo>
                  <a:lnTo>
                    <a:pt x="0" y="425450"/>
                  </a:lnTo>
                  <a:lnTo>
                    <a:pt x="7620" y="425450"/>
                  </a:lnTo>
                  <a:lnTo>
                    <a:pt x="7620" y="422910"/>
                  </a:lnTo>
                  <a:close/>
                </a:path>
              </a:pathLst>
            </a:custGeom>
            <a:solidFill>
              <a:srgbClr val="2B00F8"/>
            </a:solidFill>
          </p:spPr>
          <p:txBody>
            <a:bodyPr bIns="0" lIns="0" rIns="0" rtlCol="0" tIns="0" wrap="square"/>
            <a:p/>
          </p:txBody>
        </p:sp>
        <p:sp>
          <p:nvSpPr>
            <p:cNvPr id="1051093" name="object 2409"/>
            <p:cNvSpPr/>
            <p:nvPr/>
          </p:nvSpPr>
          <p:spPr>
            <a:xfrm>
              <a:off x="6267450" y="5821680"/>
              <a:ext cx="6350" cy="666750"/>
            </a:xfrm>
            <a:custGeom>
              <a:avLst/>
              <a:ahLst/>
              <a:rect l="l" t="t" r="r" b="b"/>
              <a:pathLst>
                <a:path w="6350" h="666750">
                  <a:moveTo>
                    <a:pt x="6350" y="0"/>
                  </a:moveTo>
                  <a:lnTo>
                    <a:pt x="5079" y="0"/>
                  </a:lnTo>
                  <a:lnTo>
                    <a:pt x="5079" y="1270"/>
                  </a:lnTo>
                  <a:lnTo>
                    <a:pt x="2539" y="1270"/>
                  </a:lnTo>
                  <a:lnTo>
                    <a:pt x="2539" y="2540"/>
                  </a:lnTo>
                  <a:lnTo>
                    <a:pt x="0" y="2540"/>
                  </a:lnTo>
                  <a:lnTo>
                    <a:pt x="0" y="11430"/>
                  </a:lnTo>
                  <a:lnTo>
                    <a:pt x="6350" y="11430"/>
                  </a:lnTo>
                  <a:lnTo>
                    <a:pt x="6350" y="0"/>
                  </a:lnTo>
                  <a:close/>
                </a:path>
                <a:path w="6350" h="666750">
                  <a:moveTo>
                    <a:pt x="6350" y="11430"/>
                  </a:moveTo>
                  <a:lnTo>
                    <a:pt x="0" y="11430"/>
                  </a:lnTo>
                  <a:lnTo>
                    <a:pt x="0" y="15240"/>
                  </a:lnTo>
                  <a:lnTo>
                    <a:pt x="6350" y="15240"/>
                  </a:lnTo>
                  <a:lnTo>
                    <a:pt x="6350" y="11430"/>
                  </a:lnTo>
                  <a:close/>
                </a:path>
                <a:path w="6350" h="666750">
                  <a:moveTo>
                    <a:pt x="6350" y="15240"/>
                  </a:moveTo>
                  <a:lnTo>
                    <a:pt x="0" y="15240"/>
                  </a:lnTo>
                  <a:lnTo>
                    <a:pt x="0" y="17780"/>
                  </a:lnTo>
                  <a:lnTo>
                    <a:pt x="6350" y="17780"/>
                  </a:lnTo>
                  <a:lnTo>
                    <a:pt x="6350" y="15240"/>
                  </a:lnTo>
                  <a:close/>
                </a:path>
                <a:path w="6350" h="666750">
                  <a:moveTo>
                    <a:pt x="6350" y="17780"/>
                  </a:moveTo>
                  <a:lnTo>
                    <a:pt x="0" y="17780"/>
                  </a:lnTo>
                  <a:lnTo>
                    <a:pt x="0" y="21590"/>
                  </a:lnTo>
                  <a:lnTo>
                    <a:pt x="6350" y="21590"/>
                  </a:lnTo>
                  <a:lnTo>
                    <a:pt x="6350" y="17780"/>
                  </a:lnTo>
                  <a:close/>
                </a:path>
                <a:path w="6350" h="666750">
                  <a:moveTo>
                    <a:pt x="6350" y="21590"/>
                  </a:moveTo>
                  <a:lnTo>
                    <a:pt x="0" y="21590"/>
                  </a:lnTo>
                  <a:lnTo>
                    <a:pt x="0" y="24130"/>
                  </a:lnTo>
                  <a:lnTo>
                    <a:pt x="6350" y="24130"/>
                  </a:lnTo>
                  <a:lnTo>
                    <a:pt x="6350" y="21590"/>
                  </a:lnTo>
                  <a:close/>
                </a:path>
                <a:path w="6350" h="666750">
                  <a:moveTo>
                    <a:pt x="6350" y="24130"/>
                  </a:moveTo>
                  <a:lnTo>
                    <a:pt x="0" y="24130"/>
                  </a:lnTo>
                  <a:lnTo>
                    <a:pt x="0" y="27940"/>
                  </a:lnTo>
                  <a:lnTo>
                    <a:pt x="6350" y="27940"/>
                  </a:lnTo>
                  <a:lnTo>
                    <a:pt x="6350" y="24130"/>
                  </a:lnTo>
                  <a:close/>
                </a:path>
                <a:path w="6350" h="666750">
                  <a:moveTo>
                    <a:pt x="6350" y="27940"/>
                  </a:moveTo>
                  <a:lnTo>
                    <a:pt x="0" y="27940"/>
                  </a:lnTo>
                  <a:lnTo>
                    <a:pt x="0" y="30480"/>
                  </a:lnTo>
                  <a:lnTo>
                    <a:pt x="6350" y="30480"/>
                  </a:lnTo>
                  <a:lnTo>
                    <a:pt x="6350" y="27940"/>
                  </a:lnTo>
                  <a:close/>
                </a:path>
                <a:path w="6350" h="666750">
                  <a:moveTo>
                    <a:pt x="6350" y="30480"/>
                  </a:moveTo>
                  <a:lnTo>
                    <a:pt x="0" y="30480"/>
                  </a:lnTo>
                  <a:lnTo>
                    <a:pt x="0" y="34290"/>
                  </a:lnTo>
                  <a:lnTo>
                    <a:pt x="6350" y="34290"/>
                  </a:lnTo>
                  <a:lnTo>
                    <a:pt x="6350" y="30480"/>
                  </a:lnTo>
                  <a:close/>
                </a:path>
                <a:path w="6350" h="666750">
                  <a:moveTo>
                    <a:pt x="6350" y="34290"/>
                  </a:moveTo>
                  <a:lnTo>
                    <a:pt x="0" y="34290"/>
                  </a:lnTo>
                  <a:lnTo>
                    <a:pt x="0" y="36830"/>
                  </a:lnTo>
                  <a:lnTo>
                    <a:pt x="6350" y="36830"/>
                  </a:lnTo>
                  <a:lnTo>
                    <a:pt x="6350" y="34290"/>
                  </a:lnTo>
                  <a:close/>
                </a:path>
                <a:path w="6350" h="666750">
                  <a:moveTo>
                    <a:pt x="6350" y="36830"/>
                  </a:moveTo>
                  <a:lnTo>
                    <a:pt x="0" y="36830"/>
                  </a:lnTo>
                  <a:lnTo>
                    <a:pt x="0" y="43180"/>
                  </a:lnTo>
                  <a:lnTo>
                    <a:pt x="6350" y="43180"/>
                  </a:lnTo>
                  <a:lnTo>
                    <a:pt x="6350" y="36830"/>
                  </a:lnTo>
                  <a:close/>
                </a:path>
                <a:path w="6350" h="666750">
                  <a:moveTo>
                    <a:pt x="6350" y="43180"/>
                  </a:moveTo>
                  <a:lnTo>
                    <a:pt x="0" y="43180"/>
                  </a:lnTo>
                  <a:lnTo>
                    <a:pt x="0" y="46990"/>
                  </a:lnTo>
                  <a:lnTo>
                    <a:pt x="6350" y="46990"/>
                  </a:lnTo>
                  <a:lnTo>
                    <a:pt x="6350" y="43180"/>
                  </a:lnTo>
                  <a:close/>
                </a:path>
                <a:path w="6350" h="666750">
                  <a:moveTo>
                    <a:pt x="6350" y="46990"/>
                  </a:moveTo>
                  <a:lnTo>
                    <a:pt x="0" y="46990"/>
                  </a:lnTo>
                  <a:lnTo>
                    <a:pt x="0" y="49530"/>
                  </a:lnTo>
                  <a:lnTo>
                    <a:pt x="6350" y="49530"/>
                  </a:lnTo>
                  <a:lnTo>
                    <a:pt x="6350" y="46990"/>
                  </a:lnTo>
                  <a:close/>
                </a:path>
                <a:path w="6350" h="666750">
                  <a:moveTo>
                    <a:pt x="6350" y="49530"/>
                  </a:moveTo>
                  <a:lnTo>
                    <a:pt x="0" y="49530"/>
                  </a:lnTo>
                  <a:lnTo>
                    <a:pt x="0" y="53340"/>
                  </a:lnTo>
                  <a:lnTo>
                    <a:pt x="6350" y="53340"/>
                  </a:lnTo>
                  <a:lnTo>
                    <a:pt x="6350" y="49530"/>
                  </a:lnTo>
                  <a:close/>
                </a:path>
                <a:path w="6350" h="666750">
                  <a:moveTo>
                    <a:pt x="6350" y="53340"/>
                  </a:moveTo>
                  <a:lnTo>
                    <a:pt x="0" y="53340"/>
                  </a:lnTo>
                  <a:lnTo>
                    <a:pt x="0" y="55880"/>
                  </a:lnTo>
                  <a:lnTo>
                    <a:pt x="6350" y="55880"/>
                  </a:lnTo>
                  <a:lnTo>
                    <a:pt x="6350" y="53340"/>
                  </a:lnTo>
                  <a:close/>
                </a:path>
                <a:path w="6350" h="666750">
                  <a:moveTo>
                    <a:pt x="6350" y="55880"/>
                  </a:moveTo>
                  <a:lnTo>
                    <a:pt x="0" y="55880"/>
                  </a:lnTo>
                  <a:lnTo>
                    <a:pt x="0" y="59690"/>
                  </a:lnTo>
                  <a:lnTo>
                    <a:pt x="6350" y="59690"/>
                  </a:lnTo>
                  <a:lnTo>
                    <a:pt x="6350" y="55880"/>
                  </a:lnTo>
                  <a:close/>
                </a:path>
                <a:path w="6350" h="666750">
                  <a:moveTo>
                    <a:pt x="6350" y="59690"/>
                  </a:moveTo>
                  <a:lnTo>
                    <a:pt x="0" y="59690"/>
                  </a:lnTo>
                  <a:lnTo>
                    <a:pt x="0" y="66040"/>
                  </a:lnTo>
                  <a:lnTo>
                    <a:pt x="6350" y="66040"/>
                  </a:lnTo>
                  <a:lnTo>
                    <a:pt x="6350" y="59690"/>
                  </a:lnTo>
                  <a:close/>
                </a:path>
                <a:path w="6350" h="666750">
                  <a:moveTo>
                    <a:pt x="6350" y="66040"/>
                  </a:moveTo>
                  <a:lnTo>
                    <a:pt x="0" y="66040"/>
                  </a:lnTo>
                  <a:lnTo>
                    <a:pt x="0" y="68580"/>
                  </a:lnTo>
                  <a:lnTo>
                    <a:pt x="6350" y="68580"/>
                  </a:lnTo>
                  <a:lnTo>
                    <a:pt x="6350" y="66040"/>
                  </a:lnTo>
                  <a:close/>
                </a:path>
                <a:path w="6350" h="666750">
                  <a:moveTo>
                    <a:pt x="6350" y="68580"/>
                  </a:moveTo>
                  <a:lnTo>
                    <a:pt x="0" y="68580"/>
                  </a:lnTo>
                  <a:lnTo>
                    <a:pt x="0" y="72390"/>
                  </a:lnTo>
                  <a:lnTo>
                    <a:pt x="6350" y="72390"/>
                  </a:lnTo>
                  <a:lnTo>
                    <a:pt x="6350" y="68580"/>
                  </a:lnTo>
                  <a:close/>
                </a:path>
                <a:path w="6350" h="666750">
                  <a:moveTo>
                    <a:pt x="6350" y="72390"/>
                  </a:moveTo>
                  <a:lnTo>
                    <a:pt x="0" y="72390"/>
                  </a:lnTo>
                  <a:lnTo>
                    <a:pt x="0" y="74930"/>
                  </a:lnTo>
                  <a:lnTo>
                    <a:pt x="6350" y="74930"/>
                  </a:lnTo>
                  <a:lnTo>
                    <a:pt x="6350" y="72390"/>
                  </a:lnTo>
                  <a:close/>
                </a:path>
                <a:path w="6350" h="666750">
                  <a:moveTo>
                    <a:pt x="6350" y="74930"/>
                  </a:moveTo>
                  <a:lnTo>
                    <a:pt x="0" y="74930"/>
                  </a:lnTo>
                  <a:lnTo>
                    <a:pt x="0" y="78740"/>
                  </a:lnTo>
                  <a:lnTo>
                    <a:pt x="6350" y="78740"/>
                  </a:lnTo>
                  <a:lnTo>
                    <a:pt x="6350" y="74930"/>
                  </a:lnTo>
                  <a:close/>
                </a:path>
                <a:path w="6350" h="666750">
                  <a:moveTo>
                    <a:pt x="6350" y="78740"/>
                  </a:moveTo>
                  <a:lnTo>
                    <a:pt x="0" y="78740"/>
                  </a:lnTo>
                  <a:lnTo>
                    <a:pt x="0" y="81280"/>
                  </a:lnTo>
                  <a:lnTo>
                    <a:pt x="6350" y="81280"/>
                  </a:lnTo>
                  <a:lnTo>
                    <a:pt x="6350" y="78740"/>
                  </a:lnTo>
                  <a:close/>
                </a:path>
                <a:path w="6350" h="666750">
                  <a:moveTo>
                    <a:pt x="6350" y="81280"/>
                  </a:moveTo>
                  <a:lnTo>
                    <a:pt x="0" y="81280"/>
                  </a:lnTo>
                  <a:lnTo>
                    <a:pt x="0" y="85090"/>
                  </a:lnTo>
                  <a:lnTo>
                    <a:pt x="6350" y="85090"/>
                  </a:lnTo>
                  <a:lnTo>
                    <a:pt x="6350" y="81280"/>
                  </a:lnTo>
                  <a:close/>
                </a:path>
                <a:path w="6350" h="666750">
                  <a:moveTo>
                    <a:pt x="6350" y="85090"/>
                  </a:moveTo>
                  <a:lnTo>
                    <a:pt x="0" y="85090"/>
                  </a:lnTo>
                  <a:lnTo>
                    <a:pt x="0" y="87630"/>
                  </a:lnTo>
                  <a:lnTo>
                    <a:pt x="6350" y="87630"/>
                  </a:lnTo>
                  <a:lnTo>
                    <a:pt x="6350" y="85090"/>
                  </a:lnTo>
                  <a:close/>
                </a:path>
                <a:path w="6350" h="666750">
                  <a:moveTo>
                    <a:pt x="6350" y="87630"/>
                  </a:moveTo>
                  <a:lnTo>
                    <a:pt x="0" y="87630"/>
                  </a:lnTo>
                  <a:lnTo>
                    <a:pt x="0" y="91440"/>
                  </a:lnTo>
                  <a:lnTo>
                    <a:pt x="6350" y="91440"/>
                  </a:lnTo>
                  <a:lnTo>
                    <a:pt x="6350" y="87630"/>
                  </a:lnTo>
                  <a:close/>
                </a:path>
                <a:path w="6350" h="666750">
                  <a:moveTo>
                    <a:pt x="6350" y="91440"/>
                  </a:moveTo>
                  <a:lnTo>
                    <a:pt x="0" y="91440"/>
                  </a:lnTo>
                  <a:lnTo>
                    <a:pt x="0" y="93980"/>
                  </a:lnTo>
                  <a:lnTo>
                    <a:pt x="6350" y="93980"/>
                  </a:lnTo>
                  <a:lnTo>
                    <a:pt x="6350" y="91440"/>
                  </a:lnTo>
                  <a:close/>
                </a:path>
                <a:path w="6350" h="666750">
                  <a:moveTo>
                    <a:pt x="6350" y="93980"/>
                  </a:moveTo>
                  <a:lnTo>
                    <a:pt x="0" y="93980"/>
                  </a:lnTo>
                  <a:lnTo>
                    <a:pt x="0" y="97790"/>
                  </a:lnTo>
                  <a:lnTo>
                    <a:pt x="6350" y="97790"/>
                  </a:lnTo>
                  <a:lnTo>
                    <a:pt x="6350" y="93980"/>
                  </a:lnTo>
                  <a:close/>
                </a:path>
                <a:path w="6350" h="666750">
                  <a:moveTo>
                    <a:pt x="6350" y="97790"/>
                  </a:moveTo>
                  <a:lnTo>
                    <a:pt x="0" y="97790"/>
                  </a:lnTo>
                  <a:lnTo>
                    <a:pt x="0" y="100330"/>
                  </a:lnTo>
                  <a:lnTo>
                    <a:pt x="6350" y="100330"/>
                  </a:lnTo>
                  <a:lnTo>
                    <a:pt x="6350" y="97790"/>
                  </a:lnTo>
                  <a:close/>
                </a:path>
                <a:path w="6350" h="666750">
                  <a:moveTo>
                    <a:pt x="6350" y="100330"/>
                  </a:moveTo>
                  <a:lnTo>
                    <a:pt x="0" y="100330"/>
                  </a:lnTo>
                  <a:lnTo>
                    <a:pt x="0" y="104140"/>
                  </a:lnTo>
                  <a:lnTo>
                    <a:pt x="6350" y="104140"/>
                  </a:lnTo>
                  <a:lnTo>
                    <a:pt x="6350" y="100330"/>
                  </a:lnTo>
                  <a:close/>
                </a:path>
                <a:path w="6350" h="666750">
                  <a:moveTo>
                    <a:pt x="6350" y="104140"/>
                  </a:moveTo>
                  <a:lnTo>
                    <a:pt x="0" y="104140"/>
                  </a:lnTo>
                  <a:lnTo>
                    <a:pt x="0" y="106680"/>
                  </a:lnTo>
                  <a:lnTo>
                    <a:pt x="6350" y="106680"/>
                  </a:lnTo>
                  <a:lnTo>
                    <a:pt x="6350" y="104140"/>
                  </a:lnTo>
                  <a:close/>
                </a:path>
                <a:path w="6350" h="666750">
                  <a:moveTo>
                    <a:pt x="6350" y="106680"/>
                  </a:moveTo>
                  <a:lnTo>
                    <a:pt x="0" y="106680"/>
                  </a:lnTo>
                  <a:lnTo>
                    <a:pt x="0" y="110490"/>
                  </a:lnTo>
                  <a:lnTo>
                    <a:pt x="6350" y="110490"/>
                  </a:lnTo>
                  <a:lnTo>
                    <a:pt x="6350" y="106680"/>
                  </a:lnTo>
                  <a:close/>
                </a:path>
                <a:path w="6350" h="666750">
                  <a:moveTo>
                    <a:pt x="6350" y="110490"/>
                  </a:moveTo>
                  <a:lnTo>
                    <a:pt x="0" y="110490"/>
                  </a:lnTo>
                  <a:lnTo>
                    <a:pt x="0" y="113030"/>
                  </a:lnTo>
                  <a:lnTo>
                    <a:pt x="6350" y="113030"/>
                  </a:lnTo>
                  <a:lnTo>
                    <a:pt x="6350" y="110490"/>
                  </a:lnTo>
                  <a:close/>
                </a:path>
                <a:path w="6350" h="666750">
                  <a:moveTo>
                    <a:pt x="6350" y="113030"/>
                  </a:moveTo>
                  <a:lnTo>
                    <a:pt x="0" y="113030"/>
                  </a:lnTo>
                  <a:lnTo>
                    <a:pt x="0" y="116840"/>
                  </a:lnTo>
                  <a:lnTo>
                    <a:pt x="6350" y="116840"/>
                  </a:lnTo>
                  <a:lnTo>
                    <a:pt x="6350" y="113030"/>
                  </a:lnTo>
                  <a:close/>
                </a:path>
                <a:path w="6350" h="666750">
                  <a:moveTo>
                    <a:pt x="6350" y="116840"/>
                  </a:moveTo>
                  <a:lnTo>
                    <a:pt x="0" y="116840"/>
                  </a:lnTo>
                  <a:lnTo>
                    <a:pt x="0" y="119380"/>
                  </a:lnTo>
                  <a:lnTo>
                    <a:pt x="6350" y="119380"/>
                  </a:lnTo>
                  <a:lnTo>
                    <a:pt x="6350" y="116840"/>
                  </a:lnTo>
                  <a:close/>
                </a:path>
                <a:path w="6350" h="666750">
                  <a:moveTo>
                    <a:pt x="6350" y="119380"/>
                  </a:moveTo>
                  <a:lnTo>
                    <a:pt x="0" y="119380"/>
                  </a:lnTo>
                  <a:lnTo>
                    <a:pt x="0" y="125730"/>
                  </a:lnTo>
                  <a:lnTo>
                    <a:pt x="6350" y="125730"/>
                  </a:lnTo>
                  <a:lnTo>
                    <a:pt x="6350" y="119380"/>
                  </a:lnTo>
                  <a:close/>
                </a:path>
                <a:path w="6350" h="666750">
                  <a:moveTo>
                    <a:pt x="6350" y="125730"/>
                  </a:moveTo>
                  <a:lnTo>
                    <a:pt x="0" y="125730"/>
                  </a:lnTo>
                  <a:lnTo>
                    <a:pt x="0" y="132080"/>
                  </a:lnTo>
                  <a:lnTo>
                    <a:pt x="6350" y="132080"/>
                  </a:lnTo>
                  <a:lnTo>
                    <a:pt x="6350" y="125730"/>
                  </a:lnTo>
                  <a:close/>
                </a:path>
                <a:path w="6350" h="666750">
                  <a:moveTo>
                    <a:pt x="6350" y="132080"/>
                  </a:moveTo>
                  <a:lnTo>
                    <a:pt x="0" y="132080"/>
                  </a:lnTo>
                  <a:lnTo>
                    <a:pt x="0" y="135890"/>
                  </a:lnTo>
                  <a:lnTo>
                    <a:pt x="6350" y="135890"/>
                  </a:lnTo>
                  <a:lnTo>
                    <a:pt x="6350" y="132080"/>
                  </a:lnTo>
                  <a:close/>
                </a:path>
                <a:path w="6350" h="666750">
                  <a:moveTo>
                    <a:pt x="6350" y="135890"/>
                  </a:moveTo>
                  <a:lnTo>
                    <a:pt x="0" y="135890"/>
                  </a:lnTo>
                  <a:lnTo>
                    <a:pt x="0" y="138430"/>
                  </a:lnTo>
                  <a:lnTo>
                    <a:pt x="6350" y="138430"/>
                  </a:lnTo>
                  <a:lnTo>
                    <a:pt x="6350" y="135890"/>
                  </a:lnTo>
                  <a:close/>
                </a:path>
                <a:path w="6350" h="666750">
                  <a:moveTo>
                    <a:pt x="6350" y="138430"/>
                  </a:moveTo>
                  <a:lnTo>
                    <a:pt x="0" y="138430"/>
                  </a:lnTo>
                  <a:lnTo>
                    <a:pt x="0" y="144780"/>
                  </a:lnTo>
                  <a:lnTo>
                    <a:pt x="6350" y="144780"/>
                  </a:lnTo>
                  <a:lnTo>
                    <a:pt x="6350" y="138430"/>
                  </a:lnTo>
                  <a:close/>
                </a:path>
                <a:path w="6350" h="666750">
                  <a:moveTo>
                    <a:pt x="6350" y="144780"/>
                  </a:moveTo>
                  <a:lnTo>
                    <a:pt x="0" y="144780"/>
                  </a:lnTo>
                  <a:lnTo>
                    <a:pt x="0" y="151130"/>
                  </a:lnTo>
                  <a:lnTo>
                    <a:pt x="6350" y="151130"/>
                  </a:lnTo>
                  <a:lnTo>
                    <a:pt x="6350" y="144780"/>
                  </a:lnTo>
                  <a:close/>
                </a:path>
                <a:path w="6350" h="666750">
                  <a:moveTo>
                    <a:pt x="6350" y="151130"/>
                  </a:moveTo>
                  <a:lnTo>
                    <a:pt x="0" y="151130"/>
                  </a:lnTo>
                  <a:lnTo>
                    <a:pt x="0" y="157480"/>
                  </a:lnTo>
                  <a:lnTo>
                    <a:pt x="6350" y="157480"/>
                  </a:lnTo>
                  <a:lnTo>
                    <a:pt x="6350" y="151130"/>
                  </a:lnTo>
                  <a:close/>
                </a:path>
                <a:path w="6350" h="666750">
                  <a:moveTo>
                    <a:pt x="6350" y="157480"/>
                  </a:moveTo>
                  <a:lnTo>
                    <a:pt x="0" y="157480"/>
                  </a:lnTo>
                  <a:lnTo>
                    <a:pt x="0" y="161290"/>
                  </a:lnTo>
                  <a:lnTo>
                    <a:pt x="6350" y="161290"/>
                  </a:lnTo>
                  <a:lnTo>
                    <a:pt x="6350" y="157480"/>
                  </a:lnTo>
                  <a:close/>
                </a:path>
                <a:path w="6350" h="666750">
                  <a:moveTo>
                    <a:pt x="6350" y="161290"/>
                  </a:moveTo>
                  <a:lnTo>
                    <a:pt x="0" y="161290"/>
                  </a:lnTo>
                  <a:lnTo>
                    <a:pt x="0" y="163830"/>
                  </a:lnTo>
                  <a:lnTo>
                    <a:pt x="6350" y="163830"/>
                  </a:lnTo>
                  <a:lnTo>
                    <a:pt x="6350" y="161290"/>
                  </a:lnTo>
                  <a:close/>
                </a:path>
                <a:path w="6350" h="666750">
                  <a:moveTo>
                    <a:pt x="6350" y="163830"/>
                  </a:moveTo>
                  <a:lnTo>
                    <a:pt x="0" y="163830"/>
                  </a:lnTo>
                  <a:lnTo>
                    <a:pt x="0" y="167640"/>
                  </a:lnTo>
                  <a:lnTo>
                    <a:pt x="6350" y="167640"/>
                  </a:lnTo>
                  <a:lnTo>
                    <a:pt x="6350" y="163830"/>
                  </a:lnTo>
                  <a:close/>
                </a:path>
                <a:path w="6350" h="666750">
                  <a:moveTo>
                    <a:pt x="6350" y="167640"/>
                  </a:moveTo>
                  <a:lnTo>
                    <a:pt x="0" y="167640"/>
                  </a:lnTo>
                  <a:lnTo>
                    <a:pt x="0" y="170180"/>
                  </a:lnTo>
                  <a:lnTo>
                    <a:pt x="6350" y="170180"/>
                  </a:lnTo>
                  <a:lnTo>
                    <a:pt x="6350" y="167640"/>
                  </a:lnTo>
                  <a:close/>
                </a:path>
                <a:path w="6350" h="666750">
                  <a:moveTo>
                    <a:pt x="6350" y="170180"/>
                  </a:moveTo>
                  <a:lnTo>
                    <a:pt x="0" y="170180"/>
                  </a:lnTo>
                  <a:lnTo>
                    <a:pt x="0" y="173990"/>
                  </a:lnTo>
                  <a:lnTo>
                    <a:pt x="6350" y="173990"/>
                  </a:lnTo>
                  <a:lnTo>
                    <a:pt x="6350" y="170180"/>
                  </a:lnTo>
                  <a:close/>
                </a:path>
                <a:path w="6350" h="666750">
                  <a:moveTo>
                    <a:pt x="6350" y="173990"/>
                  </a:moveTo>
                  <a:lnTo>
                    <a:pt x="0" y="173990"/>
                  </a:lnTo>
                  <a:lnTo>
                    <a:pt x="0" y="176530"/>
                  </a:lnTo>
                  <a:lnTo>
                    <a:pt x="6350" y="176530"/>
                  </a:lnTo>
                  <a:lnTo>
                    <a:pt x="6350" y="173990"/>
                  </a:lnTo>
                  <a:close/>
                </a:path>
                <a:path w="6350" h="666750">
                  <a:moveTo>
                    <a:pt x="6350" y="176530"/>
                  </a:moveTo>
                  <a:lnTo>
                    <a:pt x="0" y="176530"/>
                  </a:lnTo>
                  <a:lnTo>
                    <a:pt x="0" y="180340"/>
                  </a:lnTo>
                  <a:lnTo>
                    <a:pt x="6350" y="180340"/>
                  </a:lnTo>
                  <a:lnTo>
                    <a:pt x="6350" y="176530"/>
                  </a:lnTo>
                  <a:close/>
                </a:path>
                <a:path w="6350" h="666750">
                  <a:moveTo>
                    <a:pt x="6350" y="180340"/>
                  </a:moveTo>
                  <a:lnTo>
                    <a:pt x="0" y="180340"/>
                  </a:lnTo>
                  <a:lnTo>
                    <a:pt x="0" y="182880"/>
                  </a:lnTo>
                  <a:lnTo>
                    <a:pt x="6350" y="182880"/>
                  </a:lnTo>
                  <a:lnTo>
                    <a:pt x="6350" y="180340"/>
                  </a:lnTo>
                  <a:close/>
                </a:path>
                <a:path w="6350" h="666750">
                  <a:moveTo>
                    <a:pt x="6350" y="182880"/>
                  </a:moveTo>
                  <a:lnTo>
                    <a:pt x="0" y="182880"/>
                  </a:lnTo>
                  <a:lnTo>
                    <a:pt x="0" y="186690"/>
                  </a:lnTo>
                  <a:lnTo>
                    <a:pt x="6350" y="186690"/>
                  </a:lnTo>
                  <a:lnTo>
                    <a:pt x="6350" y="182880"/>
                  </a:lnTo>
                  <a:close/>
                </a:path>
                <a:path w="6350" h="666750">
                  <a:moveTo>
                    <a:pt x="6350" y="186690"/>
                  </a:moveTo>
                  <a:lnTo>
                    <a:pt x="0" y="186690"/>
                  </a:lnTo>
                  <a:lnTo>
                    <a:pt x="0" y="189230"/>
                  </a:lnTo>
                  <a:lnTo>
                    <a:pt x="6350" y="189230"/>
                  </a:lnTo>
                  <a:lnTo>
                    <a:pt x="6350" y="186690"/>
                  </a:lnTo>
                  <a:close/>
                </a:path>
                <a:path w="6350" h="666750">
                  <a:moveTo>
                    <a:pt x="6350" y="189230"/>
                  </a:moveTo>
                  <a:lnTo>
                    <a:pt x="0" y="189230"/>
                  </a:lnTo>
                  <a:lnTo>
                    <a:pt x="0" y="195580"/>
                  </a:lnTo>
                  <a:lnTo>
                    <a:pt x="6350" y="195580"/>
                  </a:lnTo>
                  <a:lnTo>
                    <a:pt x="6350" y="189230"/>
                  </a:lnTo>
                  <a:close/>
                </a:path>
                <a:path w="6350" h="666750">
                  <a:moveTo>
                    <a:pt x="6350" y="195580"/>
                  </a:moveTo>
                  <a:lnTo>
                    <a:pt x="0" y="195580"/>
                  </a:lnTo>
                  <a:lnTo>
                    <a:pt x="0" y="199390"/>
                  </a:lnTo>
                  <a:lnTo>
                    <a:pt x="6350" y="199390"/>
                  </a:lnTo>
                  <a:lnTo>
                    <a:pt x="6350" y="195580"/>
                  </a:lnTo>
                  <a:close/>
                </a:path>
                <a:path w="6350" h="666750">
                  <a:moveTo>
                    <a:pt x="6350" y="199390"/>
                  </a:moveTo>
                  <a:lnTo>
                    <a:pt x="0" y="199390"/>
                  </a:lnTo>
                  <a:lnTo>
                    <a:pt x="0" y="201930"/>
                  </a:lnTo>
                  <a:lnTo>
                    <a:pt x="6350" y="201930"/>
                  </a:lnTo>
                  <a:lnTo>
                    <a:pt x="6350" y="199390"/>
                  </a:lnTo>
                  <a:close/>
                </a:path>
                <a:path w="6350" h="666750">
                  <a:moveTo>
                    <a:pt x="6350" y="201930"/>
                  </a:moveTo>
                  <a:lnTo>
                    <a:pt x="0" y="201930"/>
                  </a:lnTo>
                  <a:lnTo>
                    <a:pt x="0" y="205740"/>
                  </a:lnTo>
                  <a:lnTo>
                    <a:pt x="6350" y="205740"/>
                  </a:lnTo>
                  <a:lnTo>
                    <a:pt x="6350" y="201930"/>
                  </a:lnTo>
                  <a:close/>
                </a:path>
                <a:path w="6350" h="666750">
                  <a:moveTo>
                    <a:pt x="6350" y="205740"/>
                  </a:moveTo>
                  <a:lnTo>
                    <a:pt x="0" y="205740"/>
                  </a:lnTo>
                  <a:lnTo>
                    <a:pt x="0" y="208280"/>
                  </a:lnTo>
                  <a:lnTo>
                    <a:pt x="6350" y="208280"/>
                  </a:lnTo>
                  <a:lnTo>
                    <a:pt x="6350" y="205740"/>
                  </a:lnTo>
                  <a:close/>
                </a:path>
                <a:path w="6350" h="666750">
                  <a:moveTo>
                    <a:pt x="6350" y="208280"/>
                  </a:moveTo>
                  <a:lnTo>
                    <a:pt x="0" y="208280"/>
                  </a:lnTo>
                  <a:lnTo>
                    <a:pt x="0" y="212090"/>
                  </a:lnTo>
                  <a:lnTo>
                    <a:pt x="6350" y="212090"/>
                  </a:lnTo>
                  <a:lnTo>
                    <a:pt x="6350" y="208280"/>
                  </a:lnTo>
                  <a:close/>
                </a:path>
                <a:path w="6350" h="666750">
                  <a:moveTo>
                    <a:pt x="6350" y="212090"/>
                  </a:moveTo>
                  <a:lnTo>
                    <a:pt x="0" y="212090"/>
                  </a:lnTo>
                  <a:lnTo>
                    <a:pt x="0" y="246380"/>
                  </a:lnTo>
                  <a:lnTo>
                    <a:pt x="6350" y="246380"/>
                  </a:lnTo>
                  <a:lnTo>
                    <a:pt x="6350" y="212090"/>
                  </a:lnTo>
                  <a:close/>
                </a:path>
                <a:path w="6350" h="666750">
                  <a:moveTo>
                    <a:pt x="6350" y="246380"/>
                  </a:moveTo>
                  <a:lnTo>
                    <a:pt x="0" y="246380"/>
                  </a:lnTo>
                  <a:lnTo>
                    <a:pt x="0" y="316230"/>
                  </a:lnTo>
                  <a:lnTo>
                    <a:pt x="6350" y="316230"/>
                  </a:lnTo>
                  <a:lnTo>
                    <a:pt x="6350" y="246380"/>
                  </a:lnTo>
                  <a:close/>
                </a:path>
                <a:path w="6350" h="666750">
                  <a:moveTo>
                    <a:pt x="6350" y="316230"/>
                  </a:moveTo>
                  <a:lnTo>
                    <a:pt x="0" y="316230"/>
                  </a:lnTo>
                  <a:lnTo>
                    <a:pt x="0" y="419100"/>
                  </a:lnTo>
                  <a:lnTo>
                    <a:pt x="6350" y="419100"/>
                  </a:lnTo>
                  <a:lnTo>
                    <a:pt x="6350" y="316230"/>
                  </a:lnTo>
                  <a:close/>
                </a:path>
                <a:path w="6350" h="666750">
                  <a:moveTo>
                    <a:pt x="6350" y="664210"/>
                  </a:moveTo>
                  <a:lnTo>
                    <a:pt x="5079" y="664210"/>
                  </a:lnTo>
                  <a:lnTo>
                    <a:pt x="5079" y="666750"/>
                  </a:lnTo>
                  <a:lnTo>
                    <a:pt x="6350" y="666750"/>
                  </a:lnTo>
                  <a:lnTo>
                    <a:pt x="6350" y="664210"/>
                  </a:lnTo>
                  <a:close/>
                </a:path>
                <a:path w="6350" h="666750">
                  <a:moveTo>
                    <a:pt x="6350" y="660400"/>
                  </a:moveTo>
                  <a:lnTo>
                    <a:pt x="0" y="660400"/>
                  </a:lnTo>
                  <a:lnTo>
                    <a:pt x="0" y="664210"/>
                  </a:lnTo>
                  <a:lnTo>
                    <a:pt x="2539" y="664210"/>
                  </a:lnTo>
                  <a:lnTo>
                    <a:pt x="2539" y="662940"/>
                  </a:lnTo>
                  <a:lnTo>
                    <a:pt x="6350" y="662940"/>
                  </a:lnTo>
                  <a:lnTo>
                    <a:pt x="6350" y="660400"/>
                  </a:lnTo>
                  <a:close/>
                </a:path>
                <a:path w="6350" h="666750">
                  <a:moveTo>
                    <a:pt x="6350" y="657860"/>
                  </a:moveTo>
                  <a:lnTo>
                    <a:pt x="0" y="657860"/>
                  </a:lnTo>
                  <a:lnTo>
                    <a:pt x="0" y="659130"/>
                  </a:lnTo>
                  <a:lnTo>
                    <a:pt x="6350" y="659130"/>
                  </a:lnTo>
                  <a:lnTo>
                    <a:pt x="6350" y="657860"/>
                  </a:lnTo>
                  <a:close/>
                </a:path>
                <a:path w="6350" h="666750">
                  <a:moveTo>
                    <a:pt x="6350" y="654050"/>
                  </a:moveTo>
                  <a:lnTo>
                    <a:pt x="0" y="654050"/>
                  </a:lnTo>
                  <a:lnTo>
                    <a:pt x="0" y="656590"/>
                  </a:lnTo>
                  <a:lnTo>
                    <a:pt x="6350" y="656590"/>
                  </a:lnTo>
                  <a:lnTo>
                    <a:pt x="6350" y="654050"/>
                  </a:lnTo>
                  <a:close/>
                </a:path>
                <a:path w="6350" h="666750">
                  <a:moveTo>
                    <a:pt x="6350" y="651510"/>
                  </a:moveTo>
                  <a:lnTo>
                    <a:pt x="0" y="651510"/>
                  </a:lnTo>
                  <a:lnTo>
                    <a:pt x="0" y="652780"/>
                  </a:lnTo>
                  <a:lnTo>
                    <a:pt x="6350" y="652780"/>
                  </a:lnTo>
                  <a:lnTo>
                    <a:pt x="6350" y="651510"/>
                  </a:lnTo>
                  <a:close/>
                </a:path>
                <a:path w="6350" h="666750">
                  <a:moveTo>
                    <a:pt x="6350" y="647700"/>
                  </a:moveTo>
                  <a:lnTo>
                    <a:pt x="0" y="647700"/>
                  </a:lnTo>
                  <a:lnTo>
                    <a:pt x="0" y="650240"/>
                  </a:lnTo>
                  <a:lnTo>
                    <a:pt x="6350" y="650240"/>
                  </a:lnTo>
                  <a:lnTo>
                    <a:pt x="6350" y="647700"/>
                  </a:lnTo>
                  <a:close/>
                </a:path>
                <a:path w="6350" h="666750">
                  <a:moveTo>
                    <a:pt x="6350" y="645160"/>
                  </a:moveTo>
                  <a:lnTo>
                    <a:pt x="0" y="645160"/>
                  </a:lnTo>
                  <a:lnTo>
                    <a:pt x="0" y="646430"/>
                  </a:lnTo>
                  <a:lnTo>
                    <a:pt x="6350" y="646430"/>
                  </a:lnTo>
                  <a:lnTo>
                    <a:pt x="6350" y="645160"/>
                  </a:lnTo>
                  <a:close/>
                </a:path>
                <a:path w="6350" h="666750">
                  <a:moveTo>
                    <a:pt x="6350" y="641350"/>
                  </a:moveTo>
                  <a:lnTo>
                    <a:pt x="0" y="641350"/>
                  </a:lnTo>
                  <a:lnTo>
                    <a:pt x="0" y="643890"/>
                  </a:lnTo>
                  <a:lnTo>
                    <a:pt x="6350" y="643890"/>
                  </a:lnTo>
                  <a:lnTo>
                    <a:pt x="6350" y="641350"/>
                  </a:lnTo>
                  <a:close/>
                </a:path>
                <a:path w="6350" h="666750">
                  <a:moveTo>
                    <a:pt x="6350" y="638810"/>
                  </a:moveTo>
                  <a:lnTo>
                    <a:pt x="0" y="638810"/>
                  </a:lnTo>
                  <a:lnTo>
                    <a:pt x="0" y="640080"/>
                  </a:lnTo>
                  <a:lnTo>
                    <a:pt x="6350" y="640080"/>
                  </a:lnTo>
                  <a:lnTo>
                    <a:pt x="6350" y="638810"/>
                  </a:lnTo>
                  <a:close/>
                </a:path>
                <a:path w="6350" h="666750">
                  <a:moveTo>
                    <a:pt x="6350" y="635000"/>
                  </a:moveTo>
                  <a:lnTo>
                    <a:pt x="0" y="635000"/>
                  </a:lnTo>
                  <a:lnTo>
                    <a:pt x="0" y="637540"/>
                  </a:lnTo>
                  <a:lnTo>
                    <a:pt x="6350" y="637540"/>
                  </a:lnTo>
                  <a:lnTo>
                    <a:pt x="6350" y="635000"/>
                  </a:lnTo>
                  <a:close/>
                </a:path>
                <a:path w="6350" h="666750">
                  <a:moveTo>
                    <a:pt x="6350" y="632460"/>
                  </a:moveTo>
                  <a:lnTo>
                    <a:pt x="0" y="632460"/>
                  </a:lnTo>
                  <a:lnTo>
                    <a:pt x="0" y="633730"/>
                  </a:lnTo>
                  <a:lnTo>
                    <a:pt x="6350" y="633730"/>
                  </a:lnTo>
                  <a:lnTo>
                    <a:pt x="6350" y="632460"/>
                  </a:lnTo>
                  <a:close/>
                </a:path>
                <a:path w="6350" h="666750">
                  <a:moveTo>
                    <a:pt x="6350" y="627380"/>
                  </a:moveTo>
                  <a:lnTo>
                    <a:pt x="0" y="627380"/>
                  </a:lnTo>
                  <a:lnTo>
                    <a:pt x="0" y="631190"/>
                  </a:lnTo>
                  <a:lnTo>
                    <a:pt x="6350" y="631190"/>
                  </a:lnTo>
                  <a:lnTo>
                    <a:pt x="6350" y="627380"/>
                  </a:lnTo>
                  <a:close/>
                </a:path>
                <a:path w="6350" h="666750">
                  <a:moveTo>
                    <a:pt x="6350" y="621030"/>
                  </a:moveTo>
                  <a:lnTo>
                    <a:pt x="0" y="621030"/>
                  </a:lnTo>
                  <a:lnTo>
                    <a:pt x="0" y="626110"/>
                  </a:lnTo>
                  <a:lnTo>
                    <a:pt x="6350" y="626110"/>
                  </a:lnTo>
                  <a:lnTo>
                    <a:pt x="6350" y="621030"/>
                  </a:lnTo>
                  <a:close/>
                </a:path>
                <a:path w="6350" h="666750">
                  <a:moveTo>
                    <a:pt x="6350" y="614680"/>
                  </a:moveTo>
                  <a:lnTo>
                    <a:pt x="0" y="614680"/>
                  </a:lnTo>
                  <a:lnTo>
                    <a:pt x="0" y="619760"/>
                  </a:lnTo>
                  <a:lnTo>
                    <a:pt x="6350" y="619760"/>
                  </a:lnTo>
                  <a:lnTo>
                    <a:pt x="6350" y="614680"/>
                  </a:lnTo>
                  <a:close/>
                </a:path>
                <a:path w="6350" h="666750">
                  <a:moveTo>
                    <a:pt x="6350" y="608330"/>
                  </a:moveTo>
                  <a:lnTo>
                    <a:pt x="0" y="608330"/>
                  </a:lnTo>
                  <a:lnTo>
                    <a:pt x="0" y="613410"/>
                  </a:lnTo>
                  <a:lnTo>
                    <a:pt x="6350" y="613410"/>
                  </a:lnTo>
                  <a:lnTo>
                    <a:pt x="6350" y="608330"/>
                  </a:lnTo>
                  <a:close/>
                </a:path>
                <a:path w="6350" h="666750">
                  <a:moveTo>
                    <a:pt x="6350" y="601980"/>
                  </a:moveTo>
                  <a:lnTo>
                    <a:pt x="0" y="601980"/>
                  </a:lnTo>
                  <a:lnTo>
                    <a:pt x="0" y="607060"/>
                  </a:lnTo>
                  <a:lnTo>
                    <a:pt x="6350" y="607060"/>
                  </a:lnTo>
                  <a:lnTo>
                    <a:pt x="6350" y="601980"/>
                  </a:lnTo>
                  <a:close/>
                </a:path>
                <a:path w="6350" h="666750">
                  <a:moveTo>
                    <a:pt x="6350" y="595630"/>
                  </a:moveTo>
                  <a:lnTo>
                    <a:pt x="0" y="595630"/>
                  </a:lnTo>
                  <a:lnTo>
                    <a:pt x="0" y="600710"/>
                  </a:lnTo>
                  <a:lnTo>
                    <a:pt x="6350" y="600710"/>
                  </a:lnTo>
                  <a:lnTo>
                    <a:pt x="6350" y="595630"/>
                  </a:lnTo>
                  <a:close/>
                </a:path>
                <a:path w="6350" h="666750">
                  <a:moveTo>
                    <a:pt x="6350" y="589280"/>
                  </a:moveTo>
                  <a:lnTo>
                    <a:pt x="0" y="589280"/>
                  </a:lnTo>
                  <a:lnTo>
                    <a:pt x="0" y="594360"/>
                  </a:lnTo>
                  <a:lnTo>
                    <a:pt x="6350" y="594360"/>
                  </a:lnTo>
                  <a:lnTo>
                    <a:pt x="6350" y="589280"/>
                  </a:lnTo>
                  <a:close/>
                </a:path>
                <a:path w="6350" h="666750">
                  <a:moveTo>
                    <a:pt x="6350" y="582930"/>
                  </a:moveTo>
                  <a:lnTo>
                    <a:pt x="0" y="582930"/>
                  </a:lnTo>
                  <a:lnTo>
                    <a:pt x="0" y="588010"/>
                  </a:lnTo>
                  <a:lnTo>
                    <a:pt x="6350" y="588010"/>
                  </a:lnTo>
                  <a:lnTo>
                    <a:pt x="6350" y="582930"/>
                  </a:lnTo>
                  <a:close/>
                </a:path>
                <a:path w="6350" h="666750">
                  <a:moveTo>
                    <a:pt x="6350" y="576580"/>
                  </a:moveTo>
                  <a:lnTo>
                    <a:pt x="0" y="576580"/>
                  </a:lnTo>
                  <a:lnTo>
                    <a:pt x="0" y="581660"/>
                  </a:lnTo>
                  <a:lnTo>
                    <a:pt x="6350" y="581660"/>
                  </a:lnTo>
                  <a:lnTo>
                    <a:pt x="6350" y="576580"/>
                  </a:lnTo>
                  <a:close/>
                </a:path>
                <a:path w="6350" h="666750">
                  <a:moveTo>
                    <a:pt x="6350" y="570230"/>
                  </a:moveTo>
                  <a:lnTo>
                    <a:pt x="0" y="570230"/>
                  </a:lnTo>
                  <a:lnTo>
                    <a:pt x="0" y="575310"/>
                  </a:lnTo>
                  <a:lnTo>
                    <a:pt x="6350" y="575310"/>
                  </a:lnTo>
                  <a:lnTo>
                    <a:pt x="6350" y="570230"/>
                  </a:lnTo>
                  <a:close/>
                </a:path>
                <a:path w="6350" h="666750">
                  <a:moveTo>
                    <a:pt x="6350" y="563880"/>
                  </a:moveTo>
                  <a:lnTo>
                    <a:pt x="0" y="563880"/>
                  </a:lnTo>
                  <a:lnTo>
                    <a:pt x="0" y="568960"/>
                  </a:lnTo>
                  <a:lnTo>
                    <a:pt x="6350" y="568960"/>
                  </a:lnTo>
                  <a:lnTo>
                    <a:pt x="6350" y="563880"/>
                  </a:lnTo>
                  <a:close/>
                </a:path>
                <a:path w="6350" h="666750">
                  <a:moveTo>
                    <a:pt x="6350" y="557530"/>
                  </a:moveTo>
                  <a:lnTo>
                    <a:pt x="0" y="557530"/>
                  </a:lnTo>
                  <a:lnTo>
                    <a:pt x="0" y="562610"/>
                  </a:lnTo>
                  <a:lnTo>
                    <a:pt x="6350" y="562610"/>
                  </a:lnTo>
                  <a:lnTo>
                    <a:pt x="6350" y="557530"/>
                  </a:lnTo>
                  <a:close/>
                </a:path>
                <a:path w="6350" h="666750">
                  <a:moveTo>
                    <a:pt x="6350" y="551180"/>
                  </a:moveTo>
                  <a:lnTo>
                    <a:pt x="0" y="551180"/>
                  </a:lnTo>
                  <a:lnTo>
                    <a:pt x="0" y="556260"/>
                  </a:lnTo>
                  <a:lnTo>
                    <a:pt x="6350" y="556260"/>
                  </a:lnTo>
                  <a:lnTo>
                    <a:pt x="6350" y="551180"/>
                  </a:lnTo>
                  <a:close/>
                </a:path>
                <a:path w="6350" h="666750">
                  <a:moveTo>
                    <a:pt x="6350" y="543560"/>
                  </a:moveTo>
                  <a:lnTo>
                    <a:pt x="0" y="543560"/>
                  </a:lnTo>
                  <a:lnTo>
                    <a:pt x="0" y="549910"/>
                  </a:lnTo>
                  <a:lnTo>
                    <a:pt x="6350" y="549910"/>
                  </a:lnTo>
                  <a:lnTo>
                    <a:pt x="6350" y="543560"/>
                  </a:lnTo>
                  <a:close/>
                </a:path>
                <a:path w="6350" h="666750">
                  <a:moveTo>
                    <a:pt x="6350" y="538480"/>
                  </a:moveTo>
                  <a:lnTo>
                    <a:pt x="0" y="538480"/>
                  </a:lnTo>
                  <a:lnTo>
                    <a:pt x="0" y="542290"/>
                  </a:lnTo>
                  <a:lnTo>
                    <a:pt x="6350" y="542290"/>
                  </a:lnTo>
                  <a:lnTo>
                    <a:pt x="6350" y="538480"/>
                  </a:lnTo>
                  <a:close/>
                </a:path>
                <a:path w="6350" h="666750">
                  <a:moveTo>
                    <a:pt x="6350" y="532130"/>
                  </a:moveTo>
                  <a:lnTo>
                    <a:pt x="0" y="532130"/>
                  </a:lnTo>
                  <a:lnTo>
                    <a:pt x="0" y="537210"/>
                  </a:lnTo>
                  <a:lnTo>
                    <a:pt x="6350" y="537210"/>
                  </a:lnTo>
                  <a:lnTo>
                    <a:pt x="6350" y="532130"/>
                  </a:lnTo>
                  <a:close/>
                </a:path>
                <a:path w="6350" h="666750">
                  <a:moveTo>
                    <a:pt x="6350" y="524510"/>
                  </a:moveTo>
                  <a:lnTo>
                    <a:pt x="0" y="524510"/>
                  </a:lnTo>
                  <a:lnTo>
                    <a:pt x="0" y="530860"/>
                  </a:lnTo>
                  <a:lnTo>
                    <a:pt x="6350" y="530860"/>
                  </a:lnTo>
                  <a:lnTo>
                    <a:pt x="6350" y="524510"/>
                  </a:lnTo>
                  <a:close/>
                </a:path>
                <a:path w="6350" h="666750">
                  <a:moveTo>
                    <a:pt x="6350" y="519430"/>
                  </a:moveTo>
                  <a:lnTo>
                    <a:pt x="0" y="519430"/>
                  </a:lnTo>
                  <a:lnTo>
                    <a:pt x="0" y="523240"/>
                  </a:lnTo>
                  <a:lnTo>
                    <a:pt x="6350" y="523240"/>
                  </a:lnTo>
                  <a:lnTo>
                    <a:pt x="6350" y="519430"/>
                  </a:lnTo>
                  <a:close/>
                </a:path>
                <a:path w="6350" h="666750">
                  <a:moveTo>
                    <a:pt x="6350" y="513080"/>
                  </a:moveTo>
                  <a:lnTo>
                    <a:pt x="0" y="513080"/>
                  </a:lnTo>
                  <a:lnTo>
                    <a:pt x="0" y="518160"/>
                  </a:lnTo>
                  <a:lnTo>
                    <a:pt x="6350" y="518160"/>
                  </a:lnTo>
                  <a:lnTo>
                    <a:pt x="6350" y="513080"/>
                  </a:lnTo>
                  <a:close/>
                </a:path>
                <a:path w="6350" h="666750">
                  <a:moveTo>
                    <a:pt x="6350" y="506730"/>
                  </a:moveTo>
                  <a:lnTo>
                    <a:pt x="0" y="506730"/>
                  </a:lnTo>
                  <a:lnTo>
                    <a:pt x="0" y="511810"/>
                  </a:lnTo>
                  <a:lnTo>
                    <a:pt x="6350" y="511810"/>
                  </a:lnTo>
                  <a:lnTo>
                    <a:pt x="6350" y="506730"/>
                  </a:lnTo>
                  <a:close/>
                </a:path>
                <a:path w="6350" h="666750">
                  <a:moveTo>
                    <a:pt x="6350" y="500380"/>
                  </a:moveTo>
                  <a:lnTo>
                    <a:pt x="0" y="500380"/>
                  </a:lnTo>
                  <a:lnTo>
                    <a:pt x="0" y="505460"/>
                  </a:lnTo>
                  <a:lnTo>
                    <a:pt x="6350" y="505460"/>
                  </a:lnTo>
                  <a:lnTo>
                    <a:pt x="6350" y="500380"/>
                  </a:lnTo>
                  <a:close/>
                </a:path>
                <a:path w="6350" h="666750">
                  <a:moveTo>
                    <a:pt x="6350" y="494030"/>
                  </a:moveTo>
                  <a:lnTo>
                    <a:pt x="0" y="494030"/>
                  </a:lnTo>
                  <a:lnTo>
                    <a:pt x="0" y="499110"/>
                  </a:lnTo>
                  <a:lnTo>
                    <a:pt x="6350" y="499110"/>
                  </a:lnTo>
                  <a:lnTo>
                    <a:pt x="6350" y="494030"/>
                  </a:lnTo>
                  <a:close/>
                </a:path>
                <a:path w="6350" h="666750">
                  <a:moveTo>
                    <a:pt x="6350" y="487680"/>
                  </a:moveTo>
                  <a:lnTo>
                    <a:pt x="0" y="487680"/>
                  </a:lnTo>
                  <a:lnTo>
                    <a:pt x="0" y="492760"/>
                  </a:lnTo>
                  <a:lnTo>
                    <a:pt x="6350" y="492760"/>
                  </a:lnTo>
                  <a:lnTo>
                    <a:pt x="6350" y="487680"/>
                  </a:lnTo>
                  <a:close/>
                </a:path>
                <a:path w="6350" h="666750">
                  <a:moveTo>
                    <a:pt x="6350" y="481330"/>
                  </a:moveTo>
                  <a:lnTo>
                    <a:pt x="0" y="481330"/>
                  </a:lnTo>
                  <a:lnTo>
                    <a:pt x="0" y="486410"/>
                  </a:lnTo>
                  <a:lnTo>
                    <a:pt x="6350" y="486410"/>
                  </a:lnTo>
                  <a:lnTo>
                    <a:pt x="6350" y="481330"/>
                  </a:lnTo>
                  <a:close/>
                </a:path>
                <a:path w="6350" h="666750">
                  <a:moveTo>
                    <a:pt x="6350" y="474980"/>
                  </a:moveTo>
                  <a:lnTo>
                    <a:pt x="0" y="474980"/>
                  </a:lnTo>
                  <a:lnTo>
                    <a:pt x="0" y="480060"/>
                  </a:lnTo>
                  <a:lnTo>
                    <a:pt x="6350" y="480060"/>
                  </a:lnTo>
                  <a:lnTo>
                    <a:pt x="6350" y="474980"/>
                  </a:lnTo>
                  <a:close/>
                </a:path>
                <a:path w="6350" h="666750">
                  <a:moveTo>
                    <a:pt x="6350" y="468630"/>
                  </a:moveTo>
                  <a:lnTo>
                    <a:pt x="0" y="468630"/>
                  </a:lnTo>
                  <a:lnTo>
                    <a:pt x="0" y="473710"/>
                  </a:lnTo>
                  <a:lnTo>
                    <a:pt x="6350" y="473710"/>
                  </a:lnTo>
                  <a:lnTo>
                    <a:pt x="6350" y="468630"/>
                  </a:lnTo>
                  <a:close/>
                </a:path>
                <a:path w="6350" h="666750">
                  <a:moveTo>
                    <a:pt x="6350" y="462280"/>
                  </a:moveTo>
                  <a:lnTo>
                    <a:pt x="0" y="462280"/>
                  </a:lnTo>
                  <a:lnTo>
                    <a:pt x="0" y="467360"/>
                  </a:lnTo>
                  <a:lnTo>
                    <a:pt x="6350" y="467360"/>
                  </a:lnTo>
                  <a:lnTo>
                    <a:pt x="6350" y="462280"/>
                  </a:lnTo>
                  <a:close/>
                </a:path>
                <a:path w="6350" h="666750">
                  <a:moveTo>
                    <a:pt x="6350" y="455930"/>
                  </a:moveTo>
                  <a:lnTo>
                    <a:pt x="0" y="455930"/>
                  </a:lnTo>
                  <a:lnTo>
                    <a:pt x="0" y="461010"/>
                  </a:lnTo>
                  <a:lnTo>
                    <a:pt x="6350" y="461010"/>
                  </a:lnTo>
                  <a:lnTo>
                    <a:pt x="6350" y="455930"/>
                  </a:lnTo>
                  <a:close/>
                </a:path>
                <a:path w="6350" h="666750">
                  <a:moveTo>
                    <a:pt x="6350" y="449580"/>
                  </a:moveTo>
                  <a:lnTo>
                    <a:pt x="0" y="449580"/>
                  </a:lnTo>
                  <a:lnTo>
                    <a:pt x="0" y="454660"/>
                  </a:lnTo>
                  <a:lnTo>
                    <a:pt x="6350" y="454660"/>
                  </a:lnTo>
                  <a:lnTo>
                    <a:pt x="6350" y="449580"/>
                  </a:lnTo>
                  <a:close/>
                </a:path>
                <a:path w="6350" h="666750">
                  <a:moveTo>
                    <a:pt x="6350" y="443230"/>
                  </a:moveTo>
                  <a:lnTo>
                    <a:pt x="0" y="443230"/>
                  </a:lnTo>
                  <a:lnTo>
                    <a:pt x="0" y="448310"/>
                  </a:lnTo>
                  <a:lnTo>
                    <a:pt x="6350" y="448310"/>
                  </a:lnTo>
                  <a:lnTo>
                    <a:pt x="6350" y="443230"/>
                  </a:lnTo>
                  <a:close/>
                </a:path>
                <a:path w="6350" h="666750">
                  <a:moveTo>
                    <a:pt x="6350" y="436880"/>
                  </a:moveTo>
                  <a:lnTo>
                    <a:pt x="0" y="436880"/>
                  </a:lnTo>
                  <a:lnTo>
                    <a:pt x="0" y="441960"/>
                  </a:lnTo>
                  <a:lnTo>
                    <a:pt x="6350" y="441960"/>
                  </a:lnTo>
                  <a:lnTo>
                    <a:pt x="6350" y="436880"/>
                  </a:lnTo>
                  <a:close/>
                </a:path>
                <a:path w="6350" h="666750">
                  <a:moveTo>
                    <a:pt x="6350" y="430530"/>
                  </a:moveTo>
                  <a:lnTo>
                    <a:pt x="0" y="430530"/>
                  </a:lnTo>
                  <a:lnTo>
                    <a:pt x="0" y="435610"/>
                  </a:lnTo>
                  <a:lnTo>
                    <a:pt x="6350" y="435610"/>
                  </a:lnTo>
                  <a:lnTo>
                    <a:pt x="6350" y="430530"/>
                  </a:lnTo>
                  <a:close/>
                </a:path>
                <a:path w="6350" h="666750">
                  <a:moveTo>
                    <a:pt x="6350" y="424180"/>
                  </a:moveTo>
                  <a:lnTo>
                    <a:pt x="0" y="424180"/>
                  </a:lnTo>
                  <a:lnTo>
                    <a:pt x="0" y="429260"/>
                  </a:lnTo>
                  <a:lnTo>
                    <a:pt x="6350" y="429260"/>
                  </a:lnTo>
                  <a:lnTo>
                    <a:pt x="6350" y="424180"/>
                  </a:lnTo>
                  <a:close/>
                </a:path>
                <a:path w="6350" h="666750">
                  <a:moveTo>
                    <a:pt x="6350" y="420370"/>
                  </a:moveTo>
                  <a:lnTo>
                    <a:pt x="0" y="420370"/>
                  </a:lnTo>
                  <a:lnTo>
                    <a:pt x="0" y="422910"/>
                  </a:lnTo>
                  <a:lnTo>
                    <a:pt x="6350" y="422910"/>
                  </a:lnTo>
                  <a:lnTo>
                    <a:pt x="6350" y="420370"/>
                  </a:lnTo>
                  <a:close/>
                </a:path>
              </a:pathLst>
            </a:custGeom>
            <a:solidFill>
              <a:srgbClr val="2A00F8"/>
            </a:solidFill>
          </p:spPr>
          <p:txBody>
            <a:bodyPr bIns="0" lIns="0" rIns="0" rtlCol="0" tIns="0" wrap="square"/>
            <a:p/>
          </p:txBody>
        </p:sp>
        <p:sp>
          <p:nvSpPr>
            <p:cNvPr id="1051094" name="object 2410"/>
            <p:cNvSpPr/>
            <p:nvPr/>
          </p:nvSpPr>
          <p:spPr>
            <a:xfrm>
              <a:off x="6259830" y="5825490"/>
              <a:ext cx="7620" cy="660400"/>
            </a:xfrm>
            <a:custGeom>
              <a:avLst/>
              <a:ahLst/>
              <a:rect l="l" t="t" r="r" b="b"/>
              <a:pathLst>
                <a:path w="7620" h="660400">
                  <a:moveTo>
                    <a:pt x="7620" y="0"/>
                  </a:moveTo>
                  <a:lnTo>
                    <a:pt x="3810" y="0"/>
                  </a:lnTo>
                  <a:lnTo>
                    <a:pt x="3810" y="1270"/>
                  </a:lnTo>
                  <a:lnTo>
                    <a:pt x="7620" y="1270"/>
                  </a:lnTo>
                  <a:lnTo>
                    <a:pt x="7620" y="0"/>
                  </a:lnTo>
                  <a:close/>
                </a:path>
                <a:path w="7620" h="660400">
                  <a:moveTo>
                    <a:pt x="7620" y="1270"/>
                  </a:moveTo>
                  <a:lnTo>
                    <a:pt x="1270" y="1270"/>
                  </a:lnTo>
                  <a:lnTo>
                    <a:pt x="1270" y="2540"/>
                  </a:lnTo>
                  <a:lnTo>
                    <a:pt x="0" y="2540"/>
                  </a:lnTo>
                  <a:lnTo>
                    <a:pt x="0" y="7620"/>
                  </a:lnTo>
                  <a:lnTo>
                    <a:pt x="7620" y="7620"/>
                  </a:lnTo>
                  <a:lnTo>
                    <a:pt x="7620" y="1270"/>
                  </a:lnTo>
                  <a:close/>
                </a:path>
                <a:path w="7620" h="660400">
                  <a:moveTo>
                    <a:pt x="7620" y="7620"/>
                  </a:moveTo>
                  <a:lnTo>
                    <a:pt x="0" y="7620"/>
                  </a:lnTo>
                  <a:lnTo>
                    <a:pt x="0" y="11430"/>
                  </a:lnTo>
                  <a:lnTo>
                    <a:pt x="7620" y="11430"/>
                  </a:lnTo>
                  <a:lnTo>
                    <a:pt x="7620" y="7620"/>
                  </a:lnTo>
                  <a:close/>
                </a:path>
                <a:path w="7620" h="660400">
                  <a:moveTo>
                    <a:pt x="7620" y="11430"/>
                  </a:moveTo>
                  <a:lnTo>
                    <a:pt x="0" y="11430"/>
                  </a:lnTo>
                  <a:lnTo>
                    <a:pt x="0" y="13970"/>
                  </a:lnTo>
                  <a:lnTo>
                    <a:pt x="7620" y="13970"/>
                  </a:lnTo>
                  <a:lnTo>
                    <a:pt x="7620" y="11430"/>
                  </a:lnTo>
                  <a:close/>
                </a:path>
                <a:path w="7620" h="660400">
                  <a:moveTo>
                    <a:pt x="7620" y="13970"/>
                  </a:moveTo>
                  <a:lnTo>
                    <a:pt x="0" y="13970"/>
                  </a:lnTo>
                  <a:lnTo>
                    <a:pt x="0" y="17780"/>
                  </a:lnTo>
                  <a:lnTo>
                    <a:pt x="7620" y="17780"/>
                  </a:lnTo>
                  <a:lnTo>
                    <a:pt x="7620" y="13970"/>
                  </a:lnTo>
                  <a:close/>
                </a:path>
                <a:path w="7620" h="660400">
                  <a:moveTo>
                    <a:pt x="7620" y="17780"/>
                  </a:moveTo>
                  <a:lnTo>
                    <a:pt x="0" y="17780"/>
                  </a:lnTo>
                  <a:lnTo>
                    <a:pt x="0" y="20320"/>
                  </a:lnTo>
                  <a:lnTo>
                    <a:pt x="7620" y="20320"/>
                  </a:lnTo>
                  <a:lnTo>
                    <a:pt x="7620" y="17780"/>
                  </a:lnTo>
                  <a:close/>
                </a:path>
                <a:path w="7620" h="660400">
                  <a:moveTo>
                    <a:pt x="7620" y="20320"/>
                  </a:moveTo>
                  <a:lnTo>
                    <a:pt x="0" y="20320"/>
                  </a:lnTo>
                  <a:lnTo>
                    <a:pt x="0" y="24130"/>
                  </a:lnTo>
                  <a:lnTo>
                    <a:pt x="7620" y="24130"/>
                  </a:lnTo>
                  <a:lnTo>
                    <a:pt x="7620" y="20320"/>
                  </a:lnTo>
                  <a:close/>
                </a:path>
                <a:path w="7620" h="660400">
                  <a:moveTo>
                    <a:pt x="7620" y="24130"/>
                  </a:moveTo>
                  <a:lnTo>
                    <a:pt x="0" y="24130"/>
                  </a:lnTo>
                  <a:lnTo>
                    <a:pt x="0" y="26670"/>
                  </a:lnTo>
                  <a:lnTo>
                    <a:pt x="7620" y="26670"/>
                  </a:lnTo>
                  <a:lnTo>
                    <a:pt x="7620" y="24130"/>
                  </a:lnTo>
                  <a:close/>
                </a:path>
                <a:path w="7620" h="660400">
                  <a:moveTo>
                    <a:pt x="7620" y="26670"/>
                  </a:moveTo>
                  <a:lnTo>
                    <a:pt x="0" y="26670"/>
                  </a:lnTo>
                  <a:lnTo>
                    <a:pt x="0" y="30480"/>
                  </a:lnTo>
                  <a:lnTo>
                    <a:pt x="7620" y="30480"/>
                  </a:lnTo>
                  <a:lnTo>
                    <a:pt x="7620" y="26670"/>
                  </a:lnTo>
                  <a:close/>
                </a:path>
                <a:path w="7620" h="660400">
                  <a:moveTo>
                    <a:pt x="7620" y="30480"/>
                  </a:moveTo>
                  <a:lnTo>
                    <a:pt x="0" y="30480"/>
                  </a:lnTo>
                  <a:lnTo>
                    <a:pt x="0" y="33020"/>
                  </a:lnTo>
                  <a:lnTo>
                    <a:pt x="7620" y="33020"/>
                  </a:lnTo>
                  <a:lnTo>
                    <a:pt x="7620" y="30480"/>
                  </a:lnTo>
                  <a:close/>
                </a:path>
                <a:path w="7620" h="660400">
                  <a:moveTo>
                    <a:pt x="7620" y="33020"/>
                  </a:moveTo>
                  <a:lnTo>
                    <a:pt x="0" y="33020"/>
                  </a:lnTo>
                  <a:lnTo>
                    <a:pt x="0" y="39370"/>
                  </a:lnTo>
                  <a:lnTo>
                    <a:pt x="7620" y="39370"/>
                  </a:lnTo>
                  <a:lnTo>
                    <a:pt x="7620" y="33020"/>
                  </a:lnTo>
                  <a:close/>
                </a:path>
                <a:path w="7620" h="660400">
                  <a:moveTo>
                    <a:pt x="7620" y="39370"/>
                  </a:moveTo>
                  <a:lnTo>
                    <a:pt x="0" y="39370"/>
                  </a:lnTo>
                  <a:lnTo>
                    <a:pt x="0" y="43180"/>
                  </a:lnTo>
                  <a:lnTo>
                    <a:pt x="7620" y="43180"/>
                  </a:lnTo>
                  <a:lnTo>
                    <a:pt x="7620" y="39370"/>
                  </a:lnTo>
                  <a:close/>
                </a:path>
                <a:path w="7620" h="660400">
                  <a:moveTo>
                    <a:pt x="7620" y="43180"/>
                  </a:moveTo>
                  <a:lnTo>
                    <a:pt x="0" y="43180"/>
                  </a:lnTo>
                  <a:lnTo>
                    <a:pt x="0" y="45720"/>
                  </a:lnTo>
                  <a:lnTo>
                    <a:pt x="7620" y="45720"/>
                  </a:lnTo>
                  <a:lnTo>
                    <a:pt x="7620" y="43180"/>
                  </a:lnTo>
                  <a:close/>
                </a:path>
                <a:path w="7620" h="660400">
                  <a:moveTo>
                    <a:pt x="7620" y="45720"/>
                  </a:moveTo>
                  <a:lnTo>
                    <a:pt x="0" y="45720"/>
                  </a:lnTo>
                  <a:lnTo>
                    <a:pt x="0" y="49530"/>
                  </a:lnTo>
                  <a:lnTo>
                    <a:pt x="7620" y="49530"/>
                  </a:lnTo>
                  <a:lnTo>
                    <a:pt x="7620" y="45720"/>
                  </a:lnTo>
                  <a:close/>
                </a:path>
                <a:path w="7620" h="660400">
                  <a:moveTo>
                    <a:pt x="7620" y="49530"/>
                  </a:moveTo>
                  <a:lnTo>
                    <a:pt x="0" y="49530"/>
                  </a:lnTo>
                  <a:lnTo>
                    <a:pt x="0" y="52070"/>
                  </a:lnTo>
                  <a:lnTo>
                    <a:pt x="7620" y="52070"/>
                  </a:lnTo>
                  <a:lnTo>
                    <a:pt x="7620" y="49530"/>
                  </a:lnTo>
                  <a:close/>
                </a:path>
                <a:path w="7620" h="660400">
                  <a:moveTo>
                    <a:pt x="7620" y="52070"/>
                  </a:moveTo>
                  <a:lnTo>
                    <a:pt x="0" y="52070"/>
                  </a:lnTo>
                  <a:lnTo>
                    <a:pt x="0" y="55880"/>
                  </a:lnTo>
                  <a:lnTo>
                    <a:pt x="7620" y="55880"/>
                  </a:lnTo>
                  <a:lnTo>
                    <a:pt x="7620" y="52070"/>
                  </a:lnTo>
                  <a:close/>
                </a:path>
                <a:path w="7620" h="660400">
                  <a:moveTo>
                    <a:pt x="7620" y="55880"/>
                  </a:moveTo>
                  <a:lnTo>
                    <a:pt x="0" y="55880"/>
                  </a:lnTo>
                  <a:lnTo>
                    <a:pt x="0" y="62230"/>
                  </a:lnTo>
                  <a:lnTo>
                    <a:pt x="7620" y="62230"/>
                  </a:lnTo>
                  <a:lnTo>
                    <a:pt x="7620" y="55880"/>
                  </a:lnTo>
                  <a:close/>
                </a:path>
                <a:path w="7620" h="660400">
                  <a:moveTo>
                    <a:pt x="7620" y="62230"/>
                  </a:moveTo>
                  <a:lnTo>
                    <a:pt x="0" y="62230"/>
                  </a:lnTo>
                  <a:lnTo>
                    <a:pt x="0" y="64770"/>
                  </a:lnTo>
                  <a:lnTo>
                    <a:pt x="7620" y="64770"/>
                  </a:lnTo>
                  <a:lnTo>
                    <a:pt x="7620" y="62230"/>
                  </a:lnTo>
                  <a:close/>
                </a:path>
                <a:path w="7620" h="660400">
                  <a:moveTo>
                    <a:pt x="7620" y="64770"/>
                  </a:moveTo>
                  <a:lnTo>
                    <a:pt x="0" y="64770"/>
                  </a:lnTo>
                  <a:lnTo>
                    <a:pt x="0" y="68580"/>
                  </a:lnTo>
                  <a:lnTo>
                    <a:pt x="7620" y="68580"/>
                  </a:lnTo>
                  <a:lnTo>
                    <a:pt x="7620" y="64770"/>
                  </a:lnTo>
                  <a:close/>
                </a:path>
                <a:path w="7620" h="660400">
                  <a:moveTo>
                    <a:pt x="7620" y="68580"/>
                  </a:moveTo>
                  <a:lnTo>
                    <a:pt x="0" y="68580"/>
                  </a:lnTo>
                  <a:lnTo>
                    <a:pt x="0" y="71120"/>
                  </a:lnTo>
                  <a:lnTo>
                    <a:pt x="7620" y="71120"/>
                  </a:lnTo>
                  <a:lnTo>
                    <a:pt x="7620" y="68580"/>
                  </a:lnTo>
                  <a:close/>
                </a:path>
                <a:path w="7620" h="660400">
                  <a:moveTo>
                    <a:pt x="7620" y="71120"/>
                  </a:moveTo>
                  <a:lnTo>
                    <a:pt x="0" y="71120"/>
                  </a:lnTo>
                  <a:lnTo>
                    <a:pt x="0" y="74930"/>
                  </a:lnTo>
                  <a:lnTo>
                    <a:pt x="7620" y="74930"/>
                  </a:lnTo>
                  <a:lnTo>
                    <a:pt x="7620" y="71120"/>
                  </a:lnTo>
                  <a:close/>
                </a:path>
                <a:path w="7620" h="660400">
                  <a:moveTo>
                    <a:pt x="7620" y="74930"/>
                  </a:moveTo>
                  <a:lnTo>
                    <a:pt x="0" y="74930"/>
                  </a:lnTo>
                  <a:lnTo>
                    <a:pt x="0" y="77470"/>
                  </a:lnTo>
                  <a:lnTo>
                    <a:pt x="7620" y="77470"/>
                  </a:lnTo>
                  <a:lnTo>
                    <a:pt x="7620" y="74930"/>
                  </a:lnTo>
                  <a:close/>
                </a:path>
                <a:path w="7620" h="660400">
                  <a:moveTo>
                    <a:pt x="7620" y="77470"/>
                  </a:moveTo>
                  <a:lnTo>
                    <a:pt x="0" y="77470"/>
                  </a:lnTo>
                  <a:lnTo>
                    <a:pt x="0" y="81280"/>
                  </a:lnTo>
                  <a:lnTo>
                    <a:pt x="7620" y="81280"/>
                  </a:lnTo>
                  <a:lnTo>
                    <a:pt x="7620" y="77470"/>
                  </a:lnTo>
                  <a:close/>
                </a:path>
                <a:path w="7620" h="660400">
                  <a:moveTo>
                    <a:pt x="7620" y="81280"/>
                  </a:moveTo>
                  <a:lnTo>
                    <a:pt x="0" y="81280"/>
                  </a:lnTo>
                  <a:lnTo>
                    <a:pt x="0" y="83820"/>
                  </a:lnTo>
                  <a:lnTo>
                    <a:pt x="7620" y="83820"/>
                  </a:lnTo>
                  <a:lnTo>
                    <a:pt x="7620" y="81280"/>
                  </a:lnTo>
                  <a:close/>
                </a:path>
                <a:path w="7620" h="660400">
                  <a:moveTo>
                    <a:pt x="7620" y="83820"/>
                  </a:moveTo>
                  <a:lnTo>
                    <a:pt x="0" y="83820"/>
                  </a:lnTo>
                  <a:lnTo>
                    <a:pt x="0" y="87630"/>
                  </a:lnTo>
                  <a:lnTo>
                    <a:pt x="7620" y="87630"/>
                  </a:lnTo>
                  <a:lnTo>
                    <a:pt x="7620" y="83820"/>
                  </a:lnTo>
                  <a:close/>
                </a:path>
                <a:path w="7620" h="660400">
                  <a:moveTo>
                    <a:pt x="7620" y="87630"/>
                  </a:moveTo>
                  <a:lnTo>
                    <a:pt x="0" y="87630"/>
                  </a:lnTo>
                  <a:lnTo>
                    <a:pt x="0" y="90170"/>
                  </a:lnTo>
                  <a:lnTo>
                    <a:pt x="7620" y="90170"/>
                  </a:lnTo>
                  <a:lnTo>
                    <a:pt x="7620" y="87630"/>
                  </a:lnTo>
                  <a:close/>
                </a:path>
                <a:path w="7620" h="660400">
                  <a:moveTo>
                    <a:pt x="7620" y="90170"/>
                  </a:moveTo>
                  <a:lnTo>
                    <a:pt x="0" y="90170"/>
                  </a:lnTo>
                  <a:lnTo>
                    <a:pt x="0" y="93980"/>
                  </a:lnTo>
                  <a:lnTo>
                    <a:pt x="7620" y="93980"/>
                  </a:lnTo>
                  <a:lnTo>
                    <a:pt x="7620" y="90170"/>
                  </a:lnTo>
                  <a:close/>
                </a:path>
                <a:path w="7620" h="660400">
                  <a:moveTo>
                    <a:pt x="7620" y="93980"/>
                  </a:moveTo>
                  <a:lnTo>
                    <a:pt x="0" y="93980"/>
                  </a:lnTo>
                  <a:lnTo>
                    <a:pt x="0" y="96520"/>
                  </a:lnTo>
                  <a:lnTo>
                    <a:pt x="7620" y="96520"/>
                  </a:lnTo>
                  <a:lnTo>
                    <a:pt x="7620" y="93980"/>
                  </a:lnTo>
                  <a:close/>
                </a:path>
                <a:path w="7620" h="660400">
                  <a:moveTo>
                    <a:pt x="7620" y="96520"/>
                  </a:moveTo>
                  <a:lnTo>
                    <a:pt x="0" y="96520"/>
                  </a:lnTo>
                  <a:lnTo>
                    <a:pt x="0" y="100330"/>
                  </a:lnTo>
                  <a:lnTo>
                    <a:pt x="7620" y="100330"/>
                  </a:lnTo>
                  <a:lnTo>
                    <a:pt x="7620" y="96520"/>
                  </a:lnTo>
                  <a:close/>
                </a:path>
                <a:path w="7620" h="660400">
                  <a:moveTo>
                    <a:pt x="7620" y="100330"/>
                  </a:moveTo>
                  <a:lnTo>
                    <a:pt x="0" y="100330"/>
                  </a:lnTo>
                  <a:lnTo>
                    <a:pt x="0" y="102870"/>
                  </a:lnTo>
                  <a:lnTo>
                    <a:pt x="7620" y="102870"/>
                  </a:lnTo>
                  <a:lnTo>
                    <a:pt x="7620" y="100330"/>
                  </a:lnTo>
                  <a:close/>
                </a:path>
                <a:path w="7620" h="660400">
                  <a:moveTo>
                    <a:pt x="7620" y="102870"/>
                  </a:moveTo>
                  <a:lnTo>
                    <a:pt x="0" y="102870"/>
                  </a:lnTo>
                  <a:lnTo>
                    <a:pt x="0" y="106680"/>
                  </a:lnTo>
                  <a:lnTo>
                    <a:pt x="7620" y="106680"/>
                  </a:lnTo>
                  <a:lnTo>
                    <a:pt x="7620" y="102870"/>
                  </a:lnTo>
                  <a:close/>
                </a:path>
                <a:path w="7620" h="660400">
                  <a:moveTo>
                    <a:pt x="7620" y="106680"/>
                  </a:moveTo>
                  <a:lnTo>
                    <a:pt x="0" y="106680"/>
                  </a:lnTo>
                  <a:lnTo>
                    <a:pt x="0" y="109220"/>
                  </a:lnTo>
                  <a:lnTo>
                    <a:pt x="7620" y="109220"/>
                  </a:lnTo>
                  <a:lnTo>
                    <a:pt x="7620" y="106680"/>
                  </a:lnTo>
                  <a:close/>
                </a:path>
                <a:path w="7620" h="660400">
                  <a:moveTo>
                    <a:pt x="7620" y="109220"/>
                  </a:moveTo>
                  <a:lnTo>
                    <a:pt x="0" y="109220"/>
                  </a:lnTo>
                  <a:lnTo>
                    <a:pt x="0" y="113030"/>
                  </a:lnTo>
                  <a:lnTo>
                    <a:pt x="7620" y="113030"/>
                  </a:lnTo>
                  <a:lnTo>
                    <a:pt x="7620" y="109220"/>
                  </a:lnTo>
                  <a:close/>
                </a:path>
                <a:path w="7620" h="660400">
                  <a:moveTo>
                    <a:pt x="7620" y="113030"/>
                  </a:moveTo>
                  <a:lnTo>
                    <a:pt x="0" y="113030"/>
                  </a:lnTo>
                  <a:lnTo>
                    <a:pt x="0" y="115570"/>
                  </a:lnTo>
                  <a:lnTo>
                    <a:pt x="7620" y="115570"/>
                  </a:lnTo>
                  <a:lnTo>
                    <a:pt x="7620" y="113030"/>
                  </a:lnTo>
                  <a:close/>
                </a:path>
                <a:path w="7620" h="660400">
                  <a:moveTo>
                    <a:pt x="7620" y="115570"/>
                  </a:moveTo>
                  <a:lnTo>
                    <a:pt x="0" y="115570"/>
                  </a:lnTo>
                  <a:lnTo>
                    <a:pt x="0" y="121920"/>
                  </a:lnTo>
                  <a:lnTo>
                    <a:pt x="7620" y="121920"/>
                  </a:lnTo>
                  <a:lnTo>
                    <a:pt x="7620" y="115570"/>
                  </a:lnTo>
                  <a:close/>
                </a:path>
                <a:path w="7620" h="660400">
                  <a:moveTo>
                    <a:pt x="7620" y="121920"/>
                  </a:moveTo>
                  <a:lnTo>
                    <a:pt x="0" y="121920"/>
                  </a:lnTo>
                  <a:lnTo>
                    <a:pt x="0" y="128270"/>
                  </a:lnTo>
                  <a:lnTo>
                    <a:pt x="7620" y="128270"/>
                  </a:lnTo>
                  <a:lnTo>
                    <a:pt x="7620" y="121920"/>
                  </a:lnTo>
                  <a:close/>
                </a:path>
                <a:path w="7620" h="660400">
                  <a:moveTo>
                    <a:pt x="7620" y="128270"/>
                  </a:moveTo>
                  <a:lnTo>
                    <a:pt x="0" y="128270"/>
                  </a:lnTo>
                  <a:lnTo>
                    <a:pt x="0" y="132080"/>
                  </a:lnTo>
                  <a:lnTo>
                    <a:pt x="7620" y="132080"/>
                  </a:lnTo>
                  <a:lnTo>
                    <a:pt x="7620" y="128270"/>
                  </a:lnTo>
                  <a:close/>
                </a:path>
                <a:path w="7620" h="660400">
                  <a:moveTo>
                    <a:pt x="7620" y="132080"/>
                  </a:moveTo>
                  <a:lnTo>
                    <a:pt x="0" y="132080"/>
                  </a:lnTo>
                  <a:lnTo>
                    <a:pt x="0" y="134620"/>
                  </a:lnTo>
                  <a:lnTo>
                    <a:pt x="7620" y="134620"/>
                  </a:lnTo>
                  <a:lnTo>
                    <a:pt x="7620" y="132080"/>
                  </a:lnTo>
                  <a:close/>
                </a:path>
                <a:path w="7620" h="660400">
                  <a:moveTo>
                    <a:pt x="7620" y="134620"/>
                  </a:moveTo>
                  <a:lnTo>
                    <a:pt x="0" y="134620"/>
                  </a:lnTo>
                  <a:lnTo>
                    <a:pt x="0" y="140970"/>
                  </a:lnTo>
                  <a:lnTo>
                    <a:pt x="7620" y="140970"/>
                  </a:lnTo>
                  <a:lnTo>
                    <a:pt x="7620" y="134620"/>
                  </a:lnTo>
                  <a:close/>
                </a:path>
                <a:path w="7620" h="660400">
                  <a:moveTo>
                    <a:pt x="7620" y="140970"/>
                  </a:moveTo>
                  <a:lnTo>
                    <a:pt x="0" y="140970"/>
                  </a:lnTo>
                  <a:lnTo>
                    <a:pt x="0" y="147320"/>
                  </a:lnTo>
                  <a:lnTo>
                    <a:pt x="7620" y="147320"/>
                  </a:lnTo>
                  <a:lnTo>
                    <a:pt x="7620" y="140970"/>
                  </a:lnTo>
                  <a:close/>
                </a:path>
                <a:path w="7620" h="660400">
                  <a:moveTo>
                    <a:pt x="7620" y="147320"/>
                  </a:moveTo>
                  <a:lnTo>
                    <a:pt x="0" y="147320"/>
                  </a:lnTo>
                  <a:lnTo>
                    <a:pt x="0" y="153670"/>
                  </a:lnTo>
                  <a:lnTo>
                    <a:pt x="7620" y="153670"/>
                  </a:lnTo>
                  <a:lnTo>
                    <a:pt x="7620" y="147320"/>
                  </a:lnTo>
                  <a:close/>
                </a:path>
                <a:path w="7620" h="660400">
                  <a:moveTo>
                    <a:pt x="7620" y="153670"/>
                  </a:moveTo>
                  <a:lnTo>
                    <a:pt x="0" y="153670"/>
                  </a:lnTo>
                  <a:lnTo>
                    <a:pt x="0" y="157480"/>
                  </a:lnTo>
                  <a:lnTo>
                    <a:pt x="7620" y="157480"/>
                  </a:lnTo>
                  <a:lnTo>
                    <a:pt x="7620" y="153670"/>
                  </a:lnTo>
                  <a:close/>
                </a:path>
                <a:path w="7620" h="660400">
                  <a:moveTo>
                    <a:pt x="7620" y="157480"/>
                  </a:moveTo>
                  <a:lnTo>
                    <a:pt x="0" y="157480"/>
                  </a:lnTo>
                  <a:lnTo>
                    <a:pt x="0" y="160020"/>
                  </a:lnTo>
                  <a:lnTo>
                    <a:pt x="7620" y="160020"/>
                  </a:lnTo>
                  <a:lnTo>
                    <a:pt x="7620" y="157480"/>
                  </a:lnTo>
                  <a:close/>
                </a:path>
                <a:path w="7620" h="660400">
                  <a:moveTo>
                    <a:pt x="7620" y="160020"/>
                  </a:moveTo>
                  <a:lnTo>
                    <a:pt x="0" y="160020"/>
                  </a:lnTo>
                  <a:lnTo>
                    <a:pt x="0" y="163830"/>
                  </a:lnTo>
                  <a:lnTo>
                    <a:pt x="7620" y="163830"/>
                  </a:lnTo>
                  <a:lnTo>
                    <a:pt x="7620" y="160020"/>
                  </a:lnTo>
                  <a:close/>
                </a:path>
                <a:path w="7620" h="660400">
                  <a:moveTo>
                    <a:pt x="7620" y="163830"/>
                  </a:moveTo>
                  <a:lnTo>
                    <a:pt x="0" y="163830"/>
                  </a:lnTo>
                  <a:lnTo>
                    <a:pt x="0" y="166370"/>
                  </a:lnTo>
                  <a:lnTo>
                    <a:pt x="7620" y="166370"/>
                  </a:lnTo>
                  <a:lnTo>
                    <a:pt x="7620" y="163830"/>
                  </a:lnTo>
                  <a:close/>
                </a:path>
                <a:path w="7620" h="660400">
                  <a:moveTo>
                    <a:pt x="7620" y="166370"/>
                  </a:moveTo>
                  <a:lnTo>
                    <a:pt x="0" y="166370"/>
                  </a:lnTo>
                  <a:lnTo>
                    <a:pt x="0" y="170180"/>
                  </a:lnTo>
                  <a:lnTo>
                    <a:pt x="7620" y="170180"/>
                  </a:lnTo>
                  <a:lnTo>
                    <a:pt x="7620" y="166370"/>
                  </a:lnTo>
                  <a:close/>
                </a:path>
                <a:path w="7620" h="660400">
                  <a:moveTo>
                    <a:pt x="7620" y="170180"/>
                  </a:moveTo>
                  <a:lnTo>
                    <a:pt x="0" y="170180"/>
                  </a:lnTo>
                  <a:lnTo>
                    <a:pt x="0" y="172720"/>
                  </a:lnTo>
                  <a:lnTo>
                    <a:pt x="7620" y="172720"/>
                  </a:lnTo>
                  <a:lnTo>
                    <a:pt x="7620" y="170180"/>
                  </a:lnTo>
                  <a:close/>
                </a:path>
                <a:path w="7620" h="660400">
                  <a:moveTo>
                    <a:pt x="7620" y="172720"/>
                  </a:moveTo>
                  <a:lnTo>
                    <a:pt x="0" y="172720"/>
                  </a:lnTo>
                  <a:lnTo>
                    <a:pt x="0" y="176530"/>
                  </a:lnTo>
                  <a:lnTo>
                    <a:pt x="7620" y="176530"/>
                  </a:lnTo>
                  <a:lnTo>
                    <a:pt x="7620" y="172720"/>
                  </a:lnTo>
                  <a:close/>
                </a:path>
                <a:path w="7620" h="660400">
                  <a:moveTo>
                    <a:pt x="7620" y="176530"/>
                  </a:moveTo>
                  <a:lnTo>
                    <a:pt x="0" y="176530"/>
                  </a:lnTo>
                  <a:lnTo>
                    <a:pt x="0" y="179070"/>
                  </a:lnTo>
                  <a:lnTo>
                    <a:pt x="7620" y="179070"/>
                  </a:lnTo>
                  <a:lnTo>
                    <a:pt x="7620" y="176530"/>
                  </a:lnTo>
                  <a:close/>
                </a:path>
                <a:path w="7620" h="660400">
                  <a:moveTo>
                    <a:pt x="7620" y="179070"/>
                  </a:moveTo>
                  <a:lnTo>
                    <a:pt x="0" y="179070"/>
                  </a:lnTo>
                  <a:lnTo>
                    <a:pt x="0" y="182880"/>
                  </a:lnTo>
                  <a:lnTo>
                    <a:pt x="7620" y="182880"/>
                  </a:lnTo>
                  <a:lnTo>
                    <a:pt x="7620" y="179070"/>
                  </a:lnTo>
                  <a:close/>
                </a:path>
                <a:path w="7620" h="660400">
                  <a:moveTo>
                    <a:pt x="7620" y="182880"/>
                  </a:moveTo>
                  <a:lnTo>
                    <a:pt x="0" y="182880"/>
                  </a:lnTo>
                  <a:lnTo>
                    <a:pt x="0" y="185420"/>
                  </a:lnTo>
                  <a:lnTo>
                    <a:pt x="7620" y="185420"/>
                  </a:lnTo>
                  <a:lnTo>
                    <a:pt x="7620" y="182880"/>
                  </a:lnTo>
                  <a:close/>
                </a:path>
                <a:path w="7620" h="660400">
                  <a:moveTo>
                    <a:pt x="7620" y="185420"/>
                  </a:moveTo>
                  <a:lnTo>
                    <a:pt x="0" y="185420"/>
                  </a:lnTo>
                  <a:lnTo>
                    <a:pt x="0" y="191770"/>
                  </a:lnTo>
                  <a:lnTo>
                    <a:pt x="7620" y="191770"/>
                  </a:lnTo>
                  <a:lnTo>
                    <a:pt x="7620" y="185420"/>
                  </a:lnTo>
                  <a:close/>
                </a:path>
                <a:path w="7620" h="660400">
                  <a:moveTo>
                    <a:pt x="7620" y="191770"/>
                  </a:moveTo>
                  <a:lnTo>
                    <a:pt x="0" y="191770"/>
                  </a:lnTo>
                  <a:lnTo>
                    <a:pt x="0" y="195580"/>
                  </a:lnTo>
                  <a:lnTo>
                    <a:pt x="7620" y="195580"/>
                  </a:lnTo>
                  <a:lnTo>
                    <a:pt x="7620" y="191770"/>
                  </a:lnTo>
                  <a:close/>
                </a:path>
                <a:path w="7620" h="660400">
                  <a:moveTo>
                    <a:pt x="7620" y="195580"/>
                  </a:moveTo>
                  <a:lnTo>
                    <a:pt x="0" y="195580"/>
                  </a:lnTo>
                  <a:lnTo>
                    <a:pt x="0" y="198120"/>
                  </a:lnTo>
                  <a:lnTo>
                    <a:pt x="7620" y="198120"/>
                  </a:lnTo>
                  <a:lnTo>
                    <a:pt x="7620" y="195580"/>
                  </a:lnTo>
                  <a:close/>
                </a:path>
                <a:path w="7620" h="660400">
                  <a:moveTo>
                    <a:pt x="7620" y="198120"/>
                  </a:moveTo>
                  <a:lnTo>
                    <a:pt x="0" y="198120"/>
                  </a:lnTo>
                  <a:lnTo>
                    <a:pt x="0" y="201930"/>
                  </a:lnTo>
                  <a:lnTo>
                    <a:pt x="7620" y="201930"/>
                  </a:lnTo>
                  <a:lnTo>
                    <a:pt x="7620" y="198120"/>
                  </a:lnTo>
                  <a:close/>
                </a:path>
                <a:path w="7620" h="660400">
                  <a:moveTo>
                    <a:pt x="7620" y="201930"/>
                  </a:moveTo>
                  <a:lnTo>
                    <a:pt x="0" y="201930"/>
                  </a:lnTo>
                  <a:lnTo>
                    <a:pt x="0" y="204470"/>
                  </a:lnTo>
                  <a:lnTo>
                    <a:pt x="7620" y="204470"/>
                  </a:lnTo>
                  <a:lnTo>
                    <a:pt x="7620" y="201930"/>
                  </a:lnTo>
                  <a:close/>
                </a:path>
                <a:path w="7620" h="660400">
                  <a:moveTo>
                    <a:pt x="7620" y="204470"/>
                  </a:moveTo>
                  <a:lnTo>
                    <a:pt x="0" y="204470"/>
                  </a:lnTo>
                  <a:lnTo>
                    <a:pt x="0" y="208280"/>
                  </a:lnTo>
                  <a:lnTo>
                    <a:pt x="7620" y="208280"/>
                  </a:lnTo>
                  <a:lnTo>
                    <a:pt x="7620" y="204470"/>
                  </a:lnTo>
                  <a:close/>
                </a:path>
                <a:path w="7620" h="660400">
                  <a:moveTo>
                    <a:pt x="7620" y="208280"/>
                  </a:moveTo>
                  <a:lnTo>
                    <a:pt x="0" y="208280"/>
                  </a:lnTo>
                  <a:lnTo>
                    <a:pt x="0" y="242570"/>
                  </a:lnTo>
                  <a:lnTo>
                    <a:pt x="7620" y="242570"/>
                  </a:lnTo>
                  <a:lnTo>
                    <a:pt x="7620" y="208280"/>
                  </a:lnTo>
                  <a:close/>
                </a:path>
                <a:path w="7620" h="660400">
                  <a:moveTo>
                    <a:pt x="7620" y="242570"/>
                  </a:moveTo>
                  <a:lnTo>
                    <a:pt x="0" y="242570"/>
                  </a:lnTo>
                  <a:lnTo>
                    <a:pt x="0" y="312420"/>
                  </a:lnTo>
                  <a:lnTo>
                    <a:pt x="7620" y="312420"/>
                  </a:lnTo>
                  <a:lnTo>
                    <a:pt x="7620" y="242570"/>
                  </a:lnTo>
                  <a:close/>
                </a:path>
                <a:path w="7620" h="660400">
                  <a:moveTo>
                    <a:pt x="7620" y="312420"/>
                  </a:moveTo>
                  <a:lnTo>
                    <a:pt x="0" y="312420"/>
                  </a:lnTo>
                  <a:lnTo>
                    <a:pt x="0" y="415290"/>
                  </a:lnTo>
                  <a:lnTo>
                    <a:pt x="7620" y="415290"/>
                  </a:lnTo>
                  <a:lnTo>
                    <a:pt x="7620" y="312420"/>
                  </a:lnTo>
                  <a:close/>
                </a:path>
                <a:path w="7620" h="660400">
                  <a:moveTo>
                    <a:pt x="7620" y="656590"/>
                  </a:moveTo>
                  <a:lnTo>
                    <a:pt x="3810" y="656590"/>
                  </a:lnTo>
                  <a:lnTo>
                    <a:pt x="3810" y="659130"/>
                  </a:lnTo>
                  <a:lnTo>
                    <a:pt x="5080" y="659130"/>
                  </a:lnTo>
                  <a:lnTo>
                    <a:pt x="5080" y="660400"/>
                  </a:lnTo>
                  <a:lnTo>
                    <a:pt x="7620" y="660400"/>
                  </a:lnTo>
                  <a:lnTo>
                    <a:pt x="7620" y="656590"/>
                  </a:lnTo>
                  <a:close/>
                </a:path>
                <a:path w="7620" h="660400">
                  <a:moveTo>
                    <a:pt x="7620" y="654050"/>
                  </a:moveTo>
                  <a:lnTo>
                    <a:pt x="0" y="654050"/>
                  </a:lnTo>
                  <a:lnTo>
                    <a:pt x="0" y="656590"/>
                  </a:lnTo>
                  <a:lnTo>
                    <a:pt x="1270" y="656590"/>
                  </a:lnTo>
                  <a:lnTo>
                    <a:pt x="1270" y="655320"/>
                  </a:lnTo>
                  <a:lnTo>
                    <a:pt x="7620" y="655320"/>
                  </a:lnTo>
                  <a:lnTo>
                    <a:pt x="7620" y="654050"/>
                  </a:lnTo>
                  <a:close/>
                </a:path>
                <a:path w="7620" h="660400">
                  <a:moveTo>
                    <a:pt x="7620" y="650240"/>
                  </a:moveTo>
                  <a:lnTo>
                    <a:pt x="0" y="650240"/>
                  </a:lnTo>
                  <a:lnTo>
                    <a:pt x="0" y="652780"/>
                  </a:lnTo>
                  <a:lnTo>
                    <a:pt x="7620" y="652780"/>
                  </a:lnTo>
                  <a:lnTo>
                    <a:pt x="7620" y="650240"/>
                  </a:lnTo>
                  <a:close/>
                </a:path>
                <a:path w="7620" h="660400">
                  <a:moveTo>
                    <a:pt x="7620" y="647700"/>
                  </a:moveTo>
                  <a:lnTo>
                    <a:pt x="0" y="647700"/>
                  </a:lnTo>
                  <a:lnTo>
                    <a:pt x="0" y="648970"/>
                  </a:lnTo>
                  <a:lnTo>
                    <a:pt x="7620" y="648970"/>
                  </a:lnTo>
                  <a:lnTo>
                    <a:pt x="7620" y="647700"/>
                  </a:lnTo>
                  <a:close/>
                </a:path>
                <a:path w="7620" h="660400">
                  <a:moveTo>
                    <a:pt x="7620" y="643890"/>
                  </a:moveTo>
                  <a:lnTo>
                    <a:pt x="0" y="643890"/>
                  </a:lnTo>
                  <a:lnTo>
                    <a:pt x="0" y="646430"/>
                  </a:lnTo>
                  <a:lnTo>
                    <a:pt x="7620" y="646430"/>
                  </a:lnTo>
                  <a:lnTo>
                    <a:pt x="7620" y="643890"/>
                  </a:lnTo>
                  <a:close/>
                </a:path>
                <a:path w="7620" h="660400">
                  <a:moveTo>
                    <a:pt x="7620" y="641350"/>
                  </a:moveTo>
                  <a:lnTo>
                    <a:pt x="0" y="641350"/>
                  </a:lnTo>
                  <a:lnTo>
                    <a:pt x="0" y="642620"/>
                  </a:lnTo>
                  <a:lnTo>
                    <a:pt x="7620" y="642620"/>
                  </a:lnTo>
                  <a:lnTo>
                    <a:pt x="7620" y="641350"/>
                  </a:lnTo>
                  <a:close/>
                </a:path>
                <a:path w="7620" h="660400">
                  <a:moveTo>
                    <a:pt x="7620" y="637540"/>
                  </a:moveTo>
                  <a:lnTo>
                    <a:pt x="0" y="637540"/>
                  </a:lnTo>
                  <a:lnTo>
                    <a:pt x="0" y="640080"/>
                  </a:lnTo>
                  <a:lnTo>
                    <a:pt x="7620" y="640080"/>
                  </a:lnTo>
                  <a:lnTo>
                    <a:pt x="7620" y="637540"/>
                  </a:lnTo>
                  <a:close/>
                </a:path>
                <a:path w="7620" h="660400">
                  <a:moveTo>
                    <a:pt x="7620" y="635000"/>
                  </a:moveTo>
                  <a:lnTo>
                    <a:pt x="0" y="635000"/>
                  </a:lnTo>
                  <a:lnTo>
                    <a:pt x="0" y="636270"/>
                  </a:lnTo>
                  <a:lnTo>
                    <a:pt x="7620" y="636270"/>
                  </a:lnTo>
                  <a:lnTo>
                    <a:pt x="7620" y="635000"/>
                  </a:lnTo>
                  <a:close/>
                </a:path>
                <a:path w="7620" h="660400">
                  <a:moveTo>
                    <a:pt x="7620" y="631190"/>
                  </a:moveTo>
                  <a:lnTo>
                    <a:pt x="0" y="631190"/>
                  </a:lnTo>
                  <a:lnTo>
                    <a:pt x="0" y="633730"/>
                  </a:lnTo>
                  <a:lnTo>
                    <a:pt x="7620" y="633730"/>
                  </a:lnTo>
                  <a:lnTo>
                    <a:pt x="7620" y="631190"/>
                  </a:lnTo>
                  <a:close/>
                </a:path>
                <a:path w="7620" h="660400">
                  <a:moveTo>
                    <a:pt x="7620" y="628650"/>
                  </a:moveTo>
                  <a:lnTo>
                    <a:pt x="0" y="628650"/>
                  </a:lnTo>
                  <a:lnTo>
                    <a:pt x="0" y="629920"/>
                  </a:lnTo>
                  <a:lnTo>
                    <a:pt x="7620" y="629920"/>
                  </a:lnTo>
                  <a:lnTo>
                    <a:pt x="7620" y="628650"/>
                  </a:lnTo>
                  <a:close/>
                </a:path>
                <a:path w="7620" h="660400">
                  <a:moveTo>
                    <a:pt x="7620" y="623570"/>
                  </a:moveTo>
                  <a:lnTo>
                    <a:pt x="0" y="623570"/>
                  </a:lnTo>
                  <a:lnTo>
                    <a:pt x="0" y="627380"/>
                  </a:lnTo>
                  <a:lnTo>
                    <a:pt x="7620" y="627380"/>
                  </a:lnTo>
                  <a:lnTo>
                    <a:pt x="7620" y="623570"/>
                  </a:lnTo>
                  <a:close/>
                </a:path>
                <a:path w="7620" h="660400">
                  <a:moveTo>
                    <a:pt x="7620" y="617220"/>
                  </a:moveTo>
                  <a:lnTo>
                    <a:pt x="0" y="617220"/>
                  </a:lnTo>
                  <a:lnTo>
                    <a:pt x="0" y="622300"/>
                  </a:lnTo>
                  <a:lnTo>
                    <a:pt x="7620" y="622300"/>
                  </a:lnTo>
                  <a:lnTo>
                    <a:pt x="7620" y="617220"/>
                  </a:lnTo>
                  <a:close/>
                </a:path>
                <a:path w="7620" h="660400">
                  <a:moveTo>
                    <a:pt x="7620" y="610870"/>
                  </a:moveTo>
                  <a:lnTo>
                    <a:pt x="0" y="610870"/>
                  </a:lnTo>
                  <a:lnTo>
                    <a:pt x="0" y="615950"/>
                  </a:lnTo>
                  <a:lnTo>
                    <a:pt x="7620" y="615950"/>
                  </a:lnTo>
                  <a:lnTo>
                    <a:pt x="7620" y="610870"/>
                  </a:lnTo>
                  <a:close/>
                </a:path>
                <a:path w="7620" h="660400">
                  <a:moveTo>
                    <a:pt x="7620" y="604520"/>
                  </a:moveTo>
                  <a:lnTo>
                    <a:pt x="0" y="604520"/>
                  </a:lnTo>
                  <a:lnTo>
                    <a:pt x="0" y="609600"/>
                  </a:lnTo>
                  <a:lnTo>
                    <a:pt x="7620" y="609600"/>
                  </a:lnTo>
                  <a:lnTo>
                    <a:pt x="7620" y="604520"/>
                  </a:lnTo>
                  <a:close/>
                </a:path>
                <a:path w="7620" h="660400">
                  <a:moveTo>
                    <a:pt x="7620" y="598170"/>
                  </a:moveTo>
                  <a:lnTo>
                    <a:pt x="0" y="598170"/>
                  </a:lnTo>
                  <a:lnTo>
                    <a:pt x="0" y="603250"/>
                  </a:lnTo>
                  <a:lnTo>
                    <a:pt x="7620" y="603250"/>
                  </a:lnTo>
                  <a:lnTo>
                    <a:pt x="7620" y="598170"/>
                  </a:lnTo>
                  <a:close/>
                </a:path>
                <a:path w="7620" h="660400">
                  <a:moveTo>
                    <a:pt x="7620" y="591820"/>
                  </a:moveTo>
                  <a:lnTo>
                    <a:pt x="0" y="591820"/>
                  </a:lnTo>
                  <a:lnTo>
                    <a:pt x="0" y="596900"/>
                  </a:lnTo>
                  <a:lnTo>
                    <a:pt x="7620" y="596900"/>
                  </a:lnTo>
                  <a:lnTo>
                    <a:pt x="7620" y="591820"/>
                  </a:lnTo>
                  <a:close/>
                </a:path>
                <a:path w="7620" h="660400">
                  <a:moveTo>
                    <a:pt x="7620" y="585470"/>
                  </a:moveTo>
                  <a:lnTo>
                    <a:pt x="0" y="585470"/>
                  </a:lnTo>
                  <a:lnTo>
                    <a:pt x="0" y="590550"/>
                  </a:lnTo>
                  <a:lnTo>
                    <a:pt x="7620" y="590550"/>
                  </a:lnTo>
                  <a:lnTo>
                    <a:pt x="7620" y="585470"/>
                  </a:lnTo>
                  <a:close/>
                </a:path>
                <a:path w="7620" h="660400">
                  <a:moveTo>
                    <a:pt x="7620" y="579120"/>
                  </a:moveTo>
                  <a:lnTo>
                    <a:pt x="0" y="579120"/>
                  </a:lnTo>
                  <a:lnTo>
                    <a:pt x="0" y="584200"/>
                  </a:lnTo>
                  <a:lnTo>
                    <a:pt x="7620" y="584200"/>
                  </a:lnTo>
                  <a:lnTo>
                    <a:pt x="7620" y="579120"/>
                  </a:lnTo>
                  <a:close/>
                </a:path>
                <a:path w="7620" h="660400">
                  <a:moveTo>
                    <a:pt x="7620" y="572770"/>
                  </a:moveTo>
                  <a:lnTo>
                    <a:pt x="0" y="572770"/>
                  </a:lnTo>
                  <a:lnTo>
                    <a:pt x="0" y="577850"/>
                  </a:lnTo>
                  <a:lnTo>
                    <a:pt x="7620" y="577850"/>
                  </a:lnTo>
                  <a:lnTo>
                    <a:pt x="7620" y="572770"/>
                  </a:lnTo>
                  <a:close/>
                </a:path>
                <a:path w="7620" h="660400">
                  <a:moveTo>
                    <a:pt x="7620" y="566420"/>
                  </a:moveTo>
                  <a:lnTo>
                    <a:pt x="0" y="566420"/>
                  </a:lnTo>
                  <a:lnTo>
                    <a:pt x="0" y="571500"/>
                  </a:lnTo>
                  <a:lnTo>
                    <a:pt x="7620" y="571500"/>
                  </a:lnTo>
                  <a:lnTo>
                    <a:pt x="7620" y="566420"/>
                  </a:lnTo>
                  <a:close/>
                </a:path>
                <a:path w="7620" h="660400">
                  <a:moveTo>
                    <a:pt x="7620" y="560070"/>
                  </a:moveTo>
                  <a:lnTo>
                    <a:pt x="0" y="560070"/>
                  </a:lnTo>
                  <a:lnTo>
                    <a:pt x="0" y="565150"/>
                  </a:lnTo>
                  <a:lnTo>
                    <a:pt x="7620" y="565150"/>
                  </a:lnTo>
                  <a:lnTo>
                    <a:pt x="7620" y="560070"/>
                  </a:lnTo>
                  <a:close/>
                </a:path>
                <a:path w="7620" h="660400">
                  <a:moveTo>
                    <a:pt x="7620" y="553720"/>
                  </a:moveTo>
                  <a:lnTo>
                    <a:pt x="0" y="553720"/>
                  </a:lnTo>
                  <a:lnTo>
                    <a:pt x="0" y="558800"/>
                  </a:lnTo>
                  <a:lnTo>
                    <a:pt x="7620" y="558800"/>
                  </a:lnTo>
                  <a:lnTo>
                    <a:pt x="7620" y="553720"/>
                  </a:lnTo>
                  <a:close/>
                </a:path>
                <a:path w="7620" h="660400">
                  <a:moveTo>
                    <a:pt x="7620" y="547370"/>
                  </a:moveTo>
                  <a:lnTo>
                    <a:pt x="0" y="547370"/>
                  </a:lnTo>
                  <a:lnTo>
                    <a:pt x="0" y="552450"/>
                  </a:lnTo>
                  <a:lnTo>
                    <a:pt x="7620" y="552450"/>
                  </a:lnTo>
                  <a:lnTo>
                    <a:pt x="7620" y="547370"/>
                  </a:lnTo>
                  <a:close/>
                </a:path>
                <a:path w="7620" h="660400">
                  <a:moveTo>
                    <a:pt x="7620" y="539750"/>
                  </a:moveTo>
                  <a:lnTo>
                    <a:pt x="0" y="539750"/>
                  </a:lnTo>
                  <a:lnTo>
                    <a:pt x="0" y="546100"/>
                  </a:lnTo>
                  <a:lnTo>
                    <a:pt x="7620" y="546100"/>
                  </a:lnTo>
                  <a:lnTo>
                    <a:pt x="7620" y="539750"/>
                  </a:lnTo>
                  <a:close/>
                </a:path>
                <a:path w="7620" h="660400">
                  <a:moveTo>
                    <a:pt x="7620" y="534670"/>
                  </a:moveTo>
                  <a:lnTo>
                    <a:pt x="0" y="534670"/>
                  </a:lnTo>
                  <a:lnTo>
                    <a:pt x="0" y="538480"/>
                  </a:lnTo>
                  <a:lnTo>
                    <a:pt x="7620" y="538480"/>
                  </a:lnTo>
                  <a:lnTo>
                    <a:pt x="7620" y="534670"/>
                  </a:lnTo>
                  <a:close/>
                </a:path>
                <a:path w="7620" h="660400">
                  <a:moveTo>
                    <a:pt x="7620" y="528320"/>
                  </a:moveTo>
                  <a:lnTo>
                    <a:pt x="0" y="528320"/>
                  </a:lnTo>
                  <a:lnTo>
                    <a:pt x="0" y="533400"/>
                  </a:lnTo>
                  <a:lnTo>
                    <a:pt x="7620" y="533400"/>
                  </a:lnTo>
                  <a:lnTo>
                    <a:pt x="7620" y="528320"/>
                  </a:lnTo>
                  <a:close/>
                </a:path>
                <a:path w="7620" h="660400">
                  <a:moveTo>
                    <a:pt x="7620" y="520700"/>
                  </a:moveTo>
                  <a:lnTo>
                    <a:pt x="0" y="520700"/>
                  </a:lnTo>
                  <a:lnTo>
                    <a:pt x="0" y="527050"/>
                  </a:lnTo>
                  <a:lnTo>
                    <a:pt x="7620" y="527050"/>
                  </a:lnTo>
                  <a:lnTo>
                    <a:pt x="7620" y="520700"/>
                  </a:lnTo>
                  <a:close/>
                </a:path>
                <a:path w="7620" h="660400">
                  <a:moveTo>
                    <a:pt x="7620" y="515620"/>
                  </a:moveTo>
                  <a:lnTo>
                    <a:pt x="0" y="515620"/>
                  </a:lnTo>
                  <a:lnTo>
                    <a:pt x="0" y="519430"/>
                  </a:lnTo>
                  <a:lnTo>
                    <a:pt x="7620" y="519430"/>
                  </a:lnTo>
                  <a:lnTo>
                    <a:pt x="7620" y="515620"/>
                  </a:lnTo>
                  <a:close/>
                </a:path>
                <a:path w="7620" h="660400">
                  <a:moveTo>
                    <a:pt x="7620" y="509270"/>
                  </a:moveTo>
                  <a:lnTo>
                    <a:pt x="0" y="509270"/>
                  </a:lnTo>
                  <a:lnTo>
                    <a:pt x="0" y="514350"/>
                  </a:lnTo>
                  <a:lnTo>
                    <a:pt x="7620" y="514350"/>
                  </a:lnTo>
                  <a:lnTo>
                    <a:pt x="7620" y="509270"/>
                  </a:lnTo>
                  <a:close/>
                </a:path>
                <a:path w="7620" h="660400">
                  <a:moveTo>
                    <a:pt x="7620" y="502920"/>
                  </a:moveTo>
                  <a:lnTo>
                    <a:pt x="0" y="502920"/>
                  </a:lnTo>
                  <a:lnTo>
                    <a:pt x="0" y="508000"/>
                  </a:lnTo>
                  <a:lnTo>
                    <a:pt x="7620" y="508000"/>
                  </a:lnTo>
                  <a:lnTo>
                    <a:pt x="7620" y="502920"/>
                  </a:lnTo>
                  <a:close/>
                </a:path>
                <a:path w="7620" h="660400">
                  <a:moveTo>
                    <a:pt x="7620" y="496570"/>
                  </a:moveTo>
                  <a:lnTo>
                    <a:pt x="0" y="496570"/>
                  </a:lnTo>
                  <a:lnTo>
                    <a:pt x="0" y="501650"/>
                  </a:lnTo>
                  <a:lnTo>
                    <a:pt x="7620" y="501650"/>
                  </a:lnTo>
                  <a:lnTo>
                    <a:pt x="7620" y="496570"/>
                  </a:lnTo>
                  <a:close/>
                </a:path>
                <a:path w="7620" h="660400">
                  <a:moveTo>
                    <a:pt x="7620" y="490220"/>
                  </a:moveTo>
                  <a:lnTo>
                    <a:pt x="0" y="490220"/>
                  </a:lnTo>
                  <a:lnTo>
                    <a:pt x="0" y="495300"/>
                  </a:lnTo>
                  <a:lnTo>
                    <a:pt x="7620" y="495300"/>
                  </a:lnTo>
                  <a:lnTo>
                    <a:pt x="7620" y="490220"/>
                  </a:lnTo>
                  <a:close/>
                </a:path>
                <a:path w="7620" h="660400">
                  <a:moveTo>
                    <a:pt x="7620" y="483870"/>
                  </a:moveTo>
                  <a:lnTo>
                    <a:pt x="0" y="483870"/>
                  </a:lnTo>
                  <a:lnTo>
                    <a:pt x="0" y="488950"/>
                  </a:lnTo>
                  <a:lnTo>
                    <a:pt x="7620" y="488950"/>
                  </a:lnTo>
                  <a:lnTo>
                    <a:pt x="7620" y="483870"/>
                  </a:lnTo>
                  <a:close/>
                </a:path>
                <a:path w="7620" h="660400">
                  <a:moveTo>
                    <a:pt x="7620" y="477520"/>
                  </a:moveTo>
                  <a:lnTo>
                    <a:pt x="0" y="477520"/>
                  </a:lnTo>
                  <a:lnTo>
                    <a:pt x="0" y="482600"/>
                  </a:lnTo>
                  <a:lnTo>
                    <a:pt x="7620" y="482600"/>
                  </a:lnTo>
                  <a:lnTo>
                    <a:pt x="7620" y="477520"/>
                  </a:lnTo>
                  <a:close/>
                </a:path>
                <a:path w="7620" h="660400">
                  <a:moveTo>
                    <a:pt x="7620" y="471170"/>
                  </a:moveTo>
                  <a:lnTo>
                    <a:pt x="0" y="471170"/>
                  </a:lnTo>
                  <a:lnTo>
                    <a:pt x="0" y="476250"/>
                  </a:lnTo>
                  <a:lnTo>
                    <a:pt x="7620" y="476250"/>
                  </a:lnTo>
                  <a:lnTo>
                    <a:pt x="7620" y="471170"/>
                  </a:lnTo>
                  <a:close/>
                </a:path>
                <a:path w="7620" h="660400">
                  <a:moveTo>
                    <a:pt x="7620" y="464820"/>
                  </a:moveTo>
                  <a:lnTo>
                    <a:pt x="0" y="464820"/>
                  </a:lnTo>
                  <a:lnTo>
                    <a:pt x="0" y="469900"/>
                  </a:lnTo>
                  <a:lnTo>
                    <a:pt x="7620" y="469900"/>
                  </a:lnTo>
                  <a:lnTo>
                    <a:pt x="7620" y="464820"/>
                  </a:lnTo>
                  <a:close/>
                </a:path>
                <a:path w="7620" h="660400">
                  <a:moveTo>
                    <a:pt x="7620" y="458470"/>
                  </a:moveTo>
                  <a:lnTo>
                    <a:pt x="0" y="458470"/>
                  </a:lnTo>
                  <a:lnTo>
                    <a:pt x="0" y="463550"/>
                  </a:lnTo>
                  <a:lnTo>
                    <a:pt x="7620" y="463550"/>
                  </a:lnTo>
                  <a:lnTo>
                    <a:pt x="7620" y="458470"/>
                  </a:lnTo>
                  <a:close/>
                </a:path>
                <a:path w="7620" h="660400">
                  <a:moveTo>
                    <a:pt x="7620" y="452120"/>
                  </a:moveTo>
                  <a:lnTo>
                    <a:pt x="0" y="452120"/>
                  </a:lnTo>
                  <a:lnTo>
                    <a:pt x="0" y="457200"/>
                  </a:lnTo>
                  <a:lnTo>
                    <a:pt x="7620" y="457200"/>
                  </a:lnTo>
                  <a:lnTo>
                    <a:pt x="7620" y="452120"/>
                  </a:lnTo>
                  <a:close/>
                </a:path>
                <a:path w="7620" h="660400">
                  <a:moveTo>
                    <a:pt x="7620" y="445770"/>
                  </a:moveTo>
                  <a:lnTo>
                    <a:pt x="0" y="445770"/>
                  </a:lnTo>
                  <a:lnTo>
                    <a:pt x="0" y="450850"/>
                  </a:lnTo>
                  <a:lnTo>
                    <a:pt x="7620" y="450850"/>
                  </a:lnTo>
                  <a:lnTo>
                    <a:pt x="7620" y="445770"/>
                  </a:lnTo>
                  <a:close/>
                </a:path>
                <a:path w="7620" h="660400">
                  <a:moveTo>
                    <a:pt x="7620" y="439420"/>
                  </a:moveTo>
                  <a:lnTo>
                    <a:pt x="0" y="439420"/>
                  </a:lnTo>
                  <a:lnTo>
                    <a:pt x="0" y="444500"/>
                  </a:lnTo>
                  <a:lnTo>
                    <a:pt x="7620" y="444500"/>
                  </a:lnTo>
                  <a:lnTo>
                    <a:pt x="7620" y="439420"/>
                  </a:lnTo>
                  <a:close/>
                </a:path>
                <a:path w="7620" h="660400">
                  <a:moveTo>
                    <a:pt x="7620" y="433070"/>
                  </a:moveTo>
                  <a:lnTo>
                    <a:pt x="0" y="433070"/>
                  </a:lnTo>
                  <a:lnTo>
                    <a:pt x="0" y="438150"/>
                  </a:lnTo>
                  <a:lnTo>
                    <a:pt x="7620" y="438150"/>
                  </a:lnTo>
                  <a:lnTo>
                    <a:pt x="7620" y="433070"/>
                  </a:lnTo>
                  <a:close/>
                </a:path>
                <a:path w="7620" h="660400">
                  <a:moveTo>
                    <a:pt x="7620" y="426720"/>
                  </a:moveTo>
                  <a:lnTo>
                    <a:pt x="0" y="426720"/>
                  </a:lnTo>
                  <a:lnTo>
                    <a:pt x="0" y="431800"/>
                  </a:lnTo>
                  <a:lnTo>
                    <a:pt x="7620" y="431800"/>
                  </a:lnTo>
                  <a:lnTo>
                    <a:pt x="7620" y="426720"/>
                  </a:lnTo>
                  <a:close/>
                </a:path>
                <a:path w="7620" h="660400">
                  <a:moveTo>
                    <a:pt x="7620" y="420370"/>
                  </a:moveTo>
                  <a:lnTo>
                    <a:pt x="0" y="420370"/>
                  </a:lnTo>
                  <a:lnTo>
                    <a:pt x="0" y="425450"/>
                  </a:lnTo>
                  <a:lnTo>
                    <a:pt x="7620" y="425450"/>
                  </a:lnTo>
                  <a:lnTo>
                    <a:pt x="7620" y="420370"/>
                  </a:lnTo>
                  <a:close/>
                </a:path>
                <a:path w="7620" h="660400">
                  <a:moveTo>
                    <a:pt x="7620" y="416560"/>
                  </a:moveTo>
                  <a:lnTo>
                    <a:pt x="0" y="416560"/>
                  </a:lnTo>
                  <a:lnTo>
                    <a:pt x="0" y="419100"/>
                  </a:lnTo>
                  <a:lnTo>
                    <a:pt x="7620" y="419100"/>
                  </a:lnTo>
                  <a:lnTo>
                    <a:pt x="7620" y="416560"/>
                  </a:lnTo>
                  <a:close/>
                </a:path>
              </a:pathLst>
            </a:custGeom>
            <a:solidFill>
              <a:srgbClr val="2900F9"/>
            </a:solidFill>
          </p:spPr>
          <p:txBody>
            <a:bodyPr bIns="0" lIns="0" rIns="0" rtlCol="0" tIns="0" wrap="square"/>
            <a:p/>
          </p:txBody>
        </p:sp>
        <p:sp>
          <p:nvSpPr>
            <p:cNvPr id="1051095" name="object 2411"/>
            <p:cNvSpPr/>
            <p:nvPr/>
          </p:nvSpPr>
          <p:spPr>
            <a:xfrm>
              <a:off x="6252210" y="5828030"/>
              <a:ext cx="7620" cy="654050"/>
            </a:xfrm>
            <a:custGeom>
              <a:avLst/>
              <a:ahLst/>
              <a:rect l="l" t="t" r="r" b="b"/>
              <a:pathLst>
                <a:path w="7620" h="654050">
                  <a:moveTo>
                    <a:pt x="7619" y="0"/>
                  </a:moveTo>
                  <a:lnTo>
                    <a:pt x="5079" y="0"/>
                  </a:lnTo>
                  <a:lnTo>
                    <a:pt x="5079" y="1270"/>
                  </a:lnTo>
                  <a:lnTo>
                    <a:pt x="2539" y="1270"/>
                  </a:lnTo>
                  <a:lnTo>
                    <a:pt x="2539" y="2540"/>
                  </a:lnTo>
                  <a:lnTo>
                    <a:pt x="0" y="2540"/>
                  </a:lnTo>
                  <a:lnTo>
                    <a:pt x="0" y="5080"/>
                  </a:lnTo>
                  <a:lnTo>
                    <a:pt x="7619" y="5080"/>
                  </a:lnTo>
                  <a:lnTo>
                    <a:pt x="7619" y="0"/>
                  </a:lnTo>
                  <a:close/>
                </a:path>
                <a:path w="7620" h="654050">
                  <a:moveTo>
                    <a:pt x="7619" y="5080"/>
                  </a:moveTo>
                  <a:lnTo>
                    <a:pt x="0" y="5080"/>
                  </a:lnTo>
                  <a:lnTo>
                    <a:pt x="0" y="8890"/>
                  </a:lnTo>
                  <a:lnTo>
                    <a:pt x="7619" y="8890"/>
                  </a:lnTo>
                  <a:lnTo>
                    <a:pt x="7619" y="5080"/>
                  </a:lnTo>
                  <a:close/>
                </a:path>
                <a:path w="7620" h="654050">
                  <a:moveTo>
                    <a:pt x="7619" y="8890"/>
                  </a:moveTo>
                  <a:lnTo>
                    <a:pt x="0" y="8890"/>
                  </a:lnTo>
                  <a:lnTo>
                    <a:pt x="0" y="11430"/>
                  </a:lnTo>
                  <a:lnTo>
                    <a:pt x="7619" y="11430"/>
                  </a:lnTo>
                  <a:lnTo>
                    <a:pt x="7619" y="8890"/>
                  </a:lnTo>
                  <a:close/>
                </a:path>
                <a:path w="7620" h="654050">
                  <a:moveTo>
                    <a:pt x="7619" y="11430"/>
                  </a:moveTo>
                  <a:lnTo>
                    <a:pt x="0" y="11430"/>
                  </a:lnTo>
                  <a:lnTo>
                    <a:pt x="0" y="15240"/>
                  </a:lnTo>
                  <a:lnTo>
                    <a:pt x="7619" y="15240"/>
                  </a:lnTo>
                  <a:lnTo>
                    <a:pt x="7619" y="11430"/>
                  </a:lnTo>
                  <a:close/>
                </a:path>
                <a:path w="7620" h="654050">
                  <a:moveTo>
                    <a:pt x="7619" y="15240"/>
                  </a:moveTo>
                  <a:lnTo>
                    <a:pt x="0" y="15240"/>
                  </a:lnTo>
                  <a:lnTo>
                    <a:pt x="0" y="17780"/>
                  </a:lnTo>
                  <a:lnTo>
                    <a:pt x="7619" y="17780"/>
                  </a:lnTo>
                  <a:lnTo>
                    <a:pt x="7619" y="15240"/>
                  </a:lnTo>
                  <a:close/>
                </a:path>
                <a:path w="7620" h="654050">
                  <a:moveTo>
                    <a:pt x="7619" y="17780"/>
                  </a:moveTo>
                  <a:lnTo>
                    <a:pt x="0" y="17780"/>
                  </a:lnTo>
                  <a:lnTo>
                    <a:pt x="0" y="21590"/>
                  </a:lnTo>
                  <a:lnTo>
                    <a:pt x="7619" y="21590"/>
                  </a:lnTo>
                  <a:lnTo>
                    <a:pt x="7619" y="17780"/>
                  </a:lnTo>
                  <a:close/>
                </a:path>
                <a:path w="7620" h="654050">
                  <a:moveTo>
                    <a:pt x="7619" y="21590"/>
                  </a:moveTo>
                  <a:lnTo>
                    <a:pt x="0" y="21590"/>
                  </a:lnTo>
                  <a:lnTo>
                    <a:pt x="0" y="24130"/>
                  </a:lnTo>
                  <a:lnTo>
                    <a:pt x="7619" y="24130"/>
                  </a:lnTo>
                  <a:lnTo>
                    <a:pt x="7619" y="21590"/>
                  </a:lnTo>
                  <a:close/>
                </a:path>
                <a:path w="7620" h="654050">
                  <a:moveTo>
                    <a:pt x="7619" y="24130"/>
                  </a:moveTo>
                  <a:lnTo>
                    <a:pt x="0" y="24130"/>
                  </a:lnTo>
                  <a:lnTo>
                    <a:pt x="0" y="27940"/>
                  </a:lnTo>
                  <a:lnTo>
                    <a:pt x="7619" y="27940"/>
                  </a:lnTo>
                  <a:lnTo>
                    <a:pt x="7619" y="24130"/>
                  </a:lnTo>
                  <a:close/>
                </a:path>
                <a:path w="7620" h="654050">
                  <a:moveTo>
                    <a:pt x="7619" y="27940"/>
                  </a:moveTo>
                  <a:lnTo>
                    <a:pt x="0" y="27940"/>
                  </a:lnTo>
                  <a:lnTo>
                    <a:pt x="0" y="30480"/>
                  </a:lnTo>
                  <a:lnTo>
                    <a:pt x="7619" y="30480"/>
                  </a:lnTo>
                  <a:lnTo>
                    <a:pt x="7619" y="27940"/>
                  </a:lnTo>
                  <a:close/>
                </a:path>
                <a:path w="7620" h="654050">
                  <a:moveTo>
                    <a:pt x="7619" y="30480"/>
                  </a:moveTo>
                  <a:lnTo>
                    <a:pt x="0" y="30480"/>
                  </a:lnTo>
                  <a:lnTo>
                    <a:pt x="0" y="36830"/>
                  </a:lnTo>
                  <a:lnTo>
                    <a:pt x="7619" y="36830"/>
                  </a:lnTo>
                  <a:lnTo>
                    <a:pt x="7619" y="30480"/>
                  </a:lnTo>
                  <a:close/>
                </a:path>
                <a:path w="7620" h="654050">
                  <a:moveTo>
                    <a:pt x="7619" y="36830"/>
                  </a:moveTo>
                  <a:lnTo>
                    <a:pt x="0" y="36830"/>
                  </a:lnTo>
                  <a:lnTo>
                    <a:pt x="0" y="40640"/>
                  </a:lnTo>
                  <a:lnTo>
                    <a:pt x="7619" y="40640"/>
                  </a:lnTo>
                  <a:lnTo>
                    <a:pt x="7619" y="36830"/>
                  </a:lnTo>
                  <a:close/>
                </a:path>
                <a:path w="7620" h="654050">
                  <a:moveTo>
                    <a:pt x="7619" y="40640"/>
                  </a:moveTo>
                  <a:lnTo>
                    <a:pt x="0" y="40640"/>
                  </a:lnTo>
                  <a:lnTo>
                    <a:pt x="0" y="43180"/>
                  </a:lnTo>
                  <a:lnTo>
                    <a:pt x="7619" y="43180"/>
                  </a:lnTo>
                  <a:lnTo>
                    <a:pt x="7619" y="40640"/>
                  </a:lnTo>
                  <a:close/>
                </a:path>
                <a:path w="7620" h="654050">
                  <a:moveTo>
                    <a:pt x="7619" y="43180"/>
                  </a:moveTo>
                  <a:lnTo>
                    <a:pt x="0" y="43180"/>
                  </a:lnTo>
                  <a:lnTo>
                    <a:pt x="0" y="46990"/>
                  </a:lnTo>
                  <a:lnTo>
                    <a:pt x="7619" y="46990"/>
                  </a:lnTo>
                  <a:lnTo>
                    <a:pt x="7619" y="43180"/>
                  </a:lnTo>
                  <a:close/>
                </a:path>
                <a:path w="7620" h="654050">
                  <a:moveTo>
                    <a:pt x="7619" y="46990"/>
                  </a:moveTo>
                  <a:lnTo>
                    <a:pt x="0" y="46990"/>
                  </a:lnTo>
                  <a:lnTo>
                    <a:pt x="0" y="49530"/>
                  </a:lnTo>
                  <a:lnTo>
                    <a:pt x="7619" y="49530"/>
                  </a:lnTo>
                  <a:lnTo>
                    <a:pt x="7619" y="46990"/>
                  </a:lnTo>
                  <a:close/>
                </a:path>
                <a:path w="7620" h="654050">
                  <a:moveTo>
                    <a:pt x="7619" y="49530"/>
                  </a:moveTo>
                  <a:lnTo>
                    <a:pt x="0" y="49530"/>
                  </a:lnTo>
                  <a:lnTo>
                    <a:pt x="0" y="53340"/>
                  </a:lnTo>
                  <a:lnTo>
                    <a:pt x="7619" y="53340"/>
                  </a:lnTo>
                  <a:lnTo>
                    <a:pt x="7619" y="49530"/>
                  </a:lnTo>
                  <a:close/>
                </a:path>
                <a:path w="7620" h="654050">
                  <a:moveTo>
                    <a:pt x="7619" y="53340"/>
                  </a:moveTo>
                  <a:lnTo>
                    <a:pt x="0" y="53340"/>
                  </a:lnTo>
                  <a:lnTo>
                    <a:pt x="0" y="59690"/>
                  </a:lnTo>
                  <a:lnTo>
                    <a:pt x="7619" y="59690"/>
                  </a:lnTo>
                  <a:lnTo>
                    <a:pt x="7619" y="53340"/>
                  </a:lnTo>
                  <a:close/>
                </a:path>
                <a:path w="7620" h="654050">
                  <a:moveTo>
                    <a:pt x="7619" y="59690"/>
                  </a:moveTo>
                  <a:lnTo>
                    <a:pt x="0" y="59690"/>
                  </a:lnTo>
                  <a:lnTo>
                    <a:pt x="0" y="62230"/>
                  </a:lnTo>
                  <a:lnTo>
                    <a:pt x="7619" y="62230"/>
                  </a:lnTo>
                  <a:lnTo>
                    <a:pt x="7619" y="59690"/>
                  </a:lnTo>
                  <a:close/>
                </a:path>
                <a:path w="7620" h="654050">
                  <a:moveTo>
                    <a:pt x="7619" y="62230"/>
                  </a:moveTo>
                  <a:lnTo>
                    <a:pt x="0" y="62230"/>
                  </a:lnTo>
                  <a:lnTo>
                    <a:pt x="0" y="66040"/>
                  </a:lnTo>
                  <a:lnTo>
                    <a:pt x="7619" y="66040"/>
                  </a:lnTo>
                  <a:lnTo>
                    <a:pt x="7619" y="62230"/>
                  </a:lnTo>
                  <a:close/>
                </a:path>
                <a:path w="7620" h="654050">
                  <a:moveTo>
                    <a:pt x="7619" y="66040"/>
                  </a:moveTo>
                  <a:lnTo>
                    <a:pt x="0" y="66040"/>
                  </a:lnTo>
                  <a:lnTo>
                    <a:pt x="0" y="68580"/>
                  </a:lnTo>
                  <a:lnTo>
                    <a:pt x="7619" y="68580"/>
                  </a:lnTo>
                  <a:lnTo>
                    <a:pt x="7619" y="66040"/>
                  </a:lnTo>
                  <a:close/>
                </a:path>
                <a:path w="7620" h="654050">
                  <a:moveTo>
                    <a:pt x="7619" y="68580"/>
                  </a:moveTo>
                  <a:lnTo>
                    <a:pt x="0" y="68580"/>
                  </a:lnTo>
                  <a:lnTo>
                    <a:pt x="0" y="72390"/>
                  </a:lnTo>
                  <a:lnTo>
                    <a:pt x="7619" y="72390"/>
                  </a:lnTo>
                  <a:lnTo>
                    <a:pt x="7619" y="68580"/>
                  </a:lnTo>
                  <a:close/>
                </a:path>
                <a:path w="7620" h="654050">
                  <a:moveTo>
                    <a:pt x="7619" y="72390"/>
                  </a:moveTo>
                  <a:lnTo>
                    <a:pt x="0" y="72390"/>
                  </a:lnTo>
                  <a:lnTo>
                    <a:pt x="0" y="74930"/>
                  </a:lnTo>
                  <a:lnTo>
                    <a:pt x="7619" y="74930"/>
                  </a:lnTo>
                  <a:lnTo>
                    <a:pt x="7619" y="72390"/>
                  </a:lnTo>
                  <a:close/>
                </a:path>
                <a:path w="7620" h="654050">
                  <a:moveTo>
                    <a:pt x="7619" y="74930"/>
                  </a:moveTo>
                  <a:lnTo>
                    <a:pt x="0" y="74930"/>
                  </a:lnTo>
                  <a:lnTo>
                    <a:pt x="0" y="78740"/>
                  </a:lnTo>
                  <a:lnTo>
                    <a:pt x="7619" y="78740"/>
                  </a:lnTo>
                  <a:lnTo>
                    <a:pt x="7619" y="74930"/>
                  </a:lnTo>
                  <a:close/>
                </a:path>
                <a:path w="7620" h="654050">
                  <a:moveTo>
                    <a:pt x="7619" y="78740"/>
                  </a:moveTo>
                  <a:lnTo>
                    <a:pt x="0" y="78740"/>
                  </a:lnTo>
                  <a:lnTo>
                    <a:pt x="0" y="81280"/>
                  </a:lnTo>
                  <a:lnTo>
                    <a:pt x="7619" y="81280"/>
                  </a:lnTo>
                  <a:lnTo>
                    <a:pt x="7619" y="78740"/>
                  </a:lnTo>
                  <a:close/>
                </a:path>
                <a:path w="7620" h="654050">
                  <a:moveTo>
                    <a:pt x="7619" y="81280"/>
                  </a:moveTo>
                  <a:lnTo>
                    <a:pt x="0" y="81280"/>
                  </a:lnTo>
                  <a:lnTo>
                    <a:pt x="0" y="85090"/>
                  </a:lnTo>
                  <a:lnTo>
                    <a:pt x="7619" y="85090"/>
                  </a:lnTo>
                  <a:lnTo>
                    <a:pt x="7619" y="81280"/>
                  </a:lnTo>
                  <a:close/>
                </a:path>
                <a:path w="7620" h="654050">
                  <a:moveTo>
                    <a:pt x="7619" y="85090"/>
                  </a:moveTo>
                  <a:lnTo>
                    <a:pt x="0" y="85090"/>
                  </a:lnTo>
                  <a:lnTo>
                    <a:pt x="0" y="87630"/>
                  </a:lnTo>
                  <a:lnTo>
                    <a:pt x="7619" y="87630"/>
                  </a:lnTo>
                  <a:lnTo>
                    <a:pt x="7619" y="85090"/>
                  </a:lnTo>
                  <a:close/>
                </a:path>
                <a:path w="7620" h="654050">
                  <a:moveTo>
                    <a:pt x="7619" y="87630"/>
                  </a:moveTo>
                  <a:lnTo>
                    <a:pt x="0" y="87630"/>
                  </a:lnTo>
                  <a:lnTo>
                    <a:pt x="0" y="91440"/>
                  </a:lnTo>
                  <a:lnTo>
                    <a:pt x="7619" y="91440"/>
                  </a:lnTo>
                  <a:lnTo>
                    <a:pt x="7619" y="87630"/>
                  </a:lnTo>
                  <a:close/>
                </a:path>
                <a:path w="7620" h="654050">
                  <a:moveTo>
                    <a:pt x="7619" y="91440"/>
                  </a:moveTo>
                  <a:lnTo>
                    <a:pt x="0" y="91440"/>
                  </a:lnTo>
                  <a:lnTo>
                    <a:pt x="0" y="93980"/>
                  </a:lnTo>
                  <a:lnTo>
                    <a:pt x="7619" y="93980"/>
                  </a:lnTo>
                  <a:lnTo>
                    <a:pt x="7619" y="91440"/>
                  </a:lnTo>
                  <a:close/>
                </a:path>
                <a:path w="7620" h="654050">
                  <a:moveTo>
                    <a:pt x="7619" y="93980"/>
                  </a:moveTo>
                  <a:lnTo>
                    <a:pt x="0" y="93980"/>
                  </a:lnTo>
                  <a:lnTo>
                    <a:pt x="0" y="97790"/>
                  </a:lnTo>
                  <a:lnTo>
                    <a:pt x="7619" y="97790"/>
                  </a:lnTo>
                  <a:lnTo>
                    <a:pt x="7619" y="93980"/>
                  </a:lnTo>
                  <a:close/>
                </a:path>
                <a:path w="7620" h="654050">
                  <a:moveTo>
                    <a:pt x="7619" y="97790"/>
                  </a:moveTo>
                  <a:lnTo>
                    <a:pt x="0" y="97790"/>
                  </a:lnTo>
                  <a:lnTo>
                    <a:pt x="0" y="100330"/>
                  </a:lnTo>
                  <a:lnTo>
                    <a:pt x="7619" y="100330"/>
                  </a:lnTo>
                  <a:lnTo>
                    <a:pt x="7619" y="97790"/>
                  </a:lnTo>
                  <a:close/>
                </a:path>
                <a:path w="7620" h="654050">
                  <a:moveTo>
                    <a:pt x="7619" y="100330"/>
                  </a:moveTo>
                  <a:lnTo>
                    <a:pt x="0" y="100330"/>
                  </a:lnTo>
                  <a:lnTo>
                    <a:pt x="0" y="104140"/>
                  </a:lnTo>
                  <a:lnTo>
                    <a:pt x="7619" y="104140"/>
                  </a:lnTo>
                  <a:lnTo>
                    <a:pt x="7619" y="100330"/>
                  </a:lnTo>
                  <a:close/>
                </a:path>
                <a:path w="7620" h="654050">
                  <a:moveTo>
                    <a:pt x="7619" y="104140"/>
                  </a:moveTo>
                  <a:lnTo>
                    <a:pt x="0" y="104140"/>
                  </a:lnTo>
                  <a:lnTo>
                    <a:pt x="0" y="106680"/>
                  </a:lnTo>
                  <a:lnTo>
                    <a:pt x="7619" y="106680"/>
                  </a:lnTo>
                  <a:lnTo>
                    <a:pt x="7619" y="104140"/>
                  </a:lnTo>
                  <a:close/>
                </a:path>
                <a:path w="7620" h="654050">
                  <a:moveTo>
                    <a:pt x="7619" y="106680"/>
                  </a:moveTo>
                  <a:lnTo>
                    <a:pt x="0" y="106680"/>
                  </a:lnTo>
                  <a:lnTo>
                    <a:pt x="0" y="110490"/>
                  </a:lnTo>
                  <a:lnTo>
                    <a:pt x="7619" y="110490"/>
                  </a:lnTo>
                  <a:lnTo>
                    <a:pt x="7619" y="106680"/>
                  </a:lnTo>
                  <a:close/>
                </a:path>
                <a:path w="7620" h="654050">
                  <a:moveTo>
                    <a:pt x="7619" y="110490"/>
                  </a:moveTo>
                  <a:lnTo>
                    <a:pt x="0" y="110490"/>
                  </a:lnTo>
                  <a:lnTo>
                    <a:pt x="0" y="113030"/>
                  </a:lnTo>
                  <a:lnTo>
                    <a:pt x="7619" y="113030"/>
                  </a:lnTo>
                  <a:lnTo>
                    <a:pt x="7619" y="110490"/>
                  </a:lnTo>
                  <a:close/>
                </a:path>
                <a:path w="7620" h="654050">
                  <a:moveTo>
                    <a:pt x="7619" y="113030"/>
                  </a:moveTo>
                  <a:lnTo>
                    <a:pt x="0" y="113030"/>
                  </a:lnTo>
                  <a:lnTo>
                    <a:pt x="0" y="119380"/>
                  </a:lnTo>
                  <a:lnTo>
                    <a:pt x="7619" y="119380"/>
                  </a:lnTo>
                  <a:lnTo>
                    <a:pt x="7619" y="113030"/>
                  </a:lnTo>
                  <a:close/>
                </a:path>
                <a:path w="7620" h="654050">
                  <a:moveTo>
                    <a:pt x="7619" y="119380"/>
                  </a:moveTo>
                  <a:lnTo>
                    <a:pt x="0" y="119380"/>
                  </a:lnTo>
                  <a:lnTo>
                    <a:pt x="0" y="125730"/>
                  </a:lnTo>
                  <a:lnTo>
                    <a:pt x="7619" y="125730"/>
                  </a:lnTo>
                  <a:lnTo>
                    <a:pt x="7619" y="119380"/>
                  </a:lnTo>
                  <a:close/>
                </a:path>
                <a:path w="7620" h="654050">
                  <a:moveTo>
                    <a:pt x="7619" y="125730"/>
                  </a:moveTo>
                  <a:lnTo>
                    <a:pt x="0" y="125730"/>
                  </a:lnTo>
                  <a:lnTo>
                    <a:pt x="0" y="129540"/>
                  </a:lnTo>
                  <a:lnTo>
                    <a:pt x="7619" y="129540"/>
                  </a:lnTo>
                  <a:lnTo>
                    <a:pt x="7619" y="125730"/>
                  </a:lnTo>
                  <a:close/>
                </a:path>
                <a:path w="7620" h="654050">
                  <a:moveTo>
                    <a:pt x="7619" y="129540"/>
                  </a:moveTo>
                  <a:lnTo>
                    <a:pt x="0" y="129540"/>
                  </a:lnTo>
                  <a:lnTo>
                    <a:pt x="0" y="132080"/>
                  </a:lnTo>
                  <a:lnTo>
                    <a:pt x="7619" y="132080"/>
                  </a:lnTo>
                  <a:lnTo>
                    <a:pt x="7619" y="129540"/>
                  </a:lnTo>
                  <a:close/>
                </a:path>
                <a:path w="7620" h="654050">
                  <a:moveTo>
                    <a:pt x="7619" y="132080"/>
                  </a:moveTo>
                  <a:lnTo>
                    <a:pt x="0" y="132080"/>
                  </a:lnTo>
                  <a:lnTo>
                    <a:pt x="0" y="138430"/>
                  </a:lnTo>
                  <a:lnTo>
                    <a:pt x="7619" y="138430"/>
                  </a:lnTo>
                  <a:lnTo>
                    <a:pt x="7619" y="132080"/>
                  </a:lnTo>
                  <a:close/>
                </a:path>
                <a:path w="7620" h="654050">
                  <a:moveTo>
                    <a:pt x="7619" y="138430"/>
                  </a:moveTo>
                  <a:lnTo>
                    <a:pt x="0" y="138430"/>
                  </a:lnTo>
                  <a:lnTo>
                    <a:pt x="0" y="144780"/>
                  </a:lnTo>
                  <a:lnTo>
                    <a:pt x="7619" y="144780"/>
                  </a:lnTo>
                  <a:lnTo>
                    <a:pt x="7619" y="138430"/>
                  </a:lnTo>
                  <a:close/>
                </a:path>
                <a:path w="7620" h="654050">
                  <a:moveTo>
                    <a:pt x="7619" y="144780"/>
                  </a:moveTo>
                  <a:lnTo>
                    <a:pt x="0" y="144780"/>
                  </a:lnTo>
                  <a:lnTo>
                    <a:pt x="0" y="151130"/>
                  </a:lnTo>
                  <a:lnTo>
                    <a:pt x="7619" y="151130"/>
                  </a:lnTo>
                  <a:lnTo>
                    <a:pt x="7619" y="144780"/>
                  </a:lnTo>
                  <a:close/>
                </a:path>
                <a:path w="7620" h="654050">
                  <a:moveTo>
                    <a:pt x="7619" y="151130"/>
                  </a:moveTo>
                  <a:lnTo>
                    <a:pt x="0" y="151130"/>
                  </a:lnTo>
                  <a:lnTo>
                    <a:pt x="0" y="154940"/>
                  </a:lnTo>
                  <a:lnTo>
                    <a:pt x="7619" y="154940"/>
                  </a:lnTo>
                  <a:lnTo>
                    <a:pt x="7619" y="151130"/>
                  </a:lnTo>
                  <a:close/>
                </a:path>
                <a:path w="7620" h="654050">
                  <a:moveTo>
                    <a:pt x="7619" y="154940"/>
                  </a:moveTo>
                  <a:lnTo>
                    <a:pt x="0" y="154940"/>
                  </a:lnTo>
                  <a:lnTo>
                    <a:pt x="0" y="157480"/>
                  </a:lnTo>
                  <a:lnTo>
                    <a:pt x="7619" y="157480"/>
                  </a:lnTo>
                  <a:lnTo>
                    <a:pt x="7619" y="154940"/>
                  </a:lnTo>
                  <a:close/>
                </a:path>
                <a:path w="7620" h="654050">
                  <a:moveTo>
                    <a:pt x="7619" y="157480"/>
                  </a:moveTo>
                  <a:lnTo>
                    <a:pt x="0" y="157480"/>
                  </a:lnTo>
                  <a:lnTo>
                    <a:pt x="0" y="161290"/>
                  </a:lnTo>
                  <a:lnTo>
                    <a:pt x="7619" y="161290"/>
                  </a:lnTo>
                  <a:lnTo>
                    <a:pt x="7619" y="157480"/>
                  </a:lnTo>
                  <a:close/>
                </a:path>
                <a:path w="7620" h="654050">
                  <a:moveTo>
                    <a:pt x="7619" y="161290"/>
                  </a:moveTo>
                  <a:lnTo>
                    <a:pt x="0" y="161290"/>
                  </a:lnTo>
                  <a:lnTo>
                    <a:pt x="0" y="163830"/>
                  </a:lnTo>
                  <a:lnTo>
                    <a:pt x="7619" y="163830"/>
                  </a:lnTo>
                  <a:lnTo>
                    <a:pt x="7619" y="161290"/>
                  </a:lnTo>
                  <a:close/>
                </a:path>
                <a:path w="7620" h="654050">
                  <a:moveTo>
                    <a:pt x="7619" y="163830"/>
                  </a:moveTo>
                  <a:lnTo>
                    <a:pt x="0" y="163830"/>
                  </a:lnTo>
                  <a:lnTo>
                    <a:pt x="0" y="167640"/>
                  </a:lnTo>
                  <a:lnTo>
                    <a:pt x="7619" y="167640"/>
                  </a:lnTo>
                  <a:lnTo>
                    <a:pt x="7619" y="163830"/>
                  </a:lnTo>
                  <a:close/>
                </a:path>
                <a:path w="7620" h="654050">
                  <a:moveTo>
                    <a:pt x="7619" y="167640"/>
                  </a:moveTo>
                  <a:lnTo>
                    <a:pt x="0" y="167640"/>
                  </a:lnTo>
                  <a:lnTo>
                    <a:pt x="0" y="170180"/>
                  </a:lnTo>
                  <a:lnTo>
                    <a:pt x="7619" y="170180"/>
                  </a:lnTo>
                  <a:lnTo>
                    <a:pt x="7619" y="167640"/>
                  </a:lnTo>
                  <a:close/>
                </a:path>
                <a:path w="7620" h="654050">
                  <a:moveTo>
                    <a:pt x="7619" y="170180"/>
                  </a:moveTo>
                  <a:lnTo>
                    <a:pt x="0" y="170180"/>
                  </a:lnTo>
                  <a:lnTo>
                    <a:pt x="0" y="173990"/>
                  </a:lnTo>
                  <a:lnTo>
                    <a:pt x="7619" y="173990"/>
                  </a:lnTo>
                  <a:lnTo>
                    <a:pt x="7619" y="170180"/>
                  </a:lnTo>
                  <a:close/>
                </a:path>
                <a:path w="7620" h="654050">
                  <a:moveTo>
                    <a:pt x="7619" y="173990"/>
                  </a:moveTo>
                  <a:lnTo>
                    <a:pt x="0" y="173990"/>
                  </a:lnTo>
                  <a:lnTo>
                    <a:pt x="0" y="176530"/>
                  </a:lnTo>
                  <a:lnTo>
                    <a:pt x="7619" y="176530"/>
                  </a:lnTo>
                  <a:lnTo>
                    <a:pt x="7619" y="173990"/>
                  </a:lnTo>
                  <a:close/>
                </a:path>
                <a:path w="7620" h="654050">
                  <a:moveTo>
                    <a:pt x="7619" y="176530"/>
                  </a:moveTo>
                  <a:lnTo>
                    <a:pt x="0" y="176530"/>
                  </a:lnTo>
                  <a:lnTo>
                    <a:pt x="0" y="180340"/>
                  </a:lnTo>
                  <a:lnTo>
                    <a:pt x="7619" y="180340"/>
                  </a:lnTo>
                  <a:lnTo>
                    <a:pt x="7619" y="176530"/>
                  </a:lnTo>
                  <a:close/>
                </a:path>
                <a:path w="7620" h="654050">
                  <a:moveTo>
                    <a:pt x="7619" y="180340"/>
                  </a:moveTo>
                  <a:lnTo>
                    <a:pt x="0" y="180340"/>
                  </a:lnTo>
                  <a:lnTo>
                    <a:pt x="0" y="182880"/>
                  </a:lnTo>
                  <a:lnTo>
                    <a:pt x="7619" y="182880"/>
                  </a:lnTo>
                  <a:lnTo>
                    <a:pt x="7619" y="180340"/>
                  </a:lnTo>
                  <a:close/>
                </a:path>
                <a:path w="7620" h="654050">
                  <a:moveTo>
                    <a:pt x="7619" y="182880"/>
                  </a:moveTo>
                  <a:lnTo>
                    <a:pt x="0" y="182880"/>
                  </a:lnTo>
                  <a:lnTo>
                    <a:pt x="0" y="189230"/>
                  </a:lnTo>
                  <a:lnTo>
                    <a:pt x="7619" y="189230"/>
                  </a:lnTo>
                  <a:lnTo>
                    <a:pt x="7619" y="182880"/>
                  </a:lnTo>
                  <a:close/>
                </a:path>
                <a:path w="7620" h="654050">
                  <a:moveTo>
                    <a:pt x="7619" y="189230"/>
                  </a:moveTo>
                  <a:lnTo>
                    <a:pt x="0" y="189230"/>
                  </a:lnTo>
                  <a:lnTo>
                    <a:pt x="0" y="193040"/>
                  </a:lnTo>
                  <a:lnTo>
                    <a:pt x="7619" y="193040"/>
                  </a:lnTo>
                  <a:lnTo>
                    <a:pt x="7619" y="189230"/>
                  </a:lnTo>
                  <a:close/>
                </a:path>
                <a:path w="7620" h="654050">
                  <a:moveTo>
                    <a:pt x="7619" y="193040"/>
                  </a:moveTo>
                  <a:lnTo>
                    <a:pt x="0" y="193040"/>
                  </a:lnTo>
                  <a:lnTo>
                    <a:pt x="0" y="195580"/>
                  </a:lnTo>
                  <a:lnTo>
                    <a:pt x="7619" y="195580"/>
                  </a:lnTo>
                  <a:lnTo>
                    <a:pt x="7619" y="193040"/>
                  </a:lnTo>
                  <a:close/>
                </a:path>
                <a:path w="7620" h="654050">
                  <a:moveTo>
                    <a:pt x="7619" y="195580"/>
                  </a:moveTo>
                  <a:lnTo>
                    <a:pt x="0" y="195580"/>
                  </a:lnTo>
                  <a:lnTo>
                    <a:pt x="0" y="199390"/>
                  </a:lnTo>
                  <a:lnTo>
                    <a:pt x="7619" y="199390"/>
                  </a:lnTo>
                  <a:lnTo>
                    <a:pt x="7619" y="195580"/>
                  </a:lnTo>
                  <a:close/>
                </a:path>
                <a:path w="7620" h="654050">
                  <a:moveTo>
                    <a:pt x="7619" y="199390"/>
                  </a:moveTo>
                  <a:lnTo>
                    <a:pt x="0" y="199390"/>
                  </a:lnTo>
                  <a:lnTo>
                    <a:pt x="0" y="201930"/>
                  </a:lnTo>
                  <a:lnTo>
                    <a:pt x="7619" y="201930"/>
                  </a:lnTo>
                  <a:lnTo>
                    <a:pt x="7619" y="199390"/>
                  </a:lnTo>
                  <a:close/>
                </a:path>
                <a:path w="7620" h="654050">
                  <a:moveTo>
                    <a:pt x="7619" y="201930"/>
                  </a:moveTo>
                  <a:lnTo>
                    <a:pt x="0" y="201930"/>
                  </a:lnTo>
                  <a:lnTo>
                    <a:pt x="0" y="205740"/>
                  </a:lnTo>
                  <a:lnTo>
                    <a:pt x="7619" y="205740"/>
                  </a:lnTo>
                  <a:lnTo>
                    <a:pt x="7619" y="201930"/>
                  </a:lnTo>
                  <a:close/>
                </a:path>
                <a:path w="7620" h="654050">
                  <a:moveTo>
                    <a:pt x="7619" y="205740"/>
                  </a:moveTo>
                  <a:lnTo>
                    <a:pt x="0" y="205740"/>
                  </a:lnTo>
                  <a:lnTo>
                    <a:pt x="0" y="240030"/>
                  </a:lnTo>
                  <a:lnTo>
                    <a:pt x="7619" y="240030"/>
                  </a:lnTo>
                  <a:lnTo>
                    <a:pt x="7619" y="205740"/>
                  </a:lnTo>
                  <a:close/>
                </a:path>
                <a:path w="7620" h="654050">
                  <a:moveTo>
                    <a:pt x="7619" y="240030"/>
                  </a:moveTo>
                  <a:lnTo>
                    <a:pt x="0" y="240030"/>
                  </a:lnTo>
                  <a:lnTo>
                    <a:pt x="0" y="309880"/>
                  </a:lnTo>
                  <a:lnTo>
                    <a:pt x="7619" y="309880"/>
                  </a:lnTo>
                  <a:lnTo>
                    <a:pt x="7619" y="240030"/>
                  </a:lnTo>
                  <a:close/>
                </a:path>
                <a:path w="7620" h="654050">
                  <a:moveTo>
                    <a:pt x="7619" y="309880"/>
                  </a:moveTo>
                  <a:lnTo>
                    <a:pt x="0" y="309880"/>
                  </a:lnTo>
                  <a:lnTo>
                    <a:pt x="0" y="412750"/>
                  </a:lnTo>
                  <a:lnTo>
                    <a:pt x="7619" y="412750"/>
                  </a:lnTo>
                  <a:lnTo>
                    <a:pt x="7619" y="309880"/>
                  </a:lnTo>
                  <a:close/>
                </a:path>
                <a:path w="7620" h="654050">
                  <a:moveTo>
                    <a:pt x="7619" y="651510"/>
                  </a:moveTo>
                  <a:lnTo>
                    <a:pt x="6350" y="651510"/>
                  </a:lnTo>
                  <a:lnTo>
                    <a:pt x="6350" y="654050"/>
                  </a:lnTo>
                  <a:lnTo>
                    <a:pt x="7619" y="654050"/>
                  </a:lnTo>
                  <a:lnTo>
                    <a:pt x="7619" y="651510"/>
                  </a:lnTo>
                  <a:close/>
                </a:path>
                <a:path w="7620" h="654050">
                  <a:moveTo>
                    <a:pt x="3810" y="650240"/>
                  </a:moveTo>
                  <a:lnTo>
                    <a:pt x="1269" y="650240"/>
                  </a:lnTo>
                  <a:lnTo>
                    <a:pt x="1269" y="651510"/>
                  </a:lnTo>
                  <a:lnTo>
                    <a:pt x="3810" y="651510"/>
                  </a:lnTo>
                  <a:lnTo>
                    <a:pt x="3810" y="650240"/>
                  </a:lnTo>
                  <a:close/>
                </a:path>
                <a:path w="7620" h="654050">
                  <a:moveTo>
                    <a:pt x="7619" y="647700"/>
                  </a:moveTo>
                  <a:lnTo>
                    <a:pt x="0" y="647700"/>
                  </a:lnTo>
                  <a:lnTo>
                    <a:pt x="0" y="650240"/>
                  </a:lnTo>
                  <a:lnTo>
                    <a:pt x="7619" y="650240"/>
                  </a:lnTo>
                  <a:lnTo>
                    <a:pt x="7619" y="647700"/>
                  </a:lnTo>
                  <a:close/>
                </a:path>
                <a:path w="7620" h="654050">
                  <a:moveTo>
                    <a:pt x="7619" y="645160"/>
                  </a:moveTo>
                  <a:lnTo>
                    <a:pt x="0" y="645160"/>
                  </a:lnTo>
                  <a:lnTo>
                    <a:pt x="0" y="646430"/>
                  </a:lnTo>
                  <a:lnTo>
                    <a:pt x="7619" y="646430"/>
                  </a:lnTo>
                  <a:lnTo>
                    <a:pt x="7619" y="645160"/>
                  </a:lnTo>
                  <a:close/>
                </a:path>
                <a:path w="7620" h="654050">
                  <a:moveTo>
                    <a:pt x="7619" y="641350"/>
                  </a:moveTo>
                  <a:lnTo>
                    <a:pt x="0" y="641350"/>
                  </a:lnTo>
                  <a:lnTo>
                    <a:pt x="0" y="643890"/>
                  </a:lnTo>
                  <a:lnTo>
                    <a:pt x="7619" y="643890"/>
                  </a:lnTo>
                  <a:lnTo>
                    <a:pt x="7619" y="641350"/>
                  </a:lnTo>
                  <a:close/>
                </a:path>
                <a:path w="7620" h="654050">
                  <a:moveTo>
                    <a:pt x="7619" y="638810"/>
                  </a:moveTo>
                  <a:lnTo>
                    <a:pt x="0" y="638810"/>
                  </a:lnTo>
                  <a:lnTo>
                    <a:pt x="0" y="640080"/>
                  </a:lnTo>
                  <a:lnTo>
                    <a:pt x="7619" y="640080"/>
                  </a:lnTo>
                  <a:lnTo>
                    <a:pt x="7619" y="638810"/>
                  </a:lnTo>
                  <a:close/>
                </a:path>
                <a:path w="7620" h="654050">
                  <a:moveTo>
                    <a:pt x="7619" y="635000"/>
                  </a:moveTo>
                  <a:lnTo>
                    <a:pt x="0" y="635000"/>
                  </a:lnTo>
                  <a:lnTo>
                    <a:pt x="0" y="637540"/>
                  </a:lnTo>
                  <a:lnTo>
                    <a:pt x="7619" y="637540"/>
                  </a:lnTo>
                  <a:lnTo>
                    <a:pt x="7619" y="635000"/>
                  </a:lnTo>
                  <a:close/>
                </a:path>
                <a:path w="7620" h="654050">
                  <a:moveTo>
                    <a:pt x="7619" y="632460"/>
                  </a:moveTo>
                  <a:lnTo>
                    <a:pt x="0" y="632460"/>
                  </a:lnTo>
                  <a:lnTo>
                    <a:pt x="0" y="633730"/>
                  </a:lnTo>
                  <a:lnTo>
                    <a:pt x="7619" y="633730"/>
                  </a:lnTo>
                  <a:lnTo>
                    <a:pt x="7619" y="632460"/>
                  </a:lnTo>
                  <a:close/>
                </a:path>
                <a:path w="7620" h="654050">
                  <a:moveTo>
                    <a:pt x="7619" y="628650"/>
                  </a:moveTo>
                  <a:lnTo>
                    <a:pt x="0" y="628650"/>
                  </a:lnTo>
                  <a:lnTo>
                    <a:pt x="0" y="631190"/>
                  </a:lnTo>
                  <a:lnTo>
                    <a:pt x="7619" y="631190"/>
                  </a:lnTo>
                  <a:lnTo>
                    <a:pt x="7619" y="628650"/>
                  </a:lnTo>
                  <a:close/>
                </a:path>
                <a:path w="7620" h="654050">
                  <a:moveTo>
                    <a:pt x="7619" y="626110"/>
                  </a:moveTo>
                  <a:lnTo>
                    <a:pt x="0" y="626110"/>
                  </a:lnTo>
                  <a:lnTo>
                    <a:pt x="0" y="627380"/>
                  </a:lnTo>
                  <a:lnTo>
                    <a:pt x="7619" y="627380"/>
                  </a:lnTo>
                  <a:lnTo>
                    <a:pt x="7619" y="626110"/>
                  </a:lnTo>
                  <a:close/>
                </a:path>
                <a:path w="7620" h="654050">
                  <a:moveTo>
                    <a:pt x="7619" y="621030"/>
                  </a:moveTo>
                  <a:lnTo>
                    <a:pt x="0" y="621030"/>
                  </a:lnTo>
                  <a:lnTo>
                    <a:pt x="0" y="624840"/>
                  </a:lnTo>
                  <a:lnTo>
                    <a:pt x="7619" y="624840"/>
                  </a:lnTo>
                  <a:lnTo>
                    <a:pt x="7619" y="621030"/>
                  </a:lnTo>
                  <a:close/>
                </a:path>
                <a:path w="7620" h="654050">
                  <a:moveTo>
                    <a:pt x="7619" y="614680"/>
                  </a:moveTo>
                  <a:lnTo>
                    <a:pt x="0" y="614680"/>
                  </a:lnTo>
                  <a:lnTo>
                    <a:pt x="0" y="619760"/>
                  </a:lnTo>
                  <a:lnTo>
                    <a:pt x="7619" y="619760"/>
                  </a:lnTo>
                  <a:lnTo>
                    <a:pt x="7619" y="614680"/>
                  </a:lnTo>
                  <a:close/>
                </a:path>
                <a:path w="7620" h="654050">
                  <a:moveTo>
                    <a:pt x="7619" y="608330"/>
                  </a:moveTo>
                  <a:lnTo>
                    <a:pt x="0" y="608330"/>
                  </a:lnTo>
                  <a:lnTo>
                    <a:pt x="0" y="613410"/>
                  </a:lnTo>
                  <a:lnTo>
                    <a:pt x="7619" y="613410"/>
                  </a:lnTo>
                  <a:lnTo>
                    <a:pt x="7619" y="608330"/>
                  </a:lnTo>
                  <a:close/>
                </a:path>
                <a:path w="7620" h="654050">
                  <a:moveTo>
                    <a:pt x="7619" y="601980"/>
                  </a:moveTo>
                  <a:lnTo>
                    <a:pt x="0" y="601980"/>
                  </a:lnTo>
                  <a:lnTo>
                    <a:pt x="0" y="607060"/>
                  </a:lnTo>
                  <a:lnTo>
                    <a:pt x="7619" y="607060"/>
                  </a:lnTo>
                  <a:lnTo>
                    <a:pt x="7619" y="601980"/>
                  </a:lnTo>
                  <a:close/>
                </a:path>
                <a:path w="7620" h="654050">
                  <a:moveTo>
                    <a:pt x="7619" y="595630"/>
                  </a:moveTo>
                  <a:lnTo>
                    <a:pt x="0" y="595630"/>
                  </a:lnTo>
                  <a:lnTo>
                    <a:pt x="0" y="600710"/>
                  </a:lnTo>
                  <a:lnTo>
                    <a:pt x="7619" y="600710"/>
                  </a:lnTo>
                  <a:lnTo>
                    <a:pt x="7619" y="595630"/>
                  </a:lnTo>
                  <a:close/>
                </a:path>
                <a:path w="7620" h="654050">
                  <a:moveTo>
                    <a:pt x="7619" y="589280"/>
                  </a:moveTo>
                  <a:lnTo>
                    <a:pt x="0" y="589280"/>
                  </a:lnTo>
                  <a:lnTo>
                    <a:pt x="0" y="594360"/>
                  </a:lnTo>
                  <a:lnTo>
                    <a:pt x="7619" y="594360"/>
                  </a:lnTo>
                  <a:lnTo>
                    <a:pt x="7619" y="589280"/>
                  </a:lnTo>
                  <a:close/>
                </a:path>
                <a:path w="7620" h="654050">
                  <a:moveTo>
                    <a:pt x="7619" y="582930"/>
                  </a:moveTo>
                  <a:lnTo>
                    <a:pt x="0" y="582930"/>
                  </a:lnTo>
                  <a:lnTo>
                    <a:pt x="0" y="588010"/>
                  </a:lnTo>
                  <a:lnTo>
                    <a:pt x="7619" y="588010"/>
                  </a:lnTo>
                  <a:lnTo>
                    <a:pt x="7619" y="582930"/>
                  </a:lnTo>
                  <a:close/>
                </a:path>
                <a:path w="7620" h="654050">
                  <a:moveTo>
                    <a:pt x="7619" y="576580"/>
                  </a:moveTo>
                  <a:lnTo>
                    <a:pt x="0" y="576580"/>
                  </a:lnTo>
                  <a:lnTo>
                    <a:pt x="0" y="581660"/>
                  </a:lnTo>
                  <a:lnTo>
                    <a:pt x="7619" y="581660"/>
                  </a:lnTo>
                  <a:lnTo>
                    <a:pt x="7619" y="576580"/>
                  </a:lnTo>
                  <a:close/>
                </a:path>
                <a:path w="7620" h="654050">
                  <a:moveTo>
                    <a:pt x="7619" y="570230"/>
                  </a:moveTo>
                  <a:lnTo>
                    <a:pt x="0" y="570230"/>
                  </a:lnTo>
                  <a:lnTo>
                    <a:pt x="0" y="575310"/>
                  </a:lnTo>
                  <a:lnTo>
                    <a:pt x="7619" y="575310"/>
                  </a:lnTo>
                  <a:lnTo>
                    <a:pt x="7619" y="570230"/>
                  </a:lnTo>
                  <a:close/>
                </a:path>
                <a:path w="7620" h="654050">
                  <a:moveTo>
                    <a:pt x="7619" y="563880"/>
                  </a:moveTo>
                  <a:lnTo>
                    <a:pt x="0" y="563880"/>
                  </a:lnTo>
                  <a:lnTo>
                    <a:pt x="0" y="568960"/>
                  </a:lnTo>
                  <a:lnTo>
                    <a:pt x="7619" y="568960"/>
                  </a:lnTo>
                  <a:lnTo>
                    <a:pt x="7619" y="563880"/>
                  </a:lnTo>
                  <a:close/>
                </a:path>
                <a:path w="7620" h="654050">
                  <a:moveTo>
                    <a:pt x="7619" y="557530"/>
                  </a:moveTo>
                  <a:lnTo>
                    <a:pt x="0" y="557530"/>
                  </a:lnTo>
                  <a:lnTo>
                    <a:pt x="0" y="562610"/>
                  </a:lnTo>
                  <a:lnTo>
                    <a:pt x="7619" y="562610"/>
                  </a:lnTo>
                  <a:lnTo>
                    <a:pt x="7619" y="557530"/>
                  </a:lnTo>
                  <a:close/>
                </a:path>
                <a:path w="7620" h="654050">
                  <a:moveTo>
                    <a:pt x="7619" y="551180"/>
                  </a:moveTo>
                  <a:lnTo>
                    <a:pt x="0" y="551180"/>
                  </a:lnTo>
                  <a:lnTo>
                    <a:pt x="0" y="556260"/>
                  </a:lnTo>
                  <a:lnTo>
                    <a:pt x="7619" y="556260"/>
                  </a:lnTo>
                  <a:lnTo>
                    <a:pt x="7619" y="551180"/>
                  </a:lnTo>
                  <a:close/>
                </a:path>
                <a:path w="7620" h="654050">
                  <a:moveTo>
                    <a:pt x="7619" y="544830"/>
                  </a:moveTo>
                  <a:lnTo>
                    <a:pt x="0" y="544830"/>
                  </a:lnTo>
                  <a:lnTo>
                    <a:pt x="0" y="549910"/>
                  </a:lnTo>
                  <a:lnTo>
                    <a:pt x="7619" y="549910"/>
                  </a:lnTo>
                  <a:lnTo>
                    <a:pt x="7619" y="544830"/>
                  </a:lnTo>
                  <a:close/>
                </a:path>
                <a:path w="7620" h="654050">
                  <a:moveTo>
                    <a:pt x="7619" y="537210"/>
                  </a:moveTo>
                  <a:lnTo>
                    <a:pt x="0" y="537210"/>
                  </a:lnTo>
                  <a:lnTo>
                    <a:pt x="0" y="543560"/>
                  </a:lnTo>
                  <a:lnTo>
                    <a:pt x="7619" y="543560"/>
                  </a:lnTo>
                  <a:lnTo>
                    <a:pt x="7619" y="537210"/>
                  </a:lnTo>
                  <a:close/>
                </a:path>
                <a:path w="7620" h="654050">
                  <a:moveTo>
                    <a:pt x="7619" y="532130"/>
                  </a:moveTo>
                  <a:lnTo>
                    <a:pt x="0" y="532130"/>
                  </a:lnTo>
                  <a:lnTo>
                    <a:pt x="0" y="535940"/>
                  </a:lnTo>
                  <a:lnTo>
                    <a:pt x="7619" y="535940"/>
                  </a:lnTo>
                  <a:lnTo>
                    <a:pt x="7619" y="532130"/>
                  </a:lnTo>
                  <a:close/>
                </a:path>
                <a:path w="7620" h="654050">
                  <a:moveTo>
                    <a:pt x="7619" y="525780"/>
                  </a:moveTo>
                  <a:lnTo>
                    <a:pt x="0" y="525780"/>
                  </a:lnTo>
                  <a:lnTo>
                    <a:pt x="0" y="530860"/>
                  </a:lnTo>
                  <a:lnTo>
                    <a:pt x="7619" y="530860"/>
                  </a:lnTo>
                  <a:lnTo>
                    <a:pt x="7619" y="525780"/>
                  </a:lnTo>
                  <a:close/>
                </a:path>
                <a:path w="7620" h="654050">
                  <a:moveTo>
                    <a:pt x="7619" y="518160"/>
                  </a:moveTo>
                  <a:lnTo>
                    <a:pt x="0" y="518160"/>
                  </a:lnTo>
                  <a:lnTo>
                    <a:pt x="0" y="524510"/>
                  </a:lnTo>
                  <a:lnTo>
                    <a:pt x="7619" y="524510"/>
                  </a:lnTo>
                  <a:lnTo>
                    <a:pt x="7619" y="518160"/>
                  </a:lnTo>
                  <a:close/>
                </a:path>
                <a:path w="7620" h="654050">
                  <a:moveTo>
                    <a:pt x="7619" y="513080"/>
                  </a:moveTo>
                  <a:lnTo>
                    <a:pt x="0" y="513080"/>
                  </a:lnTo>
                  <a:lnTo>
                    <a:pt x="0" y="516890"/>
                  </a:lnTo>
                  <a:lnTo>
                    <a:pt x="7619" y="516890"/>
                  </a:lnTo>
                  <a:lnTo>
                    <a:pt x="7619" y="513080"/>
                  </a:lnTo>
                  <a:close/>
                </a:path>
                <a:path w="7620" h="654050">
                  <a:moveTo>
                    <a:pt x="7619" y="506730"/>
                  </a:moveTo>
                  <a:lnTo>
                    <a:pt x="0" y="506730"/>
                  </a:lnTo>
                  <a:lnTo>
                    <a:pt x="0" y="511810"/>
                  </a:lnTo>
                  <a:lnTo>
                    <a:pt x="7619" y="511810"/>
                  </a:lnTo>
                  <a:lnTo>
                    <a:pt x="7619" y="506730"/>
                  </a:lnTo>
                  <a:close/>
                </a:path>
                <a:path w="7620" h="654050">
                  <a:moveTo>
                    <a:pt x="7619" y="500380"/>
                  </a:moveTo>
                  <a:lnTo>
                    <a:pt x="0" y="500380"/>
                  </a:lnTo>
                  <a:lnTo>
                    <a:pt x="0" y="505460"/>
                  </a:lnTo>
                  <a:lnTo>
                    <a:pt x="7619" y="505460"/>
                  </a:lnTo>
                  <a:lnTo>
                    <a:pt x="7619" y="500380"/>
                  </a:lnTo>
                  <a:close/>
                </a:path>
                <a:path w="7620" h="654050">
                  <a:moveTo>
                    <a:pt x="7619" y="494030"/>
                  </a:moveTo>
                  <a:lnTo>
                    <a:pt x="0" y="494030"/>
                  </a:lnTo>
                  <a:lnTo>
                    <a:pt x="0" y="499110"/>
                  </a:lnTo>
                  <a:lnTo>
                    <a:pt x="7619" y="499110"/>
                  </a:lnTo>
                  <a:lnTo>
                    <a:pt x="7619" y="494030"/>
                  </a:lnTo>
                  <a:close/>
                </a:path>
                <a:path w="7620" h="654050">
                  <a:moveTo>
                    <a:pt x="7619" y="487680"/>
                  </a:moveTo>
                  <a:lnTo>
                    <a:pt x="0" y="487680"/>
                  </a:lnTo>
                  <a:lnTo>
                    <a:pt x="0" y="492760"/>
                  </a:lnTo>
                  <a:lnTo>
                    <a:pt x="7619" y="492760"/>
                  </a:lnTo>
                  <a:lnTo>
                    <a:pt x="7619" y="487680"/>
                  </a:lnTo>
                  <a:close/>
                </a:path>
                <a:path w="7620" h="654050">
                  <a:moveTo>
                    <a:pt x="7619" y="481330"/>
                  </a:moveTo>
                  <a:lnTo>
                    <a:pt x="0" y="481330"/>
                  </a:lnTo>
                  <a:lnTo>
                    <a:pt x="0" y="486410"/>
                  </a:lnTo>
                  <a:lnTo>
                    <a:pt x="7619" y="486410"/>
                  </a:lnTo>
                  <a:lnTo>
                    <a:pt x="7619" y="481330"/>
                  </a:lnTo>
                  <a:close/>
                </a:path>
                <a:path w="7620" h="654050">
                  <a:moveTo>
                    <a:pt x="7619" y="474980"/>
                  </a:moveTo>
                  <a:lnTo>
                    <a:pt x="0" y="474980"/>
                  </a:lnTo>
                  <a:lnTo>
                    <a:pt x="0" y="480060"/>
                  </a:lnTo>
                  <a:lnTo>
                    <a:pt x="7619" y="480060"/>
                  </a:lnTo>
                  <a:lnTo>
                    <a:pt x="7619" y="474980"/>
                  </a:lnTo>
                  <a:close/>
                </a:path>
                <a:path w="7620" h="654050">
                  <a:moveTo>
                    <a:pt x="7619" y="468630"/>
                  </a:moveTo>
                  <a:lnTo>
                    <a:pt x="0" y="468630"/>
                  </a:lnTo>
                  <a:lnTo>
                    <a:pt x="0" y="473710"/>
                  </a:lnTo>
                  <a:lnTo>
                    <a:pt x="7619" y="473710"/>
                  </a:lnTo>
                  <a:lnTo>
                    <a:pt x="7619" y="468630"/>
                  </a:lnTo>
                  <a:close/>
                </a:path>
                <a:path w="7620" h="654050">
                  <a:moveTo>
                    <a:pt x="7619" y="462280"/>
                  </a:moveTo>
                  <a:lnTo>
                    <a:pt x="0" y="462280"/>
                  </a:lnTo>
                  <a:lnTo>
                    <a:pt x="0" y="467360"/>
                  </a:lnTo>
                  <a:lnTo>
                    <a:pt x="7619" y="467360"/>
                  </a:lnTo>
                  <a:lnTo>
                    <a:pt x="7619" y="462280"/>
                  </a:lnTo>
                  <a:close/>
                </a:path>
                <a:path w="7620" h="654050">
                  <a:moveTo>
                    <a:pt x="7619" y="455930"/>
                  </a:moveTo>
                  <a:lnTo>
                    <a:pt x="0" y="455930"/>
                  </a:lnTo>
                  <a:lnTo>
                    <a:pt x="0" y="461010"/>
                  </a:lnTo>
                  <a:lnTo>
                    <a:pt x="7619" y="461010"/>
                  </a:lnTo>
                  <a:lnTo>
                    <a:pt x="7619" y="455930"/>
                  </a:lnTo>
                  <a:close/>
                </a:path>
                <a:path w="7620" h="654050">
                  <a:moveTo>
                    <a:pt x="7619" y="449580"/>
                  </a:moveTo>
                  <a:lnTo>
                    <a:pt x="0" y="449580"/>
                  </a:lnTo>
                  <a:lnTo>
                    <a:pt x="0" y="454660"/>
                  </a:lnTo>
                  <a:lnTo>
                    <a:pt x="7619" y="454660"/>
                  </a:lnTo>
                  <a:lnTo>
                    <a:pt x="7619" y="449580"/>
                  </a:lnTo>
                  <a:close/>
                </a:path>
                <a:path w="7620" h="654050">
                  <a:moveTo>
                    <a:pt x="7619" y="443230"/>
                  </a:moveTo>
                  <a:lnTo>
                    <a:pt x="0" y="443230"/>
                  </a:lnTo>
                  <a:lnTo>
                    <a:pt x="0" y="448310"/>
                  </a:lnTo>
                  <a:lnTo>
                    <a:pt x="7619" y="448310"/>
                  </a:lnTo>
                  <a:lnTo>
                    <a:pt x="7619" y="443230"/>
                  </a:lnTo>
                  <a:close/>
                </a:path>
                <a:path w="7620" h="654050">
                  <a:moveTo>
                    <a:pt x="7619" y="436880"/>
                  </a:moveTo>
                  <a:lnTo>
                    <a:pt x="0" y="436880"/>
                  </a:lnTo>
                  <a:lnTo>
                    <a:pt x="0" y="441960"/>
                  </a:lnTo>
                  <a:lnTo>
                    <a:pt x="7619" y="441960"/>
                  </a:lnTo>
                  <a:lnTo>
                    <a:pt x="7619" y="436880"/>
                  </a:lnTo>
                  <a:close/>
                </a:path>
                <a:path w="7620" h="654050">
                  <a:moveTo>
                    <a:pt x="7619" y="430530"/>
                  </a:moveTo>
                  <a:lnTo>
                    <a:pt x="0" y="430530"/>
                  </a:lnTo>
                  <a:lnTo>
                    <a:pt x="0" y="435610"/>
                  </a:lnTo>
                  <a:lnTo>
                    <a:pt x="7619" y="435610"/>
                  </a:lnTo>
                  <a:lnTo>
                    <a:pt x="7619" y="430530"/>
                  </a:lnTo>
                  <a:close/>
                </a:path>
                <a:path w="7620" h="654050">
                  <a:moveTo>
                    <a:pt x="7619" y="424180"/>
                  </a:moveTo>
                  <a:lnTo>
                    <a:pt x="0" y="424180"/>
                  </a:lnTo>
                  <a:lnTo>
                    <a:pt x="0" y="429260"/>
                  </a:lnTo>
                  <a:lnTo>
                    <a:pt x="7619" y="429260"/>
                  </a:lnTo>
                  <a:lnTo>
                    <a:pt x="7619" y="424180"/>
                  </a:lnTo>
                  <a:close/>
                </a:path>
                <a:path w="7620" h="654050">
                  <a:moveTo>
                    <a:pt x="7619" y="417830"/>
                  </a:moveTo>
                  <a:lnTo>
                    <a:pt x="0" y="417830"/>
                  </a:lnTo>
                  <a:lnTo>
                    <a:pt x="0" y="422910"/>
                  </a:lnTo>
                  <a:lnTo>
                    <a:pt x="7619" y="422910"/>
                  </a:lnTo>
                  <a:lnTo>
                    <a:pt x="7619" y="417830"/>
                  </a:lnTo>
                  <a:close/>
                </a:path>
                <a:path w="7620" h="654050">
                  <a:moveTo>
                    <a:pt x="7619" y="414020"/>
                  </a:moveTo>
                  <a:lnTo>
                    <a:pt x="0" y="414020"/>
                  </a:lnTo>
                  <a:lnTo>
                    <a:pt x="0" y="416560"/>
                  </a:lnTo>
                  <a:lnTo>
                    <a:pt x="7619" y="416560"/>
                  </a:lnTo>
                  <a:lnTo>
                    <a:pt x="7619" y="414020"/>
                  </a:lnTo>
                  <a:close/>
                </a:path>
              </a:pathLst>
            </a:custGeom>
            <a:solidFill>
              <a:srgbClr val="2700F9"/>
            </a:solidFill>
          </p:spPr>
          <p:txBody>
            <a:bodyPr bIns="0" lIns="0" rIns="0" rtlCol="0" tIns="0" wrap="square"/>
            <a:p/>
          </p:txBody>
        </p:sp>
        <p:sp>
          <p:nvSpPr>
            <p:cNvPr id="1051096" name="object 2412"/>
            <p:cNvSpPr/>
            <p:nvPr/>
          </p:nvSpPr>
          <p:spPr>
            <a:xfrm>
              <a:off x="6244590" y="5831840"/>
              <a:ext cx="7620" cy="646430"/>
            </a:xfrm>
            <a:custGeom>
              <a:avLst/>
              <a:ahLst/>
              <a:rect l="l" t="t" r="r" b="b"/>
              <a:pathLst>
                <a:path w="7620" h="646429">
                  <a:moveTo>
                    <a:pt x="7620" y="0"/>
                  </a:moveTo>
                  <a:lnTo>
                    <a:pt x="5080" y="0"/>
                  </a:lnTo>
                  <a:lnTo>
                    <a:pt x="5080" y="1270"/>
                  </a:lnTo>
                  <a:lnTo>
                    <a:pt x="7620" y="1270"/>
                  </a:lnTo>
                  <a:lnTo>
                    <a:pt x="7620" y="0"/>
                  </a:lnTo>
                  <a:close/>
                </a:path>
                <a:path w="7620" h="646429">
                  <a:moveTo>
                    <a:pt x="7620" y="1270"/>
                  </a:moveTo>
                  <a:lnTo>
                    <a:pt x="2539" y="1270"/>
                  </a:lnTo>
                  <a:lnTo>
                    <a:pt x="2539" y="2540"/>
                  </a:lnTo>
                  <a:lnTo>
                    <a:pt x="0" y="2540"/>
                  </a:lnTo>
                  <a:lnTo>
                    <a:pt x="0" y="5080"/>
                  </a:lnTo>
                  <a:lnTo>
                    <a:pt x="7620" y="5080"/>
                  </a:lnTo>
                  <a:lnTo>
                    <a:pt x="7620" y="1270"/>
                  </a:lnTo>
                  <a:close/>
                </a:path>
                <a:path w="7620" h="646429">
                  <a:moveTo>
                    <a:pt x="7620" y="5080"/>
                  </a:moveTo>
                  <a:lnTo>
                    <a:pt x="0" y="5080"/>
                  </a:lnTo>
                  <a:lnTo>
                    <a:pt x="0" y="7620"/>
                  </a:lnTo>
                  <a:lnTo>
                    <a:pt x="7620" y="7620"/>
                  </a:lnTo>
                  <a:lnTo>
                    <a:pt x="7620" y="5080"/>
                  </a:lnTo>
                  <a:close/>
                </a:path>
                <a:path w="7620" h="646429">
                  <a:moveTo>
                    <a:pt x="7620" y="7620"/>
                  </a:moveTo>
                  <a:lnTo>
                    <a:pt x="0" y="7620"/>
                  </a:lnTo>
                  <a:lnTo>
                    <a:pt x="0" y="11430"/>
                  </a:lnTo>
                  <a:lnTo>
                    <a:pt x="7620" y="11430"/>
                  </a:lnTo>
                  <a:lnTo>
                    <a:pt x="7620" y="7620"/>
                  </a:lnTo>
                  <a:close/>
                </a:path>
                <a:path w="7620" h="646429">
                  <a:moveTo>
                    <a:pt x="7620" y="11430"/>
                  </a:moveTo>
                  <a:lnTo>
                    <a:pt x="0" y="11430"/>
                  </a:lnTo>
                  <a:lnTo>
                    <a:pt x="0" y="13970"/>
                  </a:lnTo>
                  <a:lnTo>
                    <a:pt x="7620" y="13970"/>
                  </a:lnTo>
                  <a:lnTo>
                    <a:pt x="7620" y="11430"/>
                  </a:lnTo>
                  <a:close/>
                </a:path>
                <a:path w="7620" h="646429">
                  <a:moveTo>
                    <a:pt x="7620" y="13970"/>
                  </a:moveTo>
                  <a:lnTo>
                    <a:pt x="0" y="13970"/>
                  </a:lnTo>
                  <a:lnTo>
                    <a:pt x="0" y="17780"/>
                  </a:lnTo>
                  <a:lnTo>
                    <a:pt x="7620" y="17780"/>
                  </a:lnTo>
                  <a:lnTo>
                    <a:pt x="7620" y="13970"/>
                  </a:lnTo>
                  <a:close/>
                </a:path>
                <a:path w="7620" h="646429">
                  <a:moveTo>
                    <a:pt x="7620" y="17780"/>
                  </a:moveTo>
                  <a:lnTo>
                    <a:pt x="0" y="17780"/>
                  </a:lnTo>
                  <a:lnTo>
                    <a:pt x="0" y="20320"/>
                  </a:lnTo>
                  <a:lnTo>
                    <a:pt x="7620" y="20320"/>
                  </a:lnTo>
                  <a:lnTo>
                    <a:pt x="7620" y="17780"/>
                  </a:lnTo>
                  <a:close/>
                </a:path>
                <a:path w="7620" h="646429">
                  <a:moveTo>
                    <a:pt x="7620" y="20320"/>
                  </a:moveTo>
                  <a:lnTo>
                    <a:pt x="0" y="20320"/>
                  </a:lnTo>
                  <a:lnTo>
                    <a:pt x="0" y="24130"/>
                  </a:lnTo>
                  <a:lnTo>
                    <a:pt x="7620" y="24130"/>
                  </a:lnTo>
                  <a:lnTo>
                    <a:pt x="7620" y="20320"/>
                  </a:lnTo>
                  <a:close/>
                </a:path>
                <a:path w="7620" h="646429">
                  <a:moveTo>
                    <a:pt x="7620" y="24130"/>
                  </a:moveTo>
                  <a:lnTo>
                    <a:pt x="0" y="24130"/>
                  </a:lnTo>
                  <a:lnTo>
                    <a:pt x="0" y="26670"/>
                  </a:lnTo>
                  <a:lnTo>
                    <a:pt x="7620" y="26670"/>
                  </a:lnTo>
                  <a:lnTo>
                    <a:pt x="7620" y="24130"/>
                  </a:lnTo>
                  <a:close/>
                </a:path>
                <a:path w="7620" h="646429">
                  <a:moveTo>
                    <a:pt x="7620" y="26670"/>
                  </a:moveTo>
                  <a:lnTo>
                    <a:pt x="0" y="26670"/>
                  </a:lnTo>
                  <a:lnTo>
                    <a:pt x="0" y="33020"/>
                  </a:lnTo>
                  <a:lnTo>
                    <a:pt x="7620" y="33020"/>
                  </a:lnTo>
                  <a:lnTo>
                    <a:pt x="7620" y="26670"/>
                  </a:lnTo>
                  <a:close/>
                </a:path>
                <a:path w="7620" h="646429">
                  <a:moveTo>
                    <a:pt x="7620" y="33020"/>
                  </a:moveTo>
                  <a:lnTo>
                    <a:pt x="0" y="33020"/>
                  </a:lnTo>
                  <a:lnTo>
                    <a:pt x="0" y="36830"/>
                  </a:lnTo>
                  <a:lnTo>
                    <a:pt x="7620" y="36830"/>
                  </a:lnTo>
                  <a:lnTo>
                    <a:pt x="7620" y="33020"/>
                  </a:lnTo>
                  <a:close/>
                </a:path>
                <a:path w="7620" h="646429">
                  <a:moveTo>
                    <a:pt x="7620" y="36830"/>
                  </a:moveTo>
                  <a:lnTo>
                    <a:pt x="0" y="36830"/>
                  </a:lnTo>
                  <a:lnTo>
                    <a:pt x="0" y="39370"/>
                  </a:lnTo>
                  <a:lnTo>
                    <a:pt x="7620" y="39370"/>
                  </a:lnTo>
                  <a:lnTo>
                    <a:pt x="7620" y="36830"/>
                  </a:lnTo>
                  <a:close/>
                </a:path>
                <a:path w="7620" h="646429">
                  <a:moveTo>
                    <a:pt x="7620" y="39370"/>
                  </a:moveTo>
                  <a:lnTo>
                    <a:pt x="0" y="39370"/>
                  </a:lnTo>
                  <a:lnTo>
                    <a:pt x="0" y="43180"/>
                  </a:lnTo>
                  <a:lnTo>
                    <a:pt x="7620" y="43180"/>
                  </a:lnTo>
                  <a:lnTo>
                    <a:pt x="7620" y="39370"/>
                  </a:lnTo>
                  <a:close/>
                </a:path>
                <a:path w="7620" h="646429">
                  <a:moveTo>
                    <a:pt x="7620" y="43180"/>
                  </a:moveTo>
                  <a:lnTo>
                    <a:pt x="0" y="43180"/>
                  </a:lnTo>
                  <a:lnTo>
                    <a:pt x="0" y="45720"/>
                  </a:lnTo>
                  <a:lnTo>
                    <a:pt x="7620" y="45720"/>
                  </a:lnTo>
                  <a:lnTo>
                    <a:pt x="7620" y="43180"/>
                  </a:lnTo>
                  <a:close/>
                </a:path>
                <a:path w="7620" h="646429">
                  <a:moveTo>
                    <a:pt x="7620" y="45720"/>
                  </a:moveTo>
                  <a:lnTo>
                    <a:pt x="0" y="45720"/>
                  </a:lnTo>
                  <a:lnTo>
                    <a:pt x="0" y="49530"/>
                  </a:lnTo>
                  <a:lnTo>
                    <a:pt x="7620" y="49530"/>
                  </a:lnTo>
                  <a:lnTo>
                    <a:pt x="7620" y="45720"/>
                  </a:lnTo>
                  <a:close/>
                </a:path>
                <a:path w="7620" h="646429">
                  <a:moveTo>
                    <a:pt x="7620" y="49530"/>
                  </a:moveTo>
                  <a:lnTo>
                    <a:pt x="0" y="49530"/>
                  </a:lnTo>
                  <a:lnTo>
                    <a:pt x="0" y="55880"/>
                  </a:lnTo>
                  <a:lnTo>
                    <a:pt x="7620" y="55880"/>
                  </a:lnTo>
                  <a:lnTo>
                    <a:pt x="7620" y="49530"/>
                  </a:lnTo>
                  <a:close/>
                </a:path>
                <a:path w="7620" h="646429">
                  <a:moveTo>
                    <a:pt x="7620" y="55880"/>
                  </a:moveTo>
                  <a:lnTo>
                    <a:pt x="0" y="55880"/>
                  </a:lnTo>
                  <a:lnTo>
                    <a:pt x="0" y="58420"/>
                  </a:lnTo>
                  <a:lnTo>
                    <a:pt x="7620" y="58420"/>
                  </a:lnTo>
                  <a:lnTo>
                    <a:pt x="7620" y="55880"/>
                  </a:lnTo>
                  <a:close/>
                </a:path>
                <a:path w="7620" h="646429">
                  <a:moveTo>
                    <a:pt x="7620" y="58420"/>
                  </a:moveTo>
                  <a:lnTo>
                    <a:pt x="0" y="58420"/>
                  </a:lnTo>
                  <a:lnTo>
                    <a:pt x="0" y="62230"/>
                  </a:lnTo>
                  <a:lnTo>
                    <a:pt x="7620" y="62230"/>
                  </a:lnTo>
                  <a:lnTo>
                    <a:pt x="7620" y="58420"/>
                  </a:lnTo>
                  <a:close/>
                </a:path>
                <a:path w="7620" h="646429">
                  <a:moveTo>
                    <a:pt x="7620" y="62230"/>
                  </a:moveTo>
                  <a:lnTo>
                    <a:pt x="0" y="62230"/>
                  </a:lnTo>
                  <a:lnTo>
                    <a:pt x="0" y="64770"/>
                  </a:lnTo>
                  <a:lnTo>
                    <a:pt x="7620" y="64770"/>
                  </a:lnTo>
                  <a:lnTo>
                    <a:pt x="7620" y="62230"/>
                  </a:lnTo>
                  <a:close/>
                </a:path>
                <a:path w="7620" h="646429">
                  <a:moveTo>
                    <a:pt x="7620" y="64770"/>
                  </a:moveTo>
                  <a:lnTo>
                    <a:pt x="0" y="64770"/>
                  </a:lnTo>
                  <a:lnTo>
                    <a:pt x="0" y="68580"/>
                  </a:lnTo>
                  <a:lnTo>
                    <a:pt x="7620" y="68580"/>
                  </a:lnTo>
                  <a:lnTo>
                    <a:pt x="7620" y="64770"/>
                  </a:lnTo>
                  <a:close/>
                </a:path>
                <a:path w="7620" h="646429">
                  <a:moveTo>
                    <a:pt x="7620" y="68580"/>
                  </a:moveTo>
                  <a:lnTo>
                    <a:pt x="0" y="68580"/>
                  </a:lnTo>
                  <a:lnTo>
                    <a:pt x="0" y="71120"/>
                  </a:lnTo>
                  <a:lnTo>
                    <a:pt x="7620" y="71120"/>
                  </a:lnTo>
                  <a:lnTo>
                    <a:pt x="7620" y="68580"/>
                  </a:lnTo>
                  <a:close/>
                </a:path>
                <a:path w="7620" h="646429">
                  <a:moveTo>
                    <a:pt x="7620" y="71120"/>
                  </a:moveTo>
                  <a:lnTo>
                    <a:pt x="0" y="71120"/>
                  </a:lnTo>
                  <a:lnTo>
                    <a:pt x="0" y="74930"/>
                  </a:lnTo>
                  <a:lnTo>
                    <a:pt x="7620" y="74930"/>
                  </a:lnTo>
                  <a:lnTo>
                    <a:pt x="7620" y="71120"/>
                  </a:lnTo>
                  <a:close/>
                </a:path>
                <a:path w="7620" h="646429">
                  <a:moveTo>
                    <a:pt x="7620" y="74930"/>
                  </a:moveTo>
                  <a:lnTo>
                    <a:pt x="0" y="74930"/>
                  </a:lnTo>
                  <a:lnTo>
                    <a:pt x="0" y="77470"/>
                  </a:lnTo>
                  <a:lnTo>
                    <a:pt x="7620" y="77470"/>
                  </a:lnTo>
                  <a:lnTo>
                    <a:pt x="7620" y="74930"/>
                  </a:lnTo>
                  <a:close/>
                </a:path>
                <a:path w="7620" h="646429">
                  <a:moveTo>
                    <a:pt x="7620" y="77470"/>
                  </a:moveTo>
                  <a:lnTo>
                    <a:pt x="0" y="77470"/>
                  </a:lnTo>
                  <a:lnTo>
                    <a:pt x="0" y="81280"/>
                  </a:lnTo>
                  <a:lnTo>
                    <a:pt x="7620" y="81280"/>
                  </a:lnTo>
                  <a:lnTo>
                    <a:pt x="7620" y="77470"/>
                  </a:lnTo>
                  <a:close/>
                </a:path>
                <a:path w="7620" h="646429">
                  <a:moveTo>
                    <a:pt x="7620" y="81280"/>
                  </a:moveTo>
                  <a:lnTo>
                    <a:pt x="0" y="81280"/>
                  </a:lnTo>
                  <a:lnTo>
                    <a:pt x="0" y="83820"/>
                  </a:lnTo>
                  <a:lnTo>
                    <a:pt x="7620" y="83820"/>
                  </a:lnTo>
                  <a:lnTo>
                    <a:pt x="7620" y="81280"/>
                  </a:lnTo>
                  <a:close/>
                </a:path>
                <a:path w="7620" h="646429">
                  <a:moveTo>
                    <a:pt x="7620" y="83820"/>
                  </a:moveTo>
                  <a:lnTo>
                    <a:pt x="0" y="83820"/>
                  </a:lnTo>
                  <a:lnTo>
                    <a:pt x="0" y="87630"/>
                  </a:lnTo>
                  <a:lnTo>
                    <a:pt x="7620" y="87630"/>
                  </a:lnTo>
                  <a:lnTo>
                    <a:pt x="7620" y="83820"/>
                  </a:lnTo>
                  <a:close/>
                </a:path>
                <a:path w="7620" h="646429">
                  <a:moveTo>
                    <a:pt x="7620" y="87630"/>
                  </a:moveTo>
                  <a:lnTo>
                    <a:pt x="0" y="87630"/>
                  </a:lnTo>
                  <a:lnTo>
                    <a:pt x="0" y="90170"/>
                  </a:lnTo>
                  <a:lnTo>
                    <a:pt x="7620" y="90170"/>
                  </a:lnTo>
                  <a:lnTo>
                    <a:pt x="7620" y="87630"/>
                  </a:lnTo>
                  <a:close/>
                </a:path>
                <a:path w="7620" h="646429">
                  <a:moveTo>
                    <a:pt x="7620" y="90170"/>
                  </a:moveTo>
                  <a:lnTo>
                    <a:pt x="0" y="90170"/>
                  </a:lnTo>
                  <a:lnTo>
                    <a:pt x="0" y="93980"/>
                  </a:lnTo>
                  <a:lnTo>
                    <a:pt x="7620" y="93980"/>
                  </a:lnTo>
                  <a:lnTo>
                    <a:pt x="7620" y="90170"/>
                  </a:lnTo>
                  <a:close/>
                </a:path>
                <a:path w="7620" h="646429">
                  <a:moveTo>
                    <a:pt x="7620" y="93980"/>
                  </a:moveTo>
                  <a:lnTo>
                    <a:pt x="0" y="93980"/>
                  </a:lnTo>
                  <a:lnTo>
                    <a:pt x="0" y="96520"/>
                  </a:lnTo>
                  <a:lnTo>
                    <a:pt x="7620" y="96520"/>
                  </a:lnTo>
                  <a:lnTo>
                    <a:pt x="7620" y="93980"/>
                  </a:lnTo>
                  <a:close/>
                </a:path>
                <a:path w="7620" h="646429">
                  <a:moveTo>
                    <a:pt x="7620" y="96520"/>
                  </a:moveTo>
                  <a:lnTo>
                    <a:pt x="0" y="96520"/>
                  </a:lnTo>
                  <a:lnTo>
                    <a:pt x="0" y="100330"/>
                  </a:lnTo>
                  <a:lnTo>
                    <a:pt x="7620" y="100330"/>
                  </a:lnTo>
                  <a:lnTo>
                    <a:pt x="7620" y="96520"/>
                  </a:lnTo>
                  <a:close/>
                </a:path>
                <a:path w="7620" h="646429">
                  <a:moveTo>
                    <a:pt x="7620" y="100330"/>
                  </a:moveTo>
                  <a:lnTo>
                    <a:pt x="0" y="100330"/>
                  </a:lnTo>
                  <a:lnTo>
                    <a:pt x="0" y="102870"/>
                  </a:lnTo>
                  <a:lnTo>
                    <a:pt x="7620" y="102870"/>
                  </a:lnTo>
                  <a:lnTo>
                    <a:pt x="7620" y="100330"/>
                  </a:lnTo>
                  <a:close/>
                </a:path>
                <a:path w="7620" h="646429">
                  <a:moveTo>
                    <a:pt x="7620" y="102870"/>
                  </a:moveTo>
                  <a:lnTo>
                    <a:pt x="0" y="102870"/>
                  </a:lnTo>
                  <a:lnTo>
                    <a:pt x="0" y="106680"/>
                  </a:lnTo>
                  <a:lnTo>
                    <a:pt x="7620" y="106680"/>
                  </a:lnTo>
                  <a:lnTo>
                    <a:pt x="7620" y="102870"/>
                  </a:lnTo>
                  <a:close/>
                </a:path>
                <a:path w="7620" h="646429">
                  <a:moveTo>
                    <a:pt x="7620" y="106680"/>
                  </a:moveTo>
                  <a:lnTo>
                    <a:pt x="0" y="106680"/>
                  </a:lnTo>
                  <a:lnTo>
                    <a:pt x="0" y="109220"/>
                  </a:lnTo>
                  <a:lnTo>
                    <a:pt x="7620" y="109220"/>
                  </a:lnTo>
                  <a:lnTo>
                    <a:pt x="7620" y="106680"/>
                  </a:lnTo>
                  <a:close/>
                </a:path>
                <a:path w="7620" h="646429">
                  <a:moveTo>
                    <a:pt x="7620" y="109220"/>
                  </a:moveTo>
                  <a:lnTo>
                    <a:pt x="0" y="109220"/>
                  </a:lnTo>
                  <a:lnTo>
                    <a:pt x="0" y="115570"/>
                  </a:lnTo>
                  <a:lnTo>
                    <a:pt x="7620" y="115570"/>
                  </a:lnTo>
                  <a:lnTo>
                    <a:pt x="7620" y="109220"/>
                  </a:lnTo>
                  <a:close/>
                </a:path>
                <a:path w="7620" h="646429">
                  <a:moveTo>
                    <a:pt x="7620" y="115570"/>
                  </a:moveTo>
                  <a:lnTo>
                    <a:pt x="0" y="115570"/>
                  </a:lnTo>
                  <a:lnTo>
                    <a:pt x="0" y="121920"/>
                  </a:lnTo>
                  <a:lnTo>
                    <a:pt x="7620" y="121920"/>
                  </a:lnTo>
                  <a:lnTo>
                    <a:pt x="7620" y="115570"/>
                  </a:lnTo>
                  <a:close/>
                </a:path>
                <a:path w="7620" h="646429">
                  <a:moveTo>
                    <a:pt x="7620" y="121920"/>
                  </a:moveTo>
                  <a:lnTo>
                    <a:pt x="0" y="121920"/>
                  </a:lnTo>
                  <a:lnTo>
                    <a:pt x="0" y="125730"/>
                  </a:lnTo>
                  <a:lnTo>
                    <a:pt x="7620" y="125730"/>
                  </a:lnTo>
                  <a:lnTo>
                    <a:pt x="7620" y="121920"/>
                  </a:lnTo>
                  <a:close/>
                </a:path>
                <a:path w="7620" h="646429">
                  <a:moveTo>
                    <a:pt x="7620" y="125730"/>
                  </a:moveTo>
                  <a:lnTo>
                    <a:pt x="0" y="125730"/>
                  </a:lnTo>
                  <a:lnTo>
                    <a:pt x="0" y="128270"/>
                  </a:lnTo>
                  <a:lnTo>
                    <a:pt x="7620" y="128270"/>
                  </a:lnTo>
                  <a:lnTo>
                    <a:pt x="7620" y="125730"/>
                  </a:lnTo>
                  <a:close/>
                </a:path>
                <a:path w="7620" h="646429">
                  <a:moveTo>
                    <a:pt x="7620" y="128270"/>
                  </a:moveTo>
                  <a:lnTo>
                    <a:pt x="0" y="128270"/>
                  </a:lnTo>
                  <a:lnTo>
                    <a:pt x="0" y="134620"/>
                  </a:lnTo>
                  <a:lnTo>
                    <a:pt x="7620" y="134620"/>
                  </a:lnTo>
                  <a:lnTo>
                    <a:pt x="7620" y="128270"/>
                  </a:lnTo>
                  <a:close/>
                </a:path>
                <a:path w="7620" h="646429">
                  <a:moveTo>
                    <a:pt x="7620" y="134620"/>
                  </a:moveTo>
                  <a:lnTo>
                    <a:pt x="0" y="134620"/>
                  </a:lnTo>
                  <a:lnTo>
                    <a:pt x="0" y="140970"/>
                  </a:lnTo>
                  <a:lnTo>
                    <a:pt x="7620" y="140970"/>
                  </a:lnTo>
                  <a:lnTo>
                    <a:pt x="7620" y="134620"/>
                  </a:lnTo>
                  <a:close/>
                </a:path>
                <a:path w="7620" h="646429">
                  <a:moveTo>
                    <a:pt x="7620" y="140970"/>
                  </a:moveTo>
                  <a:lnTo>
                    <a:pt x="0" y="140970"/>
                  </a:lnTo>
                  <a:lnTo>
                    <a:pt x="0" y="147320"/>
                  </a:lnTo>
                  <a:lnTo>
                    <a:pt x="7620" y="147320"/>
                  </a:lnTo>
                  <a:lnTo>
                    <a:pt x="7620" y="140970"/>
                  </a:lnTo>
                  <a:close/>
                </a:path>
                <a:path w="7620" h="646429">
                  <a:moveTo>
                    <a:pt x="7620" y="147320"/>
                  </a:moveTo>
                  <a:lnTo>
                    <a:pt x="0" y="147320"/>
                  </a:lnTo>
                  <a:lnTo>
                    <a:pt x="0" y="151130"/>
                  </a:lnTo>
                  <a:lnTo>
                    <a:pt x="7620" y="151130"/>
                  </a:lnTo>
                  <a:lnTo>
                    <a:pt x="7620" y="147320"/>
                  </a:lnTo>
                  <a:close/>
                </a:path>
                <a:path w="7620" h="646429">
                  <a:moveTo>
                    <a:pt x="7620" y="151130"/>
                  </a:moveTo>
                  <a:lnTo>
                    <a:pt x="0" y="151130"/>
                  </a:lnTo>
                  <a:lnTo>
                    <a:pt x="0" y="153670"/>
                  </a:lnTo>
                  <a:lnTo>
                    <a:pt x="7620" y="153670"/>
                  </a:lnTo>
                  <a:lnTo>
                    <a:pt x="7620" y="151130"/>
                  </a:lnTo>
                  <a:close/>
                </a:path>
                <a:path w="7620" h="646429">
                  <a:moveTo>
                    <a:pt x="7620" y="153670"/>
                  </a:moveTo>
                  <a:lnTo>
                    <a:pt x="0" y="153670"/>
                  </a:lnTo>
                  <a:lnTo>
                    <a:pt x="0" y="157480"/>
                  </a:lnTo>
                  <a:lnTo>
                    <a:pt x="7620" y="157480"/>
                  </a:lnTo>
                  <a:lnTo>
                    <a:pt x="7620" y="153670"/>
                  </a:lnTo>
                  <a:close/>
                </a:path>
                <a:path w="7620" h="646429">
                  <a:moveTo>
                    <a:pt x="7620" y="157480"/>
                  </a:moveTo>
                  <a:lnTo>
                    <a:pt x="0" y="157480"/>
                  </a:lnTo>
                  <a:lnTo>
                    <a:pt x="0" y="160020"/>
                  </a:lnTo>
                  <a:lnTo>
                    <a:pt x="7620" y="160020"/>
                  </a:lnTo>
                  <a:lnTo>
                    <a:pt x="7620" y="157480"/>
                  </a:lnTo>
                  <a:close/>
                </a:path>
                <a:path w="7620" h="646429">
                  <a:moveTo>
                    <a:pt x="7620" y="160020"/>
                  </a:moveTo>
                  <a:lnTo>
                    <a:pt x="0" y="160020"/>
                  </a:lnTo>
                  <a:lnTo>
                    <a:pt x="0" y="163830"/>
                  </a:lnTo>
                  <a:lnTo>
                    <a:pt x="7620" y="163830"/>
                  </a:lnTo>
                  <a:lnTo>
                    <a:pt x="7620" y="160020"/>
                  </a:lnTo>
                  <a:close/>
                </a:path>
                <a:path w="7620" h="646429">
                  <a:moveTo>
                    <a:pt x="7620" y="163830"/>
                  </a:moveTo>
                  <a:lnTo>
                    <a:pt x="0" y="163830"/>
                  </a:lnTo>
                  <a:lnTo>
                    <a:pt x="0" y="166370"/>
                  </a:lnTo>
                  <a:lnTo>
                    <a:pt x="7620" y="166370"/>
                  </a:lnTo>
                  <a:lnTo>
                    <a:pt x="7620" y="163830"/>
                  </a:lnTo>
                  <a:close/>
                </a:path>
                <a:path w="7620" h="646429">
                  <a:moveTo>
                    <a:pt x="7620" y="166370"/>
                  </a:moveTo>
                  <a:lnTo>
                    <a:pt x="0" y="166370"/>
                  </a:lnTo>
                  <a:lnTo>
                    <a:pt x="0" y="170180"/>
                  </a:lnTo>
                  <a:lnTo>
                    <a:pt x="7620" y="170180"/>
                  </a:lnTo>
                  <a:lnTo>
                    <a:pt x="7620" y="166370"/>
                  </a:lnTo>
                  <a:close/>
                </a:path>
                <a:path w="7620" h="646429">
                  <a:moveTo>
                    <a:pt x="7620" y="170180"/>
                  </a:moveTo>
                  <a:lnTo>
                    <a:pt x="0" y="170180"/>
                  </a:lnTo>
                  <a:lnTo>
                    <a:pt x="0" y="172720"/>
                  </a:lnTo>
                  <a:lnTo>
                    <a:pt x="7620" y="172720"/>
                  </a:lnTo>
                  <a:lnTo>
                    <a:pt x="7620" y="170180"/>
                  </a:lnTo>
                  <a:close/>
                </a:path>
                <a:path w="7620" h="646429">
                  <a:moveTo>
                    <a:pt x="7620" y="172720"/>
                  </a:moveTo>
                  <a:lnTo>
                    <a:pt x="0" y="172720"/>
                  </a:lnTo>
                  <a:lnTo>
                    <a:pt x="0" y="176530"/>
                  </a:lnTo>
                  <a:lnTo>
                    <a:pt x="7620" y="176530"/>
                  </a:lnTo>
                  <a:lnTo>
                    <a:pt x="7620" y="172720"/>
                  </a:lnTo>
                  <a:close/>
                </a:path>
                <a:path w="7620" h="646429">
                  <a:moveTo>
                    <a:pt x="7620" y="176530"/>
                  </a:moveTo>
                  <a:lnTo>
                    <a:pt x="0" y="176530"/>
                  </a:lnTo>
                  <a:lnTo>
                    <a:pt x="0" y="179070"/>
                  </a:lnTo>
                  <a:lnTo>
                    <a:pt x="7620" y="179070"/>
                  </a:lnTo>
                  <a:lnTo>
                    <a:pt x="7620" y="176530"/>
                  </a:lnTo>
                  <a:close/>
                </a:path>
                <a:path w="7620" h="646429">
                  <a:moveTo>
                    <a:pt x="7620" y="179070"/>
                  </a:moveTo>
                  <a:lnTo>
                    <a:pt x="0" y="179070"/>
                  </a:lnTo>
                  <a:lnTo>
                    <a:pt x="0" y="185420"/>
                  </a:lnTo>
                  <a:lnTo>
                    <a:pt x="7620" y="185420"/>
                  </a:lnTo>
                  <a:lnTo>
                    <a:pt x="7620" y="179070"/>
                  </a:lnTo>
                  <a:close/>
                </a:path>
                <a:path w="7620" h="646429">
                  <a:moveTo>
                    <a:pt x="7620" y="185420"/>
                  </a:moveTo>
                  <a:lnTo>
                    <a:pt x="0" y="185420"/>
                  </a:lnTo>
                  <a:lnTo>
                    <a:pt x="0" y="189230"/>
                  </a:lnTo>
                  <a:lnTo>
                    <a:pt x="7620" y="189230"/>
                  </a:lnTo>
                  <a:lnTo>
                    <a:pt x="7620" y="185420"/>
                  </a:lnTo>
                  <a:close/>
                </a:path>
                <a:path w="7620" h="646429">
                  <a:moveTo>
                    <a:pt x="7620" y="189230"/>
                  </a:moveTo>
                  <a:lnTo>
                    <a:pt x="0" y="189230"/>
                  </a:lnTo>
                  <a:lnTo>
                    <a:pt x="0" y="191770"/>
                  </a:lnTo>
                  <a:lnTo>
                    <a:pt x="7620" y="191770"/>
                  </a:lnTo>
                  <a:lnTo>
                    <a:pt x="7620" y="189230"/>
                  </a:lnTo>
                  <a:close/>
                </a:path>
                <a:path w="7620" h="646429">
                  <a:moveTo>
                    <a:pt x="7620" y="191770"/>
                  </a:moveTo>
                  <a:lnTo>
                    <a:pt x="0" y="191770"/>
                  </a:lnTo>
                  <a:lnTo>
                    <a:pt x="0" y="195580"/>
                  </a:lnTo>
                  <a:lnTo>
                    <a:pt x="7620" y="195580"/>
                  </a:lnTo>
                  <a:lnTo>
                    <a:pt x="7620" y="191770"/>
                  </a:lnTo>
                  <a:close/>
                </a:path>
                <a:path w="7620" h="646429">
                  <a:moveTo>
                    <a:pt x="7620" y="195580"/>
                  </a:moveTo>
                  <a:lnTo>
                    <a:pt x="0" y="195580"/>
                  </a:lnTo>
                  <a:lnTo>
                    <a:pt x="0" y="198120"/>
                  </a:lnTo>
                  <a:lnTo>
                    <a:pt x="7620" y="198120"/>
                  </a:lnTo>
                  <a:lnTo>
                    <a:pt x="7620" y="195580"/>
                  </a:lnTo>
                  <a:close/>
                </a:path>
                <a:path w="7620" h="646429">
                  <a:moveTo>
                    <a:pt x="7620" y="198120"/>
                  </a:moveTo>
                  <a:lnTo>
                    <a:pt x="0" y="198120"/>
                  </a:lnTo>
                  <a:lnTo>
                    <a:pt x="0" y="201930"/>
                  </a:lnTo>
                  <a:lnTo>
                    <a:pt x="7620" y="201930"/>
                  </a:lnTo>
                  <a:lnTo>
                    <a:pt x="7620" y="198120"/>
                  </a:lnTo>
                  <a:close/>
                </a:path>
                <a:path w="7620" h="646429">
                  <a:moveTo>
                    <a:pt x="7620" y="201930"/>
                  </a:moveTo>
                  <a:lnTo>
                    <a:pt x="0" y="201930"/>
                  </a:lnTo>
                  <a:lnTo>
                    <a:pt x="0" y="236220"/>
                  </a:lnTo>
                  <a:lnTo>
                    <a:pt x="7620" y="236220"/>
                  </a:lnTo>
                  <a:lnTo>
                    <a:pt x="7620" y="201930"/>
                  </a:lnTo>
                  <a:close/>
                </a:path>
                <a:path w="7620" h="646429">
                  <a:moveTo>
                    <a:pt x="7620" y="236220"/>
                  </a:moveTo>
                  <a:lnTo>
                    <a:pt x="0" y="236220"/>
                  </a:lnTo>
                  <a:lnTo>
                    <a:pt x="0" y="306070"/>
                  </a:lnTo>
                  <a:lnTo>
                    <a:pt x="7620" y="306070"/>
                  </a:lnTo>
                  <a:lnTo>
                    <a:pt x="7620" y="236220"/>
                  </a:lnTo>
                  <a:close/>
                </a:path>
                <a:path w="7620" h="646429">
                  <a:moveTo>
                    <a:pt x="7620" y="306070"/>
                  </a:moveTo>
                  <a:lnTo>
                    <a:pt x="0" y="306070"/>
                  </a:lnTo>
                  <a:lnTo>
                    <a:pt x="0" y="408940"/>
                  </a:lnTo>
                  <a:lnTo>
                    <a:pt x="7620" y="408940"/>
                  </a:lnTo>
                  <a:lnTo>
                    <a:pt x="7620" y="306070"/>
                  </a:lnTo>
                  <a:close/>
                </a:path>
                <a:path w="7620" h="646429">
                  <a:moveTo>
                    <a:pt x="7620" y="643890"/>
                  </a:moveTo>
                  <a:lnTo>
                    <a:pt x="6350" y="643890"/>
                  </a:lnTo>
                  <a:lnTo>
                    <a:pt x="6350" y="646430"/>
                  </a:lnTo>
                  <a:lnTo>
                    <a:pt x="7620" y="646430"/>
                  </a:lnTo>
                  <a:lnTo>
                    <a:pt x="7620" y="643890"/>
                  </a:lnTo>
                  <a:close/>
                </a:path>
                <a:path w="7620" h="646429">
                  <a:moveTo>
                    <a:pt x="7620" y="641350"/>
                  </a:moveTo>
                  <a:lnTo>
                    <a:pt x="1270" y="641350"/>
                  </a:lnTo>
                  <a:lnTo>
                    <a:pt x="1270" y="643890"/>
                  </a:lnTo>
                  <a:lnTo>
                    <a:pt x="3810" y="643890"/>
                  </a:lnTo>
                  <a:lnTo>
                    <a:pt x="3810" y="642620"/>
                  </a:lnTo>
                  <a:lnTo>
                    <a:pt x="7620" y="642620"/>
                  </a:lnTo>
                  <a:lnTo>
                    <a:pt x="7620" y="641350"/>
                  </a:lnTo>
                  <a:close/>
                </a:path>
                <a:path w="7620" h="646429">
                  <a:moveTo>
                    <a:pt x="7620" y="637540"/>
                  </a:moveTo>
                  <a:lnTo>
                    <a:pt x="0" y="637540"/>
                  </a:lnTo>
                  <a:lnTo>
                    <a:pt x="0" y="640080"/>
                  </a:lnTo>
                  <a:lnTo>
                    <a:pt x="7620" y="640080"/>
                  </a:lnTo>
                  <a:lnTo>
                    <a:pt x="7620" y="637540"/>
                  </a:lnTo>
                  <a:close/>
                </a:path>
                <a:path w="7620" h="646429">
                  <a:moveTo>
                    <a:pt x="7620" y="635000"/>
                  </a:moveTo>
                  <a:lnTo>
                    <a:pt x="0" y="635000"/>
                  </a:lnTo>
                  <a:lnTo>
                    <a:pt x="0" y="636270"/>
                  </a:lnTo>
                  <a:lnTo>
                    <a:pt x="7620" y="636270"/>
                  </a:lnTo>
                  <a:lnTo>
                    <a:pt x="7620" y="635000"/>
                  </a:lnTo>
                  <a:close/>
                </a:path>
                <a:path w="7620" h="646429">
                  <a:moveTo>
                    <a:pt x="7620" y="631190"/>
                  </a:moveTo>
                  <a:lnTo>
                    <a:pt x="0" y="631190"/>
                  </a:lnTo>
                  <a:lnTo>
                    <a:pt x="0" y="633730"/>
                  </a:lnTo>
                  <a:lnTo>
                    <a:pt x="7620" y="633730"/>
                  </a:lnTo>
                  <a:lnTo>
                    <a:pt x="7620" y="631190"/>
                  </a:lnTo>
                  <a:close/>
                </a:path>
                <a:path w="7620" h="646429">
                  <a:moveTo>
                    <a:pt x="7620" y="628650"/>
                  </a:moveTo>
                  <a:lnTo>
                    <a:pt x="0" y="628650"/>
                  </a:lnTo>
                  <a:lnTo>
                    <a:pt x="0" y="629920"/>
                  </a:lnTo>
                  <a:lnTo>
                    <a:pt x="7620" y="629920"/>
                  </a:lnTo>
                  <a:lnTo>
                    <a:pt x="7620" y="628650"/>
                  </a:lnTo>
                  <a:close/>
                </a:path>
                <a:path w="7620" h="646429">
                  <a:moveTo>
                    <a:pt x="7620" y="624840"/>
                  </a:moveTo>
                  <a:lnTo>
                    <a:pt x="0" y="624840"/>
                  </a:lnTo>
                  <a:lnTo>
                    <a:pt x="0" y="627380"/>
                  </a:lnTo>
                  <a:lnTo>
                    <a:pt x="7620" y="627380"/>
                  </a:lnTo>
                  <a:lnTo>
                    <a:pt x="7620" y="624840"/>
                  </a:lnTo>
                  <a:close/>
                </a:path>
                <a:path w="7620" h="646429">
                  <a:moveTo>
                    <a:pt x="7620" y="622300"/>
                  </a:moveTo>
                  <a:lnTo>
                    <a:pt x="0" y="622300"/>
                  </a:lnTo>
                  <a:lnTo>
                    <a:pt x="0" y="623570"/>
                  </a:lnTo>
                  <a:lnTo>
                    <a:pt x="7620" y="623570"/>
                  </a:lnTo>
                  <a:lnTo>
                    <a:pt x="7620" y="622300"/>
                  </a:lnTo>
                  <a:close/>
                </a:path>
                <a:path w="7620" h="646429">
                  <a:moveTo>
                    <a:pt x="7620" y="617220"/>
                  </a:moveTo>
                  <a:lnTo>
                    <a:pt x="0" y="617220"/>
                  </a:lnTo>
                  <a:lnTo>
                    <a:pt x="0" y="621030"/>
                  </a:lnTo>
                  <a:lnTo>
                    <a:pt x="7620" y="621030"/>
                  </a:lnTo>
                  <a:lnTo>
                    <a:pt x="7620" y="617220"/>
                  </a:lnTo>
                  <a:close/>
                </a:path>
                <a:path w="7620" h="646429">
                  <a:moveTo>
                    <a:pt x="7620" y="610870"/>
                  </a:moveTo>
                  <a:lnTo>
                    <a:pt x="0" y="610870"/>
                  </a:lnTo>
                  <a:lnTo>
                    <a:pt x="0" y="615950"/>
                  </a:lnTo>
                  <a:lnTo>
                    <a:pt x="7620" y="615950"/>
                  </a:lnTo>
                  <a:lnTo>
                    <a:pt x="7620" y="610870"/>
                  </a:lnTo>
                  <a:close/>
                </a:path>
                <a:path w="7620" h="646429">
                  <a:moveTo>
                    <a:pt x="7620" y="604520"/>
                  </a:moveTo>
                  <a:lnTo>
                    <a:pt x="0" y="604520"/>
                  </a:lnTo>
                  <a:lnTo>
                    <a:pt x="0" y="609600"/>
                  </a:lnTo>
                  <a:lnTo>
                    <a:pt x="7620" y="609600"/>
                  </a:lnTo>
                  <a:lnTo>
                    <a:pt x="7620" y="604520"/>
                  </a:lnTo>
                  <a:close/>
                </a:path>
                <a:path w="7620" h="646429">
                  <a:moveTo>
                    <a:pt x="7620" y="598170"/>
                  </a:moveTo>
                  <a:lnTo>
                    <a:pt x="0" y="598170"/>
                  </a:lnTo>
                  <a:lnTo>
                    <a:pt x="0" y="603250"/>
                  </a:lnTo>
                  <a:lnTo>
                    <a:pt x="7620" y="603250"/>
                  </a:lnTo>
                  <a:lnTo>
                    <a:pt x="7620" y="598170"/>
                  </a:lnTo>
                  <a:close/>
                </a:path>
                <a:path w="7620" h="646429">
                  <a:moveTo>
                    <a:pt x="7620" y="591820"/>
                  </a:moveTo>
                  <a:lnTo>
                    <a:pt x="0" y="591820"/>
                  </a:lnTo>
                  <a:lnTo>
                    <a:pt x="0" y="596900"/>
                  </a:lnTo>
                  <a:lnTo>
                    <a:pt x="7620" y="596900"/>
                  </a:lnTo>
                  <a:lnTo>
                    <a:pt x="7620" y="591820"/>
                  </a:lnTo>
                  <a:close/>
                </a:path>
                <a:path w="7620" h="646429">
                  <a:moveTo>
                    <a:pt x="7620" y="585470"/>
                  </a:moveTo>
                  <a:lnTo>
                    <a:pt x="0" y="585470"/>
                  </a:lnTo>
                  <a:lnTo>
                    <a:pt x="0" y="590550"/>
                  </a:lnTo>
                  <a:lnTo>
                    <a:pt x="7620" y="590550"/>
                  </a:lnTo>
                  <a:lnTo>
                    <a:pt x="7620" y="585470"/>
                  </a:lnTo>
                  <a:close/>
                </a:path>
                <a:path w="7620" h="646429">
                  <a:moveTo>
                    <a:pt x="7620" y="579120"/>
                  </a:moveTo>
                  <a:lnTo>
                    <a:pt x="0" y="579120"/>
                  </a:lnTo>
                  <a:lnTo>
                    <a:pt x="0" y="584200"/>
                  </a:lnTo>
                  <a:lnTo>
                    <a:pt x="7620" y="584200"/>
                  </a:lnTo>
                  <a:lnTo>
                    <a:pt x="7620" y="579120"/>
                  </a:lnTo>
                  <a:close/>
                </a:path>
                <a:path w="7620" h="646429">
                  <a:moveTo>
                    <a:pt x="7620" y="572770"/>
                  </a:moveTo>
                  <a:lnTo>
                    <a:pt x="0" y="572770"/>
                  </a:lnTo>
                  <a:lnTo>
                    <a:pt x="0" y="577850"/>
                  </a:lnTo>
                  <a:lnTo>
                    <a:pt x="7620" y="577850"/>
                  </a:lnTo>
                  <a:lnTo>
                    <a:pt x="7620" y="572770"/>
                  </a:lnTo>
                  <a:close/>
                </a:path>
                <a:path w="7620" h="646429">
                  <a:moveTo>
                    <a:pt x="7620" y="566420"/>
                  </a:moveTo>
                  <a:lnTo>
                    <a:pt x="0" y="566420"/>
                  </a:lnTo>
                  <a:lnTo>
                    <a:pt x="0" y="571500"/>
                  </a:lnTo>
                  <a:lnTo>
                    <a:pt x="7620" y="571500"/>
                  </a:lnTo>
                  <a:lnTo>
                    <a:pt x="7620" y="566420"/>
                  </a:lnTo>
                  <a:close/>
                </a:path>
                <a:path w="7620" h="646429">
                  <a:moveTo>
                    <a:pt x="7620" y="560070"/>
                  </a:moveTo>
                  <a:lnTo>
                    <a:pt x="0" y="560070"/>
                  </a:lnTo>
                  <a:lnTo>
                    <a:pt x="0" y="565150"/>
                  </a:lnTo>
                  <a:lnTo>
                    <a:pt x="7620" y="565150"/>
                  </a:lnTo>
                  <a:lnTo>
                    <a:pt x="7620" y="560070"/>
                  </a:lnTo>
                  <a:close/>
                </a:path>
                <a:path w="7620" h="646429">
                  <a:moveTo>
                    <a:pt x="7620" y="553720"/>
                  </a:moveTo>
                  <a:lnTo>
                    <a:pt x="0" y="553720"/>
                  </a:lnTo>
                  <a:lnTo>
                    <a:pt x="0" y="558800"/>
                  </a:lnTo>
                  <a:lnTo>
                    <a:pt x="7620" y="558800"/>
                  </a:lnTo>
                  <a:lnTo>
                    <a:pt x="7620" y="553720"/>
                  </a:lnTo>
                  <a:close/>
                </a:path>
                <a:path w="7620" h="646429">
                  <a:moveTo>
                    <a:pt x="7620" y="547370"/>
                  </a:moveTo>
                  <a:lnTo>
                    <a:pt x="0" y="547370"/>
                  </a:lnTo>
                  <a:lnTo>
                    <a:pt x="0" y="552450"/>
                  </a:lnTo>
                  <a:lnTo>
                    <a:pt x="7620" y="552450"/>
                  </a:lnTo>
                  <a:lnTo>
                    <a:pt x="7620" y="547370"/>
                  </a:lnTo>
                  <a:close/>
                </a:path>
                <a:path w="7620" h="646429">
                  <a:moveTo>
                    <a:pt x="7620" y="541020"/>
                  </a:moveTo>
                  <a:lnTo>
                    <a:pt x="0" y="541020"/>
                  </a:lnTo>
                  <a:lnTo>
                    <a:pt x="0" y="546100"/>
                  </a:lnTo>
                  <a:lnTo>
                    <a:pt x="7620" y="546100"/>
                  </a:lnTo>
                  <a:lnTo>
                    <a:pt x="7620" y="541020"/>
                  </a:lnTo>
                  <a:close/>
                </a:path>
                <a:path w="7620" h="646429">
                  <a:moveTo>
                    <a:pt x="7620" y="533400"/>
                  </a:moveTo>
                  <a:lnTo>
                    <a:pt x="0" y="533400"/>
                  </a:lnTo>
                  <a:lnTo>
                    <a:pt x="0" y="539750"/>
                  </a:lnTo>
                  <a:lnTo>
                    <a:pt x="7620" y="539750"/>
                  </a:lnTo>
                  <a:lnTo>
                    <a:pt x="7620" y="533400"/>
                  </a:lnTo>
                  <a:close/>
                </a:path>
                <a:path w="7620" h="646429">
                  <a:moveTo>
                    <a:pt x="7620" y="528320"/>
                  </a:moveTo>
                  <a:lnTo>
                    <a:pt x="0" y="528320"/>
                  </a:lnTo>
                  <a:lnTo>
                    <a:pt x="0" y="532130"/>
                  </a:lnTo>
                  <a:lnTo>
                    <a:pt x="7620" y="532130"/>
                  </a:lnTo>
                  <a:lnTo>
                    <a:pt x="7620" y="528320"/>
                  </a:lnTo>
                  <a:close/>
                </a:path>
                <a:path w="7620" h="646429">
                  <a:moveTo>
                    <a:pt x="7620" y="521970"/>
                  </a:moveTo>
                  <a:lnTo>
                    <a:pt x="0" y="521970"/>
                  </a:lnTo>
                  <a:lnTo>
                    <a:pt x="0" y="527050"/>
                  </a:lnTo>
                  <a:lnTo>
                    <a:pt x="7620" y="527050"/>
                  </a:lnTo>
                  <a:lnTo>
                    <a:pt x="7620" y="521970"/>
                  </a:lnTo>
                  <a:close/>
                </a:path>
                <a:path w="7620" h="646429">
                  <a:moveTo>
                    <a:pt x="7620" y="514350"/>
                  </a:moveTo>
                  <a:lnTo>
                    <a:pt x="0" y="514350"/>
                  </a:lnTo>
                  <a:lnTo>
                    <a:pt x="0" y="520700"/>
                  </a:lnTo>
                  <a:lnTo>
                    <a:pt x="7620" y="520700"/>
                  </a:lnTo>
                  <a:lnTo>
                    <a:pt x="7620" y="514350"/>
                  </a:lnTo>
                  <a:close/>
                </a:path>
                <a:path w="7620" h="646429">
                  <a:moveTo>
                    <a:pt x="7620" y="509270"/>
                  </a:moveTo>
                  <a:lnTo>
                    <a:pt x="0" y="509270"/>
                  </a:lnTo>
                  <a:lnTo>
                    <a:pt x="0" y="513080"/>
                  </a:lnTo>
                  <a:lnTo>
                    <a:pt x="7620" y="513080"/>
                  </a:lnTo>
                  <a:lnTo>
                    <a:pt x="7620" y="509270"/>
                  </a:lnTo>
                  <a:close/>
                </a:path>
                <a:path w="7620" h="646429">
                  <a:moveTo>
                    <a:pt x="7620" y="502920"/>
                  </a:moveTo>
                  <a:lnTo>
                    <a:pt x="0" y="502920"/>
                  </a:lnTo>
                  <a:lnTo>
                    <a:pt x="0" y="508000"/>
                  </a:lnTo>
                  <a:lnTo>
                    <a:pt x="7620" y="508000"/>
                  </a:lnTo>
                  <a:lnTo>
                    <a:pt x="7620" y="502920"/>
                  </a:lnTo>
                  <a:close/>
                </a:path>
                <a:path w="7620" h="646429">
                  <a:moveTo>
                    <a:pt x="7620" y="496570"/>
                  </a:moveTo>
                  <a:lnTo>
                    <a:pt x="0" y="496570"/>
                  </a:lnTo>
                  <a:lnTo>
                    <a:pt x="0" y="501650"/>
                  </a:lnTo>
                  <a:lnTo>
                    <a:pt x="7620" y="501650"/>
                  </a:lnTo>
                  <a:lnTo>
                    <a:pt x="7620" y="496570"/>
                  </a:lnTo>
                  <a:close/>
                </a:path>
                <a:path w="7620" h="646429">
                  <a:moveTo>
                    <a:pt x="7620" y="490220"/>
                  </a:moveTo>
                  <a:lnTo>
                    <a:pt x="0" y="490220"/>
                  </a:lnTo>
                  <a:lnTo>
                    <a:pt x="0" y="495300"/>
                  </a:lnTo>
                  <a:lnTo>
                    <a:pt x="7620" y="495300"/>
                  </a:lnTo>
                  <a:lnTo>
                    <a:pt x="7620" y="490220"/>
                  </a:lnTo>
                  <a:close/>
                </a:path>
                <a:path w="7620" h="646429">
                  <a:moveTo>
                    <a:pt x="7620" y="483870"/>
                  </a:moveTo>
                  <a:lnTo>
                    <a:pt x="0" y="483870"/>
                  </a:lnTo>
                  <a:lnTo>
                    <a:pt x="0" y="488950"/>
                  </a:lnTo>
                  <a:lnTo>
                    <a:pt x="7620" y="488950"/>
                  </a:lnTo>
                  <a:lnTo>
                    <a:pt x="7620" y="483870"/>
                  </a:lnTo>
                  <a:close/>
                </a:path>
                <a:path w="7620" h="646429">
                  <a:moveTo>
                    <a:pt x="7620" y="477520"/>
                  </a:moveTo>
                  <a:lnTo>
                    <a:pt x="0" y="477520"/>
                  </a:lnTo>
                  <a:lnTo>
                    <a:pt x="0" y="482600"/>
                  </a:lnTo>
                  <a:lnTo>
                    <a:pt x="7620" y="482600"/>
                  </a:lnTo>
                  <a:lnTo>
                    <a:pt x="7620" y="477520"/>
                  </a:lnTo>
                  <a:close/>
                </a:path>
                <a:path w="7620" h="646429">
                  <a:moveTo>
                    <a:pt x="7620" y="471170"/>
                  </a:moveTo>
                  <a:lnTo>
                    <a:pt x="0" y="471170"/>
                  </a:lnTo>
                  <a:lnTo>
                    <a:pt x="0" y="476250"/>
                  </a:lnTo>
                  <a:lnTo>
                    <a:pt x="7620" y="476250"/>
                  </a:lnTo>
                  <a:lnTo>
                    <a:pt x="7620" y="471170"/>
                  </a:lnTo>
                  <a:close/>
                </a:path>
                <a:path w="7620" h="646429">
                  <a:moveTo>
                    <a:pt x="7620" y="464820"/>
                  </a:moveTo>
                  <a:lnTo>
                    <a:pt x="0" y="464820"/>
                  </a:lnTo>
                  <a:lnTo>
                    <a:pt x="0" y="469900"/>
                  </a:lnTo>
                  <a:lnTo>
                    <a:pt x="7620" y="469900"/>
                  </a:lnTo>
                  <a:lnTo>
                    <a:pt x="7620" y="464820"/>
                  </a:lnTo>
                  <a:close/>
                </a:path>
                <a:path w="7620" h="646429">
                  <a:moveTo>
                    <a:pt x="7620" y="458470"/>
                  </a:moveTo>
                  <a:lnTo>
                    <a:pt x="0" y="458470"/>
                  </a:lnTo>
                  <a:lnTo>
                    <a:pt x="0" y="463550"/>
                  </a:lnTo>
                  <a:lnTo>
                    <a:pt x="7620" y="463550"/>
                  </a:lnTo>
                  <a:lnTo>
                    <a:pt x="7620" y="458470"/>
                  </a:lnTo>
                  <a:close/>
                </a:path>
                <a:path w="7620" h="646429">
                  <a:moveTo>
                    <a:pt x="7620" y="452120"/>
                  </a:moveTo>
                  <a:lnTo>
                    <a:pt x="0" y="452120"/>
                  </a:lnTo>
                  <a:lnTo>
                    <a:pt x="0" y="457200"/>
                  </a:lnTo>
                  <a:lnTo>
                    <a:pt x="7620" y="457200"/>
                  </a:lnTo>
                  <a:lnTo>
                    <a:pt x="7620" y="452120"/>
                  </a:lnTo>
                  <a:close/>
                </a:path>
                <a:path w="7620" h="646429">
                  <a:moveTo>
                    <a:pt x="7620" y="445770"/>
                  </a:moveTo>
                  <a:lnTo>
                    <a:pt x="0" y="445770"/>
                  </a:lnTo>
                  <a:lnTo>
                    <a:pt x="0" y="450850"/>
                  </a:lnTo>
                  <a:lnTo>
                    <a:pt x="7620" y="450850"/>
                  </a:lnTo>
                  <a:lnTo>
                    <a:pt x="7620" y="445770"/>
                  </a:lnTo>
                  <a:close/>
                </a:path>
                <a:path w="7620" h="646429">
                  <a:moveTo>
                    <a:pt x="7620" y="439420"/>
                  </a:moveTo>
                  <a:lnTo>
                    <a:pt x="0" y="439420"/>
                  </a:lnTo>
                  <a:lnTo>
                    <a:pt x="0" y="444500"/>
                  </a:lnTo>
                  <a:lnTo>
                    <a:pt x="7620" y="444500"/>
                  </a:lnTo>
                  <a:lnTo>
                    <a:pt x="7620" y="439420"/>
                  </a:lnTo>
                  <a:close/>
                </a:path>
                <a:path w="7620" h="646429">
                  <a:moveTo>
                    <a:pt x="7620" y="433070"/>
                  </a:moveTo>
                  <a:lnTo>
                    <a:pt x="0" y="433070"/>
                  </a:lnTo>
                  <a:lnTo>
                    <a:pt x="0" y="438150"/>
                  </a:lnTo>
                  <a:lnTo>
                    <a:pt x="7620" y="438150"/>
                  </a:lnTo>
                  <a:lnTo>
                    <a:pt x="7620" y="433070"/>
                  </a:lnTo>
                  <a:close/>
                </a:path>
                <a:path w="7620" h="646429">
                  <a:moveTo>
                    <a:pt x="7620" y="426720"/>
                  </a:moveTo>
                  <a:lnTo>
                    <a:pt x="0" y="426720"/>
                  </a:lnTo>
                  <a:lnTo>
                    <a:pt x="0" y="431800"/>
                  </a:lnTo>
                  <a:lnTo>
                    <a:pt x="7620" y="431800"/>
                  </a:lnTo>
                  <a:lnTo>
                    <a:pt x="7620" y="426720"/>
                  </a:lnTo>
                  <a:close/>
                </a:path>
                <a:path w="7620" h="646429">
                  <a:moveTo>
                    <a:pt x="7620" y="420370"/>
                  </a:moveTo>
                  <a:lnTo>
                    <a:pt x="0" y="420370"/>
                  </a:lnTo>
                  <a:lnTo>
                    <a:pt x="0" y="425450"/>
                  </a:lnTo>
                  <a:lnTo>
                    <a:pt x="7620" y="425450"/>
                  </a:lnTo>
                  <a:lnTo>
                    <a:pt x="7620" y="420370"/>
                  </a:lnTo>
                  <a:close/>
                </a:path>
                <a:path w="7620" h="646429">
                  <a:moveTo>
                    <a:pt x="7620" y="414020"/>
                  </a:moveTo>
                  <a:lnTo>
                    <a:pt x="0" y="414020"/>
                  </a:lnTo>
                  <a:lnTo>
                    <a:pt x="0" y="419100"/>
                  </a:lnTo>
                  <a:lnTo>
                    <a:pt x="7620" y="419100"/>
                  </a:lnTo>
                  <a:lnTo>
                    <a:pt x="7620" y="414020"/>
                  </a:lnTo>
                  <a:close/>
                </a:path>
                <a:path w="7620" h="646429">
                  <a:moveTo>
                    <a:pt x="7620" y="410210"/>
                  </a:moveTo>
                  <a:lnTo>
                    <a:pt x="0" y="410210"/>
                  </a:lnTo>
                  <a:lnTo>
                    <a:pt x="0" y="412750"/>
                  </a:lnTo>
                  <a:lnTo>
                    <a:pt x="7620" y="412750"/>
                  </a:lnTo>
                  <a:lnTo>
                    <a:pt x="7620" y="410210"/>
                  </a:lnTo>
                  <a:close/>
                </a:path>
              </a:pathLst>
            </a:custGeom>
            <a:solidFill>
              <a:srgbClr val="2600F9"/>
            </a:solidFill>
          </p:spPr>
          <p:txBody>
            <a:bodyPr bIns="0" lIns="0" rIns="0" rtlCol="0" tIns="0" wrap="square"/>
            <a:p/>
          </p:txBody>
        </p:sp>
        <p:sp>
          <p:nvSpPr>
            <p:cNvPr id="1051097" name="object 2413"/>
            <p:cNvSpPr/>
            <p:nvPr/>
          </p:nvSpPr>
          <p:spPr>
            <a:xfrm>
              <a:off x="6238240" y="5835650"/>
              <a:ext cx="6350" cy="637540"/>
            </a:xfrm>
            <a:custGeom>
              <a:avLst/>
              <a:ahLst/>
              <a:rect l="l" t="t" r="r" b="b"/>
              <a:pathLst>
                <a:path w="6350" h="637539">
                  <a:moveTo>
                    <a:pt x="6350" y="0"/>
                  </a:moveTo>
                  <a:lnTo>
                    <a:pt x="3810" y="0"/>
                  </a:lnTo>
                  <a:lnTo>
                    <a:pt x="3810" y="1269"/>
                  </a:lnTo>
                  <a:lnTo>
                    <a:pt x="6350" y="1269"/>
                  </a:lnTo>
                  <a:lnTo>
                    <a:pt x="6350" y="0"/>
                  </a:lnTo>
                  <a:close/>
                </a:path>
                <a:path w="6350" h="637539">
                  <a:moveTo>
                    <a:pt x="6350" y="1270"/>
                  </a:moveTo>
                  <a:lnTo>
                    <a:pt x="2539" y="1270"/>
                  </a:lnTo>
                  <a:lnTo>
                    <a:pt x="2539" y="2540"/>
                  </a:lnTo>
                  <a:lnTo>
                    <a:pt x="0" y="2540"/>
                  </a:lnTo>
                  <a:lnTo>
                    <a:pt x="0" y="3809"/>
                  </a:lnTo>
                  <a:lnTo>
                    <a:pt x="6350" y="3809"/>
                  </a:lnTo>
                  <a:lnTo>
                    <a:pt x="6350" y="1270"/>
                  </a:lnTo>
                  <a:close/>
                </a:path>
                <a:path w="6350" h="637539">
                  <a:moveTo>
                    <a:pt x="6350" y="3810"/>
                  </a:moveTo>
                  <a:lnTo>
                    <a:pt x="0" y="3810"/>
                  </a:lnTo>
                  <a:lnTo>
                    <a:pt x="0" y="7619"/>
                  </a:lnTo>
                  <a:lnTo>
                    <a:pt x="6350" y="7619"/>
                  </a:lnTo>
                  <a:lnTo>
                    <a:pt x="6350" y="3810"/>
                  </a:lnTo>
                  <a:close/>
                </a:path>
                <a:path w="6350" h="637539">
                  <a:moveTo>
                    <a:pt x="6350" y="7620"/>
                  </a:moveTo>
                  <a:lnTo>
                    <a:pt x="0" y="7620"/>
                  </a:lnTo>
                  <a:lnTo>
                    <a:pt x="0" y="10159"/>
                  </a:lnTo>
                  <a:lnTo>
                    <a:pt x="6350" y="10159"/>
                  </a:lnTo>
                  <a:lnTo>
                    <a:pt x="6350" y="7620"/>
                  </a:lnTo>
                  <a:close/>
                </a:path>
                <a:path w="6350" h="637539">
                  <a:moveTo>
                    <a:pt x="6350" y="10160"/>
                  </a:moveTo>
                  <a:lnTo>
                    <a:pt x="0" y="10160"/>
                  </a:lnTo>
                  <a:lnTo>
                    <a:pt x="0" y="13969"/>
                  </a:lnTo>
                  <a:lnTo>
                    <a:pt x="6350" y="13969"/>
                  </a:lnTo>
                  <a:lnTo>
                    <a:pt x="6350" y="10160"/>
                  </a:lnTo>
                  <a:close/>
                </a:path>
                <a:path w="6350" h="637539">
                  <a:moveTo>
                    <a:pt x="6350" y="13970"/>
                  </a:moveTo>
                  <a:lnTo>
                    <a:pt x="0" y="13970"/>
                  </a:lnTo>
                  <a:lnTo>
                    <a:pt x="0" y="16509"/>
                  </a:lnTo>
                  <a:lnTo>
                    <a:pt x="6350" y="16509"/>
                  </a:lnTo>
                  <a:lnTo>
                    <a:pt x="6350" y="13970"/>
                  </a:lnTo>
                  <a:close/>
                </a:path>
                <a:path w="6350" h="637539">
                  <a:moveTo>
                    <a:pt x="6350" y="16510"/>
                  </a:moveTo>
                  <a:lnTo>
                    <a:pt x="0" y="16510"/>
                  </a:lnTo>
                  <a:lnTo>
                    <a:pt x="0" y="20319"/>
                  </a:lnTo>
                  <a:lnTo>
                    <a:pt x="6350" y="20319"/>
                  </a:lnTo>
                  <a:lnTo>
                    <a:pt x="6350" y="16510"/>
                  </a:lnTo>
                  <a:close/>
                </a:path>
                <a:path w="6350" h="637539">
                  <a:moveTo>
                    <a:pt x="6350" y="20320"/>
                  </a:moveTo>
                  <a:lnTo>
                    <a:pt x="0" y="20320"/>
                  </a:lnTo>
                  <a:lnTo>
                    <a:pt x="0" y="22859"/>
                  </a:lnTo>
                  <a:lnTo>
                    <a:pt x="6350" y="22859"/>
                  </a:lnTo>
                  <a:lnTo>
                    <a:pt x="6350" y="20320"/>
                  </a:lnTo>
                  <a:close/>
                </a:path>
                <a:path w="6350" h="637539">
                  <a:moveTo>
                    <a:pt x="6350" y="22860"/>
                  </a:moveTo>
                  <a:lnTo>
                    <a:pt x="0" y="22860"/>
                  </a:lnTo>
                  <a:lnTo>
                    <a:pt x="0" y="29209"/>
                  </a:lnTo>
                  <a:lnTo>
                    <a:pt x="6350" y="29209"/>
                  </a:lnTo>
                  <a:lnTo>
                    <a:pt x="6350" y="22860"/>
                  </a:lnTo>
                  <a:close/>
                </a:path>
                <a:path w="6350" h="637539">
                  <a:moveTo>
                    <a:pt x="6350" y="29210"/>
                  </a:moveTo>
                  <a:lnTo>
                    <a:pt x="0" y="29210"/>
                  </a:lnTo>
                  <a:lnTo>
                    <a:pt x="0" y="33019"/>
                  </a:lnTo>
                  <a:lnTo>
                    <a:pt x="6350" y="33019"/>
                  </a:lnTo>
                  <a:lnTo>
                    <a:pt x="6350" y="29210"/>
                  </a:lnTo>
                  <a:close/>
                </a:path>
                <a:path w="6350" h="637539">
                  <a:moveTo>
                    <a:pt x="6350" y="33020"/>
                  </a:moveTo>
                  <a:lnTo>
                    <a:pt x="0" y="33020"/>
                  </a:lnTo>
                  <a:lnTo>
                    <a:pt x="0" y="35559"/>
                  </a:lnTo>
                  <a:lnTo>
                    <a:pt x="6350" y="35559"/>
                  </a:lnTo>
                  <a:lnTo>
                    <a:pt x="6350" y="33020"/>
                  </a:lnTo>
                  <a:close/>
                </a:path>
                <a:path w="6350" h="637539">
                  <a:moveTo>
                    <a:pt x="6350" y="35560"/>
                  </a:moveTo>
                  <a:lnTo>
                    <a:pt x="0" y="35560"/>
                  </a:lnTo>
                  <a:lnTo>
                    <a:pt x="0" y="39369"/>
                  </a:lnTo>
                  <a:lnTo>
                    <a:pt x="6350" y="39369"/>
                  </a:lnTo>
                  <a:lnTo>
                    <a:pt x="6350" y="35560"/>
                  </a:lnTo>
                  <a:close/>
                </a:path>
                <a:path w="6350" h="637539">
                  <a:moveTo>
                    <a:pt x="6350" y="39370"/>
                  </a:moveTo>
                  <a:lnTo>
                    <a:pt x="0" y="39370"/>
                  </a:lnTo>
                  <a:lnTo>
                    <a:pt x="0" y="41909"/>
                  </a:lnTo>
                  <a:lnTo>
                    <a:pt x="6350" y="41909"/>
                  </a:lnTo>
                  <a:lnTo>
                    <a:pt x="6350" y="39370"/>
                  </a:lnTo>
                  <a:close/>
                </a:path>
                <a:path w="6350" h="637539">
                  <a:moveTo>
                    <a:pt x="6350" y="41910"/>
                  </a:moveTo>
                  <a:lnTo>
                    <a:pt x="0" y="41910"/>
                  </a:lnTo>
                  <a:lnTo>
                    <a:pt x="0" y="45719"/>
                  </a:lnTo>
                  <a:lnTo>
                    <a:pt x="6350" y="45719"/>
                  </a:lnTo>
                  <a:lnTo>
                    <a:pt x="6350" y="41910"/>
                  </a:lnTo>
                  <a:close/>
                </a:path>
                <a:path w="6350" h="637539">
                  <a:moveTo>
                    <a:pt x="6350" y="45720"/>
                  </a:moveTo>
                  <a:lnTo>
                    <a:pt x="0" y="45720"/>
                  </a:lnTo>
                  <a:lnTo>
                    <a:pt x="0" y="52069"/>
                  </a:lnTo>
                  <a:lnTo>
                    <a:pt x="6350" y="52069"/>
                  </a:lnTo>
                  <a:lnTo>
                    <a:pt x="6350" y="45720"/>
                  </a:lnTo>
                  <a:close/>
                </a:path>
                <a:path w="6350" h="637539">
                  <a:moveTo>
                    <a:pt x="6350" y="52070"/>
                  </a:moveTo>
                  <a:lnTo>
                    <a:pt x="0" y="52070"/>
                  </a:lnTo>
                  <a:lnTo>
                    <a:pt x="0" y="54609"/>
                  </a:lnTo>
                  <a:lnTo>
                    <a:pt x="6350" y="54609"/>
                  </a:lnTo>
                  <a:lnTo>
                    <a:pt x="6350" y="52070"/>
                  </a:lnTo>
                  <a:close/>
                </a:path>
                <a:path w="6350" h="637539">
                  <a:moveTo>
                    <a:pt x="6350" y="54610"/>
                  </a:moveTo>
                  <a:lnTo>
                    <a:pt x="0" y="54610"/>
                  </a:lnTo>
                  <a:lnTo>
                    <a:pt x="0" y="58419"/>
                  </a:lnTo>
                  <a:lnTo>
                    <a:pt x="6350" y="58419"/>
                  </a:lnTo>
                  <a:lnTo>
                    <a:pt x="6350" y="54610"/>
                  </a:lnTo>
                  <a:close/>
                </a:path>
                <a:path w="6350" h="637539">
                  <a:moveTo>
                    <a:pt x="6350" y="58420"/>
                  </a:moveTo>
                  <a:lnTo>
                    <a:pt x="0" y="58420"/>
                  </a:lnTo>
                  <a:lnTo>
                    <a:pt x="0" y="60959"/>
                  </a:lnTo>
                  <a:lnTo>
                    <a:pt x="6350" y="60959"/>
                  </a:lnTo>
                  <a:lnTo>
                    <a:pt x="6350" y="58420"/>
                  </a:lnTo>
                  <a:close/>
                </a:path>
                <a:path w="6350" h="637539">
                  <a:moveTo>
                    <a:pt x="6350" y="60960"/>
                  </a:moveTo>
                  <a:lnTo>
                    <a:pt x="0" y="60960"/>
                  </a:lnTo>
                  <a:lnTo>
                    <a:pt x="0" y="64769"/>
                  </a:lnTo>
                  <a:lnTo>
                    <a:pt x="6350" y="64769"/>
                  </a:lnTo>
                  <a:lnTo>
                    <a:pt x="6350" y="60960"/>
                  </a:lnTo>
                  <a:close/>
                </a:path>
                <a:path w="6350" h="637539">
                  <a:moveTo>
                    <a:pt x="6350" y="64770"/>
                  </a:moveTo>
                  <a:lnTo>
                    <a:pt x="0" y="64770"/>
                  </a:lnTo>
                  <a:lnTo>
                    <a:pt x="0" y="67309"/>
                  </a:lnTo>
                  <a:lnTo>
                    <a:pt x="6350" y="67309"/>
                  </a:lnTo>
                  <a:lnTo>
                    <a:pt x="6350" y="64770"/>
                  </a:lnTo>
                  <a:close/>
                </a:path>
                <a:path w="6350" h="637539">
                  <a:moveTo>
                    <a:pt x="6350" y="67310"/>
                  </a:moveTo>
                  <a:lnTo>
                    <a:pt x="0" y="67310"/>
                  </a:lnTo>
                  <a:lnTo>
                    <a:pt x="0" y="71119"/>
                  </a:lnTo>
                  <a:lnTo>
                    <a:pt x="6350" y="71119"/>
                  </a:lnTo>
                  <a:lnTo>
                    <a:pt x="6350" y="67310"/>
                  </a:lnTo>
                  <a:close/>
                </a:path>
                <a:path w="6350" h="637539">
                  <a:moveTo>
                    <a:pt x="6350" y="71120"/>
                  </a:moveTo>
                  <a:lnTo>
                    <a:pt x="0" y="71120"/>
                  </a:lnTo>
                  <a:lnTo>
                    <a:pt x="0" y="73659"/>
                  </a:lnTo>
                  <a:lnTo>
                    <a:pt x="6350" y="73659"/>
                  </a:lnTo>
                  <a:lnTo>
                    <a:pt x="6350" y="71120"/>
                  </a:lnTo>
                  <a:close/>
                </a:path>
                <a:path w="6350" h="637539">
                  <a:moveTo>
                    <a:pt x="6350" y="73660"/>
                  </a:moveTo>
                  <a:lnTo>
                    <a:pt x="0" y="73660"/>
                  </a:lnTo>
                  <a:lnTo>
                    <a:pt x="0" y="77469"/>
                  </a:lnTo>
                  <a:lnTo>
                    <a:pt x="6350" y="77469"/>
                  </a:lnTo>
                  <a:lnTo>
                    <a:pt x="6350" y="73660"/>
                  </a:lnTo>
                  <a:close/>
                </a:path>
                <a:path w="6350" h="637539">
                  <a:moveTo>
                    <a:pt x="6350" y="77470"/>
                  </a:moveTo>
                  <a:lnTo>
                    <a:pt x="0" y="77470"/>
                  </a:lnTo>
                  <a:lnTo>
                    <a:pt x="0" y="80009"/>
                  </a:lnTo>
                  <a:lnTo>
                    <a:pt x="6350" y="80009"/>
                  </a:lnTo>
                  <a:lnTo>
                    <a:pt x="6350" y="77470"/>
                  </a:lnTo>
                  <a:close/>
                </a:path>
                <a:path w="6350" h="637539">
                  <a:moveTo>
                    <a:pt x="6350" y="80010"/>
                  </a:moveTo>
                  <a:lnTo>
                    <a:pt x="0" y="80010"/>
                  </a:lnTo>
                  <a:lnTo>
                    <a:pt x="0" y="83819"/>
                  </a:lnTo>
                  <a:lnTo>
                    <a:pt x="6350" y="83819"/>
                  </a:lnTo>
                  <a:lnTo>
                    <a:pt x="6350" y="80010"/>
                  </a:lnTo>
                  <a:close/>
                </a:path>
                <a:path w="6350" h="637539">
                  <a:moveTo>
                    <a:pt x="6350" y="83820"/>
                  </a:moveTo>
                  <a:lnTo>
                    <a:pt x="0" y="83820"/>
                  </a:lnTo>
                  <a:lnTo>
                    <a:pt x="0" y="86359"/>
                  </a:lnTo>
                  <a:lnTo>
                    <a:pt x="6350" y="86359"/>
                  </a:lnTo>
                  <a:lnTo>
                    <a:pt x="6350" y="83820"/>
                  </a:lnTo>
                  <a:close/>
                </a:path>
                <a:path w="6350" h="637539">
                  <a:moveTo>
                    <a:pt x="6350" y="86360"/>
                  </a:moveTo>
                  <a:lnTo>
                    <a:pt x="0" y="86360"/>
                  </a:lnTo>
                  <a:lnTo>
                    <a:pt x="0" y="90169"/>
                  </a:lnTo>
                  <a:lnTo>
                    <a:pt x="6350" y="90169"/>
                  </a:lnTo>
                  <a:lnTo>
                    <a:pt x="6350" y="86360"/>
                  </a:lnTo>
                  <a:close/>
                </a:path>
                <a:path w="6350" h="637539">
                  <a:moveTo>
                    <a:pt x="6350" y="90170"/>
                  </a:moveTo>
                  <a:lnTo>
                    <a:pt x="0" y="90170"/>
                  </a:lnTo>
                  <a:lnTo>
                    <a:pt x="0" y="92709"/>
                  </a:lnTo>
                  <a:lnTo>
                    <a:pt x="6350" y="92709"/>
                  </a:lnTo>
                  <a:lnTo>
                    <a:pt x="6350" y="90170"/>
                  </a:lnTo>
                  <a:close/>
                </a:path>
                <a:path w="6350" h="637539">
                  <a:moveTo>
                    <a:pt x="6350" y="92710"/>
                  </a:moveTo>
                  <a:lnTo>
                    <a:pt x="0" y="92710"/>
                  </a:lnTo>
                  <a:lnTo>
                    <a:pt x="0" y="96519"/>
                  </a:lnTo>
                  <a:lnTo>
                    <a:pt x="6350" y="96519"/>
                  </a:lnTo>
                  <a:lnTo>
                    <a:pt x="6350" y="92710"/>
                  </a:lnTo>
                  <a:close/>
                </a:path>
                <a:path w="6350" h="637539">
                  <a:moveTo>
                    <a:pt x="6350" y="96520"/>
                  </a:moveTo>
                  <a:lnTo>
                    <a:pt x="0" y="96520"/>
                  </a:lnTo>
                  <a:lnTo>
                    <a:pt x="0" y="99059"/>
                  </a:lnTo>
                  <a:lnTo>
                    <a:pt x="6350" y="99059"/>
                  </a:lnTo>
                  <a:lnTo>
                    <a:pt x="6350" y="96520"/>
                  </a:lnTo>
                  <a:close/>
                </a:path>
                <a:path w="6350" h="637539">
                  <a:moveTo>
                    <a:pt x="6350" y="99060"/>
                  </a:moveTo>
                  <a:lnTo>
                    <a:pt x="0" y="99060"/>
                  </a:lnTo>
                  <a:lnTo>
                    <a:pt x="0" y="102869"/>
                  </a:lnTo>
                  <a:lnTo>
                    <a:pt x="6350" y="102869"/>
                  </a:lnTo>
                  <a:lnTo>
                    <a:pt x="6350" y="99060"/>
                  </a:lnTo>
                  <a:close/>
                </a:path>
                <a:path w="6350" h="637539">
                  <a:moveTo>
                    <a:pt x="6350" y="102870"/>
                  </a:moveTo>
                  <a:lnTo>
                    <a:pt x="0" y="102870"/>
                  </a:lnTo>
                  <a:lnTo>
                    <a:pt x="0" y="105409"/>
                  </a:lnTo>
                  <a:lnTo>
                    <a:pt x="6350" y="105409"/>
                  </a:lnTo>
                  <a:lnTo>
                    <a:pt x="6350" y="102870"/>
                  </a:lnTo>
                  <a:close/>
                </a:path>
                <a:path w="6350" h="637539">
                  <a:moveTo>
                    <a:pt x="6350" y="105410"/>
                  </a:moveTo>
                  <a:lnTo>
                    <a:pt x="0" y="105410"/>
                  </a:lnTo>
                  <a:lnTo>
                    <a:pt x="0" y="111759"/>
                  </a:lnTo>
                  <a:lnTo>
                    <a:pt x="6350" y="111759"/>
                  </a:lnTo>
                  <a:lnTo>
                    <a:pt x="6350" y="105410"/>
                  </a:lnTo>
                  <a:close/>
                </a:path>
                <a:path w="6350" h="637539">
                  <a:moveTo>
                    <a:pt x="6350" y="111760"/>
                  </a:moveTo>
                  <a:lnTo>
                    <a:pt x="0" y="111760"/>
                  </a:lnTo>
                  <a:lnTo>
                    <a:pt x="0" y="118109"/>
                  </a:lnTo>
                  <a:lnTo>
                    <a:pt x="6350" y="118109"/>
                  </a:lnTo>
                  <a:lnTo>
                    <a:pt x="6350" y="111760"/>
                  </a:lnTo>
                  <a:close/>
                </a:path>
                <a:path w="6350" h="637539">
                  <a:moveTo>
                    <a:pt x="6350" y="118110"/>
                  </a:moveTo>
                  <a:lnTo>
                    <a:pt x="0" y="118110"/>
                  </a:lnTo>
                  <a:lnTo>
                    <a:pt x="0" y="121919"/>
                  </a:lnTo>
                  <a:lnTo>
                    <a:pt x="6350" y="121919"/>
                  </a:lnTo>
                  <a:lnTo>
                    <a:pt x="6350" y="118110"/>
                  </a:lnTo>
                  <a:close/>
                </a:path>
                <a:path w="6350" h="637539">
                  <a:moveTo>
                    <a:pt x="6350" y="121920"/>
                  </a:moveTo>
                  <a:lnTo>
                    <a:pt x="0" y="121920"/>
                  </a:lnTo>
                  <a:lnTo>
                    <a:pt x="0" y="124459"/>
                  </a:lnTo>
                  <a:lnTo>
                    <a:pt x="6350" y="124459"/>
                  </a:lnTo>
                  <a:lnTo>
                    <a:pt x="6350" y="121920"/>
                  </a:lnTo>
                  <a:close/>
                </a:path>
                <a:path w="6350" h="637539">
                  <a:moveTo>
                    <a:pt x="6350" y="124460"/>
                  </a:moveTo>
                  <a:lnTo>
                    <a:pt x="0" y="124460"/>
                  </a:lnTo>
                  <a:lnTo>
                    <a:pt x="0" y="130809"/>
                  </a:lnTo>
                  <a:lnTo>
                    <a:pt x="6350" y="130809"/>
                  </a:lnTo>
                  <a:lnTo>
                    <a:pt x="6350" y="124460"/>
                  </a:lnTo>
                  <a:close/>
                </a:path>
                <a:path w="6350" h="637539">
                  <a:moveTo>
                    <a:pt x="6350" y="130810"/>
                  </a:moveTo>
                  <a:lnTo>
                    <a:pt x="0" y="130810"/>
                  </a:lnTo>
                  <a:lnTo>
                    <a:pt x="0" y="137159"/>
                  </a:lnTo>
                  <a:lnTo>
                    <a:pt x="6350" y="137159"/>
                  </a:lnTo>
                  <a:lnTo>
                    <a:pt x="6350" y="130810"/>
                  </a:lnTo>
                  <a:close/>
                </a:path>
                <a:path w="6350" h="637539">
                  <a:moveTo>
                    <a:pt x="6350" y="137160"/>
                  </a:moveTo>
                  <a:lnTo>
                    <a:pt x="0" y="137160"/>
                  </a:lnTo>
                  <a:lnTo>
                    <a:pt x="0" y="143509"/>
                  </a:lnTo>
                  <a:lnTo>
                    <a:pt x="6350" y="143509"/>
                  </a:lnTo>
                  <a:lnTo>
                    <a:pt x="6350" y="137160"/>
                  </a:lnTo>
                  <a:close/>
                </a:path>
                <a:path w="6350" h="637539">
                  <a:moveTo>
                    <a:pt x="6350" y="143510"/>
                  </a:moveTo>
                  <a:lnTo>
                    <a:pt x="0" y="143510"/>
                  </a:lnTo>
                  <a:lnTo>
                    <a:pt x="0" y="147319"/>
                  </a:lnTo>
                  <a:lnTo>
                    <a:pt x="6350" y="147319"/>
                  </a:lnTo>
                  <a:lnTo>
                    <a:pt x="6350" y="143510"/>
                  </a:lnTo>
                  <a:close/>
                </a:path>
                <a:path w="6350" h="637539">
                  <a:moveTo>
                    <a:pt x="6350" y="147320"/>
                  </a:moveTo>
                  <a:lnTo>
                    <a:pt x="0" y="147320"/>
                  </a:lnTo>
                  <a:lnTo>
                    <a:pt x="0" y="149859"/>
                  </a:lnTo>
                  <a:lnTo>
                    <a:pt x="6350" y="149859"/>
                  </a:lnTo>
                  <a:lnTo>
                    <a:pt x="6350" y="147320"/>
                  </a:lnTo>
                  <a:close/>
                </a:path>
                <a:path w="6350" h="637539">
                  <a:moveTo>
                    <a:pt x="6350" y="149860"/>
                  </a:moveTo>
                  <a:lnTo>
                    <a:pt x="0" y="149860"/>
                  </a:lnTo>
                  <a:lnTo>
                    <a:pt x="0" y="153669"/>
                  </a:lnTo>
                  <a:lnTo>
                    <a:pt x="6350" y="153669"/>
                  </a:lnTo>
                  <a:lnTo>
                    <a:pt x="6350" y="149860"/>
                  </a:lnTo>
                  <a:close/>
                </a:path>
                <a:path w="6350" h="637539">
                  <a:moveTo>
                    <a:pt x="6350" y="153670"/>
                  </a:moveTo>
                  <a:lnTo>
                    <a:pt x="0" y="153670"/>
                  </a:lnTo>
                  <a:lnTo>
                    <a:pt x="0" y="156209"/>
                  </a:lnTo>
                  <a:lnTo>
                    <a:pt x="6350" y="156209"/>
                  </a:lnTo>
                  <a:lnTo>
                    <a:pt x="6350" y="153670"/>
                  </a:lnTo>
                  <a:close/>
                </a:path>
                <a:path w="6350" h="637539">
                  <a:moveTo>
                    <a:pt x="6350" y="156210"/>
                  </a:moveTo>
                  <a:lnTo>
                    <a:pt x="0" y="156210"/>
                  </a:lnTo>
                  <a:lnTo>
                    <a:pt x="0" y="160019"/>
                  </a:lnTo>
                  <a:lnTo>
                    <a:pt x="6350" y="160019"/>
                  </a:lnTo>
                  <a:lnTo>
                    <a:pt x="6350" y="156210"/>
                  </a:lnTo>
                  <a:close/>
                </a:path>
                <a:path w="6350" h="637539">
                  <a:moveTo>
                    <a:pt x="6350" y="160020"/>
                  </a:moveTo>
                  <a:lnTo>
                    <a:pt x="0" y="160020"/>
                  </a:lnTo>
                  <a:lnTo>
                    <a:pt x="0" y="162559"/>
                  </a:lnTo>
                  <a:lnTo>
                    <a:pt x="6350" y="162559"/>
                  </a:lnTo>
                  <a:lnTo>
                    <a:pt x="6350" y="160020"/>
                  </a:lnTo>
                  <a:close/>
                </a:path>
                <a:path w="6350" h="637539">
                  <a:moveTo>
                    <a:pt x="6350" y="162560"/>
                  </a:moveTo>
                  <a:lnTo>
                    <a:pt x="0" y="162560"/>
                  </a:lnTo>
                  <a:lnTo>
                    <a:pt x="0" y="166369"/>
                  </a:lnTo>
                  <a:lnTo>
                    <a:pt x="6350" y="166369"/>
                  </a:lnTo>
                  <a:lnTo>
                    <a:pt x="6350" y="162560"/>
                  </a:lnTo>
                  <a:close/>
                </a:path>
                <a:path w="6350" h="637539">
                  <a:moveTo>
                    <a:pt x="6350" y="166370"/>
                  </a:moveTo>
                  <a:lnTo>
                    <a:pt x="0" y="166370"/>
                  </a:lnTo>
                  <a:lnTo>
                    <a:pt x="0" y="168909"/>
                  </a:lnTo>
                  <a:lnTo>
                    <a:pt x="6350" y="168909"/>
                  </a:lnTo>
                  <a:lnTo>
                    <a:pt x="6350" y="166370"/>
                  </a:lnTo>
                  <a:close/>
                </a:path>
                <a:path w="6350" h="637539">
                  <a:moveTo>
                    <a:pt x="6350" y="168910"/>
                  </a:moveTo>
                  <a:lnTo>
                    <a:pt x="0" y="168910"/>
                  </a:lnTo>
                  <a:lnTo>
                    <a:pt x="0" y="172719"/>
                  </a:lnTo>
                  <a:lnTo>
                    <a:pt x="6350" y="172719"/>
                  </a:lnTo>
                  <a:lnTo>
                    <a:pt x="6350" y="168910"/>
                  </a:lnTo>
                  <a:close/>
                </a:path>
                <a:path w="6350" h="637539">
                  <a:moveTo>
                    <a:pt x="6350" y="172720"/>
                  </a:moveTo>
                  <a:lnTo>
                    <a:pt x="0" y="172720"/>
                  </a:lnTo>
                  <a:lnTo>
                    <a:pt x="0" y="175259"/>
                  </a:lnTo>
                  <a:lnTo>
                    <a:pt x="6350" y="175259"/>
                  </a:lnTo>
                  <a:lnTo>
                    <a:pt x="6350" y="172720"/>
                  </a:lnTo>
                  <a:close/>
                </a:path>
                <a:path w="6350" h="637539">
                  <a:moveTo>
                    <a:pt x="6350" y="175260"/>
                  </a:moveTo>
                  <a:lnTo>
                    <a:pt x="0" y="175260"/>
                  </a:lnTo>
                  <a:lnTo>
                    <a:pt x="0" y="181609"/>
                  </a:lnTo>
                  <a:lnTo>
                    <a:pt x="6350" y="181609"/>
                  </a:lnTo>
                  <a:lnTo>
                    <a:pt x="6350" y="175260"/>
                  </a:lnTo>
                  <a:close/>
                </a:path>
                <a:path w="6350" h="637539">
                  <a:moveTo>
                    <a:pt x="6350" y="181610"/>
                  </a:moveTo>
                  <a:lnTo>
                    <a:pt x="0" y="181610"/>
                  </a:lnTo>
                  <a:lnTo>
                    <a:pt x="0" y="185419"/>
                  </a:lnTo>
                  <a:lnTo>
                    <a:pt x="6350" y="185419"/>
                  </a:lnTo>
                  <a:lnTo>
                    <a:pt x="6350" y="181610"/>
                  </a:lnTo>
                  <a:close/>
                </a:path>
                <a:path w="6350" h="637539">
                  <a:moveTo>
                    <a:pt x="6350" y="185420"/>
                  </a:moveTo>
                  <a:lnTo>
                    <a:pt x="0" y="185420"/>
                  </a:lnTo>
                  <a:lnTo>
                    <a:pt x="0" y="187959"/>
                  </a:lnTo>
                  <a:lnTo>
                    <a:pt x="6350" y="187959"/>
                  </a:lnTo>
                  <a:lnTo>
                    <a:pt x="6350" y="185420"/>
                  </a:lnTo>
                  <a:close/>
                </a:path>
                <a:path w="6350" h="637539">
                  <a:moveTo>
                    <a:pt x="6350" y="187960"/>
                  </a:moveTo>
                  <a:lnTo>
                    <a:pt x="0" y="187960"/>
                  </a:lnTo>
                  <a:lnTo>
                    <a:pt x="0" y="191769"/>
                  </a:lnTo>
                  <a:lnTo>
                    <a:pt x="6350" y="191769"/>
                  </a:lnTo>
                  <a:lnTo>
                    <a:pt x="6350" y="187960"/>
                  </a:lnTo>
                  <a:close/>
                </a:path>
                <a:path w="6350" h="637539">
                  <a:moveTo>
                    <a:pt x="6350" y="191770"/>
                  </a:moveTo>
                  <a:lnTo>
                    <a:pt x="0" y="191770"/>
                  </a:lnTo>
                  <a:lnTo>
                    <a:pt x="0" y="194309"/>
                  </a:lnTo>
                  <a:lnTo>
                    <a:pt x="6350" y="194309"/>
                  </a:lnTo>
                  <a:lnTo>
                    <a:pt x="6350" y="191770"/>
                  </a:lnTo>
                  <a:close/>
                </a:path>
                <a:path w="6350" h="637539">
                  <a:moveTo>
                    <a:pt x="6350" y="194310"/>
                  </a:moveTo>
                  <a:lnTo>
                    <a:pt x="0" y="194310"/>
                  </a:lnTo>
                  <a:lnTo>
                    <a:pt x="0" y="198119"/>
                  </a:lnTo>
                  <a:lnTo>
                    <a:pt x="6350" y="198119"/>
                  </a:lnTo>
                  <a:lnTo>
                    <a:pt x="6350" y="194310"/>
                  </a:lnTo>
                  <a:close/>
                </a:path>
                <a:path w="6350" h="637539">
                  <a:moveTo>
                    <a:pt x="6350" y="198120"/>
                  </a:moveTo>
                  <a:lnTo>
                    <a:pt x="0" y="198120"/>
                  </a:lnTo>
                  <a:lnTo>
                    <a:pt x="0" y="232409"/>
                  </a:lnTo>
                  <a:lnTo>
                    <a:pt x="6350" y="232409"/>
                  </a:lnTo>
                  <a:lnTo>
                    <a:pt x="6350" y="198120"/>
                  </a:lnTo>
                  <a:close/>
                </a:path>
                <a:path w="6350" h="637539">
                  <a:moveTo>
                    <a:pt x="6350" y="232410"/>
                  </a:moveTo>
                  <a:lnTo>
                    <a:pt x="0" y="232410"/>
                  </a:lnTo>
                  <a:lnTo>
                    <a:pt x="0" y="302259"/>
                  </a:lnTo>
                  <a:lnTo>
                    <a:pt x="6350" y="302259"/>
                  </a:lnTo>
                  <a:lnTo>
                    <a:pt x="6350" y="232410"/>
                  </a:lnTo>
                  <a:close/>
                </a:path>
                <a:path w="6350" h="637539">
                  <a:moveTo>
                    <a:pt x="6350" y="302260"/>
                  </a:moveTo>
                  <a:lnTo>
                    <a:pt x="0" y="302260"/>
                  </a:lnTo>
                  <a:lnTo>
                    <a:pt x="0" y="405130"/>
                  </a:lnTo>
                  <a:lnTo>
                    <a:pt x="6350" y="405130"/>
                  </a:lnTo>
                  <a:lnTo>
                    <a:pt x="6350" y="302260"/>
                  </a:lnTo>
                  <a:close/>
                </a:path>
                <a:path w="6350" h="637539">
                  <a:moveTo>
                    <a:pt x="5080" y="636269"/>
                  </a:moveTo>
                  <a:lnTo>
                    <a:pt x="2539" y="636269"/>
                  </a:lnTo>
                  <a:lnTo>
                    <a:pt x="2539" y="637540"/>
                  </a:lnTo>
                  <a:lnTo>
                    <a:pt x="5080" y="637540"/>
                  </a:lnTo>
                  <a:lnTo>
                    <a:pt x="5080" y="636269"/>
                  </a:lnTo>
                  <a:close/>
                </a:path>
                <a:path w="6350" h="637539">
                  <a:moveTo>
                    <a:pt x="6350" y="633730"/>
                  </a:moveTo>
                  <a:lnTo>
                    <a:pt x="0" y="633730"/>
                  </a:lnTo>
                  <a:lnTo>
                    <a:pt x="0" y="636269"/>
                  </a:lnTo>
                  <a:lnTo>
                    <a:pt x="6350" y="636269"/>
                  </a:lnTo>
                  <a:lnTo>
                    <a:pt x="6350" y="633730"/>
                  </a:lnTo>
                  <a:close/>
                </a:path>
                <a:path w="6350" h="637539">
                  <a:moveTo>
                    <a:pt x="6350" y="631190"/>
                  </a:moveTo>
                  <a:lnTo>
                    <a:pt x="0" y="631190"/>
                  </a:lnTo>
                  <a:lnTo>
                    <a:pt x="0" y="632460"/>
                  </a:lnTo>
                  <a:lnTo>
                    <a:pt x="6350" y="632460"/>
                  </a:lnTo>
                  <a:lnTo>
                    <a:pt x="6350" y="631190"/>
                  </a:lnTo>
                  <a:close/>
                </a:path>
                <a:path w="6350" h="637539">
                  <a:moveTo>
                    <a:pt x="6350" y="627380"/>
                  </a:moveTo>
                  <a:lnTo>
                    <a:pt x="0" y="627380"/>
                  </a:lnTo>
                  <a:lnTo>
                    <a:pt x="0" y="629920"/>
                  </a:lnTo>
                  <a:lnTo>
                    <a:pt x="6350" y="629920"/>
                  </a:lnTo>
                  <a:lnTo>
                    <a:pt x="6350" y="627380"/>
                  </a:lnTo>
                  <a:close/>
                </a:path>
                <a:path w="6350" h="637539">
                  <a:moveTo>
                    <a:pt x="6350" y="624840"/>
                  </a:moveTo>
                  <a:lnTo>
                    <a:pt x="0" y="624840"/>
                  </a:lnTo>
                  <a:lnTo>
                    <a:pt x="0" y="626110"/>
                  </a:lnTo>
                  <a:lnTo>
                    <a:pt x="6350" y="626110"/>
                  </a:lnTo>
                  <a:lnTo>
                    <a:pt x="6350" y="624840"/>
                  </a:lnTo>
                  <a:close/>
                </a:path>
                <a:path w="6350" h="637539">
                  <a:moveTo>
                    <a:pt x="6350" y="621030"/>
                  </a:moveTo>
                  <a:lnTo>
                    <a:pt x="0" y="621030"/>
                  </a:lnTo>
                  <a:lnTo>
                    <a:pt x="0" y="623570"/>
                  </a:lnTo>
                  <a:lnTo>
                    <a:pt x="6350" y="623570"/>
                  </a:lnTo>
                  <a:lnTo>
                    <a:pt x="6350" y="621030"/>
                  </a:lnTo>
                  <a:close/>
                </a:path>
                <a:path w="6350" h="637539">
                  <a:moveTo>
                    <a:pt x="6350" y="618490"/>
                  </a:moveTo>
                  <a:lnTo>
                    <a:pt x="0" y="618490"/>
                  </a:lnTo>
                  <a:lnTo>
                    <a:pt x="0" y="619760"/>
                  </a:lnTo>
                  <a:lnTo>
                    <a:pt x="6350" y="619760"/>
                  </a:lnTo>
                  <a:lnTo>
                    <a:pt x="6350" y="618490"/>
                  </a:lnTo>
                  <a:close/>
                </a:path>
                <a:path w="6350" h="637539">
                  <a:moveTo>
                    <a:pt x="6350" y="613410"/>
                  </a:moveTo>
                  <a:lnTo>
                    <a:pt x="0" y="613410"/>
                  </a:lnTo>
                  <a:lnTo>
                    <a:pt x="0" y="617220"/>
                  </a:lnTo>
                  <a:lnTo>
                    <a:pt x="6350" y="617220"/>
                  </a:lnTo>
                  <a:lnTo>
                    <a:pt x="6350" y="613410"/>
                  </a:lnTo>
                  <a:close/>
                </a:path>
                <a:path w="6350" h="637539">
                  <a:moveTo>
                    <a:pt x="6350" y="607060"/>
                  </a:moveTo>
                  <a:lnTo>
                    <a:pt x="0" y="607060"/>
                  </a:lnTo>
                  <a:lnTo>
                    <a:pt x="0" y="612140"/>
                  </a:lnTo>
                  <a:lnTo>
                    <a:pt x="6350" y="612140"/>
                  </a:lnTo>
                  <a:lnTo>
                    <a:pt x="6350" y="607060"/>
                  </a:lnTo>
                  <a:close/>
                </a:path>
                <a:path w="6350" h="637539">
                  <a:moveTo>
                    <a:pt x="6350" y="600710"/>
                  </a:moveTo>
                  <a:lnTo>
                    <a:pt x="0" y="600710"/>
                  </a:lnTo>
                  <a:lnTo>
                    <a:pt x="0" y="605790"/>
                  </a:lnTo>
                  <a:lnTo>
                    <a:pt x="6350" y="605790"/>
                  </a:lnTo>
                  <a:lnTo>
                    <a:pt x="6350" y="600710"/>
                  </a:lnTo>
                  <a:close/>
                </a:path>
                <a:path w="6350" h="637539">
                  <a:moveTo>
                    <a:pt x="6350" y="594360"/>
                  </a:moveTo>
                  <a:lnTo>
                    <a:pt x="0" y="594360"/>
                  </a:lnTo>
                  <a:lnTo>
                    <a:pt x="0" y="599440"/>
                  </a:lnTo>
                  <a:lnTo>
                    <a:pt x="6350" y="599440"/>
                  </a:lnTo>
                  <a:lnTo>
                    <a:pt x="6350" y="594360"/>
                  </a:lnTo>
                  <a:close/>
                </a:path>
                <a:path w="6350" h="637539">
                  <a:moveTo>
                    <a:pt x="6350" y="588010"/>
                  </a:moveTo>
                  <a:lnTo>
                    <a:pt x="0" y="588010"/>
                  </a:lnTo>
                  <a:lnTo>
                    <a:pt x="0" y="593090"/>
                  </a:lnTo>
                  <a:lnTo>
                    <a:pt x="6350" y="593090"/>
                  </a:lnTo>
                  <a:lnTo>
                    <a:pt x="6350" y="588010"/>
                  </a:lnTo>
                  <a:close/>
                </a:path>
                <a:path w="6350" h="637539">
                  <a:moveTo>
                    <a:pt x="6350" y="581660"/>
                  </a:moveTo>
                  <a:lnTo>
                    <a:pt x="0" y="581660"/>
                  </a:lnTo>
                  <a:lnTo>
                    <a:pt x="0" y="586740"/>
                  </a:lnTo>
                  <a:lnTo>
                    <a:pt x="6350" y="586740"/>
                  </a:lnTo>
                  <a:lnTo>
                    <a:pt x="6350" y="581660"/>
                  </a:lnTo>
                  <a:close/>
                </a:path>
                <a:path w="6350" h="637539">
                  <a:moveTo>
                    <a:pt x="6350" y="575310"/>
                  </a:moveTo>
                  <a:lnTo>
                    <a:pt x="0" y="575310"/>
                  </a:lnTo>
                  <a:lnTo>
                    <a:pt x="0" y="580390"/>
                  </a:lnTo>
                  <a:lnTo>
                    <a:pt x="6350" y="580390"/>
                  </a:lnTo>
                  <a:lnTo>
                    <a:pt x="6350" y="575310"/>
                  </a:lnTo>
                  <a:close/>
                </a:path>
                <a:path w="6350" h="637539">
                  <a:moveTo>
                    <a:pt x="6350" y="568960"/>
                  </a:moveTo>
                  <a:lnTo>
                    <a:pt x="0" y="568960"/>
                  </a:lnTo>
                  <a:lnTo>
                    <a:pt x="0" y="574040"/>
                  </a:lnTo>
                  <a:lnTo>
                    <a:pt x="6350" y="574040"/>
                  </a:lnTo>
                  <a:lnTo>
                    <a:pt x="6350" y="568960"/>
                  </a:lnTo>
                  <a:close/>
                </a:path>
                <a:path w="6350" h="637539">
                  <a:moveTo>
                    <a:pt x="6350" y="562610"/>
                  </a:moveTo>
                  <a:lnTo>
                    <a:pt x="0" y="562610"/>
                  </a:lnTo>
                  <a:lnTo>
                    <a:pt x="0" y="567690"/>
                  </a:lnTo>
                  <a:lnTo>
                    <a:pt x="6350" y="567690"/>
                  </a:lnTo>
                  <a:lnTo>
                    <a:pt x="6350" y="562610"/>
                  </a:lnTo>
                  <a:close/>
                </a:path>
                <a:path w="6350" h="637539">
                  <a:moveTo>
                    <a:pt x="6350" y="556260"/>
                  </a:moveTo>
                  <a:lnTo>
                    <a:pt x="0" y="556260"/>
                  </a:lnTo>
                  <a:lnTo>
                    <a:pt x="0" y="561340"/>
                  </a:lnTo>
                  <a:lnTo>
                    <a:pt x="6350" y="561340"/>
                  </a:lnTo>
                  <a:lnTo>
                    <a:pt x="6350" y="556260"/>
                  </a:lnTo>
                  <a:close/>
                </a:path>
                <a:path w="6350" h="637539">
                  <a:moveTo>
                    <a:pt x="6350" y="549910"/>
                  </a:moveTo>
                  <a:lnTo>
                    <a:pt x="0" y="549910"/>
                  </a:lnTo>
                  <a:lnTo>
                    <a:pt x="0" y="554990"/>
                  </a:lnTo>
                  <a:lnTo>
                    <a:pt x="6350" y="554990"/>
                  </a:lnTo>
                  <a:lnTo>
                    <a:pt x="6350" y="549910"/>
                  </a:lnTo>
                  <a:close/>
                </a:path>
                <a:path w="6350" h="637539">
                  <a:moveTo>
                    <a:pt x="6350" y="543560"/>
                  </a:moveTo>
                  <a:lnTo>
                    <a:pt x="0" y="543560"/>
                  </a:lnTo>
                  <a:lnTo>
                    <a:pt x="0" y="548640"/>
                  </a:lnTo>
                  <a:lnTo>
                    <a:pt x="6350" y="548640"/>
                  </a:lnTo>
                  <a:lnTo>
                    <a:pt x="6350" y="543560"/>
                  </a:lnTo>
                  <a:close/>
                </a:path>
                <a:path w="6350" h="637539">
                  <a:moveTo>
                    <a:pt x="6350" y="537210"/>
                  </a:moveTo>
                  <a:lnTo>
                    <a:pt x="0" y="537210"/>
                  </a:lnTo>
                  <a:lnTo>
                    <a:pt x="0" y="542290"/>
                  </a:lnTo>
                  <a:lnTo>
                    <a:pt x="6350" y="542290"/>
                  </a:lnTo>
                  <a:lnTo>
                    <a:pt x="6350" y="537210"/>
                  </a:lnTo>
                  <a:close/>
                </a:path>
                <a:path w="6350" h="637539">
                  <a:moveTo>
                    <a:pt x="6350" y="529590"/>
                  </a:moveTo>
                  <a:lnTo>
                    <a:pt x="0" y="529590"/>
                  </a:lnTo>
                  <a:lnTo>
                    <a:pt x="0" y="535940"/>
                  </a:lnTo>
                  <a:lnTo>
                    <a:pt x="6350" y="535940"/>
                  </a:lnTo>
                  <a:lnTo>
                    <a:pt x="6350" y="529590"/>
                  </a:lnTo>
                  <a:close/>
                </a:path>
                <a:path w="6350" h="637539">
                  <a:moveTo>
                    <a:pt x="6350" y="524510"/>
                  </a:moveTo>
                  <a:lnTo>
                    <a:pt x="0" y="524510"/>
                  </a:lnTo>
                  <a:lnTo>
                    <a:pt x="0" y="528320"/>
                  </a:lnTo>
                  <a:lnTo>
                    <a:pt x="6350" y="528320"/>
                  </a:lnTo>
                  <a:lnTo>
                    <a:pt x="6350" y="524510"/>
                  </a:lnTo>
                  <a:close/>
                </a:path>
                <a:path w="6350" h="637539">
                  <a:moveTo>
                    <a:pt x="6350" y="518160"/>
                  </a:moveTo>
                  <a:lnTo>
                    <a:pt x="0" y="518160"/>
                  </a:lnTo>
                  <a:lnTo>
                    <a:pt x="0" y="523240"/>
                  </a:lnTo>
                  <a:lnTo>
                    <a:pt x="6350" y="523240"/>
                  </a:lnTo>
                  <a:lnTo>
                    <a:pt x="6350" y="518160"/>
                  </a:lnTo>
                  <a:close/>
                </a:path>
                <a:path w="6350" h="637539">
                  <a:moveTo>
                    <a:pt x="6350" y="510540"/>
                  </a:moveTo>
                  <a:lnTo>
                    <a:pt x="0" y="510540"/>
                  </a:lnTo>
                  <a:lnTo>
                    <a:pt x="0" y="516890"/>
                  </a:lnTo>
                  <a:lnTo>
                    <a:pt x="6350" y="516890"/>
                  </a:lnTo>
                  <a:lnTo>
                    <a:pt x="6350" y="510540"/>
                  </a:lnTo>
                  <a:close/>
                </a:path>
                <a:path w="6350" h="637539">
                  <a:moveTo>
                    <a:pt x="6350" y="505460"/>
                  </a:moveTo>
                  <a:lnTo>
                    <a:pt x="0" y="505460"/>
                  </a:lnTo>
                  <a:lnTo>
                    <a:pt x="0" y="509270"/>
                  </a:lnTo>
                  <a:lnTo>
                    <a:pt x="6350" y="509270"/>
                  </a:lnTo>
                  <a:lnTo>
                    <a:pt x="6350" y="505460"/>
                  </a:lnTo>
                  <a:close/>
                </a:path>
                <a:path w="6350" h="637539">
                  <a:moveTo>
                    <a:pt x="6350" y="499109"/>
                  </a:moveTo>
                  <a:lnTo>
                    <a:pt x="0" y="499109"/>
                  </a:lnTo>
                  <a:lnTo>
                    <a:pt x="0" y="504190"/>
                  </a:lnTo>
                  <a:lnTo>
                    <a:pt x="6350" y="504190"/>
                  </a:lnTo>
                  <a:lnTo>
                    <a:pt x="6350" y="499109"/>
                  </a:lnTo>
                  <a:close/>
                </a:path>
                <a:path w="6350" h="637539">
                  <a:moveTo>
                    <a:pt x="6350" y="492759"/>
                  </a:moveTo>
                  <a:lnTo>
                    <a:pt x="0" y="492759"/>
                  </a:lnTo>
                  <a:lnTo>
                    <a:pt x="0" y="497840"/>
                  </a:lnTo>
                  <a:lnTo>
                    <a:pt x="6350" y="497840"/>
                  </a:lnTo>
                  <a:lnTo>
                    <a:pt x="6350" y="492759"/>
                  </a:lnTo>
                  <a:close/>
                </a:path>
                <a:path w="6350" h="637539">
                  <a:moveTo>
                    <a:pt x="6350" y="486409"/>
                  </a:moveTo>
                  <a:lnTo>
                    <a:pt x="0" y="486409"/>
                  </a:lnTo>
                  <a:lnTo>
                    <a:pt x="0" y="491490"/>
                  </a:lnTo>
                  <a:lnTo>
                    <a:pt x="6350" y="491490"/>
                  </a:lnTo>
                  <a:lnTo>
                    <a:pt x="6350" y="486409"/>
                  </a:lnTo>
                  <a:close/>
                </a:path>
                <a:path w="6350" h="637539">
                  <a:moveTo>
                    <a:pt x="6350" y="480059"/>
                  </a:moveTo>
                  <a:lnTo>
                    <a:pt x="0" y="480059"/>
                  </a:lnTo>
                  <a:lnTo>
                    <a:pt x="0" y="485140"/>
                  </a:lnTo>
                  <a:lnTo>
                    <a:pt x="6350" y="485140"/>
                  </a:lnTo>
                  <a:lnTo>
                    <a:pt x="6350" y="480059"/>
                  </a:lnTo>
                  <a:close/>
                </a:path>
                <a:path w="6350" h="637539">
                  <a:moveTo>
                    <a:pt x="6350" y="473709"/>
                  </a:moveTo>
                  <a:lnTo>
                    <a:pt x="0" y="473709"/>
                  </a:lnTo>
                  <a:lnTo>
                    <a:pt x="0" y="478790"/>
                  </a:lnTo>
                  <a:lnTo>
                    <a:pt x="6350" y="478790"/>
                  </a:lnTo>
                  <a:lnTo>
                    <a:pt x="6350" y="473709"/>
                  </a:lnTo>
                  <a:close/>
                </a:path>
                <a:path w="6350" h="637539">
                  <a:moveTo>
                    <a:pt x="6350" y="467359"/>
                  </a:moveTo>
                  <a:lnTo>
                    <a:pt x="0" y="467359"/>
                  </a:lnTo>
                  <a:lnTo>
                    <a:pt x="0" y="472440"/>
                  </a:lnTo>
                  <a:lnTo>
                    <a:pt x="6350" y="472440"/>
                  </a:lnTo>
                  <a:lnTo>
                    <a:pt x="6350" y="467359"/>
                  </a:lnTo>
                  <a:close/>
                </a:path>
                <a:path w="6350" h="637539">
                  <a:moveTo>
                    <a:pt x="6350" y="461010"/>
                  </a:moveTo>
                  <a:lnTo>
                    <a:pt x="0" y="461010"/>
                  </a:lnTo>
                  <a:lnTo>
                    <a:pt x="0" y="466090"/>
                  </a:lnTo>
                  <a:lnTo>
                    <a:pt x="6350" y="466090"/>
                  </a:lnTo>
                  <a:lnTo>
                    <a:pt x="6350" y="461010"/>
                  </a:lnTo>
                  <a:close/>
                </a:path>
                <a:path w="6350" h="637539">
                  <a:moveTo>
                    <a:pt x="6350" y="454659"/>
                  </a:moveTo>
                  <a:lnTo>
                    <a:pt x="0" y="454659"/>
                  </a:lnTo>
                  <a:lnTo>
                    <a:pt x="0" y="459740"/>
                  </a:lnTo>
                  <a:lnTo>
                    <a:pt x="6350" y="459740"/>
                  </a:lnTo>
                  <a:lnTo>
                    <a:pt x="6350" y="454659"/>
                  </a:lnTo>
                  <a:close/>
                </a:path>
                <a:path w="6350" h="637539">
                  <a:moveTo>
                    <a:pt x="6350" y="448309"/>
                  </a:moveTo>
                  <a:lnTo>
                    <a:pt x="0" y="448309"/>
                  </a:lnTo>
                  <a:lnTo>
                    <a:pt x="0" y="453390"/>
                  </a:lnTo>
                  <a:lnTo>
                    <a:pt x="6350" y="453390"/>
                  </a:lnTo>
                  <a:lnTo>
                    <a:pt x="6350" y="448309"/>
                  </a:lnTo>
                  <a:close/>
                </a:path>
                <a:path w="6350" h="637539">
                  <a:moveTo>
                    <a:pt x="6350" y="441959"/>
                  </a:moveTo>
                  <a:lnTo>
                    <a:pt x="0" y="441959"/>
                  </a:lnTo>
                  <a:lnTo>
                    <a:pt x="0" y="447040"/>
                  </a:lnTo>
                  <a:lnTo>
                    <a:pt x="6350" y="447040"/>
                  </a:lnTo>
                  <a:lnTo>
                    <a:pt x="6350" y="441959"/>
                  </a:lnTo>
                  <a:close/>
                </a:path>
                <a:path w="6350" h="637539">
                  <a:moveTo>
                    <a:pt x="6350" y="435609"/>
                  </a:moveTo>
                  <a:lnTo>
                    <a:pt x="0" y="435609"/>
                  </a:lnTo>
                  <a:lnTo>
                    <a:pt x="0" y="440690"/>
                  </a:lnTo>
                  <a:lnTo>
                    <a:pt x="6350" y="440690"/>
                  </a:lnTo>
                  <a:lnTo>
                    <a:pt x="6350" y="435609"/>
                  </a:lnTo>
                  <a:close/>
                </a:path>
                <a:path w="6350" h="637539">
                  <a:moveTo>
                    <a:pt x="6350" y="429259"/>
                  </a:moveTo>
                  <a:lnTo>
                    <a:pt x="0" y="429259"/>
                  </a:lnTo>
                  <a:lnTo>
                    <a:pt x="0" y="434340"/>
                  </a:lnTo>
                  <a:lnTo>
                    <a:pt x="6350" y="434340"/>
                  </a:lnTo>
                  <a:lnTo>
                    <a:pt x="6350" y="429259"/>
                  </a:lnTo>
                  <a:close/>
                </a:path>
                <a:path w="6350" h="637539">
                  <a:moveTo>
                    <a:pt x="6350" y="422909"/>
                  </a:moveTo>
                  <a:lnTo>
                    <a:pt x="0" y="422909"/>
                  </a:lnTo>
                  <a:lnTo>
                    <a:pt x="0" y="427990"/>
                  </a:lnTo>
                  <a:lnTo>
                    <a:pt x="6350" y="427990"/>
                  </a:lnTo>
                  <a:lnTo>
                    <a:pt x="6350" y="422909"/>
                  </a:lnTo>
                  <a:close/>
                </a:path>
                <a:path w="6350" h="637539">
                  <a:moveTo>
                    <a:pt x="6350" y="416559"/>
                  </a:moveTo>
                  <a:lnTo>
                    <a:pt x="0" y="416559"/>
                  </a:lnTo>
                  <a:lnTo>
                    <a:pt x="0" y="421640"/>
                  </a:lnTo>
                  <a:lnTo>
                    <a:pt x="6350" y="421640"/>
                  </a:lnTo>
                  <a:lnTo>
                    <a:pt x="6350" y="416559"/>
                  </a:lnTo>
                  <a:close/>
                </a:path>
                <a:path w="6350" h="637539">
                  <a:moveTo>
                    <a:pt x="6350" y="410209"/>
                  </a:moveTo>
                  <a:lnTo>
                    <a:pt x="0" y="410209"/>
                  </a:lnTo>
                  <a:lnTo>
                    <a:pt x="0" y="415290"/>
                  </a:lnTo>
                  <a:lnTo>
                    <a:pt x="6350" y="415290"/>
                  </a:lnTo>
                  <a:lnTo>
                    <a:pt x="6350" y="410209"/>
                  </a:lnTo>
                  <a:close/>
                </a:path>
                <a:path w="6350" h="637539">
                  <a:moveTo>
                    <a:pt x="6350" y="406400"/>
                  </a:moveTo>
                  <a:lnTo>
                    <a:pt x="0" y="406400"/>
                  </a:lnTo>
                  <a:lnTo>
                    <a:pt x="0" y="408940"/>
                  </a:lnTo>
                  <a:lnTo>
                    <a:pt x="6350" y="408940"/>
                  </a:lnTo>
                  <a:lnTo>
                    <a:pt x="6350" y="406400"/>
                  </a:lnTo>
                  <a:close/>
                </a:path>
              </a:pathLst>
            </a:custGeom>
            <a:solidFill>
              <a:srgbClr val="2400F9"/>
            </a:solidFill>
          </p:spPr>
          <p:txBody>
            <a:bodyPr bIns="0" lIns="0" rIns="0" rtlCol="0" tIns="0" wrap="square"/>
            <a:p/>
          </p:txBody>
        </p:sp>
        <p:sp>
          <p:nvSpPr>
            <p:cNvPr id="1051098" name="object 2414"/>
            <p:cNvSpPr/>
            <p:nvPr/>
          </p:nvSpPr>
          <p:spPr>
            <a:xfrm>
              <a:off x="6230620" y="5839460"/>
              <a:ext cx="7620" cy="629920"/>
            </a:xfrm>
            <a:custGeom>
              <a:avLst/>
              <a:ahLst/>
              <a:rect l="l" t="t" r="r" b="b"/>
              <a:pathLst>
                <a:path w="7620" h="629920">
                  <a:moveTo>
                    <a:pt x="7619" y="0"/>
                  </a:moveTo>
                  <a:lnTo>
                    <a:pt x="5079" y="0"/>
                  </a:lnTo>
                  <a:lnTo>
                    <a:pt x="5079" y="1269"/>
                  </a:lnTo>
                  <a:lnTo>
                    <a:pt x="3809" y="1269"/>
                  </a:lnTo>
                  <a:lnTo>
                    <a:pt x="3809" y="2539"/>
                  </a:lnTo>
                  <a:lnTo>
                    <a:pt x="1269" y="2539"/>
                  </a:lnTo>
                  <a:lnTo>
                    <a:pt x="1269" y="3809"/>
                  </a:lnTo>
                  <a:lnTo>
                    <a:pt x="7619" y="3809"/>
                  </a:lnTo>
                  <a:lnTo>
                    <a:pt x="7619" y="0"/>
                  </a:lnTo>
                  <a:close/>
                </a:path>
                <a:path w="7620" h="629920">
                  <a:moveTo>
                    <a:pt x="7619" y="3809"/>
                  </a:moveTo>
                  <a:lnTo>
                    <a:pt x="0" y="3809"/>
                  </a:lnTo>
                  <a:lnTo>
                    <a:pt x="0" y="6349"/>
                  </a:lnTo>
                  <a:lnTo>
                    <a:pt x="7619" y="6349"/>
                  </a:lnTo>
                  <a:lnTo>
                    <a:pt x="7619" y="3809"/>
                  </a:lnTo>
                  <a:close/>
                </a:path>
                <a:path w="7620" h="629920">
                  <a:moveTo>
                    <a:pt x="7619" y="6350"/>
                  </a:moveTo>
                  <a:lnTo>
                    <a:pt x="0" y="6350"/>
                  </a:lnTo>
                  <a:lnTo>
                    <a:pt x="0" y="10159"/>
                  </a:lnTo>
                  <a:lnTo>
                    <a:pt x="7619" y="10159"/>
                  </a:lnTo>
                  <a:lnTo>
                    <a:pt x="7619" y="6350"/>
                  </a:lnTo>
                  <a:close/>
                </a:path>
                <a:path w="7620" h="629920">
                  <a:moveTo>
                    <a:pt x="7619" y="10159"/>
                  </a:moveTo>
                  <a:lnTo>
                    <a:pt x="0" y="10159"/>
                  </a:lnTo>
                  <a:lnTo>
                    <a:pt x="0" y="12699"/>
                  </a:lnTo>
                  <a:lnTo>
                    <a:pt x="7619" y="12699"/>
                  </a:lnTo>
                  <a:lnTo>
                    <a:pt x="7619" y="10159"/>
                  </a:lnTo>
                  <a:close/>
                </a:path>
                <a:path w="7620" h="629920">
                  <a:moveTo>
                    <a:pt x="7619" y="12700"/>
                  </a:moveTo>
                  <a:lnTo>
                    <a:pt x="0" y="12700"/>
                  </a:lnTo>
                  <a:lnTo>
                    <a:pt x="0" y="16509"/>
                  </a:lnTo>
                  <a:lnTo>
                    <a:pt x="7619" y="16509"/>
                  </a:lnTo>
                  <a:lnTo>
                    <a:pt x="7619" y="12700"/>
                  </a:lnTo>
                  <a:close/>
                </a:path>
                <a:path w="7620" h="629920">
                  <a:moveTo>
                    <a:pt x="7619" y="16509"/>
                  </a:moveTo>
                  <a:lnTo>
                    <a:pt x="0" y="16509"/>
                  </a:lnTo>
                  <a:lnTo>
                    <a:pt x="0" y="19049"/>
                  </a:lnTo>
                  <a:lnTo>
                    <a:pt x="7619" y="19049"/>
                  </a:lnTo>
                  <a:lnTo>
                    <a:pt x="7619" y="16509"/>
                  </a:lnTo>
                  <a:close/>
                </a:path>
                <a:path w="7620" h="629920">
                  <a:moveTo>
                    <a:pt x="7619" y="19050"/>
                  </a:moveTo>
                  <a:lnTo>
                    <a:pt x="0" y="19050"/>
                  </a:lnTo>
                  <a:lnTo>
                    <a:pt x="0" y="25399"/>
                  </a:lnTo>
                  <a:lnTo>
                    <a:pt x="7619" y="25399"/>
                  </a:lnTo>
                  <a:lnTo>
                    <a:pt x="7619" y="19050"/>
                  </a:lnTo>
                  <a:close/>
                </a:path>
                <a:path w="7620" h="629920">
                  <a:moveTo>
                    <a:pt x="7619" y="25400"/>
                  </a:moveTo>
                  <a:lnTo>
                    <a:pt x="0" y="25400"/>
                  </a:lnTo>
                  <a:lnTo>
                    <a:pt x="0" y="29209"/>
                  </a:lnTo>
                  <a:lnTo>
                    <a:pt x="7619" y="29209"/>
                  </a:lnTo>
                  <a:lnTo>
                    <a:pt x="7619" y="25400"/>
                  </a:lnTo>
                  <a:close/>
                </a:path>
                <a:path w="7620" h="629920">
                  <a:moveTo>
                    <a:pt x="7619" y="29209"/>
                  </a:moveTo>
                  <a:lnTo>
                    <a:pt x="0" y="29209"/>
                  </a:lnTo>
                  <a:lnTo>
                    <a:pt x="0" y="31749"/>
                  </a:lnTo>
                  <a:lnTo>
                    <a:pt x="7619" y="31749"/>
                  </a:lnTo>
                  <a:lnTo>
                    <a:pt x="7619" y="29209"/>
                  </a:lnTo>
                  <a:close/>
                </a:path>
                <a:path w="7620" h="629920">
                  <a:moveTo>
                    <a:pt x="7619" y="31750"/>
                  </a:moveTo>
                  <a:lnTo>
                    <a:pt x="0" y="31750"/>
                  </a:lnTo>
                  <a:lnTo>
                    <a:pt x="0" y="35559"/>
                  </a:lnTo>
                  <a:lnTo>
                    <a:pt x="7619" y="35559"/>
                  </a:lnTo>
                  <a:lnTo>
                    <a:pt x="7619" y="31750"/>
                  </a:lnTo>
                  <a:close/>
                </a:path>
                <a:path w="7620" h="629920">
                  <a:moveTo>
                    <a:pt x="7619" y="35559"/>
                  </a:moveTo>
                  <a:lnTo>
                    <a:pt x="0" y="35559"/>
                  </a:lnTo>
                  <a:lnTo>
                    <a:pt x="0" y="38099"/>
                  </a:lnTo>
                  <a:lnTo>
                    <a:pt x="7619" y="38099"/>
                  </a:lnTo>
                  <a:lnTo>
                    <a:pt x="7619" y="35559"/>
                  </a:lnTo>
                  <a:close/>
                </a:path>
                <a:path w="7620" h="629920">
                  <a:moveTo>
                    <a:pt x="7619" y="38100"/>
                  </a:moveTo>
                  <a:lnTo>
                    <a:pt x="0" y="38100"/>
                  </a:lnTo>
                  <a:lnTo>
                    <a:pt x="0" y="41909"/>
                  </a:lnTo>
                  <a:lnTo>
                    <a:pt x="7619" y="41909"/>
                  </a:lnTo>
                  <a:lnTo>
                    <a:pt x="7619" y="38100"/>
                  </a:lnTo>
                  <a:close/>
                </a:path>
                <a:path w="7620" h="629920">
                  <a:moveTo>
                    <a:pt x="7619" y="41909"/>
                  </a:moveTo>
                  <a:lnTo>
                    <a:pt x="0" y="41909"/>
                  </a:lnTo>
                  <a:lnTo>
                    <a:pt x="0" y="48259"/>
                  </a:lnTo>
                  <a:lnTo>
                    <a:pt x="7619" y="48259"/>
                  </a:lnTo>
                  <a:lnTo>
                    <a:pt x="7619" y="41909"/>
                  </a:lnTo>
                  <a:close/>
                </a:path>
                <a:path w="7620" h="629920">
                  <a:moveTo>
                    <a:pt x="7619" y="48259"/>
                  </a:moveTo>
                  <a:lnTo>
                    <a:pt x="0" y="48259"/>
                  </a:lnTo>
                  <a:lnTo>
                    <a:pt x="0" y="50799"/>
                  </a:lnTo>
                  <a:lnTo>
                    <a:pt x="7619" y="50799"/>
                  </a:lnTo>
                  <a:lnTo>
                    <a:pt x="7619" y="48259"/>
                  </a:lnTo>
                  <a:close/>
                </a:path>
                <a:path w="7620" h="629920">
                  <a:moveTo>
                    <a:pt x="7619" y="50800"/>
                  </a:moveTo>
                  <a:lnTo>
                    <a:pt x="0" y="50800"/>
                  </a:lnTo>
                  <a:lnTo>
                    <a:pt x="0" y="54609"/>
                  </a:lnTo>
                  <a:lnTo>
                    <a:pt x="7619" y="54609"/>
                  </a:lnTo>
                  <a:lnTo>
                    <a:pt x="7619" y="50800"/>
                  </a:lnTo>
                  <a:close/>
                </a:path>
                <a:path w="7620" h="629920">
                  <a:moveTo>
                    <a:pt x="7619" y="54609"/>
                  </a:moveTo>
                  <a:lnTo>
                    <a:pt x="0" y="54609"/>
                  </a:lnTo>
                  <a:lnTo>
                    <a:pt x="0" y="57149"/>
                  </a:lnTo>
                  <a:lnTo>
                    <a:pt x="7619" y="57149"/>
                  </a:lnTo>
                  <a:lnTo>
                    <a:pt x="7619" y="54609"/>
                  </a:lnTo>
                  <a:close/>
                </a:path>
                <a:path w="7620" h="629920">
                  <a:moveTo>
                    <a:pt x="7619" y="57150"/>
                  </a:moveTo>
                  <a:lnTo>
                    <a:pt x="0" y="57150"/>
                  </a:lnTo>
                  <a:lnTo>
                    <a:pt x="0" y="60959"/>
                  </a:lnTo>
                  <a:lnTo>
                    <a:pt x="7619" y="60959"/>
                  </a:lnTo>
                  <a:lnTo>
                    <a:pt x="7619" y="57150"/>
                  </a:lnTo>
                  <a:close/>
                </a:path>
                <a:path w="7620" h="629920">
                  <a:moveTo>
                    <a:pt x="7619" y="60959"/>
                  </a:moveTo>
                  <a:lnTo>
                    <a:pt x="0" y="60959"/>
                  </a:lnTo>
                  <a:lnTo>
                    <a:pt x="0" y="63499"/>
                  </a:lnTo>
                  <a:lnTo>
                    <a:pt x="7619" y="63499"/>
                  </a:lnTo>
                  <a:lnTo>
                    <a:pt x="7619" y="60959"/>
                  </a:lnTo>
                  <a:close/>
                </a:path>
                <a:path w="7620" h="629920">
                  <a:moveTo>
                    <a:pt x="7619" y="63500"/>
                  </a:moveTo>
                  <a:lnTo>
                    <a:pt x="0" y="63500"/>
                  </a:lnTo>
                  <a:lnTo>
                    <a:pt x="0" y="67309"/>
                  </a:lnTo>
                  <a:lnTo>
                    <a:pt x="7619" y="67309"/>
                  </a:lnTo>
                  <a:lnTo>
                    <a:pt x="7619" y="63500"/>
                  </a:lnTo>
                  <a:close/>
                </a:path>
                <a:path w="7620" h="629920">
                  <a:moveTo>
                    <a:pt x="7619" y="67309"/>
                  </a:moveTo>
                  <a:lnTo>
                    <a:pt x="0" y="67309"/>
                  </a:lnTo>
                  <a:lnTo>
                    <a:pt x="0" y="69849"/>
                  </a:lnTo>
                  <a:lnTo>
                    <a:pt x="7619" y="69849"/>
                  </a:lnTo>
                  <a:lnTo>
                    <a:pt x="7619" y="67309"/>
                  </a:lnTo>
                  <a:close/>
                </a:path>
                <a:path w="7620" h="629920">
                  <a:moveTo>
                    <a:pt x="7619" y="69850"/>
                  </a:moveTo>
                  <a:lnTo>
                    <a:pt x="0" y="69850"/>
                  </a:lnTo>
                  <a:lnTo>
                    <a:pt x="0" y="73659"/>
                  </a:lnTo>
                  <a:lnTo>
                    <a:pt x="7619" y="73659"/>
                  </a:lnTo>
                  <a:lnTo>
                    <a:pt x="7619" y="69850"/>
                  </a:lnTo>
                  <a:close/>
                </a:path>
                <a:path w="7620" h="629920">
                  <a:moveTo>
                    <a:pt x="7619" y="73659"/>
                  </a:moveTo>
                  <a:lnTo>
                    <a:pt x="0" y="73659"/>
                  </a:lnTo>
                  <a:lnTo>
                    <a:pt x="0" y="76199"/>
                  </a:lnTo>
                  <a:lnTo>
                    <a:pt x="7619" y="76199"/>
                  </a:lnTo>
                  <a:lnTo>
                    <a:pt x="7619" y="73659"/>
                  </a:lnTo>
                  <a:close/>
                </a:path>
                <a:path w="7620" h="629920">
                  <a:moveTo>
                    <a:pt x="7619" y="76200"/>
                  </a:moveTo>
                  <a:lnTo>
                    <a:pt x="0" y="76200"/>
                  </a:lnTo>
                  <a:lnTo>
                    <a:pt x="0" y="80009"/>
                  </a:lnTo>
                  <a:lnTo>
                    <a:pt x="7619" y="80009"/>
                  </a:lnTo>
                  <a:lnTo>
                    <a:pt x="7619" y="76200"/>
                  </a:lnTo>
                  <a:close/>
                </a:path>
                <a:path w="7620" h="629920">
                  <a:moveTo>
                    <a:pt x="7619" y="80009"/>
                  </a:moveTo>
                  <a:lnTo>
                    <a:pt x="0" y="80009"/>
                  </a:lnTo>
                  <a:lnTo>
                    <a:pt x="0" y="82549"/>
                  </a:lnTo>
                  <a:lnTo>
                    <a:pt x="7619" y="82549"/>
                  </a:lnTo>
                  <a:lnTo>
                    <a:pt x="7619" y="80009"/>
                  </a:lnTo>
                  <a:close/>
                </a:path>
                <a:path w="7620" h="629920">
                  <a:moveTo>
                    <a:pt x="7619" y="82550"/>
                  </a:moveTo>
                  <a:lnTo>
                    <a:pt x="0" y="82550"/>
                  </a:lnTo>
                  <a:lnTo>
                    <a:pt x="0" y="86359"/>
                  </a:lnTo>
                  <a:lnTo>
                    <a:pt x="7619" y="86359"/>
                  </a:lnTo>
                  <a:lnTo>
                    <a:pt x="7619" y="82550"/>
                  </a:lnTo>
                  <a:close/>
                </a:path>
                <a:path w="7620" h="629920">
                  <a:moveTo>
                    <a:pt x="7619" y="86359"/>
                  </a:moveTo>
                  <a:lnTo>
                    <a:pt x="0" y="86359"/>
                  </a:lnTo>
                  <a:lnTo>
                    <a:pt x="0" y="88899"/>
                  </a:lnTo>
                  <a:lnTo>
                    <a:pt x="7619" y="88899"/>
                  </a:lnTo>
                  <a:lnTo>
                    <a:pt x="7619" y="86359"/>
                  </a:lnTo>
                  <a:close/>
                </a:path>
                <a:path w="7620" h="629920">
                  <a:moveTo>
                    <a:pt x="7619" y="88900"/>
                  </a:moveTo>
                  <a:lnTo>
                    <a:pt x="0" y="88900"/>
                  </a:lnTo>
                  <a:lnTo>
                    <a:pt x="0" y="92709"/>
                  </a:lnTo>
                  <a:lnTo>
                    <a:pt x="7619" y="92709"/>
                  </a:lnTo>
                  <a:lnTo>
                    <a:pt x="7619" y="88900"/>
                  </a:lnTo>
                  <a:close/>
                </a:path>
                <a:path w="7620" h="629920">
                  <a:moveTo>
                    <a:pt x="7619" y="92709"/>
                  </a:moveTo>
                  <a:lnTo>
                    <a:pt x="0" y="92709"/>
                  </a:lnTo>
                  <a:lnTo>
                    <a:pt x="0" y="95249"/>
                  </a:lnTo>
                  <a:lnTo>
                    <a:pt x="7619" y="95249"/>
                  </a:lnTo>
                  <a:lnTo>
                    <a:pt x="7619" y="92709"/>
                  </a:lnTo>
                  <a:close/>
                </a:path>
                <a:path w="7620" h="629920">
                  <a:moveTo>
                    <a:pt x="7619" y="95250"/>
                  </a:moveTo>
                  <a:lnTo>
                    <a:pt x="0" y="95250"/>
                  </a:lnTo>
                  <a:lnTo>
                    <a:pt x="0" y="99059"/>
                  </a:lnTo>
                  <a:lnTo>
                    <a:pt x="7619" y="99059"/>
                  </a:lnTo>
                  <a:lnTo>
                    <a:pt x="7619" y="95250"/>
                  </a:lnTo>
                  <a:close/>
                </a:path>
                <a:path w="7620" h="629920">
                  <a:moveTo>
                    <a:pt x="7619" y="99059"/>
                  </a:moveTo>
                  <a:lnTo>
                    <a:pt x="0" y="99059"/>
                  </a:lnTo>
                  <a:lnTo>
                    <a:pt x="0" y="101599"/>
                  </a:lnTo>
                  <a:lnTo>
                    <a:pt x="7619" y="101599"/>
                  </a:lnTo>
                  <a:lnTo>
                    <a:pt x="7619" y="99059"/>
                  </a:lnTo>
                  <a:close/>
                </a:path>
                <a:path w="7620" h="629920">
                  <a:moveTo>
                    <a:pt x="7619" y="101600"/>
                  </a:moveTo>
                  <a:lnTo>
                    <a:pt x="0" y="101600"/>
                  </a:lnTo>
                  <a:lnTo>
                    <a:pt x="0" y="107949"/>
                  </a:lnTo>
                  <a:lnTo>
                    <a:pt x="7619" y="107949"/>
                  </a:lnTo>
                  <a:lnTo>
                    <a:pt x="7619" y="101600"/>
                  </a:lnTo>
                  <a:close/>
                </a:path>
                <a:path w="7620" h="629920">
                  <a:moveTo>
                    <a:pt x="7619" y="107950"/>
                  </a:moveTo>
                  <a:lnTo>
                    <a:pt x="0" y="107950"/>
                  </a:lnTo>
                  <a:lnTo>
                    <a:pt x="0" y="114299"/>
                  </a:lnTo>
                  <a:lnTo>
                    <a:pt x="7619" y="114299"/>
                  </a:lnTo>
                  <a:lnTo>
                    <a:pt x="7619" y="107950"/>
                  </a:lnTo>
                  <a:close/>
                </a:path>
                <a:path w="7620" h="629920">
                  <a:moveTo>
                    <a:pt x="7619" y="114300"/>
                  </a:moveTo>
                  <a:lnTo>
                    <a:pt x="0" y="114300"/>
                  </a:lnTo>
                  <a:lnTo>
                    <a:pt x="0" y="118109"/>
                  </a:lnTo>
                  <a:lnTo>
                    <a:pt x="7619" y="118109"/>
                  </a:lnTo>
                  <a:lnTo>
                    <a:pt x="7619" y="114300"/>
                  </a:lnTo>
                  <a:close/>
                </a:path>
                <a:path w="7620" h="629920">
                  <a:moveTo>
                    <a:pt x="7619" y="118109"/>
                  </a:moveTo>
                  <a:lnTo>
                    <a:pt x="0" y="118109"/>
                  </a:lnTo>
                  <a:lnTo>
                    <a:pt x="0" y="120649"/>
                  </a:lnTo>
                  <a:lnTo>
                    <a:pt x="7619" y="120649"/>
                  </a:lnTo>
                  <a:lnTo>
                    <a:pt x="7619" y="118109"/>
                  </a:lnTo>
                  <a:close/>
                </a:path>
                <a:path w="7620" h="629920">
                  <a:moveTo>
                    <a:pt x="7619" y="120650"/>
                  </a:moveTo>
                  <a:lnTo>
                    <a:pt x="0" y="120650"/>
                  </a:lnTo>
                  <a:lnTo>
                    <a:pt x="0" y="126999"/>
                  </a:lnTo>
                  <a:lnTo>
                    <a:pt x="7619" y="126999"/>
                  </a:lnTo>
                  <a:lnTo>
                    <a:pt x="7619" y="120650"/>
                  </a:lnTo>
                  <a:close/>
                </a:path>
                <a:path w="7620" h="629920">
                  <a:moveTo>
                    <a:pt x="7619" y="127000"/>
                  </a:moveTo>
                  <a:lnTo>
                    <a:pt x="0" y="127000"/>
                  </a:lnTo>
                  <a:lnTo>
                    <a:pt x="0" y="133349"/>
                  </a:lnTo>
                  <a:lnTo>
                    <a:pt x="7619" y="133349"/>
                  </a:lnTo>
                  <a:lnTo>
                    <a:pt x="7619" y="127000"/>
                  </a:lnTo>
                  <a:close/>
                </a:path>
                <a:path w="7620" h="629920">
                  <a:moveTo>
                    <a:pt x="7619" y="133350"/>
                  </a:moveTo>
                  <a:lnTo>
                    <a:pt x="0" y="133350"/>
                  </a:lnTo>
                  <a:lnTo>
                    <a:pt x="0" y="139699"/>
                  </a:lnTo>
                  <a:lnTo>
                    <a:pt x="7619" y="139699"/>
                  </a:lnTo>
                  <a:lnTo>
                    <a:pt x="7619" y="133350"/>
                  </a:lnTo>
                  <a:close/>
                </a:path>
                <a:path w="7620" h="629920">
                  <a:moveTo>
                    <a:pt x="7619" y="139700"/>
                  </a:moveTo>
                  <a:lnTo>
                    <a:pt x="0" y="139700"/>
                  </a:lnTo>
                  <a:lnTo>
                    <a:pt x="0" y="143509"/>
                  </a:lnTo>
                  <a:lnTo>
                    <a:pt x="7619" y="143509"/>
                  </a:lnTo>
                  <a:lnTo>
                    <a:pt x="7619" y="139700"/>
                  </a:lnTo>
                  <a:close/>
                </a:path>
                <a:path w="7620" h="629920">
                  <a:moveTo>
                    <a:pt x="7619" y="143509"/>
                  </a:moveTo>
                  <a:lnTo>
                    <a:pt x="0" y="143509"/>
                  </a:lnTo>
                  <a:lnTo>
                    <a:pt x="0" y="146049"/>
                  </a:lnTo>
                  <a:lnTo>
                    <a:pt x="7619" y="146049"/>
                  </a:lnTo>
                  <a:lnTo>
                    <a:pt x="7619" y="143509"/>
                  </a:lnTo>
                  <a:close/>
                </a:path>
                <a:path w="7620" h="629920">
                  <a:moveTo>
                    <a:pt x="7619" y="146050"/>
                  </a:moveTo>
                  <a:lnTo>
                    <a:pt x="0" y="146050"/>
                  </a:lnTo>
                  <a:lnTo>
                    <a:pt x="0" y="149859"/>
                  </a:lnTo>
                  <a:lnTo>
                    <a:pt x="7619" y="149859"/>
                  </a:lnTo>
                  <a:lnTo>
                    <a:pt x="7619" y="146050"/>
                  </a:lnTo>
                  <a:close/>
                </a:path>
                <a:path w="7620" h="629920">
                  <a:moveTo>
                    <a:pt x="7619" y="149859"/>
                  </a:moveTo>
                  <a:lnTo>
                    <a:pt x="0" y="149859"/>
                  </a:lnTo>
                  <a:lnTo>
                    <a:pt x="0" y="152399"/>
                  </a:lnTo>
                  <a:lnTo>
                    <a:pt x="7619" y="152399"/>
                  </a:lnTo>
                  <a:lnTo>
                    <a:pt x="7619" y="149859"/>
                  </a:lnTo>
                  <a:close/>
                </a:path>
                <a:path w="7620" h="629920">
                  <a:moveTo>
                    <a:pt x="7619" y="152400"/>
                  </a:moveTo>
                  <a:lnTo>
                    <a:pt x="0" y="152400"/>
                  </a:lnTo>
                  <a:lnTo>
                    <a:pt x="0" y="156209"/>
                  </a:lnTo>
                  <a:lnTo>
                    <a:pt x="7619" y="156209"/>
                  </a:lnTo>
                  <a:lnTo>
                    <a:pt x="7619" y="152400"/>
                  </a:lnTo>
                  <a:close/>
                </a:path>
                <a:path w="7620" h="629920">
                  <a:moveTo>
                    <a:pt x="7619" y="156209"/>
                  </a:moveTo>
                  <a:lnTo>
                    <a:pt x="0" y="156209"/>
                  </a:lnTo>
                  <a:lnTo>
                    <a:pt x="0" y="158749"/>
                  </a:lnTo>
                  <a:lnTo>
                    <a:pt x="7619" y="158749"/>
                  </a:lnTo>
                  <a:lnTo>
                    <a:pt x="7619" y="156209"/>
                  </a:lnTo>
                  <a:close/>
                </a:path>
                <a:path w="7620" h="629920">
                  <a:moveTo>
                    <a:pt x="7619" y="158750"/>
                  </a:moveTo>
                  <a:lnTo>
                    <a:pt x="0" y="158750"/>
                  </a:lnTo>
                  <a:lnTo>
                    <a:pt x="0" y="162559"/>
                  </a:lnTo>
                  <a:lnTo>
                    <a:pt x="7619" y="162559"/>
                  </a:lnTo>
                  <a:lnTo>
                    <a:pt x="7619" y="158750"/>
                  </a:lnTo>
                  <a:close/>
                </a:path>
                <a:path w="7620" h="629920">
                  <a:moveTo>
                    <a:pt x="7619" y="162559"/>
                  </a:moveTo>
                  <a:lnTo>
                    <a:pt x="0" y="162559"/>
                  </a:lnTo>
                  <a:lnTo>
                    <a:pt x="0" y="165099"/>
                  </a:lnTo>
                  <a:lnTo>
                    <a:pt x="7619" y="165099"/>
                  </a:lnTo>
                  <a:lnTo>
                    <a:pt x="7619" y="162559"/>
                  </a:lnTo>
                  <a:close/>
                </a:path>
                <a:path w="7620" h="629920">
                  <a:moveTo>
                    <a:pt x="7619" y="165100"/>
                  </a:moveTo>
                  <a:lnTo>
                    <a:pt x="0" y="165100"/>
                  </a:lnTo>
                  <a:lnTo>
                    <a:pt x="0" y="168909"/>
                  </a:lnTo>
                  <a:lnTo>
                    <a:pt x="7619" y="168909"/>
                  </a:lnTo>
                  <a:lnTo>
                    <a:pt x="7619" y="165100"/>
                  </a:lnTo>
                  <a:close/>
                </a:path>
                <a:path w="7620" h="629920">
                  <a:moveTo>
                    <a:pt x="7619" y="168909"/>
                  </a:moveTo>
                  <a:lnTo>
                    <a:pt x="0" y="168909"/>
                  </a:lnTo>
                  <a:lnTo>
                    <a:pt x="0" y="171449"/>
                  </a:lnTo>
                  <a:lnTo>
                    <a:pt x="7619" y="171449"/>
                  </a:lnTo>
                  <a:lnTo>
                    <a:pt x="7619" y="168909"/>
                  </a:lnTo>
                  <a:close/>
                </a:path>
                <a:path w="7620" h="629920">
                  <a:moveTo>
                    <a:pt x="7619" y="171450"/>
                  </a:moveTo>
                  <a:lnTo>
                    <a:pt x="0" y="171450"/>
                  </a:lnTo>
                  <a:lnTo>
                    <a:pt x="0" y="177799"/>
                  </a:lnTo>
                  <a:lnTo>
                    <a:pt x="7619" y="177799"/>
                  </a:lnTo>
                  <a:lnTo>
                    <a:pt x="7619" y="171450"/>
                  </a:lnTo>
                  <a:close/>
                </a:path>
                <a:path w="7620" h="629920">
                  <a:moveTo>
                    <a:pt x="7619" y="177800"/>
                  </a:moveTo>
                  <a:lnTo>
                    <a:pt x="0" y="177800"/>
                  </a:lnTo>
                  <a:lnTo>
                    <a:pt x="0" y="181609"/>
                  </a:lnTo>
                  <a:lnTo>
                    <a:pt x="7619" y="181609"/>
                  </a:lnTo>
                  <a:lnTo>
                    <a:pt x="7619" y="177800"/>
                  </a:lnTo>
                  <a:close/>
                </a:path>
                <a:path w="7620" h="629920">
                  <a:moveTo>
                    <a:pt x="7619" y="181609"/>
                  </a:moveTo>
                  <a:lnTo>
                    <a:pt x="0" y="181609"/>
                  </a:lnTo>
                  <a:lnTo>
                    <a:pt x="0" y="184149"/>
                  </a:lnTo>
                  <a:lnTo>
                    <a:pt x="7619" y="184149"/>
                  </a:lnTo>
                  <a:lnTo>
                    <a:pt x="7619" y="181609"/>
                  </a:lnTo>
                  <a:close/>
                </a:path>
                <a:path w="7620" h="629920">
                  <a:moveTo>
                    <a:pt x="7619" y="184150"/>
                  </a:moveTo>
                  <a:lnTo>
                    <a:pt x="0" y="184150"/>
                  </a:lnTo>
                  <a:lnTo>
                    <a:pt x="0" y="187959"/>
                  </a:lnTo>
                  <a:lnTo>
                    <a:pt x="7619" y="187959"/>
                  </a:lnTo>
                  <a:lnTo>
                    <a:pt x="7619" y="184150"/>
                  </a:lnTo>
                  <a:close/>
                </a:path>
                <a:path w="7620" h="629920">
                  <a:moveTo>
                    <a:pt x="7619" y="187959"/>
                  </a:moveTo>
                  <a:lnTo>
                    <a:pt x="0" y="187959"/>
                  </a:lnTo>
                  <a:lnTo>
                    <a:pt x="0" y="190499"/>
                  </a:lnTo>
                  <a:lnTo>
                    <a:pt x="7619" y="190499"/>
                  </a:lnTo>
                  <a:lnTo>
                    <a:pt x="7619" y="187959"/>
                  </a:lnTo>
                  <a:close/>
                </a:path>
                <a:path w="7620" h="629920">
                  <a:moveTo>
                    <a:pt x="7619" y="190500"/>
                  </a:moveTo>
                  <a:lnTo>
                    <a:pt x="0" y="190500"/>
                  </a:lnTo>
                  <a:lnTo>
                    <a:pt x="0" y="194309"/>
                  </a:lnTo>
                  <a:lnTo>
                    <a:pt x="7619" y="194309"/>
                  </a:lnTo>
                  <a:lnTo>
                    <a:pt x="7619" y="190500"/>
                  </a:lnTo>
                  <a:close/>
                </a:path>
                <a:path w="7620" h="629920">
                  <a:moveTo>
                    <a:pt x="7619" y="194309"/>
                  </a:moveTo>
                  <a:lnTo>
                    <a:pt x="0" y="194309"/>
                  </a:lnTo>
                  <a:lnTo>
                    <a:pt x="0" y="228599"/>
                  </a:lnTo>
                  <a:lnTo>
                    <a:pt x="7619" y="228599"/>
                  </a:lnTo>
                  <a:lnTo>
                    <a:pt x="7619" y="194309"/>
                  </a:lnTo>
                  <a:close/>
                </a:path>
                <a:path w="7620" h="629920">
                  <a:moveTo>
                    <a:pt x="7619" y="228600"/>
                  </a:moveTo>
                  <a:lnTo>
                    <a:pt x="0" y="228600"/>
                  </a:lnTo>
                  <a:lnTo>
                    <a:pt x="0" y="298449"/>
                  </a:lnTo>
                  <a:lnTo>
                    <a:pt x="7619" y="298449"/>
                  </a:lnTo>
                  <a:lnTo>
                    <a:pt x="7619" y="228600"/>
                  </a:lnTo>
                  <a:close/>
                </a:path>
                <a:path w="7620" h="629920">
                  <a:moveTo>
                    <a:pt x="7619" y="298449"/>
                  </a:moveTo>
                  <a:lnTo>
                    <a:pt x="0" y="298449"/>
                  </a:lnTo>
                  <a:lnTo>
                    <a:pt x="0" y="401319"/>
                  </a:lnTo>
                  <a:lnTo>
                    <a:pt x="7619" y="401319"/>
                  </a:lnTo>
                  <a:lnTo>
                    <a:pt x="7619" y="298449"/>
                  </a:lnTo>
                  <a:close/>
                </a:path>
                <a:path w="7620" h="629920">
                  <a:moveTo>
                    <a:pt x="7619" y="627379"/>
                  </a:moveTo>
                  <a:lnTo>
                    <a:pt x="2539" y="627379"/>
                  </a:lnTo>
                  <a:lnTo>
                    <a:pt x="2539" y="629919"/>
                  </a:lnTo>
                  <a:lnTo>
                    <a:pt x="3809" y="629919"/>
                  </a:lnTo>
                  <a:lnTo>
                    <a:pt x="3809" y="628649"/>
                  </a:lnTo>
                  <a:lnTo>
                    <a:pt x="7619" y="628649"/>
                  </a:lnTo>
                  <a:lnTo>
                    <a:pt x="7619" y="627379"/>
                  </a:lnTo>
                  <a:close/>
                </a:path>
                <a:path w="7620" h="629920">
                  <a:moveTo>
                    <a:pt x="7619" y="623569"/>
                  </a:moveTo>
                  <a:lnTo>
                    <a:pt x="0" y="623569"/>
                  </a:lnTo>
                  <a:lnTo>
                    <a:pt x="0" y="626109"/>
                  </a:lnTo>
                  <a:lnTo>
                    <a:pt x="7619" y="626109"/>
                  </a:lnTo>
                  <a:lnTo>
                    <a:pt x="7619" y="623569"/>
                  </a:lnTo>
                  <a:close/>
                </a:path>
                <a:path w="7620" h="629920">
                  <a:moveTo>
                    <a:pt x="7619" y="621029"/>
                  </a:moveTo>
                  <a:lnTo>
                    <a:pt x="0" y="621029"/>
                  </a:lnTo>
                  <a:lnTo>
                    <a:pt x="0" y="622299"/>
                  </a:lnTo>
                  <a:lnTo>
                    <a:pt x="7619" y="622299"/>
                  </a:lnTo>
                  <a:lnTo>
                    <a:pt x="7619" y="621029"/>
                  </a:lnTo>
                  <a:close/>
                </a:path>
                <a:path w="7620" h="629920">
                  <a:moveTo>
                    <a:pt x="7619" y="617219"/>
                  </a:moveTo>
                  <a:lnTo>
                    <a:pt x="0" y="617219"/>
                  </a:lnTo>
                  <a:lnTo>
                    <a:pt x="0" y="619759"/>
                  </a:lnTo>
                  <a:lnTo>
                    <a:pt x="7619" y="619759"/>
                  </a:lnTo>
                  <a:lnTo>
                    <a:pt x="7619" y="617219"/>
                  </a:lnTo>
                  <a:close/>
                </a:path>
                <a:path w="7620" h="629920">
                  <a:moveTo>
                    <a:pt x="7619" y="614680"/>
                  </a:moveTo>
                  <a:lnTo>
                    <a:pt x="0" y="614680"/>
                  </a:lnTo>
                  <a:lnTo>
                    <a:pt x="0" y="615949"/>
                  </a:lnTo>
                  <a:lnTo>
                    <a:pt x="7619" y="615949"/>
                  </a:lnTo>
                  <a:lnTo>
                    <a:pt x="7619" y="614680"/>
                  </a:lnTo>
                  <a:close/>
                </a:path>
                <a:path w="7620" h="629920">
                  <a:moveTo>
                    <a:pt x="7619" y="609599"/>
                  </a:moveTo>
                  <a:lnTo>
                    <a:pt x="0" y="609599"/>
                  </a:lnTo>
                  <a:lnTo>
                    <a:pt x="0" y="613409"/>
                  </a:lnTo>
                  <a:lnTo>
                    <a:pt x="7619" y="613409"/>
                  </a:lnTo>
                  <a:lnTo>
                    <a:pt x="7619" y="609599"/>
                  </a:lnTo>
                  <a:close/>
                </a:path>
                <a:path w="7620" h="629920">
                  <a:moveTo>
                    <a:pt x="7619" y="603249"/>
                  </a:moveTo>
                  <a:lnTo>
                    <a:pt x="0" y="603249"/>
                  </a:lnTo>
                  <a:lnTo>
                    <a:pt x="0" y="608329"/>
                  </a:lnTo>
                  <a:lnTo>
                    <a:pt x="7619" y="608329"/>
                  </a:lnTo>
                  <a:lnTo>
                    <a:pt x="7619" y="603249"/>
                  </a:lnTo>
                  <a:close/>
                </a:path>
                <a:path w="7620" h="629920">
                  <a:moveTo>
                    <a:pt x="7619" y="596899"/>
                  </a:moveTo>
                  <a:lnTo>
                    <a:pt x="0" y="596899"/>
                  </a:lnTo>
                  <a:lnTo>
                    <a:pt x="0" y="601979"/>
                  </a:lnTo>
                  <a:lnTo>
                    <a:pt x="7619" y="601979"/>
                  </a:lnTo>
                  <a:lnTo>
                    <a:pt x="7619" y="596899"/>
                  </a:lnTo>
                  <a:close/>
                </a:path>
                <a:path w="7620" h="629920">
                  <a:moveTo>
                    <a:pt x="7619" y="590549"/>
                  </a:moveTo>
                  <a:lnTo>
                    <a:pt x="0" y="590549"/>
                  </a:lnTo>
                  <a:lnTo>
                    <a:pt x="0" y="595630"/>
                  </a:lnTo>
                  <a:lnTo>
                    <a:pt x="7619" y="595630"/>
                  </a:lnTo>
                  <a:lnTo>
                    <a:pt x="7619" y="590549"/>
                  </a:lnTo>
                  <a:close/>
                </a:path>
                <a:path w="7620" h="629920">
                  <a:moveTo>
                    <a:pt x="7619" y="584199"/>
                  </a:moveTo>
                  <a:lnTo>
                    <a:pt x="0" y="584199"/>
                  </a:lnTo>
                  <a:lnTo>
                    <a:pt x="0" y="589279"/>
                  </a:lnTo>
                  <a:lnTo>
                    <a:pt x="7619" y="589279"/>
                  </a:lnTo>
                  <a:lnTo>
                    <a:pt x="7619" y="584199"/>
                  </a:lnTo>
                  <a:close/>
                </a:path>
                <a:path w="7620" h="629920">
                  <a:moveTo>
                    <a:pt x="7619" y="577849"/>
                  </a:moveTo>
                  <a:lnTo>
                    <a:pt x="0" y="577849"/>
                  </a:lnTo>
                  <a:lnTo>
                    <a:pt x="0" y="582929"/>
                  </a:lnTo>
                  <a:lnTo>
                    <a:pt x="7619" y="582929"/>
                  </a:lnTo>
                  <a:lnTo>
                    <a:pt x="7619" y="577849"/>
                  </a:lnTo>
                  <a:close/>
                </a:path>
                <a:path w="7620" h="629920">
                  <a:moveTo>
                    <a:pt x="7619" y="571499"/>
                  </a:moveTo>
                  <a:lnTo>
                    <a:pt x="0" y="571499"/>
                  </a:lnTo>
                  <a:lnTo>
                    <a:pt x="0" y="576579"/>
                  </a:lnTo>
                  <a:lnTo>
                    <a:pt x="7619" y="576579"/>
                  </a:lnTo>
                  <a:lnTo>
                    <a:pt x="7619" y="571499"/>
                  </a:lnTo>
                  <a:close/>
                </a:path>
                <a:path w="7620" h="629920">
                  <a:moveTo>
                    <a:pt x="7619" y="565149"/>
                  </a:moveTo>
                  <a:lnTo>
                    <a:pt x="0" y="565149"/>
                  </a:lnTo>
                  <a:lnTo>
                    <a:pt x="0" y="570229"/>
                  </a:lnTo>
                  <a:lnTo>
                    <a:pt x="7619" y="570229"/>
                  </a:lnTo>
                  <a:lnTo>
                    <a:pt x="7619" y="565149"/>
                  </a:lnTo>
                  <a:close/>
                </a:path>
                <a:path w="7620" h="629920">
                  <a:moveTo>
                    <a:pt x="7619" y="558799"/>
                  </a:moveTo>
                  <a:lnTo>
                    <a:pt x="0" y="558799"/>
                  </a:lnTo>
                  <a:lnTo>
                    <a:pt x="0" y="563879"/>
                  </a:lnTo>
                  <a:lnTo>
                    <a:pt x="7619" y="563879"/>
                  </a:lnTo>
                  <a:lnTo>
                    <a:pt x="7619" y="558799"/>
                  </a:lnTo>
                  <a:close/>
                </a:path>
                <a:path w="7620" h="629920">
                  <a:moveTo>
                    <a:pt x="7619" y="552449"/>
                  </a:moveTo>
                  <a:lnTo>
                    <a:pt x="0" y="552449"/>
                  </a:lnTo>
                  <a:lnTo>
                    <a:pt x="0" y="557529"/>
                  </a:lnTo>
                  <a:lnTo>
                    <a:pt x="7619" y="557529"/>
                  </a:lnTo>
                  <a:lnTo>
                    <a:pt x="7619" y="552449"/>
                  </a:lnTo>
                  <a:close/>
                </a:path>
                <a:path w="7620" h="629920">
                  <a:moveTo>
                    <a:pt x="7619" y="546099"/>
                  </a:moveTo>
                  <a:lnTo>
                    <a:pt x="0" y="546099"/>
                  </a:lnTo>
                  <a:lnTo>
                    <a:pt x="0" y="551179"/>
                  </a:lnTo>
                  <a:lnTo>
                    <a:pt x="7619" y="551179"/>
                  </a:lnTo>
                  <a:lnTo>
                    <a:pt x="7619" y="546099"/>
                  </a:lnTo>
                  <a:close/>
                </a:path>
                <a:path w="7620" h="629920">
                  <a:moveTo>
                    <a:pt x="7619" y="539749"/>
                  </a:moveTo>
                  <a:lnTo>
                    <a:pt x="0" y="539749"/>
                  </a:lnTo>
                  <a:lnTo>
                    <a:pt x="0" y="544829"/>
                  </a:lnTo>
                  <a:lnTo>
                    <a:pt x="7619" y="544829"/>
                  </a:lnTo>
                  <a:lnTo>
                    <a:pt x="7619" y="539749"/>
                  </a:lnTo>
                  <a:close/>
                </a:path>
                <a:path w="7620" h="629920">
                  <a:moveTo>
                    <a:pt x="7619" y="533399"/>
                  </a:moveTo>
                  <a:lnTo>
                    <a:pt x="0" y="533399"/>
                  </a:lnTo>
                  <a:lnTo>
                    <a:pt x="0" y="538479"/>
                  </a:lnTo>
                  <a:lnTo>
                    <a:pt x="7619" y="538479"/>
                  </a:lnTo>
                  <a:lnTo>
                    <a:pt x="7619" y="533399"/>
                  </a:lnTo>
                  <a:close/>
                </a:path>
                <a:path w="7620" h="629920">
                  <a:moveTo>
                    <a:pt x="7619" y="525779"/>
                  </a:moveTo>
                  <a:lnTo>
                    <a:pt x="0" y="525779"/>
                  </a:lnTo>
                  <a:lnTo>
                    <a:pt x="0" y="532129"/>
                  </a:lnTo>
                  <a:lnTo>
                    <a:pt x="7619" y="532129"/>
                  </a:lnTo>
                  <a:lnTo>
                    <a:pt x="7619" y="525779"/>
                  </a:lnTo>
                  <a:close/>
                </a:path>
                <a:path w="7620" h="629920">
                  <a:moveTo>
                    <a:pt x="7619" y="520699"/>
                  </a:moveTo>
                  <a:lnTo>
                    <a:pt x="0" y="520699"/>
                  </a:lnTo>
                  <a:lnTo>
                    <a:pt x="0" y="524509"/>
                  </a:lnTo>
                  <a:lnTo>
                    <a:pt x="7619" y="524509"/>
                  </a:lnTo>
                  <a:lnTo>
                    <a:pt x="7619" y="520699"/>
                  </a:lnTo>
                  <a:close/>
                </a:path>
                <a:path w="7620" h="629920">
                  <a:moveTo>
                    <a:pt x="7619" y="514349"/>
                  </a:moveTo>
                  <a:lnTo>
                    <a:pt x="0" y="514349"/>
                  </a:lnTo>
                  <a:lnTo>
                    <a:pt x="0" y="519429"/>
                  </a:lnTo>
                  <a:lnTo>
                    <a:pt x="7619" y="519429"/>
                  </a:lnTo>
                  <a:lnTo>
                    <a:pt x="7619" y="514349"/>
                  </a:lnTo>
                  <a:close/>
                </a:path>
                <a:path w="7620" h="629920">
                  <a:moveTo>
                    <a:pt x="7619" y="506729"/>
                  </a:moveTo>
                  <a:lnTo>
                    <a:pt x="0" y="506729"/>
                  </a:lnTo>
                  <a:lnTo>
                    <a:pt x="0" y="513079"/>
                  </a:lnTo>
                  <a:lnTo>
                    <a:pt x="7619" y="513079"/>
                  </a:lnTo>
                  <a:lnTo>
                    <a:pt x="7619" y="506729"/>
                  </a:lnTo>
                  <a:close/>
                </a:path>
                <a:path w="7620" h="629920">
                  <a:moveTo>
                    <a:pt x="7619" y="501649"/>
                  </a:moveTo>
                  <a:lnTo>
                    <a:pt x="0" y="501649"/>
                  </a:lnTo>
                  <a:lnTo>
                    <a:pt x="0" y="505459"/>
                  </a:lnTo>
                  <a:lnTo>
                    <a:pt x="7619" y="505459"/>
                  </a:lnTo>
                  <a:lnTo>
                    <a:pt x="7619" y="501649"/>
                  </a:lnTo>
                  <a:close/>
                </a:path>
                <a:path w="7620" h="629920">
                  <a:moveTo>
                    <a:pt x="7619" y="495299"/>
                  </a:moveTo>
                  <a:lnTo>
                    <a:pt x="0" y="495299"/>
                  </a:lnTo>
                  <a:lnTo>
                    <a:pt x="0" y="500380"/>
                  </a:lnTo>
                  <a:lnTo>
                    <a:pt x="7619" y="500380"/>
                  </a:lnTo>
                  <a:lnTo>
                    <a:pt x="7619" y="495299"/>
                  </a:lnTo>
                  <a:close/>
                </a:path>
                <a:path w="7620" h="629920">
                  <a:moveTo>
                    <a:pt x="7619" y="488949"/>
                  </a:moveTo>
                  <a:lnTo>
                    <a:pt x="0" y="488949"/>
                  </a:lnTo>
                  <a:lnTo>
                    <a:pt x="0" y="494029"/>
                  </a:lnTo>
                  <a:lnTo>
                    <a:pt x="7619" y="494029"/>
                  </a:lnTo>
                  <a:lnTo>
                    <a:pt x="7619" y="488949"/>
                  </a:lnTo>
                  <a:close/>
                </a:path>
                <a:path w="7620" h="629920">
                  <a:moveTo>
                    <a:pt x="7619" y="482599"/>
                  </a:moveTo>
                  <a:lnTo>
                    <a:pt x="0" y="482599"/>
                  </a:lnTo>
                  <a:lnTo>
                    <a:pt x="0" y="487680"/>
                  </a:lnTo>
                  <a:lnTo>
                    <a:pt x="7619" y="487680"/>
                  </a:lnTo>
                  <a:lnTo>
                    <a:pt x="7619" y="482599"/>
                  </a:lnTo>
                  <a:close/>
                </a:path>
                <a:path w="7620" h="629920">
                  <a:moveTo>
                    <a:pt x="7619" y="476249"/>
                  </a:moveTo>
                  <a:lnTo>
                    <a:pt x="0" y="476249"/>
                  </a:lnTo>
                  <a:lnTo>
                    <a:pt x="0" y="481329"/>
                  </a:lnTo>
                  <a:lnTo>
                    <a:pt x="7619" y="481329"/>
                  </a:lnTo>
                  <a:lnTo>
                    <a:pt x="7619" y="476249"/>
                  </a:lnTo>
                  <a:close/>
                </a:path>
                <a:path w="7620" h="629920">
                  <a:moveTo>
                    <a:pt x="7619" y="469899"/>
                  </a:moveTo>
                  <a:lnTo>
                    <a:pt x="0" y="469899"/>
                  </a:lnTo>
                  <a:lnTo>
                    <a:pt x="0" y="474979"/>
                  </a:lnTo>
                  <a:lnTo>
                    <a:pt x="7619" y="474979"/>
                  </a:lnTo>
                  <a:lnTo>
                    <a:pt x="7619" y="469899"/>
                  </a:lnTo>
                  <a:close/>
                </a:path>
                <a:path w="7620" h="629920">
                  <a:moveTo>
                    <a:pt x="7619" y="463549"/>
                  </a:moveTo>
                  <a:lnTo>
                    <a:pt x="0" y="463549"/>
                  </a:lnTo>
                  <a:lnTo>
                    <a:pt x="0" y="468629"/>
                  </a:lnTo>
                  <a:lnTo>
                    <a:pt x="7619" y="468629"/>
                  </a:lnTo>
                  <a:lnTo>
                    <a:pt x="7619" y="463549"/>
                  </a:lnTo>
                  <a:close/>
                </a:path>
                <a:path w="7620" h="629920">
                  <a:moveTo>
                    <a:pt x="7619" y="457199"/>
                  </a:moveTo>
                  <a:lnTo>
                    <a:pt x="0" y="457199"/>
                  </a:lnTo>
                  <a:lnTo>
                    <a:pt x="0" y="462279"/>
                  </a:lnTo>
                  <a:lnTo>
                    <a:pt x="7619" y="462279"/>
                  </a:lnTo>
                  <a:lnTo>
                    <a:pt x="7619" y="457199"/>
                  </a:lnTo>
                  <a:close/>
                </a:path>
                <a:path w="7620" h="629920">
                  <a:moveTo>
                    <a:pt x="7619" y="450849"/>
                  </a:moveTo>
                  <a:lnTo>
                    <a:pt x="0" y="450849"/>
                  </a:lnTo>
                  <a:lnTo>
                    <a:pt x="0" y="455929"/>
                  </a:lnTo>
                  <a:lnTo>
                    <a:pt x="7619" y="455929"/>
                  </a:lnTo>
                  <a:lnTo>
                    <a:pt x="7619" y="450849"/>
                  </a:lnTo>
                  <a:close/>
                </a:path>
                <a:path w="7620" h="629920">
                  <a:moveTo>
                    <a:pt x="7619" y="444499"/>
                  </a:moveTo>
                  <a:lnTo>
                    <a:pt x="0" y="444499"/>
                  </a:lnTo>
                  <a:lnTo>
                    <a:pt x="0" y="449579"/>
                  </a:lnTo>
                  <a:lnTo>
                    <a:pt x="7619" y="449579"/>
                  </a:lnTo>
                  <a:lnTo>
                    <a:pt x="7619" y="444499"/>
                  </a:lnTo>
                  <a:close/>
                </a:path>
                <a:path w="7620" h="629920">
                  <a:moveTo>
                    <a:pt x="7619" y="438149"/>
                  </a:moveTo>
                  <a:lnTo>
                    <a:pt x="0" y="438149"/>
                  </a:lnTo>
                  <a:lnTo>
                    <a:pt x="0" y="443229"/>
                  </a:lnTo>
                  <a:lnTo>
                    <a:pt x="7619" y="443229"/>
                  </a:lnTo>
                  <a:lnTo>
                    <a:pt x="7619" y="438149"/>
                  </a:lnTo>
                  <a:close/>
                </a:path>
                <a:path w="7620" h="629920">
                  <a:moveTo>
                    <a:pt x="7619" y="431799"/>
                  </a:moveTo>
                  <a:lnTo>
                    <a:pt x="0" y="431799"/>
                  </a:lnTo>
                  <a:lnTo>
                    <a:pt x="0" y="436880"/>
                  </a:lnTo>
                  <a:lnTo>
                    <a:pt x="7619" y="436880"/>
                  </a:lnTo>
                  <a:lnTo>
                    <a:pt x="7619" y="431799"/>
                  </a:lnTo>
                  <a:close/>
                </a:path>
                <a:path w="7620" h="629920">
                  <a:moveTo>
                    <a:pt x="7619" y="425449"/>
                  </a:moveTo>
                  <a:lnTo>
                    <a:pt x="0" y="425449"/>
                  </a:lnTo>
                  <a:lnTo>
                    <a:pt x="0" y="430530"/>
                  </a:lnTo>
                  <a:lnTo>
                    <a:pt x="7619" y="430530"/>
                  </a:lnTo>
                  <a:lnTo>
                    <a:pt x="7619" y="425449"/>
                  </a:lnTo>
                  <a:close/>
                </a:path>
                <a:path w="7620" h="629920">
                  <a:moveTo>
                    <a:pt x="7619" y="419099"/>
                  </a:moveTo>
                  <a:lnTo>
                    <a:pt x="0" y="419099"/>
                  </a:lnTo>
                  <a:lnTo>
                    <a:pt x="0" y="424179"/>
                  </a:lnTo>
                  <a:lnTo>
                    <a:pt x="7619" y="424179"/>
                  </a:lnTo>
                  <a:lnTo>
                    <a:pt x="7619" y="419099"/>
                  </a:lnTo>
                  <a:close/>
                </a:path>
                <a:path w="7620" h="629920">
                  <a:moveTo>
                    <a:pt x="7619" y="412749"/>
                  </a:moveTo>
                  <a:lnTo>
                    <a:pt x="0" y="412749"/>
                  </a:lnTo>
                  <a:lnTo>
                    <a:pt x="0" y="417829"/>
                  </a:lnTo>
                  <a:lnTo>
                    <a:pt x="7619" y="417829"/>
                  </a:lnTo>
                  <a:lnTo>
                    <a:pt x="7619" y="412749"/>
                  </a:lnTo>
                  <a:close/>
                </a:path>
                <a:path w="7620" h="629920">
                  <a:moveTo>
                    <a:pt x="7619" y="406399"/>
                  </a:moveTo>
                  <a:lnTo>
                    <a:pt x="0" y="406399"/>
                  </a:lnTo>
                  <a:lnTo>
                    <a:pt x="0" y="411479"/>
                  </a:lnTo>
                  <a:lnTo>
                    <a:pt x="7619" y="411479"/>
                  </a:lnTo>
                  <a:lnTo>
                    <a:pt x="7619" y="406399"/>
                  </a:lnTo>
                  <a:close/>
                </a:path>
                <a:path w="7620" h="629920">
                  <a:moveTo>
                    <a:pt x="7619" y="402589"/>
                  </a:moveTo>
                  <a:lnTo>
                    <a:pt x="0" y="402589"/>
                  </a:lnTo>
                  <a:lnTo>
                    <a:pt x="0" y="405129"/>
                  </a:lnTo>
                  <a:lnTo>
                    <a:pt x="7619" y="405129"/>
                  </a:lnTo>
                  <a:lnTo>
                    <a:pt x="7619" y="402589"/>
                  </a:lnTo>
                  <a:close/>
                </a:path>
              </a:pathLst>
            </a:custGeom>
            <a:solidFill>
              <a:srgbClr val="2300F9"/>
            </a:solidFill>
          </p:spPr>
          <p:txBody>
            <a:bodyPr bIns="0" lIns="0" rIns="0" rtlCol="0" tIns="0" wrap="square"/>
            <a:p/>
          </p:txBody>
        </p:sp>
        <p:sp>
          <p:nvSpPr>
            <p:cNvPr id="1051099" name="object 2415"/>
            <p:cNvSpPr/>
            <p:nvPr/>
          </p:nvSpPr>
          <p:spPr>
            <a:xfrm>
              <a:off x="6223000" y="5843270"/>
              <a:ext cx="7620" cy="623570"/>
            </a:xfrm>
            <a:custGeom>
              <a:avLst/>
              <a:ahLst/>
              <a:rect l="l" t="t" r="r" b="b"/>
              <a:pathLst>
                <a:path w="7620" h="623570">
                  <a:moveTo>
                    <a:pt x="7620" y="0"/>
                  </a:moveTo>
                  <a:lnTo>
                    <a:pt x="6350" y="0"/>
                  </a:lnTo>
                  <a:lnTo>
                    <a:pt x="6350" y="1269"/>
                  </a:lnTo>
                  <a:lnTo>
                    <a:pt x="3810" y="1269"/>
                  </a:lnTo>
                  <a:lnTo>
                    <a:pt x="3810" y="2539"/>
                  </a:lnTo>
                  <a:lnTo>
                    <a:pt x="7620" y="2539"/>
                  </a:lnTo>
                  <a:lnTo>
                    <a:pt x="7620" y="0"/>
                  </a:lnTo>
                  <a:close/>
                </a:path>
                <a:path w="7620" h="623570">
                  <a:moveTo>
                    <a:pt x="7620" y="2539"/>
                  </a:moveTo>
                  <a:lnTo>
                    <a:pt x="2539" y="2539"/>
                  </a:lnTo>
                  <a:lnTo>
                    <a:pt x="2539" y="3809"/>
                  </a:lnTo>
                  <a:lnTo>
                    <a:pt x="0" y="3809"/>
                  </a:lnTo>
                  <a:lnTo>
                    <a:pt x="0" y="6349"/>
                  </a:lnTo>
                  <a:lnTo>
                    <a:pt x="7620" y="6349"/>
                  </a:lnTo>
                  <a:lnTo>
                    <a:pt x="7620" y="2539"/>
                  </a:lnTo>
                  <a:close/>
                </a:path>
                <a:path w="7620" h="623570">
                  <a:moveTo>
                    <a:pt x="7620" y="6349"/>
                  </a:moveTo>
                  <a:lnTo>
                    <a:pt x="0" y="6349"/>
                  </a:lnTo>
                  <a:lnTo>
                    <a:pt x="0" y="8889"/>
                  </a:lnTo>
                  <a:lnTo>
                    <a:pt x="7620" y="8889"/>
                  </a:lnTo>
                  <a:lnTo>
                    <a:pt x="7620" y="6349"/>
                  </a:lnTo>
                  <a:close/>
                </a:path>
                <a:path w="7620" h="623570">
                  <a:moveTo>
                    <a:pt x="7620" y="8889"/>
                  </a:moveTo>
                  <a:lnTo>
                    <a:pt x="0" y="8889"/>
                  </a:lnTo>
                  <a:lnTo>
                    <a:pt x="0" y="12699"/>
                  </a:lnTo>
                  <a:lnTo>
                    <a:pt x="7620" y="12699"/>
                  </a:lnTo>
                  <a:lnTo>
                    <a:pt x="7620" y="8889"/>
                  </a:lnTo>
                  <a:close/>
                </a:path>
                <a:path w="7620" h="623570">
                  <a:moveTo>
                    <a:pt x="7620" y="12699"/>
                  </a:moveTo>
                  <a:lnTo>
                    <a:pt x="0" y="12699"/>
                  </a:lnTo>
                  <a:lnTo>
                    <a:pt x="0" y="15239"/>
                  </a:lnTo>
                  <a:lnTo>
                    <a:pt x="7620" y="15239"/>
                  </a:lnTo>
                  <a:lnTo>
                    <a:pt x="7620" y="12699"/>
                  </a:lnTo>
                  <a:close/>
                </a:path>
                <a:path w="7620" h="623570">
                  <a:moveTo>
                    <a:pt x="7620" y="15239"/>
                  </a:moveTo>
                  <a:lnTo>
                    <a:pt x="0" y="15239"/>
                  </a:lnTo>
                  <a:lnTo>
                    <a:pt x="0" y="21589"/>
                  </a:lnTo>
                  <a:lnTo>
                    <a:pt x="7620" y="21589"/>
                  </a:lnTo>
                  <a:lnTo>
                    <a:pt x="7620" y="15239"/>
                  </a:lnTo>
                  <a:close/>
                </a:path>
                <a:path w="7620" h="623570">
                  <a:moveTo>
                    <a:pt x="7620" y="21589"/>
                  </a:moveTo>
                  <a:lnTo>
                    <a:pt x="0" y="21589"/>
                  </a:lnTo>
                  <a:lnTo>
                    <a:pt x="0" y="25399"/>
                  </a:lnTo>
                  <a:lnTo>
                    <a:pt x="7620" y="25399"/>
                  </a:lnTo>
                  <a:lnTo>
                    <a:pt x="7620" y="21589"/>
                  </a:lnTo>
                  <a:close/>
                </a:path>
                <a:path w="7620" h="623570">
                  <a:moveTo>
                    <a:pt x="7620" y="25399"/>
                  </a:moveTo>
                  <a:lnTo>
                    <a:pt x="0" y="25399"/>
                  </a:lnTo>
                  <a:lnTo>
                    <a:pt x="0" y="27939"/>
                  </a:lnTo>
                  <a:lnTo>
                    <a:pt x="7620" y="27939"/>
                  </a:lnTo>
                  <a:lnTo>
                    <a:pt x="7620" y="25399"/>
                  </a:lnTo>
                  <a:close/>
                </a:path>
                <a:path w="7620" h="623570">
                  <a:moveTo>
                    <a:pt x="7620" y="27939"/>
                  </a:moveTo>
                  <a:lnTo>
                    <a:pt x="0" y="27939"/>
                  </a:lnTo>
                  <a:lnTo>
                    <a:pt x="0" y="31749"/>
                  </a:lnTo>
                  <a:lnTo>
                    <a:pt x="7620" y="31749"/>
                  </a:lnTo>
                  <a:lnTo>
                    <a:pt x="7620" y="27939"/>
                  </a:lnTo>
                  <a:close/>
                </a:path>
                <a:path w="7620" h="623570">
                  <a:moveTo>
                    <a:pt x="7620" y="31749"/>
                  </a:moveTo>
                  <a:lnTo>
                    <a:pt x="0" y="31749"/>
                  </a:lnTo>
                  <a:lnTo>
                    <a:pt x="0" y="34289"/>
                  </a:lnTo>
                  <a:lnTo>
                    <a:pt x="7620" y="34289"/>
                  </a:lnTo>
                  <a:lnTo>
                    <a:pt x="7620" y="31749"/>
                  </a:lnTo>
                  <a:close/>
                </a:path>
                <a:path w="7620" h="623570">
                  <a:moveTo>
                    <a:pt x="7620" y="34289"/>
                  </a:moveTo>
                  <a:lnTo>
                    <a:pt x="0" y="34289"/>
                  </a:lnTo>
                  <a:lnTo>
                    <a:pt x="0" y="38099"/>
                  </a:lnTo>
                  <a:lnTo>
                    <a:pt x="7620" y="38099"/>
                  </a:lnTo>
                  <a:lnTo>
                    <a:pt x="7620" y="34289"/>
                  </a:lnTo>
                  <a:close/>
                </a:path>
                <a:path w="7620" h="623570">
                  <a:moveTo>
                    <a:pt x="7620" y="38099"/>
                  </a:moveTo>
                  <a:lnTo>
                    <a:pt x="0" y="38099"/>
                  </a:lnTo>
                  <a:lnTo>
                    <a:pt x="0" y="44449"/>
                  </a:lnTo>
                  <a:lnTo>
                    <a:pt x="7620" y="44449"/>
                  </a:lnTo>
                  <a:lnTo>
                    <a:pt x="7620" y="38099"/>
                  </a:lnTo>
                  <a:close/>
                </a:path>
                <a:path w="7620" h="623570">
                  <a:moveTo>
                    <a:pt x="7620" y="44449"/>
                  </a:moveTo>
                  <a:lnTo>
                    <a:pt x="0" y="44449"/>
                  </a:lnTo>
                  <a:lnTo>
                    <a:pt x="0" y="46989"/>
                  </a:lnTo>
                  <a:lnTo>
                    <a:pt x="7620" y="46989"/>
                  </a:lnTo>
                  <a:lnTo>
                    <a:pt x="7620" y="44449"/>
                  </a:lnTo>
                  <a:close/>
                </a:path>
                <a:path w="7620" h="623570">
                  <a:moveTo>
                    <a:pt x="7620" y="46989"/>
                  </a:moveTo>
                  <a:lnTo>
                    <a:pt x="0" y="46989"/>
                  </a:lnTo>
                  <a:lnTo>
                    <a:pt x="0" y="50799"/>
                  </a:lnTo>
                  <a:lnTo>
                    <a:pt x="7620" y="50799"/>
                  </a:lnTo>
                  <a:lnTo>
                    <a:pt x="7620" y="46989"/>
                  </a:lnTo>
                  <a:close/>
                </a:path>
                <a:path w="7620" h="623570">
                  <a:moveTo>
                    <a:pt x="7620" y="50799"/>
                  </a:moveTo>
                  <a:lnTo>
                    <a:pt x="0" y="50799"/>
                  </a:lnTo>
                  <a:lnTo>
                    <a:pt x="0" y="53339"/>
                  </a:lnTo>
                  <a:lnTo>
                    <a:pt x="7620" y="53339"/>
                  </a:lnTo>
                  <a:lnTo>
                    <a:pt x="7620" y="50799"/>
                  </a:lnTo>
                  <a:close/>
                </a:path>
                <a:path w="7620" h="623570">
                  <a:moveTo>
                    <a:pt x="7620" y="53339"/>
                  </a:moveTo>
                  <a:lnTo>
                    <a:pt x="0" y="53339"/>
                  </a:lnTo>
                  <a:lnTo>
                    <a:pt x="0" y="57149"/>
                  </a:lnTo>
                  <a:lnTo>
                    <a:pt x="7620" y="57149"/>
                  </a:lnTo>
                  <a:lnTo>
                    <a:pt x="7620" y="53339"/>
                  </a:lnTo>
                  <a:close/>
                </a:path>
                <a:path w="7620" h="623570">
                  <a:moveTo>
                    <a:pt x="7620" y="57149"/>
                  </a:moveTo>
                  <a:lnTo>
                    <a:pt x="0" y="57149"/>
                  </a:lnTo>
                  <a:lnTo>
                    <a:pt x="0" y="59689"/>
                  </a:lnTo>
                  <a:lnTo>
                    <a:pt x="7620" y="59689"/>
                  </a:lnTo>
                  <a:lnTo>
                    <a:pt x="7620" y="57149"/>
                  </a:lnTo>
                  <a:close/>
                </a:path>
                <a:path w="7620" h="623570">
                  <a:moveTo>
                    <a:pt x="7620" y="59689"/>
                  </a:moveTo>
                  <a:lnTo>
                    <a:pt x="0" y="59689"/>
                  </a:lnTo>
                  <a:lnTo>
                    <a:pt x="0" y="63499"/>
                  </a:lnTo>
                  <a:lnTo>
                    <a:pt x="7620" y="63499"/>
                  </a:lnTo>
                  <a:lnTo>
                    <a:pt x="7620" y="59689"/>
                  </a:lnTo>
                  <a:close/>
                </a:path>
                <a:path w="7620" h="623570">
                  <a:moveTo>
                    <a:pt x="7620" y="63499"/>
                  </a:moveTo>
                  <a:lnTo>
                    <a:pt x="0" y="63499"/>
                  </a:lnTo>
                  <a:lnTo>
                    <a:pt x="0" y="66039"/>
                  </a:lnTo>
                  <a:lnTo>
                    <a:pt x="7620" y="66039"/>
                  </a:lnTo>
                  <a:lnTo>
                    <a:pt x="7620" y="63499"/>
                  </a:lnTo>
                  <a:close/>
                </a:path>
                <a:path w="7620" h="623570">
                  <a:moveTo>
                    <a:pt x="7620" y="66039"/>
                  </a:moveTo>
                  <a:lnTo>
                    <a:pt x="0" y="66039"/>
                  </a:lnTo>
                  <a:lnTo>
                    <a:pt x="0" y="69849"/>
                  </a:lnTo>
                  <a:lnTo>
                    <a:pt x="7620" y="69849"/>
                  </a:lnTo>
                  <a:lnTo>
                    <a:pt x="7620" y="66039"/>
                  </a:lnTo>
                  <a:close/>
                </a:path>
                <a:path w="7620" h="623570">
                  <a:moveTo>
                    <a:pt x="7620" y="69849"/>
                  </a:moveTo>
                  <a:lnTo>
                    <a:pt x="0" y="69849"/>
                  </a:lnTo>
                  <a:lnTo>
                    <a:pt x="0" y="72389"/>
                  </a:lnTo>
                  <a:lnTo>
                    <a:pt x="7620" y="72389"/>
                  </a:lnTo>
                  <a:lnTo>
                    <a:pt x="7620" y="69849"/>
                  </a:lnTo>
                  <a:close/>
                </a:path>
                <a:path w="7620" h="623570">
                  <a:moveTo>
                    <a:pt x="7620" y="72389"/>
                  </a:moveTo>
                  <a:lnTo>
                    <a:pt x="0" y="72389"/>
                  </a:lnTo>
                  <a:lnTo>
                    <a:pt x="0" y="76199"/>
                  </a:lnTo>
                  <a:lnTo>
                    <a:pt x="7620" y="76199"/>
                  </a:lnTo>
                  <a:lnTo>
                    <a:pt x="7620" y="72389"/>
                  </a:lnTo>
                  <a:close/>
                </a:path>
                <a:path w="7620" h="623570">
                  <a:moveTo>
                    <a:pt x="7620" y="76199"/>
                  </a:moveTo>
                  <a:lnTo>
                    <a:pt x="0" y="76199"/>
                  </a:lnTo>
                  <a:lnTo>
                    <a:pt x="0" y="78739"/>
                  </a:lnTo>
                  <a:lnTo>
                    <a:pt x="7620" y="78739"/>
                  </a:lnTo>
                  <a:lnTo>
                    <a:pt x="7620" y="76199"/>
                  </a:lnTo>
                  <a:close/>
                </a:path>
                <a:path w="7620" h="623570">
                  <a:moveTo>
                    <a:pt x="7620" y="78739"/>
                  </a:moveTo>
                  <a:lnTo>
                    <a:pt x="0" y="78739"/>
                  </a:lnTo>
                  <a:lnTo>
                    <a:pt x="0" y="82549"/>
                  </a:lnTo>
                  <a:lnTo>
                    <a:pt x="7620" y="82549"/>
                  </a:lnTo>
                  <a:lnTo>
                    <a:pt x="7620" y="78739"/>
                  </a:lnTo>
                  <a:close/>
                </a:path>
                <a:path w="7620" h="623570">
                  <a:moveTo>
                    <a:pt x="7620" y="82549"/>
                  </a:moveTo>
                  <a:lnTo>
                    <a:pt x="0" y="82549"/>
                  </a:lnTo>
                  <a:lnTo>
                    <a:pt x="0" y="85089"/>
                  </a:lnTo>
                  <a:lnTo>
                    <a:pt x="7620" y="85089"/>
                  </a:lnTo>
                  <a:lnTo>
                    <a:pt x="7620" y="82549"/>
                  </a:lnTo>
                  <a:close/>
                </a:path>
                <a:path w="7620" h="623570">
                  <a:moveTo>
                    <a:pt x="7620" y="85089"/>
                  </a:moveTo>
                  <a:lnTo>
                    <a:pt x="0" y="85089"/>
                  </a:lnTo>
                  <a:lnTo>
                    <a:pt x="0" y="88899"/>
                  </a:lnTo>
                  <a:lnTo>
                    <a:pt x="7620" y="88899"/>
                  </a:lnTo>
                  <a:lnTo>
                    <a:pt x="7620" y="85089"/>
                  </a:lnTo>
                  <a:close/>
                </a:path>
                <a:path w="7620" h="623570">
                  <a:moveTo>
                    <a:pt x="7620" y="88899"/>
                  </a:moveTo>
                  <a:lnTo>
                    <a:pt x="0" y="88899"/>
                  </a:lnTo>
                  <a:lnTo>
                    <a:pt x="0" y="91439"/>
                  </a:lnTo>
                  <a:lnTo>
                    <a:pt x="7620" y="91439"/>
                  </a:lnTo>
                  <a:lnTo>
                    <a:pt x="7620" y="88899"/>
                  </a:lnTo>
                  <a:close/>
                </a:path>
                <a:path w="7620" h="623570">
                  <a:moveTo>
                    <a:pt x="7620" y="91439"/>
                  </a:moveTo>
                  <a:lnTo>
                    <a:pt x="0" y="91439"/>
                  </a:lnTo>
                  <a:lnTo>
                    <a:pt x="0" y="95249"/>
                  </a:lnTo>
                  <a:lnTo>
                    <a:pt x="7620" y="95249"/>
                  </a:lnTo>
                  <a:lnTo>
                    <a:pt x="7620" y="91439"/>
                  </a:lnTo>
                  <a:close/>
                </a:path>
                <a:path w="7620" h="623570">
                  <a:moveTo>
                    <a:pt x="7620" y="95249"/>
                  </a:moveTo>
                  <a:lnTo>
                    <a:pt x="0" y="95249"/>
                  </a:lnTo>
                  <a:lnTo>
                    <a:pt x="0" y="97789"/>
                  </a:lnTo>
                  <a:lnTo>
                    <a:pt x="7620" y="97789"/>
                  </a:lnTo>
                  <a:lnTo>
                    <a:pt x="7620" y="95249"/>
                  </a:lnTo>
                  <a:close/>
                </a:path>
                <a:path w="7620" h="623570">
                  <a:moveTo>
                    <a:pt x="7620" y="97789"/>
                  </a:moveTo>
                  <a:lnTo>
                    <a:pt x="0" y="97789"/>
                  </a:lnTo>
                  <a:lnTo>
                    <a:pt x="0" y="104139"/>
                  </a:lnTo>
                  <a:lnTo>
                    <a:pt x="7620" y="104139"/>
                  </a:lnTo>
                  <a:lnTo>
                    <a:pt x="7620" y="97789"/>
                  </a:lnTo>
                  <a:close/>
                </a:path>
                <a:path w="7620" h="623570">
                  <a:moveTo>
                    <a:pt x="7620" y="104139"/>
                  </a:moveTo>
                  <a:lnTo>
                    <a:pt x="0" y="104139"/>
                  </a:lnTo>
                  <a:lnTo>
                    <a:pt x="0" y="110489"/>
                  </a:lnTo>
                  <a:lnTo>
                    <a:pt x="7620" y="110489"/>
                  </a:lnTo>
                  <a:lnTo>
                    <a:pt x="7620" y="104139"/>
                  </a:lnTo>
                  <a:close/>
                </a:path>
                <a:path w="7620" h="623570">
                  <a:moveTo>
                    <a:pt x="7620" y="110489"/>
                  </a:moveTo>
                  <a:lnTo>
                    <a:pt x="0" y="110489"/>
                  </a:lnTo>
                  <a:lnTo>
                    <a:pt x="0" y="114299"/>
                  </a:lnTo>
                  <a:lnTo>
                    <a:pt x="7620" y="114299"/>
                  </a:lnTo>
                  <a:lnTo>
                    <a:pt x="7620" y="110489"/>
                  </a:lnTo>
                  <a:close/>
                </a:path>
                <a:path w="7620" h="623570">
                  <a:moveTo>
                    <a:pt x="7620" y="114299"/>
                  </a:moveTo>
                  <a:lnTo>
                    <a:pt x="0" y="114299"/>
                  </a:lnTo>
                  <a:lnTo>
                    <a:pt x="0" y="116839"/>
                  </a:lnTo>
                  <a:lnTo>
                    <a:pt x="7620" y="116839"/>
                  </a:lnTo>
                  <a:lnTo>
                    <a:pt x="7620" y="114299"/>
                  </a:lnTo>
                  <a:close/>
                </a:path>
                <a:path w="7620" h="623570">
                  <a:moveTo>
                    <a:pt x="7620" y="116839"/>
                  </a:moveTo>
                  <a:lnTo>
                    <a:pt x="0" y="116839"/>
                  </a:lnTo>
                  <a:lnTo>
                    <a:pt x="0" y="123189"/>
                  </a:lnTo>
                  <a:lnTo>
                    <a:pt x="7620" y="123189"/>
                  </a:lnTo>
                  <a:lnTo>
                    <a:pt x="7620" y="116839"/>
                  </a:lnTo>
                  <a:close/>
                </a:path>
                <a:path w="7620" h="623570">
                  <a:moveTo>
                    <a:pt x="7620" y="123189"/>
                  </a:moveTo>
                  <a:lnTo>
                    <a:pt x="0" y="123189"/>
                  </a:lnTo>
                  <a:lnTo>
                    <a:pt x="0" y="129539"/>
                  </a:lnTo>
                  <a:lnTo>
                    <a:pt x="7620" y="129539"/>
                  </a:lnTo>
                  <a:lnTo>
                    <a:pt x="7620" y="123189"/>
                  </a:lnTo>
                  <a:close/>
                </a:path>
                <a:path w="7620" h="623570">
                  <a:moveTo>
                    <a:pt x="7620" y="129539"/>
                  </a:moveTo>
                  <a:lnTo>
                    <a:pt x="0" y="129539"/>
                  </a:lnTo>
                  <a:lnTo>
                    <a:pt x="0" y="135889"/>
                  </a:lnTo>
                  <a:lnTo>
                    <a:pt x="7620" y="135889"/>
                  </a:lnTo>
                  <a:lnTo>
                    <a:pt x="7620" y="129539"/>
                  </a:lnTo>
                  <a:close/>
                </a:path>
                <a:path w="7620" h="623570">
                  <a:moveTo>
                    <a:pt x="7620" y="135889"/>
                  </a:moveTo>
                  <a:lnTo>
                    <a:pt x="0" y="135889"/>
                  </a:lnTo>
                  <a:lnTo>
                    <a:pt x="0" y="139699"/>
                  </a:lnTo>
                  <a:lnTo>
                    <a:pt x="7620" y="139699"/>
                  </a:lnTo>
                  <a:lnTo>
                    <a:pt x="7620" y="135889"/>
                  </a:lnTo>
                  <a:close/>
                </a:path>
                <a:path w="7620" h="623570">
                  <a:moveTo>
                    <a:pt x="7620" y="139699"/>
                  </a:moveTo>
                  <a:lnTo>
                    <a:pt x="0" y="139699"/>
                  </a:lnTo>
                  <a:lnTo>
                    <a:pt x="0" y="142239"/>
                  </a:lnTo>
                  <a:lnTo>
                    <a:pt x="7620" y="142239"/>
                  </a:lnTo>
                  <a:lnTo>
                    <a:pt x="7620" y="139699"/>
                  </a:lnTo>
                  <a:close/>
                </a:path>
                <a:path w="7620" h="623570">
                  <a:moveTo>
                    <a:pt x="7620" y="142239"/>
                  </a:moveTo>
                  <a:lnTo>
                    <a:pt x="0" y="142239"/>
                  </a:lnTo>
                  <a:lnTo>
                    <a:pt x="0" y="146049"/>
                  </a:lnTo>
                  <a:lnTo>
                    <a:pt x="7620" y="146049"/>
                  </a:lnTo>
                  <a:lnTo>
                    <a:pt x="7620" y="142239"/>
                  </a:lnTo>
                  <a:close/>
                </a:path>
                <a:path w="7620" h="623570">
                  <a:moveTo>
                    <a:pt x="7620" y="146049"/>
                  </a:moveTo>
                  <a:lnTo>
                    <a:pt x="0" y="146049"/>
                  </a:lnTo>
                  <a:lnTo>
                    <a:pt x="0" y="148589"/>
                  </a:lnTo>
                  <a:lnTo>
                    <a:pt x="7620" y="148589"/>
                  </a:lnTo>
                  <a:lnTo>
                    <a:pt x="7620" y="146049"/>
                  </a:lnTo>
                  <a:close/>
                </a:path>
                <a:path w="7620" h="623570">
                  <a:moveTo>
                    <a:pt x="7620" y="148589"/>
                  </a:moveTo>
                  <a:lnTo>
                    <a:pt x="0" y="148589"/>
                  </a:lnTo>
                  <a:lnTo>
                    <a:pt x="0" y="152399"/>
                  </a:lnTo>
                  <a:lnTo>
                    <a:pt x="7620" y="152399"/>
                  </a:lnTo>
                  <a:lnTo>
                    <a:pt x="7620" y="148589"/>
                  </a:lnTo>
                  <a:close/>
                </a:path>
                <a:path w="7620" h="623570">
                  <a:moveTo>
                    <a:pt x="7620" y="152399"/>
                  </a:moveTo>
                  <a:lnTo>
                    <a:pt x="0" y="152399"/>
                  </a:lnTo>
                  <a:lnTo>
                    <a:pt x="0" y="154939"/>
                  </a:lnTo>
                  <a:lnTo>
                    <a:pt x="7620" y="154939"/>
                  </a:lnTo>
                  <a:lnTo>
                    <a:pt x="7620" y="152399"/>
                  </a:lnTo>
                  <a:close/>
                </a:path>
                <a:path w="7620" h="623570">
                  <a:moveTo>
                    <a:pt x="7620" y="154939"/>
                  </a:moveTo>
                  <a:lnTo>
                    <a:pt x="0" y="154939"/>
                  </a:lnTo>
                  <a:lnTo>
                    <a:pt x="0" y="158749"/>
                  </a:lnTo>
                  <a:lnTo>
                    <a:pt x="7620" y="158749"/>
                  </a:lnTo>
                  <a:lnTo>
                    <a:pt x="7620" y="154939"/>
                  </a:lnTo>
                  <a:close/>
                </a:path>
                <a:path w="7620" h="623570">
                  <a:moveTo>
                    <a:pt x="7620" y="158749"/>
                  </a:moveTo>
                  <a:lnTo>
                    <a:pt x="0" y="158749"/>
                  </a:lnTo>
                  <a:lnTo>
                    <a:pt x="0" y="161289"/>
                  </a:lnTo>
                  <a:lnTo>
                    <a:pt x="7620" y="161289"/>
                  </a:lnTo>
                  <a:lnTo>
                    <a:pt x="7620" y="158749"/>
                  </a:lnTo>
                  <a:close/>
                </a:path>
                <a:path w="7620" h="623570">
                  <a:moveTo>
                    <a:pt x="7620" y="161289"/>
                  </a:moveTo>
                  <a:lnTo>
                    <a:pt x="0" y="161289"/>
                  </a:lnTo>
                  <a:lnTo>
                    <a:pt x="0" y="165099"/>
                  </a:lnTo>
                  <a:lnTo>
                    <a:pt x="7620" y="165099"/>
                  </a:lnTo>
                  <a:lnTo>
                    <a:pt x="7620" y="161289"/>
                  </a:lnTo>
                  <a:close/>
                </a:path>
                <a:path w="7620" h="623570">
                  <a:moveTo>
                    <a:pt x="7620" y="165099"/>
                  </a:moveTo>
                  <a:lnTo>
                    <a:pt x="0" y="165099"/>
                  </a:lnTo>
                  <a:lnTo>
                    <a:pt x="0" y="167639"/>
                  </a:lnTo>
                  <a:lnTo>
                    <a:pt x="7620" y="167639"/>
                  </a:lnTo>
                  <a:lnTo>
                    <a:pt x="7620" y="165099"/>
                  </a:lnTo>
                  <a:close/>
                </a:path>
                <a:path w="7620" h="623570">
                  <a:moveTo>
                    <a:pt x="7620" y="167639"/>
                  </a:moveTo>
                  <a:lnTo>
                    <a:pt x="0" y="167639"/>
                  </a:lnTo>
                  <a:lnTo>
                    <a:pt x="0" y="173989"/>
                  </a:lnTo>
                  <a:lnTo>
                    <a:pt x="7620" y="173989"/>
                  </a:lnTo>
                  <a:lnTo>
                    <a:pt x="7620" y="167639"/>
                  </a:lnTo>
                  <a:close/>
                </a:path>
                <a:path w="7620" h="623570">
                  <a:moveTo>
                    <a:pt x="7620" y="173989"/>
                  </a:moveTo>
                  <a:lnTo>
                    <a:pt x="0" y="173989"/>
                  </a:lnTo>
                  <a:lnTo>
                    <a:pt x="0" y="177799"/>
                  </a:lnTo>
                  <a:lnTo>
                    <a:pt x="7620" y="177799"/>
                  </a:lnTo>
                  <a:lnTo>
                    <a:pt x="7620" y="173989"/>
                  </a:lnTo>
                  <a:close/>
                </a:path>
                <a:path w="7620" h="623570">
                  <a:moveTo>
                    <a:pt x="7620" y="177799"/>
                  </a:moveTo>
                  <a:lnTo>
                    <a:pt x="0" y="177799"/>
                  </a:lnTo>
                  <a:lnTo>
                    <a:pt x="0" y="180339"/>
                  </a:lnTo>
                  <a:lnTo>
                    <a:pt x="7620" y="180339"/>
                  </a:lnTo>
                  <a:lnTo>
                    <a:pt x="7620" y="177799"/>
                  </a:lnTo>
                  <a:close/>
                </a:path>
                <a:path w="7620" h="623570">
                  <a:moveTo>
                    <a:pt x="7620" y="180339"/>
                  </a:moveTo>
                  <a:lnTo>
                    <a:pt x="0" y="180339"/>
                  </a:lnTo>
                  <a:lnTo>
                    <a:pt x="0" y="184149"/>
                  </a:lnTo>
                  <a:lnTo>
                    <a:pt x="7620" y="184149"/>
                  </a:lnTo>
                  <a:lnTo>
                    <a:pt x="7620" y="180339"/>
                  </a:lnTo>
                  <a:close/>
                </a:path>
                <a:path w="7620" h="623570">
                  <a:moveTo>
                    <a:pt x="7620" y="184149"/>
                  </a:moveTo>
                  <a:lnTo>
                    <a:pt x="0" y="184149"/>
                  </a:lnTo>
                  <a:lnTo>
                    <a:pt x="0" y="186689"/>
                  </a:lnTo>
                  <a:lnTo>
                    <a:pt x="7620" y="186689"/>
                  </a:lnTo>
                  <a:lnTo>
                    <a:pt x="7620" y="184149"/>
                  </a:lnTo>
                  <a:close/>
                </a:path>
                <a:path w="7620" h="623570">
                  <a:moveTo>
                    <a:pt x="7620" y="186689"/>
                  </a:moveTo>
                  <a:lnTo>
                    <a:pt x="0" y="186689"/>
                  </a:lnTo>
                  <a:lnTo>
                    <a:pt x="0" y="190499"/>
                  </a:lnTo>
                  <a:lnTo>
                    <a:pt x="7620" y="190499"/>
                  </a:lnTo>
                  <a:lnTo>
                    <a:pt x="7620" y="186689"/>
                  </a:lnTo>
                  <a:close/>
                </a:path>
                <a:path w="7620" h="623570">
                  <a:moveTo>
                    <a:pt x="7620" y="190499"/>
                  </a:moveTo>
                  <a:lnTo>
                    <a:pt x="0" y="190499"/>
                  </a:lnTo>
                  <a:lnTo>
                    <a:pt x="0" y="224789"/>
                  </a:lnTo>
                  <a:lnTo>
                    <a:pt x="7620" y="224789"/>
                  </a:lnTo>
                  <a:lnTo>
                    <a:pt x="7620" y="190499"/>
                  </a:lnTo>
                  <a:close/>
                </a:path>
                <a:path w="7620" h="623570">
                  <a:moveTo>
                    <a:pt x="7620" y="224789"/>
                  </a:moveTo>
                  <a:lnTo>
                    <a:pt x="0" y="224789"/>
                  </a:lnTo>
                  <a:lnTo>
                    <a:pt x="0" y="294639"/>
                  </a:lnTo>
                  <a:lnTo>
                    <a:pt x="7620" y="294639"/>
                  </a:lnTo>
                  <a:lnTo>
                    <a:pt x="7620" y="224789"/>
                  </a:lnTo>
                  <a:close/>
                </a:path>
                <a:path w="7620" h="623570">
                  <a:moveTo>
                    <a:pt x="7620" y="294639"/>
                  </a:moveTo>
                  <a:lnTo>
                    <a:pt x="0" y="294639"/>
                  </a:lnTo>
                  <a:lnTo>
                    <a:pt x="0" y="397509"/>
                  </a:lnTo>
                  <a:lnTo>
                    <a:pt x="7620" y="397509"/>
                  </a:lnTo>
                  <a:lnTo>
                    <a:pt x="7620" y="294639"/>
                  </a:lnTo>
                  <a:close/>
                </a:path>
                <a:path w="7620" h="623570">
                  <a:moveTo>
                    <a:pt x="7620" y="619759"/>
                  </a:moveTo>
                  <a:lnTo>
                    <a:pt x="3810" y="619759"/>
                  </a:lnTo>
                  <a:lnTo>
                    <a:pt x="3810" y="622299"/>
                  </a:lnTo>
                  <a:lnTo>
                    <a:pt x="5079" y="622299"/>
                  </a:lnTo>
                  <a:lnTo>
                    <a:pt x="5079" y="623569"/>
                  </a:lnTo>
                  <a:lnTo>
                    <a:pt x="7620" y="623569"/>
                  </a:lnTo>
                  <a:lnTo>
                    <a:pt x="7620" y="619759"/>
                  </a:lnTo>
                  <a:close/>
                </a:path>
                <a:path w="7620" h="623570">
                  <a:moveTo>
                    <a:pt x="7620" y="617219"/>
                  </a:moveTo>
                  <a:lnTo>
                    <a:pt x="0" y="617219"/>
                  </a:lnTo>
                  <a:lnTo>
                    <a:pt x="0" y="619759"/>
                  </a:lnTo>
                  <a:lnTo>
                    <a:pt x="1270" y="619759"/>
                  </a:lnTo>
                  <a:lnTo>
                    <a:pt x="1270" y="618489"/>
                  </a:lnTo>
                  <a:lnTo>
                    <a:pt x="7620" y="618489"/>
                  </a:lnTo>
                  <a:lnTo>
                    <a:pt x="7620" y="617219"/>
                  </a:lnTo>
                  <a:close/>
                </a:path>
                <a:path w="7620" h="623570">
                  <a:moveTo>
                    <a:pt x="7620" y="613409"/>
                  </a:moveTo>
                  <a:lnTo>
                    <a:pt x="0" y="613409"/>
                  </a:lnTo>
                  <a:lnTo>
                    <a:pt x="0" y="615949"/>
                  </a:lnTo>
                  <a:lnTo>
                    <a:pt x="7620" y="615949"/>
                  </a:lnTo>
                  <a:lnTo>
                    <a:pt x="7620" y="613409"/>
                  </a:lnTo>
                  <a:close/>
                </a:path>
                <a:path w="7620" h="623570">
                  <a:moveTo>
                    <a:pt x="7620" y="610869"/>
                  </a:moveTo>
                  <a:lnTo>
                    <a:pt x="0" y="610869"/>
                  </a:lnTo>
                  <a:lnTo>
                    <a:pt x="0" y="612139"/>
                  </a:lnTo>
                  <a:lnTo>
                    <a:pt x="7620" y="612139"/>
                  </a:lnTo>
                  <a:lnTo>
                    <a:pt x="7620" y="610869"/>
                  </a:lnTo>
                  <a:close/>
                </a:path>
                <a:path w="7620" h="623570">
                  <a:moveTo>
                    <a:pt x="7620" y="605789"/>
                  </a:moveTo>
                  <a:lnTo>
                    <a:pt x="0" y="605789"/>
                  </a:lnTo>
                  <a:lnTo>
                    <a:pt x="0" y="609599"/>
                  </a:lnTo>
                  <a:lnTo>
                    <a:pt x="7620" y="609599"/>
                  </a:lnTo>
                  <a:lnTo>
                    <a:pt x="7620" y="605789"/>
                  </a:lnTo>
                  <a:close/>
                </a:path>
                <a:path w="7620" h="623570">
                  <a:moveTo>
                    <a:pt x="7620" y="599439"/>
                  </a:moveTo>
                  <a:lnTo>
                    <a:pt x="0" y="599439"/>
                  </a:lnTo>
                  <a:lnTo>
                    <a:pt x="0" y="604519"/>
                  </a:lnTo>
                  <a:lnTo>
                    <a:pt x="7620" y="604519"/>
                  </a:lnTo>
                  <a:lnTo>
                    <a:pt x="7620" y="599439"/>
                  </a:lnTo>
                  <a:close/>
                </a:path>
                <a:path w="7620" h="623570">
                  <a:moveTo>
                    <a:pt x="7620" y="593089"/>
                  </a:moveTo>
                  <a:lnTo>
                    <a:pt x="0" y="593089"/>
                  </a:lnTo>
                  <a:lnTo>
                    <a:pt x="0" y="598169"/>
                  </a:lnTo>
                  <a:lnTo>
                    <a:pt x="7620" y="598169"/>
                  </a:lnTo>
                  <a:lnTo>
                    <a:pt x="7620" y="593089"/>
                  </a:lnTo>
                  <a:close/>
                </a:path>
                <a:path w="7620" h="623570">
                  <a:moveTo>
                    <a:pt x="7620" y="586739"/>
                  </a:moveTo>
                  <a:lnTo>
                    <a:pt x="0" y="586739"/>
                  </a:lnTo>
                  <a:lnTo>
                    <a:pt x="0" y="591819"/>
                  </a:lnTo>
                  <a:lnTo>
                    <a:pt x="7620" y="591819"/>
                  </a:lnTo>
                  <a:lnTo>
                    <a:pt x="7620" y="586739"/>
                  </a:lnTo>
                  <a:close/>
                </a:path>
                <a:path w="7620" h="623570">
                  <a:moveTo>
                    <a:pt x="7620" y="580389"/>
                  </a:moveTo>
                  <a:lnTo>
                    <a:pt x="0" y="580389"/>
                  </a:lnTo>
                  <a:lnTo>
                    <a:pt x="0" y="585469"/>
                  </a:lnTo>
                  <a:lnTo>
                    <a:pt x="7620" y="585469"/>
                  </a:lnTo>
                  <a:lnTo>
                    <a:pt x="7620" y="580389"/>
                  </a:lnTo>
                  <a:close/>
                </a:path>
                <a:path w="7620" h="623570">
                  <a:moveTo>
                    <a:pt x="7620" y="574039"/>
                  </a:moveTo>
                  <a:lnTo>
                    <a:pt x="0" y="574039"/>
                  </a:lnTo>
                  <a:lnTo>
                    <a:pt x="0" y="579119"/>
                  </a:lnTo>
                  <a:lnTo>
                    <a:pt x="7620" y="579119"/>
                  </a:lnTo>
                  <a:lnTo>
                    <a:pt x="7620" y="574039"/>
                  </a:lnTo>
                  <a:close/>
                </a:path>
                <a:path w="7620" h="623570">
                  <a:moveTo>
                    <a:pt x="7620" y="567689"/>
                  </a:moveTo>
                  <a:lnTo>
                    <a:pt x="0" y="567689"/>
                  </a:lnTo>
                  <a:lnTo>
                    <a:pt x="0" y="572769"/>
                  </a:lnTo>
                  <a:lnTo>
                    <a:pt x="7620" y="572769"/>
                  </a:lnTo>
                  <a:lnTo>
                    <a:pt x="7620" y="567689"/>
                  </a:lnTo>
                  <a:close/>
                </a:path>
                <a:path w="7620" h="623570">
                  <a:moveTo>
                    <a:pt x="7620" y="561339"/>
                  </a:moveTo>
                  <a:lnTo>
                    <a:pt x="0" y="561339"/>
                  </a:lnTo>
                  <a:lnTo>
                    <a:pt x="0" y="566419"/>
                  </a:lnTo>
                  <a:lnTo>
                    <a:pt x="7620" y="566419"/>
                  </a:lnTo>
                  <a:lnTo>
                    <a:pt x="7620" y="561339"/>
                  </a:lnTo>
                  <a:close/>
                </a:path>
                <a:path w="7620" h="623570">
                  <a:moveTo>
                    <a:pt x="7620" y="554989"/>
                  </a:moveTo>
                  <a:lnTo>
                    <a:pt x="0" y="554989"/>
                  </a:lnTo>
                  <a:lnTo>
                    <a:pt x="0" y="560069"/>
                  </a:lnTo>
                  <a:lnTo>
                    <a:pt x="7620" y="560069"/>
                  </a:lnTo>
                  <a:lnTo>
                    <a:pt x="7620" y="554989"/>
                  </a:lnTo>
                  <a:close/>
                </a:path>
                <a:path w="7620" h="623570">
                  <a:moveTo>
                    <a:pt x="7620" y="548639"/>
                  </a:moveTo>
                  <a:lnTo>
                    <a:pt x="0" y="548639"/>
                  </a:lnTo>
                  <a:lnTo>
                    <a:pt x="0" y="553719"/>
                  </a:lnTo>
                  <a:lnTo>
                    <a:pt x="7620" y="553719"/>
                  </a:lnTo>
                  <a:lnTo>
                    <a:pt x="7620" y="548639"/>
                  </a:lnTo>
                  <a:close/>
                </a:path>
                <a:path w="7620" h="623570">
                  <a:moveTo>
                    <a:pt x="7620" y="542289"/>
                  </a:moveTo>
                  <a:lnTo>
                    <a:pt x="0" y="542289"/>
                  </a:lnTo>
                  <a:lnTo>
                    <a:pt x="0" y="547369"/>
                  </a:lnTo>
                  <a:lnTo>
                    <a:pt x="7620" y="547369"/>
                  </a:lnTo>
                  <a:lnTo>
                    <a:pt x="7620" y="542289"/>
                  </a:lnTo>
                  <a:close/>
                </a:path>
                <a:path w="7620" h="623570">
                  <a:moveTo>
                    <a:pt x="7620" y="535939"/>
                  </a:moveTo>
                  <a:lnTo>
                    <a:pt x="0" y="535939"/>
                  </a:lnTo>
                  <a:lnTo>
                    <a:pt x="0" y="541019"/>
                  </a:lnTo>
                  <a:lnTo>
                    <a:pt x="7620" y="541019"/>
                  </a:lnTo>
                  <a:lnTo>
                    <a:pt x="7620" y="535939"/>
                  </a:lnTo>
                  <a:close/>
                </a:path>
                <a:path w="7620" h="623570">
                  <a:moveTo>
                    <a:pt x="7620" y="529589"/>
                  </a:moveTo>
                  <a:lnTo>
                    <a:pt x="0" y="529589"/>
                  </a:lnTo>
                  <a:lnTo>
                    <a:pt x="0" y="534669"/>
                  </a:lnTo>
                  <a:lnTo>
                    <a:pt x="7620" y="534669"/>
                  </a:lnTo>
                  <a:lnTo>
                    <a:pt x="7620" y="529589"/>
                  </a:lnTo>
                  <a:close/>
                </a:path>
                <a:path w="7620" h="623570">
                  <a:moveTo>
                    <a:pt x="7620" y="521969"/>
                  </a:moveTo>
                  <a:lnTo>
                    <a:pt x="0" y="521969"/>
                  </a:lnTo>
                  <a:lnTo>
                    <a:pt x="0" y="528319"/>
                  </a:lnTo>
                  <a:lnTo>
                    <a:pt x="7620" y="528319"/>
                  </a:lnTo>
                  <a:lnTo>
                    <a:pt x="7620" y="521969"/>
                  </a:lnTo>
                  <a:close/>
                </a:path>
                <a:path w="7620" h="623570">
                  <a:moveTo>
                    <a:pt x="7620" y="516889"/>
                  </a:moveTo>
                  <a:lnTo>
                    <a:pt x="0" y="516889"/>
                  </a:lnTo>
                  <a:lnTo>
                    <a:pt x="0" y="520699"/>
                  </a:lnTo>
                  <a:lnTo>
                    <a:pt x="7620" y="520699"/>
                  </a:lnTo>
                  <a:lnTo>
                    <a:pt x="7620" y="516889"/>
                  </a:lnTo>
                  <a:close/>
                </a:path>
                <a:path w="7620" h="623570">
                  <a:moveTo>
                    <a:pt x="7620" y="510539"/>
                  </a:moveTo>
                  <a:lnTo>
                    <a:pt x="0" y="510539"/>
                  </a:lnTo>
                  <a:lnTo>
                    <a:pt x="0" y="515619"/>
                  </a:lnTo>
                  <a:lnTo>
                    <a:pt x="7620" y="515619"/>
                  </a:lnTo>
                  <a:lnTo>
                    <a:pt x="7620" y="510539"/>
                  </a:lnTo>
                  <a:close/>
                </a:path>
                <a:path w="7620" h="623570">
                  <a:moveTo>
                    <a:pt x="7620" y="502919"/>
                  </a:moveTo>
                  <a:lnTo>
                    <a:pt x="0" y="502919"/>
                  </a:lnTo>
                  <a:lnTo>
                    <a:pt x="0" y="509269"/>
                  </a:lnTo>
                  <a:lnTo>
                    <a:pt x="7620" y="509269"/>
                  </a:lnTo>
                  <a:lnTo>
                    <a:pt x="7620" y="502919"/>
                  </a:lnTo>
                  <a:close/>
                </a:path>
                <a:path w="7620" h="623570">
                  <a:moveTo>
                    <a:pt x="7620" y="497839"/>
                  </a:moveTo>
                  <a:lnTo>
                    <a:pt x="0" y="497839"/>
                  </a:lnTo>
                  <a:lnTo>
                    <a:pt x="0" y="501649"/>
                  </a:lnTo>
                  <a:lnTo>
                    <a:pt x="7620" y="501649"/>
                  </a:lnTo>
                  <a:lnTo>
                    <a:pt x="7620" y="497839"/>
                  </a:lnTo>
                  <a:close/>
                </a:path>
                <a:path w="7620" h="623570">
                  <a:moveTo>
                    <a:pt x="7620" y="491489"/>
                  </a:moveTo>
                  <a:lnTo>
                    <a:pt x="0" y="491489"/>
                  </a:lnTo>
                  <a:lnTo>
                    <a:pt x="0" y="496569"/>
                  </a:lnTo>
                  <a:lnTo>
                    <a:pt x="7620" y="496569"/>
                  </a:lnTo>
                  <a:lnTo>
                    <a:pt x="7620" y="491489"/>
                  </a:lnTo>
                  <a:close/>
                </a:path>
                <a:path w="7620" h="623570">
                  <a:moveTo>
                    <a:pt x="7620" y="485139"/>
                  </a:moveTo>
                  <a:lnTo>
                    <a:pt x="0" y="485139"/>
                  </a:lnTo>
                  <a:lnTo>
                    <a:pt x="0" y="490219"/>
                  </a:lnTo>
                  <a:lnTo>
                    <a:pt x="7620" y="490219"/>
                  </a:lnTo>
                  <a:lnTo>
                    <a:pt x="7620" y="485139"/>
                  </a:lnTo>
                  <a:close/>
                </a:path>
                <a:path w="7620" h="623570">
                  <a:moveTo>
                    <a:pt x="7620" y="478789"/>
                  </a:moveTo>
                  <a:lnTo>
                    <a:pt x="0" y="478789"/>
                  </a:lnTo>
                  <a:lnTo>
                    <a:pt x="0" y="483869"/>
                  </a:lnTo>
                  <a:lnTo>
                    <a:pt x="7620" y="483869"/>
                  </a:lnTo>
                  <a:lnTo>
                    <a:pt x="7620" y="478789"/>
                  </a:lnTo>
                  <a:close/>
                </a:path>
                <a:path w="7620" h="623570">
                  <a:moveTo>
                    <a:pt x="7620" y="472439"/>
                  </a:moveTo>
                  <a:lnTo>
                    <a:pt x="0" y="472439"/>
                  </a:lnTo>
                  <a:lnTo>
                    <a:pt x="0" y="477519"/>
                  </a:lnTo>
                  <a:lnTo>
                    <a:pt x="7620" y="477519"/>
                  </a:lnTo>
                  <a:lnTo>
                    <a:pt x="7620" y="472439"/>
                  </a:lnTo>
                  <a:close/>
                </a:path>
                <a:path w="7620" h="623570">
                  <a:moveTo>
                    <a:pt x="7620" y="466089"/>
                  </a:moveTo>
                  <a:lnTo>
                    <a:pt x="0" y="466089"/>
                  </a:lnTo>
                  <a:lnTo>
                    <a:pt x="0" y="471169"/>
                  </a:lnTo>
                  <a:lnTo>
                    <a:pt x="7620" y="471169"/>
                  </a:lnTo>
                  <a:lnTo>
                    <a:pt x="7620" y="466089"/>
                  </a:lnTo>
                  <a:close/>
                </a:path>
                <a:path w="7620" h="623570">
                  <a:moveTo>
                    <a:pt x="7620" y="459739"/>
                  </a:moveTo>
                  <a:lnTo>
                    <a:pt x="0" y="459739"/>
                  </a:lnTo>
                  <a:lnTo>
                    <a:pt x="0" y="464819"/>
                  </a:lnTo>
                  <a:lnTo>
                    <a:pt x="7620" y="464819"/>
                  </a:lnTo>
                  <a:lnTo>
                    <a:pt x="7620" y="459739"/>
                  </a:lnTo>
                  <a:close/>
                </a:path>
                <a:path w="7620" h="623570">
                  <a:moveTo>
                    <a:pt x="7620" y="453389"/>
                  </a:moveTo>
                  <a:lnTo>
                    <a:pt x="0" y="453389"/>
                  </a:lnTo>
                  <a:lnTo>
                    <a:pt x="0" y="458469"/>
                  </a:lnTo>
                  <a:lnTo>
                    <a:pt x="7620" y="458469"/>
                  </a:lnTo>
                  <a:lnTo>
                    <a:pt x="7620" y="453389"/>
                  </a:lnTo>
                  <a:close/>
                </a:path>
                <a:path w="7620" h="623570">
                  <a:moveTo>
                    <a:pt x="7620" y="447039"/>
                  </a:moveTo>
                  <a:lnTo>
                    <a:pt x="0" y="447039"/>
                  </a:lnTo>
                  <a:lnTo>
                    <a:pt x="0" y="452119"/>
                  </a:lnTo>
                  <a:lnTo>
                    <a:pt x="7620" y="452119"/>
                  </a:lnTo>
                  <a:lnTo>
                    <a:pt x="7620" y="447039"/>
                  </a:lnTo>
                  <a:close/>
                </a:path>
                <a:path w="7620" h="623570">
                  <a:moveTo>
                    <a:pt x="7620" y="440689"/>
                  </a:moveTo>
                  <a:lnTo>
                    <a:pt x="0" y="440689"/>
                  </a:lnTo>
                  <a:lnTo>
                    <a:pt x="0" y="445769"/>
                  </a:lnTo>
                  <a:lnTo>
                    <a:pt x="7620" y="445769"/>
                  </a:lnTo>
                  <a:lnTo>
                    <a:pt x="7620" y="440689"/>
                  </a:lnTo>
                  <a:close/>
                </a:path>
                <a:path w="7620" h="623570">
                  <a:moveTo>
                    <a:pt x="7620" y="434339"/>
                  </a:moveTo>
                  <a:lnTo>
                    <a:pt x="0" y="434339"/>
                  </a:lnTo>
                  <a:lnTo>
                    <a:pt x="0" y="439419"/>
                  </a:lnTo>
                  <a:lnTo>
                    <a:pt x="7620" y="439419"/>
                  </a:lnTo>
                  <a:lnTo>
                    <a:pt x="7620" y="434339"/>
                  </a:lnTo>
                  <a:close/>
                </a:path>
                <a:path w="7620" h="623570">
                  <a:moveTo>
                    <a:pt x="7620" y="427989"/>
                  </a:moveTo>
                  <a:lnTo>
                    <a:pt x="0" y="427989"/>
                  </a:lnTo>
                  <a:lnTo>
                    <a:pt x="0" y="433069"/>
                  </a:lnTo>
                  <a:lnTo>
                    <a:pt x="7620" y="433069"/>
                  </a:lnTo>
                  <a:lnTo>
                    <a:pt x="7620" y="427989"/>
                  </a:lnTo>
                  <a:close/>
                </a:path>
                <a:path w="7620" h="623570">
                  <a:moveTo>
                    <a:pt x="7620" y="421639"/>
                  </a:moveTo>
                  <a:lnTo>
                    <a:pt x="0" y="421639"/>
                  </a:lnTo>
                  <a:lnTo>
                    <a:pt x="0" y="426719"/>
                  </a:lnTo>
                  <a:lnTo>
                    <a:pt x="7620" y="426719"/>
                  </a:lnTo>
                  <a:lnTo>
                    <a:pt x="7620" y="421639"/>
                  </a:lnTo>
                  <a:close/>
                </a:path>
                <a:path w="7620" h="623570">
                  <a:moveTo>
                    <a:pt x="7620" y="415289"/>
                  </a:moveTo>
                  <a:lnTo>
                    <a:pt x="0" y="415289"/>
                  </a:lnTo>
                  <a:lnTo>
                    <a:pt x="0" y="420369"/>
                  </a:lnTo>
                  <a:lnTo>
                    <a:pt x="7620" y="420369"/>
                  </a:lnTo>
                  <a:lnTo>
                    <a:pt x="7620" y="415289"/>
                  </a:lnTo>
                  <a:close/>
                </a:path>
                <a:path w="7620" h="623570">
                  <a:moveTo>
                    <a:pt x="7620" y="408939"/>
                  </a:moveTo>
                  <a:lnTo>
                    <a:pt x="0" y="408939"/>
                  </a:lnTo>
                  <a:lnTo>
                    <a:pt x="0" y="414019"/>
                  </a:lnTo>
                  <a:lnTo>
                    <a:pt x="7620" y="414019"/>
                  </a:lnTo>
                  <a:lnTo>
                    <a:pt x="7620" y="408939"/>
                  </a:lnTo>
                  <a:close/>
                </a:path>
                <a:path w="7620" h="623570">
                  <a:moveTo>
                    <a:pt x="7620" y="402589"/>
                  </a:moveTo>
                  <a:lnTo>
                    <a:pt x="0" y="402589"/>
                  </a:lnTo>
                  <a:lnTo>
                    <a:pt x="0" y="407669"/>
                  </a:lnTo>
                  <a:lnTo>
                    <a:pt x="7620" y="407669"/>
                  </a:lnTo>
                  <a:lnTo>
                    <a:pt x="7620" y="402589"/>
                  </a:lnTo>
                  <a:close/>
                </a:path>
                <a:path w="7620" h="623570">
                  <a:moveTo>
                    <a:pt x="7620" y="398779"/>
                  </a:moveTo>
                  <a:lnTo>
                    <a:pt x="0" y="398779"/>
                  </a:lnTo>
                  <a:lnTo>
                    <a:pt x="0" y="401319"/>
                  </a:lnTo>
                  <a:lnTo>
                    <a:pt x="7620" y="401319"/>
                  </a:lnTo>
                  <a:lnTo>
                    <a:pt x="7620" y="398779"/>
                  </a:lnTo>
                  <a:close/>
                </a:path>
              </a:pathLst>
            </a:custGeom>
            <a:solidFill>
              <a:srgbClr val="2200F9"/>
            </a:solidFill>
          </p:spPr>
          <p:txBody>
            <a:bodyPr bIns="0" lIns="0" rIns="0" rtlCol="0" tIns="0" wrap="square"/>
            <a:p/>
          </p:txBody>
        </p:sp>
        <p:sp>
          <p:nvSpPr>
            <p:cNvPr id="1051100" name="object 2416"/>
            <p:cNvSpPr/>
            <p:nvPr/>
          </p:nvSpPr>
          <p:spPr>
            <a:xfrm>
              <a:off x="6216650" y="5848350"/>
              <a:ext cx="6350" cy="614680"/>
            </a:xfrm>
            <a:custGeom>
              <a:avLst/>
              <a:ahLst/>
              <a:rect l="l" t="t" r="r" b="b"/>
              <a:pathLst>
                <a:path w="6350" h="614679">
                  <a:moveTo>
                    <a:pt x="6350" y="0"/>
                  </a:moveTo>
                  <a:lnTo>
                    <a:pt x="3810" y="0"/>
                  </a:lnTo>
                  <a:lnTo>
                    <a:pt x="3810" y="1269"/>
                  </a:lnTo>
                  <a:lnTo>
                    <a:pt x="6350" y="1269"/>
                  </a:lnTo>
                  <a:lnTo>
                    <a:pt x="6350" y="0"/>
                  </a:lnTo>
                  <a:close/>
                </a:path>
                <a:path w="6350" h="614679">
                  <a:moveTo>
                    <a:pt x="6350" y="1270"/>
                  </a:moveTo>
                  <a:lnTo>
                    <a:pt x="2539" y="1270"/>
                  </a:lnTo>
                  <a:lnTo>
                    <a:pt x="2539" y="2540"/>
                  </a:lnTo>
                  <a:lnTo>
                    <a:pt x="0" y="2540"/>
                  </a:lnTo>
                  <a:lnTo>
                    <a:pt x="0" y="3809"/>
                  </a:lnTo>
                  <a:lnTo>
                    <a:pt x="6350" y="3809"/>
                  </a:lnTo>
                  <a:lnTo>
                    <a:pt x="6350" y="1270"/>
                  </a:lnTo>
                  <a:close/>
                </a:path>
                <a:path w="6350" h="614679">
                  <a:moveTo>
                    <a:pt x="6350" y="3810"/>
                  </a:moveTo>
                  <a:lnTo>
                    <a:pt x="0" y="3810"/>
                  </a:lnTo>
                  <a:lnTo>
                    <a:pt x="0" y="7619"/>
                  </a:lnTo>
                  <a:lnTo>
                    <a:pt x="6350" y="7619"/>
                  </a:lnTo>
                  <a:lnTo>
                    <a:pt x="6350" y="3810"/>
                  </a:lnTo>
                  <a:close/>
                </a:path>
                <a:path w="6350" h="614679">
                  <a:moveTo>
                    <a:pt x="6350" y="7620"/>
                  </a:moveTo>
                  <a:lnTo>
                    <a:pt x="0" y="7620"/>
                  </a:lnTo>
                  <a:lnTo>
                    <a:pt x="0" y="10159"/>
                  </a:lnTo>
                  <a:lnTo>
                    <a:pt x="6350" y="10159"/>
                  </a:lnTo>
                  <a:lnTo>
                    <a:pt x="6350" y="7620"/>
                  </a:lnTo>
                  <a:close/>
                </a:path>
                <a:path w="6350" h="614679">
                  <a:moveTo>
                    <a:pt x="6350" y="10160"/>
                  </a:moveTo>
                  <a:lnTo>
                    <a:pt x="0" y="10160"/>
                  </a:lnTo>
                  <a:lnTo>
                    <a:pt x="0" y="16509"/>
                  </a:lnTo>
                  <a:lnTo>
                    <a:pt x="6350" y="16509"/>
                  </a:lnTo>
                  <a:lnTo>
                    <a:pt x="6350" y="10160"/>
                  </a:lnTo>
                  <a:close/>
                </a:path>
                <a:path w="6350" h="614679">
                  <a:moveTo>
                    <a:pt x="6350" y="16510"/>
                  </a:moveTo>
                  <a:lnTo>
                    <a:pt x="0" y="16510"/>
                  </a:lnTo>
                  <a:lnTo>
                    <a:pt x="0" y="20319"/>
                  </a:lnTo>
                  <a:lnTo>
                    <a:pt x="6350" y="20319"/>
                  </a:lnTo>
                  <a:lnTo>
                    <a:pt x="6350" y="16510"/>
                  </a:lnTo>
                  <a:close/>
                </a:path>
                <a:path w="6350" h="614679">
                  <a:moveTo>
                    <a:pt x="6350" y="20320"/>
                  </a:moveTo>
                  <a:lnTo>
                    <a:pt x="0" y="20320"/>
                  </a:lnTo>
                  <a:lnTo>
                    <a:pt x="0" y="22859"/>
                  </a:lnTo>
                  <a:lnTo>
                    <a:pt x="6350" y="22859"/>
                  </a:lnTo>
                  <a:lnTo>
                    <a:pt x="6350" y="20320"/>
                  </a:lnTo>
                  <a:close/>
                </a:path>
                <a:path w="6350" h="614679">
                  <a:moveTo>
                    <a:pt x="6350" y="22860"/>
                  </a:moveTo>
                  <a:lnTo>
                    <a:pt x="0" y="22860"/>
                  </a:lnTo>
                  <a:lnTo>
                    <a:pt x="0" y="26669"/>
                  </a:lnTo>
                  <a:lnTo>
                    <a:pt x="6350" y="26669"/>
                  </a:lnTo>
                  <a:lnTo>
                    <a:pt x="6350" y="22860"/>
                  </a:lnTo>
                  <a:close/>
                </a:path>
                <a:path w="6350" h="614679">
                  <a:moveTo>
                    <a:pt x="6350" y="26670"/>
                  </a:moveTo>
                  <a:lnTo>
                    <a:pt x="0" y="26670"/>
                  </a:lnTo>
                  <a:lnTo>
                    <a:pt x="0" y="29209"/>
                  </a:lnTo>
                  <a:lnTo>
                    <a:pt x="6350" y="29209"/>
                  </a:lnTo>
                  <a:lnTo>
                    <a:pt x="6350" y="26670"/>
                  </a:lnTo>
                  <a:close/>
                </a:path>
                <a:path w="6350" h="614679">
                  <a:moveTo>
                    <a:pt x="6350" y="29210"/>
                  </a:moveTo>
                  <a:lnTo>
                    <a:pt x="0" y="29210"/>
                  </a:lnTo>
                  <a:lnTo>
                    <a:pt x="0" y="33019"/>
                  </a:lnTo>
                  <a:lnTo>
                    <a:pt x="6350" y="33019"/>
                  </a:lnTo>
                  <a:lnTo>
                    <a:pt x="6350" y="29210"/>
                  </a:lnTo>
                  <a:close/>
                </a:path>
                <a:path w="6350" h="614679">
                  <a:moveTo>
                    <a:pt x="6350" y="33020"/>
                  </a:moveTo>
                  <a:lnTo>
                    <a:pt x="0" y="33020"/>
                  </a:lnTo>
                  <a:lnTo>
                    <a:pt x="0" y="39369"/>
                  </a:lnTo>
                  <a:lnTo>
                    <a:pt x="6350" y="39369"/>
                  </a:lnTo>
                  <a:lnTo>
                    <a:pt x="6350" y="33020"/>
                  </a:lnTo>
                  <a:close/>
                </a:path>
                <a:path w="6350" h="614679">
                  <a:moveTo>
                    <a:pt x="6350" y="39370"/>
                  </a:moveTo>
                  <a:lnTo>
                    <a:pt x="0" y="39370"/>
                  </a:lnTo>
                  <a:lnTo>
                    <a:pt x="0" y="41909"/>
                  </a:lnTo>
                  <a:lnTo>
                    <a:pt x="6350" y="41909"/>
                  </a:lnTo>
                  <a:lnTo>
                    <a:pt x="6350" y="39370"/>
                  </a:lnTo>
                  <a:close/>
                </a:path>
                <a:path w="6350" h="614679">
                  <a:moveTo>
                    <a:pt x="6350" y="41910"/>
                  </a:moveTo>
                  <a:lnTo>
                    <a:pt x="0" y="41910"/>
                  </a:lnTo>
                  <a:lnTo>
                    <a:pt x="0" y="45719"/>
                  </a:lnTo>
                  <a:lnTo>
                    <a:pt x="6350" y="45719"/>
                  </a:lnTo>
                  <a:lnTo>
                    <a:pt x="6350" y="41910"/>
                  </a:lnTo>
                  <a:close/>
                </a:path>
                <a:path w="6350" h="614679">
                  <a:moveTo>
                    <a:pt x="6350" y="45720"/>
                  </a:moveTo>
                  <a:lnTo>
                    <a:pt x="0" y="45720"/>
                  </a:lnTo>
                  <a:lnTo>
                    <a:pt x="0" y="48259"/>
                  </a:lnTo>
                  <a:lnTo>
                    <a:pt x="6350" y="48259"/>
                  </a:lnTo>
                  <a:lnTo>
                    <a:pt x="6350" y="45720"/>
                  </a:lnTo>
                  <a:close/>
                </a:path>
                <a:path w="6350" h="614679">
                  <a:moveTo>
                    <a:pt x="6350" y="48260"/>
                  </a:moveTo>
                  <a:lnTo>
                    <a:pt x="0" y="48260"/>
                  </a:lnTo>
                  <a:lnTo>
                    <a:pt x="0" y="52069"/>
                  </a:lnTo>
                  <a:lnTo>
                    <a:pt x="6350" y="52069"/>
                  </a:lnTo>
                  <a:lnTo>
                    <a:pt x="6350" y="48260"/>
                  </a:lnTo>
                  <a:close/>
                </a:path>
                <a:path w="6350" h="614679">
                  <a:moveTo>
                    <a:pt x="6350" y="52070"/>
                  </a:moveTo>
                  <a:lnTo>
                    <a:pt x="0" y="52070"/>
                  </a:lnTo>
                  <a:lnTo>
                    <a:pt x="0" y="54609"/>
                  </a:lnTo>
                  <a:lnTo>
                    <a:pt x="6350" y="54609"/>
                  </a:lnTo>
                  <a:lnTo>
                    <a:pt x="6350" y="52070"/>
                  </a:lnTo>
                  <a:close/>
                </a:path>
                <a:path w="6350" h="614679">
                  <a:moveTo>
                    <a:pt x="6350" y="54610"/>
                  </a:moveTo>
                  <a:lnTo>
                    <a:pt x="0" y="54610"/>
                  </a:lnTo>
                  <a:lnTo>
                    <a:pt x="0" y="58419"/>
                  </a:lnTo>
                  <a:lnTo>
                    <a:pt x="6350" y="58419"/>
                  </a:lnTo>
                  <a:lnTo>
                    <a:pt x="6350" y="54610"/>
                  </a:lnTo>
                  <a:close/>
                </a:path>
                <a:path w="6350" h="614679">
                  <a:moveTo>
                    <a:pt x="6350" y="58420"/>
                  </a:moveTo>
                  <a:lnTo>
                    <a:pt x="0" y="58420"/>
                  </a:lnTo>
                  <a:lnTo>
                    <a:pt x="0" y="60959"/>
                  </a:lnTo>
                  <a:lnTo>
                    <a:pt x="6350" y="60959"/>
                  </a:lnTo>
                  <a:lnTo>
                    <a:pt x="6350" y="58420"/>
                  </a:lnTo>
                  <a:close/>
                </a:path>
                <a:path w="6350" h="614679">
                  <a:moveTo>
                    <a:pt x="6350" y="60960"/>
                  </a:moveTo>
                  <a:lnTo>
                    <a:pt x="0" y="60960"/>
                  </a:lnTo>
                  <a:lnTo>
                    <a:pt x="0" y="64769"/>
                  </a:lnTo>
                  <a:lnTo>
                    <a:pt x="6350" y="64769"/>
                  </a:lnTo>
                  <a:lnTo>
                    <a:pt x="6350" y="60960"/>
                  </a:lnTo>
                  <a:close/>
                </a:path>
                <a:path w="6350" h="614679">
                  <a:moveTo>
                    <a:pt x="6350" y="64770"/>
                  </a:moveTo>
                  <a:lnTo>
                    <a:pt x="0" y="64770"/>
                  </a:lnTo>
                  <a:lnTo>
                    <a:pt x="0" y="67309"/>
                  </a:lnTo>
                  <a:lnTo>
                    <a:pt x="6350" y="67309"/>
                  </a:lnTo>
                  <a:lnTo>
                    <a:pt x="6350" y="64770"/>
                  </a:lnTo>
                  <a:close/>
                </a:path>
                <a:path w="6350" h="614679">
                  <a:moveTo>
                    <a:pt x="6350" y="67310"/>
                  </a:moveTo>
                  <a:lnTo>
                    <a:pt x="0" y="67310"/>
                  </a:lnTo>
                  <a:lnTo>
                    <a:pt x="0" y="71119"/>
                  </a:lnTo>
                  <a:lnTo>
                    <a:pt x="6350" y="71119"/>
                  </a:lnTo>
                  <a:lnTo>
                    <a:pt x="6350" y="67310"/>
                  </a:lnTo>
                  <a:close/>
                </a:path>
                <a:path w="6350" h="614679">
                  <a:moveTo>
                    <a:pt x="6350" y="71120"/>
                  </a:moveTo>
                  <a:lnTo>
                    <a:pt x="0" y="71120"/>
                  </a:lnTo>
                  <a:lnTo>
                    <a:pt x="0" y="73659"/>
                  </a:lnTo>
                  <a:lnTo>
                    <a:pt x="6350" y="73659"/>
                  </a:lnTo>
                  <a:lnTo>
                    <a:pt x="6350" y="71120"/>
                  </a:lnTo>
                  <a:close/>
                </a:path>
                <a:path w="6350" h="614679">
                  <a:moveTo>
                    <a:pt x="6350" y="73660"/>
                  </a:moveTo>
                  <a:lnTo>
                    <a:pt x="0" y="73660"/>
                  </a:lnTo>
                  <a:lnTo>
                    <a:pt x="0" y="77469"/>
                  </a:lnTo>
                  <a:lnTo>
                    <a:pt x="6350" y="77469"/>
                  </a:lnTo>
                  <a:lnTo>
                    <a:pt x="6350" y="73660"/>
                  </a:lnTo>
                  <a:close/>
                </a:path>
                <a:path w="6350" h="614679">
                  <a:moveTo>
                    <a:pt x="6350" y="77470"/>
                  </a:moveTo>
                  <a:lnTo>
                    <a:pt x="0" y="77470"/>
                  </a:lnTo>
                  <a:lnTo>
                    <a:pt x="0" y="80009"/>
                  </a:lnTo>
                  <a:lnTo>
                    <a:pt x="6350" y="80009"/>
                  </a:lnTo>
                  <a:lnTo>
                    <a:pt x="6350" y="77470"/>
                  </a:lnTo>
                  <a:close/>
                </a:path>
                <a:path w="6350" h="614679">
                  <a:moveTo>
                    <a:pt x="6350" y="80010"/>
                  </a:moveTo>
                  <a:lnTo>
                    <a:pt x="0" y="80010"/>
                  </a:lnTo>
                  <a:lnTo>
                    <a:pt x="0" y="83819"/>
                  </a:lnTo>
                  <a:lnTo>
                    <a:pt x="6350" y="83819"/>
                  </a:lnTo>
                  <a:lnTo>
                    <a:pt x="6350" y="80010"/>
                  </a:lnTo>
                  <a:close/>
                </a:path>
                <a:path w="6350" h="614679">
                  <a:moveTo>
                    <a:pt x="6350" y="83820"/>
                  </a:moveTo>
                  <a:lnTo>
                    <a:pt x="0" y="83820"/>
                  </a:lnTo>
                  <a:lnTo>
                    <a:pt x="0" y="86359"/>
                  </a:lnTo>
                  <a:lnTo>
                    <a:pt x="6350" y="86359"/>
                  </a:lnTo>
                  <a:lnTo>
                    <a:pt x="6350" y="83820"/>
                  </a:lnTo>
                  <a:close/>
                </a:path>
                <a:path w="6350" h="614679">
                  <a:moveTo>
                    <a:pt x="6350" y="86360"/>
                  </a:moveTo>
                  <a:lnTo>
                    <a:pt x="0" y="86360"/>
                  </a:lnTo>
                  <a:lnTo>
                    <a:pt x="0" y="90169"/>
                  </a:lnTo>
                  <a:lnTo>
                    <a:pt x="6350" y="90169"/>
                  </a:lnTo>
                  <a:lnTo>
                    <a:pt x="6350" y="86360"/>
                  </a:lnTo>
                  <a:close/>
                </a:path>
                <a:path w="6350" h="614679">
                  <a:moveTo>
                    <a:pt x="6350" y="90170"/>
                  </a:moveTo>
                  <a:lnTo>
                    <a:pt x="0" y="90170"/>
                  </a:lnTo>
                  <a:lnTo>
                    <a:pt x="0" y="92709"/>
                  </a:lnTo>
                  <a:lnTo>
                    <a:pt x="6350" y="92709"/>
                  </a:lnTo>
                  <a:lnTo>
                    <a:pt x="6350" y="90170"/>
                  </a:lnTo>
                  <a:close/>
                </a:path>
                <a:path w="6350" h="614679">
                  <a:moveTo>
                    <a:pt x="6350" y="92710"/>
                  </a:moveTo>
                  <a:lnTo>
                    <a:pt x="0" y="92710"/>
                  </a:lnTo>
                  <a:lnTo>
                    <a:pt x="0" y="99059"/>
                  </a:lnTo>
                  <a:lnTo>
                    <a:pt x="6350" y="99059"/>
                  </a:lnTo>
                  <a:lnTo>
                    <a:pt x="6350" y="92710"/>
                  </a:lnTo>
                  <a:close/>
                </a:path>
                <a:path w="6350" h="614679">
                  <a:moveTo>
                    <a:pt x="6350" y="99060"/>
                  </a:moveTo>
                  <a:lnTo>
                    <a:pt x="0" y="99060"/>
                  </a:lnTo>
                  <a:lnTo>
                    <a:pt x="0" y="105409"/>
                  </a:lnTo>
                  <a:lnTo>
                    <a:pt x="6350" y="105409"/>
                  </a:lnTo>
                  <a:lnTo>
                    <a:pt x="6350" y="99060"/>
                  </a:lnTo>
                  <a:close/>
                </a:path>
                <a:path w="6350" h="614679">
                  <a:moveTo>
                    <a:pt x="6350" y="105410"/>
                  </a:moveTo>
                  <a:lnTo>
                    <a:pt x="0" y="105410"/>
                  </a:lnTo>
                  <a:lnTo>
                    <a:pt x="0" y="109219"/>
                  </a:lnTo>
                  <a:lnTo>
                    <a:pt x="6350" y="109219"/>
                  </a:lnTo>
                  <a:lnTo>
                    <a:pt x="6350" y="105410"/>
                  </a:lnTo>
                  <a:close/>
                </a:path>
                <a:path w="6350" h="614679">
                  <a:moveTo>
                    <a:pt x="6350" y="109220"/>
                  </a:moveTo>
                  <a:lnTo>
                    <a:pt x="0" y="109220"/>
                  </a:lnTo>
                  <a:lnTo>
                    <a:pt x="0" y="111759"/>
                  </a:lnTo>
                  <a:lnTo>
                    <a:pt x="6350" y="111759"/>
                  </a:lnTo>
                  <a:lnTo>
                    <a:pt x="6350" y="109220"/>
                  </a:lnTo>
                  <a:close/>
                </a:path>
                <a:path w="6350" h="614679">
                  <a:moveTo>
                    <a:pt x="6350" y="111760"/>
                  </a:moveTo>
                  <a:lnTo>
                    <a:pt x="0" y="111760"/>
                  </a:lnTo>
                  <a:lnTo>
                    <a:pt x="0" y="118109"/>
                  </a:lnTo>
                  <a:lnTo>
                    <a:pt x="6350" y="118109"/>
                  </a:lnTo>
                  <a:lnTo>
                    <a:pt x="6350" y="111760"/>
                  </a:lnTo>
                  <a:close/>
                </a:path>
                <a:path w="6350" h="614679">
                  <a:moveTo>
                    <a:pt x="6350" y="118110"/>
                  </a:moveTo>
                  <a:lnTo>
                    <a:pt x="0" y="118110"/>
                  </a:lnTo>
                  <a:lnTo>
                    <a:pt x="0" y="124459"/>
                  </a:lnTo>
                  <a:lnTo>
                    <a:pt x="6350" y="124459"/>
                  </a:lnTo>
                  <a:lnTo>
                    <a:pt x="6350" y="118110"/>
                  </a:lnTo>
                  <a:close/>
                </a:path>
                <a:path w="6350" h="614679">
                  <a:moveTo>
                    <a:pt x="6350" y="124460"/>
                  </a:moveTo>
                  <a:lnTo>
                    <a:pt x="0" y="124460"/>
                  </a:lnTo>
                  <a:lnTo>
                    <a:pt x="0" y="130809"/>
                  </a:lnTo>
                  <a:lnTo>
                    <a:pt x="6350" y="130809"/>
                  </a:lnTo>
                  <a:lnTo>
                    <a:pt x="6350" y="124460"/>
                  </a:lnTo>
                  <a:close/>
                </a:path>
                <a:path w="6350" h="614679">
                  <a:moveTo>
                    <a:pt x="6350" y="130810"/>
                  </a:moveTo>
                  <a:lnTo>
                    <a:pt x="0" y="130810"/>
                  </a:lnTo>
                  <a:lnTo>
                    <a:pt x="0" y="134619"/>
                  </a:lnTo>
                  <a:lnTo>
                    <a:pt x="6350" y="134619"/>
                  </a:lnTo>
                  <a:lnTo>
                    <a:pt x="6350" y="130810"/>
                  </a:lnTo>
                  <a:close/>
                </a:path>
                <a:path w="6350" h="614679">
                  <a:moveTo>
                    <a:pt x="6350" y="134620"/>
                  </a:moveTo>
                  <a:lnTo>
                    <a:pt x="0" y="134620"/>
                  </a:lnTo>
                  <a:lnTo>
                    <a:pt x="0" y="137159"/>
                  </a:lnTo>
                  <a:lnTo>
                    <a:pt x="6350" y="137159"/>
                  </a:lnTo>
                  <a:lnTo>
                    <a:pt x="6350" y="134620"/>
                  </a:lnTo>
                  <a:close/>
                </a:path>
                <a:path w="6350" h="614679">
                  <a:moveTo>
                    <a:pt x="6350" y="137160"/>
                  </a:moveTo>
                  <a:lnTo>
                    <a:pt x="0" y="137160"/>
                  </a:lnTo>
                  <a:lnTo>
                    <a:pt x="0" y="140969"/>
                  </a:lnTo>
                  <a:lnTo>
                    <a:pt x="6350" y="140969"/>
                  </a:lnTo>
                  <a:lnTo>
                    <a:pt x="6350" y="137160"/>
                  </a:lnTo>
                  <a:close/>
                </a:path>
                <a:path w="6350" h="614679">
                  <a:moveTo>
                    <a:pt x="6350" y="140970"/>
                  </a:moveTo>
                  <a:lnTo>
                    <a:pt x="0" y="140970"/>
                  </a:lnTo>
                  <a:lnTo>
                    <a:pt x="0" y="143509"/>
                  </a:lnTo>
                  <a:lnTo>
                    <a:pt x="6350" y="143509"/>
                  </a:lnTo>
                  <a:lnTo>
                    <a:pt x="6350" y="140970"/>
                  </a:lnTo>
                  <a:close/>
                </a:path>
                <a:path w="6350" h="614679">
                  <a:moveTo>
                    <a:pt x="6350" y="143510"/>
                  </a:moveTo>
                  <a:lnTo>
                    <a:pt x="0" y="143510"/>
                  </a:lnTo>
                  <a:lnTo>
                    <a:pt x="0" y="147319"/>
                  </a:lnTo>
                  <a:lnTo>
                    <a:pt x="6350" y="147319"/>
                  </a:lnTo>
                  <a:lnTo>
                    <a:pt x="6350" y="143510"/>
                  </a:lnTo>
                  <a:close/>
                </a:path>
                <a:path w="6350" h="614679">
                  <a:moveTo>
                    <a:pt x="6350" y="147320"/>
                  </a:moveTo>
                  <a:lnTo>
                    <a:pt x="0" y="147320"/>
                  </a:lnTo>
                  <a:lnTo>
                    <a:pt x="0" y="149859"/>
                  </a:lnTo>
                  <a:lnTo>
                    <a:pt x="6350" y="149859"/>
                  </a:lnTo>
                  <a:lnTo>
                    <a:pt x="6350" y="147320"/>
                  </a:lnTo>
                  <a:close/>
                </a:path>
                <a:path w="6350" h="614679">
                  <a:moveTo>
                    <a:pt x="6350" y="149860"/>
                  </a:moveTo>
                  <a:lnTo>
                    <a:pt x="0" y="149860"/>
                  </a:lnTo>
                  <a:lnTo>
                    <a:pt x="0" y="153669"/>
                  </a:lnTo>
                  <a:lnTo>
                    <a:pt x="6350" y="153669"/>
                  </a:lnTo>
                  <a:lnTo>
                    <a:pt x="6350" y="149860"/>
                  </a:lnTo>
                  <a:close/>
                </a:path>
                <a:path w="6350" h="614679">
                  <a:moveTo>
                    <a:pt x="6350" y="153670"/>
                  </a:moveTo>
                  <a:lnTo>
                    <a:pt x="0" y="153670"/>
                  </a:lnTo>
                  <a:lnTo>
                    <a:pt x="0" y="156209"/>
                  </a:lnTo>
                  <a:lnTo>
                    <a:pt x="6350" y="156209"/>
                  </a:lnTo>
                  <a:lnTo>
                    <a:pt x="6350" y="153670"/>
                  </a:lnTo>
                  <a:close/>
                </a:path>
                <a:path w="6350" h="614679">
                  <a:moveTo>
                    <a:pt x="6350" y="156210"/>
                  </a:moveTo>
                  <a:lnTo>
                    <a:pt x="0" y="156210"/>
                  </a:lnTo>
                  <a:lnTo>
                    <a:pt x="0" y="160019"/>
                  </a:lnTo>
                  <a:lnTo>
                    <a:pt x="6350" y="160019"/>
                  </a:lnTo>
                  <a:lnTo>
                    <a:pt x="6350" y="156210"/>
                  </a:lnTo>
                  <a:close/>
                </a:path>
                <a:path w="6350" h="614679">
                  <a:moveTo>
                    <a:pt x="6350" y="160020"/>
                  </a:moveTo>
                  <a:lnTo>
                    <a:pt x="0" y="160020"/>
                  </a:lnTo>
                  <a:lnTo>
                    <a:pt x="0" y="162559"/>
                  </a:lnTo>
                  <a:lnTo>
                    <a:pt x="6350" y="162559"/>
                  </a:lnTo>
                  <a:lnTo>
                    <a:pt x="6350" y="160020"/>
                  </a:lnTo>
                  <a:close/>
                </a:path>
                <a:path w="6350" h="614679">
                  <a:moveTo>
                    <a:pt x="6350" y="162560"/>
                  </a:moveTo>
                  <a:lnTo>
                    <a:pt x="0" y="162560"/>
                  </a:lnTo>
                  <a:lnTo>
                    <a:pt x="0" y="168909"/>
                  </a:lnTo>
                  <a:lnTo>
                    <a:pt x="6350" y="168909"/>
                  </a:lnTo>
                  <a:lnTo>
                    <a:pt x="6350" y="162560"/>
                  </a:lnTo>
                  <a:close/>
                </a:path>
                <a:path w="6350" h="614679">
                  <a:moveTo>
                    <a:pt x="6350" y="168910"/>
                  </a:moveTo>
                  <a:lnTo>
                    <a:pt x="0" y="168910"/>
                  </a:lnTo>
                  <a:lnTo>
                    <a:pt x="0" y="172719"/>
                  </a:lnTo>
                  <a:lnTo>
                    <a:pt x="6350" y="172719"/>
                  </a:lnTo>
                  <a:lnTo>
                    <a:pt x="6350" y="168910"/>
                  </a:lnTo>
                  <a:close/>
                </a:path>
                <a:path w="6350" h="614679">
                  <a:moveTo>
                    <a:pt x="6350" y="172720"/>
                  </a:moveTo>
                  <a:lnTo>
                    <a:pt x="0" y="172720"/>
                  </a:lnTo>
                  <a:lnTo>
                    <a:pt x="0" y="175259"/>
                  </a:lnTo>
                  <a:lnTo>
                    <a:pt x="6350" y="175259"/>
                  </a:lnTo>
                  <a:lnTo>
                    <a:pt x="6350" y="172720"/>
                  </a:lnTo>
                  <a:close/>
                </a:path>
                <a:path w="6350" h="614679">
                  <a:moveTo>
                    <a:pt x="6350" y="175260"/>
                  </a:moveTo>
                  <a:lnTo>
                    <a:pt x="0" y="175260"/>
                  </a:lnTo>
                  <a:lnTo>
                    <a:pt x="0" y="179069"/>
                  </a:lnTo>
                  <a:lnTo>
                    <a:pt x="6350" y="179069"/>
                  </a:lnTo>
                  <a:lnTo>
                    <a:pt x="6350" y="175260"/>
                  </a:lnTo>
                  <a:close/>
                </a:path>
                <a:path w="6350" h="614679">
                  <a:moveTo>
                    <a:pt x="6350" y="179070"/>
                  </a:moveTo>
                  <a:lnTo>
                    <a:pt x="0" y="179070"/>
                  </a:lnTo>
                  <a:lnTo>
                    <a:pt x="0" y="181609"/>
                  </a:lnTo>
                  <a:lnTo>
                    <a:pt x="6350" y="181609"/>
                  </a:lnTo>
                  <a:lnTo>
                    <a:pt x="6350" y="179070"/>
                  </a:lnTo>
                  <a:close/>
                </a:path>
                <a:path w="6350" h="614679">
                  <a:moveTo>
                    <a:pt x="6350" y="181610"/>
                  </a:moveTo>
                  <a:lnTo>
                    <a:pt x="0" y="181610"/>
                  </a:lnTo>
                  <a:lnTo>
                    <a:pt x="0" y="185419"/>
                  </a:lnTo>
                  <a:lnTo>
                    <a:pt x="6350" y="185419"/>
                  </a:lnTo>
                  <a:lnTo>
                    <a:pt x="6350" y="181610"/>
                  </a:lnTo>
                  <a:close/>
                </a:path>
                <a:path w="6350" h="614679">
                  <a:moveTo>
                    <a:pt x="6350" y="185420"/>
                  </a:moveTo>
                  <a:lnTo>
                    <a:pt x="0" y="185420"/>
                  </a:lnTo>
                  <a:lnTo>
                    <a:pt x="0" y="219709"/>
                  </a:lnTo>
                  <a:lnTo>
                    <a:pt x="6350" y="219709"/>
                  </a:lnTo>
                  <a:lnTo>
                    <a:pt x="6350" y="185420"/>
                  </a:lnTo>
                  <a:close/>
                </a:path>
                <a:path w="6350" h="614679">
                  <a:moveTo>
                    <a:pt x="6350" y="219710"/>
                  </a:moveTo>
                  <a:lnTo>
                    <a:pt x="0" y="219710"/>
                  </a:lnTo>
                  <a:lnTo>
                    <a:pt x="0" y="289559"/>
                  </a:lnTo>
                  <a:lnTo>
                    <a:pt x="6350" y="289559"/>
                  </a:lnTo>
                  <a:lnTo>
                    <a:pt x="6350" y="219710"/>
                  </a:lnTo>
                  <a:close/>
                </a:path>
                <a:path w="6350" h="614679">
                  <a:moveTo>
                    <a:pt x="6350" y="289560"/>
                  </a:moveTo>
                  <a:lnTo>
                    <a:pt x="0" y="289560"/>
                  </a:lnTo>
                  <a:lnTo>
                    <a:pt x="0" y="392430"/>
                  </a:lnTo>
                  <a:lnTo>
                    <a:pt x="6350" y="392430"/>
                  </a:lnTo>
                  <a:lnTo>
                    <a:pt x="6350" y="289560"/>
                  </a:lnTo>
                  <a:close/>
                </a:path>
                <a:path w="6350" h="614679">
                  <a:moveTo>
                    <a:pt x="6350" y="612140"/>
                  </a:moveTo>
                  <a:lnTo>
                    <a:pt x="5079" y="612140"/>
                  </a:lnTo>
                  <a:lnTo>
                    <a:pt x="5079" y="614680"/>
                  </a:lnTo>
                  <a:lnTo>
                    <a:pt x="6350" y="614680"/>
                  </a:lnTo>
                  <a:lnTo>
                    <a:pt x="6350" y="612140"/>
                  </a:lnTo>
                  <a:close/>
                </a:path>
                <a:path w="6350" h="614679">
                  <a:moveTo>
                    <a:pt x="3810" y="610870"/>
                  </a:moveTo>
                  <a:lnTo>
                    <a:pt x="1270" y="610870"/>
                  </a:lnTo>
                  <a:lnTo>
                    <a:pt x="1270" y="612140"/>
                  </a:lnTo>
                  <a:lnTo>
                    <a:pt x="3810" y="612140"/>
                  </a:lnTo>
                  <a:lnTo>
                    <a:pt x="3810" y="610870"/>
                  </a:lnTo>
                  <a:close/>
                </a:path>
                <a:path w="6350" h="614679">
                  <a:moveTo>
                    <a:pt x="6350" y="608330"/>
                  </a:moveTo>
                  <a:lnTo>
                    <a:pt x="0" y="608330"/>
                  </a:lnTo>
                  <a:lnTo>
                    <a:pt x="0" y="610870"/>
                  </a:lnTo>
                  <a:lnTo>
                    <a:pt x="6350" y="610870"/>
                  </a:lnTo>
                  <a:lnTo>
                    <a:pt x="6350" y="608330"/>
                  </a:lnTo>
                  <a:close/>
                </a:path>
                <a:path w="6350" h="614679">
                  <a:moveTo>
                    <a:pt x="6350" y="605790"/>
                  </a:moveTo>
                  <a:lnTo>
                    <a:pt x="0" y="605790"/>
                  </a:lnTo>
                  <a:lnTo>
                    <a:pt x="0" y="607060"/>
                  </a:lnTo>
                  <a:lnTo>
                    <a:pt x="6350" y="607060"/>
                  </a:lnTo>
                  <a:lnTo>
                    <a:pt x="6350" y="605790"/>
                  </a:lnTo>
                  <a:close/>
                </a:path>
                <a:path w="6350" h="614679">
                  <a:moveTo>
                    <a:pt x="6350" y="600710"/>
                  </a:moveTo>
                  <a:lnTo>
                    <a:pt x="0" y="600710"/>
                  </a:lnTo>
                  <a:lnTo>
                    <a:pt x="0" y="604520"/>
                  </a:lnTo>
                  <a:lnTo>
                    <a:pt x="6350" y="604520"/>
                  </a:lnTo>
                  <a:lnTo>
                    <a:pt x="6350" y="600710"/>
                  </a:lnTo>
                  <a:close/>
                </a:path>
                <a:path w="6350" h="614679">
                  <a:moveTo>
                    <a:pt x="6350" y="594360"/>
                  </a:moveTo>
                  <a:lnTo>
                    <a:pt x="0" y="594360"/>
                  </a:lnTo>
                  <a:lnTo>
                    <a:pt x="0" y="599440"/>
                  </a:lnTo>
                  <a:lnTo>
                    <a:pt x="6350" y="599440"/>
                  </a:lnTo>
                  <a:lnTo>
                    <a:pt x="6350" y="594360"/>
                  </a:lnTo>
                  <a:close/>
                </a:path>
                <a:path w="6350" h="614679">
                  <a:moveTo>
                    <a:pt x="6350" y="588010"/>
                  </a:moveTo>
                  <a:lnTo>
                    <a:pt x="0" y="588010"/>
                  </a:lnTo>
                  <a:lnTo>
                    <a:pt x="0" y="593090"/>
                  </a:lnTo>
                  <a:lnTo>
                    <a:pt x="6350" y="593090"/>
                  </a:lnTo>
                  <a:lnTo>
                    <a:pt x="6350" y="588010"/>
                  </a:lnTo>
                  <a:close/>
                </a:path>
                <a:path w="6350" h="614679">
                  <a:moveTo>
                    <a:pt x="6350" y="581660"/>
                  </a:moveTo>
                  <a:lnTo>
                    <a:pt x="0" y="581660"/>
                  </a:lnTo>
                  <a:lnTo>
                    <a:pt x="0" y="586740"/>
                  </a:lnTo>
                  <a:lnTo>
                    <a:pt x="6350" y="586740"/>
                  </a:lnTo>
                  <a:lnTo>
                    <a:pt x="6350" y="581660"/>
                  </a:lnTo>
                  <a:close/>
                </a:path>
                <a:path w="6350" h="614679">
                  <a:moveTo>
                    <a:pt x="6350" y="575310"/>
                  </a:moveTo>
                  <a:lnTo>
                    <a:pt x="0" y="575310"/>
                  </a:lnTo>
                  <a:lnTo>
                    <a:pt x="0" y="580390"/>
                  </a:lnTo>
                  <a:lnTo>
                    <a:pt x="6350" y="580390"/>
                  </a:lnTo>
                  <a:lnTo>
                    <a:pt x="6350" y="575310"/>
                  </a:lnTo>
                  <a:close/>
                </a:path>
                <a:path w="6350" h="614679">
                  <a:moveTo>
                    <a:pt x="6350" y="568960"/>
                  </a:moveTo>
                  <a:lnTo>
                    <a:pt x="0" y="568960"/>
                  </a:lnTo>
                  <a:lnTo>
                    <a:pt x="0" y="574040"/>
                  </a:lnTo>
                  <a:lnTo>
                    <a:pt x="6350" y="574040"/>
                  </a:lnTo>
                  <a:lnTo>
                    <a:pt x="6350" y="568960"/>
                  </a:lnTo>
                  <a:close/>
                </a:path>
                <a:path w="6350" h="614679">
                  <a:moveTo>
                    <a:pt x="6350" y="562610"/>
                  </a:moveTo>
                  <a:lnTo>
                    <a:pt x="0" y="562610"/>
                  </a:lnTo>
                  <a:lnTo>
                    <a:pt x="0" y="567690"/>
                  </a:lnTo>
                  <a:lnTo>
                    <a:pt x="6350" y="567690"/>
                  </a:lnTo>
                  <a:lnTo>
                    <a:pt x="6350" y="562610"/>
                  </a:lnTo>
                  <a:close/>
                </a:path>
                <a:path w="6350" h="614679">
                  <a:moveTo>
                    <a:pt x="6350" y="556260"/>
                  </a:moveTo>
                  <a:lnTo>
                    <a:pt x="0" y="556260"/>
                  </a:lnTo>
                  <a:lnTo>
                    <a:pt x="0" y="561340"/>
                  </a:lnTo>
                  <a:lnTo>
                    <a:pt x="6350" y="561340"/>
                  </a:lnTo>
                  <a:lnTo>
                    <a:pt x="6350" y="556260"/>
                  </a:lnTo>
                  <a:close/>
                </a:path>
                <a:path w="6350" h="614679">
                  <a:moveTo>
                    <a:pt x="6350" y="549910"/>
                  </a:moveTo>
                  <a:lnTo>
                    <a:pt x="0" y="549910"/>
                  </a:lnTo>
                  <a:lnTo>
                    <a:pt x="0" y="554990"/>
                  </a:lnTo>
                  <a:lnTo>
                    <a:pt x="6350" y="554990"/>
                  </a:lnTo>
                  <a:lnTo>
                    <a:pt x="6350" y="549910"/>
                  </a:lnTo>
                  <a:close/>
                </a:path>
                <a:path w="6350" h="614679">
                  <a:moveTo>
                    <a:pt x="6350" y="543560"/>
                  </a:moveTo>
                  <a:lnTo>
                    <a:pt x="0" y="543560"/>
                  </a:lnTo>
                  <a:lnTo>
                    <a:pt x="0" y="548640"/>
                  </a:lnTo>
                  <a:lnTo>
                    <a:pt x="6350" y="548640"/>
                  </a:lnTo>
                  <a:lnTo>
                    <a:pt x="6350" y="543560"/>
                  </a:lnTo>
                  <a:close/>
                </a:path>
                <a:path w="6350" h="614679">
                  <a:moveTo>
                    <a:pt x="6350" y="537210"/>
                  </a:moveTo>
                  <a:lnTo>
                    <a:pt x="0" y="537210"/>
                  </a:lnTo>
                  <a:lnTo>
                    <a:pt x="0" y="542290"/>
                  </a:lnTo>
                  <a:lnTo>
                    <a:pt x="6350" y="542290"/>
                  </a:lnTo>
                  <a:lnTo>
                    <a:pt x="6350" y="537210"/>
                  </a:lnTo>
                  <a:close/>
                </a:path>
                <a:path w="6350" h="614679">
                  <a:moveTo>
                    <a:pt x="6350" y="530860"/>
                  </a:moveTo>
                  <a:lnTo>
                    <a:pt x="0" y="530860"/>
                  </a:lnTo>
                  <a:lnTo>
                    <a:pt x="0" y="535940"/>
                  </a:lnTo>
                  <a:lnTo>
                    <a:pt x="6350" y="535940"/>
                  </a:lnTo>
                  <a:lnTo>
                    <a:pt x="6350" y="530860"/>
                  </a:lnTo>
                  <a:close/>
                </a:path>
                <a:path w="6350" h="614679">
                  <a:moveTo>
                    <a:pt x="6350" y="524510"/>
                  </a:moveTo>
                  <a:lnTo>
                    <a:pt x="0" y="524510"/>
                  </a:lnTo>
                  <a:lnTo>
                    <a:pt x="0" y="529590"/>
                  </a:lnTo>
                  <a:lnTo>
                    <a:pt x="6350" y="529590"/>
                  </a:lnTo>
                  <a:lnTo>
                    <a:pt x="6350" y="524510"/>
                  </a:lnTo>
                  <a:close/>
                </a:path>
                <a:path w="6350" h="614679">
                  <a:moveTo>
                    <a:pt x="6350" y="516890"/>
                  </a:moveTo>
                  <a:lnTo>
                    <a:pt x="0" y="516890"/>
                  </a:lnTo>
                  <a:lnTo>
                    <a:pt x="0" y="523240"/>
                  </a:lnTo>
                  <a:lnTo>
                    <a:pt x="6350" y="523240"/>
                  </a:lnTo>
                  <a:lnTo>
                    <a:pt x="6350" y="516890"/>
                  </a:lnTo>
                  <a:close/>
                </a:path>
                <a:path w="6350" h="614679">
                  <a:moveTo>
                    <a:pt x="6350" y="511809"/>
                  </a:moveTo>
                  <a:lnTo>
                    <a:pt x="0" y="511809"/>
                  </a:lnTo>
                  <a:lnTo>
                    <a:pt x="0" y="515620"/>
                  </a:lnTo>
                  <a:lnTo>
                    <a:pt x="6350" y="515620"/>
                  </a:lnTo>
                  <a:lnTo>
                    <a:pt x="6350" y="511809"/>
                  </a:lnTo>
                  <a:close/>
                </a:path>
                <a:path w="6350" h="614679">
                  <a:moveTo>
                    <a:pt x="6350" y="505460"/>
                  </a:moveTo>
                  <a:lnTo>
                    <a:pt x="0" y="505460"/>
                  </a:lnTo>
                  <a:lnTo>
                    <a:pt x="0" y="510540"/>
                  </a:lnTo>
                  <a:lnTo>
                    <a:pt x="6350" y="510540"/>
                  </a:lnTo>
                  <a:lnTo>
                    <a:pt x="6350" y="505460"/>
                  </a:lnTo>
                  <a:close/>
                </a:path>
                <a:path w="6350" h="614679">
                  <a:moveTo>
                    <a:pt x="6350" y="497840"/>
                  </a:moveTo>
                  <a:lnTo>
                    <a:pt x="0" y="497840"/>
                  </a:lnTo>
                  <a:lnTo>
                    <a:pt x="0" y="504190"/>
                  </a:lnTo>
                  <a:lnTo>
                    <a:pt x="6350" y="504190"/>
                  </a:lnTo>
                  <a:lnTo>
                    <a:pt x="6350" y="497840"/>
                  </a:lnTo>
                  <a:close/>
                </a:path>
                <a:path w="6350" h="614679">
                  <a:moveTo>
                    <a:pt x="6350" y="492760"/>
                  </a:moveTo>
                  <a:lnTo>
                    <a:pt x="0" y="492760"/>
                  </a:lnTo>
                  <a:lnTo>
                    <a:pt x="0" y="496570"/>
                  </a:lnTo>
                  <a:lnTo>
                    <a:pt x="6350" y="496570"/>
                  </a:lnTo>
                  <a:lnTo>
                    <a:pt x="6350" y="492760"/>
                  </a:lnTo>
                  <a:close/>
                </a:path>
                <a:path w="6350" h="614679">
                  <a:moveTo>
                    <a:pt x="6350" y="486409"/>
                  </a:moveTo>
                  <a:lnTo>
                    <a:pt x="0" y="486409"/>
                  </a:lnTo>
                  <a:lnTo>
                    <a:pt x="0" y="491490"/>
                  </a:lnTo>
                  <a:lnTo>
                    <a:pt x="6350" y="491490"/>
                  </a:lnTo>
                  <a:lnTo>
                    <a:pt x="6350" y="486409"/>
                  </a:lnTo>
                  <a:close/>
                </a:path>
                <a:path w="6350" h="614679">
                  <a:moveTo>
                    <a:pt x="6350" y="480059"/>
                  </a:moveTo>
                  <a:lnTo>
                    <a:pt x="0" y="480059"/>
                  </a:lnTo>
                  <a:lnTo>
                    <a:pt x="0" y="485140"/>
                  </a:lnTo>
                  <a:lnTo>
                    <a:pt x="6350" y="485140"/>
                  </a:lnTo>
                  <a:lnTo>
                    <a:pt x="6350" y="480059"/>
                  </a:lnTo>
                  <a:close/>
                </a:path>
                <a:path w="6350" h="614679">
                  <a:moveTo>
                    <a:pt x="6350" y="473709"/>
                  </a:moveTo>
                  <a:lnTo>
                    <a:pt x="0" y="473709"/>
                  </a:lnTo>
                  <a:lnTo>
                    <a:pt x="0" y="478790"/>
                  </a:lnTo>
                  <a:lnTo>
                    <a:pt x="6350" y="478790"/>
                  </a:lnTo>
                  <a:lnTo>
                    <a:pt x="6350" y="473709"/>
                  </a:lnTo>
                  <a:close/>
                </a:path>
                <a:path w="6350" h="614679">
                  <a:moveTo>
                    <a:pt x="6350" y="467359"/>
                  </a:moveTo>
                  <a:lnTo>
                    <a:pt x="0" y="467359"/>
                  </a:lnTo>
                  <a:lnTo>
                    <a:pt x="0" y="472440"/>
                  </a:lnTo>
                  <a:lnTo>
                    <a:pt x="6350" y="472440"/>
                  </a:lnTo>
                  <a:lnTo>
                    <a:pt x="6350" y="467359"/>
                  </a:lnTo>
                  <a:close/>
                </a:path>
                <a:path w="6350" h="614679">
                  <a:moveTo>
                    <a:pt x="6350" y="461009"/>
                  </a:moveTo>
                  <a:lnTo>
                    <a:pt x="0" y="461009"/>
                  </a:lnTo>
                  <a:lnTo>
                    <a:pt x="0" y="466090"/>
                  </a:lnTo>
                  <a:lnTo>
                    <a:pt x="6350" y="466090"/>
                  </a:lnTo>
                  <a:lnTo>
                    <a:pt x="6350" y="461009"/>
                  </a:lnTo>
                  <a:close/>
                </a:path>
                <a:path w="6350" h="614679">
                  <a:moveTo>
                    <a:pt x="6350" y="454659"/>
                  </a:moveTo>
                  <a:lnTo>
                    <a:pt x="0" y="454659"/>
                  </a:lnTo>
                  <a:lnTo>
                    <a:pt x="0" y="459740"/>
                  </a:lnTo>
                  <a:lnTo>
                    <a:pt x="6350" y="459740"/>
                  </a:lnTo>
                  <a:lnTo>
                    <a:pt x="6350" y="454659"/>
                  </a:lnTo>
                  <a:close/>
                </a:path>
                <a:path w="6350" h="614679">
                  <a:moveTo>
                    <a:pt x="6350" y="448310"/>
                  </a:moveTo>
                  <a:lnTo>
                    <a:pt x="0" y="448310"/>
                  </a:lnTo>
                  <a:lnTo>
                    <a:pt x="0" y="453390"/>
                  </a:lnTo>
                  <a:lnTo>
                    <a:pt x="6350" y="453390"/>
                  </a:lnTo>
                  <a:lnTo>
                    <a:pt x="6350" y="448310"/>
                  </a:lnTo>
                  <a:close/>
                </a:path>
                <a:path w="6350" h="614679">
                  <a:moveTo>
                    <a:pt x="6350" y="441959"/>
                  </a:moveTo>
                  <a:lnTo>
                    <a:pt x="0" y="441959"/>
                  </a:lnTo>
                  <a:lnTo>
                    <a:pt x="0" y="447040"/>
                  </a:lnTo>
                  <a:lnTo>
                    <a:pt x="6350" y="447040"/>
                  </a:lnTo>
                  <a:lnTo>
                    <a:pt x="6350" y="441959"/>
                  </a:lnTo>
                  <a:close/>
                </a:path>
                <a:path w="6350" h="614679">
                  <a:moveTo>
                    <a:pt x="6350" y="435609"/>
                  </a:moveTo>
                  <a:lnTo>
                    <a:pt x="0" y="435609"/>
                  </a:lnTo>
                  <a:lnTo>
                    <a:pt x="0" y="440690"/>
                  </a:lnTo>
                  <a:lnTo>
                    <a:pt x="6350" y="440690"/>
                  </a:lnTo>
                  <a:lnTo>
                    <a:pt x="6350" y="435609"/>
                  </a:lnTo>
                  <a:close/>
                </a:path>
                <a:path w="6350" h="614679">
                  <a:moveTo>
                    <a:pt x="6350" y="429259"/>
                  </a:moveTo>
                  <a:lnTo>
                    <a:pt x="0" y="429259"/>
                  </a:lnTo>
                  <a:lnTo>
                    <a:pt x="0" y="434340"/>
                  </a:lnTo>
                  <a:lnTo>
                    <a:pt x="6350" y="434340"/>
                  </a:lnTo>
                  <a:lnTo>
                    <a:pt x="6350" y="429259"/>
                  </a:lnTo>
                  <a:close/>
                </a:path>
                <a:path w="6350" h="614679">
                  <a:moveTo>
                    <a:pt x="6350" y="422909"/>
                  </a:moveTo>
                  <a:lnTo>
                    <a:pt x="0" y="422909"/>
                  </a:lnTo>
                  <a:lnTo>
                    <a:pt x="0" y="427990"/>
                  </a:lnTo>
                  <a:lnTo>
                    <a:pt x="6350" y="427990"/>
                  </a:lnTo>
                  <a:lnTo>
                    <a:pt x="6350" y="422909"/>
                  </a:lnTo>
                  <a:close/>
                </a:path>
                <a:path w="6350" h="614679">
                  <a:moveTo>
                    <a:pt x="6350" y="416559"/>
                  </a:moveTo>
                  <a:lnTo>
                    <a:pt x="0" y="416559"/>
                  </a:lnTo>
                  <a:lnTo>
                    <a:pt x="0" y="421640"/>
                  </a:lnTo>
                  <a:lnTo>
                    <a:pt x="6350" y="421640"/>
                  </a:lnTo>
                  <a:lnTo>
                    <a:pt x="6350" y="416559"/>
                  </a:lnTo>
                  <a:close/>
                </a:path>
                <a:path w="6350" h="614679">
                  <a:moveTo>
                    <a:pt x="6350" y="410209"/>
                  </a:moveTo>
                  <a:lnTo>
                    <a:pt x="0" y="410209"/>
                  </a:lnTo>
                  <a:lnTo>
                    <a:pt x="0" y="415290"/>
                  </a:lnTo>
                  <a:lnTo>
                    <a:pt x="6350" y="415290"/>
                  </a:lnTo>
                  <a:lnTo>
                    <a:pt x="6350" y="410209"/>
                  </a:lnTo>
                  <a:close/>
                </a:path>
                <a:path w="6350" h="614679">
                  <a:moveTo>
                    <a:pt x="6350" y="403859"/>
                  </a:moveTo>
                  <a:lnTo>
                    <a:pt x="0" y="403859"/>
                  </a:lnTo>
                  <a:lnTo>
                    <a:pt x="0" y="408940"/>
                  </a:lnTo>
                  <a:lnTo>
                    <a:pt x="6350" y="408940"/>
                  </a:lnTo>
                  <a:lnTo>
                    <a:pt x="6350" y="403859"/>
                  </a:lnTo>
                  <a:close/>
                </a:path>
                <a:path w="6350" h="614679">
                  <a:moveTo>
                    <a:pt x="6350" y="397509"/>
                  </a:moveTo>
                  <a:lnTo>
                    <a:pt x="0" y="397509"/>
                  </a:lnTo>
                  <a:lnTo>
                    <a:pt x="0" y="402590"/>
                  </a:lnTo>
                  <a:lnTo>
                    <a:pt x="6350" y="402590"/>
                  </a:lnTo>
                  <a:lnTo>
                    <a:pt x="6350" y="397509"/>
                  </a:lnTo>
                  <a:close/>
                </a:path>
                <a:path w="6350" h="614679">
                  <a:moveTo>
                    <a:pt x="6350" y="393700"/>
                  </a:moveTo>
                  <a:lnTo>
                    <a:pt x="0" y="393700"/>
                  </a:lnTo>
                  <a:lnTo>
                    <a:pt x="0" y="396240"/>
                  </a:lnTo>
                  <a:lnTo>
                    <a:pt x="6350" y="396240"/>
                  </a:lnTo>
                  <a:lnTo>
                    <a:pt x="6350" y="393700"/>
                  </a:lnTo>
                  <a:close/>
                </a:path>
              </a:pathLst>
            </a:custGeom>
            <a:solidFill>
              <a:srgbClr val="2000FA"/>
            </a:solidFill>
          </p:spPr>
          <p:txBody>
            <a:bodyPr bIns="0" lIns="0" rIns="0" rtlCol="0" tIns="0" wrap="square"/>
            <a:p/>
          </p:txBody>
        </p:sp>
        <p:sp>
          <p:nvSpPr>
            <p:cNvPr id="1051101" name="object 2417"/>
            <p:cNvSpPr/>
            <p:nvPr/>
          </p:nvSpPr>
          <p:spPr>
            <a:xfrm>
              <a:off x="6209030" y="5852160"/>
              <a:ext cx="7620" cy="607060"/>
            </a:xfrm>
            <a:custGeom>
              <a:avLst/>
              <a:ahLst/>
              <a:rect l="l" t="t" r="r" b="b"/>
              <a:pathLst>
                <a:path w="7620" h="607060">
                  <a:moveTo>
                    <a:pt x="7620" y="0"/>
                  </a:moveTo>
                  <a:lnTo>
                    <a:pt x="6350" y="0"/>
                  </a:lnTo>
                  <a:lnTo>
                    <a:pt x="6350" y="1269"/>
                  </a:lnTo>
                  <a:lnTo>
                    <a:pt x="3810" y="1269"/>
                  </a:lnTo>
                  <a:lnTo>
                    <a:pt x="3810" y="2539"/>
                  </a:lnTo>
                  <a:lnTo>
                    <a:pt x="2540" y="2539"/>
                  </a:lnTo>
                  <a:lnTo>
                    <a:pt x="2540" y="3809"/>
                  </a:lnTo>
                  <a:lnTo>
                    <a:pt x="7620" y="3809"/>
                  </a:lnTo>
                  <a:lnTo>
                    <a:pt x="7620" y="0"/>
                  </a:lnTo>
                  <a:close/>
                </a:path>
                <a:path w="7620" h="607060">
                  <a:moveTo>
                    <a:pt x="7620" y="3809"/>
                  </a:moveTo>
                  <a:lnTo>
                    <a:pt x="0" y="3809"/>
                  </a:lnTo>
                  <a:lnTo>
                    <a:pt x="0" y="6349"/>
                  </a:lnTo>
                  <a:lnTo>
                    <a:pt x="7620" y="6349"/>
                  </a:lnTo>
                  <a:lnTo>
                    <a:pt x="7620" y="3809"/>
                  </a:lnTo>
                  <a:close/>
                </a:path>
                <a:path w="7620" h="607060">
                  <a:moveTo>
                    <a:pt x="7620" y="6350"/>
                  </a:moveTo>
                  <a:lnTo>
                    <a:pt x="0" y="6350"/>
                  </a:lnTo>
                  <a:lnTo>
                    <a:pt x="0" y="12699"/>
                  </a:lnTo>
                  <a:lnTo>
                    <a:pt x="7620" y="12699"/>
                  </a:lnTo>
                  <a:lnTo>
                    <a:pt x="7620" y="6350"/>
                  </a:lnTo>
                  <a:close/>
                </a:path>
                <a:path w="7620" h="607060">
                  <a:moveTo>
                    <a:pt x="7620" y="12700"/>
                  </a:moveTo>
                  <a:lnTo>
                    <a:pt x="0" y="12700"/>
                  </a:lnTo>
                  <a:lnTo>
                    <a:pt x="0" y="16509"/>
                  </a:lnTo>
                  <a:lnTo>
                    <a:pt x="7620" y="16509"/>
                  </a:lnTo>
                  <a:lnTo>
                    <a:pt x="7620" y="12700"/>
                  </a:lnTo>
                  <a:close/>
                </a:path>
                <a:path w="7620" h="607060">
                  <a:moveTo>
                    <a:pt x="7620" y="16509"/>
                  </a:moveTo>
                  <a:lnTo>
                    <a:pt x="0" y="16509"/>
                  </a:lnTo>
                  <a:lnTo>
                    <a:pt x="0" y="19049"/>
                  </a:lnTo>
                  <a:lnTo>
                    <a:pt x="7620" y="19049"/>
                  </a:lnTo>
                  <a:lnTo>
                    <a:pt x="7620" y="16509"/>
                  </a:lnTo>
                  <a:close/>
                </a:path>
                <a:path w="7620" h="607060">
                  <a:moveTo>
                    <a:pt x="7620" y="19050"/>
                  </a:moveTo>
                  <a:lnTo>
                    <a:pt x="0" y="19050"/>
                  </a:lnTo>
                  <a:lnTo>
                    <a:pt x="0" y="22859"/>
                  </a:lnTo>
                  <a:lnTo>
                    <a:pt x="7620" y="22859"/>
                  </a:lnTo>
                  <a:lnTo>
                    <a:pt x="7620" y="19050"/>
                  </a:lnTo>
                  <a:close/>
                </a:path>
                <a:path w="7620" h="607060">
                  <a:moveTo>
                    <a:pt x="7620" y="22859"/>
                  </a:moveTo>
                  <a:lnTo>
                    <a:pt x="0" y="22859"/>
                  </a:lnTo>
                  <a:lnTo>
                    <a:pt x="0" y="25399"/>
                  </a:lnTo>
                  <a:lnTo>
                    <a:pt x="7620" y="25399"/>
                  </a:lnTo>
                  <a:lnTo>
                    <a:pt x="7620" y="22859"/>
                  </a:lnTo>
                  <a:close/>
                </a:path>
                <a:path w="7620" h="607060">
                  <a:moveTo>
                    <a:pt x="7620" y="25400"/>
                  </a:moveTo>
                  <a:lnTo>
                    <a:pt x="0" y="25400"/>
                  </a:lnTo>
                  <a:lnTo>
                    <a:pt x="0" y="29209"/>
                  </a:lnTo>
                  <a:lnTo>
                    <a:pt x="7620" y="29209"/>
                  </a:lnTo>
                  <a:lnTo>
                    <a:pt x="7620" y="25400"/>
                  </a:lnTo>
                  <a:close/>
                </a:path>
                <a:path w="7620" h="607060">
                  <a:moveTo>
                    <a:pt x="7620" y="29209"/>
                  </a:moveTo>
                  <a:lnTo>
                    <a:pt x="0" y="29209"/>
                  </a:lnTo>
                  <a:lnTo>
                    <a:pt x="0" y="35559"/>
                  </a:lnTo>
                  <a:lnTo>
                    <a:pt x="7620" y="35559"/>
                  </a:lnTo>
                  <a:lnTo>
                    <a:pt x="7620" y="29209"/>
                  </a:lnTo>
                  <a:close/>
                </a:path>
                <a:path w="7620" h="607060">
                  <a:moveTo>
                    <a:pt x="7620" y="35559"/>
                  </a:moveTo>
                  <a:lnTo>
                    <a:pt x="0" y="35559"/>
                  </a:lnTo>
                  <a:lnTo>
                    <a:pt x="0" y="38099"/>
                  </a:lnTo>
                  <a:lnTo>
                    <a:pt x="7620" y="38099"/>
                  </a:lnTo>
                  <a:lnTo>
                    <a:pt x="7620" y="35559"/>
                  </a:lnTo>
                  <a:close/>
                </a:path>
                <a:path w="7620" h="607060">
                  <a:moveTo>
                    <a:pt x="7620" y="38100"/>
                  </a:moveTo>
                  <a:lnTo>
                    <a:pt x="0" y="38100"/>
                  </a:lnTo>
                  <a:lnTo>
                    <a:pt x="0" y="41909"/>
                  </a:lnTo>
                  <a:lnTo>
                    <a:pt x="7620" y="41909"/>
                  </a:lnTo>
                  <a:lnTo>
                    <a:pt x="7620" y="38100"/>
                  </a:lnTo>
                  <a:close/>
                </a:path>
                <a:path w="7620" h="607060">
                  <a:moveTo>
                    <a:pt x="7620" y="41909"/>
                  </a:moveTo>
                  <a:lnTo>
                    <a:pt x="0" y="41909"/>
                  </a:lnTo>
                  <a:lnTo>
                    <a:pt x="0" y="44449"/>
                  </a:lnTo>
                  <a:lnTo>
                    <a:pt x="7620" y="44449"/>
                  </a:lnTo>
                  <a:lnTo>
                    <a:pt x="7620" y="41909"/>
                  </a:lnTo>
                  <a:close/>
                </a:path>
                <a:path w="7620" h="607060">
                  <a:moveTo>
                    <a:pt x="7620" y="44450"/>
                  </a:moveTo>
                  <a:lnTo>
                    <a:pt x="0" y="44450"/>
                  </a:lnTo>
                  <a:lnTo>
                    <a:pt x="0" y="48259"/>
                  </a:lnTo>
                  <a:lnTo>
                    <a:pt x="7620" y="48259"/>
                  </a:lnTo>
                  <a:lnTo>
                    <a:pt x="7620" y="44450"/>
                  </a:lnTo>
                  <a:close/>
                </a:path>
                <a:path w="7620" h="607060">
                  <a:moveTo>
                    <a:pt x="7620" y="48259"/>
                  </a:moveTo>
                  <a:lnTo>
                    <a:pt x="0" y="48259"/>
                  </a:lnTo>
                  <a:lnTo>
                    <a:pt x="0" y="50799"/>
                  </a:lnTo>
                  <a:lnTo>
                    <a:pt x="7620" y="50799"/>
                  </a:lnTo>
                  <a:lnTo>
                    <a:pt x="7620" y="48259"/>
                  </a:lnTo>
                  <a:close/>
                </a:path>
                <a:path w="7620" h="607060">
                  <a:moveTo>
                    <a:pt x="7620" y="50800"/>
                  </a:moveTo>
                  <a:lnTo>
                    <a:pt x="0" y="50800"/>
                  </a:lnTo>
                  <a:lnTo>
                    <a:pt x="0" y="54609"/>
                  </a:lnTo>
                  <a:lnTo>
                    <a:pt x="7620" y="54609"/>
                  </a:lnTo>
                  <a:lnTo>
                    <a:pt x="7620" y="50800"/>
                  </a:lnTo>
                  <a:close/>
                </a:path>
                <a:path w="7620" h="607060">
                  <a:moveTo>
                    <a:pt x="7620" y="54609"/>
                  </a:moveTo>
                  <a:lnTo>
                    <a:pt x="0" y="54609"/>
                  </a:lnTo>
                  <a:lnTo>
                    <a:pt x="0" y="57149"/>
                  </a:lnTo>
                  <a:lnTo>
                    <a:pt x="7620" y="57149"/>
                  </a:lnTo>
                  <a:lnTo>
                    <a:pt x="7620" y="54609"/>
                  </a:lnTo>
                  <a:close/>
                </a:path>
                <a:path w="7620" h="607060">
                  <a:moveTo>
                    <a:pt x="7620" y="57150"/>
                  </a:moveTo>
                  <a:lnTo>
                    <a:pt x="0" y="57150"/>
                  </a:lnTo>
                  <a:lnTo>
                    <a:pt x="0" y="60959"/>
                  </a:lnTo>
                  <a:lnTo>
                    <a:pt x="7620" y="60959"/>
                  </a:lnTo>
                  <a:lnTo>
                    <a:pt x="7620" y="57150"/>
                  </a:lnTo>
                  <a:close/>
                </a:path>
                <a:path w="7620" h="607060">
                  <a:moveTo>
                    <a:pt x="7620" y="60959"/>
                  </a:moveTo>
                  <a:lnTo>
                    <a:pt x="0" y="60959"/>
                  </a:lnTo>
                  <a:lnTo>
                    <a:pt x="0" y="63499"/>
                  </a:lnTo>
                  <a:lnTo>
                    <a:pt x="7620" y="63499"/>
                  </a:lnTo>
                  <a:lnTo>
                    <a:pt x="7620" y="60959"/>
                  </a:lnTo>
                  <a:close/>
                </a:path>
                <a:path w="7620" h="607060">
                  <a:moveTo>
                    <a:pt x="7620" y="63500"/>
                  </a:moveTo>
                  <a:lnTo>
                    <a:pt x="0" y="63500"/>
                  </a:lnTo>
                  <a:lnTo>
                    <a:pt x="0" y="67309"/>
                  </a:lnTo>
                  <a:lnTo>
                    <a:pt x="7620" y="67309"/>
                  </a:lnTo>
                  <a:lnTo>
                    <a:pt x="7620" y="63500"/>
                  </a:lnTo>
                  <a:close/>
                </a:path>
                <a:path w="7620" h="607060">
                  <a:moveTo>
                    <a:pt x="7620" y="67309"/>
                  </a:moveTo>
                  <a:lnTo>
                    <a:pt x="0" y="67309"/>
                  </a:lnTo>
                  <a:lnTo>
                    <a:pt x="0" y="69849"/>
                  </a:lnTo>
                  <a:lnTo>
                    <a:pt x="7620" y="69849"/>
                  </a:lnTo>
                  <a:lnTo>
                    <a:pt x="7620" y="67309"/>
                  </a:lnTo>
                  <a:close/>
                </a:path>
                <a:path w="7620" h="607060">
                  <a:moveTo>
                    <a:pt x="7620" y="69850"/>
                  </a:moveTo>
                  <a:lnTo>
                    <a:pt x="0" y="69850"/>
                  </a:lnTo>
                  <a:lnTo>
                    <a:pt x="0" y="73659"/>
                  </a:lnTo>
                  <a:lnTo>
                    <a:pt x="7620" y="73659"/>
                  </a:lnTo>
                  <a:lnTo>
                    <a:pt x="7620" y="69850"/>
                  </a:lnTo>
                  <a:close/>
                </a:path>
                <a:path w="7620" h="607060">
                  <a:moveTo>
                    <a:pt x="7620" y="73659"/>
                  </a:moveTo>
                  <a:lnTo>
                    <a:pt x="0" y="73659"/>
                  </a:lnTo>
                  <a:lnTo>
                    <a:pt x="0" y="76199"/>
                  </a:lnTo>
                  <a:lnTo>
                    <a:pt x="7620" y="76199"/>
                  </a:lnTo>
                  <a:lnTo>
                    <a:pt x="7620" y="73659"/>
                  </a:lnTo>
                  <a:close/>
                </a:path>
                <a:path w="7620" h="607060">
                  <a:moveTo>
                    <a:pt x="7620" y="76200"/>
                  </a:moveTo>
                  <a:lnTo>
                    <a:pt x="0" y="76200"/>
                  </a:lnTo>
                  <a:lnTo>
                    <a:pt x="0" y="80009"/>
                  </a:lnTo>
                  <a:lnTo>
                    <a:pt x="7620" y="80009"/>
                  </a:lnTo>
                  <a:lnTo>
                    <a:pt x="7620" y="76200"/>
                  </a:lnTo>
                  <a:close/>
                </a:path>
                <a:path w="7620" h="607060">
                  <a:moveTo>
                    <a:pt x="7620" y="80009"/>
                  </a:moveTo>
                  <a:lnTo>
                    <a:pt x="0" y="80009"/>
                  </a:lnTo>
                  <a:lnTo>
                    <a:pt x="0" y="82549"/>
                  </a:lnTo>
                  <a:lnTo>
                    <a:pt x="7620" y="82549"/>
                  </a:lnTo>
                  <a:lnTo>
                    <a:pt x="7620" y="80009"/>
                  </a:lnTo>
                  <a:close/>
                </a:path>
                <a:path w="7620" h="607060">
                  <a:moveTo>
                    <a:pt x="7620" y="82550"/>
                  </a:moveTo>
                  <a:lnTo>
                    <a:pt x="0" y="82550"/>
                  </a:lnTo>
                  <a:lnTo>
                    <a:pt x="0" y="86359"/>
                  </a:lnTo>
                  <a:lnTo>
                    <a:pt x="7620" y="86359"/>
                  </a:lnTo>
                  <a:lnTo>
                    <a:pt x="7620" y="82550"/>
                  </a:lnTo>
                  <a:close/>
                </a:path>
                <a:path w="7620" h="607060">
                  <a:moveTo>
                    <a:pt x="7620" y="86359"/>
                  </a:moveTo>
                  <a:lnTo>
                    <a:pt x="0" y="86359"/>
                  </a:lnTo>
                  <a:lnTo>
                    <a:pt x="0" y="88899"/>
                  </a:lnTo>
                  <a:lnTo>
                    <a:pt x="7620" y="88899"/>
                  </a:lnTo>
                  <a:lnTo>
                    <a:pt x="7620" y="86359"/>
                  </a:lnTo>
                  <a:close/>
                </a:path>
                <a:path w="7620" h="607060">
                  <a:moveTo>
                    <a:pt x="7620" y="88900"/>
                  </a:moveTo>
                  <a:lnTo>
                    <a:pt x="0" y="88900"/>
                  </a:lnTo>
                  <a:lnTo>
                    <a:pt x="0" y="95249"/>
                  </a:lnTo>
                  <a:lnTo>
                    <a:pt x="7620" y="95249"/>
                  </a:lnTo>
                  <a:lnTo>
                    <a:pt x="7620" y="88900"/>
                  </a:lnTo>
                  <a:close/>
                </a:path>
                <a:path w="7620" h="607060">
                  <a:moveTo>
                    <a:pt x="7620" y="95250"/>
                  </a:moveTo>
                  <a:lnTo>
                    <a:pt x="0" y="95250"/>
                  </a:lnTo>
                  <a:lnTo>
                    <a:pt x="0" y="101599"/>
                  </a:lnTo>
                  <a:lnTo>
                    <a:pt x="7620" y="101599"/>
                  </a:lnTo>
                  <a:lnTo>
                    <a:pt x="7620" y="95250"/>
                  </a:lnTo>
                  <a:close/>
                </a:path>
                <a:path w="7620" h="607060">
                  <a:moveTo>
                    <a:pt x="7620" y="101600"/>
                  </a:moveTo>
                  <a:lnTo>
                    <a:pt x="0" y="101600"/>
                  </a:lnTo>
                  <a:lnTo>
                    <a:pt x="0" y="105409"/>
                  </a:lnTo>
                  <a:lnTo>
                    <a:pt x="7620" y="105409"/>
                  </a:lnTo>
                  <a:lnTo>
                    <a:pt x="7620" y="101600"/>
                  </a:lnTo>
                  <a:close/>
                </a:path>
                <a:path w="7620" h="607060">
                  <a:moveTo>
                    <a:pt x="7620" y="105409"/>
                  </a:moveTo>
                  <a:lnTo>
                    <a:pt x="0" y="105409"/>
                  </a:lnTo>
                  <a:lnTo>
                    <a:pt x="0" y="107949"/>
                  </a:lnTo>
                  <a:lnTo>
                    <a:pt x="7620" y="107949"/>
                  </a:lnTo>
                  <a:lnTo>
                    <a:pt x="7620" y="105409"/>
                  </a:lnTo>
                  <a:close/>
                </a:path>
                <a:path w="7620" h="607060">
                  <a:moveTo>
                    <a:pt x="7620" y="107950"/>
                  </a:moveTo>
                  <a:lnTo>
                    <a:pt x="0" y="107950"/>
                  </a:lnTo>
                  <a:lnTo>
                    <a:pt x="0" y="114299"/>
                  </a:lnTo>
                  <a:lnTo>
                    <a:pt x="7620" y="114299"/>
                  </a:lnTo>
                  <a:lnTo>
                    <a:pt x="7620" y="107950"/>
                  </a:lnTo>
                  <a:close/>
                </a:path>
                <a:path w="7620" h="607060">
                  <a:moveTo>
                    <a:pt x="7620" y="114300"/>
                  </a:moveTo>
                  <a:lnTo>
                    <a:pt x="0" y="114300"/>
                  </a:lnTo>
                  <a:lnTo>
                    <a:pt x="0" y="120649"/>
                  </a:lnTo>
                  <a:lnTo>
                    <a:pt x="7620" y="120649"/>
                  </a:lnTo>
                  <a:lnTo>
                    <a:pt x="7620" y="114300"/>
                  </a:lnTo>
                  <a:close/>
                </a:path>
                <a:path w="7620" h="607060">
                  <a:moveTo>
                    <a:pt x="7620" y="120650"/>
                  </a:moveTo>
                  <a:lnTo>
                    <a:pt x="0" y="120650"/>
                  </a:lnTo>
                  <a:lnTo>
                    <a:pt x="0" y="126999"/>
                  </a:lnTo>
                  <a:lnTo>
                    <a:pt x="7620" y="126999"/>
                  </a:lnTo>
                  <a:lnTo>
                    <a:pt x="7620" y="120650"/>
                  </a:lnTo>
                  <a:close/>
                </a:path>
                <a:path w="7620" h="607060">
                  <a:moveTo>
                    <a:pt x="7620" y="127000"/>
                  </a:moveTo>
                  <a:lnTo>
                    <a:pt x="0" y="127000"/>
                  </a:lnTo>
                  <a:lnTo>
                    <a:pt x="0" y="130809"/>
                  </a:lnTo>
                  <a:lnTo>
                    <a:pt x="7620" y="130809"/>
                  </a:lnTo>
                  <a:lnTo>
                    <a:pt x="7620" y="127000"/>
                  </a:lnTo>
                  <a:close/>
                </a:path>
                <a:path w="7620" h="607060">
                  <a:moveTo>
                    <a:pt x="7620" y="130809"/>
                  </a:moveTo>
                  <a:lnTo>
                    <a:pt x="0" y="130809"/>
                  </a:lnTo>
                  <a:lnTo>
                    <a:pt x="0" y="133349"/>
                  </a:lnTo>
                  <a:lnTo>
                    <a:pt x="7620" y="133349"/>
                  </a:lnTo>
                  <a:lnTo>
                    <a:pt x="7620" y="130809"/>
                  </a:lnTo>
                  <a:close/>
                </a:path>
                <a:path w="7620" h="607060">
                  <a:moveTo>
                    <a:pt x="7620" y="133350"/>
                  </a:moveTo>
                  <a:lnTo>
                    <a:pt x="0" y="133350"/>
                  </a:lnTo>
                  <a:lnTo>
                    <a:pt x="0" y="137159"/>
                  </a:lnTo>
                  <a:lnTo>
                    <a:pt x="7620" y="137159"/>
                  </a:lnTo>
                  <a:lnTo>
                    <a:pt x="7620" y="133350"/>
                  </a:lnTo>
                  <a:close/>
                </a:path>
                <a:path w="7620" h="607060">
                  <a:moveTo>
                    <a:pt x="7620" y="137159"/>
                  </a:moveTo>
                  <a:lnTo>
                    <a:pt x="0" y="137159"/>
                  </a:lnTo>
                  <a:lnTo>
                    <a:pt x="0" y="139699"/>
                  </a:lnTo>
                  <a:lnTo>
                    <a:pt x="7620" y="139699"/>
                  </a:lnTo>
                  <a:lnTo>
                    <a:pt x="7620" y="137159"/>
                  </a:lnTo>
                  <a:close/>
                </a:path>
                <a:path w="7620" h="607060">
                  <a:moveTo>
                    <a:pt x="7620" y="139700"/>
                  </a:moveTo>
                  <a:lnTo>
                    <a:pt x="0" y="139700"/>
                  </a:lnTo>
                  <a:lnTo>
                    <a:pt x="0" y="143509"/>
                  </a:lnTo>
                  <a:lnTo>
                    <a:pt x="7620" y="143509"/>
                  </a:lnTo>
                  <a:lnTo>
                    <a:pt x="7620" y="139700"/>
                  </a:lnTo>
                  <a:close/>
                </a:path>
                <a:path w="7620" h="607060">
                  <a:moveTo>
                    <a:pt x="7620" y="143509"/>
                  </a:moveTo>
                  <a:lnTo>
                    <a:pt x="0" y="143509"/>
                  </a:lnTo>
                  <a:lnTo>
                    <a:pt x="0" y="146049"/>
                  </a:lnTo>
                  <a:lnTo>
                    <a:pt x="7620" y="146049"/>
                  </a:lnTo>
                  <a:lnTo>
                    <a:pt x="7620" y="143509"/>
                  </a:lnTo>
                  <a:close/>
                </a:path>
                <a:path w="7620" h="607060">
                  <a:moveTo>
                    <a:pt x="7620" y="146050"/>
                  </a:moveTo>
                  <a:lnTo>
                    <a:pt x="0" y="146050"/>
                  </a:lnTo>
                  <a:lnTo>
                    <a:pt x="0" y="149859"/>
                  </a:lnTo>
                  <a:lnTo>
                    <a:pt x="7620" y="149859"/>
                  </a:lnTo>
                  <a:lnTo>
                    <a:pt x="7620" y="146050"/>
                  </a:lnTo>
                  <a:close/>
                </a:path>
                <a:path w="7620" h="607060">
                  <a:moveTo>
                    <a:pt x="7620" y="149859"/>
                  </a:moveTo>
                  <a:lnTo>
                    <a:pt x="0" y="149859"/>
                  </a:lnTo>
                  <a:lnTo>
                    <a:pt x="0" y="152399"/>
                  </a:lnTo>
                  <a:lnTo>
                    <a:pt x="7620" y="152399"/>
                  </a:lnTo>
                  <a:lnTo>
                    <a:pt x="7620" y="149859"/>
                  </a:lnTo>
                  <a:close/>
                </a:path>
                <a:path w="7620" h="607060">
                  <a:moveTo>
                    <a:pt x="7620" y="152400"/>
                  </a:moveTo>
                  <a:lnTo>
                    <a:pt x="0" y="152400"/>
                  </a:lnTo>
                  <a:lnTo>
                    <a:pt x="0" y="156209"/>
                  </a:lnTo>
                  <a:lnTo>
                    <a:pt x="7620" y="156209"/>
                  </a:lnTo>
                  <a:lnTo>
                    <a:pt x="7620" y="152400"/>
                  </a:lnTo>
                  <a:close/>
                </a:path>
                <a:path w="7620" h="607060">
                  <a:moveTo>
                    <a:pt x="7620" y="156209"/>
                  </a:moveTo>
                  <a:lnTo>
                    <a:pt x="0" y="156209"/>
                  </a:lnTo>
                  <a:lnTo>
                    <a:pt x="0" y="158749"/>
                  </a:lnTo>
                  <a:lnTo>
                    <a:pt x="7620" y="158749"/>
                  </a:lnTo>
                  <a:lnTo>
                    <a:pt x="7620" y="156209"/>
                  </a:lnTo>
                  <a:close/>
                </a:path>
                <a:path w="7620" h="607060">
                  <a:moveTo>
                    <a:pt x="7620" y="158750"/>
                  </a:moveTo>
                  <a:lnTo>
                    <a:pt x="0" y="158750"/>
                  </a:lnTo>
                  <a:lnTo>
                    <a:pt x="0" y="165099"/>
                  </a:lnTo>
                  <a:lnTo>
                    <a:pt x="7620" y="165099"/>
                  </a:lnTo>
                  <a:lnTo>
                    <a:pt x="7620" y="158750"/>
                  </a:lnTo>
                  <a:close/>
                </a:path>
                <a:path w="7620" h="607060">
                  <a:moveTo>
                    <a:pt x="7620" y="165100"/>
                  </a:moveTo>
                  <a:lnTo>
                    <a:pt x="0" y="165100"/>
                  </a:lnTo>
                  <a:lnTo>
                    <a:pt x="0" y="168909"/>
                  </a:lnTo>
                  <a:lnTo>
                    <a:pt x="7620" y="168909"/>
                  </a:lnTo>
                  <a:lnTo>
                    <a:pt x="7620" y="165100"/>
                  </a:lnTo>
                  <a:close/>
                </a:path>
                <a:path w="7620" h="607060">
                  <a:moveTo>
                    <a:pt x="7620" y="168909"/>
                  </a:moveTo>
                  <a:lnTo>
                    <a:pt x="0" y="168909"/>
                  </a:lnTo>
                  <a:lnTo>
                    <a:pt x="0" y="171449"/>
                  </a:lnTo>
                  <a:lnTo>
                    <a:pt x="7620" y="171449"/>
                  </a:lnTo>
                  <a:lnTo>
                    <a:pt x="7620" y="168909"/>
                  </a:lnTo>
                  <a:close/>
                </a:path>
                <a:path w="7620" h="607060">
                  <a:moveTo>
                    <a:pt x="7620" y="171450"/>
                  </a:moveTo>
                  <a:lnTo>
                    <a:pt x="0" y="171450"/>
                  </a:lnTo>
                  <a:lnTo>
                    <a:pt x="0" y="175259"/>
                  </a:lnTo>
                  <a:lnTo>
                    <a:pt x="7620" y="175259"/>
                  </a:lnTo>
                  <a:lnTo>
                    <a:pt x="7620" y="171450"/>
                  </a:lnTo>
                  <a:close/>
                </a:path>
                <a:path w="7620" h="607060">
                  <a:moveTo>
                    <a:pt x="7620" y="175259"/>
                  </a:moveTo>
                  <a:lnTo>
                    <a:pt x="0" y="175259"/>
                  </a:lnTo>
                  <a:lnTo>
                    <a:pt x="0" y="177799"/>
                  </a:lnTo>
                  <a:lnTo>
                    <a:pt x="7620" y="177799"/>
                  </a:lnTo>
                  <a:lnTo>
                    <a:pt x="7620" y="175259"/>
                  </a:lnTo>
                  <a:close/>
                </a:path>
                <a:path w="7620" h="607060">
                  <a:moveTo>
                    <a:pt x="7620" y="177800"/>
                  </a:moveTo>
                  <a:lnTo>
                    <a:pt x="0" y="177800"/>
                  </a:lnTo>
                  <a:lnTo>
                    <a:pt x="0" y="181609"/>
                  </a:lnTo>
                  <a:lnTo>
                    <a:pt x="7620" y="181609"/>
                  </a:lnTo>
                  <a:lnTo>
                    <a:pt x="7620" y="177800"/>
                  </a:lnTo>
                  <a:close/>
                </a:path>
                <a:path w="7620" h="607060">
                  <a:moveTo>
                    <a:pt x="7620" y="181609"/>
                  </a:moveTo>
                  <a:lnTo>
                    <a:pt x="0" y="181609"/>
                  </a:lnTo>
                  <a:lnTo>
                    <a:pt x="0" y="215899"/>
                  </a:lnTo>
                  <a:lnTo>
                    <a:pt x="7620" y="215899"/>
                  </a:lnTo>
                  <a:lnTo>
                    <a:pt x="7620" y="181609"/>
                  </a:lnTo>
                  <a:close/>
                </a:path>
                <a:path w="7620" h="607060">
                  <a:moveTo>
                    <a:pt x="7620" y="215900"/>
                  </a:moveTo>
                  <a:lnTo>
                    <a:pt x="0" y="215900"/>
                  </a:lnTo>
                  <a:lnTo>
                    <a:pt x="0" y="285749"/>
                  </a:lnTo>
                  <a:lnTo>
                    <a:pt x="7620" y="285749"/>
                  </a:lnTo>
                  <a:lnTo>
                    <a:pt x="7620" y="215900"/>
                  </a:lnTo>
                  <a:close/>
                </a:path>
                <a:path w="7620" h="607060">
                  <a:moveTo>
                    <a:pt x="7620" y="285749"/>
                  </a:moveTo>
                  <a:lnTo>
                    <a:pt x="0" y="285749"/>
                  </a:lnTo>
                  <a:lnTo>
                    <a:pt x="0" y="388619"/>
                  </a:lnTo>
                  <a:lnTo>
                    <a:pt x="7620" y="388619"/>
                  </a:lnTo>
                  <a:lnTo>
                    <a:pt x="7620" y="285749"/>
                  </a:lnTo>
                  <a:close/>
                </a:path>
                <a:path w="7620" h="607060">
                  <a:moveTo>
                    <a:pt x="7620" y="604519"/>
                  </a:moveTo>
                  <a:lnTo>
                    <a:pt x="6350" y="604519"/>
                  </a:lnTo>
                  <a:lnTo>
                    <a:pt x="6350" y="607059"/>
                  </a:lnTo>
                  <a:lnTo>
                    <a:pt x="7620" y="607059"/>
                  </a:lnTo>
                  <a:lnTo>
                    <a:pt x="7620" y="604519"/>
                  </a:lnTo>
                  <a:close/>
                </a:path>
                <a:path w="7620" h="607060">
                  <a:moveTo>
                    <a:pt x="7620" y="601980"/>
                  </a:moveTo>
                  <a:lnTo>
                    <a:pt x="2540" y="601980"/>
                  </a:lnTo>
                  <a:lnTo>
                    <a:pt x="2540" y="604519"/>
                  </a:lnTo>
                  <a:lnTo>
                    <a:pt x="3810" y="604519"/>
                  </a:lnTo>
                  <a:lnTo>
                    <a:pt x="3810" y="603249"/>
                  </a:lnTo>
                  <a:lnTo>
                    <a:pt x="7620" y="603249"/>
                  </a:lnTo>
                  <a:lnTo>
                    <a:pt x="7620" y="601980"/>
                  </a:lnTo>
                  <a:close/>
                </a:path>
                <a:path w="7620" h="607060">
                  <a:moveTo>
                    <a:pt x="7620" y="596899"/>
                  </a:moveTo>
                  <a:lnTo>
                    <a:pt x="0" y="596899"/>
                  </a:lnTo>
                  <a:lnTo>
                    <a:pt x="0" y="600709"/>
                  </a:lnTo>
                  <a:lnTo>
                    <a:pt x="7620" y="600709"/>
                  </a:lnTo>
                  <a:lnTo>
                    <a:pt x="7620" y="596899"/>
                  </a:lnTo>
                  <a:close/>
                </a:path>
                <a:path w="7620" h="607060">
                  <a:moveTo>
                    <a:pt x="7620" y="590549"/>
                  </a:moveTo>
                  <a:lnTo>
                    <a:pt x="0" y="590549"/>
                  </a:lnTo>
                  <a:lnTo>
                    <a:pt x="0" y="595629"/>
                  </a:lnTo>
                  <a:lnTo>
                    <a:pt x="7620" y="595629"/>
                  </a:lnTo>
                  <a:lnTo>
                    <a:pt x="7620" y="590549"/>
                  </a:lnTo>
                  <a:close/>
                </a:path>
                <a:path w="7620" h="607060">
                  <a:moveTo>
                    <a:pt x="7620" y="584199"/>
                  </a:moveTo>
                  <a:lnTo>
                    <a:pt x="0" y="584199"/>
                  </a:lnTo>
                  <a:lnTo>
                    <a:pt x="0" y="589279"/>
                  </a:lnTo>
                  <a:lnTo>
                    <a:pt x="7620" y="589279"/>
                  </a:lnTo>
                  <a:lnTo>
                    <a:pt x="7620" y="584199"/>
                  </a:lnTo>
                  <a:close/>
                </a:path>
                <a:path w="7620" h="607060">
                  <a:moveTo>
                    <a:pt x="7620" y="577849"/>
                  </a:moveTo>
                  <a:lnTo>
                    <a:pt x="0" y="577849"/>
                  </a:lnTo>
                  <a:lnTo>
                    <a:pt x="0" y="582930"/>
                  </a:lnTo>
                  <a:lnTo>
                    <a:pt x="7620" y="582930"/>
                  </a:lnTo>
                  <a:lnTo>
                    <a:pt x="7620" y="577849"/>
                  </a:lnTo>
                  <a:close/>
                </a:path>
                <a:path w="7620" h="607060">
                  <a:moveTo>
                    <a:pt x="7620" y="571499"/>
                  </a:moveTo>
                  <a:lnTo>
                    <a:pt x="0" y="571499"/>
                  </a:lnTo>
                  <a:lnTo>
                    <a:pt x="0" y="576579"/>
                  </a:lnTo>
                  <a:lnTo>
                    <a:pt x="7620" y="576579"/>
                  </a:lnTo>
                  <a:lnTo>
                    <a:pt x="7620" y="571499"/>
                  </a:lnTo>
                  <a:close/>
                </a:path>
                <a:path w="7620" h="607060">
                  <a:moveTo>
                    <a:pt x="7620" y="565149"/>
                  </a:moveTo>
                  <a:lnTo>
                    <a:pt x="0" y="565149"/>
                  </a:lnTo>
                  <a:lnTo>
                    <a:pt x="0" y="570229"/>
                  </a:lnTo>
                  <a:lnTo>
                    <a:pt x="7620" y="570229"/>
                  </a:lnTo>
                  <a:lnTo>
                    <a:pt x="7620" y="565149"/>
                  </a:lnTo>
                  <a:close/>
                </a:path>
                <a:path w="7620" h="607060">
                  <a:moveTo>
                    <a:pt x="7620" y="558799"/>
                  </a:moveTo>
                  <a:lnTo>
                    <a:pt x="0" y="558799"/>
                  </a:lnTo>
                  <a:lnTo>
                    <a:pt x="0" y="563879"/>
                  </a:lnTo>
                  <a:lnTo>
                    <a:pt x="7620" y="563879"/>
                  </a:lnTo>
                  <a:lnTo>
                    <a:pt x="7620" y="558799"/>
                  </a:lnTo>
                  <a:close/>
                </a:path>
                <a:path w="7620" h="607060">
                  <a:moveTo>
                    <a:pt x="7620" y="552449"/>
                  </a:moveTo>
                  <a:lnTo>
                    <a:pt x="0" y="552449"/>
                  </a:lnTo>
                  <a:lnTo>
                    <a:pt x="0" y="557529"/>
                  </a:lnTo>
                  <a:lnTo>
                    <a:pt x="7620" y="557529"/>
                  </a:lnTo>
                  <a:lnTo>
                    <a:pt x="7620" y="552449"/>
                  </a:lnTo>
                  <a:close/>
                </a:path>
                <a:path w="7620" h="607060">
                  <a:moveTo>
                    <a:pt x="7620" y="546099"/>
                  </a:moveTo>
                  <a:lnTo>
                    <a:pt x="0" y="546099"/>
                  </a:lnTo>
                  <a:lnTo>
                    <a:pt x="0" y="551179"/>
                  </a:lnTo>
                  <a:lnTo>
                    <a:pt x="7620" y="551179"/>
                  </a:lnTo>
                  <a:lnTo>
                    <a:pt x="7620" y="546099"/>
                  </a:lnTo>
                  <a:close/>
                </a:path>
                <a:path w="7620" h="607060">
                  <a:moveTo>
                    <a:pt x="7620" y="539749"/>
                  </a:moveTo>
                  <a:lnTo>
                    <a:pt x="0" y="539749"/>
                  </a:lnTo>
                  <a:lnTo>
                    <a:pt x="0" y="544829"/>
                  </a:lnTo>
                  <a:lnTo>
                    <a:pt x="7620" y="544829"/>
                  </a:lnTo>
                  <a:lnTo>
                    <a:pt x="7620" y="539749"/>
                  </a:lnTo>
                  <a:close/>
                </a:path>
                <a:path w="7620" h="607060">
                  <a:moveTo>
                    <a:pt x="7620" y="533399"/>
                  </a:moveTo>
                  <a:lnTo>
                    <a:pt x="0" y="533399"/>
                  </a:lnTo>
                  <a:lnTo>
                    <a:pt x="0" y="538479"/>
                  </a:lnTo>
                  <a:lnTo>
                    <a:pt x="7620" y="538479"/>
                  </a:lnTo>
                  <a:lnTo>
                    <a:pt x="7620" y="533399"/>
                  </a:lnTo>
                  <a:close/>
                </a:path>
                <a:path w="7620" h="607060">
                  <a:moveTo>
                    <a:pt x="7620" y="527049"/>
                  </a:moveTo>
                  <a:lnTo>
                    <a:pt x="0" y="527049"/>
                  </a:lnTo>
                  <a:lnTo>
                    <a:pt x="0" y="532129"/>
                  </a:lnTo>
                  <a:lnTo>
                    <a:pt x="7620" y="532129"/>
                  </a:lnTo>
                  <a:lnTo>
                    <a:pt x="7620" y="527049"/>
                  </a:lnTo>
                  <a:close/>
                </a:path>
                <a:path w="7620" h="607060">
                  <a:moveTo>
                    <a:pt x="7620" y="520699"/>
                  </a:moveTo>
                  <a:lnTo>
                    <a:pt x="0" y="520699"/>
                  </a:lnTo>
                  <a:lnTo>
                    <a:pt x="0" y="525779"/>
                  </a:lnTo>
                  <a:lnTo>
                    <a:pt x="7620" y="525779"/>
                  </a:lnTo>
                  <a:lnTo>
                    <a:pt x="7620" y="520699"/>
                  </a:lnTo>
                  <a:close/>
                </a:path>
                <a:path w="7620" h="607060">
                  <a:moveTo>
                    <a:pt x="7620" y="513079"/>
                  </a:moveTo>
                  <a:lnTo>
                    <a:pt x="0" y="513079"/>
                  </a:lnTo>
                  <a:lnTo>
                    <a:pt x="0" y="519429"/>
                  </a:lnTo>
                  <a:lnTo>
                    <a:pt x="7620" y="519429"/>
                  </a:lnTo>
                  <a:lnTo>
                    <a:pt x="7620" y="513079"/>
                  </a:lnTo>
                  <a:close/>
                </a:path>
                <a:path w="7620" h="607060">
                  <a:moveTo>
                    <a:pt x="7620" y="507999"/>
                  </a:moveTo>
                  <a:lnTo>
                    <a:pt x="0" y="507999"/>
                  </a:lnTo>
                  <a:lnTo>
                    <a:pt x="0" y="511809"/>
                  </a:lnTo>
                  <a:lnTo>
                    <a:pt x="7620" y="511809"/>
                  </a:lnTo>
                  <a:lnTo>
                    <a:pt x="7620" y="507999"/>
                  </a:lnTo>
                  <a:close/>
                </a:path>
                <a:path w="7620" h="607060">
                  <a:moveTo>
                    <a:pt x="7620" y="501649"/>
                  </a:moveTo>
                  <a:lnTo>
                    <a:pt x="0" y="501649"/>
                  </a:lnTo>
                  <a:lnTo>
                    <a:pt x="0" y="506729"/>
                  </a:lnTo>
                  <a:lnTo>
                    <a:pt x="7620" y="506729"/>
                  </a:lnTo>
                  <a:lnTo>
                    <a:pt x="7620" y="501649"/>
                  </a:lnTo>
                  <a:close/>
                </a:path>
                <a:path w="7620" h="607060">
                  <a:moveTo>
                    <a:pt x="7620" y="494029"/>
                  </a:moveTo>
                  <a:lnTo>
                    <a:pt x="0" y="494029"/>
                  </a:lnTo>
                  <a:lnTo>
                    <a:pt x="0" y="500379"/>
                  </a:lnTo>
                  <a:lnTo>
                    <a:pt x="7620" y="500379"/>
                  </a:lnTo>
                  <a:lnTo>
                    <a:pt x="7620" y="494029"/>
                  </a:lnTo>
                  <a:close/>
                </a:path>
                <a:path w="7620" h="607060">
                  <a:moveTo>
                    <a:pt x="7620" y="488949"/>
                  </a:moveTo>
                  <a:lnTo>
                    <a:pt x="0" y="488949"/>
                  </a:lnTo>
                  <a:lnTo>
                    <a:pt x="0" y="492759"/>
                  </a:lnTo>
                  <a:lnTo>
                    <a:pt x="7620" y="492759"/>
                  </a:lnTo>
                  <a:lnTo>
                    <a:pt x="7620" y="488949"/>
                  </a:lnTo>
                  <a:close/>
                </a:path>
                <a:path w="7620" h="607060">
                  <a:moveTo>
                    <a:pt x="7620" y="482599"/>
                  </a:moveTo>
                  <a:lnTo>
                    <a:pt x="0" y="482599"/>
                  </a:lnTo>
                  <a:lnTo>
                    <a:pt x="0" y="487680"/>
                  </a:lnTo>
                  <a:lnTo>
                    <a:pt x="7620" y="487680"/>
                  </a:lnTo>
                  <a:lnTo>
                    <a:pt x="7620" y="482599"/>
                  </a:lnTo>
                  <a:close/>
                </a:path>
                <a:path w="7620" h="607060">
                  <a:moveTo>
                    <a:pt x="7620" y="476249"/>
                  </a:moveTo>
                  <a:lnTo>
                    <a:pt x="0" y="476249"/>
                  </a:lnTo>
                  <a:lnTo>
                    <a:pt x="0" y="481329"/>
                  </a:lnTo>
                  <a:lnTo>
                    <a:pt x="7620" y="481329"/>
                  </a:lnTo>
                  <a:lnTo>
                    <a:pt x="7620" y="476249"/>
                  </a:lnTo>
                  <a:close/>
                </a:path>
                <a:path w="7620" h="607060">
                  <a:moveTo>
                    <a:pt x="7620" y="469899"/>
                  </a:moveTo>
                  <a:lnTo>
                    <a:pt x="0" y="469899"/>
                  </a:lnTo>
                  <a:lnTo>
                    <a:pt x="0" y="474980"/>
                  </a:lnTo>
                  <a:lnTo>
                    <a:pt x="7620" y="474980"/>
                  </a:lnTo>
                  <a:lnTo>
                    <a:pt x="7620" y="469899"/>
                  </a:lnTo>
                  <a:close/>
                </a:path>
                <a:path w="7620" h="607060">
                  <a:moveTo>
                    <a:pt x="7620" y="463549"/>
                  </a:moveTo>
                  <a:lnTo>
                    <a:pt x="0" y="463549"/>
                  </a:lnTo>
                  <a:lnTo>
                    <a:pt x="0" y="468629"/>
                  </a:lnTo>
                  <a:lnTo>
                    <a:pt x="7620" y="468629"/>
                  </a:lnTo>
                  <a:lnTo>
                    <a:pt x="7620" y="463549"/>
                  </a:lnTo>
                  <a:close/>
                </a:path>
                <a:path w="7620" h="607060">
                  <a:moveTo>
                    <a:pt x="7620" y="457199"/>
                  </a:moveTo>
                  <a:lnTo>
                    <a:pt x="0" y="457199"/>
                  </a:lnTo>
                  <a:lnTo>
                    <a:pt x="0" y="462279"/>
                  </a:lnTo>
                  <a:lnTo>
                    <a:pt x="7620" y="462279"/>
                  </a:lnTo>
                  <a:lnTo>
                    <a:pt x="7620" y="457199"/>
                  </a:lnTo>
                  <a:close/>
                </a:path>
                <a:path w="7620" h="607060">
                  <a:moveTo>
                    <a:pt x="7620" y="450849"/>
                  </a:moveTo>
                  <a:lnTo>
                    <a:pt x="0" y="450849"/>
                  </a:lnTo>
                  <a:lnTo>
                    <a:pt x="0" y="455929"/>
                  </a:lnTo>
                  <a:lnTo>
                    <a:pt x="7620" y="455929"/>
                  </a:lnTo>
                  <a:lnTo>
                    <a:pt x="7620" y="450849"/>
                  </a:lnTo>
                  <a:close/>
                </a:path>
                <a:path w="7620" h="607060">
                  <a:moveTo>
                    <a:pt x="7620" y="444499"/>
                  </a:moveTo>
                  <a:lnTo>
                    <a:pt x="0" y="444499"/>
                  </a:lnTo>
                  <a:lnTo>
                    <a:pt x="0" y="449579"/>
                  </a:lnTo>
                  <a:lnTo>
                    <a:pt x="7620" y="449579"/>
                  </a:lnTo>
                  <a:lnTo>
                    <a:pt x="7620" y="444499"/>
                  </a:lnTo>
                  <a:close/>
                </a:path>
                <a:path w="7620" h="607060">
                  <a:moveTo>
                    <a:pt x="7620" y="438149"/>
                  </a:moveTo>
                  <a:lnTo>
                    <a:pt x="0" y="438149"/>
                  </a:lnTo>
                  <a:lnTo>
                    <a:pt x="0" y="443229"/>
                  </a:lnTo>
                  <a:lnTo>
                    <a:pt x="7620" y="443229"/>
                  </a:lnTo>
                  <a:lnTo>
                    <a:pt x="7620" y="438149"/>
                  </a:lnTo>
                  <a:close/>
                </a:path>
                <a:path w="7620" h="607060">
                  <a:moveTo>
                    <a:pt x="7620" y="431799"/>
                  </a:moveTo>
                  <a:lnTo>
                    <a:pt x="0" y="431799"/>
                  </a:lnTo>
                  <a:lnTo>
                    <a:pt x="0" y="436879"/>
                  </a:lnTo>
                  <a:lnTo>
                    <a:pt x="7620" y="436879"/>
                  </a:lnTo>
                  <a:lnTo>
                    <a:pt x="7620" y="431799"/>
                  </a:lnTo>
                  <a:close/>
                </a:path>
                <a:path w="7620" h="607060">
                  <a:moveTo>
                    <a:pt x="7620" y="425449"/>
                  </a:moveTo>
                  <a:lnTo>
                    <a:pt x="0" y="425449"/>
                  </a:lnTo>
                  <a:lnTo>
                    <a:pt x="0" y="430529"/>
                  </a:lnTo>
                  <a:lnTo>
                    <a:pt x="7620" y="430529"/>
                  </a:lnTo>
                  <a:lnTo>
                    <a:pt x="7620" y="425449"/>
                  </a:lnTo>
                  <a:close/>
                </a:path>
                <a:path w="7620" h="607060">
                  <a:moveTo>
                    <a:pt x="7620" y="419099"/>
                  </a:moveTo>
                  <a:lnTo>
                    <a:pt x="0" y="419099"/>
                  </a:lnTo>
                  <a:lnTo>
                    <a:pt x="0" y="424180"/>
                  </a:lnTo>
                  <a:lnTo>
                    <a:pt x="7620" y="424180"/>
                  </a:lnTo>
                  <a:lnTo>
                    <a:pt x="7620" y="419099"/>
                  </a:lnTo>
                  <a:close/>
                </a:path>
                <a:path w="7620" h="607060">
                  <a:moveTo>
                    <a:pt x="7620" y="412749"/>
                  </a:moveTo>
                  <a:lnTo>
                    <a:pt x="0" y="412749"/>
                  </a:lnTo>
                  <a:lnTo>
                    <a:pt x="0" y="417830"/>
                  </a:lnTo>
                  <a:lnTo>
                    <a:pt x="7620" y="417830"/>
                  </a:lnTo>
                  <a:lnTo>
                    <a:pt x="7620" y="412749"/>
                  </a:lnTo>
                  <a:close/>
                </a:path>
                <a:path w="7620" h="607060">
                  <a:moveTo>
                    <a:pt x="7620" y="406399"/>
                  </a:moveTo>
                  <a:lnTo>
                    <a:pt x="0" y="406399"/>
                  </a:lnTo>
                  <a:lnTo>
                    <a:pt x="0" y="411479"/>
                  </a:lnTo>
                  <a:lnTo>
                    <a:pt x="7620" y="411479"/>
                  </a:lnTo>
                  <a:lnTo>
                    <a:pt x="7620" y="406399"/>
                  </a:lnTo>
                  <a:close/>
                </a:path>
                <a:path w="7620" h="607060">
                  <a:moveTo>
                    <a:pt x="7620" y="400049"/>
                  </a:moveTo>
                  <a:lnTo>
                    <a:pt x="0" y="400049"/>
                  </a:lnTo>
                  <a:lnTo>
                    <a:pt x="0" y="405129"/>
                  </a:lnTo>
                  <a:lnTo>
                    <a:pt x="7620" y="405129"/>
                  </a:lnTo>
                  <a:lnTo>
                    <a:pt x="7620" y="400049"/>
                  </a:lnTo>
                  <a:close/>
                </a:path>
                <a:path w="7620" h="607060">
                  <a:moveTo>
                    <a:pt x="7620" y="393699"/>
                  </a:moveTo>
                  <a:lnTo>
                    <a:pt x="0" y="393699"/>
                  </a:lnTo>
                  <a:lnTo>
                    <a:pt x="0" y="398779"/>
                  </a:lnTo>
                  <a:lnTo>
                    <a:pt x="7620" y="398779"/>
                  </a:lnTo>
                  <a:lnTo>
                    <a:pt x="7620" y="393699"/>
                  </a:lnTo>
                  <a:close/>
                </a:path>
                <a:path w="7620" h="607060">
                  <a:moveTo>
                    <a:pt x="7620" y="389889"/>
                  </a:moveTo>
                  <a:lnTo>
                    <a:pt x="0" y="389889"/>
                  </a:lnTo>
                  <a:lnTo>
                    <a:pt x="0" y="392429"/>
                  </a:lnTo>
                  <a:lnTo>
                    <a:pt x="7620" y="392429"/>
                  </a:lnTo>
                  <a:lnTo>
                    <a:pt x="7620" y="389889"/>
                  </a:lnTo>
                  <a:close/>
                </a:path>
              </a:pathLst>
            </a:custGeom>
            <a:solidFill>
              <a:srgbClr val="1F00FA"/>
            </a:solidFill>
          </p:spPr>
          <p:txBody>
            <a:bodyPr bIns="0" lIns="0" rIns="0" rtlCol="0" tIns="0" wrap="square"/>
            <a:p/>
          </p:txBody>
        </p:sp>
        <p:sp>
          <p:nvSpPr>
            <p:cNvPr id="1051102" name="object 2418"/>
            <p:cNvSpPr/>
            <p:nvPr/>
          </p:nvSpPr>
          <p:spPr>
            <a:xfrm>
              <a:off x="6201410" y="5857240"/>
              <a:ext cx="7620" cy="596900"/>
            </a:xfrm>
            <a:custGeom>
              <a:avLst/>
              <a:ahLst/>
              <a:rect l="l" t="t" r="r" b="b"/>
              <a:pathLst>
                <a:path w="7620" h="596900">
                  <a:moveTo>
                    <a:pt x="7619" y="0"/>
                  </a:moveTo>
                  <a:lnTo>
                    <a:pt x="6350" y="0"/>
                  </a:lnTo>
                  <a:lnTo>
                    <a:pt x="6350" y="1270"/>
                  </a:lnTo>
                  <a:lnTo>
                    <a:pt x="7619" y="1270"/>
                  </a:lnTo>
                  <a:lnTo>
                    <a:pt x="7619" y="0"/>
                  </a:lnTo>
                  <a:close/>
                </a:path>
                <a:path w="7620" h="596900">
                  <a:moveTo>
                    <a:pt x="7619" y="1270"/>
                  </a:moveTo>
                  <a:lnTo>
                    <a:pt x="3810" y="1270"/>
                  </a:lnTo>
                  <a:lnTo>
                    <a:pt x="3810" y="2540"/>
                  </a:lnTo>
                  <a:lnTo>
                    <a:pt x="2539" y="2540"/>
                  </a:lnTo>
                  <a:lnTo>
                    <a:pt x="2539" y="3810"/>
                  </a:lnTo>
                  <a:lnTo>
                    <a:pt x="0" y="3810"/>
                  </a:lnTo>
                  <a:lnTo>
                    <a:pt x="0" y="7620"/>
                  </a:lnTo>
                  <a:lnTo>
                    <a:pt x="7619" y="7620"/>
                  </a:lnTo>
                  <a:lnTo>
                    <a:pt x="7619" y="1270"/>
                  </a:lnTo>
                  <a:close/>
                </a:path>
                <a:path w="7620" h="596900">
                  <a:moveTo>
                    <a:pt x="7619" y="7620"/>
                  </a:moveTo>
                  <a:lnTo>
                    <a:pt x="0" y="7620"/>
                  </a:lnTo>
                  <a:lnTo>
                    <a:pt x="0" y="11430"/>
                  </a:lnTo>
                  <a:lnTo>
                    <a:pt x="7619" y="11430"/>
                  </a:lnTo>
                  <a:lnTo>
                    <a:pt x="7619" y="7620"/>
                  </a:lnTo>
                  <a:close/>
                </a:path>
                <a:path w="7620" h="596900">
                  <a:moveTo>
                    <a:pt x="7619" y="11430"/>
                  </a:moveTo>
                  <a:lnTo>
                    <a:pt x="0" y="11430"/>
                  </a:lnTo>
                  <a:lnTo>
                    <a:pt x="0" y="13970"/>
                  </a:lnTo>
                  <a:lnTo>
                    <a:pt x="7619" y="13970"/>
                  </a:lnTo>
                  <a:lnTo>
                    <a:pt x="7619" y="11430"/>
                  </a:lnTo>
                  <a:close/>
                </a:path>
                <a:path w="7620" h="596900">
                  <a:moveTo>
                    <a:pt x="7619" y="13970"/>
                  </a:moveTo>
                  <a:lnTo>
                    <a:pt x="0" y="13970"/>
                  </a:lnTo>
                  <a:lnTo>
                    <a:pt x="0" y="17780"/>
                  </a:lnTo>
                  <a:lnTo>
                    <a:pt x="7619" y="17780"/>
                  </a:lnTo>
                  <a:lnTo>
                    <a:pt x="7619" y="13970"/>
                  </a:lnTo>
                  <a:close/>
                </a:path>
                <a:path w="7620" h="596900">
                  <a:moveTo>
                    <a:pt x="7619" y="17780"/>
                  </a:moveTo>
                  <a:lnTo>
                    <a:pt x="0" y="17780"/>
                  </a:lnTo>
                  <a:lnTo>
                    <a:pt x="0" y="20320"/>
                  </a:lnTo>
                  <a:lnTo>
                    <a:pt x="7619" y="20320"/>
                  </a:lnTo>
                  <a:lnTo>
                    <a:pt x="7619" y="17780"/>
                  </a:lnTo>
                  <a:close/>
                </a:path>
                <a:path w="7620" h="596900">
                  <a:moveTo>
                    <a:pt x="7619" y="20320"/>
                  </a:moveTo>
                  <a:lnTo>
                    <a:pt x="0" y="20320"/>
                  </a:lnTo>
                  <a:lnTo>
                    <a:pt x="0" y="24130"/>
                  </a:lnTo>
                  <a:lnTo>
                    <a:pt x="7619" y="24130"/>
                  </a:lnTo>
                  <a:lnTo>
                    <a:pt x="7619" y="20320"/>
                  </a:lnTo>
                  <a:close/>
                </a:path>
                <a:path w="7620" h="596900">
                  <a:moveTo>
                    <a:pt x="7619" y="24130"/>
                  </a:moveTo>
                  <a:lnTo>
                    <a:pt x="0" y="24130"/>
                  </a:lnTo>
                  <a:lnTo>
                    <a:pt x="0" y="30480"/>
                  </a:lnTo>
                  <a:lnTo>
                    <a:pt x="7619" y="30480"/>
                  </a:lnTo>
                  <a:lnTo>
                    <a:pt x="7619" y="24130"/>
                  </a:lnTo>
                  <a:close/>
                </a:path>
                <a:path w="7620" h="596900">
                  <a:moveTo>
                    <a:pt x="7619" y="30480"/>
                  </a:moveTo>
                  <a:lnTo>
                    <a:pt x="0" y="30480"/>
                  </a:lnTo>
                  <a:lnTo>
                    <a:pt x="0" y="33020"/>
                  </a:lnTo>
                  <a:lnTo>
                    <a:pt x="7619" y="33020"/>
                  </a:lnTo>
                  <a:lnTo>
                    <a:pt x="7619" y="30480"/>
                  </a:lnTo>
                  <a:close/>
                </a:path>
                <a:path w="7620" h="596900">
                  <a:moveTo>
                    <a:pt x="7619" y="33020"/>
                  </a:moveTo>
                  <a:lnTo>
                    <a:pt x="0" y="33020"/>
                  </a:lnTo>
                  <a:lnTo>
                    <a:pt x="0" y="36830"/>
                  </a:lnTo>
                  <a:lnTo>
                    <a:pt x="7619" y="36830"/>
                  </a:lnTo>
                  <a:lnTo>
                    <a:pt x="7619" y="33020"/>
                  </a:lnTo>
                  <a:close/>
                </a:path>
                <a:path w="7620" h="596900">
                  <a:moveTo>
                    <a:pt x="7619" y="36830"/>
                  </a:moveTo>
                  <a:lnTo>
                    <a:pt x="0" y="36830"/>
                  </a:lnTo>
                  <a:lnTo>
                    <a:pt x="0" y="39370"/>
                  </a:lnTo>
                  <a:lnTo>
                    <a:pt x="7619" y="39370"/>
                  </a:lnTo>
                  <a:lnTo>
                    <a:pt x="7619" y="36830"/>
                  </a:lnTo>
                  <a:close/>
                </a:path>
                <a:path w="7620" h="596900">
                  <a:moveTo>
                    <a:pt x="7619" y="39370"/>
                  </a:moveTo>
                  <a:lnTo>
                    <a:pt x="0" y="39370"/>
                  </a:lnTo>
                  <a:lnTo>
                    <a:pt x="0" y="43180"/>
                  </a:lnTo>
                  <a:lnTo>
                    <a:pt x="7619" y="43180"/>
                  </a:lnTo>
                  <a:lnTo>
                    <a:pt x="7619" y="39370"/>
                  </a:lnTo>
                  <a:close/>
                </a:path>
                <a:path w="7620" h="596900">
                  <a:moveTo>
                    <a:pt x="7619" y="43180"/>
                  </a:moveTo>
                  <a:lnTo>
                    <a:pt x="0" y="43180"/>
                  </a:lnTo>
                  <a:lnTo>
                    <a:pt x="0" y="45720"/>
                  </a:lnTo>
                  <a:lnTo>
                    <a:pt x="7619" y="45720"/>
                  </a:lnTo>
                  <a:lnTo>
                    <a:pt x="7619" y="43180"/>
                  </a:lnTo>
                  <a:close/>
                </a:path>
                <a:path w="7620" h="596900">
                  <a:moveTo>
                    <a:pt x="7619" y="45720"/>
                  </a:moveTo>
                  <a:lnTo>
                    <a:pt x="0" y="45720"/>
                  </a:lnTo>
                  <a:lnTo>
                    <a:pt x="0" y="49530"/>
                  </a:lnTo>
                  <a:lnTo>
                    <a:pt x="7619" y="49530"/>
                  </a:lnTo>
                  <a:lnTo>
                    <a:pt x="7619" y="45720"/>
                  </a:lnTo>
                  <a:close/>
                </a:path>
                <a:path w="7620" h="596900">
                  <a:moveTo>
                    <a:pt x="7619" y="49530"/>
                  </a:moveTo>
                  <a:lnTo>
                    <a:pt x="0" y="49530"/>
                  </a:lnTo>
                  <a:lnTo>
                    <a:pt x="0" y="52070"/>
                  </a:lnTo>
                  <a:lnTo>
                    <a:pt x="7619" y="52070"/>
                  </a:lnTo>
                  <a:lnTo>
                    <a:pt x="7619" y="49530"/>
                  </a:lnTo>
                  <a:close/>
                </a:path>
                <a:path w="7620" h="596900">
                  <a:moveTo>
                    <a:pt x="7619" y="52070"/>
                  </a:moveTo>
                  <a:lnTo>
                    <a:pt x="0" y="52070"/>
                  </a:lnTo>
                  <a:lnTo>
                    <a:pt x="0" y="55880"/>
                  </a:lnTo>
                  <a:lnTo>
                    <a:pt x="7619" y="55880"/>
                  </a:lnTo>
                  <a:lnTo>
                    <a:pt x="7619" y="52070"/>
                  </a:lnTo>
                  <a:close/>
                </a:path>
                <a:path w="7620" h="596900">
                  <a:moveTo>
                    <a:pt x="7619" y="55880"/>
                  </a:moveTo>
                  <a:lnTo>
                    <a:pt x="0" y="55880"/>
                  </a:lnTo>
                  <a:lnTo>
                    <a:pt x="0" y="58420"/>
                  </a:lnTo>
                  <a:lnTo>
                    <a:pt x="7619" y="58420"/>
                  </a:lnTo>
                  <a:lnTo>
                    <a:pt x="7619" y="55880"/>
                  </a:lnTo>
                  <a:close/>
                </a:path>
                <a:path w="7620" h="596900">
                  <a:moveTo>
                    <a:pt x="7619" y="58420"/>
                  </a:moveTo>
                  <a:lnTo>
                    <a:pt x="0" y="58420"/>
                  </a:lnTo>
                  <a:lnTo>
                    <a:pt x="0" y="62230"/>
                  </a:lnTo>
                  <a:lnTo>
                    <a:pt x="7619" y="62230"/>
                  </a:lnTo>
                  <a:lnTo>
                    <a:pt x="7619" y="58420"/>
                  </a:lnTo>
                  <a:close/>
                </a:path>
                <a:path w="7620" h="596900">
                  <a:moveTo>
                    <a:pt x="7619" y="62230"/>
                  </a:moveTo>
                  <a:lnTo>
                    <a:pt x="0" y="62230"/>
                  </a:lnTo>
                  <a:lnTo>
                    <a:pt x="0" y="64770"/>
                  </a:lnTo>
                  <a:lnTo>
                    <a:pt x="7619" y="64770"/>
                  </a:lnTo>
                  <a:lnTo>
                    <a:pt x="7619" y="62230"/>
                  </a:lnTo>
                  <a:close/>
                </a:path>
                <a:path w="7620" h="596900">
                  <a:moveTo>
                    <a:pt x="7619" y="64770"/>
                  </a:moveTo>
                  <a:lnTo>
                    <a:pt x="0" y="64770"/>
                  </a:lnTo>
                  <a:lnTo>
                    <a:pt x="0" y="68580"/>
                  </a:lnTo>
                  <a:lnTo>
                    <a:pt x="7619" y="68580"/>
                  </a:lnTo>
                  <a:lnTo>
                    <a:pt x="7619" y="64770"/>
                  </a:lnTo>
                  <a:close/>
                </a:path>
                <a:path w="7620" h="596900">
                  <a:moveTo>
                    <a:pt x="7619" y="68580"/>
                  </a:moveTo>
                  <a:lnTo>
                    <a:pt x="0" y="68580"/>
                  </a:lnTo>
                  <a:lnTo>
                    <a:pt x="0" y="71120"/>
                  </a:lnTo>
                  <a:lnTo>
                    <a:pt x="7619" y="71120"/>
                  </a:lnTo>
                  <a:lnTo>
                    <a:pt x="7619" y="68580"/>
                  </a:lnTo>
                  <a:close/>
                </a:path>
                <a:path w="7620" h="596900">
                  <a:moveTo>
                    <a:pt x="7619" y="71120"/>
                  </a:moveTo>
                  <a:lnTo>
                    <a:pt x="0" y="71120"/>
                  </a:lnTo>
                  <a:lnTo>
                    <a:pt x="0" y="74930"/>
                  </a:lnTo>
                  <a:lnTo>
                    <a:pt x="7619" y="74930"/>
                  </a:lnTo>
                  <a:lnTo>
                    <a:pt x="7619" y="71120"/>
                  </a:lnTo>
                  <a:close/>
                </a:path>
                <a:path w="7620" h="596900">
                  <a:moveTo>
                    <a:pt x="7619" y="74930"/>
                  </a:moveTo>
                  <a:lnTo>
                    <a:pt x="0" y="74930"/>
                  </a:lnTo>
                  <a:lnTo>
                    <a:pt x="0" y="77470"/>
                  </a:lnTo>
                  <a:lnTo>
                    <a:pt x="7619" y="77470"/>
                  </a:lnTo>
                  <a:lnTo>
                    <a:pt x="7619" y="74930"/>
                  </a:lnTo>
                  <a:close/>
                </a:path>
                <a:path w="7620" h="596900">
                  <a:moveTo>
                    <a:pt x="7619" y="77470"/>
                  </a:moveTo>
                  <a:lnTo>
                    <a:pt x="0" y="77470"/>
                  </a:lnTo>
                  <a:lnTo>
                    <a:pt x="0" y="81280"/>
                  </a:lnTo>
                  <a:lnTo>
                    <a:pt x="7619" y="81280"/>
                  </a:lnTo>
                  <a:lnTo>
                    <a:pt x="7619" y="77470"/>
                  </a:lnTo>
                  <a:close/>
                </a:path>
                <a:path w="7620" h="596900">
                  <a:moveTo>
                    <a:pt x="7619" y="81280"/>
                  </a:moveTo>
                  <a:lnTo>
                    <a:pt x="0" y="81280"/>
                  </a:lnTo>
                  <a:lnTo>
                    <a:pt x="0" y="83820"/>
                  </a:lnTo>
                  <a:lnTo>
                    <a:pt x="7619" y="83820"/>
                  </a:lnTo>
                  <a:lnTo>
                    <a:pt x="7619" y="81280"/>
                  </a:lnTo>
                  <a:close/>
                </a:path>
                <a:path w="7620" h="596900">
                  <a:moveTo>
                    <a:pt x="7619" y="83820"/>
                  </a:moveTo>
                  <a:lnTo>
                    <a:pt x="0" y="83820"/>
                  </a:lnTo>
                  <a:lnTo>
                    <a:pt x="0" y="90170"/>
                  </a:lnTo>
                  <a:lnTo>
                    <a:pt x="7619" y="90170"/>
                  </a:lnTo>
                  <a:lnTo>
                    <a:pt x="7619" y="83820"/>
                  </a:lnTo>
                  <a:close/>
                </a:path>
                <a:path w="7620" h="596900">
                  <a:moveTo>
                    <a:pt x="7619" y="90170"/>
                  </a:moveTo>
                  <a:lnTo>
                    <a:pt x="0" y="90170"/>
                  </a:lnTo>
                  <a:lnTo>
                    <a:pt x="0" y="96520"/>
                  </a:lnTo>
                  <a:lnTo>
                    <a:pt x="7619" y="96520"/>
                  </a:lnTo>
                  <a:lnTo>
                    <a:pt x="7619" y="90170"/>
                  </a:lnTo>
                  <a:close/>
                </a:path>
                <a:path w="7620" h="596900">
                  <a:moveTo>
                    <a:pt x="7619" y="96520"/>
                  </a:moveTo>
                  <a:lnTo>
                    <a:pt x="0" y="96520"/>
                  </a:lnTo>
                  <a:lnTo>
                    <a:pt x="0" y="100330"/>
                  </a:lnTo>
                  <a:lnTo>
                    <a:pt x="7619" y="100330"/>
                  </a:lnTo>
                  <a:lnTo>
                    <a:pt x="7619" y="96520"/>
                  </a:lnTo>
                  <a:close/>
                </a:path>
                <a:path w="7620" h="596900">
                  <a:moveTo>
                    <a:pt x="7619" y="100330"/>
                  </a:moveTo>
                  <a:lnTo>
                    <a:pt x="0" y="100330"/>
                  </a:lnTo>
                  <a:lnTo>
                    <a:pt x="0" y="102870"/>
                  </a:lnTo>
                  <a:lnTo>
                    <a:pt x="7619" y="102870"/>
                  </a:lnTo>
                  <a:lnTo>
                    <a:pt x="7619" y="100330"/>
                  </a:lnTo>
                  <a:close/>
                </a:path>
                <a:path w="7620" h="596900">
                  <a:moveTo>
                    <a:pt x="7619" y="102870"/>
                  </a:moveTo>
                  <a:lnTo>
                    <a:pt x="0" y="102870"/>
                  </a:lnTo>
                  <a:lnTo>
                    <a:pt x="0" y="109220"/>
                  </a:lnTo>
                  <a:lnTo>
                    <a:pt x="7619" y="109220"/>
                  </a:lnTo>
                  <a:lnTo>
                    <a:pt x="7619" y="102870"/>
                  </a:lnTo>
                  <a:close/>
                </a:path>
                <a:path w="7620" h="596900">
                  <a:moveTo>
                    <a:pt x="7619" y="109220"/>
                  </a:moveTo>
                  <a:lnTo>
                    <a:pt x="0" y="109220"/>
                  </a:lnTo>
                  <a:lnTo>
                    <a:pt x="0" y="115570"/>
                  </a:lnTo>
                  <a:lnTo>
                    <a:pt x="7619" y="115570"/>
                  </a:lnTo>
                  <a:lnTo>
                    <a:pt x="7619" y="109220"/>
                  </a:lnTo>
                  <a:close/>
                </a:path>
                <a:path w="7620" h="596900">
                  <a:moveTo>
                    <a:pt x="7619" y="115570"/>
                  </a:moveTo>
                  <a:lnTo>
                    <a:pt x="0" y="115570"/>
                  </a:lnTo>
                  <a:lnTo>
                    <a:pt x="0" y="121920"/>
                  </a:lnTo>
                  <a:lnTo>
                    <a:pt x="7619" y="121920"/>
                  </a:lnTo>
                  <a:lnTo>
                    <a:pt x="7619" y="115570"/>
                  </a:lnTo>
                  <a:close/>
                </a:path>
                <a:path w="7620" h="596900">
                  <a:moveTo>
                    <a:pt x="7619" y="121920"/>
                  </a:moveTo>
                  <a:lnTo>
                    <a:pt x="0" y="121920"/>
                  </a:lnTo>
                  <a:lnTo>
                    <a:pt x="0" y="125730"/>
                  </a:lnTo>
                  <a:lnTo>
                    <a:pt x="7619" y="125730"/>
                  </a:lnTo>
                  <a:lnTo>
                    <a:pt x="7619" y="121920"/>
                  </a:lnTo>
                  <a:close/>
                </a:path>
                <a:path w="7620" h="596900">
                  <a:moveTo>
                    <a:pt x="7619" y="125730"/>
                  </a:moveTo>
                  <a:lnTo>
                    <a:pt x="0" y="125730"/>
                  </a:lnTo>
                  <a:lnTo>
                    <a:pt x="0" y="128270"/>
                  </a:lnTo>
                  <a:lnTo>
                    <a:pt x="7619" y="128270"/>
                  </a:lnTo>
                  <a:lnTo>
                    <a:pt x="7619" y="125730"/>
                  </a:lnTo>
                  <a:close/>
                </a:path>
                <a:path w="7620" h="596900">
                  <a:moveTo>
                    <a:pt x="7619" y="128270"/>
                  </a:moveTo>
                  <a:lnTo>
                    <a:pt x="0" y="128270"/>
                  </a:lnTo>
                  <a:lnTo>
                    <a:pt x="0" y="132080"/>
                  </a:lnTo>
                  <a:lnTo>
                    <a:pt x="7619" y="132080"/>
                  </a:lnTo>
                  <a:lnTo>
                    <a:pt x="7619" y="128270"/>
                  </a:lnTo>
                  <a:close/>
                </a:path>
                <a:path w="7620" h="596900">
                  <a:moveTo>
                    <a:pt x="7619" y="132080"/>
                  </a:moveTo>
                  <a:lnTo>
                    <a:pt x="0" y="132080"/>
                  </a:lnTo>
                  <a:lnTo>
                    <a:pt x="0" y="134620"/>
                  </a:lnTo>
                  <a:lnTo>
                    <a:pt x="7619" y="134620"/>
                  </a:lnTo>
                  <a:lnTo>
                    <a:pt x="7619" y="132080"/>
                  </a:lnTo>
                  <a:close/>
                </a:path>
                <a:path w="7620" h="596900">
                  <a:moveTo>
                    <a:pt x="7619" y="134620"/>
                  </a:moveTo>
                  <a:lnTo>
                    <a:pt x="0" y="134620"/>
                  </a:lnTo>
                  <a:lnTo>
                    <a:pt x="0" y="138430"/>
                  </a:lnTo>
                  <a:lnTo>
                    <a:pt x="7619" y="138430"/>
                  </a:lnTo>
                  <a:lnTo>
                    <a:pt x="7619" y="134620"/>
                  </a:lnTo>
                  <a:close/>
                </a:path>
                <a:path w="7620" h="596900">
                  <a:moveTo>
                    <a:pt x="7619" y="138430"/>
                  </a:moveTo>
                  <a:lnTo>
                    <a:pt x="0" y="138430"/>
                  </a:lnTo>
                  <a:lnTo>
                    <a:pt x="0" y="140970"/>
                  </a:lnTo>
                  <a:lnTo>
                    <a:pt x="7619" y="140970"/>
                  </a:lnTo>
                  <a:lnTo>
                    <a:pt x="7619" y="138430"/>
                  </a:lnTo>
                  <a:close/>
                </a:path>
                <a:path w="7620" h="596900">
                  <a:moveTo>
                    <a:pt x="7619" y="140970"/>
                  </a:moveTo>
                  <a:lnTo>
                    <a:pt x="0" y="140970"/>
                  </a:lnTo>
                  <a:lnTo>
                    <a:pt x="0" y="144780"/>
                  </a:lnTo>
                  <a:lnTo>
                    <a:pt x="7619" y="144780"/>
                  </a:lnTo>
                  <a:lnTo>
                    <a:pt x="7619" y="140970"/>
                  </a:lnTo>
                  <a:close/>
                </a:path>
                <a:path w="7620" h="596900">
                  <a:moveTo>
                    <a:pt x="7619" y="144780"/>
                  </a:moveTo>
                  <a:lnTo>
                    <a:pt x="0" y="144780"/>
                  </a:lnTo>
                  <a:lnTo>
                    <a:pt x="0" y="147320"/>
                  </a:lnTo>
                  <a:lnTo>
                    <a:pt x="7619" y="147320"/>
                  </a:lnTo>
                  <a:lnTo>
                    <a:pt x="7619" y="144780"/>
                  </a:lnTo>
                  <a:close/>
                </a:path>
                <a:path w="7620" h="596900">
                  <a:moveTo>
                    <a:pt x="7619" y="147320"/>
                  </a:moveTo>
                  <a:lnTo>
                    <a:pt x="0" y="147320"/>
                  </a:lnTo>
                  <a:lnTo>
                    <a:pt x="0" y="151130"/>
                  </a:lnTo>
                  <a:lnTo>
                    <a:pt x="7619" y="151130"/>
                  </a:lnTo>
                  <a:lnTo>
                    <a:pt x="7619" y="147320"/>
                  </a:lnTo>
                  <a:close/>
                </a:path>
                <a:path w="7620" h="596900">
                  <a:moveTo>
                    <a:pt x="7619" y="151130"/>
                  </a:moveTo>
                  <a:lnTo>
                    <a:pt x="0" y="151130"/>
                  </a:lnTo>
                  <a:lnTo>
                    <a:pt x="0" y="153670"/>
                  </a:lnTo>
                  <a:lnTo>
                    <a:pt x="7619" y="153670"/>
                  </a:lnTo>
                  <a:lnTo>
                    <a:pt x="7619" y="151130"/>
                  </a:lnTo>
                  <a:close/>
                </a:path>
                <a:path w="7620" h="596900">
                  <a:moveTo>
                    <a:pt x="7619" y="153670"/>
                  </a:moveTo>
                  <a:lnTo>
                    <a:pt x="0" y="153670"/>
                  </a:lnTo>
                  <a:lnTo>
                    <a:pt x="0" y="160020"/>
                  </a:lnTo>
                  <a:lnTo>
                    <a:pt x="7619" y="160020"/>
                  </a:lnTo>
                  <a:lnTo>
                    <a:pt x="7619" y="153670"/>
                  </a:lnTo>
                  <a:close/>
                </a:path>
                <a:path w="7620" h="596900">
                  <a:moveTo>
                    <a:pt x="7619" y="160020"/>
                  </a:moveTo>
                  <a:lnTo>
                    <a:pt x="0" y="160020"/>
                  </a:lnTo>
                  <a:lnTo>
                    <a:pt x="0" y="163830"/>
                  </a:lnTo>
                  <a:lnTo>
                    <a:pt x="7619" y="163830"/>
                  </a:lnTo>
                  <a:lnTo>
                    <a:pt x="7619" y="160020"/>
                  </a:lnTo>
                  <a:close/>
                </a:path>
                <a:path w="7620" h="596900">
                  <a:moveTo>
                    <a:pt x="7619" y="163830"/>
                  </a:moveTo>
                  <a:lnTo>
                    <a:pt x="0" y="163830"/>
                  </a:lnTo>
                  <a:lnTo>
                    <a:pt x="0" y="166370"/>
                  </a:lnTo>
                  <a:lnTo>
                    <a:pt x="7619" y="166370"/>
                  </a:lnTo>
                  <a:lnTo>
                    <a:pt x="7619" y="163830"/>
                  </a:lnTo>
                  <a:close/>
                </a:path>
                <a:path w="7620" h="596900">
                  <a:moveTo>
                    <a:pt x="7619" y="166370"/>
                  </a:moveTo>
                  <a:lnTo>
                    <a:pt x="0" y="166370"/>
                  </a:lnTo>
                  <a:lnTo>
                    <a:pt x="0" y="170180"/>
                  </a:lnTo>
                  <a:lnTo>
                    <a:pt x="7619" y="170180"/>
                  </a:lnTo>
                  <a:lnTo>
                    <a:pt x="7619" y="166370"/>
                  </a:lnTo>
                  <a:close/>
                </a:path>
                <a:path w="7620" h="596900">
                  <a:moveTo>
                    <a:pt x="7619" y="170180"/>
                  </a:moveTo>
                  <a:lnTo>
                    <a:pt x="0" y="170180"/>
                  </a:lnTo>
                  <a:lnTo>
                    <a:pt x="0" y="172720"/>
                  </a:lnTo>
                  <a:lnTo>
                    <a:pt x="7619" y="172720"/>
                  </a:lnTo>
                  <a:lnTo>
                    <a:pt x="7619" y="170180"/>
                  </a:lnTo>
                  <a:close/>
                </a:path>
                <a:path w="7620" h="596900">
                  <a:moveTo>
                    <a:pt x="7619" y="172720"/>
                  </a:moveTo>
                  <a:lnTo>
                    <a:pt x="0" y="172720"/>
                  </a:lnTo>
                  <a:lnTo>
                    <a:pt x="0" y="176530"/>
                  </a:lnTo>
                  <a:lnTo>
                    <a:pt x="7619" y="176530"/>
                  </a:lnTo>
                  <a:lnTo>
                    <a:pt x="7619" y="172720"/>
                  </a:lnTo>
                  <a:close/>
                </a:path>
                <a:path w="7620" h="596900">
                  <a:moveTo>
                    <a:pt x="7619" y="176530"/>
                  </a:moveTo>
                  <a:lnTo>
                    <a:pt x="0" y="176530"/>
                  </a:lnTo>
                  <a:lnTo>
                    <a:pt x="0" y="210820"/>
                  </a:lnTo>
                  <a:lnTo>
                    <a:pt x="7619" y="210820"/>
                  </a:lnTo>
                  <a:lnTo>
                    <a:pt x="7619" y="176530"/>
                  </a:lnTo>
                  <a:close/>
                </a:path>
                <a:path w="7620" h="596900">
                  <a:moveTo>
                    <a:pt x="7619" y="210820"/>
                  </a:moveTo>
                  <a:lnTo>
                    <a:pt x="0" y="210820"/>
                  </a:lnTo>
                  <a:lnTo>
                    <a:pt x="0" y="280670"/>
                  </a:lnTo>
                  <a:lnTo>
                    <a:pt x="7619" y="280670"/>
                  </a:lnTo>
                  <a:lnTo>
                    <a:pt x="7619" y="210820"/>
                  </a:lnTo>
                  <a:close/>
                </a:path>
                <a:path w="7620" h="596900">
                  <a:moveTo>
                    <a:pt x="7619" y="280670"/>
                  </a:moveTo>
                  <a:lnTo>
                    <a:pt x="0" y="280670"/>
                  </a:lnTo>
                  <a:lnTo>
                    <a:pt x="0" y="383540"/>
                  </a:lnTo>
                  <a:lnTo>
                    <a:pt x="7619" y="383540"/>
                  </a:lnTo>
                  <a:lnTo>
                    <a:pt x="7619" y="280670"/>
                  </a:lnTo>
                  <a:close/>
                </a:path>
                <a:path w="7620" h="596900">
                  <a:moveTo>
                    <a:pt x="7619" y="591820"/>
                  </a:moveTo>
                  <a:lnTo>
                    <a:pt x="2539" y="591820"/>
                  </a:lnTo>
                  <a:lnTo>
                    <a:pt x="2539" y="593090"/>
                  </a:lnTo>
                  <a:lnTo>
                    <a:pt x="3810" y="593090"/>
                  </a:lnTo>
                  <a:lnTo>
                    <a:pt x="3810" y="595630"/>
                  </a:lnTo>
                  <a:lnTo>
                    <a:pt x="5079" y="595630"/>
                  </a:lnTo>
                  <a:lnTo>
                    <a:pt x="5079" y="596900"/>
                  </a:lnTo>
                  <a:lnTo>
                    <a:pt x="7619" y="596900"/>
                  </a:lnTo>
                  <a:lnTo>
                    <a:pt x="7619" y="591820"/>
                  </a:lnTo>
                  <a:close/>
                </a:path>
                <a:path w="7620" h="596900">
                  <a:moveTo>
                    <a:pt x="7619" y="585470"/>
                  </a:moveTo>
                  <a:lnTo>
                    <a:pt x="0" y="585470"/>
                  </a:lnTo>
                  <a:lnTo>
                    <a:pt x="0" y="590550"/>
                  </a:lnTo>
                  <a:lnTo>
                    <a:pt x="7619" y="590550"/>
                  </a:lnTo>
                  <a:lnTo>
                    <a:pt x="7619" y="585470"/>
                  </a:lnTo>
                  <a:close/>
                </a:path>
                <a:path w="7620" h="596900">
                  <a:moveTo>
                    <a:pt x="7619" y="579120"/>
                  </a:moveTo>
                  <a:lnTo>
                    <a:pt x="0" y="579120"/>
                  </a:lnTo>
                  <a:lnTo>
                    <a:pt x="0" y="584200"/>
                  </a:lnTo>
                  <a:lnTo>
                    <a:pt x="7619" y="584200"/>
                  </a:lnTo>
                  <a:lnTo>
                    <a:pt x="7619" y="579120"/>
                  </a:lnTo>
                  <a:close/>
                </a:path>
                <a:path w="7620" h="596900">
                  <a:moveTo>
                    <a:pt x="7619" y="572770"/>
                  </a:moveTo>
                  <a:lnTo>
                    <a:pt x="0" y="572770"/>
                  </a:lnTo>
                  <a:lnTo>
                    <a:pt x="0" y="577850"/>
                  </a:lnTo>
                  <a:lnTo>
                    <a:pt x="7619" y="577850"/>
                  </a:lnTo>
                  <a:lnTo>
                    <a:pt x="7619" y="572770"/>
                  </a:lnTo>
                  <a:close/>
                </a:path>
                <a:path w="7620" h="596900">
                  <a:moveTo>
                    <a:pt x="7619" y="566420"/>
                  </a:moveTo>
                  <a:lnTo>
                    <a:pt x="0" y="566420"/>
                  </a:lnTo>
                  <a:lnTo>
                    <a:pt x="0" y="571500"/>
                  </a:lnTo>
                  <a:lnTo>
                    <a:pt x="7619" y="571500"/>
                  </a:lnTo>
                  <a:lnTo>
                    <a:pt x="7619" y="566420"/>
                  </a:lnTo>
                  <a:close/>
                </a:path>
                <a:path w="7620" h="596900">
                  <a:moveTo>
                    <a:pt x="7619" y="560070"/>
                  </a:moveTo>
                  <a:lnTo>
                    <a:pt x="0" y="560070"/>
                  </a:lnTo>
                  <a:lnTo>
                    <a:pt x="0" y="565150"/>
                  </a:lnTo>
                  <a:lnTo>
                    <a:pt x="7619" y="565150"/>
                  </a:lnTo>
                  <a:lnTo>
                    <a:pt x="7619" y="560070"/>
                  </a:lnTo>
                  <a:close/>
                </a:path>
                <a:path w="7620" h="596900">
                  <a:moveTo>
                    <a:pt x="7619" y="553720"/>
                  </a:moveTo>
                  <a:lnTo>
                    <a:pt x="0" y="553720"/>
                  </a:lnTo>
                  <a:lnTo>
                    <a:pt x="0" y="558800"/>
                  </a:lnTo>
                  <a:lnTo>
                    <a:pt x="7619" y="558800"/>
                  </a:lnTo>
                  <a:lnTo>
                    <a:pt x="7619" y="553720"/>
                  </a:lnTo>
                  <a:close/>
                </a:path>
                <a:path w="7620" h="596900">
                  <a:moveTo>
                    <a:pt x="7619" y="547370"/>
                  </a:moveTo>
                  <a:lnTo>
                    <a:pt x="0" y="547370"/>
                  </a:lnTo>
                  <a:lnTo>
                    <a:pt x="0" y="552450"/>
                  </a:lnTo>
                  <a:lnTo>
                    <a:pt x="7619" y="552450"/>
                  </a:lnTo>
                  <a:lnTo>
                    <a:pt x="7619" y="547370"/>
                  </a:lnTo>
                  <a:close/>
                </a:path>
                <a:path w="7620" h="596900">
                  <a:moveTo>
                    <a:pt x="7619" y="541020"/>
                  </a:moveTo>
                  <a:lnTo>
                    <a:pt x="0" y="541020"/>
                  </a:lnTo>
                  <a:lnTo>
                    <a:pt x="0" y="546100"/>
                  </a:lnTo>
                  <a:lnTo>
                    <a:pt x="7619" y="546100"/>
                  </a:lnTo>
                  <a:lnTo>
                    <a:pt x="7619" y="541020"/>
                  </a:lnTo>
                  <a:close/>
                </a:path>
                <a:path w="7620" h="596900">
                  <a:moveTo>
                    <a:pt x="7619" y="534670"/>
                  </a:moveTo>
                  <a:lnTo>
                    <a:pt x="0" y="534670"/>
                  </a:lnTo>
                  <a:lnTo>
                    <a:pt x="0" y="539750"/>
                  </a:lnTo>
                  <a:lnTo>
                    <a:pt x="7619" y="539750"/>
                  </a:lnTo>
                  <a:lnTo>
                    <a:pt x="7619" y="534670"/>
                  </a:lnTo>
                  <a:close/>
                </a:path>
                <a:path w="7620" h="596900">
                  <a:moveTo>
                    <a:pt x="7619" y="528320"/>
                  </a:moveTo>
                  <a:lnTo>
                    <a:pt x="0" y="528320"/>
                  </a:lnTo>
                  <a:lnTo>
                    <a:pt x="0" y="533400"/>
                  </a:lnTo>
                  <a:lnTo>
                    <a:pt x="7619" y="533400"/>
                  </a:lnTo>
                  <a:lnTo>
                    <a:pt x="7619" y="528320"/>
                  </a:lnTo>
                  <a:close/>
                </a:path>
                <a:path w="7620" h="596900">
                  <a:moveTo>
                    <a:pt x="7619" y="521970"/>
                  </a:moveTo>
                  <a:lnTo>
                    <a:pt x="0" y="521970"/>
                  </a:lnTo>
                  <a:lnTo>
                    <a:pt x="0" y="527050"/>
                  </a:lnTo>
                  <a:lnTo>
                    <a:pt x="7619" y="527050"/>
                  </a:lnTo>
                  <a:lnTo>
                    <a:pt x="7619" y="521970"/>
                  </a:lnTo>
                  <a:close/>
                </a:path>
                <a:path w="7620" h="596900">
                  <a:moveTo>
                    <a:pt x="7619" y="515620"/>
                  </a:moveTo>
                  <a:lnTo>
                    <a:pt x="0" y="515620"/>
                  </a:lnTo>
                  <a:lnTo>
                    <a:pt x="0" y="520700"/>
                  </a:lnTo>
                  <a:lnTo>
                    <a:pt x="7619" y="520700"/>
                  </a:lnTo>
                  <a:lnTo>
                    <a:pt x="7619" y="515620"/>
                  </a:lnTo>
                  <a:close/>
                </a:path>
                <a:path w="7620" h="596900">
                  <a:moveTo>
                    <a:pt x="7619" y="508000"/>
                  </a:moveTo>
                  <a:lnTo>
                    <a:pt x="0" y="508000"/>
                  </a:lnTo>
                  <a:lnTo>
                    <a:pt x="0" y="514350"/>
                  </a:lnTo>
                  <a:lnTo>
                    <a:pt x="7619" y="514350"/>
                  </a:lnTo>
                  <a:lnTo>
                    <a:pt x="7619" y="508000"/>
                  </a:lnTo>
                  <a:close/>
                </a:path>
                <a:path w="7620" h="596900">
                  <a:moveTo>
                    <a:pt x="7619" y="502920"/>
                  </a:moveTo>
                  <a:lnTo>
                    <a:pt x="0" y="502920"/>
                  </a:lnTo>
                  <a:lnTo>
                    <a:pt x="0" y="506730"/>
                  </a:lnTo>
                  <a:lnTo>
                    <a:pt x="7619" y="506730"/>
                  </a:lnTo>
                  <a:lnTo>
                    <a:pt x="7619" y="502920"/>
                  </a:lnTo>
                  <a:close/>
                </a:path>
                <a:path w="7620" h="596900">
                  <a:moveTo>
                    <a:pt x="7619" y="496570"/>
                  </a:moveTo>
                  <a:lnTo>
                    <a:pt x="0" y="496570"/>
                  </a:lnTo>
                  <a:lnTo>
                    <a:pt x="0" y="501650"/>
                  </a:lnTo>
                  <a:lnTo>
                    <a:pt x="7619" y="501650"/>
                  </a:lnTo>
                  <a:lnTo>
                    <a:pt x="7619" y="496570"/>
                  </a:lnTo>
                  <a:close/>
                </a:path>
                <a:path w="7620" h="596900">
                  <a:moveTo>
                    <a:pt x="7619" y="488950"/>
                  </a:moveTo>
                  <a:lnTo>
                    <a:pt x="0" y="488950"/>
                  </a:lnTo>
                  <a:lnTo>
                    <a:pt x="0" y="495300"/>
                  </a:lnTo>
                  <a:lnTo>
                    <a:pt x="7619" y="495300"/>
                  </a:lnTo>
                  <a:lnTo>
                    <a:pt x="7619" y="488950"/>
                  </a:lnTo>
                  <a:close/>
                </a:path>
                <a:path w="7620" h="596900">
                  <a:moveTo>
                    <a:pt x="7619" y="483870"/>
                  </a:moveTo>
                  <a:lnTo>
                    <a:pt x="0" y="483870"/>
                  </a:lnTo>
                  <a:lnTo>
                    <a:pt x="0" y="487680"/>
                  </a:lnTo>
                  <a:lnTo>
                    <a:pt x="7619" y="487680"/>
                  </a:lnTo>
                  <a:lnTo>
                    <a:pt x="7619" y="483870"/>
                  </a:lnTo>
                  <a:close/>
                </a:path>
                <a:path w="7620" h="596900">
                  <a:moveTo>
                    <a:pt x="7619" y="477520"/>
                  </a:moveTo>
                  <a:lnTo>
                    <a:pt x="0" y="477520"/>
                  </a:lnTo>
                  <a:lnTo>
                    <a:pt x="0" y="482600"/>
                  </a:lnTo>
                  <a:lnTo>
                    <a:pt x="7619" y="482600"/>
                  </a:lnTo>
                  <a:lnTo>
                    <a:pt x="7619" y="477520"/>
                  </a:lnTo>
                  <a:close/>
                </a:path>
                <a:path w="7620" h="596900">
                  <a:moveTo>
                    <a:pt x="7619" y="471170"/>
                  </a:moveTo>
                  <a:lnTo>
                    <a:pt x="0" y="471170"/>
                  </a:lnTo>
                  <a:lnTo>
                    <a:pt x="0" y="476250"/>
                  </a:lnTo>
                  <a:lnTo>
                    <a:pt x="7619" y="476250"/>
                  </a:lnTo>
                  <a:lnTo>
                    <a:pt x="7619" y="471170"/>
                  </a:lnTo>
                  <a:close/>
                </a:path>
                <a:path w="7620" h="596900">
                  <a:moveTo>
                    <a:pt x="7619" y="464820"/>
                  </a:moveTo>
                  <a:lnTo>
                    <a:pt x="0" y="464820"/>
                  </a:lnTo>
                  <a:lnTo>
                    <a:pt x="0" y="469900"/>
                  </a:lnTo>
                  <a:lnTo>
                    <a:pt x="7619" y="469900"/>
                  </a:lnTo>
                  <a:lnTo>
                    <a:pt x="7619" y="464820"/>
                  </a:lnTo>
                  <a:close/>
                </a:path>
                <a:path w="7620" h="596900">
                  <a:moveTo>
                    <a:pt x="7619" y="458470"/>
                  </a:moveTo>
                  <a:lnTo>
                    <a:pt x="0" y="458470"/>
                  </a:lnTo>
                  <a:lnTo>
                    <a:pt x="0" y="463550"/>
                  </a:lnTo>
                  <a:lnTo>
                    <a:pt x="7619" y="463550"/>
                  </a:lnTo>
                  <a:lnTo>
                    <a:pt x="7619" y="458470"/>
                  </a:lnTo>
                  <a:close/>
                </a:path>
                <a:path w="7620" h="596900">
                  <a:moveTo>
                    <a:pt x="7619" y="452120"/>
                  </a:moveTo>
                  <a:lnTo>
                    <a:pt x="0" y="452120"/>
                  </a:lnTo>
                  <a:lnTo>
                    <a:pt x="0" y="457200"/>
                  </a:lnTo>
                  <a:lnTo>
                    <a:pt x="7619" y="457200"/>
                  </a:lnTo>
                  <a:lnTo>
                    <a:pt x="7619" y="452120"/>
                  </a:lnTo>
                  <a:close/>
                </a:path>
                <a:path w="7620" h="596900">
                  <a:moveTo>
                    <a:pt x="7619" y="445770"/>
                  </a:moveTo>
                  <a:lnTo>
                    <a:pt x="0" y="445770"/>
                  </a:lnTo>
                  <a:lnTo>
                    <a:pt x="0" y="450850"/>
                  </a:lnTo>
                  <a:lnTo>
                    <a:pt x="7619" y="450850"/>
                  </a:lnTo>
                  <a:lnTo>
                    <a:pt x="7619" y="445770"/>
                  </a:lnTo>
                  <a:close/>
                </a:path>
                <a:path w="7620" h="596900">
                  <a:moveTo>
                    <a:pt x="7619" y="439420"/>
                  </a:moveTo>
                  <a:lnTo>
                    <a:pt x="0" y="439420"/>
                  </a:lnTo>
                  <a:lnTo>
                    <a:pt x="0" y="444500"/>
                  </a:lnTo>
                  <a:lnTo>
                    <a:pt x="7619" y="444500"/>
                  </a:lnTo>
                  <a:lnTo>
                    <a:pt x="7619" y="439420"/>
                  </a:lnTo>
                  <a:close/>
                </a:path>
                <a:path w="7620" h="596900">
                  <a:moveTo>
                    <a:pt x="7619" y="433070"/>
                  </a:moveTo>
                  <a:lnTo>
                    <a:pt x="0" y="433070"/>
                  </a:lnTo>
                  <a:lnTo>
                    <a:pt x="0" y="438150"/>
                  </a:lnTo>
                  <a:lnTo>
                    <a:pt x="7619" y="438150"/>
                  </a:lnTo>
                  <a:lnTo>
                    <a:pt x="7619" y="433070"/>
                  </a:lnTo>
                  <a:close/>
                </a:path>
                <a:path w="7620" h="596900">
                  <a:moveTo>
                    <a:pt x="7619" y="426720"/>
                  </a:moveTo>
                  <a:lnTo>
                    <a:pt x="0" y="426720"/>
                  </a:lnTo>
                  <a:lnTo>
                    <a:pt x="0" y="431800"/>
                  </a:lnTo>
                  <a:lnTo>
                    <a:pt x="7619" y="431800"/>
                  </a:lnTo>
                  <a:lnTo>
                    <a:pt x="7619" y="426720"/>
                  </a:lnTo>
                  <a:close/>
                </a:path>
                <a:path w="7620" h="596900">
                  <a:moveTo>
                    <a:pt x="7619" y="420370"/>
                  </a:moveTo>
                  <a:lnTo>
                    <a:pt x="0" y="420370"/>
                  </a:lnTo>
                  <a:lnTo>
                    <a:pt x="0" y="425450"/>
                  </a:lnTo>
                  <a:lnTo>
                    <a:pt x="7619" y="425450"/>
                  </a:lnTo>
                  <a:lnTo>
                    <a:pt x="7619" y="420370"/>
                  </a:lnTo>
                  <a:close/>
                </a:path>
                <a:path w="7620" h="596900">
                  <a:moveTo>
                    <a:pt x="7619" y="414020"/>
                  </a:moveTo>
                  <a:lnTo>
                    <a:pt x="0" y="414020"/>
                  </a:lnTo>
                  <a:lnTo>
                    <a:pt x="0" y="419100"/>
                  </a:lnTo>
                  <a:lnTo>
                    <a:pt x="7619" y="419100"/>
                  </a:lnTo>
                  <a:lnTo>
                    <a:pt x="7619" y="414020"/>
                  </a:lnTo>
                  <a:close/>
                </a:path>
                <a:path w="7620" h="596900">
                  <a:moveTo>
                    <a:pt x="7619" y="407670"/>
                  </a:moveTo>
                  <a:lnTo>
                    <a:pt x="0" y="407670"/>
                  </a:lnTo>
                  <a:lnTo>
                    <a:pt x="0" y="412750"/>
                  </a:lnTo>
                  <a:lnTo>
                    <a:pt x="7619" y="412750"/>
                  </a:lnTo>
                  <a:lnTo>
                    <a:pt x="7619" y="407670"/>
                  </a:lnTo>
                  <a:close/>
                </a:path>
                <a:path w="7620" h="596900">
                  <a:moveTo>
                    <a:pt x="7619" y="401320"/>
                  </a:moveTo>
                  <a:lnTo>
                    <a:pt x="0" y="401320"/>
                  </a:lnTo>
                  <a:lnTo>
                    <a:pt x="0" y="406400"/>
                  </a:lnTo>
                  <a:lnTo>
                    <a:pt x="7619" y="406400"/>
                  </a:lnTo>
                  <a:lnTo>
                    <a:pt x="7619" y="401320"/>
                  </a:lnTo>
                  <a:close/>
                </a:path>
                <a:path w="7620" h="596900">
                  <a:moveTo>
                    <a:pt x="7619" y="394970"/>
                  </a:moveTo>
                  <a:lnTo>
                    <a:pt x="0" y="394970"/>
                  </a:lnTo>
                  <a:lnTo>
                    <a:pt x="0" y="400050"/>
                  </a:lnTo>
                  <a:lnTo>
                    <a:pt x="7619" y="400050"/>
                  </a:lnTo>
                  <a:lnTo>
                    <a:pt x="7619" y="394970"/>
                  </a:lnTo>
                  <a:close/>
                </a:path>
                <a:path w="7620" h="596900">
                  <a:moveTo>
                    <a:pt x="7619" y="388620"/>
                  </a:moveTo>
                  <a:lnTo>
                    <a:pt x="0" y="388620"/>
                  </a:lnTo>
                  <a:lnTo>
                    <a:pt x="0" y="393700"/>
                  </a:lnTo>
                  <a:lnTo>
                    <a:pt x="7619" y="393700"/>
                  </a:lnTo>
                  <a:lnTo>
                    <a:pt x="7619" y="388620"/>
                  </a:lnTo>
                  <a:close/>
                </a:path>
                <a:path w="7620" h="596900">
                  <a:moveTo>
                    <a:pt x="7619" y="384810"/>
                  </a:moveTo>
                  <a:lnTo>
                    <a:pt x="0" y="384810"/>
                  </a:lnTo>
                  <a:lnTo>
                    <a:pt x="0" y="387350"/>
                  </a:lnTo>
                  <a:lnTo>
                    <a:pt x="7619" y="387350"/>
                  </a:lnTo>
                  <a:lnTo>
                    <a:pt x="7619" y="384810"/>
                  </a:lnTo>
                  <a:close/>
                </a:path>
              </a:pathLst>
            </a:custGeom>
            <a:solidFill>
              <a:srgbClr val="1E00FA"/>
            </a:solidFill>
          </p:spPr>
          <p:txBody>
            <a:bodyPr bIns="0" lIns="0" rIns="0" rtlCol="0" tIns="0" wrap="square"/>
            <a:p/>
          </p:txBody>
        </p:sp>
        <p:sp>
          <p:nvSpPr>
            <p:cNvPr id="1051103" name="object 2419"/>
            <p:cNvSpPr/>
            <p:nvPr/>
          </p:nvSpPr>
          <p:spPr>
            <a:xfrm>
              <a:off x="6195060" y="5862320"/>
              <a:ext cx="6350" cy="586740"/>
            </a:xfrm>
            <a:custGeom>
              <a:avLst/>
              <a:ahLst/>
              <a:rect l="l" t="t" r="r" b="b"/>
              <a:pathLst>
                <a:path w="6350" h="586739">
                  <a:moveTo>
                    <a:pt x="6350" y="0"/>
                  </a:moveTo>
                  <a:lnTo>
                    <a:pt x="5079" y="0"/>
                  </a:lnTo>
                  <a:lnTo>
                    <a:pt x="5079" y="1269"/>
                  </a:lnTo>
                  <a:lnTo>
                    <a:pt x="2539" y="1269"/>
                  </a:lnTo>
                  <a:lnTo>
                    <a:pt x="2539" y="2539"/>
                  </a:lnTo>
                  <a:lnTo>
                    <a:pt x="6350" y="2539"/>
                  </a:lnTo>
                  <a:lnTo>
                    <a:pt x="6350" y="0"/>
                  </a:lnTo>
                  <a:close/>
                </a:path>
                <a:path w="6350" h="586739">
                  <a:moveTo>
                    <a:pt x="6350" y="2539"/>
                  </a:moveTo>
                  <a:lnTo>
                    <a:pt x="1269" y="2539"/>
                  </a:lnTo>
                  <a:lnTo>
                    <a:pt x="1269" y="3809"/>
                  </a:lnTo>
                  <a:lnTo>
                    <a:pt x="0" y="3809"/>
                  </a:lnTo>
                  <a:lnTo>
                    <a:pt x="0" y="6349"/>
                  </a:lnTo>
                  <a:lnTo>
                    <a:pt x="6350" y="6349"/>
                  </a:lnTo>
                  <a:lnTo>
                    <a:pt x="6350" y="2539"/>
                  </a:lnTo>
                  <a:close/>
                </a:path>
                <a:path w="6350" h="586739">
                  <a:moveTo>
                    <a:pt x="6350" y="6349"/>
                  </a:moveTo>
                  <a:lnTo>
                    <a:pt x="0" y="6349"/>
                  </a:lnTo>
                  <a:lnTo>
                    <a:pt x="0" y="8889"/>
                  </a:lnTo>
                  <a:lnTo>
                    <a:pt x="6350" y="8889"/>
                  </a:lnTo>
                  <a:lnTo>
                    <a:pt x="6350" y="6349"/>
                  </a:lnTo>
                  <a:close/>
                </a:path>
                <a:path w="6350" h="586739">
                  <a:moveTo>
                    <a:pt x="6350" y="8889"/>
                  </a:moveTo>
                  <a:lnTo>
                    <a:pt x="0" y="8889"/>
                  </a:lnTo>
                  <a:lnTo>
                    <a:pt x="0" y="12699"/>
                  </a:lnTo>
                  <a:lnTo>
                    <a:pt x="6350" y="12699"/>
                  </a:lnTo>
                  <a:lnTo>
                    <a:pt x="6350" y="8889"/>
                  </a:lnTo>
                  <a:close/>
                </a:path>
                <a:path w="6350" h="586739">
                  <a:moveTo>
                    <a:pt x="6350" y="12699"/>
                  </a:moveTo>
                  <a:lnTo>
                    <a:pt x="0" y="12699"/>
                  </a:lnTo>
                  <a:lnTo>
                    <a:pt x="0" y="15239"/>
                  </a:lnTo>
                  <a:lnTo>
                    <a:pt x="6350" y="15239"/>
                  </a:lnTo>
                  <a:lnTo>
                    <a:pt x="6350" y="12699"/>
                  </a:lnTo>
                  <a:close/>
                </a:path>
                <a:path w="6350" h="586739">
                  <a:moveTo>
                    <a:pt x="6350" y="15239"/>
                  </a:moveTo>
                  <a:lnTo>
                    <a:pt x="0" y="15239"/>
                  </a:lnTo>
                  <a:lnTo>
                    <a:pt x="0" y="19049"/>
                  </a:lnTo>
                  <a:lnTo>
                    <a:pt x="6350" y="19049"/>
                  </a:lnTo>
                  <a:lnTo>
                    <a:pt x="6350" y="15239"/>
                  </a:lnTo>
                  <a:close/>
                </a:path>
                <a:path w="6350" h="586739">
                  <a:moveTo>
                    <a:pt x="6350" y="19049"/>
                  </a:moveTo>
                  <a:lnTo>
                    <a:pt x="0" y="19049"/>
                  </a:lnTo>
                  <a:lnTo>
                    <a:pt x="0" y="25399"/>
                  </a:lnTo>
                  <a:lnTo>
                    <a:pt x="6350" y="25399"/>
                  </a:lnTo>
                  <a:lnTo>
                    <a:pt x="6350" y="19049"/>
                  </a:lnTo>
                  <a:close/>
                </a:path>
                <a:path w="6350" h="586739">
                  <a:moveTo>
                    <a:pt x="6350" y="25399"/>
                  </a:moveTo>
                  <a:lnTo>
                    <a:pt x="0" y="25399"/>
                  </a:lnTo>
                  <a:lnTo>
                    <a:pt x="0" y="27939"/>
                  </a:lnTo>
                  <a:lnTo>
                    <a:pt x="6350" y="27939"/>
                  </a:lnTo>
                  <a:lnTo>
                    <a:pt x="6350" y="25399"/>
                  </a:lnTo>
                  <a:close/>
                </a:path>
                <a:path w="6350" h="586739">
                  <a:moveTo>
                    <a:pt x="6350" y="27939"/>
                  </a:moveTo>
                  <a:lnTo>
                    <a:pt x="0" y="27939"/>
                  </a:lnTo>
                  <a:lnTo>
                    <a:pt x="0" y="31749"/>
                  </a:lnTo>
                  <a:lnTo>
                    <a:pt x="6350" y="31749"/>
                  </a:lnTo>
                  <a:lnTo>
                    <a:pt x="6350" y="27939"/>
                  </a:lnTo>
                  <a:close/>
                </a:path>
                <a:path w="6350" h="586739">
                  <a:moveTo>
                    <a:pt x="6350" y="31749"/>
                  </a:moveTo>
                  <a:lnTo>
                    <a:pt x="0" y="31749"/>
                  </a:lnTo>
                  <a:lnTo>
                    <a:pt x="0" y="34289"/>
                  </a:lnTo>
                  <a:lnTo>
                    <a:pt x="6350" y="34289"/>
                  </a:lnTo>
                  <a:lnTo>
                    <a:pt x="6350" y="31749"/>
                  </a:lnTo>
                  <a:close/>
                </a:path>
                <a:path w="6350" h="586739">
                  <a:moveTo>
                    <a:pt x="6350" y="34289"/>
                  </a:moveTo>
                  <a:lnTo>
                    <a:pt x="0" y="34289"/>
                  </a:lnTo>
                  <a:lnTo>
                    <a:pt x="0" y="38099"/>
                  </a:lnTo>
                  <a:lnTo>
                    <a:pt x="6350" y="38099"/>
                  </a:lnTo>
                  <a:lnTo>
                    <a:pt x="6350" y="34289"/>
                  </a:lnTo>
                  <a:close/>
                </a:path>
                <a:path w="6350" h="586739">
                  <a:moveTo>
                    <a:pt x="6350" y="38099"/>
                  </a:moveTo>
                  <a:lnTo>
                    <a:pt x="0" y="38099"/>
                  </a:lnTo>
                  <a:lnTo>
                    <a:pt x="0" y="40639"/>
                  </a:lnTo>
                  <a:lnTo>
                    <a:pt x="6350" y="40639"/>
                  </a:lnTo>
                  <a:lnTo>
                    <a:pt x="6350" y="38099"/>
                  </a:lnTo>
                  <a:close/>
                </a:path>
                <a:path w="6350" h="586739">
                  <a:moveTo>
                    <a:pt x="6350" y="40639"/>
                  </a:moveTo>
                  <a:lnTo>
                    <a:pt x="0" y="40639"/>
                  </a:lnTo>
                  <a:lnTo>
                    <a:pt x="0" y="44449"/>
                  </a:lnTo>
                  <a:lnTo>
                    <a:pt x="6350" y="44449"/>
                  </a:lnTo>
                  <a:lnTo>
                    <a:pt x="6350" y="40639"/>
                  </a:lnTo>
                  <a:close/>
                </a:path>
                <a:path w="6350" h="586739">
                  <a:moveTo>
                    <a:pt x="6350" y="44449"/>
                  </a:moveTo>
                  <a:lnTo>
                    <a:pt x="0" y="44449"/>
                  </a:lnTo>
                  <a:lnTo>
                    <a:pt x="0" y="46989"/>
                  </a:lnTo>
                  <a:lnTo>
                    <a:pt x="6350" y="46989"/>
                  </a:lnTo>
                  <a:lnTo>
                    <a:pt x="6350" y="44449"/>
                  </a:lnTo>
                  <a:close/>
                </a:path>
                <a:path w="6350" h="586739">
                  <a:moveTo>
                    <a:pt x="6350" y="46989"/>
                  </a:moveTo>
                  <a:lnTo>
                    <a:pt x="0" y="46989"/>
                  </a:lnTo>
                  <a:lnTo>
                    <a:pt x="0" y="50799"/>
                  </a:lnTo>
                  <a:lnTo>
                    <a:pt x="6350" y="50799"/>
                  </a:lnTo>
                  <a:lnTo>
                    <a:pt x="6350" y="46989"/>
                  </a:lnTo>
                  <a:close/>
                </a:path>
                <a:path w="6350" h="586739">
                  <a:moveTo>
                    <a:pt x="6350" y="50799"/>
                  </a:moveTo>
                  <a:lnTo>
                    <a:pt x="0" y="50799"/>
                  </a:lnTo>
                  <a:lnTo>
                    <a:pt x="0" y="53339"/>
                  </a:lnTo>
                  <a:lnTo>
                    <a:pt x="6350" y="53339"/>
                  </a:lnTo>
                  <a:lnTo>
                    <a:pt x="6350" y="50799"/>
                  </a:lnTo>
                  <a:close/>
                </a:path>
                <a:path w="6350" h="586739">
                  <a:moveTo>
                    <a:pt x="6350" y="53339"/>
                  </a:moveTo>
                  <a:lnTo>
                    <a:pt x="0" y="53339"/>
                  </a:lnTo>
                  <a:lnTo>
                    <a:pt x="0" y="57149"/>
                  </a:lnTo>
                  <a:lnTo>
                    <a:pt x="6350" y="57149"/>
                  </a:lnTo>
                  <a:lnTo>
                    <a:pt x="6350" y="53339"/>
                  </a:lnTo>
                  <a:close/>
                </a:path>
                <a:path w="6350" h="586739">
                  <a:moveTo>
                    <a:pt x="6350" y="57149"/>
                  </a:moveTo>
                  <a:lnTo>
                    <a:pt x="0" y="57149"/>
                  </a:lnTo>
                  <a:lnTo>
                    <a:pt x="0" y="59689"/>
                  </a:lnTo>
                  <a:lnTo>
                    <a:pt x="6350" y="59689"/>
                  </a:lnTo>
                  <a:lnTo>
                    <a:pt x="6350" y="57149"/>
                  </a:lnTo>
                  <a:close/>
                </a:path>
                <a:path w="6350" h="586739">
                  <a:moveTo>
                    <a:pt x="6350" y="59689"/>
                  </a:moveTo>
                  <a:lnTo>
                    <a:pt x="0" y="59689"/>
                  </a:lnTo>
                  <a:lnTo>
                    <a:pt x="0" y="63499"/>
                  </a:lnTo>
                  <a:lnTo>
                    <a:pt x="6350" y="63499"/>
                  </a:lnTo>
                  <a:lnTo>
                    <a:pt x="6350" y="59689"/>
                  </a:lnTo>
                  <a:close/>
                </a:path>
                <a:path w="6350" h="586739">
                  <a:moveTo>
                    <a:pt x="6350" y="63499"/>
                  </a:moveTo>
                  <a:lnTo>
                    <a:pt x="0" y="63499"/>
                  </a:lnTo>
                  <a:lnTo>
                    <a:pt x="0" y="66039"/>
                  </a:lnTo>
                  <a:lnTo>
                    <a:pt x="6350" y="66039"/>
                  </a:lnTo>
                  <a:lnTo>
                    <a:pt x="6350" y="63499"/>
                  </a:lnTo>
                  <a:close/>
                </a:path>
                <a:path w="6350" h="586739">
                  <a:moveTo>
                    <a:pt x="6350" y="66039"/>
                  </a:moveTo>
                  <a:lnTo>
                    <a:pt x="0" y="66039"/>
                  </a:lnTo>
                  <a:lnTo>
                    <a:pt x="0" y="69849"/>
                  </a:lnTo>
                  <a:lnTo>
                    <a:pt x="6350" y="69849"/>
                  </a:lnTo>
                  <a:lnTo>
                    <a:pt x="6350" y="66039"/>
                  </a:lnTo>
                  <a:close/>
                </a:path>
                <a:path w="6350" h="586739">
                  <a:moveTo>
                    <a:pt x="6350" y="69849"/>
                  </a:moveTo>
                  <a:lnTo>
                    <a:pt x="0" y="69849"/>
                  </a:lnTo>
                  <a:lnTo>
                    <a:pt x="0" y="72389"/>
                  </a:lnTo>
                  <a:lnTo>
                    <a:pt x="6350" y="72389"/>
                  </a:lnTo>
                  <a:lnTo>
                    <a:pt x="6350" y="69849"/>
                  </a:lnTo>
                  <a:close/>
                </a:path>
                <a:path w="6350" h="586739">
                  <a:moveTo>
                    <a:pt x="6350" y="72389"/>
                  </a:moveTo>
                  <a:lnTo>
                    <a:pt x="0" y="72389"/>
                  </a:lnTo>
                  <a:lnTo>
                    <a:pt x="0" y="76199"/>
                  </a:lnTo>
                  <a:lnTo>
                    <a:pt x="6350" y="76199"/>
                  </a:lnTo>
                  <a:lnTo>
                    <a:pt x="6350" y="72389"/>
                  </a:lnTo>
                  <a:close/>
                </a:path>
                <a:path w="6350" h="586739">
                  <a:moveTo>
                    <a:pt x="6350" y="76199"/>
                  </a:moveTo>
                  <a:lnTo>
                    <a:pt x="0" y="76199"/>
                  </a:lnTo>
                  <a:lnTo>
                    <a:pt x="0" y="78739"/>
                  </a:lnTo>
                  <a:lnTo>
                    <a:pt x="6350" y="78739"/>
                  </a:lnTo>
                  <a:lnTo>
                    <a:pt x="6350" y="76199"/>
                  </a:lnTo>
                  <a:close/>
                </a:path>
                <a:path w="6350" h="586739">
                  <a:moveTo>
                    <a:pt x="6350" y="78739"/>
                  </a:moveTo>
                  <a:lnTo>
                    <a:pt x="0" y="78739"/>
                  </a:lnTo>
                  <a:lnTo>
                    <a:pt x="0" y="85089"/>
                  </a:lnTo>
                  <a:lnTo>
                    <a:pt x="6350" y="85089"/>
                  </a:lnTo>
                  <a:lnTo>
                    <a:pt x="6350" y="78739"/>
                  </a:lnTo>
                  <a:close/>
                </a:path>
                <a:path w="6350" h="586739">
                  <a:moveTo>
                    <a:pt x="6350" y="85089"/>
                  </a:moveTo>
                  <a:lnTo>
                    <a:pt x="0" y="85089"/>
                  </a:lnTo>
                  <a:lnTo>
                    <a:pt x="0" y="91439"/>
                  </a:lnTo>
                  <a:lnTo>
                    <a:pt x="6350" y="91439"/>
                  </a:lnTo>
                  <a:lnTo>
                    <a:pt x="6350" y="85089"/>
                  </a:lnTo>
                  <a:close/>
                </a:path>
                <a:path w="6350" h="586739">
                  <a:moveTo>
                    <a:pt x="6350" y="91439"/>
                  </a:moveTo>
                  <a:lnTo>
                    <a:pt x="0" y="91439"/>
                  </a:lnTo>
                  <a:lnTo>
                    <a:pt x="0" y="95249"/>
                  </a:lnTo>
                  <a:lnTo>
                    <a:pt x="6350" y="95249"/>
                  </a:lnTo>
                  <a:lnTo>
                    <a:pt x="6350" y="91439"/>
                  </a:lnTo>
                  <a:close/>
                </a:path>
                <a:path w="6350" h="586739">
                  <a:moveTo>
                    <a:pt x="6350" y="95249"/>
                  </a:moveTo>
                  <a:lnTo>
                    <a:pt x="0" y="95249"/>
                  </a:lnTo>
                  <a:lnTo>
                    <a:pt x="0" y="97789"/>
                  </a:lnTo>
                  <a:lnTo>
                    <a:pt x="6350" y="97789"/>
                  </a:lnTo>
                  <a:lnTo>
                    <a:pt x="6350" y="95249"/>
                  </a:lnTo>
                  <a:close/>
                </a:path>
                <a:path w="6350" h="586739">
                  <a:moveTo>
                    <a:pt x="6350" y="97789"/>
                  </a:moveTo>
                  <a:lnTo>
                    <a:pt x="0" y="97789"/>
                  </a:lnTo>
                  <a:lnTo>
                    <a:pt x="0" y="104139"/>
                  </a:lnTo>
                  <a:lnTo>
                    <a:pt x="6350" y="104139"/>
                  </a:lnTo>
                  <a:lnTo>
                    <a:pt x="6350" y="97789"/>
                  </a:lnTo>
                  <a:close/>
                </a:path>
                <a:path w="6350" h="586739">
                  <a:moveTo>
                    <a:pt x="6350" y="104139"/>
                  </a:moveTo>
                  <a:lnTo>
                    <a:pt x="0" y="104139"/>
                  </a:lnTo>
                  <a:lnTo>
                    <a:pt x="0" y="110489"/>
                  </a:lnTo>
                  <a:lnTo>
                    <a:pt x="6350" y="110489"/>
                  </a:lnTo>
                  <a:lnTo>
                    <a:pt x="6350" y="104139"/>
                  </a:lnTo>
                  <a:close/>
                </a:path>
                <a:path w="6350" h="586739">
                  <a:moveTo>
                    <a:pt x="6350" y="110489"/>
                  </a:moveTo>
                  <a:lnTo>
                    <a:pt x="0" y="110489"/>
                  </a:lnTo>
                  <a:lnTo>
                    <a:pt x="0" y="116839"/>
                  </a:lnTo>
                  <a:lnTo>
                    <a:pt x="6350" y="116839"/>
                  </a:lnTo>
                  <a:lnTo>
                    <a:pt x="6350" y="110489"/>
                  </a:lnTo>
                  <a:close/>
                </a:path>
                <a:path w="6350" h="586739">
                  <a:moveTo>
                    <a:pt x="6350" y="116839"/>
                  </a:moveTo>
                  <a:lnTo>
                    <a:pt x="0" y="116839"/>
                  </a:lnTo>
                  <a:lnTo>
                    <a:pt x="0" y="120649"/>
                  </a:lnTo>
                  <a:lnTo>
                    <a:pt x="6350" y="120649"/>
                  </a:lnTo>
                  <a:lnTo>
                    <a:pt x="6350" y="116839"/>
                  </a:lnTo>
                  <a:close/>
                </a:path>
                <a:path w="6350" h="586739">
                  <a:moveTo>
                    <a:pt x="6350" y="120649"/>
                  </a:moveTo>
                  <a:lnTo>
                    <a:pt x="0" y="120649"/>
                  </a:lnTo>
                  <a:lnTo>
                    <a:pt x="0" y="123189"/>
                  </a:lnTo>
                  <a:lnTo>
                    <a:pt x="6350" y="123189"/>
                  </a:lnTo>
                  <a:lnTo>
                    <a:pt x="6350" y="120649"/>
                  </a:lnTo>
                  <a:close/>
                </a:path>
                <a:path w="6350" h="586739">
                  <a:moveTo>
                    <a:pt x="6350" y="123189"/>
                  </a:moveTo>
                  <a:lnTo>
                    <a:pt x="0" y="123189"/>
                  </a:lnTo>
                  <a:lnTo>
                    <a:pt x="0" y="126999"/>
                  </a:lnTo>
                  <a:lnTo>
                    <a:pt x="6350" y="126999"/>
                  </a:lnTo>
                  <a:lnTo>
                    <a:pt x="6350" y="123189"/>
                  </a:lnTo>
                  <a:close/>
                </a:path>
                <a:path w="6350" h="586739">
                  <a:moveTo>
                    <a:pt x="6350" y="126999"/>
                  </a:moveTo>
                  <a:lnTo>
                    <a:pt x="0" y="126999"/>
                  </a:lnTo>
                  <a:lnTo>
                    <a:pt x="0" y="129539"/>
                  </a:lnTo>
                  <a:lnTo>
                    <a:pt x="6350" y="129539"/>
                  </a:lnTo>
                  <a:lnTo>
                    <a:pt x="6350" y="126999"/>
                  </a:lnTo>
                  <a:close/>
                </a:path>
                <a:path w="6350" h="586739">
                  <a:moveTo>
                    <a:pt x="6350" y="129539"/>
                  </a:moveTo>
                  <a:lnTo>
                    <a:pt x="0" y="129539"/>
                  </a:lnTo>
                  <a:lnTo>
                    <a:pt x="0" y="133349"/>
                  </a:lnTo>
                  <a:lnTo>
                    <a:pt x="6350" y="133349"/>
                  </a:lnTo>
                  <a:lnTo>
                    <a:pt x="6350" y="129539"/>
                  </a:lnTo>
                  <a:close/>
                </a:path>
                <a:path w="6350" h="586739">
                  <a:moveTo>
                    <a:pt x="6350" y="133349"/>
                  </a:moveTo>
                  <a:lnTo>
                    <a:pt x="0" y="133349"/>
                  </a:lnTo>
                  <a:lnTo>
                    <a:pt x="0" y="135889"/>
                  </a:lnTo>
                  <a:lnTo>
                    <a:pt x="6350" y="135889"/>
                  </a:lnTo>
                  <a:lnTo>
                    <a:pt x="6350" y="133349"/>
                  </a:lnTo>
                  <a:close/>
                </a:path>
                <a:path w="6350" h="586739">
                  <a:moveTo>
                    <a:pt x="6350" y="135889"/>
                  </a:moveTo>
                  <a:lnTo>
                    <a:pt x="0" y="135889"/>
                  </a:lnTo>
                  <a:lnTo>
                    <a:pt x="0" y="139699"/>
                  </a:lnTo>
                  <a:lnTo>
                    <a:pt x="6350" y="139699"/>
                  </a:lnTo>
                  <a:lnTo>
                    <a:pt x="6350" y="135889"/>
                  </a:lnTo>
                  <a:close/>
                </a:path>
                <a:path w="6350" h="586739">
                  <a:moveTo>
                    <a:pt x="6350" y="139699"/>
                  </a:moveTo>
                  <a:lnTo>
                    <a:pt x="0" y="139699"/>
                  </a:lnTo>
                  <a:lnTo>
                    <a:pt x="0" y="142239"/>
                  </a:lnTo>
                  <a:lnTo>
                    <a:pt x="6350" y="142239"/>
                  </a:lnTo>
                  <a:lnTo>
                    <a:pt x="6350" y="139699"/>
                  </a:lnTo>
                  <a:close/>
                </a:path>
                <a:path w="6350" h="586739">
                  <a:moveTo>
                    <a:pt x="6350" y="142239"/>
                  </a:moveTo>
                  <a:lnTo>
                    <a:pt x="0" y="142239"/>
                  </a:lnTo>
                  <a:lnTo>
                    <a:pt x="0" y="146049"/>
                  </a:lnTo>
                  <a:lnTo>
                    <a:pt x="6350" y="146049"/>
                  </a:lnTo>
                  <a:lnTo>
                    <a:pt x="6350" y="142239"/>
                  </a:lnTo>
                  <a:close/>
                </a:path>
                <a:path w="6350" h="586739">
                  <a:moveTo>
                    <a:pt x="6350" y="146049"/>
                  </a:moveTo>
                  <a:lnTo>
                    <a:pt x="0" y="146049"/>
                  </a:lnTo>
                  <a:lnTo>
                    <a:pt x="0" y="148589"/>
                  </a:lnTo>
                  <a:lnTo>
                    <a:pt x="6350" y="148589"/>
                  </a:lnTo>
                  <a:lnTo>
                    <a:pt x="6350" y="146049"/>
                  </a:lnTo>
                  <a:close/>
                </a:path>
                <a:path w="6350" h="586739">
                  <a:moveTo>
                    <a:pt x="6350" y="148589"/>
                  </a:moveTo>
                  <a:lnTo>
                    <a:pt x="0" y="148589"/>
                  </a:lnTo>
                  <a:lnTo>
                    <a:pt x="0" y="154939"/>
                  </a:lnTo>
                  <a:lnTo>
                    <a:pt x="6350" y="154939"/>
                  </a:lnTo>
                  <a:lnTo>
                    <a:pt x="6350" y="148589"/>
                  </a:lnTo>
                  <a:close/>
                </a:path>
                <a:path w="6350" h="586739">
                  <a:moveTo>
                    <a:pt x="6350" y="154939"/>
                  </a:moveTo>
                  <a:lnTo>
                    <a:pt x="0" y="154939"/>
                  </a:lnTo>
                  <a:lnTo>
                    <a:pt x="0" y="158749"/>
                  </a:lnTo>
                  <a:lnTo>
                    <a:pt x="6350" y="158749"/>
                  </a:lnTo>
                  <a:lnTo>
                    <a:pt x="6350" y="154939"/>
                  </a:lnTo>
                  <a:close/>
                </a:path>
                <a:path w="6350" h="586739">
                  <a:moveTo>
                    <a:pt x="6350" y="158749"/>
                  </a:moveTo>
                  <a:lnTo>
                    <a:pt x="0" y="158749"/>
                  </a:lnTo>
                  <a:lnTo>
                    <a:pt x="0" y="161289"/>
                  </a:lnTo>
                  <a:lnTo>
                    <a:pt x="6350" y="161289"/>
                  </a:lnTo>
                  <a:lnTo>
                    <a:pt x="6350" y="158749"/>
                  </a:lnTo>
                  <a:close/>
                </a:path>
                <a:path w="6350" h="586739">
                  <a:moveTo>
                    <a:pt x="6350" y="161289"/>
                  </a:moveTo>
                  <a:lnTo>
                    <a:pt x="0" y="161289"/>
                  </a:lnTo>
                  <a:lnTo>
                    <a:pt x="0" y="165099"/>
                  </a:lnTo>
                  <a:lnTo>
                    <a:pt x="6350" y="165099"/>
                  </a:lnTo>
                  <a:lnTo>
                    <a:pt x="6350" y="161289"/>
                  </a:lnTo>
                  <a:close/>
                </a:path>
                <a:path w="6350" h="586739">
                  <a:moveTo>
                    <a:pt x="6350" y="165099"/>
                  </a:moveTo>
                  <a:lnTo>
                    <a:pt x="0" y="165099"/>
                  </a:lnTo>
                  <a:lnTo>
                    <a:pt x="0" y="167639"/>
                  </a:lnTo>
                  <a:lnTo>
                    <a:pt x="6350" y="167639"/>
                  </a:lnTo>
                  <a:lnTo>
                    <a:pt x="6350" y="165099"/>
                  </a:lnTo>
                  <a:close/>
                </a:path>
                <a:path w="6350" h="586739">
                  <a:moveTo>
                    <a:pt x="6350" y="167639"/>
                  </a:moveTo>
                  <a:lnTo>
                    <a:pt x="0" y="167639"/>
                  </a:lnTo>
                  <a:lnTo>
                    <a:pt x="0" y="171449"/>
                  </a:lnTo>
                  <a:lnTo>
                    <a:pt x="6350" y="171449"/>
                  </a:lnTo>
                  <a:lnTo>
                    <a:pt x="6350" y="167639"/>
                  </a:lnTo>
                  <a:close/>
                </a:path>
                <a:path w="6350" h="586739">
                  <a:moveTo>
                    <a:pt x="6350" y="171449"/>
                  </a:moveTo>
                  <a:lnTo>
                    <a:pt x="0" y="171449"/>
                  </a:lnTo>
                  <a:lnTo>
                    <a:pt x="0" y="205739"/>
                  </a:lnTo>
                  <a:lnTo>
                    <a:pt x="6350" y="205739"/>
                  </a:lnTo>
                  <a:lnTo>
                    <a:pt x="6350" y="171449"/>
                  </a:lnTo>
                  <a:close/>
                </a:path>
                <a:path w="6350" h="586739">
                  <a:moveTo>
                    <a:pt x="6350" y="205739"/>
                  </a:moveTo>
                  <a:lnTo>
                    <a:pt x="0" y="205739"/>
                  </a:lnTo>
                  <a:lnTo>
                    <a:pt x="0" y="275589"/>
                  </a:lnTo>
                  <a:lnTo>
                    <a:pt x="6350" y="275589"/>
                  </a:lnTo>
                  <a:lnTo>
                    <a:pt x="6350" y="205739"/>
                  </a:lnTo>
                  <a:close/>
                </a:path>
                <a:path w="6350" h="586739">
                  <a:moveTo>
                    <a:pt x="6350" y="275589"/>
                  </a:moveTo>
                  <a:lnTo>
                    <a:pt x="0" y="275589"/>
                  </a:lnTo>
                  <a:lnTo>
                    <a:pt x="0" y="378459"/>
                  </a:lnTo>
                  <a:lnTo>
                    <a:pt x="6350" y="378459"/>
                  </a:lnTo>
                  <a:lnTo>
                    <a:pt x="6350" y="275589"/>
                  </a:lnTo>
                  <a:close/>
                </a:path>
                <a:path w="6350" h="586739">
                  <a:moveTo>
                    <a:pt x="6350" y="580389"/>
                  </a:moveTo>
                  <a:lnTo>
                    <a:pt x="0" y="580389"/>
                  </a:lnTo>
                  <a:lnTo>
                    <a:pt x="0" y="581659"/>
                  </a:lnTo>
                  <a:lnTo>
                    <a:pt x="2539" y="581659"/>
                  </a:lnTo>
                  <a:lnTo>
                    <a:pt x="2539" y="584199"/>
                  </a:lnTo>
                  <a:lnTo>
                    <a:pt x="3810" y="584199"/>
                  </a:lnTo>
                  <a:lnTo>
                    <a:pt x="3810" y="585469"/>
                  </a:lnTo>
                  <a:lnTo>
                    <a:pt x="5079" y="585469"/>
                  </a:lnTo>
                  <a:lnTo>
                    <a:pt x="5079" y="586739"/>
                  </a:lnTo>
                  <a:lnTo>
                    <a:pt x="6350" y="586739"/>
                  </a:lnTo>
                  <a:lnTo>
                    <a:pt x="6350" y="580389"/>
                  </a:lnTo>
                  <a:close/>
                </a:path>
                <a:path w="6350" h="586739">
                  <a:moveTo>
                    <a:pt x="6350" y="574039"/>
                  </a:moveTo>
                  <a:lnTo>
                    <a:pt x="0" y="574039"/>
                  </a:lnTo>
                  <a:lnTo>
                    <a:pt x="0" y="579119"/>
                  </a:lnTo>
                  <a:lnTo>
                    <a:pt x="6350" y="579119"/>
                  </a:lnTo>
                  <a:lnTo>
                    <a:pt x="6350" y="574039"/>
                  </a:lnTo>
                  <a:close/>
                </a:path>
                <a:path w="6350" h="586739">
                  <a:moveTo>
                    <a:pt x="6350" y="567689"/>
                  </a:moveTo>
                  <a:lnTo>
                    <a:pt x="0" y="567689"/>
                  </a:lnTo>
                  <a:lnTo>
                    <a:pt x="0" y="572769"/>
                  </a:lnTo>
                  <a:lnTo>
                    <a:pt x="6350" y="572769"/>
                  </a:lnTo>
                  <a:lnTo>
                    <a:pt x="6350" y="567689"/>
                  </a:lnTo>
                  <a:close/>
                </a:path>
                <a:path w="6350" h="586739">
                  <a:moveTo>
                    <a:pt x="6350" y="561339"/>
                  </a:moveTo>
                  <a:lnTo>
                    <a:pt x="0" y="561339"/>
                  </a:lnTo>
                  <a:lnTo>
                    <a:pt x="0" y="566419"/>
                  </a:lnTo>
                  <a:lnTo>
                    <a:pt x="6350" y="566419"/>
                  </a:lnTo>
                  <a:lnTo>
                    <a:pt x="6350" y="561339"/>
                  </a:lnTo>
                  <a:close/>
                </a:path>
                <a:path w="6350" h="586739">
                  <a:moveTo>
                    <a:pt x="6350" y="554989"/>
                  </a:moveTo>
                  <a:lnTo>
                    <a:pt x="0" y="554989"/>
                  </a:lnTo>
                  <a:lnTo>
                    <a:pt x="0" y="560069"/>
                  </a:lnTo>
                  <a:lnTo>
                    <a:pt x="6350" y="560069"/>
                  </a:lnTo>
                  <a:lnTo>
                    <a:pt x="6350" y="554989"/>
                  </a:lnTo>
                  <a:close/>
                </a:path>
                <a:path w="6350" h="586739">
                  <a:moveTo>
                    <a:pt x="6350" y="548639"/>
                  </a:moveTo>
                  <a:lnTo>
                    <a:pt x="0" y="548639"/>
                  </a:lnTo>
                  <a:lnTo>
                    <a:pt x="0" y="553719"/>
                  </a:lnTo>
                  <a:lnTo>
                    <a:pt x="6350" y="553719"/>
                  </a:lnTo>
                  <a:lnTo>
                    <a:pt x="6350" y="548639"/>
                  </a:lnTo>
                  <a:close/>
                </a:path>
                <a:path w="6350" h="586739">
                  <a:moveTo>
                    <a:pt x="6350" y="542289"/>
                  </a:moveTo>
                  <a:lnTo>
                    <a:pt x="0" y="542289"/>
                  </a:lnTo>
                  <a:lnTo>
                    <a:pt x="0" y="547369"/>
                  </a:lnTo>
                  <a:lnTo>
                    <a:pt x="6350" y="547369"/>
                  </a:lnTo>
                  <a:lnTo>
                    <a:pt x="6350" y="542289"/>
                  </a:lnTo>
                  <a:close/>
                </a:path>
                <a:path w="6350" h="586739">
                  <a:moveTo>
                    <a:pt x="6350" y="535939"/>
                  </a:moveTo>
                  <a:lnTo>
                    <a:pt x="0" y="535939"/>
                  </a:lnTo>
                  <a:lnTo>
                    <a:pt x="0" y="541019"/>
                  </a:lnTo>
                  <a:lnTo>
                    <a:pt x="6350" y="541019"/>
                  </a:lnTo>
                  <a:lnTo>
                    <a:pt x="6350" y="535939"/>
                  </a:lnTo>
                  <a:close/>
                </a:path>
                <a:path w="6350" h="586739">
                  <a:moveTo>
                    <a:pt x="6350" y="529589"/>
                  </a:moveTo>
                  <a:lnTo>
                    <a:pt x="0" y="529589"/>
                  </a:lnTo>
                  <a:lnTo>
                    <a:pt x="0" y="534669"/>
                  </a:lnTo>
                  <a:lnTo>
                    <a:pt x="6350" y="534669"/>
                  </a:lnTo>
                  <a:lnTo>
                    <a:pt x="6350" y="529589"/>
                  </a:lnTo>
                  <a:close/>
                </a:path>
                <a:path w="6350" h="586739">
                  <a:moveTo>
                    <a:pt x="6350" y="523239"/>
                  </a:moveTo>
                  <a:lnTo>
                    <a:pt x="0" y="523239"/>
                  </a:lnTo>
                  <a:lnTo>
                    <a:pt x="0" y="528319"/>
                  </a:lnTo>
                  <a:lnTo>
                    <a:pt x="6350" y="528319"/>
                  </a:lnTo>
                  <a:lnTo>
                    <a:pt x="6350" y="523239"/>
                  </a:lnTo>
                  <a:close/>
                </a:path>
                <a:path w="6350" h="586739">
                  <a:moveTo>
                    <a:pt x="6350" y="516889"/>
                  </a:moveTo>
                  <a:lnTo>
                    <a:pt x="0" y="516889"/>
                  </a:lnTo>
                  <a:lnTo>
                    <a:pt x="0" y="521969"/>
                  </a:lnTo>
                  <a:lnTo>
                    <a:pt x="6350" y="521969"/>
                  </a:lnTo>
                  <a:lnTo>
                    <a:pt x="6350" y="516889"/>
                  </a:lnTo>
                  <a:close/>
                </a:path>
                <a:path w="6350" h="586739">
                  <a:moveTo>
                    <a:pt x="6350" y="510539"/>
                  </a:moveTo>
                  <a:lnTo>
                    <a:pt x="0" y="510539"/>
                  </a:lnTo>
                  <a:lnTo>
                    <a:pt x="0" y="515619"/>
                  </a:lnTo>
                  <a:lnTo>
                    <a:pt x="6350" y="515619"/>
                  </a:lnTo>
                  <a:lnTo>
                    <a:pt x="6350" y="510539"/>
                  </a:lnTo>
                  <a:close/>
                </a:path>
                <a:path w="6350" h="586739">
                  <a:moveTo>
                    <a:pt x="6350" y="502919"/>
                  </a:moveTo>
                  <a:lnTo>
                    <a:pt x="0" y="502919"/>
                  </a:lnTo>
                  <a:lnTo>
                    <a:pt x="0" y="509269"/>
                  </a:lnTo>
                  <a:lnTo>
                    <a:pt x="6350" y="509269"/>
                  </a:lnTo>
                  <a:lnTo>
                    <a:pt x="6350" y="502919"/>
                  </a:lnTo>
                  <a:close/>
                </a:path>
                <a:path w="6350" h="586739">
                  <a:moveTo>
                    <a:pt x="6350" y="497839"/>
                  </a:moveTo>
                  <a:lnTo>
                    <a:pt x="0" y="497839"/>
                  </a:lnTo>
                  <a:lnTo>
                    <a:pt x="0" y="501649"/>
                  </a:lnTo>
                  <a:lnTo>
                    <a:pt x="6350" y="501649"/>
                  </a:lnTo>
                  <a:lnTo>
                    <a:pt x="6350" y="497839"/>
                  </a:lnTo>
                  <a:close/>
                </a:path>
                <a:path w="6350" h="586739">
                  <a:moveTo>
                    <a:pt x="6350" y="491489"/>
                  </a:moveTo>
                  <a:lnTo>
                    <a:pt x="0" y="491489"/>
                  </a:lnTo>
                  <a:lnTo>
                    <a:pt x="0" y="496569"/>
                  </a:lnTo>
                  <a:lnTo>
                    <a:pt x="6350" y="496569"/>
                  </a:lnTo>
                  <a:lnTo>
                    <a:pt x="6350" y="491489"/>
                  </a:lnTo>
                  <a:close/>
                </a:path>
                <a:path w="6350" h="586739">
                  <a:moveTo>
                    <a:pt x="6350" y="483869"/>
                  </a:moveTo>
                  <a:lnTo>
                    <a:pt x="0" y="483869"/>
                  </a:lnTo>
                  <a:lnTo>
                    <a:pt x="0" y="490219"/>
                  </a:lnTo>
                  <a:lnTo>
                    <a:pt x="6350" y="490219"/>
                  </a:lnTo>
                  <a:lnTo>
                    <a:pt x="6350" y="483869"/>
                  </a:lnTo>
                  <a:close/>
                </a:path>
                <a:path w="6350" h="586739">
                  <a:moveTo>
                    <a:pt x="6350" y="478789"/>
                  </a:moveTo>
                  <a:lnTo>
                    <a:pt x="0" y="478789"/>
                  </a:lnTo>
                  <a:lnTo>
                    <a:pt x="0" y="482599"/>
                  </a:lnTo>
                  <a:lnTo>
                    <a:pt x="6350" y="482599"/>
                  </a:lnTo>
                  <a:lnTo>
                    <a:pt x="6350" y="478789"/>
                  </a:lnTo>
                  <a:close/>
                </a:path>
                <a:path w="6350" h="586739">
                  <a:moveTo>
                    <a:pt x="6350" y="472439"/>
                  </a:moveTo>
                  <a:lnTo>
                    <a:pt x="0" y="472439"/>
                  </a:lnTo>
                  <a:lnTo>
                    <a:pt x="0" y="477519"/>
                  </a:lnTo>
                  <a:lnTo>
                    <a:pt x="6350" y="477519"/>
                  </a:lnTo>
                  <a:lnTo>
                    <a:pt x="6350" y="472439"/>
                  </a:lnTo>
                  <a:close/>
                </a:path>
                <a:path w="6350" h="586739">
                  <a:moveTo>
                    <a:pt x="6350" y="466089"/>
                  </a:moveTo>
                  <a:lnTo>
                    <a:pt x="0" y="466089"/>
                  </a:lnTo>
                  <a:lnTo>
                    <a:pt x="0" y="471169"/>
                  </a:lnTo>
                  <a:lnTo>
                    <a:pt x="6350" y="471169"/>
                  </a:lnTo>
                  <a:lnTo>
                    <a:pt x="6350" y="466089"/>
                  </a:lnTo>
                  <a:close/>
                </a:path>
                <a:path w="6350" h="586739">
                  <a:moveTo>
                    <a:pt x="6350" y="459739"/>
                  </a:moveTo>
                  <a:lnTo>
                    <a:pt x="0" y="459739"/>
                  </a:lnTo>
                  <a:lnTo>
                    <a:pt x="0" y="464819"/>
                  </a:lnTo>
                  <a:lnTo>
                    <a:pt x="6350" y="464819"/>
                  </a:lnTo>
                  <a:lnTo>
                    <a:pt x="6350" y="459739"/>
                  </a:lnTo>
                  <a:close/>
                </a:path>
                <a:path w="6350" h="586739">
                  <a:moveTo>
                    <a:pt x="6350" y="453389"/>
                  </a:moveTo>
                  <a:lnTo>
                    <a:pt x="0" y="453389"/>
                  </a:lnTo>
                  <a:lnTo>
                    <a:pt x="0" y="458469"/>
                  </a:lnTo>
                  <a:lnTo>
                    <a:pt x="6350" y="458469"/>
                  </a:lnTo>
                  <a:lnTo>
                    <a:pt x="6350" y="453389"/>
                  </a:lnTo>
                  <a:close/>
                </a:path>
                <a:path w="6350" h="586739">
                  <a:moveTo>
                    <a:pt x="6350" y="447039"/>
                  </a:moveTo>
                  <a:lnTo>
                    <a:pt x="0" y="447039"/>
                  </a:lnTo>
                  <a:lnTo>
                    <a:pt x="0" y="452119"/>
                  </a:lnTo>
                  <a:lnTo>
                    <a:pt x="6350" y="452119"/>
                  </a:lnTo>
                  <a:lnTo>
                    <a:pt x="6350" y="447039"/>
                  </a:lnTo>
                  <a:close/>
                </a:path>
                <a:path w="6350" h="586739">
                  <a:moveTo>
                    <a:pt x="6350" y="440689"/>
                  </a:moveTo>
                  <a:lnTo>
                    <a:pt x="0" y="440689"/>
                  </a:lnTo>
                  <a:lnTo>
                    <a:pt x="0" y="445769"/>
                  </a:lnTo>
                  <a:lnTo>
                    <a:pt x="6350" y="445769"/>
                  </a:lnTo>
                  <a:lnTo>
                    <a:pt x="6350" y="440689"/>
                  </a:lnTo>
                  <a:close/>
                </a:path>
                <a:path w="6350" h="586739">
                  <a:moveTo>
                    <a:pt x="6350" y="434339"/>
                  </a:moveTo>
                  <a:lnTo>
                    <a:pt x="0" y="434339"/>
                  </a:lnTo>
                  <a:lnTo>
                    <a:pt x="0" y="439419"/>
                  </a:lnTo>
                  <a:lnTo>
                    <a:pt x="6350" y="439419"/>
                  </a:lnTo>
                  <a:lnTo>
                    <a:pt x="6350" y="434339"/>
                  </a:lnTo>
                  <a:close/>
                </a:path>
                <a:path w="6350" h="586739">
                  <a:moveTo>
                    <a:pt x="6350" y="427989"/>
                  </a:moveTo>
                  <a:lnTo>
                    <a:pt x="0" y="427989"/>
                  </a:lnTo>
                  <a:lnTo>
                    <a:pt x="0" y="433069"/>
                  </a:lnTo>
                  <a:lnTo>
                    <a:pt x="6350" y="433069"/>
                  </a:lnTo>
                  <a:lnTo>
                    <a:pt x="6350" y="427989"/>
                  </a:lnTo>
                  <a:close/>
                </a:path>
                <a:path w="6350" h="586739">
                  <a:moveTo>
                    <a:pt x="6350" y="421639"/>
                  </a:moveTo>
                  <a:lnTo>
                    <a:pt x="0" y="421639"/>
                  </a:lnTo>
                  <a:lnTo>
                    <a:pt x="0" y="426719"/>
                  </a:lnTo>
                  <a:lnTo>
                    <a:pt x="6350" y="426719"/>
                  </a:lnTo>
                  <a:lnTo>
                    <a:pt x="6350" y="421639"/>
                  </a:lnTo>
                  <a:close/>
                </a:path>
                <a:path w="6350" h="586739">
                  <a:moveTo>
                    <a:pt x="6350" y="415289"/>
                  </a:moveTo>
                  <a:lnTo>
                    <a:pt x="0" y="415289"/>
                  </a:lnTo>
                  <a:lnTo>
                    <a:pt x="0" y="420369"/>
                  </a:lnTo>
                  <a:lnTo>
                    <a:pt x="6350" y="420369"/>
                  </a:lnTo>
                  <a:lnTo>
                    <a:pt x="6350" y="415289"/>
                  </a:lnTo>
                  <a:close/>
                </a:path>
                <a:path w="6350" h="586739">
                  <a:moveTo>
                    <a:pt x="6350" y="408939"/>
                  </a:moveTo>
                  <a:lnTo>
                    <a:pt x="0" y="408939"/>
                  </a:lnTo>
                  <a:lnTo>
                    <a:pt x="0" y="414019"/>
                  </a:lnTo>
                  <a:lnTo>
                    <a:pt x="6350" y="414019"/>
                  </a:lnTo>
                  <a:lnTo>
                    <a:pt x="6350" y="408939"/>
                  </a:lnTo>
                  <a:close/>
                </a:path>
                <a:path w="6350" h="586739">
                  <a:moveTo>
                    <a:pt x="6350" y="402589"/>
                  </a:moveTo>
                  <a:lnTo>
                    <a:pt x="0" y="402589"/>
                  </a:lnTo>
                  <a:lnTo>
                    <a:pt x="0" y="407669"/>
                  </a:lnTo>
                  <a:lnTo>
                    <a:pt x="6350" y="407669"/>
                  </a:lnTo>
                  <a:lnTo>
                    <a:pt x="6350" y="402589"/>
                  </a:lnTo>
                  <a:close/>
                </a:path>
                <a:path w="6350" h="586739">
                  <a:moveTo>
                    <a:pt x="6350" y="396239"/>
                  </a:moveTo>
                  <a:lnTo>
                    <a:pt x="0" y="396239"/>
                  </a:lnTo>
                  <a:lnTo>
                    <a:pt x="0" y="401319"/>
                  </a:lnTo>
                  <a:lnTo>
                    <a:pt x="6350" y="401319"/>
                  </a:lnTo>
                  <a:lnTo>
                    <a:pt x="6350" y="396239"/>
                  </a:lnTo>
                  <a:close/>
                </a:path>
                <a:path w="6350" h="586739">
                  <a:moveTo>
                    <a:pt x="6350" y="389889"/>
                  </a:moveTo>
                  <a:lnTo>
                    <a:pt x="0" y="389889"/>
                  </a:lnTo>
                  <a:lnTo>
                    <a:pt x="0" y="394969"/>
                  </a:lnTo>
                  <a:lnTo>
                    <a:pt x="6350" y="394969"/>
                  </a:lnTo>
                  <a:lnTo>
                    <a:pt x="6350" y="389889"/>
                  </a:lnTo>
                  <a:close/>
                </a:path>
                <a:path w="6350" h="586739">
                  <a:moveTo>
                    <a:pt x="6350" y="383539"/>
                  </a:moveTo>
                  <a:lnTo>
                    <a:pt x="0" y="383539"/>
                  </a:lnTo>
                  <a:lnTo>
                    <a:pt x="0" y="388619"/>
                  </a:lnTo>
                  <a:lnTo>
                    <a:pt x="6350" y="388619"/>
                  </a:lnTo>
                  <a:lnTo>
                    <a:pt x="6350" y="383539"/>
                  </a:lnTo>
                  <a:close/>
                </a:path>
                <a:path w="6350" h="586739">
                  <a:moveTo>
                    <a:pt x="6350" y="379729"/>
                  </a:moveTo>
                  <a:lnTo>
                    <a:pt x="0" y="379729"/>
                  </a:lnTo>
                  <a:lnTo>
                    <a:pt x="0" y="382269"/>
                  </a:lnTo>
                  <a:lnTo>
                    <a:pt x="6350" y="382269"/>
                  </a:lnTo>
                  <a:lnTo>
                    <a:pt x="6350" y="379729"/>
                  </a:lnTo>
                  <a:close/>
                </a:path>
              </a:pathLst>
            </a:custGeom>
            <a:solidFill>
              <a:srgbClr val="1C00FA"/>
            </a:solidFill>
          </p:spPr>
          <p:txBody>
            <a:bodyPr bIns="0" lIns="0" rIns="0" rtlCol="0" tIns="0" wrap="square"/>
            <a:p/>
          </p:txBody>
        </p:sp>
        <p:sp>
          <p:nvSpPr>
            <p:cNvPr id="1051104" name="object 2420"/>
            <p:cNvSpPr/>
            <p:nvPr/>
          </p:nvSpPr>
          <p:spPr>
            <a:xfrm>
              <a:off x="6187440" y="5866130"/>
              <a:ext cx="7620" cy="576580"/>
            </a:xfrm>
            <a:custGeom>
              <a:avLst/>
              <a:ahLst/>
              <a:rect l="l" t="t" r="r" b="b"/>
              <a:pathLst>
                <a:path w="7620" h="576579">
                  <a:moveTo>
                    <a:pt x="7620" y="0"/>
                  </a:moveTo>
                  <a:lnTo>
                    <a:pt x="6350" y="0"/>
                  </a:lnTo>
                  <a:lnTo>
                    <a:pt x="6350" y="1270"/>
                  </a:lnTo>
                  <a:lnTo>
                    <a:pt x="5080" y="1270"/>
                  </a:lnTo>
                  <a:lnTo>
                    <a:pt x="5080" y="2540"/>
                  </a:lnTo>
                  <a:lnTo>
                    <a:pt x="7620" y="2540"/>
                  </a:lnTo>
                  <a:lnTo>
                    <a:pt x="7620" y="0"/>
                  </a:lnTo>
                  <a:close/>
                </a:path>
                <a:path w="7620" h="576579">
                  <a:moveTo>
                    <a:pt x="7620" y="2540"/>
                  </a:moveTo>
                  <a:lnTo>
                    <a:pt x="2539" y="2540"/>
                  </a:lnTo>
                  <a:lnTo>
                    <a:pt x="2539" y="3810"/>
                  </a:lnTo>
                  <a:lnTo>
                    <a:pt x="1270" y="3810"/>
                  </a:lnTo>
                  <a:lnTo>
                    <a:pt x="1270" y="5080"/>
                  </a:lnTo>
                  <a:lnTo>
                    <a:pt x="7620" y="5080"/>
                  </a:lnTo>
                  <a:lnTo>
                    <a:pt x="7620" y="2540"/>
                  </a:lnTo>
                  <a:close/>
                </a:path>
                <a:path w="7620" h="576579">
                  <a:moveTo>
                    <a:pt x="7620" y="5080"/>
                  </a:moveTo>
                  <a:lnTo>
                    <a:pt x="0" y="5080"/>
                  </a:lnTo>
                  <a:lnTo>
                    <a:pt x="0" y="8890"/>
                  </a:lnTo>
                  <a:lnTo>
                    <a:pt x="7620" y="8890"/>
                  </a:lnTo>
                  <a:lnTo>
                    <a:pt x="7620" y="5080"/>
                  </a:lnTo>
                  <a:close/>
                </a:path>
                <a:path w="7620" h="576579">
                  <a:moveTo>
                    <a:pt x="7620" y="8890"/>
                  </a:moveTo>
                  <a:lnTo>
                    <a:pt x="0" y="8890"/>
                  </a:lnTo>
                  <a:lnTo>
                    <a:pt x="0" y="11430"/>
                  </a:lnTo>
                  <a:lnTo>
                    <a:pt x="7620" y="11430"/>
                  </a:lnTo>
                  <a:lnTo>
                    <a:pt x="7620" y="8890"/>
                  </a:lnTo>
                  <a:close/>
                </a:path>
                <a:path w="7620" h="576579">
                  <a:moveTo>
                    <a:pt x="7620" y="11430"/>
                  </a:moveTo>
                  <a:lnTo>
                    <a:pt x="0" y="11430"/>
                  </a:lnTo>
                  <a:lnTo>
                    <a:pt x="0" y="15240"/>
                  </a:lnTo>
                  <a:lnTo>
                    <a:pt x="7620" y="15240"/>
                  </a:lnTo>
                  <a:lnTo>
                    <a:pt x="7620" y="11430"/>
                  </a:lnTo>
                  <a:close/>
                </a:path>
                <a:path w="7620" h="576579">
                  <a:moveTo>
                    <a:pt x="7620" y="15240"/>
                  </a:moveTo>
                  <a:lnTo>
                    <a:pt x="0" y="15240"/>
                  </a:lnTo>
                  <a:lnTo>
                    <a:pt x="0" y="21590"/>
                  </a:lnTo>
                  <a:lnTo>
                    <a:pt x="7620" y="21590"/>
                  </a:lnTo>
                  <a:lnTo>
                    <a:pt x="7620" y="15240"/>
                  </a:lnTo>
                  <a:close/>
                </a:path>
                <a:path w="7620" h="576579">
                  <a:moveTo>
                    <a:pt x="7620" y="21590"/>
                  </a:moveTo>
                  <a:lnTo>
                    <a:pt x="0" y="21590"/>
                  </a:lnTo>
                  <a:lnTo>
                    <a:pt x="0" y="24130"/>
                  </a:lnTo>
                  <a:lnTo>
                    <a:pt x="7620" y="24130"/>
                  </a:lnTo>
                  <a:lnTo>
                    <a:pt x="7620" y="21590"/>
                  </a:lnTo>
                  <a:close/>
                </a:path>
                <a:path w="7620" h="576579">
                  <a:moveTo>
                    <a:pt x="7620" y="24130"/>
                  </a:moveTo>
                  <a:lnTo>
                    <a:pt x="0" y="24130"/>
                  </a:lnTo>
                  <a:lnTo>
                    <a:pt x="0" y="27940"/>
                  </a:lnTo>
                  <a:lnTo>
                    <a:pt x="7620" y="27940"/>
                  </a:lnTo>
                  <a:lnTo>
                    <a:pt x="7620" y="24130"/>
                  </a:lnTo>
                  <a:close/>
                </a:path>
                <a:path w="7620" h="576579">
                  <a:moveTo>
                    <a:pt x="7620" y="27940"/>
                  </a:moveTo>
                  <a:lnTo>
                    <a:pt x="0" y="27940"/>
                  </a:lnTo>
                  <a:lnTo>
                    <a:pt x="0" y="30480"/>
                  </a:lnTo>
                  <a:lnTo>
                    <a:pt x="7620" y="30480"/>
                  </a:lnTo>
                  <a:lnTo>
                    <a:pt x="7620" y="27940"/>
                  </a:lnTo>
                  <a:close/>
                </a:path>
                <a:path w="7620" h="576579">
                  <a:moveTo>
                    <a:pt x="7620" y="30480"/>
                  </a:moveTo>
                  <a:lnTo>
                    <a:pt x="0" y="30480"/>
                  </a:lnTo>
                  <a:lnTo>
                    <a:pt x="0" y="34290"/>
                  </a:lnTo>
                  <a:lnTo>
                    <a:pt x="7620" y="34290"/>
                  </a:lnTo>
                  <a:lnTo>
                    <a:pt x="7620" y="30480"/>
                  </a:lnTo>
                  <a:close/>
                </a:path>
                <a:path w="7620" h="576579">
                  <a:moveTo>
                    <a:pt x="7620" y="34290"/>
                  </a:moveTo>
                  <a:lnTo>
                    <a:pt x="0" y="34290"/>
                  </a:lnTo>
                  <a:lnTo>
                    <a:pt x="0" y="36830"/>
                  </a:lnTo>
                  <a:lnTo>
                    <a:pt x="7620" y="36830"/>
                  </a:lnTo>
                  <a:lnTo>
                    <a:pt x="7620" y="34290"/>
                  </a:lnTo>
                  <a:close/>
                </a:path>
                <a:path w="7620" h="576579">
                  <a:moveTo>
                    <a:pt x="7620" y="36830"/>
                  </a:moveTo>
                  <a:lnTo>
                    <a:pt x="0" y="36830"/>
                  </a:lnTo>
                  <a:lnTo>
                    <a:pt x="0" y="40640"/>
                  </a:lnTo>
                  <a:lnTo>
                    <a:pt x="7620" y="40640"/>
                  </a:lnTo>
                  <a:lnTo>
                    <a:pt x="7620" y="36830"/>
                  </a:lnTo>
                  <a:close/>
                </a:path>
                <a:path w="7620" h="576579">
                  <a:moveTo>
                    <a:pt x="7620" y="40640"/>
                  </a:moveTo>
                  <a:lnTo>
                    <a:pt x="0" y="40640"/>
                  </a:lnTo>
                  <a:lnTo>
                    <a:pt x="0" y="43180"/>
                  </a:lnTo>
                  <a:lnTo>
                    <a:pt x="7620" y="43180"/>
                  </a:lnTo>
                  <a:lnTo>
                    <a:pt x="7620" y="40640"/>
                  </a:lnTo>
                  <a:close/>
                </a:path>
                <a:path w="7620" h="576579">
                  <a:moveTo>
                    <a:pt x="7620" y="43180"/>
                  </a:moveTo>
                  <a:lnTo>
                    <a:pt x="0" y="43180"/>
                  </a:lnTo>
                  <a:lnTo>
                    <a:pt x="0" y="46990"/>
                  </a:lnTo>
                  <a:lnTo>
                    <a:pt x="7620" y="46990"/>
                  </a:lnTo>
                  <a:lnTo>
                    <a:pt x="7620" y="43180"/>
                  </a:lnTo>
                  <a:close/>
                </a:path>
                <a:path w="7620" h="576579">
                  <a:moveTo>
                    <a:pt x="7620" y="46990"/>
                  </a:moveTo>
                  <a:lnTo>
                    <a:pt x="0" y="46990"/>
                  </a:lnTo>
                  <a:lnTo>
                    <a:pt x="0" y="49530"/>
                  </a:lnTo>
                  <a:lnTo>
                    <a:pt x="7620" y="49530"/>
                  </a:lnTo>
                  <a:lnTo>
                    <a:pt x="7620" y="46990"/>
                  </a:lnTo>
                  <a:close/>
                </a:path>
                <a:path w="7620" h="576579">
                  <a:moveTo>
                    <a:pt x="7620" y="49530"/>
                  </a:moveTo>
                  <a:lnTo>
                    <a:pt x="0" y="49530"/>
                  </a:lnTo>
                  <a:lnTo>
                    <a:pt x="0" y="53340"/>
                  </a:lnTo>
                  <a:lnTo>
                    <a:pt x="7620" y="53340"/>
                  </a:lnTo>
                  <a:lnTo>
                    <a:pt x="7620" y="49530"/>
                  </a:lnTo>
                  <a:close/>
                </a:path>
                <a:path w="7620" h="576579">
                  <a:moveTo>
                    <a:pt x="7620" y="53340"/>
                  </a:moveTo>
                  <a:lnTo>
                    <a:pt x="0" y="53340"/>
                  </a:lnTo>
                  <a:lnTo>
                    <a:pt x="0" y="55880"/>
                  </a:lnTo>
                  <a:lnTo>
                    <a:pt x="7620" y="55880"/>
                  </a:lnTo>
                  <a:lnTo>
                    <a:pt x="7620" y="53340"/>
                  </a:lnTo>
                  <a:close/>
                </a:path>
                <a:path w="7620" h="576579">
                  <a:moveTo>
                    <a:pt x="7620" y="55880"/>
                  </a:moveTo>
                  <a:lnTo>
                    <a:pt x="0" y="55880"/>
                  </a:lnTo>
                  <a:lnTo>
                    <a:pt x="0" y="59690"/>
                  </a:lnTo>
                  <a:lnTo>
                    <a:pt x="7620" y="59690"/>
                  </a:lnTo>
                  <a:lnTo>
                    <a:pt x="7620" y="55880"/>
                  </a:lnTo>
                  <a:close/>
                </a:path>
                <a:path w="7620" h="576579">
                  <a:moveTo>
                    <a:pt x="7620" y="59690"/>
                  </a:moveTo>
                  <a:lnTo>
                    <a:pt x="0" y="59690"/>
                  </a:lnTo>
                  <a:lnTo>
                    <a:pt x="0" y="62230"/>
                  </a:lnTo>
                  <a:lnTo>
                    <a:pt x="7620" y="62230"/>
                  </a:lnTo>
                  <a:lnTo>
                    <a:pt x="7620" y="59690"/>
                  </a:lnTo>
                  <a:close/>
                </a:path>
                <a:path w="7620" h="576579">
                  <a:moveTo>
                    <a:pt x="7620" y="62230"/>
                  </a:moveTo>
                  <a:lnTo>
                    <a:pt x="0" y="62230"/>
                  </a:lnTo>
                  <a:lnTo>
                    <a:pt x="0" y="66040"/>
                  </a:lnTo>
                  <a:lnTo>
                    <a:pt x="7620" y="66040"/>
                  </a:lnTo>
                  <a:lnTo>
                    <a:pt x="7620" y="62230"/>
                  </a:lnTo>
                  <a:close/>
                </a:path>
                <a:path w="7620" h="576579">
                  <a:moveTo>
                    <a:pt x="7620" y="66040"/>
                  </a:moveTo>
                  <a:lnTo>
                    <a:pt x="0" y="66040"/>
                  </a:lnTo>
                  <a:lnTo>
                    <a:pt x="0" y="68580"/>
                  </a:lnTo>
                  <a:lnTo>
                    <a:pt x="7620" y="68580"/>
                  </a:lnTo>
                  <a:lnTo>
                    <a:pt x="7620" y="66040"/>
                  </a:lnTo>
                  <a:close/>
                </a:path>
                <a:path w="7620" h="576579">
                  <a:moveTo>
                    <a:pt x="7620" y="68580"/>
                  </a:moveTo>
                  <a:lnTo>
                    <a:pt x="0" y="68580"/>
                  </a:lnTo>
                  <a:lnTo>
                    <a:pt x="0" y="72390"/>
                  </a:lnTo>
                  <a:lnTo>
                    <a:pt x="7620" y="72390"/>
                  </a:lnTo>
                  <a:lnTo>
                    <a:pt x="7620" y="68580"/>
                  </a:lnTo>
                  <a:close/>
                </a:path>
                <a:path w="7620" h="576579">
                  <a:moveTo>
                    <a:pt x="7620" y="72390"/>
                  </a:moveTo>
                  <a:lnTo>
                    <a:pt x="0" y="72390"/>
                  </a:lnTo>
                  <a:lnTo>
                    <a:pt x="0" y="74930"/>
                  </a:lnTo>
                  <a:lnTo>
                    <a:pt x="7620" y="74930"/>
                  </a:lnTo>
                  <a:lnTo>
                    <a:pt x="7620" y="72390"/>
                  </a:lnTo>
                  <a:close/>
                </a:path>
                <a:path w="7620" h="576579">
                  <a:moveTo>
                    <a:pt x="7620" y="74930"/>
                  </a:moveTo>
                  <a:lnTo>
                    <a:pt x="0" y="74930"/>
                  </a:lnTo>
                  <a:lnTo>
                    <a:pt x="0" y="81280"/>
                  </a:lnTo>
                  <a:lnTo>
                    <a:pt x="7620" y="81280"/>
                  </a:lnTo>
                  <a:lnTo>
                    <a:pt x="7620" y="74930"/>
                  </a:lnTo>
                  <a:close/>
                </a:path>
                <a:path w="7620" h="576579">
                  <a:moveTo>
                    <a:pt x="7620" y="81280"/>
                  </a:moveTo>
                  <a:lnTo>
                    <a:pt x="0" y="81280"/>
                  </a:lnTo>
                  <a:lnTo>
                    <a:pt x="0" y="87630"/>
                  </a:lnTo>
                  <a:lnTo>
                    <a:pt x="7620" y="87630"/>
                  </a:lnTo>
                  <a:lnTo>
                    <a:pt x="7620" y="81280"/>
                  </a:lnTo>
                  <a:close/>
                </a:path>
                <a:path w="7620" h="576579">
                  <a:moveTo>
                    <a:pt x="7620" y="87630"/>
                  </a:moveTo>
                  <a:lnTo>
                    <a:pt x="0" y="87630"/>
                  </a:lnTo>
                  <a:lnTo>
                    <a:pt x="0" y="91440"/>
                  </a:lnTo>
                  <a:lnTo>
                    <a:pt x="7620" y="91440"/>
                  </a:lnTo>
                  <a:lnTo>
                    <a:pt x="7620" y="87630"/>
                  </a:lnTo>
                  <a:close/>
                </a:path>
                <a:path w="7620" h="576579">
                  <a:moveTo>
                    <a:pt x="7620" y="91440"/>
                  </a:moveTo>
                  <a:lnTo>
                    <a:pt x="0" y="91440"/>
                  </a:lnTo>
                  <a:lnTo>
                    <a:pt x="0" y="93980"/>
                  </a:lnTo>
                  <a:lnTo>
                    <a:pt x="7620" y="93980"/>
                  </a:lnTo>
                  <a:lnTo>
                    <a:pt x="7620" y="91440"/>
                  </a:lnTo>
                  <a:close/>
                </a:path>
                <a:path w="7620" h="576579">
                  <a:moveTo>
                    <a:pt x="7620" y="93980"/>
                  </a:moveTo>
                  <a:lnTo>
                    <a:pt x="0" y="93980"/>
                  </a:lnTo>
                  <a:lnTo>
                    <a:pt x="0" y="100330"/>
                  </a:lnTo>
                  <a:lnTo>
                    <a:pt x="7620" y="100330"/>
                  </a:lnTo>
                  <a:lnTo>
                    <a:pt x="7620" y="93980"/>
                  </a:lnTo>
                  <a:close/>
                </a:path>
                <a:path w="7620" h="576579">
                  <a:moveTo>
                    <a:pt x="7620" y="100330"/>
                  </a:moveTo>
                  <a:lnTo>
                    <a:pt x="0" y="100330"/>
                  </a:lnTo>
                  <a:lnTo>
                    <a:pt x="0" y="106680"/>
                  </a:lnTo>
                  <a:lnTo>
                    <a:pt x="7620" y="106680"/>
                  </a:lnTo>
                  <a:lnTo>
                    <a:pt x="7620" y="100330"/>
                  </a:lnTo>
                  <a:close/>
                </a:path>
                <a:path w="7620" h="576579">
                  <a:moveTo>
                    <a:pt x="7620" y="106680"/>
                  </a:moveTo>
                  <a:lnTo>
                    <a:pt x="0" y="106680"/>
                  </a:lnTo>
                  <a:lnTo>
                    <a:pt x="0" y="113030"/>
                  </a:lnTo>
                  <a:lnTo>
                    <a:pt x="7620" y="113030"/>
                  </a:lnTo>
                  <a:lnTo>
                    <a:pt x="7620" y="106680"/>
                  </a:lnTo>
                  <a:close/>
                </a:path>
                <a:path w="7620" h="576579">
                  <a:moveTo>
                    <a:pt x="7620" y="113030"/>
                  </a:moveTo>
                  <a:lnTo>
                    <a:pt x="0" y="113030"/>
                  </a:lnTo>
                  <a:lnTo>
                    <a:pt x="0" y="116840"/>
                  </a:lnTo>
                  <a:lnTo>
                    <a:pt x="7620" y="116840"/>
                  </a:lnTo>
                  <a:lnTo>
                    <a:pt x="7620" y="113030"/>
                  </a:lnTo>
                  <a:close/>
                </a:path>
                <a:path w="7620" h="576579">
                  <a:moveTo>
                    <a:pt x="7620" y="116840"/>
                  </a:moveTo>
                  <a:lnTo>
                    <a:pt x="0" y="116840"/>
                  </a:lnTo>
                  <a:lnTo>
                    <a:pt x="0" y="119380"/>
                  </a:lnTo>
                  <a:lnTo>
                    <a:pt x="7620" y="119380"/>
                  </a:lnTo>
                  <a:lnTo>
                    <a:pt x="7620" y="116840"/>
                  </a:lnTo>
                  <a:close/>
                </a:path>
                <a:path w="7620" h="576579">
                  <a:moveTo>
                    <a:pt x="7620" y="119380"/>
                  </a:moveTo>
                  <a:lnTo>
                    <a:pt x="0" y="119380"/>
                  </a:lnTo>
                  <a:lnTo>
                    <a:pt x="0" y="123190"/>
                  </a:lnTo>
                  <a:lnTo>
                    <a:pt x="7620" y="123190"/>
                  </a:lnTo>
                  <a:lnTo>
                    <a:pt x="7620" y="119380"/>
                  </a:lnTo>
                  <a:close/>
                </a:path>
                <a:path w="7620" h="576579">
                  <a:moveTo>
                    <a:pt x="7620" y="123190"/>
                  </a:moveTo>
                  <a:lnTo>
                    <a:pt x="0" y="123190"/>
                  </a:lnTo>
                  <a:lnTo>
                    <a:pt x="0" y="125730"/>
                  </a:lnTo>
                  <a:lnTo>
                    <a:pt x="7620" y="125730"/>
                  </a:lnTo>
                  <a:lnTo>
                    <a:pt x="7620" y="123190"/>
                  </a:lnTo>
                  <a:close/>
                </a:path>
                <a:path w="7620" h="576579">
                  <a:moveTo>
                    <a:pt x="7620" y="125730"/>
                  </a:moveTo>
                  <a:lnTo>
                    <a:pt x="0" y="125730"/>
                  </a:lnTo>
                  <a:lnTo>
                    <a:pt x="0" y="129540"/>
                  </a:lnTo>
                  <a:lnTo>
                    <a:pt x="7620" y="129540"/>
                  </a:lnTo>
                  <a:lnTo>
                    <a:pt x="7620" y="125730"/>
                  </a:lnTo>
                  <a:close/>
                </a:path>
                <a:path w="7620" h="576579">
                  <a:moveTo>
                    <a:pt x="7620" y="129540"/>
                  </a:moveTo>
                  <a:lnTo>
                    <a:pt x="0" y="129540"/>
                  </a:lnTo>
                  <a:lnTo>
                    <a:pt x="0" y="132080"/>
                  </a:lnTo>
                  <a:lnTo>
                    <a:pt x="7620" y="132080"/>
                  </a:lnTo>
                  <a:lnTo>
                    <a:pt x="7620" y="129540"/>
                  </a:lnTo>
                  <a:close/>
                </a:path>
                <a:path w="7620" h="576579">
                  <a:moveTo>
                    <a:pt x="7620" y="132080"/>
                  </a:moveTo>
                  <a:lnTo>
                    <a:pt x="0" y="132080"/>
                  </a:lnTo>
                  <a:lnTo>
                    <a:pt x="0" y="135890"/>
                  </a:lnTo>
                  <a:lnTo>
                    <a:pt x="7620" y="135890"/>
                  </a:lnTo>
                  <a:lnTo>
                    <a:pt x="7620" y="132080"/>
                  </a:lnTo>
                  <a:close/>
                </a:path>
                <a:path w="7620" h="576579">
                  <a:moveTo>
                    <a:pt x="7620" y="135890"/>
                  </a:moveTo>
                  <a:lnTo>
                    <a:pt x="0" y="135890"/>
                  </a:lnTo>
                  <a:lnTo>
                    <a:pt x="0" y="138430"/>
                  </a:lnTo>
                  <a:lnTo>
                    <a:pt x="7620" y="138430"/>
                  </a:lnTo>
                  <a:lnTo>
                    <a:pt x="7620" y="135890"/>
                  </a:lnTo>
                  <a:close/>
                </a:path>
                <a:path w="7620" h="576579">
                  <a:moveTo>
                    <a:pt x="7620" y="138430"/>
                  </a:moveTo>
                  <a:lnTo>
                    <a:pt x="0" y="138430"/>
                  </a:lnTo>
                  <a:lnTo>
                    <a:pt x="0" y="142240"/>
                  </a:lnTo>
                  <a:lnTo>
                    <a:pt x="7620" y="142240"/>
                  </a:lnTo>
                  <a:lnTo>
                    <a:pt x="7620" y="138430"/>
                  </a:lnTo>
                  <a:close/>
                </a:path>
                <a:path w="7620" h="576579">
                  <a:moveTo>
                    <a:pt x="7620" y="142240"/>
                  </a:moveTo>
                  <a:lnTo>
                    <a:pt x="0" y="142240"/>
                  </a:lnTo>
                  <a:lnTo>
                    <a:pt x="0" y="144780"/>
                  </a:lnTo>
                  <a:lnTo>
                    <a:pt x="7620" y="144780"/>
                  </a:lnTo>
                  <a:lnTo>
                    <a:pt x="7620" y="142240"/>
                  </a:lnTo>
                  <a:close/>
                </a:path>
                <a:path w="7620" h="576579">
                  <a:moveTo>
                    <a:pt x="7620" y="144780"/>
                  </a:moveTo>
                  <a:lnTo>
                    <a:pt x="0" y="144780"/>
                  </a:lnTo>
                  <a:lnTo>
                    <a:pt x="0" y="151130"/>
                  </a:lnTo>
                  <a:lnTo>
                    <a:pt x="7620" y="151130"/>
                  </a:lnTo>
                  <a:lnTo>
                    <a:pt x="7620" y="144780"/>
                  </a:lnTo>
                  <a:close/>
                </a:path>
                <a:path w="7620" h="576579">
                  <a:moveTo>
                    <a:pt x="7620" y="151130"/>
                  </a:moveTo>
                  <a:lnTo>
                    <a:pt x="0" y="151130"/>
                  </a:lnTo>
                  <a:lnTo>
                    <a:pt x="0" y="154940"/>
                  </a:lnTo>
                  <a:lnTo>
                    <a:pt x="7620" y="154940"/>
                  </a:lnTo>
                  <a:lnTo>
                    <a:pt x="7620" y="151130"/>
                  </a:lnTo>
                  <a:close/>
                </a:path>
                <a:path w="7620" h="576579">
                  <a:moveTo>
                    <a:pt x="7620" y="154940"/>
                  </a:moveTo>
                  <a:lnTo>
                    <a:pt x="0" y="154940"/>
                  </a:lnTo>
                  <a:lnTo>
                    <a:pt x="0" y="157480"/>
                  </a:lnTo>
                  <a:lnTo>
                    <a:pt x="7620" y="157480"/>
                  </a:lnTo>
                  <a:lnTo>
                    <a:pt x="7620" y="154940"/>
                  </a:lnTo>
                  <a:close/>
                </a:path>
                <a:path w="7620" h="576579">
                  <a:moveTo>
                    <a:pt x="7620" y="157480"/>
                  </a:moveTo>
                  <a:lnTo>
                    <a:pt x="0" y="157480"/>
                  </a:lnTo>
                  <a:lnTo>
                    <a:pt x="0" y="161290"/>
                  </a:lnTo>
                  <a:lnTo>
                    <a:pt x="7620" y="161290"/>
                  </a:lnTo>
                  <a:lnTo>
                    <a:pt x="7620" y="157480"/>
                  </a:lnTo>
                  <a:close/>
                </a:path>
                <a:path w="7620" h="576579">
                  <a:moveTo>
                    <a:pt x="7620" y="161290"/>
                  </a:moveTo>
                  <a:lnTo>
                    <a:pt x="0" y="161290"/>
                  </a:lnTo>
                  <a:lnTo>
                    <a:pt x="0" y="163830"/>
                  </a:lnTo>
                  <a:lnTo>
                    <a:pt x="7620" y="163830"/>
                  </a:lnTo>
                  <a:lnTo>
                    <a:pt x="7620" y="161290"/>
                  </a:lnTo>
                  <a:close/>
                </a:path>
                <a:path w="7620" h="576579">
                  <a:moveTo>
                    <a:pt x="7620" y="163830"/>
                  </a:moveTo>
                  <a:lnTo>
                    <a:pt x="0" y="163830"/>
                  </a:lnTo>
                  <a:lnTo>
                    <a:pt x="0" y="167640"/>
                  </a:lnTo>
                  <a:lnTo>
                    <a:pt x="7620" y="167640"/>
                  </a:lnTo>
                  <a:lnTo>
                    <a:pt x="7620" y="163830"/>
                  </a:lnTo>
                  <a:close/>
                </a:path>
                <a:path w="7620" h="576579">
                  <a:moveTo>
                    <a:pt x="7620" y="167640"/>
                  </a:moveTo>
                  <a:lnTo>
                    <a:pt x="0" y="167640"/>
                  </a:lnTo>
                  <a:lnTo>
                    <a:pt x="0" y="201930"/>
                  </a:lnTo>
                  <a:lnTo>
                    <a:pt x="7620" y="201930"/>
                  </a:lnTo>
                  <a:lnTo>
                    <a:pt x="7620" y="167640"/>
                  </a:lnTo>
                  <a:close/>
                </a:path>
                <a:path w="7620" h="576579">
                  <a:moveTo>
                    <a:pt x="7620" y="201930"/>
                  </a:moveTo>
                  <a:lnTo>
                    <a:pt x="0" y="201930"/>
                  </a:lnTo>
                  <a:lnTo>
                    <a:pt x="0" y="271780"/>
                  </a:lnTo>
                  <a:lnTo>
                    <a:pt x="7620" y="271780"/>
                  </a:lnTo>
                  <a:lnTo>
                    <a:pt x="7620" y="201930"/>
                  </a:lnTo>
                  <a:close/>
                </a:path>
                <a:path w="7620" h="576579">
                  <a:moveTo>
                    <a:pt x="7620" y="271780"/>
                  </a:moveTo>
                  <a:lnTo>
                    <a:pt x="0" y="271780"/>
                  </a:lnTo>
                  <a:lnTo>
                    <a:pt x="0" y="374650"/>
                  </a:lnTo>
                  <a:lnTo>
                    <a:pt x="7620" y="374650"/>
                  </a:lnTo>
                  <a:lnTo>
                    <a:pt x="7620" y="271780"/>
                  </a:lnTo>
                  <a:close/>
                </a:path>
                <a:path w="7620" h="576579">
                  <a:moveTo>
                    <a:pt x="6350" y="575310"/>
                  </a:moveTo>
                  <a:lnTo>
                    <a:pt x="5080" y="575310"/>
                  </a:lnTo>
                  <a:lnTo>
                    <a:pt x="5080" y="576580"/>
                  </a:lnTo>
                  <a:lnTo>
                    <a:pt x="6350" y="576580"/>
                  </a:lnTo>
                  <a:lnTo>
                    <a:pt x="6350" y="575310"/>
                  </a:lnTo>
                  <a:close/>
                </a:path>
                <a:path w="7620" h="576579">
                  <a:moveTo>
                    <a:pt x="7620" y="570230"/>
                  </a:moveTo>
                  <a:lnTo>
                    <a:pt x="0" y="570230"/>
                  </a:lnTo>
                  <a:lnTo>
                    <a:pt x="0" y="571500"/>
                  </a:lnTo>
                  <a:lnTo>
                    <a:pt x="1270" y="571500"/>
                  </a:lnTo>
                  <a:lnTo>
                    <a:pt x="1270" y="574040"/>
                  </a:lnTo>
                  <a:lnTo>
                    <a:pt x="3810" y="574040"/>
                  </a:lnTo>
                  <a:lnTo>
                    <a:pt x="3810" y="575310"/>
                  </a:lnTo>
                  <a:lnTo>
                    <a:pt x="7620" y="575310"/>
                  </a:lnTo>
                  <a:lnTo>
                    <a:pt x="7620" y="570230"/>
                  </a:lnTo>
                  <a:close/>
                </a:path>
                <a:path w="7620" h="576579">
                  <a:moveTo>
                    <a:pt x="7620" y="563880"/>
                  </a:moveTo>
                  <a:lnTo>
                    <a:pt x="0" y="563880"/>
                  </a:lnTo>
                  <a:lnTo>
                    <a:pt x="0" y="568960"/>
                  </a:lnTo>
                  <a:lnTo>
                    <a:pt x="7620" y="568960"/>
                  </a:lnTo>
                  <a:lnTo>
                    <a:pt x="7620" y="563880"/>
                  </a:lnTo>
                  <a:close/>
                </a:path>
                <a:path w="7620" h="576579">
                  <a:moveTo>
                    <a:pt x="7620" y="557530"/>
                  </a:moveTo>
                  <a:lnTo>
                    <a:pt x="0" y="557530"/>
                  </a:lnTo>
                  <a:lnTo>
                    <a:pt x="0" y="562610"/>
                  </a:lnTo>
                  <a:lnTo>
                    <a:pt x="7620" y="562610"/>
                  </a:lnTo>
                  <a:lnTo>
                    <a:pt x="7620" y="557530"/>
                  </a:lnTo>
                  <a:close/>
                </a:path>
                <a:path w="7620" h="576579">
                  <a:moveTo>
                    <a:pt x="7620" y="551180"/>
                  </a:moveTo>
                  <a:lnTo>
                    <a:pt x="0" y="551180"/>
                  </a:lnTo>
                  <a:lnTo>
                    <a:pt x="0" y="556260"/>
                  </a:lnTo>
                  <a:lnTo>
                    <a:pt x="7620" y="556260"/>
                  </a:lnTo>
                  <a:lnTo>
                    <a:pt x="7620" y="551180"/>
                  </a:lnTo>
                  <a:close/>
                </a:path>
                <a:path w="7620" h="576579">
                  <a:moveTo>
                    <a:pt x="7620" y="544830"/>
                  </a:moveTo>
                  <a:lnTo>
                    <a:pt x="0" y="544830"/>
                  </a:lnTo>
                  <a:lnTo>
                    <a:pt x="0" y="549910"/>
                  </a:lnTo>
                  <a:lnTo>
                    <a:pt x="7620" y="549910"/>
                  </a:lnTo>
                  <a:lnTo>
                    <a:pt x="7620" y="544830"/>
                  </a:lnTo>
                  <a:close/>
                </a:path>
                <a:path w="7620" h="576579">
                  <a:moveTo>
                    <a:pt x="7620" y="538480"/>
                  </a:moveTo>
                  <a:lnTo>
                    <a:pt x="0" y="538480"/>
                  </a:lnTo>
                  <a:lnTo>
                    <a:pt x="0" y="543560"/>
                  </a:lnTo>
                  <a:lnTo>
                    <a:pt x="7620" y="543560"/>
                  </a:lnTo>
                  <a:lnTo>
                    <a:pt x="7620" y="538480"/>
                  </a:lnTo>
                  <a:close/>
                </a:path>
                <a:path w="7620" h="576579">
                  <a:moveTo>
                    <a:pt x="7620" y="532130"/>
                  </a:moveTo>
                  <a:lnTo>
                    <a:pt x="0" y="532130"/>
                  </a:lnTo>
                  <a:lnTo>
                    <a:pt x="0" y="537210"/>
                  </a:lnTo>
                  <a:lnTo>
                    <a:pt x="7620" y="537210"/>
                  </a:lnTo>
                  <a:lnTo>
                    <a:pt x="7620" y="532130"/>
                  </a:lnTo>
                  <a:close/>
                </a:path>
                <a:path w="7620" h="576579">
                  <a:moveTo>
                    <a:pt x="7620" y="525780"/>
                  </a:moveTo>
                  <a:lnTo>
                    <a:pt x="0" y="525780"/>
                  </a:lnTo>
                  <a:lnTo>
                    <a:pt x="0" y="530860"/>
                  </a:lnTo>
                  <a:lnTo>
                    <a:pt x="7620" y="530860"/>
                  </a:lnTo>
                  <a:lnTo>
                    <a:pt x="7620" y="525780"/>
                  </a:lnTo>
                  <a:close/>
                </a:path>
                <a:path w="7620" h="576579">
                  <a:moveTo>
                    <a:pt x="7620" y="519430"/>
                  </a:moveTo>
                  <a:lnTo>
                    <a:pt x="0" y="519430"/>
                  </a:lnTo>
                  <a:lnTo>
                    <a:pt x="0" y="524510"/>
                  </a:lnTo>
                  <a:lnTo>
                    <a:pt x="7620" y="524510"/>
                  </a:lnTo>
                  <a:lnTo>
                    <a:pt x="7620" y="519430"/>
                  </a:lnTo>
                  <a:close/>
                </a:path>
                <a:path w="7620" h="576579">
                  <a:moveTo>
                    <a:pt x="7620" y="513080"/>
                  </a:moveTo>
                  <a:lnTo>
                    <a:pt x="0" y="513080"/>
                  </a:lnTo>
                  <a:lnTo>
                    <a:pt x="0" y="518160"/>
                  </a:lnTo>
                  <a:lnTo>
                    <a:pt x="7620" y="518160"/>
                  </a:lnTo>
                  <a:lnTo>
                    <a:pt x="7620" y="513080"/>
                  </a:lnTo>
                  <a:close/>
                </a:path>
                <a:path w="7620" h="576579">
                  <a:moveTo>
                    <a:pt x="7620" y="506730"/>
                  </a:moveTo>
                  <a:lnTo>
                    <a:pt x="0" y="506730"/>
                  </a:lnTo>
                  <a:lnTo>
                    <a:pt x="0" y="511810"/>
                  </a:lnTo>
                  <a:lnTo>
                    <a:pt x="7620" y="511810"/>
                  </a:lnTo>
                  <a:lnTo>
                    <a:pt x="7620" y="506730"/>
                  </a:lnTo>
                  <a:close/>
                </a:path>
                <a:path w="7620" h="576579">
                  <a:moveTo>
                    <a:pt x="7620" y="499110"/>
                  </a:moveTo>
                  <a:lnTo>
                    <a:pt x="0" y="499110"/>
                  </a:lnTo>
                  <a:lnTo>
                    <a:pt x="0" y="505460"/>
                  </a:lnTo>
                  <a:lnTo>
                    <a:pt x="7620" y="505460"/>
                  </a:lnTo>
                  <a:lnTo>
                    <a:pt x="7620" y="499110"/>
                  </a:lnTo>
                  <a:close/>
                </a:path>
                <a:path w="7620" h="576579">
                  <a:moveTo>
                    <a:pt x="7620" y="494030"/>
                  </a:moveTo>
                  <a:lnTo>
                    <a:pt x="0" y="494030"/>
                  </a:lnTo>
                  <a:lnTo>
                    <a:pt x="0" y="497840"/>
                  </a:lnTo>
                  <a:lnTo>
                    <a:pt x="7620" y="497840"/>
                  </a:lnTo>
                  <a:lnTo>
                    <a:pt x="7620" y="494030"/>
                  </a:lnTo>
                  <a:close/>
                </a:path>
                <a:path w="7620" h="576579">
                  <a:moveTo>
                    <a:pt x="7620" y="487680"/>
                  </a:moveTo>
                  <a:lnTo>
                    <a:pt x="0" y="487680"/>
                  </a:lnTo>
                  <a:lnTo>
                    <a:pt x="0" y="492760"/>
                  </a:lnTo>
                  <a:lnTo>
                    <a:pt x="7620" y="492760"/>
                  </a:lnTo>
                  <a:lnTo>
                    <a:pt x="7620" y="487680"/>
                  </a:lnTo>
                  <a:close/>
                </a:path>
                <a:path w="7620" h="576579">
                  <a:moveTo>
                    <a:pt x="7620" y="480060"/>
                  </a:moveTo>
                  <a:lnTo>
                    <a:pt x="0" y="480060"/>
                  </a:lnTo>
                  <a:lnTo>
                    <a:pt x="0" y="486410"/>
                  </a:lnTo>
                  <a:lnTo>
                    <a:pt x="7620" y="486410"/>
                  </a:lnTo>
                  <a:lnTo>
                    <a:pt x="7620" y="480060"/>
                  </a:lnTo>
                  <a:close/>
                </a:path>
                <a:path w="7620" h="576579">
                  <a:moveTo>
                    <a:pt x="7620" y="474980"/>
                  </a:moveTo>
                  <a:lnTo>
                    <a:pt x="0" y="474980"/>
                  </a:lnTo>
                  <a:lnTo>
                    <a:pt x="0" y="478790"/>
                  </a:lnTo>
                  <a:lnTo>
                    <a:pt x="7620" y="478790"/>
                  </a:lnTo>
                  <a:lnTo>
                    <a:pt x="7620" y="474980"/>
                  </a:lnTo>
                  <a:close/>
                </a:path>
                <a:path w="7620" h="576579">
                  <a:moveTo>
                    <a:pt x="7620" y="468630"/>
                  </a:moveTo>
                  <a:lnTo>
                    <a:pt x="0" y="468630"/>
                  </a:lnTo>
                  <a:lnTo>
                    <a:pt x="0" y="473710"/>
                  </a:lnTo>
                  <a:lnTo>
                    <a:pt x="7620" y="473710"/>
                  </a:lnTo>
                  <a:lnTo>
                    <a:pt x="7620" y="468630"/>
                  </a:lnTo>
                  <a:close/>
                </a:path>
                <a:path w="7620" h="576579">
                  <a:moveTo>
                    <a:pt x="7620" y="462280"/>
                  </a:moveTo>
                  <a:lnTo>
                    <a:pt x="0" y="462280"/>
                  </a:lnTo>
                  <a:lnTo>
                    <a:pt x="0" y="467360"/>
                  </a:lnTo>
                  <a:lnTo>
                    <a:pt x="7620" y="467360"/>
                  </a:lnTo>
                  <a:lnTo>
                    <a:pt x="7620" y="462280"/>
                  </a:lnTo>
                  <a:close/>
                </a:path>
                <a:path w="7620" h="576579">
                  <a:moveTo>
                    <a:pt x="7620" y="455930"/>
                  </a:moveTo>
                  <a:lnTo>
                    <a:pt x="0" y="455930"/>
                  </a:lnTo>
                  <a:lnTo>
                    <a:pt x="0" y="461010"/>
                  </a:lnTo>
                  <a:lnTo>
                    <a:pt x="7620" y="461010"/>
                  </a:lnTo>
                  <a:lnTo>
                    <a:pt x="7620" y="455930"/>
                  </a:lnTo>
                  <a:close/>
                </a:path>
                <a:path w="7620" h="576579">
                  <a:moveTo>
                    <a:pt x="7620" y="449580"/>
                  </a:moveTo>
                  <a:lnTo>
                    <a:pt x="0" y="449580"/>
                  </a:lnTo>
                  <a:lnTo>
                    <a:pt x="0" y="454660"/>
                  </a:lnTo>
                  <a:lnTo>
                    <a:pt x="7620" y="454660"/>
                  </a:lnTo>
                  <a:lnTo>
                    <a:pt x="7620" y="449580"/>
                  </a:lnTo>
                  <a:close/>
                </a:path>
                <a:path w="7620" h="576579">
                  <a:moveTo>
                    <a:pt x="7620" y="443230"/>
                  </a:moveTo>
                  <a:lnTo>
                    <a:pt x="0" y="443230"/>
                  </a:lnTo>
                  <a:lnTo>
                    <a:pt x="0" y="448310"/>
                  </a:lnTo>
                  <a:lnTo>
                    <a:pt x="7620" y="448310"/>
                  </a:lnTo>
                  <a:lnTo>
                    <a:pt x="7620" y="443230"/>
                  </a:lnTo>
                  <a:close/>
                </a:path>
                <a:path w="7620" h="576579">
                  <a:moveTo>
                    <a:pt x="7620" y="436880"/>
                  </a:moveTo>
                  <a:lnTo>
                    <a:pt x="0" y="436880"/>
                  </a:lnTo>
                  <a:lnTo>
                    <a:pt x="0" y="441960"/>
                  </a:lnTo>
                  <a:lnTo>
                    <a:pt x="7620" y="441960"/>
                  </a:lnTo>
                  <a:lnTo>
                    <a:pt x="7620" y="436880"/>
                  </a:lnTo>
                  <a:close/>
                </a:path>
                <a:path w="7620" h="576579">
                  <a:moveTo>
                    <a:pt x="7620" y="430530"/>
                  </a:moveTo>
                  <a:lnTo>
                    <a:pt x="0" y="430530"/>
                  </a:lnTo>
                  <a:lnTo>
                    <a:pt x="0" y="435610"/>
                  </a:lnTo>
                  <a:lnTo>
                    <a:pt x="7620" y="435610"/>
                  </a:lnTo>
                  <a:lnTo>
                    <a:pt x="7620" y="430530"/>
                  </a:lnTo>
                  <a:close/>
                </a:path>
                <a:path w="7620" h="576579">
                  <a:moveTo>
                    <a:pt x="7620" y="424180"/>
                  </a:moveTo>
                  <a:lnTo>
                    <a:pt x="0" y="424180"/>
                  </a:lnTo>
                  <a:lnTo>
                    <a:pt x="0" y="429260"/>
                  </a:lnTo>
                  <a:lnTo>
                    <a:pt x="7620" y="429260"/>
                  </a:lnTo>
                  <a:lnTo>
                    <a:pt x="7620" y="424180"/>
                  </a:lnTo>
                  <a:close/>
                </a:path>
                <a:path w="7620" h="576579">
                  <a:moveTo>
                    <a:pt x="7620" y="417830"/>
                  </a:moveTo>
                  <a:lnTo>
                    <a:pt x="0" y="417830"/>
                  </a:lnTo>
                  <a:lnTo>
                    <a:pt x="0" y="422910"/>
                  </a:lnTo>
                  <a:lnTo>
                    <a:pt x="7620" y="422910"/>
                  </a:lnTo>
                  <a:lnTo>
                    <a:pt x="7620" y="417830"/>
                  </a:lnTo>
                  <a:close/>
                </a:path>
                <a:path w="7620" h="576579">
                  <a:moveTo>
                    <a:pt x="7620" y="411480"/>
                  </a:moveTo>
                  <a:lnTo>
                    <a:pt x="0" y="411480"/>
                  </a:lnTo>
                  <a:lnTo>
                    <a:pt x="0" y="416560"/>
                  </a:lnTo>
                  <a:lnTo>
                    <a:pt x="7620" y="416560"/>
                  </a:lnTo>
                  <a:lnTo>
                    <a:pt x="7620" y="411480"/>
                  </a:lnTo>
                  <a:close/>
                </a:path>
                <a:path w="7620" h="576579">
                  <a:moveTo>
                    <a:pt x="7620" y="405130"/>
                  </a:moveTo>
                  <a:lnTo>
                    <a:pt x="0" y="405130"/>
                  </a:lnTo>
                  <a:lnTo>
                    <a:pt x="0" y="410210"/>
                  </a:lnTo>
                  <a:lnTo>
                    <a:pt x="7620" y="410210"/>
                  </a:lnTo>
                  <a:lnTo>
                    <a:pt x="7620" y="405130"/>
                  </a:lnTo>
                  <a:close/>
                </a:path>
                <a:path w="7620" h="576579">
                  <a:moveTo>
                    <a:pt x="7620" y="398780"/>
                  </a:moveTo>
                  <a:lnTo>
                    <a:pt x="0" y="398780"/>
                  </a:lnTo>
                  <a:lnTo>
                    <a:pt x="0" y="403860"/>
                  </a:lnTo>
                  <a:lnTo>
                    <a:pt x="7620" y="403860"/>
                  </a:lnTo>
                  <a:lnTo>
                    <a:pt x="7620" y="398780"/>
                  </a:lnTo>
                  <a:close/>
                </a:path>
                <a:path w="7620" h="576579">
                  <a:moveTo>
                    <a:pt x="7620" y="392430"/>
                  </a:moveTo>
                  <a:lnTo>
                    <a:pt x="0" y="392430"/>
                  </a:lnTo>
                  <a:lnTo>
                    <a:pt x="0" y="397510"/>
                  </a:lnTo>
                  <a:lnTo>
                    <a:pt x="7620" y="397510"/>
                  </a:lnTo>
                  <a:lnTo>
                    <a:pt x="7620" y="392430"/>
                  </a:lnTo>
                  <a:close/>
                </a:path>
                <a:path w="7620" h="576579">
                  <a:moveTo>
                    <a:pt x="7620" y="386080"/>
                  </a:moveTo>
                  <a:lnTo>
                    <a:pt x="0" y="386080"/>
                  </a:lnTo>
                  <a:lnTo>
                    <a:pt x="0" y="391160"/>
                  </a:lnTo>
                  <a:lnTo>
                    <a:pt x="7620" y="391160"/>
                  </a:lnTo>
                  <a:lnTo>
                    <a:pt x="7620" y="386080"/>
                  </a:lnTo>
                  <a:close/>
                </a:path>
                <a:path w="7620" h="576579">
                  <a:moveTo>
                    <a:pt x="7620" y="379730"/>
                  </a:moveTo>
                  <a:lnTo>
                    <a:pt x="0" y="379730"/>
                  </a:lnTo>
                  <a:lnTo>
                    <a:pt x="0" y="384810"/>
                  </a:lnTo>
                  <a:lnTo>
                    <a:pt x="7620" y="384810"/>
                  </a:lnTo>
                  <a:lnTo>
                    <a:pt x="7620" y="379730"/>
                  </a:lnTo>
                  <a:close/>
                </a:path>
                <a:path w="7620" h="576579">
                  <a:moveTo>
                    <a:pt x="7620" y="375920"/>
                  </a:moveTo>
                  <a:lnTo>
                    <a:pt x="0" y="375920"/>
                  </a:lnTo>
                  <a:lnTo>
                    <a:pt x="0" y="378460"/>
                  </a:lnTo>
                  <a:lnTo>
                    <a:pt x="7620" y="378460"/>
                  </a:lnTo>
                  <a:lnTo>
                    <a:pt x="7620" y="375920"/>
                  </a:lnTo>
                  <a:close/>
                </a:path>
              </a:pathLst>
            </a:custGeom>
            <a:solidFill>
              <a:srgbClr val="1B00FA"/>
            </a:solidFill>
          </p:spPr>
          <p:txBody>
            <a:bodyPr bIns="0" lIns="0" rIns="0" rtlCol="0" tIns="0" wrap="square"/>
            <a:p/>
          </p:txBody>
        </p:sp>
        <p:sp>
          <p:nvSpPr>
            <p:cNvPr id="1051105" name="object 2421"/>
            <p:cNvSpPr/>
            <p:nvPr/>
          </p:nvSpPr>
          <p:spPr>
            <a:xfrm>
              <a:off x="6179820" y="5872480"/>
              <a:ext cx="7620" cy="563880"/>
            </a:xfrm>
            <a:custGeom>
              <a:avLst/>
              <a:ahLst/>
              <a:rect l="l" t="t" r="r" b="b"/>
              <a:pathLst>
                <a:path w="7620" h="563879">
                  <a:moveTo>
                    <a:pt x="7619" y="0"/>
                  </a:moveTo>
                  <a:lnTo>
                    <a:pt x="6350" y="0"/>
                  </a:lnTo>
                  <a:lnTo>
                    <a:pt x="6350" y="1270"/>
                  </a:lnTo>
                  <a:lnTo>
                    <a:pt x="5079" y="1270"/>
                  </a:lnTo>
                  <a:lnTo>
                    <a:pt x="5079" y="2540"/>
                  </a:lnTo>
                  <a:lnTo>
                    <a:pt x="7619" y="2540"/>
                  </a:lnTo>
                  <a:lnTo>
                    <a:pt x="7619" y="0"/>
                  </a:lnTo>
                  <a:close/>
                </a:path>
                <a:path w="7620" h="563879">
                  <a:moveTo>
                    <a:pt x="7619" y="2540"/>
                  </a:moveTo>
                  <a:lnTo>
                    <a:pt x="3809" y="2540"/>
                  </a:lnTo>
                  <a:lnTo>
                    <a:pt x="3809" y="3810"/>
                  </a:lnTo>
                  <a:lnTo>
                    <a:pt x="2539" y="3810"/>
                  </a:lnTo>
                  <a:lnTo>
                    <a:pt x="2539" y="5080"/>
                  </a:lnTo>
                  <a:lnTo>
                    <a:pt x="7619" y="5080"/>
                  </a:lnTo>
                  <a:lnTo>
                    <a:pt x="7619" y="2540"/>
                  </a:lnTo>
                  <a:close/>
                </a:path>
                <a:path w="7620" h="563879">
                  <a:moveTo>
                    <a:pt x="7619" y="5080"/>
                  </a:moveTo>
                  <a:lnTo>
                    <a:pt x="1269" y="5080"/>
                  </a:lnTo>
                  <a:lnTo>
                    <a:pt x="1269" y="6350"/>
                  </a:lnTo>
                  <a:lnTo>
                    <a:pt x="0" y="6350"/>
                  </a:lnTo>
                  <a:lnTo>
                    <a:pt x="0" y="8890"/>
                  </a:lnTo>
                  <a:lnTo>
                    <a:pt x="7619" y="8890"/>
                  </a:lnTo>
                  <a:lnTo>
                    <a:pt x="7619" y="5080"/>
                  </a:lnTo>
                  <a:close/>
                </a:path>
                <a:path w="7620" h="563879">
                  <a:moveTo>
                    <a:pt x="7619" y="8890"/>
                  </a:moveTo>
                  <a:lnTo>
                    <a:pt x="0" y="8890"/>
                  </a:lnTo>
                  <a:lnTo>
                    <a:pt x="0" y="15240"/>
                  </a:lnTo>
                  <a:lnTo>
                    <a:pt x="7619" y="15240"/>
                  </a:lnTo>
                  <a:lnTo>
                    <a:pt x="7619" y="8890"/>
                  </a:lnTo>
                  <a:close/>
                </a:path>
                <a:path w="7620" h="563879">
                  <a:moveTo>
                    <a:pt x="7619" y="15240"/>
                  </a:moveTo>
                  <a:lnTo>
                    <a:pt x="0" y="15240"/>
                  </a:lnTo>
                  <a:lnTo>
                    <a:pt x="0" y="17780"/>
                  </a:lnTo>
                  <a:lnTo>
                    <a:pt x="7619" y="17780"/>
                  </a:lnTo>
                  <a:lnTo>
                    <a:pt x="7619" y="15240"/>
                  </a:lnTo>
                  <a:close/>
                </a:path>
                <a:path w="7620" h="563879">
                  <a:moveTo>
                    <a:pt x="7619" y="17780"/>
                  </a:moveTo>
                  <a:lnTo>
                    <a:pt x="0" y="17780"/>
                  </a:lnTo>
                  <a:lnTo>
                    <a:pt x="0" y="21590"/>
                  </a:lnTo>
                  <a:lnTo>
                    <a:pt x="7619" y="21590"/>
                  </a:lnTo>
                  <a:lnTo>
                    <a:pt x="7619" y="17780"/>
                  </a:lnTo>
                  <a:close/>
                </a:path>
                <a:path w="7620" h="563879">
                  <a:moveTo>
                    <a:pt x="7619" y="21590"/>
                  </a:moveTo>
                  <a:lnTo>
                    <a:pt x="0" y="21590"/>
                  </a:lnTo>
                  <a:lnTo>
                    <a:pt x="0" y="24130"/>
                  </a:lnTo>
                  <a:lnTo>
                    <a:pt x="7619" y="24130"/>
                  </a:lnTo>
                  <a:lnTo>
                    <a:pt x="7619" y="21590"/>
                  </a:lnTo>
                  <a:close/>
                </a:path>
                <a:path w="7620" h="563879">
                  <a:moveTo>
                    <a:pt x="7619" y="24130"/>
                  </a:moveTo>
                  <a:lnTo>
                    <a:pt x="0" y="24130"/>
                  </a:lnTo>
                  <a:lnTo>
                    <a:pt x="0" y="27940"/>
                  </a:lnTo>
                  <a:lnTo>
                    <a:pt x="7619" y="27940"/>
                  </a:lnTo>
                  <a:lnTo>
                    <a:pt x="7619" y="24130"/>
                  </a:lnTo>
                  <a:close/>
                </a:path>
                <a:path w="7620" h="563879">
                  <a:moveTo>
                    <a:pt x="7619" y="27940"/>
                  </a:moveTo>
                  <a:lnTo>
                    <a:pt x="0" y="27940"/>
                  </a:lnTo>
                  <a:lnTo>
                    <a:pt x="0" y="30480"/>
                  </a:lnTo>
                  <a:lnTo>
                    <a:pt x="7619" y="30480"/>
                  </a:lnTo>
                  <a:lnTo>
                    <a:pt x="7619" y="27940"/>
                  </a:lnTo>
                  <a:close/>
                </a:path>
                <a:path w="7620" h="563879">
                  <a:moveTo>
                    <a:pt x="7619" y="30480"/>
                  </a:moveTo>
                  <a:lnTo>
                    <a:pt x="0" y="30480"/>
                  </a:lnTo>
                  <a:lnTo>
                    <a:pt x="0" y="34290"/>
                  </a:lnTo>
                  <a:lnTo>
                    <a:pt x="7619" y="34290"/>
                  </a:lnTo>
                  <a:lnTo>
                    <a:pt x="7619" y="30480"/>
                  </a:lnTo>
                  <a:close/>
                </a:path>
                <a:path w="7620" h="563879">
                  <a:moveTo>
                    <a:pt x="7619" y="34290"/>
                  </a:moveTo>
                  <a:lnTo>
                    <a:pt x="0" y="34290"/>
                  </a:lnTo>
                  <a:lnTo>
                    <a:pt x="0" y="36830"/>
                  </a:lnTo>
                  <a:lnTo>
                    <a:pt x="7619" y="36830"/>
                  </a:lnTo>
                  <a:lnTo>
                    <a:pt x="7619" y="34290"/>
                  </a:lnTo>
                  <a:close/>
                </a:path>
                <a:path w="7620" h="563879">
                  <a:moveTo>
                    <a:pt x="7619" y="36830"/>
                  </a:moveTo>
                  <a:lnTo>
                    <a:pt x="0" y="36830"/>
                  </a:lnTo>
                  <a:lnTo>
                    <a:pt x="0" y="40640"/>
                  </a:lnTo>
                  <a:lnTo>
                    <a:pt x="7619" y="40640"/>
                  </a:lnTo>
                  <a:lnTo>
                    <a:pt x="7619" y="36830"/>
                  </a:lnTo>
                  <a:close/>
                </a:path>
                <a:path w="7620" h="563879">
                  <a:moveTo>
                    <a:pt x="7619" y="40640"/>
                  </a:moveTo>
                  <a:lnTo>
                    <a:pt x="0" y="40640"/>
                  </a:lnTo>
                  <a:lnTo>
                    <a:pt x="0" y="43180"/>
                  </a:lnTo>
                  <a:lnTo>
                    <a:pt x="7619" y="43180"/>
                  </a:lnTo>
                  <a:lnTo>
                    <a:pt x="7619" y="40640"/>
                  </a:lnTo>
                  <a:close/>
                </a:path>
                <a:path w="7620" h="563879">
                  <a:moveTo>
                    <a:pt x="7619" y="43180"/>
                  </a:moveTo>
                  <a:lnTo>
                    <a:pt x="0" y="43180"/>
                  </a:lnTo>
                  <a:lnTo>
                    <a:pt x="0" y="46990"/>
                  </a:lnTo>
                  <a:lnTo>
                    <a:pt x="7619" y="46990"/>
                  </a:lnTo>
                  <a:lnTo>
                    <a:pt x="7619" y="43180"/>
                  </a:lnTo>
                  <a:close/>
                </a:path>
                <a:path w="7620" h="563879">
                  <a:moveTo>
                    <a:pt x="7619" y="46990"/>
                  </a:moveTo>
                  <a:lnTo>
                    <a:pt x="0" y="46990"/>
                  </a:lnTo>
                  <a:lnTo>
                    <a:pt x="0" y="49530"/>
                  </a:lnTo>
                  <a:lnTo>
                    <a:pt x="7619" y="49530"/>
                  </a:lnTo>
                  <a:lnTo>
                    <a:pt x="7619" y="46990"/>
                  </a:lnTo>
                  <a:close/>
                </a:path>
                <a:path w="7620" h="563879">
                  <a:moveTo>
                    <a:pt x="7619" y="49530"/>
                  </a:moveTo>
                  <a:lnTo>
                    <a:pt x="0" y="49530"/>
                  </a:lnTo>
                  <a:lnTo>
                    <a:pt x="0" y="53340"/>
                  </a:lnTo>
                  <a:lnTo>
                    <a:pt x="7619" y="53340"/>
                  </a:lnTo>
                  <a:lnTo>
                    <a:pt x="7619" y="49530"/>
                  </a:lnTo>
                  <a:close/>
                </a:path>
                <a:path w="7620" h="563879">
                  <a:moveTo>
                    <a:pt x="7619" y="53340"/>
                  </a:moveTo>
                  <a:lnTo>
                    <a:pt x="0" y="53340"/>
                  </a:lnTo>
                  <a:lnTo>
                    <a:pt x="0" y="55880"/>
                  </a:lnTo>
                  <a:lnTo>
                    <a:pt x="7619" y="55880"/>
                  </a:lnTo>
                  <a:lnTo>
                    <a:pt x="7619" y="53340"/>
                  </a:lnTo>
                  <a:close/>
                </a:path>
                <a:path w="7620" h="563879">
                  <a:moveTo>
                    <a:pt x="7619" y="55880"/>
                  </a:moveTo>
                  <a:lnTo>
                    <a:pt x="0" y="55880"/>
                  </a:lnTo>
                  <a:lnTo>
                    <a:pt x="0" y="59690"/>
                  </a:lnTo>
                  <a:lnTo>
                    <a:pt x="7619" y="59690"/>
                  </a:lnTo>
                  <a:lnTo>
                    <a:pt x="7619" y="55880"/>
                  </a:lnTo>
                  <a:close/>
                </a:path>
                <a:path w="7620" h="563879">
                  <a:moveTo>
                    <a:pt x="7619" y="59690"/>
                  </a:moveTo>
                  <a:lnTo>
                    <a:pt x="0" y="59690"/>
                  </a:lnTo>
                  <a:lnTo>
                    <a:pt x="0" y="62230"/>
                  </a:lnTo>
                  <a:lnTo>
                    <a:pt x="7619" y="62230"/>
                  </a:lnTo>
                  <a:lnTo>
                    <a:pt x="7619" y="59690"/>
                  </a:lnTo>
                  <a:close/>
                </a:path>
                <a:path w="7620" h="563879">
                  <a:moveTo>
                    <a:pt x="7619" y="62230"/>
                  </a:moveTo>
                  <a:lnTo>
                    <a:pt x="0" y="62230"/>
                  </a:lnTo>
                  <a:lnTo>
                    <a:pt x="0" y="66040"/>
                  </a:lnTo>
                  <a:lnTo>
                    <a:pt x="7619" y="66040"/>
                  </a:lnTo>
                  <a:lnTo>
                    <a:pt x="7619" y="62230"/>
                  </a:lnTo>
                  <a:close/>
                </a:path>
                <a:path w="7620" h="563879">
                  <a:moveTo>
                    <a:pt x="7619" y="66040"/>
                  </a:moveTo>
                  <a:lnTo>
                    <a:pt x="0" y="66040"/>
                  </a:lnTo>
                  <a:lnTo>
                    <a:pt x="0" y="68580"/>
                  </a:lnTo>
                  <a:lnTo>
                    <a:pt x="7619" y="68580"/>
                  </a:lnTo>
                  <a:lnTo>
                    <a:pt x="7619" y="66040"/>
                  </a:lnTo>
                  <a:close/>
                </a:path>
                <a:path w="7620" h="563879">
                  <a:moveTo>
                    <a:pt x="7619" y="68580"/>
                  </a:moveTo>
                  <a:lnTo>
                    <a:pt x="0" y="68580"/>
                  </a:lnTo>
                  <a:lnTo>
                    <a:pt x="0" y="74930"/>
                  </a:lnTo>
                  <a:lnTo>
                    <a:pt x="7619" y="74930"/>
                  </a:lnTo>
                  <a:lnTo>
                    <a:pt x="7619" y="68580"/>
                  </a:lnTo>
                  <a:close/>
                </a:path>
                <a:path w="7620" h="563879">
                  <a:moveTo>
                    <a:pt x="7619" y="74930"/>
                  </a:moveTo>
                  <a:lnTo>
                    <a:pt x="0" y="74930"/>
                  </a:lnTo>
                  <a:lnTo>
                    <a:pt x="0" y="81280"/>
                  </a:lnTo>
                  <a:lnTo>
                    <a:pt x="7619" y="81280"/>
                  </a:lnTo>
                  <a:lnTo>
                    <a:pt x="7619" y="74930"/>
                  </a:lnTo>
                  <a:close/>
                </a:path>
                <a:path w="7620" h="563879">
                  <a:moveTo>
                    <a:pt x="7619" y="81280"/>
                  </a:moveTo>
                  <a:lnTo>
                    <a:pt x="0" y="81280"/>
                  </a:lnTo>
                  <a:lnTo>
                    <a:pt x="0" y="85090"/>
                  </a:lnTo>
                  <a:lnTo>
                    <a:pt x="7619" y="85090"/>
                  </a:lnTo>
                  <a:lnTo>
                    <a:pt x="7619" y="81280"/>
                  </a:lnTo>
                  <a:close/>
                </a:path>
                <a:path w="7620" h="563879">
                  <a:moveTo>
                    <a:pt x="7619" y="85090"/>
                  </a:moveTo>
                  <a:lnTo>
                    <a:pt x="0" y="85090"/>
                  </a:lnTo>
                  <a:lnTo>
                    <a:pt x="0" y="87630"/>
                  </a:lnTo>
                  <a:lnTo>
                    <a:pt x="7619" y="87630"/>
                  </a:lnTo>
                  <a:lnTo>
                    <a:pt x="7619" y="85090"/>
                  </a:lnTo>
                  <a:close/>
                </a:path>
                <a:path w="7620" h="563879">
                  <a:moveTo>
                    <a:pt x="7619" y="87630"/>
                  </a:moveTo>
                  <a:lnTo>
                    <a:pt x="0" y="87630"/>
                  </a:lnTo>
                  <a:lnTo>
                    <a:pt x="0" y="93980"/>
                  </a:lnTo>
                  <a:lnTo>
                    <a:pt x="7619" y="93980"/>
                  </a:lnTo>
                  <a:lnTo>
                    <a:pt x="7619" y="87630"/>
                  </a:lnTo>
                  <a:close/>
                </a:path>
                <a:path w="7620" h="563879">
                  <a:moveTo>
                    <a:pt x="7619" y="93980"/>
                  </a:moveTo>
                  <a:lnTo>
                    <a:pt x="0" y="93980"/>
                  </a:lnTo>
                  <a:lnTo>
                    <a:pt x="0" y="100330"/>
                  </a:lnTo>
                  <a:lnTo>
                    <a:pt x="7619" y="100330"/>
                  </a:lnTo>
                  <a:lnTo>
                    <a:pt x="7619" y="93980"/>
                  </a:lnTo>
                  <a:close/>
                </a:path>
                <a:path w="7620" h="563879">
                  <a:moveTo>
                    <a:pt x="7619" y="100330"/>
                  </a:moveTo>
                  <a:lnTo>
                    <a:pt x="0" y="100330"/>
                  </a:lnTo>
                  <a:lnTo>
                    <a:pt x="0" y="106680"/>
                  </a:lnTo>
                  <a:lnTo>
                    <a:pt x="7619" y="106680"/>
                  </a:lnTo>
                  <a:lnTo>
                    <a:pt x="7619" y="100330"/>
                  </a:lnTo>
                  <a:close/>
                </a:path>
                <a:path w="7620" h="563879">
                  <a:moveTo>
                    <a:pt x="7619" y="106680"/>
                  </a:moveTo>
                  <a:lnTo>
                    <a:pt x="0" y="106680"/>
                  </a:lnTo>
                  <a:lnTo>
                    <a:pt x="0" y="110490"/>
                  </a:lnTo>
                  <a:lnTo>
                    <a:pt x="7619" y="110490"/>
                  </a:lnTo>
                  <a:lnTo>
                    <a:pt x="7619" y="106680"/>
                  </a:lnTo>
                  <a:close/>
                </a:path>
                <a:path w="7620" h="563879">
                  <a:moveTo>
                    <a:pt x="7619" y="110490"/>
                  </a:moveTo>
                  <a:lnTo>
                    <a:pt x="0" y="110490"/>
                  </a:lnTo>
                  <a:lnTo>
                    <a:pt x="0" y="113030"/>
                  </a:lnTo>
                  <a:lnTo>
                    <a:pt x="7619" y="113030"/>
                  </a:lnTo>
                  <a:lnTo>
                    <a:pt x="7619" y="110490"/>
                  </a:lnTo>
                  <a:close/>
                </a:path>
                <a:path w="7620" h="563879">
                  <a:moveTo>
                    <a:pt x="7619" y="113030"/>
                  </a:moveTo>
                  <a:lnTo>
                    <a:pt x="0" y="113030"/>
                  </a:lnTo>
                  <a:lnTo>
                    <a:pt x="0" y="116840"/>
                  </a:lnTo>
                  <a:lnTo>
                    <a:pt x="7619" y="116840"/>
                  </a:lnTo>
                  <a:lnTo>
                    <a:pt x="7619" y="113030"/>
                  </a:lnTo>
                  <a:close/>
                </a:path>
                <a:path w="7620" h="563879">
                  <a:moveTo>
                    <a:pt x="7619" y="116840"/>
                  </a:moveTo>
                  <a:lnTo>
                    <a:pt x="0" y="116840"/>
                  </a:lnTo>
                  <a:lnTo>
                    <a:pt x="0" y="119380"/>
                  </a:lnTo>
                  <a:lnTo>
                    <a:pt x="7619" y="119380"/>
                  </a:lnTo>
                  <a:lnTo>
                    <a:pt x="7619" y="116840"/>
                  </a:lnTo>
                  <a:close/>
                </a:path>
                <a:path w="7620" h="563879">
                  <a:moveTo>
                    <a:pt x="7619" y="119380"/>
                  </a:moveTo>
                  <a:lnTo>
                    <a:pt x="0" y="119380"/>
                  </a:lnTo>
                  <a:lnTo>
                    <a:pt x="0" y="123190"/>
                  </a:lnTo>
                  <a:lnTo>
                    <a:pt x="7619" y="123190"/>
                  </a:lnTo>
                  <a:lnTo>
                    <a:pt x="7619" y="119380"/>
                  </a:lnTo>
                  <a:close/>
                </a:path>
                <a:path w="7620" h="563879">
                  <a:moveTo>
                    <a:pt x="7619" y="123190"/>
                  </a:moveTo>
                  <a:lnTo>
                    <a:pt x="0" y="123190"/>
                  </a:lnTo>
                  <a:lnTo>
                    <a:pt x="0" y="125730"/>
                  </a:lnTo>
                  <a:lnTo>
                    <a:pt x="7619" y="125730"/>
                  </a:lnTo>
                  <a:lnTo>
                    <a:pt x="7619" y="123190"/>
                  </a:lnTo>
                  <a:close/>
                </a:path>
                <a:path w="7620" h="563879">
                  <a:moveTo>
                    <a:pt x="7619" y="125730"/>
                  </a:moveTo>
                  <a:lnTo>
                    <a:pt x="0" y="125730"/>
                  </a:lnTo>
                  <a:lnTo>
                    <a:pt x="0" y="129540"/>
                  </a:lnTo>
                  <a:lnTo>
                    <a:pt x="7619" y="129540"/>
                  </a:lnTo>
                  <a:lnTo>
                    <a:pt x="7619" y="125730"/>
                  </a:lnTo>
                  <a:close/>
                </a:path>
                <a:path w="7620" h="563879">
                  <a:moveTo>
                    <a:pt x="7619" y="129540"/>
                  </a:moveTo>
                  <a:lnTo>
                    <a:pt x="0" y="129540"/>
                  </a:lnTo>
                  <a:lnTo>
                    <a:pt x="0" y="132080"/>
                  </a:lnTo>
                  <a:lnTo>
                    <a:pt x="7619" y="132080"/>
                  </a:lnTo>
                  <a:lnTo>
                    <a:pt x="7619" y="129540"/>
                  </a:lnTo>
                  <a:close/>
                </a:path>
                <a:path w="7620" h="563879">
                  <a:moveTo>
                    <a:pt x="7619" y="132080"/>
                  </a:moveTo>
                  <a:lnTo>
                    <a:pt x="0" y="132080"/>
                  </a:lnTo>
                  <a:lnTo>
                    <a:pt x="0" y="135890"/>
                  </a:lnTo>
                  <a:lnTo>
                    <a:pt x="7619" y="135890"/>
                  </a:lnTo>
                  <a:lnTo>
                    <a:pt x="7619" y="132080"/>
                  </a:lnTo>
                  <a:close/>
                </a:path>
                <a:path w="7620" h="563879">
                  <a:moveTo>
                    <a:pt x="7619" y="135890"/>
                  </a:moveTo>
                  <a:lnTo>
                    <a:pt x="0" y="135890"/>
                  </a:lnTo>
                  <a:lnTo>
                    <a:pt x="0" y="138430"/>
                  </a:lnTo>
                  <a:lnTo>
                    <a:pt x="7619" y="138430"/>
                  </a:lnTo>
                  <a:lnTo>
                    <a:pt x="7619" y="135890"/>
                  </a:lnTo>
                  <a:close/>
                </a:path>
                <a:path w="7620" h="563879">
                  <a:moveTo>
                    <a:pt x="7619" y="138430"/>
                  </a:moveTo>
                  <a:lnTo>
                    <a:pt x="0" y="138430"/>
                  </a:lnTo>
                  <a:lnTo>
                    <a:pt x="0" y="144780"/>
                  </a:lnTo>
                  <a:lnTo>
                    <a:pt x="7619" y="144780"/>
                  </a:lnTo>
                  <a:lnTo>
                    <a:pt x="7619" y="138430"/>
                  </a:lnTo>
                  <a:close/>
                </a:path>
                <a:path w="7620" h="563879">
                  <a:moveTo>
                    <a:pt x="7619" y="144780"/>
                  </a:moveTo>
                  <a:lnTo>
                    <a:pt x="0" y="144780"/>
                  </a:lnTo>
                  <a:lnTo>
                    <a:pt x="0" y="148590"/>
                  </a:lnTo>
                  <a:lnTo>
                    <a:pt x="7619" y="148590"/>
                  </a:lnTo>
                  <a:lnTo>
                    <a:pt x="7619" y="144780"/>
                  </a:lnTo>
                  <a:close/>
                </a:path>
                <a:path w="7620" h="563879">
                  <a:moveTo>
                    <a:pt x="7619" y="148590"/>
                  </a:moveTo>
                  <a:lnTo>
                    <a:pt x="0" y="148590"/>
                  </a:lnTo>
                  <a:lnTo>
                    <a:pt x="0" y="151130"/>
                  </a:lnTo>
                  <a:lnTo>
                    <a:pt x="7619" y="151130"/>
                  </a:lnTo>
                  <a:lnTo>
                    <a:pt x="7619" y="148590"/>
                  </a:lnTo>
                  <a:close/>
                </a:path>
                <a:path w="7620" h="563879">
                  <a:moveTo>
                    <a:pt x="7619" y="151130"/>
                  </a:moveTo>
                  <a:lnTo>
                    <a:pt x="0" y="151130"/>
                  </a:lnTo>
                  <a:lnTo>
                    <a:pt x="0" y="154940"/>
                  </a:lnTo>
                  <a:lnTo>
                    <a:pt x="7619" y="154940"/>
                  </a:lnTo>
                  <a:lnTo>
                    <a:pt x="7619" y="151130"/>
                  </a:lnTo>
                  <a:close/>
                </a:path>
                <a:path w="7620" h="563879">
                  <a:moveTo>
                    <a:pt x="7619" y="154940"/>
                  </a:moveTo>
                  <a:lnTo>
                    <a:pt x="0" y="154940"/>
                  </a:lnTo>
                  <a:lnTo>
                    <a:pt x="0" y="157480"/>
                  </a:lnTo>
                  <a:lnTo>
                    <a:pt x="7619" y="157480"/>
                  </a:lnTo>
                  <a:lnTo>
                    <a:pt x="7619" y="154940"/>
                  </a:lnTo>
                  <a:close/>
                </a:path>
                <a:path w="7620" h="563879">
                  <a:moveTo>
                    <a:pt x="7619" y="157480"/>
                  </a:moveTo>
                  <a:lnTo>
                    <a:pt x="0" y="157480"/>
                  </a:lnTo>
                  <a:lnTo>
                    <a:pt x="0" y="161290"/>
                  </a:lnTo>
                  <a:lnTo>
                    <a:pt x="7619" y="161290"/>
                  </a:lnTo>
                  <a:lnTo>
                    <a:pt x="7619" y="157480"/>
                  </a:lnTo>
                  <a:close/>
                </a:path>
                <a:path w="7620" h="563879">
                  <a:moveTo>
                    <a:pt x="7619" y="161290"/>
                  </a:moveTo>
                  <a:lnTo>
                    <a:pt x="0" y="161290"/>
                  </a:lnTo>
                  <a:lnTo>
                    <a:pt x="0" y="195580"/>
                  </a:lnTo>
                  <a:lnTo>
                    <a:pt x="7619" y="195580"/>
                  </a:lnTo>
                  <a:lnTo>
                    <a:pt x="7619" y="161290"/>
                  </a:lnTo>
                  <a:close/>
                </a:path>
                <a:path w="7620" h="563879">
                  <a:moveTo>
                    <a:pt x="7619" y="195580"/>
                  </a:moveTo>
                  <a:lnTo>
                    <a:pt x="0" y="195580"/>
                  </a:lnTo>
                  <a:lnTo>
                    <a:pt x="0" y="265430"/>
                  </a:lnTo>
                  <a:lnTo>
                    <a:pt x="7619" y="265430"/>
                  </a:lnTo>
                  <a:lnTo>
                    <a:pt x="7619" y="195580"/>
                  </a:lnTo>
                  <a:close/>
                </a:path>
                <a:path w="7620" h="563879">
                  <a:moveTo>
                    <a:pt x="7619" y="265430"/>
                  </a:moveTo>
                  <a:lnTo>
                    <a:pt x="0" y="265430"/>
                  </a:lnTo>
                  <a:lnTo>
                    <a:pt x="0" y="368300"/>
                  </a:lnTo>
                  <a:lnTo>
                    <a:pt x="7619" y="368300"/>
                  </a:lnTo>
                  <a:lnTo>
                    <a:pt x="7619" y="265430"/>
                  </a:lnTo>
                  <a:close/>
                </a:path>
                <a:path w="7620" h="563879">
                  <a:moveTo>
                    <a:pt x="6350" y="562610"/>
                  </a:moveTo>
                  <a:lnTo>
                    <a:pt x="5079" y="562610"/>
                  </a:lnTo>
                  <a:lnTo>
                    <a:pt x="5079" y="563880"/>
                  </a:lnTo>
                  <a:lnTo>
                    <a:pt x="6350" y="563880"/>
                  </a:lnTo>
                  <a:lnTo>
                    <a:pt x="6350" y="562610"/>
                  </a:lnTo>
                  <a:close/>
                </a:path>
                <a:path w="7620" h="563879">
                  <a:moveTo>
                    <a:pt x="7619" y="557530"/>
                  </a:moveTo>
                  <a:lnTo>
                    <a:pt x="0" y="557530"/>
                  </a:lnTo>
                  <a:lnTo>
                    <a:pt x="0" y="558800"/>
                  </a:lnTo>
                  <a:lnTo>
                    <a:pt x="1269" y="558800"/>
                  </a:lnTo>
                  <a:lnTo>
                    <a:pt x="1269" y="560070"/>
                  </a:lnTo>
                  <a:lnTo>
                    <a:pt x="2539" y="560070"/>
                  </a:lnTo>
                  <a:lnTo>
                    <a:pt x="2539" y="562610"/>
                  </a:lnTo>
                  <a:lnTo>
                    <a:pt x="7619" y="562610"/>
                  </a:lnTo>
                  <a:lnTo>
                    <a:pt x="7619" y="557530"/>
                  </a:lnTo>
                  <a:close/>
                </a:path>
                <a:path w="7620" h="563879">
                  <a:moveTo>
                    <a:pt x="7619" y="551180"/>
                  </a:moveTo>
                  <a:lnTo>
                    <a:pt x="0" y="551180"/>
                  </a:lnTo>
                  <a:lnTo>
                    <a:pt x="0" y="556260"/>
                  </a:lnTo>
                  <a:lnTo>
                    <a:pt x="7619" y="556260"/>
                  </a:lnTo>
                  <a:lnTo>
                    <a:pt x="7619" y="551180"/>
                  </a:lnTo>
                  <a:close/>
                </a:path>
                <a:path w="7620" h="563879">
                  <a:moveTo>
                    <a:pt x="7619" y="544830"/>
                  </a:moveTo>
                  <a:lnTo>
                    <a:pt x="0" y="544830"/>
                  </a:lnTo>
                  <a:lnTo>
                    <a:pt x="0" y="549910"/>
                  </a:lnTo>
                  <a:lnTo>
                    <a:pt x="7619" y="549910"/>
                  </a:lnTo>
                  <a:lnTo>
                    <a:pt x="7619" y="544830"/>
                  </a:lnTo>
                  <a:close/>
                </a:path>
                <a:path w="7620" h="563879">
                  <a:moveTo>
                    <a:pt x="7619" y="538480"/>
                  </a:moveTo>
                  <a:lnTo>
                    <a:pt x="0" y="538480"/>
                  </a:lnTo>
                  <a:lnTo>
                    <a:pt x="0" y="543560"/>
                  </a:lnTo>
                  <a:lnTo>
                    <a:pt x="7619" y="543560"/>
                  </a:lnTo>
                  <a:lnTo>
                    <a:pt x="7619" y="538480"/>
                  </a:lnTo>
                  <a:close/>
                </a:path>
                <a:path w="7620" h="563879">
                  <a:moveTo>
                    <a:pt x="7619" y="532130"/>
                  </a:moveTo>
                  <a:lnTo>
                    <a:pt x="0" y="532130"/>
                  </a:lnTo>
                  <a:lnTo>
                    <a:pt x="0" y="537210"/>
                  </a:lnTo>
                  <a:lnTo>
                    <a:pt x="7619" y="537210"/>
                  </a:lnTo>
                  <a:lnTo>
                    <a:pt x="7619" y="532130"/>
                  </a:lnTo>
                  <a:close/>
                </a:path>
                <a:path w="7620" h="563879">
                  <a:moveTo>
                    <a:pt x="7619" y="525780"/>
                  </a:moveTo>
                  <a:lnTo>
                    <a:pt x="0" y="525780"/>
                  </a:lnTo>
                  <a:lnTo>
                    <a:pt x="0" y="530860"/>
                  </a:lnTo>
                  <a:lnTo>
                    <a:pt x="7619" y="530860"/>
                  </a:lnTo>
                  <a:lnTo>
                    <a:pt x="7619" y="525780"/>
                  </a:lnTo>
                  <a:close/>
                </a:path>
                <a:path w="7620" h="563879">
                  <a:moveTo>
                    <a:pt x="7619" y="519430"/>
                  </a:moveTo>
                  <a:lnTo>
                    <a:pt x="0" y="519430"/>
                  </a:lnTo>
                  <a:lnTo>
                    <a:pt x="0" y="524510"/>
                  </a:lnTo>
                  <a:lnTo>
                    <a:pt x="7619" y="524510"/>
                  </a:lnTo>
                  <a:lnTo>
                    <a:pt x="7619" y="519430"/>
                  </a:lnTo>
                  <a:close/>
                </a:path>
                <a:path w="7620" h="563879">
                  <a:moveTo>
                    <a:pt x="7619" y="513080"/>
                  </a:moveTo>
                  <a:lnTo>
                    <a:pt x="0" y="513080"/>
                  </a:lnTo>
                  <a:lnTo>
                    <a:pt x="0" y="518160"/>
                  </a:lnTo>
                  <a:lnTo>
                    <a:pt x="7619" y="518160"/>
                  </a:lnTo>
                  <a:lnTo>
                    <a:pt x="7619" y="513080"/>
                  </a:lnTo>
                  <a:close/>
                </a:path>
                <a:path w="7620" h="563879">
                  <a:moveTo>
                    <a:pt x="7619" y="506730"/>
                  </a:moveTo>
                  <a:lnTo>
                    <a:pt x="0" y="506730"/>
                  </a:lnTo>
                  <a:lnTo>
                    <a:pt x="0" y="511810"/>
                  </a:lnTo>
                  <a:lnTo>
                    <a:pt x="7619" y="511810"/>
                  </a:lnTo>
                  <a:lnTo>
                    <a:pt x="7619" y="506730"/>
                  </a:lnTo>
                  <a:close/>
                </a:path>
                <a:path w="7620" h="563879">
                  <a:moveTo>
                    <a:pt x="7619" y="500380"/>
                  </a:moveTo>
                  <a:lnTo>
                    <a:pt x="0" y="500380"/>
                  </a:lnTo>
                  <a:lnTo>
                    <a:pt x="0" y="505460"/>
                  </a:lnTo>
                  <a:lnTo>
                    <a:pt x="7619" y="505460"/>
                  </a:lnTo>
                  <a:lnTo>
                    <a:pt x="7619" y="500380"/>
                  </a:lnTo>
                  <a:close/>
                </a:path>
                <a:path w="7620" h="563879">
                  <a:moveTo>
                    <a:pt x="7619" y="492760"/>
                  </a:moveTo>
                  <a:lnTo>
                    <a:pt x="0" y="492760"/>
                  </a:lnTo>
                  <a:lnTo>
                    <a:pt x="0" y="499110"/>
                  </a:lnTo>
                  <a:lnTo>
                    <a:pt x="7619" y="499110"/>
                  </a:lnTo>
                  <a:lnTo>
                    <a:pt x="7619" y="492760"/>
                  </a:lnTo>
                  <a:close/>
                </a:path>
                <a:path w="7620" h="563879">
                  <a:moveTo>
                    <a:pt x="7619" y="487680"/>
                  </a:moveTo>
                  <a:lnTo>
                    <a:pt x="0" y="487680"/>
                  </a:lnTo>
                  <a:lnTo>
                    <a:pt x="0" y="491490"/>
                  </a:lnTo>
                  <a:lnTo>
                    <a:pt x="7619" y="491490"/>
                  </a:lnTo>
                  <a:lnTo>
                    <a:pt x="7619" y="487680"/>
                  </a:lnTo>
                  <a:close/>
                </a:path>
                <a:path w="7620" h="563879">
                  <a:moveTo>
                    <a:pt x="7619" y="481330"/>
                  </a:moveTo>
                  <a:lnTo>
                    <a:pt x="0" y="481330"/>
                  </a:lnTo>
                  <a:lnTo>
                    <a:pt x="0" y="486410"/>
                  </a:lnTo>
                  <a:lnTo>
                    <a:pt x="7619" y="486410"/>
                  </a:lnTo>
                  <a:lnTo>
                    <a:pt x="7619" y="481330"/>
                  </a:lnTo>
                  <a:close/>
                </a:path>
                <a:path w="7620" h="563879">
                  <a:moveTo>
                    <a:pt x="7619" y="473710"/>
                  </a:moveTo>
                  <a:lnTo>
                    <a:pt x="0" y="473710"/>
                  </a:lnTo>
                  <a:lnTo>
                    <a:pt x="0" y="480060"/>
                  </a:lnTo>
                  <a:lnTo>
                    <a:pt x="7619" y="480060"/>
                  </a:lnTo>
                  <a:lnTo>
                    <a:pt x="7619" y="473710"/>
                  </a:lnTo>
                  <a:close/>
                </a:path>
                <a:path w="7620" h="563879">
                  <a:moveTo>
                    <a:pt x="7619" y="468630"/>
                  </a:moveTo>
                  <a:lnTo>
                    <a:pt x="0" y="468630"/>
                  </a:lnTo>
                  <a:lnTo>
                    <a:pt x="0" y="472440"/>
                  </a:lnTo>
                  <a:lnTo>
                    <a:pt x="7619" y="472440"/>
                  </a:lnTo>
                  <a:lnTo>
                    <a:pt x="7619" y="468630"/>
                  </a:lnTo>
                  <a:close/>
                </a:path>
                <a:path w="7620" h="563879">
                  <a:moveTo>
                    <a:pt x="7619" y="462280"/>
                  </a:moveTo>
                  <a:lnTo>
                    <a:pt x="0" y="462280"/>
                  </a:lnTo>
                  <a:lnTo>
                    <a:pt x="0" y="467360"/>
                  </a:lnTo>
                  <a:lnTo>
                    <a:pt x="7619" y="467360"/>
                  </a:lnTo>
                  <a:lnTo>
                    <a:pt x="7619" y="462280"/>
                  </a:lnTo>
                  <a:close/>
                </a:path>
                <a:path w="7620" h="563879">
                  <a:moveTo>
                    <a:pt x="7619" y="455930"/>
                  </a:moveTo>
                  <a:lnTo>
                    <a:pt x="0" y="455930"/>
                  </a:lnTo>
                  <a:lnTo>
                    <a:pt x="0" y="461010"/>
                  </a:lnTo>
                  <a:lnTo>
                    <a:pt x="7619" y="461010"/>
                  </a:lnTo>
                  <a:lnTo>
                    <a:pt x="7619" y="455930"/>
                  </a:lnTo>
                  <a:close/>
                </a:path>
                <a:path w="7620" h="563879">
                  <a:moveTo>
                    <a:pt x="7619" y="449580"/>
                  </a:moveTo>
                  <a:lnTo>
                    <a:pt x="0" y="449580"/>
                  </a:lnTo>
                  <a:lnTo>
                    <a:pt x="0" y="454660"/>
                  </a:lnTo>
                  <a:lnTo>
                    <a:pt x="7619" y="454660"/>
                  </a:lnTo>
                  <a:lnTo>
                    <a:pt x="7619" y="449580"/>
                  </a:lnTo>
                  <a:close/>
                </a:path>
                <a:path w="7620" h="563879">
                  <a:moveTo>
                    <a:pt x="7619" y="443230"/>
                  </a:moveTo>
                  <a:lnTo>
                    <a:pt x="0" y="443230"/>
                  </a:lnTo>
                  <a:lnTo>
                    <a:pt x="0" y="448310"/>
                  </a:lnTo>
                  <a:lnTo>
                    <a:pt x="7619" y="448310"/>
                  </a:lnTo>
                  <a:lnTo>
                    <a:pt x="7619" y="443230"/>
                  </a:lnTo>
                  <a:close/>
                </a:path>
                <a:path w="7620" h="563879">
                  <a:moveTo>
                    <a:pt x="7619" y="436880"/>
                  </a:moveTo>
                  <a:lnTo>
                    <a:pt x="0" y="436880"/>
                  </a:lnTo>
                  <a:lnTo>
                    <a:pt x="0" y="441960"/>
                  </a:lnTo>
                  <a:lnTo>
                    <a:pt x="7619" y="441960"/>
                  </a:lnTo>
                  <a:lnTo>
                    <a:pt x="7619" y="436880"/>
                  </a:lnTo>
                  <a:close/>
                </a:path>
                <a:path w="7620" h="563879">
                  <a:moveTo>
                    <a:pt x="7619" y="430530"/>
                  </a:moveTo>
                  <a:lnTo>
                    <a:pt x="0" y="430530"/>
                  </a:lnTo>
                  <a:lnTo>
                    <a:pt x="0" y="435610"/>
                  </a:lnTo>
                  <a:lnTo>
                    <a:pt x="7619" y="435610"/>
                  </a:lnTo>
                  <a:lnTo>
                    <a:pt x="7619" y="430530"/>
                  </a:lnTo>
                  <a:close/>
                </a:path>
                <a:path w="7620" h="563879">
                  <a:moveTo>
                    <a:pt x="7619" y="424180"/>
                  </a:moveTo>
                  <a:lnTo>
                    <a:pt x="0" y="424180"/>
                  </a:lnTo>
                  <a:lnTo>
                    <a:pt x="0" y="429260"/>
                  </a:lnTo>
                  <a:lnTo>
                    <a:pt x="7619" y="429260"/>
                  </a:lnTo>
                  <a:lnTo>
                    <a:pt x="7619" y="424180"/>
                  </a:lnTo>
                  <a:close/>
                </a:path>
                <a:path w="7620" h="563879">
                  <a:moveTo>
                    <a:pt x="7619" y="417830"/>
                  </a:moveTo>
                  <a:lnTo>
                    <a:pt x="0" y="417830"/>
                  </a:lnTo>
                  <a:lnTo>
                    <a:pt x="0" y="422910"/>
                  </a:lnTo>
                  <a:lnTo>
                    <a:pt x="7619" y="422910"/>
                  </a:lnTo>
                  <a:lnTo>
                    <a:pt x="7619" y="417830"/>
                  </a:lnTo>
                  <a:close/>
                </a:path>
                <a:path w="7620" h="563879">
                  <a:moveTo>
                    <a:pt x="7619" y="411480"/>
                  </a:moveTo>
                  <a:lnTo>
                    <a:pt x="0" y="411480"/>
                  </a:lnTo>
                  <a:lnTo>
                    <a:pt x="0" y="416560"/>
                  </a:lnTo>
                  <a:lnTo>
                    <a:pt x="7619" y="416560"/>
                  </a:lnTo>
                  <a:lnTo>
                    <a:pt x="7619" y="411480"/>
                  </a:lnTo>
                  <a:close/>
                </a:path>
                <a:path w="7620" h="563879">
                  <a:moveTo>
                    <a:pt x="7619" y="405130"/>
                  </a:moveTo>
                  <a:lnTo>
                    <a:pt x="0" y="405130"/>
                  </a:lnTo>
                  <a:lnTo>
                    <a:pt x="0" y="410210"/>
                  </a:lnTo>
                  <a:lnTo>
                    <a:pt x="7619" y="410210"/>
                  </a:lnTo>
                  <a:lnTo>
                    <a:pt x="7619" y="405130"/>
                  </a:lnTo>
                  <a:close/>
                </a:path>
                <a:path w="7620" h="563879">
                  <a:moveTo>
                    <a:pt x="7619" y="398780"/>
                  </a:moveTo>
                  <a:lnTo>
                    <a:pt x="0" y="398780"/>
                  </a:lnTo>
                  <a:lnTo>
                    <a:pt x="0" y="403860"/>
                  </a:lnTo>
                  <a:lnTo>
                    <a:pt x="7619" y="403860"/>
                  </a:lnTo>
                  <a:lnTo>
                    <a:pt x="7619" y="398780"/>
                  </a:lnTo>
                  <a:close/>
                </a:path>
                <a:path w="7620" h="563879">
                  <a:moveTo>
                    <a:pt x="7619" y="392430"/>
                  </a:moveTo>
                  <a:lnTo>
                    <a:pt x="0" y="392430"/>
                  </a:lnTo>
                  <a:lnTo>
                    <a:pt x="0" y="397510"/>
                  </a:lnTo>
                  <a:lnTo>
                    <a:pt x="7619" y="397510"/>
                  </a:lnTo>
                  <a:lnTo>
                    <a:pt x="7619" y="392430"/>
                  </a:lnTo>
                  <a:close/>
                </a:path>
                <a:path w="7620" h="563879">
                  <a:moveTo>
                    <a:pt x="7619" y="386080"/>
                  </a:moveTo>
                  <a:lnTo>
                    <a:pt x="0" y="386080"/>
                  </a:lnTo>
                  <a:lnTo>
                    <a:pt x="0" y="391160"/>
                  </a:lnTo>
                  <a:lnTo>
                    <a:pt x="7619" y="391160"/>
                  </a:lnTo>
                  <a:lnTo>
                    <a:pt x="7619" y="386080"/>
                  </a:lnTo>
                  <a:close/>
                </a:path>
                <a:path w="7620" h="563879">
                  <a:moveTo>
                    <a:pt x="7619" y="379730"/>
                  </a:moveTo>
                  <a:lnTo>
                    <a:pt x="0" y="379730"/>
                  </a:lnTo>
                  <a:lnTo>
                    <a:pt x="0" y="384810"/>
                  </a:lnTo>
                  <a:lnTo>
                    <a:pt x="7619" y="384810"/>
                  </a:lnTo>
                  <a:lnTo>
                    <a:pt x="7619" y="379730"/>
                  </a:lnTo>
                  <a:close/>
                </a:path>
                <a:path w="7620" h="563879">
                  <a:moveTo>
                    <a:pt x="7619" y="373380"/>
                  </a:moveTo>
                  <a:lnTo>
                    <a:pt x="0" y="373380"/>
                  </a:lnTo>
                  <a:lnTo>
                    <a:pt x="0" y="378460"/>
                  </a:lnTo>
                  <a:lnTo>
                    <a:pt x="7619" y="378460"/>
                  </a:lnTo>
                  <a:lnTo>
                    <a:pt x="7619" y="373380"/>
                  </a:lnTo>
                  <a:close/>
                </a:path>
                <a:path w="7620" h="563879">
                  <a:moveTo>
                    <a:pt x="7619" y="369570"/>
                  </a:moveTo>
                  <a:lnTo>
                    <a:pt x="0" y="369570"/>
                  </a:lnTo>
                  <a:lnTo>
                    <a:pt x="0" y="372110"/>
                  </a:lnTo>
                  <a:lnTo>
                    <a:pt x="7619" y="372110"/>
                  </a:lnTo>
                  <a:lnTo>
                    <a:pt x="7619" y="369570"/>
                  </a:lnTo>
                  <a:close/>
                </a:path>
              </a:pathLst>
            </a:custGeom>
            <a:solidFill>
              <a:srgbClr val="1A00FA"/>
            </a:solidFill>
          </p:spPr>
          <p:txBody>
            <a:bodyPr bIns="0" lIns="0" rIns="0" rtlCol="0" tIns="0" wrap="square"/>
            <a:p/>
          </p:txBody>
        </p:sp>
        <p:sp>
          <p:nvSpPr>
            <p:cNvPr id="1051106" name="object 2422"/>
            <p:cNvSpPr/>
            <p:nvPr/>
          </p:nvSpPr>
          <p:spPr>
            <a:xfrm>
              <a:off x="6173470" y="5880100"/>
              <a:ext cx="6350" cy="549910"/>
            </a:xfrm>
            <a:custGeom>
              <a:avLst/>
              <a:ahLst/>
              <a:rect l="l" t="t" r="r" b="b"/>
              <a:pathLst>
                <a:path w="6350" h="549910">
                  <a:moveTo>
                    <a:pt x="6350" y="0"/>
                  </a:moveTo>
                  <a:lnTo>
                    <a:pt x="5079" y="0"/>
                  </a:lnTo>
                  <a:lnTo>
                    <a:pt x="5079" y="1269"/>
                  </a:lnTo>
                  <a:lnTo>
                    <a:pt x="6350" y="1269"/>
                  </a:lnTo>
                  <a:lnTo>
                    <a:pt x="6350" y="0"/>
                  </a:lnTo>
                  <a:close/>
                </a:path>
                <a:path w="6350" h="549910">
                  <a:moveTo>
                    <a:pt x="6350" y="1270"/>
                  </a:moveTo>
                  <a:lnTo>
                    <a:pt x="3809" y="1270"/>
                  </a:lnTo>
                  <a:lnTo>
                    <a:pt x="3809" y="2540"/>
                  </a:lnTo>
                  <a:lnTo>
                    <a:pt x="2539" y="2540"/>
                  </a:lnTo>
                  <a:lnTo>
                    <a:pt x="2539" y="3809"/>
                  </a:lnTo>
                  <a:lnTo>
                    <a:pt x="6350" y="3809"/>
                  </a:lnTo>
                  <a:lnTo>
                    <a:pt x="6350" y="1270"/>
                  </a:lnTo>
                  <a:close/>
                </a:path>
                <a:path w="6350" h="549910">
                  <a:moveTo>
                    <a:pt x="6350" y="3810"/>
                  </a:moveTo>
                  <a:lnTo>
                    <a:pt x="1269" y="3810"/>
                  </a:lnTo>
                  <a:lnTo>
                    <a:pt x="1269" y="5080"/>
                  </a:lnTo>
                  <a:lnTo>
                    <a:pt x="0" y="5080"/>
                  </a:lnTo>
                  <a:lnTo>
                    <a:pt x="0" y="7619"/>
                  </a:lnTo>
                  <a:lnTo>
                    <a:pt x="6350" y="7619"/>
                  </a:lnTo>
                  <a:lnTo>
                    <a:pt x="6350" y="3810"/>
                  </a:lnTo>
                  <a:close/>
                </a:path>
                <a:path w="6350" h="549910">
                  <a:moveTo>
                    <a:pt x="6350" y="7620"/>
                  </a:moveTo>
                  <a:lnTo>
                    <a:pt x="0" y="7620"/>
                  </a:lnTo>
                  <a:lnTo>
                    <a:pt x="0" y="10159"/>
                  </a:lnTo>
                  <a:lnTo>
                    <a:pt x="6350" y="10159"/>
                  </a:lnTo>
                  <a:lnTo>
                    <a:pt x="6350" y="7620"/>
                  </a:lnTo>
                  <a:close/>
                </a:path>
                <a:path w="6350" h="549910">
                  <a:moveTo>
                    <a:pt x="6350" y="10160"/>
                  </a:moveTo>
                  <a:lnTo>
                    <a:pt x="0" y="10160"/>
                  </a:lnTo>
                  <a:lnTo>
                    <a:pt x="0" y="13969"/>
                  </a:lnTo>
                  <a:lnTo>
                    <a:pt x="6350" y="13969"/>
                  </a:lnTo>
                  <a:lnTo>
                    <a:pt x="6350" y="10160"/>
                  </a:lnTo>
                  <a:close/>
                </a:path>
                <a:path w="6350" h="549910">
                  <a:moveTo>
                    <a:pt x="6350" y="13970"/>
                  </a:moveTo>
                  <a:lnTo>
                    <a:pt x="0" y="13970"/>
                  </a:lnTo>
                  <a:lnTo>
                    <a:pt x="0" y="16509"/>
                  </a:lnTo>
                  <a:lnTo>
                    <a:pt x="6350" y="16509"/>
                  </a:lnTo>
                  <a:lnTo>
                    <a:pt x="6350" y="13970"/>
                  </a:lnTo>
                  <a:close/>
                </a:path>
                <a:path w="6350" h="549910">
                  <a:moveTo>
                    <a:pt x="6350" y="16510"/>
                  </a:moveTo>
                  <a:lnTo>
                    <a:pt x="0" y="16510"/>
                  </a:lnTo>
                  <a:lnTo>
                    <a:pt x="0" y="20319"/>
                  </a:lnTo>
                  <a:lnTo>
                    <a:pt x="6350" y="20319"/>
                  </a:lnTo>
                  <a:lnTo>
                    <a:pt x="6350" y="16510"/>
                  </a:lnTo>
                  <a:close/>
                </a:path>
                <a:path w="6350" h="549910">
                  <a:moveTo>
                    <a:pt x="6350" y="20320"/>
                  </a:moveTo>
                  <a:lnTo>
                    <a:pt x="0" y="20320"/>
                  </a:lnTo>
                  <a:lnTo>
                    <a:pt x="0" y="22859"/>
                  </a:lnTo>
                  <a:lnTo>
                    <a:pt x="6350" y="22859"/>
                  </a:lnTo>
                  <a:lnTo>
                    <a:pt x="6350" y="20320"/>
                  </a:lnTo>
                  <a:close/>
                </a:path>
                <a:path w="6350" h="549910">
                  <a:moveTo>
                    <a:pt x="6350" y="22860"/>
                  </a:moveTo>
                  <a:lnTo>
                    <a:pt x="0" y="22860"/>
                  </a:lnTo>
                  <a:lnTo>
                    <a:pt x="0" y="26669"/>
                  </a:lnTo>
                  <a:lnTo>
                    <a:pt x="6350" y="26669"/>
                  </a:lnTo>
                  <a:lnTo>
                    <a:pt x="6350" y="22860"/>
                  </a:lnTo>
                  <a:close/>
                </a:path>
                <a:path w="6350" h="549910">
                  <a:moveTo>
                    <a:pt x="6350" y="26670"/>
                  </a:moveTo>
                  <a:lnTo>
                    <a:pt x="0" y="26670"/>
                  </a:lnTo>
                  <a:lnTo>
                    <a:pt x="0" y="29209"/>
                  </a:lnTo>
                  <a:lnTo>
                    <a:pt x="6350" y="29209"/>
                  </a:lnTo>
                  <a:lnTo>
                    <a:pt x="6350" y="26670"/>
                  </a:lnTo>
                  <a:close/>
                </a:path>
                <a:path w="6350" h="549910">
                  <a:moveTo>
                    <a:pt x="6350" y="29210"/>
                  </a:moveTo>
                  <a:lnTo>
                    <a:pt x="0" y="29210"/>
                  </a:lnTo>
                  <a:lnTo>
                    <a:pt x="0" y="33019"/>
                  </a:lnTo>
                  <a:lnTo>
                    <a:pt x="6350" y="33019"/>
                  </a:lnTo>
                  <a:lnTo>
                    <a:pt x="6350" y="29210"/>
                  </a:lnTo>
                  <a:close/>
                </a:path>
                <a:path w="6350" h="549910">
                  <a:moveTo>
                    <a:pt x="6350" y="33020"/>
                  </a:moveTo>
                  <a:lnTo>
                    <a:pt x="0" y="33020"/>
                  </a:lnTo>
                  <a:lnTo>
                    <a:pt x="0" y="35559"/>
                  </a:lnTo>
                  <a:lnTo>
                    <a:pt x="6350" y="35559"/>
                  </a:lnTo>
                  <a:lnTo>
                    <a:pt x="6350" y="33020"/>
                  </a:lnTo>
                  <a:close/>
                </a:path>
                <a:path w="6350" h="549910">
                  <a:moveTo>
                    <a:pt x="6350" y="35560"/>
                  </a:moveTo>
                  <a:lnTo>
                    <a:pt x="0" y="35560"/>
                  </a:lnTo>
                  <a:lnTo>
                    <a:pt x="0" y="39369"/>
                  </a:lnTo>
                  <a:lnTo>
                    <a:pt x="6350" y="39369"/>
                  </a:lnTo>
                  <a:lnTo>
                    <a:pt x="6350" y="35560"/>
                  </a:lnTo>
                  <a:close/>
                </a:path>
                <a:path w="6350" h="549910">
                  <a:moveTo>
                    <a:pt x="6350" y="39370"/>
                  </a:moveTo>
                  <a:lnTo>
                    <a:pt x="0" y="39370"/>
                  </a:lnTo>
                  <a:lnTo>
                    <a:pt x="0" y="41909"/>
                  </a:lnTo>
                  <a:lnTo>
                    <a:pt x="6350" y="41909"/>
                  </a:lnTo>
                  <a:lnTo>
                    <a:pt x="6350" y="39370"/>
                  </a:lnTo>
                  <a:close/>
                </a:path>
                <a:path w="6350" h="549910">
                  <a:moveTo>
                    <a:pt x="6350" y="41910"/>
                  </a:moveTo>
                  <a:lnTo>
                    <a:pt x="0" y="41910"/>
                  </a:lnTo>
                  <a:lnTo>
                    <a:pt x="0" y="45719"/>
                  </a:lnTo>
                  <a:lnTo>
                    <a:pt x="6350" y="45719"/>
                  </a:lnTo>
                  <a:lnTo>
                    <a:pt x="6350" y="41910"/>
                  </a:lnTo>
                  <a:close/>
                </a:path>
                <a:path w="6350" h="549910">
                  <a:moveTo>
                    <a:pt x="6350" y="45720"/>
                  </a:moveTo>
                  <a:lnTo>
                    <a:pt x="0" y="45720"/>
                  </a:lnTo>
                  <a:lnTo>
                    <a:pt x="0" y="48259"/>
                  </a:lnTo>
                  <a:lnTo>
                    <a:pt x="6350" y="48259"/>
                  </a:lnTo>
                  <a:lnTo>
                    <a:pt x="6350" y="45720"/>
                  </a:lnTo>
                  <a:close/>
                </a:path>
                <a:path w="6350" h="549910">
                  <a:moveTo>
                    <a:pt x="6350" y="48260"/>
                  </a:moveTo>
                  <a:lnTo>
                    <a:pt x="0" y="48260"/>
                  </a:lnTo>
                  <a:lnTo>
                    <a:pt x="0" y="52069"/>
                  </a:lnTo>
                  <a:lnTo>
                    <a:pt x="6350" y="52069"/>
                  </a:lnTo>
                  <a:lnTo>
                    <a:pt x="6350" y="48260"/>
                  </a:lnTo>
                  <a:close/>
                </a:path>
                <a:path w="6350" h="549910">
                  <a:moveTo>
                    <a:pt x="6350" y="52070"/>
                  </a:moveTo>
                  <a:lnTo>
                    <a:pt x="0" y="52070"/>
                  </a:lnTo>
                  <a:lnTo>
                    <a:pt x="0" y="54609"/>
                  </a:lnTo>
                  <a:lnTo>
                    <a:pt x="6350" y="54609"/>
                  </a:lnTo>
                  <a:lnTo>
                    <a:pt x="6350" y="52070"/>
                  </a:lnTo>
                  <a:close/>
                </a:path>
                <a:path w="6350" h="549910">
                  <a:moveTo>
                    <a:pt x="6350" y="54610"/>
                  </a:moveTo>
                  <a:lnTo>
                    <a:pt x="0" y="54610"/>
                  </a:lnTo>
                  <a:lnTo>
                    <a:pt x="0" y="58419"/>
                  </a:lnTo>
                  <a:lnTo>
                    <a:pt x="6350" y="58419"/>
                  </a:lnTo>
                  <a:lnTo>
                    <a:pt x="6350" y="54610"/>
                  </a:lnTo>
                  <a:close/>
                </a:path>
                <a:path w="6350" h="549910">
                  <a:moveTo>
                    <a:pt x="6350" y="58420"/>
                  </a:moveTo>
                  <a:lnTo>
                    <a:pt x="0" y="58420"/>
                  </a:lnTo>
                  <a:lnTo>
                    <a:pt x="0" y="60959"/>
                  </a:lnTo>
                  <a:lnTo>
                    <a:pt x="6350" y="60959"/>
                  </a:lnTo>
                  <a:lnTo>
                    <a:pt x="6350" y="58420"/>
                  </a:lnTo>
                  <a:close/>
                </a:path>
                <a:path w="6350" h="549910">
                  <a:moveTo>
                    <a:pt x="6350" y="60960"/>
                  </a:moveTo>
                  <a:lnTo>
                    <a:pt x="0" y="60960"/>
                  </a:lnTo>
                  <a:lnTo>
                    <a:pt x="0" y="67309"/>
                  </a:lnTo>
                  <a:lnTo>
                    <a:pt x="6350" y="67309"/>
                  </a:lnTo>
                  <a:lnTo>
                    <a:pt x="6350" y="60960"/>
                  </a:lnTo>
                  <a:close/>
                </a:path>
                <a:path w="6350" h="549910">
                  <a:moveTo>
                    <a:pt x="6350" y="67310"/>
                  </a:moveTo>
                  <a:lnTo>
                    <a:pt x="0" y="67310"/>
                  </a:lnTo>
                  <a:lnTo>
                    <a:pt x="0" y="73659"/>
                  </a:lnTo>
                  <a:lnTo>
                    <a:pt x="6350" y="73659"/>
                  </a:lnTo>
                  <a:lnTo>
                    <a:pt x="6350" y="67310"/>
                  </a:lnTo>
                  <a:close/>
                </a:path>
                <a:path w="6350" h="549910">
                  <a:moveTo>
                    <a:pt x="6350" y="73660"/>
                  </a:moveTo>
                  <a:lnTo>
                    <a:pt x="0" y="73660"/>
                  </a:lnTo>
                  <a:lnTo>
                    <a:pt x="0" y="77469"/>
                  </a:lnTo>
                  <a:lnTo>
                    <a:pt x="6350" y="77469"/>
                  </a:lnTo>
                  <a:lnTo>
                    <a:pt x="6350" y="73660"/>
                  </a:lnTo>
                  <a:close/>
                </a:path>
                <a:path w="6350" h="549910">
                  <a:moveTo>
                    <a:pt x="6350" y="77470"/>
                  </a:moveTo>
                  <a:lnTo>
                    <a:pt x="0" y="77470"/>
                  </a:lnTo>
                  <a:lnTo>
                    <a:pt x="0" y="80009"/>
                  </a:lnTo>
                  <a:lnTo>
                    <a:pt x="6350" y="80009"/>
                  </a:lnTo>
                  <a:lnTo>
                    <a:pt x="6350" y="77470"/>
                  </a:lnTo>
                  <a:close/>
                </a:path>
                <a:path w="6350" h="549910">
                  <a:moveTo>
                    <a:pt x="6350" y="80010"/>
                  </a:moveTo>
                  <a:lnTo>
                    <a:pt x="0" y="80010"/>
                  </a:lnTo>
                  <a:lnTo>
                    <a:pt x="0" y="86359"/>
                  </a:lnTo>
                  <a:lnTo>
                    <a:pt x="6350" y="86359"/>
                  </a:lnTo>
                  <a:lnTo>
                    <a:pt x="6350" y="80010"/>
                  </a:lnTo>
                  <a:close/>
                </a:path>
                <a:path w="6350" h="549910">
                  <a:moveTo>
                    <a:pt x="6350" y="86360"/>
                  </a:moveTo>
                  <a:lnTo>
                    <a:pt x="0" y="86360"/>
                  </a:lnTo>
                  <a:lnTo>
                    <a:pt x="0" y="92709"/>
                  </a:lnTo>
                  <a:lnTo>
                    <a:pt x="6350" y="92709"/>
                  </a:lnTo>
                  <a:lnTo>
                    <a:pt x="6350" y="86360"/>
                  </a:lnTo>
                  <a:close/>
                </a:path>
                <a:path w="6350" h="549910">
                  <a:moveTo>
                    <a:pt x="6350" y="92710"/>
                  </a:moveTo>
                  <a:lnTo>
                    <a:pt x="0" y="92710"/>
                  </a:lnTo>
                  <a:lnTo>
                    <a:pt x="0" y="99059"/>
                  </a:lnTo>
                  <a:lnTo>
                    <a:pt x="6350" y="99059"/>
                  </a:lnTo>
                  <a:lnTo>
                    <a:pt x="6350" y="92710"/>
                  </a:lnTo>
                  <a:close/>
                </a:path>
                <a:path w="6350" h="549910">
                  <a:moveTo>
                    <a:pt x="6350" y="99060"/>
                  </a:moveTo>
                  <a:lnTo>
                    <a:pt x="0" y="99060"/>
                  </a:lnTo>
                  <a:lnTo>
                    <a:pt x="0" y="102869"/>
                  </a:lnTo>
                  <a:lnTo>
                    <a:pt x="6350" y="102869"/>
                  </a:lnTo>
                  <a:lnTo>
                    <a:pt x="6350" y="99060"/>
                  </a:lnTo>
                  <a:close/>
                </a:path>
                <a:path w="6350" h="549910">
                  <a:moveTo>
                    <a:pt x="6350" y="102870"/>
                  </a:moveTo>
                  <a:lnTo>
                    <a:pt x="0" y="102870"/>
                  </a:lnTo>
                  <a:lnTo>
                    <a:pt x="0" y="105409"/>
                  </a:lnTo>
                  <a:lnTo>
                    <a:pt x="6350" y="105409"/>
                  </a:lnTo>
                  <a:lnTo>
                    <a:pt x="6350" y="102870"/>
                  </a:lnTo>
                  <a:close/>
                </a:path>
                <a:path w="6350" h="549910">
                  <a:moveTo>
                    <a:pt x="6350" y="105410"/>
                  </a:moveTo>
                  <a:lnTo>
                    <a:pt x="0" y="105410"/>
                  </a:lnTo>
                  <a:lnTo>
                    <a:pt x="0" y="109219"/>
                  </a:lnTo>
                  <a:lnTo>
                    <a:pt x="6350" y="109219"/>
                  </a:lnTo>
                  <a:lnTo>
                    <a:pt x="6350" y="105410"/>
                  </a:lnTo>
                  <a:close/>
                </a:path>
                <a:path w="6350" h="549910">
                  <a:moveTo>
                    <a:pt x="6350" y="109220"/>
                  </a:moveTo>
                  <a:lnTo>
                    <a:pt x="0" y="109220"/>
                  </a:lnTo>
                  <a:lnTo>
                    <a:pt x="0" y="111759"/>
                  </a:lnTo>
                  <a:lnTo>
                    <a:pt x="6350" y="111759"/>
                  </a:lnTo>
                  <a:lnTo>
                    <a:pt x="6350" y="109220"/>
                  </a:lnTo>
                  <a:close/>
                </a:path>
                <a:path w="6350" h="549910">
                  <a:moveTo>
                    <a:pt x="6350" y="111760"/>
                  </a:moveTo>
                  <a:lnTo>
                    <a:pt x="0" y="111760"/>
                  </a:lnTo>
                  <a:lnTo>
                    <a:pt x="0" y="115569"/>
                  </a:lnTo>
                  <a:lnTo>
                    <a:pt x="6350" y="115569"/>
                  </a:lnTo>
                  <a:lnTo>
                    <a:pt x="6350" y="111760"/>
                  </a:lnTo>
                  <a:close/>
                </a:path>
                <a:path w="6350" h="549910">
                  <a:moveTo>
                    <a:pt x="6350" y="115570"/>
                  </a:moveTo>
                  <a:lnTo>
                    <a:pt x="0" y="115570"/>
                  </a:lnTo>
                  <a:lnTo>
                    <a:pt x="0" y="118109"/>
                  </a:lnTo>
                  <a:lnTo>
                    <a:pt x="6350" y="118109"/>
                  </a:lnTo>
                  <a:lnTo>
                    <a:pt x="6350" y="115570"/>
                  </a:lnTo>
                  <a:close/>
                </a:path>
                <a:path w="6350" h="549910">
                  <a:moveTo>
                    <a:pt x="6350" y="118110"/>
                  </a:moveTo>
                  <a:lnTo>
                    <a:pt x="0" y="118110"/>
                  </a:lnTo>
                  <a:lnTo>
                    <a:pt x="0" y="121919"/>
                  </a:lnTo>
                  <a:lnTo>
                    <a:pt x="6350" y="121919"/>
                  </a:lnTo>
                  <a:lnTo>
                    <a:pt x="6350" y="118110"/>
                  </a:lnTo>
                  <a:close/>
                </a:path>
                <a:path w="6350" h="549910">
                  <a:moveTo>
                    <a:pt x="6350" y="121920"/>
                  </a:moveTo>
                  <a:lnTo>
                    <a:pt x="0" y="121920"/>
                  </a:lnTo>
                  <a:lnTo>
                    <a:pt x="0" y="124459"/>
                  </a:lnTo>
                  <a:lnTo>
                    <a:pt x="6350" y="124459"/>
                  </a:lnTo>
                  <a:lnTo>
                    <a:pt x="6350" y="121920"/>
                  </a:lnTo>
                  <a:close/>
                </a:path>
                <a:path w="6350" h="549910">
                  <a:moveTo>
                    <a:pt x="6350" y="124460"/>
                  </a:moveTo>
                  <a:lnTo>
                    <a:pt x="0" y="124460"/>
                  </a:lnTo>
                  <a:lnTo>
                    <a:pt x="0" y="128269"/>
                  </a:lnTo>
                  <a:lnTo>
                    <a:pt x="6350" y="128269"/>
                  </a:lnTo>
                  <a:lnTo>
                    <a:pt x="6350" y="124460"/>
                  </a:lnTo>
                  <a:close/>
                </a:path>
                <a:path w="6350" h="549910">
                  <a:moveTo>
                    <a:pt x="6350" y="128270"/>
                  </a:moveTo>
                  <a:lnTo>
                    <a:pt x="0" y="128270"/>
                  </a:lnTo>
                  <a:lnTo>
                    <a:pt x="0" y="130809"/>
                  </a:lnTo>
                  <a:lnTo>
                    <a:pt x="6350" y="130809"/>
                  </a:lnTo>
                  <a:lnTo>
                    <a:pt x="6350" y="128270"/>
                  </a:lnTo>
                  <a:close/>
                </a:path>
                <a:path w="6350" h="549910">
                  <a:moveTo>
                    <a:pt x="6350" y="130810"/>
                  </a:moveTo>
                  <a:lnTo>
                    <a:pt x="0" y="130810"/>
                  </a:lnTo>
                  <a:lnTo>
                    <a:pt x="0" y="137159"/>
                  </a:lnTo>
                  <a:lnTo>
                    <a:pt x="6350" y="137159"/>
                  </a:lnTo>
                  <a:lnTo>
                    <a:pt x="6350" y="130810"/>
                  </a:lnTo>
                  <a:close/>
                </a:path>
                <a:path w="6350" h="549910">
                  <a:moveTo>
                    <a:pt x="6350" y="137160"/>
                  </a:moveTo>
                  <a:lnTo>
                    <a:pt x="0" y="137160"/>
                  </a:lnTo>
                  <a:lnTo>
                    <a:pt x="0" y="140969"/>
                  </a:lnTo>
                  <a:lnTo>
                    <a:pt x="6350" y="140969"/>
                  </a:lnTo>
                  <a:lnTo>
                    <a:pt x="6350" y="137160"/>
                  </a:lnTo>
                  <a:close/>
                </a:path>
                <a:path w="6350" h="549910">
                  <a:moveTo>
                    <a:pt x="6350" y="140970"/>
                  </a:moveTo>
                  <a:lnTo>
                    <a:pt x="0" y="140970"/>
                  </a:lnTo>
                  <a:lnTo>
                    <a:pt x="0" y="143509"/>
                  </a:lnTo>
                  <a:lnTo>
                    <a:pt x="6350" y="143509"/>
                  </a:lnTo>
                  <a:lnTo>
                    <a:pt x="6350" y="140970"/>
                  </a:lnTo>
                  <a:close/>
                </a:path>
                <a:path w="6350" h="549910">
                  <a:moveTo>
                    <a:pt x="6350" y="143510"/>
                  </a:moveTo>
                  <a:lnTo>
                    <a:pt x="0" y="143510"/>
                  </a:lnTo>
                  <a:lnTo>
                    <a:pt x="0" y="147319"/>
                  </a:lnTo>
                  <a:lnTo>
                    <a:pt x="6350" y="147319"/>
                  </a:lnTo>
                  <a:lnTo>
                    <a:pt x="6350" y="143510"/>
                  </a:lnTo>
                  <a:close/>
                </a:path>
                <a:path w="6350" h="549910">
                  <a:moveTo>
                    <a:pt x="6350" y="147320"/>
                  </a:moveTo>
                  <a:lnTo>
                    <a:pt x="0" y="147320"/>
                  </a:lnTo>
                  <a:lnTo>
                    <a:pt x="0" y="149859"/>
                  </a:lnTo>
                  <a:lnTo>
                    <a:pt x="6350" y="149859"/>
                  </a:lnTo>
                  <a:lnTo>
                    <a:pt x="6350" y="147320"/>
                  </a:lnTo>
                  <a:close/>
                </a:path>
                <a:path w="6350" h="549910">
                  <a:moveTo>
                    <a:pt x="6350" y="149860"/>
                  </a:moveTo>
                  <a:lnTo>
                    <a:pt x="0" y="149860"/>
                  </a:lnTo>
                  <a:lnTo>
                    <a:pt x="0" y="153669"/>
                  </a:lnTo>
                  <a:lnTo>
                    <a:pt x="6350" y="153669"/>
                  </a:lnTo>
                  <a:lnTo>
                    <a:pt x="6350" y="149860"/>
                  </a:lnTo>
                  <a:close/>
                </a:path>
                <a:path w="6350" h="549910">
                  <a:moveTo>
                    <a:pt x="6350" y="153670"/>
                  </a:moveTo>
                  <a:lnTo>
                    <a:pt x="0" y="153670"/>
                  </a:lnTo>
                  <a:lnTo>
                    <a:pt x="0" y="187959"/>
                  </a:lnTo>
                  <a:lnTo>
                    <a:pt x="6350" y="187959"/>
                  </a:lnTo>
                  <a:lnTo>
                    <a:pt x="6350" y="153670"/>
                  </a:lnTo>
                  <a:close/>
                </a:path>
                <a:path w="6350" h="549910">
                  <a:moveTo>
                    <a:pt x="6350" y="187960"/>
                  </a:moveTo>
                  <a:lnTo>
                    <a:pt x="0" y="187960"/>
                  </a:lnTo>
                  <a:lnTo>
                    <a:pt x="0" y="257809"/>
                  </a:lnTo>
                  <a:lnTo>
                    <a:pt x="6350" y="257809"/>
                  </a:lnTo>
                  <a:lnTo>
                    <a:pt x="6350" y="187960"/>
                  </a:lnTo>
                  <a:close/>
                </a:path>
                <a:path w="6350" h="549910">
                  <a:moveTo>
                    <a:pt x="6350" y="257810"/>
                  </a:moveTo>
                  <a:lnTo>
                    <a:pt x="0" y="257810"/>
                  </a:lnTo>
                  <a:lnTo>
                    <a:pt x="0" y="360680"/>
                  </a:lnTo>
                  <a:lnTo>
                    <a:pt x="6350" y="360680"/>
                  </a:lnTo>
                  <a:lnTo>
                    <a:pt x="6350" y="257810"/>
                  </a:lnTo>
                  <a:close/>
                </a:path>
                <a:path w="6350" h="549910">
                  <a:moveTo>
                    <a:pt x="5079" y="548640"/>
                  </a:moveTo>
                  <a:lnTo>
                    <a:pt x="3809" y="548640"/>
                  </a:lnTo>
                  <a:lnTo>
                    <a:pt x="3809" y="549910"/>
                  </a:lnTo>
                  <a:lnTo>
                    <a:pt x="5079" y="549910"/>
                  </a:lnTo>
                  <a:lnTo>
                    <a:pt x="5079" y="548640"/>
                  </a:lnTo>
                  <a:close/>
                </a:path>
                <a:path w="6350" h="549910">
                  <a:moveTo>
                    <a:pt x="6350" y="543560"/>
                  </a:moveTo>
                  <a:lnTo>
                    <a:pt x="0" y="543560"/>
                  </a:lnTo>
                  <a:lnTo>
                    <a:pt x="0" y="544830"/>
                  </a:lnTo>
                  <a:lnTo>
                    <a:pt x="1269" y="544830"/>
                  </a:lnTo>
                  <a:lnTo>
                    <a:pt x="1269" y="546100"/>
                  </a:lnTo>
                  <a:lnTo>
                    <a:pt x="2539" y="546100"/>
                  </a:lnTo>
                  <a:lnTo>
                    <a:pt x="2539" y="548640"/>
                  </a:lnTo>
                  <a:lnTo>
                    <a:pt x="6350" y="548640"/>
                  </a:lnTo>
                  <a:lnTo>
                    <a:pt x="6350" y="543560"/>
                  </a:lnTo>
                  <a:close/>
                </a:path>
                <a:path w="6350" h="549910">
                  <a:moveTo>
                    <a:pt x="6350" y="537210"/>
                  </a:moveTo>
                  <a:lnTo>
                    <a:pt x="0" y="537210"/>
                  </a:lnTo>
                  <a:lnTo>
                    <a:pt x="0" y="542290"/>
                  </a:lnTo>
                  <a:lnTo>
                    <a:pt x="6350" y="542290"/>
                  </a:lnTo>
                  <a:lnTo>
                    <a:pt x="6350" y="537210"/>
                  </a:lnTo>
                  <a:close/>
                </a:path>
                <a:path w="6350" h="549910">
                  <a:moveTo>
                    <a:pt x="6350" y="530860"/>
                  </a:moveTo>
                  <a:lnTo>
                    <a:pt x="0" y="530860"/>
                  </a:lnTo>
                  <a:lnTo>
                    <a:pt x="0" y="535940"/>
                  </a:lnTo>
                  <a:lnTo>
                    <a:pt x="6350" y="535940"/>
                  </a:lnTo>
                  <a:lnTo>
                    <a:pt x="6350" y="530860"/>
                  </a:lnTo>
                  <a:close/>
                </a:path>
                <a:path w="6350" h="549910">
                  <a:moveTo>
                    <a:pt x="6350" y="524510"/>
                  </a:moveTo>
                  <a:lnTo>
                    <a:pt x="0" y="524510"/>
                  </a:lnTo>
                  <a:lnTo>
                    <a:pt x="0" y="529590"/>
                  </a:lnTo>
                  <a:lnTo>
                    <a:pt x="6350" y="529590"/>
                  </a:lnTo>
                  <a:lnTo>
                    <a:pt x="6350" y="524510"/>
                  </a:lnTo>
                  <a:close/>
                </a:path>
                <a:path w="6350" h="549910">
                  <a:moveTo>
                    <a:pt x="6350" y="518159"/>
                  </a:moveTo>
                  <a:lnTo>
                    <a:pt x="0" y="518159"/>
                  </a:lnTo>
                  <a:lnTo>
                    <a:pt x="0" y="523240"/>
                  </a:lnTo>
                  <a:lnTo>
                    <a:pt x="6350" y="523240"/>
                  </a:lnTo>
                  <a:lnTo>
                    <a:pt x="6350" y="518159"/>
                  </a:lnTo>
                  <a:close/>
                </a:path>
                <a:path w="6350" h="549910">
                  <a:moveTo>
                    <a:pt x="6350" y="511809"/>
                  </a:moveTo>
                  <a:lnTo>
                    <a:pt x="0" y="511809"/>
                  </a:lnTo>
                  <a:lnTo>
                    <a:pt x="0" y="516890"/>
                  </a:lnTo>
                  <a:lnTo>
                    <a:pt x="6350" y="516890"/>
                  </a:lnTo>
                  <a:lnTo>
                    <a:pt x="6350" y="511809"/>
                  </a:lnTo>
                  <a:close/>
                </a:path>
                <a:path w="6350" h="549910">
                  <a:moveTo>
                    <a:pt x="6350" y="505459"/>
                  </a:moveTo>
                  <a:lnTo>
                    <a:pt x="0" y="505459"/>
                  </a:lnTo>
                  <a:lnTo>
                    <a:pt x="0" y="510540"/>
                  </a:lnTo>
                  <a:lnTo>
                    <a:pt x="6350" y="510540"/>
                  </a:lnTo>
                  <a:lnTo>
                    <a:pt x="6350" y="505459"/>
                  </a:lnTo>
                  <a:close/>
                </a:path>
                <a:path w="6350" h="549910">
                  <a:moveTo>
                    <a:pt x="6350" y="499109"/>
                  </a:moveTo>
                  <a:lnTo>
                    <a:pt x="0" y="499109"/>
                  </a:lnTo>
                  <a:lnTo>
                    <a:pt x="0" y="504190"/>
                  </a:lnTo>
                  <a:lnTo>
                    <a:pt x="6350" y="504190"/>
                  </a:lnTo>
                  <a:lnTo>
                    <a:pt x="6350" y="499109"/>
                  </a:lnTo>
                  <a:close/>
                </a:path>
                <a:path w="6350" h="549910">
                  <a:moveTo>
                    <a:pt x="6350" y="492759"/>
                  </a:moveTo>
                  <a:lnTo>
                    <a:pt x="0" y="492759"/>
                  </a:lnTo>
                  <a:lnTo>
                    <a:pt x="0" y="497840"/>
                  </a:lnTo>
                  <a:lnTo>
                    <a:pt x="6350" y="497840"/>
                  </a:lnTo>
                  <a:lnTo>
                    <a:pt x="6350" y="492759"/>
                  </a:lnTo>
                  <a:close/>
                </a:path>
                <a:path w="6350" h="549910">
                  <a:moveTo>
                    <a:pt x="6350" y="485140"/>
                  </a:moveTo>
                  <a:lnTo>
                    <a:pt x="0" y="485140"/>
                  </a:lnTo>
                  <a:lnTo>
                    <a:pt x="0" y="491490"/>
                  </a:lnTo>
                  <a:lnTo>
                    <a:pt x="6350" y="491490"/>
                  </a:lnTo>
                  <a:lnTo>
                    <a:pt x="6350" y="485140"/>
                  </a:lnTo>
                  <a:close/>
                </a:path>
                <a:path w="6350" h="549910">
                  <a:moveTo>
                    <a:pt x="6350" y="480059"/>
                  </a:moveTo>
                  <a:lnTo>
                    <a:pt x="0" y="480059"/>
                  </a:lnTo>
                  <a:lnTo>
                    <a:pt x="0" y="483870"/>
                  </a:lnTo>
                  <a:lnTo>
                    <a:pt x="6350" y="483870"/>
                  </a:lnTo>
                  <a:lnTo>
                    <a:pt x="6350" y="480059"/>
                  </a:lnTo>
                  <a:close/>
                </a:path>
                <a:path w="6350" h="549910">
                  <a:moveTo>
                    <a:pt x="6350" y="473710"/>
                  </a:moveTo>
                  <a:lnTo>
                    <a:pt x="0" y="473710"/>
                  </a:lnTo>
                  <a:lnTo>
                    <a:pt x="0" y="478790"/>
                  </a:lnTo>
                  <a:lnTo>
                    <a:pt x="6350" y="478790"/>
                  </a:lnTo>
                  <a:lnTo>
                    <a:pt x="6350" y="473710"/>
                  </a:lnTo>
                  <a:close/>
                </a:path>
                <a:path w="6350" h="549910">
                  <a:moveTo>
                    <a:pt x="6350" y="466090"/>
                  </a:moveTo>
                  <a:lnTo>
                    <a:pt x="0" y="466090"/>
                  </a:lnTo>
                  <a:lnTo>
                    <a:pt x="0" y="472440"/>
                  </a:lnTo>
                  <a:lnTo>
                    <a:pt x="6350" y="472440"/>
                  </a:lnTo>
                  <a:lnTo>
                    <a:pt x="6350" y="466090"/>
                  </a:lnTo>
                  <a:close/>
                </a:path>
                <a:path w="6350" h="549910">
                  <a:moveTo>
                    <a:pt x="6350" y="461010"/>
                  </a:moveTo>
                  <a:lnTo>
                    <a:pt x="0" y="461010"/>
                  </a:lnTo>
                  <a:lnTo>
                    <a:pt x="0" y="464820"/>
                  </a:lnTo>
                  <a:lnTo>
                    <a:pt x="6350" y="464820"/>
                  </a:lnTo>
                  <a:lnTo>
                    <a:pt x="6350" y="461010"/>
                  </a:lnTo>
                  <a:close/>
                </a:path>
                <a:path w="6350" h="549910">
                  <a:moveTo>
                    <a:pt x="6350" y="454659"/>
                  </a:moveTo>
                  <a:lnTo>
                    <a:pt x="0" y="454659"/>
                  </a:lnTo>
                  <a:lnTo>
                    <a:pt x="0" y="459740"/>
                  </a:lnTo>
                  <a:lnTo>
                    <a:pt x="6350" y="459740"/>
                  </a:lnTo>
                  <a:lnTo>
                    <a:pt x="6350" y="454659"/>
                  </a:lnTo>
                  <a:close/>
                </a:path>
                <a:path w="6350" h="549910">
                  <a:moveTo>
                    <a:pt x="6350" y="448309"/>
                  </a:moveTo>
                  <a:lnTo>
                    <a:pt x="0" y="448309"/>
                  </a:lnTo>
                  <a:lnTo>
                    <a:pt x="0" y="453390"/>
                  </a:lnTo>
                  <a:lnTo>
                    <a:pt x="6350" y="453390"/>
                  </a:lnTo>
                  <a:lnTo>
                    <a:pt x="6350" y="448309"/>
                  </a:lnTo>
                  <a:close/>
                </a:path>
                <a:path w="6350" h="549910">
                  <a:moveTo>
                    <a:pt x="6350" y="441959"/>
                  </a:moveTo>
                  <a:lnTo>
                    <a:pt x="0" y="441959"/>
                  </a:lnTo>
                  <a:lnTo>
                    <a:pt x="0" y="447040"/>
                  </a:lnTo>
                  <a:lnTo>
                    <a:pt x="6350" y="447040"/>
                  </a:lnTo>
                  <a:lnTo>
                    <a:pt x="6350" y="441959"/>
                  </a:lnTo>
                  <a:close/>
                </a:path>
                <a:path w="6350" h="549910">
                  <a:moveTo>
                    <a:pt x="6350" y="435609"/>
                  </a:moveTo>
                  <a:lnTo>
                    <a:pt x="0" y="435609"/>
                  </a:lnTo>
                  <a:lnTo>
                    <a:pt x="0" y="440690"/>
                  </a:lnTo>
                  <a:lnTo>
                    <a:pt x="6350" y="440690"/>
                  </a:lnTo>
                  <a:lnTo>
                    <a:pt x="6350" y="435609"/>
                  </a:lnTo>
                  <a:close/>
                </a:path>
                <a:path w="6350" h="549910">
                  <a:moveTo>
                    <a:pt x="6350" y="429259"/>
                  </a:moveTo>
                  <a:lnTo>
                    <a:pt x="0" y="429259"/>
                  </a:lnTo>
                  <a:lnTo>
                    <a:pt x="0" y="434340"/>
                  </a:lnTo>
                  <a:lnTo>
                    <a:pt x="6350" y="434340"/>
                  </a:lnTo>
                  <a:lnTo>
                    <a:pt x="6350" y="429259"/>
                  </a:lnTo>
                  <a:close/>
                </a:path>
                <a:path w="6350" h="549910">
                  <a:moveTo>
                    <a:pt x="6350" y="422909"/>
                  </a:moveTo>
                  <a:lnTo>
                    <a:pt x="0" y="422909"/>
                  </a:lnTo>
                  <a:lnTo>
                    <a:pt x="0" y="427990"/>
                  </a:lnTo>
                  <a:lnTo>
                    <a:pt x="6350" y="427990"/>
                  </a:lnTo>
                  <a:lnTo>
                    <a:pt x="6350" y="422909"/>
                  </a:lnTo>
                  <a:close/>
                </a:path>
                <a:path w="6350" h="549910">
                  <a:moveTo>
                    <a:pt x="6350" y="416560"/>
                  </a:moveTo>
                  <a:lnTo>
                    <a:pt x="0" y="416560"/>
                  </a:lnTo>
                  <a:lnTo>
                    <a:pt x="0" y="421640"/>
                  </a:lnTo>
                  <a:lnTo>
                    <a:pt x="6350" y="421640"/>
                  </a:lnTo>
                  <a:lnTo>
                    <a:pt x="6350" y="416560"/>
                  </a:lnTo>
                  <a:close/>
                </a:path>
                <a:path w="6350" h="549910">
                  <a:moveTo>
                    <a:pt x="6350" y="410209"/>
                  </a:moveTo>
                  <a:lnTo>
                    <a:pt x="0" y="410209"/>
                  </a:lnTo>
                  <a:lnTo>
                    <a:pt x="0" y="415290"/>
                  </a:lnTo>
                  <a:lnTo>
                    <a:pt x="6350" y="415290"/>
                  </a:lnTo>
                  <a:lnTo>
                    <a:pt x="6350" y="410209"/>
                  </a:lnTo>
                  <a:close/>
                </a:path>
                <a:path w="6350" h="549910">
                  <a:moveTo>
                    <a:pt x="6350" y="403859"/>
                  </a:moveTo>
                  <a:lnTo>
                    <a:pt x="0" y="403859"/>
                  </a:lnTo>
                  <a:lnTo>
                    <a:pt x="0" y="408940"/>
                  </a:lnTo>
                  <a:lnTo>
                    <a:pt x="6350" y="408940"/>
                  </a:lnTo>
                  <a:lnTo>
                    <a:pt x="6350" y="403859"/>
                  </a:lnTo>
                  <a:close/>
                </a:path>
                <a:path w="6350" h="549910">
                  <a:moveTo>
                    <a:pt x="6350" y="397509"/>
                  </a:moveTo>
                  <a:lnTo>
                    <a:pt x="0" y="397509"/>
                  </a:lnTo>
                  <a:lnTo>
                    <a:pt x="0" y="402590"/>
                  </a:lnTo>
                  <a:lnTo>
                    <a:pt x="6350" y="402590"/>
                  </a:lnTo>
                  <a:lnTo>
                    <a:pt x="6350" y="397509"/>
                  </a:lnTo>
                  <a:close/>
                </a:path>
                <a:path w="6350" h="549910">
                  <a:moveTo>
                    <a:pt x="6350" y="391159"/>
                  </a:moveTo>
                  <a:lnTo>
                    <a:pt x="0" y="391159"/>
                  </a:lnTo>
                  <a:lnTo>
                    <a:pt x="0" y="396240"/>
                  </a:lnTo>
                  <a:lnTo>
                    <a:pt x="6350" y="396240"/>
                  </a:lnTo>
                  <a:lnTo>
                    <a:pt x="6350" y="391159"/>
                  </a:lnTo>
                  <a:close/>
                </a:path>
                <a:path w="6350" h="549910">
                  <a:moveTo>
                    <a:pt x="6350" y="384809"/>
                  </a:moveTo>
                  <a:lnTo>
                    <a:pt x="0" y="384809"/>
                  </a:lnTo>
                  <a:lnTo>
                    <a:pt x="0" y="389890"/>
                  </a:lnTo>
                  <a:lnTo>
                    <a:pt x="6350" y="389890"/>
                  </a:lnTo>
                  <a:lnTo>
                    <a:pt x="6350" y="384809"/>
                  </a:lnTo>
                  <a:close/>
                </a:path>
                <a:path w="6350" h="549910">
                  <a:moveTo>
                    <a:pt x="6350" y="378459"/>
                  </a:moveTo>
                  <a:lnTo>
                    <a:pt x="0" y="378459"/>
                  </a:lnTo>
                  <a:lnTo>
                    <a:pt x="0" y="383540"/>
                  </a:lnTo>
                  <a:lnTo>
                    <a:pt x="6350" y="383540"/>
                  </a:lnTo>
                  <a:lnTo>
                    <a:pt x="6350" y="378459"/>
                  </a:lnTo>
                  <a:close/>
                </a:path>
                <a:path w="6350" h="549910">
                  <a:moveTo>
                    <a:pt x="6350" y="372109"/>
                  </a:moveTo>
                  <a:lnTo>
                    <a:pt x="0" y="372109"/>
                  </a:lnTo>
                  <a:lnTo>
                    <a:pt x="0" y="377190"/>
                  </a:lnTo>
                  <a:lnTo>
                    <a:pt x="6350" y="377190"/>
                  </a:lnTo>
                  <a:lnTo>
                    <a:pt x="6350" y="372109"/>
                  </a:lnTo>
                  <a:close/>
                </a:path>
                <a:path w="6350" h="549910">
                  <a:moveTo>
                    <a:pt x="6350" y="365759"/>
                  </a:moveTo>
                  <a:lnTo>
                    <a:pt x="0" y="365759"/>
                  </a:lnTo>
                  <a:lnTo>
                    <a:pt x="0" y="370840"/>
                  </a:lnTo>
                  <a:lnTo>
                    <a:pt x="6350" y="370840"/>
                  </a:lnTo>
                  <a:lnTo>
                    <a:pt x="6350" y="365759"/>
                  </a:lnTo>
                  <a:close/>
                </a:path>
                <a:path w="6350" h="549910">
                  <a:moveTo>
                    <a:pt x="6350" y="361950"/>
                  </a:moveTo>
                  <a:lnTo>
                    <a:pt x="0" y="361950"/>
                  </a:lnTo>
                  <a:lnTo>
                    <a:pt x="0" y="364490"/>
                  </a:lnTo>
                  <a:lnTo>
                    <a:pt x="6350" y="364490"/>
                  </a:lnTo>
                  <a:lnTo>
                    <a:pt x="6350" y="361950"/>
                  </a:lnTo>
                  <a:close/>
                </a:path>
              </a:pathLst>
            </a:custGeom>
            <a:solidFill>
              <a:srgbClr val="1800FB"/>
            </a:solidFill>
          </p:spPr>
          <p:txBody>
            <a:bodyPr bIns="0" lIns="0" rIns="0" rtlCol="0" tIns="0" wrap="square"/>
            <a:p/>
          </p:txBody>
        </p:sp>
        <p:sp>
          <p:nvSpPr>
            <p:cNvPr id="1051107" name="object 2423"/>
            <p:cNvSpPr/>
            <p:nvPr/>
          </p:nvSpPr>
          <p:spPr>
            <a:xfrm>
              <a:off x="6165850" y="5885180"/>
              <a:ext cx="7620" cy="538480"/>
            </a:xfrm>
            <a:custGeom>
              <a:avLst/>
              <a:ahLst/>
              <a:rect l="l" t="t" r="r" b="b"/>
              <a:pathLst>
                <a:path w="7620" h="538479">
                  <a:moveTo>
                    <a:pt x="7620" y="0"/>
                  </a:moveTo>
                  <a:lnTo>
                    <a:pt x="6350" y="0"/>
                  </a:lnTo>
                  <a:lnTo>
                    <a:pt x="6350" y="1270"/>
                  </a:lnTo>
                  <a:lnTo>
                    <a:pt x="5079" y="1270"/>
                  </a:lnTo>
                  <a:lnTo>
                    <a:pt x="5079" y="2540"/>
                  </a:lnTo>
                  <a:lnTo>
                    <a:pt x="7620" y="2540"/>
                  </a:lnTo>
                  <a:lnTo>
                    <a:pt x="7620" y="0"/>
                  </a:lnTo>
                  <a:close/>
                </a:path>
                <a:path w="7620" h="538479">
                  <a:moveTo>
                    <a:pt x="7620" y="2540"/>
                  </a:moveTo>
                  <a:lnTo>
                    <a:pt x="3810" y="2540"/>
                  </a:lnTo>
                  <a:lnTo>
                    <a:pt x="3810" y="3810"/>
                  </a:lnTo>
                  <a:lnTo>
                    <a:pt x="2539" y="3810"/>
                  </a:lnTo>
                  <a:lnTo>
                    <a:pt x="2539" y="5080"/>
                  </a:lnTo>
                  <a:lnTo>
                    <a:pt x="7620" y="5080"/>
                  </a:lnTo>
                  <a:lnTo>
                    <a:pt x="7620" y="2540"/>
                  </a:lnTo>
                  <a:close/>
                </a:path>
                <a:path w="7620" h="538479">
                  <a:moveTo>
                    <a:pt x="7620" y="5080"/>
                  </a:moveTo>
                  <a:lnTo>
                    <a:pt x="1270" y="5080"/>
                  </a:lnTo>
                  <a:lnTo>
                    <a:pt x="1270" y="6350"/>
                  </a:lnTo>
                  <a:lnTo>
                    <a:pt x="0" y="6350"/>
                  </a:lnTo>
                  <a:lnTo>
                    <a:pt x="0" y="8890"/>
                  </a:lnTo>
                  <a:lnTo>
                    <a:pt x="7620" y="8890"/>
                  </a:lnTo>
                  <a:lnTo>
                    <a:pt x="7620" y="5080"/>
                  </a:lnTo>
                  <a:close/>
                </a:path>
                <a:path w="7620" h="538479">
                  <a:moveTo>
                    <a:pt x="7620" y="8890"/>
                  </a:moveTo>
                  <a:lnTo>
                    <a:pt x="0" y="8890"/>
                  </a:lnTo>
                  <a:lnTo>
                    <a:pt x="0" y="11430"/>
                  </a:lnTo>
                  <a:lnTo>
                    <a:pt x="7620" y="11430"/>
                  </a:lnTo>
                  <a:lnTo>
                    <a:pt x="7620" y="8890"/>
                  </a:lnTo>
                  <a:close/>
                </a:path>
                <a:path w="7620" h="538479">
                  <a:moveTo>
                    <a:pt x="7620" y="11430"/>
                  </a:moveTo>
                  <a:lnTo>
                    <a:pt x="0" y="11430"/>
                  </a:lnTo>
                  <a:lnTo>
                    <a:pt x="0" y="15240"/>
                  </a:lnTo>
                  <a:lnTo>
                    <a:pt x="7620" y="15240"/>
                  </a:lnTo>
                  <a:lnTo>
                    <a:pt x="7620" y="11430"/>
                  </a:lnTo>
                  <a:close/>
                </a:path>
                <a:path w="7620" h="538479">
                  <a:moveTo>
                    <a:pt x="7620" y="15240"/>
                  </a:moveTo>
                  <a:lnTo>
                    <a:pt x="0" y="15240"/>
                  </a:lnTo>
                  <a:lnTo>
                    <a:pt x="0" y="17780"/>
                  </a:lnTo>
                  <a:lnTo>
                    <a:pt x="7620" y="17780"/>
                  </a:lnTo>
                  <a:lnTo>
                    <a:pt x="7620" y="15240"/>
                  </a:lnTo>
                  <a:close/>
                </a:path>
                <a:path w="7620" h="538479">
                  <a:moveTo>
                    <a:pt x="7620" y="17780"/>
                  </a:moveTo>
                  <a:lnTo>
                    <a:pt x="0" y="17780"/>
                  </a:lnTo>
                  <a:lnTo>
                    <a:pt x="0" y="21590"/>
                  </a:lnTo>
                  <a:lnTo>
                    <a:pt x="7620" y="21590"/>
                  </a:lnTo>
                  <a:lnTo>
                    <a:pt x="7620" y="17780"/>
                  </a:lnTo>
                  <a:close/>
                </a:path>
                <a:path w="7620" h="538479">
                  <a:moveTo>
                    <a:pt x="7620" y="21590"/>
                  </a:moveTo>
                  <a:lnTo>
                    <a:pt x="0" y="21590"/>
                  </a:lnTo>
                  <a:lnTo>
                    <a:pt x="0" y="24130"/>
                  </a:lnTo>
                  <a:lnTo>
                    <a:pt x="7620" y="24130"/>
                  </a:lnTo>
                  <a:lnTo>
                    <a:pt x="7620" y="21590"/>
                  </a:lnTo>
                  <a:close/>
                </a:path>
                <a:path w="7620" h="538479">
                  <a:moveTo>
                    <a:pt x="7620" y="24130"/>
                  </a:moveTo>
                  <a:lnTo>
                    <a:pt x="0" y="24130"/>
                  </a:lnTo>
                  <a:lnTo>
                    <a:pt x="0" y="27940"/>
                  </a:lnTo>
                  <a:lnTo>
                    <a:pt x="7620" y="27940"/>
                  </a:lnTo>
                  <a:lnTo>
                    <a:pt x="7620" y="24130"/>
                  </a:lnTo>
                  <a:close/>
                </a:path>
                <a:path w="7620" h="538479">
                  <a:moveTo>
                    <a:pt x="7620" y="27940"/>
                  </a:moveTo>
                  <a:lnTo>
                    <a:pt x="0" y="27940"/>
                  </a:lnTo>
                  <a:lnTo>
                    <a:pt x="0" y="30480"/>
                  </a:lnTo>
                  <a:lnTo>
                    <a:pt x="7620" y="30480"/>
                  </a:lnTo>
                  <a:lnTo>
                    <a:pt x="7620" y="27940"/>
                  </a:lnTo>
                  <a:close/>
                </a:path>
                <a:path w="7620" h="538479">
                  <a:moveTo>
                    <a:pt x="7620" y="30480"/>
                  </a:moveTo>
                  <a:lnTo>
                    <a:pt x="0" y="30480"/>
                  </a:lnTo>
                  <a:lnTo>
                    <a:pt x="0" y="34290"/>
                  </a:lnTo>
                  <a:lnTo>
                    <a:pt x="7620" y="34290"/>
                  </a:lnTo>
                  <a:lnTo>
                    <a:pt x="7620" y="30480"/>
                  </a:lnTo>
                  <a:close/>
                </a:path>
                <a:path w="7620" h="538479">
                  <a:moveTo>
                    <a:pt x="7620" y="34290"/>
                  </a:moveTo>
                  <a:lnTo>
                    <a:pt x="0" y="34290"/>
                  </a:lnTo>
                  <a:lnTo>
                    <a:pt x="0" y="36830"/>
                  </a:lnTo>
                  <a:lnTo>
                    <a:pt x="7620" y="36830"/>
                  </a:lnTo>
                  <a:lnTo>
                    <a:pt x="7620" y="34290"/>
                  </a:lnTo>
                  <a:close/>
                </a:path>
                <a:path w="7620" h="538479">
                  <a:moveTo>
                    <a:pt x="7620" y="36830"/>
                  </a:moveTo>
                  <a:lnTo>
                    <a:pt x="0" y="36830"/>
                  </a:lnTo>
                  <a:lnTo>
                    <a:pt x="0" y="40640"/>
                  </a:lnTo>
                  <a:lnTo>
                    <a:pt x="7620" y="40640"/>
                  </a:lnTo>
                  <a:lnTo>
                    <a:pt x="7620" y="36830"/>
                  </a:lnTo>
                  <a:close/>
                </a:path>
                <a:path w="7620" h="538479">
                  <a:moveTo>
                    <a:pt x="7620" y="40640"/>
                  </a:moveTo>
                  <a:lnTo>
                    <a:pt x="0" y="40640"/>
                  </a:lnTo>
                  <a:lnTo>
                    <a:pt x="0" y="43180"/>
                  </a:lnTo>
                  <a:lnTo>
                    <a:pt x="7620" y="43180"/>
                  </a:lnTo>
                  <a:lnTo>
                    <a:pt x="7620" y="40640"/>
                  </a:lnTo>
                  <a:close/>
                </a:path>
                <a:path w="7620" h="538479">
                  <a:moveTo>
                    <a:pt x="7620" y="43180"/>
                  </a:moveTo>
                  <a:lnTo>
                    <a:pt x="0" y="43180"/>
                  </a:lnTo>
                  <a:lnTo>
                    <a:pt x="0" y="46990"/>
                  </a:lnTo>
                  <a:lnTo>
                    <a:pt x="7620" y="46990"/>
                  </a:lnTo>
                  <a:lnTo>
                    <a:pt x="7620" y="43180"/>
                  </a:lnTo>
                  <a:close/>
                </a:path>
                <a:path w="7620" h="538479">
                  <a:moveTo>
                    <a:pt x="7620" y="46990"/>
                  </a:moveTo>
                  <a:lnTo>
                    <a:pt x="0" y="46990"/>
                  </a:lnTo>
                  <a:lnTo>
                    <a:pt x="0" y="49530"/>
                  </a:lnTo>
                  <a:lnTo>
                    <a:pt x="7620" y="49530"/>
                  </a:lnTo>
                  <a:lnTo>
                    <a:pt x="7620" y="46990"/>
                  </a:lnTo>
                  <a:close/>
                </a:path>
                <a:path w="7620" h="538479">
                  <a:moveTo>
                    <a:pt x="7620" y="49530"/>
                  </a:moveTo>
                  <a:lnTo>
                    <a:pt x="0" y="49530"/>
                  </a:lnTo>
                  <a:lnTo>
                    <a:pt x="0" y="53340"/>
                  </a:lnTo>
                  <a:lnTo>
                    <a:pt x="7620" y="53340"/>
                  </a:lnTo>
                  <a:lnTo>
                    <a:pt x="7620" y="49530"/>
                  </a:lnTo>
                  <a:close/>
                </a:path>
                <a:path w="7620" h="538479">
                  <a:moveTo>
                    <a:pt x="7620" y="53340"/>
                  </a:moveTo>
                  <a:lnTo>
                    <a:pt x="0" y="53340"/>
                  </a:lnTo>
                  <a:lnTo>
                    <a:pt x="0" y="55880"/>
                  </a:lnTo>
                  <a:lnTo>
                    <a:pt x="7620" y="55880"/>
                  </a:lnTo>
                  <a:lnTo>
                    <a:pt x="7620" y="53340"/>
                  </a:lnTo>
                  <a:close/>
                </a:path>
                <a:path w="7620" h="538479">
                  <a:moveTo>
                    <a:pt x="7620" y="55880"/>
                  </a:moveTo>
                  <a:lnTo>
                    <a:pt x="0" y="55880"/>
                  </a:lnTo>
                  <a:lnTo>
                    <a:pt x="0" y="62230"/>
                  </a:lnTo>
                  <a:lnTo>
                    <a:pt x="7620" y="62230"/>
                  </a:lnTo>
                  <a:lnTo>
                    <a:pt x="7620" y="55880"/>
                  </a:lnTo>
                  <a:close/>
                </a:path>
                <a:path w="7620" h="538479">
                  <a:moveTo>
                    <a:pt x="7620" y="62230"/>
                  </a:moveTo>
                  <a:lnTo>
                    <a:pt x="0" y="62230"/>
                  </a:lnTo>
                  <a:lnTo>
                    <a:pt x="0" y="68580"/>
                  </a:lnTo>
                  <a:lnTo>
                    <a:pt x="7620" y="68580"/>
                  </a:lnTo>
                  <a:lnTo>
                    <a:pt x="7620" y="62230"/>
                  </a:lnTo>
                  <a:close/>
                </a:path>
                <a:path w="7620" h="538479">
                  <a:moveTo>
                    <a:pt x="7620" y="68580"/>
                  </a:moveTo>
                  <a:lnTo>
                    <a:pt x="0" y="68580"/>
                  </a:lnTo>
                  <a:lnTo>
                    <a:pt x="0" y="72390"/>
                  </a:lnTo>
                  <a:lnTo>
                    <a:pt x="7620" y="72390"/>
                  </a:lnTo>
                  <a:lnTo>
                    <a:pt x="7620" y="68580"/>
                  </a:lnTo>
                  <a:close/>
                </a:path>
                <a:path w="7620" h="538479">
                  <a:moveTo>
                    <a:pt x="7620" y="72390"/>
                  </a:moveTo>
                  <a:lnTo>
                    <a:pt x="0" y="72390"/>
                  </a:lnTo>
                  <a:lnTo>
                    <a:pt x="0" y="74930"/>
                  </a:lnTo>
                  <a:lnTo>
                    <a:pt x="7620" y="74930"/>
                  </a:lnTo>
                  <a:lnTo>
                    <a:pt x="7620" y="72390"/>
                  </a:lnTo>
                  <a:close/>
                </a:path>
                <a:path w="7620" h="538479">
                  <a:moveTo>
                    <a:pt x="7620" y="74930"/>
                  </a:moveTo>
                  <a:lnTo>
                    <a:pt x="0" y="74930"/>
                  </a:lnTo>
                  <a:lnTo>
                    <a:pt x="0" y="81280"/>
                  </a:lnTo>
                  <a:lnTo>
                    <a:pt x="7620" y="81280"/>
                  </a:lnTo>
                  <a:lnTo>
                    <a:pt x="7620" y="74930"/>
                  </a:lnTo>
                  <a:close/>
                </a:path>
                <a:path w="7620" h="538479">
                  <a:moveTo>
                    <a:pt x="7620" y="81280"/>
                  </a:moveTo>
                  <a:lnTo>
                    <a:pt x="0" y="81280"/>
                  </a:lnTo>
                  <a:lnTo>
                    <a:pt x="0" y="87630"/>
                  </a:lnTo>
                  <a:lnTo>
                    <a:pt x="7620" y="87630"/>
                  </a:lnTo>
                  <a:lnTo>
                    <a:pt x="7620" y="81280"/>
                  </a:lnTo>
                  <a:close/>
                </a:path>
                <a:path w="7620" h="538479">
                  <a:moveTo>
                    <a:pt x="7620" y="87630"/>
                  </a:moveTo>
                  <a:lnTo>
                    <a:pt x="0" y="87630"/>
                  </a:lnTo>
                  <a:lnTo>
                    <a:pt x="0" y="93980"/>
                  </a:lnTo>
                  <a:lnTo>
                    <a:pt x="7620" y="93980"/>
                  </a:lnTo>
                  <a:lnTo>
                    <a:pt x="7620" y="87630"/>
                  </a:lnTo>
                  <a:close/>
                </a:path>
                <a:path w="7620" h="538479">
                  <a:moveTo>
                    <a:pt x="7620" y="93980"/>
                  </a:moveTo>
                  <a:lnTo>
                    <a:pt x="0" y="93980"/>
                  </a:lnTo>
                  <a:lnTo>
                    <a:pt x="0" y="97790"/>
                  </a:lnTo>
                  <a:lnTo>
                    <a:pt x="7620" y="97790"/>
                  </a:lnTo>
                  <a:lnTo>
                    <a:pt x="7620" y="93980"/>
                  </a:lnTo>
                  <a:close/>
                </a:path>
                <a:path w="7620" h="538479">
                  <a:moveTo>
                    <a:pt x="7620" y="97790"/>
                  </a:moveTo>
                  <a:lnTo>
                    <a:pt x="0" y="97790"/>
                  </a:lnTo>
                  <a:lnTo>
                    <a:pt x="0" y="100330"/>
                  </a:lnTo>
                  <a:lnTo>
                    <a:pt x="7620" y="100330"/>
                  </a:lnTo>
                  <a:lnTo>
                    <a:pt x="7620" y="97790"/>
                  </a:lnTo>
                  <a:close/>
                </a:path>
                <a:path w="7620" h="538479">
                  <a:moveTo>
                    <a:pt x="7620" y="100330"/>
                  </a:moveTo>
                  <a:lnTo>
                    <a:pt x="0" y="100330"/>
                  </a:lnTo>
                  <a:lnTo>
                    <a:pt x="0" y="104140"/>
                  </a:lnTo>
                  <a:lnTo>
                    <a:pt x="7620" y="104140"/>
                  </a:lnTo>
                  <a:lnTo>
                    <a:pt x="7620" y="100330"/>
                  </a:lnTo>
                  <a:close/>
                </a:path>
                <a:path w="7620" h="538479">
                  <a:moveTo>
                    <a:pt x="7620" y="104140"/>
                  </a:moveTo>
                  <a:lnTo>
                    <a:pt x="0" y="104140"/>
                  </a:lnTo>
                  <a:lnTo>
                    <a:pt x="0" y="106680"/>
                  </a:lnTo>
                  <a:lnTo>
                    <a:pt x="7620" y="106680"/>
                  </a:lnTo>
                  <a:lnTo>
                    <a:pt x="7620" y="104140"/>
                  </a:lnTo>
                  <a:close/>
                </a:path>
                <a:path w="7620" h="538479">
                  <a:moveTo>
                    <a:pt x="7620" y="106680"/>
                  </a:moveTo>
                  <a:lnTo>
                    <a:pt x="0" y="106680"/>
                  </a:lnTo>
                  <a:lnTo>
                    <a:pt x="0" y="110490"/>
                  </a:lnTo>
                  <a:lnTo>
                    <a:pt x="7620" y="110490"/>
                  </a:lnTo>
                  <a:lnTo>
                    <a:pt x="7620" y="106680"/>
                  </a:lnTo>
                  <a:close/>
                </a:path>
                <a:path w="7620" h="538479">
                  <a:moveTo>
                    <a:pt x="7620" y="110490"/>
                  </a:moveTo>
                  <a:lnTo>
                    <a:pt x="0" y="110490"/>
                  </a:lnTo>
                  <a:lnTo>
                    <a:pt x="0" y="113030"/>
                  </a:lnTo>
                  <a:lnTo>
                    <a:pt x="7620" y="113030"/>
                  </a:lnTo>
                  <a:lnTo>
                    <a:pt x="7620" y="110490"/>
                  </a:lnTo>
                  <a:close/>
                </a:path>
                <a:path w="7620" h="538479">
                  <a:moveTo>
                    <a:pt x="7620" y="113030"/>
                  </a:moveTo>
                  <a:lnTo>
                    <a:pt x="0" y="113030"/>
                  </a:lnTo>
                  <a:lnTo>
                    <a:pt x="0" y="116840"/>
                  </a:lnTo>
                  <a:lnTo>
                    <a:pt x="7620" y="116840"/>
                  </a:lnTo>
                  <a:lnTo>
                    <a:pt x="7620" y="113030"/>
                  </a:lnTo>
                  <a:close/>
                </a:path>
                <a:path w="7620" h="538479">
                  <a:moveTo>
                    <a:pt x="7620" y="116840"/>
                  </a:moveTo>
                  <a:lnTo>
                    <a:pt x="0" y="116840"/>
                  </a:lnTo>
                  <a:lnTo>
                    <a:pt x="0" y="119380"/>
                  </a:lnTo>
                  <a:lnTo>
                    <a:pt x="7620" y="119380"/>
                  </a:lnTo>
                  <a:lnTo>
                    <a:pt x="7620" y="116840"/>
                  </a:lnTo>
                  <a:close/>
                </a:path>
                <a:path w="7620" h="538479">
                  <a:moveTo>
                    <a:pt x="7620" y="119380"/>
                  </a:moveTo>
                  <a:lnTo>
                    <a:pt x="0" y="119380"/>
                  </a:lnTo>
                  <a:lnTo>
                    <a:pt x="0" y="123190"/>
                  </a:lnTo>
                  <a:lnTo>
                    <a:pt x="7620" y="123190"/>
                  </a:lnTo>
                  <a:lnTo>
                    <a:pt x="7620" y="119380"/>
                  </a:lnTo>
                  <a:close/>
                </a:path>
                <a:path w="7620" h="538479">
                  <a:moveTo>
                    <a:pt x="7620" y="123190"/>
                  </a:moveTo>
                  <a:lnTo>
                    <a:pt x="0" y="123190"/>
                  </a:lnTo>
                  <a:lnTo>
                    <a:pt x="0" y="125730"/>
                  </a:lnTo>
                  <a:lnTo>
                    <a:pt x="7620" y="125730"/>
                  </a:lnTo>
                  <a:lnTo>
                    <a:pt x="7620" y="123190"/>
                  </a:lnTo>
                  <a:close/>
                </a:path>
                <a:path w="7620" h="538479">
                  <a:moveTo>
                    <a:pt x="7620" y="125730"/>
                  </a:moveTo>
                  <a:lnTo>
                    <a:pt x="0" y="125730"/>
                  </a:lnTo>
                  <a:lnTo>
                    <a:pt x="0" y="132080"/>
                  </a:lnTo>
                  <a:lnTo>
                    <a:pt x="7620" y="132080"/>
                  </a:lnTo>
                  <a:lnTo>
                    <a:pt x="7620" y="125730"/>
                  </a:lnTo>
                  <a:close/>
                </a:path>
                <a:path w="7620" h="538479">
                  <a:moveTo>
                    <a:pt x="7620" y="132080"/>
                  </a:moveTo>
                  <a:lnTo>
                    <a:pt x="0" y="132080"/>
                  </a:lnTo>
                  <a:lnTo>
                    <a:pt x="0" y="135890"/>
                  </a:lnTo>
                  <a:lnTo>
                    <a:pt x="7620" y="135890"/>
                  </a:lnTo>
                  <a:lnTo>
                    <a:pt x="7620" y="132080"/>
                  </a:lnTo>
                  <a:close/>
                </a:path>
                <a:path w="7620" h="538479">
                  <a:moveTo>
                    <a:pt x="7620" y="135890"/>
                  </a:moveTo>
                  <a:lnTo>
                    <a:pt x="0" y="135890"/>
                  </a:lnTo>
                  <a:lnTo>
                    <a:pt x="0" y="138430"/>
                  </a:lnTo>
                  <a:lnTo>
                    <a:pt x="7620" y="138430"/>
                  </a:lnTo>
                  <a:lnTo>
                    <a:pt x="7620" y="135890"/>
                  </a:lnTo>
                  <a:close/>
                </a:path>
                <a:path w="7620" h="538479">
                  <a:moveTo>
                    <a:pt x="7620" y="138430"/>
                  </a:moveTo>
                  <a:lnTo>
                    <a:pt x="0" y="138430"/>
                  </a:lnTo>
                  <a:lnTo>
                    <a:pt x="0" y="142240"/>
                  </a:lnTo>
                  <a:lnTo>
                    <a:pt x="7620" y="142240"/>
                  </a:lnTo>
                  <a:lnTo>
                    <a:pt x="7620" y="138430"/>
                  </a:lnTo>
                  <a:close/>
                </a:path>
                <a:path w="7620" h="538479">
                  <a:moveTo>
                    <a:pt x="7620" y="142240"/>
                  </a:moveTo>
                  <a:lnTo>
                    <a:pt x="0" y="142240"/>
                  </a:lnTo>
                  <a:lnTo>
                    <a:pt x="0" y="144780"/>
                  </a:lnTo>
                  <a:lnTo>
                    <a:pt x="7620" y="144780"/>
                  </a:lnTo>
                  <a:lnTo>
                    <a:pt x="7620" y="142240"/>
                  </a:lnTo>
                  <a:close/>
                </a:path>
                <a:path w="7620" h="538479">
                  <a:moveTo>
                    <a:pt x="7620" y="144780"/>
                  </a:moveTo>
                  <a:lnTo>
                    <a:pt x="0" y="144780"/>
                  </a:lnTo>
                  <a:lnTo>
                    <a:pt x="0" y="148590"/>
                  </a:lnTo>
                  <a:lnTo>
                    <a:pt x="7620" y="148590"/>
                  </a:lnTo>
                  <a:lnTo>
                    <a:pt x="7620" y="144780"/>
                  </a:lnTo>
                  <a:close/>
                </a:path>
                <a:path w="7620" h="538479">
                  <a:moveTo>
                    <a:pt x="7620" y="148590"/>
                  </a:moveTo>
                  <a:lnTo>
                    <a:pt x="0" y="148590"/>
                  </a:lnTo>
                  <a:lnTo>
                    <a:pt x="0" y="182880"/>
                  </a:lnTo>
                  <a:lnTo>
                    <a:pt x="7620" y="182880"/>
                  </a:lnTo>
                  <a:lnTo>
                    <a:pt x="7620" y="148590"/>
                  </a:lnTo>
                  <a:close/>
                </a:path>
                <a:path w="7620" h="538479">
                  <a:moveTo>
                    <a:pt x="7620" y="182880"/>
                  </a:moveTo>
                  <a:lnTo>
                    <a:pt x="0" y="182880"/>
                  </a:lnTo>
                  <a:lnTo>
                    <a:pt x="0" y="252730"/>
                  </a:lnTo>
                  <a:lnTo>
                    <a:pt x="7620" y="252730"/>
                  </a:lnTo>
                  <a:lnTo>
                    <a:pt x="7620" y="182880"/>
                  </a:lnTo>
                  <a:close/>
                </a:path>
                <a:path w="7620" h="538479">
                  <a:moveTo>
                    <a:pt x="7620" y="252730"/>
                  </a:moveTo>
                  <a:lnTo>
                    <a:pt x="0" y="252730"/>
                  </a:lnTo>
                  <a:lnTo>
                    <a:pt x="0" y="355600"/>
                  </a:lnTo>
                  <a:lnTo>
                    <a:pt x="7620" y="355600"/>
                  </a:lnTo>
                  <a:lnTo>
                    <a:pt x="7620" y="252730"/>
                  </a:lnTo>
                  <a:close/>
                </a:path>
                <a:path w="7620" h="538479">
                  <a:moveTo>
                    <a:pt x="5079" y="537210"/>
                  </a:moveTo>
                  <a:lnTo>
                    <a:pt x="3810" y="537210"/>
                  </a:lnTo>
                  <a:lnTo>
                    <a:pt x="3810" y="538480"/>
                  </a:lnTo>
                  <a:lnTo>
                    <a:pt x="5079" y="538480"/>
                  </a:lnTo>
                  <a:lnTo>
                    <a:pt x="5079" y="537210"/>
                  </a:lnTo>
                  <a:close/>
                </a:path>
                <a:path w="7620" h="538479">
                  <a:moveTo>
                    <a:pt x="7620" y="532130"/>
                  </a:moveTo>
                  <a:lnTo>
                    <a:pt x="0" y="532130"/>
                  </a:lnTo>
                  <a:lnTo>
                    <a:pt x="0" y="533400"/>
                  </a:lnTo>
                  <a:lnTo>
                    <a:pt x="1270" y="533400"/>
                  </a:lnTo>
                  <a:lnTo>
                    <a:pt x="1270" y="534670"/>
                  </a:lnTo>
                  <a:lnTo>
                    <a:pt x="2539" y="534670"/>
                  </a:lnTo>
                  <a:lnTo>
                    <a:pt x="2539" y="537210"/>
                  </a:lnTo>
                  <a:lnTo>
                    <a:pt x="7620" y="537210"/>
                  </a:lnTo>
                  <a:lnTo>
                    <a:pt x="7620" y="532130"/>
                  </a:lnTo>
                  <a:close/>
                </a:path>
                <a:path w="7620" h="538479">
                  <a:moveTo>
                    <a:pt x="7620" y="525780"/>
                  </a:moveTo>
                  <a:lnTo>
                    <a:pt x="0" y="525780"/>
                  </a:lnTo>
                  <a:lnTo>
                    <a:pt x="0" y="530860"/>
                  </a:lnTo>
                  <a:lnTo>
                    <a:pt x="7620" y="530860"/>
                  </a:lnTo>
                  <a:lnTo>
                    <a:pt x="7620" y="525780"/>
                  </a:lnTo>
                  <a:close/>
                </a:path>
                <a:path w="7620" h="538479">
                  <a:moveTo>
                    <a:pt x="7620" y="519430"/>
                  </a:moveTo>
                  <a:lnTo>
                    <a:pt x="0" y="519430"/>
                  </a:lnTo>
                  <a:lnTo>
                    <a:pt x="0" y="524510"/>
                  </a:lnTo>
                  <a:lnTo>
                    <a:pt x="7620" y="524510"/>
                  </a:lnTo>
                  <a:lnTo>
                    <a:pt x="7620" y="519430"/>
                  </a:lnTo>
                  <a:close/>
                </a:path>
                <a:path w="7620" h="538479">
                  <a:moveTo>
                    <a:pt x="7620" y="513080"/>
                  </a:moveTo>
                  <a:lnTo>
                    <a:pt x="0" y="513080"/>
                  </a:lnTo>
                  <a:lnTo>
                    <a:pt x="0" y="518160"/>
                  </a:lnTo>
                  <a:lnTo>
                    <a:pt x="7620" y="518160"/>
                  </a:lnTo>
                  <a:lnTo>
                    <a:pt x="7620" y="513080"/>
                  </a:lnTo>
                  <a:close/>
                </a:path>
                <a:path w="7620" h="538479">
                  <a:moveTo>
                    <a:pt x="7620" y="506730"/>
                  </a:moveTo>
                  <a:lnTo>
                    <a:pt x="0" y="506730"/>
                  </a:lnTo>
                  <a:lnTo>
                    <a:pt x="0" y="511810"/>
                  </a:lnTo>
                  <a:lnTo>
                    <a:pt x="7620" y="511810"/>
                  </a:lnTo>
                  <a:lnTo>
                    <a:pt x="7620" y="506730"/>
                  </a:lnTo>
                  <a:close/>
                </a:path>
                <a:path w="7620" h="538479">
                  <a:moveTo>
                    <a:pt x="7620" y="500380"/>
                  </a:moveTo>
                  <a:lnTo>
                    <a:pt x="0" y="500380"/>
                  </a:lnTo>
                  <a:lnTo>
                    <a:pt x="0" y="505460"/>
                  </a:lnTo>
                  <a:lnTo>
                    <a:pt x="7620" y="505460"/>
                  </a:lnTo>
                  <a:lnTo>
                    <a:pt x="7620" y="500380"/>
                  </a:lnTo>
                  <a:close/>
                </a:path>
                <a:path w="7620" h="538479">
                  <a:moveTo>
                    <a:pt x="7620" y="494030"/>
                  </a:moveTo>
                  <a:lnTo>
                    <a:pt x="0" y="494030"/>
                  </a:lnTo>
                  <a:lnTo>
                    <a:pt x="0" y="499110"/>
                  </a:lnTo>
                  <a:lnTo>
                    <a:pt x="7620" y="499110"/>
                  </a:lnTo>
                  <a:lnTo>
                    <a:pt x="7620" y="494030"/>
                  </a:lnTo>
                  <a:close/>
                </a:path>
                <a:path w="7620" h="538479">
                  <a:moveTo>
                    <a:pt x="7620" y="487680"/>
                  </a:moveTo>
                  <a:lnTo>
                    <a:pt x="0" y="487680"/>
                  </a:lnTo>
                  <a:lnTo>
                    <a:pt x="0" y="492760"/>
                  </a:lnTo>
                  <a:lnTo>
                    <a:pt x="7620" y="492760"/>
                  </a:lnTo>
                  <a:lnTo>
                    <a:pt x="7620" y="487680"/>
                  </a:lnTo>
                  <a:close/>
                </a:path>
                <a:path w="7620" h="538479">
                  <a:moveTo>
                    <a:pt x="7620" y="480060"/>
                  </a:moveTo>
                  <a:lnTo>
                    <a:pt x="0" y="480060"/>
                  </a:lnTo>
                  <a:lnTo>
                    <a:pt x="0" y="486410"/>
                  </a:lnTo>
                  <a:lnTo>
                    <a:pt x="7620" y="486410"/>
                  </a:lnTo>
                  <a:lnTo>
                    <a:pt x="7620" y="480060"/>
                  </a:lnTo>
                  <a:close/>
                </a:path>
                <a:path w="7620" h="538479">
                  <a:moveTo>
                    <a:pt x="7620" y="474980"/>
                  </a:moveTo>
                  <a:lnTo>
                    <a:pt x="0" y="474980"/>
                  </a:lnTo>
                  <a:lnTo>
                    <a:pt x="0" y="478790"/>
                  </a:lnTo>
                  <a:lnTo>
                    <a:pt x="7620" y="478790"/>
                  </a:lnTo>
                  <a:lnTo>
                    <a:pt x="7620" y="474980"/>
                  </a:lnTo>
                  <a:close/>
                </a:path>
                <a:path w="7620" h="538479">
                  <a:moveTo>
                    <a:pt x="7620" y="468630"/>
                  </a:moveTo>
                  <a:lnTo>
                    <a:pt x="0" y="468630"/>
                  </a:lnTo>
                  <a:lnTo>
                    <a:pt x="0" y="473710"/>
                  </a:lnTo>
                  <a:lnTo>
                    <a:pt x="7620" y="473710"/>
                  </a:lnTo>
                  <a:lnTo>
                    <a:pt x="7620" y="468630"/>
                  </a:lnTo>
                  <a:close/>
                </a:path>
                <a:path w="7620" h="538479">
                  <a:moveTo>
                    <a:pt x="7620" y="461010"/>
                  </a:moveTo>
                  <a:lnTo>
                    <a:pt x="0" y="461010"/>
                  </a:lnTo>
                  <a:lnTo>
                    <a:pt x="0" y="467360"/>
                  </a:lnTo>
                  <a:lnTo>
                    <a:pt x="7620" y="467360"/>
                  </a:lnTo>
                  <a:lnTo>
                    <a:pt x="7620" y="461010"/>
                  </a:lnTo>
                  <a:close/>
                </a:path>
                <a:path w="7620" h="538479">
                  <a:moveTo>
                    <a:pt x="7620" y="455930"/>
                  </a:moveTo>
                  <a:lnTo>
                    <a:pt x="0" y="455930"/>
                  </a:lnTo>
                  <a:lnTo>
                    <a:pt x="0" y="459740"/>
                  </a:lnTo>
                  <a:lnTo>
                    <a:pt x="7620" y="459740"/>
                  </a:lnTo>
                  <a:lnTo>
                    <a:pt x="7620" y="455930"/>
                  </a:lnTo>
                  <a:close/>
                </a:path>
                <a:path w="7620" h="538479">
                  <a:moveTo>
                    <a:pt x="7620" y="449580"/>
                  </a:moveTo>
                  <a:lnTo>
                    <a:pt x="0" y="449580"/>
                  </a:lnTo>
                  <a:lnTo>
                    <a:pt x="0" y="454660"/>
                  </a:lnTo>
                  <a:lnTo>
                    <a:pt x="7620" y="454660"/>
                  </a:lnTo>
                  <a:lnTo>
                    <a:pt x="7620" y="449580"/>
                  </a:lnTo>
                  <a:close/>
                </a:path>
                <a:path w="7620" h="538479">
                  <a:moveTo>
                    <a:pt x="7620" y="443230"/>
                  </a:moveTo>
                  <a:lnTo>
                    <a:pt x="0" y="443230"/>
                  </a:lnTo>
                  <a:lnTo>
                    <a:pt x="0" y="448310"/>
                  </a:lnTo>
                  <a:lnTo>
                    <a:pt x="7620" y="448310"/>
                  </a:lnTo>
                  <a:lnTo>
                    <a:pt x="7620" y="443230"/>
                  </a:lnTo>
                  <a:close/>
                </a:path>
                <a:path w="7620" h="538479">
                  <a:moveTo>
                    <a:pt x="7620" y="436880"/>
                  </a:moveTo>
                  <a:lnTo>
                    <a:pt x="0" y="436880"/>
                  </a:lnTo>
                  <a:lnTo>
                    <a:pt x="0" y="441960"/>
                  </a:lnTo>
                  <a:lnTo>
                    <a:pt x="7620" y="441960"/>
                  </a:lnTo>
                  <a:lnTo>
                    <a:pt x="7620" y="436880"/>
                  </a:lnTo>
                  <a:close/>
                </a:path>
                <a:path w="7620" h="538479">
                  <a:moveTo>
                    <a:pt x="7620" y="430530"/>
                  </a:moveTo>
                  <a:lnTo>
                    <a:pt x="0" y="430530"/>
                  </a:lnTo>
                  <a:lnTo>
                    <a:pt x="0" y="435610"/>
                  </a:lnTo>
                  <a:lnTo>
                    <a:pt x="7620" y="435610"/>
                  </a:lnTo>
                  <a:lnTo>
                    <a:pt x="7620" y="430530"/>
                  </a:lnTo>
                  <a:close/>
                </a:path>
                <a:path w="7620" h="538479">
                  <a:moveTo>
                    <a:pt x="7620" y="424180"/>
                  </a:moveTo>
                  <a:lnTo>
                    <a:pt x="0" y="424180"/>
                  </a:lnTo>
                  <a:lnTo>
                    <a:pt x="0" y="429260"/>
                  </a:lnTo>
                  <a:lnTo>
                    <a:pt x="7620" y="429260"/>
                  </a:lnTo>
                  <a:lnTo>
                    <a:pt x="7620" y="424180"/>
                  </a:lnTo>
                  <a:close/>
                </a:path>
                <a:path w="7620" h="538479">
                  <a:moveTo>
                    <a:pt x="7620" y="417830"/>
                  </a:moveTo>
                  <a:lnTo>
                    <a:pt x="0" y="417830"/>
                  </a:lnTo>
                  <a:lnTo>
                    <a:pt x="0" y="422910"/>
                  </a:lnTo>
                  <a:lnTo>
                    <a:pt x="7620" y="422910"/>
                  </a:lnTo>
                  <a:lnTo>
                    <a:pt x="7620" y="417830"/>
                  </a:lnTo>
                  <a:close/>
                </a:path>
                <a:path w="7620" h="538479">
                  <a:moveTo>
                    <a:pt x="7620" y="411480"/>
                  </a:moveTo>
                  <a:lnTo>
                    <a:pt x="0" y="411480"/>
                  </a:lnTo>
                  <a:lnTo>
                    <a:pt x="0" y="416560"/>
                  </a:lnTo>
                  <a:lnTo>
                    <a:pt x="7620" y="416560"/>
                  </a:lnTo>
                  <a:lnTo>
                    <a:pt x="7620" y="411480"/>
                  </a:lnTo>
                  <a:close/>
                </a:path>
                <a:path w="7620" h="538479">
                  <a:moveTo>
                    <a:pt x="7620" y="405130"/>
                  </a:moveTo>
                  <a:lnTo>
                    <a:pt x="0" y="405130"/>
                  </a:lnTo>
                  <a:lnTo>
                    <a:pt x="0" y="410210"/>
                  </a:lnTo>
                  <a:lnTo>
                    <a:pt x="7620" y="410210"/>
                  </a:lnTo>
                  <a:lnTo>
                    <a:pt x="7620" y="405130"/>
                  </a:lnTo>
                  <a:close/>
                </a:path>
                <a:path w="7620" h="538479">
                  <a:moveTo>
                    <a:pt x="7620" y="398780"/>
                  </a:moveTo>
                  <a:lnTo>
                    <a:pt x="0" y="398780"/>
                  </a:lnTo>
                  <a:lnTo>
                    <a:pt x="0" y="403860"/>
                  </a:lnTo>
                  <a:lnTo>
                    <a:pt x="7620" y="403860"/>
                  </a:lnTo>
                  <a:lnTo>
                    <a:pt x="7620" y="398780"/>
                  </a:lnTo>
                  <a:close/>
                </a:path>
                <a:path w="7620" h="538479">
                  <a:moveTo>
                    <a:pt x="7620" y="392430"/>
                  </a:moveTo>
                  <a:lnTo>
                    <a:pt x="0" y="392430"/>
                  </a:lnTo>
                  <a:lnTo>
                    <a:pt x="0" y="397510"/>
                  </a:lnTo>
                  <a:lnTo>
                    <a:pt x="7620" y="397510"/>
                  </a:lnTo>
                  <a:lnTo>
                    <a:pt x="7620" y="392430"/>
                  </a:lnTo>
                  <a:close/>
                </a:path>
                <a:path w="7620" h="538479">
                  <a:moveTo>
                    <a:pt x="7620" y="386080"/>
                  </a:moveTo>
                  <a:lnTo>
                    <a:pt x="0" y="386080"/>
                  </a:lnTo>
                  <a:lnTo>
                    <a:pt x="0" y="391160"/>
                  </a:lnTo>
                  <a:lnTo>
                    <a:pt x="7620" y="391160"/>
                  </a:lnTo>
                  <a:lnTo>
                    <a:pt x="7620" y="386080"/>
                  </a:lnTo>
                  <a:close/>
                </a:path>
                <a:path w="7620" h="538479">
                  <a:moveTo>
                    <a:pt x="7620" y="379730"/>
                  </a:moveTo>
                  <a:lnTo>
                    <a:pt x="0" y="379730"/>
                  </a:lnTo>
                  <a:lnTo>
                    <a:pt x="0" y="384810"/>
                  </a:lnTo>
                  <a:lnTo>
                    <a:pt x="7620" y="384810"/>
                  </a:lnTo>
                  <a:lnTo>
                    <a:pt x="7620" y="379730"/>
                  </a:lnTo>
                  <a:close/>
                </a:path>
                <a:path w="7620" h="538479">
                  <a:moveTo>
                    <a:pt x="7620" y="373380"/>
                  </a:moveTo>
                  <a:lnTo>
                    <a:pt x="0" y="373380"/>
                  </a:lnTo>
                  <a:lnTo>
                    <a:pt x="0" y="378460"/>
                  </a:lnTo>
                  <a:lnTo>
                    <a:pt x="7620" y="378460"/>
                  </a:lnTo>
                  <a:lnTo>
                    <a:pt x="7620" y="373380"/>
                  </a:lnTo>
                  <a:close/>
                </a:path>
                <a:path w="7620" h="538479">
                  <a:moveTo>
                    <a:pt x="7620" y="367030"/>
                  </a:moveTo>
                  <a:lnTo>
                    <a:pt x="0" y="367030"/>
                  </a:lnTo>
                  <a:lnTo>
                    <a:pt x="0" y="372110"/>
                  </a:lnTo>
                  <a:lnTo>
                    <a:pt x="7620" y="372110"/>
                  </a:lnTo>
                  <a:lnTo>
                    <a:pt x="7620" y="367030"/>
                  </a:lnTo>
                  <a:close/>
                </a:path>
                <a:path w="7620" h="538479">
                  <a:moveTo>
                    <a:pt x="7620" y="360680"/>
                  </a:moveTo>
                  <a:lnTo>
                    <a:pt x="0" y="360680"/>
                  </a:lnTo>
                  <a:lnTo>
                    <a:pt x="0" y="365760"/>
                  </a:lnTo>
                  <a:lnTo>
                    <a:pt x="7620" y="365760"/>
                  </a:lnTo>
                  <a:lnTo>
                    <a:pt x="7620" y="360680"/>
                  </a:lnTo>
                  <a:close/>
                </a:path>
                <a:path w="7620" h="538479">
                  <a:moveTo>
                    <a:pt x="7620" y="356870"/>
                  </a:moveTo>
                  <a:lnTo>
                    <a:pt x="0" y="356870"/>
                  </a:lnTo>
                  <a:lnTo>
                    <a:pt x="0" y="359410"/>
                  </a:lnTo>
                  <a:lnTo>
                    <a:pt x="7620" y="359410"/>
                  </a:lnTo>
                  <a:lnTo>
                    <a:pt x="7620" y="356870"/>
                  </a:lnTo>
                  <a:close/>
                </a:path>
              </a:pathLst>
            </a:custGeom>
            <a:solidFill>
              <a:srgbClr val="1700FB"/>
            </a:solidFill>
          </p:spPr>
          <p:txBody>
            <a:bodyPr bIns="0" lIns="0" rIns="0" rtlCol="0" tIns="0" wrap="square"/>
            <a:p/>
          </p:txBody>
        </p:sp>
        <p:sp>
          <p:nvSpPr>
            <p:cNvPr id="1051108" name="object 2424"/>
            <p:cNvSpPr/>
            <p:nvPr/>
          </p:nvSpPr>
          <p:spPr>
            <a:xfrm>
              <a:off x="6158230" y="5891530"/>
              <a:ext cx="7620" cy="525780"/>
            </a:xfrm>
            <a:custGeom>
              <a:avLst/>
              <a:ahLst/>
              <a:rect l="l" t="t" r="r" b="b"/>
              <a:pathLst>
                <a:path w="7620" h="525779">
                  <a:moveTo>
                    <a:pt x="7620" y="0"/>
                  </a:moveTo>
                  <a:lnTo>
                    <a:pt x="6350" y="0"/>
                  </a:lnTo>
                  <a:lnTo>
                    <a:pt x="6350" y="1270"/>
                  </a:lnTo>
                  <a:lnTo>
                    <a:pt x="5080" y="1270"/>
                  </a:lnTo>
                  <a:lnTo>
                    <a:pt x="5080" y="2540"/>
                  </a:lnTo>
                  <a:lnTo>
                    <a:pt x="7620" y="2540"/>
                  </a:lnTo>
                  <a:lnTo>
                    <a:pt x="7620" y="0"/>
                  </a:lnTo>
                  <a:close/>
                </a:path>
                <a:path w="7620" h="525779">
                  <a:moveTo>
                    <a:pt x="7620" y="2540"/>
                  </a:moveTo>
                  <a:lnTo>
                    <a:pt x="3810" y="2540"/>
                  </a:lnTo>
                  <a:lnTo>
                    <a:pt x="3810" y="3810"/>
                  </a:lnTo>
                  <a:lnTo>
                    <a:pt x="2540" y="3810"/>
                  </a:lnTo>
                  <a:lnTo>
                    <a:pt x="2540" y="5080"/>
                  </a:lnTo>
                  <a:lnTo>
                    <a:pt x="7620" y="5080"/>
                  </a:lnTo>
                  <a:lnTo>
                    <a:pt x="7620" y="2540"/>
                  </a:lnTo>
                  <a:close/>
                </a:path>
                <a:path w="7620" h="525779">
                  <a:moveTo>
                    <a:pt x="7620" y="5080"/>
                  </a:moveTo>
                  <a:lnTo>
                    <a:pt x="1270" y="5080"/>
                  </a:lnTo>
                  <a:lnTo>
                    <a:pt x="1270" y="6350"/>
                  </a:lnTo>
                  <a:lnTo>
                    <a:pt x="0" y="6350"/>
                  </a:lnTo>
                  <a:lnTo>
                    <a:pt x="0" y="8890"/>
                  </a:lnTo>
                  <a:lnTo>
                    <a:pt x="7620" y="8890"/>
                  </a:lnTo>
                  <a:lnTo>
                    <a:pt x="7620" y="5080"/>
                  </a:lnTo>
                  <a:close/>
                </a:path>
                <a:path w="7620" h="525779">
                  <a:moveTo>
                    <a:pt x="7620" y="8890"/>
                  </a:moveTo>
                  <a:lnTo>
                    <a:pt x="0" y="8890"/>
                  </a:lnTo>
                  <a:lnTo>
                    <a:pt x="0" y="11430"/>
                  </a:lnTo>
                  <a:lnTo>
                    <a:pt x="7620" y="11430"/>
                  </a:lnTo>
                  <a:lnTo>
                    <a:pt x="7620" y="8890"/>
                  </a:lnTo>
                  <a:close/>
                </a:path>
                <a:path w="7620" h="525779">
                  <a:moveTo>
                    <a:pt x="7620" y="11430"/>
                  </a:moveTo>
                  <a:lnTo>
                    <a:pt x="0" y="11430"/>
                  </a:lnTo>
                  <a:lnTo>
                    <a:pt x="0" y="15240"/>
                  </a:lnTo>
                  <a:lnTo>
                    <a:pt x="7620" y="15240"/>
                  </a:lnTo>
                  <a:lnTo>
                    <a:pt x="7620" y="11430"/>
                  </a:lnTo>
                  <a:close/>
                </a:path>
                <a:path w="7620" h="525779">
                  <a:moveTo>
                    <a:pt x="7620" y="15240"/>
                  </a:moveTo>
                  <a:lnTo>
                    <a:pt x="0" y="15240"/>
                  </a:lnTo>
                  <a:lnTo>
                    <a:pt x="0" y="17780"/>
                  </a:lnTo>
                  <a:lnTo>
                    <a:pt x="7620" y="17780"/>
                  </a:lnTo>
                  <a:lnTo>
                    <a:pt x="7620" y="15240"/>
                  </a:lnTo>
                  <a:close/>
                </a:path>
                <a:path w="7620" h="525779">
                  <a:moveTo>
                    <a:pt x="7620" y="17780"/>
                  </a:moveTo>
                  <a:lnTo>
                    <a:pt x="0" y="17780"/>
                  </a:lnTo>
                  <a:lnTo>
                    <a:pt x="0" y="21590"/>
                  </a:lnTo>
                  <a:lnTo>
                    <a:pt x="7620" y="21590"/>
                  </a:lnTo>
                  <a:lnTo>
                    <a:pt x="7620" y="17780"/>
                  </a:lnTo>
                  <a:close/>
                </a:path>
                <a:path w="7620" h="525779">
                  <a:moveTo>
                    <a:pt x="7620" y="21590"/>
                  </a:moveTo>
                  <a:lnTo>
                    <a:pt x="0" y="21590"/>
                  </a:lnTo>
                  <a:lnTo>
                    <a:pt x="0" y="24130"/>
                  </a:lnTo>
                  <a:lnTo>
                    <a:pt x="7620" y="24130"/>
                  </a:lnTo>
                  <a:lnTo>
                    <a:pt x="7620" y="21590"/>
                  </a:lnTo>
                  <a:close/>
                </a:path>
                <a:path w="7620" h="525779">
                  <a:moveTo>
                    <a:pt x="7620" y="24130"/>
                  </a:moveTo>
                  <a:lnTo>
                    <a:pt x="0" y="24130"/>
                  </a:lnTo>
                  <a:lnTo>
                    <a:pt x="0" y="27940"/>
                  </a:lnTo>
                  <a:lnTo>
                    <a:pt x="7620" y="27940"/>
                  </a:lnTo>
                  <a:lnTo>
                    <a:pt x="7620" y="24130"/>
                  </a:lnTo>
                  <a:close/>
                </a:path>
                <a:path w="7620" h="525779">
                  <a:moveTo>
                    <a:pt x="7620" y="27940"/>
                  </a:moveTo>
                  <a:lnTo>
                    <a:pt x="0" y="27940"/>
                  </a:lnTo>
                  <a:lnTo>
                    <a:pt x="0" y="30480"/>
                  </a:lnTo>
                  <a:lnTo>
                    <a:pt x="7620" y="30480"/>
                  </a:lnTo>
                  <a:lnTo>
                    <a:pt x="7620" y="27940"/>
                  </a:lnTo>
                  <a:close/>
                </a:path>
                <a:path w="7620" h="525779">
                  <a:moveTo>
                    <a:pt x="7620" y="30480"/>
                  </a:moveTo>
                  <a:lnTo>
                    <a:pt x="0" y="30480"/>
                  </a:lnTo>
                  <a:lnTo>
                    <a:pt x="0" y="34290"/>
                  </a:lnTo>
                  <a:lnTo>
                    <a:pt x="7620" y="34290"/>
                  </a:lnTo>
                  <a:lnTo>
                    <a:pt x="7620" y="30480"/>
                  </a:lnTo>
                  <a:close/>
                </a:path>
                <a:path w="7620" h="525779">
                  <a:moveTo>
                    <a:pt x="7620" y="34290"/>
                  </a:moveTo>
                  <a:lnTo>
                    <a:pt x="0" y="34290"/>
                  </a:lnTo>
                  <a:lnTo>
                    <a:pt x="0" y="36830"/>
                  </a:lnTo>
                  <a:lnTo>
                    <a:pt x="7620" y="36830"/>
                  </a:lnTo>
                  <a:lnTo>
                    <a:pt x="7620" y="34290"/>
                  </a:lnTo>
                  <a:close/>
                </a:path>
                <a:path w="7620" h="525779">
                  <a:moveTo>
                    <a:pt x="7620" y="36830"/>
                  </a:moveTo>
                  <a:lnTo>
                    <a:pt x="0" y="36830"/>
                  </a:lnTo>
                  <a:lnTo>
                    <a:pt x="0" y="40640"/>
                  </a:lnTo>
                  <a:lnTo>
                    <a:pt x="7620" y="40640"/>
                  </a:lnTo>
                  <a:lnTo>
                    <a:pt x="7620" y="36830"/>
                  </a:lnTo>
                  <a:close/>
                </a:path>
                <a:path w="7620" h="525779">
                  <a:moveTo>
                    <a:pt x="7620" y="40640"/>
                  </a:moveTo>
                  <a:lnTo>
                    <a:pt x="0" y="40640"/>
                  </a:lnTo>
                  <a:lnTo>
                    <a:pt x="0" y="43180"/>
                  </a:lnTo>
                  <a:lnTo>
                    <a:pt x="7620" y="43180"/>
                  </a:lnTo>
                  <a:lnTo>
                    <a:pt x="7620" y="40640"/>
                  </a:lnTo>
                  <a:close/>
                </a:path>
                <a:path w="7620" h="525779">
                  <a:moveTo>
                    <a:pt x="7620" y="43180"/>
                  </a:moveTo>
                  <a:lnTo>
                    <a:pt x="0" y="43180"/>
                  </a:lnTo>
                  <a:lnTo>
                    <a:pt x="0" y="46990"/>
                  </a:lnTo>
                  <a:lnTo>
                    <a:pt x="7620" y="46990"/>
                  </a:lnTo>
                  <a:lnTo>
                    <a:pt x="7620" y="43180"/>
                  </a:lnTo>
                  <a:close/>
                </a:path>
                <a:path w="7620" h="525779">
                  <a:moveTo>
                    <a:pt x="7620" y="46990"/>
                  </a:moveTo>
                  <a:lnTo>
                    <a:pt x="0" y="46990"/>
                  </a:lnTo>
                  <a:lnTo>
                    <a:pt x="0" y="49530"/>
                  </a:lnTo>
                  <a:lnTo>
                    <a:pt x="7620" y="49530"/>
                  </a:lnTo>
                  <a:lnTo>
                    <a:pt x="7620" y="46990"/>
                  </a:lnTo>
                  <a:close/>
                </a:path>
                <a:path w="7620" h="525779">
                  <a:moveTo>
                    <a:pt x="7620" y="49530"/>
                  </a:moveTo>
                  <a:lnTo>
                    <a:pt x="0" y="49530"/>
                  </a:lnTo>
                  <a:lnTo>
                    <a:pt x="0" y="55880"/>
                  </a:lnTo>
                  <a:lnTo>
                    <a:pt x="7620" y="55880"/>
                  </a:lnTo>
                  <a:lnTo>
                    <a:pt x="7620" y="49530"/>
                  </a:lnTo>
                  <a:close/>
                </a:path>
                <a:path w="7620" h="525779">
                  <a:moveTo>
                    <a:pt x="7620" y="55880"/>
                  </a:moveTo>
                  <a:lnTo>
                    <a:pt x="0" y="55880"/>
                  </a:lnTo>
                  <a:lnTo>
                    <a:pt x="0" y="62230"/>
                  </a:lnTo>
                  <a:lnTo>
                    <a:pt x="7620" y="62230"/>
                  </a:lnTo>
                  <a:lnTo>
                    <a:pt x="7620" y="55880"/>
                  </a:lnTo>
                  <a:close/>
                </a:path>
                <a:path w="7620" h="525779">
                  <a:moveTo>
                    <a:pt x="7620" y="62230"/>
                  </a:moveTo>
                  <a:lnTo>
                    <a:pt x="0" y="62230"/>
                  </a:lnTo>
                  <a:lnTo>
                    <a:pt x="0" y="66040"/>
                  </a:lnTo>
                  <a:lnTo>
                    <a:pt x="7620" y="66040"/>
                  </a:lnTo>
                  <a:lnTo>
                    <a:pt x="7620" y="62230"/>
                  </a:lnTo>
                  <a:close/>
                </a:path>
                <a:path w="7620" h="525779">
                  <a:moveTo>
                    <a:pt x="7620" y="66040"/>
                  </a:moveTo>
                  <a:lnTo>
                    <a:pt x="0" y="66040"/>
                  </a:lnTo>
                  <a:lnTo>
                    <a:pt x="0" y="68580"/>
                  </a:lnTo>
                  <a:lnTo>
                    <a:pt x="7620" y="68580"/>
                  </a:lnTo>
                  <a:lnTo>
                    <a:pt x="7620" y="66040"/>
                  </a:lnTo>
                  <a:close/>
                </a:path>
                <a:path w="7620" h="525779">
                  <a:moveTo>
                    <a:pt x="7620" y="68580"/>
                  </a:moveTo>
                  <a:lnTo>
                    <a:pt x="0" y="68580"/>
                  </a:lnTo>
                  <a:lnTo>
                    <a:pt x="0" y="74930"/>
                  </a:lnTo>
                  <a:lnTo>
                    <a:pt x="7620" y="74930"/>
                  </a:lnTo>
                  <a:lnTo>
                    <a:pt x="7620" y="68580"/>
                  </a:lnTo>
                  <a:close/>
                </a:path>
                <a:path w="7620" h="525779">
                  <a:moveTo>
                    <a:pt x="7620" y="74930"/>
                  </a:moveTo>
                  <a:lnTo>
                    <a:pt x="0" y="74930"/>
                  </a:lnTo>
                  <a:lnTo>
                    <a:pt x="0" y="81280"/>
                  </a:lnTo>
                  <a:lnTo>
                    <a:pt x="7620" y="81280"/>
                  </a:lnTo>
                  <a:lnTo>
                    <a:pt x="7620" y="74930"/>
                  </a:lnTo>
                  <a:close/>
                </a:path>
                <a:path w="7620" h="525779">
                  <a:moveTo>
                    <a:pt x="7620" y="81280"/>
                  </a:moveTo>
                  <a:lnTo>
                    <a:pt x="0" y="81280"/>
                  </a:lnTo>
                  <a:lnTo>
                    <a:pt x="0" y="87630"/>
                  </a:lnTo>
                  <a:lnTo>
                    <a:pt x="7620" y="87630"/>
                  </a:lnTo>
                  <a:lnTo>
                    <a:pt x="7620" y="81280"/>
                  </a:lnTo>
                  <a:close/>
                </a:path>
                <a:path w="7620" h="525779">
                  <a:moveTo>
                    <a:pt x="7620" y="87630"/>
                  </a:moveTo>
                  <a:lnTo>
                    <a:pt x="0" y="87630"/>
                  </a:lnTo>
                  <a:lnTo>
                    <a:pt x="0" y="91440"/>
                  </a:lnTo>
                  <a:lnTo>
                    <a:pt x="7620" y="91440"/>
                  </a:lnTo>
                  <a:lnTo>
                    <a:pt x="7620" y="87630"/>
                  </a:lnTo>
                  <a:close/>
                </a:path>
                <a:path w="7620" h="525779">
                  <a:moveTo>
                    <a:pt x="7620" y="91440"/>
                  </a:moveTo>
                  <a:lnTo>
                    <a:pt x="0" y="91440"/>
                  </a:lnTo>
                  <a:lnTo>
                    <a:pt x="0" y="93980"/>
                  </a:lnTo>
                  <a:lnTo>
                    <a:pt x="7620" y="93980"/>
                  </a:lnTo>
                  <a:lnTo>
                    <a:pt x="7620" y="91440"/>
                  </a:lnTo>
                  <a:close/>
                </a:path>
                <a:path w="7620" h="525779">
                  <a:moveTo>
                    <a:pt x="7620" y="93980"/>
                  </a:moveTo>
                  <a:lnTo>
                    <a:pt x="0" y="93980"/>
                  </a:lnTo>
                  <a:lnTo>
                    <a:pt x="0" y="97790"/>
                  </a:lnTo>
                  <a:lnTo>
                    <a:pt x="7620" y="97790"/>
                  </a:lnTo>
                  <a:lnTo>
                    <a:pt x="7620" y="93980"/>
                  </a:lnTo>
                  <a:close/>
                </a:path>
                <a:path w="7620" h="525779">
                  <a:moveTo>
                    <a:pt x="7620" y="97790"/>
                  </a:moveTo>
                  <a:lnTo>
                    <a:pt x="0" y="97790"/>
                  </a:lnTo>
                  <a:lnTo>
                    <a:pt x="0" y="100330"/>
                  </a:lnTo>
                  <a:lnTo>
                    <a:pt x="7620" y="100330"/>
                  </a:lnTo>
                  <a:lnTo>
                    <a:pt x="7620" y="97790"/>
                  </a:lnTo>
                  <a:close/>
                </a:path>
                <a:path w="7620" h="525779">
                  <a:moveTo>
                    <a:pt x="7620" y="100330"/>
                  </a:moveTo>
                  <a:lnTo>
                    <a:pt x="0" y="100330"/>
                  </a:lnTo>
                  <a:lnTo>
                    <a:pt x="0" y="104140"/>
                  </a:lnTo>
                  <a:lnTo>
                    <a:pt x="7620" y="104140"/>
                  </a:lnTo>
                  <a:lnTo>
                    <a:pt x="7620" y="100330"/>
                  </a:lnTo>
                  <a:close/>
                </a:path>
                <a:path w="7620" h="525779">
                  <a:moveTo>
                    <a:pt x="7620" y="104140"/>
                  </a:moveTo>
                  <a:lnTo>
                    <a:pt x="0" y="104140"/>
                  </a:lnTo>
                  <a:lnTo>
                    <a:pt x="0" y="106680"/>
                  </a:lnTo>
                  <a:lnTo>
                    <a:pt x="7620" y="106680"/>
                  </a:lnTo>
                  <a:lnTo>
                    <a:pt x="7620" y="104140"/>
                  </a:lnTo>
                  <a:close/>
                </a:path>
                <a:path w="7620" h="525779">
                  <a:moveTo>
                    <a:pt x="7620" y="106680"/>
                  </a:moveTo>
                  <a:lnTo>
                    <a:pt x="0" y="106680"/>
                  </a:lnTo>
                  <a:lnTo>
                    <a:pt x="0" y="110490"/>
                  </a:lnTo>
                  <a:lnTo>
                    <a:pt x="7620" y="110490"/>
                  </a:lnTo>
                  <a:lnTo>
                    <a:pt x="7620" y="106680"/>
                  </a:lnTo>
                  <a:close/>
                </a:path>
                <a:path w="7620" h="525779">
                  <a:moveTo>
                    <a:pt x="7620" y="110490"/>
                  </a:moveTo>
                  <a:lnTo>
                    <a:pt x="0" y="110490"/>
                  </a:lnTo>
                  <a:lnTo>
                    <a:pt x="0" y="113030"/>
                  </a:lnTo>
                  <a:lnTo>
                    <a:pt x="7620" y="113030"/>
                  </a:lnTo>
                  <a:lnTo>
                    <a:pt x="7620" y="110490"/>
                  </a:lnTo>
                  <a:close/>
                </a:path>
                <a:path w="7620" h="525779">
                  <a:moveTo>
                    <a:pt x="7620" y="113030"/>
                  </a:moveTo>
                  <a:lnTo>
                    <a:pt x="0" y="113030"/>
                  </a:lnTo>
                  <a:lnTo>
                    <a:pt x="0" y="116840"/>
                  </a:lnTo>
                  <a:lnTo>
                    <a:pt x="7620" y="116840"/>
                  </a:lnTo>
                  <a:lnTo>
                    <a:pt x="7620" y="113030"/>
                  </a:lnTo>
                  <a:close/>
                </a:path>
                <a:path w="7620" h="525779">
                  <a:moveTo>
                    <a:pt x="7620" y="116840"/>
                  </a:moveTo>
                  <a:lnTo>
                    <a:pt x="0" y="116840"/>
                  </a:lnTo>
                  <a:lnTo>
                    <a:pt x="0" y="119380"/>
                  </a:lnTo>
                  <a:lnTo>
                    <a:pt x="7620" y="119380"/>
                  </a:lnTo>
                  <a:lnTo>
                    <a:pt x="7620" y="116840"/>
                  </a:lnTo>
                  <a:close/>
                </a:path>
                <a:path w="7620" h="525779">
                  <a:moveTo>
                    <a:pt x="7620" y="119380"/>
                  </a:moveTo>
                  <a:lnTo>
                    <a:pt x="0" y="119380"/>
                  </a:lnTo>
                  <a:lnTo>
                    <a:pt x="0" y="125730"/>
                  </a:lnTo>
                  <a:lnTo>
                    <a:pt x="7620" y="125730"/>
                  </a:lnTo>
                  <a:lnTo>
                    <a:pt x="7620" y="119380"/>
                  </a:lnTo>
                  <a:close/>
                </a:path>
                <a:path w="7620" h="525779">
                  <a:moveTo>
                    <a:pt x="7620" y="125730"/>
                  </a:moveTo>
                  <a:lnTo>
                    <a:pt x="0" y="125730"/>
                  </a:lnTo>
                  <a:lnTo>
                    <a:pt x="0" y="129540"/>
                  </a:lnTo>
                  <a:lnTo>
                    <a:pt x="7620" y="129540"/>
                  </a:lnTo>
                  <a:lnTo>
                    <a:pt x="7620" y="125730"/>
                  </a:lnTo>
                  <a:close/>
                </a:path>
                <a:path w="7620" h="525779">
                  <a:moveTo>
                    <a:pt x="7620" y="129540"/>
                  </a:moveTo>
                  <a:lnTo>
                    <a:pt x="0" y="129540"/>
                  </a:lnTo>
                  <a:lnTo>
                    <a:pt x="0" y="132080"/>
                  </a:lnTo>
                  <a:lnTo>
                    <a:pt x="7620" y="132080"/>
                  </a:lnTo>
                  <a:lnTo>
                    <a:pt x="7620" y="129540"/>
                  </a:lnTo>
                  <a:close/>
                </a:path>
                <a:path w="7620" h="525779">
                  <a:moveTo>
                    <a:pt x="7620" y="132080"/>
                  </a:moveTo>
                  <a:lnTo>
                    <a:pt x="0" y="132080"/>
                  </a:lnTo>
                  <a:lnTo>
                    <a:pt x="0" y="135890"/>
                  </a:lnTo>
                  <a:lnTo>
                    <a:pt x="7620" y="135890"/>
                  </a:lnTo>
                  <a:lnTo>
                    <a:pt x="7620" y="132080"/>
                  </a:lnTo>
                  <a:close/>
                </a:path>
                <a:path w="7620" h="525779">
                  <a:moveTo>
                    <a:pt x="7620" y="135890"/>
                  </a:moveTo>
                  <a:lnTo>
                    <a:pt x="0" y="135890"/>
                  </a:lnTo>
                  <a:lnTo>
                    <a:pt x="0" y="138430"/>
                  </a:lnTo>
                  <a:lnTo>
                    <a:pt x="7620" y="138430"/>
                  </a:lnTo>
                  <a:lnTo>
                    <a:pt x="7620" y="135890"/>
                  </a:lnTo>
                  <a:close/>
                </a:path>
                <a:path w="7620" h="525779">
                  <a:moveTo>
                    <a:pt x="7620" y="138430"/>
                  </a:moveTo>
                  <a:lnTo>
                    <a:pt x="0" y="138430"/>
                  </a:lnTo>
                  <a:lnTo>
                    <a:pt x="0" y="142240"/>
                  </a:lnTo>
                  <a:lnTo>
                    <a:pt x="7620" y="142240"/>
                  </a:lnTo>
                  <a:lnTo>
                    <a:pt x="7620" y="138430"/>
                  </a:lnTo>
                  <a:close/>
                </a:path>
                <a:path w="7620" h="525779">
                  <a:moveTo>
                    <a:pt x="7620" y="142240"/>
                  </a:moveTo>
                  <a:lnTo>
                    <a:pt x="0" y="142240"/>
                  </a:lnTo>
                  <a:lnTo>
                    <a:pt x="0" y="176530"/>
                  </a:lnTo>
                  <a:lnTo>
                    <a:pt x="7620" y="176530"/>
                  </a:lnTo>
                  <a:lnTo>
                    <a:pt x="7620" y="142240"/>
                  </a:lnTo>
                  <a:close/>
                </a:path>
                <a:path w="7620" h="525779">
                  <a:moveTo>
                    <a:pt x="7620" y="176530"/>
                  </a:moveTo>
                  <a:lnTo>
                    <a:pt x="0" y="176530"/>
                  </a:lnTo>
                  <a:lnTo>
                    <a:pt x="0" y="246380"/>
                  </a:lnTo>
                  <a:lnTo>
                    <a:pt x="7620" y="246380"/>
                  </a:lnTo>
                  <a:lnTo>
                    <a:pt x="7620" y="176530"/>
                  </a:lnTo>
                  <a:close/>
                </a:path>
                <a:path w="7620" h="525779">
                  <a:moveTo>
                    <a:pt x="7620" y="246380"/>
                  </a:moveTo>
                  <a:lnTo>
                    <a:pt x="0" y="246380"/>
                  </a:lnTo>
                  <a:lnTo>
                    <a:pt x="0" y="349250"/>
                  </a:lnTo>
                  <a:lnTo>
                    <a:pt x="7620" y="349250"/>
                  </a:lnTo>
                  <a:lnTo>
                    <a:pt x="7620" y="246380"/>
                  </a:lnTo>
                  <a:close/>
                </a:path>
                <a:path w="7620" h="525779">
                  <a:moveTo>
                    <a:pt x="6350" y="524510"/>
                  </a:moveTo>
                  <a:lnTo>
                    <a:pt x="5080" y="524510"/>
                  </a:lnTo>
                  <a:lnTo>
                    <a:pt x="5080" y="525780"/>
                  </a:lnTo>
                  <a:lnTo>
                    <a:pt x="6350" y="525780"/>
                  </a:lnTo>
                  <a:lnTo>
                    <a:pt x="6350" y="524510"/>
                  </a:lnTo>
                  <a:close/>
                </a:path>
                <a:path w="7620" h="525779">
                  <a:moveTo>
                    <a:pt x="7620" y="519430"/>
                  </a:moveTo>
                  <a:lnTo>
                    <a:pt x="1270" y="519430"/>
                  </a:lnTo>
                  <a:lnTo>
                    <a:pt x="1270" y="520700"/>
                  </a:lnTo>
                  <a:lnTo>
                    <a:pt x="2540" y="520700"/>
                  </a:lnTo>
                  <a:lnTo>
                    <a:pt x="2540" y="521970"/>
                  </a:lnTo>
                  <a:lnTo>
                    <a:pt x="3810" y="521970"/>
                  </a:lnTo>
                  <a:lnTo>
                    <a:pt x="3810" y="524510"/>
                  </a:lnTo>
                  <a:lnTo>
                    <a:pt x="7620" y="524510"/>
                  </a:lnTo>
                  <a:lnTo>
                    <a:pt x="7620" y="519430"/>
                  </a:lnTo>
                  <a:close/>
                </a:path>
                <a:path w="7620" h="525779">
                  <a:moveTo>
                    <a:pt x="7620" y="513080"/>
                  </a:moveTo>
                  <a:lnTo>
                    <a:pt x="0" y="513080"/>
                  </a:lnTo>
                  <a:lnTo>
                    <a:pt x="0" y="518160"/>
                  </a:lnTo>
                  <a:lnTo>
                    <a:pt x="7620" y="518160"/>
                  </a:lnTo>
                  <a:lnTo>
                    <a:pt x="7620" y="513080"/>
                  </a:lnTo>
                  <a:close/>
                </a:path>
                <a:path w="7620" h="525779">
                  <a:moveTo>
                    <a:pt x="7620" y="506730"/>
                  </a:moveTo>
                  <a:lnTo>
                    <a:pt x="0" y="506730"/>
                  </a:lnTo>
                  <a:lnTo>
                    <a:pt x="0" y="511810"/>
                  </a:lnTo>
                  <a:lnTo>
                    <a:pt x="7620" y="511810"/>
                  </a:lnTo>
                  <a:lnTo>
                    <a:pt x="7620" y="506730"/>
                  </a:lnTo>
                  <a:close/>
                </a:path>
                <a:path w="7620" h="525779">
                  <a:moveTo>
                    <a:pt x="7620" y="500380"/>
                  </a:moveTo>
                  <a:lnTo>
                    <a:pt x="0" y="500380"/>
                  </a:lnTo>
                  <a:lnTo>
                    <a:pt x="0" y="505460"/>
                  </a:lnTo>
                  <a:lnTo>
                    <a:pt x="7620" y="505460"/>
                  </a:lnTo>
                  <a:lnTo>
                    <a:pt x="7620" y="500380"/>
                  </a:lnTo>
                  <a:close/>
                </a:path>
                <a:path w="7620" h="525779">
                  <a:moveTo>
                    <a:pt x="7620" y="494030"/>
                  </a:moveTo>
                  <a:lnTo>
                    <a:pt x="0" y="494030"/>
                  </a:lnTo>
                  <a:lnTo>
                    <a:pt x="0" y="499110"/>
                  </a:lnTo>
                  <a:lnTo>
                    <a:pt x="7620" y="499110"/>
                  </a:lnTo>
                  <a:lnTo>
                    <a:pt x="7620" y="494030"/>
                  </a:lnTo>
                  <a:close/>
                </a:path>
                <a:path w="7620" h="525779">
                  <a:moveTo>
                    <a:pt x="7620" y="487680"/>
                  </a:moveTo>
                  <a:lnTo>
                    <a:pt x="0" y="487680"/>
                  </a:lnTo>
                  <a:lnTo>
                    <a:pt x="0" y="492760"/>
                  </a:lnTo>
                  <a:lnTo>
                    <a:pt x="7620" y="492760"/>
                  </a:lnTo>
                  <a:lnTo>
                    <a:pt x="7620" y="487680"/>
                  </a:lnTo>
                  <a:close/>
                </a:path>
                <a:path w="7620" h="525779">
                  <a:moveTo>
                    <a:pt x="7620" y="481330"/>
                  </a:moveTo>
                  <a:lnTo>
                    <a:pt x="0" y="481330"/>
                  </a:lnTo>
                  <a:lnTo>
                    <a:pt x="0" y="486410"/>
                  </a:lnTo>
                  <a:lnTo>
                    <a:pt x="7620" y="486410"/>
                  </a:lnTo>
                  <a:lnTo>
                    <a:pt x="7620" y="481330"/>
                  </a:lnTo>
                  <a:close/>
                </a:path>
                <a:path w="7620" h="525779">
                  <a:moveTo>
                    <a:pt x="7620" y="473710"/>
                  </a:moveTo>
                  <a:lnTo>
                    <a:pt x="0" y="473710"/>
                  </a:lnTo>
                  <a:lnTo>
                    <a:pt x="0" y="480060"/>
                  </a:lnTo>
                  <a:lnTo>
                    <a:pt x="7620" y="480060"/>
                  </a:lnTo>
                  <a:lnTo>
                    <a:pt x="7620" y="473710"/>
                  </a:lnTo>
                  <a:close/>
                </a:path>
                <a:path w="7620" h="525779">
                  <a:moveTo>
                    <a:pt x="7620" y="468630"/>
                  </a:moveTo>
                  <a:lnTo>
                    <a:pt x="0" y="468630"/>
                  </a:lnTo>
                  <a:lnTo>
                    <a:pt x="0" y="472440"/>
                  </a:lnTo>
                  <a:lnTo>
                    <a:pt x="7620" y="472440"/>
                  </a:lnTo>
                  <a:lnTo>
                    <a:pt x="7620" y="468630"/>
                  </a:lnTo>
                  <a:close/>
                </a:path>
                <a:path w="7620" h="525779">
                  <a:moveTo>
                    <a:pt x="7620" y="462280"/>
                  </a:moveTo>
                  <a:lnTo>
                    <a:pt x="0" y="462280"/>
                  </a:lnTo>
                  <a:lnTo>
                    <a:pt x="0" y="467360"/>
                  </a:lnTo>
                  <a:lnTo>
                    <a:pt x="7620" y="467360"/>
                  </a:lnTo>
                  <a:lnTo>
                    <a:pt x="7620" y="462280"/>
                  </a:lnTo>
                  <a:close/>
                </a:path>
                <a:path w="7620" h="525779">
                  <a:moveTo>
                    <a:pt x="7620" y="454660"/>
                  </a:moveTo>
                  <a:lnTo>
                    <a:pt x="0" y="454660"/>
                  </a:lnTo>
                  <a:lnTo>
                    <a:pt x="0" y="461010"/>
                  </a:lnTo>
                  <a:lnTo>
                    <a:pt x="7620" y="461010"/>
                  </a:lnTo>
                  <a:lnTo>
                    <a:pt x="7620" y="454660"/>
                  </a:lnTo>
                  <a:close/>
                </a:path>
                <a:path w="7620" h="525779">
                  <a:moveTo>
                    <a:pt x="7620" y="449580"/>
                  </a:moveTo>
                  <a:lnTo>
                    <a:pt x="0" y="449580"/>
                  </a:lnTo>
                  <a:lnTo>
                    <a:pt x="0" y="453390"/>
                  </a:lnTo>
                  <a:lnTo>
                    <a:pt x="7620" y="453390"/>
                  </a:lnTo>
                  <a:lnTo>
                    <a:pt x="7620" y="449580"/>
                  </a:lnTo>
                  <a:close/>
                </a:path>
                <a:path w="7620" h="525779">
                  <a:moveTo>
                    <a:pt x="7620" y="443230"/>
                  </a:moveTo>
                  <a:lnTo>
                    <a:pt x="0" y="443230"/>
                  </a:lnTo>
                  <a:lnTo>
                    <a:pt x="0" y="448310"/>
                  </a:lnTo>
                  <a:lnTo>
                    <a:pt x="7620" y="448310"/>
                  </a:lnTo>
                  <a:lnTo>
                    <a:pt x="7620" y="443230"/>
                  </a:lnTo>
                  <a:close/>
                </a:path>
                <a:path w="7620" h="525779">
                  <a:moveTo>
                    <a:pt x="7620" y="436880"/>
                  </a:moveTo>
                  <a:lnTo>
                    <a:pt x="0" y="436880"/>
                  </a:lnTo>
                  <a:lnTo>
                    <a:pt x="0" y="441960"/>
                  </a:lnTo>
                  <a:lnTo>
                    <a:pt x="7620" y="441960"/>
                  </a:lnTo>
                  <a:lnTo>
                    <a:pt x="7620" y="436880"/>
                  </a:lnTo>
                  <a:close/>
                </a:path>
                <a:path w="7620" h="525779">
                  <a:moveTo>
                    <a:pt x="7620" y="430530"/>
                  </a:moveTo>
                  <a:lnTo>
                    <a:pt x="0" y="430530"/>
                  </a:lnTo>
                  <a:lnTo>
                    <a:pt x="0" y="435610"/>
                  </a:lnTo>
                  <a:lnTo>
                    <a:pt x="7620" y="435610"/>
                  </a:lnTo>
                  <a:lnTo>
                    <a:pt x="7620" y="430530"/>
                  </a:lnTo>
                  <a:close/>
                </a:path>
                <a:path w="7620" h="525779">
                  <a:moveTo>
                    <a:pt x="7620" y="424180"/>
                  </a:moveTo>
                  <a:lnTo>
                    <a:pt x="0" y="424180"/>
                  </a:lnTo>
                  <a:lnTo>
                    <a:pt x="0" y="429260"/>
                  </a:lnTo>
                  <a:lnTo>
                    <a:pt x="7620" y="429260"/>
                  </a:lnTo>
                  <a:lnTo>
                    <a:pt x="7620" y="424180"/>
                  </a:lnTo>
                  <a:close/>
                </a:path>
                <a:path w="7620" h="525779">
                  <a:moveTo>
                    <a:pt x="7620" y="417830"/>
                  </a:moveTo>
                  <a:lnTo>
                    <a:pt x="0" y="417830"/>
                  </a:lnTo>
                  <a:lnTo>
                    <a:pt x="0" y="422910"/>
                  </a:lnTo>
                  <a:lnTo>
                    <a:pt x="7620" y="422910"/>
                  </a:lnTo>
                  <a:lnTo>
                    <a:pt x="7620" y="417830"/>
                  </a:lnTo>
                  <a:close/>
                </a:path>
                <a:path w="7620" h="525779">
                  <a:moveTo>
                    <a:pt x="7620" y="411480"/>
                  </a:moveTo>
                  <a:lnTo>
                    <a:pt x="0" y="411480"/>
                  </a:lnTo>
                  <a:lnTo>
                    <a:pt x="0" y="416560"/>
                  </a:lnTo>
                  <a:lnTo>
                    <a:pt x="7620" y="416560"/>
                  </a:lnTo>
                  <a:lnTo>
                    <a:pt x="7620" y="411480"/>
                  </a:lnTo>
                  <a:close/>
                </a:path>
                <a:path w="7620" h="525779">
                  <a:moveTo>
                    <a:pt x="7620" y="405130"/>
                  </a:moveTo>
                  <a:lnTo>
                    <a:pt x="0" y="405130"/>
                  </a:lnTo>
                  <a:lnTo>
                    <a:pt x="0" y="410210"/>
                  </a:lnTo>
                  <a:lnTo>
                    <a:pt x="7620" y="410210"/>
                  </a:lnTo>
                  <a:lnTo>
                    <a:pt x="7620" y="405130"/>
                  </a:lnTo>
                  <a:close/>
                </a:path>
                <a:path w="7620" h="525779">
                  <a:moveTo>
                    <a:pt x="7620" y="398780"/>
                  </a:moveTo>
                  <a:lnTo>
                    <a:pt x="0" y="398780"/>
                  </a:lnTo>
                  <a:lnTo>
                    <a:pt x="0" y="403860"/>
                  </a:lnTo>
                  <a:lnTo>
                    <a:pt x="7620" y="403860"/>
                  </a:lnTo>
                  <a:lnTo>
                    <a:pt x="7620" y="398780"/>
                  </a:lnTo>
                  <a:close/>
                </a:path>
                <a:path w="7620" h="525779">
                  <a:moveTo>
                    <a:pt x="7620" y="392430"/>
                  </a:moveTo>
                  <a:lnTo>
                    <a:pt x="0" y="392430"/>
                  </a:lnTo>
                  <a:lnTo>
                    <a:pt x="0" y="397510"/>
                  </a:lnTo>
                  <a:lnTo>
                    <a:pt x="7620" y="397510"/>
                  </a:lnTo>
                  <a:lnTo>
                    <a:pt x="7620" y="392430"/>
                  </a:lnTo>
                  <a:close/>
                </a:path>
                <a:path w="7620" h="525779">
                  <a:moveTo>
                    <a:pt x="7620" y="386080"/>
                  </a:moveTo>
                  <a:lnTo>
                    <a:pt x="0" y="386080"/>
                  </a:lnTo>
                  <a:lnTo>
                    <a:pt x="0" y="391160"/>
                  </a:lnTo>
                  <a:lnTo>
                    <a:pt x="7620" y="391160"/>
                  </a:lnTo>
                  <a:lnTo>
                    <a:pt x="7620" y="386080"/>
                  </a:lnTo>
                  <a:close/>
                </a:path>
                <a:path w="7620" h="525779">
                  <a:moveTo>
                    <a:pt x="7620" y="379730"/>
                  </a:moveTo>
                  <a:lnTo>
                    <a:pt x="0" y="379730"/>
                  </a:lnTo>
                  <a:lnTo>
                    <a:pt x="0" y="384810"/>
                  </a:lnTo>
                  <a:lnTo>
                    <a:pt x="7620" y="384810"/>
                  </a:lnTo>
                  <a:lnTo>
                    <a:pt x="7620" y="379730"/>
                  </a:lnTo>
                  <a:close/>
                </a:path>
                <a:path w="7620" h="525779">
                  <a:moveTo>
                    <a:pt x="7620" y="373380"/>
                  </a:moveTo>
                  <a:lnTo>
                    <a:pt x="0" y="373380"/>
                  </a:lnTo>
                  <a:lnTo>
                    <a:pt x="0" y="378460"/>
                  </a:lnTo>
                  <a:lnTo>
                    <a:pt x="7620" y="378460"/>
                  </a:lnTo>
                  <a:lnTo>
                    <a:pt x="7620" y="373380"/>
                  </a:lnTo>
                  <a:close/>
                </a:path>
                <a:path w="7620" h="525779">
                  <a:moveTo>
                    <a:pt x="7620" y="367030"/>
                  </a:moveTo>
                  <a:lnTo>
                    <a:pt x="0" y="367030"/>
                  </a:lnTo>
                  <a:lnTo>
                    <a:pt x="0" y="372110"/>
                  </a:lnTo>
                  <a:lnTo>
                    <a:pt x="7620" y="372110"/>
                  </a:lnTo>
                  <a:lnTo>
                    <a:pt x="7620" y="367030"/>
                  </a:lnTo>
                  <a:close/>
                </a:path>
                <a:path w="7620" h="525779">
                  <a:moveTo>
                    <a:pt x="7620" y="360680"/>
                  </a:moveTo>
                  <a:lnTo>
                    <a:pt x="0" y="360680"/>
                  </a:lnTo>
                  <a:lnTo>
                    <a:pt x="0" y="365760"/>
                  </a:lnTo>
                  <a:lnTo>
                    <a:pt x="7620" y="365760"/>
                  </a:lnTo>
                  <a:lnTo>
                    <a:pt x="7620" y="360680"/>
                  </a:lnTo>
                  <a:close/>
                </a:path>
                <a:path w="7620" h="525779">
                  <a:moveTo>
                    <a:pt x="7620" y="354330"/>
                  </a:moveTo>
                  <a:lnTo>
                    <a:pt x="0" y="354330"/>
                  </a:lnTo>
                  <a:lnTo>
                    <a:pt x="0" y="359410"/>
                  </a:lnTo>
                  <a:lnTo>
                    <a:pt x="7620" y="359410"/>
                  </a:lnTo>
                  <a:lnTo>
                    <a:pt x="7620" y="354330"/>
                  </a:lnTo>
                  <a:close/>
                </a:path>
                <a:path w="7620" h="525779">
                  <a:moveTo>
                    <a:pt x="7620" y="350520"/>
                  </a:moveTo>
                  <a:lnTo>
                    <a:pt x="0" y="350520"/>
                  </a:lnTo>
                  <a:lnTo>
                    <a:pt x="0" y="353060"/>
                  </a:lnTo>
                  <a:lnTo>
                    <a:pt x="7620" y="353060"/>
                  </a:lnTo>
                  <a:lnTo>
                    <a:pt x="7620" y="350520"/>
                  </a:lnTo>
                  <a:close/>
                </a:path>
              </a:pathLst>
            </a:custGeom>
            <a:solidFill>
              <a:srgbClr val="1500FB"/>
            </a:solidFill>
          </p:spPr>
          <p:txBody>
            <a:bodyPr bIns="0" lIns="0" rIns="0" rtlCol="0" tIns="0" wrap="square"/>
            <a:p/>
          </p:txBody>
        </p:sp>
        <p:sp>
          <p:nvSpPr>
            <p:cNvPr id="1051109" name="object 2425"/>
            <p:cNvSpPr/>
            <p:nvPr/>
          </p:nvSpPr>
          <p:spPr>
            <a:xfrm>
              <a:off x="6151880" y="5899150"/>
              <a:ext cx="6350" cy="511809"/>
            </a:xfrm>
            <a:custGeom>
              <a:avLst/>
              <a:ahLst/>
              <a:rect l="l" t="t" r="r" b="b"/>
              <a:pathLst>
                <a:path w="6350" h="511810">
                  <a:moveTo>
                    <a:pt x="6350" y="0"/>
                  </a:moveTo>
                  <a:lnTo>
                    <a:pt x="5080" y="0"/>
                  </a:lnTo>
                  <a:lnTo>
                    <a:pt x="5080" y="1269"/>
                  </a:lnTo>
                  <a:lnTo>
                    <a:pt x="6350" y="1269"/>
                  </a:lnTo>
                  <a:lnTo>
                    <a:pt x="6350" y="0"/>
                  </a:lnTo>
                  <a:close/>
                </a:path>
                <a:path w="6350" h="511810">
                  <a:moveTo>
                    <a:pt x="6350" y="1270"/>
                  </a:moveTo>
                  <a:lnTo>
                    <a:pt x="3810" y="1270"/>
                  </a:lnTo>
                  <a:lnTo>
                    <a:pt x="3810" y="3809"/>
                  </a:lnTo>
                  <a:lnTo>
                    <a:pt x="6350" y="3809"/>
                  </a:lnTo>
                  <a:lnTo>
                    <a:pt x="6350" y="1270"/>
                  </a:lnTo>
                  <a:close/>
                </a:path>
                <a:path w="6350" h="511810">
                  <a:moveTo>
                    <a:pt x="6350" y="3810"/>
                  </a:moveTo>
                  <a:lnTo>
                    <a:pt x="2540" y="3810"/>
                  </a:lnTo>
                  <a:lnTo>
                    <a:pt x="2540" y="5080"/>
                  </a:lnTo>
                  <a:lnTo>
                    <a:pt x="1270" y="5080"/>
                  </a:lnTo>
                  <a:lnTo>
                    <a:pt x="1270" y="6350"/>
                  </a:lnTo>
                  <a:lnTo>
                    <a:pt x="0" y="6350"/>
                  </a:lnTo>
                  <a:lnTo>
                    <a:pt x="0" y="7619"/>
                  </a:lnTo>
                  <a:lnTo>
                    <a:pt x="6350" y="7619"/>
                  </a:lnTo>
                  <a:lnTo>
                    <a:pt x="6350" y="3810"/>
                  </a:lnTo>
                  <a:close/>
                </a:path>
                <a:path w="6350" h="511810">
                  <a:moveTo>
                    <a:pt x="6350" y="7620"/>
                  </a:moveTo>
                  <a:lnTo>
                    <a:pt x="0" y="7620"/>
                  </a:lnTo>
                  <a:lnTo>
                    <a:pt x="0" y="10159"/>
                  </a:lnTo>
                  <a:lnTo>
                    <a:pt x="6350" y="10159"/>
                  </a:lnTo>
                  <a:lnTo>
                    <a:pt x="6350" y="7620"/>
                  </a:lnTo>
                  <a:close/>
                </a:path>
                <a:path w="6350" h="511810">
                  <a:moveTo>
                    <a:pt x="6350" y="10160"/>
                  </a:moveTo>
                  <a:lnTo>
                    <a:pt x="0" y="10160"/>
                  </a:lnTo>
                  <a:lnTo>
                    <a:pt x="0" y="13969"/>
                  </a:lnTo>
                  <a:lnTo>
                    <a:pt x="6350" y="13969"/>
                  </a:lnTo>
                  <a:lnTo>
                    <a:pt x="6350" y="10160"/>
                  </a:lnTo>
                  <a:close/>
                </a:path>
                <a:path w="6350" h="511810">
                  <a:moveTo>
                    <a:pt x="6350" y="13970"/>
                  </a:moveTo>
                  <a:lnTo>
                    <a:pt x="0" y="13970"/>
                  </a:lnTo>
                  <a:lnTo>
                    <a:pt x="0" y="16509"/>
                  </a:lnTo>
                  <a:lnTo>
                    <a:pt x="6350" y="16509"/>
                  </a:lnTo>
                  <a:lnTo>
                    <a:pt x="6350" y="13970"/>
                  </a:lnTo>
                  <a:close/>
                </a:path>
                <a:path w="6350" h="511810">
                  <a:moveTo>
                    <a:pt x="6350" y="16510"/>
                  </a:moveTo>
                  <a:lnTo>
                    <a:pt x="0" y="16510"/>
                  </a:lnTo>
                  <a:lnTo>
                    <a:pt x="0" y="20319"/>
                  </a:lnTo>
                  <a:lnTo>
                    <a:pt x="6350" y="20319"/>
                  </a:lnTo>
                  <a:lnTo>
                    <a:pt x="6350" y="16510"/>
                  </a:lnTo>
                  <a:close/>
                </a:path>
                <a:path w="6350" h="511810">
                  <a:moveTo>
                    <a:pt x="6350" y="20320"/>
                  </a:moveTo>
                  <a:lnTo>
                    <a:pt x="0" y="20320"/>
                  </a:lnTo>
                  <a:lnTo>
                    <a:pt x="0" y="22859"/>
                  </a:lnTo>
                  <a:lnTo>
                    <a:pt x="6350" y="22859"/>
                  </a:lnTo>
                  <a:lnTo>
                    <a:pt x="6350" y="20320"/>
                  </a:lnTo>
                  <a:close/>
                </a:path>
                <a:path w="6350" h="511810">
                  <a:moveTo>
                    <a:pt x="6350" y="22860"/>
                  </a:moveTo>
                  <a:lnTo>
                    <a:pt x="0" y="22860"/>
                  </a:lnTo>
                  <a:lnTo>
                    <a:pt x="0" y="26669"/>
                  </a:lnTo>
                  <a:lnTo>
                    <a:pt x="6350" y="26669"/>
                  </a:lnTo>
                  <a:lnTo>
                    <a:pt x="6350" y="22860"/>
                  </a:lnTo>
                  <a:close/>
                </a:path>
                <a:path w="6350" h="511810">
                  <a:moveTo>
                    <a:pt x="6350" y="26670"/>
                  </a:moveTo>
                  <a:lnTo>
                    <a:pt x="0" y="26670"/>
                  </a:lnTo>
                  <a:lnTo>
                    <a:pt x="0" y="29209"/>
                  </a:lnTo>
                  <a:lnTo>
                    <a:pt x="6350" y="29209"/>
                  </a:lnTo>
                  <a:lnTo>
                    <a:pt x="6350" y="26670"/>
                  </a:lnTo>
                  <a:close/>
                </a:path>
                <a:path w="6350" h="511810">
                  <a:moveTo>
                    <a:pt x="6350" y="29210"/>
                  </a:moveTo>
                  <a:lnTo>
                    <a:pt x="0" y="29210"/>
                  </a:lnTo>
                  <a:lnTo>
                    <a:pt x="0" y="33019"/>
                  </a:lnTo>
                  <a:lnTo>
                    <a:pt x="6350" y="33019"/>
                  </a:lnTo>
                  <a:lnTo>
                    <a:pt x="6350" y="29210"/>
                  </a:lnTo>
                  <a:close/>
                </a:path>
                <a:path w="6350" h="511810">
                  <a:moveTo>
                    <a:pt x="6350" y="33020"/>
                  </a:moveTo>
                  <a:lnTo>
                    <a:pt x="0" y="33020"/>
                  </a:lnTo>
                  <a:lnTo>
                    <a:pt x="0" y="35559"/>
                  </a:lnTo>
                  <a:lnTo>
                    <a:pt x="6350" y="35559"/>
                  </a:lnTo>
                  <a:lnTo>
                    <a:pt x="6350" y="33020"/>
                  </a:lnTo>
                  <a:close/>
                </a:path>
                <a:path w="6350" h="511810">
                  <a:moveTo>
                    <a:pt x="6350" y="35560"/>
                  </a:moveTo>
                  <a:lnTo>
                    <a:pt x="0" y="35560"/>
                  </a:lnTo>
                  <a:lnTo>
                    <a:pt x="0" y="39369"/>
                  </a:lnTo>
                  <a:lnTo>
                    <a:pt x="6350" y="39369"/>
                  </a:lnTo>
                  <a:lnTo>
                    <a:pt x="6350" y="35560"/>
                  </a:lnTo>
                  <a:close/>
                </a:path>
                <a:path w="6350" h="511810">
                  <a:moveTo>
                    <a:pt x="6350" y="39370"/>
                  </a:moveTo>
                  <a:lnTo>
                    <a:pt x="0" y="39370"/>
                  </a:lnTo>
                  <a:lnTo>
                    <a:pt x="0" y="41909"/>
                  </a:lnTo>
                  <a:lnTo>
                    <a:pt x="6350" y="41909"/>
                  </a:lnTo>
                  <a:lnTo>
                    <a:pt x="6350" y="39370"/>
                  </a:lnTo>
                  <a:close/>
                </a:path>
                <a:path w="6350" h="511810">
                  <a:moveTo>
                    <a:pt x="6350" y="41910"/>
                  </a:moveTo>
                  <a:lnTo>
                    <a:pt x="0" y="41910"/>
                  </a:lnTo>
                  <a:lnTo>
                    <a:pt x="0" y="48259"/>
                  </a:lnTo>
                  <a:lnTo>
                    <a:pt x="6350" y="48259"/>
                  </a:lnTo>
                  <a:lnTo>
                    <a:pt x="6350" y="41910"/>
                  </a:lnTo>
                  <a:close/>
                </a:path>
                <a:path w="6350" h="511810">
                  <a:moveTo>
                    <a:pt x="6350" y="48260"/>
                  </a:moveTo>
                  <a:lnTo>
                    <a:pt x="0" y="48260"/>
                  </a:lnTo>
                  <a:lnTo>
                    <a:pt x="0" y="54609"/>
                  </a:lnTo>
                  <a:lnTo>
                    <a:pt x="6350" y="54609"/>
                  </a:lnTo>
                  <a:lnTo>
                    <a:pt x="6350" y="48260"/>
                  </a:lnTo>
                  <a:close/>
                </a:path>
                <a:path w="6350" h="511810">
                  <a:moveTo>
                    <a:pt x="6350" y="54610"/>
                  </a:moveTo>
                  <a:lnTo>
                    <a:pt x="0" y="54610"/>
                  </a:lnTo>
                  <a:lnTo>
                    <a:pt x="0" y="58419"/>
                  </a:lnTo>
                  <a:lnTo>
                    <a:pt x="6350" y="58419"/>
                  </a:lnTo>
                  <a:lnTo>
                    <a:pt x="6350" y="54610"/>
                  </a:lnTo>
                  <a:close/>
                </a:path>
                <a:path w="6350" h="511810">
                  <a:moveTo>
                    <a:pt x="6350" y="58420"/>
                  </a:moveTo>
                  <a:lnTo>
                    <a:pt x="0" y="58420"/>
                  </a:lnTo>
                  <a:lnTo>
                    <a:pt x="0" y="60959"/>
                  </a:lnTo>
                  <a:lnTo>
                    <a:pt x="6350" y="60959"/>
                  </a:lnTo>
                  <a:lnTo>
                    <a:pt x="6350" y="58420"/>
                  </a:lnTo>
                  <a:close/>
                </a:path>
                <a:path w="6350" h="511810">
                  <a:moveTo>
                    <a:pt x="6350" y="60960"/>
                  </a:moveTo>
                  <a:lnTo>
                    <a:pt x="0" y="60960"/>
                  </a:lnTo>
                  <a:lnTo>
                    <a:pt x="0" y="67309"/>
                  </a:lnTo>
                  <a:lnTo>
                    <a:pt x="6350" y="67309"/>
                  </a:lnTo>
                  <a:lnTo>
                    <a:pt x="6350" y="60960"/>
                  </a:lnTo>
                  <a:close/>
                </a:path>
                <a:path w="6350" h="511810">
                  <a:moveTo>
                    <a:pt x="6350" y="67310"/>
                  </a:moveTo>
                  <a:lnTo>
                    <a:pt x="0" y="67310"/>
                  </a:lnTo>
                  <a:lnTo>
                    <a:pt x="0" y="73659"/>
                  </a:lnTo>
                  <a:lnTo>
                    <a:pt x="6350" y="73659"/>
                  </a:lnTo>
                  <a:lnTo>
                    <a:pt x="6350" y="67310"/>
                  </a:lnTo>
                  <a:close/>
                </a:path>
                <a:path w="6350" h="511810">
                  <a:moveTo>
                    <a:pt x="6350" y="73660"/>
                  </a:moveTo>
                  <a:lnTo>
                    <a:pt x="0" y="73660"/>
                  </a:lnTo>
                  <a:lnTo>
                    <a:pt x="0" y="80009"/>
                  </a:lnTo>
                  <a:lnTo>
                    <a:pt x="6350" y="80009"/>
                  </a:lnTo>
                  <a:lnTo>
                    <a:pt x="6350" y="73660"/>
                  </a:lnTo>
                  <a:close/>
                </a:path>
                <a:path w="6350" h="511810">
                  <a:moveTo>
                    <a:pt x="6350" y="80010"/>
                  </a:moveTo>
                  <a:lnTo>
                    <a:pt x="0" y="80010"/>
                  </a:lnTo>
                  <a:lnTo>
                    <a:pt x="0" y="83819"/>
                  </a:lnTo>
                  <a:lnTo>
                    <a:pt x="6350" y="83819"/>
                  </a:lnTo>
                  <a:lnTo>
                    <a:pt x="6350" y="80010"/>
                  </a:lnTo>
                  <a:close/>
                </a:path>
                <a:path w="6350" h="511810">
                  <a:moveTo>
                    <a:pt x="6350" y="83820"/>
                  </a:moveTo>
                  <a:lnTo>
                    <a:pt x="0" y="83820"/>
                  </a:lnTo>
                  <a:lnTo>
                    <a:pt x="0" y="86359"/>
                  </a:lnTo>
                  <a:lnTo>
                    <a:pt x="6350" y="86359"/>
                  </a:lnTo>
                  <a:lnTo>
                    <a:pt x="6350" y="83820"/>
                  </a:lnTo>
                  <a:close/>
                </a:path>
                <a:path w="6350" h="511810">
                  <a:moveTo>
                    <a:pt x="6350" y="86360"/>
                  </a:moveTo>
                  <a:lnTo>
                    <a:pt x="0" y="86360"/>
                  </a:lnTo>
                  <a:lnTo>
                    <a:pt x="0" y="90169"/>
                  </a:lnTo>
                  <a:lnTo>
                    <a:pt x="6350" y="90169"/>
                  </a:lnTo>
                  <a:lnTo>
                    <a:pt x="6350" y="86360"/>
                  </a:lnTo>
                  <a:close/>
                </a:path>
                <a:path w="6350" h="511810">
                  <a:moveTo>
                    <a:pt x="6350" y="90170"/>
                  </a:moveTo>
                  <a:lnTo>
                    <a:pt x="0" y="90170"/>
                  </a:lnTo>
                  <a:lnTo>
                    <a:pt x="0" y="92709"/>
                  </a:lnTo>
                  <a:lnTo>
                    <a:pt x="6350" y="92709"/>
                  </a:lnTo>
                  <a:lnTo>
                    <a:pt x="6350" y="90170"/>
                  </a:lnTo>
                  <a:close/>
                </a:path>
                <a:path w="6350" h="511810">
                  <a:moveTo>
                    <a:pt x="6350" y="92710"/>
                  </a:moveTo>
                  <a:lnTo>
                    <a:pt x="0" y="92710"/>
                  </a:lnTo>
                  <a:lnTo>
                    <a:pt x="0" y="96519"/>
                  </a:lnTo>
                  <a:lnTo>
                    <a:pt x="6350" y="96519"/>
                  </a:lnTo>
                  <a:lnTo>
                    <a:pt x="6350" y="92710"/>
                  </a:lnTo>
                  <a:close/>
                </a:path>
                <a:path w="6350" h="511810">
                  <a:moveTo>
                    <a:pt x="6350" y="96520"/>
                  </a:moveTo>
                  <a:lnTo>
                    <a:pt x="0" y="96520"/>
                  </a:lnTo>
                  <a:lnTo>
                    <a:pt x="0" y="99059"/>
                  </a:lnTo>
                  <a:lnTo>
                    <a:pt x="6350" y="99059"/>
                  </a:lnTo>
                  <a:lnTo>
                    <a:pt x="6350" y="96520"/>
                  </a:lnTo>
                  <a:close/>
                </a:path>
                <a:path w="6350" h="511810">
                  <a:moveTo>
                    <a:pt x="6350" y="99060"/>
                  </a:moveTo>
                  <a:lnTo>
                    <a:pt x="0" y="99060"/>
                  </a:lnTo>
                  <a:lnTo>
                    <a:pt x="0" y="102869"/>
                  </a:lnTo>
                  <a:lnTo>
                    <a:pt x="6350" y="102869"/>
                  </a:lnTo>
                  <a:lnTo>
                    <a:pt x="6350" y="99060"/>
                  </a:lnTo>
                  <a:close/>
                </a:path>
                <a:path w="6350" h="511810">
                  <a:moveTo>
                    <a:pt x="6350" y="102870"/>
                  </a:moveTo>
                  <a:lnTo>
                    <a:pt x="0" y="102870"/>
                  </a:lnTo>
                  <a:lnTo>
                    <a:pt x="0" y="105409"/>
                  </a:lnTo>
                  <a:lnTo>
                    <a:pt x="6350" y="105409"/>
                  </a:lnTo>
                  <a:lnTo>
                    <a:pt x="6350" y="102870"/>
                  </a:lnTo>
                  <a:close/>
                </a:path>
                <a:path w="6350" h="511810">
                  <a:moveTo>
                    <a:pt x="6350" y="105410"/>
                  </a:moveTo>
                  <a:lnTo>
                    <a:pt x="0" y="105410"/>
                  </a:lnTo>
                  <a:lnTo>
                    <a:pt x="0" y="109219"/>
                  </a:lnTo>
                  <a:lnTo>
                    <a:pt x="6350" y="109219"/>
                  </a:lnTo>
                  <a:lnTo>
                    <a:pt x="6350" y="105410"/>
                  </a:lnTo>
                  <a:close/>
                </a:path>
                <a:path w="6350" h="511810">
                  <a:moveTo>
                    <a:pt x="6350" y="109220"/>
                  </a:moveTo>
                  <a:lnTo>
                    <a:pt x="0" y="109220"/>
                  </a:lnTo>
                  <a:lnTo>
                    <a:pt x="0" y="111759"/>
                  </a:lnTo>
                  <a:lnTo>
                    <a:pt x="6350" y="111759"/>
                  </a:lnTo>
                  <a:lnTo>
                    <a:pt x="6350" y="109220"/>
                  </a:lnTo>
                  <a:close/>
                </a:path>
                <a:path w="6350" h="511810">
                  <a:moveTo>
                    <a:pt x="6350" y="111760"/>
                  </a:moveTo>
                  <a:lnTo>
                    <a:pt x="0" y="111760"/>
                  </a:lnTo>
                  <a:lnTo>
                    <a:pt x="0" y="118109"/>
                  </a:lnTo>
                  <a:lnTo>
                    <a:pt x="6350" y="118109"/>
                  </a:lnTo>
                  <a:lnTo>
                    <a:pt x="6350" y="111760"/>
                  </a:lnTo>
                  <a:close/>
                </a:path>
                <a:path w="6350" h="511810">
                  <a:moveTo>
                    <a:pt x="6350" y="118110"/>
                  </a:moveTo>
                  <a:lnTo>
                    <a:pt x="0" y="118110"/>
                  </a:lnTo>
                  <a:lnTo>
                    <a:pt x="0" y="121919"/>
                  </a:lnTo>
                  <a:lnTo>
                    <a:pt x="6350" y="121919"/>
                  </a:lnTo>
                  <a:lnTo>
                    <a:pt x="6350" y="118110"/>
                  </a:lnTo>
                  <a:close/>
                </a:path>
                <a:path w="6350" h="511810">
                  <a:moveTo>
                    <a:pt x="6350" y="121920"/>
                  </a:moveTo>
                  <a:lnTo>
                    <a:pt x="0" y="121920"/>
                  </a:lnTo>
                  <a:lnTo>
                    <a:pt x="0" y="124459"/>
                  </a:lnTo>
                  <a:lnTo>
                    <a:pt x="6350" y="124459"/>
                  </a:lnTo>
                  <a:lnTo>
                    <a:pt x="6350" y="121920"/>
                  </a:lnTo>
                  <a:close/>
                </a:path>
                <a:path w="6350" h="511810">
                  <a:moveTo>
                    <a:pt x="6350" y="124460"/>
                  </a:moveTo>
                  <a:lnTo>
                    <a:pt x="0" y="124460"/>
                  </a:lnTo>
                  <a:lnTo>
                    <a:pt x="0" y="128269"/>
                  </a:lnTo>
                  <a:lnTo>
                    <a:pt x="6350" y="128269"/>
                  </a:lnTo>
                  <a:lnTo>
                    <a:pt x="6350" y="124460"/>
                  </a:lnTo>
                  <a:close/>
                </a:path>
                <a:path w="6350" h="511810">
                  <a:moveTo>
                    <a:pt x="6350" y="128270"/>
                  </a:moveTo>
                  <a:lnTo>
                    <a:pt x="0" y="128270"/>
                  </a:lnTo>
                  <a:lnTo>
                    <a:pt x="0" y="130809"/>
                  </a:lnTo>
                  <a:lnTo>
                    <a:pt x="6350" y="130809"/>
                  </a:lnTo>
                  <a:lnTo>
                    <a:pt x="6350" y="128270"/>
                  </a:lnTo>
                  <a:close/>
                </a:path>
                <a:path w="6350" h="511810">
                  <a:moveTo>
                    <a:pt x="6350" y="130810"/>
                  </a:moveTo>
                  <a:lnTo>
                    <a:pt x="0" y="130810"/>
                  </a:lnTo>
                  <a:lnTo>
                    <a:pt x="0" y="134619"/>
                  </a:lnTo>
                  <a:lnTo>
                    <a:pt x="6350" y="134619"/>
                  </a:lnTo>
                  <a:lnTo>
                    <a:pt x="6350" y="130810"/>
                  </a:lnTo>
                  <a:close/>
                </a:path>
                <a:path w="6350" h="511810">
                  <a:moveTo>
                    <a:pt x="6350" y="134620"/>
                  </a:moveTo>
                  <a:lnTo>
                    <a:pt x="0" y="134620"/>
                  </a:lnTo>
                  <a:lnTo>
                    <a:pt x="0" y="168909"/>
                  </a:lnTo>
                  <a:lnTo>
                    <a:pt x="6350" y="168909"/>
                  </a:lnTo>
                  <a:lnTo>
                    <a:pt x="6350" y="134620"/>
                  </a:lnTo>
                  <a:close/>
                </a:path>
                <a:path w="6350" h="511810">
                  <a:moveTo>
                    <a:pt x="6350" y="168910"/>
                  </a:moveTo>
                  <a:lnTo>
                    <a:pt x="0" y="168910"/>
                  </a:lnTo>
                  <a:lnTo>
                    <a:pt x="0" y="238759"/>
                  </a:lnTo>
                  <a:lnTo>
                    <a:pt x="6350" y="238759"/>
                  </a:lnTo>
                  <a:lnTo>
                    <a:pt x="6350" y="168910"/>
                  </a:lnTo>
                  <a:close/>
                </a:path>
                <a:path w="6350" h="511810">
                  <a:moveTo>
                    <a:pt x="6350" y="238760"/>
                  </a:moveTo>
                  <a:lnTo>
                    <a:pt x="0" y="238760"/>
                  </a:lnTo>
                  <a:lnTo>
                    <a:pt x="0" y="341630"/>
                  </a:lnTo>
                  <a:lnTo>
                    <a:pt x="6350" y="341630"/>
                  </a:lnTo>
                  <a:lnTo>
                    <a:pt x="6350" y="238760"/>
                  </a:lnTo>
                  <a:close/>
                </a:path>
                <a:path w="6350" h="511810">
                  <a:moveTo>
                    <a:pt x="5080" y="510540"/>
                  </a:moveTo>
                  <a:lnTo>
                    <a:pt x="3810" y="510540"/>
                  </a:lnTo>
                  <a:lnTo>
                    <a:pt x="3810" y="511809"/>
                  </a:lnTo>
                  <a:lnTo>
                    <a:pt x="5080" y="511809"/>
                  </a:lnTo>
                  <a:lnTo>
                    <a:pt x="5080" y="510540"/>
                  </a:lnTo>
                  <a:close/>
                </a:path>
                <a:path w="6350" h="511810">
                  <a:moveTo>
                    <a:pt x="6350" y="505459"/>
                  </a:moveTo>
                  <a:lnTo>
                    <a:pt x="0" y="505459"/>
                  </a:lnTo>
                  <a:lnTo>
                    <a:pt x="0" y="506730"/>
                  </a:lnTo>
                  <a:lnTo>
                    <a:pt x="1270" y="506730"/>
                  </a:lnTo>
                  <a:lnTo>
                    <a:pt x="1270" y="508000"/>
                  </a:lnTo>
                  <a:lnTo>
                    <a:pt x="2540" y="508000"/>
                  </a:lnTo>
                  <a:lnTo>
                    <a:pt x="2540" y="510540"/>
                  </a:lnTo>
                  <a:lnTo>
                    <a:pt x="6350" y="510540"/>
                  </a:lnTo>
                  <a:lnTo>
                    <a:pt x="6350" y="505459"/>
                  </a:lnTo>
                  <a:close/>
                </a:path>
                <a:path w="6350" h="511810">
                  <a:moveTo>
                    <a:pt x="6350" y="499109"/>
                  </a:moveTo>
                  <a:lnTo>
                    <a:pt x="0" y="499109"/>
                  </a:lnTo>
                  <a:lnTo>
                    <a:pt x="0" y="504190"/>
                  </a:lnTo>
                  <a:lnTo>
                    <a:pt x="6350" y="504190"/>
                  </a:lnTo>
                  <a:lnTo>
                    <a:pt x="6350" y="499109"/>
                  </a:lnTo>
                  <a:close/>
                </a:path>
                <a:path w="6350" h="511810">
                  <a:moveTo>
                    <a:pt x="6350" y="492759"/>
                  </a:moveTo>
                  <a:lnTo>
                    <a:pt x="0" y="492759"/>
                  </a:lnTo>
                  <a:lnTo>
                    <a:pt x="0" y="497840"/>
                  </a:lnTo>
                  <a:lnTo>
                    <a:pt x="6350" y="497840"/>
                  </a:lnTo>
                  <a:lnTo>
                    <a:pt x="6350" y="492759"/>
                  </a:lnTo>
                  <a:close/>
                </a:path>
                <a:path w="6350" h="511810">
                  <a:moveTo>
                    <a:pt x="6350" y="486409"/>
                  </a:moveTo>
                  <a:lnTo>
                    <a:pt x="0" y="486409"/>
                  </a:lnTo>
                  <a:lnTo>
                    <a:pt x="0" y="491490"/>
                  </a:lnTo>
                  <a:lnTo>
                    <a:pt x="6350" y="491490"/>
                  </a:lnTo>
                  <a:lnTo>
                    <a:pt x="6350" y="486409"/>
                  </a:lnTo>
                  <a:close/>
                </a:path>
                <a:path w="6350" h="511810">
                  <a:moveTo>
                    <a:pt x="6350" y="480059"/>
                  </a:moveTo>
                  <a:lnTo>
                    <a:pt x="0" y="480059"/>
                  </a:lnTo>
                  <a:lnTo>
                    <a:pt x="0" y="485140"/>
                  </a:lnTo>
                  <a:lnTo>
                    <a:pt x="6350" y="485140"/>
                  </a:lnTo>
                  <a:lnTo>
                    <a:pt x="6350" y="480059"/>
                  </a:lnTo>
                  <a:close/>
                </a:path>
                <a:path w="6350" h="511810">
                  <a:moveTo>
                    <a:pt x="6350" y="473709"/>
                  </a:moveTo>
                  <a:lnTo>
                    <a:pt x="0" y="473709"/>
                  </a:lnTo>
                  <a:lnTo>
                    <a:pt x="0" y="478790"/>
                  </a:lnTo>
                  <a:lnTo>
                    <a:pt x="6350" y="478790"/>
                  </a:lnTo>
                  <a:lnTo>
                    <a:pt x="6350" y="473709"/>
                  </a:lnTo>
                  <a:close/>
                </a:path>
                <a:path w="6350" h="511810">
                  <a:moveTo>
                    <a:pt x="6350" y="466090"/>
                  </a:moveTo>
                  <a:lnTo>
                    <a:pt x="0" y="466090"/>
                  </a:lnTo>
                  <a:lnTo>
                    <a:pt x="0" y="472440"/>
                  </a:lnTo>
                  <a:lnTo>
                    <a:pt x="6350" y="472440"/>
                  </a:lnTo>
                  <a:lnTo>
                    <a:pt x="6350" y="466090"/>
                  </a:lnTo>
                  <a:close/>
                </a:path>
                <a:path w="6350" h="511810">
                  <a:moveTo>
                    <a:pt x="6350" y="461009"/>
                  </a:moveTo>
                  <a:lnTo>
                    <a:pt x="0" y="461009"/>
                  </a:lnTo>
                  <a:lnTo>
                    <a:pt x="0" y="464820"/>
                  </a:lnTo>
                  <a:lnTo>
                    <a:pt x="6350" y="464820"/>
                  </a:lnTo>
                  <a:lnTo>
                    <a:pt x="6350" y="461009"/>
                  </a:lnTo>
                  <a:close/>
                </a:path>
                <a:path w="6350" h="511810">
                  <a:moveTo>
                    <a:pt x="6350" y="454660"/>
                  </a:moveTo>
                  <a:lnTo>
                    <a:pt x="0" y="454660"/>
                  </a:lnTo>
                  <a:lnTo>
                    <a:pt x="0" y="459740"/>
                  </a:lnTo>
                  <a:lnTo>
                    <a:pt x="6350" y="459740"/>
                  </a:lnTo>
                  <a:lnTo>
                    <a:pt x="6350" y="454660"/>
                  </a:lnTo>
                  <a:close/>
                </a:path>
                <a:path w="6350" h="511810">
                  <a:moveTo>
                    <a:pt x="6350" y="447040"/>
                  </a:moveTo>
                  <a:lnTo>
                    <a:pt x="0" y="447040"/>
                  </a:lnTo>
                  <a:lnTo>
                    <a:pt x="0" y="453390"/>
                  </a:lnTo>
                  <a:lnTo>
                    <a:pt x="6350" y="453390"/>
                  </a:lnTo>
                  <a:lnTo>
                    <a:pt x="6350" y="447040"/>
                  </a:lnTo>
                  <a:close/>
                </a:path>
                <a:path w="6350" h="511810">
                  <a:moveTo>
                    <a:pt x="6350" y="441960"/>
                  </a:moveTo>
                  <a:lnTo>
                    <a:pt x="0" y="441960"/>
                  </a:lnTo>
                  <a:lnTo>
                    <a:pt x="0" y="445770"/>
                  </a:lnTo>
                  <a:lnTo>
                    <a:pt x="6350" y="445770"/>
                  </a:lnTo>
                  <a:lnTo>
                    <a:pt x="6350" y="441960"/>
                  </a:lnTo>
                  <a:close/>
                </a:path>
                <a:path w="6350" h="511810">
                  <a:moveTo>
                    <a:pt x="6350" y="435609"/>
                  </a:moveTo>
                  <a:lnTo>
                    <a:pt x="0" y="435609"/>
                  </a:lnTo>
                  <a:lnTo>
                    <a:pt x="0" y="440690"/>
                  </a:lnTo>
                  <a:lnTo>
                    <a:pt x="6350" y="440690"/>
                  </a:lnTo>
                  <a:lnTo>
                    <a:pt x="6350" y="435609"/>
                  </a:lnTo>
                  <a:close/>
                </a:path>
                <a:path w="6350" h="511810">
                  <a:moveTo>
                    <a:pt x="6350" y="429259"/>
                  </a:moveTo>
                  <a:lnTo>
                    <a:pt x="0" y="429259"/>
                  </a:lnTo>
                  <a:lnTo>
                    <a:pt x="0" y="434340"/>
                  </a:lnTo>
                  <a:lnTo>
                    <a:pt x="6350" y="434340"/>
                  </a:lnTo>
                  <a:lnTo>
                    <a:pt x="6350" y="429259"/>
                  </a:lnTo>
                  <a:close/>
                </a:path>
                <a:path w="6350" h="511810">
                  <a:moveTo>
                    <a:pt x="6350" y="422909"/>
                  </a:moveTo>
                  <a:lnTo>
                    <a:pt x="0" y="422909"/>
                  </a:lnTo>
                  <a:lnTo>
                    <a:pt x="0" y="427990"/>
                  </a:lnTo>
                  <a:lnTo>
                    <a:pt x="6350" y="427990"/>
                  </a:lnTo>
                  <a:lnTo>
                    <a:pt x="6350" y="422909"/>
                  </a:lnTo>
                  <a:close/>
                </a:path>
                <a:path w="6350" h="511810">
                  <a:moveTo>
                    <a:pt x="6350" y="416559"/>
                  </a:moveTo>
                  <a:lnTo>
                    <a:pt x="0" y="416559"/>
                  </a:lnTo>
                  <a:lnTo>
                    <a:pt x="0" y="421640"/>
                  </a:lnTo>
                  <a:lnTo>
                    <a:pt x="6350" y="421640"/>
                  </a:lnTo>
                  <a:lnTo>
                    <a:pt x="6350" y="416559"/>
                  </a:lnTo>
                  <a:close/>
                </a:path>
                <a:path w="6350" h="511810">
                  <a:moveTo>
                    <a:pt x="6350" y="410209"/>
                  </a:moveTo>
                  <a:lnTo>
                    <a:pt x="0" y="410209"/>
                  </a:lnTo>
                  <a:lnTo>
                    <a:pt x="0" y="415290"/>
                  </a:lnTo>
                  <a:lnTo>
                    <a:pt x="6350" y="415290"/>
                  </a:lnTo>
                  <a:lnTo>
                    <a:pt x="6350" y="410209"/>
                  </a:lnTo>
                  <a:close/>
                </a:path>
                <a:path w="6350" h="511810">
                  <a:moveTo>
                    <a:pt x="6350" y="403859"/>
                  </a:moveTo>
                  <a:lnTo>
                    <a:pt x="0" y="403859"/>
                  </a:lnTo>
                  <a:lnTo>
                    <a:pt x="0" y="408940"/>
                  </a:lnTo>
                  <a:lnTo>
                    <a:pt x="6350" y="408940"/>
                  </a:lnTo>
                  <a:lnTo>
                    <a:pt x="6350" y="403859"/>
                  </a:lnTo>
                  <a:close/>
                </a:path>
                <a:path w="6350" h="511810">
                  <a:moveTo>
                    <a:pt x="6350" y="397510"/>
                  </a:moveTo>
                  <a:lnTo>
                    <a:pt x="0" y="397510"/>
                  </a:lnTo>
                  <a:lnTo>
                    <a:pt x="0" y="402590"/>
                  </a:lnTo>
                  <a:lnTo>
                    <a:pt x="6350" y="402590"/>
                  </a:lnTo>
                  <a:lnTo>
                    <a:pt x="6350" y="397510"/>
                  </a:lnTo>
                  <a:close/>
                </a:path>
                <a:path w="6350" h="511810">
                  <a:moveTo>
                    <a:pt x="6350" y="391159"/>
                  </a:moveTo>
                  <a:lnTo>
                    <a:pt x="0" y="391159"/>
                  </a:lnTo>
                  <a:lnTo>
                    <a:pt x="0" y="396240"/>
                  </a:lnTo>
                  <a:lnTo>
                    <a:pt x="6350" y="396240"/>
                  </a:lnTo>
                  <a:lnTo>
                    <a:pt x="6350" y="391159"/>
                  </a:lnTo>
                  <a:close/>
                </a:path>
                <a:path w="6350" h="511810">
                  <a:moveTo>
                    <a:pt x="6350" y="384809"/>
                  </a:moveTo>
                  <a:lnTo>
                    <a:pt x="0" y="384809"/>
                  </a:lnTo>
                  <a:lnTo>
                    <a:pt x="0" y="389890"/>
                  </a:lnTo>
                  <a:lnTo>
                    <a:pt x="6350" y="389890"/>
                  </a:lnTo>
                  <a:lnTo>
                    <a:pt x="6350" y="384809"/>
                  </a:lnTo>
                  <a:close/>
                </a:path>
                <a:path w="6350" h="511810">
                  <a:moveTo>
                    <a:pt x="6350" y="378459"/>
                  </a:moveTo>
                  <a:lnTo>
                    <a:pt x="0" y="378459"/>
                  </a:lnTo>
                  <a:lnTo>
                    <a:pt x="0" y="383540"/>
                  </a:lnTo>
                  <a:lnTo>
                    <a:pt x="6350" y="383540"/>
                  </a:lnTo>
                  <a:lnTo>
                    <a:pt x="6350" y="378459"/>
                  </a:lnTo>
                  <a:close/>
                </a:path>
                <a:path w="6350" h="511810">
                  <a:moveTo>
                    <a:pt x="6350" y="372109"/>
                  </a:moveTo>
                  <a:lnTo>
                    <a:pt x="0" y="372109"/>
                  </a:lnTo>
                  <a:lnTo>
                    <a:pt x="0" y="377190"/>
                  </a:lnTo>
                  <a:lnTo>
                    <a:pt x="6350" y="377190"/>
                  </a:lnTo>
                  <a:lnTo>
                    <a:pt x="6350" y="372109"/>
                  </a:lnTo>
                  <a:close/>
                </a:path>
                <a:path w="6350" h="511810">
                  <a:moveTo>
                    <a:pt x="6350" y="365759"/>
                  </a:moveTo>
                  <a:lnTo>
                    <a:pt x="0" y="365759"/>
                  </a:lnTo>
                  <a:lnTo>
                    <a:pt x="0" y="370840"/>
                  </a:lnTo>
                  <a:lnTo>
                    <a:pt x="6350" y="370840"/>
                  </a:lnTo>
                  <a:lnTo>
                    <a:pt x="6350" y="365759"/>
                  </a:lnTo>
                  <a:close/>
                </a:path>
                <a:path w="6350" h="511810">
                  <a:moveTo>
                    <a:pt x="6350" y="359409"/>
                  </a:moveTo>
                  <a:lnTo>
                    <a:pt x="0" y="359409"/>
                  </a:lnTo>
                  <a:lnTo>
                    <a:pt x="0" y="364490"/>
                  </a:lnTo>
                  <a:lnTo>
                    <a:pt x="6350" y="364490"/>
                  </a:lnTo>
                  <a:lnTo>
                    <a:pt x="6350" y="359409"/>
                  </a:lnTo>
                  <a:close/>
                </a:path>
                <a:path w="6350" h="511810">
                  <a:moveTo>
                    <a:pt x="6350" y="353059"/>
                  </a:moveTo>
                  <a:lnTo>
                    <a:pt x="0" y="353059"/>
                  </a:lnTo>
                  <a:lnTo>
                    <a:pt x="0" y="358140"/>
                  </a:lnTo>
                  <a:lnTo>
                    <a:pt x="6350" y="358140"/>
                  </a:lnTo>
                  <a:lnTo>
                    <a:pt x="6350" y="353059"/>
                  </a:lnTo>
                  <a:close/>
                </a:path>
                <a:path w="6350" h="511810">
                  <a:moveTo>
                    <a:pt x="6350" y="346709"/>
                  </a:moveTo>
                  <a:lnTo>
                    <a:pt x="0" y="346709"/>
                  </a:lnTo>
                  <a:lnTo>
                    <a:pt x="0" y="351790"/>
                  </a:lnTo>
                  <a:lnTo>
                    <a:pt x="6350" y="351790"/>
                  </a:lnTo>
                  <a:lnTo>
                    <a:pt x="6350" y="346709"/>
                  </a:lnTo>
                  <a:close/>
                </a:path>
                <a:path w="6350" h="511810">
                  <a:moveTo>
                    <a:pt x="6350" y="342900"/>
                  </a:moveTo>
                  <a:lnTo>
                    <a:pt x="0" y="342900"/>
                  </a:lnTo>
                  <a:lnTo>
                    <a:pt x="0" y="345440"/>
                  </a:lnTo>
                  <a:lnTo>
                    <a:pt x="6350" y="345440"/>
                  </a:lnTo>
                  <a:lnTo>
                    <a:pt x="6350" y="342900"/>
                  </a:lnTo>
                  <a:close/>
                </a:path>
              </a:pathLst>
            </a:custGeom>
            <a:solidFill>
              <a:srgbClr val="1400FB"/>
            </a:solidFill>
          </p:spPr>
          <p:txBody>
            <a:bodyPr bIns="0" lIns="0" rIns="0" rtlCol="0" tIns="0" wrap="square"/>
            <a:p/>
          </p:txBody>
        </p:sp>
        <p:sp>
          <p:nvSpPr>
            <p:cNvPr id="1051110" name="object 2426"/>
            <p:cNvSpPr/>
            <p:nvPr/>
          </p:nvSpPr>
          <p:spPr>
            <a:xfrm>
              <a:off x="6144260" y="5906770"/>
              <a:ext cx="7620" cy="497840"/>
            </a:xfrm>
            <a:custGeom>
              <a:avLst/>
              <a:ahLst/>
              <a:rect l="l" t="t" r="r" b="b"/>
              <a:pathLst>
                <a:path w="7620" h="497839">
                  <a:moveTo>
                    <a:pt x="7619" y="0"/>
                  </a:moveTo>
                  <a:lnTo>
                    <a:pt x="6350" y="0"/>
                  </a:lnTo>
                  <a:lnTo>
                    <a:pt x="6350" y="1269"/>
                  </a:lnTo>
                  <a:lnTo>
                    <a:pt x="5079" y="1269"/>
                  </a:lnTo>
                  <a:lnTo>
                    <a:pt x="5079" y="2539"/>
                  </a:lnTo>
                  <a:lnTo>
                    <a:pt x="7619" y="2539"/>
                  </a:lnTo>
                  <a:lnTo>
                    <a:pt x="7619" y="0"/>
                  </a:lnTo>
                  <a:close/>
                </a:path>
                <a:path w="7620" h="497839">
                  <a:moveTo>
                    <a:pt x="7619" y="2539"/>
                  </a:moveTo>
                  <a:lnTo>
                    <a:pt x="3810" y="2539"/>
                  </a:lnTo>
                  <a:lnTo>
                    <a:pt x="3810" y="3809"/>
                  </a:lnTo>
                  <a:lnTo>
                    <a:pt x="2539" y="3809"/>
                  </a:lnTo>
                  <a:lnTo>
                    <a:pt x="2539" y="5079"/>
                  </a:lnTo>
                  <a:lnTo>
                    <a:pt x="1269" y="5079"/>
                  </a:lnTo>
                  <a:lnTo>
                    <a:pt x="1269" y="6349"/>
                  </a:lnTo>
                  <a:lnTo>
                    <a:pt x="7619" y="6349"/>
                  </a:lnTo>
                  <a:lnTo>
                    <a:pt x="7619" y="2539"/>
                  </a:lnTo>
                  <a:close/>
                </a:path>
                <a:path w="7620" h="497839">
                  <a:moveTo>
                    <a:pt x="7619" y="6349"/>
                  </a:moveTo>
                  <a:lnTo>
                    <a:pt x="0" y="6349"/>
                  </a:lnTo>
                  <a:lnTo>
                    <a:pt x="0" y="8889"/>
                  </a:lnTo>
                  <a:lnTo>
                    <a:pt x="7619" y="8889"/>
                  </a:lnTo>
                  <a:lnTo>
                    <a:pt x="7619" y="6349"/>
                  </a:lnTo>
                  <a:close/>
                </a:path>
                <a:path w="7620" h="497839">
                  <a:moveTo>
                    <a:pt x="7619" y="8889"/>
                  </a:moveTo>
                  <a:lnTo>
                    <a:pt x="0" y="8889"/>
                  </a:lnTo>
                  <a:lnTo>
                    <a:pt x="0" y="12699"/>
                  </a:lnTo>
                  <a:lnTo>
                    <a:pt x="7619" y="12699"/>
                  </a:lnTo>
                  <a:lnTo>
                    <a:pt x="7619" y="8889"/>
                  </a:lnTo>
                  <a:close/>
                </a:path>
                <a:path w="7620" h="497839">
                  <a:moveTo>
                    <a:pt x="7619" y="12699"/>
                  </a:moveTo>
                  <a:lnTo>
                    <a:pt x="0" y="12699"/>
                  </a:lnTo>
                  <a:lnTo>
                    <a:pt x="0" y="15239"/>
                  </a:lnTo>
                  <a:lnTo>
                    <a:pt x="7619" y="15239"/>
                  </a:lnTo>
                  <a:lnTo>
                    <a:pt x="7619" y="12699"/>
                  </a:lnTo>
                  <a:close/>
                </a:path>
                <a:path w="7620" h="497839">
                  <a:moveTo>
                    <a:pt x="7619" y="15239"/>
                  </a:moveTo>
                  <a:lnTo>
                    <a:pt x="0" y="15239"/>
                  </a:lnTo>
                  <a:lnTo>
                    <a:pt x="0" y="19049"/>
                  </a:lnTo>
                  <a:lnTo>
                    <a:pt x="7619" y="19049"/>
                  </a:lnTo>
                  <a:lnTo>
                    <a:pt x="7619" y="15239"/>
                  </a:lnTo>
                  <a:close/>
                </a:path>
                <a:path w="7620" h="497839">
                  <a:moveTo>
                    <a:pt x="7619" y="19049"/>
                  </a:moveTo>
                  <a:lnTo>
                    <a:pt x="0" y="19049"/>
                  </a:lnTo>
                  <a:lnTo>
                    <a:pt x="0" y="21589"/>
                  </a:lnTo>
                  <a:lnTo>
                    <a:pt x="7619" y="21589"/>
                  </a:lnTo>
                  <a:lnTo>
                    <a:pt x="7619" y="19049"/>
                  </a:lnTo>
                  <a:close/>
                </a:path>
                <a:path w="7620" h="497839">
                  <a:moveTo>
                    <a:pt x="7619" y="21589"/>
                  </a:moveTo>
                  <a:lnTo>
                    <a:pt x="0" y="21589"/>
                  </a:lnTo>
                  <a:lnTo>
                    <a:pt x="0" y="25399"/>
                  </a:lnTo>
                  <a:lnTo>
                    <a:pt x="7619" y="25399"/>
                  </a:lnTo>
                  <a:lnTo>
                    <a:pt x="7619" y="21589"/>
                  </a:lnTo>
                  <a:close/>
                </a:path>
                <a:path w="7620" h="497839">
                  <a:moveTo>
                    <a:pt x="7619" y="25399"/>
                  </a:moveTo>
                  <a:lnTo>
                    <a:pt x="0" y="25399"/>
                  </a:lnTo>
                  <a:lnTo>
                    <a:pt x="0" y="27939"/>
                  </a:lnTo>
                  <a:lnTo>
                    <a:pt x="7619" y="27939"/>
                  </a:lnTo>
                  <a:lnTo>
                    <a:pt x="7619" y="25399"/>
                  </a:lnTo>
                  <a:close/>
                </a:path>
                <a:path w="7620" h="497839">
                  <a:moveTo>
                    <a:pt x="7619" y="27939"/>
                  </a:moveTo>
                  <a:lnTo>
                    <a:pt x="0" y="27939"/>
                  </a:lnTo>
                  <a:lnTo>
                    <a:pt x="0" y="31749"/>
                  </a:lnTo>
                  <a:lnTo>
                    <a:pt x="7619" y="31749"/>
                  </a:lnTo>
                  <a:lnTo>
                    <a:pt x="7619" y="27939"/>
                  </a:lnTo>
                  <a:close/>
                </a:path>
                <a:path w="7620" h="497839">
                  <a:moveTo>
                    <a:pt x="7619" y="31749"/>
                  </a:moveTo>
                  <a:lnTo>
                    <a:pt x="0" y="31749"/>
                  </a:lnTo>
                  <a:lnTo>
                    <a:pt x="0" y="34289"/>
                  </a:lnTo>
                  <a:lnTo>
                    <a:pt x="7619" y="34289"/>
                  </a:lnTo>
                  <a:lnTo>
                    <a:pt x="7619" y="31749"/>
                  </a:lnTo>
                  <a:close/>
                </a:path>
                <a:path w="7620" h="497839">
                  <a:moveTo>
                    <a:pt x="7619" y="34289"/>
                  </a:moveTo>
                  <a:lnTo>
                    <a:pt x="0" y="34289"/>
                  </a:lnTo>
                  <a:lnTo>
                    <a:pt x="0" y="40639"/>
                  </a:lnTo>
                  <a:lnTo>
                    <a:pt x="7619" y="40639"/>
                  </a:lnTo>
                  <a:lnTo>
                    <a:pt x="7619" y="34289"/>
                  </a:lnTo>
                  <a:close/>
                </a:path>
                <a:path w="7620" h="497839">
                  <a:moveTo>
                    <a:pt x="7619" y="40639"/>
                  </a:moveTo>
                  <a:lnTo>
                    <a:pt x="0" y="40639"/>
                  </a:lnTo>
                  <a:lnTo>
                    <a:pt x="0" y="46989"/>
                  </a:lnTo>
                  <a:lnTo>
                    <a:pt x="7619" y="46989"/>
                  </a:lnTo>
                  <a:lnTo>
                    <a:pt x="7619" y="40639"/>
                  </a:lnTo>
                  <a:close/>
                </a:path>
                <a:path w="7620" h="497839">
                  <a:moveTo>
                    <a:pt x="7619" y="46989"/>
                  </a:moveTo>
                  <a:lnTo>
                    <a:pt x="0" y="46989"/>
                  </a:lnTo>
                  <a:lnTo>
                    <a:pt x="0" y="50799"/>
                  </a:lnTo>
                  <a:lnTo>
                    <a:pt x="7619" y="50799"/>
                  </a:lnTo>
                  <a:lnTo>
                    <a:pt x="7619" y="46989"/>
                  </a:lnTo>
                  <a:close/>
                </a:path>
                <a:path w="7620" h="497839">
                  <a:moveTo>
                    <a:pt x="7619" y="50799"/>
                  </a:moveTo>
                  <a:lnTo>
                    <a:pt x="0" y="50799"/>
                  </a:lnTo>
                  <a:lnTo>
                    <a:pt x="0" y="53339"/>
                  </a:lnTo>
                  <a:lnTo>
                    <a:pt x="7619" y="53339"/>
                  </a:lnTo>
                  <a:lnTo>
                    <a:pt x="7619" y="50799"/>
                  </a:lnTo>
                  <a:close/>
                </a:path>
                <a:path w="7620" h="497839">
                  <a:moveTo>
                    <a:pt x="7619" y="53339"/>
                  </a:moveTo>
                  <a:lnTo>
                    <a:pt x="0" y="53339"/>
                  </a:lnTo>
                  <a:lnTo>
                    <a:pt x="0" y="59689"/>
                  </a:lnTo>
                  <a:lnTo>
                    <a:pt x="7619" y="59689"/>
                  </a:lnTo>
                  <a:lnTo>
                    <a:pt x="7619" y="53339"/>
                  </a:lnTo>
                  <a:close/>
                </a:path>
                <a:path w="7620" h="497839">
                  <a:moveTo>
                    <a:pt x="7619" y="59689"/>
                  </a:moveTo>
                  <a:lnTo>
                    <a:pt x="0" y="59689"/>
                  </a:lnTo>
                  <a:lnTo>
                    <a:pt x="0" y="66039"/>
                  </a:lnTo>
                  <a:lnTo>
                    <a:pt x="7619" y="66039"/>
                  </a:lnTo>
                  <a:lnTo>
                    <a:pt x="7619" y="59689"/>
                  </a:lnTo>
                  <a:close/>
                </a:path>
                <a:path w="7620" h="497839">
                  <a:moveTo>
                    <a:pt x="7619" y="66039"/>
                  </a:moveTo>
                  <a:lnTo>
                    <a:pt x="0" y="66039"/>
                  </a:lnTo>
                  <a:lnTo>
                    <a:pt x="0" y="72389"/>
                  </a:lnTo>
                  <a:lnTo>
                    <a:pt x="7619" y="72389"/>
                  </a:lnTo>
                  <a:lnTo>
                    <a:pt x="7619" y="66039"/>
                  </a:lnTo>
                  <a:close/>
                </a:path>
                <a:path w="7620" h="497839">
                  <a:moveTo>
                    <a:pt x="7619" y="72389"/>
                  </a:moveTo>
                  <a:lnTo>
                    <a:pt x="0" y="72389"/>
                  </a:lnTo>
                  <a:lnTo>
                    <a:pt x="0" y="76199"/>
                  </a:lnTo>
                  <a:lnTo>
                    <a:pt x="7619" y="76199"/>
                  </a:lnTo>
                  <a:lnTo>
                    <a:pt x="7619" y="72389"/>
                  </a:lnTo>
                  <a:close/>
                </a:path>
                <a:path w="7620" h="497839">
                  <a:moveTo>
                    <a:pt x="7619" y="76199"/>
                  </a:moveTo>
                  <a:lnTo>
                    <a:pt x="0" y="76199"/>
                  </a:lnTo>
                  <a:lnTo>
                    <a:pt x="0" y="78739"/>
                  </a:lnTo>
                  <a:lnTo>
                    <a:pt x="7619" y="78739"/>
                  </a:lnTo>
                  <a:lnTo>
                    <a:pt x="7619" y="76199"/>
                  </a:lnTo>
                  <a:close/>
                </a:path>
                <a:path w="7620" h="497839">
                  <a:moveTo>
                    <a:pt x="7619" y="78739"/>
                  </a:moveTo>
                  <a:lnTo>
                    <a:pt x="0" y="78739"/>
                  </a:lnTo>
                  <a:lnTo>
                    <a:pt x="0" y="82549"/>
                  </a:lnTo>
                  <a:lnTo>
                    <a:pt x="7619" y="82549"/>
                  </a:lnTo>
                  <a:lnTo>
                    <a:pt x="7619" y="78739"/>
                  </a:lnTo>
                  <a:close/>
                </a:path>
                <a:path w="7620" h="497839">
                  <a:moveTo>
                    <a:pt x="7619" y="82549"/>
                  </a:moveTo>
                  <a:lnTo>
                    <a:pt x="0" y="82549"/>
                  </a:lnTo>
                  <a:lnTo>
                    <a:pt x="0" y="85089"/>
                  </a:lnTo>
                  <a:lnTo>
                    <a:pt x="7619" y="85089"/>
                  </a:lnTo>
                  <a:lnTo>
                    <a:pt x="7619" y="82549"/>
                  </a:lnTo>
                  <a:close/>
                </a:path>
                <a:path w="7620" h="497839">
                  <a:moveTo>
                    <a:pt x="7619" y="85089"/>
                  </a:moveTo>
                  <a:lnTo>
                    <a:pt x="0" y="85089"/>
                  </a:lnTo>
                  <a:lnTo>
                    <a:pt x="0" y="88899"/>
                  </a:lnTo>
                  <a:lnTo>
                    <a:pt x="7619" y="88899"/>
                  </a:lnTo>
                  <a:lnTo>
                    <a:pt x="7619" y="85089"/>
                  </a:lnTo>
                  <a:close/>
                </a:path>
                <a:path w="7620" h="497839">
                  <a:moveTo>
                    <a:pt x="7619" y="88899"/>
                  </a:moveTo>
                  <a:lnTo>
                    <a:pt x="0" y="88899"/>
                  </a:lnTo>
                  <a:lnTo>
                    <a:pt x="0" y="91439"/>
                  </a:lnTo>
                  <a:lnTo>
                    <a:pt x="7619" y="91439"/>
                  </a:lnTo>
                  <a:lnTo>
                    <a:pt x="7619" y="88899"/>
                  </a:lnTo>
                  <a:close/>
                </a:path>
                <a:path w="7620" h="497839">
                  <a:moveTo>
                    <a:pt x="7619" y="91439"/>
                  </a:moveTo>
                  <a:lnTo>
                    <a:pt x="0" y="91439"/>
                  </a:lnTo>
                  <a:lnTo>
                    <a:pt x="0" y="95249"/>
                  </a:lnTo>
                  <a:lnTo>
                    <a:pt x="7619" y="95249"/>
                  </a:lnTo>
                  <a:lnTo>
                    <a:pt x="7619" y="91439"/>
                  </a:lnTo>
                  <a:close/>
                </a:path>
                <a:path w="7620" h="497839">
                  <a:moveTo>
                    <a:pt x="7619" y="95249"/>
                  </a:moveTo>
                  <a:lnTo>
                    <a:pt x="0" y="95249"/>
                  </a:lnTo>
                  <a:lnTo>
                    <a:pt x="0" y="97789"/>
                  </a:lnTo>
                  <a:lnTo>
                    <a:pt x="7619" y="97789"/>
                  </a:lnTo>
                  <a:lnTo>
                    <a:pt x="7619" y="95249"/>
                  </a:lnTo>
                  <a:close/>
                </a:path>
                <a:path w="7620" h="497839">
                  <a:moveTo>
                    <a:pt x="7619" y="97789"/>
                  </a:moveTo>
                  <a:lnTo>
                    <a:pt x="0" y="97789"/>
                  </a:lnTo>
                  <a:lnTo>
                    <a:pt x="0" y="101599"/>
                  </a:lnTo>
                  <a:lnTo>
                    <a:pt x="7619" y="101599"/>
                  </a:lnTo>
                  <a:lnTo>
                    <a:pt x="7619" y="97789"/>
                  </a:lnTo>
                  <a:close/>
                </a:path>
                <a:path w="7620" h="497839">
                  <a:moveTo>
                    <a:pt x="7619" y="101599"/>
                  </a:moveTo>
                  <a:lnTo>
                    <a:pt x="0" y="101599"/>
                  </a:lnTo>
                  <a:lnTo>
                    <a:pt x="0" y="104139"/>
                  </a:lnTo>
                  <a:lnTo>
                    <a:pt x="7619" y="104139"/>
                  </a:lnTo>
                  <a:lnTo>
                    <a:pt x="7619" y="101599"/>
                  </a:lnTo>
                  <a:close/>
                </a:path>
                <a:path w="7620" h="497839">
                  <a:moveTo>
                    <a:pt x="7619" y="104139"/>
                  </a:moveTo>
                  <a:lnTo>
                    <a:pt x="0" y="104139"/>
                  </a:lnTo>
                  <a:lnTo>
                    <a:pt x="0" y="110489"/>
                  </a:lnTo>
                  <a:lnTo>
                    <a:pt x="7619" y="110489"/>
                  </a:lnTo>
                  <a:lnTo>
                    <a:pt x="7619" y="104139"/>
                  </a:lnTo>
                  <a:close/>
                </a:path>
                <a:path w="7620" h="497839">
                  <a:moveTo>
                    <a:pt x="7619" y="110489"/>
                  </a:moveTo>
                  <a:lnTo>
                    <a:pt x="0" y="110489"/>
                  </a:lnTo>
                  <a:lnTo>
                    <a:pt x="0" y="114299"/>
                  </a:lnTo>
                  <a:lnTo>
                    <a:pt x="7619" y="114299"/>
                  </a:lnTo>
                  <a:lnTo>
                    <a:pt x="7619" y="110489"/>
                  </a:lnTo>
                  <a:close/>
                </a:path>
                <a:path w="7620" h="497839">
                  <a:moveTo>
                    <a:pt x="7619" y="114299"/>
                  </a:moveTo>
                  <a:lnTo>
                    <a:pt x="0" y="114299"/>
                  </a:lnTo>
                  <a:lnTo>
                    <a:pt x="0" y="116839"/>
                  </a:lnTo>
                  <a:lnTo>
                    <a:pt x="7619" y="116839"/>
                  </a:lnTo>
                  <a:lnTo>
                    <a:pt x="7619" y="114299"/>
                  </a:lnTo>
                  <a:close/>
                </a:path>
                <a:path w="7620" h="497839">
                  <a:moveTo>
                    <a:pt x="7619" y="116839"/>
                  </a:moveTo>
                  <a:lnTo>
                    <a:pt x="0" y="116839"/>
                  </a:lnTo>
                  <a:lnTo>
                    <a:pt x="0" y="120649"/>
                  </a:lnTo>
                  <a:lnTo>
                    <a:pt x="7619" y="120649"/>
                  </a:lnTo>
                  <a:lnTo>
                    <a:pt x="7619" y="116839"/>
                  </a:lnTo>
                  <a:close/>
                </a:path>
                <a:path w="7620" h="497839">
                  <a:moveTo>
                    <a:pt x="7619" y="120649"/>
                  </a:moveTo>
                  <a:lnTo>
                    <a:pt x="0" y="120649"/>
                  </a:lnTo>
                  <a:lnTo>
                    <a:pt x="0" y="123189"/>
                  </a:lnTo>
                  <a:lnTo>
                    <a:pt x="7619" y="123189"/>
                  </a:lnTo>
                  <a:lnTo>
                    <a:pt x="7619" y="120649"/>
                  </a:lnTo>
                  <a:close/>
                </a:path>
                <a:path w="7620" h="497839">
                  <a:moveTo>
                    <a:pt x="7619" y="123189"/>
                  </a:moveTo>
                  <a:lnTo>
                    <a:pt x="0" y="123189"/>
                  </a:lnTo>
                  <a:lnTo>
                    <a:pt x="0" y="126999"/>
                  </a:lnTo>
                  <a:lnTo>
                    <a:pt x="7619" y="126999"/>
                  </a:lnTo>
                  <a:lnTo>
                    <a:pt x="7619" y="123189"/>
                  </a:lnTo>
                  <a:close/>
                </a:path>
                <a:path w="7620" h="497839">
                  <a:moveTo>
                    <a:pt x="7619" y="126999"/>
                  </a:moveTo>
                  <a:lnTo>
                    <a:pt x="0" y="126999"/>
                  </a:lnTo>
                  <a:lnTo>
                    <a:pt x="0" y="161289"/>
                  </a:lnTo>
                  <a:lnTo>
                    <a:pt x="7619" y="161289"/>
                  </a:lnTo>
                  <a:lnTo>
                    <a:pt x="7619" y="126999"/>
                  </a:lnTo>
                  <a:close/>
                </a:path>
                <a:path w="7620" h="497839">
                  <a:moveTo>
                    <a:pt x="7619" y="161289"/>
                  </a:moveTo>
                  <a:lnTo>
                    <a:pt x="0" y="161289"/>
                  </a:lnTo>
                  <a:lnTo>
                    <a:pt x="0" y="231139"/>
                  </a:lnTo>
                  <a:lnTo>
                    <a:pt x="7619" y="231139"/>
                  </a:lnTo>
                  <a:lnTo>
                    <a:pt x="7619" y="161289"/>
                  </a:lnTo>
                  <a:close/>
                </a:path>
                <a:path w="7620" h="497839">
                  <a:moveTo>
                    <a:pt x="7619" y="231139"/>
                  </a:moveTo>
                  <a:lnTo>
                    <a:pt x="0" y="231139"/>
                  </a:lnTo>
                  <a:lnTo>
                    <a:pt x="0" y="334009"/>
                  </a:lnTo>
                  <a:lnTo>
                    <a:pt x="7619" y="334009"/>
                  </a:lnTo>
                  <a:lnTo>
                    <a:pt x="7619" y="231139"/>
                  </a:lnTo>
                  <a:close/>
                </a:path>
                <a:path w="7620" h="497839">
                  <a:moveTo>
                    <a:pt x="6350" y="496569"/>
                  </a:moveTo>
                  <a:lnTo>
                    <a:pt x="5079" y="496569"/>
                  </a:lnTo>
                  <a:lnTo>
                    <a:pt x="5079" y="497839"/>
                  </a:lnTo>
                  <a:lnTo>
                    <a:pt x="6350" y="497839"/>
                  </a:lnTo>
                  <a:lnTo>
                    <a:pt x="6350" y="496569"/>
                  </a:lnTo>
                  <a:close/>
                </a:path>
                <a:path w="7620" h="497839">
                  <a:moveTo>
                    <a:pt x="7619" y="491489"/>
                  </a:moveTo>
                  <a:lnTo>
                    <a:pt x="2539" y="491489"/>
                  </a:lnTo>
                  <a:lnTo>
                    <a:pt x="2539" y="492759"/>
                  </a:lnTo>
                  <a:lnTo>
                    <a:pt x="3810" y="492759"/>
                  </a:lnTo>
                  <a:lnTo>
                    <a:pt x="3810" y="496569"/>
                  </a:lnTo>
                  <a:lnTo>
                    <a:pt x="7619" y="496569"/>
                  </a:lnTo>
                  <a:lnTo>
                    <a:pt x="7619" y="491489"/>
                  </a:lnTo>
                  <a:close/>
                </a:path>
                <a:path w="7620" h="497839">
                  <a:moveTo>
                    <a:pt x="7619" y="485139"/>
                  </a:moveTo>
                  <a:lnTo>
                    <a:pt x="0" y="485139"/>
                  </a:lnTo>
                  <a:lnTo>
                    <a:pt x="0" y="491489"/>
                  </a:lnTo>
                  <a:lnTo>
                    <a:pt x="1269" y="491489"/>
                  </a:lnTo>
                  <a:lnTo>
                    <a:pt x="1269" y="490219"/>
                  </a:lnTo>
                  <a:lnTo>
                    <a:pt x="7619" y="490219"/>
                  </a:lnTo>
                  <a:lnTo>
                    <a:pt x="7619" y="485139"/>
                  </a:lnTo>
                  <a:close/>
                </a:path>
                <a:path w="7620" h="497839">
                  <a:moveTo>
                    <a:pt x="7619" y="478789"/>
                  </a:moveTo>
                  <a:lnTo>
                    <a:pt x="0" y="478789"/>
                  </a:lnTo>
                  <a:lnTo>
                    <a:pt x="0" y="483869"/>
                  </a:lnTo>
                  <a:lnTo>
                    <a:pt x="7619" y="483869"/>
                  </a:lnTo>
                  <a:lnTo>
                    <a:pt x="7619" y="478789"/>
                  </a:lnTo>
                  <a:close/>
                </a:path>
                <a:path w="7620" h="497839">
                  <a:moveTo>
                    <a:pt x="7619" y="472439"/>
                  </a:moveTo>
                  <a:lnTo>
                    <a:pt x="0" y="472439"/>
                  </a:lnTo>
                  <a:lnTo>
                    <a:pt x="0" y="477519"/>
                  </a:lnTo>
                  <a:lnTo>
                    <a:pt x="7619" y="477519"/>
                  </a:lnTo>
                  <a:lnTo>
                    <a:pt x="7619" y="472439"/>
                  </a:lnTo>
                  <a:close/>
                </a:path>
                <a:path w="7620" h="497839">
                  <a:moveTo>
                    <a:pt x="7619" y="466089"/>
                  </a:moveTo>
                  <a:lnTo>
                    <a:pt x="0" y="466089"/>
                  </a:lnTo>
                  <a:lnTo>
                    <a:pt x="0" y="471169"/>
                  </a:lnTo>
                  <a:lnTo>
                    <a:pt x="7619" y="471169"/>
                  </a:lnTo>
                  <a:lnTo>
                    <a:pt x="7619" y="466089"/>
                  </a:lnTo>
                  <a:close/>
                </a:path>
                <a:path w="7620" h="497839">
                  <a:moveTo>
                    <a:pt x="7619" y="458469"/>
                  </a:moveTo>
                  <a:lnTo>
                    <a:pt x="0" y="458469"/>
                  </a:lnTo>
                  <a:lnTo>
                    <a:pt x="0" y="464819"/>
                  </a:lnTo>
                  <a:lnTo>
                    <a:pt x="7619" y="464819"/>
                  </a:lnTo>
                  <a:lnTo>
                    <a:pt x="7619" y="458469"/>
                  </a:lnTo>
                  <a:close/>
                </a:path>
                <a:path w="7620" h="497839">
                  <a:moveTo>
                    <a:pt x="7619" y="453389"/>
                  </a:moveTo>
                  <a:lnTo>
                    <a:pt x="0" y="453389"/>
                  </a:lnTo>
                  <a:lnTo>
                    <a:pt x="0" y="457199"/>
                  </a:lnTo>
                  <a:lnTo>
                    <a:pt x="7619" y="457199"/>
                  </a:lnTo>
                  <a:lnTo>
                    <a:pt x="7619" y="453389"/>
                  </a:lnTo>
                  <a:close/>
                </a:path>
                <a:path w="7620" h="497839">
                  <a:moveTo>
                    <a:pt x="7619" y="447039"/>
                  </a:moveTo>
                  <a:lnTo>
                    <a:pt x="0" y="447039"/>
                  </a:lnTo>
                  <a:lnTo>
                    <a:pt x="0" y="452119"/>
                  </a:lnTo>
                  <a:lnTo>
                    <a:pt x="7619" y="452119"/>
                  </a:lnTo>
                  <a:lnTo>
                    <a:pt x="7619" y="447039"/>
                  </a:lnTo>
                  <a:close/>
                </a:path>
                <a:path w="7620" h="497839">
                  <a:moveTo>
                    <a:pt x="7619" y="439419"/>
                  </a:moveTo>
                  <a:lnTo>
                    <a:pt x="0" y="439419"/>
                  </a:lnTo>
                  <a:lnTo>
                    <a:pt x="0" y="445769"/>
                  </a:lnTo>
                  <a:lnTo>
                    <a:pt x="7619" y="445769"/>
                  </a:lnTo>
                  <a:lnTo>
                    <a:pt x="7619" y="439419"/>
                  </a:lnTo>
                  <a:close/>
                </a:path>
                <a:path w="7620" h="497839">
                  <a:moveTo>
                    <a:pt x="7619" y="434339"/>
                  </a:moveTo>
                  <a:lnTo>
                    <a:pt x="0" y="434339"/>
                  </a:lnTo>
                  <a:lnTo>
                    <a:pt x="0" y="438149"/>
                  </a:lnTo>
                  <a:lnTo>
                    <a:pt x="7619" y="438149"/>
                  </a:lnTo>
                  <a:lnTo>
                    <a:pt x="7619" y="434339"/>
                  </a:lnTo>
                  <a:close/>
                </a:path>
                <a:path w="7620" h="497839">
                  <a:moveTo>
                    <a:pt x="7619" y="427989"/>
                  </a:moveTo>
                  <a:lnTo>
                    <a:pt x="0" y="427989"/>
                  </a:lnTo>
                  <a:lnTo>
                    <a:pt x="0" y="433069"/>
                  </a:lnTo>
                  <a:lnTo>
                    <a:pt x="7619" y="433069"/>
                  </a:lnTo>
                  <a:lnTo>
                    <a:pt x="7619" y="427989"/>
                  </a:lnTo>
                  <a:close/>
                </a:path>
                <a:path w="7620" h="497839">
                  <a:moveTo>
                    <a:pt x="7619" y="421639"/>
                  </a:moveTo>
                  <a:lnTo>
                    <a:pt x="0" y="421639"/>
                  </a:lnTo>
                  <a:lnTo>
                    <a:pt x="0" y="426719"/>
                  </a:lnTo>
                  <a:lnTo>
                    <a:pt x="7619" y="426719"/>
                  </a:lnTo>
                  <a:lnTo>
                    <a:pt x="7619" y="421639"/>
                  </a:lnTo>
                  <a:close/>
                </a:path>
                <a:path w="7620" h="497839">
                  <a:moveTo>
                    <a:pt x="7619" y="415289"/>
                  </a:moveTo>
                  <a:lnTo>
                    <a:pt x="0" y="415289"/>
                  </a:lnTo>
                  <a:lnTo>
                    <a:pt x="0" y="420369"/>
                  </a:lnTo>
                  <a:lnTo>
                    <a:pt x="7619" y="420369"/>
                  </a:lnTo>
                  <a:lnTo>
                    <a:pt x="7619" y="415289"/>
                  </a:lnTo>
                  <a:close/>
                </a:path>
                <a:path w="7620" h="497839">
                  <a:moveTo>
                    <a:pt x="7619" y="408939"/>
                  </a:moveTo>
                  <a:lnTo>
                    <a:pt x="0" y="408939"/>
                  </a:lnTo>
                  <a:lnTo>
                    <a:pt x="0" y="414019"/>
                  </a:lnTo>
                  <a:lnTo>
                    <a:pt x="7619" y="414019"/>
                  </a:lnTo>
                  <a:lnTo>
                    <a:pt x="7619" y="408939"/>
                  </a:lnTo>
                  <a:close/>
                </a:path>
                <a:path w="7620" h="497839">
                  <a:moveTo>
                    <a:pt x="7619" y="402589"/>
                  </a:moveTo>
                  <a:lnTo>
                    <a:pt x="0" y="402589"/>
                  </a:lnTo>
                  <a:lnTo>
                    <a:pt x="0" y="407669"/>
                  </a:lnTo>
                  <a:lnTo>
                    <a:pt x="7619" y="407669"/>
                  </a:lnTo>
                  <a:lnTo>
                    <a:pt x="7619" y="402589"/>
                  </a:lnTo>
                  <a:close/>
                </a:path>
                <a:path w="7620" h="497839">
                  <a:moveTo>
                    <a:pt x="7619" y="396239"/>
                  </a:moveTo>
                  <a:lnTo>
                    <a:pt x="0" y="396239"/>
                  </a:lnTo>
                  <a:lnTo>
                    <a:pt x="0" y="401319"/>
                  </a:lnTo>
                  <a:lnTo>
                    <a:pt x="7619" y="401319"/>
                  </a:lnTo>
                  <a:lnTo>
                    <a:pt x="7619" y="396239"/>
                  </a:lnTo>
                  <a:close/>
                </a:path>
                <a:path w="7620" h="497839">
                  <a:moveTo>
                    <a:pt x="7619" y="389889"/>
                  </a:moveTo>
                  <a:lnTo>
                    <a:pt x="0" y="389889"/>
                  </a:lnTo>
                  <a:lnTo>
                    <a:pt x="0" y="394969"/>
                  </a:lnTo>
                  <a:lnTo>
                    <a:pt x="7619" y="394969"/>
                  </a:lnTo>
                  <a:lnTo>
                    <a:pt x="7619" y="389889"/>
                  </a:lnTo>
                  <a:close/>
                </a:path>
                <a:path w="7620" h="497839">
                  <a:moveTo>
                    <a:pt x="7619" y="383539"/>
                  </a:moveTo>
                  <a:lnTo>
                    <a:pt x="0" y="383539"/>
                  </a:lnTo>
                  <a:lnTo>
                    <a:pt x="0" y="388619"/>
                  </a:lnTo>
                  <a:lnTo>
                    <a:pt x="7619" y="388619"/>
                  </a:lnTo>
                  <a:lnTo>
                    <a:pt x="7619" y="383539"/>
                  </a:lnTo>
                  <a:close/>
                </a:path>
                <a:path w="7620" h="497839">
                  <a:moveTo>
                    <a:pt x="7619" y="377189"/>
                  </a:moveTo>
                  <a:lnTo>
                    <a:pt x="0" y="377189"/>
                  </a:lnTo>
                  <a:lnTo>
                    <a:pt x="0" y="382269"/>
                  </a:lnTo>
                  <a:lnTo>
                    <a:pt x="7619" y="382269"/>
                  </a:lnTo>
                  <a:lnTo>
                    <a:pt x="7619" y="377189"/>
                  </a:lnTo>
                  <a:close/>
                </a:path>
                <a:path w="7620" h="497839">
                  <a:moveTo>
                    <a:pt x="7619" y="370839"/>
                  </a:moveTo>
                  <a:lnTo>
                    <a:pt x="0" y="370839"/>
                  </a:lnTo>
                  <a:lnTo>
                    <a:pt x="0" y="375919"/>
                  </a:lnTo>
                  <a:lnTo>
                    <a:pt x="7619" y="375919"/>
                  </a:lnTo>
                  <a:lnTo>
                    <a:pt x="7619" y="370839"/>
                  </a:lnTo>
                  <a:close/>
                </a:path>
                <a:path w="7620" h="497839">
                  <a:moveTo>
                    <a:pt x="7619" y="364489"/>
                  </a:moveTo>
                  <a:lnTo>
                    <a:pt x="0" y="364489"/>
                  </a:lnTo>
                  <a:lnTo>
                    <a:pt x="0" y="369569"/>
                  </a:lnTo>
                  <a:lnTo>
                    <a:pt x="7619" y="369569"/>
                  </a:lnTo>
                  <a:lnTo>
                    <a:pt x="7619" y="364489"/>
                  </a:lnTo>
                  <a:close/>
                </a:path>
                <a:path w="7620" h="497839">
                  <a:moveTo>
                    <a:pt x="7619" y="358139"/>
                  </a:moveTo>
                  <a:lnTo>
                    <a:pt x="0" y="358139"/>
                  </a:lnTo>
                  <a:lnTo>
                    <a:pt x="0" y="363219"/>
                  </a:lnTo>
                  <a:lnTo>
                    <a:pt x="7619" y="363219"/>
                  </a:lnTo>
                  <a:lnTo>
                    <a:pt x="7619" y="358139"/>
                  </a:lnTo>
                  <a:close/>
                </a:path>
                <a:path w="7620" h="497839">
                  <a:moveTo>
                    <a:pt x="7619" y="351789"/>
                  </a:moveTo>
                  <a:lnTo>
                    <a:pt x="0" y="351789"/>
                  </a:lnTo>
                  <a:lnTo>
                    <a:pt x="0" y="356869"/>
                  </a:lnTo>
                  <a:lnTo>
                    <a:pt x="7619" y="356869"/>
                  </a:lnTo>
                  <a:lnTo>
                    <a:pt x="7619" y="351789"/>
                  </a:lnTo>
                  <a:close/>
                </a:path>
                <a:path w="7620" h="497839">
                  <a:moveTo>
                    <a:pt x="7619" y="345439"/>
                  </a:moveTo>
                  <a:lnTo>
                    <a:pt x="0" y="345439"/>
                  </a:lnTo>
                  <a:lnTo>
                    <a:pt x="0" y="350519"/>
                  </a:lnTo>
                  <a:lnTo>
                    <a:pt x="7619" y="350519"/>
                  </a:lnTo>
                  <a:lnTo>
                    <a:pt x="7619" y="345439"/>
                  </a:lnTo>
                  <a:close/>
                </a:path>
                <a:path w="7620" h="497839">
                  <a:moveTo>
                    <a:pt x="7619" y="339089"/>
                  </a:moveTo>
                  <a:lnTo>
                    <a:pt x="0" y="339089"/>
                  </a:lnTo>
                  <a:lnTo>
                    <a:pt x="0" y="344169"/>
                  </a:lnTo>
                  <a:lnTo>
                    <a:pt x="7619" y="344169"/>
                  </a:lnTo>
                  <a:lnTo>
                    <a:pt x="7619" y="339089"/>
                  </a:lnTo>
                  <a:close/>
                </a:path>
                <a:path w="7620" h="497839">
                  <a:moveTo>
                    <a:pt x="7619" y="335279"/>
                  </a:moveTo>
                  <a:lnTo>
                    <a:pt x="0" y="335279"/>
                  </a:lnTo>
                  <a:lnTo>
                    <a:pt x="0" y="337819"/>
                  </a:lnTo>
                  <a:lnTo>
                    <a:pt x="7619" y="337819"/>
                  </a:lnTo>
                  <a:lnTo>
                    <a:pt x="7619" y="335279"/>
                  </a:lnTo>
                  <a:close/>
                </a:path>
              </a:pathLst>
            </a:custGeom>
            <a:solidFill>
              <a:srgbClr val="1300FB"/>
            </a:solidFill>
          </p:spPr>
          <p:txBody>
            <a:bodyPr bIns="0" lIns="0" rIns="0" rtlCol="0" tIns="0" wrap="square"/>
            <a:p/>
          </p:txBody>
        </p:sp>
        <p:sp>
          <p:nvSpPr>
            <p:cNvPr id="1051111" name="object 2427"/>
            <p:cNvSpPr/>
            <p:nvPr/>
          </p:nvSpPr>
          <p:spPr>
            <a:xfrm>
              <a:off x="6136640" y="5915660"/>
              <a:ext cx="7620" cy="481330"/>
            </a:xfrm>
            <a:custGeom>
              <a:avLst/>
              <a:ahLst/>
              <a:rect l="l" t="t" r="r" b="b"/>
              <a:pathLst>
                <a:path w="7620" h="481329">
                  <a:moveTo>
                    <a:pt x="7620" y="0"/>
                  </a:moveTo>
                  <a:lnTo>
                    <a:pt x="6350" y="0"/>
                  </a:lnTo>
                  <a:lnTo>
                    <a:pt x="6350" y="1269"/>
                  </a:lnTo>
                  <a:lnTo>
                    <a:pt x="5080" y="1269"/>
                  </a:lnTo>
                  <a:lnTo>
                    <a:pt x="5080" y="2539"/>
                  </a:lnTo>
                  <a:lnTo>
                    <a:pt x="3810" y="2539"/>
                  </a:lnTo>
                  <a:lnTo>
                    <a:pt x="3810" y="3809"/>
                  </a:lnTo>
                  <a:lnTo>
                    <a:pt x="7620" y="3809"/>
                  </a:lnTo>
                  <a:lnTo>
                    <a:pt x="7620" y="0"/>
                  </a:lnTo>
                  <a:close/>
                </a:path>
                <a:path w="7620" h="481329">
                  <a:moveTo>
                    <a:pt x="7620" y="3809"/>
                  </a:moveTo>
                  <a:lnTo>
                    <a:pt x="2539" y="3809"/>
                  </a:lnTo>
                  <a:lnTo>
                    <a:pt x="2539" y="5079"/>
                  </a:lnTo>
                  <a:lnTo>
                    <a:pt x="1270" y="5079"/>
                  </a:lnTo>
                  <a:lnTo>
                    <a:pt x="1270" y="6349"/>
                  </a:lnTo>
                  <a:lnTo>
                    <a:pt x="7620" y="6349"/>
                  </a:lnTo>
                  <a:lnTo>
                    <a:pt x="7620" y="3809"/>
                  </a:lnTo>
                  <a:close/>
                </a:path>
                <a:path w="7620" h="481329">
                  <a:moveTo>
                    <a:pt x="7620" y="6350"/>
                  </a:moveTo>
                  <a:lnTo>
                    <a:pt x="0" y="6350"/>
                  </a:lnTo>
                  <a:lnTo>
                    <a:pt x="0" y="10159"/>
                  </a:lnTo>
                  <a:lnTo>
                    <a:pt x="7620" y="10159"/>
                  </a:lnTo>
                  <a:lnTo>
                    <a:pt x="7620" y="6350"/>
                  </a:lnTo>
                  <a:close/>
                </a:path>
                <a:path w="7620" h="481329">
                  <a:moveTo>
                    <a:pt x="7620" y="10159"/>
                  </a:moveTo>
                  <a:lnTo>
                    <a:pt x="0" y="10159"/>
                  </a:lnTo>
                  <a:lnTo>
                    <a:pt x="0" y="12699"/>
                  </a:lnTo>
                  <a:lnTo>
                    <a:pt x="7620" y="12699"/>
                  </a:lnTo>
                  <a:lnTo>
                    <a:pt x="7620" y="10159"/>
                  </a:lnTo>
                  <a:close/>
                </a:path>
                <a:path w="7620" h="481329">
                  <a:moveTo>
                    <a:pt x="7620" y="12700"/>
                  </a:moveTo>
                  <a:lnTo>
                    <a:pt x="0" y="12700"/>
                  </a:lnTo>
                  <a:lnTo>
                    <a:pt x="0" y="16509"/>
                  </a:lnTo>
                  <a:lnTo>
                    <a:pt x="7620" y="16509"/>
                  </a:lnTo>
                  <a:lnTo>
                    <a:pt x="7620" y="12700"/>
                  </a:lnTo>
                  <a:close/>
                </a:path>
                <a:path w="7620" h="481329">
                  <a:moveTo>
                    <a:pt x="7620" y="16509"/>
                  </a:moveTo>
                  <a:lnTo>
                    <a:pt x="0" y="16509"/>
                  </a:lnTo>
                  <a:lnTo>
                    <a:pt x="0" y="19049"/>
                  </a:lnTo>
                  <a:lnTo>
                    <a:pt x="7620" y="19049"/>
                  </a:lnTo>
                  <a:lnTo>
                    <a:pt x="7620" y="16509"/>
                  </a:lnTo>
                  <a:close/>
                </a:path>
                <a:path w="7620" h="481329">
                  <a:moveTo>
                    <a:pt x="7620" y="19050"/>
                  </a:moveTo>
                  <a:lnTo>
                    <a:pt x="0" y="19050"/>
                  </a:lnTo>
                  <a:lnTo>
                    <a:pt x="0" y="22859"/>
                  </a:lnTo>
                  <a:lnTo>
                    <a:pt x="7620" y="22859"/>
                  </a:lnTo>
                  <a:lnTo>
                    <a:pt x="7620" y="19050"/>
                  </a:lnTo>
                  <a:close/>
                </a:path>
                <a:path w="7620" h="481329">
                  <a:moveTo>
                    <a:pt x="7620" y="22859"/>
                  </a:moveTo>
                  <a:lnTo>
                    <a:pt x="0" y="22859"/>
                  </a:lnTo>
                  <a:lnTo>
                    <a:pt x="0" y="25399"/>
                  </a:lnTo>
                  <a:lnTo>
                    <a:pt x="7620" y="25399"/>
                  </a:lnTo>
                  <a:lnTo>
                    <a:pt x="7620" y="22859"/>
                  </a:lnTo>
                  <a:close/>
                </a:path>
                <a:path w="7620" h="481329">
                  <a:moveTo>
                    <a:pt x="7620" y="25400"/>
                  </a:moveTo>
                  <a:lnTo>
                    <a:pt x="0" y="25400"/>
                  </a:lnTo>
                  <a:lnTo>
                    <a:pt x="0" y="31749"/>
                  </a:lnTo>
                  <a:lnTo>
                    <a:pt x="7620" y="31749"/>
                  </a:lnTo>
                  <a:lnTo>
                    <a:pt x="7620" y="25400"/>
                  </a:lnTo>
                  <a:close/>
                </a:path>
                <a:path w="7620" h="481329">
                  <a:moveTo>
                    <a:pt x="7620" y="31750"/>
                  </a:moveTo>
                  <a:lnTo>
                    <a:pt x="0" y="31750"/>
                  </a:lnTo>
                  <a:lnTo>
                    <a:pt x="0" y="38099"/>
                  </a:lnTo>
                  <a:lnTo>
                    <a:pt x="7620" y="38099"/>
                  </a:lnTo>
                  <a:lnTo>
                    <a:pt x="7620" y="31750"/>
                  </a:lnTo>
                  <a:close/>
                </a:path>
                <a:path w="7620" h="481329">
                  <a:moveTo>
                    <a:pt x="7620" y="38100"/>
                  </a:moveTo>
                  <a:lnTo>
                    <a:pt x="0" y="38100"/>
                  </a:lnTo>
                  <a:lnTo>
                    <a:pt x="0" y="41909"/>
                  </a:lnTo>
                  <a:lnTo>
                    <a:pt x="7620" y="41909"/>
                  </a:lnTo>
                  <a:lnTo>
                    <a:pt x="7620" y="38100"/>
                  </a:lnTo>
                  <a:close/>
                </a:path>
                <a:path w="7620" h="481329">
                  <a:moveTo>
                    <a:pt x="7620" y="41909"/>
                  </a:moveTo>
                  <a:lnTo>
                    <a:pt x="0" y="41909"/>
                  </a:lnTo>
                  <a:lnTo>
                    <a:pt x="0" y="44449"/>
                  </a:lnTo>
                  <a:lnTo>
                    <a:pt x="7620" y="44449"/>
                  </a:lnTo>
                  <a:lnTo>
                    <a:pt x="7620" y="41909"/>
                  </a:lnTo>
                  <a:close/>
                </a:path>
                <a:path w="7620" h="481329">
                  <a:moveTo>
                    <a:pt x="7620" y="44450"/>
                  </a:moveTo>
                  <a:lnTo>
                    <a:pt x="0" y="44450"/>
                  </a:lnTo>
                  <a:lnTo>
                    <a:pt x="0" y="50799"/>
                  </a:lnTo>
                  <a:lnTo>
                    <a:pt x="7620" y="50799"/>
                  </a:lnTo>
                  <a:lnTo>
                    <a:pt x="7620" y="44450"/>
                  </a:lnTo>
                  <a:close/>
                </a:path>
                <a:path w="7620" h="481329">
                  <a:moveTo>
                    <a:pt x="7620" y="50800"/>
                  </a:moveTo>
                  <a:lnTo>
                    <a:pt x="0" y="50800"/>
                  </a:lnTo>
                  <a:lnTo>
                    <a:pt x="0" y="57149"/>
                  </a:lnTo>
                  <a:lnTo>
                    <a:pt x="7620" y="57149"/>
                  </a:lnTo>
                  <a:lnTo>
                    <a:pt x="7620" y="50800"/>
                  </a:lnTo>
                  <a:close/>
                </a:path>
                <a:path w="7620" h="481329">
                  <a:moveTo>
                    <a:pt x="7620" y="57150"/>
                  </a:moveTo>
                  <a:lnTo>
                    <a:pt x="0" y="57150"/>
                  </a:lnTo>
                  <a:lnTo>
                    <a:pt x="0" y="63499"/>
                  </a:lnTo>
                  <a:lnTo>
                    <a:pt x="7620" y="63499"/>
                  </a:lnTo>
                  <a:lnTo>
                    <a:pt x="7620" y="57150"/>
                  </a:lnTo>
                  <a:close/>
                </a:path>
                <a:path w="7620" h="481329">
                  <a:moveTo>
                    <a:pt x="7620" y="63500"/>
                  </a:moveTo>
                  <a:lnTo>
                    <a:pt x="0" y="63500"/>
                  </a:lnTo>
                  <a:lnTo>
                    <a:pt x="0" y="67309"/>
                  </a:lnTo>
                  <a:lnTo>
                    <a:pt x="7620" y="67309"/>
                  </a:lnTo>
                  <a:lnTo>
                    <a:pt x="7620" y="63500"/>
                  </a:lnTo>
                  <a:close/>
                </a:path>
                <a:path w="7620" h="481329">
                  <a:moveTo>
                    <a:pt x="7620" y="67309"/>
                  </a:moveTo>
                  <a:lnTo>
                    <a:pt x="0" y="67309"/>
                  </a:lnTo>
                  <a:lnTo>
                    <a:pt x="0" y="69849"/>
                  </a:lnTo>
                  <a:lnTo>
                    <a:pt x="7620" y="69849"/>
                  </a:lnTo>
                  <a:lnTo>
                    <a:pt x="7620" y="67309"/>
                  </a:lnTo>
                  <a:close/>
                </a:path>
                <a:path w="7620" h="481329">
                  <a:moveTo>
                    <a:pt x="7620" y="69850"/>
                  </a:moveTo>
                  <a:lnTo>
                    <a:pt x="0" y="69850"/>
                  </a:lnTo>
                  <a:lnTo>
                    <a:pt x="0" y="73659"/>
                  </a:lnTo>
                  <a:lnTo>
                    <a:pt x="7620" y="73659"/>
                  </a:lnTo>
                  <a:lnTo>
                    <a:pt x="7620" y="69850"/>
                  </a:lnTo>
                  <a:close/>
                </a:path>
                <a:path w="7620" h="481329">
                  <a:moveTo>
                    <a:pt x="7620" y="73659"/>
                  </a:moveTo>
                  <a:lnTo>
                    <a:pt x="0" y="73659"/>
                  </a:lnTo>
                  <a:lnTo>
                    <a:pt x="0" y="76199"/>
                  </a:lnTo>
                  <a:lnTo>
                    <a:pt x="7620" y="76199"/>
                  </a:lnTo>
                  <a:lnTo>
                    <a:pt x="7620" y="73659"/>
                  </a:lnTo>
                  <a:close/>
                </a:path>
                <a:path w="7620" h="481329">
                  <a:moveTo>
                    <a:pt x="7620" y="76200"/>
                  </a:moveTo>
                  <a:lnTo>
                    <a:pt x="0" y="76200"/>
                  </a:lnTo>
                  <a:lnTo>
                    <a:pt x="0" y="80009"/>
                  </a:lnTo>
                  <a:lnTo>
                    <a:pt x="7620" y="80009"/>
                  </a:lnTo>
                  <a:lnTo>
                    <a:pt x="7620" y="76200"/>
                  </a:lnTo>
                  <a:close/>
                </a:path>
                <a:path w="7620" h="481329">
                  <a:moveTo>
                    <a:pt x="7620" y="80009"/>
                  </a:moveTo>
                  <a:lnTo>
                    <a:pt x="0" y="80009"/>
                  </a:lnTo>
                  <a:lnTo>
                    <a:pt x="0" y="82549"/>
                  </a:lnTo>
                  <a:lnTo>
                    <a:pt x="7620" y="82549"/>
                  </a:lnTo>
                  <a:lnTo>
                    <a:pt x="7620" y="80009"/>
                  </a:lnTo>
                  <a:close/>
                </a:path>
                <a:path w="7620" h="481329">
                  <a:moveTo>
                    <a:pt x="7620" y="82550"/>
                  </a:moveTo>
                  <a:lnTo>
                    <a:pt x="0" y="82550"/>
                  </a:lnTo>
                  <a:lnTo>
                    <a:pt x="0" y="86359"/>
                  </a:lnTo>
                  <a:lnTo>
                    <a:pt x="7620" y="86359"/>
                  </a:lnTo>
                  <a:lnTo>
                    <a:pt x="7620" y="82550"/>
                  </a:lnTo>
                  <a:close/>
                </a:path>
                <a:path w="7620" h="481329">
                  <a:moveTo>
                    <a:pt x="7620" y="86359"/>
                  </a:moveTo>
                  <a:lnTo>
                    <a:pt x="0" y="86359"/>
                  </a:lnTo>
                  <a:lnTo>
                    <a:pt x="0" y="88899"/>
                  </a:lnTo>
                  <a:lnTo>
                    <a:pt x="7620" y="88899"/>
                  </a:lnTo>
                  <a:lnTo>
                    <a:pt x="7620" y="86359"/>
                  </a:lnTo>
                  <a:close/>
                </a:path>
                <a:path w="7620" h="481329">
                  <a:moveTo>
                    <a:pt x="7620" y="88900"/>
                  </a:moveTo>
                  <a:lnTo>
                    <a:pt x="0" y="88900"/>
                  </a:lnTo>
                  <a:lnTo>
                    <a:pt x="0" y="92709"/>
                  </a:lnTo>
                  <a:lnTo>
                    <a:pt x="7620" y="92709"/>
                  </a:lnTo>
                  <a:lnTo>
                    <a:pt x="7620" y="88900"/>
                  </a:lnTo>
                  <a:close/>
                </a:path>
                <a:path w="7620" h="481329">
                  <a:moveTo>
                    <a:pt x="7620" y="92709"/>
                  </a:moveTo>
                  <a:lnTo>
                    <a:pt x="0" y="92709"/>
                  </a:lnTo>
                  <a:lnTo>
                    <a:pt x="0" y="95249"/>
                  </a:lnTo>
                  <a:lnTo>
                    <a:pt x="7620" y="95249"/>
                  </a:lnTo>
                  <a:lnTo>
                    <a:pt x="7620" y="92709"/>
                  </a:lnTo>
                  <a:close/>
                </a:path>
                <a:path w="7620" h="481329">
                  <a:moveTo>
                    <a:pt x="7620" y="95250"/>
                  </a:moveTo>
                  <a:lnTo>
                    <a:pt x="0" y="95250"/>
                  </a:lnTo>
                  <a:lnTo>
                    <a:pt x="0" y="101599"/>
                  </a:lnTo>
                  <a:lnTo>
                    <a:pt x="7620" y="101599"/>
                  </a:lnTo>
                  <a:lnTo>
                    <a:pt x="7620" y="95250"/>
                  </a:lnTo>
                  <a:close/>
                </a:path>
                <a:path w="7620" h="481329">
                  <a:moveTo>
                    <a:pt x="7620" y="101600"/>
                  </a:moveTo>
                  <a:lnTo>
                    <a:pt x="0" y="101600"/>
                  </a:lnTo>
                  <a:lnTo>
                    <a:pt x="0" y="105409"/>
                  </a:lnTo>
                  <a:lnTo>
                    <a:pt x="7620" y="105409"/>
                  </a:lnTo>
                  <a:lnTo>
                    <a:pt x="7620" y="101600"/>
                  </a:lnTo>
                  <a:close/>
                </a:path>
                <a:path w="7620" h="481329">
                  <a:moveTo>
                    <a:pt x="7620" y="105409"/>
                  </a:moveTo>
                  <a:lnTo>
                    <a:pt x="0" y="105409"/>
                  </a:lnTo>
                  <a:lnTo>
                    <a:pt x="0" y="107949"/>
                  </a:lnTo>
                  <a:lnTo>
                    <a:pt x="7620" y="107949"/>
                  </a:lnTo>
                  <a:lnTo>
                    <a:pt x="7620" y="105409"/>
                  </a:lnTo>
                  <a:close/>
                </a:path>
                <a:path w="7620" h="481329">
                  <a:moveTo>
                    <a:pt x="7620" y="107950"/>
                  </a:moveTo>
                  <a:lnTo>
                    <a:pt x="0" y="107950"/>
                  </a:lnTo>
                  <a:lnTo>
                    <a:pt x="0" y="111759"/>
                  </a:lnTo>
                  <a:lnTo>
                    <a:pt x="7620" y="111759"/>
                  </a:lnTo>
                  <a:lnTo>
                    <a:pt x="7620" y="107950"/>
                  </a:lnTo>
                  <a:close/>
                </a:path>
                <a:path w="7620" h="481329">
                  <a:moveTo>
                    <a:pt x="7620" y="111759"/>
                  </a:moveTo>
                  <a:lnTo>
                    <a:pt x="0" y="111759"/>
                  </a:lnTo>
                  <a:lnTo>
                    <a:pt x="0" y="114299"/>
                  </a:lnTo>
                  <a:lnTo>
                    <a:pt x="7620" y="114299"/>
                  </a:lnTo>
                  <a:lnTo>
                    <a:pt x="7620" y="111759"/>
                  </a:lnTo>
                  <a:close/>
                </a:path>
                <a:path w="7620" h="481329">
                  <a:moveTo>
                    <a:pt x="7620" y="114300"/>
                  </a:moveTo>
                  <a:lnTo>
                    <a:pt x="0" y="114300"/>
                  </a:lnTo>
                  <a:lnTo>
                    <a:pt x="0" y="118109"/>
                  </a:lnTo>
                  <a:lnTo>
                    <a:pt x="7620" y="118109"/>
                  </a:lnTo>
                  <a:lnTo>
                    <a:pt x="7620" y="114300"/>
                  </a:lnTo>
                  <a:close/>
                </a:path>
                <a:path w="7620" h="481329">
                  <a:moveTo>
                    <a:pt x="7620" y="118109"/>
                  </a:moveTo>
                  <a:lnTo>
                    <a:pt x="0" y="118109"/>
                  </a:lnTo>
                  <a:lnTo>
                    <a:pt x="0" y="152399"/>
                  </a:lnTo>
                  <a:lnTo>
                    <a:pt x="7620" y="152399"/>
                  </a:lnTo>
                  <a:lnTo>
                    <a:pt x="7620" y="118109"/>
                  </a:lnTo>
                  <a:close/>
                </a:path>
                <a:path w="7620" h="481329">
                  <a:moveTo>
                    <a:pt x="7620" y="152400"/>
                  </a:moveTo>
                  <a:lnTo>
                    <a:pt x="0" y="152400"/>
                  </a:lnTo>
                  <a:lnTo>
                    <a:pt x="0" y="222249"/>
                  </a:lnTo>
                  <a:lnTo>
                    <a:pt x="7620" y="222249"/>
                  </a:lnTo>
                  <a:lnTo>
                    <a:pt x="7620" y="152400"/>
                  </a:lnTo>
                  <a:close/>
                </a:path>
                <a:path w="7620" h="481329">
                  <a:moveTo>
                    <a:pt x="7620" y="222249"/>
                  </a:moveTo>
                  <a:lnTo>
                    <a:pt x="0" y="222249"/>
                  </a:lnTo>
                  <a:lnTo>
                    <a:pt x="0" y="325119"/>
                  </a:lnTo>
                  <a:lnTo>
                    <a:pt x="7620" y="325119"/>
                  </a:lnTo>
                  <a:lnTo>
                    <a:pt x="7620" y="222249"/>
                  </a:lnTo>
                  <a:close/>
                </a:path>
                <a:path w="7620" h="481329">
                  <a:moveTo>
                    <a:pt x="7620" y="476249"/>
                  </a:moveTo>
                  <a:lnTo>
                    <a:pt x="5080" y="476249"/>
                  </a:lnTo>
                  <a:lnTo>
                    <a:pt x="5080" y="478789"/>
                  </a:lnTo>
                  <a:lnTo>
                    <a:pt x="6349" y="478789"/>
                  </a:lnTo>
                  <a:lnTo>
                    <a:pt x="6350" y="481329"/>
                  </a:lnTo>
                  <a:lnTo>
                    <a:pt x="7620" y="481329"/>
                  </a:lnTo>
                  <a:lnTo>
                    <a:pt x="7620" y="476249"/>
                  </a:lnTo>
                  <a:close/>
                </a:path>
                <a:path w="7620" h="481329">
                  <a:moveTo>
                    <a:pt x="3810" y="474979"/>
                  </a:moveTo>
                  <a:lnTo>
                    <a:pt x="2539" y="474979"/>
                  </a:lnTo>
                  <a:lnTo>
                    <a:pt x="2539" y="476249"/>
                  </a:lnTo>
                  <a:lnTo>
                    <a:pt x="3810" y="476249"/>
                  </a:lnTo>
                  <a:lnTo>
                    <a:pt x="3810" y="474979"/>
                  </a:lnTo>
                  <a:close/>
                </a:path>
                <a:path w="7620" h="481329">
                  <a:moveTo>
                    <a:pt x="7620" y="469899"/>
                  </a:moveTo>
                  <a:lnTo>
                    <a:pt x="0" y="469899"/>
                  </a:lnTo>
                  <a:lnTo>
                    <a:pt x="0" y="472439"/>
                  </a:lnTo>
                  <a:lnTo>
                    <a:pt x="1270" y="472439"/>
                  </a:lnTo>
                  <a:lnTo>
                    <a:pt x="1270" y="474979"/>
                  </a:lnTo>
                  <a:lnTo>
                    <a:pt x="7620" y="474979"/>
                  </a:lnTo>
                  <a:lnTo>
                    <a:pt x="7620" y="469899"/>
                  </a:lnTo>
                  <a:close/>
                </a:path>
                <a:path w="7620" h="481329">
                  <a:moveTo>
                    <a:pt x="7620" y="463549"/>
                  </a:moveTo>
                  <a:lnTo>
                    <a:pt x="0" y="463549"/>
                  </a:lnTo>
                  <a:lnTo>
                    <a:pt x="0" y="468629"/>
                  </a:lnTo>
                  <a:lnTo>
                    <a:pt x="7620" y="468629"/>
                  </a:lnTo>
                  <a:lnTo>
                    <a:pt x="7620" y="463549"/>
                  </a:lnTo>
                  <a:close/>
                </a:path>
                <a:path w="7620" h="481329">
                  <a:moveTo>
                    <a:pt x="7620" y="457199"/>
                  </a:moveTo>
                  <a:lnTo>
                    <a:pt x="0" y="457199"/>
                  </a:lnTo>
                  <a:lnTo>
                    <a:pt x="0" y="462279"/>
                  </a:lnTo>
                  <a:lnTo>
                    <a:pt x="7620" y="462279"/>
                  </a:lnTo>
                  <a:lnTo>
                    <a:pt x="7620" y="457199"/>
                  </a:lnTo>
                  <a:close/>
                </a:path>
                <a:path w="7620" h="481329">
                  <a:moveTo>
                    <a:pt x="7620" y="449579"/>
                  </a:moveTo>
                  <a:lnTo>
                    <a:pt x="0" y="449579"/>
                  </a:lnTo>
                  <a:lnTo>
                    <a:pt x="0" y="455929"/>
                  </a:lnTo>
                  <a:lnTo>
                    <a:pt x="7620" y="455929"/>
                  </a:lnTo>
                  <a:lnTo>
                    <a:pt x="7620" y="449579"/>
                  </a:lnTo>
                  <a:close/>
                </a:path>
                <a:path w="7620" h="481329">
                  <a:moveTo>
                    <a:pt x="7620" y="444499"/>
                  </a:moveTo>
                  <a:lnTo>
                    <a:pt x="0" y="444499"/>
                  </a:lnTo>
                  <a:lnTo>
                    <a:pt x="0" y="448309"/>
                  </a:lnTo>
                  <a:lnTo>
                    <a:pt x="7620" y="448309"/>
                  </a:lnTo>
                  <a:lnTo>
                    <a:pt x="7620" y="444499"/>
                  </a:lnTo>
                  <a:close/>
                </a:path>
                <a:path w="7620" h="481329">
                  <a:moveTo>
                    <a:pt x="7620" y="438149"/>
                  </a:moveTo>
                  <a:lnTo>
                    <a:pt x="0" y="438149"/>
                  </a:lnTo>
                  <a:lnTo>
                    <a:pt x="0" y="443229"/>
                  </a:lnTo>
                  <a:lnTo>
                    <a:pt x="7620" y="443229"/>
                  </a:lnTo>
                  <a:lnTo>
                    <a:pt x="7620" y="438149"/>
                  </a:lnTo>
                  <a:close/>
                </a:path>
                <a:path w="7620" h="481329">
                  <a:moveTo>
                    <a:pt x="7620" y="430529"/>
                  </a:moveTo>
                  <a:lnTo>
                    <a:pt x="0" y="430529"/>
                  </a:lnTo>
                  <a:lnTo>
                    <a:pt x="0" y="436879"/>
                  </a:lnTo>
                  <a:lnTo>
                    <a:pt x="7620" y="436879"/>
                  </a:lnTo>
                  <a:lnTo>
                    <a:pt x="7620" y="430529"/>
                  </a:lnTo>
                  <a:close/>
                </a:path>
                <a:path w="7620" h="481329">
                  <a:moveTo>
                    <a:pt x="7620" y="425449"/>
                  </a:moveTo>
                  <a:lnTo>
                    <a:pt x="0" y="425449"/>
                  </a:lnTo>
                  <a:lnTo>
                    <a:pt x="0" y="429259"/>
                  </a:lnTo>
                  <a:lnTo>
                    <a:pt x="7620" y="429259"/>
                  </a:lnTo>
                  <a:lnTo>
                    <a:pt x="7620" y="425449"/>
                  </a:lnTo>
                  <a:close/>
                </a:path>
                <a:path w="7620" h="481329">
                  <a:moveTo>
                    <a:pt x="7620" y="419099"/>
                  </a:moveTo>
                  <a:lnTo>
                    <a:pt x="0" y="419099"/>
                  </a:lnTo>
                  <a:lnTo>
                    <a:pt x="0" y="424180"/>
                  </a:lnTo>
                  <a:lnTo>
                    <a:pt x="7620" y="424180"/>
                  </a:lnTo>
                  <a:lnTo>
                    <a:pt x="7620" y="419099"/>
                  </a:lnTo>
                  <a:close/>
                </a:path>
                <a:path w="7620" h="481329">
                  <a:moveTo>
                    <a:pt x="7620" y="412749"/>
                  </a:moveTo>
                  <a:lnTo>
                    <a:pt x="0" y="412749"/>
                  </a:lnTo>
                  <a:lnTo>
                    <a:pt x="0" y="417829"/>
                  </a:lnTo>
                  <a:lnTo>
                    <a:pt x="7620" y="417829"/>
                  </a:lnTo>
                  <a:lnTo>
                    <a:pt x="7620" y="412749"/>
                  </a:lnTo>
                  <a:close/>
                </a:path>
                <a:path w="7620" h="481329">
                  <a:moveTo>
                    <a:pt x="7620" y="406399"/>
                  </a:moveTo>
                  <a:lnTo>
                    <a:pt x="0" y="406399"/>
                  </a:lnTo>
                  <a:lnTo>
                    <a:pt x="0" y="411480"/>
                  </a:lnTo>
                  <a:lnTo>
                    <a:pt x="7620" y="411480"/>
                  </a:lnTo>
                  <a:lnTo>
                    <a:pt x="7620" y="406399"/>
                  </a:lnTo>
                  <a:close/>
                </a:path>
                <a:path w="7620" h="481329">
                  <a:moveTo>
                    <a:pt x="7620" y="400049"/>
                  </a:moveTo>
                  <a:lnTo>
                    <a:pt x="0" y="400049"/>
                  </a:lnTo>
                  <a:lnTo>
                    <a:pt x="0" y="405129"/>
                  </a:lnTo>
                  <a:lnTo>
                    <a:pt x="7620" y="405129"/>
                  </a:lnTo>
                  <a:lnTo>
                    <a:pt x="7620" y="400049"/>
                  </a:lnTo>
                  <a:close/>
                </a:path>
                <a:path w="7620" h="481329">
                  <a:moveTo>
                    <a:pt x="7620" y="393699"/>
                  </a:moveTo>
                  <a:lnTo>
                    <a:pt x="0" y="393699"/>
                  </a:lnTo>
                  <a:lnTo>
                    <a:pt x="0" y="398779"/>
                  </a:lnTo>
                  <a:lnTo>
                    <a:pt x="7620" y="398779"/>
                  </a:lnTo>
                  <a:lnTo>
                    <a:pt x="7620" y="393699"/>
                  </a:lnTo>
                  <a:close/>
                </a:path>
                <a:path w="7620" h="481329">
                  <a:moveTo>
                    <a:pt x="7620" y="387349"/>
                  </a:moveTo>
                  <a:lnTo>
                    <a:pt x="0" y="387349"/>
                  </a:lnTo>
                  <a:lnTo>
                    <a:pt x="0" y="392429"/>
                  </a:lnTo>
                  <a:lnTo>
                    <a:pt x="7620" y="392429"/>
                  </a:lnTo>
                  <a:lnTo>
                    <a:pt x="7620" y="387349"/>
                  </a:lnTo>
                  <a:close/>
                </a:path>
                <a:path w="7620" h="481329">
                  <a:moveTo>
                    <a:pt x="7620" y="380999"/>
                  </a:moveTo>
                  <a:lnTo>
                    <a:pt x="0" y="380999"/>
                  </a:lnTo>
                  <a:lnTo>
                    <a:pt x="0" y="386079"/>
                  </a:lnTo>
                  <a:lnTo>
                    <a:pt x="7620" y="386079"/>
                  </a:lnTo>
                  <a:lnTo>
                    <a:pt x="7620" y="380999"/>
                  </a:lnTo>
                  <a:close/>
                </a:path>
                <a:path w="7620" h="481329">
                  <a:moveTo>
                    <a:pt x="7620" y="374649"/>
                  </a:moveTo>
                  <a:lnTo>
                    <a:pt x="0" y="374649"/>
                  </a:lnTo>
                  <a:lnTo>
                    <a:pt x="0" y="379729"/>
                  </a:lnTo>
                  <a:lnTo>
                    <a:pt x="7620" y="379729"/>
                  </a:lnTo>
                  <a:lnTo>
                    <a:pt x="7620" y="374649"/>
                  </a:lnTo>
                  <a:close/>
                </a:path>
                <a:path w="7620" h="481329">
                  <a:moveTo>
                    <a:pt x="7620" y="368299"/>
                  </a:moveTo>
                  <a:lnTo>
                    <a:pt x="0" y="368299"/>
                  </a:lnTo>
                  <a:lnTo>
                    <a:pt x="0" y="373379"/>
                  </a:lnTo>
                  <a:lnTo>
                    <a:pt x="7620" y="373379"/>
                  </a:lnTo>
                  <a:lnTo>
                    <a:pt x="7620" y="368299"/>
                  </a:lnTo>
                  <a:close/>
                </a:path>
                <a:path w="7620" h="481329">
                  <a:moveTo>
                    <a:pt x="7620" y="361949"/>
                  </a:moveTo>
                  <a:lnTo>
                    <a:pt x="0" y="361949"/>
                  </a:lnTo>
                  <a:lnTo>
                    <a:pt x="0" y="367029"/>
                  </a:lnTo>
                  <a:lnTo>
                    <a:pt x="7620" y="367029"/>
                  </a:lnTo>
                  <a:lnTo>
                    <a:pt x="7620" y="361949"/>
                  </a:lnTo>
                  <a:close/>
                </a:path>
                <a:path w="7620" h="481329">
                  <a:moveTo>
                    <a:pt x="7620" y="355599"/>
                  </a:moveTo>
                  <a:lnTo>
                    <a:pt x="0" y="355599"/>
                  </a:lnTo>
                  <a:lnTo>
                    <a:pt x="0" y="360680"/>
                  </a:lnTo>
                  <a:lnTo>
                    <a:pt x="7620" y="360680"/>
                  </a:lnTo>
                  <a:lnTo>
                    <a:pt x="7620" y="355599"/>
                  </a:lnTo>
                  <a:close/>
                </a:path>
                <a:path w="7620" h="481329">
                  <a:moveTo>
                    <a:pt x="7620" y="349249"/>
                  </a:moveTo>
                  <a:lnTo>
                    <a:pt x="0" y="349249"/>
                  </a:lnTo>
                  <a:lnTo>
                    <a:pt x="0" y="354330"/>
                  </a:lnTo>
                  <a:lnTo>
                    <a:pt x="7620" y="354330"/>
                  </a:lnTo>
                  <a:lnTo>
                    <a:pt x="7620" y="349249"/>
                  </a:lnTo>
                  <a:close/>
                </a:path>
                <a:path w="7620" h="481329">
                  <a:moveTo>
                    <a:pt x="7620" y="342899"/>
                  </a:moveTo>
                  <a:lnTo>
                    <a:pt x="0" y="342899"/>
                  </a:lnTo>
                  <a:lnTo>
                    <a:pt x="0" y="347979"/>
                  </a:lnTo>
                  <a:lnTo>
                    <a:pt x="7620" y="347979"/>
                  </a:lnTo>
                  <a:lnTo>
                    <a:pt x="7620" y="342899"/>
                  </a:lnTo>
                  <a:close/>
                </a:path>
                <a:path w="7620" h="481329">
                  <a:moveTo>
                    <a:pt x="7620" y="336549"/>
                  </a:moveTo>
                  <a:lnTo>
                    <a:pt x="0" y="336549"/>
                  </a:lnTo>
                  <a:lnTo>
                    <a:pt x="0" y="341629"/>
                  </a:lnTo>
                  <a:lnTo>
                    <a:pt x="7620" y="341629"/>
                  </a:lnTo>
                  <a:lnTo>
                    <a:pt x="7620" y="336549"/>
                  </a:lnTo>
                  <a:close/>
                </a:path>
                <a:path w="7620" h="481329">
                  <a:moveTo>
                    <a:pt x="7620" y="330199"/>
                  </a:moveTo>
                  <a:lnTo>
                    <a:pt x="0" y="330199"/>
                  </a:lnTo>
                  <a:lnTo>
                    <a:pt x="0" y="335279"/>
                  </a:lnTo>
                  <a:lnTo>
                    <a:pt x="7620" y="335279"/>
                  </a:lnTo>
                  <a:lnTo>
                    <a:pt x="7620" y="330199"/>
                  </a:lnTo>
                  <a:close/>
                </a:path>
                <a:path w="7620" h="481329">
                  <a:moveTo>
                    <a:pt x="7620" y="326389"/>
                  </a:moveTo>
                  <a:lnTo>
                    <a:pt x="0" y="326389"/>
                  </a:lnTo>
                  <a:lnTo>
                    <a:pt x="0" y="328929"/>
                  </a:lnTo>
                  <a:lnTo>
                    <a:pt x="7620" y="328929"/>
                  </a:lnTo>
                  <a:lnTo>
                    <a:pt x="7620" y="326389"/>
                  </a:lnTo>
                  <a:close/>
                </a:path>
              </a:pathLst>
            </a:custGeom>
            <a:solidFill>
              <a:srgbClr val="1100FB"/>
            </a:solidFill>
          </p:spPr>
          <p:txBody>
            <a:bodyPr bIns="0" lIns="0" rIns="0" rtlCol="0" tIns="0" wrap="square"/>
            <a:p/>
          </p:txBody>
        </p:sp>
        <p:sp>
          <p:nvSpPr>
            <p:cNvPr id="1051112" name="object 2428"/>
            <p:cNvSpPr/>
            <p:nvPr/>
          </p:nvSpPr>
          <p:spPr>
            <a:xfrm>
              <a:off x="6130290" y="5923280"/>
              <a:ext cx="6350" cy="462280"/>
            </a:xfrm>
            <a:custGeom>
              <a:avLst/>
              <a:ahLst/>
              <a:rect l="l" t="t" r="r" b="b"/>
              <a:pathLst>
                <a:path w="6350" h="462279">
                  <a:moveTo>
                    <a:pt x="6350" y="0"/>
                  </a:moveTo>
                  <a:lnTo>
                    <a:pt x="5080" y="0"/>
                  </a:lnTo>
                  <a:lnTo>
                    <a:pt x="5080" y="2540"/>
                  </a:lnTo>
                  <a:lnTo>
                    <a:pt x="6350" y="2540"/>
                  </a:lnTo>
                  <a:lnTo>
                    <a:pt x="6350" y="0"/>
                  </a:lnTo>
                  <a:close/>
                </a:path>
                <a:path w="6350" h="462279">
                  <a:moveTo>
                    <a:pt x="6350" y="2540"/>
                  </a:moveTo>
                  <a:lnTo>
                    <a:pt x="3810" y="2540"/>
                  </a:lnTo>
                  <a:lnTo>
                    <a:pt x="3810" y="3810"/>
                  </a:lnTo>
                  <a:lnTo>
                    <a:pt x="2539" y="3810"/>
                  </a:lnTo>
                  <a:lnTo>
                    <a:pt x="2539" y="5080"/>
                  </a:lnTo>
                  <a:lnTo>
                    <a:pt x="6350" y="5080"/>
                  </a:lnTo>
                  <a:lnTo>
                    <a:pt x="6350" y="2540"/>
                  </a:lnTo>
                  <a:close/>
                </a:path>
                <a:path w="6350" h="462279">
                  <a:moveTo>
                    <a:pt x="6350" y="5080"/>
                  </a:moveTo>
                  <a:lnTo>
                    <a:pt x="1270" y="5080"/>
                  </a:lnTo>
                  <a:lnTo>
                    <a:pt x="1270" y="6350"/>
                  </a:lnTo>
                  <a:lnTo>
                    <a:pt x="0" y="6350"/>
                  </a:lnTo>
                  <a:lnTo>
                    <a:pt x="0" y="8890"/>
                  </a:lnTo>
                  <a:lnTo>
                    <a:pt x="6350" y="8890"/>
                  </a:lnTo>
                  <a:lnTo>
                    <a:pt x="6350" y="5080"/>
                  </a:lnTo>
                  <a:close/>
                </a:path>
                <a:path w="6350" h="462279">
                  <a:moveTo>
                    <a:pt x="6350" y="8890"/>
                  </a:moveTo>
                  <a:lnTo>
                    <a:pt x="0" y="8890"/>
                  </a:lnTo>
                  <a:lnTo>
                    <a:pt x="0" y="11430"/>
                  </a:lnTo>
                  <a:lnTo>
                    <a:pt x="6350" y="11430"/>
                  </a:lnTo>
                  <a:lnTo>
                    <a:pt x="6350" y="8890"/>
                  </a:lnTo>
                  <a:close/>
                </a:path>
                <a:path w="6350" h="462279">
                  <a:moveTo>
                    <a:pt x="6350" y="11430"/>
                  </a:moveTo>
                  <a:lnTo>
                    <a:pt x="0" y="11430"/>
                  </a:lnTo>
                  <a:lnTo>
                    <a:pt x="0" y="15240"/>
                  </a:lnTo>
                  <a:lnTo>
                    <a:pt x="6350" y="15240"/>
                  </a:lnTo>
                  <a:lnTo>
                    <a:pt x="6350" y="11430"/>
                  </a:lnTo>
                  <a:close/>
                </a:path>
                <a:path w="6350" h="462279">
                  <a:moveTo>
                    <a:pt x="6350" y="15240"/>
                  </a:moveTo>
                  <a:lnTo>
                    <a:pt x="0" y="15240"/>
                  </a:lnTo>
                  <a:lnTo>
                    <a:pt x="0" y="17780"/>
                  </a:lnTo>
                  <a:lnTo>
                    <a:pt x="6350" y="17780"/>
                  </a:lnTo>
                  <a:lnTo>
                    <a:pt x="6350" y="15240"/>
                  </a:lnTo>
                  <a:close/>
                </a:path>
                <a:path w="6350" h="462279">
                  <a:moveTo>
                    <a:pt x="6350" y="17780"/>
                  </a:moveTo>
                  <a:lnTo>
                    <a:pt x="0" y="17780"/>
                  </a:lnTo>
                  <a:lnTo>
                    <a:pt x="0" y="24130"/>
                  </a:lnTo>
                  <a:lnTo>
                    <a:pt x="6350" y="24130"/>
                  </a:lnTo>
                  <a:lnTo>
                    <a:pt x="6350" y="17780"/>
                  </a:lnTo>
                  <a:close/>
                </a:path>
                <a:path w="6350" h="462279">
                  <a:moveTo>
                    <a:pt x="6350" y="24130"/>
                  </a:moveTo>
                  <a:lnTo>
                    <a:pt x="0" y="24130"/>
                  </a:lnTo>
                  <a:lnTo>
                    <a:pt x="0" y="30480"/>
                  </a:lnTo>
                  <a:lnTo>
                    <a:pt x="6350" y="30480"/>
                  </a:lnTo>
                  <a:lnTo>
                    <a:pt x="6350" y="24130"/>
                  </a:lnTo>
                  <a:close/>
                </a:path>
                <a:path w="6350" h="462279">
                  <a:moveTo>
                    <a:pt x="6350" y="30480"/>
                  </a:moveTo>
                  <a:lnTo>
                    <a:pt x="0" y="30480"/>
                  </a:lnTo>
                  <a:lnTo>
                    <a:pt x="0" y="34290"/>
                  </a:lnTo>
                  <a:lnTo>
                    <a:pt x="6350" y="34290"/>
                  </a:lnTo>
                  <a:lnTo>
                    <a:pt x="6350" y="30480"/>
                  </a:lnTo>
                  <a:close/>
                </a:path>
                <a:path w="6350" h="462279">
                  <a:moveTo>
                    <a:pt x="6350" y="34290"/>
                  </a:moveTo>
                  <a:lnTo>
                    <a:pt x="0" y="34290"/>
                  </a:lnTo>
                  <a:lnTo>
                    <a:pt x="0" y="36830"/>
                  </a:lnTo>
                  <a:lnTo>
                    <a:pt x="6350" y="36830"/>
                  </a:lnTo>
                  <a:lnTo>
                    <a:pt x="6350" y="34290"/>
                  </a:lnTo>
                  <a:close/>
                </a:path>
                <a:path w="6350" h="462279">
                  <a:moveTo>
                    <a:pt x="6350" y="36830"/>
                  </a:moveTo>
                  <a:lnTo>
                    <a:pt x="0" y="36830"/>
                  </a:lnTo>
                  <a:lnTo>
                    <a:pt x="0" y="43180"/>
                  </a:lnTo>
                  <a:lnTo>
                    <a:pt x="6350" y="43180"/>
                  </a:lnTo>
                  <a:lnTo>
                    <a:pt x="6350" y="36830"/>
                  </a:lnTo>
                  <a:close/>
                </a:path>
                <a:path w="6350" h="462279">
                  <a:moveTo>
                    <a:pt x="6350" y="43180"/>
                  </a:moveTo>
                  <a:lnTo>
                    <a:pt x="0" y="43180"/>
                  </a:lnTo>
                  <a:lnTo>
                    <a:pt x="0" y="49530"/>
                  </a:lnTo>
                  <a:lnTo>
                    <a:pt x="6350" y="49530"/>
                  </a:lnTo>
                  <a:lnTo>
                    <a:pt x="6350" y="43180"/>
                  </a:lnTo>
                  <a:close/>
                </a:path>
                <a:path w="6350" h="462279">
                  <a:moveTo>
                    <a:pt x="6350" y="49530"/>
                  </a:moveTo>
                  <a:lnTo>
                    <a:pt x="0" y="49530"/>
                  </a:lnTo>
                  <a:lnTo>
                    <a:pt x="0" y="55880"/>
                  </a:lnTo>
                  <a:lnTo>
                    <a:pt x="6350" y="55880"/>
                  </a:lnTo>
                  <a:lnTo>
                    <a:pt x="6350" y="49530"/>
                  </a:lnTo>
                  <a:close/>
                </a:path>
                <a:path w="6350" h="462279">
                  <a:moveTo>
                    <a:pt x="6350" y="55880"/>
                  </a:moveTo>
                  <a:lnTo>
                    <a:pt x="0" y="55880"/>
                  </a:lnTo>
                  <a:lnTo>
                    <a:pt x="0" y="59690"/>
                  </a:lnTo>
                  <a:lnTo>
                    <a:pt x="6350" y="59690"/>
                  </a:lnTo>
                  <a:lnTo>
                    <a:pt x="6350" y="55880"/>
                  </a:lnTo>
                  <a:close/>
                </a:path>
                <a:path w="6350" h="462279">
                  <a:moveTo>
                    <a:pt x="6350" y="59690"/>
                  </a:moveTo>
                  <a:lnTo>
                    <a:pt x="0" y="59690"/>
                  </a:lnTo>
                  <a:lnTo>
                    <a:pt x="0" y="62230"/>
                  </a:lnTo>
                  <a:lnTo>
                    <a:pt x="6350" y="62230"/>
                  </a:lnTo>
                  <a:lnTo>
                    <a:pt x="6350" y="59690"/>
                  </a:lnTo>
                  <a:close/>
                </a:path>
                <a:path w="6350" h="462279">
                  <a:moveTo>
                    <a:pt x="6350" y="62230"/>
                  </a:moveTo>
                  <a:lnTo>
                    <a:pt x="0" y="62230"/>
                  </a:lnTo>
                  <a:lnTo>
                    <a:pt x="0" y="66040"/>
                  </a:lnTo>
                  <a:lnTo>
                    <a:pt x="6350" y="66040"/>
                  </a:lnTo>
                  <a:lnTo>
                    <a:pt x="6350" y="62230"/>
                  </a:lnTo>
                  <a:close/>
                </a:path>
                <a:path w="6350" h="462279">
                  <a:moveTo>
                    <a:pt x="6350" y="66040"/>
                  </a:moveTo>
                  <a:lnTo>
                    <a:pt x="0" y="66040"/>
                  </a:lnTo>
                  <a:lnTo>
                    <a:pt x="0" y="68580"/>
                  </a:lnTo>
                  <a:lnTo>
                    <a:pt x="6350" y="68580"/>
                  </a:lnTo>
                  <a:lnTo>
                    <a:pt x="6350" y="66040"/>
                  </a:lnTo>
                  <a:close/>
                </a:path>
                <a:path w="6350" h="462279">
                  <a:moveTo>
                    <a:pt x="6350" y="68580"/>
                  </a:moveTo>
                  <a:lnTo>
                    <a:pt x="0" y="68580"/>
                  </a:lnTo>
                  <a:lnTo>
                    <a:pt x="0" y="72390"/>
                  </a:lnTo>
                  <a:lnTo>
                    <a:pt x="6350" y="72390"/>
                  </a:lnTo>
                  <a:lnTo>
                    <a:pt x="6350" y="68580"/>
                  </a:lnTo>
                  <a:close/>
                </a:path>
                <a:path w="6350" h="462279">
                  <a:moveTo>
                    <a:pt x="6350" y="72390"/>
                  </a:moveTo>
                  <a:lnTo>
                    <a:pt x="0" y="72390"/>
                  </a:lnTo>
                  <a:lnTo>
                    <a:pt x="0" y="74930"/>
                  </a:lnTo>
                  <a:lnTo>
                    <a:pt x="6350" y="74930"/>
                  </a:lnTo>
                  <a:lnTo>
                    <a:pt x="6350" y="72390"/>
                  </a:lnTo>
                  <a:close/>
                </a:path>
                <a:path w="6350" h="462279">
                  <a:moveTo>
                    <a:pt x="6350" y="74930"/>
                  </a:moveTo>
                  <a:lnTo>
                    <a:pt x="0" y="74930"/>
                  </a:lnTo>
                  <a:lnTo>
                    <a:pt x="0" y="78740"/>
                  </a:lnTo>
                  <a:lnTo>
                    <a:pt x="6350" y="78740"/>
                  </a:lnTo>
                  <a:lnTo>
                    <a:pt x="6350" y="74930"/>
                  </a:lnTo>
                  <a:close/>
                </a:path>
                <a:path w="6350" h="462279">
                  <a:moveTo>
                    <a:pt x="6350" y="78740"/>
                  </a:moveTo>
                  <a:lnTo>
                    <a:pt x="0" y="78740"/>
                  </a:lnTo>
                  <a:lnTo>
                    <a:pt x="0" y="81280"/>
                  </a:lnTo>
                  <a:lnTo>
                    <a:pt x="6350" y="81280"/>
                  </a:lnTo>
                  <a:lnTo>
                    <a:pt x="6350" y="78740"/>
                  </a:lnTo>
                  <a:close/>
                </a:path>
                <a:path w="6350" h="462279">
                  <a:moveTo>
                    <a:pt x="6350" y="81280"/>
                  </a:moveTo>
                  <a:lnTo>
                    <a:pt x="0" y="81280"/>
                  </a:lnTo>
                  <a:lnTo>
                    <a:pt x="0" y="85090"/>
                  </a:lnTo>
                  <a:lnTo>
                    <a:pt x="6350" y="85090"/>
                  </a:lnTo>
                  <a:lnTo>
                    <a:pt x="6350" y="81280"/>
                  </a:lnTo>
                  <a:close/>
                </a:path>
                <a:path w="6350" h="462279">
                  <a:moveTo>
                    <a:pt x="6350" y="85090"/>
                  </a:moveTo>
                  <a:lnTo>
                    <a:pt x="0" y="85090"/>
                  </a:lnTo>
                  <a:lnTo>
                    <a:pt x="0" y="87630"/>
                  </a:lnTo>
                  <a:lnTo>
                    <a:pt x="6350" y="87630"/>
                  </a:lnTo>
                  <a:lnTo>
                    <a:pt x="6350" y="85090"/>
                  </a:lnTo>
                  <a:close/>
                </a:path>
                <a:path w="6350" h="462279">
                  <a:moveTo>
                    <a:pt x="6350" y="87630"/>
                  </a:moveTo>
                  <a:lnTo>
                    <a:pt x="0" y="87630"/>
                  </a:lnTo>
                  <a:lnTo>
                    <a:pt x="0" y="93980"/>
                  </a:lnTo>
                  <a:lnTo>
                    <a:pt x="6350" y="93980"/>
                  </a:lnTo>
                  <a:lnTo>
                    <a:pt x="6350" y="87630"/>
                  </a:lnTo>
                  <a:close/>
                </a:path>
                <a:path w="6350" h="462279">
                  <a:moveTo>
                    <a:pt x="6350" y="93980"/>
                  </a:moveTo>
                  <a:lnTo>
                    <a:pt x="0" y="93980"/>
                  </a:lnTo>
                  <a:lnTo>
                    <a:pt x="0" y="97790"/>
                  </a:lnTo>
                  <a:lnTo>
                    <a:pt x="6350" y="97790"/>
                  </a:lnTo>
                  <a:lnTo>
                    <a:pt x="6350" y="93980"/>
                  </a:lnTo>
                  <a:close/>
                </a:path>
                <a:path w="6350" h="462279">
                  <a:moveTo>
                    <a:pt x="6350" y="97790"/>
                  </a:moveTo>
                  <a:lnTo>
                    <a:pt x="0" y="97790"/>
                  </a:lnTo>
                  <a:lnTo>
                    <a:pt x="0" y="100330"/>
                  </a:lnTo>
                  <a:lnTo>
                    <a:pt x="6350" y="100330"/>
                  </a:lnTo>
                  <a:lnTo>
                    <a:pt x="6350" y="97790"/>
                  </a:lnTo>
                  <a:close/>
                </a:path>
                <a:path w="6350" h="462279">
                  <a:moveTo>
                    <a:pt x="6350" y="100330"/>
                  </a:moveTo>
                  <a:lnTo>
                    <a:pt x="0" y="100330"/>
                  </a:lnTo>
                  <a:lnTo>
                    <a:pt x="0" y="104140"/>
                  </a:lnTo>
                  <a:lnTo>
                    <a:pt x="6350" y="104140"/>
                  </a:lnTo>
                  <a:lnTo>
                    <a:pt x="6350" y="100330"/>
                  </a:lnTo>
                  <a:close/>
                </a:path>
                <a:path w="6350" h="462279">
                  <a:moveTo>
                    <a:pt x="6350" y="104140"/>
                  </a:moveTo>
                  <a:lnTo>
                    <a:pt x="0" y="104140"/>
                  </a:lnTo>
                  <a:lnTo>
                    <a:pt x="0" y="106680"/>
                  </a:lnTo>
                  <a:lnTo>
                    <a:pt x="6350" y="106680"/>
                  </a:lnTo>
                  <a:lnTo>
                    <a:pt x="6350" y="104140"/>
                  </a:lnTo>
                  <a:close/>
                </a:path>
                <a:path w="6350" h="462279">
                  <a:moveTo>
                    <a:pt x="6350" y="106680"/>
                  </a:moveTo>
                  <a:lnTo>
                    <a:pt x="0" y="106680"/>
                  </a:lnTo>
                  <a:lnTo>
                    <a:pt x="0" y="110490"/>
                  </a:lnTo>
                  <a:lnTo>
                    <a:pt x="6350" y="110490"/>
                  </a:lnTo>
                  <a:lnTo>
                    <a:pt x="6350" y="106680"/>
                  </a:lnTo>
                  <a:close/>
                </a:path>
                <a:path w="6350" h="462279">
                  <a:moveTo>
                    <a:pt x="6350" y="110490"/>
                  </a:moveTo>
                  <a:lnTo>
                    <a:pt x="0" y="110490"/>
                  </a:lnTo>
                  <a:lnTo>
                    <a:pt x="0" y="144780"/>
                  </a:lnTo>
                  <a:lnTo>
                    <a:pt x="6350" y="144780"/>
                  </a:lnTo>
                  <a:lnTo>
                    <a:pt x="6350" y="110490"/>
                  </a:lnTo>
                  <a:close/>
                </a:path>
                <a:path w="6350" h="462279">
                  <a:moveTo>
                    <a:pt x="6350" y="144780"/>
                  </a:moveTo>
                  <a:lnTo>
                    <a:pt x="0" y="144780"/>
                  </a:lnTo>
                  <a:lnTo>
                    <a:pt x="0" y="214630"/>
                  </a:lnTo>
                  <a:lnTo>
                    <a:pt x="6350" y="214630"/>
                  </a:lnTo>
                  <a:lnTo>
                    <a:pt x="6350" y="144780"/>
                  </a:lnTo>
                  <a:close/>
                </a:path>
                <a:path w="6350" h="462279">
                  <a:moveTo>
                    <a:pt x="6350" y="214630"/>
                  </a:moveTo>
                  <a:lnTo>
                    <a:pt x="0" y="214630"/>
                  </a:lnTo>
                  <a:lnTo>
                    <a:pt x="0" y="317500"/>
                  </a:lnTo>
                  <a:lnTo>
                    <a:pt x="6350" y="317500"/>
                  </a:lnTo>
                  <a:lnTo>
                    <a:pt x="6350" y="214630"/>
                  </a:lnTo>
                  <a:close/>
                </a:path>
                <a:path w="6350" h="462279">
                  <a:moveTo>
                    <a:pt x="5080" y="461010"/>
                  </a:moveTo>
                  <a:lnTo>
                    <a:pt x="3810" y="461010"/>
                  </a:lnTo>
                  <a:lnTo>
                    <a:pt x="3810" y="462280"/>
                  </a:lnTo>
                  <a:lnTo>
                    <a:pt x="5080" y="462280"/>
                  </a:lnTo>
                  <a:lnTo>
                    <a:pt x="5080" y="461010"/>
                  </a:lnTo>
                  <a:close/>
                </a:path>
                <a:path w="6350" h="462279">
                  <a:moveTo>
                    <a:pt x="6350" y="455930"/>
                  </a:moveTo>
                  <a:lnTo>
                    <a:pt x="0" y="455930"/>
                  </a:lnTo>
                  <a:lnTo>
                    <a:pt x="0" y="457200"/>
                  </a:lnTo>
                  <a:lnTo>
                    <a:pt x="1270" y="457200"/>
                  </a:lnTo>
                  <a:lnTo>
                    <a:pt x="1270" y="458470"/>
                  </a:lnTo>
                  <a:lnTo>
                    <a:pt x="2539" y="458470"/>
                  </a:lnTo>
                  <a:lnTo>
                    <a:pt x="2539" y="461010"/>
                  </a:lnTo>
                  <a:lnTo>
                    <a:pt x="6350" y="461010"/>
                  </a:lnTo>
                  <a:lnTo>
                    <a:pt x="6350" y="455930"/>
                  </a:lnTo>
                  <a:close/>
                </a:path>
                <a:path w="6350" h="462279">
                  <a:moveTo>
                    <a:pt x="6350" y="449580"/>
                  </a:moveTo>
                  <a:lnTo>
                    <a:pt x="0" y="449580"/>
                  </a:lnTo>
                  <a:lnTo>
                    <a:pt x="0" y="454660"/>
                  </a:lnTo>
                  <a:lnTo>
                    <a:pt x="6350" y="454660"/>
                  </a:lnTo>
                  <a:lnTo>
                    <a:pt x="6350" y="449580"/>
                  </a:lnTo>
                  <a:close/>
                </a:path>
                <a:path w="6350" h="462279">
                  <a:moveTo>
                    <a:pt x="6350" y="441960"/>
                  </a:moveTo>
                  <a:lnTo>
                    <a:pt x="0" y="441960"/>
                  </a:lnTo>
                  <a:lnTo>
                    <a:pt x="0" y="448310"/>
                  </a:lnTo>
                  <a:lnTo>
                    <a:pt x="6350" y="448310"/>
                  </a:lnTo>
                  <a:lnTo>
                    <a:pt x="6350" y="441960"/>
                  </a:lnTo>
                  <a:close/>
                </a:path>
                <a:path w="6350" h="462279">
                  <a:moveTo>
                    <a:pt x="6350" y="436880"/>
                  </a:moveTo>
                  <a:lnTo>
                    <a:pt x="0" y="436880"/>
                  </a:lnTo>
                  <a:lnTo>
                    <a:pt x="0" y="440690"/>
                  </a:lnTo>
                  <a:lnTo>
                    <a:pt x="6350" y="440690"/>
                  </a:lnTo>
                  <a:lnTo>
                    <a:pt x="6350" y="436880"/>
                  </a:lnTo>
                  <a:close/>
                </a:path>
                <a:path w="6350" h="462279">
                  <a:moveTo>
                    <a:pt x="6350" y="430530"/>
                  </a:moveTo>
                  <a:lnTo>
                    <a:pt x="0" y="430530"/>
                  </a:lnTo>
                  <a:lnTo>
                    <a:pt x="0" y="435610"/>
                  </a:lnTo>
                  <a:lnTo>
                    <a:pt x="6350" y="435610"/>
                  </a:lnTo>
                  <a:lnTo>
                    <a:pt x="6350" y="430530"/>
                  </a:lnTo>
                  <a:close/>
                </a:path>
                <a:path w="6350" h="462279">
                  <a:moveTo>
                    <a:pt x="6350" y="422910"/>
                  </a:moveTo>
                  <a:lnTo>
                    <a:pt x="0" y="422910"/>
                  </a:lnTo>
                  <a:lnTo>
                    <a:pt x="0" y="429260"/>
                  </a:lnTo>
                  <a:lnTo>
                    <a:pt x="6350" y="429260"/>
                  </a:lnTo>
                  <a:lnTo>
                    <a:pt x="6350" y="422910"/>
                  </a:lnTo>
                  <a:close/>
                </a:path>
                <a:path w="6350" h="462279">
                  <a:moveTo>
                    <a:pt x="6350" y="417830"/>
                  </a:moveTo>
                  <a:lnTo>
                    <a:pt x="0" y="417830"/>
                  </a:lnTo>
                  <a:lnTo>
                    <a:pt x="0" y="421640"/>
                  </a:lnTo>
                  <a:lnTo>
                    <a:pt x="6350" y="421640"/>
                  </a:lnTo>
                  <a:lnTo>
                    <a:pt x="6350" y="417830"/>
                  </a:lnTo>
                  <a:close/>
                </a:path>
                <a:path w="6350" h="462279">
                  <a:moveTo>
                    <a:pt x="6350" y="411480"/>
                  </a:moveTo>
                  <a:lnTo>
                    <a:pt x="0" y="411480"/>
                  </a:lnTo>
                  <a:lnTo>
                    <a:pt x="0" y="416560"/>
                  </a:lnTo>
                  <a:lnTo>
                    <a:pt x="6350" y="416560"/>
                  </a:lnTo>
                  <a:lnTo>
                    <a:pt x="6350" y="411480"/>
                  </a:lnTo>
                  <a:close/>
                </a:path>
                <a:path w="6350" h="462279">
                  <a:moveTo>
                    <a:pt x="6350" y="405130"/>
                  </a:moveTo>
                  <a:lnTo>
                    <a:pt x="0" y="405130"/>
                  </a:lnTo>
                  <a:lnTo>
                    <a:pt x="0" y="410210"/>
                  </a:lnTo>
                  <a:lnTo>
                    <a:pt x="6350" y="410210"/>
                  </a:lnTo>
                  <a:lnTo>
                    <a:pt x="6350" y="405130"/>
                  </a:lnTo>
                  <a:close/>
                </a:path>
                <a:path w="6350" h="462279">
                  <a:moveTo>
                    <a:pt x="6350" y="398780"/>
                  </a:moveTo>
                  <a:lnTo>
                    <a:pt x="0" y="398780"/>
                  </a:lnTo>
                  <a:lnTo>
                    <a:pt x="0" y="403860"/>
                  </a:lnTo>
                  <a:lnTo>
                    <a:pt x="6350" y="403860"/>
                  </a:lnTo>
                  <a:lnTo>
                    <a:pt x="6350" y="398780"/>
                  </a:lnTo>
                  <a:close/>
                </a:path>
                <a:path w="6350" h="462279">
                  <a:moveTo>
                    <a:pt x="6350" y="392430"/>
                  </a:moveTo>
                  <a:lnTo>
                    <a:pt x="0" y="392430"/>
                  </a:lnTo>
                  <a:lnTo>
                    <a:pt x="0" y="397510"/>
                  </a:lnTo>
                  <a:lnTo>
                    <a:pt x="6350" y="397510"/>
                  </a:lnTo>
                  <a:lnTo>
                    <a:pt x="6350" y="392430"/>
                  </a:lnTo>
                  <a:close/>
                </a:path>
                <a:path w="6350" h="462279">
                  <a:moveTo>
                    <a:pt x="6350" y="386080"/>
                  </a:moveTo>
                  <a:lnTo>
                    <a:pt x="0" y="386080"/>
                  </a:lnTo>
                  <a:lnTo>
                    <a:pt x="0" y="391160"/>
                  </a:lnTo>
                  <a:lnTo>
                    <a:pt x="6350" y="391160"/>
                  </a:lnTo>
                  <a:lnTo>
                    <a:pt x="6350" y="386080"/>
                  </a:lnTo>
                  <a:close/>
                </a:path>
                <a:path w="6350" h="462279">
                  <a:moveTo>
                    <a:pt x="6350" y="379730"/>
                  </a:moveTo>
                  <a:lnTo>
                    <a:pt x="0" y="379730"/>
                  </a:lnTo>
                  <a:lnTo>
                    <a:pt x="0" y="384810"/>
                  </a:lnTo>
                  <a:lnTo>
                    <a:pt x="6350" y="384810"/>
                  </a:lnTo>
                  <a:lnTo>
                    <a:pt x="6350" y="379730"/>
                  </a:lnTo>
                  <a:close/>
                </a:path>
                <a:path w="6350" h="462279">
                  <a:moveTo>
                    <a:pt x="6350" y="373380"/>
                  </a:moveTo>
                  <a:lnTo>
                    <a:pt x="0" y="373380"/>
                  </a:lnTo>
                  <a:lnTo>
                    <a:pt x="0" y="378460"/>
                  </a:lnTo>
                  <a:lnTo>
                    <a:pt x="6350" y="378460"/>
                  </a:lnTo>
                  <a:lnTo>
                    <a:pt x="6350" y="373380"/>
                  </a:lnTo>
                  <a:close/>
                </a:path>
                <a:path w="6350" h="462279">
                  <a:moveTo>
                    <a:pt x="6350" y="367030"/>
                  </a:moveTo>
                  <a:lnTo>
                    <a:pt x="0" y="367030"/>
                  </a:lnTo>
                  <a:lnTo>
                    <a:pt x="0" y="372110"/>
                  </a:lnTo>
                  <a:lnTo>
                    <a:pt x="6350" y="372110"/>
                  </a:lnTo>
                  <a:lnTo>
                    <a:pt x="6350" y="367030"/>
                  </a:lnTo>
                  <a:close/>
                </a:path>
                <a:path w="6350" h="462279">
                  <a:moveTo>
                    <a:pt x="6350" y="360680"/>
                  </a:moveTo>
                  <a:lnTo>
                    <a:pt x="0" y="360680"/>
                  </a:lnTo>
                  <a:lnTo>
                    <a:pt x="0" y="365760"/>
                  </a:lnTo>
                  <a:lnTo>
                    <a:pt x="6350" y="365760"/>
                  </a:lnTo>
                  <a:lnTo>
                    <a:pt x="6350" y="360680"/>
                  </a:lnTo>
                  <a:close/>
                </a:path>
                <a:path w="6350" h="462279">
                  <a:moveTo>
                    <a:pt x="6350" y="354330"/>
                  </a:moveTo>
                  <a:lnTo>
                    <a:pt x="0" y="354330"/>
                  </a:lnTo>
                  <a:lnTo>
                    <a:pt x="0" y="359410"/>
                  </a:lnTo>
                  <a:lnTo>
                    <a:pt x="6350" y="359410"/>
                  </a:lnTo>
                  <a:lnTo>
                    <a:pt x="6350" y="354330"/>
                  </a:lnTo>
                  <a:close/>
                </a:path>
                <a:path w="6350" h="462279">
                  <a:moveTo>
                    <a:pt x="6350" y="347980"/>
                  </a:moveTo>
                  <a:lnTo>
                    <a:pt x="0" y="347980"/>
                  </a:lnTo>
                  <a:lnTo>
                    <a:pt x="0" y="353060"/>
                  </a:lnTo>
                  <a:lnTo>
                    <a:pt x="6350" y="353060"/>
                  </a:lnTo>
                  <a:lnTo>
                    <a:pt x="6350" y="347980"/>
                  </a:lnTo>
                  <a:close/>
                </a:path>
                <a:path w="6350" h="462279">
                  <a:moveTo>
                    <a:pt x="6350" y="341630"/>
                  </a:moveTo>
                  <a:lnTo>
                    <a:pt x="0" y="341630"/>
                  </a:lnTo>
                  <a:lnTo>
                    <a:pt x="0" y="346710"/>
                  </a:lnTo>
                  <a:lnTo>
                    <a:pt x="6350" y="346710"/>
                  </a:lnTo>
                  <a:lnTo>
                    <a:pt x="6350" y="341630"/>
                  </a:lnTo>
                  <a:close/>
                </a:path>
                <a:path w="6350" h="462279">
                  <a:moveTo>
                    <a:pt x="6350" y="335280"/>
                  </a:moveTo>
                  <a:lnTo>
                    <a:pt x="0" y="335280"/>
                  </a:lnTo>
                  <a:lnTo>
                    <a:pt x="0" y="340360"/>
                  </a:lnTo>
                  <a:lnTo>
                    <a:pt x="6350" y="340360"/>
                  </a:lnTo>
                  <a:lnTo>
                    <a:pt x="6350" y="335280"/>
                  </a:lnTo>
                  <a:close/>
                </a:path>
                <a:path w="6350" h="462279">
                  <a:moveTo>
                    <a:pt x="6350" y="328930"/>
                  </a:moveTo>
                  <a:lnTo>
                    <a:pt x="0" y="328930"/>
                  </a:lnTo>
                  <a:lnTo>
                    <a:pt x="0" y="334010"/>
                  </a:lnTo>
                  <a:lnTo>
                    <a:pt x="6350" y="334010"/>
                  </a:lnTo>
                  <a:lnTo>
                    <a:pt x="6350" y="328930"/>
                  </a:lnTo>
                  <a:close/>
                </a:path>
                <a:path w="6350" h="462279">
                  <a:moveTo>
                    <a:pt x="6350" y="322580"/>
                  </a:moveTo>
                  <a:lnTo>
                    <a:pt x="0" y="322580"/>
                  </a:lnTo>
                  <a:lnTo>
                    <a:pt x="0" y="327660"/>
                  </a:lnTo>
                  <a:lnTo>
                    <a:pt x="6350" y="327660"/>
                  </a:lnTo>
                  <a:lnTo>
                    <a:pt x="6350" y="322580"/>
                  </a:lnTo>
                  <a:close/>
                </a:path>
                <a:path w="6350" h="462279">
                  <a:moveTo>
                    <a:pt x="6350" y="318770"/>
                  </a:moveTo>
                  <a:lnTo>
                    <a:pt x="0" y="318770"/>
                  </a:lnTo>
                  <a:lnTo>
                    <a:pt x="0" y="321310"/>
                  </a:lnTo>
                  <a:lnTo>
                    <a:pt x="6350" y="321310"/>
                  </a:lnTo>
                  <a:lnTo>
                    <a:pt x="6350" y="318770"/>
                  </a:lnTo>
                  <a:close/>
                </a:path>
              </a:pathLst>
            </a:custGeom>
            <a:solidFill>
              <a:srgbClr val="1000FC"/>
            </a:solidFill>
          </p:spPr>
          <p:txBody>
            <a:bodyPr bIns="0" lIns="0" rIns="0" rtlCol="0" tIns="0" wrap="square"/>
            <a:p/>
          </p:txBody>
        </p:sp>
        <p:sp>
          <p:nvSpPr>
            <p:cNvPr id="1051113" name="object 2429"/>
            <p:cNvSpPr/>
            <p:nvPr/>
          </p:nvSpPr>
          <p:spPr>
            <a:xfrm>
              <a:off x="6122670" y="5930900"/>
              <a:ext cx="7620" cy="448309"/>
            </a:xfrm>
            <a:custGeom>
              <a:avLst/>
              <a:ahLst/>
              <a:rect l="l" t="t" r="r" b="b"/>
              <a:pathLst>
                <a:path w="7620" h="448310">
                  <a:moveTo>
                    <a:pt x="7619" y="0"/>
                  </a:moveTo>
                  <a:lnTo>
                    <a:pt x="6350" y="0"/>
                  </a:lnTo>
                  <a:lnTo>
                    <a:pt x="6350" y="1269"/>
                  </a:lnTo>
                  <a:lnTo>
                    <a:pt x="7619" y="1269"/>
                  </a:lnTo>
                  <a:lnTo>
                    <a:pt x="7619" y="0"/>
                  </a:lnTo>
                  <a:close/>
                </a:path>
                <a:path w="7620" h="448310">
                  <a:moveTo>
                    <a:pt x="7619" y="1270"/>
                  </a:moveTo>
                  <a:lnTo>
                    <a:pt x="6350" y="1270"/>
                  </a:lnTo>
                  <a:lnTo>
                    <a:pt x="6350" y="2540"/>
                  </a:lnTo>
                  <a:lnTo>
                    <a:pt x="5079" y="2540"/>
                  </a:lnTo>
                  <a:lnTo>
                    <a:pt x="5079" y="3809"/>
                  </a:lnTo>
                  <a:lnTo>
                    <a:pt x="7619" y="3809"/>
                  </a:lnTo>
                  <a:lnTo>
                    <a:pt x="7619" y="1270"/>
                  </a:lnTo>
                  <a:close/>
                </a:path>
                <a:path w="7620" h="448310">
                  <a:moveTo>
                    <a:pt x="7619" y="3810"/>
                  </a:moveTo>
                  <a:lnTo>
                    <a:pt x="3809" y="3810"/>
                  </a:lnTo>
                  <a:lnTo>
                    <a:pt x="3809" y="5080"/>
                  </a:lnTo>
                  <a:lnTo>
                    <a:pt x="2539" y="5080"/>
                  </a:lnTo>
                  <a:lnTo>
                    <a:pt x="2539" y="7619"/>
                  </a:lnTo>
                  <a:lnTo>
                    <a:pt x="7619" y="7619"/>
                  </a:lnTo>
                  <a:lnTo>
                    <a:pt x="7619" y="3810"/>
                  </a:lnTo>
                  <a:close/>
                </a:path>
                <a:path w="7620" h="448310">
                  <a:moveTo>
                    <a:pt x="7619" y="7620"/>
                  </a:moveTo>
                  <a:lnTo>
                    <a:pt x="1269" y="7620"/>
                  </a:lnTo>
                  <a:lnTo>
                    <a:pt x="1269" y="8890"/>
                  </a:lnTo>
                  <a:lnTo>
                    <a:pt x="0" y="8890"/>
                  </a:lnTo>
                  <a:lnTo>
                    <a:pt x="0" y="10159"/>
                  </a:lnTo>
                  <a:lnTo>
                    <a:pt x="7619" y="10159"/>
                  </a:lnTo>
                  <a:lnTo>
                    <a:pt x="7619" y="7620"/>
                  </a:lnTo>
                  <a:close/>
                </a:path>
                <a:path w="7620" h="448310">
                  <a:moveTo>
                    <a:pt x="7619" y="10160"/>
                  </a:moveTo>
                  <a:lnTo>
                    <a:pt x="0" y="10160"/>
                  </a:lnTo>
                  <a:lnTo>
                    <a:pt x="0" y="16509"/>
                  </a:lnTo>
                  <a:lnTo>
                    <a:pt x="7619" y="16509"/>
                  </a:lnTo>
                  <a:lnTo>
                    <a:pt x="7619" y="10160"/>
                  </a:lnTo>
                  <a:close/>
                </a:path>
                <a:path w="7620" h="448310">
                  <a:moveTo>
                    <a:pt x="7619" y="16510"/>
                  </a:moveTo>
                  <a:lnTo>
                    <a:pt x="0" y="16510"/>
                  </a:lnTo>
                  <a:lnTo>
                    <a:pt x="0" y="22859"/>
                  </a:lnTo>
                  <a:lnTo>
                    <a:pt x="7619" y="22859"/>
                  </a:lnTo>
                  <a:lnTo>
                    <a:pt x="7619" y="16510"/>
                  </a:lnTo>
                  <a:close/>
                </a:path>
                <a:path w="7620" h="448310">
                  <a:moveTo>
                    <a:pt x="7619" y="22860"/>
                  </a:moveTo>
                  <a:lnTo>
                    <a:pt x="0" y="22860"/>
                  </a:lnTo>
                  <a:lnTo>
                    <a:pt x="0" y="26669"/>
                  </a:lnTo>
                  <a:lnTo>
                    <a:pt x="7619" y="26669"/>
                  </a:lnTo>
                  <a:lnTo>
                    <a:pt x="7619" y="22860"/>
                  </a:lnTo>
                  <a:close/>
                </a:path>
                <a:path w="7620" h="448310">
                  <a:moveTo>
                    <a:pt x="7619" y="26670"/>
                  </a:moveTo>
                  <a:lnTo>
                    <a:pt x="0" y="26670"/>
                  </a:lnTo>
                  <a:lnTo>
                    <a:pt x="0" y="29209"/>
                  </a:lnTo>
                  <a:lnTo>
                    <a:pt x="7619" y="29209"/>
                  </a:lnTo>
                  <a:lnTo>
                    <a:pt x="7619" y="26670"/>
                  </a:lnTo>
                  <a:close/>
                </a:path>
                <a:path w="7620" h="448310">
                  <a:moveTo>
                    <a:pt x="7619" y="29210"/>
                  </a:moveTo>
                  <a:lnTo>
                    <a:pt x="0" y="29210"/>
                  </a:lnTo>
                  <a:lnTo>
                    <a:pt x="0" y="35559"/>
                  </a:lnTo>
                  <a:lnTo>
                    <a:pt x="7619" y="35559"/>
                  </a:lnTo>
                  <a:lnTo>
                    <a:pt x="7619" y="29210"/>
                  </a:lnTo>
                  <a:close/>
                </a:path>
                <a:path w="7620" h="448310">
                  <a:moveTo>
                    <a:pt x="7619" y="35560"/>
                  </a:moveTo>
                  <a:lnTo>
                    <a:pt x="0" y="35560"/>
                  </a:lnTo>
                  <a:lnTo>
                    <a:pt x="0" y="41909"/>
                  </a:lnTo>
                  <a:lnTo>
                    <a:pt x="7619" y="41909"/>
                  </a:lnTo>
                  <a:lnTo>
                    <a:pt x="7619" y="35560"/>
                  </a:lnTo>
                  <a:close/>
                </a:path>
                <a:path w="7620" h="448310">
                  <a:moveTo>
                    <a:pt x="7619" y="41910"/>
                  </a:moveTo>
                  <a:lnTo>
                    <a:pt x="0" y="41910"/>
                  </a:lnTo>
                  <a:lnTo>
                    <a:pt x="0" y="48259"/>
                  </a:lnTo>
                  <a:lnTo>
                    <a:pt x="7619" y="48259"/>
                  </a:lnTo>
                  <a:lnTo>
                    <a:pt x="7619" y="41910"/>
                  </a:lnTo>
                  <a:close/>
                </a:path>
                <a:path w="7620" h="448310">
                  <a:moveTo>
                    <a:pt x="7619" y="48260"/>
                  </a:moveTo>
                  <a:lnTo>
                    <a:pt x="0" y="48260"/>
                  </a:lnTo>
                  <a:lnTo>
                    <a:pt x="0" y="52069"/>
                  </a:lnTo>
                  <a:lnTo>
                    <a:pt x="7619" y="52069"/>
                  </a:lnTo>
                  <a:lnTo>
                    <a:pt x="7619" y="48260"/>
                  </a:lnTo>
                  <a:close/>
                </a:path>
                <a:path w="7620" h="448310">
                  <a:moveTo>
                    <a:pt x="7619" y="52070"/>
                  </a:moveTo>
                  <a:lnTo>
                    <a:pt x="0" y="52070"/>
                  </a:lnTo>
                  <a:lnTo>
                    <a:pt x="0" y="54609"/>
                  </a:lnTo>
                  <a:lnTo>
                    <a:pt x="7619" y="54609"/>
                  </a:lnTo>
                  <a:lnTo>
                    <a:pt x="7619" y="52070"/>
                  </a:lnTo>
                  <a:close/>
                </a:path>
                <a:path w="7620" h="448310">
                  <a:moveTo>
                    <a:pt x="7619" y="54610"/>
                  </a:moveTo>
                  <a:lnTo>
                    <a:pt x="0" y="54610"/>
                  </a:lnTo>
                  <a:lnTo>
                    <a:pt x="0" y="58419"/>
                  </a:lnTo>
                  <a:lnTo>
                    <a:pt x="7619" y="58419"/>
                  </a:lnTo>
                  <a:lnTo>
                    <a:pt x="7619" y="54610"/>
                  </a:lnTo>
                  <a:close/>
                </a:path>
                <a:path w="7620" h="448310">
                  <a:moveTo>
                    <a:pt x="7619" y="58420"/>
                  </a:moveTo>
                  <a:lnTo>
                    <a:pt x="0" y="58420"/>
                  </a:lnTo>
                  <a:lnTo>
                    <a:pt x="0" y="60959"/>
                  </a:lnTo>
                  <a:lnTo>
                    <a:pt x="7619" y="60959"/>
                  </a:lnTo>
                  <a:lnTo>
                    <a:pt x="7619" y="58420"/>
                  </a:lnTo>
                  <a:close/>
                </a:path>
                <a:path w="7620" h="448310">
                  <a:moveTo>
                    <a:pt x="7619" y="60960"/>
                  </a:moveTo>
                  <a:lnTo>
                    <a:pt x="0" y="60960"/>
                  </a:lnTo>
                  <a:lnTo>
                    <a:pt x="0" y="64769"/>
                  </a:lnTo>
                  <a:lnTo>
                    <a:pt x="7619" y="64769"/>
                  </a:lnTo>
                  <a:lnTo>
                    <a:pt x="7619" y="60960"/>
                  </a:lnTo>
                  <a:close/>
                </a:path>
                <a:path w="7620" h="448310">
                  <a:moveTo>
                    <a:pt x="7619" y="64770"/>
                  </a:moveTo>
                  <a:lnTo>
                    <a:pt x="0" y="64770"/>
                  </a:lnTo>
                  <a:lnTo>
                    <a:pt x="0" y="67309"/>
                  </a:lnTo>
                  <a:lnTo>
                    <a:pt x="7619" y="67309"/>
                  </a:lnTo>
                  <a:lnTo>
                    <a:pt x="7619" y="64770"/>
                  </a:lnTo>
                  <a:close/>
                </a:path>
                <a:path w="7620" h="448310">
                  <a:moveTo>
                    <a:pt x="7619" y="67310"/>
                  </a:moveTo>
                  <a:lnTo>
                    <a:pt x="0" y="67310"/>
                  </a:lnTo>
                  <a:lnTo>
                    <a:pt x="0" y="71119"/>
                  </a:lnTo>
                  <a:lnTo>
                    <a:pt x="7619" y="71119"/>
                  </a:lnTo>
                  <a:lnTo>
                    <a:pt x="7619" y="67310"/>
                  </a:lnTo>
                  <a:close/>
                </a:path>
                <a:path w="7620" h="448310">
                  <a:moveTo>
                    <a:pt x="7619" y="71120"/>
                  </a:moveTo>
                  <a:lnTo>
                    <a:pt x="0" y="71120"/>
                  </a:lnTo>
                  <a:lnTo>
                    <a:pt x="0" y="73659"/>
                  </a:lnTo>
                  <a:lnTo>
                    <a:pt x="7619" y="73659"/>
                  </a:lnTo>
                  <a:lnTo>
                    <a:pt x="7619" y="71120"/>
                  </a:lnTo>
                  <a:close/>
                </a:path>
                <a:path w="7620" h="448310">
                  <a:moveTo>
                    <a:pt x="7619" y="73660"/>
                  </a:moveTo>
                  <a:lnTo>
                    <a:pt x="0" y="73660"/>
                  </a:lnTo>
                  <a:lnTo>
                    <a:pt x="0" y="77469"/>
                  </a:lnTo>
                  <a:lnTo>
                    <a:pt x="7619" y="77469"/>
                  </a:lnTo>
                  <a:lnTo>
                    <a:pt x="7619" y="73660"/>
                  </a:lnTo>
                  <a:close/>
                </a:path>
                <a:path w="7620" h="448310">
                  <a:moveTo>
                    <a:pt x="7619" y="77470"/>
                  </a:moveTo>
                  <a:lnTo>
                    <a:pt x="0" y="77470"/>
                  </a:lnTo>
                  <a:lnTo>
                    <a:pt x="0" y="80009"/>
                  </a:lnTo>
                  <a:lnTo>
                    <a:pt x="7619" y="80009"/>
                  </a:lnTo>
                  <a:lnTo>
                    <a:pt x="7619" y="77470"/>
                  </a:lnTo>
                  <a:close/>
                </a:path>
                <a:path w="7620" h="448310">
                  <a:moveTo>
                    <a:pt x="7619" y="80010"/>
                  </a:moveTo>
                  <a:lnTo>
                    <a:pt x="0" y="80010"/>
                  </a:lnTo>
                  <a:lnTo>
                    <a:pt x="0" y="86359"/>
                  </a:lnTo>
                  <a:lnTo>
                    <a:pt x="7619" y="86359"/>
                  </a:lnTo>
                  <a:lnTo>
                    <a:pt x="7619" y="80010"/>
                  </a:lnTo>
                  <a:close/>
                </a:path>
                <a:path w="7620" h="448310">
                  <a:moveTo>
                    <a:pt x="7619" y="86360"/>
                  </a:moveTo>
                  <a:lnTo>
                    <a:pt x="0" y="86360"/>
                  </a:lnTo>
                  <a:lnTo>
                    <a:pt x="0" y="90169"/>
                  </a:lnTo>
                  <a:lnTo>
                    <a:pt x="7619" y="90169"/>
                  </a:lnTo>
                  <a:lnTo>
                    <a:pt x="7619" y="86360"/>
                  </a:lnTo>
                  <a:close/>
                </a:path>
                <a:path w="7620" h="448310">
                  <a:moveTo>
                    <a:pt x="7619" y="90170"/>
                  </a:moveTo>
                  <a:lnTo>
                    <a:pt x="0" y="90170"/>
                  </a:lnTo>
                  <a:lnTo>
                    <a:pt x="0" y="92709"/>
                  </a:lnTo>
                  <a:lnTo>
                    <a:pt x="7619" y="92709"/>
                  </a:lnTo>
                  <a:lnTo>
                    <a:pt x="7619" y="90170"/>
                  </a:lnTo>
                  <a:close/>
                </a:path>
                <a:path w="7620" h="448310">
                  <a:moveTo>
                    <a:pt x="7619" y="92710"/>
                  </a:moveTo>
                  <a:lnTo>
                    <a:pt x="0" y="92710"/>
                  </a:lnTo>
                  <a:lnTo>
                    <a:pt x="0" y="96519"/>
                  </a:lnTo>
                  <a:lnTo>
                    <a:pt x="7619" y="96519"/>
                  </a:lnTo>
                  <a:lnTo>
                    <a:pt x="7619" y="92710"/>
                  </a:lnTo>
                  <a:close/>
                </a:path>
                <a:path w="7620" h="448310">
                  <a:moveTo>
                    <a:pt x="7619" y="96520"/>
                  </a:moveTo>
                  <a:lnTo>
                    <a:pt x="0" y="96520"/>
                  </a:lnTo>
                  <a:lnTo>
                    <a:pt x="0" y="99059"/>
                  </a:lnTo>
                  <a:lnTo>
                    <a:pt x="7619" y="99059"/>
                  </a:lnTo>
                  <a:lnTo>
                    <a:pt x="7619" y="96520"/>
                  </a:lnTo>
                  <a:close/>
                </a:path>
                <a:path w="7620" h="448310">
                  <a:moveTo>
                    <a:pt x="7619" y="99060"/>
                  </a:moveTo>
                  <a:lnTo>
                    <a:pt x="0" y="99060"/>
                  </a:lnTo>
                  <a:lnTo>
                    <a:pt x="0" y="102869"/>
                  </a:lnTo>
                  <a:lnTo>
                    <a:pt x="7619" y="102869"/>
                  </a:lnTo>
                  <a:lnTo>
                    <a:pt x="7619" y="99060"/>
                  </a:lnTo>
                  <a:close/>
                </a:path>
                <a:path w="7620" h="448310">
                  <a:moveTo>
                    <a:pt x="7619" y="102870"/>
                  </a:moveTo>
                  <a:lnTo>
                    <a:pt x="0" y="102870"/>
                  </a:lnTo>
                  <a:lnTo>
                    <a:pt x="0" y="137159"/>
                  </a:lnTo>
                  <a:lnTo>
                    <a:pt x="7619" y="137159"/>
                  </a:lnTo>
                  <a:lnTo>
                    <a:pt x="7619" y="102870"/>
                  </a:lnTo>
                  <a:close/>
                </a:path>
                <a:path w="7620" h="448310">
                  <a:moveTo>
                    <a:pt x="7619" y="137160"/>
                  </a:moveTo>
                  <a:lnTo>
                    <a:pt x="0" y="137160"/>
                  </a:lnTo>
                  <a:lnTo>
                    <a:pt x="0" y="207009"/>
                  </a:lnTo>
                  <a:lnTo>
                    <a:pt x="7619" y="207009"/>
                  </a:lnTo>
                  <a:lnTo>
                    <a:pt x="7619" y="137160"/>
                  </a:lnTo>
                  <a:close/>
                </a:path>
                <a:path w="7620" h="448310">
                  <a:moveTo>
                    <a:pt x="7619" y="207010"/>
                  </a:moveTo>
                  <a:lnTo>
                    <a:pt x="0" y="207010"/>
                  </a:lnTo>
                  <a:lnTo>
                    <a:pt x="0" y="309880"/>
                  </a:lnTo>
                  <a:lnTo>
                    <a:pt x="7619" y="309880"/>
                  </a:lnTo>
                  <a:lnTo>
                    <a:pt x="7619" y="207010"/>
                  </a:lnTo>
                  <a:close/>
                </a:path>
                <a:path w="7620" h="448310">
                  <a:moveTo>
                    <a:pt x="7619" y="441959"/>
                  </a:moveTo>
                  <a:lnTo>
                    <a:pt x="3809" y="441959"/>
                  </a:lnTo>
                  <a:lnTo>
                    <a:pt x="3809" y="444500"/>
                  </a:lnTo>
                  <a:lnTo>
                    <a:pt x="5079" y="444500"/>
                  </a:lnTo>
                  <a:lnTo>
                    <a:pt x="5079" y="447040"/>
                  </a:lnTo>
                  <a:lnTo>
                    <a:pt x="6350" y="447040"/>
                  </a:lnTo>
                  <a:lnTo>
                    <a:pt x="6350" y="448309"/>
                  </a:lnTo>
                  <a:lnTo>
                    <a:pt x="7619" y="448309"/>
                  </a:lnTo>
                  <a:lnTo>
                    <a:pt x="7619" y="441959"/>
                  </a:lnTo>
                  <a:close/>
                </a:path>
                <a:path w="7620" h="448310">
                  <a:moveTo>
                    <a:pt x="7619" y="434340"/>
                  </a:moveTo>
                  <a:lnTo>
                    <a:pt x="0" y="434340"/>
                  </a:lnTo>
                  <a:lnTo>
                    <a:pt x="0" y="438150"/>
                  </a:lnTo>
                  <a:lnTo>
                    <a:pt x="1269" y="438150"/>
                  </a:lnTo>
                  <a:lnTo>
                    <a:pt x="1269" y="441959"/>
                  </a:lnTo>
                  <a:lnTo>
                    <a:pt x="2539" y="441959"/>
                  </a:lnTo>
                  <a:lnTo>
                    <a:pt x="2539" y="440690"/>
                  </a:lnTo>
                  <a:lnTo>
                    <a:pt x="7619" y="440690"/>
                  </a:lnTo>
                  <a:lnTo>
                    <a:pt x="7619" y="434340"/>
                  </a:lnTo>
                  <a:close/>
                </a:path>
                <a:path w="7620" h="448310">
                  <a:moveTo>
                    <a:pt x="7619" y="429259"/>
                  </a:moveTo>
                  <a:lnTo>
                    <a:pt x="0" y="429259"/>
                  </a:lnTo>
                  <a:lnTo>
                    <a:pt x="0" y="433070"/>
                  </a:lnTo>
                  <a:lnTo>
                    <a:pt x="7619" y="433070"/>
                  </a:lnTo>
                  <a:lnTo>
                    <a:pt x="7619" y="429259"/>
                  </a:lnTo>
                  <a:close/>
                </a:path>
                <a:path w="7620" h="448310">
                  <a:moveTo>
                    <a:pt x="7619" y="422910"/>
                  </a:moveTo>
                  <a:lnTo>
                    <a:pt x="0" y="422910"/>
                  </a:lnTo>
                  <a:lnTo>
                    <a:pt x="0" y="427990"/>
                  </a:lnTo>
                  <a:lnTo>
                    <a:pt x="7619" y="427990"/>
                  </a:lnTo>
                  <a:lnTo>
                    <a:pt x="7619" y="422910"/>
                  </a:lnTo>
                  <a:close/>
                </a:path>
                <a:path w="7620" h="448310">
                  <a:moveTo>
                    <a:pt x="7619" y="415290"/>
                  </a:moveTo>
                  <a:lnTo>
                    <a:pt x="0" y="415290"/>
                  </a:lnTo>
                  <a:lnTo>
                    <a:pt x="0" y="421640"/>
                  </a:lnTo>
                  <a:lnTo>
                    <a:pt x="7619" y="421640"/>
                  </a:lnTo>
                  <a:lnTo>
                    <a:pt x="7619" y="415290"/>
                  </a:lnTo>
                  <a:close/>
                </a:path>
                <a:path w="7620" h="448310">
                  <a:moveTo>
                    <a:pt x="7619" y="410210"/>
                  </a:moveTo>
                  <a:lnTo>
                    <a:pt x="0" y="410210"/>
                  </a:lnTo>
                  <a:lnTo>
                    <a:pt x="0" y="414020"/>
                  </a:lnTo>
                  <a:lnTo>
                    <a:pt x="7619" y="414020"/>
                  </a:lnTo>
                  <a:lnTo>
                    <a:pt x="7619" y="410210"/>
                  </a:lnTo>
                  <a:close/>
                </a:path>
                <a:path w="7620" h="448310">
                  <a:moveTo>
                    <a:pt x="7619" y="403859"/>
                  </a:moveTo>
                  <a:lnTo>
                    <a:pt x="0" y="403859"/>
                  </a:lnTo>
                  <a:lnTo>
                    <a:pt x="0" y="408940"/>
                  </a:lnTo>
                  <a:lnTo>
                    <a:pt x="7619" y="408940"/>
                  </a:lnTo>
                  <a:lnTo>
                    <a:pt x="7619" y="403859"/>
                  </a:lnTo>
                  <a:close/>
                </a:path>
                <a:path w="7620" h="448310">
                  <a:moveTo>
                    <a:pt x="7619" y="397509"/>
                  </a:moveTo>
                  <a:lnTo>
                    <a:pt x="0" y="397509"/>
                  </a:lnTo>
                  <a:lnTo>
                    <a:pt x="0" y="402590"/>
                  </a:lnTo>
                  <a:lnTo>
                    <a:pt x="7619" y="402590"/>
                  </a:lnTo>
                  <a:lnTo>
                    <a:pt x="7619" y="397509"/>
                  </a:lnTo>
                  <a:close/>
                </a:path>
                <a:path w="7620" h="448310">
                  <a:moveTo>
                    <a:pt x="7619" y="391159"/>
                  </a:moveTo>
                  <a:lnTo>
                    <a:pt x="0" y="391159"/>
                  </a:lnTo>
                  <a:lnTo>
                    <a:pt x="0" y="396240"/>
                  </a:lnTo>
                  <a:lnTo>
                    <a:pt x="7619" y="396240"/>
                  </a:lnTo>
                  <a:lnTo>
                    <a:pt x="7619" y="391159"/>
                  </a:lnTo>
                  <a:close/>
                </a:path>
                <a:path w="7620" h="448310">
                  <a:moveTo>
                    <a:pt x="7619" y="384809"/>
                  </a:moveTo>
                  <a:lnTo>
                    <a:pt x="0" y="384809"/>
                  </a:lnTo>
                  <a:lnTo>
                    <a:pt x="0" y="389890"/>
                  </a:lnTo>
                  <a:lnTo>
                    <a:pt x="7619" y="389890"/>
                  </a:lnTo>
                  <a:lnTo>
                    <a:pt x="7619" y="384809"/>
                  </a:lnTo>
                  <a:close/>
                </a:path>
                <a:path w="7620" h="448310">
                  <a:moveTo>
                    <a:pt x="7619" y="378459"/>
                  </a:moveTo>
                  <a:lnTo>
                    <a:pt x="0" y="378459"/>
                  </a:lnTo>
                  <a:lnTo>
                    <a:pt x="0" y="383540"/>
                  </a:lnTo>
                  <a:lnTo>
                    <a:pt x="7619" y="383540"/>
                  </a:lnTo>
                  <a:lnTo>
                    <a:pt x="7619" y="378459"/>
                  </a:lnTo>
                  <a:close/>
                </a:path>
                <a:path w="7620" h="448310">
                  <a:moveTo>
                    <a:pt x="7619" y="372109"/>
                  </a:moveTo>
                  <a:lnTo>
                    <a:pt x="0" y="372109"/>
                  </a:lnTo>
                  <a:lnTo>
                    <a:pt x="0" y="377190"/>
                  </a:lnTo>
                  <a:lnTo>
                    <a:pt x="7619" y="377190"/>
                  </a:lnTo>
                  <a:lnTo>
                    <a:pt x="7619" y="372109"/>
                  </a:lnTo>
                  <a:close/>
                </a:path>
                <a:path w="7620" h="448310">
                  <a:moveTo>
                    <a:pt x="7619" y="365760"/>
                  </a:moveTo>
                  <a:lnTo>
                    <a:pt x="0" y="365760"/>
                  </a:lnTo>
                  <a:lnTo>
                    <a:pt x="0" y="370840"/>
                  </a:lnTo>
                  <a:lnTo>
                    <a:pt x="7619" y="370840"/>
                  </a:lnTo>
                  <a:lnTo>
                    <a:pt x="7619" y="365760"/>
                  </a:lnTo>
                  <a:close/>
                </a:path>
                <a:path w="7620" h="448310">
                  <a:moveTo>
                    <a:pt x="7619" y="359409"/>
                  </a:moveTo>
                  <a:lnTo>
                    <a:pt x="0" y="359409"/>
                  </a:lnTo>
                  <a:lnTo>
                    <a:pt x="0" y="364490"/>
                  </a:lnTo>
                  <a:lnTo>
                    <a:pt x="7619" y="364490"/>
                  </a:lnTo>
                  <a:lnTo>
                    <a:pt x="7619" y="359409"/>
                  </a:lnTo>
                  <a:close/>
                </a:path>
                <a:path w="7620" h="448310">
                  <a:moveTo>
                    <a:pt x="7619" y="353059"/>
                  </a:moveTo>
                  <a:lnTo>
                    <a:pt x="0" y="353059"/>
                  </a:lnTo>
                  <a:lnTo>
                    <a:pt x="0" y="358140"/>
                  </a:lnTo>
                  <a:lnTo>
                    <a:pt x="7619" y="358140"/>
                  </a:lnTo>
                  <a:lnTo>
                    <a:pt x="7619" y="353059"/>
                  </a:lnTo>
                  <a:close/>
                </a:path>
                <a:path w="7620" h="448310">
                  <a:moveTo>
                    <a:pt x="7619" y="346709"/>
                  </a:moveTo>
                  <a:lnTo>
                    <a:pt x="0" y="346709"/>
                  </a:lnTo>
                  <a:lnTo>
                    <a:pt x="0" y="351790"/>
                  </a:lnTo>
                  <a:lnTo>
                    <a:pt x="7619" y="351790"/>
                  </a:lnTo>
                  <a:lnTo>
                    <a:pt x="7619" y="346709"/>
                  </a:lnTo>
                  <a:close/>
                </a:path>
                <a:path w="7620" h="448310">
                  <a:moveTo>
                    <a:pt x="7619" y="340359"/>
                  </a:moveTo>
                  <a:lnTo>
                    <a:pt x="0" y="340359"/>
                  </a:lnTo>
                  <a:lnTo>
                    <a:pt x="0" y="345440"/>
                  </a:lnTo>
                  <a:lnTo>
                    <a:pt x="7619" y="345440"/>
                  </a:lnTo>
                  <a:lnTo>
                    <a:pt x="7619" y="340359"/>
                  </a:lnTo>
                  <a:close/>
                </a:path>
                <a:path w="7620" h="448310">
                  <a:moveTo>
                    <a:pt x="7619" y="334009"/>
                  </a:moveTo>
                  <a:lnTo>
                    <a:pt x="0" y="334009"/>
                  </a:lnTo>
                  <a:lnTo>
                    <a:pt x="0" y="339090"/>
                  </a:lnTo>
                  <a:lnTo>
                    <a:pt x="7619" y="339090"/>
                  </a:lnTo>
                  <a:lnTo>
                    <a:pt x="7619" y="334009"/>
                  </a:lnTo>
                  <a:close/>
                </a:path>
                <a:path w="7620" h="448310">
                  <a:moveTo>
                    <a:pt x="7619" y="327659"/>
                  </a:moveTo>
                  <a:lnTo>
                    <a:pt x="0" y="327659"/>
                  </a:lnTo>
                  <a:lnTo>
                    <a:pt x="0" y="332740"/>
                  </a:lnTo>
                  <a:lnTo>
                    <a:pt x="7619" y="332740"/>
                  </a:lnTo>
                  <a:lnTo>
                    <a:pt x="7619" y="327659"/>
                  </a:lnTo>
                  <a:close/>
                </a:path>
                <a:path w="7620" h="448310">
                  <a:moveTo>
                    <a:pt x="7619" y="321309"/>
                  </a:moveTo>
                  <a:lnTo>
                    <a:pt x="0" y="321309"/>
                  </a:lnTo>
                  <a:lnTo>
                    <a:pt x="0" y="326390"/>
                  </a:lnTo>
                  <a:lnTo>
                    <a:pt x="7619" y="326390"/>
                  </a:lnTo>
                  <a:lnTo>
                    <a:pt x="7619" y="321309"/>
                  </a:lnTo>
                  <a:close/>
                </a:path>
                <a:path w="7620" h="448310">
                  <a:moveTo>
                    <a:pt x="7619" y="314959"/>
                  </a:moveTo>
                  <a:lnTo>
                    <a:pt x="0" y="314959"/>
                  </a:lnTo>
                  <a:lnTo>
                    <a:pt x="0" y="320040"/>
                  </a:lnTo>
                  <a:lnTo>
                    <a:pt x="7619" y="320040"/>
                  </a:lnTo>
                  <a:lnTo>
                    <a:pt x="7619" y="314959"/>
                  </a:lnTo>
                  <a:close/>
                </a:path>
                <a:path w="7620" h="448310">
                  <a:moveTo>
                    <a:pt x="7619" y="311150"/>
                  </a:moveTo>
                  <a:lnTo>
                    <a:pt x="0" y="311150"/>
                  </a:lnTo>
                  <a:lnTo>
                    <a:pt x="0" y="313690"/>
                  </a:lnTo>
                  <a:lnTo>
                    <a:pt x="7619" y="313690"/>
                  </a:lnTo>
                  <a:lnTo>
                    <a:pt x="7619" y="311150"/>
                  </a:lnTo>
                  <a:close/>
                </a:path>
              </a:pathLst>
            </a:custGeom>
            <a:solidFill>
              <a:srgbClr val="0F00FC"/>
            </a:solidFill>
          </p:spPr>
          <p:txBody>
            <a:bodyPr bIns="0" lIns="0" rIns="0" rtlCol="0" tIns="0" wrap="square"/>
            <a:p/>
          </p:txBody>
        </p:sp>
        <p:sp>
          <p:nvSpPr>
            <p:cNvPr id="1051114" name="object 2430"/>
            <p:cNvSpPr/>
            <p:nvPr/>
          </p:nvSpPr>
          <p:spPr>
            <a:xfrm>
              <a:off x="6115050" y="5942330"/>
              <a:ext cx="7620" cy="425450"/>
            </a:xfrm>
            <a:custGeom>
              <a:avLst/>
              <a:ahLst/>
              <a:rect l="l" t="t" r="r" b="b"/>
              <a:pathLst>
                <a:path w="7620" h="425450">
                  <a:moveTo>
                    <a:pt x="7620" y="0"/>
                  </a:moveTo>
                  <a:lnTo>
                    <a:pt x="6350" y="0"/>
                  </a:lnTo>
                  <a:lnTo>
                    <a:pt x="6350" y="1270"/>
                  </a:lnTo>
                  <a:lnTo>
                    <a:pt x="5079" y="1270"/>
                  </a:lnTo>
                  <a:lnTo>
                    <a:pt x="5079" y="2540"/>
                  </a:lnTo>
                  <a:lnTo>
                    <a:pt x="7620" y="2540"/>
                  </a:lnTo>
                  <a:lnTo>
                    <a:pt x="7620" y="0"/>
                  </a:lnTo>
                  <a:close/>
                </a:path>
                <a:path w="7620" h="425450">
                  <a:moveTo>
                    <a:pt x="7620" y="2540"/>
                  </a:moveTo>
                  <a:lnTo>
                    <a:pt x="5079" y="2540"/>
                  </a:lnTo>
                  <a:lnTo>
                    <a:pt x="5079" y="3810"/>
                  </a:lnTo>
                  <a:lnTo>
                    <a:pt x="3810" y="3810"/>
                  </a:lnTo>
                  <a:lnTo>
                    <a:pt x="3810" y="5080"/>
                  </a:lnTo>
                  <a:lnTo>
                    <a:pt x="7620" y="5080"/>
                  </a:lnTo>
                  <a:lnTo>
                    <a:pt x="7620" y="2540"/>
                  </a:lnTo>
                  <a:close/>
                </a:path>
                <a:path w="7620" h="425450">
                  <a:moveTo>
                    <a:pt x="7620" y="5080"/>
                  </a:moveTo>
                  <a:lnTo>
                    <a:pt x="2539" y="5080"/>
                  </a:lnTo>
                  <a:lnTo>
                    <a:pt x="2539" y="7620"/>
                  </a:lnTo>
                  <a:lnTo>
                    <a:pt x="1270" y="7620"/>
                  </a:lnTo>
                  <a:lnTo>
                    <a:pt x="1270" y="8890"/>
                  </a:lnTo>
                  <a:lnTo>
                    <a:pt x="0" y="8890"/>
                  </a:lnTo>
                  <a:lnTo>
                    <a:pt x="0" y="11430"/>
                  </a:lnTo>
                  <a:lnTo>
                    <a:pt x="7620" y="11430"/>
                  </a:lnTo>
                  <a:lnTo>
                    <a:pt x="7620" y="5080"/>
                  </a:lnTo>
                  <a:close/>
                </a:path>
                <a:path w="7620" h="425450">
                  <a:moveTo>
                    <a:pt x="7620" y="11430"/>
                  </a:moveTo>
                  <a:lnTo>
                    <a:pt x="0" y="11430"/>
                  </a:lnTo>
                  <a:lnTo>
                    <a:pt x="0" y="15240"/>
                  </a:lnTo>
                  <a:lnTo>
                    <a:pt x="7620" y="15240"/>
                  </a:lnTo>
                  <a:lnTo>
                    <a:pt x="7620" y="11430"/>
                  </a:lnTo>
                  <a:close/>
                </a:path>
                <a:path w="7620" h="425450">
                  <a:moveTo>
                    <a:pt x="7620" y="15240"/>
                  </a:moveTo>
                  <a:lnTo>
                    <a:pt x="0" y="15240"/>
                  </a:lnTo>
                  <a:lnTo>
                    <a:pt x="0" y="17780"/>
                  </a:lnTo>
                  <a:lnTo>
                    <a:pt x="7620" y="17780"/>
                  </a:lnTo>
                  <a:lnTo>
                    <a:pt x="7620" y="15240"/>
                  </a:lnTo>
                  <a:close/>
                </a:path>
                <a:path w="7620" h="425450">
                  <a:moveTo>
                    <a:pt x="7620" y="17780"/>
                  </a:moveTo>
                  <a:lnTo>
                    <a:pt x="0" y="17780"/>
                  </a:lnTo>
                  <a:lnTo>
                    <a:pt x="0" y="24130"/>
                  </a:lnTo>
                  <a:lnTo>
                    <a:pt x="7620" y="24130"/>
                  </a:lnTo>
                  <a:lnTo>
                    <a:pt x="7620" y="17780"/>
                  </a:lnTo>
                  <a:close/>
                </a:path>
                <a:path w="7620" h="425450">
                  <a:moveTo>
                    <a:pt x="7620" y="24130"/>
                  </a:moveTo>
                  <a:lnTo>
                    <a:pt x="0" y="24130"/>
                  </a:lnTo>
                  <a:lnTo>
                    <a:pt x="0" y="30480"/>
                  </a:lnTo>
                  <a:lnTo>
                    <a:pt x="7620" y="30480"/>
                  </a:lnTo>
                  <a:lnTo>
                    <a:pt x="7620" y="24130"/>
                  </a:lnTo>
                  <a:close/>
                </a:path>
                <a:path w="7620" h="425450">
                  <a:moveTo>
                    <a:pt x="7620" y="30480"/>
                  </a:moveTo>
                  <a:lnTo>
                    <a:pt x="0" y="30480"/>
                  </a:lnTo>
                  <a:lnTo>
                    <a:pt x="0" y="36830"/>
                  </a:lnTo>
                  <a:lnTo>
                    <a:pt x="7620" y="36830"/>
                  </a:lnTo>
                  <a:lnTo>
                    <a:pt x="7620" y="30480"/>
                  </a:lnTo>
                  <a:close/>
                </a:path>
                <a:path w="7620" h="425450">
                  <a:moveTo>
                    <a:pt x="7620" y="36830"/>
                  </a:moveTo>
                  <a:lnTo>
                    <a:pt x="0" y="36830"/>
                  </a:lnTo>
                  <a:lnTo>
                    <a:pt x="0" y="40640"/>
                  </a:lnTo>
                  <a:lnTo>
                    <a:pt x="7620" y="40640"/>
                  </a:lnTo>
                  <a:lnTo>
                    <a:pt x="7620" y="36830"/>
                  </a:lnTo>
                  <a:close/>
                </a:path>
                <a:path w="7620" h="425450">
                  <a:moveTo>
                    <a:pt x="7620" y="40640"/>
                  </a:moveTo>
                  <a:lnTo>
                    <a:pt x="0" y="40640"/>
                  </a:lnTo>
                  <a:lnTo>
                    <a:pt x="0" y="43180"/>
                  </a:lnTo>
                  <a:lnTo>
                    <a:pt x="7620" y="43180"/>
                  </a:lnTo>
                  <a:lnTo>
                    <a:pt x="7620" y="40640"/>
                  </a:lnTo>
                  <a:close/>
                </a:path>
                <a:path w="7620" h="425450">
                  <a:moveTo>
                    <a:pt x="7620" y="43180"/>
                  </a:moveTo>
                  <a:lnTo>
                    <a:pt x="0" y="43180"/>
                  </a:lnTo>
                  <a:lnTo>
                    <a:pt x="0" y="46990"/>
                  </a:lnTo>
                  <a:lnTo>
                    <a:pt x="7620" y="46990"/>
                  </a:lnTo>
                  <a:lnTo>
                    <a:pt x="7620" y="43180"/>
                  </a:lnTo>
                  <a:close/>
                </a:path>
                <a:path w="7620" h="425450">
                  <a:moveTo>
                    <a:pt x="7620" y="46990"/>
                  </a:moveTo>
                  <a:lnTo>
                    <a:pt x="0" y="46990"/>
                  </a:lnTo>
                  <a:lnTo>
                    <a:pt x="0" y="49530"/>
                  </a:lnTo>
                  <a:lnTo>
                    <a:pt x="7620" y="49530"/>
                  </a:lnTo>
                  <a:lnTo>
                    <a:pt x="7620" y="46990"/>
                  </a:lnTo>
                  <a:close/>
                </a:path>
                <a:path w="7620" h="425450">
                  <a:moveTo>
                    <a:pt x="7620" y="49530"/>
                  </a:moveTo>
                  <a:lnTo>
                    <a:pt x="0" y="49530"/>
                  </a:lnTo>
                  <a:lnTo>
                    <a:pt x="0" y="53340"/>
                  </a:lnTo>
                  <a:lnTo>
                    <a:pt x="7620" y="53340"/>
                  </a:lnTo>
                  <a:lnTo>
                    <a:pt x="7620" y="49530"/>
                  </a:lnTo>
                  <a:close/>
                </a:path>
                <a:path w="7620" h="425450">
                  <a:moveTo>
                    <a:pt x="7620" y="53340"/>
                  </a:moveTo>
                  <a:lnTo>
                    <a:pt x="0" y="53340"/>
                  </a:lnTo>
                  <a:lnTo>
                    <a:pt x="0" y="55880"/>
                  </a:lnTo>
                  <a:lnTo>
                    <a:pt x="7620" y="55880"/>
                  </a:lnTo>
                  <a:lnTo>
                    <a:pt x="7620" y="53340"/>
                  </a:lnTo>
                  <a:close/>
                </a:path>
                <a:path w="7620" h="425450">
                  <a:moveTo>
                    <a:pt x="7620" y="55880"/>
                  </a:moveTo>
                  <a:lnTo>
                    <a:pt x="0" y="55880"/>
                  </a:lnTo>
                  <a:lnTo>
                    <a:pt x="0" y="59690"/>
                  </a:lnTo>
                  <a:lnTo>
                    <a:pt x="7620" y="59690"/>
                  </a:lnTo>
                  <a:lnTo>
                    <a:pt x="7620" y="55880"/>
                  </a:lnTo>
                  <a:close/>
                </a:path>
                <a:path w="7620" h="425450">
                  <a:moveTo>
                    <a:pt x="7620" y="59690"/>
                  </a:moveTo>
                  <a:lnTo>
                    <a:pt x="0" y="59690"/>
                  </a:lnTo>
                  <a:lnTo>
                    <a:pt x="0" y="62230"/>
                  </a:lnTo>
                  <a:lnTo>
                    <a:pt x="7620" y="62230"/>
                  </a:lnTo>
                  <a:lnTo>
                    <a:pt x="7620" y="59690"/>
                  </a:lnTo>
                  <a:close/>
                </a:path>
                <a:path w="7620" h="425450">
                  <a:moveTo>
                    <a:pt x="7620" y="62230"/>
                  </a:moveTo>
                  <a:lnTo>
                    <a:pt x="0" y="62230"/>
                  </a:lnTo>
                  <a:lnTo>
                    <a:pt x="0" y="66040"/>
                  </a:lnTo>
                  <a:lnTo>
                    <a:pt x="7620" y="66040"/>
                  </a:lnTo>
                  <a:lnTo>
                    <a:pt x="7620" y="62230"/>
                  </a:lnTo>
                  <a:close/>
                </a:path>
                <a:path w="7620" h="425450">
                  <a:moveTo>
                    <a:pt x="7620" y="66040"/>
                  </a:moveTo>
                  <a:lnTo>
                    <a:pt x="0" y="66040"/>
                  </a:lnTo>
                  <a:lnTo>
                    <a:pt x="0" y="68580"/>
                  </a:lnTo>
                  <a:lnTo>
                    <a:pt x="7620" y="68580"/>
                  </a:lnTo>
                  <a:lnTo>
                    <a:pt x="7620" y="66040"/>
                  </a:lnTo>
                  <a:close/>
                </a:path>
                <a:path w="7620" h="425450">
                  <a:moveTo>
                    <a:pt x="7620" y="68580"/>
                  </a:moveTo>
                  <a:lnTo>
                    <a:pt x="0" y="68580"/>
                  </a:lnTo>
                  <a:lnTo>
                    <a:pt x="0" y="74930"/>
                  </a:lnTo>
                  <a:lnTo>
                    <a:pt x="7620" y="74930"/>
                  </a:lnTo>
                  <a:lnTo>
                    <a:pt x="7620" y="68580"/>
                  </a:lnTo>
                  <a:close/>
                </a:path>
                <a:path w="7620" h="425450">
                  <a:moveTo>
                    <a:pt x="7620" y="74930"/>
                  </a:moveTo>
                  <a:lnTo>
                    <a:pt x="0" y="74930"/>
                  </a:lnTo>
                  <a:lnTo>
                    <a:pt x="0" y="78740"/>
                  </a:lnTo>
                  <a:lnTo>
                    <a:pt x="7620" y="78740"/>
                  </a:lnTo>
                  <a:lnTo>
                    <a:pt x="7620" y="74930"/>
                  </a:lnTo>
                  <a:close/>
                </a:path>
                <a:path w="7620" h="425450">
                  <a:moveTo>
                    <a:pt x="7620" y="78740"/>
                  </a:moveTo>
                  <a:lnTo>
                    <a:pt x="0" y="78740"/>
                  </a:lnTo>
                  <a:lnTo>
                    <a:pt x="0" y="81280"/>
                  </a:lnTo>
                  <a:lnTo>
                    <a:pt x="7620" y="81280"/>
                  </a:lnTo>
                  <a:lnTo>
                    <a:pt x="7620" y="78740"/>
                  </a:lnTo>
                  <a:close/>
                </a:path>
                <a:path w="7620" h="425450">
                  <a:moveTo>
                    <a:pt x="7620" y="81280"/>
                  </a:moveTo>
                  <a:lnTo>
                    <a:pt x="0" y="81280"/>
                  </a:lnTo>
                  <a:lnTo>
                    <a:pt x="0" y="85090"/>
                  </a:lnTo>
                  <a:lnTo>
                    <a:pt x="7620" y="85090"/>
                  </a:lnTo>
                  <a:lnTo>
                    <a:pt x="7620" y="81280"/>
                  </a:lnTo>
                  <a:close/>
                </a:path>
                <a:path w="7620" h="425450">
                  <a:moveTo>
                    <a:pt x="7620" y="85090"/>
                  </a:moveTo>
                  <a:lnTo>
                    <a:pt x="0" y="85090"/>
                  </a:lnTo>
                  <a:lnTo>
                    <a:pt x="0" y="87630"/>
                  </a:lnTo>
                  <a:lnTo>
                    <a:pt x="7620" y="87630"/>
                  </a:lnTo>
                  <a:lnTo>
                    <a:pt x="7620" y="85090"/>
                  </a:lnTo>
                  <a:close/>
                </a:path>
                <a:path w="7620" h="425450">
                  <a:moveTo>
                    <a:pt x="7620" y="87630"/>
                  </a:moveTo>
                  <a:lnTo>
                    <a:pt x="0" y="87630"/>
                  </a:lnTo>
                  <a:lnTo>
                    <a:pt x="0" y="91440"/>
                  </a:lnTo>
                  <a:lnTo>
                    <a:pt x="7620" y="91440"/>
                  </a:lnTo>
                  <a:lnTo>
                    <a:pt x="7620" y="87630"/>
                  </a:lnTo>
                  <a:close/>
                </a:path>
                <a:path w="7620" h="425450">
                  <a:moveTo>
                    <a:pt x="7620" y="91440"/>
                  </a:moveTo>
                  <a:lnTo>
                    <a:pt x="0" y="91440"/>
                  </a:lnTo>
                  <a:lnTo>
                    <a:pt x="0" y="125730"/>
                  </a:lnTo>
                  <a:lnTo>
                    <a:pt x="7620" y="125730"/>
                  </a:lnTo>
                  <a:lnTo>
                    <a:pt x="7620" y="91440"/>
                  </a:lnTo>
                  <a:close/>
                </a:path>
                <a:path w="7620" h="425450">
                  <a:moveTo>
                    <a:pt x="7620" y="125730"/>
                  </a:moveTo>
                  <a:lnTo>
                    <a:pt x="0" y="125730"/>
                  </a:lnTo>
                  <a:lnTo>
                    <a:pt x="0" y="195580"/>
                  </a:lnTo>
                  <a:lnTo>
                    <a:pt x="7620" y="195580"/>
                  </a:lnTo>
                  <a:lnTo>
                    <a:pt x="7620" y="125730"/>
                  </a:lnTo>
                  <a:close/>
                </a:path>
                <a:path w="7620" h="425450">
                  <a:moveTo>
                    <a:pt x="7620" y="195580"/>
                  </a:moveTo>
                  <a:lnTo>
                    <a:pt x="0" y="195580"/>
                  </a:lnTo>
                  <a:lnTo>
                    <a:pt x="0" y="298450"/>
                  </a:lnTo>
                  <a:lnTo>
                    <a:pt x="7620" y="298450"/>
                  </a:lnTo>
                  <a:lnTo>
                    <a:pt x="7620" y="195580"/>
                  </a:lnTo>
                  <a:close/>
                </a:path>
                <a:path w="7620" h="425450">
                  <a:moveTo>
                    <a:pt x="7620" y="422910"/>
                  </a:moveTo>
                  <a:lnTo>
                    <a:pt x="5079" y="422910"/>
                  </a:lnTo>
                  <a:lnTo>
                    <a:pt x="5079" y="424180"/>
                  </a:lnTo>
                  <a:lnTo>
                    <a:pt x="6350" y="424180"/>
                  </a:lnTo>
                  <a:lnTo>
                    <a:pt x="6350" y="425450"/>
                  </a:lnTo>
                  <a:lnTo>
                    <a:pt x="7620" y="425450"/>
                  </a:lnTo>
                  <a:lnTo>
                    <a:pt x="7620" y="422910"/>
                  </a:lnTo>
                  <a:close/>
                </a:path>
                <a:path w="7620" h="425450">
                  <a:moveTo>
                    <a:pt x="7620" y="417830"/>
                  </a:moveTo>
                  <a:lnTo>
                    <a:pt x="2539" y="417830"/>
                  </a:lnTo>
                  <a:lnTo>
                    <a:pt x="2539" y="420370"/>
                  </a:lnTo>
                  <a:lnTo>
                    <a:pt x="3809" y="420370"/>
                  </a:lnTo>
                  <a:lnTo>
                    <a:pt x="3810" y="422910"/>
                  </a:lnTo>
                  <a:lnTo>
                    <a:pt x="5079" y="422910"/>
                  </a:lnTo>
                  <a:lnTo>
                    <a:pt x="5079" y="421640"/>
                  </a:lnTo>
                  <a:lnTo>
                    <a:pt x="7620" y="421640"/>
                  </a:lnTo>
                  <a:lnTo>
                    <a:pt x="7620" y="417830"/>
                  </a:lnTo>
                  <a:close/>
                </a:path>
                <a:path w="7620" h="425450">
                  <a:moveTo>
                    <a:pt x="7620" y="411480"/>
                  </a:moveTo>
                  <a:lnTo>
                    <a:pt x="0" y="411480"/>
                  </a:lnTo>
                  <a:lnTo>
                    <a:pt x="0" y="417830"/>
                  </a:lnTo>
                  <a:lnTo>
                    <a:pt x="1270" y="417830"/>
                  </a:lnTo>
                  <a:lnTo>
                    <a:pt x="1270" y="416560"/>
                  </a:lnTo>
                  <a:lnTo>
                    <a:pt x="7620" y="416560"/>
                  </a:lnTo>
                  <a:lnTo>
                    <a:pt x="7620" y="411480"/>
                  </a:lnTo>
                  <a:close/>
                </a:path>
                <a:path w="7620" h="425450">
                  <a:moveTo>
                    <a:pt x="7620" y="403860"/>
                  </a:moveTo>
                  <a:lnTo>
                    <a:pt x="0" y="403860"/>
                  </a:lnTo>
                  <a:lnTo>
                    <a:pt x="0" y="410210"/>
                  </a:lnTo>
                  <a:lnTo>
                    <a:pt x="7620" y="410210"/>
                  </a:lnTo>
                  <a:lnTo>
                    <a:pt x="7620" y="403860"/>
                  </a:lnTo>
                  <a:close/>
                </a:path>
                <a:path w="7620" h="425450">
                  <a:moveTo>
                    <a:pt x="7620" y="398780"/>
                  </a:moveTo>
                  <a:lnTo>
                    <a:pt x="0" y="398780"/>
                  </a:lnTo>
                  <a:lnTo>
                    <a:pt x="0" y="402590"/>
                  </a:lnTo>
                  <a:lnTo>
                    <a:pt x="7620" y="402590"/>
                  </a:lnTo>
                  <a:lnTo>
                    <a:pt x="7620" y="398780"/>
                  </a:lnTo>
                  <a:close/>
                </a:path>
                <a:path w="7620" h="425450">
                  <a:moveTo>
                    <a:pt x="7620" y="392430"/>
                  </a:moveTo>
                  <a:lnTo>
                    <a:pt x="0" y="392430"/>
                  </a:lnTo>
                  <a:lnTo>
                    <a:pt x="0" y="397510"/>
                  </a:lnTo>
                  <a:lnTo>
                    <a:pt x="7620" y="397510"/>
                  </a:lnTo>
                  <a:lnTo>
                    <a:pt x="7620" y="392430"/>
                  </a:lnTo>
                  <a:close/>
                </a:path>
                <a:path w="7620" h="425450">
                  <a:moveTo>
                    <a:pt x="7620" y="386080"/>
                  </a:moveTo>
                  <a:lnTo>
                    <a:pt x="0" y="386080"/>
                  </a:lnTo>
                  <a:lnTo>
                    <a:pt x="0" y="391160"/>
                  </a:lnTo>
                  <a:lnTo>
                    <a:pt x="7620" y="391160"/>
                  </a:lnTo>
                  <a:lnTo>
                    <a:pt x="7620" y="386080"/>
                  </a:lnTo>
                  <a:close/>
                </a:path>
                <a:path w="7620" h="425450">
                  <a:moveTo>
                    <a:pt x="7620" y="379730"/>
                  </a:moveTo>
                  <a:lnTo>
                    <a:pt x="0" y="379730"/>
                  </a:lnTo>
                  <a:lnTo>
                    <a:pt x="0" y="384810"/>
                  </a:lnTo>
                  <a:lnTo>
                    <a:pt x="7620" y="384810"/>
                  </a:lnTo>
                  <a:lnTo>
                    <a:pt x="7620" y="379730"/>
                  </a:lnTo>
                  <a:close/>
                </a:path>
                <a:path w="7620" h="425450">
                  <a:moveTo>
                    <a:pt x="7620" y="373380"/>
                  </a:moveTo>
                  <a:lnTo>
                    <a:pt x="0" y="373380"/>
                  </a:lnTo>
                  <a:lnTo>
                    <a:pt x="0" y="378460"/>
                  </a:lnTo>
                  <a:lnTo>
                    <a:pt x="7620" y="378460"/>
                  </a:lnTo>
                  <a:lnTo>
                    <a:pt x="7620" y="373380"/>
                  </a:lnTo>
                  <a:close/>
                </a:path>
                <a:path w="7620" h="425450">
                  <a:moveTo>
                    <a:pt x="7620" y="367030"/>
                  </a:moveTo>
                  <a:lnTo>
                    <a:pt x="0" y="367030"/>
                  </a:lnTo>
                  <a:lnTo>
                    <a:pt x="0" y="372110"/>
                  </a:lnTo>
                  <a:lnTo>
                    <a:pt x="7620" y="372110"/>
                  </a:lnTo>
                  <a:lnTo>
                    <a:pt x="7620" y="367030"/>
                  </a:lnTo>
                  <a:close/>
                </a:path>
                <a:path w="7620" h="425450">
                  <a:moveTo>
                    <a:pt x="7620" y="360680"/>
                  </a:moveTo>
                  <a:lnTo>
                    <a:pt x="0" y="360680"/>
                  </a:lnTo>
                  <a:lnTo>
                    <a:pt x="0" y="365760"/>
                  </a:lnTo>
                  <a:lnTo>
                    <a:pt x="7620" y="365760"/>
                  </a:lnTo>
                  <a:lnTo>
                    <a:pt x="7620" y="360680"/>
                  </a:lnTo>
                  <a:close/>
                </a:path>
                <a:path w="7620" h="425450">
                  <a:moveTo>
                    <a:pt x="7620" y="354330"/>
                  </a:moveTo>
                  <a:lnTo>
                    <a:pt x="0" y="354330"/>
                  </a:lnTo>
                  <a:lnTo>
                    <a:pt x="0" y="359410"/>
                  </a:lnTo>
                  <a:lnTo>
                    <a:pt x="7620" y="359410"/>
                  </a:lnTo>
                  <a:lnTo>
                    <a:pt x="7620" y="354330"/>
                  </a:lnTo>
                  <a:close/>
                </a:path>
                <a:path w="7620" h="425450">
                  <a:moveTo>
                    <a:pt x="7620" y="347980"/>
                  </a:moveTo>
                  <a:lnTo>
                    <a:pt x="0" y="347980"/>
                  </a:lnTo>
                  <a:lnTo>
                    <a:pt x="0" y="353060"/>
                  </a:lnTo>
                  <a:lnTo>
                    <a:pt x="7620" y="353060"/>
                  </a:lnTo>
                  <a:lnTo>
                    <a:pt x="7620" y="347980"/>
                  </a:lnTo>
                  <a:close/>
                </a:path>
                <a:path w="7620" h="425450">
                  <a:moveTo>
                    <a:pt x="7620" y="341630"/>
                  </a:moveTo>
                  <a:lnTo>
                    <a:pt x="0" y="341630"/>
                  </a:lnTo>
                  <a:lnTo>
                    <a:pt x="0" y="346710"/>
                  </a:lnTo>
                  <a:lnTo>
                    <a:pt x="7620" y="346710"/>
                  </a:lnTo>
                  <a:lnTo>
                    <a:pt x="7620" y="341630"/>
                  </a:lnTo>
                  <a:close/>
                </a:path>
                <a:path w="7620" h="425450">
                  <a:moveTo>
                    <a:pt x="7620" y="335280"/>
                  </a:moveTo>
                  <a:lnTo>
                    <a:pt x="0" y="335280"/>
                  </a:lnTo>
                  <a:lnTo>
                    <a:pt x="0" y="340360"/>
                  </a:lnTo>
                  <a:lnTo>
                    <a:pt x="7620" y="340360"/>
                  </a:lnTo>
                  <a:lnTo>
                    <a:pt x="7620" y="335280"/>
                  </a:lnTo>
                  <a:close/>
                </a:path>
                <a:path w="7620" h="425450">
                  <a:moveTo>
                    <a:pt x="7620" y="328930"/>
                  </a:moveTo>
                  <a:lnTo>
                    <a:pt x="0" y="328930"/>
                  </a:lnTo>
                  <a:lnTo>
                    <a:pt x="0" y="334010"/>
                  </a:lnTo>
                  <a:lnTo>
                    <a:pt x="7620" y="334010"/>
                  </a:lnTo>
                  <a:lnTo>
                    <a:pt x="7620" y="328930"/>
                  </a:lnTo>
                  <a:close/>
                </a:path>
                <a:path w="7620" h="425450">
                  <a:moveTo>
                    <a:pt x="7620" y="322580"/>
                  </a:moveTo>
                  <a:lnTo>
                    <a:pt x="0" y="322580"/>
                  </a:lnTo>
                  <a:lnTo>
                    <a:pt x="0" y="327660"/>
                  </a:lnTo>
                  <a:lnTo>
                    <a:pt x="7620" y="327660"/>
                  </a:lnTo>
                  <a:lnTo>
                    <a:pt x="7620" y="322580"/>
                  </a:lnTo>
                  <a:close/>
                </a:path>
                <a:path w="7620" h="425450">
                  <a:moveTo>
                    <a:pt x="7620" y="316230"/>
                  </a:moveTo>
                  <a:lnTo>
                    <a:pt x="0" y="316230"/>
                  </a:lnTo>
                  <a:lnTo>
                    <a:pt x="0" y="321310"/>
                  </a:lnTo>
                  <a:lnTo>
                    <a:pt x="7620" y="321310"/>
                  </a:lnTo>
                  <a:lnTo>
                    <a:pt x="7620" y="316230"/>
                  </a:lnTo>
                  <a:close/>
                </a:path>
                <a:path w="7620" h="425450">
                  <a:moveTo>
                    <a:pt x="7620" y="309880"/>
                  </a:moveTo>
                  <a:lnTo>
                    <a:pt x="0" y="309880"/>
                  </a:lnTo>
                  <a:lnTo>
                    <a:pt x="0" y="314960"/>
                  </a:lnTo>
                  <a:lnTo>
                    <a:pt x="7620" y="314960"/>
                  </a:lnTo>
                  <a:lnTo>
                    <a:pt x="7620" y="309880"/>
                  </a:lnTo>
                  <a:close/>
                </a:path>
                <a:path w="7620" h="425450">
                  <a:moveTo>
                    <a:pt x="7620" y="303530"/>
                  </a:moveTo>
                  <a:lnTo>
                    <a:pt x="0" y="303530"/>
                  </a:lnTo>
                  <a:lnTo>
                    <a:pt x="0" y="308610"/>
                  </a:lnTo>
                  <a:lnTo>
                    <a:pt x="7620" y="308610"/>
                  </a:lnTo>
                  <a:lnTo>
                    <a:pt x="7620" y="303530"/>
                  </a:lnTo>
                  <a:close/>
                </a:path>
                <a:path w="7620" h="425450">
                  <a:moveTo>
                    <a:pt x="7620" y="299720"/>
                  </a:moveTo>
                  <a:lnTo>
                    <a:pt x="0" y="299720"/>
                  </a:lnTo>
                  <a:lnTo>
                    <a:pt x="0" y="302260"/>
                  </a:lnTo>
                  <a:lnTo>
                    <a:pt x="7620" y="302260"/>
                  </a:lnTo>
                  <a:lnTo>
                    <a:pt x="7620" y="299720"/>
                  </a:lnTo>
                  <a:close/>
                </a:path>
              </a:pathLst>
            </a:custGeom>
            <a:solidFill>
              <a:srgbClr val="0D00FC"/>
            </a:solidFill>
          </p:spPr>
          <p:txBody>
            <a:bodyPr bIns="0" lIns="0" rIns="0" rtlCol="0" tIns="0" wrap="square"/>
            <a:p/>
          </p:txBody>
        </p:sp>
        <p:sp>
          <p:nvSpPr>
            <p:cNvPr id="1051115" name="object 2431"/>
            <p:cNvSpPr/>
            <p:nvPr/>
          </p:nvSpPr>
          <p:spPr>
            <a:xfrm>
              <a:off x="6108700" y="5953760"/>
              <a:ext cx="6350" cy="402590"/>
            </a:xfrm>
            <a:custGeom>
              <a:avLst/>
              <a:ahLst/>
              <a:rect l="l" t="t" r="r" b="b"/>
              <a:pathLst>
                <a:path w="6350" h="402589">
                  <a:moveTo>
                    <a:pt x="6350" y="0"/>
                  </a:moveTo>
                  <a:lnTo>
                    <a:pt x="5079" y="0"/>
                  </a:lnTo>
                  <a:lnTo>
                    <a:pt x="5079" y="1269"/>
                  </a:lnTo>
                  <a:lnTo>
                    <a:pt x="3810" y="1269"/>
                  </a:lnTo>
                  <a:lnTo>
                    <a:pt x="3810" y="3809"/>
                  </a:lnTo>
                  <a:lnTo>
                    <a:pt x="6350" y="3809"/>
                  </a:lnTo>
                  <a:lnTo>
                    <a:pt x="6350" y="0"/>
                  </a:lnTo>
                  <a:close/>
                </a:path>
                <a:path w="6350" h="402589">
                  <a:moveTo>
                    <a:pt x="6350" y="3809"/>
                  </a:moveTo>
                  <a:lnTo>
                    <a:pt x="2539" y="3809"/>
                  </a:lnTo>
                  <a:lnTo>
                    <a:pt x="2539" y="6349"/>
                  </a:lnTo>
                  <a:lnTo>
                    <a:pt x="6350" y="6349"/>
                  </a:lnTo>
                  <a:lnTo>
                    <a:pt x="6350" y="3809"/>
                  </a:lnTo>
                  <a:close/>
                </a:path>
                <a:path w="6350" h="402589">
                  <a:moveTo>
                    <a:pt x="6350" y="6350"/>
                  </a:moveTo>
                  <a:lnTo>
                    <a:pt x="1270" y="6350"/>
                  </a:lnTo>
                  <a:lnTo>
                    <a:pt x="1270" y="7619"/>
                  </a:lnTo>
                  <a:lnTo>
                    <a:pt x="0" y="7619"/>
                  </a:lnTo>
                  <a:lnTo>
                    <a:pt x="0" y="12699"/>
                  </a:lnTo>
                  <a:lnTo>
                    <a:pt x="6350" y="12699"/>
                  </a:lnTo>
                  <a:lnTo>
                    <a:pt x="6350" y="6350"/>
                  </a:lnTo>
                  <a:close/>
                </a:path>
                <a:path w="6350" h="402589">
                  <a:moveTo>
                    <a:pt x="6350" y="12700"/>
                  </a:moveTo>
                  <a:lnTo>
                    <a:pt x="0" y="12700"/>
                  </a:lnTo>
                  <a:lnTo>
                    <a:pt x="0" y="19049"/>
                  </a:lnTo>
                  <a:lnTo>
                    <a:pt x="6350" y="19049"/>
                  </a:lnTo>
                  <a:lnTo>
                    <a:pt x="6350" y="12700"/>
                  </a:lnTo>
                  <a:close/>
                </a:path>
                <a:path w="6350" h="402589">
                  <a:moveTo>
                    <a:pt x="6350" y="19050"/>
                  </a:moveTo>
                  <a:lnTo>
                    <a:pt x="0" y="19050"/>
                  </a:lnTo>
                  <a:lnTo>
                    <a:pt x="0" y="25399"/>
                  </a:lnTo>
                  <a:lnTo>
                    <a:pt x="6350" y="25399"/>
                  </a:lnTo>
                  <a:lnTo>
                    <a:pt x="6350" y="19050"/>
                  </a:lnTo>
                  <a:close/>
                </a:path>
                <a:path w="6350" h="402589">
                  <a:moveTo>
                    <a:pt x="6350" y="25400"/>
                  </a:moveTo>
                  <a:lnTo>
                    <a:pt x="0" y="25400"/>
                  </a:lnTo>
                  <a:lnTo>
                    <a:pt x="0" y="29209"/>
                  </a:lnTo>
                  <a:lnTo>
                    <a:pt x="6350" y="29209"/>
                  </a:lnTo>
                  <a:lnTo>
                    <a:pt x="6350" y="25400"/>
                  </a:lnTo>
                  <a:close/>
                </a:path>
                <a:path w="6350" h="402589">
                  <a:moveTo>
                    <a:pt x="6350" y="29209"/>
                  </a:moveTo>
                  <a:lnTo>
                    <a:pt x="0" y="29209"/>
                  </a:lnTo>
                  <a:lnTo>
                    <a:pt x="0" y="31749"/>
                  </a:lnTo>
                  <a:lnTo>
                    <a:pt x="6350" y="31749"/>
                  </a:lnTo>
                  <a:lnTo>
                    <a:pt x="6350" y="29209"/>
                  </a:lnTo>
                  <a:close/>
                </a:path>
                <a:path w="6350" h="402589">
                  <a:moveTo>
                    <a:pt x="6350" y="31750"/>
                  </a:moveTo>
                  <a:lnTo>
                    <a:pt x="0" y="31750"/>
                  </a:lnTo>
                  <a:lnTo>
                    <a:pt x="0" y="35559"/>
                  </a:lnTo>
                  <a:lnTo>
                    <a:pt x="6350" y="35559"/>
                  </a:lnTo>
                  <a:lnTo>
                    <a:pt x="6350" y="31750"/>
                  </a:lnTo>
                  <a:close/>
                </a:path>
                <a:path w="6350" h="402589">
                  <a:moveTo>
                    <a:pt x="6350" y="35559"/>
                  </a:moveTo>
                  <a:lnTo>
                    <a:pt x="0" y="35559"/>
                  </a:lnTo>
                  <a:lnTo>
                    <a:pt x="0" y="38099"/>
                  </a:lnTo>
                  <a:lnTo>
                    <a:pt x="6350" y="38099"/>
                  </a:lnTo>
                  <a:lnTo>
                    <a:pt x="6350" y="35559"/>
                  </a:lnTo>
                  <a:close/>
                </a:path>
                <a:path w="6350" h="402589">
                  <a:moveTo>
                    <a:pt x="6350" y="38100"/>
                  </a:moveTo>
                  <a:lnTo>
                    <a:pt x="0" y="38100"/>
                  </a:lnTo>
                  <a:lnTo>
                    <a:pt x="0" y="41909"/>
                  </a:lnTo>
                  <a:lnTo>
                    <a:pt x="6350" y="41909"/>
                  </a:lnTo>
                  <a:lnTo>
                    <a:pt x="6350" y="38100"/>
                  </a:lnTo>
                  <a:close/>
                </a:path>
                <a:path w="6350" h="402589">
                  <a:moveTo>
                    <a:pt x="6350" y="41909"/>
                  </a:moveTo>
                  <a:lnTo>
                    <a:pt x="0" y="41909"/>
                  </a:lnTo>
                  <a:lnTo>
                    <a:pt x="0" y="44449"/>
                  </a:lnTo>
                  <a:lnTo>
                    <a:pt x="6350" y="44449"/>
                  </a:lnTo>
                  <a:lnTo>
                    <a:pt x="6350" y="41909"/>
                  </a:lnTo>
                  <a:close/>
                </a:path>
                <a:path w="6350" h="402589">
                  <a:moveTo>
                    <a:pt x="6350" y="44450"/>
                  </a:moveTo>
                  <a:lnTo>
                    <a:pt x="0" y="44450"/>
                  </a:lnTo>
                  <a:lnTo>
                    <a:pt x="0" y="48259"/>
                  </a:lnTo>
                  <a:lnTo>
                    <a:pt x="6350" y="48259"/>
                  </a:lnTo>
                  <a:lnTo>
                    <a:pt x="6350" y="44450"/>
                  </a:lnTo>
                  <a:close/>
                </a:path>
                <a:path w="6350" h="402589">
                  <a:moveTo>
                    <a:pt x="6350" y="48259"/>
                  </a:moveTo>
                  <a:lnTo>
                    <a:pt x="0" y="48259"/>
                  </a:lnTo>
                  <a:lnTo>
                    <a:pt x="0" y="50799"/>
                  </a:lnTo>
                  <a:lnTo>
                    <a:pt x="6350" y="50799"/>
                  </a:lnTo>
                  <a:lnTo>
                    <a:pt x="6350" y="48259"/>
                  </a:lnTo>
                  <a:close/>
                </a:path>
                <a:path w="6350" h="402589">
                  <a:moveTo>
                    <a:pt x="6350" y="50800"/>
                  </a:moveTo>
                  <a:lnTo>
                    <a:pt x="0" y="50800"/>
                  </a:lnTo>
                  <a:lnTo>
                    <a:pt x="0" y="54609"/>
                  </a:lnTo>
                  <a:lnTo>
                    <a:pt x="6350" y="54609"/>
                  </a:lnTo>
                  <a:lnTo>
                    <a:pt x="6350" y="50800"/>
                  </a:lnTo>
                  <a:close/>
                </a:path>
                <a:path w="6350" h="402589">
                  <a:moveTo>
                    <a:pt x="6350" y="54609"/>
                  </a:moveTo>
                  <a:lnTo>
                    <a:pt x="0" y="54609"/>
                  </a:lnTo>
                  <a:lnTo>
                    <a:pt x="0" y="57149"/>
                  </a:lnTo>
                  <a:lnTo>
                    <a:pt x="6350" y="57149"/>
                  </a:lnTo>
                  <a:lnTo>
                    <a:pt x="6350" y="54609"/>
                  </a:lnTo>
                  <a:close/>
                </a:path>
                <a:path w="6350" h="402589">
                  <a:moveTo>
                    <a:pt x="6350" y="57150"/>
                  </a:moveTo>
                  <a:lnTo>
                    <a:pt x="0" y="57150"/>
                  </a:lnTo>
                  <a:lnTo>
                    <a:pt x="0" y="63499"/>
                  </a:lnTo>
                  <a:lnTo>
                    <a:pt x="6350" y="63499"/>
                  </a:lnTo>
                  <a:lnTo>
                    <a:pt x="6350" y="57150"/>
                  </a:lnTo>
                  <a:close/>
                </a:path>
                <a:path w="6350" h="402589">
                  <a:moveTo>
                    <a:pt x="6350" y="63500"/>
                  </a:moveTo>
                  <a:lnTo>
                    <a:pt x="0" y="63500"/>
                  </a:lnTo>
                  <a:lnTo>
                    <a:pt x="0" y="67309"/>
                  </a:lnTo>
                  <a:lnTo>
                    <a:pt x="6350" y="67309"/>
                  </a:lnTo>
                  <a:lnTo>
                    <a:pt x="6350" y="63500"/>
                  </a:lnTo>
                  <a:close/>
                </a:path>
                <a:path w="6350" h="402589">
                  <a:moveTo>
                    <a:pt x="6350" y="67309"/>
                  </a:moveTo>
                  <a:lnTo>
                    <a:pt x="0" y="67309"/>
                  </a:lnTo>
                  <a:lnTo>
                    <a:pt x="0" y="69849"/>
                  </a:lnTo>
                  <a:lnTo>
                    <a:pt x="6350" y="69849"/>
                  </a:lnTo>
                  <a:lnTo>
                    <a:pt x="6350" y="67309"/>
                  </a:lnTo>
                  <a:close/>
                </a:path>
                <a:path w="6350" h="402589">
                  <a:moveTo>
                    <a:pt x="6350" y="69850"/>
                  </a:moveTo>
                  <a:lnTo>
                    <a:pt x="0" y="69850"/>
                  </a:lnTo>
                  <a:lnTo>
                    <a:pt x="0" y="73659"/>
                  </a:lnTo>
                  <a:lnTo>
                    <a:pt x="6350" y="73659"/>
                  </a:lnTo>
                  <a:lnTo>
                    <a:pt x="6350" y="69850"/>
                  </a:lnTo>
                  <a:close/>
                </a:path>
                <a:path w="6350" h="402589">
                  <a:moveTo>
                    <a:pt x="6350" y="73659"/>
                  </a:moveTo>
                  <a:lnTo>
                    <a:pt x="0" y="73659"/>
                  </a:lnTo>
                  <a:lnTo>
                    <a:pt x="0" y="76199"/>
                  </a:lnTo>
                  <a:lnTo>
                    <a:pt x="6350" y="76199"/>
                  </a:lnTo>
                  <a:lnTo>
                    <a:pt x="6350" y="73659"/>
                  </a:lnTo>
                  <a:close/>
                </a:path>
                <a:path w="6350" h="402589">
                  <a:moveTo>
                    <a:pt x="6350" y="76200"/>
                  </a:moveTo>
                  <a:lnTo>
                    <a:pt x="0" y="76200"/>
                  </a:lnTo>
                  <a:lnTo>
                    <a:pt x="0" y="80009"/>
                  </a:lnTo>
                  <a:lnTo>
                    <a:pt x="6350" y="80009"/>
                  </a:lnTo>
                  <a:lnTo>
                    <a:pt x="6350" y="76200"/>
                  </a:lnTo>
                  <a:close/>
                </a:path>
                <a:path w="6350" h="402589">
                  <a:moveTo>
                    <a:pt x="6350" y="80009"/>
                  </a:moveTo>
                  <a:lnTo>
                    <a:pt x="0" y="80009"/>
                  </a:lnTo>
                  <a:lnTo>
                    <a:pt x="0" y="114299"/>
                  </a:lnTo>
                  <a:lnTo>
                    <a:pt x="6350" y="114299"/>
                  </a:lnTo>
                  <a:lnTo>
                    <a:pt x="6350" y="80009"/>
                  </a:lnTo>
                  <a:close/>
                </a:path>
                <a:path w="6350" h="402589">
                  <a:moveTo>
                    <a:pt x="6350" y="114300"/>
                  </a:moveTo>
                  <a:lnTo>
                    <a:pt x="0" y="114300"/>
                  </a:lnTo>
                  <a:lnTo>
                    <a:pt x="0" y="184149"/>
                  </a:lnTo>
                  <a:lnTo>
                    <a:pt x="6350" y="184149"/>
                  </a:lnTo>
                  <a:lnTo>
                    <a:pt x="6350" y="114300"/>
                  </a:lnTo>
                  <a:close/>
                </a:path>
                <a:path w="6350" h="402589">
                  <a:moveTo>
                    <a:pt x="6350" y="184149"/>
                  </a:moveTo>
                  <a:lnTo>
                    <a:pt x="0" y="184149"/>
                  </a:lnTo>
                  <a:lnTo>
                    <a:pt x="0" y="287019"/>
                  </a:lnTo>
                  <a:lnTo>
                    <a:pt x="6350" y="287019"/>
                  </a:lnTo>
                  <a:lnTo>
                    <a:pt x="6350" y="184149"/>
                  </a:lnTo>
                  <a:close/>
                </a:path>
                <a:path w="6350" h="402589">
                  <a:moveTo>
                    <a:pt x="6350" y="400049"/>
                  </a:moveTo>
                  <a:lnTo>
                    <a:pt x="3810" y="400049"/>
                  </a:lnTo>
                  <a:lnTo>
                    <a:pt x="3810" y="401319"/>
                  </a:lnTo>
                  <a:lnTo>
                    <a:pt x="5079" y="401319"/>
                  </a:lnTo>
                  <a:lnTo>
                    <a:pt x="5079" y="402589"/>
                  </a:lnTo>
                  <a:lnTo>
                    <a:pt x="6350" y="402589"/>
                  </a:lnTo>
                  <a:lnTo>
                    <a:pt x="6350" y="400049"/>
                  </a:lnTo>
                  <a:close/>
                </a:path>
                <a:path w="6350" h="402589">
                  <a:moveTo>
                    <a:pt x="3810" y="398779"/>
                  </a:moveTo>
                  <a:lnTo>
                    <a:pt x="2539" y="398779"/>
                  </a:lnTo>
                  <a:lnTo>
                    <a:pt x="2539" y="400049"/>
                  </a:lnTo>
                  <a:lnTo>
                    <a:pt x="3810" y="400049"/>
                  </a:lnTo>
                  <a:lnTo>
                    <a:pt x="3810" y="398779"/>
                  </a:lnTo>
                  <a:close/>
                </a:path>
                <a:path w="6350" h="402589">
                  <a:moveTo>
                    <a:pt x="6350" y="392429"/>
                  </a:moveTo>
                  <a:lnTo>
                    <a:pt x="0" y="392429"/>
                  </a:lnTo>
                  <a:lnTo>
                    <a:pt x="0" y="394969"/>
                  </a:lnTo>
                  <a:lnTo>
                    <a:pt x="1270" y="394969"/>
                  </a:lnTo>
                  <a:lnTo>
                    <a:pt x="1270" y="398779"/>
                  </a:lnTo>
                  <a:lnTo>
                    <a:pt x="6350" y="398779"/>
                  </a:lnTo>
                  <a:lnTo>
                    <a:pt x="6350" y="392429"/>
                  </a:lnTo>
                  <a:close/>
                </a:path>
                <a:path w="6350" h="402589">
                  <a:moveTo>
                    <a:pt x="6350" y="387349"/>
                  </a:moveTo>
                  <a:lnTo>
                    <a:pt x="0" y="387349"/>
                  </a:lnTo>
                  <a:lnTo>
                    <a:pt x="0" y="391159"/>
                  </a:lnTo>
                  <a:lnTo>
                    <a:pt x="6350" y="391159"/>
                  </a:lnTo>
                  <a:lnTo>
                    <a:pt x="6350" y="387349"/>
                  </a:lnTo>
                  <a:close/>
                </a:path>
                <a:path w="6350" h="402589">
                  <a:moveTo>
                    <a:pt x="6350" y="380999"/>
                  </a:moveTo>
                  <a:lnTo>
                    <a:pt x="0" y="380999"/>
                  </a:lnTo>
                  <a:lnTo>
                    <a:pt x="0" y="386080"/>
                  </a:lnTo>
                  <a:lnTo>
                    <a:pt x="6350" y="386080"/>
                  </a:lnTo>
                  <a:lnTo>
                    <a:pt x="6350" y="380999"/>
                  </a:lnTo>
                  <a:close/>
                </a:path>
                <a:path w="6350" h="402589">
                  <a:moveTo>
                    <a:pt x="6350" y="374649"/>
                  </a:moveTo>
                  <a:lnTo>
                    <a:pt x="0" y="374649"/>
                  </a:lnTo>
                  <a:lnTo>
                    <a:pt x="0" y="379729"/>
                  </a:lnTo>
                  <a:lnTo>
                    <a:pt x="6350" y="379729"/>
                  </a:lnTo>
                  <a:lnTo>
                    <a:pt x="6350" y="374649"/>
                  </a:lnTo>
                  <a:close/>
                </a:path>
                <a:path w="6350" h="402589">
                  <a:moveTo>
                    <a:pt x="6350" y="368299"/>
                  </a:moveTo>
                  <a:lnTo>
                    <a:pt x="0" y="368299"/>
                  </a:lnTo>
                  <a:lnTo>
                    <a:pt x="0" y="373380"/>
                  </a:lnTo>
                  <a:lnTo>
                    <a:pt x="6350" y="373380"/>
                  </a:lnTo>
                  <a:lnTo>
                    <a:pt x="6350" y="368299"/>
                  </a:lnTo>
                  <a:close/>
                </a:path>
                <a:path w="6350" h="402589">
                  <a:moveTo>
                    <a:pt x="6350" y="361949"/>
                  </a:moveTo>
                  <a:lnTo>
                    <a:pt x="0" y="361949"/>
                  </a:lnTo>
                  <a:lnTo>
                    <a:pt x="0" y="367029"/>
                  </a:lnTo>
                  <a:lnTo>
                    <a:pt x="6350" y="367029"/>
                  </a:lnTo>
                  <a:lnTo>
                    <a:pt x="6350" y="361949"/>
                  </a:lnTo>
                  <a:close/>
                </a:path>
                <a:path w="6350" h="402589">
                  <a:moveTo>
                    <a:pt x="6350" y="355599"/>
                  </a:moveTo>
                  <a:lnTo>
                    <a:pt x="0" y="355599"/>
                  </a:lnTo>
                  <a:lnTo>
                    <a:pt x="0" y="360679"/>
                  </a:lnTo>
                  <a:lnTo>
                    <a:pt x="6350" y="360679"/>
                  </a:lnTo>
                  <a:lnTo>
                    <a:pt x="6350" y="355599"/>
                  </a:lnTo>
                  <a:close/>
                </a:path>
                <a:path w="6350" h="402589">
                  <a:moveTo>
                    <a:pt x="6350" y="349249"/>
                  </a:moveTo>
                  <a:lnTo>
                    <a:pt x="0" y="349249"/>
                  </a:lnTo>
                  <a:lnTo>
                    <a:pt x="0" y="354329"/>
                  </a:lnTo>
                  <a:lnTo>
                    <a:pt x="6350" y="354329"/>
                  </a:lnTo>
                  <a:lnTo>
                    <a:pt x="6350" y="349249"/>
                  </a:lnTo>
                  <a:close/>
                </a:path>
                <a:path w="6350" h="402589">
                  <a:moveTo>
                    <a:pt x="6350" y="342899"/>
                  </a:moveTo>
                  <a:lnTo>
                    <a:pt x="0" y="342899"/>
                  </a:lnTo>
                  <a:lnTo>
                    <a:pt x="0" y="347979"/>
                  </a:lnTo>
                  <a:lnTo>
                    <a:pt x="6350" y="347979"/>
                  </a:lnTo>
                  <a:lnTo>
                    <a:pt x="6350" y="342899"/>
                  </a:lnTo>
                  <a:close/>
                </a:path>
                <a:path w="6350" h="402589">
                  <a:moveTo>
                    <a:pt x="6350" y="336549"/>
                  </a:moveTo>
                  <a:lnTo>
                    <a:pt x="0" y="336549"/>
                  </a:lnTo>
                  <a:lnTo>
                    <a:pt x="0" y="341629"/>
                  </a:lnTo>
                  <a:lnTo>
                    <a:pt x="6350" y="341629"/>
                  </a:lnTo>
                  <a:lnTo>
                    <a:pt x="6350" y="336549"/>
                  </a:lnTo>
                  <a:close/>
                </a:path>
                <a:path w="6350" h="402589">
                  <a:moveTo>
                    <a:pt x="6350" y="330199"/>
                  </a:moveTo>
                  <a:lnTo>
                    <a:pt x="0" y="330199"/>
                  </a:lnTo>
                  <a:lnTo>
                    <a:pt x="0" y="335279"/>
                  </a:lnTo>
                  <a:lnTo>
                    <a:pt x="6350" y="335279"/>
                  </a:lnTo>
                  <a:lnTo>
                    <a:pt x="6350" y="330199"/>
                  </a:lnTo>
                  <a:close/>
                </a:path>
                <a:path w="6350" h="402589">
                  <a:moveTo>
                    <a:pt x="6350" y="323849"/>
                  </a:moveTo>
                  <a:lnTo>
                    <a:pt x="0" y="323849"/>
                  </a:lnTo>
                  <a:lnTo>
                    <a:pt x="0" y="328929"/>
                  </a:lnTo>
                  <a:lnTo>
                    <a:pt x="6350" y="328929"/>
                  </a:lnTo>
                  <a:lnTo>
                    <a:pt x="6350" y="323849"/>
                  </a:lnTo>
                  <a:close/>
                </a:path>
                <a:path w="6350" h="402589">
                  <a:moveTo>
                    <a:pt x="6350" y="317499"/>
                  </a:moveTo>
                  <a:lnTo>
                    <a:pt x="0" y="317499"/>
                  </a:lnTo>
                  <a:lnTo>
                    <a:pt x="0" y="322580"/>
                  </a:lnTo>
                  <a:lnTo>
                    <a:pt x="6350" y="322580"/>
                  </a:lnTo>
                  <a:lnTo>
                    <a:pt x="6350" y="317499"/>
                  </a:lnTo>
                  <a:close/>
                </a:path>
                <a:path w="6350" h="402589">
                  <a:moveTo>
                    <a:pt x="6350" y="311149"/>
                  </a:moveTo>
                  <a:lnTo>
                    <a:pt x="0" y="311149"/>
                  </a:lnTo>
                  <a:lnTo>
                    <a:pt x="0" y="316230"/>
                  </a:lnTo>
                  <a:lnTo>
                    <a:pt x="6350" y="316230"/>
                  </a:lnTo>
                  <a:lnTo>
                    <a:pt x="6350" y="311149"/>
                  </a:lnTo>
                  <a:close/>
                </a:path>
                <a:path w="6350" h="402589">
                  <a:moveTo>
                    <a:pt x="6350" y="304799"/>
                  </a:moveTo>
                  <a:lnTo>
                    <a:pt x="0" y="304799"/>
                  </a:lnTo>
                  <a:lnTo>
                    <a:pt x="0" y="309879"/>
                  </a:lnTo>
                  <a:lnTo>
                    <a:pt x="6350" y="309879"/>
                  </a:lnTo>
                  <a:lnTo>
                    <a:pt x="6350" y="304799"/>
                  </a:lnTo>
                  <a:close/>
                </a:path>
                <a:path w="6350" h="402589">
                  <a:moveTo>
                    <a:pt x="6350" y="298449"/>
                  </a:moveTo>
                  <a:lnTo>
                    <a:pt x="0" y="298449"/>
                  </a:lnTo>
                  <a:lnTo>
                    <a:pt x="0" y="303529"/>
                  </a:lnTo>
                  <a:lnTo>
                    <a:pt x="6350" y="303529"/>
                  </a:lnTo>
                  <a:lnTo>
                    <a:pt x="6350" y="298449"/>
                  </a:lnTo>
                  <a:close/>
                </a:path>
                <a:path w="6350" h="402589">
                  <a:moveTo>
                    <a:pt x="6350" y="292099"/>
                  </a:moveTo>
                  <a:lnTo>
                    <a:pt x="0" y="292099"/>
                  </a:lnTo>
                  <a:lnTo>
                    <a:pt x="0" y="297179"/>
                  </a:lnTo>
                  <a:lnTo>
                    <a:pt x="6350" y="297179"/>
                  </a:lnTo>
                  <a:lnTo>
                    <a:pt x="6350" y="292099"/>
                  </a:lnTo>
                  <a:close/>
                </a:path>
                <a:path w="6350" h="402589">
                  <a:moveTo>
                    <a:pt x="6350" y="288289"/>
                  </a:moveTo>
                  <a:lnTo>
                    <a:pt x="0" y="288289"/>
                  </a:lnTo>
                  <a:lnTo>
                    <a:pt x="0" y="290829"/>
                  </a:lnTo>
                  <a:lnTo>
                    <a:pt x="6350" y="290829"/>
                  </a:lnTo>
                  <a:lnTo>
                    <a:pt x="6350" y="288289"/>
                  </a:lnTo>
                  <a:close/>
                </a:path>
              </a:pathLst>
            </a:custGeom>
            <a:solidFill>
              <a:srgbClr val="0C00FC"/>
            </a:solidFill>
          </p:spPr>
          <p:txBody>
            <a:bodyPr bIns="0" lIns="0" rIns="0" rtlCol="0" tIns="0" wrap="square"/>
            <a:p/>
          </p:txBody>
        </p:sp>
        <p:sp>
          <p:nvSpPr>
            <p:cNvPr id="1051116" name="object 2432"/>
            <p:cNvSpPr/>
            <p:nvPr/>
          </p:nvSpPr>
          <p:spPr>
            <a:xfrm>
              <a:off x="6101080" y="5963920"/>
              <a:ext cx="7620" cy="383540"/>
            </a:xfrm>
            <a:custGeom>
              <a:avLst/>
              <a:ahLst/>
              <a:rect l="l" t="t" r="r" b="b"/>
              <a:pathLst>
                <a:path w="7620" h="383539">
                  <a:moveTo>
                    <a:pt x="7620" y="0"/>
                  </a:moveTo>
                  <a:lnTo>
                    <a:pt x="6350" y="0"/>
                  </a:lnTo>
                  <a:lnTo>
                    <a:pt x="6350" y="2539"/>
                  </a:lnTo>
                  <a:lnTo>
                    <a:pt x="7620" y="2539"/>
                  </a:lnTo>
                  <a:lnTo>
                    <a:pt x="7620" y="0"/>
                  </a:lnTo>
                  <a:close/>
                </a:path>
                <a:path w="7620" h="383539">
                  <a:moveTo>
                    <a:pt x="7620" y="2539"/>
                  </a:moveTo>
                  <a:lnTo>
                    <a:pt x="5080" y="2539"/>
                  </a:lnTo>
                  <a:lnTo>
                    <a:pt x="5080" y="5079"/>
                  </a:lnTo>
                  <a:lnTo>
                    <a:pt x="3810" y="5079"/>
                  </a:lnTo>
                  <a:lnTo>
                    <a:pt x="3810" y="6349"/>
                  </a:lnTo>
                  <a:lnTo>
                    <a:pt x="7620" y="6349"/>
                  </a:lnTo>
                  <a:lnTo>
                    <a:pt x="7620" y="2539"/>
                  </a:lnTo>
                  <a:close/>
                </a:path>
                <a:path w="7620" h="383539">
                  <a:moveTo>
                    <a:pt x="7620" y="6349"/>
                  </a:moveTo>
                  <a:lnTo>
                    <a:pt x="3810" y="6349"/>
                  </a:lnTo>
                  <a:lnTo>
                    <a:pt x="3810" y="7619"/>
                  </a:lnTo>
                  <a:lnTo>
                    <a:pt x="2540" y="7619"/>
                  </a:lnTo>
                  <a:lnTo>
                    <a:pt x="2540" y="8889"/>
                  </a:lnTo>
                  <a:lnTo>
                    <a:pt x="7620" y="8889"/>
                  </a:lnTo>
                  <a:lnTo>
                    <a:pt x="7620" y="6349"/>
                  </a:lnTo>
                  <a:close/>
                </a:path>
                <a:path w="7620" h="383539">
                  <a:moveTo>
                    <a:pt x="7620" y="8889"/>
                  </a:moveTo>
                  <a:lnTo>
                    <a:pt x="2540" y="8889"/>
                  </a:lnTo>
                  <a:lnTo>
                    <a:pt x="2540" y="10159"/>
                  </a:lnTo>
                  <a:lnTo>
                    <a:pt x="1270" y="10159"/>
                  </a:lnTo>
                  <a:lnTo>
                    <a:pt x="1270" y="12699"/>
                  </a:lnTo>
                  <a:lnTo>
                    <a:pt x="0" y="12699"/>
                  </a:lnTo>
                  <a:lnTo>
                    <a:pt x="0" y="15239"/>
                  </a:lnTo>
                  <a:lnTo>
                    <a:pt x="7620" y="15239"/>
                  </a:lnTo>
                  <a:lnTo>
                    <a:pt x="7620" y="8889"/>
                  </a:lnTo>
                  <a:close/>
                </a:path>
                <a:path w="7620" h="383539">
                  <a:moveTo>
                    <a:pt x="7620" y="15239"/>
                  </a:moveTo>
                  <a:lnTo>
                    <a:pt x="0" y="15239"/>
                  </a:lnTo>
                  <a:lnTo>
                    <a:pt x="0" y="19049"/>
                  </a:lnTo>
                  <a:lnTo>
                    <a:pt x="7620" y="19049"/>
                  </a:lnTo>
                  <a:lnTo>
                    <a:pt x="7620" y="15239"/>
                  </a:lnTo>
                  <a:close/>
                </a:path>
                <a:path w="7620" h="383539">
                  <a:moveTo>
                    <a:pt x="7620" y="19049"/>
                  </a:moveTo>
                  <a:lnTo>
                    <a:pt x="0" y="19049"/>
                  </a:lnTo>
                  <a:lnTo>
                    <a:pt x="0" y="21589"/>
                  </a:lnTo>
                  <a:lnTo>
                    <a:pt x="7620" y="21589"/>
                  </a:lnTo>
                  <a:lnTo>
                    <a:pt x="7620" y="19049"/>
                  </a:lnTo>
                  <a:close/>
                </a:path>
                <a:path w="7620" h="383539">
                  <a:moveTo>
                    <a:pt x="7620" y="21589"/>
                  </a:moveTo>
                  <a:lnTo>
                    <a:pt x="0" y="21589"/>
                  </a:lnTo>
                  <a:lnTo>
                    <a:pt x="0" y="25399"/>
                  </a:lnTo>
                  <a:lnTo>
                    <a:pt x="7620" y="25399"/>
                  </a:lnTo>
                  <a:lnTo>
                    <a:pt x="7620" y="21589"/>
                  </a:lnTo>
                  <a:close/>
                </a:path>
                <a:path w="7620" h="383539">
                  <a:moveTo>
                    <a:pt x="7620" y="25399"/>
                  </a:moveTo>
                  <a:lnTo>
                    <a:pt x="0" y="25399"/>
                  </a:lnTo>
                  <a:lnTo>
                    <a:pt x="0" y="27939"/>
                  </a:lnTo>
                  <a:lnTo>
                    <a:pt x="7620" y="27939"/>
                  </a:lnTo>
                  <a:lnTo>
                    <a:pt x="7620" y="25399"/>
                  </a:lnTo>
                  <a:close/>
                </a:path>
                <a:path w="7620" h="383539">
                  <a:moveTo>
                    <a:pt x="7620" y="27939"/>
                  </a:moveTo>
                  <a:lnTo>
                    <a:pt x="0" y="27939"/>
                  </a:lnTo>
                  <a:lnTo>
                    <a:pt x="0" y="31749"/>
                  </a:lnTo>
                  <a:lnTo>
                    <a:pt x="7620" y="31749"/>
                  </a:lnTo>
                  <a:lnTo>
                    <a:pt x="7620" y="27939"/>
                  </a:lnTo>
                  <a:close/>
                </a:path>
                <a:path w="7620" h="383539">
                  <a:moveTo>
                    <a:pt x="7620" y="31749"/>
                  </a:moveTo>
                  <a:lnTo>
                    <a:pt x="0" y="31749"/>
                  </a:lnTo>
                  <a:lnTo>
                    <a:pt x="0" y="34289"/>
                  </a:lnTo>
                  <a:lnTo>
                    <a:pt x="7620" y="34289"/>
                  </a:lnTo>
                  <a:lnTo>
                    <a:pt x="7620" y="31749"/>
                  </a:lnTo>
                  <a:close/>
                </a:path>
                <a:path w="7620" h="383539">
                  <a:moveTo>
                    <a:pt x="7620" y="34289"/>
                  </a:moveTo>
                  <a:lnTo>
                    <a:pt x="0" y="34289"/>
                  </a:lnTo>
                  <a:lnTo>
                    <a:pt x="0" y="38099"/>
                  </a:lnTo>
                  <a:lnTo>
                    <a:pt x="7620" y="38099"/>
                  </a:lnTo>
                  <a:lnTo>
                    <a:pt x="7620" y="34289"/>
                  </a:lnTo>
                  <a:close/>
                </a:path>
                <a:path w="7620" h="383539">
                  <a:moveTo>
                    <a:pt x="7620" y="38099"/>
                  </a:moveTo>
                  <a:lnTo>
                    <a:pt x="0" y="38099"/>
                  </a:lnTo>
                  <a:lnTo>
                    <a:pt x="0" y="40639"/>
                  </a:lnTo>
                  <a:lnTo>
                    <a:pt x="7620" y="40639"/>
                  </a:lnTo>
                  <a:lnTo>
                    <a:pt x="7620" y="38099"/>
                  </a:lnTo>
                  <a:close/>
                </a:path>
                <a:path w="7620" h="383539">
                  <a:moveTo>
                    <a:pt x="7620" y="40639"/>
                  </a:moveTo>
                  <a:lnTo>
                    <a:pt x="0" y="40639"/>
                  </a:lnTo>
                  <a:lnTo>
                    <a:pt x="0" y="44449"/>
                  </a:lnTo>
                  <a:lnTo>
                    <a:pt x="7620" y="44449"/>
                  </a:lnTo>
                  <a:lnTo>
                    <a:pt x="7620" y="40639"/>
                  </a:lnTo>
                  <a:close/>
                </a:path>
                <a:path w="7620" h="383539">
                  <a:moveTo>
                    <a:pt x="7620" y="44449"/>
                  </a:moveTo>
                  <a:lnTo>
                    <a:pt x="0" y="44449"/>
                  </a:lnTo>
                  <a:lnTo>
                    <a:pt x="0" y="46989"/>
                  </a:lnTo>
                  <a:lnTo>
                    <a:pt x="7620" y="46989"/>
                  </a:lnTo>
                  <a:lnTo>
                    <a:pt x="7620" y="44449"/>
                  </a:lnTo>
                  <a:close/>
                </a:path>
                <a:path w="7620" h="383539">
                  <a:moveTo>
                    <a:pt x="7620" y="46989"/>
                  </a:moveTo>
                  <a:lnTo>
                    <a:pt x="0" y="46989"/>
                  </a:lnTo>
                  <a:lnTo>
                    <a:pt x="0" y="53339"/>
                  </a:lnTo>
                  <a:lnTo>
                    <a:pt x="7620" y="53339"/>
                  </a:lnTo>
                  <a:lnTo>
                    <a:pt x="7620" y="46989"/>
                  </a:lnTo>
                  <a:close/>
                </a:path>
                <a:path w="7620" h="383539">
                  <a:moveTo>
                    <a:pt x="7620" y="53339"/>
                  </a:moveTo>
                  <a:lnTo>
                    <a:pt x="0" y="53339"/>
                  </a:lnTo>
                  <a:lnTo>
                    <a:pt x="0" y="57149"/>
                  </a:lnTo>
                  <a:lnTo>
                    <a:pt x="7620" y="57149"/>
                  </a:lnTo>
                  <a:lnTo>
                    <a:pt x="7620" y="53339"/>
                  </a:lnTo>
                  <a:close/>
                </a:path>
                <a:path w="7620" h="383539">
                  <a:moveTo>
                    <a:pt x="7620" y="57149"/>
                  </a:moveTo>
                  <a:lnTo>
                    <a:pt x="0" y="57149"/>
                  </a:lnTo>
                  <a:lnTo>
                    <a:pt x="0" y="59689"/>
                  </a:lnTo>
                  <a:lnTo>
                    <a:pt x="7620" y="59689"/>
                  </a:lnTo>
                  <a:lnTo>
                    <a:pt x="7620" y="57149"/>
                  </a:lnTo>
                  <a:close/>
                </a:path>
                <a:path w="7620" h="383539">
                  <a:moveTo>
                    <a:pt x="7620" y="59689"/>
                  </a:moveTo>
                  <a:lnTo>
                    <a:pt x="0" y="59689"/>
                  </a:lnTo>
                  <a:lnTo>
                    <a:pt x="0" y="63499"/>
                  </a:lnTo>
                  <a:lnTo>
                    <a:pt x="7620" y="63499"/>
                  </a:lnTo>
                  <a:lnTo>
                    <a:pt x="7620" y="59689"/>
                  </a:lnTo>
                  <a:close/>
                </a:path>
                <a:path w="7620" h="383539">
                  <a:moveTo>
                    <a:pt x="7620" y="63499"/>
                  </a:moveTo>
                  <a:lnTo>
                    <a:pt x="0" y="63499"/>
                  </a:lnTo>
                  <a:lnTo>
                    <a:pt x="0" y="66039"/>
                  </a:lnTo>
                  <a:lnTo>
                    <a:pt x="7620" y="66039"/>
                  </a:lnTo>
                  <a:lnTo>
                    <a:pt x="7620" y="63499"/>
                  </a:lnTo>
                  <a:close/>
                </a:path>
                <a:path w="7620" h="383539">
                  <a:moveTo>
                    <a:pt x="7620" y="66039"/>
                  </a:moveTo>
                  <a:lnTo>
                    <a:pt x="0" y="66039"/>
                  </a:lnTo>
                  <a:lnTo>
                    <a:pt x="0" y="69849"/>
                  </a:lnTo>
                  <a:lnTo>
                    <a:pt x="7620" y="69849"/>
                  </a:lnTo>
                  <a:lnTo>
                    <a:pt x="7620" y="66039"/>
                  </a:lnTo>
                  <a:close/>
                </a:path>
                <a:path w="7620" h="383539">
                  <a:moveTo>
                    <a:pt x="7620" y="69849"/>
                  </a:moveTo>
                  <a:lnTo>
                    <a:pt x="0" y="69849"/>
                  </a:lnTo>
                  <a:lnTo>
                    <a:pt x="0" y="104139"/>
                  </a:lnTo>
                  <a:lnTo>
                    <a:pt x="7620" y="104139"/>
                  </a:lnTo>
                  <a:lnTo>
                    <a:pt x="7620" y="69849"/>
                  </a:lnTo>
                  <a:close/>
                </a:path>
                <a:path w="7620" h="383539">
                  <a:moveTo>
                    <a:pt x="7620" y="104139"/>
                  </a:moveTo>
                  <a:lnTo>
                    <a:pt x="0" y="104139"/>
                  </a:lnTo>
                  <a:lnTo>
                    <a:pt x="0" y="173989"/>
                  </a:lnTo>
                  <a:lnTo>
                    <a:pt x="7620" y="173989"/>
                  </a:lnTo>
                  <a:lnTo>
                    <a:pt x="7620" y="104139"/>
                  </a:lnTo>
                  <a:close/>
                </a:path>
                <a:path w="7620" h="383539">
                  <a:moveTo>
                    <a:pt x="7620" y="173989"/>
                  </a:moveTo>
                  <a:lnTo>
                    <a:pt x="0" y="173989"/>
                  </a:lnTo>
                  <a:lnTo>
                    <a:pt x="0" y="276859"/>
                  </a:lnTo>
                  <a:lnTo>
                    <a:pt x="7620" y="276859"/>
                  </a:lnTo>
                  <a:lnTo>
                    <a:pt x="7620" y="173989"/>
                  </a:lnTo>
                  <a:close/>
                </a:path>
                <a:path w="7620" h="383539">
                  <a:moveTo>
                    <a:pt x="7620" y="382269"/>
                  </a:moveTo>
                  <a:lnTo>
                    <a:pt x="6350" y="382269"/>
                  </a:lnTo>
                  <a:lnTo>
                    <a:pt x="6350" y="383539"/>
                  </a:lnTo>
                  <a:lnTo>
                    <a:pt x="7620" y="383539"/>
                  </a:lnTo>
                  <a:lnTo>
                    <a:pt x="7620" y="382269"/>
                  </a:lnTo>
                  <a:close/>
                </a:path>
                <a:path w="7620" h="383539">
                  <a:moveTo>
                    <a:pt x="7620" y="377189"/>
                  </a:moveTo>
                  <a:lnTo>
                    <a:pt x="3810" y="377189"/>
                  </a:lnTo>
                  <a:lnTo>
                    <a:pt x="3810" y="379729"/>
                  </a:lnTo>
                  <a:lnTo>
                    <a:pt x="5080" y="379729"/>
                  </a:lnTo>
                  <a:lnTo>
                    <a:pt x="5080" y="382269"/>
                  </a:lnTo>
                  <a:lnTo>
                    <a:pt x="6350" y="382269"/>
                  </a:lnTo>
                  <a:lnTo>
                    <a:pt x="6350" y="380999"/>
                  </a:lnTo>
                  <a:lnTo>
                    <a:pt x="7620" y="380999"/>
                  </a:lnTo>
                  <a:lnTo>
                    <a:pt x="7620" y="377189"/>
                  </a:lnTo>
                  <a:close/>
                </a:path>
                <a:path w="7620" h="383539">
                  <a:moveTo>
                    <a:pt x="7620" y="370839"/>
                  </a:moveTo>
                  <a:lnTo>
                    <a:pt x="0" y="370839"/>
                  </a:lnTo>
                  <a:lnTo>
                    <a:pt x="0" y="372109"/>
                  </a:lnTo>
                  <a:lnTo>
                    <a:pt x="1270" y="372109"/>
                  </a:lnTo>
                  <a:lnTo>
                    <a:pt x="1270" y="375919"/>
                  </a:lnTo>
                  <a:lnTo>
                    <a:pt x="7620" y="375919"/>
                  </a:lnTo>
                  <a:lnTo>
                    <a:pt x="7620" y="370839"/>
                  </a:lnTo>
                  <a:close/>
                </a:path>
                <a:path w="7620" h="383539">
                  <a:moveTo>
                    <a:pt x="7620" y="364489"/>
                  </a:moveTo>
                  <a:lnTo>
                    <a:pt x="0" y="364489"/>
                  </a:lnTo>
                  <a:lnTo>
                    <a:pt x="0" y="369569"/>
                  </a:lnTo>
                  <a:lnTo>
                    <a:pt x="7620" y="369569"/>
                  </a:lnTo>
                  <a:lnTo>
                    <a:pt x="7620" y="364489"/>
                  </a:lnTo>
                  <a:close/>
                </a:path>
                <a:path w="7620" h="383539">
                  <a:moveTo>
                    <a:pt x="7620" y="358139"/>
                  </a:moveTo>
                  <a:lnTo>
                    <a:pt x="0" y="358139"/>
                  </a:lnTo>
                  <a:lnTo>
                    <a:pt x="0" y="363219"/>
                  </a:lnTo>
                  <a:lnTo>
                    <a:pt x="7620" y="363219"/>
                  </a:lnTo>
                  <a:lnTo>
                    <a:pt x="7620" y="358139"/>
                  </a:lnTo>
                  <a:close/>
                </a:path>
                <a:path w="7620" h="383539">
                  <a:moveTo>
                    <a:pt x="7620" y="351789"/>
                  </a:moveTo>
                  <a:lnTo>
                    <a:pt x="0" y="351789"/>
                  </a:lnTo>
                  <a:lnTo>
                    <a:pt x="0" y="356869"/>
                  </a:lnTo>
                  <a:lnTo>
                    <a:pt x="7620" y="356869"/>
                  </a:lnTo>
                  <a:lnTo>
                    <a:pt x="7620" y="351789"/>
                  </a:lnTo>
                  <a:close/>
                </a:path>
                <a:path w="7620" h="383539">
                  <a:moveTo>
                    <a:pt x="7620" y="345439"/>
                  </a:moveTo>
                  <a:lnTo>
                    <a:pt x="0" y="345439"/>
                  </a:lnTo>
                  <a:lnTo>
                    <a:pt x="0" y="350519"/>
                  </a:lnTo>
                  <a:lnTo>
                    <a:pt x="7620" y="350519"/>
                  </a:lnTo>
                  <a:lnTo>
                    <a:pt x="7620" y="345439"/>
                  </a:lnTo>
                  <a:close/>
                </a:path>
                <a:path w="7620" h="383539">
                  <a:moveTo>
                    <a:pt x="7620" y="339089"/>
                  </a:moveTo>
                  <a:lnTo>
                    <a:pt x="0" y="339089"/>
                  </a:lnTo>
                  <a:lnTo>
                    <a:pt x="0" y="344169"/>
                  </a:lnTo>
                  <a:lnTo>
                    <a:pt x="7620" y="344169"/>
                  </a:lnTo>
                  <a:lnTo>
                    <a:pt x="7620" y="339089"/>
                  </a:lnTo>
                  <a:close/>
                </a:path>
                <a:path w="7620" h="383539">
                  <a:moveTo>
                    <a:pt x="7620" y="332739"/>
                  </a:moveTo>
                  <a:lnTo>
                    <a:pt x="0" y="332739"/>
                  </a:lnTo>
                  <a:lnTo>
                    <a:pt x="0" y="337819"/>
                  </a:lnTo>
                  <a:lnTo>
                    <a:pt x="7620" y="337819"/>
                  </a:lnTo>
                  <a:lnTo>
                    <a:pt x="7620" y="332739"/>
                  </a:lnTo>
                  <a:close/>
                </a:path>
                <a:path w="7620" h="383539">
                  <a:moveTo>
                    <a:pt x="7620" y="326389"/>
                  </a:moveTo>
                  <a:lnTo>
                    <a:pt x="0" y="326389"/>
                  </a:lnTo>
                  <a:lnTo>
                    <a:pt x="0" y="331469"/>
                  </a:lnTo>
                  <a:lnTo>
                    <a:pt x="7620" y="331469"/>
                  </a:lnTo>
                  <a:lnTo>
                    <a:pt x="7620" y="326389"/>
                  </a:lnTo>
                  <a:close/>
                </a:path>
                <a:path w="7620" h="383539">
                  <a:moveTo>
                    <a:pt x="7620" y="320039"/>
                  </a:moveTo>
                  <a:lnTo>
                    <a:pt x="0" y="320039"/>
                  </a:lnTo>
                  <a:lnTo>
                    <a:pt x="0" y="325119"/>
                  </a:lnTo>
                  <a:lnTo>
                    <a:pt x="7620" y="325119"/>
                  </a:lnTo>
                  <a:lnTo>
                    <a:pt x="7620" y="320039"/>
                  </a:lnTo>
                  <a:close/>
                </a:path>
                <a:path w="7620" h="383539">
                  <a:moveTo>
                    <a:pt x="7620" y="313689"/>
                  </a:moveTo>
                  <a:lnTo>
                    <a:pt x="0" y="313689"/>
                  </a:lnTo>
                  <a:lnTo>
                    <a:pt x="0" y="318769"/>
                  </a:lnTo>
                  <a:lnTo>
                    <a:pt x="7620" y="318769"/>
                  </a:lnTo>
                  <a:lnTo>
                    <a:pt x="7620" y="313689"/>
                  </a:lnTo>
                  <a:close/>
                </a:path>
                <a:path w="7620" h="383539">
                  <a:moveTo>
                    <a:pt x="7620" y="307339"/>
                  </a:moveTo>
                  <a:lnTo>
                    <a:pt x="0" y="307339"/>
                  </a:lnTo>
                  <a:lnTo>
                    <a:pt x="0" y="312419"/>
                  </a:lnTo>
                  <a:lnTo>
                    <a:pt x="7620" y="312419"/>
                  </a:lnTo>
                  <a:lnTo>
                    <a:pt x="7620" y="307339"/>
                  </a:lnTo>
                  <a:close/>
                </a:path>
                <a:path w="7620" h="383539">
                  <a:moveTo>
                    <a:pt x="7620" y="300989"/>
                  </a:moveTo>
                  <a:lnTo>
                    <a:pt x="0" y="300989"/>
                  </a:lnTo>
                  <a:lnTo>
                    <a:pt x="0" y="306069"/>
                  </a:lnTo>
                  <a:lnTo>
                    <a:pt x="7620" y="306069"/>
                  </a:lnTo>
                  <a:lnTo>
                    <a:pt x="7620" y="300989"/>
                  </a:lnTo>
                  <a:close/>
                </a:path>
                <a:path w="7620" h="383539">
                  <a:moveTo>
                    <a:pt x="7620" y="294639"/>
                  </a:moveTo>
                  <a:lnTo>
                    <a:pt x="0" y="294639"/>
                  </a:lnTo>
                  <a:lnTo>
                    <a:pt x="0" y="299719"/>
                  </a:lnTo>
                  <a:lnTo>
                    <a:pt x="7620" y="299719"/>
                  </a:lnTo>
                  <a:lnTo>
                    <a:pt x="7620" y="294639"/>
                  </a:lnTo>
                  <a:close/>
                </a:path>
                <a:path w="7620" h="383539">
                  <a:moveTo>
                    <a:pt x="7620" y="288289"/>
                  </a:moveTo>
                  <a:lnTo>
                    <a:pt x="0" y="288289"/>
                  </a:lnTo>
                  <a:lnTo>
                    <a:pt x="0" y="293369"/>
                  </a:lnTo>
                  <a:lnTo>
                    <a:pt x="7620" y="293369"/>
                  </a:lnTo>
                  <a:lnTo>
                    <a:pt x="7620" y="288289"/>
                  </a:lnTo>
                  <a:close/>
                </a:path>
                <a:path w="7620" h="383539">
                  <a:moveTo>
                    <a:pt x="7620" y="281939"/>
                  </a:moveTo>
                  <a:lnTo>
                    <a:pt x="0" y="281939"/>
                  </a:lnTo>
                  <a:lnTo>
                    <a:pt x="0" y="287019"/>
                  </a:lnTo>
                  <a:lnTo>
                    <a:pt x="7620" y="287019"/>
                  </a:lnTo>
                  <a:lnTo>
                    <a:pt x="7620" y="281939"/>
                  </a:lnTo>
                  <a:close/>
                </a:path>
                <a:path w="7620" h="383539">
                  <a:moveTo>
                    <a:pt x="7620" y="278129"/>
                  </a:moveTo>
                  <a:lnTo>
                    <a:pt x="0" y="278129"/>
                  </a:lnTo>
                  <a:lnTo>
                    <a:pt x="0" y="280669"/>
                  </a:lnTo>
                  <a:lnTo>
                    <a:pt x="7620" y="280669"/>
                  </a:lnTo>
                  <a:lnTo>
                    <a:pt x="7620" y="278129"/>
                  </a:lnTo>
                  <a:close/>
                </a:path>
              </a:pathLst>
            </a:custGeom>
            <a:solidFill>
              <a:srgbClr val="0A00FC"/>
            </a:solidFill>
          </p:spPr>
          <p:txBody>
            <a:bodyPr bIns="0" lIns="0" rIns="0" rtlCol="0" tIns="0" wrap="square"/>
            <a:p/>
          </p:txBody>
        </p:sp>
        <p:sp>
          <p:nvSpPr>
            <p:cNvPr id="1051117" name="object 2433"/>
            <p:cNvSpPr/>
            <p:nvPr/>
          </p:nvSpPr>
          <p:spPr>
            <a:xfrm>
              <a:off x="6093460" y="5979160"/>
              <a:ext cx="7620" cy="355600"/>
            </a:xfrm>
            <a:custGeom>
              <a:avLst/>
              <a:ahLst/>
              <a:rect l="l" t="t" r="r" b="b"/>
              <a:pathLst>
                <a:path w="7620" h="355600">
                  <a:moveTo>
                    <a:pt x="7619" y="0"/>
                  </a:moveTo>
                  <a:lnTo>
                    <a:pt x="6350" y="0"/>
                  </a:lnTo>
                  <a:lnTo>
                    <a:pt x="6350" y="2539"/>
                  </a:lnTo>
                  <a:lnTo>
                    <a:pt x="5079" y="2539"/>
                  </a:lnTo>
                  <a:lnTo>
                    <a:pt x="5079" y="3809"/>
                  </a:lnTo>
                  <a:lnTo>
                    <a:pt x="7619" y="3809"/>
                  </a:lnTo>
                  <a:lnTo>
                    <a:pt x="7619" y="0"/>
                  </a:lnTo>
                  <a:close/>
                </a:path>
                <a:path w="7620" h="355600">
                  <a:moveTo>
                    <a:pt x="7619" y="3809"/>
                  </a:moveTo>
                  <a:lnTo>
                    <a:pt x="5079" y="3809"/>
                  </a:lnTo>
                  <a:lnTo>
                    <a:pt x="5079" y="5079"/>
                  </a:lnTo>
                  <a:lnTo>
                    <a:pt x="3810" y="5079"/>
                  </a:lnTo>
                  <a:lnTo>
                    <a:pt x="3810" y="6349"/>
                  </a:lnTo>
                  <a:lnTo>
                    <a:pt x="7619" y="6349"/>
                  </a:lnTo>
                  <a:lnTo>
                    <a:pt x="7619" y="3809"/>
                  </a:lnTo>
                  <a:close/>
                </a:path>
                <a:path w="7620" h="355600">
                  <a:moveTo>
                    <a:pt x="7619" y="6350"/>
                  </a:moveTo>
                  <a:lnTo>
                    <a:pt x="3810" y="6350"/>
                  </a:lnTo>
                  <a:lnTo>
                    <a:pt x="3810" y="7619"/>
                  </a:lnTo>
                  <a:lnTo>
                    <a:pt x="2539" y="7619"/>
                  </a:lnTo>
                  <a:lnTo>
                    <a:pt x="2539" y="10159"/>
                  </a:lnTo>
                  <a:lnTo>
                    <a:pt x="7619" y="10159"/>
                  </a:lnTo>
                  <a:lnTo>
                    <a:pt x="7619" y="6350"/>
                  </a:lnTo>
                  <a:close/>
                </a:path>
                <a:path w="7620" h="355600">
                  <a:moveTo>
                    <a:pt x="7619" y="10159"/>
                  </a:moveTo>
                  <a:lnTo>
                    <a:pt x="1269" y="10159"/>
                  </a:lnTo>
                  <a:lnTo>
                    <a:pt x="1269" y="12699"/>
                  </a:lnTo>
                  <a:lnTo>
                    <a:pt x="7619" y="12699"/>
                  </a:lnTo>
                  <a:lnTo>
                    <a:pt x="7619" y="10159"/>
                  </a:lnTo>
                  <a:close/>
                </a:path>
                <a:path w="7620" h="355600">
                  <a:moveTo>
                    <a:pt x="7619" y="12700"/>
                  </a:moveTo>
                  <a:lnTo>
                    <a:pt x="0" y="12700"/>
                  </a:lnTo>
                  <a:lnTo>
                    <a:pt x="0" y="16509"/>
                  </a:lnTo>
                  <a:lnTo>
                    <a:pt x="7619" y="16509"/>
                  </a:lnTo>
                  <a:lnTo>
                    <a:pt x="7619" y="12700"/>
                  </a:lnTo>
                  <a:close/>
                </a:path>
                <a:path w="7620" h="355600">
                  <a:moveTo>
                    <a:pt x="7619" y="16509"/>
                  </a:moveTo>
                  <a:lnTo>
                    <a:pt x="0" y="16509"/>
                  </a:lnTo>
                  <a:lnTo>
                    <a:pt x="0" y="19049"/>
                  </a:lnTo>
                  <a:lnTo>
                    <a:pt x="7619" y="19049"/>
                  </a:lnTo>
                  <a:lnTo>
                    <a:pt x="7619" y="16509"/>
                  </a:lnTo>
                  <a:close/>
                </a:path>
                <a:path w="7620" h="355600">
                  <a:moveTo>
                    <a:pt x="7619" y="19050"/>
                  </a:moveTo>
                  <a:lnTo>
                    <a:pt x="0" y="19050"/>
                  </a:lnTo>
                  <a:lnTo>
                    <a:pt x="0" y="22859"/>
                  </a:lnTo>
                  <a:lnTo>
                    <a:pt x="7619" y="22859"/>
                  </a:lnTo>
                  <a:lnTo>
                    <a:pt x="7619" y="19050"/>
                  </a:lnTo>
                  <a:close/>
                </a:path>
                <a:path w="7620" h="355600">
                  <a:moveTo>
                    <a:pt x="7619" y="22859"/>
                  </a:moveTo>
                  <a:lnTo>
                    <a:pt x="0" y="22859"/>
                  </a:lnTo>
                  <a:lnTo>
                    <a:pt x="0" y="25399"/>
                  </a:lnTo>
                  <a:lnTo>
                    <a:pt x="7619" y="25399"/>
                  </a:lnTo>
                  <a:lnTo>
                    <a:pt x="7619" y="22859"/>
                  </a:lnTo>
                  <a:close/>
                </a:path>
                <a:path w="7620" h="355600">
                  <a:moveTo>
                    <a:pt x="7619" y="25400"/>
                  </a:moveTo>
                  <a:lnTo>
                    <a:pt x="0" y="25400"/>
                  </a:lnTo>
                  <a:lnTo>
                    <a:pt x="0" y="29209"/>
                  </a:lnTo>
                  <a:lnTo>
                    <a:pt x="7619" y="29209"/>
                  </a:lnTo>
                  <a:lnTo>
                    <a:pt x="7619" y="25400"/>
                  </a:lnTo>
                  <a:close/>
                </a:path>
                <a:path w="7620" h="355600">
                  <a:moveTo>
                    <a:pt x="7619" y="29209"/>
                  </a:moveTo>
                  <a:lnTo>
                    <a:pt x="0" y="29209"/>
                  </a:lnTo>
                  <a:lnTo>
                    <a:pt x="0" y="31749"/>
                  </a:lnTo>
                  <a:lnTo>
                    <a:pt x="7619" y="31749"/>
                  </a:lnTo>
                  <a:lnTo>
                    <a:pt x="7619" y="29209"/>
                  </a:lnTo>
                  <a:close/>
                </a:path>
                <a:path w="7620" h="355600">
                  <a:moveTo>
                    <a:pt x="7619" y="31750"/>
                  </a:moveTo>
                  <a:lnTo>
                    <a:pt x="0" y="31750"/>
                  </a:lnTo>
                  <a:lnTo>
                    <a:pt x="0" y="38099"/>
                  </a:lnTo>
                  <a:lnTo>
                    <a:pt x="7619" y="38099"/>
                  </a:lnTo>
                  <a:lnTo>
                    <a:pt x="7619" y="31750"/>
                  </a:lnTo>
                  <a:close/>
                </a:path>
                <a:path w="7620" h="355600">
                  <a:moveTo>
                    <a:pt x="7619" y="38100"/>
                  </a:moveTo>
                  <a:lnTo>
                    <a:pt x="0" y="38100"/>
                  </a:lnTo>
                  <a:lnTo>
                    <a:pt x="0" y="41909"/>
                  </a:lnTo>
                  <a:lnTo>
                    <a:pt x="7619" y="41909"/>
                  </a:lnTo>
                  <a:lnTo>
                    <a:pt x="7619" y="38100"/>
                  </a:lnTo>
                  <a:close/>
                </a:path>
                <a:path w="7620" h="355600">
                  <a:moveTo>
                    <a:pt x="7619" y="41909"/>
                  </a:moveTo>
                  <a:lnTo>
                    <a:pt x="0" y="41909"/>
                  </a:lnTo>
                  <a:lnTo>
                    <a:pt x="0" y="44449"/>
                  </a:lnTo>
                  <a:lnTo>
                    <a:pt x="7619" y="44449"/>
                  </a:lnTo>
                  <a:lnTo>
                    <a:pt x="7619" y="41909"/>
                  </a:lnTo>
                  <a:close/>
                </a:path>
                <a:path w="7620" h="355600">
                  <a:moveTo>
                    <a:pt x="7619" y="44450"/>
                  </a:moveTo>
                  <a:lnTo>
                    <a:pt x="0" y="44450"/>
                  </a:lnTo>
                  <a:lnTo>
                    <a:pt x="0" y="48259"/>
                  </a:lnTo>
                  <a:lnTo>
                    <a:pt x="7619" y="48259"/>
                  </a:lnTo>
                  <a:lnTo>
                    <a:pt x="7619" y="44450"/>
                  </a:lnTo>
                  <a:close/>
                </a:path>
                <a:path w="7620" h="355600">
                  <a:moveTo>
                    <a:pt x="7619" y="48259"/>
                  </a:moveTo>
                  <a:lnTo>
                    <a:pt x="0" y="48259"/>
                  </a:lnTo>
                  <a:lnTo>
                    <a:pt x="0" y="50799"/>
                  </a:lnTo>
                  <a:lnTo>
                    <a:pt x="7619" y="50799"/>
                  </a:lnTo>
                  <a:lnTo>
                    <a:pt x="7619" y="48259"/>
                  </a:lnTo>
                  <a:close/>
                </a:path>
                <a:path w="7620" h="355600">
                  <a:moveTo>
                    <a:pt x="7619" y="50800"/>
                  </a:moveTo>
                  <a:lnTo>
                    <a:pt x="0" y="50800"/>
                  </a:lnTo>
                  <a:lnTo>
                    <a:pt x="0" y="54609"/>
                  </a:lnTo>
                  <a:lnTo>
                    <a:pt x="7619" y="54609"/>
                  </a:lnTo>
                  <a:lnTo>
                    <a:pt x="7619" y="50800"/>
                  </a:lnTo>
                  <a:close/>
                </a:path>
                <a:path w="7620" h="355600">
                  <a:moveTo>
                    <a:pt x="7619" y="54609"/>
                  </a:moveTo>
                  <a:lnTo>
                    <a:pt x="0" y="54609"/>
                  </a:lnTo>
                  <a:lnTo>
                    <a:pt x="0" y="88899"/>
                  </a:lnTo>
                  <a:lnTo>
                    <a:pt x="7619" y="88899"/>
                  </a:lnTo>
                  <a:lnTo>
                    <a:pt x="7619" y="54609"/>
                  </a:lnTo>
                  <a:close/>
                </a:path>
                <a:path w="7620" h="355600">
                  <a:moveTo>
                    <a:pt x="7619" y="88900"/>
                  </a:moveTo>
                  <a:lnTo>
                    <a:pt x="0" y="88900"/>
                  </a:lnTo>
                  <a:lnTo>
                    <a:pt x="0" y="158749"/>
                  </a:lnTo>
                  <a:lnTo>
                    <a:pt x="7619" y="158749"/>
                  </a:lnTo>
                  <a:lnTo>
                    <a:pt x="7619" y="88900"/>
                  </a:lnTo>
                  <a:close/>
                </a:path>
                <a:path w="7620" h="355600">
                  <a:moveTo>
                    <a:pt x="7619" y="158749"/>
                  </a:moveTo>
                  <a:lnTo>
                    <a:pt x="0" y="158749"/>
                  </a:lnTo>
                  <a:lnTo>
                    <a:pt x="0" y="261619"/>
                  </a:lnTo>
                  <a:lnTo>
                    <a:pt x="7619" y="261619"/>
                  </a:lnTo>
                  <a:lnTo>
                    <a:pt x="7619" y="158749"/>
                  </a:lnTo>
                  <a:close/>
                </a:path>
                <a:path w="7620" h="355600">
                  <a:moveTo>
                    <a:pt x="7619" y="349249"/>
                  </a:moveTo>
                  <a:lnTo>
                    <a:pt x="5079" y="349249"/>
                  </a:lnTo>
                  <a:lnTo>
                    <a:pt x="5079" y="351789"/>
                  </a:lnTo>
                  <a:lnTo>
                    <a:pt x="6350" y="351789"/>
                  </a:lnTo>
                  <a:lnTo>
                    <a:pt x="6350" y="355599"/>
                  </a:lnTo>
                  <a:lnTo>
                    <a:pt x="7619" y="355599"/>
                  </a:lnTo>
                  <a:lnTo>
                    <a:pt x="7619" y="349249"/>
                  </a:lnTo>
                  <a:close/>
                </a:path>
                <a:path w="7620" h="355600">
                  <a:moveTo>
                    <a:pt x="7619" y="342899"/>
                  </a:moveTo>
                  <a:lnTo>
                    <a:pt x="1269" y="342899"/>
                  </a:lnTo>
                  <a:lnTo>
                    <a:pt x="1269" y="344169"/>
                  </a:lnTo>
                  <a:lnTo>
                    <a:pt x="2539" y="344169"/>
                  </a:lnTo>
                  <a:lnTo>
                    <a:pt x="2539" y="347980"/>
                  </a:lnTo>
                  <a:lnTo>
                    <a:pt x="7619" y="347980"/>
                  </a:lnTo>
                  <a:lnTo>
                    <a:pt x="7619" y="342899"/>
                  </a:lnTo>
                  <a:close/>
                </a:path>
                <a:path w="7620" h="355600">
                  <a:moveTo>
                    <a:pt x="7619" y="336549"/>
                  </a:moveTo>
                  <a:lnTo>
                    <a:pt x="0" y="336549"/>
                  </a:lnTo>
                  <a:lnTo>
                    <a:pt x="0" y="342899"/>
                  </a:lnTo>
                  <a:lnTo>
                    <a:pt x="1269" y="342899"/>
                  </a:lnTo>
                  <a:lnTo>
                    <a:pt x="1269" y="341629"/>
                  </a:lnTo>
                  <a:lnTo>
                    <a:pt x="7619" y="341629"/>
                  </a:lnTo>
                  <a:lnTo>
                    <a:pt x="7619" y="336549"/>
                  </a:lnTo>
                  <a:close/>
                </a:path>
                <a:path w="7620" h="355600">
                  <a:moveTo>
                    <a:pt x="7619" y="330199"/>
                  </a:moveTo>
                  <a:lnTo>
                    <a:pt x="0" y="330199"/>
                  </a:lnTo>
                  <a:lnTo>
                    <a:pt x="0" y="335279"/>
                  </a:lnTo>
                  <a:lnTo>
                    <a:pt x="7619" y="335279"/>
                  </a:lnTo>
                  <a:lnTo>
                    <a:pt x="7619" y="330199"/>
                  </a:lnTo>
                  <a:close/>
                </a:path>
                <a:path w="7620" h="355600">
                  <a:moveTo>
                    <a:pt x="7619" y="323849"/>
                  </a:moveTo>
                  <a:lnTo>
                    <a:pt x="0" y="323849"/>
                  </a:lnTo>
                  <a:lnTo>
                    <a:pt x="0" y="328929"/>
                  </a:lnTo>
                  <a:lnTo>
                    <a:pt x="7619" y="328929"/>
                  </a:lnTo>
                  <a:lnTo>
                    <a:pt x="7619" y="323849"/>
                  </a:lnTo>
                  <a:close/>
                </a:path>
                <a:path w="7620" h="355600">
                  <a:moveTo>
                    <a:pt x="7619" y="317499"/>
                  </a:moveTo>
                  <a:lnTo>
                    <a:pt x="0" y="317499"/>
                  </a:lnTo>
                  <a:lnTo>
                    <a:pt x="0" y="322579"/>
                  </a:lnTo>
                  <a:lnTo>
                    <a:pt x="7619" y="322579"/>
                  </a:lnTo>
                  <a:lnTo>
                    <a:pt x="7619" y="317499"/>
                  </a:lnTo>
                  <a:close/>
                </a:path>
                <a:path w="7620" h="355600">
                  <a:moveTo>
                    <a:pt x="7619" y="311149"/>
                  </a:moveTo>
                  <a:lnTo>
                    <a:pt x="0" y="311149"/>
                  </a:lnTo>
                  <a:lnTo>
                    <a:pt x="0" y="316229"/>
                  </a:lnTo>
                  <a:lnTo>
                    <a:pt x="7619" y="316229"/>
                  </a:lnTo>
                  <a:lnTo>
                    <a:pt x="7619" y="311149"/>
                  </a:lnTo>
                  <a:close/>
                </a:path>
                <a:path w="7620" h="355600">
                  <a:moveTo>
                    <a:pt x="7619" y="304799"/>
                  </a:moveTo>
                  <a:lnTo>
                    <a:pt x="0" y="304799"/>
                  </a:lnTo>
                  <a:lnTo>
                    <a:pt x="0" y="309879"/>
                  </a:lnTo>
                  <a:lnTo>
                    <a:pt x="7619" y="309879"/>
                  </a:lnTo>
                  <a:lnTo>
                    <a:pt x="7619" y="304799"/>
                  </a:lnTo>
                  <a:close/>
                </a:path>
                <a:path w="7620" h="355600">
                  <a:moveTo>
                    <a:pt x="7619" y="298449"/>
                  </a:moveTo>
                  <a:lnTo>
                    <a:pt x="0" y="298449"/>
                  </a:lnTo>
                  <a:lnTo>
                    <a:pt x="0" y="303529"/>
                  </a:lnTo>
                  <a:lnTo>
                    <a:pt x="7619" y="303529"/>
                  </a:lnTo>
                  <a:lnTo>
                    <a:pt x="7619" y="298449"/>
                  </a:lnTo>
                  <a:close/>
                </a:path>
                <a:path w="7620" h="355600">
                  <a:moveTo>
                    <a:pt x="7619" y="292099"/>
                  </a:moveTo>
                  <a:lnTo>
                    <a:pt x="0" y="292099"/>
                  </a:lnTo>
                  <a:lnTo>
                    <a:pt x="0" y="297180"/>
                  </a:lnTo>
                  <a:lnTo>
                    <a:pt x="7619" y="297180"/>
                  </a:lnTo>
                  <a:lnTo>
                    <a:pt x="7619" y="292099"/>
                  </a:lnTo>
                  <a:close/>
                </a:path>
                <a:path w="7620" h="355600">
                  <a:moveTo>
                    <a:pt x="7619" y="285749"/>
                  </a:moveTo>
                  <a:lnTo>
                    <a:pt x="0" y="285749"/>
                  </a:lnTo>
                  <a:lnTo>
                    <a:pt x="0" y="290830"/>
                  </a:lnTo>
                  <a:lnTo>
                    <a:pt x="7619" y="290830"/>
                  </a:lnTo>
                  <a:lnTo>
                    <a:pt x="7619" y="285749"/>
                  </a:lnTo>
                  <a:close/>
                </a:path>
                <a:path w="7620" h="355600">
                  <a:moveTo>
                    <a:pt x="7619" y="279399"/>
                  </a:moveTo>
                  <a:lnTo>
                    <a:pt x="0" y="279399"/>
                  </a:lnTo>
                  <a:lnTo>
                    <a:pt x="0" y="284479"/>
                  </a:lnTo>
                  <a:lnTo>
                    <a:pt x="7619" y="284479"/>
                  </a:lnTo>
                  <a:lnTo>
                    <a:pt x="7619" y="279399"/>
                  </a:lnTo>
                  <a:close/>
                </a:path>
                <a:path w="7620" h="355600">
                  <a:moveTo>
                    <a:pt x="7619" y="273049"/>
                  </a:moveTo>
                  <a:lnTo>
                    <a:pt x="0" y="273049"/>
                  </a:lnTo>
                  <a:lnTo>
                    <a:pt x="0" y="278129"/>
                  </a:lnTo>
                  <a:lnTo>
                    <a:pt x="7619" y="278129"/>
                  </a:lnTo>
                  <a:lnTo>
                    <a:pt x="7619" y="273049"/>
                  </a:lnTo>
                  <a:close/>
                </a:path>
                <a:path w="7620" h="355600">
                  <a:moveTo>
                    <a:pt x="7619" y="266699"/>
                  </a:moveTo>
                  <a:lnTo>
                    <a:pt x="0" y="266699"/>
                  </a:lnTo>
                  <a:lnTo>
                    <a:pt x="0" y="271779"/>
                  </a:lnTo>
                  <a:lnTo>
                    <a:pt x="7619" y="271779"/>
                  </a:lnTo>
                  <a:lnTo>
                    <a:pt x="7619" y="266699"/>
                  </a:lnTo>
                  <a:close/>
                </a:path>
                <a:path w="7620" h="355600">
                  <a:moveTo>
                    <a:pt x="7619" y="262889"/>
                  </a:moveTo>
                  <a:lnTo>
                    <a:pt x="0" y="262889"/>
                  </a:lnTo>
                  <a:lnTo>
                    <a:pt x="0" y="265429"/>
                  </a:lnTo>
                  <a:lnTo>
                    <a:pt x="7619" y="265429"/>
                  </a:lnTo>
                  <a:lnTo>
                    <a:pt x="7619" y="262889"/>
                  </a:lnTo>
                  <a:close/>
                </a:path>
              </a:pathLst>
            </a:custGeom>
            <a:solidFill>
              <a:srgbClr val="0900FC"/>
            </a:solidFill>
          </p:spPr>
          <p:txBody>
            <a:bodyPr bIns="0" lIns="0" rIns="0" rtlCol="0" tIns="0" wrap="square"/>
            <a:p/>
          </p:txBody>
        </p:sp>
        <p:sp>
          <p:nvSpPr>
            <p:cNvPr id="1051118" name="object 2434"/>
            <p:cNvSpPr/>
            <p:nvPr/>
          </p:nvSpPr>
          <p:spPr>
            <a:xfrm>
              <a:off x="6087110" y="5994400"/>
              <a:ext cx="6350" cy="323850"/>
            </a:xfrm>
            <a:custGeom>
              <a:avLst/>
              <a:ahLst/>
              <a:rect l="l" t="t" r="r" b="b"/>
              <a:pathLst>
                <a:path w="6350" h="323850">
                  <a:moveTo>
                    <a:pt x="6350" y="0"/>
                  </a:moveTo>
                  <a:lnTo>
                    <a:pt x="5079" y="0"/>
                  </a:lnTo>
                  <a:lnTo>
                    <a:pt x="5079" y="1269"/>
                  </a:lnTo>
                  <a:lnTo>
                    <a:pt x="6350" y="1269"/>
                  </a:lnTo>
                  <a:lnTo>
                    <a:pt x="6350" y="0"/>
                  </a:lnTo>
                  <a:close/>
                </a:path>
                <a:path w="6350" h="323850">
                  <a:moveTo>
                    <a:pt x="6350" y="1270"/>
                  </a:moveTo>
                  <a:lnTo>
                    <a:pt x="5079" y="1270"/>
                  </a:lnTo>
                  <a:lnTo>
                    <a:pt x="5079" y="3809"/>
                  </a:lnTo>
                  <a:lnTo>
                    <a:pt x="6350" y="3809"/>
                  </a:lnTo>
                  <a:lnTo>
                    <a:pt x="6350" y="1270"/>
                  </a:lnTo>
                  <a:close/>
                </a:path>
                <a:path w="6350" h="323850">
                  <a:moveTo>
                    <a:pt x="6350" y="3810"/>
                  </a:moveTo>
                  <a:lnTo>
                    <a:pt x="3810" y="3810"/>
                  </a:lnTo>
                  <a:lnTo>
                    <a:pt x="3810" y="6350"/>
                  </a:lnTo>
                  <a:lnTo>
                    <a:pt x="2539" y="6350"/>
                  </a:lnTo>
                  <a:lnTo>
                    <a:pt x="2539" y="7619"/>
                  </a:lnTo>
                  <a:lnTo>
                    <a:pt x="6350" y="7619"/>
                  </a:lnTo>
                  <a:lnTo>
                    <a:pt x="6350" y="3810"/>
                  </a:lnTo>
                  <a:close/>
                </a:path>
                <a:path w="6350" h="323850">
                  <a:moveTo>
                    <a:pt x="6350" y="7620"/>
                  </a:moveTo>
                  <a:lnTo>
                    <a:pt x="2539" y="7620"/>
                  </a:lnTo>
                  <a:lnTo>
                    <a:pt x="2539" y="8890"/>
                  </a:lnTo>
                  <a:lnTo>
                    <a:pt x="1269" y="8890"/>
                  </a:lnTo>
                  <a:lnTo>
                    <a:pt x="1269" y="10159"/>
                  </a:lnTo>
                  <a:lnTo>
                    <a:pt x="6350" y="10159"/>
                  </a:lnTo>
                  <a:lnTo>
                    <a:pt x="6350" y="7620"/>
                  </a:lnTo>
                  <a:close/>
                </a:path>
                <a:path w="6350" h="323850">
                  <a:moveTo>
                    <a:pt x="6350" y="10160"/>
                  </a:moveTo>
                  <a:lnTo>
                    <a:pt x="1269" y="10160"/>
                  </a:lnTo>
                  <a:lnTo>
                    <a:pt x="1269" y="11430"/>
                  </a:lnTo>
                  <a:lnTo>
                    <a:pt x="0" y="11430"/>
                  </a:lnTo>
                  <a:lnTo>
                    <a:pt x="0" y="13969"/>
                  </a:lnTo>
                  <a:lnTo>
                    <a:pt x="6350" y="13969"/>
                  </a:lnTo>
                  <a:lnTo>
                    <a:pt x="6350" y="10160"/>
                  </a:lnTo>
                  <a:close/>
                </a:path>
                <a:path w="6350" h="323850">
                  <a:moveTo>
                    <a:pt x="6350" y="13970"/>
                  </a:moveTo>
                  <a:lnTo>
                    <a:pt x="0" y="13970"/>
                  </a:lnTo>
                  <a:lnTo>
                    <a:pt x="0" y="16509"/>
                  </a:lnTo>
                  <a:lnTo>
                    <a:pt x="6350" y="16509"/>
                  </a:lnTo>
                  <a:lnTo>
                    <a:pt x="6350" y="13970"/>
                  </a:lnTo>
                  <a:close/>
                </a:path>
                <a:path w="6350" h="323850">
                  <a:moveTo>
                    <a:pt x="6350" y="16510"/>
                  </a:moveTo>
                  <a:lnTo>
                    <a:pt x="0" y="16510"/>
                  </a:lnTo>
                  <a:lnTo>
                    <a:pt x="0" y="22859"/>
                  </a:lnTo>
                  <a:lnTo>
                    <a:pt x="6350" y="22859"/>
                  </a:lnTo>
                  <a:lnTo>
                    <a:pt x="6350" y="16510"/>
                  </a:lnTo>
                  <a:close/>
                </a:path>
                <a:path w="6350" h="323850">
                  <a:moveTo>
                    <a:pt x="6350" y="22860"/>
                  </a:moveTo>
                  <a:lnTo>
                    <a:pt x="0" y="22860"/>
                  </a:lnTo>
                  <a:lnTo>
                    <a:pt x="0" y="26669"/>
                  </a:lnTo>
                  <a:lnTo>
                    <a:pt x="6350" y="26669"/>
                  </a:lnTo>
                  <a:lnTo>
                    <a:pt x="6350" y="22860"/>
                  </a:lnTo>
                  <a:close/>
                </a:path>
                <a:path w="6350" h="323850">
                  <a:moveTo>
                    <a:pt x="6350" y="26670"/>
                  </a:moveTo>
                  <a:lnTo>
                    <a:pt x="0" y="26670"/>
                  </a:lnTo>
                  <a:lnTo>
                    <a:pt x="0" y="29209"/>
                  </a:lnTo>
                  <a:lnTo>
                    <a:pt x="6350" y="29209"/>
                  </a:lnTo>
                  <a:lnTo>
                    <a:pt x="6350" y="26670"/>
                  </a:lnTo>
                  <a:close/>
                </a:path>
                <a:path w="6350" h="323850">
                  <a:moveTo>
                    <a:pt x="6350" y="29210"/>
                  </a:moveTo>
                  <a:lnTo>
                    <a:pt x="0" y="29210"/>
                  </a:lnTo>
                  <a:lnTo>
                    <a:pt x="0" y="33019"/>
                  </a:lnTo>
                  <a:lnTo>
                    <a:pt x="6350" y="33019"/>
                  </a:lnTo>
                  <a:lnTo>
                    <a:pt x="6350" y="29210"/>
                  </a:lnTo>
                  <a:close/>
                </a:path>
                <a:path w="6350" h="323850">
                  <a:moveTo>
                    <a:pt x="6350" y="33020"/>
                  </a:moveTo>
                  <a:lnTo>
                    <a:pt x="0" y="33020"/>
                  </a:lnTo>
                  <a:lnTo>
                    <a:pt x="0" y="35559"/>
                  </a:lnTo>
                  <a:lnTo>
                    <a:pt x="6350" y="35559"/>
                  </a:lnTo>
                  <a:lnTo>
                    <a:pt x="6350" y="33020"/>
                  </a:lnTo>
                  <a:close/>
                </a:path>
                <a:path w="6350" h="323850">
                  <a:moveTo>
                    <a:pt x="6350" y="35560"/>
                  </a:moveTo>
                  <a:lnTo>
                    <a:pt x="0" y="35560"/>
                  </a:lnTo>
                  <a:lnTo>
                    <a:pt x="0" y="39369"/>
                  </a:lnTo>
                  <a:lnTo>
                    <a:pt x="6350" y="39369"/>
                  </a:lnTo>
                  <a:lnTo>
                    <a:pt x="6350" y="35560"/>
                  </a:lnTo>
                  <a:close/>
                </a:path>
                <a:path w="6350" h="323850">
                  <a:moveTo>
                    <a:pt x="6350" y="39370"/>
                  </a:moveTo>
                  <a:lnTo>
                    <a:pt x="0" y="39370"/>
                  </a:lnTo>
                  <a:lnTo>
                    <a:pt x="0" y="73659"/>
                  </a:lnTo>
                  <a:lnTo>
                    <a:pt x="6350" y="73659"/>
                  </a:lnTo>
                  <a:lnTo>
                    <a:pt x="6350" y="39370"/>
                  </a:lnTo>
                  <a:close/>
                </a:path>
                <a:path w="6350" h="323850">
                  <a:moveTo>
                    <a:pt x="6350" y="73660"/>
                  </a:moveTo>
                  <a:lnTo>
                    <a:pt x="0" y="73660"/>
                  </a:lnTo>
                  <a:lnTo>
                    <a:pt x="0" y="143509"/>
                  </a:lnTo>
                  <a:lnTo>
                    <a:pt x="6350" y="143509"/>
                  </a:lnTo>
                  <a:lnTo>
                    <a:pt x="6350" y="73660"/>
                  </a:lnTo>
                  <a:close/>
                </a:path>
                <a:path w="6350" h="323850">
                  <a:moveTo>
                    <a:pt x="6350" y="143510"/>
                  </a:moveTo>
                  <a:lnTo>
                    <a:pt x="0" y="143510"/>
                  </a:lnTo>
                  <a:lnTo>
                    <a:pt x="0" y="246379"/>
                  </a:lnTo>
                  <a:lnTo>
                    <a:pt x="6350" y="246379"/>
                  </a:lnTo>
                  <a:lnTo>
                    <a:pt x="6350" y="143510"/>
                  </a:lnTo>
                  <a:close/>
                </a:path>
                <a:path w="6350" h="323850">
                  <a:moveTo>
                    <a:pt x="6350" y="321309"/>
                  </a:moveTo>
                  <a:lnTo>
                    <a:pt x="5079" y="321309"/>
                  </a:lnTo>
                  <a:lnTo>
                    <a:pt x="5079" y="323850"/>
                  </a:lnTo>
                  <a:lnTo>
                    <a:pt x="6350" y="323850"/>
                  </a:lnTo>
                  <a:lnTo>
                    <a:pt x="6350" y="321309"/>
                  </a:lnTo>
                  <a:close/>
                </a:path>
                <a:path w="6350" h="323850">
                  <a:moveTo>
                    <a:pt x="6350" y="314959"/>
                  </a:moveTo>
                  <a:lnTo>
                    <a:pt x="2539" y="314959"/>
                  </a:lnTo>
                  <a:lnTo>
                    <a:pt x="2539" y="320040"/>
                  </a:lnTo>
                  <a:lnTo>
                    <a:pt x="6350" y="320040"/>
                  </a:lnTo>
                  <a:lnTo>
                    <a:pt x="6350" y="314959"/>
                  </a:lnTo>
                  <a:close/>
                </a:path>
                <a:path w="6350" h="323850">
                  <a:moveTo>
                    <a:pt x="6350" y="308609"/>
                  </a:moveTo>
                  <a:lnTo>
                    <a:pt x="0" y="308609"/>
                  </a:lnTo>
                  <a:lnTo>
                    <a:pt x="0" y="313690"/>
                  </a:lnTo>
                  <a:lnTo>
                    <a:pt x="6350" y="313690"/>
                  </a:lnTo>
                  <a:lnTo>
                    <a:pt x="6350" y="308609"/>
                  </a:lnTo>
                  <a:close/>
                </a:path>
                <a:path w="6350" h="323850">
                  <a:moveTo>
                    <a:pt x="6350" y="302260"/>
                  </a:moveTo>
                  <a:lnTo>
                    <a:pt x="0" y="302260"/>
                  </a:lnTo>
                  <a:lnTo>
                    <a:pt x="0" y="307340"/>
                  </a:lnTo>
                  <a:lnTo>
                    <a:pt x="6350" y="307340"/>
                  </a:lnTo>
                  <a:lnTo>
                    <a:pt x="6350" y="302260"/>
                  </a:lnTo>
                  <a:close/>
                </a:path>
                <a:path w="6350" h="323850">
                  <a:moveTo>
                    <a:pt x="6350" y="295909"/>
                  </a:moveTo>
                  <a:lnTo>
                    <a:pt x="0" y="295909"/>
                  </a:lnTo>
                  <a:lnTo>
                    <a:pt x="0" y="300990"/>
                  </a:lnTo>
                  <a:lnTo>
                    <a:pt x="6350" y="300990"/>
                  </a:lnTo>
                  <a:lnTo>
                    <a:pt x="6350" y="295909"/>
                  </a:lnTo>
                  <a:close/>
                </a:path>
                <a:path w="6350" h="323850">
                  <a:moveTo>
                    <a:pt x="6350" y="289559"/>
                  </a:moveTo>
                  <a:lnTo>
                    <a:pt x="0" y="289559"/>
                  </a:lnTo>
                  <a:lnTo>
                    <a:pt x="0" y="294640"/>
                  </a:lnTo>
                  <a:lnTo>
                    <a:pt x="6350" y="294640"/>
                  </a:lnTo>
                  <a:lnTo>
                    <a:pt x="6350" y="289559"/>
                  </a:lnTo>
                  <a:close/>
                </a:path>
                <a:path w="6350" h="323850">
                  <a:moveTo>
                    <a:pt x="6350" y="283209"/>
                  </a:moveTo>
                  <a:lnTo>
                    <a:pt x="0" y="283209"/>
                  </a:lnTo>
                  <a:lnTo>
                    <a:pt x="0" y="288290"/>
                  </a:lnTo>
                  <a:lnTo>
                    <a:pt x="6350" y="288290"/>
                  </a:lnTo>
                  <a:lnTo>
                    <a:pt x="6350" y="283209"/>
                  </a:lnTo>
                  <a:close/>
                </a:path>
                <a:path w="6350" h="323850">
                  <a:moveTo>
                    <a:pt x="6350" y="276859"/>
                  </a:moveTo>
                  <a:lnTo>
                    <a:pt x="0" y="276859"/>
                  </a:lnTo>
                  <a:lnTo>
                    <a:pt x="0" y="281940"/>
                  </a:lnTo>
                  <a:lnTo>
                    <a:pt x="6350" y="281940"/>
                  </a:lnTo>
                  <a:lnTo>
                    <a:pt x="6350" y="276859"/>
                  </a:lnTo>
                  <a:close/>
                </a:path>
                <a:path w="6350" h="323850">
                  <a:moveTo>
                    <a:pt x="6350" y="270509"/>
                  </a:moveTo>
                  <a:lnTo>
                    <a:pt x="0" y="270509"/>
                  </a:lnTo>
                  <a:lnTo>
                    <a:pt x="0" y="275590"/>
                  </a:lnTo>
                  <a:lnTo>
                    <a:pt x="6350" y="275590"/>
                  </a:lnTo>
                  <a:lnTo>
                    <a:pt x="6350" y="270509"/>
                  </a:lnTo>
                  <a:close/>
                </a:path>
                <a:path w="6350" h="323850">
                  <a:moveTo>
                    <a:pt x="6350" y="264159"/>
                  </a:moveTo>
                  <a:lnTo>
                    <a:pt x="0" y="264159"/>
                  </a:lnTo>
                  <a:lnTo>
                    <a:pt x="0" y="269240"/>
                  </a:lnTo>
                  <a:lnTo>
                    <a:pt x="6350" y="269240"/>
                  </a:lnTo>
                  <a:lnTo>
                    <a:pt x="6350" y="264159"/>
                  </a:lnTo>
                  <a:close/>
                </a:path>
                <a:path w="6350" h="323850">
                  <a:moveTo>
                    <a:pt x="6350" y="257809"/>
                  </a:moveTo>
                  <a:lnTo>
                    <a:pt x="0" y="257809"/>
                  </a:lnTo>
                  <a:lnTo>
                    <a:pt x="0" y="262890"/>
                  </a:lnTo>
                  <a:lnTo>
                    <a:pt x="6350" y="262890"/>
                  </a:lnTo>
                  <a:lnTo>
                    <a:pt x="6350" y="257809"/>
                  </a:lnTo>
                  <a:close/>
                </a:path>
                <a:path w="6350" h="323850">
                  <a:moveTo>
                    <a:pt x="6350" y="251459"/>
                  </a:moveTo>
                  <a:lnTo>
                    <a:pt x="0" y="251459"/>
                  </a:lnTo>
                  <a:lnTo>
                    <a:pt x="0" y="256540"/>
                  </a:lnTo>
                  <a:lnTo>
                    <a:pt x="6350" y="256540"/>
                  </a:lnTo>
                  <a:lnTo>
                    <a:pt x="6350" y="251459"/>
                  </a:lnTo>
                  <a:close/>
                </a:path>
                <a:path w="6350" h="323850">
                  <a:moveTo>
                    <a:pt x="6350" y="247650"/>
                  </a:moveTo>
                  <a:lnTo>
                    <a:pt x="0" y="247650"/>
                  </a:lnTo>
                  <a:lnTo>
                    <a:pt x="0" y="250190"/>
                  </a:lnTo>
                  <a:lnTo>
                    <a:pt x="6350" y="250190"/>
                  </a:lnTo>
                  <a:lnTo>
                    <a:pt x="6350" y="247650"/>
                  </a:lnTo>
                  <a:close/>
                </a:path>
              </a:pathLst>
            </a:custGeom>
            <a:solidFill>
              <a:srgbClr val="0800FD"/>
            </a:solidFill>
          </p:spPr>
          <p:txBody>
            <a:bodyPr bIns="0" lIns="0" rIns="0" rtlCol="0" tIns="0" wrap="square"/>
            <a:p/>
          </p:txBody>
        </p:sp>
        <p:sp>
          <p:nvSpPr>
            <p:cNvPr id="1051119" name="object 2435"/>
            <p:cNvSpPr/>
            <p:nvPr/>
          </p:nvSpPr>
          <p:spPr>
            <a:xfrm>
              <a:off x="6079490" y="6008370"/>
              <a:ext cx="7620" cy="295910"/>
            </a:xfrm>
            <a:custGeom>
              <a:avLst/>
              <a:ahLst/>
              <a:rect l="l" t="t" r="r" b="b"/>
              <a:pathLst>
                <a:path w="7620" h="295910">
                  <a:moveTo>
                    <a:pt x="7620" y="0"/>
                  </a:moveTo>
                  <a:lnTo>
                    <a:pt x="6350" y="0"/>
                  </a:lnTo>
                  <a:lnTo>
                    <a:pt x="6350" y="2539"/>
                  </a:lnTo>
                  <a:lnTo>
                    <a:pt x="7620" y="2539"/>
                  </a:lnTo>
                  <a:lnTo>
                    <a:pt x="7620" y="0"/>
                  </a:lnTo>
                  <a:close/>
                </a:path>
                <a:path w="7620" h="295910">
                  <a:moveTo>
                    <a:pt x="7620" y="2539"/>
                  </a:moveTo>
                  <a:lnTo>
                    <a:pt x="5080" y="2539"/>
                  </a:lnTo>
                  <a:lnTo>
                    <a:pt x="5080" y="5079"/>
                  </a:lnTo>
                  <a:lnTo>
                    <a:pt x="3810" y="5079"/>
                  </a:lnTo>
                  <a:lnTo>
                    <a:pt x="3810" y="6349"/>
                  </a:lnTo>
                  <a:lnTo>
                    <a:pt x="7620" y="6349"/>
                  </a:lnTo>
                  <a:lnTo>
                    <a:pt x="7620" y="2539"/>
                  </a:lnTo>
                  <a:close/>
                </a:path>
                <a:path w="7620" h="295910">
                  <a:moveTo>
                    <a:pt x="7620" y="6349"/>
                  </a:moveTo>
                  <a:lnTo>
                    <a:pt x="3810" y="6349"/>
                  </a:lnTo>
                  <a:lnTo>
                    <a:pt x="3810" y="7619"/>
                  </a:lnTo>
                  <a:lnTo>
                    <a:pt x="2539" y="7619"/>
                  </a:lnTo>
                  <a:lnTo>
                    <a:pt x="2539" y="8889"/>
                  </a:lnTo>
                  <a:lnTo>
                    <a:pt x="7620" y="8889"/>
                  </a:lnTo>
                  <a:lnTo>
                    <a:pt x="7620" y="6349"/>
                  </a:lnTo>
                  <a:close/>
                </a:path>
                <a:path w="7620" h="295910">
                  <a:moveTo>
                    <a:pt x="7620" y="8889"/>
                  </a:moveTo>
                  <a:lnTo>
                    <a:pt x="2539" y="8889"/>
                  </a:lnTo>
                  <a:lnTo>
                    <a:pt x="2539" y="11429"/>
                  </a:lnTo>
                  <a:lnTo>
                    <a:pt x="1270" y="11429"/>
                  </a:lnTo>
                  <a:lnTo>
                    <a:pt x="1270" y="12699"/>
                  </a:lnTo>
                  <a:lnTo>
                    <a:pt x="7620" y="12699"/>
                  </a:lnTo>
                  <a:lnTo>
                    <a:pt x="7620" y="8889"/>
                  </a:lnTo>
                  <a:close/>
                </a:path>
                <a:path w="7620" h="295910">
                  <a:moveTo>
                    <a:pt x="7620" y="12699"/>
                  </a:moveTo>
                  <a:lnTo>
                    <a:pt x="1270" y="12699"/>
                  </a:lnTo>
                  <a:lnTo>
                    <a:pt x="1270" y="15239"/>
                  </a:lnTo>
                  <a:lnTo>
                    <a:pt x="7620" y="15239"/>
                  </a:lnTo>
                  <a:lnTo>
                    <a:pt x="7620" y="12699"/>
                  </a:lnTo>
                  <a:close/>
                </a:path>
                <a:path w="7620" h="295910">
                  <a:moveTo>
                    <a:pt x="7620" y="15239"/>
                  </a:moveTo>
                  <a:lnTo>
                    <a:pt x="0" y="15239"/>
                  </a:lnTo>
                  <a:lnTo>
                    <a:pt x="0" y="19049"/>
                  </a:lnTo>
                  <a:lnTo>
                    <a:pt x="7620" y="19049"/>
                  </a:lnTo>
                  <a:lnTo>
                    <a:pt x="7620" y="15239"/>
                  </a:lnTo>
                  <a:close/>
                </a:path>
                <a:path w="7620" h="295910">
                  <a:moveTo>
                    <a:pt x="7620" y="19049"/>
                  </a:moveTo>
                  <a:lnTo>
                    <a:pt x="0" y="19049"/>
                  </a:lnTo>
                  <a:lnTo>
                    <a:pt x="0" y="21589"/>
                  </a:lnTo>
                  <a:lnTo>
                    <a:pt x="7620" y="21589"/>
                  </a:lnTo>
                  <a:lnTo>
                    <a:pt x="7620" y="19049"/>
                  </a:lnTo>
                  <a:close/>
                </a:path>
                <a:path w="7620" h="295910">
                  <a:moveTo>
                    <a:pt x="7620" y="21589"/>
                  </a:moveTo>
                  <a:lnTo>
                    <a:pt x="0" y="21589"/>
                  </a:lnTo>
                  <a:lnTo>
                    <a:pt x="0" y="25399"/>
                  </a:lnTo>
                  <a:lnTo>
                    <a:pt x="7620" y="25399"/>
                  </a:lnTo>
                  <a:lnTo>
                    <a:pt x="7620" y="21589"/>
                  </a:lnTo>
                  <a:close/>
                </a:path>
                <a:path w="7620" h="295910">
                  <a:moveTo>
                    <a:pt x="7620" y="25399"/>
                  </a:moveTo>
                  <a:lnTo>
                    <a:pt x="0" y="25399"/>
                  </a:lnTo>
                  <a:lnTo>
                    <a:pt x="0" y="59689"/>
                  </a:lnTo>
                  <a:lnTo>
                    <a:pt x="7620" y="59689"/>
                  </a:lnTo>
                  <a:lnTo>
                    <a:pt x="7620" y="25399"/>
                  </a:lnTo>
                  <a:close/>
                </a:path>
                <a:path w="7620" h="295910">
                  <a:moveTo>
                    <a:pt x="7620" y="59689"/>
                  </a:moveTo>
                  <a:lnTo>
                    <a:pt x="0" y="59689"/>
                  </a:lnTo>
                  <a:lnTo>
                    <a:pt x="0" y="129539"/>
                  </a:lnTo>
                  <a:lnTo>
                    <a:pt x="7620" y="129539"/>
                  </a:lnTo>
                  <a:lnTo>
                    <a:pt x="7620" y="59689"/>
                  </a:lnTo>
                  <a:close/>
                </a:path>
                <a:path w="7620" h="295910">
                  <a:moveTo>
                    <a:pt x="7620" y="129539"/>
                  </a:moveTo>
                  <a:lnTo>
                    <a:pt x="0" y="129539"/>
                  </a:lnTo>
                  <a:lnTo>
                    <a:pt x="0" y="232409"/>
                  </a:lnTo>
                  <a:lnTo>
                    <a:pt x="7620" y="232409"/>
                  </a:lnTo>
                  <a:lnTo>
                    <a:pt x="7620" y="129539"/>
                  </a:lnTo>
                  <a:close/>
                </a:path>
                <a:path w="7620" h="295910">
                  <a:moveTo>
                    <a:pt x="7620" y="294639"/>
                  </a:moveTo>
                  <a:lnTo>
                    <a:pt x="6350" y="294639"/>
                  </a:lnTo>
                  <a:lnTo>
                    <a:pt x="6350" y="295909"/>
                  </a:lnTo>
                  <a:lnTo>
                    <a:pt x="7620" y="295909"/>
                  </a:lnTo>
                  <a:lnTo>
                    <a:pt x="7620" y="294639"/>
                  </a:lnTo>
                  <a:close/>
                </a:path>
                <a:path w="7620" h="295910">
                  <a:moveTo>
                    <a:pt x="7620" y="288289"/>
                  </a:moveTo>
                  <a:lnTo>
                    <a:pt x="3810" y="288289"/>
                  </a:lnTo>
                  <a:lnTo>
                    <a:pt x="3810" y="289559"/>
                  </a:lnTo>
                  <a:lnTo>
                    <a:pt x="5080" y="289559"/>
                  </a:lnTo>
                  <a:lnTo>
                    <a:pt x="5080" y="293369"/>
                  </a:lnTo>
                  <a:lnTo>
                    <a:pt x="7620" y="293369"/>
                  </a:lnTo>
                  <a:lnTo>
                    <a:pt x="7620" y="288289"/>
                  </a:lnTo>
                  <a:close/>
                </a:path>
                <a:path w="7620" h="295910">
                  <a:moveTo>
                    <a:pt x="7620" y="281939"/>
                  </a:moveTo>
                  <a:lnTo>
                    <a:pt x="1270" y="281939"/>
                  </a:lnTo>
                  <a:lnTo>
                    <a:pt x="1270" y="283209"/>
                  </a:lnTo>
                  <a:lnTo>
                    <a:pt x="2539" y="283209"/>
                  </a:lnTo>
                  <a:lnTo>
                    <a:pt x="2539" y="288289"/>
                  </a:lnTo>
                  <a:lnTo>
                    <a:pt x="3810" y="288289"/>
                  </a:lnTo>
                  <a:lnTo>
                    <a:pt x="3810" y="287019"/>
                  </a:lnTo>
                  <a:lnTo>
                    <a:pt x="7620" y="287019"/>
                  </a:lnTo>
                  <a:lnTo>
                    <a:pt x="7620" y="281939"/>
                  </a:lnTo>
                  <a:close/>
                </a:path>
                <a:path w="7620" h="295910">
                  <a:moveTo>
                    <a:pt x="7620" y="275589"/>
                  </a:moveTo>
                  <a:lnTo>
                    <a:pt x="0" y="275589"/>
                  </a:lnTo>
                  <a:lnTo>
                    <a:pt x="0" y="280669"/>
                  </a:lnTo>
                  <a:lnTo>
                    <a:pt x="7620" y="280669"/>
                  </a:lnTo>
                  <a:lnTo>
                    <a:pt x="7620" y="275589"/>
                  </a:lnTo>
                  <a:close/>
                </a:path>
                <a:path w="7620" h="295910">
                  <a:moveTo>
                    <a:pt x="7620" y="269239"/>
                  </a:moveTo>
                  <a:lnTo>
                    <a:pt x="0" y="269239"/>
                  </a:lnTo>
                  <a:lnTo>
                    <a:pt x="0" y="274319"/>
                  </a:lnTo>
                  <a:lnTo>
                    <a:pt x="7620" y="274319"/>
                  </a:lnTo>
                  <a:lnTo>
                    <a:pt x="7620" y="269239"/>
                  </a:lnTo>
                  <a:close/>
                </a:path>
                <a:path w="7620" h="295910">
                  <a:moveTo>
                    <a:pt x="7620" y="262889"/>
                  </a:moveTo>
                  <a:lnTo>
                    <a:pt x="0" y="262889"/>
                  </a:lnTo>
                  <a:lnTo>
                    <a:pt x="0" y="267969"/>
                  </a:lnTo>
                  <a:lnTo>
                    <a:pt x="7620" y="267969"/>
                  </a:lnTo>
                  <a:lnTo>
                    <a:pt x="7620" y="262889"/>
                  </a:lnTo>
                  <a:close/>
                </a:path>
                <a:path w="7620" h="295910">
                  <a:moveTo>
                    <a:pt x="7620" y="256539"/>
                  </a:moveTo>
                  <a:lnTo>
                    <a:pt x="0" y="256539"/>
                  </a:lnTo>
                  <a:lnTo>
                    <a:pt x="0" y="261619"/>
                  </a:lnTo>
                  <a:lnTo>
                    <a:pt x="7620" y="261619"/>
                  </a:lnTo>
                  <a:lnTo>
                    <a:pt x="7620" y="256539"/>
                  </a:lnTo>
                  <a:close/>
                </a:path>
                <a:path w="7620" h="295910">
                  <a:moveTo>
                    <a:pt x="7620" y="250189"/>
                  </a:moveTo>
                  <a:lnTo>
                    <a:pt x="0" y="250189"/>
                  </a:lnTo>
                  <a:lnTo>
                    <a:pt x="0" y="255269"/>
                  </a:lnTo>
                  <a:lnTo>
                    <a:pt x="7620" y="255269"/>
                  </a:lnTo>
                  <a:lnTo>
                    <a:pt x="7620" y="250189"/>
                  </a:lnTo>
                  <a:close/>
                </a:path>
                <a:path w="7620" h="295910">
                  <a:moveTo>
                    <a:pt x="7620" y="243839"/>
                  </a:moveTo>
                  <a:lnTo>
                    <a:pt x="0" y="243839"/>
                  </a:lnTo>
                  <a:lnTo>
                    <a:pt x="0" y="248919"/>
                  </a:lnTo>
                  <a:lnTo>
                    <a:pt x="7620" y="248919"/>
                  </a:lnTo>
                  <a:lnTo>
                    <a:pt x="7620" y="243839"/>
                  </a:lnTo>
                  <a:close/>
                </a:path>
                <a:path w="7620" h="295910">
                  <a:moveTo>
                    <a:pt x="7620" y="237489"/>
                  </a:moveTo>
                  <a:lnTo>
                    <a:pt x="0" y="237489"/>
                  </a:lnTo>
                  <a:lnTo>
                    <a:pt x="0" y="242569"/>
                  </a:lnTo>
                  <a:lnTo>
                    <a:pt x="7620" y="242569"/>
                  </a:lnTo>
                  <a:lnTo>
                    <a:pt x="7620" y="237489"/>
                  </a:lnTo>
                  <a:close/>
                </a:path>
                <a:path w="7620" h="295910">
                  <a:moveTo>
                    <a:pt x="7620" y="233679"/>
                  </a:moveTo>
                  <a:lnTo>
                    <a:pt x="0" y="233679"/>
                  </a:lnTo>
                  <a:lnTo>
                    <a:pt x="0" y="236219"/>
                  </a:lnTo>
                  <a:lnTo>
                    <a:pt x="7620" y="236219"/>
                  </a:lnTo>
                  <a:lnTo>
                    <a:pt x="7620" y="233679"/>
                  </a:lnTo>
                  <a:close/>
                </a:path>
              </a:pathLst>
            </a:custGeom>
            <a:solidFill>
              <a:srgbClr val="0600FD"/>
            </a:solidFill>
          </p:spPr>
          <p:txBody>
            <a:bodyPr bIns="0" lIns="0" rIns="0" rtlCol="0" tIns="0" wrap="square"/>
            <a:p/>
          </p:txBody>
        </p:sp>
        <p:sp>
          <p:nvSpPr>
            <p:cNvPr id="1051120" name="object 2436"/>
            <p:cNvSpPr/>
            <p:nvPr/>
          </p:nvSpPr>
          <p:spPr>
            <a:xfrm>
              <a:off x="6071870" y="6026150"/>
              <a:ext cx="7620" cy="259079"/>
            </a:xfrm>
            <a:custGeom>
              <a:avLst/>
              <a:ahLst/>
              <a:rect l="l" t="t" r="r" b="b"/>
              <a:pathLst>
                <a:path w="7620" h="259079">
                  <a:moveTo>
                    <a:pt x="7619" y="0"/>
                  </a:moveTo>
                  <a:lnTo>
                    <a:pt x="6350" y="0"/>
                  </a:lnTo>
                  <a:lnTo>
                    <a:pt x="6350" y="1269"/>
                  </a:lnTo>
                  <a:lnTo>
                    <a:pt x="7619" y="1269"/>
                  </a:lnTo>
                  <a:lnTo>
                    <a:pt x="7619" y="0"/>
                  </a:lnTo>
                  <a:close/>
                </a:path>
                <a:path w="7620" h="259079">
                  <a:moveTo>
                    <a:pt x="7619" y="1270"/>
                  </a:moveTo>
                  <a:lnTo>
                    <a:pt x="6350" y="1270"/>
                  </a:lnTo>
                  <a:lnTo>
                    <a:pt x="6350" y="3809"/>
                  </a:lnTo>
                  <a:lnTo>
                    <a:pt x="7619" y="3809"/>
                  </a:lnTo>
                  <a:lnTo>
                    <a:pt x="7619" y="1270"/>
                  </a:lnTo>
                  <a:close/>
                </a:path>
                <a:path w="7620" h="259079">
                  <a:moveTo>
                    <a:pt x="7619" y="3810"/>
                  </a:moveTo>
                  <a:lnTo>
                    <a:pt x="5079" y="3810"/>
                  </a:lnTo>
                  <a:lnTo>
                    <a:pt x="5079" y="7619"/>
                  </a:lnTo>
                  <a:lnTo>
                    <a:pt x="7619" y="7619"/>
                  </a:lnTo>
                  <a:lnTo>
                    <a:pt x="7619" y="3810"/>
                  </a:lnTo>
                  <a:close/>
                </a:path>
                <a:path w="7620" h="259079">
                  <a:moveTo>
                    <a:pt x="7619" y="7620"/>
                  </a:moveTo>
                  <a:lnTo>
                    <a:pt x="5079" y="7620"/>
                  </a:lnTo>
                  <a:lnTo>
                    <a:pt x="5079" y="8890"/>
                  </a:lnTo>
                  <a:lnTo>
                    <a:pt x="3809" y="8890"/>
                  </a:lnTo>
                  <a:lnTo>
                    <a:pt x="3809" y="10159"/>
                  </a:lnTo>
                  <a:lnTo>
                    <a:pt x="7619" y="10159"/>
                  </a:lnTo>
                  <a:lnTo>
                    <a:pt x="7619" y="7620"/>
                  </a:lnTo>
                  <a:close/>
                </a:path>
                <a:path w="7620" h="259079">
                  <a:moveTo>
                    <a:pt x="7619" y="10160"/>
                  </a:moveTo>
                  <a:lnTo>
                    <a:pt x="3809" y="10160"/>
                  </a:lnTo>
                  <a:lnTo>
                    <a:pt x="3809" y="12700"/>
                  </a:lnTo>
                  <a:lnTo>
                    <a:pt x="2539" y="12700"/>
                  </a:lnTo>
                  <a:lnTo>
                    <a:pt x="2539" y="13969"/>
                  </a:lnTo>
                  <a:lnTo>
                    <a:pt x="7619" y="13969"/>
                  </a:lnTo>
                  <a:lnTo>
                    <a:pt x="7619" y="10160"/>
                  </a:lnTo>
                  <a:close/>
                </a:path>
                <a:path w="7620" h="259079">
                  <a:moveTo>
                    <a:pt x="7619" y="13970"/>
                  </a:moveTo>
                  <a:lnTo>
                    <a:pt x="2539" y="13970"/>
                  </a:lnTo>
                  <a:lnTo>
                    <a:pt x="2539" y="16509"/>
                  </a:lnTo>
                  <a:lnTo>
                    <a:pt x="7619" y="16509"/>
                  </a:lnTo>
                  <a:lnTo>
                    <a:pt x="7619" y="13970"/>
                  </a:lnTo>
                  <a:close/>
                </a:path>
                <a:path w="7620" h="259079">
                  <a:moveTo>
                    <a:pt x="7619" y="16510"/>
                  </a:moveTo>
                  <a:lnTo>
                    <a:pt x="2539" y="16510"/>
                  </a:lnTo>
                  <a:lnTo>
                    <a:pt x="2539" y="17780"/>
                  </a:lnTo>
                  <a:lnTo>
                    <a:pt x="1269" y="17780"/>
                  </a:lnTo>
                  <a:lnTo>
                    <a:pt x="1269" y="22859"/>
                  </a:lnTo>
                  <a:lnTo>
                    <a:pt x="0" y="22859"/>
                  </a:lnTo>
                  <a:lnTo>
                    <a:pt x="0" y="41909"/>
                  </a:lnTo>
                  <a:lnTo>
                    <a:pt x="7619" y="41909"/>
                  </a:lnTo>
                  <a:lnTo>
                    <a:pt x="7619" y="16510"/>
                  </a:lnTo>
                  <a:close/>
                </a:path>
                <a:path w="7620" h="259079">
                  <a:moveTo>
                    <a:pt x="7619" y="41910"/>
                  </a:moveTo>
                  <a:lnTo>
                    <a:pt x="0" y="41910"/>
                  </a:lnTo>
                  <a:lnTo>
                    <a:pt x="0" y="111759"/>
                  </a:lnTo>
                  <a:lnTo>
                    <a:pt x="7619" y="111759"/>
                  </a:lnTo>
                  <a:lnTo>
                    <a:pt x="7619" y="41910"/>
                  </a:lnTo>
                  <a:close/>
                </a:path>
                <a:path w="7620" h="259079">
                  <a:moveTo>
                    <a:pt x="7619" y="111760"/>
                  </a:moveTo>
                  <a:lnTo>
                    <a:pt x="0" y="111760"/>
                  </a:lnTo>
                  <a:lnTo>
                    <a:pt x="0" y="214629"/>
                  </a:lnTo>
                  <a:lnTo>
                    <a:pt x="7619" y="214629"/>
                  </a:lnTo>
                  <a:lnTo>
                    <a:pt x="7619" y="111760"/>
                  </a:lnTo>
                  <a:close/>
                </a:path>
                <a:path w="7620" h="259079">
                  <a:moveTo>
                    <a:pt x="7619" y="257809"/>
                  </a:moveTo>
                  <a:lnTo>
                    <a:pt x="6350" y="257809"/>
                  </a:lnTo>
                  <a:lnTo>
                    <a:pt x="6350" y="259079"/>
                  </a:lnTo>
                  <a:lnTo>
                    <a:pt x="7619" y="259079"/>
                  </a:lnTo>
                  <a:lnTo>
                    <a:pt x="7619" y="257809"/>
                  </a:lnTo>
                  <a:close/>
                </a:path>
                <a:path w="7620" h="259079">
                  <a:moveTo>
                    <a:pt x="7619" y="251459"/>
                  </a:moveTo>
                  <a:lnTo>
                    <a:pt x="5079" y="251459"/>
                  </a:lnTo>
                  <a:lnTo>
                    <a:pt x="5079" y="256540"/>
                  </a:lnTo>
                  <a:lnTo>
                    <a:pt x="7619" y="256540"/>
                  </a:lnTo>
                  <a:lnTo>
                    <a:pt x="7619" y="251459"/>
                  </a:lnTo>
                  <a:close/>
                </a:path>
                <a:path w="7620" h="259079">
                  <a:moveTo>
                    <a:pt x="7619" y="245109"/>
                  </a:moveTo>
                  <a:lnTo>
                    <a:pt x="2539" y="245109"/>
                  </a:lnTo>
                  <a:lnTo>
                    <a:pt x="2539" y="247650"/>
                  </a:lnTo>
                  <a:lnTo>
                    <a:pt x="3809" y="247650"/>
                  </a:lnTo>
                  <a:lnTo>
                    <a:pt x="3809" y="250190"/>
                  </a:lnTo>
                  <a:lnTo>
                    <a:pt x="7619" y="250190"/>
                  </a:lnTo>
                  <a:lnTo>
                    <a:pt x="7619" y="245109"/>
                  </a:lnTo>
                  <a:close/>
                </a:path>
                <a:path w="7620" h="259079">
                  <a:moveTo>
                    <a:pt x="7619" y="238759"/>
                  </a:moveTo>
                  <a:lnTo>
                    <a:pt x="1269" y="238759"/>
                  </a:lnTo>
                  <a:lnTo>
                    <a:pt x="1269" y="243840"/>
                  </a:lnTo>
                  <a:lnTo>
                    <a:pt x="7619" y="243840"/>
                  </a:lnTo>
                  <a:lnTo>
                    <a:pt x="7619" y="238759"/>
                  </a:lnTo>
                  <a:close/>
                </a:path>
                <a:path w="7620" h="259079">
                  <a:moveTo>
                    <a:pt x="7619" y="232409"/>
                  </a:moveTo>
                  <a:lnTo>
                    <a:pt x="0" y="232409"/>
                  </a:lnTo>
                  <a:lnTo>
                    <a:pt x="0" y="238759"/>
                  </a:lnTo>
                  <a:lnTo>
                    <a:pt x="1269" y="238759"/>
                  </a:lnTo>
                  <a:lnTo>
                    <a:pt x="1269" y="237490"/>
                  </a:lnTo>
                  <a:lnTo>
                    <a:pt x="7619" y="237490"/>
                  </a:lnTo>
                  <a:lnTo>
                    <a:pt x="7619" y="232409"/>
                  </a:lnTo>
                  <a:close/>
                </a:path>
                <a:path w="7620" h="259079">
                  <a:moveTo>
                    <a:pt x="7619" y="226059"/>
                  </a:moveTo>
                  <a:lnTo>
                    <a:pt x="0" y="226059"/>
                  </a:lnTo>
                  <a:lnTo>
                    <a:pt x="0" y="231140"/>
                  </a:lnTo>
                  <a:lnTo>
                    <a:pt x="7619" y="231140"/>
                  </a:lnTo>
                  <a:lnTo>
                    <a:pt x="7619" y="226059"/>
                  </a:lnTo>
                  <a:close/>
                </a:path>
                <a:path w="7620" h="259079">
                  <a:moveTo>
                    <a:pt x="7619" y="219709"/>
                  </a:moveTo>
                  <a:lnTo>
                    <a:pt x="0" y="219709"/>
                  </a:lnTo>
                  <a:lnTo>
                    <a:pt x="0" y="224790"/>
                  </a:lnTo>
                  <a:lnTo>
                    <a:pt x="7619" y="224790"/>
                  </a:lnTo>
                  <a:lnTo>
                    <a:pt x="7619" y="219709"/>
                  </a:lnTo>
                  <a:close/>
                </a:path>
                <a:path w="7620" h="259079">
                  <a:moveTo>
                    <a:pt x="7619" y="215900"/>
                  </a:moveTo>
                  <a:lnTo>
                    <a:pt x="0" y="215900"/>
                  </a:lnTo>
                  <a:lnTo>
                    <a:pt x="0" y="218440"/>
                  </a:lnTo>
                  <a:lnTo>
                    <a:pt x="7619" y="218440"/>
                  </a:lnTo>
                  <a:lnTo>
                    <a:pt x="7619" y="215900"/>
                  </a:lnTo>
                  <a:close/>
                </a:path>
              </a:pathLst>
            </a:custGeom>
            <a:solidFill>
              <a:srgbClr val="0500FD"/>
            </a:solidFill>
          </p:spPr>
          <p:txBody>
            <a:bodyPr bIns="0" lIns="0" rIns="0" rtlCol="0" tIns="0" wrap="square"/>
            <a:p/>
          </p:txBody>
        </p:sp>
        <p:sp>
          <p:nvSpPr>
            <p:cNvPr id="1051121" name="object 2437"/>
            <p:cNvSpPr/>
            <p:nvPr/>
          </p:nvSpPr>
          <p:spPr>
            <a:xfrm>
              <a:off x="6065520" y="6054090"/>
              <a:ext cx="6350" cy="203200"/>
            </a:xfrm>
            <a:custGeom>
              <a:avLst/>
              <a:ahLst/>
              <a:rect l="l" t="t" r="r" b="b"/>
              <a:pathLst>
                <a:path w="6350" h="203200">
                  <a:moveTo>
                    <a:pt x="6350" y="0"/>
                  </a:moveTo>
                  <a:lnTo>
                    <a:pt x="5079" y="0"/>
                  </a:lnTo>
                  <a:lnTo>
                    <a:pt x="5079" y="5080"/>
                  </a:lnTo>
                  <a:lnTo>
                    <a:pt x="3809" y="5080"/>
                  </a:lnTo>
                  <a:lnTo>
                    <a:pt x="3809" y="11430"/>
                  </a:lnTo>
                  <a:lnTo>
                    <a:pt x="2539" y="11430"/>
                  </a:lnTo>
                  <a:lnTo>
                    <a:pt x="2539" y="13970"/>
                  </a:lnTo>
                  <a:lnTo>
                    <a:pt x="6350" y="13970"/>
                  </a:lnTo>
                  <a:lnTo>
                    <a:pt x="6350" y="0"/>
                  </a:lnTo>
                  <a:close/>
                </a:path>
                <a:path w="6350" h="203200">
                  <a:moveTo>
                    <a:pt x="6350" y="13970"/>
                  </a:moveTo>
                  <a:lnTo>
                    <a:pt x="2539" y="13970"/>
                  </a:lnTo>
                  <a:lnTo>
                    <a:pt x="2539" y="17780"/>
                  </a:lnTo>
                  <a:lnTo>
                    <a:pt x="1269" y="17780"/>
                  </a:lnTo>
                  <a:lnTo>
                    <a:pt x="1269" y="22860"/>
                  </a:lnTo>
                  <a:lnTo>
                    <a:pt x="0" y="22860"/>
                  </a:lnTo>
                  <a:lnTo>
                    <a:pt x="0" y="83820"/>
                  </a:lnTo>
                  <a:lnTo>
                    <a:pt x="6350" y="83820"/>
                  </a:lnTo>
                  <a:lnTo>
                    <a:pt x="6350" y="13970"/>
                  </a:lnTo>
                  <a:close/>
                </a:path>
                <a:path w="6350" h="203200">
                  <a:moveTo>
                    <a:pt x="6350" y="83820"/>
                  </a:moveTo>
                  <a:lnTo>
                    <a:pt x="0" y="83820"/>
                  </a:lnTo>
                  <a:lnTo>
                    <a:pt x="0" y="180340"/>
                  </a:lnTo>
                  <a:lnTo>
                    <a:pt x="1269" y="180340"/>
                  </a:lnTo>
                  <a:lnTo>
                    <a:pt x="1269" y="186690"/>
                  </a:lnTo>
                  <a:lnTo>
                    <a:pt x="6350" y="186690"/>
                  </a:lnTo>
                  <a:lnTo>
                    <a:pt x="6350" y="83820"/>
                  </a:lnTo>
                  <a:close/>
                </a:path>
                <a:path w="6350" h="203200">
                  <a:moveTo>
                    <a:pt x="6350" y="198120"/>
                  </a:moveTo>
                  <a:lnTo>
                    <a:pt x="3809" y="198120"/>
                  </a:lnTo>
                  <a:lnTo>
                    <a:pt x="3809" y="199390"/>
                  </a:lnTo>
                  <a:lnTo>
                    <a:pt x="5079" y="199390"/>
                  </a:lnTo>
                  <a:lnTo>
                    <a:pt x="5079" y="203200"/>
                  </a:lnTo>
                  <a:lnTo>
                    <a:pt x="6350" y="203200"/>
                  </a:lnTo>
                  <a:lnTo>
                    <a:pt x="6350" y="198120"/>
                  </a:lnTo>
                  <a:close/>
                </a:path>
                <a:path w="6350" h="203200">
                  <a:moveTo>
                    <a:pt x="6350" y="191770"/>
                  </a:moveTo>
                  <a:lnTo>
                    <a:pt x="2539" y="191770"/>
                  </a:lnTo>
                  <a:lnTo>
                    <a:pt x="2539" y="193040"/>
                  </a:lnTo>
                  <a:lnTo>
                    <a:pt x="3809" y="193040"/>
                  </a:lnTo>
                  <a:lnTo>
                    <a:pt x="3809" y="196850"/>
                  </a:lnTo>
                  <a:lnTo>
                    <a:pt x="6350" y="196850"/>
                  </a:lnTo>
                  <a:lnTo>
                    <a:pt x="6350" y="191770"/>
                  </a:lnTo>
                  <a:close/>
                </a:path>
                <a:path w="6350" h="203200">
                  <a:moveTo>
                    <a:pt x="6350" y="187960"/>
                  </a:moveTo>
                  <a:lnTo>
                    <a:pt x="2539" y="187960"/>
                  </a:lnTo>
                  <a:lnTo>
                    <a:pt x="2539" y="190500"/>
                  </a:lnTo>
                  <a:lnTo>
                    <a:pt x="6350" y="190500"/>
                  </a:lnTo>
                  <a:lnTo>
                    <a:pt x="6350" y="187960"/>
                  </a:lnTo>
                  <a:close/>
                </a:path>
              </a:pathLst>
            </a:custGeom>
            <a:solidFill>
              <a:srgbClr val="0400FD"/>
            </a:solidFill>
          </p:spPr>
          <p:txBody>
            <a:bodyPr bIns="0" lIns="0" rIns="0" rtlCol="0" tIns="0" wrap="square"/>
            <a:p/>
          </p:txBody>
        </p:sp>
        <p:sp>
          <p:nvSpPr>
            <p:cNvPr id="1051122" name="object 2438"/>
            <p:cNvSpPr/>
            <p:nvPr/>
          </p:nvSpPr>
          <p:spPr>
            <a:xfrm>
              <a:off x="6059170" y="6084570"/>
              <a:ext cx="6350" cy="143510"/>
            </a:xfrm>
            <a:custGeom>
              <a:avLst/>
              <a:ahLst/>
              <a:rect l="l" t="t" r="r" b="b"/>
              <a:pathLst>
                <a:path w="6350" h="143510">
                  <a:moveTo>
                    <a:pt x="6350" y="0"/>
                  </a:moveTo>
                  <a:lnTo>
                    <a:pt x="5079" y="0"/>
                  </a:lnTo>
                  <a:lnTo>
                    <a:pt x="5079" y="10159"/>
                  </a:lnTo>
                  <a:lnTo>
                    <a:pt x="3809" y="10159"/>
                  </a:lnTo>
                  <a:lnTo>
                    <a:pt x="3809" y="19049"/>
                  </a:lnTo>
                  <a:lnTo>
                    <a:pt x="2539" y="19049"/>
                  </a:lnTo>
                  <a:lnTo>
                    <a:pt x="2539" y="29209"/>
                  </a:lnTo>
                  <a:lnTo>
                    <a:pt x="1269" y="29209"/>
                  </a:lnTo>
                  <a:lnTo>
                    <a:pt x="1269" y="53339"/>
                  </a:lnTo>
                  <a:lnTo>
                    <a:pt x="6350" y="53339"/>
                  </a:lnTo>
                  <a:lnTo>
                    <a:pt x="6350" y="0"/>
                  </a:lnTo>
                  <a:close/>
                </a:path>
                <a:path w="6350" h="143510">
                  <a:moveTo>
                    <a:pt x="6350" y="53339"/>
                  </a:moveTo>
                  <a:lnTo>
                    <a:pt x="0" y="53339"/>
                  </a:lnTo>
                  <a:lnTo>
                    <a:pt x="0" y="92709"/>
                  </a:lnTo>
                  <a:lnTo>
                    <a:pt x="1269" y="92709"/>
                  </a:lnTo>
                  <a:lnTo>
                    <a:pt x="1269" y="119379"/>
                  </a:lnTo>
                  <a:lnTo>
                    <a:pt x="2539" y="119379"/>
                  </a:lnTo>
                  <a:lnTo>
                    <a:pt x="2539" y="129539"/>
                  </a:lnTo>
                  <a:lnTo>
                    <a:pt x="3809" y="129539"/>
                  </a:lnTo>
                  <a:lnTo>
                    <a:pt x="3809" y="137159"/>
                  </a:lnTo>
                  <a:lnTo>
                    <a:pt x="5079" y="137159"/>
                  </a:lnTo>
                  <a:lnTo>
                    <a:pt x="5079" y="143509"/>
                  </a:lnTo>
                  <a:lnTo>
                    <a:pt x="6350" y="143509"/>
                  </a:lnTo>
                  <a:lnTo>
                    <a:pt x="6350" y="53339"/>
                  </a:lnTo>
                  <a:close/>
                </a:path>
              </a:pathLst>
            </a:custGeom>
            <a:solidFill>
              <a:srgbClr val="0200FD"/>
            </a:solidFill>
          </p:spPr>
          <p:txBody>
            <a:bodyPr bIns="0" lIns="0" rIns="0" rtlCol="0" tIns="0" wrap="square"/>
            <a:p/>
          </p:txBody>
        </p:sp>
        <p:sp>
          <p:nvSpPr>
            <p:cNvPr id="1051123" name="object 2439"/>
            <p:cNvSpPr/>
            <p:nvPr/>
          </p:nvSpPr>
          <p:spPr>
            <a:xfrm>
              <a:off x="6052820" y="5786120"/>
              <a:ext cx="669290" cy="370840"/>
            </a:xfrm>
            <a:custGeom>
              <a:avLst/>
              <a:ahLst/>
              <a:rect l="l" t="t" r="r" b="b"/>
              <a:pathLst>
                <a:path w="669290" h="370839">
                  <a:moveTo>
                    <a:pt x="669290" y="93980"/>
                  </a:moveTo>
                  <a:lnTo>
                    <a:pt x="655320" y="80010"/>
                  </a:lnTo>
                  <a:lnTo>
                    <a:pt x="638810" y="68580"/>
                  </a:lnTo>
                  <a:lnTo>
                    <a:pt x="622300" y="57150"/>
                  </a:lnTo>
                  <a:lnTo>
                    <a:pt x="605790" y="46990"/>
                  </a:lnTo>
                  <a:lnTo>
                    <a:pt x="604520" y="46990"/>
                  </a:lnTo>
                  <a:lnTo>
                    <a:pt x="586727" y="38100"/>
                  </a:lnTo>
                  <a:lnTo>
                    <a:pt x="567677" y="30480"/>
                  </a:lnTo>
                  <a:lnTo>
                    <a:pt x="548627" y="22860"/>
                  </a:lnTo>
                  <a:lnTo>
                    <a:pt x="527050" y="16510"/>
                  </a:lnTo>
                  <a:lnTo>
                    <a:pt x="485127" y="7620"/>
                  </a:lnTo>
                  <a:lnTo>
                    <a:pt x="483870" y="7620"/>
                  </a:lnTo>
                  <a:lnTo>
                    <a:pt x="438150" y="1270"/>
                  </a:lnTo>
                  <a:lnTo>
                    <a:pt x="389890" y="0"/>
                  </a:lnTo>
                  <a:lnTo>
                    <a:pt x="388620" y="0"/>
                  </a:lnTo>
                  <a:lnTo>
                    <a:pt x="345440" y="1270"/>
                  </a:lnTo>
                  <a:lnTo>
                    <a:pt x="304800" y="6350"/>
                  </a:lnTo>
                  <a:lnTo>
                    <a:pt x="303530" y="6350"/>
                  </a:lnTo>
                  <a:lnTo>
                    <a:pt x="265430" y="13970"/>
                  </a:lnTo>
                  <a:lnTo>
                    <a:pt x="228600" y="25400"/>
                  </a:lnTo>
                  <a:lnTo>
                    <a:pt x="212090" y="31750"/>
                  </a:lnTo>
                  <a:lnTo>
                    <a:pt x="194310" y="40640"/>
                  </a:lnTo>
                  <a:lnTo>
                    <a:pt x="177800" y="48260"/>
                  </a:lnTo>
                  <a:lnTo>
                    <a:pt x="162560" y="58420"/>
                  </a:lnTo>
                  <a:lnTo>
                    <a:pt x="147320" y="68580"/>
                  </a:lnTo>
                  <a:lnTo>
                    <a:pt x="132080" y="78740"/>
                  </a:lnTo>
                  <a:lnTo>
                    <a:pt x="132080" y="80010"/>
                  </a:lnTo>
                  <a:lnTo>
                    <a:pt x="118110" y="91440"/>
                  </a:lnTo>
                  <a:lnTo>
                    <a:pt x="105410" y="104140"/>
                  </a:lnTo>
                  <a:lnTo>
                    <a:pt x="104140" y="104140"/>
                  </a:lnTo>
                  <a:lnTo>
                    <a:pt x="80010" y="130810"/>
                  </a:lnTo>
                  <a:lnTo>
                    <a:pt x="68580" y="144780"/>
                  </a:lnTo>
                  <a:lnTo>
                    <a:pt x="68580" y="146050"/>
                  </a:lnTo>
                  <a:lnTo>
                    <a:pt x="58420" y="160020"/>
                  </a:lnTo>
                  <a:lnTo>
                    <a:pt x="49530" y="175260"/>
                  </a:lnTo>
                  <a:lnTo>
                    <a:pt x="40640" y="190500"/>
                  </a:lnTo>
                  <a:lnTo>
                    <a:pt x="33020" y="205740"/>
                  </a:lnTo>
                  <a:lnTo>
                    <a:pt x="33020" y="207010"/>
                  </a:lnTo>
                  <a:lnTo>
                    <a:pt x="26670" y="222250"/>
                  </a:lnTo>
                  <a:lnTo>
                    <a:pt x="26670" y="223520"/>
                  </a:lnTo>
                  <a:lnTo>
                    <a:pt x="20320" y="240030"/>
                  </a:lnTo>
                  <a:lnTo>
                    <a:pt x="19050" y="240030"/>
                  </a:lnTo>
                  <a:lnTo>
                    <a:pt x="15240" y="256540"/>
                  </a:lnTo>
                  <a:lnTo>
                    <a:pt x="15240" y="257822"/>
                  </a:lnTo>
                  <a:lnTo>
                    <a:pt x="10160" y="274320"/>
                  </a:lnTo>
                  <a:lnTo>
                    <a:pt x="6350" y="292100"/>
                  </a:lnTo>
                  <a:lnTo>
                    <a:pt x="6350" y="293370"/>
                  </a:lnTo>
                  <a:lnTo>
                    <a:pt x="1270" y="330200"/>
                  </a:lnTo>
                  <a:lnTo>
                    <a:pt x="0" y="369570"/>
                  </a:lnTo>
                  <a:lnTo>
                    <a:pt x="6350" y="369570"/>
                  </a:lnTo>
                  <a:lnTo>
                    <a:pt x="12700" y="370840"/>
                  </a:lnTo>
                  <a:lnTo>
                    <a:pt x="13970" y="331470"/>
                  </a:lnTo>
                  <a:lnTo>
                    <a:pt x="18872" y="295846"/>
                  </a:lnTo>
                  <a:lnTo>
                    <a:pt x="19050" y="295910"/>
                  </a:lnTo>
                  <a:lnTo>
                    <a:pt x="22860" y="276860"/>
                  </a:lnTo>
                  <a:lnTo>
                    <a:pt x="38100" y="227330"/>
                  </a:lnTo>
                  <a:lnTo>
                    <a:pt x="60401" y="181292"/>
                  </a:lnTo>
                  <a:lnTo>
                    <a:pt x="60960" y="181610"/>
                  </a:lnTo>
                  <a:lnTo>
                    <a:pt x="69850" y="166370"/>
                  </a:lnTo>
                  <a:lnTo>
                    <a:pt x="69507" y="166243"/>
                  </a:lnTo>
                  <a:lnTo>
                    <a:pt x="78219" y="153162"/>
                  </a:lnTo>
                  <a:lnTo>
                    <a:pt x="78740" y="153670"/>
                  </a:lnTo>
                  <a:lnTo>
                    <a:pt x="90170" y="139700"/>
                  </a:lnTo>
                  <a:lnTo>
                    <a:pt x="114300" y="113030"/>
                  </a:lnTo>
                  <a:lnTo>
                    <a:pt x="113690" y="112433"/>
                  </a:lnTo>
                  <a:lnTo>
                    <a:pt x="127000" y="100330"/>
                  </a:lnTo>
                  <a:lnTo>
                    <a:pt x="139700" y="88900"/>
                  </a:lnTo>
                  <a:lnTo>
                    <a:pt x="154940" y="78740"/>
                  </a:lnTo>
                  <a:lnTo>
                    <a:pt x="168910" y="69850"/>
                  </a:lnTo>
                  <a:lnTo>
                    <a:pt x="184150" y="59690"/>
                  </a:lnTo>
                  <a:lnTo>
                    <a:pt x="199390" y="52070"/>
                  </a:lnTo>
                  <a:lnTo>
                    <a:pt x="217170" y="43180"/>
                  </a:lnTo>
                  <a:lnTo>
                    <a:pt x="216966" y="42799"/>
                  </a:lnTo>
                  <a:lnTo>
                    <a:pt x="232257" y="37338"/>
                  </a:lnTo>
                  <a:lnTo>
                    <a:pt x="232410" y="38100"/>
                  </a:lnTo>
                  <a:lnTo>
                    <a:pt x="269240" y="26670"/>
                  </a:lnTo>
                  <a:lnTo>
                    <a:pt x="269125" y="26403"/>
                  </a:lnTo>
                  <a:lnTo>
                    <a:pt x="306070" y="17780"/>
                  </a:lnTo>
                  <a:lnTo>
                    <a:pt x="346710" y="13970"/>
                  </a:lnTo>
                  <a:lnTo>
                    <a:pt x="389293" y="11468"/>
                  </a:lnTo>
                  <a:lnTo>
                    <a:pt x="436892" y="13906"/>
                  </a:lnTo>
                  <a:lnTo>
                    <a:pt x="481380" y="18923"/>
                  </a:lnTo>
                  <a:lnTo>
                    <a:pt x="481330" y="19050"/>
                  </a:lnTo>
                  <a:lnTo>
                    <a:pt x="524510" y="29210"/>
                  </a:lnTo>
                  <a:lnTo>
                    <a:pt x="543699" y="34010"/>
                  </a:lnTo>
                  <a:lnTo>
                    <a:pt x="543560" y="34290"/>
                  </a:lnTo>
                  <a:lnTo>
                    <a:pt x="562775" y="41503"/>
                  </a:lnTo>
                  <a:lnTo>
                    <a:pt x="562610" y="41910"/>
                  </a:lnTo>
                  <a:lnTo>
                    <a:pt x="599427" y="58420"/>
                  </a:lnTo>
                  <a:lnTo>
                    <a:pt x="632460" y="78740"/>
                  </a:lnTo>
                  <a:lnTo>
                    <a:pt x="646963" y="89636"/>
                  </a:lnTo>
                  <a:lnTo>
                    <a:pt x="646430" y="90170"/>
                  </a:lnTo>
                  <a:lnTo>
                    <a:pt x="661670" y="102870"/>
                  </a:lnTo>
                  <a:lnTo>
                    <a:pt x="665480" y="97790"/>
                  </a:lnTo>
                  <a:lnTo>
                    <a:pt x="669290" y="93980"/>
                  </a:lnTo>
                  <a:close/>
                </a:path>
              </a:pathLst>
            </a:custGeom>
            <a:solidFill>
              <a:srgbClr val="E9E9E9"/>
            </a:solidFill>
          </p:spPr>
          <p:txBody>
            <a:bodyPr bIns="0" lIns="0" rIns="0" rtlCol="0" tIns="0" wrap="square"/>
            <a:p/>
          </p:txBody>
        </p:sp>
        <p:sp>
          <p:nvSpPr>
            <p:cNvPr id="1051124" name="object 2440"/>
            <p:cNvSpPr/>
            <p:nvPr/>
          </p:nvSpPr>
          <p:spPr>
            <a:xfrm>
              <a:off x="6402070" y="5866130"/>
              <a:ext cx="433070" cy="656590"/>
            </a:xfrm>
            <a:custGeom>
              <a:avLst/>
              <a:ahLst/>
              <a:rect l="l" t="t" r="r" b="b"/>
              <a:pathLst>
                <a:path w="433070" h="656590">
                  <a:moveTo>
                    <a:pt x="433070" y="285750"/>
                  </a:moveTo>
                  <a:lnTo>
                    <a:pt x="430530" y="250190"/>
                  </a:lnTo>
                  <a:lnTo>
                    <a:pt x="427990" y="217170"/>
                  </a:lnTo>
                  <a:lnTo>
                    <a:pt x="427990" y="215900"/>
                  </a:lnTo>
                  <a:lnTo>
                    <a:pt x="421640" y="184150"/>
                  </a:lnTo>
                  <a:lnTo>
                    <a:pt x="411480" y="153670"/>
                  </a:lnTo>
                  <a:lnTo>
                    <a:pt x="411480" y="152400"/>
                  </a:lnTo>
                  <a:lnTo>
                    <a:pt x="400050" y="123190"/>
                  </a:lnTo>
                  <a:lnTo>
                    <a:pt x="386080" y="95250"/>
                  </a:lnTo>
                  <a:lnTo>
                    <a:pt x="384810" y="93980"/>
                  </a:lnTo>
                  <a:lnTo>
                    <a:pt x="368300" y="67310"/>
                  </a:lnTo>
                  <a:lnTo>
                    <a:pt x="349250" y="41910"/>
                  </a:lnTo>
                  <a:lnTo>
                    <a:pt x="347980" y="41910"/>
                  </a:lnTo>
                  <a:lnTo>
                    <a:pt x="335280" y="26670"/>
                  </a:lnTo>
                  <a:lnTo>
                    <a:pt x="320040" y="13970"/>
                  </a:lnTo>
                  <a:lnTo>
                    <a:pt x="306070" y="0"/>
                  </a:lnTo>
                  <a:lnTo>
                    <a:pt x="302260" y="5080"/>
                  </a:lnTo>
                  <a:lnTo>
                    <a:pt x="297180" y="10160"/>
                  </a:lnTo>
                  <a:lnTo>
                    <a:pt x="312420" y="22860"/>
                  </a:lnTo>
                  <a:lnTo>
                    <a:pt x="326390" y="35560"/>
                  </a:lnTo>
                  <a:lnTo>
                    <a:pt x="339090" y="50800"/>
                  </a:lnTo>
                  <a:lnTo>
                    <a:pt x="339623" y="50266"/>
                  </a:lnTo>
                  <a:lnTo>
                    <a:pt x="358140" y="74930"/>
                  </a:lnTo>
                  <a:lnTo>
                    <a:pt x="358673" y="74536"/>
                  </a:lnTo>
                  <a:lnTo>
                    <a:pt x="374650" y="100330"/>
                  </a:lnTo>
                  <a:lnTo>
                    <a:pt x="388620" y="128270"/>
                  </a:lnTo>
                  <a:lnTo>
                    <a:pt x="400050" y="157480"/>
                  </a:lnTo>
                  <a:lnTo>
                    <a:pt x="400380" y="157353"/>
                  </a:lnTo>
                  <a:lnTo>
                    <a:pt x="408940" y="186690"/>
                  </a:lnTo>
                  <a:lnTo>
                    <a:pt x="415290" y="218440"/>
                  </a:lnTo>
                  <a:lnTo>
                    <a:pt x="419100" y="251460"/>
                  </a:lnTo>
                  <a:lnTo>
                    <a:pt x="420370" y="285750"/>
                  </a:lnTo>
                  <a:lnTo>
                    <a:pt x="419138" y="323862"/>
                  </a:lnTo>
                  <a:lnTo>
                    <a:pt x="414172" y="360718"/>
                  </a:lnTo>
                  <a:lnTo>
                    <a:pt x="414020" y="360680"/>
                  </a:lnTo>
                  <a:lnTo>
                    <a:pt x="405130" y="396240"/>
                  </a:lnTo>
                  <a:lnTo>
                    <a:pt x="400050" y="412750"/>
                  </a:lnTo>
                  <a:lnTo>
                    <a:pt x="394970" y="429260"/>
                  </a:lnTo>
                  <a:lnTo>
                    <a:pt x="388620" y="444500"/>
                  </a:lnTo>
                  <a:lnTo>
                    <a:pt x="381431" y="460070"/>
                  </a:lnTo>
                  <a:lnTo>
                    <a:pt x="381000" y="459740"/>
                  </a:lnTo>
                  <a:lnTo>
                    <a:pt x="372110" y="474980"/>
                  </a:lnTo>
                  <a:lnTo>
                    <a:pt x="363220" y="490220"/>
                  </a:lnTo>
                  <a:lnTo>
                    <a:pt x="353060" y="504190"/>
                  </a:lnTo>
                  <a:lnTo>
                    <a:pt x="343433" y="517436"/>
                  </a:lnTo>
                  <a:lnTo>
                    <a:pt x="342900" y="516890"/>
                  </a:lnTo>
                  <a:lnTo>
                    <a:pt x="320040" y="543560"/>
                  </a:lnTo>
                  <a:lnTo>
                    <a:pt x="306070" y="554990"/>
                  </a:lnTo>
                  <a:lnTo>
                    <a:pt x="306666" y="555599"/>
                  </a:lnTo>
                  <a:lnTo>
                    <a:pt x="293370" y="567690"/>
                  </a:lnTo>
                  <a:lnTo>
                    <a:pt x="279400" y="577850"/>
                  </a:lnTo>
                  <a:lnTo>
                    <a:pt x="264693" y="587654"/>
                  </a:lnTo>
                  <a:lnTo>
                    <a:pt x="264160" y="586740"/>
                  </a:lnTo>
                  <a:lnTo>
                    <a:pt x="248920" y="595630"/>
                  </a:lnTo>
                  <a:lnTo>
                    <a:pt x="199377" y="618490"/>
                  </a:lnTo>
                  <a:lnTo>
                    <a:pt x="124460" y="637540"/>
                  </a:lnTo>
                  <a:lnTo>
                    <a:pt x="124485" y="637692"/>
                  </a:lnTo>
                  <a:lnTo>
                    <a:pt x="83820" y="642620"/>
                  </a:lnTo>
                  <a:lnTo>
                    <a:pt x="40043" y="643877"/>
                  </a:lnTo>
                  <a:lnTo>
                    <a:pt x="1270" y="642620"/>
                  </a:lnTo>
                  <a:lnTo>
                    <a:pt x="1270" y="648970"/>
                  </a:lnTo>
                  <a:lnTo>
                    <a:pt x="0" y="654050"/>
                  </a:lnTo>
                  <a:lnTo>
                    <a:pt x="39370" y="656590"/>
                  </a:lnTo>
                  <a:lnTo>
                    <a:pt x="40640" y="656590"/>
                  </a:lnTo>
                  <a:lnTo>
                    <a:pt x="83820" y="654050"/>
                  </a:lnTo>
                  <a:lnTo>
                    <a:pt x="85090" y="654050"/>
                  </a:lnTo>
                  <a:lnTo>
                    <a:pt x="127000" y="650240"/>
                  </a:lnTo>
                  <a:lnTo>
                    <a:pt x="166370" y="641350"/>
                  </a:lnTo>
                  <a:lnTo>
                    <a:pt x="203200" y="629920"/>
                  </a:lnTo>
                  <a:lnTo>
                    <a:pt x="204470" y="629920"/>
                  </a:lnTo>
                  <a:lnTo>
                    <a:pt x="220980" y="623570"/>
                  </a:lnTo>
                  <a:lnTo>
                    <a:pt x="222250" y="623570"/>
                  </a:lnTo>
                  <a:lnTo>
                    <a:pt x="238760" y="615950"/>
                  </a:lnTo>
                  <a:lnTo>
                    <a:pt x="255270" y="607060"/>
                  </a:lnTo>
                  <a:lnTo>
                    <a:pt x="271780" y="598170"/>
                  </a:lnTo>
                  <a:lnTo>
                    <a:pt x="285750" y="588010"/>
                  </a:lnTo>
                  <a:lnTo>
                    <a:pt x="328930" y="552450"/>
                  </a:lnTo>
                  <a:lnTo>
                    <a:pt x="363220" y="511810"/>
                  </a:lnTo>
                  <a:lnTo>
                    <a:pt x="373380" y="496570"/>
                  </a:lnTo>
                  <a:lnTo>
                    <a:pt x="374650" y="496570"/>
                  </a:lnTo>
                  <a:lnTo>
                    <a:pt x="383540" y="481330"/>
                  </a:lnTo>
                  <a:lnTo>
                    <a:pt x="392430" y="466090"/>
                  </a:lnTo>
                  <a:lnTo>
                    <a:pt x="400050" y="450850"/>
                  </a:lnTo>
                  <a:lnTo>
                    <a:pt x="400050" y="449580"/>
                  </a:lnTo>
                  <a:lnTo>
                    <a:pt x="406400" y="434340"/>
                  </a:lnTo>
                  <a:lnTo>
                    <a:pt x="406400" y="433070"/>
                  </a:lnTo>
                  <a:lnTo>
                    <a:pt x="412750" y="416560"/>
                  </a:lnTo>
                  <a:lnTo>
                    <a:pt x="417830" y="400050"/>
                  </a:lnTo>
                  <a:lnTo>
                    <a:pt x="417830" y="398780"/>
                  </a:lnTo>
                  <a:lnTo>
                    <a:pt x="425450" y="363220"/>
                  </a:lnTo>
                  <a:lnTo>
                    <a:pt x="430530" y="326390"/>
                  </a:lnTo>
                  <a:lnTo>
                    <a:pt x="430530" y="325120"/>
                  </a:lnTo>
                  <a:lnTo>
                    <a:pt x="433070" y="285750"/>
                  </a:lnTo>
                  <a:close/>
                </a:path>
              </a:pathLst>
            </a:custGeom>
            <a:solidFill>
              <a:srgbClr val="E9E9E9"/>
            </a:solidFill>
          </p:spPr>
          <p:txBody>
            <a:bodyPr bIns="0" lIns="0" rIns="0" rtlCol="0" tIns="0" wrap="square"/>
            <a:p/>
          </p:txBody>
        </p:sp>
        <p:sp>
          <p:nvSpPr>
            <p:cNvPr id="1051125" name="object 2441"/>
            <p:cNvSpPr/>
            <p:nvPr/>
          </p:nvSpPr>
          <p:spPr>
            <a:xfrm>
              <a:off x="6052820" y="6154420"/>
              <a:ext cx="389890" cy="368300"/>
            </a:xfrm>
            <a:custGeom>
              <a:avLst/>
              <a:ahLst/>
              <a:rect l="l" t="t" r="r" b="b"/>
              <a:pathLst>
                <a:path w="389889" h="368300">
                  <a:moveTo>
                    <a:pt x="318770" y="148590"/>
                  </a:moveTo>
                  <a:lnTo>
                    <a:pt x="313690" y="143510"/>
                  </a:lnTo>
                  <a:lnTo>
                    <a:pt x="304800" y="134620"/>
                  </a:lnTo>
                  <a:lnTo>
                    <a:pt x="299720" y="128270"/>
                  </a:lnTo>
                  <a:lnTo>
                    <a:pt x="295910" y="121920"/>
                  </a:lnTo>
                  <a:lnTo>
                    <a:pt x="295440" y="122275"/>
                  </a:lnTo>
                  <a:lnTo>
                    <a:pt x="292836" y="117055"/>
                  </a:lnTo>
                  <a:lnTo>
                    <a:pt x="293370" y="116840"/>
                  </a:lnTo>
                  <a:lnTo>
                    <a:pt x="289560" y="110490"/>
                  </a:lnTo>
                  <a:lnTo>
                    <a:pt x="287020" y="102870"/>
                  </a:lnTo>
                  <a:lnTo>
                    <a:pt x="283895" y="96647"/>
                  </a:lnTo>
                  <a:lnTo>
                    <a:pt x="284480" y="96520"/>
                  </a:lnTo>
                  <a:lnTo>
                    <a:pt x="278130" y="78740"/>
                  </a:lnTo>
                  <a:lnTo>
                    <a:pt x="270510" y="22860"/>
                  </a:lnTo>
                  <a:lnTo>
                    <a:pt x="269240" y="0"/>
                  </a:lnTo>
                  <a:lnTo>
                    <a:pt x="262890" y="1270"/>
                  </a:lnTo>
                  <a:lnTo>
                    <a:pt x="257810" y="1270"/>
                  </a:lnTo>
                  <a:lnTo>
                    <a:pt x="257810" y="24130"/>
                  </a:lnTo>
                  <a:lnTo>
                    <a:pt x="259080" y="44450"/>
                  </a:lnTo>
                  <a:lnTo>
                    <a:pt x="259080" y="45720"/>
                  </a:lnTo>
                  <a:lnTo>
                    <a:pt x="262890" y="64770"/>
                  </a:lnTo>
                  <a:lnTo>
                    <a:pt x="266700" y="82550"/>
                  </a:lnTo>
                  <a:lnTo>
                    <a:pt x="271780" y="99060"/>
                  </a:lnTo>
                  <a:lnTo>
                    <a:pt x="271780" y="100330"/>
                  </a:lnTo>
                  <a:lnTo>
                    <a:pt x="274320" y="107950"/>
                  </a:lnTo>
                  <a:lnTo>
                    <a:pt x="278130" y="115570"/>
                  </a:lnTo>
                  <a:lnTo>
                    <a:pt x="281940" y="121920"/>
                  </a:lnTo>
                  <a:lnTo>
                    <a:pt x="285750" y="129540"/>
                  </a:lnTo>
                  <a:lnTo>
                    <a:pt x="289560" y="135890"/>
                  </a:lnTo>
                  <a:lnTo>
                    <a:pt x="294640" y="142240"/>
                  </a:lnTo>
                  <a:lnTo>
                    <a:pt x="304800" y="152400"/>
                  </a:lnTo>
                  <a:lnTo>
                    <a:pt x="308610" y="157480"/>
                  </a:lnTo>
                  <a:lnTo>
                    <a:pt x="313690" y="152400"/>
                  </a:lnTo>
                  <a:lnTo>
                    <a:pt x="318770" y="148590"/>
                  </a:lnTo>
                  <a:close/>
                </a:path>
                <a:path w="389889" h="368300">
                  <a:moveTo>
                    <a:pt x="389890" y="355600"/>
                  </a:moveTo>
                  <a:lnTo>
                    <a:pt x="350520" y="354330"/>
                  </a:lnTo>
                  <a:lnTo>
                    <a:pt x="313690" y="350520"/>
                  </a:lnTo>
                  <a:lnTo>
                    <a:pt x="279285" y="344385"/>
                  </a:lnTo>
                  <a:lnTo>
                    <a:pt x="279400" y="344170"/>
                  </a:lnTo>
                  <a:lnTo>
                    <a:pt x="245110" y="334010"/>
                  </a:lnTo>
                  <a:lnTo>
                    <a:pt x="244868" y="335191"/>
                  </a:lnTo>
                  <a:lnTo>
                    <a:pt x="214630" y="322580"/>
                  </a:lnTo>
                  <a:lnTo>
                    <a:pt x="185420" y="307340"/>
                  </a:lnTo>
                  <a:lnTo>
                    <a:pt x="184861" y="308267"/>
                  </a:lnTo>
                  <a:lnTo>
                    <a:pt x="157480" y="290830"/>
                  </a:lnTo>
                  <a:lnTo>
                    <a:pt x="157353" y="291045"/>
                  </a:lnTo>
                  <a:lnTo>
                    <a:pt x="132080" y="271780"/>
                  </a:lnTo>
                  <a:lnTo>
                    <a:pt x="118110" y="259080"/>
                  </a:lnTo>
                  <a:lnTo>
                    <a:pt x="104140" y="245110"/>
                  </a:lnTo>
                  <a:lnTo>
                    <a:pt x="103555" y="245694"/>
                  </a:lnTo>
                  <a:lnTo>
                    <a:pt x="91440" y="231140"/>
                  </a:lnTo>
                  <a:lnTo>
                    <a:pt x="80010" y="215900"/>
                  </a:lnTo>
                  <a:lnTo>
                    <a:pt x="79463" y="216446"/>
                  </a:lnTo>
                  <a:lnTo>
                    <a:pt x="68872" y="202323"/>
                  </a:lnTo>
                  <a:lnTo>
                    <a:pt x="69850" y="201930"/>
                  </a:lnTo>
                  <a:lnTo>
                    <a:pt x="59690" y="185420"/>
                  </a:lnTo>
                  <a:lnTo>
                    <a:pt x="50406" y="170345"/>
                  </a:lnTo>
                  <a:lnTo>
                    <a:pt x="50800" y="170180"/>
                  </a:lnTo>
                  <a:lnTo>
                    <a:pt x="41910" y="153670"/>
                  </a:lnTo>
                  <a:lnTo>
                    <a:pt x="35560" y="135890"/>
                  </a:lnTo>
                  <a:lnTo>
                    <a:pt x="29210" y="118110"/>
                  </a:lnTo>
                  <a:lnTo>
                    <a:pt x="24130" y="100330"/>
                  </a:lnTo>
                  <a:lnTo>
                    <a:pt x="19050" y="81280"/>
                  </a:lnTo>
                  <a:lnTo>
                    <a:pt x="16510" y="62230"/>
                  </a:lnTo>
                  <a:lnTo>
                    <a:pt x="13970" y="43180"/>
                  </a:lnTo>
                  <a:lnTo>
                    <a:pt x="12700" y="1270"/>
                  </a:lnTo>
                  <a:lnTo>
                    <a:pt x="6350" y="1270"/>
                  </a:lnTo>
                  <a:lnTo>
                    <a:pt x="0" y="1270"/>
                  </a:lnTo>
                  <a:lnTo>
                    <a:pt x="0" y="2540"/>
                  </a:lnTo>
                  <a:lnTo>
                    <a:pt x="1270" y="43180"/>
                  </a:lnTo>
                  <a:lnTo>
                    <a:pt x="1270" y="44450"/>
                  </a:lnTo>
                  <a:lnTo>
                    <a:pt x="3810" y="63500"/>
                  </a:lnTo>
                  <a:lnTo>
                    <a:pt x="3810" y="64770"/>
                  </a:lnTo>
                  <a:lnTo>
                    <a:pt x="7620" y="83820"/>
                  </a:lnTo>
                  <a:lnTo>
                    <a:pt x="12700" y="102870"/>
                  </a:lnTo>
                  <a:lnTo>
                    <a:pt x="16510" y="121920"/>
                  </a:lnTo>
                  <a:lnTo>
                    <a:pt x="22860" y="139700"/>
                  </a:lnTo>
                  <a:lnTo>
                    <a:pt x="24130" y="139700"/>
                  </a:lnTo>
                  <a:lnTo>
                    <a:pt x="24130" y="140970"/>
                  </a:lnTo>
                  <a:lnTo>
                    <a:pt x="30480" y="158750"/>
                  </a:lnTo>
                  <a:lnTo>
                    <a:pt x="39370" y="175260"/>
                  </a:lnTo>
                  <a:lnTo>
                    <a:pt x="48260" y="191770"/>
                  </a:lnTo>
                  <a:lnTo>
                    <a:pt x="58420" y="208280"/>
                  </a:lnTo>
                  <a:lnTo>
                    <a:pt x="69850" y="223520"/>
                  </a:lnTo>
                  <a:lnTo>
                    <a:pt x="69850" y="224790"/>
                  </a:lnTo>
                  <a:lnTo>
                    <a:pt x="82550" y="238760"/>
                  </a:lnTo>
                  <a:lnTo>
                    <a:pt x="95250" y="254000"/>
                  </a:lnTo>
                  <a:lnTo>
                    <a:pt x="95250" y="255270"/>
                  </a:lnTo>
                  <a:lnTo>
                    <a:pt x="109220" y="267970"/>
                  </a:lnTo>
                  <a:lnTo>
                    <a:pt x="124460" y="281940"/>
                  </a:lnTo>
                  <a:lnTo>
                    <a:pt x="149860" y="302260"/>
                  </a:lnTo>
                  <a:lnTo>
                    <a:pt x="151130" y="302260"/>
                  </a:lnTo>
                  <a:lnTo>
                    <a:pt x="179070" y="318770"/>
                  </a:lnTo>
                  <a:lnTo>
                    <a:pt x="179070" y="320040"/>
                  </a:lnTo>
                  <a:lnTo>
                    <a:pt x="209550" y="334010"/>
                  </a:lnTo>
                  <a:lnTo>
                    <a:pt x="241300" y="346710"/>
                  </a:lnTo>
                  <a:lnTo>
                    <a:pt x="275590" y="355600"/>
                  </a:lnTo>
                  <a:lnTo>
                    <a:pt x="311150" y="363220"/>
                  </a:lnTo>
                  <a:lnTo>
                    <a:pt x="312420" y="363220"/>
                  </a:lnTo>
                  <a:lnTo>
                    <a:pt x="349250" y="365760"/>
                  </a:lnTo>
                  <a:lnTo>
                    <a:pt x="388620" y="368300"/>
                  </a:lnTo>
                  <a:lnTo>
                    <a:pt x="389890" y="361950"/>
                  </a:lnTo>
                  <a:lnTo>
                    <a:pt x="389890" y="355600"/>
                  </a:lnTo>
                  <a:close/>
                </a:path>
              </a:pathLst>
            </a:custGeom>
            <a:solidFill>
              <a:srgbClr val="E9E9E9"/>
            </a:solidFill>
          </p:spPr>
          <p:txBody>
            <a:bodyPr bIns="0" lIns="0" rIns="0" rtlCol="0" tIns="0" wrap="square"/>
            <a:p/>
          </p:txBody>
        </p:sp>
        <p:sp>
          <p:nvSpPr>
            <p:cNvPr id="1051126" name="object 2442"/>
            <p:cNvSpPr/>
            <p:nvPr/>
          </p:nvSpPr>
          <p:spPr>
            <a:xfrm>
              <a:off x="6357620" y="6216650"/>
              <a:ext cx="213360" cy="127000"/>
            </a:xfrm>
            <a:custGeom>
              <a:avLst/>
              <a:ahLst/>
              <a:rect l="l" t="t" r="r" b="b"/>
              <a:pathLst>
                <a:path w="213359" h="127000">
                  <a:moveTo>
                    <a:pt x="213360" y="2540"/>
                  </a:moveTo>
                  <a:lnTo>
                    <a:pt x="208280" y="1270"/>
                  </a:lnTo>
                  <a:lnTo>
                    <a:pt x="201930" y="0"/>
                  </a:lnTo>
                  <a:lnTo>
                    <a:pt x="198120" y="17780"/>
                  </a:lnTo>
                  <a:lnTo>
                    <a:pt x="193370" y="33159"/>
                  </a:lnTo>
                  <a:lnTo>
                    <a:pt x="193027" y="33020"/>
                  </a:lnTo>
                  <a:lnTo>
                    <a:pt x="190500" y="40640"/>
                  </a:lnTo>
                  <a:lnTo>
                    <a:pt x="186677" y="48260"/>
                  </a:lnTo>
                  <a:lnTo>
                    <a:pt x="182880" y="55880"/>
                  </a:lnTo>
                  <a:lnTo>
                    <a:pt x="183896" y="56299"/>
                  </a:lnTo>
                  <a:lnTo>
                    <a:pt x="180848" y="61366"/>
                  </a:lnTo>
                  <a:lnTo>
                    <a:pt x="180327" y="60960"/>
                  </a:lnTo>
                  <a:lnTo>
                    <a:pt x="176530" y="67310"/>
                  </a:lnTo>
                  <a:lnTo>
                    <a:pt x="171450" y="72390"/>
                  </a:lnTo>
                  <a:lnTo>
                    <a:pt x="172173" y="72936"/>
                  </a:lnTo>
                  <a:lnTo>
                    <a:pt x="163830" y="81280"/>
                  </a:lnTo>
                  <a:lnTo>
                    <a:pt x="158750" y="86360"/>
                  </a:lnTo>
                  <a:lnTo>
                    <a:pt x="154927" y="90182"/>
                  </a:lnTo>
                  <a:lnTo>
                    <a:pt x="149860" y="93980"/>
                  </a:lnTo>
                  <a:lnTo>
                    <a:pt x="143510" y="97790"/>
                  </a:lnTo>
                  <a:lnTo>
                    <a:pt x="143802" y="98183"/>
                  </a:lnTo>
                  <a:lnTo>
                    <a:pt x="138430" y="100330"/>
                  </a:lnTo>
                  <a:lnTo>
                    <a:pt x="138823" y="100863"/>
                  </a:lnTo>
                  <a:lnTo>
                    <a:pt x="134772" y="103289"/>
                  </a:lnTo>
                  <a:lnTo>
                    <a:pt x="134620" y="102870"/>
                  </a:lnTo>
                  <a:lnTo>
                    <a:pt x="128270" y="105410"/>
                  </a:lnTo>
                  <a:lnTo>
                    <a:pt x="123190" y="107950"/>
                  </a:lnTo>
                  <a:lnTo>
                    <a:pt x="116840" y="109220"/>
                  </a:lnTo>
                  <a:lnTo>
                    <a:pt x="111760" y="110490"/>
                  </a:lnTo>
                  <a:lnTo>
                    <a:pt x="105410" y="111760"/>
                  </a:lnTo>
                  <a:lnTo>
                    <a:pt x="99060" y="113030"/>
                  </a:lnTo>
                  <a:lnTo>
                    <a:pt x="85090" y="114300"/>
                  </a:lnTo>
                  <a:lnTo>
                    <a:pt x="80010" y="114300"/>
                  </a:lnTo>
                  <a:lnTo>
                    <a:pt x="73660" y="113030"/>
                  </a:lnTo>
                  <a:lnTo>
                    <a:pt x="67259" y="111975"/>
                  </a:lnTo>
                  <a:lnTo>
                    <a:pt x="67310" y="111760"/>
                  </a:lnTo>
                  <a:lnTo>
                    <a:pt x="60960" y="110490"/>
                  </a:lnTo>
                  <a:lnTo>
                    <a:pt x="54610" y="109220"/>
                  </a:lnTo>
                  <a:lnTo>
                    <a:pt x="49530" y="107950"/>
                  </a:lnTo>
                  <a:lnTo>
                    <a:pt x="44450" y="105410"/>
                  </a:lnTo>
                  <a:lnTo>
                    <a:pt x="38100" y="102870"/>
                  </a:lnTo>
                  <a:lnTo>
                    <a:pt x="33020" y="100330"/>
                  </a:lnTo>
                  <a:lnTo>
                    <a:pt x="27940" y="96520"/>
                  </a:lnTo>
                  <a:lnTo>
                    <a:pt x="22860" y="93980"/>
                  </a:lnTo>
                  <a:lnTo>
                    <a:pt x="17780" y="90170"/>
                  </a:lnTo>
                  <a:lnTo>
                    <a:pt x="17780" y="88900"/>
                  </a:lnTo>
                  <a:lnTo>
                    <a:pt x="12700" y="85090"/>
                  </a:lnTo>
                  <a:lnTo>
                    <a:pt x="8890" y="81280"/>
                  </a:lnTo>
                  <a:lnTo>
                    <a:pt x="3810" y="85090"/>
                  </a:lnTo>
                  <a:lnTo>
                    <a:pt x="0" y="90170"/>
                  </a:lnTo>
                  <a:lnTo>
                    <a:pt x="3810" y="95250"/>
                  </a:lnTo>
                  <a:lnTo>
                    <a:pt x="5080" y="95250"/>
                  </a:lnTo>
                  <a:lnTo>
                    <a:pt x="10160" y="99060"/>
                  </a:lnTo>
                  <a:lnTo>
                    <a:pt x="15240" y="104140"/>
                  </a:lnTo>
                  <a:lnTo>
                    <a:pt x="20320" y="107950"/>
                  </a:lnTo>
                  <a:lnTo>
                    <a:pt x="21590" y="107950"/>
                  </a:lnTo>
                  <a:lnTo>
                    <a:pt x="26670" y="110490"/>
                  </a:lnTo>
                  <a:lnTo>
                    <a:pt x="26670" y="111760"/>
                  </a:lnTo>
                  <a:lnTo>
                    <a:pt x="33020" y="114300"/>
                  </a:lnTo>
                  <a:lnTo>
                    <a:pt x="39370" y="116840"/>
                  </a:lnTo>
                  <a:lnTo>
                    <a:pt x="44450" y="119380"/>
                  </a:lnTo>
                  <a:lnTo>
                    <a:pt x="45720" y="119380"/>
                  </a:lnTo>
                  <a:lnTo>
                    <a:pt x="52070" y="121920"/>
                  </a:lnTo>
                  <a:lnTo>
                    <a:pt x="57150" y="123190"/>
                  </a:lnTo>
                  <a:lnTo>
                    <a:pt x="58420" y="123190"/>
                  </a:lnTo>
                  <a:lnTo>
                    <a:pt x="64770" y="124460"/>
                  </a:lnTo>
                  <a:lnTo>
                    <a:pt x="71158" y="125526"/>
                  </a:lnTo>
                  <a:lnTo>
                    <a:pt x="71120" y="125730"/>
                  </a:lnTo>
                  <a:lnTo>
                    <a:pt x="72390" y="125730"/>
                  </a:lnTo>
                  <a:lnTo>
                    <a:pt x="77470" y="125730"/>
                  </a:lnTo>
                  <a:lnTo>
                    <a:pt x="78740" y="127000"/>
                  </a:lnTo>
                  <a:lnTo>
                    <a:pt x="86360" y="127000"/>
                  </a:lnTo>
                  <a:lnTo>
                    <a:pt x="86360" y="125730"/>
                  </a:lnTo>
                  <a:lnTo>
                    <a:pt x="100330" y="125730"/>
                  </a:lnTo>
                  <a:lnTo>
                    <a:pt x="106680" y="124460"/>
                  </a:lnTo>
                  <a:lnTo>
                    <a:pt x="114300" y="123190"/>
                  </a:lnTo>
                  <a:lnTo>
                    <a:pt x="120650" y="121920"/>
                  </a:lnTo>
                  <a:lnTo>
                    <a:pt x="127000" y="120650"/>
                  </a:lnTo>
                  <a:lnTo>
                    <a:pt x="127000" y="119380"/>
                  </a:lnTo>
                  <a:lnTo>
                    <a:pt x="133350" y="118110"/>
                  </a:lnTo>
                  <a:lnTo>
                    <a:pt x="139700" y="114300"/>
                  </a:lnTo>
                  <a:lnTo>
                    <a:pt x="144780" y="111760"/>
                  </a:lnTo>
                  <a:lnTo>
                    <a:pt x="146050" y="111760"/>
                  </a:lnTo>
                  <a:lnTo>
                    <a:pt x="151130" y="107950"/>
                  </a:lnTo>
                  <a:lnTo>
                    <a:pt x="156210" y="104140"/>
                  </a:lnTo>
                  <a:lnTo>
                    <a:pt x="161277" y="100330"/>
                  </a:lnTo>
                  <a:lnTo>
                    <a:pt x="162560" y="100330"/>
                  </a:lnTo>
                  <a:lnTo>
                    <a:pt x="167627" y="95250"/>
                  </a:lnTo>
                  <a:lnTo>
                    <a:pt x="172720" y="91440"/>
                  </a:lnTo>
                  <a:lnTo>
                    <a:pt x="172720" y="90170"/>
                  </a:lnTo>
                  <a:lnTo>
                    <a:pt x="181610" y="80010"/>
                  </a:lnTo>
                  <a:lnTo>
                    <a:pt x="186677" y="74930"/>
                  </a:lnTo>
                  <a:lnTo>
                    <a:pt x="190500" y="68580"/>
                  </a:lnTo>
                  <a:lnTo>
                    <a:pt x="190500" y="67310"/>
                  </a:lnTo>
                  <a:lnTo>
                    <a:pt x="194310" y="60960"/>
                  </a:lnTo>
                  <a:lnTo>
                    <a:pt x="198120" y="53340"/>
                  </a:lnTo>
                  <a:lnTo>
                    <a:pt x="201930" y="45720"/>
                  </a:lnTo>
                  <a:lnTo>
                    <a:pt x="204470" y="38100"/>
                  </a:lnTo>
                  <a:lnTo>
                    <a:pt x="205727" y="38100"/>
                  </a:lnTo>
                  <a:lnTo>
                    <a:pt x="209550" y="21590"/>
                  </a:lnTo>
                  <a:lnTo>
                    <a:pt x="209550" y="20320"/>
                  </a:lnTo>
                  <a:lnTo>
                    <a:pt x="213360" y="2540"/>
                  </a:lnTo>
                  <a:close/>
                </a:path>
              </a:pathLst>
            </a:custGeom>
            <a:solidFill>
              <a:srgbClr val="E9E9E9"/>
            </a:solidFill>
          </p:spPr>
          <p:txBody>
            <a:bodyPr bIns="0" lIns="0" rIns="0" rtlCol="0" tIns="0" wrap="square"/>
            <a:p/>
          </p:txBody>
        </p:sp>
        <p:sp>
          <p:nvSpPr>
            <p:cNvPr id="1051127" name="object 2443"/>
            <p:cNvSpPr/>
            <p:nvPr/>
          </p:nvSpPr>
          <p:spPr>
            <a:xfrm>
              <a:off x="6391910" y="5969000"/>
              <a:ext cx="185420" cy="250190"/>
            </a:xfrm>
            <a:custGeom>
              <a:avLst/>
              <a:ahLst/>
              <a:rect l="l" t="t" r="r" b="b"/>
              <a:pathLst>
                <a:path w="185420" h="250189">
                  <a:moveTo>
                    <a:pt x="185420" y="182880"/>
                  </a:moveTo>
                  <a:lnTo>
                    <a:pt x="184137" y="182880"/>
                  </a:lnTo>
                  <a:lnTo>
                    <a:pt x="184137" y="161290"/>
                  </a:lnTo>
                  <a:lnTo>
                    <a:pt x="182880" y="140970"/>
                  </a:lnTo>
                  <a:lnTo>
                    <a:pt x="182880" y="139700"/>
                  </a:lnTo>
                  <a:lnTo>
                    <a:pt x="179070" y="121920"/>
                  </a:lnTo>
                  <a:lnTo>
                    <a:pt x="179070" y="120650"/>
                  </a:lnTo>
                  <a:lnTo>
                    <a:pt x="175260" y="104140"/>
                  </a:lnTo>
                  <a:lnTo>
                    <a:pt x="175260" y="102870"/>
                  </a:lnTo>
                  <a:lnTo>
                    <a:pt x="171437" y="87630"/>
                  </a:lnTo>
                  <a:lnTo>
                    <a:pt x="171437" y="86360"/>
                  </a:lnTo>
                  <a:lnTo>
                    <a:pt x="170180" y="86360"/>
                  </a:lnTo>
                  <a:lnTo>
                    <a:pt x="167640" y="78740"/>
                  </a:lnTo>
                  <a:lnTo>
                    <a:pt x="163830" y="72390"/>
                  </a:lnTo>
                  <a:lnTo>
                    <a:pt x="163830" y="71120"/>
                  </a:lnTo>
                  <a:lnTo>
                    <a:pt x="160020" y="64770"/>
                  </a:lnTo>
                  <a:lnTo>
                    <a:pt x="156210" y="58420"/>
                  </a:lnTo>
                  <a:lnTo>
                    <a:pt x="156210" y="57150"/>
                  </a:lnTo>
                  <a:lnTo>
                    <a:pt x="152387" y="52070"/>
                  </a:lnTo>
                  <a:lnTo>
                    <a:pt x="147320" y="45720"/>
                  </a:lnTo>
                  <a:lnTo>
                    <a:pt x="138430" y="35560"/>
                  </a:lnTo>
                  <a:lnTo>
                    <a:pt x="138430" y="34290"/>
                  </a:lnTo>
                  <a:lnTo>
                    <a:pt x="133337" y="29210"/>
                  </a:lnTo>
                  <a:lnTo>
                    <a:pt x="132080" y="29210"/>
                  </a:lnTo>
                  <a:lnTo>
                    <a:pt x="128270" y="25400"/>
                  </a:lnTo>
                  <a:lnTo>
                    <a:pt x="121920" y="21590"/>
                  </a:lnTo>
                  <a:lnTo>
                    <a:pt x="121920" y="20320"/>
                  </a:lnTo>
                  <a:lnTo>
                    <a:pt x="116840" y="17780"/>
                  </a:lnTo>
                  <a:lnTo>
                    <a:pt x="111760" y="13970"/>
                  </a:lnTo>
                  <a:lnTo>
                    <a:pt x="110490" y="13970"/>
                  </a:lnTo>
                  <a:lnTo>
                    <a:pt x="105410" y="11430"/>
                  </a:lnTo>
                  <a:lnTo>
                    <a:pt x="105410" y="10160"/>
                  </a:lnTo>
                  <a:lnTo>
                    <a:pt x="99060" y="7620"/>
                  </a:lnTo>
                  <a:lnTo>
                    <a:pt x="93980" y="5080"/>
                  </a:lnTo>
                  <a:lnTo>
                    <a:pt x="92710" y="5080"/>
                  </a:lnTo>
                  <a:lnTo>
                    <a:pt x="87630" y="3810"/>
                  </a:lnTo>
                  <a:lnTo>
                    <a:pt x="86360" y="3810"/>
                  </a:lnTo>
                  <a:lnTo>
                    <a:pt x="80010" y="2540"/>
                  </a:lnTo>
                  <a:lnTo>
                    <a:pt x="73660" y="1270"/>
                  </a:lnTo>
                  <a:lnTo>
                    <a:pt x="67310" y="0"/>
                  </a:lnTo>
                  <a:lnTo>
                    <a:pt x="60960" y="0"/>
                  </a:lnTo>
                  <a:lnTo>
                    <a:pt x="39370" y="0"/>
                  </a:lnTo>
                  <a:lnTo>
                    <a:pt x="31750" y="1270"/>
                  </a:lnTo>
                  <a:lnTo>
                    <a:pt x="25400" y="2540"/>
                  </a:lnTo>
                  <a:lnTo>
                    <a:pt x="24130" y="2540"/>
                  </a:lnTo>
                  <a:lnTo>
                    <a:pt x="19050" y="3810"/>
                  </a:lnTo>
                  <a:lnTo>
                    <a:pt x="12700" y="5080"/>
                  </a:lnTo>
                  <a:lnTo>
                    <a:pt x="11430" y="6350"/>
                  </a:lnTo>
                  <a:lnTo>
                    <a:pt x="5080" y="8890"/>
                  </a:lnTo>
                  <a:lnTo>
                    <a:pt x="0" y="11430"/>
                  </a:lnTo>
                  <a:lnTo>
                    <a:pt x="2540" y="16510"/>
                  </a:lnTo>
                  <a:lnTo>
                    <a:pt x="5080" y="22860"/>
                  </a:lnTo>
                  <a:lnTo>
                    <a:pt x="10160" y="20320"/>
                  </a:lnTo>
                  <a:lnTo>
                    <a:pt x="16510" y="17780"/>
                  </a:lnTo>
                  <a:lnTo>
                    <a:pt x="21590" y="16510"/>
                  </a:lnTo>
                  <a:lnTo>
                    <a:pt x="27940" y="13970"/>
                  </a:lnTo>
                  <a:lnTo>
                    <a:pt x="34290" y="12700"/>
                  </a:lnTo>
                  <a:lnTo>
                    <a:pt x="40640" y="12700"/>
                  </a:lnTo>
                  <a:lnTo>
                    <a:pt x="46990" y="11430"/>
                  </a:lnTo>
                  <a:lnTo>
                    <a:pt x="53340" y="11430"/>
                  </a:lnTo>
                  <a:lnTo>
                    <a:pt x="59690" y="11430"/>
                  </a:lnTo>
                  <a:lnTo>
                    <a:pt x="66040" y="12700"/>
                  </a:lnTo>
                  <a:lnTo>
                    <a:pt x="72390" y="12700"/>
                  </a:lnTo>
                  <a:lnTo>
                    <a:pt x="77470" y="13970"/>
                  </a:lnTo>
                  <a:lnTo>
                    <a:pt x="83820" y="15240"/>
                  </a:lnTo>
                  <a:lnTo>
                    <a:pt x="88900" y="17780"/>
                  </a:lnTo>
                  <a:lnTo>
                    <a:pt x="89319" y="16725"/>
                  </a:lnTo>
                  <a:lnTo>
                    <a:pt x="93980" y="19050"/>
                  </a:lnTo>
                  <a:lnTo>
                    <a:pt x="99352" y="21209"/>
                  </a:lnTo>
                  <a:lnTo>
                    <a:pt x="99060" y="21590"/>
                  </a:lnTo>
                  <a:lnTo>
                    <a:pt x="104432" y="23749"/>
                  </a:lnTo>
                  <a:lnTo>
                    <a:pt x="104140" y="24130"/>
                  </a:lnTo>
                  <a:lnTo>
                    <a:pt x="109220" y="27940"/>
                  </a:lnTo>
                  <a:lnTo>
                    <a:pt x="110490" y="27940"/>
                  </a:lnTo>
                  <a:lnTo>
                    <a:pt x="114744" y="31140"/>
                  </a:lnTo>
                  <a:lnTo>
                    <a:pt x="114287" y="31750"/>
                  </a:lnTo>
                  <a:lnTo>
                    <a:pt x="119380" y="35560"/>
                  </a:lnTo>
                  <a:lnTo>
                    <a:pt x="124460" y="39370"/>
                  </a:lnTo>
                  <a:lnTo>
                    <a:pt x="129540" y="44450"/>
                  </a:lnTo>
                  <a:lnTo>
                    <a:pt x="130048" y="43776"/>
                  </a:lnTo>
                  <a:lnTo>
                    <a:pt x="137922" y="52768"/>
                  </a:lnTo>
                  <a:lnTo>
                    <a:pt x="137160" y="53340"/>
                  </a:lnTo>
                  <a:lnTo>
                    <a:pt x="142240" y="59690"/>
                  </a:lnTo>
                  <a:lnTo>
                    <a:pt x="142709" y="59220"/>
                  </a:lnTo>
                  <a:lnTo>
                    <a:pt x="146037" y="64770"/>
                  </a:lnTo>
                  <a:lnTo>
                    <a:pt x="146558" y="64376"/>
                  </a:lnTo>
                  <a:lnTo>
                    <a:pt x="149860" y="69850"/>
                  </a:lnTo>
                  <a:lnTo>
                    <a:pt x="152387" y="77470"/>
                  </a:lnTo>
                  <a:lnTo>
                    <a:pt x="156210" y="83820"/>
                  </a:lnTo>
                  <a:lnTo>
                    <a:pt x="158737" y="91440"/>
                  </a:lnTo>
                  <a:lnTo>
                    <a:pt x="163830" y="106680"/>
                  </a:lnTo>
                  <a:lnTo>
                    <a:pt x="167640" y="124460"/>
                  </a:lnTo>
                  <a:lnTo>
                    <a:pt x="167792" y="124434"/>
                  </a:lnTo>
                  <a:lnTo>
                    <a:pt x="170180" y="142240"/>
                  </a:lnTo>
                  <a:lnTo>
                    <a:pt x="171437" y="162560"/>
                  </a:lnTo>
                  <a:lnTo>
                    <a:pt x="172681" y="183553"/>
                  </a:lnTo>
                  <a:lnTo>
                    <a:pt x="171437" y="207010"/>
                  </a:lnTo>
                  <a:lnTo>
                    <a:pt x="170243" y="227355"/>
                  </a:lnTo>
                  <a:lnTo>
                    <a:pt x="167640" y="247650"/>
                  </a:lnTo>
                  <a:lnTo>
                    <a:pt x="173990" y="248920"/>
                  </a:lnTo>
                  <a:lnTo>
                    <a:pt x="179070" y="250190"/>
                  </a:lnTo>
                  <a:lnTo>
                    <a:pt x="182880" y="229870"/>
                  </a:lnTo>
                  <a:lnTo>
                    <a:pt x="182880" y="228600"/>
                  </a:lnTo>
                  <a:lnTo>
                    <a:pt x="184137" y="207010"/>
                  </a:lnTo>
                  <a:lnTo>
                    <a:pt x="184137" y="184150"/>
                  </a:lnTo>
                  <a:lnTo>
                    <a:pt x="185420" y="182880"/>
                  </a:lnTo>
                  <a:close/>
                </a:path>
              </a:pathLst>
            </a:custGeom>
            <a:solidFill>
              <a:srgbClr val="E9E9E9"/>
            </a:solidFill>
          </p:spPr>
          <p:txBody>
            <a:bodyPr bIns="0" lIns="0" rIns="0" rtlCol="0" tIns="0" wrap="square"/>
            <a:p/>
          </p:txBody>
        </p:sp>
        <p:sp>
          <p:nvSpPr>
            <p:cNvPr id="1051128" name="object 2444"/>
            <p:cNvSpPr/>
            <p:nvPr/>
          </p:nvSpPr>
          <p:spPr>
            <a:xfrm>
              <a:off x="6309360" y="5980430"/>
              <a:ext cx="87630" cy="175260"/>
            </a:xfrm>
            <a:custGeom>
              <a:avLst/>
              <a:ahLst/>
              <a:rect l="l" t="t" r="r" b="b"/>
              <a:pathLst>
                <a:path w="87629" h="175260">
                  <a:moveTo>
                    <a:pt x="87630" y="11430"/>
                  </a:moveTo>
                  <a:lnTo>
                    <a:pt x="85090" y="5080"/>
                  </a:lnTo>
                  <a:lnTo>
                    <a:pt x="82550" y="0"/>
                  </a:lnTo>
                  <a:lnTo>
                    <a:pt x="76200" y="2540"/>
                  </a:lnTo>
                  <a:lnTo>
                    <a:pt x="74930" y="2540"/>
                  </a:lnTo>
                  <a:lnTo>
                    <a:pt x="69850" y="6350"/>
                  </a:lnTo>
                  <a:lnTo>
                    <a:pt x="64770" y="10160"/>
                  </a:lnTo>
                  <a:lnTo>
                    <a:pt x="63500" y="10160"/>
                  </a:lnTo>
                  <a:lnTo>
                    <a:pt x="58420" y="15240"/>
                  </a:lnTo>
                  <a:lnTo>
                    <a:pt x="54610" y="19050"/>
                  </a:lnTo>
                  <a:lnTo>
                    <a:pt x="53340" y="19050"/>
                  </a:lnTo>
                  <a:lnTo>
                    <a:pt x="48260" y="24130"/>
                  </a:lnTo>
                  <a:lnTo>
                    <a:pt x="38100" y="34290"/>
                  </a:lnTo>
                  <a:lnTo>
                    <a:pt x="38100" y="35560"/>
                  </a:lnTo>
                  <a:lnTo>
                    <a:pt x="34290" y="40640"/>
                  </a:lnTo>
                  <a:lnTo>
                    <a:pt x="33020" y="40640"/>
                  </a:lnTo>
                  <a:lnTo>
                    <a:pt x="29210" y="46990"/>
                  </a:lnTo>
                  <a:lnTo>
                    <a:pt x="29210" y="48260"/>
                  </a:lnTo>
                  <a:lnTo>
                    <a:pt x="25400" y="53340"/>
                  </a:lnTo>
                  <a:lnTo>
                    <a:pt x="25400" y="54610"/>
                  </a:lnTo>
                  <a:lnTo>
                    <a:pt x="21590" y="60960"/>
                  </a:lnTo>
                  <a:lnTo>
                    <a:pt x="17780" y="68580"/>
                  </a:lnTo>
                  <a:lnTo>
                    <a:pt x="15240" y="76200"/>
                  </a:lnTo>
                  <a:lnTo>
                    <a:pt x="10160" y="92710"/>
                  </a:lnTo>
                  <a:lnTo>
                    <a:pt x="10160" y="93980"/>
                  </a:lnTo>
                  <a:lnTo>
                    <a:pt x="6350" y="111760"/>
                  </a:lnTo>
                  <a:lnTo>
                    <a:pt x="2540" y="130810"/>
                  </a:lnTo>
                  <a:lnTo>
                    <a:pt x="1270" y="152400"/>
                  </a:lnTo>
                  <a:lnTo>
                    <a:pt x="1270" y="173990"/>
                  </a:lnTo>
                  <a:lnTo>
                    <a:pt x="0" y="175260"/>
                  </a:lnTo>
                  <a:lnTo>
                    <a:pt x="6350" y="175260"/>
                  </a:lnTo>
                  <a:lnTo>
                    <a:pt x="12700" y="175260"/>
                  </a:lnTo>
                  <a:lnTo>
                    <a:pt x="13970" y="152400"/>
                  </a:lnTo>
                  <a:lnTo>
                    <a:pt x="15151" y="133337"/>
                  </a:lnTo>
                  <a:lnTo>
                    <a:pt x="17614" y="114274"/>
                  </a:lnTo>
                  <a:lnTo>
                    <a:pt x="17780" y="114300"/>
                  </a:lnTo>
                  <a:lnTo>
                    <a:pt x="21590" y="96520"/>
                  </a:lnTo>
                  <a:lnTo>
                    <a:pt x="27940" y="81280"/>
                  </a:lnTo>
                  <a:lnTo>
                    <a:pt x="26873" y="80860"/>
                  </a:lnTo>
                  <a:lnTo>
                    <a:pt x="30480" y="73660"/>
                  </a:lnTo>
                  <a:lnTo>
                    <a:pt x="32677" y="67068"/>
                  </a:lnTo>
                  <a:lnTo>
                    <a:pt x="33020" y="67310"/>
                  </a:lnTo>
                  <a:lnTo>
                    <a:pt x="36334" y="60667"/>
                  </a:lnTo>
                  <a:lnTo>
                    <a:pt x="36830" y="60960"/>
                  </a:lnTo>
                  <a:lnTo>
                    <a:pt x="39370" y="54610"/>
                  </a:lnTo>
                  <a:lnTo>
                    <a:pt x="44450" y="48260"/>
                  </a:lnTo>
                  <a:lnTo>
                    <a:pt x="48260" y="43180"/>
                  </a:lnTo>
                  <a:lnTo>
                    <a:pt x="57150" y="33020"/>
                  </a:lnTo>
                  <a:lnTo>
                    <a:pt x="62230" y="27940"/>
                  </a:lnTo>
                  <a:lnTo>
                    <a:pt x="67310" y="24130"/>
                  </a:lnTo>
                  <a:lnTo>
                    <a:pt x="72390" y="20320"/>
                  </a:lnTo>
                  <a:lnTo>
                    <a:pt x="72034" y="19862"/>
                  </a:lnTo>
                  <a:lnTo>
                    <a:pt x="76200" y="17780"/>
                  </a:lnTo>
                  <a:lnTo>
                    <a:pt x="77470" y="17780"/>
                  </a:lnTo>
                  <a:lnTo>
                    <a:pt x="82550" y="13970"/>
                  </a:lnTo>
                  <a:lnTo>
                    <a:pt x="82296" y="13563"/>
                  </a:lnTo>
                  <a:lnTo>
                    <a:pt x="87630" y="11430"/>
                  </a:lnTo>
                  <a:close/>
                </a:path>
              </a:pathLst>
            </a:custGeom>
            <a:solidFill>
              <a:srgbClr val="E9E9E9"/>
            </a:solidFill>
          </p:spPr>
          <p:txBody>
            <a:bodyPr bIns="0" lIns="0" rIns="0" rtlCol="0" tIns="0" wrap="square"/>
            <a:p/>
          </p:txBody>
        </p:sp>
      </p:grpSp>
      <p:grpSp>
        <p:nvGrpSpPr>
          <p:cNvPr id="79" name="object 2445"/>
          <p:cNvGrpSpPr/>
          <p:nvPr/>
        </p:nvGrpSpPr>
        <p:grpSpPr>
          <a:xfrm>
            <a:off x="6899970" y="5784910"/>
            <a:ext cx="725170" cy="737870"/>
            <a:chOff x="6899970" y="5784910"/>
            <a:chExt cx="725170" cy="737870"/>
          </a:xfrm>
        </p:grpSpPr>
        <p:sp>
          <p:nvSpPr>
            <p:cNvPr id="1051129" name="object 2446"/>
            <p:cNvSpPr/>
            <p:nvPr/>
          </p:nvSpPr>
          <p:spPr>
            <a:xfrm>
              <a:off x="7612380" y="6221730"/>
              <a:ext cx="7620" cy="107950"/>
            </a:xfrm>
            <a:custGeom>
              <a:avLst/>
              <a:ahLst/>
              <a:rect l="l" t="t" r="r" b="b"/>
              <a:pathLst>
                <a:path w="7620" h="107950">
                  <a:moveTo>
                    <a:pt x="1270" y="106680"/>
                  </a:moveTo>
                  <a:lnTo>
                    <a:pt x="0" y="106680"/>
                  </a:lnTo>
                  <a:lnTo>
                    <a:pt x="0" y="107950"/>
                  </a:lnTo>
                  <a:lnTo>
                    <a:pt x="1270" y="107950"/>
                  </a:lnTo>
                  <a:lnTo>
                    <a:pt x="1270" y="106680"/>
                  </a:lnTo>
                  <a:close/>
                </a:path>
                <a:path w="7620" h="107950">
                  <a:moveTo>
                    <a:pt x="1270" y="0"/>
                  </a:moveTo>
                  <a:lnTo>
                    <a:pt x="0" y="0"/>
                  </a:lnTo>
                  <a:lnTo>
                    <a:pt x="0" y="3810"/>
                  </a:lnTo>
                  <a:lnTo>
                    <a:pt x="1270" y="3810"/>
                  </a:lnTo>
                  <a:lnTo>
                    <a:pt x="1270" y="0"/>
                  </a:lnTo>
                  <a:close/>
                </a:path>
                <a:path w="7620" h="107950">
                  <a:moveTo>
                    <a:pt x="2540" y="5080"/>
                  </a:moveTo>
                  <a:lnTo>
                    <a:pt x="0" y="5080"/>
                  </a:lnTo>
                  <a:lnTo>
                    <a:pt x="0" y="10160"/>
                  </a:lnTo>
                  <a:lnTo>
                    <a:pt x="2540" y="10160"/>
                  </a:lnTo>
                  <a:lnTo>
                    <a:pt x="2540" y="5080"/>
                  </a:lnTo>
                  <a:close/>
                </a:path>
                <a:path w="7620" h="107950">
                  <a:moveTo>
                    <a:pt x="3810" y="100330"/>
                  </a:moveTo>
                  <a:lnTo>
                    <a:pt x="0" y="100330"/>
                  </a:lnTo>
                  <a:lnTo>
                    <a:pt x="0" y="105410"/>
                  </a:lnTo>
                  <a:lnTo>
                    <a:pt x="1270" y="105410"/>
                  </a:lnTo>
                  <a:lnTo>
                    <a:pt x="1270" y="106680"/>
                  </a:lnTo>
                  <a:lnTo>
                    <a:pt x="2540" y="106680"/>
                  </a:lnTo>
                  <a:lnTo>
                    <a:pt x="2540" y="101600"/>
                  </a:lnTo>
                  <a:lnTo>
                    <a:pt x="3810" y="101600"/>
                  </a:lnTo>
                  <a:lnTo>
                    <a:pt x="3810" y="100330"/>
                  </a:lnTo>
                  <a:close/>
                </a:path>
                <a:path w="7620" h="107950">
                  <a:moveTo>
                    <a:pt x="3810" y="10160"/>
                  </a:moveTo>
                  <a:lnTo>
                    <a:pt x="2540" y="10160"/>
                  </a:lnTo>
                  <a:lnTo>
                    <a:pt x="2540" y="11430"/>
                  </a:lnTo>
                  <a:lnTo>
                    <a:pt x="0" y="11430"/>
                  </a:lnTo>
                  <a:lnTo>
                    <a:pt x="0" y="16510"/>
                  </a:lnTo>
                  <a:lnTo>
                    <a:pt x="3810" y="16510"/>
                  </a:lnTo>
                  <a:lnTo>
                    <a:pt x="3810" y="10160"/>
                  </a:lnTo>
                  <a:close/>
                </a:path>
                <a:path w="7620" h="107950">
                  <a:moveTo>
                    <a:pt x="5080" y="93980"/>
                  </a:moveTo>
                  <a:lnTo>
                    <a:pt x="0" y="93980"/>
                  </a:lnTo>
                  <a:lnTo>
                    <a:pt x="0" y="99060"/>
                  </a:lnTo>
                  <a:lnTo>
                    <a:pt x="3810" y="99060"/>
                  </a:lnTo>
                  <a:lnTo>
                    <a:pt x="3797" y="95250"/>
                  </a:lnTo>
                  <a:lnTo>
                    <a:pt x="5080" y="95250"/>
                  </a:lnTo>
                  <a:lnTo>
                    <a:pt x="5080" y="93980"/>
                  </a:lnTo>
                  <a:close/>
                </a:path>
                <a:path w="7620" h="107950">
                  <a:moveTo>
                    <a:pt x="5080" y="87630"/>
                  </a:moveTo>
                  <a:lnTo>
                    <a:pt x="0" y="87630"/>
                  </a:lnTo>
                  <a:lnTo>
                    <a:pt x="0" y="92710"/>
                  </a:lnTo>
                  <a:lnTo>
                    <a:pt x="5080" y="92710"/>
                  </a:lnTo>
                  <a:lnTo>
                    <a:pt x="5080" y="87630"/>
                  </a:lnTo>
                  <a:close/>
                </a:path>
                <a:path w="7620" h="107950">
                  <a:moveTo>
                    <a:pt x="5080" y="17780"/>
                  </a:moveTo>
                  <a:lnTo>
                    <a:pt x="0" y="17780"/>
                  </a:lnTo>
                  <a:lnTo>
                    <a:pt x="0" y="22860"/>
                  </a:lnTo>
                  <a:lnTo>
                    <a:pt x="5080" y="22860"/>
                  </a:lnTo>
                  <a:lnTo>
                    <a:pt x="5080" y="17780"/>
                  </a:lnTo>
                  <a:close/>
                </a:path>
                <a:path w="7620" h="107950">
                  <a:moveTo>
                    <a:pt x="6350" y="81280"/>
                  </a:moveTo>
                  <a:lnTo>
                    <a:pt x="0" y="81280"/>
                  </a:lnTo>
                  <a:lnTo>
                    <a:pt x="0" y="86360"/>
                  </a:lnTo>
                  <a:lnTo>
                    <a:pt x="6350" y="86360"/>
                  </a:lnTo>
                  <a:lnTo>
                    <a:pt x="6350" y="81280"/>
                  </a:lnTo>
                  <a:close/>
                </a:path>
                <a:path w="7620" h="107950">
                  <a:moveTo>
                    <a:pt x="6350" y="22860"/>
                  </a:moveTo>
                  <a:lnTo>
                    <a:pt x="5080" y="22860"/>
                  </a:lnTo>
                  <a:lnTo>
                    <a:pt x="5080" y="24130"/>
                  </a:lnTo>
                  <a:lnTo>
                    <a:pt x="0" y="24130"/>
                  </a:lnTo>
                  <a:lnTo>
                    <a:pt x="0" y="29210"/>
                  </a:lnTo>
                  <a:lnTo>
                    <a:pt x="6350" y="29210"/>
                  </a:lnTo>
                  <a:lnTo>
                    <a:pt x="6350" y="22860"/>
                  </a:lnTo>
                  <a:close/>
                </a:path>
                <a:path w="7620" h="107950">
                  <a:moveTo>
                    <a:pt x="7620" y="74942"/>
                  </a:moveTo>
                  <a:lnTo>
                    <a:pt x="0" y="74942"/>
                  </a:lnTo>
                  <a:lnTo>
                    <a:pt x="0" y="80010"/>
                  </a:lnTo>
                  <a:lnTo>
                    <a:pt x="6350" y="80010"/>
                  </a:lnTo>
                  <a:lnTo>
                    <a:pt x="6350" y="76212"/>
                  </a:lnTo>
                  <a:lnTo>
                    <a:pt x="7620" y="76212"/>
                  </a:lnTo>
                  <a:lnTo>
                    <a:pt x="7620" y="74942"/>
                  </a:lnTo>
                  <a:close/>
                </a:path>
                <a:path w="7620" h="107950">
                  <a:moveTo>
                    <a:pt x="7620" y="68592"/>
                  </a:moveTo>
                  <a:lnTo>
                    <a:pt x="0" y="68592"/>
                  </a:lnTo>
                  <a:lnTo>
                    <a:pt x="0" y="73660"/>
                  </a:lnTo>
                  <a:lnTo>
                    <a:pt x="7620" y="73660"/>
                  </a:lnTo>
                  <a:lnTo>
                    <a:pt x="7620" y="68592"/>
                  </a:lnTo>
                  <a:close/>
                </a:path>
                <a:path w="7620" h="107950">
                  <a:moveTo>
                    <a:pt x="7620" y="62242"/>
                  </a:moveTo>
                  <a:lnTo>
                    <a:pt x="0" y="62242"/>
                  </a:lnTo>
                  <a:lnTo>
                    <a:pt x="0" y="67310"/>
                  </a:lnTo>
                  <a:lnTo>
                    <a:pt x="7620" y="67310"/>
                  </a:lnTo>
                  <a:lnTo>
                    <a:pt x="7620" y="62242"/>
                  </a:lnTo>
                  <a:close/>
                </a:path>
                <a:path w="7620" h="107950">
                  <a:moveTo>
                    <a:pt x="7620" y="55880"/>
                  </a:moveTo>
                  <a:lnTo>
                    <a:pt x="0" y="55880"/>
                  </a:lnTo>
                  <a:lnTo>
                    <a:pt x="0" y="60960"/>
                  </a:lnTo>
                  <a:lnTo>
                    <a:pt x="7620" y="60960"/>
                  </a:lnTo>
                  <a:lnTo>
                    <a:pt x="7620" y="55880"/>
                  </a:lnTo>
                  <a:close/>
                </a:path>
                <a:path w="7620" h="107950">
                  <a:moveTo>
                    <a:pt x="7620" y="49530"/>
                  </a:moveTo>
                  <a:lnTo>
                    <a:pt x="0" y="49530"/>
                  </a:lnTo>
                  <a:lnTo>
                    <a:pt x="0" y="54622"/>
                  </a:lnTo>
                  <a:lnTo>
                    <a:pt x="7620" y="54622"/>
                  </a:lnTo>
                  <a:lnTo>
                    <a:pt x="7620" y="49530"/>
                  </a:lnTo>
                  <a:close/>
                </a:path>
                <a:path w="7620" h="107950">
                  <a:moveTo>
                    <a:pt x="7620" y="43192"/>
                  </a:moveTo>
                  <a:lnTo>
                    <a:pt x="0" y="43192"/>
                  </a:lnTo>
                  <a:lnTo>
                    <a:pt x="0" y="48260"/>
                  </a:lnTo>
                  <a:lnTo>
                    <a:pt x="7620" y="48260"/>
                  </a:lnTo>
                  <a:lnTo>
                    <a:pt x="7620" y="43192"/>
                  </a:lnTo>
                  <a:close/>
                </a:path>
                <a:path w="7620" h="107950">
                  <a:moveTo>
                    <a:pt x="7620" y="36830"/>
                  </a:moveTo>
                  <a:lnTo>
                    <a:pt x="0" y="36830"/>
                  </a:lnTo>
                  <a:lnTo>
                    <a:pt x="0" y="41910"/>
                  </a:lnTo>
                  <a:lnTo>
                    <a:pt x="7620" y="41910"/>
                  </a:lnTo>
                  <a:lnTo>
                    <a:pt x="7620" y="36830"/>
                  </a:lnTo>
                  <a:close/>
                </a:path>
                <a:path w="7620" h="107950">
                  <a:moveTo>
                    <a:pt x="7620" y="33020"/>
                  </a:moveTo>
                  <a:lnTo>
                    <a:pt x="6350" y="33020"/>
                  </a:lnTo>
                  <a:lnTo>
                    <a:pt x="6350" y="30480"/>
                  </a:lnTo>
                  <a:lnTo>
                    <a:pt x="0" y="30480"/>
                  </a:lnTo>
                  <a:lnTo>
                    <a:pt x="0" y="35560"/>
                  </a:lnTo>
                  <a:lnTo>
                    <a:pt x="7620" y="35560"/>
                  </a:lnTo>
                  <a:lnTo>
                    <a:pt x="7620" y="33020"/>
                  </a:lnTo>
                  <a:close/>
                </a:path>
              </a:pathLst>
            </a:custGeom>
            <a:solidFill>
              <a:srgbClr val="9300EC"/>
            </a:solidFill>
          </p:spPr>
          <p:txBody>
            <a:bodyPr bIns="0" lIns="0" rIns="0" rtlCol="0" tIns="0" wrap="square"/>
            <a:p/>
          </p:txBody>
        </p:sp>
        <p:sp>
          <p:nvSpPr>
            <p:cNvPr id="1051130" name="object 2447"/>
            <p:cNvSpPr/>
            <p:nvPr/>
          </p:nvSpPr>
          <p:spPr>
            <a:xfrm>
              <a:off x="7606029" y="6203950"/>
              <a:ext cx="6350" cy="148590"/>
            </a:xfrm>
            <a:custGeom>
              <a:avLst/>
              <a:ahLst/>
              <a:rect l="l" t="t" r="r" b="b"/>
              <a:pathLst>
                <a:path w="6350" h="148589">
                  <a:moveTo>
                    <a:pt x="1270" y="143509"/>
                  </a:moveTo>
                  <a:lnTo>
                    <a:pt x="0" y="143509"/>
                  </a:lnTo>
                  <a:lnTo>
                    <a:pt x="0" y="148590"/>
                  </a:lnTo>
                  <a:lnTo>
                    <a:pt x="1270" y="148590"/>
                  </a:lnTo>
                  <a:lnTo>
                    <a:pt x="1270" y="143509"/>
                  </a:lnTo>
                  <a:close/>
                </a:path>
                <a:path w="6350" h="148589">
                  <a:moveTo>
                    <a:pt x="3810" y="137159"/>
                  </a:moveTo>
                  <a:lnTo>
                    <a:pt x="0" y="137159"/>
                  </a:lnTo>
                  <a:lnTo>
                    <a:pt x="0" y="142240"/>
                  </a:lnTo>
                  <a:lnTo>
                    <a:pt x="2540" y="142240"/>
                  </a:lnTo>
                  <a:lnTo>
                    <a:pt x="2540" y="138429"/>
                  </a:lnTo>
                  <a:lnTo>
                    <a:pt x="3809" y="138429"/>
                  </a:lnTo>
                  <a:lnTo>
                    <a:pt x="3810" y="137159"/>
                  </a:lnTo>
                  <a:close/>
                </a:path>
                <a:path w="6350" h="148589">
                  <a:moveTo>
                    <a:pt x="5080" y="130810"/>
                  </a:moveTo>
                  <a:lnTo>
                    <a:pt x="0" y="130810"/>
                  </a:lnTo>
                  <a:lnTo>
                    <a:pt x="0" y="135890"/>
                  </a:lnTo>
                  <a:lnTo>
                    <a:pt x="3810" y="135890"/>
                  </a:lnTo>
                  <a:lnTo>
                    <a:pt x="3810" y="133350"/>
                  </a:lnTo>
                  <a:lnTo>
                    <a:pt x="5080" y="133350"/>
                  </a:lnTo>
                  <a:lnTo>
                    <a:pt x="5080" y="130810"/>
                  </a:lnTo>
                  <a:close/>
                </a:path>
                <a:path w="6350" h="148589">
                  <a:moveTo>
                    <a:pt x="6350" y="124459"/>
                  </a:moveTo>
                  <a:lnTo>
                    <a:pt x="0" y="124459"/>
                  </a:lnTo>
                  <a:lnTo>
                    <a:pt x="0" y="129540"/>
                  </a:lnTo>
                  <a:lnTo>
                    <a:pt x="5079" y="129540"/>
                  </a:lnTo>
                  <a:lnTo>
                    <a:pt x="5080" y="130810"/>
                  </a:lnTo>
                  <a:lnTo>
                    <a:pt x="6350" y="130810"/>
                  </a:lnTo>
                  <a:lnTo>
                    <a:pt x="6350" y="124459"/>
                  </a:lnTo>
                  <a:close/>
                </a:path>
                <a:path w="6350" h="148589">
                  <a:moveTo>
                    <a:pt x="6350" y="118109"/>
                  </a:moveTo>
                  <a:lnTo>
                    <a:pt x="0" y="118109"/>
                  </a:lnTo>
                  <a:lnTo>
                    <a:pt x="0" y="123190"/>
                  </a:lnTo>
                  <a:lnTo>
                    <a:pt x="6350" y="123190"/>
                  </a:lnTo>
                  <a:lnTo>
                    <a:pt x="6350" y="118109"/>
                  </a:lnTo>
                  <a:close/>
                </a:path>
                <a:path w="6350" h="148589">
                  <a:moveTo>
                    <a:pt x="6350" y="111760"/>
                  </a:moveTo>
                  <a:lnTo>
                    <a:pt x="0" y="111760"/>
                  </a:lnTo>
                  <a:lnTo>
                    <a:pt x="0" y="116840"/>
                  </a:lnTo>
                  <a:lnTo>
                    <a:pt x="6350" y="116840"/>
                  </a:lnTo>
                  <a:lnTo>
                    <a:pt x="6350" y="111760"/>
                  </a:lnTo>
                  <a:close/>
                </a:path>
                <a:path w="6350" h="148589">
                  <a:moveTo>
                    <a:pt x="6350" y="105409"/>
                  </a:moveTo>
                  <a:lnTo>
                    <a:pt x="0" y="105409"/>
                  </a:lnTo>
                  <a:lnTo>
                    <a:pt x="0" y="110490"/>
                  </a:lnTo>
                  <a:lnTo>
                    <a:pt x="6350" y="110490"/>
                  </a:lnTo>
                  <a:lnTo>
                    <a:pt x="6350" y="105409"/>
                  </a:lnTo>
                  <a:close/>
                </a:path>
                <a:path w="6350" h="148589">
                  <a:moveTo>
                    <a:pt x="6350" y="99059"/>
                  </a:moveTo>
                  <a:lnTo>
                    <a:pt x="0" y="99059"/>
                  </a:lnTo>
                  <a:lnTo>
                    <a:pt x="0" y="104140"/>
                  </a:lnTo>
                  <a:lnTo>
                    <a:pt x="6350" y="104140"/>
                  </a:lnTo>
                  <a:lnTo>
                    <a:pt x="6350" y="99059"/>
                  </a:lnTo>
                  <a:close/>
                </a:path>
                <a:path w="6350" h="148589">
                  <a:moveTo>
                    <a:pt x="6350" y="92710"/>
                  </a:moveTo>
                  <a:lnTo>
                    <a:pt x="0" y="92710"/>
                  </a:lnTo>
                  <a:lnTo>
                    <a:pt x="0" y="97790"/>
                  </a:lnTo>
                  <a:lnTo>
                    <a:pt x="6350" y="97790"/>
                  </a:lnTo>
                  <a:lnTo>
                    <a:pt x="6350" y="92710"/>
                  </a:lnTo>
                  <a:close/>
                </a:path>
                <a:path w="6350" h="148589">
                  <a:moveTo>
                    <a:pt x="6350" y="86360"/>
                  </a:moveTo>
                  <a:lnTo>
                    <a:pt x="0" y="86360"/>
                  </a:lnTo>
                  <a:lnTo>
                    <a:pt x="0" y="91440"/>
                  </a:lnTo>
                  <a:lnTo>
                    <a:pt x="6350" y="91440"/>
                  </a:lnTo>
                  <a:lnTo>
                    <a:pt x="6350" y="86360"/>
                  </a:lnTo>
                  <a:close/>
                </a:path>
                <a:path w="6350" h="148589">
                  <a:moveTo>
                    <a:pt x="6350" y="80010"/>
                  </a:moveTo>
                  <a:lnTo>
                    <a:pt x="0" y="80010"/>
                  </a:lnTo>
                  <a:lnTo>
                    <a:pt x="0" y="85090"/>
                  </a:lnTo>
                  <a:lnTo>
                    <a:pt x="6350" y="85090"/>
                  </a:lnTo>
                  <a:lnTo>
                    <a:pt x="6350" y="80010"/>
                  </a:lnTo>
                  <a:close/>
                </a:path>
                <a:path w="6350" h="148589">
                  <a:moveTo>
                    <a:pt x="6350" y="73659"/>
                  </a:moveTo>
                  <a:lnTo>
                    <a:pt x="0" y="73659"/>
                  </a:lnTo>
                  <a:lnTo>
                    <a:pt x="0" y="78740"/>
                  </a:lnTo>
                  <a:lnTo>
                    <a:pt x="6350" y="78740"/>
                  </a:lnTo>
                  <a:lnTo>
                    <a:pt x="6350" y="73659"/>
                  </a:lnTo>
                  <a:close/>
                </a:path>
                <a:path w="6350" h="148589">
                  <a:moveTo>
                    <a:pt x="6350" y="67309"/>
                  </a:moveTo>
                  <a:lnTo>
                    <a:pt x="0" y="67309"/>
                  </a:lnTo>
                  <a:lnTo>
                    <a:pt x="0" y="72390"/>
                  </a:lnTo>
                  <a:lnTo>
                    <a:pt x="6350" y="72390"/>
                  </a:lnTo>
                  <a:lnTo>
                    <a:pt x="6350" y="67309"/>
                  </a:lnTo>
                  <a:close/>
                </a:path>
                <a:path w="6350" h="148589">
                  <a:moveTo>
                    <a:pt x="6350" y="60960"/>
                  </a:moveTo>
                  <a:lnTo>
                    <a:pt x="0" y="60960"/>
                  </a:lnTo>
                  <a:lnTo>
                    <a:pt x="0" y="66040"/>
                  </a:lnTo>
                  <a:lnTo>
                    <a:pt x="6350" y="66040"/>
                  </a:lnTo>
                  <a:lnTo>
                    <a:pt x="6350" y="60960"/>
                  </a:lnTo>
                  <a:close/>
                </a:path>
                <a:path w="6350" h="148589">
                  <a:moveTo>
                    <a:pt x="6350" y="54609"/>
                  </a:moveTo>
                  <a:lnTo>
                    <a:pt x="0" y="54609"/>
                  </a:lnTo>
                  <a:lnTo>
                    <a:pt x="0" y="59690"/>
                  </a:lnTo>
                  <a:lnTo>
                    <a:pt x="6350" y="59690"/>
                  </a:lnTo>
                  <a:lnTo>
                    <a:pt x="6350" y="54609"/>
                  </a:lnTo>
                  <a:close/>
                </a:path>
                <a:path w="6350" h="148589">
                  <a:moveTo>
                    <a:pt x="6350" y="48259"/>
                  </a:moveTo>
                  <a:lnTo>
                    <a:pt x="0" y="48259"/>
                  </a:lnTo>
                  <a:lnTo>
                    <a:pt x="0" y="53340"/>
                  </a:lnTo>
                  <a:lnTo>
                    <a:pt x="6350" y="53340"/>
                  </a:lnTo>
                  <a:lnTo>
                    <a:pt x="6350" y="48259"/>
                  </a:lnTo>
                  <a:close/>
                </a:path>
                <a:path w="6350" h="148589">
                  <a:moveTo>
                    <a:pt x="6350" y="41909"/>
                  </a:moveTo>
                  <a:lnTo>
                    <a:pt x="0" y="41909"/>
                  </a:lnTo>
                  <a:lnTo>
                    <a:pt x="0" y="46990"/>
                  </a:lnTo>
                  <a:lnTo>
                    <a:pt x="6350" y="46990"/>
                  </a:lnTo>
                  <a:lnTo>
                    <a:pt x="6350" y="41909"/>
                  </a:lnTo>
                  <a:close/>
                </a:path>
                <a:path w="6350" h="148589">
                  <a:moveTo>
                    <a:pt x="6350" y="35559"/>
                  </a:moveTo>
                  <a:lnTo>
                    <a:pt x="0" y="35559"/>
                  </a:lnTo>
                  <a:lnTo>
                    <a:pt x="0" y="40640"/>
                  </a:lnTo>
                  <a:lnTo>
                    <a:pt x="6350" y="40640"/>
                  </a:lnTo>
                  <a:lnTo>
                    <a:pt x="6350" y="35559"/>
                  </a:lnTo>
                  <a:close/>
                </a:path>
                <a:path w="6350" h="148589">
                  <a:moveTo>
                    <a:pt x="6350" y="29209"/>
                  </a:moveTo>
                  <a:lnTo>
                    <a:pt x="0" y="29209"/>
                  </a:lnTo>
                  <a:lnTo>
                    <a:pt x="0" y="34290"/>
                  </a:lnTo>
                  <a:lnTo>
                    <a:pt x="6350" y="34290"/>
                  </a:lnTo>
                  <a:lnTo>
                    <a:pt x="6350" y="29209"/>
                  </a:lnTo>
                  <a:close/>
                </a:path>
                <a:path w="6350" h="148589">
                  <a:moveTo>
                    <a:pt x="6350" y="22860"/>
                  </a:moveTo>
                  <a:lnTo>
                    <a:pt x="0" y="22860"/>
                  </a:lnTo>
                  <a:lnTo>
                    <a:pt x="0" y="27940"/>
                  </a:lnTo>
                  <a:lnTo>
                    <a:pt x="6350" y="27940"/>
                  </a:lnTo>
                  <a:lnTo>
                    <a:pt x="6350" y="22860"/>
                  </a:lnTo>
                  <a:close/>
                </a:path>
                <a:path w="6350" h="148589">
                  <a:moveTo>
                    <a:pt x="6350" y="16509"/>
                  </a:moveTo>
                  <a:lnTo>
                    <a:pt x="0" y="16509"/>
                  </a:lnTo>
                  <a:lnTo>
                    <a:pt x="0" y="21590"/>
                  </a:lnTo>
                  <a:lnTo>
                    <a:pt x="6350" y="21590"/>
                  </a:lnTo>
                  <a:lnTo>
                    <a:pt x="6350" y="16509"/>
                  </a:lnTo>
                  <a:close/>
                </a:path>
                <a:path w="6350" h="148589">
                  <a:moveTo>
                    <a:pt x="5079" y="10159"/>
                  </a:moveTo>
                  <a:lnTo>
                    <a:pt x="0" y="10159"/>
                  </a:lnTo>
                  <a:lnTo>
                    <a:pt x="0" y="15240"/>
                  </a:lnTo>
                  <a:lnTo>
                    <a:pt x="5079" y="15240"/>
                  </a:lnTo>
                  <a:lnTo>
                    <a:pt x="5079" y="10159"/>
                  </a:lnTo>
                  <a:close/>
                </a:path>
                <a:path w="6350" h="148589">
                  <a:moveTo>
                    <a:pt x="2540" y="3809"/>
                  </a:moveTo>
                  <a:lnTo>
                    <a:pt x="0" y="3809"/>
                  </a:lnTo>
                  <a:lnTo>
                    <a:pt x="0" y="8890"/>
                  </a:lnTo>
                  <a:lnTo>
                    <a:pt x="2540" y="8890"/>
                  </a:lnTo>
                  <a:lnTo>
                    <a:pt x="2540" y="3809"/>
                  </a:lnTo>
                  <a:close/>
                </a:path>
                <a:path w="6350" h="148589">
                  <a:moveTo>
                    <a:pt x="1270" y="0"/>
                  </a:moveTo>
                  <a:lnTo>
                    <a:pt x="0" y="0"/>
                  </a:lnTo>
                  <a:lnTo>
                    <a:pt x="0" y="2540"/>
                  </a:lnTo>
                  <a:lnTo>
                    <a:pt x="1270" y="254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9200EC"/>
            </a:solidFill>
          </p:spPr>
          <p:txBody>
            <a:bodyPr bIns="0" lIns="0" rIns="0" rtlCol="0" tIns="0" wrap="square"/>
            <a:p/>
          </p:txBody>
        </p:sp>
        <p:sp>
          <p:nvSpPr>
            <p:cNvPr id="1051131" name="object 2448"/>
            <p:cNvSpPr/>
            <p:nvPr/>
          </p:nvSpPr>
          <p:spPr>
            <a:xfrm>
              <a:off x="7598409" y="6187440"/>
              <a:ext cx="7620" cy="180340"/>
            </a:xfrm>
            <a:custGeom>
              <a:avLst/>
              <a:ahLst/>
              <a:rect l="l" t="t" r="r" b="b"/>
              <a:pathLst>
                <a:path w="7620" h="180339">
                  <a:moveTo>
                    <a:pt x="1270" y="179070"/>
                  </a:moveTo>
                  <a:lnTo>
                    <a:pt x="0" y="179070"/>
                  </a:lnTo>
                  <a:lnTo>
                    <a:pt x="0" y="180340"/>
                  </a:lnTo>
                  <a:lnTo>
                    <a:pt x="1270" y="180340"/>
                  </a:lnTo>
                  <a:lnTo>
                    <a:pt x="1270" y="179070"/>
                  </a:lnTo>
                  <a:close/>
                </a:path>
                <a:path w="7620" h="180339">
                  <a:moveTo>
                    <a:pt x="3810" y="172720"/>
                  </a:moveTo>
                  <a:lnTo>
                    <a:pt x="0" y="172720"/>
                  </a:lnTo>
                  <a:lnTo>
                    <a:pt x="0" y="177800"/>
                  </a:lnTo>
                  <a:lnTo>
                    <a:pt x="1270" y="177800"/>
                  </a:lnTo>
                  <a:lnTo>
                    <a:pt x="1270" y="179070"/>
                  </a:lnTo>
                  <a:lnTo>
                    <a:pt x="2540" y="179070"/>
                  </a:lnTo>
                  <a:lnTo>
                    <a:pt x="2540" y="175260"/>
                  </a:lnTo>
                  <a:lnTo>
                    <a:pt x="3809" y="175260"/>
                  </a:lnTo>
                  <a:lnTo>
                    <a:pt x="3810" y="172720"/>
                  </a:lnTo>
                  <a:close/>
                </a:path>
                <a:path w="7620" h="180339">
                  <a:moveTo>
                    <a:pt x="6350" y="166370"/>
                  </a:moveTo>
                  <a:lnTo>
                    <a:pt x="0" y="166370"/>
                  </a:lnTo>
                  <a:lnTo>
                    <a:pt x="0" y="171450"/>
                  </a:lnTo>
                  <a:lnTo>
                    <a:pt x="5080" y="171450"/>
                  </a:lnTo>
                  <a:lnTo>
                    <a:pt x="5079" y="168910"/>
                  </a:lnTo>
                  <a:lnTo>
                    <a:pt x="6350" y="168910"/>
                  </a:lnTo>
                  <a:lnTo>
                    <a:pt x="6350" y="166370"/>
                  </a:lnTo>
                  <a:close/>
                </a:path>
                <a:path w="7620" h="180339">
                  <a:moveTo>
                    <a:pt x="7620" y="160020"/>
                  </a:moveTo>
                  <a:lnTo>
                    <a:pt x="0" y="160020"/>
                  </a:lnTo>
                  <a:lnTo>
                    <a:pt x="0" y="165100"/>
                  </a:lnTo>
                  <a:lnTo>
                    <a:pt x="7620" y="165100"/>
                  </a:lnTo>
                  <a:lnTo>
                    <a:pt x="7620" y="160020"/>
                  </a:lnTo>
                  <a:close/>
                </a:path>
                <a:path w="7620" h="180339">
                  <a:moveTo>
                    <a:pt x="7620" y="153670"/>
                  </a:moveTo>
                  <a:lnTo>
                    <a:pt x="0" y="153670"/>
                  </a:lnTo>
                  <a:lnTo>
                    <a:pt x="0" y="158750"/>
                  </a:lnTo>
                  <a:lnTo>
                    <a:pt x="7620" y="158750"/>
                  </a:lnTo>
                  <a:lnTo>
                    <a:pt x="7620" y="153670"/>
                  </a:lnTo>
                  <a:close/>
                </a:path>
                <a:path w="7620" h="180339">
                  <a:moveTo>
                    <a:pt x="7620" y="147320"/>
                  </a:moveTo>
                  <a:lnTo>
                    <a:pt x="0" y="147320"/>
                  </a:lnTo>
                  <a:lnTo>
                    <a:pt x="0" y="152400"/>
                  </a:lnTo>
                  <a:lnTo>
                    <a:pt x="7620" y="152400"/>
                  </a:lnTo>
                  <a:lnTo>
                    <a:pt x="7620" y="147320"/>
                  </a:lnTo>
                  <a:close/>
                </a:path>
                <a:path w="7620" h="180339">
                  <a:moveTo>
                    <a:pt x="7620" y="140970"/>
                  </a:moveTo>
                  <a:lnTo>
                    <a:pt x="0" y="140970"/>
                  </a:lnTo>
                  <a:lnTo>
                    <a:pt x="0" y="146050"/>
                  </a:lnTo>
                  <a:lnTo>
                    <a:pt x="7620" y="146050"/>
                  </a:lnTo>
                  <a:lnTo>
                    <a:pt x="7620" y="140970"/>
                  </a:lnTo>
                  <a:close/>
                </a:path>
                <a:path w="7620" h="180339">
                  <a:moveTo>
                    <a:pt x="7620" y="134620"/>
                  </a:moveTo>
                  <a:lnTo>
                    <a:pt x="0" y="134620"/>
                  </a:lnTo>
                  <a:lnTo>
                    <a:pt x="0" y="139700"/>
                  </a:lnTo>
                  <a:lnTo>
                    <a:pt x="7620" y="139700"/>
                  </a:lnTo>
                  <a:lnTo>
                    <a:pt x="7620" y="134620"/>
                  </a:lnTo>
                  <a:close/>
                </a:path>
                <a:path w="7620" h="180339">
                  <a:moveTo>
                    <a:pt x="7620" y="128270"/>
                  </a:moveTo>
                  <a:lnTo>
                    <a:pt x="0" y="128270"/>
                  </a:lnTo>
                  <a:lnTo>
                    <a:pt x="0" y="133350"/>
                  </a:lnTo>
                  <a:lnTo>
                    <a:pt x="7620" y="133350"/>
                  </a:lnTo>
                  <a:lnTo>
                    <a:pt x="7620" y="128270"/>
                  </a:lnTo>
                  <a:close/>
                </a:path>
                <a:path w="7620" h="180339">
                  <a:moveTo>
                    <a:pt x="7620" y="121920"/>
                  </a:moveTo>
                  <a:lnTo>
                    <a:pt x="0" y="121920"/>
                  </a:lnTo>
                  <a:lnTo>
                    <a:pt x="0" y="127000"/>
                  </a:lnTo>
                  <a:lnTo>
                    <a:pt x="7620" y="127000"/>
                  </a:lnTo>
                  <a:lnTo>
                    <a:pt x="7620" y="121920"/>
                  </a:lnTo>
                  <a:close/>
                </a:path>
                <a:path w="7620" h="180339">
                  <a:moveTo>
                    <a:pt x="7620" y="115570"/>
                  </a:moveTo>
                  <a:lnTo>
                    <a:pt x="0" y="115570"/>
                  </a:lnTo>
                  <a:lnTo>
                    <a:pt x="0" y="120650"/>
                  </a:lnTo>
                  <a:lnTo>
                    <a:pt x="7620" y="120650"/>
                  </a:lnTo>
                  <a:lnTo>
                    <a:pt x="7620" y="115570"/>
                  </a:lnTo>
                  <a:close/>
                </a:path>
                <a:path w="7620" h="180339">
                  <a:moveTo>
                    <a:pt x="7620" y="109220"/>
                  </a:moveTo>
                  <a:lnTo>
                    <a:pt x="0" y="109220"/>
                  </a:lnTo>
                  <a:lnTo>
                    <a:pt x="0" y="114300"/>
                  </a:lnTo>
                  <a:lnTo>
                    <a:pt x="7620" y="114300"/>
                  </a:lnTo>
                  <a:lnTo>
                    <a:pt x="7620" y="109220"/>
                  </a:lnTo>
                  <a:close/>
                </a:path>
                <a:path w="7620" h="180339">
                  <a:moveTo>
                    <a:pt x="7620" y="102870"/>
                  </a:moveTo>
                  <a:lnTo>
                    <a:pt x="0" y="102870"/>
                  </a:lnTo>
                  <a:lnTo>
                    <a:pt x="0" y="107950"/>
                  </a:lnTo>
                  <a:lnTo>
                    <a:pt x="7620" y="107950"/>
                  </a:lnTo>
                  <a:lnTo>
                    <a:pt x="7620" y="102870"/>
                  </a:lnTo>
                  <a:close/>
                </a:path>
                <a:path w="7620" h="180339">
                  <a:moveTo>
                    <a:pt x="7620" y="96520"/>
                  </a:moveTo>
                  <a:lnTo>
                    <a:pt x="0" y="96520"/>
                  </a:lnTo>
                  <a:lnTo>
                    <a:pt x="0" y="101600"/>
                  </a:lnTo>
                  <a:lnTo>
                    <a:pt x="7620" y="101600"/>
                  </a:lnTo>
                  <a:lnTo>
                    <a:pt x="7620" y="96520"/>
                  </a:lnTo>
                  <a:close/>
                </a:path>
                <a:path w="7620" h="180339">
                  <a:moveTo>
                    <a:pt x="7620" y="90170"/>
                  </a:moveTo>
                  <a:lnTo>
                    <a:pt x="0" y="90170"/>
                  </a:lnTo>
                  <a:lnTo>
                    <a:pt x="0" y="95250"/>
                  </a:lnTo>
                  <a:lnTo>
                    <a:pt x="7620" y="95250"/>
                  </a:lnTo>
                  <a:lnTo>
                    <a:pt x="7620" y="90170"/>
                  </a:lnTo>
                  <a:close/>
                </a:path>
                <a:path w="7620" h="180339">
                  <a:moveTo>
                    <a:pt x="7620" y="83820"/>
                  </a:moveTo>
                  <a:lnTo>
                    <a:pt x="0" y="83820"/>
                  </a:lnTo>
                  <a:lnTo>
                    <a:pt x="0" y="88900"/>
                  </a:lnTo>
                  <a:lnTo>
                    <a:pt x="7620" y="88900"/>
                  </a:lnTo>
                  <a:lnTo>
                    <a:pt x="7620" y="83820"/>
                  </a:lnTo>
                  <a:close/>
                </a:path>
                <a:path w="7620" h="180339">
                  <a:moveTo>
                    <a:pt x="7620" y="77470"/>
                  </a:moveTo>
                  <a:lnTo>
                    <a:pt x="0" y="77470"/>
                  </a:lnTo>
                  <a:lnTo>
                    <a:pt x="0" y="82550"/>
                  </a:lnTo>
                  <a:lnTo>
                    <a:pt x="7620" y="82550"/>
                  </a:lnTo>
                  <a:lnTo>
                    <a:pt x="7620" y="77470"/>
                  </a:lnTo>
                  <a:close/>
                </a:path>
                <a:path w="7620" h="180339">
                  <a:moveTo>
                    <a:pt x="7620" y="71120"/>
                  </a:moveTo>
                  <a:lnTo>
                    <a:pt x="0" y="71120"/>
                  </a:lnTo>
                  <a:lnTo>
                    <a:pt x="0" y="76200"/>
                  </a:lnTo>
                  <a:lnTo>
                    <a:pt x="7620" y="76200"/>
                  </a:lnTo>
                  <a:lnTo>
                    <a:pt x="7620" y="71120"/>
                  </a:lnTo>
                  <a:close/>
                </a:path>
                <a:path w="7620" h="180339">
                  <a:moveTo>
                    <a:pt x="7620" y="64770"/>
                  </a:moveTo>
                  <a:lnTo>
                    <a:pt x="0" y="64770"/>
                  </a:lnTo>
                  <a:lnTo>
                    <a:pt x="0" y="69850"/>
                  </a:lnTo>
                  <a:lnTo>
                    <a:pt x="7620" y="69850"/>
                  </a:lnTo>
                  <a:lnTo>
                    <a:pt x="7620" y="64770"/>
                  </a:lnTo>
                  <a:close/>
                </a:path>
                <a:path w="7620" h="180339">
                  <a:moveTo>
                    <a:pt x="7620" y="58420"/>
                  </a:moveTo>
                  <a:lnTo>
                    <a:pt x="0" y="58420"/>
                  </a:lnTo>
                  <a:lnTo>
                    <a:pt x="0" y="63500"/>
                  </a:lnTo>
                  <a:lnTo>
                    <a:pt x="7620" y="63500"/>
                  </a:lnTo>
                  <a:lnTo>
                    <a:pt x="7620" y="58420"/>
                  </a:lnTo>
                  <a:close/>
                </a:path>
                <a:path w="7620" h="180339">
                  <a:moveTo>
                    <a:pt x="7620" y="52070"/>
                  </a:moveTo>
                  <a:lnTo>
                    <a:pt x="0" y="52070"/>
                  </a:lnTo>
                  <a:lnTo>
                    <a:pt x="0" y="57150"/>
                  </a:lnTo>
                  <a:lnTo>
                    <a:pt x="7620" y="57150"/>
                  </a:lnTo>
                  <a:lnTo>
                    <a:pt x="7620" y="52070"/>
                  </a:lnTo>
                  <a:close/>
                </a:path>
                <a:path w="7620" h="180339">
                  <a:moveTo>
                    <a:pt x="7620" y="45720"/>
                  </a:moveTo>
                  <a:lnTo>
                    <a:pt x="0" y="45720"/>
                  </a:lnTo>
                  <a:lnTo>
                    <a:pt x="0" y="50800"/>
                  </a:lnTo>
                  <a:lnTo>
                    <a:pt x="7620" y="50800"/>
                  </a:lnTo>
                  <a:lnTo>
                    <a:pt x="7620" y="45720"/>
                  </a:lnTo>
                  <a:close/>
                </a:path>
                <a:path w="7620" h="180339">
                  <a:moveTo>
                    <a:pt x="7620" y="39370"/>
                  </a:moveTo>
                  <a:lnTo>
                    <a:pt x="0" y="39370"/>
                  </a:lnTo>
                  <a:lnTo>
                    <a:pt x="0" y="44450"/>
                  </a:lnTo>
                  <a:lnTo>
                    <a:pt x="7620" y="44450"/>
                  </a:lnTo>
                  <a:lnTo>
                    <a:pt x="7620" y="39370"/>
                  </a:lnTo>
                  <a:close/>
                </a:path>
                <a:path w="7620" h="180339">
                  <a:moveTo>
                    <a:pt x="7620" y="33020"/>
                  </a:moveTo>
                  <a:lnTo>
                    <a:pt x="0" y="33020"/>
                  </a:lnTo>
                  <a:lnTo>
                    <a:pt x="0" y="38100"/>
                  </a:lnTo>
                  <a:lnTo>
                    <a:pt x="7620" y="38100"/>
                  </a:lnTo>
                  <a:lnTo>
                    <a:pt x="7620" y="33020"/>
                  </a:lnTo>
                  <a:close/>
                </a:path>
                <a:path w="7620" h="180339">
                  <a:moveTo>
                    <a:pt x="7620" y="26670"/>
                  </a:moveTo>
                  <a:lnTo>
                    <a:pt x="0" y="26670"/>
                  </a:lnTo>
                  <a:lnTo>
                    <a:pt x="0" y="31750"/>
                  </a:lnTo>
                  <a:lnTo>
                    <a:pt x="7620" y="31750"/>
                  </a:lnTo>
                  <a:lnTo>
                    <a:pt x="7620" y="26670"/>
                  </a:lnTo>
                  <a:close/>
                </a:path>
                <a:path w="7620" h="180339">
                  <a:moveTo>
                    <a:pt x="7620" y="20320"/>
                  </a:moveTo>
                  <a:lnTo>
                    <a:pt x="0" y="20320"/>
                  </a:lnTo>
                  <a:lnTo>
                    <a:pt x="0" y="25400"/>
                  </a:lnTo>
                  <a:lnTo>
                    <a:pt x="7620" y="25400"/>
                  </a:lnTo>
                  <a:lnTo>
                    <a:pt x="7620" y="20320"/>
                  </a:lnTo>
                  <a:close/>
                </a:path>
                <a:path w="7620" h="180339">
                  <a:moveTo>
                    <a:pt x="7620" y="13970"/>
                  </a:moveTo>
                  <a:lnTo>
                    <a:pt x="0" y="13970"/>
                  </a:lnTo>
                  <a:lnTo>
                    <a:pt x="0" y="19050"/>
                  </a:lnTo>
                  <a:lnTo>
                    <a:pt x="7620" y="19050"/>
                  </a:lnTo>
                  <a:lnTo>
                    <a:pt x="7620" y="13970"/>
                  </a:lnTo>
                  <a:close/>
                </a:path>
                <a:path w="7620" h="180339">
                  <a:moveTo>
                    <a:pt x="5079" y="7620"/>
                  </a:moveTo>
                  <a:lnTo>
                    <a:pt x="0" y="7620"/>
                  </a:lnTo>
                  <a:lnTo>
                    <a:pt x="0" y="12700"/>
                  </a:lnTo>
                  <a:lnTo>
                    <a:pt x="6350" y="12700"/>
                  </a:lnTo>
                  <a:lnTo>
                    <a:pt x="6350" y="10160"/>
                  </a:lnTo>
                  <a:lnTo>
                    <a:pt x="5079" y="10160"/>
                  </a:lnTo>
                  <a:lnTo>
                    <a:pt x="5079" y="7620"/>
                  </a:lnTo>
                  <a:close/>
                </a:path>
                <a:path w="7620" h="180339">
                  <a:moveTo>
                    <a:pt x="1270" y="0"/>
                  </a:moveTo>
                  <a:lnTo>
                    <a:pt x="0" y="0"/>
                  </a:lnTo>
                  <a:lnTo>
                    <a:pt x="0" y="6350"/>
                  </a:lnTo>
                  <a:lnTo>
                    <a:pt x="2540" y="6350"/>
                  </a:lnTo>
                  <a:lnTo>
                    <a:pt x="2540" y="2540"/>
                  </a:lnTo>
                  <a:lnTo>
                    <a:pt x="1270" y="254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9100EC"/>
            </a:solidFill>
          </p:spPr>
          <p:txBody>
            <a:bodyPr bIns="0" lIns="0" rIns="0" rtlCol="0" tIns="0" wrap="square"/>
            <a:p/>
          </p:txBody>
        </p:sp>
        <p:sp>
          <p:nvSpPr>
            <p:cNvPr id="1051132" name="object 2449"/>
            <p:cNvSpPr/>
            <p:nvPr/>
          </p:nvSpPr>
          <p:spPr>
            <a:xfrm>
              <a:off x="7590789" y="5962650"/>
              <a:ext cx="7620" cy="419100"/>
            </a:xfrm>
            <a:custGeom>
              <a:avLst/>
              <a:ahLst/>
              <a:rect l="l" t="t" r="r" b="b"/>
              <a:pathLst>
                <a:path w="7620" h="419100">
                  <a:moveTo>
                    <a:pt x="1270" y="0"/>
                  </a:moveTo>
                  <a:lnTo>
                    <a:pt x="0" y="0"/>
                  </a:lnTo>
                  <a:lnTo>
                    <a:pt x="0" y="10159"/>
                  </a:lnTo>
                  <a:lnTo>
                    <a:pt x="3810" y="10159"/>
                  </a:lnTo>
                  <a:lnTo>
                    <a:pt x="3810" y="6350"/>
                  </a:lnTo>
                  <a:lnTo>
                    <a:pt x="2540" y="6350"/>
                  </a:lnTo>
                  <a:lnTo>
                    <a:pt x="2540" y="2540"/>
                  </a:lnTo>
                  <a:lnTo>
                    <a:pt x="1270" y="2540"/>
                  </a:lnTo>
                  <a:lnTo>
                    <a:pt x="1270" y="0"/>
                  </a:lnTo>
                  <a:close/>
                </a:path>
                <a:path w="7620" h="419100">
                  <a:moveTo>
                    <a:pt x="5080" y="10160"/>
                  </a:moveTo>
                  <a:lnTo>
                    <a:pt x="0" y="10160"/>
                  </a:lnTo>
                  <a:lnTo>
                    <a:pt x="0" y="15240"/>
                  </a:lnTo>
                  <a:lnTo>
                    <a:pt x="6350" y="15240"/>
                  </a:lnTo>
                  <a:lnTo>
                    <a:pt x="6350" y="12700"/>
                  </a:lnTo>
                  <a:lnTo>
                    <a:pt x="5080" y="12700"/>
                  </a:lnTo>
                  <a:lnTo>
                    <a:pt x="5080" y="10160"/>
                  </a:lnTo>
                  <a:close/>
                </a:path>
                <a:path w="7620" h="419100">
                  <a:moveTo>
                    <a:pt x="1270" y="416559"/>
                  </a:moveTo>
                  <a:lnTo>
                    <a:pt x="0" y="416559"/>
                  </a:lnTo>
                  <a:lnTo>
                    <a:pt x="0" y="419100"/>
                  </a:lnTo>
                  <a:lnTo>
                    <a:pt x="1270" y="419100"/>
                  </a:lnTo>
                  <a:lnTo>
                    <a:pt x="1270" y="416559"/>
                  </a:lnTo>
                  <a:close/>
                </a:path>
                <a:path w="7620" h="419100">
                  <a:moveTo>
                    <a:pt x="5080" y="410209"/>
                  </a:moveTo>
                  <a:lnTo>
                    <a:pt x="0" y="410209"/>
                  </a:lnTo>
                  <a:lnTo>
                    <a:pt x="0" y="415290"/>
                  </a:lnTo>
                  <a:lnTo>
                    <a:pt x="2540" y="415290"/>
                  </a:lnTo>
                  <a:lnTo>
                    <a:pt x="2540" y="416559"/>
                  </a:lnTo>
                  <a:lnTo>
                    <a:pt x="3810" y="416559"/>
                  </a:lnTo>
                  <a:lnTo>
                    <a:pt x="3810" y="412750"/>
                  </a:lnTo>
                  <a:lnTo>
                    <a:pt x="5080" y="412750"/>
                  </a:lnTo>
                  <a:lnTo>
                    <a:pt x="5080" y="410209"/>
                  </a:lnTo>
                  <a:close/>
                </a:path>
                <a:path w="7620" h="419100">
                  <a:moveTo>
                    <a:pt x="7620" y="403859"/>
                  </a:moveTo>
                  <a:lnTo>
                    <a:pt x="0" y="403859"/>
                  </a:lnTo>
                  <a:lnTo>
                    <a:pt x="0" y="408940"/>
                  </a:lnTo>
                  <a:lnTo>
                    <a:pt x="7620" y="408940"/>
                  </a:lnTo>
                  <a:lnTo>
                    <a:pt x="7620" y="403859"/>
                  </a:lnTo>
                  <a:close/>
                </a:path>
                <a:path w="7620" h="419100">
                  <a:moveTo>
                    <a:pt x="7620" y="397509"/>
                  </a:moveTo>
                  <a:lnTo>
                    <a:pt x="0" y="397509"/>
                  </a:lnTo>
                  <a:lnTo>
                    <a:pt x="0" y="402590"/>
                  </a:lnTo>
                  <a:lnTo>
                    <a:pt x="7620" y="402590"/>
                  </a:lnTo>
                  <a:lnTo>
                    <a:pt x="7620" y="397509"/>
                  </a:lnTo>
                  <a:close/>
                </a:path>
                <a:path w="7620" h="419100">
                  <a:moveTo>
                    <a:pt x="7620" y="391159"/>
                  </a:moveTo>
                  <a:lnTo>
                    <a:pt x="0" y="391159"/>
                  </a:lnTo>
                  <a:lnTo>
                    <a:pt x="0" y="396240"/>
                  </a:lnTo>
                  <a:lnTo>
                    <a:pt x="7620" y="396240"/>
                  </a:lnTo>
                  <a:lnTo>
                    <a:pt x="7620" y="391159"/>
                  </a:lnTo>
                  <a:close/>
                </a:path>
                <a:path w="7620" h="419100">
                  <a:moveTo>
                    <a:pt x="7620" y="384809"/>
                  </a:moveTo>
                  <a:lnTo>
                    <a:pt x="0" y="384809"/>
                  </a:lnTo>
                  <a:lnTo>
                    <a:pt x="0" y="389890"/>
                  </a:lnTo>
                  <a:lnTo>
                    <a:pt x="7620" y="389890"/>
                  </a:lnTo>
                  <a:lnTo>
                    <a:pt x="7620" y="384809"/>
                  </a:lnTo>
                  <a:close/>
                </a:path>
                <a:path w="7620" h="419100">
                  <a:moveTo>
                    <a:pt x="7620" y="378460"/>
                  </a:moveTo>
                  <a:lnTo>
                    <a:pt x="0" y="378460"/>
                  </a:lnTo>
                  <a:lnTo>
                    <a:pt x="0" y="383540"/>
                  </a:lnTo>
                  <a:lnTo>
                    <a:pt x="7620" y="383540"/>
                  </a:lnTo>
                  <a:lnTo>
                    <a:pt x="7620" y="378460"/>
                  </a:lnTo>
                  <a:close/>
                </a:path>
                <a:path w="7620" h="419100">
                  <a:moveTo>
                    <a:pt x="7620" y="372109"/>
                  </a:moveTo>
                  <a:lnTo>
                    <a:pt x="0" y="372109"/>
                  </a:lnTo>
                  <a:lnTo>
                    <a:pt x="0" y="377190"/>
                  </a:lnTo>
                  <a:lnTo>
                    <a:pt x="7620" y="377190"/>
                  </a:lnTo>
                  <a:lnTo>
                    <a:pt x="7620" y="372109"/>
                  </a:lnTo>
                  <a:close/>
                </a:path>
                <a:path w="7620" h="419100">
                  <a:moveTo>
                    <a:pt x="7620" y="365759"/>
                  </a:moveTo>
                  <a:lnTo>
                    <a:pt x="0" y="365759"/>
                  </a:lnTo>
                  <a:lnTo>
                    <a:pt x="0" y="370840"/>
                  </a:lnTo>
                  <a:lnTo>
                    <a:pt x="7620" y="370840"/>
                  </a:lnTo>
                  <a:lnTo>
                    <a:pt x="7620" y="365759"/>
                  </a:lnTo>
                  <a:close/>
                </a:path>
                <a:path w="7620" h="419100">
                  <a:moveTo>
                    <a:pt x="7620" y="359409"/>
                  </a:moveTo>
                  <a:lnTo>
                    <a:pt x="0" y="359409"/>
                  </a:lnTo>
                  <a:lnTo>
                    <a:pt x="0" y="364490"/>
                  </a:lnTo>
                  <a:lnTo>
                    <a:pt x="7620" y="364490"/>
                  </a:lnTo>
                  <a:lnTo>
                    <a:pt x="7620" y="359409"/>
                  </a:lnTo>
                  <a:close/>
                </a:path>
                <a:path w="7620" h="419100">
                  <a:moveTo>
                    <a:pt x="7620" y="353060"/>
                  </a:moveTo>
                  <a:lnTo>
                    <a:pt x="0" y="353060"/>
                  </a:lnTo>
                  <a:lnTo>
                    <a:pt x="0" y="358140"/>
                  </a:lnTo>
                  <a:lnTo>
                    <a:pt x="7620" y="358140"/>
                  </a:lnTo>
                  <a:lnTo>
                    <a:pt x="7620" y="353060"/>
                  </a:lnTo>
                  <a:close/>
                </a:path>
                <a:path w="7620" h="419100">
                  <a:moveTo>
                    <a:pt x="7620" y="346709"/>
                  </a:moveTo>
                  <a:lnTo>
                    <a:pt x="0" y="346709"/>
                  </a:lnTo>
                  <a:lnTo>
                    <a:pt x="0" y="351790"/>
                  </a:lnTo>
                  <a:lnTo>
                    <a:pt x="7620" y="351790"/>
                  </a:lnTo>
                  <a:lnTo>
                    <a:pt x="7620" y="346709"/>
                  </a:lnTo>
                  <a:close/>
                </a:path>
                <a:path w="7620" h="419100">
                  <a:moveTo>
                    <a:pt x="7620" y="340359"/>
                  </a:moveTo>
                  <a:lnTo>
                    <a:pt x="0" y="340359"/>
                  </a:lnTo>
                  <a:lnTo>
                    <a:pt x="0" y="345440"/>
                  </a:lnTo>
                  <a:lnTo>
                    <a:pt x="7620" y="345440"/>
                  </a:lnTo>
                  <a:lnTo>
                    <a:pt x="7620" y="340359"/>
                  </a:lnTo>
                  <a:close/>
                </a:path>
                <a:path w="7620" h="419100">
                  <a:moveTo>
                    <a:pt x="7620" y="334010"/>
                  </a:moveTo>
                  <a:lnTo>
                    <a:pt x="0" y="334010"/>
                  </a:lnTo>
                  <a:lnTo>
                    <a:pt x="0" y="339090"/>
                  </a:lnTo>
                  <a:lnTo>
                    <a:pt x="7620" y="339090"/>
                  </a:lnTo>
                  <a:lnTo>
                    <a:pt x="7620" y="334010"/>
                  </a:lnTo>
                  <a:close/>
                </a:path>
                <a:path w="7620" h="419100">
                  <a:moveTo>
                    <a:pt x="7620" y="327660"/>
                  </a:moveTo>
                  <a:lnTo>
                    <a:pt x="0" y="327660"/>
                  </a:lnTo>
                  <a:lnTo>
                    <a:pt x="0" y="332740"/>
                  </a:lnTo>
                  <a:lnTo>
                    <a:pt x="7620" y="332740"/>
                  </a:lnTo>
                  <a:lnTo>
                    <a:pt x="7620" y="327660"/>
                  </a:lnTo>
                  <a:close/>
                </a:path>
                <a:path w="7620" h="419100">
                  <a:moveTo>
                    <a:pt x="7620" y="321310"/>
                  </a:moveTo>
                  <a:lnTo>
                    <a:pt x="0" y="321310"/>
                  </a:lnTo>
                  <a:lnTo>
                    <a:pt x="0" y="326390"/>
                  </a:lnTo>
                  <a:lnTo>
                    <a:pt x="7620" y="326390"/>
                  </a:lnTo>
                  <a:lnTo>
                    <a:pt x="7620" y="321310"/>
                  </a:lnTo>
                  <a:close/>
                </a:path>
                <a:path w="7620" h="419100">
                  <a:moveTo>
                    <a:pt x="7620" y="314959"/>
                  </a:moveTo>
                  <a:lnTo>
                    <a:pt x="0" y="314959"/>
                  </a:lnTo>
                  <a:lnTo>
                    <a:pt x="0" y="320040"/>
                  </a:lnTo>
                  <a:lnTo>
                    <a:pt x="7620" y="320040"/>
                  </a:lnTo>
                  <a:lnTo>
                    <a:pt x="7620" y="314959"/>
                  </a:lnTo>
                  <a:close/>
                </a:path>
                <a:path w="7620" h="419100">
                  <a:moveTo>
                    <a:pt x="7620" y="308609"/>
                  </a:moveTo>
                  <a:lnTo>
                    <a:pt x="0" y="308609"/>
                  </a:lnTo>
                  <a:lnTo>
                    <a:pt x="0" y="313690"/>
                  </a:lnTo>
                  <a:lnTo>
                    <a:pt x="7620" y="313690"/>
                  </a:lnTo>
                  <a:lnTo>
                    <a:pt x="7620" y="308609"/>
                  </a:lnTo>
                  <a:close/>
                </a:path>
                <a:path w="7620" h="419100">
                  <a:moveTo>
                    <a:pt x="7620" y="302260"/>
                  </a:moveTo>
                  <a:lnTo>
                    <a:pt x="0" y="302260"/>
                  </a:lnTo>
                  <a:lnTo>
                    <a:pt x="0" y="307340"/>
                  </a:lnTo>
                  <a:lnTo>
                    <a:pt x="7620" y="307340"/>
                  </a:lnTo>
                  <a:lnTo>
                    <a:pt x="7620" y="302260"/>
                  </a:lnTo>
                  <a:close/>
                </a:path>
                <a:path w="7620" h="419100">
                  <a:moveTo>
                    <a:pt x="7620" y="295909"/>
                  </a:moveTo>
                  <a:lnTo>
                    <a:pt x="0" y="295909"/>
                  </a:lnTo>
                  <a:lnTo>
                    <a:pt x="0" y="300990"/>
                  </a:lnTo>
                  <a:lnTo>
                    <a:pt x="7620" y="300990"/>
                  </a:lnTo>
                  <a:lnTo>
                    <a:pt x="7620" y="295909"/>
                  </a:lnTo>
                  <a:close/>
                </a:path>
                <a:path w="7620" h="419100">
                  <a:moveTo>
                    <a:pt x="7620" y="289559"/>
                  </a:moveTo>
                  <a:lnTo>
                    <a:pt x="0" y="289559"/>
                  </a:lnTo>
                  <a:lnTo>
                    <a:pt x="0" y="294640"/>
                  </a:lnTo>
                  <a:lnTo>
                    <a:pt x="7620" y="294640"/>
                  </a:lnTo>
                  <a:lnTo>
                    <a:pt x="7620" y="289559"/>
                  </a:lnTo>
                  <a:close/>
                </a:path>
                <a:path w="7620" h="419100">
                  <a:moveTo>
                    <a:pt x="7620" y="283209"/>
                  </a:moveTo>
                  <a:lnTo>
                    <a:pt x="0" y="283209"/>
                  </a:lnTo>
                  <a:lnTo>
                    <a:pt x="0" y="288290"/>
                  </a:lnTo>
                  <a:lnTo>
                    <a:pt x="7620" y="288290"/>
                  </a:lnTo>
                  <a:lnTo>
                    <a:pt x="7620" y="283209"/>
                  </a:lnTo>
                  <a:close/>
                </a:path>
                <a:path w="7620" h="419100">
                  <a:moveTo>
                    <a:pt x="7620" y="276859"/>
                  </a:moveTo>
                  <a:lnTo>
                    <a:pt x="0" y="276859"/>
                  </a:lnTo>
                  <a:lnTo>
                    <a:pt x="0" y="281940"/>
                  </a:lnTo>
                  <a:lnTo>
                    <a:pt x="7620" y="281940"/>
                  </a:lnTo>
                  <a:lnTo>
                    <a:pt x="7620" y="276859"/>
                  </a:lnTo>
                  <a:close/>
                </a:path>
                <a:path w="7620" h="419100">
                  <a:moveTo>
                    <a:pt x="7620" y="270509"/>
                  </a:moveTo>
                  <a:lnTo>
                    <a:pt x="0" y="270509"/>
                  </a:lnTo>
                  <a:lnTo>
                    <a:pt x="0" y="275590"/>
                  </a:lnTo>
                  <a:lnTo>
                    <a:pt x="7620" y="275590"/>
                  </a:lnTo>
                  <a:lnTo>
                    <a:pt x="7620" y="270509"/>
                  </a:lnTo>
                  <a:close/>
                </a:path>
                <a:path w="7620" h="419100">
                  <a:moveTo>
                    <a:pt x="7620" y="264160"/>
                  </a:moveTo>
                  <a:lnTo>
                    <a:pt x="0" y="264160"/>
                  </a:lnTo>
                  <a:lnTo>
                    <a:pt x="0" y="269240"/>
                  </a:lnTo>
                  <a:lnTo>
                    <a:pt x="7620" y="269240"/>
                  </a:lnTo>
                  <a:lnTo>
                    <a:pt x="7620" y="264160"/>
                  </a:lnTo>
                  <a:close/>
                </a:path>
                <a:path w="7620" h="419100">
                  <a:moveTo>
                    <a:pt x="7620" y="257809"/>
                  </a:moveTo>
                  <a:lnTo>
                    <a:pt x="0" y="257809"/>
                  </a:lnTo>
                  <a:lnTo>
                    <a:pt x="0" y="262890"/>
                  </a:lnTo>
                  <a:lnTo>
                    <a:pt x="7620" y="262890"/>
                  </a:lnTo>
                  <a:lnTo>
                    <a:pt x="7620" y="257809"/>
                  </a:lnTo>
                  <a:close/>
                </a:path>
                <a:path w="7620" h="419100">
                  <a:moveTo>
                    <a:pt x="7620" y="251459"/>
                  </a:moveTo>
                  <a:lnTo>
                    <a:pt x="0" y="251459"/>
                  </a:lnTo>
                  <a:lnTo>
                    <a:pt x="0" y="256540"/>
                  </a:lnTo>
                  <a:lnTo>
                    <a:pt x="7620" y="256540"/>
                  </a:lnTo>
                  <a:lnTo>
                    <a:pt x="7620" y="251459"/>
                  </a:lnTo>
                  <a:close/>
                </a:path>
                <a:path w="7620" h="419100">
                  <a:moveTo>
                    <a:pt x="7620" y="245109"/>
                  </a:moveTo>
                  <a:lnTo>
                    <a:pt x="0" y="245109"/>
                  </a:lnTo>
                  <a:lnTo>
                    <a:pt x="0" y="250190"/>
                  </a:lnTo>
                  <a:lnTo>
                    <a:pt x="7620" y="250190"/>
                  </a:lnTo>
                  <a:lnTo>
                    <a:pt x="7620" y="245109"/>
                  </a:lnTo>
                  <a:close/>
                </a:path>
                <a:path w="7620" h="419100">
                  <a:moveTo>
                    <a:pt x="7620" y="238760"/>
                  </a:moveTo>
                  <a:lnTo>
                    <a:pt x="0" y="238760"/>
                  </a:lnTo>
                  <a:lnTo>
                    <a:pt x="0" y="243840"/>
                  </a:lnTo>
                  <a:lnTo>
                    <a:pt x="7620" y="243840"/>
                  </a:lnTo>
                  <a:lnTo>
                    <a:pt x="7620" y="238760"/>
                  </a:lnTo>
                  <a:close/>
                </a:path>
                <a:path w="7620" h="419100">
                  <a:moveTo>
                    <a:pt x="7620" y="232409"/>
                  </a:moveTo>
                  <a:lnTo>
                    <a:pt x="0" y="232409"/>
                  </a:lnTo>
                  <a:lnTo>
                    <a:pt x="0" y="237490"/>
                  </a:lnTo>
                  <a:lnTo>
                    <a:pt x="7620" y="237490"/>
                  </a:lnTo>
                  <a:lnTo>
                    <a:pt x="7620" y="232409"/>
                  </a:lnTo>
                  <a:close/>
                </a:path>
                <a:path w="7620" h="419100">
                  <a:moveTo>
                    <a:pt x="7620" y="226059"/>
                  </a:moveTo>
                  <a:lnTo>
                    <a:pt x="0" y="226059"/>
                  </a:lnTo>
                  <a:lnTo>
                    <a:pt x="0" y="231140"/>
                  </a:lnTo>
                  <a:lnTo>
                    <a:pt x="7620" y="231140"/>
                  </a:lnTo>
                  <a:lnTo>
                    <a:pt x="7620" y="226059"/>
                  </a:lnTo>
                  <a:close/>
                </a:path>
                <a:path w="7620" h="419100">
                  <a:moveTo>
                    <a:pt x="6350" y="219709"/>
                  </a:moveTo>
                  <a:lnTo>
                    <a:pt x="0" y="219709"/>
                  </a:lnTo>
                  <a:lnTo>
                    <a:pt x="0" y="224790"/>
                  </a:lnTo>
                  <a:lnTo>
                    <a:pt x="7620" y="224790"/>
                  </a:lnTo>
                  <a:lnTo>
                    <a:pt x="7620" y="222250"/>
                  </a:lnTo>
                  <a:lnTo>
                    <a:pt x="6350" y="222250"/>
                  </a:lnTo>
                  <a:lnTo>
                    <a:pt x="6350" y="219709"/>
                  </a:lnTo>
                  <a:close/>
                </a:path>
                <a:path w="7620" h="419100">
                  <a:moveTo>
                    <a:pt x="1270" y="212090"/>
                  </a:moveTo>
                  <a:lnTo>
                    <a:pt x="0" y="212090"/>
                  </a:lnTo>
                  <a:lnTo>
                    <a:pt x="0" y="218440"/>
                  </a:lnTo>
                  <a:lnTo>
                    <a:pt x="5080" y="218440"/>
                  </a:lnTo>
                  <a:lnTo>
                    <a:pt x="5079" y="217169"/>
                  </a:lnTo>
                  <a:lnTo>
                    <a:pt x="3810" y="217169"/>
                  </a:lnTo>
                  <a:lnTo>
                    <a:pt x="3810" y="215900"/>
                  </a:lnTo>
                  <a:lnTo>
                    <a:pt x="2540" y="215900"/>
                  </a:lnTo>
                  <a:lnTo>
                    <a:pt x="2540" y="213359"/>
                  </a:lnTo>
                  <a:lnTo>
                    <a:pt x="1270" y="213359"/>
                  </a:lnTo>
                  <a:lnTo>
                    <a:pt x="1270" y="212090"/>
                  </a:lnTo>
                  <a:close/>
                </a:path>
              </a:pathLst>
            </a:custGeom>
            <a:solidFill>
              <a:srgbClr val="8F00EC"/>
            </a:solidFill>
          </p:spPr>
          <p:txBody>
            <a:bodyPr bIns="0" lIns="0" rIns="0" rtlCol="0" tIns="0" wrap="square"/>
            <a:p/>
          </p:txBody>
        </p:sp>
        <p:sp>
          <p:nvSpPr>
            <p:cNvPr id="1051133" name="object 2450"/>
            <p:cNvSpPr/>
            <p:nvPr/>
          </p:nvSpPr>
          <p:spPr>
            <a:xfrm>
              <a:off x="7584439" y="5947410"/>
              <a:ext cx="6350" cy="445770"/>
            </a:xfrm>
            <a:custGeom>
              <a:avLst/>
              <a:ahLst/>
              <a:rect l="l" t="t" r="r" b="b"/>
              <a:pathLst>
                <a:path w="6350" h="445770">
                  <a:moveTo>
                    <a:pt x="1269" y="0"/>
                  </a:moveTo>
                  <a:lnTo>
                    <a:pt x="0" y="0"/>
                  </a:lnTo>
                  <a:lnTo>
                    <a:pt x="0" y="3809"/>
                  </a:lnTo>
                  <a:lnTo>
                    <a:pt x="2540" y="3809"/>
                  </a:lnTo>
                  <a:lnTo>
                    <a:pt x="2540" y="2539"/>
                  </a:lnTo>
                  <a:lnTo>
                    <a:pt x="1270" y="2539"/>
                  </a:lnTo>
                  <a:lnTo>
                    <a:pt x="1269" y="0"/>
                  </a:lnTo>
                  <a:close/>
                </a:path>
                <a:path w="6350" h="445770">
                  <a:moveTo>
                    <a:pt x="2539" y="3809"/>
                  </a:moveTo>
                  <a:lnTo>
                    <a:pt x="0" y="3809"/>
                  </a:lnTo>
                  <a:lnTo>
                    <a:pt x="0" y="6349"/>
                  </a:lnTo>
                  <a:lnTo>
                    <a:pt x="3809" y="6349"/>
                  </a:lnTo>
                  <a:lnTo>
                    <a:pt x="3809" y="5079"/>
                  </a:lnTo>
                  <a:lnTo>
                    <a:pt x="2539" y="5079"/>
                  </a:lnTo>
                  <a:lnTo>
                    <a:pt x="2539" y="3809"/>
                  </a:lnTo>
                  <a:close/>
                </a:path>
                <a:path w="6350" h="445770">
                  <a:moveTo>
                    <a:pt x="3809" y="6350"/>
                  </a:moveTo>
                  <a:lnTo>
                    <a:pt x="0" y="6350"/>
                  </a:lnTo>
                  <a:lnTo>
                    <a:pt x="0" y="10159"/>
                  </a:lnTo>
                  <a:lnTo>
                    <a:pt x="5079" y="10159"/>
                  </a:lnTo>
                  <a:lnTo>
                    <a:pt x="5079" y="8889"/>
                  </a:lnTo>
                  <a:lnTo>
                    <a:pt x="3809" y="8889"/>
                  </a:lnTo>
                  <a:lnTo>
                    <a:pt x="3809" y="6350"/>
                  </a:lnTo>
                  <a:close/>
                </a:path>
                <a:path w="6350" h="445770">
                  <a:moveTo>
                    <a:pt x="5079" y="10159"/>
                  </a:moveTo>
                  <a:lnTo>
                    <a:pt x="0" y="10159"/>
                  </a:lnTo>
                  <a:lnTo>
                    <a:pt x="0" y="12699"/>
                  </a:lnTo>
                  <a:lnTo>
                    <a:pt x="6350" y="12699"/>
                  </a:lnTo>
                  <a:lnTo>
                    <a:pt x="6350" y="11429"/>
                  </a:lnTo>
                  <a:lnTo>
                    <a:pt x="5079" y="11429"/>
                  </a:lnTo>
                  <a:lnTo>
                    <a:pt x="5079" y="10159"/>
                  </a:lnTo>
                  <a:close/>
                </a:path>
                <a:path w="6350" h="445770">
                  <a:moveTo>
                    <a:pt x="6350" y="12700"/>
                  </a:moveTo>
                  <a:lnTo>
                    <a:pt x="0" y="12700"/>
                  </a:lnTo>
                  <a:lnTo>
                    <a:pt x="0" y="25399"/>
                  </a:lnTo>
                  <a:lnTo>
                    <a:pt x="6350" y="25399"/>
                  </a:lnTo>
                  <a:lnTo>
                    <a:pt x="6350" y="12700"/>
                  </a:lnTo>
                  <a:close/>
                </a:path>
                <a:path w="6350" h="445770">
                  <a:moveTo>
                    <a:pt x="6350" y="25400"/>
                  </a:moveTo>
                  <a:lnTo>
                    <a:pt x="0" y="25400"/>
                  </a:lnTo>
                  <a:lnTo>
                    <a:pt x="0" y="31749"/>
                  </a:lnTo>
                  <a:lnTo>
                    <a:pt x="6350" y="31749"/>
                  </a:lnTo>
                  <a:lnTo>
                    <a:pt x="6350" y="25400"/>
                  </a:lnTo>
                  <a:close/>
                </a:path>
                <a:path w="6350" h="445770">
                  <a:moveTo>
                    <a:pt x="2539" y="443229"/>
                  </a:moveTo>
                  <a:lnTo>
                    <a:pt x="0" y="443229"/>
                  </a:lnTo>
                  <a:lnTo>
                    <a:pt x="0" y="445769"/>
                  </a:lnTo>
                  <a:lnTo>
                    <a:pt x="1269" y="445769"/>
                  </a:lnTo>
                  <a:lnTo>
                    <a:pt x="1269" y="444499"/>
                  </a:lnTo>
                  <a:lnTo>
                    <a:pt x="2539" y="444499"/>
                  </a:lnTo>
                  <a:lnTo>
                    <a:pt x="2539" y="443229"/>
                  </a:lnTo>
                  <a:close/>
                </a:path>
                <a:path w="6350" h="445770">
                  <a:moveTo>
                    <a:pt x="5079" y="438149"/>
                  </a:moveTo>
                  <a:lnTo>
                    <a:pt x="0" y="438149"/>
                  </a:lnTo>
                  <a:lnTo>
                    <a:pt x="0" y="441959"/>
                  </a:lnTo>
                  <a:lnTo>
                    <a:pt x="2539" y="441959"/>
                  </a:lnTo>
                  <a:lnTo>
                    <a:pt x="2539" y="443229"/>
                  </a:lnTo>
                  <a:lnTo>
                    <a:pt x="3809" y="443229"/>
                  </a:lnTo>
                  <a:lnTo>
                    <a:pt x="3809" y="439419"/>
                  </a:lnTo>
                  <a:lnTo>
                    <a:pt x="5079" y="439419"/>
                  </a:lnTo>
                  <a:lnTo>
                    <a:pt x="5079" y="438149"/>
                  </a:lnTo>
                  <a:close/>
                </a:path>
                <a:path w="6350" h="445770">
                  <a:moveTo>
                    <a:pt x="6350" y="431799"/>
                  </a:moveTo>
                  <a:lnTo>
                    <a:pt x="0" y="431799"/>
                  </a:lnTo>
                  <a:lnTo>
                    <a:pt x="0" y="436879"/>
                  </a:lnTo>
                  <a:lnTo>
                    <a:pt x="5079" y="436879"/>
                  </a:lnTo>
                  <a:lnTo>
                    <a:pt x="5079" y="438149"/>
                  </a:lnTo>
                  <a:lnTo>
                    <a:pt x="6350" y="438149"/>
                  </a:lnTo>
                  <a:lnTo>
                    <a:pt x="6350" y="431799"/>
                  </a:lnTo>
                  <a:close/>
                </a:path>
                <a:path w="6350" h="445770">
                  <a:moveTo>
                    <a:pt x="6350" y="425449"/>
                  </a:moveTo>
                  <a:lnTo>
                    <a:pt x="0" y="425449"/>
                  </a:lnTo>
                  <a:lnTo>
                    <a:pt x="0" y="430530"/>
                  </a:lnTo>
                  <a:lnTo>
                    <a:pt x="6350" y="430530"/>
                  </a:lnTo>
                  <a:lnTo>
                    <a:pt x="6350" y="425449"/>
                  </a:lnTo>
                  <a:close/>
                </a:path>
                <a:path w="6350" h="445770">
                  <a:moveTo>
                    <a:pt x="6350" y="419099"/>
                  </a:moveTo>
                  <a:lnTo>
                    <a:pt x="0" y="419099"/>
                  </a:lnTo>
                  <a:lnTo>
                    <a:pt x="0" y="424179"/>
                  </a:lnTo>
                  <a:lnTo>
                    <a:pt x="6350" y="424179"/>
                  </a:lnTo>
                  <a:lnTo>
                    <a:pt x="6350" y="419099"/>
                  </a:lnTo>
                  <a:close/>
                </a:path>
                <a:path w="6350" h="445770">
                  <a:moveTo>
                    <a:pt x="6350" y="412749"/>
                  </a:moveTo>
                  <a:lnTo>
                    <a:pt x="0" y="412749"/>
                  </a:lnTo>
                  <a:lnTo>
                    <a:pt x="0" y="417830"/>
                  </a:lnTo>
                  <a:lnTo>
                    <a:pt x="6350" y="417830"/>
                  </a:lnTo>
                  <a:lnTo>
                    <a:pt x="6350" y="412749"/>
                  </a:lnTo>
                  <a:close/>
                </a:path>
                <a:path w="6350" h="445770">
                  <a:moveTo>
                    <a:pt x="6350" y="406399"/>
                  </a:moveTo>
                  <a:lnTo>
                    <a:pt x="0" y="406399"/>
                  </a:lnTo>
                  <a:lnTo>
                    <a:pt x="0" y="411479"/>
                  </a:lnTo>
                  <a:lnTo>
                    <a:pt x="6350" y="411479"/>
                  </a:lnTo>
                  <a:lnTo>
                    <a:pt x="6350" y="406399"/>
                  </a:lnTo>
                  <a:close/>
                </a:path>
                <a:path w="6350" h="445770">
                  <a:moveTo>
                    <a:pt x="6350" y="400049"/>
                  </a:moveTo>
                  <a:lnTo>
                    <a:pt x="0" y="400049"/>
                  </a:lnTo>
                  <a:lnTo>
                    <a:pt x="0" y="405129"/>
                  </a:lnTo>
                  <a:lnTo>
                    <a:pt x="6350" y="405129"/>
                  </a:lnTo>
                  <a:lnTo>
                    <a:pt x="6350" y="400049"/>
                  </a:lnTo>
                  <a:close/>
                </a:path>
                <a:path w="6350" h="445770">
                  <a:moveTo>
                    <a:pt x="6350" y="393699"/>
                  </a:moveTo>
                  <a:lnTo>
                    <a:pt x="0" y="393699"/>
                  </a:lnTo>
                  <a:lnTo>
                    <a:pt x="0" y="398780"/>
                  </a:lnTo>
                  <a:lnTo>
                    <a:pt x="6350" y="398780"/>
                  </a:lnTo>
                  <a:lnTo>
                    <a:pt x="6350" y="393699"/>
                  </a:lnTo>
                  <a:close/>
                </a:path>
                <a:path w="6350" h="445770">
                  <a:moveTo>
                    <a:pt x="6350" y="387349"/>
                  </a:moveTo>
                  <a:lnTo>
                    <a:pt x="0" y="387349"/>
                  </a:lnTo>
                  <a:lnTo>
                    <a:pt x="0" y="392429"/>
                  </a:lnTo>
                  <a:lnTo>
                    <a:pt x="6350" y="392429"/>
                  </a:lnTo>
                  <a:lnTo>
                    <a:pt x="6350" y="387349"/>
                  </a:lnTo>
                  <a:close/>
                </a:path>
                <a:path w="6350" h="445770">
                  <a:moveTo>
                    <a:pt x="6350" y="380999"/>
                  </a:moveTo>
                  <a:lnTo>
                    <a:pt x="0" y="380999"/>
                  </a:lnTo>
                  <a:lnTo>
                    <a:pt x="0" y="386079"/>
                  </a:lnTo>
                  <a:lnTo>
                    <a:pt x="6350" y="386079"/>
                  </a:lnTo>
                  <a:lnTo>
                    <a:pt x="6350" y="380999"/>
                  </a:lnTo>
                  <a:close/>
                </a:path>
                <a:path w="6350" h="445770">
                  <a:moveTo>
                    <a:pt x="6350" y="374649"/>
                  </a:moveTo>
                  <a:lnTo>
                    <a:pt x="0" y="374649"/>
                  </a:lnTo>
                  <a:lnTo>
                    <a:pt x="0" y="379729"/>
                  </a:lnTo>
                  <a:lnTo>
                    <a:pt x="6350" y="379729"/>
                  </a:lnTo>
                  <a:lnTo>
                    <a:pt x="6350" y="374649"/>
                  </a:lnTo>
                  <a:close/>
                </a:path>
                <a:path w="6350" h="445770">
                  <a:moveTo>
                    <a:pt x="6350" y="368299"/>
                  </a:moveTo>
                  <a:lnTo>
                    <a:pt x="0" y="368299"/>
                  </a:lnTo>
                  <a:lnTo>
                    <a:pt x="0" y="373379"/>
                  </a:lnTo>
                  <a:lnTo>
                    <a:pt x="6350" y="373379"/>
                  </a:lnTo>
                  <a:lnTo>
                    <a:pt x="6350" y="368299"/>
                  </a:lnTo>
                  <a:close/>
                </a:path>
                <a:path w="6350" h="445770">
                  <a:moveTo>
                    <a:pt x="6350" y="361949"/>
                  </a:moveTo>
                  <a:lnTo>
                    <a:pt x="0" y="361949"/>
                  </a:lnTo>
                  <a:lnTo>
                    <a:pt x="0" y="367030"/>
                  </a:lnTo>
                  <a:lnTo>
                    <a:pt x="6350" y="367030"/>
                  </a:lnTo>
                  <a:lnTo>
                    <a:pt x="6350" y="361949"/>
                  </a:lnTo>
                  <a:close/>
                </a:path>
                <a:path w="6350" h="445770">
                  <a:moveTo>
                    <a:pt x="6350" y="355599"/>
                  </a:moveTo>
                  <a:lnTo>
                    <a:pt x="0" y="355599"/>
                  </a:lnTo>
                  <a:lnTo>
                    <a:pt x="0" y="360679"/>
                  </a:lnTo>
                  <a:lnTo>
                    <a:pt x="6350" y="360679"/>
                  </a:lnTo>
                  <a:lnTo>
                    <a:pt x="6350" y="355599"/>
                  </a:lnTo>
                  <a:close/>
                </a:path>
                <a:path w="6350" h="445770">
                  <a:moveTo>
                    <a:pt x="6350" y="349249"/>
                  </a:moveTo>
                  <a:lnTo>
                    <a:pt x="0" y="349249"/>
                  </a:lnTo>
                  <a:lnTo>
                    <a:pt x="0" y="354329"/>
                  </a:lnTo>
                  <a:lnTo>
                    <a:pt x="6350" y="354329"/>
                  </a:lnTo>
                  <a:lnTo>
                    <a:pt x="6350" y="349249"/>
                  </a:lnTo>
                  <a:close/>
                </a:path>
                <a:path w="6350" h="445770">
                  <a:moveTo>
                    <a:pt x="6350" y="342899"/>
                  </a:moveTo>
                  <a:lnTo>
                    <a:pt x="0" y="342899"/>
                  </a:lnTo>
                  <a:lnTo>
                    <a:pt x="0" y="347979"/>
                  </a:lnTo>
                  <a:lnTo>
                    <a:pt x="6350" y="347979"/>
                  </a:lnTo>
                  <a:lnTo>
                    <a:pt x="6350" y="342899"/>
                  </a:lnTo>
                  <a:close/>
                </a:path>
                <a:path w="6350" h="445770">
                  <a:moveTo>
                    <a:pt x="6350" y="336549"/>
                  </a:moveTo>
                  <a:lnTo>
                    <a:pt x="0" y="336549"/>
                  </a:lnTo>
                  <a:lnTo>
                    <a:pt x="0" y="341629"/>
                  </a:lnTo>
                  <a:lnTo>
                    <a:pt x="6350" y="341629"/>
                  </a:lnTo>
                  <a:lnTo>
                    <a:pt x="6350" y="336549"/>
                  </a:lnTo>
                  <a:close/>
                </a:path>
                <a:path w="6350" h="445770">
                  <a:moveTo>
                    <a:pt x="6350" y="330199"/>
                  </a:moveTo>
                  <a:lnTo>
                    <a:pt x="0" y="330199"/>
                  </a:lnTo>
                  <a:lnTo>
                    <a:pt x="0" y="335279"/>
                  </a:lnTo>
                  <a:lnTo>
                    <a:pt x="6350" y="335279"/>
                  </a:lnTo>
                  <a:lnTo>
                    <a:pt x="6350" y="330199"/>
                  </a:lnTo>
                  <a:close/>
                </a:path>
                <a:path w="6350" h="445770">
                  <a:moveTo>
                    <a:pt x="6350" y="323849"/>
                  </a:moveTo>
                  <a:lnTo>
                    <a:pt x="0" y="323849"/>
                  </a:lnTo>
                  <a:lnTo>
                    <a:pt x="0" y="328930"/>
                  </a:lnTo>
                  <a:lnTo>
                    <a:pt x="6350" y="328930"/>
                  </a:lnTo>
                  <a:lnTo>
                    <a:pt x="6350" y="323849"/>
                  </a:lnTo>
                  <a:close/>
                </a:path>
                <a:path w="6350" h="445770">
                  <a:moveTo>
                    <a:pt x="6350" y="317499"/>
                  </a:moveTo>
                  <a:lnTo>
                    <a:pt x="0" y="317499"/>
                  </a:lnTo>
                  <a:lnTo>
                    <a:pt x="0" y="322579"/>
                  </a:lnTo>
                  <a:lnTo>
                    <a:pt x="6350" y="322579"/>
                  </a:lnTo>
                  <a:lnTo>
                    <a:pt x="6350" y="317499"/>
                  </a:lnTo>
                  <a:close/>
                </a:path>
                <a:path w="6350" h="445770">
                  <a:moveTo>
                    <a:pt x="6350" y="311149"/>
                  </a:moveTo>
                  <a:lnTo>
                    <a:pt x="0" y="311149"/>
                  </a:lnTo>
                  <a:lnTo>
                    <a:pt x="0" y="316229"/>
                  </a:lnTo>
                  <a:lnTo>
                    <a:pt x="6350" y="316229"/>
                  </a:lnTo>
                  <a:lnTo>
                    <a:pt x="6350" y="311149"/>
                  </a:lnTo>
                  <a:close/>
                </a:path>
                <a:path w="6350" h="445770">
                  <a:moveTo>
                    <a:pt x="6350" y="304799"/>
                  </a:moveTo>
                  <a:lnTo>
                    <a:pt x="0" y="304799"/>
                  </a:lnTo>
                  <a:lnTo>
                    <a:pt x="0" y="309879"/>
                  </a:lnTo>
                  <a:lnTo>
                    <a:pt x="6350" y="309879"/>
                  </a:lnTo>
                  <a:lnTo>
                    <a:pt x="6350" y="304799"/>
                  </a:lnTo>
                  <a:close/>
                </a:path>
                <a:path w="6350" h="445770">
                  <a:moveTo>
                    <a:pt x="6350" y="298449"/>
                  </a:moveTo>
                  <a:lnTo>
                    <a:pt x="0" y="298449"/>
                  </a:lnTo>
                  <a:lnTo>
                    <a:pt x="0" y="303529"/>
                  </a:lnTo>
                  <a:lnTo>
                    <a:pt x="6350" y="303529"/>
                  </a:lnTo>
                  <a:lnTo>
                    <a:pt x="6350" y="298449"/>
                  </a:lnTo>
                  <a:close/>
                </a:path>
                <a:path w="6350" h="445770">
                  <a:moveTo>
                    <a:pt x="6350" y="292099"/>
                  </a:moveTo>
                  <a:lnTo>
                    <a:pt x="0" y="292099"/>
                  </a:lnTo>
                  <a:lnTo>
                    <a:pt x="0" y="297179"/>
                  </a:lnTo>
                  <a:lnTo>
                    <a:pt x="6350" y="297179"/>
                  </a:lnTo>
                  <a:lnTo>
                    <a:pt x="6350" y="292099"/>
                  </a:lnTo>
                  <a:close/>
                </a:path>
                <a:path w="6350" h="445770">
                  <a:moveTo>
                    <a:pt x="6350" y="285749"/>
                  </a:moveTo>
                  <a:lnTo>
                    <a:pt x="0" y="285749"/>
                  </a:lnTo>
                  <a:lnTo>
                    <a:pt x="0" y="290829"/>
                  </a:lnTo>
                  <a:lnTo>
                    <a:pt x="6350" y="290829"/>
                  </a:lnTo>
                  <a:lnTo>
                    <a:pt x="6350" y="285749"/>
                  </a:lnTo>
                  <a:close/>
                </a:path>
                <a:path w="6350" h="445770">
                  <a:moveTo>
                    <a:pt x="6350" y="279399"/>
                  </a:moveTo>
                  <a:lnTo>
                    <a:pt x="0" y="279399"/>
                  </a:lnTo>
                  <a:lnTo>
                    <a:pt x="0" y="284479"/>
                  </a:lnTo>
                  <a:lnTo>
                    <a:pt x="6350" y="284479"/>
                  </a:lnTo>
                  <a:lnTo>
                    <a:pt x="6350" y="279399"/>
                  </a:lnTo>
                  <a:close/>
                </a:path>
                <a:path w="6350" h="445770">
                  <a:moveTo>
                    <a:pt x="6350" y="273049"/>
                  </a:moveTo>
                  <a:lnTo>
                    <a:pt x="0" y="273049"/>
                  </a:lnTo>
                  <a:lnTo>
                    <a:pt x="0" y="278129"/>
                  </a:lnTo>
                  <a:lnTo>
                    <a:pt x="6350" y="278129"/>
                  </a:lnTo>
                  <a:lnTo>
                    <a:pt x="6350" y="273049"/>
                  </a:lnTo>
                  <a:close/>
                </a:path>
                <a:path w="6350" h="445770">
                  <a:moveTo>
                    <a:pt x="6350" y="266699"/>
                  </a:moveTo>
                  <a:lnTo>
                    <a:pt x="0" y="266699"/>
                  </a:lnTo>
                  <a:lnTo>
                    <a:pt x="0" y="271779"/>
                  </a:lnTo>
                  <a:lnTo>
                    <a:pt x="6350" y="271779"/>
                  </a:lnTo>
                  <a:lnTo>
                    <a:pt x="6350" y="266699"/>
                  </a:lnTo>
                  <a:close/>
                </a:path>
                <a:path w="6350" h="445770">
                  <a:moveTo>
                    <a:pt x="6350" y="260349"/>
                  </a:moveTo>
                  <a:lnTo>
                    <a:pt x="0" y="260349"/>
                  </a:lnTo>
                  <a:lnTo>
                    <a:pt x="0" y="265429"/>
                  </a:lnTo>
                  <a:lnTo>
                    <a:pt x="6350" y="265429"/>
                  </a:lnTo>
                  <a:lnTo>
                    <a:pt x="6350" y="260349"/>
                  </a:lnTo>
                  <a:close/>
                </a:path>
                <a:path w="6350" h="445770">
                  <a:moveTo>
                    <a:pt x="6350" y="253999"/>
                  </a:moveTo>
                  <a:lnTo>
                    <a:pt x="0" y="253999"/>
                  </a:lnTo>
                  <a:lnTo>
                    <a:pt x="0" y="259079"/>
                  </a:lnTo>
                  <a:lnTo>
                    <a:pt x="6350" y="259079"/>
                  </a:lnTo>
                  <a:lnTo>
                    <a:pt x="6350" y="253999"/>
                  </a:lnTo>
                  <a:close/>
                </a:path>
                <a:path w="6350" h="445770">
                  <a:moveTo>
                    <a:pt x="6350" y="247649"/>
                  </a:moveTo>
                  <a:lnTo>
                    <a:pt x="0" y="247649"/>
                  </a:lnTo>
                  <a:lnTo>
                    <a:pt x="0" y="252729"/>
                  </a:lnTo>
                  <a:lnTo>
                    <a:pt x="6350" y="252729"/>
                  </a:lnTo>
                  <a:lnTo>
                    <a:pt x="6350" y="247649"/>
                  </a:lnTo>
                  <a:close/>
                </a:path>
                <a:path w="6350" h="445770">
                  <a:moveTo>
                    <a:pt x="6350" y="241299"/>
                  </a:moveTo>
                  <a:lnTo>
                    <a:pt x="0" y="241299"/>
                  </a:lnTo>
                  <a:lnTo>
                    <a:pt x="0" y="246379"/>
                  </a:lnTo>
                  <a:lnTo>
                    <a:pt x="6350" y="246379"/>
                  </a:lnTo>
                  <a:lnTo>
                    <a:pt x="6350" y="241299"/>
                  </a:lnTo>
                  <a:close/>
                </a:path>
                <a:path w="6350" h="445770">
                  <a:moveTo>
                    <a:pt x="6350" y="234949"/>
                  </a:moveTo>
                  <a:lnTo>
                    <a:pt x="0" y="234949"/>
                  </a:lnTo>
                  <a:lnTo>
                    <a:pt x="0" y="240029"/>
                  </a:lnTo>
                  <a:lnTo>
                    <a:pt x="6350" y="240029"/>
                  </a:lnTo>
                  <a:lnTo>
                    <a:pt x="6350" y="234949"/>
                  </a:lnTo>
                  <a:close/>
                </a:path>
                <a:path w="6350" h="445770">
                  <a:moveTo>
                    <a:pt x="6350" y="228599"/>
                  </a:moveTo>
                  <a:lnTo>
                    <a:pt x="0" y="228599"/>
                  </a:lnTo>
                  <a:lnTo>
                    <a:pt x="0" y="233679"/>
                  </a:lnTo>
                  <a:lnTo>
                    <a:pt x="6350" y="233679"/>
                  </a:lnTo>
                  <a:lnTo>
                    <a:pt x="6350" y="228599"/>
                  </a:lnTo>
                  <a:close/>
                </a:path>
                <a:path w="6350" h="445770">
                  <a:moveTo>
                    <a:pt x="3809" y="220979"/>
                  </a:moveTo>
                  <a:lnTo>
                    <a:pt x="2540" y="220979"/>
                  </a:lnTo>
                  <a:lnTo>
                    <a:pt x="2540" y="222249"/>
                  </a:lnTo>
                  <a:lnTo>
                    <a:pt x="0" y="222249"/>
                  </a:lnTo>
                  <a:lnTo>
                    <a:pt x="0" y="227329"/>
                  </a:lnTo>
                  <a:lnTo>
                    <a:pt x="6350" y="227329"/>
                  </a:lnTo>
                  <a:lnTo>
                    <a:pt x="6350" y="224789"/>
                  </a:lnTo>
                  <a:lnTo>
                    <a:pt x="5079" y="224789"/>
                  </a:lnTo>
                  <a:lnTo>
                    <a:pt x="5079" y="223519"/>
                  </a:lnTo>
                  <a:lnTo>
                    <a:pt x="3809" y="223519"/>
                  </a:lnTo>
                  <a:lnTo>
                    <a:pt x="3809" y="220979"/>
                  </a:lnTo>
                  <a:close/>
                </a:path>
                <a:path w="6350" h="445770">
                  <a:moveTo>
                    <a:pt x="1269" y="217169"/>
                  </a:moveTo>
                  <a:lnTo>
                    <a:pt x="0" y="217169"/>
                  </a:lnTo>
                  <a:lnTo>
                    <a:pt x="0" y="220979"/>
                  </a:lnTo>
                  <a:lnTo>
                    <a:pt x="2540" y="220979"/>
                  </a:lnTo>
                  <a:lnTo>
                    <a:pt x="2540" y="219709"/>
                  </a:lnTo>
                  <a:lnTo>
                    <a:pt x="1269" y="219709"/>
                  </a:lnTo>
                  <a:lnTo>
                    <a:pt x="1269" y="217169"/>
                  </a:lnTo>
                  <a:close/>
                </a:path>
              </a:pathLst>
            </a:custGeom>
            <a:solidFill>
              <a:srgbClr val="8E00EC"/>
            </a:solidFill>
          </p:spPr>
          <p:txBody>
            <a:bodyPr bIns="0" lIns="0" rIns="0" rtlCol="0" tIns="0" wrap="square"/>
            <a:p/>
          </p:txBody>
        </p:sp>
        <p:sp>
          <p:nvSpPr>
            <p:cNvPr id="1051134" name="object 2451"/>
            <p:cNvSpPr/>
            <p:nvPr/>
          </p:nvSpPr>
          <p:spPr>
            <a:xfrm>
              <a:off x="7576819" y="5930900"/>
              <a:ext cx="7620" cy="473709"/>
            </a:xfrm>
            <a:custGeom>
              <a:avLst/>
              <a:ahLst/>
              <a:rect l="l" t="t" r="r" b="b"/>
              <a:pathLst>
                <a:path w="7620" h="473710">
                  <a:moveTo>
                    <a:pt x="1269" y="0"/>
                  </a:moveTo>
                  <a:lnTo>
                    <a:pt x="0" y="0"/>
                  </a:lnTo>
                  <a:lnTo>
                    <a:pt x="0" y="1269"/>
                  </a:lnTo>
                  <a:lnTo>
                    <a:pt x="1269" y="1269"/>
                  </a:lnTo>
                  <a:lnTo>
                    <a:pt x="1269" y="0"/>
                  </a:lnTo>
                  <a:close/>
                </a:path>
                <a:path w="7620" h="473710">
                  <a:moveTo>
                    <a:pt x="1270" y="1270"/>
                  </a:moveTo>
                  <a:lnTo>
                    <a:pt x="0" y="1270"/>
                  </a:lnTo>
                  <a:lnTo>
                    <a:pt x="0" y="7619"/>
                  </a:lnTo>
                  <a:lnTo>
                    <a:pt x="3809" y="7619"/>
                  </a:lnTo>
                  <a:lnTo>
                    <a:pt x="3810" y="5080"/>
                  </a:lnTo>
                  <a:lnTo>
                    <a:pt x="2540" y="5080"/>
                  </a:lnTo>
                  <a:lnTo>
                    <a:pt x="2539" y="2540"/>
                  </a:lnTo>
                  <a:lnTo>
                    <a:pt x="1270" y="2540"/>
                  </a:lnTo>
                  <a:lnTo>
                    <a:pt x="1270" y="1270"/>
                  </a:lnTo>
                  <a:close/>
                </a:path>
                <a:path w="7620" h="473710">
                  <a:moveTo>
                    <a:pt x="5079" y="7620"/>
                  </a:moveTo>
                  <a:lnTo>
                    <a:pt x="0" y="7620"/>
                  </a:lnTo>
                  <a:lnTo>
                    <a:pt x="0" y="10159"/>
                  </a:lnTo>
                  <a:lnTo>
                    <a:pt x="5079" y="10159"/>
                  </a:lnTo>
                  <a:lnTo>
                    <a:pt x="5079" y="7620"/>
                  </a:lnTo>
                  <a:close/>
                </a:path>
                <a:path w="7620" h="473710">
                  <a:moveTo>
                    <a:pt x="6350" y="10160"/>
                  </a:moveTo>
                  <a:lnTo>
                    <a:pt x="0" y="10160"/>
                  </a:lnTo>
                  <a:lnTo>
                    <a:pt x="0" y="13969"/>
                  </a:lnTo>
                  <a:lnTo>
                    <a:pt x="7620" y="13969"/>
                  </a:lnTo>
                  <a:lnTo>
                    <a:pt x="7620" y="12700"/>
                  </a:lnTo>
                  <a:lnTo>
                    <a:pt x="6350" y="12700"/>
                  </a:lnTo>
                  <a:lnTo>
                    <a:pt x="6350" y="10160"/>
                  </a:lnTo>
                  <a:close/>
                </a:path>
                <a:path w="7620" h="473710">
                  <a:moveTo>
                    <a:pt x="7620" y="13970"/>
                  </a:moveTo>
                  <a:lnTo>
                    <a:pt x="0" y="13970"/>
                  </a:lnTo>
                  <a:lnTo>
                    <a:pt x="0" y="16509"/>
                  </a:lnTo>
                  <a:lnTo>
                    <a:pt x="7620" y="16509"/>
                  </a:lnTo>
                  <a:lnTo>
                    <a:pt x="7620" y="13970"/>
                  </a:lnTo>
                  <a:close/>
                </a:path>
                <a:path w="7620" h="473710">
                  <a:moveTo>
                    <a:pt x="7620" y="16510"/>
                  </a:moveTo>
                  <a:lnTo>
                    <a:pt x="0" y="16510"/>
                  </a:lnTo>
                  <a:lnTo>
                    <a:pt x="0" y="20319"/>
                  </a:lnTo>
                  <a:lnTo>
                    <a:pt x="7620" y="20319"/>
                  </a:lnTo>
                  <a:lnTo>
                    <a:pt x="7620" y="16510"/>
                  </a:lnTo>
                  <a:close/>
                </a:path>
                <a:path w="7620" h="473710">
                  <a:moveTo>
                    <a:pt x="7620" y="20320"/>
                  </a:moveTo>
                  <a:lnTo>
                    <a:pt x="0" y="20320"/>
                  </a:lnTo>
                  <a:lnTo>
                    <a:pt x="0" y="22859"/>
                  </a:lnTo>
                  <a:lnTo>
                    <a:pt x="7620" y="22859"/>
                  </a:lnTo>
                  <a:lnTo>
                    <a:pt x="7620" y="20320"/>
                  </a:lnTo>
                  <a:close/>
                </a:path>
                <a:path w="7620" h="473710">
                  <a:moveTo>
                    <a:pt x="7620" y="22860"/>
                  </a:moveTo>
                  <a:lnTo>
                    <a:pt x="0" y="22860"/>
                  </a:lnTo>
                  <a:lnTo>
                    <a:pt x="0" y="26669"/>
                  </a:lnTo>
                  <a:lnTo>
                    <a:pt x="7620" y="26669"/>
                  </a:lnTo>
                  <a:lnTo>
                    <a:pt x="7620" y="22860"/>
                  </a:lnTo>
                  <a:close/>
                </a:path>
                <a:path w="7620" h="473710">
                  <a:moveTo>
                    <a:pt x="7620" y="26670"/>
                  </a:moveTo>
                  <a:lnTo>
                    <a:pt x="0" y="26670"/>
                  </a:lnTo>
                  <a:lnTo>
                    <a:pt x="0" y="29209"/>
                  </a:lnTo>
                  <a:lnTo>
                    <a:pt x="7620" y="29209"/>
                  </a:lnTo>
                  <a:lnTo>
                    <a:pt x="7620" y="26670"/>
                  </a:lnTo>
                  <a:close/>
                </a:path>
                <a:path w="7620" h="473710">
                  <a:moveTo>
                    <a:pt x="7620" y="29210"/>
                  </a:moveTo>
                  <a:lnTo>
                    <a:pt x="0" y="29210"/>
                  </a:lnTo>
                  <a:lnTo>
                    <a:pt x="0" y="41909"/>
                  </a:lnTo>
                  <a:lnTo>
                    <a:pt x="7620" y="41909"/>
                  </a:lnTo>
                  <a:lnTo>
                    <a:pt x="7620" y="29210"/>
                  </a:lnTo>
                  <a:close/>
                </a:path>
                <a:path w="7620" h="473710">
                  <a:moveTo>
                    <a:pt x="7620" y="41910"/>
                  </a:moveTo>
                  <a:lnTo>
                    <a:pt x="0" y="41910"/>
                  </a:lnTo>
                  <a:lnTo>
                    <a:pt x="0" y="49530"/>
                  </a:lnTo>
                  <a:lnTo>
                    <a:pt x="1269" y="49530"/>
                  </a:lnTo>
                  <a:lnTo>
                    <a:pt x="1269" y="48260"/>
                  </a:lnTo>
                  <a:lnTo>
                    <a:pt x="7620" y="48260"/>
                  </a:lnTo>
                  <a:lnTo>
                    <a:pt x="7620" y="41910"/>
                  </a:lnTo>
                  <a:close/>
                </a:path>
                <a:path w="7620" h="473710">
                  <a:moveTo>
                    <a:pt x="5079" y="467359"/>
                  </a:moveTo>
                  <a:lnTo>
                    <a:pt x="0" y="467359"/>
                  </a:lnTo>
                  <a:lnTo>
                    <a:pt x="0" y="472440"/>
                  </a:lnTo>
                  <a:lnTo>
                    <a:pt x="1270" y="472440"/>
                  </a:lnTo>
                  <a:lnTo>
                    <a:pt x="1270" y="473709"/>
                  </a:lnTo>
                  <a:lnTo>
                    <a:pt x="2539" y="473709"/>
                  </a:lnTo>
                  <a:lnTo>
                    <a:pt x="2539" y="469900"/>
                  </a:lnTo>
                  <a:lnTo>
                    <a:pt x="3809" y="469900"/>
                  </a:lnTo>
                  <a:lnTo>
                    <a:pt x="3809" y="468630"/>
                  </a:lnTo>
                  <a:lnTo>
                    <a:pt x="5079" y="468630"/>
                  </a:lnTo>
                  <a:lnTo>
                    <a:pt x="5079" y="467359"/>
                  </a:lnTo>
                  <a:close/>
                </a:path>
                <a:path w="7620" h="473710">
                  <a:moveTo>
                    <a:pt x="6350" y="466090"/>
                  </a:moveTo>
                  <a:lnTo>
                    <a:pt x="5079" y="466090"/>
                  </a:lnTo>
                  <a:lnTo>
                    <a:pt x="5079" y="467359"/>
                  </a:lnTo>
                  <a:lnTo>
                    <a:pt x="6350" y="467359"/>
                  </a:lnTo>
                  <a:lnTo>
                    <a:pt x="6350" y="466090"/>
                  </a:lnTo>
                  <a:close/>
                </a:path>
                <a:path w="7620" h="473710">
                  <a:moveTo>
                    <a:pt x="7620" y="459740"/>
                  </a:moveTo>
                  <a:lnTo>
                    <a:pt x="0" y="459740"/>
                  </a:lnTo>
                  <a:lnTo>
                    <a:pt x="0" y="466090"/>
                  </a:lnTo>
                  <a:lnTo>
                    <a:pt x="7620" y="466090"/>
                  </a:lnTo>
                  <a:lnTo>
                    <a:pt x="7620" y="459740"/>
                  </a:lnTo>
                  <a:close/>
                </a:path>
                <a:path w="7620" h="473710">
                  <a:moveTo>
                    <a:pt x="7620" y="454659"/>
                  </a:moveTo>
                  <a:lnTo>
                    <a:pt x="0" y="454659"/>
                  </a:lnTo>
                  <a:lnTo>
                    <a:pt x="0" y="458470"/>
                  </a:lnTo>
                  <a:lnTo>
                    <a:pt x="7620" y="458470"/>
                  </a:lnTo>
                  <a:lnTo>
                    <a:pt x="7620" y="454659"/>
                  </a:lnTo>
                  <a:close/>
                </a:path>
                <a:path w="7620" h="473710">
                  <a:moveTo>
                    <a:pt x="7620" y="448309"/>
                  </a:moveTo>
                  <a:lnTo>
                    <a:pt x="0" y="448309"/>
                  </a:lnTo>
                  <a:lnTo>
                    <a:pt x="0" y="453390"/>
                  </a:lnTo>
                  <a:lnTo>
                    <a:pt x="7620" y="453390"/>
                  </a:lnTo>
                  <a:lnTo>
                    <a:pt x="7620" y="448309"/>
                  </a:lnTo>
                  <a:close/>
                </a:path>
                <a:path w="7620" h="473710">
                  <a:moveTo>
                    <a:pt x="7620" y="441959"/>
                  </a:moveTo>
                  <a:lnTo>
                    <a:pt x="0" y="441959"/>
                  </a:lnTo>
                  <a:lnTo>
                    <a:pt x="0" y="447040"/>
                  </a:lnTo>
                  <a:lnTo>
                    <a:pt x="7620" y="447040"/>
                  </a:lnTo>
                  <a:lnTo>
                    <a:pt x="7620" y="441959"/>
                  </a:lnTo>
                  <a:close/>
                </a:path>
                <a:path w="7620" h="473710">
                  <a:moveTo>
                    <a:pt x="7620" y="435609"/>
                  </a:moveTo>
                  <a:lnTo>
                    <a:pt x="0" y="435609"/>
                  </a:lnTo>
                  <a:lnTo>
                    <a:pt x="0" y="440690"/>
                  </a:lnTo>
                  <a:lnTo>
                    <a:pt x="7620" y="440690"/>
                  </a:lnTo>
                  <a:lnTo>
                    <a:pt x="7620" y="435609"/>
                  </a:lnTo>
                  <a:close/>
                </a:path>
                <a:path w="7620" h="473710">
                  <a:moveTo>
                    <a:pt x="7620" y="429259"/>
                  </a:moveTo>
                  <a:lnTo>
                    <a:pt x="0" y="429259"/>
                  </a:lnTo>
                  <a:lnTo>
                    <a:pt x="0" y="434340"/>
                  </a:lnTo>
                  <a:lnTo>
                    <a:pt x="7620" y="434340"/>
                  </a:lnTo>
                  <a:lnTo>
                    <a:pt x="7620" y="429259"/>
                  </a:lnTo>
                  <a:close/>
                </a:path>
                <a:path w="7620" h="473710">
                  <a:moveTo>
                    <a:pt x="7620" y="422909"/>
                  </a:moveTo>
                  <a:lnTo>
                    <a:pt x="0" y="422909"/>
                  </a:lnTo>
                  <a:lnTo>
                    <a:pt x="0" y="427990"/>
                  </a:lnTo>
                  <a:lnTo>
                    <a:pt x="7620" y="427990"/>
                  </a:lnTo>
                  <a:lnTo>
                    <a:pt x="7620" y="422909"/>
                  </a:lnTo>
                  <a:close/>
                </a:path>
                <a:path w="7620" h="473710">
                  <a:moveTo>
                    <a:pt x="7620" y="416559"/>
                  </a:moveTo>
                  <a:lnTo>
                    <a:pt x="0" y="416559"/>
                  </a:lnTo>
                  <a:lnTo>
                    <a:pt x="0" y="421640"/>
                  </a:lnTo>
                  <a:lnTo>
                    <a:pt x="7620" y="421640"/>
                  </a:lnTo>
                  <a:lnTo>
                    <a:pt x="7620" y="416559"/>
                  </a:lnTo>
                  <a:close/>
                </a:path>
                <a:path w="7620" h="473710">
                  <a:moveTo>
                    <a:pt x="7620" y="410210"/>
                  </a:moveTo>
                  <a:lnTo>
                    <a:pt x="0" y="410210"/>
                  </a:lnTo>
                  <a:lnTo>
                    <a:pt x="0" y="415290"/>
                  </a:lnTo>
                  <a:lnTo>
                    <a:pt x="7620" y="415290"/>
                  </a:lnTo>
                  <a:lnTo>
                    <a:pt x="7620" y="410210"/>
                  </a:lnTo>
                  <a:close/>
                </a:path>
                <a:path w="7620" h="473710">
                  <a:moveTo>
                    <a:pt x="7620" y="403859"/>
                  </a:moveTo>
                  <a:lnTo>
                    <a:pt x="0" y="403859"/>
                  </a:lnTo>
                  <a:lnTo>
                    <a:pt x="0" y="408940"/>
                  </a:lnTo>
                  <a:lnTo>
                    <a:pt x="7620" y="408940"/>
                  </a:lnTo>
                  <a:lnTo>
                    <a:pt x="7620" y="403859"/>
                  </a:lnTo>
                  <a:close/>
                </a:path>
                <a:path w="7620" h="473710">
                  <a:moveTo>
                    <a:pt x="7620" y="397509"/>
                  </a:moveTo>
                  <a:lnTo>
                    <a:pt x="0" y="397509"/>
                  </a:lnTo>
                  <a:lnTo>
                    <a:pt x="0" y="402590"/>
                  </a:lnTo>
                  <a:lnTo>
                    <a:pt x="7620" y="402590"/>
                  </a:lnTo>
                  <a:lnTo>
                    <a:pt x="7620" y="397509"/>
                  </a:lnTo>
                  <a:close/>
                </a:path>
                <a:path w="7620" h="473710">
                  <a:moveTo>
                    <a:pt x="7620" y="391159"/>
                  </a:moveTo>
                  <a:lnTo>
                    <a:pt x="0" y="391159"/>
                  </a:lnTo>
                  <a:lnTo>
                    <a:pt x="0" y="396240"/>
                  </a:lnTo>
                  <a:lnTo>
                    <a:pt x="7620" y="396240"/>
                  </a:lnTo>
                  <a:lnTo>
                    <a:pt x="7620" y="391159"/>
                  </a:lnTo>
                  <a:close/>
                </a:path>
                <a:path w="7620" h="473710">
                  <a:moveTo>
                    <a:pt x="7620" y="384810"/>
                  </a:moveTo>
                  <a:lnTo>
                    <a:pt x="0" y="384810"/>
                  </a:lnTo>
                  <a:lnTo>
                    <a:pt x="0" y="389890"/>
                  </a:lnTo>
                  <a:lnTo>
                    <a:pt x="7620" y="389890"/>
                  </a:lnTo>
                  <a:lnTo>
                    <a:pt x="7620" y="384810"/>
                  </a:lnTo>
                  <a:close/>
                </a:path>
                <a:path w="7620" h="473710">
                  <a:moveTo>
                    <a:pt x="7620" y="378459"/>
                  </a:moveTo>
                  <a:lnTo>
                    <a:pt x="0" y="378459"/>
                  </a:lnTo>
                  <a:lnTo>
                    <a:pt x="0" y="383540"/>
                  </a:lnTo>
                  <a:lnTo>
                    <a:pt x="7620" y="383540"/>
                  </a:lnTo>
                  <a:lnTo>
                    <a:pt x="7620" y="378459"/>
                  </a:lnTo>
                  <a:close/>
                </a:path>
                <a:path w="7620" h="473710">
                  <a:moveTo>
                    <a:pt x="7620" y="372109"/>
                  </a:moveTo>
                  <a:lnTo>
                    <a:pt x="0" y="372109"/>
                  </a:lnTo>
                  <a:lnTo>
                    <a:pt x="0" y="377190"/>
                  </a:lnTo>
                  <a:lnTo>
                    <a:pt x="7620" y="377190"/>
                  </a:lnTo>
                  <a:lnTo>
                    <a:pt x="7620" y="372109"/>
                  </a:lnTo>
                  <a:close/>
                </a:path>
                <a:path w="7620" h="473710">
                  <a:moveTo>
                    <a:pt x="7620" y="365760"/>
                  </a:moveTo>
                  <a:lnTo>
                    <a:pt x="0" y="365760"/>
                  </a:lnTo>
                  <a:lnTo>
                    <a:pt x="0" y="370840"/>
                  </a:lnTo>
                  <a:lnTo>
                    <a:pt x="7620" y="370840"/>
                  </a:lnTo>
                  <a:lnTo>
                    <a:pt x="7620" y="365760"/>
                  </a:lnTo>
                  <a:close/>
                </a:path>
                <a:path w="7620" h="473710">
                  <a:moveTo>
                    <a:pt x="7620" y="359410"/>
                  </a:moveTo>
                  <a:lnTo>
                    <a:pt x="0" y="359410"/>
                  </a:lnTo>
                  <a:lnTo>
                    <a:pt x="0" y="364490"/>
                  </a:lnTo>
                  <a:lnTo>
                    <a:pt x="7620" y="364490"/>
                  </a:lnTo>
                  <a:lnTo>
                    <a:pt x="7620" y="359410"/>
                  </a:lnTo>
                  <a:close/>
                </a:path>
                <a:path w="7620" h="473710">
                  <a:moveTo>
                    <a:pt x="7620" y="353060"/>
                  </a:moveTo>
                  <a:lnTo>
                    <a:pt x="0" y="353060"/>
                  </a:lnTo>
                  <a:lnTo>
                    <a:pt x="0" y="358140"/>
                  </a:lnTo>
                  <a:lnTo>
                    <a:pt x="7620" y="358140"/>
                  </a:lnTo>
                  <a:lnTo>
                    <a:pt x="7620" y="353060"/>
                  </a:lnTo>
                  <a:close/>
                </a:path>
                <a:path w="7620" h="473710">
                  <a:moveTo>
                    <a:pt x="7620" y="346709"/>
                  </a:moveTo>
                  <a:lnTo>
                    <a:pt x="0" y="346709"/>
                  </a:lnTo>
                  <a:lnTo>
                    <a:pt x="0" y="351790"/>
                  </a:lnTo>
                  <a:lnTo>
                    <a:pt x="7620" y="351790"/>
                  </a:lnTo>
                  <a:lnTo>
                    <a:pt x="7620" y="346709"/>
                  </a:lnTo>
                  <a:close/>
                </a:path>
                <a:path w="7620" h="473710">
                  <a:moveTo>
                    <a:pt x="7620" y="340359"/>
                  </a:moveTo>
                  <a:lnTo>
                    <a:pt x="0" y="340359"/>
                  </a:lnTo>
                  <a:lnTo>
                    <a:pt x="0" y="345440"/>
                  </a:lnTo>
                  <a:lnTo>
                    <a:pt x="7620" y="345440"/>
                  </a:lnTo>
                  <a:lnTo>
                    <a:pt x="7620" y="340359"/>
                  </a:lnTo>
                  <a:close/>
                </a:path>
                <a:path w="7620" h="473710">
                  <a:moveTo>
                    <a:pt x="7620" y="334010"/>
                  </a:moveTo>
                  <a:lnTo>
                    <a:pt x="0" y="334010"/>
                  </a:lnTo>
                  <a:lnTo>
                    <a:pt x="0" y="339090"/>
                  </a:lnTo>
                  <a:lnTo>
                    <a:pt x="7620" y="339090"/>
                  </a:lnTo>
                  <a:lnTo>
                    <a:pt x="7620" y="334010"/>
                  </a:lnTo>
                  <a:close/>
                </a:path>
                <a:path w="7620" h="473710">
                  <a:moveTo>
                    <a:pt x="7620" y="327659"/>
                  </a:moveTo>
                  <a:lnTo>
                    <a:pt x="0" y="327659"/>
                  </a:lnTo>
                  <a:lnTo>
                    <a:pt x="0" y="332740"/>
                  </a:lnTo>
                  <a:lnTo>
                    <a:pt x="7620" y="332740"/>
                  </a:lnTo>
                  <a:lnTo>
                    <a:pt x="7620" y="327659"/>
                  </a:lnTo>
                  <a:close/>
                </a:path>
                <a:path w="7620" h="473710">
                  <a:moveTo>
                    <a:pt x="7620" y="321309"/>
                  </a:moveTo>
                  <a:lnTo>
                    <a:pt x="0" y="321309"/>
                  </a:lnTo>
                  <a:lnTo>
                    <a:pt x="0" y="326390"/>
                  </a:lnTo>
                  <a:lnTo>
                    <a:pt x="7620" y="326390"/>
                  </a:lnTo>
                  <a:lnTo>
                    <a:pt x="7620" y="321309"/>
                  </a:lnTo>
                  <a:close/>
                </a:path>
                <a:path w="7620" h="473710">
                  <a:moveTo>
                    <a:pt x="7620" y="314959"/>
                  </a:moveTo>
                  <a:lnTo>
                    <a:pt x="0" y="314959"/>
                  </a:lnTo>
                  <a:lnTo>
                    <a:pt x="0" y="320040"/>
                  </a:lnTo>
                  <a:lnTo>
                    <a:pt x="7620" y="320040"/>
                  </a:lnTo>
                  <a:lnTo>
                    <a:pt x="7620" y="314959"/>
                  </a:lnTo>
                  <a:close/>
                </a:path>
                <a:path w="7620" h="473710">
                  <a:moveTo>
                    <a:pt x="7620" y="308609"/>
                  </a:moveTo>
                  <a:lnTo>
                    <a:pt x="0" y="308609"/>
                  </a:lnTo>
                  <a:lnTo>
                    <a:pt x="0" y="313690"/>
                  </a:lnTo>
                  <a:lnTo>
                    <a:pt x="7620" y="313690"/>
                  </a:lnTo>
                  <a:lnTo>
                    <a:pt x="7620" y="308609"/>
                  </a:lnTo>
                  <a:close/>
                </a:path>
                <a:path w="7620" h="473710">
                  <a:moveTo>
                    <a:pt x="7620" y="302259"/>
                  </a:moveTo>
                  <a:lnTo>
                    <a:pt x="0" y="302259"/>
                  </a:lnTo>
                  <a:lnTo>
                    <a:pt x="0" y="307340"/>
                  </a:lnTo>
                  <a:lnTo>
                    <a:pt x="7620" y="307340"/>
                  </a:lnTo>
                  <a:lnTo>
                    <a:pt x="7620" y="302259"/>
                  </a:lnTo>
                  <a:close/>
                </a:path>
                <a:path w="7620" h="473710">
                  <a:moveTo>
                    <a:pt x="7620" y="295910"/>
                  </a:moveTo>
                  <a:lnTo>
                    <a:pt x="0" y="295910"/>
                  </a:lnTo>
                  <a:lnTo>
                    <a:pt x="0" y="300990"/>
                  </a:lnTo>
                  <a:lnTo>
                    <a:pt x="7620" y="300990"/>
                  </a:lnTo>
                  <a:lnTo>
                    <a:pt x="7620" y="295910"/>
                  </a:lnTo>
                  <a:close/>
                </a:path>
                <a:path w="7620" h="473710">
                  <a:moveTo>
                    <a:pt x="7620" y="289559"/>
                  </a:moveTo>
                  <a:lnTo>
                    <a:pt x="0" y="289559"/>
                  </a:lnTo>
                  <a:lnTo>
                    <a:pt x="0" y="294640"/>
                  </a:lnTo>
                  <a:lnTo>
                    <a:pt x="7620" y="294640"/>
                  </a:lnTo>
                  <a:lnTo>
                    <a:pt x="7620" y="289559"/>
                  </a:lnTo>
                  <a:close/>
                </a:path>
                <a:path w="7620" h="473710">
                  <a:moveTo>
                    <a:pt x="7620" y="283209"/>
                  </a:moveTo>
                  <a:lnTo>
                    <a:pt x="0" y="283209"/>
                  </a:lnTo>
                  <a:lnTo>
                    <a:pt x="0" y="288290"/>
                  </a:lnTo>
                  <a:lnTo>
                    <a:pt x="7620" y="288290"/>
                  </a:lnTo>
                  <a:lnTo>
                    <a:pt x="7620" y="283209"/>
                  </a:lnTo>
                  <a:close/>
                </a:path>
                <a:path w="7620" h="473710">
                  <a:moveTo>
                    <a:pt x="7620" y="276859"/>
                  </a:moveTo>
                  <a:lnTo>
                    <a:pt x="0" y="276859"/>
                  </a:lnTo>
                  <a:lnTo>
                    <a:pt x="0" y="281940"/>
                  </a:lnTo>
                  <a:lnTo>
                    <a:pt x="7620" y="281940"/>
                  </a:lnTo>
                  <a:lnTo>
                    <a:pt x="7620" y="276859"/>
                  </a:lnTo>
                  <a:close/>
                </a:path>
                <a:path w="7620" h="473710">
                  <a:moveTo>
                    <a:pt x="7620" y="270510"/>
                  </a:moveTo>
                  <a:lnTo>
                    <a:pt x="0" y="270510"/>
                  </a:lnTo>
                  <a:lnTo>
                    <a:pt x="0" y="275590"/>
                  </a:lnTo>
                  <a:lnTo>
                    <a:pt x="7620" y="275590"/>
                  </a:lnTo>
                  <a:lnTo>
                    <a:pt x="7620" y="270510"/>
                  </a:lnTo>
                  <a:close/>
                </a:path>
                <a:path w="7620" h="473710">
                  <a:moveTo>
                    <a:pt x="7620" y="264159"/>
                  </a:moveTo>
                  <a:lnTo>
                    <a:pt x="0" y="264159"/>
                  </a:lnTo>
                  <a:lnTo>
                    <a:pt x="0" y="269240"/>
                  </a:lnTo>
                  <a:lnTo>
                    <a:pt x="7620" y="269240"/>
                  </a:lnTo>
                  <a:lnTo>
                    <a:pt x="7620" y="264159"/>
                  </a:lnTo>
                  <a:close/>
                </a:path>
                <a:path w="7620" h="473710">
                  <a:moveTo>
                    <a:pt x="7620" y="257809"/>
                  </a:moveTo>
                  <a:lnTo>
                    <a:pt x="0" y="257809"/>
                  </a:lnTo>
                  <a:lnTo>
                    <a:pt x="0" y="262890"/>
                  </a:lnTo>
                  <a:lnTo>
                    <a:pt x="7620" y="262890"/>
                  </a:lnTo>
                  <a:lnTo>
                    <a:pt x="7620" y="257809"/>
                  </a:lnTo>
                  <a:close/>
                </a:path>
                <a:path w="7620" h="473710">
                  <a:moveTo>
                    <a:pt x="7620" y="251459"/>
                  </a:moveTo>
                  <a:lnTo>
                    <a:pt x="0" y="251459"/>
                  </a:lnTo>
                  <a:lnTo>
                    <a:pt x="0" y="256540"/>
                  </a:lnTo>
                  <a:lnTo>
                    <a:pt x="7620" y="256540"/>
                  </a:lnTo>
                  <a:lnTo>
                    <a:pt x="7620" y="251459"/>
                  </a:lnTo>
                  <a:close/>
                </a:path>
                <a:path w="7620" h="473710">
                  <a:moveTo>
                    <a:pt x="7620" y="245109"/>
                  </a:moveTo>
                  <a:lnTo>
                    <a:pt x="0" y="245109"/>
                  </a:lnTo>
                  <a:lnTo>
                    <a:pt x="0" y="250190"/>
                  </a:lnTo>
                  <a:lnTo>
                    <a:pt x="7620" y="250190"/>
                  </a:lnTo>
                  <a:lnTo>
                    <a:pt x="7620" y="245109"/>
                  </a:lnTo>
                  <a:close/>
                </a:path>
                <a:path w="7620" h="473710">
                  <a:moveTo>
                    <a:pt x="7620" y="238759"/>
                  </a:moveTo>
                  <a:lnTo>
                    <a:pt x="0" y="238759"/>
                  </a:lnTo>
                  <a:lnTo>
                    <a:pt x="0" y="243840"/>
                  </a:lnTo>
                  <a:lnTo>
                    <a:pt x="7620" y="243840"/>
                  </a:lnTo>
                  <a:lnTo>
                    <a:pt x="7620" y="238759"/>
                  </a:lnTo>
                  <a:close/>
                </a:path>
                <a:path w="7620" h="473710">
                  <a:moveTo>
                    <a:pt x="7620" y="232409"/>
                  </a:moveTo>
                  <a:lnTo>
                    <a:pt x="0" y="232409"/>
                  </a:lnTo>
                  <a:lnTo>
                    <a:pt x="0" y="237490"/>
                  </a:lnTo>
                  <a:lnTo>
                    <a:pt x="7620" y="237490"/>
                  </a:lnTo>
                  <a:lnTo>
                    <a:pt x="7620" y="232409"/>
                  </a:lnTo>
                  <a:close/>
                </a:path>
                <a:path w="7620" h="473710">
                  <a:moveTo>
                    <a:pt x="2540" y="224790"/>
                  </a:moveTo>
                  <a:lnTo>
                    <a:pt x="1269" y="224790"/>
                  </a:lnTo>
                  <a:lnTo>
                    <a:pt x="1269" y="226059"/>
                  </a:lnTo>
                  <a:lnTo>
                    <a:pt x="0" y="226059"/>
                  </a:lnTo>
                  <a:lnTo>
                    <a:pt x="0" y="231140"/>
                  </a:lnTo>
                  <a:lnTo>
                    <a:pt x="6350" y="231140"/>
                  </a:lnTo>
                  <a:lnTo>
                    <a:pt x="6350" y="229869"/>
                  </a:lnTo>
                  <a:lnTo>
                    <a:pt x="5079" y="229869"/>
                  </a:lnTo>
                  <a:lnTo>
                    <a:pt x="5079" y="228600"/>
                  </a:lnTo>
                  <a:lnTo>
                    <a:pt x="3809" y="228600"/>
                  </a:lnTo>
                  <a:lnTo>
                    <a:pt x="3809" y="227330"/>
                  </a:lnTo>
                  <a:lnTo>
                    <a:pt x="2540" y="227330"/>
                  </a:lnTo>
                  <a:lnTo>
                    <a:pt x="2540" y="224790"/>
                  </a:lnTo>
                  <a:close/>
                </a:path>
                <a:path w="7620" h="473710">
                  <a:moveTo>
                    <a:pt x="1269" y="223519"/>
                  </a:moveTo>
                  <a:lnTo>
                    <a:pt x="0" y="223519"/>
                  </a:lnTo>
                  <a:lnTo>
                    <a:pt x="0" y="224790"/>
                  </a:lnTo>
                  <a:lnTo>
                    <a:pt x="1269" y="224790"/>
                  </a:lnTo>
                  <a:lnTo>
                    <a:pt x="1269" y="223519"/>
                  </a:lnTo>
                  <a:close/>
                </a:path>
              </a:pathLst>
            </a:custGeom>
            <a:solidFill>
              <a:srgbClr val="8C00EC"/>
            </a:solidFill>
          </p:spPr>
          <p:txBody>
            <a:bodyPr bIns="0" lIns="0" rIns="0" rtlCol="0" tIns="0" wrap="square"/>
            <a:p/>
          </p:txBody>
        </p:sp>
        <p:sp>
          <p:nvSpPr>
            <p:cNvPr id="1051135" name="object 2452"/>
            <p:cNvSpPr/>
            <p:nvPr/>
          </p:nvSpPr>
          <p:spPr>
            <a:xfrm>
              <a:off x="7569200" y="5916930"/>
              <a:ext cx="7620" cy="499109"/>
            </a:xfrm>
            <a:custGeom>
              <a:avLst/>
              <a:ahLst/>
              <a:rect l="l" t="t" r="r" b="b"/>
              <a:pathLst>
                <a:path w="7620" h="499110">
                  <a:moveTo>
                    <a:pt x="1269" y="0"/>
                  </a:moveTo>
                  <a:lnTo>
                    <a:pt x="0" y="0"/>
                  </a:lnTo>
                  <a:lnTo>
                    <a:pt x="0" y="2540"/>
                  </a:lnTo>
                  <a:lnTo>
                    <a:pt x="1270" y="2540"/>
                  </a:lnTo>
                  <a:lnTo>
                    <a:pt x="1269" y="0"/>
                  </a:lnTo>
                  <a:close/>
                </a:path>
                <a:path w="7620" h="499110">
                  <a:moveTo>
                    <a:pt x="2540" y="2540"/>
                  </a:moveTo>
                  <a:lnTo>
                    <a:pt x="0" y="2540"/>
                  </a:lnTo>
                  <a:lnTo>
                    <a:pt x="0" y="5080"/>
                  </a:lnTo>
                  <a:lnTo>
                    <a:pt x="2540" y="5080"/>
                  </a:lnTo>
                  <a:lnTo>
                    <a:pt x="2540" y="2540"/>
                  </a:lnTo>
                  <a:close/>
                </a:path>
                <a:path w="7620" h="499110">
                  <a:moveTo>
                    <a:pt x="3810" y="5080"/>
                  </a:moveTo>
                  <a:lnTo>
                    <a:pt x="0" y="5080"/>
                  </a:lnTo>
                  <a:lnTo>
                    <a:pt x="0" y="8890"/>
                  </a:lnTo>
                  <a:lnTo>
                    <a:pt x="5079" y="8890"/>
                  </a:lnTo>
                  <a:lnTo>
                    <a:pt x="5079" y="7620"/>
                  </a:lnTo>
                  <a:lnTo>
                    <a:pt x="3809" y="7620"/>
                  </a:lnTo>
                  <a:lnTo>
                    <a:pt x="3810" y="5080"/>
                  </a:lnTo>
                  <a:close/>
                </a:path>
                <a:path w="7620" h="499110">
                  <a:moveTo>
                    <a:pt x="5079" y="8890"/>
                  </a:moveTo>
                  <a:lnTo>
                    <a:pt x="0" y="8890"/>
                  </a:lnTo>
                  <a:lnTo>
                    <a:pt x="0" y="11430"/>
                  </a:lnTo>
                  <a:lnTo>
                    <a:pt x="6350" y="11430"/>
                  </a:lnTo>
                  <a:lnTo>
                    <a:pt x="6350" y="10160"/>
                  </a:lnTo>
                  <a:lnTo>
                    <a:pt x="5079" y="10160"/>
                  </a:lnTo>
                  <a:lnTo>
                    <a:pt x="5079" y="8890"/>
                  </a:lnTo>
                  <a:close/>
                </a:path>
                <a:path w="7620" h="499110">
                  <a:moveTo>
                    <a:pt x="6350" y="11430"/>
                  </a:moveTo>
                  <a:lnTo>
                    <a:pt x="0" y="11430"/>
                  </a:lnTo>
                  <a:lnTo>
                    <a:pt x="0" y="15240"/>
                  </a:lnTo>
                  <a:lnTo>
                    <a:pt x="7620" y="15240"/>
                  </a:lnTo>
                  <a:lnTo>
                    <a:pt x="7620" y="12700"/>
                  </a:lnTo>
                  <a:lnTo>
                    <a:pt x="6350" y="12700"/>
                  </a:lnTo>
                  <a:lnTo>
                    <a:pt x="6350" y="11430"/>
                  </a:lnTo>
                  <a:close/>
                </a:path>
                <a:path w="7620" h="499110">
                  <a:moveTo>
                    <a:pt x="7620" y="15240"/>
                  </a:moveTo>
                  <a:lnTo>
                    <a:pt x="0" y="15240"/>
                  </a:lnTo>
                  <a:lnTo>
                    <a:pt x="0" y="21590"/>
                  </a:lnTo>
                  <a:lnTo>
                    <a:pt x="7620" y="21590"/>
                  </a:lnTo>
                  <a:lnTo>
                    <a:pt x="7620" y="15240"/>
                  </a:lnTo>
                  <a:close/>
                </a:path>
                <a:path w="7620" h="499110">
                  <a:moveTo>
                    <a:pt x="7620" y="21590"/>
                  </a:moveTo>
                  <a:lnTo>
                    <a:pt x="0" y="21590"/>
                  </a:lnTo>
                  <a:lnTo>
                    <a:pt x="0" y="24130"/>
                  </a:lnTo>
                  <a:lnTo>
                    <a:pt x="7620" y="24130"/>
                  </a:lnTo>
                  <a:lnTo>
                    <a:pt x="7620" y="21590"/>
                  </a:lnTo>
                  <a:close/>
                </a:path>
                <a:path w="7620" h="499110">
                  <a:moveTo>
                    <a:pt x="7620" y="24130"/>
                  </a:moveTo>
                  <a:lnTo>
                    <a:pt x="0" y="24130"/>
                  </a:lnTo>
                  <a:lnTo>
                    <a:pt x="0" y="27940"/>
                  </a:lnTo>
                  <a:lnTo>
                    <a:pt x="7620" y="27940"/>
                  </a:lnTo>
                  <a:lnTo>
                    <a:pt x="7620" y="24130"/>
                  </a:lnTo>
                  <a:close/>
                </a:path>
                <a:path w="7620" h="499110">
                  <a:moveTo>
                    <a:pt x="7620" y="27940"/>
                  </a:moveTo>
                  <a:lnTo>
                    <a:pt x="0" y="27940"/>
                  </a:lnTo>
                  <a:lnTo>
                    <a:pt x="0" y="30480"/>
                  </a:lnTo>
                  <a:lnTo>
                    <a:pt x="7620" y="30480"/>
                  </a:lnTo>
                  <a:lnTo>
                    <a:pt x="7620" y="27940"/>
                  </a:lnTo>
                  <a:close/>
                </a:path>
                <a:path w="7620" h="499110">
                  <a:moveTo>
                    <a:pt x="7620" y="30480"/>
                  </a:moveTo>
                  <a:lnTo>
                    <a:pt x="0" y="30480"/>
                  </a:lnTo>
                  <a:lnTo>
                    <a:pt x="0" y="34290"/>
                  </a:lnTo>
                  <a:lnTo>
                    <a:pt x="7620" y="34290"/>
                  </a:lnTo>
                  <a:lnTo>
                    <a:pt x="7620" y="30480"/>
                  </a:lnTo>
                  <a:close/>
                </a:path>
                <a:path w="7620" h="499110">
                  <a:moveTo>
                    <a:pt x="7620" y="34290"/>
                  </a:moveTo>
                  <a:lnTo>
                    <a:pt x="0" y="34290"/>
                  </a:lnTo>
                  <a:lnTo>
                    <a:pt x="0" y="36830"/>
                  </a:lnTo>
                  <a:lnTo>
                    <a:pt x="7620" y="36830"/>
                  </a:lnTo>
                  <a:lnTo>
                    <a:pt x="7620" y="34290"/>
                  </a:lnTo>
                  <a:close/>
                </a:path>
                <a:path w="7620" h="499110">
                  <a:moveTo>
                    <a:pt x="7620" y="36830"/>
                  </a:moveTo>
                  <a:lnTo>
                    <a:pt x="0" y="36830"/>
                  </a:lnTo>
                  <a:lnTo>
                    <a:pt x="0" y="40640"/>
                  </a:lnTo>
                  <a:lnTo>
                    <a:pt x="7620" y="40640"/>
                  </a:lnTo>
                  <a:lnTo>
                    <a:pt x="7620" y="36830"/>
                  </a:lnTo>
                  <a:close/>
                </a:path>
                <a:path w="7620" h="499110">
                  <a:moveTo>
                    <a:pt x="7620" y="40640"/>
                  </a:moveTo>
                  <a:lnTo>
                    <a:pt x="0" y="40640"/>
                  </a:lnTo>
                  <a:lnTo>
                    <a:pt x="0" y="43180"/>
                  </a:lnTo>
                  <a:lnTo>
                    <a:pt x="7620" y="43180"/>
                  </a:lnTo>
                  <a:lnTo>
                    <a:pt x="7620" y="40640"/>
                  </a:lnTo>
                  <a:close/>
                </a:path>
                <a:path w="7620" h="499110">
                  <a:moveTo>
                    <a:pt x="7620" y="43180"/>
                  </a:moveTo>
                  <a:lnTo>
                    <a:pt x="0" y="43180"/>
                  </a:lnTo>
                  <a:lnTo>
                    <a:pt x="0" y="55880"/>
                  </a:lnTo>
                  <a:lnTo>
                    <a:pt x="7620" y="55880"/>
                  </a:lnTo>
                  <a:lnTo>
                    <a:pt x="7620" y="43180"/>
                  </a:lnTo>
                  <a:close/>
                </a:path>
                <a:path w="7620" h="499110">
                  <a:moveTo>
                    <a:pt x="7620" y="55880"/>
                  </a:moveTo>
                  <a:lnTo>
                    <a:pt x="0" y="55880"/>
                  </a:lnTo>
                  <a:lnTo>
                    <a:pt x="0" y="63500"/>
                  </a:lnTo>
                  <a:lnTo>
                    <a:pt x="7620" y="63500"/>
                  </a:lnTo>
                  <a:lnTo>
                    <a:pt x="7620" y="55880"/>
                  </a:lnTo>
                  <a:close/>
                </a:path>
                <a:path w="7620" h="499110">
                  <a:moveTo>
                    <a:pt x="3809" y="494030"/>
                  </a:moveTo>
                  <a:lnTo>
                    <a:pt x="0" y="494030"/>
                  </a:lnTo>
                  <a:lnTo>
                    <a:pt x="0" y="499110"/>
                  </a:lnTo>
                  <a:lnTo>
                    <a:pt x="1270" y="499110"/>
                  </a:lnTo>
                  <a:lnTo>
                    <a:pt x="1270" y="496570"/>
                  </a:lnTo>
                  <a:lnTo>
                    <a:pt x="2540" y="496570"/>
                  </a:lnTo>
                  <a:lnTo>
                    <a:pt x="2540" y="495300"/>
                  </a:lnTo>
                  <a:lnTo>
                    <a:pt x="3809" y="495300"/>
                  </a:lnTo>
                  <a:lnTo>
                    <a:pt x="3809" y="494030"/>
                  </a:lnTo>
                  <a:close/>
                </a:path>
                <a:path w="7620" h="499110">
                  <a:moveTo>
                    <a:pt x="5079" y="492760"/>
                  </a:moveTo>
                  <a:lnTo>
                    <a:pt x="3809" y="492760"/>
                  </a:lnTo>
                  <a:lnTo>
                    <a:pt x="3809" y="494030"/>
                  </a:lnTo>
                  <a:lnTo>
                    <a:pt x="5079" y="494030"/>
                  </a:lnTo>
                  <a:lnTo>
                    <a:pt x="5079" y="492760"/>
                  </a:lnTo>
                  <a:close/>
                </a:path>
                <a:path w="7620" h="499110">
                  <a:moveTo>
                    <a:pt x="7620" y="487680"/>
                  </a:moveTo>
                  <a:lnTo>
                    <a:pt x="0" y="487680"/>
                  </a:lnTo>
                  <a:lnTo>
                    <a:pt x="0" y="492760"/>
                  </a:lnTo>
                  <a:lnTo>
                    <a:pt x="6350" y="492760"/>
                  </a:lnTo>
                  <a:lnTo>
                    <a:pt x="6350" y="490220"/>
                  </a:lnTo>
                  <a:lnTo>
                    <a:pt x="7620" y="490220"/>
                  </a:lnTo>
                  <a:lnTo>
                    <a:pt x="7620" y="487680"/>
                  </a:lnTo>
                  <a:close/>
                </a:path>
                <a:path w="7620" h="499110">
                  <a:moveTo>
                    <a:pt x="7620" y="481330"/>
                  </a:moveTo>
                  <a:lnTo>
                    <a:pt x="0" y="481330"/>
                  </a:lnTo>
                  <a:lnTo>
                    <a:pt x="0" y="486410"/>
                  </a:lnTo>
                  <a:lnTo>
                    <a:pt x="7620" y="486410"/>
                  </a:lnTo>
                  <a:lnTo>
                    <a:pt x="7620" y="481330"/>
                  </a:lnTo>
                  <a:close/>
                </a:path>
                <a:path w="7620" h="499110">
                  <a:moveTo>
                    <a:pt x="7620" y="473710"/>
                  </a:moveTo>
                  <a:lnTo>
                    <a:pt x="0" y="473710"/>
                  </a:lnTo>
                  <a:lnTo>
                    <a:pt x="0" y="480060"/>
                  </a:lnTo>
                  <a:lnTo>
                    <a:pt x="7620" y="480060"/>
                  </a:lnTo>
                  <a:lnTo>
                    <a:pt x="7620" y="473710"/>
                  </a:lnTo>
                  <a:close/>
                </a:path>
                <a:path w="7620" h="499110">
                  <a:moveTo>
                    <a:pt x="7620" y="468630"/>
                  </a:moveTo>
                  <a:lnTo>
                    <a:pt x="0" y="468630"/>
                  </a:lnTo>
                  <a:lnTo>
                    <a:pt x="0" y="472440"/>
                  </a:lnTo>
                  <a:lnTo>
                    <a:pt x="7620" y="472440"/>
                  </a:lnTo>
                  <a:lnTo>
                    <a:pt x="7620" y="468630"/>
                  </a:lnTo>
                  <a:close/>
                </a:path>
                <a:path w="7620" h="499110">
                  <a:moveTo>
                    <a:pt x="7620" y="462280"/>
                  </a:moveTo>
                  <a:lnTo>
                    <a:pt x="0" y="462280"/>
                  </a:lnTo>
                  <a:lnTo>
                    <a:pt x="0" y="467360"/>
                  </a:lnTo>
                  <a:lnTo>
                    <a:pt x="7620" y="467360"/>
                  </a:lnTo>
                  <a:lnTo>
                    <a:pt x="7620" y="462280"/>
                  </a:lnTo>
                  <a:close/>
                </a:path>
                <a:path w="7620" h="499110">
                  <a:moveTo>
                    <a:pt x="7620" y="455930"/>
                  </a:moveTo>
                  <a:lnTo>
                    <a:pt x="0" y="455930"/>
                  </a:lnTo>
                  <a:lnTo>
                    <a:pt x="0" y="461010"/>
                  </a:lnTo>
                  <a:lnTo>
                    <a:pt x="7620" y="461010"/>
                  </a:lnTo>
                  <a:lnTo>
                    <a:pt x="7620" y="455930"/>
                  </a:lnTo>
                  <a:close/>
                </a:path>
                <a:path w="7620" h="499110">
                  <a:moveTo>
                    <a:pt x="7620" y="449580"/>
                  </a:moveTo>
                  <a:lnTo>
                    <a:pt x="0" y="449580"/>
                  </a:lnTo>
                  <a:lnTo>
                    <a:pt x="0" y="454660"/>
                  </a:lnTo>
                  <a:lnTo>
                    <a:pt x="7620" y="454660"/>
                  </a:lnTo>
                  <a:lnTo>
                    <a:pt x="7620" y="449580"/>
                  </a:lnTo>
                  <a:close/>
                </a:path>
                <a:path w="7620" h="499110">
                  <a:moveTo>
                    <a:pt x="7620" y="443230"/>
                  </a:moveTo>
                  <a:lnTo>
                    <a:pt x="0" y="443230"/>
                  </a:lnTo>
                  <a:lnTo>
                    <a:pt x="0" y="448310"/>
                  </a:lnTo>
                  <a:lnTo>
                    <a:pt x="7620" y="448310"/>
                  </a:lnTo>
                  <a:lnTo>
                    <a:pt x="7620" y="443230"/>
                  </a:lnTo>
                  <a:close/>
                </a:path>
                <a:path w="7620" h="499110">
                  <a:moveTo>
                    <a:pt x="7620" y="436880"/>
                  </a:moveTo>
                  <a:lnTo>
                    <a:pt x="0" y="436880"/>
                  </a:lnTo>
                  <a:lnTo>
                    <a:pt x="0" y="441960"/>
                  </a:lnTo>
                  <a:lnTo>
                    <a:pt x="7620" y="441960"/>
                  </a:lnTo>
                  <a:lnTo>
                    <a:pt x="7620" y="436880"/>
                  </a:lnTo>
                  <a:close/>
                </a:path>
                <a:path w="7620" h="499110">
                  <a:moveTo>
                    <a:pt x="7620" y="430530"/>
                  </a:moveTo>
                  <a:lnTo>
                    <a:pt x="0" y="430530"/>
                  </a:lnTo>
                  <a:lnTo>
                    <a:pt x="0" y="435610"/>
                  </a:lnTo>
                  <a:lnTo>
                    <a:pt x="7620" y="435610"/>
                  </a:lnTo>
                  <a:lnTo>
                    <a:pt x="7620" y="430530"/>
                  </a:lnTo>
                  <a:close/>
                </a:path>
                <a:path w="7620" h="499110">
                  <a:moveTo>
                    <a:pt x="7620" y="424180"/>
                  </a:moveTo>
                  <a:lnTo>
                    <a:pt x="0" y="424180"/>
                  </a:lnTo>
                  <a:lnTo>
                    <a:pt x="0" y="429260"/>
                  </a:lnTo>
                  <a:lnTo>
                    <a:pt x="7620" y="429260"/>
                  </a:lnTo>
                  <a:lnTo>
                    <a:pt x="7620" y="424180"/>
                  </a:lnTo>
                  <a:close/>
                </a:path>
                <a:path w="7620" h="499110">
                  <a:moveTo>
                    <a:pt x="7620" y="417830"/>
                  </a:moveTo>
                  <a:lnTo>
                    <a:pt x="0" y="417830"/>
                  </a:lnTo>
                  <a:lnTo>
                    <a:pt x="0" y="422910"/>
                  </a:lnTo>
                  <a:lnTo>
                    <a:pt x="7620" y="422910"/>
                  </a:lnTo>
                  <a:lnTo>
                    <a:pt x="7620" y="417830"/>
                  </a:lnTo>
                  <a:close/>
                </a:path>
                <a:path w="7620" h="499110">
                  <a:moveTo>
                    <a:pt x="7620" y="411480"/>
                  </a:moveTo>
                  <a:lnTo>
                    <a:pt x="0" y="411480"/>
                  </a:lnTo>
                  <a:lnTo>
                    <a:pt x="0" y="416560"/>
                  </a:lnTo>
                  <a:lnTo>
                    <a:pt x="7620" y="416560"/>
                  </a:lnTo>
                  <a:lnTo>
                    <a:pt x="7620" y="411480"/>
                  </a:lnTo>
                  <a:close/>
                </a:path>
                <a:path w="7620" h="499110">
                  <a:moveTo>
                    <a:pt x="7620" y="405130"/>
                  </a:moveTo>
                  <a:lnTo>
                    <a:pt x="0" y="405130"/>
                  </a:lnTo>
                  <a:lnTo>
                    <a:pt x="0" y="410210"/>
                  </a:lnTo>
                  <a:lnTo>
                    <a:pt x="7620" y="410210"/>
                  </a:lnTo>
                  <a:lnTo>
                    <a:pt x="7620" y="405130"/>
                  </a:lnTo>
                  <a:close/>
                </a:path>
                <a:path w="7620" h="499110">
                  <a:moveTo>
                    <a:pt x="7620" y="398780"/>
                  </a:moveTo>
                  <a:lnTo>
                    <a:pt x="0" y="398780"/>
                  </a:lnTo>
                  <a:lnTo>
                    <a:pt x="0" y="403860"/>
                  </a:lnTo>
                  <a:lnTo>
                    <a:pt x="7620" y="403860"/>
                  </a:lnTo>
                  <a:lnTo>
                    <a:pt x="7620" y="398780"/>
                  </a:lnTo>
                  <a:close/>
                </a:path>
                <a:path w="7620" h="499110">
                  <a:moveTo>
                    <a:pt x="7620" y="392430"/>
                  </a:moveTo>
                  <a:lnTo>
                    <a:pt x="0" y="392430"/>
                  </a:lnTo>
                  <a:lnTo>
                    <a:pt x="0" y="397510"/>
                  </a:lnTo>
                  <a:lnTo>
                    <a:pt x="7620" y="397510"/>
                  </a:lnTo>
                  <a:lnTo>
                    <a:pt x="7620" y="392430"/>
                  </a:lnTo>
                  <a:close/>
                </a:path>
                <a:path w="7620" h="499110">
                  <a:moveTo>
                    <a:pt x="7620" y="386080"/>
                  </a:moveTo>
                  <a:lnTo>
                    <a:pt x="0" y="386080"/>
                  </a:lnTo>
                  <a:lnTo>
                    <a:pt x="0" y="391160"/>
                  </a:lnTo>
                  <a:lnTo>
                    <a:pt x="7620" y="391160"/>
                  </a:lnTo>
                  <a:lnTo>
                    <a:pt x="7620" y="386080"/>
                  </a:lnTo>
                  <a:close/>
                </a:path>
                <a:path w="7620" h="499110">
                  <a:moveTo>
                    <a:pt x="7620" y="379730"/>
                  </a:moveTo>
                  <a:lnTo>
                    <a:pt x="0" y="379730"/>
                  </a:lnTo>
                  <a:lnTo>
                    <a:pt x="0" y="384810"/>
                  </a:lnTo>
                  <a:lnTo>
                    <a:pt x="7620" y="384810"/>
                  </a:lnTo>
                  <a:lnTo>
                    <a:pt x="7620" y="379730"/>
                  </a:lnTo>
                  <a:close/>
                </a:path>
                <a:path w="7620" h="499110">
                  <a:moveTo>
                    <a:pt x="7620" y="373380"/>
                  </a:moveTo>
                  <a:lnTo>
                    <a:pt x="0" y="373380"/>
                  </a:lnTo>
                  <a:lnTo>
                    <a:pt x="0" y="378460"/>
                  </a:lnTo>
                  <a:lnTo>
                    <a:pt x="7620" y="378460"/>
                  </a:lnTo>
                  <a:lnTo>
                    <a:pt x="7620" y="373380"/>
                  </a:lnTo>
                  <a:close/>
                </a:path>
                <a:path w="7620" h="499110">
                  <a:moveTo>
                    <a:pt x="7620" y="367030"/>
                  </a:moveTo>
                  <a:lnTo>
                    <a:pt x="0" y="367030"/>
                  </a:lnTo>
                  <a:lnTo>
                    <a:pt x="0" y="372110"/>
                  </a:lnTo>
                  <a:lnTo>
                    <a:pt x="7620" y="372110"/>
                  </a:lnTo>
                  <a:lnTo>
                    <a:pt x="7620" y="367030"/>
                  </a:lnTo>
                  <a:close/>
                </a:path>
                <a:path w="7620" h="499110">
                  <a:moveTo>
                    <a:pt x="7620" y="360680"/>
                  </a:moveTo>
                  <a:lnTo>
                    <a:pt x="0" y="360680"/>
                  </a:lnTo>
                  <a:lnTo>
                    <a:pt x="0" y="365760"/>
                  </a:lnTo>
                  <a:lnTo>
                    <a:pt x="7620" y="365760"/>
                  </a:lnTo>
                  <a:lnTo>
                    <a:pt x="7620" y="360680"/>
                  </a:lnTo>
                  <a:close/>
                </a:path>
                <a:path w="7620" h="499110">
                  <a:moveTo>
                    <a:pt x="7620" y="354330"/>
                  </a:moveTo>
                  <a:lnTo>
                    <a:pt x="0" y="354330"/>
                  </a:lnTo>
                  <a:lnTo>
                    <a:pt x="0" y="359410"/>
                  </a:lnTo>
                  <a:lnTo>
                    <a:pt x="7620" y="359410"/>
                  </a:lnTo>
                  <a:lnTo>
                    <a:pt x="7620" y="354330"/>
                  </a:lnTo>
                  <a:close/>
                </a:path>
                <a:path w="7620" h="499110">
                  <a:moveTo>
                    <a:pt x="7620" y="347980"/>
                  </a:moveTo>
                  <a:lnTo>
                    <a:pt x="0" y="347980"/>
                  </a:lnTo>
                  <a:lnTo>
                    <a:pt x="0" y="353060"/>
                  </a:lnTo>
                  <a:lnTo>
                    <a:pt x="7620" y="353060"/>
                  </a:lnTo>
                  <a:lnTo>
                    <a:pt x="7620" y="347980"/>
                  </a:lnTo>
                  <a:close/>
                </a:path>
                <a:path w="7620" h="499110">
                  <a:moveTo>
                    <a:pt x="7620" y="341630"/>
                  </a:moveTo>
                  <a:lnTo>
                    <a:pt x="0" y="341630"/>
                  </a:lnTo>
                  <a:lnTo>
                    <a:pt x="0" y="346710"/>
                  </a:lnTo>
                  <a:lnTo>
                    <a:pt x="7620" y="346710"/>
                  </a:lnTo>
                  <a:lnTo>
                    <a:pt x="7620" y="341630"/>
                  </a:lnTo>
                  <a:close/>
                </a:path>
                <a:path w="7620" h="499110">
                  <a:moveTo>
                    <a:pt x="7620" y="335280"/>
                  </a:moveTo>
                  <a:lnTo>
                    <a:pt x="0" y="335280"/>
                  </a:lnTo>
                  <a:lnTo>
                    <a:pt x="0" y="340360"/>
                  </a:lnTo>
                  <a:lnTo>
                    <a:pt x="7620" y="340360"/>
                  </a:lnTo>
                  <a:lnTo>
                    <a:pt x="7620" y="335280"/>
                  </a:lnTo>
                  <a:close/>
                </a:path>
                <a:path w="7620" h="499110">
                  <a:moveTo>
                    <a:pt x="7620" y="328930"/>
                  </a:moveTo>
                  <a:lnTo>
                    <a:pt x="0" y="328930"/>
                  </a:lnTo>
                  <a:lnTo>
                    <a:pt x="0" y="334010"/>
                  </a:lnTo>
                  <a:lnTo>
                    <a:pt x="7620" y="334010"/>
                  </a:lnTo>
                  <a:lnTo>
                    <a:pt x="7620" y="328930"/>
                  </a:lnTo>
                  <a:close/>
                </a:path>
                <a:path w="7620" h="499110">
                  <a:moveTo>
                    <a:pt x="7620" y="322580"/>
                  </a:moveTo>
                  <a:lnTo>
                    <a:pt x="0" y="322580"/>
                  </a:lnTo>
                  <a:lnTo>
                    <a:pt x="0" y="327660"/>
                  </a:lnTo>
                  <a:lnTo>
                    <a:pt x="7620" y="327660"/>
                  </a:lnTo>
                  <a:lnTo>
                    <a:pt x="7620" y="322580"/>
                  </a:lnTo>
                  <a:close/>
                </a:path>
                <a:path w="7620" h="499110">
                  <a:moveTo>
                    <a:pt x="7620" y="316230"/>
                  </a:moveTo>
                  <a:lnTo>
                    <a:pt x="0" y="316230"/>
                  </a:lnTo>
                  <a:lnTo>
                    <a:pt x="0" y="321310"/>
                  </a:lnTo>
                  <a:lnTo>
                    <a:pt x="7620" y="321310"/>
                  </a:lnTo>
                  <a:lnTo>
                    <a:pt x="7620" y="316230"/>
                  </a:lnTo>
                  <a:close/>
                </a:path>
                <a:path w="7620" h="499110">
                  <a:moveTo>
                    <a:pt x="7620" y="309880"/>
                  </a:moveTo>
                  <a:lnTo>
                    <a:pt x="0" y="309880"/>
                  </a:lnTo>
                  <a:lnTo>
                    <a:pt x="0" y="314960"/>
                  </a:lnTo>
                  <a:lnTo>
                    <a:pt x="7620" y="314960"/>
                  </a:lnTo>
                  <a:lnTo>
                    <a:pt x="7620" y="309880"/>
                  </a:lnTo>
                  <a:close/>
                </a:path>
                <a:path w="7620" h="499110">
                  <a:moveTo>
                    <a:pt x="7620" y="303530"/>
                  </a:moveTo>
                  <a:lnTo>
                    <a:pt x="0" y="303530"/>
                  </a:lnTo>
                  <a:lnTo>
                    <a:pt x="0" y="308610"/>
                  </a:lnTo>
                  <a:lnTo>
                    <a:pt x="7620" y="308610"/>
                  </a:lnTo>
                  <a:lnTo>
                    <a:pt x="7620" y="303530"/>
                  </a:lnTo>
                  <a:close/>
                </a:path>
                <a:path w="7620" h="499110">
                  <a:moveTo>
                    <a:pt x="7620" y="297180"/>
                  </a:moveTo>
                  <a:lnTo>
                    <a:pt x="0" y="297180"/>
                  </a:lnTo>
                  <a:lnTo>
                    <a:pt x="0" y="302260"/>
                  </a:lnTo>
                  <a:lnTo>
                    <a:pt x="7620" y="302260"/>
                  </a:lnTo>
                  <a:lnTo>
                    <a:pt x="7620" y="297180"/>
                  </a:lnTo>
                  <a:close/>
                </a:path>
                <a:path w="7620" h="499110">
                  <a:moveTo>
                    <a:pt x="7620" y="290830"/>
                  </a:moveTo>
                  <a:lnTo>
                    <a:pt x="0" y="290830"/>
                  </a:lnTo>
                  <a:lnTo>
                    <a:pt x="0" y="295910"/>
                  </a:lnTo>
                  <a:lnTo>
                    <a:pt x="7620" y="295910"/>
                  </a:lnTo>
                  <a:lnTo>
                    <a:pt x="7620" y="290830"/>
                  </a:lnTo>
                  <a:close/>
                </a:path>
                <a:path w="7620" h="499110">
                  <a:moveTo>
                    <a:pt x="7620" y="284480"/>
                  </a:moveTo>
                  <a:lnTo>
                    <a:pt x="0" y="284480"/>
                  </a:lnTo>
                  <a:lnTo>
                    <a:pt x="0" y="289560"/>
                  </a:lnTo>
                  <a:lnTo>
                    <a:pt x="7620" y="289560"/>
                  </a:lnTo>
                  <a:lnTo>
                    <a:pt x="7620" y="284480"/>
                  </a:lnTo>
                  <a:close/>
                </a:path>
                <a:path w="7620" h="499110">
                  <a:moveTo>
                    <a:pt x="7620" y="278130"/>
                  </a:moveTo>
                  <a:lnTo>
                    <a:pt x="0" y="278130"/>
                  </a:lnTo>
                  <a:lnTo>
                    <a:pt x="0" y="283210"/>
                  </a:lnTo>
                  <a:lnTo>
                    <a:pt x="7620" y="283210"/>
                  </a:lnTo>
                  <a:lnTo>
                    <a:pt x="7620" y="278130"/>
                  </a:lnTo>
                  <a:close/>
                </a:path>
                <a:path w="7620" h="499110">
                  <a:moveTo>
                    <a:pt x="7620" y="271780"/>
                  </a:moveTo>
                  <a:lnTo>
                    <a:pt x="0" y="271780"/>
                  </a:lnTo>
                  <a:lnTo>
                    <a:pt x="0" y="276860"/>
                  </a:lnTo>
                  <a:lnTo>
                    <a:pt x="7620" y="276860"/>
                  </a:lnTo>
                  <a:lnTo>
                    <a:pt x="7620" y="271780"/>
                  </a:lnTo>
                  <a:close/>
                </a:path>
                <a:path w="7620" h="499110">
                  <a:moveTo>
                    <a:pt x="7620" y="265430"/>
                  </a:moveTo>
                  <a:lnTo>
                    <a:pt x="0" y="265430"/>
                  </a:lnTo>
                  <a:lnTo>
                    <a:pt x="0" y="270510"/>
                  </a:lnTo>
                  <a:lnTo>
                    <a:pt x="7620" y="270510"/>
                  </a:lnTo>
                  <a:lnTo>
                    <a:pt x="7620" y="265430"/>
                  </a:lnTo>
                  <a:close/>
                </a:path>
                <a:path w="7620" h="499110">
                  <a:moveTo>
                    <a:pt x="7620" y="259080"/>
                  </a:moveTo>
                  <a:lnTo>
                    <a:pt x="0" y="259080"/>
                  </a:lnTo>
                  <a:lnTo>
                    <a:pt x="0" y="264160"/>
                  </a:lnTo>
                  <a:lnTo>
                    <a:pt x="7620" y="264160"/>
                  </a:lnTo>
                  <a:lnTo>
                    <a:pt x="7620" y="259080"/>
                  </a:lnTo>
                  <a:close/>
                </a:path>
                <a:path w="7620" h="499110">
                  <a:moveTo>
                    <a:pt x="7620" y="252730"/>
                  </a:moveTo>
                  <a:lnTo>
                    <a:pt x="0" y="252730"/>
                  </a:lnTo>
                  <a:lnTo>
                    <a:pt x="0" y="257810"/>
                  </a:lnTo>
                  <a:lnTo>
                    <a:pt x="7620" y="257810"/>
                  </a:lnTo>
                  <a:lnTo>
                    <a:pt x="7620" y="252730"/>
                  </a:lnTo>
                  <a:close/>
                </a:path>
                <a:path w="7620" h="499110">
                  <a:moveTo>
                    <a:pt x="7620" y="246380"/>
                  </a:moveTo>
                  <a:lnTo>
                    <a:pt x="0" y="246380"/>
                  </a:lnTo>
                  <a:lnTo>
                    <a:pt x="0" y="251460"/>
                  </a:lnTo>
                  <a:lnTo>
                    <a:pt x="7620" y="251460"/>
                  </a:lnTo>
                  <a:lnTo>
                    <a:pt x="7620" y="246380"/>
                  </a:lnTo>
                  <a:close/>
                </a:path>
                <a:path w="7620" h="499110">
                  <a:moveTo>
                    <a:pt x="7620" y="240030"/>
                  </a:moveTo>
                  <a:lnTo>
                    <a:pt x="0" y="240030"/>
                  </a:lnTo>
                  <a:lnTo>
                    <a:pt x="0" y="245110"/>
                  </a:lnTo>
                  <a:lnTo>
                    <a:pt x="7620" y="245110"/>
                  </a:lnTo>
                  <a:lnTo>
                    <a:pt x="7620" y="240030"/>
                  </a:lnTo>
                  <a:close/>
                </a:path>
                <a:path w="7620" h="499110">
                  <a:moveTo>
                    <a:pt x="6350" y="233680"/>
                  </a:moveTo>
                  <a:lnTo>
                    <a:pt x="0" y="233680"/>
                  </a:lnTo>
                  <a:lnTo>
                    <a:pt x="0" y="238760"/>
                  </a:lnTo>
                  <a:lnTo>
                    <a:pt x="7620" y="238760"/>
                  </a:lnTo>
                  <a:lnTo>
                    <a:pt x="7620" y="236220"/>
                  </a:lnTo>
                  <a:lnTo>
                    <a:pt x="6350" y="236220"/>
                  </a:lnTo>
                  <a:lnTo>
                    <a:pt x="6350" y="233680"/>
                  </a:lnTo>
                  <a:close/>
                </a:path>
                <a:path w="7620" h="499110">
                  <a:moveTo>
                    <a:pt x="5079" y="232410"/>
                  </a:moveTo>
                  <a:lnTo>
                    <a:pt x="3809" y="232410"/>
                  </a:lnTo>
                  <a:lnTo>
                    <a:pt x="3809" y="233680"/>
                  </a:lnTo>
                  <a:lnTo>
                    <a:pt x="5079" y="233680"/>
                  </a:lnTo>
                  <a:lnTo>
                    <a:pt x="5079" y="232410"/>
                  </a:lnTo>
                  <a:close/>
                </a:path>
                <a:path w="7620" h="499110">
                  <a:moveTo>
                    <a:pt x="1270" y="227330"/>
                  </a:moveTo>
                  <a:lnTo>
                    <a:pt x="0" y="227330"/>
                  </a:lnTo>
                  <a:lnTo>
                    <a:pt x="0" y="232410"/>
                  </a:lnTo>
                  <a:lnTo>
                    <a:pt x="3809" y="232410"/>
                  </a:lnTo>
                  <a:lnTo>
                    <a:pt x="3809" y="231140"/>
                  </a:lnTo>
                  <a:lnTo>
                    <a:pt x="2539" y="231140"/>
                  </a:lnTo>
                  <a:lnTo>
                    <a:pt x="2540" y="228600"/>
                  </a:lnTo>
                  <a:lnTo>
                    <a:pt x="1270" y="228600"/>
                  </a:lnTo>
                  <a:lnTo>
                    <a:pt x="1270" y="227330"/>
                  </a:lnTo>
                  <a:close/>
                </a:path>
              </a:pathLst>
            </a:custGeom>
            <a:solidFill>
              <a:srgbClr val="8B00ED"/>
            </a:solidFill>
          </p:spPr>
          <p:txBody>
            <a:bodyPr bIns="0" lIns="0" rIns="0" rtlCol="0" tIns="0" wrap="square"/>
            <a:p/>
          </p:txBody>
        </p:sp>
        <p:sp>
          <p:nvSpPr>
            <p:cNvPr id="1051136" name="object 2453"/>
            <p:cNvSpPr/>
            <p:nvPr/>
          </p:nvSpPr>
          <p:spPr>
            <a:xfrm>
              <a:off x="7562850" y="5906770"/>
              <a:ext cx="6350" cy="516890"/>
            </a:xfrm>
            <a:custGeom>
              <a:avLst/>
              <a:ahLst/>
              <a:rect l="l" t="t" r="r" b="b"/>
              <a:pathLst>
                <a:path w="6350" h="516889">
                  <a:moveTo>
                    <a:pt x="1270" y="0"/>
                  </a:moveTo>
                  <a:lnTo>
                    <a:pt x="0" y="0"/>
                  </a:lnTo>
                  <a:lnTo>
                    <a:pt x="0" y="2539"/>
                  </a:lnTo>
                  <a:lnTo>
                    <a:pt x="1270" y="2539"/>
                  </a:lnTo>
                  <a:lnTo>
                    <a:pt x="1270" y="0"/>
                  </a:lnTo>
                  <a:close/>
                </a:path>
                <a:path w="6350" h="516889">
                  <a:moveTo>
                    <a:pt x="2540" y="2539"/>
                  </a:moveTo>
                  <a:lnTo>
                    <a:pt x="0" y="2539"/>
                  </a:lnTo>
                  <a:lnTo>
                    <a:pt x="0" y="8889"/>
                  </a:lnTo>
                  <a:lnTo>
                    <a:pt x="5079" y="8889"/>
                  </a:lnTo>
                  <a:lnTo>
                    <a:pt x="5079" y="6349"/>
                  </a:lnTo>
                  <a:lnTo>
                    <a:pt x="3809" y="6349"/>
                  </a:lnTo>
                  <a:lnTo>
                    <a:pt x="3809" y="3809"/>
                  </a:lnTo>
                  <a:lnTo>
                    <a:pt x="2540" y="3809"/>
                  </a:lnTo>
                  <a:lnTo>
                    <a:pt x="2540" y="2539"/>
                  </a:lnTo>
                  <a:close/>
                </a:path>
                <a:path w="6350" h="516889">
                  <a:moveTo>
                    <a:pt x="6350" y="8889"/>
                  </a:moveTo>
                  <a:lnTo>
                    <a:pt x="0" y="8889"/>
                  </a:lnTo>
                  <a:lnTo>
                    <a:pt x="0" y="12699"/>
                  </a:lnTo>
                  <a:lnTo>
                    <a:pt x="6350" y="12699"/>
                  </a:lnTo>
                  <a:lnTo>
                    <a:pt x="6350" y="8889"/>
                  </a:lnTo>
                  <a:close/>
                </a:path>
                <a:path w="6350" h="516889">
                  <a:moveTo>
                    <a:pt x="6350" y="12699"/>
                  </a:moveTo>
                  <a:lnTo>
                    <a:pt x="0" y="12699"/>
                  </a:lnTo>
                  <a:lnTo>
                    <a:pt x="0" y="15239"/>
                  </a:lnTo>
                  <a:lnTo>
                    <a:pt x="6350" y="15239"/>
                  </a:lnTo>
                  <a:lnTo>
                    <a:pt x="6350" y="12699"/>
                  </a:lnTo>
                  <a:close/>
                </a:path>
                <a:path w="6350" h="516889">
                  <a:moveTo>
                    <a:pt x="6350" y="15239"/>
                  </a:moveTo>
                  <a:lnTo>
                    <a:pt x="0" y="15239"/>
                  </a:lnTo>
                  <a:lnTo>
                    <a:pt x="0" y="19049"/>
                  </a:lnTo>
                  <a:lnTo>
                    <a:pt x="6350" y="19049"/>
                  </a:lnTo>
                  <a:lnTo>
                    <a:pt x="6350" y="15239"/>
                  </a:lnTo>
                  <a:close/>
                </a:path>
                <a:path w="6350" h="516889">
                  <a:moveTo>
                    <a:pt x="6350" y="19049"/>
                  </a:moveTo>
                  <a:lnTo>
                    <a:pt x="0" y="19049"/>
                  </a:lnTo>
                  <a:lnTo>
                    <a:pt x="0" y="21589"/>
                  </a:lnTo>
                  <a:lnTo>
                    <a:pt x="6350" y="21589"/>
                  </a:lnTo>
                  <a:lnTo>
                    <a:pt x="6350" y="19049"/>
                  </a:lnTo>
                  <a:close/>
                </a:path>
                <a:path w="6350" h="516889">
                  <a:moveTo>
                    <a:pt x="6350" y="21590"/>
                  </a:moveTo>
                  <a:lnTo>
                    <a:pt x="0" y="21590"/>
                  </a:lnTo>
                  <a:lnTo>
                    <a:pt x="0" y="25399"/>
                  </a:lnTo>
                  <a:lnTo>
                    <a:pt x="6350" y="25399"/>
                  </a:lnTo>
                  <a:lnTo>
                    <a:pt x="6350" y="21590"/>
                  </a:lnTo>
                  <a:close/>
                </a:path>
                <a:path w="6350" h="516889">
                  <a:moveTo>
                    <a:pt x="6350" y="25399"/>
                  </a:moveTo>
                  <a:lnTo>
                    <a:pt x="0" y="25399"/>
                  </a:lnTo>
                  <a:lnTo>
                    <a:pt x="0" y="31749"/>
                  </a:lnTo>
                  <a:lnTo>
                    <a:pt x="6350" y="31749"/>
                  </a:lnTo>
                  <a:lnTo>
                    <a:pt x="6350" y="25399"/>
                  </a:lnTo>
                  <a:close/>
                </a:path>
                <a:path w="6350" h="516889">
                  <a:moveTo>
                    <a:pt x="6350" y="31749"/>
                  </a:moveTo>
                  <a:lnTo>
                    <a:pt x="0" y="31749"/>
                  </a:lnTo>
                  <a:lnTo>
                    <a:pt x="0" y="34289"/>
                  </a:lnTo>
                  <a:lnTo>
                    <a:pt x="6350" y="34289"/>
                  </a:lnTo>
                  <a:lnTo>
                    <a:pt x="6350" y="31749"/>
                  </a:lnTo>
                  <a:close/>
                </a:path>
                <a:path w="6350" h="516889">
                  <a:moveTo>
                    <a:pt x="6350" y="34289"/>
                  </a:moveTo>
                  <a:lnTo>
                    <a:pt x="0" y="34289"/>
                  </a:lnTo>
                  <a:lnTo>
                    <a:pt x="0" y="38099"/>
                  </a:lnTo>
                  <a:lnTo>
                    <a:pt x="6350" y="38099"/>
                  </a:lnTo>
                  <a:lnTo>
                    <a:pt x="6350" y="34289"/>
                  </a:lnTo>
                  <a:close/>
                </a:path>
                <a:path w="6350" h="516889">
                  <a:moveTo>
                    <a:pt x="6350" y="38099"/>
                  </a:moveTo>
                  <a:lnTo>
                    <a:pt x="0" y="38099"/>
                  </a:lnTo>
                  <a:lnTo>
                    <a:pt x="0" y="40639"/>
                  </a:lnTo>
                  <a:lnTo>
                    <a:pt x="6350" y="40639"/>
                  </a:lnTo>
                  <a:lnTo>
                    <a:pt x="6350" y="38099"/>
                  </a:lnTo>
                  <a:close/>
                </a:path>
                <a:path w="6350" h="516889">
                  <a:moveTo>
                    <a:pt x="6350" y="40639"/>
                  </a:moveTo>
                  <a:lnTo>
                    <a:pt x="0" y="40639"/>
                  </a:lnTo>
                  <a:lnTo>
                    <a:pt x="0" y="44449"/>
                  </a:lnTo>
                  <a:lnTo>
                    <a:pt x="6350" y="44449"/>
                  </a:lnTo>
                  <a:lnTo>
                    <a:pt x="6350" y="40639"/>
                  </a:lnTo>
                  <a:close/>
                </a:path>
                <a:path w="6350" h="516889">
                  <a:moveTo>
                    <a:pt x="6350" y="44449"/>
                  </a:moveTo>
                  <a:lnTo>
                    <a:pt x="0" y="44449"/>
                  </a:lnTo>
                  <a:lnTo>
                    <a:pt x="0" y="46989"/>
                  </a:lnTo>
                  <a:lnTo>
                    <a:pt x="6350" y="46989"/>
                  </a:lnTo>
                  <a:lnTo>
                    <a:pt x="6350" y="44449"/>
                  </a:lnTo>
                  <a:close/>
                </a:path>
                <a:path w="6350" h="516889">
                  <a:moveTo>
                    <a:pt x="6350" y="46989"/>
                  </a:moveTo>
                  <a:lnTo>
                    <a:pt x="0" y="46989"/>
                  </a:lnTo>
                  <a:lnTo>
                    <a:pt x="0" y="50799"/>
                  </a:lnTo>
                  <a:lnTo>
                    <a:pt x="6350" y="50799"/>
                  </a:lnTo>
                  <a:lnTo>
                    <a:pt x="6350" y="46989"/>
                  </a:lnTo>
                  <a:close/>
                </a:path>
                <a:path w="6350" h="516889">
                  <a:moveTo>
                    <a:pt x="6350" y="50799"/>
                  </a:moveTo>
                  <a:lnTo>
                    <a:pt x="0" y="50799"/>
                  </a:lnTo>
                  <a:lnTo>
                    <a:pt x="0" y="53339"/>
                  </a:lnTo>
                  <a:lnTo>
                    <a:pt x="6350" y="53339"/>
                  </a:lnTo>
                  <a:lnTo>
                    <a:pt x="6350" y="50799"/>
                  </a:lnTo>
                  <a:close/>
                </a:path>
                <a:path w="6350" h="516889">
                  <a:moveTo>
                    <a:pt x="6350" y="53339"/>
                  </a:moveTo>
                  <a:lnTo>
                    <a:pt x="0" y="53339"/>
                  </a:lnTo>
                  <a:lnTo>
                    <a:pt x="0" y="66039"/>
                  </a:lnTo>
                  <a:lnTo>
                    <a:pt x="6350" y="66039"/>
                  </a:lnTo>
                  <a:lnTo>
                    <a:pt x="6350" y="53339"/>
                  </a:lnTo>
                  <a:close/>
                </a:path>
                <a:path w="6350" h="516889">
                  <a:moveTo>
                    <a:pt x="6350" y="66039"/>
                  </a:moveTo>
                  <a:lnTo>
                    <a:pt x="0" y="66039"/>
                  </a:lnTo>
                  <a:lnTo>
                    <a:pt x="0" y="74929"/>
                  </a:lnTo>
                  <a:lnTo>
                    <a:pt x="3809" y="74929"/>
                  </a:lnTo>
                  <a:lnTo>
                    <a:pt x="3809" y="73659"/>
                  </a:lnTo>
                  <a:lnTo>
                    <a:pt x="6350" y="73659"/>
                  </a:lnTo>
                  <a:lnTo>
                    <a:pt x="6350" y="66039"/>
                  </a:lnTo>
                  <a:close/>
                </a:path>
                <a:path w="6350" h="516889">
                  <a:moveTo>
                    <a:pt x="5079" y="510539"/>
                  </a:moveTo>
                  <a:lnTo>
                    <a:pt x="0" y="510539"/>
                  </a:lnTo>
                  <a:lnTo>
                    <a:pt x="0" y="516889"/>
                  </a:lnTo>
                  <a:lnTo>
                    <a:pt x="1270" y="516889"/>
                  </a:lnTo>
                  <a:lnTo>
                    <a:pt x="1270" y="515619"/>
                  </a:lnTo>
                  <a:lnTo>
                    <a:pt x="2540" y="515619"/>
                  </a:lnTo>
                  <a:lnTo>
                    <a:pt x="2540" y="513079"/>
                  </a:lnTo>
                  <a:lnTo>
                    <a:pt x="3809" y="513079"/>
                  </a:lnTo>
                  <a:lnTo>
                    <a:pt x="3809" y="511809"/>
                  </a:lnTo>
                  <a:lnTo>
                    <a:pt x="5079" y="511809"/>
                  </a:lnTo>
                  <a:lnTo>
                    <a:pt x="5079" y="510539"/>
                  </a:lnTo>
                  <a:close/>
                </a:path>
                <a:path w="6350" h="516889">
                  <a:moveTo>
                    <a:pt x="6350" y="504189"/>
                  </a:moveTo>
                  <a:lnTo>
                    <a:pt x="0" y="504189"/>
                  </a:lnTo>
                  <a:lnTo>
                    <a:pt x="0" y="509269"/>
                  </a:lnTo>
                  <a:lnTo>
                    <a:pt x="5079" y="509269"/>
                  </a:lnTo>
                  <a:lnTo>
                    <a:pt x="5079" y="510539"/>
                  </a:lnTo>
                  <a:lnTo>
                    <a:pt x="6350" y="510539"/>
                  </a:lnTo>
                  <a:lnTo>
                    <a:pt x="6350" y="504189"/>
                  </a:lnTo>
                  <a:close/>
                </a:path>
                <a:path w="6350" h="516889">
                  <a:moveTo>
                    <a:pt x="6350" y="497839"/>
                  </a:moveTo>
                  <a:lnTo>
                    <a:pt x="0" y="497839"/>
                  </a:lnTo>
                  <a:lnTo>
                    <a:pt x="0" y="502919"/>
                  </a:lnTo>
                  <a:lnTo>
                    <a:pt x="6350" y="502919"/>
                  </a:lnTo>
                  <a:lnTo>
                    <a:pt x="6350" y="497839"/>
                  </a:lnTo>
                  <a:close/>
                </a:path>
                <a:path w="6350" h="516889">
                  <a:moveTo>
                    <a:pt x="6350" y="491489"/>
                  </a:moveTo>
                  <a:lnTo>
                    <a:pt x="0" y="491489"/>
                  </a:lnTo>
                  <a:lnTo>
                    <a:pt x="0" y="496569"/>
                  </a:lnTo>
                  <a:lnTo>
                    <a:pt x="6350" y="496569"/>
                  </a:lnTo>
                  <a:lnTo>
                    <a:pt x="6350" y="491489"/>
                  </a:lnTo>
                  <a:close/>
                </a:path>
                <a:path w="6350" h="516889">
                  <a:moveTo>
                    <a:pt x="6350" y="483869"/>
                  </a:moveTo>
                  <a:lnTo>
                    <a:pt x="0" y="483869"/>
                  </a:lnTo>
                  <a:lnTo>
                    <a:pt x="0" y="490219"/>
                  </a:lnTo>
                  <a:lnTo>
                    <a:pt x="6350" y="490219"/>
                  </a:lnTo>
                  <a:lnTo>
                    <a:pt x="6350" y="483869"/>
                  </a:lnTo>
                  <a:close/>
                </a:path>
                <a:path w="6350" h="516889">
                  <a:moveTo>
                    <a:pt x="6350" y="478789"/>
                  </a:moveTo>
                  <a:lnTo>
                    <a:pt x="0" y="478789"/>
                  </a:lnTo>
                  <a:lnTo>
                    <a:pt x="0" y="482599"/>
                  </a:lnTo>
                  <a:lnTo>
                    <a:pt x="6350" y="482599"/>
                  </a:lnTo>
                  <a:lnTo>
                    <a:pt x="6350" y="478789"/>
                  </a:lnTo>
                  <a:close/>
                </a:path>
                <a:path w="6350" h="516889">
                  <a:moveTo>
                    <a:pt x="6350" y="472439"/>
                  </a:moveTo>
                  <a:lnTo>
                    <a:pt x="0" y="472439"/>
                  </a:lnTo>
                  <a:lnTo>
                    <a:pt x="0" y="477519"/>
                  </a:lnTo>
                  <a:lnTo>
                    <a:pt x="6350" y="477519"/>
                  </a:lnTo>
                  <a:lnTo>
                    <a:pt x="6350" y="472439"/>
                  </a:lnTo>
                  <a:close/>
                </a:path>
                <a:path w="6350" h="516889">
                  <a:moveTo>
                    <a:pt x="6350" y="466089"/>
                  </a:moveTo>
                  <a:lnTo>
                    <a:pt x="0" y="466089"/>
                  </a:lnTo>
                  <a:lnTo>
                    <a:pt x="0" y="471169"/>
                  </a:lnTo>
                  <a:lnTo>
                    <a:pt x="6350" y="471169"/>
                  </a:lnTo>
                  <a:lnTo>
                    <a:pt x="6350" y="466089"/>
                  </a:lnTo>
                  <a:close/>
                </a:path>
                <a:path w="6350" h="516889">
                  <a:moveTo>
                    <a:pt x="6350" y="459739"/>
                  </a:moveTo>
                  <a:lnTo>
                    <a:pt x="0" y="459739"/>
                  </a:lnTo>
                  <a:lnTo>
                    <a:pt x="0" y="464819"/>
                  </a:lnTo>
                  <a:lnTo>
                    <a:pt x="6350" y="464819"/>
                  </a:lnTo>
                  <a:lnTo>
                    <a:pt x="6350" y="459739"/>
                  </a:lnTo>
                  <a:close/>
                </a:path>
                <a:path w="6350" h="516889">
                  <a:moveTo>
                    <a:pt x="6350" y="453389"/>
                  </a:moveTo>
                  <a:lnTo>
                    <a:pt x="0" y="453389"/>
                  </a:lnTo>
                  <a:lnTo>
                    <a:pt x="0" y="458469"/>
                  </a:lnTo>
                  <a:lnTo>
                    <a:pt x="6350" y="458469"/>
                  </a:lnTo>
                  <a:lnTo>
                    <a:pt x="6350" y="453389"/>
                  </a:lnTo>
                  <a:close/>
                </a:path>
                <a:path w="6350" h="516889">
                  <a:moveTo>
                    <a:pt x="6350" y="447039"/>
                  </a:moveTo>
                  <a:lnTo>
                    <a:pt x="0" y="447039"/>
                  </a:lnTo>
                  <a:lnTo>
                    <a:pt x="0" y="452119"/>
                  </a:lnTo>
                  <a:lnTo>
                    <a:pt x="6350" y="452119"/>
                  </a:lnTo>
                  <a:lnTo>
                    <a:pt x="6350" y="447039"/>
                  </a:lnTo>
                  <a:close/>
                </a:path>
                <a:path w="6350" h="516889">
                  <a:moveTo>
                    <a:pt x="6350" y="440689"/>
                  </a:moveTo>
                  <a:lnTo>
                    <a:pt x="0" y="440689"/>
                  </a:lnTo>
                  <a:lnTo>
                    <a:pt x="0" y="445769"/>
                  </a:lnTo>
                  <a:lnTo>
                    <a:pt x="6350" y="445769"/>
                  </a:lnTo>
                  <a:lnTo>
                    <a:pt x="6350" y="440689"/>
                  </a:lnTo>
                  <a:close/>
                </a:path>
                <a:path w="6350" h="516889">
                  <a:moveTo>
                    <a:pt x="6350" y="434339"/>
                  </a:moveTo>
                  <a:lnTo>
                    <a:pt x="0" y="434339"/>
                  </a:lnTo>
                  <a:lnTo>
                    <a:pt x="0" y="439419"/>
                  </a:lnTo>
                  <a:lnTo>
                    <a:pt x="6350" y="439419"/>
                  </a:lnTo>
                  <a:lnTo>
                    <a:pt x="6350" y="434339"/>
                  </a:lnTo>
                  <a:close/>
                </a:path>
                <a:path w="6350" h="516889">
                  <a:moveTo>
                    <a:pt x="6350" y="427989"/>
                  </a:moveTo>
                  <a:lnTo>
                    <a:pt x="0" y="427989"/>
                  </a:lnTo>
                  <a:lnTo>
                    <a:pt x="0" y="433069"/>
                  </a:lnTo>
                  <a:lnTo>
                    <a:pt x="6350" y="433069"/>
                  </a:lnTo>
                  <a:lnTo>
                    <a:pt x="6350" y="427989"/>
                  </a:lnTo>
                  <a:close/>
                </a:path>
                <a:path w="6350" h="516889">
                  <a:moveTo>
                    <a:pt x="6350" y="421639"/>
                  </a:moveTo>
                  <a:lnTo>
                    <a:pt x="0" y="421639"/>
                  </a:lnTo>
                  <a:lnTo>
                    <a:pt x="0" y="426719"/>
                  </a:lnTo>
                  <a:lnTo>
                    <a:pt x="6350" y="426719"/>
                  </a:lnTo>
                  <a:lnTo>
                    <a:pt x="6350" y="421639"/>
                  </a:lnTo>
                  <a:close/>
                </a:path>
                <a:path w="6350" h="516889">
                  <a:moveTo>
                    <a:pt x="6350" y="415289"/>
                  </a:moveTo>
                  <a:lnTo>
                    <a:pt x="0" y="415289"/>
                  </a:lnTo>
                  <a:lnTo>
                    <a:pt x="0" y="420369"/>
                  </a:lnTo>
                  <a:lnTo>
                    <a:pt x="6350" y="420369"/>
                  </a:lnTo>
                  <a:lnTo>
                    <a:pt x="6350" y="415289"/>
                  </a:lnTo>
                  <a:close/>
                </a:path>
                <a:path w="6350" h="516889">
                  <a:moveTo>
                    <a:pt x="6350" y="408939"/>
                  </a:moveTo>
                  <a:lnTo>
                    <a:pt x="0" y="408939"/>
                  </a:lnTo>
                  <a:lnTo>
                    <a:pt x="0" y="414019"/>
                  </a:lnTo>
                  <a:lnTo>
                    <a:pt x="6350" y="414019"/>
                  </a:lnTo>
                  <a:lnTo>
                    <a:pt x="6350" y="408939"/>
                  </a:lnTo>
                  <a:close/>
                </a:path>
                <a:path w="6350" h="516889">
                  <a:moveTo>
                    <a:pt x="6350" y="402589"/>
                  </a:moveTo>
                  <a:lnTo>
                    <a:pt x="0" y="402589"/>
                  </a:lnTo>
                  <a:lnTo>
                    <a:pt x="0" y="407669"/>
                  </a:lnTo>
                  <a:lnTo>
                    <a:pt x="6350" y="407669"/>
                  </a:lnTo>
                  <a:lnTo>
                    <a:pt x="6350" y="402589"/>
                  </a:lnTo>
                  <a:close/>
                </a:path>
                <a:path w="6350" h="516889">
                  <a:moveTo>
                    <a:pt x="6350" y="396239"/>
                  </a:moveTo>
                  <a:lnTo>
                    <a:pt x="0" y="396239"/>
                  </a:lnTo>
                  <a:lnTo>
                    <a:pt x="0" y="401319"/>
                  </a:lnTo>
                  <a:lnTo>
                    <a:pt x="6350" y="401319"/>
                  </a:lnTo>
                  <a:lnTo>
                    <a:pt x="6350" y="396239"/>
                  </a:lnTo>
                  <a:close/>
                </a:path>
                <a:path w="6350" h="516889">
                  <a:moveTo>
                    <a:pt x="6350" y="389889"/>
                  </a:moveTo>
                  <a:lnTo>
                    <a:pt x="0" y="389889"/>
                  </a:lnTo>
                  <a:lnTo>
                    <a:pt x="0" y="394969"/>
                  </a:lnTo>
                  <a:lnTo>
                    <a:pt x="6350" y="394969"/>
                  </a:lnTo>
                  <a:lnTo>
                    <a:pt x="6350" y="389889"/>
                  </a:lnTo>
                  <a:close/>
                </a:path>
                <a:path w="6350" h="516889">
                  <a:moveTo>
                    <a:pt x="6350" y="383539"/>
                  </a:moveTo>
                  <a:lnTo>
                    <a:pt x="0" y="383539"/>
                  </a:lnTo>
                  <a:lnTo>
                    <a:pt x="0" y="388619"/>
                  </a:lnTo>
                  <a:lnTo>
                    <a:pt x="6350" y="388619"/>
                  </a:lnTo>
                  <a:lnTo>
                    <a:pt x="6350" y="383539"/>
                  </a:lnTo>
                  <a:close/>
                </a:path>
                <a:path w="6350" h="516889">
                  <a:moveTo>
                    <a:pt x="6350" y="377189"/>
                  </a:moveTo>
                  <a:lnTo>
                    <a:pt x="0" y="377189"/>
                  </a:lnTo>
                  <a:lnTo>
                    <a:pt x="0" y="382269"/>
                  </a:lnTo>
                  <a:lnTo>
                    <a:pt x="6350" y="382269"/>
                  </a:lnTo>
                  <a:lnTo>
                    <a:pt x="6350" y="377189"/>
                  </a:lnTo>
                  <a:close/>
                </a:path>
                <a:path w="6350" h="516889">
                  <a:moveTo>
                    <a:pt x="6350" y="370839"/>
                  </a:moveTo>
                  <a:lnTo>
                    <a:pt x="0" y="370839"/>
                  </a:lnTo>
                  <a:lnTo>
                    <a:pt x="0" y="375919"/>
                  </a:lnTo>
                  <a:lnTo>
                    <a:pt x="6350" y="375919"/>
                  </a:lnTo>
                  <a:lnTo>
                    <a:pt x="6350" y="370839"/>
                  </a:lnTo>
                  <a:close/>
                </a:path>
                <a:path w="6350" h="516889">
                  <a:moveTo>
                    <a:pt x="6350" y="364489"/>
                  </a:moveTo>
                  <a:lnTo>
                    <a:pt x="0" y="364489"/>
                  </a:lnTo>
                  <a:lnTo>
                    <a:pt x="0" y="369569"/>
                  </a:lnTo>
                  <a:lnTo>
                    <a:pt x="6350" y="369569"/>
                  </a:lnTo>
                  <a:lnTo>
                    <a:pt x="6350" y="364489"/>
                  </a:lnTo>
                  <a:close/>
                </a:path>
                <a:path w="6350" h="516889">
                  <a:moveTo>
                    <a:pt x="6350" y="358139"/>
                  </a:moveTo>
                  <a:lnTo>
                    <a:pt x="0" y="358139"/>
                  </a:lnTo>
                  <a:lnTo>
                    <a:pt x="0" y="363219"/>
                  </a:lnTo>
                  <a:lnTo>
                    <a:pt x="6350" y="363219"/>
                  </a:lnTo>
                  <a:lnTo>
                    <a:pt x="6350" y="358139"/>
                  </a:lnTo>
                  <a:close/>
                </a:path>
                <a:path w="6350" h="516889">
                  <a:moveTo>
                    <a:pt x="6350" y="351789"/>
                  </a:moveTo>
                  <a:lnTo>
                    <a:pt x="0" y="351789"/>
                  </a:lnTo>
                  <a:lnTo>
                    <a:pt x="0" y="356869"/>
                  </a:lnTo>
                  <a:lnTo>
                    <a:pt x="6350" y="356869"/>
                  </a:lnTo>
                  <a:lnTo>
                    <a:pt x="6350" y="351789"/>
                  </a:lnTo>
                  <a:close/>
                </a:path>
                <a:path w="6350" h="516889">
                  <a:moveTo>
                    <a:pt x="6350" y="345439"/>
                  </a:moveTo>
                  <a:lnTo>
                    <a:pt x="0" y="345439"/>
                  </a:lnTo>
                  <a:lnTo>
                    <a:pt x="0" y="350519"/>
                  </a:lnTo>
                  <a:lnTo>
                    <a:pt x="6350" y="350519"/>
                  </a:lnTo>
                  <a:lnTo>
                    <a:pt x="6350" y="345439"/>
                  </a:lnTo>
                  <a:close/>
                </a:path>
                <a:path w="6350" h="516889">
                  <a:moveTo>
                    <a:pt x="6350" y="339089"/>
                  </a:moveTo>
                  <a:lnTo>
                    <a:pt x="0" y="339089"/>
                  </a:lnTo>
                  <a:lnTo>
                    <a:pt x="0" y="344169"/>
                  </a:lnTo>
                  <a:lnTo>
                    <a:pt x="6350" y="344169"/>
                  </a:lnTo>
                  <a:lnTo>
                    <a:pt x="6350" y="339089"/>
                  </a:lnTo>
                  <a:close/>
                </a:path>
                <a:path w="6350" h="516889">
                  <a:moveTo>
                    <a:pt x="6350" y="332739"/>
                  </a:moveTo>
                  <a:lnTo>
                    <a:pt x="0" y="332739"/>
                  </a:lnTo>
                  <a:lnTo>
                    <a:pt x="0" y="337819"/>
                  </a:lnTo>
                  <a:lnTo>
                    <a:pt x="6350" y="337819"/>
                  </a:lnTo>
                  <a:lnTo>
                    <a:pt x="6350" y="332739"/>
                  </a:lnTo>
                  <a:close/>
                </a:path>
                <a:path w="6350" h="516889">
                  <a:moveTo>
                    <a:pt x="6350" y="326389"/>
                  </a:moveTo>
                  <a:lnTo>
                    <a:pt x="0" y="326389"/>
                  </a:lnTo>
                  <a:lnTo>
                    <a:pt x="0" y="331469"/>
                  </a:lnTo>
                  <a:lnTo>
                    <a:pt x="6350" y="331469"/>
                  </a:lnTo>
                  <a:lnTo>
                    <a:pt x="6350" y="326389"/>
                  </a:lnTo>
                  <a:close/>
                </a:path>
                <a:path w="6350" h="516889">
                  <a:moveTo>
                    <a:pt x="6350" y="320039"/>
                  </a:moveTo>
                  <a:lnTo>
                    <a:pt x="0" y="320039"/>
                  </a:lnTo>
                  <a:lnTo>
                    <a:pt x="0" y="325119"/>
                  </a:lnTo>
                  <a:lnTo>
                    <a:pt x="6350" y="325119"/>
                  </a:lnTo>
                  <a:lnTo>
                    <a:pt x="6350" y="320039"/>
                  </a:lnTo>
                  <a:close/>
                </a:path>
                <a:path w="6350" h="516889">
                  <a:moveTo>
                    <a:pt x="6350" y="313689"/>
                  </a:moveTo>
                  <a:lnTo>
                    <a:pt x="0" y="313689"/>
                  </a:lnTo>
                  <a:lnTo>
                    <a:pt x="0" y="318769"/>
                  </a:lnTo>
                  <a:lnTo>
                    <a:pt x="6350" y="318769"/>
                  </a:lnTo>
                  <a:lnTo>
                    <a:pt x="6350" y="313689"/>
                  </a:lnTo>
                  <a:close/>
                </a:path>
                <a:path w="6350" h="516889">
                  <a:moveTo>
                    <a:pt x="6350" y="307339"/>
                  </a:moveTo>
                  <a:lnTo>
                    <a:pt x="0" y="307339"/>
                  </a:lnTo>
                  <a:lnTo>
                    <a:pt x="0" y="312419"/>
                  </a:lnTo>
                  <a:lnTo>
                    <a:pt x="6350" y="312419"/>
                  </a:lnTo>
                  <a:lnTo>
                    <a:pt x="6350" y="307339"/>
                  </a:lnTo>
                  <a:close/>
                </a:path>
                <a:path w="6350" h="516889">
                  <a:moveTo>
                    <a:pt x="6350" y="300989"/>
                  </a:moveTo>
                  <a:lnTo>
                    <a:pt x="0" y="300989"/>
                  </a:lnTo>
                  <a:lnTo>
                    <a:pt x="0" y="306069"/>
                  </a:lnTo>
                  <a:lnTo>
                    <a:pt x="6350" y="306069"/>
                  </a:lnTo>
                  <a:lnTo>
                    <a:pt x="6350" y="300989"/>
                  </a:lnTo>
                  <a:close/>
                </a:path>
                <a:path w="6350" h="516889">
                  <a:moveTo>
                    <a:pt x="6350" y="294639"/>
                  </a:moveTo>
                  <a:lnTo>
                    <a:pt x="0" y="294639"/>
                  </a:lnTo>
                  <a:lnTo>
                    <a:pt x="0" y="299719"/>
                  </a:lnTo>
                  <a:lnTo>
                    <a:pt x="6350" y="299719"/>
                  </a:lnTo>
                  <a:lnTo>
                    <a:pt x="6350" y="294639"/>
                  </a:lnTo>
                  <a:close/>
                </a:path>
                <a:path w="6350" h="516889">
                  <a:moveTo>
                    <a:pt x="6350" y="288289"/>
                  </a:moveTo>
                  <a:lnTo>
                    <a:pt x="0" y="288289"/>
                  </a:lnTo>
                  <a:lnTo>
                    <a:pt x="0" y="293369"/>
                  </a:lnTo>
                  <a:lnTo>
                    <a:pt x="6350" y="293369"/>
                  </a:lnTo>
                  <a:lnTo>
                    <a:pt x="6350" y="288289"/>
                  </a:lnTo>
                  <a:close/>
                </a:path>
                <a:path w="6350" h="516889">
                  <a:moveTo>
                    <a:pt x="6350" y="281939"/>
                  </a:moveTo>
                  <a:lnTo>
                    <a:pt x="0" y="281939"/>
                  </a:lnTo>
                  <a:lnTo>
                    <a:pt x="0" y="287019"/>
                  </a:lnTo>
                  <a:lnTo>
                    <a:pt x="6350" y="287019"/>
                  </a:lnTo>
                  <a:lnTo>
                    <a:pt x="6350" y="281939"/>
                  </a:lnTo>
                  <a:close/>
                </a:path>
                <a:path w="6350" h="516889">
                  <a:moveTo>
                    <a:pt x="6350" y="275589"/>
                  </a:moveTo>
                  <a:lnTo>
                    <a:pt x="0" y="275589"/>
                  </a:lnTo>
                  <a:lnTo>
                    <a:pt x="0" y="280669"/>
                  </a:lnTo>
                  <a:lnTo>
                    <a:pt x="6350" y="280669"/>
                  </a:lnTo>
                  <a:lnTo>
                    <a:pt x="6350" y="275589"/>
                  </a:lnTo>
                  <a:close/>
                </a:path>
                <a:path w="6350" h="516889">
                  <a:moveTo>
                    <a:pt x="6350" y="269239"/>
                  </a:moveTo>
                  <a:lnTo>
                    <a:pt x="0" y="269239"/>
                  </a:lnTo>
                  <a:lnTo>
                    <a:pt x="0" y="274319"/>
                  </a:lnTo>
                  <a:lnTo>
                    <a:pt x="6350" y="274319"/>
                  </a:lnTo>
                  <a:lnTo>
                    <a:pt x="6350" y="269239"/>
                  </a:lnTo>
                  <a:close/>
                </a:path>
                <a:path w="6350" h="516889">
                  <a:moveTo>
                    <a:pt x="6350" y="262889"/>
                  </a:moveTo>
                  <a:lnTo>
                    <a:pt x="0" y="262889"/>
                  </a:lnTo>
                  <a:lnTo>
                    <a:pt x="0" y="267969"/>
                  </a:lnTo>
                  <a:lnTo>
                    <a:pt x="6350" y="267969"/>
                  </a:lnTo>
                  <a:lnTo>
                    <a:pt x="6350" y="262889"/>
                  </a:lnTo>
                  <a:close/>
                </a:path>
                <a:path w="6350" h="516889">
                  <a:moveTo>
                    <a:pt x="6350" y="256539"/>
                  </a:moveTo>
                  <a:lnTo>
                    <a:pt x="0" y="256539"/>
                  </a:lnTo>
                  <a:lnTo>
                    <a:pt x="0" y="261619"/>
                  </a:lnTo>
                  <a:lnTo>
                    <a:pt x="6350" y="261619"/>
                  </a:lnTo>
                  <a:lnTo>
                    <a:pt x="6350" y="256539"/>
                  </a:lnTo>
                  <a:close/>
                </a:path>
                <a:path w="6350" h="516889">
                  <a:moveTo>
                    <a:pt x="6350" y="250189"/>
                  </a:moveTo>
                  <a:lnTo>
                    <a:pt x="0" y="250189"/>
                  </a:lnTo>
                  <a:lnTo>
                    <a:pt x="0" y="255269"/>
                  </a:lnTo>
                  <a:lnTo>
                    <a:pt x="6350" y="255269"/>
                  </a:lnTo>
                  <a:lnTo>
                    <a:pt x="6350" y="250189"/>
                  </a:lnTo>
                  <a:close/>
                </a:path>
                <a:path w="6350" h="516889">
                  <a:moveTo>
                    <a:pt x="6350" y="243839"/>
                  </a:moveTo>
                  <a:lnTo>
                    <a:pt x="0" y="243839"/>
                  </a:lnTo>
                  <a:lnTo>
                    <a:pt x="0" y="248919"/>
                  </a:lnTo>
                  <a:lnTo>
                    <a:pt x="6350" y="248919"/>
                  </a:lnTo>
                  <a:lnTo>
                    <a:pt x="6350" y="243839"/>
                  </a:lnTo>
                  <a:close/>
                </a:path>
                <a:path w="6350" h="516889">
                  <a:moveTo>
                    <a:pt x="6350" y="236219"/>
                  </a:moveTo>
                  <a:lnTo>
                    <a:pt x="5079" y="236219"/>
                  </a:lnTo>
                  <a:lnTo>
                    <a:pt x="5079" y="237489"/>
                  </a:lnTo>
                  <a:lnTo>
                    <a:pt x="0" y="237489"/>
                  </a:lnTo>
                  <a:lnTo>
                    <a:pt x="0" y="242569"/>
                  </a:lnTo>
                  <a:lnTo>
                    <a:pt x="6350" y="242569"/>
                  </a:lnTo>
                  <a:lnTo>
                    <a:pt x="6350" y="236219"/>
                  </a:lnTo>
                  <a:close/>
                </a:path>
                <a:path w="6350" h="516889">
                  <a:moveTo>
                    <a:pt x="2540" y="232409"/>
                  </a:moveTo>
                  <a:lnTo>
                    <a:pt x="0" y="232409"/>
                  </a:lnTo>
                  <a:lnTo>
                    <a:pt x="0" y="236219"/>
                  </a:lnTo>
                  <a:lnTo>
                    <a:pt x="5079" y="236219"/>
                  </a:lnTo>
                  <a:lnTo>
                    <a:pt x="5079" y="234949"/>
                  </a:lnTo>
                  <a:lnTo>
                    <a:pt x="3809" y="234949"/>
                  </a:lnTo>
                  <a:lnTo>
                    <a:pt x="3809" y="233679"/>
                  </a:lnTo>
                  <a:lnTo>
                    <a:pt x="2540" y="233679"/>
                  </a:lnTo>
                  <a:lnTo>
                    <a:pt x="2540" y="232409"/>
                  </a:lnTo>
                  <a:close/>
                </a:path>
              </a:pathLst>
            </a:custGeom>
            <a:solidFill>
              <a:srgbClr val="8900ED"/>
            </a:solidFill>
          </p:spPr>
          <p:txBody>
            <a:bodyPr bIns="0" lIns="0" rIns="0" rtlCol="0" tIns="0" wrap="square"/>
            <a:p/>
          </p:txBody>
        </p:sp>
        <p:sp>
          <p:nvSpPr>
            <p:cNvPr id="1051137" name="object 2454"/>
            <p:cNvSpPr/>
            <p:nvPr/>
          </p:nvSpPr>
          <p:spPr>
            <a:xfrm>
              <a:off x="7555229" y="5896610"/>
              <a:ext cx="7620" cy="534670"/>
            </a:xfrm>
            <a:custGeom>
              <a:avLst/>
              <a:ahLst/>
              <a:rect l="l" t="t" r="r" b="b"/>
              <a:pathLst>
                <a:path w="7620" h="534670">
                  <a:moveTo>
                    <a:pt x="1270" y="0"/>
                  </a:moveTo>
                  <a:lnTo>
                    <a:pt x="0" y="0"/>
                  </a:lnTo>
                  <a:lnTo>
                    <a:pt x="0" y="12699"/>
                  </a:lnTo>
                  <a:lnTo>
                    <a:pt x="7620" y="12699"/>
                  </a:lnTo>
                  <a:lnTo>
                    <a:pt x="7620" y="7619"/>
                  </a:lnTo>
                  <a:lnTo>
                    <a:pt x="6350" y="7619"/>
                  </a:lnTo>
                  <a:lnTo>
                    <a:pt x="6350" y="6350"/>
                  </a:lnTo>
                  <a:lnTo>
                    <a:pt x="5079" y="6350"/>
                  </a:lnTo>
                  <a:lnTo>
                    <a:pt x="5079" y="5079"/>
                  </a:lnTo>
                  <a:lnTo>
                    <a:pt x="3810" y="5079"/>
                  </a:lnTo>
                  <a:lnTo>
                    <a:pt x="3810" y="2539"/>
                  </a:lnTo>
                  <a:lnTo>
                    <a:pt x="2540" y="2539"/>
                  </a:lnTo>
                  <a:lnTo>
                    <a:pt x="2540" y="1269"/>
                  </a:lnTo>
                  <a:lnTo>
                    <a:pt x="1270" y="1269"/>
                  </a:lnTo>
                  <a:lnTo>
                    <a:pt x="1270" y="0"/>
                  </a:lnTo>
                  <a:close/>
                </a:path>
                <a:path w="7620" h="534670">
                  <a:moveTo>
                    <a:pt x="7620" y="12700"/>
                  </a:moveTo>
                  <a:lnTo>
                    <a:pt x="0" y="12700"/>
                  </a:lnTo>
                  <a:lnTo>
                    <a:pt x="0" y="19049"/>
                  </a:lnTo>
                  <a:lnTo>
                    <a:pt x="7620" y="19049"/>
                  </a:lnTo>
                  <a:lnTo>
                    <a:pt x="7620" y="12700"/>
                  </a:lnTo>
                  <a:close/>
                </a:path>
                <a:path w="7620" h="534670">
                  <a:moveTo>
                    <a:pt x="7620" y="19050"/>
                  </a:moveTo>
                  <a:lnTo>
                    <a:pt x="0" y="19050"/>
                  </a:lnTo>
                  <a:lnTo>
                    <a:pt x="0" y="22859"/>
                  </a:lnTo>
                  <a:lnTo>
                    <a:pt x="7620" y="22859"/>
                  </a:lnTo>
                  <a:lnTo>
                    <a:pt x="7620" y="19050"/>
                  </a:lnTo>
                  <a:close/>
                </a:path>
                <a:path w="7620" h="534670">
                  <a:moveTo>
                    <a:pt x="7620" y="22859"/>
                  </a:moveTo>
                  <a:lnTo>
                    <a:pt x="0" y="22859"/>
                  </a:lnTo>
                  <a:lnTo>
                    <a:pt x="0" y="25399"/>
                  </a:lnTo>
                  <a:lnTo>
                    <a:pt x="7620" y="25399"/>
                  </a:lnTo>
                  <a:lnTo>
                    <a:pt x="7620" y="22859"/>
                  </a:lnTo>
                  <a:close/>
                </a:path>
                <a:path w="7620" h="534670">
                  <a:moveTo>
                    <a:pt x="7620" y="25400"/>
                  </a:moveTo>
                  <a:lnTo>
                    <a:pt x="0" y="25400"/>
                  </a:lnTo>
                  <a:lnTo>
                    <a:pt x="0" y="29209"/>
                  </a:lnTo>
                  <a:lnTo>
                    <a:pt x="7620" y="29209"/>
                  </a:lnTo>
                  <a:lnTo>
                    <a:pt x="7620" y="25400"/>
                  </a:lnTo>
                  <a:close/>
                </a:path>
                <a:path w="7620" h="534670">
                  <a:moveTo>
                    <a:pt x="7620" y="29209"/>
                  </a:moveTo>
                  <a:lnTo>
                    <a:pt x="0" y="29209"/>
                  </a:lnTo>
                  <a:lnTo>
                    <a:pt x="0" y="31749"/>
                  </a:lnTo>
                  <a:lnTo>
                    <a:pt x="7620" y="31749"/>
                  </a:lnTo>
                  <a:lnTo>
                    <a:pt x="7620" y="29209"/>
                  </a:lnTo>
                  <a:close/>
                </a:path>
                <a:path w="7620" h="534670">
                  <a:moveTo>
                    <a:pt x="7620" y="31750"/>
                  </a:moveTo>
                  <a:lnTo>
                    <a:pt x="0" y="31750"/>
                  </a:lnTo>
                  <a:lnTo>
                    <a:pt x="0" y="35559"/>
                  </a:lnTo>
                  <a:lnTo>
                    <a:pt x="7620" y="35559"/>
                  </a:lnTo>
                  <a:lnTo>
                    <a:pt x="7620" y="31750"/>
                  </a:lnTo>
                  <a:close/>
                </a:path>
                <a:path w="7620" h="534670">
                  <a:moveTo>
                    <a:pt x="7620" y="35559"/>
                  </a:moveTo>
                  <a:lnTo>
                    <a:pt x="0" y="35559"/>
                  </a:lnTo>
                  <a:lnTo>
                    <a:pt x="0" y="41909"/>
                  </a:lnTo>
                  <a:lnTo>
                    <a:pt x="7620" y="41909"/>
                  </a:lnTo>
                  <a:lnTo>
                    <a:pt x="7620" y="35559"/>
                  </a:lnTo>
                  <a:close/>
                </a:path>
                <a:path w="7620" h="534670">
                  <a:moveTo>
                    <a:pt x="7620" y="41909"/>
                  </a:moveTo>
                  <a:lnTo>
                    <a:pt x="0" y="41909"/>
                  </a:lnTo>
                  <a:lnTo>
                    <a:pt x="0" y="44449"/>
                  </a:lnTo>
                  <a:lnTo>
                    <a:pt x="7620" y="44449"/>
                  </a:lnTo>
                  <a:lnTo>
                    <a:pt x="7620" y="41909"/>
                  </a:lnTo>
                  <a:close/>
                </a:path>
                <a:path w="7620" h="534670">
                  <a:moveTo>
                    <a:pt x="7620" y="44450"/>
                  </a:moveTo>
                  <a:lnTo>
                    <a:pt x="0" y="44450"/>
                  </a:lnTo>
                  <a:lnTo>
                    <a:pt x="0" y="48259"/>
                  </a:lnTo>
                  <a:lnTo>
                    <a:pt x="7620" y="48259"/>
                  </a:lnTo>
                  <a:lnTo>
                    <a:pt x="7620" y="44450"/>
                  </a:lnTo>
                  <a:close/>
                </a:path>
                <a:path w="7620" h="534670">
                  <a:moveTo>
                    <a:pt x="7620" y="48259"/>
                  </a:moveTo>
                  <a:lnTo>
                    <a:pt x="0" y="48259"/>
                  </a:lnTo>
                  <a:lnTo>
                    <a:pt x="0" y="50799"/>
                  </a:lnTo>
                  <a:lnTo>
                    <a:pt x="7620" y="50799"/>
                  </a:lnTo>
                  <a:lnTo>
                    <a:pt x="7620" y="48259"/>
                  </a:lnTo>
                  <a:close/>
                </a:path>
                <a:path w="7620" h="534670">
                  <a:moveTo>
                    <a:pt x="7620" y="50800"/>
                  </a:moveTo>
                  <a:lnTo>
                    <a:pt x="0" y="50800"/>
                  </a:lnTo>
                  <a:lnTo>
                    <a:pt x="0" y="54609"/>
                  </a:lnTo>
                  <a:lnTo>
                    <a:pt x="7620" y="54609"/>
                  </a:lnTo>
                  <a:lnTo>
                    <a:pt x="7620" y="50800"/>
                  </a:lnTo>
                  <a:close/>
                </a:path>
                <a:path w="7620" h="534670">
                  <a:moveTo>
                    <a:pt x="7620" y="54609"/>
                  </a:moveTo>
                  <a:lnTo>
                    <a:pt x="0" y="54609"/>
                  </a:lnTo>
                  <a:lnTo>
                    <a:pt x="0" y="57149"/>
                  </a:lnTo>
                  <a:lnTo>
                    <a:pt x="7620" y="57149"/>
                  </a:lnTo>
                  <a:lnTo>
                    <a:pt x="7620" y="54609"/>
                  </a:lnTo>
                  <a:close/>
                </a:path>
                <a:path w="7620" h="534670">
                  <a:moveTo>
                    <a:pt x="7620" y="57150"/>
                  </a:moveTo>
                  <a:lnTo>
                    <a:pt x="0" y="57150"/>
                  </a:lnTo>
                  <a:lnTo>
                    <a:pt x="0" y="60959"/>
                  </a:lnTo>
                  <a:lnTo>
                    <a:pt x="7620" y="60959"/>
                  </a:lnTo>
                  <a:lnTo>
                    <a:pt x="7620" y="57150"/>
                  </a:lnTo>
                  <a:close/>
                </a:path>
                <a:path w="7620" h="534670">
                  <a:moveTo>
                    <a:pt x="7620" y="60959"/>
                  </a:moveTo>
                  <a:lnTo>
                    <a:pt x="0" y="60959"/>
                  </a:lnTo>
                  <a:lnTo>
                    <a:pt x="0" y="63499"/>
                  </a:lnTo>
                  <a:lnTo>
                    <a:pt x="7620" y="63499"/>
                  </a:lnTo>
                  <a:lnTo>
                    <a:pt x="7620" y="60959"/>
                  </a:lnTo>
                  <a:close/>
                </a:path>
                <a:path w="7620" h="534670">
                  <a:moveTo>
                    <a:pt x="7620" y="63500"/>
                  </a:moveTo>
                  <a:lnTo>
                    <a:pt x="0" y="63500"/>
                  </a:lnTo>
                  <a:lnTo>
                    <a:pt x="0" y="76199"/>
                  </a:lnTo>
                  <a:lnTo>
                    <a:pt x="7620" y="76199"/>
                  </a:lnTo>
                  <a:lnTo>
                    <a:pt x="7620" y="63500"/>
                  </a:lnTo>
                  <a:close/>
                </a:path>
                <a:path w="7620" h="534670">
                  <a:moveTo>
                    <a:pt x="7620" y="76200"/>
                  </a:moveTo>
                  <a:lnTo>
                    <a:pt x="0" y="76200"/>
                  </a:lnTo>
                  <a:lnTo>
                    <a:pt x="0" y="85089"/>
                  </a:lnTo>
                  <a:lnTo>
                    <a:pt x="7620" y="85089"/>
                  </a:lnTo>
                  <a:lnTo>
                    <a:pt x="7620" y="76200"/>
                  </a:lnTo>
                  <a:close/>
                </a:path>
                <a:path w="7620" h="534670">
                  <a:moveTo>
                    <a:pt x="1270" y="533399"/>
                  </a:moveTo>
                  <a:lnTo>
                    <a:pt x="0" y="533399"/>
                  </a:lnTo>
                  <a:lnTo>
                    <a:pt x="0" y="534669"/>
                  </a:lnTo>
                  <a:lnTo>
                    <a:pt x="1270" y="534669"/>
                  </a:lnTo>
                  <a:lnTo>
                    <a:pt x="1270" y="533399"/>
                  </a:lnTo>
                  <a:close/>
                </a:path>
                <a:path w="7620" h="534670">
                  <a:moveTo>
                    <a:pt x="6350" y="527049"/>
                  </a:moveTo>
                  <a:lnTo>
                    <a:pt x="0" y="527049"/>
                  </a:lnTo>
                  <a:lnTo>
                    <a:pt x="0" y="532129"/>
                  </a:lnTo>
                  <a:lnTo>
                    <a:pt x="2540" y="532129"/>
                  </a:lnTo>
                  <a:lnTo>
                    <a:pt x="2540" y="533399"/>
                  </a:lnTo>
                  <a:lnTo>
                    <a:pt x="3810" y="533399"/>
                  </a:lnTo>
                  <a:lnTo>
                    <a:pt x="3810" y="529589"/>
                  </a:lnTo>
                  <a:lnTo>
                    <a:pt x="5079" y="529589"/>
                  </a:lnTo>
                  <a:lnTo>
                    <a:pt x="5079" y="528319"/>
                  </a:lnTo>
                  <a:lnTo>
                    <a:pt x="6350" y="528319"/>
                  </a:lnTo>
                  <a:lnTo>
                    <a:pt x="6350" y="527049"/>
                  </a:lnTo>
                  <a:close/>
                </a:path>
                <a:path w="7620" h="534670">
                  <a:moveTo>
                    <a:pt x="7620" y="520699"/>
                  </a:moveTo>
                  <a:lnTo>
                    <a:pt x="0" y="520699"/>
                  </a:lnTo>
                  <a:lnTo>
                    <a:pt x="0" y="525779"/>
                  </a:lnTo>
                  <a:lnTo>
                    <a:pt x="7620" y="525779"/>
                  </a:lnTo>
                  <a:lnTo>
                    <a:pt x="7620" y="520699"/>
                  </a:lnTo>
                  <a:close/>
                </a:path>
                <a:path w="7620" h="534670">
                  <a:moveTo>
                    <a:pt x="7620" y="514349"/>
                  </a:moveTo>
                  <a:lnTo>
                    <a:pt x="0" y="514349"/>
                  </a:lnTo>
                  <a:lnTo>
                    <a:pt x="0" y="519429"/>
                  </a:lnTo>
                  <a:lnTo>
                    <a:pt x="7620" y="519429"/>
                  </a:lnTo>
                  <a:lnTo>
                    <a:pt x="7620" y="514349"/>
                  </a:lnTo>
                  <a:close/>
                </a:path>
                <a:path w="7620" h="534670">
                  <a:moveTo>
                    <a:pt x="7620" y="507999"/>
                  </a:moveTo>
                  <a:lnTo>
                    <a:pt x="0" y="507999"/>
                  </a:lnTo>
                  <a:lnTo>
                    <a:pt x="0" y="513079"/>
                  </a:lnTo>
                  <a:lnTo>
                    <a:pt x="7620" y="513079"/>
                  </a:lnTo>
                  <a:lnTo>
                    <a:pt x="7620" y="507999"/>
                  </a:lnTo>
                  <a:close/>
                </a:path>
                <a:path w="7620" h="534670">
                  <a:moveTo>
                    <a:pt x="7620" y="501649"/>
                  </a:moveTo>
                  <a:lnTo>
                    <a:pt x="0" y="501649"/>
                  </a:lnTo>
                  <a:lnTo>
                    <a:pt x="0" y="506729"/>
                  </a:lnTo>
                  <a:lnTo>
                    <a:pt x="7620" y="506729"/>
                  </a:lnTo>
                  <a:lnTo>
                    <a:pt x="7620" y="501649"/>
                  </a:lnTo>
                  <a:close/>
                </a:path>
                <a:path w="7620" h="534670">
                  <a:moveTo>
                    <a:pt x="7620" y="494029"/>
                  </a:moveTo>
                  <a:lnTo>
                    <a:pt x="0" y="494029"/>
                  </a:lnTo>
                  <a:lnTo>
                    <a:pt x="0" y="500379"/>
                  </a:lnTo>
                  <a:lnTo>
                    <a:pt x="7620" y="500379"/>
                  </a:lnTo>
                  <a:lnTo>
                    <a:pt x="7620" y="494029"/>
                  </a:lnTo>
                  <a:close/>
                </a:path>
                <a:path w="7620" h="534670">
                  <a:moveTo>
                    <a:pt x="7620" y="488949"/>
                  </a:moveTo>
                  <a:lnTo>
                    <a:pt x="0" y="488949"/>
                  </a:lnTo>
                  <a:lnTo>
                    <a:pt x="0" y="492759"/>
                  </a:lnTo>
                  <a:lnTo>
                    <a:pt x="7620" y="492759"/>
                  </a:lnTo>
                  <a:lnTo>
                    <a:pt x="7620" y="488949"/>
                  </a:lnTo>
                  <a:close/>
                </a:path>
                <a:path w="7620" h="534670">
                  <a:moveTo>
                    <a:pt x="7620" y="482599"/>
                  </a:moveTo>
                  <a:lnTo>
                    <a:pt x="0" y="482599"/>
                  </a:lnTo>
                  <a:lnTo>
                    <a:pt x="0" y="487679"/>
                  </a:lnTo>
                  <a:lnTo>
                    <a:pt x="7620" y="487679"/>
                  </a:lnTo>
                  <a:lnTo>
                    <a:pt x="7620" y="482599"/>
                  </a:lnTo>
                  <a:close/>
                </a:path>
                <a:path w="7620" h="534670">
                  <a:moveTo>
                    <a:pt x="7620" y="476249"/>
                  </a:moveTo>
                  <a:lnTo>
                    <a:pt x="0" y="476249"/>
                  </a:lnTo>
                  <a:lnTo>
                    <a:pt x="0" y="481330"/>
                  </a:lnTo>
                  <a:lnTo>
                    <a:pt x="7620" y="481330"/>
                  </a:lnTo>
                  <a:lnTo>
                    <a:pt x="7620" y="476249"/>
                  </a:lnTo>
                  <a:close/>
                </a:path>
                <a:path w="7620" h="534670">
                  <a:moveTo>
                    <a:pt x="7620" y="469899"/>
                  </a:moveTo>
                  <a:lnTo>
                    <a:pt x="0" y="469899"/>
                  </a:lnTo>
                  <a:lnTo>
                    <a:pt x="0" y="474979"/>
                  </a:lnTo>
                  <a:lnTo>
                    <a:pt x="7620" y="474979"/>
                  </a:lnTo>
                  <a:lnTo>
                    <a:pt x="7620" y="469899"/>
                  </a:lnTo>
                  <a:close/>
                </a:path>
                <a:path w="7620" h="534670">
                  <a:moveTo>
                    <a:pt x="7620" y="463549"/>
                  </a:moveTo>
                  <a:lnTo>
                    <a:pt x="0" y="463549"/>
                  </a:lnTo>
                  <a:lnTo>
                    <a:pt x="0" y="468630"/>
                  </a:lnTo>
                  <a:lnTo>
                    <a:pt x="7620" y="468630"/>
                  </a:lnTo>
                  <a:lnTo>
                    <a:pt x="7620" y="463549"/>
                  </a:lnTo>
                  <a:close/>
                </a:path>
                <a:path w="7620" h="534670">
                  <a:moveTo>
                    <a:pt x="7620" y="457199"/>
                  </a:moveTo>
                  <a:lnTo>
                    <a:pt x="0" y="457199"/>
                  </a:lnTo>
                  <a:lnTo>
                    <a:pt x="0" y="462279"/>
                  </a:lnTo>
                  <a:lnTo>
                    <a:pt x="7620" y="462279"/>
                  </a:lnTo>
                  <a:lnTo>
                    <a:pt x="7620" y="457199"/>
                  </a:lnTo>
                  <a:close/>
                </a:path>
                <a:path w="7620" h="534670">
                  <a:moveTo>
                    <a:pt x="7620" y="450849"/>
                  </a:moveTo>
                  <a:lnTo>
                    <a:pt x="0" y="450849"/>
                  </a:lnTo>
                  <a:lnTo>
                    <a:pt x="0" y="455929"/>
                  </a:lnTo>
                  <a:lnTo>
                    <a:pt x="7620" y="455929"/>
                  </a:lnTo>
                  <a:lnTo>
                    <a:pt x="7620" y="450849"/>
                  </a:lnTo>
                  <a:close/>
                </a:path>
                <a:path w="7620" h="534670">
                  <a:moveTo>
                    <a:pt x="7620" y="444499"/>
                  </a:moveTo>
                  <a:lnTo>
                    <a:pt x="0" y="444499"/>
                  </a:lnTo>
                  <a:lnTo>
                    <a:pt x="0" y="449580"/>
                  </a:lnTo>
                  <a:lnTo>
                    <a:pt x="7620" y="449580"/>
                  </a:lnTo>
                  <a:lnTo>
                    <a:pt x="7620" y="444499"/>
                  </a:lnTo>
                  <a:close/>
                </a:path>
                <a:path w="7620" h="534670">
                  <a:moveTo>
                    <a:pt x="7620" y="438149"/>
                  </a:moveTo>
                  <a:lnTo>
                    <a:pt x="0" y="438149"/>
                  </a:lnTo>
                  <a:lnTo>
                    <a:pt x="0" y="443229"/>
                  </a:lnTo>
                  <a:lnTo>
                    <a:pt x="7620" y="443229"/>
                  </a:lnTo>
                  <a:lnTo>
                    <a:pt x="7620" y="438149"/>
                  </a:lnTo>
                  <a:close/>
                </a:path>
                <a:path w="7620" h="534670">
                  <a:moveTo>
                    <a:pt x="7620" y="431799"/>
                  </a:moveTo>
                  <a:lnTo>
                    <a:pt x="0" y="431799"/>
                  </a:lnTo>
                  <a:lnTo>
                    <a:pt x="0" y="436879"/>
                  </a:lnTo>
                  <a:lnTo>
                    <a:pt x="7620" y="436879"/>
                  </a:lnTo>
                  <a:lnTo>
                    <a:pt x="7620" y="431799"/>
                  </a:lnTo>
                  <a:close/>
                </a:path>
                <a:path w="7620" h="534670">
                  <a:moveTo>
                    <a:pt x="7620" y="425449"/>
                  </a:moveTo>
                  <a:lnTo>
                    <a:pt x="0" y="425449"/>
                  </a:lnTo>
                  <a:lnTo>
                    <a:pt x="0" y="430529"/>
                  </a:lnTo>
                  <a:lnTo>
                    <a:pt x="7620" y="430529"/>
                  </a:lnTo>
                  <a:lnTo>
                    <a:pt x="7620" y="425449"/>
                  </a:lnTo>
                  <a:close/>
                </a:path>
                <a:path w="7620" h="534670">
                  <a:moveTo>
                    <a:pt x="7620" y="419099"/>
                  </a:moveTo>
                  <a:lnTo>
                    <a:pt x="0" y="419099"/>
                  </a:lnTo>
                  <a:lnTo>
                    <a:pt x="0" y="424179"/>
                  </a:lnTo>
                  <a:lnTo>
                    <a:pt x="7620" y="424179"/>
                  </a:lnTo>
                  <a:lnTo>
                    <a:pt x="7620" y="419099"/>
                  </a:lnTo>
                  <a:close/>
                </a:path>
                <a:path w="7620" h="534670">
                  <a:moveTo>
                    <a:pt x="7620" y="412749"/>
                  </a:moveTo>
                  <a:lnTo>
                    <a:pt x="0" y="412749"/>
                  </a:lnTo>
                  <a:lnTo>
                    <a:pt x="0" y="417830"/>
                  </a:lnTo>
                  <a:lnTo>
                    <a:pt x="7620" y="417830"/>
                  </a:lnTo>
                  <a:lnTo>
                    <a:pt x="7620" y="412749"/>
                  </a:lnTo>
                  <a:close/>
                </a:path>
                <a:path w="7620" h="534670">
                  <a:moveTo>
                    <a:pt x="7620" y="406399"/>
                  </a:moveTo>
                  <a:lnTo>
                    <a:pt x="0" y="406399"/>
                  </a:lnTo>
                  <a:lnTo>
                    <a:pt x="0" y="411479"/>
                  </a:lnTo>
                  <a:lnTo>
                    <a:pt x="7620" y="411479"/>
                  </a:lnTo>
                  <a:lnTo>
                    <a:pt x="7620" y="406399"/>
                  </a:lnTo>
                  <a:close/>
                </a:path>
                <a:path w="7620" h="534670">
                  <a:moveTo>
                    <a:pt x="7620" y="400049"/>
                  </a:moveTo>
                  <a:lnTo>
                    <a:pt x="0" y="400049"/>
                  </a:lnTo>
                  <a:lnTo>
                    <a:pt x="0" y="405129"/>
                  </a:lnTo>
                  <a:lnTo>
                    <a:pt x="7620" y="405129"/>
                  </a:lnTo>
                  <a:lnTo>
                    <a:pt x="7620" y="400049"/>
                  </a:lnTo>
                  <a:close/>
                </a:path>
                <a:path w="7620" h="534670">
                  <a:moveTo>
                    <a:pt x="7620" y="393699"/>
                  </a:moveTo>
                  <a:lnTo>
                    <a:pt x="0" y="393699"/>
                  </a:lnTo>
                  <a:lnTo>
                    <a:pt x="0" y="398779"/>
                  </a:lnTo>
                  <a:lnTo>
                    <a:pt x="7620" y="398779"/>
                  </a:lnTo>
                  <a:lnTo>
                    <a:pt x="7620" y="393699"/>
                  </a:lnTo>
                  <a:close/>
                </a:path>
                <a:path w="7620" h="534670">
                  <a:moveTo>
                    <a:pt x="7620" y="387349"/>
                  </a:moveTo>
                  <a:lnTo>
                    <a:pt x="0" y="387349"/>
                  </a:lnTo>
                  <a:lnTo>
                    <a:pt x="0" y="392429"/>
                  </a:lnTo>
                  <a:lnTo>
                    <a:pt x="7620" y="392429"/>
                  </a:lnTo>
                  <a:lnTo>
                    <a:pt x="7620" y="387349"/>
                  </a:lnTo>
                  <a:close/>
                </a:path>
                <a:path w="7620" h="534670">
                  <a:moveTo>
                    <a:pt x="7620" y="380999"/>
                  </a:moveTo>
                  <a:lnTo>
                    <a:pt x="0" y="380999"/>
                  </a:lnTo>
                  <a:lnTo>
                    <a:pt x="0" y="386079"/>
                  </a:lnTo>
                  <a:lnTo>
                    <a:pt x="7620" y="386079"/>
                  </a:lnTo>
                  <a:lnTo>
                    <a:pt x="7620" y="380999"/>
                  </a:lnTo>
                  <a:close/>
                </a:path>
                <a:path w="7620" h="534670">
                  <a:moveTo>
                    <a:pt x="7620" y="374649"/>
                  </a:moveTo>
                  <a:lnTo>
                    <a:pt x="0" y="374649"/>
                  </a:lnTo>
                  <a:lnTo>
                    <a:pt x="0" y="379730"/>
                  </a:lnTo>
                  <a:lnTo>
                    <a:pt x="7620" y="379730"/>
                  </a:lnTo>
                  <a:lnTo>
                    <a:pt x="7620" y="374649"/>
                  </a:lnTo>
                  <a:close/>
                </a:path>
                <a:path w="7620" h="534670">
                  <a:moveTo>
                    <a:pt x="7620" y="368299"/>
                  </a:moveTo>
                  <a:lnTo>
                    <a:pt x="0" y="368299"/>
                  </a:lnTo>
                  <a:lnTo>
                    <a:pt x="0" y="373379"/>
                  </a:lnTo>
                  <a:lnTo>
                    <a:pt x="7620" y="373379"/>
                  </a:lnTo>
                  <a:lnTo>
                    <a:pt x="7620" y="368299"/>
                  </a:lnTo>
                  <a:close/>
                </a:path>
                <a:path w="7620" h="534670">
                  <a:moveTo>
                    <a:pt x="7620" y="361949"/>
                  </a:moveTo>
                  <a:lnTo>
                    <a:pt x="0" y="361949"/>
                  </a:lnTo>
                  <a:lnTo>
                    <a:pt x="0" y="367029"/>
                  </a:lnTo>
                  <a:lnTo>
                    <a:pt x="7620" y="367029"/>
                  </a:lnTo>
                  <a:lnTo>
                    <a:pt x="7620" y="361949"/>
                  </a:lnTo>
                  <a:close/>
                </a:path>
                <a:path w="7620" h="534670">
                  <a:moveTo>
                    <a:pt x="7620" y="355599"/>
                  </a:moveTo>
                  <a:lnTo>
                    <a:pt x="0" y="355599"/>
                  </a:lnTo>
                  <a:lnTo>
                    <a:pt x="0" y="360679"/>
                  </a:lnTo>
                  <a:lnTo>
                    <a:pt x="7620" y="360679"/>
                  </a:lnTo>
                  <a:lnTo>
                    <a:pt x="7620" y="355599"/>
                  </a:lnTo>
                  <a:close/>
                </a:path>
                <a:path w="7620" h="534670">
                  <a:moveTo>
                    <a:pt x="7620" y="349249"/>
                  </a:moveTo>
                  <a:lnTo>
                    <a:pt x="0" y="349249"/>
                  </a:lnTo>
                  <a:lnTo>
                    <a:pt x="0" y="354329"/>
                  </a:lnTo>
                  <a:lnTo>
                    <a:pt x="7620" y="354329"/>
                  </a:lnTo>
                  <a:lnTo>
                    <a:pt x="7620" y="349249"/>
                  </a:lnTo>
                  <a:close/>
                </a:path>
                <a:path w="7620" h="534670">
                  <a:moveTo>
                    <a:pt x="7620" y="342899"/>
                  </a:moveTo>
                  <a:lnTo>
                    <a:pt x="0" y="342899"/>
                  </a:lnTo>
                  <a:lnTo>
                    <a:pt x="0" y="347979"/>
                  </a:lnTo>
                  <a:lnTo>
                    <a:pt x="7620" y="347979"/>
                  </a:lnTo>
                  <a:lnTo>
                    <a:pt x="7620" y="342899"/>
                  </a:lnTo>
                  <a:close/>
                </a:path>
                <a:path w="7620" h="534670">
                  <a:moveTo>
                    <a:pt x="7620" y="336549"/>
                  </a:moveTo>
                  <a:lnTo>
                    <a:pt x="0" y="336549"/>
                  </a:lnTo>
                  <a:lnTo>
                    <a:pt x="0" y="341629"/>
                  </a:lnTo>
                  <a:lnTo>
                    <a:pt x="7620" y="341629"/>
                  </a:lnTo>
                  <a:lnTo>
                    <a:pt x="7620" y="336549"/>
                  </a:lnTo>
                  <a:close/>
                </a:path>
                <a:path w="7620" h="534670">
                  <a:moveTo>
                    <a:pt x="7620" y="330199"/>
                  </a:moveTo>
                  <a:lnTo>
                    <a:pt x="0" y="330199"/>
                  </a:lnTo>
                  <a:lnTo>
                    <a:pt x="0" y="335279"/>
                  </a:lnTo>
                  <a:lnTo>
                    <a:pt x="7620" y="335279"/>
                  </a:lnTo>
                  <a:lnTo>
                    <a:pt x="7620" y="330199"/>
                  </a:lnTo>
                  <a:close/>
                </a:path>
                <a:path w="7620" h="534670">
                  <a:moveTo>
                    <a:pt x="7620" y="323849"/>
                  </a:moveTo>
                  <a:lnTo>
                    <a:pt x="0" y="323849"/>
                  </a:lnTo>
                  <a:lnTo>
                    <a:pt x="0" y="328929"/>
                  </a:lnTo>
                  <a:lnTo>
                    <a:pt x="7620" y="328929"/>
                  </a:lnTo>
                  <a:lnTo>
                    <a:pt x="7620" y="323849"/>
                  </a:lnTo>
                  <a:close/>
                </a:path>
                <a:path w="7620" h="534670">
                  <a:moveTo>
                    <a:pt x="7620" y="317499"/>
                  </a:moveTo>
                  <a:lnTo>
                    <a:pt x="0" y="317499"/>
                  </a:lnTo>
                  <a:lnTo>
                    <a:pt x="0" y="322579"/>
                  </a:lnTo>
                  <a:lnTo>
                    <a:pt x="7620" y="322579"/>
                  </a:lnTo>
                  <a:lnTo>
                    <a:pt x="7620" y="317499"/>
                  </a:lnTo>
                  <a:close/>
                </a:path>
                <a:path w="7620" h="534670">
                  <a:moveTo>
                    <a:pt x="7620" y="311149"/>
                  </a:moveTo>
                  <a:lnTo>
                    <a:pt x="0" y="311149"/>
                  </a:lnTo>
                  <a:lnTo>
                    <a:pt x="0" y="316229"/>
                  </a:lnTo>
                  <a:lnTo>
                    <a:pt x="7620" y="316229"/>
                  </a:lnTo>
                  <a:lnTo>
                    <a:pt x="7620" y="311149"/>
                  </a:lnTo>
                  <a:close/>
                </a:path>
                <a:path w="7620" h="534670">
                  <a:moveTo>
                    <a:pt x="7620" y="304799"/>
                  </a:moveTo>
                  <a:lnTo>
                    <a:pt x="0" y="304799"/>
                  </a:lnTo>
                  <a:lnTo>
                    <a:pt x="0" y="309879"/>
                  </a:lnTo>
                  <a:lnTo>
                    <a:pt x="7620" y="309879"/>
                  </a:lnTo>
                  <a:lnTo>
                    <a:pt x="7620" y="304799"/>
                  </a:lnTo>
                  <a:close/>
                </a:path>
                <a:path w="7620" h="534670">
                  <a:moveTo>
                    <a:pt x="7620" y="298449"/>
                  </a:moveTo>
                  <a:lnTo>
                    <a:pt x="0" y="298449"/>
                  </a:lnTo>
                  <a:lnTo>
                    <a:pt x="0" y="303529"/>
                  </a:lnTo>
                  <a:lnTo>
                    <a:pt x="7620" y="303529"/>
                  </a:lnTo>
                  <a:lnTo>
                    <a:pt x="7620" y="298449"/>
                  </a:lnTo>
                  <a:close/>
                </a:path>
                <a:path w="7620" h="534670">
                  <a:moveTo>
                    <a:pt x="7620" y="292099"/>
                  </a:moveTo>
                  <a:lnTo>
                    <a:pt x="0" y="292099"/>
                  </a:lnTo>
                  <a:lnTo>
                    <a:pt x="0" y="297179"/>
                  </a:lnTo>
                  <a:lnTo>
                    <a:pt x="7620" y="297179"/>
                  </a:lnTo>
                  <a:lnTo>
                    <a:pt x="7620" y="292099"/>
                  </a:lnTo>
                  <a:close/>
                </a:path>
                <a:path w="7620" h="534670">
                  <a:moveTo>
                    <a:pt x="7620" y="285749"/>
                  </a:moveTo>
                  <a:lnTo>
                    <a:pt x="0" y="285749"/>
                  </a:lnTo>
                  <a:lnTo>
                    <a:pt x="0" y="290829"/>
                  </a:lnTo>
                  <a:lnTo>
                    <a:pt x="7620" y="290829"/>
                  </a:lnTo>
                  <a:lnTo>
                    <a:pt x="7620" y="285749"/>
                  </a:lnTo>
                  <a:close/>
                </a:path>
                <a:path w="7620" h="534670">
                  <a:moveTo>
                    <a:pt x="7620" y="279399"/>
                  </a:moveTo>
                  <a:lnTo>
                    <a:pt x="0" y="279399"/>
                  </a:lnTo>
                  <a:lnTo>
                    <a:pt x="0" y="284479"/>
                  </a:lnTo>
                  <a:lnTo>
                    <a:pt x="7620" y="284479"/>
                  </a:lnTo>
                  <a:lnTo>
                    <a:pt x="7620" y="279399"/>
                  </a:lnTo>
                  <a:close/>
                </a:path>
                <a:path w="7620" h="534670">
                  <a:moveTo>
                    <a:pt x="7620" y="273049"/>
                  </a:moveTo>
                  <a:lnTo>
                    <a:pt x="0" y="273049"/>
                  </a:lnTo>
                  <a:lnTo>
                    <a:pt x="0" y="278129"/>
                  </a:lnTo>
                  <a:lnTo>
                    <a:pt x="7620" y="278129"/>
                  </a:lnTo>
                  <a:lnTo>
                    <a:pt x="7620" y="273049"/>
                  </a:lnTo>
                  <a:close/>
                </a:path>
                <a:path w="7620" h="534670">
                  <a:moveTo>
                    <a:pt x="7620" y="266699"/>
                  </a:moveTo>
                  <a:lnTo>
                    <a:pt x="0" y="266699"/>
                  </a:lnTo>
                  <a:lnTo>
                    <a:pt x="0" y="271779"/>
                  </a:lnTo>
                  <a:lnTo>
                    <a:pt x="7620" y="271779"/>
                  </a:lnTo>
                  <a:lnTo>
                    <a:pt x="7620" y="266699"/>
                  </a:lnTo>
                  <a:close/>
                </a:path>
                <a:path w="7620" h="534670">
                  <a:moveTo>
                    <a:pt x="7620" y="260349"/>
                  </a:moveTo>
                  <a:lnTo>
                    <a:pt x="0" y="260349"/>
                  </a:lnTo>
                  <a:lnTo>
                    <a:pt x="0" y="265429"/>
                  </a:lnTo>
                  <a:lnTo>
                    <a:pt x="7620" y="265429"/>
                  </a:lnTo>
                  <a:lnTo>
                    <a:pt x="7620" y="260349"/>
                  </a:lnTo>
                  <a:close/>
                </a:path>
                <a:path w="7620" h="534670">
                  <a:moveTo>
                    <a:pt x="7620" y="253999"/>
                  </a:moveTo>
                  <a:lnTo>
                    <a:pt x="0" y="253999"/>
                  </a:lnTo>
                  <a:lnTo>
                    <a:pt x="0" y="259079"/>
                  </a:lnTo>
                  <a:lnTo>
                    <a:pt x="7620" y="259079"/>
                  </a:lnTo>
                  <a:lnTo>
                    <a:pt x="7620" y="253999"/>
                  </a:lnTo>
                  <a:close/>
                </a:path>
                <a:path w="7620" h="534670">
                  <a:moveTo>
                    <a:pt x="7620" y="247649"/>
                  </a:moveTo>
                  <a:lnTo>
                    <a:pt x="0" y="247649"/>
                  </a:lnTo>
                  <a:lnTo>
                    <a:pt x="0" y="252729"/>
                  </a:lnTo>
                  <a:lnTo>
                    <a:pt x="7620" y="252729"/>
                  </a:lnTo>
                  <a:lnTo>
                    <a:pt x="7620" y="247649"/>
                  </a:lnTo>
                  <a:close/>
                </a:path>
                <a:path w="7620" h="534670">
                  <a:moveTo>
                    <a:pt x="7620" y="241299"/>
                  </a:moveTo>
                  <a:lnTo>
                    <a:pt x="0" y="241299"/>
                  </a:lnTo>
                  <a:lnTo>
                    <a:pt x="0" y="246379"/>
                  </a:lnTo>
                  <a:lnTo>
                    <a:pt x="7620" y="246379"/>
                  </a:lnTo>
                  <a:lnTo>
                    <a:pt x="7620" y="241299"/>
                  </a:lnTo>
                  <a:close/>
                </a:path>
                <a:path w="7620" h="534670">
                  <a:moveTo>
                    <a:pt x="6350" y="240029"/>
                  </a:moveTo>
                  <a:lnTo>
                    <a:pt x="5079" y="240029"/>
                  </a:lnTo>
                  <a:lnTo>
                    <a:pt x="5079" y="241299"/>
                  </a:lnTo>
                  <a:lnTo>
                    <a:pt x="6350" y="241299"/>
                  </a:lnTo>
                  <a:lnTo>
                    <a:pt x="6350" y="240029"/>
                  </a:lnTo>
                  <a:close/>
                </a:path>
                <a:path w="7620" h="534670">
                  <a:moveTo>
                    <a:pt x="1270" y="234949"/>
                  </a:moveTo>
                  <a:lnTo>
                    <a:pt x="0" y="234949"/>
                  </a:lnTo>
                  <a:lnTo>
                    <a:pt x="0" y="240029"/>
                  </a:lnTo>
                  <a:lnTo>
                    <a:pt x="5079" y="240029"/>
                  </a:lnTo>
                  <a:lnTo>
                    <a:pt x="5079" y="238759"/>
                  </a:lnTo>
                  <a:lnTo>
                    <a:pt x="3809" y="238759"/>
                  </a:lnTo>
                  <a:lnTo>
                    <a:pt x="3809" y="237489"/>
                  </a:lnTo>
                  <a:lnTo>
                    <a:pt x="2540" y="237489"/>
                  </a:lnTo>
                  <a:lnTo>
                    <a:pt x="2540" y="236219"/>
                  </a:lnTo>
                  <a:lnTo>
                    <a:pt x="1270" y="236219"/>
                  </a:lnTo>
                  <a:lnTo>
                    <a:pt x="1270" y="234949"/>
                  </a:lnTo>
                  <a:close/>
                </a:path>
              </a:pathLst>
            </a:custGeom>
            <a:solidFill>
              <a:srgbClr val="8800ED"/>
            </a:solidFill>
          </p:spPr>
          <p:txBody>
            <a:bodyPr bIns="0" lIns="0" rIns="0" rtlCol="0" tIns="0" wrap="square"/>
            <a:p/>
          </p:txBody>
        </p:sp>
        <p:sp>
          <p:nvSpPr>
            <p:cNvPr id="1051138" name="object 2455"/>
            <p:cNvSpPr/>
            <p:nvPr/>
          </p:nvSpPr>
          <p:spPr>
            <a:xfrm>
              <a:off x="7547609" y="5886450"/>
              <a:ext cx="7620" cy="551180"/>
            </a:xfrm>
            <a:custGeom>
              <a:avLst/>
              <a:ahLst/>
              <a:rect l="l" t="t" r="r" b="b"/>
              <a:pathLst>
                <a:path w="7620" h="551179">
                  <a:moveTo>
                    <a:pt x="1270" y="0"/>
                  </a:moveTo>
                  <a:lnTo>
                    <a:pt x="0" y="0"/>
                  </a:lnTo>
                  <a:lnTo>
                    <a:pt x="0" y="1269"/>
                  </a:lnTo>
                  <a:lnTo>
                    <a:pt x="1270" y="1269"/>
                  </a:lnTo>
                  <a:lnTo>
                    <a:pt x="1270" y="0"/>
                  </a:lnTo>
                  <a:close/>
                </a:path>
                <a:path w="7620" h="551179">
                  <a:moveTo>
                    <a:pt x="2540" y="1270"/>
                  </a:moveTo>
                  <a:lnTo>
                    <a:pt x="0" y="1270"/>
                  </a:lnTo>
                  <a:lnTo>
                    <a:pt x="0" y="7619"/>
                  </a:lnTo>
                  <a:lnTo>
                    <a:pt x="6350" y="7619"/>
                  </a:lnTo>
                  <a:lnTo>
                    <a:pt x="6350" y="6350"/>
                  </a:lnTo>
                  <a:lnTo>
                    <a:pt x="5080" y="6350"/>
                  </a:lnTo>
                  <a:lnTo>
                    <a:pt x="5080" y="5080"/>
                  </a:lnTo>
                  <a:lnTo>
                    <a:pt x="3810" y="5080"/>
                  </a:lnTo>
                  <a:lnTo>
                    <a:pt x="3810" y="3810"/>
                  </a:lnTo>
                  <a:lnTo>
                    <a:pt x="2540" y="3810"/>
                  </a:lnTo>
                  <a:lnTo>
                    <a:pt x="2540" y="1270"/>
                  </a:lnTo>
                  <a:close/>
                </a:path>
                <a:path w="7620" h="551179">
                  <a:moveTo>
                    <a:pt x="7620" y="7620"/>
                  </a:moveTo>
                  <a:lnTo>
                    <a:pt x="0" y="7620"/>
                  </a:lnTo>
                  <a:lnTo>
                    <a:pt x="0" y="10159"/>
                  </a:lnTo>
                  <a:lnTo>
                    <a:pt x="7620" y="10159"/>
                  </a:lnTo>
                  <a:lnTo>
                    <a:pt x="7620" y="7620"/>
                  </a:lnTo>
                  <a:close/>
                </a:path>
                <a:path w="7620" h="551179">
                  <a:moveTo>
                    <a:pt x="7620" y="10160"/>
                  </a:moveTo>
                  <a:lnTo>
                    <a:pt x="0" y="10160"/>
                  </a:lnTo>
                  <a:lnTo>
                    <a:pt x="0" y="22859"/>
                  </a:lnTo>
                  <a:lnTo>
                    <a:pt x="7620" y="22859"/>
                  </a:lnTo>
                  <a:lnTo>
                    <a:pt x="7620" y="10160"/>
                  </a:lnTo>
                  <a:close/>
                </a:path>
                <a:path w="7620" h="551179">
                  <a:moveTo>
                    <a:pt x="7620" y="22860"/>
                  </a:moveTo>
                  <a:lnTo>
                    <a:pt x="0" y="22860"/>
                  </a:lnTo>
                  <a:lnTo>
                    <a:pt x="0" y="29209"/>
                  </a:lnTo>
                  <a:lnTo>
                    <a:pt x="7620" y="29209"/>
                  </a:lnTo>
                  <a:lnTo>
                    <a:pt x="7620" y="22860"/>
                  </a:lnTo>
                  <a:close/>
                </a:path>
                <a:path w="7620" h="551179">
                  <a:moveTo>
                    <a:pt x="7620" y="29210"/>
                  </a:moveTo>
                  <a:lnTo>
                    <a:pt x="0" y="29210"/>
                  </a:lnTo>
                  <a:lnTo>
                    <a:pt x="0" y="33019"/>
                  </a:lnTo>
                  <a:lnTo>
                    <a:pt x="7620" y="33019"/>
                  </a:lnTo>
                  <a:lnTo>
                    <a:pt x="7620" y="29210"/>
                  </a:lnTo>
                  <a:close/>
                </a:path>
                <a:path w="7620" h="551179">
                  <a:moveTo>
                    <a:pt x="7620" y="33020"/>
                  </a:moveTo>
                  <a:lnTo>
                    <a:pt x="0" y="33020"/>
                  </a:lnTo>
                  <a:lnTo>
                    <a:pt x="0" y="35559"/>
                  </a:lnTo>
                  <a:lnTo>
                    <a:pt x="7620" y="35559"/>
                  </a:lnTo>
                  <a:lnTo>
                    <a:pt x="7620" y="33020"/>
                  </a:lnTo>
                  <a:close/>
                </a:path>
                <a:path w="7620" h="551179">
                  <a:moveTo>
                    <a:pt x="7620" y="35560"/>
                  </a:moveTo>
                  <a:lnTo>
                    <a:pt x="0" y="35560"/>
                  </a:lnTo>
                  <a:lnTo>
                    <a:pt x="0" y="39369"/>
                  </a:lnTo>
                  <a:lnTo>
                    <a:pt x="7620" y="39369"/>
                  </a:lnTo>
                  <a:lnTo>
                    <a:pt x="7620" y="35560"/>
                  </a:lnTo>
                  <a:close/>
                </a:path>
                <a:path w="7620" h="551179">
                  <a:moveTo>
                    <a:pt x="7620" y="39370"/>
                  </a:moveTo>
                  <a:lnTo>
                    <a:pt x="0" y="39370"/>
                  </a:lnTo>
                  <a:lnTo>
                    <a:pt x="0" y="41909"/>
                  </a:lnTo>
                  <a:lnTo>
                    <a:pt x="7620" y="41909"/>
                  </a:lnTo>
                  <a:lnTo>
                    <a:pt x="7620" y="39370"/>
                  </a:lnTo>
                  <a:close/>
                </a:path>
                <a:path w="7620" h="551179">
                  <a:moveTo>
                    <a:pt x="7620" y="41910"/>
                  </a:moveTo>
                  <a:lnTo>
                    <a:pt x="0" y="41910"/>
                  </a:lnTo>
                  <a:lnTo>
                    <a:pt x="0" y="45719"/>
                  </a:lnTo>
                  <a:lnTo>
                    <a:pt x="7620" y="45719"/>
                  </a:lnTo>
                  <a:lnTo>
                    <a:pt x="7620" y="41910"/>
                  </a:lnTo>
                  <a:close/>
                </a:path>
                <a:path w="7620" h="551179">
                  <a:moveTo>
                    <a:pt x="7620" y="45720"/>
                  </a:moveTo>
                  <a:lnTo>
                    <a:pt x="0" y="45720"/>
                  </a:lnTo>
                  <a:lnTo>
                    <a:pt x="0" y="52069"/>
                  </a:lnTo>
                  <a:lnTo>
                    <a:pt x="7620" y="52069"/>
                  </a:lnTo>
                  <a:lnTo>
                    <a:pt x="7620" y="45720"/>
                  </a:lnTo>
                  <a:close/>
                </a:path>
                <a:path w="7620" h="551179">
                  <a:moveTo>
                    <a:pt x="7620" y="52070"/>
                  </a:moveTo>
                  <a:lnTo>
                    <a:pt x="0" y="52070"/>
                  </a:lnTo>
                  <a:lnTo>
                    <a:pt x="0" y="54609"/>
                  </a:lnTo>
                  <a:lnTo>
                    <a:pt x="7620" y="54609"/>
                  </a:lnTo>
                  <a:lnTo>
                    <a:pt x="7620" y="52070"/>
                  </a:lnTo>
                  <a:close/>
                </a:path>
                <a:path w="7620" h="551179">
                  <a:moveTo>
                    <a:pt x="7620" y="54610"/>
                  </a:moveTo>
                  <a:lnTo>
                    <a:pt x="0" y="54610"/>
                  </a:lnTo>
                  <a:lnTo>
                    <a:pt x="0" y="58419"/>
                  </a:lnTo>
                  <a:lnTo>
                    <a:pt x="7620" y="58419"/>
                  </a:lnTo>
                  <a:lnTo>
                    <a:pt x="7620" y="54610"/>
                  </a:lnTo>
                  <a:close/>
                </a:path>
                <a:path w="7620" h="551179">
                  <a:moveTo>
                    <a:pt x="7620" y="58420"/>
                  </a:moveTo>
                  <a:lnTo>
                    <a:pt x="0" y="58420"/>
                  </a:lnTo>
                  <a:lnTo>
                    <a:pt x="0" y="60959"/>
                  </a:lnTo>
                  <a:lnTo>
                    <a:pt x="7620" y="60959"/>
                  </a:lnTo>
                  <a:lnTo>
                    <a:pt x="7620" y="58420"/>
                  </a:lnTo>
                  <a:close/>
                </a:path>
                <a:path w="7620" h="551179">
                  <a:moveTo>
                    <a:pt x="7620" y="60960"/>
                  </a:moveTo>
                  <a:lnTo>
                    <a:pt x="0" y="60960"/>
                  </a:lnTo>
                  <a:lnTo>
                    <a:pt x="0" y="64769"/>
                  </a:lnTo>
                  <a:lnTo>
                    <a:pt x="7620" y="64769"/>
                  </a:lnTo>
                  <a:lnTo>
                    <a:pt x="7620" y="60960"/>
                  </a:lnTo>
                  <a:close/>
                </a:path>
                <a:path w="7620" h="551179">
                  <a:moveTo>
                    <a:pt x="7620" y="64770"/>
                  </a:moveTo>
                  <a:lnTo>
                    <a:pt x="0" y="64770"/>
                  </a:lnTo>
                  <a:lnTo>
                    <a:pt x="0" y="67309"/>
                  </a:lnTo>
                  <a:lnTo>
                    <a:pt x="7620" y="67309"/>
                  </a:lnTo>
                  <a:lnTo>
                    <a:pt x="7620" y="64770"/>
                  </a:lnTo>
                  <a:close/>
                </a:path>
                <a:path w="7620" h="551179">
                  <a:moveTo>
                    <a:pt x="7620" y="67310"/>
                  </a:moveTo>
                  <a:lnTo>
                    <a:pt x="0" y="67310"/>
                  </a:lnTo>
                  <a:lnTo>
                    <a:pt x="0" y="71119"/>
                  </a:lnTo>
                  <a:lnTo>
                    <a:pt x="7620" y="71119"/>
                  </a:lnTo>
                  <a:lnTo>
                    <a:pt x="7620" y="67310"/>
                  </a:lnTo>
                  <a:close/>
                </a:path>
                <a:path w="7620" h="551179">
                  <a:moveTo>
                    <a:pt x="7620" y="71120"/>
                  </a:moveTo>
                  <a:lnTo>
                    <a:pt x="0" y="71120"/>
                  </a:lnTo>
                  <a:lnTo>
                    <a:pt x="0" y="73659"/>
                  </a:lnTo>
                  <a:lnTo>
                    <a:pt x="7620" y="73659"/>
                  </a:lnTo>
                  <a:lnTo>
                    <a:pt x="7620" y="71120"/>
                  </a:lnTo>
                  <a:close/>
                </a:path>
                <a:path w="7620" h="551179">
                  <a:moveTo>
                    <a:pt x="7620" y="73660"/>
                  </a:moveTo>
                  <a:lnTo>
                    <a:pt x="0" y="73660"/>
                  </a:lnTo>
                  <a:lnTo>
                    <a:pt x="0" y="86359"/>
                  </a:lnTo>
                  <a:lnTo>
                    <a:pt x="7620" y="86359"/>
                  </a:lnTo>
                  <a:lnTo>
                    <a:pt x="7620" y="73660"/>
                  </a:lnTo>
                  <a:close/>
                </a:path>
                <a:path w="7620" h="551179">
                  <a:moveTo>
                    <a:pt x="7620" y="86360"/>
                  </a:moveTo>
                  <a:lnTo>
                    <a:pt x="0" y="86360"/>
                  </a:lnTo>
                  <a:lnTo>
                    <a:pt x="0" y="96519"/>
                  </a:lnTo>
                  <a:lnTo>
                    <a:pt x="6350" y="96519"/>
                  </a:lnTo>
                  <a:lnTo>
                    <a:pt x="6350" y="95250"/>
                  </a:lnTo>
                  <a:lnTo>
                    <a:pt x="7620" y="95250"/>
                  </a:lnTo>
                  <a:lnTo>
                    <a:pt x="7620" y="86360"/>
                  </a:lnTo>
                  <a:close/>
                </a:path>
                <a:path w="7620" h="551179">
                  <a:moveTo>
                    <a:pt x="1270" y="549910"/>
                  </a:moveTo>
                  <a:lnTo>
                    <a:pt x="0" y="549910"/>
                  </a:lnTo>
                  <a:lnTo>
                    <a:pt x="0" y="551180"/>
                  </a:lnTo>
                  <a:lnTo>
                    <a:pt x="1270" y="551180"/>
                  </a:lnTo>
                  <a:lnTo>
                    <a:pt x="1270" y="549910"/>
                  </a:lnTo>
                  <a:close/>
                </a:path>
                <a:path w="7620" h="551179">
                  <a:moveTo>
                    <a:pt x="5080" y="548640"/>
                  </a:moveTo>
                  <a:lnTo>
                    <a:pt x="2540" y="548640"/>
                  </a:lnTo>
                  <a:lnTo>
                    <a:pt x="2540" y="549910"/>
                  </a:lnTo>
                  <a:lnTo>
                    <a:pt x="5080" y="549910"/>
                  </a:lnTo>
                  <a:lnTo>
                    <a:pt x="5080" y="548640"/>
                  </a:lnTo>
                  <a:close/>
                </a:path>
                <a:path w="7620" h="551179">
                  <a:moveTo>
                    <a:pt x="7620" y="543560"/>
                  </a:moveTo>
                  <a:lnTo>
                    <a:pt x="0" y="543560"/>
                  </a:lnTo>
                  <a:lnTo>
                    <a:pt x="0" y="548640"/>
                  </a:lnTo>
                  <a:lnTo>
                    <a:pt x="6350" y="548640"/>
                  </a:lnTo>
                  <a:lnTo>
                    <a:pt x="6350" y="546100"/>
                  </a:lnTo>
                  <a:lnTo>
                    <a:pt x="7620" y="546100"/>
                  </a:lnTo>
                  <a:lnTo>
                    <a:pt x="7620" y="543560"/>
                  </a:lnTo>
                  <a:close/>
                </a:path>
                <a:path w="7620" h="551179">
                  <a:moveTo>
                    <a:pt x="7620" y="537210"/>
                  </a:moveTo>
                  <a:lnTo>
                    <a:pt x="0" y="537210"/>
                  </a:lnTo>
                  <a:lnTo>
                    <a:pt x="0" y="542290"/>
                  </a:lnTo>
                  <a:lnTo>
                    <a:pt x="7620" y="542290"/>
                  </a:lnTo>
                  <a:lnTo>
                    <a:pt x="7620" y="537210"/>
                  </a:lnTo>
                  <a:close/>
                </a:path>
                <a:path w="7620" h="551179">
                  <a:moveTo>
                    <a:pt x="7620" y="530860"/>
                  </a:moveTo>
                  <a:lnTo>
                    <a:pt x="0" y="530860"/>
                  </a:lnTo>
                  <a:lnTo>
                    <a:pt x="0" y="535940"/>
                  </a:lnTo>
                  <a:lnTo>
                    <a:pt x="7620" y="535940"/>
                  </a:lnTo>
                  <a:lnTo>
                    <a:pt x="7620" y="530860"/>
                  </a:lnTo>
                  <a:close/>
                </a:path>
                <a:path w="7620" h="551179">
                  <a:moveTo>
                    <a:pt x="7620" y="524510"/>
                  </a:moveTo>
                  <a:lnTo>
                    <a:pt x="0" y="524510"/>
                  </a:lnTo>
                  <a:lnTo>
                    <a:pt x="0" y="529590"/>
                  </a:lnTo>
                  <a:lnTo>
                    <a:pt x="7620" y="529590"/>
                  </a:lnTo>
                  <a:lnTo>
                    <a:pt x="7620" y="524510"/>
                  </a:lnTo>
                  <a:close/>
                </a:path>
                <a:path w="7620" h="551179">
                  <a:moveTo>
                    <a:pt x="7620" y="518159"/>
                  </a:moveTo>
                  <a:lnTo>
                    <a:pt x="0" y="518159"/>
                  </a:lnTo>
                  <a:lnTo>
                    <a:pt x="0" y="523240"/>
                  </a:lnTo>
                  <a:lnTo>
                    <a:pt x="7620" y="523240"/>
                  </a:lnTo>
                  <a:lnTo>
                    <a:pt x="7620" y="518159"/>
                  </a:lnTo>
                  <a:close/>
                </a:path>
                <a:path w="7620" h="551179">
                  <a:moveTo>
                    <a:pt x="7620" y="511809"/>
                  </a:moveTo>
                  <a:lnTo>
                    <a:pt x="0" y="511809"/>
                  </a:lnTo>
                  <a:lnTo>
                    <a:pt x="0" y="516890"/>
                  </a:lnTo>
                  <a:lnTo>
                    <a:pt x="7620" y="516890"/>
                  </a:lnTo>
                  <a:lnTo>
                    <a:pt x="7620" y="511809"/>
                  </a:lnTo>
                  <a:close/>
                </a:path>
                <a:path w="7620" h="551179">
                  <a:moveTo>
                    <a:pt x="7620" y="504190"/>
                  </a:moveTo>
                  <a:lnTo>
                    <a:pt x="0" y="504190"/>
                  </a:lnTo>
                  <a:lnTo>
                    <a:pt x="0" y="510540"/>
                  </a:lnTo>
                  <a:lnTo>
                    <a:pt x="7620" y="510540"/>
                  </a:lnTo>
                  <a:lnTo>
                    <a:pt x="7620" y="504190"/>
                  </a:lnTo>
                  <a:close/>
                </a:path>
                <a:path w="7620" h="551179">
                  <a:moveTo>
                    <a:pt x="7620" y="499109"/>
                  </a:moveTo>
                  <a:lnTo>
                    <a:pt x="0" y="499109"/>
                  </a:lnTo>
                  <a:lnTo>
                    <a:pt x="0" y="502920"/>
                  </a:lnTo>
                  <a:lnTo>
                    <a:pt x="7620" y="502920"/>
                  </a:lnTo>
                  <a:lnTo>
                    <a:pt x="7620" y="499109"/>
                  </a:lnTo>
                  <a:close/>
                </a:path>
                <a:path w="7620" h="551179">
                  <a:moveTo>
                    <a:pt x="7620" y="492759"/>
                  </a:moveTo>
                  <a:lnTo>
                    <a:pt x="0" y="492759"/>
                  </a:lnTo>
                  <a:lnTo>
                    <a:pt x="0" y="497840"/>
                  </a:lnTo>
                  <a:lnTo>
                    <a:pt x="7620" y="497840"/>
                  </a:lnTo>
                  <a:lnTo>
                    <a:pt x="7620" y="492759"/>
                  </a:lnTo>
                  <a:close/>
                </a:path>
                <a:path w="7620" h="551179">
                  <a:moveTo>
                    <a:pt x="7620" y="486409"/>
                  </a:moveTo>
                  <a:lnTo>
                    <a:pt x="0" y="486409"/>
                  </a:lnTo>
                  <a:lnTo>
                    <a:pt x="0" y="491490"/>
                  </a:lnTo>
                  <a:lnTo>
                    <a:pt x="7620" y="491490"/>
                  </a:lnTo>
                  <a:lnTo>
                    <a:pt x="7620" y="486409"/>
                  </a:lnTo>
                  <a:close/>
                </a:path>
                <a:path w="7620" h="551179">
                  <a:moveTo>
                    <a:pt x="7620" y="480059"/>
                  </a:moveTo>
                  <a:lnTo>
                    <a:pt x="0" y="480059"/>
                  </a:lnTo>
                  <a:lnTo>
                    <a:pt x="0" y="485140"/>
                  </a:lnTo>
                  <a:lnTo>
                    <a:pt x="7620" y="485140"/>
                  </a:lnTo>
                  <a:lnTo>
                    <a:pt x="7620" y="480059"/>
                  </a:lnTo>
                  <a:close/>
                </a:path>
                <a:path w="7620" h="551179">
                  <a:moveTo>
                    <a:pt x="7620" y="473709"/>
                  </a:moveTo>
                  <a:lnTo>
                    <a:pt x="0" y="473709"/>
                  </a:lnTo>
                  <a:lnTo>
                    <a:pt x="0" y="478790"/>
                  </a:lnTo>
                  <a:lnTo>
                    <a:pt x="7620" y="478790"/>
                  </a:lnTo>
                  <a:lnTo>
                    <a:pt x="7620" y="473709"/>
                  </a:lnTo>
                  <a:close/>
                </a:path>
                <a:path w="7620" h="551179">
                  <a:moveTo>
                    <a:pt x="7620" y="467359"/>
                  </a:moveTo>
                  <a:lnTo>
                    <a:pt x="0" y="467359"/>
                  </a:lnTo>
                  <a:lnTo>
                    <a:pt x="0" y="472440"/>
                  </a:lnTo>
                  <a:lnTo>
                    <a:pt x="7620" y="472440"/>
                  </a:lnTo>
                  <a:lnTo>
                    <a:pt x="7620" y="467359"/>
                  </a:lnTo>
                  <a:close/>
                </a:path>
                <a:path w="7620" h="551179">
                  <a:moveTo>
                    <a:pt x="7620" y="461009"/>
                  </a:moveTo>
                  <a:lnTo>
                    <a:pt x="0" y="461009"/>
                  </a:lnTo>
                  <a:lnTo>
                    <a:pt x="0" y="466090"/>
                  </a:lnTo>
                  <a:lnTo>
                    <a:pt x="7620" y="466090"/>
                  </a:lnTo>
                  <a:lnTo>
                    <a:pt x="7620" y="461009"/>
                  </a:lnTo>
                  <a:close/>
                </a:path>
                <a:path w="7620" h="551179">
                  <a:moveTo>
                    <a:pt x="7620" y="454660"/>
                  </a:moveTo>
                  <a:lnTo>
                    <a:pt x="0" y="454660"/>
                  </a:lnTo>
                  <a:lnTo>
                    <a:pt x="0" y="459740"/>
                  </a:lnTo>
                  <a:lnTo>
                    <a:pt x="7620" y="459740"/>
                  </a:lnTo>
                  <a:lnTo>
                    <a:pt x="7620" y="454660"/>
                  </a:lnTo>
                  <a:close/>
                </a:path>
                <a:path w="7620" h="551179">
                  <a:moveTo>
                    <a:pt x="7620" y="448309"/>
                  </a:moveTo>
                  <a:lnTo>
                    <a:pt x="0" y="448309"/>
                  </a:lnTo>
                  <a:lnTo>
                    <a:pt x="0" y="453390"/>
                  </a:lnTo>
                  <a:lnTo>
                    <a:pt x="7620" y="453390"/>
                  </a:lnTo>
                  <a:lnTo>
                    <a:pt x="7620" y="448309"/>
                  </a:lnTo>
                  <a:close/>
                </a:path>
                <a:path w="7620" h="551179">
                  <a:moveTo>
                    <a:pt x="7620" y="441959"/>
                  </a:moveTo>
                  <a:lnTo>
                    <a:pt x="0" y="441959"/>
                  </a:lnTo>
                  <a:lnTo>
                    <a:pt x="0" y="447040"/>
                  </a:lnTo>
                  <a:lnTo>
                    <a:pt x="7620" y="447040"/>
                  </a:lnTo>
                  <a:lnTo>
                    <a:pt x="7620" y="441959"/>
                  </a:lnTo>
                  <a:close/>
                </a:path>
                <a:path w="7620" h="551179">
                  <a:moveTo>
                    <a:pt x="7620" y="435609"/>
                  </a:moveTo>
                  <a:lnTo>
                    <a:pt x="0" y="435609"/>
                  </a:lnTo>
                  <a:lnTo>
                    <a:pt x="0" y="440690"/>
                  </a:lnTo>
                  <a:lnTo>
                    <a:pt x="7620" y="440690"/>
                  </a:lnTo>
                  <a:lnTo>
                    <a:pt x="7620" y="435609"/>
                  </a:lnTo>
                  <a:close/>
                </a:path>
                <a:path w="7620" h="551179">
                  <a:moveTo>
                    <a:pt x="7620" y="429260"/>
                  </a:moveTo>
                  <a:lnTo>
                    <a:pt x="0" y="429260"/>
                  </a:lnTo>
                  <a:lnTo>
                    <a:pt x="0" y="434340"/>
                  </a:lnTo>
                  <a:lnTo>
                    <a:pt x="7620" y="434340"/>
                  </a:lnTo>
                  <a:lnTo>
                    <a:pt x="7620" y="429260"/>
                  </a:lnTo>
                  <a:close/>
                </a:path>
                <a:path w="7620" h="551179">
                  <a:moveTo>
                    <a:pt x="7620" y="422909"/>
                  </a:moveTo>
                  <a:lnTo>
                    <a:pt x="0" y="422909"/>
                  </a:lnTo>
                  <a:lnTo>
                    <a:pt x="0" y="427990"/>
                  </a:lnTo>
                  <a:lnTo>
                    <a:pt x="7620" y="427990"/>
                  </a:lnTo>
                  <a:lnTo>
                    <a:pt x="7620" y="422909"/>
                  </a:lnTo>
                  <a:close/>
                </a:path>
                <a:path w="7620" h="551179">
                  <a:moveTo>
                    <a:pt x="7620" y="416559"/>
                  </a:moveTo>
                  <a:lnTo>
                    <a:pt x="0" y="416559"/>
                  </a:lnTo>
                  <a:lnTo>
                    <a:pt x="0" y="421640"/>
                  </a:lnTo>
                  <a:lnTo>
                    <a:pt x="7620" y="421640"/>
                  </a:lnTo>
                  <a:lnTo>
                    <a:pt x="7620" y="416559"/>
                  </a:lnTo>
                  <a:close/>
                </a:path>
                <a:path w="7620" h="551179">
                  <a:moveTo>
                    <a:pt x="7620" y="410210"/>
                  </a:moveTo>
                  <a:lnTo>
                    <a:pt x="0" y="410210"/>
                  </a:lnTo>
                  <a:lnTo>
                    <a:pt x="0" y="415290"/>
                  </a:lnTo>
                  <a:lnTo>
                    <a:pt x="7620" y="415290"/>
                  </a:lnTo>
                  <a:lnTo>
                    <a:pt x="7620" y="410210"/>
                  </a:lnTo>
                  <a:close/>
                </a:path>
                <a:path w="7620" h="551179">
                  <a:moveTo>
                    <a:pt x="7620" y="403860"/>
                  </a:moveTo>
                  <a:lnTo>
                    <a:pt x="0" y="403860"/>
                  </a:lnTo>
                  <a:lnTo>
                    <a:pt x="0" y="408940"/>
                  </a:lnTo>
                  <a:lnTo>
                    <a:pt x="7620" y="408940"/>
                  </a:lnTo>
                  <a:lnTo>
                    <a:pt x="7620" y="403860"/>
                  </a:lnTo>
                  <a:close/>
                </a:path>
                <a:path w="7620" h="551179">
                  <a:moveTo>
                    <a:pt x="7620" y="397510"/>
                  </a:moveTo>
                  <a:lnTo>
                    <a:pt x="0" y="397510"/>
                  </a:lnTo>
                  <a:lnTo>
                    <a:pt x="0" y="402590"/>
                  </a:lnTo>
                  <a:lnTo>
                    <a:pt x="7620" y="402590"/>
                  </a:lnTo>
                  <a:lnTo>
                    <a:pt x="7620" y="397510"/>
                  </a:lnTo>
                  <a:close/>
                </a:path>
                <a:path w="7620" h="551179">
                  <a:moveTo>
                    <a:pt x="7620" y="391159"/>
                  </a:moveTo>
                  <a:lnTo>
                    <a:pt x="0" y="391159"/>
                  </a:lnTo>
                  <a:lnTo>
                    <a:pt x="0" y="396240"/>
                  </a:lnTo>
                  <a:lnTo>
                    <a:pt x="7620" y="396240"/>
                  </a:lnTo>
                  <a:lnTo>
                    <a:pt x="7620" y="391159"/>
                  </a:lnTo>
                  <a:close/>
                </a:path>
                <a:path w="7620" h="551179">
                  <a:moveTo>
                    <a:pt x="7620" y="384809"/>
                  </a:moveTo>
                  <a:lnTo>
                    <a:pt x="0" y="384809"/>
                  </a:lnTo>
                  <a:lnTo>
                    <a:pt x="0" y="389890"/>
                  </a:lnTo>
                  <a:lnTo>
                    <a:pt x="7620" y="389890"/>
                  </a:lnTo>
                  <a:lnTo>
                    <a:pt x="7620" y="384809"/>
                  </a:lnTo>
                  <a:close/>
                </a:path>
                <a:path w="7620" h="551179">
                  <a:moveTo>
                    <a:pt x="7620" y="378460"/>
                  </a:moveTo>
                  <a:lnTo>
                    <a:pt x="0" y="378460"/>
                  </a:lnTo>
                  <a:lnTo>
                    <a:pt x="0" y="383540"/>
                  </a:lnTo>
                  <a:lnTo>
                    <a:pt x="7620" y="383540"/>
                  </a:lnTo>
                  <a:lnTo>
                    <a:pt x="7620" y="378460"/>
                  </a:lnTo>
                  <a:close/>
                </a:path>
                <a:path w="7620" h="551179">
                  <a:moveTo>
                    <a:pt x="7620" y="372109"/>
                  </a:moveTo>
                  <a:lnTo>
                    <a:pt x="0" y="372109"/>
                  </a:lnTo>
                  <a:lnTo>
                    <a:pt x="0" y="377190"/>
                  </a:lnTo>
                  <a:lnTo>
                    <a:pt x="7620" y="377190"/>
                  </a:lnTo>
                  <a:lnTo>
                    <a:pt x="7620" y="372109"/>
                  </a:lnTo>
                  <a:close/>
                </a:path>
                <a:path w="7620" h="551179">
                  <a:moveTo>
                    <a:pt x="7620" y="365759"/>
                  </a:moveTo>
                  <a:lnTo>
                    <a:pt x="0" y="365759"/>
                  </a:lnTo>
                  <a:lnTo>
                    <a:pt x="0" y="370840"/>
                  </a:lnTo>
                  <a:lnTo>
                    <a:pt x="7620" y="370840"/>
                  </a:lnTo>
                  <a:lnTo>
                    <a:pt x="7620" y="365759"/>
                  </a:lnTo>
                  <a:close/>
                </a:path>
                <a:path w="7620" h="551179">
                  <a:moveTo>
                    <a:pt x="7620" y="359409"/>
                  </a:moveTo>
                  <a:lnTo>
                    <a:pt x="0" y="359409"/>
                  </a:lnTo>
                  <a:lnTo>
                    <a:pt x="0" y="364490"/>
                  </a:lnTo>
                  <a:lnTo>
                    <a:pt x="7620" y="364490"/>
                  </a:lnTo>
                  <a:lnTo>
                    <a:pt x="7620" y="359409"/>
                  </a:lnTo>
                  <a:close/>
                </a:path>
                <a:path w="7620" h="551179">
                  <a:moveTo>
                    <a:pt x="7620" y="353059"/>
                  </a:moveTo>
                  <a:lnTo>
                    <a:pt x="0" y="353059"/>
                  </a:lnTo>
                  <a:lnTo>
                    <a:pt x="0" y="358140"/>
                  </a:lnTo>
                  <a:lnTo>
                    <a:pt x="7620" y="358140"/>
                  </a:lnTo>
                  <a:lnTo>
                    <a:pt x="7620" y="353059"/>
                  </a:lnTo>
                  <a:close/>
                </a:path>
                <a:path w="7620" h="551179">
                  <a:moveTo>
                    <a:pt x="7620" y="346709"/>
                  </a:moveTo>
                  <a:lnTo>
                    <a:pt x="0" y="346709"/>
                  </a:lnTo>
                  <a:lnTo>
                    <a:pt x="0" y="351790"/>
                  </a:lnTo>
                  <a:lnTo>
                    <a:pt x="7620" y="351790"/>
                  </a:lnTo>
                  <a:lnTo>
                    <a:pt x="7620" y="346709"/>
                  </a:lnTo>
                  <a:close/>
                </a:path>
                <a:path w="7620" h="551179">
                  <a:moveTo>
                    <a:pt x="7620" y="340360"/>
                  </a:moveTo>
                  <a:lnTo>
                    <a:pt x="0" y="340360"/>
                  </a:lnTo>
                  <a:lnTo>
                    <a:pt x="0" y="345440"/>
                  </a:lnTo>
                  <a:lnTo>
                    <a:pt x="7620" y="345440"/>
                  </a:lnTo>
                  <a:lnTo>
                    <a:pt x="7620" y="340360"/>
                  </a:lnTo>
                  <a:close/>
                </a:path>
                <a:path w="7620" h="551179">
                  <a:moveTo>
                    <a:pt x="7620" y="334009"/>
                  </a:moveTo>
                  <a:lnTo>
                    <a:pt x="0" y="334009"/>
                  </a:lnTo>
                  <a:lnTo>
                    <a:pt x="0" y="339090"/>
                  </a:lnTo>
                  <a:lnTo>
                    <a:pt x="7620" y="339090"/>
                  </a:lnTo>
                  <a:lnTo>
                    <a:pt x="7620" y="334009"/>
                  </a:lnTo>
                  <a:close/>
                </a:path>
                <a:path w="7620" h="551179">
                  <a:moveTo>
                    <a:pt x="7620" y="327659"/>
                  </a:moveTo>
                  <a:lnTo>
                    <a:pt x="0" y="327659"/>
                  </a:lnTo>
                  <a:lnTo>
                    <a:pt x="0" y="332740"/>
                  </a:lnTo>
                  <a:lnTo>
                    <a:pt x="7620" y="332740"/>
                  </a:lnTo>
                  <a:lnTo>
                    <a:pt x="7620" y="327659"/>
                  </a:lnTo>
                  <a:close/>
                </a:path>
                <a:path w="7620" h="551179">
                  <a:moveTo>
                    <a:pt x="7620" y="321309"/>
                  </a:moveTo>
                  <a:lnTo>
                    <a:pt x="0" y="321309"/>
                  </a:lnTo>
                  <a:lnTo>
                    <a:pt x="0" y="326390"/>
                  </a:lnTo>
                  <a:lnTo>
                    <a:pt x="7620" y="326390"/>
                  </a:lnTo>
                  <a:lnTo>
                    <a:pt x="7620" y="321309"/>
                  </a:lnTo>
                  <a:close/>
                </a:path>
                <a:path w="7620" h="551179">
                  <a:moveTo>
                    <a:pt x="7620" y="314960"/>
                  </a:moveTo>
                  <a:lnTo>
                    <a:pt x="0" y="314960"/>
                  </a:lnTo>
                  <a:lnTo>
                    <a:pt x="0" y="320040"/>
                  </a:lnTo>
                  <a:lnTo>
                    <a:pt x="7620" y="320040"/>
                  </a:lnTo>
                  <a:lnTo>
                    <a:pt x="7620" y="314960"/>
                  </a:lnTo>
                  <a:close/>
                </a:path>
                <a:path w="7620" h="551179">
                  <a:moveTo>
                    <a:pt x="7620" y="308609"/>
                  </a:moveTo>
                  <a:lnTo>
                    <a:pt x="0" y="308609"/>
                  </a:lnTo>
                  <a:lnTo>
                    <a:pt x="0" y="313690"/>
                  </a:lnTo>
                  <a:lnTo>
                    <a:pt x="7620" y="313690"/>
                  </a:lnTo>
                  <a:lnTo>
                    <a:pt x="7620" y="308609"/>
                  </a:lnTo>
                  <a:close/>
                </a:path>
                <a:path w="7620" h="551179">
                  <a:moveTo>
                    <a:pt x="7620" y="302259"/>
                  </a:moveTo>
                  <a:lnTo>
                    <a:pt x="0" y="302259"/>
                  </a:lnTo>
                  <a:lnTo>
                    <a:pt x="0" y="307340"/>
                  </a:lnTo>
                  <a:lnTo>
                    <a:pt x="7620" y="307340"/>
                  </a:lnTo>
                  <a:lnTo>
                    <a:pt x="7620" y="302259"/>
                  </a:lnTo>
                  <a:close/>
                </a:path>
                <a:path w="7620" h="551179">
                  <a:moveTo>
                    <a:pt x="7620" y="295909"/>
                  </a:moveTo>
                  <a:lnTo>
                    <a:pt x="0" y="295909"/>
                  </a:lnTo>
                  <a:lnTo>
                    <a:pt x="0" y="300990"/>
                  </a:lnTo>
                  <a:lnTo>
                    <a:pt x="7620" y="300990"/>
                  </a:lnTo>
                  <a:lnTo>
                    <a:pt x="7620" y="295909"/>
                  </a:lnTo>
                  <a:close/>
                </a:path>
                <a:path w="7620" h="551179">
                  <a:moveTo>
                    <a:pt x="7620" y="289559"/>
                  </a:moveTo>
                  <a:lnTo>
                    <a:pt x="0" y="289559"/>
                  </a:lnTo>
                  <a:lnTo>
                    <a:pt x="0" y="294640"/>
                  </a:lnTo>
                  <a:lnTo>
                    <a:pt x="7620" y="294640"/>
                  </a:lnTo>
                  <a:lnTo>
                    <a:pt x="7620" y="289559"/>
                  </a:lnTo>
                  <a:close/>
                </a:path>
                <a:path w="7620" h="551179">
                  <a:moveTo>
                    <a:pt x="7620" y="283209"/>
                  </a:moveTo>
                  <a:lnTo>
                    <a:pt x="0" y="283209"/>
                  </a:lnTo>
                  <a:lnTo>
                    <a:pt x="0" y="288290"/>
                  </a:lnTo>
                  <a:lnTo>
                    <a:pt x="7620" y="288290"/>
                  </a:lnTo>
                  <a:lnTo>
                    <a:pt x="7620" y="283209"/>
                  </a:lnTo>
                  <a:close/>
                </a:path>
                <a:path w="7620" h="551179">
                  <a:moveTo>
                    <a:pt x="7620" y="276859"/>
                  </a:moveTo>
                  <a:lnTo>
                    <a:pt x="0" y="276859"/>
                  </a:lnTo>
                  <a:lnTo>
                    <a:pt x="0" y="281940"/>
                  </a:lnTo>
                  <a:lnTo>
                    <a:pt x="7620" y="281940"/>
                  </a:lnTo>
                  <a:lnTo>
                    <a:pt x="7620" y="276859"/>
                  </a:lnTo>
                  <a:close/>
                </a:path>
                <a:path w="7620" h="551179">
                  <a:moveTo>
                    <a:pt x="7620" y="270509"/>
                  </a:moveTo>
                  <a:lnTo>
                    <a:pt x="0" y="270509"/>
                  </a:lnTo>
                  <a:lnTo>
                    <a:pt x="0" y="275590"/>
                  </a:lnTo>
                  <a:lnTo>
                    <a:pt x="7620" y="275590"/>
                  </a:lnTo>
                  <a:lnTo>
                    <a:pt x="7620" y="270509"/>
                  </a:lnTo>
                  <a:close/>
                </a:path>
                <a:path w="7620" h="551179">
                  <a:moveTo>
                    <a:pt x="7620" y="264159"/>
                  </a:moveTo>
                  <a:lnTo>
                    <a:pt x="0" y="264159"/>
                  </a:lnTo>
                  <a:lnTo>
                    <a:pt x="0" y="269240"/>
                  </a:lnTo>
                  <a:lnTo>
                    <a:pt x="7620" y="269240"/>
                  </a:lnTo>
                  <a:lnTo>
                    <a:pt x="7620" y="264159"/>
                  </a:lnTo>
                  <a:close/>
                </a:path>
                <a:path w="7620" h="551179">
                  <a:moveTo>
                    <a:pt x="7620" y="257809"/>
                  </a:moveTo>
                  <a:lnTo>
                    <a:pt x="0" y="257809"/>
                  </a:lnTo>
                  <a:lnTo>
                    <a:pt x="0" y="262890"/>
                  </a:lnTo>
                  <a:lnTo>
                    <a:pt x="7620" y="262890"/>
                  </a:lnTo>
                  <a:lnTo>
                    <a:pt x="7620" y="257809"/>
                  </a:lnTo>
                  <a:close/>
                </a:path>
                <a:path w="7620" h="551179">
                  <a:moveTo>
                    <a:pt x="7620" y="251459"/>
                  </a:moveTo>
                  <a:lnTo>
                    <a:pt x="0" y="251459"/>
                  </a:lnTo>
                  <a:lnTo>
                    <a:pt x="0" y="256540"/>
                  </a:lnTo>
                  <a:lnTo>
                    <a:pt x="7620" y="256540"/>
                  </a:lnTo>
                  <a:lnTo>
                    <a:pt x="7620" y="251459"/>
                  </a:lnTo>
                  <a:close/>
                </a:path>
                <a:path w="7620" h="551179">
                  <a:moveTo>
                    <a:pt x="7620" y="243840"/>
                  </a:moveTo>
                  <a:lnTo>
                    <a:pt x="6350" y="243840"/>
                  </a:lnTo>
                  <a:lnTo>
                    <a:pt x="6350" y="245109"/>
                  </a:lnTo>
                  <a:lnTo>
                    <a:pt x="0" y="245109"/>
                  </a:lnTo>
                  <a:lnTo>
                    <a:pt x="0" y="250190"/>
                  </a:lnTo>
                  <a:lnTo>
                    <a:pt x="7620" y="250190"/>
                  </a:lnTo>
                  <a:lnTo>
                    <a:pt x="7620" y="243840"/>
                  </a:lnTo>
                  <a:close/>
                </a:path>
                <a:path w="7620" h="551179">
                  <a:moveTo>
                    <a:pt x="1270" y="238759"/>
                  </a:moveTo>
                  <a:lnTo>
                    <a:pt x="0" y="238759"/>
                  </a:lnTo>
                  <a:lnTo>
                    <a:pt x="0" y="243840"/>
                  </a:lnTo>
                  <a:lnTo>
                    <a:pt x="6350" y="243840"/>
                  </a:lnTo>
                  <a:lnTo>
                    <a:pt x="6350" y="242569"/>
                  </a:lnTo>
                  <a:lnTo>
                    <a:pt x="3810" y="242569"/>
                  </a:lnTo>
                  <a:lnTo>
                    <a:pt x="3810" y="241300"/>
                  </a:lnTo>
                  <a:lnTo>
                    <a:pt x="2540" y="241300"/>
                  </a:lnTo>
                  <a:lnTo>
                    <a:pt x="2540" y="240029"/>
                  </a:lnTo>
                  <a:lnTo>
                    <a:pt x="1270" y="240029"/>
                  </a:lnTo>
                  <a:lnTo>
                    <a:pt x="1270" y="238759"/>
                  </a:lnTo>
                  <a:close/>
                </a:path>
              </a:pathLst>
            </a:custGeom>
            <a:solidFill>
              <a:srgbClr val="8600ED"/>
            </a:solidFill>
          </p:spPr>
          <p:txBody>
            <a:bodyPr bIns="0" lIns="0" rIns="0" rtlCol="0" tIns="0" wrap="square"/>
            <a:p/>
          </p:txBody>
        </p:sp>
        <p:sp>
          <p:nvSpPr>
            <p:cNvPr id="1051139" name="object 2456"/>
            <p:cNvSpPr/>
            <p:nvPr/>
          </p:nvSpPr>
          <p:spPr>
            <a:xfrm>
              <a:off x="7541259" y="5878830"/>
              <a:ext cx="6350" cy="563880"/>
            </a:xfrm>
            <a:custGeom>
              <a:avLst/>
              <a:ahLst/>
              <a:rect l="l" t="t" r="r" b="b"/>
              <a:pathLst>
                <a:path w="6350" h="563879">
                  <a:moveTo>
                    <a:pt x="1270" y="0"/>
                  </a:moveTo>
                  <a:lnTo>
                    <a:pt x="0" y="0"/>
                  </a:lnTo>
                  <a:lnTo>
                    <a:pt x="0" y="2540"/>
                  </a:lnTo>
                  <a:lnTo>
                    <a:pt x="2540" y="2540"/>
                  </a:lnTo>
                  <a:lnTo>
                    <a:pt x="2540" y="1270"/>
                  </a:lnTo>
                  <a:lnTo>
                    <a:pt x="1270" y="1270"/>
                  </a:lnTo>
                  <a:lnTo>
                    <a:pt x="1270" y="0"/>
                  </a:lnTo>
                  <a:close/>
                </a:path>
                <a:path w="6350" h="563879">
                  <a:moveTo>
                    <a:pt x="3810" y="2540"/>
                  </a:moveTo>
                  <a:lnTo>
                    <a:pt x="0" y="2540"/>
                  </a:lnTo>
                  <a:lnTo>
                    <a:pt x="0" y="5080"/>
                  </a:lnTo>
                  <a:lnTo>
                    <a:pt x="5080" y="5080"/>
                  </a:lnTo>
                  <a:lnTo>
                    <a:pt x="5080" y="3810"/>
                  </a:lnTo>
                  <a:lnTo>
                    <a:pt x="3810" y="3810"/>
                  </a:lnTo>
                  <a:lnTo>
                    <a:pt x="3810" y="2540"/>
                  </a:lnTo>
                  <a:close/>
                </a:path>
                <a:path w="6350" h="563879">
                  <a:moveTo>
                    <a:pt x="5080" y="5080"/>
                  </a:moveTo>
                  <a:lnTo>
                    <a:pt x="0" y="5080"/>
                  </a:lnTo>
                  <a:lnTo>
                    <a:pt x="0" y="8890"/>
                  </a:lnTo>
                  <a:lnTo>
                    <a:pt x="6350" y="8890"/>
                  </a:lnTo>
                  <a:lnTo>
                    <a:pt x="6350" y="6350"/>
                  </a:lnTo>
                  <a:lnTo>
                    <a:pt x="5080" y="6350"/>
                  </a:lnTo>
                  <a:lnTo>
                    <a:pt x="5080" y="5080"/>
                  </a:lnTo>
                  <a:close/>
                </a:path>
                <a:path w="6350" h="563879">
                  <a:moveTo>
                    <a:pt x="6350" y="8890"/>
                  </a:moveTo>
                  <a:lnTo>
                    <a:pt x="0" y="8890"/>
                  </a:lnTo>
                  <a:lnTo>
                    <a:pt x="0" y="15240"/>
                  </a:lnTo>
                  <a:lnTo>
                    <a:pt x="6350" y="15240"/>
                  </a:lnTo>
                  <a:lnTo>
                    <a:pt x="6350" y="8890"/>
                  </a:lnTo>
                  <a:close/>
                </a:path>
                <a:path w="6350" h="563879">
                  <a:moveTo>
                    <a:pt x="6350" y="15240"/>
                  </a:moveTo>
                  <a:lnTo>
                    <a:pt x="0" y="15240"/>
                  </a:lnTo>
                  <a:lnTo>
                    <a:pt x="0" y="17780"/>
                  </a:lnTo>
                  <a:lnTo>
                    <a:pt x="6350" y="17780"/>
                  </a:lnTo>
                  <a:lnTo>
                    <a:pt x="6350" y="15240"/>
                  </a:lnTo>
                  <a:close/>
                </a:path>
                <a:path w="6350" h="563879">
                  <a:moveTo>
                    <a:pt x="6350" y="17780"/>
                  </a:moveTo>
                  <a:lnTo>
                    <a:pt x="0" y="17780"/>
                  </a:lnTo>
                  <a:lnTo>
                    <a:pt x="0" y="30480"/>
                  </a:lnTo>
                  <a:lnTo>
                    <a:pt x="6350" y="30480"/>
                  </a:lnTo>
                  <a:lnTo>
                    <a:pt x="6350" y="17780"/>
                  </a:lnTo>
                  <a:close/>
                </a:path>
                <a:path w="6350" h="563879">
                  <a:moveTo>
                    <a:pt x="6350" y="30480"/>
                  </a:moveTo>
                  <a:lnTo>
                    <a:pt x="0" y="30480"/>
                  </a:lnTo>
                  <a:lnTo>
                    <a:pt x="0" y="36830"/>
                  </a:lnTo>
                  <a:lnTo>
                    <a:pt x="6350" y="36830"/>
                  </a:lnTo>
                  <a:lnTo>
                    <a:pt x="6350" y="30480"/>
                  </a:lnTo>
                  <a:close/>
                </a:path>
                <a:path w="6350" h="563879">
                  <a:moveTo>
                    <a:pt x="6350" y="36830"/>
                  </a:moveTo>
                  <a:lnTo>
                    <a:pt x="0" y="36830"/>
                  </a:lnTo>
                  <a:lnTo>
                    <a:pt x="0" y="40640"/>
                  </a:lnTo>
                  <a:lnTo>
                    <a:pt x="6350" y="40640"/>
                  </a:lnTo>
                  <a:lnTo>
                    <a:pt x="6350" y="36830"/>
                  </a:lnTo>
                  <a:close/>
                </a:path>
                <a:path w="6350" h="563879">
                  <a:moveTo>
                    <a:pt x="6350" y="40640"/>
                  </a:moveTo>
                  <a:lnTo>
                    <a:pt x="0" y="40640"/>
                  </a:lnTo>
                  <a:lnTo>
                    <a:pt x="0" y="43180"/>
                  </a:lnTo>
                  <a:lnTo>
                    <a:pt x="6350" y="43180"/>
                  </a:lnTo>
                  <a:lnTo>
                    <a:pt x="6350" y="40640"/>
                  </a:lnTo>
                  <a:close/>
                </a:path>
                <a:path w="6350" h="563879">
                  <a:moveTo>
                    <a:pt x="6350" y="43180"/>
                  </a:moveTo>
                  <a:lnTo>
                    <a:pt x="0" y="43180"/>
                  </a:lnTo>
                  <a:lnTo>
                    <a:pt x="0" y="46990"/>
                  </a:lnTo>
                  <a:lnTo>
                    <a:pt x="6350" y="46990"/>
                  </a:lnTo>
                  <a:lnTo>
                    <a:pt x="6350" y="43180"/>
                  </a:lnTo>
                  <a:close/>
                </a:path>
                <a:path w="6350" h="563879">
                  <a:moveTo>
                    <a:pt x="6350" y="46990"/>
                  </a:moveTo>
                  <a:lnTo>
                    <a:pt x="0" y="46990"/>
                  </a:lnTo>
                  <a:lnTo>
                    <a:pt x="0" y="49530"/>
                  </a:lnTo>
                  <a:lnTo>
                    <a:pt x="6350" y="49530"/>
                  </a:lnTo>
                  <a:lnTo>
                    <a:pt x="6350" y="46990"/>
                  </a:lnTo>
                  <a:close/>
                </a:path>
                <a:path w="6350" h="563879">
                  <a:moveTo>
                    <a:pt x="6350" y="49530"/>
                  </a:moveTo>
                  <a:lnTo>
                    <a:pt x="0" y="49530"/>
                  </a:lnTo>
                  <a:lnTo>
                    <a:pt x="0" y="53340"/>
                  </a:lnTo>
                  <a:lnTo>
                    <a:pt x="6350" y="53340"/>
                  </a:lnTo>
                  <a:lnTo>
                    <a:pt x="6350" y="49530"/>
                  </a:lnTo>
                  <a:close/>
                </a:path>
                <a:path w="6350" h="563879">
                  <a:moveTo>
                    <a:pt x="6350" y="53340"/>
                  </a:moveTo>
                  <a:lnTo>
                    <a:pt x="0" y="53340"/>
                  </a:lnTo>
                  <a:lnTo>
                    <a:pt x="0" y="59690"/>
                  </a:lnTo>
                  <a:lnTo>
                    <a:pt x="6350" y="59690"/>
                  </a:lnTo>
                  <a:lnTo>
                    <a:pt x="6350" y="53340"/>
                  </a:lnTo>
                  <a:close/>
                </a:path>
                <a:path w="6350" h="563879">
                  <a:moveTo>
                    <a:pt x="6350" y="59690"/>
                  </a:moveTo>
                  <a:lnTo>
                    <a:pt x="0" y="59690"/>
                  </a:lnTo>
                  <a:lnTo>
                    <a:pt x="0" y="62230"/>
                  </a:lnTo>
                  <a:lnTo>
                    <a:pt x="6350" y="62230"/>
                  </a:lnTo>
                  <a:lnTo>
                    <a:pt x="6350" y="59690"/>
                  </a:lnTo>
                  <a:close/>
                </a:path>
                <a:path w="6350" h="563879">
                  <a:moveTo>
                    <a:pt x="6350" y="62230"/>
                  </a:moveTo>
                  <a:lnTo>
                    <a:pt x="0" y="62230"/>
                  </a:lnTo>
                  <a:lnTo>
                    <a:pt x="0" y="66040"/>
                  </a:lnTo>
                  <a:lnTo>
                    <a:pt x="6350" y="66040"/>
                  </a:lnTo>
                  <a:lnTo>
                    <a:pt x="6350" y="62230"/>
                  </a:lnTo>
                  <a:close/>
                </a:path>
                <a:path w="6350" h="563879">
                  <a:moveTo>
                    <a:pt x="6350" y="66040"/>
                  </a:moveTo>
                  <a:lnTo>
                    <a:pt x="0" y="66040"/>
                  </a:lnTo>
                  <a:lnTo>
                    <a:pt x="0" y="68580"/>
                  </a:lnTo>
                  <a:lnTo>
                    <a:pt x="6350" y="68580"/>
                  </a:lnTo>
                  <a:lnTo>
                    <a:pt x="6350" y="66040"/>
                  </a:lnTo>
                  <a:close/>
                </a:path>
                <a:path w="6350" h="563879">
                  <a:moveTo>
                    <a:pt x="6350" y="68580"/>
                  </a:moveTo>
                  <a:lnTo>
                    <a:pt x="0" y="68580"/>
                  </a:lnTo>
                  <a:lnTo>
                    <a:pt x="0" y="72390"/>
                  </a:lnTo>
                  <a:lnTo>
                    <a:pt x="6350" y="72390"/>
                  </a:lnTo>
                  <a:lnTo>
                    <a:pt x="6350" y="68580"/>
                  </a:lnTo>
                  <a:close/>
                </a:path>
                <a:path w="6350" h="563879">
                  <a:moveTo>
                    <a:pt x="6350" y="72390"/>
                  </a:moveTo>
                  <a:lnTo>
                    <a:pt x="0" y="72390"/>
                  </a:lnTo>
                  <a:lnTo>
                    <a:pt x="0" y="74930"/>
                  </a:lnTo>
                  <a:lnTo>
                    <a:pt x="6350" y="74930"/>
                  </a:lnTo>
                  <a:lnTo>
                    <a:pt x="6350" y="72390"/>
                  </a:lnTo>
                  <a:close/>
                </a:path>
                <a:path w="6350" h="563879">
                  <a:moveTo>
                    <a:pt x="6350" y="74930"/>
                  </a:moveTo>
                  <a:lnTo>
                    <a:pt x="0" y="74930"/>
                  </a:lnTo>
                  <a:lnTo>
                    <a:pt x="0" y="78740"/>
                  </a:lnTo>
                  <a:lnTo>
                    <a:pt x="6350" y="78740"/>
                  </a:lnTo>
                  <a:lnTo>
                    <a:pt x="6350" y="74930"/>
                  </a:lnTo>
                  <a:close/>
                </a:path>
                <a:path w="6350" h="563879">
                  <a:moveTo>
                    <a:pt x="6350" y="78740"/>
                  </a:moveTo>
                  <a:lnTo>
                    <a:pt x="0" y="78740"/>
                  </a:lnTo>
                  <a:lnTo>
                    <a:pt x="0" y="81280"/>
                  </a:lnTo>
                  <a:lnTo>
                    <a:pt x="6350" y="81280"/>
                  </a:lnTo>
                  <a:lnTo>
                    <a:pt x="6350" y="78740"/>
                  </a:lnTo>
                  <a:close/>
                </a:path>
                <a:path w="6350" h="563879">
                  <a:moveTo>
                    <a:pt x="6350" y="81280"/>
                  </a:moveTo>
                  <a:lnTo>
                    <a:pt x="0" y="81280"/>
                  </a:lnTo>
                  <a:lnTo>
                    <a:pt x="0" y="93980"/>
                  </a:lnTo>
                  <a:lnTo>
                    <a:pt x="6350" y="93980"/>
                  </a:lnTo>
                  <a:lnTo>
                    <a:pt x="6350" y="81280"/>
                  </a:lnTo>
                  <a:close/>
                </a:path>
                <a:path w="6350" h="563879">
                  <a:moveTo>
                    <a:pt x="6350" y="93980"/>
                  </a:moveTo>
                  <a:lnTo>
                    <a:pt x="0" y="93980"/>
                  </a:lnTo>
                  <a:lnTo>
                    <a:pt x="0" y="104140"/>
                  </a:lnTo>
                  <a:lnTo>
                    <a:pt x="6350" y="104140"/>
                  </a:lnTo>
                  <a:lnTo>
                    <a:pt x="6350" y="93980"/>
                  </a:lnTo>
                  <a:close/>
                </a:path>
                <a:path w="6350" h="563879">
                  <a:moveTo>
                    <a:pt x="1270" y="104140"/>
                  </a:moveTo>
                  <a:lnTo>
                    <a:pt x="0" y="104140"/>
                  </a:lnTo>
                  <a:lnTo>
                    <a:pt x="0" y="105410"/>
                  </a:lnTo>
                  <a:lnTo>
                    <a:pt x="1270" y="105410"/>
                  </a:lnTo>
                  <a:lnTo>
                    <a:pt x="1270" y="104140"/>
                  </a:lnTo>
                  <a:close/>
                </a:path>
                <a:path w="6350" h="563879">
                  <a:moveTo>
                    <a:pt x="2540" y="562610"/>
                  </a:moveTo>
                  <a:lnTo>
                    <a:pt x="1270" y="562610"/>
                  </a:lnTo>
                  <a:lnTo>
                    <a:pt x="1270" y="563880"/>
                  </a:lnTo>
                  <a:lnTo>
                    <a:pt x="2540" y="563880"/>
                  </a:lnTo>
                  <a:lnTo>
                    <a:pt x="2540" y="562610"/>
                  </a:lnTo>
                  <a:close/>
                </a:path>
                <a:path w="6350" h="563879">
                  <a:moveTo>
                    <a:pt x="6350" y="557530"/>
                  </a:moveTo>
                  <a:lnTo>
                    <a:pt x="0" y="557530"/>
                  </a:lnTo>
                  <a:lnTo>
                    <a:pt x="0" y="562610"/>
                  </a:lnTo>
                  <a:lnTo>
                    <a:pt x="3810" y="562610"/>
                  </a:lnTo>
                  <a:lnTo>
                    <a:pt x="3810" y="561340"/>
                  </a:lnTo>
                  <a:lnTo>
                    <a:pt x="6350" y="561340"/>
                  </a:lnTo>
                  <a:lnTo>
                    <a:pt x="6350" y="557530"/>
                  </a:lnTo>
                  <a:close/>
                </a:path>
                <a:path w="6350" h="563879">
                  <a:moveTo>
                    <a:pt x="6350" y="551180"/>
                  </a:moveTo>
                  <a:lnTo>
                    <a:pt x="0" y="551180"/>
                  </a:lnTo>
                  <a:lnTo>
                    <a:pt x="0" y="556260"/>
                  </a:lnTo>
                  <a:lnTo>
                    <a:pt x="6350" y="556260"/>
                  </a:lnTo>
                  <a:lnTo>
                    <a:pt x="6350" y="551180"/>
                  </a:lnTo>
                  <a:close/>
                </a:path>
                <a:path w="6350" h="563879">
                  <a:moveTo>
                    <a:pt x="6350" y="544830"/>
                  </a:moveTo>
                  <a:lnTo>
                    <a:pt x="0" y="544830"/>
                  </a:lnTo>
                  <a:lnTo>
                    <a:pt x="0" y="549910"/>
                  </a:lnTo>
                  <a:lnTo>
                    <a:pt x="6350" y="549910"/>
                  </a:lnTo>
                  <a:lnTo>
                    <a:pt x="6350" y="544830"/>
                  </a:lnTo>
                  <a:close/>
                </a:path>
                <a:path w="6350" h="563879">
                  <a:moveTo>
                    <a:pt x="6350" y="538480"/>
                  </a:moveTo>
                  <a:lnTo>
                    <a:pt x="0" y="538480"/>
                  </a:lnTo>
                  <a:lnTo>
                    <a:pt x="0" y="543560"/>
                  </a:lnTo>
                  <a:lnTo>
                    <a:pt x="6350" y="543560"/>
                  </a:lnTo>
                  <a:lnTo>
                    <a:pt x="6350" y="538480"/>
                  </a:lnTo>
                  <a:close/>
                </a:path>
                <a:path w="6350" h="563879">
                  <a:moveTo>
                    <a:pt x="6350" y="532130"/>
                  </a:moveTo>
                  <a:lnTo>
                    <a:pt x="0" y="532130"/>
                  </a:lnTo>
                  <a:lnTo>
                    <a:pt x="0" y="537210"/>
                  </a:lnTo>
                  <a:lnTo>
                    <a:pt x="6350" y="537210"/>
                  </a:lnTo>
                  <a:lnTo>
                    <a:pt x="6350" y="532130"/>
                  </a:lnTo>
                  <a:close/>
                </a:path>
                <a:path w="6350" h="563879">
                  <a:moveTo>
                    <a:pt x="6350" y="525780"/>
                  </a:moveTo>
                  <a:lnTo>
                    <a:pt x="0" y="525780"/>
                  </a:lnTo>
                  <a:lnTo>
                    <a:pt x="0" y="530860"/>
                  </a:lnTo>
                  <a:lnTo>
                    <a:pt x="6350" y="530860"/>
                  </a:lnTo>
                  <a:lnTo>
                    <a:pt x="6350" y="525780"/>
                  </a:lnTo>
                  <a:close/>
                </a:path>
                <a:path w="6350" h="563879">
                  <a:moveTo>
                    <a:pt x="6350" y="519430"/>
                  </a:moveTo>
                  <a:lnTo>
                    <a:pt x="0" y="519430"/>
                  </a:lnTo>
                  <a:lnTo>
                    <a:pt x="0" y="524510"/>
                  </a:lnTo>
                  <a:lnTo>
                    <a:pt x="6350" y="524510"/>
                  </a:lnTo>
                  <a:lnTo>
                    <a:pt x="6350" y="519430"/>
                  </a:lnTo>
                  <a:close/>
                </a:path>
                <a:path w="6350" h="563879">
                  <a:moveTo>
                    <a:pt x="6350" y="511810"/>
                  </a:moveTo>
                  <a:lnTo>
                    <a:pt x="0" y="511810"/>
                  </a:lnTo>
                  <a:lnTo>
                    <a:pt x="0" y="518160"/>
                  </a:lnTo>
                  <a:lnTo>
                    <a:pt x="6350" y="518160"/>
                  </a:lnTo>
                  <a:lnTo>
                    <a:pt x="6350" y="511810"/>
                  </a:lnTo>
                  <a:close/>
                </a:path>
                <a:path w="6350" h="563879">
                  <a:moveTo>
                    <a:pt x="6350" y="506730"/>
                  </a:moveTo>
                  <a:lnTo>
                    <a:pt x="0" y="506730"/>
                  </a:lnTo>
                  <a:lnTo>
                    <a:pt x="0" y="510540"/>
                  </a:lnTo>
                  <a:lnTo>
                    <a:pt x="6350" y="510540"/>
                  </a:lnTo>
                  <a:lnTo>
                    <a:pt x="6350" y="506730"/>
                  </a:lnTo>
                  <a:close/>
                </a:path>
                <a:path w="6350" h="563879">
                  <a:moveTo>
                    <a:pt x="6350" y="500380"/>
                  </a:moveTo>
                  <a:lnTo>
                    <a:pt x="0" y="500380"/>
                  </a:lnTo>
                  <a:lnTo>
                    <a:pt x="0" y="505460"/>
                  </a:lnTo>
                  <a:lnTo>
                    <a:pt x="6350" y="505460"/>
                  </a:lnTo>
                  <a:lnTo>
                    <a:pt x="6350" y="500380"/>
                  </a:lnTo>
                  <a:close/>
                </a:path>
                <a:path w="6350" h="563879">
                  <a:moveTo>
                    <a:pt x="6350" y="494030"/>
                  </a:moveTo>
                  <a:lnTo>
                    <a:pt x="0" y="494030"/>
                  </a:lnTo>
                  <a:lnTo>
                    <a:pt x="0" y="499110"/>
                  </a:lnTo>
                  <a:lnTo>
                    <a:pt x="6350" y="499110"/>
                  </a:lnTo>
                  <a:lnTo>
                    <a:pt x="6350" y="494030"/>
                  </a:lnTo>
                  <a:close/>
                </a:path>
                <a:path w="6350" h="563879">
                  <a:moveTo>
                    <a:pt x="6350" y="487680"/>
                  </a:moveTo>
                  <a:lnTo>
                    <a:pt x="0" y="487680"/>
                  </a:lnTo>
                  <a:lnTo>
                    <a:pt x="0" y="492760"/>
                  </a:lnTo>
                  <a:lnTo>
                    <a:pt x="6350" y="492760"/>
                  </a:lnTo>
                  <a:lnTo>
                    <a:pt x="6350" y="487680"/>
                  </a:lnTo>
                  <a:close/>
                </a:path>
                <a:path w="6350" h="563879">
                  <a:moveTo>
                    <a:pt x="6350" y="481330"/>
                  </a:moveTo>
                  <a:lnTo>
                    <a:pt x="0" y="481330"/>
                  </a:lnTo>
                  <a:lnTo>
                    <a:pt x="0" y="486410"/>
                  </a:lnTo>
                  <a:lnTo>
                    <a:pt x="6350" y="486410"/>
                  </a:lnTo>
                  <a:lnTo>
                    <a:pt x="6350" y="481330"/>
                  </a:lnTo>
                  <a:close/>
                </a:path>
                <a:path w="6350" h="563879">
                  <a:moveTo>
                    <a:pt x="6350" y="474980"/>
                  </a:moveTo>
                  <a:lnTo>
                    <a:pt x="0" y="474980"/>
                  </a:lnTo>
                  <a:lnTo>
                    <a:pt x="0" y="480060"/>
                  </a:lnTo>
                  <a:lnTo>
                    <a:pt x="6350" y="480060"/>
                  </a:lnTo>
                  <a:lnTo>
                    <a:pt x="6350" y="474980"/>
                  </a:lnTo>
                  <a:close/>
                </a:path>
                <a:path w="6350" h="563879">
                  <a:moveTo>
                    <a:pt x="6350" y="468630"/>
                  </a:moveTo>
                  <a:lnTo>
                    <a:pt x="0" y="468630"/>
                  </a:lnTo>
                  <a:lnTo>
                    <a:pt x="0" y="473710"/>
                  </a:lnTo>
                  <a:lnTo>
                    <a:pt x="6350" y="473710"/>
                  </a:lnTo>
                  <a:lnTo>
                    <a:pt x="6350" y="468630"/>
                  </a:lnTo>
                  <a:close/>
                </a:path>
                <a:path w="6350" h="563879">
                  <a:moveTo>
                    <a:pt x="6350" y="462280"/>
                  </a:moveTo>
                  <a:lnTo>
                    <a:pt x="0" y="462280"/>
                  </a:lnTo>
                  <a:lnTo>
                    <a:pt x="0" y="467360"/>
                  </a:lnTo>
                  <a:lnTo>
                    <a:pt x="6350" y="467360"/>
                  </a:lnTo>
                  <a:lnTo>
                    <a:pt x="6350" y="462280"/>
                  </a:lnTo>
                  <a:close/>
                </a:path>
                <a:path w="6350" h="563879">
                  <a:moveTo>
                    <a:pt x="6350" y="455930"/>
                  </a:moveTo>
                  <a:lnTo>
                    <a:pt x="0" y="455930"/>
                  </a:lnTo>
                  <a:lnTo>
                    <a:pt x="0" y="461010"/>
                  </a:lnTo>
                  <a:lnTo>
                    <a:pt x="6350" y="461010"/>
                  </a:lnTo>
                  <a:lnTo>
                    <a:pt x="6350" y="455930"/>
                  </a:lnTo>
                  <a:close/>
                </a:path>
                <a:path w="6350" h="563879">
                  <a:moveTo>
                    <a:pt x="6350" y="449580"/>
                  </a:moveTo>
                  <a:lnTo>
                    <a:pt x="0" y="449580"/>
                  </a:lnTo>
                  <a:lnTo>
                    <a:pt x="0" y="454660"/>
                  </a:lnTo>
                  <a:lnTo>
                    <a:pt x="6350" y="454660"/>
                  </a:lnTo>
                  <a:lnTo>
                    <a:pt x="6350" y="449580"/>
                  </a:lnTo>
                  <a:close/>
                </a:path>
                <a:path w="6350" h="563879">
                  <a:moveTo>
                    <a:pt x="6350" y="443230"/>
                  </a:moveTo>
                  <a:lnTo>
                    <a:pt x="0" y="443230"/>
                  </a:lnTo>
                  <a:lnTo>
                    <a:pt x="0" y="448310"/>
                  </a:lnTo>
                  <a:lnTo>
                    <a:pt x="6350" y="448310"/>
                  </a:lnTo>
                  <a:lnTo>
                    <a:pt x="6350" y="443230"/>
                  </a:lnTo>
                  <a:close/>
                </a:path>
                <a:path w="6350" h="563879">
                  <a:moveTo>
                    <a:pt x="6350" y="436880"/>
                  </a:moveTo>
                  <a:lnTo>
                    <a:pt x="0" y="436880"/>
                  </a:lnTo>
                  <a:lnTo>
                    <a:pt x="0" y="441960"/>
                  </a:lnTo>
                  <a:lnTo>
                    <a:pt x="6350" y="441960"/>
                  </a:lnTo>
                  <a:lnTo>
                    <a:pt x="6350" y="436880"/>
                  </a:lnTo>
                  <a:close/>
                </a:path>
                <a:path w="6350" h="563879">
                  <a:moveTo>
                    <a:pt x="6350" y="430530"/>
                  </a:moveTo>
                  <a:lnTo>
                    <a:pt x="0" y="430530"/>
                  </a:lnTo>
                  <a:lnTo>
                    <a:pt x="0" y="435610"/>
                  </a:lnTo>
                  <a:lnTo>
                    <a:pt x="6350" y="435610"/>
                  </a:lnTo>
                  <a:lnTo>
                    <a:pt x="6350" y="430530"/>
                  </a:lnTo>
                  <a:close/>
                </a:path>
                <a:path w="6350" h="563879">
                  <a:moveTo>
                    <a:pt x="6350" y="424180"/>
                  </a:moveTo>
                  <a:lnTo>
                    <a:pt x="0" y="424180"/>
                  </a:lnTo>
                  <a:lnTo>
                    <a:pt x="0" y="429260"/>
                  </a:lnTo>
                  <a:lnTo>
                    <a:pt x="6350" y="429260"/>
                  </a:lnTo>
                  <a:lnTo>
                    <a:pt x="6350" y="424180"/>
                  </a:lnTo>
                  <a:close/>
                </a:path>
                <a:path w="6350" h="563879">
                  <a:moveTo>
                    <a:pt x="6350" y="417830"/>
                  </a:moveTo>
                  <a:lnTo>
                    <a:pt x="0" y="417830"/>
                  </a:lnTo>
                  <a:lnTo>
                    <a:pt x="0" y="422910"/>
                  </a:lnTo>
                  <a:lnTo>
                    <a:pt x="6350" y="422910"/>
                  </a:lnTo>
                  <a:lnTo>
                    <a:pt x="6350" y="417830"/>
                  </a:lnTo>
                  <a:close/>
                </a:path>
                <a:path w="6350" h="563879">
                  <a:moveTo>
                    <a:pt x="6350" y="411480"/>
                  </a:moveTo>
                  <a:lnTo>
                    <a:pt x="0" y="411480"/>
                  </a:lnTo>
                  <a:lnTo>
                    <a:pt x="0" y="416560"/>
                  </a:lnTo>
                  <a:lnTo>
                    <a:pt x="6350" y="416560"/>
                  </a:lnTo>
                  <a:lnTo>
                    <a:pt x="6350" y="411480"/>
                  </a:lnTo>
                  <a:close/>
                </a:path>
                <a:path w="6350" h="563879">
                  <a:moveTo>
                    <a:pt x="6350" y="405130"/>
                  </a:moveTo>
                  <a:lnTo>
                    <a:pt x="0" y="405130"/>
                  </a:lnTo>
                  <a:lnTo>
                    <a:pt x="0" y="410210"/>
                  </a:lnTo>
                  <a:lnTo>
                    <a:pt x="6350" y="410210"/>
                  </a:lnTo>
                  <a:lnTo>
                    <a:pt x="6350" y="405130"/>
                  </a:lnTo>
                  <a:close/>
                </a:path>
                <a:path w="6350" h="563879">
                  <a:moveTo>
                    <a:pt x="6350" y="398780"/>
                  </a:moveTo>
                  <a:lnTo>
                    <a:pt x="0" y="398780"/>
                  </a:lnTo>
                  <a:lnTo>
                    <a:pt x="0" y="403860"/>
                  </a:lnTo>
                  <a:lnTo>
                    <a:pt x="6350" y="403860"/>
                  </a:lnTo>
                  <a:lnTo>
                    <a:pt x="6350" y="398780"/>
                  </a:lnTo>
                  <a:close/>
                </a:path>
                <a:path w="6350" h="563879">
                  <a:moveTo>
                    <a:pt x="6350" y="392430"/>
                  </a:moveTo>
                  <a:lnTo>
                    <a:pt x="0" y="392430"/>
                  </a:lnTo>
                  <a:lnTo>
                    <a:pt x="0" y="397510"/>
                  </a:lnTo>
                  <a:lnTo>
                    <a:pt x="6350" y="397510"/>
                  </a:lnTo>
                  <a:lnTo>
                    <a:pt x="6350" y="392430"/>
                  </a:lnTo>
                  <a:close/>
                </a:path>
                <a:path w="6350" h="563879">
                  <a:moveTo>
                    <a:pt x="6350" y="386080"/>
                  </a:moveTo>
                  <a:lnTo>
                    <a:pt x="0" y="386080"/>
                  </a:lnTo>
                  <a:lnTo>
                    <a:pt x="0" y="391160"/>
                  </a:lnTo>
                  <a:lnTo>
                    <a:pt x="6350" y="391160"/>
                  </a:lnTo>
                  <a:lnTo>
                    <a:pt x="6350" y="386080"/>
                  </a:lnTo>
                  <a:close/>
                </a:path>
                <a:path w="6350" h="563879">
                  <a:moveTo>
                    <a:pt x="6350" y="379730"/>
                  </a:moveTo>
                  <a:lnTo>
                    <a:pt x="0" y="379730"/>
                  </a:lnTo>
                  <a:lnTo>
                    <a:pt x="0" y="384810"/>
                  </a:lnTo>
                  <a:lnTo>
                    <a:pt x="6350" y="384810"/>
                  </a:lnTo>
                  <a:lnTo>
                    <a:pt x="6350" y="379730"/>
                  </a:lnTo>
                  <a:close/>
                </a:path>
                <a:path w="6350" h="563879">
                  <a:moveTo>
                    <a:pt x="6350" y="373380"/>
                  </a:moveTo>
                  <a:lnTo>
                    <a:pt x="0" y="373380"/>
                  </a:lnTo>
                  <a:lnTo>
                    <a:pt x="0" y="378460"/>
                  </a:lnTo>
                  <a:lnTo>
                    <a:pt x="6350" y="378460"/>
                  </a:lnTo>
                  <a:lnTo>
                    <a:pt x="6350" y="373380"/>
                  </a:lnTo>
                  <a:close/>
                </a:path>
                <a:path w="6350" h="563879">
                  <a:moveTo>
                    <a:pt x="6350" y="367030"/>
                  </a:moveTo>
                  <a:lnTo>
                    <a:pt x="0" y="367030"/>
                  </a:lnTo>
                  <a:lnTo>
                    <a:pt x="0" y="372110"/>
                  </a:lnTo>
                  <a:lnTo>
                    <a:pt x="6350" y="372110"/>
                  </a:lnTo>
                  <a:lnTo>
                    <a:pt x="6350" y="367030"/>
                  </a:lnTo>
                  <a:close/>
                </a:path>
                <a:path w="6350" h="563879">
                  <a:moveTo>
                    <a:pt x="6350" y="360680"/>
                  </a:moveTo>
                  <a:lnTo>
                    <a:pt x="0" y="360680"/>
                  </a:lnTo>
                  <a:lnTo>
                    <a:pt x="0" y="365760"/>
                  </a:lnTo>
                  <a:lnTo>
                    <a:pt x="6350" y="365760"/>
                  </a:lnTo>
                  <a:lnTo>
                    <a:pt x="6350" y="360680"/>
                  </a:lnTo>
                  <a:close/>
                </a:path>
                <a:path w="6350" h="563879">
                  <a:moveTo>
                    <a:pt x="6350" y="354330"/>
                  </a:moveTo>
                  <a:lnTo>
                    <a:pt x="0" y="354330"/>
                  </a:lnTo>
                  <a:lnTo>
                    <a:pt x="0" y="359410"/>
                  </a:lnTo>
                  <a:lnTo>
                    <a:pt x="6350" y="359410"/>
                  </a:lnTo>
                  <a:lnTo>
                    <a:pt x="6350" y="354330"/>
                  </a:lnTo>
                  <a:close/>
                </a:path>
                <a:path w="6350" h="563879">
                  <a:moveTo>
                    <a:pt x="6350" y="347980"/>
                  </a:moveTo>
                  <a:lnTo>
                    <a:pt x="0" y="347980"/>
                  </a:lnTo>
                  <a:lnTo>
                    <a:pt x="0" y="353060"/>
                  </a:lnTo>
                  <a:lnTo>
                    <a:pt x="6350" y="353060"/>
                  </a:lnTo>
                  <a:lnTo>
                    <a:pt x="6350" y="347980"/>
                  </a:lnTo>
                  <a:close/>
                </a:path>
                <a:path w="6350" h="563879">
                  <a:moveTo>
                    <a:pt x="6350" y="341630"/>
                  </a:moveTo>
                  <a:lnTo>
                    <a:pt x="0" y="341630"/>
                  </a:lnTo>
                  <a:lnTo>
                    <a:pt x="0" y="346710"/>
                  </a:lnTo>
                  <a:lnTo>
                    <a:pt x="6350" y="346710"/>
                  </a:lnTo>
                  <a:lnTo>
                    <a:pt x="6350" y="341630"/>
                  </a:lnTo>
                  <a:close/>
                </a:path>
                <a:path w="6350" h="563879">
                  <a:moveTo>
                    <a:pt x="6350" y="335280"/>
                  </a:moveTo>
                  <a:lnTo>
                    <a:pt x="0" y="335280"/>
                  </a:lnTo>
                  <a:lnTo>
                    <a:pt x="0" y="340360"/>
                  </a:lnTo>
                  <a:lnTo>
                    <a:pt x="6350" y="340360"/>
                  </a:lnTo>
                  <a:lnTo>
                    <a:pt x="6350" y="335280"/>
                  </a:lnTo>
                  <a:close/>
                </a:path>
                <a:path w="6350" h="563879">
                  <a:moveTo>
                    <a:pt x="6350" y="328930"/>
                  </a:moveTo>
                  <a:lnTo>
                    <a:pt x="0" y="328930"/>
                  </a:lnTo>
                  <a:lnTo>
                    <a:pt x="0" y="334010"/>
                  </a:lnTo>
                  <a:lnTo>
                    <a:pt x="6350" y="334010"/>
                  </a:lnTo>
                  <a:lnTo>
                    <a:pt x="6350" y="328930"/>
                  </a:lnTo>
                  <a:close/>
                </a:path>
                <a:path w="6350" h="563879">
                  <a:moveTo>
                    <a:pt x="6350" y="322580"/>
                  </a:moveTo>
                  <a:lnTo>
                    <a:pt x="0" y="322580"/>
                  </a:lnTo>
                  <a:lnTo>
                    <a:pt x="0" y="327660"/>
                  </a:lnTo>
                  <a:lnTo>
                    <a:pt x="6350" y="327660"/>
                  </a:lnTo>
                  <a:lnTo>
                    <a:pt x="6350" y="322580"/>
                  </a:lnTo>
                  <a:close/>
                </a:path>
                <a:path w="6350" h="563879">
                  <a:moveTo>
                    <a:pt x="6350" y="316230"/>
                  </a:moveTo>
                  <a:lnTo>
                    <a:pt x="0" y="316230"/>
                  </a:lnTo>
                  <a:lnTo>
                    <a:pt x="0" y="321310"/>
                  </a:lnTo>
                  <a:lnTo>
                    <a:pt x="6350" y="321310"/>
                  </a:lnTo>
                  <a:lnTo>
                    <a:pt x="6350" y="316230"/>
                  </a:lnTo>
                  <a:close/>
                </a:path>
                <a:path w="6350" h="563879">
                  <a:moveTo>
                    <a:pt x="6350" y="309880"/>
                  </a:moveTo>
                  <a:lnTo>
                    <a:pt x="0" y="309880"/>
                  </a:lnTo>
                  <a:lnTo>
                    <a:pt x="0" y="314960"/>
                  </a:lnTo>
                  <a:lnTo>
                    <a:pt x="6350" y="314960"/>
                  </a:lnTo>
                  <a:lnTo>
                    <a:pt x="6350" y="309880"/>
                  </a:lnTo>
                  <a:close/>
                </a:path>
                <a:path w="6350" h="563879">
                  <a:moveTo>
                    <a:pt x="6350" y="303530"/>
                  </a:moveTo>
                  <a:lnTo>
                    <a:pt x="0" y="303530"/>
                  </a:lnTo>
                  <a:lnTo>
                    <a:pt x="0" y="308610"/>
                  </a:lnTo>
                  <a:lnTo>
                    <a:pt x="6350" y="308610"/>
                  </a:lnTo>
                  <a:lnTo>
                    <a:pt x="6350" y="303530"/>
                  </a:lnTo>
                  <a:close/>
                </a:path>
                <a:path w="6350" h="563879">
                  <a:moveTo>
                    <a:pt x="6350" y="297180"/>
                  </a:moveTo>
                  <a:lnTo>
                    <a:pt x="0" y="297180"/>
                  </a:lnTo>
                  <a:lnTo>
                    <a:pt x="0" y="302260"/>
                  </a:lnTo>
                  <a:lnTo>
                    <a:pt x="6350" y="302260"/>
                  </a:lnTo>
                  <a:lnTo>
                    <a:pt x="6350" y="297180"/>
                  </a:lnTo>
                  <a:close/>
                </a:path>
                <a:path w="6350" h="563879">
                  <a:moveTo>
                    <a:pt x="6350" y="290830"/>
                  </a:moveTo>
                  <a:lnTo>
                    <a:pt x="0" y="290830"/>
                  </a:lnTo>
                  <a:lnTo>
                    <a:pt x="0" y="295910"/>
                  </a:lnTo>
                  <a:lnTo>
                    <a:pt x="6350" y="295910"/>
                  </a:lnTo>
                  <a:lnTo>
                    <a:pt x="6350" y="290830"/>
                  </a:lnTo>
                  <a:close/>
                </a:path>
                <a:path w="6350" h="563879">
                  <a:moveTo>
                    <a:pt x="6350" y="284480"/>
                  </a:moveTo>
                  <a:lnTo>
                    <a:pt x="0" y="284480"/>
                  </a:lnTo>
                  <a:lnTo>
                    <a:pt x="0" y="289560"/>
                  </a:lnTo>
                  <a:lnTo>
                    <a:pt x="6350" y="289560"/>
                  </a:lnTo>
                  <a:lnTo>
                    <a:pt x="6350" y="284480"/>
                  </a:lnTo>
                  <a:close/>
                </a:path>
                <a:path w="6350" h="563879">
                  <a:moveTo>
                    <a:pt x="6350" y="278130"/>
                  </a:moveTo>
                  <a:lnTo>
                    <a:pt x="0" y="278130"/>
                  </a:lnTo>
                  <a:lnTo>
                    <a:pt x="0" y="283210"/>
                  </a:lnTo>
                  <a:lnTo>
                    <a:pt x="6350" y="283210"/>
                  </a:lnTo>
                  <a:lnTo>
                    <a:pt x="6350" y="278130"/>
                  </a:lnTo>
                  <a:close/>
                </a:path>
                <a:path w="6350" h="563879">
                  <a:moveTo>
                    <a:pt x="6350" y="271780"/>
                  </a:moveTo>
                  <a:lnTo>
                    <a:pt x="0" y="271780"/>
                  </a:lnTo>
                  <a:lnTo>
                    <a:pt x="0" y="276860"/>
                  </a:lnTo>
                  <a:lnTo>
                    <a:pt x="6350" y="276860"/>
                  </a:lnTo>
                  <a:lnTo>
                    <a:pt x="6350" y="271780"/>
                  </a:lnTo>
                  <a:close/>
                </a:path>
                <a:path w="6350" h="563879">
                  <a:moveTo>
                    <a:pt x="6350" y="265430"/>
                  </a:moveTo>
                  <a:lnTo>
                    <a:pt x="0" y="265430"/>
                  </a:lnTo>
                  <a:lnTo>
                    <a:pt x="0" y="270510"/>
                  </a:lnTo>
                  <a:lnTo>
                    <a:pt x="6350" y="270510"/>
                  </a:lnTo>
                  <a:lnTo>
                    <a:pt x="6350" y="265430"/>
                  </a:lnTo>
                  <a:close/>
                </a:path>
                <a:path w="6350" h="563879">
                  <a:moveTo>
                    <a:pt x="6350" y="259080"/>
                  </a:moveTo>
                  <a:lnTo>
                    <a:pt x="0" y="259080"/>
                  </a:lnTo>
                  <a:lnTo>
                    <a:pt x="0" y="264160"/>
                  </a:lnTo>
                  <a:lnTo>
                    <a:pt x="6350" y="264160"/>
                  </a:lnTo>
                  <a:lnTo>
                    <a:pt x="6350" y="259080"/>
                  </a:lnTo>
                  <a:close/>
                </a:path>
                <a:path w="6350" h="563879">
                  <a:moveTo>
                    <a:pt x="6350" y="252730"/>
                  </a:moveTo>
                  <a:lnTo>
                    <a:pt x="0" y="252730"/>
                  </a:lnTo>
                  <a:lnTo>
                    <a:pt x="0" y="257810"/>
                  </a:lnTo>
                  <a:lnTo>
                    <a:pt x="6350" y="257810"/>
                  </a:lnTo>
                  <a:lnTo>
                    <a:pt x="6350" y="252730"/>
                  </a:lnTo>
                  <a:close/>
                </a:path>
                <a:path w="6350" h="563879">
                  <a:moveTo>
                    <a:pt x="6350" y="245110"/>
                  </a:moveTo>
                  <a:lnTo>
                    <a:pt x="5080" y="245110"/>
                  </a:lnTo>
                  <a:lnTo>
                    <a:pt x="5080" y="246380"/>
                  </a:lnTo>
                  <a:lnTo>
                    <a:pt x="0" y="246380"/>
                  </a:lnTo>
                  <a:lnTo>
                    <a:pt x="0" y="251460"/>
                  </a:lnTo>
                  <a:lnTo>
                    <a:pt x="6350" y="251460"/>
                  </a:lnTo>
                  <a:lnTo>
                    <a:pt x="6350" y="245110"/>
                  </a:lnTo>
                  <a:close/>
                </a:path>
                <a:path w="6350" h="563879">
                  <a:moveTo>
                    <a:pt x="1270" y="241300"/>
                  </a:moveTo>
                  <a:lnTo>
                    <a:pt x="0" y="241300"/>
                  </a:lnTo>
                  <a:lnTo>
                    <a:pt x="0" y="245110"/>
                  </a:lnTo>
                  <a:lnTo>
                    <a:pt x="5080" y="245110"/>
                  </a:lnTo>
                  <a:lnTo>
                    <a:pt x="5080" y="243840"/>
                  </a:lnTo>
                  <a:lnTo>
                    <a:pt x="2540" y="243840"/>
                  </a:lnTo>
                  <a:lnTo>
                    <a:pt x="2540" y="242570"/>
                  </a:lnTo>
                  <a:lnTo>
                    <a:pt x="1270" y="242570"/>
                  </a:lnTo>
                  <a:lnTo>
                    <a:pt x="1270" y="241300"/>
                  </a:lnTo>
                  <a:close/>
                </a:path>
              </a:pathLst>
            </a:custGeom>
            <a:solidFill>
              <a:srgbClr val="8500ED"/>
            </a:solidFill>
          </p:spPr>
          <p:txBody>
            <a:bodyPr bIns="0" lIns="0" rIns="0" rtlCol="0" tIns="0" wrap="square"/>
            <a:p/>
          </p:txBody>
        </p:sp>
        <p:sp>
          <p:nvSpPr>
            <p:cNvPr id="1051140" name="object 2457"/>
            <p:cNvSpPr/>
            <p:nvPr/>
          </p:nvSpPr>
          <p:spPr>
            <a:xfrm>
              <a:off x="7533639" y="5869940"/>
              <a:ext cx="7620" cy="579120"/>
            </a:xfrm>
            <a:custGeom>
              <a:avLst/>
              <a:ahLst/>
              <a:rect l="l" t="t" r="r" b="b"/>
              <a:pathLst>
                <a:path w="7620" h="579120">
                  <a:moveTo>
                    <a:pt x="1270" y="0"/>
                  </a:moveTo>
                  <a:lnTo>
                    <a:pt x="0" y="0"/>
                  </a:lnTo>
                  <a:lnTo>
                    <a:pt x="0" y="1270"/>
                  </a:lnTo>
                  <a:lnTo>
                    <a:pt x="1270" y="1270"/>
                  </a:lnTo>
                  <a:lnTo>
                    <a:pt x="1270" y="0"/>
                  </a:lnTo>
                  <a:close/>
                </a:path>
                <a:path w="7620" h="579120">
                  <a:moveTo>
                    <a:pt x="2540" y="1270"/>
                  </a:moveTo>
                  <a:lnTo>
                    <a:pt x="0" y="1270"/>
                  </a:lnTo>
                  <a:lnTo>
                    <a:pt x="0" y="5080"/>
                  </a:lnTo>
                  <a:lnTo>
                    <a:pt x="5080" y="5080"/>
                  </a:lnTo>
                  <a:lnTo>
                    <a:pt x="5080" y="3810"/>
                  </a:lnTo>
                  <a:lnTo>
                    <a:pt x="3810" y="3810"/>
                  </a:lnTo>
                  <a:lnTo>
                    <a:pt x="3810" y="2540"/>
                  </a:lnTo>
                  <a:lnTo>
                    <a:pt x="2540" y="2540"/>
                  </a:lnTo>
                  <a:lnTo>
                    <a:pt x="2540" y="1270"/>
                  </a:lnTo>
                  <a:close/>
                </a:path>
                <a:path w="7620" h="579120">
                  <a:moveTo>
                    <a:pt x="5080" y="5080"/>
                  </a:moveTo>
                  <a:lnTo>
                    <a:pt x="0" y="5080"/>
                  </a:lnTo>
                  <a:lnTo>
                    <a:pt x="0" y="7620"/>
                  </a:lnTo>
                  <a:lnTo>
                    <a:pt x="6350" y="7620"/>
                  </a:lnTo>
                  <a:lnTo>
                    <a:pt x="6350" y="6350"/>
                  </a:lnTo>
                  <a:lnTo>
                    <a:pt x="5080" y="6350"/>
                  </a:lnTo>
                  <a:lnTo>
                    <a:pt x="5080" y="5080"/>
                  </a:lnTo>
                  <a:close/>
                </a:path>
                <a:path w="7620" h="579120">
                  <a:moveTo>
                    <a:pt x="7620" y="7620"/>
                  </a:moveTo>
                  <a:lnTo>
                    <a:pt x="0" y="7620"/>
                  </a:lnTo>
                  <a:lnTo>
                    <a:pt x="0" y="11430"/>
                  </a:lnTo>
                  <a:lnTo>
                    <a:pt x="7620" y="11430"/>
                  </a:lnTo>
                  <a:lnTo>
                    <a:pt x="7620" y="7620"/>
                  </a:lnTo>
                  <a:close/>
                </a:path>
                <a:path w="7620" h="579120">
                  <a:moveTo>
                    <a:pt x="7620" y="11430"/>
                  </a:moveTo>
                  <a:lnTo>
                    <a:pt x="0" y="11430"/>
                  </a:lnTo>
                  <a:lnTo>
                    <a:pt x="0" y="13970"/>
                  </a:lnTo>
                  <a:lnTo>
                    <a:pt x="7620" y="13970"/>
                  </a:lnTo>
                  <a:lnTo>
                    <a:pt x="7620" y="11430"/>
                  </a:lnTo>
                  <a:close/>
                </a:path>
                <a:path w="7620" h="579120">
                  <a:moveTo>
                    <a:pt x="7620" y="13970"/>
                  </a:moveTo>
                  <a:lnTo>
                    <a:pt x="0" y="13970"/>
                  </a:lnTo>
                  <a:lnTo>
                    <a:pt x="0" y="17780"/>
                  </a:lnTo>
                  <a:lnTo>
                    <a:pt x="7620" y="17780"/>
                  </a:lnTo>
                  <a:lnTo>
                    <a:pt x="7620" y="13970"/>
                  </a:lnTo>
                  <a:close/>
                </a:path>
                <a:path w="7620" h="579120">
                  <a:moveTo>
                    <a:pt x="7620" y="17780"/>
                  </a:moveTo>
                  <a:lnTo>
                    <a:pt x="0" y="17780"/>
                  </a:lnTo>
                  <a:lnTo>
                    <a:pt x="0" y="24130"/>
                  </a:lnTo>
                  <a:lnTo>
                    <a:pt x="7620" y="24130"/>
                  </a:lnTo>
                  <a:lnTo>
                    <a:pt x="7620" y="17780"/>
                  </a:lnTo>
                  <a:close/>
                </a:path>
                <a:path w="7620" h="579120">
                  <a:moveTo>
                    <a:pt x="7620" y="24130"/>
                  </a:moveTo>
                  <a:lnTo>
                    <a:pt x="0" y="24130"/>
                  </a:lnTo>
                  <a:lnTo>
                    <a:pt x="0" y="26670"/>
                  </a:lnTo>
                  <a:lnTo>
                    <a:pt x="7620" y="26670"/>
                  </a:lnTo>
                  <a:lnTo>
                    <a:pt x="7620" y="24130"/>
                  </a:lnTo>
                  <a:close/>
                </a:path>
                <a:path w="7620" h="579120">
                  <a:moveTo>
                    <a:pt x="7620" y="26670"/>
                  </a:moveTo>
                  <a:lnTo>
                    <a:pt x="0" y="26670"/>
                  </a:lnTo>
                  <a:lnTo>
                    <a:pt x="0" y="39370"/>
                  </a:lnTo>
                  <a:lnTo>
                    <a:pt x="7620" y="39370"/>
                  </a:lnTo>
                  <a:lnTo>
                    <a:pt x="7620" y="26670"/>
                  </a:lnTo>
                  <a:close/>
                </a:path>
                <a:path w="7620" h="579120">
                  <a:moveTo>
                    <a:pt x="7620" y="39370"/>
                  </a:moveTo>
                  <a:lnTo>
                    <a:pt x="0" y="39370"/>
                  </a:lnTo>
                  <a:lnTo>
                    <a:pt x="0" y="45720"/>
                  </a:lnTo>
                  <a:lnTo>
                    <a:pt x="7620" y="45720"/>
                  </a:lnTo>
                  <a:lnTo>
                    <a:pt x="7620" y="39370"/>
                  </a:lnTo>
                  <a:close/>
                </a:path>
                <a:path w="7620" h="579120">
                  <a:moveTo>
                    <a:pt x="7620" y="45720"/>
                  </a:moveTo>
                  <a:lnTo>
                    <a:pt x="0" y="45720"/>
                  </a:lnTo>
                  <a:lnTo>
                    <a:pt x="0" y="49530"/>
                  </a:lnTo>
                  <a:lnTo>
                    <a:pt x="7620" y="49530"/>
                  </a:lnTo>
                  <a:lnTo>
                    <a:pt x="7620" y="45720"/>
                  </a:lnTo>
                  <a:close/>
                </a:path>
                <a:path w="7620" h="579120">
                  <a:moveTo>
                    <a:pt x="7620" y="49530"/>
                  </a:moveTo>
                  <a:lnTo>
                    <a:pt x="0" y="49530"/>
                  </a:lnTo>
                  <a:lnTo>
                    <a:pt x="0" y="52070"/>
                  </a:lnTo>
                  <a:lnTo>
                    <a:pt x="7620" y="52070"/>
                  </a:lnTo>
                  <a:lnTo>
                    <a:pt x="7620" y="49530"/>
                  </a:lnTo>
                  <a:close/>
                </a:path>
                <a:path w="7620" h="579120">
                  <a:moveTo>
                    <a:pt x="7620" y="52070"/>
                  </a:moveTo>
                  <a:lnTo>
                    <a:pt x="0" y="52070"/>
                  </a:lnTo>
                  <a:lnTo>
                    <a:pt x="0" y="55880"/>
                  </a:lnTo>
                  <a:lnTo>
                    <a:pt x="7620" y="55880"/>
                  </a:lnTo>
                  <a:lnTo>
                    <a:pt x="7620" y="52070"/>
                  </a:lnTo>
                  <a:close/>
                </a:path>
                <a:path w="7620" h="579120">
                  <a:moveTo>
                    <a:pt x="7620" y="55880"/>
                  </a:moveTo>
                  <a:lnTo>
                    <a:pt x="0" y="55880"/>
                  </a:lnTo>
                  <a:lnTo>
                    <a:pt x="0" y="58420"/>
                  </a:lnTo>
                  <a:lnTo>
                    <a:pt x="7620" y="58420"/>
                  </a:lnTo>
                  <a:lnTo>
                    <a:pt x="7620" y="55880"/>
                  </a:lnTo>
                  <a:close/>
                </a:path>
                <a:path w="7620" h="579120">
                  <a:moveTo>
                    <a:pt x="7620" y="58420"/>
                  </a:moveTo>
                  <a:lnTo>
                    <a:pt x="0" y="58420"/>
                  </a:lnTo>
                  <a:lnTo>
                    <a:pt x="0" y="62230"/>
                  </a:lnTo>
                  <a:lnTo>
                    <a:pt x="7620" y="62230"/>
                  </a:lnTo>
                  <a:lnTo>
                    <a:pt x="7620" y="58420"/>
                  </a:lnTo>
                  <a:close/>
                </a:path>
                <a:path w="7620" h="579120">
                  <a:moveTo>
                    <a:pt x="7620" y="62230"/>
                  </a:moveTo>
                  <a:lnTo>
                    <a:pt x="0" y="62230"/>
                  </a:lnTo>
                  <a:lnTo>
                    <a:pt x="0" y="68580"/>
                  </a:lnTo>
                  <a:lnTo>
                    <a:pt x="7620" y="68580"/>
                  </a:lnTo>
                  <a:lnTo>
                    <a:pt x="7620" y="62230"/>
                  </a:lnTo>
                  <a:close/>
                </a:path>
                <a:path w="7620" h="579120">
                  <a:moveTo>
                    <a:pt x="7620" y="68580"/>
                  </a:moveTo>
                  <a:lnTo>
                    <a:pt x="0" y="68580"/>
                  </a:lnTo>
                  <a:lnTo>
                    <a:pt x="0" y="71120"/>
                  </a:lnTo>
                  <a:lnTo>
                    <a:pt x="7620" y="71120"/>
                  </a:lnTo>
                  <a:lnTo>
                    <a:pt x="7620" y="68580"/>
                  </a:lnTo>
                  <a:close/>
                </a:path>
                <a:path w="7620" h="579120">
                  <a:moveTo>
                    <a:pt x="7620" y="71120"/>
                  </a:moveTo>
                  <a:lnTo>
                    <a:pt x="0" y="71120"/>
                  </a:lnTo>
                  <a:lnTo>
                    <a:pt x="0" y="74930"/>
                  </a:lnTo>
                  <a:lnTo>
                    <a:pt x="7620" y="74930"/>
                  </a:lnTo>
                  <a:lnTo>
                    <a:pt x="7620" y="71120"/>
                  </a:lnTo>
                  <a:close/>
                </a:path>
                <a:path w="7620" h="579120">
                  <a:moveTo>
                    <a:pt x="7620" y="74930"/>
                  </a:moveTo>
                  <a:lnTo>
                    <a:pt x="0" y="74930"/>
                  </a:lnTo>
                  <a:lnTo>
                    <a:pt x="0" y="77470"/>
                  </a:lnTo>
                  <a:lnTo>
                    <a:pt x="7620" y="77470"/>
                  </a:lnTo>
                  <a:lnTo>
                    <a:pt x="7620" y="74930"/>
                  </a:lnTo>
                  <a:close/>
                </a:path>
                <a:path w="7620" h="579120">
                  <a:moveTo>
                    <a:pt x="7620" y="77470"/>
                  </a:moveTo>
                  <a:lnTo>
                    <a:pt x="0" y="77470"/>
                  </a:lnTo>
                  <a:lnTo>
                    <a:pt x="0" y="81280"/>
                  </a:lnTo>
                  <a:lnTo>
                    <a:pt x="7620" y="81280"/>
                  </a:lnTo>
                  <a:lnTo>
                    <a:pt x="7620" y="77470"/>
                  </a:lnTo>
                  <a:close/>
                </a:path>
                <a:path w="7620" h="579120">
                  <a:moveTo>
                    <a:pt x="7620" y="81280"/>
                  </a:moveTo>
                  <a:lnTo>
                    <a:pt x="0" y="81280"/>
                  </a:lnTo>
                  <a:lnTo>
                    <a:pt x="0" y="83820"/>
                  </a:lnTo>
                  <a:lnTo>
                    <a:pt x="7620" y="83820"/>
                  </a:lnTo>
                  <a:lnTo>
                    <a:pt x="7620" y="81280"/>
                  </a:lnTo>
                  <a:close/>
                </a:path>
                <a:path w="7620" h="579120">
                  <a:moveTo>
                    <a:pt x="7620" y="83820"/>
                  </a:moveTo>
                  <a:lnTo>
                    <a:pt x="0" y="83820"/>
                  </a:lnTo>
                  <a:lnTo>
                    <a:pt x="0" y="87630"/>
                  </a:lnTo>
                  <a:lnTo>
                    <a:pt x="7620" y="87630"/>
                  </a:lnTo>
                  <a:lnTo>
                    <a:pt x="7620" y="83820"/>
                  </a:lnTo>
                  <a:close/>
                </a:path>
                <a:path w="7620" h="579120">
                  <a:moveTo>
                    <a:pt x="7620" y="87630"/>
                  </a:moveTo>
                  <a:lnTo>
                    <a:pt x="0" y="87630"/>
                  </a:lnTo>
                  <a:lnTo>
                    <a:pt x="0" y="90170"/>
                  </a:lnTo>
                  <a:lnTo>
                    <a:pt x="7620" y="90170"/>
                  </a:lnTo>
                  <a:lnTo>
                    <a:pt x="7620" y="87630"/>
                  </a:lnTo>
                  <a:close/>
                </a:path>
                <a:path w="7620" h="579120">
                  <a:moveTo>
                    <a:pt x="7620" y="90170"/>
                  </a:moveTo>
                  <a:lnTo>
                    <a:pt x="0" y="90170"/>
                  </a:lnTo>
                  <a:lnTo>
                    <a:pt x="0" y="102870"/>
                  </a:lnTo>
                  <a:lnTo>
                    <a:pt x="7620" y="102870"/>
                  </a:lnTo>
                  <a:lnTo>
                    <a:pt x="7620" y="90170"/>
                  </a:lnTo>
                  <a:close/>
                </a:path>
                <a:path w="7620" h="579120">
                  <a:moveTo>
                    <a:pt x="7620" y="102870"/>
                  </a:moveTo>
                  <a:lnTo>
                    <a:pt x="0" y="102870"/>
                  </a:lnTo>
                  <a:lnTo>
                    <a:pt x="0" y="113030"/>
                  </a:lnTo>
                  <a:lnTo>
                    <a:pt x="7620" y="113030"/>
                  </a:lnTo>
                  <a:lnTo>
                    <a:pt x="7620" y="102870"/>
                  </a:lnTo>
                  <a:close/>
                </a:path>
                <a:path w="7620" h="579120">
                  <a:moveTo>
                    <a:pt x="7620" y="113030"/>
                  </a:moveTo>
                  <a:lnTo>
                    <a:pt x="0" y="113030"/>
                  </a:lnTo>
                  <a:lnTo>
                    <a:pt x="0" y="114300"/>
                  </a:lnTo>
                  <a:lnTo>
                    <a:pt x="7620" y="114300"/>
                  </a:lnTo>
                  <a:lnTo>
                    <a:pt x="7620" y="113030"/>
                  </a:lnTo>
                  <a:close/>
                </a:path>
                <a:path w="7620" h="579120">
                  <a:moveTo>
                    <a:pt x="6350" y="572770"/>
                  </a:moveTo>
                  <a:lnTo>
                    <a:pt x="0" y="572770"/>
                  </a:lnTo>
                  <a:lnTo>
                    <a:pt x="0" y="579120"/>
                  </a:lnTo>
                  <a:lnTo>
                    <a:pt x="1270" y="579120"/>
                  </a:lnTo>
                  <a:lnTo>
                    <a:pt x="1270" y="577850"/>
                  </a:lnTo>
                  <a:lnTo>
                    <a:pt x="3810" y="577850"/>
                  </a:lnTo>
                  <a:lnTo>
                    <a:pt x="3810" y="576580"/>
                  </a:lnTo>
                  <a:lnTo>
                    <a:pt x="5080" y="576580"/>
                  </a:lnTo>
                  <a:lnTo>
                    <a:pt x="5080" y="574040"/>
                  </a:lnTo>
                  <a:lnTo>
                    <a:pt x="6350" y="574040"/>
                  </a:lnTo>
                  <a:lnTo>
                    <a:pt x="6350" y="572770"/>
                  </a:lnTo>
                  <a:close/>
                </a:path>
                <a:path w="7620" h="579120">
                  <a:moveTo>
                    <a:pt x="7620" y="566420"/>
                  </a:moveTo>
                  <a:lnTo>
                    <a:pt x="0" y="566420"/>
                  </a:lnTo>
                  <a:lnTo>
                    <a:pt x="0" y="571500"/>
                  </a:lnTo>
                  <a:lnTo>
                    <a:pt x="7620" y="571500"/>
                  </a:lnTo>
                  <a:lnTo>
                    <a:pt x="7620" y="566420"/>
                  </a:lnTo>
                  <a:close/>
                </a:path>
                <a:path w="7620" h="579120">
                  <a:moveTo>
                    <a:pt x="7620" y="560070"/>
                  </a:moveTo>
                  <a:lnTo>
                    <a:pt x="0" y="560070"/>
                  </a:lnTo>
                  <a:lnTo>
                    <a:pt x="0" y="565150"/>
                  </a:lnTo>
                  <a:lnTo>
                    <a:pt x="7620" y="565150"/>
                  </a:lnTo>
                  <a:lnTo>
                    <a:pt x="7620" y="560070"/>
                  </a:lnTo>
                  <a:close/>
                </a:path>
                <a:path w="7620" h="579120">
                  <a:moveTo>
                    <a:pt x="7620" y="553720"/>
                  </a:moveTo>
                  <a:lnTo>
                    <a:pt x="0" y="553720"/>
                  </a:lnTo>
                  <a:lnTo>
                    <a:pt x="0" y="558800"/>
                  </a:lnTo>
                  <a:lnTo>
                    <a:pt x="7620" y="558800"/>
                  </a:lnTo>
                  <a:lnTo>
                    <a:pt x="7620" y="553720"/>
                  </a:lnTo>
                  <a:close/>
                </a:path>
                <a:path w="7620" h="579120">
                  <a:moveTo>
                    <a:pt x="7620" y="547370"/>
                  </a:moveTo>
                  <a:lnTo>
                    <a:pt x="0" y="547370"/>
                  </a:lnTo>
                  <a:lnTo>
                    <a:pt x="0" y="552450"/>
                  </a:lnTo>
                  <a:lnTo>
                    <a:pt x="7620" y="552450"/>
                  </a:lnTo>
                  <a:lnTo>
                    <a:pt x="7620" y="547370"/>
                  </a:lnTo>
                  <a:close/>
                </a:path>
                <a:path w="7620" h="579120">
                  <a:moveTo>
                    <a:pt x="7620" y="541020"/>
                  </a:moveTo>
                  <a:lnTo>
                    <a:pt x="0" y="541020"/>
                  </a:lnTo>
                  <a:lnTo>
                    <a:pt x="0" y="546100"/>
                  </a:lnTo>
                  <a:lnTo>
                    <a:pt x="7620" y="546100"/>
                  </a:lnTo>
                  <a:lnTo>
                    <a:pt x="7620" y="541020"/>
                  </a:lnTo>
                  <a:close/>
                </a:path>
                <a:path w="7620" h="579120">
                  <a:moveTo>
                    <a:pt x="7620" y="534670"/>
                  </a:moveTo>
                  <a:lnTo>
                    <a:pt x="0" y="534670"/>
                  </a:lnTo>
                  <a:lnTo>
                    <a:pt x="0" y="539750"/>
                  </a:lnTo>
                  <a:lnTo>
                    <a:pt x="7620" y="539750"/>
                  </a:lnTo>
                  <a:lnTo>
                    <a:pt x="7620" y="534670"/>
                  </a:lnTo>
                  <a:close/>
                </a:path>
                <a:path w="7620" h="579120">
                  <a:moveTo>
                    <a:pt x="7620" y="528320"/>
                  </a:moveTo>
                  <a:lnTo>
                    <a:pt x="0" y="528320"/>
                  </a:lnTo>
                  <a:lnTo>
                    <a:pt x="0" y="533400"/>
                  </a:lnTo>
                  <a:lnTo>
                    <a:pt x="7620" y="533400"/>
                  </a:lnTo>
                  <a:lnTo>
                    <a:pt x="7620" y="528320"/>
                  </a:lnTo>
                  <a:close/>
                </a:path>
                <a:path w="7620" h="579120">
                  <a:moveTo>
                    <a:pt x="7620" y="520700"/>
                  </a:moveTo>
                  <a:lnTo>
                    <a:pt x="0" y="520700"/>
                  </a:lnTo>
                  <a:lnTo>
                    <a:pt x="0" y="527050"/>
                  </a:lnTo>
                  <a:lnTo>
                    <a:pt x="7620" y="527050"/>
                  </a:lnTo>
                  <a:lnTo>
                    <a:pt x="7620" y="520700"/>
                  </a:lnTo>
                  <a:close/>
                </a:path>
                <a:path w="7620" h="579120">
                  <a:moveTo>
                    <a:pt x="7620" y="515620"/>
                  </a:moveTo>
                  <a:lnTo>
                    <a:pt x="0" y="515620"/>
                  </a:lnTo>
                  <a:lnTo>
                    <a:pt x="0" y="519430"/>
                  </a:lnTo>
                  <a:lnTo>
                    <a:pt x="7620" y="519430"/>
                  </a:lnTo>
                  <a:lnTo>
                    <a:pt x="7620" y="515620"/>
                  </a:lnTo>
                  <a:close/>
                </a:path>
                <a:path w="7620" h="579120">
                  <a:moveTo>
                    <a:pt x="7620" y="509270"/>
                  </a:moveTo>
                  <a:lnTo>
                    <a:pt x="0" y="509270"/>
                  </a:lnTo>
                  <a:lnTo>
                    <a:pt x="0" y="514350"/>
                  </a:lnTo>
                  <a:lnTo>
                    <a:pt x="7620" y="514350"/>
                  </a:lnTo>
                  <a:lnTo>
                    <a:pt x="7620" y="509270"/>
                  </a:lnTo>
                  <a:close/>
                </a:path>
                <a:path w="7620" h="579120">
                  <a:moveTo>
                    <a:pt x="7620" y="502920"/>
                  </a:moveTo>
                  <a:lnTo>
                    <a:pt x="0" y="502920"/>
                  </a:lnTo>
                  <a:lnTo>
                    <a:pt x="0" y="508000"/>
                  </a:lnTo>
                  <a:lnTo>
                    <a:pt x="7620" y="508000"/>
                  </a:lnTo>
                  <a:lnTo>
                    <a:pt x="7620" y="502920"/>
                  </a:lnTo>
                  <a:close/>
                </a:path>
                <a:path w="7620" h="579120">
                  <a:moveTo>
                    <a:pt x="7620" y="496570"/>
                  </a:moveTo>
                  <a:lnTo>
                    <a:pt x="0" y="496570"/>
                  </a:lnTo>
                  <a:lnTo>
                    <a:pt x="0" y="501650"/>
                  </a:lnTo>
                  <a:lnTo>
                    <a:pt x="7620" y="501650"/>
                  </a:lnTo>
                  <a:lnTo>
                    <a:pt x="7620" y="496570"/>
                  </a:lnTo>
                  <a:close/>
                </a:path>
                <a:path w="7620" h="579120">
                  <a:moveTo>
                    <a:pt x="7620" y="490220"/>
                  </a:moveTo>
                  <a:lnTo>
                    <a:pt x="0" y="490220"/>
                  </a:lnTo>
                  <a:lnTo>
                    <a:pt x="0" y="495300"/>
                  </a:lnTo>
                  <a:lnTo>
                    <a:pt x="7620" y="495300"/>
                  </a:lnTo>
                  <a:lnTo>
                    <a:pt x="7620" y="490220"/>
                  </a:lnTo>
                  <a:close/>
                </a:path>
                <a:path w="7620" h="579120">
                  <a:moveTo>
                    <a:pt x="7620" y="483870"/>
                  </a:moveTo>
                  <a:lnTo>
                    <a:pt x="0" y="483870"/>
                  </a:lnTo>
                  <a:lnTo>
                    <a:pt x="0" y="488950"/>
                  </a:lnTo>
                  <a:lnTo>
                    <a:pt x="7620" y="488950"/>
                  </a:lnTo>
                  <a:lnTo>
                    <a:pt x="7620" y="483870"/>
                  </a:lnTo>
                  <a:close/>
                </a:path>
                <a:path w="7620" h="579120">
                  <a:moveTo>
                    <a:pt x="7620" y="477520"/>
                  </a:moveTo>
                  <a:lnTo>
                    <a:pt x="0" y="477520"/>
                  </a:lnTo>
                  <a:lnTo>
                    <a:pt x="0" y="482600"/>
                  </a:lnTo>
                  <a:lnTo>
                    <a:pt x="7620" y="482600"/>
                  </a:lnTo>
                  <a:lnTo>
                    <a:pt x="7620" y="477520"/>
                  </a:lnTo>
                  <a:close/>
                </a:path>
                <a:path w="7620" h="579120">
                  <a:moveTo>
                    <a:pt x="7620" y="471170"/>
                  </a:moveTo>
                  <a:lnTo>
                    <a:pt x="0" y="471170"/>
                  </a:lnTo>
                  <a:lnTo>
                    <a:pt x="0" y="476250"/>
                  </a:lnTo>
                  <a:lnTo>
                    <a:pt x="7620" y="476250"/>
                  </a:lnTo>
                  <a:lnTo>
                    <a:pt x="7620" y="471170"/>
                  </a:lnTo>
                  <a:close/>
                </a:path>
                <a:path w="7620" h="579120">
                  <a:moveTo>
                    <a:pt x="7620" y="464820"/>
                  </a:moveTo>
                  <a:lnTo>
                    <a:pt x="0" y="464820"/>
                  </a:lnTo>
                  <a:lnTo>
                    <a:pt x="0" y="469900"/>
                  </a:lnTo>
                  <a:lnTo>
                    <a:pt x="7620" y="469900"/>
                  </a:lnTo>
                  <a:lnTo>
                    <a:pt x="7620" y="464820"/>
                  </a:lnTo>
                  <a:close/>
                </a:path>
                <a:path w="7620" h="579120">
                  <a:moveTo>
                    <a:pt x="7620" y="458470"/>
                  </a:moveTo>
                  <a:lnTo>
                    <a:pt x="0" y="458470"/>
                  </a:lnTo>
                  <a:lnTo>
                    <a:pt x="0" y="463550"/>
                  </a:lnTo>
                  <a:lnTo>
                    <a:pt x="7620" y="463550"/>
                  </a:lnTo>
                  <a:lnTo>
                    <a:pt x="7620" y="458470"/>
                  </a:lnTo>
                  <a:close/>
                </a:path>
                <a:path w="7620" h="579120">
                  <a:moveTo>
                    <a:pt x="7620" y="452120"/>
                  </a:moveTo>
                  <a:lnTo>
                    <a:pt x="0" y="452120"/>
                  </a:lnTo>
                  <a:lnTo>
                    <a:pt x="0" y="457200"/>
                  </a:lnTo>
                  <a:lnTo>
                    <a:pt x="7620" y="457200"/>
                  </a:lnTo>
                  <a:lnTo>
                    <a:pt x="7620" y="452120"/>
                  </a:lnTo>
                  <a:close/>
                </a:path>
                <a:path w="7620" h="579120">
                  <a:moveTo>
                    <a:pt x="7620" y="445770"/>
                  </a:moveTo>
                  <a:lnTo>
                    <a:pt x="0" y="445770"/>
                  </a:lnTo>
                  <a:lnTo>
                    <a:pt x="0" y="450850"/>
                  </a:lnTo>
                  <a:lnTo>
                    <a:pt x="7620" y="450850"/>
                  </a:lnTo>
                  <a:lnTo>
                    <a:pt x="7620" y="445770"/>
                  </a:lnTo>
                  <a:close/>
                </a:path>
                <a:path w="7620" h="579120">
                  <a:moveTo>
                    <a:pt x="7620" y="439420"/>
                  </a:moveTo>
                  <a:lnTo>
                    <a:pt x="0" y="439420"/>
                  </a:lnTo>
                  <a:lnTo>
                    <a:pt x="0" y="444500"/>
                  </a:lnTo>
                  <a:lnTo>
                    <a:pt x="7620" y="444500"/>
                  </a:lnTo>
                  <a:lnTo>
                    <a:pt x="7620" y="439420"/>
                  </a:lnTo>
                  <a:close/>
                </a:path>
                <a:path w="7620" h="579120">
                  <a:moveTo>
                    <a:pt x="7620" y="433070"/>
                  </a:moveTo>
                  <a:lnTo>
                    <a:pt x="0" y="433070"/>
                  </a:lnTo>
                  <a:lnTo>
                    <a:pt x="0" y="438150"/>
                  </a:lnTo>
                  <a:lnTo>
                    <a:pt x="7620" y="438150"/>
                  </a:lnTo>
                  <a:lnTo>
                    <a:pt x="7620" y="433070"/>
                  </a:lnTo>
                  <a:close/>
                </a:path>
                <a:path w="7620" h="579120">
                  <a:moveTo>
                    <a:pt x="7620" y="426720"/>
                  </a:moveTo>
                  <a:lnTo>
                    <a:pt x="0" y="426720"/>
                  </a:lnTo>
                  <a:lnTo>
                    <a:pt x="0" y="431800"/>
                  </a:lnTo>
                  <a:lnTo>
                    <a:pt x="7620" y="431800"/>
                  </a:lnTo>
                  <a:lnTo>
                    <a:pt x="7620" y="426720"/>
                  </a:lnTo>
                  <a:close/>
                </a:path>
                <a:path w="7620" h="579120">
                  <a:moveTo>
                    <a:pt x="7620" y="420370"/>
                  </a:moveTo>
                  <a:lnTo>
                    <a:pt x="0" y="420370"/>
                  </a:lnTo>
                  <a:lnTo>
                    <a:pt x="0" y="425450"/>
                  </a:lnTo>
                  <a:lnTo>
                    <a:pt x="7620" y="425450"/>
                  </a:lnTo>
                  <a:lnTo>
                    <a:pt x="7620" y="420370"/>
                  </a:lnTo>
                  <a:close/>
                </a:path>
                <a:path w="7620" h="579120">
                  <a:moveTo>
                    <a:pt x="7620" y="414020"/>
                  </a:moveTo>
                  <a:lnTo>
                    <a:pt x="0" y="414020"/>
                  </a:lnTo>
                  <a:lnTo>
                    <a:pt x="0" y="419100"/>
                  </a:lnTo>
                  <a:lnTo>
                    <a:pt x="7620" y="419100"/>
                  </a:lnTo>
                  <a:lnTo>
                    <a:pt x="7620" y="414020"/>
                  </a:lnTo>
                  <a:close/>
                </a:path>
                <a:path w="7620" h="579120">
                  <a:moveTo>
                    <a:pt x="7620" y="407670"/>
                  </a:moveTo>
                  <a:lnTo>
                    <a:pt x="0" y="407670"/>
                  </a:lnTo>
                  <a:lnTo>
                    <a:pt x="0" y="412750"/>
                  </a:lnTo>
                  <a:lnTo>
                    <a:pt x="7620" y="412750"/>
                  </a:lnTo>
                  <a:lnTo>
                    <a:pt x="7620" y="407670"/>
                  </a:lnTo>
                  <a:close/>
                </a:path>
                <a:path w="7620" h="579120">
                  <a:moveTo>
                    <a:pt x="7620" y="401320"/>
                  </a:moveTo>
                  <a:lnTo>
                    <a:pt x="0" y="401320"/>
                  </a:lnTo>
                  <a:lnTo>
                    <a:pt x="0" y="406400"/>
                  </a:lnTo>
                  <a:lnTo>
                    <a:pt x="7620" y="406400"/>
                  </a:lnTo>
                  <a:lnTo>
                    <a:pt x="7620" y="401320"/>
                  </a:lnTo>
                  <a:close/>
                </a:path>
                <a:path w="7620" h="579120">
                  <a:moveTo>
                    <a:pt x="7620" y="394970"/>
                  </a:moveTo>
                  <a:lnTo>
                    <a:pt x="0" y="394970"/>
                  </a:lnTo>
                  <a:lnTo>
                    <a:pt x="0" y="400050"/>
                  </a:lnTo>
                  <a:lnTo>
                    <a:pt x="7620" y="400050"/>
                  </a:lnTo>
                  <a:lnTo>
                    <a:pt x="7620" y="394970"/>
                  </a:lnTo>
                  <a:close/>
                </a:path>
                <a:path w="7620" h="579120">
                  <a:moveTo>
                    <a:pt x="7620" y="388620"/>
                  </a:moveTo>
                  <a:lnTo>
                    <a:pt x="0" y="388620"/>
                  </a:lnTo>
                  <a:lnTo>
                    <a:pt x="0" y="393700"/>
                  </a:lnTo>
                  <a:lnTo>
                    <a:pt x="7620" y="393700"/>
                  </a:lnTo>
                  <a:lnTo>
                    <a:pt x="7620" y="388620"/>
                  </a:lnTo>
                  <a:close/>
                </a:path>
                <a:path w="7620" h="579120">
                  <a:moveTo>
                    <a:pt x="7620" y="382270"/>
                  </a:moveTo>
                  <a:lnTo>
                    <a:pt x="0" y="382270"/>
                  </a:lnTo>
                  <a:lnTo>
                    <a:pt x="0" y="387350"/>
                  </a:lnTo>
                  <a:lnTo>
                    <a:pt x="7620" y="387350"/>
                  </a:lnTo>
                  <a:lnTo>
                    <a:pt x="7620" y="382270"/>
                  </a:lnTo>
                  <a:close/>
                </a:path>
                <a:path w="7620" h="579120">
                  <a:moveTo>
                    <a:pt x="7620" y="375920"/>
                  </a:moveTo>
                  <a:lnTo>
                    <a:pt x="0" y="375920"/>
                  </a:lnTo>
                  <a:lnTo>
                    <a:pt x="0" y="381000"/>
                  </a:lnTo>
                  <a:lnTo>
                    <a:pt x="7620" y="381000"/>
                  </a:lnTo>
                  <a:lnTo>
                    <a:pt x="7620" y="375920"/>
                  </a:lnTo>
                  <a:close/>
                </a:path>
                <a:path w="7620" h="579120">
                  <a:moveTo>
                    <a:pt x="7620" y="369570"/>
                  </a:moveTo>
                  <a:lnTo>
                    <a:pt x="0" y="369570"/>
                  </a:lnTo>
                  <a:lnTo>
                    <a:pt x="0" y="374650"/>
                  </a:lnTo>
                  <a:lnTo>
                    <a:pt x="7620" y="374650"/>
                  </a:lnTo>
                  <a:lnTo>
                    <a:pt x="7620" y="369570"/>
                  </a:lnTo>
                  <a:close/>
                </a:path>
                <a:path w="7620" h="579120">
                  <a:moveTo>
                    <a:pt x="7620" y="363220"/>
                  </a:moveTo>
                  <a:lnTo>
                    <a:pt x="0" y="363220"/>
                  </a:lnTo>
                  <a:lnTo>
                    <a:pt x="0" y="368300"/>
                  </a:lnTo>
                  <a:lnTo>
                    <a:pt x="7620" y="368300"/>
                  </a:lnTo>
                  <a:lnTo>
                    <a:pt x="7620" y="363220"/>
                  </a:lnTo>
                  <a:close/>
                </a:path>
                <a:path w="7620" h="579120">
                  <a:moveTo>
                    <a:pt x="7620" y="356870"/>
                  </a:moveTo>
                  <a:lnTo>
                    <a:pt x="0" y="356870"/>
                  </a:lnTo>
                  <a:lnTo>
                    <a:pt x="0" y="361950"/>
                  </a:lnTo>
                  <a:lnTo>
                    <a:pt x="7620" y="361950"/>
                  </a:lnTo>
                  <a:lnTo>
                    <a:pt x="7620" y="356870"/>
                  </a:lnTo>
                  <a:close/>
                </a:path>
                <a:path w="7620" h="579120">
                  <a:moveTo>
                    <a:pt x="7620" y="350520"/>
                  </a:moveTo>
                  <a:lnTo>
                    <a:pt x="0" y="350520"/>
                  </a:lnTo>
                  <a:lnTo>
                    <a:pt x="0" y="355600"/>
                  </a:lnTo>
                  <a:lnTo>
                    <a:pt x="7620" y="355600"/>
                  </a:lnTo>
                  <a:lnTo>
                    <a:pt x="7620" y="350520"/>
                  </a:lnTo>
                  <a:close/>
                </a:path>
                <a:path w="7620" h="579120">
                  <a:moveTo>
                    <a:pt x="7620" y="344170"/>
                  </a:moveTo>
                  <a:lnTo>
                    <a:pt x="0" y="344170"/>
                  </a:lnTo>
                  <a:lnTo>
                    <a:pt x="0" y="349250"/>
                  </a:lnTo>
                  <a:lnTo>
                    <a:pt x="7620" y="349250"/>
                  </a:lnTo>
                  <a:lnTo>
                    <a:pt x="7620" y="344170"/>
                  </a:lnTo>
                  <a:close/>
                </a:path>
                <a:path w="7620" h="579120">
                  <a:moveTo>
                    <a:pt x="7620" y="337820"/>
                  </a:moveTo>
                  <a:lnTo>
                    <a:pt x="0" y="337820"/>
                  </a:lnTo>
                  <a:lnTo>
                    <a:pt x="0" y="342900"/>
                  </a:lnTo>
                  <a:lnTo>
                    <a:pt x="7620" y="342900"/>
                  </a:lnTo>
                  <a:lnTo>
                    <a:pt x="7620" y="337820"/>
                  </a:lnTo>
                  <a:close/>
                </a:path>
                <a:path w="7620" h="579120">
                  <a:moveTo>
                    <a:pt x="7620" y="331470"/>
                  </a:moveTo>
                  <a:lnTo>
                    <a:pt x="0" y="331470"/>
                  </a:lnTo>
                  <a:lnTo>
                    <a:pt x="0" y="336550"/>
                  </a:lnTo>
                  <a:lnTo>
                    <a:pt x="7620" y="336550"/>
                  </a:lnTo>
                  <a:lnTo>
                    <a:pt x="7620" y="331470"/>
                  </a:lnTo>
                  <a:close/>
                </a:path>
                <a:path w="7620" h="579120">
                  <a:moveTo>
                    <a:pt x="7620" y="325120"/>
                  </a:moveTo>
                  <a:lnTo>
                    <a:pt x="0" y="325120"/>
                  </a:lnTo>
                  <a:lnTo>
                    <a:pt x="0" y="330200"/>
                  </a:lnTo>
                  <a:lnTo>
                    <a:pt x="7620" y="330200"/>
                  </a:lnTo>
                  <a:lnTo>
                    <a:pt x="7620" y="325120"/>
                  </a:lnTo>
                  <a:close/>
                </a:path>
                <a:path w="7620" h="579120">
                  <a:moveTo>
                    <a:pt x="7620" y="318770"/>
                  </a:moveTo>
                  <a:lnTo>
                    <a:pt x="0" y="318770"/>
                  </a:lnTo>
                  <a:lnTo>
                    <a:pt x="0" y="323850"/>
                  </a:lnTo>
                  <a:lnTo>
                    <a:pt x="7620" y="323850"/>
                  </a:lnTo>
                  <a:lnTo>
                    <a:pt x="7620" y="318770"/>
                  </a:lnTo>
                  <a:close/>
                </a:path>
                <a:path w="7620" h="579120">
                  <a:moveTo>
                    <a:pt x="7620" y="312420"/>
                  </a:moveTo>
                  <a:lnTo>
                    <a:pt x="0" y="312420"/>
                  </a:lnTo>
                  <a:lnTo>
                    <a:pt x="0" y="317500"/>
                  </a:lnTo>
                  <a:lnTo>
                    <a:pt x="7620" y="317500"/>
                  </a:lnTo>
                  <a:lnTo>
                    <a:pt x="7620" y="312420"/>
                  </a:lnTo>
                  <a:close/>
                </a:path>
                <a:path w="7620" h="579120">
                  <a:moveTo>
                    <a:pt x="7620" y="306070"/>
                  </a:moveTo>
                  <a:lnTo>
                    <a:pt x="0" y="306070"/>
                  </a:lnTo>
                  <a:lnTo>
                    <a:pt x="0" y="311150"/>
                  </a:lnTo>
                  <a:lnTo>
                    <a:pt x="7620" y="311150"/>
                  </a:lnTo>
                  <a:lnTo>
                    <a:pt x="7620" y="306070"/>
                  </a:lnTo>
                  <a:close/>
                </a:path>
                <a:path w="7620" h="579120">
                  <a:moveTo>
                    <a:pt x="7620" y="299720"/>
                  </a:moveTo>
                  <a:lnTo>
                    <a:pt x="0" y="299720"/>
                  </a:lnTo>
                  <a:lnTo>
                    <a:pt x="0" y="304800"/>
                  </a:lnTo>
                  <a:lnTo>
                    <a:pt x="7620" y="304800"/>
                  </a:lnTo>
                  <a:lnTo>
                    <a:pt x="7620" y="299720"/>
                  </a:lnTo>
                  <a:close/>
                </a:path>
                <a:path w="7620" h="579120">
                  <a:moveTo>
                    <a:pt x="7620" y="293370"/>
                  </a:moveTo>
                  <a:lnTo>
                    <a:pt x="0" y="293370"/>
                  </a:lnTo>
                  <a:lnTo>
                    <a:pt x="0" y="298450"/>
                  </a:lnTo>
                  <a:lnTo>
                    <a:pt x="7620" y="298450"/>
                  </a:lnTo>
                  <a:lnTo>
                    <a:pt x="7620" y="293370"/>
                  </a:lnTo>
                  <a:close/>
                </a:path>
                <a:path w="7620" h="579120">
                  <a:moveTo>
                    <a:pt x="7620" y="287020"/>
                  </a:moveTo>
                  <a:lnTo>
                    <a:pt x="0" y="287020"/>
                  </a:lnTo>
                  <a:lnTo>
                    <a:pt x="0" y="292100"/>
                  </a:lnTo>
                  <a:lnTo>
                    <a:pt x="7620" y="292100"/>
                  </a:lnTo>
                  <a:lnTo>
                    <a:pt x="7620" y="287020"/>
                  </a:lnTo>
                  <a:close/>
                </a:path>
                <a:path w="7620" h="579120">
                  <a:moveTo>
                    <a:pt x="7620" y="280670"/>
                  </a:moveTo>
                  <a:lnTo>
                    <a:pt x="0" y="280670"/>
                  </a:lnTo>
                  <a:lnTo>
                    <a:pt x="0" y="285750"/>
                  </a:lnTo>
                  <a:lnTo>
                    <a:pt x="7620" y="285750"/>
                  </a:lnTo>
                  <a:lnTo>
                    <a:pt x="7620" y="280670"/>
                  </a:lnTo>
                  <a:close/>
                </a:path>
                <a:path w="7620" h="579120">
                  <a:moveTo>
                    <a:pt x="7620" y="274320"/>
                  </a:moveTo>
                  <a:lnTo>
                    <a:pt x="0" y="274320"/>
                  </a:lnTo>
                  <a:lnTo>
                    <a:pt x="0" y="279400"/>
                  </a:lnTo>
                  <a:lnTo>
                    <a:pt x="7620" y="279400"/>
                  </a:lnTo>
                  <a:lnTo>
                    <a:pt x="7620" y="274320"/>
                  </a:lnTo>
                  <a:close/>
                </a:path>
                <a:path w="7620" h="579120">
                  <a:moveTo>
                    <a:pt x="7620" y="267970"/>
                  </a:moveTo>
                  <a:lnTo>
                    <a:pt x="0" y="267970"/>
                  </a:lnTo>
                  <a:lnTo>
                    <a:pt x="0" y="273050"/>
                  </a:lnTo>
                  <a:lnTo>
                    <a:pt x="7620" y="273050"/>
                  </a:lnTo>
                  <a:lnTo>
                    <a:pt x="7620" y="267970"/>
                  </a:lnTo>
                  <a:close/>
                </a:path>
                <a:path w="7620" h="579120">
                  <a:moveTo>
                    <a:pt x="7620" y="261620"/>
                  </a:moveTo>
                  <a:lnTo>
                    <a:pt x="0" y="261620"/>
                  </a:lnTo>
                  <a:lnTo>
                    <a:pt x="0" y="266700"/>
                  </a:lnTo>
                  <a:lnTo>
                    <a:pt x="7620" y="266700"/>
                  </a:lnTo>
                  <a:lnTo>
                    <a:pt x="7620" y="261620"/>
                  </a:lnTo>
                  <a:close/>
                </a:path>
                <a:path w="7620" h="579120">
                  <a:moveTo>
                    <a:pt x="7620" y="255270"/>
                  </a:moveTo>
                  <a:lnTo>
                    <a:pt x="0" y="255270"/>
                  </a:lnTo>
                  <a:lnTo>
                    <a:pt x="0" y="260350"/>
                  </a:lnTo>
                  <a:lnTo>
                    <a:pt x="7620" y="260350"/>
                  </a:lnTo>
                  <a:lnTo>
                    <a:pt x="7620" y="255270"/>
                  </a:lnTo>
                  <a:close/>
                </a:path>
                <a:path w="7620" h="579120">
                  <a:moveTo>
                    <a:pt x="6350" y="248920"/>
                  </a:moveTo>
                  <a:lnTo>
                    <a:pt x="0" y="248920"/>
                  </a:lnTo>
                  <a:lnTo>
                    <a:pt x="0" y="254000"/>
                  </a:lnTo>
                  <a:lnTo>
                    <a:pt x="7620" y="254000"/>
                  </a:lnTo>
                  <a:lnTo>
                    <a:pt x="7620" y="250190"/>
                  </a:lnTo>
                  <a:lnTo>
                    <a:pt x="6350" y="250190"/>
                  </a:lnTo>
                  <a:lnTo>
                    <a:pt x="6350" y="248920"/>
                  </a:lnTo>
                  <a:close/>
                </a:path>
                <a:path w="7620" h="579120">
                  <a:moveTo>
                    <a:pt x="5079" y="247650"/>
                  </a:moveTo>
                  <a:lnTo>
                    <a:pt x="3810" y="247650"/>
                  </a:lnTo>
                  <a:lnTo>
                    <a:pt x="3810" y="248920"/>
                  </a:lnTo>
                  <a:lnTo>
                    <a:pt x="5079" y="248920"/>
                  </a:lnTo>
                  <a:lnTo>
                    <a:pt x="5079" y="247650"/>
                  </a:lnTo>
                  <a:close/>
                </a:path>
                <a:path w="7620" h="579120">
                  <a:moveTo>
                    <a:pt x="1270" y="245110"/>
                  </a:moveTo>
                  <a:lnTo>
                    <a:pt x="0" y="245110"/>
                  </a:lnTo>
                  <a:lnTo>
                    <a:pt x="0" y="247650"/>
                  </a:lnTo>
                  <a:lnTo>
                    <a:pt x="3810" y="247650"/>
                  </a:lnTo>
                  <a:lnTo>
                    <a:pt x="3810" y="246380"/>
                  </a:lnTo>
                  <a:lnTo>
                    <a:pt x="1270" y="246380"/>
                  </a:lnTo>
                  <a:lnTo>
                    <a:pt x="1270" y="245110"/>
                  </a:lnTo>
                  <a:close/>
                </a:path>
              </a:pathLst>
            </a:custGeom>
            <a:solidFill>
              <a:srgbClr val="8300ED"/>
            </a:solidFill>
          </p:spPr>
          <p:txBody>
            <a:bodyPr bIns="0" lIns="0" rIns="0" rtlCol="0" tIns="0" wrap="square"/>
            <a:p/>
          </p:txBody>
        </p:sp>
        <p:sp>
          <p:nvSpPr>
            <p:cNvPr id="1051141" name="object 2458"/>
            <p:cNvSpPr/>
            <p:nvPr/>
          </p:nvSpPr>
          <p:spPr>
            <a:xfrm>
              <a:off x="7526019" y="5862320"/>
              <a:ext cx="7620" cy="591820"/>
            </a:xfrm>
            <a:custGeom>
              <a:avLst/>
              <a:ahLst/>
              <a:rect l="l" t="t" r="r" b="b"/>
              <a:pathLst>
                <a:path w="7620" h="591820">
                  <a:moveTo>
                    <a:pt x="1270" y="0"/>
                  </a:moveTo>
                  <a:lnTo>
                    <a:pt x="0" y="0"/>
                  </a:lnTo>
                  <a:lnTo>
                    <a:pt x="0" y="2539"/>
                  </a:lnTo>
                  <a:lnTo>
                    <a:pt x="2540" y="2539"/>
                  </a:lnTo>
                  <a:lnTo>
                    <a:pt x="2540" y="1269"/>
                  </a:lnTo>
                  <a:lnTo>
                    <a:pt x="1270" y="1269"/>
                  </a:lnTo>
                  <a:lnTo>
                    <a:pt x="1270" y="0"/>
                  </a:lnTo>
                  <a:close/>
                </a:path>
                <a:path w="7620" h="591820">
                  <a:moveTo>
                    <a:pt x="3809" y="2539"/>
                  </a:moveTo>
                  <a:lnTo>
                    <a:pt x="0" y="2539"/>
                  </a:lnTo>
                  <a:lnTo>
                    <a:pt x="0" y="6349"/>
                  </a:lnTo>
                  <a:lnTo>
                    <a:pt x="6349" y="6349"/>
                  </a:lnTo>
                  <a:lnTo>
                    <a:pt x="6349" y="5079"/>
                  </a:lnTo>
                  <a:lnTo>
                    <a:pt x="5079" y="5079"/>
                  </a:lnTo>
                  <a:lnTo>
                    <a:pt x="5079" y="3809"/>
                  </a:lnTo>
                  <a:lnTo>
                    <a:pt x="3809" y="3809"/>
                  </a:lnTo>
                  <a:lnTo>
                    <a:pt x="3809" y="2539"/>
                  </a:lnTo>
                  <a:close/>
                </a:path>
                <a:path w="7620" h="591820">
                  <a:moveTo>
                    <a:pt x="7620" y="6349"/>
                  </a:moveTo>
                  <a:lnTo>
                    <a:pt x="0" y="6349"/>
                  </a:lnTo>
                  <a:lnTo>
                    <a:pt x="0" y="8889"/>
                  </a:lnTo>
                  <a:lnTo>
                    <a:pt x="7620" y="8889"/>
                  </a:lnTo>
                  <a:lnTo>
                    <a:pt x="7620" y="6349"/>
                  </a:lnTo>
                  <a:close/>
                </a:path>
                <a:path w="7620" h="591820">
                  <a:moveTo>
                    <a:pt x="7620" y="8889"/>
                  </a:moveTo>
                  <a:lnTo>
                    <a:pt x="0" y="8889"/>
                  </a:lnTo>
                  <a:lnTo>
                    <a:pt x="0" y="12699"/>
                  </a:lnTo>
                  <a:lnTo>
                    <a:pt x="7620" y="12699"/>
                  </a:lnTo>
                  <a:lnTo>
                    <a:pt x="7620" y="8889"/>
                  </a:lnTo>
                  <a:close/>
                </a:path>
                <a:path w="7620" h="591820">
                  <a:moveTo>
                    <a:pt x="7620" y="12699"/>
                  </a:moveTo>
                  <a:lnTo>
                    <a:pt x="0" y="12699"/>
                  </a:lnTo>
                  <a:lnTo>
                    <a:pt x="0" y="15239"/>
                  </a:lnTo>
                  <a:lnTo>
                    <a:pt x="7620" y="15239"/>
                  </a:lnTo>
                  <a:lnTo>
                    <a:pt x="7620" y="12699"/>
                  </a:lnTo>
                  <a:close/>
                </a:path>
                <a:path w="7620" h="591820">
                  <a:moveTo>
                    <a:pt x="7620" y="15239"/>
                  </a:moveTo>
                  <a:lnTo>
                    <a:pt x="0" y="15239"/>
                  </a:lnTo>
                  <a:lnTo>
                    <a:pt x="0" y="19049"/>
                  </a:lnTo>
                  <a:lnTo>
                    <a:pt x="7620" y="19049"/>
                  </a:lnTo>
                  <a:lnTo>
                    <a:pt x="7620" y="15239"/>
                  </a:lnTo>
                  <a:close/>
                </a:path>
                <a:path w="7620" h="591820">
                  <a:moveTo>
                    <a:pt x="7620" y="19049"/>
                  </a:moveTo>
                  <a:lnTo>
                    <a:pt x="0" y="19049"/>
                  </a:lnTo>
                  <a:lnTo>
                    <a:pt x="0" y="21589"/>
                  </a:lnTo>
                  <a:lnTo>
                    <a:pt x="7620" y="21589"/>
                  </a:lnTo>
                  <a:lnTo>
                    <a:pt x="7620" y="19049"/>
                  </a:lnTo>
                  <a:close/>
                </a:path>
                <a:path w="7620" h="591820">
                  <a:moveTo>
                    <a:pt x="7620" y="21589"/>
                  </a:moveTo>
                  <a:lnTo>
                    <a:pt x="0" y="21589"/>
                  </a:lnTo>
                  <a:lnTo>
                    <a:pt x="0" y="25399"/>
                  </a:lnTo>
                  <a:lnTo>
                    <a:pt x="7620" y="25399"/>
                  </a:lnTo>
                  <a:lnTo>
                    <a:pt x="7620" y="21589"/>
                  </a:lnTo>
                  <a:close/>
                </a:path>
                <a:path w="7620" h="591820">
                  <a:moveTo>
                    <a:pt x="7620" y="25399"/>
                  </a:moveTo>
                  <a:lnTo>
                    <a:pt x="0" y="25399"/>
                  </a:lnTo>
                  <a:lnTo>
                    <a:pt x="0" y="31749"/>
                  </a:lnTo>
                  <a:lnTo>
                    <a:pt x="7620" y="31749"/>
                  </a:lnTo>
                  <a:lnTo>
                    <a:pt x="7620" y="25399"/>
                  </a:lnTo>
                  <a:close/>
                </a:path>
                <a:path w="7620" h="591820">
                  <a:moveTo>
                    <a:pt x="7620" y="31749"/>
                  </a:moveTo>
                  <a:lnTo>
                    <a:pt x="0" y="31749"/>
                  </a:lnTo>
                  <a:lnTo>
                    <a:pt x="0" y="34289"/>
                  </a:lnTo>
                  <a:lnTo>
                    <a:pt x="7620" y="34289"/>
                  </a:lnTo>
                  <a:lnTo>
                    <a:pt x="7620" y="31749"/>
                  </a:lnTo>
                  <a:close/>
                </a:path>
                <a:path w="7620" h="591820">
                  <a:moveTo>
                    <a:pt x="7620" y="34289"/>
                  </a:moveTo>
                  <a:lnTo>
                    <a:pt x="0" y="34289"/>
                  </a:lnTo>
                  <a:lnTo>
                    <a:pt x="0" y="46989"/>
                  </a:lnTo>
                  <a:lnTo>
                    <a:pt x="7620" y="46989"/>
                  </a:lnTo>
                  <a:lnTo>
                    <a:pt x="7620" y="34289"/>
                  </a:lnTo>
                  <a:close/>
                </a:path>
                <a:path w="7620" h="591820">
                  <a:moveTo>
                    <a:pt x="7620" y="46989"/>
                  </a:moveTo>
                  <a:lnTo>
                    <a:pt x="0" y="46989"/>
                  </a:lnTo>
                  <a:lnTo>
                    <a:pt x="0" y="53339"/>
                  </a:lnTo>
                  <a:lnTo>
                    <a:pt x="7620" y="53339"/>
                  </a:lnTo>
                  <a:lnTo>
                    <a:pt x="7620" y="46989"/>
                  </a:lnTo>
                  <a:close/>
                </a:path>
                <a:path w="7620" h="591820">
                  <a:moveTo>
                    <a:pt x="7620" y="53339"/>
                  </a:moveTo>
                  <a:lnTo>
                    <a:pt x="0" y="53339"/>
                  </a:lnTo>
                  <a:lnTo>
                    <a:pt x="0" y="57149"/>
                  </a:lnTo>
                  <a:lnTo>
                    <a:pt x="7620" y="57149"/>
                  </a:lnTo>
                  <a:lnTo>
                    <a:pt x="7620" y="53339"/>
                  </a:lnTo>
                  <a:close/>
                </a:path>
                <a:path w="7620" h="591820">
                  <a:moveTo>
                    <a:pt x="7620" y="57149"/>
                  </a:moveTo>
                  <a:lnTo>
                    <a:pt x="0" y="57149"/>
                  </a:lnTo>
                  <a:lnTo>
                    <a:pt x="0" y="59689"/>
                  </a:lnTo>
                  <a:lnTo>
                    <a:pt x="7620" y="59689"/>
                  </a:lnTo>
                  <a:lnTo>
                    <a:pt x="7620" y="57149"/>
                  </a:lnTo>
                  <a:close/>
                </a:path>
                <a:path w="7620" h="591820">
                  <a:moveTo>
                    <a:pt x="7620" y="59689"/>
                  </a:moveTo>
                  <a:lnTo>
                    <a:pt x="0" y="59689"/>
                  </a:lnTo>
                  <a:lnTo>
                    <a:pt x="0" y="63499"/>
                  </a:lnTo>
                  <a:lnTo>
                    <a:pt x="7620" y="63499"/>
                  </a:lnTo>
                  <a:lnTo>
                    <a:pt x="7620" y="59689"/>
                  </a:lnTo>
                  <a:close/>
                </a:path>
                <a:path w="7620" h="591820">
                  <a:moveTo>
                    <a:pt x="7620" y="63499"/>
                  </a:moveTo>
                  <a:lnTo>
                    <a:pt x="0" y="63499"/>
                  </a:lnTo>
                  <a:lnTo>
                    <a:pt x="0" y="66039"/>
                  </a:lnTo>
                  <a:lnTo>
                    <a:pt x="7620" y="66039"/>
                  </a:lnTo>
                  <a:lnTo>
                    <a:pt x="7620" y="63499"/>
                  </a:lnTo>
                  <a:close/>
                </a:path>
                <a:path w="7620" h="591820">
                  <a:moveTo>
                    <a:pt x="7620" y="66040"/>
                  </a:moveTo>
                  <a:lnTo>
                    <a:pt x="0" y="66040"/>
                  </a:lnTo>
                  <a:lnTo>
                    <a:pt x="0" y="69849"/>
                  </a:lnTo>
                  <a:lnTo>
                    <a:pt x="7620" y="69849"/>
                  </a:lnTo>
                  <a:lnTo>
                    <a:pt x="7620" y="66040"/>
                  </a:lnTo>
                  <a:close/>
                </a:path>
                <a:path w="7620" h="591820">
                  <a:moveTo>
                    <a:pt x="7620" y="69849"/>
                  </a:moveTo>
                  <a:lnTo>
                    <a:pt x="0" y="69849"/>
                  </a:lnTo>
                  <a:lnTo>
                    <a:pt x="0" y="76199"/>
                  </a:lnTo>
                  <a:lnTo>
                    <a:pt x="7620" y="76199"/>
                  </a:lnTo>
                  <a:lnTo>
                    <a:pt x="7620" y="69849"/>
                  </a:lnTo>
                  <a:close/>
                </a:path>
                <a:path w="7620" h="591820">
                  <a:moveTo>
                    <a:pt x="7620" y="76199"/>
                  </a:moveTo>
                  <a:lnTo>
                    <a:pt x="0" y="76199"/>
                  </a:lnTo>
                  <a:lnTo>
                    <a:pt x="0" y="78739"/>
                  </a:lnTo>
                  <a:lnTo>
                    <a:pt x="7620" y="78739"/>
                  </a:lnTo>
                  <a:lnTo>
                    <a:pt x="7620" y="76199"/>
                  </a:lnTo>
                  <a:close/>
                </a:path>
                <a:path w="7620" h="591820">
                  <a:moveTo>
                    <a:pt x="7620" y="78739"/>
                  </a:moveTo>
                  <a:lnTo>
                    <a:pt x="0" y="78739"/>
                  </a:lnTo>
                  <a:lnTo>
                    <a:pt x="0" y="82549"/>
                  </a:lnTo>
                  <a:lnTo>
                    <a:pt x="7620" y="82549"/>
                  </a:lnTo>
                  <a:lnTo>
                    <a:pt x="7620" y="78739"/>
                  </a:lnTo>
                  <a:close/>
                </a:path>
                <a:path w="7620" h="591820">
                  <a:moveTo>
                    <a:pt x="7620" y="82549"/>
                  </a:moveTo>
                  <a:lnTo>
                    <a:pt x="0" y="82549"/>
                  </a:lnTo>
                  <a:lnTo>
                    <a:pt x="0" y="85089"/>
                  </a:lnTo>
                  <a:lnTo>
                    <a:pt x="7620" y="85089"/>
                  </a:lnTo>
                  <a:lnTo>
                    <a:pt x="7620" y="82549"/>
                  </a:lnTo>
                  <a:close/>
                </a:path>
                <a:path w="7620" h="591820">
                  <a:moveTo>
                    <a:pt x="7620" y="85089"/>
                  </a:moveTo>
                  <a:lnTo>
                    <a:pt x="0" y="85089"/>
                  </a:lnTo>
                  <a:lnTo>
                    <a:pt x="0" y="88899"/>
                  </a:lnTo>
                  <a:lnTo>
                    <a:pt x="7620" y="88899"/>
                  </a:lnTo>
                  <a:lnTo>
                    <a:pt x="7620" y="85089"/>
                  </a:lnTo>
                  <a:close/>
                </a:path>
                <a:path w="7620" h="591820">
                  <a:moveTo>
                    <a:pt x="7620" y="88899"/>
                  </a:moveTo>
                  <a:lnTo>
                    <a:pt x="0" y="88899"/>
                  </a:lnTo>
                  <a:lnTo>
                    <a:pt x="0" y="91439"/>
                  </a:lnTo>
                  <a:lnTo>
                    <a:pt x="7620" y="91439"/>
                  </a:lnTo>
                  <a:lnTo>
                    <a:pt x="7620" y="88899"/>
                  </a:lnTo>
                  <a:close/>
                </a:path>
                <a:path w="7620" h="591820">
                  <a:moveTo>
                    <a:pt x="7620" y="91439"/>
                  </a:moveTo>
                  <a:lnTo>
                    <a:pt x="0" y="91439"/>
                  </a:lnTo>
                  <a:lnTo>
                    <a:pt x="0" y="95249"/>
                  </a:lnTo>
                  <a:lnTo>
                    <a:pt x="7620" y="95249"/>
                  </a:lnTo>
                  <a:lnTo>
                    <a:pt x="7620" y="91439"/>
                  </a:lnTo>
                  <a:close/>
                </a:path>
                <a:path w="7620" h="591820">
                  <a:moveTo>
                    <a:pt x="7620" y="95249"/>
                  </a:moveTo>
                  <a:lnTo>
                    <a:pt x="0" y="95249"/>
                  </a:lnTo>
                  <a:lnTo>
                    <a:pt x="0" y="97789"/>
                  </a:lnTo>
                  <a:lnTo>
                    <a:pt x="7620" y="97789"/>
                  </a:lnTo>
                  <a:lnTo>
                    <a:pt x="7620" y="95249"/>
                  </a:lnTo>
                  <a:close/>
                </a:path>
                <a:path w="7620" h="591820">
                  <a:moveTo>
                    <a:pt x="7620" y="97789"/>
                  </a:moveTo>
                  <a:lnTo>
                    <a:pt x="0" y="97789"/>
                  </a:lnTo>
                  <a:lnTo>
                    <a:pt x="0" y="110489"/>
                  </a:lnTo>
                  <a:lnTo>
                    <a:pt x="7620" y="110489"/>
                  </a:lnTo>
                  <a:lnTo>
                    <a:pt x="7620" y="97789"/>
                  </a:lnTo>
                  <a:close/>
                </a:path>
                <a:path w="7620" h="591820">
                  <a:moveTo>
                    <a:pt x="7620" y="110489"/>
                  </a:moveTo>
                  <a:lnTo>
                    <a:pt x="0" y="110489"/>
                  </a:lnTo>
                  <a:lnTo>
                    <a:pt x="0" y="120649"/>
                  </a:lnTo>
                  <a:lnTo>
                    <a:pt x="7620" y="120649"/>
                  </a:lnTo>
                  <a:lnTo>
                    <a:pt x="7620" y="110489"/>
                  </a:lnTo>
                  <a:close/>
                </a:path>
                <a:path w="7620" h="591820">
                  <a:moveTo>
                    <a:pt x="7620" y="120649"/>
                  </a:moveTo>
                  <a:lnTo>
                    <a:pt x="0" y="120649"/>
                  </a:lnTo>
                  <a:lnTo>
                    <a:pt x="0" y="123189"/>
                  </a:lnTo>
                  <a:lnTo>
                    <a:pt x="3809" y="123189"/>
                  </a:lnTo>
                  <a:lnTo>
                    <a:pt x="3809" y="121919"/>
                  </a:lnTo>
                  <a:lnTo>
                    <a:pt x="7620" y="121919"/>
                  </a:lnTo>
                  <a:lnTo>
                    <a:pt x="7620" y="120649"/>
                  </a:lnTo>
                  <a:close/>
                </a:path>
                <a:path w="7620" h="591820">
                  <a:moveTo>
                    <a:pt x="3810" y="590549"/>
                  </a:moveTo>
                  <a:lnTo>
                    <a:pt x="1269" y="590549"/>
                  </a:lnTo>
                  <a:lnTo>
                    <a:pt x="1269" y="591819"/>
                  </a:lnTo>
                  <a:lnTo>
                    <a:pt x="3810" y="591819"/>
                  </a:lnTo>
                  <a:lnTo>
                    <a:pt x="3810" y="590549"/>
                  </a:lnTo>
                  <a:close/>
                </a:path>
                <a:path w="7620" h="591820">
                  <a:moveTo>
                    <a:pt x="6350" y="586739"/>
                  </a:moveTo>
                  <a:lnTo>
                    <a:pt x="0" y="586739"/>
                  </a:lnTo>
                  <a:lnTo>
                    <a:pt x="0" y="590549"/>
                  </a:lnTo>
                  <a:lnTo>
                    <a:pt x="5079" y="590549"/>
                  </a:lnTo>
                  <a:lnTo>
                    <a:pt x="5079" y="588009"/>
                  </a:lnTo>
                  <a:lnTo>
                    <a:pt x="6350" y="588009"/>
                  </a:lnTo>
                  <a:lnTo>
                    <a:pt x="6350" y="586739"/>
                  </a:lnTo>
                  <a:close/>
                </a:path>
                <a:path w="7620" h="591820">
                  <a:moveTo>
                    <a:pt x="7620" y="580389"/>
                  </a:moveTo>
                  <a:lnTo>
                    <a:pt x="0" y="580389"/>
                  </a:lnTo>
                  <a:lnTo>
                    <a:pt x="0" y="585469"/>
                  </a:lnTo>
                  <a:lnTo>
                    <a:pt x="7620" y="585469"/>
                  </a:lnTo>
                  <a:lnTo>
                    <a:pt x="7620" y="580389"/>
                  </a:lnTo>
                  <a:close/>
                </a:path>
                <a:path w="7620" h="591820">
                  <a:moveTo>
                    <a:pt x="7620" y="574039"/>
                  </a:moveTo>
                  <a:lnTo>
                    <a:pt x="0" y="574039"/>
                  </a:lnTo>
                  <a:lnTo>
                    <a:pt x="0" y="579119"/>
                  </a:lnTo>
                  <a:lnTo>
                    <a:pt x="7620" y="579119"/>
                  </a:lnTo>
                  <a:lnTo>
                    <a:pt x="7620" y="574039"/>
                  </a:lnTo>
                  <a:close/>
                </a:path>
                <a:path w="7620" h="591820">
                  <a:moveTo>
                    <a:pt x="7620" y="567689"/>
                  </a:moveTo>
                  <a:lnTo>
                    <a:pt x="0" y="567689"/>
                  </a:lnTo>
                  <a:lnTo>
                    <a:pt x="0" y="572769"/>
                  </a:lnTo>
                  <a:lnTo>
                    <a:pt x="7620" y="572769"/>
                  </a:lnTo>
                  <a:lnTo>
                    <a:pt x="7620" y="567689"/>
                  </a:lnTo>
                  <a:close/>
                </a:path>
                <a:path w="7620" h="591820">
                  <a:moveTo>
                    <a:pt x="7620" y="561339"/>
                  </a:moveTo>
                  <a:lnTo>
                    <a:pt x="0" y="561339"/>
                  </a:lnTo>
                  <a:lnTo>
                    <a:pt x="0" y="566419"/>
                  </a:lnTo>
                  <a:lnTo>
                    <a:pt x="7620" y="566419"/>
                  </a:lnTo>
                  <a:lnTo>
                    <a:pt x="7620" y="561339"/>
                  </a:lnTo>
                  <a:close/>
                </a:path>
                <a:path w="7620" h="591820">
                  <a:moveTo>
                    <a:pt x="7620" y="554989"/>
                  </a:moveTo>
                  <a:lnTo>
                    <a:pt x="0" y="554989"/>
                  </a:lnTo>
                  <a:lnTo>
                    <a:pt x="0" y="560069"/>
                  </a:lnTo>
                  <a:lnTo>
                    <a:pt x="7620" y="560069"/>
                  </a:lnTo>
                  <a:lnTo>
                    <a:pt x="7620" y="554989"/>
                  </a:lnTo>
                  <a:close/>
                </a:path>
                <a:path w="7620" h="591820">
                  <a:moveTo>
                    <a:pt x="7620" y="548639"/>
                  </a:moveTo>
                  <a:lnTo>
                    <a:pt x="0" y="548639"/>
                  </a:lnTo>
                  <a:lnTo>
                    <a:pt x="0" y="553719"/>
                  </a:lnTo>
                  <a:lnTo>
                    <a:pt x="7620" y="553719"/>
                  </a:lnTo>
                  <a:lnTo>
                    <a:pt x="7620" y="548639"/>
                  </a:lnTo>
                  <a:close/>
                </a:path>
                <a:path w="7620" h="591820">
                  <a:moveTo>
                    <a:pt x="7620" y="542289"/>
                  </a:moveTo>
                  <a:lnTo>
                    <a:pt x="0" y="542289"/>
                  </a:lnTo>
                  <a:lnTo>
                    <a:pt x="0" y="547369"/>
                  </a:lnTo>
                  <a:lnTo>
                    <a:pt x="7620" y="547369"/>
                  </a:lnTo>
                  <a:lnTo>
                    <a:pt x="7620" y="542289"/>
                  </a:lnTo>
                  <a:close/>
                </a:path>
                <a:path w="7620" h="591820">
                  <a:moveTo>
                    <a:pt x="7620" y="535939"/>
                  </a:moveTo>
                  <a:lnTo>
                    <a:pt x="0" y="535939"/>
                  </a:lnTo>
                  <a:lnTo>
                    <a:pt x="0" y="541019"/>
                  </a:lnTo>
                  <a:lnTo>
                    <a:pt x="7620" y="541019"/>
                  </a:lnTo>
                  <a:lnTo>
                    <a:pt x="7620" y="535939"/>
                  </a:lnTo>
                  <a:close/>
                </a:path>
                <a:path w="7620" h="591820">
                  <a:moveTo>
                    <a:pt x="7620" y="528319"/>
                  </a:moveTo>
                  <a:lnTo>
                    <a:pt x="0" y="528319"/>
                  </a:lnTo>
                  <a:lnTo>
                    <a:pt x="0" y="534669"/>
                  </a:lnTo>
                  <a:lnTo>
                    <a:pt x="7620" y="534669"/>
                  </a:lnTo>
                  <a:lnTo>
                    <a:pt x="7620" y="528319"/>
                  </a:lnTo>
                  <a:close/>
                </a:path>
                <a:path w="7620" h="591820">
                  <a:moveTo>
                    <a:pt x="7620" y="523239"/>
                  </a:moveTo>
                  <a:lnTo>
                    <a:pt x="0" y="523239"/>
                  </a:lnTo>
                  <a:lnTo>
                    <a:pt x="0" y="527049"/>
                  </a:lnTo>
                  <a:lnTo>
                    <a:pt x="7620" y="527049"/>
                  </a:lnTo>
                  <a:lnTo>
                    <a:pt x="7620" y="523239"/>
                  </a:lnTo>
                  <a:close/>
                </a:path>
                <a:path w="7620" h="591820">
                  <a:moveTo>
                    <a:pt x="7620" y="516889"/>
                  </a:moveTo>
                  <a:lnTo>
                    <a:pt x="0" y="516889"/>
                  </a:lnTo>
                  <a:lnTo>
                    <a:pt x="0" y="521969"/>
                  </a:lnTo>
                  <a:lnTo>
                    <a:pt x="7620" y="521969"/>
                  </a:lnTo>
                  <a:lnTo>
                    <a:pt x="7620" y="516889"/>
                  </a:lnTo>
                  <a:close/>
                </a:path>
                <a:path w="7620" h="591820">
                  <a:moveTo>
                    <a:pt x="7620" y="510539"/>
                  </a:moveTo>
                  <a:lnTo>
                    <a:pt x="0" y="510539"/>
                  </a:lnTo>
                  <a:lnTo>
                    <a:pt x="0" y="515619"/>
                  </a:lnTo>
                  <a:lnTo>
                    <a:pt x="7620" y="515619"/>
                  </a:lnTo>
                  <a:lnTo>
                    <a:pt x="7620" y="510539"/>
                  </a:lnTo>
                  <a:close/>
                </a:path>
                <a:path w="7620" h="591820">
                  <a:moveTo>
                    <a:pt x="7620" y="504189"/>
                  </a:moveTo>
                  <a:lnTo>
                    <a:pt x="0" y="504189"/>
                  </a:lnTo>
                  <a:lnTo>
                    <a:pt x="0" y="509269"/>
                  </a:lnTo>
                  <a:lnTo>
                    <a:pt x="7620" y="509269"/>
                  </a:lnTo>
                  <a:lnTo>
                    <a:pt x="7620" y="504189"/>
                  </a:lnTo>
                  <a:close/>
                </a:path>
                <a:path w="7620" h="591820">
                  <a:moveTo>
                    <a:pt x="7620" y="497839"/>
                  </a:moveTo>
                  <a:lnTo>
                    <a:pt x="0" y="497839"/>
                  </a:lnTo>
                  <a:lnTo>
                    <a:pt x="0" y="502919"/>
                  </a:lnTo>
                  <a:lnTo>
                    <a:pt x="7620" y="502919"/>
                  </a:lnTo>
                  <a:lnTo>
                    <a:pt x="7620" y="497839"/>
                  </a:lnTo>
                  <a:close/>
                </a:path>
                <a:path w="7620" h="591820">
                  <a:moveTo>
                    <a:pt x="7620" y="491489"/>
                  </a:moveTo>
                  <a:lnTo>
                    <a:pt x="0" y="491489"/>
                  </a:lnTo>
                  <a:lnTo>
                    <a:pt x="0" y="496569"/>
                  </a:lnTo>
                  <a:lnTo>
                    <a:pt x="7620" y="496569"/>
                  </a:lnTo>
                  <a:lnTo>
                    <a:pt x="7620" y="491489"/>
                  </a:lnTo>
                  <a:close/>
                </a:path>
                <a:path w="7620" h="591820">
                  <a:moveTo>
                    <a:pt x="7620" y="485139"/>
                  </a:moveTo>
                  <a:lnTo>
                    <a:pt x="0" y="485139"/>
                  </a:lnTo>
                  <a:lnTo>
                    <a:pt x="0" y="490219"/>
                  </a:lnTo>
                  <a:lnTo>
                    <a:pt x="7620" y="490219"/>
                  </a:lnTo>
                  <a:lnTo>
                    <a:pt x="7620" y="485139"/>
                  </a:lnTo>
                  <a:close/>
                </a:path>
                <a:path w="7620" h="591820">
                  <a:moveTo>
                    <a:pt x="7620" y="478789"/>
                  </a:moveTo>
                  <a:lnTo>
                    <a:pt x="0" y="478789"/>
                  </a:lnTo>
                  <a:lnTo>
                    <a:pt x="0" y="483869"/>
                  </a:lnTo>
                  <a:lnTo>
                    <a:pt x="7620" y="483869"/>
                  </a:lnTo>
                  <a:lnTo>
                    <a:pt x="7620" y="478789"/>
                  </a:lnTo>
                  <a:close/>
                </a:path>
                <a:path w="7620" h="591820">
                  <a:moveTo>
                    <a:pt x="7620" y="472439"/>
                  </a:moveTo>
                  <a:lnTo>
                    <a:pt x="0" y="472439"/>
                  </a:lnTo>
                  <a:lnTo>
                    <a:pt x="0" y="477519"/>
                  </a:lnTo>
                  <a:lnTo>
                    <a:pt x="7620" y="477519"/>
                  </a:lnTo>
                  <a:lnTo>
                    <a:pt x="7620" y="472439"/>
                  </a:lnTo>
                  <a:close/>
                </a:path>
                <a:path w="7620" h="591820">
                  <a:moveTo>
                    <a:pt x="7620" y="466089"/>
                  </a:moveTo>
                  <a:lnTo>
                    <a:pt x="0" y="466089"/>
                  </a:lnTo>
                  <a:lnTo>
                    <a:pt x="0" y="471169"/>
                  </a:lnTo>
                  <a:lnTo>
                    <a:pt x="7620" y="471169"/>
                  </a:lnTo>
                  <a:lnTo>
                    <a:pt x="7620" y="466089"/>
                  </a:lnTo>
                  <a:close/>
                </a:path>
                <a:path w="7620" h="591820">
                  <a:moveTo>
                    <a:pt x="7620" y="459739"/>
                  </a:moveTo>
                  <a:lnTo>
                    <a:pt x="0" y="459739"/>
                  </a:lnTo>
                  <a:lnTo>
                    <a:pt x="0" y="464819"/>
                  </a:lnTo>
                  <a:lnTo>
                    <a:pt x="7620" y="464819"/>
                  </a:lnTo>
                  <a:lnTo>
                    <a:pt x="7620" y="459739"/>
                  </a:lnTo>
                  <a:close/>
                </a:path>
                <a:path w="7620" h="591820">
                  <a:moveTo>
                    <a:pt x="7620" y="453389"/>
                  </a:moveTo>
                  <a:lnTo>
                    <a:pt x="0" y="453389"/>
                  </a:lnTo>
                  <a:lnTo>
                    <a:pt x="0" y="458469"/>
                  </a:lnTo>
                  <a:lnTo>
                    <a:pt x="7620" y="458469"/>
                  </a:lnTo>
                  <a:lnTo>
                    <a:pt x="7620" y="453389"/>
                  </a:lnTo>
                  <a:close/>
                </a:path>
                <a:path w="7620" h="591820">
                  <a:moveTo>
                    <a:pt x="7620" y="447039"/>
                  </a:moveTo>
                  <a:lnTo>
                    <a:pt x="0" y="447039"/>
                  </a:lnTo>
                  <a:lnTo>
                    <a:pt x="0" y="452119"/>
                  </a:lnTo>
                  <a:lnTo>
                    <a:pt x="7620" y="452119"/>
                  </a:lnTo>
                  <a:lnTo>
                    <a:pt x="7620" y="447039"/>
                  </a:lnTo>
                  <a:close/>
                </a:path>
                <a:path w="7620" h="591820">
                  <a:moveTo>
                    <a:pt x="7620" y="440689"/>
                  </a:moveTo>
                  <a:lnTo>
                    <a:pt x="0" y="440689"/>
                  </a:lnTo>
                  <a:lnTo>
                    <a:pt x="0" y="445769"/>
                  </a:lnTo>
                  <a:lnTo>
                    <a:pt x="7620" y="445769"/>
                  </a:lnTo>
                  <a:lnTo>
                    <a:pt x="7620" y="440689"/>
                  </a:lnTo>
                  <a:close/>
                </a:path>
                <a:path w="7620" h="591820">
                  <a:moveTo>
                    <a:pt x="7620" y="434339"/>
                  </a:moveTo>
                  <a:lnTo>
                    <a:pt x="0" y="434339"/>
                  </a:lnTo>
                  <a:lnTo>
                    <a:pt x="0" y="439419"/>
                  </a:lnTo>
                  <a:lnTo>
                    <a:pt x="7620" y="439419"/>
                  </a:lnTo>
                  <a:lnTo>
                    <a:pt x="7620" y="434339"/>
                  </a:lnTo>
                  <a:close/>
                </a:path>
                <a:path w="7620" h="591820">
                  <a:moveTo>
                    <a:pt x="7620" y="427989"/>
                  </a:moveTo>
                  <a:lnTo>
                    <a:pt x="0" y="427989"/>
                  </a:lnTo>
                  <a:lnTo>
                    <a:pt x="0" y="433069"/>
                  </a:lnTo>
                  <a:lnTo>
                    <a:pt x="7620" y="433069"/>
                  </a:lnTo>
                  <a:lnTo>
                    <a:pt x="7620" y="427989"/>
                  </a:lnTo>
                  <a:close/>
                </a:path>
                <a:path w="7620" h="591820">
                  <a:moveTo>
                    <a:pt x="7620" y="421639"/>
                  </a:moveTo>
                  <a:lnTo>
                    <a:pt x="0" y="421639"/>
                  </a:lnTo>
                  <a:lnTo>
                    <a:pt x="0" y="426719"/>
                  </a:lnTo>
                  <a:lnTo>
                    <a:pt x="7620" y="426719"/>
                  </a:lnTo>
                  <a:lnTo>
                    <a:pt x="7620" y="421639"/>
                  </a:lnTo>
                  <a:close/>
                </a:path>
                <a:path w="7620" h="591820">
                  <a:moveTo>
                    <a:pt x="7620" y="415289"/>
                  </a:moveTo>
                  <a:lnTo>
                    <a:pt x="0" y="415289"/>
                  </a:lnTo>
                  <a:lnTo>
                    <a:pt x="0" y="420369"/>
                  </a:lnTo>
                  <a:lnTo>
                    <a:pt x="7620" y="420369"/>
                  </a:lnTo>
                  <a:lnTo>
                    <a:pt x="7620" y="415289"/>
                  </a:lnTo>
                  <a:close/>
                </a:path>
                <a:path w="7620" h="591820">
                  <a:moveTo>
                    <a:pt x="7620" y="408939"/>
                  </a:moveTo>
                  <a:lnTo>
                    <a:pt x="0" y="408939"/>
                  </a:lnTo>
                  <a:lnTo>
                    <a:pt x="0" y="414019"/>
                  </a:lnTo>
                  <a:lnTo>
                    <a:pt x="7620" y="414019"/>
                  </a:lnTo>
                  <a:lnTo>
                    <a:pt x="7620" y="408939"/>
                  </a:lnTo>
                  <a:close/>
                </a:path>
                <a:path w="7620" h="591820">
                  <a:moveTo>
                    <a:pt x="7620" y="402589"/>
                  </a:moveTo>
                  <a:lnTo>
                    <a:pt x="0" y="402589"/>
                  </a:lnTo>
                  <a:lnTo>
                    <a:pt x="0" y="407669"/>
                  </a:lnTo>
                  <a:lnTo>
                    <a:pt x="7620" y="407669"/>
                  </a:lnTo>
                  <a:lnTo>
                    <a:pt x="7620" y="402589"/>
                  </a:lnTo>
                  <a:close/>
                </a:path>
                <a:path w="7620" h="591820">
                  <a:moveTo>
                    <a:pt x="7620" y="396239"/>
                  </a:moveTo>
                  <a:lnTo>
                    <a:pt x="0" y="396239"/>
                  </a:lnTo>
                  <a:lnTo>
                    <a:pt x="0" y="401319"/>
                  </a:lnTo>
                  <a:lnTo>
                    <a:pt x="7620" y="401319"/>
                  </a:lnTo>
                  <a:lnTo>
                    <a:pt x="7620" y="396239"/>
                  </a:lnTo>
                  <a:close/>
                </a:path>
                <a:path w="7620" h="591820">
                  <a:moveTo>
                    <a:pt x="7620" y="389889"/>
                  </a:moveTo>
                  <a:lnTo>
                    <a:pt x="0" y="389889"/>
                  </a:lnTo>
                  <a:lnTo>
                    <a:pt x="0" y="394969"/>
                  </a:lnTo>
                  <a:lnTo>
                    <a:pt x="7620" y="394969"/>
                  </a:lnTo>
                  <a:lnTo>
                    <a:pt x="7620" y="389889"/>
                  </a:lnTo>
                  <a:close/>
                </a:path>
                <a:path w="7620" h="591820">
                  <a:moveTo>
                    <a:pt x="7620" y="383539"/>
                  </a:moveTo>
                  <a:lnTo>
                    <a:pt x="0" y="383539"/>
                  </a:lnTo>
                  <a:lnTo>
                    <a:pt x="0" y="388619"/>
                  </a:lnTo>
                  <a:lnTo>
                    <a:pt x="7620" y="388619"/>
                  </a:lnTo>
                  <a:lnTo>
                    <a:pt x="7620" y="383539"/>
                  </a:lnTo>
                  <a:close/>
                </a:path>
                <a:path w="7620" h="591820">
                  <a:moveTo>
                    <a:pt x="7620" y="377189"/>
                  </a:moveTo>
                  <a:lnTo>
                    <a:pt x="0" y="377189"/>
                  </a:lnTo>
                  <a:lnTo>
                    <a:pt x="0" y="382269"/>
                  </a:lnTo>
                  <a:lnTo>
                    <a:pt x="7620" y="382269"/>
                  </a:lnTo>
                  <a:lnTo>
                    <a:pt x="7620" y="377189"/>
                  </a:lnTo>
                  <a:close/>
                </a:path>
                <a:path w="7620" h="591820">
                  <a:moveTo>
                    <a:pt x="7620" y="370839"/>
                  </a:moveTo>
                  <a:lnTo>
                    <a:pt x="0" y="370839"/>
                  </a:lnTo>
                  <a:lnTo>
                    <a:pt x="0" y="375919"/>
                  </a:lnTo>
                  <a:lnTo>
                    <a:pt x="7620" y="375919"/>
                  </a:lnTo>
                  <a:lnTo>
                    <a:pt x="7620" y="370839"/>
                  </a:lnTo>
                  <a:close/>
                </a:path>
                <a:path w="7620" h="591820">
                  <a:moveTo>
                    <a:pt x="7620" y="364489"/>
                  </a:moveTo>
                  <a:lnTo>
                    <a:pt x="0" y="364489"/>
                  </a:lnTo>
                  <a:lnTo>
                    <a:pt x="0" y="369569"/>
                  </a:lnTo>
                  <a:lnTo>
                    <a:pt x="7620" y="369569"/>
                  </a:lnTo>
                  <a:lnTo>
                    <a:pt x="7620" y="364489"/>
                  </a:lnTo>
                  <a:close/>
                </a:path>
                <a:path w="7620" h="591820">
                  <a:moveTo>
                    <a:pt x="7620" y="358139"/>
                  </a:moveTo>
                  <a:lnTo>
                    <a:pt x="0" y="358139"/>
                  </a:lnTo>
                  <a:lnTo>
                    <a:pt x="0" y="363219"/>
                  </a:lnTo>
                  <a:lnTo>
                    <a:pt x="7620" y="363219"/>
                  </a:lnTo>
                  <a:lnTo>
                    <a:pt x="7620" y="358139"/>
                  </a:lnTo>
                  <a:close/>
                </a:path>
                <a:path w="7620" h="591820">
                  <a:moveTo>
                    <a:pt x="7620" y="351789"/>
                  </a:moveTo>
                  <a:lnTo>
                    <a:pt x="0" y="351789"/>
                  </a:lnTo>
                  <a:lnTo>
                    <a:pt x="0" y="356869"/>
                  </a:lnTo>
                  <a:lnTo>
                    <a:pt x="7620" y="356869"/>
                  </a:lnTo>
                  <a:lnTo>
                    <a:pt x="7620" y="351789"/>
                  </a:lnTo>
                  <a:close/>
                </a:path>
                <a:path w="7620" h="591820">
                  <a:moveTo>
                    <a:pt x="7620" y="345439"/>
                  </a:moveTo>
                  <a:lnTo>
                    <a:pt x="0" y="345439"/>
                  </a:lnTo>
                  <a:lnTo>
                    <a:pt x="0" y="350519"/>
                  </a:lnTo>
                  <a:lnTo>
                    <a:pt x="7620" y="350519"/>
                  </a:lnTo>
                  <a:lnTo>
                    <a:pt x="7620" y="345439"/>
                  </a:lnTo>
                  <a:close/>
                </a:path>
                <a:path w="7620" h="591820">
                  <a:moveTo>
                    <a:pt x="7620" y="339089"/>
                  </a:moveTo>
                  <a:lnTo>
                    <a:pt x="0" y="339089"/>
                  </a:lnTo>
                  <a:lnTo>
                    <a:pt x="0" y="344169"/>
                  </a:lnTo>
                  <a:lnTo>
                    <a:pt x="7620" y="344169"/>
                  </a:lnTo>
                  <a:lnTo>
                    <a:pt x="7620" y="339089"/>
                  </a:lnTo>
                  <a:close/>
                </a:path>
                <a:path w="7620" h="591820">
                  <a:moveTo>
                    <a:pt x="7620" y="332739"/>
                  </a:moveTo>
                  <a:lnTo>
                    <a:pt x="0" y="332739"/>
                  </a:lnTo>
                  <a:lnTo>
                    <a:pt x="0" y="337819"/>
                  </a:lnTo>
                  <a:lnTo>
                    <a:pt x="7620" y="337819"/>
                  </a:lnTo>
                  <a:lnTo>
                    <a:pt x="7620" y="332739"/>
                  </a:lnTo>
                  <a:close/>
                </a:path>
                <a:path w="7620" h="591820">
                  <a:moveTo>
                    <a:pt x="7620" y="326389"/>
                  </a:moveTo>
                  <a:lnTo>
                    <a:pt x="0" y="326389"/>
                  </a:lnTo>
                  <a:lnTo>
                    <a:pt x="0" y="331469"/>
                  </a:lnTo>
                  <a:lnTo>
                    <a:pt x="7620" y="331469"/>
                  </a:lnTo>
                  <a:lnTo>
                    <a:pt x="7620" y="326389"/>
                  </a:lnTo>
                  <a:close/>
                </a:path>
                <a:path w="7620" h="591820">
                  <a:moveTo>
                    <a:pt x="7620" y="320039"/>
                  </a:moveTo>
                  <a:lnTo>
                    <a:pt x="0" y="320039"/>
                  </a:lnTo>
                  <a:lnTo>
                    <a:pt x="0" y="325119"/>
                  </a:lnTo>
                  <a:lnTo>
                    <a:pt x="7620" y="325119"/>
                  </a:lnTo>
                  <a:lnTo>
                    <a:pt x="7620" y="320039"/>
                  </a:lnTo>
                  <a:close/>
                </a:path>
                <a:path w="7620" h="591820">
                  <a:moveTo>
                    <a:pt x="7620" y="313689"/>
                  </a:moveTo>
                  <a:lnTo>
                    <a:pt x="0" y="313689"/>
                  </a:lnTo>
                  <a:lnTo>
                    <a:pt x="0" y="318769"/>
                  </a:lnTo>
                  <a:lnTo>
                    <a:pt x="7620" y="318769"/>
                  </a:lnTo>
                  <a:lnTo>
                    <a:pt x="7620" y="313689"/>
                  </a:lnTo>
                  <a:close/>
                </a:path>
                <a:path w="7620" h="591820">
                  <a:moveTo>
                    <a:pt x="7620" y="307339"/>
                  </a:moveTo>
                  <a:lnTo>
                    <a:pt x="0" y="307339"/>
                  </a:lnTo>
                  <a:lnTo>
                    <a:pt x="0" y="312419"/>
                  </a:lnTo>
                  <a:lnTo>
                    <a:pt x="7620" y="312419"/>
                  </a:lnTo>
                  <a:lnTo>
                    <a:pt x="7620" y="307339"/>
                  </a:lnTo>
                  <a:close/>
                </a:path>
                <a:path w="7620" h="591820">
                  <a:moveTo>
                    <a:pt x="7620" y="300989"/>
                  </a:moveTo>
                  <a:lnTo>
                    <a:pt x="0" y="300989"/>
                  </a:lnTo>
                  <a:lnTo>
                    <a:pt x="0" y="306069"/>
                  </a:lnTo>
                  <a:lnTo>
                    <a:pt x="7620" y="306069"/>
                  </a:lnTo>
                  <a:lnTo>
                    <a:pt x="7620" y="300989"/>
                  </a:lnTo>
                  <a:close/>
                </a:path>
                <a:path w="7620" h="591820">
                  <a:moveTo>
                    <a:pt x="7620" y="294639"/>
                  </a:moveTo>
                  <a:lnTo>
                    <a:pt x="0" y="294639"/>
                  </a:lnTo>
                  <a:lnTo>
                    <a:pt x="0" y="299719"/>
                  </a:lnTo>
                  <a:lnTo>
                    <a:pt x="7620" y="299719"/>
                  </a:lnTo>
                  <a:lnTo>
                    <a:pt x="7620" y="294639"/>
                  </a:lnTo>
                  <a:close/>
                </a:path>
                <a:path w="7620" h="591820">
                  <a:moveTo>
                    <a:pt x="7620" y="288289"/>
                  </a:moveTo>
                  <a:lnTo>
                    <a:pt x="0" y="288289"/>
                  </a:lnTo>
                  <a:lnTo>
                    <a:pt x="0" y="293369"/>
                  </a:lnTo>
                  <a:lnTo>
                    <a:pt x="7620" y="293369"/>
                  </a:lnTo>
                  <a:lnTo>
                    <a:pt x="7620" y="288289"/>
                  </a:lnTo>
                  <a:close/>
                </a:path>
                <a:path w="7620" h="591820">
                  <a:moveTo>
                    <a:pt x="7620" y="281939"/>
                  </a:moveTo>
                  <a:lnTo>
                    <a:pt x="0" y="281939"/>
                  </a:lnTo>
                  <a:lnTo>
                    <a:pt x="0" y="287019"/>
                  </a:lnTo>
                  <a:lnTo>
                    <a:pt x="7620" y="287019"/>
                  </a:lnTo>
                  <a:lnTo>
                    <a:pt x="7620" y="281939"/>
                  </a:lnTo>
                  <a:close/>
                </a:path>
                <a:path w="7620" h="591820">
                  <a:moveTo>
                    <a:pt x="7620" y="275589"/>
                  </a:moveTo>
                  <a:lnTo>
                    <a:pt x="0" y="275589"/>
                  </a:lnTo>
                  <a:lnTo>
                    <a:pt x="0" y="280669"/>
                  </a:lnTo>
                  <a:lnTo>
                    <a:pt x="7620" y="280669"/>
                  </a:lnTo>
                  <a:lnTo>
                    <a:pt x="7620" y="275589"/>
                  </a:lnTo>
                  <a:close/>
                </a:path>
                <a:path w="7620" h="591820">
                  <a:moveTo>
                    <a:pt x="7620" y="269239"/>
                  </a:moveTo>
                  <a:lnTo>
                    <a:pt x="0" y="269239"/>
                  </a:lnTo>
                  <a:lnTo>
                    <a:pt x="0" y="274319"/>
                  </a:lnTo>
                  <a:lnTo>
                    <a:pt x="7620" y="274319"/>
                  </a:lnTo>
                  <a:lnTo>
                    <a:pt x="7620" y="269239"/>
                  </a:lnTo>
                  <a:close/>
                </a:path>
                <a:path w="7620" h="591820">
                  <a:moveTo>
                    <a:pt x="7620" y="262889"/>
                  </a:moveTo>
                  <a:lnTo>
                    <a:pt x="0" y="262889"/>
                  </a:lnTo>
                  <a:lnTo>
                    <a:pt x="0" y="267969"/>
                  </a:lnTo>
                  <a:lnTo>
                    <a:pt x="7620" y="267969"/>
                  </a:lnTo>
                  <a:lnTo>
                    <a:pt x="7620" y="262889"/>
                  </a:lnTo>
                  <a:close/>
                </a:path>
                <a:path w="7620" h="591820">
                  <a:moveTo>
                    <a:pt x="7620" y="256539"/>
                  </a:moveTo>
                  <a:lnTo>
                    <a:pt x="0" y="256539"/>
                  </a:lnTo>
                  <a:lnTo>
                    <a:pt x="0" y="261619"/>
                  </a:lnTo>
                  <a:lnTo>
                    <a:pt x="7620" y="261619"/>
                  </a:lnTo>
                  <a:lnTo>
                    <a:pt x="7620" y="256539"/>
                  </a:lnTo>
                  <a:close/>
                </a:path>
                <a:path w="7620" h="591820">
                  <a:moveTo>
                    <a:pt x="5079" y="250189"/>
                  </a:moveTo>
                  <a:lnTo>
                    <a:pt x="0" y="250189"/>
                  </a:lnTo>
                  <a:lnTo>
                    <a:pt x="0" y="255269"/>
                  </a:lnTo>
                  <a:lnTo>
                    <a:pt x="7620" y="255269"/>
                  </a:lnTo>
                  <a:lnTo>
                    <a:pt x="7620" y="251459"/>
                  </a:lnTo>
                  <a:lnTo>
                    <a:pt x="5079" y="251459"/>
                  </a:lnTo>
                  <a:lnTo>
                    <a:pt x="5079" y="250189"/>
                  </a:lnTo>
                  <a:close/>
                </a:path>
                <a:path w="7620" h="591820">
                  <a:moveTo>
                    <a:pt x="3809" y="248919"/>
                  </a:moveTo>
                  <a:lnTo>
                    <a:pt x="1269" y="248919"/>
                  </a:lnTo>
                  <a:lnTo>
                    <a:pt x="1269" y="250189"/>
                  </a:lnTo>
                  <a:lnTo>
                    <a:pt x="3809" y="250189"/>
                  </a:lnTo>
                  <a:lnTo>
                    <a:pt x="3809" y="248919"/>
                  </a:lnTo>
                  <a:close/>
                </a:path>
              </a:pathLst>
            </a:custGeom>
            <a:solidFill>
              <a:srgbClr val="8200EE"/>
            </a:solidFill>
          </p:spPr>
          <p:txBody>
            <a:bodyPr bIns="0" lIns="0" rIns="0" rtlCol="0" tIns="0" wrap="square"/>
            <a:p/>
          </p:txBody>
        </p:sp>
        <p:sp>
          <p:nvSpPr>
            <p:cNvPr id="1051142" name="object 2459"/>
            <p:cNvSpPr/>
            <p:nvPr/>
          </p:nvSpPr>
          <p:spPr>
            <a:xfrm>
              <a:off x="7519669" y="5857240"/>
              <a:ext cx="6350" cy="603250"/>
            </a:xfrm>
            <a:custGeom>
              <a:avLst/>
              <a:ahLst/>
              <a:rect l="l" t="t" r="r" b="b"/>
              <a:pathLst>
                <a:path w="6350" h="603250">
                  <a:moveTo>
                    <a:pt x="2540" y="0"/>
                  </a:moveTo>
                  <a:lnTo>
                    <a:pt x="0" y="0"/>
                  </a:lnTo>
                  <a:lnTo>
                    <a:pt x="0" y="5080"/>
                  </a:lnTo>
                  <a:lnTo>
                    <a:pt x="6350" y="5080"/>
                  </a:lnTo>
                  <a:lnTo>
                    <a:pt x="6350" y="3810"/>
                  </a:lnTo>
                  <a:lnTo>
                    <a:pt x="5079" y="3810"/>
                  </a:lnTo>
                  <a:lnTo>
                    <a:pt x="5079" y="2540"/>
                  </a:lnTo>
                  <a:lnTo>
                    <a:pt x="3809" y="2540"/>
                  </a:lnTo>
                  <a:lnTo>
                    <a:pt x="3809" y="1270"/>
                  </a:lnTo>
                  <a:lnTo>
                    <a:pt x="2540" y="1270"/>
                  </a:lnTo>
                  <a:lnTo>
                    <a:pt x="2540" y="0"/>
                  </a:lnTo>
                  <a:close/>
                </a:path>
                <a:path w="6350" h="603250">
                  <a:moveTo>
                    <a:pt x="6350" y="5080"/>
                  </a:moveTo>
                  <a:lnTo>
                    <a:pt x="0" y="5080"/>
                  </a:lnTo>
                  <a:lnTo>
                    <a:pt x="0" y="7620"/>
                  </a:lnTo>
                  <a:lnTo>
                    <a:pt x="6350" y="7620"/>
                  </a:lnTo>
                  <a:lnTo>
                    <a:pt x="6350" y="5080"/>
                  </a:lnTo>
                  <a:close/>
                </a:path>
                <a:path w="6350" h="603250">
                  <a:moveTo>
                    <a:pt x="6350" y="7620"/>
                  </a:moveTo>
                  <a:lnTo>
                    <a:pt x="0" y="7620"/>
                  </a:lnTo>
                  <a:lnTo>
                    <a:pt x="0" y="11430"/>
                  </a:lnTo>
                  <a:lnTo>
                    <a:pt x="6350" y="11430"/>
                  </a:lnTo>
                  <a:lnTo>
                    <a:pt x="6350" y="7620"/>
                  </a:lnTo>
                  <a:close/>
                </a:path>
                <a:path w="6350" h="603250">
                  <a:moveTo>
                    <a:pt x="6350" y="11430"/>
                  </a:moveTo>
                  <a:lnTo>
                    <a:pt x="0" y="11430"/>
                  </a:lnTo>
                  <a:lnTo>
                    <a:pt x="0" y="13970"/>
                  </a:lnTo>
                  <a:lnTo>
                    <a:pt x="6350" y="13970"/>
                  </a:lnTo>
                  <a:lnTo>
                    <a:pt x="6350" y="11430"/>
                  </a:lnTo>
                  <a:close/>
                </a:path>
                <a:path w="6350" h="603250">
                  <a:moveTo>
                    <a:pt x="6350" y="13970"/>
                  </a:moveTo>
                  <a:lnTo>
                    <a:pt x="0" y="13970"/>
                  </a:lnTo>
                  <a:lnTo>
                    <a:pt x="0" y="17780"/>
                  </a:lnTo>
                  <a:lnTo>
                    <a:pt x="6350" y="17780"/>
                  </a:lnTo>
                  <a:lnTo>
                    <a:pt x="6350" y="13970"/>
                  </a:lnTo>
                  <a:close/>
                </a:path>
                <a:path w="6350" h="603250">
                  <a:moveTo>
                    <a:pt x="6350" y="17780"/>
                  </a:moveTo>
                  <a:lnTo>
                    <a:pt x="0" y="17780"/>
                  </a:lnTo>
                  <a:lnTo>
                    <a:pt x="0" y="20320"/>
                  </a:lnTo>
                  <a:lnTo>
                    <a:pt x="6350" y="20320"/>
                  </a:lnTo>
                  <a:lnTo>
                    <a:pt x="6350" y="17780"/>
                  </a:lnTo>
                  <a:close/>
                </a:path>
                <a:path w="6350" h="603250">
                  <a:moveTo>
                    <a:pt x="6350" y="20320"/>
                  </a:moveTo>
                  <a:lnTo>
                    <a:pt x="0" y="20320"/>
                  </a:lnTo>
                  <a:lnTo>
                    <a:pt x="0" y="24130"/>
                  </a:lnTo>
                  <a:lnTo>
                    <a:pt x="6350" y="24130"/>
                  </a:lnTo>
                  <a:lnTo>
                    <a:pt x="6350" y="20320"/>
                  </a:lnTo>
                  <a:close/>
                </a:path>
                <a:path w="6350" h="603250">
                  <a:moveTo>
                    <a:pt x="6350" y="24130"/>
                  </a:moveTo>
                  <a:lnTo>
                    <a:pt x="0" y="24130"/>
                  </a:lnTo>
                  <a:lnTo>
                    <a:pt x="0" y="26670"/>
                  </a:lnTo>
                  <a:lnTo>
                    <a:pt x="6350" y="26670"/>
                  </a:lnTo>
                  <a:lnTo>
                    <a:pt x="6350" y="24130"/>
                  </a:lnTo>
                  <a:close/>
                </a:path>
                <a:path w="6350" h="603250">
                  <a:moveTo>
                    <a:pt x="6350" y="26670"/>
                  </a:moveTo>
                  <a:lnTo>
                    <a:pt x="0" y="26670"/>
                  </a:lnTo>
                  <a:lnTo>
                    <a:pt x="0" y="30480"/>
                  </a:lnTo>
                  <a:lnTo>
                    <a:pt x="6350" y="30480"/>
                  </a:lnTo>
                  <a:lnTo>
                    <a:pt x="6350" y="26670"/>
                  </a:lnTo>
                  <a:close/>
                </a:path>
                <a:path w="6350" h="603250">
                  <a:moveTo>
                    <a:pt x="6350" y="30480"/>
                  </a:moveTo>
                  <a:lnTo>
                    <a:pt x="0" y="30480"/>
                  </a:lnTo>
                  <a:lnTo>
                    <a:pt x="0" y="36830"/>
                  </a:lnTo>
                  <a:lnTo>
                    <a:pt x="6350" y="36830"/>
                  </a:lnTo>
                  <a:lnTo>
                    <a:pt x="6350" y="30480"/>
                  </a:lnTo>
                  <a:close/>
                </a:path>
                <a:path w="6350" h="603250">
                  <a:moveTo>
                    <a:pt x="6350" y="36830"/>
                  </a:moveTo>
                  <a:lnTo>
                    <a:pt x="0" y="36830"/>
                  </a:lnTo>
                  <a:lnTo>
                    <a:pt x="0" y="39370"/>
                  </a:lnTo>
                  <a:lnTo>
                    <a:pt x="6350" y="39370"/>
                  </a:lnTo>
                  <a:lnTo>
                    <a:pt x="6350" y="36830"/>
                  </a:lnTo>
                  <a:close/>
                </a:path>
                <a:path w="6350" h="603250">
                  <a:moveTo>
                    <a:pt x="6350" y="39370"/>
                  </a:moveTo>
                  <a:lnTo>
                    <a:pt x="0" y="39370"/>
                  </a:lnTo>
                  <a:lnTo>
                    <a:pt x="0" y="52070"/>
                  </a:lnTo>
                  <a:lnTo>
                    <a:pt x="6350" y="52070"/>
                  </a:lnTo>
                  <a:lnTo>
                    <a:pt x="6350" y="39370"/>
                  </a:lnTo>
                  <a:close/>
                </a:path>
                <a:path w="6350" h="603250">
                  <a:moveTo>
                    <a:pt x="6350" y="52070"/>
                  </a:moveTo>
                  <a:lnTo>
                    <a:pt x="0" y="52070"/>
                  </a:lnTo>
                  <a:lnTo>
                    <a:pt x="0" y="58420"/>
                  </a:lnTo>
                  <a:lnTo>
                    <a:pt x="6350" y="58420"/>
                  </a:lnTo>
                  <a:lnTo>
                    <a:pt x="6350" y="52070"/>
                  </a:lnTo>
                  <a:close/>
                </a:path>
                <a:path w="6350" h="603250">
                  <a:moveTo>
                    <a:pt x="6350" y="58420"/>
                  </a:moveTo>
                  <a:lnTo>
                    <a:pt x="0" y="58420"/>
                  </a:lnTo>
                  <a:lnTo>
                    <a:pt x="0" y="62230"/>
                  </a:lnTo>
                  <a:lnTo>
                    <a:pt x="6350" y="62230"/>
                  </a:lnTo>
                  <a:lnTo>
                    <a:pt x="6350" y="58420"/>
                  </a:lnTo>
                  <a:close/>
                </a:path>
                <a:path w="6350" h="603250">
                  <a:moveTo>
                    <a:pt x="6350" y="62230"/>
                  </a:moveTo>
                  <a:lnTo>
                    <a:pt x="0" y="62230"/>
                  </a:lnTo>
                  <a:lnTo>
                    <a:pt x="0" y="64770"/>
                  </a:lnTo>
                  <a:lnTo>
                    <a:pt x="6350" y="64770"/>
                  </a:lnTo>
                  <a:lnTo>
                    <a:pt x="6350" y="62230"/>
                  </a:lnTo>
                  <a:close/>
                </a:path>
                <a:path w="6350" h="603250">
                  <a:moveTo>
                    <a:pt x="6350" y="64770"/>
                  </a:moveTo>
                  <a:lnTo>
                    <a:pt x="0" y="64770"/>
                  </a:lnTo>
                  <a:lnTo>
                    <a:pt x="0" y="68580"/>
                  </a:lnTo>
                  <a:lnTo>
                    <a:pt x="6350" y="68580"/>
                  </a:lnTo>
                  <a:lnTo>
                    <a:pt x="6350" y="64770"/>
                  </a:lnTo>
                  <a:close/>
                </a:path>
                <a:path w="6350" h="603250">
                  <a:moveTo>
                    <a:pt x="6350" y="68580"/>
                  </a:moveTo>
                  <a:lnTo>
                    <a:pt x="0" y="68580"/>
                  </a:lnTo>
                  <a:lnTo>
                    <a:pt x="0" y="71120"/>
                  </a:lnTo>
                  <a:lnTo>
                    <a:pt x="6350" y="71120"/>
                  </a:lnTo>
                  <a:lnTo>
                    <a:pt x="6350" y="68580"/>
                  </a:lnTo>
                  <a:close/>
                </a:path>
                <a:path w="6350" h="603250">
                  <a:moveTo>
                    <a:pt x="6350" y="71120"/>
                  </a:moveTo>
                  <a:lnTo>
                    <a:pt x="0" y="71120"/>
                  </a:lnTo>
                  <a:lnTo>
                    <a:pt x="0" y="74930"/>
                  </a:lnTo>
                  <a:lnTo>
                    <a:pt x="6350" y="74930"/>
                  </a:lnTo>
                  <a:lnTo>
                    <a:pt x="6350" y="71120"/>
                  </a:lnTo>
                  <a:close/>
                </a:path>
                <a:path w="6350" h="603250">
                  <a:moveTo>
                    <a:pt x="6350" y="74930"/>
                  </a:moveTo>
                  <a:lnTo>
                    <a:pt x="0" y="74930"/>
                  </a:lnTo>
                  <a:lnTo>
                    <a:pt x="0" y="81280"/>
                  </a:lnTo>
                  <a:lnTo>
                    <a:pt x="6350" y="81280"/>
                  </a:lnTo>
                  <a:lnTo>
                    <a:pt x="6350" y="74930"/>
                  </a:lnTo>
                  <a:close/>
                </a:path>
                <a:path w="6350" h="603250">
                  <a:moveTo>
                    <a:pt x="6350" y="81280"/>
                  </a:moveTo>
                  <a:lnTo>
                    <a:pt x="0" y="81280"/>
                  </a:lnTo>
                  <a:lnTo>
                    <a:pt x="0" y="83820"/>
                  </a:lnTo>
                  <a:lnTo>
                    <a:pt x="6350" y="83820"/>
                  </a:lnTo>
                  <a:lnTo>
                    <a:pt x="6350" y="81280"/>
                  </a:lnTo>
                  <a:close/>
                </a:path>
                <a:path w="6350" h="603250">
                  <a:moveTo>
                    <a:pt x="6350" y="83820"/>
                  </a:moveTo>
                  <a:lnTo>
                    <a:pt x="0" y="83820"/>
                  </a:lnTo>
                  <a:lnTo>
                    <a:pt x="0" y="87630"/>
                  </a:lnTo>
                  <a:lnTo>
                    <a:pt x="6350" y="87630"/>
                  </a:lnTo>
                  <a:lnTo>
                    <a:pt x="6350" y="83820"/>
                  </a:lnTo>
                  <a:close/>
                </a:path>
                <a:path w="6350" h="603250">
                  <a:moveTo>
                    <a:pt x="6350" y="87630"/>
                  </a:moveTo>
                  <a:lnTo>
                    <a:pt x="0" y="87630"/>
                  </a:lnTo>
                  <a:lnTo>
                    <a:pt x="0" y="90170"/>
                  </a:lnTo>
                  <a:lnTo>
                    <a:pt x="6350" y="90170"/>
                  </a:lnTo>
                  <a:lnTo>
                    <a:pt x="6350" y="87630"/>
                  </a:lnTo>
                  <a:close/>
                </a:path>
                <a:path w="6350" h="603250">
                  <a:moveTo>
                    <a:pt x="6350" y="90170"/>
                  </a:moveTo>
                  <a:lnTo>
                    <a:pt x="0" y="90170"/>
                  </a:lnTo>
                  <a:lnTo>
                    <a:pt x="0" y="93980"/>
                  </a:lnTo>
                  <a:lnTo>
                    <a:pt x="6350" y="93980"/>
                  </a:lnTo>
                  <a:lnTo>
                    <a:pt x="6350" y="90170"/>
                  </a:lnTo>
                  <a:close/>
                </a:path>
                <a:path w="6350" h="603250">
                  <a:moveTo>
                    <a:pt x="6350" y="93980"/>
                  </a:moveTo>
                  <a:lnTo>
                    <a:pt x="0" y="93980"/>
                  </a:lnTo>
                  <a:lnTo>
                    <a:pt x="0" y="96520"/>
                  </a:lnTo>
                  <a:lnTo>
                    <a:pt x="6350" y="96520"/>
                  </a:lnTo>
                  <a:lnTo>
                    <a:pt x="6350" y="93980"/>
                  </a:lnTo>
                  <a:close/>
                </a:path>
                <a:path w="6350" h="603250">
                  <a:moveTo>
                    <a:pt x="6350" y="96520"/>
                  </a:moveTo>
                  <a:lnTo>
                    <a:pt x="0" y="96520"/>
                  </a:lnTo>
                  <a:lnTo>
                    <a:pt x="0" y="100330"/>
                  </a:lnTo>
                  <a:lnTo>
                    <a:pt x="6350" y="100330"/>
                  </a:lnTo>
                  <a:lnTo>
                    <a:pt x="6350" y="96520"/>
                  </a:lnTo>
                  <a:close/>
                </a:path>
                <a:path w="6350" h="603250">
                  <a:moveTo>
                    <a:pt x="6350" y="100330"/>
                  </a:moveTo>
                  <a:lnTo>
                    <a:pt x="0" y="100330"/>
                  </a:lnTo>
                  <a:lnTo>
                    <a:pt x="0" y="102870"/>
                  </a:lnTo>
                  <a:lnTo>
                    <a:pt x="6350" y="102870"/>
                  </a:lnTo>
                  <a:lnTo>
                    <a:pt x="6350" y="100330"/>
                  </a:lnTo>
                  <a:close/>
                </a:path>
                <a:path w="6350" h="603250">
                  <a:moveTo>
                    <a:pt x="6350" y="102870"/>
                  </a:moveTo>
                  <a:lnTo>
                    <a:pt x="0" y="102870"/>
                  </a:lnTo>
                  <a:lnTo>
                    <a:pt x="0" y="115570"/>
                  </a:lnTo>
                  <a:lnTo>
                    <a:pt x="6350" y="115570"/>
                  </a:lnTo>
                  <a:lnTo>
                    <a:pt x="6350" y="102870"/>
                  </a:lnTo>
                  <a:close/>
                </a:path>
                <a:path w="6350" h="603250">
                  <a:moveTo>
                    <a:pt x="6350" y="115570"/>
                  </a:moveTo>
                  <a:lnTo>
                    <a:pt x="0" y="115570"/>
                  </a:lnTo>
                  <a:lnTo>
                    <a:pt x="0" y="125730"/>
                  </a:lnTo>
                  <a:lnTo>
                    <a:pt x="6350" y="125730"/>
                  </a:lnTo>
                  <a:lnTo>
                    <a:pt x="6350" y="115570"/>
                  </a:lnTo>
                  <a:close/>
                </a:path>
                <a:path w="6350" h="603250">
                  <a:moveTo>
                    <a:pt x="6350" y="125730"/>
                  </a:moveTo>
                  <a:lnTo>
                    <a:pt x="0" y="125730"/>
                  </a:lnTo>
                  <a:lnTo>
                    <a:pt x="0" y="128270"/>
                  </a:lnTo>
                  <a:lnTo>
                    <a:pt x="6350" y="128270"/>
                  </a:lnTo>
                  <a:lnTo>
                    <a:pt x="6350" y="125730"/>
                  </a:lnTo>
                  <a:close/>
                </a:path>
                <a:path w="6350" h="603250">
                  <a:moveTo>
                    <a:pt x="2540" y="599440"/>
                  </a:moveTo>
                  <a:lnTo>
                    <a:pt x="0" y="599440"/>
                  </a:lnTo>
                  <a:lnTo>
                    <a:pt x="0" y="603250"/>
                  </a:lnTo>
                  <a:lnTo>
                    <a:pt x="1269" y="603250"/>
                  </a:lnTo>
                  <a:lnTo>
                    <a:pt x="1269" y="601980"/>
                  </a:lnTo>
                  <a:lnTo>
                    <a:pt x="2540" y="601980"/>
                  </a:lnTo>
                  <a:lnTo>
                    <a:pt x="2540" y="599440"/>
                  </a:lnTo>
                  <a:close/>
                </a:path>
                <a:path w="6350" h="603250">
                  <a:moveTo>
                    <a:pt x="6350" y="596900"/>
                  </a:moveTo>
                  <a:lnTo>
                    <a:pt x="0" y="596900"/>
                  </a:lnTo>
                  <a:lnTo>
                    <a:pt x="0" y="598170"/>
                  </a:lnTo>
                  <a:lnTo>
                    <a:pt x="5079" y="598170"/>
                  </a:lnTo>
                  <a:lnTo>
                    <a:pt x="5079" y="599440"/>
                  </a:lnTo>
                  <a:lnTo>
                    <a:pt x="6350" y="599440"/>
                  </a:lnTo>
                  <a:lnTo>
                    <a:pt x="6350" y="596900"/>
                  </a:lnTo>
                  <a:close/>
                </a:path>
                <a:path w="6350" h="603250">
                  <a:moveTo>
                    <a:pt x="6350" y="591820"/>
                  </a:moveTo>
                  <a:lnTo>
                    <a:pt x="0" y="591820"/>
                  </a:lnTo>
                  <a:lnTo>
                    <a:pt x="0" y="595630"/>
                  </a:lnTo>
                  <a:lnTo>
                    <a:pt x="6350" y="595630"/>
                  </a:lnTo>
                  <a:lnTo>
                    <a:pt x="6350" y="591820"/>
                  </a:lnTo>
                  <a:close/>
                </a:path>
                <a:path w="6350" h="603250">
                  <a:moveTo>
                    <a:pt x="6350" y="585470"/>
                  </a:moveTo>
                  <a:lnTo>
                    <a:pt x="0" y="585470"/>
                  </a:lnTo>
                  <a:lnTo>
                    <a:pt x="0" y="590550"/>
                  </a:lnTo>
                  <a:lnTo>
                    <a:pt x="6350" y="590550"/>
                  </a:lnTo>
                  <a:lnTo>
                    <a:pt x="6350" y="585470"/>
                  </a:lnTo>
                  <a:close/>
                </a:path>
                <a:path w="6350" h="603250">
                  <a:moveTo>
                    <a:pt x="6350" y="579120"/>
                  </a:moveTo>
                  <a:lnTo>
                    <a:pt x="0" y="579120"/>
                  </a:lnTo>
                  <a:lnTo>
                    <a:pt x="0" y="584200"/>
                  </a:lnTo>
                  <a:lnTo>
                    <a:pt x="6350" y="584200"/>
                  </a:lnTo>
                  <a:lnTo>
                    <a:pt x="6350" y="579120"/>
                  </a:lnTo>
                  <a:close/>
                </a:path>
                <a:path w="6350" h="603250">
                  <a:moveTo>
                    <a:pt x="6350" y="572770"/>
                  </a:moveTo>
                  <a:lnTo>
                    <a:pt x="0" y="572770"/>
                  </a:lnTo>
                  <a:lnTo>
                    <a:pt x="0" y="577850"/>
                  </a:lnTo>
                  <a:lnTo>
                    <a:pt x="6350" y="577850"/>
                  </a:lnTo>
                  <a:lnTo>
                    <a:pt x="6350" y="572770"/>
                  </a:lnTo>
                  <a:close/>
                </a:path>
                <a:path w="6350" h="603250">
                  <a:moveTo>
                    <a:pt x="6350" y="566420"/>
                  </a:moveTo>
                  <a:lnTo>
                    <a:pt x="0" y="566420"/>
                  </a:lnTo>
                  <a:lnTo>
                    <a:pt x="0" y="571500"/>
                  </a:lnTo>
                  <a:lnTo>
                    <a:pt x="6350" y="571500"/>
                  </a:lnTo>
                  <a:lnTo>
                    <a:pt x="6350" y="566420"/>
                  </a:lnTo>
                  <a:close/>
                </a:path>
                <a:path w="6350" h="603250">
                  <a:moveTo>
                    <a:pt x="6350" y="560070"/>
                  </a:moveTo>
                  <a:lnTo>
                    <a:pt x="0" y="560070"/>
                  </a:lnTo>
                  <a:lnTo>
                    <a:pt x="0" y="565150"/>
                  </a:lnTo>
                  <a:lnTo>
                    <a:pt x="6350" y="565150"/>
                  </a:lnTo>
                  <a:lnTo>
                    <a:pt x="6350" y="560070"/>
                  </a:lnTo>
                  <a:close/>
                </a:path>
                <a:path w="6350" h="603250">
                  <a:moveTo>
                    <a:pt x="6350" y="553720"/>
                  </a:moveTo>
                  <a:lnTo>
                    <a:pt x="0" y="553720"/>
                  </a:lnTo>
                  <a:lnTo>
                    <a:pt x="0" y="558800"/>
                  </a:lnTo>
                  <a:lnTo>
                    <a:pt x="6350" y="558800"/>
                  </a:lnTo>
                  <a:lnTo>
                    <a:pt x="6350" y="553720"/>
                  </a:lnTo>
                  <a:close/>
                </a:path>
                <a:path w="6350" h="603250">
                  <a:moveTo>
                    <a:pt x="6350" y="547370"/>
                  </a:moveTo>
                  <a:lnTo>
                    <a:pt x="0" y="547370"/>
                  </a:lnTo>
                  <a:lnTo>
                    <a:pt x="0" y="552450"/>
                  </a:lnTo>
                  <a:lnTo>
                    <a:pt x="6350" y="552450"/>
                  </a:lnTo>
                  <a:lnTo>
                    <a:pt x="6350" y="547370"/>
                  </a:lnTo>
                  <a:close/>
                </a:path>
                <a:path w="6350" h="603250">
                  <a:moveTo>
                    <a:pt x="6350" y="541020"/>
                  </a:moveTo>
                  <a:lnTo>
                    <a:pt x="0" y="541020"/>
                  </a:lnTo>
                  <a:lnTo>
                    <a:pt x="0" y="546100"/>
                  </a:lnTo>
                  <a:lnTo>
                    <a:pt x="6350" y="546100"/>
                  </a:lnTo>
                  <a:lnTo>
                    <a:pt x="6350" y="541020"/>
                  </a:lnTo>
                  <a:close/>
                </a:path>
                <a:path w="6350" h="603250">
                  <a:moveTo>
                    <a:pt x="6350" y="533400"/>
                  </a:moveTo>
                  <a:lnTo>
                    <a:pt x="0" y="533400"/>
                  </a:lnTo>
                  <a:lnTo>
                    <a:pt x="0" y="539750"/>
                  </a:lnTo>
                  <a:lnTo>
                    <a:pt x="6350" y="539750"/>
                  </a:lnTo>
                  <a:lnTo>
                    <a:pt x="6350" y="533400"/>
                  </a:lnTo>
                  <a:close/>
                </a:path>
                <a:path w="6350" h="603250">
                  <a:moveTo>
                    <a:pt x="6350" y="528320"/>
                  </a:moveTo>
                  <a:lnTo>
                    <a:pt x="0" y="528320"/>
                  </a:lnTo>
                  <a:lnTo>
                    <a:pt x="0" y="532130"/>
                  </a:lnTo>
                  <a:lnTo>
                    <a:pt x="6350" y="532130"/>
                  </a:lnTo>
                  <a:lnTo>
                    <a:pt x="6350" y="528320"/>
                  </a:lnTo>
                  <a:close/>
                </a:path>
                <a:path w="6350" h="603250">
                  <a:moveTo>
                    <a:pt x="6350" y="521970"/>
                  </a:moveTo>
                  <a:lnTo>
                    <a:pt x="0" y="521970"/>
                  </a:lnTo>
                  <a:lnTo>
                    <a:pt x="0" y="527050"/>
                  </a:lnTo>
                  <a:lnTo>
                    <a:pt x="6350" y="527050"/>
                  </a:lnTo>
                  <a:lnTo>
                    <a:pt x="6350" y="521970"/>
                  </a:lnTo>
                  <a:close/>
                </a:path>
                <a:path w="6350" h="603250">
                  <a:moveTo>
                    <a:pt x="6350" y="515620"/>
                  </a:moveTo>
                  <a:lnTo>
                    <a:pt x="0" y="515620"/>
                  </a:lnTo>
                  <a:lnTo>
                    <a:pt x="0" y="520700"/>
                  </a:lnTo>
                  <a:lnTo>
                    <a:pt x="6350" y="520700"/>
                  </a:lnTo>
                  <a:lnTo>
                    <a:pt x="6350" y="515620"/>
                  </a:lnTo>
                  <a:close/>
                </a:path>
                <a:path w="6350" h="603250">
                  <a:moveTo>
                    <a:pt x="6350" y="509270"/>
                  </a:moveTo>
                  <a:lnTo>
                    <a:pt x="0" y="509270"/>
                  </a:lnTo>
                  <a:lnTo>
                    <a:pt x="0" y="514350"/>
                  </a:lnTo>
                  <a:lnTo>
                    <a:pt x="6350" y="514350"/>
                  </a:lnTo>
                  <a:lnTo>
                    <a:pt x="6350" y="509270"/>
                  </a:lnTo>
                  <a:close/>
                </a:path>
                <a:path w="6350" h="603250">
                  <a:moveTo>
                    <a:pt x="6350" y="502920"/>
                  </a:moveTo>
                  <a:lnTo>
                    <a:pt x="0" y="502920"/>
                  </a:lnTo>
                  <a:lnTo>
                    <a:pt x="0" y="508000"/>
                  </a:lnTo>
                  <a:lnTo>
                    <a:pt x="6350" y="508000"/>
                  </a:lnTo>
                  <a:lnTo>
                    <a:pt x="6350" y="502920"/>
                  </a:lnTo>
                  <a:close/>
                </a:path>
                <a:path w="6350" h="603250">
                  <a:moveTo>
                    <a:pt x="6350" y="496570"/>
                  </a:moveTo>
                  <a:lnTo>
                    <a:pt x="0" y="496570"/>
                  </a:lnTo>
                  <a:lnTo>
                    <a:pt x="0" y="501650"/>
                  </a:lnTo>
                  <a:lnTo>
                    <a:pt x="6350" y="501650"/>
                  </a:lnTo>
                  <a:lnTo>
                    <a:pt x="6350" y="496570"/>
                  </a:lnTo>
                  <a:close/>
                </a:path>
                <a:path w="6350" h="603250">
                  <a:moveTo>
                    <a:pt x="6350" y="490220"/>
                  </a:moveTo>
                  <a:lnTo>
                    <a:pt x="0" y="490220"/>
                  </a:lnTo>
                  <a:lnTo>
                    <a:pt x="0" y="495300"/>
                  </a:lnTo>
                  <a:lnTo>
                    <a:pt x="6350" y="495300"/>
                  </a:lnTo>
                  <a:lnTo>
                    <a:pt x="6350" y="490220"/>
                  </a:lnTo>
                  <a:close/>
                </a:path>
                <a:path w="6350" h="603250">
                  <a:moveTo>
                    <a:pt x="6350" y="483870"/>
                  </a:moveTo>
                  <a:lnTo>
                    <a:pt x="0" y="483870"/>
                  </a:lnTo>
                  <a:lnTo>
                    <a:pt x="0" y="488950"/>
                  </a:lnTo>
                  <a:lnTo>
                    <a:pt x="6350" y="488950"/>
                  </a:lnTo>
                  <a:lnTo>
                    <a:pt x="6350" y="483870"/>
                  </a:lnTo>
                  <a:close/>
                </a:path>
                <a:path w="6350" h="603250">
                  <a:moveTo>
                    <a:pt x="6350" y="477520"/>
                  </a:moveTo>
                  <a:lnTo>
                    <a:pt x="0" y="477520"/>
                  </a:lnTo>
                  <a:lnTo>
                    <a:pt x="0" y="482600"/>
                  </a:lnTo>
                  <a:lnTo>
                    <a:pt x="6350" y="482600"/>
                  </a:lnTo>
                  <a:lnTo>
                    <a:pt x="6350" y="477520"/>
                  </a:lnTo>
                  <a:close/>
                </a:path>
                <a:path w="6350" h="603250">
                  <a:moveTo>
                    <a:pt x="6350" y="471170"/>
                  </a:moveTo>
                  <a:lnTo>
                    <a:pt x="0" y="471170"/>
                  </a:lnTo>
                  <a:lnTo>
                    <a:pt x="0" y="476250"/>
                  </a:lnTo>
                  <a:lnTo>
                    <a:pt x="6350" y="476250"/>
                  </a:lnTo>
                  <a:lnTo>
                    <a:pt x="6350" y="471170"/>
                  </a:lnTo>
                  <a:close/>
                </a:path>
                <a:path w="6350" h="603250">
                  <a:moveTo>
                    <a:pt x="6350" y="464820"/>
                  </a:moveTo>
                  <a:lnTo>
                    <a:pt x="0" y="464820"/>
                  </a:lnTo>
                  <a:lnTo>
                    <a:pt x="0" y="469900"/>
                  </a:lnTo>
                  <a:lnTo>
                    <a:pt x="6350" y="469900"/>
                  </a:lnTo>
                  <a:lnTo>
                    <a:pt x="6350" y="464820"/>
                  </a:lnTo>
                  <a:close/>
                </a:path>
                <a:path w="6350" h="603250">
                  <a:moveTo>
                    <a:pt x="6350" y="458470"/>
                  </a:moveTo>
                  <a:lnTo>
                    <a:pt x="0" y="458470"/>
                  </a:lnTo>
                  <a:lnTo>
                    <a:pt x="0" y="463550"/>
                  </a:lnTo>
                  <a:lnTo>
                    <a:pt x="6350" y="463550"/>
                  </a:lnTo>
                  <a:lnTo>
                    <a:pt x="6350" y="458470"/>
                  </a:lnTo>
                  <a:close/>
                </a:path>
                <a:path w="6350" h="603250">
                  <a:moveTo>
                    <a:pt x="6350" y="452120"/>
                  </a:moveTo>
                  <a:lnTo>
                    <a:pt x="0" y="452120"/>
                  </a:lnTo>
                  <a:lnTo>
                    <a:pt x="0" y="457200"/>
                  </a:lnTo>
                  <a:lnTo>
                    <a:pt x="6350" y="457200"/>
                  </a:lnTo>
                  <a:lnTo>
                    <a:pt x="6350" y="452120"/>
                  </a:lnTo>
                  <a:close/>
                </a:path>
                <a:path w="6350" h="603250">
                  <a:moveTo>
                    <a:pt x="6350" y="445770"/>
                  </a:moveTo>
                  <a:lnTo>
                    <a:pt x="0" y="445770"/>
                  </a:lnTo>
                  <a:lnTo>
                    <a:pt x="0" y="450850"/>
                  </a:lnTo>
                  <a:lnTo>
                    <a:pt x="6350" y="450850"/>
                  </a:lnTo>
                  <a:lnTo>
                    <a:pt x="6350" y="445770"/>
                  </a:lnTo>
                  <a:close/>
                </a:path>
                <a:path w="6350" h="603250">
                  <a:moveTo>
                    <a:pt x="6350" y="439420"/>
                  </a:moveTo>
                  <a:lnTo>
                    <a:pt x="0" y="439420"/>
                  </a:lnTo>
                  <a:lnTo>
                    <a:pt x="0" y="444500"/>
                  </a:lnTo>
                  <a:lnTo>
                    <a:pt x="6350" y="444500"/>
                  </a:lnTo>
                  <a:lnTo>
                    <a:pt x="6350" y="439420"/>
                  </a:lnTo>
                  <a:close/>
                </a:path>
                <a:path w="6350" h="603250">
                  <a:moveTo>
                    <a:pt x="6350" y="433070"/>
                  </a:moveTo>
                  <a:lnTo>
                    <a:pt x="0" y="433070"/>
                  </a:lnTo>
                  <a:lnTo>
                    <a:pt x="0" y="438150"/>
                  </a:lnTo>
                  <a:lnTo>
                    <a:pt x="6350" y="438150"/>
                  </a:lnTo>
                  <a:lnTo>
                    <a:pt x="6350" y="433070"/>
                  </a:lnTo>
                  <a:close/>
                </a:path>
                <a:path w="6350" h="603250">
                  <a:moveTo>
                    <a:pt x="6350" y="426720"/>
                  </a:moveTo>
                  <a:lnTo>
                    <a:pt x="0" y="426720"/>
                  </a:lnTo>
                  <a:lnTo>
                    <a:pt x="0" y="431800"/>
                  </a:lnTo>
                  <a:lnTo>
                    <a:pt x="6350" y="431800"/>
                  </a:lnTo>
                  <a:lnTo>
                    <a:pt x="6350" y="426720"/>
                  </a:lnTo>
                  <a:close/>
                </a:path>
                <a:path w="6350" h="603250">
                  <a:moveTo>
                    <a:pt x="6350" y="420370"/>
                  </a:moveTo>
                  <a:lnTo>
                    <a:pt x="0" y="420370"/>
                  </a:lnTo>
                  <a:lnTo>
                    <a:pt x="0" y="425450"/>
                  </a:lnTo>
                  <a:lnTo>
                    <a:pt x="6350" y="425450"/>
                  </a:lnTo>
                  <a:lnTo>
                    <a:pt x="6350" y="420370"/>
                  </a:lnTo>
                  <a:close/>
                </a:path>
                <a:path w="6350" h="603250">
                  <a:moveTo>
                    <a:pt x="6350" y="414020"/>
                  </a:moveTo>
                  <a:lnTo>
                    <a:pt x="0" y="414020"/>
                  </a:lnTo>
                  <a:lnTo>
                    <a:pt x="0" y="419100"/>
                  </a:lnTo>
                  <a:lnTo>
                    <a:pt x="6350" y="419100"/>
                  </a:lnTo>
                  <a:lnTo>
                    <a:pt x="6350" y="414020"/>
                  </a:lnTo>
                  <a:close/>
                </a:path>
                <a:path w="6350" h="603250">
                  <a:moveTo>
                    <a:pt x="6350" y="407670"/>
                  </a:moveTo>
                  <a:lnTo>
                    <a:pt x="0" y="407670"/>
                  </a:lnTo>
                  <a:lnTo>
                    <a:pt x="0" y="412750"/>
                  </a:lnTo>
                  <a:lnTo>
                    <a:pt x="6350" y="412750"/>
                  </a:lnTo>
                  <a:lnTo>
                    <a:pt x="6350" y="407670"/>
                  </a:lnTo>
                  <a:close/>
                </a:path>
                <a:path w="6350" h="603250">
                  <a:moveTo>
                    <a:pt x="6350" y="401320"/>
                  </a:moveTo>
                  <a:lnTo>
                    <a:pt x="0" y="401320"/>
                  </a:lnTo>
                  <a:lnTo>
                    <a:pt x="0" y="406400"/>
                  </a:lnTo>
                  <a:lnTo>
                    <a:pt x="6350" y="406400"/>
                  </a:lnTo>
                  <a:lnTo>
                    <a:pt x="6350" y="401320"/>
                  </a:lnTo>
                  <a:close/>
                </a:path>
                <a:path w="6350" h="603250">
                  <a:moveTo>
                    <a:pt x="6350" y="394970"/>
                  </a:moveTo>
                  <a:lnTo>
                    <a:pt x="0" y="394970"/>
                  </a:lnTo>
                  <a:lnTo>
                    <a:pt x="0" y="400050"/>
                  </a:lnTo>
                  <a:lnTo>
                    <a:pt x="6350" y="400050"/>
                  </a:lnTo>
                  <a:lnTo>
                    <a:pt x="6350" y="394970"/>
                  </a:lnTo>
                  <a:close/>
                </a:path>
                <a:path w="6350" h="603250">
                  <a:moveTo>
                    <a:pt x="6350" y="388620"/>
                  </a:moveTo>
                  <a:lnTo>
                    <a:pt x="0" y="388620"/>
                  </a:lnTo>
                  <a:lnTo>
                    <a:pt x="0" y="393700"/>
                  </a:lnTo>
                  <a:lnTo>
                    <a:pt x="6350" y="393700"/>
                  </a:lnTo>
                  <a:lnTo>
                    <a:pt x="6350" y="388620"/>
                  </a:lnTo>
                  <a:close/>
                </a:path>
                <a:path w="6350" h="603250">
                  <a:moveTo>
                    <a:pt x="6350" y="382270"/>
                  </a:moveTo>
                  <a:lnTo>
                    <a:pt x="0" y="382270"/>
                  </a:lnTo>
                  <a:lnTo>
                    <a:pt x="0" y="387350"/>
                  </a:lnTo>
                  <a:lnTo>
                    <a:pt x="6350" y="387350"/>
                  </a:lnTo>
                  <a:lnTo>
                    <a:pt x="6350" y="382270"/>
                  </a:lnTo>
                  <a:close/>
                </a:path>
                <a:path w="6350" h="603250">
                  <a:moveTo>
                    <a:pt x="6350" y="375920"/>
                  </a:moveTo>
                  <a:lnTo>
                    <a:pt x="0" y="375920"/>
                  </a:lnTo>
                  <a:lnTo>
                    <a:pt x="0" y="381000"/>
                  </a:lnTo>
                  <a:lnTo>
                    <a:pt x="6350" y="381000"/>
                  </a:lnTo>
                  <a:lnTo>
                    <a:pt x="6350" y="375920"/>
                  </a:lnTo>
                  <a:close/>
                </a:path>
                <a:path w="6350" h="603250">
                  <a:moveTo>
                    <a:pt x="6350" y="369570"/>
                  </a:moveTo>
                  <a:lnTo>
                    <a:pt x="0" y="369570"/>
                  </a:lnTo>
                  <a:lnTo>
                    <a:pt x="0" y="374650"/>
                  </a:lnTo>
                  <a:lnTo>
                    <a:pt x="6350" y="374650"/>
                  </a:lnTo>
                  <a:lnTo>
                    <a:pt x="6350" y="369570"/>
                  </a:lnTo>
                  <a:close/>
                </a:path>
                <a:path w="6350" h="603250">
                  <a:moveTo>
                    <a:pt x="6350" y="363220"/>
                  </a:moveTo>
                  <a:lnTo>
                    <a:pt x="0" y="363220"/>
                  </a:lnTo>
                  <a:lnTo>
                    <a:pt x="0" y="368300"/>
                  </a:lnTo>
                  <a:lnTo>
                    <a:pt x="6350" y="368300"/>
                  </a:lnTo>
                  <a:lnTo>
                    <a:pt x="6350" y="363220"/>
                  </a:lnTo>
                  <a:close/>
                </a:path>
                <a:path w="6350" h="603250">
                  <a:moveTo>
                    <a:pt x="6350" y="356870"/>
                  </a:moveTo>
                  <a:lnTo>
                    <a:pt x="0" y="356870"/>
                  </a:lnTo>
                  <a:lnTo>
                    <a:pt x="0" y="361950"/>
                  </a:lnTo>
                  <a:lnTo>
                    <a:pt x="6350" y="361950"/>
                  </a:lnTo>
                  <a:lnTo>
                    <a:pt x="6350" y="356870"/>
                  </a:lnTo>
                  <a:close/>
                </a:path>
                <a:path w="6350" h="603250">
                  <a:moveTo>
                    <a:pt x="6350" y="350520"/>
                  </a:moveTo>
                  <a:lnTo>
                    <a:pt x="0" y="350520"/>
                  </a:lnTo>
                  <a:lnTo>
                    <a:pt x="0" y="355600"/>
                  </a:lnTo>
                  <a:lnTo>
                    <a:pt x="6350" y="355600"/>
                  </a:lnTo>
                  <a:lnTo>
                    <a:pt x="6350" y="350520"/>
                  </a:lnTo>
                  <a:close/>
                </a:path>
                <a:path w="6350" h="603250">
                  <a:moveTo>
                    <a:pt x="6350" y="344170"/>
                  </a:moveTo>
                  <a:lnTo>
                    <a:pt x="0" y="344170"/>
                  </a:lnTo>
                  <a:lnTo>
                    <a:pt x="0" y="349250"/>
                  </a:lnTo>
                  <a:lnTo>
                    <a:pt x="6350" y="349250"/>
                  </a:lnTo>
                  <a:lnTo>
                    <a:pt x="6350" y="344170"/>
                  </a:lnTo>
                  <a:close/>
                </a:path>
                <a:path w="6350" h="603250">
                  <a:moveTo>
                    <a:pt x="6350" y="337820"/>
                  </a:moveTo>
                  <a:lnTo>
                    <a:pt x="0" y="337820"/>
                  </a:lnTo>
                  <a:lnTo>
                    <a:pt x="0" y="342900"/>
                  </a:lnTo>
                  <a:lnTo>
                    <a:pt x="6350" y="342900"/>
                  </a:lnTo>
                  <a:lnTo>
                    <a:pt x="6350" y="337820"/>
                  </a:lnTo>
                  <a:close/>
                </a:path>
                <a:path w="6350" h="603250">
                  <a:moveTo>
                    <a:pt x="6350" y="331470"/>
                  </a:moveTo>
                  <a:lnTo>
                    <a:pt x="0" y="331470"/>
                  </a:lnTo>
                  <a:lnTo>
                    <a:pt x="0" y="336550"/>
                  </a:lnTo>
                  <a:lnTo>
                    <a:pt x="6350" y="336550"/>
                  </a:lnTo>
                  <a:lnTo>
                    <a:pt x="6350" y="331470"/>
                  </a:lnTo>
                  <a:close/>
                </a:path>
                <a:path w="6350" h="603250">
                  <a:moveTo>
                    <a:pt x="6350" y="325120"/>
                  </a:moveTo>
                  <a:lnTo>
                    <a:pt x="0" y="325120"/>
                  </a:lnTo>
                  <a:lnTo>
                    <a:pt x="0" y="330200"/>
                  </a:lnTo>
                  <a:lnTo>
                    <a:pt x="6350" y="330200"/>
                  </a:lnTo>
                  <a:lnTo>
                    <a:pt x="6350" y="325120"/>
                  </a:lnTo>
                  <a:close/>
                </a:path>
                <a:path w="6350" h="603250">
                  <a:moveTo>
                    <a:pt x="6350" y="318770"/>
                  </a:moveTo>
                  <a:lnTo>
                    <a:pt x="0" y="318770"/>
                  </a:lnTo>
                  <a:lnTo>
                    <a:pt x="0" y="323850"/>
                  </a:lnTo>
                  <a:lnTo>
                    <a:pt x="6350" y="323850"/>
                  </a:lnTo>
                  <a:lnTo>
                    <a:pt x="6350" y="318770"/>
                  </a:lnTo>
                  <a:close/>
                </a:path>
                <a:path w="6350" h="603250">
                  <a:moveTo>
                    <a:pt x="6350" y="312420"/>
                  </a:moveTo>
                  <a:lnTo>
                    <a:pt x="0" y="312420"/>
                  </a:lnTo>
                  <a:lnTo>
                    <a:pt x="0" y="317500"/>
                  </a:lnTo>
                  <a:lnTo>
                    <a:pt x="6350" y="317500"/>
                  </a:lnTo>
                  <a:lnTo>
                    <a:pt x="6350" y="312420"/>
                  </a:lnTo>
                  <a:close/>
                </a:path>
                <a:path w="6350" h="603250">
                  <a:moveTo>
                    <a:pt x="6350" y="306070"/>
                  </a:moveTo>
                  <a:lnTo>
                    <a:pt x="0" y="306070"/>
                  </a:lnTo>
                  <a:lnTo>
                    <a:pt x="0" y="311150"/>
                  </a:lnTo>
                  <a:lnTo>
                    <a:pt x="6350" y="311150"/>
                  </a:lnTo>
                  <a:lnTo>
                    <a:pt x="6350" y="306070"/>
                  </a:lnTo>
                  <a:close/>
                </a:path>
                <a:path w="6350" h="603250">
                  <a:moveTo>
                    <a:pt x="6350" y="299720"/>
                  </a:moveTo>
                  <a:lnTo>
                    <a:pt x="0" y="299720"/>
                  </a:lnTo>
                  <a:lnTo>
                    <a:pt x="0" y="304800"/>
                  </a:lnTo>
                  <a:lnTo>
                    <a:pt x="6350" y="304800"/>
                  </a:lnTo>
                  <a:lnTo>
                    <a:pt x="6350" y="299720"/>
                  </a:lnTo>
                  <a:close/>
                </a:path>
                <a:path w="6350" h="603250">
                  <a:moveTo>
                    <a:pt x="6350" y="293370"/>
                  </a:moveTo>
                  <a:lnTo>
                    <a:pt x="0" y="293370"/>
                  </a:lnTo>
                  <a:lnTo>
                    <a:pt x="0" y="298450"/>
                  </a:lnTo>
                  <a:lnTo>
                    <a:pt x="6350" y="298450"/>
                  </a:lnTo>
                  <a:lnTo>
                    <a:pt x="6350" y="293370"/>
                  </a:lnTo>
                  <a:close/>
                </a:path>
                <a:path w="6350" h="603250">
                  <a:moveTo>
                    <a:pt x="6350" y="287020"/>
                  </a:moveTo>
                  <a:lnTo>
                    <a:pt x="0" y="287020"/>
                  </a:lnTo>
                  <a:lnTo>
                    <a:pt x="0" y="292100"/>
                  </a:lnTo>
                  <a:lnTo>
                    <a:pt x="6350" y="292100"/>
                  </a:lnTo>
                  <a:lnTo>
                    <a:pt x="6350" y="287020"/>
                  </a:lnTo>
                  <a:close/>
                </a:path>
                <a:path w="6350" h="603250">
                  <a:moveTo>
                    <a:pt x="6350" y="280670"/>
                  </a:moveTo>
                  <a:lnTo>
                    <a:pt x="0" y="280670"/>
                  </a:lnTo>
                  <a:lnTo>
                    <a:pt x="0" y="285750"/>
                  </a:lnTo>
                  <a:lnTo>
                    <a:pt x="6350" y="285750"/>
                  </a:lnTo>
                  <a:lnTo>
                    <a:pt x="6350" y="280670"/>
                  </a:lnTo>
                  <a:close/>
                </a:path>
                <a:path w="6350" h="603250">
                  <a:moveTo>
                    <a:pt x="6350" y="274320"/>
                  </a:moveTo>
                  <a:lnTo>
                    <a:pt x="0" y="274320"/>
                  </a:lnTo>
                  <a:lnTo>
                    <a:pt x="0" y="279400"/>
                  </a:lnTo>
                  <a:lnTo>
                    <a:pt x="6350" y="279400"/>
                  </a:lnTo>
                  <a:lnTo>
                    <a:pt x="6350" y="274320"/>
                  </a:lnTo>
                  <a:close/>
                </a:path>
                <a:path w="6350" h="603250">
                  <a:moveTo>
                    <a:pt x="6350" y="267970"/>
                  </a:moveTo>
                  <a:lnTo>
                    <a:pt x="0" y="267970"/>
                  </a:lnTo>
                  <a:lnTo>
                    <a:pt x="0" y="273050"/>
                  </a:lnTo>
                  <a:lnTo>
                    <a:pt x="6350" y="273050"/>
                  </a:lnTo>
                  <a:lnTo>
                    <a:pt x="6350" y="267970"/>
                  </a:lnTo>
                  <a:close/>
                </a:path>
                <a:path w="6350" h="603250">
                  <a:moveTo>
                    <a:pt x="6350" y="261620"/>
                  </a:moveTo>
                  <a:lnTo>
                    <a:pt x="0" y="261620"/>
                  </a:lnTo>
                  <a:lnTo>
                    <a:pt x="0" y="266700"/>
                  </a:lnTo>
                  <a:lnTo>
                    <a:pt x="6350" y="266700"/>
                  </a:lnTo>
                  <a:lnTo>
                    <a:pt x="6350" y="261620"/>
                  </a:lnTo>
                  <a:close/>
                </a:path>
                <a:path w="6350" h="603250">
                  <a:moveTo>
                    <a:pt x="6350" y="255270"/>
                  </a:moveTo>
                  <a:lnTo>
                    <a:pt x="0" y="255270"/>
                  </a:lnTo>
                  <a:lnTo>
                    <a:pt x="0" y="260350"/>
                  </a:lnTo>
                  <a:lnTo>
                    <a:pt x="6350" y="260350"/>
                  </a:lnTo>
                  <a:lnTo>
                    <a:pt x="6350" y="255270"/>
                  </a:lnTo>
                  <a:close/>
                </a:path>
                <a:path w="6350" h="603250">
                  <a:moveTo>
                    <a:pt x="1270" y="247650"/>
                  </a:moveTo>
                  <a:lnTo>
                    <a:pt x="0" y="247650"/>
                  </a:lnTo>
                  <a:lnTo>
                    <a:pt x="0" y="254000"/>
                  </a:lnTo>
                  <a:lnTo>
                    <a:pt x="6350" y="254000"/>
                  </a:lnTo>
                  <a:lnTo>
                    <a:pt x="6350" y="251460"/>
                  </a:lnTo>
                  <a:lnTo>
                    <a:pt x="5079" y="251460"/>
                  </a:lnTo>
                  <a:lnTo>
                    <a:pt x="5079" y="250190"/>
                  </a:lnTo>
                  <a:lnTo>
                    <a:pt x="2540" y="250190"/>
                  </a:lnTo>
                  <a:lnTo>
                    <a:pt x="2540" y="248920"/>
                  </a:lnTo>
                  <a:lnTo>
                    <a:pt x="1270" y="248920"/>
                  </a:lnTo>
                  <a:lnTo>
                    <a:pt x="1270" y="247650"/>
                  </a:lnTo>
                  <a:close/>
                </a:path>
              </a:pathLst>
            </a:custGeom>
            <a:solidFill>
              <a:srgbClr val="8000EE"/>
            </a:solidFill>
          </p:spPr>
          <p:txBody>
            <a:bodyPr bIns="0" lIns="0" rIns="0" rtlCol="0" tIns="0" wrap="square"/>
            <a:p/>
          </p:txBody>
        </p:sp>
        <p:sp>
          <p:nvSpPr>
            <p:cNvPr id="1051143" name="object 2460"/>
            <p:cNvSpPr/>
            <p:nvPr/>
          </p:nvSpPr>
          <p:spPr>
            <a:xfrm>
              <a:off x="7512050" y="5849620"/>
              <a:ext cx="7620" cy="615950"/>
            </a:xfrm>
            <a:custGeom>
              <a:avLst/>
              <a:ahLst/>
              <a:rect l="l" t="t" r="r" b="b"/>
              <a:pathLst>
                <a:path w="7620" h="615950">
                  <a:moveTo>
                    <a:pt x="1270" y="0"/>
                  </a:moveTo>
                  <a:lnTo>
                    <a:pt x="0" y="0"/>
                  </a:lnTo>
                  <a:lnTo>
                    <a:pt x="0" y="2539"/>
                  </a:lnTo>
                  <a:lnTo>
                    <a:pt x="2540" y="2539"/>
                  </a:lnTo>
                  <a:lnTo>
                    <a:pt x="2540" y="1269"/>
                  </a:lnTo>
                  <a:lnTo>
                    <a:pt x="1270" y="1269"/>
                  </a:lnTo>
                  <a:lnTo>
                    <a:pt x="1270" y="0"/>
                  </a:lnTo>
                  <a:close/>
                </a:path>
                <a:path w="7620" h="615950">
                  <a:moveTo>
                    <a:pt x="3810" y="2539"/>
                  </a:moveTo>
                  <a:lnTo>
                    <a:pt x="0" y="2539"/>
                  </a:lnTo>
                  <a:lnTo>
                    <a:pt x="0" y="12699"/>
                  </a:lnTo>
                  <a:lnTo>
                    <a:pt x="7620" y="12699"/>
                  </a:lnTo>
                  <a:lnTo>
                    <a:pt x="7620" y="6349"/>
                  </a:lnTo>
                  <a:lnTo>
                    <a:pt x="6350" y="6349"/>
                  </a:lnTo>
                  <a:lnTo>
                    <a:pt x="6350" y="5079"/>
                  </a:lnTo>
                  <a:lnTo>
                    <a:pt x="5079" y="5079"/>
                  </a:lnTo>
                  <a:lnTo>
                    <a:pt x="5079" y="3809"/>
                  </a:lnTo>
                  <a:lnTo>
                    <a:pt x="3810" y="3809"/>
                  </a:lnTo>
                  <a:lnTo>
                    <a:pt x="3810" y="2539"/>
                  </a:lnTo>
                  <a:close/>
                </a:path>
                <a:path w="7620" h="615950">
                  <a:moveTo>
                    <a:pt x="7620" y="12699"/>
                  </a:moveTo>
                  <a:lnTo>
                    <a:pt x="0" y="12699"/>
                  </a:lnTo>
                  <a:lnTo>
                    <a:pt x="0" y="15239"/>
                  </a:lnTo>
                  <a:lnTo>
                    <a:pt x="7620" y="15239"/>
                  </a:lnTo>
                  <a:lnTo>
                    <a:pt x="7620" y="12699"/>
                  </a:lnTo>
                  <a:close/>
                </a:path>
                <a:path w="7620" h="615950">
                  <a:moveTo>
                    <a:pt x="7620" y="15239"/>
                  </a:moveTo>
                  <a:lnTo>
                    <a:pt x="0" y="15239"/>
                  </a:lnTo>
                  <a:lnTo>
                    <a:pt x="0" y="19049"/>
                  </a:lnTo>
                  <a:lnTo>
                    <a:pt x="7620" y="19049"/>
                  </a:lnTo>
                  <a:lnTo>
                    <a:pt x="7620" y="15239"/>
                  </a:lnTo>
                  <a:close/>
                </a:path>
                <a:path w="7620" h="615950">
                  <a:moveTo>
                    <a:pt x="7620" y="19049"/>
                  </a:moveTo>
                  <a:lnTo>
                    <a:pt x="0" y="19049"/>
                  </a:lnTo>
                  <a:lnTo>
                    <a:pt x="0" y="21589"/>
                  </a:lnTo>
                  <a:lnTo>
                    <a:pt x="7620" y="21589"/>
                  </a:lnTo>
                  <a:lnTo>
                    <a:pt x="7620" y="19049"/>
                  </a:lnTo>
                  <a:close/>
                </a:path>
                <a:path w="7620" h="615950">
                  <a:moveTo>
                    <a:pt x="7620" y="21589"/>
                  </a:moveTo>
                  <a:lnTo>
                    <a:pt x="0" y="21589"/>
                  </a:lnTo>
                  <a:lnTo>
                    <a:pt x="0" y="25399"/>
                  </a:lnTo>
                  <a:lnTo>
                    <a:pt x="7620" y="25399"/>
                  </a:lnTo>
                  <a:lnTo>
                    <a:pt x="7620" y="21589"/>
                  </a:lnTo>
                  <a:close/>
                </a:path>
                <a:path w="7620" h="615950">
                  <a:moveTo>
                    <a:pt x="7620" y="25399"/>
                  </a:moveTo>
                  <a:lnTo>
                    <a:pt x="0" y="25399"/>
                  </a:lnTo>
                  <a:lnTo>
                    <a:pt x="0" y="27939"/>
                  </a:lnTo>
                  <a:lnTo>
                    <a:pt x="7620" y="27939"/>
                  </a:lnTo>
                  <a:lnTo>
                    <a:pt x="7620" y="25399"/>
                  </a:lnTo>
                  <a:close/>
                </a:path>
                <a:path w="7620" h="615950">
                  <a:moveTo>
                    <a:pt x="7620" y="27939"/>
                  </a:moveTo>
                  <a:lnTo>
                    <a:pt x="0" y="27939"/>
                  </a:lnTo>
                  <a:lnTo>
                    <a:pt x="0" y="31749"/>
                  </a:lnTo>
                  <a:lnTo>
                    <a:pt x="7620" y="31749"/>
                  </a:lnTo>
                  <a:lnTo>
                    <a:pt x="7620" y="27939"/>
                  </a:lnTo>
                  <a:close/>
                </a:path>
                <a:path w="7620" h="615950">
                  <a:moveTo>
                    <a:pt x="7620" y="31749"/>
                  </a:moveTo>
                  <a:lnTo>
                    <a:pt x="0" y="31749"/>
                  </a:lnTo>
                  <a:lnTo>
                    <a:pt x="0" y="34289"/>
                  </a:lnTo>
                  <a:lnTo>
                    <a:pt x="7620" y="34289"/>
                  </a:lnTo>
                  <a:lnTo>
                    <a:pt x="7620" y="31749"/>
                  </a:lnTo>
                  <a:close/>
                </a:path>
                <a:path w="7620" h="615950">
                  <a:moveTo>
                    <a:pt x="7620" y="34289"/>
                  </a:moveTo>
                  <a:lnTo>
                    <a:pt x="0" y="34289"/>
                  </a:lnTo>
                  <a:lnTo>
                    <a:pt x="0" y="38099"/>
                  </a:lnTo>
                  <a:lnTo>
                    <a:pt x="7620" y="38099"/>
                  </a:lnTo>
                  <a:lnTo>
                    <a:pt x="7620" y="34289"/>
                  </a:lnTo>
                  <a:close/>
                </a:path>
                <a:path w="7620" h="615950">
                  <a:moveTo>
                    <a:pt x="7620" y="38099"/>
                  </a:moveTo>
                  <a:lnTo>
                    <a:pt x="0" y="38099"/>
                  </a:lnTo>
                  <a:lnTo>
                    <a:pt x="0" y="44449"/>
                  </a:lnTo>
                  <a:lnTo>
                    <a:pt x="7620" y="44449"/>
                  </a:lnTo>
                  <a:lnTo>
                    <a:pt x="7620" y="38099"/>
                  </a:lnTo>
                  <a:close/>
                </a:path>
                <a:path w="7620" h="615950">
                  <a:moveTo>
                    <a:pt x="7620" y="44449"/>
                  </a:moveTo>
                  <a:lnTo>
                    <a:pt x="0" y="44449"/>
                  </a:lnTo>
                  <a:lnTo>
                    <a:pt x="0" y="46989"/>
                  </a:lnTo>
                  <a:lnTo>
                    <a:pt x="7620" y="46989"/>
                  </a:lnTo>
                  <a:lnTo>
                    <a:pt x="7620" y="44449"/>
                  </a:lnTo>
                  <a:close/>
                </a:path>
                <a:path w="7620" h="615950">
                  <a:moveTo>
                    <a:pt x="7620" y="46989"/>
                  </a:moveTo>
                  <a:lnTo>
                    <a:pt x="0" y="46989"/>
                  </a:lnTo>
                  <a:lnTo>
                    <a:pt x="0" y="59689"/>
                  </a:lnTo>
                  <a:lnTo>
                    <a:pt x="7620" y="59689"/>
                  </a:lnTo>
                  <a:lnTo>
                    <a:pt x="7620" y="46989"/>
                  </a:lnTo>
                  <a:close/>
                </a:path>
                <a:path w="7620" h="615950">
                  <a:moveTo>
                    <a:pt x="7620" y="59689"/>
                  </a:moveTo>
                  <a:lnTo>
                    <a:pt x="0" y="59689"/>
                  </a:lnTo>
                  <a:lnTo>
                    <a:pt x="0" y="66039"/>
                  </a:lnTo>
                  <a:lnTo>
                    <a:pt x="7620" y="66039"/>
                  </a:lnTo>
                  <a:lnTo>
                    <a:pt x="7620" y="59689"/>
                  </a:lnTo>
                  <a:close/>
                </a:path>
                <a:path w="7620" h="615950">
                  <a:moveTo>
                    <a:pt x="7620" y="66039"/>
                  </a:moveTo>
                  <a:lnTo>
                    <a:pt x="0" y="66039"/>
                  </a:lnTo>
                  <a:lnTo>
                    <a:pt x="0" y="69849"/>
                  </a:lnTo>
                  <a:lnTo>
                    <a:pt x="7620" y="69849"/>
                  </a:lnTo>
                  <a:lnTo>
                    <a:pt x="7620" y="66039"/>
                  </a:lnTo>
                  <a:close/>
                </a:path>
                <a:path w="7620" h="615950">
                  <a:moveTo>
                    <a:pt x="7620" y="69849"/>
                  </a:moveTo>
                  <a:lnTo>
                    <a:pt x="0" y="69849"/>
                  </a:lnTo>
                  <a:lnTo>
                    <a:pt x="0" y="72389"/>
                  </a:lnTo>
                  <a:lnTo>
                    <a:pt x="7620" y="72389"/>
                  </a:lnTo>
                  <a:lnTo>
                    <a:pt x="7620" y="69849"/>
                  </a:lnTo>
                  <a:close/>
                </a:path>
                <a:path w="7620" h="615950">
                  <a:moveTo>
                    <a:pt x="7620" y="72389"/>
                  </a:moveTo>
                  <a:lnTo>
                    <a:pt x="0" y="72389"/>
                  </a:lnTo>
                  <a:lnTo>
                    <a:pt x="0" y="76199"/>
                  </a:lnTo>
                  <a:lnTo>
                    <a:pt x="7620" y="76199"/>
                  </a:lnTo>
                  <a:lnTo>
                    <a:pt x="7620" y="72389"/>
                  </a:lnTo>
                  <a:close/>
                </a:path>
                <a:path w="7620" h="615950">
                  <a:moveTo>
                    <a:pt x="7620" y="76199"/>
                  </a:moveTo>
                  <a:lnTo>
                    <a:pt x="0" y="76199"/>
                  </a:lnTo>
                  <a:lnTo>
                    <a:pt x="0" y="78739"/>
                  </a:lnTo>
                  <a:lnTo>
                    <a:pt x="7620" y="78739"/>
                  </a:lnTo>
                  <a:lnTo>
                    <a:pt x="7620" y="76199"/>
                  </a:lnTo>
                  <a:close/>
                </a:path>
                <a:path w="7620" h="615950">
                  <a:moveTo>
                    <a:pt x="7620" y="78740"/>
                  </a:moveTo>
                  <a:lnTo>
                    <a:pt x="0" y="78740"/>
                  </a:lnTo>
                  <a:lnTo>
                    <a:pt x="0" y="82549"/>
                  </a:lnTo>
                  <a:lnTo>
                    <a:pt x="7620" y="82549"/>
                  </a:lnTo>
                  <a:lnTo>
                    <a:pt x="7620" y="78740"/>
                  </a:lnTo>
                  <a:close/>
                </a:path>
                <a:path w="7620" h="615950">
                  <a:moveTo>
                    <a:pt x="7620" y="82549"/>
                  </a:moveTo>
                  <a:lnTo>
                    <a:pt x="0" y="82549"/>
                  </a:lnTo>
                  <a:lnTo>
                    <a:pt x="0" y="88899"/>
                  </a:lnTo>
                  <a:lnTo>
                    <a:pt x="7620" y="88899"/>
                  </a:lnTo>
                  <a:lnTo>
                    <a:pt x="7620" y="82549"/>
                  </a:lnTo>
                  <a:close/>
                </a:path>
                <a:path w="7620" h="615950">
                  <a:moveTo>
                    <a:pt x="7620" y="88899"/>
                  </a:moveTo>
                  <a:lnTo>
                    <a:pt x="0" y="88899"/>
                  </a:lnTo>
                  <a:lnTo>
                    <a:pt x="0" y="91439"/>
                  </a:lnTo>
                  <a:lnTo>
                    <a:pt x="7620" y="91439"/>
                  </a:lnTo>
                  <a:lnTo>
                    <a:pt x="7620" y="88899"/>
                  </a:lnTo>
                  <a:close/>
                </a:path>
                <a:path w="7620" h="615950">
                  <a:moveTo>
                    <a:pt x="7620" y="91439"/>
                  </a:moveTo>
                  <a:lnTo>
                    <a:pt x="0" y="91439"/>
                  </a:lnTo>
                  <a:lnTo>
                    <a:pt x="0" y="95249"/>
                  </a:lnTo>
                  <a:lnTo>
                    <a:pt x="7620" y="95249"/>
                  </a:lnTo>
                  <a:lnTo>
                    <a:pt x="7620" y="91439"/>
                  </a:lnTo>
                  <a:close/>
                </a:path>
                <a:path w="7620" h="615950">
                  <a:moveTo>
                    <a:pt x="7620" y="95249"/>
                  </a:moveTo>
                  <a:lnTo>
                    <a:pt x="0" y="95249"/>
                  </a:lnTo>
                  <a:lnTo>
                    <a:pt x="0" y="97789"/>
                  </a:lnTo>
                  <a:lnTo>
                    <a:pt x="7620" y="97789"/>
                  </a:lnTo>
                  <a:lnTo>
                    <a:pt x="7620" y="95249"/>
                  </a:lnTo>
                  <a:close/>
                </a:path>
                <a:path w="7620" h="615950">
                  <a:moveTo>
                    <a:pt x="7620" y="97789"/>
                  </a:moveTo>
                  <a:lnTo>
                    <a:pt x="0" y="97789"/>
                  </a:lnTo>
                  <a:lnTo>
                    <a:pt x="0" y="101599"/>
                  </a:lnTo>
                  <a:lnTo>
                    <a:pt x="7620" y="101599"/>
                  </a:lnTo>
                  <a:lnTo>
                    <a:pt x="7620" y="97789"/>
                  </a:lnTo>
                  <a:close/>
                </a:path>
                <a:path w="7620" h="615950">
                  <a:moveTo>
                    <a:pt x="7620" y="101599"/>
                  </a:moveTo>
                  <a:lnTo>
                    <a:pt x="0" y="101599"/>
                  </a:lnTo>
                  <a:lnTo>
                    <a:pt x="0" y="104139"/>
                  </a:lnTo>
                  <a:lnTo>
                    <a:pt x="7620" y="104139"/>
                  </a:lnTo>
                  <a:lnTo>
                    <a:pt x="7620" y="101599"/>
                  </a:lnTo>
                  <a:close/>
                </a:path>
                <a:path w="7620" h="615950">
                  <a:moveTo>
                    <a:pt x="7620" y="104139"/>
                  </a:moveTo>
                  <a:lnTo>
                    <a:pt x="0" y="104139"/>
                  </a:lnTo>
                  <a:lnTo>
                    <a:pt x="0" y="107949"/>
                  </a:lnTo>
                  <a:lnTo>
                    <a:pt x="7620" y="107949"/>
                  </a:lnTo>
                  <a:lnTo>
                    <a:pt x="7620" y="104139"/>
                  </a:lnTo>
                  <a:close/>
                </a:path>
                <a:path w="7620" h="615950">
                  <a:moveTo>
                    <a:pt x="7620" y="107949"/>
                  </a:moveTo>
                  <a:lnTo>
                    <a:pt x="0" y="107949"/>
                  </a:lnTo>
                  <a:lnTo>
                    <a:pt x="0" y="110489"/>
                  </a:lnTo>
                  <a:lnTo>
                    <a:pt x="7620" y="110489"/>
                  </a:lnTo>
                  <a:lnTo>
                    <a:pt x="7620" y="107949"/>
                  </a:lnTo>
                  <a:close/>
                </a:path>
                <a:path w="7620" h="615950">
                  <a:moveTo>
                    <a:pt x="7620" y="110489"/>
                  </a:moveTo>
                  <a:lnTo>
                    <a:pt x="0" y="110489"/>
                  </a:lnTo>
                  <a:lnTo>
                    <a:pt x="0" y="123189"/>
                  </a:lnTo>
                  <a:lnTo>
                    <a:pt x="7620" y="123189"/>
                  </a:lnTo>
                  <a:lnTo>
                    <a:pt x="7620" y="110489"/>
                  </a:lnTo>
                  <a:close/>
                </a:path>
                <a:path w="7620" h="615950">
                  <a:moveTo>
                    <a:pt x="7620" y="123189"/>
                  </a:moveTo>
                  <a:lnTo>
                    <a:pt x="0" y="123189"/>
                  </a:lnTo>
                  <a:lnTo>
                    <a:pt x="0" y="133349"/>
                  </a:lnTo>
                  <a:lnTo>
                    <a:pt x="7620" y="133349"/>
                  </a:lnTo>
                  <a:lnTo>
                    <a:pt x="7620" y="123189"/>
                  </a:lnTo>
                  <a:close/>
                </a:path>
                <a:path w="7620" h="615950">
                  <a:moveTo>
                    <a:pt x="7620" y="133349"/>
                  </a:moveTo>
                  <a:lnTo>
                    <a:pt x="0" y="133349"/>
                  </a:lnTo>
                  <a:lnTo>
                    <a:pt x="0" y="135889"/>
                  </a:lnTo>
                  <a:lnTo>
                    <a:pt x="7620" y="135889"/>
                  </a:lnTo>
                  <a:lnTo>
                    <a:pt x="7620" y="133349"/>
                  </a:lnTo>
                  <a:close/>
                </a:path>
                <a:path w="7620" h="615950">
                  <a:moveTo>
                    <a:pt x="5079" y="135889"/>
                  </a:moveTo>
                  <a:lnTo>
                    <a:pt x="0" y="135889"/>
                  </a:lnTo>
                  <a:lnTo>
                    <a:pt x="0" y="137159"/>
                  </a:lnTo>
                  <a:lnTo>
                    <a:pt x="5079" y="137159"/>
                  </a:lnTo>
                  <a:lnTo>
                    <a:pt x="5079" y="135889"/>
                  </a:lnTo>
                  <a:close/>
                </a:path>
                <a:path w="7620" h="615950">
                  <a:moveTo>
                    <a:pt x="1270" y="613409"/>
                  </a:moveTo>
                  <a:lnTo>
                    <a:pt x="0" y="613409"/>
                  </a:lnTo>
                  <a:lnTo>
                    <a:pt x="0" y="615949"/>
                  </a:lnTo>
                  <a:lnTo>
                    <a:pt x="1270" y="615949"/>
                  </a:lnTo>
                  <a:lnTo>
                    <a:pt x="1270" y="613409"/>
                  </a:lnTo>
                  <a:close/>
                </a:path>
                <a:path w="7620" h="615950">
                  <a:moveTo>
                    <a:pt x="5079" y="610869"/>
                  </a:moveTo>
                  <a:lnTo>
                    <a:pt x="0" y="610869"/>
                  </a:lnTo>
                  <a:lnTo>
                    <a:pt x="0" y="612139"/>
                  </a:lnTo>
                  <a:lnTo>
                    <a:pt x="2540" y="612139"/>
                  </a:lnTo>
                  <a:lnTo>
                    <a:pt x="2540" y="613409"/>
                  </a:lnTo>
                  <a:lnTo>
                    <a:pt x="5079" y="613409"/>
                  </a:lnTo>
                  <a:lnTo>
                    <a:pt x="5079" y="610869"/>
                  </a:lnTo>
                  <a:close/>
                </a:path>
                <a:path w="7620" h="615950">
                  <a:moveTo>
                    <a:pt x="7620" y="607059"/>
                  </a:moveTo>
                  <a:lnTo>
                    <a:pt x="0" y="607059"/>
                  </a:lnTo>
                  <a:lnTo>
                    <a:pt x="0" y="609599"/>
                  </a:lnTo>
                  <a:lnTo>
                    <a:pt x="6350" y="609599"/>
                  </a:lnTo>
                  <a:lnTo>
                    <a:pt x="6350" y="610869"/>
                  </a:lnTo>
                  <a:lnTo>
                    <a:pt x="7620" y="610869"/>
                  </a:lnTo>
                  <a:lnTo>
                    <a:pt x="7620" y="607059"/>
                  </a:lnTo>
                  <a:close/>
                </a:path>
                <a:path w="7620" h="615950">
                  <a:moveTo>
                    <a:pt x="7620" y="604519"/>
                  </a:moveTo>
                  <a:lnTo>
                    <a:pt x="0" y="604519"/>
                  </a:lnTo>
                  <a:lnTo>
                    <a:pt x="0" y="605789"/>
                  </a:lnTo>
                  <a:lnTo>
                    <a:pt x="7620" y="605789"/>
                  </a:lnTo>
                  <a:lnTo>
                    <a:pt x="7620" y="604519"/>
                  </a:lnTo>
                  <a:close/>
                </a:path>
                <a:path w="7620" h="615950">
                  <a:moveTo>
                    <a:pt x="7620" y="599439"/>
                  </a:moveTo>
                  <a:lnTo>
                    <a:pt x="0" y="599439"/>
                  </a:lnTo>
                  <a:lnTo>
                    <a:pt x="0" y="603249"/>
                  </a:lnTo>
                  <a:lnTo>
                    <a:pt x="7620" y="603249"/>
                  </a:lnTo>
                  <a:lnTo>
                    <a:pt x="7620" y="599439"/>
                  </a:lnTo>
                  <a:close/>
                </a:path>
                <a:path w="7620" h="615950">
                  <a:moveTo>
                    <a:pt x="7620" y="593089"/>
                  </a:moveTo>
                  <a:lnTo>
                    <a:pt x="0" y="593089"/>
                  </a:lnTo>
                  <a:lnTo>
                    <a:pt x="0" y="598169"/>
                  </a:lnTo>
                  <a:lnTo>
                    <a:pt x="7620" y="598169"/>
                  </a:lnTo>
                  <a:lnTo>
                    <a:pt x="7620" y="593089"/>
                  </a:lnTo>
                  <a:close/>
                </a:path>
                <a:path w="7620" h="615950">
                  <a:moveTo>
                    <a:pt x="7620" y="586739"/>
                  </a:moveTo>
                  <a:lnTo>
                    <a:pt x="0" y="586739"/>
                  </a:lnTo>
                  <a:lnTo>
                    <a:pt x="0" y="591819"/>
                  </a:lnTo>
                  <a:lnTo>
                    <a:pt x="7620" y="591819"/>
                  </a:lnTo>
                  <a:lnTo>
                    <a:pt x="7620" y="586739"/>
                  </a:lnTo>
                  <a:close/>
                </a:path>
                <a:path w="7620" h="615950">
                  <a:moveTo>
                    <a:pt x="7620" y="580389"/>
                  </a:moveTo>
                  <a:lnTo>
                    <a:pt x="0" y="580389"/>
                  </a:lnTo>
                  <a:lnTo>
                    <a:pt x="0" y="585469"/>
                  </a:lnTo>
                  <a:lnTo>
                    <a:pt x="7620" y="585469"/>
                  </a:lnTo>
                  <a:lnTo>
                    <a:pt x="7620" y="580389"/>
                  </a:lnTo>
                  <a:close/>
                </a:path>
                <a:path w="7620" h="615950">
                  <a:moveTo>
                    <a:pt x="7620" y="574039"/>
                  </a:moveTo>
                  <a:lnTo>
                    <a:pt x="0" y="574039"/>
                  </a:lnTo>
                  <a:lnTo>
                    <a:pt x="0" y="579119"/>
                  </a:lnTo>
                  <a:lnTo>
                    <a:pt x="7620" y="579119"/>
                  </a:lnTo>
                  <a:lnTo>
                    <a:pt x="7620" y="574039"/>
                  </a:lnTo>
                  <a:close/>
                </a:path>
                <a:path w="7620" h="615950">
                  <a:moveTo>
                    <a:pt x="7620" y="567689"/>
                  </a:moveTo>
                  <a:lnTo>
                    <a:pt x="0" y="567689"/>
                  </a:lnTo>
                  <a:lnTo>
                    <a:pt x="0" y="572769"/>
                  </a:lnTo>
                  <a:lnTo>
                    <a:pt x="7620" y="572769"/>
                  </a:lnTo>
                  <a:lnTo>
                    <a:pt x="7620" y="567689"/>
                  </a:lnTo>
                  <a:close/>
                </a:path>
                <a:path w="7620" h="615950">
                  <a:moveTo>
                    <a:pt x="7620" y="561339"/>
                  </a:moveTo>
                  <a:lnTo>
                    <a:pt x="0" y="561339"/>
                  </a:lnTo>
                  <a:lnTo>
                    <a:pt x="0" y="566419"/>
                  </a:lnTo>
                  <a:lnTo>
                    <a:pt x="7620" y="566419"/>
                  </a:lnTo>
                  <a:lnTo>
                    <a:pt x="7620" y="561339"/>
                  </a:lnTo>
                  <a:close/>
                </a:path>
                <a:path w="7620" h="615950">
                  <a:moveTo>
                    <a:pt x="7620" y="554989"/>
                  </a:moveTo>
                  <a:lnTo>
                    <a:pt x="0" y="554989"/>
                  </a:lnTo>
                  <a:lnTo>
                    <a:pt x="0" y="560069"/>
                  </a:lnTo>
                  <a:lnTo>
                    <a:pt x="7620" y="560069"/>
                  </a:lnTo>
                  <a:lnTo>
                    <a:pt x="7620" y="554989"/>
                  </a:lnTo>
                  <a:close/>
                </a:path>
                <a:path w="7620" h="615950">
                  <a:moveTo>
                    <a:pt x="7620" y="548639"/>
                  </a:moveTo>
                  <a:lnTo>
                    <a:pt x="0" y="548639"/>
                  </a:lnTo>
                  <a:lnTo>
                    <a:pt x="0" y="553719"/>
                  </a:lnTo>
                  <a:lnTo>
                    <a:pt x="7620" y="553719"/>
                  </a:lnTo>
                  <a:lnTo>
                    <a:pt x="7620" y="548639"/>
                  </a:lnTo>
                  <a:close/>
                </a:path>
                <a:path w="7620" h="615950">
                  <a:moveTo>
                    <a:pt x="7620" y="541019"/>
                  </a:moveTo>
                  <a:lnTo>
                    <a:pt x="0" y="541019"/>
                  </a:lnTo>
                  <a:lnTo>
                    <a:pt x="0" y="547369"/>
                  </a:lnTo>
                  <a:lnTo>
                    <a:pt x="7620" y="547369"/>
                  </a:lnTo>
                  <a:lnTo>
                    <a:pt x="7620" y="541019"/>
                  </a:lnTo>
                  <a:close/>
                </a:path>
                <a:path w="7620" h="615950">
                  <a:moveTo>
                    <a:pt x="7620" y="535939"/>
                  </a:moveTo>
                  <a:lnTo>
                    <a:pt x="0" y="535939"/>
                  </a:lnTo>
                  <a:lnTo>
                    <a:pt x="0" y="539749"/>
                  </a:lnTo>
                  <a:lnTo>
                    <a:pt x="7620" y="539749"/>
                  </a:lnTo>
                  <a:lnTo>
                    <a:pt x="7620" y="535939"/>
                  </a:lnTo>
                  <a:close/>
                </a:path>
                <a:path w="7620" h="615950">
                  <a:moveTo>
                    <a:pt x="7620" y="529589"/>
                  </a:moveTo>
                  <a:lnTo>
                    <a:pt x="0" y="529589"/>
                  </a:lnTo>
                  <a:lnTo>
                    <a:pt x="0" y="534669"/>
                  </a:lnTo>
                  <a:lnTo>
                    <a:pt x="7620" y="534669"/>
                  </a:lnTo>
                  <a:lnTo>
                    <a:pt x="7620" y="529589"/>
                  </a:lnTo>
                  <a:close/>
                </a:path>
                <a:path w="7620" h="615950">
                  <a:moveTo>
                    <a:pt x="7620" y="523239"/>
                  </a:moveTo>
                  <a:lnTo>
                    <a:pt x="0" y="523239"/>
                  </a:lnTo>
                  <a:lnTo>
                    <a:pt x="0" y="528319"/>
                  </a:lnTo>
                  <a:lnTo>
                    <a:pt x="7620" y="528319"/>
                  </a:lnTo>
                  <a:lnTo>
                    <a:pt x="7620" y="523239"/>
                  </a:lnTo>
                  <a:close/>
                </a:path>
                <a:path w="7620" h="615950">
                  <a:moveTo>
                    <a:pt x="7620" y="516889"/>
                  </a:moveTo>
                  <a:lnTo>
                    <a:pt x="0" y="516889"/>
                  </a:lnTo>
                  <a:lnTo>
                    <a:pt x="0" y="521969"/>
                  </a:lnTo>
                  <a:lnTo>
                    <a:pt x="7620" y="521969"/>
                  </a:lnTo>
                  <a:lnTo>
                    <a:pt x="7620" y="516889"/>
                  </a:lnTo>
                  <a:close/>
                </a:path>
                <a:path w="7620" h="615950">
                  <a:moveTo>
                    <a:pt x="7620" y="510539"/>
                  </a:moveTo>
                  <a:lnTo>
                    <a:pt x="0" y="510539"/>
                  </a:lnTo>
                  <a:lnTo>
                    <a:pt x="0" y="515619"/>
                  </a:lnTo>
                  <a:lnTo>
                    <a:pt x="7620" y="515619"/>
                  </a:lnTo>
                  <a:lnTo>
                    <a:pt x="7620" y="510539"/>
                  </a:lnTo>
                  <a:close/>
                </a:path>
                <a:path w="7620" h="615950">
                  <a:moveTo>
                    <a:pt x="7620" y="504189"/>
                  </a:moveTo>
                  <a:lnTo>
                    <a:pt x="0" y="504189"/>
                  </a:lnTo>
                  <a:lnTo>
                    <a:pt x="0" y="509269"/>
                  </a:lnTo>
                  <a:lnTo>
                    <a:pt x="7620" y="509269"/>
                  </a:lnTo>
                  <a:lnTo>
                    <a:pt x="7620" y="504189"/>
                  </a:lnTo>
                  <a:close/>
                </a:path>
                <a:path w="7620" h="615950">
                  <a:moveTo>
                    <a:pt x="7620" y="497839"/>
                  </a:moveTo>
                  <a:lnTo>
                    <a:pt x="0" y="497839"/>
                  </a:lnTo>
                  <a:lnTo>
                    <a:pt x="0" y="502919"/>
                  </a:lnTo>
                  <a:lnTo>
                    <a:pt x="7620" y="502919"/>
                  </a:lnTo>
                  <a:lnTo>
                    <a:pt x="7620" y="497839"/>
                  </a:lnTo>
                  <a:close/>
                </a:path>
                <a:path w="7620" h="615950">
                  <a:moveTo>
                    <a:pt x="7620" y="491489"/>
                  </a:moveTo>
                  <a:lnTo>
                    <a:pt x="0" y="491489"/>
                  </a:lnTo>
                  <a:lnTo>
                    <a:pt x="0" y="496569"/>
                  </a:lnTo>
                  <a:lnTo>
                    <a:pt x="7620" y="496569"/>
                  </a:lnTo>
                  <a:lnTo>
                    <a:pt x="7620" y="491489"/>
                  </a:lnTo>
                  <a:close/>
                </a:path>
                <a:path w="7620" h="615950">
                  <a:moveTo>
                    <a:pt x="7620" y="485139"/>
                  </a:moveTo>
                  <a:lnTo>
                    <a:pt x="0" y="485139"/>
                  </a:lnTo>
                  <a:lnTo>
                    <a:pt x="0" y="490219"/>
                  </a:lnTo>
                  <a:lnTo>
                    <a:pt x="7620" y="490219"/>
                  </a:lnTo>
                  <a:lnTo>
                    <a:pt x="7620" y="485139"/>
                  </a:lnTo>
                  <a:close/>
                </a:path>
                <a:path w="7620" h="615950">
                  <a:moveTo>
                    <a:pt x="7620" y="478789"/>
                  </a:moveTo>
                  <a:lnTo>
                    <a:pt x="0" y="478789"/>
                  </a:lnTo>
                  <a:lnTo>
                    <a:pt x="0" y="483869"/>
                  </a:lnTo>
                  <a:lnTo>
                    <a:pt x="7620" y="483869"/>
                  </a:lnTo>
                  <a:lnTo>
                    <a:pt x="7620" y="478789"/>
                  </a:lnTo>
                  <a:close/>
                </a:path>
                <a:path w="7620" h="615950">
                  <a:moveTo>
                    <a:pt x="7620" y="472439"/>
                  </a:moveTo>
                  <a:lnTo>
                    <a:pt x="0" y="472439"/>
                  </a:lnTo>
                  <a:lnTo>
                    <a:pt x="0" y="477519"/>
                  </a:lnTo>
                  <a:lnTo>
                    <a:pt x="7620" y="477519"/>
                  </a:lnTo>
                  <a:lnTo>
                    <a:pt x="7620" y="472439"/>
                  </a:lnTo>
                  <a:close/>
                </a:path>
                <a:path w="7620" h="615950">
                  <a:moveTo>
                    <a:pt x="7620" y="466089"/>
                  </a:moveTo>
                  <a:lnTo>
                    <a:pt x="0" y="466089"/>
                  </a:lnTo>
                  <a:lnTo>
                    <a:pt x="0" y="471169"/>
                  </a:lnTo>
                  <a:lnTo>
                    <a:pt x="7620" y="471169"/>
                  </a:lnTo>
                  <a:lnTo>
                    <a:pt x="7620" y="466089"/>
                  </a:lnTo>
                  <a:close/>
                </a:path>
                <a:path w="7620" h="615950">
                  <a:moveTo>
                    <a:pt x="7620" y="459739"/>
                  </a:moveTo>
                  <a:lnTo>
                    <a:pt x="0" y="459739"/>
                  </a:lnTo>
                  <a:lnTo>
                    <a:pt x="0" y="464819"/>
                  </a:lnTo>
                  <a:lnTo>
                    <a:pt x="7620" y="464819"/>
                  </a:lnTo>
                  <a:lnTo>
                    <a:pt x="7620" y="459739"/>
                  </a:lnTo>
                  <a:close/>
                </a:path>
                <a:path w="7620" h="615950">
                  <a:moveTo>
                    <a:pt x="7620" y="453389"/>
                  </a:moveTo>
                  <a:lnTo>
                    <a:pt x="0" y="453389"/>
                  </a:lnTo>
                  <a:lnTo>
                    <a:pt x="0" y="458469"/>
                  </a:lnTo>
                  <a:lnTo>
                    <a:pt x="7620" y="458469"/>
                  </a:lnTo>
                  <a:lnTo>
                    <a:pt x="7620" y="453389"/>
                  </a:lnTo>
                  <a:close/>
                </a:path>
                <a:path w="7620" h="615950">
                  <a:moveTo>
                    <a:pt x="7620" y="447039"/>
                  </a:moveTo>
                  <a:lnTo>
                    <a:pt x="0" y="447039"/>
                  </a:lnTo>
                  <a:lnTo>
                    <a:pt x="0" y="452119"/>
                  </a:lnTo>
                  <a:lnTo>
                    <a:pt x="7620" y="452119"/>
                  </a:lnTo>
                  <a:lnTo>
                    <a:pt x="7620" y="447039"/>
                  </a:lnTo>
                  <a:close/>
                </a:path>
                <a:path w="7620" h="615950">
                  <a:moveTo>
                    <a:pt x="7620" y="440689"/>
                  </a:moveTo>
                  <a:lnTo>
                    <a:pt x="0" y="440689"/>
                  </a:lnTo>
                  <a:lnTo>
                    <a:pt x="0" y="445769"/>
                  </a:lnTo>
                  <a:lnTo>
                    <a:pt x="7620" y="445769"/>
                  </a:lnTo>
                  <a:lnTo>
                    <a:pt x="7620" y="440689"/>
                  </a:lnTo>
                  <a:close/>
                </a:path>
                <a:path w="7620" h="615950">
                  <a:moveTo>
                    <a:pt x="7620" y="434339"/>
                  </a:moveTo>
                  <a:lnTo>
                    <a:pt x="0" y="434339"/>
                  </a:lnTo>
                  <a:lnTo>
                    <a:pt x="0" y="439419"/>
                  </a:lnTo>
                  <a:lnTo>
                    <a:pt x="7620" y="439419"/>
                  </a:lnTo>
                  <a:lnTo>
                    <a:pt x="7620" y="434339"/>
                  </a:lnTo>
                  <a:close/>
                </a:path>
                <a:path w="7620" h="615950">
                  <a:moveTo>
                    <a:pt x="7620" y="427989"/>
                  </a:moveTo>
                  <a:lnTo>
                    <a:pt x="0" y="427989"/>
                  </a:lnTo>
                  <a:lnTo>
                    <a:pt x="0" y="433069"/>
                  </a:lnTo>
                  <a:lnTo>
                    <a:pt x="7620" y="433069"/>
                  </a:lnTo>
                  <a:lnTo>
                    <a:pt x="7620" y="427989"/>
                  </a:lnTo>
                  <a:close/>
                </a:path>
                <a:path w="7620" h="615950">
                  <a:moveTo>
                    <a:pt x="7620" y="421639"/>
                  </a:moveTo>
                  <a:lnTo>
                    <a:pt x="0" y="421639"/>
                  </a:lnTo>
                  <a:lnTo>
                    <a:pt x="0" y="426719"/>
                  </a:lnTo>
                  <a:lnTo>
                    <a:pt x="7620" y="426719"/>
                  </a:lnTo>
                  <a:lnTo>
                    <a:pt x="7620" y="421639"/>
                  </a:lnTo>
                  <a:close/>
                </a:path>
                <a:path w="7620" h="615950">
                  <a:moveTo>
                    <a:pt x="7620" y="415289"/>
                  </a:moveTo>
                  <a:lnTo>
                    <a:pt x="0" y="415289"/>
                  </a:lnTo>
                  <a:lnTo>
                    <a:pt x="0" y="420369"/>
                  </a:lnTo>
                  <a:lnTo>
                    <a:pt x="7620" y="420369"/>
                  </a:lnTo>
                  <a:lnTo>
                    <a:pt x="7620" y="415289"/>
                  </a:lnTo>
                  <a:close/>
                </a:path>
                <a:path w="7620" h="615950">
                  <a:moveTo>
                    <a:pt x="7620" y="408939"/>
                  </a:moveTo>
                  <a:lnTo>
                    <a:pt x="0" y="408939"/>
                  </a:lnTo>
                  <a:lnTo>
                    <a:pt x="0" y="414019"/>
                  </a:lnTo>
                  <a:lnTo>
                    <a:pt x="7620" y="414019"/>
                  </a:lnTo>
                  <a:lnTo>
                    <a:pt x="7620" y="408939"/>
                  </a:lnTo>
                  <a:close/>
                </a:path>
                <a:path w="7620" h="615950">
                  <a:moveTo>
                    <a:pt x="7620" y="402589"/>
                  </a:moveTo>
                  <a:lnTo>
                    <a:pt x="0" y="402589"/>
                  </a:lnTo>
                  <a:lnTo>
                    <a:pt x="0" y="407669"/>
                  </a:lnTo>
                  <a:lnTo>
                    <a:pt x="7620" y="407669"/>
                  </a:lnTo>
                  <a:lnTo>
                    <a:pt x="7620" y="402589"/>
                  </a:lnTo>
                  <a:close/>
                </a:path>
                <a:path w="7620" h="615950">
                  <a:moveTo>
                    <a:pt x="7620" y="396239"/>
                  </a:moveTo>
                  <a:lnTo>
                    <a:pt x="0" y="396239"/>
                  </a:lnTo>
                  <a:lnTo>
                    <a:pt x="0" y="401319"/>
                  </a:lnTo>
                  <a:lnTo>
                    <a:pt x="7620" y="401319"/>
                  </a:lnTo>
                  <a:lnTo>
                    <a:pt x="7620" y="396239"/>
                  </a:lnTo>
                  <a:close/>
                </a:path>
                <a:path w="7620" h="615950">
                  <a:moveTo>
                    <a:pt x="7620" y="389889"/>
                  </a:moveTo>
                  <a:lnTo>
                    <a:pt x="0" y="389889"/>
                  </a:lnTo>
                  <a:lnTo>
                    <a:pt x="0" y="394969"/>
                  </a:lnTo>
                  <a:lnTo>
                    <a:pt x="7620" y="394969"/>
                  </a:lnTo>
                  <a:lnTo>
                    <a:pt x="7620" y="389889"/>
                  </a:lnTo>
                  <a:close/>
                </a:path>
                <a:path w="7620" h="615950">
                  <a:moveTo>
                    <a:pt x="7620" y="383539"/>
                  </a:moveTo>
                  <a:lnTo>
                    <a:pt x="0" y="383539"/>
                  </a:lnTo>
                  <a:lnTo>
                    <a:pt x="0" y="388619"/>
                  </a:lnTo>
                  <a:lnTo>
                    <a:pt x="7620" y="388619"/>
                  </a:lnTo>
                  <a:lnTo>
                    <a:pt x="7620" y="383539"/>
                  </a:lnTo>
                  <a:close/>
                </a:path>
                <a:path w="7620" h="615950">
                  <a:moveTo>
                    <a:pt x="7620" y="377189"/>
                  </a:moveTo>
                  <a:lnTo>
                    <a:pt x="0" y="377189"/>
                  </a:lnTo>
                  <a:lnTo>
                    <a:pt x="0" y="382269"/>
                  </a:lnTo>
                  <a:lnTo>
                    <a:pt x="7620" y="382269"/>
                  </a:lnTo>
                  <a:lnTo>
                    <a:pt x="7620" y="377189"/>
                  </a:lnTo>
                  <a:close/>
                </a:path>
                <a:path w="7620" h="615950">
                  <a:moveTo>
                    <a:pt x="7620" y="370839"/>
                  </a:moveTo>
                  <a:lnTo>
                    <a:pt x="0" y="370839"/>
                  </a:lnTo>
                  <a:lnTo>
                    <a:pt x="0" y="375919"/>
                  </a:lnTo>
                  <a:lnTo>
                    <a:pt x="7620" y="375919"/>
                  </a:lnTo>
                  <a:lnTo>
                    <a:pt x="7620" y="370839"/>
                  </a:lnTo>
                  <a:close/>
                </a:path>
                <a:path w="7620" h="615950">
                  <a:moveTo>
                    <a:pt x="7620" y="364489"/>
                  </a:moveTo>
                  <a:lnTo>
                    <a:pt x="0" y="364489"/>
                  </a:lnTo>
                  <a:lnTo>
                    <a:pt x="0" y="369569"/>
                  </a:lnTo>
                  <a:lnTo>
                    <a:pt x="7620" y="369569"/>
                  </a:lnTo>
                  <a:lnTo>
                    <a:pt x="7620" y="364489"/>
                  </a:lnTo>
                  <a:close/>
                </a:path>
                <a:path w="7620" h="615950">
                  <a:moveTo>
                    <a:pt x="7620" y="358139"/>
                  </a:moveTo>
                  <a:lnTo>
                    <a:pt x="0" y="358139"/>
                  </a:lnTo>
                  <a:lnTo>
                    <a:pt x="0" y="363219"/>
                  </a:lnTo>
                  <a:lnTo>
                    <a:pt x="7620" y="363219"/>
                  </a:lnTo>
                  <a:lnTo>
                    <a:pt x="7620" y="358139"/>
                  </a:lnTo>
                  <a:close/>
                </a:path>
                <a:path w="7620" h="615950">
                  <a:moveTo>
                    <a:pt x="7620" y="351789"/>
                  </a:moveTo>
                  <a:lnTo>
                    <a:pt x="0" y="351789"/>
                  </a:lnTo>
                  <a:lnTo>
                    <a:pt x="0" y="356869"/>
                  </a:lnTo>
                  <a:lnTo>
                    <a:pt x="7620" y="356869"/>
                  </a:lnTo>
                  <a:lnTo>
                    <a:pt x="7620" y="351789"/>
                  </a:lnTo>
                  <a:close/>
                </a:path>
                <a:path w="7620" h="615950">
                  <a:moveTo>
                    <a:pt x="7620" y="345439"/>
                  </a:moveTo>
                  <a:lnTo>
                    <a:pt x="0" y="345439"/>
                  </a:lnTo>
                  <a:lnTo>
                    <a:pt x="0" y="350519"/>
                  </a:lnTo>
                  <a:lnTo>
                    <a:pt x="7620" y="350519"/>
                  </a:lnTo>
                  <a:lnTo>
                    <a:pt x="7620" y="345439"/>
                  </a:lnTo>
                  <a:close/>
                </a:path>
                <a:path w="7620" h="615950">
                  <a:moveTo>
                    <a:pt x="7620" y="339089"/>
                  </a:moveTo>
                  <a:lnTo>
                    <a:pt x="0" y="339089"/>
                  </a:lnTo>
                  <a:lnTo>
                    <a:pt x="0" y="344169"/>
                  </a:lnTo>
                  <a:lnTo>
                    <a:pt x="7620" y="344169"/>
                  </a:lnTo>
                  <a:lnTo>
                    <a:pt x="7620" y="339089"/>
                  </a:lnTo>
                  <a:close/>
                </a:path>
                <a:path w="7620" h="615950">
                  <a:moveTo>
                    <a:pt x="7620" y="332739"/>
                  </a:moveTo>
                  <a:lnTo>
                    <a:pt x="0" y="332739"/>
                  </a:lnTo>
                  <a:lnTo>
                    <a:pt x="0" y="337819"/>
                  </a:lnTo>
                  <a:lnTo>
                    <a:pt x="7620" y="337819"/>
                  </a:lnTo>
                  <a:lnTo>
                    <a:pt x="7620" y="332739"/>
                  </a:lnTo>
                  <a:close/>
                </a:path>
                <a:path w="7620" h="615950">
                  <a:moveTo>
                    <a:pt x="7620" y="326389"/>
                  </a:moveTo>
                  <a:lnTo>
                    <a:pt x="0" y="326389"/>
                  </a:lnTo>
                  <a:lnTo>
                    <a:pt x="0" y="331469"/>
                  </a:lnTo>
                  <a:lnTo>
                    <a:pt x="7620" y="331469"/>
                  </a:lnTo>
                  <a:lnTo>
                    <a:pt x="7620" y="326389"/>
                  </a:lnTo>
                  <a:close/>
                </a:path>
                <a:path w="7620" h="615950">
                  <a:moveTo>
                    <a:pt x="7620" y="320039"/>
                  </a:moveTo>
                  <a:lnTo>
                    <a:pt x="0" y="320039"/>
                  </a:lnTo>
                  <a:lnTo>
                    <a:pt x="0" y="325119"/>
                  </a:lnTo>
                  <a:lnTo>
                    <a:pt x="7620" y="325119"/>
                  </a:lnTo>
                  <a:lnTo>
                    <a:pt x="7620" y="320039"/>
                  </a:lnTo>
                  <a:close/>
                </a:path>
                <a:path w="7620" h="615950">
                  <a:moveTo>
                    <a:pt x="7620" y="313689"/>
                  </a:moveTo>
                  <a:lnTo>
                    <a:pt x="0" y="313689"/>
                  </a:lnTo>
                  <a:lnTo>
                    <a:pt x="0" y="318769"/>
                  </a:lnTo>
                  <a:lnTo>
                    <a:pt x="7620" y="318769"/>
                  </a:lnTo>
                  <a:lnTo>
                    <a:pt x="7620" y="313689"/>
                  </a:lnTo>
                  <a:close/>
                </a:path>
                <a:path w="7620" h="615950">
                  <a:moveTo>
                    <a:pt x="7620" y="307339"/>
                  </a:moveTo>
                  <a:lnTo>
                    <a:pt x="0" y="307339"/>
                  </a:lnTo>
                  <a:lnTo>
                    <a:pt x="0" y="312419"/>
                  </a:lnTo>
                  <a:lnTo>
                    <a:pt x="7620" y="312419"/>
                  </a:lnTo>
                  <a:lnTo>
                    <a:pt x="7620" y="307339"/>
                  </a:lnTo>
                  <a:close/>
                </a:path>
                <a:path w="7620" h="615950">
                  <a:moveTo>
                    <a:pt x="7620" y="300989"/>
                  </a:moveTo>
                  <a:lnTo>
                    <a:pt x="0" y="300989"/>
                  </a:lnTo>
                  <a:lnTo>
                    <a:pt x="0" y="306069"/>
                  </a:lnTo>
                  <a:lnTo>
                    <a:pt x="7620" y="306069"/>
                  </a:lnTo>
                  <a:lnTo>
                    <a:pt x="7620" y="300989"/>
                  </a:lnTo>
                  <a:close/>
                </a:path>
                <a:path w="7620" h="615950">
                  <a:moveTo>
                    <a:pt x="7620" y="294639"/>
                  </a:moveTo>
                  <a:lnTo>
                    <a:pt x="0" y="294639"/>
                  </a:lnTo>
                  <a:lnTo>
                    <a:pt x="0" y="299719"/>
                  </a:lnTo>
                  <a:lnTo>
                    <a:pt x="7620" y="299719"/>
                  </a:lnTo>
                  <a:lnTo>
                    <a:pt x="7620" y="294639"/>
                  </a:lnTo>
                  <a:close/>
                </a:path>
                <a:path w="7620" h="615950">
                  <a:moveTo>
                    <a:pt x="7620" y="288289"/>
                  </a:moveTo>
                  <a:lnTo>
                    <a:pt x="0" y="288289"/>
                  </a:lnTo>
                  <a:lnTo>
                    <a:pt x="0" y="293369"/>
                  </a:lnTo>
                  <a:lnTo>
                    <a:pt x="7620" y="293369"/>
                  </a:lnTo>
                  <a:lnTo>
                    <a:pt x="7620" y="288289"/>
                  </a:lnTo>
                  <a:close/>
                </a:path>
                <a:path w="7620" h="615950">
                  <a:moveTo>
                    <a:pt x="7620" y="281939"/>
                  </a:moveTo>
                  <a:lnTo>
                    <a:pt x="0" y="281939"/>
                  </a:lnTo>
                  <a:lnTo>
                    <a:pt x="0" y="287019"/>
                  </a:lnTo>
                  <a:lnTo>
                    <a:pt x="7620" y="287019"/>
                  </a:lnTo>
                  <a:lnTo>
                    <a:pt x="7620" y="281939"/>
                  </a:lnTo>
                  <a:close/>
                </a:path>
                <a:path w="7620" h="615950">
                  <a:moveTo>
                    <a:pt x="7620" y="275589"/>
                  </a:moveTo>
                  <a:lnTo>
                    <a:pt x="0" y="275589"/>
                  </a:lnTo>
                  <a:lnTo>
                    <a:pt x="0" y="280669"/>
                  </a:lnTo>
                  <a:lnTo>
                    <a:pt x="7620" y="280669"/>
                  </a:lnTo>
                  <a:lnTo>
                    <a:pt x="7620" y="275589"/>
                  </a:lnTo>
                  <a:close/>
                </a:path>
                <a:path w="7620" h="615950">
                  <a:moveTo>
                    <a:pt x="7620" y="269239"/>
                  </a:moveTo>
                  <a:lnTo>
                    <a:pt x="0" y="269239"/>
                  </a:lnTo>
                  <a:lnTo>
                    <a:pt x="0" y="274319"/>
                  </a:lnTo>
                  <a:lnTo>
                    <a:pt x="7620" y="274319"/>
                  </a:lnTo>
                  <a:lnTo>
                    <a:pt x="7620" y="269239"/>
                  </a:lnTo>
                  <a:close/>
                </a:path>
                <a:path w="7620" h="615950">
                  <a:moveTo>
                    <a:pt x="7620" y="262889"/>
                  </a:moveTo>
                  <a:lnTo>
                    <a:pt x="0" y="262889"/>
                  </a:lnTo>
                  <a:lnTo>
                    <a:pt x="0" y="267969"/>
                  </a:lnTo>
                  <a:lnTo>
                    <a:pt x="7620" y="267969"/>
                  </a:lnTo>
                  <a:lnTo>
                    <a:pt x="7620" y="262889"/>
                  </a:lnTo>
                  <a:close/>
                </a:path>
                <a:path w="7620" h="615950">
                  <a:moveTo>
                    <a:pt x="1270" y="251459"/>
                  </a:moveTo>
                  <a:lnTo>
                    <a:pt x="0" y="251459"/>
                  </a:lnTo>
                  <a:lnTo>
                    <a:pt x="0" y="261619"/>
                  </a:lnTo>
                  <a:lnTo>
                    <a:pt x="7620" y="261619"/>
                  </a:lnTo>
                  <a:lnTo>
                    <a:pt x="7620" y="255269"/>
                  </a:lnTo>
                  <a:lnTo>
                    <a:pt x="3809" y="255269"/>
                  </a:lnTo>
                  <a:lnTo>
                    <a:pt x="3809" y="252729"/>
                  </a:lnTo>
                  <a:lnTo>
                    <a:pt x="1270" y="252729"/>
                  </a:lnTo>
                  <a:lnTo>
                    <a:pt x="1270" y="251459"/>
                  </a:lnTo>
                  <a:close/>
                </a:path>
              </a:pathLst>
            </a:custGeom>
            <a:solidFill>
              <a:srgbClr val="7F00EE"/>
            </a:solidFill>
          </p:spPr>
          <p:txBody>
            <a:bodyPr bIns="0" lIns="0" rIns="0" rtlCol="0" tIns="0" wrap="square"/>
            <a:p/>
          </p:txBody>
        </p:sp>
        <p:sp>
          <p:nvSpPr>
            <p:cNvPr id="1051144" name="object 2461"/>
            <p:cNvSpPr/>
            <p:nvPr/>
          </p:nvSpPr>
          <p:spPr>
            <a:xfrm>
              <a:off x="7504429" y="5844540"/>
              <a:ext cx="7620" cy="624840"/>
            </a:xfrm>
            <a:custGeom>
              <a:avLst/>
              <a:ahLst/>
              <a:rect l="l" t="t" r="r" b="b"/>
              <a:pathLst>
                <a:path w="7620" h="624839">
                  <a:moveTo>
                    <a:pt x="1270" y="0"/>
                  </a:moveTo>
                  <a:lnTo>
                    <a:pt x="0" y="0"/>
                  </a:lnTo>
                  <a:lnTo>
                    <a:pt x="0" y="1270"/>
                  </a:lnTo>
                  <a:lnTo>
                    <a:pt x="1270" y="1270"/>
                  </a:lnTo>
                  <a:lnTo>
                    <a:pt x="1270" y="0"/>
                  </a:lnTo>
                  <a:close/>
                </a:path>
                <a:path w="7620" h="624839">
                  <a:moveTo>
                    <a:pt x="3809" y="1270"/>
                  </a:moveTo>
                  <a:lnTo>
                    <a:pt x="0" y="1270"/>
                  </a:lnTo>
                  <a:lnTo>
                    <a:pt x="0" y="7620"/>
                  </a:lnTo>
                  <a:lnTo>
                    <a:pt x="7620" y="7620"/>
                  </a:lnTo>
                  <a:lnTo>
                    <a:pt x="7620" y="5080"/>
                  </a:lnTo>
                  <a:lnTo>
                    <a:pt x="6350" y="5080"/>
                  </a:lnTo>
                  <a:lnTo>
                    <a:pt x="6350" y="3810"/>
                  </a:lnTo>
                  <a:lnTo>
                    <a:pt x="5080" y="3810"/>
                  </a:lnTo>
                  <a:lnTo>
                    <a:pt x="5080" y="2540"/>
                  </a:lnTo>
                  <a:lnTo>
                    <a:pt x="3809" y="2540"/>
                  </a:lnTo>
                  <a:lnTo>
                    <a:pt x="3809" y="1270"/>
                  </a:lnTo>
                  <a:close/>
                </a:path>
                <a:path w="7620" h="624839">
                  <a:moveTo>
                    <a:pt x="7620" y="7620"/>
                  </a:moveTo>
                  <a:lnTo>
                    <a:pt x="0" y="7620"/>
                  </a:lnTo>
                  <a:lnTo>
                    <a:pt x="0" y="17780"/>
                  </a:lnTo>
                  <a:lnTo>
                    <a:pt x="7620" y="17780"/>
                  </a:lnTo>
                  <a:lnTo>
                    <a:pt x="7620" y="7620"/>
                  </a:lnTo>
                  <a:close/>
                </a:path>
                <a:path w="7620" h="624839">
                  <a:moveTo>
                    <a:pt x="7620" y="17780"/>
                  </a:moveTo>
                  <a:lnTo>
                    <a:pt x="0" y="17780"/>
                  </a:lnTo>
                  <a:lnTo>
                    <a:pt x="0" y="20320"/>
                  </a:lnTo>
                  <a:lnTo>
                    <a:pt x="7620" y="20320"/>
                  </a:lnTo>
                  <a:lnTo>
                    <a:pt x="7620" y="17780"/>
                  </a:lnTo>
                  <a:close/>
                </a:path>
                <a:path w="7620" h="624839">
                  <a:moveTo>
                    <a:pt x="7620" y="20320"/>
                  </a:moveTo>
                  <a:lnTo>
                    <a:pt x="0" y="20320"/>
                  </a:lnTo>
                  <a:lnTo>
                    <a:pt x="0" y="24130"/>
                  </a:lnTo>
                  <a:lnTo>
                    <a:pt x="7620" y="24130"/>
                  </a:lnTo>
                  <a:lnTo>
                    <a:pt x="7620" y="20320"/>
                  </a:lnTo>
                  <a:close/>
                </a:path>
                <a:path w="7620" h="624839">
                  <a:moveTo>
                    <a:pt x="7620" y="24130"/>
                  </a:moveTo>
                  <a:lnTo>
                    <a:pt x="0" y="24130"/>
                  </a:lnTo>
                  <a:lnTo>
                    <a:pt x="0" y="26670"/>
                  </a:lnTo>
                  <a:lnTo>
                    <a:pt x="7620" y="26670"/>
                  </a:lnTo>
                  <a:lnTo>
                    <a:pt x="7620" y="24130"/>
                  </a:lnTo>
                  <a:close/>
                </a:path>
                <a:path w="7620" h="624839">
                  <a:moveTo>
                    <a:pt x="7620" y="26670"/>
                  </a:moveTo>
                  <a:lnTo>
                    <a:pt x="0" y="26670"/>
                  </a:lnTo>
                  <a:lnTo>
                    <a:pt x="0" y="30480"/>
                  </a:lnTo>
                  <a:lnTo>
                    <a:pt x="7620" y="30480"/>
                  </a:lnTo>
                  <a:lnTo>
                    <a:pt x="7620" y="26670"/>
                  </a:lnTo>
                  <a:close/>
                </a:path>
                <a:path w="7620" h="624839">
                  <a:moveTo>
                    <a:pt x="7620" y="30480"/>
                  </a:moveTo>
                  <a:lnTo>
                    <a:pt x="0" y="30480"/>
                  </a:lnTo>
                  <a:lnTo>
                    <a:pt x="0" y="33020"/>
                  </a:lnTo>
                  <a:lnTo>
                    <a:pt x="7620" y="33020"/>
                  </a:lnTo>
                  <a:lnTo>
                    <a:pt x="7620" y="30480"/>
                  </a:lnTo>
                  <a:close/>
                </a:path>
                <a:path w="7620" h="624839">
                  <a:moveTo>
                    <a:pt x="7620" y="33020"/>
                  </a:moveTo>
                  <a:lnTo>
                    <a:pt x="0" y="33020"/>
                  </a:lnTo>
                  <a:lnTo>
                    <a:pt x="0" y="36830"/>
                  </a:lnTo>
                  <a:lnTo>
                    <a:pt x="7620" y="36830"/>
                  </a:lnTo>
                  <a:lnTo>
                    <a:pt x="7620" y="33020"/>
                  </a:lnTo>
                  <a:close/>
                </a:path>
                <a:path w="7620" h="624839">
                  <a:moveTo>
                    <a:pt x="7620" y="36830"/>
                  </a:moveTo>
                  <a:lnTo>
                    <a:pt x="0" y="36830"/>
                  </a:lnTo>
                  <a:lnTo>
                    <a:pt x="0" y="39370"/>
                  </a:lnTo>
                  <a:lnTo>
                    <a:pt x="7620" y="39370"/>
                  </a:lnTo>
                  <a:lnTo>
                    <a:pt x="7620" y="36830"/>
                  </a:lnTo>
                  <a:close/>
                </a:path>
                <a:path w="7620" h="624839">
                  <a:moveTo>
                    <a:pt x="7620" y="39370"/>
                  </a:moveTo>
                  <a:lnTo>
                    <a:pt x="0" y="39370"/>
                  </a:lnTo>
                  <a:lnTo>
                    <a:pt x="0" y="43180"/>
                  </a:lnTo>
                  <a:lnTo>
                    <a:pt x="7620" y="43180"/>
                  </a:lnTo>
                  <a:lnTo>
                    <a:pt x="7620" y="39370"/>
                  </a:lnTo>
                  <a:close/>
                </a:path>
                <a:path w="7620" h="624839">
                  <a:moveTo>
                    <a:pt x="7620" y="43180"/>
                  </a:moveTo>
                  <a:lnTo>
                    <a:pt x="0" y="43180"/>
                  </a:lnTo>
                  <a:lnTo>
                    <a:pt x="0" y="49530"/>
                  </a:lnTo>
                  <a:lnTo>
                    <a:pt x="7620" y="49530"/>
                  </a:lnTo>
                  <a:lnTo>
                    <a:pt x="7620" y="43180"/>
                  </a:lnTo>
                  <a:close/>
                </a:path>
                <a:path w="7620" h="624839">
                  <a:moveTo>
                    <a:pt x="7620" y="49530"/>
                  </a:moveTo>
                  <a:lnTo>
                    <a:pt x="0" y="49530"/>
                  </a:lnTo>
                  <a:lnTo>
                    <a:pt x="0" y="52070"/>
                  </a:lnTo>
                  <a:lnTo>
                    <a:pt x="7620" y="52070"/>
                  </a:lnTo>
                  <a:lnTo>
                    <a:pt x="7620" y="49530"/>
                  </a:lnTo>
                  <a:close/>
                </a:path>
                <a:path w="7620" h="624839">
                  <a:moveTo>
                    <a:pt x="7620" y="52070"/>
                  </a:moveTo>
                  <a:lnTo>
                    <a:pt x="0" y="52070"/>
                  </a:lnTo>
                  <a:lnTo>
                    <a:pt x="0" y="64770"/>
                  </a:lnTo>
                  <a:lnTo>
                    <a:pt x="7620" y="64770"/>
                  </a:lnTo>
                  <a:lnTo>
                    <a:pt x="7620" y="52070"/>
                  </a:lnTo>
                  <a:close/>
                </a:path>
                <a:path w="7620" h="624839">
                  <a:moveTo>
                    <a:pt x="7620" y="64770"/>
                  </a:moveTo>
                  <a:lnTo>
                    <a:pt x="0" y="64770"/>
                  </a:lnTo>
                  <a:lnTo>
                    <a:pt x="0" y="71120"/>
                  </a:lnTo>
                  <a:lnTo>
                    <a:pt x="7620" y="71120"/>
                  </a:lnTo>
                  <a:lnTo>
                    <a:pt x="7620" y="64770"/>
                  </a:lnTo>
                  <a:close/>
                </a:path>
                <a:path w="7620" h="624839">
                  <a:moveTo>
                    <a:pt x="7620" y="71120"/>
                  </a:moveTo>
                  <a:lnTo>
                    <a:pt x="0" y="71120"/>
                  </a:lnTo>
                  <a:lnTo>
                    <a:pt x="0" y="74930"/>
                  </a:lnTo>
                  <a:lnTo>
                    <a:pt x="7620" y="74930"/>
                  </a:lnTo>
                  <a:lnTo>
                    <a:pt x="7620" y="71120"/>
                  </a:lnTo>
                  <a:close/>
                </a:path>
                <a:path w="7620" h="624839">
                  <a:moveTo>
                    <a:pt x="7620" y="74930"/>
                  </a:moveTo>
                  <a:lnTo>
                    <a:pt x="0" y="74930"/>
                  </a:lnTo>
                  <a:lnTo>
                    <a:pt x="0" y="77470"/>
                  </a:lnTo>
                  <a:lnTo>
                    <a:pt x="7620" y="77470"/>
                  </a:lnTo>
                  <a:lnTo>
                    <a:pt x="7620" y="74930"/>
                  </a:lnTo>
                  <a:close/>
                </a:path>
                <a:path w="7620" h="624839">
                  <a:moveTo>
                    <a:pt x="7620" y="77470"/>
                  </a:moveTo>
                  <a:lnTo>
                    <a:pt x="0" y="77470"/>
                  </a:lnTo>
                  <a:lnTo>
                    <a:pt x="0" y="81280"/>
                  </a:lnTo>
                  <a:lnTo>
                    <a:pt x="7620" y="81280"/>
                  </a:lnTo>
                  <a:lnTo>
                    <a:pt x="7620" y="77470"/>
                  </a:lnTo>
                  <a:close/>
                </a:path>
                <a:path w="7620" h="624839">
                  <a:moveTo>
                    <a:pt x="7620" y="81280"/>
                  </a:moveTo>
                  <a:lnTo>
                    <a:pt x="0" y="81280"/>
                  </a:lnTo>
                  <a:lnTo>
                    <a:pt x="0" y="83820"/>
                  </a:lnTo>
                  <a:lnTo>
                    <a:pt x="7620" y="83820"/>
                  </a:lnTo>
                  <a:lnTo>
                    <a:pt x="7620" y="81280"/>
                  </a:lnTo>
                  <a:close/>
                </a:path>
                <a:path w="7620" h="624839">
                  <a:moveTo>
                    <a:pt x="7620" y="83820"/>
                  </a:moveTo>
                  <a:lnTo>
                    <a:pt x="0" y="83820"/>
                  </a:lnTo>
                  <a:lnTo>
                    <a:pt x="0" y="87630"/>
                  </a:lnTo>
                  <a:lnTo>
                    <a:pt x="7620" y="87630"/>
                  </a:lnTo>
                  <a:lnTo>
                    <a:pt x="7620" y="83820"/>
                  </a:lnTo>
                  <a:close/>
                </a:path>
                <a:path w="7620" h="624839">
                  <a:moveTo>
                    <a:pt x="7620" y="87630"/>
                  </a:moveTo>
                  <a:lnTo>
                    <a:pt x="0" y="87630"/>
                  </a:lnTo>
                  <a:lnTo>
                    <a:pt x="0" y="93980"/>
                  </a:lnTo>
                  <a:lnTo>
                    <a:pt x="7620" y="93980"/>
                  </a:lnTo>
                  <a:lnTo>
                    <a:pt x="7620" y="87630"/>
                  </a:lnTo>
                  <a:close/>
                </a:path>
                <a:path w="7620" h="624839">
                  <a:moveTo>
                    <a:pt x="7620" y="93980"/>
                  </a:moveTo>
                  <a:lnTo>
                    <a:pt x="0" y="93980"/>
                  </a:lnTo>
                  <a:lnTo>
                    <a:pt x="0" y="96520"/>
                  </a:lnTo>
                  <a:lnTo>
                    <a:pt x="7620" y="96520"/>
                  </a:lnTo>
                  <a:lnTo>
                    <a:pt x="7620" y="93980"/>
                  </a:lnTo>
                  <a:close/>
                </a:path>
                <a:path w="7620" h="624839">
                  <a:moveTo>
                    <a:pt x="7620" y="96520"/>
                  </a:moveTo>
                  <a:lnTo>
                    <a:pt x="0" y="96520"/>
                  </a:lnTo>
                  <a:lnTo>
                    <a:pt x="0" y="100330"/>
                  </a:lnTo>
                  <a:lnTo>
                    <a:pt x="7620" y="100330"/>
                  </a:lnTo>
                  <a:lnTo>
                    <a:pt x="7620" y="96520"/>
                  </a:lnTo>
                  <a:close/>
                </a:path>
                <a:path w="7620" h="624839">
                  <a:moveTo>
                    <a:pt x="7620" y="100330"/>
                  </a:moveTo>
                  <a:lnTo>
                    <a:pt x="0" y="100330"/>
                  </a:lnTo>
                  <a:lnTo>
                    <a:pt x="0" y="102870"/>
                  </a:lnTo>
                  <a:lnTo>
                    <a:pt x="7620" y="102870"/>
                  </a:lnTo>
                  <a:lnTo>
                    <a:pt x="7620" y="100330"/>
                  </a:lnTo>
                  <a:close/>
                </a:path>
                <a:path w="7620" h="624839">
                  <a:moveTo>
                    <a:pt x="7620" y="102870"/>
                  </a:moveTo>
                  <a:lnTo>
                    <a:pt x="0" y="102870"/>
                  </a:lnTo>
                  <a:lnTo>
                    <a:pt x="0" y="106680"/>
                  </a:lnTo>
                  <a:lnTo>
                    <a:pt x="7620" y="106680"/>
                  </a:lnTo>
                  <a:lnTo>
                    <a:pt x="7620" y="102870"/>
                  </a:lnTo>
                  <a:close/>
                </a:path>
                <a:path w="7620" h="624839">
                  <a:moveTo>
                    <a:pt x="7620" y="106680"/>
                  </a:moveTo>
                  <a:lnTo>
                    <a:pt x="0" y="106680"/>
                  </a:lnTo>
                  <a:lnTo>
                    <a:pt x="0" y="109220"/>
                  </a:lnTo>
                  <a:lnTo>
                    <a:pt x="7620" y="109220"/>
                  </a:lnTo>
                  <a:lnTo>
                    <a:pt x="7620" y="106680"/>
                  </a:lnTo>
                  <a:close/>
                </a:path>
                <a:path w="7620" h="624839">
                  <a:moveTo>
                    <a:pt x="7620" y="109220"/>
                  </a:moveTo>
                  <a:lnTo>
                    <a:pt x="0" y="109220"/>
                  </a:lnTo>
                  <a:lnTo>
                    <a:pt x="0" y="113030"/>
                  </a:lnTo>
                  <a:lnTo>
                    <a:pt x="7620" y="113030"/>
                  </a:lnTo>
                  <a:lnTo>
                    <a:pt x="7620" y="109220"/>
                  </a:lnTo>
                  <a:close/>
                </a:path>
                <a:path w="7620" h="624839">
                  <a:moveTo>
                    <a:pt x="7620" y="113030"/>
                  </a:moveTo>
                  <a:lnTo>
                    <a:pt x="0" y="113030"/>
                  </a:lnTo>
                  <a:lnTo>
                    <a:pt x="0" y="115570"/>
                  </a:lnTo>
                  <a:lnTo>
                    <a:pt x="7620" y="115570"/>
                  </a:lnTo>
                  <a:lnTo>
                    <a:pt x="7620" y="113030"/>
                  </a:lnTo>
                  <a:close/>
                </a:path>
                <a:path w="7620" h="624839">
                  <a:moveTo>
                    <a:pt x="7620" y="115570"/>
                  </a:moveTo>
                  <a:lnTo>
                    <a:pt x="0" y="115570"/>
                  </a:lnTo>
                  <a:lnTo>
                    <a:pt x="0" y="128270"/>
                  </a:lnTo>
                  <a:lnTo>
                    <a:pt x="7620" y="128270"/>
                  </a:lnTo>
                  <a:lnTo>
                    <a:pt x="7620" y="115570"/>
                  </a:lnTo>
                  <a:close/>
                </a:path>
                <a:path w="7620" h="624839">
                  <a:moveTo>
                    <a:pt x="7620" y="128270"/>
                  </a:moveTo>
                  <a:lnTo>
                    <a:pt x="0" y="128270"/>
                  </a:lnTo>
                  <a:lnTo>
                    <a:pt x="0" y="138430"/>
                  </a:lnTo>
                  <a:lnTo>
                    <a:pt x="7620" y="138430"/>
                  </a:lnTo>
                  <a:lnTo>
                    <a:pt x="7620" y="128270"/>
                  </a:lnTo>
                  <a:close/>
                </a:path>
                <a:path w="7620" h="624839">
                  <a:moveTo>
                    <a:pt x="7620" y="138430"/>
                  </a:moveTo>
                  <a:lnTo>
                    <a:pt x="0" y="138430"/>
                  </a:lnTo>
                  <a:lnTo>
                    <a:pt x="0" y="140970"/>
                  </a:lnTo>
                  <a:lnTo>
                    <a:pt x="7620" y="140970"/>
                  </a:lnTo>
                  <a:lnTo>
                    <a:pt x="7620" y="138430"/>
                  </a:lnTo>
                  <a:close/>
                </a:path>
                <a:path w="7620" h="624839">
                  <a:moveTo>
                    <a:pt x="7620" y="140970"/>
                  </a:moveTo>
                  <a:lnTo>
                    <a:pt x="0" y="140970"/>
                  </a:lnTo>
                  <a:lnTo>
                    <a:pt x="0" y="143510"/>
                  </a:lnTo>
                  <a:lnTo>
                    <a:pt x="1270" y="143510"/>
                  </a:lnTo>
                  <a:lnTo>
                    <a:pt x="1270" y="142240"/>
                  </a:lnTo>
                  <a:lnTo>
                    <a:pt x="7620" y="142240"/>
                  </a:lnTo>
                  <a:lnTo>
                    <a:pt x="7620" y="140970"/>
                  </a:lnTo>
                  <a:close/>
                </a:path>
                <a:path w="7620" h="624839">
                  <a:moveTo>
                    <a:pt x="2539" y="622300"/>
                  </a:moveTo>
                  <a:lnTo>
                    <a:pt x="0" y="622300"/>
                  </a:lnTo>
                  <a:lnTo>
                    <a:pt x="0" y="624840"/>
                  </a:lnTo>
                  <a:lnTo>
                    <a:pt x="2539" y="624840"/>
                  </a:lnTo>
                  <a:lnTo>
                    <a:pt x="2539" y="622300"/>
                  </a:lnTo>
                  <a:close/>
                </a:path>
                <a:path w="7620" h="624839">
                  <a:moveTo>
                    <a:pt x="6350" y="621030"/>
                  </a:moveTo>
                  <a:lnTo>
                    <a:pt x="5080" y="621030"/>
                  </a:lnTo>
                  <a:lnTo>
                    <a:pt x="5080" y="622300"/>
                  </a:lnTo>
                  <a:lnTo>
                    <a:pt x="6350" y="622300"/>
                  </a:lnTo>
                  <a:lnTo>
                    <a:pt x="6350" y="621030"/>
                  </a:lnTo>
                  <a:close/>
                </a:path>
                <a:path w="7620" h="624839">
                  <a:moveTo>
                    <a:pt x="7620" y="618490"/>
                  </a:moveTo>
                  <a:lnTo>
                    <a:pt x="0" y="618490"/>
                  </a:lnTo>
                  <a:lnTo>
                    <a:pt x="0" y="621030"/>
                  </a:lnTo>
                  <a:lnTo>
                    <a:pt x="7620" y="621030"/>
                  </a:lnTo>
                  <a:lnTo>
                    <a:pt x="7620" y="618490"/>
                  </a:lnTo>
                  <a:close/>
                </a:path>
                <a:path w="7620" h="624839">
                  <a:moveTo>
                    <a:pt x="7620" y="615950"/>
                  </a:moveTo>
                  <a:lnTo>
                    <a:pt x="0" y="615950"/>
                  </a:lnTo>
                  <a:lnTo>
                    <a:pt x="0" y="617220"/>
                  </a:lnTo>
                  <a:lnTo>
                    <a:pt x="7620" y="617220"/>
                  </a:lnTo>
                  <a:lnTo>
                    <a:pt x="7620" y="615950"/>
                  </a:lnTo>
                  <a:close/>
                </a:path>
                <a:path w="7620" h="624839">
                  <a:moveTo>
                    <a:pt x="7620" y="612140"/>
                  </a:moveTo>
                  <a:lnTo>
                    <a:pt x="0" y="612140"/>
                  </a:lnTo>
                  <a:lnTo>
                    <a:pt x="0" y="614680"/>
                  </a:lnTo>
                  <a:lnTo>
                    <a:pt x="7620" y="614680"/>
                  </a:lnTo>
                  <a:lnTo>
                    <a:pt x="7620" y="612140"/>
                  </a:lnTo>
                  <a:close/>
                </a:path>
                <a:path w="7620" h="624839">
                  <a:moveTo>
                    <a:pt x="7620" y="609600"/>
                  </a:moveTo>
                  <a:lnTo>
                    <a:pt x="0" y="609600"/>
                  </a:lnTo>
                  <a:lnTo>
                    <a:pt x="0" y="610870"/>
                  </a:lnTo>
                  <a:lnTo>
                    <a:pt x="7620" y="610870"/>
                  </a:lnTo>
                  <a:lnTo>
                    <a:pt x="7620" y="609600"/>
                  </a:lnTo>
                  <a:close/>
                </a:path>
                <a:path w="7620" h="624839">
                  <a:moveTo>
                    <a:pt x="7620" y="604520"/>
                  </a:moveTo>
                  <a:lnTo>
                    <a:pt x="0" y="604520"/>
                  </a:lnTo>
                  <a:lnTo>
                    <a:pt x="0" y="608330"/>
                  </a:lnTo>
                  <a:lnTo>
                    <a:pt x="7620" y="608330"/>
                  </a:lnTo>
                  <a:lnTo>
                    <a:pt x="7620" y="604520"/>
                  </a:lnTo>
                  <a:close/>
                </a:path>
                <a:path w="7620" h="624839">
                  <a:moveTo>
                    <a:pt x="7620" y="598170"/>
                  </a:moveTo>
                  <a:lnTo>
                    <a:pt x="0" y="598170"/>
                  </a:lnTo>
                  <a:lnTo>
                    <a:pt x="0" y="603250"/>
                  </a:lnTo>
                  <a:lnTo>
                    <a:pt x="7620" y="603250"/>
                  </a:lnTo>
                  <a:lnTo>
                    <a:pt x="7620" y="598170"/>
                  </a:lnTo>
                  <a:close/>
                </a:path>
                <a:path w="7620" h="624839">
                  <a:moveTo>
                    <a:pt x="7620" y="591820"/>
                  </a:moveTo>
                  <a:lnTo>
                    <a:pt x="0" y="591820"/>
                  </a:lnTo>
                  <a:lnTo>
                    <a:pt x="0" y="596900"/>
                  </a:lnTo>
                  <a:lnTo>
                    <a:pt x="7620" y="596900"/>
                  </a:lnTo>
                  <a:lnTo>
                    <a:pt x="7620" y="591820"/>
                  </a:lnTo>
                  <a:close/>
                </a:path>
                <a:path w="7620" h="624839">
                  <a:moveTo>
                    <a:pt x="7620" y="585470"/>
                  </a:moveTo>
                  <a:lnTo>
                    <a:pt x="0" y="585470"/>
                  </a:lnTo>
                  <a:lnTo>
                    <a:pt x="0" y="590550"/>
                  </a:lnTo>
                  <a:lnTo>
                    <a:pt x="7620" y="590550"/>
                  </a:lnTo>
                  <a:lnTo>
                    <a:pt x="7620" y="585470"/>
                  </a:lnTo>
                  <a:close/>
                </a:path>
                <a:path w="7620" h="624839">
                  <a:moveTo>
                    <a:pt x="7620" y="579120"/>
                  </a:moveTo>
                  <a:lnTo>
                    <a:pt x="0" y="579120"/>
                  </a:lnTo>
                  <a:lnTo>
                    <a:pt x="0" y="584200"/>
                  </a:lnTo>
                  <a:lnTo>
                    <a:pt x="7620" y="584200"/>
                  </a:lnTo>
                  <a:lnTo>
                    <a:pt x="7620" y="579120"/>
                  </a:lnTo>
                  <a:close/>
                </a:path>
                <a:path w="7620" h="624839">
                  <a:moveTo>
                    <a:pt x="7620" y="572770"/>
                  </a:moveTo>
                  <a:lnTo>
                    <a:pt x="0" y="572770"/>
                  </a:lnTo>
                  <a:lnTo>
                    <a:pt x="0" y="577850"/>
                  </a:lnTo>
                  <a:lnTo>
                    <a:pt x="7620" y="577850"/>
                  </a:lnTo>
                  <a:lnTo>
                    <a:pt x="7620" y="572770"/>
                  </a:lnTo>
                  <a:close/>
                </a:path>
                <a:path w="7620" h="624839">
                  <a:moveTo>
                    <a:pt x="7620" y="566420"/>
                  </a:moveTo>
                  <a:lnTo>
                    <a:pt x="0" y="566420"/>
                  </a:lnTo>
                  <a:lnTo>
                    <a:pt x="0" y="571500"/>
                  </a:lnTo>
                  <a:lnTo>
                    <a:pt x="7620" y="571500"/>
                  </a:lnTo>
                  <a:lnTo>
                    <a:pt x="7620" y="566420"/>
                  </a:lnTo>
                  <a:close/>
                </a:path>
                <a:path w="7620" h="624839">
                  <a:moveTo>
                    <a:pt x="7620" y="560070"/>
                  </a:moveTo>
                  <a:lnTo>
                    <a:pt x="0" y="560070"/>
                  </a:lnTo>
                  <a:lnTo>
                    <a:pt x="0" y="565150"/>
                  </a:lnTo>
                  <a:lnTo>
                    <a:pt x="7620" y="565150"/>
                  </a:lnTo>
                  <a:lnTo>
                    <a:pt x="7620" y="560070"/>
                  </a:lnTo>
                  <a:close/>
                </a:path>
                <a:path w="7620" h="624839">
                  <a:moveTo>
                    <a:pt x="7620" y="553720"/>
                  </a:moveTo>
                  <a:lnTo>
                    <a:pt x="0" y="553720"/>
                  </a:lnTo>
                  <a:lnTo>
                    <a:pt x="0" y="558800"/>
                  </a:lnTo>
                  <a:lnTo>
                    <a:pt x="7620" y="558800"/>
                  </a:lnTo>
                  <a:lnTo>
                    <a:pt x="7620" y="553720"/>
                  </a:lnTo>
                  <a:close/>
                </a:path>
                <a:path w="7620" h="624839">
                  <a:moveTo>
                    <a:pt x="7620" y="546100"/>
                  </a:moveTo>
                  <a:lnTo>
                    <a:pt x="0" y="546100"/>
                  </a:lnTo>
                  <a:lnTo>
                    <a:pt x="0" y="552450"/>
                  </a:lnTo>
                  <a:lnTo>
                    <a:pt x="7620" y="552450"/>
                  </a:lnTo>
                  <a:lnTo>
                    <a:pt x="7620" y="546100"/>
                  </a:lnTo>
                  <a:close/>
                </a:path>
                <a:path w="7620" h="624839">
                  <a:moveTo>
                    <a:pt x="7620" y="541020"/>
                  </a:moveTo>
                  <a:lnTo>
                    <a:pt x="0" y="541020"/>
                  </a:lnTo>
                  <a:lnTo>
                    <a:pt x="0" y="544830"/>
                  </a:lnTo>
                  <a:lnTo>
                    <a:pt x="7620" y="544830"/>
                  </a:lnTo>
                  <a:lnTo>
                    <a:pt x="7620" y="541020"/>
                  </a:lnTo>
                  <a:close/>
                </a:path>
                <a:path w="7620" h="624839">
                  <a:moveTo>
                    <a:pt x="7620" y="534670"/>
                  </a:moveTo>
                  <a:lnTo>
                    <a:pt x="0" y="534670"/>
                  </a:lnTo>
                  <a:lnTo>
                    <a:pt x="0" y="539750"/>
                  </a:lnTo>
                  <a:lnTo>
                    <a:pt x="7620" y="539750"/>
                  </a:lnTo>
                  <a:lnTo>
                    <a:pt x="7620" y="534670"/>
                  </a:lnTo>
                  <a:close/>
                </a:path>
                <a:path w="7620" h="624839">
                  <a:moveTo>
                    <a:pt x="7620" y="528320"/>
                  </a:moveTo>
                  <a:lnTo>
                    <a:pt x="0" y="528320"/>
                  </a:lnTo>
                  <a:lnTo>
                    <a:pt x="0" y="533400"/>
                  </a:lnTo>
                  <a:lnTo>
                    <a:pt x="7620" y="533400"/>
                  </a:lnTo>
                  <a:lnTo>
                    <a:pt x="7620" y="528320"/>
                  </a:lnTo>
                  <a:close/>
                </a:path>
                <a:path w="7620" h="624839">
                  <a:moveTo>
                    <a:pt x="7620" y="521970"/>
                  </a:moveTo>
                  <a:lnTo>
                    <a:pt x="0" y="521970"/>
                  </a:lnTo>
                  <a:lnTo>
                    <a:pt x="0" y="527050"/>
                  </a:lnTo>
                  <a:lnTo>
                    <a:pt x="7620" y="527050"/>
                  </a:lnTo>
                  <a:lnTo>
                    <a:pt x="7620" y="521970"/>
                  </a:lnTo>
                  <a:close/>
                </a:path>
                <a:path w="7620" h="624839">
                  <a:moveTo>
                    <a:pt x="7620" y="515620"/>
                  </a:moveTo>
                  <a:lnTo>
                    <a:pt x="0" y="515620"/>
                  </a:lnTo>
                  <a:lnTo>
                    <a:pt x="0" y="520700"/>
                  </a:lnTo>
                  <a:lnTo>
                    <a:pt x="7620" y="520700"/>
                  </a:lnTo>
                  <a:lnTo>
                    <a:pt x="7620" y="515620"/>
                  </a:lnTo>
                  <a:close/>
                </a:path>
                <a:path w="7620" h="624839">
                  <a:moveTo>
                    <a:pt x="7620" y="509270"/>
                  </a:moveTo>
                  <a:lnTo>
                    <a:pt x="0" y="509270"/>
                  </a:lnTo>
                  <a:lnTo>
                    <a:pt x="0" y="514350"/>
                  </a:lnTo>
                  <a:lnTo>
                    <a:pt x="7620" y="514350"/>
                  </a:lnTo>
                  <a:lnTo>
                    <a:pt x="7620" y="509270"/>
                  </a:lnTo>
                  <a:close/>
                </a:path>
                <a:path w="7620" h="624839">
                  <a:moveTo>
                    <a:pt x="7620" y="502920"/>
                  </a:moveTo>
                  <a:lnTo>
                    <a:pt x="0" y="502920"/>
                  </a:lnTo>
                  <a:lnTo>
                    <a:pt x="0" y="508000"/>
                  </a:lnTo>
                  <a:lnTo>
                    <a:pt x="7620" y="508000"/>
                  </a:lnTo>
                  <a:lnTo>
                    <a:pt x="7620" y="502920"/>
                  </a:lnTo>
                  <a:close/>
                </a:path>
                <a:path w="7620" h="624839">
                  <a:moveTo>
                    <a:pt x="7620" y="496570"/>
                  </a:moveTo>
                  <a:lnTo>
                    <a:pt x="0" y="496570"/>
                  </a:lnTo>
                  <a:lnTo>
                    <a:pt x="0" y="501650"/>
                  </a:lnTo>
                  <a:lnTo>
                    <a:pt x="7620" y="501650"/>
                  </a:lnTo>
                  <a:lnTo>
                    <a:pt x="7620" y="496570"/>
                  </a:lnTo>
                  <a:close/>
                </a:path>
                <a:path w="7620" h="624839">
                  <a:moveTo>
                    <a:pt x="7620" y="490220"/>
                  </a:moveTo>
                  <a:lnTo>
                    <a:pt x="0" y="490220"/>
                  </a:lnTo>
                  <a:lnTo>
                    <a:pt x="0" y="495300"/>
                  </a:lnTo>
                  <a:lnTo>
                    <a:pt x="7620" y="495300"/>
                  </a:lnTo>
                  <a:lnTo>
                    <a:pt x="7620" y="490220"/>
                  </a:lnTo>
                  <a:close/>
                </a:path>
                <a:path w="7620" h="624839">
                  <a:moveTo>
                    <a:pt x="7620" y="483870"/>
                  </a:moveTo>
                  <a:lnTo>
                    <a:pt x="0" y="483870"/>
                  </a:lnTo>
                  <a:lnTo>
                    <a:pt x="0" y="488950"/>
                  </a:lnTo>
                  <a:lnTo>
                    <a:pt x="7620" y="488950"/>
                  </a:lnTo>
                  <a:lnTo>
                    <a:pt x="7620" y="483870"/>
                  </a:lnTo>
                  <a:close/>
                </a:path>
                <a:path w="7620" h="624839">
                  <a:moveTo>
                    <a:pt x="7620" y="477520"/>
                  </a:moveTo>
                  <a:lnTo>
                    <a:pt x="0" y="477520"/>
                  </a:lnTo>
                  <a:lnTo>
                    <a:pt x="0" y="482600"/>
                  </a:lnTo>
                  <a:lnTo>
                    <a:pt x="7620" y="482600"/>
                  </a:lnTo>
                  <a:lnTo>
                    <a:pt x="7620" y="477520"/>
                  </a:lnTo>
                  <a:close/>
                </a:path>
                <a:path w="7620" h="624839">
                  <a:moveTo>
                    <a:pt x="7620" y="471170"/>
                  </a:moveTo>
                  <a:lnTo>
                    <a:pt x="0" y="471170"/>
                  </a:lnTo>
                  <a:lnTo>
                    <a:pt x="0" y="476250"/>
                  </a:lnTo>
                  <a:lnTo>
                    <a:pt x="7620" y="476250"/>
                  </a:lnTo>
                  <a:lnTo>
                    <a:pt x="7620" y="471170"/>
                  </a:lnTo>
                  <a:close/>
                </a:path>
                <a:path w="7620" h="624839">
                  <a:moveTo>
                    <a:pt x="7620" y="464820"/>
                  </a:moveTo>
                  <a:lnTo>
                    <a:pt x="0" y="464820"/>
                  </a:lnTo>
                  <a:lnTo>
                    <a:pt x="0" y="469900"/>
                  </a:lnTo>
                  <a:lnTo>
                    <a:pt x="7620" y="469900"/>
                  </a:lnTo>
                  <a:lnTo>
                    <a:pt x="7620" y="464820"/>
                  </a:lnTo>
                  <a:close/>
                </a:path>
                <a:path w="7620" h="624839">
                  <a:moveTo>
                    <a:pt x="7620" y="458470"/>
                  </a:moveTo>
                  <a:lnTo>
                    <a:pt x="0" y="458470"/>
                  </a:lnTo>
                  <a:lnTo>
                    <a:pt x="0" y="463550"/>
                  </a:lnTo>
                  <a:lnTo>
                    <a:pt x="7620" y="463550"/>
                  </a:lnTo>
                  <a:lnTo>
                    <a:pt x="7620" y="458470"/>
                  </a:lnTo>
                  <a:close/>
                </a:path>
                <a:path w="7620" h="624839">
                  <a:moveTo>
                    <a:pt x="7620" y="452120"/>
                  </a:moveTo>
                  <a:lnTo>
                    <a:pt x="0" y="452120"/>
                  </a:lnTo>
                  <a:lnTo>
                    <a:pt x="0" y="457200"/>
                  </a:lnTo>
                  <a:lnTo>
                    <a:pt x="7620" y="457200"/>
                  </a:lnTo>
                  <a:lnTo>
                    <a:pt x="7620" y="452120"/>
                  </a:lnTo>
                  <a:close/>
                </a:path>
                <a:path w="7620" h="624839">
                  <a:moveTo>
                    <a:pt x="7620" y="445770"/>
                  </a:moveTo>
                  <a:lnTo>
                    <a:pt x="0" y="445770"/>
                  </a:lnTo>
                  <a:lnTo>
                    <a:pt x="0" y="450850"/>
                  </a:lnTo>
                  <a:lnTo>
                    <a:pt x="7620" y="450850"/>
                  </a:lnTo>
                  <a:lnTo>
                    <a:pt x="7620" y="445770"/>
                  </a:lnTo>
                  <a:close/>
                </a:path>
                <a:path w="7620" h="624839">
                  <a:moveTo>
                    <a:pt x="7620" y="439420"/>
                  </a:moveTo>
                  <a:lnTo>
                    <a:pt x="0" y="439420"/>
                  </a:lnTo>
                  <a:lnTo>
                    <a:pt x="0" y="444500"/>
                  </a:lnTo>
                  <a:lnTo>
                    <a:pt x="7620" y="444500"/>
                  </a:lnTo>
                  <a:lnTo>
                    <a:pt x="7620" y="439420"/>
                  </a:lnTo>
                  <a:close/>
                </a:path>
                <a:path w="7620" h="624839">
                  <a:moveTo>
                    <a:pt x="7620" y="433070"/>
                  </a:moveTo>
                  <a:lnTo>
                    <a:pt x="0" y="433070"/>
                  </a:lnTo>
                  <a:lnTo>
                    <a:pt x="0" y="438150"/>
                  </a:lnTo>
                  <a:lnTo>
                    <a:pt x="7620" y="438150"/>
                  </a:lnTo>
                  <a:lnTo>
                    <a:pt x="7620" y="433070"/>
                  </a:lnTo>
                  <a:close/>
                </a:path>
                <a:path w="7620" h="624839">
                  <a:moveTo>
                    <a:pt x="7620" y="426720"/>
                  </a:moveTo>
                  <a:lnTo>
                    <a:pt x="0" y="426720"/>
                  </a:lnTo>
                  <a:lnTo>
                    <a:pt x="0" y="431800"/>
                  </a:lnTo>
                  <a:lnTo>
                    <a:pt x="7620" y="431800"/>
                  </a:lnTo>
                  <a:lnTo>
                    <a:pt x="7620" y="426720"/>
                  </a:lnTo>
                  <a:close/>
                </a:path>
                <a:path w="7620" h="624839">
                  <a:moveTo>
                    <a:pt x="7620" y="420370"/>
                  </a:moveTo>
                  <a:lnTo>
                    <a:pt x="0" y="420370"/>
                  </a:lnTo>
                  <a:lnTo>
                    <a:pt x="0" y="425450"/>
                  </a:lnTo>
                  <a:lnTo>
                    <a:pt x="7620" y="425450"/>
                  </a:lnTo>
                  <a:lnTo>
                    <a:pt x="7620" y="420370"/>
                  </a:lnTo>
                  <a:close/>
                </a:path>
                <a:path w="7620" h="624839">
                  <a:moveTo>
                    <a:pt x="7620" y="414020"/>
                  </a:moveTo>
                  <a:lnTo>
                    <a:pt x="0" y="414020"/>
                  </a:lnTo>
                  <a:lnTo>
                    <a:pt x="0" y="419100"/>
                  </a:lnTo>
                  <a:lnTo>
                    <a:pt x="7620" y="419100"/>
                  </a:lnTo>
                  <a:lnTo>
                    <a:pt x="7620" y="414020"/>
                  </a:lnTo>
                  <a:close/>
                </a:path>
                <a:path w="7620" h="624839">
                  <a:moveTo>
                    <a:pt x="7620" y="407670"/>
                  </a:moveTo>
                  <a:lnTo>
                    <a:pt x="0" y="407670"/>
                  </a:lnTo>
                  <a:lnTo>
                    <a:pt x="0" y="412750"/>
                  </a:lnTo>
                  <a:lnTo>
                    <a:pt x="7620" y="412750"/>
                  </a:lnTo>
                  <a:lnTo>
                    <a:pt x="7620" y="407670"/>
                  </a:lnTo>
                  <a:close/>
                </a:path>
                <a:path w="7620" h="624839">
                  <a:moveTo>
                    <a:pt x="7620" y="401320"/>
                  </a:moveTo>
                  <a:lnTo>
                    <a:pt x="0" y="401320"/>
                  </a:lnTo>
                  <a:lnTo>
                    <a:pt x="0" y="406400"/>
                  </a:lnTo>
                  <a:lnTo>
                    <a:pt x="7620" y="406400"/>
                  </a:lnTo>
                  <a:lnTo>
                    <a:pt x="7620" y="401320"/>
                  </a:lnTo>
                  <a:close/>
                </a:path>
                <a:path w="7620" h="624839">
                  <a:moveTo>
                    <a:pt x="7620" y="394970"/>
                  </a:moveTo>
                  <a:lnTo>
                    <a:pt x="0" y="394970"/>
                  </a:lnTo>
                  <a:lnTo>
                    <a:pt x="0" y="400050"/>
                  </a:lnTo>
                  <a:lnTo>
                    <a:pt x="7620" y="400050"/>
                  </a:lnTo>
                  <a:lnTo>
                    <a:pt x="7620" y="394970"/>
                  </a:lnTo>
                  <a:close/>
                </a:path>
                <a:path w="7620" h="624839">
                  <a:moveTo>
                    <a:pt x="7620" y="388620"/>
                  </a:moveTo>
                  <a:lnTo>
                    <a:pt x="0" y="388620"/>
                  </a:lnTo>
                  <a:lnTo>
                    <a:pt x="0" y="393700"/>
                  </a:lnTo>
                  <a:lnTo>
                    <a:pt x="7620" y="393700"/>
                  </a:lnTo>
                  <a:lnTo>
                    <a:pt x="7620" y="388620"/>
                  </a:lnTo>
                  <a:close/>
                </a:path>
                <a:path w="7620" h="624839">
                  <a:moveTo>
                    <a:pt x="7620" y="382270"/>
                  </a:moveTo>
                  <a:lnTo>
                    <a:pt x="0" y="382270"/>
                  </a:lnTo>
                  <a:lnTo>
                    <a:pt x="0" y="387350"/>
                  </a:lnTo>
                  <a:lnTo>
                    <a:pt x="7620" y="387350"/>
                  </a:lnTo>
                  <a:lnTo>
                    <a:pt x="7620" y="382270"/>
                  </a:lnTo>
                  <a:close/>
                </a:path>
                <a:path w="7620" h="624839">
                  <a:moveTo>
                    <a:pt x="7620" y="375920"/>
                  </a:moveTo>
                  <a:lnTo>
                    <a:pt x="0" y="375920"/>
                  </a:lnTo>
                  <a:lnTo>
                    <a:pt x="0" y="381000"/>
                  </a:lnTo>
                  <a:lnTo>
                    <a:pt x="7620" y="381000"/>
                  </a:lnTo>
                  <a:lnTo>
                    <a:pt x="7620" y="375920"/>
                  </a:lnTo>
                  <a:close/>
                </a:path>
                <a:path w="7620" h="624839">
                  <a:moveTo>
                    <a:pt x="7620" y="369570"/>
                  </a:moveTo>
                  <a:lnTo>
                    <a:pt x="0" y="369570"/>
                  </a:lnTo>
                  <a:lnTo>
                    <a:pt x="0" y="374650"/>
                  </a:lnTo>
                  <a:lnTo>
                    <a:pt x="7620" y="374650"/>
                  </a:lnTo>
                  <a:lnTo>
                    <a:pt x="7620" y="369570"/>
                  </a:lnTo>
                  <a:close/>
                </a:path>
                <a:path w="7620" h="624839">
                  <a:moveTo>
                    <a:pt x="7620" y="363220"/>
                  </a:moveTo>
                  <a:lnTo>
                    <a:pt x="0" y="363220"/>
                  </a:lnTo>
                  <a:lnTo>
                    <a:pt x="0" y="368300"/>
                  </a:lnTo>
                  <a:lnTo>
                    <a:pt x="7620" y="368300"/>
                  </a:lnTo>
                  <a:lnTo>
                    <a:pt x="7620" y="363220"/>
                  </a:lnTo>
                  <a:close/>
                </a:path>
                <a:path w="7620" h="624839">
                  <a:moveTo>
                    <a:pt x="7620" y="356870"/>
                  </a:moveTo>
                  <a:lnTo>
                    <a:pt x="0" y="356870"/>
                  </a:lnTo>
                  <a:lnTo>
                    <a:pt x="0" y="361950"/>
                  </a:lnTo>
                  <a:lnTo>
                    <a:pt x="7620" y="361950"/>
                  </a:lnTo>
                  <a:lnTo>
                    <a:pt x="7620" y="356870"/>
                  </a:lnTo>
                  <a:close/>
                </a:path>
                <a:path w="7620" h="624839">
                  <a:moveTo>
                    <a:pt x="7620" y="350520"/>
                  </a:moveTo>
                  <a:lnTo>
                    <a:pt x="0" y="350520"/>
                  </a:lnTo>
                  <a:lnTo>
                    <a:pt x="0" y="355600"/>
                  </a:lnTo>
                  <a:lnTo>
                    <a:pt x="7620" y="355600"/>
                  </a:lnTo>
                  <a:lnTo>
                    <a:pt x="7620" y="350520"/>
                  </a:lnTo>
                  <a:close/>
                </a:path>
                <a:path w="7620" h="624839">
                  <a:moveTo>
                    <a:pt x="7620" y="344170"/>
                  </a:moveTo>
                  <a:lnTo>
                    <a:pt x="0" y="344170"/>
                  </a:lnTo>
                  <a:lnTo>
                    <a:pt x="0" y="349250"/>
                  </a:lnTo>
                  <a:lnTo>
                    <a:pt x="7620" y="349250"/>
                  </a:lnTo>
                  <a:lnTo>
                    <a:pt x="7620" y="344170"/>
                  </a:lnTo>
                  <a:close/>
                </a:path>
                <a:path w="7620" h="624839">
                  <a:moveTo>
                    <a:pt x="7620" y="337820"/>
                  </a:moveTo>
                  <a:lnTo>
                    <a:pt x="0" y="337820"/>
                  </a:lnTo>
                  <a:lnTo>
                    <a:pt x="0" y="342900"/>
                  </a:lnTo>
                  <a:lnTo>
                    <a:pt x="7620" y="342900"/>
                  </a:lnTo>
                  <a:lnTo>
                    <a:pt x="7620" y="337820"/>
                  </a:lnTo>
                  <a:close/>
                </a:path>
                <a:path w="7620" h="624839">
                  <a:moveTo>
                    <a:pt x="7620" y="331470"/>
                  </a:moveTo>
                  <a:lnTo>
                    <a:pt x="0" y="331470"/>
                  </a:lnTo>
                  <a:lnTo>
                    <a:pt x="0" y="336550"/>
                  </a:lnTo>
                  <a:lnTo>
                    <a:pt x="7620" y="336550"/>
                  </a:lnTo>
                  <a:lnTo>
                    <a:pt x="7620" y="331470"/>
                  </a:lnTo>
                  <a:close/>
                </a:path>
                <a:path w="7620" h="624839">
                  <a:moveTo>
                    <a:pt x="7620" y="325120"/>
                  </a:moveTo>
                  <a:lnTo>
                    <a:pt x="0" y="325120"/>
                  </a:lnTo>
                  <a:lnTo>
                    <a:pt x="0" y="330200"/>
                  </a:lnTo>
                  <a:lnTo>
                    <a:pt x="7620" y="330200"/>
                  </a:lnTo>
                  <a:lnTo>
                    <a:pt x="7620" y="325120"/>
                  </a:lnTo>
                  <a:close/>
                </a:path>
                <a:path w="7620" h="624839">
                  <a:moveTo>
                    <a:pt x="7620" y="318770"/>
                  </a:moveTo>
                  <a:lnTo>
                    <a:pt x="0" y="318770"/>
                  </a:lnTo>
                  <a:lnTo>
                    <a:pt x="0" y="323850"/>
                  </a:lnTo>
                  <a:lnTo>
                    <a:pt x="7620" y="323850"/>
                  </a:lnTo>
                  <a:lnTo>
                    <a:pt x="7620" y="318770"/>
                  </a:lnTo>
                  <a:close/>
                </a:path>
                <a:path w="7620" h="624839">
                  <a:moveTo>
                    <a:pt x="7620" y="312420"/>
                  </a:moveTo>
                  <a:lnTo>
                    <a:pt x="0" y="312420"/>
                  </a:lnTo>
                  <a:lnTo>
                    <a:pt x="0" y="317500"/>
                  </a:lnTo>
                  <a:lnTo>
                    <a:pt x="7620" y="317500"/>
                  </a:lnTo>
                  <a:lnTo>
                    <a:pt x="7620" y="312420"/>
                  </a:lnTo>
                  <a:close/>
                </a:path>
                <a:path w="7620" h="624839">
                  <a:moveTo>
                    <a:pt x="7620" y="306070"/>
                  </a:moveTo>
                  <a:lnTo>
                    <a:pt x="0" y="306070"/>
                  </a:lnTo>
                  <a:lnTo>
                    <a:pt x="0" y="311150"/>
                  </a:lnTo>
                  <a:lnTo>
                    <a:pt x="7620" y="311150"/>
                  </a:lnTo>
                  <a:lnTo>
                    <a:pt x="7620" y="306070"/>
                  </a:lnTo>
                  <a:close/>
                </a:path>
                <a:path w="7620" h="624839">
                  <a:moveTo>
                    <a:pt x="7620" y="299720"/>
                  </a:moveTo>
                  <a:lnTo>
                    <a:pt x="0" y="299720"/>
                  </a:lnTo>
                  <a:lnTo>
                    <a:pt x="0" y="304800"/>
                  </a:lnTo>
                  <a:lnTo>
                    <a:pt x="7620" y="304800"/>
                  </a:lnTo>
                  <a:lnTo>
                    <a:pt x="7620" y="299720"/>
                  </a:lnTo>
                  <a:close/>
                </a:path>
                <a:path w="7620" h="624839">
                  <a:moveTo>
                    <a:pt x="7620" y="293370"/>
                  </a:moveTo>
                  <a:lnTo>
                    <a:pt x="0" y="293370"/>
                  </a:lnTo>
                  <a:lnTo>
                    <a:pt x="0" y="298450"/>
                  </a:lnTo>
                  <a:lnTo>
                    <a:pt x="7620" y="298450"/>
                  </a:lnTo>
                  <a:lnTo>
                    <a:pt x="7620" y="293370"/>
                  </a:lnTo>
                  <a:close/>
                </a:path>
                <a:path w="7620" h="624839">
                  <a:moveTo>
                    <a:pt x="7620" y="287020"/>
                  </a:moveTo>
                  <a:lnTo>
                    <a:pt x="0" y="287020"/>
                  </a:lnTo>
                  <a:lnTo>
                    <a:pt x="0" y="292100"/>
                  </a:lnTo>
                  <a:lnTo>
                    <a:pt x="7620" y="292100"/>
                  </a:lnTo>
                  <a:lnTo>
                    <a:pt x="7620" y="287020"/>
                  </a:lnTo>
                  <a:close/>
                </a:path>
                <a:path w="7620" h="624839">
                  <a:moveTo>
                    <a:pt x="7620" y="280670"/>
                  </a:moveTo>
                  <a:lnTo>
                    <a:pt x="0" y="280670"/>
                  </a:lnTo>
                  <a:lnTo>
                    <a:pt x="0" y="285750"/>
                  </a:lnTo>
                  <a:lnTo>
                    <a:pt x="7620" y="285750"/>
                  </a:lnTo>
                  <a:lnTo>
                    <a:pt x="7620" y="280670"/>
                  </a:lnTo>
                  <a:close/>
                </a:path>
                <a:path w="7620" h="624839">
                  <a:moveTo>
                    <a:pt x="7620" y="274320"/>
                  </a:moveTo>
                  <a:lnTo>
                    <a:pt x="0" y="274320"/>
                  </a:lnTo>
                  <a:lnTo>
                    <a:pt x="0" y="279400"/>
                  </a:lnTo>
                  <a:lnTo>
                    <a:pt x="7620" y="279400"/>
                  </a:lnTo>
                  <a:lnTo>
                    <a:pt x="7620" y="274320"/>
                  </a:lnTo>
                  <a:close/>
                </a:path>
                <a:path w="7620" h="624839">
                  <a:moveTo>
                    <a:pt x="7620" y="267970"/>
                  </a:moveTo>
                  <a:lnTo>
                    <a:pt x="0" y="267970"/>
                  </a:lnTo>
                  <a:lnTo>
                    <a:pt x="0" y="273050"/>
                  </a:lnTo>
                  <a:lnTo>
                    <a:pt x="7620" y="273050"/>
                  </a:lnTo>
                  <a:lnTo>
                    <a:pt x="7620" y="267970"/>
                  </a:lnTo>
                  <a:close/>
                </a:path>
                <a:path w="7620" h="624839">
                  <a:moveTo>
                    <a:pt x="3809" y="254000"/>
                  </a:moveTo>
                  <a:lnTo>
                    <a:pt x="0" y="254000"/>
                  </a:lnTo>
                  <a:lnTo>
                    <a:pt x="0" y="266700"/>
                  </a:lnTo>
                  <a:lnTo>
                    <a:pt x="7620" y="266700"/>
                  </a:lnTo>
                  <a:lnTo>
                    <a:pt x="7620" y="256540"/>
                  </a:lnTo>
                  <a:lnTo>
                    <a:pt x="6350" y="256540"/>
                  </a:lnTo>
                  <a:lnTo>
                    <a:pt x="6350" y="255270"/>
                  </a:lnTo>
                  <a:lnTo>
                    <a:pt x="3809" y="255270"/>
                  </a:lnTo>
                  <a:lnTo>
                    <a:pt x="3809" y="254000"/>
                  </a:lnTo>
                  <a:close/>
                </a:path>
              </a:pathLst>
            </a:custGeom>
            <a:solidFill>
              <a:srgbClr val="7D00EE"/>
            </a:solidFill>
          </p:spPr>
          <p:txBody>
            <a:bodyPr bIns="0" lIns="0" rIns="0" rtlCol="0" tIns="0" wrap="square"/>
            <a:p/>
          </p:txBody>
        </p:sp>
        <p:sp>
          <p:nvSpPr>
            <p:cNvPr id="1051145" name="object 2462"/>
            <p:cNvSpPr/>
            <p:nvPr/>
          </p:nvSpPr>
          <p:spPr>
            <a:xfrm>
              <a:off x="7496809" y="5839460"/>
              <a:ext cx="7620" cy="633730"/>
            </a:xfrm>
            <a:custGeom>
              <a:avLst/>
              <a:ahLst/>
              <a:rect l="l" t="t" r="r" b="b"/>
              <a:pathLst>
                <a:path w="7620" h="633729">
                  <a:moveTo>
                    <a:pt x="2540" y="0"/>
                  </a:moveTo>
                  <a:lnTo>
                    <a:pt x="0" y="0"/>
                  </a:lnTo>
                  <a:lnTo>
                    <a:pt x="0" y="3809"/>
                  </a:lnTo>
                  <a:lnTo>
                    <a:pt x="6350" y="3809"/>
                  </a:lnTo>
                  <a:lnTo>
                    <a:pt x="6350" y="2539"/>
                  </a:lnTo>
                  <a:lnTo>
                    <a:pt x="3810" y="2539"/>
                  </a:lnTo>
                  <a:lnTo>
                    <a:pt x="3810" y="1269"/>
                  </a:lnTo>
                  <a:lnTo>
                    <a:pt x="2540" y="1269"/>
                  </a:lnTo>
                  <a:lnTo>
                    <a:pt x="2540" y="0"/>
                  </a:lnTo>
                  <a:close/>
                </a:path>
                <a:path w="7620" h="633729">
                  <a:moveTo>
                    <a:pt x="7620" y="3809"/>
                  </a:moveTo>
                  <a:lnTo>
                    <a:pt x="0" y="3809"/>
                  </a:lnTo>
                  <a:lnTo>
                    <a:pt x="0" y="6349"/>
                  </a:lnTo>
                  <a:lnTo>
                    <a:pt x="7620" y="6349"/>
                  </a:lnTo>
                  <a:lnTo>
                    <a:pt x="7620" y="3809"/>
                  </a:lnTo>
                  <a:close/>
                </a:path>
                <a:path w="7620" h="633729">
                  <a:moveTo>
                    <a:pt x="7620" y="6350"/>
                  </a:moveTo>
                  <a:lnTo>
                    <a:pt x="0" y="6350"/>
                  </a:lnTo>
                  <a:lnTo>
                    <a:pt x="0" y="12699"/>
                  </a:lnTo>
                  <a:lnTo>
                    <a:pt x="7620" y="12699"/>
                  </a:lnTo>
                  <a:lnTo>
                    <a:pt x="7620" y="6350"/>
                  </a:lnTo>
                  <a:close/>
                </a:path>
                <a:path w="7620" h="633729">
                  <a:moveTo>
                    <a:pt x="7620" y="12700"/>
                  </a:moveTo>
                  <a:lnTo>
                    <a:pt x="0" y="12700"/>
                  </a:lnTo>
                  <a:lnTo>
                    <a:pt x="0" y="22859"/>
                  </a:lnTo>
                  <a:lnTo>
                    <a:pt x="7620" y="22859"/>
                  </a:lnTo>
                  <a:lnTo>
                    <a:pt x="7620" y="12700"/>
                  </a:lnTo>
                  <a:close/>
                </a:path>
                <a:path w="7620" h="633729">
                  <a:moveTo>
                    <a:pt x="7620" y="22859"/>
                  </a:moveTo>
                  <a:lnTo>
                    <a:pt x="0" y="22859"/>
                  </a:lnTo>
                  <a:lnTo>
                    <a:pt x="0" y="25399"/>
                  </a:lnTo>
                  <a:lnTo>
                    <a:pt x="7620" y="25399"/>
                  </a:lnTo>
                  <a:lnTo>
                    <a:pt x="7620" y="22859"/>
                  </a:lnTo>
                  <a:close/>
                </a:path>
                <a:path w="7620" h="633729">
                  <a:moveTo>
                    <a:pt x="7620" y="25400"/>
                  </a:moveTo>
                  <a:lnTo>
                    <a:pt x="0" y="25400"/>
                  </a:lnTo>
                  <a:lnTo>
                    <a:pt x="0" y="29209"/>
                  </a:lnTo>
                  <a:lnTo>
                    <a:pt x="7620" y="29209"/>
                  </a:lnTo>
                  <a:lnTo>
                    <a:pt x="7620" y="25400"/>
                  </a:lnTo>
                  <a:close/>
                </a:path>
                <a:path w="7620" h="633729">
                  <a:moveTo>
                    <a:pt x="7620" y="29209"/>
                  </a:moveTo>
                  <a:lnTo>
                    <a:pt x="0" y="29209"/>
                  </a:lnTo>
                  <a:lnTo>
                    <a:pt x="0" y="31749"/>
                  </a:lnTo>
                  <a:lnTo>
                    <a:pt x="7620" y="31749"/>
                  </a:lnTo>
                  <a:lnTo>
                    <a:pt x="7620" y="29209"/>
                  </a:lnTo>
                  <a:close/>
                </a:path>
                <a:path w="7620" h="633729">
                  <a:moveTo>
                    <a:pt x="7620" y="31750"/>
                  </a:moveTo>
                  <a:lnTo>
                    <a:pt x="0" y="31750"/>
                  </a:lnTo>
                  <a:lnTo>
                    <a:pt x="0" y="35559"/>
                  </a:lnTo>
                  <a:lnTo>
                    <a:pt x="7620" y="35559"/>
                  </a:lnTo>
                  <a:lnTo>
                    <a:pt x="7620" y="31750"/>
                  </a:lnTo>
                  <a:close/>
                </a:path>
                <a:path w="7620" h="633729">
                  <a:moveTo>
                    <a:pt x="7620" y="35559"/>
                  </a:moveTo>
                  <a:lnTo>
                    <a:pt x="0" y="35559"/>
                  </a:lnTo>
                  <a:lnTo>
                    <a:pt x="0" y="38099"/>
                  </a:lnTo>
                  <a:lnTo>
                    <a:pt x="7620" y="38099"/>
                  </a:lnTo>
                  <a:lnTo>
                    <a:pt x="7620" y="35559"/>
                  </a:lnTo>
                  <a:close/>
                </a:path>
                <a:path w="7620" h="633729">
                  <a:moveTo>
                    <a:pt x="7620" y="38100"/>
                  </a:moveTo>
                  <a:lnTo>
                    <a:pt x="0" y="38100"/>
                  </a:lnTo>
                  <a:lnTo>
                    <a:pt x="0" y="41909"/>
                  </a:lnTo>
                  <a:lnTo>
                    <a:pt x="7620" y="41909"/>
                  </a:lnTo>
                  <a:lnTo>
                    <a:pt x="7620" y="38100"/>
                  </a:lnTo>
                  <a:close/>
                </a:path>
                <a:path w="7620" h="633729">
                  <a:moveTo>
                    <a:pt x="7620" y="41909"/>
                  </a:moveTo>
                  <a:lnTo>
                    <a:pt x="0" y="41909"/>
                  </a:lnTo>
                  <a:lnTo>
                    <a:pt x="0" y="44449"/>
                  </a:lnTo>
                  <a:lnTo>
                    <a:pt x="7620" y="44449"/>
                  </a:lnTo>
                  <a:lnTo>
                    <a:pt x="7620" y="41909"/>
                  </a:lnTo>
                  <a:close/>
                </a:path>
                <a:path w="7620" h="633729">
                  <a:moveTo>
                    <a:pt x="7620" y="44450"/>
                  </a:moveTo>
                  <a:lnTo>
                    <a:pt x="0" y="44450"/>
                  </a:lnTo>
                  <a:lnTo>
                    <a:pt x="0" y="48259"/>
                  </a:lnTo>
                  <a:lnTo>
                    <a:pt x="7620" y="48259"/>
                  </a:lnTo>
                  <a:lnTo>
                    <a:pt x="7620" y="44450"/>
                  </a:lnTo>
                  <a:close/>
                </a:path>
                <a:path w="7620" h="633729">
                  <a:moveTo>
                    <a:pt x="7620" y="48259"/>
                  </a:moveTo>
                  <a:lnTo>
                    <a:pt x="0" y="48259"/>
                  </a:lnTo>
                  <a:lnTo>
                    <a:pt x="0" y="54609"/>
                  </a:lnTo>
                  <a:lnTo>
                    <a:pt x="7620" y="54609"/>
                  </a:lnTo>
                  <a:lnTo>
                    <a:pt x="7620" y="48259"/>
                  </a:lnTo>
                  <a:close/>
                </a:path>
                <a:path w="7620" h="633729">
                  <a:moveTo>
                    <a:pt x="7620" y="54609"/>
                  </a:moveTo>
                  <a:lnTo>
                    <a:pt x="0" y="54609"/>
                  </a:lnTo>
                  <a:lnTo>
                    <a:pt x="0" y="57149"/>
                  </a:lnTo>
                  <a:lnTo>
                    <a:pt x="7620" y="57149"/>
                  </a:lnTo>
                  <a:lnTo>
                    <a:pt x="7620" y="54609"/>
                  </a:lnTo>
                  <a:close/>
                </a:path>
                <a:path w="7620" h="633729">
                  <a:moveTo>
                    <a:pt x="7620" y="57150"/>
                  </a:moveTo>
                  <a:lnTo>
                    <a:pt x="0" y="57150"/>
                  </a:lnTo>
                  <a:lnTo>
                    <a:pt x="0" y="69849"/>
                  </a:lnTo>
                  <a:lnTo>
                    <a:pt x="7620" y="69849"/>
                  </a:lnTo>
                  <a:lnTo>
                    <a:pt x="7620" y="57150"/>
                  </a:lnTo>
                  <a:close/>
                </a:path>
                <a:path w="7620" h="633729">
                  <a:moveTo>
                    <a:pt x="7620" y="69850"/>
                  </a:moveTo>
                  <a:lnTo>
                    <a:pt x="0" y="69850"/>
                  </a:lnTo>
                  <a:lnTo>
                    <a:pt x="0" y="76199"/>
                  </a:lnTo>
                  <a:lnTo>
                    <a:pt x="7620" y="76199"/>
                  </a:lnTo>
                  <a:lnTo>
                    <a:pt x="7620" y="69850"/>
                  </a:lnTo>
                  <a:close/>
                </a:path>
                <a:path w="7620" h="633729">
                  <a:moveTo>
                    <a:pt x="7620" y="76200"/>
                  </a:moveTo>
                  <a:lnTo>
                    <a:pt x="0" y="76200"/>
                  </a:lnTo>
                  <a:lnTo>
                    <a:pt x="0" y="80009"/>
                  </a:lnTo>
                  <a:lnTo>
                    <a:pt x="7620" y="80009"/>
                  </a:lnTo>
                  <a:lnTo>
                    <a:pt x="7620" y="76200"/>
                  </a:lnTo>
                  <a:close/>
                </a:path>
                <a:path w="7620" h="633729">
                  <a:moveTo>
                    <a:pt x="7620" y="80009"/>
                  </a:moveTo>
                  <a:lnTo>
                    <a:pt x="0" y="80009"/>
                  </a:lnTo>
                  <a:lnTo>
                    <a:pt x="0" y="82549"/>
                  </a:lnTo>
                  <a:lnTo>
                    <a:pt x="7620" y="82549"/>
                  </a:lnTo>
                  <a:lnTo>
                    <a:pt x="7620" y="80009"/>
                  </a:lnTo>
                  <a:close/>
                </a:path>
                <a:path w="7620" h="633729">
                  <a:moveTo>
                    <a:pt x="7620" y="82550"/>
                  </a:moveTo>
                  <a:lnTo>
                    <a:pt x="0" y="82550"/>
                  </a:lnTo>
                  <a:lnTo>
                    <a:pt x="0" y="86359"/>
                  </a:lnTo>
                  <a:lnTo>
                    <a:pt x="7620" y="86359"/>
                  </a:lnTo>
                  <a:lnTo>
                    <a:pt x="7620" y="82550"/>
                  </a:lnTo>
                  <a:close/>
                </a:path>
                <a:path w="7620" h="633729">
                  <a:moveTo>
                    <a:pt x="7620" y="86359"/>
                  </a:moveTo>
                  <a:lnTo>
                    <a:pt x="0" y="86359"/>
                  </a:lnTo>
                  <a:lnTo>
                    <a:pt x="0" y="88899"/>
                  </a:lnTo>
                  <a:lnTo>
                    <a:pt x="7620" y="88899"/>
                  </a:lnTo>
                  <a:lnTo>
                    <a:pt x="7620" y="86359"/>
                  </a:lnTo>
                  <a:close/>
                </a:path>
                <a:path w="7620" h="633729">
                  <a:moveTo>
                    <a:pt x="7620" y="88900"/>
                  </a:moveTo>
                  <a:lnTo>
                    <a:pt x="0" y="88900"/>
                  </a:lnTo>
                  <a:lnTo>
                    <a:pt x="0" y="92709"/>
                  </a:lnTo>
                  <a:lnTo>
                    <a:pt x="7620" y="92709"/>
                  </a:lnTo>
                  <a:lnTo>
                    <a:pt x="7620" y="88900"/>
                  </a:lnTo>
                  <a:close/>
                </a:path>
                <a:path w="7620" h="633729">
                  <a:moveTo>
                    <a:pt x="7620" y="92709"/>
                  </a:moveTo>
                  <a:lnTo>
                    <a:pt x="0" y="92709"/>
                  </a:lnTo>
                  <a:lnTo>
                    <a:pt x="0" y="99059"/>
                  </a:lnTo>
                  <a:lnTo>
                    <a:pt x="7620" y="99059"/>
                  </a:lnTo>
                  <a:lnTo>
                    <a:pt x="7620" y="92709"/>
                  </a:lnTo>
                  <a:close/>
                </a:path>
                <a:path w="7620" h="633729">
                  <a:moveTo>
                    <a:pt x="7620" y="99059"/>
                  </a:moveTo>
                  <a:lnTo>
                    <a:pt x="0" y="99059"/>
                  </a:lnTo>
                  <a:lnTo>
                    <a:pt x="0" y="101599"/>
                  </a:lnTo>
                  <a:lnTo>
                    <a:pt x="7620" y="101599"/>
                  </a:lnTo>
                  <a:lnTo>
                    <a:pt x="7620" y="99059"/>
                  </a:lnTo>
                  <a:close/>
                </a:path>
                <a:path w="7620" h="633729">
                  <a:moveTo>
                    <a:pt x="7620" y="101600"/>
                  </a:moveTo>
                  <a:lnTo>
                    <a:pt x="0" y="101600"/>
                  </a:lnTo>
                  <a:lnTo>
                    <a:pt x="0" y="105409"/>
                  </a:lnTo>
                  <a:lnTo>
                    <a:pt x="7620" y="105409"/>
                  </a:lnTo>
                  <a:lnTo>
                    <a:pt x="7620" y="101600"/>
                  </a:lnTo>
                  <a:close/>
                </a:path>
                <a:path w="7620" h="633729">
                  <a:moveTo>
                    <a:pt x="7620" y="105409"/>
                  </a:moveTo>
                  <a:lnTo>
                    <a:pt x="0" y="105409"/>
                  </a:lnTo>
                  <a:lnTo>
                    <a:pt x="0" y="107949"/>
                  </a:lnTo>
                  <a:lnTo>
                    <a:pt x="7620" y="107949"/>
                  </a:lnTo>
                  <a:lnTo>
                    <a:pt x="7620" y="105409"/>
                  </a:lnTo>
                  <a:close/>
                </a:path>
                <a:path w="7620" h="633729">
                  <a:moveTo>
                    <a:pt x="7620" y="107950"/>
                  </a:moveTo>
                  <a:lnTo>
                    <a:pt x="0" y="107950"/>
                  </a:lnTo>
                  <a:lnTo>
                    <a:pt x="0" y="111759"/>
                  </a:lnTo>
                  <a:lnTo>
                    <a:pt x="7620" y="111759"/>
                  </a:lnTo>
                  <a:lnTo>
                    <a:pt x="7620" y="107950"/>
                  </a:lnTo>
                  <a:close/>
                </a:path>
                <a:path w="7620" h="633729">
                  <a:moveTo>
                    <a:pt x="7620" y="111759"/>
                  </a:moveTo>
                  <a:lnTo>
                    <a:pt x="0" y="111759"/>
                  </a:lnTo>
                  <a:lnTo>
                    <a:pt x="0" y="114299"/>
                  </a:lnTo>
                  <a:lnTo>
                    <a:pt x="7620" y="114299"/>
                  </a:lnTo>
                  <a:lnTo>
                    <a:pt x="7620" y="111759"/>
                  </a:lnTo>
                  <a:close/>
                </a:path>
                <a:path w="7620" h="633729">
                  <a:moveTo>
                    <a:pt x="7620" y="114300"/>
                  </a:moveTo>
                  <a:lnTo>
                    <a:pt x="0" y="114300"/>
                  </a:lnTo>
                  <a:lnTo>
                    <a:pt x="0" y="118109"/>
                  </a:lnTo>
                  <a:lnTo>
                    <a:pt x="7620" y="118109"/>
                  </a:lnTo>
                  <a:lnTo>
                    <a:pt x="7620" y="114300"/>
                  </a:lnTo>
                  <a:close/>
                </a:path>
                <a:path w="7620" h="633729">
                  <a:moveTo>
                    <a:pt x="7620" y="118109"/>
                  </a:moveTo>
                  <a:lnTo>
                    <a:pt x="0" y="118109"/>
                  </a:lnTo>
                  <a:lnTo>
                    <a:pt x="0" y="120649"/>
                  </a:lnTo>
                  <a:lnTo>
                    <a:pt x="7620" y="120649"/>
                  </a:lnTo>
                  <a:lnTo>
                    <a:pt x="7620" y="118109"/>
                  </a:lnTo>
                  <a:close/>
                </a:path>
                <a:path w="7620" h="633729">
                  <a:moveTo>
                    <a:pt x="7620" y="120650"/>
                  </a:moveTo>
                  <a:lnTo>
                    <a:pt x="0" y="120650"/>
                  </a:lnTo>
                  <a:lnTo>
                    <a:pt x="0" y="133349"/>
                  </a:lnTo>
                  <a:lnTo>
                    <a:pt x="7620" y="133349"/>
                  </a:lnTo>
                  <a:lnTo>
                    <a:pt x="7620" y="120650"/>
                  </a:lnTo>
                  <a:close/>
                </a:path>
                <a:path w="7620" h="633729">
                  <a:moveTo>
                    <a:pt x="7620" y="133350"/>
                  </a:moveTo>
                  <a:lnTo>
                    <a:pt x="0" y="133350"/>
                  </a:lnTo>
                  <a:lnTo>
                    <a:pt x="0" y="143509"/>
                  </a:lnTo>
                  <a:lnTo>
                    <a:pt x="7620" y="143509"/>
                  </a:lnTo>
                  <a:lnTo>
                    <a:pt x="7620" y="133350"/>
                  </a:lnTo>
                  <a:close/>
                </a:path>
                <a:path w="7620" h="633729">
                  <a:moveTo>
                    <a:pt x="7620" y="143509"/>
                  </a:moveTo>
                  <a:lnTo>
                    <a:pt x="0" y="143509"/>
                  </a:lnTo>
                  <a:lnTo>
                    <a:pt x="0" y="146049"/>
                  </a:lnTo>
                  <a:lnTo>
                    <a:pt x="7620" y="146049"/>
                  </a:lnTo>
                  <a:lnTo>
                    <a:pt x="7620" y="143509"/>
                  </a:lnTo>
                  <a:close/>
                </a:path>
                <a:path w="7620" h="633729">
                  <a:moveTo>
                    <a:pt x="7620" y="146050"/>
                  </a:moveTo>
                  <a:lnTo>
                    <a:pt x="0" y="146050"/>
                  </a:lnTo>
                  <a:lnTo>
                    <a:pt x="0" y="148589"/>
                  </a:lnTo>
                  <a:lnTo>
                    <a:pt x="7620" y="148589"/>
                  </a:lnTo>
                  <a:lnTo>
                    <a:pt x="7620" y="146050"/>
                  </a:lnTo>
                  <a:close/>
                </a:path>
                <a:path w="7620" h="633729">
                  <a:moveTo>
                    <a:pt x="3809" y="632459"/>
                  </a:moveTo>
                  <a:lnTo>
                    <a:pt x="1270" y="632459"/>
                  </a:lnTo>
                  <a:lnTo>
                    <a:pt x="1270" y="633729"/>
                  </a:lnTo>
                  <a:lnTo>
                    <a:pt x="3809" y="633729"/>
                  </a:lnTo>
                  <a:lnTo>
                    <a:pt x="3809" y="632459"/>
                  </a:lnTo>
                  <a:close/>
                </a:path>
                <a:path w="7620" h="633729">
                  <a:moveTo>
                    <a:pt x="5080" y="629919"/>
                  </a:moveTo>
                  <a:lnTo>
                    <a:pt x="0" y="629919"/>
                  </a:lnTo>
                  <a:lnTo>
                    <a:pt x="0" y="632459"/>
                  </a:lnTo>
                  <a:lnTo>
                    <a:pt x="5080" y="632459"/>
                  </a:lnTo>
                  <a:lnTo>
                    <a:pt x="5080" y="629919"/>
                  </a:lnTo>
                  <a:close/>
                </a:path>
                <a:path w="7620" h="633729">
                  <a:moveTo>
                    <a:pt x="7620" y="627379"/>
                  </a:moveTo>
                  <a:lnTo>
                    <a:pt x="0" y="627379"/>
                  </a:lnTo>
                  <a:lnTo>
                    <a:pt x="0" y="628649"/>
                  </a:lnTo>
                  <a:lnTo>
                    <a:pt x="7620" y="628649"/>
                  </a:lnTo>
                  <a:lnTo>
                    <a:pt x="7620" y="627379"/>
                  </a:lnTo>
                  <a:close/>
                </a:path>
                <a:path w="7620" h="633729">
                  <a:moveTo>
                    <a:pt x="7620" y="623569"/>
                  </a:moveTo>
                  <a:lnTo>
                    <a:pt x="0" y="623569"/>
                  </a:lnTo>
                  <a:lnTo>
                    <a:pt x="0" y="626109"/>
                  </a:lnTo>
                  <a:lnTo>
                    <a:pt x="7620" y="626109"/>
                  </a:lnTo>
                  <a:lnTo>
                    <a:pt x="7620" y="623569"/>
                  </a:lnTo>
                  <a:close/>
                </a:path>
                <a:path w="7620" h="633729">
                  <a:moveTo>
                    <a:pt x="7620" y="621029"/>
                  </a:moveTo>
                  <a:lnTo>
                    <a:pt x="0" y="621029"/>
                  </a:lnTo>
                  <a:lnTo>
                    <a:pt x="0" y="622299"/>
                  </a:lnTo>
                  <a:lnTo>
                    <a:pt x="7620" y="622299"/>
                  </a:lnTo>
                  <a:lnTo>
                    <a:pt x="7620" y="621029"/>
                  </a:lnTo>
                  <a:close/>
                </a:path>
                <a:path w="7620" h="633729">
                  <a:moveTo>
                    <a:pt x="7620" y="617219"/>
                  </a:moveTo>
                  <a:lnTo>
                    <a:pt x="0" y="617219"/>
                  </a:lnTo>
                  <a:lnTo>
                    <a:pt x="0" y="619759"/>
                  </a:lnTo>
                  <a:lnTo>
                    <a:pt x="7620" y="619759"/>
                  </a:lnTo>
                  <a:lnTo>
                    <a:pt x="7620" y="617219"/>
                  </a:lnTo>
                  <a:close/>
                </a:path>
                <a:path w="7620" h="633729">
                  <a:moveTo>
                    <a:pt x="7620" y="614679"/>
                  </a:moveTo>
                  <a:lnTo>
                    <a:pt x="0" y="614679"/>
                  </a:lnTo>
                  <a:lnTo>
                    <a:pt x="0" y="615949"/>
                  </a:lnTo>
                  <a:lnTo>
                    <a:pt x="7620" y="615949"/>
                  </a:lnTo>
                  <a:lnTo>
                    <a:pt x="7620" y="614679"/>
                  </a:lnTo>
                  <a:close/>
                </a:path>
                <a:path w="7620" h="633729">
                  <a:moveTo>
                    <a:pt x="7620" y="609599"/>
                  </a:moveTo>
                  <a:lnTo>
                    <a:pt x="0" y="609599"/>
                  </a:lnTo>
                  <a:lnTo>
                    <a:pt x="0" y="613409"/>
                  </a:lnTo>
                  <a:lnTo>
                    <a:pt x="7620" y="613409"/>
                  </a:lnTo>
                  <a:lnTo>
                    <a:pt x="7620" y="609599"/>
                  </a:lnTo>
                  <a:close/>
                </a:path>
                <a:path w="7620" h="633729">
                  <a:moveTo>
                    <a:pt x="7620" y="603249"/>
                  </a:moveTo>
                  <a:lnTo>
                    <a:pt x="0" y="603249"/>
                  </a:lnTo>
                  <a:lnTo>
                    <a:pt x="0" y="608329"/>
                  </a:lnTo>
                  <a:lnTo>
                    <a:pt x="7620" y="608329"/>
                  </a:lnTo>
                  <a:lnTo>
                    <a:pt x="7620" y="603249"/>
                  </a:lnTo>
                  <a:close/>
                </a:path>
                <a:path w="7620" h="633729">
                  <a:moveTo>
                    <a:pt x="7620" y="596899"/>
                  </a:moveTo>
                  <a:lnTo>
                    <a:pt x="0" y="596899"/>
                  </a:lnTo>
                  <a:lnTo>
                    <a:pt x="0" y="601980"/>
                  </a:lnTo>
                  <a:lnTo>
                    <a:pt x="7620" y="601980"/>
                  </a:lnTo>
                  <a:lnTo>
                    <a:pt x="7620" y="596899"/>
                  </a:lnTo>
                  <a:close/>
                </a:path>
                <a:path w="7620" h="633729">
                  <a:moveTo>
                    <a:pt x="7620" y="590549"/>
                  </a:moveTo>
                  <a:lnTo>
                    <a:pt x="0" y="590549"/>
                  </a:lnTo>
                  <a:lnTo>
                    <a:pt x="0" y="595630"/>
                  </a:lnTo>
                  <a:lnTo>
                    <a:pt x="7620" y="595630"/>
                  </a:lnTo>
                  <a:lnTo>
                    <a:pt x="7620" y="590549"/>
                  </a:lnTo>
                  <a:close/>
                </a:path>
                <a:path w="7620" h="633729">
                  <a:moveTo>
                    <a:pt x="7620" y="584199"/>
                  </a:moveTo>
                  <a:lnTo>
                    <a:pt x="0" y="584199"/>
                  </a:lnTo>
                  <a:lnTo>
                    <a:pt x="0" y="589279"/>
                  </a:lnTo>
                  <a:lnTo>
                    <a:pt x="7620" y="589279"/>
                  </a:lnTo>
                  <a:lnTo>
                    <a:pt x="7620" y="584199"/>
                  </a:lnTo>
                  <a:close/>
                </a:path>
                <a:path w="7620" h="633729">
                  <a:moveTo>
                    <a:pt x="7620" y="577849"/>
                  </a:moveTo>
                  <a:lnTo>
                    <a:pt x="0" y="577849"/>
                  </a:lnTo>
                  <a:lnTo>
                    <a:pt x="0" y="582929"/>
                  </a:lnTo>
                  <a:lnTo>
                    <a:pt x="7620" y="582929"/>
                  </a:lnTo>
                  <a:lnTo>
                    <a:pt x="7620" y="577849"/>
                  </a:lnTo>
                  <a:close/>
                </a:path>
                <a:path w="7620" h="633729">
                  <a:moveTo>
                    <a:pt x="7620" y="571499"/>
                  </a:moveTo>
                  <a:lnTo>
                    <a:pt x="0" y="571499"/>
                  </a:lnTo>
                  <a:lnTo>
                    <a:pt x="0" y="576579"/>
                  </a:lnTo>
                  <a:lnTo>
                    <a:pt x="7620" y="576579"/>
                  </a:lnTo>
                  <a:lnTo>
                    <a:pt x="7620" y="571499"/>
                  </a:lnTo>
                  <a:close/>
                </a:path>
                <a:path w="7620" h="633729">
                  <a:moveTo>
                    <a:pt x="7620" y="565149"/>
                  </a:moveTo>
                  <a:lnTo>
                    <a:pt x="0" y="565149"/>
                  </a:lnTo>
                  <a:lnTo>
                    <a:pt x="0" y="570229"/>
                  </a:lnTo>
                  <a:lnTo>
                    <a:pt x="7620" y="570229"/>
                  </a:lnTo>
                  <a:lnTo>
                    <a:pt x="7620" y="565149"/>
                  </a:lnTo>
                  <a:close/>
                </a:path>
                <a:path w="7620" h="633729">
                  <a:moveTo>
                    <a:pt x="7620" y="558799"/>
                  </a:moveTo>
                  <a:lnTo>
                    <a:pt x="0" y="558799"/>
                  </a:lnTo>
                  <a:lnTo>
                    <a:pt x="0" y="563879"/>
                  </a:lnTo>
                  <a:lnTo>
                    <a:pt x="7620" y="563879"/>
                  </a:lnTo>
                  <a:lnTo>
                    <a:pt x="7620" y="558799"/>
                  </a:lnTo>
                  <a:close/>
                </a:path>
                <a:path w="7620" h="633729">
                  <a:moveTo>
                    <a:pt x="7620" y="551179"/>
                  </a:moveTo>
                  <a:lnTo>
                    <a:pt x="0" y="551179"/>
                  </a:lnTo>
                  <a:lnTo>
                    <a:pt x="0" y="557529"/>
                  </a:lnTo>
                  <a:lnTo>
                    <a:pt x="7620" y="557529"/>
                  </a:lnTo>
                  <a:lnTo>
                    <a:pt x="7620" y="551179"/>
                  </a:lnTo>
                  <a:close/>
                </a:path>
                <a:path w="7620" h="633729">
                  <a:moveTo>
                    <a:pt x="7620" y="546099"/>
                  </a:moveTo>
                  <a:lnTo>
                    <a:pt x="0" y="546099"/>
                  </a:lnTo>
                  <a:lnTo>
                    <a:pt x="0" y="549909"/>
                  </a:lnTo>
                  <a:lnTo>
                    <a:pt x="7620" y="549909"/>
                  </a:lnTo>
                  <a:lnTo>
                    <a:pt x="7620" y="546099"/>
                  </a:lnTo>
                  <a:close/>
                </a:path>
                <a:path w="7620" h="633729">
                  <a:moveTo>
                    <a:pt x="7620" y="539749"/>
                  </a:moveTo>
                  <a:lnTo>
                    <a:pt x="0" y="539749"/>
                  </a:lnTo>
                  <a:lnTo>
                    <a:pt x="0" y="544829"/>
                  </a:lnTo>
                  <a:lnTo>
                    <a:pt x="7620" y="544829"/>
                  </a:lnTo>
                  <a:lnTo>
                    <a:pt x="7620" y="539749"/>
                  </a:lnTo>
                  <a:close/>
                </a:path>
                <a:path w="7620" h="633729">
                  <a:moveTo>
                    <a:pt x="7620" y="533399"/>
                  </a:moveTo>
                  <a:lnTo>
                    <a:pt x="0" y="533399"/>
                  </a:lnTo>
                  <a:lnTo>
                    <a:pt x="0" y="538480"/>
                  </a:lnTo>
                  <a:lnTo>
                    <a:pt x="7620" y="538480"/>
                  </a:lnTo>
                  <a:lnTo>
                    <a:pt x="7620" y="533399"/>
                  </a:lnTo>
                  <a:close/>
                </a:path>
                <a:path w="7620" h="633729">
                  <a:moveTo>
                    <a:pt x="7620" y="527049"/>
                  </a:moveTo>
                  <a:lnTo>
                    <a:pt x="0" y="527049"/>
                  </a:lnTo>
                  <a:lnTo>
                    <a:pt x="0" y="532129"/>
                  </a:lnTo>
                  <a:lnTo>
                    <a:pt x="7620" y="532129"/>
                  </a:lnTo>
                  <a:lnTo>
                    <a:pt x="7620" y="527049"/>
                  </a:lnTo>
                  <a:close/>
                </a:path>
                <a:path w="7620" h="633729">
                  <a:moveTo>
                    <a:pt x="7620" y="520699"/>
                  </a:moveTo>
                  <a:lnTo>
                    <a:pt x="0" y="520699"/>
                  </a:lnTo>
                  <a:lnTo>
                    <a:pt x="0" y="525780"/>
                  </a:lnTo>
                  <a:lnTo>
                    <a:pt x="7620" y="525780"/>
                  </a:lnTo>
                  <a:lnTo>
                    <a:pt x="7620" y="520699"/>
                  </a:lnTo>
                  <a:close/>
                </a:path>
                <a:path w="7620" h="633729">
                  <a:moveTo>
                    <a:pt x="7620" y="514349"/>
                  </a:moveTo>
                  <a:lnTo>
                    <a:pt x="0" y="514349"/>
                  </a:lnTo>
                  <a:lnTo>
                    <a:pt x="0" y="519429"/>
                  </a:lnTo>
                  <a:lnTo>
                    <a:pt x="7620" y="519429"/>
                  </a:lnTo>
                  <a:lnTo>
                    <a:pt x="7620" y="514349"/>
                  </a:lnTo>
                  <a:close/>
                </a:path>
                <a:path w="7620" h="633729">
                  <a:moveTo>
                    <a:pt x="7620" y="507999"/>
                  </a:moveTo>
                  <a:lnTo>
                    <a:pt x="0" y="507999"/>
                  </a:lnTo>
                  <a:lnTo>
                    <a:pt x="0" y="513079"/>
                  </a:lnTo>
                  <a:lnTo>
                    <a:pt x="7620" y="513079"/>
                  </a:lnTo>
                  <a:lnTo>
                    <a:pt x="7620" y="507999"/>
                  </a:lnTo>
                  <a:close/>
                </a:path>
                <a:path w="7620" h="633729">
                  <a:moveTo>
                    <a:pt x="7620" y="501649"/>
                  </a:moveTo>
                  <a:lnTo>
                    <a:pt x="0" y="501649"/>
                  </a:lnTo>
                  <a:lnTo>
                    <a:pt x="0" y="506730"/>
                  </a:lnTo>
                  <a:lnTo>
                    <a:pt x="7620" y="506730"/>
                  </a:lnTo>
                  <a:lnTo>
                    <a:pt x="7620" y="501649"/>
                  </a:lnTo>
                  <a:close/>
                </a:path>
                <a:path w="7620" h="633729">
                  <a:moveTo>
                    <a:pt x="7620" y="495299"/>
                  </a:moveTo>
                  <a:lnTo>
                    <a:pt x="0" y="495299"/>
                  </a:lnTo>
                  <a:lnTo>
                    <a:pt x="0" y="500379"/>
                  </a:lnTo>
                  <a:lnTo>
                    <a:pt x="7620" y="500379"/>
                  </a:lnTo>
                  <a:lnTo>
                    <a:pt x="7620" y="495299"/>
                  </a:lnTo>
                  <a:close/>
                </a:path>
                <a:path w="7620" h="633729">
                  <a:moveTo>
                    <a:pt x="7620" y="488949"/>
                  </a:moveTo>
                  <a:lnTo>
                    <a:pt x="0" y="488949"/>
                  </a:lnTo>
                  <a:lnTo>
                    <a:pt x="0" y="494029"/>
                  </a:lnTo>
                  <a:lnTo>
                    <a:pt x="7620" y="494029"/>
                  </a:lnTo>
                  <a:lnTo>
                    <a:pt x="7620" y="488949"/>
                  </a:lnTo>
                  <a:close/>
                </a:path>
                <a:path w="7620" h="633729">
                  <a:moveTo>
                    <a:pt x="7620" y="482599"/>
                  </a:moveTo>
                  <a:lnTo>
                    <a:pt x="0" y="482599"/>
                  </a:lnTo>
                  <a:lnTo>
                    <a:pt x="0" y="487679"/>
                  </a:lnTo>
                  <a:lnTo>
                    <a:pt x="7620" y="487679"/>
                  </a:lnTo>
                  <a:lnTo>
                    <a:pt x="7620" y="482599"/>
                  </a:lnTo>
                  <a:close/>
                </a:path>
                <a:path w="7620" h="633729">
                  <a:moveTo>
                    <a:pt x="7620" y="476249"/>
                  </a:moveTo>
                  <a:lnTo>
                    <a:pt x="0" y="476249"/>
                  </a:lnTo>
                  <a:lnTo>
                    <a:pt x="0" y="481329"/>
                  </a:lnTo>
                  <a:lnTo>
                    <a:pt x="7620" y="481329"/>
                  </a:lnTo>
                  <a:lnTo>
                    <a:pt x="7620" y="476249"/>
                  </a:lnTo>
                  <a:close/>
                </a:path>
                <a:path w="7620" h="633729">
                  <a:moveTo>
                    <a:pt x="7620" y="469899"/>
                  </a:moveTo>
                  <a:lnTo>
                    <a:pt x="0" y="469899"/>
                  </a:lnTo>
                  <a:lnTo>
                    <a:pt x="0" y="474980"/>
                  </a:lnTo>
                  <a:lnTo>
                    <a:pt x="7620" y="474980"/>
                  </a:lnTo>
                  <a:lnTo>
                    <a:pt x="7620" y="469899"/>
                  </a:lnTo>
                  <a:close/>
                </a:path>
                <a:path w="7620" h="633729">
                  <a:moveTo>
                    <a:pt x="7620" y="463549"/>
                  </a:moveTo>
                  <a:lnTo>
                    <a:pt x="0" y="463549"/>
                  </a:lnTo>
                  <a:lnTo>
                    <a:pt x="0" y="468629"/>
                  </a:lnTo>
                  <a:lnTo>
                    <a:pt x="7620" y="468629"/>
                  </a:lnTo>
                  <a:lnTo>
                    <a:pt x="7620" y="463549"/>
                  </a:lnTo>
                  <a:close/>
                </a:path>
                <a:path w="7620" h="633729">
                  <a:moveTo>
                    <a:pt x="7620" y="457199"/>
                  </a:moveTo>
                  <a:lnTo>
                    <a:pt x="0" y="457199"/>
                  </a:lnTo>
                  <a:lnTo>
                    <a:pt x="0" y="462279"/>
                  </a:lnTo>
                  <a:lnTo>
                    <a:pt x="7620" y="462279"/>
                  </a:lnTo>
                  <a:lnTo>
                    <a:pt x="7620" y="457199"/>
                  </a:lnTo>
                  <a:close/>
                </a:path>
                <a:path w="7620" h="633729">
                  <a:moveTo>
                    <a:pt x="7620" y="450849"/>
                  </a:moveTo>
                  <a:lnTo>
                    <a:pt x="0" y="450849"/>
                  </a:lnTo>
                  <a:lnTo>
                    <a:pt x="0" y="455929"/>
                  </a:lnTo>
                  <a:lnTo>
                    <a:pt x="7620" y="455929"/>
                  </a:lnTo>
                  <a:lnTo>
                    <a:pt x="7620" y="450849"/>
                  </a:lnTo>
                  <a:close/>
                </a:path>
                <a:path w="7620" h="633729">
                  <a:moveTo>
                    <a:pt x="7620" y="444499"/>
                  </a:moveTo>
                  <a:lnTo>
                    <a:pt x="0" y="444499"/>
                  </a:lnTo>
                  <a:lnTo>
                    <a:pt x="0" y="449579"/>
                  </a:lnTo>
                  <a:lnTo>
                    <a:pt x="7620" y="449579"/>
                  </a:lnTo>
                  <a:lnTo>
                    <a:pt x="7620" y="444499"/>
                  </a:lnTo>
                  <a:close/>
                </a:path>
                <a:path w="7620" h="633729">
                  <a:moveTo>
                    <a:pt x="7620" y="438149"/>
                  </a:moveTo>
                  <a:lnTo>
                    <a:pt x="0" y="438149"/>
                  </a:lnTo>
                  <a:lnTo>
                    <a:pt x="0" y="443229"/>
                  </a:lnTo>
                  <a:lnTo>
                    <a:pt x="7620" y="443229"/>
                  </a:lnTo>
                  <a:lnTo>
                    <a:pt x="7620" y="438149"/>
                  </a:lnTo>
                  <a:close/>
                </a:path>
                <a:path w="7620" h="633729">
                  <a:moveTo>
                    <a:pt x="7620" y="431799"/>
                  </a:moveTo>
                  <a:lnTo>
                    <a:pt x="0" y="431799"/>
                  </a:lnTo>
                  <a:lnTo>
                    <a:pt x="0" y="436880"/>
                  </a:lnTo>
                  <a:lnTo>
                    <a:pt x="7620" y="436880"/>
                  </a:lnTo>
                  <a:lnTo>
                    <a:pt x="7620" y="431799"/>
                  </a:lnTo>
                  <a:close/>
                </a:path>
                <a:path w="7620" h="633729">
                  <a:moveTo>
                    <a:pt x="7620" y="425449"/>
                  </a:moveTo>
                  <a:lnTo>
                    <a:pt x="0" y="425449"/>
                  </a:lnTo>
                  <a:lnTo>
                    <a:pt x="0" y="430529"/>
                  </a:lnTo>
                  <a:lnTo>
                    <a:pt x="7620" y="430529"/>
                  </a:lnTo>
                  <a:lnTo>
                    <a:pt x="7620" y="425449"/>
                  </a:lnTo>
                  <a:close/>
                </a:path>
                <a:path w="7620" h="633729">
                  <a:moveTo>
                    <a:pt x="7620" y="419099"/>
                  </a:moveTo>
                  <a:lnTo>
                    <a:pt x="0" y="419099"/>
                  </a:lnTo>
                  <a:lnTo>
                    <a:pt x="0" y="424179"/>
                  </a:lnTo>
                  <a:lnTo>
                    <a:pt x="7620" y="424179"/>
                  </a:lnTo>
                  <a:lnTo>
                    <a:pt x="7620" y="419099"/>
                  </a:lnTo>
                  <a:close/>
                </a:path>
                <a:path w="7620" h="633729">
                  <a:moveTo>
                    <a:pt x="7620" y="412749"/>
                  </a:moveTo>
                  <a:lnTo>
                    <a:pt x="0" y="412749"/>
                  </a:lnTo>
                  <a:lnTo>
                    <a:pt x="0" y="417829"/>
                  </a:lnTo>
                  <a:lnTo>
                    <a:pt x="7620" y="417829"/>
                  </a:lnTo>
                  <a:lnTo>
                    <a:pt x="7620" y="412749"/>
                  </a:lnTo>
                  <a:close/>
                </a:path>
                <a:path w="7620" h="633729">
                  <a:moveTo>
                    <a:pt x="7620" y="406399"/>
                  </a:moveTo>
                  <a:lnTo>
                    <a:pt x="0" y="406399"/>
                  </a:lnTo>
                  <a:lnTo>
                    <a:pt x="0" y="411479"/>
                  </a:lnTo>
                  <a:lnTo>
                    <a:pt x="7620" y="411479"/>
                  </a:lnTo>
                  <a:lnTo>
                    <a:pt x="7620" y="406399"/>
                  </a:lnTo>
                  <a:close/>
                </a:path>
                <a:path w="7620" h="633729">
                  <a:moveTo>
                    <a:pt x="7620" y="400049"/>
                  </a:moveTo>
                  <a:lnTo>
                    <a:pt x="0" y="400049"/>
                  </a:lnTo>
                  <a:lnTo>
                    <a:pt x="0" y="405129"/>
                  </a:lnTo>
                  <a:lnTo>
                    <a:pt x="7620" y="405129"/>
                  </a:lnTo>
                  <a:lnTo>
                    <a:pt x="7620" y="400049"/>
                  </a:lnTo>
                  <a:close/>
                </a:path>
                <a:path w="7620" h="633729">
                  <a:moveTo>
                    <a:pt x="7620" y="393699"/>
                  </a:moveTo>
                  <a:lnTo>
                    <a:pt x="0" y="393699"/>
                  </a:lnTo>
                  <a:lnTo>
                    <a:pt x="0" y="398779"/>
                  </a:lnTo>
                  <a:lnTo>
                    <a:pt x="7620" y="398779"/>
                  </a:lnTo>
                  <a:lnTo>
                    <a:pt x="7620" y="393699"/>
                  </a:lnTo>
                  <a:close/>
                </a:path>
                <a:path w="7620" h="633729">
                  <a:moveTo>
                    <a:pt x="7620" y="387349"/>
                  </a:moveTo>
                  <a:lnTo>
                    <a:pt x="0" y="387349"/>
                  </a:lnTo>
                  <a:lnTo>
                    <a:pt x="0" y="392429"/>
                  </a:lnTo>
                  <a:lnTo>
                    <a:pt x="7620" y="392429"/>
                  </a:lnTo>
                  <a:lnTo>
                    <a:pt x="7620" y="387349"/>
                  </a:lnTo>
                  <a:close/>
                </a:path>
                <a:path w="7620" h="633729">
                  <a:moveTo>
                    <a:pt x="7620" y="380999"/>
                  </a:moveTo>
                  <a:lnTo>
                    <a:pt x="0" y="380999"/>
                  </a:lnTo>
                  <a:lnTo>
                    <a:pt x="0" y="386079"/>
                  </a:lnTo>
                  <a:lnTo>
                    <a:pt x="7620" y="386079"/>
                  </a:lnTo>
                  <a:lnTo>
                    <a:pt x="7620" y="380999"/>
                  </a:lnTo>
                  <a:close/>
                </a:path>
                <a:path w="7620" h="633729">
                  <a:moveTo>
                    <a:pt x="7620" y="374649"/>
                  </a:moveTo>
                  <a:lnTo>
                    <a:pt x="0" y="374649"/>
                  </a:lnTo>
                  <a:lnTo>
                    <a:pt x="0" y="379729"/>
                  </a:lnTo>
                  <a:lnTo>
                    <a:pt x="7620" y="379729"/>
                  </a:lnTo>
                  <a:lnTo>
                    <a:pt x="7620" y="374649"/>
                  </a:lnTo>
                  <a:close/>
                </a:path>
                <a:path w="7620" h="633729">
                  <a:moveTo>
                    <a:pt x="7620" y="368299"/>
                  </a:moveTo>
                  <a:lnTo>
                    <a:pt x="0" y="368299"/>
                  </a:lnTo>
                  <a:lnTo>
                    <a:pt x="0" y="373379"/>
                  </a:lnTo>
                  <a:lnTo>
                    <a:pt x="7620" y="373379"/>
                  </a:lnTo>
                  <a:lnTo>
                    <a:pt x="7620" y="368299"/>
                  </a:lnTo>
                  <a:close/>
                </a:path>
                <a:path w="7620" h="633729">
                  <a:moveTo>
                    <a:pt x="7620" y="361949"/>
                  </a:moveTo>
                  <a:lnTo>
                    <a:pt x="0" y="361949"/>
                  </a:lnTo>
                  <a:lnTo>
                    <a:pt x="0" y="367029"/>
                  </a:lnTo>
                  <a:lnTo>
                    <a:pt x="7620" y="367029"/>
                  </a:lnTo>
                  <a:lnTo>
                    <a:pt x="7620" y="361949"/>
                  </a:lnTo>
                  <a:close/>
                </a:path>
                <a:path w="7620" h="633729">
                  <a:moveTo>
                    <a:pt x="7620" y="355599"/>
                  </a:moveTo>
                  <a:lnTo>
                    <a:pt x="0" y="355599"/>
                  </a:lnTo>
                  <a:lnTo>
                    <a:pt x="0" y="360679"/>
                  </a:lnTo>
                  <a:lnTo>
                    <a:pt x="7620" y="360679"/>
                  </a:lnTo>
                  <a:lnTo>
                    <a:pt x="7620" y="355599"/>
                  </a:lnTo>
                  <a:close/>
                </a:path>
                <a:path w="7620" h="633729">
                  <a:moveTo>
                    <a:pt x="7620" y="349249"/>
                  </a:moveTo>
                  <a:lnTo>
                    <a:pt x="0" y="349249"/>
                  </a:lnTo>
                  <a:lnTo>
                    <a:pt x="0" y="354329"/>
                  </a:lnTo>
                  <a:lnTo>
                    <a:pt x="7620" y="354329"/>
                  </a:lnTo>
                  <a:lnTo>
                    <a:pt x="7620" y="349249"/>
                  </a:lnTo>
                  <a:close/>
                </a:path>
                <a:path w="7620" h="633729">
                  <a:moveTo>
                    <a:pt x="7620" y="342899"/>
                  </a:moveTo>
                  <a:lnTo>
                    <a:pt x="0" y="342899"/>
                  </a:lnTo>
                  <a:lnTo>
                    <a:pt x="0" y="347979"/>
                  </a:lnTo>
                  <a:lnTo>
                    <a:pt x="7620" y="347979"/>
                  </a:lnTo>
                  <a:lnTo>
                    <a:pt x="7620" y="342899"/>
                  </a:lnTo>
                  <a:close/>
                </a:path>
                <a:path w="7620" h="633729">
                  <a:moveTo>
                    <a:pt x="7620" y="336549"/>
                  </a:moveTo>
                  <a:lnTo>
                    <a:pt x="0" y="336549"/>
                  </a:lnTo>
                  <a:lnTo>
                    <a:pt x="0" y="341629"/>
                  </a:lnTo>
                  <a:lnTo>
                    <a:pt x="7620" y="341629"/>
                  </a:lnTo>
                  <a:lnTo>
                    <a:pt x="7620" y="336549"/>
                  </a:lnTo>
                  <a:close/>
                </a:path>
                <a:path w="7620" h="633729">
                  <a:moveTo>
                    <a:pt x="7620" y="330199"/>
                  </a:moveTo>
                  <a:lnTo>
                    <a:pt x="0" y="330199"/>
                  </a:lnTo>
                  <a:lnTo>
                    <a:pt x="0" y="335279"/>
                  </a:lnTo>
                  <a:lnTo>
                    <a:pt x="7620" y="335279"/>
                  </a:lnTo>
                  <a:lnTo>
                    <a:pt x="7620" y="330199"/>
                  </a:lnTo>
                  <a:close/>
                </a:path>
                <a:path w="7620" h="633729">
                  <a:moveTo>
                    <a:pt x="7620" y="323849"/>
                  </a:moveTo>
                  <a:lnTo>
                    <a:pt x="0" y="323849"/>
                  </a:lnTo>
                  <a:lnTo>
                    <a:pt x="0" y="328929"/>
                  </a:lnTo>
                  <a:lnTo>
                    <a:pt x="7620" y="328929"/>
                  </a:lnTo>
                  <a:lnTo>
                    <a:pt x="7620" y="323849"/>
                  </a:lnTo>
                  <a:close/>
                </a:path>
                <a:path w="7620" h="633729">
                  <a:moveTo>
                    <a:pt x="7620" y="317499"/>
                  </a:moveTo>
                  <a:lnTo>
                    <a:pt x="0" y="317499"/>
                  </a:lnTo>
                  <a:lnTo>
                    <a:pt x="0" y="322579"/>
                  </a:lnTo>
                  <a:lnTo>
                    <a:pt x="7620" y="322579"/>
                  </a:lnTo>
                  <a:lnTo>
                    <a:pt x="7620" y="317499"/>
                  </a:lnTo>
                  <a:close/>
                </a:path>
                <a:path w="7620" h="633729">
                  <a:moveTo>
                    <a:pt x="7620" y="311149"/>
                  </a:moveTo>
                  <a:lnTo>
                    <a:pt x="0" y="311149"/>
                  </a:lnTo>
                  <a:lnTo>
                    <a:pt x="0" y="316230"/>
                  </a:lnTo>
                  <a:lnTo>
                    <a:pt x="7620" y="316230"/>
                  </a:lnTo>
                  <a:lnTo>
                    <a:pt x="7620" y="311149"/>
                  </a:lnTo>
                  <a:close/>
                </a:path>
                <a:path w="7620" h="633729">
                  <a:moveTo>
                    <a:pt x="7620" y="304799"/>
                  </a:moveTo>
                  <a:lnTo>
                    <a:pt x="0" y="304799"/>
                  </a:lnTo>
                  <a:lnTo>
                    <a:pt x="0" y="309879"/>
                  </a:lnTo>
                  <a:lnTo>
                    <a:pt x="7620" y="309879"/>
                  </a:lnTo>
                  <a:lnTo>
                    <a:pt x="7620" y="304799"/>
                  </a:lnTo>
                  <a:close/>
                </a:path>
                <a:path w="7620" h="633729">
                  <a:moveTo>
                    <a:pt x="7620" y="298449"/>
                  </a:moveTo>
                  <a:lnTo>
                    <a:pt x="0" y="298449"/>
                  </a:lnTo>
                  <a:lnTo>
                    <a:pt x="0" y="303529"/>
                  </a:lnTo>
                  <a:lnTo>
                    <a:pt x="7620" y="303529"/>
                  </a:lnTo>
                  <a:lnTo>
                    <a:pt x="7620" y="298449"/>
                  </a:lnTo>
                  <a:close/>
                </a:path>
                <a:path w="7620" h="633729">
                  <a:moveTo>
                    <a:pt x="7620" y="292099"/>
                  </a:moveTo>
                  <a:lnTo>
                    <a:pt x="0" y="292099"/>
                  </a:lnTo>
                  <a:lnTo>
                    <a:pt x="0" y="297179"/>
                  </a:lnTo>
                  <a:lnTo>
                    <a:pt x="7620" y="297179"/>
                  </a:lnTo>
                  <a:lnTo>
                    <a:pt x="7620" y="292099"/>
                  </a:lnTo>
                  <a:close/>
                </a:path>
                <a:path w="7620" h="633729">
                  <a:moveTo>
                    <a:pt x="7620" y="285749"/>
                  </a:moveTo>
                  <a:lnTo>
                    <a:pt x="0" y="285749"/>
                  </a:lnTo>
                  <a:lnTo>
                    <a:pt x="0" y="290829"/>
                  </a:lnTo>
                  <a:lnTo>
                    <a:pt x="7620" y="290829"/>
                  </a:lnTo>
                  <a:lnTo>
                    <a:pt x="7620" y="285749"/>
                  </a:lnTo>
                  <a:close/>
                </a:path>
                <a:path w="7620" h="633729">
                  <a:moveTo>
                    <a:pt x="7620" y="279399"/>
                  </a:moveTo>
                  <a:lnTo>
                    <a:pt x="0" y="279399"/>
                  </a:lnTo>
                  <a:lnTo>
                    <a:pt x="0" y="284479"/>
                  </a:lnTo>
                  <a:lnTo>
                    <a:pt x="7620" y="284479"/>
                  </a:lnTo>
                  <a:lnTo>
                    <a:pt x="7620" y="279399"/>
                  </a:lnTo>
                  <a:close/>
                </a:path>
                <a:path w="7620" h="633729">
                  <a:moveTo>
                    <a:pt x="7620" y="273049"/>
                  </a:moveTo>
                  <a:lnTo>
                    <a:pt x="0" y="273049"/>
                  </a:lnTo>
                  <a:lnTo>
                    <a:pt x="0" y="278129"/>
                  </a:lnTo>
                  <a:lnTo>
                    <a:pt x="7620" y="278129"/>
                  </a:lnTo>
                  <a:lnTo>
                    <a:pt x="7620" y="273049"/>
                  </a:lnTo>
                  <a:close/>
                </a:path>
                <a:path w="7620" h="633729">
                  <a:moveTo>
                    <a:pt x="2540" y="255269"/>
                  </a:moveTo>
                  <a:lnTo>
                    <a:pt x="0" y="255269"/>
                  </a:lnTo>
                  <a:lnTo>
                    <a:pt x="0" y="271779"/>
                  </a:lnTo>
                  <a:lnTo>
                    <a:pt x="7620" y="271779"/>
                  </a:lnTo>
                  <a:lnTo>
                    <a:pt x="7620" y="259079"/>
                  </a:lnTo>
                  <a:lnTo>
                    <a:pt x="6350" y="259079"/>
                  </a:lnTo>
                  <a:lnTo>
                    <a:pt x="6350" y="256539"/>
                  </a:lnTo>
                  <a:lnTo>
                    <a:pt x="2540" y="256539"/>
                  </a:lnTo>
                  <a:lnTo>
                    <a:pt x="2540" y="255269"/>
                  </a:lnTo>
                  <a:close/>
                </a:path>
              </a:pathLst>
            </a:custGeom>
            <a:solidFill>
              <a:srgbClr val="7C00EE"/>
            </a:solidFill>
          </p:spPr>
          <p:txBody>
            <a:bodyPr bIns="0" lIns="0" rIns="0" rtlCol="0" tIns="0" wrap="square"/>
            <a:p/>
          </p:txBody>
        </p:sp>
        <p:sp>
          <p:nvSpPr>
            <p:cNvPr id="1051146" name="object 2463"/>
            <p:cNvSpPr/>
            <p:nvPr/>
          </p:nvSpPr>
          <p:spPr>
            <a:xfrm>
              <a:off x="7490459" y="5834380"/>
              <a:ext cx="6350" cy="643890"/>
            </a:xfrm>
            <a:custGeom>
              <a:avLst/>
              <a:ahLst/>
              <a:rect l="l" t="t" r="r" b="b"/>
              <a:pathLst>
                <a:path w="6350" h="643889">
                  <a:moveTo>
                    <a:pt x="1270" y="0"/>
                  </a:moveTo>
                  <a:lnTo>
                    <a:pt x="0" y="0"/>
                  </a:lnTo>
                  <a:lnTo>
                    <a:pt x="0" y="2540"/>
                  </a:lnTo>
                  <a:lnTo>
                    <a:pt x="2540" y="2540"/>
                  </a:lnTo>
                  <a:lnTo>
                    <a:pt x="2540" y="1270"/>
                  </a:lnTo>
                  <a:lnTo>
                    <a:pt x="1270" y="1270"/>
                  </a:lnTo>
                  <a:lnTo>
                    <a:pt x="1270" y="0"/>
                  </a:lnTo>
                  <a:close/>
                </a:path>
                <a:path w="6350" h="643889">
                  <a:moveTo>
                    <a:pt x="5079" y="2540"/>
                  </a:moveTo>
                  <a:lnTo>
                    <a:pt x="0" y="2540"/>
                  </a:lnTo>
                  <a:lnTo>
                    <a:pt x="0" y="5080"/>
                  </a:lnTo>
                  <a:lnTo>
                    <a:pt x="6350" y="5080"/>
                  </a:lnTo>
                  <a:lnTo>
                    <a:pt x="6350" y="3810"/>
                  </a:lnTo>
                  <a:lnTo>
                    <a:pt x="5079" y="3810"/>
                  </a:lnTo>
                  <a:lnTo>
                    <a:pt x="5079" y="2540"/>
                  </a:lnTo>
                  <a:close/>
                </a:path>
                <a:path w="6350" h="643889">
                  <a:moveTo>
                    <a:pt x="6350" y="5080"/>
                  </a:moveTo>
                  <a:lnTo>
                    <a:pt x="0" y="5080"/>
                  </a:lnTo>
                  <a:lnTo>
                    <a:pt x="0" y="8890"/>
                  </a:lnTo>
                  <a:lnTo>
                    <a:pt x="6350" y="8890"/>
                  </a:lnTo>
                  <a:lnTo>
                    <a:pt x="6350" y="5080"/>
                  </a:lnTo>
                  <a:close/>
                </a:path>
                <a:path w="6350" h="643889">
                  <a:moveTo>
                    <a:pt x="6350" y="8890"/>
                  </a:moveTo>
                  <a:lnTo>
                    <a:pt x="0" y="8890"/>
                  </a:lnTo>
                  <a:lnTo>
                    <a:pt x="0" y="11430"/>
                  </a:lnTo>
                  <a:lnTo>
                    <a:pt x="6350" y="11430"/>
                  </a:lnTo>
                  <a:lnTo>
                    <a:pt x="6350" y="8890"/>
                  </a:lnTo>
                  <a:close/>
                </a:path>
                <a:path w="6350" h="643889">
                  <a:moveTo>
                    <a:pt x="6350" y="11430"/>
                  </a:moveTo>
                  <a:lnTo>
                    <a:pt x="0" y="11430"/>
                  </a:lnTo>
                  <a:lnTo>
                    <a:pt x="0" y="17780"/>
                  </a:lnTo>
                  <a:lnTo>
                    <a:pt x="6350" y="17780"/>
                  </a:lnTo>
                  <a:lnTo>
                    <a:pt x="6350" y="11430"/>
                  </a:lnTo>
                  <a:close/>
                </a:path>
                <a:path w="6350" h="643889">
                  <a:moveTo>
                    <a:pt x="6350" y="17780"/>
                  </a:moveTo>
                  <a:lnTo>
                    <a:pt x="0" y="17780"/>
                  </a:lnTo>
                  <a:lnTo>
                    <a:pt x="0" y="27940"/>
                  </a:lnTo>
                  <a:lnTo>
                    <a:pt x="6350" y="27940"/>
                  </a:lnTo>
                  <a:lnTo>
                    <a:pt x="6350" y="17780"/>
                  </a:lnTo>
                  <a:close/>
                </a:path>
                <a:path w="6350" h="643889">
                  <a:moveTo>
                    <a:pt x="6350" y="27940"/>
                  </a:moveTo>
                  <a:lnTo>
                    <a:pt x="0" y="27940"/>
                  </a:lnTo>
                  <a:lnTo>
                    <a:pt x="0" y="30480"/>
                  </a:lnTo>
                  <a:lnTo>
                    <a:pt x="6350" y="30480"/>
                  </a:lnTo>
                  <a:lnTo>
                    <a:pt x="6350" y="27940"/>
                  </a:lnTo>
                  <a:close/>
                </a:path>
                <a:path w="6350" h="643889">
                  <a:moveTo>
                    <a:pt x="6350" y="30480"/>
                  </a:moveTo>
                  <a:lnTo>
                    <a:pt x="0" y="30480"/>
                  </a:lnTo>
                  <a:lnTo>
                    <a:pt x="0" y="34290"/>
                  </a:lnTo>
                  <a:lnTo>
                    <a:pt x="6350" y="34290"/>
                  </a:lnTo>
                  <a:lnTo>
                    <a:pt x="6350" y="30480"/>
                  </a:lnTo>
                  <a:close/>
                </a:path>
                <a:path w="6350" h="643889">
                  <a:moveTo>
                    <a:pt x="6350" y="34290"/>
                  </a:moveTo>
                  <a:lnTo>
                    <a:pt x="0" y="34290"/>
                  </a:lnTo>
                  <a:lnTo>
                    <a:pt x="0" y="36830"/>
                  </a:lnTo>
                  <a:lnTo>
                    <a:pt x="6350" y="36830"/>
                  </a:lnTo>
                  <a:lnTo>
                    <a:pt x="6350" y="34290"/>
                  </a:lnTo>
                  <a:close/>
                </a:path>
                <a:path w="6350" h="643889">
                  <a:moveTo>
                    <a:pt x="6350" y="36830"/>
                  </a:moveTo>
                  <a:lnTo>
                    <a:pt x="0" y="36830"/>
                  </a:lnTo>
                  <a:lnTo>
                    <a:pt x="0" y="40640"/>
                  </a:lnTo>
                  <a:lnTo>
                    <a:pt x="6350" y="40640"/>
                  </a:lnTo>
                  <a:lnTo>
                    <a:pt x="6350" y="36830"/>
                  </a:lnTo>
                  <a:close/>
                </a:path>
                <a:path w="6350" h="643889">
                  <a:moveTo>
                    <a:pt x="6350" y="40640"/>
                  </a:moveTo>
                  <a:lnTo>
                    <a:pt x="0" y="40640"/>
                  </a:lnTo>
                  <a:lnTo>
                    <a:pt x="0" y="43180"/>
                  </a:lnTo>
                  <a:lnTo>
                    <a:pt x="6350" y="43180"/>
                  </a:lnTo>
                  <a:lnTo>
                    <a:pt x="6350" y="40640"/>
                  </a:lnTo>
                  <a:close/>
                </a:path>
                <a:path w="6350" h="643889">
                  <a:moveTo>
                    <a:pt x="6350" y="43180"/>
                  </a:moveTo>
                  <a:lnTo>
                    <a:pt x="0" y="43180"/>
                  </a:lnTo>
                  <a:lnTo>
                    <a:pt x="0" y="46990"/>
                  </a:lnTo>
                  <a:lnTo>
                    <a:pt x="6350" y="46990"/>
                  </a:lnTo>
                  <a:lnTo>
                    <a:pt x="6350" y="43180"/>
                  </a:lnTo>
                  <a:close/>
                </a:path>
                <a:path w="6350" h="643889">
                  <a:moveTo>
                    <a:pt x="6350" y="46990"/>
                  </a:moveTo>
                  <a:lnTo>
                    <a:pt x="0" y="46990"/>
                  </a:lnTo>
                  <a:lnTo>
                    <a:pt x="0" y="49530"/>
                  </a:lnTo>
                  <a:lnTo>
                    <a:pt x="6350" y="49530"/>
                  </a:lnTo>
                  <a:lnTo>
                    <a:pt x="6350" y="46990"/>
                  </a:lnTo>
                  <a:close/>
                </a:path>
                <a:path w="6350" h="643889">
                  <a:moveTo>
                    <a:pt x="6350" y="49530"/>
                  </a:moveTo>
                  <a:lnTo>
                    <a:pt x="0" y="49530"/>
                  </a:lnTo>
                  <a:lnTo>
                    <a:pt x="0" y="53340"/>
                  </a:lnTo>
                  <a:lnTo>
                    <a:pt x="6350" y="53340"/>
                  </a:lnTo>
                  <a:lnTo>
                    <a:pt x="6350" y="49530"/>
                  </a:lnTo>
                  <a:close/>
                </a:path>
                <a:path w="6350" h="643889">
                  <a:moveTo>
                    <a:pt x="6350" y="53340"/>
                  </a:moveTo>
                  <a:lnTo>
                    <a:pt x="0" y="53340"/>
                  </a:lnTo>
                  <a:lnTo>
                    <a:pt x="0" y="59690"/>
                  </a:lnTo>
                  <a:lnTo>
                    <a:pt x="6350" y="59690"/>
                  </a:lnTo>
                  <a:lnTo>
                    <a:pt x="6350" y="53340"/>
                  </a:lnTo>
                  <a:close/>
                </a:path>
                <a:path w="6350" h="643889">
                  <a:moveTo>
                    <a:pt x="6350" y="59690"/>
                  </a:moveTo>
                  <a:lnTo>
                    <a:pt x="0" y="59690"/>
                  </a:lnTo>
                  <a:lnTo>
                    <a:pt x="0" y="62230"/>
                  </a:lnTo>
                  <a:lnTo>
                    <a:pt x="6350" y="62230"/>
                  </a:lnTo>
                  <a:lnTo>
                    <a:pt x="6350" y="59690"/>
                  </a:lnTo>
                  <a:close/>
                </a:path>
                <a:path w="6350" h="643889">
                  <a:moveTo>
                    <a:pt x="6350" y="62230"/>
                  </a:moveTo>
                  <a:lnTo>
                    <a:pt x="0" y="62230"/>
                  </a:lnTo>
                  <a:lnTo>
                    <a:pt x="0" y="74930"/>
                  </a:lnTo>
                  <a:lnTo>
                    <a:pt x="6350" y="74930"/>
                  </a:lnTo>
                  <a:lnTo>
                    <a:pt x="6350" y="62230"/>
                  </a:lnTo>
                  <a:close/>
                </a:path>
                <a:path w="6350" h="643889">
                  <a:moveTo>
                    <a:pt x="6350" y="74930"/>
                  </a:moveTo>
                  <a:lnTo>
                    <a:pt x="0" y="74930"/>
                  </a:lnTo>
                  <a:lnTo>
                    <a:pt x="0" y="81280"/>
                  </a:lnTo>
                  <a:lnTo>
                    <a:pt x="6350" y="81280"/>
                  </a:lnTo>
                  <a:lnTo>
                    <a:pt x="6350" y="74930"/>
                  </a:lnTo>
                  <a:close/>
                </a:path>
                <a:path w="6350" h="643889">
                  <a:moveTo>
                    <a:pt x="6350" y="81280"/>
                  </a:moveTo>
                  <a:lnTo>
                    <a:pt x="0" y="81280"/>
                  </a:lnTo>
                  <a:lnTo>
                    <a:pt x="0" y="85090"/>
                  </a:lnTo>
                  <a:lnTo>
                    <a:pt x="6350" y="85090"/>
                  </a:lnTo>
                  <a:lnTo>
                    <a:pt x="6350" y="81280"/>
                  </a:lnTo>
                  <a:close/>
                </a:path>
                <a:path w="6350" h="643889">
                  <a:moveTo>
                    <a:pt x="6350" y="85090"/>
                  </a:moveTo>
                  <a:lnTo>
                    <a:pt x="0" y="85090"/>
                  </a:lnTo>
                  <a:lnTo>
                    <a:pt x="0" y="87630"/>
                  </a:lnTo>
                  <a:lnTo>
                    <a:pt x="6350" y="87630"/>
                  </a:lnTo>
                  <a:lnTo>
                    <a:pt x="6350" y="85090"/>
                  </a:lnTo>
                  <a:close/>
                </a:path>
                <a:path w="6350" h="643889">
                  <a:moveTo>
                    <a:pt x="6350" y="87630"/>
                  </a:moveTo>
                  <a:lnTo>
                    <a:pt x="0" y="87630"/>
                  </a:lnTo>
                  <a:lnTo>
                    <a:pt x="0" y="91440"/>
                  </a:lnTo>
                  <a:lnTo>
                    <a:pt x="6350" y="91440"/>
                  </a:lnTo>
                  <a:lnTo>
                    <a:pt x="6350" y="87630"/>
                  </a:lnTo>
                  <a:close/>
                </a:path>
                <a:path w="6350" h="643889">
                  <a:moveTo>
                    <a:pt x="6350" y="91440"/>
                  </a:moveTo>
                  <a:lnTo>
                    <a:pt x="0" y="91440"/>
                  </a:lnTo>
                  <a:lnTo>
                    <a:pt x="0" y="93980"/>
                  </a:lnTo>
                  <a:lnTo>
                    <a:pt x="6350" y="93980"/>
                  </a:lnTo>
                  <a:lnTo>
                    <a:pt x="6350" y="91440"/>
                  </a:lnTo>
                  <a:close/>
                </a:path>
                <a:path w="6350" h="643889">
                  <a:moveTo>
                    <a:pt x="6350" y="93980"/>
                  </a:moveTo>
                  <a:lnTo>
                    <a:pt x="0" y="93980"/>
                  </a:lnTo>
                  <a:lnTo>
                    <a:pt x="0" y="97790"/>
                  </a:lnTo>
                  <a:lnTo>
                    <a:pt x="6350" y="97790"/>
                  </a:lnTo>
                  <a:lnTo>
                    <a:pt x="6350" y="93980"/>
                  </a:lnTo>
                  <a:close/>
                </a:path>
                <a:path w="6350" h="643889">
                  <a:moveTo>
                    <a:pt x="6350" y="97790"/>
                  </a:moveTo>
                  <a:lnTo>
                    <a:pt x="0" y="97790"/>
                  </a:lnTo>
                  <a:lnTo>
                    <a:pt x="0" y="104140"/>
                  </a:lnTo>
                  <a:lnTo>
                    <a:pt x="6350" y="104140"/>
                  </a:lnTo>
                  <a:lnTo>
                    <a:pt x="6350" y="97790"/>
                  </a:lnTo>
                  <a:close/>
                </a:path>
                <a:path w="6350" h="643889">
                  <a:moveTo>
                    <a:pt x="6350" y="104140"/>
                  </a:moveTo>
                  <a:lnTo>
                    <a:pt x="0" y="104140"/>
                  </a:lnTo>
                  <a:lnTo>
                    <a:pt x="0" y="106680"/>
                  </a:lnTo>
                  <a:lnTo>
                    <a:pt x="6350" y="106680"/>
                  </a:lnTo>
                  <a:lnTo>
                    <a:pt x="6350" y="104140"/>
                  </a:lnTo>
                  <a:close/>
                </a:path>
                <a:path w="6350" h="643889">
                  <a:moveTo>
                    <a:pt x="6350" y="106680"/>
                  </a:moveTo>
                  <a:lnTo>
                    <a:pt x="0" y="106680"/>
                  </a:lnTo>
                  <a:lnTo>
                    <a:pt x="0" y="110490"/>
                  </a:lnTo>
                  <a:lnTo>
                    <a:pt x="6350" y="110490"/>
                  </a:lnTo>
                  <a:lnTo>
                    <a:pt x="6350" y="106680"/>
                  </a:lnTo>
                  <a:close/>
                </a:path>
                <a:path w="6350" h="643889">
                  <a:moveTo>
                    <a:pt x="6350" y="110490"/>
                  </a:moveTo>
                  <a:lnTo>
                    <a:pt x="0" y="110490"/>
                  </a:lnTo>
                  <a:lnTo>
                    <a:pt x="0" y="113030"/>
                  </a:lnTo>
                  <a:lnTo>
                    <a:pt x="6350" y="113030"/>
                  </a:lnTo>
                  <a:lnTo>
                    <a:pt x="6350" y="110490"/>
                  </a:lnTo>
                  <a:close/>
                </a:path>
                <a:path w="6350" h="643889">
                  <a:moveTo>
                    <a:pt x="6350" y="113030"/>
                  </a:moveTo>
                  <a:lnTo>
                    <a:pt x="0" y="113030"/>
                  </a:lnTo>
                  <a:lnTo>
                    <a:pt x="0" y="116840"/>
                  </a:lnTo>
                  <a:lnTo>
                    <a:pt x="6350" y="116840"/>
                  </a:lnTo>
                  <a:lnTo>
                    <a:pt x="6350" y="113030"/>
                  </a:lnTo>
                  <a:close/>
                </a:path>
                <a:path w="6350" h="643889">
                  <a:moveTo>
                    <a:pt x="6350" y="116840"/>
                  </a:moveTo>
                  <a:lnTo>
                    <a:pt x="0" y="116840"/>
                  </a:lnTo>
                  <a:lnTo>
                    <a:pt x="0" y="119380"/>
                  </a:lnTo>
                  <a:lnTo>
                    <a:pt x="6350" y="119380"/>
                  </a:lnTo>
                  <a:lnTo>
                    <a:pt x="6350" y="116840"/>
                  </a:lnTo>
                  <a:close/>
                </a:path>
                <a:path w="6350" h="643889">
                  <a:moveTo>
                    <a:pt x="6350" y="119380"/>
                  </a:moveTo>
                  <a:lnTo>
                    <a:pt x="0" y="119380"/>
                  </a:lnTo>
                  <a:lnTo>
                    <a:pt x="0" y="123190"/>
                  </a:lnTo>
                  <a:lnTo>
                    <a:pt x="6350" y="123190"/>
                  </a:lnTo>
                  <a:lnTo>
                    <a:pt x="6350" y="119380"/>
                  </a:lnTo>
                  <a:close/>
                </a:path>
                <a:path w="6350" h="643889">
                  <a:moveTo>
                    <a:pt x="6350" y="123190"/>
                  </a:moveTo>
                  <a:lnTo>
                    <a:pt x="0" y="123190"/>
                  </a:lnTo>
                  <a:lnTo>
                    <a:pt x="0" y="125730"/>
                  </a:lnTo>
                  <a:lnTo>
                    <a:pt x="6350" y="125730"/>
                  </a:lnTo>
                  <a:lnTo>
                    <a:pt x="6350" y="123190"/>
                  </a:lnTo>
                  <a:close/>
                </a:path>
                <a:path w="6350" h="643889">
                  <a:moveTo>
                    <a:pt x="6350" y="125730"/>
                  </a:moveTo>
                  <a:lnTo>
                    <a:pt x="0" y="125730"/>
                  </a:lnTo>
                  <a:lnTo>
                    <a:pt x="0" y="138430"/>
                  </a:lnTo>
                  <a:lnTo>
                    <a:pt x="6350" y="138430"/>
                  </a:lnTo>
                  <a:lnTo>
                    <a:pt x="6350" y="125730"/>
                  </a:lnTo>
                  <a:close/>
                </a:path>
                <a:path w="6350" h="643889">
                  <a:moveTo>
                    <a:pt x="6350" y="138430"/>
                  </a:moveTo>
                  <a:lnTo>
                    <a:pt x="0" y="138430"/>
                  </a:lnTo>
                  <a:lnTo>
                    <a:pt x="0" y="148590"/>
                  </a:lnTo>
                  <a:lnTo>
                    <a:pt x="6350" y="148590"/>
                  </a:lnTo>
                  <a:lnTo>
                    <a:pt x="6350" y="138430"/>
                  </a:lnTo>
                  <a:close/>
                </a:path>
                <a:path w="6350" h="643889">
                  <a:moveTo>
                    <a:pt x="6350" y="148590"/>
                  </a:moveTo>
                  <a:lnTo>
                    <a:pt x="0" y="148590"/>
                  </a:lnTo>
                  <a:lnTo>
                    <a:pt x="0" y="151130"/>
                  </a:lnTo>
                  <a:lnTo>
                    <a:pt x="6350" y="151130"/>
                  </a:lnTo>
                  <a:lnTo>
                    <a:pt x="6350" y="148590"/>
                  </a:lnTo>
                  <a:close/>
                </a:path>
                <a:path w="6350" h="643889">
                  <a:moveTo>
                    <a:pt x="6350" y="151130"/>
                  </a:moveTo>
                  <a:lnTo>
                    <a:pt x="0" y="151130"/>
                  </a:lnTo>
                  <a:lnTo>
                    <a:pt x="0" y="154940"/>
                  </a:lnTo>
                  <a:lnTo>
                    <a:pt x="2540" y="154940"/>
                  </a:lnTo>
                  <a:lnTo>
                    <a:pt x="2540" y="153670"/>
                  </a:lnTo>
                  <a:lnTo>
                    <a:pt x="6350" y="153670"/>
                  </a:lnTo>
                  <a:lnTo>
                    <a:pt x="6350" y="151130"/>
                  </a:lnTo>
                  <a:close/>
                </a:path>
                <a:path w="6350" h="643889">
                  <a:moveTo>
                    <a:pt x="1270" y="641350"/>
                  </a:moveTo>
                  <a:lnTo>
                    <a:pt x="0" y="641350"/>
                  </a:lnTo>
                  <a:lnTo>
                    <a:pt x="0" y="643890"/>
                  </a:lnTo>
                  <a:lnTo>
                    <a:pt x="1270" y="643890"/>
                  </a:lnTo>
                  <a:lnTo>
                    <a:pt x="1270" y="641350"/>
                  </a:lnTo>
                  <a:close/>
                </a:path>
                <a:path w="6350" h="643889">
                  <a:moveTo>
                    <a:pt x="5080" y="638810"/>
                  </a:moveTo>
                  <a:lnTo>
                    <a:pt x="0" y="638810"/>
                  </a:lnTo>
                  <a:lnTo>
                    <a:pt x="0" y="640080"/>
                  </a:lnTo>
                  <a:lnTo>
                    <a:pt x="2540" y="640080"/>
                  </a:lnTo>
                  <a:lnTo>
                    <a:pt x="2540" y="641350"/>
                  </a:lnTo>
                  <a:lnTo>
                    <a:pt x="5080" y="641350"/>
                  </a:lnTo>
                  <a:lnTo>
                    <a:pt x="5080" y="638810"/>
                  </a:lnTo>
                  <a:close/>
                </a:path>
                <a:path w="6350" h="643889">
                  <a:moveTo>
                    <a:pt x="6350" y="635000"/>
                  </a:moveTo>
                  <a:lnTo>
                    <a:pt x="0" y="635000"/>
                  </a:lnTo>
                  <a:lnTo>
                    <a:pt x="0" y="637540"/>
                  </a:lnTo>
                  <a:lnTo>
                    <a:pt x="6350" y="637540"/>
                  </a:lnTo>
                  <a:lnTo>
                    <a:pt x="6350" y="635000"/>
                  </a:lnTo>
                  <a:close/>
                </a:path>
                <a:path w="6350" h="643889">
                  <a:moveTo>
                    <a:pt x="6350" y="632460"/>
                  </a:moveTo>
                  <a:lnTo>
                    <a:pt x="0" y="632460"/>
                  </a:lnTo>
                  <a:lnTo>
                    <a:pt x="0" y="633730"/>
                  </a:lnTo>
                  <a:lnTo>
                    <a:pt x="6350" y="633730"/>
                  </a:lnTo>
                  <a:lnTo>
                    <a:pt x="6350" y="632460"/>
                  </a:lnTo>
                  <a:close/>
                </a:path>
                <a:path w="6350" h="643889">
                  <a:moveTo>
                    <a:pt x="6350" y="628650"/>
                  </a:moveTo>
                  <a:lnTo>
                    <a:pt x="0" y="628650"/>
                  </a:lnTo>
                  <a:lnTo>
                    <a:pt x="0" y="631190"/>
                  </a:lnTo>
                  <a:lnTo>
                    <a:pt x="6350" y="631190"/>
                  </a:lnTo>
                  <a:lnTo>
                    <a:pt x="6350" y="628650"/>
                  </a:lnTo>
                  <a:close/>
                </a:path>
                <a:path w="6350" h="643889">
                  <a:moveTo>
                    <a:pt x="6350" y="626110"/>
                  </a:moveTo>
                  <a:lnTo>
                    <a:pt x="0" y="626110"/>
                  </a:lnTo>
                  <a:lnTo>
                    <a:pt x="0" y="627380"/>
                  </a:lnTo>
                  <a:lnTo>
                    <a:pt x="6350" y="627380"/>
                  </a:lnTo>
                  <a:lnTo>
                    <a:pt x="6350" y="626110"/>
                  </a:lnTo>
                  <a:close/>
                </a:path>
                <a:path w="6350" h="643889">
                  <a:moveTo>
                    <a:pt x="6350" y="622300"/>
                  </a:moveTo>
                  <a:lnTo>
                    <a:pt x="0" y="622300"/>
                  </a:lnTo>
                  <a:lnTo>
                    <a:pt x="0" y="624840"/>
                  </a:lnTo>
                  <a:lnTo>
                    <a:pt x="6350" y="624840"/>
                  </a:lnTo>
                  <a:lnTo>
                    <a:pt x="6350" y="622300"/>
                  </a:lnTo>
                  <a:close/>
                </a:path>
                <a:path w="6350" h="643889">
                  <a:moveTo>
                    <a:pt x="6350" y="619760"/>
                  </a:moveTo>
                  <a:lnTo>
                    <a:pt x="0" y="619760"/>
                  </a:lnTo>
                  <a:lnTo>
                    <a:pt x="0" y="621030"/>
                  </a:lnTo>
                  <a:lnTo>
                    <a:pt x="6350" y="621030"/>
                  </a:lnTo>
                  <a:lnTo>
                    <a:pt x="6350" y="619760"/>
                  </a:lnTo>
                  <a:close/>
                </a:path>
                <a:path w="6350" h="643889">
                  <a:moveTo>
                    <a:pt x="6350" y="614680"/>
                  </a:moveTo>
                  <a:lnTo>
                    <a:pt x="0" y="614680"/>
                  </a:lnTo>
                  <a:lnTo>
                    <a:pt x="0" y="618490"/>
                  </a:lnTo>
                  <a:lnTo>
                    <a:pt x="6350" y="618490"/>
                  </a:lnTo>
                  <a:lnTo>
                    <a:pt x="6350" y="614680"/>
                  </a:lnTo>
                  <a:close/>
                </a:path>
                <a:path w="6350" h="643889">
                  <a:moveTo>
                    <a:pt x="6350" y="608330"/>
                  </a:moveTo>
                  <a:lnTo>
                    <a:pt x="0" y="608330"/>
                  </a:lnTo>
                  <a:lnTo>
                    <a:pt x="0" y="613410"/>
                  </a:lnTo>
                  <a:lnTo>
                    <a:pt x="6350" y="613410"/>
                  </a:lnTo>
                  <a:lnTo>
                    <a:pt x="6350" y="608330"/>
                  </a:lnTo>
                  <a:close/>
                </a:path>
                <a:path w="6350" h="643889">
                  <a:moveTo>
                    <a:pt x="6350" y="601980"/>
                  </a:moveTo>
                  <a:lnTo>
                    <a:pt x="0" y="601980"/>
                  </a:lnTo>
                  <a:lnTo>
                    <a:pt x="0" y="607060"/>
                  </a:lnTo>
                  <a:lnTo>
                    <a:pt x="6350" y="607060"/>
                  </a:lnTo>
                  <a:lnTo>
                    <a:pt x="6350" y="601980"/>
                  </a:lnTo>
                  <a:close/>
                </a:path>
                <a:path w="6350" h="643889">
                  <a:moveTo>
                    <a:pt x="6350" y="595630"/>
                  </a:moveTo>
                  <a:lnTo>
                    <a:pt x="0" y="595630"/>
                  </a:lnTo>
                  <a:lnTo>
                    <a:pt x="0" y="600710"/>
                  </a:lnTo>
                  <a:lnTo>
                    <a:pt x="6350" y="600710"/>
                  </a:lnTo>
                  <a:lnTo>
                    <a:pt x="6350" y="595630"/>
                  </a:lnTo>
                  <a:close/>
                </a:path>
                <a:path w="6350" h="643889">
                  <a:moveTo>
                    <a:pt x="6350" y="589280"/>
                  </a:moveTo>
                  <a:lnTo>
                    <a:pt x="0" y="589280"/>
                  </a:lnTo>
                  <a:lnTo>
                    <a:pt x="0" y="594360"/>
                  </a:lnTo>
                  <a:lnTo>
                    <a:pt x="6350" y="594360"/>
                  </a:lnTo>
                  <a:lnTo>
                    <a:pt x="6350" y="589280"/>
                  </a:lnTo>
                  <a:close/>
                </a:path>
                <a:path w="6350" h="643889">
                  <a:moveTo>
                    <a:pt x="6350" y="582930"/>
                  </a:moveTo>
                  <a:lnTo>
                    <a:pt x="0" y="582930"/>
                  </a:lnTo>
                  <a:lnTo>
                    <a:pt x="0" y="588010"/>
                  </a:lnTo>
                  <a:lnTo>
                    <a:pt x="6350" y="588010"/>
                  </a:lnTo>
                  <a:lnTo>
                    <a:pt x="6350" y="582930"/>
                  </a:lnTo>
                  <a:close/>
                </a:path>
                <a:path w="6350" h="643889">
                  <a:moveTo>
                    <a:pt x="6350" y="576580"/>
                  </a:moveTo>
                  <a:lnTo>
                    <a:pt x="0" y="576580"/>
                  </a:lnTo>
                  <a:lnTo>
                    <a:pt x="0" y="581660"/>
                  </a:lnTo>
                  <a:lnTo>
                    <a:pt x="6350" y="581660"/>
                  </a:lnTo>
                  <a:lnTo>
                    <a:pt x="6350" y="576580"/>
                  </a:lnTo>
                  <a:close/>
                </a:path>
                <a:path w="6350" h="643889">
                  <a:moveTo>
                    <a:pt x="6350" y="570230"/>
                  </a:moveTo>
                  <a:lnTo>
                    <a:pt x="0" y="570230"/>
                  </a:lnTo>
                  <a:lnTo>
                    <a:pt x="0" y="575310"/>
                  </a:lnTo>
                  <a:lnTo>
                    <a:pt x="6350" y="575310"/>
                  </a:lnTo>
                  <a:lnTo>
                    <a:pt x="6350" y="570230"/>
                  </a:lnTo>
                  <a:close/>
                </a:path>
                <a:path w="6350" h="643889">
                  <a:moveTo>
                    <a:pt x="6350" y="563880"/>
                  </a:moveTo>
                  <a:lnTo>
                    <a:pt x="0" y="563880"/>
                  </a:lnTo>
                  <a:lnTo>
                    <a:pt x="0" y="568960"/>
                  </a:lnTo>
                  <a:lnTo>
                    <a:pt x="6350" y="568960"/>
                  </a:lnTo>
                  <a:lnTo>
                    <a:pt x="6350" y="563880"/>
                  </a:lnTo>
                  <a:close/>
                </a:path>
                <a:path w="6350" h="643889">
                  <a:moveTo>
                    <a:pt x="6350" y="556260"/>
                  </a:moveTo>
                  <a:lnTo>
                    <a:pt x="0" y="556260"/>
                  </a:lnTo>
                  <a:lnTo>
                    <a:pt x="0" y="562610"/>
                  </a:lnTo>
                  <a:lnTo>
                    <a:pt x="6350" y="562610"/>
                  </a:lnTo>
                  <a:lnTo>
                    <a:pt x="6350" y="556260"/>
                  </a:lnTo>
                  <a:close/>
                </a:path>
                <a:path w="6350" h="643889">
                  <a:moveTo>
                    <a:pt x="6350" y="551180"/>
                  </a:moveTo>
                  <a:lnTo>
                    <a:pt x="0" y="551180"/>
                  </a:lnTo>
                  <a:lnTo>
                    <a:pt x="0" y="554990"/>
                  </a:lnTo>
                  <a:lnTo>
                    <a:pt x="6350" y="554990"/>
                  </a:lnTo>
                  <a:lnTo>
                    <a:pt x="6350" y="551180"/>
                  </a:lnTo>
                  <a:close/>
                </a:path>
                <a:path w="6350" h="643889">
                  <a:moveTo>
                    <a:pt x="6350" y="544830"/>
                  </a:moveTo>
                  <a:lnTo>
                    <a:pt x="0" y="544830"/>
                  </a:lnTo>
                  <a:lnTo>
                    <a:pt x="0" y="549910"/>
                  </a:lnTo>
                  <a:lnTo>
                    <a:pt x="6350" y="549910"/>
                  </a:lnTo>
                  <a:lnTo>
                    <a:pt x="6350" y="544830"/>
                  </a:lnTo>
                  <a:close/>
                </a:path>
                <a:path w="6350" h="643889">
                  <a:moveTo>
                    <a:pt x="6350" y="538480"/>
                  </a:moveTo>
                  <a:lnTo>
                    <a:pt x="0" y="538480"/>
                  </a:lnTo>
                  <a:lnTo>
                    <a:pt x="0" y="543560"/>
                  </a:lnTo>
                  <a:lnTo>
                    <a:pt x="6350" y="543560"/>
                  </a:lnTo>
                  <a:lnTo>
                    <a:pt x="6350" y="538480"/>
                  </a:lnTo>
                  <a:close/>
                </a:path>
                <a:path w="6350" h="643889">
                  <a:moveTo>
                    <a:pt x="6350" y="532130"/>
                  </a:moveTo>
                  <a:lnTo>
                    <a:pt x="0" y="532130"/>
                  </a:lnTo>
                  <a:lnTo>
                    <a:pt x="0" y="537210"/>
                  </a:lnTo>
                  <a:lnTo>
                    <a:pt x="6350" y="537210"/>
                  </a:lnTo>
                  <a:lnTo>
                    <a:pt x="6350" y="532130"/>
                  </a:lnTo>
                  <a:close/>
                </a:path>
                <a:path w="6350" h="643889">
                  <a:moveTo>
                    <a:pt x="6350" y="525780"/>
                  </a:moveTo>
                  <a:lnTo>
                    <a:pt x="0" y="525780"/>
                  </a:lnTo>
                  <a:lnTo>
                    <a:pt x="0" y="530860"/>
                  </a:lnTo>
                  <a:lnTo>
                    <a:pt x="6350" y="530860"/>
                  </a:lnTo>
                  <a:lnTo>
                    <a:pt x="6350" y="525780"/>
                  </a:lnTo>
                  <a:close/>
                </a:path>
                <a:path w="6350" h="643889">
                  <a:moveTo>
                    <a:pt x="6350" y="519430"/>
                  </a:moveTo>
                  <a:lnTo>
                    <a:pt x="0" y="519430"/>
                  </a:lnTo>
                  <a:lnTo>
                    <a:pt x="0" y="524510"/>
                  </a:lnTo>
                  <a:lnTo>
                    <a:pt x="6350" y="524510"/>
                  </a:lnTo>
                  <a:lnTo>
                    <a:pt x="6350" y="519430"/>
                  </a:lnTo>
                  <a:close/>
                </a:path>
                <a:path w="6350" h="643889">
                  <a:moveTo>
                    <a:pt x="6350" y="513080"/>
                  </a:moveTo>
                  <a:lnTo>
                    <a:pt x="0" y="513080"/>
                  </a:lnTo>
                  <a:lnTo>
                    <a:pt x="0" y="518160"/>
                  </a:lnTo>
                  <a:lnTo>
                    <a:pt x="6350" y="518160"/>
                  </a:lnTo>
                  <a:lnTo>
                    <a:pt x="6350" y="513080"/>
                  </a:lnTo>
                  <a:close/>
                </a:path>
                <a:path w="6350" h="643889">
                  <a:moveTo>
                    <a:pt x="6350" y="506730"/>
                  </a:moveTo>
                  <a:lnTo>
                    <a:pt x="0" y="506730"/>
                  </a:lnTo>
                  <a:lnTo>
                    <a:pt x="0" y="511810"/>
                  </a:lnTo>
                  <a:lnTo>
                    <a:pt x="6350" y="511810"/>
                  </a:lnTo>
                  <a:lnTo>
                    <a:pt x="6350" y="506730"/>
                  </a:lnTo>
                  <a:close/>
                </a:path>
                <a:path w="6350" h="643889">
                  <a:moveTo>
                    <a:pt x="6350" y="500380"/>
                  </a:moveTo>
                  <a:lnTo>
                    <a:pt x="0" y="500380"/>
                  </a:lnTo>
                  <a:lnTo>
                    <a:pt x="0" y="505460"/>
                  </a:lnTo>
                  <a:lnTo>
                    <a:pt x="6350" y="505460"/>
                  </a:lnTo>
                  <a:lnTo>
                    <a:pt x="6350" y="500380"/>
                  </a:lnTo>
                  <a:close/>
                </a:path>
                <a:path w="6350" h="643889">
                  <a:moveTo>
                    <a:pt x="6350" y="494030"/>
                  </a:moveTo>
                  <a:lnTo>
                    <a:pt x="0" y="494030"/>
                  </a:lnTo>
                  <a:lnTo>
                    <a:pt x="0" y="499110"/>
                  </a:lnTo>
                  <a:lnTo>
                    <a:pt x="6350" y="499110"/>
                  </a:lnTo>
                  <a:lnTo>
                    <a:pt x="6350" y="494030"/>
                  </a:lnTo>
                  <a:close/>
                </a:path>
                <a:path w="6350" h="643889">
                  <a:moveTo>
                    <a:pt x="6350" y="487680"/>
                  </a:moveTo>
                  <a:lnTo>
                    <a:pt x="0" y="487680"/>
                  </a:lnTo>
                  <a:lnTo>
                    <a:pt x="0" y="492760"/>
                  </a:lnTo>
                  <a:lnTo>
                    <a:pt x="6350" y="492760"/>
                  </a:lnTo>
                  <a:lnTo>
                    <a:pt x="6350" y="487680"/>
                  </a:lnTo>
                  <a:close/>
                </a:path>
                <a:path w="6350" h="643889">
                  <a:moveTo>
                    <a:pt x="6350" y="481330"/>
                  </a:moveTo>
                  <a:lnTo>
                    <a:pt x="0" y="481330"/>
                  </a:lnTo>
                  <a:lnTo>
                    <a:pt x="0" y="486410"/>
                  </a:lnTo>
                  <a:lnTo>
                    <a:pt x="6350" y="486410"/>
                  </a:lnTo>
                  <a:lnTo>
                    <a:pt x="6350" y="481330"/>
                  </a:lnTo>
                  <a:close/>
                </a:path>
                <a:path w="6350" h="643889">
                  <a:moveTo>
                    <a:pt x="6350" y="474980"/>
                  </a:moveTo>
                  <a:lnTo>
                    <a:pt x="0" y="474980"/>
                  </a:lnTo>
                  <a:lnTo>
                    <a:pt x="0" y="480060"/>
                  </a:lnTo>
                  <a:lnTo>
                    <a:pt x="6350" y="480060"/>
                  </a:lnTo>
                  <a:lnTo>
                    <a:pt x="6350" y="474980"/>
                  </a:lnTo>
                  <a:close/>
                </a:path>
                <a:path w="6350" h="643889">
                  <a:moveTo>
                    <a:pt x="6350" y="468630"/>
                  </a:moveTo>
                  <a:lnTo>
                    <a:pt x="0" y="468630"/>
                  </a:lnTo>
                  <a:lnTo>
                    <a:pt x="0" y="473710"/>
                  </a:lnTo>
                  <a:lnTo>
                    <a:pt x="6350" y="473710"/>
                  </a:lnTo>
                  <a:lnTo>
                    <a:pt x="6350" y="468630"/>
                  </a:lnTo>
                  <a:close/>
                </a:path>
                <a:path w="6350" h="643889">
                  <a:moveTo>
                    <a:pt x="6350" y="462280"/>
                  </a:moveTo>
                  <a:lnTo>
                    <a:pt x="0" y="462280"/>
                  </a:lnTo>
                  <a:lnTo>
                    <a:pt x="0" y="467360"/>
                  </a:lnTo>
                  <a:lnTo>
                    <a:pt x="6350" y="467360"/>
                  </a:lnTo>
                  <a:lnTo>
                    <a:pt x="6350" y="462280"/>
                  </a:lnTo>
                  <a:close/>
                </a:path>
                <a:path w="6350" h="643889">
                  <a:moveTo>
                    <a:pt x="6350" y="455930"/>
                  </a:moveTo>
                  <a:lnTo>
                    <a:pt x="0" y="455930"/>
                  </a:lnTo>
                  <a:lnTo>
                    <a:pt x="0" y="461010"/>
                  </a:lnTo>
                  <a:lnTo>
                    <a:pt x="6350" y="461010"/>
                  </a:lnTo>
                  <a:lnTo>
                    <a:pt x="6350" y="455930"/>
                  </a:lnTo>
                  <a:close/>
                </a:path>
                <a:path w="6350" h="643889">
                  <a:moveTo>
                    <a:pt x="6350" y="449580"/>
                  </a:moveTo>
                  <a:lnTo>
                    <a:pt x="0" y="449580"/>
                  </a:lnTo>
                  <a:lnTo>
                    <a:pt x="0" y="454660"/>
                  </a:lnTo>
                  <a:lnTo>
                    <a:pt x="6350" y="454660"/>
                  </a:lnTo>
                  <a:lnTo>
                    <a:pt x="6350" y="449580"/>
                  </a:lnTo>
                  <a:close/>
                </a:path>
                <a:path w="6350" h="643889">
                  <a:moveTo>
                    <a:pt x="6350" y="443230"/>
                  </a:moveTo>
                  <a:lnTo>
                    <a:pt x="0" y="443230"/>
                  </a:lnTo>
                  <a:lnTo>
                    <a:pt x="0" y="448310"/>
                  </a:lnTo>
                  <a:lnTo>
                    <a:pt x="6350" y="448310"/>
                  </a:lnTo>
                  <a:lnTo>
                    <a:pt x="6350" y="443230"/>
                  </a:lnTo>
                  <a:close/>
                </a:path>
                <a:path w="6350" h="643889">
                  <a:moveTo>
                    <a:pt x="6350" y="436880"/>
                  </a:moveTo>
                  <a:lnTo>
                    <a:pt x="0" y="436880"/>
                  </a:lnTo>
                  <a:lnTo>
                    <a:pt x="0" y="441960"/>
                  </a:lnTo>
                  <a:lnTo>
                    <a:pt x="6350" y="441960"/>
                  </a:lnTo>
                  <a:lnTo>
                    <a:pt x="6350" y="436880"/>
                  </a:lnTo>
                  <a:close/>
                </a:path>
                <a:path w="6350" h="643889">
                  <a:moveTo>
                    <a:pt x="6350" y="430530"/>
                  </a:moveTo>
                  <a:lnTo>
                    <a:pt x="0" y="430530"/>
                  </a:lnTo>
                  <a:lnTo>
                    <a:pt x="0" y="435610"/>
                  </a:lnTo>
                  <a:lnTo>
                    <a:pt x="6350" y="435610"/>
                  </a:lnTo>
                  <a:lnTo>
                    <a:pt x="6350" y="430530"/>
                  </a:lnTo>
                  <a:close/>
                </a:path>
                <a:path w="6350" h="643889">
                  <a:moveTo>
                    <a:pt x="6350" y="424180"/>
                  </a:moveTo>
                  <a:lnTo>
                    <a:pt x="0" y="424180"/>
                  </a:lnTo>
                  <a:lnTo>
                    <a:pt x="0" y="429260"/>
                  </a:lnTo>
                  <a:lnTo>
                    <a:pt x="6350" y="429260"/>
                  </a:lnTo>
                  <a:lnTo>
                    <a:pt x="6350" y="424180"/>
                  </a:lnTo>
                  <a:close/>
                </a:path>
                <a:path w="6350" h="643889">
                  <a:moveTo>
                    <a:pt x="6350" y="417830"/>
                  </a:moveTo>
                  <a:lnTo>
                    <a:pt x="0" y="417830"/>
                  </a:lnTo>
                  <a:lnTo>
                    <a:pt x="0" y="422910"/>
                  </a:lnTo>
                  <a:lnTo>
                    <a:pt x="6350" y="422910"/>
                  </a:lnTo>
                  <a:lnTo>
                    <a:pt x="6350" y="417830"/>
                  </a:lnTo>
                  <a:close/>
                </a:path>
                <a:path w="6350" h="643889">
                  <a:moveTo>
                    <a:pt x="6350" y="411480"/>
                  </a:moveTo>
                  <a:lnTo>
                    <a:pt x="0" y="411480"/>
                  </a:lnTo>
                  <a:lnTo>
                    <a:pt x="0" y="416560"/>
                  </a:lnTo>
                  <a:lnTo>
                    <a:pt x="6350" y="416560"/>
                  </a:lnTo>
                  <a:lnTo>
                    <a:pt x="6350" y="411480"/>
                  </a:lnTo>
                  <a:close/>
                </a:path>
                <a:path w="6350" h="643889">
                  <a:moveTo>
                    <a:pt x="6350" y="405130"/>
                  </a:moveTo>
                  <a:lnTo>
                    <a:pt x="0" y="405130"/>
                  </a:lnTo>
                  <a:lnTo>
                    <a:pt x="0" y="410210"/>
                  </a:lnTo>
                  <a:lnTo>
                    <a:pt x="6350" y="410210"/>
                  </a:lnTo>
                  <a:lnTo>
                    <a:pt x="6350" y="405130"/>
                  </a:lnTo>
                  <a:close/>
                </a:path>
                <a:path w="6350" h="643889">
                  <a:moveTo>
                    <a:pt x="6350" y="398780"/>
                  </a:moveTo>
                  <a:lnTo>
                    <a:pt x="0" y="398780"/>
                  </a:lnTo>
                  <a:lnTo>
                    <a:pt x="0" y="403860"/>
                  </a:lnTo>
                  <a:lnTo>
                    <a:pt x="6350" y="403860"/>
                  </a:lnTo>
                  <a:lnTo>
                    <a:pt x="6350" y="398780"/>
                  </a:lnTo>
                  <a:close/>
                </a:path>
                <a:path w="6350" h="643889">
                  <a:moveTo>
                    <a:pt x="6350" y="392430"/>
                  </a:moveTo>
                  <a:lnTo>
                    <a:pt x="0" y="392430"/>
                  </a:lnTo>
                  <a:lnTo>
                    <a:pt x="0" y="397510"/>
                  </a:lnTo>
                  <a:lnTo>
                    <a:pt x="6350" y="397510"/>
                  </a:lnTo>
                  <a:lnTo>
                    <a:pt x="6350" y="392430"/>
                  </a:lnTo>
                  <a:close/>
                </a:path>
                <a:path w="6350" h="643889">
                  <a:moveTo>
                    <a:pt x="6350" y="386080"/>
                  </a:moveTo>
                  <a:lnTo>
                    <a:pt x="0" y="386080"/>
                  </a:lnTo>
                  <a:lnTo>
                    <a:pt x="0" y="391160"/>
                  </a:lnTo>
                  <a:lnTo>
                    <a:pt x="6350" y="391160"/>
                  </a:lnTo>
                  <a:lnTo>
                    <a:pt x="6350" y="386080"/>
                  </a:lnTo>
                  <a:close/>
                </a:path>
                <a:path w="6350" h="643889">
                  <a:moveTo>
                    <a:pt x="6350" y="379730"/>
                  </a:moveTo>
                  <a:lnTo>
                    <a:pt x="0" y="379730"/>
                  </a:lnTo>
                  <a:lnTo>
                    <a:pt x="0" y="384810"/>
                  </a:lnTo>
                  <a:lnTo>
                    <a:pt x="6350" y="384810"/>
                  </a:lnTo>
                  <a:lnTo>
                    <a:pt x="6350" y="379730"/>
                  </a:lnTo>
                  <a:close/>
                </a:path>
                <a:path w="6350" h="643889">
                  <a:moveTo>
                    <a:pt x="6350" y="373380"/>
                  </a:moveTo>
                  <a:lnTo>
                    <a:pt x="0" y="373380"/>
                  </a:lnTo>
                  <a:lnTo>
                    <a:pt x="0" y="378460"/>
                  </a:lnTo>
                  <a:lnTo>
                    <a:pt x="6350" y="378460"/>
                  </a:lnTo>
                  <a:lnTo>
                    <a:pt x="6350" y="373380"/>
                  </a:lnTo>
                  <a:close/>
                </a:path>
                <a:path w="6350" h="643889">
                  <a:moveTo>
                    <a:pt x="6350" y="367030"/>
                  </a:moveTo>
                  <a:lnTo>
                    <a:pt x="0" y="367030"/>
                  </a:lnTo>
                  <a:lnTo>
                    <a:pt x="0" y="372110"/>
                  </a:lnTo>
                  <a:lnTo>
                    <a:pt x="6350" y="372110"/>
                  </a:lnTo>
                  <a:lnTo>
                    <a:pt x="6350" y="367030"/>
                  </a:lnTo>
                  <a:close/>
                </a:path>
                <a:path w="6350" h="643889">
                  <a:moveTo>
                    <a:pt x="6350" y="360680"/>
                  </a:moveTo>
                  <a:lnTo>
                    <a:pt x="0" y="360680"/>
                  </a:lnTo>
                  <a:lnTo>
                    <a:pt x="0" y="365760"/>
                  </a:lnTo>
                  <a:lnTo>
                    <a:pt x="6350" y="365760"/>
                  </a:lnTo>
                  <a:lnTo>
                    <a:pt x="6350" y="360680"/>
                  </a:lnTo>
                  <a:close/>
                </a:path>
                <a:path w="6350" h="643889">
                  <a:moveTo>
                    <a:pt x="6350" y="354330"/>
                  </a:moveTo>
                  <a:lnTo>
                    <a:pt x="0" y="354330"/>
                  </a:lnTo>
                  <a:lnTo>
                    <a:pt x="0" y="359410"/>
                  </a:lnTo>
                  <a:lnTo>
                    <a:pt x="6350" y="359410"/>
                  </a:lnTo>
                  <a:lnTo>
                    <a:pt x="6350" y="354330"/>
                  </a:lnTo>
                  <a:close/>
                </a:path>
                <a:path w="6350" h="643889">
                  <a:moveTo>
                    <a:pt x="6350" y="347980"/>
                  </a:moveTo>
                  <a:lnTo>
                    <a:pt x="0" y="347980"/>
                  </a:lnTo>
                  <a:lnTo>
                    <a:pt x="0" y="353060"/>
                  </a:lnTo>
                  <a:lnTo>
                    <a:pt x="6350" y="353060"/>
                  </a:lnTo>
                  <a:lnTo>
                    <a:pt x="6350" y="347980"/>
                  </a:lnTo>
                  <a:close/>
                </a:path>
                <a:path w="6350" h="643889">
                  <a:moveTo>
                    <a:pt x="6350" y="341630"/>
                  </a:moveTo>
                  <a:lnTo>
                    <a:pt x="0" y="341630"/>
                  </a:lnTo>
                  <a:lnTo>
                    <a:pt x="0" y="346710"/>
                  </a:lnTo>
                  <a:lnTo>
                    <a:pt x="6350" y="346710"/>
                  </a:lnTo>
                  <a:lnTo>
                    <a:pt x="6350" y="341630"/>
                  </a:lnTo>
                  <a:close/>
                </a:path>
                <a:path w="6350" h="643889">
                  <a:moveTo>
                    <a:pt x="6350" y="335280"/>
                  </a:moveTo>
                  <a:lnTo>
                    <a:pt x="0" y="335280"/>
                  </a:lnTo>
                  <a:lnTo>
                    <a:pt x="0" y="340360"/>
                  </a:lnTo>
                  <a:lnTo>
                    <a:pt x="6350" y="340360"/>
                  </a:lnTo>
                  <a:lnTo>
                    <a:pt x="6350" y="335280"/>
                  </a:lnTo>
                  <a:close/>
                </a:path>
                <a:path w="6350" h="643889">
                  <a:moveTo>
                    <a:pt x="6350" y="328930"/>
                  </a:moveTo>
                  <a:lnTo>
                    <a:pt x="0" y="328930"/>
                  </a:lnTo>
                  <a:lnTo>
                    <a:pt x="0" y="334010"/>
                  </a:lnTo>
                  <a:lnTo>
                    <a:pt x="6350" y="334010"/>
                  </a:lnTo>
                  <a:lnTo>
                    <a:pt x="6350" y="328930"/>
                  </a:lnTo>
                  <a:close/>
                </a:path>
                <a:path w="6350" h="643889">
                  <a:moveTo>
                    <a:pt x="6350" y="322580"/>
                  </a:moveTo>
                  <a:lnTo>
                    <a:pt x="0" y="322580"/>
                  </a:lnTo>
                  <a:lnTo>
                    <a:pt x="0" y="327660"/>
                  </a:lnTo>
                  <a:lnTo>
                    <a:pt x="6350" y="327660"/>
                  </a:lnTo>
                  <a:lnTo>
                    <a:pt x="6350" y="322580"/>
                  </a:lnTo>
                  <a:close/>
                </a:path>
                <a:path w="6350" h="643889">
                  <a:moveTo>
                    <a:pt x="6350" y="316230"/>
                  </a:moveTo>
                  <a:lnTo>
                    <a:pt x="0" y="316230"/>
                  </a:lnTo>
                  <a:lnTo>
                    <a:pt x="0" y="321310"/>
                  </a:lnTo>
                  <a:lnTo>
                    <a:pt x="6350" y="321310"/>
                  </a:lnTo>
                  <a:lnTo>
                    <a:pt x="6350" y="316230"/>
                  </a:lnTo>
                  <a:close/>
                </a:path>
                <a:path w="6350" h="643889">
                  <a:moveTo>
                    <a:pt x="6350" y="309880"/>
                  </a:moveTo>
                  <a:lnTo>
                    <a:pt x="0" y="309880"/>
                  </a:lnTo>
                  <a:lnTo>
                    <a:pt x="0" y="314960"/>
                  </a:lnTo>
                  <a:lnTo>
                    <a:pt x="6350" y="314960"/>
                  </a:lnTo>
                  <a:lnTo>
                    <a:pt x="6350" y="309880"/>
                  </a:lnTo>
                  <a:close/>
                </a:path>
                <a:path w="6350" h="643889">
                  <a:moveTo>
                    <a:pt x="6350" y="303530"/>
                  </a:moveTo>
                  <a:lnTo>
                    <a:pt x="0" y="303530"/>
                  </a:lnTo>
                  <a:lnTo>
                    <a:pt x="0" y="308610"/>
                  </a:lnTo>
                  <a:lnTo>
                    <a:pt x="6350" y="308610"/>
                  </a:lnTo>
                  <a:lnTo>
                    <a:pt x="6350" y="303530"/>
                  </a:lnTo>
                  <a:close/>
                </a:path>
                <a:path w="6350" h="643889">
                  <a:moveTo>
                    <a:pt x="6350" y="297180"/>
                  </a:moveTo>
                  <a:lnTo>
                    <a:pt x="0" y="297180"/>
                  </a:lnTo>
                  <a:lnTo>
                    <a:pt x="0" y="302260"/>
                  </a:lnTo>
                  <a:lnTo>
                    <a:pt x="6350" y="302260"/>
                  </a:lnTo>
                  <a:lnTo>
                    <a:pt x="6350" y="297180"/>
                  </a:lnTo>
                  <a:close/>
                </a:path>
                <a:path w="6350" h="643889">
                  <a:moveTo>
                    <a:pt x="6350" y="290830"/>
                  </a:moveTo>
                  <a:lnTo>
                    <a:pt x="0" y="290830"/>
                  </a:lnTo>
                  <a:lnTo>
                    <a:pt x="0" y="295910"/>
                  </a:lnTo>
                  <a:lnTo>
                    <a:pt x="6350" y="295910"/>
                  </a:lnTo>
                  <a:lnTo>
                    <a:pt x="6350" y="290830"/>
                  </a:lnTo>
                  <a:close/>
                </a:path>
                <a:path w="6350" h="643889">
                  <a:moveTo>
                    <a:pt x="6350" y="284480"/>
                  </a:moveTo>
                  <a:lnTo>
                    <a:pt x="0" y="284480"/>
                  </a:lnTo>
                  <a:lnTo>
                    <a:pt x="0" y="289560"/>
                  </a:lnTo>
                  <a:lnTo>
                    <a:pt x="6350" y="289560"/>
                  </a:lnTo>
                  <a:lnTo>
                    <a:pt x="6350" y="284480"/>
                  </a:lnTo>
                  <a:close/>
                </a:path>
                <a:path w="6350" h="643889">
                  <a:moveTo>
                    <a:pt x="6350" y="278130"/>
                  </a:moveTo>
                  <a:lnTo>
                    <a:pt x="0" y="278130"/>
                  </a:lnTo>
                  <a:lnTo>
                    <a:pt x="0" y="283210"/>
                  </a:lnTo>
                  <a:lnTo>
                    <a:pt x="6350" y="283210"/>
                  </a:lnTo>
                  <a:lnTo>
                    <a:pt x="6350" y="278130"/>
                  </a:lnTo>
                  <a:close/>
                </a:path>
                <a:path w="6350" h="643889">
                  <a:moveTo>
                    <a:pt x="3810" y="257810"/>
                  </a:moveTo>
                  <a:lnTo>
                    <a:pt x="0" y="257810"/>
                  </a:lnTo>
                  <a:lnTo>
                    <a:pt x="0" y="276860"/>
                  </a:lnTo>
                  <a:lnTo>
                    <a:pt x="6350" y="276860"/>
                  </a:lnTo>
                  <a:lnTo>
                    <a:pt x="6350" y="259080"/>
                  </a:lnTo>
                  <a:lnTo>
                    <a:pt x="3810" y="259080"/>
                  </a:lnTo>
                  <a:lnTo>
                    <a:pt x="3810" y="257810"/>
                  </a:lnTo>
                  <a:close/>
                </a:path>
              </a:pathLst>
            </a:custGeom>
            <a:solidFill>
              <a:srgbClr val="7A00EF"/>
            </a:solidFill>
          </p:spPr>
          <p:txBody>
            <a:bodyPr bIns="0" lIns="0" rIns="0" rtlCol="0" tIns="0" wrap="square"/>
            <a:p/>
          </p:txBody>
        </p:sp>
        <p:sp>
          <p:nvSpPr>
            <p:cNvPr id="1051147" name="object 2464"/>
            <p:cNvSpPr/>
            <p:nvPr/>
          </p:nvSpPr>
          <p:spPr>
            <a:xfrm>
              <a:off x="7482839" y="5830570"/>
              <a:ext cx="7620" cy="651510"/>
            </a:xfrm>
            <a:custGeom>
              <a:avLst/>
              <a:ahLst/>
              <a:rect l="l" t="t" r="r" b="b"/>
              <a:pathLst>
                <a:path w="7620" h="651510">
                  <a:moveTo>
                    <a:pt x="2540" y="0"/>
                  </a:moveTo>
                  <a:lnTo>
                    <a:pt x="0" y="0"/>
                  </a:lnTo>
                  <a:lnTo>
                    <a:pt x="0" y="2539"/>
                  </a:lnTo>
                  <a:lnTo>
                    <a:pt x="3809" y="2539"/>
                  </a:lnTo>
                  <a:lnTo>
                    <a:pt x="3809" y="1269"/>
                  </a:lnTo>
                  <a:lnTo>
                    <a:pt x="2540" y="1269"/>
                  </a:lnTo>
                  <a:lnTo>
                    <a:pt x="2540" y="0"/>
                  </a:lnTo>
                  <a:close/>
                </a:path>
                <a:path w="7620" h="651510">
                  <a:moveTo>
                    <a:pt x="6349" y="2539"/>
                  </a:moveTo>
                  <a:lnTo>
                    <a:pt x="0" y="2539"/>
                  </a:lnTo>
                  <a:lnTo>
                    <a:pt x="0" y="6349"/>
                  </a:lnTo>
                  <a:lnTo>
                    <a:pt x="7619" y="6349"/>
                  </a:lnTo>
                  <a:lnTo>
                    <a:pt x="7619" y="3809"/>
                  </a:lnTo>
                  <a:lnTo>
                    <a:pt x="6349" y="3809"/>
                  </a:lnTo>
                  <a:lnTo>
                    <a:pt x="6349" y="2539"/>
                  </a:lnTo>
                  <a:close/>
                </a:path>
                <a:path w="7620" h="651510">
                  <a:moveTo>
                    <a:pt x="7619" y="6349"/>
                  </a:moveTo>
                  <a:lnTo>
                    <a:pt x="0" y="6349"/>
                  </a:lnTo>
                  <a:lnTo>
                    <a:pt x="0" y="8889"/>
                  </a:lnTo>
                  <a:lnTo>
                    <a:pt x="7619" y="8889"/>
                  </a:lnTo>
                  <a:lnTo>
                    <a:pt x="7619" y="6349"/>
                  </a:lnTo>
                  <a:close/>
                </a:path>
                <a:path w="7620" h="651510">
                  <a:moveTo>
                    <a:pt x="7619" y="8889"/>
                  </a:moveTo>
                  <a:lnTo>
                    <a:pt x="0" y="8889"/>
                  </a:lnTo>
                  <a:lnTo>
                    <a:pt x="0" y="12699"/>
                  </a:lnTo>
                  <a:lnTo>
                    <a:pt x="7619" y="12699"/>
                  </a:lnTo>
                  <a:lnTo>
                    <a:pt x="7619" y="8889"/>
                  </a:lnTo>
                  <a:close/>
                </a:path>
                <a:path w="7620" h="651510">
                  <a:moveTo>
                    <a:pt x="7619" y="12699"/>
                  </a:moveTo>
                  <a:lnTo>
                    <a:pt x="0" y="12699"/>
                  </a:lnTo>
                  <a:lnTo>
                    <a:pt x="0" y="15239"/>
                  </a:lnTo>
                  <a:lnTo>
                    <a:pt x="7619" y="15239"/>
                  </a:lnTo>
                  <a:lnTo>
                    <a:pt x="7619" y="12699"/>
                  </a:lnTo>
                  <a:close/>
                </a:path>
                <a:path w="7620" h="651510">
                  <a:moveTo>
                    <a:pt x="7619" y="15239"/>
                  </a:moveTo>
                  <a:lnTo>
                    <a:pt x="0" y="15239"/>
                  </a:lnTo>
                  <a:lnTo>
                    <a:pt x="0" y="21589"/>
                  </a:lnTo>
                  <a:lnTo>
                    <a:pt x="7619" y="21589"/>
                  </a:lnTo>
                  <a:lnTo>
                    <a:pt x="7619" y="15239"/>
                  </a:lnTo>
                  <a:close/>
                </a:path>
                <a:path w="7620" h="651510">
                  <a:moveTo>
                    <a:pt x="7619" y="21589"/>
                  </a:moveTo>
                  <a:lnTo>
                    <a:pt x="0" y="21589"/>
                  </a:lnTo>
                  <a:lnTo>
                    <a:pt x="0" y="31749"/>
                  </a:lnTo>
                  <a:lnTo>
                    <a:pt x="7619" y="31749"/>
                  </a:lnTo>
                  <a:lnTo>
                    <a:pt x="7619" y="21589"/>
                  </a:lnTo>
                  <a:close/>
                </a:path>
                <a:path w="7620" h="651510">
                  <a:moveTo>
                    <a:pt x="7619" y="31749"/>
                  </a:moveTo>
                  <a:lnTo>
                    <a:pt x="0" y="31749"/>
                  </a:lnTo>
                  <a:lnTo>
                    <a:pt x="0" y="34289"/>
                  </a:lnTo>
                  <a:lnTo>
                    <a:pt x="7619" y="34289"/>
                  </a:lnTo>
                  <a:lnTo>
                    <a:pt x="7619" y="31749"/>
                  </a:lnTo>
                  <a:close/>
                </a:path>
                <a:path w="7620" h="651510">
                  <a:moveTo>
                    <a:pt x="7619" y="34289"/>
                  </a:moveTo>
                  <a:lnTo>
                    <a:pt x="0" y="34289"/>
                  </a:lnTo>
                  <a:lnTo>
                    <a:pt x="0" y="38099"/>
                  </a:lnTo>
                  <a:lnTo>
                    <a:pt x="7619" y="38099"/>
                  </a:lnTo>
                  <a:lnTo>
                    <a:pt x="7619" y="34289"/>
                  </a:lnTo>
                  <a:close/>
                </a:path>
                <a:path w="7620" h="651510">
                  <a:moveTo>
                    <a:pt x="7619" y="38099"/>
                  </a:moveTo>
                  <a:lnTo>
                    <a:pt x="0" y="38099"/>
                  </a:lnTo>
                  <a:lnTo>
                    <a:pt x="0" y="40639"/>
                  </a:lnTo>
                  <a:lnTo>
                    <a:pt x="7619" y="40639"/>
                  </a:lnTo>
                  <a:lnTo>
                    <a:pt x="7619" y="38099"/>
                  </a:lnTo>
                  <a:close/>
                </a:path>
                <a:path w="7620" h="651510">
                  <a:moveTo>
                    <a:pt x="7619" y="40639"/>
                  </a:moveTo>
                  <a:lnTo>
                    <a:pt x="0" y="40639"/>
                  </a:lnTo>
                  <a:lnTo>
                    <a:pt x="0" y="44449"/>
                  </a:lnTo>
                  <a:lnTo>
                    <a:pt x="7619" y="44449"/>
                  </a:lnTo>
                  <a:lnTo>
                    <a:pt x="7619" y="40639"/>
                  </a:lnTo>
                  <a:close/>
                </a:path>
                <a:path w="7620" h="651510">
                  <a:moveTo>
                    <a:pt x="7619" y="44449"/>
                  </a:moveTo>
                  <a:lnTo>
                    <a:pt x="0" y="44449"/>
                  </a:lnTo>
                  <a:lnTo>
                    <a:pt x="0" y="46989"/>
                  </a:lnTo>
                  <a:lnTo>
                    <a:pt x="7619" y="46989"/>
                  </a:lnTo>
                  <a:lnTo>
                    <a:pt x="7619" y="44449"/>
                  </a:lnTo>
                  <a:close/>
                </a:path>
                <a:path w="7620" h="651510">
                  <a:moveTo>
                    <a:pt x="7619" y="46989"/>
                  </a:moveTo>
                  <a:lnTo>
                    <a:pt x="0" y="46989"/>
                  </a:lnTo>
                  <a:lnTo>
                    <a:pt x="0" y="50799"/>
                  </a:lnTo>
                  <a:lnTo>
                    <a:pt x="7619" y="50799"/>
                  </a:lnTo>
                  <a:lnTo>
                    <a:pt x="7619" y="46989"/>
                  </a:lnTo>
                  <a:close/>
                </a:path>
                <a:path w="7620" h="651510">
                  <a:moveTo>
                    <a:pt x="7619" y="50799"/>
                  </a:moveTo>
                  <a:lnTo>
                    <a:pt x="0" y="50799"/>
                  </a:lnTo>
                  <a:lnTo>
                    <a:pt x="0" y="53339"/>
                  </a:lnTo>
                  <a:lnTo>
                    <a:pt x="7619" y="53339"/>
                  </a:lnTo>
                  <a:lnTo>
                    <a:pt x="7619" y="50799"/>
                  </a:lnTo>
                  <a:close/>
                </a:path>
                <a:path w="7620" h="651510">
                  <a:moveTo>
                    <a:pt x="7619" y="53339"/>
                  </a:moveTo>
                  <a:lnTo>
                    <a:pt x="0" y="53339"/>
                  </a:lnTo>
                  <a:lnTo>
                    <a:pt x="0" y="57149"/>
                  </a:lnTo>
                  <a:lnTo>
                    <a:pt x="7619" y="57149"/>
                  </a:lnTo>
                  <a:lnTo>
                    <a:pt x="7619" y="53339"/>
                  </a:lnTo>
                  <a:close/>
                </a:path>
                <a:path w="7620" h="651510">
                  <a:moveTo>
                    <a:pt x="7619" y="57149"/>
                  </a:moveTo>
                  <a:lnTo>
                    <a:pt x="0" y="57149"/>
                  </a:lnTo>
                  <a:lnTo>
                    <a:pt x="0" y="63499"/>
                  </a:lnTo>
                  <a:lnTo>
                    <a:pt x="7619" y="63499"/>
                  </a:lnTo>
                  <a:lnTo>
                    <a:pt x="7619" y="57149"/>
                  </a:lnTo>
                  <a:close/>
                </a:path>
                <a:path w="7620" h="651510">
                  <a:moveTo>
                    <a:pt x="7619" y="63499"/>
                  </a:moveTo>
                  <a:lnTo>
                    <a:pt x="0" y="63499"/>
                  </a:lnTo>
                  <a:lnTo>
                    <a:pt x="0" y="66039"/>
                  </a:lnTo>
                  <a:lnTo>
                    <a:pt x="7619" y="66039"/>
                  </a:lnTo>
                  <a:lnTo>
                    <a:pt x="7619" y="63499"/>
                  </a:lnTo>
                  <a:close/>
                </a:path>
                <a:path w="7620" h="651510">
                  <a:moveTo>
                    <a:pt x="7619" y="66039"/>
                  </a:moveTo>
                  <a:lnTo>
                    <a:pt x="0" y="66039"/>
                  </a:lnTo>
                  <a:lnTo>
                    <a:pt x="0" y="78739"/>
                  </a:lnTo>
                  <a:lnTo>
                    <a:pt x="7619" y="78739"/>
                  </a:lnTo>
                  <a:lnTo>
                    <a:pt x="7619" y="66039"/>
                  </a:lnTo>
                  <a:close/>
                </a:path>
                <a:path w="7620" h="651510">
                  <a:moveTo>
                    <a:pt x="7619" y="78739"/>
                  </a:moveTo>
                  <a:lnTo>
                    <a:pt x="0" y="78739"/>
                  </a:lnTo>
                  <a:lnTo>
                    <a:pt x="0" y="85089"/>
                  </a:lnTo>
                  <a:lnTo>
                    <a:pt x="7619" y="85089"/>
                  </a:lnTo>
                  <a:lnTo>
                    <a:pt x="7619" y="78739"/>
                  </a:lnTo>
                  <a:close/>
                </a:path>
                <a:path w="7620" h="651510">
                  <a:moveTo>
                    <a:pt x="7619" y="85089"/>
                  </a:moveTo>
                  <a:lnTo>
                    <a:pt x="0" y="85089"/>
                  </a:lnTo>
                  <a:lnTo>
                    <a:pt x="0" y="88899"/>
                  </a:lnTo>
                  <a:lnTo>
                    <a:pt x="7619" y="88899"/>
                  </a:lnTo>
                  <a:lnTo>
                    <a:pt x="7619" y="85089"/>
                  </a:lnTo>
                  <a:close/>
                </a:path>
                <a:path w="7620" h="651510">
                  <a:moveTo>
                    <a:pt x="7619" y="88899"/>
                  </a:moveTo>
                  <a:lnTo>
                    <a:pt x="0" y="88899"/>
                  </a:lnTo>
                  <a:lnTo>
                    <a:pt x="0" y="91439"/>
                  </a:lnTo>
                  <a:lnTo>
                    <a:pt x="7619" y="91439"/>
                  </a:lnTo>
                  <a:lnTo>
                    <a:pt x="7619" y="88899"/>
                  </a:lnTo>
                  <a:close/>
                </a:path>
                <a:path w="7620" h="651510">
                  <a:moveTo>
                    <a:pt x="7619" y="91439"/>
                  </a:moveTo>
                  <a:lnTo>
                    <a:pt x="0" y="91439"/>
                  </a:lnTo>
                  <a:lnTo>
                    <a:pt x="0" y="95249"/>
                  </a:lnTo>
                  <a:lnTo>
                    <a:pt x="7619" y="95249"/>
                  </a:lnTo>
                  <a:lnTo>
                    <a:pt x="7619" y="91439"/>
                  </a:lnTo>
                  <a:close/>
                </a:path>
                <a:path w="7620" h="651510">
                  <a:moveTo>
                    <a:pt x="7619" y="95249"/>
                  </a:moveTo>
                  <a:lnTo>
                    <a:pt x="0" y="95249"/>
                  </a:lnTo>
                  <a:lnTo>
                    <a:pt x="0" y="97789"/>
                  </a:lnTo>
                  <a:lnTo>
                    <a:pt x="7619" y="97789"/>
                  </a:lnTo>
                  <a:lnTo>
                    <a:pt x="7619" y="95249"/>
                  </a:lnTo>
                  <a:close/>
                </a:path>
                <a:path w="7620" h="651510">
                  <a:moveTo>
                    <a:pt x="7619" y="97790"/>
                  </a:moveTo>
                  <a:lnTo>
                    <a:pt x="0" y="97790"/>
                  </a:lnTo>
                  <a:lnTo>
                    <a:pt x="0" y="101599"/>
                  </a:lnTo>
                  <a:lnTo>
                    <a:pt x="7619" y="101599"/>
                  </a:lnTo>
                  <a:lnTo>
                    <a:pt x="7619" y="97790"/>
                  </a:lnTo>
                  <a:close/>
                </a:path>
                <a:path w="7620" h="651510">
                  <a:moveTo>
                    <a:pt x="7619" y="101599"/>
                  </a:moveTo>
                  <a:lnTo>
                    <a:pt x="0" y="101599"/>
                  </a:lnTo>
                  <a:lnTo>
                    <a:pt x="0" y="107949"/>
                  </a:lnTo>
                  <a:lnTo>
                    <a:pt x="7619" y="107949"/>
                  </a:lnTo>
                  <a:lnTo>
                    <a:pt x="7619" y="101599"/>
                  </a:lnTo>
                  <a:close/>
                </a:path>
                <a:path w="7620" h="651510">
                  <a:moveTo>
                    <a:pt x="7619" y="107949"/>
                  </a:moveTo>
                  <a:lnTo>
                    <a:pt x="0" y="107949"/>
                  </a:lnTo>
                  <a:lnTo>
                    <a:pt x="0" y="110489"/>
                  </a:lnTo>
                  <a:lnTo>
                    <a:pt x="7619" y="110489"/>
                  </a:lnTo>
                  <a:lnTo>
                    <a:pt x="7619" y="107949"/>
                  </a:lnTo>
                  <a:close/>
                </a:path>
                <a:path w="7620" h="651510">
                  <a:moveTo>
                    <a:pt x="7619" y="110489"/>
                  </a:moveTo>
                  <a:lnTo>
                    <a:pt x="0" y="110489"/>
                  </a:lnTo>
                  <a:lnTo>
                    <a:pt x="0" y="114299"/>
                  </a:lnTo>
                  <a:lnTo>
                    <a:pt x="7619" y="114299"/>
                  </a:lnTo>
                  <a:lnTo>
                    <a:pt x="7619" y="110489"/>
                  </a:lnTo>
                  <a:close/>
                </a:path>
                <a:path w="7620" h="651510">
                  <a:moveTo>
                    <a:pt x="7619" y="114299"/>
                  </a:moveTo>
                  <a:lnTo>
                    <a:pt x="0" y="114299"/>
                  </a:lnTo>
                  <a:lnTo>
                    <a:pt x="0" y="116839"/>
                  </a:lnTo>
                  <a:lnTo>
                    <a:pt x="7619" y="116839"/>
                  </a:lnTo>
                  <a:lnTo>
                    <a:pt x="7619" y="114299"/>
                  </a:lnTo>
                  <a:close/>
                </a:path>
                <a:path w="7620" h="651510">
                  <a:moveTo>
                    <a:pt x="7619" y="116839"/>
                  </a:moveTo>
                  <a:lnTo>
                    <a:pt x="0" y="116839"/>
                  </a:lnTo>
                  <a:lnTo>
                    <a:pt x="0" y="120649"/>
                  </a:lnTo>
                  <a:lnTo>
                    <a:pt x="7619" y="120649"/>
                  </a:lnTo>
                  <a:lnTo>
                    <a:pt x="7619" y="116839"/>
                  </a:lnTo>
                  <a:close/>
                </a:path>
                <a:path w="7620" h="651510">
                  <a:moveTo>
                    <a:pt x="7619" y="120649"/>
                  </a:moveTo>
                  <a:lnTo>
                    <a:pt x="0" y="120649"/>
                  </a:lnTo>
                  <a:lnTo>
                    <a:pt x="0" y="123189"/>
                  </a:lnTo>
                  <a:lnTo>
                    <a:pt x="7619" y="123189"/>
                  </a:lnTo>
                  <a:lnTo>
                    <a:pt x="7619" y="120649"/>
                  </a:lnTo>
                  <a:close/>
                </a:path>
                <a:path w="7620" h="651510">
                  <a:moveTo>
                    <a:pt x="7619" y="123189"/>
                  </a:moveTo>
                  <a:lnTo>
                    <a:pt x="0" y="123189"/>
                  </a:lnTo>
                  <a:lnTo>
                    <a:pt x="0" y="126999"/>
                  </a:lnTo>
                  <a:lnTo>
                    <a:pt x="7619" y="126999"/>
                  </a:lnTo>
                  <a:lnTo>
                    <a:pt x="7619" y="123189"/>
                  </a:lnTo>
                  <a:close/>
                </a:path>
                <a:path w="7620" h="651510">
                  <a:moveTo>
                    <a:pt x="7619" y="126999"/>
                  </a:moveTo>
                  <a:lnTo>
                    <a:pt x="0" y="126999"/>
                  </a:lnTo>
                  <a:lnTo>
                    <a:pt x="0" y="129539"/>
                  </a:lnTo>
                  <a:lnTo>
                    <a:pt x="7619" y="129539"/>
                  </a:lnTo>
                  <a:lnTo>
                    <a:pt x="7619" y="126999"/>
                  </a:lnTo>
                  <a:close/>
                </a:path>
                <a:path w="7620" h="651510">
                  <a:moveTo>
                    <a:pt x="7619" y="129539"/>
                  </a:moveTo>
                  <a:lnTo>
                    <a:pt x="0" y="129539"/>
                  </a:lnTo>
                  <a:lnTo>
                    <a:pt x="0" y="142239"/>
                  </a:lnTo>
                  <a:lnTo>
                    <a:pt x="7619" y="142239"/>
                  </a:lnTo>
                  <a:lnTo>
                    <a:pt x="7619" y="129539"/>
                  </a:lnTo>
                  <a:close/>
                </a:path>
                <a:path w="7620" h="651510">
                  <a:moveTo>
                    <a:pt x="7619" y="142239"/>
                  </a:moveTo>
                  <a:lnTo>
                    <a:pt x="0" y="142239"/>
                  </a:lnTo>
                  <a:lnTo>
                    <a:pt x="0" y="152399"/>
                  </a:lnTo>
                  <a:lnTo>
                    <a:pt x="7619" y="152399"/>
                  </a:lnTo>
                  <a:lnTo>
                    <a:pt x="7619" y="142239"/>
                  </a:lnTo>
                  <a:close/>
                </a:path>
                <a:path w="7620" h="651510">
                  <a:moveTo>
                    <a:pt x="7619" y="152399"/>
                  </a:moveTo>
                  <a:lnTo>
                    <a:pt x="0" y="152399"/>
                  </a:lnTo>
                  <a:lnTo>
                    <a:pt x="0" y="154939"/>
                  </a:lnTo>
                  <a:lnTo>
                    <a:pt x="7619" y="154939"/>
                  </a:lnTo>
                  <a:lnTo>
                    <a:pt x="7619" y="152399"/>
                  </a:lnTo>
                  <a:close/>
                </a:path>
                <a:path w="7620" h="651510">
                  <a:moveTo>
                    <a:pt x="7619" y="154939"/>
                  </a:moveTo>
                  <a:lnTo>
                    <a:pt x="0" y="154939"/>
                  </a:lnTo>
                  <a:lnTo>
                    <a:pt x="0" y="158749"/>
                  </a:lnTo>
                  <a:lnTo>
                    <a:pt x="7619" y="158749"/>
                  </a:lnTo>
                  <a:lnTo>
                    <a:pt x="7619" y="154939"/>
                  </a:lnTo>
                  <a:close/>
                </a:path>
                <a:path w="7620" h="651510">
                  <a:moveTo>
                    <a:pt x="1270" y="648969"/>
                  </a:moveTo>
                  <a:lnTo>
                    <a:pt x="0" y="648969"/>
                  </a:lnTo>
                  <a:lnTo>
                    <a:pt x="0" y="651509"/>
                  </a:lnTo>
                  <a:lnTo>
                    <a:pt x="1270" y="651509"/>
                  </a:lnTo>
                  <a:lnTo>
                    <a:pt x="1270" y="648969"/>
                  </a:lnTo>
                  <a:close/>
                </a:path>
                <a:path w="7620" h="651510">
                  <a:moveTo>
                    <a:pt x="6349" y="647699"/>
                  </a:moveTo>
                  <a:lnTo>
                    <a:pt x="3809" y="647699"/>
                  </a:lnTo>
                  <a:lnTo>
                    <a:pt x="3809" y="648969"/>
                  </a:lnTo>
                  <a:lnTo>
                    <a:pt x="6349" y="648969"/>
                  </a:lnTo>
                  <a:lnTo>
                    <a:pt x="6349" y="647699"/>
                  </a:lnTo>
                  <a:close/>
                </a:path>
                <a:path w="7620" h="651510">
                  <a:moveTo>
                    <a:pt x="7619" y="645159"/>
                  </a:moveTo>
                  <a:lnTo>
                    <a:pt x="0" y="645159"/>
                  </a:lnTo>
                  <a:lnTo>
                    <a:pt x="0" y="647699"/>
                  </a:lnTo>
                  <a:lnTo>
                    <a:pt x="7619" y="647699"/>
                  </a:lnTo>
                  <a:lnTo>
                    <a:pt x="7619" y="645159"/>
                  </a:lnTo>
                  <a:close/>
                </a:path>
                <a:path w="7620" h="651510">
                  <a:moveTo>
                    <a:pt x="7619" y="642619"/>
                  </a:moveTo>
                  <a:lnTo>
                    <a:pt x="0" y="642619"/>
                  </a:lnTo>
                  <a:lnTo>
                    <a:pt x="0" y="643889"/>
                  </a:lnTo>
                  <a:lnTo>
                    <a:pt x="7619" y="643889"/>
                  </a:lnTo>
                  <a:lnTo>
                    <a:pt x="7619" y="642619"/>
                  </a:lnTo>
                  <a:close/>
                </a:path>
                <a:path w="7620" h="651510">
                  <a:moveTo>
                    <a:pt x="7619" y="638809"/>
                  </a:moveTo>
                  <a:lnTo>
                    <a:pt x="0" y="638809"/>
                  </a:lnTo>
                  <a:lnTo>
                    <a:pt x="0" y="641349"/>
                  </a:lnTo>
                  <a:lnTo>
                    <a:pt x="7619" y="641349"/>
                  </a:lnTo>
                  <a:lnTo>
                    <a:pt x="7619" y="638809"/>
                  </a:lnTo>
                  <a:close/>
                </a:path>
                <a:path w="7620" h="651510">
                  <a:moveTo>
                    <a:pt x="7619" y="636269"/>
                  </a:moveTo>
                  <a:lnTo>
                    <a:pt x="0" y="636269"/>
                  </a:lnTo>
                  <a:lnTo>
                    <a:pt x="0" y="637539"/>
                  </a:lnTo>
                  <a:lnTo>
                    <a:pt x="7619" y="637539"/>
                  </a:lnTo>
                  <a:lnTo>
                    <a:pt x="7619" y="636269"/>
                  </a:lnTo>
                  <a:close/>
                </a:path>
                <a:path w="7620" h="651510">
                  <a:moveTo>
                    <a:pt x="7619" y="632459"/>
                  </a:moveTo>
                  <a:lnTo>
                    <a:pt x="0" y="632459"/>
                  </a:lnTo>
                  <a:lnTo>
                    <a:pt x="0" y="634999"/>
                  </a:lnTo>
                  <a:lnTo>
                    <a:pt x="7619" y="634999"/>
                  </a:lnTo>
                  <a:lnTo>
                    <a:pt x="7619" y="632459"/>
                  </a:lnTo>
                  <a:close/>
                </a:path>
                <a:path w="7620" h="651510">
                  <a:moveTo>
                    <a:pt x="7619" y="629919"/>
                  </a:moveTo>
                  <a:lnTo>
                    <a:pt x="0" y="629919"/>
                  </a:lnTo>
                  <a:lnTo>
                    <a:pt x="0" y="631189"/>
                  </a:lnTo>
                  <a:lnTo>
                    <a:pt x="7619" y="631189"/>
                  </a:lnTo>
                  <a:lnTo>
                    <a:pt x="7619" y="629919"/>
                  </a:lnTo>
                  <a:close/>
                </a:path>
                <a:path w="7620" h="651510">
                  <a:moveTo>
                    <a:pt x="7619" y="626109"/>
                  </a:moveTo>
                  <a:lnTo>
                    <a:pt x="0" y="626109"/>
                  </a:lnTo>
                  <a:lnTo>
                    <a:pt x="0" y="628649"/>
                  </a:lnTo>
                  <a:lnTo>
                    <a:pt x="7619" y="628649"/>
                  </a:lnTo>
                  <a:lnTo>
                    <a:pt x="7619" y="626109"/>
                  </a:lnTo>
                  <a:close/>
                </a:path>
                <a:path w="7620" h="651510">
                  <a:moveTo>
                    <a:pt x="7619" y="623569"/>
                  </a:moveTo>
                  <a:lnTo>
                    <a:pt x="0" y="623569"/>
                  </a:lnTo>
                  <a:lnTo>
                    <a:pt x="0" y="624839"/>
                  </a:lnTo>
                  <a:lnTo>
                    <a:pt x="7619" y="624839"/>
                  </a:lnTo>
                  <a:lnTo>
                    <a:pt x="7619" y="623569"/>
                  </a:lnTo>
                  <a:close/>
                </a:path>
                <a:path w="7620" h="651510">
                  <a:moveTo>
                    <a:pt x="7619" y="618489"/>
                  </a:moveTo>
                  <a:lnTo>
                    <a:pt x="0" y="618489"/>
                  </a:lnTo>
                  <a:lnTo>
                    <a:pt x="0" y="622299"/>
                  </a:lnTo>
                  <a:lnTo>
                    <a:pt x="7619" y="622299"/>
                  </a:lnTo>
                  <a:lnTo>
                    <a:pt x="7619" y="618489"/>
                  </a:lnTo>
                  <a:close/>
                </a:path>
                <a:path w="7620" h="651510">
                  <a:moveTo>
                    <a:pt x="7619" y="612139"/>
                  </a:moveTo>
                  <a:lnTo>
                    <a:pt x="0" y="612139"/>
                  </a:lnTo>
                  <a:lnTo>
                    <a:pt x="0" y="617219"/>
                  </a:lnTo>
                  <a:lnTo>
                    <a:pt x="7619" y="617219"/>
                  </a:lnTo>
                  <a:lnTo>
                    <a:pt x="7619" y="612139"/>
                  </a:lnTo>
                  <a:close/>
                </a:path>
                <a:path w="7620" h="651510">
                  <a:moveTo>
                    <a:pt x="7619" y="605789"/>
                  </a:moveTo>
                  <a:lnTo>
                    <a:pt x="0" y="605789"/>
                  </a:lnTo>
                  <a:lnTo>
                    <a:pt x="0" y="610869"/>
                  </a:lnTo>
                  <a:lnTo>
                    <a:pt x="7619" y="610869"/>
                  </a:lnTo>
                  <a:lnTo>
                    <a:pt x="7619" y="605789"/>
                  </a:lnTo>
                  <a:close/>
                </a:path>
                <a:path w="7620" h="651510">
                  <a:moveTo>
                    <a:pt x="7619" y="599439"/>
                  </a:moveTo>
                  <a:lnTo>
                    <a:pt x="0" y="599439"/>
                  </a:lnTo>
                  <a:lnTo>
                    <a:pt x="0" y="604519"/>
                  </a:lnTo>
                  <a:lnTo>
                    <a:pt x="7619" y="604519"/>
                  </a:lnTo>
                  <a:lnTo>
                    <a:pt x="7619" y="599439"/>
                  </a:lnTo>
                  <a:close/>
                </a:path>
                <a:path w="7620" h="651510">
                  <a:moveTo>
                    <a:pt x="7619" y="593089"/>
                  </a:moveTo>
                  <a:lnTo>
                    <a:pt x="0" y="593089"/>
                  </a:lnTo>
                  <a:lnTo>
                    <a:pt x="0" y="598169"/>
                  </a:lnTo>
                  <a:lnTo>
                    <a:pt x="7619" y="598169"/>
                  </a:lnTo>
                  <a:lnTo>
                    <a:pt x="7619" y="593089"/>
                  </a:lnTo>
                  <a:close/>
                </a:path>
                <a:path w="7620" h="651510">
                  <a:moveTo>
                    <a:pt x="7619" y="586739"/>
                  </a:moveTo>
                  <a:lnTo>
                    <a:pt x="0" y="586739"/>
                  </a:lnTo>
                  <a:lnTo>
                    <a:pt x="0" y="591819"/>
                  </a:lnTo>
                  <a:lnTo>
                    <a:pt x="7619" y="591819"/>
                  </a:lnTo>
                  <a:lnTo>
                    <a:pt x="7619" y="586739"/>
                  </a:lnTo>
                  <a:close/>
                </a:path>
                <a:path w="7620" h="651510">
                  <a:moveTo>
                    <a:pt x="7619" y="580389"/>
                  </a:moveTo>
                  <a:lnTo>
                    <a:pt x="0" y="580389"/>
                  </a:lnTo>
                  <a:lnTo>
                    <a:pt x="0" y="585469"/>
                  </a:lnTo>
                  <a:lnTo>
                    <a:pt x="7619" y="585469"/>
                  </a:lnTo>
                  <a:lnTo>
                    <a:pt x="7619" y="580389"/>
                  </a:lnTo>
                  <a:close/>
                </a:path>
                <a:path w="7620" h="651510">
                  <a:moveTo>
                    <a:pt x="7619" y="574039"/>
                  </a:moveTo>
                  <a:lnTo>
                    <a:pt x="0" y="574039"/>
                  </a:lnTo>
                  <a:lnTo>
                    <a:pt x="0" y="579119"/>
                  </a:lnTo>
                  <a:lnTo>
                    <a:pt x="7619" y="579119"/>
                  </a:lnTo>
                  <a:lnTo>
                    <a:pt x="7619" y="574039"/>
                  </a:lnTo>
                  <a:close/>
                </a:path>
                <a:path w="7620" h="651510">
                  <a:moveTo>
                    <a:pt x="7619" y="567689"/>
                  </a:moveTo>
                  <a:lnTo>
                    <a:pt x="0" y="567689"/>
                  </a:lnTo>
                  <a:lnTo>
                    <a:pt x="0" y="572769"/>
                  </a:lnTo>
                  <a:lnTo>
                    <a:pt x="7619" y="572769"/>
                  </a:lnTo>
                  <a:lnTo>
                    <a:pt x="7619" y="567689"/>
                  </a:lnTo>
                  <a:close/>
                </a:path>
                <a:path w="7620" h="651510">
                  <a:moveTo>
                    <a:pt x="7619" y="560069"/>
                  </a:moveTo>
                  <a:lnTo>
                    <a:pt x="0" y="560069"/>
                  </a:lnTo>
                  <a:lnTo>
                    <a:pt x="0" y="566419"/>
                  </a:lnTo>
                  <a:lnTo>
                    <a:pt x="7619" y="566419"/>
                  </a:lnTo>
                  <a:lnTo>
                    <a:pt x="7619" y="560069"/>
                  </a:lnTo>
                  <a:close/>
                </a:path>
                <a:path w="7620" h="651510">
                  <a:moveTo>
                    <a:pt x="7619" y="554989"/>
                  </a:moveTo>
                  <a:lnTo>
                    <a:pt x="0" y="554989"/>
                  </a:lnTo>
                  <a:lnTo>
                    <a:pt x="0" y="558799"/>
                  </a:lnTo>
                  <a:lnTo>
                    <a:pt x="7619" y="558799"/>
                  </a:lnTo>
                  <a:lnTo>
                    <a:pt x="7619" y="554989"/>
                  </a:lnTo>
                  <a:close/>
                </a:path>
                <a:path w="7620" h="651510">
                  <a:moveTo>
                    <a:pt x="7619" y="548639"/>
                  </a:moveTo>
                  <a:lnTo>
                    <a:pt x="0" y="548639"/>
                  </a:lnTo>
                  <a:lnTo>
                    <a:pt x="0" y="553719"/>
                  </a:lnTo>
                  <a:lnTo>
                    <a:pt x="7619" y="553719"/>
                  </a:lnTo>
                  <a:lnTo>
                    <a:pt x="7619" y="548639"/>
                  </a:lnTo>
                  <a:close/>
                </a:path>
                <a:path w="7620" h="651510">
                  <a:moveTo>
                    <a:pt x="7619" y="542289"/>
                  </a:moveTo>
                  <a:lnTo>
                    <a:pt x="0" y="542289"/>
                  </a:lnTo>
                  <a:lnTo>
                    <a:pt x="0" y="547369"/>
                  </a:lnTo>
                  <a:lnTo>
                    <a:pt x="7619" y="547369"/>
                  </a:lnTo>
                  <a:lnTo>
                    <a:pt x="7619" y="542289"/>
                  </a:lnTo>
                  <a:close/>
                </a:path>
                <a:path w="7620" h="651510">
                  <a:moveTo>
                    <a:pt x="7619" y="535939"/>
                  </a:moveTo>
                  <a:lnTo>
                    <a:pt x="0" y="535939"/>
                  </a:lnTo>
                  <a:lnTo>
                    <a:pt x="0" y="541019"/>
                  </a:lnTo>
                  <a:lnTo>
                    <a:pt x="7619" y="541019"/>
                  </a:lnTo>
                  <a:lnTo>
                    <a:pt x="7619" y="535939"/>
                  </a:lnTo>
                  <a:close/>
                </a:path>
                <a:path w="7620" h="651510">
                  <a:moveTo>
                    <a:pt x="7619" y="529589"/>
                  </a:moveTo>
                  <a:lnTo>
                    <a:pt x="0" y="529589"/>
                  </a:lnTo>
                  <a:lnTo>
                    <a:pt x="0" y="534669"/>
                  </a:lnTo>
                  <a:lnTo>
                    <a:pt x="7619" y="534669"/>
                  </a:lnTo>
                  <a:lnTo>
                    <a:pt x="7619" y="529589"/>
                  </a:lnTo>
                  <a:close/>
                </a:path>
                <a:path w="7620" h="651510">
                  <a:moveTo>
                    <a:pt x="7619" y="523239"/>
                  </a:moveTo>
                  <a:lnTo>
                    <a:pt x="0" y="523239"/>
                  </a:lnTo>
                  <a:lnTo>
                    <a:pt x="0" y="528319"/>
                  </a:lnTo>
                  <a:lnTo>
                    <a:pt x="7619" y="528319"/>
                  </a:lnTo>
                  <a:lnTo>
                    <a:pt x="7619" y="523239"/>
                  </a:lnTo>
                  <a:close/>
                </a:path>
                <a:path w="7620" h="651510">
                  <a:moveTo>
                    <a:pt x="7619" y="516889"/>
                  </a:moveTo>
                  <a:lnTo>
                    <a:pt x="0" y="516889"/>
                  </a:lnTo>
                  <a:lnTo>
                    <a:pt x="0" y="521969"/>
                  </a:lnTo>
                  <a:lnTo>
                    <a:pt x="7619" y="521969"/>
                  </a:lnTo>
                  <a:lnTo>
                    <a:pt x="7619" y="516889"/>
                  </a:lnTo>
                  <a:close/>
                </a:path>
                <a:path w="7620" h="651510">
                  <a:moveTo>
                    <a:pt x="7619" y="510539"/>
                  </a:moveTo>
                  <a:lnTo>
                    <a:pt x="0" y="510539"/>
                  </a:lnTo>
                  <a:lnTo>
                    <a:pt x="0" y="515619"/>
                  </a:lnTo>
                  <a:lnTo>
                    <a:pt x="7619" y="515619"/>
                  </a:lnTo>
                  <a:lnTo>
                    <a:pt x="7619" y="510539"/>
                  </a:lnTo>
                  <a:close/>
                </a:path>
                <a:path w="7620" h="651510">
                  <a:moveTo>
                    <a:pt x="7619" y="504189"/>
                  </a:moveTo>
                  <a:lnTo>
                    <a:pt x="0" y="504189"/>
                  </a:lnTo>
                  <a:lnTo>
                    <a:pt x="0" y="509269"/>
                  </a:lnTo>
                  <a:lnTo>
                    <a:pt x="7619" y="509269"/>
                  </a:lnTo>
                  <a:lnTo>
                    <a:pt x="7619" y="504189"/>
                  </a:lnTo>
                  <a:close/>
                </a:path>
                <a:path w="7620" h="651510">
                  <a:moveTo>
                    <a:pt x="7619" y="497839"/>
                  </a:moveTo>
                  <a:lnTo>
                    <a:pt x="0" y="497839"/>
                  </a:lnTo>
                  <a:lnTo>
                    <a:pt x="0" y="502919"/>
                  </a:lnTo>
                  <a:lnTo>
                    <a:pt x="7619" y="502919"/>
                  </a:lnTo>
                  <a:lnTo>
                    <a:pt x="7619" y="497839"/>
                  </a:lnTo>
                  <a:close/>
                </a:path>
                <a:path w="7620" h="651510">
                  <a:moveTo>
                    <a:pt x="7619" y="491489"/>
                  </a:moveTo>
                  <a:lnTo>
                    <a:pt x="0" y="491489"/>
                  </a:lnTo>
                  <a:lnTo>
                    <a:pt x="0" y="496569"/>
                  </a:lnTo>
                  <a:lnTo>
                    <a:pt x="7619" y="496569"/>
                  </a:lnTo>
                  <a:lnTo>
                    <a:pt x="7619" y="491489"/>
                  </a:lnTo>
                  <a:close/>
                </a:path>
                <a:path w="7620" h="651510">
                  <a:moveTo>
                    <a:pt x="7619" y="485139"/>
                  </a:moveTo>
                  <a:lnTo>
                    <a:pt x="0" y="485139"/>
                  </a:lnTo>
                  <a:lnTo>
                    <a:pt x="0" y="490219"/>
                  </a:lnTo>
                  <a:lnTo>
                    <a:pt x="7619" y="490219"/>
                  </a:lnTo>
                  <a:lnTo>
                    <a:pt x="7619" y="485139"/>
                  </a:lnTo>
                  <a:close/>
                </a:path>
                <a:path w="7620" h="651510">
                  <a:moveTo>
                    <a:pt x="7619" y="478789"/>
                  </a:moveTo>
                  <a:lnTo>
                    <a:pt x="0" y="478789"/>
                  </a:lnTo>
                  <a:lnTo>
                    <a:pt x="0" y="483869"/>
                  </a:lnTo>
                  <a:lnTo>
                    <a:pt x="7619" y="483869"/>
                  </a:lnTo>
                  <a:lnTo>
                    <a:pt x="7619" y="478789"/>
                  </a:lnTo>
                  <a:close/>
                </a:path>
                <a:path w="7620" h="651510">
                  <a:moveTo>
                    <a:pt x="7619" y="472439"/>
                  </a:moveTo>
                  <a:lnTo>
                    <a:pt x="0" y="472439"/>
                  </a:lnTo>
                  <a:lnTo>
                    <a:pt x="0" y="477519"/>
                  </a:lnTo>
                  <a:lnTo>
                    <a:pt x="7619" y="477519"/>
                  </a:lnTo>
                  <a:lnTo>
                    <a:pt x="7619" y="472439"/>
                  </a:lnTo>
                  <a:close/>
                </a:path>
                <a:path w="7620" h="651510">
                  <a:moveTo>
                    <a:pt x="7619" y="466089"/>
                  </a:moveTo>
                  <a:lnTo>
                    <a:pt x="0" y="466089"/>
                  </a:lnTo>
                  <a:lnTo>
                    <a:pt x="0" y="471169"/>
                  </a:lnTo>
                  <a:lnTo>
                    <a:pt x="7619" y="471169"/>
                  </a:lnTo>
                  <a:lnTo>
                    <a:pt x="7619" y="466089"/>
                  </a:lnTo>
                  <a:close/>
                </a:path>
                <a:path w="7620" h="651510">
                  <a:moveTo>
                    <a:pt x="7619" y="459739"/>
                  </a:moveTo>
                  <a:lnTo>
                    <a:pt x="0" y="459739"/>
                  </a:lnTo>
                  <a:lnTo>
                    <a:pt x="0" y="464819"/>
                  </a:lnTo>
                  <a:lnTo>
                    <a:pt x="7619" y="464819"/>
                  </a:lnTo>
                  <a:lnTo>
                    <a:pt x="7619" y="459739"/>
                  </a:lnTo>
                  <a:close/>
                </a:path>
                <a:path w="7620" h="651510">
                  <a:moveTo>
                    <a:pt x="7619" y="453389"/>
                  </a:moveTo>
                  <a:lnTo>
                    <a:pt x="0" y="453389"/>
                  </a:lnTo>
                  <a:lnTo>
                    <a:pt x="0" y="458469"/>
                  </a:lnTo>
                  <a:lnTo>
                    <a:pt x="7619" y="458469"/>
                  </a:lnTo>
                  <a:lnTo>
                    <a:pt x="7619" y="453389"/>
                  </a:lnTo>
                  <a:close/>
                </a:path>
                <a:path w="7620" h="651510">
                  <a:moveTo>
                    <a:pt x="7619" y="447039"/>
                  </a:moveTo>
                  <a:lnTo>
                    <a:pt x="0" y="447039"/>
                  </a:lnTo>
                  <a:lnTo>
                    <a:pt x="0" y="452119"/>
                  </a:lnTo>
                  <a:lnTo>
                    <a:pt x="7619" y="452119"/>
                  </a:lnTo>
                  <a:lnTo>
                    <a:pt x="7619" y="447039"/>
                  </a:lnTo>
                  <a:close/>
                </a:path>
                <a:path w="7620" h="651510">
                  <a:moveTo>
                    <a:pt x="7619" y="440689"/>
                  </a:moveTo>
                  <a:lnTo>
                    <a:pt x="0" y="440689"/>
                  </a:lnTo>
                  <a:lnTo>
                    <a:pt x="0" y="445769"/>
                  </a:lnTo>
                  <a:lnTo>
                    <a:pt x="7619" y="445769"/>
                  </a:lnTo>
                  <a:lnTo>
                    <a:pt x="7619" y="440689"/>
                  </a:lnTo>
                  <a:close/>
                </a:path>
                <a:path w="7620" h="651510">
                  <a:moveTo>
                    <a:pt x="7619" y="434339"/>
                  </a:moveTo>
                  <a:lnTo>
                    <a:pt x="0" y="434339"/>
                  </a:lnTo>
                  <a:lnTo>
                    <a:pt x="0" y="439419"/>
                  </a:lnTo>
                  <a:lnTo>
                    <a:pt x="7619" y="439419"/>
                  </a:lnTo>
                  <a:lnTo>
                    <a:pt x="7619" y="434339"/>
                  </a:lnTo>
                  <a:close/>
                </a:path>
                <a:path w="7620" h="651510">
                  <a:moveTo>
                    <a:pt x="7619" y="427989"/>
                  </a:moveTo>
                  <a:lnTo>
                    <a:pt x="0" y="427989"/>
                  </a:lnTo>
                  <a:lnTo>
                    <a:pt x="0" y="433069"/>
                  </a:lnTo>
                  <a:lnTo>
                    <a:pt x="7619" y="433069"/>
                  </a:lnTo>
                  <a:lnTo>
                    <a:pt x="7619" y="427989"/>
                  </a:lnTo>
                  <a:close/>
                </a:path>
                <a:path w="7620" h="651510">
                  <a:moveTo>
                    <a:pt x="7619" y="421639"/>
                  </a:moveTo>
                  <a:lnTo>
                    <a:pt x="0" y="421639"/>
                  </a:lnTo>
                  <a:lnTo>
                    <a:pt x="0" y="426719"/>
                  </a:lnTo>
                  <a:lnTo>
                    <a:pt x="7619" y="426719"/>
                  </a:lnTo>
                  <a:lnTo>
                    <a:pt x="7619" y="421639"/>
                  </a:lnTo>
                  <a:close/>
                </a:path>
                <a:path w="7620" h="651510">
                  <a:moveTo>
                    <a:pt x="7619" y="415289"/>
                  </a:moveTo>
                  <a:lnTo>
                    <a:pt x="0" y="415289"/>
                  </a:lnTo>
                  <a:lnTo>
                    <a:pt x="0" y="420369"/>
                  </a:lnTo>
                  <a:lnTo>
                    <a:pt x="7619" y="420369"/>
                  </a:lnTo>
                  <a:lnTo>
                    <a:pt x="7619" y="415289"/>
                  </a:lnTo>
                  <a:close/>
                </a:path>
                <a:path w="7620" h="651510">
                  <a:moveTo>
                    <a:pt x="7619" y="408939"/>
                  </a:moveTo>
                  <a:lnTo>
                    <a:pt x="0" y="408939"/>
                  </a:lnTo>
                  <a:lnTo>
                    <a:pt x="0" y="414019"/>
                  </a:lnTo>
                  <a:lnTo>
                    <a:pt x="7619" y="414019"/>
                  </a:lnTo>
                  <a:lnTo>
                    <a:pt x="7619" y="408939"/>
                  </a:lnTo>
                  <a:close/>
                </a:path>
                <a:path w="7620" h="651510">
                  <a:moveTo>
                    <a:pt x="7619" y="402589"/>
                  </a:moveTo>
                  <a:lnTo>
                    <a:pt x="0" y="402589"/>
                  </a:lnTo>
                  <a:lnTo>
                    <a:pt x="0" y="407669"/>
                  </a:lnTo>
                  <a:lnTo>
                    <a:pt x="7619" y="407669"/>
                  </a:lnTo>
                  <a:lnTo>
                    <a:pt x="7619" y="402589"/>
                  </a:lnTo>
                  <a:close/>
                </a:path>
                <a:path w="7620" h="651510">
                  <a:moveTo>
                    <a:pt x="7619" y="396239"/>
                  </a:moveTo>
                  <a:lnTo>
                    <a:pt x="0" y="396239"/>
                  </a:lnTo>
                  <a:lnTo>
                    <a:pt x="0" y="401319"/>
                  </a:lnTo>
                  <a:lnTo>
                    <a:pt x="7619" y="401319"/>
                  </a:lnTo>
                  <a:lnTo>
                    <a:pt x="7619" y="396239"/>
                  </a:lnTo>
                  <a:close/>
                </a:path>
                <a:path w="7620" h="651510">
                  <a:moveTo>
                    <a:pt x="7619" y="389889"/>
                  </a:moveTo>
                  <a:lnTo>
                    <a:pt x="0" y="389889"/>
                  </a:lnTo>
                  <a:lnTo>
                    <a:pt x="0" y="394969"/>
                  </a:lnTo>
                  <a:lnTo>
                    <a:pt x="7619" y="394969"/>
                  </a:lnTo>
                  <a:lnTo>
                    <a:pt x="7619" y="389889"/>
                  </a:lnTo>
                  <a:close/>
                </a:path>
                <a:path w="7620" h="651510">
                  <a:moveTo>
                    <a:pt x="7619" y="383539"/>
                  </a:moveTo>
                  <a:lnTo>
                    <a:pt x="0" y="383539"/>
                  </a:lnTo>
                  <a:lnTo>
                    <a:pt x="0" y="388619"/>
                  </a:lnTo>
                  <a:lnTo>
                    <a:pt x="7619" y="388619"/>
                  </a:lnTo>
                  <a:lnTo>
                    <a:pt x="7619" y="383539"/>
                  </a:lnTo>
                  <a:close/>
                </a:path>
                <a:path w="7620" h="651510">
                  <a:moveTo>
                    <a:pt x="7619" y="377189"/>
                  </a:moveTo>
                  <a:lnTo>
                    <a:pt x="0" y="377189"/>
                  </a:lnTo>
                  <a:lnTo>
                    <a:pt x="0" y="382269"/>
                  </a:lnTo>
                  <a:lnTo>
                    <a:pt x="7619" y="382269"/>
                  </a:lnTo>
                  <a:lnTo>
                    <a:pt x="7619" y="377189"/>
                  </a:lnTo>
                  <a:close/>
                </a:path>
                <a:path w="7620" h="651510">
                  <a:moveTo>
                    <a:pt x="7619" y="370839"/>
                  </a:moveTo>
                  <a:lnTo>
                    <a:pt x="0" y="370839"/>
                  </a:lnTo>
                  <a:lnTo>
                    <a:pt x="0" y="375919"/>
                  </a:lnTo>
                  <a:lnTo>
                    <a:pt x="7619" y="375919"/>
                  </a:lnTo>
                  <a:lnTo>
                    <a:pt x="7619" y="370839"/>
                  </a:lnTo>
                  <a:close/>
                </a:path>
                <a:path w="7620" h="651510">
                  <a:moveTo>
                    <a:pt x="7619" y="364489"/>
                  </a:moveTo>
                  <a:lnTo>
                    <a:pt x="0" y="364489"/>
                  </a:lnTo>
                  <a:lnTo>
                    <a:pt x="0" y="369569"/>
                  </a:lnTo>
                  <a:lnTo>
                    <a:pt x="7619" y="369569"/>
                  </a:lnTo>
                  <a:lnTo>
                    <a:pt x="7619" y="364489"/>
                  </a:lnTo>
                  <a:close/>
                </a:path>
                <a:path w="7620" h="651510">
                  <a:moveTo>
                    <a:pt x="7619" y="358139"/>
                  </a:moveTo>
                  <a:lnTo>
                    <a:pt x="0" y="358139"/>
                  </a:lnTo>
                  <a:lnTo>
                    <a:pt x="0" y="363219"/>
                  </a:lnTo>
                  <a:lnTo>
                    <a:pt x="7619" y="363219"/>
                  </a:lnTo>
                  <a:lnTo>
                    <a:pt x="7619" y="358139"/>
                  </a:lnTo>
                  <a:close/>
                </a:path>
                <a:path w="7620" h="651510">
                  <a:moveTo>
                    <a:pt x="7619" y="351789"/>
                  </a:moveTo>
                  <a:lnTo>
                    <a:pt x="0" y="351789"/>
                  </a:lnTo>
                  <a:lnTo>
                    <a:pt x="0" y="356869"/>
                  </a:lnTo>
                  <a:lnTo>
                    <a:pt x="7619" y="356869"/>
                  </a:lnTo>
                  <a:lnTo>
                    <a:pt x="7619" y="351789"/>
                  </a:lnTo>
                  <a:close/>
                </a:path>
                <a:path w="7620" h="651510">
                  <a:moveTo>
                    <a:pt x="7619" y="345439"/>
                  </a:moveTo>
                  <a:lnTo>
                    <a:pt x="0" y="345439"/>
                  </a:lnTo>
                  <a:lnTo>
                    <a:pt x="0" y="350519"/>
                  </a:lnTo>
                  <a:lnTo>
                    <a:pt x="7619" y="350519"/>
                  </a:lnTo>
                  <a:lnTo>
                    <a:pt x="7619" y="345439"/>
                  </a:lnTo>
                  <a:close/>
                </a:path>
                <a:path w="7620" h="651510">
                  <a:moveTo>
                    <a:pt x="7619" y="339089"/>
                  </a:moveTo>
                  <a:lnTo>
                    <a:pt x="0" y="339089"/>
                  </a:lnTo>
                  <a:lnTo>
                    <a:pt x="0" y="344169"/>
                  </a:lnTo>
                  <a:lnTo>
                    <a:pt x="7619" y="344169"/>
                  </a:lnTo>
                  <a:lnTo>
                    <a:pt x="7619" y="339089"/>
                  </a:lnTo>
                  <a:close/>
                </a:path>
                <a:path w="7620" h="651510">
                  <a:moveTo>
                    <a:pt x="7619" y="332739"/>
                  </a:moveTo>
                  <a:lnTo>
                    <a:pt x="0" y="332739"/>
                  </a:lnTo>
                  <a:lnTo>
                    <a:pt x="0" y="337819"/>
                  </a:lnTo>
                  <a:lnTo>
                    <a:pt x="7619" y="337819"/>
                  </a:lnTo>
                  <a:lnTo>
                    <a:pt x="7619" y="332739"/>
                  </a:lnTo>
                  <a:close/>
                </a:path>
                <a:path w="7620" h="651510">
                  <a:moveTo>
                    <a:pt x="7619" y="326389"/>
                  </a:moveTo>
                  <a:lnTo>
                    <a:pt x="0" y="326389"/>
                  </a:lnTo>
                  <a:lnTo>
                    <a:pt x="0" y="331469"/>
                  </a:lnTo>
                  <a:lnTo>
                    <a:pt x="7619" y="331469"/>
                  </a:lnTo>
                  <a:lnTo>
                    <a:pt x="7619" y="326389"/>
                  </a:lnTo>
                  <a:close/>
                </a:path>
                <a:path w="7620" h="651510">
                  <a:moveTo>
                    <a:pt x="7619" y="320039"/>
                  </a:moveTo>
                  <a:lnTo>
                    <a:pt x="0" y="320039"/>
                  </a:lnTo>
                  <a:lnTo>
                    <a:pt x="0" y="325119"/>
                  </a:lnTo>
                  <a:lnTo>
                    <a:pt x="7619" y="325119"/>
                  </a:lnTo>
                  <a:lnTo>
                    <a:pt x="7619" y="320039"/>
                  </a:lnTo>
                  <a:close/>
                </a:path>
                <a:path w="7620" h="651510">
                  <a:moveTo>
                    <a:pt x="7619" y="313689"/>
                  </a:moveTo>
                  <a:lnTo>
                    <a:pt x="0" y="313689"/>
                  </a:lnTo>
                  <a:lnTo>
                    <a:pt x="0" y="318769"/>
                  </a:lnTo>
                  <a:lnTo>
                    <a:pt x="7619" y="318769"/>
                  </a:lnTo>
                  <a:lnTo>
                    <a:pt x="7619" y="313689"/>
                  </a:lnTo>
                  <a:close/>
                </a:path>
                <a:path w="7620" h="651510">
                  <a:moveTo>
                    <a:pt x="7619" y="307339"/>
                  </a:moveTo>
                  <a:lnTo>
                    <a:pt x="0" y="307339"/>
                  </a:lnTo>
                  <a:lnTo>
                    <a:pt x="0" y="312419"/>
                  </a:lnTo>
                  <a:lnTo>
                    <a:pt x="7619" y="312419"/>
                  </a:lnTo>
                  <a:lnTo>
                    <a:pt x="7619" y="307339"/>
                  </a:lnTo>
                  <a:close/>
                </a:path>
                <a:path w="7620" h="651510">
                  <a:moveTo>
                    <a:pt x="7619" y="300989"/>
                  </a:moveTo>
                  <a:lnTo>
                    <a:pt x="0" y="300989"/>
                  </a:lnTo>
                  <a:lnTo>
                    <a:pt x="0" y="306069"/>
                  </a:lnTo>
                  <a:lnTo>
                    <a:pt x="7619" y="306069"/>
                  </a:lnTo>
                  <a:lnTo>
                    <a:pt x="7619" y="300989"/>
                  </a:lnTo>
                  <a:close/>
                </a:path>
                <a:path w="7620" h="651510">
                  <a:moveTo>
                    <a:pt x="7619" y="294639"/>
                  </a:moveTo>
                  <a:lnTo>
                    <a:pt x="0" y="294639"/>
                  </a:lnTo>
                  <a:lnTo>
                    <a:pt x="0" y="299719"/>
                  </a:lnTo>
                  <a:lnTo>
                    <a:pt x="7619" y="299719"/>
                  </a:lnTo>
                  <a:lnTo>
                    <a:pt x="7619" y="294639"/>
                  </a:lnTo>
                  <a:close/>
                </a:path>
                <a:path w="7620" h="651510">
                  <a:moveTo>
                    <a:pt x="7619" y="288289"/>
                  </a:moveTo>
                  <a:lnTo>
                    <a:pt x="0" y="288289"/>
                  </a:lnTo>
                  <a:lnTo>
                    <a:pt x="0" y="293369"/>
                  </a:lnTo>
                  <a:lnTo>
                    <a:pt x="7619" y="293369"/>
                  </a:lnTo>
                  <a:lnTo>
                    <a:pt x="7619" y="288289"/>
                  </a:lnTo>
                  <a:close/>
                </a:path>
                <a:path w="7620" h="651510">
                  <a:moveTo>
                    <a:pt x="7619" y="281939"/>
                  </a:moveTo>
                  <a:lnTo>
                    <a:pt x="0" y="281939"/>
                  </a:lnTo>
                  <a:lnTo>
                    <a:pt x="0" y="287019"/>
                  </a:lnTo>
                  <a:lnTo>
                    <a:pt x="7619" y="287019"/>
                  </a:lnTo>
                  <a:lnTo>
                    <a:pt x="7619" y="281939"/>
                  </a:lnTo>
                  <a:close/>
                </a:path>
                <a:path w="7620" h="651510">
                  <a:moveTo>
                    <a:pt x="1269" y="257809"/>
                  </a:moveTo>
                  <a:lnTo>
                    <a:pt x="0" y="257809"/>
                  </a:lnTo>
                  <a:lnTo>
                    <a:pt x="0" y="280669"/>
                  </a:lnTo>
                  <a:lnTo>
                    <a:pt x="7619" y="280669"/>
                  </a:lnTo>
                  <a:lnTo>
                    <a:pt x="7619" y="261619"/>
                  </a:lnTo>
                  <a:lnTo>
                    <a:pt x="5079" y="261619"/>
                  </a:lnTo>
                  <a:lnTo>
                    <a:pt x="5079" y="259079"/>
                  </a:lnTo>
                  <a:lnTo>
                    <a:pt x="1269" y="259079"/>
                  </a:lnTo>
                  <a:lnTo>
                    <a:pt x="1269" y="257809"/>
                  </a:lnTo>
                  <a:close/>
                </a:path>
              </a:pathLst>
            </a:custGeom>
            <a:solidFill>
              <a:srgbClr val="7900EF"/>
            </a:solidFill>
          </p:spPr>
          <p:txBody>
            <a:bodyPr bIns="0" lIns="0" rIns="0" rtlCol="0" tIns="0" wrap="square"/>
            <a:p/>
          </p:txBody>
        </p:sp>
        <p:sp>
          <p:nvSpPr>
            <p:cNvPr id="1051148" name="object 2465"/>
            <p:cNvSpPr/>
            <p:nvPr/>
          </p:nvSpPr>
          <p:spPr>
            <a:xfrm>
              <a:off x="7475219" y="5826760"/>
              <a:ext cx="7620" cy="657860"/>
            </a:xfrm>
            <a:custGeom>
              <a:avLst/>
              <a:ahLst/>
              <a:rect l="l" t="t" r="r" b="b"/>
              <a:pathLst>
                <a:path w="7620" h="657860">
                  <a:moveTo>
                    <a:pt x="3809" y="0"/>
                  </a:moveTo>
                  <a:lnTo>
                    <a:pt x="0" y="0"/>
                  </a:lnTo>
                  <a:lnTo>
                    <a:pt x="0" y="6349"/>
                  </a:lnTo>
                  <a:lnTo>
                    <a:pt x="7620" y="6349"/>
                  </a:lnTo>
                  <a:lnTo>
                    <a:pt x="7620" y="2539"/>
                  </a:lnTo>
                  <a:lnTo>
                    <a:pt x="5079" y="2539"/>
                  </a:lnTo>
                  <a:lnTo>
                    <a:pt x="5079" y="1269"/>
                  </a:lnTo>
                  <a:lnTo>
                    <a:pt x="3809" y="1269"/>
                  </a:lnTo>
                  <a:lnTo>
                    <a:pt x="3809" y="0"/>
                  </a:lnTo>
                  <a:close/>
                </a:path>
                <a:path w="7620" h="657860">
                  <a:moveTo>
                    <a:pt x="7620" y="6350"/>
                  </a:moveTo>
                  <a:lnTo>
                    <a:pt x="0" y="6350"/>
                  </a:lnTo>
                  <a:lnTo>
                    <a:pt x="0" y="10159"/>
                  </a:lnTo>
                  <a:lnTo>
                    <a:pt x="7620" y="10159"/>
                  </a:lnTo>
                  <a:lnTo>
                    <a:pt x="7620" y="6350"/>
                  </a:lnTo>
                  <a:close/>
                </a:path>
                <a:path w="7620" h="657860">
                  <a:moveTo>
                    <a:pt x="7620" y="10159"/>
                  </a:moveTo>
                  <a:lnTo>
                    <a:pt x="0" y="10159"/>
                  </a:lnTo>
                  <a:lnTo>
                    <a:pt x="0" y="12699"/>
                  </a:lnTo>
                  <a:lnTo>
                    <a:pt x="7620" y="12699"/>
                  </a:lnTo>
                  <a:lnTo>
                    <a:pt x="7620" y="10159"/>
                  </a:lnTo>
                  <a:close/>
                </a:path>
                <a:path w="7620" h="657860">
                  <a:moveTo>
                    <a:pt x="7620" y="12700"/>
                  </a:moveTo>
                  <a:lnTo>
                    <a:pt x="0" y="12700"/>
                  </a:lnTo>
                  <a:lnTo>
                    <a:pt x="0" y="16509"/>
                  </a:lnTo>
                  <a:lnTo>
                    <a:pt x="7620" y="16509"/>
                  </a:lnTo>
                  <a:lnTo>
                    <a:pt x="7620" y="12700"/>
                  </a:lnTo>
                  <a:close/>
                </a:path>
                <a:path w="7620" h="657860">
                  <a:moveTo>
                    <a:pt x="7620" y="16509"/>
                  </a:moveTo>
                  <a:lnTo>
                    <a:pt x="0" y="16509"/>
                  </a:lnTo>
                  <a:lnTo>
                    <a:pt x="0" y="19049"/>
                  </a:lnTo>
                  <a:lnTo>
                    <a:pt x="7620" y="19049"/>
                  </a:lnTo>
                  <a:lnTo>
                    <a:pt x="7620" y="16509"/>
                  </a:lnTo>
                  <a:close/>
                </a:path>
                <a:path w="7620" h="657860">
                  <a:moveTo>
                    <a:pt x="7620" y="19050"/>
                  </a:moveTo>
                  <a:lnTo>
                    <a:pt x="0" y="19050"/>
                  </a:lnTo>
                  <a:lnTo>
                    <a:pt x="0" y="25399"/>
                  </a:lnTo>
                  <a:lnTo>
                    <a:pt x="7620" y="25399"/>
                  </a:lnTo>
                  <a:lnTo>
                    <a:pt x="7620" y="19050"/>
                  </a:lnTo>
                  <a:close/>
                </a:path>
                <a:path w="7620" h="657860">
                  <a:moveTo>
                    <a:pt x="7620" y="25400"/>
                  </a:moveTo>
                  <a:lnTo>
                    <a:pt x="0" y="25400"/>
                  </a:lnTo>
                  <a:lnTo>
                    <a:pt x="0" y="35559"/>
                  </a:lnTo>
                  <a:lnTo>
                    <a:pt x="7620" y="35559"/>
                  </a:lnTo>
                  <a:lnTo>
                    <a:pt x="7620" y="25400"/>
                  </a:lnTo>
                  <a:close/>
                </a:path>
                <a:path w="7620" h="657860">
                  <a:moveTo>
                    <a:pt x="7620" y="35559"/>
                  </a:moveTo>
                  <a:lnTo>
                    <a:pt x="0" y="35559"/>
                  </a:lnTo>
                  <a:lnTo>
                    <a:pt x="0" y="38099"/>
                  </a:lnTo>
                  <a:lnTo>
                    <a:pt x="7620" y="38099"/>
                  </a:lnTo>
                  <a:lnTo>
                    <a:pt x="7620" y="35559"/>
                  </a:lnTo>
                  <a:close/>
                </a:path>
                <a:path w="7620" h="657860">
                  <a:moveTo>
                    <a:pt x="7620" y="38100"/>
                  </a:moveTo>
                  <a:lnTo>
                    <a:pt x="0" y="38100"/>
                  </a:lnTo>
                  <a:lnTo>
                    <a:pt x="0" y="41909"/>
                  </a:lnTo>
                  <a:lnTo>
                    <a:pt x="7620" y="41909"/>
                  </a:lnTo>
                  <a:lnTo>
                    <a:pt x="7620" y="38100"/>
                  </a:lnTo>
                  <a:close/>
                </a:path>
                <a:path w="7620" h="657860">
                  <a:moveTo>
                    <a:pt x="7620" y="41909"/>
                  </a:moveTo>
                  <a:lnTo>
                    <a:pt x="0" y="41909"/>
                  </a:lnTo>
                  <a:lnTo>
                    <a:pt x="0" y="44449"/>
                  </a:lnTo>
                  <a:lnTo>
                    <a:pt x="7620" y="44449"/>
                  </a:lnTo>
                  <a:lnTo>
                    <a:pt x="7620" y="41909"/>
                  </a:lnTo>
                  <a:close/>
                </a:path>
                <a:path w="7620" h="657860">
                  <a:moveTo>
                    <a:pt x="7620" y="44450"/>
                  </a:moveTo>
                  <a:lnTo>
                    <a:pt x="0" y="44450"/>
                  </a:lnTo>
                  <a:lnTo>
                    <a:pt x="0" y="48259"/>
                  </a:lnTo>
                  <a:lnTo>
                    <a:pt x="7620" y="48259"/>
                  </a:lnTo>
                  <a:lnTo>
                    <a:pt x="7620" y="44450"/>
                  </a:lnTo>
                  <a:close/>
                </a:path>
                <a:path w="7620" h="657860">
                  <a:moveTo>
                    <a:pt x="7620" y="48259"/>
                  </a:moveTo>
                  <a:lnTo>
                    <a:pt x="0" y="48259"/>
                  </a:lnTo>
                  <a:lnTo>
                    <a:pt x="0" y="50799"/>
                  </a:lnTo>
                  <a:lnTo>
                    <a:pt x="7620" y="50799"/>
                  </a:lnTo>
                  <a:lnTo>
                    <a:pt x="7620" y="48259"/>
                  </a:lnTo>
                  <a:close/>
                </a:path>
                <a:path w="7620" h="657860">
                  <a:moveTo>
                    <a:pt x="7620" y="50800"/>
                  </a:moveTo>
                  <a:lnTo>
                    <a:pt x="0" y="50800"/>
                  </a:lnTo>
                  <a:lnTo>
                    <a:pt x="0" y="54609"/>
                  </a:lnTo>
                  <a:lnTo>
                    <a:pt x="7620" y="54609"/>
                  </a:lnTo>
                  <a:lnTo>
                    <a:pt x="7620" y="50800"/>
                  </a:lnTo>
                  <a:close/>
                </a:path>
                <a:path w="7620" h="657860">
                  <a:moveTo>
                    <a:pt x="7620" y="54609"/>
                  </a:moveTo>
                  <a:lnTo>
                    <a:pt x="0" y="54609"/>
                  </a:lnTo>
                  <a:lnTo>
                    <a:pt x="0" y="57149"/>
                  </a:lnTo>
                  <a:lnTo>
                    <a:pt x="7620" y="57149"/>
                  </a:lnTo>
                  <a:lnTo>
                    <a:pt x="7620" y="54609"/>
                  </a:lnTo>
                  <a:close/>
                </a:path>
                <a:path w="7620" h="657860">
                  <a:moveTo>
                    <a:pt x="7620" y="57150"/>
                  </a:moveTo>
                  <a:lnTo>
                    <a:pt x="0" y="57150"/>
                  </a:lnTo>
                  <a:lnTo>
                    <a:pt x="0" y="60959"/>
                  </a:lnTo>
                  <a:lnTo>
                    <a:pt x="7620" y="60959"/>
                  </a:lnTo>
                  <a:lnTo>
                    <a:pt x="7620" y="57150"/>
                  </a:lnTo>
                  <a:close/>
                </a:path>
                <a:path w="7620" h="657860">
                  <a:moveTo>
                    <a:pt x="7620" y="60959"/>
                  </a:moveTo>
                  <a:lnTo>
                    <a:pt x="0" y="60959"/>
                  </a:lnTo>
                  <a:lnTo>
                    <a:pt x="0" y="67309"/>
                  </a:lnTo>
                  <a:lnTo>
                    <a:pt x="7620" y="67309"/>
                  </a:lnTo>
                  <a:lnTo>
                    <a:pt x="7620" y="60959"/>
                  </a:lnTo>
                  <a:close/>
                </a:path>
                <a:path w="7620" h="657860">
                  <a:moveTo>
                    <a:pt x="7620" y="67309"/>
                  </a:moveTo>
                  <a:lnTo>
                    <a:pt x="0" y="67309"/>
                  </a:lnTo>
                  <a:lnTo>
                    <a:pt x="0" y="69849"/>
                  </a:lnTo>
                  <a:lnTo>
                    <a:pt x="7620" y="69849"/>
                  </a:lnTo>
                  <a:lnTo>
                    <a:pt x="7620" y="67309"/>
                  </a:lnTo>
                  <a:close/>
                </a:path>
                <a:path w="7620" h="657860">
                  <a:moveTo>
                    <a:pt x="7620" y="69850"/>
                  </a:moveTo>
                  <a:lnTo>
                    <a:pt x="0" y="69850"/>
                  </a:lnTo>
                  <a:lnTo>
                    <a:pt x="0" y="82549"/>
                  </a:lnTo>
                  <a:lnTo>
                    <a:pt x="7620" y="82549"/>
                  </a:lnTo>
                  <a:lnTo>
                    <a:pt x="7620" y="69850"/>
                  </a:lnTo>
                  <a:close/>
                </a:path>
                <a:path w="7620" h="657860">
                  <a:moveTo>
                    <a:pt x="7620" y="82550"/>
                  </a:moveTo>
                  <a:lnTo>
                    <a:pt x="0" y="82550"/>
                  </a:lnTo>
                  <a:lnTo>
                    <a:pt x="0" y="88899"/>
                  </a:lnTo>
                  <a:lnTo>
                    <a:pt x="7620" y="88899"/>
                  </a:lnTo>
                  <a:lnTo>
                    <a:pt x="7620" y="82550"/>
                  </a:lnTo>
                  <a:close/>
                </a:path>
                <a:path w="7620" h="657860">
                  <a:moveTo>
                    <a:pt x="7620" y="88900"/>
                  </a:moveTo>
                  <a:lnTo>
                    <a:pt x="0" y="88900"/>
                  </a:lnTo>
                  <a:lnTo>
                    <a:pt x="0" y="92709"/>
                  </a:lnTo>
                  <a:lnTo>
                    <a:pt x="7620" y="92709"/>
                  </a:lnTo>
                  <a:lnTo>
                    <a:pt x="7620" y="88900"/>
                  </a:lnTo>
                  <a:close/>
                </a:path>
                <a:path w="7620" h="657860">
                  <a:moveTo>
                    <a:pt x="7620" y="92709"/>
                  </a:moveTo>
                  <a:lnTo>
                    <a:pt x="0" y="92709"/>
                  </a:lnTo>
                  <a:lnTo>
                    <a:pt x="0" y="95249"/>
                  </a:lnTo>
                  <a:lnTo>
                    <a:pt x="7620" y="95249"/>
                  </a:lnTo>
                  <a:lnTo>
                    <a:pt x="7620" y="92709"/>
                  </a:lnTo>
                  <a:close/>
                </a:path>
                <a:path w="7620" h="657860">
                  <a:moveTo>
                    <a:pt x="7620" y="95250"/>
                  </a:moveTo>
                  <a:lnTo>
                    <a:pt x="0" y="95250"/>
                  </a:lnTo>
                  <a:lnTo>
                    <a:pt x="0" y="99059"/>
                  </a:lnTo>
                  <a:lnTo>
                    <a:pt x="7620" y="99059"/>
                  </a:lnTo>
                  <a:lnTo>
                    <a:pt x="7620" y="95250"/>
                  </a:lnTo>
                  <a:close/>
                </a:path>
                <a:path w="7620" h="657860">
                  <a:moveTo>
                    <a:pt x="7620" y="99059"/>
                  </a:moveTo>
                  <a:lnTo>
                    <a:pt x="0" y="99059"/>
                  </a:lnTo>
                  <a:lnTo>
                    <a:pt x="0" y="101599"/>
                  </a:lnTo>
                  <a:lnTo>
                    <a:pt x="7620" y="101599"/>
                  </a:lnTo>
                  <a:lnTo>
                    <a:pt x="7620" y="99059"/>
                  </a:lnTo>
                  <a:close/>
                </a:path>
                <a:path w="7620" h="657860">
                  <a:moveTo>
                    <a:pt x="7620" y="101600"/>
                  </a:moveTo>
                  <a:lnTo>
                    <a:pt x="0" y="101600"/>
                  </a:lnTo>
                  <a:lnTo>
                    <a:pt x="0" y="105409"/>
                  </a:lnTo>
                  <a:lnTo>
                    <a:pt x="7620" y="105409"/>
                  </a:lnTo>
                  <a:lnTo>
                    <a:pt x="7620" y="101600"/>
                  </a:lnTo>
                  <a:close/>
                </a:path>
                <a:path w="7620" h="657860">
                  <a:moveTo>
                    <a:pt x="7620" y="105409"/>
                  </a:moveTo>
                  <a:lnTo>
                    <a:pt x="0" y="105409"/>
                  </a:lnTo>
                  <a:lnTo>
                    <a:pt x="0" y="111759"/>
                  </a:lnTo>
                  <a:lnTo>
                    <a:pt x="7620" y="111759"/>
                  </a:lnTo>
                  <a:lnTo>
                    <a:pt x="7620" y="105409"/>
                  </a:lnTo>
                  <a:close/>
                </a:path>
                <a:path w="7620" h="657860">
                  <a:moveTo>
                    <a:pt x="7620" y="111759"/>
                  </a:moveTo>
                  <a:lnTo>
                    <a:pt x="0" y="111759"/>
                  </a:lnTo>
                  <a:lnTo>
                    <a:pt x="0" y="114299"/>
                  </a:lnTo>
                  <a:lnTo>
                    <a:pt x="7620" y="114299"/>
                  </a:lnTo>
                  <a:lnTo>
                    <a:pt x="7620" y="111759"/>
                  </a:lnTo>
                  <a:close/>
                </a:path>
                <a:path w="7620" h="657860">
                  <a:moveTo>
                    <a:pt x="7620" y="114300"/>
                  </a:moveTo>
                  <a:lnTo>
                    <a:pt x="0" y="114300"/>
                  </a:lnTo>
                  <a:lnTo>
                    <a:pt x="0" y="118109"/>
                  </a:lnTo>
                  <a:lnTo>
                    <a:pt x="7620" y="118109"/>
                  </a:lnTo>
                  <a:lnTo>
                    <a:pt x="7620" y="114300"/>
                  </a:lnTo>
                  <a:close/>
                </a:path>
                <a:path w="7620" h="657860">
                  <a:moveTo>
                    <a:pt x="7620" y="118109"/>
                  </a:moveTo>
                  <a:lnTo>
                    <a:pt x="0" y="118109"/>
                  </a:lnTo>
                  <a:lnTo>
                    <a:pt x="0" y="120649"/>
                  </a:lnTo>
                  <a:lnTo>
                    <a:pt x="7620" y="120649"/>
                  </a:lnTo>
                  <a:lnTo>
                    <a:pt x="7620" y="118109"/>
                  </a:lnTo>
                  <a:close/>
                </a:path>
                <a:path w="7620" h="657860">
                  <a:moveTo>
                    <a:pt x="7620" y="120650"/>
                  </a:moveTo>
                  <a:lnTo>
                    <a:pt x="0" y="120650"/>
                  </a:lnTo>
                  <a:lnTo>
                    <a:pt x="0" y="124459"/>
                  </a:lnTo>
                  <a:lnTo>
                    <a:pt x="7620" y="124459"/>
                  </a:lnTo>
                  <a:lnTo>
                    <a:pt x="7620" y="120650"/>
                  </a:lnTo>
                  <a:close/>
                </a:path>
                <a:path w="7620" h="657860">
                  <a:moveTo>
                    <a:pt x="7620" y="124459"/>
                  </a:moveTo>
                  <a:lnTo>
                    <a:pt x="0" y="124459"/>
                  </a:lnTo>
                  <a:lnTo>
                    <a:pt x="0" y="126999"/>
                  </a:lnTo>
                  <a:lnTo>
                    <a:pt x="7620" y="126999"/>
                  </a:lnTo>
                  <a:lnTo>
                    <a:pt x="7620" y="124459"/>
                  </a:lnTo>
                  <a:close/>
                </a:path>
                <a:path w="7620" h="657860">
                  <a:moveTo>
                    <a:pt x="7620" y="127000"/>
                  </a:moveTo>
                  <a:lnTo>
                    <a:pt x="0" y="127000"/>
                  </a:lnTo>
                  <a:lnTo>
                    <a:pt x="0" y="130809"/>
                  </a:lnTo>
                  <a:lnTo>
                    <a:pt x="7620" y="130809"/>
                  </a:lnTo>
                  <a:lnTo>
                    <a:pt x="7620" y="127000"/>
                  </a:lnTo>
                  <a:close/>
                </a:path>
                <a:path w="7620" h="657860">
                  <a:moveTo>
                    <a:pt x="7620" y="130809"/>
                  </a:moveTo>
                  <a:lnTo>
                    <a:pt x="0" y="130809"/>
                  </a:lnTo>
                  <a:lnTo>
                    <a:pt x="0" y="133349"/>
                  </a:lnTo>
                  <a:lnTo>
                    <a:pt x="7620" y="133349"/>
                  </a:lnTo>
                  <a:lnTo>
                    <a:pt x="7620" y="130809"/>
                  </a:lnTo>
                  <a:close/>
                </a:path>
                <a:path w="7620" h="657860">
                  <a:moveTo>
                    <a:pt x="7620" y="133350"/>
                  </a:moveTo>
                  <a:lnTo>
                    <a:pt x="0" y="133350"/>
                  </a:lnTo>
                  <a:lnTo>
                    <a:pt x="0" y="146049"/>
                  </a:lnTo>
                  <a:lnTo>
                    <a:pt x="7620" y="146049"/>
                  </a:lnTo>
                  <a:lnTo>
                    <a:pt x="7620" y="133350"/>
                  </a:lnTo>
                  <a:close/>
                </a:path>
                <a:path w="7620" h="657860">
                  <a:moveTo>
                    <a:pt x="7620" y="146050"/>
                  </a:moveTo>
                  <a:lnTo>
                    <a:pt x="0" y="146050"/>
                  </a:lnTo>
                  <a:lnTo>
                    <a:pt x="0" y="156209"/>
                  </a:lnTo>
                  <a:lnTo>
                    <a:pt x="7620" y="156209"/>
                  </a:lnTo>
                  <a:lnTo>
                    <a:pt x="7620" y="146050"/>
                  </a:lnTo>
                  <a:close/>
                </a:path>
                <a:path w="7620" h="657860">
                  <a:moveTo>
                    <a:pt x="7620" y="156209"/>
                  </a:moveTo>
                  <a:lnTo>
                    <a:pt x="0" y="156209"/>
                  </a:lnTo>
                  <a:lnTo>
                    <a:pt x="0" y="158749"/>
                  </a:lnTo>
                  <a:lnTo>
                    <a:pt x="7620" y="158749"/>
                  </a:lnTo>
                  <a:lnTo>
                    <a:pt x="7620" y="156209"/>
                  </a:lnTo>
                  <a:close/>
                </a:path>
                <a:path w="7620" h="657860">
                  <a:moveTo>
                    <a:pt x="7620" y="158750"/>
                  </a:moveTo>
                  <a:lnTo>
                    <a:pt x="0" y="158750"/>
                  </a:lnTo>
                  <a:lnTo>
                    <a:pt x="0" y="162559"/>
                  </a:lnTo>
                  <a:lnTo>
                    <a:pt x="7620" y="162559"/>
                  </a:lnTo>
                  <a:lnTo>
                    <a:pt x="7620" y="158750"/>
                  </a:lnTo>
                  <a:close/>
                </a:path>
                <a:path w="7620" h="657860">
                  <a:moveTo>
                    <a:pt x="6350" y="162559"/>
                  </a:moveTo>
                  <a:lnTo>
                    <a:pt x="0" y="162559"/>
                  </a:lnTo>
                  <a:lnTo>
                    <a:pt x="0" y="163829"/>
                  </a:lnTo>
                  <a:lnTo>
                    <a:pt x="6350" y="163829"/>
                  </a:lnTo>
                  <a:lnTo>
                    <a:pt x="6350" y="162559"/>
                  </a:lnTo>
                  <a:close/>
                </a:path>
                <a:path w="7620" h="657860">
                  <a:moveTo>
                    <a:pt x="3809" y="655319"/>
                  </a:moveTo>
                  <a:lnTo>
                    <a:pt x="0" y="655319"/>
                  </a:lnTo>
                  <a:lnTo>
                    <a:pt x="0" y="657859"/>
                  </a:lnTo>
                  <a:lnTo>
                    <a:pt x="3809" y="657859"/>
                  </a:lnTo>
                  <a:lnTo>
                    <a:pt x="3809" y="655319"/>
                  </a:lnTo>
                  <a:close/>
                </a:path>
                <a:path w="7620" h="657860">
                  <a:moveTo>
                    <a:pt x="7620" y="652779"/>
                  </a:moveTo>
                  <a:lnTo>
                    <a:pt x="0" y="652779"/>
                  </a:lnTo>
                  <a:lnTo>
                    <a:pt x="0" y="654049"/>
                  </a:lnTo>
                  <a:lnTo>
                    <a:pt x="6349" y="654049"/>
                  </a:lnTo>
                  <a:lnTo>
                    <a:pt x="6349" y="655319"/>
                  </a:lnTo>
                  <a:lnTo>
                    <a:pt x="7620" y="655319"/>
                  </a:lnTo>
                  <a:lnTo>
                    <a:pt x="7620" y="652779"/>
                  </a:lnTo>
                  <a:close/>
                </a:path>
                <a:path w="7620" h="657860">
                  <a:moveTo>
                    <a:pt x="7620" y="648969"/>
                  </a:moveTo>
                  <a:lnTo>
                    <a:pt x="0" y="648969"/>
                  </a:lnTo>
                  <a:lnTo>
                    <a:pt x="0" y="651509"/>
                  </a:lnTo>
                  <a:lnTo>
                    <a:pt x="7620" y="651509"/>
                  </a:lnTo>
                  <a:lnTo>
                    <a:pt x="7620" y="648969"/>
                  </a:lnTo>
                  <a:close/>
                </a:path>
                <a:path w="7620" h="657860">
                  <a:moveTo>
                    <a:pt x="7620" y="646429"/>
                  </a:moveTo>
                  <a:lnTo>
                    <a:pt x="0" y="646429"/>
                  </a:lnTo>
                  <a:lnTo>
                    <a:pt x="0" y="647699"/>
                  </a:lnTo>
                  <a:lnTo>
                    <a:pt x="7620" y="647699"/>
                  </a:lnTo>
                  <a:lnTo>
                    <a:pt x="7620" y="646429"/>
                  </a:lnTo>
                  <a:close/>
                </a:path>
                <a:path w="7620" h="657860">
                  <a:moveTo>
                    <a:pt x="7620" y="642619"/>
                  </a:moveTo>
                  <a:lnTo>
                    <a:pt x="0" y="642619"/>
                  </a:lnTo>
                  <a:lnTo>
                    <a:pt x="0" y="645159"/>
                  </a:lnTo>
                  <a:lnTo>
                    <a:pt x="7620" y="645159"/>
                  </a:lnTo>
                  <a:lnTo>
                    <a:pt x="7620" y="642619"/>
                  </a:lnTo>
                  <a:close/>
                </a:path>
                <a:path w="7620" h="657860">
                  <a:moveTo>
                    <a:pt x="7620" y="640079"/>
                  </a:moveTo>
                  <a:lnTo>
                    <a:pt x="0" y="640079"/>
                  </a:lnTo>
                  <a:lnTo>
                    <a:pt x="0" y="641349"/>
                  </a:lnTo>
                  <a:lnTo>
                    <a:pt x="7620" y="641349"/>
                  </a:lnTo>
                  <a:lnTo>
                    <a:pt x="7620" y="640079"/>
                  </a:lnTo>
                  <a:close/>
                </a:path>
                <a:path w="7620" h="657860">
                  <a:moveTo>
                    <a:pt x="7620" y="636269"/>
                  </a:moveTo>
                  <a:lnTo>
                    <a:pt x="0" y="636269"/>
                  </a:lnTo>
                  <a:lnTo>
                    <a:pt x="0" y="638809"/>
                  </a:lnTo>
                  <a:lnTo>
                    <a:pt x="7620" y="638809"/>
                  </a:lnTo>
                  <a:lnTo>
                    <a:pt x="7620" y="636269"/>
                  </a:lnTo>
                  <a:close/>
                </a:path>
                <a:path w="7620" h="657860">
                  <a:moveTo>
                    <a:pt x="7620" y="633729"/>
                  </a:moveTo>
                  <a:lnTo>
                    <a:pt x="0" y="633729"/>
                  </a:lnTo>
                  <a:lnTo>
                    <a:pt x="0" y="634999"/>
                  </a:lnTo>
                  <a:lnTo>
                    <a:pt x="7620" y="634999"/>
                  </a:lnTo>
                  <a:lnTo>
                    <a:pt x="7620" y="633729"/>
                  </a:lnTo>
                  <a:close/>
                </a:path>
                <a:path w="7620" h="657860">
                  <a:moveTo>
                    <a:pt x="7620" y="629919"/>
                  </a:moveTo>
                  <a:lnTo>
                    <a:pt x="0" y="629919"/>
                  </a:lnTo>
                  <a:lnTo>
                    <a:pt x="0" y="632459"/>
                  </a:lnTo>
                  <a:lnTo>
                    <a:pt x="7620" y="632459"/>
                  </a:lnTo>
                  <a:lnTo>
                    <a:pt x="7620" y="629919"/>
                  </a:lnTo>
                  <a:close/>
                </a:path>
                <a:path w="7620" h="657860">
                  <a:moveTo>
                    <a:pt x="7620" y="627379"/>
                  </a:moveTo>
                  <a:lnTo>
                    <a:pt x="0" y="627379"/>
                  </a:lnTo>
                  <a:lnTo>
                    <a:pt x="0" y="628649"/>
                  </a:lnTo>
                  <a:lnTo>
                    <a:pt x="7620" y="628649"/>
                  </a:lnTo>
                  <a:lnTo>
                    <a:pt x="7620" y="627379"/>
                  </a:lnTo>
                  <a:close/>
                </a:path>
                <a:path w="7620" h="657860">
                  <a:moveTo>
                    <a:pt x="7620" y="622299"/>
                  </a:moveTo>
                  <a:lnTo>
                    <a:pt x="0" y="622299"/>
                  </a:lnTo>
                  <a:lnTo>
                    <a:pt x="0" y="626109"/>
                  </a:lnTo>
                  <a:lnTo>
                    <a:pt x="7620" y="626109"/>
                  </a:lnTo>
                  <a:lnTo>
                    <a:pt x="7620" y="622299"/>
                  </a:lnTo>
                  <a:close/>
                </a:path>
                <a:path w="7620" h="657860">
                  <a:moveTo>
                    <a:pt x="7620" y="615949"/>
                  </a:moveTo>
                  <a:lnTo>
                    <a:pt x="0" y="615949"/>
                  </a:lnTo>
                  <a:lnTo>
                    <a:pt x="0" y="621029"/>
                  </a:lnTo>
                  <a:lnTo>
                    <a:pt x="7620" y="621029"/>
                  </a:lnTo>
                  <a:lnTo>
                    <a:pt x="7620" y="615949"/>
                  </a:lnTo>
                  <a:close/>
                </a:path>
                <a:path w="7620" h="657860">
                  <a:moveTo>
                    <a:pt x="7620" y="609599"/>
                  </a:moveTo>
                  <a:lnTo>
                    <a:pt x="0" y="609599"/>
                  </a:lnTo>
                  <a:lnTo>
                    <a:pt x="0" y="614680"/>
                  </a:lnTo>
                  <a:lnTo>
                    <a:pt x="7620" y="614680"/>
                  </a:lnTo>
                  <a:lnTo>
                    <a:pt x="7620" y="609599"/>
                  </a:lnTo>
                  <a:close/>
                </a:path>
                <a:path w="7620" h="657860">
                  <a:moveTo>
                    <a:pt x="7620" y="603249"/>
                  </a:moveTo>
                  <a:lnTo>
                    <a:pt x="0" y="603249"/>
                  </a:lnTo>
                  <a:lnTo>
                    <a:pt x="0" y="608330"/>
                  </a:lnTo>
                  <a:lnTo>
                    <a:pt x="7620" y="608330"/>
                  </a:lnTo>
                  <a:lnTo>
                    <a:pt x="7620" y="603249"/>
                  </a:lnTo>
                  <a:close/>
                </a:path>
                <a:path w="7620" h="657860">
                  <a:moveTo>
                    <a:pt x="7620" y="596899"/>
                  </a:moveTo>
                  <a:lnTo>
                    <a:pt x="0" y="596899"/>
                  </a:lnTo>
                  <a:lnTo>
                    <a:pt x="0" y="601979"/>
                  </a:lnTo>
                  <a:lnTo>
                    <a:pt x="7620" y="601979"/>
                  </a:lnTo>
                  <a:lnTo>
                    <a:pt x="7620" y="596899"/>
                  </a:lnTo>
                  <a:close/>
                </a:path>
                <a:path w="7620" h="657860">
                  <a:moveTo>
                    <a:pt x="7620" y="590549"/>
                  </a:moveTo>
                  <a:lnTo>
                    <a:pt x="0" y="590549"/>
                  </a:lnTo>
                  <a:lnTo>
                    <a:pt x="0" y="595629"/>
                  </a:lnTo>
                  <a:lnTo>
                    <a:pt x="7620" y="595629"/>
                  </a:lnTo>
                  <a:lnTo>
                    <a:pt x="7620" y="590549"/>
                  </a:lnTo>
                  <a:close/>
                </a:path>
                <a:path w="7620" h="657860">
                  <a:moveTo>
                    <a:pt x="7620" y="584199"/>
                  </a:moveTo>
                  <a:lnTo>
                    <a:pt x="0" y="584199"/>
                  </a:lnTo>
                  <a:lnTo>
                    <a:pt x="0" y="589279"/>
                  </a:lnTo>
                  <a:lnTo>
                    <a:pt x="7620" y="589279"/>
                  </a:lnTo>
                  <a:lnTo>
                    <a:pt x="7620" y="584199"/>
                  </a:lnTo>
                  <a:close/>
                </a:path>
                <a:path w="7620" h="657860">
                  <a:moveTo>
                    <a:pt x="7620" y="577849"/>
                  </a:moveTo>
                  <a:lnTo>
                    <a:pt x="0" y="577849"/>
                  </a:lnTo>
                  <a:lnTo>
                    <a:pt x="0" y="582929"/>
                  </a:lnTo>
                  <a:lnTo>
                    <a:pt x="7620" y="582929"/>
                  </a:lnTo>
                  <a:lnTo>
                    <a:pt x="7620" y="577849"/>
                  </a:lnTo>
                  <a:close/>
                </a:path>
                <a:path w="7620" h="657860">
                  <a:moveTo>
                    <a:pt x="7620" y="571499"/>
                  </a:moveTo>
                  <a:lnTo>
                    <a:pt x="0" y="571499"/>
                  </a:lnTo>
                  <a:lnTo>
                    <a:pt x="0" y="576579"/>
                  </a:lnTo>
                  <a:lnTo>
                    <a:pt x="7620" y="576579"/>
                  </a:lnTo>
                  <a:lnTo>
                    <a:pt x="7620" y="571499"/>
                  </a:lnTo>
                  <a:close/>
                </a:path>
                <a:path w="7620" h="657860">
                  <a:moveTo>
                    <a:pt x="7620" y="563879"/>
                  </a:moveTo>
                  <a:lnTo>
                    <a:pt x="0" y="563879"/>
                  </a:lnTo>
                  <a:lnTo>
                    <a:pt x="0" y="570229"/>
                  </a:lnTo>
                  <a:lnTo>
                    <a:pt x="7620" y="570229"/>
                  </a:lnTo>
                  <a:lnTo>
                    <a:pt x="7620" y="563879"/>
                  </a:lnTo>
                  <a:close/>
                </a:path>
                <a:path w="7620" h="657860">
                  <a:moveTo>
                    <a:pt x="7620" y="558799"/>
                  </a:moveTo>
                  <a:lnTo>
                    <a:pt x="0" y="558799"/>
                  </a:lnTo>
                  <a:lnTo>
                    <a:pt x="0" y="562609"/>
                  </a:lnTo>
                  <a:lnTo>
                    <a:pt x="7620" y="562609"/>
                  </a:lnTo>
                  <a:lnTo>
                    <a:pt x="7620" y="558799"/>
                  </a:lnTo>
                  <a:close/>
                </a:path>
                <a:path w="7620" h="657860">
                  <a:moveTo>
                    <a:pt x="7620" y="552449"/>
                  </a:moveTo>
                  <a:lnTo>
                    <a:pt x="0" y="552449"/>
                  </a:lnTo>
                  <a:lnTo>
                    <a:pt x="0" y="557529"/>
                  </a:lnTo>
                  <a:lnTo>
                    <a:pt x="7620" y="557529"/>
                  </a:lnTo>
                  <a:lnTo>
                    <a:pt x="7620" y="552449"/>
                  </a:lnTo>
                  <a:close/>
                </a:path>
                <a:path w="7620" h="657860">
                  <a:moveTo>
                    <a:pt x="7620" y="546099"/>
                  </a:moveTo>
                  <a:lnTo>
                    <a:pt x="0" y="546099"/>
                  </a:lnTo>
                  <a:lnTo>
                    <a:pt x="0" y="551180"/>
                  </a:lnTo>
                  <a:lnTo>
                    <a:pt x="7620" y="551180"/>
                  </a:lnTo>
                  <a:lnTo>
                    <a:pt x="7620" y="546099"/>
                  </a:lnTo>
                  <a:close/>
                </a:path>
                <a:path w="7620" h="657860">
                  <a:moveTo>
                    <a:pt x="7620" y="539749"/>
                  </a:moveTo>
                  <a:lnTo>
                    <a:pt x="0" y="539749"/>
                  </a:lnTo>
                  <a:lnTo>
                    <a:pt x="0" y="544829"/>
                  </a:lnTo>
                  <a:lnTo>
                    <a:pt x="7620" y="544829"/>
                  </a:lnTo>
                  <a:lnTo>
                    <a:pt x="7620" y="539749"/>
                  </a:lnTo>
                  <a:close/>
                </a:path>
                <a:path w="7620" h="657860">
                  <a:moveTo>
                    <a:pt x="7620" y="533399"/>
                  </a:moveTo>
                  <a:lnTo>
                    <a:pt x="0" y="533399"/>
                  </a:lnTo>
                  <a:lnTo>
                    <a:pt x="0" y="538480"/>
                  </a:lnTo>
                  <a:lnTo>
                    <a:pt x="7620" y="538480"/>
                  </a:lnTo>
                  <a:lnTo>
                    <a:pt x="7620" y="533399"/>
                  </a:lnTo>
                  <a:close/>
                </a:path>
                <a:path w="7620" h="657860">
                  <a:moveTo>
                    <a:pt x="7620" y="527049"/>
                  </a:moveTo>
                  <a:lnTo>
                    <a:pt x="0" y="527049"/>
                  </a:lnTo>
                  <a:lnTo>
                    <a:pt x="0" y="532129"/>
                  </a:lnTo>
                  <a:lnTo>
                    <a:pt x="7620" y="532129"/>
                  </a:lnTo>
                  <a:lnTo>
                    <a:pt x="7620" y="527049"/>
                  </a:lnTo>
                  <a:close/>
                </a:path>
                <a:path w="7620" h="657860">
                  <a:moveTo>
                    <a:pt x="7620" y="520699"/>
                  </a:moveTo>
                  <a:lnTo>
                    <a:pt x="0" y="520699"/>
                  </a:lnTo>
                  <a:lnTo>
                    <a:pt x="0" y="525779"/>
                  </a:lnTo>
                  <a:lnTo>
                    <a:pt x="7620" y="525779"/>
                  </a:lnTo>
                  <a:lnTo>
                    <a:pt x="7620" y="520699"/>
                  </a:lnTo>
                  <a:close/>
                </a:path>
                <a:path w="7620" h="657860">
                  <a:moveTo>
                    <a:pt x="7620" y="514349"/>
                  </a:moveTo>
                  <a:lnTo>
                    <a:pt x="0" y="514349"/>
                  </a:lnTo>
                  <a:lnTo>
                    <a:pt x="0" y="519430"/>
                  </a:lnTo>
                  <a:lnTo>
                    <a:pt x="7620" y="519430"/>
                  </a:lnTo>
                  <a:lnTo>
                    <a:pt x="7620" y="514349"/>
                  </a:lnTo>
                  <a:close/>
                </a:path>
                <a:path w="7620" h="657860">
                  <a:moveTo>
                    <a:pt x="7620" y="507999"/>
                  </a:moveTo>
                  <a:lnTo>
                    <a:pt x="0" y="507999"/>
                  </a:lnTo>
                  <a:lnTo>
                    <a:pt x="0" y="513079"/>
                  </a:lnTo>
                  <a:lnTo>
                    <a:pt x="7620" y="513079"/>
                  </a:lnTo>
                  <a:lnTo>
                    <a:pt x="7620" y="507999"/>
                  </a:lnTo>
                  <a:close/>
                </a:path>
                <a:path w="7620" h="657860">
                  <a:moveTo>
                    <a:pt x="7620" y="501649"/>
                  </a:moveTo>
                  <a:lnTo>
                    <a:pt x="0" y="501649"/>
                  </a:lnTo>
                  <a:lnTo>
                    <a:pt x="0" y="506729"/>
                  </a:lnTo>
                  <a:lnTo>
                    <a:pt x="7620" y="506729"/>
                  </a:lnTo>
                  <a:lnTo>
                    <a:pt x="7620" y="501649"/>
                  </a:lnTo>
                  <a:close/>
                </a:path>
                <a:path w="7620" h="657860">
                  <a:moveTo>
                    <a:pt x="7620" y="495299"/>
                  </a:moveTo>
                  <a:lnTo>
                    <a:pt x="0" y="495299"/>
                  </a:lnTo>
                  <a:lnTo>
                    <a:pt x="0" y="500379"/>
                  </a:lnTo>
                  <a:lnTo>
                    <a:pt x="7620" y="500379"/>
                  </a:lnTo>
                  <a:lnTo>
                    <a:pt x="7620" y="495299"/>
                  </a:lnTo>
                  <a:close/>
                </a:path>
                <a:path w="7620" h="657860">
                  <a:moveTo>
                    <a:pt x="7620" y="488949"/>
                  </a:moveTo>
                  <a:lnTo>
                    <a:pt x="0" y="488949"/>
                  </a:lnTo>
                  <a:lnTo>
                    <a:pt x="0" y="494029"/>
                  </a:lnTo>
                  <a:lnTo>
                    <a:pt x="7620" y="494029"/>
                  </a:lnTo>
                  <a:lnTo>
                    <a:pt x="7620" y="488949"/>
                  </a:lnTo>
                  <a:close/>
                </a:path>
                <a:path w="7620" h="657860">
                  <a:moveTo>
                    <a:pt x="7620" y="482599"/>
                  </a:moveTo>
                  <a:lnTo>
                    <a:pt x="0" y="482599"/>
                  </a:lnTo>
                  <a:lnTo>
                    <a:pt x="0" y="487680"/>
                  </a:lnTo>
                  <a:lnTo>
                    <a:pt x="7620" y="487680"/>
                  </a:lnTo>
                  <a:lnTo>
                    <a:pt x="7620" y="482599"/>
                  </a:lnTo>
                  <a:close/>
                </a:path>
                <a:path w="7620" h="657860">
                  <a:moveTo>
                    <a:pt x="7620" y="476249"/>
                  </a:moveTo>
                  <a:lnTo>
                    <a:pt x="0" y="476249"/>
                  </a:lnTo>
                  <a:lnTo>
                    <a:pt x="0" y="481329"/>
                  </a:lnTo>
                  <a:lnTo>
                    <a:pt x="7620" y="481329"/>
                  </a:lnTo>
                  <a:lnTo>
                    <a:pt x="7620" y="476249"/>
                  </a:lnTo>
                  <a:close/>
                </a:path>
                <a:path w="7620" h="657860">
                  <a:moveTo>
                    <a:pt x="7620" y="469899"/>
                  </a:moveTo>
                  <a:lnTo>
                    <a:pt x="0" y="469899"/>
                  </a:lnTo>
                  <a:lnTo>
                    <a:pt x="0" y="474979"/>
                  </a:lnTo>
                  <a:lnTo>
                    <a:pt x="7620" y="474979"/>
                  </a:lnTo>
                  <a:lnTo>
                    <a:pt x="7620" y="469899"/>
                  </a:lnTo>
                  <a:close/>
                </a:path>
                <a:path w="7620" h="657860">
                  <a:moveTo>
                    <a:pt x="7620" y="463549"/>
                  </a:moveTo>
                  <a:lnTo>
                    <a:pt x="0" y="463549"/>
                  </a:lnTo>
                  <a:lnTo>
                    <a:pt x="0" y="468629"/>
                  </a:lnTo>
                  <a:lnTo>
                    <a:pt x="7620" y="468629"/>
                  </a:lnTo>
                  <a:lnTo>
                    <a:pt x="7620" y="463549"/>
                  </a:lnTo>
                  <a:close/>
                </a:path>
                <a:path w="7620" h="657860">
                  <a:moveTo>
                    <a:pt x="7620" y="457199"/>
                  </a:moveTo>
                  <a:lnTo>
                    <a:pt x="0" y="457199"/>
                  </a:lnTo>
                  <a:lnTo>
                    <a:pt x="0" y="462279"/>
                  </a:lnTo>
                  <a:lnTo>
                    <a:pt x="7620" y="462279"/>
                  </a:lnTo>
                  <a:lnTo>
                    <a:pt x="7620" y="457199"/>
                  </a:lnTo>
                  <a:close/>
                </a:path>
                <a:path w="7620" h="657860">
                  <a:moveTo>
                    <a:pt x="7620" y="450849"/>
                  </a:moveTo>
                  <a:lnTo>
                    <a:pt x="0" y="450849"/>
                  </a:lnTo>
                  <a:lnTo>
                    <a:pt x="0" y="455929"/>
                  </a:lnTo>
                  <a:lnTo>
                    <a:pt x="7620" y="455929"/>
                  </a:lnTo>
                  <a:lnTo>
                    <a:pt x="7620" y="450849"/>
                  </a:lnTo>
                  <a:close/>
                </a:path>
                <a:path w="7620" h="657860">
                  <a:moveTo>
                    <a:pt x="7620" y="444499"/>
                  </a:moveTo>
                  <a:lnTo>
                    <a:pt x="0" y="444499"/>
                  </a:lnTo>
                  <a:lnTo>
                    <a:pt x="0" y="449580"/>
                  </a:lnTo>
                  <a:lnTo>
                    <a:pt x="7620" y="449580"/>
                  </a:lnTo>
                  <a:lnTo>
                    <a:pt x="7620" y="444499"/>
                  </a:lnTo>
                  <a:close/>
                </a:path>
                <a:path w="7620" h="657860">
                  <a:moveTo>
                    <a:pt x="7620" y="438149"/>
                  </a:moveTo>
                  <a:lnTo>
                    <a:pt x="0" y="438149"/>
                  </a:lnTo>
                  <a:lnTo>
                    <a:pt x="0" y="443229"/>
                  </a:lnTo>
                  <a:lnTo>
                    <a:pt x="7620" y="443229"/>
                  </a:lnTo>
                  <a:lnTo>
                    <a:pt x="7620" y="438149"/>
                  </a:lnTo>
                  <a:close/>
                </a:path>
                <a:path w="7620" h="657860">
                  <a:moveTo>
                    <a:pt x="7620" y="431799"/>
                  </a:moveTo>
                  <a:lnTo>
                    <a:pt x="0" y="431799"/>
                  </a:lnTo>
                  <a:lnTo>
                    <a:pt x="0" y="436879"/>
                  </a:lnTo>
                  <a:lnTo>
                    <a:pt x="7620" y="436879"/>
                  </a:lnTo>
                  <a:lnTo>
                    <a:pt x="7620" y="431799"/>
                  </a:lnTo>
                  <a:close/>
                </a:path>
                <a:path w="7620" h="657860">
                  <a:moveTo>
                    <a:pt x="7620" y="425449"/>
                  </a:moveTo>
                  <a:lnTo>
                    <a:pt x="0" y="425449"/>
                  </a:lnTo>
                  <a:lnTo>
                    <a:pt x="0" y="430529"/>
                  </a:lnTo>
                  <a:lnTo>
                    <a:pt x="7620" y="430529"/>
                  </a:lnTo>
                  <a:lnTo>
                    <a:pt x="7620" y="425449"/>
                  </a:lnTo>
                  <a:close/>
                </a:path>
                <a:path w="7620" h="657860">
                  <a:moveTo>
                    <a:pt x="7620" y="419099"/>
                  </a:moveTo>
                  <a:lnTo>
                    <a:pt x="0" y="419099"/>
                  </a:lnTo>
                  <a:lnTo>
                    <a:pt x="0" y="424179"/>
                  </a:lnTo>
                  <a:lnTo>
                    <a:pt x="7620" y="424179"/>
                  </a:lnTo>
                  <a:lnTo>
                    <a:pt x="7620" y="419099"/>
                  </a:lnTo>
                  <a:close/>
                </a:path>
                <a:path w="7620" h="657860">
                  <a:moveTo>
                    <a:pt x="7620" y="412749"/>
                  </a:moveTo>
                  <a:lnTo>
                    <a:pt x="0" y="412749"/>
                  </a:lnTo>
                  <a:lnTo>
                    <a:pt x="0" y="417829"/>
                  </a:lnTo>
                  <a:lnTo>
                    <a:pt x="7620" y="417829"/>
                  </a:lnTo>
                  <a:lnTo>
                    <a:pt x="7620" y="412749"/>
                  </a:lnTo>
                  <a:close/>
                </a:path>
                <a:path w="7620" h="657860">
                  <a:moveTo>
                    <a:pt x="7620" y="406399"/>
                  </a:moveTo>
                  <a:lnTo>
                    <a:pt x="0" y="406399"/>
                  </a:lnTo>
                  <a:lnTo>
                    <a:pt x="0" y="411479"/>
                  </a:lnTo>
                  <a:lnTo>
                    <a:pt x="7620" y="411479"/>
                  </a:lnTo>
                  <a:lnTo>
                    <a:pt x="7620" y="406399"/>
                  </a:lnTo>
                  <a:close/>
                </a:path>
                <a:path w="7620" h="657860">
                  <a:moveTo>
                    <a:pt x="7620" y="400049"/>
                  </a:moveTo>
                  <a:lnTo>
                    <a:pt x="0" y="400049"/>
                  </a:lnTo>
                  <a:lnTo>
                    <a:pt x="0" y="405129"/>
                  </a:lnTo>
                  <a:lnTo>
                    <a:pt x="7620" y="405129"/>
                  </a:lnTo>
                  <a:lnTo>
                    <a:pt x="7620" y="400049"/>
                  </a:lnTo>
                  <a:close/>
                </a:path>
                <a:path w="7620" h="657860">
                  <a:moveTo>
                    <a:pt x="7620" y="393699"/>
                  </a:moveTo>
                  <a:lnTo>
                    <a:pt x="0" y="393699"/>
                  </a:lnTo>
                  <a:lnTo>
                    <a:pt x="0" y="398779"/>
                  </a:lnTo>
                  <a:lnTo>
                    <a:pt x="7620" y="398779"/>
                  </a:lnTo>
                  <a:lnTo>
                    <a:pt x="7620" y="393699"/>
                  </a:lnTo>
                  <a:close/>
                </a:path>
                <a:path w="7620" h="657860">
                  <a:moveTo>
                    <a:pt x="7620" y="387349"/>
                  </a:moveTo>
                  <a:lnTo>
                    <a:pt x="0" y="387349"/>
                  </a:lnTo>
                  <a:lnTo>
                    <a:pt x="0" y="392429"/>
                  </a:lnTo>
                  <a:lnTo>
                    <a:pt x="7620" y="392429"/>
                  </a:lnTo>
                  <a:lnTo>
                    <a:pt x="7620" y="387349"/>
                  </a:lnTo>
                  <a:close/>
                </a:path>
                <a:path w="7620" h="657860">
                  <a:moveTo>
                    <a:pt x="7620" y="380999"/>
                  </a:moveTo>
                  <a:lnTo>
                    <a:pt x="0" y="380999"/>
                  </a:lnTo>
                  <a:lnTo>
                    <a:pt x="0" y="386079"/>
                  </a:lnTo>
                  <a:lnTo>
                    <a:pt x="7620" y="386079"/>
                  </a:lnTo>
                  <a:lnTo>
                    <a:pt x="7620" y="380999"/>
                  </a:lnTo>
                  <a:close/>
                </a:path>
                <a:path w="7620" h="657860">
                  <a:moveTo>
                    <a:pt x="7620" y="374649"/>
                  </a:moveTo>
                  <a:lnTo>
                    <a:pt x="0" y="374649"/>
                  </a:lnTo>
                  <a:lnTo>
                    <a:pt x="0" y="379729"/>
                  </a:lnTo>
                  <a:lnTo>
                    <a:pt x="7620" y="379729"/>
                  </a:lnTo>
                  <a:lnTo>
                    <a:pt x="7620" y="374649"/>
                  </a:lnTo>
                  <a:close/>
                </a:path>
                <a:path w="7620" h="657860">
                  <a:moveTo>
                    <a:pt x="7620" y="368299"/>
                  </a:moveTo>
                  <a:lnTo>
                    <a:pt x="0" y="368299"/>
                  </a:lnTo>
                  <a:lnTo>
                    <a:pt x="0" y="373379"/>
                  </a:lnTo>
                  <a:lnTo>
                    <a:pt x="7620" y="373379"/>
                  </a:lnTo>
                  <a:lnTo>
                    <a:pt x="7620" y="368299"/>
                  </a:lnTo>
                  <a:close/>
                </a:path>
                <a:path w="7620" h="657860">
                  <a:moveTo>
                    <a:pt x="7620" y="361949"/>
                  </a:moveTo>
                  <a:lnTo>
                    <a:pt x="0" y="361949"/>
                  </a:lnTo>
                  <a:lnTo>
                    <a:pt x="0" y="367029"/>
                  </a:lnTo>
                  <a:lnTo>
                    <a:pt x="7620" y="367029"/>
                  </a:lnTo>
                  <a:lnTo>
                    <a:pt x="7620" y="361949"/>
                  </a:lnTo>
                  <a:close/>
                </a:path>
                <a:path w="7620" h="657860">
                  <a:moveTo>
                    <a:pt x="7620" y="355599"/>
                  </a:moveTo>
                  <a:lnTo>
                    <a:pt x="0" y="355599"/>
                  </a:lnTo>
                  <a:lnTo>
                    <a:pt x="0" y="360679"/>
                  </a:lnTo>
                  <a:lnTo>
                    <a:pt x="7620" y="360679"/>
                  </a:lnTo>
                  <a:lnTo>
                    <a:pt x="7620" y="355599"/>
                  </a:lnTo>
                  <a:close/>
                </a:path>
                <a:path w="7620" h="657860">
                  <a:moveTo>
                    <a:pt x="7620" y="349249"/>
                  </a:moveTo>
                  <a:lnTo>
                    <a:pt x="0" y="349249"/>
                  </a:lnTo>
                  <a:lnTo>
                    <a:pt x="0" y="354329"/>
                  </a:lnTo>
                  <a:lnTo>
                    <a:pt x="7620" y="354329"/>
                  </a:lnTo>
                  <a:lnTo>
                    <a:pt x="7620" y="349249"/>
                  </a:lnTo>
                  <a:close/>
                </a:path>
                <a:path w="7620" h="657860">
                  <a:moveTo>
                    <a:pt x="7620" y="342899"/>
                  </a:moveTo>
                  <a:lnTo>
                    <a:pt x="0" y="342899"/>
                  </a:lnTo>
                  <a:lnTo>
                    <a:pt x="0" y="347979"/>
                  </a:lnTo>
                  <a:lnTo>
                    <a:pt x="7620" y="347979"/>
                  </a:lnTo>
                  <a:lnTo>
                    <a:pt x="7620" y="342899"/>
                  </a:lnTo>
                  <a:close/>
                </a:path>
                <a:path w="7620" h="657860">
                  <a:moveTo>
                    <a:pt x="7620" y="336549"/>
                  </a:moveTo>
                  <a:lnTo>
                    <a:pt x="0" y="336549"/>
                  </a:lnTo>
                  <a:lnTo>
                    <a:pt x="0" y="341629"/>
                  </a:lnTo>
                  <a:lnTo>
                    <a:pt x="7620" y="341629"/>
                  </a:lnTo>
                  <a:lnTo>
                    <a:pt x="7620" y="336549"/>
                  </a:lnTo>
                  <a:close/>
                </a:path>
                <a:path w="7620" h="657860">
                  <a:moveTo>
                    <a:pt x="7620" y="330199"/>
                  </a:moveTo>
                  <a:lnTo>
                    <a:pt x="0" y="330199"/>
                  </a:lnTo>
                  <a:lnTo>
                    <a:pt x="0" y="335279"/>
                  </a:lnTo>
                  <a:lnTo>
                    <a:pt x="7620" y="335279"/>
                  </a:lnTo>
                  <a:lnTo>
                    <a:pt x="7620" y="330199"/>
                  </a:lnTo>
                  <a:close/>
                </a:path>
                <a:path w="7620" h="657860">
                  <a:moveTo>
                    <a:pt x="7620" y="323849"/>
                  </a:moveTo>
                  <a:lnTo>
                    <a:pt x="0" y="323849"/>
                  </a:lnTo>
                  <a:lnTo>
                    <a:pt x="0" y="328930"/>
                  </a:lnTo>
                  <a:lnTo>
                    <a:pt x="7620" y="328930"/>
                  </a:lnTo>
                  <a:lnTo>
                    <a:pt x="7620" y="323849"/>
                  </a:lnTo>
                  <a:close/>
                </a:path>
                <a:path w="7620" h="657860">
                  <a:moveTo>
                    <a:pt x="7620" y="317499"/>
                  </a:moveTo>
                  <a:lnTo>
                    <a:pt x="0" y="317499"/>
                  </a:lnTo>
                  <a:lnTo>
                    <a:pt x="0" y="322579"/>
                  </a:lnTo>
                  <a:lnTo>
                    <a:pt x="7620" y="322579"/>
                  </a:lnTo>
                  <a:lnTo>
                    <a:pt x="7620" y="317499"/>
                  </a:lnTo>
                  <a:close/>
                </a:path>
                <a:path w="7620" h="657860">
                  <a:moveTo>
                    <a:pt x="7620" y="311149"/>
                  </a:moveTo>
                  <a:lnTo>
                    <a:pt x="0" y="311149"/>
                  </a:lnTo>
                  <a:lnTo>
                    <a:pt x="0" y="316229"/>
                  </a:lnTo>
                  <a:lnTo>
                    <a:pt x="7620" y="316229"/>
                  </a:lnTo>
                  <a:lnTo>
                    <a:pt x="7620" y="311149"/>
                  </a:lnTo>
                  <a:close/>
                </a:path>
                <a:path w="7620" h="657860">
                  <a:moveTo>
                    <a:pt x="7620" y="304799"/>
                  </a:moveTo>
                  <a:lnTo>
                    <a:pt x="0" y="304799"/>
                  </a:lnTo>
                  <a:lnTo>
                    <a:pt x="0" y="309879"/>
                  </a:lnTo>
                  <a:lnTo>
                    <a:pt x="7620" y="309879"/>
                  </a:lnTo>
                  <a:lnTo>
                    <a:pt x="7620" y="304799"/>
                  </a:lnTo>
                  <a:close/>
                </a:path>
                <a:path w="7620" h="657860">
                  <a:moveTo>
                    <a:pt x="7620" y="298449"/>
                  </a:moveTo>
                  <a:lnTo>
                    <a:pt x="0" y="298449"/>
                  </a:lnTo>
                  <a:lnTo>
                    <a:pt x="0" y="303529"/>
                  </a:lnTo>
                  <a:lnTo>
                    <a:pt x="7620" y="303529"/>
                  </a:lnTo>
                  <a:lnTo>
                    <a:pt x="7620" y="298449"/>
                  </a:lnTo>
                  <a:close/>
                </a:path>
                <a:path w="7620" h="657860">
                  <a:moveTo>
                    <a:pt x="7620" y="292099"/>
                  </a:moveTo>
                  <a:lnTo>
                    <a:pt x="0" y="292099"/>
                  </a:lnTo>
                  <a:lnTo>
                    <a:pt x="0" y="297179"/>
                  </a:lnTo>
                  <a:lnTo>
                    <a:pt x="7620" y="297179"/>
                  </a:lnTo>
                  <a:lnTo>
                    <a:pt x="7620" y="292099"/>
                  </a:lnTo>
                  <a:close/>
                </a:path>
                <a:path w="7620" h="657860">
                  <a:moveTo>
                    <a:pt x="7620" y="285749"/>
                  </a:moveTo>
                  <a:lnTo>
                    <a:pt x="0" y="285749"/>
                  </a:lnTo>
                  <a:lnTo>
                    <a:pt x="0" y="290829"/>
                  </a:lnTo>
                  <a:lnTo>
                    <a:pt x="7620" y="290829"/>
                  </a:lnTo>
                  <a:lnTo>
                    <a:pt x="7620" y="285749"/>
                  </a:lnTo>
                  <a:close/>
                </a:path>
                <a:path w="7620" h="657860">
                  <a:moveTo>
                    <a:pt x="2539" y="259079"/>
                  </a:moveTo>
                  <a:lnTo>
                    <a:pt x="0" y="259079"/>
                  </a:lnTo>
                  <a:lnTo>
                    <a:pt x="0" y="284479"/>
                  </a:lnTo>
                  <a:lnTo>
                    <a:pt x="7620" y="284479"/>
                  </a:lnTo>
                  <a:lnTo>
                    <a:pt x="7620" y="261619"/>
                  </a:lnTo>
                  <a:lnTo>
                    <a:pt x="5079" y="261619"/>
                  </a:lnTo>
                  <a:lnTo>
                    <a:pt x="5079" y="260349"/>
                  </a:lnTo>
                  <a:lnTo>
                    <a:pt x="2539" y="260349"/>
                  </a:lnTo>
                  <a:lnTo>
                    <a:pt x="2539" y="259079"/>
                  </a:lnTo>
                  <a:close/>
                </a:path>
              </a:pathLst>
            </a:custGeom>
            <a:solidFill>
              <a:srgbClr val="7700EF"/>
            </a:solidFill>
          </p:spPr>
          <p:txBody>
            <a:bodyPr bIns="0" lIns="0" rIns="0" rtlCol="0" tIns="0" wrap="square"/>
            <a:p/>
          </p:txBody>
        </p:sp>
        <p:sp>
          <p:nvSpPr>
            <p:cNvPr id="1051149" name="object 2466"/>
            <p:cNvSpPr/>
            <p:nvPr/>
          </p:nvSpPr>
          <p:spPr>
            <a:xfrm>
              <a:off x="7468869" y="5822950"/>
              <a:ext cx="6350" cy="665480"/>
            </a:xfrm>
            <a:custGeom>
              <a:avLst/>
              <a:ahLst/>
              <a:rect l="l" t="t" r="r" b="b"/>
              <a:pathLst>
                <a:path w="6350" h="665479">
                  <a:moveTo>
                    <a:pt x="1269" y="0"/>
                  </a:moveTo>
                  <a:lnTo>
                    <a:pt x="0" y="0"/>
                  </a:lnTo>
                  <a:lnTo>
                    <a:pt x="0" y="1269"/>
                  </a:lnTo>
                  <a:lnTo>
                    <a:pt x="1269" y="1269"/>
                  </a:lnTo>
                  <a:lnTo>
                    <a:pt x="1269" y="0"/>
                  </a:lnTo>
                  <a:close/>
                </a:path>
                <a:path w="6350" h="665479">
                  <a:moveTo>
                    <a:pt x="3810" y="1270"/>
                  </a:moveTo>
                  <a:lnTo>
                    <a:pt x="0" y="1270"/>
                  </a:lnTo>
                  <a:lnTo>
                    <a:pt x="0" y="10159"/>
                  </a:lnTo>
                  <a:lnTo>
                    <a:pt x="6350" y="10159"/>
                  </a:lnTo>
                  <a:lnTo>
                    <a:pt x="6350" y="2540"/>
                  </a:lnTo>
                  <a:lnTo>
                    <a:pt x="3810" y="2540"/>
                  </a:lnTo>
                  <a:lnTo>
                    <a:pt x="3810" y="1270"/>
                  </a:lnTo>
                  <a:close/>
                </a:path>
                <a:path w="6350" h="665479">
                  <a:moveTo>
                    <a:pt x="6350" y="10160"/>
                  </a:moveTo>
                  <a:lnTo>
                    <a:pt x="0" y="10160"/>
                  </a:lnTo>
                  <a:lnTo>
                    <a:pt x="0" y="13969"/>
                  </a:lnTo>
                  <a:lnTo>
                    <a:pt x="6350" y="13969"/>
                  </a:lnTo>
                  <a:lnTo>
                    <a:pt x="6350" y="10160"/>
                  </a:lnTo>
                  <a:close/>
                </a:path>
                <a:path w="6350" h="665479">
                  <a:moveTo>
                    <a:pt x="6350" y="13970"/>
                  </a:moveTo>
                  <a:lnTo>
                    <a:pt x="0" y="13970"/>
                  </a:lnTo>
                  <a:lnTo>
                    <a:pt x="0" y="16509"/>
                  </a:lnTo>
                  <a:lnTo>
                    <a:pt x="6350" y="16509"/>
                  </a:lnTo>
                  <a:lnTo>
                    <a:pt x="6350" y="13970"/>
                  </a:lnTo>
                  <a:close/>
                </a:path>
                <a:path w="6350" h="665479">
                  <a:moveTo>
                    <a:pt x="6350" y="16510"/>
                  </a:moveTo>
                  <a:lnTo>
                    <a:pt x="0" y="16510"/>
                  </a:lnTo>
                  <a:lnTo>
                    <a:pt x="0" y="20319"/>
                  </a:lnTo>
                  <a:lnTo>
                    <a:pt x="6350" y="20319"/>
                  </a:lnTo>
                  <a:lnTo>
                    <a:pt x="6350" y="16510"/>
                  </a:lnTo>
                  <a:close/>
                </a:path>
                <a:path w="6350" h="665479">
                  <a:moveTo>
                    <a:pt x="6350" y="20320"/>
                  </a:moveTo>
                  <a:lnTo>
                    <a:pt x="0" y="20320"/>
                  </a:lnTo>
                  <a:lnTo>
                    <a:pt x="0" y="22859"/>
                  </a:lnTo>
                  <a:lnTo>
                    <a:pt x="6350" y="22859"/>
                  </a:lnTo>
                  <a:lnTo>
                    <a:pt x="6350" y="20320"/>
                  </a:lnTo>
                  <a:close/>
                </a:path>
                <a:path w="6350" h="665479">
                  <a:moveTo>
                    <a:pt x="6350" y="22860"/>
                  </a:moveTo>
                  <a:lnTo>
                    <a:pt x="0" y="22860"/>
                  </a:lnTo>
                  <a:lnTo>
                    <a:pt x="0" y="29209"/>
                  </a:lnTo>
                  <a:lnTo>
                    <a:pt x="6350" y="29209"/>
                  </a:lnTo>
                  <a:lnTo>
                    <a:pt x="6350" y="22860"/>
                  </a:lnTo>
                  <a:close/>
                </a:path>
                <a:path w="6350" h="665479">
                  <a:moveTo>
                    <a:pt x="6350" y="29210"/>
                  </a:moveTo>
                  <a:lnTo>
                    <a:pt x="0" y="29210"/>
                  </a:lnTo>
                  <a:lnTo>
                    <a:pt x="0" y="39369"/>
                  </a:lnTo>
                  <a:lnTo>
                    <a:pt x="6350" y="39369"/>
                  </a:lnTo>
                  <a:lnTo>
                    <a:pt x="6350" y="29210"/>
                  </a:lnTo>
                  <a:close/>
                </a:path>
                <a:path w="6350" h="665479">
                  <a:moveTo>
                    <a:pt x="6350" y="39370"/>
                  </a:moveTo>
                  <a:lnTo>
                    <a:pt x="0" y="39370"/>
                  </a:lnTo>
                  <a:lnTo>
                    <a:pt x="0" y="41909"/>
                  </a:lnTo>
                  <a:lnTo>
                    <a:pt x="6350" y="41909"/>
                  </a:lnTo>
                  <a:lnTo>
                    <a:pt x="6350" y="39370"/>
                  </a:lnTo>
                  <a:close/>
                </a:path>
                <a:path w="6350" h="665479">
                  <a:moveTo>
                    <a:pt x="6350" y="41910"/>
                  </a:moveTo>
                  <a:lnTo>
                    <a:pt x="0" y="41910"/>
                  </a:lnTo>
                  <a:lnTo>
                    <a:pt x="0" y="45719"/>
                  </a:lnTo>
                  <a:lnTo>
                    <a:pt x="6350" y="45719"/>
                  </a:lnTo>
                  <a:lnTo>
                    <a:pt x="6350" y="41910"/>
                  </a:lnTo>
                  <a:close/>
                </a:path>
                <a:path w="6350" h="665479">
                  <a:moveTo>
                    <a:pt x="6350" y="45720"/>
                  </a:moveTo>
                  <a:lnTo>
                    <a:pt x="0" y="45720"/>
                  </a:lnTo>
                  <a:lnTo>
                    <a:pt x="0" y="48259"/>
                  </a:lnTo>
                  <a:lnTo>
                    <a:pt x="6350" y="48259"/>
                  </a:lnTo>
                  <a:lnTo>
                    <a:pt x="6350" y="45720"/>
                  </a:lnTo>
                  <a:close/>
                </a:path>
                <a:path w="6350" h="665479">
                  <a:moveTo>
                    <a:pt x="6350" y="48260"/>
                  </a:moveTo>
                  <a:lnTo>
                    <a:pt x="0" y="48260"/>
                  </a:lnTo>
                  <a:lnTo>
                    <a:pt x="0" y="52069"/>
                  </a:lnTo>
                  <a:lnTo>
                    <a:pt x="6350" y="52069"/>
                  </a:lnTo>
                  <a:lnTo>
                    <a:pt x="6350" y="48260"/>
                  </a:lnTo>
                  <a:close/>
                </a:path>
                <a:path w="6350" h="665479">
                  <a:moveTo>
                    <a:pt x="6350" y="52070"/>
                  </a:moveTo>
                  <a:lnTo>
                    <a:pt x="0" y="52070"/>
                  </a:lnTo>
                  <a:lnTo>
                    <a:pt x="0" y="54609"/>
                  </a:lnTo>
                  <a:lnTo>
                    <a:pt x="6350" y="54609"/>
                  </a:lnTo>
                  <a:lnTo>
                    <a:pt x="6350" y="52070"/>
                  </a:lnTo>
                  <a:close/>
                </a:path>
                <a:path w="6350" h="665479">
                  <a:moveTo>
                    <a:pt x="6350" y="54610"/>
                  </a:moveTo>
                  <a:lnTo>
                    <a:pt x="0" y="54610"/>
                  </a:lnTo>
                  <a:lnTo>
                    <a:pt x="0" y="58419"/>
                  </a:lnTo>
                  <a:lnTo>
                    <a:pt x="6350" y="58419"/>
                  </a:lnTo>
                  <a:lnTo>
                    <a:pt x="6350" y="54610"/>
                  </a:lnTo>
                  <a:close/>
                </a:path>
                <a:path w="6350" h="665479">
                  <a:moveTo>
                    <a:pt x="6350" y="58420"/>
                  </a:moveTo>
                  <a:lnTo>
                    <a:pt x="0" y="58420"/>
                  </a:lnTo>
                  <a:lnTo>
                    <a:pt x="0" y="60959"/>
                  </a:lnTo>
                  <a:lnTo>
                    <a:pt x="6350" y="60959"/>
                  </a:lnTo>
                  <a:lnTo>
                    <a:pt x="6350" y="58420"/>
                  </a:lnTo>
                  <a:close/>
                </a:path>
                <a:path w="6350" h="665479">
                  <a:moveTo>
                    <a:pt x="6350" y="60960"/>
                  </a:moveTo>
                  <a:lnTo>
                    <a:pt x="0" y="60960"/>
                  </a:lnTo>
                  <a:lnTo>
                    <a:pt x="0" y="64769"/>
                  </a:lnTo>
                  <a:lnTo>
                    <a:pt x="6350" y="64769"/>
                  </a:lnTo>
                  <a:lnTo>
                    <a:pt x="6350" y="60960"/>
                  </a:lnTo>
                  <a:close/>
                </a:path>
                <a:path w="6350" h="665479">
                  <a:moveTo>
                    <a:pt x="6350" y="64770"/>
                  </a:moveTo>
                  <a:lnTo>
                    <a:pt x="0" y="64770"/>
                  </a:lnTo>
                  <a:lnTo>
                    <a:pt x="0" y="71119"/>
                  </a:lnTo>
                  <a:lnTo>
                    <a:pt x="6350" y="71119"/>
                  </a:lnTo>
                  <a:lnTo>
                    <a:pt x="6350" y="64770"/>
                  </a:lnTo>
                  <a:close/>
                </a:path>
                <a:path w="6350" h="665479">
                  <a:moveTo>
                    <a:pt x="6350" y="71120"/>
                  </a:moveTo>
                  <a:lnTo>
                    <a:pt x="0" y="71120"/>
                  </a:lnTo>
                  <a:lnTo>
                    <a:pt x="0" y="73659"/>
                  </a:lnTo>
                  <a:lnTo>
                    <a:pt x="6350" y="73659"/>
                  </a:lnTo>
                  <a:lnTo>
                    <a:pt x="6350" y="71120"/>
                  </a:lnTo>
                  <a:close/>
                </a:path>
                <a:path w="6350" h="665479">
                  <a:moveTo>
                    <a:pt x="6350" y="73660"/>
                  </a:moveTo>
                  <a:lnTo>
                    <a:pt x="0" y="73660"/>
                  </a:lnTo>
                  <a:lnTo>
                    <a:pt x="0" y="86359"/>
                  </a:lnTo>
                  <a:lnTo>
                    <a:pt x="6350" y="86359"/>
                  </a:lnTo>
                  <a:lnTo>
                    <a:pt x="6350" y="73660"/>
                  </a:lnTo>
                  <a:close/>
                </a:path>
                <a:path w="6350" h="665479">
                  <a:moveTo>
                    <a:pt x="6350" y="86360"/>
                  </a:moveTo>
                  <a:lnTo>
                    <a:pt x="0" y="86360"/>
                  </a:lnTo>
                  <a:lnTo>
                    <a:pt x="0" y="92709"/>
                  </a:lnTo>
                  <a:lnTo>
                    <a:pt x="6350" y="92709"/>
                  </a:lnTo>
                  <a:lnTo>
                    <a:pt x="6350" y="86360"/>
                  </a:lnTo>
                  <a:close/>
                </a:path>
                <a:path w="6350" h="665479">
                  <a:moveTo>
                    <a:pt x="6350" y="92710"/>
                  </a:moveTo>
                  <a:lnTo>
                    <a:pt x="0" y="92710"/>
                  </a:lnTo>
                  <a:lnTo>
                    <a:pt x="0" y="96519"/>
                  </a:lnTo>
                  <a:lnTo>
                    <a:pt x="6350" y="96519"/>
                  </a:lnTo>
                  <a:lnTo>
                    <a:pt x="6350" y="92710"/>
                  </a:lnTo>
                  <a:close/>
                </a:path>
                <a:path w="6350" h="665479">
                  <a:moveTo>
                    <a:pt x="6350" y="96520"/>
                  </a:moveTo>
                  <a:lnTo>
                    <a:pt x="0" y="96520"/>
                  </a:lnTo>
                  <a:lnTo>
                    <a:pt x="0" y="99059"/>
                  </a:lnTo>
                  <a:lnTo>
                    <a:pt x="6350" y="99059"/>
                  </a:lnTo>
                  <a:lnTo>
                    <a:pt x="6350" y="96520"/>
                  </a:lnTo>
                  <a:close/>
                </a:path>
                <a:path w="6350" h="665479">
                  <a:moveTo>
                    <a:pt x="6350" y="99060"/>
                  </a:moveTo>
                  <a:lnTo>
                    <a:pt x="0" y="99060"/>
                  </a:lnTo>
                  <a:lnTo>
                    <a:pt x="0" y="102869"/>
                  </a:lnTo>
                  <a:lnTo>
                    <a:pt x="6350" y="102869"/>
                  </a:lnTo>
                  <a:lnTo>
                    <a:pt x="6350" y="99060"/>
                  </a:lnTo>
                  <a:close/>
                </a:path>
                <a:path w="6350" h="665479">
                  <a:moveTo>
                    <a:pt x="6350" y="102870"/>
                  </a:moveTo>
                  <a:lnTo>
                    <a:pt x="0" y="102870"/>
                  </a:lnTo>
                  <a:lnTo>
                    <a:pt x="0" y="105409"/>
                  </a:lnTo>
                  <a:lnTo>
                    <a:pt x="6350" y="105409"/>
                  </a:lnTo>
                  <a:lnTo>
                    <a:pt x="6350" y="102870"/>
                  </a:lnTo>
                  <a:close/>
                </a:path>
                <a:path w="6350" h="665479">
                  <a:moveTo>
                    <a:pt x="6350" y="105410"/>
                  </a:moveTo>
                  <a:lnTo>
                    <a:pt x="0" y="105410"/>
                  </a:lnTo>
                  <a:lnTo>
                    <a:pt x="0" y="109219"/>
                  </a:lnTo>
                  <a:lnTo>
                    <a:pt x="6350" y="109219"/>
                  </a:lnTo>
                  <a:lnTo>
                    <a:pt x="6350" y="105410"/>
                  </a:lnTo>
                  <a:close/>
                </a:path>
                <a:path w="6350" h="665479">
                  <a:moveTo>
                    <a:pt x="6350" y="109220"/>
                  </a:moveTo>
                  <a:lnTo>
                    <a:pt x="0" y="109220"/>
                  </a:lnTo>
                  <a:lnTo>
                    <a:pt x="0" y="115569"/>
                  </a:lnTo>
                  <a:lnTo>
                    <a:pt x="6350" y="115569"/>
                  </a:lnTo>
                  <a:lnTo>
                    <a:pt x="6350" y="109220"/>
                  </a:lnTo>
                  <a:close/>
                </a:path>
                <a:path w="6350" h="665479">
                  <a:moveTo>
                    <a:pt x="6350" y="115570"/>
                  </a:moveTo>
                  <a:lnTo>
                    <a:pt x="0" y="115570"/>
                  </a:lnTo>
                  <a:lnTo>
                    <a:pt x="0" y="118109"/>
                  </a:lnTo>
                  <a:lnTo>
                    <a:pt x="6350" y="118109"/>
                  </a:lnTo>
                  <a:lnTo>
                    <a:pt x="6350" y="115570"/>
                  </a:lnTo>
                  <a:close/>
                </a:path>
                <a:path w="6350" h="665479">
                  <a:moveTo>
                    <a:pt x="6350" y="118110"/>
                  </a:moveTo>
                  <a:lnTo>
                    <a:pt x="0" y="118110"/>
                  </a:lnTo>
                  <a:lnTo>
                    <a:pt x="0" y="121919"/>
                  </a:lnTo>
                  <a:lnTo>
                    <a:pt x="6350" y="121919"/>
                  </a:lnTo>
                  <a:lnTo>
                    <a:pt x="6350" y="118110"/>
                  </a:lnTo>
                  <a:close/>
                </a:path>
                <a:path w="6350" h="665479">
                  <a:moveTo>
                    <a:pt x="6350" y="121920"/>
                  </a:moveTo>
                  <a:lnTo>
                    <a:pt x="0" y="121920"/>
                  </a:lnTo>
                  <a:lnTo>
                    <a:pt x="0" y="124459"/>
                  </a:lnTo>
                  <a:lnTo>
                    <a:pt x="6350" y="124459"/>
                  </a:lnTo>
                  <a:lnTo>
                    <a:pt x="6350" y="121920"/>
                  </a:lnTo>
                  <a:close/>
                </a:path>
                <a:path w="6350" h="665479">
                  <a:moveTo>
                    <a:pt x="6350" y="124460"/>
                  </a:moveTo>
                  <a:lnTo>
                    <a:pt x="0" y="124460"/>
                  </a:lnTo>
                  <a:lnTo>
                    <a:pt x="0" y="128269"/>
                  </a:lnTo>
                  <a:lnTo>
                    <a:pt x="6350" y="128269"/>
                  </a:lnTo>
                  <a:lnTo>
                    <a:pt x="6350" y="124460"/>
                  </a:lnTo>
                  <a:close/>
                </a:path>
                <a:path w="6350" h="665479">
                  <a:moveTo>
                    <a:pt x="6350" y="128270"/>
                  </a:moveTo>
                  <a:lnTo>
                    <a:pt x="0" y="128270"/>
                  </a:lnTo>
                  <a:lnTo>
                    <a:pt x="0" y="130809"/>
                  </a:lnTo>
                  <a:lnTo>
                    <a:pt x="6350" y="130809"/>
                  </a:lnTo>
                  <a:lnTo>
                    <a:pt x="6350" y="128270"/>
                  </a:lnTo>
                  <a:close/>
                </a:path>
                <a:path w="6350" h="665479">
                  <a:moveTo>
                    <a:pt x="6350" y="130810"/>
                  </a:moveTo>
                  <a:lnTo>
                    <a:pt x="0" y="130810"/>
                  </a:lnTo>
                  <a:lnTo>
                    <a:pt x="0" y="134619"/>
                  </a:lnTo>
                  <a:lnTo>
                    <a:pt x="6350" y="134619"/>
                  </a:lnTo>
                  <a:lnTo>
                    <a:pt x="6350" y="130810"/>
                  </a:lnTo>
                  <a:close/>
                </a:path>
                <a:path w="6350" h="665479">
                  <a:moveTo>
                    <a:pt x="6350" y="134620"/>
                  </a:moveTo>
                  <a:lnTo>
                    <a:pt x="0" y="134620"/>
                  </a:lnTo>
                  <a:lnTo>
                    <a:pt x="0" y="137159"/>
                  </a:lnTo>
                  <a:lnTo>
                    <a:pt x="6350" y="137159"/>
                  </a:lnTo>
                  <a:lnTo>
                    <a:pt x="6350" y="134620"/>
                  </a:lnTo>
                  <a:close/>
                </a:path>
                <a:path w="6350" h="665479">
                  <a:moveTo>
                    <a:pt x="6350" y="137160"/>
                  </a:moveTo>
                  <a:lnTo>
                    <a:pt x="0" y="137160"/>
                  </a:lnTo>
                  <a:lnTo>
                    <a:pt x="0" y="149859"/>
                  </a:lnTo>
                  <a:lnTo>
                    <a:pt x="6350" y="149859"/>
                  </a:lnTo>
                  <a:lnTo>
                    <a:pt x="6350" y="137160"/>
                  </a:lnTo>
                  <a:close/>
                </a:path>
                <a:path w="6350" h="665479">
                  <a:moveTo>
                    <a:pt x="6350" y="149860"/>
                  </a:moveTo>
                  <a:lnTo>
                    <a:pt x="0" y="149860"/>
                  </a:lnTo>
                  <a:lnTo>
                    <a:pt x="0" y="160019"/>
                  </a:lnTo>
                  <a:lnTo>
                    <a:pt x="6350" y="160019"/>
                  </a:lnTo>
                  <a:lnTo>
                    <a:pt x="6350" y="149860"/>
                  </a:lnTo>
                  <a:close/>
                </a:path>
                <a:path w="6350" h="665479">
                  <a:moveTo>
                    <a:pt x="6350" y="160020"/>
                  </a:moveTo>
                  <a:lnTo>
                    <a:pt x="0" y="160020"/>
                  </a:lnTo>
                  <a:lnTo>
                    <a:pt x="0" y="162559"/>
                  </a:lnTo>
                  <a:lnTo>
                    <a:pt x="6350" y="162559"/>
                  </a:lnTo>
                  <a:lnTo>
                    <a:pt x="6350" y="160020"/>
                  </a:lnTo>
                  <a:close/>
                </a:path>
                <a:path w="6350" h="665479">
                  <a:moveTo>
                    <a:pt x="6350" y="162560"/>
                  </a:moveTo>
                  <a:lnTo>
                    <a:pt x="0" y="162560"/>
                  </a:lnTo>
                  <a:lnTo>
                    <a:pt x="0" y="166369"/>
                  </a:lnTo>
                  <a:lnTo>
                    <a:pt x="6350" y="166369"/>
                  </a:lnTo>
                  <a:lnTo>
                    <a:pt x="6350" y="162560"/>
                  </a:lnTo>
                  <a:close/>
                </a:path>
                <a:path w="6350" h="665479">
                  <a:moveTo>
                    <a:pt x="6350" y="166370"/>
                  </a:moveTo>
                  <a:lnTo>
                    <a:pt x="0" y="166370"/>
                  </a:lnTo>
                  <a:lnTo>
                    <a:pt x="0" y="167640"/>
                  </a:lnTo>
                  <a:lnTo>
                    <a:pt x="6350" y="167640"/>
                  </a:lnTo>
                  <a:lnTo>
                    <a:pt x="6350" y="166370"/>
                  </a:lnTo>
                  <a:close/>
                </a:path>
                <a:path w="6350" h="665479">
                  <a:moveTo>
                    <a:pt x="1269" y="662940"/>
                  </a:moveTo>
                  <a:lnTo>
                    <a:pt x="0" y="662940"/>
                  </a:lnTo>
                  <a:lnTo>
                    <a:pt x="0" y="665480"/>
                  </a:lnTo>
                  <a:lnTo>
                    <a:pt x="1269" y="665480"/>
                  </a:lnTo>
                  <a:lnTo>
                    <a:pt x="1269" y="662940"/>
                  </a:lnTo>
                  <a:close/>
                </a:path>
                <a:path w="6350" h="665479">
                  <a:moveTo>
                    <a:pt x="6350" y="659130"/>
                  </a:moveTo>
                  <a:lnTo>
                    <a:pt x="0" y="659130"/>
                  </a:lnTo>
                  <a:lnTo>
                    <a:pt x="0" y="661669"/>
                  </a:lnTo>
                  <a:lnTo>
                    <a:pt x="3809" y="661669"/>
                  </a:lnTo>
                  <a:lnTo>
                    <a:pt x="3809" y="662940"/>
                  </a:lnTo>
                  <a:lnTo>
                    <a:pt x="6350" y="662940"/>
                  </a:lnTo>
                  <a:lnTo>
                    <a:pt x="6350" y="659130"/>
                  </a:lnTo>
                  <a:close/>
                </a:path>
                <a:path w="6350" h="665479">
                  <a:moveTo>
                    <a:pt x="6350" y="656590"/>
                  </a:moveTo>
                  <a:lnTo>
                    <a:pt x="0" y="656590"/>
                  </a:lnTo>
                  <a:lnTo>
                    <a:pt x="0" y="657860"/>
                  </a:lnTo>
                  <a:lnTo>
                    <a:pt x="6350" y="657860"/>
                  </a:lnTo>
                  <a:lnTo>
                    <a:pt x="6350" y="656590"/>
                  </a:lnTo>
                  <a:close/>
                </a:path>
                <a:path w="6350" h="665479">
                  <a:moveTo>
                    <a:pt x="6350" y="652780"/>
                  </a:moveTo>
                  <a:lnTo>
                    <a:pt x="0" y="652780"/>
                  </a:lnTo>
                  <a:lnTo>
                    <a:pt x="0" y="655320"/>
                  </a:lnTo>
                  <a:lnTo>
                    <a:pt x="6350" y="655320"/>
                  </a:lnTo>
                  <a:lnTo>
                    <a:pt x="6350" y="652780"/>
                  </a:lnTo>
                  <a:close/>
                </a:path>
                <a:path w="6350" h="665479">
                  <a:moveTo>
                    <a:pt x="6350" y="650240"/>
                  </a:moveTo>
                  <a:lnTo>
                    <a:pt x="0" y="650240"/>
                  </a:lnTo>
                  <a:lnTo>
                    <a:pt x="0" y="651510"/>
                  </a:lnTo>
                  <a:lnTo>
                    <a:pt x="6350" y="651510"/>
                  </a:lnTo>
                  <a:lnTo>
                    <a:pt x="6350" y="650240"/>
                  </a:lnTo>
                  <a:close/>
                </a:path>
                <a:path w="6350" h="665479">
                  <a:moveTo>
                    <a:pt x="6350" y="646430"/>
                  </a:moveTo>
                  <a:lnTo>
                    <a:pt x="0" y="646430"/>
                  </a:lnTo>
                  <a:lnTo>
                    <a:pt x="0" y="648969"/>
                  </a:lnTo>
                  <a:lnTo>
                    <a:pt x="6350" y="648969"/>
                  </a:lnTo>
                  <a:lnTo>
                    <a:pt x="6350" y="646430"/>
                  </a:lnTo>
                  <a:close/>
                </a:path>
                <a:path w="6350" h="665479">
                  <a:moveTo>
                    <a:pt x="6350" y="643890"/>
                  </a:moveTo>
                  <a:lnTo>
                    <a:pt x="0" y="643890"/>
                  </a:lnTo>
                  <a:lnTo>
                    <a:pt x="0" y="645160"/>
                  </a:lnTo>
                  <a:lnTo>
                    <a:pt x="6350" y="645160"/>
                  </a:lnTo>
                  <a:lnTo>
                    <a:pt x="6350" y="643890"/>
                  </a:lnTo>
                  <a:close/>
                </a:path>
                <a:path w="6350" h="665479">
                  <a:moveTo>
                    <a:pt x="6350" y="640080"/>
                  </a:moveTo>
                  <a:lnTo>
                    <a:pt x="0" y="640080"/>
                  </a:lnTo>
                  <a:lnTo>
                    <a:pt x="0" y="642620"/>
                  </a:lnTo>
                  <a:lnTo>
                    <a:pt x="6350" y="642620"/>
                  </a:lnTo>
                  <a:lnTo>
                    <a:pt x="6350" y="640080"/>
                  </a:lnTo>
                  <a:close/>
                </a:path>
                <a:path w="6350" h="665479">
                  <a:moveTo>
                    <a:pt x="6350" y="637540"/>
                  </a:moveTo>
                  <a:lnTo>
                    <a:pt x="0" y="637540"/>
                  </a:lnTo>
                  <a:lnTo>
                    <a:pt x="0" y="638810"/>
                  </a:lnTo>
                  <a:lnTo>
                    <a:pt x="6350" y="638810"/>
                  </a:lnTo>
                  <a:lnTo>
                    <a:pt x="6350" y="637540"/>
                  </a:lnTo>
                  <a:close/>
                </a:path>
                <a:path w="6350" h="665479">
                  <a:moveTo>
                    <a:pt x="6350" y="633730"/>
                  </a:moveTo>
                  <a:lnTo>
                    <a:pt x="0" y="633730"/>
                  </a:lnTo>
                  <a:lnTo>
                    <a:pt x="0" y="636270"/>
                  </a:lnTo>
                  <a:lnTo>
                    <a:pt x="6350" y="636270"/>
                  </a:lnTo>
                  <a:lnTo>
                    <a:pt x="6350" y="633730"/>
                  </a:lnTo>
                  <a:close/>
                </a:path>
                <a:path w="6350" h="665479">
                  <a:moveTo>
                    <a:pt x="6350" y="631190"/>
                  </a:moveTo>
                  <a:lnTo>
                    <a:pt x="0" y="631190"/>
                  </a:lnTo>
                  <a:lnTo>
                    <a:pt x="0" y="632460"/>
                  </a:lnTo>
                  <a:lnTo>
                    <a:pt x="6350" y="632460"/>
                  </a:lnTo>
                  <a:lnTo>
                    <a:pt x="6350" y="631190"/>
                  </a:lnTo>
                  <a:close/>
                </a:path>
                <a:path w="6350" h="665479">
                  <a:moveTo>
                    <a:pt x="6350" y="626110"/>
                  </a:moveTo>
                  <a:lnTo>
                    <a:pt x="0" y="626110"/>
                  </a:lnTo>
                  <a:lnTo>
                    <a:pt x="0" y="629920"/>
                  </a:lnTo>
                  <a:lnTo>
                    <a:pt x="6350" y="629920"/>
                  </a:lnTo>
                  <a:lnTo>
                    <a:pt x="6350" y="626110"/>
                  </a:lnTo>
                  <a:close/>
                </a:path>
                <a:path w="6350" h="665479">
                  <a:moveTo>
                    <a:pt x="6350" y="619760"/>
                  </a:moveTo>
                  <a:lnTo>
                    <a:pt x="0" y="619760"/>
                  </a:lnTo>
                  <a:lnTo>
                    <a:pt x="0" y="624840"/>
                  </a:lnTo>
                  <a:lnTo>
                    <a:pt x="6350" y="624840"/>
                  </a:lnTo>
                  <a:lnTo>
                    <a:pt x="6350" y="619760"/>
                  </a:lnTo>
                  <a:close/>
                </a:path>
                <a:path w="6350" h="665479">
                  <a:moveTo>
                    <a:pt x="6350" y="613410"/>
                  </a:moveTo>
                  <a:lnTo>
                    <a:pt x="0" y="613410"/>
                  </a:lnTo>
                  <a:lnTo>
                    <a:pt x="0" y="618490"/>
                  </a:lnTo>
                  <a:lnTo>
                    <a:pt x="6350" y="618490"/>
                  </a:lnTo>
                  <a:lnTo>
                    <a:pt x="6350" y="613410"/>
                  </a:lnTo>
                  <a:close/>
                </a:path>
                <a:path w="6350" h="665479">
                  <a:moveTo>
                    <a:pt x="6350" y="607060"/>
                  </a:moveTo>
                  <a:lnTo>
                    <a:pt x="0" y="607060"/>
                  </a:lnTo>
                  <a:lnTo>
                    <a:pt x="0" y="612140"/>
                  </a:lnTo>
                  <a:lnTo>
                    <a:pt x="6350" y="612140"/>
                  </a:lnTo>
                  <a:lnTo>
                    <a:pt x="6350" y="607060"/>
                  </a:lnTo>
                  <a:close/>
                </a:path>
                <a:path w="6350" h="665479">
                  <a:moveTo>
                    <a:pt x="6350" y="600710"/>
                  </a:moveTo>
                  <a:lnTo>
                    <a:pt x="0" y="600710"/>
                  </a:lnTo>
                  <a:lnTo>
                    <a:pt x="0" y="605790"/>
                  </a:lnTo>
                  <a:lnTo>
                    <a:pt x="6350" y="605790"/>
                  </a:lnTo>
                  <a:lnTo>
                    <a:pt x="6350" y="600710"/>
                  </a:lnTo>
                  <a:close/>
                </a:path>
                <a:path w="6350" h="665479">
                  <a:moveTo>
                    <a:pt x="6350" y="594360"/>
                  </a:moveTo>
                  <a:lnTo>
                    <a:pt x="0" y="594360"/>
                  </a:lnTo>
                  <a:lnTo>
                    <a:pt x="0" y="599440"/>
                  </a:lnTo>
                  <a:lnTo>
                    <a:pt x="6350" y="599440"/>
                  </a:lnTo>
                  <a:lnTo>
                    <a:pt x="6350" y="594360"/>
                  </a:lnTo>
                  <a:close/>
                </a:path>
                <a:path w="6350" h="665479">
                  <a:moveTo>
                    <a:pt x="6350" y="588010"/>
                  </a:moveTo>
                  <a:lnTo>
                    <a:pt x="0" y="588010"/>
                  </a:lnTo>
                  <a:lnTo>
                    <a:pt x="0" y="593090"/>
                  </a:lnTo>
                  <a:lnTo>
                    <a:pt x="6350" y="593090"/>
                  </a:lnTo>
                  <a:lnTo>
                    <a:pt x="6350" y="588010"/>
                  </a:lnTo>
                  <a:close/>
                </a:path>
                <a:path w="6350" h="665479">
                  <a:moveTo>
                    <a:pt x="6350" y="581660"/>
                  </a:moveTo>
                  <a:lnTo>
                    <a:pt x="0" y="581660"/>
                  </a:lnTo>
                  <a:lnTo>
                    <a:pt x="0" y="586740"/>
                  </a:lnTo>
                  <a:lnTo>
                    <a:pt x="6350" y="586740"/>
                  </a:lnTo>
                  <a:lnTo>
                    <a:pt x="6350" y="581660"/>
                  </a:lnTo>
                  <a:close/>
                </a:path>
                <a:path w="6350" h="665479">
                  <a:moveTo>
                    <a:pt x="6350" y="575310"/>
                  </a:moveTo>
                  <a:lnTo>
                    <a:pt x="0" y="575310"/>
                  </a:lnTo>
                  <a:lnTo>
                    <a:pt x="0" y="580390"/>
                  </a:lnTo>
                  <a:lnTo>
                    <a:pt x="6350" y="580390"/>
                  </a:lnTo>
                  <a:lnTo>
                    <a:pt x="6350" y="575310"/>
                  </a:lnTo>
                  <a:close/>
                </a:path>
                <a:path w="6350" h="665479">
                  <a:moveTo>
                    <a:pt x="6350" y="567690"/>
                  </a:moveTo>
                  <a:lnTo>
                    <a:pt x="0" y="567690"/>
                  </a:lnTo>
                  <a:lnTo>
                    <a:pt x="0" y="574040"/>
                  </a:lnTo>
                  <a:lnTo>
                    <a:pt x="6350" y="574040"/>
                  </a:lnTo>
                  <a:lnTo>
                    <a:pt x="6350" y="567690"/>
                  </a:lnTo>
                  <a:close/>
                </a:path>
                <a:path w="6350" h="665479">
                  <a:moveTo>
                    <a:pt x="6350" y="562610"/>
                  </a:moveTo>
                  <a:lnTo>
                    <a:pt x="0" y="562610"/>
                  </a:lnTo>
                  <a:lnTo>
                    <a:pt x="0" y="566420"/>
                  </a:lnTo>
                  <a:lnTo>
                    <a:pt x="6350" y="566420"/>
                  </a:lnTo>
                  <a:lnTo>
                    <a:pt x="6350" y="562610"/>
                  </a:lnTo>
                  <a:close/>
                </a:path>
                <a:path w="6350" h="665479">
                  <a:moveTo>
                    <a:pt x="6350" y="556260"/>
                  </a:moveTo>
                  <a:lnTo>
                    <a:pt x="0" y="556260"/>
                  </a:lnTo>
                  <a:lnTo>
                    <a:pt x="0" y="561340"/>
                  </a:lnTo>
                  <a:lnTo>
                    <a:pt x="6350" y="561340"/>
                  </a:lnTo>
                  <a:lnTo>
                    <a:pt x="6350" y="556260"/>
                  </a:lnTo>
                  <a:close/>
                </a:path>
                <a:path w="6350" h="665479">
                  <a:moveTo>
                    <a:pt x="6350" y="549910"/>
                  </a:moveTo>
                  <a:lnTo>
                    <a:pt x="0" y="549910"/>
                  </a:lnTo>
                  <a:lnTo>
                    <a:pt x="0" y="554990"/>
                  </a:lnTo>
                  <a:lnTo>
                    <a:pt x="6350" y="554990"/>
                  </a:lnTo>
                  <a:lnTo>
                    <a:pt x="6350" y="549910"/>
                  </a:lnTo>
                  <a:close/>
                </a:path>
                <a:path w="6350" h="665479">
                  <a:moveTo>
                    <a:pt x="6350" y="543560"/>
                  </a:moveTo>
                  <a:lnTo>
                    <a:pt x="0" y="543560"/>
                  </a:lnTo>
                  <a:lnTo>
                    <a:pt x="0" y="548640"/>
                  </a:lnTo>
                  <a:lnTo>
                    <a:pt x="6350" y="548640"/>
                  </a:lnTo>
                  <a:lnTo>
                    <a:pt x="6350" y="543560"/>
                  </a:lnTo>
                  <a:close/>
                </a:path>
                <a:path w="6350" h="665479">
                  <a:moveTo>
                    <a:pt x="6350" y="537210"/>
                  </a:moveTo>
                  <a:lnTo>
                    <a:pt x="0" y="537210"/>
                  </a:lnTo>
                  <a:lnTo>
                    <a:pt x="0" y="542290"/>
                  </a:lnTo>
                  <a:lnTo>
                    <a:pt x="6350" y="542290"/>
                  </a:lnTo>
                  <a:lnTo>
                    <a:pt x="6350" y="537210"/>
                  </a:lnTo>
                  <a:close/>
                </a:path>
                <a:path w="6350" h="665479">
                  <a:moveTo>
                    <a:pt x="6350" y="530860"/>
                  </a:moveTo>
                  <a:lnTo>
                    <a:pt x="0" y="530860"/>
                  </a:lnTo>
                  <a:lnTo>
                    <a:pt x="0" y="535940"/>
                  </a:lnTo>
                  <a:lnTo>
                    <a:pt x="6350" y="535940"/>
                  </a:lnTo>
                  <a:lnTo>
                    <a:pt x="6350" y="530860"/>
                  </a:lnTo>
                  <a:close/>
                </a:path>
                <a:path w="6350" h="665479">
                  <a:moveTo>
                    <a:pt x="6350" y="524510"/>
                  </a:moveTo>
                  <a:lnTo>
                    <a:pt x="0" y="524510"/>
                  </a:lnTo>
                  <a:lnTo>
                    <a:pt x="0" y="529590"/>
                  </a:lnTo>
                  <a:lnTo>
                    <a:pt x="6350" y="529590"/>
                  </a:lnTo>
                  <a:lnTo>
                    <a:pt x="6350" y="524510"/>
                  </a:lnTo>
                  <a:close/>
                </a:path>
                <a:path w="6350" h="665479">
                  <a:moveTo>
                    <a:pt x="6350" y="518160"/>
                  </a:moveTo>
                  <a:lnTo>
                    <a:pt x="0" y="518160"/>
                  </a:lnTo>
                  <a:lnTo>
                    <a:pt x="0" y="523240"/>
                  </a:lnTo>
                  <a:lnTo>
                    <a:pt x="6350" y="523240"/>
                  </a:lnTo>
                  <a:lnTo>
                    <a:pt x="6350" y="518160"/>
                  </a:lnTo>
                  <a:close/>
                </a:path>
                <a:path w="6350" h="665479">
                  <a:moveTo>
                    <a:pt x="6350" y="511809"/>
                  </a:moveTo>
                  <a:lnTo>
                    <a:pt x="0" y="511809"/>
                  </a:lnTo>
                  <a:lnTo>
                    <a:pt x="0" y="516890"/>
                  </a:lnTo>
                  <a:lnTo>
                    <a:pt x="6350" y="516890"/>
                  </a:lnTo>
                  <a:lnTo>
                    <a:pt x="6350" y="511809"/>
                  </a:lnTo>
                  <a:close/>
                </a:path>
                <a:path w="6350" h="665479">
                  <a:moveTo>
                    <a:pt x="6350" y="505459"/>
                  </a:moveTo>
                  <a:lnTo>
                    <a:pt x="0" y="505459"/>
                  </a:lnTo>
                  <a:lnTo>
                    <a:pt x="0" y="510540"/>
                  </a:lnTo>
                  <a:lnTo>
                    <a:pt x="6350" y="510540"/>
                  </a:lnTo>
                  <a:lnTo>
                    <a:pt x="6350" y="505459"/>
                  </a:lnTo>
                  <a:close/>
                </a:path>
                <a:path w="6350" h="665479">
                  <a:moveTo>
                    <a:pt x="6350" y="499109"/>
                  </a:moveTo>
                  <a:lnTo>
                    <a:pt x="0" y="499109"/>
                  </a:lnTo>
                  <a:lnTo>
                    <a:pt x="0" y="504190"/>
                  </a:lnTo>
                  <a:lnTo>
                    <a:pt x="6350" y="504190"/>
                  </a:lnTo>
                  <a:lnTo>
                    <a:pt x="6350" y="499109"/>
                  </a:lnTo>
                  <a:close/>
                </a:path>
                <a:path w="6350" h="665479">
                  <a:moveTo>
                    <a:pt x="6350" y="492760"/>
                  </a:moveTo>
                  <a:lnTo>
                    <a:pt x="0" y="492760"/>
                  </a:lnTo>
                  <a:lnTo>
                    <a:pt x="0" y="497840"/>
                  </a:lnTo>
                  <a:lnTo>
                    <a:pt x="6350" y="497840"/>
                  </a:lnTo>
                  <a:lnTo>
                    <a:pt x="6350" y="492760"/>
                  </a:lnTo>
                  <a:close/>
                </a:path>
                <a:path w="6350" h="665479">
                  <a:moveTo>
                    <a:pt x="6350" y="486409"/>
                  </a:moveTo>
                  <a:lnTo>
                    <a:pt x="0" y="486409"/>
                  </a:lnTo>
                  <a:lnTo>
                    <a:pt x="0" y="491490"/>
                  </a:lnTo>
                  <a:lnTo>
                    <a:pt x="6350" y="491490"/>
                  </a:lnTo>
                  <a:lnTo>
                    <a:pt x="6350" y="486409"/>
                  </a:lnTo>
                  <a:close/>
                </a:path>
                <a:path w="6350" h="665479">
                  <a:moveTo>
                    <a:pt x="6350" y="480059"/>
                  </a:moveTo>
                  <a:lnTo>
                    <a:pt x="0" y="480059"/>
                  </a:lnTo>
                  <a:lnTo>
                    <a:pt x="0" y="485140"/>
                  </a:lnTo>
                  <a:lnTo>
                    <a:pt x="6350" y="485140"/>
                  </a:lnTo>
                  <a:lnTo>
                    <a:pt x="6350" y="480059"/>
                  </a:lnTo>
                  <a:close/>
                </a:path>
                <a:path w="6350" h="665479">
                  <a:moveTo>
                    <a:pt x="6350" y="473710"/>
                  </a:moveTo>
                  <a:lnTo>
                    <a:pt x="0" y="473710"/>
                  </a:lnTo>
                  <a:lnTo>
                    <a:pt x="0" y="478790"/>
                  </a:lnTo>
                  <a:lnTo>
                    <a:pt x="6350" y="478790"/>
                  </a:lnTo>
                  <a:lnTo>
                    <a:pt x="6350" y="473710"/>
                  </a:lnTo>
                  <a:close/>
                </a:path>
                <a:path w="6350" h="665479">
                  <a:moveTo>
                    <a:pt x="6350" y="467360"/>
                  </a:moveTo>
                  <a:lnTo>
                    <a:pt x="0" y="467360"/>
                  </a:lnTo>
                  <a:lnTo>
                    <a:pt x="0" y="472440"/>
                  </a:lnTo>
                  <a:lnTo>
                    <a:pt x="6350" y="472440"/>
                  </a:lnTo>
                  <a:lnTo>
                    <a:pt x="6350" y="467360"/>
                  </a:lnTo>
                  <a:close/>
                </a:path>
                <a:path w="6350" h="665479">
                  <a:moveTo>
                    <a:pt x="6350" y="461010"/>
                  </a:moveTo>
                  <a:lnTo>
                    <a:pt x="0" y="461010"/>
                  </a:lnTo>
                  <a:lnTo>
                    <a:pt x="0" y="466090"/>
                  </a:lnTo>
                  <a:lnTo>
                    <a:pt x="6350" y="466090"/>
                  </a:lnTo>
                  <a:lnTo>
                    <a:pt x="6350" y="461010"/>
                  </a:lnTo>
                  <a:close/>
                </a:path>
                <a:path w="6350" h="665479">
                  <a:moveTo>
                    <a:pt x="6350" y="454659"/>
                  </a:moveTo>
                  <a:lnTo>
                    <a:pt x="0" y="454659"/>
                  </a:lnTo>
                  <a:lnTo>
                    <a:pt x="0" y="459740"/>
                  </a:lnTo>
                  <a:lnTo>
                    <a:pt x="6350" y="459740"/>
                  </a:lnTo>
                  <a:lnTo>
                    <a:pt x="6350" y="454659"/>
                  </a:lnTo>
                  <a:close/>
                </a:path>
                <a:path w="6350" h="665479">
                  <a:moveTo>
                    <a:pt x="6350" y="448309"/>
                  </a:moveTo>
                  <a:lnTo>
                    <a:pt x="0" y="448309"/>
                  </a:lnTo>
                  <a:lnTo>
                    <a:pt x="0" y="453390"/>
                  </a:lnTo>
                  <a:lnTo>
                    <a:pt x="6350" y="453390"/>
                  </a:lnTo>
                  <a:lnTo>
                    <a:pt x="6350" y="448309"/>
                  </a:lnTo>
                  <a:close/>
                </a:path>
                <a:path w="6350" h="665479">
                  <a:moveTo>
                    <a:pt x="6350" y="441960"/>
                  </a:moveTo>
                  <a:lnTo>
                    <a:pt x="0" y="441960"/>
                  </a:lnTo>
                  <a:lnTo>
                    <a:pt x="0" y="447040"/>
                  </a:lnTo>
                  <a:lnTo>
                    <a:pt x="6350" y="447040"/>
                  </a:lnTo>
                  <a:lnTo>
                    <a:pt x="6350" y="441960"/>
                  </a:lnTo>
                  <a:close/>
                </a:path>
                <a:path w="6350" h="665479">
                  <a:moveTo>
                    <a:pt x="6350" y="435609"/>
                  </a:moveTo>
                  <a:lnTo>
                    <a:pt x="0" y="435609"/>
                  </a:lnTo>
                  <a:lnTo>
                    <a:pt x="0" y="440690"/>
                  </a:lnTo>
                  <a:lnTo>
                    <a:pt x="6350" y="440690"/>
                  </a:lnTo>
                  <a:lnTo>
                    <a:pt x="6350" y="435609"/>
                  </a:lnTo>
                  <a:close/>
                </a:path>
                <a:path w="6350" h="665479">
                  <a:moveTo>
                    <a:pt x="6350" y="429259"/>
                  </a:moveTo>
                  <a:lnTo>
                    <a:pt x="0" y="429259"/>
                  </a:lnTo>
                  <a:lnTo>
                    <a:pt x="0" y="434340"/>
                  </a:lnTo>
                  <a:lnTo>
                    <a:pt x="6350" y="434340"/>
                  </a:lnTo>
                  <a:lnTo>
                    <a:pt x="6350" y="429259"/>
                  </a:lnTo>
                  <a:close/>
                </a:path>
                <a:path w="6350" h="665479">
                  <a:moveTo>
                    <a:pt x="6350" y="422909"/>
                  </a:moveTo>
                  <a:lnTo>
                    <a:pt x="0" y="422909"/>
                  </a:lnTo>
                  <a:lnTo>
                    <a:pt x="0" y="427990"/>
                  </a:lnTo>
                  <a:lnTo>
                    <a:pt x="6350" y="427990"/>
                  </a:lnTo>
                  <a:lnTo>
                    <a:pt x="6350" y="422909"/>
                  </a:lnTo>
                  <a:close/>
                </a:path>
                <a:path w="6350" h="665479">
                  <a:moveTo>
                    <a:pt x="6350" y="416559"/>
                  </a:moveTo>
                  <a:lnTo>
                    <a:pt x="0" y="416559"/>
                  </a:lnTo>
                  <a:lnTo>
                    <a:pt x="0" y="421640"/>
                  </a:lnTo>
                  <a:lnTo>
                    <a:pt x="6350" y="421640"/>
                  </a:lnTo>
                  <a:lnTo>
                    <a:pt x="6350" y="416559"/>
                  </a:lnTo>
                  <a:close/>
                </a:path>
                <a:path w="6350" h="665479">
                  <a:moveTo>
                    <a:pt x="6350" y="410209"/>
                  </a:moveTo>
                  <a:lnTo>
                    <a:pt x="0" y="410209"/>
                  </a:lnTo>
                  <a:lnTo>
                    <a:pt x="0" y="415290"/>
                  </a:lnTo>
                  <a:lnTo>
                    <a:pt x="6350" y="415290"/>
                  </a:lnTo>
                  <a:lnTo>
                    <a:pt x="6350" y="410209"/>
                  </a:lnTo>
                  <a:close/>
                </a:path>
                <a:path w="6350" h="665479">
                  <a:moveTo>
                    <a:pt x="6350" y="403860"/>
                  </a:moveTo>
                  <a:lnTo>
                    <a:pt x="0" y="403860"/>
                  </a:lnTo>
                  <a:lnTo>
                    <a:pt x="0" y="408940"/>
                  </a:lnTo>
                  <a:lnTo>
                    <a:pt x="6350" y="408940"/>
                  </a:lnTo>
                  <a:lnTo>
                    <a:pt x="6350" y="403860"/>
                  </a:lnTo>
                  <a:close/>
                </a:path>
                <a:path w="6350" h="665479">
                  <a:moveTo>
                    <a:pt x="6350" y="397509"/>
                  </a:moveTo>
                  <a:lnTo>
                    <a:pt x="0" y="397509"/>
                  </a:lnTo>
                  <a:lnTo>
                    <a:pt x="0" y="402590"/>
                  </a:lnTo>
                  <a:lnTo>
                    <a:pt x="6350" y="402590"/>
                  </a:lnTo>
                  <a:lnTo>
                    <a:pt x="6350" y="397509"/>
                  </a:lnTo>
                  <a:close/>
                </a:path>
                <a:path w="6350" h="665479">
                  <a:moveTo>
                    <a:pt x="6350" y="391159"/>
                  </a:moveTo>
                  <a:lnTo>
                    <a:pt x="0" y="391159"/>
                  </a:lnTo>
                  <a:lnTo>
                    <a:pt x="0" y="396240"/>
                  </a:lnTo>
                  <a:lnTo>
                    <a:pt x="6350" y="396240"/>
                  </a:lnTo>
                  <a:lnTo>
                    <a:pt x="6350" y="391159"/>
                  </a:lnTo>
                  <a:close/>
                </a:path>
                <a:path w="6350" h="665479">
                  <a:moveTo>
                    <a:pt x="6350" y="384809"/>
                  </a:moveTo>
                  <a:lnTo>
                    <a:pt x="0" y="384809"/>
                  </a:lnTo>
                  <a:lnTo>
                    <a:pt x="0" y="389890"/>
                  </a:lnTo>
                  <a:lnTo>
                    <a:pt x="6350" y="389890"/>
                  </a:lnTo>
                  <a:lnTo>
                    <a:pt x="6350" y="384809"/>
                  </a:lnTo>
                  <a:close/>
                </a:path>
                <a:path w="6350" h="665479">
                  <a:moveTo>
                    <a:pt x="6350" y="378460"/>
                  </a:moveTo>
                  <a:lnTo>
                    <a:pt x="0" y="378460"/>
                  </a:lnTo>
                  <a:lnTo>
                    <a:pt x="0" y="383540"/>
                  </a:lnTo>
                  <a:lnTo>
                    <a:pt x="6350" y="383540"/>
                  </a:lnTo>
                  <a:lnTo>
                    <a:pt x="6350" y="378460"/>
                  </a:lnTo>
                  <a:close/>
                </a:path>
                <a:path w="6350" h="665479">
                  <a:moveTo>
                    <a:pt x="6350" y="372109"/>
                  </a:moveTo>
                  <a:lnTo>
                    <a:pt x="0" y="372109"/>
                  </a:lnTo>
                  <a:lnTo>
                    <a:pt x="0" y="377190"/>
                  </a:lnTo>
                  <a:lnTo>
                    <a:pt x="6350" y="377190"/>
                  </a:lnTo>
                  <a:lnTo>
                    <a:pt x="6350" y="372109"/>
                  </a:lnTo>
                  <a:close/>
                </a:path>
                <a:path w="6350" h="665479">
                  <a:moveTo>
                    <a:pt x="6350" y="365759"/>
                  </a:moveTo>
                  <a:lnTo>
                    <a:pt x="0" y="365759"/>
                  </a:lnTo>
                  <a:lnTo>
                    <a:pt x="0" y="370840"/>
                  </a:lnTo>
                  <a:lnTo>
                    <a:pt x="6350" y="370840"/>
                  </a:lnTo>
                  <a:lnTo>
                    <a:pt x="6350" y="365759"/>
                  </a:lnTo>
                  <a:close/>
                </a:path>
                <a:path w="6350" h="665479">
                  <a:moveTo>
                    <a:pt x="6350" y="359409"/>
                  </a:moveTo>
                  <a:lnTo>
                    <a:pt x="0" y="359409"/>
                  </a:lnTo>
                  <a:lnTo>
                    <a:pt x="0" y="364490"/>
                  </a:lnTo>
                  <a:lnTo>
                    <a:pt x="6350" y="364490"/>
                  </a:lnTo>
                  <a:lnTo>
                    <a:pt x="6350" y="359409"/>
                  </a:lnTo>
                  <a:close/>
                </a:path>
                <a:path w="6350" h="665479">
                  <a:moveTo>
                    <a:pt x="6350" y="353059"/>
                  </a:moveTo>
                  <a:lnTo>
                    <a:pt x="0" y="353059"/>
                  </a:lnTo>
                  <a:lnTo>
                    <a:pt x="0" y="358140"/>
                  </a:lnTo>
                  <a:lnTo>
                    <a:pt x="6350" y="358140"/>
                  </a:lnTo>
                  <a:lnTo>
                    <a:pt x="6350" y="353059"/>
                  </a:lnTo>
                  <a:close/>
                </a:path>
                <a:path w="6350" h="665479">
                  <a:moveTo>
                    <a:pt x="6350" y="346709"/>
                  </a:moveTo>
                  <a:lnTo>
                    <a:pt x="0" y="346709"/>
                  </a:lnTo>
                  <a:lnTo>
                    <a:pt x="0" y="351790"/>
                  </a:lnTo>
                  <a:lnTo>
                    <a:pt x="6350" y="351790"/>
                  </a:lnTo>
                  <a:lnTo>
                    <a:pt x="6350" y="346709"/>
                  </a:lnTo>
                  <a:close/>
                </a:path>
                <a:path w="6350" h="665479">
                  <a:moveTo>
                    <a:pt x="6350" y="340359"/>
                  </a:moveTo>
                  <a:lnTo>
                    <a:pt x="0" y="340359"/>
                  </a:lnTo>
                  <a:lnTo>
                    <a:pt x="0" y="345440"/>
                  </a:lnTo>
                  <a:lnTo>
                    <a:pt x="6350" y="345440"/>
                  </a:lnTo>
                  <a:lnTo>
                    <a:pt x="6350" y="340359"/>
                  </a:lnTo>
                  <a:close/>
                </a:path>
                <a:path w="6350" h="665479">
                  <a:moveTo>
                    <a:pt x="6350" y="334009"/>
                  </a:moveTo>
                  <a:lnTo>
                    <a:pt x="0" y="334009"/>
                  </a:lnTo>
                  <a:lnTo>
                    <a:pt x="0" y="339090"/>
                  </a:lnTo>
                  <a:lnTo>
                    <a:pt x="6350" y="339090"/>
                  </a:lnTo>
                  <a:lnTo>
                    <a:pt x="6350" y="334009"/>
                  </a:lnTo>
                  <a:close/>
                </a:path>
                <a:path w="6350" h="665479">
                  <a:moveTo>
                    <a:pt x="6350" y="327659"/>
                  </a:moveTo>
                  <a:lnTo>
                    <a:pt x="0" y="327659"/>
                  </a:lnTo>
                  <a:lnTo>
                    <a:pt x="0" y="332740"/>
                  </a:lnTo>
                  <a:lnTo>
                    <a:pt x="6350" y="332740"/>
                  </a:lnTo>
                  <a:lnTo>
                    <a:pt x="6350" y="327659"/>
                  </a:lnTo>
                  <a:close/>
                </a:path>
                <a:path w="6350" h="665479">
                  <a:moveTo>
                    <a:pt x="6350" y="321309"/>
                  </a:moveTo>
                  <a:lnTo>
                    <a:pt x="0" y="321309"/>
                  </a:lnTo>
                  <a:lnTo>
                    <a:pt x="0" y="326390"/>
                  </a:lnTo>
                  <a:lnTo>
                    <a:pt x="6350" y="326390"/>
                  </a:lnTo>
                  <a:lnTo>
                    <a:pt x="6350" y="321309"/>
                  </a:lnTo>
                  <a:close/>
                </a:path>
                <a:path w="6350" h="665479">
                  <a:moveTo>
                    <a:pt x="6350" y="314959"/>
                  </a:moveTo>
                  <a:lnTo>
                    <a:pt x="0" y="314959"/>
                  </a:lnTo>
                  <a:lnTo>
                    <a:pt x="0" y="320040"/>
                  </a:lnTo>
                  <a:lnTo>
                    <a:pt x="6350" y="320040"/>
                  </a:lnTo>
                  <a:lnTo>
                    <a:pt x="6350" y="314959"/>
                  </a:lnTo>
                  <a:close/>
                </a:path>
                <a:path w="6350" h="665479">
                  <a:moveTo>
                    <a:pt x="6350" y="308609"/>
                  </a:moveTo>
                  <a:lnTo>
                    <a:pt x="0" y="308609"/>
                  </a:lnTo>
                  <a:lnTo>
                    <a:pt x="0" y="313690"/>
                  </a:lnTo>
                  <a:lnTo>
                    <a:pt x="6350" y="313690"/>
                  </a:lnTo>
                  <a:lnTo>
                    <a:pt x="6350" y="308609"/>
                  </a:lnTo>
                  <a:close/>
                </a:path>
                <a:path w="6350" h="665479">
                  <a:moveTo>
                    <a:pt x="6350" y="302259"/>
                  </a:moveTo>
                  <a:lnTo>
                    <a:pt x="0" y="302259"/>
                  </a:lnTo>
                  <a:lnTo>
                    <a:pt x="0" y="307340"/>
                  </a:lnTo>
                  <a:lnTo>
                    <a:pt x="6350" y="307340"/>
                  </a:lnTo>
                  <a:lnTo>
                    <a:pt x="6350" y="302259"/>
                  </a:lnTo>
                  <a:close/>
                </a:path>
                <a:path w="6350" h="665479">
                  <a:moveTo>
                    <a:pt x="6350" y="295909"/>
                  </a:moveTo>
                  <a:lnTo>
                    <a:pt x="0" y="295909"/>
                  </a:lnTo>
                  <a:lnTo>
                    <a:pt x="0" y="300990"/>
                  </a:lnTo>
                  <a:lnTo>
                    <a:pt x="6350" y="300990"/>
                  </a:lnTo>
                  <a:lnTo>
                    <a:pt x="6350" y="295909"/>
                  </a:lnTo>
                  <a:close/>
                </a:path>
                <a:path w="6350" h="665479">
                  <a:moveTo>
                    <a:pt x="6350" y="289559"/>
                  </a:moveTo>
                  <a:lnTo>
                    <a:pt x="0" y="289559"/>
                  </a:lnTo>
                  <a:lnTo>
                    <a:pt x="0" y="294640"/>
                  </a:lnTo>
                  <a:lnTo>
                    <a:pt x="6350" y="294640"/>
                  </a:lnTo>
                  <a:lnTo>
                    <a:pt x="6350" y="289559"/>
                  </a:lnTo>
                  <a:close/>
                </a:path>
                <a:path w="6350" h="665479">
                  <a:moveTo>
                    <a:pt x="1269" y="260350"/>
                  </a:moveTo>
                  <a:lnTo>
                    <a:pt x="0" y="260350"/>
                  </a:lnTo>
                  <a:lnTo>
                    <a:pt x="0" y="288290"/>
                  </a:lnTo>
                  <a:lnTo>
                    <a:pt x="6350" y="288290"/>
                  </a:lnTo>
                  <a:lnTo>
                    <a:pt x="6350" y="262890"/>
                  </a:lnTo>
                  <a:lnTo>
                    <a:pt x="1269" y="262890"/>
                  </a:lnTo>
                  <a:lnTo>
                    <a:pt x="1269" y="260350"/>
                  </a:lnTo>
                  <a:close/>
                </a:path>
              </a:pathLst>
            </a:custGeom>
            <a:solidFill>
              <a:srgbClr val="7600EF"/>
            </a:solidFill>
          </p:spPr>
          <p:txBody>
            <a:bodyPr bIns="0" lIns="0" rIns="0" rtlCol="0" tIns="0" wrap="square"/>
            <a:p/>
          </p:txBody>
        </p:sp>
        <p:sp>
          <p:nvSpPr>
            <p:cNvPr id="1051150" name="object 2467"/>
            <p:cNvSpPr/>
            <p:nvPr/>
          </p:nvSpPr>
          <p:spPr>
            <a:xfrm>
              <a:off x="7461250" y="5819140"/>
              <a:ext cx="7620" cy="671830"/>
            </a:xfrm>
            <a:custGeom>
              <a:avLst/>
              <a:ahLst/>
              <a:rect l="l" t="t" r="r" b="b"/>
              <a:pathLst>
                <a:path w="7620" h="671829">
                  <a:moveTo>
                    <a:pt x="1270" y="0"/>
                  </a:moveTo>
                  <a:lnTo>
                    <a:pt x="0" y="0"/>
                  </a:lnTo>
                  <a:lnTo>
                    <a:pt x="0" y="1270"/>
                  </a:lnTo>
                  <a:lnTo>
                    <a:pt x="1270" y="1270"/>
                  </a:lnTo>
                  <a:lnTo>
                    <a:pt x="1270" y="0"/>
                  </a:lnTo>
                  <a:close/>
                </a:path>
                <a:path w="7620" h="671829">
                  <a:moveTo>
                    <a:pt x="5079" y="1270"/>
                  </a:moveTo>
                  <a:lnTo>
                    <a:pt x="0" y="1270"/>
                  </a:lnTo>
                  <a:lnTo>
                    <a:pt x="0" y="5080"/>
                  </a:lnTo>
                  <a:lnTo>
                    <a:pt x="7620" y="5080"/>
                  </a:lnTo>
                  <a:lnTo>
                    <a:pt x="7620" y="3810"/>
                  </a:lnTo>
                  <a:lnTo>
                    <a:pt x="6350" y="3810"/>
                  </a:lnTo>
                  <a:lnTo>
                    <a:pt x="6350" y="2540"/>
                  </a:lnTo>
                  <a:lnTo>
                    <a:pt x="5079" y="2540"/>
                  </a:lnTo>
                  <a:lnTo>
                    <a:pt x="5079" y="1270"/>
                  </a:lnTo>
                  <a:close/>
                </a:path>
                <a:path w="7620" h="671829">
                  <a:moveTo>
                    <a:pt x="7620" y="5080"/>
                  </a:moveTo>
                  <a:lnTo>
                    <a:pt x="0" y="5080"/>
                  </a:lnTo>
                  <a:lnTo>
                    <a:pt x="0" y="13970"/>
                  </a:lnTo>
                  <a:lnTo>
                    <a:pt x="7620" y="13970"/>
                  </a:lnTo>
                  <a:lnTo>
                    <a:pt x="7620" y="5080"/>
                  </a:lnTo>
                  <a:close/>
                </a:path>
                <a:path w="7620" h="671829">
                  <a:moveTo>
                    <a:pt x="7620" y="13970"/>
                  </a:moveTo>
                  <a:lnTo>
                    <a:pt x="0" y="13970"/>
                  </a:lnTo>
                  <a:lnTo>
                    <a:pt x="0" y="17780"/>
                  </a:lnTo>
                  <a:lnTo>
                    <a:pt x="7620" y="17780"/>
                  </a:lnTo>
                  <a:lnTo>
                    <a:pt x="7620" y="13970"/>
                  </a:lnTo>
                  <a:close/>
                </a:path>
                <a:path w="7620" h="671829">
                  <a:moveTo>
                    <a:pt x="7620" y="17780"/>
                  </a:moveTo>
                  <a:lnTo>
                    <a:pt x="0" y="17780"/>
                  </a:lnTo>
                  <a:lnTo>
                    <a:pt x="0" y="20320"/>
                  </a:lnTo>
                  <a:lnTo>
                    <a:pt x="7620" y="20320"/>
                  </a:lnTo>
                  <a:lnTo>
                    <a:pt x="7620" y="17780"/>
                  </a:lnTo>
                  <a:close/>
                </a:path>
                <a:path w="7620" h="671829">
                  <a:moveTo>
                    <a:pt x="7620" y="20320"/>
                  </a:moveTo>
                  <a:lnTo>
                    <a:pt x="0" y="20320"/>
                  </a:lnTo>
                  <a:lnTo>
                    <a:pt x="0" y="24130"/>
                  </a:lnTo>
                  <a:lnTo>
                    <a:pt x="7620" y="24130"/>
                  </a:lnTo>
                  <a:lnTo>
                    <a:pt x="7620" y="20320"/>
                  </a:lnTo>
                  <a:close/>
                </a:path>
                <a:path w="7620" h="671829">
                  <a:moveTo>
                    <a:pt x="7620" y="24130"/>
                  </a:moveTo>
                  <a:lnTo>
                    <a:pt x="0" y="24130"/>
                  </a:lnTo>
                  <a:lnTo>
                    <a:pt x="0" y="26670"/>
                  </a:lnTo>
                  <a:lnTo>
                    <a:pt x="7620" y="26670"/>
                  </a:lnTo>
                  <a:lnTo>
                    <a:pt x="7620" y="24130"/>
                  </a:lnTo>
                  <a:close/>
                </a:path>
                <a:path w="7620" h="671829">
                  <a:moveTo>
                    <a:pt x="7620" y="26670"/>
                  </a:moveTo>
                  <a:lnTo>
                    <a:pt x="0" y="26670"/>
                  </a:lnTo>
                  <a:lnTo>
                    <a:pt x="0" y="33020"/>
                  </a:lnTo>
                  <a:lnTo>
                    <a:pt x="7620" y="33020"/>
                  </a:lnTo>
                  <a:lnTo>
                    <a:pt x="7620" y="26670"/>
                  </a:lnTo>
                  <a:close/>
                </a:path>
                <a:path w="7620" h="671829">
                  <a:moveTo>
                    <a:pt x="7620" y="33020"/>
                  </a:moveTo>
                  <a:lnTo>
                    <a:pt x="0" y="33020"/>
                  </a:lnTo>
                  <a:lnTo>
                    <a:pt x="0" y="43180"/>
                  </a:lnTo>
                  <a:lnTo>
                    <a:pt x="7620" y="43180"/>
                  </a:lnTo>
                  <a:lnTo>
                    <a:pt x="7620" y="33020"/>
                  </a:lnTo>
                  <a:close/>
                </a:path>
                <a:path w="7620" h="671829">
                  <a:moveTo>
                    <a:pt x="7620" y="43180"/>
                  </a:moveTo>
                  <a:lnTo>
                    <a:pt x="0" y="43180"/>
                  </a:lnTo>
                  <a:lnTo>
                    <a:pt x="0" y="45720"/>
                  </a:lnTo>
                  <a:lnTo>
                    <a:pt x="7620" y="45720"/>
                  </a:lnTo>
                  <a:lnTo>
                    <a:pt x="7620" y="43180"/>
                  </a:lnTo>
                  <a:close/>
                </a:path>
                <a:path w="7620" h="671829">
                  <a:moveTo>
                    <a:pt x="7620" y="45720"/>
                  </a:moveTo>
                  <a:lnTo>
                    <a:pt x="0" y="45720"/>
                  </a:lnTo>
                  <a:lnTo>
                    <a:pt x="0" y="49530"/>
                  </a:lnTo>
                  <a:lnTo>
                    <a:pt x="7620" y="49530"/>
                  </a:lnTo>
                  <a:lnTo>
                    <a:pt x="7620" y="45720"/>
                  </a:lnTo>
                  <a:close/>
                </a:path>
                <a:path w="7620" h="671829">
                  <a:moveTo>
                    <a:pt x="7620" y="49530"/>
                  </a:moveTo>
                  <a:lnTo>
                    <a:pt x="0" y="49530"/>
                  </a:lnTo>
                  <a:lnTo>
                    <a:pt x="0" y="52070"/>
                  </a:lnTo>
                  <a:lnTo>
                    <a:pt x="7620" y="52070"/>
                  </a:lnTo>
                  <a:lnTo>
                    <a:pt x="7620" y="49530"/>
                  </a:lnTo>
                  <a:close/>
                </a:path>
                <a:path w="7620" h="671829">
                  <a:moveTo>
                    <a:pt x="7620" y="52070"/>
                  </a:moveTo>
                  <a:lnTo>
                    <a:pt x="0" y="52070"/>
                  </a:lnTo>
                  <a:lnTo>
                    <a:pt x="0" y="55880"/>
                  </a:lnTo>
                  <a:lnTo>
                    <a:pt x="7620" y="55880"/>
                  </a:lnTo>
                  <a:lnTo>
                    <a:pt x="7620" y="52070"/>
                  </a:lnTo>
                  <a:close/>
                </a:path>
                <a:path w="7620" h="671829">
                  <a:moveTo>
                    <a:pt x="7620" y="55880"/>
                  </a:moveTo>
                  <a:lnTo>
                    <a:pt x="0" y="55880"/>
                  </a:lnTo>
                  <a:lnTo>
                    <a:pt x="0" y="58420"/>
                  </a:lnTo>
                  <a:lnTo>
                    <a:pt x="7620" y="58420"/>
                  </a:lnTo>
                  <a:lnTo>
                    <a:pt x="7620" y="55880"/>
                  </a:lnTo>
                  <a:close/>
                </a:path>
                <a:path w="7620" h="671829">
                  <a:moveTo>
                    <a:pt x="7620" y="58420"/>
                  </a:moveTo>
                  <a:lnTo>
                    <a:pt x="0" y="58420"/>
                  </a:lnTo>
                  <a:lnTo>
                    <a:pt x="0" y="62230"/>
                  </a:lnTo>
                  <a:lnTo>
                    <a:pt x="7620" y="62230"/>
                  </a:lnTo>
                  <a:lnTo>
                    <a:pt x="7620" y="58420"/>
                  </a:lnTo>
                  <a:close/>
                </a:path>
                <a:path w="7620" h="671829">
                  <a:moveTo>
                    <a:pt x="7620" y="62230"/>
                  </a:moveTo>
                  <a:lnTo>
                    <a:pt x="0" y="62230"/>
                  </a:lnTo>
                  <a:lnTo>
                    <a:pt x="0" y="64770"/>
                  </a:lnTo>
                  <a:lnTo>
                    <a:pt x="7620" y="64770"/>
                  </a:lnTo>
                  <a:lnTo>
                    <a:pt x="7620" y="62230"/>
                  </a:lnTo>
                  <a:close/>
                </a:path>
                <a:path w="7620" h="671829">
                  <a:moveTo>
                    <a:pt x="7620" y="64770"/>
                  </a:moveTo>
                  <a:lnTo>
                    <a:pt x="0" y="64770"/>
                  </a:lnTo>
                  <a:lnTo>
                    <a:pt x="0" y="68580"/>
                  </a:lnTo>
                  <a:lnTo>
                    <a:pt x="7620" y="68580"/>
                  </a:lnTo>
                  <a:lnTo>
                    <a:pt x="7620" y="64770"/>
                  </a:lnTo>
                  <a:close/>
                </a:path>
                <a:path w="7620" h="671829">
                  <a:moveTo>
                    <a:pt x="7620" y="68580"/>
                  </a:moveTo>
                  <a:lnTo>
                    <a:pt x="0" y="68580"/>
                  </a:lnTo>
                  <a:lnTo>
                    <a:pt x="0" y="74930"/>
                  </a:lnTo>
                  <a:lnTo>
                    <a:pt x="7620" y="74930"/>
                  </a:lnTo>
                  <a:lnTo>
                    <a:pt x="7620" y="68580"/>
                  </a:lnTo>
                  <a:close/>
                </a:path>
                <a:path w="7620" h="671829">
                  <a:moveTo>
                    <a:pt x="7620" y="74930"/>
                  </a:moveTo>
                  <a:lnTo>
                    <a:pt x="0" y="74930"/>
                  </a:lnTo>
                  <a:lnTo>
                    <a:pt x="0" y="77470"/>
                  </a:lnTo>
                  <a:lnTo>
                    <a:pt x="7620" y="77470"/>
                  </a:lnTo>
                  <a:lnTo>
                    <a:pt x="7620" y="74930"/>
                  </a:lnTo>
                  <a:close/>
                </a:path>
                <a:path w="7620" h="671829">
                  <a:moveTo>
                    <a:pt x="7620" y="77470"/>
                  </a:moveTo>
                  <a:lnTo>
                    <a:pt x="0" y="77470"/>
                  </a:lnTo>
                  <a:lnTo>
                    <a:pt x="0" y="90170"/>
                  </a:lnTo>
                  <a:lnTo>
                    <a:pt x="7620" y="90170"/>
                  </a:lnTo>
                  <a:lnTo>
                    <a:pt x="7620" y="77470"/>
                  </a:lnTo>
                  <a:close/>
                </a:path>
                <a:path w="7620" h="671829">
                  <a:moveTo>
                    <a:pt x="7620" y="90170"/>
                  </a:moveTo>
                  <a:lnTo>
                    <a:pt x="0" y="90170"/>
                  </a:lnTo>
                  <a:lnTo>
                    <a:pt x="0" y="96520"/>
                  </a:lnTo>
                  <a:lnTo>
                    <a:pt x="7620" y="96520"/>
                  </a:lnTo>
                  <a:lnTo>
                    <a:pt x="7620" y="90170"/>
                  </a:lnTo>
                  <a:close/>
                </a:path>
                <a:path w="7620" h="671829">
                  <a:moveTo>
                    <a:pt x="7620" y="96520"/>
                  </a:moveTo>
                  <a:lnTo>
                    <a:pt x="0" y="96520"/>
                  </a:lnTo>
                  <a:lnTo>
                    <a:pt x="0" y="100330"/>
                  </a:lnTo>
                  <a:lnTo>
                    <a:pt x="7620" y="100330"/>
                  </a:lnTo>
                  <a:lnTo>
                    <a:pt x="7620" y="96520"/>
                  </a:lnTo>
                  <a:close/>
                </a:path>
                <a:path w="7620" h="671829">
                  <a:moveTo>
                    <a:pt x="7620" y="100330"/>
                  </a:moveTo>
                  <a:lnTo>
                    <a:pt x="0" y="100330"/>
                  </a:lnTo>
                  <a:lnTo>
                    <a:pt x="0" y="102870"/>
                  </a:lnTo>
                  <a:lnTo>
                    <a:pt x="7620" y="102870"/>
                  </a:lnTo>
                  <a:lnTo>
                    <a:pt x="7620" y="100330"/>
                  </a:lnTo>
                  <a:close/>
                </a:path>
                <a:path w="7620" h="671829">
                  <a:moveTo>
                    <a:pt x="7620" y="102870"/>
                  </a:moveTo>
                  <a:lnTo>
                    <a:pt x="0" y="102870"/>
                  </a:lnTo>
                  <a:lnTo>
                    <a:pt x="0" y="106680"/>
                  </a:lnTo>
                  <a:lnTo>
                    <a:pt x="7620" y="106680"/>
                  </a:lnTo>
                  <a:lnTo>
                    <a:pt x="7620" y="102870"/>
                  </a:lnTo>
                  <a:close/>
                </a:path>
                <a:path w="7620" h="671829">
                  <a:moveTo>
                    <a:pt x="7620" y="106680"/>
                  </a:moveTo>
                  <a:lnTo>
                    <a:pt x="0" y="106680"/>
                  </a:lnTo>
                  <a:lnTo>
                    <a:pt x="0" y="109220"/>
                  </a:lnTo>
                  <a:lnTo>
                    <a:pt x="7620" y="109220"/>
                  </a:lnTo>
                  <a:lnTo>
                    <a:pt x="7620" y="106680"/>
                  </a:lnTo>
                  <a:close/>
                </a:path>
                <a:path w="7620" h="671829">
                  <a:moveTo>
                    <a:pt x="7620" y="109220"/>
                  </a:moveTo>
                  <a:lnTo>
                    <a:pt x="0" y="109220"/>
                  </a:lnTo>
                  <a:lnTo>
                    <a:pt x="0" y="113030"/>
                  </a:lnTo>
                  <a:lnTo>
                    <a:pt x="7620" y="113030"/>
                  </a:lnTo>
                  <a:lnTo>
                    <a:pt x="7620" y="109220"/>
                  </a:lnTo>
                  <a:close/>
                </a:path>
                <a:path w="7620" h="671829">
                  <a:moveTo>
                    <a:pt x="7620" y="113030"/>
                  </a:moveTo>
                  <a:lnTo>
                    <a:pt x="0" y="113030"/>
                  </a:lnTo>
                  <a:lnTo>
                    <a:pt x="0" y="119380"/>
                  </a:lnTo>
                  <a:lnTo>
                    <a:pt x="7620" y="119380"/>
                  </a:lnTo>
                  <a:lnTo>
                    <a:pt x="7620" y="113030"/>
                  </a:lnTo>
                  <a:close/>
                </a:path>
                <a:path w="7620" h="671829">
                  <a:moveTo>
                    <a:pt x="7620" y="119380"/>
                  </a:moveTo>
                  <a:lnTo>
                    <a:pt x="0" y="119380"/>
                  </a:lnTo>
                  <a:lnTo>
                    <a:pt x="0" y="121920"/>
                  </a:lnTo>
                  <a:lnTo>
                    <a:pt x="7620" y="121920"/>
                  </a:lnTo>
                  <a:lnTo>
                    <a:pt x="7620" y="119380"/>
                  </a:lnTo>
                  <a:close/>
                </a:path>
                <a:path w="7620" h="671829">
                  <a:moveTo>
                    <a:pt x="7620" y="121920"/>
                  </a:moveTo>
                  <a:lnTo>
                    <a:pt x="0" y="121920"/>
                  </a:lnTo>
                  <a:lnTo>
                    <a:pt x="0" y="125730"/>
                  </a:lnTo>
                  <a:lnTo>
                    <a:pt x="7620" y="125730"/>
                  </a:lnTo>
                  <a:lnTo>
                    <a:pt x="7620" y="121920"/>
                  </a:lnTo>
                  <a:close/>
                </a:path>
                <a:path w="7620" h="671829">
                  <a:moveTo>
                    <a:pt x="7620" y="125730"/>
                  </a:moveTo>
                  <a:lnTo>
                    <a:pt x="0" y="125730"/>
                  </a:lnTo>
                  <a:lnTo>
                    <a:pt x="0" y="128270"/>
                  </a:lnTo>
                  <a:lnTo>
                    <a:pt x="7620" y="128270"/>
                  </a:lnTo>
                  <a:lnTo>
                    <a:pt x="7620" y="125730"/>
                  </a:lnTo>
                  <a:close/>
                </a:path>
                <a:path w="7620" h="671829">
                  <a:moveTo>
                    <a:pt x="7620" y="128270"/>
                  </a:moveTo>
                  <a:lnTo>
                    <a:pt x="0" y="128270"/>
                  </a:lnTo>
                  <a:lnTo>
                    <a:pt x="0" y="132080"/>
                  </a:lnTo>
                  <a:lnTo>
                    <a:pt x="7620" y="132080"/>
                  </a:lnTo>
                  <a:lnTo>
                    <a:pt x="7620" y="128270"/>
                  </a:lnTo>
                  <a:close/>
                </a:path>
                <a:path w="7620" h="671829">
                  <a:moveTo>
                    <a:pt x="7620" y="132080"/>
                  </a:moveTo>
                  <a:lnTo>
                    <a:pt x="0" y="132080"/>
                  </a:lnTo>
                  <a:lnTo>
                    <a:pt x="0" y="134620"/>
                  </a:lnTo>
                  <a:lnTo>
                    <a:pt x="7620" y="134620"/>
                  </a:lnTo>
                  <a:lnTo>
                    <a:pt x="7620" y="132080"/>
                  </a:lnTo>
                  <a:close/>
                </a:path>
                <a:path w="7620" h="671829">
                  <a:moveTo>
                    <a:pt x="7620" y="134620"/>
                  </a:moveTo>
                  <a:lnTo>
                    <a:pt x="0" y="134620"/>
                  </a:lnTo>
                  <a:lnTo>
                    <a:pt x="0" y="138430"/>
                  </a:lnTo>
                  <a:lnTo>
                    <a:pt x="7620" y="138430"/>
                  </a:lnTo>
                  <a:lnTo>
                    <a:pt x="7620" y="134620"/>
                  </a:lnTo>
                  <a:close/>
                </a:path>
                <a:path w="7620" h="671829">
                  <a:moveTo>
                    <a:pt x="7620" y="138430"/>
                  </a:moveTo>
                  <a:lnTo>
                    <a:pt x="0" y="138430"/>
                  </a:lnTo>
                  <a:lnTo>
                    <a:pt x="0" y="140970"/>
                  </a:lnTo>
                  <a:lnTo>
                    <a:pt x="7620" y="140970"/>
                  </a:lnTo>
                  <a:lnTo>
                    <a:pt x="7620" y="138430"/>
                  </a:lnTo>
                  <a:close/>
                </a:path>
                <a:path w="7620" h="671829">
                  <a:moveTo>
                    <a:pt x="7620" y="140970"/>
                  </a:moveTo>
                  <a:lnTo>
                    <a:pt x="0" y="140970"/>
                  </a:lnTo>
                  <a:lnTo>
                    <a:pt x="0" y="153670"/>
                  </a:lnTo>
                  <a:lnTo>
                    <a:pt x="7620" y="153670"/>
                  </a:lnTo>
                  <a:lnTo>
                    <a:pt x="7620" y="140970"/>
                  </a:lnTo>
                  <a:close/>
                </a:path>
                <a:path w="7620" h="671829">
                  <a:moveTo>
                    <a:pt x="7620" y="153670"/>
                  </a:moveTo>
                  <a:lnTo>
                    <a:pt x="0" y="153670"/>
                  </a:lnTo>
                  <a:lnTo>
                    <a:pt x="0" y="163830"/>
                  </a:lnTo>
                  <a:lnTo>
                    <a:pt x="7620" y="163830"/>
                  </a:lnTo>
                  <a:lnTo>
                    <a:pt x="7620" y="153670"/>
                  </a:lnTo>
                  <a:close/>
                </a:path>
                <a:path w="7620" h="671829">
                  <a:moveTo>
                    <a:pt x="7620" y="163830"/>
                  </a:moveTo>
                  <a:lnTo>
                    <a:pt x="0" y="163830"/>
                  </a:lnTo>
                  <a:lnTo>
                    <a:pt x="0" y="166370"/>
                  </a:lnTo>
                  <a:lnTo>
                    <a:pt x="7620" y="166370"/>
                  </a:lnTo>
                  <a:lnTo>
                    <a:pt x="7620" y="163830"/>
                  </a:lnTo>
                  <a:close/>
                </a:path>
                <a:path w="7620" h="671829">
                  <a:moveTo>
                    <a:pt x="7620" y="166370"/>
                  </a:moveTo>
                  <a:lnTo>
                    <a:pt x="0" y="166370"/>
                  </a:lnTo>
                  <a:lnTo>
                    <a:pt x="0" y="170180"/>
                  </a:lnTo>
                  <a:lnTo>
                    <a:pt x="7620" y="170180"/>
                  </a:lnTo>
                  <a:lnTo>
                    <a:pt x="7620" y="166370"/>
                  </a:lnTo>
                  <a:close/>
                </a:path>
                <a:path w="7620" h="671829">
                  <a:moveTo>
                    <a:pt x="7620" y="170180"/>
                  </a:moveTo>
                  <a:lnTo>
                    <a:pt x="0" y="170180"/>
                  </a:lnTo>
                  <a:lnTo>
                    <a:pt x="0" y="172720"/>
                  </a:lnTo>
                  <a:lnTo>
                    <a:pt x="7620" y="172720"/>
                  </a:lnTo>
                  <a:lnTo>
                    <a:pt x="7620" y="170180"/>
                  </a:lnTo>
                  <a:close/>
                </a:path>
                <a:path w="7620" h="671829">
                  <a:moveTo>
                    <a:pt x="1270" y="669290"/>
                  </a:moveTo>
                  <a:lnTo>
                    <a:pt x="0" y="669290"/>
                  </a:lnTo>
                  <a:lnTo>
                    <a:pt x="0" y="671830"/>
                  </a:lnTo>
                  <a:lnTo>
                    <a:pt x="1270" y="671830"/>
                  </a:lnTo>
                  <a:lnTo>
                    <a:pt x="1270" y="669290"/>
                  </a:lnTo>
                  <a:close/>
                </a:path>
                <a:path w="7620" h="671829">
                  <a:moveTo>
                    <a:pt x="7620" y="666750"/>
                  </a:moveTo>
                  <a:lnTo>
                    <a:pt x="0" y="666750"/>
                  </a:lnTo>
                  <a:lnTo>
                    <a:pt x="0" y="668020"/>
                  </a:lnTo>
                  <a:lnTo>
                    <a:pt x="5080" y="668020"/>
                  </a:lnTo>
                  <a:lnTo>
                    <a:pt x="5080" y="669290"/>
                  </a:lnTo>
                  <a:lnTo>
                    <a:pt x="7620" y="669290"/>
                  </a:lnTo>
                  <a:lnTo>
                    <a:pt x="7620" y="666750"/>
                  </a:lnTo>
                  <a:close/>
                </a:path>
                <a:path w="7620" h="671829">
                  <a:moveTo>
                    <a:pt x="7620" y="662940"/>
                  </a:moveTo>
                  <a:lnTo>
                    <a:pt x="0" y="662940"/>
                  </a:lnTo>
                  <a:lnTo>
                    <a:pt x="0" y="665480"/>
                  </a:lnTo>
                  <a:lnTo>
                    <a:pt x="7620" y="665480"/>
                  </a:lnTo>
                  <a:lnTo>
                    <a:pt x="7620" y="662940"/>
                  </a:lnTo>
                  <a:close/>
                </a:path>
                <a:path w="7620" h="671829">
                  <a:moveTo>
                    <a:pt x="7620" y="660400"/>
                  </a:moveTo>
                  <a:lnTo>
                    <a:pt x="0" y="660400"/>
                  </a:lnTo>
                  <a:lnTo>
                    <a:pt x="0" y="661670"/>
                  </a:lnTo>
                  <a:lnTo>
                    <a:pt x="7620" y="661670"/>
                  </a:lnTo>
                  <a:lnTo>
                    <a:pt x="7620" y="660400"/>
                  </a:lnTo>
                  <a:close/>
                </a:path>
                <a:path w="7620" h="671829">
                  <a:moveTo>
                    <a:pt x="7620" y="656590"/>
                  </a:moveTo>
                  <a:lnTo>
                    <a:pt x="0" y="656590"/>
                  </a:lnTo>
                  <a:lnTo>
                    <a:pt x="0" y="659130"/>
                  </a:lnTo>
                  <a:lnTo>
                    <a:pt x="7620" y="659130"/>
                  </a:lnTo>
                  <a:lnTo>
                    <a:pt x="7620" y="656590"/>
                  </a:lnTo>
                  <a:close/>
                </a:path>
                <a:path w="7620" h="671829">
                  <a:moveTo>
                    <a:pt x="7620" y="654050"/>
                  </a:moveTo>
                  <a:lnTo>
                    <a:pt x="0" y="654050"/>
                  </a:lnTo>
                  <a:lnTo>
                    <a:pt x="0" y="655320"/>
                  </a:lnTo>
                  <a:lnTo>
                    <a:pt x="7620" y="655320"/>
                  </a:lnTo>
                  <a:lnTo>
                    <a:pt x="7620" y="654050"/>
                  </a:lnTo>
                  <a:close/>
                </a:path>
                <a:path w="7620" h="671829">
                  <a:moveTo>
                    <a:pt x="7620" y="650240"/>
                  </a:moveTo>
                  <a:lnTo>
                    <a:pt x="0" y="650240"/>
                  </a:lnTo>
                  <a:lnTo>
                    <a:pt x="0" y="652780"/>
                  </a:lnTo>
                  <a:lnTo>
                    <a:pt x="7620" y="652780"/>
                  </a:lnTo>
                  <a:lnTo>
                    <a:pt x="7620" y="650240"/>
                  </a:lnTo>
                  <a:close/>
                </a:path>
                <a:path w="7620" h="671829">
                  <a:moveTo>
                    <a:pt x="7620" y="647700"/>
                  </a:moveTo>
                  <a:lnTo>
                    <a:pt x="0" y="647700"/>
                  </a:lnTo>
                  <a:lnTo>
                    <a:pt x="0" y="648970"/>
                  </a:lnTo>
                  <a:lnTo>
                    <a:pt x="7620" y="648970"/>
                  </a:lnTo>
                  <a:lnTo>
                    <a:pt x="7620" y="647700"/>
                  </a:lnTo>
                  <a:close/>
                </a:path>
                <a:path w="7620" h="671829">
                  <a:moveTo>
                    <a:pt x="7620" y="643890"/>
                  </a:moveTo>
                  <a:lnTo>
                    <a:pt x="0" y="643890"/>
                  </a:lnTo>
                  <a:lnTo>
                    <a:pt x="0" y="646430"/>
                  </a:lnTo>
                  <a:lnTo>
                    <a:pt x="7620" y="646430"/>
                  </a:lnTo>
                  <a:lnTo>
                    <a:pt x="7620" y="643890"/>
                  </a:lnTo>
                  <a:close/>
                </a:path>
                <a:path w="7620" h="671829">
                  <a:moveTo>
                    <a:pt x="7620" y="641350"/>
                  </a:moveTo>
                  <a:lnTo>
                    <a:pt x="0" y="641350"/>
                  </a:lnTo>
                  <a:lnTo>
                    <a:pt x="0" y="642620"/>
                  </a:lnTo>
                  <a:lnTo>
                    <a:pt x="7620" y="642620"/>
                  </a:lnTo>
                  <a:lnTo>
                    <a:pt x="7620" y="641350"/>
                  </a:lnTo>
                  <a:close/>
                </a:path>
                <a:path w="7620" h="671829">
                  <a:moveTo>
                    <a:pt x="7620" y="637540"/>
                  </a:moveTo>
                  <a:lnTo>
                    <a:pt x="0" y="637540"/>
                  </a:lnTo>
                  <a:lnTo>
                    <a:pt x="0" y="640080"/>
                  </a:lnTo>
                  <a:lnTo>
                    <a:pt x="7620" y="640080"/>
                  </a:lnTo>
                  <a:lnTo>
                    <a:pt x="7620" y="637540"/>
                  </a:lnTo>
                  <a:close/>
                </a:path>
                <a:path w="7620" h="671829">
                  <a:moveTo>
                    <a:pt x="7620" y="635000"/>
                  </a:moveTo>
                  <a:lnTo>
                    <a:pt x="0" y="635000"/>
                  </a:lnTo>
                  <a:lnTo>
                    <a:pt x="0" y="636270"/>
                  </a:lnTo>
                  <a:lnTo>
                    <a:pt x="7620" y="636270"/>
                  </a:lnTo>
                  <a:lnTo>
                    <a:pt x="7620" y="635000"/>
                  </a:lnTo>
                  <a:close/>
                </a:path>
                <a:path w="7620" h="671829">
                  <a:moveTo>
                    <a:pt x="7620" y="629920"/>
                  </a:moveTo>
                  <a:lnTo>
                    <a:pt x="0" y="629920"/>
                  </a:lnTo>
                  <a:lnTo>
                    <a:pt x="0" y="633730"/>
                  </a:lnTo>
                  <a:lnTo>
                    <a:pt x="7620" y="633730"/>
                  </a:lnTo>
                  <a:lnTo>
                    <a:pt x="7620" y="629920"/>
                  </a:lnTo>
                  <a:close/>
                </a:path>
                <a:path w="7620" h="671829">
                  <a:moveTo>
                    <a:pt x="7620" y="623570"/>
                  </a:moveTo>
                  <a:lnTo>
                    <a:pt x="0" y="623570"/>
                  </a:lnTo>
                  <a:lnTo>
                    <a:pt x="0" y="628650"/>
                  </a:lnTo>
                  <a:lnTo>
                    <a:pt x="7620" y="628650"/>
                  </a:lnTo>
                  <a:lnTo>
                    <a:pt x="7620" y="623570"/>
                  </a:lnTo>
                  <a:close/>
                </a:path>
                <a:path w="7620" h="671829">
                  <a:moveTo>
                    <a:pt x="7620" y="617220"/>
                  </a:moveTo>
                  <a:lnTo>
                    <a:pt x="0" y="617220"/>
                  </a:lnTo>
                  <a:lnTo>
                    <a:pt x="0" y="622300"/>
                  </a:lnTo>
                  <a:lnTo>
                    <a:pt x="7620" y="622300"/>
                  </a:lnTo>
                  <a:lnTo>
                    <a:pt x="7620" y="617220"/>
                  </a:lnTo>
                  <a:close/>
                </a:path>
                <a:path w="7620" h="671829">
                  <a:moveTo>
                    <a:pt x="7620" y="610870"/>
                  </a:moveTo>
                  <a:lnTo>
                    <a:pt x="0" y="610870"/>
                  </a:lnTo>
                  <a:lnTo>
                    <a:pt x="0" y="615950"/>
                  </a:lnTo>
                  <a:lnTo>
                    <a:pt x="7620" y="615950"/>
                  </a:lnTo>
                  <a:lnTo>
                    <a:pt x="7620" y="610870"/>
                  </a:lnTo>
                  <a:close/>
                </a:path>
                <a:path w="7620" h="671829">
                  <a:moveTo>
                    <a:pt x="7620" y="604520"/>
                  </a:moveTo>
                  <a:lnTo>
                    <a:pt x="0" y="604520"/>
                  </a:lnTo>
                  <a:lnTo>
                    <a:pt x="0" y="609600"/>
                  </a:lnTo>
                  <a:lnTo>
                    <a:pt x="7620" y="609600"/>
                  </a:lnTo>
                  <a:lnTo>
                    <a:pt x="7620" y="604520"/>
                  </a:lnTo>
                  <a:close/>
                </a:path>
                <a:path w="7620" h="671829">
                  <a:moveTo>
                    <a:pt x="7620" y="598170"/>
                  </a:moveTo>
                  <a:lnTo>
                    <a:pt x="0" y="598170"/>
                  </a:lnTo>
                  <a:lnTo>
                    <a:pt x="0" y="603250"/>
                  </a:lnTo>
                  <a:lnTo>
                    <a:pt x="7620" y="603250"/>
                  </a:lnTo>
                  <a:lnTo>
                    <a:pt x="7620" y="598170"/>
                  </a:lnTo>
                  <a:close/>
                </a:path>
                <a:path w="7620" h="671829">
                  <a:moveTo>
                    <a:pt x="7620" y="591820"/>
                  </a:moveTo>
                  <a:lnTo>
                    <a:pt x="0" y="591820"/>
                  </a:lnTo>
                  <a:lnTo>
                    <a:pt x="0" y="596900"/>
                  </a:lnTo>
                  <a:lnTo>
                    <a:pt x="7620" y="596900"/>
                  </a:lnTo>
                  <a:lnTo>
                    <a:pt x="7620" y="591820"/>
                  </a:lnTo>
                  <a:close/>
                </a:path>
                <a:path w="7620" h="671829">
                  <a:moveTo>
                    <a:pt x="7620" y="585470"/>
                  </a:moveTo>
                  <a:lnTo>
                    <a:pt x="0" y="585470"/>
                  </a:lnTo>
                  <a:lnTo>
                    <a:pt x="0" y="590550"/>
                  </a:lnTo>
                  <a:lnTo>
                    <a:pt x="7620" y="590550"/>
                  </a:lnTo>
                  <a:lnTo>
                    <a:pt x="7620" y="585470"/>
                  </a:lnTo>
                  <a:close/>
                </a:path>
                <a:path w="7620" h="671829">
                  <a:moveTo>
                    <a:pt x="7620" y="579120"/>
                  </a:moveTo>
                  <a:lnTo>
                    <a:pt x="0" y="579120"/>
                  </a:lnTo>
                  <a:lnTo>
                    <a:pt x="0" y="584200"/>
                  </a:lnTo>
                  <a:lnTo>
                    <a:pt x="7620" y="584200"/>
                  </a:lnTo>
                  <a:lnTo>
                    <a:pt x="7620" y="579120"/>
                  </a:lnTo>
                  <a:close/>
                </a:path>
                <a:path w="7620" h="671829">
                  <a:moveTo>
                    <a:pt x="7620" y="571500"/>
                  </a:moveTo>
                  <a:lnTo>
                    <a:pt x="0" y="571500"/>
                  </a:lnTo>
                  <a:lnTo>
                    <a:pt x="0" y="577850"/>
                  </a:lnTo>
                  <a:lnTo>
                    <a:pt x="7620" y="577850"/>
                  </a:lnTo>
                  <a:lnTo>
                    <a:pt x="7620" y="571500"/>
                  </a:lnTo>
                  <a:close/>
                </a:path>
                <a:path w="7620" h="671829">
                  <a:moveTo>
                    <a:pt x="7620" y="566420"/>
                  </a:moveTo>
                  <a:lnTo>
                    <a:pt x="0" y="566420"/>
                  </a:lnTo>
                  <a:lnTo>
                    <a:pt x="0" y="570230"/>
                  </a:lnTo>
                  <a:lnTo>
                    <a:pt x="7620" y="570230"/>
                  </a:lnTo>
                  <a:lnTo>
                    <a:pt x="7620" y="566420"/>
                  </a:lnTo>
                  <a:close/>
                </a:path>
                <a:path w="7620" h="671829">
                  <a:moveTo>
                    <a:pt x="7620" y="560070"/>
                  </a:moveTo>
                  <a:lnTo>
                    <a:pt x="0" y="560070"/>
                  </a:lnTo>
                  <a:lnTo>
                    <a:pt x="0" y="565150"/>
                  </a:lnTo>
                  <a:lnTo>
                    <a:pt x="7620" y="565150"/>
                  </a:lnTo>
                  <a:lnTo>
                    <a:pt x="7620" y="560070"/>
                  </a:lnTo>
                  <a:close/>
                </a:path>
                <a:path w="7620" h="671829">
                  <a:moveTo>
                    <a:pt x="7620" y="553720"/>
                  </a:moveTo>
                  <a:lnTo>
                    <a:pt x="0" y="553720"/>
                  </a:lnTo>
                  <a:lnTo>
                    <a:pt x="0" y="558800"/>
                  </a:lnTo>
                  <a:lnTo>
                    <a:pt x="7620" y="558800"/>
                  </a:lnTo>
                  <a:lnTo>
                    <a:pt x="7620" y="553720"/>
                  </a:lnTo>
                  <a:close/>
                </a:path>
                <a:path w="7620" h="671829">
                  <a:moveTo>
                    <a:pt x="7620" y="547370"/>
                  </a:moveTo>
                  <a:lnTo>
                    <a:pt x="0" y="547370"/>
                  </a:lnTo>
                  <a:lnTo>
                    <a:pt x="0" y="552450"/>
                  </a:lnTo>
                  <a:lnTo>
                    <a:pt x="7620" y="552450"/>
                  </a:lnTo>
                  <a:lnTo>
                    <a:pt x="7620" y="547370"/>
                  </a:lnTo>
                  <a:close/>
                </a:path>
                <a:path w="7620" h="671829">
                  <a:moveTo>
                    <a:pt x="7620" y="541020"/>
                  </a:moveTo>
                  <a:lnTo>
                    <a:pt x="0" y="541020"/>
                  </a:lnTo>
                  <a:lnTo>
                    <a:pt x="0" y="546100"/>
                  </a:lnTo>
                  <a:lnTo>
                    <a:pt x="7620" y="546100"/>
                  </a:lnTo>
                  <a:lnTo>
                    <a:pt x="7620" y="541020"/>
                  </a:lnTo>
                  <a:close/>
                </a:path>
                <a:path w="7620" h="671829">
                  <a:moveTo>
                    <a:pt x="7620" y="534670"/>
                  </a:moveTo>
                  <a:lnTo>
                    <a:pt x="0" y="534670"/>
                  </a:lnTo>
                  <a:lnTo>
                    <a:pt x="0" y="539750"/>
                  </a:lnTo>
                  <a:lnTo>
                    <a:pt x="7620" y="539750"/>
                  </a:lnTo>
                  <a:lnTo>
                    <a:pt x="7620" y="534670"/>
                  </a:lnTo>
                  <a:close/>
                </a:path>
                <a:path w="7620" h="671829">
                  <a:moveTo>
                    <a:pt x="7620" y="528320"/>
                  </a:moveTo>
                  <a:lnTo>
                    <a:pt x="0" y="528320"/>
                  </a:lnTo>
                  <a:lnTo>
                    <a:pt x="0" y="533400"/>
                  </a:lnTo>
                  <a:lnTo>
                    <a:pt x="7620" y="533400"/>
                  </a:lnTo>
                  <a:lnTo>
                    <a:pt x="7620" y="528320"/>
                  </a:lnTo>
                  <a:close/>
                </a:path>
                <a:path w="7620" h="671829">
                  <a:moveTo>
                    <a:pt x="7620" y="521970"/>
                  </a:moveTo>
                  <a:lnTo>
                    <a:pt x="0" y="521970"/>
                  </a:lnTo>
                  <a:lnTo>
                    <a:pt x="0" y="527050"/>
                  </a:lnTo>
                  <a:lnTo>
                    <a:pt x="7620" y="527050"/>
                  </a:lnTo>
                  <a:lnTo>
                    <a:pt x="7620" y="521970"/>
                  </a:lnTo>
                  <a:close/>
                </a:path>
                <a:path w="7620" h="671829">
                  <a:moveTo>
                    <a:pt x="7620" y="515620"/>
                  </a:moveTo>
                  <a:lnTo>
                    <a:pt x="0" y="515620"/>
                  </a:lnTo>
                  <a:lnTo>
                    <a:pt x="0" y="520700"/>
                  </a:lnTo>
                  <a:lnTo>
                    <a:pt x="7620" y="520700"/>
                  </a:lnTo>
                  <a:lnTo>
                    <a:pt x="7620" y="515620"/>
                  </a:lnTo>
                  <a:close/>
                </a:path>
                <a:path w="7620" h="671829">
                  <a:moveTo>
                    <a:pt x="7620" y="509270"/>
                  </a:moveTo>
                  <a:lnTo>
                    <a:pt x="0" y="509270"/>
                  </a:lnTo>
                  <a:lnTo>
                    <a:pt x="0" y="514350"/>
                  </a:lnTo>
                  <a:lnTo>
                    <a:pt x="7620" y="514350"/>
                  </a:lnTo>
                  <a:lnTo>
                    <a:pt x="7620" y="509270"/>
                  </a:lnTo>
                  <a:close/>
                </a:path>
                <a:path w="7620" h="671829">
                  <a:moveTo>
                    <a:pt x="7620" y="502920"/>
                  </a:moveTo>
                  <a:lnTo>
                    <a:pt x="0" y="502920"/>
                  </a:lnTo>
                  <a:lnTo>
                    <a:pt x="0" y="508000"/>
                  </a:lnTo>
                  <a:lnTo>
                    <a:pt x="7620" y="508000"/>
                  </a:lnTo>
                  <a:lnTo>
                    <a:pt x="7620" y="502920"/>
                  </a:lnTo>
                  <a:close/>
                </a:path>
                <a:path w="7620" h="671829">
                  <a:moveTo>
                    <a:pt x="7620" y="496570"/>
                  </a:moveTo>
                  <a:lnTo>
                    <a:pt x="0" y="496570"/>
                  </a:lnTo>
                  <a:lnTo>
                    <a:pt x="0" y="501650"/>
                  </a:lnTo>
                  <a:lnTo>
                    <a:pt x="7620" y="501650"/>
                  </a:lnTo>
                  <a:lnTo>
                    <a:pt x="7620" y="496570"/>
                  </a:lnTo>
                  <a:close/>
                </a:path>
                <a:path w="7620" h="671829">
                  <a:moveTo>
                    <a:pt x="7620" y="490220"/>
                  </a:moveTo>
                  <a:lnTo>
                    <a:pt x="0" y="490220"/>
                  </a:lnTo>
                  <a:lnTo>
                    <a:pt x="0" y="495300"/>
                  </a:lnTo>
                  <a:lnTo>
                    <a:pt x="7620" y="495300"/>
                  </a:lnTo>
                  <a:lnTo>
                    <a:pt x="7620" y="490220"/>
                  </a:lnTo>
                  <a:close/>
                </a:path>
                <a:path w="7620" h="671829">
                  <a:moveTo>
                    <a:pt x="7620" y="483870"/>
                  </a:moveTo>
                  <a:lnTo>
                    <a:pt x="0" y="483870"/>
                  </a:lnTo>
                  <a:lnTo>
                    <a:pt x="0" y="488950"/>
                  </a:lnTo>
                  <a:lnTo>
                    <a:pt x="7620" y="488950"/>
                  </a:lnTo>
                  <a:lnTo>
                    <a:pt x="7620" y="483870"/>
                  </a:lnTo>
                  <a:close/>
                </a:path>
                <a:path w="7620" h="671829">
                  <a:moveTo>
                    <a:pt x="7620" y="477520"/>
                  </a:moveTo>
                  <a:lnTo>
                    <a:pt x="0" y="477520"/>
                  </a:lnTo>
                  <a:lnTo>
                    <a:pt x="0" y="482600"/>
                  </a:lnTo>
                  <a:lnTo>
                    <a:pt x="7620" y="482600"/>
                  </a:lnTo>
                  <a:lnTo>
                    <a:pt x="7620" y="477520"/>
                  </a:lnTo>
                  <a:close/>
                </a:path>
                <a:path w="7620" h="671829">
                  <a:moveTo>
                    <a:pt x="7620" y="471170"/>
                  </a:moveTo>
                  <a:lnTo>
                    <a:pt x="0" y="471170"/>
                  </a:lnTo>
                  <a:lnTo>
                    <a:pt x="0" y="476250"/>
                  </a:lnTo>
                  <a:lnTo>
                    <a:pt x="7620" y="476250"/>
                  </a:lnTo>
                  <a:lnTo>
                    <a:pt x="7620" y="471170"/>
                  </a:lnTo>
                  <a:close/>
                </a:path>
                <a:path w="7620" h="671829">
                  <a:moveTo>
                    <a:pt x="7620" y="464820"/>
                  </a:moveTo>
                  <a:lnTo>
                    <a:pt x="0" y="464820"/>
                  </a:lnTo>
                  <a:lnTo>
                    <a:pt x="0" y="469900"/>
                  </a:lnTo>
                  <a:lnTo>
                    <a:pt x="7620" y="469900"/>
                  </a:lnTo>
                  <a:lnTo>
                    <a:pt x="7620" y="464820"/>
                  </a:lnTo>
                  <a:close/>
                </a:path>
                <a:path w="7620" h="671829">
                  <a:moveTo>
                    <a:pt x="7620" y="458470"/>
                  </a:moveTo>
                  <a:lnTo>
                    <a:pt x="0" y="458470"/>
                  </a:lnTo>
                  <a:lnTo>
                    <a:pt x="0" y="463550"/>
                  </a:lnTo>
                  <a:lnTo>
                    <a:pt x="7620" y="463550"/>
                  </a:lnTo>
                  <a:lnTo>
                    <a:pt x="7620" y="458470"/>
                  </a:lnTo>
                  <a:close/>
                </a:path>
                <a:path w="7620" h="671829">
                  <a:moveTo>
                    <a:pt x="7620" y="452120"/>
                  </a:moveTo>
                  <a:lnTo>
                    <a:pt x="0" y="452120"/>
                  </a:lnTo>
                  <a:lnTo>
                    <a:pt x="0" y="457200"/>
                  </a:lnTo>
                  <a:lnTo>
                    <a:pt x="7620" y="457200"/>
                  </a:lnTo>
                  <a:lnTo>
                    <a:pt x="7620" y="452120"/>
                  </a:lnTo>
                  <a:close/>
                </a:path>
                <a:path w="7620" h="671829">
                  <a:moveTo>
                    <a:pt x="7620" y="445770"/>
                  </a:moveTo>
                  <a:lnTo>
                    <a:pt x="0" y="445770"/>
                  </a:lnTo>
                  <a:lnTo>
                    <a:pt x="0" y="450850"/>
                  </a:lnTo>
                  <a:lnTo>
                    <a:pt x="7620" y="450850"/>
                  </a:lnTo>
                  <a:lnTo>
                    <a:pt x="7620" y="445770"/>
                  </a:lnTo>
                  <a:close/>
                </a:path>
                <a:path w="7620" h="671829">
                  <a:moveTo>
                    <a:pt x="7620" y="439420"/>
                  </a:moveTo>
                  <a:lnTo>
                    <a:pt x="0" y="439420"/>
                  </a:lnTo>
                  <a:lnTo>
                    <a:pt x="0" y="444500"/>
                  </a:lnTo>
                  <a:lnTo>
                    <a:pt x="7620" y="444500"/>
                  </a:lnTo>
                  <a:lnTo>
                    <a:pt x="7620" y="439420"/>
                  </a:lnTo>
                  <a:close/>
                </a:path>
                <a:path w="7620" h="671829">
                  <a:moveTo>
                    <a:pt x="7620" y="433070"/>
                  </a:moveTo>
                  <a:lnTo>
                    <a:pt x="0" y="433070"/>
                  </a:lnTo>
                  <a:lnTo>
                    <a:pt x="0" y="438150"/>
                  </a:lnTo>
                  <a:lnTo>
                    <a:pt x="7620" y="438150"/>
                  </a:lnTo>
                  <a:lnTo>
                    <a:pt x="7620" y="433070"/>
                  </a:lnTo>
                  <a:close/>
                </a:path>
                <a:path w="7620" h="671829">
                  <a:moveTo>
                    <a:pt x="7620" y="426720"/>
                  </a:moveTo>
                  <a:lnTo>
                    <a:pt x="0" y="426720"/>
                  </a:lnTo>
                  <a:lnTo>
                    <a:pt x="0" y="431800"/>
                  </a:lnTo>
                  <a:lnTo>
                    <a:pt x="7620" y="431800"/>
                  </a:lnTo>
                  <a:lnTo>
                    <a:pt x="7620" y="426720"/>
                  </a:lnTo>
                  <a:close/>
                </a:path>
                <a:path w="7620" h="671829">
                  <a:moveTo>
                    <a:pt x="7620" y="420370"/>
                  </a:moveTo>
                  <a:lnTo>
                    <a:pt x="0" y="420370"/>
                  </a:lnTo>
                  <a:lnTo>
                    <a:pt x="0" y="425450"/>
                  </a:lnTo>
                  <a:lnTo>
                    <a:pt x="7620" y="425450"/>
                  </a:lnTo>
                  <a:lnTo>
                    <a:pt x="7620" y="420370"/>
                  </a:lnTo>
                  <a:close/>
                </a:path>
                <a:path w="7620" h="671829">
                  <a:moveTo>
                    <a:pt x="7620" y="414020"/>
                  </a:moveTo>
                  <a:lnTo>
                    <a:pt x="0" y="414020"/>
                  </a:lnTo>
                  <a:lnTo>
                    <a:pt x="0" y="419100"/>
                  </a:lnTo>
                  <a:lnTo>
                    <a:pt x="7620" y="419100"/>
                  </a:lnTo>
                  <a:lnTo>
                    <a:pt x="7620" y="414020"/>
                  </a:lnTo>
                  <a:close/>
                </a:path>
                <a:path w="7620" h="671829">
                  <a:moveTo>
                    <a:pt x="7620" y="407670"/>
                  </a:moveTo>
                  <a:lnTo>
                    <a:pt x="0" y="407670"/>
                  </a:lnTo>
                  <a:lnTo>
                    <a:pt x="0" y="412750"/>
                  </a:lnTo>
                  <a:lnTo>
                    <a:pt x="7620" y="412750"/>
                  </a:lnTo>
                  <a:lnTo>
                    <a:pt x="7620" y="407670"/>
                  </a:lnTo>
                  <a:close/>
                </a:path>
                <a:path w="7620" h="671829">
                  <a:moveTo>
                    <a:pt x="7620" y="401320"/>
                  </a:moveTo>
                  <a:lnTo>
                    <a:pt x="0" y="401320"/>
                  </a:lnTo>
                  <a:lnTo>
                    <a:pt x="0" y="406400"/>
                  </a:lnTo>
                  <a:lnTo>
                    <a:pt x="7620" y="406400"/>
                  </a:lnTo>
                  <a:lnTo>
                    <a:pt x="7620" y="401320"/>
                  </a:lnTo>
                  <a:close/>
                </a:path>
                <a:path w="7620" h="671829">
                  <a:moveTo>
                    <a:pt x="7620" y="394970"/>
                  </a:moveTo>
                  <a:lnTo>
                    <a:pt x="0" y="394970"/>
                  </a:lnTo>
                  <a:lnTo>
                    <a:pt x="0" y="400050"/>
                  </a:lnTo>
                  <a:lnTo>
                    <a:pt x="7620" y="400050"/>
                  </a:lnTo>
                  <a:lnTo>
                    <a:pt x="7620" y="394970"/>
                  </a:lnTo>
                  <a:close/>
                </a:path>
                <a:path w="7620" h="671829">
                  <a:moveTo>
                    <a:pt x="7620" y="388620"/>
                  </a:moveTo>
                  <a:lnTo>
                    <a:pt x="0" y="388620"/>
                  </a:lnTo>
                  <a:lnTo>
                    <a:pt x="0" y="393700"/>
                  </a:lnTo>
                  <a:lnTo>
                    <a:pt x="7620" y="393700"/>
                  </a:lnTo>
                  <a:lnTo>
                    <a:pt x="7620" y="388620"/>
                  </a:lnTo>
                  <a:close/>
                </a:path>
                <a:path w="7620" h="671829">
                  <a:moveTo>
                    <a:pt x="7620" y="382270"/>
                  </a:moveTo>
                  <a:lnTo>
                    <a:pt x="0" y="382270"/>
                  </a:lnTo>
                  <a:lnTo>
                    <a:pt x="0" y="387350"/>
                  </a:lnTo>
                  <a:lnTo>
                    <a:pt x="7620" y="387350"/>
                  </a:lnTo>
                  <a:lnTo>
                    <a:pt x="7620" y="382270"/>
                  </a:lnTo>
                  <a:close/>
                </a:path>
                <a:path w="7620" h="671829">
                  <a:moveTo>
                    <a:pt x="7620" y="375920"/>
                  </a:moveTo>
                  <a:lnTo>
                    <a:pt x="0" y="375920"/>
                  </a:lnTo>
                  <a:lnTo>
                    <a:pt x="0" y="381000"/>
                  </a:lnTo>
                  <a:lnTo>
                    <a:pt x="7620" y="381000"/>
                  </a:lnTo>
                  <a:lnTo>
                    <a:pt x="7620" y="375920"/>
                  </a:lnTo>
                  <a:close/>
                </a:path>
                <a:path w="7620" h="671829">
                  <a:moveTo>
                    <a:pt x="7620" y="369570"/>
                  </a:moveTo>
                  <a:lnTo>
                    <a:pt x="0" y="369570"/>
                  </a:lnTo>
                  <a:lnTo>
                    <a:pt x="0" y="374650"/>
                  </a:lnTo>
                  <a:lnTo>
                    <a:pt x="7620" y="374650"/>
                  </a:lnTo>
                  <a:lnTo>
                    <a:pt x="7620" y="369570"/>
                  </a:lnTo>
                  <a:close/>
                </a:path>
                <a:path w="7620" h="671829">
                  <a:moveTo>
                    <a:pt x="7620" y="363220"/>
                  </a:moveTo>
                  <a:lnTo>
                    <a:pt x="0" y="363220"/>
                  </a:lnTo>
                  <a:lnTo>
                    <a:pt x="0" y="368300"/>
                  </a:lnTo>
                  <a:lnTo>
                    <a:pt x="7620" y="368300"/>
                  </a:lnTo>
                  <a:lnTo>
                    <a:pt x="7620" y="363220"/>
                  </a:lnTo>
                  <a:close/>
                </a:path>
                <a:path w="7620" h="671829">
                  <a:moveTo>
                    <a:pt x="7620" y="356870"/>
                  </a:moveTo>
                  <a:lnTo>
                    <a:pt x="0" y="356870"/>
                  </a:lnTo>
                  <a:lnTo>
                    <a:pt x="0" y="361950"/>
                  </a:lnTo>
                  <a:lnTo>
                    <a:pt x="7620" y="361950"/>
                  </a:lnTo>
                  <a:lnTo>
                    <a:pt x="7620" y="356870"/>
                  </a:lnTo>
                  <a:close/>
                </a:path>
                <a:path w="7620" h="671829">
                  <a:moveTo>
                    <a:pt x="7620" y="350520"/>
                  </a:moveTo>
                  <a:lnTo>
                    <a:pt x="0" y="350520"/>
                  </a:lnTo>
                  <a:lnTo>
                    <a:pt x="0" y="355600"/>
                  </a:lnTo>
                  <a:lnTo>
                    <a:pt x="7620" y="355600"/>
                  </a:lnTo>
                  <a:lnTo>
                    <a:pt x="7620" y="350520"/>
                  </a:lnTo>
                  <a:close/>
                </a:path>
                <a:path w="7620" h="671829">
                  <a:moveTo>
                    <a:pt x="7620" y="344170"/>
                  </a:moveTo>
                  <a:lnTo>
                    <a:pt x="0" y="344170"/>
                  </a:lnTo>
                  <a:lnTo>
                    <a:pt x="0" y="349250"/>
                  </a:lnTo>
                  <a:lnTo>
                    <a:pt x="7620" y="349250"/>
                  </a:lnTo>
                  <a:lnTo>
                    <a:pt x="7620" y="344170"/>
                  </a:lnTo>
                  <a:close/>
                </a:path>
                <a:path w="7620" h="671829">
                  <a:moveTo>
                    <a:pt x="7620" y="337820"/>
                  </a:moveTo>
                  <a:lnTo>
                    <a:pt x="0" y="337820"/>
                  </a:lnTo>
                  <a:lnTo>
                    <a:pt x="0" y="342900"/>
                  </a:lnTo>
                  <a:lnTo>
                    <a:pt x="7620" y="342900"/>
                  </a:lnTo>
                  <a:lnTo>
                    <a:pt x="7620" y="337820"/>
                  </a:lnTo>
                  <a:close/>
                </a:path>
                <a:path w="7620" h="671829">
                  <a:moveTo>
                    <a:pt x="7620" y="331470"/>
                  </a:moveTo>
                  <a:lnTo>
                    <a:pt x="0" y="331470"/>
                  </a:lnTo>
                  <a:lnTo>
                    <a:pt x="0" y="336550"/>
                  </a:lnTo>
                  <a:lnTo>
                    <a:pt x="7620" y="336550"/>
                  </a:lnTo>
                  <a:lnTo>
                    <a:pt x="7620" y="331470"/>
                  </a:lnTo>
                  <a:close/>
                </a:path>
                <a:path w="7620" h="671829">
                  <a:moveTo>
                    <a:pt x="7620" y="325120"/>
                  </a:moveTo>
                  <a:lnTo>
                    <a:pt x="0" y="325120"/>
                  </a:lnTo>
                  <a:lnTo>
                    <a:pt x="0" y="330200"/>
                  </a:lnTo>
                  <a:lnTo>
                    <a:pt x="7620" y="330200"/>
                  </a:lnTo>
                  <a:lnTo>
                    <a:pt x="7620" y="325120"/>
                  </a:lnTo>
                  <a:close/>
                </a:path>
                <a:path w="7620" h="671829">
                  <a:moveTo>
                    <a:pt x="7620" y="318770"/>
                  </a:moveTo>
                  <a:lnTo>
                    <a:pt x="0" y="318770"/>
                  </a:lnTo>
                  <a:lnTo>
                    <a:pt x="0" y="323850"/>
                  </a:lnTo>
                  <a:lnTo>
                    <a:pt x="7620" y="323850"/>
                  </a:lnTo>
                  <a:lnTo>
                    <a:pt x="7620" y="318770"/>
                  </a:lnTo>
                  <a:close/>
                </a:path>
                <a:path w="7620" h="671829">
                  <a:moveTo>
                    <a:pt x="7620" y="312420"/>
                  </a:moveTo>
                  <a:lnTo>
                    <a:pt x="0" y="312420"/>
                  </a:lnTo>
                  <a:lnTo>
                    <a:pt x="0" y="317500"/>
                  </a:lnTo>
                  <a:lnTo>
                    <a:pt x="7620" y="317500"/>
                  </a:lnTo>
                  <a:lnTo>
                    <a:pt x="7620" y="312420"/>
                  </a:lnTo>
                  <a:close/>
                </a:path>
                <a:path w="7620" h="671829">
                  <a:moveTo>
                    <a:pt x="7620" y="306070"/>
                  </a:moveTo>
                  <a:lnTo>
                    <a:pt x="0" y="306070"/>
                  </a:lnTo>
                  <a:lnTo>
                    <a:pt x="0" y="311150"/>
                  </a:lnTo>
                  <a:lnTo>
                    <a:pt x="7620" y="311150"/>
                  </a:lnTo>
                  <a:lnTo>
                    <a:pt x="7620" y="306070"/>
                  </a:lnTo>
                  <a:close/>
                </a:path>
                <a:path w="7620" h="671829">
                  <a:moveTo>
                    <a:pt x="7620" y="299720"/>
                  </a:moveTo>
                  <a:lnTo>
                    <a:pt x="0" y="299720"/>
                  </a:lnTo>
                  <a:lnTo>
                    <a:pt x="0" y="304800"/>
                  </a:lnTo>
                  <a:lnTo>
                    <a:pt x="7620" y="304800"/>
                  </a:lnTo>
                  <a:lnTo>
                    <a:pt x="7620" y="299720"/>
                  </a:lnTo>
                  <a:close/>
                </a:path>
                <a:path w="7620" h="671829">
                  <a:moveTo>
                    <a:pt x="7620" y="293370"/>
                  </a:moveTo>
                  <a:lnTo>
                    <a:pt x="0" y="293370"/>
                  </a:lnTo>
                  <a:lnTo>
                    <a:pt x="0" y="298450"/>
                  </a:lnTo>
                  <a:lnTo>
                    <a:pt x="7620" y="298450"/>
                  </a:lnTo>
                  <a:lnTo>
                    <a:pt x="7620" y="293370"/>
                  </a:lnTo>
                  <a:close/>
                </a:path>
                <a:path w="7620" h="671829">
                  <a:moveTo>
                    <a:pt x="1270" y="261620"/>
                  </a:moveTo>
                  <a:lnTo>
                    <a:pt x="0" y="261620"/>
                  </a:lnTo>
                  <a:lnTo>
                    <a:pt x="0" y="292100"/>
                  </a:lnTo>
                  <a:lnTo>
                    <a:pt x="7620" y="292100"/>
                  </a:lnTo>
                  <a:lnTo>
                    <a:pt x="7620" y="264160"/>
                  </a:lnTo>
                  <a:lnTo>
                    <a:pt x="5080" y="264160"/>
                  </a:lnTo>
                  <a:lnTo>
                    <a:pt x="5080" y="262890"/>
                  </a:lnTo>
                  <a:lnTo>
                    <a:pt x="1270" y="262890"/>
                  </a:lnTo>
                  <a:lnTo>
                    <a:pt x="1270" y="261620"/>
                  </a:lnTo>
                  <a:close/>
                </a:path>
              </a:pathLst>
            </a:custGeom>
            <a:solidFill>
              <a:srgbClr val="7400EF"/>
            </a:solidFill>
          </p:spPr>
          <p:txBody>
            <a:bodyPr bIns="0" lIns="0" rIns="0" rtlCol="0" tIns="0" wrap="square"/>
            <a:p/>
          </p:txBody>
        </p:sp>
        <p:sp>
          <p:nvSpPr>
            <p:cNvPr id="1051151" name="object 2468"/>
            <p:cNvSpPr/>
            <p:nvPr/>
          </p:nvSpPr>
          <p:spPr>
            <a:xfrm>
              <a:off x="7453629" y="5816600"/>
              <a:ext cx="7620" cy="675640"/>
            </a:xfrm>
            <a:custGeom>
              <a:avLst/>
              <a:ahLst/>
              <a:rect l="l" t="t" r="r" b="b"/>
              <a:pathLst>
                <a:path w="7620" h="675639">
                  <a:moveTo>
                    <a:pt x="2540" y="0"/>
                  </a:moveTo>
                  <a:lnTo>
                    <a:pt x="0" y="0"/>
                  </a:lnTo>
                  <a:lnTo>
                    <a:pt x="0" y="3809"/>
                  </a:lnTo>
                  <a:lnTo>
                    <a:pt x="7620" y="3809"/>
                  </a:lnTo>
                  <a:lnTo>
                    <a:pt x="7620" y="2540"/>
                  </a:lnTo>
                  <a:lnTo>
                    <a:pt x="5079" y="2540"/>
                  </a:lnTo>
                  <a:lnTo>
                    <a:pt x="5079" y="1270"/>
                  </a:lnTo>
                  <a:lnTo>
                    <a:pt x="2540" y="1270"/>
                  </a:lnTo>
                  <a:lnTo>
                    <a:pt x="2540" y="0"/>
                  </a:lnTo>
                  <a:close/>
                </a:path>
                <a:path w="7620" h="675639">
                  <a:moveTo>
                    <a:pt x="7620" y="3810"/>
                  </a:moveTo>
                  <a:lnTo>
                    <a:pt x="0" y="3810"/>
                  </a:lnTo>
                  <a:lnTo>
                    <a:pt x="0" y="7619"/>
                  </a:lnTo>
                  <a:lnTo>
                    <a:pt x="7620" y="7619"/>
                  </a:lnTo>
                  <a:lnTo>
                    <a:pt x="7620" y="3810"/>
                  </a:lnTo>
                  <a:close/>
                </a:path>
                <a:path w="7620" h="675639">
                  <a:moveTo>
                    <a:pt x="7620" y="7620"/>
                  </a:moveTo>
                  <a:lnTo>
                    <a:pt x="0" y="7620"/>
                  </a:lnTo>
                  <a:lnTo>
                    <a:pt x="0" y="16509"/>
                  </a:lnTo>
                  <a:lnTo>
                    <a:pt x="7620" y="16509"/>
                  </a:lnTo>
                  <a:lnTo>
                    <a:pt x="7620" y="7620"/>
                  </a:lnTo>
                  <a:close/>
                </a:path>
                <a:path w="7620" h="675639">
                  <a:moveTo>
                    <a:pt x="7620" y="16510"/>
                  </a:moveTo>
                  <a:lnTo>
                    <a:pt x="0" y="16510"/>
                  </a:lnTo>
                  <a:lnTo>
                    <a:pt x="0" y="20319"/>
                  </a:lnTo>
                  <a:lnTo>
                    <a:pt x="7620" y="20319"/>
                  </a:lnTo>
                  <a:lnTo>
                    <a:pt x="7620" y="16510"/>
                  </a:lnTo>
                  <a:close/>
                </a:path>
                <a:path w="7620" h="675639">
                  <a:moveTo>
                    <a:pt x="7620" y="20320"/>
                  </a:moveTo>
                  <a:lnTo>
                    <a:pt x="0" y="20320"/>
                  </a:lnTo>
                  <a:lnTo>
                    <a:pt x="0" y="22859"/>
                  </a:lnTo>
                  <a:lnTo>
                    <a:pt x="7620" y="22859"/>
                  </a:lnTo>
                  <a:lnTo>
                    <a:pt x="7620" y="20320"/>
                  </a:lnTo>
                  <a:close/>
                </a:path>
                <a:path w="7620" h="675639">
                  <a:moveTo>
                    <a:pt x="7620" y="22860"/>
                  </a:moveTo>
                  <a:lnTo>
                    <a:pt x="0" y="22860"/>
                  </a:lnTo>
                  <a:lnTo>
                    <a:pt x="0" y="26669"/>
                  </a:lnTo>
                  <a:lnTo>
                    <a:pt x="7620" y="26669"/>
                  </a:lnTo>
                  <a:lnTo>
                    <a:pt x="7620" y="22860"/>
                  </a:lnTo>
                  <a:close/>
                </a:path>
                <a:path w="7620" h="675639">
                  <a:moveTo>
                    <a:pt x="7620" y="26670"/>
                  </a:moveTo>
                  <a:lnTo>
                    <a:pt x="0" y="26670"/>
                  </a:lnTo>
                  <a:lnTo>
                    <a:pt x="0" y="29209"/>
                  </a:lnTo>
                  <a:lnTo>
                    <a:pt x="7620" y="29209"/>
                  </a:lnTo>
                  <a:lnTo>
                    <a:pt x="7620" y="26670"/>
                  </a:lnTo>
                  <a:close/>
                </a:path>
                <a:path w="7620" h="675639">
                  <a:moveTo>
                    <a:pt x="7620" y="29210"/>
                  </a:moveTo>
                  <a:lnTo>
                    <a:pt x="0" y="29210"/>
                  </a:lnTo>
                  <a:lnTo>
                    <a:pt x="0" y="35559"/>
                  </a:lnTo>
                  <a:lnTo>
                    <a:pt x="7620" y="35559"/>
                  </a:lnTo>
                  <a:lnTo>
                    <a:pt x="7620" y="29210"/>
                  </a:lnTo>
                  <a:close/>
                </a:path>
                <a:path w="7620" h="675639">
                  <a:moveTo>
                    <a:pt x="7620" y="35560"/>
                  </a:moveTo>
                  <a:lnTo>
                    <a:pt x="0" y="35560"/>
                  </a:lnTo>
                  <a:lnTo>
                    <a:pt x="0" y="45719"/>
                  </a:lnTo>
                  <a:lnTo>
                    <a:pt x="7620" y="45719"/>
                  </a:lnTo>
                  <a:lnTo>
                    <a:pt x="7620" y="35560"/>
                  </a:lnTo>
                  <a:close/>
                </a:path>
                <a:path w="7620" h="675639">
                  <a:moveTo>
                    <a:pt x="7620" y="45720"/>
                  </a:moveTo>
                  <a:lnTo>
                    <a:pt x="0" y="45720"/>
                  </a:lnTo>
                  <a:lnTo>
                    <a:pt x="0" y="48259"/>
                  </a:lnTo>
                  <a:lnTo>
                    <a:pt x="7620" y="48259"/>
                  </a:lnTo>
                  <a:lnTo>
                    <a:pt x="7620" y="45720"/>
                  </a:lnTo>
                  <a:close/>
                </a:path>
                <a:path w="7620" h="675639">
                  <a:moveTo>
                    <a:pt x="7620" y="48260"/>
                  </a:moveTo>
                  <a:lnTo>
                    <a:pt x="0" y="48260"/>
                  </a:lnTo>
                  <a:lnTo>
                    <a:pt x="0" y="52069"/>
                  </a:lnTo>
                  <a:lnTo>
                    <a:pt x="7620" y="52069"/>
                  </a:lnTo>
                  <a:lnTo>
                    <a:pt x="7620" y="48260"/>
                  </a:lnTo>
                  <a:close/>
                </a:path>
                <a:path w="7620" h="675639">
                  <a:moveTo>
                    <a:pt x="7620" y="52070"/>
                  </a:moveTo>
                  <a:lnTo>
                    <a:pt x="0" y="52070"/>
                  </a:lnTo>
                  <a:lnTo>
                    <a:pt x="0" y="54609"/>
                  </a:lnTo>
                  <a:lnTo>
                    <a:pt x="7620" y="54609"/>
                  </a:lnTo>
                  <a:lnTo>
                    <a:pt x="7620" y="52070"/>
                  </a:lnTo>
                  <a:close/>
                </a:path>
                <a:path w="7620" h="675639">
                  <a:moveTo>
                    <a:pt x="7620" y="54610"/>
                  </a:moveTo>
                  <a:lnTo>
                    <a:pt x="0" y="54610"/>
                  </a:lnTo>
                  <a:lnTo>
                    <a:pt x="0" y="58419"/>
                  </a:lnTo>
                  <a:lnTo>
                    <a:pt x="7620" y="58419"/>
                  </a:lnTo>
                  <a:lnTo>
                    <a:pt x="7620" y="54610"/>
                  </a:lnTo>
                  <a:close/>
                </a:path>
                <a:path w="7620" h="675639">
                  <a:moveTo>
                    <a:pt x="7620" y="58420"/>
                  </a:moveTo>
                  <a:lnTo>
                    <a:pt x="0" y="58420"/>
                  </a:lnTo>
                  <a:lnTo>
                    <a:pt x="0" y="60959"/>
                  </a:lnTo>
                  <a:lnTo>
                    <a:pt x="7620" y="60959"/>
                  </a:lnTo>
                  <a:lnTo>
                    <a:pt x="7620" y="58420"/>
                  </a:lnTo>
                  <a:close/>
                </a:path>
                <a:path w="7620" h="675639">
                  <a:moveTo>
                    <a:pt x="7620" y="60960"/>
                  </a:moveTo>
                  <a:lnTo>
                    <a:pt x="0" y="60960"/>
                  </a:lnTo>
                  <a:lnTo>
                    <a:pt x="0" y="64769"/>
                  </a:lnTo>
                  <a:lnTo>
                    <a:pt x="7620" y="64769"/>
                  </a:lnTo>
                  <a:lnTo>
                    <a:pt x="7620" y="60960"/>
                  </a:lnTo>
                  <a:close/>
                </a:path>
                <a:path w="7620" h="675639">
                  <a:moveTo>
                    <a:pt x="7620" y="64770"/>
                  </a:moveTo>
                  <a:lnTo>
                    <a:pt x="0" y="64770"/>
                  </a:lnTo>
                  <a:lnTo>
                    <a:pt x="0" y="67309"/>
                  </a:lnTo>
                  <a:lnTo>
                    <a:pt x="7620" y="67309"/>
                  </a:lnTo>
                  <a:lnTo>
                    <a:pt x="7620" y="64770"/>
                  </a:lnTo>
                  <a:close/>
                </a:path>
                <a:path w="7620" h="675639">
                  <a:moveTo>
                    <a:pt x="7620" y="67310"/>
                  </a:moveTo>
                  <a:lnTo>
                    <a:pt x="0" y="67310"/>
                  </a:lnTo>
                  <a:lnTo>
                    <a:pt x="0" y="71119"/>
                  </a:lnTo>
                  <a:lnTo>
                    <a:pt x="7620" y="71119"/>
                  </a:lnTo>
                  <a:lnTo>
                    <a:pt x="7620" y="67310"/>
                  </a:lnTo>
                  <a:close/>
                </a:path>
                <a:path w="7620" h="675639">
                  <a:moveTo>
                    <a:pt x="7620" y="71120"/>
                  </a:moveTo>
                  <a:lnTo>
                    <a:pt x="0" y="71120"/>
                  </a:lnTo>
                  <a:lnTo>
                    <a:pt x="0" y="77469"/>
                  </a:lnTo>
                  <a:lnTo>
                    <a:pt x="7620" y="77469"/>
                  </a:lnTo>
                  <a:lnTo>
                    <a:pt x="7620" y="71120"/>
                  </a:lnTo>
                  <a:close/>
                </a:path>
                <a:path w="7620" h="675639">
                  <a:moveTo>
                    <a:pt x="7620" y="77470"/>
                  </a:moveTo>
                  <a:lnTo>
                    <a:pt x="0" y="77470"/>
                  </a:lnTo>
                  <a:lnTo>
                    <a:pt x="0" y="80009"/>
                  </a:lnTo>
                  <a:lnTo>
                    <a:pt x="7620" y="80009"/>
                  </a:lnTo>
                  <a:lnTo>
                    <a:pt x="7620" y="77470"/>
                  </a:lnTo>
                  <a:close/>
                </a:path>
                <a:path w="7620" h="675639">
                  <a:moveTo>
                    <a:pt x="7620" y="80010"/>
                  </a:moveTo>
                  <a:lnTo>
                    <a:pt x="0" y="80010"/>
                  </a:lnTo>
                  <a:lnTo>
                    <a:pt x="0" y="92709"/>
                  </a:lnTo>
                  <a:lnTo>
                    <a:pt x="7620" y="92709"/>
                  </a:lnTo>
                  <a:lnTo>
                    <a:pt x="7620" y="80010"/>
                  </a:lnTo>
                  <a:close/>
                </a:path>
                <a:path w="7620" h="675639">
                  <a:moveTo>
                    <a:pt x="7620" y="92710"/>
                  </a:moveTo>
                  <a:lnTo>
                    <a:pt x="0" y="92710"/>
                  </a:lnTo>
                  <a:lnTo>
                    <a:pt x="0" y="99059"/>
                  </a:lnTo>
                  <a:lnTo>
                    <a:pt x="7620" y="99059"/>
                  </a:lnTo>
                  <a:lnTo>
                    <a:pt x="7620" y="92710"/>
                  </a:lnTo>
                  <a:close/>
                </a:path>
                <a:path w="7620" h="675639">
                  <a:moveTo>
                    <a:pt x="7620" y="99060"/>
                  </a:moveTo>
                  <a:lnTo>
                    <a:pt x="0" y="99060"/>
                  </a:lnTo>
                  <a:lnTo>
                    <a:pt x="0" y="102869"/>
                  </a:lnTo>
                  <a:lnTo>
                    <a:pt x="7620" y="102869"/>
                  </a:lnTo>
                  <a:lnTo>
                    <a:pt x="7620" y="99060"/>
                  </a:lnTo>
                  <a:close/>
                </a:path>
                <a:path w="7620" h="675639">
                  <a:moveTo>
                    <a:pt x="7620" y="102870"/>
                  </a:moveTo>
                  <a:lnTo>
                    <a:pt x="0" y="102870"/>
                  </a:lnTo>
                  <a:lnTo>
                    <a:pt x="0" y="105409"/>
                  </a:lnTo>
                  <a:lnTo>
                    <a:pt x="7620" y="105409"/>
                  </a:lnTo>
                  <a:lnTo>
                    <a:pt x="7620" y="102870"/>
                  </a:lnTo>
                  <a:close/>
                </a:path>
                <a:path w="7620" h="675639">
                  <a:moveTo>
                    <a:pt x="7620" y="105410"/>
                  </a:moveTo>
                  <a:lnTo>
                    <a:pt x="0" y="105410"/>
                  </a:lnTo>
                  <a:lnTo>
                    <a:pt x="0" y="109219"/>
                  </a:lnTo>
                  <a:lnTo>
                    <a:pt x="7620" y="109219"/>
                  </a:lnTo>
                  <a:lnTo>
                    <a:pt x="7620" y="105410"/>
                  </a:lnTo>
                  <a:close/>
                </a:path>
                <a:path w="7620" h="675639">
                  <a:moveTo>
                    <a:pt x="7620" y="109220"/>
                  </a:moveTo>
                  <a:lnTo>
                    <a:pt x="0" y="109220"/>
                  </a:lnTo>
                  <a:lnTo>
                    <a:pt x="0" y="111759"/>
                  </a:lnTo>
                  <a:lnTo>
                    <a:pt x="7620" y="111759"/>
                  </a:lnTo>
                  <a:lnTo>
                    <a:pt x="7620" y="109220"/>
                  </a:lnTo>
                  <a:close/>
                </a:path>
                <a:path w="7620" h="675639">
                  <a:moveTo>
                    <a:pt x="7620" y="111760"/>
                  </a:moveTo>
                  <a:lnTo>
                    <a:pt x="0" y="111760"/>
                  </a:lnTo>
                  <a:lnTo>
                    <a:pt x="0" y="115569"/>
                  </a:lnTo>
                  <a:lnTo>
                    <a:pt x="7620" y="115569"/>
                  </a:lnTo>
                  <a:lnTo>
                    <a:pt x="7620" y="111760"/>
                  </a:lnTo>
                  <a:close/>
                </a:path>
                <a:path w="7620" h="675639">
                  <a:moveTo>
                    <a:pt x="7620" y="115570"/>
                  </a:moveTo>
                  <a:lnTo>
                    <a:pt x="0" y="115570"/>
                  </a:lnTo>
                  <a:lnTo>
                    <a:pt x="0" y="121919"/>
                  </a:lnTo>
                  <a:lnTo>
                    <a:pt x="7620" y="121919"/>
                  </a:lnTo>
                  <a:lnTo>
                    <a:pt x="7620" y="115570"/>
                  </a:lnTo>
                  <a:close/>
                </a:path>
                <a:path w="7620" h="675639">
                  <a:moveTo>
                    <a:pt x="7620" y="121920"/>
                  </a:moveTo>
                  <a:lnTo>
                    <a:pt x="0" y="121920"/>
                  </a:lnTo>
                  <a:lnTo>
                    <a:pt x="0" y="124459"/>
                  </a:lnTo>
                  <a:lnTo>
                    <a:pt x="7620" y="124459"/>
                  </a:lnTo>
                  <a:lnTo>
                    <a:pt x="7620" y="121920"/>
                  </a:lnTo>
                  <a:close/>
                </a:path>
                <a:path w="7620" h="675639">
                  <a:moveTo>
                    <a:pt x="7620" y="124460"/>
                  </a:moveTo>
                  <a:lnTo>
                    <a:pt x="0" y="124460"/>
                  </a:lnTo>
                  <a:lnTo>
                    <a:pt x="0" y="128269"/>
                  </a:lnTo>
                  <a:lnTo>
                    <a:pt x="7620" y="128269"/>
                  </a:lnTo>
                  <a:lnTo>
                    <a:pt x="7620" y="124460"/>
                  </a:lnTo>
                  <a:close/>
                </a:path>
                <a:path w="7620" h="675639">
                  <a:moveTo>
                    <a:pt x="7620" y="128270"/>
                  </a:moveTo>
                  <a:lnTo>
                    <a:pt x="0" y="128270"/>
                  </a:lnTo>
                  <a:lnTo>
                    <a:pt x="0" y="130809"/>
                  </a:lnTo>
                  <a:lnTo>
                    <a:pt x="7620" y="130809"/>
                  </a:lnTo>
                  <a:lnTo>
                    <a:pt x="7620" y="128270"/>
                  </a:lnTo>
                  <a:close/>
                </a:path>
                <a:path w="7620" h="675639">
                  <a:moveTo>
                    <a:pt x="7620" y="130810"/>
                  </a:moveTo>
                  <a:lnTo>
                    <a:pt x="0" y="130810"/>
                  </a:lnTo>
                  <a:lnTo>
                    <a:pt x="0" y="134619"/>
                  </a:lnTo>
                  <a:lnTo>
                    <a:pt x="7620" y="134619"/>
                  </a:lnTo>
                  <a:lnTo>
                    <a:pt x="7620" y="130810"/>
                  </a:lnTo>
                  <a:close/>
                </a:path>
                <a:path w="7620" h="675639">
                  <a:moveTo>
                    <a:pt x="7620" y="134620"/>
                  </a:moveTo>
                  <a:lnTo>
                    <a:pt x="0" y="134620"/>
                  </a:lnTo>
                  <a:lnTo>
                    <a:pt x="0" y="137159"/>
                  </a:lnTo>
                  <a:lnTo>
                    <a:pt x="7620" y="137159"/>
                  </a:lnTo>
                  <a:lnTo>
                    <a:pt x="7620" y="134620"/>
                  </a:lnTo>
                  <a:close/>
                </a:path>
                <a:path w="7620" h="675639">
                  <a:moveTo>
                    <a:pt x="7620" y="137160"/>
                  </a:moveTo>
                  <a:lnTo>
                    <a:pt x="0" y="137160"/>
                  </a:lnTo>
                  <a:lnTo>
                    <a:pt x="0" y="140969"/>
                  </a:lnTo>
                  <a:lnTo>
                    <a:pt x="7620" y="140969"/>
                  </a:lnTo>
                  <a:lnTo>
                    <a:pt x="7620" y="137160"/>
                  </a:lnTo>
                  <a:close/>
                </a:path>
                <a:path w="7620" h="675639">
                  <a:moveTo>
                    <a:pt x="7620" y="140970"/>
                  </a:moveTo>
                  <a:lnTo>
                    <a:pt x="0" y="140970"/>
                  </a:lnTo>
                  <a:lnTo>
                    <a:pt x="0" y="143509"/>
                  </a:lnTo>
                  <a:lnTo>
                    <a:pt x="7620" y="143509"/>
                  </a:lnTo>
                  <a:lnTo>
                    <a:pt x="7620" y="140970"/>
                  </a:lnTo>
                  <a:close/>
                </a:path>
                <a:path w="7620" h="675639">
                  <a:moveTo>
                    <a:pt x="7620" y="143510"/>
                  </a:moveTo>
                  <a:lnTo>
                    <a:pt x="0" y="143510"/>
                  </a:lnTo>
                  <a:lnTo>
                    <a:pt x="0" y="156209"/>
                  </a:lnTo>
                  <a:lnTo>
                    <a:pt x="7620" y="156209"/>
                  </a:lnTo>
                  <a:lnTo>
                    <a:pt x="7620" y="143510"/>
                  </a:lnTo>
                  <a:close/>
                </a:path>
                <a:path w="7620" h="675639">
                  <a:moveTo>
                    <a:pt x="7620" y="156210"/>
                  </a:moveTo>
                  <a:lnTo>
                    <a:pt x="0" y="156210"/>
                  </a:lnTo>
                  <a:lnTo>
                    <a:pt x="0" y="166369"/>
                  </a:lnTo>
                  <a:lnTo>
                    <a:pt x="7620" y="166369"/>
                  </a:lnTo>
                  <a:lnTo>
                    <a:pt x="7620" y="156210"/>
                  </a:lnTo>
                  <a:close/>
                </a:path>
                <a:path w="7620" h="675639">
                  <a:moveTo>
                    <a:pt x="7620" y="166370"/>
                  </a:moveTo>
                  <a:lnTo>
                    <a:pt x="0" y="166370"/>
                  </a:lnTo>
                  <a:lnTo>
                    <a:pt x="0" y="168909"/>
                  </a:lnTo>
                  <a:lnTo>
                    <a:pt x="7620" y="168909"/>
                  </a:lnTo>
                  <a:lnTo>
                    <a:pt x="7620" y="166370"/>
                  </a:lnTo>
                  <a:close/>
                </a:path>
                <a:path w="7620" h="675639">
                  <a:moveTo>
                    <a:pt x="7620" y="168910"/>
                  </a:moveTo>
                  <a:lnTo>
                    <a:pt x="0" y="168910"/>
                  </a:lnTo>
                  <a:lnTo>
                    <a:pt x="0" y="172719"/>
                  </a:lnTo>
                  <a:lnTo>
                    <a:pt x="7620" y="172719"/>
                  </a:lnTo>
                  <a:lnTo>
                    <a:pt x="7620" y="168910"/>
                  </a:lnTo>
                  <a:close/>
                </a:path>
                <a:path w="7620" h="675639">
                  <a:moveTo>
                    <a:pt x="7620" y="172720"/>
                  </a:moveTo>
                  <a:lnTo>
                    <a:pt x="0" y="172720"/>
                  </a:lnTo>
                  <a:lnTo>
                    <a:pt x="0" y="175259"/>
                  </a:lnTo>
                  <a:lnTo>
                    <a:pt x="7620" y="175259"/>
                  </a:lnTo>
                  <a:lnTo>
                    <a:pt x="7620" y="172720"/>
                  </a:lnTo>
                  <a:close/>
                </a:path>
                <a:path w="7620" h="675639">
                  <a:moveTo>
                    <a:pt x="3809" y="175260"/>
                  </a:moveTo>
                  <a:lnTo>
                    <a:pt x="0" y="175260"/>
                  </a:lnTo>
                  <a:lnTo>
                    <a:pt x="0" y="176530"/>
                  </a:lnTo>
                  <a:lnTo>
                    <a:pt x="3809" y="176530"/>
                  </a:lnTo>
                  <a:lnTo>
                    <a:pt x="3809" y="175260"/>
                  </a:lnTo>
                  <a:close/>
                </a:path>
                <a:path w="7620" h="675639">
                  <a:moveTo>
                    <a:pt x="6350" y="674369"/>
                  </a:moveTo>
                  <a:lnTo>
                    <a:pt x="1270" y="674369"/>
                  </a:lnTo>
                  <a:lnTo>
                    <a:pt x="1270" y="675640"/>
                  </a:lnTo>
                  <a:lnTo>
                    <a:pt x="6350" y="675640"/>
                  </a:lnTo>
                  <a:lnTo>
                    <a:pt x="6350" y="674369"/>
                  </a:lnTo>
                  <a:close/>
                </a:path>
                <a:path w="7620" h="675639">
                  <a:moveTo>
                    <a:pt x="7620" y="671830"/>
                  </a:moveTo>
                  <a:lnTo>
                    <a:pt x="0" y="671830"/>
                  </a:lnTo>
                  <a:lnTo>
                    <a:pt x="0" y="674369"/>
                  </a:lnTo>
                  <a:lnTo>
                    <a:pt x="7620" y="674369"/>
                  </a:lnTo>
                  <a:lnTo>
                    <a:pt x="7620" y="671830"/>
                  </a:lnTo>
                  <a:close/>
                </a:path>
                <a:path w="7620" h="675639">
                  <a:moveTo>
                    <a:pt x="7620" y="669290"/>
                  </a:moveTo>
                  <a:lnTo>
                    <a:pt x="0" y="669290"/>
                  </a:lnTo>
                  <a:lnTo>
                    <a:pt x="0" y="670560"/>
                  </a:lnTo>
                  <a:lnTo>
                    <a:pt x="7620" y="670560"/>
                  </a:lnTo>
                  <a:lnTo>
                    <a:pt x="7620" y="669290"/>
                  </a:lnTo>
                  <a:close/>
                </a:path>
                <a:path w="7620" h="675639">
                  <a:moveTo>
                    <a:pt x="7620" y="665480"/>
                  </a:moveTo>
                  <a:lnTo>
                    <a:pt x="0" y="665480"/>
                  </a:lnTo>
                  <a:lnTo>
                    <a:pt x="0" y="668019"/>
                  </a:lnTo>
                  <a:lnTo>
                    <a:pt x="7620" y="668019"/>
                  </a:lnTo>
                  <a:lnTo>
                    <a:pt x="7620" y="665480"/>
                  </a:lnTo>
                  <a:close/>
                </a:path>
                <a:path w="7620" h="675639">
                  <a:moveTo>
                    <a:pt x="7620" y="662940"/>
                  </a:moveTo>
                  <a:lnTo>
                    <a:pt x="0" y="662940"/>
                  </a:lnTo>
                  <a:lnTo>
                    <a:pt x="0" y="664210"/>
                  </a:lnTo>
                  <a:lnTo>
                    <a:pt x="7620" y="664210"/>
                  </a:lnTo>
                  <a:lnTo>
                    <a:pt x="7620" y="662940"/>
                  </a:lnTo>
                  <a:close/>
                </a:path>
                <a:path w="7620" h="675639">
                  <a:moveTo>
                    <a:pt x="7620" y="659130"/>
                  </a:moveTo>
                  <a:lnTo>
                    <a:pt x="0" y="659130"/>
                  </a:lnTo>
                  <a:lnTo>
                    <a:pt x="0" y="661670"/>
                  </a:lnTo>
                  <a:lnTo>
                    <a:pt x="7620" y="661670"/>
                  </a:lnTo>
                  <a:lnTo>
                    <a:pt x="7620" y="659130"/>
                  </a:lnTo>
                  <a:close/>
                </a:path>
                <a:path w="7620" h="675639">
                  <a:moveTo>
                    <a:pt x="7620" y="656590"/>
                  </a:moveTo>
                  <a:lnTo>
                    <a:pt x="0" y="656590"/>
                  </a:lnTo>
                  <a:lnTo>
                    <a:pt x="0" y="657860"/>
                  </a:lnTo>
                  <a:lnTo>
                    <a:pt x="7620" y="657860"/>
                  </a:lnTo>
                  <a:lnTo>
                    <a:pt x="7620" y="656590"/>
                  </a:lnTo>
                  <a:close/>
                </a:path>
                <a:path w="7620" h="675639">
                  <a:moveTo>
                    <a:pt x="7620" y="652780"/>
                  </a:moveTo>
                  <a:lnTo>
                    <a:pt x="0" y="652780"/>
                  </a:lnTo>
                  <a:lnTo>
                    <a:pt x="0" y="655319"/>
                  </a:lnTo>
                  <a:lnTo>
                    <a:pt x="7620" y="655319"/>
                  </a:lnTo>
                  <a:lnTo>
                    <a:pt x="7620" y="652780"/>
                  </a:lnTo>
                  <a:close/>
                </a:path>
                <a:path w="7620" h="675639">
                  <a:moveTo>
                    <a:pt x="7620" y="650240"/>
                  </a:moveTo>
                  <a:lnTo>
                    <a:pt x="0" y="650240"/>
                  </a:lnTo>
                  <a:lnTo>
                    <a:pt x="0" y="651510"/>
                  </a:lnTo>
                  <a:lnTo>
                    <a:pt x="7620" y="651510"/>
                  </a:lnTo>
                  <a:lnTo>
                    <a:pt x="7620" y="650240"/>
                  </a:lnTo>
                  <a:close/>
                </a:path>
                <a:path w="7620" h="675639">
                  <a:moveTo>
                    <a:pt x="7620" y="646430"/>
                  </a:moveTo>
                  <a:lnTo>
                    <a:pt x="0" y="646430"/>
                  </a:lnTo>
                  <a:lnTo>
                    <a:pt x="0" y="648970"/>
                  </a:lnTo>
                  <a:lnTo>
                    <a:pt x="7620" y="648970"/>
                  </a:lnTo>
                  <a:lnTo>
                    <a:pt x="7620" y="646430"/>
                  </a:lnTo>
                  <a:close/>
                </a:path>
                <a:path w="7620" h="675639">
                  <a:moveTo>
                    <a:pt x="7620" y="643890"/>
                  </a:moveTo>
                  <a:lnTo>
                    <a:pt x="0" y="643890"/>
                  </a:lnTo>
                  <a:lnTo>
                    <a:pt x="0" y="645160"/>
                  </a:lnTo>
                  <a:lnTo>
                    <a:pt x="7620" y="645160"/>
                  </a:lnTo>
                  <a:lnTo>
                    <a:pt x="7620" y="643890"/>
                  </a:lnTo>
                  <a:close/>
                </a:path>
                <a:path w="7620" h="675639">
                  <a:moveTo>
                    <a:pt x="7620" y="640080"/>
                  </a:moveTo>
                  <a:lnTo>
                    <a:pt x="0" y="640080"/>
                  </a:lnTo>
                  <a:lnTo>
                    <a:pt x="0" y="642620"/>
                  </a:lnTo>
                  <a:lnTo>
                    <a:pt x="7620" y="642620"/>
                  </a:lnTo>
                  <a:lnTo>
                    <a:pt x="7620" y="640080"/>
                  </a:lnTo>
                  <a:close/>
                </a:path>
                <a:path w="7620" h="675639">
                  <a:moveTo>
                    <a:pt x="7620" y="637540"/>
                  </a:moveTo>
                  <a:lnTo>
                    <a:pt x="0" y="637540"/>
                  </a:lnTo>
                  <a:lnTo>
                    <a:pt x="0" y="638810"/>
                  </a:lnTo>
                  <a:lnTo>
                    <a:pt x="7620" y="638810"/>
                  </a:lnTo>
                  <a:lnTo>
                    <a:pt x="7620" y="637540"/>
                  </a:lnTo>
                  <a:close/>
                </a:path>
                <a:path w="7620" h="675639">
                  <a:moveTo>
                    <a:pt x="7620" y="632460"/>
                  </a:moveTo>
                  <a:lnTo>
                    <a:pt x="0" y="632460"/>
                  </a:lnTo>
                  <a:lnTo>
                    <a:pt x="0" y="636270"/>
                  </a:lnTo>
                  <a:lnTo>
                    <a:pt x="7620" y="636270"/>
                  </a:lnTo>
                  <a:lnTo>
                    <a:pt x="7620" y="632460"/>
                  </a:lnTo>
                  <a:close/>
                </a:path>
                <a:path w="7620" h="675639">
                  <a:moveTo>
                    <a:pt x="7620" y="626110"/>
                  </a:moveTo>
                  <a:lnTo>
                    <a:pt x="0" y="626110"/>
                  </a:lnTo>
                  <a:lnTo>
                    <a:pt x="0" y="631190"/>
                  </a:lnTo>
                  <a:lnTo>
                    <a:pt x="7620" y="631190"/>
                  </a:lnTo>
                  <a:lnTo>
                    <a:pt x="7620" y="626110"/>
                  </a:lnTo>
                  <a:close/>
                </a:path>
                <a:path w="7620" h="675639">
                  <a:moveTo>
                    <a:pt x="7620" y="619760"/>
                  </a:moveTo>
                  <a:lnTo>
                    <a:pt x="0" y="619760"/>
                  </a:lnTo>
                  <a:lnTo>
                    <a:pt x="0" y="624840"/>
                  </a:lnTo>
                  <a:lnTo>
                    <a:pt x="7620" y="624840"/>
                  </a:lnTo>
                  <a:lnTo>
                    <a:pt x="7620" y="619760"/>
                  </a:lnTo>
                  <a:close/>
                </a:path>
                <a:path w="7620" h="675639">
                  <a:moveTo>
                    <a:pt x="7620" y="613410"/>
                  </a:moveTo>
                  <a:lnTo>
                    <a:pt x="0" y="613410"/>
                  </a:lnTo>
                  <a:lnTo>
                    <a:pt x="0" y="618490"/>
                  </a:lnTo>
                  <a:lnTo>
                    <a:pt x="7620" y="618490"/>
                  </a:lnTo>
                  <a:lnTo>
                    <a:pt x="7620" y="613410"/>
                  </a:lnTo>
                  <a:close/>
                </a:path>
                <a:path w="7620" h="675639">
                  <a:moveTo>
                    <a:pt x="7620" y="607060"/>
                  </a:moveTo>
                  <a:lnTo>
                    <a:pt x="0" y="607060"/>
                  </a:lnTo>
                  <a:lnTo>
                    <a:pt x="0" y="612140"/>
                  </a:lnTo>
                  <a:lnTo>
                    <a:pt x="7620" y="612140"/>
                  </a:lnTo>
                  <a:lnTo>
                    <a:pt x="7620" y="607060"/>
                  </a:lnTo>
                  <a:close/>
                </a:path>
                <a:path w="7620" h="675639">
                  <a:moveTo>
                    <a:pt x="7620" y="600710"/>
                  </a:moveTo>
                  <a:lnTo>
                    <a:pt x="0" y="600710"/>
                  </a:lnTo>
                  <a:lnTo>
                    <a:pt x="0" y="605790"/>
                  </a:lnTo>
                  <a:lnTo>
                    <a:pt x="7620" y="605790"/>
                  </a:lnTo>
                  <a:lnTo>
                    <a:pt x="7620" y="600710"/>
                  </a:lnTo>
                  <a:close/>
                </a:path>
                <a:path w="7620" h="675639">
                  <a:moveTo>
                    <a:pt x="7620" y="594360"/>
                  </a:moveTo>
                  <a:lnTo>
                    <a:pt x="0" y="594360"/>
                  </a:lnTo>
                  <a:lnTo>
                    <a:pt x="0" y="599440"/>
                  </a:lnTo>
                  <a:lnTo>
                    <a:pt x="7620" y="599440"/>
                  </a:lnTo>
                  <a:lnTo>
                    <a:pt x="7620" y="594360"/>
                  </a:lnTo>
                  <a:close/>
                </a:path>
                <a:path w="7620" h="675639">
                  <a:moveTo>
                    <a:pt x="7620" y="588010"/>
                  </a:moveTo>
                  <a:lnTo>
                    <a:pt x="0" y="588010"/>
                  </a:lnTo>
                  <a:lnTo>
                    <a:pt x="0" y="593090"/>
                  </a:lnTo>
                  <a:lnTo>
                    <a:pt x="7620" y="593090"/>
                  </a:lnTo>
                  <a:lnTo>
                    <a:pt x="7620" y="588010"/>
                  </a:lnTo>
                  <a:close/>
                </a:path>
                <a:path w="7620" h="675639">
                  <a:moveTo>
                    <a:pt x="7620" y="581660"/>
                  </a:moveTo>
                  <a:lnTo>
                    <a:pt x="0" y="581660"/>
                  </a:lnTo>
                  <a:lnTo>
                    <a:pt x="0" y="586740"/>
                  </a:lnTo>
                  <a:lnTo>
                    <a:pt x="7620" y="586740"/>
                  </a:lnTo>
                  <a:lnTo>
                    <a:pt x="7620" y="581660"/>
                  </a:lnTo>
                  <a:close/>
                </a:path>
                <a:path w="7620" h="675639">
                  <a:moveTo>
                    <a:pt x="7620" y="574040"/>
                  </a:moveTo>
                  <a:lnTo>
                    <a:pt x="0" y="574040"/>
                  </a:lnTo>
                  <a:lnTo>
                    <a:pt x="0" y="580390"/>
                  </a:lnTo>
                  <a:lnTo>
                    <a:pt x="7620" y="580390"/>
                  </a:lnTo>
                  <a:lnTo>
                    <a:pt x="7620" y="574040"/>
                  </a:lnTo>
                  <a:close/>
                </a:path>
                <a:path w="7620" h="675639">
                  <a:moveTo>
                    <a:pt x="7620" y="568960"/>
                  </a:moveTo>
                  <a:lnTo>
                    <a:pt x="0" y="568960"/>
                  </a:lnTo>
                  <a:lnTo>
                    <a:pt x="0" y="572770"/>
                  </a:lnTo>
                  <a:lnTo>
                    <a:pt x="7620" y="572770"/>
                  </a:lnTo>
                  <a:lnTo>
                    <a:pt x="7620" y="568960"/>
                  </a:lnTo>
                  <a:close/>
                </a:path>
                <a:path w="7620" h="675639">
                  <a:moveTo>
                    <a:pt x="7620" y="562610"/>
                  </a:moveTo>
                  <a:lnTo>
                    <a:pt x="0" y="562610"/>
                  </a:lnTo>
                  <a:lnTo>
                    <a:pt x="0" y="567690"/>
                  </a:lnTo>
                  <a:lnTo>
                    <a:pt x="7620" y="567690"/>
                  </a:lnTo>
                  <a:lnTo>
                    <a:pt x="7620" y="562610"/>
                  </a:lnTo>
                  <a:close/>
                </a:path>
                <a:path w="7620" h="675639">
                  <a:moveTo>
                    <a:pt x="7620" y="556260"/>
                  </a:moveTo>
                  <a:lnTo>
                    <a:pt x="0" y="556260"/>
                  </a:lnTo>
                  <a:lnTo>
                    <a:pt x="0" y="561340"/>
                  </a:lnTo>
                  <a:lnTo>
                    <a:pt x="7620" y="561340"/>
                  </a:lnTo>
                  <a:lnTo>
                    <a:pt x="7620" y="556260"/>
                  </a:lnTo>
                  <a:close/>
                </a:path>
                <a:path w="7620" h="675639">
                  <a:moveTo>
                    <a:pt x="7620" y="549910"/>
                  </a:moveTo>
                  <a:lnTo>
                    <a:pt x="0" y="549910"/>
                  </a:lnTo>
                  <a:lnTo>
                    <a:pt x="0" y="554990"/>
                  </a:lnTo>
                  <a:lnTo>
                    <a:pt x="7620" y="554990"/>
                  </a:lnTo>
                  <a:lnTo>
                    <a:pt x="7620" y="549910"/>
                  </a:lnTo>
                  <a:close/>
                </a:path>
                <a:path w="7620" h="675639">
                  <a:moveTo>
                    <a:pt x="7620" y="543560"/>
                  </a:moveTo>
                  <a:lnTo>
                    <a:pt x="0" y="543560"/>
                  </a:lnTo>
                  <a:lnTo>
                    <a:pt x="0" y="548640"/>
                  </a:lnTo>
                  <a:lnTo>
                    <a:pt x="7620" y="548640"/>
                  </a:lnTo>
                  <a:lnTo>
                    <a:pt x="7620" y="543560"/>
                  </a:lnTo>
                  <a:close/>
                </a:path>
                <a:path w="7620" h="675639">
                  <a:moveTo>
                    <a:pt x="7620" y="537210"/>
                  </a:moveTo>
                  <a:lnTo>
                    <a:pt x="0" y="537210"/>
                  </a:lnTo>
                  <a:lnTo>
                    <a:pt x="0" y="542290"/>
                  </a:lnTo>
                  <a:lnTo>
                    <a:pt x="7620" y="542290"/>
                  </a:lnTo>
                  <a:lnTo>
                    <a:pt x="7620" y="537210"/>
                  </a:lnTo>
                  <a:close/>
                </a:path>
                <a:path w="7620" h="675639">
                  <a:moveTo>
                    <a:pt x="7620" y="530860"/>
                  </a:moveTo>
                  <a:lnTo>
                    <a:pt x="0" y="530860"/>
                  </a:lnTo>
                  <a:lnTo>
                    <a:pt x="0" y="535940"/>
                  </a:lnTo>
                  <a:lnTo>
                    <a:pt x="7620" y="535940"/>
                  </a:lnTo>
                  <a:lnTo>
                    <a:pt x="7620" y="530860"/>
                  </a:lnTo>
                  <a:close/>
                </a:path>
                <a:path w="7620" h="675639">
                  <a:moveTo>
                    <a:pt x="7620" y="524510"/>
                  </a:moveTo>
                  <a:lnTo>
                    <a:pt x="0" y="524510"/>
                  </a:lnTo>
                  <a:lnTo>
                    <a:pt x="0" y="529590"/>
                  </a:lnTo>
                  <a:lnTo>
                    <a:pt x="7620" y="529590"/>
                  </a:lnTo>
                  <a:lnTo>
                    <a:pt x="7620" y="524510"/>
                  </a:lnTo>
                  <a:close/>
                </a:path>
                <a:path w="7620" h="675639">
                  <a:moveTo>
                    <a:pt x="7620" y="518159"/>
                  </a:moveTo>
                  <a:lnTo>
                    <a:pt x="0" y="518159"/>
                  </a:lnTo>
                  <a:lnTo>
                    <a:pt x="0" y="523240"/>
                  </a:lnTo>
                  <a:lnTo>
                    <a:pt x="7620" y="523240"/>
                  </a:lnTo>
                  <a:lnTo>
                    <a:pt x="7620" y="518159"/>
                  </a:lnTo>
                  <a:close/>
                </a:path>
                <a:path w="7620" h="675639">
                  <a:moveTo>
                    <a:pt x="7620" y="511809"/>
                  </a:moveTo>
                  <a:lnTo>
                    <a:pt x="0" y="511809"/>
                  </a:lnTo>
                  <a:lnTo>
                    <a:pt x="0" y="516890"/>
                  </a:lnTo>
                  <a:lnTo>
                    <a:pt x="7620" y="516890"/>
                  </a:lnTo>
                  <a:lnTo>
                    <a:pt x="7620" y="511809"/>
                  </a:lnTo>
                  <a:close/>
                </a:path>
                <a:path w="7620" h="675639">
                  <a:moveTo>
                    <a:pt x="7620" y="505459"/>
                  </a:moveTo>
                  <a:lnTo>
                    <a:pt x="0" y="505459"/>
                  </a:lnTo>
                  <a:lnTo>
                    <a:pt x="0" y="510540"/>
                  </a:lnTo>
                  <a:lnTo>
                    <a:pt x="7620" y="510540"/>
                  </a:lnTo>
                  <a:lnTo>
                    <a:pt x="7620" y="505459"/>
                  </a:lnTo>
                  <a:close/>
                </a:path>
                <a:path w="7620" h="675639">
                  <a:moveTo>
                    <a:pt x="7620" y="499110"/>
                  </a:moveTo>
                  <a:lnTo>
                    <a:pt x="0" y="499110"/>
                  </a:lnTo>
                  <a:lnTo>
                    <a:pt x="0" y="504190"/>
                  </a:lnTo>
                  <a:lnTo>
                    <a:pt x="7620" y="504190"/>
                  </a:lnTo>
                  <a:lnTo>
                    <a:pt x="7620" y="499110"/>
                  </a:lnTo>
                  <a:close/>
                </a:path>
                <a:path w="7620" h="675639">
                  <a:moveTo>
                    <a:pt x="7620" y="492759"/>
                  </a:moveTo>
                  <a:lnTo>
                    <a:pt x="0" y="492759"/>
                  </a:lnTo>
                  <a:lnTo>
                    <a:pt x="0" y="497840"/>
                  </a:lnTo>
                  <a:lnTo>
                    <a:pt x="7620" y="497840"/>
                  </a:lnTo>
                  <a:lnTo>
                    <a:pt x="7620" y="492759"/>
                  </a:lnTo>
                  <a:close/>
                </a:path>
                <a:path w="7620" h="675639">
                  <a:moveTo>
                    <a:pt x="7620" y="486409"/>
                  </a:moveTo>
                  <a:lnTo>
                    <a:pt x="0" y="486409"/>
                  </a:lnTo>
                  <a:lnTo>
                    <a:pt x="0" y="491490"/>
                  </a:lnTo>
                  <a:lnTo>
                    <a:pt x="7620" y="491490"/>
                  </a:lnTo>
                  <a:lnTo>
                    <a:pt x="7620" y="486409"/>
                  </a:lnTo>
                  <a:close/>
                </a:path>
                <a:path w="7620" h="675639">
                  <a:moveTo>
                    <a:pt x="7620" y="480060"/>
                  </a:moveTo>
                  <a:lnTo>
                    <a:pt x="0" y="480060"/>
                  </a:lnTo>
                  <a:lnTo>
                    <a:pt x="0" y="485140"/>
                  </a:lnTo>
                  <a:lnTo>
                    <a:pt x="7620" y="485140"/>
                  </a:lnTo>
                  <a:lnTo>
                    <a:pt x="7620" y="480060"/>
                  </a:lnTo>
                  <a:close/>
                </a:path>
                <a:path w="7620" h="675639">
                  <a:moveTo>
                    <a:pt x="7620" y="473710"/>
                  </a:moveTo>
                  <a:lnTo>
                    <a:pt x="0" y="473710"/>
                  </a:lnTo>
                  <a:lnTo>
                    <a:pt x="0" y="478790"/>
                  </a:lnTo>
                  <a:lnTo>
                    <a:pt x="7620" y="478790"/>
                  </a:lnTo>
                  <a:lnTo>
                    <a:pt x="7620" y="473710"/>
                  </a:lnTo>
                  <a:close/>
                </a:path>
                <a:path w="7620" h="675639">
                  <a:moveTo>
                    <a:pt x="7620" y="467360"/>
                  </a:moveTo>
                  <a:lnTo>
                    <a:pt x="0" y="467360"/>
                  </a:lnTo>
                  <a:lnTo>
                    <a:pt x="0" y="472440"/>
                  </a:lnTo>
                  <a:lnTo>
                    <a:pt x="7620" y="472440"/>
                  </a:lnTo>
                  <a:lnTo>
                    <a:pt x="7620" y="467360"/>
                  </a:lnTo>
                  <a:close/>
                </a:path>
                <a:path w="7620" h="675639">
                  <a:moveTo>
                    <a:pt x="7620" y="461009"/>
                  </a:moveTo>
                  <a:lnTo>
                    <a:pt x="0" y="461009"/>
                  </a:lnTo>
                  <a:lnTo>
                    <a:pt x="0" y="466090"/>
                  </a:lnTo>
                  <a:lnTo>
                    <a:pt x="7620" y="466090"/>
                  </a:lnTo>
                  <a:lnTo>
                    <a:pt x="7620" y="461009"/>
                  </a:lnTo>
                  <a:close/>
                </a:path>
                <a:path w="7620" h="675639">
                  <a:moveTo>
                    <a:pt x="7620" y="454659"/>
                  </a:moveTo>
                  <a:lnTo>
                    <a:pt x="0" y="454659"/>
                  </a:lnTo>
                  <a:lnTo>
                    <a:pt x="0" y="459740"/>
                  </a:lnTo>
                  <a:lnTo>
                    <a:pt x="7620" y="459740"/>
                  </a:lnTo>
                  <a:lnTo>
                    <a:pt x="7620" y="454659"/>
                  </a:lnTo>
                  <a:close/>
                </a:path>
                <a:path w="7620" h="675639">
                  <a:moveTo>
                    <a:pt x="7620" y="448310"/>
                  </a:moveTo>
                  <a:lnTo>
                    <a:pt x="0" y="448310"/>
                  </a:lnTo>
                  <a:lnTo>
                    <a:pt x="0" y="453390"/>
                  </a:lnTo>
                  <a:lnTo>
                    <a:pt x="7620" y="453390"/>
                  </a:lnTo>
                  <a:lnTo>
                    <a:pt x="7620" y="448310"/>
                  </a:lnTo>
                  <a:close/>
                </a:path>
                <a:path w="7620" h="675639">
                  <a:moveTo>
                    <a:pt x="7620" y="441959"/>
                  </a:moveTo>
                  <a:lnTo>
                    <a:pt x="0" y="441959"/>
                  </a:lnTo>
                  <a:lnTo>
                    <a:pt x="0" y="447040"/>
                  </a:lnTo>
                  <a:lnTo>
                    <a:pt x="7620" y="447040"/>
                  </a:lnTo>
                  <a:lnTo>
                    <a:pt x="7620" y="441959"/>
                  </a:lnTo>
                  <a:close/>
                </a:path>
                <a:path w="7620" h="675639">
                  <a:moveTo>
                    <a:pt x="7620" y="435609"/>
                  </a:moveTo>
                  <a:lnTo>
                    <a:pt x="0" y="435609"/>
                  </a:lnTo>
                  <a:lnTo>
                    <a:pt x="0" y="440690"/>
                  </a:lnTo>
                  <a:lnTo>
                    <a:pt x="7620" y="440690"/>
                  </a:lnTo>
                  <a:lnTo>
                    <a:pt x="7620" y="435609"/>
                  </a:lnTo>
                  <a:close/>
                </a:path>
                <a:path w="7620" h="675639">
                  <a:moveTo>
                    <a:pt x="7620" y="429259"/>
                  </a:moveTo>
                  <a:lnTo>
                    <a:pt x="0" y="429259"/>
                  </a:lnTo>
                  <a:lnTo>
                    <a:pt x="0" y="434340"/>
                  </a:lnTo>
                  <a:lnTo>
                    <a:pt x="7620" y="434340"/>
                  </a:lnTo>
                  <a:lnTo>
                    <a:pt x="7620" y="429259"/>
                  </a:lnTo>
                  <a:close/>
                </a:path>
                <a:path w="7620" h="675639">
                  <a:moveTo>
                    <a:pt x="7620" y="422909"/>
                  </a:moveTo>
                  <a:lnTo>
                    <a:pt x="0" y="422909"/>
                  </a:lnTo>
                  <a:lnTo>
                    <a:pt x="0" y="427990"/>
                  </a:lnTo>
                  <a:lnTo>
                    <a:pt x="7620" y="427990"/>
                  </a:lnTo>
                  <a:lnTo>
                    <a:pt x="7620" y="422909"/>
                  </a:lnTo>
                  <a:close/>
                </a:path>
                <a:path w="7620" h="675639">
                  <a:moveTo>
                    <a:pt x="7620" y="416559"/>
                  </a:moveTo>
                  <a:lnTo>
                    <a:pt x="0" y="416559"/>
                  </a:lnTo>
                  <a:lnTo>
                    <a:pt x="0" y="421640"/>
                  </a:lnTo>
                  <a:lnTo>
                    <a:pt x="7620" y="421640"/>
                  </a:lnTo>
                  <a:lnTo>
                    <a:pt x="7620" y="416559"/>
                  </a:lnTo>
                  <a:close/>
                </a:path>
                <a:path w="7620" h="675639">
                  <a:moveTo>
                    <a:pt x="7620" y="410210"/>
                  </a:moveTo>
                  <a:lnTo>
                    <a:pt x="0" y="410210"/>
                  </a:lnTo>
                  <a:lnTo>
                    <a:pt x="0" y="415290"/>
                  </a:lnTo>
                  <a:lnTo>
                    <a:pt x="7620" y="415290"/>
                  </a:lnTo>
                  <a:lnTo>
                    <a:pt x="7620" y="410210"/>
                  </a:lnTo>
                  <a:close/>
                </a:path>
                <a:path w="7620" h="675639">
                  <a:moveTo>
                    <a:pt x="7620" y="403859"/>
                  </a:moveTo>
                  <a:lnTo>
                    <a:pt x="0" y="403859"/>
                  </a:lnTo>
                  <a:lnTo>
                    <a:pt x="0" y="408940"/>
                  </a:lnTo>
                  <a:lnTo>
                    <a:pt x="7620" y="408940"/>
                  </a:lnTo>
                  <a:lnTo>
                    <a:pt x="7620" y="403859"/>
                  </a:lnTo>
                  <a:close/>
                </a:path>
                <a:path w="7620" h="675639">
                  <a:moveTo>
                    <a:pt x="7620" y="397509"/>
                  </a:moveTo>
                  <a:lnTo>
                    <a:pt x="0" y="397509"/>
                  </a:lnTo>
                  <a:lnTo>
                    <a:pt x="0" y="402590"/>
                  </a:lnTo>
                  <a:lnTo>
                    <a:pt x="7620" y="402590"/>
                  </a:lnTo>
                  <a:lnTo>
                    <a:pt x="7620" y="397509"/>
                  </a:lnTo>
                  <a:close/>
                </a:path>
                <a:path w="7620" h="675639">
                  <a:moveTo>
                    <a:pt x="7620" y="391159"/>
                  </a:moveTo>
                  <a:lnTo>
                    <a:pt x="0" y="391159"/>
                  </a:lnTo>
                  <a:lnTo>
                    <a:pt x="0" y="396240"/>
                  </a:lnTo>
                  <a:lnTo>
                    <a:pt x="7620" y="396240"/>
                  </a:lnTo>
                  <a:lnTo>
                    <a:pt x="7620" y="391159"/>
                  </a:lnTo>
                  <a:close/>
                </a:path>
                <a:path w="7620" h="675639">
                  <a:moveTo>
                    <a:pt x="7620" y="384810"/>
                  </a:moveTo>
                  <a:lnTo>
                    <a:pt x="0" y="384810"/>
                  </a:lnTo>
                  <a:lnTo>
                    <a:pt x="0" y="389890"/>
                  </a:lnTo>
                  <a:lnTo>
                    <a:pt x="7620" y="389890"/>
                  </a:lnTo>
                  <a:lnTo>
                    <a:pt x="7620" y="384810"/>
                  </a:lnTo>
                  <a:close/>
                </a:path>
                <a:path w="7620" h="675639">
                  <a:moveTo>
                    <a:pt x="7620" y="378459"/>
                  </a:moveTo>
                  <a:lnTo>
                    <a:pt x="0" y="378459"/>
                  </a:lnTo>
                  <a:lnTo>
                    <a:pt x="0" y="383540"/>
                  </a:lnTo>
                  <a:lnTo>
                    <a:pt x="7620" y="383540"/>
                  </a:lnTo>
                  <a:lnTo>
                    <a:pt x="7620" y="378459"/>
                  </a:lnTo>
                  <a:close/>
                </a:path>
                <a:path w="7620" h="675639">
                  <a:moveTo>
                    <a:pt x="7620" y="372109"/>
                  </a:moveTo>
                  <a:lnTo>
                    <a:pt x="0" y="372109"/>
                  </a:lnTo>
                  <a:lnTo>
                    <a:pt x="0" y="377190"/>
                  </a:lnTo>
                  <a:lnTo>
                    <a:pt x="7620" y="377190"/>
                  </a:lnTo>
                  <a:lnTo>
                    <a:pt x="7620" y="372109"/>
                  </a:lnTo>
                  <a:close/>
                </a:path>
                <a:path w="7620" h="675639">
                  <a:moveTo>
                    <a:pt x="7620" y="365759"/>
                  </a:moveTo>
                  <a:lnTo>
                    <a:pt x="0" y="365759"/>
                  </a:lnTo>
                  <a:lnTo>
                    <a:pt x="0" y="370840"/>
                  </a:lnTo>
                  <a:lnTo>
                    <a:pt x="7620" y="370840"/>
                  </a:lnTo>
                  <a:lnTo>
                    <a:pt x="7620" y="365759"/>
                  </a:lnTo>
                  <a:close/>
                </a:path>
                <a:path w="7620" h="675639">
                  <a:moveTo>
                    <a:pt x="7620" y="359409"/>
                  </a:moveTo>
                  <a:lnTo>
                    <a:pt x="0" y="359409"/>
                  </a:lnTo>
                  <a:lnTo>
                    <a:pt x="0" y="364490"/>
                  </a:lnTo>
                  <a:lnTo>
                    <a:pt x="7620" y="364490"/>
                  </a:lnTo>
                  <a:lnTo>
                    <a:pt x="7620" y="359409"/>
                  </a:lnTo>
                  <a:close/>
                </a:path>
                <a:path w="7620" h="675639">
                  <a:moveTo>
                    <a:pt x="7620" y="353059"/>
                  </a:moveTo>
                  <a:lnTo>
                    <a:pt x="0" y="353059"/>
                  </a:lnTo>
                  <a:lnTo>
                    <a:pt x="0" y="358140"/>
                  </a:lnTo>
                  <a:lnTo>
                    <a:pt x="7620" y="358140"/>
                  </a:lnTo>
                  <a:lnTo>
                    <a:pt x="7620" y="353059"/>
                  </a:lnTo>
                  <a:close/>
                </a:path>
                <a:path w="7620" h="675639">
                  <a:moveTo>
                    <a:pt x="7620" y="346709"/>
                  </a:moveTo>
                  <a:lnTo>
                    <a:pt x="0" y="346709"/>
                  </a:lnTo>
                  <a:lnTo>
                    <a:pt x="0" y="351790"/>
                  </a:lnTo>
                  <a:lnTo>
                    <a:pt x="7620" y="351790"/>
                  </a:lnTo>
                  <a:lnTo>
                    <a:pt x="7620" y="346709"/>
                  </a:lnTo>
                  <a:close/>
                </a:path>
                <a:path w="7620" h="675639">
                  <a:moveTo>
                    <a:pt x="7620" y="340359"/>
                  </a:moveTo>
                  <a:lnTo>
                    <a:pt x="0" y="340359"/>
                  </a:lnTo>
                  <a:lnTo>
                    <a:pt x="0" y="345440"/>
                  </a:lnTo>
                  <a:lnTo>
                    <a:pt x="7620" y="345440"/>
                  </a:lnTo>
                  <a:lnTo>
                    <a:pt x="7620" y="340359"/>
                  </a:lnTo>
                  <a:close/>
                </a:path>
                <a:path w="7620" h="675639">
                  <a:moveTo>
                    <a:pt x="7620" y="334009"/>
                  </a:moveTo>
                  <a:lnTo>
                    <a:pt x="0" y="334009"/>
                  </a:lnTo>
                  <a:lnTo>
                    <a:pt x="0" y="339090"/>
                  </a:lnTo>
                  <a:lnTo>
                    <a:pt x="7620" y="339090"/>
                  </a:lnTo>
                  <a:lnTo>
                    <a:pt x="7620" y="334009"/>
                  </a:lnTo>
                  <a:close/>
                </a:path>
                <a:path w="7620" h="675639">
                  <a:moveTo>
                    <a:pt x="7620" y="327659"/>
                  </a:moveTo>
                  <a:lnTo>
                    <a:pt x="0" y="327659"/>
                  </a:lnTo>
                  <a:lnTo>
                    <a:pt x="0" y="332740"/>
                  </a:lnTo>
                  <a:lnTo>
                    <a:pt x="7620" y="332740"/>
                  </a:lnTo>
                  <a:lnTo>
                    <a:pt x="7620" y="327659"/>
                  </a:lnTo>
                  <a:close/>
                </a:path>
                <a:path w="7620" h="675639">
                  <a:moveTo>
                    <a:pt x="7620" y="321309"/>
                  </a:moveTo>
                  <a:lnTo>
                    <a:pt x="0" y="321309"/>
                  </a:lnTo>
                  <a:lnTo>
                    <a:pt x="0" y="326390"/>
                  </a:lnTo>
                  <a:lnTo>
                    <a:pt x="7620" y="326390"/>
                  </a:lnTo>
                  <a:lnTo>
                    <a:pt x="7620" y="321309"/>
                  </a:lnTo>
                  <a:close/>
                </a:path>
                <a:path w="7620" h="675639">
                  <a:moveTo>
                    <a:pt x="7620" y="314959"/>
                  </a:moveTo>
                  <a:lnTo>
                    <a:pt x="0" y="314959"/>
                  </a:lnTo>
                  <a:lnTo>
                    <a:pt x="0" y="320040"/>
                  </a:lnTo>
                  <a:lnTo>
                    <a:pt x="7620" y="320040"/>
                  </a:lnTo>
                  <a:lnTo>
                    <a:pt x="7620" y="314959"/>
                  </a:lnTo>
                  <a:close/>
                </a:path>
                <a:path w="7620" h="675639">
                  <a:moveTo>
                    <a:pt x="7620" y="308609"/>
                  </a:moveTo>
                  <a:lnTo>
                    <a:pt x="0" y="308609"/>
                  </a:lnTo>
                  <a:lnTo>
                    <a:pt x="0" y="313690"/>
                  </a:lnTo>
                  <a:lnTo>
                    <a:pt x="7620" y="313690"/>
                  </a:lnTo>
                  <a:lnTo>
                    <a:pt x="7620" y="308609"/>
                  </a:lnTo>
                  <a:close/>
                </a:path>
                <a:path w="7620" h="675639">
                  <a:moveTo>
                    <a:pt x="7620" y="302259"/>
                  </a:moveTo>
                  <a:lnTo>
                    <a:pt x="0" y="302259"/>
                  </a:lnTo>
                  <a:lnTo>
                    <a:pt x="0" y="307340"/>
                  </a:lnTo>
                  <a:lnTo>
                    <a:pt x="7620" y="307340"/>
                  </a:lnTo>
                  <a:lnTo>
                    <a:pt x="7620" y="302259"/>
                  </a:lnTo>
                  <a:close/>
                </a:path>
                <a:path w="7620" h="675639">
                  <a:moveTo>
                    <a:pt x="7620" y="295909"/>
                  </a:moveTo>
                  <a:lnTo>
                    <a:pt x="0" y="295909"/>
                  </a:lnTo>
                  <a:lnTo>
                    <a:pt x="0" y="300990"/>
                  </a:lnTo>
                  <a:lnTo>
                    <a:pt x="7620" y="300990"/>
                  </a:lnTo>
                  <a:lnTo>
                    <a:pt x="7620" y="295909"/>
                  </a:lnTo>
                  <a:close/>
                </a:path>
                <a:path w="7620" h="675639">
                  <a:moveTo>
                    <a:pt x="5080" y="262890"/>
                  </a:moveTo>
                  <a:lnTo>
                    <a:pt x="0" y="262890"/>
                  </a:lnTo>
                  <a:lnTo>
                    <a:pt x="0" y="294640"/>
                  </a:lnTo>
                  <a:lnTo>
                    <a:pt x="7620" y="294640"/>
                  </a:lnTo>
                  <a:lnTo>
                    <a:pt x="7620" y="264159"/>
                  </a:lnTo>
                  <a:lnTo>
                    <a:pt x="5080" y="264159"/>
                  </a:lnTo>
                  <a:lnTo>
                    <a:pt x="5080" y="262890"/>
                  </a:lnTo>
                  <a:close/>
                </a:path>
              </a:pathLst>
            </a:custGeom>
            <a:solidFill>
              <a:srgbClr val="7300EF"/>
            </a:solidFill>
          </p:spPr>
          <p:txBody>
            <a:bodyPr bIns="0" lIns="0" rIns="0" rtlCol="0" tIns="0" wrap="square"/>
            <a:p/>
          </p:txBody>
        </p:sp>
        <p:sp>
          <p:nvSpPr>
            <p:cNvPr id="1051152" name="object 2469"/>
            <p:cNvSpPr/>
            <p:nvPr/>
          </p:nvSpPr>
          <p:spPr>
            <a:xfrm>
              <a:off x="7447279" y="5814060"/>
              <a:ext cx="6350" cy="680720"/>
            </a:xfrm>
            <a:custGeom>
              <a:avLst/>
              <a:ahLst/>
              <a:rect l="l" t="t" r="r" b="b"/>
              <a:pathLst>
                <a:path w="6350" h="680720">
                  <a:moveTo>
                    <a:pt x="1270" y="0"/>
                  </a:moveTo>
                  <a:lnTo>
                    <a:pt x="0" y="0"/>
                  </a:lnTo>
                  <a:lnTo>
                    <a:pt x="0" y="6349"/>
                  </a:lnTo>
                  <a:lnTo>
                    <a:pt x="6350" y="6349"/>
                  </a:lnTo>
                  <a:lnTo>
                    <a:pt x="6350" y="1269"/>
                  </a:lnTo>
                  <a:lnTo>
                    <a:pt x="1270" y="1269"/>
                  </a:lnTo>
                  <a:lnTo>
                    <a:pt x="1270" y="0"/>
                  </a:lnTo>
                  <a:close/>
                </a:path>
                <a:path w="6350" h="680720">
                  <a:moveTo>
                    <a:pt x="6350" y="6350"/>
                  </a:moveTo>
                  <a:lnTo>
                    <a:pt x="0" y="6350"/>
                  </a:lnTo>
                  <a:lnTo>
                    <a:pt x="0" y="10159"/>
                  </a:lnTo>
                  <a:lnTo>
                    <a:pt x="6350" y="10159"/>
                  </a:lnTo>
                  <a:lnTo>
                    <a:pt x="6350" y="6350"/>
                  </a:lnTo>
                  <a:close/>
                </a:path>
                <a:path w="6350" h="680720">
                  <a:moveTo>
                    <a:pt x="6350" y="10159"/>
                  </a:moveTo>
                  <a:lnTo>
                    <a:pt x="0" y="10159"/>
                  </a:lnTo>
                  <a:lnTo>
                    <a:pt x="0" y="19049"/>
                  </a:lnTo>
                  <a:lnTo>
                    <a:pt x="6350" y="19049"/>
                  </a:lnTo>
                  <a:lnTo>
                    <a:pt x="6350" y="10159"/>
                  </a:lnTo>
                  <a:close/>
                </a:path>
                <a:path w="6350" h="680720">
                  <a:moveTo>
                    <a:pt x="6350" y="19050"/>
                  </a:moveTo>
                  <a:lnTo>
                    <a:pt x="0" y="19050"/>
                  </a:lnTo>
                  <a:lnTo>
                    <a:pt x="0" y="22859"/>
                  </a:lnTo>
                  <a:lnTo>
                    <a:pt x="6350" y="22859"/>
                  </a:lnTo>
                  <a:lnTo>
                    <a:pt x="6350" y="19050"/>
                  </a:lnTo>
                  <a:close/>
                </a:path>
                <a:path w="6350" h="680720">
                  <a:moveTo>
                    <a:pt x="6350" y="22859"/>
                  </a:moveTo>
                  <a:lnTo>
                    <a:pt x="0" y="22859"/>
                  </a:lnTo>
                  <a:lnTo>
                    <a:pt x="0" y="25399"/>
                  </a:lnTo>
                  <a:lnTo>
                    <a:pt x="6350" y="25399"/>
                  </a:lnTo>
                  <a:lnTo>
                    <a:pt x="6350" y="22859"/>
                  </a:lnTo>
                  <a:close/>
                </a:path>
                <a:path w="6350" h="680720">
                  <a:moveTo>
                    <a:pt x="6350" y="25400"/>
                  </a:moveTo>
                  <a:lnTo>
                    <a:pt x="0" y="25400"/>
                  </a:lnTo>
                  <a:lnTo>
                    <a:pt x="0" y="29209"/>
                  </a:lnTo>
                  <a:lnTo>
                    <a:pt x="6350" y="29209"/>
                  </a:lnTo>
                  <a:lnTo>
                    <a:pt x="6350" y="25400"/>
                  </a:lnTo>
                  <a:close/>
                </a:path>
                <a:path w="6350" h="680720">
                  <a:moveTo>
                    <a:pt x="6350" y="29209"/>
                  </a:moveTo>
                  <a:lnTo>
                    <a:pt x="0" y="29209"/>
                  </a:lnTo>
                  <a:lnTo>
                    <a:pt x="0" y="31749"/>
                  </a:lnTo>
                  <a:lnTo>
                    <a:pt x="6350" y="31749"/>
                  </a:lnTo>
                  <a:lnTo>
                    <a:pt x="6350" y="29209"/>
                  </a:lnTo>
                  <a:close/>
                </a:path>
                <a:path w="6350" h="680720">
                  <a:moveTo>
                    <a:pt x="6350" y="31750"/>
                  </a:moveTo>
                  <a:lnTo>
                    <a:pt x="0" y="31750"/>
                  </a:lnTo>
                  <a:lnTo>
                    <a:pt x="0" y="38099"/>
                  </a:lnTo>
                  <a:lnTo>
                    <a:pt x="6350" y="38099"/>
                  </a:lnTo>
                  <a:lnTo>
                    <a:pt x="6350" y="31750"/>
                  </a:lnTo>
                  <a:close/>
                </a:path>
                <a:path w="6350" h="680720">
                  <a:moveTo>
                    <a:pt x="6350" y="38100"/>
                  </a:moveTo>
                  <a:lnTo>
                    <a:pt x="0" y="38100"/>
                  </a:lnTo>
                  <a:lnTo>
                    <a:pt x="0" y="48259"/>
                  </a:lnTo>
                  <a:lnTo>
                    <a:pt x="6350" y="48259"/>
                  </a:lnTo>
                  <a:lnTo>
                    <a:pt x="6350" y="38100"/>
                  </a:lnTo>
                  <a:close/>
                </a:path>
                <a:path w="6350" h="680720">
                  <a:moveTo>
                    <a:pt x="6350" y="48259"/>
                  </a:moveTo>
                  <a:lnTo>
                    <a:pt x="0" y="48259"/>
                  </a:lnTo>
                  <a:lnTo>
                    <a:pt x="0" y="50799"/>
                  </a:lnTo>
                  <a:lnTo>
                    <a:pt x="6350" y="50799"/>
                  </a:lnTo>
                  <a:lnTo>
                    <a:pt x="6350" y="48259"/>
                  </a:lnTo>
                  <a:close/>
                </a:path>
                <a:path w="6350" h="680720">
                  <a:moveTo>
                    <a:pt x="6350" y="50800"/>
                  </a:moveTo>
                  <a:lnTo>
                    <a:pt x="0" y="50800"/>
                  </a:lnTo>
                  <a:lnTo>
                    <a:pt x="0" y="54609"/>
                  </a:lnTo>
                  <a:lnTo>
                    <a:pt x="6350" y="54609"/>
                  </a:lnTo>
                  <a:lnTo>
                    <a:pt x="6350" y="50800"/>
                  </a:lnTo>
                  <a:close/>
                </a:path>
                <a:path w="6350" h="680720">
                  <a:moveTo>
                    <a:pt x="6350" y="54609"/>
                  </a:moveTo>
                  <a:lnTo>
                    <a:pt x="0" y="54609"/>
                  </a:lnTo>
                  <a:lnTo>
                    <a:pt x="0" y="57149"/>
                  </a:lnTo>
                  <a:lnTo>
                    <a:pt x="6350" y="57149"/>
                  </a:lnTo>
                  <a:lnTo>
                    <a:pt x="6350" y="54609"/>
                  </a:lnTo>
                  <a:close/>
                </a:path>
                <a:path w="6350" h="680720">
                  <a:moveTo>
                    <a:pt x="6350" y="57150"/>
                  </a:moveTo>
                  <a:lnTo>
                    <a:pt x="0" y="57150"/>
                  </a:lnTo>
                  <a:lnTo>
                    <a:pt x="0" y="60959"/>
                  </a:lnTo>
                  <a:lnTo>
                    <a:pt x="6350" y="60959"/>
                  </a:lnTo>
                  <a:lnTo>
                    <a:pt x="6350" y="57150"/>
                  </a:lnTo>
                  <a:close/>
                </a:path>
                <a:path w="6350" h="680720">
                  <a:moveTo>
                    <a:pt x="6350" y="60959"/>
                  </a:moveTo>
                  <a:lnTo>
                    <a:pt x="0" y="60959"/>
                  </a:lnTo>
                  <a:lnTo>
                    <a:pt x="0" y="63499"/>
                  </a:lnTo>
                  <a:lnTo>
                    <a:pt x="6350" y="63499"/>
                  </a:lnTo>
                  <a:lnTo>
                    <a:pt x="6350" y="60959"/>
                  </a:lnTo>
                  <a:close/>
                </a:path>
                <a:path w="6350" h="680720">
                  <a:moveTo>
                    <a:pt x="6350" y="63500"/>
                  </a:moveTo>
                  <a:lnTo>
                    <a:pt x="0" y="63500"/>
                  </a:lnTo>
                  <a:lnTo>
                    <a:pt x="0" y="67309"/>
                  </a:lnTo>
                  <a:lnTo>
                    <a:pt x="6350" y="67309"/>
                  </a:lnTo>
                  <a:lnTo>
                    <a:pt x="6350" y="63500"/>
                  </a:lnTo>
                  <a:close/>
                </a:path>
                <a:path w="6350" h="680720">
                  <a:moveTo>
                    <a:pt x="6350" y="67309"/>
                  </a:moveTo>
                  <a:lnTo>
                    <a:pt x="0" y="67309"/>
                  </a:lnTo>
                  <a:lnTo>
                    <a:pt x="0" y="69849"/>
                  </a:lnTo>
                  <a:lnTo>
                    <a:pt x="6350" y="69849"/>
                  </a:lnTo>
                  <a:lnTo>
                    <a:pt x="6350" y="67309"/>
                  </a:lnTo>
                  <a:close/>
                </a:path>
                <a:path w="6350" h="680720">
                  <a:moveTo>
                    <a:pt x="6350" y="69850"/>
                  </a:moveTo>
                  <a:lnTo>
                    <a:pt x="0" y="69850"/>
                  </a:lnTo>
                  <a:lnTo>
                    <a:pt x="0" y="73659"/>
                  </a:lnTo>
                  <a:lnTo>
                    <a:pt x="6350" y="73659"/>
                  </a:lnTo>
                  <a:lnTo>
                    <a:pt x="6350" y="69850"/>
                  </a:lnTo>
                  <a:close/>
                </a:path>
                <a:path w="6350" h="680720">
                  <a:moveTo>
                    <a:pt x="6350" y="73659"/>
                  </a:moveTo>
                  <a:lnTo>
                    <a:pt x="0" y="73659"/>
                  </a:lnTo>
                  <a:lnTo>
                    <a:pt x="0" y="80009"/>
                  </a:lnTo>
                  <a:lnTo>
                    <a:pt x="6350" y="80009"/>
                  </a:lnTo>
                  <a:lnTo>
                    <a:pt x="6350" y="73659"/>
                  </a:lnTo>
                  <a:close/>
                </a:path>
                <a:path w="6350" h="680720">
                  <a:moveTo>
                    <a:pt x="6350" y="80009"/>
                  </a:moveTo>
                  <a:lnTo>
                    <a:pt x="0" y="80009"/>
                  </a:lnTo>
                  <a:lnTo>
                    <a:pt x="0" y="82549"/>
                  </a:lnTo>
                  <a:lnTo>
                    <a:pt x="6350" y="82549"/>
                  </a:lnTo>
                  <a:lnTo>
                    <a:pt x="6350" y="80009"/>
                  </a:lnTo>
                  <a:close/>
                </a:path>
                <a:path w="6350" h="680720">
                  <a:moveTo>
                    <a:pt x="6350" y="82550"/>
                  </a:moveTo>
                  <a:lnTo>
                    <a:pt x="0" y="82550"/>
                  </a:lnTo>
                  <a:lnTo>
                    <a:pt x="0" y="95249"/>
                  </a:lnTo>
                  <a:lnTo>
                    <a:pt x="6350" y="95249"/>
                  </a:lnTo>
                  <a:lnTo>
                    <a:pt x="6350" y="82550"/>
                  </a:lnTo>
                  <a:close/>
                </a:path>
                <a:path w="6350" h="680720">
                  <a:moveTo>
                    <a:pt x="6350" y="95250"/>
                  </a:moveTo>
                  <a:lnTo>
                    <a:pt x="0" y="95250"/>
                  </a:lnTo>
                  <a:lnTo>
                    <a:pt x="0" y="101599"/>
                  </a:lnTo>
                  <a:lnTo>
                    <a:pt x="6350" y="101599"/>
                  </a:lnTo>
                  <a:lnTo>
                    <a:pt x="6350" y="95250"/>
                  </a:lnTo>
                  <a:close/>
                </a:path>
                <a:path w="6350" h="680720">
                  <a:moveTo>
                    <a:pt x="6350" y="101600"/>
                  </a:moveTo>
                  <a:lnTo>
                    <a:pt x="0" y="101600"/>
                  </a:lnTo>
                  <a:lnTo>
                    <a:pt x="0" y="105409"/>
                  </a:lnTo>
                  <a:lnTo>
                    <a:pt x="6350" y="105409"/>
                  </a:lnTo>
                  <a:lnTo>
                    <a:pt x="6350" y="101600"/>
                  </a:lnTo>
                  <a:close/>
                </a:path>
                <a:path w="6350" h="680720">
                  <a:moveTo>
                    <a:pt x="6350" y="105409"/>
                  </a:moveTo>
                  <a:lnTo>
                    <a:pt x="0" y="105409"/>
                  </a:lnTo>
                  <a:lnTo>
                    <a:pt x="0" y="107949"/>
                  </a:lnTo>
                  <a:lnTo>
                    <a:pt x="6350" y="107949"/>
                  </a:lnTo>
                  <a:lnTo>
                    <a:pt x="6350" y="105409"/>
                  </a:lnTo>
                  <a:close/>
                </a:path>
                <a:path w="6350" h="680720">
                  <a:moveTo>
                    <a:pt x="6350" y="107950"/>
                  </a:moveTo>
                  <a:lnTo>
                    <a:pt x="0" y="107950"/>
                  </a:lnTo>
                  <a:lnTo>
                    <a:pt x="0" y="111759"/>
                  </a:lnTo>
                  <a:lnTo>
                    <a:pt x="6350" y="111759"/>
                  </a:lnTo>
                  <a:lnTo>
                    <a:pt x="6350" y="107950"/>
                  </a:lnTo>
                  <a:close/>
                </a:path>
                <a:path w="6350" h="680720">
                  <a:moveTo>
                    <a:pt x="6350" y="111759"/>
                  </a:moveTo>
                  <a:lnTo>
                    <a:pt x="0" y="111759"/>
                  </a:lnTo>
                  <a:lnTo>
                    <a:pt x="0" y="114299"/>
                  </a:lnTo>
                  <a:lnTo>
                    <a:pt x="6350" y="114299"/>
                  </a:lnTo>
                  <a:lnTo>
                    <a:pt x="6350" y="111759"/>
                  </a:lnTo>
                  <a:close/>
                </a:path>
                <a:path w="6350" h="680720">
                  <a:moveTo>
                    <a:pt x="6350" y="114300"/>
                  </a:moveTo>
                  <a:lnTo>
                    <a:pt x="0" y="114300"/>
                  </a:lnTo>
                  <a:lnTo>
                    <a:pt x="0" y="118109"/>
                  </a:lnTo>
                  <a:lnTo>
                    <a:pt x="6350" y="118109"/>
                  </a:lnTo>
                  <a:lnTo>
                    <a:pt x="6350" y="114300"/>
                  </a:lnTo>
                  <a:close/>
                </a:path>
                <a:path w="6350" h="680720">
                  <a:moveTo>
                    <a:pt x="6350" y="118109"/>
                  </a:moveTo>
                  <a:lnTo>
                    <a:pt x="0" y="118109"/>
                  </a:lnTo>
                  <a:lnTo>
                    <a:pt x="0" y="124459"/>
                  </a:lnTo>
                  <a:lnTo>
                    <a:pt x="6350" y="124459"/>
                  </a:lnTo>
                  <a:lnTo>
                    <a:pt x="6350" y="118109"/>
                  </a:lnTo>
                  <a:close/>
                </a:path>
                <a:path w="6350" h="680720">
                  <a:moveTo>
                    <a:pt x="6350" y="124459"/>
                  </a:moveTo>
                  <a:lnTo>
                    <a:pt x="0" y="124459"/>
                  </a:lnTo>
                  <a:lnTo>
                    <a:pt x="0" y="126999"/>
                  </a:lnTo>
                  <a:lnTo>
                    <a:pt x="6350" y="126999"/>
                  </a:lnTo>
                  <a:lnTo>
                    <a:pt x="6350" y="124459"/>
                  </a:lnTo>
                  <a:close/>
                </a:path>
                <a:path w="6350" h="680720">
                  <a:moveTo>
                    <a:pt x="6350" y="127000"/>
                  </a:moveTo>
                  <a:lnTo>
                    <a:pt x="0" y="127000"/>
                  </a:lnTo>
                  <a:lnTo>
                    <a:pt x="0" y="130809"/>
                  </a:lnTo>
                  <a:lnTo>
                    <a:pt x="6350" y="130809"/>
                  </a:lnTo>
                  <a:lnTo>
                    <a:pt x="6350" y="127000"/>
                  </a:lnTo>
                  <a:close/>
                </a:path>
                <a:path w="6350" h="680720">
                  <a:moveTo>
                    <a:pt x="6350" y="130809"/>
                  </a:moveTo>
                  <a:lnTo>
                    <a:pt x="0" y="130809"/>
                  </a:lnTo>
                  <a:lnTo>
                    <a:pt x="0" y="133349"/>
                  </a:lnTo>
                  <a:lnTo>
                    <a:pt x="6350" y="133349"/>
                  </a:lnTo>
                  <a:lnTo>
                    <a:pt x="6350" y="130809"/>
                  </a:lnTo>
                  <a:close/>
                </a:path>
                <a:path w="6350" h="680720">
                  <a:moveTo>
                    <a:pt x="6350" y="133350"/>
                  </a:moveTo>
                  <a:lnTo>
                    <a:pt x="0" y="133350"/>
                  </a:lnTo>
                  <a:lnTo>
                    <a:pt x="0" y="137159"/>
                  </a:lnTo>
                  <a:lnTo>
                    <a:pt x="6350" y="137159"/>
                  </a:lnTo>
                  <a:lnTo>
                    <a:pt x="6350" y="133350"/>
                  </a:lnTo>
                  <a:close/>
                </a:path>
                <a:path w="6350" h="680720">
                  <a:moveTo>
                    <a:pt x="6350" y="137159"/>
                  </a:moveTo>
                  <a:lnTo>
                    <a:pt x="0" y="137159"/>
                  </a:lnTo>
                  <a:lnTo>
                    <a:pt x="0" y="139699"/>
                  </a:lnTo>
                  <a:lnTo>
                    <a:pt x="6350" y="139699"/>
                  </a:lnTo>
                  <a:lnTo>
                    <a:pt x="6350" y="137159"/>
                  </a:lnTo>
                  <a:close/>
                </a:path>
                <a:path w="6350" h="680720">
                  <a:moveTo>
                    <a:pt x="6350" y="139700"/>
                  </a:moveTo>
                  <a:lnTo>
                    <a:pt x="0" y="139700"/>
                  </a:lnTo>
                  <a:lnTo>
                    <a:pt x="0" y="143509"/>
                  </a:lnTo>
                  <a:lnTo>
                    <a:pt x="6350" y="143509"/>
                  </a:lnTo>
                  <a:lnTo>
                    <a:pt x="6350" y="139700"/>
                  </a:lnTo>
                  <a:close/>
                </a:path>
                <a:path w="6350" h="680720">
                  <a:moveTo>
                    <a:pt x="6350" y="143509"/>
                  </a:moveTo>
                  <a:lnTo>
                    <a:pt x="0" y="143509"/>
                  </a:lnTo>
                  <a:lnTo>
                    <a:pt x="0" y="146049"/>
                  </a:lnTo>
                  <a:lnTo>
                    <a:pt x="6350" y="146049"/>
                  </a:lnTo>
                  <a:lnTo>
                    <a:pt x="6350" y="143509"/>
                  </a:lnTo>
                  <a:close/>
                </a:path>
                <a:path w="6350" h="680720">
                  <a:moveTo>
                    <a:pt x="6350" y="146050"/>
                  </a:moveTo>
                  <a:lnTo>
                    <a:pt x="0" y="146050"/>
                  </a:lnTo>
                  <a:lnTo>
                    <a:pt x="0" y="158749"/>
                  </a:lnTo>
                  <a:lnTo>
                    <a:pt x="6350" y="158749"/>
                  </a:lnTo>
                  <a:lnTo>
                    <a:pt x="6350" y="146050"/>
                  </a:lnTo>
                  <a:close/>
                </a:path>
                <a:path w="6350" h="680720">
                  <a:moveTo>
                    <a:pt x="6350" y="158750"/>
                  </a:moveTo>
                  <a:lnTo>
                    <a:pt x="0" y="158750"/>
                  </a:lnTo>
                  <a:lnTo>
                    <a:pt x="0" y="168909"/>
                  </a:lnTo>
                  <a:lnTo>
                    <a:pt x="6350" y="168909"/>
                  </a:lnTo>
                  <a:lnTo>
                    <a:pt x="6350" y="158750"/>
                  </a:lnTo>
                  <a:close/>
                </a:path>
                <a:path w="6350" h="680720">
                  <a:moveTo>
                    <a:pt x="6350" y="168909"/>
                  </a:moveTo>
                  <a:lnTo>
                    <a:pt x="0" y="168909"/>
                  </a:lnTo>
                  <a:lnTo>
                    <a:pt x="0" y="171449"/>
                  </a:lnTo>
                  <a:lnTo>
                    <a:pt x="6350" y="171449"/>
                  </a:lnTo>
                  <a:lnTo>
                    <a:pt x="6350" y="168909"/>
                  </a:lnTo>
                  <a:close/>
                </a:path>
                <a:path w="6350" h="680720">
                  <a:moveTo>
                    <a:pt x="6350" y="171450"/>
                  </a:moveTo>
                  <a:lnTo>
                    <a:pt x="0" y="171450"/>
                  </a:lnTo>
                  <a:lnTo>
                    <a:pt x="0" y="175259"/>
                  </a:lnTo>
                  <a:lnTo>
                    <a:pt x="6350" y="175259"/>
                  </a:lnTo>
                  <a:lnTo>
                    <a:pt x="6350" y="171450"/>
                  </a:lnTo>
                  <a:close/>
                </a:path>
                <a:path w="6350" h="680720">
                  <a:moveTo>
                    <a:pt x="6350" y="175259"/>
                  </a:moveTo>
                  <a:lnTo>
                    <a:pt x="0" y="175259"/>
                  </a:lnTo>
                  <a:lnTo>
                    <a:pt x="0" y="177799"/>
                  </a:lnTo>
                  <a:lnTo>
                    <a:pt x="6350" y="177799"/>
                  </a:lnTo>
                  <a:lnTo>
                    <a:pt x="6350" y="175259"/>
                  </a:lnTo>
                  <a:close/>
                </a:path>
                <a:path w="6350" h="680720">
                  <a:moveTo>
                    <a:pt x="6350" y="177800"/>
                  </a:moveTo>
                  <a:lnTo>
                    <a:pt x="0" y="177800"/>
                  </a:lnTo>
                  <a:lnTo>
                    <a:pt x="0" y="179069"/>
                  </a:lnTo>
                  <a:lnTo>
                    <a:pt x="6350" y="179069"/>
                  </a:lnTo>
                  <a:lnTo>
                    <a:pt x="6350" y="177800"/>
                  </a:lnTo>
                  <a:close/>
                </a:path>
                <a:path w="6350" h="680720">
                  <a:moveTo>
                    <a:pt x="5079" y="678179"/>
                  </a:moveTo>
                  <a:lnTo>
                    <a:pt x="0" y="678179"/>
                  </a:lnTo>
                  <a:lnTo>
                    <a:pt x="0" y="680719"/>
                  </a:lnTo>
                  <a:lnTo>
                    <a:pt x="5079" y="680719"/>
                  </a:lnTo>
                  <a:lnTo>
                    <a:pt x="5079" y="678179"/>
                  </a:lnTo>
                  <a:close/>
                </a:path>
                <a:path w="6350" h="680720">
                  <a:moveTo>
                    <a:pt x="6350" y="674369"/>
                  </a:moveTo>
                  <a:lnTo>
                    <a:pt x="0" y="674369"/>
                  </a:lnTo>
                  <a:lnTo>
                    <a:pt x="0" y="676909"/>
                  </a:lnTo>
                  <a:lnTo>
                    <a:pt x="6350" y="676909"/>
                  </a:lnTo>
                  <a:lnTo>
                    <a:pt x="6350" y="674369"/>
                  </a:lnTo>
                  <a:close/>
                </a:path>
                <a:path w="6350" h="680720">
                  <a:moveTo>
                    <a:pt x="6350" y="671829"/>
                  </a:moveTo>
                  <a:lnTo>
                    <a:pt x="0" y="671829"/>
                  </a:lnTo>
                  <a:lnTo>
                    <a:pt x="0" y="673099"/>
                  </a:lnTo>
                  <a:lnTo>
                    <a:pt x="6350" y="673099"/>
                  </a:lnTo>
                  <a:lnTo>
                    <a:pt x="6350" y="671829"/>
                  </a:lnTo>
                  <a:close/>
                </a:path>
                <a:path w="6350" h="680720">
                  <a:moveTo>
                    <a:pt x="6350" y="668019"/>
                  </a:moveTo>
                  <a:lnTo>
                    <a:pt x="0" y="668019"/>
                  </a:lnTo>
                  <a:lnTo>
                    <a:pt x="0" y="670559"/>
                  </a:lnTo>
                  <a:lnTo>
                    <a:pt x="6350" y="670559"/>
                  </a:lnTo>
                  <a:lnTo>
                    <a:pt x="6350" y="668019"/>
                  </a:lnTo>
                  <a:close/>
                </a:path>
                <a:path w="6350" h="680720">
                  <a:moveTo>
                    <a:pt x="6350" y="665479"/>
                  </a:moveTo>
                  <a:lnTo>
                    <a:pt x="0" y="665479"/>
                  </a:lnTo>
                  <a:lnTo>
                    <a:pt x="0" y="666749"/>
                  </a:lnTo>
                  <a:lnTo>
                    <a:pt x="6350" y="666749"/>
                  </a:lnTo>
                  <a:lnTo>
                    <a:pt x="6350" y="665479"/>
                  </a:lnTo>
                  <a:close/>
                </a:path>
                <a:path w="6350" h="680720">
                  <a:moveTo>
                    <a:pt x="6350" y="661669"/>
                  </a:moveTo>
                  <a:lnTo>
                    <a:pt x="0" y="661669"/>
                  </a:lnTo>
                  <a:lnTo>
                    <a:pt x="0" y="664209"/>
                  </a:lnTo>
                  <a:lnTo>
                    <a:pt x="6350" y="664209"/>
                  </a:lnTo>
                  <a:lnTo>
                    <a:pt x="6350" y="661669"/>
                  </a:lnTo>
                  <a:close/>
                </a:path>
                <a:path w="6350" h="680720">
                  <a:moveTo>
                    <a:pt x="6350" y="659129"/>
                  </a:moveTo>
                  <a:lnTo>
                    <a:pt x="0" y="659129"/>
                  </a:lnTo>
                  <a:lnTo>
                    <a:pt x="0" y="660399"/>
                  </a:lnTo>
                  <a:lnTo>
                    <a:pt x="6350" y="660399"/>
                  </a:lnTo>
                  <a:lnTo>
                    <a:pt x="6350" y="659129"/>
                  </a:lnTo>
                  <a:close/>
                </a:path>
                <a:path w="6350" h="680720">
                  <a:moveTo>
                    <a:pt x="6350" y="655319"/>
                  </a:moveTo>
                  <a:lnTo>
                    <a:pt x="0" y="655319"/>
                  </a:lnTo>
                  <a:lnTo>
                    <a:pt x="0" y="657859"/>
                  </a:lnTo>
                  <a:lnTo>
                    <a:pt x="6350" y="657859"/>
                  </a:lnTo>
                  <a:lnTo>
                    <a:pt x="6350" y="655319"/>
                  </a:lnTo>
                  <a:close/>
                </a:path>
                <a:path w="6350" h="680720">
                  <a:moveTo>
                    <a:pt x="6350" y="652779"/>
                  </a:moveTo>
                  <a:lnTo>
                    <a:pt x="0" y="652779"/>
                  </a:lnTo>
                  <a:lnTo>
                    <a:pt x="0" y="654049"/>
                  </a:lnTo>
                  <a:lnTo>
                    <a:pt x="6350" y="654049"/>
                  </a:lnTo>
                  <a:lnTo>
                    <a:pt x="6350" y="652779"/>
                  </a:lnTo>
                  <a:close/>
                </a:path>
                <a:path w="6350" h="680720">
                  <a:moveTo>
                    <a:pt x="6350" y="648969"/>
                  </a:moveTo>
                  <a:lnTo>
                    <a:pt x="0" y="648969"/>
                  </a:lnTo>
                  <a:lnTo>
                    <a:pt x="0" y="651509"/>
                  </a:lnTo>
                  <a:lnTo>
                    <a:pt x="6350" y="651509"/>
                  </a:lnTo>
                  <a:lnTo>
                    <a:pt x="6350" y="648969"/>
                  </a:lnTo>
                  <a:close/>
                </a:path>
                <a:path w="6350" h="680720">
                  <a:moveTo>
                    <a:pt x="6350" y="646429"/>
                  </a:moveTo>
                  <a:lnTo>
                    <a:pt x="0" y="646429"/>
                  </a:lnTo>
                  <a:lnTo>
                    <a:pt x="0" y="647699"/>
                  </a:lnTo>
                  <a:lnTo>
                    <a:pt x="6350" y="647699"/>
                  </a:lnTo>
                  <a:lnTo>
                    <a:pt x="6350" y="646429"/>
                  </a:lnTo>
                  <a:close/>
                </a:path>
                <a:path w="6350" h="680720">
                  <a:moveTo>
                    <a:pt x="6350" y="642619"/>
                  </a:moveTo>
                  <a:lnTo>
                    <a:pt x="0" y="642619"/>
                  </a:lnTo>
                  <a:lnTo>
                    <a:pt x="0" y="645159"/>
                  </a:lnTo>
                  <a:lnTo>
                    <a:pt x="6350" y="645159"/>
                  </a:lnTo>
                  <a:lnTo>
                    <a:pt x="6350" y="642619"/>
                  </a:lnTo>
                  <a:close/>
                </a:path>
                <a:path w="6350" h="680720">
                  <a:moveTo>
                    <a:pt x="6350" y="640079"/>
                  </a:moveTo>
                  <a:lnTo>
                    <a:pt x="0" y="640079"/>
                  </a:lnTo>
                  <a:lnTo>
                    <a:pt x="0" y="641349"/>
                  </a:lnTo>
                  <a:lnTo>
                    <a:pt x="6350" y="641349"/>
                  </a:lnTo>
                  <a:lnTo>
                    <a:pt x="6350" y="640079"/>
                  </a:lnTo>
                  <a:close/>
                </a:path>
                <a:path w="6350" h="680720">
                  <a:moveTo>
                    <a:pt x="6350" y="634999"/>
                  </a:moveTo>
                  <a:lnTo>
                    <a:pt x="0" y="634999"/>
                  </a:lnTo>
                  <a:lnTo>
                    <a:pt x="0" y="638809"/>
                  </a:lnTo>
                  <a:lnTo>
                    <a:pt x="6350" y="638809"/>
                  </a:lnTo>
                  <a:lnTo>
                    <a:pt x="6350" y="634999"/>
                  </a:lnTo>
                  <a:close/>
                </a:path>
                <a:path w="6350" h="680720">
                  <a:moveTo>
                    <a:pt x="6350" y="628649"/>
                  </a:moveTo>
                  <a:lnTo>
                    <a:pt x="0" y="628649"/>
                  </a:lnTo>
                  <a:lnTo>
                    <a:pt x="0" y="633729"/>
                  </a:lnTo>
                  <a:lnTo>
                    <a:pt x="6350" y="633729"/>
                  </a:lnTo>
                  <a:lnTo>
                    <a:pt x="6350" y="628649"/>
                  </a:lnTo>
                  <a:close/>
                </a:path>
                <a:path w="6350" h="680720">
                  <a:moveTo>
                    <a:pt x="6350" y="622299"/>
                  </a:moveTo>
                  <a:lnTo>
                    <a:pt x="0" y="622299"/>
                  </a:lnTo>
                  <a:lnTo>
                    <a:pt x="0" y="627380"/>
                  </a:lnTo>
                  <a:lnTo>
                    <a:pt x="6350" y="627380"/>
                  </a:lnTo>
                  <a:lnTo>
                    <a:pt x="6350" y="622299"/>
                  </a:lnTo>
                  <a:close/>
                </a:path>
                <a:path w="6350" h="680720">
                  <a:moveTo>
                    <a:pt x="6350" y="615949"/>
                  </a:moveTo>
                  <a:lnTo>
                    <a:pt x="0" y="615949"/>
                  </a:lnTo>
                  <a:lnTo>
                    <a:pt x="0" y="621030"/>
                  </a:lnTo>
                  <a:lnTo>
                    <a:pt x="6350" y="621030"/>
                  </a:lnTo>
                  <a:lnTo>
                    <a:pt x="6350" y="615949"/>
                  </a:lnTo>
                  <a:close/>
                </a:path>
                <a:path w="6350" h="680720">
                  <a:moveTo>
                    <a:pt x="6350" y="609599"/>
                  </a:moveTo>
                  <a:lnTo>
                    <a:pt x="0" y="609599"/>
                  </a:lnTo>
                  <a:lnTo>
                    <a:pt x="0" y="614679"/>
                  </a:lnTo>
                  <a:lnTo>
                    <a:pt x="6350" y="614679"/>
                  </a:lnTo>
                  <a:lnTo>
                    <a:pt x="6350" y="609599"/>
                  </a:lnTo>
                  <a:close/>
                </a:path>
                <a:path w="6350" h="680720">
                  <a:moveTo>
                    <a:pt x="6350" y="603249"/>
                  </a:moveTo>
                  <a:lnTo>
                    <a:pt x="0" y="603249"/>
                  </a:lnTo>
                  <a:lnTo>
                    <a:pt x="0" y="608329"/>
                  </a:lnTo>
                  <a:lnTo>
                    <a:pt x="6350" y="608329"/>
                  </a:lnTo>
                  <a:lnTo>
                    <a:pt x="6350" y="603249"/>
                  </a:lnTo>
                  <a:close/>
                </a:path>
                <a:path w="6350" h="680720">
                  <a:moveTo>
                    <a:pt x="6350" y="596899"/>
                  </a:moveTo>
                  <a:lnTo>
                    <a:pt x="0" y="596899"/>
                  </a:lnTo>
                  <a:lnTo>
                    <a:pt x="0" y="601979"/>
                  </a:lnTo>
                  <a:lnTo>
                    <a:pt x="6350" y="601979"/>
                  </a:lnTo>
                  <a:lnTo>
                    <a:pt x="6350" y="596899"/>
                  </a:lnTo>
                  <a:close/>
                </a:path>
                <a:path w="6350" h="680720">
                  <a:moveTo>
                    <a:pt x="6350" y="590549"/>
                  </a:moveTo>
                  <a:lnTo>
                    <a:pt x="0" y="590549"/>
                  </a:lnTo>
                  <a:lnTo>
                    <a:pt x="0" y="595629"/>
                  </a:lnTo>
                  <a:lnTo>
                    <a:pt x="6350" y="595629"/>
                  </a:lnTo>
                  <a:lnTo>
                    <a:pt x="6350" y="590549"/>
                  </a:lnTo>
                  <a:close/>
                </a:path>
                <a:path w="6350" h="680720">
                  <a:moveTo>
                    <a:pt x="6350" y="584199"/>
                  </a:moveTo>
                  <a:lnTo>
                    <a:pt x="0" y="584199"/>
                  </a:lnTo>
                  <a:lnTo>
                    <a:pt x="0" y="589279"/>
                  </a:lnTo>
                  <a:lnTo>
                    <a:pt x="6350" y="589279"/>
                  </a:lnTo>
                  <a:lnTo>
                    <a:pt x="6350" y="584199"/>
                  </a:lnTo>
                  <a:close/>
                </a:path>
                <a:path w="6350" h="680720">
                  <a:moveTo>
                    <a:pt x="6350" y="576579"/>
                  </a:moveTo>
                  <a:lnTo>
                    <a:pt x="0" y="576579"/>
                  </a:lnTo>
                  <a:lnTo>
                    <a:pt x="0" y="582929"/>
                  </a:lnTo>
                  <a:lnTo>
                    <a:pt x="6350" y="582929"/>
                  </a:lnTo>
                  <a:lnTo>
                    <a:pt x="6350" y="576579"/>
                  </a:lnTo>
                  <a:close/>
                </a:path>
                <a:path w="6350" h="680720">
                  <a:moveTo>
                    <a:pt x="6350" y="571499"/>
                  </a:moveTo>
                  <a:lnTo>
                    <a:pt x="0" y="571499"/>
                  </a:lnTo>
                  <a:lnTo>
                    <a:pt x="0" y="575309"/>
                  </a:lnTo>
                  <a:lnTo>
                    <a:pt x="6350" y="575309"/>
                  </a:lnTo>
                  <a:lnTo>
                    <a:pt x="6350" y="571499"/>
                  </a:lnTo>
                  <a:close/>
                </a:path>
                <a:path w="6350" h="680720">
                  <a:moveTo>
                    <a:pt x="6350" y="565149"/>
                  </a:moveTo>
                  <a:lnTo>
                    <a:pt x="0" y="565149"/>
                  </a:lnTo>
                  <a:lnTo>
                    <a:pt x="0" y="570229"/>
                  </a:lnTo>
                  <a:lnTo>
                    <a:pt x="6350" y="570229"/>
                  </a:lnTo>
                  <a:lnTo>
                    <a:pt x="6350" y="565149"/>
                  </a:lnTo>
                  <a:close/>
                </a:path>
                <a:path w="6350" h="680720">
                  <a:moveTo>
                    <a:pt x="6350" y="558799"/>
                  </a:moveTo>
                  <a:lnTo>
                    <a:pt x="0" y="558799"/>
                  </a:lnTo>
                  <a:lnTo>
                    <a:pt x="0" y="563880"/>
                  </a:lnTo>
                  <a:lnTo>
                    <a:pt x="6350" y="563880"/>
                  </a:lnTo>
                  <a:lnTo>
                    <a:pt x="6350" y="558799"/>
                  </a:lnTo>
                  <a:close/>
                </a:path>
                <a:path w="6350" h="680720">
                  <a:moveTo>
                    <a:pt x="6350" y="552449"/>
                  </a:moveTo>
                  <a:lnTo>
                    <a:pt x="0" y="552449"/>
                  </a:lnTo>
                  <a:lnTo>
                    <a:pt x="0" y="557529"/>
                  </a:lnTo>
                  <a:lnTo>
                    <a:pt x="6350" y="557529"/>
                  </a:lnTo>
                  <a:lnTo>
                    <a:pt x="6350" y="552449"/>
                  </a:lnTo>
                  <a:close/>
                </a:path>
                <a:path w="6350" h="680720">
                  <a:moveTo>
                    <a:pt x="6350" y="546099"/>
                  </a:moveTo>
                  <a:lnTo>
                    <a:pt x="0" y="546099"/>
                  </a:lnTo>
                  <a:lnTo>
                    <a:pt x="0" y="551180"/>
                  </a:lnTo>
                  <a:lnTo>
                    <a:pt x="6350" y="551180"/>
                  </a:lnTo>
                  <a:lnTo>
                    <a:pt x="6350" y="546099"/>
                  </a:lnTo>
                  <a:close/>
                </a:path>
                <a:path w="6350" h="680720">
                  <a:moveTo>
                    <a:pt x="6350" y="539749"/>
                  </a:moveTo>
                  <a:lnTo>
                    <a:pt x="0" y="539749"/>
                  </a:lnTo>
                  <a:lnTo>
                    <a:pt x="0" y="544829"/>
                  </a:lnTo>
                  <a:lnTo>
                    <a:pt x="6350" y="544829"/>
                  </a:lnTo>
                  <a:lnTo>
                    <a:pt x="6350" y="539749"/>
                  </a:lnTo>
                  <a:close/>
                </a:path>
                <a:path w="6350" h="680720">
                  <a:moveTo>
                    <a:pt x="6350" y="533399"/>
                  </a:moveTo>
                  <a:lnTo>
                    <a:pt x="0" y="533399"/>
                  </a:lnTo>
                  <a:lnTo>
                    <a:pt x="0" y="538479"/>
                  </a:lnTo>
                  <a:lnTo>
                    <a:pt x="6350" y="538479"/>
                  </a:lnTo>
                  <a:lnTo>
                    <a:pt x="6350" y="533399"/>
                  </a:lnTo>
                  <a:close/>
                </a:path>
                <a:path w="6350" h="680720">
                  <a:moveTo>
                    <a:pt x="6350" y="527049"/>
                  </a:moveTo>
                  <a:lnTo>
                    <a:pt x="0" y="527049"/>
                  </a:lnTo>
                  <a:lnTo>
                    <a:pt x="0" y="532130"/>
                  </a:lnTo>
                  <a:lnTo>
                    <a:pt x="6350" y="532130"/>
                  </a:lnTo>
                  <a:lnTo>
                    <a:pt x="6350" y="527049"/>
                  </a:lnTo>
                  <a:close/>
                </a:path>
                <a:path w="6350" h="680720">
                  <a:moveTo>
                    <a:pt x="6350" y="520699"/>
                  </a:moveTo>
                  <a:lnTo>
                    <a:pt x="0" y="520699"/>
                  </a:lnTo>
                  <a:lnTo>
                    <a:pt x="0" y="525779"/>
                  </a:lnTo>
                  <a:lnTo>
                    <a:pt x="6350" y="525779"/>
                  </a:lnTo>
                  <a:lnTo>
                    <a:pt x="6350" y="520699"/>
                  </a:lnTo>
                  <a:close/>
                </a:path>
                <a:path w="6350" h="680720">
                  <a:moveTo>
                    <a:pt x="6350" y="514349"/>
                  </a:moveTo>
                  <a:lnTo>
                    <a:pt x="0" y="514349"/>
                  </a:lnTo>
                  <a:lnTo>
                    <a:pt x="0" y="519429"/>
                  </a:lnTo>
                  <a:lnTo>
                    <a:pt x="6350" y="519429"/>
                  </a:lnTo>
                  <a:lnTo>
                    <a:pt x="6350" y="514349"/>
                  </a:lnTo>
                  <a:close/>
                </a:path>
                <a:path w="6350" h="680720">
                  <a:moveTo>
                    <a:pt x="6350" y="507999"/>
                  </a:moveTo>
                  <a:lnTo>
                    <a:pt x="0" y="507999"/>
                  </a:lnTo>
                  <a:lnTo>
                    <a:pt x="0" y="513079"/>
                  </a:lnTo>
                  <a:lnTo>
                    <a:pt x="6350" y="513079"/>
                  </a:lnTo>
                  <a:lnTo>
                    <a:pt x="6350" y="507999"/>
                  </a:lnTo>
                  <a:close/>
                </a:path>
                <a:path w="6350" h="680720">
                  <a:moveTo>
                    <a:pt x="6350" y="501649"/>
                  </a:moveTo>
                  <a:lnTo>
                    <a:pt x="0" y="501649"/>
                  </a:lnTo>
                  <a:lnTo>
                    <a:pt x="0" y="506729"/>
                  </a:lnTo>
                  <a:lnTo>
                    <a:pt x="6350" y="506729"/>
                  </a:lnTo>
                  <a:lnTo>
                    <a:pt x="6350" y="501649"/>
                  </a:lnTo>
                  <a:close/>
                </a:path>
                <a:path w="6350" h="680720">
                  <a:moveTo>
                    <a:pt x="6350" y="495299"/>
                  </a:moveTo>
                  <a:lnTo>
                    <a:pt x="0" y="495299"/>
                  </a:lnTo>
                  <a:lnTo>
                    <a:pt x="0" y="500380"/>
                  </a:lnTo>
                  <a:lnTo>
                    <a:pt x="6350" y="500380"/>
                  </a:lnTo>
                  <a:lnTo>
                    <a:pt x="6350" y="495299"/>
                  </a:lnTo>
                  <a:close/>
                </a:path>
                <a:path w="6350" h="680720">
                  <a:moveTo>
                    <a:pt x="6350" y="488949"/>
                  </a:moveTo>
                  <a:lnTo>
                    <a:pt x="0" y="488949"/>
                  </a:lnTo>
                  <a:lnTo>
                    <a:pt x="0" y="494029"/>
                  </a:lnTo>
                  <a:lnTo>
                    <a:pt x="6350" y="494029"/>
                  </a:lnTo>
                  <a:lnTo>
                    <a:pt x="6350" y="488949"/>
                  </a:lnTo>
                  <a:close/>
                </a:path>
                <a:path w="6350" h="680720">
                  <a:moveTo>
                    <a:pt x="6350" y="482599"/>
                  </a:moveTo>
                  <a:lnTo>
                    <a:pt x="0" y="482599"/>
                  </a:lnTo>
                  <a:lnTo>
                    <a:pt x="0" y="487679"/>
                  </a:lnTo>
                  <a:lnTo>
                    <a:pt x="6350" y="487679"/>
                  </a:lnTo>
                  <a:lnTo>
                    <a:pt x="6350" y="482599"/>
                  </a:lnTo>
                  <a:close/>
                </a:path>
                <a:path w="6350" h="680720">
                  <a:moveTo>
                    <a:pt x="6350" y="476249"/>
                  </a:moveTo>
                  <a:lnTo>
                    <a:pt x="0" y="476249"/>
                  </a:lnTo>
                  <a:lnTo>
                    <a:pt x="0" y="481329"/>
                  </a:lnTo>
                  <a:lnTo>
                    <a:pt x="6350" y="481329"/>
                  </a:lnTo>
                  <a:lnTo>
                    <a:pt x="6350" y="476249"/>
                  </a:lnTo>
                  <a:close/>
                </a:path>
                <a:path w="6350" h="680720">
                  <a:moveTo>
                    <a:pt x="6350" y="469899"/>
                  </a:moveTo>
                  <a:lnTo>
                    <a:pt x="0" y="469899"/>
                  </a:lnTo>
                  <a:lnTo>
                    <a:pt x="0" y="474979"/>
                  </a:lnTo>
                  <a:lnTo>
                    <a:pt x="6350" y="474979"/>
                  </a:lnTo>
                  <a:lnTo>
                    <a:pt x="6350" y="469899"/>
                  </a:lnTo>
                  <a:close/>
                </a:path>
                <a:path w="6350" h="680720">
                  <a:moveTo>
                    <a:pt x="6350" y="463549"/>
                  </a:moveTo>
                  <a:lnTo>
                    <a:pt x="0" y="463549"/>
                  </a:lnTo>
                  <a:lnTo>
                    <a:pt x="0" y="468629"/>
                  </a:lnTo>
                  <a:lnTo>
                    <a:pt x="6350" y="468629"/>
                  </a:lnTo>
                  <a:lnTo>
                    <a:pt x="6350" y="463549"/>
                  </a:lnTo>
                  <a:close/>
                </a:path>
                <a:path w="6350" h="680720">
                  <a:moveTo>
                    <a:pt x="6350" y="457199"/>
                  </a:moveTo>
                  <a:lnTo>
                    <a:pt x="0" y="457199"/>
                  </a:lnTo>
                  <a:lnTo>
                    <a:pt x="0" y="462280"/>
                  </a:lnTo>
                  <a:lnTo>
                    <a:pt x="6350" y="462280"/>
                  </a:lnTo>
                  <a:lnTo>
                    <a:pt x="6350" y="457199"/>
                  </a:lnTo>
                  <a:close/>
                </a:path>
                <a:path w="6350" h="680720">
                  <a:moveTo>
                    <a:pt x="6350" y="450849"/>
                  </a:moveTo>
                  <a:lnTo>
                    <a:pt x="0" y="450849"/>
                  </a:lnTo>
                  <a:lnTo>
                    <a:pt x="0" y="455929"/>
                  </a:lnTo>
                  <a:lnTo>
                    <a:pt x="6350" y="455929"/>
                  </a:lnTo>
                  <a:lnTo>
                    <a:pt x="6350" y="450849"/>
                  </a:lnTo>
                  <a:close/>
                </a:path>
                <a:path w="6350" h="680720">
                  <a:moveTo>
                    <a:pt x="6350" y="444499"/>
                  </a:moveTo>
                  <a:lnTo>
                    <a:pt x="0" y="444499"/>
                  </a:lnTo>
                  <a:lnTo>
                    <a:pt x="0" y="449579"/>
                  </a:lnTo>
                  <a:lnTo>
                    <a:pt x="6350" y="449579"/>
                  </a:lnTo>
                  <a:lnTo>
                    <a:pt x="6350" y="444499"/>
                  </a:lnTo>
                  <a:close/>
                </a:path>
                <a:path w="6350" h="680720">
                  <a:moveTo>
                    <a:pt x="6350" y="438149"/>
                  </a:moveTo>
                  <a:lnTo>
                    <a:pt x="0" y="438149"/>
                  </a:lnTo>
                  <a:lnTo>
                    <a:pt x="0" y="443229"/>
                  </a:lnTo>
                  <a:lnTo>
                    <a:pt x="6350" y="443229"/>
                  </a:lnTo>
                  <a:lnTo>
                    <a:pt x="6350" y="438149"/>
                  </a:lnTo>
                  <a:close/>
                </a:path>
                <a:path w="6350" h="680720">
                  <a:moveTo>
                    <a:pt x="6350" y="431799"/>
                  </a:moveTo>
                  <a:lnTo>
                    <a:pt x="0" y="431799"/>
                  </a:lnTo>
                  <a:lnTo>
                    <a:pt x="0" y="436879"/>
                  </a:lnTo>
                  <a:lnTo>
                    <a:pt x="6350" y="436879"/>
                  </a:lnTo>
                  <a:lnTo>
                    <a:pt x="6350" y="431799"/>
                  </a:lnTo>
                  <a:close/>
                </a:path>
                <a:path w="6350" h="680720">
                  <a:moveTo>
                    <a:pt x="6350" y="425449"/>
                  </a:moveTo>
                  <a:lnTo>
                    <a:pt x="0" y="425449"/>
                  </a:lnTo>
                  <a:lnTo>
                    <a:pt x="0" y="430529"/>
                  </a:lnTo>
                  <a:lnTo>
                    <a:pt x="6350" y="430529"/>
                  </a:lnTo>
                  <a:lnTo>
                    <a:pt x="6350" y="425449"/>
                  </a:lnTo>
                  <a:close/>
                </a:path>
                <a:path w="6350" h="680720">
                  <a:moveTo>
                    <a:pt x="6350" y="419099"/>
                  </a:moveTo>
                  <a:lnTo>
                    <a:pt x="0" y="419099"/>
                  </a:lnTo>
                  <a:lnTo>
                    <a:pt x="0" y="424179"/>
                  </a:lnTo>
                  <a:lnTo>
                    <a:pt x="6350" y="424179"/>
                  </a:lnTo>
                  <a:lnTo>
                    <a:pt x="6350" y="419099"/>
                  </a:lnTo>
                  <a:close/>
                </a:path>
                <a:path w="6350" h="680720">
                  <a:moveTo>
                    <a:pt x="6350" y="412749"/>
                  </a:moveTo>
                  <a:lnTo>
                    <a:pt x="0" y="412749"/>
                  </a:lnTo>
                  <a:lnTo>
                    <a:pt x="0" y="417829"/>
                  </a:lnTo>
                  <a:lnTo>
                    <a:pt x="6350" y="417829"/>
                  </a:lnTo>
                  <a:lnTo>
                    <a:pt x="6350" y="412749"/>
                  </a:lnTo>
                  <a:close/>
                </a:path>
                <a:path w="6350" h="680720">
                  <a:moveTo>
                    <a:pt x="6350" y="406399"/>
                  </a:moveTo>
                  <a:lnTo>
                    <a:pt x="0" y="406399"/>
                  </a:lnTo>
                  <a:lnTo>
                    <a:pt x="0" y="411479"/>
                  </a:lnTo>
                  <a:lnTo>
                    <a:pt x="6350" y="411479"/>
                  </a:lnTo>
                  <a:lnTo>
                    <a:pt x="6350" y="406399"/>
                  </a:lnTo>
                  <a:close/>
                </a:path>
                <a:path w="6350" h="680720">
                  <a:moveTo>
                    <a:pt x="6350" y="400049"/>
                  </a:moveTo>
                  <a:lnTo>
                    <a:pt x="0" y="400049"/>
                  </a:lnTo>
                  <a:lnTo>
                    <a:pt x="0" y="405129"/>
                  </a:lnTo>
                  <a:lnTo>
                    <a:pt x="6350" y="405129"/>
                  </a:lnTo>
                  <a:lnTo>
                    <a:pt x="6350" y="400049"/>
                  </a:lnTo>
                  <a:close/>
                </a:path>
                <a:path w="6350" h="680720">
                  <a:moveTo>
                    <a:pt x="6350" y="393699"/>
                  </a:moveTo>
                  <a:lnTo>
                    <a:pt x="0" y="393699"/>
                  </a:lnTo>
                  <a:lnTo>
                    <a:pt x="0" y="398779"/>
                  </a:lnTo>
                  <a:lnTo>
                    <a:pt x="6350" y="398779"/>
                  </a:lnTo>
                  <a:lnTo>
                    <a:pt x="6350" y="393699"/>
                  </a:lnTo>
                  <a:close/>
                </a:path>
                <a:path w="6350" h="680720">
                  <a:moveTo>
                    <a:pt x="6350" y="387349"/>
                  </a:moveTo>
                  <a:lnTo>
                    <a:pt x="0" y="387349"/>
                  </a:lnTo>
                  <a:lnTo>
                    <a:pt x="0" y="392429"/>
                  </a:lnTo>
                  <a:lnTo>
                    <a:pt x="6350" y="392429"/>
                  </a:lnTo>
                  <a:lnTo>
                    <a:pt x="6350" y="387349"/>
                  </a:lnTo>
                  <a:close/>
                </a:path>
                <a:path w="6350" h="680720">
                  <a:moveTo>
                    <a:pt x="6350" y="380999"/>
                  </a:moveTo>
                  <a:lnTo>
                    <a:pt x="0" y="380999"/>
                  </a:lnTo>
                  <a:lnTo>
                    <a:pt x="0" y="386079"/>
                  </a:lnTo>
                  <a:lnTo>
                    <a:pt x="6350" y="386079"/>
                  </a:lnTo>
                  <a:lnTo>
                    <a:pt x="6350" y="380999"/>
                  </a:lnTo>
                  <a:close/>
                </a:path>
                <a:path w="6350" h="680720">
                  <a:moveTo>
                    <a:pt x="6350" y="374649"/>
                  </a:moveTo>
                  <a:lnTo>
                    <a:pt x="0" y="374649"/>
                  </a:lnTo>
                  <a:lnTo>
                    <a:pt x="0" y="379729"/>
                  </a:lnTo>
                  <a:lnTo>
                    <a:pt x="6350" y="379729"/>
                  </a:lnTo>
                  <a:lnTo>
                    <a:pt x="6350" y="374649"/>
                  </a:lnTo>
                  <a:close/>
                </a:path>
                <a:path w="6350" h="680720">
                  <a:moveTo>
                    <a:pt x="6350" y="368299"/>
                  </a:moveTo>
                  <a:lnTo>
                    <a:pt x="0" y="368299"/>
                  </a:lnTo>
                  <a:lnTo>
                    <a:pt x="0" y="373379"/>
                  </a:lnTo>
                  <a:lnTo>
                    <a:pt x="6350" y="373379"/>
                  </a:lnTo>
                  <a:lnTo>
                    <a:pt x="6350" y="368299"/>
                  </a:lnTo>
                  <a:close/>
                </a:path>
                <a:path w="6350" h="680720">
                  <a:moveTo>
                    <a:pt x="6350" y="361949"/>
                  </a:moveTo>
                  <a:lnTo>
                    <a:pt x="0" y="361949"/>
                  </a:lnTo>
                  <a:lnTo>
                    <a:pt x="0" y="367029"/>
                  </a:lnTo>
                  <a:lnTo>
                    <a:pt x="6350" y="367029"/>
                  </a:lnTo>
                  <a:lnTo>
                    <a:pt x="6350" y="361949"/>
                  </a:lnTo>
                  <a:close/>
                </a:path>
                <a:path w="6350" h="680720">
                  <a:moveTo>
                    <a:pt x="6350" y="355599"/>
                  </a:moveTo>
                  <a:lnTo>
                    <a:pt x="0" y="355599"/>
                  </a:lnTo>
                  <a:lnTo>
                    <a:pt x="0" y="360679"/>
                  </a:lnTo>
                  <a:lnTo>
                    <a:pt x="6350" y="360679"/>
                  </a:lnTo>
                  <a:lnTo>
                    <a:pt x="6350" y="355599"/>
                  </a:lnTo>
                  <a:close/>
                </a:path>
                <a:path w="6350" h="680720">
                  <a:moveTo>
                    <a:pt x="6350" y="349249"/>
                  </a:moveTo>
                  <a:lnTo>
                    <a:pt x="0" y="349249"/>
                  </a:lnTo>
                  <a:lnTo>
                    <a:pt x="0" y="354329"/>
                  </a:lnTo>
                  <a:lnTo>
                    <a:pt x="6350" y="354329"/>
                  </a:lnTo>
                  <a:lnTo>
                    <a:pt x="6350" y="349249"/>
                  </a:lnTo>
                  <a:close/>
                </a:path>
                <a:path w="6350" h="680720">
                  <a:moveTo>
                    <a:pt x="6350" y="342899"/>
                  </a:moveTo>
                  <a:lnTo>
                    <a:pt x="0" y="342899"/>
                  </a:lnTo>
                  <a:lnTo>
                    <a:pt x="0" y="347979"/>
                  </a:lnTo>
                  <a:lnTo>
                    <a:pt x="6350" y="347979"/>
                  </a:lnTo>
                  <a:lnTo>
                    <a:pt x="6350" y="342899"/>
                  </a:lnTo>
                  <a:close/>
                </a:path>
                <a:path w="6350" h="680720">
                  <a:moveTo>
                    <a:pt x="6350" y="336549"/>
                  </a:moveTo>
                  <a:lnTo>
                    <a:pt x="0" y="336549"/>
                  </a:lnTo>
                  <a:lnTo>
                    <a:pt x="0" y="341630"/>
                  </a:lnTo>
                  <a:lnTo>
                    <a:pt x="6350" y="341630"/>
                  </a:lnTo>
                  <a:lnTo>
                    <a:pt x="6350" y="336549"/>
                  </a:lnTo>
                  <a:close/>
                </a:path>
                <a:path w="6350" h="680720">
                  <a:moveTo>
                    <a:pt x="6350" y="330199"/>
                  </a:moveTo>
                  <a:lnTo>
                    <a:pt x="0" y="330199"/>
                  </a:lnTo>
                  <a:lnTo>
                    <a:pt x="0" y="335279"/>
                  </a:lnTo>
                  <a:lnTo>
                    <a:pt x="6350" y="335279"/>
                  </a:lnTo>
                  <a:lnTo>
                    <a:pt x="6350" y="330199"/>
                  </a:lnTo>
                  <a:close/>
                </a:path>
                <a:path w="6350" h="680720">
                  <a:moveTo>
                    <a:pt x="6350" y="323849"/>
                  </a:moveTo>
                  <a:lnTo>
                    <a:pt x="0" y="323849"/>
                  </a:lnTo>
                  <a:lnTo>
                    <a:pt x="0" y="328929"/>
                  </a:lnTo>
                  <a:lnTo>
                    <a:pt x="6350" y="328929"/>
                  </a:lnTo>
                  <a:lnTo>
                    <a:pt x="6350" y="323849"/>
                  </a:lnTo>
                  <a:close/>
                </a:path>
                <a:path w="6350" h="680720">
                  <a:moveTo>
                    <a:pt x="6350" y="317499"/>
                  </a:moveTo>
                  <a:lnTo>
                    <a:pt x="0" y="317499"/>
                  </a:lnTo>
                  <a:lnTo>
                    <a:pt x="0" y="322579"/>
                  </a:lnTo>
                  <a:lnTo>
                    <a:pt x="6350" y="322579"/>
                  </a:lnTo>
                  <a:lnTo>
                    <a:pt x="6350" y="317499"/>
                  </a:lnTo>
                  <a:close/>
                </a:path>
                <a:path w="6350" h="680720">
                  <a:moveTo>
                    <a:pt x="6350" y="311149"/>
                  </a:moveTo>
                  <a:lnTo>
                    <a:pt x="0" y="311149"/>
                  </a:lnTo>
                  <a:lnTo>
                    <a:pt x="0" y="316229"/>
                  </a:lnTo>
                  <a:lnTo>
                    <a:pt x="6350" y="316229"/>
                  </a:lnTo>
                  <a:lnTo>
                    <a:pt x="6350" y="311149"/>
                  </a:lnTo>
                  <a:close/>
                </a:path>
                <a:path w="6350" h="680720">
                  <a:moveTo>
                    <a:pt x="6350" y="304799"/>
                  </a:moveTo>
                  <a:lnTo>
                    <a:pt x="0" y="304799"/>
                  </a:lnTo>
                  <a:lnTo>
                    <a:pt x="0" y="309879"/>
                  </a:lnTo>
                  <a:lnTo>
                    <a:pt x="6350" y="309879"/>
                  </a:lnTo>
                  <a:lnTo>
                    <a:pt x="6350" y="304799"/>
                  </a:lnTo>
                  <a:close/>
                </a:path>
                <a:path w="6350" h="680720">
                  <a:moveTo>
                    <a:pt x="6350" y="298449"/>
                  </a:moveTo>
                  <a:lnTo>
                    <a:pt x="0" y="298449"/>
                  </a:lnTo>
                  <a:lnTo>
                    <a:pt x="0" y="303529"/>
                  </a:lnTo>
                  <a:lnTo>
                    <a:pt x="6350" y="303529"/>
                  </a:lnTo>
                  <a:lnTo>
                    <a:pt x="6350" y="298449"/>
                  </a:lnTo>
                  <a:close/>
                </a:path>
                <a:path w="6350" h="680720">
                  <a:moveTo>
                    <a:pt x="3810" y="262889"/>
                  </a:moveTo>
                  <a:lnTo>
                    <a:pt x="0" y="262889"/>
                  </a:lnTo>
                  <a:lnTo>
                    <a:pt x="0" y="297179"/>
                  </a:lnTo>
                  <a:lnTo>
                    <a:pt x="6350" y="297179"/>
                  </a:lnTo>
                  <a:lnTo>
                    <a:pt x="6350" y="265429"/>
                  </a:lnTo>
                  <a:lnTo>
                    <a:pt x="3810" y="265429"/>
                  </a:lnTo>
                  <a:lnTo>
                    <a:pt x="3810" y="262889"/>
                  </a:lnTo>
                  <a:close/>
                </a:path>
              </a:pathLst>
            </a:custGeom>
            <a:solidFill>
              <a:srgbClr val="7100F0"/>
            </a:solidFill>
          </p:spPr>
          <p:txBody>
            <a:bodyPr bIns="0" lIns="0" rIns="0" rtlCol="0" tIns="0" wrap="square"/>
            <a:p/>
          </p:txBody>
        </p:sp>
        <p:sp>
          <p:nvSpPr>
            <p:cNvPr id="1051153" name="object 2470"/>
            <p:cNvSpPr/>
            <p:nvPr/>
          </p:nvSpPr>
          <p:spPr>
            <a:xfrm>
              <a:off x="7439659" y="5811520"/>
              <a:ext cx="7620" cy="685800"/>
            </a:xfrm>
            <a:custGeom>
              <a:avLst/>
              <a:ahLst/>
              <a:rect l="l" t="t" r="r" b="b"/>
              <a:pathLst>
                <a:path w="7620" h="685800">
                  <a:moveTo>
                    <a:pt x="2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7620" y="8889"/>
                  </a:lnTo>
                  <a:lnTo>
                    <a:pt x="7620" y="2539"/>
                  </a:lnTo>
                  <a:lnTo>
                    <a:pt x="6350" y="2539"/>
                  </a:lnTo>
                  <a:lnTo>
                    <a:pt x="6350" y="1269"/>
                  </a:lnTo>
                  <a:lnTo>
                    <a:pt x="2540" y="1269"/>
                  </a:lnTo>
                  <a:lnTo>
                    <a:pt x="2540" y="0"/>
                  </a:lnTo>
                  <a:close/>
                </a:path>
                <a:path w="7620" h="685800">
                  <a:moveTo>
                    <a:pt x="7620" y="8889"/>
                  </a:moveTo>
                  <a:lnTo>
                    <a:pt x="0" y="8889"/>
                  </a:lnTo>
                  <a:lnTo>
                    <a:pt x="0" y="12699"/>
                  </a:lnTo>
                  <a:lnTo>
                    <a:pt x="7620" y="12699"/>
                  </a:lnTo>
                  <a:lnTo>
                    <a:pt x="7620" y="8889"/>
                  </a:lnTo>
                  <a:close/>
                </a:path>
                <a:path w="7620" h="685800">
                  <a:moveTo>
                    <a:pt x="7620" y="12699"/>
                  </a:moveTo>
                  <a:lnTo>
                    <a:pt x="0" y="12699"/>
                  </a:lnTo>
                  <a:lnTo>
                    <a:pt x="0" y="21589"/>
                  </a:lnTo>
                  <a:lnTo>
                    <a:pt x="7620" y="21589"/>
                  </a:lnTo>
                  <a:lnTo>
                    <a:pt x="7620" y="12699"/>
                  </a:lnTo>
                  <a:close/>
                </a:path>
                <a:path w="7620" h="685800">
                  <a:moveTo>
                    <a:pt x="7620" y="21589"/>
                  </a:moveTo>
                  <a:lnTo>
                    <a:pt x="0" y="21589"/>
                  </a:lnTo>
                  <a:lnTo>
                    <a:pt x="0" y="25399"/>
                  </a:lnTo>
                  <a:lnTo>
                    <a:pt x="7620" y="25399"/>
                  </a:lnTo>
                  <a:lnTo>
                    <a:pt x="7620" y="21589"/>
                  </a:lnTo>
                  <a:close/>
                </a:path>
                <a:path w="7620" h="685800">
                  <a:moveTo>
                    <a:pt x="7620" y="25399"/>
                  </a:moveTo>
                  <a:lnTo>
                    <a:pt x="0" y="25399"/>
                  </a:lnTo>
                  <a:lnTo>
                    <a:pt x="0" y="27939"/>
                  </a:lnTo>
                  <a:lnTo>
                    <a:pt x="7620" y="27939"/>
                  </a:lnTo>
                  <a:lnTo>
                    <a:pt x="7620" y="25399"/>
                  </a:lnTo>
                  <a:close/>
                </a:path>
                <a:path w="7620" h="685800">
                  <a:moveTo>
                    <a:pt x="7620" y="27939"/>
                  </a:moveTo>
                  <a:lnTo>
                    <a:pt x="0" y="27939"/>
                  </a:lnTo>
                  <a:lnTo>
                    <a:pt x="0" y="31749"/>
                  </a:lnTo>
                  <a:lnTo>
                    <a:pt x="7620" y="31749"/>
                  </a:lnTo>
                  <a:lnTo>
                    <a:pt x="7620" y="27939"/>
                  </a:lnTo>
                  <a:close/>
                </a:path>
                <a:path w="7620" h="685800">
                  <a:moveTo>
                    <a:pt x="7620" y="31749"/>
                  </a:moveTo>
                  <a:lnTo>
                    <a:pt x="0" y="31749"/>
                  </a:lnTo>
                  <a:lnTo>
                    <a:pt x="0" y="34289"/>
                  </a:lnTo>
                  <a:lnTo>
                    <a:pt x="7620" y="34289"/>
                  </a:lnTo>
                  <a:lnTo>
                    <a:pt x="7620" y="31749"/>
                  </a:lnTo>
                  <a:close/>
                </a:path>
                <a:path w="7620" h="685800">
                  <a:moveTo>
                    <a:pt x="7620" y="34289"/>
                  </a:moveTo>
                  <a:lnTo>
                    <a:pt x="0" y="34289"/>
                  </a:lnTo>
                  <a:lnTo>
                    <a:pt x="0" y="40639"/>
                  </a:lnTo>
                  <a:lnTo>
                    <a:pt x="7620" y="40639"/>
                  </a:lnTo>
                  <a:lnTo>
                    <a:pt x="7620" y="34289"/>
                  </a:lnTo>
                  <a:close/>
                </a:path>
                <a:path w="7620" h="685800">
                  <a:moveTo>
                    <a:pt x="7620" y="40639"/>
                  </a:moveTo>
                  <a:lnTo>
                    <a:pt x="0" y="40639"/>
                  </a:lnTo>
                  <a:lnTo>
                    <a:pt x="0" y="50799"/>
                  </a:lnTo>
                  <a:lnTo>
                    <a:pt x="7620" y="50799"/>
                  </a:lnTo>
                  <a:lnTo>
                    <a:pt x="7620" y="40639"/>
                  </a:lnTo>
                  <a:close/>
                </a:path>
                <a:path w="7620" h="685800">
                  <a:moveTo>
                    <a:pt x="7620" y="50799"/>
                  </a:moveTo>
                  <a:lnTo>
                    <a:pt x="0" y="50799"/>
                  </a:lnTo>
                  <a:lnTo>
                    <a:pt x="0" y="53339"/>
                  </a:lnTo>
                  <a:lnTo>
                    <a:pt x="7620" y="53339"/>
                  </a:lnTo>
                  <a:lnTo>
                    <a:pt x="7620" y="50799"/>
                  </a:lnTo>
                  <a:close/>
                </a:path>
                <a:path w="7620" h="685800">
                  <a:moveTo>
                    <a:pt x="7620" y="53339"/>
                  </a:moveTo>
                  <a:lnTo>
                    <a:pt x="0" y="53339"/>
                  </a:lnTo>
                  <a:lnTo>
                    <a:pt x="0" y="57149"/>
                  </a:lnTo>
                  <a:lnTo>
                    <a:pt x="7620" y="57149"/>
                  </a:lnTo>
                  <a:lnTo>
                    <a:pt x="7620" y="53339"/>
                  </a:lnTo>
                  <a:close/>
                </a:path>
                <a:path w="7620" h="685800">
                  <a:moveTo>
                    <a:pt x="7620" y="57149"/>
                  </a:moveTo>
                  <a:lnTo>
                    <a:pt x="0" y="57149"/>
                  </a:lnTo>
                  <a:lnTo>
                    <a:pt x="0" y="59689"/>
                  </a:lnTo>
                  <a:lnTo>
                    <a:pt x="7620" y="59689"/>
                  </a:lnTo>
                  <a:lnTo>
                    <a:pt x="7620" y="57149"/>
                  </a:lnTo>
                  <a:close/>
                </a:path>
                <a:path w="7620" h="685800">
                  <a:moveTo>
                    <a:pt x="7620" y="59689"/>
                  </a:moveTo>
                  <a:lnTo>
                    <a:pt x="0" y="59689"/>
                  </a:lnTo>
                  <a:lnTo>
                    <a:pt x="0" y="63499"/>
                  </a:lnTo>
                  <a:lnTo>
                    <a:pt x="7620" y="63499"/>
                  </a:lnTo>
                  <a:lnTo>
                    <a:pt x="7620" y="59689"/>
                  </a:lnTo>
                  <a:close/>
                </a:path>
                <a:path w="7620" h="685800">
                  <a:moveTo>
                    <a:pt x="7620" y="63499"/>
                  </a:moveTo>
                  <a:lnTo>
                    <a:pt x="0" y="63499"/>
                  </a:lnTo>
                  <a:lnTo>
                    <a:pt x="0" y="66039"/>
                  </a:lnTo>
                  <a:lnTo>
                    <a:pt x="7620" y="66039"/>
                  </a:lnTo>
                  <a:lnTo>
                    <a:pt x="7620" y="63499"/>
                  </a:lnTo>
                  <a:close/>
                </a:path>
                <a:path w="7620" h="685800">
                  <a:moveTo>
                    <a:pt x="7620" y="66039"/>
                  </a:moveTo>
                  <a:lnTo>
                    <a:pt x="0" y="66039"/>
                  </a:lnTo>
                  <a:lnTo>
                    <a:pt x="0" y="69849"/>
                  </a:lnTo>
                  <a:lnTo>
                    <a:pt x="7620" y="69849"/>
                  </a:lnTo>
                  <a:lnTo>
                    <a:pt x="7620" y="66039"/>
                  </a:lnTo>
                  <a:close/>
                </a:path>
                <a:path w="7620" h="685800">
                  <a:moveTo>
                    <a:pt x="7620" y="69849"/>
                  </a:moveTo>
                  <a:lnTo>
                    <a:pt x="0" y="69849"/>
                  </a:lnTo>
                  <a:lnTo>
                    <a:pt x="0" y="72389"/>
                  </a:lnTo>
                  <a:lnTo>
                    <a:pt x="7620" y="72389"/>
                  </a:lnTo>
                  <a:lnTo>
                    <a:pt x="7620" y="69849"/>
                  </a:lnTo>
                  <a:close/>
                </a:path>
                <a:path w="7620" h="685800">
                  <a:moveTo>
                    <a:pt x="7620" y="72389"/>
                  </a:moveTo>
                  <a:lnTo>
                    <a:pt x="0" y="72389"/>
                  </a:lnTo>
                  <a:lnTo>
                    <a:pt x="0" y="76199"/>
                  </a:lnTo>
                  <a:lnTo>
                    <a:pt x="7620" y="76199"/>
                  </a:lnTo>
                  <a:lnTo>
                    <a:pt x="7620" y="72389"/>
                  </a:lnTo>
                  <a:close/>
                </a:path>
                <a:path w="7620" h="685800">
                  <a:moveTo>
                    <a:pt x="7620" y="76199"/>
                  </a:moveTo>
                  <a:lnTo>
                    <a:pt x="0" y="76199"/>
                  </a:lnTo>
                  <a:lnTo>
                    <a:pt x="0" y="82549"/>
                  </a:lnTo>
                  <a:lnTo>
                    <a:pt x="7620" y="82549"/>
                  </a:lnTo>
                  <a:lnTo>
                    <a:pt x="7620" y="76199"/>
                  </a:lnTo>
                  <a:close/>
                </a:path>
                <a:path w="7620" h="685800">
                  <a:moveTo>
                    <a:pt x="7620" y="82549"/>
                  </a:moveTo>
                  <a:lnTo>
                    <a:pt x="0" y="82549"/>
                  </a:lnTo>
                  <a:lnTo>
                    <a:pt x="0" y="85089"/>
                  </a:lnTo>
                  <a:lnTo>
                    <a:pt x="7620" y="85089"/>
                  </a:lnTo>
                  <a:lnTo>
                    <a:pt x="7620" y="82549"/>
                  </a:lnTo>
                  <a:close/>
                </a:path>
                <a:path w="7620" h="685800">
                  <a:moveTo>
                    <a:pt x="7620" y="85089"/>
                  </a:moveTo>
                  <a:lnTo>
                    <a:pt x="0" y="85089"/>
                  </a:lnTo>
                  <a:lnTo>
                    <a:pt x="0" y="97789"/>
                  </a:lnTo>
                  <a:lnTo>
                    <a:pt x="7620" y="97789"/>
                  </a:lnTo>
                  <a:lnTo>
                    <a:pt x="7620" y="85089"/>
                  </a:lnTo>
                  <a:close/>
                </a:path>
                <a:path w="7620" h="685800">
                  <a:moveTo>
                    <a:pt x="7620" y="97789"/>
                  </a:moveTo>
                  <a:lnTo>
                    <a:pt x="0" y="97789"/>
                  </a:lnTo>
                  <a:lnTo>
                    <a:pt x="0" y="104139"/>
                  </a:lnTo>
                  <a:lnTo>
                    <a:pt x="7620" y="104139"/>
                  </a:lnTo>
                  <a:lnTo>
                    <a:pt x="7620" y="97789"/>
                  </a:lnTo>
                  <a:close/>
                </a:path>
                <a:path w="7620" h="685800">
                  <a:moveTo>
                    <a:pt x="7620" y="104139"/>
                  </a:moveTo>
                  <a:lnTo>
                    <a:pt x="0" y="104139"/>
                  </a:lnTo>
                  <a:lnTo>
                    <a:pt x="0" y="107949"/>
                  </a:lnTo>
                  <a:lnTo>
                    <a:pt x="7620" y="107949"/>
                  </a:lnTo>
                  <a:lnTo>
                    <a:pt x="7620" y="104139"/>
                  </a:lnTo>
                  <a:close/>
                </a:path>
                <a:path w="7620" h="685800">
                  <a:moveTo>
                    <a:pt x="7620" y="107949"/>
                  </a:moveTo>
                  <a:lnTo>
                    <a:pt x="0" y="107949"/>
                  </a:lnTo>
                  <a:lnTo>
                    <a:pt x="0" y="110489"/>
                  </a:lnTo>
                  <a:lnTo>
                    <a:pt x="7620" y="110489"/>
                  </a:lnTo>
                  <a:lnTo>
                    <a:pt x="7620" y="107949"/>
                  </a:lnTo>
                  <a:close/>
                </a:path>
                <a:path w="7620" h="685800">
                  <a:moveTo>
                    <a:pt x="7620" y="110489"/>
                  </a:moveTo>
                  <a:lnTo>
                    <a:pt x="0" y="110489"/>
                  </a:lnTo>
                  <a:lnTo>
                    <a:pt x="0" y="114299"/>
                  </a:lnTo>
                  <a:lnTo>
                    <a:pt x="7620" y="114299"/>
                  </a:lnTo>
                  <a:lnTo>
                    <a:pt x="7620" y="110489"/>
                  </a:lnTo>
                  <a:close/>
                </a:path>
                <a:path w="7620" h="685800">
                  <a:moveTo>
                    <a:pt x="7620" y="114299"/>
                  </a:moveTo>
                  <a:lnTo>
                    <a:pt x="0" y="114299"/>
                  </a:lnTo>
                  <a:lnTo>
                    <a:pt x="0" y="116839"/>
                  </a:lnTo>
                  <a:lnTo>
                    <a:pt x="7620" y="116839"/>
                  </a:lnTo>
                  <a:lnTo>
                    <a:pt x="7620" y="114299"/>
                  </a:lnTo>
                  <a:close/>
                </a:path>
                <a:path w="7620" h="685800">
                  <a:moveTo>
                    <a:pt x="7620" y="116840"/>
                  </a:moveTo>
                  <a:lnTo>
                    <a:pt x="0" y="116840"/>
                  </a:lnTo>
                  <a:lnTo>
                    <a:pt x="0" y="120649"/>
                  </a:lnTo>
                  <a:lnTo>
                    <a:pt x="7620" y="120649"/>
                  </a:lnTo>
                  <a:lnTo>
                    <a:pt x="7620" y="116840"/>
                  </a:lnTo>
                  <a:close/>
                </a:path>
                <a:path w="7620" h="685800">
                  <a:moveTo>
                    <a:pt x="7620" y="120649"/>
                  </a:moveTo>
                  <a:lnTo>
                    <a:pt x="0" y="120649"/>
                  </a:lnTo>
                  <a:lnTo>
                    <a:pt x="0" y="126999"/>
                  </a:lnTo>
                  <a:lnTo>
                    <a:pt x="7620" y="126999"/>
                  </a:lnTo>
                  <a:lnTo>
                    <a:pt x="7620" y="120649"/>
                  </a:lnTo>
                  <a:close/>
                </a:path>
                <a:path w="7620" h="685800">
                  <a:moveTo>
                    <a:pt x="7620" y="126999"/>
                  </a:moveTo>
                  <a:lnTo>
                    <a:pt x="0" y="126999"/>
                  </a:lnTo>
                  <a:lnTo>
                    <a:pt x="0" y="129539"/>
                  </a:lnTo>
                  <a:lnTo>
                    <a:pt x="7620" y="129539"/>
                  </a:lnTo>
                  <a:lnTo>
                    <a:pt x="7620" y="126999"/>
                  </a:lnTo>
                  <a:close/>
                </a:path>
                <a:path w="7620" h="685800">
                  <a:moveTo>
                    <a:pt x="7620" y="129539"/>
                  </a:moveTo>
                  <a:lnTo>
                    <a:pt x="0" y="129539"/>
                  </a:lnTo>
                  <a:lnTo>
                    <a:pt x="0" y="133349"/>
                  </a:lnTo>
                  <a:lnTo>
                    <a:pt x="7620" y="133349"/>
                  </a:lnTo>
                  <a:lnTo>
                    <a:pt x="7620" y="129539"/>
                  </a:lnTo>
                  <a:close/>
                </a:path>
                <a:path w="7620" h="685800">
                  <a:moveTo>
                    <a:pt x="7620" y="133349"/>
                  </a:moveTo>
                  <a:lnTo>
                    <a:pt x="0" y="133349"/>
                  </a:lnTo>
                  <a:lnTo>
                    <a:pt x="0" y="135889"/>
                  </a:lnTo>
                  <a:lnTo>
                    <a:pt x="7620" y="135889"/>
                  </a:lnTo>
                  <a:lnTo>
                    <a:pt x="7620" y="133349"/>
                  </a:lnTo>
                  <a:close/>
                </a:path>
                <a:path w="7620" h="685800">
                  <a:moveTo>
                    <a:pt x="7620" y="135889"/>
                  </a:moveTo>
                  <a:lnTo>
                    <a:pt x="0" y="135889"/>
                  </a:lnTo>
                  <a:lnTo>
                    <a:pt x="0" y="139699"/>
                  </a:lnTo>
                  <a:lnTo>
                    <a:pt x="7620" y="139699"/>
                  </a:lnTo>
                  <a:lnTo>
                    <a:pt x="7620" y="135889"/>
                  </a:lnTo>
                  <a:close/>
                </a:path>
                <a:path w="7620" h="685800">
                  <a:moveTo>
                    <a:pt x="7620" y="139699"/>
                  </a:moveTo>
                  <a:lnTo>
                    <a:pt x="0" y="139699"/>
                  </a:lnTo>
                  <a:lnTo>
                    <a:pt x="0" y="142239"/>
                  </a:lnTo>
                  <a:lnTo>
                    <a:pt x="7620" y="142239"/>
                  </a:lnTo>
                  <a:lnTo>
                    <a:pt x="7620" y="139699"/>
                  </a:lnTo>
                  <a:close/>
                </a:path>
                <a:path w="7620" h="685800">
                  <a:moveTo>
                    <a:pt x="7620" y="142239"/>
                  </a:moveTo>
                  <a:lnTo>
                    <a:pt x="0" y="142239"/>
                  </a:lnTo>
                  <a:lnTo>
                    <a:pt x="0" y="146049"/>
                  </a:lnTo>
                  <a:lnTo>
                    <a:pt x="7620" y="146049"/>
                  </a:lnTo>
                  <a:lnTo>
                    <a:pt x="7620" y="142239"/>
                  </a:lnTo>
                  <a:close/>
                </a:path>
                <a:path w="7620" h="685800">
                  <a:moveTo>
                    <a:pt x="7620" y="146049"/>
                  </a:moveTo>
                  <a:lnTo>
                    <a:pt x="0" y="146049"/>
                  </a:lnTo>
                  <a:lnTo>
                    <a:pt x="0" y="148589"/>
                  </a:lnTo>
                  <a:lnTo>
                    <a:pt x="7620" y="148589"/>
                  </a:lnTo>
                  <a:lnTo>
                    <a:pt x="7620" y="146049"/>
                  </a:lnTo>
                  <a:close/>
                </a:path>
                <a:path w="7620" h="685800">
                  <a:moveTo>
                    <a:pt x="7620" y="148589"/>
                  </a:moveTo>
                  <a:lnTo>
                    <a:pt x="0" y="148589"/>
                  </a:lnTo>
                  <a:lnTo>
                    <a:pt x="0" y="161289"/>
                  </a:lnTo>
                  <a:lnTo>
                    <a:pt x="7620" y="161289"/>
                  </a:lnTo>
                  <a:lnTo>
                    <a:pt x="7620" y="148589"/>
                  </a:lnTo>
                  <a:close/>
                </a:path>
                <a:path w="7620" h="685800">
                  <a:moveTo>
                    <a:pt x="7620" y="161289"/>
                  </a:moveTo>
                  <a:lnTo>
                    <a:pt x="0" y="161289"/>
                  </a:lnTo>
                  <a:lnTo>
                    <a:pt x="0" y="171449"/>
                  </a:lnTo>
                  <a:lnTo>
                    <a:pt x="7620" y="171449"/>
                  </a:lnTo>
                  <a:lnTo>
                    <a:pt x="7620" y="161289"/>
                  </a:lnTo>
                  <a:close/>
                </a:path>
                <a:path w="7620" h="685800">
                  <a:moveTo>
                    <a:pt x="7620" y="171449"/>
                  </a:moveTo>
                  <a:lnTo>
                    <a:pt x="0" y="171449"/>
                  </a:lnTo>
                  <a:lnTo>
                    <a:pt x="0" y="173989"/>
                  </a:lnTo>
                  <a:lnTo>
                    <a:pt x="7620" y="173989"/>
                  </a:lnTo>
                  <a:lnTo>
                    <a:pt x="7620" y="171449"/>
                  </a:lnTo>
                  <a:close/>
                </a:path>
                <a:path w="7620" h="685800">
                  <a:moveTo>
                    <a:pt x="7620" y="173989"/>
                  </a:moveTo>
                  <a:lnTo>
                    <a:pt x="0" y="173989"/>
                  </a:lnTo>
                  <a:lnTo>
                    <a:pt x="0" y="177799"/>
                  </a:lnTo>
                  <a:lnTo>
                    <a:pt x="7620" y="177799"/>
                  </a:lnTo>
                  <a:lnTo>
                    <a:pt x="7620" y="173989"/>
                  </a:lnTo>
                  <a:close/>
                </a:path>
                <a:path w="7620" h="685800">
                  <a:moveTo>
                    <a:pt x="7620" y="177799"/>
                  </a:moveTo>
                  <a:lnTo>
                    <a:pt x="0" y="177799"/>
                  </a:lnTo>
                  <a:lnTo>
                    <a:pt x="0" y="180339"/>
                  </a:lnTo>
                  <a:lnTo>
                    <a:pt x="7620" y="180339"/>
                  </a:lnTo>
                  <a:lnTo>
                    <a:pt x="7620" y="177799"/>
                  </a:lnTo>
                  <a:close/>
                </a:path>
                <a:path w="7620" h="685800">
                  <a:moveTo>
                    <a:pt x="7620" y="180339"/>
                  </a:moveTo>
                  <a:lnTo>
                    <a:pt x="0" y="180339"/>
                  </a:lnTo>
                  <a:lnTo>
                    <a:pt x="0" y="182879"/>
                  </a:lnTo>
                  <a:lnTo>
                    <a:pt x="5079" y="182879"/>
                  </a:lnTo>
                  <a:lnTo>
                    <a:pt x="5079" y="181609"/>
                  </a:lnTo>
                  <a:lnTo>
                    <a:pt x="7620" y="181609"/>
                  </a:lnTo>
                  <a:lnTo>
                    <a:pt x="7620" y="180339"/>
                  </a:lnTo>
                  <a:close/>
                </a:path>
                <a:path w="7620" h="685800">
                  <a:moveTo>
                    <a:pt x="3809" y="683259"/>
                  </a:moveTo>
                  <a:lnTo>
                    <a:pt x="0" y="683259"/>
                  </a:lnTo>
                  <a:lnTo>
                    <a:pt x="0" y="685799"/>
                  </a:lnTo>
                  <a:lnTo>
                    <a:pt x="3809" y="685799"/>
                  </a:lnTo>
                  <a:lnTo>
                    <a:pt x="3809" y="683259"/>
                  </a:lnTo>
                  <a:close/>
                </a:path>
                <a:path w="7620" h="685800">
                  <a:moveTo>
                    <a:pt x="7620" y="680719"/>
                  </a:moveTo>
                  <a:lnTo>
                    <a:pt x="0" y="680719"/>
                  </a:lnTo>
                  <a:lnTo>
                    <a:pt x="0" y="681989"/>
                  </a:lnTo>
                  <a:lnTo>
                    <a:pt x="7620" y="681989"/>
                  </a:lnTo>
                  <a:lnTo>
                    <a:pt x="7620" y="680719"/>
                  </a:lnTo>
                  <a:close/>
                </a:path>
                <a:path w="7620" h="685800">
                  <a:moveTo>
                    <a:pt x="7620" y="676909"/>
                  </a:moveTo>
                  <a:lnTo>
                    <a:pt x="0" y="676909"/>
                  </a:lnTo>
                  <a:lnTo>
                    <a:pt x="0" y="679449"/>
                  </a:lnTo>
                  <a:lnTo>
                    <a:pt x="7620" y="679449"/>
                  </a:lnTo>
                  <a:lnTo>
                    <a:pt x="7620" y="676909"/>
                  </a:lnTo>
                  <a:close/>
                </a:path>
                <a:path w="7620" h="685800">
                  <a:moveTo>
                    <a:pt x="7620" y="674369"/>
                  </a:moveTo>
                  <a:lnTo>
                    <a:pt x="0" y="674369"/>
                  </a:lnTo>
                  <a:lnTo>
                    <a:pt x="0" y="675639"/>
                  </a:lnTo>
                  <a:lnTo>
                    <a:pt x="7620" y="675639"/>
                  </a:lnTo>
                  <a:lnTo>
                    <a:pt x="7620" y="674369"/>
                  </a:lnTo>
                  <a:close/>
                </a:path>
                <a:path w="7620" h="685800">
                  <a:moveTo>
                    <a:pt x="7620" y="670559"/>
                  </a:moveTo>
                  <a:lnTo>
                    <a:pt x="0" y="670559"/>
                  </a:lnTo>
                  <a:lnTo>
                    <a:pt x="0" y="673099"/>
                  </a:lnTo>
                  <a:lnTo>
                    <a:pt x="7620" y="673099"/>
                  </a:lnTo>
                  <a:lnTo>
                    <a:pt x="7620" y="670559"/>
                  </a:lnTo>
                  <a:close/>
                </a:path>
                <a:path w="7620" h="685800">
                  <a:moveTo>
                    <a:pt x="7620" y="668019"/>
                  </a:moveTo>
                  <a:lnTo>
                    <a:pt x="0" y="668019"/>
                  </a:lnTo>
                  <a:lnTo>
                    <a:pt x="0" y="669289"/>
                  </a:lnTo>
                  <a:lnTo>
                    <a:pt x="7620" y="669289"/>
                  </a:lnTo>
                  <a:lnTo>
                    <a:pt x="7620" y="668019"/>
                  </a:lnTo>
                  <a:close/>
                </a:path>
                <a:path w="7620" h="685800">
                  <a:moveTo>
                    <a:pt x="7620" y="664209"/>
                  </a:moveTo>
                  <a:lnTo>
                    <a:pt x="0" y="664209"/>
                  </a:lnTo>
                  <a:lnTo>
                    <a:pt x="0" y="666749"/>
                  </a:lnTo>
                  <a:lnTo>
                    <a:pt x="7620" y="666749"/>
                  </a:lnTo>
                  <a:lnTo>
                    <a:pt x="7620" y="664209"/>
                  </a:lnTo>
                  <a:close/>
                </a:path>
                <a:path w="7620" h="685800">
                  <a:moveTo>
                    <a:pt x="7620" y="661669"/>
                  </a:moveTo>
                  <a:lnTo>
                    <a:pt x="0" y="661669"/>
                  </a:lnTo>
                  <a:lnTo>
                    <a:pt x="0" y="662939"/>
                  </a:lnTo>
                  <a:lnTo>
                    <a:pt x="7620" y="662939"/>
                  </a:lnTo>
                  <a:lnTo>
                    <a:pt x="7620" y="661669"/>
                  </a:lnTo>
                  <a:close/>
                </a:path>
                <a:path w="7620" h="685800">
                  <a:moveTo>
                    <a:pt x="7620" y="657859"/>
                  </a:moveTo>
                  <a:lnTo>
                    <a:pt x="0" y="657859"/>
                  </a:lnTo>
                  <a:lnTo>
                    <a:pt x="0" y="660399"/>
                  </a:lnTo>
                  <a:lnTo>
                    <a:pt x="7620" y="660399"/>
                  </a:lnTo>
                  <a:lnTo>
                    <a:pt x="7620" y="657859"/>
                  </a:lnTo>
                  <a:close/>
                </a:path>
                <a:path w="7620" h="685800">
                  <a:moveTo>
                    <a:pt x="7620" y="655319"/>
                  </a:moveTo>
                  <a:lnTo>
                    <a:pt x="0" y="655319"/>
                  </a:lnTo>
                  <a:lnTo>
                    <a:pt x="0" y="656589"/>
                  </a:lnTo>
                  <a:lnTo>
                    <a:pt x="7620" y="656589"/>
                  </a:lnTo>
                  <a:lnTo>
                    <a:pt x="7620" y="655319"/>
                  </a:lnTo>
                  <a:close/>
                </a:path>
                <a:path w="7620" h="685800">
                  <a:moveTo>
                    <a:pt x="7620" y="651509"/>
                  </a:moveTo>
                  <a:lnTo>
                    <a:pt x="0" y="651509"/>
                  </a:lnTo>
                  <a:lnTo>
                    <a:pt x="0" y="654049"/>
                  </a:lnTo>
                  <a:lnTo>
                    <a:pt x="7620" y="654049"/>
                  </a:lnTo>
                  <a:lnTo>
                    <a:pt x="7620" y="651509"/>
                  </a:lnTo>
                  <a:close/>
                </a:path>
                <a:path w="7620" h="685800">
                  <a:moveTo>
                    <a:pt x="7620" y="648969"/>
                  </a:moveTo>
                  <a:lnTo>
                    <a:pt x="0" y="648969"/>
                  </a:lnTo>
                  <a:lnTo>
                    <a:pt x="0" y="650239"/>
                  </a:lnTo>
                  <a:lnTo>
                    <a:pt x="7620" y="650239"/>
                  </a:lnTo>
                  <a:lnTo>
                    <a:pt x="7620" y="648969"/>
                  </a:lnTo>
                  <a:close/>
                </a:path>
                <a:path w="7620" h="685800">
                  <a:moveTo>
                    <a:pt x="7620" y="645159"/>
                  </a:moveTo>
                  <a:lnTo>
                    <a:pt x="0" y="645159"/>
                  </a:lnTo>
                  <a:lnTo>
                    <a:pt x="0" y="647699"/>
                  </a:lnTo>
                  <a:lnTo>
                    <a:pt x="7620" y="647699"/>
                  </a:lnTo>
                  <a:lnTo>
                    <a:pt x="7620" y="645159"/>
                  </a:lnTo>
                  <a:close/>
                </a:path>
                <a:path w="7620" h="685800">
                  <a:moveTo>
                    <a:pt x="7620" y="642619"/>
                  </a:moveTo>
                  <a:lnTo>
                    <a:pt x="0" y="642619"/>
                  </a:lnTo>
                  <a:lnTo>
                    <a:pt x="0" y="643889"/>
                  </a:lnTo>
                  <a:lnTo>
                    <a:pt x="7620" y="643889"/>
                  </a:lnTo>
                  <a:lnTo>
                    <a:pt x="7620" y="642619"/>
                  </a:lnTo>
                  <a:close/>
                </a:path>
                <a:path w="7620" h="685800">
                  <a:moveTo>
                    <a:pt x="7620" y="637539"/>
                  </a:moveTo>
                  <a:lnTo>
                    <a:pt x="0" y="637539"/>
                  </a:lnTo>
                  <a:lnTo>
                    <a:pt x="0" y="641349"/>
                  </a:lnTo>
                  <a:lnTo>
                    <a:pt x="7620" y="641349"/>
                  </a:lnTo>
                  <a:lnTo>
                    <a:pt x="7620" y="637539"/>
                  </a:lnTo>
                  <a:close/>
                </a:path>
                <a:path w="7620" h="685800">
                  <a:moveTo>
                    <a:pt x="7620" y="631189"/>
                  </a:moveTo>
                  <a:lnTo>
                    <a:pt x="0" y="631189"/>
                  </a:lnTo>
                  <a:lnTo>
                    <a:pt x="0" y="636269"/>
                  </a:lnTo>
                  <a:lnTo>
                    <a:pt x="7620" y="636269"/>
                  </a:lnTo>
                  <a:lnTo>
                    <a:pt x="7620" y="631189"/>
                  </a:lnTo>
                  <a:close/>
                </a:path>
                <a:path w="7620" h="685800">
                  <a:moveTo>
                    <a:pt x="7620" y="624839"/>
                  </a:moveTo>
                  <a:lnTo>
                    <a:pt x="0" y="624839"/>
                  </a:lnTo>
                  <a:lnTo>
                    <a:pt x="0" y="629919"/>
                  </a:lnTo>
                  <a:lnTo>
                    <a:pt x="7620" y="629919"/>
                  </a:lnTo>
                  <a:lnTo>
                    <a:pt x="7620" y="624839"/>
                  </a:lnTo>
                  <a:close/>
                </a:path>
                <a:path w="7620" h="685800">
                  <a:moveTo>
                    <a:pt x="7620" y="618489"/>
                  </a:moveTo>
                  <a:lnTo>
                    <a:pt x="0" y="618489"/>
                  </a:lnTo>
                  <a:lnTo>
                    <a:pt x="0" y="623569"/>
                  </a:lnTo>
                  <a:lnTo>
                    <a:pt x="7620" y="623569"/>
                  </a:lnTo>
                  <a:lnTo>
                    <a:pt x="7620" y="618489"/>
                  </a:lnTo>
                  <a:close/>
                </a:path>
                <a:path w="7620" h="685800">
                  <a:moveTo>
                    <a:pt x="7620" y="612139"/>
                  </a:moveTo>
                  <a:lnTo>
                    <a:pt x="0" y="612139"/>
                  </a:lnTo>
                  <a:lnTo>
                    <a:pt x="0" y="617219"/>
                  </a:lnTo>
                  <a:lnTo>
                    <a:pt x="7620" y="617219"/>
                  </a:lnTo>
                  <a:lnTo>
                    <a:pt x="7620" y="612139"/>
                  </a:lnTo>
                  <a:close/>
                </a:path>
                <a:path w="7620" h="685800">
                  <a:moveTo>
                    <a:pt x="7620" y="605789"/>
                  </a:moveTo>
                  <a:lnTo>
                    <a:pt x="0" y="605789"/>
                  </a:lnTo>
                  <a:lnTo>
                    <a:pt x="0" y="610869"/>
                  </a:lnTo>
                  <a:lnTo>
                    <a:pt x="7620" y="610869"/>
                  </a:lnTo>
                  <a:lnTo>
                    <a:pt x="7620" y="605789"/>
                  </a:lnTo>
                  <a:close/>
                </a:path>
                <a:path w="7620" h="685800">
                  <a:moveTo>
                    <a:pt x="7620" y="599439"/>
                  </a:moveTo>
                  <a:lnTo>
                    <a:pt x="0" y="599439"/>
                  </a:lnTo>
                  <a:lnTo>
                    <a:pt x="0" y="604519"/>
                  </a:lnTo>
                  <a:lnTo>
                    <a:pt x="7620" y="604519"/>
                  </a:lnTo>
                  <a:lnTo>
                    <a:pt x="7620" y="599439"/>
                  </a:lnTo>
                  <a:close/>
                </a:path>
                <a:path w="7620" h="685800">
                  <a:moveTo>
                    <a:pt x="7620" y="593089"/>
                  </a:moveTo>
                  <a:lnTo>
                    <a:pt x="0" y="593089"/>
                  </a:lnTo>
                  <a:lnTo>
                    <a:pt x="0" y="598169"/>
                  </a:lnTo>
                  <a:lnTo>
                    <a:pt x="7620" y="598169"/>
                  </a:lnTo>
                  <a:lnTo>
                    <a:pt x="7620" y="593089"/>
                  </a:lnTo>
                  <a:close/>
                </a:path>
                <a:path w="7620" h="685800">
                  <a:moveTo>
                    <a:pt x="7620" y="586739"/>
                  </a:moveTo>
                  <a:lnTo>
                    <a:pt x="0" y="586739"/>
                  </a:lnTo>
                  <a:lnTo>
                    <a:pt x="0" y="591819"/>
                  </a:lnTo>
                  <a:lnTo>
                    <a:pt x="7620" y="591819"/>
                  </a:lnTo>
                  <a:lnTo>
                    <a:pt x="7620" y="586739"/>
                  </a:lnTo>
                  <a:close/>
                </a:path>
                <a:path w="7620" h="685800">
                  <a:moveTo>
                    <a:pt x="7620" y="579119"/>
                  </a:moveTo>
                  <a:lnTo>
                    <a:pt x="0" y="579119"/>
                  </a:lnTo>
                  <a:lnTo>
                    <a:pt x="0" y="585469"/>
                  </a:lnTo>
                  <a:lnTo>
                    <a:pt x="7620" y="585469"/>
                  </a:lnTo>
                  <a:lnTo>
                    <a:pt x="7620" y="579119"/>
                  </a:lnTo>
                  <a:close/>
                </a:path>
                <a:path w="7620" h="685800">
                  <a:moveTo>
                    <a:pt x="7620" y="574039"/>
                  </a:moveTo>
                  <a:lnTo>
                    <a:pt x="0" y="574039"/>
                  </a:lnTo>
                  <a:lnTo>
                    <a:pt x="0" y="577849"/>
                  </a:lnTo>
                  <a:lnTo>
                    <a:pt x="7620" y="577849"/>
                  </a:lnTo>
                  <a:lnTo>
                    <a:pt x="7620" y="574039"/>
                  </a:lnTo>
                  <a:close/>
                </a:path>
                <a:path w="7620" h="685800">
                  <a:moveTo>
                    <a:pt x="7620" y="567689"/>
                  </a:moveTo>
                  <a:lnTo>
                    <a:pt x="0" y="567689"/>
                  </a:lnTo>
                  <a:lnTo>
                    <a:pt x="0" y="572769"/>
                  </a:lnTo>
                  <a:lnTo>
                    <a:pt x="7620" y="572769"/>
                  </a:lnTo>
                  <a:lnTo>
                    <a:pt x="7620" y="567689"/>
                  </a:lnTo>
                  <a:close/>
                </a:path>
                <a:path w="7620" h="685800">
                  <a:moveTo>
                    <a:pt x="7620" y="561339"/>
                  </a:moveTo>
                  <a:lnTo>
                    <a:pt x="0" y="561339"/>
                  </a:lnTo>
                  <a:lnTo>
                    <a:pt x="0" y="566419"/>
                  </a:lnTo>
                  <a:lnTo>
                    <a:pt x="7620" y="566419"/>
                  </a:lnTo>
                  <a:lnTo>
                    <a:pt x="7620" y="561339"/>
                  </a:lnTo>
                  <a:close/>
                </a:path>
                <a:path w="7620" h="685800">
                  <a:moveTo>
                    <a:pt x="7620" y="554989"/>
                  </a:moveTo>
                  <a:lnTo>
                    <a:pt x="0" y="554989"/>
                  </a:lnTo>
                  <a:lnTo>
                    <a:pt x="0" y="560069"/>
                  </a:lnTo>
                  <a:lnTo>
                    <a:pt x="7620" y="560069"/>
                  </a:lnTo>
                  <a:lnTo>
                    <a:pt x="7620" y="554989"/>
                  </a:lnTo>
                  <a:close/>
                </a:path>
                <a:path w="7620" h="685800">
                  <a:moveTo>
                    <a:pt x="7620" y="548639"/>
                  </a:moveTo>
                  <a:lnTo>
                    <a:pt x="0" y="548639"/>
                  </a:lnTo>
                  <a:lnTo>
                    <a:pt x="0" y="553719"/>
                  </a:lnTo>
                  <a:lnTo>
                    <a:pt x="7620" y="553719"/>
                  </a:lnTo>
                  <a:lnTo>
                    <a:pt x="7620" y="548639"/>
                  </a:lnTo>
                  <a:close/>
                </a:path>
                <a:path w="7620" h="685800">
                  <a:moveTo>
                    <a:pt x="7620" y="542289"/>
                  </a:moveTo>
                  <a:lnTo>
                    <a:pt x="0" y="542289"/>
                  </a:lnTo>
                  <a:lnTo>
                    <a:pt x="0" y="547369"/>
                  </a:lnTo>
                  <a:lnTo>
                    <a:pt x="7620" y="547369"/>
                  </a:lnTo>
                  <a:lnTo>
                    <a:pt x="7620" y="542289"/>
                  </a:lnTo>
                  <a:close/>
                </a:path>
                <a:path w="7620" h="685800">
                  <a:moveTo>
                    <a:pt x="7620" y="535939"/>
                  </a:moveTo>
                  <a:lnTo>
                    <a:pt x="0" y="535939"/>
                  </a:lnTo>
                  <a:lnTo>
                    <a:pt x="0" y="541019"/>
                  </a:lnTo>
                  <a:lnTo>
                    <a:pt x="7620" y="541019"/>
                  </a:lnTo>
                  <a:lnTo>
                    <a:pt x="7620" y="535939"/>
                  </a:lnTo>
                  <a:close/>
                </a:path>
                <a:path w="7620" h="685800">
                  <a:moveTo>
                    <a:pt x="7620" y="529589"/>
                  </a:moveTo>
                  <a:lnTo>
                    <a:pt x="0" y="529589"/>
                  </a:lnTo>
                  <a:lnTo>
                    <a:pt x="0" y="534669"/>
                  </a:lnTo>
                  <a:lnTo>
                    <a:pt x="7620" y="534669"/>
                  </a:lnTo>
                  <a:lnTo>
                    <a:pt x="7620" y="529589"/>
                  </a:lnTo>
                  <a:close/>
                </a:path>
                <a:path w="7620" h="685800">
                  <a:moveTo>
                    <a:pt x="7620" y="523239"/>
                  </a:moveTo>
                  <a:lnTo>
                    <a:pt x="0" y="523239"/>
                  </a:lnTo>
                  <a:lnTo>
                    <a:pt x="0" y="528319"/>
                  </a:lnTo>
                  <a:lnTo>
                    <a:pt x="7620" y="528319"/>
                  </a:lnTo>
                  <a:lnTo>
                    <a:pt x="7620" y="523239"/>
                  </a:lnTo>
                  <a:close/>
                </a:path>
                <a:path w="7620" h="685800">
                  <a:moveTo>
                    <a:pt x="7620" y="516889"/>
                  </a:moveTo>
                  <a:lnTo>
                    <a:pt x="0" y="516889"/>
                  </a:lnTo>
                  <a:lnTo>
                    <a:pt x="0" y="521969"/>
                  </a:lnTo>
                  <a:lnTo>
                    <a:pt x="7620" y="521969"/>
                  </a:lnTo>
                  <a:lnTo>
                    <a:pt x="7620" y="516889"/>
                  </a:lnTo>
                  <a:close/>
                </a:path>
                <a:path w="7620" h="685800">
                  <a:moveTo>
                    <a:pt x="7620" y="510539"/>
                  </a:moveTo>
                  <a:lnTo>
                    <a:pt x="0" y="510539"/>
                  </a:lnTo>
                  <a:lnTo>
                    <a:pt x="0" y="515619"/>
                  </a:lnTo>
                  <a:lnTo>
                    <a:pt x="7620" y="515619"/>
                  </a:lnTo>
                  <a:lnTo>
                    <a:pt x="7620" y="510539"/>
                  </a:lnTo>
                  <a:close/>
                </a:path>
                <a:path w="7620" h="685800">
                  <a:moveTo>
                    <a:pt x="7620" y="504189"/>
                  </a:moveTo>
                  <a:lnTo>
                    <a:pt x="0" y="504189"/>
                  </a:lnTo>
                  <a:lnTo>
                    <a:pt x="0" y="509269"/>
                  </a:lnTo>
                  <a:lnTo>
                    <a:pt x="7620" y="509269"/>
                  </a:lnTo>
                  <a:lnTo>
                    <a:pt x="7620" y="504189"/>
                  </a:lnTo>
                  <a:close/>
                </a:path>
                <a:path w="7620" h="685800">
                  <a:moveTo>
                    <a:pt x="7620" y="497839"/>
                  </a:moveTo>
                  <a:lnTo>
                    <a:pt x="0" y="497839"/>
                  </a:lnTo>
                  <a:lnTo>
                    <a:pt x="0" y="502919"/>
                  </a:lnTo>
                  <a:lnTo>
                    <a:pt x="7620" y="502919"/>
                  </a:lnTo>
                  <a:lnTo>
                    <a:pt x="7620" y="497839"/>
                  </a:lnTo>
                  <a:close/>
                </a:path>
                <a:path w="7620" h="685800">
                  <a:moveTo>
                    <a:pt x="7620" y="491489"/>
                  </a:moveTo>
                  <a:lnTo>
                    <a:pt x="0" y="491489"/>
                  </a:lnTo>
                  <a:lnTo>
                    <a:pt x="0" y="496569"/>
                  </a:lnTo>
                  <a:lnTo>
                    <a:pt x="7620" y="496569"/>
                  </a:lnTo>
                  <a:lnTo>
                    <a:pt x="7620" y="491489"/>
                  </a:lnTo>
                  <a:close/>
                </a:path>
                <a:path w="7620" h="685800">
                  <a:moveTo>
                    <a:pt x="7620" y="485139"/>
                  </a:moveTo>
                  <a:lnTo>
                    <a:pt x="0" y="485139"/>
                  </a:lnTo>
                  <a:lnTo>
                    <a:pt x="0" y="490219"/>
                  </a:lnTo>
                  <a:lnTo>
                    <a:pt x="7620" y="490219"/>
                  </a:lnTo>
                  <a:lnTo>
                    <a:pt x="7620" y="485139"/>
                  </a:lnTo>
                  <a:close/>
                </a:path>
                <a:path w="7620" h="685800">
                  <a:moveTo>
                    <a:pt x="7620" y="478789"/>
                  </a:moveTo>
                  <a:lnTo>
                    <a:pt x="0" y="478789"/>
                  </a:lnTo>
                  <a:lnTo>
                    <a:pt x="0" y="483869"/>
                  </a:lnTo>
                  <a:lnTo>
                    <a:pt x="7620" y="483869"/>
                  </a:lnTo>
                  <a:lnTo>
                    <a:pt x="7620" y="478789"/>
                  </a:lnTo>
                  <a:close/>
                </a:path>
                <a:path w="7620" h="685800">
                  <a:moveTo>
                    <a:pt x="7620" y="472439"/>
                  </a:moveTo>
                  <a:lnTo>
                    <a:pt x="0" y="472439"/>
                  </a:lnTo>
                  <a:lnTo>
                    <a:pt x="0" y="477519"/>
                  </a:lnTo>
                  <a:lnTo>
                    <a:pt x="7620" y="477519"/>
                  </a:lnTo>
                  <a:lnTo>
                    <a:pt x="7620" y="472439"/>
                  </a:lnTo>
                  <a:close/>
                </a:path>
                <a:path w="7620" h="685800">
                  <a:moveTo>
                    <a:pt x="7620" y="466089"/>
                  </a:moveTo>
                  <a:lnTo>
                    <a:pt x="0" y="466089"/>
                  </a:lnTo>
                  <a:lnTo>
                    <a:pt x="0" y="471169"/>
                  </a:lnTo>
                  <a:lnTo>
                    <a:pt x="7620" y="471169"/>
                  </a:lnTo>
                  <a:lnTo>
                    <a:pt x="7620" y="466089"/>
                  </a:lnTo>
                  <a:close/>
                </a:path>
                <a:path w="7620" h="685800">
                  <a:moveTo>
                    <a:pt x="7620" y="459739"/>
                  </a:moveTo>
                  <a:lnTo>
                    <a:pt x="0" y="459739"/>
                  </a:lnTo>
                  <a:lnTo>
                    <a:pt x="0" y="464819"/>
                  </a:lnTo>
                  <a:lnTo>
                    <a:pt x="7620" y="464819"/>
                  </a:lnTo>
                  <a:lnTo>
                    <a:pt x="7620" y="459739"/>
                  </a:lnTo>
                  <a:close/>
                </a:path>
                <a:path w="7620" h="685800">
                  <a:moveTo>
                    <a:pt x="7620" y="453389"/>
                  </a:moveTo>
                  <a:lnTo>
                    <a:pt x="0" y="453389"/>
                  </a:lnTo>
                  <a:lnTo>
                    <a:pt x="0" y="458469"/>
                  </a:lnTo>
                  <a:lnTo>
                    <a:pt x="7620" y="458469"/>
                  </a:lnTo>
                  <a:lnTo>
                    <a:pt x="7620" y="453389"/>
                  </a:lnTo>
                  <a:close/>
                </a:path>
                <a:path w="7620" h="685800">
                  <a:moveTo>
                    <a:pt x="7620" y="447039"/>
                  </a:moveTo>
                  <a:lnTo>
                    <a:pt x="0" y="447039"/>
                  </a:lnTo>
                  <a:lnTo>
                    <a:pt x="0" y="452119"/>
                  </a:lnTo>
                  <a:lnTo>
                    <a:pt x="7620" y="452119"/>
                  </a:lnTo>
                  <a:lnTo>
                    <a:pt x="7620" y="447039"/>
                  </a:lnTo>
                  <a:close/>
                </a:path>
                <a:path w="7620" h="685800">
                  <a:moveTo>
                    <a:pt x="7620" y="440689"/>
                  </a:moveTo>
                  <a:lnTo>
                    <a:pt x="0" y="440689"/>
                  </a:lnTo>
                  <a:lnTo>
                    <a:pt x="0" y="445769"/>
                  </a:lnTo>
                  <a:lnTo>
                    <a:pt x="7620" y="445769"/>
                  </a:lnTo>
                  <a:lnTo>
                    <a:pt x="7620" y="440689"/>
                  </a:lnTo>
                  <a:close/>
                </a:path>
                <a:path w="7620" h="685800">
                  <a:moveTo>
                    <a:pt x="7620" y="434339"/>
                  </a:moveTo>
                  <a:lnTo>
                    <a:pt x="0" y="434339"/>
                  </a:lnTo>
                  <a:lnTo>
                    <a:pt x="0" y="439419"/>
                  </a:lnTo>
                  <a:lnTo>
                    <a:pt x="7620" y="439419"/>
                  </a:lnTo>
                  <a:lnTo>
                    <a:pt x="7620" y="434339"/>
                  </a:lnTo>
                  <a:close/>
                </a:path>
                <a:path w="7620" h="685800">
                  <a:moveTo>
                    <a:pt x="7620" y="427989"/>
                  </a:moveTo>
                  <a:lnTo>
                    <a:pt x="0" y="427989"/>
                  </a:lnTo>
                  <a:lnTo>
                    <a:pt x="0" y="433069"/>
                  </a:lnTo>
                  <a:lnTo>
                    <a:pt x="7620" y="433069"/>
                  </a:lnTo>
                  <a:lnTo>
                    <a:pt x="7620" y="427989"/>
                  </a:lnTo>
                  <a:close/>
                </a:path>
                <a:path w="7620" h="685800">
                  <a:moveTo>
                    <a:pt x="7620" y="421639"/>
                  </a:moveTo>
                  <a:lnTo>
                    <a:pt x="0" y="421639"/>
                  </a:lnTo>
                  <a:lnTo>
                    <a:pt x="0" y="426719"/>
                  </a:lnTo>
                  <a:lnTo>
                    <a:pt x="7620" y="426719"/>
                  </a:lnTo>
                  <a:lnTo>
                    <a:pt x="7620" y="421639"/>
                  </a:lnTo>
                  <a:close/>
                </a:path>
                <a:path w="7620" h="685800">
                  <a:moveTo>
                    <a:pt x="7620" y="415289"/>
                  </a:moveTo>
                  <a:lnTo>
                    <a:pt x="0" y="415289"/>
                  </a:lnTo>
                  <a:lnTo>
                    <a:pt x="0" y="420369"/>
                  </a:lnTo>
                  <a:lnTo>
                    <a:pt x="7620" y="420369"/>
                  </a:lnTo>
                  <a:lnTo>
                    <a:pt x="7620" y="415289"/>
                  </a:lnTo>
                  <a:close/>
                </a:path>
                <a:path w="7620" h="685800">
                  <a:moveTo>
                    <a:pt x="7620" y="408939"/>
                  </a:moveTo>
                  <a:lnTo>
                    <a:pt x="0" y="408939"/>
                  </a:lnTo>
                  <a:lnTo>
                    <a:pt x="0" y="414019"/>
                  </a:lnTo>
                  <a:lnTo>
                    <a:pt x="7620" y="414019"/>
                  </a:lnTo>
                  <a:lnTo>
                    <a:pt x="7620" y="408939"/>
                  </a:lnTo>
                  <a:close/>
                </a:path>
                <a:path w="7620" h="685800">
                  <a:moveTo>
                    <a:pt x="7620" y="402589"/>
                  </a:moveTo>
                  <a:lnTo>
                    <a:pt x="0" y="402589"/>
                  </a:lnTo>
                  <a:lnTo>
                    <a:pt x="0" y="407669"/>
                  </a:lnTo>
                  <a:lnTo>
                    <a:pt x="7620" y="407669"/>
                  </a:lnTo>
                  <a:lnTo>
                    <a:pt x="7620" y="402589"/>
                  </a:lnTo>
                  <a:close/>
                </a:path>
                <a:path w="7620" h="685800">
                  <a:moveTo>
                    <a:pt x="7620" y="396239"/>
                  </a:moveTo>
                  <a:lnTo>
                    <a:pt x="0" y="396239"/>
                  </a:lnTo>
                  <a:lnTo>
                    <a:pt x="0" y="401319"/>
                  </a:lnTo>
                  <a:lnTo>
                    <a:pt x="7620" y="401319"/>
                  </a:lnTo>
                  <a:lnTo>
                    <a:pt x="7620" y="396239"/>
                  </a:lnTo>
                  <a:close/>
                </a:path>
                <a:path w="7620" h="685800">
                  <a:moveTo>
                    <a:pt x="7620" y="389889"/>
                  </a:moveTo>
                  <a:lnTo>
                    <a:pt x="0" y="389889"/>
                  </a:lnTo>
                  <a:lnTo>
                    <a:pt x="0" y="394969"/>
                  </a:lnTo>
                  <a:lnTo>
                    <a:pt x="7620" y="394969"/>
                  </a:lnTo>
                  <a:lnTo>
                    <a:pt x="7620" y="389889"/>
                  </a:lnTo>
                  <a:close/>
                </a:path>
                <a:path w="7620" h="685800">
                  <a:moveTo>
                    <a:pt x="7620" y="383539"/>
                  </a:moveTo>
                  <a:lnTo>
                    <a:pt x="0" y="383539"/>
                  </a:lnTo>
                  <a:lnTo>
                    <a:pt x="0" y="388619"/>
                  </a:lnTo>
                  <a:lnTo>
                    <a:pt x="7620" y="388619"/>
                  </a:lnTo>
                  <a:lnTo>
                    <a:pt x="7620" y="383539"/>
                  </a:lnTo>
                  <a:close/>
                </a:path>
                <a:path w="7620" h="685800">
                  <a:moveTo>
                    <a:pt x="7620" y="377189"/>
                  </a:moveTo>
                  <a:lnTo>
                    <a:pt x="0" y="377189"/>
                  </a:lnTo>
                  <a:lnTo>
                    <a:pt x="0" y="382269"/>
                  </a:lnTo>
                  <a:lnTo>
                    <a:pt x="7620" y="382269"/>
                  </a:lnTo>
                  <a:lnTo>
                    <a:pt x="7620" y="377189"/>
                  </a:lnTo>
                  <a:close/>
                </a:path>
                <a:path w="7620" h="685800">
                  <a:moveTo>
                    <a:pt x="7620" y="370839"/>
                  </a:moveTo>
                  <a:lnTo>
                    <a:pt x="0" y="370839"/>
                  </a:lnTo>
                  <a:lnTo>
                    <a:pt x="0" y="375919"/>
                  </a:lnTo>
                  <a:lnTo>
                    <a:pt x="7620" y="375919"/>
                  </a:lnTo>
                  <a:lnTo>
                    <a:pt x="7620" y="370839"/>
                  </a:lnTo>
                  <a:close/>
                </a:path>
                <a:path w="7620" h="685800">
                  <a:moveTo>
                    <a:pt x="7620" y="364489"/>
                  </a:moveTo>
                  <a:lnTo>
                    <a:pt x="0" y="364489"/>
                  </a:lnTo>
                  <a:lnTo>
                    <a:pt x="0" y="369569"/>
                  </a:lnTo>
                  <a:lnTo>
                    <a:pt x="7620" y="369569"/>
                  </a:lnTo>
                  <a:lnTo>
                    <a:pt x="7620" y="364489"/>
                  </a:lnTo>
                  <a:close/>
                </a:path>
                <a:path w="7620" h="685800">
                  <a:moveTo>
                    <a:pt x="7620" y="358139"/>
                  </a:moveTo>
                  <a:lnTo>
                    <a:pt x="0" y="358139"/>
                  </a:lnTo>
                  <a:lnTo>
                    <a:pt x="0" y="363219"/>
                  </a:lnTo>
                  <a:lnTo>
                    <a:pt x="7620" y="363219"/>
                  </a:lnTo>
                  <a:lnTo>
                    <a:pt x="7620" y="358139"/>
                  </a:lnTo>
                  <a:close/>
                </a:path>
                <a:path w="7620" h="685800">
                  <a:moveTo>
                    <a:pt x="7620" y="351789"/>
                  </a:moveTo>
                  <a:lnTo>
                    <a:pt x="0" y="351789"/>
                  </a:lnTo>
                  <a:lnTo>
                    <a:pt x="0" y="356869"/>
                  </a:lnTo>
                  <a:lnTo>
                    <a:pt x="7620" y="356869"/>
                  </a:lnTo>
                  <a:lnTo>
                    <a:pt x="7620" y="351789"/>
                  </a:lnTo>
                  <a:close/>
                </a:path>
                <a:path w="7620" h="685800">
                  <a:moveTo>
                    <a:pt x="7620" y="345439"/>
                  </a:moveTo>
                  <a:lnTo>
                    <a:pt x="0" y="345439"/>
                  </a:lnTo>
                  <a:lnTo>
                    <a:pt x="0" y="350519"/>
                  </a:lnTo>
                  <a:lnTo>
                    <a:pt x="7620" y="350519"/>
                  </a:lnTo>
                  <a:lnTo>
                    <a:pt x="7620" y="345439"/>
                  </a:lnTo>
                  <a:close/>
                </a:path>
                <a:path w="7620" h="685800">
                  <a:moveTo>
                    <a:pt x="7620" y="339089"/>
                  </a:moveTo>
                  <a:lnTo>
                    <a:pt x="0" y="339089"/>
                  </a:lnTo>
                  <a:lnTo>
                    <a:pt x="0" y="344169"/>
                  </a:lnTo>
                  <a:lnTo>
                    <a:pt x="7620" y="344169"/>
                  </a:lnTo>
                  <a:lnTo>
                    <a:pt x="7620" y="339089"/>
                  </a:lnTo>
                  <a:close/>
                </a:path>
                <a:path w="7620" h="685800">
                  <a:moveTo>
                    <a:pt x="7620" y="332739"/>
                  </a:moveTo>
                  <a:lnTo>
                    <a:pt x="0" y="332739"/>
                  </a:lnTo>
                  <a:lnTo>
                    <a:pt x="0" y="337819"/>
                  </a:lnTo>
                  <a:lnTo>
                    <a:pt x="7620" y="337819"/>
                  </a:lnTo>
                  <a:lnTo>
                    <a:pt x="7620" y="332739"/>
                  </a:lnTo>
                  <a:close/>
                </a:path>
                <a:path w="7620" h="685800">
                  <a:moveTo>
                    <a:pt x="7620" y="326389"/>
                  </a:moveTo>
                  <a:lnTo>
                    <a:pt x="0" y="326389"/>
                  </a:lnTo>
                  <a:lnTo>
                    <a:pt x="0" y="331469"/>
                  </a:lnTo>
                  <a:lnTo>
                    <a:pt x="7620" y="331469"/>
                  </a:lnTo>
                  <a:lnTo>
                    <a:pt x="7620" y="326389"/>
                  </a:lnTo>
                  <a:close/>
                </a:path>
                <a:path w="7620" h="685800">
                  <a:moveTo>
                    <a:pt x="7620" y="320039"/>
                  </a:moveTo>
                  <a:lnTo>
                    <a:pt x="0" y="320039"/>
                  </a:lnTo>
                  <a:lnTo>
                    <a:pt x="0" y="325119"/>
                  </a:lnTo>
                  <a:lnTo>
                    <a:pt x="7620" y="325119"/>
                  </a:lnTo>
                  <a:lnTo>
                    <a:pt x="7620" y="320039"/>
                  </a:lnTo>
                  <a:close/>
                </a:path>
                <a:path w="7620" h="685800">
                  <a:moveTo>
                    <a:pt x="7620" y="313689"/>
                  </a:moveTo>
                  <a:lnTo>
                    <a:pt x="0" y="313689"/>
                  </a:lnTo>
                  <a:lnTo>
                    <a:pt x="0" y="318769"/>
                  </a:lnTo>
                  <a:lnTo>
                    <a:pt x="7620" y="318769"/>
                  </a:lnTo>
                  <a:lnTo>
                    <a:pt x="7620" y="313689"/>
                  </a:lnTo>
                  <a:close/>
                </a:path>
                <a:path w="7620" h="685800">
                  <a:moveTo>
                    <a:pt x="7620" y="307339"/>
                  </a:moveTo>
                  <a:lnTo>
                    <a:pt x="0" y="307339"/>
                  </a:lnTo>
                  <a:lnTo>
                    <a:pt x="0" y="312419"/>
                  </a:lnTo>
                  <a:lnTo>
                    <a:pt x="7620" y="312419"/>
                  </a:lnTo>
                  <a:lnTo>
                    <a:pt x="7620" y="307339"/>
                  </a:lnTo>
                  <a:close/>
                </a:path>
                <a:path w="7620" h="685800">
                  <a:moveTo>
                    <a:pt x="7620" y="300989"/>
                  </a:moveTo>
                  <a:lnTo>
                    <a:pt x="0" y="300989"/>
                  </a:lnTo>
                  <a:lnTo>
                    <a:pt x="0" y="306069"/>
                  </a:lnTo>
                  <a:lnTo>
                    <a:pt x="7620" y="306069"/>
                  </a:lnTo>
                  <a:lnTo>
                    <a:pt x="7620" y="300989"/>
                  </a:lnTo>
                  <a:close/>
                </a:path>
                <a:path w="7620" h="685800">
                  <a:moveTo>
                    <a:pt x="2540" y="262889"/>
                  </a:moveTo>
                  <a:lnTo>
                    <a:pt x="0" y="262889"/>
                  </a:lnTo>
                  <a:lnTo>
                    <a:pt x="0" y="299719"/>
                  </a:lnTo>
                  <a:lnTo>
                    <a:pt x="7620" y="299719"/>
                  </a:lnTo>
                  <a:lnTo>
                    <a:pt x="7620" y="265429"/>
                  </a:lnTo>
                  <a:lnTo>
                    <a:pt x="6350" y="265429"/>
                  </a:lnTo>
                  <a:lnTo>
                    <a:pt x="6350" y="264159"/>
                  </a:lnTo>
                  <a:lnTo>
                    <a:pt x="2540" y="264159"/>
                  </a:lnTo>
                  <a:lnTo>
                    <a:pt x="2540" y="262889"/>
                  </a:lnTo>
                  <a:close/>
                </a:path>
              </a:pathLst>
            </a:custGeom>
            <a:solidFill>
              <a:srgbClr val="7000F0"/>
            </a:solidFill>
          </p:spPr>
          <p:txBody>
            <a:bodyPr bIns="0" lIns="0" rIns="0" rtlCol="0" tIns="0" wrap="square"/>
            <a:p/>
          </p:txBody>
        </p:sp>
        <p:sp>
          <p:nvSpPr>
            <p:cNvPr id="1051154" name="object 2471"/>
            <p:cNvSpPr/>
            <p:nvPr/>
          </p:nvSpPr>
          <p:spPr>
            <a:xfrm>
              <a:off x="7432039" y="5808980"/>
              <a:ext cx="7620" cy="689610"/>
            </a:xfrm>
            <a:custGeom>
              <a:avLst/>
              <a:ahLst/>
              <a:rect l="l" t="t" r="r" b="b"/>
              <a:pathLst>
                <a:path w="7620" h="689610">
                  <a:moveTo>
                    <a:pt x="2539" y="0"/>
                  </a:moveTo>
                  <a:lnTo>
                    <a:pt x="0" y="0"/>
                  </a:lnTo>
                  <a:lnTo>
                    <a:pt x="0" y="2540"/>
                  </a:lnTo>
                  <a:lnTo>
                    <a:pt x="7619" y="2540"/>
                  </a:lnTo>
                  <a:lnTo>
                    <a:pt x="7619" y="1270"/>
                  </a:lnTo>
                  <a:lnTo>
                    <a:pt x="2539" y="1270"/>
                  </a:lnTo>
                  <a:lnTo>
                    <a:pt x="2539" y="0"/>
                  </a:lnTo>
                  <a:close/>
                </a:path>
                <a:path w="7620" h="689610">
                  <a:moveTo>
                    <a:pt x="7619" y="2540"/>
                  </a:moveTo>
                  <a:lnTo>
                    <a:pt x="0" y="2540"/>
                  </a:lnTo>
                  <a:lnTo>
                    <a:pt x="0" y="11430"/>
                  </a:lnTo>
                  <a:lnTo>
                    <a:pt x="7619" y="11430"/>
                  </a:lnTo>
                  <a:lnTo>
                    <a:pt x="7619" y="2540"/>
                  </a:lnTo>
                  <a:close/>
                </a:path>
                <a:path w="7620" h="689610">
                  <a:moveTo>
                    <a:pt x="7619" y="11430"/>
                  </a:moveTo>
                  <a:lnTo>
                    <a:pt x="0" y="11430"/>
                  </a:lnTo>
                  <a:lnTo>
                    <a:pt x="0" y="15240"/>
                  </a:lnTo>
                  <a:lnTo>
                    <a:pt x="7619" y="15240"/>
                  </a:lnTo>
                  <a:lnTo>
                    <a:pt x="7619" y="11430"/>
                  </a:lnTo>
                  <a:close/>
                </a:path>
                <a:path w="7620" h="689610">
                  <a:moveTo>
                    <a:pt x="7619" y="15240"/>
                  </a:moveTo>
                  <a:lnTo>
                    <a:pt x="0" y="15240"/>
                  </a:lnTo>
                  <a:lnTo>
                    <a:pt x="0" y="24130"/>
                  </a:lnTo>
                  <a:lnTo>
                    <a:pt x="7619" y="24130"/>
                  </a:lnTo>
                  <a:lnTo>
                    <a:pt x="7619" y="15240"/>
                  </a:lnTo>
                  <a:close/>
                </a:path>
                <a:path w="7620" h="689610">
                  <a:moveTo>
                    <a:pt x="7619" y="24130"/>
                  </a:moveTo>
                  <a:lnTo>
                    <a:pt x="0" y="24130"/>
                  </a:lnTo>
                  <a:lnTo>
                    <a:pt x="0" y="27940"/>
                  </a:lnTo>
                  <a:lnTo>
                    <a:pt x="7619" y="27940"/>
                  </a:lnTo>
                  <a:lnTo>
                    <a:pt x="7619" y="24130"/>
                  </a:lnTo>
                  <a:close/>
                </a:path>
                <a:path w="7620" h="689610">
                  <a:moveTo>
                    <a:pt x="7619" y="27940"/>
                  </a:moveTo>
                  <a:lnTo>
                    <a:pt x="0" y="27940"/>
                  </a:lnTo>
                  <a:lnTo>
                    <a:pt x="0" y="30480"/>
                  </a:lnTo>
                  <a:lnTo>
                    <a:pt x="7619" y="30480"/>
                  </a:lnTo>
                  <a:lnTo>
                    <a:pt x="7619" y="27940"/>
                  </a:lnTo>
                  <a:close/>
                </a:path>
                <a:path w="7620" h="689610">
                  <a:moveTo>
                    <a:pt x="7619" y="30480"/>
                  </a:moveTo>
                  <a:lnTo>
                    <a:pt x="0" y="30480"/>
                  </a:lnTo>
                  <a:lnTo>
                    <a:pt x="0" y="34290"/>
                  </a:lnTo>
                  <a:lnTo>
                    <a:pt x="7619" y="34290"/>
                  </a:lnTo>
                  <a:lnTo>
                    <a:pt x="7619" y="30480"/>
                  </a:lnTo>
                  <a:close/>
                </a:path>
                <a:path w="7620" h="689610">
                  <a:moveTo>
                    <a:pt x="7619" y="34290"/>
                  </a:moveTo>
                  <a:lnTo>
                    <a:pt x="0" y="34290"/>
                  </a:lnTo>
                  <a:lnTo>
                    <a:pt x="0" y="36830"/>
                  </a:lnTo>
                  <a:lnTo>
                    <a:pt x="7619" y="36830"/>
                  </a:lnTo>
                  <a:lnTo>
                    <a:pt x="7619" y="34290"/>
                  </a:lnTo>
                  <a:close/>
                </a:path>
                <a:path w="7620" h="689610">
                  <a:moveTo>
                    <a:pt x="7619" y="36830"/>
                  </a:moveTo>
                  <a:lnTo>
                    <a:pt x="0" y="36830"/>
                  </a:lnTo>
                  <a:lnTo>
                    <a:pt x="0" y="43180"/>
                  </a:lnTo>
                  <a:lnTo>
                    <a:pt x="7619" y="43180"/>
                  </a:lnTo>
                  <a:lnTo>
                    <a:pt x="7619" y="36830"/>
                  </a:lnTo>
                  <a:close/>
                </a:path>
                <a:path w="7620" h="689610">
                  <a:moveTo>
                    <a:pt x="7619" y="43180"/>
                  </a:moveTo>
                  <a:lnTo>
                    <a:pt x="0" y="43180"/>
                  </a:lnTo>
                  <a:lnTo>
                    <a:pt x="0" y="53340"/>
                  </a:lnTo>
                  <a:lnTo>
                    <a:pt x="7619" y="53340"/>
                  </a:lnTo>
                  <a:lnTo>
                    <a:pt x="7619" y="43180"/>
                  </a:lnTo>
                  <a:close/>
                </a:path>
                <a:path w="7620" h="689610">
                  <a:moveTo>
                    <a:pt x="7619" y="53340"/>
                  </a:moveTo>
                  <a:lnTo>
                    <a:pt x="0" y="53340"/>
                  </a:lnTo>
                  <a:lnTo>
                    <a:pt x="0" y="55880"/>
                  </a:lnTo>
                  <a:lnTo>
                    <a:pt x="7619" y="55880"/>
                  </a:lnTo>
                  <a:lnTo>
                    <a:pt x="7619" y="53340"/>
                  </a:lnTo>
                  <a:close/>
                </a:path>
                <a:path w="7620" h="689610">
                  <a:moveTo>
                    <a:pt x="7619" y="55880"/>
                  </a:moveTo>
                  <a:lnTo>
                    <a:pt x="0" y="55880"/>
                  </a:lnTo>
                  <a:lnTo>
                    <a:pt x="0" y="59690"/>
                  </a:lnTo>
                  <a:lnTo>
                    <a:pt x="7619" y="59690"/>
                  </a:lnTo>
                  <a:lnTo>
                    <a:pt x="7619" y="55880"/>
                  </a:lnTo>
                  <a:close/>
                </a:path>
                <a:path w="7620" h="689610">
                  <a:moveTo>
                    <a:pt x="7619" y="59690"/>
                  </a:moveTo>
                  <a:lnTo>
                    <a:pt x="0" y="59690"/>
                  </a:lnTo>
                  <a:lnTo>
                    <a:pt x="0" y="62230"/>
                  </a:lnTo>
                  <a:lnTo>
                    <a:pt x="7619" y="62230"/>
                  </a:lnTo>
                  <a:lnTo>
                    <a:pt x="7619" y="59690"/>
                  </a:lnTo>
                  <a:close/>
                </a:path>
                <a:path w="7620" h="689610">
                  <a:moveTo>
                    <a:pt x="7619" y="62230"/>
                  </a:moveTo>
                  <a:lnTo>
                    <a:pt x="0" y="62230"/>
                  </a:lnTo>
                  <a:lnTo>
                    <a:pt x="0" y="66040"/>
                  </a:lnTo>
                  <a:lnTo>
                    <a:pt x="7619" y="66040"/>
                  </a:lnTo>
                  <a:lnTo>
                    <a:pt x="7619" y="62230"/>
                  </a:lnTo>
                  <a:close/>
                </a:path>
                <a:path w="7620" h="689610">
                  <a:moveTo>
                    <a:pt x="7619" y="66040"/>
                  </a:moveTo>
                  <a:lnTo>
                    <a:pt x="0" y="66040"/>
                  </a:lnTo>
                  <a:lnTo>
                    <a:pt x="0" y="68580"/>
                  </a:lnTo>
                  <a:lnTo>
                    <a:pt x="7619" y="68580"/>
                  </a:lnTo>
                  <a:lnTo>
                    <a:pt x="7619" y="66040"/>
                  </a:lnTo>
                  <a:close/>
                </a:path>
                <a:path w="7620" h="689610">
                  <a:moveTo>
                    <a:pt x="7619" y="68580"/>
                  </a:moveTo>
                  <a:lnTo>
                    <a:pt x="0" y="68580"/>
                  </a:lnTo>
                  <a:lnTo>
                    <a:pt x="0" y="72390"/>
                  </a:lnTo>
                  <a:lnTo>
                    <a:pt x="7619" y="72390"/>
                  </a:lnTo>
                  <a:lnTo>
                    <a:pt x="7619" y="68580"/>
                  </a:lnTo>
                  <a:close/>
                </a:path>
                <a:path w="7620" h="689610">
                  <a:moveTo>
                    <a:pt x="7619" y="72390"/>
                  </a:moveTo>
                  <a:lnTo>
                    <a:pt x="0" y="72390"/>
                  </a:lnTo>
                  <a:lnTo>
                    <a:pt x="0" y="74930"/>
                  </a:lnTo>
                  <a:lnTo>
                    <a:pt x="7619" y="74930"/>
                  </a:lnTo>
                  <a:lnTo>
                    <a:pt x="7619" y="72390"/>
                  </a:lnTo>
                  <a:close/>
                </a:path>
                <a:path w="7620" h="689610">
                  <a:moveTo>
                    <a:pt x="7619" y="74930"/>
                  </a:moveTo>
                  <a:lnTo>
                    <a:pt x="0" y="74930"/>
                  </a:lnTo>
                  <a:lnTo>
                    <a:pt x="0" y="78740"/>
                  </a:lnTo>
                  <a:lnTo>
                    <a:pt x="7619" y="78740"/>
                  </a:lnTo>
                  <a:lnTo>
                    <a:pt x="7619" y="74930"/>
                  </a:lnTo>
                  <a:close/>
                </a:path>
                <a:path w="7620" h="689610">
                  <a:moveTo>
                    <a:pt x="7619" y="78740"/>
                  </a:moveTo>
                  <a:lnTo>
                    <a:pt x="0" y="78740"/>
                  </a:lnTo>
                  <a:lnTo>
                    <a:pt x="0" y="85090"/>
                  </a:lnTo>
                  <a:lnTo>
                    <a:pt x="7619" y="85090"/>
                  </a:lnTo>
                  <a:lnTo>
                    <a:pt x="7619" y="78740"/>
                  </a:lnTo>
                  <a:close/>
                </a:path>
                <a:path w="7620" h="689610">
                  <a:moveTo>
                    <a:pt x="7619" y="85090"/>
                  </a:moveTo>
                  <a:lnTo>
                    <a:pt x="0" y="85090"/>
                  </a:lnTo>
                  <a:lnTo>
                    <a:pt x="0" y="87630"/>
                  </a:lnTo>
                  <a:lnTo>
                    <a:pt x="7619" y="87630"/>
                  </a:lnTo>
                  <a:lnTo>
                    <a:pt x="7619" y="85090"/>
                  </a:lnTo>
                  <a:close/>
                </a:path>
                <a:path w="7620" h="689610">
                  <a:moveTo>
                    <a:pt x="7619" y="87630"/>
                  </a:moveTo>
                  <a:lnTo>
                    <a:pt x="0" y="87630"/>
                  </a:lnTo>
                  <a:lnTo>
                    <a:pt x="0" y="100330"/>
                  </a:lnTo>
                  <a:lnTo>
                    <a:pt x="7619" y="100330"/>
                  </a:lnTo>
                  <a:lnTo>
                    <a:pt x="7619" y="87630"/>
                  </a:lnTo>
                  <a:close/>
                </a:path>
                <a:path w="7620" h="689610">
                  <a:moveTo>
                    <a:pt x="7619" y="100330"/>
                  </a:moveTo>
                  <a:lnTo>
                    <a:pt x="0" y="100330"/>
                  </a:lnTo>
                  <a:lnTo>
                    <a:pt x="0" y="106680"/>
                  </a:lnTo>
                  <a:lnTo>
                    <a:pt x="7619" y="106680"/>
                  </a:lnTo>
                  <a:lnTo>
                    <a:pt x="7619" y="100330"/>
                  </a:lnTo>
                  <a:close/>
                </a:path>
                <a:path w="7620" h="689610">
                  <a:moveTo>
                    <a:pt x="7619" y="106680"/>
                  </a:moveTo>
                  <a:lnTo>
                    <a:pt x="0" y="106680"/>
                  </a:lnTo>
                  <a:lnTo>
                    <a:pt x="0" y="110490"/>
                  </a:lnTo>
                  <a:lnTo>
                    <a:pt x="7619" y="110490"/>
                  </a:lnTo>
                  <a:lnTo>
                    <a:pt x="7619" y="106680"/>
                  </a:lnTo>
                  <a:close/>
                </a:path>
                <a:path w="7620" h="689610">
                  <a:moveTo>
                    <a:pt x="7619" y="110490"/>
                  </a:moveTo>
                  <a:lnTo>
                    <a:pt x="0" y="110490"/>
                  </a:lnTo>
                  <a:lnTo>
                    <a:pt x="0" y="113030"/>
                  </a:lnTo>
                  <a:lnTo>
                    <a:pt x="7619" y="113030"/>
                  </a:lnTo>
                  <a:lnTo>
                    <a:pt x="7619" y="110490"/>
                  </a:lnTo>
                  <a:close/>
                </a:path>
                <a:path w="7620" h="689610">
                  <a:moveTo>
                    <a:pt x="7619" y="113030"/>
                  </a:moveTo>
                  <a:lnTo>
                    <a:pt x="0" y="113030"/>
                  </a:lnTo>
                  <a:lnTo>
                    <a:pt x="0" y="116840"/>
                  </a:lnTo>
                  <a:lnTo>
                    <a:pt x="7619" y="116840"/>
                  </a:lnTo>
                  <a:lnTo>
                    <a:pt x="7619" y="113030"/>
                  </a:lnTo>
                  <a:close/>
                </a:path>
                <a:path w="7620" h="689610">
                  <a:moveTo>
                    <a:pt x="7619" y="116840"/>
                  </a:moveTo>
                  <a:lnTo>
                    <a:pt x="0" y="116840"/>
                  </a:lnTo>
                  <a:lnTo>
                    <a:pt x="0" y="119380"/>
                  </a:lnTo>
                  <a:lnTo>
                    <a:pt x="7619" y="119380"/>
                  </a:lnTo>
                  <a:lnTo>
                    <a:pt x="7619" y="116840"/>
                  </a:lnTo>
                  <a:close/>
                </a:path>
                <a:path w="7620" h="689610">
                  <a:moveTo>
                    <a:pt x="7619" y="119380"/>
                  </a:moveTo>
                  <a:lnTo>
                    <a:pt x="0" y="119380"/>
                  </a:lnTo>
                  <a:lnTo>
                    <a:pt x="0" y="123190"/>
                  </a:lnTo>
                  <a:lnTo>
                    <a:pt x="7619" y="123190"/>
                  </a:lnTo>
                  <a:lnTo>
                    <a:pt x="7619" y="119380"/>
                  </a:lnTo>
                  <a:close/>
                </a:path>
                <a:path w="7620" h="689610">
                  <a:moveTo>
                    <a:pt x="7619" y="123190"/>
                  </a:moveTo>
                  <a:lnTo>
                    <a:pt x="0" y="123190"/>
                  </a:lnTo>
                  <a:lnTo>
                    <a:pt x="0" y="129540"/>
                  </a:lnTo>
                  <a:lnTo>
                    <a:pt x="7619" y="129540"/>
                  </a:lnTo>
                  <a:lnTo>
                    <a:pt x="7619" y="123190"/>
                  </a:lnTo>
                  <a:close/>
                </a:path>
                <a:path w="7620" h="689610">
                  <a:moveTo>
                    <a:pt x="7619" y="129540"/>
                  </a:moveTo>
                  <a:lnTo>
                    <a:pt x="0" y="129540"/>
                  </a:lnTo>
                  <a:lnTo>
                    <a:pt x="0" y="132080"/>
                  </a:lnTo>
                  <a:lnTo>
                    <a:pt x="7619" y="132080"/>
                  </a:lnTo>
                  <a:lnTo>
                    <a:pt x="7619" y="129540"/>
                  </a:lnTo>
                  <a:close/>
                </a:path>
                <a:path w="7620" h="689610">
                  <a:moveTo>
                    <a:pt x="7619" y="132080"/>
                  </a:moveTo>
                  <a:lnTo>
                    <a:pt x="0" y="132080"/>
                  </a:lnTo>
                  <a:lnTo>
                    <a:pt x="0" y="135890"/>
                  </a:lnTo>
                  <a:lnTo>
                    <a:pt x="7619" y="135890"/>
                  </a:lnTo>
                  <a:lnTo>
                    <a:pt x="7619" y="132080"/>
                  </a:lnTo>
                  <a:close/>
                </a:path>
                <a:path w="7620" h="689610">
                  <a:moveTo>
                    <a:pt x="7619" y="135890"/>
                  </a:moveTo>
                  <a:lnTo>
                    <a:pt x="0" y="135890"/>
                  </a:lnTo>
                  <a:lnTo>
                    <a:pt x="0" y="138430"/>
                  </a:lnTo>
                  <a:lnTo>
                    <a:pt x="7619" y="138430"/>
                  </a:lnTo>
                  <a:lnTo>
                    <a:pt x="7619" y="135890"/>
                  </a:lnTo>
                  <a:close/>
                </a:path>
                <a:path w="7620" h="689610">
                  <a:moveTo>
                    <a:pt x="7619" y="138430"/>
                  </a:moveTo>
                  <a:lnTo>
                    <a:pt x="0" y="138430"/>
                  </a:lnTo>
                  <a:lnTo>
                    <a:pt x="0" y="142240"/>
                  </a:lnTo>
                  <a:lnTo>
                    <a:pt x="7619" y="142240"/>
                  </a:lnTo>
                  <a:lnTo>
                    <a:pt x="7619" y="138430"/>
                  </a:lnTo>
                  <a:close/>
                </a:path>
                <a:path w="7620" h="689610">
                  <a:moveTo>
                    <a:pt x="7619" y="142240"/>
                  </a:moveTo>
                  <a:lnTo>
                    <a:pt x="0" y="142240"/>
                  </a:lnTo>
                  <a:lnTo>
                    <a:pt x="0" y="144780"/>
                  </a:lnTo>
                  <a:lnTo>
                    <a:pt x="7619" y="144780"/>
                  </a:lnTo>
                  <a:lnTo>
                    <a:pt x="7619" y="142240"/>
                  </a:lnTo>
                  <a:close/>
                </a:path>
                <a:path w="7620" h="689610">
                  <a:moveTo>
                    <a:pt x="7619" y="144780"/>
                  </a:moveTo>
                  <a:lnTo>
                    <a:pt x="0" y="144780"/>
                  </a:lnTo>
                  <a:lnTo>
                    <a:pt x="0" y="148590"/>
                  </a:lnTo>
                  <a:lnTo>
                    <a:pt x="7619" y="148590"/>
                  </a:lnTo>
                  <a:lnTo>
                    <a:pt x="7619" y="144780"/>
                  </a:lnTo>
                  <a:close/>
                </a:path>
                <a:path w="7620" h="689610">
                  <a:moveTo>
                    <a:pt x="7619" y="148590"/>
                  </a:moveTo>
                  <a:lnTo>
                    <a:pt x="0" y="148590"/>
                  </a:lnTo>
                  <a:lnTo>
                    <a:pt x="0" y="151130"/>
                  </a:lnTo>
                  <a:lnTo>
                    <a:pt x="7619" y="151130"/>
                  </a:lnTo>
                  <a:lnTo>
                    <a:pt x="7619" y="148590"/>
                  </a:lnTo>
                  <a:close/>
                </a:path>
                <a:path w="7620" h="689610">
                  <a:moveTo>
                    <a:pt x="7619" y="151130"/>
                  </a:moveTo>
                  <a:lnTo>
                    <a:pt x="0" y="151130"/>
                  </a:lnTo>
                  <a:lnTo>
                    <a:pt x="0" y="163830"/>
                  </a:lnTo>
                  <a:lnTo>
                    <a:pt x="7619" y="163830"/>
                  </a:lnTo>
                  <a:lnTo>
                    <a:pt x="7619" y="151130"/>
                  </a:lnTo>
                  <a:close/>
                </a:path>
                <a:path w="7620" h="689610">
                  <a:moveTo>
                    <a:pt x="7619" y="163830"/>
                  </a:moveTo>
                  <a:lnTo>
                    <a:pt x="0" y="163830"/>
                  </a:lnTo>
                  <a:lnTo>
                    <a:pt x="0" y="173990"/>
                  </a:lnTo>
                  <a:lnTo>
                    <a:pt x="7619" y="173990"/>
                  </a:lnTo>
                  <a:lnTo>
                    <a:pt x="7619" y="163830"/>
                  </a:lnTo>
                  <a:close/>
                </a:path>
                <a:path w="7620" h="689610">
                  <a:moveTo>
                    <a:pt x="7619" y="173990"/>
                  </a:moveTo>
                  <a:lnTo>
                    <a:pt x="0" y="173990"/>
                  </a:lnTo>
                  <a:lnTo>
                    <a:pt x="0" y="176530"/>
                  </a:lnTo>
                  <a:lnTo>
                    <a:pt x="7619" y="176530"/>
                  </a:lnTo>
                  <a:lnTo>
                    <a:pt x="7619" y="173990"/>
                  </a:lnTo>
                  <a:close/>
                </a:path>
                <a:path w="7620" h="689610">
                  <a:moveTo>
                    <a:pt x="7619" y="176530"/>
                  </a:moveTo>
                  <a:lnTo>
                    <a:pt x="0" y="176530"/>
                  </a:lnTo>
                  <a:lnTo>
                    <a:pt x="0" y="180340"/>
                  </a:lnTo>
                  <a:lnTo>
                    <a:pt x="7619" y="180340"/>
                  </a:lnTo>
                  <a:lnTo>
                    <a:pt x="7619" y="176530"/>
                  </a:lnTo>
                  <a:close/>
                </a:path>
                <a:path w="7620" h="689610">
                  <a:moveTo>
                    <a:pt x="7619" y="180340"/>
                  </a:moveTo>
                  <a:lnTo>
                    <a:pt x="0" y="180340"/>
                  </a:lnTo>
                  <a:lnTo>
                    <a:pt x="0" y="182880"/>
                  </a:lnTo>
                  <a:lnTo>
                    <a:pt x="7619" y="182880"/>
                  </a:lnTo>
                  <a:lnTo>
                    <a:pt x="7619" y="180340"/>
                  </a:lnTo>
                  <a:close/>
                </a:path>
                <a:path w="7620" h="689610">
                  <a:moveTo>
                    <a:pt x="7619" y="182880"/>
                  </a:moveTo>
                  <a:lnTo>
                    <a:pt x="0" y="182880"/>
                  </a:lnTo>
                  <a:lnTo>
                    <a:pt x="0" y="186690"/>
                  </a:lnTo>
                  <a:lnTo>
                    <a:pt x="1269" y="186690"/>
                  </a:lnTo>
                  <a:lnTo>
                    <a:pt x="1269" y="185420"/>
                  </a:lnTo>
                  <a:lnTo>
                    <a:pt x="7619" y="185420"/>
                  </a:lnTo>
                  <a:lnTo>
                    <a:pt x="7619" y="182880"/>
                  </a:lnTo>
                  <a:close/>
                </a:path>
                <a:path w="7620" h="689610">
                  <a:moveTo>
                    <a:pt x="7619" y="685800"/>
                  </a:moveTo>
                  <a:lnTo>
                    <a:pt x="0" y="685800"/>
                  </a:lnTo>
                  <a:lnTo>
                    <a:pt x="0" y="688340"/>
                  </a:lnTo>
                  <a:lnTo>
                    <a:pt x="1270" y="688340"/>
                  </a:lnTo>
                  <a:lnTo>
                    <a:pt x="1270" y="689610"/>
                  </a:lnTo>
                  <a:lnTo>
                    <a:pt x="7619" y="689610"/>
                  </a:lnTo>
                  <a:lnTo>
                    <a:pt x="7619" y="685800"/>
                  </a:lnTo>
                  <a:close/>
                </a:path>
                <a:path w="7620" h="689610">
                  <a:moveTo>
                    <a:pt x="7619" y="683260"/>
                  </a:moveTo>
                  <a:lnTo>
                    <a:pt x="0" y="683260"/>
                  </a:lnTo>
                  <a:lnTo>
                    <a:pt x="0" y="684530"/>
                  </a:lnTo>
                  <a:lnTo>
                    <a:pt x="7619" y="684530"/>
                  </a:lnTo>
                  <a:lnTo>
                    <a:pt x="7619" y="683260"/>
                  </a:lnTo>
                  <a:close/>
                </a:path>
                <a:path w="7620" h="689610">
                  <a:moveTo>
                    <a:pt x="7619" y="679450"/>
                  </a:moveTo>
                  <a:lnTo>
                    <a:pt x="0" y="679450"/>
                  </a:lnTo>
                  <a:lnTo>
                    <a:pt x="0" y="681990"/>
                  </a:lnTo>
                  <a:lnTo>
                    <a:pt x="7619" y="681990"/>
                  </a:lnTo>
                  <a:lnTo>
                    <a:pt x="7619" y="679450"/>
                  </a:lnTo>
                  <a:close/>
                </a:path>
                <a:path w="7620" h="689610">
                  <a:moveTo>
                    <a:pt x="7619" y="676910"/>
                  </a:moveTo>
                  <a:lnTo>
                    <a:pt x="0" y="676910"/>
                  </a:lnTo>
                  <a:lnTo>
                    <a:pt x="0" y="678180"/>
                  </a:lnTo>
                  <a:lnTo>
                    <a:pt x="7619" y="678180"/>
                  </a:lnTo>
                  <a:lnTo>
                    <a:pt x="7619" y="676910"/>
                  </a:lnTo>
                  <a:close/>
                </a:path>
                <a:path w="7620" h="689610">
                  <a:moveTo>
                    <a:pt x="7619" y="673100"/>
                  </a:moveTo>
                  <a:lnTo>
                    <a:pt x="0" y="673100"/>
                  </a:lnTo>
                  <a:lnTo>
                    <a:pt x="0" y="675640"/>
                  </a:lnTo>
                  <a:lnTo>
                    <a:pt x="7619" y="675640"/>
                  </a:lnTo>
                  <a:lnTo>
                    <a:pt x="7619" y="673100"/>
                  </a:lnTo>
                  <a:close/>
                </a:path>
                <a:path w="7620" h="689610">
                  <a:moveTo>
                    <a:pt x="7619" y="670560"/>
                  </a:moveTo>
                  <a:lnTo>
                    <a:pt x="0" y="670560"/>
                  </a:lnTo>
                  <a:lnTo>
                    <a:pt x="0" y="671830"/>
                  </a:lnTo>
                  <a:lnTo>
                    <a:pt x="7619" y="671830"/>
                  </a:lnTo>
                  <a:lnTo>
                    <a:pt x="7619" y="670560"/>
                  </a:lnTo>
                  <a:close/>
                </a:path>
                <a:path w="7620" h="689610">
                  <a:moveTo>
                    <a:pt x="7619" y="666750"/>
                  </a:moveTo>
                  <a:lnTo>
                    <a:pt x="0" y="666750"/>
                  </a:lnTo>
                  <a:lnTo>
                    <a:pt x="0" y="669290"/>
                  </a:lnTo>
                  <a:lnTo>
                    <a:pt x="7619" y="669290"/>
                  </a:lnTo>
                  <a:lnTo>
                    <a:pt x="7619" y="666750"/>
                  </a:lnTo>
                  <a:close/>
                </a:path>
                <a:path w="7620" h="689610">
                  <a:moveTo>
                    <a:pt x="7619" y="664210"/>
                  </a:moveTo>
                  <a:lnTo>
                    <a:pt x="0" y="664210"/>
                  </a:lnTo>
                  <a:lnTo>
                    <a:pt x="0" y="665480"/>
                  </a:lnTo>
                  <a:lnTo>
                    <a:pt x="7619" y="665480"/>
                  </a:lnTo>
                  <a:lnTo>
                    <a:pt x="7619" y="664210"/>
                  </a:lnTo>
                  <a:close/>
                </a:path>
                <a:path w="7620" h="689610">
                  <a:moveTo>
                    <a:pt x="7619" y="660400"/>
                  </a:moveTo>
                  <a:lnTo>
                    <a:pt x="0" y="660400"/>
                  </a:lnTo>
                  <a:lnTo>
                    <a:pt x="0" y="662940"/>
                  </a:lnTo>
                  <a:lnTo>
                    <a:pt x="7619" y="662940"/>
                  </a:lnTo>
                  <a:lnTo>
                    <a:pt x="7619" y="660400"/>
                  </a:lnTo>
                  <a:close/>
                </a:path>
                <a:path w="7620" h="689610">
                  <a:moveTo>
                    <a:pt x="7619" y="657860"/>
                  </a:moveTo>
                  <a:lnTo>
                    <a:pt x="0" y="657860"/>
                  </a:lnTo>
                  <a:lnTo>
                    <a:pt x="0" y="659130"/>
                  </a:lnTo>
                  <a:lnTo>
                    <a:pt x="7619" y="659130"/>
                  </a:lnTo>
                  <a:lnTo>
                    <a:pt x="7619" y="657860"/>
                  </a:lnTo>
                  <a:close/>
                </a:path>
                <a:path w="7620" h="689610">
                  <a:moveTo>
                    <a:pt x="7619" y="654050"/>
                  </a:moveTo>
                  <a:lnTo>
                    <a:pt x="0" y="654050"/>
                  </a:lnTo>
                  <a:lnTo>
                    <a:pt x="0" y="656590"/>
                  </a:lnTo>
                  <a:lnTo>
                    <a:pt x="7619" y="656590"/>
                  </a:lnTo>
                  <a:lnTo>
                    <a:pt x="7619" y="654050"/>
                  </a:lnTo>
                  <a:close/>
                </a:path>
                <a:path w="7620" h="689610">
                  <a:moveTo>
                    <a:pt x="7619" y="651510"/>
                  </a:moveTo>
                  <a:lnTo>
                    <a:pt x="0" y="651510"/>
                  </a:lnTo>
                  <a:lnTo>
                    <a:pt x="0" y="652780"/>
                  </a:lnTo>
                  <a:lnTo>
                    <a:pt x="7619" y="652780"/>
                  </a:lnTo>
                  <a:lnTo>
                    <a:pt x="7619" y="651510"/>
                  </a:lnTo>
                  <a:close/>
                </a:path>
                <a:path w="7620" h="689610">
                  <a:moveTo>
                    <a:pt x="7619" y="647700"/>
                  </a:moveTo>
                  <a:lnTo>
                    <a:pt x="0" y="647700"/>
                  </a:lnTo>
                  <a:lnTo>
                    <a:pt x="0" y="650240"/>
                  </a:lnTo>
                  <a:lnTo>
                    <a:pt x="7619" y="650240"/>
                  </a:lnTo>
                  <a:lnTo>
                    <a:pt x="7619" y="647700"/>
                  </a:lnTo>
                  <a:close/>
                </a:path>
                <a:path w="7620" h="689610">
                  <a:moveTo>
                    <a:pt x="7619" y="645160"/>
                  </a:moveTo>
                  <a:lnTo>
                    <a:pt x="0" y="645160"/>
                  </a:lnTo>
                  <a:lnTo>
                    <a:pt x="0" y="646430"/>
                  </a:lnTo>
                  <a:lnTo>
                    <a:pt x="7619" y="646430"/>
                  </a:lnTo>
                  <a:lnTo>
                    <a:pt x="7619" y="645160"/>
                  </a:lnTo>
                  <a:close/>
                </a:path>
                <a:path w="7620" h="689610">
                  <a:moveTo>
                    <a:pt x="7619" y="640080"/>
                  </a:moveTo>
                  <a:lnTo>
                    <a:pt x="0" y="640080"/>
                  </a:lnTo>
                  <a:lnTo>
                    <a:pt x="0" y="643890"/>
                  </a:lnTo>
                  <a:lnTo>
                    <a:pt x="7619" y="643890"/>
                  </a:lnTo>
                  <a:lnTo>
                    <a:pt x="7619" y="640080"/>
                  </a:lnTo>
                  <a:close/>
                </a:path>
                <a:path w="7620" h="689610">
                  <a:moveTo>
                    <a:pt x="7619" y="633730"/>
                  </a:moveTo>
                  <a:lnTo>
                    <a:pt x="0" y="633730"/>
                  </a:lnTo>
                  <a:lnTo>
                    <a:pt x="0" y="638810"/>
                  </a:lnTo>
                  <a:lnTo>
                    <a:pt x="7619" y="638810"/>
                  </a:lnTo>
                  <a:lnTo>
                    <a:pt x="7619" y="633730"/>
                  </a:lnTo>
                  <a:close/>
                </a:path>
                <a:path w="7620" h="689610">
                  <a:moveTo>
                    <a:pt x="7619" y="627380"/>
                  </a:moveTo>
                  <a:lnTo>
                    <a:pt x="0" y="627380"/>
                  </a:lnTo>
                  <a:lnTo>
                    <a:pt x="0" y="632460"/>
                  </a:lnTo>
                  <a:lnTo>
                    <a:pt x="7619" y="632460"/>
                  </a:lnTo>
                  <a:lnTo>
                    <a:pt x="7619" y="627380"/>
                  </a:lnTo>
                  <a:close/>
                </a:path>
                <a:path w="7620" h="689610">
                  <a:moveTo>
                    <a:pt x="7619" y="621030"/>
                  </a:moveTo>
                  <a:lnTo>
                    <a:pt x="0" y="621030"/>
                  </a:lnTo>
                  <a:lnTo>
                    <a:pt x="0" y="626110"/>
                  </a:lnTo>
                  <a:lnTo>
                    <a:pt x="7619" y="626110"/>
                  </a:lnTo>
                  <a:lnTo>
                    <a:pt x="7619" y="621030"/>
                  </a:lnTo>
                  <a:close/>
                </a:path>
                <a:path w="7620" h="689610">
                  <a:moveTo>
                    <a:pt x="7619" y="614680"/>
                  </a:moveTo>
                  <a:lnTo>
                    <a:pt x="0" y="614680"/>
                  </a:lnTo>
                  <a:lnTo>
                    <a:pt x="0" y="619760"/>
                  </a:lnTo>
                  <a:lnTo>
                    <a:pt x="7619" y="619760"/>
                  </a:lnTo>
                  <a:lnTo>
                    <a:pt x="7619" y="614680"/>
                  </a:lnTo>
                  <a:close/>
                </a:path>
                <a:path w="7620" h="689610">
                  <a:moveTo>
                    <a:pt x="7619" y="608330"/>
                  </a:moveTo>
                  <a:lnTo>
                    <a:pt x="0" y="608330"/>
                  </a:lnTo>
                  <a:lnTo>
                    <a:pt x="0" y="613410"/>
                  </a:lnTo>
                  <a:lnTo>
                    <a:pt x="7619" y="613410"/>
                  </a:lnTo>
                  <a:lnTo>
                    <a:pt x="7619" y="608330"/>
                  </a:lnTo>
                  <a:close/>
                </a:path>
                <a:path w="7620" h="689610">
                  <a:moveTo>
                    <a:pt x="7619" y="601980"/>
                  </a:moveTo>
                  <a:lnTo>
                    <a:pt x="0" y="601980"/>
                  </a:lnTo>
                  <a:lnTo>
                    <a:pt x="0" y="607060"/>
                  </a:lnTo>
                  <a:lnTo>
                    <a:pt x="7619" y="607060"/>
                  </a:lnTo>
                  <a:lnTo>
                    <a:pt x="7619" y="601980"/>
                  </a:lnTo>
                  <a:close/>
                </a:path>
                <a:path w="7620" h="689610">
                  <a:moveTo>
                    <a:pt x="7619" y="595630"/>
                  </a:moveTo>
                  <a:lnTo>
                    <a:pt x="0" y="595630"/>
                  </a:lnTo>
                  <a:lnTo>
                    <a:pt x="0" y="600710"/>
                  </a:lnTo>
                  <a:lnTo>
                    <a:pt x="7619" y="600710"/>
                  </a:lnTo>
                  <a:lnTo>
                    <a:pt x="7619" y="595630"/>
                  </a:lnTo>
                  <a:close/>
                </a:path>
                <a:path w="7620" h="689610">
                  <a:moveTo>
                    <a:pt x="7619" y="589280"/>
                  </a:moveTo>
                  <a:lnTo>
                    <a:pt x="0" y="589280"/>
                  </a:lnTo>
                  <a:lnTo>
                    <a:pt x="0" y="594360"/>
                  </a:lnTo>
                  <a:lnTo>
                    <a:pt x="7619" y="594360"/>
                  </a:lnTo>
                  <a:lnTo>
                    <a:pt x="7619" y="589280"/>
                  </a:lnTo>
                  <a:close/>
                </a:path>
                <a:path w="7620" h="689610">
                  <a:moveTo>
                    <a:pt x="7619" y="581660"/>
                  </a:moveTo>
                  <a:lnTo>
                    <a:pt x="0" y="581660"/>
                  </a:lnTo>
                  <a:lnTo>
                    <a:pt x="0" y="588010"/>
                  </a:lnTo>
                  <a:lnTo>
                    <a:pt x="7619" y="588010"/>
                  </a:lnTo>
                  <a:lnTo>
                    <a:pt x="7619" y="581660"/>
                  </a:lnTo>
                  <a:close/>
                </a:path>
                <a:path w="7620" h="689610">
                  <a:moveTo>
                    <a:pt x="7619" y="576580"/>
                  </a:moveTo>
                  <a:lnTo>
                    <a:pt x="0" y="576580"/>
                  </a:lnTo>
                  <a:lnTo>
                    <a:pt x="0" y="580390"/>
                  </a:lnTo>
                  <a:lnTo>
                    <a:pt x="7619" y="580390"/>
                  </a:lnTo>
                  <a:lnTo>
                    <a:pt x="7619" y="576580"/>
                  </a:lnTo>
                  <a:close/>
                </a:path>
                <a:path w="7620" h="689610">
                  <a:moveTo>
                    <a:pt x="7619" y="570230"/>
                  </a:moveTo>
                  <a:lnTo>
                    <a:pt x="0" y="570230"/>
                  </a:lnTo>
                  <a:lnTo>
                    <a:pt x="0" y="575310"/>
                  </a:lnTo>
                  <a:lnTo>
                    <a:pt x="7619" y="575310"/>
                  </a:lnTo>
                  <a:lnTo>
                    <a:pt x="7619" y="570230"/>
                  </a:lnTo>
                  <a:close/>
                </a:path>
                <a:path w="7620" h="689610">
                  <a:moveTo>
                    <a:pt x="7619" y="563880"/>
                  </a:moveTo>
                  <a:lnTo>
                    <a:pt x="0" y="563880"/>
                  </a:lnTo>
                  <a:lnTo>
                    <a:pt x="0" y="568960"/>
                  </a:lnTo>
                  <a:lnTo>
                    <a:pt x="7619" y="568960"/>
                  </a:lnTo>
                  <a:lnTo>
                    <a:pt x="7619" y="563880"/>
                  </a:lnTo>
                  <a:close/>
                </a:path>
                <a:path w="7620" h="689610">
                  <a:moveTo>
                    <a:pt x="7619" y="557530"/>
                  </a:moveTo>
                  <a:lnTo>
                    <a:pt x="0" y="557530"/>
                  </a:lnTo>
                  <a:lnTo>
                    <a:pt x="0" y="562610"/>
                  </a:lnTo>
                  <a:lnTo>
                    <a:pt x="7619" y="562610"/>
                  </a:lnTo>
                  <a:lnTo>
                    <a:pt x="7619" y="557530"/>
                  </a:lnTo>
                  <a:close/>
                </a:path>
                <a:path w="7620" h="689610">
                  <a:moveTo>
                    <a:pt x="7619" y="551180"/>
                  </a:moveTo>
                  <a:lnTo>
                    <a:pt x="0" y="551180"/>
                  </a:lnTo>
                  <a:lnTo>
                    <a:pt x="0" y="556260"/>
                  </a:lnTo>
                  <a:lnTo>
                    <a:pt x="7619" y="556260"/>
                  </a:lnTo>
                  <a:lnTo>
                    <a:pt x="7619" y="551180"/>
                  </a:lnTo>
                  <a:close/>
                </a:path>
                <a:path w="7620" h="689610">
                  <a:moveTo>
                    <a:pt x="7619" y="544830"/>
                  </a:moveTo>
                  <a:lnTo>
                    <a:pt x="0" y="544830"/>
                  </a:lnTo>
                  <a:lnTo>
                    <a:pt x="0" y="549910"/>
                  </a:lnTo>
                  <a:lnTo>
                    <a:pt x="7619" y="549910"/>
                  </a:lnTo>
                  <a:lnTo>
                    <a:pt x="7619" y="544830"/>
                  </a:lnTo>
                  <a:close/>
                </a:path>
                <a:path w="7620" h="689610">
                  <a:moveTo>
                    <a:pt x="7619" y="538480"/>
                  </a:moveTo>
                  <a:lnTo>
                    <a:pt x="0" y="538480"/>
                  </a:lnTo>
                  <a:lnTo>
                    <a:pt x="0" y="543560"/>
                  </a:lnTo>
                  <a:lnTo>
                    <a:pt x="7619" y="543560"/>
                  </a:lnTo>
                  <a:lnTo>
                    <a:pt x="7619" y="538480"/>
                  </a:lnTo>
                  <a:close/>
                </a:path>
                <a:path w="7620" h="689610">
                  <a:moveTo>
                    <a:pt x="7619" y="532130"/>
                  </a:moveTo>
                  <a:lnTo>
                    <a:pt x="0" y="532130"/>
                  </a:lnTo>
                  <a:lnTo>
                    <a:pt x="0" y="537210"/>
                  </a:lnTo>
                  <a:lnTo>
                    <a:pt x="7619" y="537210"/>
                  </a:lnTo>
                  <a:lnTo>
                    <a:pt x="7619" y="532130"/>
                  </a:lnTo>
                  <a:close/>
                </a:path>
                <a:path w="7620" h="689610">
                  <a:moveTo>
                    <a:pt x="7619" y="525780"/>
                  </a:moveTo>
                  <a:lnTo>
                    <a:pt x="0" y="525780"/>
                  </a:lnTo>
                  <a:lnTo>
                    <a:pt x="0" y="530860"/>
                  </a:lnTo>
                  <a:lnTo>
                    <a:pt x="7619" y="530860"/>
                  </a:lnTo>
                  <a:lnTo>
                    <a:pt x="7619" y="525780"/>
                  </a:lnTo>
                  <a:close/>
                </a:path>
                <a:path w="7620" h="689610">
                  <a:moveTo>
                    <a:pt x="7619" y="519430"/>
                  </a:moveTo>
                  <a:lnTo>
                    <a:pt x="0" y="519430"/>
                  </a:lnTo>
                  <a:lnTo>
                    <a:pt x="0" y="524510"/>
                  </a:lnTo>
                  <a:lnTo>
                    <a:pt x="7619" y="524510"/>
                  </a:lnTo>
                  <a:lnTo>
                    <a:pt x="7619" y="519430"/>
                  </a:lnTo>
                  <a:close/>
                </a:path>
                <a:path w="7620" h="689610">
                  <a:moveTo>
                    <a:pt x="7619" y="513080"/>
                  </a:moveTo>
                  <a:lnTo>
                    <a:pt x="0" y="513080"/>
                  </a:lnTo>
                  <a:lnTo>
                    <a:pt x="0" y="518160"/>
                  </a:lnTo>
                  <a:lnTo>
                    <a:pt x="7619" y="518160"/>
                  </a:lnTo>
                  <a:lnTo>
                    <a:pt x="7619" y="513080"/>
                  </a:lnTo>
                  <a:close/>
                </a:path>
                <a:path w="7620" h="689610">
                  <a:moveTo>
                    <a:pt x="7619" y="506730"/>
                  </a:moveTo>
                  <a:lnTo>
                    <a:pt x="0" y="506730"/>
                  </a:lnTo>
                  <a:lnTo>
                    <a:pt x="0" y="511810"/>
                  </a:lnTo>
                  <a:lnTo>
                    <a:pt x="7619" y="511810"/>
                  </a:lnTo>
                  <a:lnTo>
                    <a:pt x="7619" y="506730"/>
                  </a:lnTo>
                  <a:close/>
                </a:path>
                <a:path w="7620" h="689610">
                  <a:moveTo>
                    <a:pt x="7619" y="500380"/>
                  </a:moveTo>
                  <a:lnTo>
                    <a:pt x="0" y="500380"/>
                  </a:lnTo>
                  <a:lnTo>
                    <a:pt x="0" y="505460"/>
                  </a:lnTo>
                  <a:lnTo>
                    <a:pt x="7619" y="505460"/>
                  </a:lnTo>
                  <a:lnTo>
                    <a:pt x="7619" y="500380"/>
                  </a:lnTo>
                  <a:close/>
                </a:path>
                <a:path w="7620" h="689610">
                  <a:moveTo>
                    <a:pt x="7619" y="494030"/>
                  </a:moveTo>
                  <a:lnTo>
                    <a:pt x="0" y="494030"/>
                  </a:lnTo>
                  <a:lnTo>
                    <a:pt x="0" y="499110"/>
                  </a:lnTo>
                  <a:lnTo>
                    <a:pt x="7619" y="499110"/>
                  </a:lnTo>
                  <a:lnTo>
                    <a:pt x="7619" y="494030"/>
                  </a:lnTo>
                  <a:close/>
                </a:path>
                <a:path w="7620" h="689610">
                  <a:moveTo>
                    <a:pt x="7619" y="487680"/>
                  </a:moveTo>
                  <a:lnTo>
                    <a:pt x="0" y="487680"/>
                  </a:lnTo>
                  <a:lnTo>
                    <a:pt x="0" y="492760"/>
                  </a:lnTo>
                  <a:lnTo>
                    <a:pt x="7619" y="492760"/>
                  </a:lnTo>
                  <a:lnTo>
                    <a:pt x="7619" y="487680"/>
                  </a:lnTo>
                  <a:close/>
                </a:path>
                <a:path w="7620" h="689610">
                  <a:moveTo>
                    <a:pt x="7619" y="481330"/>
                  </a:moveTo>
                  <a:lnTo>
                    <a:pt x="0" y="481330"/>
                  </a:lnTo>
                  <a:lnTo>
                    <a:pt x="0" y="486410"/>
                  </a:lnTo>
                  <a:lnTo>
                    <a:pt x="7619" y="486410"/>
                  </a:lnTo>
                  <a:lnTo>
                    <a:pt x="7619" y="481330"/>
                  </a:lnTo>
                  <a:close/>
                </a:path>
                <a:path w="7620" h="689610">
                  <a:moveTo>
                    <a:pt x="7619" y="474980"/>
                  </a:moveTo>
                  <a:lnTo>
                    <a:pt x="0" y="474980"/>
                  </a:lnTo>
                  <a:lnTo>
                    <a:pt x="0" y="480060"/>
                  </a:lnTo>
                  <a:lnTo>
                    <a:pt x="7619" y="480060"/>
                  </a:lnTo>
                  <a:lnTo>
                    <a:pt x="7619" y="474980"/>
                  </a:lnTo>
                  <a:close/>
                </a:path>
                <a:path w="7620" h="689610">
                  <a:moveTo>
                    <a:pt x="7619" y="468630"/>
                  </a:moveTo>
                  <a:lnTo>
                    <a:pt x="0" y="468630"/>
                  </a:lnTo>
                  <a:lnTo>
                    <a:pt x="0" y="473710"/>
                  </a:lnTo>
                  <a:lnTo>
                    <a:pt x="7619" y="473710"/>
                  </a:lnTo>
                  <a:lnTo>
                    <a:pt x="7619" y="468630"/>
                  </a:lnTo>
                  <a:close/>
                </a:path>
                <a:path w="7620" h="689610">
                  <a:moveTo>
                    <a:pt x="7619" y="462280"/>
                  </a:moveTo>
                  <a:lnTo>
                    <a:pt x="0" y="462280"/>
                  </a:lnTo>
                  <a:lnTo>
                    <a:pt x="0" y="467360"/>
                  </a:lnTo>
                  <a:lnTo>
                    <a:pt x="7619" y="467360"/>
                  </a:lnTo>
                  <a:lnTo>
                    <a:pt x="7619" y="462280"/>
                  </a:lnTo>
                  <a:close/>
                </a:path>
                <a:path w="7620" h="689610">
                  <a:moveTo>
                    <a:pt x="7619" y="455930"/>
                  </a:moveTo>
                  <a:lnTo>
                    <a:pt x="0" y="455930"/>
                  </a:lnTo>
                  <a:lnTo>
                    <a:pt x="0" y="461010"/>
                  </a:lnTo>
                  <a:lnTo>
                    <a:pt x="7619" y="461010"/>
                  </a:lnTo>
                  <a:lnTo>
                    <a:pt x="7619" y="455930"/>
                  </a:lnTo>
                  <a:close/>
                </a:path>
                <a:path w="7620" h="689610">
                  <a:moveTo>
                    <a:pt x="7619" y="449580"/>
                  </a:moveTo>
                  <a:lnTo>
                    <a:pt x="0" y="449580"/>
                  </a:lnTo>
                  <a:lnTo>
                    <a:pt x="0" y="454660"/>
                  </a:lnTo>
                  <a:lnTo>
                    <a:pt x="7619" y="454660"/>
                  </a:lnTo>
                  <a:lnTo>
                    <a:pt x="7619" y="449580"/>
                  </a:lnTo>
                  <a:close/>
                </a:path>
                <a:path w="7620" h="689610">
                  <a:moveTo>
                    <a:pt x="7619" y="443230"/>
                  </a:moveTo>
                  <a:lnTo>
                    <a:pt x="0" y="443230"/>
                  </a:lnTo>
                  <a:lnTo>
                    <a:pt x="0" y="448310"/>
                  </a:lnTo>
                  <a:lnTo>
                    <a:pt x="7619" y="448310"/>
                  </a:lnTo>
                  <a:lnTo>
                    <a:pt x="7619" y="443230"/>
                  </a:lnTo>
                  <a:close/>
                </a:path>
                <a:path w="7620" h="689610">
                  <a:moveTo>
                    <a:pt x="7619" y="436880"/>
                  </a:moveTo>
                  <a:lnTo>
                    <a:pt x="0" y="436880"/>
                  </a:lnTo>
                  <a:lnTo>
                    <a:pt x="0" y="441960"/>
                  </a:lnTo>
                  <a:lnTo>
                    <a:pt x="7619" y="441960"/>
                  </a:lnTo>
                  <a:lnTo>
                    <a:pt x="7619" y="436880"/>
                  </a:lnTo>
                  <a:close/>
                </a:path>
                <a:path w="7620" h="689610">
                  <a:moveTo>
                    <a:pt x="7619" y="430530"/>
                  </a:moveTo>
                  <a:lnTo>
                    <a:pt x="0" y="430530"/>
                  </a:lnTo>
                  <a:lnTo>
                    <a:pt x="0" y="435610"/>
                  </a:lnTo>
                  <a:lnTo>
                    <a:pt x="7619" y="435610"/>
                  </a:lnTo>
                  <a:lnTo>
                    <a:pt x="7619" y="430530"/>
                  </a:lnTo>
                  <a:close/>
                </a:path>
                <a:path w="7620" h="689610">
                  <a:moveTo>
                    <a:pt x="7619" y="424180"/>
                  </a:moveTo>
                  <a:lnTo>
                    <a:pt x="0" y="424180"/>
                  </a:lnTo>
                  <a:lnTo>
                    <a:pt x="0" y="429260"/>
                  </a:lnTo>
                  <a:lnTo>
                    <a:pt x="7619" y="429260"/>
                  </a:lnTo>
                  <a:lnTo>
                    <a:pt x="7619" y="424180"/>
                  </a:lnTo>
                  <a:close/>
                </a:path>
                <a:path w="7620" h="689610">
                  <a:moveTo>
                    <a:pt x="7619" y="417830"/>
                  </a:moveTo>
                  <a:lnTo>
                    <a:pt x="0" y="417830"/>
                  </a:lnTo>
                  <a:lnTo>
                    <a:pt x="0" y="422910"/>
                  </a:lnTo>
                  <a:lnTo>
                    <a:pt x="7619" y="422910"/>
                  </a:lnTo>
                  <a:lnTo>
                    <a:pt x="7619" y="417830"/>
                  </a:lnTo>
                  <a:close/>
                </a:path>
                <a:path w="7620" h="689610">
                  <a:moveTo>
                    <a:pt x="7619" y="411480"/>
                  </a:moveTo>
                  <a:lnTo>
                    <a:pt x="0" y="411480"/>
                  </a:lnTo>
                  <a:lnTo>
                    <a:pt x="0" y="416560"/>
                  </a:lnTo>
                  <a:lnTo>
                    <a:pt x="7619" y="416560"/>
                  </a:lnTo>
                  <a:lnTo>
                    <a:pt x="7619" y="411480"/>
                  </a:lnTo>
                  <a:close/>
                </a:path>
                <a:path w="7620" h="689610">
                  <a:moveTo>
                    <a:pt x="7619" y="405130"/>
                  </a:moveTo>
                  <a:lnTo>
                    <a:pt x="0" y="405130"/>
                  </a:lnTo>
                  <a:lnTo>
                    <a:pt x="0" y="410210"/>
                  </a:lnTo>
                  <a:lnTo>
                    <a:pt x="7619" y="410210"/>
                  </a:lnTo>
                  <a:lnTo>
                    <a:pt x="7619" y="405130"/>
                  </a:lnTo>
                  <a:close/>
                </a:path>
                <a:path w="7620" h="689610">
                  <a:moveTo>
                    <a:pt x="7619" y="398780"/>
                  </a:moveTo>
                  <a:lnTo>
                    <a:pt x="0" y="398780"/>
                  </a:lnTo>
                  <a:lnTo>
                    <a:pt x="0" y="403860"/>
                  </a:lnTo>
                  <a:lnTo>
                    <a:pt x="7619" y="403860"/>
                  </a:lnTo>
                  <a:lnTo>
                    <a:pt x="7619" y="398780"/>
                  </a:lnTo>
                  <a:close/>
                </a:path>
                <a:path w="7620" h="689610">
                  <a:moveTo>
                    <a:pt x="7619" y="392430"/>
                  </a:moveTo>
                  <a:lnTo>
                    <a:pt x="0" y="392430"/>
                  </a:lnTo>
                  <a:lnTo>
                    <a:pt x="0" y="397510"/>
                  </a:lnTo>
                  <a:lnTo>
                    <a:pt x="7619" y="397510"/>
                  </a:lnTo>
                  <a:lnTo>
                    <a:pt x="7619" y="392430"/>
                  </a:lnTo>
                  <a:close/>
                </a:path>
                <a:path w="7620" h="689610">
                  <a:moveTo>
                    <a:pt x="7619" y="386080"/>
                  </a:moveTo>
                  <a:lnTo>
                    <a:pt x="0" y="386080"/>
                  </a:lnTo>
                  <a:lnTo>
                    <a:pt x="0" y="391160"/>
                  </a:lnTo>
                  <a:lnTo>
                    <a:pt x="7619" y="391160"/>
                  </a:lnTo>
                  <a:lnTo>
                    <a:pt x="7619" y="386080"/>
                  </a:lnTo>
                  <a:close/>
                </a:path>
                <a:path w="7620" h="689610">
                  <a:moveTo>
                    <a:pt x="7619" y="379730"/>
                  </a:moveTo>
                  <a:lnTo>
                    <a:pt x="0" y="379730"/>
                  </a:lnTo>
                  <a:lnTo>
                    <a:pt x="0" y="384810"/>
                  </a:lnTo>
                  <a:lnTo>
                    <a:pt x="7619" y="384810"/>
                  </a:lnTo>
                  <a:lnTo>
                    <a:pt x="7619" y="379730"/>
                  </a:lnTo>
                  <a:close/>
                </a:path>
                <a:path w="7620" h="689610">
                  <a:moveTo>
                    <a:pt x="7619" y="373380"/>
                  </a:moveTo>
                  <a:lnTo>
                    <a:pt x="0" y="373380"/>
                  </a:lnTo>
                  <a:lnTo>
                    <a:pt x="0" y="378460"/>
                  </a:lnTo>
                  <a:lnTo>
                    <a:pt x="7619" y="378460"/>
                  </a:lnTo>
                  <a:lnTo>
                    <a:pt x="7619" y="373380"/>
                  </a:lnTo>
                  <a:close/>
                </a:path>
                <a:path w="7620" h="689610">
                  <a:moveTo>
                    <a:pt x="7619" y="367030"/>
                  </a:moveTo>
                  <a:lnTo>
                    <a:pt x="0" y="367030"/>
                  </a:lnTo>
                  <a:lnTo>
                    <a:pt x="0" y="372110"/>
                  </a:lnTo>
                  <a:lnTo>
                    <a:pt x="7619" y="372110"/>
                  </a:lnTo>
                  <a:lnTo>
                    <a:pt x="7619" y="367030"/>
                  </a:lnTo>
                  <a:close/>
                </a:path>
                <a:path w="7620" h="689610">
                  <a:moveTo>
                    <a:pt x="7619" y="360680"/>
                  </a:moveTo>
                  <a:lnTo>
                    <a:pt x="0" y="360680"/>
                  </a:lnTo>
                  <a:lnTo>
                    <a:pt x="0" y="365760"/>
                  </a:lnTo>
                  <a:lnTo>
                    <a:pt x="7619" y="365760"/>
                  </a:lnTo>
                  <a:lnTo>
                    <a:pt x="7619" y="360680"/>
                  </a:lnTo>
                  <a:close/>
                </a:path>
                <a:path w="7620" h="689610">
                  <a:moveTo>
                    <a:pt x="7619" y="354330"/>
                  </a:moveTo>
                  <a:lnTo>
                    <a:pt x="0" y="354330"/>
                  </a:lnTo>
                  <a:lnTo>
                    <a:pt x="0" y="359410"/>
                  </a:lnTo>
                  <a:lnTo>
                    <a:pt x="7619" y="359410"/>
                  </a:lnTo>
                  <a:lnTo>
                    <a:pt x="7619" y="354330"/>
                  </a:lnTo>
                  <a:close/>
                </a:path>
                <a:path w="7620" h="689610">
                  <a:moveTo>
                    <a:pt x="7619" y="347980"/>
                  </a:moveTo>
                  <a:lnTo>
                    <a:pt x="0" y="347980"/>
                  </a:lnTo>
                  <a:lnTo>
                    <a:pt x="0" y="353060"/>
                  </a:lnTo>
                  <a:lnTo>
                    <a:pt x="7619" y="353060"/>
                  </a:lnTo>
                  <a:lnTo>
                    <a:pt x="7619" y="347980"/>
                  </a:lnTo>
                  <a:close/>
                </a:path>
                <a:path w="7620" h="689610">
                  <a:moveTo>
                    <a:pt x="7619" y="341630"/>
                  </a:moveTo>
                  <a:lnTo>
                    <a:pt x="0" y="341630"/>
                  </a:lnTo>
                  <a:lnTo>
                    <a:pt x="0" y="346710"/>
                  </a:lnTo>
                  <a:lnTo>
                    <a:pt x="7619" y="346710"/>
                  </a:lnTo>
                  <a:lnTo>
                    <a:pt x="7619" y="341630"/>
                  </a:lnTo>
                  <a:close/>
                </a:path>
                <a:path w="7620" h="689610">
                  <a:moveTo>
                    <a:pt x="7619" y="335280"/>
                  </a:moveTo>
                  <a:lnTo>
                    <a:pt x="0" y="335280"/>
                  </a:lnTo>
                  <a:lnTo>
                    <a:pt x="0" y="340360"/>
                  </a:lnTo>
                  <a:lnTo>
                    <a:pt x="7619" y="340360"/>
                  </a:lnTo>
                  <a:lnTo>
                    <a:pt x="7619" y="335280"/>
                  </a:lnTo>
                  <a:close/>
                </a:path>
                <a:path w="7620" h="689610">
                  <a:moveTo>
                    <a:pt x="7619" y="328930"/>
                  </a:moveTo>
                  <a:lnTo>
                    <a:pt x="0" y="328930"/>
                  </a:lnTo>
                  <a:lnTo>
                    <a:pt x="0" y="334010"/>
                  </a:lnTo>
                  <a:lnTo>
                    <a:pt x="7619" y="334010"/>
                  </a:lnTo>
                  <a:lnTo>
                    <a:pt x="7619" y="328930"/>
                  </a:lnTo>
                  <a:close/>
                </a:path>
                <a:path w="7620" h="689610">
                  <a:moveTo>
                    <a:pt x="7619" y="322580"/>
                  </a:moveTo>
                  <a:lnTo>
                    <a:pt x="0" y="322580"/>
                  </a:lnTo>
                  <a:lnTo>
                    <a:pt x="0" y="327660"/>
                  </a:lnTo>
                  <a:lnTo>
                    <a:pt x="7619" y="327660"/>
                  </a:lnTo>
                  <a:lnTo>
                    <a:pt x="7619" y="322580"/>
                  </a:lnTo>
                  <a:close/>
                </a:path>
                <a:path w="7620" h="689610">
                  <a:moveTo>
                    <a:pt x="7619" y="316230"/>
                  </a:moveTo>
                  <a:lnTo>
                    <a:pt x="0" y="316230"/>
                  </a:lnTo>
                  <a:lnTo>
                    <a:pt x="0" y="321310"/>
                  </a:lnTo>
                  <a:lnTo>
                    <a:pt x="7619" y="321310"/>
                  </a:lnTo>
                  <a:lnTo>
                    <a:pt x="7619" y="316230"/>
                  </a:lnTo>
                  <a:close/>
                </a:path>
                <a:path w="7620" h="689610">
                  <a:moveTo>
                    <a:pt x="7619" y="309880"/>
                  </a:moveTo>
                  <a:lnTo>
                    <a:pt x="0" y="309880"/>
                  </a:lnTo>
                  <a:lnTo>
                    <a:pt x="0" y="314960"/>
                  </a:lnTo>
                  <a:lnTo>
                    <a:pt x="7619" y="314960"/>
                  </a:lnTo>
                  <a:lnTo>
                    <a:pt x="7619" y="309880"/>
                  </a:lnTo>
                  <a:close/>
                </a:path>
                <a:path w="7620" h="689610">
                  <a:moveTo>
                    <a:pt x="7619" y="303530"/>
                  </a:moveTo>
                  <a:lnTo>
                    <a:pt x="0" y="303530"/>
                  </a:lnTo>
                  <a:lnTo>
                    <a:pt x="0" y="308610"/>
                  </a:lnTo>
                  <a:lnTo>
                    <a:pt x="7619" y="308610"/>
                  </a:lnTo>
                  <a:lnTo>
                    <a:pt x="7619" y="303530"/>
                  </a:lnTo>
                  <a:close/>
                </a:path>
                <a:path w="7620" h="689610">
                  <a:moveTo>
                    <a:pt x="6349" y="264160"/>
                  </a:moveTo>
                  <a:lnTo>
                    <a:pt x="0" y="264160"/>
                  </a:lnTo>
                  <a:lnTo>
                    <a:pt x="0" y="302260"/>
                  </a:lnTo>
                  <a:lnTo>
                    <a:pt x="7619" y="302260"/>
                  </a:lnTo>
                  <a:lnTo>
                    <a:pt x="7619" y="265430"/>
                  </a:lnTo>
                  <a:lnTo>
                    <a:pt x="6349" y="265430"/>
                  </a:lnTo>
                  <a:lnTo>
                    <a:pt x="6349" y="264160"/>
                  </a:lnTo>
                  <a:close/>
                </a:path>
              </a:pathLst>
            </a:custGeom>
            <a:solidFill>
              <a:srgbClr val="6E00F0"/>
            </a:solidFill>
          </p:spPr>
          <p:txBody>
            <a:bodyPr bIns="0" lIns="0" rIns="0" rtlCol="0" tIns="0" wrap="square"/>
            <a:p/>
          </p:txBody>
        </p:sp>
        <p:sp>
          <p:nvSpPr>
            <p:cNvPr id="1051155" name="object 2472"/>
            <p:cNvSpPr/>
            <p:nvPr/>
          </p:nvSpPr>
          <p:spPr>
            <a:xfrm>
              <a:off x="7425689" y="5807710"/>
              <a:ext cx="6350" cy="693420"/>
            </a:xfrm>
            <a:custGeom>
              <a:avLst/>
              <a:ahLst/>
              <a:rect l="l" t="t" r="r" b="b"/>
              <a:pathLst>
                <a:path w="6350" h="693420">
                  <a:moveTo>
                    <a:pt x="3810" y="0"/>
                  </a:moveTo>
                  <a:lnTo>
                    <a:pt x="0" y="0"/>
                  </a:lnTo>
                  <a:lnTo>
                    <a:pt x="0" y="3809"/>
                  </a:lnTo>
                  <a:lnTo>
                    <a:pt x="6350" y="3809"/>
                  </a:lnTo>
                  <a:lnTo>
                    <a:pt x="6350" y="1269"/>
                  </a:lnTo>
                  <a:lnTo>
                    <a:pt x="3810" y="1269"/>
                  </a:lnTo>
                  <a:lnTo>
                    <a:pt x="3810" y="0"/>
                  </a:lnTo>
                  <a:close/>
                </a:path>
                <a:path w="6350" h="693420">
                  <a:moveTo>
                    <a:pt x="6350" y="3809"/>
                  </a:moveTo>
                  <a:lnTo>
                    <a:pt x="0" y="3809"/>
                  </a:lnTo>
                  <a:lnTo>
                    <a:pt x="0" y="12699"/>
                  </a:lnTo>
                  <a:lnTo>
                    <a:pt x="6350" y="12699"/>
                  </a:lnTo>
                  <a:lnTo>
                    <a:pt x="6350" y="3809"/>
                  </a:lnTo>
                  <a:close/>
                </a:path>
                <a:path w="6350" h="693420">
                  <a:moveTo>
                    <a:pt x="6350" y="12700"/>
                  </a:moveTo>
                  <a:lnTo>
                    <a:pt x="0" y="12700"/>
                  </a:lnTo>
                  <a:lnTo>
                    <a:pt x="0" y="16509"/>
                  </a:lnTo>
                  <a:lnTo>
                    <a:pt x="6350" y="16509"/>
                  </a:lnTo>
                  <a:lnTo>
                    <a:pt x="6350" y="12700"/>
                  </a:lnTo>
                  <a:close/>
                </a:path>
                <a:path w="6350" h="693420">
                  <a:moveTo>
                    <a:pt x="6350" y="16509"/>
                  </a:moveTo>
                  <a:lnTo>
                    <a:pt x="0" y="16509"/>
                  </a:lnTo>
                  <a:lnTo>
                    <a:pt x="0" y="25399"/>
                  </a:lnTo>
                  <a:lnTo>
                    <a:pt x="6350" y="25399"/>
                  </a:lnTo>
                  <a:lnTo>
                    <a:pt x="6350" y="16509"/>
                  </a:lnTo>
                  <a:close/>
                </a:path>
                <a:path w="6350" h="693420">
                  <a:moveTo>
                    <a:pt x="6350" y="25400"/>
                  </a:moveTo>
                  <a:lnTo>
                    <a:pt x="0" y="25400"/>
                  </a:lnTo>
                  <a:lnTo>
                    <a:pt x="0" y="29209"/>
                  </a:lnTo>
                  <a:lnTo>
                    <a:pt x="6350" y="29209"/>
                  </a:lnTo>
                  <a:lnTo>
                    <a:pt x="6350" y="25400"/>
                  </a:lnTo>
                  <a:close/>
                </a:path>
                <a:path w="6350" h="693420">
                  <a:moveTo>
                    <a:pt x="6350" y="29209"/>
                  </a:moveTo>
                  <a:lnTo>
                    <a:pt x="0" y="29209"/>
                  </a:lnTo>
                  <a:lnTo>
                    <a:pt x="0" y="31749"/>
                  </a:lnTo>
                  <a:lnTo>
                    <a:pt x="6350" y="31749"/>
                  </a:lnTo>
                  <a:lnTo>
                    <a:pt x="6350" y="29209"/>
                  </a:lnTo>
                  <a:close/>
                </a:path>
                <a:path w="6350" h="693420">
                  <a:moveTo>
                    <a:pt x="6350" y="31750"/>
                  </a:moveTo>
                  <a:lnTo>
                    <a:pt x="0" y="31750"/>
                  </a:lnTo>
                  <a:lnTo>
                    <a:pt x="0" y="35559"/>
                  </a:lnTo>
                  <a:lnTo>
                    <a:pt x="6350" y="35559"/>
                  </a:lnTo>
                  <a:lnTo>
                    <a:pt x="6350" y="31750"/>
                  </a:lnTo>
                  <a:close/>
                </a:path>
                <a:path w="6350" h="693420">
                  <a:moveTo>
                    <a:pt x="6350" y="35559"/>
                  </a:moveTo>
                  <a:lnTo>
                    <a:pt x="0" y="35559"/>
                  </a:lnTo>
                  <a:lnTo>
                    <a:pt x="0" y="38099"/>
                  </a:lnTo>
                  <a:lnTo>
                    <a:pt x="6350" y="38099"/>
                  </a:lnTo>
                  <a:lnTo>
                    <a:pt x="6350" y="35559"/>
                  </a:lnTo>
                  <a:close/>
                </a:path>
                <a:path w="6350" h="693420">
                  <a:moveTo>
                    <a:pt x="6350" y="38100"/>
                  </a:moveTo>
                  <a:lnTo>
                    <a:pt x="0" y="38100"/>
                  </a:lnTo>
                  <a:lnTo>
                    <a:pt x="0" y="44449"/>
                  </a:lnTo>
                  <a:lnTo>
                    <a:pt x="6350" y="44449"/>
                  </a:lnTo>
                  <a:lnTo>
                    <a:pt x="6350" y="38100"/>
                  </a:lnTo>
                  <a:close/>
                </a:path>
                <a:path w="6350" h="693420">
                  <a:moveTo>
                    <a:pt x="6350" y="44450"/>
                  </a:moveTo>
                  <a:lnTo>
                    <a:pt x="0" y="44450"/>
                  </a:lnTo>
                  <a:lnTo>
                    <a:pt x="0" y="54609"/>
                  </a:lnTo>
                  <a:lnTo>
                    <a:pt x="6350" y="54609"/>
                  </a:lnTo>
                  <a:lnTo>
                    <a:pt x="6350" y="44450"/>
                  </a:lnTo>
                  <a:close/>
                </a:path>
                <a:path w="6350" h="693420">
                  <a:moveTo>
                    <a:pt x="6350" y="54609"/>
                  </a:moveTo>
                  <a:lnTo>
                    <a:pt x="0" y="54609"/>
                  </a:lnTo>
                  <a:lnTo>
                    <a:pt x="0" y="57149"/>
                  </a:lnTo>
                  <a:lnTo>
                    <a:pt x="6350" y="57149"/>
                  </a:lnTo>
                  <a:lnTo>
                    <a:pt x="6350" y="54609"/>
                  </a:lnTo>
                  <a:close/>
                </a:path>
                <a:path w="6350" h="693420">
                  <a:moveTo>
                    <a:pt x="6350" y="57150"/>
                  </a:moveTo>
                  <a:lnTo>
                    <a:pt x="0" y="57150"/>
                  </a:lnTo>
                  <a:lnTo>
                    <a:pt x="0" y="60959"/>
                  </a:lnTo>
                  <a:lnTo>
                    <a:pt x="6350" y="60959"/>
                  </a:lnTo>
                  <a:lnTo>
                    <a:pt x="6350" y="57150"/>
                  </a:lnTo>
                  <a:close/>
                </a:path>
                <a:path w="6350" h="693420">
                  <a:moveTo>
                    <a:pt x="6350" y="60959"/>
                  </a:moveTo>
                  <a:lnTo>
                    <a:pt x="0" y="60959"/>
                  </a:lnTo>
                  <a:lnTo>
                    <a:pt x="0" y="63499"/>
                  </a:lnTo>
                  <a:lnTo>
                    <a:pt x="6350" y="63499"/>
                  </a:lnTo>
                  <a:lnTo>
                    <a:pt x="6350" y="60959"/>
                  </a:lnTo>
                  <a:close/>
                </a:path>
                <a:path w="6350" h="693420">
                  <a:moveTo>
                    <a:pt x="6350" y="63500"/>
                  </a:moveTo>
                  <a:lnTo>
                    <a:pt x="0" y="63500"/>
                  </a:lnTo>
                  <a:lnTo>
                    <a:pt x="0" y="67309"/>
                  </a:lnTo>
                  <a:lnTo>
                    <a:pt x="6350" y="67309"/>
                  </a:lnTo>
                  <a:lnTo>
                    <a:pt x="6350" y="63500"/>
                  </a:lnTo>
                  <a:close/>
                </a:path>
                <a:path w="6350" h="693420">
                  <a:moveTo>
                    <a:pt x="6350" y="67309"/>
                  </a:moveTo>
                  <a:lnTo>
                    <a:pt x="0" y="67309"/>
                  </a:lnTo>
                  <a:lnTo>
                    <a:pt x="0" y="69849"/>
                  </a:lnTo>
                  <a:lnTo>
                    <a:pt x="6350" y="69849"/>
                  </a:lnTo>
                  <a:lnTo>
                    <a:pt x="6350" y="67309"/>
                  </a:lnTo>
                  <a:close/>
                </a:path>
                <a:path w="6350" h="693420">
                  <a:moveTo>
                    <a:pt x="6350" y="69850"/>
                  </a:moveTo>
                  <a:lnTo>
                    <a:pt x="0" y="69850"/>
                  </a:lnTo>
                  <a:lnTo>
                    <a:pt x="0" y="73659"/>
                  </a:lnTo>
                  <a:lnTo>
                    <a:pt x="6350" y="73659"/>
                  </a:lnTo>
                  <a:lnTo>
                    <a:pt x="6350" y="69850"/>
                  </a:lnTo>
                  <a:close/>
                </a:path>
                <a:path w="6350" h="693420">
                  <a:moveTo>
                    <a:pt x="6350" y="73659"/>
                  </a:moveTo>
                  <a:lnTo>
                    <a:pt x="0" y="73659"/>
                  </a:lnTo>
                  <a:lnTo>
                    <a:pt x="0" y="76199"/>
                  </a:lnTo>
                  <a:lnTo>
                    <a:pt x="6350" y="76199"/>
                  </a:lnTo>
                  <a:lnTo>
                    <a:pt x="6350" y="73659"/>
                  </a:lnTo>
                  <a:close/>
                </a:path>
                <a:path w="6350" h="693420">
                  <a:moveTo>
                    <a:pt x="6350" y="76200"/>
                  </a:moveTo>
                  <a:lnTo>
                    <a:pt x="0" y="76200"/>
                  </a:lnTo>
                  <a:lnTo>
                    <a:pt x="0" y="80009"/>
                  </a:lnTo>
                  <a:lnTo>
                    <a:pt x="6350" y="80009"/>
                  </a:lnTo>
                  <a:lnTo>
                    <a:pt x="6350" y="76200"/>
                  </a:lnTo>
                  <a:close/>
                </a:path>
                <a:path w="6350" h="693420">
                  <a:moveTo>
                    <a:pt x="6350" y="80009"/>
                  </a:moveTo>
                  <a:lnTo>
                    <a:pt x="0" y="80009"/>
                  </a:lnTo>
                  <a:lnTo>
                    <a:pt x="0" y="86359"/>
                  </a:lnTo>
                  <a:lnTo>
                    <a:pt x="6350" y="86359"/>
                  </a:lnTo>
                  <a:lnTo>
                    <a:pt x="6350" y="80009"/>
                  </a:lnTo>
                  <a:close/>
                </a:path>
                <a:path w="6350" h="693420">
                  <a:moveTo>
                    <a:pt x="6350" y="86359"/>
                  </a:moveTo>
                  <a:lnTo>
                    <a:pt x="0" y="86359"/>
                  </a:lnTo>
                  <a:lnTo>
                    <a:pt x="0" y="88899"/>
                  </a:lnTo>
                  <a:lnTo>
                    <a:pt x="6350" y="88899"/>
                  </a:lnTo>
                  <a:lnTo>
                    <a:pt x="6350" y="86359"/>
                  </a:lnTo>
                  <a:close/>
                </a:path>
                <a:path w="6350" h="693420">
                  <a:moveTo>
                    <a:pt x="6350" y="88900"/>
                  </a:moveTo>
                  <a:lnTo>
                    <a:pt x="0" y="88900"/>
                  </a:lnTo>
                  <a:lnTo>
                    <a:pt x="0" y="101599"/>
                  </a:lnTo>
                  <a:lnTo>
                    <a:pt x="6350" y="101599"/>
                  </a:lnTo>
                  <a:lnTo>
                    <a:pt x="6350" y="88900"/>
                  </a:lnTo>
                  <a:close/>
                </a:path>
                <a:path w="6350" h="693420">
                  <a:moveTo>
                    <a:pt x="6350" y="101600"/>
                  </a:moveTo>
                  <a:lnTo>
                    <a:pt x="0" y="101600"/>
                  </a:lnTo>
                  <a:lnTo>
                    <a:pt x="0" y="107949"/>
                  </a:lnTo>
                  <a:lnTo>
                    <a:pt x="6350" y="107949"/>
                  </a:lnTo>
                  <a:lnTo>
                    <a:pt x="6350" y="101600"/>
                  </a:lnTo>
                  <a:close/>
                </a:path>
                <a:path w="6350" h="693420">
                  <a:moveTo>
                    <a:pt x="6350" y="107950"/>
                  </a:moveTo>
                  <a:lnTo>
                    <a:pt x="0" y="107950"/>
                  </a:lnTo>
                  <a:lnTo>
                    <a:pt x="0" y="111759"/>
                  </a:lnTo>
                  <a:lnTo>
                    <a:pt x="6350" y="111759"/>
                  </a:lnTo>
                  <a:lnTo>
                    <a:pt x="6350" y="107950"/>
                  </a:lnTo>
                  <a:close/>
                </a:path>
                <a:path w="6350" h="693420">
                  <a:moveTo>
                    <a:pt x="6350" y="111759"/>
                  </a:moveTo>
                  <a:lnTo>
                    <a:pt x="0" y="111759"/>
                  </a:lnTo>
                  <a:lnTo>
                    <a:pt x="0" y="114299"/>
                  </a:lnTo>
                  <a:lnTo>
                    <a:pt x="6350" y="114299"/>
                  </a:lnTo>
                  <a:lnTo>
                    <a:pt x="6350" y="111759"/>
                  </a:lnTo>
                  <a:close/>
                </a:path>
                <a:path w="6350" h="693420">
                  <a:moveTo>
                    <a:pt x="6350" y="114300"/>
                  </a:moveTo>
                  <a:lnTo>
                    <a:pt x="0" y="114300"/>
                  </a:lnTo>
                  <a:lnTo>
                    <a:pt x="0" y="118109"/>
                  </a:lnTo>
                  <a:lnTo>
                    <a:pt x="6350" y="118109"/>
                  </a:lnTo>
                  <a:lnTo>
                    <a:pt x="6350" y="114300"/>
                  </a:lnTo>
                  <a:close/>
                </a:path>
                <a:path w="6350" h="693420">
                  <a:moveTo>
                    <a:pt x="6350" y="118109"/>
                  </a:moveTo>
                  <a:lnTo>
                    <a:pt x="0" y="118109"/>
                  </a:lnTo>
                  <a:lnTo>
                    <a:pt x="0" y="120649"/>
                  </a:lnTo>
                  <a:lnTo>
                    <a:pt x="6350" y="120649"/>
                  </a:lnTo>
                  <a:lnTo>
                    <a:pt x="6350" y="118109"/>
                  </a:lnTo>
                  <a:close/>
                </a:path>
                <a:path w="6350" h="693420">
                  <a:moveTo>
                    <a:pt x="6350" y="120650"/>
                  </a:moveTo>
                  <a:lnTo>
                    <a:pt x="0" y="120650"/>
                  </a:lnTo>
                  <a:lnTo>
                    <a:pt x="0" y="124459"/>
                  </a:lnTo>
                  <a:lnTo>
                    <a:pt x="6350" y="124459"/>
                  </a:lnTo>
                  <a:lnTo>
                    <a:pt x="6350" y="120650"/>
                  </a:lnTo>
                  <a:close/>
                </a:path>
                <a:path w="6350" h="693420">
                  <a:moveTo>
                    <a:pt x="6350" y="124459"/>
                  </a:moveTo>
                  <a:lnTo>
                    <a:pt x="0" y="124459"/>
                  </a:lnTo>
                  <a:lnTo>
                    <a:pt x="0" y="130809"/>
                  </a:lnTo>
                  <a:lnTo>
                    <a:pt x="6350" y="130809"/>
                  </a:lnTo>
                  <a:lnTo>
                    <a:pt x="6350" y="124459"/>
                  </a:lnTo>
                  <a:close/>
                </a:path>
                <a:path w="6350" h="693420">
                  <a:moveTo>
                    <a:pt x="6350" y="130809"/>
                  </a:moveTo>
                  <a:lnTo>
                    <a:pt x="0" y="130809"/>
                  </a:lnTo>
                  <a:lnTo>
                    <a:pt x="0" y="133349"/>
                  </a:lnTo>
                  <a:lnTo>
                    <a:pt x="6350" y="133349"/>
                  </a:lnTo>
                  <a:lnTo>
                    <a:pt x="6350" y="130809"/>
                  </a:lnTo>
                  <a:close/>
                </a:path>
                <a:path w="6350" h="693420">
                  <a:moveTo>
                    <a:pt x="6350" y="133350"/>
                  </a:moveTo>
                  <a:lnTo>
                    <a:pt x="0" y="133350"/>
                  </a:lnTo>
                  <a:lnTo>
                    <a:pt x="0" y="137159"/>
                  </a:lnTo>
                  <a:lnTo>
                    <a:pt x="6350" y="137159"/>
                  </a:lnTo>
                  <a:lnTo>
                    <a:pt x="6350" y="133350"/>
                  </a:lnTo>
                  <a:close/>
                </a:path>
                <a:path w="6350" h="693420">
                  <a:moveTo>
                    <a:pt x="6350" y="137159"/>
                  </a:moveTo>
                  <a:lnTo>
                    <a:pt x="0" y="137159"/>
                  </a:lnTo>
                  <a:lnTo>
                    <a:pt x="0" y="139699"/>
                  </a:lnTo>
                  <a:lnTo>
                    <a:pt x="6350" y="139699"/>
                  </a:lnTo>
                  <a:lnTo>
                    <a:pt x="6350" y="137159"/>
                  </a:lnTo>
                  <a:close/>
                </a:path>
                <a:path w="6350" h="693420">
                  <a:moveTo>
                    <a:pt x="6350" y="139700"/>
                  </a:moveTo>
                  <a:lnTo>
                    <a:pt x="0" y="139700"/>
                  </a:lnTo>
                  <a:lnTo>
                    <a:pt x="0" y="143509"/>
                  </a:lnTo>
                  <a:lnTo>
                    <a:pt x="6350" y="143509"/>
                  </a:lnTo>
                  <a:lnTo>
                    <a:pt x="6350" y="139700"/>
                  </a:lnTo>
                  <a:close/>
                </a:path>
                <a:path w="6350" h="693420">
                  <a:moveTo>
                    <a:pt x="6350" y="143509"/>
                  </a:moveTo>
                  <a:lnTo>
                    <a:pt x="0" y="143509"/>
                  </a:lnTo>
                  <a:lnTo>
                    <a:pt x="0" y="146049"/>
                  </a:lnTo>
                  <a:lnTo>
                    <a:pt x="6350" y="146049"/>
                  </a:lnTo>
                  <a:lnTo>
                    <a:pt x="6350" y="143509"/>
                  </a:lnTo>
                  <a:close/>
                </a:path>
                <a:path w="6350" h="693420">
                  <a:moveTo>
                    <a:pt x="6350" y="146050"/>
                  </a:moveTo>
                  <a:lnTo>
                    <a:pt x="0" y="146050"/>
                  </a:lnTo>
                  <a:lnTo>
                    <a:pt x="0" y="149859"/>
                  </a:lnTo>
                  <a:lnTo>
                    <a:pt x="6350" y="149859"/>
                  </a:lnTo>
                  <a:lnTo>
                    <a:pt x="6350" y="146050"/>
                  </a:lnTo>
                  <a:close/>
                </a:path>
                <a:path w="6350" h="693420">
                  <a:moveTo>
                    <a:pt x="6350" y="149859"/>
                  </a:moveTo>
                  <a:lnTo>
                    <a:pt x="0" y="149859"/>
                  </a:lnTo>
                  <a:lnTo>
                    <a:pt x="0" y="152399"/>
                  </a:lnTo>
                  <a:lnTo>
                    <a:pt x="6350" y="152399"/>
                  </a:lnTo>
                  <a:lnTo>
                    <a:pt x="6350" y="149859"/>
                  </a:lnTo>
                  <a:close/>
                </a:path>
                <a:path w="6350" h="693420">
                  <a:moveTo>
                    <a:pt x="6350" y="152400"/>
                  </a:moveTo>
                  <a:lnTo>
                    <a:pt x="0" y="152400"/>
                  </a:lnTo>
                  <a:lnTo>
                    <a:pt x="0" y="165099"/>
                  </a:lnTo>
                  <a:lnTo>
                    <a:pt x="6350" y="165099"/>
                  </a:lnTo>
                  <a:lnTo>
                    <a:pt x="6350" y="152400"/>
                  </a:lnTo>
                  <a:close/>
                </a:path>
                <a:path w="6350" h="693420">
                  <a:moveTo>
                    <a:pt x="6350" y="165100"/>
                  </a:moveTo>
                  <a:lnTo>
                    <a:pt x="0" y="165100"/>
                  </a:lnTo>
                  <a:lnTo>
                    <a:pt x="0" y="175259"/>
                  </a:lnTo>
                  <a:lnTo>
                    <a:pt x="6350" y="175259"/>
                  </a:lnTo>
                  <a:lnTo>
                    <a:pt x="6350" y="165100"/>
                  </a:lnTo>
                  <a:close/>
                </a:path>
                <a:path w="6350" h="693420">
                  <a:moveTo>
                    <a:pt x="6350" y="175259"/>
                  </a:moveTo>
                  <a:lnTo>
                    <a:pt x="0" y="175259"/>
                  </a:lnTo>
                  <a:lnTo>
                    <a:pt x="0" y="177799"/>
                  </a:lnTo>
                  <a:lnTo>
                    <a:pt x="6350" y="177799"/>
                  </a:lnTo>
                  <a:lnTo>
                    <a:pt x="6350" y="175259"/>
                  </a:lnTo>
                  <a:close/>
                </a:path>
                <a:path w="6350" h="693420">
                  <a:moveTo>
                    <a:pt x="6350" y="177800"/>
                  </a:moveTo>
                  <a:lnTo>
                    <a:pt x="0" y="177800"/>
                  </a:lnTo>
                  <a:lnTo>
                    <a:pt x="0" y="181609"/>
                  </a:lnTo>
                  <a:lnTo>
                    <a:pt x="6350" y="181609"/>
                  </a:lnTo>
                  <a:lnTo>
                    <a:pt x="6350" y="177800"/>
                  </a:lnTo>
                  <a:close/>
                </a:path>
                <a:path w="6350" h="693420">
                  <a:moveTo>
                    <a:pt x="6350" y="181609"/>
                  </a:moveTo>
                  <a:lnTo>
                    <a:pt x="0" y="181609"/>
                  </a:lnTo>
                  <a:lnTo>
                    <a:pt x="0" y="184149"/>
                  </a:lnTo>
                  <a:lnTo>
                    <a:pt x="6350" y="184149"/>
                  </a:lnTo>
                  <a:lnTo>
                    <a:pt x="6350" y="181609"/>
                  </a:lnTo>
                  <a:close/>
                </a:path>
                <a:path w="6350" h="693420">
                  <a:moveTo>
                    <a:pt x="6350" y="184150"/>
                  </a:moveTo>
                  <a:lnTo>
                    <a:pt x="0" y="184150"/>
                  </a:lnTo>
                  <a:lnTo>
                    <a:pt x="0" y="187959"/>
                  </a:lnTo>
                  <a:lnTo>
                    <a:pt x="6350" y="187959"/>
                  </a:lnTo>
                  <a:lnTo>
                    <a:pt x="6350" y="184150"/>
                  </a:lnTo>
                  <a:close/>
                </a:path>
                <a:path w="6350" h="693420">
                  <a:moveTo>
                    <a:pt x="5080" y="690879"/>
                  </a:moveTo>
                  <a:lnTo>
                    <a:pt x="0" y="690879"/>
                  </a:lnTo>
                  <a:lnTo>
                    <a:pt x="0" y="693419"/>
                  </a:lnTo>
                  <a:lnTo>
                    <a:pt x="5080" y="693419"/>
                  </a:lnTo>
                  <a:lnTo>
                    <a:pt x="5080" y="690879"/>
                  </a:lnTo>
                  <a:close/>
                </a:path>
                <a:path w="6350" h="693420">
                  <a:moveTo>
                    <a:pt x="6350" y="687069"/>
                  </a:moveTo>
                  <a:lnTo>
                    <a:pt x="0" y="687069"/>
                  </a:lnTo>
                  <a:lnTo>
                    <a:pt x="0" y="689609"/>
                  </a:lnTo>
                  <a:lnTo>
                    <a:pt x="6350" y="689609"/>
                  </a:lnTo>
                  <a:lnTo>
                    <a:pt x="6350" y="687069"/>
                  </a:lnTo>
                  <a:close/>
                </a:path>
                <a:path w="6350" h="693420">
                  <a:moveTo>
                    <a:pt x="6350" y="684529"/>
                  </a:moveTo>
                  <a:lnTo>
                    <a:pt x="0" y="684529"/>
                  </a:lnTo>
                  <a:lnTo>
                    <a:pt x="0" y="685799"/>
                  </a:lnTo>
                  <a:lnTo>
                    <a:pt x="6350" y="685799"/>
                  </a:lnTo>
                  <a:lnTo>
                    <a:pt x="6350" y="684529"/>
                  </a:lnTo>
                  <a:close/>
                </a:path>
                <a:path w="6350" h="693420">
                  <a:moveTo>
                    <a:pt x="6350" y="680719"/>
                  </a:moveTo>
                  <a:lnTo>
                    <a:pt x="0" y="680719"/>
                  </a:lnTo>
                  <a:lnTo>
                    <a:pt x="0" y="683259"/>
                  </a:lnTo>
                  <a:lnTo>
                    <a:pt x="6350" y="683259"/>
                  </a:lnTo>
                  <a:lnTo>
                    <a:pt x="6350" y="680719"/>
                  </a:lnTo>
                  <a:close/>
                </a:path>
                <a:path w="6350" h="693420">
                  <a:moveTo>
                    <a:pt x="6350" y="678179"/>
                  </a:moveTo>
                  <a:lnTo>
                    <a:pt x="0" y="678179"/>
                  </a:lnTo>
                  <a:lnTo>
                    <a:pt x="0" y="679449"/>
                  </a:lnTo>
                  <a:lnTo>
                    <a:pt x="6350" y="679449"/>
                  </a:lnTo>
                  <a:lnTo>
                    <a:pt x="6350" y="678179"/>
                  </a:lnTo>
                  <a:close/>
                </a:path>
                <a:path w="6350" h="693420">
                  <a:moveTo>
                    <a:pt x="6350" y="674369"/>
                  </a:moveTo>
                  <a:lnTo>
                    <a:pt x="0" y="674369"/>
                  </a:lnTo>
                  <a:lnTo>
                    <a:pt x="0" y="676909"/>
                  </a:lnTo>
                  <a:lnTo>
                    <a:pt x="6350" y="676909"/>
                  </a:lnTo>
                  <a:lnTo>
                    <a:pt x="6350" y="674369"/>
                  </a:lnTo>
                  <a:close/>
                </a:path>
                <a:path w="6350" h="693420">
                  <a:moveTo>
                    <a:pt x="6350" y="671829"/>
                  </a:moveTo>
                  <a:lnTo>
                    <a:pt x="0" y="671829"/>
                  </a:lnTo>
                  <a:lnTo>
                    <a:pt x="0" y="673099"/>
                  </a:lnTo>
                  <a:lnTo>
                    <a:pt x="6350" y="673099"/>
                  </a:lnTo>
                  <a:lnTo>
                    <a:pt x="6350" y="671829"/>
                  </a:lnTo>
                  <a:close/>
                </a:path>
                <a:path w="6350" h="693420">
                  <a:moveTo>
                    <a:pt x="6350" y="668019"/>
                  </a:moveTo>
                  <a:lnTo>
                    <a:pt x="0" y="668019"/>
                  </a:lnTo>
                  <a:lnTo>
                    <a:pt x="0" y="670559"/>
                  </a:lnTo>
                  <a:lnTo>
                    <a:pt x="6350" y="670559"/>
                  </a:lnTo>
                  <a:lnTo>
                    <a:pt x="6350" y="668019"/>
                  </a:lnTo>
                  <a:close/>
                </a:path>
                <a:path w="6350" h="693420">
                  <a:moveTo>
                    <a:pt x="6350" y="665479"/>
                  </a:moveTo>
                  <a:lnTo>
                    <a:pt x="0" y="665479"/>
                  </a:lnTo>
                  <a:lnTo>
                    <a:pt x="0" y="666749"/>
                  </a:lnTo>
                  <a:lnTo>
                    <a:pt x="6350" y="666749"/>
                  </a:lnTo>
                  <a:lnTo>
                    <a:pt x="6350" y="665479"/>
                  </a:lnTo>
                  <a:close/>
                </a:path>
                <a:path w="6350" h="693420">
                  <a:moveTo>
                    <a:pt x="6350" y="661669"/>
                  </a:moveTo>
                  <a:lnTo>
                    <a:pt x="0" y="661669"/>
                  </a:lnTo>
                  <a:lnTo>
                    <a:pt x="0" y="664209"/>
                  </a:lnTo>
                  <a:lnTo>
                    <a:pt x="6350" y="664209"/>
                  </a:lnTo>
                  <a:lnTo>
                    <a:pt x="6350" y="661669"/>
                  </a:lnTo>
                  <a:close/>
                </a:path>
                <a:path w="6350" h="693420">
                  <a:moveTo>
                    <a:pt x="6350" y="659129"/>
                  </a:moveTo>
                  <a:lnTo>
                    <a:pt x="0" y="659129"/>
                  </a:lnTo>
                  <a:lnTo>
                    <a:pt x="0" y="660399"/>
                  </a:lnTo>
                  <a:lnTo>
                    <a:pt x="6350" y="660399"/>
                  </a:lnTo>
                  <a:lnTo>
                    <a:pt x="6350" y="659129"/>
                  </a:lnTo>
                  <a:close/>
                </a:path>
                <a:path w="6350" h="693420">
                  <a:moveTo>
                    <a:pt x="6350" y="655319"/>
                  </a:moveTo>
                  <a:lnTo>
                    <a:pt x="0" y="655319"/>
                  </a:lnTo>
                  <a:lnTo>
                    <a:pt x="0" y="657859"/>
                  </a:lnTo>
                  <a:lnTo>
                    <a:pt x="6350" y="657859"/>
                  </a:lnTo>
                  <a:lnTo>
                    <a:pt x="6350" y="655319"/>
                  </a:lnTo>
                  <a:close/>
                </a:path>
                <a:path w="6350" h="693420">
                  <a:moveTo>
                    <a:pt x="6350" y="652779"/>
                  </a:moveTo>
                  <a:lnTo>
                    <a:pt x="0" y="652779"/>
                  </a:lnTo>
                  <a:lnTo>
                    <a:pt x="0" y="654049"/>
                  </a:lnTo>
                  <a:lnTo>
                    <a:pt x="6350" y="654049"/>
                  </a:lnTo>
                  <a:lnTo>
                    <a:pt x="6350" y="652779"/>
                  </a:lnTo>
                  <a:close/>
                </a:path>
                <a:path w="6350" h="693420">
                  <a:moveTo>
                    <a:pt x="6350" y="648969"/>
                  </a:moveTo>
                  <a:lnTo>
                    <a:pt x="0" y="648969"/>
                  </a:lnTo>
                  <a:lnTo>
                    <a:pt x="0" y="651509"/>
                  </a:lnTo>
                  <a:lnTo>
                    <a:pt x="6350" y="651509"/>
                  </a:lnTo>
                  <a:lnTo>
                    <a:pt x="6350" y="648969"/>
                  </a:lnTo>
                  <a:close/>
                </a:path>
                <a:path w="6350" h="693420">
                  <a:moveTo>
                    <a:pt x="6350" y="646429"/>
                  </a:moveTo>
                  <a:lnTo>
                    <a:pt x="0" y="646429"/>
                  </a:lnTo>
                  <a:lnTo>
                    <a:pt x="0" y="647699"/>
                  </a:lnTo>
                  <a:lnTo>
                    <a:pt x="6350" y="647699"/>
                  </a:lnTo>
                  <a:lnTo>
                    <a:pt x="6350" y="646429"/>
                  </a:lnTo>
                  <a:close/>
                </a:path>
                <a:path w="6350" h="693420">
                  <a:moveTo>
                    <a:pt x="6350" y="641349"/>
                  </a:moveTo>
                  <a:lnTo>
                    <a:pt x="0" y="641349"/>
                  </a:lnTo>
                  <a:lnTo>
                    <a:pt x="0" y="645159"/>
                  </a:lnTo>
                  <a:lnTo>
                    <a:pt x="6350" y="645159"/>
                  </a:lnTo>
                  <a:lnTo>
                    <a:pt x="6350" y="641349"/>
                  </a:lnTo>
                  <a:close/>
                </a:path>
                <a:path w="6350" h="693420">
                  <a:moveTo>
                    <a:pt x="6350" y="634999"/>
                  </a:moveTo>
                  <a:lnTo>
                    <a:pt x="0" y="634999"/>
                  </a:lnTo>
                  <a:lnTo>
                    <a:pt x="0" y="640079"/>
                  </a:lnTo>
                  <a:lnTo>
                    <a:pt x="6350" y="640079"/>
                  </a:lnTo>
                  <a:lnTo>
                    <a:pt x="6350" y="634999"/>
                  </a:lnTo>
                  <a:close/>
                </a:path>
                <a:path w="6350" h="693420">
                  <a:moveTo>
                    <a:pt x="6350" y="628649"/>
                  </a:moveTo>
                  <a:lnTo>
                    <a:pt x="0" y="628649"/>
                  </a:lnTo>
                  <a:lnTo>
                    <a:pt x="0" y="633730"/>
                  </a:lnTo>
                  <a:lnTo>
                    <a:pt x="6350" y="633730"/>
                  </a:lnTo>
                  <a:lnTo>
                    <a:pt x="6350" y="628649"/>
                  </a:lnTo>
                  <a:close/>
                </a:path>
                <a:path w="6350" h="693420">
                  <a:moveTo>
                    <a:pt x="6350" y="622299"/>
                  </a:moveTo>
                  <a:lnTo>
                    <a:pt x="0" y="622299"/>
                  </a:lnTo>
                  <a:lnTo>
                    <a:pt x="0" y="627380"/>
                  </a:lnTo>
                  <a:lnTo>
                    <a:pt x="6350" y="627380"/>
                  </a:lnTo>
                  <a:lnTo>
                    <a:pt x="6350" y="622299"/>
                  </a:lnTo>
                  <a:close/>
                </a:path>
                <a:path w="6350" h="693420">
                  <a:moveTo>
                    <a:pt x="6350" y="615949"/>
                  </a:moveTo>
                  <a:lnTo>
                    <a:pt x="0" y="615949"/>
                  </a:lnTo>
                  <a:lnTo>
                    <a:pt x="0" y="621029"/>
                  </a:lnTo>
                  <a:lnTo>
                    <a:pt x="6350" y="621029"/>
                  </a:lnTo>
                  <a:lnTo>
                    <a:pt x="6350" y="615949"/>
                  </a:lnTo>
                  <a:close/>
                </a:path>
                <a:path w="6350" h="693420">
                  <a:moveTo>
                    <a:pt x="6350" y="609599"/>
                  </a:moveTo>
                  <a:lnTo>
                    <a:pt x="0" y="609599"/>
                  </a:lnTo>
                  <a:lnTo>
                    <a:pt x="0" y="614679"/>
                  </a:lnTo>
                  <a:lnTo>
                    <a:pt x="6350" y="614679"/>
                  </a:lnTo>
                  <a:lnTo>
                    <a:pt x="6350" y="609599"/>
                  </a:lnTo>
                  <a:close/>
                </a:path>
                <a:path w="6350" h="693420">
                  <a:moveTo>
                    <a:pt x="6350" y="603249"/>
                  </a:moveTo>
                  <a:lnTo>
                    <a:pt x="0" y="603249"/>
                  </a:lnTo>
                  <a:lnTo>
                    <a:pt x="0" y="608329"/>
                  </a:lnTo>
                  <a:lnTo>
                    <a:pt x="6350" y="608329"/>
                  </a:lnTo>
                  <a:lnTo>
                    <a:pt x="6350" y="603249"/>
                  </a:lnTo>
                  <a:close/>
                </a:path>
                <a:path w="6350" h="693420">
                  <a:moveTo>
                    <a:pt x="6350" y="596899"/>
                  </a:moveTo>
                  <a:lnTo>
                    <a:pt x="0" y="596899"/>
                  </a:lnTo>
                  <a:lnTo>
                    <a:pt x="0" y="601979"/>
                  </a:lnTo>
                  <a:lnTo>
                    <a:pt x="6350" y="601979"/>
                  </a:lnTo>
                  <a:lnTo>
                    <a:pt x="6350" y="596899"/>
                  </a:lnTo>
                  <a:close/>
                </a:path>
                <a:path w="6350" h="693420">
                  <a:moveTo>
                    <a:pt x="6350" y="590549"/>
                  </a:moveTo>
                  <a:lnTo>
                    <a:pt x="0" y="590549"/>
                  </a:lnTo>
                  <a:lnTo>
                    <a:pt x="0" y="595629"/>
                  </a:lnTo>
                  <a:lnTo>
                    <a:pt x="6350" y="595629"/>
                  </a:lnTo>
                  <a:lnTo>
                    <a:pt x="6350" y="590549"/>
                  </a:lnTo>
                  <a:close/>
                </a:path>
                <a:path w="6350" h="693420">
                  <a:moveTo>
                    <a:pt x="6350" y="582929"/>
                  </a:moveTo>
                  <a:lnTo>
                    <a:pt x="0" y="582929"/>
                  </a:lnTo>
                  <a:lnTo>
                    <a:pt x="0" y="589279"/>
                  </a:lnTo>
                  <a:lnTo>
                    <a:pt x="6350" y="589279"/>
                  </a:lnTo>
                  <a:lnTo>
                    <a:pt x="6350" y="582929"/>
                  </a:lnTo>
                  <a:close/>
                </a:path>
                <a:path w="6350" h="693420">
                  <a:moveTo>
                    <a:pt x="6350" y="577849"/>
                  </a:moveTo>
                  <a:lnTo>
                    <a:pt x="0" y="577849"/>
                  </a:lnTo>
                  <a:lnTo>
                    <a:pt x="0" y="581659"/>
                  </a:lnTo>
                  <a:lnTo>
                    <a:pt x="6350" y="581659"/>
                  </a:lnTo>
                  <a:lnTo>
                    <a:pt x="6350" y="577849"/>
                  </a:lnTo>
                  <a:close/>
                </a:path>
                <a:path w="6350" h="693420">
                  <a:moveTo>
                    <a:pt x="6350" y="571499"/>
                  </a:moveTo>
                  <a:lnTo>
                    <a:pt x="0" y="571499"/>
                  </a:lnTo>
                  <a:lnTo>
                    <a:pt x="0" y="576579"/>
                  </a:lnTo>
                  <a:lnTo>
                    <a:pt x="6350" y="576579"/>
                  </a:lnTo>
                  <a:lnTo>
                    <a:pt x="6350" y="571499"/>
                  </a:lnTo>
                  <a:close/>
                </a:path>
                <a:path w="6350" h="693420">
                  <a:moveTo>
                    <a:pt x="6350" y="565149"/>
                  </a:moveTo>
                  <a:lnTo>
                    <a:pt x="0" y="565149"/>
                  </a:lnTo>
                  <a:lnTo>
                    <a:pt x="0" y="570230"/>
                  </a:lnTo>
                  <a:lnTo>
                    <a:pt x="6350" y="570230"/>
                  </a:lnTo>
                  <a:lnTo>
                    <a:pt x="6350" y="565149"/>
                  </a:lnTo>
                  <a:close/>
                </a:path>
                <a:path w="6350" h="693420">
                  <a:moveTo>
                    <a:pt x="6350" y="558799"/>
                  </a:moveTo>
                  <a:lnTo>
                    <a:pt x="0" y="558799"/>
                  </a:lnTo>
                  <a:lnTo>
                    <a:pt x="0" y="563879"/>
                  </a:lnTo>
                  <a:lnTo>
                    <a:pt x="6350" y="563879"/>
                  </a:lnTo>
                  <a:lnTo>
                    <a:pt x="6350" y="558799"/>
                  </a:lnTo>
                  <a:close/>
                </a:path>
                <a:path w="6350" h="693420">
                  <a:moveTo>
                    <a:pt x="6350" y="552449"/>
                  </a:moveTo>
                  <a:lnTo>
                    <a:pt x="0" y="552449"/>
                  </a:lnTo>
                  <a:lnTo>
                    <a:pt x="0" y="557530"/>
                  </a:lnTo>
                  <a:lnTo>
                    <a:pt x="6350" y="557530"/>
                  </a:lnTo>
                  <a:lnTo>
                    <a:pt x="6350" y="552449"/>
                  </a:lnTo>
                  <a:close/>
                </a:path>
                <a:path w="6350" h="693420">
                  <a:moveTo>
                    <a:pt x="6350" y="546099"/>
                  </a:moveTo>
                  <a:lnTo>
                    <a:pt x="0" y="546099"/>
                  </a:lnTo>
                  <a:lnTo>
                    <a:pt x="0" y="551179"/>
                  </a:lnTo>
                  <a:lnTo>
                    <a:pt x="6350" y="551179"/>
                  </a:lnTo>
                  <a:lnTo>
                    <a:pt x="6350" y="546099"/>
                  </a:lnTo>
                  <a:close/>
                </a:path>
                <a:path w="6350" h="693420">
                  <a:moveTo>
                    <a:pt x="6350" y="539749"/>
                  </a:moveTo>
                  <a:lnTo>
                    <a:pt x="0" y="539749"/>
                  </a:lnTo>
                  <a:lnTo>
                    <a:pt x="0" y="544829"/>
                  </a:lnTo>
                  <a:lnTo>
                    <a:pt x="6350" y="544829"/>
                  </a:lnTo>
                  <a:lnTo>
                    <a:pt x="6350" y="539749"/>
                  </a:lnTo>
                  <a:close/>
                </a:path>
                <a:path w="6350" h="693420">
                  <a:moveTo>
                    <a:pt x="6350" y="533399"/>
                  </a:moveTo>
                  <a:lnTo>
                    <a:pt x="0" y="533399"/>
                  </a:lnTo>
                  <a:lnTo>
                    <a:pt x="0" y="538480"/>
                  </a:lnTo>
                  <a:lnTo>
                    <a:pt x="6350" y="538480"/>
                  </a:lnTo>
                  <a:lnTo>
                    <a:pt x="6350" y="533399"/>
                  </a:lnTo>
                  <a:close/>
                </a:path>
                <a:path w="6350" h="693420">
                  <a:moveTo>
                    <a:pt x="6350" y="527049"/>
                  </a:moveTo>
                  <a:lnTo>
                    <a:pt x="0" y="527049"/>
                  </a:lnTo>
                  <a:lnTo>
                    <a:pt x="0" y="532129"/>
                  </a:lnTo>
                  <a:lnTo>
                    <a:pt x="6350" y="532129"/>
                  </a:lnTo>
                  <a:lnTo>
                    <a:pt x="6350" y="527049"/>
                  </a:lnTo>
                  <a:close/>
                </a:path>
                <a:path w="6350" h="693420">
                  <a:moveTo>
                    <a:pt x="6350" y="520699"/>
                  </a:moveTo>
                  <a:lnTo>
                    <a:pt x="0" y="520699"/>
                  </a:lnTo>
                  <a:lnTo>
                    <a:pt x="0" y="525779"/>
                  </a:lnTo>
                  <a:lnTo>
                    <a:pt x="6350" y="525779"/>
                  </a:lnTo>
                  <a:lnTo>
                    <a:pt x="6350" y="520699"/>
                  </a:lnTo>
                  <a:close/>
                </a:path>
                <a:path w="6350" h="693420">
                  <a:moveTo>
                    <a:pt x="6350" y="514349"/>
                  </a:moveTo>
                  <a:lnTo>
                    <a:pt x="0" y="514349"/>
                  </a:lnTo>
                  <a:lnTo>
                    <a:pt x="0" y="519429"/>
                  </a:lnTo>
                  <a:lnTo>
                    <a:pt x="6350" y="519429"/>
                  </a:lnTo>
                  <a:lnTo>
                    <a:pt x="6350" y="514349"/>
                  </a:lnTo>
                  <a:close/>
                </a:path>
                <a:path w="6350" h="693420">
                  <a:moveTo>
                    <a:pt x="6350" y="507999"/>
                  </a:moveTo>
                  <a:lnTo>
                    <a:pt x="0" y="507999"/>
                  </a:lnTo>
                  <a:lnTo>
                    <a:pt x="0" y="513079"/>
                  </a:lnTo>
                  <a:lnTo>
                    <a:pt x="6350" y="513079"/>
                  </a:lnTo>
                  <a:lnTo>
                    <a:pt x="6350" y="507999"/>
                  </a:lnTo>
                  <a:close/>
                </a:path>
                <a:path w="6350" h="693420">
                  <a:moveTo>
                    <a:pt x="6350" y="501649"/>
                  </a:moveTo>
                  <a:lnTo>
                    <a:pt x="0" y="501649"/>
                  </a:lnTo>
                  <a:lnTo>
                    <a:pt x="0" y="506730"/>
                  </a:lnTo>
                  <a:lnTo>
                    <a:pt x="6350" y="506730"/>
                  </a:lnTo>
                  <a:lnTo>
                    <a:pt x="6350" y="501649"/>
                  </a:lnTo>
                  <a:close/>
                </a:path>
                <a:path w="6350" h="693420">
                  <a:moveTo>
                    <a:pt x="6350" y="495299"/>
                  </a:moveTo>
                  <a:lnTo>
                    <a:pt x="0" y="495299"/>
                  </a:lnTo>
                  <a:lnTo>
                    <a:pt x="0" y="500379"/>
                  </a:lnTo>
                  <a:lnTo>
                    <a:pt x="6350" y="500379"/>
                  </a:lnTo>
                  <a:lnTo>
                    <a:pt x="6350" y="495299"/>
                  </a:lnTo>
                  <a:close/>
                </a:path>
                <a:path w="6350" h="693420">
                  <a:moveTo>
                    <a:pt x="6350" y="488949"/>
                  </a:moveTo>
                  <a:lnTo>
                    <a:pt x="0" y="488949"/>
                  </a:lnTo>
                  <a:lnTo>
                    <a:pt x="0" y="494029"/>
                  </a:lnTo>
                  <a:lnTo>
                    <a:pt x="6350" y="494029"/>
                  </a:lnTo>
                  <a:lnTo>
                    <a:pt x="6350" y="488949"/>
                  </a:lnTo>
                  <a:close/>
                </a:path>
                <a:path w="6350" h="693420">
                  <a:moveTo>
                    <a:pt x="6350" y="482599"/>
                  </a:moveTo>
                  <a:lnTo>
                    <a:pt x="0" y="482599"/>
                  </a:lnTo>
                  <a:lnTo>
                    <a:pt x="0" y="487679"/>
                  </a:lnTo>
                  <a:lnTo>
                    <a:pt x="6350" y="487679"/>
                  </a:lnTo>
                  <a:lnTo>
                    <a:pt x="6350" y="482599"/>
                  </a:lnTo>
                  <a:close/>
                </a:path>
                <a:path w="6350" h="693420">
                  <a:moveTo>
                    <a:pt x="6350" y="476249"/>
                  </a:moveTo>
                  <a:lnTo>
                    <a:pt x="0" y="476249"/>
                  </a:lnTo>
                  <a:lnTo>
                    <a:pt x="0" y="481329"/>
                  </a:lnTo>
                  <a:lnTo>
                    <a:pt x="6350" y="481329"/>
                  </a:lnTo>
                  <a:lnTo>
                    <a:pt x="6350" y="476249"/>
                  </a:lnTo>
                  <a:close/>
                </a:path>
                <a:path w="6350" h="693420">
                  <a:moveTo>
                    <a:pt x="6350" y="469899"/>
                  </a:moveTo>
                  <a:lnTo>
                    <a:pt x="0" y="469899"/>
                  </a:lnTo>
                  <a:lnTo>
                    <a:pt x="0" y="474979"/>
                  </a:lnTo>
                  <a:lnTo>
                    <a:pt x="6350" y="474979"/>
                  </a:lnTo>
                  <a:lnTo>
                    <a:pt x="6350" y="469899"/>
                  </a:lnTo>
                  <a:close/>
                </a:path>
                <a:path w="6350" h="693420">
                  <a:moveTo>
                    <a:pt x="6350" y="463549"/>
                  </a:moveTo>
                  <a:lnTo>
                    <a:pt x="0" y="463549"/>
                  </a:lnTo>
                  <a:lnTo>
                    <a:pt x="0" y="468630"/>
                  </a:lnTo>
                  <a:lnTo>
                    <a:pt x="6350" y="468630"/>
                  </a:lnTo>
                  <a:lnTo>
                    <a:pt x="6350" y="463549"/>
                  </a:lnTo>
                  <a:close/>
                </a:path>
                <a:path w="6350" h="693420">
                  <a:moveTo>
                    <a:pt x="6350" y="457199"/>
                  </a:moveTo>
                  <a:lnTo>
                    <a:pt x="0" y="457199"/>
                  </a:lnTo>
                  <a:lnTo>
                    <a:pt x="0" y="462279"/>
                  </a:lnTo>
                  <a:lnTo>
                    <a:pt x="6350" y="462279"/>
                  </a:lnTo>
                  <a:lnTo>
                    <a:pt x="6350" y="457199"/>
                  </a:lnTo>
                  <a:close/>
                </a:path>
                <a:path w="6350" h="693420">
                  <a:moveTo>
                    <a:pt x="6350" y="450849"/>
                  </a:moveTo>
                  <a:lnTo>
                    <a:pt x="0" y="450849"/>
                  </a:lnTo>
                  <a:lnTo>
                    <a:pt x="0" y="455929"/>
                  </a:lnTo>
                  <a:lnTo>
                    <a:pt x="6350" y="455929"/>
                  </a:lnTo>
                  <a:lnTo>
                    <a:pt x="6350" y="450849"/>
                  </a:lnTo>
                  <a:close/>
                </a:path>
                <a:path w="6350" h="693420">
                  <a:moveTo>
                    <a:pt x="6350" y="444499"/>
                  </a:moveTo>
                  <a:lnTo>
                    <a:pt x="0" y="444499"/>
                  </a:lnTo>
                  <a:lnTo>
                    <a:pt x="0" y="449579"/>
                  </a:lnTo>
                  <a:lnTo>
                    <a:pt x="6350" y="449579"/>
                  </a:lnTo>
                  <a:lnTo>
                    <a:pt x="6350" y="444499"/>
                  </a:lnTo>
                  <a:close/>
                </a:path>
                <a:path w="6350" h="693420">
                  <a:moveTo>
                    <a:pt x="6350" y="438149"/>
                  </a:moveTo>
                  <a:lnTo>
                    <a:pt x="0" y="438149"/>
                  </a:lnTo>
                  <a:lnTo>
                    <a:pt x="0" y="443229"/>
                  </a:lnTo>
                  <a:lnTo>
                    <a:pt x="6350" y="443229"/>
                  </a:lnTo>
                  <a:lnTo>
                    <a:pt x="6350" y="438149"/>
                  </a:lnTo>
                  <a:close/>
                </a:path>
                <a:path w="6350" h="693420">
                  <a:moveTo>
                    <a:pt x="6350" y="431799"/>
                  </a:moveTo>
                  <a:lnTo>
                    <a:pt x="0" y="431799"/>
                  </a:lnTo>
                  <a:lnTo>
                    <a:pt x="0" y="436879"/>
                  </a:lnTo>
                  <a:lnTo>
                    <a:pt x="6350" y="436879"/>
                  </a:lnTo>
                  <a:lnTo>
                    <a:pt x="6350" y="431799"/>
                  </a:lnTo>
                  <a:close/>
                </a:path>
                <a:path w="6350" h="693420">
                  <a:moveTo>
                    <a:pt x="6350" y="425449"/>
                  </a:moveTo>
                  <a:lnTo>
                    <a:pt x="0" y="425449"/>
                  </a:lnTo>
                  <a:lnTo>
                    <a:pt x="0" y="430529"/>
                  </a:lnTo>
                  <a:lnTo>
                    <a:pt x="6350" y="430529"/>
                  </a:lnTo>
                  <a:lnTo>
                    <a:pt x="6350" y="425449"/>
                  </a:lnTo>
                  <a:close/>
                </a:path>
                <a:path w="6350" h="693420">
                  <a:moveTo>
                    <a:pt x="6350" y="419099"/>
                  </a:moveTo>
                  <a:lnTo>
                    <a:pt x="0" y="419099"/>
                  </a:lnTo>
                  <a:lnTo>
                    <a:pt x="0" y="424179"/>
                  </a:lnTo>
                  <a:lnTo>
                    <a:pt x="6350" y="424179"/>
                  </a:lnTo>
                  <a:lnTo>
                    <a:pt x="6350" y="419099"/>
                  </a:lnTo>
                  <a:close/>
                </a:path>
                <a:path w="6350" h="693420">
                  <a:moveTo>
                    <a:pt x="6350" y="412749"/>
                  </a:moveTo>
                  <a:lnTo>
                    <a:pt x="0" y="412749"/>
                  </a:lnTo>
                  <a:lnTo>
                    <a:pt x="0" y="417829"/>
                  </a:lnTo>
                  <a:lnTo>
                    <a:pt x="6350" y="417829"/>
                  </a:lnTo>
                  <a:lnTo>
                    <a:pt x="6350" y="412749"/>
                  </a:lnTo>
                  <a:close/>
                </a:path>
                <a:path w="6350" h="693420">
                  <a:moveTo>
                    <a:pt x="6350" y="406399"/>
                  </a:moveTo>
                  <a:lnTo>
                    <a:pt x="0" y="406399"/>
                  </a:lnTo>
                  <a:lnTo>
                    <a:pt x="0" y="411479"/>
                  </a:lnTo>
                  <a:lnTo>
                    <a:pt x="6350" y="411479"/>
                  </a:lnTo>
                  <a:lnTo>
                    <a:pt x="6350" y="406399"/>
                  </a:lnTo>
                  <a:close/>
                </a:path>
                <a:path w="6350" h="693420">
                  <a:moveTo>
                    <a:pt x="6350" y="400049"/>
                  </a:moveTo>
                  <a:lnTo>
                    <a:pt x="0" y="400049"/>
                  </a:lnTo>
                  <a:lnTo>
                    <a:pt x="0" y="405129"/>
                  </a:lnTo>
                  <a:lnTo>
                    <a:pt x="6350" y="405129"/>
                  </a:lnTo>
                  <a:lnTo>
                    <a:pt x="6350" y="400049"/>
                  </a:lnTo>
                  <a:close/>
                </a:path>
                <a:path w="6350" h="693420">
                  <a:moveTo>
                    <a:pt x="6350" y="393699"/>
                  </a:moveTo>
                  <a:lnTo>
                    <a:pt x="0" y="393699"/>
                  </a:lnTo>
                  <a:lnTo>
                    <a:pt x="0" y="398779"/>
                  </a:lnTo>
                  <a:lnTo>
                    <a:pt x="6350" y="398779"/>
                  </a:lnTo>
                  <a:lnTo>
                    <a:pt x="6350" y="393699"/>
                  </a:lnTo>
                  <a:close/>
                </a:path>
                <a:path w="6350" h="693420">
                  <a:moveTo>
                    <a:pt x="6350" y="387349"/>
                  </a:moveTo>
                  <a:lnTo>
                    <a:pt x="0" y="387349"/>
                  </a:lnTo>
                  <a:lnTo>
                    <a:pt x="0" y="392429"/>
                  </a:lnTo>
                  <a:lnTo>
                    <a:pt x="6350" y="392429"/>
                  </a:lnTo>
                  <a:lnTo>
                    <a:pt x="6350" y="387349"/>
                  </a:lnTo>
                  <a:close/>
                </a:path>
                <a:path w="6350" h="693420">
                  <a:moveTo>
                    <a:pt x="6350" y="380999"/>
                  </a:moveTo>
                  <a:lnTo>
                    <a:pt x="0" y="380999"/>
                  </a:lnTo>
                  <a:lnTo>
                    <a:pt x="0" y="386079"/>
                  </a:lnTo>
                  <a:lnTo>
                    <a:pt x="6350" y="386079"/>
                  </a:lnTo>
                  <a:lnTo>
                    <a:pt x="6350" y="380999"/>
                  </a:lnTo>
                  <a:close/>
                </a:path>
                <a:path w="6350" h="693420">
                  <a:moveTo>
                    <a:pt x="6350" y="374649"/>
                  </a:moveTo>
                  <a:lnTo>
                    <a:pt x="0" y="374649"/>
                  </a:lnTo>
                  <a:lnTo>
                    <a:pt x="0" y="379729"/>
                  </a:lnTo>
                  <a:lnTo>
                    <a:pt x="6350" y="379729"/>
                  </a:lnTo>
                  <a:lnTo>
                    <a:pt x="6350" y="374649"/>
                  </a:lnTo>
                  <a:close/>
                </a:path>
                <a:path w="6350" h="693420">
                  <a:moveTo>
                    <a:pt x="6350" y="368299"/>
                  </a:moveTo>
                  <a:lnTo>
                    <a:pt x="0" y="368299"/>
                  </a:lnTo>
                  <a:lnTo>
                    <a:pt x="0" y="373379"/>
                  </a:lnTo>
                  <a:lnTo>
                    <a:pt x="6350" y="373379"/>
                  </a:lnTo>
                  <a:lnTo>
                    <a:pt x="6350" y="368299"/>
                  </a:lnTo>
                  <a:close/>
                </a:path>
                <a:path w="6350" h="693420">
                  <a:moveTo>
                    <a:pt x="6350" y="361949"/>
                  </a:moveTo>
                  <a:lnTo>
                    <a:pt x="0" y="361949"/>
                  </a:lnTo>
                  <a:lnTo>
                    <a:pt x="0" y="367029"/>
                  </a:lnTo>
                  <a:lnTo>
                    <a:pt x="6350" y="367029"/>
                  </a:lnTo>
                  <a:lnTo>
                    <a:pt x="6350" y="361949"/>
                  </a:lnTo>
                  <a:close/>
                </a:path>
                <a:path w="6350" h="693420">
                  <a:moveTo>
                    <a:pt x="6350" y="355599"/>
                  </a:moveTo>
                  <a:lnTo>
                    <a:pt x="0" y="355599"/>
                  </a:lnTo>
                  <a:lnTo>
                    <a:pt x="0" y="360679"/>
                  </a:lnTo>
                  <a:lnTo>
                    <a:pt x="6350" y="360679"/>
                  </a:lnTo>
                  <a:lnTo>
                    <a:pt x="6350" y="355599"/>
                  </a:lnTo>
                  <a:close/>
                </a:path>
                <a:path w="6350" h="693420">
                  <a:moveTo>
                    <a:pt x="6350" y="349249"/>
                  </a:moveTo>
                  <a:lnTo>
                    <a:pt x="0" y="349249"/>
                  </a:lnTo>
                  <a:lnTo>
                    <a:pt x="0" y="354329"/>
                  </a:lnTo>
                  <a:lnTo>
                    <a:pt x="6350" y="354329"/>
                  </a:lnTo>
                  <a:lnTo>
                    <a:pt x="6350" y="349249"/>
                  </a:lnTo>
                  <a:close/>
                </a:path>
                <a:path w="6350" h="693420">
                  <a:moveTo>
                    <a:pt x="6350" y="342899"/>
                  </a:moveTo>
                  <a:lnTo>
                    <a:pt x="0" y="342899"/>
                  </a:lnTo>
                  <a:lnTo>
                    <a:pt x="0" y="347980"/>
                  </a:lnTo>
                  <a:lnTo>
                    <a:pt x="6350" y="347980"/>
                  </a:lnTo>
                  <a:lnTo>
                    <a:pt x="6350" y="342899"/>
                  </a:lnTo>
                  <a:close/>
                </a:path>
                <a:path w="6350" h="693420">
                  <a:moveTo>
                    <a:pt x="6350" y="336549"/>
                  </a:moveTo>
                  <a:lnTo>
                    <a:pt x="0" y="336549"/>
                  </a:lnTo>
                  <a:lnTo>
                    <a:pt x="0" y="341629"/>
                  </a:lnTo>
                  <a:lnTo>
                    <a:pt x="6350" y="341629"/>
                  </a:lnTo>
                  <a:lnTo>
                    <a:pt x="6350" y="336549"/>
                  </a:lnTo>
                  <a:close/>
                </a:path>
                <a:path w="6350" h="693420">
                  <a:moveTo>
                    <a:pt x="6350" y="330199"/>
                  </a:moveTo>
                  <a:lnTo>
                    <a:pt x="0" y="330199"/>
                  </a:lnTo>
                  <a:lnTo>
                    <a:pt x="0" y="335279"/>
                  </a:lnTo>
                  <a:lnTo>
                    <a:pt x="6350" y="335279"/>
                  </a:lnTo>
                  <a:lnTo>
                    <a:pt x="6350" y="330199"/>
                  </a:lnTo>
                  <a:close/>
                </a:path>
                <a:path w="6350" h="693420">
                  <a:moveTo>
                    <a:pt x="6350" y="323849"/>
                  </a:moveTo>
                  <a:lnTo>
                    <a:pt x="0" y="323849"/>
                  </a:lnTo>
                  <a:lnTo>
                    <a:pt x="0" y="328929"/>
                  </a:lnTo>
                  <a:lnTo>
                    <a:pt x="6350" y="328929"/>
                  </a:lnTo>
                  <a:lnTo>
                    <a:pt x="6350" y="323849"/>
                  </a:lnTo>
                  <a:close/>
                </a:path>
                <a:path w="6350" h="693420">
                  <a:moveTo>
                    <a:pt x="6350" y="317499"/>
                  </a:moveTo>
                  <a:lnTo>
                    <a:pt x="0" y="317499"/>
                  </a:lnTo>
                  <a:lnTo>
                    <a:pt x="0" y="322579"/>
                  </a:lnTo>
                  <a:lnTo>
                    <a:pt x="6350" y="322579"/>
                  </a:lnTo>
                  <a:lnTo>
                    <a:pt x="6350" y="317499"/>
                  </a:lnTo>
                  <a:close/>
                </a:path>
                <a:path w="6350" h="693420">
                  <a:moveTo>
                    <a:pt x="6350" y="311149"/>
                  </a:moveTo>
                  <a:lnTo>
                    <a:pt x="0" y="311149"/>
                  </a:lnTo>
                  <a:lnTo>
                    <a:pt x="0" y="316229"/>
                  </a:lnTo>
                  <a:lnTo>
                    <a:pt x="6350" y="316229"/>
                  </a:lnTo>
                  <a:lnTo>
                    <a:pt x="6350" y="311149"/>
                  </a:lnTo>
                  <a:close/>
                </a:path>
                <a:path w="6350" h="693420">
                  <a:moveTo>
                    <a:pt x="6350" y="304799"/>
                  </a:moveTo>
                  <a:lnTo>
                    <a:pt x="0" y="304799"/>
                  </a:lnTo>
                  <a:lnTo>
                    <a:pt x="0" y="309879"/>
                  </a:lnTo>
                  <a:lnTo>
                    <a:pt x="6350" y="309879"/>
                  </a:lnTo>
                  <a:lnTo>
                    <a:pt x="6350" y="304799"/>
                  </a:lnTo>
                  <a:close/>
                </a:path>
                <a:path w="6350" h="693420">
                  <a:moveTo>
                    <a:pt x="2540" y="262889"/>
                  </a:moveTo>
                  <a:lnTo>
                    <a:pt x="0" y="262889"/>
                  </a:lnTo>
                  <a:lnTo>
                    <a:pt x="0" y="303529"/>
                  </a:lnTo>
                  <a:lnTo>
                    <a:pt x="6350" y="303529"/>
                  </a:lnTo>
                  <a:lnTo>
                    <a:pt x="6350" y="265429"/>
                  </a:lnTo>
                  <a:lnTo>
                    <a:pt x="2540" y="265429"/>
                  </a:lnTo>
                  <a:lnTo>
                    <a:pt x="2540" y="262889"/>
                  </a:lnTo>
                  <a:close/>
                </a:path>
              </a:pathLst>
            </a:custGeom>
            <a:solidFill>
              <a:srgbClr val="6D00F0"/>
            </a:solidFill>
          </p:spPr>
          <p:txBody>
            <a:bodyPr bIns="0" lIns="0" rIns="0" rtlCol="0" tIns="0" wrap="square"/>
            <a:p/>
          </p:txBody>
        </p:sp>
        <p:sp>
          <p:nvSpPr>
            <p:cNvPr id="1051156" name="object 2473"/>
            <p:cNvSpPr/>
            <p:nvPr/>
          </p:nvSpPr>
          <p:spPr>
            <a:xfrm>
              <a:off x="7418069" y="5805170"/>
              <a:ext cx="7620" cy="698500"/>
            </a:xfrm>
            <a:custGeom>
              <a:avLst/>
              <a:ahLst/>
              <a:rect l="l" t="t" r="r" b="b"/>
              <a:pathLst>
                <a:path w="7620" h="698500">
                  <a:moveTo>
                    <a:pt x="5079" y="0"/>
                  </a:moveTo>
                  <a:lnTo>
                    <a:pt x="0" y="0"/>
                  </a:lnTo>
                  <a:lnTo>
                    <a:pt x="0" y="6349"/>
                  </a:lnTo>
                  <a:lnTo>
                    <a:pt x="7620" y="6349"/>
                  </a:lnTo>
                  <a:lnTo>
                    <a:pt x="7620" y="1269"/>
                  </a:lnTo>
                  <a:lnTo>
                    <a:pt x="5079" y="1269"/>
                  </a:lnTo>
                  <a:lnTo>
                    <a:pt x="5079" y="0"/>
                  </a:lnTo>
                  <a:close/>
                </a:path>
                <a:path w="7620" h="698500">
                  <a:moveTo>
                    <a:pt x="7620" y="6349"/>
                  </a:moveTo>
                  <a:lnTo>
                    <a:pt x="0" y="6349"/>
                  </a:lnTo>
                  <a:lnTo>
                    <a:pt x="0" y="15239"/>
                  </a:lnTo>
                  <a:lnTo>
                    <a:pt x="7620" y="15239"/>
                  </a:lnTo>
                  <a:lnTo>
                    <a:pt x="7620" y="6349"/>
                  </a:lnTo>
                  <a:close/>
                </a:path>
                <a:path w="7620" h="698500">
                  <a:moveTo>
                    <a:pt x="7620" y="15239"/>
                  </a:moveTo>
                  <a:lnTo>
                    <a:pt x="0" y="15239"/>
                  </a:lnTo>
                  <a:lnTo>
                    <a:pt x="0" y="19049"/>
                  </a:lnTo>
                  <a:lnTo>
                    <a:pt x="7620" y="19049"/>
                  </a:lnTo>
                  <a:lnTo>
                    <a:pt x="7620" y="15239"/>
                  </a:lnTo>
                  <a:close/>
                </a:path>
                <a:path w="7620" h="698500">
                  <a:moveTo>
                    <a:pt x="7620" y="19049"/>
                  </a:moveTo>
                  <a:lnTo>
                    <a:pt x="0" y="19049"/>
                  </a:lnTo>
                  <a:lnTo>
                    <a:pt x="0" y="27939"/>
                  </a:lnTo>
                  <a:lnTo>
                    <a:pt x="7620" y="27939"/>
                  </a:lnTo>
                  <a:lnTo>
                    <a:pt x="7620" y="19049"/>
                  </a:lnTo>
                  <a:close/>
                </a:path>
                <a:path w="7620" h="698500">
                  <a:moveTo>
                    <a:pt x="7620" y="27939"/>
                  </a:moveTo>
                  <a:lnTo>
                    <a:pt x="0" y="27939"/>
                  </a:lnTo>
                  <a:lnTo>
                    <a:pt x="0" y="31749"/>
                  </a:lnTo>
                  <a:lnTo>
                    <a:pt x="7620" y="31749"/>
                  </a:lnTo>
                  <a:lnTo>
                    <a:pt x="7620" y="27939"/>
                  </a:lnTo>
                  <a:close/>
                </a:path>
                <a:path w="7620" h="698500">
                  <a:moveTo>
                    <a:pt x="7620" y="31749"/>
                  </a:moveTo>
                  <a:lnTo>
                    <a:pt x="0" y="31749"/>
                  </a:lnTo>
                  <a:lnTo>
                    <a:pt x="0" y="34289"/>
                  </a:lnTo>
                  <a:lnTo>
                    <a:pt x="7620" y="34289"/>
                  </a:lnTo>
                  <a:lnTo>
                    <a:pt x="7620" y="31749"/>
                  </a:lnTo>
                  <a:close/>
                </a:path>
                <a:path w="7620" h="698500">
                  <a:moveTo>
                    <a:pt x="7620" y="34289"/>
                  </a:moveTo>
                  <a:lnTo>
                    <a:pt x="0" y="34289"/>
                  </a:lnTo>
                  <a:lnTo>
                    <a:pt x="0" y="38099"/>
                  </a:lnTo>
                  <a:lnTo>
                    <a:pt x="7620" y="38099"/>
                  </a:lnTo>
                  <a:lnTo>
                    <a:pt x="7620" y="34289"/>
                  </a:lnTo>
                  <a:close/>
                </a:path>
                <a:path w="7620" h="698500">
                  <a:moveTo>
                    <a:pt x="7620" y="38099"/>
                  </a:moveTo>
                  <a:lnTo>
                    <a:pt x="0" y="38099"/>
                  </a:lnTo>
                  <a:lnTo>
                    <a:pt x="0" y="40639"/>
                  </a:lnTo>
                  <a:lnTo>
                    <a:pt x="7620" y="40639"/>
                  </a:lnTo>
                  <a:lnTo>
                    <a:pt x="7620" y="38099"/>
                  </a:lnTo>
                  <a:close/>
                </a:path>
                <a:path w="7620" h="698500">
                  <a:moveTo>
                    <a:pt x="7620" y="40639"/>
                  </a:moveTo>
                  <a:lnTo>
                    <a:pt x="0" y="40639"/>
                  </a:lnTo>
                  <a:lnTo>
                    <a:pt x="0" y="46989"/>
                  </a:lnTo>
                  <a:lnTo>
                    <a:pt x="7620" y="46989"/>
                  </a:lnTo>
                  <a:lnTo>
                    <a:pt x="7620" y="40639"/>
                  </a:lnTo>
                  <a:close/>
                </a:path>
                <a:path w="7620" h="698500">
                  <a:moveTo>
                    <a:pt x="7620" y="46989"/>
                  </a:moveTo>
                  <a:lnTo>
                    <a:pt x="0" y="46989"/>
                  </a:lnTo>
                  <a:lnTo>
                    <a:pt x="0" y="57149"/>
                  </a:lnTo>
                  <a:lnTo>
                    <a:pt x="7620" y="57149"/>
                  </a:lnTo>
                  <a:lnTo>
                    <a:pt x="7620" y="46989"/>
                  </a:lnTo>
                  <a:close/>
                </a:path>
                <a:path w="7620" h="698500">
                  <a:moveTo>
                    <a:pt x="7620" y="57149"/>
                  </a:moveTo>
                  <a:lnTo>
                    <a:pt x="0" y="57149"/>
                  </a:lnTo>
                  <a:lnTo>
                    <a:pt x="0" y="59689"/>
                  </a:lnTo>
                  <a:lnTo>
                    <a:pt x="7620" y="59689"/>
                  </a:lnTo>
                  <a:lnTo>
                    <a:pt x="7620" y="57149"/>
                  </a:lnTo>
                  <a:close/>
                </a:path>
                <a:path w="7620" h="698500">
                  <a:moveTo>
                    <a:pt x="7620" y="59689"/>
                  </a:moveTo>
                  <a:lnTo>
                    <a:pt x="0" y="59689"/>
                  </a:lnTo>
                  <a:lnTo>
                    <a:pt x="0" y="63499"/>
                  </a:lnTo>
                  <a:lnTo>
                    <a:pt x="7620" y="63499"/>
                  </a:lnTo>
                  <a:lnTo>
                    <a:pt x="7620" y="59689"/>
                  </a:lnTo>
                  <a:close/>
                </a:path>
                <a:path w="7620" h="698500">
                  <a:moveTo>
                    <a:pt x="7620" y="63499"/>
                  </a:moveTo>
                  <a:lnTo>
                    <a:pt x="0" y="63499"/>
                  </a:lnTo>
                  <a:lnTo>
                    <a:pt x="0" y="66039"/>
                  </a:lnTo>
                  <a:lnTo>
                    <a:pt x="7620" y="66039"/>
                  </a:lnTo>
                  <a:lnTo>
                    <a:pt x="7620" y="63499"/>
                  </a:lnTo>
                  <a:close/>
                </a:path>
                <a:path w="7620" h="698500">
                  <a:moveTo>
                    <a:pt x="7620" y="66039"/>
                  </a:moveTo>
                  <a:lnTo>
                    <a:pt x="0" y="66039"/>
                  </a:lnTo>
                  <a:lnTo>
                    <a:pt x="0" y="69849"/>
                  </a:lnTo>
                  <a:lnTo>
                    <a:pt x="7620" y="69849"/>
                  </a:lnTo>
                  <a:lnTo>
                    <a:pt x="7620" y="66039"/>
                  </a:lnTo>
                  <a:close/>
                </a:path>
                <a:path w="7620" h="698500">
                  <a:moveTo>
                    <a:pt x="7620" y="69849"/>
                  </a:moveTo>
                  <a:lnTo>
                    <a:pt x="0" y="69849"/>
                  </a:lnTo>
                  <a:lnTo>
                    <a:pt x="0" y="72389"/>
                  </a:lnTo>
                  <a:lnTo>
                    <a:pt x="7620" y="72389"/>
                  </a:lnTo>
                  <a:lnTo>
                    <a:pt x="7620" y="69849"/>
                  </a:lnTo>
                  <a:close/>
                </a:path>
                <a:path w="7620" h="698500">
                  <a:moveTo>
                    <a:pt x="7620" y="72389"/>
                  </a:moveTo>
                  <a:lnTo>
                    <a:pt x="0" y="72389"/>
                  </a:lnTo>
                  <a:lnTo>
                    <a:pt x="0" y="76199"/>
                  </a:lnTo>
                  <a:lnTo>
                    <a:pt x="7620" y="76199"/>
                  </a:lnTo>
                  <a:lnTo>
                    <a:pt x="7620" y="72389"/>
                  </a:lnTo>
                  <a:close/>
                </a:path>
                <a:path w="7620" h="698500">
                  <a:moveTo>
                    <a:pt x="7620" y="76199"/>
                  </a:moveTo>
                  <a:lnTo>
                    <a:pt x="0" y="76199"/>
                  </a:lnTo>
                  <a:lnTo>
                    <a:pt x="0" y="78739"/>
                  </a:lnTo>
                  <a:lnTo>
                    <a:pt x="7620" y="78739"/>
                  </a:lnTo>
                  <a:lnTo>
                    <a:pt x="7620" y="76199"/>
                  </a:lnTo>
                  <a:close/>
                </a:path>
                <a:path w="7620" h="698500">
                  <a:moveTo>
                    <a:pt x="7620" y="78739"/>
                  </a:moveTo>
                  <a:lnTo>
                    <a:pt x="0" y="78739"/>
                  </a:lnTo>
                  <a:lnTo>
                    <a:pt x="0" y="82549"/>
                  </a:lnTo>
                  <a:lnTo>
                    <a:pt x="7620" y="82549"/>
                  </a:lnTo>
                  <a:lnTo>
                    <a:pt x="7620" y="78739"/>
                  </a:lnTo>
                  <a:close/>
                </a:path>
                <a:path w="7620" h="698500">
                  <a:moveTo>
                    <a:pt x="7620" y="82549"/>
                  </a:moveTo>
                  <a:lnTo>
                    <a:pt x="0" y="82549"/>
                  </a:lnTo>
                  <a:lnTo>
                    <a:pt x="0" y="88899"/>
                  </a:lnTo>
                  <a:lnTo>
                    <a:pt x="7620" y="88899"/>
                  </a:lnTo>
                  <a:lnTo>
                    <a:pt x="7620" y="82549"/>
                  </a:lnTo>
                  <a:close/>
                </a:path>
                <a:path w="7620" h="698500">
                  <a:moveTo>
                    <a:pt x="7620" y="88899"/>
                  </a:moveTo>
                  <a:lnTo>
                    <a:pt x="0" y="88899"/>
                  </a:lnTo>
                  <a:lnTo>
                    <a:pt x="0" y="91439"/>
                  </a:lnTo>
                  <a:lnTo>
                    <a:pt x="7620" y="91439"/>
                  </a:lnTo>
                  <a:lnTo>
                    <a:pt x="7620" y="88899"/>
                  </a:lnTo>
                  <a:close/>
                </a:path>
                <a:path w="7620" h="698500">
                  <a:moveTo>
                    <a:pt x="7620" y="91439"/>
                  </a:moveTo>
                  <a:lnTo>
                    <a:pt x="0" y="91439"/>
                  </a:lnTo>
                  <a:lnTo>
                    <a:pt x="0" y="104139"/>
                  </a:lnTo>
                  <a:lnTo>
                    <a:pt x="7620" y="104139"/>
                  </a:lnTo>
                  <a:lnTo>
                    <a:pt x="7620" y="91439"/>
                  </a:lnTo>
                  <a:close/>
                </a:path>
                <a:path w="7620" h="698500">
                  <a:moveTo>
                    <a:pt x="7620" y="104139"/>
                  </a:moveTo>
                  <a:lnTo>
                    <a:pt x="0" y="104139"/>
                  </a:lnTo>
                  <a:lnTo>
                    <a:pt x="0" y="110489"/>
                  </a:lnTo>
                  <a:lnTo>
                    <a:pt x="7620" y="110489"/>
                  </a:lnTo>
                  <a:lnTo>
                    <a:pt x="7620" y="104139"/>
                  </a:lnTo>
                  <a:close/>
                </a:path>
                <a:path w="7620" h="698500">
                  <a:moveTo>
                    <a:pt x="7620" y="110489"/>
                  </a:moveTo>
                  <a:lnTo>
                    <a:pt x="0" y="110489"/>
                  </a:lnTo>
                  <a:lnTo>
                    <a:pt x="0" y="114299"/>
                  </a:lnTo>
                  <a:lnTo>
                    <a:pt x="7620" y="114299"/>
                  </a:lnTo>
                  <a:lnTo>
                    <a:pt x="7620" y="110489"/>
                  </a:lnTo>
                  <a:close/>
                </a:path>
                <a:path w="7620" h="698500">
                  <a:moveTo>
                    <a:pt x="7620" y="114299"/>
                  </a:moveTo>
                  <a:lnTo>
                    <a:pt x="0" y="114299"/>
                  </a:lnTo>
                  <a:lnTo>
                    <a:pt x="0" y="116839"/>
                  </a:lnTo>
                  <a:lnTo>
                    <a:pt x="7620" y="116839"/>
                  </a:lnTo>
                  <a:lnTo>
                    <a:pt x="7620" y="114299"/>
                  </a:lnTo>
                  <a:close/>
                </a:path>
                <a:path w="7620" h="698500">
                  <a:moveTo>
                    <a:pt x="7620" y="116839"/>
                  </a:moveTo>
                  <a:lnTo>
                    <a:pt x="0" y="116839"/>
                  </a:lnTo>
                  <a:lnTo>
                    <a:pt x="0" y="120649"/>
                  </a:lnTo>
                  <a:lnTo>
                    <a:pt x="7620" y="120649"/>
                  </a:lnTo>
                  <a:lnTo>
                    <a:pt x="7620" y="116839"/>
                  </a:lnTo>
                  <a:close/>
                </a:path>
                <a:path w="7620" h="698500">
                  <a:moveTo>
                    <a:pt x="7620" y="120649"/>
                  </a:moveTo>
                  <a:lnTo>
                    <a:pt x="0" y="120649"/>
                  </a:lnTo>
                  <a:lnTo>
                    <a:pt x="0" y="123189"/>
                  </a:lnTo>
                  <a:lnTo>
                    <a:pt x="7620" y="123189"/>
                  </a:lnTo>
                  <a:lnTo>
                    <a:pt x="7620" y="120649"/>
                  </a:lnTo>
                  <a:close/>
                </a:path>
                <a:path w="7620" h="698500">
                  <a:moveTo>
                    <a:pt x="7620" y="123190"/>
                  </a:moveTo>
                  <a:lnTo>
                    <a:pt x="0" y="123190"/>
                  </a:lnTo>
                  <a:lnTo>
                    <a:pt x="0" y="126999"/>
                  </a:lnTo>
                  <a:lnTo>
                    <a:pt x="7620" y="126999"/>
                  </a:lnTo>
                  <a:lnTo>
                    <a:pt x="7620" y="123190"/>
                  </a:lnTo>
                  <a:close/>
                </a:path>
                <a:path w="7620" h="698500">
                  <a:moveTo>
                    <a:pt x="7620" y="126999"/>
                  </a:moveTo>
                  <a:lnTo>
                    <a:pt x="0" y="126999"/>
                  </a:lnTo>
                  <a:lnTo>
                    <a:pt x="0" y="133349"/>
                  </a:lnTo>
                  <a:lnTo>
                    <a:pt x="7620" y="133349"/>
                  </a:lnTo>
                  <a:lnTo>
                    <a:pt x="7620" y="126999"/>
                  </a:lnTo>
                  <a:close/>
                </a:path>
                <a:path w="7620" h="698500">
                  <a:moveTo>
                    <a:pt x="7620" y="133349"/>
                  </a:moveTo>
                  <a:lnTo>
                    <a:pt x="0" y="133349"/>
                  </a:lnTo>
                  <a:lnTo>
                    <a:pt x="0" y="135889"/>
                  </a:lnTo>
                  <a:lnTo>
                    <a:pt x="7620" y="135889"/>
                  </a:lnTo>
                  <a:lnTo>
                    <a:pt x="7620" y="133349"/>
                  </a:lnTo>
                  <a:close/>
                </a:path>
                <a:path w="7620" h="698500">
                  <a:moveTo>
                    <a:pt x="7620" y="135889"/>
                  </a:moveTo>
                  <a:lnTo>
                    <a:pt x="0" y="135889"/>
                  </a:lnTo>
                  <a:lnTo>
                    <a:pt x="0" y="139699"/>
                  </a:lnTo>
                  <a:lnTo>
                    <a:pt x="7620" y="139699"/>
                  </a:lnTo>
                  <a:lnTo>
                    <a:pt x="7620" y="135889"/>
                  </a:lnTo>
                  <a:close/>
                </a:path>
                <a:path w="7620" h="698500">
                  <a:moveTo>
                    <a:pt x="7620" y="139699"/>
                  </a:moveTo>
                  <a:lnTo>
                    <a:pt x="0" y="139699"/>
                  </a:lnTo>
                  <a:lnTo>
                    <a:pt x="0" y="142239"/>
                  </a:lnTo>
                  <a:lnTo>
                    <a:pt x="7620" y="142239"/>
                  </a:lnTo>
                  <a:lnTo>
                    <a:pt x="7620" y="139699"/>
                  </a:lnTo>
                  <a:close/>
                </a:path>
                <a:path w="7620" h="698500">
                  <a:moveTo>
                    <a:pt x="7620" y="142239"/>
                  </a:moveTo>
                  <a:lnTo>
                    <a:pt x="0" y="142239"/>
                  </a:lnTo>
                  <a:lnTo>
                    <a:pt x="0" y="146049"/>
                  </a:lnTo>
                  <a:lnTo>
                    <a:pt x="7620" y="146049"/>
                  </a:lnTo>
                  <a:lnTo>
                    <a:pt x="7620" y="142239"/>
                  </a:lnTo>
                  <a:close/>
                </a:path>
                <a:path w="7620" h="698500">
                  <a:moveTo>
                    <a:pt x="7620" y="146049"/>
                  </a:moveTo>
                  <a:lnTo>
                    <a:pt x="0" y="146049"/>
                  </a:lnTo>
                  <a:lnTo>
                    <a:pt x="0" y="148589"/>
                  </a:lnTo>
                  <a:lnTo>
                    <a:pt x="7620" y="148589"/>
                  </a:lnTo>
                  <a:lnTo>
                    <a:pt x="7620" y="146049"/>
                  </a:lnTo>
                  <a:close/>
                </a:path>
                <a:path w="7620" h="698500">
                  <a:moveTo>
                    <a:pt x="7620" y="148589"/>
                  </a:moveTo>
                  <a:lnTo>
                    <a:pt x="0" y="148589"/>
                  </a:lnTo>
                  <a:lnTo>
                    <a:pt x="0" y="152399"/>
                  </a:lnTo>
                  <a:lnTo>
                    <a:pt x="7620" y="152399"/>
                  </a:lnTo>
                  <a:lnTo>
                    <a:pt x="7620" y="148589"/>
                  </a:lnTo>
                  <a:close/>
                </a:path>
                <a:path w="7620" h="698500">
                  <a:moveTo>
                    <a:pt x="7620" y="152399"/>
                  </a:moveTo>
                  <a:lnTo>
                    <a:pt x="0" y="152399"/>
                  </a:lnTo>
                  <a:lnTo>
                    <a:pt x="0" y="154939"/>
                  </a:lnTo>
                  <a:lnTo>
                    <a:pt x="7620" y="154939"/>
                  </a:lnTo>
                  <a:lnTo>
                    <a:pt x="7620" y="152399"/>
                  </a:lnTo>
                  <a:close/>
                </a:path>
                <a:path w="7620" h="698500">
                  <a:moveTo>
                    <a:pt x="7620" y="154939"/>
                  </a:moveTo>
                  <a:lnTo>
                    <a:pt x="0" y="154939"/>
                  </a:lnTo>
                  <a:lnTo>
                    <a:pt x="0" y="167639"/>
                  </a:lnTo>
                  <a:lnTo>
                    <a:pt x="7620" y="167639"/>
                  </a:lnTo>
                  <a:lnTo>
                    <a:pt x="7620" y="154939"/>
                  </a:lnTo>
                  <a:close/>
                </a:path>
                <a:path w="7620" h="698500">
                  <a:moveTo>
                    <a:pt x="7620" y="167639"/>
                  </a:moveTo>
                  <a:lnTo>
                    <a:pt x="0" y="167639"/>
                  </a:lnTo>
                  <a:lnTo>
                    <a:pt x="0" y="177799"/>
                  </a:lnTo>
                  <a:lnTo>
                    <a:pt x="7620" y="177799"/>
                  </a:lnTo>
                  <a:lnTo>
                    <a:pt x="7620" y="167639"/>
                  </a:lnTo>
                  <a:close/>
                </a:path>
                <a:path w="7620" h="698500">
                  <a:moveTo>
                    <a:pt x="7620" y="177799"/>
                  </a:moveTo>
                  <a:lnTo>
                    <a:pt x="0" y="177799"/>
                  </a:lnTo>
                  <a:lnTo>
                    <a:pt x="0" y="180339"/>
                  </a:lnTo>
                  <a:lnTo>
                    <a:pt x="7620" y="180339"/>
                  </a:lnTo>
                  <a:lnTo>
                    <a:pt x="7620" y="177799"/>
                  </a:lnTo>
                  <a:close/>
                </a:path>
                <a:path w="7620" h="698500">
                  <a:moveTo>
                    <a:pt x="7620" y="180339"/>
                  </a:moveTo>
                  <a:lnTo>
                    <a:pt x="0" y="180339"/>
                  </a:lnTo>
                  <a:lnTo>
                    <a:pt x="0" y="184149"/>
                  </a:lnTo>
                  <a:lnTo>
                    <a:pt x="7620" y="184149"/>
                  </a:lnTo>
                  <a:lnTo>
                    <a:pt x="7620" y="180339"/>
                  </a:lnTo>
                  <a:close/>
                </a:path>
                <a:path w="7620" h="698500">
                  <a:moveTo>
                    <a:pt x="7620" y="184149"/>
                  </a:moveTo>
                  <a:lnTo>
                    <a:pt x="0" y="184149"/>
                  </a:lnTo>
                  <a:lnTo>
                    <a:pt x="0" y="186689"/>
                  </a:lnTo>
                  <a:lnTo>
                    <a:pt x="7620" y="186689"/>
                  </a:lnTo>
                  <a:lnTo>
                    <a:pt x="7620" y="184149"/>
                  </a:lnTo>
                  <a:close/>
                </a:path>
                <a:path w="7620" h="698500">
                  <a:moveTo>
                    <a:pt x="7620" y="186689"/>
                  </a:moveTo>
                  <a:lnTo>
                    <a:pt x="0" y="186689"/>
                  </a:lnTo>
                  <a:lnTo>
                    <a:pt x="0" y="190499"/>
                  </a:lnTo>
                  <a:lnTo>
                    <a:pt x="7620" y="190499"/>
                  </a:lnTo>
                  <a:lnTo>
                    <a:pt x="7620" y="186689"/>
                  </a:lnTo>
                  <a:close/>
                </a:path>
                <a:path w="7620" h="698500">
                  <a:moveTo>
                    <a:pt x="2539" y="190499"/>
                  </a:moveTo>
                  <a:lnTo>
                    <a:pt x="0" y="190499"/>
                  </a:lnTo>
                  <a:lnTo>
                    <a:pt x="0" y="191769"/>
                  </a:lnTo>
                  <a:lnTo>
                    <a:pt x="2539" y="191769"/>
                  </a:lnTo>
                  <a:lnTo>
                    <a:pt x="2539" y="190499"/>
                  </a:lnTo>
                  <a:close/>
                </a:path>
                <a:path w="7620" h="698500">
                  <a:moveTo>
                    <a:pt x="3809" y="695959"/>
                  </a:moveTo>
                  <a:lnTo>
                    <a:pt x="0" y="695959"/>
                  </a:lnTo>
                  <a:lnTo>
                    <a:pt x="0" y="698499"/>
                  </a:lnTo>
                  <a:lnTo>
                    <a:pt x="3809" y="698499"/>
                  </a:lnTo>
                  <a:lnTo>
                    <a:pt x="3809" y="695959"/>
                  </a:lnTo>
                  <a:close/>
                </a:path>
                <a:path w="7620" h="698500">
                  <a:moveTo>
                    <a:pt x="7620" y="693419"/>
                  </a:moveTo>
                  <a:lnTo>
                    <a:pt x="0" y="693419"/>
                  </a:lnTo>
                  <a:lnTo>
                    <a:pt x="0" y="694689"/>
                  </a:lnTo>
                  <a:lnTo>
                    <a:pt x="7620" y="694689"/>
                  </a:lnTo>
                  <a:lnTo>
                    <a:pt x="7620" y="693419"/>
                  </a:lnTo>
                  <a:close/>
                </a:path>
                <a:path w="7620" h="698500">
                  <a:moveTo>
                    <a:pt x="7620" y="689609"/>
                  </a:moveTo>
                  <a:lnTo>
                    <a:pt x="0" y="689609"/>
                  </a:lnTo>
                  <a:lnTo>
                    <a:pt x="0" y="692149"/>
                  </a:lnTo>
                  <a:lnTo>
                    <a:pt x="7620" y="692149"/>
                  </a:lnTo>
                  <a:lnTo>
                    <a:pt x="7620" y="689609"/>
                  </a:lnTo>
                  <a:close/>
                </a:path>
                <a:path w="7620" h="698500">
                  <a:moveTo>
                    <a:pt x="7620" y="687069"/>
                  </a:moveTo>
                  <a:lnTo>
                    <a:pt x="0" y="687069"/>
                  </a:lnTo>
                  <a:lnTo>
                    <a:pt x="0" y="688339"/>
                  </a:lnTo>
                  <a:lnTo>
                    <a:pt x="7620" y="688339"/>
                  </a:lnTo>
                  <a:lnTo>
                    <a:pt x="7620" y="687069"/>
                  </a:lnTo>
                  <a:close/>
                </a:path>
                <a:path w="7620" h="698500">
                  <a:moveTo>
                    <a:pt x="7620" y="683259"/>
                  </a:moveTo>
                  <a:lnTo>
                    <a:pt x="0" y="683259"/>
                  </a:lnTo>
                  <a:lnTo>
                    <a:pt x="0" y="685799"/>
                  </a:lnTo>
                  <a:lnTo>
                    <a:pt x="7620" y="685799"/>
                  </a:lnTo>
                  <a:lnTo>
                    <a:pt x="7620" y="683259"/>
                  </a:lnTo>
                  <a:close/>
                </a:path>
                <a:path w="7620" h="698500">
                  <a:moveTo>
                    <a:pt x="7620" y="680719"/>
                  </a:moveTo>
                  <a:lnTo>
                    <a:pt x="0" y="680719"/>
                  </a:lnTo>
                  <a:lnTo>
                    <a:pt x="0" y="681989"/>
                  </a:lnTo>
                  <a:lnTo>
                    <a:pt x="7620" y="681989"/>
                  </a:lnTo>
                  <a:lnTo>
                    <a:pt x="7620" y="680719"/>
                  </a:lnTo>
                  <a:close/>
                </a:path>
                <a:path w="7620" h="698500">
                  <a:moveTo>
                    <a:pt x="7620" y="676909"/>
                  </a:moveTo>
                  <a:lnTo>
                    <a:pt x="0" y="676909"/>
                  </a:lnTo>
                  <a:lnTo>
                    <a:pt x="0" y="679449"/>
                  </a:lnTo>
                  <a:lnTo>
                    <a:pt x="7620" y="679449"/>
                  </a:lnTo>
                  <a:lnTo>
                    <a:pt x="7620" y="676909"/>
                  </a:lnTo>
                  <a:close/>
                </a:path>
                <a:path w="7620" h="698500">
                  <a:moveTo>
                    <a:pt x="7620" y="674369"/>
                  </a:moveTo>
                  <a:lnTo>
                    <a:pt x="0" y="674369"/>
                  </a:lnTo>
                  <a:lnTo>
                    <a:pt x="0" y="675639"/>
                  </a:lnTo>
                  <a:lnTo>
                    <a:pt x="7620" y="675639"/>
                  </a:lnTo>
                  <a:lnTo>
                    <a:pt x="7620" y="674369"/>
                  </a:lnTo>
                  <a:close/>
                </a:path>
                <a:path w="7620" h="698500">
                  <a:moveTo>
                    <a:pt x="7620" y="670559"/>
                  </a:moveTo>
                  <a:lnTo>
                    <a:pt x="0" y="670559"/>
                  </a:lnTo>
                  <a:lnTo>
                    <a:pt x="0" y="673099"/>
                  </a:lnTo>
                  <a:lnTo>
                    <a:pt x="7620" y="673099"/>
                  </a:lnTo>
                  <a:lnTo>
                    <a:pt x="7620" y="670559"/>
                  </a:lnTo>
                  <a:close/>
                </a:path>
                <a:path w="7620" h="698500">
                  <a:moveTo>
                    <a:pt x="7620" y="668019"/>
                  </a:moveTo>
                  <a:lnTo>
                    <a:pt x="0" y="668019"/>
                  </a:lnTo>
                  <a:lnTo>
                    <a:pt x="0" y="669289"/>
                  </a:lnTo>
                  <a:lnTo>
                    <a:pt x="7620" y="669289"/>
                  </a:lnTo>
                  <a:lnTo>
                    <a:pt x="7620" y="668019"/>
                  </a:lnTo>
                  <a:close/>
                </a:path>
                <a:path w="7620" h="698500">
                  <a:moveTo>
                    <a:pt x="7620" y="664209"/>
                  </a:moveTo>
                  <a:lnTo>
                    <a:pt x="0" y="664209"/>
                  </a:lnTo>
                  <a:lnTo>
                    <a:pt x="0" y="666749"/>
                  </a:lnTo>
                  <a:lnTo>
                    <a:pt x="7620" y="666749"/>
                  </a:lnTo>
                  <a:lnTo>
                    <a:pt x="7620" y="664209"/>
                  </a:lnTo>
                  <a:close/>
                </a:path>
                <a:path w="7620" h="698500">
                  <a:moveTo>
                    <a:pt x="7620" y="661669"/>
                  </a:moveTo>
                  <a:lnTo>
                    <a:pt x="0" y="661669"/>
                  </a:lnTo>
                  <a:lnTo>
                    <a:pt x="0" y="662939"/>
                  </a:lnTo>
                  <a:lnTo>
                    <a:pt x="7620" y="662939"/>
                  </a:lnTo>
                  <a:lnTo>
                    <a:pt x="7620" y="661669"/>
                  </a:lnTo>
                  <a:close/>
                </a:path>
                <a:path w="7620" h="698500">
                  <a:moveTo>
                    <a:pt x="7620" y="657859"/>
                  </a:moveTo>
                  <a:lnTo>
                    <a:pt x="0" y="657859"/>
                  </a:lnTo>
                  <a:lnTo>
                    <a:pt x="0" y="660399"/>
                  </a:lnTo>
                  <a:lnTo>
                    <a:pt x="7620" y="660399"/>
                  </a:lnTo>
                  <a:lnTo>
                    <a:pt x="7620" y="657859"/>
                  </a:lnTo>
                  <a:close/>
                </a:path>
                <a:path w="7620" h="698500">
                  <a:moveTo>
                    <a:pt x="7620" y="655319"/>
                  </a:moveTo>
                  <a:lnTo>
                    <a:pt x="0" y="655319"/>
                  </a:lnTo>
                  <a:lnTo>
                    <a:pt x="0" y="656589"/>
                  </a:lnTo>
                  <a:lnTo>
                    <a:pt x="7620" y="656589"/>
                  </a:lnTo>
                  <a:lnTo>
                    <a:pt x="7620" y="655319"/>
                  </a:lnTo>
                  <a:close/>
                </a:path>
                <a:path w="7620" h="698500">
                  <a:moveTo>
                    <a:pt x="7620" y="651509"/>
                  </a:moveTo>
                  <a:lnTo>
                    <a:pt x="0" y="651509"/>
                  </a:lnTo>
                  <a:lnTo>
                    <a:pt x="0" y="654049"/>
                  </a:lnTo>
                  <a:lnTo>
                    <a:pt x="7620" y="654049"/>
                  </a:lnTo>
                  <a:lnTo>
                    <a:pt x="7620" y="651509"/>
                  </a:lnTo>
                  <a:close/>
                </a:path>
                <a:path w="7620" h="698500">
                  <a:moveTo>
                    <a:pt x="7620" y="648969"/>
                  </a:moveTo>
                  <a:lnTo>
                    <a:pt x="0" y="648969"/>
                  </a:lnTo>
                  <a:lnTo>
                    <a:pt x="0" y="650239"/>
                  </a:lnTo>
                  <a:lnTo>
                    <a:pt x="7620" y="650239"/>
                  </a:lnTo>
                  <a:lnTo>
                    <a:pt x="7620" y="648969"/>
                  </a:lnTo>
                  <a:close/>
                </a:path>
                <a:path w="7620" h="698500">
                  <a:moveTo>
                    <a:pt x="7620" y="643889"/>
                  </a:moveTo>
                  <a:lnTo>
                    <a:pt x="0" y="643889"/>
                  </a:lnTo>
                  <a:lnTo>
                    <a:pt x="0" y="647699"/>
                  </a:lnTo>
                  <a:lnTo>
                    <a:pt x="7620" y="647699"/>
                  </a:lnTo>
                  <a:lnTo>
                    <a:pt x="7620" y="643889"/>
                  </a:lnTo>
                  <a:close/>
                </a:path>
                <a:path w="7620" h="698500">
                  <a:moveTo>
                    <a:pt x="7620" y="637539"/>
                  </a:moveTo>
                  <a:lnTo>
                    <a:pt x="0" y="637539"/>
                  </a:lnTo>
                  <a:lnTo>
                    <a:pt x="0" y="642619"/>
                  </a:lnTo>
                  <a:lnTo>
                    <a:pt x="7620" y="642619"/>
                  </a:lnTo>
                  <a:lnTo>
                    <a:pt x="7620" y="637539"/>
                  </a:lnTo>
                  <a:close/>
                </a:path>
                <a:path w="7620" h="698500">
                  <a:moveTo>
                    <a:pt x="7620" y="631189"/>
                  </a:moveTo>
                  <a:lnTo>
                    <a:pt x="0" y="631189"/>
                  </a:lnTo>
                  <a:lnTo>
                    <a:pt x="0" y="636269"/>
                  </a:lnTo>
                  <a:lnTo>
                    <a:pt x="7620" y="636269"/>
                  </a:lnTo>
                  <a:lnTo>
                    <a:pt x="7620" y="631189"/>
                  </a:lnTo>
                  <a:close/>
                </a:path>
                <a:path w="7620" h="698500">
                  <a:moveTo>
                    <a:pt x="7620" y="624839"/>
                  </a:moveTo>
                  <a:lnTo>
                    <a:pt x="0" y="624839"/>
                  </a:lnTo>
                  <a:lnTo>
                    <a:pt x="0" y="629919"/>
                  </a:lnTo>
                  <a:lnTo>
                    <a:pt x="7620" y="629919"/>
                  </a:lnTo>
                  <a:lnTo>
                    <a:pt x="7620" y="624839"/>
                  </a:lnTo>
                  <a:close/>
                </a:path>
                <a:path w="7620" h="698500">
                  <a:moveTo>
                    <a:pt x="7620" y="618489"/>
                  </a:moveTo>
                  <a:lnTo>
                    <a:pt x="0" y="618489"/>
                  </a:lnTo>
                  <a:lnTo>
                    <a:pt x="0" y="623569"/>
                  </a:lnTo>
                  <a:lnTo>
                    <a:pt x="7620" y="623569"/>
                  </a:lnTo>
                  <a:lnTo>
                    <a:pt x="7620" y="618489"/>
                  </a:lnTo>
                  <a:close/>
                </a:path>
                <a:path w="7620" h="698500">
                  <a:moveTo>
                    <a:pt x="7620" y="612139"/>
                  </a:moveTo>
                  <a:lnTo>
                    <a:pt x="0" y="612139"/>
                  </a:lnTo>
                  <a:lnTo>
                    <a:pt x="0" y="617219"/>
                  </a:lnTo>
                  <a:lnTo>
                    <a:pt x="7620" y="617219"/>
                  </a:lnTo>
                  <a:lnTo>
                    <a:pt x="7620" y="612139"/>
                  </a:lnTo>
                  <a:close/>
                </a:path>
                <a:path w="7620" h="698500">
                  <a:moveTo>
                    <a:pt x="7620" y="605789"/>
                  </a:moveTo>
                  <a:lnTo>
                    <a:pt x="0" y="605789"/>
                  </a:lnTo>
                  <a:lnTo>
                    <a:pt x="0" y="610869"/>
                  </a:lnTo>
                  <a:lnTo>
                    <a:pt x="7620" y="610869"/>
                  </a:lnTo>
                  <a:lnTo>
                    <a:pt x="7620" y="605789"/>
                  </a:lnTo>
                  <a:close/>
                </a:path>
                <a:path w="7620" h="698500">
                  <a:moveTo>
                    <a:pt x="7620" y="599439"/>
                  </a:moveTo>
                  <a:lnTo>
                    <a:pt x="0" y="599439"/>
                  </a:lnTo>
                  <a:lnTo>
                    <a:pt x="0" y="604519"/>
                  </a:lnTo>
                  <a:lnTo>
                    <a:pt x="7620" y="604519"/>
                  </a:lnTo>
                  <a:lnTo>
                    <a:pt x="7620" y="599439"/>
                  </a:lnTo>
                  <a:close/>
                </a:path>
                <a:path w="7620" h="698500">
                  <a:moveTo>
                    <a:pt x="7620" y="593089"/>
                  </a:moveTo>
                  <a:lnTo>
                    <a:pt x="0" y="593089"/>
                  </a:lnTo>
                  <a:lnTo>
                    <a:pt x="0" y="598169"/>
                  </a:lnTo>
                  <a:lnTo>
                    <a:pt x="7620" y="598169"/>
                  </a:lnTo>
                  <a:lnTo>
                    <a:pt x="7620" y="593089"/>
                  </a:lnTo>
                  <a:close/>
                </a:path>
                <a:path w="7620" h="698500">
                  <a:moveTo>
                    <a:pt x="7620" y="585469"/>
                  </a:moveTo>
                  <a:lnTo>
                    <a:pt x="0" y="585469"/>
                  </a:lnTo>
                  <a:lnTo>
                    <a:pt x="0" y="591819"/>
                  </a:lnTo>
                  <a:lnTo>
                    <a:pt x="7620" y="591819"/>
                  </a:lnTo>
                  <a:lnTo>
                    <a:pt x="7620" y="585469"/>
                  </a:lnTo>
                  <a:close/>
                </a:path>
                <a:path w="7620" h="698500">
                  <a:moveTo>
                    <a:pt x="7620" y="580389"/>
                  </a:moveTo>
                  <a:lnTo>
                    <a:pt x="0" y="580389"/>
                  </a:lnTo>
                  <a:lnTo>
                    <a:pt x="0" y="584199"/>
                  </a:lnTo>
                  <a:lnTo>
                    <a:pt x="7620" y="584199"/>
                  </a:lnTo>
                  <a:lnTo>
                    <a:pt x="7620" y="580389"/>
                  </a:lnTo>
                  <a:close/>
                </a:path>
                <a:path w="7620" h="698500">
                  <a:moveTo>
                    <a:pt x="7620" y="574039"/>
                  </a:moveTo>
                  <a:lnTo>
                    <a:pt x="0" y="574039"/>
                  </a:lnTo>
                  <a:lnTo>
                    <a:pt x="0" y="579119"/>
                  </a:lnTo>
                  <a:lnTo>
                    <a:pt x="7620" y="579119"/>
                  </a:lnTo>
                  <a:lnTo>
                    <a:pt x="7620" y="574039"/>
                  </a:lnTo>
                  <a:close/>
                </a:path>
                <a:path w="7620" h="698500">
                  <a:moveTo>
                    <a:pt x="7620" y="567689"/>
                  </a:moveTo>
                  <a:lnTo>
                    <a:pt x="0" y="567689"/>
                  </a:lnTo>
                  <a:lnTo>
                    <a:pt x="0" y="572769"/>
                  </a:lnTo>
                  <a:lnTo>
                    <a:pt x="7620" y="572769"/>
                  </a:lnTo>
                  <a:lnTo>
                    <a:pt x="7620" y="567689"/>
                  </a:lnTo>
                  <a:close/>
                </a:path>
                <a:path w="7620" h="698500">
                  <a:moveTo>
                    <a:pt x="7620" y="561339"/>
                  </a:moveTo>
                  <a:lnTo>
                    <a:pt x="0" y="561339"/>
                  </a:lnTo>
                  <a:lnTo>
                    <a:pt x="0" y="566419"/>
                  </a:lnTo>
                  <a:lnTo>
                    <a:pt x="7620" y="566419"/>
                  </a:lnTo>
                  <a:lnTo>
                    <a:pt x="7620" y="561339"/>
                  </a:lnTo>
                  <a:close/>
                </a:path>
                <a:path w="7620" h="698500">
                  <a:moveTo>
                    <a:pt x="7620" y="554989"/>
                  </a:moveTo>
                  <a:lnTo>
                    <a:pt x="0" y="554989"/>
                  </a:lnTo>
                  <a:lnTo>
                    <a:pt x="0" y="560069"/>
                  </a:lnTo>
                  <a:lnTo>
                    <a:pt x="7620" y="560069"/>
                  </a:lnTo>
                  <a:lnTo>
                    <a:pt x="7620" y="554989"/>
                  </a:lnTo>
                  <a:close/>
                </a:path>
                <a:path w="7620" h="698500">
                  <a:moveTo>
                    <a:pt x="7620" y="548639"/>
                  </a:moveTo>
                  <a:lnTo>
                    <a:pt x="0" y="548639"/>
                  </a:lnTo>
                  <a:lnTo>
                    <a:pt x="0" y="553719"/>
                  </a:lnTo>
                  <a:lnTo>
                    <a:pt x="7620" y="553719"/>
                  </a:lnTo>
                  <a:lnTo>
                    <a:pt x="7620" y="548639"/>
                  </a:lnTo>
                  <a:close/>
                </a:path>
                <a:path w="7620" h="698500">
                  <a:moveTo>
                    <a:pt x="7620" y="542289"/>
                  </a:moveTo>
                  <a:lnTo>
                    <a:pt x="0" y="542289"/>
                  </a:lnTo>
                  <a:lnTo>
                    <a:pt x="0" y="547369"/>
                  </a:lnTo>
                  <a:lnTo>
                    <a:pt x="7620" y="547369"/>
                  </a:lnTo>
                  <a:lnTo>
                    <a:pt x="7620" y="542289"/>
                  </a:lnTo>
                  <a:close/>
                </a:path>
                <a:path w="7620" h="698500">
                  <a:moveTo>
                    <a:pt x="7620" y="535939"/>
                  </a:moveTo>
                  <a:lnTo>
                    <a:pt x="0" y="535939"/>
                  </a:lnTo>
                  <a:lnTo>
                    <a:pt x="0" y="541019"/>
                  </a:lnTo>
                  <a:lnTo>
                    <a:pt x="7620" y="541019"/>
                  </a:lnTo>
                  <a:lnTo>
                    <a:pt x="7620" y="535939"/>
                  </a:lnTo>
                  <a:close/>
                </a:path>
                <a:path w="7620" h="698500">
                  <a:moveTo>
                    <a:pt x="7620" y="529589"/>
                  </a:moveTo>
                  <a:lnTo>
                    <a:pt x="0" y="529589"/>
                  </a:lnTo>
                  <a:lnTo>
                    <a:pt x="0" y="534669"/>
                  </a:lnTo>
                  <a:lnTo>
                    <a:pt x="7620" y="534669"/>
                  </a:lnTo>
                  <a:lnTo>
                    <a:pt x="7620" y="529589"/>
                  </a:lnTo>
                  <a:close/>
                </a:path>
                <a:path w="7620" h="698500">
                  <a:moveTo>
                    <a:pt x="7620" y="523239"/>
                  </a:moveTo>
                  <a:lnTo>
                    <a:pt x="0" y="523239"/>
                  </a:lnTo>
                  <a:lnTo>
                    <a:pt x="0" y="528319"/>
                  </a:lnTo>
                  <a:lnTo>
                    <a:pt x="7620" y="528319"/>
                  </a:lnTo>
                  <a:lnTo>
                    <a:pt x="7620" y="523239"/>
                  </a:lnTo>
                  <a:close/>
                </a:path>
                <a:path w="7620" h="698500">
                  <a:moveTo>
                    <a:pt x="7620" y="516889"/>
                  </a:moveTo>
                  <a:lnTo>
                    <a:pt x="0" y="516889"/>
                  </a:lnTo>
                  <a:lnTo>
                    <a:pt x="0" y="521969"/>
                  </a:lnTo>
                  <a:lnTo>
                    <a:pt x="7620" y="521969"/>
                  </a:lnTo>
                  <a:lnTo>
                    <a:pt x="7620" y="516889"/>
                  </a:lnTo>
                  <a:close/>
                </a:path>
                <a:path w="7620" h="698500">
                  <a:moveTo>
                    <a:pt x="7620" y="510539"/>
                  </a:moveTo>
                  <a:lnTo>
                    <a:pt x="0" y="510539"/>
                  </a:lnTo>
                  <a:lnTo>
                    <a:pt x="0" y="515619"/>
                  </a:lnTo>
                  <a:lnTo>
                    <a:pt x="7620" y="515619"/>
                  </a:lnTo>
                  <a:lnTo>
                    <a:pt x="7620" y="510539"/>
                  </a:lnTo>
                  <a:close/>
                </a:path>
                <a:path w="7620" h="698500">
                  <a:moveTo>
                    <a:pt x="7620" y="504189"/>
                  </a:moveTo>
                  <a:lnTo>
                    <a:pt x="0" y="504189"/>
                  </a:lnTo>
                  <a:lnTo>
                    <a:pt x="0" y="509269"/>
                  </a:lnTo>
                  <a:lnTo>
                    <a:pt x="7620" y="509269"/>
                  </a:lnTo>
                  <a:lnTo>
                    <a:pt x="7620" y="504189"/>
                  </a:lnTo>
                  <a:close/>
                </a:path>
                <a:path w="7620" h="698500">
                  <a:moveTo>
                    <a:pt x="7620" y="497839"/>
                  </a:moveTo>
                  <a:lnTo>
                    <a:pt x="0" y="497839"/>
                  </a:lnTo>
                  <a:lnTo>
                    <a:pt x="0" y="502919"/>
                  </a:lnTo>
                  <a:lnTo>
                    <a:pt x="7620" y="502919"/>
                  </a:lnTo>
                  <a:lnTo>
                    <a:pt x="7620" y="497839"/>
                  </a:lnTo>
                  <a:close/>
                </a:path>
                <a:path w="7620" h="698500">
                  <a:moveTo>
                    <a:pt x="7620" y="491489"/>
                  </a:moveTo>
                  <a:lnTo>
                    <a:pt x="0" y="491489"/>
                  </a:lnTo>
                  <a:lnTo>
                    <a:pt x="0" y="496569"/>
                  </a:lnTo>
                  <a:lnTo>
                    <a:pt x="7620" y="496569"/>
                  </a:lnTo>
                  <a:lnTo>
                    <a:pt x="7620" y="491489"/>
                  </a:lnTo>
                  <a:close/>
                </a:path>
                <a:path w="7620" h="698500">
                  <a:moveTo>
                    <a:pt x="7620" y="485139"/>
                  </a:moveTo>
                  <a:lnTo>
                    <a:pt x="0" y="485139"/>
                  </a:lnTo>
                  <a:lnTo>
                    <a:pt x="0" y="490219"/>
                  </a:lnTo>
                  <a:lnTo>
                    <a:pt x="7620" y="490219"/>
                  </a:lnTo>
                  <a:lnTo>
                    <a:pt x="7620" y="485139"/>
                  </a:lnTo>
                  <a:close/>
                </a:path>
                <a:path w="7620" h="698500">
                  <a:moveTo>
                    <a:pt x="7620" y="478789"/>
                  </a:moveTo>
                  <a:lnTo>
                    <a:pt x="0" y="478789"/>
                  </a:lnTo>
                  <a:lnTo>
                    <a:pt x="0" y="483869"/>
                  </a:lnTo>
                  <a:lnTo>
                    <a:pt x="7620" y="483869"/>
                  </a:lnTo>
                  <a:lnTo>
                    <a:pt x="7620" y="478789"/>
                  </a:lnTo>
                  <a:close/>
                </a:path>
                <a:path w="7620" h="698500">
                  <a:moveTo>
                    <a:pt x="7620" y="472439"/>
                  </a:moveTo>
                  <a:lnTo>
                    <a:pt x="0" y="472439"/>
                  </a:lnTo>
                  <a:lnTo>
                    <a:pt x="0" y="477519"/>
                  </a:lnTo>
                  <a:lnTo>
                    <a:pt x="7620" y="477519"/>
                  </a:lnTo>
                  <a:lnTo>
                    <a:pt x="7620" y="472439"/>
                  </a:lnTo>
                  <a:close/>
                </a:path>
                <a:path w="7620" h="698500">
                  <a:moveTo>
                    <a:pt x="7620" y="466089"/>
                  </a:moveTo>
                  <a:lnTo>
                    <a:pt x="0" y="466089"/>
                  </a:lnTo>
                  <a:lnTo>
                    <a:pt x="0" y="471169"/>
                  </a:lnTo>
                  <a:lnTo>
                    <a:pt x="7620" y="471169"/>
                  </a:lnTo>
                  <a:lnTo>
                    <a:pt x="7620" y="466089"/>
                  </a:lnTo>
                  <a:close/>
                </a:path>
                <a:path w="7620" h="698500">
                  <a:moveTo>
                    <a:pt x="7620" y="459739"/>
                  </a:moveTo>
                  <a:lnTo>
                    <a:pt x="0" y="459739"/>
                  </a:lnTo>
                  <a:lnTo>
                    <a:pt x="0" y="464819"/>
                  </a:lnTo>
                  <a:lnTo>
                    <a:pt x="7620" y="464819"/>
                  </a:lnTo>
                  <a:lnTo>
                    <a:pt x="7620" y="459739"/>
                  </a:lnTo>
                  <a:close/>
                </a:path>
                <a:path w="7620" h="698500">
                  <a:moveTo>
                    <a:pt x="7620" y="453389"/>
                  </a:moveTo>
                  <a:lnTo>
                    <a:pt x="0" y="453389"/>
                  </a:lnTo>
                  <a:lnTo>
                    <a:pt x="0" y="458469"/>
                  </a:lnTo>
                  <a:lnTo>
                    <a:pt x="7620" y="458469"/>
                  </a:lnTo>
                  <a:lnTo>
                    <a:pt x="7620" y="453389"/>
                  </a:lnTo>
                  <a:close/>
                </a:path>
                <a:path w="7620" h="698500">
                  <a:moveTo>
                    <a:pt x="7620" y="447039"/>
                  </a:moveTo>
                  <a:lnTo>
                    <a:pt x="0" y="447039"/>
                  </a:lnTo>
                  <a:lnTo>
                    <a:pt x="0" y="452119"/>
                  </a:lnTo>
                  <a:lnTo>
                    <a:pt x="7620" y="452119"/>
                  </a:lnTo>
                  <a:lnTo>
                    <a:pt x="7620" y="447039"/>
                  </a:lnTo>
                  <a:close/>
                </a:path>
                <a:path w="7620" h="698500">
                  <a:moveTo>
                    <a:pt x="7620" y="440689"/>
                  </a:moveTo>
                  <a:lnTo>
                    <a:pt x="0" y="440689"/>
                  </a:lnTo>
                  <a:lnTo>
                    <a:pt x="0" y="445769"/>
                  </a:lnTo>
                  <a:lnTo>
                    <a:pt x="7620" y="445769"/>
                  </a:lnTo>
                  <a:lnTo>
                    <a:pt x="7620" y="440689"/>
                  </a:lnTo>
                  <a:close/>
                </a:path>
                <a:path w="7620" h="698500">
                  <a:moveTo>
                    <a:pt x="7620" y="434339"/>
                  </a:moveTo>
                  <a:lnTo>
                    <a:pt x="0" y="434339"/>
                  </a:lnTo>
                  <a:lnTo>
                    <a:pt x="0" y="439419"/>
                  </a:lnTo>
                  <a:lnTo>
                    <a:pt x="7620" y="439419"/>
                  </a:lnTo>
                  <a:lnTo>
                    <a:pt x="7620" y="434339"/>
                  </a:lnTo>
                  <a:close/>
                </a:path>
                <a:path w="7620" h="698500">
                  <a:moveTo>
                    <a:pt x="7620" y="427989"/>
                  </a:moveTo>
                  <a:lnTo>
                    <a:pt x="0" y="427989"/>
                  </a:lnTo>
                  <a:lnTo>
                    <a:pt x="0" y="433069"/>
                  </a:lnTo>
                  <a:lnTo>
                    <a:pt x="7620" y="433069"/>
                  </a:lnTo>
                  <a:lnTo>
                    <a:pt x="7620" y="427989"/>
                  </a:lnTo>
                  <a:close/>
                </a:path>
                <a:path w="7620" h="698500">
                  <a:moveTo>
                    <a:pt x="7620" y="421639"/>
                  </a:moveTo>
                  <a:lnTo>
                    <a:pt x="0" y="421639"/>
                  </a:lnTo>
                  <a:lnTo>
                    <a:pt x="0" y="426719"/>
                  </a:lnTo>
                  <a:lnTo>
                    <a:pt x="7620" y="426719"/>
                  </a:lnTo>
                  <a:lnTo>
                    <a:pt x="7620" y="421639"/>
                  </a:lnTo>
                  <a:close/>
                </a:path>
                <a:path w="7620" h="698500">
                  <a:moveTo>
                    <a:pt x="7620" y="415289"/>
                  </a:moveTo>
                  <a:lnTo>
                    <a:pt x="0" y="415289"/>
                  </a:lnTo>
                  <a:lnTo>
                    <a:pt x="0" y="420369"/>
                  </a:lnTo>
                  <a:lnTo>
                    <a:pt x="7620" y="420369"/>
                  </a:lnTo>
                  <a:lnTo>
                    <a:pt x="7620" y="415289"/>
                  </a:lnTo>
                  <a:close/>
                </a:path>
                <a:path w="7620" h="698500">
                  <a:moveTo>
                    <a:pt x="7620" y="408939"/>
                  </a:moveTo>
                  <a:lnTo>
                    <a:pt x="0" y="408939"/>
                  </a:lnTo>
                  <a:lnTo>
                    <a:pt x="0" y="414019"/>
                  </a:lnTo>
                  <a:lnTo>
                    <a:pt x="7620" y="414019"/>
                  </a:lnTo>
                  <a:lnTo>
                    <a:pt x="7620" y="408939"/>
                  </a:lnTo>
                  <a:close/>
                </a:path>
                <a:path w="7620" h="698500">
                  <a:moveTo>
                    <a:pt x="7620" y="402589"/>
                  </a:moveTo>
                  <a:lnTo>
                    <a:pt x="0" y="402589"/>
                  </a:lnTo>
                  <a:lnTo>
                    <a:pt x="0" y="407669"/>
                  </a:lnTo>
                  <a:lnTo>
                    <a:pt x="7620" y="407669"/>
                  </a:lnTo>
                  <a:lnTo>
                    <a:pt x="7620" y="402589"/>
                  </a:lnTo>
                  <a:close/>
                </a:path>
                <a:path w="7620" h="698500">
                  <a:moveTo>
                    <a:pt x="7620" y="396239"/>
                  </a:moveTo>
                  <a:lnTo>
                    <a:pt x="0" y="396239"/>
                  </a:lnTo>
                  <a:lnTo>
                    <a:pt x="0" y="401319"/>
                  </a:lnTo>
                  <a:lnTo>
                    <a:pt x="7620" y="401319"/>
                  </a:lnTo>
                  <a:lnTo>
                    <a:pt x="7620" y="396239"/>
                  </a:lnTo>
                  <a:close/>
                </a:path>
                <a:path w="7620" h="698500">
                  <a:moveTo>
                    <a:pt x="7620" y="389889"/>
                  </a:moveTo>
                  <a:lnTo>
                    <a:pt x="0" y="389889"/>
                  </a:lnTo>
                  <a:lnTo>
                    <a:pt x="0" y="394969"/>
                  </a:lnTo>
                  <a:lnTo>
                    <a:pt x="7620" y="394969"/>
                  </a:lnTo>
                  <a:lnTo>
                    <a:pt x="7620" y="389889"/>
                  </a:lnTo>
                  <a:close/>
                </a:path>
                <a:path w="7620" h="698500">
                  <a:moveTo>
                    <a:pt x="7620" y="383539"/>
                  </a:moveTo>
                  <a:lnTo>
                    <a:pt x="0" y="383539"/>
                  </a:lnTo>
                  <a:lnTo>
                    <a:pt x="0" y="388619"/>
                  </a:lnTo>
                  <a:lnTo>
                    <a:pt x="7620" y="388619"/>
                  </a:lnTo>
                  <a:lnTo>
                    <a:pt x="7620" y="383539"/>
                  </a:lnTo>
                  <a:close/>
                </a:path>
                <a:path w="7620" h="698500">
                  <a:moveTo>
                    <a:pt x="7620" y="377189"/>
                  </a:moveTo>
                  <a:lnTo>
                    <a:pt x="0" y="377189"/>
                  </a:lnTo>
                  <a:lnTo>
                    <a:pt x="0" y="382269"/>
                  </a:lnTo>
                  <a:lnTo>
                    <a:pt x="7620" y="382269"/>
                  </a:lnTo>
                  <a:lnTo>
                    <a:pt x="7620" y="377189"/>
                  </a:lnTo>
                  <a:close/>
                </a:path>
                <a:path w="7620" h="698500">
                  <a:moveTo>
                    <a:pt x="7620" y="370839"/>
                  </a:moveTo>
                  <a:lnTo>
                    <a:pt x="0" y="370839"/>
                  </a:lnTo>
                  <a:lnTo>
                    <a:pt x="0" y="375919"/>
                  </a:lnTo>
                  <a:lnTo>
                    <a:pt x="7620" y="375919"/>
                  </a:lnTo>
                  <a:lnTo>
                    <a:pt x="7620" y="370839"/>
                  </a:lnTo>
                  <a:close/>
                </a:path>
                <a:path w="7620" h="698500">
                  <a:moveTo>
                    <a:pt x="7620" y="364489"/>
                  </a:moveTo>
                  <a:lnTo>
                    <a:pt x="0" y="364489"/>
                  </a:lnTo>
                  <a:lnTo>
                    <a:pt x="0" y="369569"/>
                  </a:lnTo>
                  <a:lnTo>
                    <a:pt x="7620" y="369569"/>
                  </a:lnTo>
                  <a:lnTo>
                    <a:pt x="7620" y="364489"/>
                  </a:lnTo>
                  <a:close/>
                </a:path>
                <a:path w="7620" h="698500">
                  <a:moveTo>
                    <a:pt x="7620" y="358139"/>
                  </a:moveTo>
                  <a:lnTo>
                    <a:pt x="0" y="358139"/>
                  </a:lnTo>
                  <a:lnTo>
                    <a:pt x="0" y="363219"/>
                  </a:lnTo>
                  <a:lnTo>
                    <a:pt x="7620" y="363219"/>
                  </a:lnTo>
                  <a:lnTo>
                    <a:pt x="7620" y="358139"/>
                  </a:lnTo>
                  <a:close/>
                </a:path>
                <a:path w="7620" h="698500">
                  <a:moveTo>
                    <a:pt x="7620" y="351789"/>
                  </a:moveTo>
                  <a:lnTo>
                    <a:pt x="0" y="351789"/>
                  </a:lnTo>
                  <a:lnTo>
                    <a:pt x="0" y="356869"/>
                  </a:lnTo>
                  <a:lnTo>
                    <a:pt x="7620" y="356869"/>
                  </a:lnTo>
                  <a:lnTo>
                    <a:pt x="7620" y="351789"/>
                  </a:lnTo>
                  <a:close/>
                </a:path>
                <a:path w="7620" h="698500">
                  <a:moveTo>
                    <a:pt x="7620" y="345439"/>
                  </a:moveTo>
                  <a:lnTo>
                    <a:pt x="0" y="345439"/>
                  </a:lnTo>
                  <a:lnTo>
                    <a:pt x="0" y="350519"/>
                  </a:lnTo>
                  <a:lnTo>
                    <a:pt x="7620" y="350519"/>
                  </a:lnTo>
                  <a:lnTo>
                    <a:pt x="7620" y="345439"/>
                  </a:lnTo>
                  <a:close/>
                </a:path>
                <a:path w="7620" h="698500">
                  <a:moveTo>
                    <a:pt x="7620" y="339089"/>
                  </a:moveTo>
                  <a:lnTo>
                    <a:pt x="0" y="339089"/>
                  </a:lnTo>
                  <a:lnTo>
                    <a:pt x="0" y="344169"/>
                  </a:lnTo>
                  <a:lnTo>
                    <a:pt x="7620" y="344169"/>
                  </a:lnTo>
                  <a:lnTo>
                    <a:pt x="7620" y="339089"/>
                  </a:lnTo>
                  <a:close/>
                </a:path>
                <a:path w="7620" h="698500">
                  <a:moveTo>
                    <a:pt x="7620" y="332739"/>
                  </a:moveTo>
                  <a:lnTo>
                    <a:pt x="0" y="332739"/>
                  </a:lnTo>
                  <a:lnTo>
                    <a:pt x="0" y="337819"/>
                  </a:lnTo>
                  <a:lnTo>
                    <a:pt x="7620" y="337819"/>
                  </a:lnTo>
                  <a:lnTo>
                    <a:pt x="7620" y="332739"/>
                  </a:lnTo>
                  <a:close/>
                </a:path>
                <a:path w="7620" h="698500">
                  <a:moveTo>
                    <a:pt x="7620" y="326389"/>
                  </a:moveTo>
                  <a:lnTo>
                    <a:pt x="0" y="326389"/>
                  </a:lnTo>
                  <a:lnTo>
                    <a:pt x="0" y="331469"/>
                  </a:lnTo>
                  <a:lnTo>
                    <a:pt x="7620" y="331469"/>
                  </a:lnTo>
                  <a:lnTo>
                    <a:pt x="7620" y="326389"/>
                  </a:lnTo>
                  <a:close/>
                </a:path>
                <a:path w="7620" h="698500">
                  <a:moveTo>
                    <a:pt x="7620" y="320039"/>
                  </a:moveTo>
                  <a:lnTo>
                    <a:pt x="0" y="320039"/>
                  </a:lnTo>
                  <a:lnTo>
                    <a:pt x="0" y="325119"/>
                  </a:lnTo>
                  <a:lnTo>
                    <a:pt x="7620" y="325119"/>
                  </a:lnTo>
                  <a:lnTo>
                    <a:pt x="7620" y="320039"/>
                  </a:lnTo>
                  <a:close/>
                </a:path>
                <a:path w="7620" h="698500">
                  <a:moveTo>
                    <a:pt x="7620" y="313689"/>
                  </a:moveTo>
                  <a:lnTo>
                    <a:pt x="0" y="313689"/>
                  </a:lnTo>
                  <a:lnTo>
                    <a:pt x="0" y="318769"/>
                  </a:lnTo>
                  <a:lnTo>
                    <a:pt x="7620" y="318769"/>
                  </a:lnTo>
                  <a:lnTo>
                    <a:pt x="7620" y="313689"/>
                  </a:lnTo>
                  <a:close/>
                </a:path>
                <a:path w="7620" h="698500">
                  <a:moveTo>
                    <a:pt x="7620" y="307339"/>
                  </a:moveTo>
                  <a:lnTo>
                    <a:pt x="0" y="307339"/>
                  </a:lnTo>
                  <a:lnTo>
                    <a:pt x="0" y="312419"/>
                  </a:lnTo>
                  <a:lnTo>
                    <a:pt x="7620" y="312419"/>
                  </a:lnTo>
                  <a:lnTo>
                    <a:pt x="7620" y="307339"/>
                  </a:lnTo>
                  <a:close/>
                </a:path>
                <a:path w="7620" h="698500">
                  <a:moveTo>
                    <a:pt x="3810" y="264159"/>
                  </a:moveTo>
                  <a:lnTo>
                    <a:pt x="0" y="264159"/>
                  </a:lnTo>
                  <a:lnTo>
                    <a:pt x="0" y="306069"/>
                  </a:lnTo>
                  <a:lnTo>
                    <a:pt x="7620" y="306069"/>
                  </a:lnTo>
                  <a:lnTo>
                    <a:pt x="7620" y="265429"/>
                  </a:lnTo>
                  <a:lnTo>
                    <a:pt x="3810" y="265429"/>
                  </a:lnTo>
                  <a:lnTo>
                    <a:pt x="3810" y="264159"/>
                  </a:lnTo>
                  <a:close/>
                </a:path>
              </a:pathLst>
            </a:custGeom>
            <a:solidFill>
              <a:srgbClr val="6C00F0"/>
            </a:solidFill>
          </p:spPr>
          <p:txBody>
            <a:bodyPr bIns="0" lIns="0" rIns="0" rtlCol="0" tIns="0" wrap="square"/>
            <a:p/>
          </p:txBody>
        </p:sp>
        <p:sp>
          <p:nvSpPr>
            <p:cNvPr id="1051157" name="object 2474"/>
            <p:cNvSpPr/>
            <p:nvPr/>
          </p:nvSpPr>
          <p:spPr>
            <a:xfrm>
              <a:off x="7410450" y="5803900"/>
              <a:ext cx="7620" cy="701040"/>
            </a:xfrm>
            <a:custGeom>
              <a:avLst/>
              <a:ahLst/>
              <a:rect l="l" t="t" r="r" b="b"/>
              <a:pathLst>
                <a:path w="7620" h="701040">
                  <a:moveTo>
                    <a:pt x="1270" y="0"/>
                  </a:moveTo>
                  <a:lnTo>
                    <a:pt x="0" y="0"/>
                  </a:lnTo>
                  <a:lnTo>
                    <a:pt x="0" y="1269"/>
                  </a:lnTo>
                  <a:lnTo>
                    <a:pt x="1270" y="1269"/>
                  </a:lnTo>
                  <a:lnTo>
                    <a:pt x="1270" y="0"/>
                  </a:lnTo>
                  <a:close/>
                </a:path>
                <a:path w="7620" h="701040">
                  <a:moveTo>
                    <a:pt x="7620" y="1270"/>
                  </a:moveTo>
                  <a:lnTo>
                    <a:pt x="0" y="1270"/>
                  </a:lnTo>
                  <a:lnTo>
                    <a:pt x="0" y="7619"/>
                  </a:lnTo>
                  <a:lnTo>
                    <a:pt x="7620" y="7619"/>
                  </a:lnTo>
                  <a:lnTo>
                    <a:pt x="7620" y="1270"/>
                  </a:lnTo>
                  <a:close/>
                </a:path>
                <a:path w="7620" h="701040">
                  <a:moveTo>
                    <a:pt x="7620" y="7620"/>
                  </a:moveTo>
                  <a:lnTo>
                    <a:pt x="0" y="7620"/>
                  </a:lnTo>
                  <a:lnTo>
                    <a:pt x="0" y="16509"/>
                  </a:lnTo>
                  <a:lnTo>
                    <a:pt x="7620" y="16509"/>
                  </a:lnTo>
                  <a:lnTo>
                    <a:pt x="7620" y="7620"/>
                  </a:lnTo>
                  <a:close/>
                </a:path>
                <a:path w="7620" h="701040">
                  <a:moveTo>
                    <a:pt x="7620" y="16510"/>
                  </a:moveTo>
                  <a:lnTo>
                    <a:pt x="0" y="16510"/>
                  </a:lnTo>
                  <a:lnTo>
                    <a:pt x="0" y="20319"/>
                  </a:lnTo>
                  <a:lnTo>
                    <a:pt x="7620" y="20319"/>
                  </a:lnTo>
                  <a:lnTo>
                    <a:pt x="7620" y="16510"/>
                  </a:lnTo>
                  <a:close/>
                </a:path>
                <a:path w="7620" h="701040">
                  <a:moveTo>
                    <a:pt x="7620" y="20320"/>
                  </a:moveTo>
                  <a:lnTo>
                    <a:pt x="0" y="20320"/>
                  </a:lnTo>
                  <a:lnTo>
                    <a:pt x="0" y="29209"/>
                  </a:lnTo>
                  <a:lnTo>
                    <a:pt x="7620" y="29209"/>
                  </a:lnTo>
                  <a:lnTo>
                    <a:pt x="7620" y="20320"/>
                  </a:lnTo>
                  <a:close/>
                </a:path>
                <a:path w="7620" h="701040">
                  <a:moveTo>
                    <a:pt x="7620" y="29210"/>
                  </a:moveTo>
                  <a:lnTo>
                    <a:pt x="0" y="29210"/>
                  </a:lnTo>
                  <a:lnTo>
                    <a:pt x="0" y="33019"/>
                  </a:lnTo>
                  <a:lnTo>
                    <a:pt x="7620" y="33019"/>
                  </a:lnTo>
                  <a:lnTo>
                    <a:pt x="7620" y="29210"/>
                  </a:lnTo>
                  <a:close/>
                </a:path>
                <a:path w="7620" h="701040">
                  <a:moveTo>
                    <a:pt x="7620" y="33020"/>
                  </a:moveTo>
                  <a:lnTo>
                    <a:pt x="0" y="33020"/>
                  </a:lnTo>
                  <a:lnTo>
                    <a:pt x="0" y="35559"/>
                  </a:lnTo>
                  <a:lnTo>
                    <a:pt x="7620" y="35559"/>
                  </a:lnTo>
                  <a:lnTo>
                    <a:pt x="7620" y="33020"/>
                  </a:lnTo>
                  <a:close/>
                </a:path>
                <a:path w="7620" h="701040">
                  <a:moveTo>
                    <a:pt x="7620" y="35560"/>
                  </a:moveTo>
                  <a:lnTo>
                    <a:pt x="0" y="35560"/>
                  </a:lnTo>
                  <a:lnTo>
                    <a:pt x="0" y="39369"/>
                  </a:lnTo>
                  <a:lnTo>
                    <a:pt x="7620" y="39369"/>
                  </a:lnTo>
                  <a:lnTo>
                    <a:pt x="7620" y="35560"/>
                  </a:lnTo>
                  <a:close/>
                </a:path>
                <a:path w="7620" h="701040">
                  <a:moveTo>
                    <a:pt x="7620" y="39370"/>
                  </a:moveTo>
                  <a:lnTo>
                    <a:pt x="0" y="39370"/>
                  </a:lnTo>
                  <a:lnTo>
                    <a:pt x="0" y="41909"/>
                  </a:lnTo>
                  <a:lnTo>
                    <a:pt x="7620" y="41909"/>
                  </a:lnTo>
                  <a:lnTo>
                    <a:pt x="7620" y="39370"/>
                  </a:lnTo>
                  <a:close/>
                </a:path>
                <a:path w="7620" h="701040">
                  <a:moveTo>
                    <a:pt x="7620" y="41910"/>
                  </a:moveTo>
                  <a:lnTo>
                    <a:pt x="0" y="41910"/>
                  </a:lnTo>
                  <a:lnTo>
                    <a:pt x="0" y="48259"/>
                  </a:lnTo>
                  <a:lnTo>
                    <a:pt x="7620" y="48259"/>
                  </a:lnTo>
                  <a:lnTo>
                    <a:pt x="7620" y="41910"/>
                  </a:lnTo>
                  <a:close/>
                </a:path>
                <a:path w="7620" h="701040">
                  <a:moveTo>
                    <a:pt x="7620" y="48260"/>
                  </a:moveTo>
                  <a:lnTo>
                    <a:pt x="0" y="48260"/>
                  </a:lnTo>
                  <a:lnTo>
                    <a:pt x="0" y="58419"/>
                  </a:lnTo>
                  <a:lnTo>
                    <a:pt x="7620" y="58419"/>
                  </a:lnTo>
                  <a:lnTo>
                    <a:pt x="7620" y="48260"/>
                  </a:lnTo>
                  <a:close/>
                </a:path>
                <a:path w="7620" h="701040">
                  <a:moveTo>
                    <a:pt x="7620" y="58420"/>
                  </a:moveTo>
                  <a:lnTo>
                    <a:pt x="0" y="58420"/>
                  </a:lnTo>
                  <a:lnTo>
                    <a:pt x="0" y="60959"/>
                  </a:lnTo>
                  <a:lnTo>
                    <a:pt x="7620" y="60959"/>
                  </a:lnTo>
                  <a:lnTo>
                    <a:pt x="7620" y="58420"/>
                  </a:lnTo>
                  <a:close/>
                </a:path>
                <a:path w="7620" h="701040">
                  <a:moveTo>
                    <a:pt x="7620" y="60960"/>
                  </a:moveTo>
                  <a:lnTo>
                    <a:pt x="0" y="60960"/>
                  </a:lnTo>
                  <a:lnTo>
                    <a:pt x="0" y="64769"/>
                  </a:lnTo>
                  <a:lnTo>
                    <a:pt x="7620" y="64769"/>
                  </a:lnTo>
                  <a:lnTo>
                    <a:pt x="7620" y="60960"/>
                  </a:lnTo>
                  <a:close/>
                </a:path>
                <a:path w="7620" h="701040">
                  <a:moveTo>
                    <a:pt x="7620" y="64770"/>
                  </a:moveTo>
                  <a:lnTo>
                    <a:pt x="0" y="64770"/>
                  </a:lnTo>
                  <a:lnTo>
                    <a:pt x="0" y="67309"/>
                  </a:lnTo>
                  <a:lnTo>
                    <a:pt x="7620" y="67309"/>
                  </a:lnTo>
                  <a:lnTo>
                    <a:pt x="7620" y="64770"/>
                  </a:lnTo>
                  <a:close/>
                </a:path>
                <a:path w="7620" h="701040">
                  <a:moveTo>
                    <a:pt x="7620" y="67310"/>
                  </a:moveTo>
                  <a:lnTo>
                    <a:pt x="0" y="67310"/>
                  </a:lnTo>
                  <a:lnTo>
                    <a:pt x="0" y="71119"/>
                  </a:lnTo>
                  <a:lnTo>
                    <a:pt x="7620" y="71119"/>
                  </a:lnTo>
                  <a:lnTo>
                    <a:pt x="7620" y="67310"/>
                  </a:lnTo>
                  <a:close/>
                </a:path>
                <a:path w="7620" h="701040">
                  <a:moveTo>
                    <a:pt x="7620" y="71120"/>
                  </a:moveTo>
                  <a:lnTo>
                    <a:pt x="0" y="71120"/>
                  </a:lnTo>
                  <a:lnTo>
                    <a:pt x="0" y="73659"/>
                  </a:lnTo>
                  <a:lnTo>
                    <a:pt x="7620" y="73659"/>
                  </a:lnTo>
                  <a:lnTo>
                    <a:pt x="7620" y="71120"/>
                  </a:lnTo>
                  <a:close/>
                </a:path>
                <a:path w="7620" h="701040">
                  <a:moveTo>
                    <a:pt x="7620" y="73660"/>
                  </a:moveTo>
                  <a:lnTo>
                    <a:pt x="0" y="73660"/>
                  </a:lnTo>
                  <a:lnTo>
                    <a:pt x="0" y="77469"/>
                  </a:lnTo>
                  <a:lnTo>
                    <a:pt x="7620" y="77469"/>
                  </a:lnTo>
                  <a:lnTo>
                    <a:pt x="7620" y="73660"/>
                  </a:lnTo>
                  <a:close/>
                </a:path>
                <a:path w="7620" h="701040">
                  <a:moveTo>
                    <a:pt x="7620" y="77470"/>
                  </a:moveTo>
                  <a:lnTo>
                    <a:pt x="0" y="77470"/>
                  </a:lnTo>
                  <a:lnTo>
                    <a:pt x="0" y="80009"/>
                  </a:lnTo>
                  <a:lnTo>
                    <a:pt x="7620" y="80009"/>
                  </a:lnTo>
                  <a:lnTo>
                    <a:pt x="7620" y="77470"/>
                  </a:lnTo>
                  <a:close/>
                </a:path>
                <a:path w="7620" h="701040">
                  <a:moveTo>
                    <a:pt x="7620" y="80010"/>
                  </a:moveTo>
                  <a:lnTo>
                    <a:pt x="0" y="80010"/>
                  </a:lnTo>
                  <a:lnTo>
                    <a:pt x="0" y="83819"/>
                  </a:lnTo>
                  <a:lnTo>
                    <a:pt x="7620" y="83819"/>
                  </a:lnTo>
                  <a:lnTo>
                    <a:pt x="7620" y="80010"/>
                  </a:lnTo>
                  <a:close/>
                </a:path>
                <a:path w="7620" h="701040">
                  <a:moveTo>
                    <a:pt x="7620" y="83820"/>
                  </a:moveTo>
                  <a:lnTo>
                    <a:pt x="0" y="83820"/>
                  </a:lnTo>
                  <a:lnTo>
                    <a:pt x="0" y="90169"/>
                  </a:lnTo>
                  <a:lnTo>
                    <a:pt x="7620" y="90169"/>
                  </a:lnTo>
                  <a:lnTo>
                    <a:pt x="7620" y="83820"/>
                  </a:lnTo>
                  <a:close/>
                </a:path>
                <a:path w="7620" h="701040">
                  <a:moveTo>
                    <a:pt x="7620" y="90170"/>
                  </a:moveTo>
                  <a:lnTo>
                    <a:pt x="0" y="90170"/>
                  </a:lnTo>
                  <a:lnTo>
                    <a:pt x="0" y="92709"/>
                  </a:lnTo>
                  <a:lnTo>
                    <a:pt x="7620" y="92709"/>
                  </a:lnTo>
                  <a:lnTo>
                    <a:pt x="7620" y="90170"/>
                  </a:lnTo>
                  <a:close/>
                </a:path>
                <a:path w="7620" h="701040">
                  <a:moveTo>
                    <a:pt x="7620" y="92710"/>
                  </a:moveTo>
                  <a:lnTo>
                    <a:pt x="0" y="92710"/>
                  </a:lnTo>
                  <a:lnTo>
                    <a:pt x="0" y="105409"/>
                  </a:lnTo>
                  <a:lnTo>
                    <a:pt x="7620" y="105409"/>
                  </a:lnTo>
                  <a:lnTo>
                    <a:pt x="7620" y="92710"/>
                  </a:lnTo>
                  <a:close/>
                </a:path>
                <a:path w="7620" h="701040">
                  <a:moveTo>
                    <a:pt x="7620" y="105410"/>
                  </a:moveTo>
                  <a:lnTo>
                    <a:pt x="0" y="105410"/>
                  </a:lnTo>
                  <a:lnTo>
                    <a:pt x="0" y="111759"/>
                  </a:lnTo>
                  <a:lnTo>
                    <a:pt x="7620" y="111759"/>
                  </a:lnTo>
                  <a:lnTo>
                    <a:pt x="7620" y="105410"/>
                  </a:lnTo>
                  <a:close/>
                </a:path>
                <a:path w="7620" h="701040">
                  <a:moveTo>
                    <a:pt x="7620" y="111760"/>
                  </a:moveTo>
                  <a:lnTo>
                    <a:pt x="0" y="111760"/>
                  </a:lnTo>
                  <a:lnTo>
                    <a:pt x="0" y="115569"/>
                  </a:lnTo>
                  <a:lnTo>
                    <a:pt x="7620" y="115569"/>
                  </a:lnTo>
                  <a:lnTo>
                    <a:pt x="7620" y="111760"/>
                  </a:lnTo>
                  <a:close/>
                </a:path>
                <a:path w="7620" h="701040">
                  <a:moveTo>
                    <a:pt x="7620" y="115570"/>
                  </a:moveTo>
                  <a:lnTo>
                    <a:pt x="0" y="115570"/>
                  </a:lnTo>
                  <a:lnTo>
                    <a:pt x="0" y="118109"/>
                  </a:lnTo>
                  <a:lnTo>
                    <a:pt x="7620" y="118109"/>
                  </a:lnTo>
                  <a:lnTo>
                    <a:pt x="7620" y="115570"/>
                  </a:lnTo>
                  <a:close/>
                </a:path>
                <a:path w="7620" h="701040">
                  <a:moveTo>
                    <a:pt x="7620" y="118110"/>
                  </a:moveTo>
                  <a:lnTo>
                    <a:pt x="0" y="118110"/>
                  </a:lnTo>
                  <a:lnTo>
                    <a:pt x="0" y="121919"/>
                  </a:lnTo>
                  <a:lnTo>
                    <a:pt x="7620" y="121919"/>
                  </a:lnTo>
                  <a:lnTo>
                    <a:pt x="7620" y="118110"/>
                  </a:lnTo>
                  <a:close/>
                </a:path>
                <a:path w="7620" h="701040">
                  <a:moveTo>
                    <a:pt x="7620" y="121920"/>
                  </a:moveTo>
                  <a:lnTo>
                    <a:pt x="0" y="121920"/>
                  </a:lnTo>
                  <a:lnTo>
                    <a:pt x="0" y="124459"/>
                  </a:lnTo>
                  <a:lnTo>
                    <a:pt x="7620" y="124459"/>
                  </a:lnTo>
                  <a:lnTo>
                    <a:pt x="7620" y="121920"/>
                  </a:lnTo>
                  <a:close/>
                </a:path>
                <a:path w="7620" h="701040">
                  <a:moveTo>
                    <a:pt x="7620" y="124460"/>
                  </a:moveTo>
                  <a:lnTo>
                    <a:pt x="0" y="124460"/>
                  </a:lnTo>
                  <a:lnTo>
                    <a:pt x="0" y="128269"/>
                  </a:lnTo>
                  <a:lnTo>
                    <a:pt x="7620" y="128269"/>
                  </a:lnTo>
                  <a:lnTo>
                    <a:pt x="7620" y="124460"/>
                  </a:lnTo>
                  <a:close/>
                </a:path>
                <a:path w="7620" h="701040">
                  <a:moveTo>
                    <a:pt x="7620" y="128270"/>
                  </a:moveTo>
                  <a:lnTo>
                    <a:pt x="0" y="128270"/>
                  </a:lnTo>
                  <a:lnTo>
                    <a:pt x="0" y="134619"/>
                  </a:lnTo>
                  <a:lnTo>
                    <a:pt x="7620" y="134619"/>
                  </a:lnTo>
                  <a:lnTo>
                    <a:pt x="7620" y="128270"/>
                  </a:lnTo>
                  <a:close/>
                </a:path>
                <a:path w="7620" h="701040">
                  <a:moveTo>
                    <a:pt x="7620" y="134620"/>
                  </a:moveTo>
                  <a:lnTo>
                    <a:pt x="0" y="134620"/>
                  </a:lnTo>
                  <a:lnTo>
                    <a:pt x="0" y="137159"/>
                  </a:lnTo>
                  <a:lnTo>
                    <a:pt x="7620" y="137159"/>
                  </a:lnTo>
                  <a:lnTo>
                    <a:pt x="7620" y="134620"/>
                  </a:lnTo>
                  <a:close/>
                </a:path>
                <a:path w="7620" h="701040">
                  <a:moveTo>
                    <a:pt x="7620" y="137160"/>
                  </a:moveTo>
                  <a:lnTo>
                    <a:pt x="0" y="137160"/>
                  </a:lnTo>
                  <a:lnTo>
                    <a:pt x="0" y="140969"/>
                  </a:lnTo>
                  <a:lnTo>
                    <a:pt x="7620" y="140969"/>
                  </a:lnTo>
                  <a:lnTo>
                    <a:pt x="7620" y="137160"/>
                  </a:lnTo>
                  <a:close/>
                </a:path>
                <a:path w="7620" h="701040">
                  <a:moveTo>
                    <a:pt x="7620" y="140970"/>
                  </a:moveTo>
                  <a:lnTo>
                    <a:pt x="0" y="140970"/>
                  </a:lnTo>
                  <a:lnTo>
                    <a:pt x="0" y="143509"/>
                  </a:lnTo>
                  <a:lnTo>
                    <a:pt x="7620" y="143509"/>
                  </a:lnTo>
                  <a:lnTo>
                    <a:pt x="7620" y="140970"/>
                  </a:lnTo>
                  <a:close/>
                </a:path>
                <a:path w="7620" h="701040">
                  <a:moveTo>
                    <a:pt x="7620" y="143510"/>
                  </a:moveTo>
                  <a:lnTo>
                    <a:pt x="0" y="143510"/>
                  </a:lnTo>
                  <a:lnTo>
                    <a:pt x="0" y="147319"/>
                  </a:lnTo>
                  <a:lnTo>
                    <a:pt x="7620" y="147319"/>
                  </a:lnTo>
                  <a:lnTo>
                    <a:pt x="7620" y="143510"/>
                  </a:lnTo>
                  <a:close/>
                </a:path>
                <a:path w="7620" h="701040">
                  <a:moveTo>
                    <a:pt x="7620" y="147320"/>
                  </a:moveTo>
                  <a:lnTo>
                    <a:pt x="0" y="147320"/>
                  </a:lnTo>
                  <a:lnTo>
                    <a:pt x="0" y="149859"/>
                  </a:lnTo>
                  <a:lnTo>
                    <a:pt x="7620" y="149859"/>
                  </a:lnTo>
                  <a:lnTo>
                    <a:pt x="7620" y="147320"/>
                  </a:lnTo>
                  <a:close/>
                </a:path>
                <a:path w="7620" h="701040">
                  <a:moveTo>
                    <a:pt x="7620" y="149860"/>
                  </a:moveTo>
                  <a:lnTo>
                    <a:pt x="0" y="149860"/>
                  </a:lnTo>
                  <a:lnTo>
                    <a:pt x="0" y="153669"/>
                  </a:lnTo>
                  <a:lnTo>
                    <a:pt x="7620" y="153669"/>
                  </a:lnTo>
                  <a:lnTo>
                    <a:pt x="7620" y="149860"/>
                  </a:lnTo>
                  <a:close/>
                </a:path>
                <a:path w="7620" h="701040">
                  <a:moveTo>
                    <a:pt x="7620" y="153670"/>
                  </a:moveTo>
                  <a:lnTo>
                    <a:pt x="0" y="153670"/>
                  </a:lnTo>
                  <a:lnTo>
                    <a:pt x="0" y="156209"/>
                  </a:lnTo>
                  <a:lnTo>
                    <a:pt x="7620" y="156209"/>
                  </a:lnTo>
                  <a:lnTo>
                    <a:pt x="7620" y="153670"/>
                  </a:lnTo>
                  <a:close/>
                </a:path>
                <a:path w="7620" h="701040">
                  <a:moveTo>
                    <a:pt x="7620" y="156210"/>
                  </a:moveTo>
                  <a:lnTo>
                    <a:pt x="0" y="156210"/>
                  </a:lnTo>
                  <a:lnTo>
                    <a:pt x="0" y="168909"/>
                  </a:lnTo>
                  <a:lnTo>
                    <a:pt x="7620" y="168909"/>
                  </a:lnTo>
                  <a:lnTo>
                    <a:pt x="7620" y="156210"/>
                  </a:lnTo>
                  <a:close/>
                </a:path>
                <a:path w="7620" h="701040">
                  <a:moveTo>
                    <a:pt x="7620" y="168910"/>
                  </a:moveTo>
                  <a:lnTo>
                    <a:pt x="0" y="168910"/>
                  </a:lnTo>
                  <a:lnTo>
                    <a:pt x="0" y="179069"/>
                  </a:lnTo>
                  <a:lnTo>
                    <a:pt x="7620" y="179069"/>
                  </a:lnTo>
                  <a:lnTo>
                    <a:pt x="7620" y="168910"/>
                  </a:lnTo>
                  <a:close/>
                </a:path>
                <a:path w="7620" h="701040">
                  <a:moveTo>
                    <a:pt x="7620" y="179070"/>
                  </a:moveTo>
                  <a:lnTo>
                    <a:pt x="0" y="179070"/>
                  </a:lnTo>
                  <a:lnTo>
                    <a:pt x="0" y="181609"/>
                  </a:lnTo>
                  <a:lnTo>
                    <a:pt x="7620" y="181609"/>
                  </a:lnTo>
                  <a:lnTo>
                    <a:pt x="7620" y="179070"/>
                  </a:lnTo>
                  <a:close/>
                </a:path>
                <a:path w="7620" h="701040">
                  <a:moveTo>
                    <a:pt x="7620" y="181610"/>
                  </a:moveTo>
                  <a:lnTo>
                    <a:pt x="0" y="181610"/>
                  </a:lnTo>
                  <a:lnTo>
                    <a:pt x="0" y="185419"/>
                  </a:lnTo>
                  <a:lnTo>
                    <a:pt x="7620" y="185419"/>
                  </a:lnTo>
                  <a:lnTo>
                    <a:pt x="7620" y="181610"/>
                  </a:lnTo>
                  <a:close/>
                </a:path>
                <a:path w="7620" h="701040">
                  <a:moveTo>
                    <a:pt x="7620" y="185420"/>
                  </a:moveTo>
                  <a:lnTo>
                    <a:pt x="0" y="185420"/>
                  </a:lnTo>
                  <a:lnTo>
                    <a:pt x="0" y="187959"/>
                  </a:lnTo>
                  <a:lnTo>
                    <a:pt x="7620" y="187959"/>
                  </a:lnTo>
                  <a:lnTo>
                    <a:pt x="7620" y="185420"/>
                  </a:lnTo>
                  <a:close/>
                </a:path>
                <a:path w="7620" h="701040">
                  <a:moveTo>
                    <a:pt x="7620" y="187960"/>
                  </a:moveTo>
                  <a:lnTo>
                    <a:pt x="0" y="187960"/>
                  </a:lnTo>
                  <a:lnTo>
                    <a:pt x="0" y="191769"/>
                  </a:lnTo>
                  <a:lnTo>
                    <a:pt x="7620" y="191769"/>
                  </a:lnTo>
                  <a:lnTo>
                    <a:pt x="7620" y="187960"/>
                  </a:lnTo>
                  <a:close/>
                </a:path>
                <a:path w="7620" h="701040">
                  <a:moveTo>
                    <a:pt x="7620" y="191770"/>
                  </a:moveTo>
                  <a:lnTo>
                    <a:pt x="0" y="191770"/>
                  </a:lnTo>
                  <a:lnTo>
                    <a:pt x="0" y="193040"/>
                  </a:lnTo>
                  <a:lnTo>
                    <a:pt x="7620" y="193040"/>
                  </a:lnTo>
                  <a:lnTo>
                    <a:pt x="7620" y="191770"/>
                  </a:lnTo>
                  <a:close/>
                </a:path>
                <a:path w="7620" h="701040">
                  <a:moveTo>
                    <a:pt x="7620" y="697230"/>
                  </a:moveTo>
                  <a:lnTo>
                    <a:pt x="0" y="697230"/>
                  </a:lnTo>
                  <a:lnTo>
                    <a:pt x="0" y="699770"/>
                  </a:lnTo>
                  <a:lnTo>
                    <a:pt x="1270" y="699770"/>
                  </a:lnTo>
                  <a:lnTo>
                    <a:pt x="1270" y="701040"/>
                  </a:lnTo>
                  <a:lnTo>
                    <a:pt x="7620" y="701040"/>
                  </a:lnTo>
                  <a:lnTo>
                    <a:pt x="7620" y="697230"/>
                  </a:lnTo>
                  <a:close/>
                </a:path>
                <a:path w="7620" h="701040">
                  <a:moveTo>
                    <a:pt x="7620" y="694690"/>
                  </a:moveTo>
                  <a:lnTo>
                    <a:pt x="0" y="694690"/>
                  </a:lnTo>
                  <a:lnTo>
                    <a:pt x="0" y="695960"/>
                  </a:lnTo>
                  <a:lnTo>
                    <a:pt x="7620" y="695960"/>
                  </a:lnTo>
                  <a:lnTo>
                    <a:pt x="7620" y="694690"/>
                  </a:lnTo>
                  <a:close/>
                </a:path>
                <a:path w="7620" h="701040">
                  <a:moveTo>
                    <a:pt x="7620" y="690880"/>
                  </a:moveTo>
                  <a:lnTo>
                    <a:pt x="0" y="690880"/>
                  </a:lnTo>
                  <a:lnTo>
                    <a:pt x="0" y="693419"/>
                  </a:lnTo>
                  <a:lnTo>
                    <a:pt x="7620" y="693419"/>
                  </a:lnTo>
                  <a:lnTo>
                    <a:pt x="7620" y="690880"/>
                  </a:lnTo>
                  <a:close/>
                </a:path>
                <a:path w="7620" h="701040">
                  <a:moveTo>
                    <a:pt x="7620" y="688340"/>
                  </a:moveTo>
                  <a:lnTo>
                    <a:pt x="0" y="688340"/>
                  </a:lnTo>
                  <a:lnTo>
                    <a:pt x="0" y="689610"/>
                  </a:lnTo>
                  <a:lnTo>
                    <a:pt x="7620" y="689610"/>
                  </a:lnTo>
                  <a:lnTo>
                    <a:pt x="7620" y="688340"/>
                  </a:lnTo>
                  <a:close/>
                </a:path>
                <a:path w="7620" h="701040">
                  <a:moveTo>
                    <a:pt x="7620" y="684530"/>
                  </a:moveTo>
                  <a:lnTo>
                    <a:pt x="0" y="684530"/>
                  </a:lnTo>
                  <a:lnTo>
                    <a:pt x="0" y="687069"/>
                  </a:lnTo>
                  <a:lnTo>
                    <a:pt x="7620" y="687069"/>
                  </a:lnTo>
                  <a:lnTo>
                    <a:pt x="7620" y="684530"/>
                  </a:lnTo>
                  <a:close/>
                </a:path>
                <a:path w="7620" h="701040">
                  <a:moveTo>
                    <a:pt x="7620" y="681990"/>
                  </a:moveTo>
                  <a:lnTo>
                    <a:pt x="0" y="681990"/>
                  </a:lnTo>
                  <a:lnTo>
                    <a:pt x="0" y="683260"/>
                  </a:lnTo>
                  <a:lnTo>
                    <a:pt x="7620" y="683260"/>
                  </a:lnTo>
                  <a:lnTo>
                    <a:pt x="7620" y="681990"/>
                  </a:lnTo>
                  <a:close/>
                </a:path>
                <a:path w="7620" h="701040">
                  <a:moveTo>
                    <a:pt x="7620" y="678180"/>
                  </a:moveTo>
                  <a:lnTo>
                    <a:pt x="0" y="678180"/>
                  </a:lnTo>
                  <a:lnTo>
                    <a:pt x="0" y="680719"/>
                  </a:lnTo>
                  <a:lnTo>
                    <a:pt x="7620" y="680719"/>
                  </a:lnTo>
                  <a:lnTo>
                    <a:pt x="7620" y="678180"/>
                  </a:lnTo>
                  <a:close/>
                </a:path>
                <a:path w="7620" h="701040">
                  <a:moveTo>
                    <a:pt x="7620" y="675640"/>
                  </a:moveTo>
                  <a:lnTo>
                    <a:pt x="0" y="675640"/>
                  </a:lnTo>
                  <a:lnTo>
                    <a:pt x="0" y="676910"/>
                  </a:lnTo>
                  <a:lnTo>
                    <a:pt x="7620" y="676910"/>
                  </a:lnTo>
                  <a:lnTo>
                    <a:pt x="7620" y="675640"/>
                  </a:lnTo>
                  <a:close/>
                </a:path>
                <a:path w="7620" h="701040">
                  <a:moveTo>
                    <a:pt x="7620" y="671830"/>
                  </a:moveTo>
                  <a:lnTo>
                    <a:pt x="0" y="671830"/>
                  </a:lnTo>
                  <a:lnTo>
                    <a:pt x="0" y="674370"/>
                  </a:lnTo>
                  <a:lnTo>
                    <a:pt x="7620" y="674370"/>
                  </a:lnTo>
                  <a:lnTo>
                    <a:pt x="7620" y="671830"/>
                  </a:lnTo>
                  <a:close/>
                </a:path>
                <a:path w="7620" h="701040">
                  <a:moveTo>
                    <a:pt x="7620" y="669290"/>
                  </a:moveTo>
                  <a:lnTo>
                    <a:pt x="0" y="669290"/>
                  </a:lnTo>
                  <a:lnTo>
                    <a:pt x="0" y="670560"/>
                  </a:lnTo>
                  <a:lnTo>
                    <a:pt x="7620" y="670560"/>
                  </a:lnTo>
                  <a:lnTo>
                    <a:pt x="7620" y="669290"/>
                  </a:lnTo>
                  <a:close/>
                </a:path>
                <a:path w="7620" h="701040">
                  <a:moveTo>
                    <a:pt x="7620" y="665480"/>
                  </a:moveTo>
                  <a:lnTo>
                    <a:pt x="0" y="665480"/>
                  </a:lnTo>
                  <a:lnTo>
                    <a:pt x="0" y="668019"/>
                  </a:lnTo>
                  <a:lnTo>
                    <a:pt x="7620" y="668019"/>
                  </a:lnTo>
                  <a:lnTo>
                    <a:pt x="7620" y="665480"/>
                  </a:lnTo>
                  <a:close/>
                </a:path>
                <a:path w="7620" h="701040">
                  <a:moveTo>
                    <a:pt x="7620" y="662940"/>
                  </a:moveTo>
                  <a:lnTo>
                    <a:pt x="0" y="662940"/>
                  </a:lnTo>
                  <a:lnTo>
                    <a:pt x="0" y="664210"/>
                  </a:lnTo>
                  <a:lnTo>
                    <a:pt x="7620" y="664210"/>
                  </a:lnTo>
                  <a:lnTo>
                    <a:pt x="7620" y="662940"/>
                  </a:lnTo>
                  <a:close/>
                </a:path>
                <a:path w="7620" h="701040">
                  <a:moveTo>
                    <a:pt x="7620" y="659130"/>
                  </a:moveTo>
                  <a:lnTo>
                    <a:pt x="0" y="659130"/>
                  </a:lnTo>
                  <a:lnTo>
                    <a:pt x="0" y="661670"/>
                  </a:lnTo>
                  <a:lnTo>
                    <a:pt x="7620" y="661670"/>
                  </a:lnTo>
                  <a:lnTo>
                    <a:pt x="7620" y="659130"/>
                  </a:lnTo>
                  <a:close/>
                </a:path>
                <a:path w="7620" h="701040">
                  <a:moveTo>
                    <a:pt x="7620" y="656590"/>
                  </a:moveTo>
                  <a:lnTo>
                    <a:pt x="0" y="656590"/>
                  </a:lnTo>
                  <a:lnTo>
                    <a:pt x="0" y="657860"/>
                  </a:lnTo>
                  <a:lnTo>
                    <a:pt x="7620" y="657860"/>
                  </a:lnTo>
                  <a:lnTo>
                    <a:pt x="7620" y="656590"/>
                  </a:lnTo>
                  <a:close/>
                </a:path>
                <a:path w="7620" h="701040">
                  <a:moveTo>
                    <a:pt x="7620" y="652780"/>
                  </a:moveTo>
                  <a:lnTo>
                    <a:pt x="0" y="652780"/>
                  </a:lnTo>
                  <a:lnTo>
                    <a:pt x="0" y="655320"/>
                  </a:lnTo>
                  <a:lnTo>
                    <a:pt x="7620" y="655320"/>
                  </a:lnTo>
                  <a:lnTo>
                    <a:pt x="7620" y="652780"/>
                  </a:lnTo>
                  <a:close/>
                </a:path>
                <a:path w="7620" h="701040">
                  <a:moveTo>
                    <a:pt x="7620" y="650240"/>
                  </a:moveTo>
                  <a:lnTo>
                    <a:pt x="0" y="650240"/>
                  </a:lnTo>
                  <a:lnTo>
                    <a:pt x="0" y="651510"/>
                  </a:lnTo>
                  <a:lnTo>
                    <a:pt x="7620" y="651510"/>
                  </a:lnTo>
                  <a:lnTo>
                    <a:pt x="7620" y="650240"/>
                  </a:lnTo>
                  <a:close/>
                </a:path>
                <a:path w="7620" h="701040">
                  <a:moveTo>
                    <a:pt x="7620" y="645160"/>
                  </a:moveTo>
                  <a:lnTo>
                    <a:pt x="0" y="645160"/>
                  </a:lnTo>
                  <a:lnTo>
                    <a:pt x="0" y="648970"/>
                  </a:lnTo>
                  <a:lnTo>
                    <a:pt x="7620" y="648970"/>
                  </a:lnTo>
                  <a:lnTo>
                    <a:pt x="7620" y="645160"/>
                  </a:lnTo>
                  <a:close/>
                </a:path>
                <a:path w="7620" h="701040">
                  <a:moveTo>
                    <a:pt x="7620" y="638810"/>
                  </a:moveTo>
                  <a:lnTo>
                    <a:pt x="0" y="638810"/>
                  </a:lnTo>
                  <a:lnTo>
                    <a:pt x="0" y="643890"/>
                  </a:lnTo>
                  <a:lnTo>
                    <a:pt x="7620" y="643890"/>
                  </a:lnTo>
                  <a:lnTo>
                    <a:pt x="7620" y="638810"/>
                  </a:lnTo>
                  <a:close/>
                </a:path>
                <a:path w="7620" h="701040">
                  <a:moveTo>
                    <a:pt x="7620" y="632460"/>
                  </a:moveTo>
                  <a:lnTo>
                    <a:pt x="0" y="632460"/>
                  </a:lnTo>
                  <a:lnTo>
                    <a:pt x="0" y="637540"/>
                  </a:lnTo>
                  <a:lnTo>
                    <a:pt x="7620" y="637540"/>
                  </a:lnTo>
                  <a:lnTo>
                    <a:pt x="7620" y="632460"/>
                  </a:lnTo>
                  <a:close/>
                </a:path>
                <a:path w="7620" h="701040">
                  <a:moveTo>
                    <a:pt x="7620" y="626110"/>
                  </a:moveTo>
                  <a:lnTo>
                    <a:pt x="0" y="626110"/>
                  </a:lnTo>
                  <a:lnTo>
                    <a:pt x="0" y="631190"/>
                  </a:lnTo>
                  <a:lnTo>
                    <a:pt x="7620" y="631190"/>
                  </a:lnTo>
                  <a:lnTo>
                    <a:pt x="7620" y="626110"/>
                  </a:lnTo>
                  <a:close/>
                </a:path>
                <a:path w="7620" h="701040">
                  <a:moveTo>
                    <a:pt x="7620" y="619760"/>
                  </a:moveTo>
                  <a:lnTo>
                    <a:pt x="0" y="619760"/>
                  </a:lnTo>
                  <a:lnTo>
                    <a:pt x="0" y="624840"/>
                  </a:lnTo>
                  <a:lnTo>
                    <a:pt x="7620" y="624840"/>
                  </a:lnTo>
                  <a:lnTo>
                    <a:pt x="7620" y="619760"/>
                  </a:lnTo>
                  <a:close/>
                </a:path>
                <a:path w="7620" h="701040">
                  <a:moveTo>
                    <a:pt x="7620" y="613410"/>
                  </a:moveTo>
                  <a:lnTo>
                    <a:pt x="0" y="613410"/>
                  </a:lnTo>
                  <a:lnTo>
                    <a:pt x="0" y="618490"/>
                  </a:lnTo>
                  <a:lnTo>
                    <a:pt x="7620" y="618490"/>
                  </a:lnTo>
                  <a:lnTo>
                    <a:pt x="7620" y="613410"/>
                  </a:lnTo>
                  <a:close/>
                </a:path>
                <a:path w="7620" h="701040">
                  <a:moveTo>
                    <a:pt x="7620" y="607060"/>
                  </a:moveTo>
                  <a:lnTo>
                    <a:pt x="0" y="607060"/>
                  </a:lnTo>
                  <a:lnTo>
                    <a:pt x="0" y="612140"/>
                  </a:lnTo>
                  <a:lnTo>
                    <a:pt x="7620" y="612140"/>
                  </a:lnTo>
                  <a:lnTo>
                    <a:pt x="7620" y="607060"/>
                  </a:lnTo>
                  <a:close/>
                </a:path>
                <a:path w="7620" h="701040">
                  <a:moveTo>
                    <a:pt x="7620" y="600710"/>
                  </a:moveTo>
                  <a:lnTo>
                    <a:pt x="0" y="600710"/>
                  </a:lnTo>
                  <a:lnTo>
                    <a:pt x="0" y="605790"/>
                  </a:lnTo>
                  <a:lnTo>
                    <a:pt x="7620" y="605790"/>
                  </a:lnTo>
                  <a:lnTo>
                    <a:pt x="7620" y="600710"/>
                  </a:lnTo>
                  <a:close/>
                </a:path>
                <a:path w="7620" h="701040">
                  <a:moveTo>
                    <a:pt x="7620" y="594360"/>
                  </a:moveTo>
                  <a:lnTo>
                    <a:pt x="0" y="594360"/>
                  </a:lnTo>
                  <a:lnTo>
                    <a:pt x="0" y="599440"/>
                  </a:lnTo>
                  <a:lnTo>
                    <a:pt x="7620" y="599440"/>
                  </a:lnTo>
                  <a:lnTo>
                    <a:pt x="7620" y="594360"/>
                  </a:lnTo>
                  <a:close/>
                </a:path>
                <a:path w="7620" h="701040">
                  <a:moveTo>
                    <a:pt x="7620" y="586740"/>
                  </a:moveTo>
                  <a:lnTo>
                    <a:pt x="0" y="586740"/>
                  </a:lnTo>
                  <a:lnTo>
                    <a:pt x="0" y="593090"/>
                  </a:lnTo>
                  <a:lnTo>
                    <a:pt x="7620" y="593090"/>
                  </a:lnTo>
                  <a:lnTo>
                    <a:pt x="7620" y="586740"/>
                  </a:lnTo>
                  <a:close/>
                </a:path>
                <a:path w="7620" h="701040">
                  <a:moveTo>
                    <a:pt x="7620" y="581660"/>
                  </a:moveTo>
                  <a:lnTo>
                    <a:pt x="0" y="581660"/>
                  </a:lnTo>
                  <a:lnTo>
                    <a:pt x="0" y="585470"/>
                  </a:lnTo>
                  <a:lnTo>
                    <a:pt x="7620" y="585470"/>
                  </a:lnTo>
                  <a:lnTo>
                    <a:pt x="7620" y="581660"/>
                  </a:lnTo>
                  <a:close/>
                </a:path>
                <a:path w="7620" h="701040">
                  <a:moveTo>
                    <a:pt x="7620" y="575310"/>
                  </a:moveTo>
                  <a:lnTo>
                    <a:pt x="0" y="575310"/>
                  </a:lnTo>
                  <a:lnTo>
                    <a:pt x="0" y="580390"/>
                  </a:lnTo>
                  <a:lnTo>
                    <a:pt x="7620" y="580390"/>
                  </a:lnTo>
                  <a:lnTo>
                    <a:pt x="7620" y="575310"/>
                  </a:lnTo>
                  <a:close/>
                </a:path>
                <a:path w="7620" h="701040">
                  <a:moveTo>
                    <a:pt x="7620" y="568960"/>
                  </a:moveTo>
                  <a:lnTo>
                    <a:pt x="0" y="568960"/>
                  </a:lnTo>
                  <a:lnTo>
                    <a:pt x="0" y="574040"/>
                  </a:lnTo>
                  <a:lnTo>
                    <a:pt x="7620" y="574040"/>
                  </a:lnTo>
                  <a:lnTo>
                    <a:pt x="7620" y="568960"/>
                  </a:lnTo>
                  <a:close/>
                </a:path>
                <a:path w="7620" h="701040">
                  <a:moveTo>
                    <a:pt x="7620" y="562610"/>
                  </a:moveTo>
                  <a:lnTo>
                    <a:pt x="0" y="562610"/>
                  </a:lnTo>
                  <a:lnTo>
                    <a:pt x="0" y="567690"/>
                  </a:lnTo>
                  <a:lnTo>
                    <a:pt x="7620" y="567690"/>
                  </a:lnTo>
                  <a:lnTo>
                    <a:pt x="7620" y="562610"/>
                  </a:lnTo>
                  <a:close/>
                </a:path>
                <a:path w="7620" h="701040">
                  <a:moveTo>
                    <a:pt x="7620" y="556260"/>
                  </a:moveTo>
                  <a:lnTo>
                    <a:pt x="0" y="556260"/>
                  </a:lnTo>
                  <a:lnTo>
                    <a:pt x="0" y="561340"/>
                  </a:lnTo>
                  <a:lnTo>
                    <a:pt x="7620" y="561340"/>
                  </a:lnTo>
                  <a:lnTo>
                    <a:pt x="7620" y="556260"/>
                  </a:lnTo>
                  <a:close/>
                </a:path>
                <a:path w="7620" h="701040">
                  <a:moveTo>
                    <a:pt x="7620" y="549910"/>
                  </a:moveTo>
                  <a:lnTo>
                    <a:pt x="0" y="549910"/>
                  </a:lnTo>
                  <a:lnTo>
                    <a:pt x="0" y="554990"/>
                  </a:lnTo>
                  <a:lnTo>
                    <a:pt x="7620" y="554990"/>
                  </a:lnTo>
                  <a:lnTo>
                    <a:pt x="7620" y="549910"/>
                  </a:lnTo>
                  <a:close/>
                </a:path>
                <a:path w="7620" h="701040">
                  <a:moveTo>
                    <a:pt x="7620" y="543560"/>
                  </a:moveTo>
                  <a:lnTo>
                    <a:pt x="0" y="543560"/>
                  </a:lnTo>
                  <a:lnTo>
                    <a:pt x="0" y="548640"/>
                  </a:lnTo>
                  <a:lnTo>
                    <a:pt x="7620" y="548640"/>
                  </a:lnTo>
                  <a:lnTo>
                    <a:pt x="7620" y="543560"/>
                  </a:lnTo>
                  <a:close/>
                </a:path>
                <a:path w="7620" h="701040">
                  <a:moveTo>
                    <a:pt x="7620" y="537210"/>
                  </a:moveTo>
                  <a:lnTo>
                    <a:pt x="0" y="537210"/>
                  </a:lnTo>
                  <a:lnTo>
                    <a:pt x="0" y="542290"/>
                  </a:lnTo>
                  <a:lnTo>
                    <a:pt x="7620" y="542290"/>
                  </a:lnTo>
                  <a:lnTo>
                    <a:pt x="7620" y="537210"/>
                  </a:lnTo>
                  <a:close/>
                </a:path>
                <a:path w="7620" h="701040">
                  <a:moveTo>
                    <a:pt x="7620" y="530860"/>
                  </a:moveTo>
                  <a:lnTo>
                    <a:pt x="0" y="530860"/>
                  </a:lnTo>
                  <a:lnTo>
                    <a:pt x="0" y="535940"/>
                  </a:lnTo>
                  <a:lnTo>
                    <a:pt x="7620" y="535940"/>
                  </a:lnTo>
                  <a:lnTo>
                    <a:pt x="7620" y="530860"/>
                  </a:lnTo>
                  <a:close/>
                </a:path>
                <a:path w="7620" h="701040">
                  <a:moveTo>
                    <a:pt x="7620" y="524510"/>
                  </a:moveTo>
                  <a:lnTo>
                    <a:pt x="0" y="524510"/>
                  </a:lnTo>
                  <a:lnTo>
                    <a:pt x="0" y="529590"/>
                  </a:lnTo>
                  <a:lnTo>
                    <a:pt x="7620" y="529590"/>
                  </a:lnTo>
                  <a:lnTo>
                    <a:pt x="7620" y="524510"/>
                  </a:lnTo>
                  <a:close/>
                </a:path>
                <a:path w="7620" h="701040">
                  <a:moveTo>
                    <a:pt x="7620" y="518159"/>
                  </a:moveTo>
                  <a:lnTo>
                    <a:pt x="0" y="518159"/>
                  </a:lnTo>
                  <a:lnTo>
                    <a:pt x="0" y="523240"/>
                  </a:lnTo>
                  <a:lnTo>
                    <a:pt x="7620" y="523240"/>
                  </a:lnTo>
                  <a:lnTo>
                    <a:pt x="7620" y="518159"/>
                  </a:lnTo>
                  <a:close/>
                </a:path>
                <a:path w="7620" h="701040">
                  <a:moveTo>
                    <a:pt x="7620" y="511810"/>
                  </a:moveTo>
                  <a:lnTo>
                    <a:pt x="0" y="511810"/>
                  </a:lnTo>
                  <a:lnTo>
                    <a:pt x="0" y="516890"/>
                  </a:lnTo>
                  <a:lnTo>
                    <a:pt x="7620" y="516890"/>
                  </a:lnTo>
                  <a:lnTo>
                    <a:pt x="7620" y="511810"/>
                  </a:lnTo>
                  <a:close/>
                </a:path>
                <a:path w="7620" h="701040">
                  <a:moveTo>
                    <a:pt x="7620" y="505459"/>
                  </a:moveTo>
                  <a:lnTo>
                    <a:pt x="0" y="505459"/>
                  </a:lnTo>
                  <a:lnTo>
                    <a:pt x="0" y="510540"/>
                  </a:lnTo>
                  <a:lnTo>
                    <a:pt x="7620" y="510540"/>
                  </a:lnTo>
                  <a:lnTo>
                    <a:pt x="7620" y="505459"/>
                  </a:lnTo>
                  <a:close/>
                </a:path>
                <a:path w="7620" h="701040">
                  <a:moveTo>
                    <a:pt x="7620" y="499109"/>
                  </a:moveTo>
                  <a:lnTo>
                    <a:pt x="0" y="499109"/>
                  </a:lnTo>
                  <a:lnTo>
                    <a:pt x="0" y="504190"/>
                  </a:lnTo>
                  <a:lnTo>
                    <a:pt x="7620" y="504190"/>
                  </a:lnTo>
                  <a:lnTo>
                    <a:pt x="7620" y="499109"/>
                  </a:lnTo>
                  <a:close/>
                </a:path>
                <a:path w="7620" h="701040">
                  <a:moveTo>
                    <a:pt x="7620" y="492760"/>
                  </a:moveTo>
                  <a:lnTo>
                    <a:pt x="0" y="492760"/>
                  </a:lnTo>
                  <a:lnTo>
                    <a:pt x="0" y="497840"/>
                  </a:lnTo>
                  <a:lnTo>
                    <a:pt x="7620" y="497840"/>
                  </a:lnTo>
                  <a:lnTo>
                    <a:pt x="7620" y="492760"/>
                  </a:lnTo>
                  <a:close/>
                </a:path>
                <a:path w="7620" h="701040">
                  <a:moveTo>
                    <a:pt x="7620" y="486410"/>
                  </a:moveTo>
                  <a:lnTo>
                    <a:pt x="0" y="486410"/>
                  </a:lnTo>
                  <a:lnTo>
                    <a:pt x="0" y="491490"/>
                  </a:lnTo>
                  <a:lnTo>
                    <a:pt x="7620" y="491490"/>
                  </a:lnTo>
                  <a:lnTo>
                    <a:pt x="7620" y="486410"/>
                  </a:lnTo>
                  <a:close/>
                </a:path>
                <a:path w="7620" h="701040">
                  <a:moveTo>
                    <a:pt x="7620" y="480060"/>
                  </a:moveTo>
                  <a:lnTo>
                    <a:pt x="0" y="480060"/>
                  </a:lnTo>
                  <a:lnTo>
                    <a:pt x="0" y="485140"/>
                  </a:lnTo>
                  <a:lnTo>
                    <a:pt x="7620" y="485140"/>
                  </a:lnTo>
                  <a:lnTo>
                    <a:pt x="7620" y="480060"/>
                  </a:lnTo>
                  <a:close/>
                </a:path>
                <a:path w="7620" h="701040">
                  <a:moveTo>
                    <a:pt x="7620" y="473709"/>
                  </a:moveTo>
                  <a:lnTo>
                    <a:pt x="0" y="473709"/>
                  </a:lnTo>
                  <a:lnTo>
                    <a:pt x="0" y="478790"/>
                  </a:lnTo>
                  <a:lnTo>
                    <a:pt x="7620" y="478790"/>
                  </a:lnTo>
                  <a:lnTo>
                    <a:pt x="7620" y="473709"/>
                  </a:lnTo>
                  <a:close/>
                </a:path>
                <a:path w="7620" h="701040">
                  <a:moveTo>
                    <a:pt x="7620" y="467359"/>
                  </a:moveTo>
                  <a:lnTo>
                    <a:pt x="0" y="467359"/>
                  </a:lnTo>
                  <a:lnTo>
                    <a:pt x="0" y="472440"/>
                  </a:lnTo>
                  <a:lnTo>
                    <a:pt x="7620" y="472440"/>
                  </a:lnTo>
                  <a:lnTo>
                    <a:pt x="7620" y="467359"/>
                  </a:lnTo>
                  <a:close/>
                </a:path>
                <a:path w="7620" h="701040">
                  <a:moveTo>
                    <a:pt x="7620" y="461010"/>
                  </a:moveTo>
                  <a:lnTo>
                    <a:pt x="0" y="461010"/>
                  </a:lnTo>
                  <a:lnTo>
                    <a:pt x="0" y="466090"/>
                  </a:lnTo>
                  <a:lnTo>
                    <a:pt x="7620" y="466090"/>
                  </a:lnTo>
                  <a:lnTo>
                    <a:pt x="7620" y="461010"/>
                  </a:lnTo>
                  <a:close/>
                </a:path>
                <a:path w="7620" h="701040">
                  <a:moveTo>
                    <a:pt x="7620" y="454659"/>
                  </a:moveTo>
                  <a:lnTo>
                    <a:pt x="0" y="454659"/>
                  </a:lnTo>
                  <a:lnTo>
                    <a:pt x="0" y="459740"/>
                  </a:lnTo>
                  <a:lnTo>
                    <a:pt x="7620" y="459740"/>
                  </a:lnTo>
                  <a:lnTo>
                    <a:pt x="7620" y="454659"/>
                  </a:lnTo>
                  <a:close/>
                </a:path>
                <a:path w="7620" h="701040">
                  <a:moveTo>
                    <a:pt x="7620" y="448309"/>
                  </a:moveTo>
                  <a:lnTo>
                    <a:pt x="0" y="448309"/>
                  </a:lnTo>
                  <a:lnTo>
                    <a:pt x="0" y="453390"/>
                  </a:lnTo>
                  <a:lnTo>
                    <a:pt x="7620" y="453390"/>
                  </a:lnTo>
                  <a:lnTo>
                    <a:pt x="7620" y="448309"/>
                  </a:lnTo>
                  <a:close/>
                </a:path>
                <a:path w="7620" h="701040">
                  <a:moveTo>
                    <a:pt x="7620" y="441959"/>
                  </a:moveTo>
                  <a:lnTo>
                    <a:pt x="0" y="441959"/>
                  </a:lnTo>
                  <a:lnTo>
                    <a:pt x="0" y="447040"/>
                  </a:lnTo>
                  <a:lnTo>
                    <a:pt x="7620" y="447040"/>
                  </a:lnTo>
                  <a:lnTo>
                    <a:pt x="7620" y="441959"/>
                  </a:lnTo>
                  <a:close/>
                </a:path>
                <a:path w="7620" h="701040">
                  <a:moveTo>
                    <a:pt x="7620" y="435609"/>
                  </a:moveTo>
                  <a:lnTo>
                    <a:pt x="0" y="435609"/>
                  </a:lnTo>
                  <a:lnTo>
                    <a:pt x="0" y="440690"/>
                  </a:lnTo>
                  <a:lnTo>
                    <a:pt x="7620" y="440690"/>
                  </a:lnTo>
                  <a:lnTo>
                    <a:pt x="7620" y="435609"/>
                  </a:lnTo>
                  <a:close/>
                </a:path>
                <a:path w="7620" h="701040">
                  <a:moveTo>
                    <a:pt x="7620" y="429259"/>
                  </a:moveTo>
                  <a:lnTo>
                    <a:pt x="0" y="429259"/>
                  </a:lnTo>
                  <a:lnTo>
                    <a:pt x="0" y="434340"/>
                  </a:lnTo>
                  <a:lnTo>
                    <a:pt x="7620" y="434340"/>
                  </a:lnTo>
                  <a:lnTo>
                    <a:pt x="7620" y="429259"/>
                  </a:lnTo>
                  <a:close/>
                </a:path>
                <a:path w="7620" h="701040">
                  <a:moveTo>
                    <a:pt x="7620" y="422910"/>
                  </a:moveTo>
                  <a:lnTo>
                    <a:pt x="0" y="422910"/>
                  </a:lnTo>
                  <a:lnTo>
                    <a:pt x="0" y="427990"/>
                  </a:lnTo>
                  <a:lnTo>
                    <a:pt x="7620" y="427990"/>
                  </a:lnTo>
                  <a:lnTo>
                    <a:pt x="7620" y="422910"/>
                  </a:lnTo>
                  <a:close/>
                </a:path>
                <a:path w="7620" h="701040">
                  <a:moveTo>
                    <a:pt x="7620" y="416559"/>
                  </a:moveTo>
                  <a:lnTo>
                    <a:pt x="0" y="416559"/>
                  </a:lnTo>
                  <a:lnTo>
                    <a:pt x="0" y="421640"/>
                  </a:lnTo>
                  <a:lnTo>
                    <a:pt x="7620" y="421640"/>
                  </a:lnTo>
                  <a:lnTo>
                    <a:pt x="7620" y="416559"/>
                  </a:lnTo>
                  <a:close/>
                </a:path>
                <a:path w="7620" h="701040">
                  <a:moveTo>
                    <a:pt x="7620" y="410209"/>
                  </a:moveTo>
                  <a:lnTo>
                    <a:pt x="0" y="410209"/>
                  </a:lnTo>
                  <a:lnTo>
                    <a:pt x="0" y="415290"/>
                  </a:lnTo>
                  <a:lnTo>
                    <a:pt x="7620" y="415290"/>
                  </a:lnTo>
                  <a:lnTo>
                    <a:pt x="7620" y="410209"/>
                  </a:lnTo>
                  <a:close/>
                </a:path>
                <a:path w="7620" h="701040">
                  <a:moveTo>
                    <a:pt x="7620" y="403859"/>
                  </a:moveTo>
                  <a:lnTo>
                    <a:pt x="0" y="403859"/>
                  </a:lnTo>
                  <a:lnTo>
                    <a:pt x="0" y="408940"/>
                  </a:lnTo>
                  <a:lnTo>
                    <a:pt x="7620" y="408940"/>
                  </a:lnTo>
                  <a:lnTo>
                    <a:pt x="7620" y="403859"/>
                  </a:lnTo>
                  <a:close/>
                </a:path>
                <a:path w="7620" h="701040">
                  <a:moveTo>
                    <a:pt x="7620" y="397510"/>
                  </a:moveTo>
                  <a:lnTo>
                    <a:pt x="0" y="397510"/>
                  </a:lnTo>
                  <a:lnTo>
                    <a:pt x="0" y="402590"/>
                  </a:lnTo>
                  <a:lnTo>
                    <a:pt x="7620" y="402590"/>
                  </a:lnTo>
                  <a:lnTo>
                    <a:pt x="7620" y="397510"/>
                  </a:lnTo>
                  <a:close/>
                </a:path>
                <a:path w="7620" h="701040">
                  <a:moveTo>
                    <a:pt x="7620" y="391159"/>
                  </a:moveTo>
                  <a:lnTo>
                    <a:pt x="0" y="391159"/>
                  </a:lnTo>
                  <a:lnTo>
                    <a:pt x="0" y="396240"/>
                  </a:lnTo>
                  <a:lnTo>
                    <a:pt x="7620" y="396240"/>
                  </a:lnTo>
                  <a:lnTo>
                    <a:pt x="7620" y="391159"/>
                  </a:lnTo>
                  <a:close/>
                </a:path>
                <a:path w="7620" h="701040">
                  <a:moveTo>
                    <a:pt x="7620" y="384809"/>
                  </a:moveTo>
                  <a:lnTo>
                    <a:pt x="0" y="384809"/>
                  </a:lnTo>
                  <a:lnTo>
                    <a:pt x="0" y="389890"/>
                  </a:lnTo>
                  <a:lnTo>
                    <a:pt x="7620" y="389890"/>
                  </a:lnTo>
                  <a:lnTo>
                    <a:pt x="7620" y="384809"/>
                  </a:lnTo>
                  <a:close/>
                </a:path>
                <a:path w="7620" h="701040">
                  <a:moveTo>
                    <a:pt x="7620" y="378459"/>
                  </a:moveTo>
                  <a:lnTo>
                    <a:pt x="0" y="378459"/>
                  </a:lnTo>
                  <a:lnTo>
                    <a:pt x="0" y="383540"/>
                  </a:lnTo>
                  <a:lnTo>
                    <a:pt x="7620" y="383540"/>
                  </a:lnTo>
                  <a:lnTo>
                    <a:pt x="7620" y="378459"/>
                  </a:lnTo>
                  <a:close/>
                </a:path>
                <a:path w="7620" h="701040">
                  <a:moveTo>
                    <a:pt x="7620" y="372109"/>
                  </a:moveTo>
                  <a:lnTo>
                    <a:pt x="0" y="372109"/>
                  </a:lnTo>
                  <a:lnTo>
                    <a:pt x="0" y="377190"/>
                  </a:lnTo>
                  <a:lnTo>
                    <a:pt x="7620" y="377190"/>
                  </a:lnTo>
                  <a:lnTo>
                    <a:pt x="7620" y="372109"/>
                  </a:lnTo>
                  <a:close/>
                </a:path>
                <a:path w="7620" h="701040">
                  <a:moveTo>
                    <a:pt x="7620" y="365759"/>
                  </a:moveTo>
                  <a:lnTo>
                    <a:pt x="0" y="365759"/>
                  </a:lnTo>
                  <a:lnTo>
                    <a:pt x="0" y="370840"/>
                  </a:lnTo>
                  <a:lnTo>
                    <a:pt x="7620" y="370840"/>
                  </a:lnTo>
                  <a:lnTo>
                    <a:pt x="7620" y="365759"/>
                  </a:lnTo>
                  <a:close/>
                </a:path>
                <a:path w="7620" h="701040">
                  <a:moveTo>
                    <a:pt x="7620" y="359409"/>
                  </a:moveTo>
                  <a:lnTo>
                    <a:pt x="0" y="359409"/>
                  </a:lnTo>
                  <a:lnTo>
                    <a:pt x="0" y="364490"/>
                  </a:lnTo>
                  <a:lnTo>
                    <a:pt x="7620" y="364490"/>
                  </a:lnTo>
                  <a:lnTo>
                    <a:pt x="7620" y="359409"/>
                  </a:lnTo>
                  <a:close/>
                </a:path>
                <a:path w="7620" h="701040">
                  <a:moveTo>
                    <a:pt x="7620" y="353059"/>
                  </a:moveTo>
                  <a:lnTo>
                    <a:pt x="0" y="353059"/>
                  </a:lnTo>
                  <a:lnTo>
                    <a:pt x="0" y="358140"/>
                  </a:lnTo>
                  <a:lnTo>
                    <a:pt x="7620" y="358140"/>
                  </a:lnTo>
                  <a:lnTo>
                    <a:pt x="7620" y="353059"/>
                  </a:lnTo>
                  <a:close/>
                </a:path>
                <a:path w="7620" h="701040">
                  <a:moveTo>
                    <a:pt x="7620" y="346709"/>
                  </a:moveTo>
                  <a:lnTo>
                    <a:pt x="0" y="346709"/>
                  </a:lnTo>
                  <a:lnTo>
                    <a:pt x="0" y="351790"/>
                  </a:lnTo>
                  <a:lnTo>
                    <a:pt x="7620" y="351790"/>
                  </a:lnTo>
                  <a:lnTo>
                    <a:pt x="7620" y="346709"/>
                  </a:lnTo>
                  <a:close/>
                </a:path>
                <a:path w="7620" h="701040">
                  <a:moveTo>
                    <a:pt x="7620" y="340359"/>
                  </a:moveTo>
                  <a:lnTo>
                    <a:pt x="0" y="340359"/>
                  </a:lnTo>
                  <a:lnTo>
                    <a:pt x="0" y="345440"/>
                  </a:lnTo>
                  <a:lnTo>
                    <a:pt x="7620" y="345440"/>
                  </a:lnTo>
                  <a:lnTo>
                    <a:pt x="7620" y="340359"/>
                  </a:lnTo>
                  <a:close/>
                </a:path>
                <a:path w="7620" h="701040">
                  <a:moveTo>
                    <a:pt x="7620" y="334009"/>
                  </a:moveTo>
                  <a:lnTo>
                    <a:pt x="0" y="334009"/>
                  </a:lnTo>
                  <a:lnTo>
                    <a:pt x="0" y="339090"/>
                  </a:lnTo>
                  <a:lnTo>
                    <a:pt x="7620" y="339090"/>
                  </a:lnTo>
                  <a:lnTo>
                    <a:pt x="7620" y="334009"/>
                  </a:lnTo>
                  <a:close/>
                </a:path>
                <a:path w="7620" h="701040">
                  <a:moveTo>
                    <a:pt x="7620" y="327659"/>
                  </a:moveTo>
                  <a:lnTo>
                    <a:pt x="0" y="327659"/>
                  </a:lnTo>
                  <a:lnTo>
                    <a:pt x="0" y="332740"/>
                  </a:lnTo>
                  <a:lnTo>
                    <a:pt x="7620" y="332740"/>
                  </a:lnTo>
                  <a:lnTo>
                    <a:pt x="7620" y="327659"/>
                  </a:lnTo>
                  <a:close/>
                </a:path>
                <a:path w="7620" h="701040">
                  <a:moveTo>
                    <a:pt x="7620" y="321309"/>
                  </a:moveTo>
                  <a:lnTo>
                    <a:pt x="0" y="321309"/>
                  </a:lnTo>
                  <a:lnTo>
                    <a:pt x="0" y="326390"/>
                  </a:lnTo>
                  <a:lnTo>
                    <a:pt x="7620" y="326390"/>
                  </a:lnTo>
                  <a:lnTo>
                    <a:pt x="7620" y="321309"/>
                  </a:lnTo>
                  <a:close/>
                </a:path>
                <a:path w="7620" h="701040">
                  <a:moveTo>
                    <a:pt x="7620" y="314959"/>
                  </a:moveTo>
                  <a:lnTo>
                    <a:pt x="0" y="314959"/>
                  </a:lnTo>
                  <a:lnTo>
                    <a:pt x="0" y="320040"/>
                  </a:lnTo>
                  <a:lnTo>
                    <a:pt x="7620" y="320040"/>
                  </a:lnTo>
                  <a:lnTo>
                    <a:pt x="7620" y="314959"/>
                  </a:lnTo>
                  <a:close/>
                </a:path>
                <a:path w="7620" h="701040">
                  <a:moveTo>
                    <a:pt x="7620" y="308609"/>
                  </a:moveTo>
                  <a:lnTo>
                    <a:pt x="0" y="308609"/>
                  </a:lnTo>
                  <a:lnTo>
                    <a:pt x="0" y="313690"/>
                  </a:lnTo>
                  <a:lnTo>
                    <a:pt x="7620" y="313690"/>
                  </a:lnTo>
                  <a:lnTo>
                    <a:pt x="7620" y="308609"/>
                  </a:lnTo>
                  <a:close/>
                </a:path>
                <a:path w="7620" h="701040">
                  <a:moveTo>
                    <a:pt x="2540" y="262890"/>
                  </a:moveTo>
                  <a:lnTo>
                    <a:pt x="0" y="262890"/>
                  </a:lnTo>
                  <a:lnTo>
                    <a:pt x="0" y="307340"/>
                  </a:lnTo>
                  <a:lnTo>
                    <a:pt x="7620" y="307340"/>
                  </a:lnTo>
                  <a:lnTo>
                    <a:pt x="7620" y="265430"/>
                  </a:lnTo>
                  <a:lnTo>
                    <a:pt x="6350" y="265430"/>
                  </a:lnTo>
                  <a:lnTo>
                    <a:pt x="6350" y="264159"/>
                  </a:lnTo>
                  <a:lnTo>
                    <a:pt x="2540" y="264159"/>
                  </a:lnTo>
                  <a:lnTo>
                    <a:pt x="2540" y="262890"/>
                  </a:lnTo>
                  <a:close/>
                </a:path>
              </a:pathLst>
            </a:custGeom>
            <a:solidFill>
              <a:srgbClr val="6A00F1"/>
            </a:solidFill>
          </p:spPr>
          <p:txBody>
            <a:bodyPr bIns="0" lIns="0" rIns="0" rtlCol="0" tIns="0" wrap="square"/>
            <a:p/>
          </p:txBody>
        </p:sp>
        <p:sp>
          <p:nvSpPr>
            <p:cNvPr id="1051158" name="object 2475"/>
            <p:cNvSpPr/>
            <p:nvPr/>
          </p:nvSpPr>
          <p:spPr>
            <a:xfrm>
              <a:off x="7402829" y="5802630"/>
              <a:ext cx="7620" cy="704850"/>
            </a:xfrm>
            <a:custGeom>
              <a:avLst/>
              <a:ahLst/>
              <a:rect l="l" t="t" r="r" b="b"/>
              <a:pathLst>
                <a:path w="7620" h="704850">
                  <a:moveTo>
                    <a:pt x="3810" y="0"/>
                  </a:moveTo>
                  <a:lnTo>
                    <a:pt x="0" y="0"/>
                  </a:lnTo>
                  <a:lnTo>
                    <a:pt x="0" y="2540"/>
                  </a:lnTo>
                  <a:lnTo>
                    <a:pt x="7620" y="2540"/>
                  </a:lnTo>
                  <a:lnTo>
                    <a:pt x="7620" y="1270"/>
                  </a:lnTo>
                  <a:lnTo>
                    <a:pt x="3810" y="1270"/>
                  </a:lnTo>
                  <a:lnTo>
                    <a:pt x="3810" y="0"/>
                  </a:lnTo>
                  <a:close/>
                </a:path>
                <a:path w="7620" h="704850">
                  <a:moveTo>
                    <a:pt x="7620" y="2540"/>
                  </a:moveTo>
                  <a:lnTo>
                    <a:pt x="0" y="2540"/>
                  </a:lnTo>
                  <a:lnTo>
                    <a:pt x="0" y="8890"/>
                  </a:lnTo>
                  <a:lnTo>
                    <a:pt x="7620" y="8890"/>
                  </a:lnTo>
                  <a:lnTo>
                    <a:pt x="7620" y="2540"/>
                  </a:lnTo>
                  <a:close/>
                </a:path>
                <a:path w="7620" h="704850">
                  <a:moveTo>
                    <a:pt x="7620" y="8890"/>
                  </a:moveTo>
                  <a:lnTo>
                    <a:pt x="0" y="8890"/>
                  </a:lnTo>
                  <a:lnTo>
                    <a:pt x="0" y="17780"/>
                  </a:lnTo>
                  <a:lnTo>
                    <a:pt x="7620" y="17780"/>
                  </a:lnTo>
                  <a:lnTo>
                    <a:pt x="7620" y="8890"/>
                  </a:lnTo>
                  <a:close/>
                </a:path>
                <a:path w="7620" h="704850">
                  <a:moveTo>
                    <a:pt x="7620" y="17780"/>
                  </a:moveTo>
                  <a:lnTo>
                    <a:pt x="0" y="17780"/>
                  </a:lnTo>
                  <a:lnTo>
                    <a:pt x="0" y="21590"/>
                  </a:lnTo>
                  <a:lnTo>
                    <a:pt x="7620" y="21590"/>
                  </a:lnTo>
                  <a:lnTo>
                    <a:pt x="7620" y="17780"/>
                  </a:lnTo>
                  <a:close/>
                </a:path>
                <a:path w="7620" h="704850">
                  <a:moveTo>
                    <a:pt x="7620" y="21590"/>
                  </a:moveTo>
                  <a:lnTo>
                    <a:pt x="0" y="21590"/>
                  </a:lnTo>
                  <a:lnTo>
                    <a:pt x="0" y="30480"/>
                  </a:lnTo>
                  <a:lnTo>
                    <a:pt x="7620" y="30480"/>
                  </a:lnTo>
                  <a:lnTo>
                    <a:pt x="7620" y="21590"/>
                  </a:lnTo>
                  <a:close/>
                </a:path>
                <a:path w="7620" h="704850">
                  <a:moveTo>
                    <a:pt x="7620" y="30480"/>
                  </a:moveTo>
                  <a:lnTo>
                    <a:pt x="0" y="30480"/>
                  </a:lnTo>
                  <a:lnTo>
                    <a:pt x="0" y="34290"/>
                  </a:lnTo>
                  <a:lnTo>
                    <a:pt x="7620" y="34290"/>
                  </a:lnTo>
                  <a:lnTo>
                    <a:pt x="7620" y="30480"/>
                  </a:lnTo>
                  <a:close/>
                </a:path>
                <a:path w="7620" h="704850">
                  <a:moveTo>
                    <a:pt x="7620" y="34290"/>
                  </a:moveTo>
                  <a:lnTo>
                    <a:pt x="0" y="34290"/>
                  </a:lnTo>
                  <a:lnTo>
                    <a:pt x="0" y="36830"/>
                  </a:lnTo>
                  <a:lnTo>
                    <a:pt x="7620" y="36830"/>
                  </a:lnTo>
                  <a:lnTo>
                    <a:pt x="7620" y="34290"/>
                  </a:lnTo>
                  <a:close/>
                </a:path>
                <a:path w="7620" h="704850">
                  <a:moveTo>
                    <a:pt x="7620" y="36830"/>
                  </a:moveTo>
                  <a:lnTo>
                    <a:pt x="0" y="36830"/>
                  </a:lnTo>
                  <a:lnTo>
                    <a:pt x="0" y="40640"/>
                  </a:lnTo>
                  <a:lnTo>
                    <a:pt x="7620" y="40640"/>
                  </a:lnTo>
                  <a:lnTo>
                    <a:pt x="7620" y="36830"/>
                  </a:lnTo>
                  <a:close/>
                </a:path>
                <a:path w="7620" h="704850">
                  <a:moveTo>
                    <a:pt x="7620" y="40640"/>
                  </a:moveTo>
                  <a:lnTo>
                    <a:pt x="0" y="40640"/>
                  </a:lnTo>
                  <a:lnTo>
                    <a:pt x="0" y="43180"/>
                  </a:lnTo>
                  <a:lnTo>
                    <a:pt x="7620" y="43180"/>
                  </a:lnTo>
                  <a:lnTo>
                    <a:pt x="7620" y="40640"/>
                  </a:lnTo>
                  <a:close/>
                </a:path>
                <a:path w="7620" h="704850">
                  <a:moveTo>
                    <a:pt x="7620" y="43180"/>
                  </a:moveTo>
                  <a:lnTo>
                    <a:pt x="0" y="43180"/>
                  </a:lnTo>
                  <a:lnTo>
                    <a:pt x="0" y="49530"/>
                  </a:lnTo>
                  <a:lnTo>
                    <a:pt x="7620" y="49530"/>
                  </a:lnTo>
                  <a:lnTo>
                    <a:pt x="7620" y="43180"/>
                  </a:lnTo>
                  <a:close/>
                </a:path>
                <a:path w="7620" h="704850">
                  <a:moveTo>
                    <a:pt x="7620" y="49530"/>
                  </a:moveTo>
                  <a:lnTo>
                    <a:pt x="0" y="49530"/>
                  </a:lnTo>
                  <a:lnTo>
                    <a:pt x="0" y="59690"/>
                  </a:lnTo>
                  <a:lnTo>
                    <a:pt x="7620" y="59690"/>
                  </a:lnTo>
                  <a:lnTo>
                    <a:pt x="7620" y="49530"/>
                  </a:lnTo>
                  <a:close/>
                </a:path>
                <a:path w="7620" h="704850">
                  <a:moveTo>
                    <a:pt x="7620" y="59690"/>
                  </a:moveTo>
                  <a:lnTo>
                    <a:pt x="0" y="59690"/>
                  </a:lnTo>
                  <a:lnTo>
                    <a:pt x="0" y="62230"/>
                  </a:lnTo>
                  <a:lnTo>
                    <a:pt x="7620" y="62230"/>
                  </a:lnTo>
                  <a:lnTo>
                    <a:pt x="7620" y="59690"/>
                  </a:lnTo>
                  <a:close/>
                </a:path>
                <a:path w="7620" h="704850">
                  <a:moveTo>
                    <a:pt x="7620" y="62230"/>
                  </a:moveTo>
                  <a:lnTo>
                    <a:pt x="0" y="62230"/>
                  </a:lnTo>
                  <a:lnTo>
                    <a:pt x="0" y="66040"/>
                  </a:lnTo>
                  <a:lnTo>
                    <a:pt x="7620" y="66040"/>
                  </a:lnTo>
                  <a:lnTo>
                    <a:pt x="7620" y="62230"/>
                  </a:lnTo>
                  <a:close/>
                </a:path>
                <a:path w="7620" h="704850">
                  <a:moveTo>
                    <a:pt x="7620" y="66040"/>
                  </a:moveTo>
                  <a:lnTo>
                    <a:pt x="0" y="66040"/>
                  </a:lnTo>
                  <a:lnTo>
                    <a:pt x="0" y="68580"/>
                  </a:lnTo>
                  <a:lnTo>
                    <a:pt x="7620" y="68580"/>
                  </a:lnTo>
                  <a:lnTo>
                    <a:pt x="7620" y="66040"/>
                  </a:lnTo>
                  <a:close/>
                </a:path>
                <a:path w="7620" h="704850">
                  <a:moveTo>
                    <a:pt x="7620" y="68580"/>
                  </a:moveTo>
                  <a:lnTo>
                    <a:pt x="0" y="68580"/>
                  </a:lnTo>
                  <a:lnTo>
                    <a:pt x="0" y="72390"/>
                  </a:lnTo>
                  <a:lnTo>
                    <a:pt x="7620" y="72390"/>
                  </a:lnTo>
                  <a:lnTo>
                    <a:pt x="7620" y="68580"/>
                  </a:lnTo>
                  <a:close/>
                </a:path>
                <a:path w="7620" h="704850">
                  <a:moveTo>
                    <a:pt x="7620" y="72390"/>
                  </a:moveTo>
                  <a:lnTo>
                    <a:pt x="0" y="72390"/>
                  </a:lnTo>
                  <a:lnTo>
                    <a:pt x="0" y="74930"/>
                  </a:lnTo>
                  <a:lnTo>
                    <a:pt x="7620" y="74930"/>
                  </a:lnTo>
                  <a:lnTo>
                    <a:pt x="7620" y="72390"/>
                  </a:lnTo>
                  <a:close/>
                </a:path>
                <a:path w="7620" h="704850">
                  <a:moveTo>
                    <a:pt x="7620" y="74930"/>
                  </a:moveTo>
                  <a:lnTo>
                    <a:pt x="0" y="74930"/>
                  </a:lnTo>
                  <a:lnTo>
                    <a:pt x="0" y="78740"/>
                  </a:lnTo>
                  <a:lnTo>
                    <a:pt x="7620" y="78740"/>
                  </a:lnTo>
                  <a:lnTo>
                    <a:pt x="7620" y="74930"/>
                  </a:lnTo>
                  <a:close/>
                </a:path>
                <a:path w="7620" h="704850">
                  <a:moveTo>
                    <a:pt x="7620" y="78740"/>
                  </a:moveTo>
                  <a:lnTo>
                    <a:pt x="0" y="78740"/>
                  </a:lnTo>
                  <a:lnTo>
                    <a:pt x="0" y="81280"/>
                  </a:lnTo>
                  <a:lnTo>
                    <a:pt x="7620" y="81280"/>
                  </a:lnTo>
                  <a:lnTo>
                    <a:pt x="7620" y="78740"/>
                  </a:lnTo>
                  <a:close/>
                </a:path>
                <a:path w="7620" h="704850">
                  <a:moveTo>
                    <a:pt x="7620" y="81280"/>
                  </a:moveTo>
                  <a:lnTo>
                    <a:pt x="0" y="81280"/>
                  </a:lnTo>
                  <a:lnTo>
                    <a:pt x="0" y="85090"/>
                  </a:lnTo>
                  <a:lnTo>
                    <a:pt x="7620" y="85090"/>
                  </a:lnTo>
                  <a:lnTo>
                    <a:pt x="7620" y="81280"/>
                  </a:lnTo>
                  <a:close/>
                </a:path>
                <a:path w="7620" h="704850">
                  <a:moveTo>
                    <a:pt x="7620" y="85090"/>
                  </a:moveTo>
                  <a:lnTo>
                    <a:pt x="0" y="85090"/>
                  </a:lnTo>
                  <a:lnTo>
                    <a:pt x="0" y="91440"/>
                  </a:lnTo>
                  <a:lnTo>
                    <a:pt x="7620" y="91440"/>
                  </a:lnTo>
                  <a:lnTo>
                    <a:pt x="7620" y="85090"/>
                  </a:lnTo>
                  <a:close/>
                </a:path>
                <a:path w="7620" h="704850">
                  <a:moveTo>
                    <a:pt x="7620" y="91440"/>
                  </a:moveTo>
                  <a:lnTo>
                    <a:pt x="0" y="91440"/>
                  </a:lnTo>
                  <a:lnTo>
                    <a:pt x="0" y="93980"/>
                  </a:lnTo>
                  <a:lnTo>
                    <a:pt x="7620" y="93980"/>
                  </a:lnTo>
                  <a:lnTo>
                    <a:pt x="7620" y="91440"/>
                  </a:lnTo>
                  <a:close/>
                </a:path>
                <a:path w="7620" h="704850">
                  <a:moveTo>
                    <a:pt x="7620" y="93980"/>
                  </a:moveTo>
                  <a:lnTo>
                    <a:pt x="0" y="93980"/>
                  </a:lnTo>
                  <a:lnTo>
                    <a:pt x="0" y="106680"/>
                  </a:lnTo>
                  <a:lnTo>
                    <a:pt x="7620" y="106680"/>
                  </a:lnTo>
                  <a:lnTo>
                    <a:pt x="7620" y="93980"/>
                  </a:lnTo>
                  <a:close/>
                </a:path>
                <a:path w="7620" h="704850">
                  <a:moveTo>
                    <a:pt x="7620" y="106680"/>
                  </a:moveTo>
                  <a:lnTo>
                    <a:pt x="0" y="106680"/>
                  </a:lnTo>
                  <a:lnTo>
                    <a:pt x="0" y="113030"/>
                  </a:lnTo>
                  <a:lnTo>
                    <a:pt x="7620" y="113030"/>
                  </a:lnTo>
                  <a:lnTo>
                    <a:pt x="7620" y="106680"/>
                  </a:lnTo>
                  <a:close/>
                </a:path>
                <a:path w="7620" h="704850">
                  <a:moveTo>
                    <a:pt x="7620" y="113030"/>
                  </a:moveTo>
                  <a:lnTo>
                    <a:pt x="0" y="113030"/>
                  </a:lnTo>
                  <a:lnTo>
                    <a:pt x="0" y="116840"/>
                  </a:lnTo>
                  <a:lnTo>
                    <a:pt x="7620" y="116840"/>
                  </a:lnTo>
                  <a:lnTo>
                    <a:pt x="7620" y="113030"/>
                  </a:lnTo>
                  <a:close/>
                </a:path>
                <a:path w="7620" h="704850">
                  <a:moveTo>
                    <a:pt x="7620" y="116840"/>
                  </a:moveTo>
                  <a:lnTo>
                    <a:pt x="0" y="116840"/>
                  </a:lnTo>
                  <a:lnTo>
                    <a:pt x="0" y="119380"/>
                  </a:lnTo>
                  <a:lnTo>
                    <a:pt x="7620" y="119380"/>
                  </a:lnTo>
                  <a:lnTo>
                    <a:pt x="7620" y="116840"/>
                  </a:lnTo>
                  <a:close/>
                </a:path>
                <a:path w="7620" h="704850">
                  <a:moveTo>
                    <a:pt x="7620" y="119380"/>
                  </a:moveTo>
                  <a:lnTo>
                    <a:pt x="0" y="119380"/>
                  </a:lnTo>
                  <a:lnTo>
                    <a:pt x="0" y="123190"/>
                  </a:lnTo>
                  <a:lnTo>
                    <a:pt x="7620" y="123190"/>
                  </a:lnTo>
                  <a:lnTo>
                    <a:pt x="7620" y="119380"/>
                  </a:lnTo>
                  <a:close/>
                </a:path>
                <a:path w="7620" h="704850">
                  <a:moveTo>
                    <a:pt x="7620" y="123190"/>
                  </a:moveTo>
                  <a:lnTo>
                    <a:pt x="0" y="123190"/>
                  </a:lnTo>
                  <a:lnTo>
                    <a:pt x="0" y="125730"/>
                  </a:lnTo>
                  <a:lnTo>
                    <a:pt x="7620" y="125730"/>
                  </a:lnTo>
                  <a:lnTo>
                    <a:pt x="7620" y="123190"/>
                  </a:lnTo>
                  <a:close/>
                </a:path>
                <a:path w="7620" h="704850">
                  <a:moveTo>
                    <a:pt x="7620" y="125730"/>
                  </a:moveTo>
                  <a:lnTo>
                    <a:pt x="0" y="125730"/>
                  </a:lnTo>
                  <a:lnTo>
                    <a:pt x="0" y="129540"/>
                  </a:lnTo>
                  <a:lnTo>
                    <a:pt x="7620" y="129540"/>
                  </a:lnTo>
                  <a:lnTo>
                    <a:pt x="7620" y="125730"/>
                  </a:lnTo>
                  <a:close/>
                </a:path>
                <a:path w="7620" h="704850">
                  <a:moveTo>
                    <a:pt x="7620" y="129540"/>
                  </a:moveTo>
                  <a:lnTo>
                    <a:pt x="0" y="129540"/>
                  </a:lnTo>
                  <a:lnTo>
                    <a:pt x="0" y="135890"/>
                  </a:lnTo>
                  <a:lnTo>
                    <a:pt x="7620" y="135890"/>
                  </a:lnTo>
                  <a:lnTo>
                    <a:pt x="7620" y="129540"/>
                  </a:lnTo>
                  <a:close/>
                </a:path>
                <a:path w="7620" h="704850">
                  <a:moveTo>
                    <a:pt x="7620" y="135890"/>
                  </a:moveTo>
                  <a:lnTo>
                    <a:pt x="0" y="135890"/>
                  </a:lnTo>
                  <a:lnTo>
                    <a:pt x="0" y="138430"/>
                  </a:lnTo>
                  <a:lnTo>
                    <a:pt x="7620" y="138430"/>
                  </a:lnTo>
                  <a:lnTo>
                    <a:pt x="7620" y="135890"/>
                  </a:lnTo>
                  <a:close/>
                </a:path>
                <a:path w="7620" h="704850">
                  <a:moveTo>
                    <a:pt x="7620" y="138430"/>
                  </a:moveTo>
                  <a:lnTo>
                    <a:pt x="0" y="138430"/>
                  </a:lnTo>
                  <a:lnTo>
                    <a:pt x="0" y="142240"/>
                  </a:lnTo>
                  <a:lnTo>
                    <a:pt x="7620" y="142240"/>
                  </a:lnTo>
                  <a:lnTo>
                    <a:pt x="7620" y="138430"/>
                  </a:lnTo>
                  <a:close/>
                </a:path>
                <a:path w="7620" h="704850">
                  <a:moveTo>
                    <a:pt x="7620" y="142240"/>
                  </a:moveTo>
                  <a:lnTo>
                    <a:pt x="0" y="142240"/>
                  </a:lnTo>
                  <a:lnTo>
                    <a:pt x="0" y="144780"/>
                  </a:lnTo>
                  <a:lnTo>
                    <a:pt x="7620" y="144780"/>
                  </a:lnTo>
                  <a:lnTo>
                    <a:pt x="7620" y="142240"/>
                  </a:lnTo>
                  <a:close/>
                </a:path>
                <a:path w="7620" h="704850">
                  <a:moveTo>
                    <a:pt x="7620" y="144780"/>
                  </a:moveTo>
                  <a:lnTo>
                    <a:pt x="0" y="144780"/>
                  </a:lnTo>
                  <a:lnTo>
                    <a:pt x="0" y="148590"/>
                  </a:lnTo>
                  <a:lnTo>
                    <a:pt x="7620" y="148590"/>
                  </a:lnTo>
                  <a:lnTo>
                    <a:pt x="7620" y="144780"/>
                  </a:lnTo>
                  <a:close/>
                </a:path>
                <a:path w="7620" h="704850">
                  <a:moveTo>
                    <a:pt x="7620" y="148590"/>
                  </a:moveTo>
                  <a:lnTo>
                    <a:pt x="0" y="148590"/>
                  </a:lnTo>
                  <a:lnTo>
                    <a:pt x="0" y="151130"/>
                  </a:lnTo>
                  <a:lnTo>
                    <a:pt x="7620" y="151130"/>
                  </a:lnTo>
                  <a:lnTo>
                    <a:pt x="7620" y="148590"/>
                  </a:lnTo>
                  <a:close/>
                </a:path>
                <a:path w="7620" h="704850">
                  <a:moveTo>
                    <a:pt x="7620" y="151130"/>
                  </a:moveTo>
                  <a:lnTo>
                    <a:pt x="0" y="151130"/>
                  </a:lnTo>
                  <a:lnTo>
                    <a:pt x="0" y="154940"/>
                  </a:lnTo>
                  <a:lnTo>
                    <a:pt x="7620" y="154940"/>
                  </a:lnTo>
                  <a:lnTo>
                    <a:pt x="7620" y="151130"/>
                  </a:lnTo>
                  <a:close/>
                </a:path>
                <a:path w="7620" h="704850">
                  <a:moveTo>
                    <a:pt x="7620" y="154940"/>
                  </a:moveTo>
                  <a:lnTo>
                    <a:pt x="0" y="154940"/>
                  </a:lnTo>
                  <a:lnTo>
                    <a:pt x="0" y="157480"/>
                  </a:lnTo>
                  <a:lnTo>
                    <a:pt x="7620" y="157480"/>
                  </a:lnTo>
                  <a:lnTo>
                    <a:pt x="7620" y="154940"/>
                  </a:lnTo>
                  <a:close/>
                </a:path>
                <a:path w="7620" h="704850">
                  <a:moveTo>
                    <a:pt x="7620" y="157480"/>
                  </a:moveTo>
                  <a:lnTo>
                    <a:pt x="0" y="157480"/>
                  </a:lnTo>
                  <a:lnTo>
                    <a:pt x="0" y="170180"/>
                  </a:lnTo>
                  <a:lnTo>
                    <a:pt x="7620" y="170180"/>
                  </a:lnTo>
                  <a:lnTo>
                    <a:pt x="7620" y="157480"/>
                  </a:lnTo>
                  <a:close/>
                </a:path>
                <a:path w="7620" h="704850">
                  <a:moveTo>
                    <a:pt x="7620" y="170180"/>
                  </a:moveTo>
                  <a:lnTo>
                    <a:pt x="0" y="170180"/>
                  </a:lnTo>
                  <a:lnTo>
                    <a:pt x="0" y="180340"/>
                  </a:lnTo>
                  <a:lnTo>
                    <a:pt x="7620" y="180340"/>
                  </a:lnTo>
                  <a:lnTo>
                    <a:pt x="7620" y="170180"/>
                  </a:lnTo>
                  <a:close/>
                </a:path>
                <a:path w="7620" h="704850">
                  <a:moveTo>
                    <a:pt x="7620" y="180340"/>
                  </a:moveTo>
                  <a:lnTo>
                    <a:pt x="0" y="180340"/>
                  </a:lnTo>
                  <a:lnTo>
                    <a:pt x="0" y="182880"/>
                  </a:lnTo>
                  <a:lnTo>
                    <a:pt x="7620" y="182880"/>
                  </a:lnTo>
                  <a:lnTo>
                    <a:pt x="7620" y="180340"/>
                  </a:lnTo>
                  <a:close/>
                </a:path>
                <a:path w="7620" h="704850">
                  <a:moveTo>
                    <a:pt x="7620" y="182880"/>
                  </a:moveTo>
                  <a:lnTo>
                    <a:pt x="0" y="182880"/>
                  </a:lnTo>
                  <a:lnTo>
                    <a:pt x="0" y="186690"/>
                  </a:lnTo>
                  <a:lnTo>
                    <a:pt x="7620" y="186690"/>
                  </a:lnTo>
                  <a:lnTo>
                    <a:pt x="7620" y="182880"/>
                  </a:lnTo>
                  <a:close/>
                </a:path>
                <a:path w="7620" h="704850">
                  <a:moveTo>
                    <a:pt x="7620" y="186690"/>
                  </a:moveTo>
                  <a:lnTo>
                    <a:pt x="0" y="186690"/>
                  </a:lnTo>
                  <a:lnTo>
                    <a:pt x="0" y="189230"/>
                  </a:lnTo>
                  <a:lnTo>
                    <a:pt x="7620" y="189230"/>
                  </a:lnTo>
                  <a:lnTo>
                    <a:pt x="7620" y="186690"/>
                  </a:lnTo>
                  <a:close/>
                </a:path>
                <a:path w="7620" h="704850">
                  <a:moveTo>
                    <a:pt x="7620" y="189230"/>
                  </a:moveTo>
                  <a:lnTo>
                    <a:pt x="0" y="189230"/>
                  </a:lnTo>
                  <a:lnTo>
                    <a:pt x="0" y="193040"/>
                  </a:lnTo>
                  <a:lnTo>
                    <a:pt x="7620" y="193040"/>
                  </a:lnTo>
                  <a:lnTo>
                    <a:pt x="7620" y="189230"/>
                  </a:lnTo>
                  <a:close/>
                </a:path>
                <a:path w="7620" h="704850">
                  <a:moveTo>
                    <a:pt x="7620" y="193040"/>
                  </a:moveTo>
                  <a:lnTo>
                    <a:pt x="0" y="193040"/>
                  </a:lnTo>
                  <a:lnTo>
                    <a:pt x="0" y="195580"/>
                  </a:lnTo>
                  <a:lnTo>
                    <a:pt x="5079" y="195580"/>
                  </a:lnTo>
                  <a:lnTo>
                    <a:pt x="5079" y="194310"/>
                  </a:lnTo>
                  <a:lnTo>
                    <a:pt x="7620" y="194310"/>
                  </a:lnTo>
                  <a:lnTo>
                    <a:pt x="7620" y="193040"/>
                  </a:lnTo>
                  <a:close/>
                </a:path>
                <a:path w="7620" h="704850">
                  <a:moveTo>
                    <a:pt x="3809" y="702310"/>
                  </a:moveTo>
                  <a:lnTo>
                    <a:pt x="0" y="702310"/>
                  </a:lnTo>
                  <a:lnTo>
                    <a:pt x="0" y="704850"/>
                  </a:lnTo>
                  <a:lnTo>
                    <a:pt x="3809" y="704850"/>
                  </a:lnTo>
                  <a:lnTo>
                    <a:pt x="3809" y="702310"/>
                  </a:lnTo>
                  <a:close/>
                </a:path>
                <a:path w="7620" h="704850">
                  <a:moveTo>
                    <a:pt x="7620" y="698500"/>
                  </a:moveTo>
                  <a:lnTo>
                    <a:pt x="0" y="698500"/>
                  </a:lnTo>
                  <a:lnTo>
                    <a:pt x="0" y="701040"/>
                  </a:lnTo>
                  <a:lnTo>
                    <a:pt x="7620" y="701040"/>
                  </a:lnTo>
                  <a:lnTo>
                    <a:pt x="7620" y="698500"/>
                  </a:lnTo>
                  <a:close/>
                </a:path>
                <a:path w="7620" h="704850">
                  <a:moveTo>
                    <a:pt x="7620" y="695960"/>
                  </a:moveTo>
                  <a:lnTo>
                    <a:pt x="0" y="695960"/>
                  </a:lnTo>
                  <a:lnTo>
                    <a:pt x="0" y="697230"/>
                  </a:lnTo>
                  <a:lnTo>
                    <a:pt x="7620" y="697230"/>
                  </a:lnTo>
                  <a:lnTo>
                    <a:pt x="7620" y="695960"/>
                  </a:lnTo>
                  <a:close/>
                </a:path>
                <a:path w="7620" h="704850">
                  <a:moveTo>
                    <a:pt x="7620" y="692150"/>
                  </a:moveTo>
                  <a:lnTo>
                    <a:pt x="0" y="692150"/>
                  </a:lnTo>
                  <a:lnTo>
                    <a:pt x="0" y="694690"/>
                  </a:lnTo>
                  <a:lnTo>
                    <a:pt x="7620" y="694690"/>
                  </a:lnTo>
                  <a:lnTo>
                    <a:pt x="7620" y="692150"/>
                  </a:lnTo>
                  <a:close/>
                </a:path>
                <a:path w="7620" h="704850">
                  <a:moveTo>
                    <a:pt x="7620" y="689610"/>
                  </a:moveTo>
                  <a:lnTo>
                    <a:pt x="0" y="689610"/>
                  </a:lnTo>
                  <a:lnTo>
                    <a:pt x="0" y="690880"/>
                  </a:lnTo>
                  <a:lnTo>
                    <a:pt x="7620" y="690880"/>
                  </a:lnTo>
                  <a:lnTo>
                    <a:pt x="7620" y="689610"/>
                  </a:lnTo>
                  <a:close/>
                </a:path>
                <a:path w="7620" h="704850">
                  <a:moveTo>
                    <a:pt x="7620" y="685800"/>
                  </a:moveTo>
                  <a:lnTo>
                    <a:pt x="0" y="685800"/>
                  </a:lnTo>
                  <a:lnTo>
                    <a:pt x="0" y="688340"/>
                  </a:lnTo>
                  <a:lnTo>
                    <a:pt x="7620" y="688340"/>
                  </a:lnTo>
                  <a:lnTo>
                    <a:pt x="7620" y="685800"/>
                  </a:lnTo>
                  <a:close/>
                </a:path>
                <a:path w="7620" h="704850">
                  <a:moveTo>
                    <a:pt x="7620" y="683260"/>
                  </a:moveTo>
                  <a:lnTo>
                    <a:pt x="0" y="683260"/>
                  </a:lnTo>
                  <a:lnTo>
                    <a:pt x="0" y="684530"/>
                  </a:lnTo>
                  <a:lnTo>
                    <a:pt x="7620" y="684530"/>
                  </a:lnTo>
                  <a:lnTo>
                    <a:pt x="7620" y="683260"/>
                  </a:lnTo>
                  <a:close/>
                </a:path>
                <a:path w="7620" h="704850">
                  <a:moveTo>
                    <a:pt x="7620" y="679450"/>
                  </a:moveTo>
                  <a:lnTo>
                    <a:pt x="0" y="679450"/>
                  </a:lnTo>
                  <a:lnTo>
                    <a:pt x="0" y="681990"/>
                  </a:lnTo>
                  <a:lnTo>
                    <a:pt x="7620" y="681990"/>
                  </a:lnTo>
                  <a:lnTo>
                    <a:pt x="7620" y="679450"/>
                  </a:lnTo>
                  <a:close/>
                </a:path>
                <a:path w="7620" h="704850">
                  <a:moveTo>
                    <a:pt x="7620" y="676910"/>
                  </a:moveTo>
                  <a:lnTo>
                    <a:pt x="0" y="676910"/>
                  </a:lnTo>
                  <a:lnTo>
                    <a:pt x="0" y="678180"/>
                  </a:lnTo>
                  <a:lnTo>
                    <a:pt x="7620" y="678180"/>
                  </a:lnTo>
                  <a:lnTo>
                    <a:pt x="7620" y="676910"/>
                  </a:lnTo>
                  <a:close/>
                </a:path>
                <a:path w="7620" h="704850">
                  <a:moveTo>
                    <a:pt x="7620" y="673100"/>
                  </a:moveTo>
                  <a:lnTo>
                    <a:pt x="0" y="673100"/>
                  </a:lnTo>
                  <a:lnTo>
                    <a:pt x="0" y="675640"/>
                  </a:lnTo>
                  <a:lnTo>
                    <a:pt x="7620" y="675640"/>
                  </a:lnTo>
                  <a:lnTo>
                    <a:pt x="7620" y="673100"/>
                  </a:lnTo>
                  <a:close/>
                </a:path>
                <a:path w="7620" h="704850">
                  <a:moveTo>
                    <a:pt x="7620" y="670560"/>
                  </a:moveTo>
                  <a:lnTo>
                    <a:pt x="0" y="670560"/>
                  </a:lnTo>
                  <a:lnTo>
                    <a:pt x="0" y="671830"/>
                  </a:lnTo>
                  <a:lnTo>
                    <a:pt x="7620" y="671830"/>
                  </a:lnTo>
                  <a:lnTo>
                    <a:pt x="7620" y="670560"/>
                  </a:lnTo>
                  <a:close/>
                </a:path>
                <a:path w="7620" h="704850">
                  <a:moveTo>
                    <a:pt x="7620" y="666750"/>
                  </a:moveTo>
                  <a:lnTo>
                    <a:pt x="0" y="666750"/>
                  </a:lnTo>
                  <a:lnTo>
                    <a:pt x="0" y="669290"/>
                  </a:lnTo>
                  <a:lnTo>
                    <a:pt x="7620" y="669290"/>
                  </a:lnTo>
                  <a:lnTo>
                    <a:pt x="7620" y="666750"/>
                  </a:lnTo>
                  <a:close/>
                </a:path>
                <a:path w="7620" h="704850">
                  <a:moveTo>
                    <a:pt x="7620" y="664210"/>
                  </a:moveTo>
                  <a:lnTo>
                    <a:pt x="0" y="664210"/>
                  </a:lnTo>
                  <a:lnTo>
                    <a:pt x="0" y="665480"/>
                  </a:lnTo>
                  <a:lnTo>
                    <a:pt x="7620" y="665480"/>
                  </a:lnTo>
                  <a:lnTo>
                    <a:pt x="7620" y="664210"/>
                  </a:lnTo>
                  <a:close/>
                </a:path>
                <a:path w="7620" h="704850">
                  <a:moveTo>
                    <a:pt x="7620" y="660400"/>
                  </a:moveTo>
                  <a:lnTo>
                    <a:pt x="0" y="660400"/>
                  </a:lnTo>
                  <a:lnTo>
                    <a:pt x="0" y="662940"/>
                  </a:lnTo>
                  <a:lnTo>
                    <a:pt x="7620" y="662940"/>
                  </a:lnTo>
                  <a:lnTo>
                    <a:pt x="7620" y="660400"/>
                  </a:lnTo>
                  <a:close/>
                </a:path>
                <a:path w="7620" h="704850">
                  <a:moveTo>
                    <a:pt x="7620" y="657860"/>
                  </a:moveTo>
                  <a:lnTo>
                    <a:pt x="0" y="657860"/>
                  </a:lnTo>
                  <a:lnTo>
                    <a:pt x="0" y="659130"/>
                  </a:lnTo>
                  <a:lnTo>
                    <a:pt x="7620" y="659130"/>
                  </a:lnTo>
                  <a:lnTo>
                    <a:pt x="7620" y="657860"/>
                  </a:lnTo>
                  <a:close/>
                </a:path>
                <a:path w="7620" h="704850">
                  <a:moveTo>
                    <a:pt x="7620" y="654050"/>
                  </a:moveTo>
                  <a:lnTo>
                    <a:pt x="0" y="654050"/>
                  </a:lnTo>
                  <a:lnTo>
                    <a:pt x="0" y="656590"/>
                  </a:lnTo>
                  <a:lnTo>
                    <a:pt x="7620" y="656590"/>
                  </a:lnTo>
                  <a:lnTo>
                    <a:pt x="7620" y="654050"/>
                  </a:lnTo>
                  <a:close/>
                </a:path>
                <a:path w="7620" h="704850">
                  <a:moveTo>
                    <a:pt x="7620" y="651510"/>
                  </a:moveTo>
                  <a:lnTo>
                    <a:pt x="0" y="651510"/>
                  </a:lnTo>
                  <a:lnTo>
                    <a:pt x="0" y="652780"/>
                  </a:lnTo>
                  <a:lnTo>
                    <a:pt x="7620" y="652780"/>
                  </a:lnTo>
                  <a:lnTo>
                    <a:pt x="7620" y="651510"/>
                  </a:lnTo>
                  <a:close/>
                </a:path>
                <a:path w="7620" h="704850">
                  <a:moveTo>
                    <a:pt x="7620" y="646430"/>
                  </a:moveTo>
                  <a:lnTo>
                    <a:pt x="0" y="646430"/>
                  </a:lnTo>
                  <a:lnTo>
                    <a:pt x="0" y="650240"/>
                  </a:lnTo>
                  <a:lnTo>
                    <a:pt x="7620" y="650240"/>
                  </a:lnTo>
                  <a:lnTo>
                    <a:pt x="7620" y="646430"/>
                  </a:lnTo>
                  <a:close/>
                </a:path>
                <a:path w="7620" h="704850">
                  <a:moveTo>
                    <a:pt x="7620" y="640080"/>
                  </a:moveTo>
                  <a:lnTo>
                    <a:pt x="0" y="640080"/>
                  </a:lnTo>
                  <a:lnTo>
                    <a:pt x="0" y="645160"/>
                  </a:lnTo>
                  <a:lnTo>
                    <a:pt x="7620" y="645160"/>
                  </a:lnTo>
                  <a:lnTo>
                    <a:pt x="7620" y="640080"/>
                  </a:lnTo>
                  <a:close/>
                </a:path>
                <a:path w="7620" h="704850">
                  <a:moveTo>
                    <a:pt x="7620" y="633730"/>
                  </a:moveTo>
                  <a:lnTo>
                    <a:pt x="0" y="633730"/>
                  </a:lnTo>
                  <a:lnTo>
                    <a:pt x="0" y="638810"/>
                  </a:lnTo>
                  <a:lnTo>
                    <a:pt x="7620" y="638810"/>
                  </a:lnTo>
                  <a:lnTo>
                    <a:pt x="7620" y="633730"/>
                  </a:lnTo>
                  <a:close/>
                </a:path>
                <a:path w="7620" h="704850">
                  <a:moveTo>
                    <a:pt x="7620" y="627380"/>
                  </a:moveTo>
                  <a:lnTo>
                    <a:pt x="0" y="627380"/>
                  </a:lnTo>
                  <a:lnTo>
                    <a:pt x="0" y="632460"/>
                  </a:lnTo>
                  <a:lnTo>
                    <a:pt x="7620" y="632460"/>
                  </a:lnTo>
                  <a:lnTo>
                    <a:pt x="7620" y="627380"/>
                  </a:lnTo>
                  <a:close/>
                </a:path>
                <a:path w="7620" h="704850">
                  <a:moveTo>
                    <a:pt x="7620" y="621030"/>
                  </a:moveTo>
                  <a:lnTo>
                    <a:pt x="0" y="621030"/>
                  </a:lnTo>
                  <a:lnTo>
                    <a:pt x="0" y="626110"/>
                  </a:lnTo>
                  <a:lnTo>
                    <a:pt x="7620" y="626110"/>
                  </a:lnTo>
                  <a:lnTo>
                    <a:pt x="7620" y="621030"/>
                  </a:lnTo>
                  <a:close/>
                </a:path>
                <a:path w="7620" h="704850">
                  <a:moveTo>
                    <a:pt x="7620" y="614680"/>
                  </a:moveTo>
                  <a:lnTo>
                    <a:pt x="0" y="614680"/>
                  </a:lnTo>
                  <a:lnTo>
                    <a:pt x="0" y="619760"/>
                  </a:lnTo>
                  <a:lnTo>
                    <a:pt x="7620" y="619760"/>
                  </a:lnTo>
                  <a:lnTo>
                    <a:pt x="7620" y="614680"/>
                  </a:lnTo>
                  <a:close/>
                </a:path>
                <a:path w="7620" h="704850">
                  <a:moveTo>
                    <a:pt x="7620" y="608330"/>
                  </a:moveTo>
                  <a:lnTo>
                    <a:pt x="0" y="608330"/>
                  </a:lnTo>
                  <a:lnTo>
                    <a:pt x="0" y="613410"/>
                  </a:lnTo>
                  <a:lnTo>
                    <a:pt x="7620" y="613410"/>
                  </a:lnTo>
                  <a:lnTo>
                    <a:pt x="7620" y="608330"/>
                  </a:lnTo>
                  <a:close/>
                </a:path>
                <a:path w="7620" h="704850">
                  <a:moveTo>
                    <a:pt x="7620" y="601980"/>
                  </a:moveTo>
                  <a:lnTo>
                    <a:pt x="0" y="601980"/>
                  </a:lnTo>
                  <a:lnTo>
                    <a:pt x="0" y="607060"/>
                  </a:lnTo>
                  <a:lnTo>
                    <a:pt x="7620" y="607060"/>
                  </a:lnTo>
                  <a:lnTo>
                    <a:pt x="7620" y="601980"/>
                  </a:lnTo>
                  <a:close/>
                </a:path>
                <a:path w="7620" h="704850">
                  <a:moveTo>
                    <a:pt x="7620" y="595630"/>
                  </a:moveTo>
                  <a:lnTo>
                    <a:pt x="0" y="595630"/>
                  </a:lnTo>
                  <a:lnTo>
                    <a:pt x="0" y="600710"/>
                  </a:lnTo>
                  <a:lnTo>
                    <a:pt x="7620" y="600710"/>
                  </a:lnTo>
                  <a:lnTo>
                    <a:pt x="7620" y="595630"/>
                  </a:lnTo>
                  <a:close/>
                </a:path>
                <a:path w="7620" h="704850">
                  <a:moveTo>
                    <a:pt x="7620" y="588010"/>
                  </a:moveTo>
                  <a:lnTo>
                    <a:pt x="0" y="588010"/>
                  </a:lnTo>
                  <a:lnTo>
                    <a:pt x="0" y="594360"/>
                  </a:lnTo>
                  <a:lnTo>
                    <a:pt x="7620" y="594360"/>
                  </a:lnTo>
                  <a:lnTo>
                    <a:pt x="7620" y="588010"/>
                  </a:lnTo>
                  <a:close/>
                </a:path>
                <a:path w="7620" h="704850">
                  <a:moveTo>
                    <a:pt x="7620" y="582930"/>
                  </a:moveTo>
                  <a:lnTo>
                    <a:pt x="0" y="582930"/>
                  </a:lnTo>
                  <a:lnTo>
                    <a:pt x="0" y="586740"/>
                  </a:lnTo>
                  <a:lnTo>
                    <a:pt x="7620" y="586740"/>
                  </a:lnTo>
                  <a:lnTo>
                    <a:pt x="7620" y="582930"/>
                  </a:lnTo>
                  <a:close/>
                </a:path>
                <a:path w="7620" h="704850">
                  <a:moveTo>
                    <a:pt x="7620" y="576580"/>
                  </a:moveTo>
                  <a:lnTo>
                    <a:pt x="0" y="576580"/>
                  </a:lnTo>
                  <a:lnTo>
                    <a:pt x="0" y="581660"/>
                  </a:lnTo>
                  <a:lnTo>
                    <a:pt x="7620" y="581660"/>
                  </a:lnTo>
                  <a:lnTo>
                    <a:pt x="7620" y="576580"/>
                  </a:lnTo>
                  <a:close/>
                </a:path>
                <a:path w="7620" h="704850">
                  <a:moveTo>
                    <a:pt x="7620" y="570230"/>
                  </a:moveTo>
                  <a:lnTo>
                    <a:pt x="0" y="570230"/>
                  </a:lnTo>
                  <a:lnTo>
                    <a:pt x="0" y="575310"/>
                  </a:lnTo>
                  <a:lnTo>
                    <a:pt x="7620" y="575310"/>
                  </a:lnTo>
                  <a:lnTo>
                    <a:pt x="7620" y="570230"/>
                  </a:lnTo>
                  <a:close/>
                </a:path>
                <a:path w="7620" h="704850">
                  <a:moveTo>
                    <a:pt x="7620" y="563880"/>
                  </a:moveTo>
                  <a:lnTo>
                    <a:pt x="0" y="563880"/>
                  </a:lnTo>
                  <a:lnTo>
                    <a:pt x="0" y="568960"/>
                  </a:lnTo>
                  <a:lnTo>
                    <a:pt x="7620" y="568960"/>
                  </a:lnTo>
                  <a:lnTo>
                    <a:pt x="7620" y="563880"/>
                  </a:lnTo>
                  <a:close/>
                </a:path>
                <a:path w="7620" h="704850">
                  <a:moveTo>
                    <a:pt x="7620" y="557530"/>
                  </a:moveTo>
                  <a:lnTo>
                    <a:pt x="0" y="557530"/>
                  </a:lnTo>
                  <a:lnTo>
                    <a:pt x="0" y="562610"/>
                  </a:lnTo>
                  <a:lnTo>
                    <a:pt x="7620" y="562610"/>
                  </a:lnTo>
                  <a:lnTo>
                    <a:pt x="7620" y="557530"/>
                  </a:lnTo>
                  <a:close/>
                </a:path>
                <a:path w="7620" h="704850">
                  <a:moveTo>
                    <a:pt x="7620" y="551180"/>
                  </a:moveTo>
                  <a:lnTo>
                    <a:pt x="0" y="551180"/>
                  </a:lnTo>
                  <a:lnTo>
                    <a:pt x="0" y="556260"/>
                  </a:lnTo>
                  <a:lnTo>
                    <a:pt x="7620" y="556260"/>
                  </a:lnTo>
                  <a:lnTo>
                    <a:pt x="7620" y="551180"/>
                  </a:lnTo>
                  <a:close/>
                </a:path>
                <a:path w="7620" h="704850">
                  <a:moveTo>
                    <a:pt x="7620" y="544830"/>
                  </a:moveTo>
                  <a:lnTo>
                    <a:pt x="0" y="544830"/>
                  </a:lnTo>
                  <a:lnTo>
                    <a:pt x="0" y="549910"/>
                  </a:lnTo>
                  <a:lnTo>
                    <a:pt x="7620" y="549910"/>
                  </a:lnTo>
                  <a:lnTo>
                    <a:pt x="7620" y="544830"/>
                  </a:lnTo>
                  <a:close/>
                </a:path>
                <a:path w="7620" h="704850">
                  <a:moveTo>
                    <a:pt x="7620" y="538480"/>
                  </a:moveTo>
                  <a:lnTo>
                    <a:pt x="0" y="538480"/>
                  </a:lnTo>
                  <a:lnTo>
                    <a:pt x="0" y="543560"/>
                  </a:lnTo>
                  <a:lnTo>
                    <a:pt x="7620" y="543560"/>
                  </a:lnTo>
                  <a:lnTo>
                    <a:pt x="7620" y="538480"/>
                  </a:lnTo>
                  <a:close/>
                </a:path>
                <a:path w="7620" h="704850">
                  <a:moveTo>
                    <a:pt x="7620" y="532130"/>
                  </a:moveTo>
                  <a:lnTo>
                    <a:pt x="0" y="532130"/>
                  </a:lnTo>
                  <a:lnTo>
                    <a:pt x="0" y="537210"/>
                  </a:lnTo>
                  <a:lnTo>
                    <a:pt x="7620" y="537210"/>
                  </a:lnTo>
                  <a:lnTo>
                    <a:pt x="7620" y="532130"/>
                  </a:lnTo>
                  <a:close/>
                </a:path>
                <a:path w="7620" h="704850">
                  <a:moveTo>
                    <a:pt x="7620" y="525780"/>
                  </a:moveTo>
                  <a:lnTo>
                    <a:pt x="0" y="525780"/>
                  </a:lnTo>
                  <a:lnTo>
                    <a:pt x="0" y="530860"/>
                  </a:lnTo>
                  <a:lnTo>
                    <a:pt x="7620" y="530860"/>
                  </a:lnTo>
                  <a:lnTo>
                    <a:pt x="7620" y="525780"/>
                  </a:lnTo>
                  <a:close/>
                </a:path>
                <a:path w="7620" h="704850">
                  <a:moveTo>
                    <a:pt x="7620" y="519430"/>
                  </a:moveTo>
                  <a:lnTo>
                    <a:pt x="0" y="519430"/>
                  </a:lnTo>
                  <a:lnTo>
                    <a:pt x="0" y="524510"/>
                  </a:lnTo>
                  <a:lnTo>
                    <a:pt x="7620" y="524510"/>
                  </a:lnTo>
                  <a:lnTo>
                    <a:pt x="7620" y="519430"/>
                  </a:lnTo>
                  <a:close/>
                </a:path>
                <a:path w="7620" h="704850">
                  <a:moveTo>
                    <a:pt x="7620" y="513080"/>
                  </a:moveTo>
                  <a:lnTo>
                    <a:pt x="0" y="513080"/>
                  </a:lnTo>
                  <a:lnTo>
                    <a:pt x="0" y="518160"/>
                  </a:lnTo>
                  <a:lnTo>
                    <a:pt x="7620" y="518160"/>
                  </a:lnTo>
                  <a:lnTo>
                    <a:pt x="7620" y="513080"/>
                  </a:lnTo>
                  <a:close/>
                </a:path>
                <a:path w="7620" h="704850">
                  <a:moveTo>
                    <a:pt x="7620" y="506730"/>
                  </a:moveTo>
                  <a:lnTo>
                    <a:pt x="0" y="506730"/>
                  </a:lnTo>
                  <a:lnTo>
                    <a:pt x="0" y="511810"/>
                  </a:lnTo>
                  <a:lnTo>
                    <a:pt x="7620" y="511810"/>
                  </a:lnTo>
                  <a:lnTo>
                    <a:pt x="7620" y="506730"/>
                  </a:lnTo>
                  <a:close/>
                </a:path>
                <a:path w="7620" h="704850">
                  <a:moveTo>
                    <a:pt x="7620" y="500380"/>
                  </a:moveTo>
                  <a:lnTo>
                    <a:pt x="0" y="500380"/>
                  </a:lnTo>
                  <a:lnTo>
                    <a:pt x="0" y="505460"/>
                  </a:lnTo>
                  <a:lnTo>
                    <a:pt x="7620" y="505460"/>
                  </a:lnTo>
                  <a:lnTo>
                    <a:pt x="7620" y="500380"/>
                  </a:lnTo>
                  <a:close/>
                </a:path>
                <a:path w="7620" h="704850">
                  <a:moveTo>
                    <a:pt x="7620" y="494030"/>
                  </a:moveTo>
                  <a:lnTo>
                    <a:pt x="0" y="494030"/>
                  </a:lnTo>
                  <a:lnTo>
                    <a:pt x="0" y="499110"/>
                  </a:lnTo>
                  <a:lnTo>
                    <a:pt x="7620" y="499110"/>
                  </a:lnTo>
                  <a:lnTo>
                    <a:pt x="7620" y="494030"/>
                  </a:lnTo>
                  <a:close/>
                </a:path>
                <a:path w="7620" h="704850">
                  <a:moveTo>
                    <a:pt x="7620" y="487680"/>
                  </a:moveTo>
                  <a:lnTo>
                    <a:pt x="0" y="487680"/>
                  </a:lnTo>
                  <a:lnTo>
                    <a:pt x="0" y="492760"/>
                  </a:lnTo>
                  <a:lnTo>
                    <a:pt x="7620" y="492760"/>
                  </a:lnTo>
                  <a:lnTo>
                    <a:pt x="7620" y="487680"/>
                  </a:lnTo>
                  <a:close/>
                </a:path>
                <a:path w="7620" h="704850">
                  <a:moveTo>
                    <a:pt x="7620" y="481330"/>
                  </a:moveTo>
                  <a:lnTo>
                    <a:pt x="0" y="481330"/>
                  </a:lnTo>
                  <a:lnTo>
                    <a:pt x="0" y="486410"/>
                  </a:lnTo>
                  <a:lnTo>
                    <a:pt x="7620" y="486410"/>
                  </a:lnTo>
                  <a:lnTo>
                    <a:pt x="7620" y="481330"/>
                  </a:lnTo>
                  <a:close/>
                </a:path>
                <a:path w="7620" h="704850">
                  <a:moveTo>
                    <a:pt x="7620" y="474980"/>
                  </a:moveTo>
                  <a:lnTo>
                    <a:pt x="0" y="474980"/>
                  </a:lnTo>
                  <a:lnTo>
                    <a:pt x="0" y="480060"/>
                  </a:lnTo>
                  <a:lnTo>
                    <a:pt x="7620" y="480060"/>
                  </a:lnTo>
                  <a:lnTo>
                    <a:pt x="7620" y="474980"/>
                  </a:lnTo>
                  <a:close/>
                </a:path>
                <a:path w="7620" h="704850">
                  <a:moveTo>
                    <a:pt x="7620" y="468630"/>
                  </a:moveTo>
                  <a:lnTo>
                    <a:pt x="0" y="468630"/>
                  </a:lnTo>
                  <a:lnTo>
                    <a:pt x="0" y="473710"/>
                  </a:lnTo>
                  <a:lnTo>
                    <a:pt x="7620" y="473710"/>
                  </a:lnTo>
                  <a:lnTo>
                    <a:pt x="7620" y="468630"/>
                  </a:lnTo>
                  <a:close/>
                </a:path>
                <a:path w="7620" h="704850">
                  <a:moveTo>
                    <a:pt x="7620" y="462280"/>
                  </a:moveTo>
                  <a:lnTo>
                    <a:pt x="0" y="462280"/>
                  </a:lnTo>
                  <a:lnTo>
                    <a:pt x="0" y="467360"/>
                  </a:lnTo>
                  <a:lnTo>
                    <a:pt x="7620" y="467360"/>
                  </a:lnTo>
                  <a:lnTo>
                    <a:pt x="7620" y="462280"/>
                  </a:lnTo>
                  <a:close/>
                </a:path>
                <a:path w="7620" h="704850">
                  <a:moveTo>
                    <a:pt x="7620" y="455930"/>
                  </a:moveTo>
                  <a:lnTo>
                    <a:pt x="0" y="455930"/>
                  </a:lnTo>
                  <a:lnTo>
                    <a:pt x="0" y="461010"/>
                  </a:lnTo>
                  <a:lnTo>
                    <a:pt x="7620" y="461010"/>
                  </a:lnTo>
                  <a:lnTo>
                    <a:pt x="7620" y="455930"/>
                  </a:lnTo>
                  <a:close/>
                </a:path>
                <a:path w="7620" h="704850">
                  <a:moveTo>
                    <a:pt x="7620" y="449580"/>
                  </a:moveTo>
                  <a:lnTo>
                    <a:pt x="0" y="449580"/>
                  </a:lnTo>
                  <a:lnTo>
                    <a:pt x="0" y="454660"/>
                  </a:lnTo>
                  <a:lnTo>
                    <a:pt x="7620" y="454660"/>
                  </a:lnTo>
                  <a:lnTo>
                    <a:pt x="7620" y="449580"/>
                  </a:lnTo>
                  <a:close/>
                </a:path>
                <a:path w="7620" h="704850">
                  <a:moveTo>
                    <a:pt x="7620" y="443230"/>
                  </a:moveTo>
                  <a:lnTo>
                    <a:pt x="0" y="443230"/>
                  </a:lnTo>
                  <a:lnTo>
                    <a:pt x="0" y="448310"/>
                  </a:lnTo>
                  <a:lnTo>
                    <a:pt x="7620" y="448310"/>
                  </a:lnTo>
                  <a:lnTo>
                    <a:pt x="7620" y="443230"/>
                  </a:lnTo>
                  <a:close/>
                </a:path>
                <a:path w="7620" h="704850">
                  <a:moveTo>
                    <a:pt x="7620" y="436880"/>
                  </a:moveTo>
                  <a:lnTo>
                    <a:pt x="0" y="436880"/>
                  </a:lnTo>
                  <a:lnTo>
                    <a:pt x="0" y="441960"/>
                  </a:lnTo>
                  <a:lnTo>
                    <a:pt x="7620" y="441960"/>
                  </a:lnTo>
                  <a:lnTo>
                    <a:pt x="7620" y="436880"/>
                  </a:lnTo>
                  <a:close/>
                </a:path>
                <a:path w="7620" h="704850">
                  <a:moveTo>
                    <a:pt x="7620" y="430530"/>
                  </a:moveTo>
                  <a:lnTo>
                    <a:pt x="0" y="430530"/>
                  </a:lnTo>
                  <a:lnTo>
                    <a:pt x="0" y="435610"/>
                  </a:lnTo>
                  <a:lnTo>
                    <a:pt x="7620" y="435610"/>
                  </a:lnTo>
                  <a:lnTo>
                    <a:pt x="7620" y="430530"/>
                  </a:lnTo>
                  <a:close/>
                </a:path>
                <a:path w="7620" h="704850">
                  <a:moveTo>
                    <a:pt x="7620" y="424180"/>
                  </a:moveTo>
                  <a:lnTo>
                    <a:pt x="0" y="424180"/>
                  </a:lnTo>
                  <a:lnTo>
                    <a:pt x="0" y="429260"/>
                  </a:lnTo>
                  <a:lnTo>
                    <a:pt x="7620" y="429260"/>
                  </a:lnTo>
                  <a:lnTo>
                    <a:pt x="7620" y="424180"/>
                  </a:lnTo>
                  <a:close/>
                </a:path>
                <a:path w="7620" h="704850">
                  <a:moveTo>
                    <a:pt x="7620" y="417830"/>
                  </a:moveTo>
                  <a:lnTo>
                    <a:pt x="0" y="417830"/>
                  </a:lnTo>
                  <a:lnTo>
                    <a:pt x="0" y="422910"/>
                  </a:lnTo>
                  <a:lnTo>
                    <a:pt x="7620" y="422910"/>
                  </a:lnTo>
                  <a:lnTo>
                    <a:pt x="7620" y="417830"/>
                  </a:lnTo>
                  <a:close/>
                </a:path>
                <a:path w="7620" h="704850">
                  <a:moveTo>
                    <a:pt x="7620" y="411480"/>
                  </a:moveTo>
                  <a:lnTo>
                    <a:pt x="0" y="411480"/>
                  </a:lnTo>
                  <a:lnTo>
                    <a:pt x="0" y="416560"/>
                  </a:lnTo>
                  <a:lnTo>
                    <a:pt x="7620" y="416560"/>
                  </a:lnTo>
                  <a:lnTo>
                    <a:pt x="7620" y="411480"/>
                  </a:lnTo>
                  <a:close/>
                </a:path>
                <a:path w="7620" h="704850">
                  <a:moveTo>
                    <a:pt x="7620" y="405130"/>
                  </a:moveTo>
                  <a:lnTo>
                    <a:pt x="0" y="405130"/>
                  </a:lnTo>
                  <a:lnTo>
                    <a:pt x="0" y="410210"/>
                  </a:lnTo>
                  <a:lnTo>
                    <a:pt x="7620" y="410210"/>
                  </a:lnTo>
                  <a:lnTo>
                    <a:pt x="7620" y="405130"/>
                  </a:lnTo>
                  <a:close/>
                </a:path>
                <a:path w="7620" h="704850">
                  <a:moveTo>
                    <a:pt x="7620" y="398780"/>
                  </a:moveTo>
                  <a:lnTo>
                    <a:pt x="0" y="398780"/>
                  </a:lnTo>
                  <a:lnTo>
                    <a:pt x="0" y="403860"/>
                  </a:lnTo>
                  <a:lnTo>
                    <a:pt x="7620" y="403860"/>
                  </a:lnTo>
                  <a:lnTo>
                    <a:pt x="7620" y="398780"/>
                  </a:lnTo>
                  <a:close/>
                </a:path>
                <a:path w="7620" h="704850">
                  <a:moveTo>
                    <a:pt x="7620" y="392430"/>
                  </a:moveTo>
                  <a:lnTo>
                    <a:pt x="0" y="392430"/>
                  </a:lnTo>
                  <a:lnTo>
                    <a:pt x="0" y="397510"/>
                  </a:lnTo>
                  <a:lnTo>
                    <a:pt x="7620" y="397510"/>
                  </a:lnTo>
                  <a:lnTo>
                    <a:pt x="7620" y="392430"/>
                  </a:lnTo>
                  <a:close/>
                </a:path>
                <a:path w="7620" h="704850">
                  <a:moveTo>
                    <a:pt x="7620" y="386080"/>
                  </a:moveTo>
                  <a:lnTo>
                    <a:pt x="0" y="386080"/>
                  </a:lnTo>
                  <a:lnTo>
                    <a:pt x="0" y="391160"/>
                  </a:lnTo>
                  <a:lnTo>
                    <a:pt x="7620" y="391160"/>
                  </a:lnTo>
                  <a:lnTo>
                    <a:pt x="7620" y="386080"/>
                  </a:lnTo>
                  <a:close/>
                </a:path>
                <a:path w="7620" h="704850">
                  <a:moveTo>
                    <a:pt x="7620" y="379730"/>
                  </a:moveTo>
                  <a:lnTo>
                    <a:pt x="0" y="379730"/>
                  </a:lnTo>
                  <a:lnTo>
                    <a:pt x="0" y="384810"/>
                  </a:lnTo>
                  <a:lnTo>
                    <a:pt x="7620" y="384810"/>
                  </a:lnTo>
                  <a:lnTo>
                    <a:pt x="7620" y="379730"/>
                  </a:lnTo>
                  <a:close/>
                </a:path>
                <a:path w="7620" h="704850">
                  <a:moveTo>
                    <a:pt x="7620" y="373380"/>
                  </a:moveTo>
                  <a:lnTo>
                    <a:pt x="0" y="373380"/>
                  </a:lnTo>
                  <a:lnTo>
                    <a:pt x="0" y="378460"/>
                  </a:lnTo>
                  <a:lnTo>
                    <a:pt x="7620" y="378460"/>
                  </a:lnTo>
                  <a:lnTo>
                    <a:pt x="7620" y="373380"/>
                  </a:lnTo>
                  <a:close/>
                </a:path>
                <a:path w="7620" h="704850">
                  <a:moveTo>
                    <a:pt x="7620" y="367030"/>
                  </a:moveTo>
                  <a:lnTo>
                    <a:pt x="0" y="367030"/>
                  </a:lnTo>
                  <a:lnTo>
                    <a:pt x="0" y="372110"/>
                  </a:lnTo>
                  <a:lnTo>
                    <a:pt x="7620" y="372110"/>
                  </a:lnTo>
                  <a:lnTo>
                    <a:pt x="7620" y="367030"/>
                  </a:lnTo>
                  <a:close/>
                </a:path>
                <a:path w="7620" h="704850">
                  <a:moveTo>
                    <a:pt x="7620" y="360680"/>
                  </a:moveTo>
                  <a:lnTo>
                    <a:pt x="0" y="360680"/>
                  </a:lnTo>
                  <a:lnTo>
                    <a:pt x="0" y="365760"/>
                  </a:lnTo>
                  <a:lnTo>
                    <a:pt x="7620" y="365760"/>
                  </a:lnTo>
                  <a:lnTo>
                    <a:pt x="7620" y="360680"/>
                  </a:lnTo>
                  <a:close/>
                </a:path>
                <a:path w="7620" h="704850">
                  <a:moveTo>
                    <a:pt x="7620" y="354330"/>
                  </a:moveTo>
                  <a:lnTo>
                    <a:pt x="0" y="354330"/>
                  </a:lnTo>
                  <a:lnTo>
                    <a:pt x="0" y="359410"/>
                  </a:lnTo>
                  <a:lnTo>
                    <a:pt x="7620" y="359410"/>
                  </a:lnTo>
                  <a:lnTo>
                    <a:pt x="7620" y="354330"/>
                  </a:lnTo>
                  <a:close/>
                </a:path>
                <a:path w="7620" h="704850">
                  <a:moveTo>
                    <a:pt x="7620" y="347980"/>
                  </a:moveTo>
                  <a:lnTo>
                    <a:pt x="0" y="347980"/>
                  </a:lnTo>
                  <a:lnTo>
                    <a:pt x="0" y="353060"/>
                  </a:lnTo>
                  <a:lnTo>
                    <a:pt x="7620" y="353060"/>
                  </a:lnTo>
                  <a:lnTo>
                    <a:pt x="7620" y="347980"/>
                  </a:lnTo>
                  <a:close/>
                </a:path>
                <a:path w="7620" h="704850">
                  <a:moveTo>
                    <a:pt x="7620" y="341630"/>
                  </a:moveTo>
                  <a:lnTo>
                    <a:pt x="0" y="341630"/>
                  </a:lnTo>
                  <a:lnTo>
                    <a:pt x="0" y="346710"/>
                  </a:lnTo>
                  <a:lnTo>
                    <a:pt x="7620" y="346710"/>
                  </a:lnTo>
                  <a:lnTo>
                    <a:pt x="7620" y="341630"/>
                  </a:lnTo>
                  <a:close/>
                </a:path>
                <a:path w="7620" h="704850">
                  <a:moveTo>
                    <a:pt x="7620" y="335280"/>
                  </a:moveTo>
                  <a:lnTo>
                    <a:pt x="0" y="335280"/>
                  </a:lnTo>
                  <a:lnTo>
                    <a:pt x="0" y="340360"/>
                  </a:lnTo>
                  <a:lnTo>
                    <a:pt x="7620" y="340360"/>
                  </a:lnTo>
                  <a:lnTo>
                    <a:pt x="7620" y="335280"/>
                  </a:lnTo>
                  <a:close/>
                </a:path>
                <a:path w="7620" h="704850">
                  <a:moveTo>
                    <a:pt x="7620" y="328930"/>
                  </a:moveTo>
                  <a:lnTo>
                    <a:pt x="0" y="328930"/>
                  </a:lnTo>
                  <a:lnTo>
                    <a:pt x="0" y="334010"/>
                  </a:lnTo>
                  <a:lnTo>
                    <a:pt x="7620" y="334010"/>
                  </a:lnTo>
                  <a:lnTo>
                    <a:pt x="7620" y="328930"/>
                  </a:lnTo>
                  <a:close/>
                </a:path>
                <a:path w="7620" h="704850">
                  <a:moveTo>
                    <a:pt x="7620" y="322580"/>
                  </a:moveTo>
                  <a:lnTo>
                    <a:pt x="0" y="322580"/>
                  </a:lnTo>
                  <a:lnTo>
                    <a:pt x="0" y="327660"/>
                  </a:lnTo>
                  <a:lnTo>
                    <a:pt x="7620" y="327660"/>
                  </a:lnTo>
                  <a:lnTo>
                    <a:pt x="7620" y="322580"/>
                  </a:lnTo>
                  <a:close/>
                </a:path>
                <a:path w="7620" h="704850">
                  <a:moveTo>
                    <a:pt x="7620" y="316230"/>
                  </a:moveTo>
                  <a:lnTo>
                    <a:pt x="0" y="316230"/>
                  </a:lnTo>
                  <a:lnTo>
                    <a:pt x="0" y="321310"/>
                  </a:lnTo>
                  <a:lnTo>
                    <a:pt x="7620" y="321310"/>
                  </a:lnTo>
                  <a:lnTo>
                    <a:pt x="7620" y="316230"/>
                  </a:lnTo>
                  <a:close/>
                </a:path>
                <a:path w="7620" h="704850">
                  <a:moveTo>
                    <a:pt x="7620" y="309880"/>
                  </a:moveTo>
                  <a:lnTo>
                    <a:pt x="0" y="309880"/>
                  </a:lnTo>
                  <a:lnTo>
                    <a:pt x="0" y="314960"/>
                  </a:lnTo>
                  <a:lnTo>
                    <a:pt x="7620" y="314960"/>
                  </a:lnTo>
                  <a:lnTo>
                    <a:pt x="7620" y="309880"/>
                  </a:lnTo>
                  <a:close/>
                </a:path>
                <a:path w="7620" h="704850">
                  <a:moveTo>
                    <a:pt x="7620" y="264160"/>
                  </a:moveTo>
                  <a:lnTo>
                    <a:pt x="0" y="264160"/>
                  </a:lnTo>
                  <a:lnTo>
                    <a:pt x="0" y="308610"/>
                  </a:lnTo>
                  <a:lnTo>
                    <a:pt x="7620" y="308610"/>
                  </a:lnTo>
                  <a:lnTo>
                    <a:pt x="7620" y="264160"/>
                  </a:lnTo>
                  <a:close/>
                </a:path>
              </a:pathLst>
            </a:custGeom>
            <a:solidFill>
              <a:srgbClr val="6900F1"/>
            </a:solidFill>
          </p:spPr>
          <p:txBody>
            <a:bodyPr bIns="0" lIns="0" rIns="0" rtlCol="0" tIns="0" wrap="square"/>
            <a:p/>
          </p:txBody>
        </p:sp>
        <p:sp>
          <p:nvSpPr>
            <p:cNvPr id="1051159" name="object 2476"/>
            <p:cNvSpPr/>
            <p:nvPr/>
          </p:nvSpPr>
          <p:spPr>
            <a:xfrm>
              <a:off x="7396479" y="5801360"/>
              <a:ext cx="6350" cy="706120"/>
            </a:xfrm>
            <a:custGeom>
              <a:avLst/>
              <a:ahLst/>
              <a:rect l="l" t="t" r="r" b="b"/>
              <a:pathLst>
                <a:path w="6350" h="706120">
                  <a:moveTo>
                    <a:pt x="1270" y="0"/>
                  </a:moveTo>
                  <a:lnTo>
                    <a:pt x="0" y="0"/>
                  </a:lnTo>
                  <a:lnTo>
                    <a:pt x="0" y="3809"/>
                  </a:lnTo>
                  <a:lnTo>
                    <a:pt x="6350" y="3809"/>
                  </a:lnTo>
                  <a:lnTo>
                    <a:pt x="6350" y="1269"/>
                  </a:lnTo>
                  <a:lnTo>
                    <a:pt x="1270" y="1269"/>
                  </a:lnTo>
                  <a:lnTo>
                    <a:pt x="1270" y="0"/>
                  </a:lnTo>
                  <a:close/>
                </a:path>
                <a:path w="6350" h="706120">
                  <a:moveTo>
                    <a:pt x="6350" y="3809"/>
                  </a:moveTo>
                  <a:lnTo>
                    <a:pt x="0" y="3809"/>
                  </a:lnTo>
                  <a:lnTo>
                    <a:pt x="0" y="10159"/>
                  </a:lnTo>
                  <a:lnTo>
                    <a:pt x="6350" y="10159"/>
                  </a:lnTo>
                  <a:lnTo>
                    <a:pt x="6350" y="3809"/>
                  </a:lnTo>
                  <a:close/>
                </a:path>
                <a:path w="6350" h="706120">
                  <a:moveTo>
                    <a:pt x="6350" y="10159"/>
                  </a:moveTo>
                  <a:lnTo>
                    <a:pt x="0" y="10159"/>
                  </a:lnTo>
                  <a:lnTo>
                    <a:pt x="0" y="19049"/>
                  </a:lnTo>
                  <a:lnTo>
                    <a:pt x="6350" y="19049"/>
                  </a:lnTo>
                  <a:lnTo>
                    <a:pt x="6350" y="10159"/>
                  </a:lnTo>
                  <a:close/>
                </a:path>
                <a:path w="6350" h="706120">
                  <a:moveTo>
                    <a:pt x="6350" y="19050"/>
                  </a:moveTo>
                  <a:lnTo>
                    <a:pt x="0" y="19050"/>
                  </a:lnTo>
                  <a:lnTo>
                    <a:pt x="0" y="22859"/>
                  </a:lnTo>
                  <a:lnTo>
                    <a:pt x="6350" y="22859"/>
                  </a:lnTo>
                  <a:lnTo>
                    <a:pt x="6350" y="19050"/>
                  </a:lnTo>
                  <a:close/>
                </a:path>
                <a:path w="6350" h="706120">
                  <a:moveTo>
                    <a:pt x="6350" y="22859"/>
                  </a:moveTo>
                  <a:lnTo>
                    <a:pt x="0" y="22859"/>
                  </a:lnTo>
                  <a:lnTo>
                    <a:pt x="0" y="31749"/>
                  </a:lnTo>
                  <a:lnTo>
                    <a:pt x="6350" y="31749"/>
                  </a:lnTo>
                  <a:lnTo>
                    <a:pt x="6350" y="22859"/>
                  </a:lnTo>
                  <a:close/>
                </a:path>
                <a:path w="6350" h="706120">
                  <a:moveTo>
                    <a:pt x="6350" y="31750"/>
                  </a:moveTo>
                  <a:lnTo>
                    <a:pt x="0" y="31750"/>
                  </a:lnTo>
                  <a:lnTo>
                    <a:pt x="0" y="35559"/>
                  </a:lnTo>
                  <a:lnTo>
                    <a:pt x="6350" y="35559"/>
                  </a:lnTo>
                  <a:lnTo>
                    <a:pt x="6350" y="31750"/>
                  </a:lnTo>
                  <a:close/>
                </a:path>
                <a:path w="6350" h="706120">
                  <a:moveTo>
                    <a:pt x="6350" y="35559"/>
                  </a:moveTo>
                  <a:lnTo>
                    <a:pt x="0" y="35559"/>
                  </a:lnTo>
                  <a:lnTo>
                    <a:pt x="0" y="38099"/>
                  </a:lnTo>
                  <a:lnTo>
                    <a:pt x="6350" y="38099"/>
                  </a:lnTo>
                  <a:lnTo>
                    <a:pt x="6350" y="35559"/>
                  </a:lnTo>
                  <a:close/>
                </a:path>
                <a:path w="6350" h="706120">
                  <a:moveTo>
                    <a:pt x="6350" y="38100"/>
                  </a:moveTo>
                  <a:lnTo>
                    <a:pt x="0" y="38100"/>
                  </a:lnTo>
                  <a:lnTo>
                    <a:pt x="0" y="41909"/>
                  </a:lnTo>
                  <a:lnTo>
                    <a:pt x="6350" y="41909"/>
                  </a:lnTo>
                  <a:lnTo>
                    <a:pt x="6350" y="38100"/>
                  </a:lnTo>
                  <a:close/>
                </a:path>
                <a:path w="6350" h="706120">
                  <a:moveTo>
                    <a:pt x="6350" y="41909"/>
                  </a:moveTo>
                  <a:lnTo>
                    <a:pt x="0" y="41909"/>
                  </a:lnTo>
                  <a:lnTo>
                    <a:pt x="0" y="44449"/>
                  </a:lnTo>
                  <a:lnTo>
                    <a:pt x="6350" y="44449"/>
                  </a:lnTo>
                  <a:lnTo>
                    <a:pt x="6350" y="41909"/>
                  </a:lnTo>
                  <a:close/>
                </a:path>
                <a:path w="6350" h="706120">
                  <a:moveTo>
                    <a:pt x="6350" y="44450"/>
                  </a:moveTo>
                  <a:lnTo>
                    <a:pt x="0" y="44450"/>
                  </a:lnTo>
                  <a:lnTo>
                    <a:pt x="0" y="50799"/>
                  </a:lnTo>
                  <a:lnTo>
                    <a:pt x="6350" y="50799"/>
                  </a:lnTo>
                  <a:lnTo>
                    <a:pt x="6350" y="44450"/>
                  </a:lnTo>
                  <a:close/>
                </a:path>
                <a:path w="6350" h="706120">
                  <a:moveTo>
                    <a:pt x="6350" y="50800"/>
                  </a:moveTo>
                  <a:lnTo>
                    <a:pt x="0" y="50800"/>
                  </a:lnTo>
                  <a:lnTo>
                    <a:pt x="0" y="60959"/>
                  </a:lnTo>
                  <a:lnTo>
                    <a:pt x="6350" y="60959"/>
                  </a:lnTo>
                  <a:lnTo>
                    <a:pt x="6350" y="50800"/>
                  </a:lnTo>
                  <a:close/>
                </a:path>
                <a:path w="6350" h="706120">
                  <a:moveTo>
                    <a:pt x="6350" y="60959"/>
                  </a:moveTo>
                  <a:lnTo>
                    <a:pt x="0" y="60959"/>
                  </a:lnTo>
                  <a:lnTo>
                    <a:pt x="0" y="63499"/>
                  </a:lnTo>
                  <a:lnTo>
                    <a:pt x="6350" y="63499"/>
                  </a:lnTo>
                  <a:lnTo>
                    <a:pt x="6350" y="60959"/>
                  </a:lnTo>
                  <a:close/>
                </a:path>
                <a:path w="6350" h="706120">
                  <a:moveTo>
                    <a:pt x="6350" y="63500"/>
                  </a:moveTo>
                  <a:lnTo>
                    <a:pt x="0" y="63500"/>
                  </a:lnTo>
                  <a:lnTo>
                    <a:pt x="0" y="67309"/>
                  </a:lnTo>
                  <a:lnTo>
                    <a:pt x="6350" y="67309"/>
                  </a:lnTo>
                  <a:lnTo>
                    <a:pt x="6350" y="63500"/>
                  </a:lnTo>
                  <a:close/>
                </a:path>
                <a:path w="6350" h="706120">
                  <a:moveTo>
                    <a:pt x="6350" y="67309"/>
                  </a:moveTo>
                  <a:lnTo>
                    <a:pt x="0" y="67309"/>
                  </a:lnTo>
                  <a:lnTo>
                    <a:pt x="0" y="69849"/>
                  </a:lnTo>
                  <a:lnTo>
                    <a:pt x="6350" y="69849"/>
                  </a:lnTo>
                  <a:lnTo>
                    <a:pt x="6350" y="67309"/>
                  </a:lnTo>
                  <a:close/>
                </a:path>
                <a:path w="6350" h="706120">
                  <a:moveTo>
                    <a:pt x="6350" y="69850"/>
                  </a:moveTo>
                  <a:lnTo>
                    <a:pt x="0" y="69850"/>
                  </a:lnTo>
                  <a:lnTo>
                    <a:pt x="0" y="73659"/>
                  </a:lnTo>
                  <a:lnTo>
                    <a:pt x="6350" y="73659"/>
                  </a:lnTo>
                  <a:lnTo>
                    <a:pt x="6350" y="69850"/>
                  </a:lnTo>
                  <a:close/>
                </a:path>
                <a:path w="6350" h="706120">
                  <a:moveTo>
                    <a:pt x="6350" y="73659"/>
                  </a:moveTo>
                  <a:lnTo>
                    <a:pt x="0" y="73659"/>
                  </a:lnTo>
                  <a:lnTo>
                    <a:pt x="0" y="76199"/>
                  </a:lnTo>
                  <a:lnTo>
                    <a:pt x="6350" y="76199"/>
                  </a:lnTo>
                  <a:lnTo>
                    <a:pt x="6350" y="73659"/>
                  </a:lnTo>
                  <a:close/>
                </a:path>
                <a:path w="6350" h="706120">
                  <a:moveTo>
                    <a:pt x="6350" y="76200"/>
                  </a:moveTo>
                  <a:lnTo>
                    <a:pt x="0" y="76200"/>
                  </a:lnTo>
                  <a:lnTo>
                    <a:pt x="0" y="80009"/>
                  </a:lnTo>
                  <a:lnTo>
                    <a:pt x="6350" y="80009"/>
                  </a:lnTo>
                  <a:lnTo>
                    <a:pt x="6350" y="76200"/>
                  </a:lnTo>
                  <a:close/>
                </a:path>
                <a:path w="6350" h="706120">
                  <a:moveTo>
                    <a:pt x="6350" y="80009"/>
                  </a:moveTo>
                  <a:lnTo>
                    <a:pt x="0" y="80009"/>
                  </a:lnTo>
                  <a:lnTo>
                    <a:pt x="0" y="82549"/>
                  </a:lnTo>
                  <a:lnTo>
                    <a:pt x="6350" y="82549"/>
                  </a:lnTo>
                  <a:lnTo>
                    <a:pt x="6350" y="80009"/>
                  </a:lnTo>
                  <a:close/>
                </a:path>
                <a:path w="6350" h="706120">
                  <a:moveTo>
                    <a:pt x="6350" y="82550"/>
                  </a:moveTo>
                  <a:lnTo>
                    <a:pt x="0" y="82550"/>
                  </a:lnTo>
                  <a:lnTo>
                    <a:pt x="0" y="86359"/>
                  </a:lnTo>
                  <a:lnTo>
                    <a:pt x="6350" y="86359"/>
                  </a:lnTo>
                  <a:lnTo>
                    <a:pt x="6350" y="82550"/>
                  </a:lnTo>
                  <a:close/>
                </a:path>
                <a:path w="6350" h="706120">
                  <a:moveTo>
                    <a:pt x="6350" y="86359"/>
                  </a:moveTo>
                  <a:lnTo>
                    <a:pt x="0" y="86359"/>
                  </a:lnTo>
                  <a:lnTo>
                    <a:pt x="0" y="92709"/>
                  </a:lnTo>
                  <a:lnTo>
                    <a:pt x="6350" y="92709"/>
                  </a:lnTo>
                  <a:lnTo>
                    <a:pt x="6350" y="86359"/>
                  </a:lnTo>
                  <a:close/>
                </a:path>
                <a:path w="6350" h="706120">
                  <a:moveTo>
                    <a:pt x="6350" y="92709"/>
                  </a:moveTo>
                  <a:lnTo>
                    <a:pt x="0" y="92709"/>
                  </a:lnTo>
                  <a:lnTo>
                    <a:pt x="0" y="95249"/>
                  </a:lnTo>
                  <a:lnTo>
                    <a:pt x="6350" y="95249"/>
                  </a:lnTo>
                  <a:lnTo>
                    <a:pt x="6350" y="92709"/>
                  </a:lnTo>
                  <a:close/>
                </a:path>
                <a:path w="6350" h="706120">
                  <a:moveTo>
                    <a:pt x="6350" y="95250"/>
                  </a:moveTo>
                  <a:lnTo>
                    <a:pt x="0" y="95250"/>
                  </a:lnTo>
                  <a:lnTo>
                    <a:pt x="0" y="107949"/>
                  </a:lnTo>
                  <a:lnTo>
                    <a:pt x="6350" y="107949"/>
                  </a:lnTo>
                  <a:lnTo>
                    <a:pt x="6350" y="95250"/>
                  </a:lnTo>
                  <a:close/>
                </a:path>
                <a:path w="6350" h="706120">
                  <a:moveTo>
                    <a:pt x="6350" y="107950"/>
                  </a:moveTo>
                  <a:lnTo>
                    <a:pt x="0" y="107950"/>
                  </a:lnTo>
                  <a:lnTo>
                    <a:pt x="0" y="114299"/>
                  </a:lnTo>
                  <a:lnTo>
                    <a:pt x="6350" y="114299"/>
                  </a:lnTo>
                  <a:lnTo>
                    <a:pt x="6350" y="107950"/>
                  </a:lnTo>
                  <a:close/>
                </a:path>
                <a:path w="6350" h="706120">
                  <a:moveTo>
                    <a:pt x="6350" y="114300"/>
                  </a:moveTo>
                  <a:lnTo>
                    <a:pt x="0" y="114300"/>
                  </a:lnTo>
                  <a:lnTo>
                    <a:pt x="0" y="118109"/>
                  </a:lnTo>
                  <a:lnTo>
                    <a:pt x="6350" y="118109"/>
                  </a:lnTo>
                  <a:lnTo>
                    <a:pt x="6350" y="114300"/>
                  </a:lnTo>
                  <a:close/>
                </a:path>
                <a:path w="6350" h="706120">
                  <a:moveTo>
                    <a:pt x="6350" y="118109"/>
                  </a:moveTo>
                  <a:lnTo>
                    <a:pt x="0" y="118109"/>
                  </a:lnTo>
                  <a:lnTo>
                    <a:pt x="0" y="120649"/>
                  </a:lnTo>
                  <a:lnTo>
                    <a:pt x="6350" y="120649"/>
                  </a:lnTo>
                  <a:lnTo>
                    <a:pt x="6350" y="118109"/>
                  </a:lnTo>
                  <a:close/>
                </a:path>
                <a:path w="6350" h="706120">
                  <a:moveTo>
                    <a:pt x="6350" y="120650"/>
                  </a:moveTo>
                  <a:lnTo>
                    <a:pt x="0" y="120650"/>
                  </a:lnTo>
                  <a:lnTo>
                    <a:pt x="0" y="124459"/>
                  </a:lnTo>
                  <a:lnTo>
                    <a:pt x="6350" y="124459"/>
                  </a:lnTo>
                  <a:lnTo>
                    <a:pt x="6350" y="120650"/>
                  </a:lnTo>
                  <a:close/>
                </a:path>
                <a:path w="6350" h="706120">
                  <a:moveTo>
                    <a:pt x="6350" y="124459"/>
                  </a:moveTo>
                  <a:lnTo>
                    <a:pt x="0" y="124459"/>
                  </a:lnTo>
                  <a:lnTo>
                    <a:pt x="0" y="126999"/>
                  </a:lnTo>
                  <a:lnTo>
                    <a:pt x="6350" y="126999"/>
                  </a:lnTo>
                  <a:lnTo>
                    <a:pt x="6350" y="124459"/>
                  </a:lnTo>
                  <a:close/>
                </a:path>
                <a:path w="6350" h="706120">
                  <a:moveTo>
                    <a:pt x="6350" y="127000"/>
                  </a:moveTo>
                  <a:lnTo>
                    <a:pt x="0" y="127000"/>
                  </a:lnTo>
                  <a:lnTo>
                    <a:pt x="0" y="130809"/>
                  </a:lnTo>
                  <a:lnTo>
                    <a:pt x="6350" y="130809"/>
                  </a:lnTo>
                  <a:lnTo>
                    <a:pt x="6350" y="127000"/>
                  </a:lnTo>
                  <a:close/>
                </a:path>
                <a:path w="6350" h="706120">
                  <a:moveTo>
                    <a:pt x="6350" y="130809"/>
                  </a:moveTo>
                  <a:lnTo>
                    <a:pt x="0" y="130809"/>
                  </a:lnTo>
                  <a:lnTo>
                    <a:pt x="0" y="137159"/>
                  </a:lnTo>
                  <a:lnTo>
                    <a:pt x="6350" y="137159"/>
                  </a:lnTo>
                  <a:lnTo>
                    <a:pt x="6350" y="130809"/>
                  </a:lnTo>
                  <a:close/>
                </a:path>
                <a:path w="6350" h="706120">
                  <a:moveTo>
                    <a:pt x="6350" y="137159"/>
                  </a:moveTo>
                  <a:lnTo>
                    <a:pt x="0" y="137159"/>
                  </a:lnTo>
                  <a:lnTo>
                    <a:pt x="0" y="139699"/>
                  </a:lnTo>
                  <a:lnTo>
                    <a:pt x="6350" y="139699"/>
                  </a:lnTo>
                  <a:lnTo>
                    <a:pt x="6350" y="137159"/>
                  </a:lnTo>
                  <a:close/>
                </a:path>
                <a:path w="6350" h="706120">
                  <a:moveTo>
                    <a:pt x="6350" y="139700"/>
                  </a:moveTo>
                  <a:lnTo>
                    <a:pt x="0" y="139700"/>
                  </a:lnTo>
                  <a:lnTo>
                    <a:pt x="0" y="143509"/>
                  </a:lnTo>
                  <a:lnTo>
                    <a:pt x="6350" y="143509"/>
                  </a:lnTo>
                  <a:lnTo>
                    <a:pt x="6350" y="139700"/>
                  </a:lnTo>
                  <a:close/>
                </a:path>
                <a:path w="6350" h="706120">
                  <a:moveTo>
                    <a:pt x="6350" y="143509"/>
                  </a:moveTo>
                  <a:lnTo>
                    <a:pt x="0" y="143509"/>
                  </a:lnTo>
                  <a:lnTo>
                    <a:pt x="0" y="146049"/>
                  </a:lnTo>
                  <a:lnTo>
                    <a:pt x="6350" y="146049"/>
                  </a:lnTo>
                  <a:lnTo>
                    <a:pt x="6350" y="143509"/>
                  </a:lnTo>
                  <a:close/>
                </a:path>
                <a:path w="6350" h="706120">
                  <a:moveTo>
                    <a:pt x="6350" y="146050"/>
                  </a:moveTo>
                  <a:lnTo>
                    <a:pt x="0" y="146050"/>
                  </a:lnTo>
                  <a:lnTo>
                    <a:pt x="0" y="149859"/>
                  </a:lnTo>
                  <a:lnTo>
                    <a:pt x="6350" y="149859"/>
                  </a:lnTo>
                  <a:lnTo>
                    <a:pt x="6350" y="146050"/>
                  </a:lnTo>
                  <a:close/>
                </a:path>
                <a:path w="6350" h="706120">
                  <a:moveTo>
                    <a:pt x="6350" y="149859"/>
                  </a:moveTo>
                  <a:lnTo>
                    <a:pt x="0" y="149859"/>
                  </a:lnTo>
                  <a:lnTo>
                    <a:pt x="0" y="152399"/>
                  </a:lnTo>
                  <a:lnTo>
                    <a:pt x="6350" y="152399"/>
                  </a:lnTo>
                  <a:lnTo>
                    <a:pt x="6350" y="149859"/>
                  </a:lnTo>
                  <a:close/>
                </a:path>
                <a:path w="6350" h="706120">
                  <a:moveTo>
                    <a:pt x="6350" y="152400"/>
                  </a:moveTo>
                  <a:lnTo>
                    <a:pt x="0" y="152400"/>
                  </a:lnTo>
                  <a:lnTo>
                    <a:pt x="0" y="156209"/>
                  </a:lnTo>
                  <a:lnTo>
                    <a:pt x="6350" y="156209"/>
                  </a:lnTo>
                  <a:lnTo>
                    <a:pt x="6350" y="152400"/>
                  </a:lnTo>
                  <a:close/>
                </a:path>
                <a:path w="6350" h="706120">
                  <a:moveTo>
                    <a:pt x="6350" y="156209"/>
                  </a:moveTo>
                  <a:lnTo>
                    <a:pt x="0" y="156209"/>
                  </a:lnTo>
                  <a:lnTo>
                    <a:pt x="0" y="158749"/>
                  </a:lnTo>
                  <a:lnTo>
                    <a:pt x="6350" y="158749"/>
                  </a:lnTo>
                  <a:lnTo>
                    <a:pt x="6350" y="156209"/>
                  </a:lnTo>
                  <a:close/>
                </a:path>
                <a:path w="6350" h="706120">
                  <a:moveTo>
                    <a:pt x="6350" y="158750"/>
                  </a:moveTo>
                  <a:lnTo>
                    <a:pt x="0" y="158750"/>
                  </a:lnTo>
                  <a:lnTo>
                    <a:pt x="0" y="171449"/>
                  </a:lnTo>
                  <a:lnTo>
                    <a:pt x="6350" y="171449"/>
                  </a:lnTo>
                  <a:lnTo>
                    <a:pt x="6350" y="158750"/>
                  </a:lnTo>
                  <a:close/>
                </a:path>
                <a:path w="6350" h="706120">
                  <a:moveTo>
                    <a:pt x="6350" y="171450"/>
                  </a:moveTo>
                  <a:lnTo>
                    <a:pt x="0" y="171450"/>
                  </a:lnTo>
                  <a:lnTo>
                    <a:pt x="0" y="181609"/>
                  </a:lnTo>
                  <a:lnTo>
                    <a:pt x="6350" y="181609"/>
                  </a:lnTo>
                  <a:lnTo>
                    <a:pt x="6350" y="171450"/>
                  </a:lnTo>
                  <a:close/>
                </a:path>
                <a:path w="6350" h="706120">
                  <a:moveTo>
                    <a:pt x="6350" y="181609"/>
                  </a:moveTo>
                  <a:lnTo>
                    <a:pt x="0" y="181609"/>
                  </a:lnTo>
                  <a:lnTo>
                    <a:pt x="0" y="184149"/>
                  </a:lnTo>
                  <a:lnTo>
                    <a:pt x="6350" y="184149"/>
                  </a:lnTo>
                  <a:lnTo>
                    <a:pt x="6350" y="181609"/>
                  </a:lnTo>
                  <a:close/>
                </a:path>
                <a:path w="6350" h="706120">
                  <a:moveTo>
                    <a:pt x="6350" y="184150"/>
                  </a:moveTo>
                  <a:lnTo>
                    <a:pt x="0" y="184150"/>
                  </a:lnTo>
                  <a:lnTo>
                    <a:pt x="0" y="187959"/>
                  </a:lnTo>
                  <a:lnTo>
                    <a:pt x="6350" y="187959"/>
                  </a:lnTo>
                  <a:lnTo>
                    <a:pt x="6350" y="184150"/>
                  </a:lnTo>
                  <a:close/>
                </a:path>
                <a:path w="6350" h="706120">
                  <a:moveTo>
                    <a:pt x="6350" y="187959"/>
                  </a:moveTo>
                  <a:lnTo>
                    <a:pt x="0" y="187959"/>
                  </a:lnTo>
                  <a:lnTo>
                    <a:pt x="0" y="190499"/>
                  </a:lnTo>
                  <a:lnTo>
                    <a:pt x="6350" y="190499"/>
                  </a:lnTo>
                  <a:lnTo>
                    <a:pt x="6350" y="187959"/>
                  </a:lnTo>
                  <a:close/>
                </a:path>
                <a:path w="6350" h="706120">
                  <a:moveTo>
                    <a:pt x="6350" y="190500"/>
                  </a:moveTo>
                  <a:lnTo>
                    <a:pt x="0" y="190500"/>
                  </a:lnTo>
                  <a:lnTo>
                    <a:pt x="0" y="194309"/>
                  </a:lnTo>
                  <a:lnTo>
                    <a:pt x="6350" y="194309"/>
                  </a:lnTo>
                  <a:lnTo>
                    <a:pt x="6350" y="190500"/>
                  </a:lnTo>
                  <a:close/>
                </a:path>
                <a:path w="6350" h="706120">
                  <a:moveTo>
                    <a:pt x="6350" y="194309"/>
                  </a:moveTo>
                  <a:lnTo>
                    <a:pt x="0" y="194309"/>
                  </a:lnTo>
                  <a:lnTo>
                    <a:pt x="0" y="196849"/>
                  </a:lnTo>
                  <a:lnTo>
                    <a:pt x="6350" y="196849"/>
                  </a:lnTo>
                  <a:lnTo>
                    <a:pt x="6350" y="194309"/>
                  </a:lnTo>
                  <a:close/>
                </a:path>
                <a:path w="6350" h="706120">
                  <a:moveTo>
                    <a:pt x="6350" y="703579"/>
                  </a:moveTo>
                  <a:lnTo>
                    <a:pt x="0" y="703579"/>
                  </a:lnTo>
                  <a:lnTo>
                    <a:pt x="0" y="704850"/>
                  </a:lnTo>
                  <a:lnTo>
                    <a:pt x="2540" y="704850"/>
                  </a:lnTo>
                  <a:lnTo>
                    <a:pt x="2540" y="706119"/>
                  </a:lnTo>
                  <a:lnTo>
                    <a:pt x="6350" y="706119"/>
                  </a:lnTo>
                  <a:lnTo>
                    <a:pt x="6350" y="703579"/>
                  </a:lnTo>
                  <a:close/>
                </a:path>
                <a:path w="6350" h="706120">
                  <a:moveTo>
                    <a:pt x="6350" y="699769"/>
                  </a:moveTo>
                  <a:lnTo>
                    <a:pt x="0" y="699769"/>
                  </a:lnTo>
                  <a:lnTo>
                    <a:pt x="0" y="702309"/>
                  </a:lnTo>
                  <a:lnTo>
                    <a:pt x="6350" y="702309"/>
                  </a:lnTo>
                  <a:lnTo>
                    <a:pt x="6350" y="699769"/>
                  </a:lnTo>
                  <a:close/>
                </a:path>
                <a:path w="6350" h="706120">
                  <a:moveTo>
                    <a:pt x="6350" y="697229"/>
                  </a:moveTo>
                  <a:lnTo>
                    <a:pt x="0" y="697229"/>
                  </a:lnTo>
                  <a:lnTo>
                    <a:pt x="0" y="698499"/>
                  </a:lnTo>
                  <a:lnTo>
                    <a:pt x="6350" y="698499"/>
                  </a:lnTo>
                  <a:lnTo>
                    <a:pt x="6350" y="697229"/>
                  </a:lnTo>
                  <a:close/>
                </a:path>
                <a:path w="6350" h="706120">
                  <a:moveTo>
                    <a:pt x="6350" y="693419"/>
                  </a:moveTo>
                  <a:lnTo>
                    <a:pt x="0" y="693419"/>
                  </a:lnTo>
                  <a:lnTo>
                    <a:pt x="0" y="695959"/>
                  </a:lnTo>
                  <a:lnTo>
                    <a:pt x="6350" y="695959"/>
                  </a:lnTo>
                  <a:lnTo>
                    <a:pt x="6350" y="693419"/>
                  </a:lnTo>
                  <a:close/>
                </a:path>
                <a:path w="6350" h="706120">
                  <a:moveTo>
                    <a:pt x="6350" y="690879"/>
                  </a:moveTo>
                  <a:lnTo>
                    <a:pt x="0" y="690879"/>
                  </a:lnTo>
                  <a:lnTo>
                    <a:pt x="0" y="692149"/>
                  </a:lnTo>
                  <a:lnTo>
                    <a:pt x="6350" y="692149"/>
                  </a:lnTo>
                  <a:lnTo>
                    <a:pt x="6350" y="690879"/>
                  </a:lnTo>
                  <a:close/>
                </a:path>
                <a:path w="6350" h="706120">
                  <a:moveTo>
                    <a:pt x="6350" y="687069"/>
                  </a:moveTo>
                  <a:lnTo>
                    <a:pt x="0" y="687069"/>
                  </a:lnTo>
                  <a:lnTo>
                    <a:pt x="0" y="689609"/>
                  </a:lnTo>
                  <a:lnTo>
                    <a:pt x="6350" y="689609"/>
                  </a:lnTo>
                  <a:lnTo>
                    <a:pt x="6350" y="687069"/>
                  </a:lnTo>
                  <a:close/>
                </a:path>
                <a:path w="6350" h="706120">
                  <a:moveTo>
                    <a:pt x="6350" y="684529"/>
                  </a:moveTo>
                  <a:lnTo>
                    <a:pt x="0" y="684529"/>
                  </a:lnTo>
                  <a:lnTo>
                    <a:pt x="0" y="685799"/>
                  </a:lnTo>
                  <a:lnTo>
                    <a:pt x="6350" y="685799"/>
                  </a:lnTo>
                  <a:lnTo>
                    <a:pt x="6350" y="684529"/>
                  </a:lnTo>
                  <a:close/>
                </a:path>
                <a:path w="6350" h="706120">
                  <a:moveTo>
                    <a:pt x="6350" y="680719"/>
                  </a:moveTo>
                  <a:lnTo>
                    <a:pt x="0" y="680719"/>
                  </a:lnTo>
                  <a:lnTo>
                    <a:pt x="0" y="683259"/>
                  </a:lnTo>
                  <a:lnTo>
                    <a:pt x="6350" y="683259"/>
                  </a:lnTo>
                  <a:lnTo>
                    <a:pt x="6350" y="680719"/>
                  </a:lnTo>
                  <a:close/>
                </a:path>
                <a:path w="6350" h="706120">
                  <a:moveTo>
                    <a:pt x="6350" y="678179"/>
                  </a:moveTo>
                  <a:lnTo>
                    <a:pt x="0" y="678179"/>
                  </a:lnTo>
                  <a:lnTo>
                    <a:pt x="0" y="679449"/>
                  </a:lnTo>
                  <a:lnTo>
                    <a:pt x="6350" y="679449"/>
                  </a:lnTo>
                  <a:lnTo>
                    <a:pt x="6350" y="678179"/>
                  </a:lnTo>
                  <a:close/>
                </a:path>
                <a:path w="6350" h="706120">
                  <a:moveTo>
                    <a:pt x="6350" y="674369"/>
                  </a:moveTo>
                  <a:lnTo>
                    <a:pt x="0" y="674369"/>
                  </a:lnTo>
                  <a:lnTo>
                    <a:pt x="0" y="676909"/>
                  </a:lnTo>
                  <a:lnTo>
                    <a:pt x="6350" y="676909"/>
                  </a:lnTo>
                  <a:lnTo>
                    <a:pt x="6350" y="674369"/>
                  </a:lnTo>
                  <a:close/>
                </a:path>
                <a:path w="6350" h="706120">
                  <a:moveTo>
                    <a:pt x="6350" y="671829"/>
                  </a:moveTo>
                  <a:lnTo>
                    <a:pt x="0" y="671829"/>
                  </a:lnTo>
                  <a:lnTo>
                    <a:pt x="0" y="673099"/>
                  </a:lnTo>
                  <a:lnTo>
                    <a:pt x="6350" y="673099"/>
                  </a:lnTo>
                  <a:lnTo>
                    <a:pt x="6350" y="671829"/>
                  </a:lnTo>
                  <a:close/>
                </a:path>
                <a:path w="6350" h="706120">
                  <a:moveTo>
                    <a:pt x="6350" y="668019"/>
                  </a:moveTo>
                  <a:lnTo>
                    <a:pt x="0" y="668019"/>
                  </a:lnTo>
                  <a:lnTo>
                    <a:pt x="0" y="670559"/>
                  </a:lnTo>
                  <a:lnTo>
                    <a:pt x="6350" y="670559"/>
                  </a:lnTo>
                  <a:lnTo>
                    <a:pt x="6350" y="668019"/>
                  </a:lnTo>
                  <a:close/>
                </a:path>
                <a:path w="6350" h="706120">
                  <a:moveTo>
                    <a:pt x="6350" y="665479"/>
                  </a:moveTo>
                  <a:lnTo>
                    <a:pt x="0" y="665479"/>
                  </a:lnTo>
                  <a:lnTo>
                    <a:pt x="0" y="666749"/>
                  </a:lnTo>
                  <a:lnTo>
                    <a:pt x="6350" y="666749"/>
                  </a:lnTo>
                  <a:lnTo>
                    <a:pt x="6350" y="665479"/>
                  </a:lnTo>
                  <a:close/>
                </a:path>
                <a:path w="6350" h="706120">
                  <a:moveTo>
                    <a:pt x="6350" y="661669"/>
                  </a:moveTo>
                  <a:lnTo>
                    <a:pt x="0" y="661669"/>
                  </a:lnTo>
                  <a:lnTo>
                    <a:pt x="0" y="664209"/>
                  </a:lnTo>
                  <a:lnTo>
                    <a:pt x="6350" y="664209"/>
                  </a:lnTo>
                  <a:lnTo>
                    <a:pt x="6350" y="661669"/>
                  </a:lnTo>
                  <a:close/>
                </a:path>
                <a:path w="6350" h="706120">
                  <a:moveTo>
                    <a:pt x="6350" y="659129"/>
                  </a:moveTo>
                  <a:lnTo>
                    <a:pt x="0" y="659129"/>
                  </a:lnTo>
                  <a:lnTo>
                    <a:pt x="0" y="660399"/>
                  </a:lnTo>
                  <a:lnTo>
                    <a:pt x="6350" y="660399"/>
                  </a:lnTo>
                  <a:lnTo>
                    <a:pt x="6350" y="659129"/>
                  </a:lnTo>
                  <a:close/>
                </a:path>
                <a:path w="6350" h="706120">
                  <a:moveTo>
                    <a:pt x="6350" y="655319"/>
                  </a:moveTo>
                  <a:lnTo>
                    <a:pt x="0" y="655319"/>
                  </a:lnTo>
                  <a:lnTo>
                    <a:pt x="0" y="657859"/>
                  </a:lnTo>
                  <a:lnTo>
                    <a:pt x="6350" y="657859"/>
                  </a:lnTo>
                  <a:lnTo>
                    <a:pt x="6350" y="655319"/>
                  </a:lnTo>
                  <a:close/>
                </a:path>
                <a:path w="6350" h="706120">
                  <a:moveTo>
                    <a:pt x="6350" y="652779"/>
                  </a:moveTo>
                  <a:lnTo>
                    <a:pt x="0" y="652779"/>
                  </a:lnTo>
                  <a:lnTo>
                    <a:pt x="0" y="654049"/>
                  </a:lnTo>
                  <a:lnTo>
                    <a:pt x="6350" y="654049"/>
                  </a:lnTo>
                  <a:lnTo>
                    <a:pt x="6350" y="652779"/>
                  </a:lnTo>
                  <a:close/>
                </a:path>
                <a:path w="6350" h="706120">
                  <a:moveTo>
                    <a:pt x="6350" y="647699"/>
                  </a:moveTo>
                  <a:lnTo>
                    <a:pt x="0" y="647699"/>
                  </a:lnTo>
                  <a:lnTo>
                    <a:pt x="0" y="651509"/>
                  </a:lnTo>
                  <a:lnTo>
                    <a:pt x="6350" y="651509"/>
                  </a:lnTo>
                  <a:lnTo>
                    <a:pt x="6350" y="647699"/>
                  </a:lnTo>
                  <a:close/>
                </a:path>
                <a:path w="6350" h="706120">
                  <a:moveTo>
                    <a:pt x="6350" y="641349"/>
                  </a:moveTo>
                  <a:lnTo>
                    <a:pt x="0" y="641349"/>
                  </a:lnTo>
                  <a:lnTo>
                    <a:pt x="0" y="646429"/>
                  </a:lnTo>
                  <a:lnTo>
                    <a:pt x="6350" y="646429"/>
                  </a:lnTo>
                  <a:lnTo>
                    <a:pt x="6350" y="641349"/>
                  </a:lnTo>
                  <a:close/>
                </a:path>
                <a:path w="6350" h="706120">
                  <a:moveTo>
                    <a:pt x="6350" y="634999"/>
                  </a:moveTo>
                  <a:lnTo>
                    <a:pt x="0" y="634999"/>
                  </a:lnTo>
                  <a:lnTo>
                    <a:pt x="0" y="640080"/>
                  </a:lnTo>
                  <a:lnTo>
                    <a:pt x="6350" y="640080"/>
                  </a:lnTo>
                  <a:lnTo>
                    <a:pt x="6350" y="634999"/>
                  </a:lnTo>
                  <a:close/>
                </a:path>
                <a:path w="6350" h="706120">
                  <a:moveTo>
                    <a:pt x="6350" y="628649"/>
                  </a:moveTo>
                  <a:lnTo>
                    <a:pt x="0" y="628649"/>
                  </a:lnTo>
                  <a:lnTo>
                    <a:pt x="0" y="633730"/>
                  </a:lnTo>
                  <a:lnTo>
                    <a:pt x="6350" y="633730"/>
                  </a:lnTo>
                  <a:lnTo>
                    <a:pt x="6350" y="628649"/>
                  </a:lnTo>
                  <a:close/>
                </a:path>
                <a:path w="6350" h="706120">
                  <a:moveTo>
                    <a:pt x="6350" y="622299"/>
                  </a:moveTo>
                  <a:lnTo>
                    <a:pt x="0" y="622299"/>
                  </a:lnTo>
                  <a:lnTo>
                    <a:pt x="0" y="627379"/>
                  </a:lnTo>
                  <a:lnTo>
                    <a:pt x="6350" y="627379"/>
                  </a:lnTo>
                  <a:lnTo>
                    <a:pt x="6350" y="622299"/>
                  </a:lnTo>
                  <a:close/>
                </a:path>
                <a:path w="6350" h="706120">
                  <a:moveTo>
                    <a:pt x="6350" y="615949"/>
                  </a:moveTo>
                  <a:lnTo>
                    <a:pt x="0" y="615949"/>
                  </a:lnTo>
                  <a:lnTo>
                    <a:pt x="0" y="621029"/>
                  </a:lnTo>
                  <a:lnTo>
                    <a:pt x="6350" y="621029"/>
                  </a:lnTo>
                  <a:lnTo>
                    <a:pt x="6350" y="615949"/>
                  </a:lnTo>
                  <a:close/>
                </a:path>
                <a:path w="6350" h="706120">
                  <a:moveTo>
                    <a:pt x="6350" y="609599"/>
                  </a:moveTo>
                  <a:lnTo>
                    <a:pt x="0" y="609599"/>
                  </a:lnTo>
                  <a:lnTo>
                    <a:pt x="0" y="614679"/>
                  </a:lnTo>
                  <a:lnTo>
                    <a:pt x="6350" y="614679"/>
                  </a:lnTo>
                  <a:lnTo>
                    <a:pt x="6350" y="609599"/>
                  </a:lnTo>
                  <a:close/>
                </a:path>
                <a:path w="6350" h="706120">
                  <a:moveTo>
                    <a:pt x="6350" y="603249"/>
                  </a:moveTo>
                  <a:lnTo>
                    <a:pt x="0" y="603249"/>
                  </a:lnTo>
                  <a:lnTo>
                    <a:pt x="0" y="608329"/>
                  </a:lnTo>
                  <a:lnTo>
                    <a:pt x="6350" y="608329"/>
                  </a:lnTo>
                  <a:lnTo>
                    <a:pt x="6350" y="603249"/>
                  </a:lnTo>
                  <a:close/>
                </a:path>
                <a:path w="6350" h="706120">
                  <a:moveTo>
                    <a:pt x="6350" y="596899"/>
                  </a:moveTo>
                  <a:lnTo>
                    <a:pt x="0" y="596899"/>
                  </a:lnTo>
                  <a:lnTo>
                    <a:pt x="0" y="601979"/>
                  </a:lnTo>
                  <a:lnTo>
                    <a:pt x="6350" y="601979"/>
                  </a:lnTo>
                  <a:lnTo>
                    <a:pt x="6350" y="596899"/>
                  </a:lnTo>
                  <a:close/>
                </a:path>
                <a:path w="6350" h="706120">
                  <a:moveTo>
                    <a:pt x="6350" y="589279"/>
                  </a:moveTo>
                  <a:lnTo>
                    <a:pt x="0" y="589279"/>
                  </a:lnTo>
                  <a:lnTo>
                    <a:pt x="0" y="595629"/>
                  </a:lnTo>
                  <a:lnTo>
                    <a:pt x="6350" y="595629"/>
                  </a:lnTo>
                  <a:lnTo>
                    <a:pt x="6350" y="589279"/>
                  </a:lnTo>
                  <a:close/>
                </a:path>
                <a:path w="6350" h="706120">
                  <a:moveTo>
                    <a:pt x="6350" y="584199"/>
                  </a:moveTo>
                  <a:lnTo>
                    <a:pt x="0" y="584199"/>
                  </a:lnTo>
                  <a:lnTo>
                    <a:pt x="0" y="588009"/>
                  </a:lnTo>
                  <a:lnTo>
                    <a:pt x="6350" y="588009"/>
                  </a:lnTo>
                  <a:lnTo>
                    <a:pt x="6350" y="584199"/>
                  </a:lnTo>
                  <a:close/>
                </a:path>
                <a:path w="6350" h="706120">
                  <a:moveTo>
                    <a:pt x="6350" y="577849"/>
                  </a:moveTo>
                  <a:lnTo>
                    <a:pt x="0" y="577849"/>
                  </a:lnTo>
                  <a:lnTo>
                    <a:pt x="0" y="582929"/>
                  </a:lnTo>
                  <a:lnTo>
                    <a:pt x="6350" y="582929"/>
                  </a:lnTo>
                  <a:lnTo>
                    <a:pt x="6350" y="577849"/>
                  </a:lnTo>
                  <a:close/>
                </a:path>
                <a:path w="6350" h="706120">
                  <a:moveTo>
                    <a:pt x="6350" y="571499"/>
                  </a:moveTo>
                  <a:lnTo>
                    <a:pt x="0" y="571499"/>
                  </a:lnTo>
                  <a:lnTo>
                    <a:pt x="0" y="576580"/>
                  </a:lnTo>
                  <a:lnTo>
                    <a:pt x="6350" y="576580"/>
                  </a:lnTo>
                  <a:lnTo>
                    <a:pt x="6350" y="571499"/>
                  </a:lnTo>
                  <a:close/>
                </a:path>
                <a:path w="6350" h="706120">
                  <a:moveTo>
                    <a:pt x="6350" y="565149"/>
                  </a:moveTo>
                  <a:lnTo>
                    <a:pt x="0" y="565149"/>
                  </a:lnTo>
                  <a:lnTo>
                    <a:pt x="0" y="570229"/>
                  </a:lnTo>
                  <a:lnTo>
                    <a:pt x="6350" y="570229"/>
                  </a:lnTo>
                  <a:lnTo>
                    <a:pt x="6350" y="565149"/>
                  </a:lnTo>
                  <a:close/>
                </a:path>
                <a:path w="6350" h="706120">
                  <a:moveTo>
                    <a:pt x="6350" y="558799"/>
                  </a:moveTo>
                  <a:lnTo>
                    <a:pt x="0" y="558799"/>
                  </a:lnTo>
                  <a:lnTo>
                    <a:pt x="0" y="563880"/>
                  </a:lnTo>
                  <a:lnTo>
                    <a:pt x="6350" y="563880"/>
                  </a:lnTo>
                  <a:lnTo>
                    <a:pt x="6350" y="558799"/>
                  </a:lnTo>
                  <a:close/>
                </a:path>
                <a:path w="6350" h="706120">
                  <a:moveTo>
                    <a:pt x="6350" y="552449"/>
                  </a:moveTo>
                  <a:lnTo>
                    <a:pt x="0" y="552449"/>
                  </a:lnTo>
                  <a:lnTo>
                    <a:pt x="0" y="557529"/>
                  </a:lnTo>
                  <a:lnTo>
                    <a:pt x="6350" y="557529"/>
                  </a:lnTo>
                  <a:lnTo>
                    <a:pt x="6350" y="552449"/>
                  </a:lnTo>
                  <a:close/>
                </a:path>
                <a:path w="6350" h="706120">
                  <a:moveTo>
                    <a:pt x="6350" y="546099"/>
                  </a:moveTo>
                  <a:lnTo>
                    <a:pt x="0" y="546099"/>
                  </a:lnTo>
                  <a:lnTo>
                    <a:pt x="0" y="551179"/>
                  </a:lnTo>
                  <a:lnTo>
                    <a:pt x="6350" y="551179"/>
                  </a:lnTo>
                  <a:lnTo>
                    <a:pt x="6350" y="546099"/>
                  </a:lnTo>
                  <a:close/>
                </a:path>
                <a:path w="6350" h="706120">
                  <a:moveTo>
                    <a:pt x="6350" y="539749"/>
                  </a:moveTo>
                  <a:lnTo>
                    <a:pt x="0" y="539749"/>
                  </a:lnTo>
                  <a:lnTo>
                    <a:pt x="0" y="544830"/>
                  </a:lnTo>
                  <a:lnTo>
                    <a:pt x="6350" y="544830"/>
                  </a:lnTo>
                  <a:lnTo>
                    <a:pt x="6350" y="539749"/>
                  </a:lnTo>
                  <a:close/>
                </a:path>
                <a:path w="6350" h="706120">
                  <a:moveTo>
                    <a:pt x="6350" y="533399"/>
                  </a:moveTo>
                  <a:lnTo>
                    <a:pt x="0" y="533399"/>
                  </a:lnTo>
                  <a:lnTo>
                    <a:pt x="0" y="538479"/>
                  </a:lnTo>
                  <a:lnTo>
                    <a:pt x="6350" y="538479"/>
                  </a:lnTo>
                  <a:lnTo>
                    <a:pt x="6350" y="533399"/>
                  </a:lnTo>
                  <a:close/>
                </a:path>
                <a:path w="6350" h="706120">
                  <a:moveTo>
                    <a:pt x="6350" y="527049"/>
                  </a:moveTo>
                  <a:lnTo>
                    <a:pt x="0" y="527049"/>
                  </a:lnTo>
                  <a:lnTo>
                    <a:pt x="0" y="532129"/>
                  </a:lnTo>
                  <a:lnTo>
                    <a:pt x="6350" y="532129"/>
                  </a:lnTo>
                  <a:lnTo>
                    <a:pt x="6350" y="527049"/>
                  </a:lnTo>
                  <a:close/>
                </a:path>
                <a:path w="6350" h="706120">
                  <a:moveTo>
                    <a:pt x="6350" y="520699"/>
                  </a:moveTo>
                  <a:lnTo>
                    <a:pt x="0" y="520699"/>
                  </a:lnTo>
                  <a:lnTo>
                    <a:pt x="0" y="525779"/>
                  </a:lnTo>
                  <a:lnTo>
                    <a:pt x="6350" y="525779"/>
                  </a:lnTo>
                  <a:lnTo>
                    <a:pt x="6350" y="520699"/>
                  </a:lnTo>
                  <a:close/>
                </a:path>
                <a:path w="6350" h="706120">
                  <a:moveTo>
                    <a:pt x="6350" y="514349"/>
                  </a:moveTo>
                  <a:lnTo>
                    <a:pt x="0" y="514349"/>
                  </a:lnTo>
                  <a:lnTo>
                    <a:pt x="0" y="519429"/>
                  </a:lnTo>
                  <a:lnTo>
                    <a:pt x="6350" y="519429"/>
                  </a:lnTo>
                  <a:lnTo>
                    <a:pt x="6350" y="514349"/>
                  </a:lnTo>
                  <a:close/>
                </a:path>
                <a:path w="6350" h="706120">
                  <a:moveTo>
                    <a:pt x="6350" y="507999"/>
                  </a:moveTo>
                  <a:lnTo>
                    <a:pt x="0" y="507999"/>
                  </a:lnTo>
                  <a:lnTo>
                    <a:pt x="0" y="513080"/>
                  </a:lnTo>
                  <a:lnTo>
                    <a:pt x="6350" y="513080"/>
                  </a:lnTo>
                  <a:lnTo>
                    <a:pt x="6350" y="507999"/>
                  </a:lnTo>
                  <a:close/>
                </a:path>
                <a:path w="6350" h="706120">
                  <a:moveTo>
                    <a:pt x="6350" y="501649"/>
                  </a:moveTo>
                  <a:lnTo>
                    <a:pt x="0" y="501649"/>
                  </a:lnTo>
                  <a:lnTo>
                    <a:pt x="0" y="506729"/>
                  </a:lnTo>
                  <a:lnTo>
                    <a:pt x="6350" y="506729"/>
                  </a:lnTo>
                  <a:lnTo>
                    <a:pt x="6350" y="501649"/>
                  </a:lnTo>
                  <a:close/>
                </a:path>
                <a:path w="6350" h="706120">
                  <a:moveTo>
                    <a:pt x="6350" y="495299"/>
                  </a:moveTo>
                  <a:lnTo>
                    <a:pt x="0" y="495299"/>
                  </a:lnTo>
                  <a:lnTo>
                    <a:pt x="0" y="500379"/>
                  </a:lnTo>
                  <a:lnTo>
                    <a:pt x="6350" y="500379"/>
                  </a:lnTo>
                  <a:lnTo>
                    <a:pt x="6350" y="495299"/>
                  </a:lnTo>
                  <a:close/>
                </a:path>
                <a:path w="6350" h="706120">
                  <a:moveTo>
                    <a:pt x="6350" y="488949"/>
                  </a:moveTo>
                  <a:lnTo>
                    <a:pt x="0" y="488949"/>
                  </a:lnTo>
                  <a:lnTo>
                    <a:pt x="0" y="494029"/>
                  </a:lnTo>
                  <a:lnTo>
                    <a:pt x="6350" y="494029"/>
                  </a:lnTo>
                  <a:lnTo>
                    <a:pt x="6350" y="488949"/>
                  </a:lnTo>
                  <a:close/>
                </a:path>
                <a:path w="6350" h="706120">
                  <a:moveTo>
                    <a:pt x="6350" y="482599"/>
                  </a:moveTo>
                  <a:lnTo>
                    <a:pt x="0" y="482599"/>
                  </a:lnTo>
                  <a:lnTo>
                    <a:pt x="0" y="487679"/>
                  </a:lnTo>
                  <a:lnTo>
                    <a:pt x="6350" y="487679"/>
                  </a:lnTo>
                  <a:lnTo>
                    <a:pt x="6350" y="482599"/>
                  </a:lnTo>
                  <a:close/>
                </a:path>
                <a:path w="6350" h="706120">
                  <a:moveTo>
                    <a:pt x="6350" y="476249"/>
                  </a:moveTo>
                  <a:lnTo>
                    <a:pt x="0" y="476249"/>
                  </a:lnTo>
                  <a:lnTo>
                    <a:pt x="0" y="481329"/>
                  </a:lnTo>
                  <a:lnTo>
                    <a:pt x="6350" y="481329"/>
                  </a:lnTo>
                  <a:lnTo>
                    <a:pt x="6350" y="476249"/>
                  </a:lnTo>
                  <a:close/>
                </a:path>
                <a:path w="6350" h="706120">
                  <a:moveTo>
                    <a:pt x="6350" y="469899"/>
                  </a:moveTo>
                  <a:lnTo>
                    <a:pt x="0" y="469899"/>
                  </a:lnTo>
                  <a:lnTo>
                    <a:pt x="0" y="474980"/>
                  </a:lnTo>
                  <a:lnTo>
                    <a:pt x="6350" y="474980"/>
                  </a:lnTo>
                  <a:lnTo>
                    <a:pt x="6350" y="469899"/>
                  </a:lnTo>
                  <a:close/>
                </a:path>
                <a:path w="6350" h="706120">
                  <a:moveTo>
                    <a:pt x="6350" y="463549"/>
                  </a:moveTo>
                  <a:lnTo>
                    <a:pt x="0" y="463549"/>
                  </a:lnTo>
                  <a:lnTo>
                    <a:pt x="0" y="468629"/>
                  </a:lnTo>
                  <a:lnTo>
                    <a:pt x="6350" y="468629"/>
                  </a:lnTo>
                  <a:lnTo>
                    <a:pt x="6350" y="463549"/>
                  </a:lnTo>
                  <a:close/>
                </a:path>
                <a:path w="6350" h="706120">
                  <a:moveTo>
                    <a:pt x="6350" y="457199"/>
                  </a:moveTo>
                  <a:lnTo>
                    <a:pt x="0" y="457199"/>
                  </a:lnTo>
                  <a:lnTo>
                    <a:pt x="0" y="462279"/>
                  </a:lnTo>
                  <a:lnTo>
                    <a:pt x="6350" y="462279"/>
                  </a:lnTo>
                  <a:lnTo>
                    <a:pt x="6350" y="457199"/>
                  </a:lnTo>
                  <a:close/>
                </a:path>
                <a:path w="6350" h="706120">
                  <a:moveTo>
                    <a:pt x="6350" y="450849"/>
                  </a:moveTo>
                  <a:lnTo>
                    <a:pt x="0" y="450849"/>
                  </a:lnTo>
                  <a:lnTo>
                    <a:pt x="0" y="455929"/>
                  </a:lnTo>
                  <a:lnTo>
                    <a:pt x="6350" y="455929"/>
                  </a:lnTo>
                  <a:lnTo>
                    <a:pt x="6350" y="450849"/>
                  </a:lnTo>
                  <a:close/>
                </a:path>
                <a:path w="6350" h="706120">
                  <a:moveTo>
                    <a:pt x="6350" y="444499"/>
                  </a:moveTo>
                  <a:lnTo>
                    <a:pt x="0" y="444499"/>
                  </a:lnTo>
                  <a:lnTo>
                    <a:pt x="0" y="449579"/>
                  </a:lnTo>
                  <a:lnTo>
                    <a:pt x="6350" y="449579"/>
                  </a:lnTo>
                  <a:lnTo>
                    <a:pt x="6350" y="444499"/>
                  </a:lnTo>
                  <a:close/>
                </a:path>
                <a:path w="6350" h="706120">
                  <a:moveTo>
                    <a:pt x="6350" y="438149"/>
                  </a:moveTo>
                  <a:lnTo>
                    <a:pt x="0" y="438149"/>
                  </a:lnTo>
                  <a:lnTo>
                    <a:pt x="0" y="443229"/>
                  </a:lnTo>
                  <a:lnTo>
                    <a:pt x="6350" y="443229"/>
                  </a:lnTo>
                  <a:lnTo>
                    <a:pt x="6350" y="438149"/>
                  </a:lnTo>
                  <a:close/>
                </a:path>
                <a:path w="6350" h="706120">
                  <a:moveTo>
                    <a:pt x="6350" y="431799"/>
                  </a:moveTo>
                  <a:lnTo>
                    <a:pt x="0" y="431799"/>
                  </a:lnTo>
                  <a:lnTo>
                    <a:pt x="0" y="436879"/>
                  </a:lnTo>
                  <a:lnTo>
                    <a:pt x="6350" y="436879"/>
                  </a:lnTo>
                  <a:lnTo>
                    <a:pt x="6350" y="431799"/>
                  </a:lnTo>
                  <a:close/>
                </a:path>
                <a:path w="6350" h="706120">
                  <a:moveTo>
                    <a:pt x="6350" y="425449"/>
                  </a:moveTo>
                  <a:lnTo>
                    <a:pt x="0" y="425449"/>
                  </a:lnTo>
                  <a:lnTo>
                    <a:pt x="0" y="430529"/>
                  </a:lnTo>
                  <a:lnTo>
                    <a:pt x="6350" y="430529"/>
                  </a:lnTo>
                  <a:lnTo>
                    <a:pt x="6350" y="425449"/>
                  </a:lnTo>
                  <a:close/>
                </a:path>
                <a:path w="6350" h="706120">
                  <a:moveTo>
                    <a:pt x="6350" y="419099"/>
                  </a:moveTo>
                  <a:lnTo>
                    <a:pt x="0" y="419099"/>
                  </a:lnTo>
                  <a:lnTo>
                    <a:pt x="0" y="424179"/>
                  </a:lnTo>
                  <a:lnTo>
                    <a:pt x="6350" y="424179"/>
                  </a:lnTo>
                  <a:lnTo>
                    <a:pt x="6350" y="419099"/>
                  </a:lnTo>
                  <a:close/>
                </a:path>
                <a:path w="6350" h="706120">
                  <a:moveTo>
                    <a:pt x="6350" y="412749"/>
                  </a:moveTo>
                  <a:lnTo>
                    <a:pt x="0" y="412749"/>
                  </a:lnTo>
                  <a:lnTo>
                    <a:pt x="0" y="417829"/>
                  </a:lnTo>
                  <a:lnTo>
                    <a:pt x="6350" y="417829"/>
                  </a:lnTo>
                  <a:lnTo>
                    <a:pt x="6350" y="412749"/>
                  </a:lnTo>
                  <a:close/>
                </a:path>
                <a:path w="6350" h="706120">
                  <a:moveTo>
                    <a:pt x="6350" y="406399"/>
                  </a:moveTo>
                  <a:lnTo>
                    <a:pt x="0" y="406399"/>
                  </a:lnTo>
                  <a:lnTo>
                    <a:pt x="0" y="411479"/>
                  </a:lnTo>
                  <a:lnTo>
                    <a:pt x="6350" y="411479"/>
                  </a:lnTo>
                  <a:lnTo>
                    <a:pt x="6350" y="406399"/>
                  </a:lnTo>
                  <a:close/>
                </a:path>
                <a:path w="6350" h="706120">
                  <a:moveTo>
                    <a:pt x="6350" y="400049"/>
                  </a:moveTo>
                  <a:lnTo>
                    <a:pt x="0" y="400049"/>
                  </a:lnTo>
                  <a:lnTo>
                    <a:pt x="0" y="405129"/>
                  </a:lnTo>
                  <a:lnTo>
                    <a:pt x="6350" y="405129"/>
                  </a:lnTo>
                  <a:lnTo>
                    <a:pt x="6350" y="400049"/>
                  </a:lnTo>
                  <a:close/>
                </a:path>
                <a:path w="6350" h="706120">
                  <a:moveTo>
                    <a:pt x="6350" y="393699"/>
                  </a:moveTo>
                  <a:lnTo>
                    <a:pt x="0" y="393699"/>
                  </a:lnTo>
                  <a:lnTo>
                    <a:pt x="0" y="398779"/>
                  </a:lnTo>
                  <a:lnTo>
                    <a:pt x="6350" y="398779"/>
                  </a:lnTo>
                  <a:lnTo>
                    <a:pt x="6350" y="393699"/>
                  </a:lnTo>
                  <a:close/>
                </a:path>
                <a:path w="6350" h="706120">
                  <a:moveTo>
                    <a:pt x="6350" y="387349"/>
                  </a:moveTo>
                  <a:lnTo>
                    <a:pt x="0" y="387349"/>
                  </a:lnTo>
                  <a:lnTo>
                    <a:pt x="0" y="392429"/>
                  </a:lnTo>
                  <a:lnTo>
                    <a:pt x="6350" y="392429"/>
                  </a:lnTo>
                  <a:lnTo>
                    <a:pt x="6350" y="387349"/>
                  </a:lnTo>
                  <a:close/>
                </a:path>
                <a:path w="6350" h="706120">
                  <a:moveTo>
                    <a:pt x="6350" y="380999"/>
                  </a:moveTo>
                  <a:lnTo>
                    <a:pt x="0" y="380999"/>
                  </a:lnTo>
                  <a:lnTo>
                    <a:pt x="0" y="386079"/>
                  </a:lnTo>
                  <a:lnTo>
                    <a:pt x="6350" y="386079"/>
                  </a:lnTo>
                  <a:lnTo>
                    <a:pt x="6350" y="380999"/>
                  </a:lnTo>
                  <a:close/>
                </a:path>
                <a:path w="6350" h="706120">
                  <a:moveTo>
                    <a:pt x="6350" y="374649"/>
                  </a:moveTo>
                  <a:lnTo>
                    <a:pt x="0" y="374649"/>
                  </a:lnTo>
                  <a:lnTo>
                    <a:pt x="0" y="379729"/>
                  </a:lnTo>
                  <a:lnTo>
                    <a:pt x="6350" y="379729"/>
                  </a:lnTo>
                  <a:lnTo>
                    <a:pt x="6350" y="374649"/>
                  </a:lnTo>
                  <a:close/>
                </a:path>
                <a:path w="6350" h="706120">
                  <a:moveTo>
                    <a:pt x="6350" y="368299"/>
                  </a:moveTo>
                  <a:lnTo>
                    <a:pt x="0" y="368299"/>
                  </a:lnTo>
                  <a:lnTo>
                    <a:pt x="0" y="373379"/>
                  </a:lnTo>
                  <a:lnTo>
                    <a:pt x="6350" y="373379"/>
                  </a:lnTo>
                  <a:lnTo>
                    <a:pt x="6350" y="368299"/>
                  </a:lnTo>
                  <a:close/>
                </a:path>
                <a:path w="6350" h="706120">
                  <a:moveTo>
                    <a:pt x="6350" y="361949"/>
                  </a:moveTo>
                  <a:lnTo>
                    <a:pt x="0" y="361949"/>
                  </a:lnTo>
                  <a:lnTo>
                    <a:pt x="0" y="367029"/>
                  </a:lnTo>
                  <a:lnTo>
                    <a:pt x="6350" y="367029"/>
                  </a:lnTo>
                  <a:lnTo>
                    <a:pt x="6350" y="361949"/>
                  </a:lnTo>
                  <a:close/>
                </a:path>
                <a:path w="6350" h="706120">
                  <a:moveTo>
                    <a:pt x="6350" y="355599"/>
                  </a:moveTo>
                  <a:lnTo>
                    <a:pt x="0" y="355599"/>
                  </a:lnTo>
                  <a:lnTo>
                    <a:pt x="0" y="360679"/>
                  </a:lnTo>
                  <a:lnTo>
                    <a:pt x="6350" y="360679"/>
                  </a:lnTo>
                  <a:lnTo>
                    <a:pt x="6350" y="355599"/>
                  </a:lnTo>
                  <a:close/>
                </a:path>
                <a:path w="6350" h="706120">
                  <a:moveTo>
                    <a:pt x="6350" y="349249"/>
                  </a:moveTo>
                  <a:lnTo>
                    <a:pt x="0" y="349249"/>
                  </a:lnTo>
                  <a:lnTo>
                    <a:pt x="0" y="354330"/>
                  </a:lnTo>
                  <a:lnTo>
                    <a:pt x="6350" y="354330"/>
                  </a:lnTo>
                  <a:lnTo>
                    <a:pt x="6350" y="349249"/>
                  </a:lnTo>
                  <a:close/>
                </a:path>
                <a:path w="6350" h="706120">
                  <a:moveTo>
                    <a:pt x="6350" y="342899"/>
                  </a:moveTo>
                  <a:lnTo>
                    <a:pt x="0" y="342899"/>
                  </a:lnTo>
                  <a:lnTo>
                    <a:pt x="0" y="347979"/>
                  </a:lnTo>
                  <a:lnTo>
                    <a:pt x="6350" y="347979"/>
                  </a:lnTo>
                  <a:lnTo>
                    <a:pt x="6350" y="342899"/>
                  </a:lnTo>
                  <a:close/>
                </a:path>
                <a:path w="6350" h="706120">
                  <a:moveTo>
                    <a:pt x="6350" y="336549"/>
                  </a:moveTo>
                  <a:lnTo>
                    <a:pt x="0" y="336549"/>
                  </a:lnTo>
                  <a:lnTo>
                    <a:pt x="0" y="341629"/>
                  </a:lnTo>
                  <a:lnTo>
                    <a:pt x="6350" y="341629"/>
                  </a:lnTo>
                  <a:lnTo>
                    <a:pt x="6350" y="336549"/>
                  </a:lnTo>
                  <a:close/>
                </a:path>
                <a:path w="6350" h="706120">
                  <a:moveTo>
                    <a:pt x="6350" y="330199"/>
                  </a:moveTo>
                  <a:lnTo>
                    <a:pt x="0" y="330199"/>
                  </a:lnTo>
                  <a:lnTo>
                    <a:pt x="0" y="335279"/>
                  </a:lnTo>
                  <a:lnTo>
                    <a:pt x="6350" y="335279"/>
                  </a:lnTo>
                  <a:lnTo>
                    <a:pt x="6350" y="330199"/>
                  </a:lnTo>
                  <a:close/>
                </a:path>
                <a:path w="6350" h="706120">
                  <a:moveTo>
                    <a:pt x="6350" y="323849"/>
                  </a:moveTo>
                  <a:lnTo>
                    <a:pt x="0" y="323849"/>
                  </a:lnTo>
                  <a:lnTo>
                    <a:pt x="0" y="328929"/>
                  </a:lnTo>
                  <a:lnTo>
                    <a:pt x="6350" y="328929"/>
                  </a:lnTo>
                  <a:lnTo>
                    <a:pt x="6350" y="323849"/>
                  </a:lnTo>
                  <a:close/>
                </a:path>
                <a:path w="6350" h="706120">
                  <a:moveTo>
                    <a:pt x="6350" y="317499"/>
                  </a:moveTo>
                  <a:lnTo>
                    <a:pt x="0" y="317499"/>
                  </a:lnTo>
                  <a:lnTo>
                    <a:pt x="0" y="322579"/>
                  </a:lnTo>
                  <a:lnTo>
                    <a:pt x="6350" y="322579"/>
                  </a:lnTo>
                  <a:lnTo>
                    <a:pt x="6350" y="317499"/>
                  </a:lnTo>
                  <a:close/>
                </a:path>
                <a:path w="6350" h="706120">
                  <a:moveTo>
                    <a:pt x="6350" y="311149"/>
                  </a:moveTo>
                  <a:lnTo>
                    <a:pt x="0" y="311149"/>
                  </a:lnTo>
                  <a:lnTo>
                    <a:pt x="0" y="316229"/>
                  </a:lnTo>
                  <a:lnTo>
                    <a:pt x="6350" y="316229"/>
                  </a:lnTo>
                  <a:lnTo>
                    <a:pt x="6350" y="311149"/>
                  </a:lnTo>
                  <a:close/>
                </a:path>
                <a:path w="6350" h="706120">
                  <a:moveTo>
                    <a:pt x="1270" y="262889"/>
                  </a:moveTo>
                  <a:lnTo>
                    <a:pt x="0" y="262889"/>
                  </a:lnTo>
                  <a:lnTo>
                    <a:pt x="0" y="309879"/>
                  </a:lnTo>
                  <a:lnTo>
                    <a:pt x="6350" y="309879"/>
                  </a:lnTo>
                  <a:lnTo>
                    <a:pt x="6350" y="265429"/>
                  </a:lnTo>
                  <a:lnTo>
                    <a:pt x="1270" y="265429"/>
                  </a:lnTo>
                  <a:lnTo>
                    <a:pt x="1270" y="262889"/>
                  </a:lnTo>
                  <a:close/>
                </a:path>
              </a:pathLst>
            </a:custGeom>
            <a:solidFill>
              <a:srgbClr val="6700F1"/>
            </a:solidFill>
          </p:spPr>
          <p:txBody>
            <a:bodyPr bIns="0" lIns="0" rIns="0" rtlCol="0" tIns="0" wrap="square"/>
            <a:p/>
          </p:txBody>
        </p:sp>
        <p:sp>
          <p:nvSpPr>
            <p:cNvPr id="1051160" name="object 2477"/>
            <p:cNvSpPr/>
            <p:nvPr/>
          </p:nvSpPr>
          <p:spPr>
            <a:xfrm>
              <a:off x="7388859" y="5800090"/>
              <a:ext cx="7620" cy="706120"/>
            </a:xfrm>
            <a:custGeom>
              <a:avLst/>
              <a:ahLst/>
              <a:rect l="l" t="t" r="r" b="b"/>
              <a:pathLst>
                <a:path w="7620" h="706120">
                  <a:moveTo>
                    <a:pt x="2540" y="0"/>
                  </a:moveTo>
                  <a:lnTo>
                    <a:pt x="0" y="0"/>
                  </a:lnTo>
                  <a:lnTo>
                    <a:pt x="0" y="1270"/>
                  </a:lnTo>
                  <a:lnTo>
                    <a:pt x="2540" y="1270"/>
                  </a:lnTo>
                  <a:lnTo>
                    <a:pt x="2540" y="0"/>
                  </a:lnTo>
                  <a:close/>
                </a:path>
                <a:path w="7620" h="706120">
                  <a:moveTo>
                    <a:pt x="7620" y="1270"/>
                  </a:moveTo>
                  <a:lnTo>
                    <a:pt x="0" y="1270"/>
                  </a:lnTo>
                  <a:lnTo>
                    <a:pt x="0" y="5080"/>
                  </a:lnTo>
                  <a:lnTo>
                    <a:pt x="7620" y="5080"/>
                  </a:lnTo>
                  <a:lnTo>
                    <a:pt x="7620" y="1270"/>
                  </a:lnTo>
                  <a:close/>
                </a:path>
                <a:path w="7620" h="706120">
                  <a:moveTo>
                    <a:pt x="7620" y="5080"/>
                  </a:moveTo>
                  <a:lnTo>
                    <a:pt x="0" y="5080"/>
                  </a:lnTo>
                  <a:lnTo>
                    <a:pt x="0" y="11430"/>
                  </a:lnTo>
                  <a:lnTo>
                    <a:pt x="7620" y="11430"/>
                  </a:lnTo>
                  <a:lnTo>
                    <a:pt x="7620" y="5080"/>
                  </a:lnTo>
                  <a:close/>
                </a:path>
                <a:path w="7620" h="706120">
                  <a:moveTo>
                    <a:pt x="7620" y="11430"/>
                  </a:moveTo>
                  <a:lnTo>
                    <a:pt x="0" y="11430"/>
                  </a:lnTo>
                  <a:lnTo>
                    <a:pt x="0" y="20320"/>
                  </a:lnTo>
                  <a:lnTo>
                    <a:pt x="7620" y="20320"/>
                  </a:lnTo>
                  <a:lnTo>
                    <a:pt x="7620" y="11430"/>
                  </a:lnTo>
                  <a:close/>
                </a:path>
                <a:path w="7620" h="706120">
                  <a:moveTo>
                    <a:pt x="7620" y="20320"/>
                  </a:moveTo>
                  <a:lnTo>
                    <a:pt x="0" y="20320"/>
                  </a:lnTo>
                  <a:lnTo>
                    <a:pt x="0" y="24130"/>
                  </a:lnTo>
                  <a:lnTo>
                    <a:pt x="7620" y="24130"/>
                  </a:lnTo>
                  <a:lnTo>
                    <a:pt x="7620" y="20320"/>
                  </a:lnTo>
                  <a:close/>
                </a:path>
                <a:path w="7620" h="706120">
                  <a:moveTo>
                    <a:pt x="7620" y="24130"/>
                  </a:moveTo>
                  <a:lnTo>
                    <a:pt x="0" y="24130"/>
                  </a:lnTo>
                  <a:lnTo>
                    <a:pt x="0" y="33020"/>
                  </a:lnTo>
                  <a:lnTo>
                    <a:pt x="7620" y="33020"/>
                  </a:lnTo>
                  <a:lnTo>
                    <a:pt x="7620" y="24130"/>
                  </a:lnTo>
                  <a:close/>
                </a:path>
                <a:path w="7620" h="706120">
                  <a:moveTo>
                    <a:pt x="7620" y="33020"/>
                  </a:moveTo>
                  <a:lnTo>
                    <a:pt x="0" y="33020"/>
                  </a:lnTo>
                  <a:lnTo>
                    <a:pt x="0" y="36830"/>
                  </a:lnTo>
                  <a:lnTo>
                    <a:pt x="7620" y="36830"/>
                  </a:lnTo>
                  <a:lnTo>
                    <a:pt x="7620" y="33020"/>
                  </a:lnTo>
                  <a:close/>
                </a:path>
                <a:path w="7620" h="706120">
                  <a:moveTo>
                    <a:pt x="7620" y="36830"/>
                  </a:moveTo>
                  <a:lnTo>
                    <a:pt x="0" y="36830"/>
                  </a:lnTo>
                  <a:lnTo>
                    <a:pt x="0" y="39370"/>
                  </a:lnTo>
                  <a:lnTo>
                    <a:pt x="7620" y="39370"/>
                  </a:lnTo>
                  <a:lnTo>
                    <a:pt x="7620" y="36830"/>
                  </a:lnTo>
                  <a:close/>
                </a:path>
                <a:path w="7620" h="706120">
                  <a:moveTo>
                    <a:pt x="7620" y="39370"/>
                  </a:moveTo>
                  <a:lnTo>
                    <a:pt x="0" y="39370"/>
                  </a:lnTo>
                  <a:lnTo>
                    <a:pt x="0" y="43180"/>
                  </a:lnTo>
                  <a:lnTo>
                    <a:pt x="7620" y="43180"/>
                  </a:lnTo>
                  <a:lnTo>
                    <a:pt x="7620" y="39370"/>
                  </a:lnTo>
                  <a:close/>
                </a:path>
                <a:path w="7620" h="706120">
                  <a:moveTo>
                    <a:pt x="7620" y="43180"/>
                  </a:moveTo>
                  <a:lnTo>
                    <a:pt x="0" y="43180"/>
                  </a:lnTo>
                  <a:lnTo>
                    <a:pt x="0" y="45720"/>
                  </a:lnTo>
                  <a:lnTo>
                    <a:pt x="7620" y="45720"/>
                  </a:lnTo>
                  <a:lnTo>
                    <a:pt x="7620" y="43180"/>
                  </a:lnTo>
                  <a:close/>
                </a:path>
                <a:path w="7620" h="706120">
                  <a:moveTo>
                    <a:pt x="7620" y="45720"/>
                  </a:moveTo>
                  <a:lnTo>
                    <a:pt x="0" y="45720"/>
                  </a:lnTo>
                  <a:lnTo>
                    <a:pt x="0" y="52070"/>
                  </a:lnTo>
                  <a:lnTo>
                    <a:pt x="7620" y="52070"/>
                  </a:lnTo>
                  <a:lnTo>
                    <a:pt x="7620" y="45720"/>
                  </a:lnTo>
                  <a:close/>
                </a:path>
                <a:path w="7620" h="706120">
                  <a:moveTo>
                    <a:pt x="7620" y="52070"/>
                  </a:moveTo>
                  <a:lnTo>
                    <a:pt x="0" y="52070"/>
                  </a:lnTo>
                  <a:lnTo>
                    <a:pt x="0" y="62230"/>
                  </a:lnTo>
                  <a:lnTo>
                    <a:pt x="7620" y="62230"/>
                  </a:lnTo>
                  <a:lnTo>
                    <a:pt x="7620" y="52070"/>
                  </a:lnTo>
                  <a:close/>
                </a:path>
                <a:path w="7620" h="706120">
                  <a:moveTo>
                    <a:pt x="7620" y="62230"/>
                  </a:moveTo>
                  <a:lnTo>
                    <a:pt x="0" y="62230"/>
                  </a:lnTo>
                  <a:lnTo>
                    <a:pt x="0" y="64770"/>
                  </a:lnTo>
                  <a:lnTo>
                    <a:pt x="7620" y="64770"/>
                  </a:lnTo>
                  <a:lnTo>
                    <a:pt x="7620" y="62230"/>
                  </a:lnTo>
                  <a:close/>
                </a:path>
                <a:path w="7620" h="706120">
                  <a:moveTo>
                    <a:pt x="7620" y="64770"/>
                  </a:moveTo>
                  <a:lnTo>
                    <a:pt x="0" y="64770"/>
                  </a:lnTo>
                  <a:lnTo>
                    <a:pt x="0" y="68580"/>
                  </a:lnTo>
                  <a:lnTo>
                    <a:pt x="7620" y="68580"/>
                  </a:lnTo>
                  <a:lnTo>
                    <a:pt x="7620" y="64770"/>
                  </a:lnTo>
                  <a:close/>
                </a:path>
                <a:path w="7620" h="706120">
                  <a:moveTo>
                    <a:pt x="7620" y="68580"/>
                  </a:moveTo>
                  <a:lnTo>
                    <a:pt x="0" y="68580"/>
                  </a:lnTo>
                  <a:lnTo>
                    <a:pt x="0" y="71120"/>
                  </a:lnTo>
                  <a:lnTo>
                    <a:pt x="7620" y="71120"/>
                  </a:lnTo>
                  <a:lnTo>
                    <a:pt x="7620" y="68580"/>
                  </a:lnTo>
                  <a:close/>
                </a:path>
                <a:path w="7620" h="706120">
                  <a:moveTo>
                    <a:pt x="7620" y="71120"/>
                  </a:moveTo>
                  <a:lnTo>
                    <a:pt x="0" y="71120"/>
                  </a:lnTo>
                  <a:lnTo>
                    <a:pt x="0" y="74930"/>
                  </a:lnTo>
                  <a:lnTo>
                    <a:pt x="7620" y="74930"/>
                  </a:lnTo>
                  <a:lnTo>
                    <a:pt x="7620" y="71120"/>
                  </a:lnTo>
                  <a:close/>
                </a:path>
                <a:path w="7620" h="706120">
                  <a:moveTo>
                    <a:pt x="7620" y="74930"/>
                  </a:moveTo>
                  <a:lnTo>
                    <a:pt x="0" y="74930"/>
                  </a:lnTo>
                  <a:lnTo>
                    <a:pt x="0" y="77470"/>
                  </a:lnTo>
                  <a:lnTo>
                    <a:pt x="7620" y="77470"/>
                  </a:lnTo>
                  <a:lnTo>
                    <a:pt x="7620" y="74930"/>
                  </a:lnTo>
                  <a:close/>
                </a:path>
                <a:path w="7620" h="706120">
                  <a:moveTo>
                    <a:pt x="7620" y="77470"/>
                  </a:moveTo>
                  <a:lnTo>
                    <a:pt x="0" y="77470"/>
                  </a:lnTo>
                  <a:lnTo>
                    <a:pt x="0" y="81280"/>
                  </a:lnTo>
                  <a:lnTo>
                    <a:pt x="7620" y="81280"/>
                  </a:lnTo>
                  <a:lnTo>
                    <a:pt x="7620" y="77470"/>
                  </a:lnTo>
                  <a:close/>
                </a:path>
                <a:path w="7620" h="706120">
                  <a:moveTo>
                    <a:pt x="7620" y="81280"/>
                  </a:moveTo>
                  <a:lnTo>
                    <a:pt x="0" y="81280"/>
                  </a:lnTo>
                  <a:lnTo>
                    <a:pt x="0" y="83820"/>
                  </a:lnTo>
                  <a:lnTo>
                    <a:pt x="7620" y="83820"/>
                  </a:lnTo>
                  <a:lnTo>
                    <a:pt x="7620" y="81280"/>
                  </a:lnTo>
                  <a:close/>
                </a:path>
                <a:path w="7620" h="706120">
                  <a:moveTo>
                    <a:pt x="7620" y="83820"/>
                  </a:moveTo>
                  <a:lnTo>
                    <a:pt x="0" y="83820"/>
                  </a:lnTo>
                  <a:lnTo>
                    <a:pt x="0" y="87630"/>
                  </a:lnTo>
                  <a:lnTo>
                    <a:pt x="7620" y="87630"/>
                  </a:lnTo>
                  <a:lnTo>
                    <a:pt x="7620" y="83820"/>
                  </a:lnTo>
                  <a:close/>
                </a:path>
                <a:path w="7620" h="706120">
                  <a:moveTo>
                    <a:pt x="7620" y="87630"/>
                  </a:moveTo>
                  <a:lnTo>
                    <a:pt x="0" y="87630"/>
                  </a:lnTo>
                  <a:lnTo>
                    <a:pt x="0" y="93980"/>
                  </a:lnTo>
                  <a:lnTo>
                    <a:pt x="7620" y="93980"/>
                  </a:lnTo>
                  <a:lnTo>
                    <a:pt x="7620" y="87630"/>
                  </a:lnTo>
                  <a:close/>
                </a:path>
                <a:path w="7620" h="706120">
                  <a:moveTo>
                    <a:pt x="7620" y="93980"/>
                  </a:moveTo>
                  <a:lnTo>
                    <a:pt x="0" y="93980"/>
                  </a:lnTo>
                  <a:lnTo>
                    <a:pt x="0" y="96520"/>
                  </a:lnTo>
                  <a:lnTo>
                    <a:pt x="7620" y="96520"/>
                  </a:lnTo>
                  <a:lnTo>
                    <a:pt x="7620" y="93980"/>
                  </a:lnTo>
                  <a:close/>
                </a:path>
                <a:path w="7620" h="706120">
                  <a:moveTo>
                    <a:pt x="7620" y="96520"/>
                  </a:moveTo>
                  <a:lnTo>
                    <a:pt x="0" y="96520"/>
                  </a:lnTo>
                  <a:lnTo>
                    <a:pt x="0" y="109220"/>
                  </a:lnTo>
                  <a:lnTo>
                    <a:pt x="7620" y="109220"/>
                  </a:lnTo>
                  <a:lnTo>
                    <a:pt x="7620" y="96520"/>
                  </a:lnTo>
                  <a:close/>
                </a:path>
                <a:path w="7620" h="706120">
                  <a:moveTo>
                    <a:pt x="7620" y="109220"/>
                  </a:moveTo>
                  <a:lnTo>
                    <a:pt x="0" y="109220"/>
                  </a:lnTo>
                  <a:lnTo>
                    <a:pt x="0" y="115570"/>
                  </a:lnTo>
                  <a:lnTo>
                    <a:pt x="7620" y="115570"/>
                  </a:lnTo>
                  <a:lnTo>
                    <a:pt x="7620" y="109220"/>
                  </a:lnTo>
                  <a:close/>
                </a:path>
                <a:path w="7620" h="706120">
                  <a:moveTo>
                    <a:pt x="7620" y="115570"/>
                  </a:moveTo>
                  <a:lnTo>
                    <a:pt x="0" y="115570"/>
                  </a:lnTo>
                  <a:lnTo>
                    <a:pt x="0" y="119380"/>
                  </a:lnTo>
                  <a:lnTo>
                    <a:pt x="7620" y="119380"/>
                  </a:lnTo>
                  <a:lnTo>
                    <a:pt x="7620" y="115570"/>
                  </a:lnTo>
                  <a:close/>
                </a:path>
                <a:path w="7620" h="706120">
                  <a:moveTo>
                    <a:pt x="7620" y="119380"/>
                  </a:moveTo>
                  <a:lnTo>
                    <a:pt x="0" y="119380"/>
                  </a:lnTo>
                  <a:lnTo>
                    <a:pt x="0" y="121920"/>
                  </a:lnTo>
                  <a:lnTo>
                    <a:pt x="7620" y="121920"/>
                  </a:lnTo>
                  <a:lnTo>
                    <a:pt x="7620" y="119380"/>
                  </a:lnTo>
                  <a:close/>
                </a:path>
                <a:path w="7620" h="706120">
                  <a:moveTo>
                    <a:pt x="7620" y="121920"/>
                  </a:moveTo>
                  <a:lnTo>
                    <a:pt x="0" y="121920"/>
                  </a:lnTo>
                  <a:lnTo>
                    <a:pt x="0" y="125730"/>
                  </a:lnTo>
                  <a:lnTo>
                    <a:pt x="7620" y="125730"/>
                  </a:lnTo>
                  <a:lnTo>
                    <a:pt x="7620" y="121920"/>
                  </a:lnTo>
                  <a:close/>
                </a:path>
                <a:path w="7620" h="706120">
                  <a:moveTo>
                    <a:pt x="7620" y="125730"/>
                  </a:moveTo>
                  <a:lnTo>
                    <a:pt x="0" y="125730"/>
                  </a:lnTo>
                  <a:lnTo>
                    <a:pt x="0" y="128270"/>
                  </a:lnTo>
                  <a:lnTo>
                    <a:pt x="7620" y="128270"/>
                  </a:lnTo>
                  <a:lnTo>
                    <a:pt x="7620" y="125730"/>
                  </a:lnTo>
                  <a:close/>
                </a:path>
                <a:path w="7620" h="706120">
                  <a:moveTo>
                    <a:pt x="7620" y="128270"/>
                  </a:moveTo>
                  <a:lnTo>
                    <a:pt x="0" y="128270"/>
                  </a:lnTo>
                  <a:lnTo>
                    <a:pt x="0" y="132080"/>
                  </a:lnTo>
                  <a:lnTo>
                    <a:pt x="7620" y="132080"/>
                  </a:lnTo>
                  <a:lnTo>
                    <a:pt x="7620" y="128270"/>
                  </a:lnTo>
                  <a:close/>
                </a:path>
                <a:path w="7620" h="706120">
                  <a:moveTo>
                    <a:pt x="7620" y="132080"/>
                  </a:moveTo>
                  <a:lnTo>
                    <a:pt x="0" y="132080"/>
                  </a:lnTo>
                  <a:lnTo>
                    <a:pt x="0" y="138430"/>
                  </a:lnTo>
                  <a:lnTo>
                    <a:pt x="7620" y="138430"/>
                  </a:lnTo>
                  <a:lnTo>
                    <a:pt x="7620" y="132080"/>
                  </a:lnTo>
                  <a:close/>
                </a:path>
                <a:path w="7620" h="706120">
                  <a:moveTo>
                    <a:pt x="7620" y="138430"/>
                  </a:moveTo>
                  <a:lnTo>
                    <a:pt x="0" y="138430"/>
                  </a:lnTo>
                  <a:lnTo>
                    <a:pt x="0" y="140970"/>
                  </a:lnTo>
                  <a:lnTo>
                    <a:pt x="7620" y="140970"/>
                  </a:lnTo>
                  <a:lnTo>
                    <a:pt x="7620" y="138430"/>
                  </a:lnTo>
                  <a:close/>
                </a:path>
                <a:path w="7620" h="706120">
                  <a:moveTo>
                    <a:pt x="7620" y="140970"/>
                  </a:moveTo>
                  <a:lnTo>
                    <a:pt x="0" y="140970"/>
                  </a:lnTo>
                  <a:lnTo>
                    <a:pt x="0" y="144780"/>
                  </a:lnTo>
                  <a:lnTo>
                    <a:pt x="7620" y="144780"/>
                  </a:lnTo>
                  <a:lnTo>
                    <a:pt x="7620" y="140970"/>
                  </a:lnTo>
                  <a:close/>
                </a:path>
                <a:path w="7620" h="706120">
                  <a:moveTo>
                    <a:pt x="7620" y="144780"/>
                  </a:moveTo>
                  <a:lnTo>
                    <a:pt x="0" y="144780"/>
                  </a:lnTo>
                  <a:lnTo>
                    <a:pt x="0" y="147320"/>
                  </a:lnTo>
                  <a:lnTo>
                    <a:pt x="7620" y="147320"/>
                  </a:lnTo>
                  <a:lnTo>
                    <a:pt x="7620" y="144780"/>
                  </a:lnTo>
                  <a:close/>
                </a:path>
                <a:path w="7620" h="706120">
                  <a:moveTo>
                    <a:pt x="7620" y="147320"/>
                  </a:moveTo>
                  <a:lnTo>
                    <a:pt x="0" y="147320"/>
                  </a:lnTo>
                  <a:lnTo>
                    <a:pt x="0" y="151130"/>
                  </a:lnTo>
                  <a:lnTo>
                    <a:pt x="7620" y="151130"/>
                  </a:lnTo>
                  <a:lnTo>
                    <a:pt x="7620" y="147320"/>
                  </a:lnTo>
                  <a:close/>
                </a:path>
                <a:path w="7620" h="706120">
                  <a:moveTo>
                    <a:pt x="7620" y="151130"/>
                  </a:moveTo>
                  <a:lnTo>
                    <a:pt x="0" y="151130"/>
                  </a:lnTo>
                  <a:lnTo>
                    <a:pt x="0" y="153670"/>
                  </a:lnTo>
                  <a:lnTo>
                    <a:pt x="7620" y="153670"/>
                  </a:lnTo>
                  <a:lnTo>
                    <a:pt x="7620" y="151130"/>
                  </a:lnTo>
                  <a:close/>
                </a:path>
                <a:path w="7620" h="706120">
                  <a:moveTo>
                    <a:pt x="7620" y="153670"/>
                  </a:moveTo>
                  <a:lnTo>
                    <a:pt x="0" y="153670"/>
                  </a:lnTo>
                  <a:lnTo>
                    <a:pt x="0" y="157480"/>
                  </a:lnTo>
                  <a:lnTo>
                    <a:pt x="7620" y="157480"/>
                  </a:lnTo>
                  <a:lnTo>
                    <a:pt x="7620" y="153670"/>
                  </a:lnTo>
                  <a:close/>
                </a:path>
                <a:path w="7620" h="706120">
                  <a:moveTo>
                    <a:pt x="7620" y="157480"/>
                  </a:moveTo>
                  <a:lnTo>
                    <a:pt x="0" y="157480"/>
                  </a:lnTo>
                  <a:lnTo>
                    <a:pt x="0" y="160020"/>
                  </a:lnTo>
                  <a:lnTo>
                    <a:pt x="7620" y="160020"/>
                  </a:lnTo>
                  <a:lnTo>
                    <a:pt x="7620" y="157480"/>
                  </a:lnTo>
                  <a:close/>
                </a:path>
                <a:path w="7620" h="706120">
                  <a:moveTo>
                    <a:pt x="7620" y="160020"/>
                  </a:moveTo>
                  <a:lnTo>
                    <a:pt x="0" y="160020"/>
                  </a:lnTo>
                  <a:lnTo>
                    <a:pt x="0" y="172720"/>
                  </a:lnTo>
                  <a:lnTo>
                    <a:pt x="7620" y="172720"/>
                  </a:lnTo>
                  <a:lnTo>
                    <a:pt x="7620" y="160020"/>
                  </a:lnTo>
                  <a:close/>
                </a:path>
                <a:path w="7620" h="706120">
                  <a:moveTo>
                    <a:pt x="7620" y="172720"/>
                  </a:moveTo>
                  <a:lnTo>
                    <a:pt x="0" y="172720"/>
                  </a:lnTo>
                  <a:lnTo>
                    <a:pt x="0" y="182880"/>
                  </a:lnTo>
                  <a:lnTo>
                    <a:pt x="7620" y="182880"/>
                  </a:lnTo>
                  <a:lnTo>
                    <a:pt x="7620" y="172720"/>
                  </a:lnTo>
                  <a:close/>
                </a:path>
                <a:path w="7620" h="706120">
                  <a:moveTo>
                    <a:pt x="7620" y="182880"/>
                  </a:moveTo>
                  <a:lnTo>
                    <a:pt x="0" y="182880"/>
                  </a:lnTo>
                  <a:lnTo>
                    <a:pt x="0" y="185420"/>
                  </a:lnTo>
                  <a:lnTo>
                    <a:pt x="7620" y="185420"/>
                  </a:lnTo>
                  <a:lnTo>
                    <a:pt x="7620" y="182880"/>
                  </a:lnTo>
                  <a:close/>
                </a:path>
                <a:path w="7620" h="706120">
                  <a:moveTo>
                    <a:pt x="7620" y="185420"/>
                  </a:moveTo>
                  <a:lnTo>
                    <a:pt x="0" y="185420"/>
                  </a:lnTo>
                  <a:lnTo>
                    <a:pt x="0" y="189230"/>
                  </a:lnTo>
                  <a:lnTo>
                    <a:pt x="7620" y="189230"/>
                  </a:lnTo>
                  <a:lnTo>
                    <a:pt x="7620" y="185420"/>
                  </a:lnTo>
                  <a:close/>
                </a:path>
                <a:path w="7620" h="706120">
                  <a:moveTo>
                    <a:pt x="7620" y="189230"/>
                  </a:moveTo>
                  <a:lnTo>
                    <a:pt x="0" y="189230"/>
                  </a:lnTo>
                  <a:lnTo>
                    <a:pt x="0" y="191770"/>
                  </a:lnTo>
                  <a:lnTo>
                    <a:pt x="7620" y="191770"/>
                  </a:lnTo>
                  <a:lnTo>
                    <a:pt x="7620" y="189230"/>
                  </a:lnTo>
                  <a:close/>
                </a:path>
                <a:path w="7620" h="706120">
                  <a:moveTo>
                    <a:pt x="7620" y="191770"/>
                  </a:moveTo>
                  <a:lnTo>
                    <a:pt x="0" y="191770"/>
                  </a:lnTo>
                  <a:lnTo>
                    <a:pt x="0" y="195580"/>
                  </a:lnTo>
                  <a:lnTo>
                    <a:pt x="7620" y="195580"/>
                  </a:lnTo>
                  <a:lnTo>
                    <a:pt x="7620" y="191770"/>
                  </a:lnTo>
                  <a:close/>
                </a:path>
                <a:path w="7620" h="706120">
                  <a:moveTo>
                    <a:pt x="7620" y="195580"/>
                  </a:moveTo>
                  <a:lnTo>
                    <a:pt x="0" y="195580"/>
                  </a:lnTo>
                  <a:lnTo>
                    <a:pt x="0" y="198120"/>
                  </a:lnTo>
                  <a:lnTo>
                    <a:pt x="7620" y="198120"/>
                  </a:lnTo>
                  <a:lnTo>
                    <a:pt x="7620" y="195580"/>
                  </a:lnTo>
                  <a:close/>
                </a:path>
                <a:path w="7620" h="706120">
                  <a:moveTo>
                    <a:pt x="7620" y="198120"/>
                  </a:moveTo>
                  <a:lnTo>
                    <a:pt x="0" y="198120"/>
                  </a:lnTo>
                  <a:lnTo>
                    <a:pt x="0" y="199390"/>
                  </a:lnTo>
                  <a:lnTo>
                    <a:pt x="7620" y="199390"/>
                  </a:lnTo>
                  <a:lnTo>
                    <a:pt x="7620" y="198120"/>
                  </a:lnTo>
                  <a:close/>
                </a:path>
                <a:path w="7620" h="706120">
                  <a:moveTo>
                    <a:pt x="7620" y="704850"/>
                  </a:moveTo>
                  <a:lnTo>
                    <a:pt x="0" y="704850"/>
                  </a:lnTo>
                  <a:lnTo>
                    <a:pt x="0" y="706120"/>
                  </a:lnTo>
                  <a:lnTo>
                    <a:pt x="7620" y="706120"/>
                  </a:lnTo>
                  <a:lnTo>
                    <a:pt x="7620" y="704850"/>
                  </a:lnTo>
                  <a:close/>
                </a:path>
                <a:path w="7620" h="706120">
                  <a:moveTo>
                    <a:pt x="7620" y="701040"/>
                  </a:moveTo>
                  <a:lnTo>
                    <a:pt x="0" y="701040"/>
                  </a:lnTo>
                  <a:lnTo>
                    <a:pt x="0" y="703580"/>
                  </a:lnTo>
                  <a:lnTo>
                    <a:pt x="7620" y="703580"/>
                  </a:lnTo>
                  <a:lnTo>
                    <a:pt x="7620" y="701040"/>
                  </a:lnTo>
                  <a:close/>
                </a:path>
                <a:path w="7620" h="706120">
                  <a:moveTo>
                    <a:pt x="7620" y="698500"/>
                  </a:moveTo>
                  <a:lnTo>
                    <a:pt x="0" y="698500"/>
                  </a:lnTo>
                  <a:lnTo>
                    <a:pt x="0" y="699770"/>
                  </a:lnTo>
                  <a:lnTo>
                    <a:pt x="7620" y="699770"/>
                  </a:lnTo>
                  <a:lnTo>
                    <a:pt x="7620" y="698500"/>
                  </a:lnTo>
                  <a:close/>
                </a:path>
                <a:path w="7620" h="706120">
                  <a:moveTo>
                    <a:pt x="7620" y="694690"/>
                  </a:moveTo>
                  <a:lnTo>
                    <a:pt x="0" y="694690"/>
                  </a:lnTo>
                  <a:lnTo>
                    <a:pt x="0" y="697230"/>
                  </a:lnTo>
                  <a:lnTo>
                    <a:pt x="7620" y="697230"/>
                  </a:lnTo>
                  <a:lnTo>
                    <a:pt x="7620" y="694690"/>
                  </a:lnTo>
                  <a:close/>
                </a:path>
                <a:path w="7620" h="706120">
                  <a:moveTo>
                    <a:pt x="7620" y="692150"/>
                  </a:moveTo>
                  <a:lnTo>
                    <a:pt x="0" y="692150"/>
                  </a:lnTo>
                  <a:lnTo>
                    <a:pt x="0" y="693420"/>
                  </a:lnTo>
                  <a:lnTo>
                    <a:pt x="7620" y="693420"/>
                  </a:lnTo>
                  <a:lnTo>
                    <a:pt x="7620" y="692150"/>
                  </a:lnTo>
                  <a:close/>
                </a:path>
                <a:path w="7620" h="706120">
                  <a:moveTo>
                    <a:pt x="7620" y="688340"/>
                  </a:moveTo>
                  <a:lnTo>
                    <a:pt x="0" y="688340"/>
                  </a:lnTo>
                  <a:lnTo>
                    <a:pt x="0" y="690880"/>
                  </a:lnTo>
                  <a:lnTo>
                    <a:pt x="7620" y="690880"/>
                  </a:lnTo>
                  <a:lnTo>
                    <a:pt x="7620" y="688340"/>
                  </a:lnTo>
                  <a:close/>
                </a:path>
                <a:path w="7620" h="706120">
                  <a:moveTo>
                    <a:pt x="7620" y="685800"/>
                  </a:moveTo>
                  <a:lnTo>
                    <a:pt x="0" y="685800"/>
                  </a:lnTo>
                  <a:lnTo>
                    <a:pt x="0" y="687070"/>
                  </a:lnTo>
                  <a:lnTo>
                    <a:pt x="7620" y="687070"/>
                  </a:lnTo>
                  <a:lnTo>
                    <a:pt x="7620" y="685800"/>
                  </a:lnTo>
                  <a:close/>
                </a:path>
                <a:path w="7620" h="706120">
                  <a:moveTo>
                    <a:pt x="7620" y="681990"/>
                  </a:moveTo>
                  <a:lnTo>
                    <a:pt x="0" y="681990"/>
                  </a:lnTo>
                  <a:lnTo>
                    <a:pt x="0" y="684530"/>
                  </a:lnTo>
                  <a:lnTo>
                    <a:pt x="7620" y="684530"/>
                  </a:lnTo>
                  <a:lnTo>
                    <a:pt x="7620" y="681990"/>
                  </a:lnTo>
                  <a:close/>
                </a:path>
                <a:path w="7620" h="706120">
                  <a:moveTo>
                    <a:pt x="7620" y="679450"/>
                  </a:moveTo>
                  <a:lnTo>
                    <a:pt x="0" y="679450"/>
                  </a:lnTo>
                  <a:lnTo>
                    <a:pt x="0" y="680720"/>
                  </a:lnTo>
                  <a:lnTo>
                    <a:pt x="7620" y="680720"/>
                  </a:lnTo>
                  <a:lnTo>
                    <a:pt x="7620" y="679450"/>
                  </a:lnTo>
                  <a:close/>
                </a:path>
                <a:path w="7620" h="706120">
                  <a:moveTo>
                    <a:pt x="7620" y="675640"/>
                  </a:moveTo>
                  <a:lnTo>
                    <a:pt x="0" y="675640"/>
                  </a:lnTo>
                  <a:lnTo>
                    <a:pt x="0" y="678180"/>
                  </a:lnTo>
                  <a:lnTo>
                    <a:pt x="7620" y="678180"/>
                  </a:lnTo>
                  <a:lnTo>
                    <a:pt x="7620" y="675640"/>
                  </a:lnTo>
                  <a:close/>
                </a:path>
                <a:path w="7620" h="706120">
                  <a:moveTo>
                    <a:pt x="7620" y="673100"/>
                  </a:moveTo>
                  <a:lnTo>
                    <a:pt x="0" y="673100"/>
                  </a:lnTo>
                  <a:lnTo>
                    <a:pt x="0" y="674370"/>
                  </a:lnTo>
                  <a:lnTo>
                    <a:pt x="7620" y="674370"/>
                  </a:lnTo>
                  <a:lnTo>
                    <a:pt x="7620" y="673100"/>
                  </a:lnTo>
                  <a:close/>
                </a:path>
                <a:path w="7620" h="706120">
                  <a:moveTo>
                    <a:pt x="7620" y="669290"/>
                  </a:moveTo>
                  <a:lnTo>
                    <a:pt x="0" y="669290"/>
                  </a:lnTo>
                  <a:lnTo>
                    <a:pt x="0" y="671830"/>
                  </a:lnTo>
                  <a:lnTo>
                    <a:pt x="7620" y="671830"/>
                  </a:lnTo>
                  <a:lnTo>
                    <a:pt x="7620" y="669290"/>
                  </a:lnTo>
                  <a:close/>
                </a:path>
                <a:path w="7620" h="706120">
                  <a:moveTo>
                    <a:pt x="7620" y="666750"/>
                  </a:moveTo>
                  <a:lnTo>
                    <a:pt x="0" y="666750"/>
                  </a:lnTo>
                  <a:lnTo>
                    <a:pt x="0" y="668020"/>
                  </a:lnTo>
                  <a:lnTo>
                    <a:pt x="7620" y="668020"/>
                  </a:lnTo>
                  <a:lnTo>
                    <a:pt x="7620" y="666750"/>
                  </a:lnTo>
                  <a:close/>
                </a:path>
                <a:path w="7620" h="706120">
                  <a:moveTo>
                    <a:pt x="7620" y="662940"/>
                  </a:moveTo>
                  <a:lnTo>
                    <a:pt x="0" y="662940"/>
                  </a:lnTo>
                  <a:lnTo>
                    <a:pt x="0" y="665480"/>
                  </a:lnTo>
                  <a:lnTo>
                    <a:pt x="7620" y="665480"/>
                  </a:lnTo>
                  <a:lnTo>
                    <a:pt x="7620" y="662940"/>
                  </a:lnTo>
                  <a:close/>
                </a:path>
                <a:path w="7620" h="706120">
                  <a:moveTo>
                    <a:pt x="7620" y="660400"/>
                  </a:moveTo>
                  <a:lnTo>
                    <a:pt x="0" y="660400"/>
                  </a:lnTo>
                  <a:lnTo>
                    <a:pt x="0" y="661670"/>
                  </a:lnTo>
                  <a:lnTo>
                    <a:pt x="7620" y="661670"/>
                  </a:lnTo>
                  <a:lnTo>
                    <a:pt x="7620" y="660400"/>
                  </a:lnTo>
                  <a:close/>
                </a:path>
                <a:path w="7620" h="706120">
                  <a:moveTo>
                    <a:pt x="7620" y="656590"/>
                  </a:moveTo>
                  <a:lnTo>
                    <a:pt x="0" y="656590"/>
                  </a:lnTo>
                  <a:lnTo>
                    <a:pt x="0" y="659130"/>
                  </a:lnTo>
                  <a:lnTo>
                    <a:pt x="7620" y="659130"/>
                  </a:lnTo>
                  <a:lnTo>
                    <a:pt x="7620" y="656590"/>
                  </a:lnTo>
                  <a:close/>
                </a:path>
                <a:path w="7620" h="706120">
                  <a:moveTo>
                    <a:pt x="7620" y="654050"/>
                  </a:moveTo>
                  <a:lnTo>
                    <a:pt x="0" y="654050"/>
                  </a:lnTo>
                  <a:lnTo>
                    <a:pt x="0" y="655320"/>
                  </a:lnTo>
                  <a:lnTo>
                    <a:pt x="7620" y="655320"/>
                  </a:lnTo>
                  <a:lnTo>
                    <a:pt x="7620" y="654050"/>
                  </a:lnTo>
                  <a:close/>
                </a:path>
                <a:path w="7620" h="706120">
                  <a:moveTo>
                    <a:pt x="7620" y="648970"/>
                  </a:moveTo>
                  <a:lnTo>
                    <a:pt x="0" y="648970"/>
                  </a:lnTo>
                  <a:lnTo>
                    <a:pt x="0" y="652780"/>
                  </a:lnTo>
                  <a:lnTo>
                    <a:pt x="7620" y="652780"/>
                  </a:lnTo>
                  <a:lnTo>
                    <a:pt x="7620" y="648970"/>
                  </a:lnTo>
                  <a:close/>
                </a:path>
                <a:path w="7620" h="706120">
                  <a:moveTo>
                    <a:pt x="7620" y="642620"/>
                  </a:moveTo>
                  <a:lnTo>
                    <a:pt x="0" y="642620"/>
                  </a:lnTo>
                  <a:lnTo>
                    <a:pt x="0" y="647700"/>
                  </a:lnTo>
                  <a:lnTo>
                    <a:pt x="7620" y="647700"/>
                  </a:lnTo>
                  <a:lnTo>
                    <a:pt x="7620" y="642620"/>
                  </a:lnTo>
                  <a:close/>
                </a:path>
                <a:path w="7620" h="706120">
                  <a:moveTo>
                    <a:pt x="7620" y="636270"/>
                  </a:moveTo>
                  <a:lnTo>
                    <a:pt x="0" y="636270"/>
                  </a:lnTo>
                  <a:lnTo>
                    <a:pt x="0" y="641350"/>
                  </a:lnTo>
                  <a:lnTo>
                    <a:pt x="7620" y="641350"/>
                  </a:lnTo>
                  <a:lnTo>
                    <a:pt x="7620" y="636270"/>
                  </a:lnTo>
                  <a:close/>
                </a:path>
                <a:path w="7620" h="706120">
                  <a:moveTo>
                    <a:pt x="7620" y="629920"/>
                  </a:moveTo>
                  <a:lnTo>
                    <a:pt x="0" y="629920"/>
                  </a:lnTo>
                  <a:lnTo>
                    <a:pt x="0" y="635000"/>
                  </a:lnTo>
                  <a:lnTo>
                    <a:pt x="7620" y="635000"/>
                  </a:lnTo>
                  <a:lnTo>
                    <a:pt x="7620" y="629920"/>
                  </a:lnTo>
                  <a:close/>
                </a:path>
                <a:path w="7620" h="706120">
                  <a:moveTo>
                    <a:pt x="7620" y="623570"/>
                  </a:moveTo>
                  <a:lnTo>
                    <a:pt x="0" y="623570"/>
                  </a:lnTo>
                  <a:lnTo>
                    <a:pt x="0" y="628650"/>
                  </a:lnTo>
                  <a:lnTo>
                    <a:pt x="7620" y="628650"/>
                  </a:lnTo>
                  <a:lnTo>
                    <a:pt x="7620" y="623570"/>
                  </a:lnTo>
                  <a:close/>
                </a:path>
                <a:path w="7620" h="706120">
                  <a:moveTo>
                    <a:pt x="7620" y="617220"/>
                  </a:moveTo>
                  <a:lnTo>
                    <a:pt x="0" y="617220"/>
                  </a:lnTo>
                  <a:lnTo>
                    <a:pt x="0" y="622300"/>
                  </a:lnTo>
                  <a:lnTo>
                    <a:pt x="7620" y="622300"/>
                  </a:lnTo>
                  <a:lnTo>
                    <a:pt x="7620" y="617220"/>
                  </a:lnTo>
                  <a:close/>
                </a:path>
                <a:path w="7620" h="706120">
                  <a:moveTo>
                    <a:pt x="7620" y="610870"/>
                  </a:moveTo>
                  <a:lnTo>
                    <a:pt x="0" y="610870"/>
                  </a:lnTo>
                  <a:lnTo>
                    <a:pt x="0" y="615950"/>
                  </a:lnTo>
                  <a:lnTo>
                    <a:pt x="7620" y="615950"/>
                  </a:lnTo>
                  <a:lnTo>
                    <a:pt x="7620" y="610870"/>
                  </a:lnTo>
                  <a:close/>
                </a:path>
                <a:path w="7620" h="706120">
                  <a:moveTo>
                    <a:pt x="7620" y="604520"/>
                  </a:moveTo>
                  <a:lnTo>
                    <a:pt x="0" y="604520"/>
                  </a:lnTo>
                  <a:lnTo>
                    <a:pt x="0" y="609600"/>
                  </a:lnTo>
                  <a:lnTo>
                    <a:pt x="7620" y="609600"/>
                  </a:lnTo>
                  <a:lnTo>
                    <a:pt x="7620" y="604520"/>
                  </a:lnTo>
                  <a:close/>
                </a:path>
                <a:path w="7620" h="706120">
                  <a:moveTo>
                    <a:pt x="7620" y="598170"/>
                  </a:moveTo>
                  <a:lnTo>
                    <a:pt x="0" y="598170"/>
                  </a:lnTo>
                  <a:lnTo>
                    <a:pt x="0" y="603250"/>
                  </a:lnTo>
                  <a:lnTo>
                    <a:pt x="7620" y="603250"/>
                  </a:lnTo>
                  <a:lnTo>
                    <a:pt x="7620" y="598170"/>
                  </a:lnTo>
                  <a:close/>
                </a:path>
                <a:path w="7620" h="706120">
                  <a:moveTo>
                    <a:pt x="7620" y="590550"/>
                  </a:moveTo>
                  <a:lnTo>
                    <a:pt x="0" y="590550"/>
                  </a:lnTo>
                  <a:lnTo>
                    <a:pt x="0" y="596900"/>
                  </a:lnTo>
                  <a:lnTo>
                    <a:pt x="7620" y="596900"/>
                  </a:lnTo>
                  <a:lnTo>
                    <a:pt x="7620" y="590550"/>
                  </a:lnTo>
                  <a:close/>
                </a:path>
                <a:path w="7620" h="706120">
                  <a:moveTo>
                    <a:pt x="7620" y="585470"/>
                  </a:moveTo>
                  <a:lnTo>
                    <a:pt x="0" y="585470"/>
                  </a:lnTo>
                  <a:lnTo>
                    <a:pt x="0" y="589280"/>
                  </a:lnTo>
                  <a:lnTo>
                    <a:pt x="7620" y="589280"/>
                  </a:lnTo>
                  <a:lnTo>
                    <a:pt x="7620" y="585470"/>
                  </a:lnTo>
                  <a:close/>
                </a:path>
                <a:path w="7620" h="706120">
                  <a:moveTo>
                    <a:pt x="7620" y="579120"/>
                  </a:moveTo>
                  <a:lnTo>
                    <a:pt x="0" y="579120"/>
                  </a:lnTo>
                  <a:lnTo>
                    <a:pt x="0" y="584200"/>
                  </a:lnTo>
                  <a:lnTo>
                    <a:pt x="7620" y="584200"/>
                  </a:lnTo>
                  <a:lnTo>
                    <a:pt x="7620" y="579120"/>
                  </a:lnTo>
                  <a:close/>
                </a:path>
                <a:path w="7620" h="706120">
                  <a:moveTo>
                    <a:pt x="7620" y="572770"/>
                  </a:moveTo>
                  <a:lnTo>
                    <a:pt x="0" y="572770"/>
                  </a:lnTo>
                  <a:lnTo>
                    <a:pt x="0" y="577850"/>
                  </a:lnTo>
                  <a:lnTo>
                    <a:pt x="7620" y="577850"/>
                  </a:lnTo>
                  <a:lnTo>
                    <a:pt x="7620" y="572770"/>
                  </a:lnTo>
                  <a:close/>
                </a:path>
                <a:path w="7620" h="706120">
                  <a:moveTo>
                    <a:pt x="7620" y="566420"/>
                  </a:moveTo>
                  <a:lnTo>
                    <a:pt x="0" y="566420"/>
                  </a:lnTo>
                  <a:lnTo>
                    <a:pt x="0" y="571500"/>
                  </a:lnTo>
                  <a:lnTo>
                    <a:pt x="7620" y="571500"/>
                  </a:lnTo>
                  <a:lnTo>
                    <a:pt x="7620" y="566420"/>
                  </a:lnTo>
                  <a:close/>
                </a:path>
                <a:path w="7620" h="706120">
                  <a:moveTo>
                    <a:pt x="7620" y="560070"/>
                  </a:moveTo>
                  <a:lnTo>
                    <a:pt x="0" y="560070"/>
                  </a:lnTo>
                  <a:lnTo>
                    <a:pt x="0" y="565150"/>
                  </a:lnTo>
                  <a:lnTo>
                    <a:pt x="7620" y="565150"/>
                  </a:lnTo>
                  <a:lnTo>
                    <a:pt x="7620" y="560070"/>
                  </a:lnTo>
                  <a:close/>
                </a:path>
                <a:path w="7620" h="706120">
                  <a:moveTo>
                    <a:pt x="7620" y="553720"/>
                  </a:moveTo>
                  <a:lnTo>
                    <a:pt x="0" y="553720"/>
                  </a:lnTo>
                  <a:lnTo>
                    <a:pt x="0" y="558800"/>
                  </a:lnTo>
                  <a:lnTo>
                    <a:pt x="7620" y="558800"/>
                  </a:lnTo>
                  <a:lnTo>
                    <a:pt x="7620" y="553720"/>
                  </a:lnTo>
                  <a:close/>
                </a:path>
                <a:path w="7620" h="706120">
                  <a:moveTo>
                    <a:pt x="7620" y="547370"/>
                  </a:moveTo>
                  <a:lnTo>
                    <a:pt x="0" y="547370"/>
                  </a:lnTo>
                  <a:lnTo>
                    <a:pt x="0" y="552450"/>
                  </a:lnTo>
                  <a:lnTo>
                    <a:pt x="7620" y="552450"/>
                  </a:lnTo>
                  <a:lnTo>
                    <a:pt x="7620" y="547370"/>
                  </a:lnTo>
                  <a:close/>
                </a:path>
                <a:path w="7620" h="706120">
                  <a:moveTo>
                    <a:pt x="7620" y="541020"/>
                  </a:moveTo>
                  <a:lnTo>
                    <a:pt x="0" y="541020"/>
                  </a:lnTo>
                  <a:lnTo>
                    <a:pt x="0" y="546100"/>
                  </a:lnTo>
                  <a:lnTo>
                    <a:pt x="7620" y="546100"/>
                  </a:lnTo>
                  <a:lnTo>
                    <a:pt x="7620" y="541020"/>
                  </a:lnTo>
                  <a:close/>
                </a:path>
                <a:path w="7620" h="706120">
                  <a:moveTo>
                    <a:pt x="7620" y="534670"/>
                  </a:moveTo>
                  <a:lnTo>
                    <a:pt x="0" y="534670"/>
                  </a:lnTo>
                  <a:lnTo>
                    <a:pt x="0" y="539750"/>
                  </a:lnTo>
                  <a:lnTo>
                    <a:pt x="7620" y="539750"/>
                  </a:lnTo>
                  <a:lnTo>
                    <a:pt x="7620" y="534670"/>
                  </a:lnTo>
                  <a:close/>
                </a:path>
                <a:path w="7620" h="706120">
                  <a:moveTo>
                    <a:pt x="7620" y="528320"/>
                  </a:moveTo>
                  <a:lnTo>
                    <a:pt x="0" y="528320"/>
                  </a:lnTo>
                  <a:lnTo>
                    <a:pt x="0" y="533400"/>
                  </a:lnTo>
                  <a:lnTo>
                    <a:pt x="7620" y="533400"/>
                  </a:lnTo>
                  <a:lnTo>
                    <a:pt x="7620" y="528320"/>
                  </a:lnTo>
                  <a:close/>
                </a:path>
                <a:path w="7620" h="706120">
                  <a:moveTo>
                    <a:pt x="7620" y="521970"/>
                  </a:moveTo>
                  <a:lnTo>
                    <a:pt x="0" y="521970"/>
                  </a:lnTo>
                  <a:lnTo>
                    <a:pt x="0" y="527050"/>
                  </a:lnTo>
                  <a:lnTo>
                    <a:pt x="7620" y="527050"/>
                  </a:lnTo>
                  <a:lnTo>
                    <a:pt x="7620" y="521970"/>
                  </a:lnTo>
                  <a:close/>
                </a:path>
                <a:path w="7620" h="706120">
                  <a:moveTo>
                    <a:pt x="7620" y="515620"/>
                  </a:moveTo>
                  <a:lnTo>
                    <a:pt x="0" y="515620"/>
                  </a:lnTo>
                  <a:lnTo>
                    <a:pt x="0" y="520700"/>
                  </a:lnTo>
                  <a:lnTo>
                    <a:pt x="7620" y="520700"/>
                  </a:lnTo>
                  <a:lnTo>
                    <a:pt x="7620" y="515620"/>
                  </a:lnTo>
                  <a:close/>
                </a:path>
                <a:path w="7620" h="706120">
                  <a:moveTo>
                    <a:pt x="7620" y="509270"/>
                  </a:moveTo>
                  <a:lnTo>
                    <a:pt x="0" y="509270"/>
                  </a:lnTo>
                  <a:lnTo>
                    <a:pt x="0" y="514350"/>
                  </a:lnTo>
                  <a:lnTo>
                    <a:pt x="7620" y="514350"/>
                  </a:lnTo>
                  <a:lnTo>
                    <a:pt x="7620" y="509270"/>
                  </a:lnTo>
                  <a:close/>
                </a:path>
                <a:path w="7620" h="706120">
                  <a:moveTo>
                    <a:pt x="7620" y="502920"/>
                  </a:moveTo>
                  <a:lnTo>
                    <a:pt x="0" y="502920"/>
                  </a:lnTo>
                  <a:lnTo>
                    <a:pt x="0" y="508000"/>
                  </a:lnTo>
                  <a:lnTo>
                    <a:pt x="7620" y="508000"/>
                  </a:lnTo>
                  <a:lnTo>
                    <a:pt x="7620" y="502920"/>
                  </a:lnTo>
                  <a:close/>
                </a:path>
                <a:path w="7620" h="706120">
                  <a:moveTo>
                    <a:pt x="7620" y="496570"/>
                  </a:moveTo>
                  <a:lnTo>
                    <a:pt x="0" y="496570"/>
                  </a:lnTo>
                  <a:lnTo>
                    <a:pt x="0" y="501650"/>
                  </a:lnTo>
                  <a:lnTo>
                    <a:pt x="7620" y="501650"/>
                  </a:lnTo>
                  <a:lnTo>
                    <a:pt x="7620" y="496570"/>
                  </a:lnTo>
                  <a:close/>
                </a:path>
                <a:path w="7620" h="706120">
                  <a:moveTo>
                    <a:pt x="7620" y="490220"/>
                  </a:moveTo>
                  <a:lnTo>
                    <a:pt x="0" y="490220"/>
                  </a:lnTo>
                  <a:lnTo>
                    <a:pt x="0" y="495300"/>
                  </a:lnTo>
                  <a:lnTo>
                    <a:pt x="7620" y="495300"/>
                  </a:lnTo>
                  <a:lnTo>
                    <a:pt x="7620" y="490220"/>
                  </a:lnTo>
                  <a:close/>
                </a:path>
                <a:path w="7620" h="706120">
                  <a:moveTo>
                    <a:pt x="7620" y="483870"/>
                  </a:moveTo>
                  <a:lnTo>
                    <a:pt x="0" y="483870"/>
                  </a:lnTo>
                  <a:lnTo>
                    <a:pt x="0" y="488950"/>
                  </a:lnTo>
                  <a:lnTo>
                    <a:pt x="7620" y="488950"/>
                  </a:lnTo>
                  <a:lnTo>
                    <a:pt x="7620" y="483870"/>
                  </a:lnTo>
                  <a:close/>
                </a:path>
                <a:path w="7620" h="706120">
                  <a:moveTo>
                    <a:pt x="7620" y="477520"/>
                  </a:moveTo>
                  <a:lnTo>
                    <a:pt x="0" y="477520"/>
                  </a:lnTo>
                  <a:lnTo>
                    <a:pt x="0" y="482600"/>
                  </a:lnTo>
                  <a:lnTo>
                    <a:pt x="7620" y="482600"/>
                  </a:lnTo>
                  <a:lnTo>
                    <a:pt x="7620" y="477520"/>
                  </a:lnTo>
                  <a:close/>
                </a:path>
                <a:path w="7620" h="706120">
                  <a:moveTo>
                    <a:pt x="7620" y="471170"/>
                  </a:moveTo>
                  <a:lnTo>
                    <a:pt x="0" y="471170"/>
                  </a:lnTo>
                  <a:lnTo>
                    <a:pt x="0" y="476250"/>
                  </a:lnTo>
                  <a:lnTo>
                    <a:pt x="7620" y="476250"/>
                  </a:lnTo>
                  <a:lnTo>
                    <a:pt x="7620" y="471170"/>
                  </a:lnTo>
                  <a:close/>
                </a:path>
                <a:path w="7620" h="706120">
                  <a:moveTo>
                    <a:pt x="7620" y="464820"/>
                  </a:moveTo>
                  <a:lnTo>
                    <a:pt x="0" y="464820"/>
                  </a:lnTo>
                  <a:lnTo>
                    <a:pt x="0" y="469900"/>
                  </a:lnTo>
                  <a:lnTo>
                    <a:pt x="7620" y="469900"/>
                  </a:lnTo>
                  <a:lnTo>
                    <a:pt x="7620" y="464820"/>
                  </a:lnTo>
                  <a:close/>
                </a:path>
                <a:path w="7620" h="706120">
                  <a:moveTo>
                    <a:pt x="7620" y="458470"/>
                  </a:moveTo>
                  <a:lnTo>
                    <a:pt x="0" y="458470"/>
                  </a:lnTo>
                  <a:lnTo>
                    <a:pt x="0" y="463550"/>
                  </a:lnTo>
                  <a:lnTo>
                    <a:pt x="7620" y="463550"/>
                  </a:lnTo>
                  <a:lnTo>
                    <a:pt x="7620" y="458470"/>
                  </a:lnTo>
                  <a:close/>
                </a:path>
                <a:path w="7620" h="706120">
                  <a:moveTo>
                    <a:pt x="7620" y="452120"/>
                  </a:moveTo>
                  <a:lnTo>
                    <a:pt x="0" y="452120"/>
                  </a:lnTo>
                  <a:lnTo>
                    <a:pt x="0" y="457200"/>
                  </a:lnTo>
                  <a:lnTo>
                    <a:pt x="7620" y="457200"/>
                  </a:lnTo>
                  <a:lnTo>
                    <a:pt x="7620" y="452120"/>
                  </a:lnTo>
                  <a:close/>
                </a:path>
                <a:path w="7620" h="706120">
                  <a:moveTo>
                    <a:pt x="7620" y="445770"/>
                  </a:moveTo>
                  <a:lnTo>
                    <a:pt x="0" y="445770"/>
                  </a:lnTo>
                  <a:lnTo>
                    <a:pt x="0" y="450850"/>
                  </a:lnTo>
                  <a:lnTo>
                    <a:pt x="7620" y="450850"/>
                  </a:lnTo>
                  <a:lnTo>
                    <a:pt x="7620" y="445770"/>
                  </a:lnTo>
                  <a:close/>
                </a:path>
                <a:path w="7620" h="706120">
                  <a:moveTo>
                    <a:pt x="7620" y="439420"/>
                  </a:moveTo>
                  <a:lnTo>
                    <a:pt x="0" y="439420"/>
                  </a:lnTo>
                  <a:lnTo>
                    <a:pt x="0" y="444500"/>
                  </a:lnTo>
                  <a:lnTo>
                    <a:pt x="7620" y="444500"/>
                  </a:lnTo>
                  <a:lnTo>
                    <a:pt x="7620" y="439420"/>
                  </a:lnTo>
                  <a:close/>
                </a:path>
                <a:path w="7620" h="706120">
                  <a:moveTo>
                    <a:pt x="7620" y="433070"/>
                  </a:moveTo>
                  <a:lnTo>
                    <a:pt x="0" y="433070"/>
                  </a:lnTo>
                  <a:lnTo>
                    <a:pt x="0" y="438150"/>
                  </a:lnTo>
                  <a:lnTo>
                    <a:pt x="7620" y="438150"/>
                  </a:lnTo>
                  <a:lnTo>
                    <a:pt x="7620" y="433070"/>
                  </a:lnTo>
                  <a:close/>
                </a:path>
                <a:path w="7620" h="706120">
                  <a:moveTo>
                    <a:pt x="7620" y="426720"/>
                  </a:moveTo>
                  <a:lnTo>
                    <a:pt x="0" y="426720"/>
                  </a:lnTo>
                  <a:lnTo>
                    <a:pt x="0" y="431800"/>
                  </a:lnTo>
                  <a:lnTo>
                    <a:pt x="7620" y="431800"/>
                  </a:lnTo>
                  <a:lnTo>
                    <a:pt x="7620" y="426720"/>
                  </a:lnTo>
                  <a:close/>
                </a:path>
                <a:path w="7620" h="706120">
                  <a:moveTo>
                    <a:pt x="7620" y="420370"/>
                  </a:moveTo>
                  <a:lnTo>
                    <a:pt x="0" y="420370"/>
                  </a:lnTo>
                  <a:lnTo>
                    <a:pt x="0" y="425450"/>
                  </a:lnTo>
                  <a:lnTo>
                    <a:pt x="7620" y="425450"/>
                  </a:lnTo>
                  <a:lnTo>
                    <a:pt x="7620" y="420370"/>
                  </a:lnTo>
                  <a:close/>
                </a:path>
                <a:path w="7620" h="706120">
                  <a:moveTo>
                    <a:pt x="7620" y="414020"/>
                  </a:moveTo>
                  <a:lnTo>
                    <a:pt x="0" y="414020"/>
                  </a:lnTo>
                  <a:lnTo>
                    <a:pt x="0" y="419100"/>
                  </a:lnTo>
                  <a:lnTo>
                    <a:pt x="7620" y="419100"/>
                  </a:lnTo>
                  <a:lnTo>
                    <a:pt x="7620" y="414020"/>
                  </a:lnTo>
                  <a:close/>
                </a:path>
                <a:path w="7620" h="706120">
                  <a:moveTo>
                    <a:pt x="7620" y="407670"/>
                  </a:moveTo>
                  <a:lnTo>
                    <a:pt x="0" y="407670"/>
                  </a:lnTo>
                  <a:lnTo>
                    <a:pt x="0" y="412750"/>
                  </a:lnTo>
                  <a:lnTo>
                    <a:pt x="7620" y="412750"/>
                  </a:lnTo>
                  <a:lnTo>
                    <a:pt x="7620" y="407670"/>
                  </a:lnTo>
                  <a:close/>
                </a:path>
                <a:path w="7620" h="706120">
                  <a:moveTo>
                    <a:pt x="7620" y="401320"/>
                  </a:moveTo>
                  <a:lnTo>
                    <a:pt x="0" y="401320"/>
                  </a:lnTo>
                  <a:lnTo>
                    <a:pt x="0" y="406400"/>
                  </a:lnTo>
                  <a:lnTo>
                    <a:pt x="7620" y="406400"/>
                  </a:lnTo>
                  <a:lnTo>
                    <a:pt x="7620" y="401320"/>
                  </a:lnTo>
                  <a:close/>
                </a:path>
                <a:path w="7620" h="706120">
                  <a:moveTo>
                    <a:pt x="7620" y="394970"/>
                  </a:moveTo>
                  <a:lnTo>
                    <a:pt x="0" y="394970"/>
                  </a:lnTo>
                  <a:lnTo>
                    <a:pt x="0" y="400050"/>
                  </a:lnTo>
                  <a:lnTo>
                    <a:pt x="7620" y="400050"/>
                  </a:lnTo>
                  <a:lnTo>
                    <a:pt x="7620" y="394970"/>
                  </a:lnTo>
                  <a:close/>
                </a:path>
                <a:path w="7620" h="706120">
                  <a:moveTo>
                    <a:pt x="7620" y="388620"/>
                  </a:moveTo>
                  <a:lnTo>
                    <a:pt x="0" y="388620"/>
                  </a:lnTo>
                  <a:lnTo>
                    <a:pt x="0" y="393700"/>
                  </a:lnTo>
                  <a:lnTo>
                    <a:pt x="7620" y="393700"/>
                  </a:lnTo>
                  <a:lnTo>
                    <a:pt x="7620" y="388620"/>
                  </a:lnTo>
                  <a:close/>
                </a:path>
                <a:path w="7620" h="706120">
                  <a:moveTo>
                    <a:pt x="7620" y="382270"/>
                  </a:moveTo>
                  <a:lnTo>
                    <a:pt x="0" y="382270"/>
                  </a:lnTo>
                  <a:lnTo>
                    <a:pt x="0" y="387350"/>
                  </a:lnTo>
                  <a:lnTo>
                    <a:pt x="7620" y="387350"/>
                  </a:lnTo>
                  <a:lnTo>
                    <a:pt x="7620" y="382270"/>
                  </a:lnTo>
                  <a:close/>
                </a:path>
                <a:path w="7620" h="706120">
                  <a:moveTo>
                    <a:pt x="7620" y="375920"/>
                  </a:moveTo>
                  <a:lnTo>
                    <a:pt x="0" y="375920"/>
                  </a:lnTo>
                  <a:lnTo>
                    <a:pt x="0" y="381000"/>
                  </a:lnTo>
                  <a:lnTo>
                    <a:pt x="7620" y="381000"/>
                  </a:lnTo>
                  <a:lnTo>
                    <a:pt x="7620" y="375920"/>
                  </a:lnTo>
                  <a:close/>
                </a:path>
                <a:path w="7620" h="706120">
                  <a:moveTo>
                    <a:pt x="7620" y="369570"/>
                  </a:moveTo>
                  <a:lnTo>
                    <a:pt x="0" y="369570"/>
                  </a:lnTo>
                  <a:lnTo>
                    <a:pt x="0" y="374650"/>
                  </a:lnTo>
                  <a:lnTo>
                    <a:pt x="7620" y="374650"/>
                  </a:lnTo>
                  <a:lnTo>
                    <a:pt x="7620" y="369570"/>
                  </a:lnTo>
                  <a:close/>
                </a:path>
                <a:path w="7620" h="706120">
                  <a:moveTo>
                    <a:pt x="7620" y="363220"/>
                  </a:moveTo>
                  <a:lnTo>
                    <a:pt x="0" y="363220"/>
                  </a:lnTo>
                  <a:lnTo>
                    <a:pt x="0" y="368300"/>
                  </a:lnTo>
                  <a:lnTo>
                    <a:pt x="7620" y="368300"/>
                  </a:lnTo>
                  <a:lnTo>
                    <a:pt x="7620" y="363220"/>
                  </a:lnTo>
                  <a:close/>
                </a:path>
                <a:path w="7620" h="706120">
                  <a:moveTo>
                    <a:pt x="7620" y="356870"/>
                  </a:moveTo>
                  <a:lnTo>
                    <a:pt x="0" y="356870"/>
                  </a:lnTo>
                  <a:lnTo>
                    <a:pt x="0" y="361950"/>
                  </a:lnTo>
                  <a:lnTo>
                    <a:pt x="7620" y="361950"/>
                  </a:lnTo>
                  <a:lnTo>
                    <a:pt x="7620" y="356870"/>
                  </a:lnTo>
                  <a:close/>
                </a:path>
                <a:path w="7620" h="706120">
                  <a:moveTo>
                    <a:pt x="7620" y="350520"/>
                  </a:moveTo>
                  <a:lnTo>
                    <a:pt x="0" y="350520"/>
                  </a:lnTo>
                  <a:lnTo>
                    <a:pt x="0" y="355600"/>
                  </a:lnTo>
                  <a:lnTo>
                    <a:pt x="7620" y="355600"/>
                  </a:lnTo>
                  <a:lnTo>
                    <a:pt x="7620" y="350520"/>
                  </a:lnTo>
                  <a:close/>
                </a:path>
                <a:path w="7620" h="706120">
                  <a:moveTo>
                    <a:pt x="7620" y="344170"/>
                  </a:moveTo>
                  <a:lnTo>
                    <a:pt x="0" y="344170"/>
                  </a:lnTo>
                  <a:lnTo>
                    <a:pt x="0" y="349250"/>
                  </a:lnTo>
                  <a:lnTo>
                    <a:pt x="7620" y="349250"/>
                  </a:lnTo>
                  <a:lnTo>
                    <a:pt x="7620" y="344170"/>
                  </a:lnTo>
                  <a:close/>
                </a:path>
                <a:path w="7620" h="706120">
                  <a:moveTo>
                    <a:pt x="7620" y="337820"/>
                  </a:moveTo>
                  <a:lnTo>
                    <a:pt x="0" y="337820"/>
                  </a:lnTo>
                  <a:lnTo>
                    <a:pt x="0" y="342900"/>
                  </a:lnTo>
                  <a:lnTo>
                    <a:pt x="7620" y="342900"/>
                  </a:lnTo>
                  <a:lnTo>
                    <a:pt x="7620" y="337820"/>
                  </a:lnTo>
                  <a:close/>
                </a:path>
                <a:path w="7620" h="706120">
                  <a:moveTo>
                    <a:pt x="7620" y="331470"/>
                  </a:moveTo>
                  <a:lnTo>
                    <a:pt x="0" y="331470"/>
                  </a:lnTo>
                  <a:lnTo>
                    <a:pt x="0" y="336550"/>
                  </a:lnTo>
                  <a:lnTo>
                    <a:pt x="7620" y="336550"/>
                  </a:lnTo>
                  <a:lnTo>
                    <a:pt x="7620" y="331470"/>
                  </a:lnTo>
                  <a:close/>
                </a:path>
                <a:path w="7620" h="706120">
                  <a:moveTo>
                    <a:pt x="7620" y="325120"/>
                  </a:moveTo>
                  <a:lnTo>
                    <a:pt x="0" y="325120"/>
                  </a:lnTo>
                  <a:lnTo>
                    <a:pt x="0" y="330200"/>
                  </a:lnTo>
                  <a:lnTo>
                    <a:pt x="7620" y="330200"/>
                  </a:lnTo>
                  <a:lnTo>
                    <a:pt x="7620" y="325120"/>
                  </a:lnTo>
                  <a:close/>
                </a:path>
                <a:path w="7620" h="706120">
                  <a:moveTo>
                    <a:pt x="7620" y="318770"/>
                  </a:moveTo>
                  <a:lnTo>
                    <a:pt x="0" y="318770"/>
                  </a:lnTo>
                  <a:lnTo>
                    <a:pt x="0" y="323850"/>
                  </a:lnTo>
                  <a:lnTo>
                    <a:pt x="7620" y="323850"/>
                  </a:lnTo>
                  <a:lnTo>
                    <a:pt x="7620" y="318770"/>
                  </a:lnTo>
                  <a:close/>
                </a:path>
                <a:path w="7620" h="706120">
                  <a:moveTo>
                    <a:pt x="7620" y="312420"/>
                  </a:moveTo>
                  <a:lnTo>
                    <a:pt x="0" y="312420"/>
                  </a:lnTo>
                  <a:lnTo>
                    <a:pt x="0" y="317500"/>
                  </a:lnTo>
                  <a:lnTo>
                    <a:pt x="7620" y="317500"/>
                  </a:lnTo>
                  <a:lnTo>
                    <a:pt x="7620" y="312420"/>
                  </a:lnTo>
                  <a:close/>
                </a:path>
                <a:path w="7620" h="706120">
                  <a:moveTo>
                    <a:pt x="2540" y="262890"/>
                  </a:moveTo>
                  <a:lnTo>
                    <a:pt x="0" y="262890"/>
                  </a:lnTo>
                  <a:lnTo>
                    <a:pt x="0" y="311150"/>
                  </a:lnTo>
                  <a:lnTo>
                    <a:pt x="7620" y="311150"/>
                  </a:lnTo>
                  <a:lnTo>
                    <a:pt x="7620" y="264160"/>
                  </a:lnTo>
                  <a:lnTo>
                    <a:pt x="2540" y="264160"/>
                  </a:lnTo>
                  <a:lnTo>
                    <a:pt x="2540" y="262890"/>
                  </a:lnTo>
                  <a:close/>
                </a:path>
              </a:pathLst>
            </a:custGeom>
            <a:solidFill>
              <a:srgbClr val="6600F1"/>
            </a:solidFill>
          </p:spPr>
          <p:txBody>
            <a:bodyPr bIns="0" lIns="0" rIns="0" rtlCol="0" tIns="0" wrap="square"/>
            <a:p/>
          </p:txBody>
        </p:sp>
        <p:sp>
          <p:nvSpPr>
            <p:cNvPr id="1051161" name="object 2478"/>
            <p:cNvSpPr/>
            <p:nvPr/>
          </p:nvSpPr>
          <p:spPr>
            <a:xfrm>
              <a:off x="7381239" y="5798820"/>
              <a:ext cx="7620" cy="711200"/>
            </a:xfrm>
            <a:custGeom>
              <a:avLst/>
              <a:ahLst/>
              <a:rect l="l" t="t" r="r" b="b"/>
              <a:pathLst>
                <a:path w="7620" h="711200">
                  <a:moveTo>
                    <a:pt x="6349" y="0"/>
                  </a:moveTo>
                  <a:lnTo>
                    <a:pt x="0" y="0"/>
                  </a:lnTo>
                  <a:lnTo>
                    <a:pt x="0" y="2539"/>
                  </a:lnTo>
                  <a:lnTo>
                    <a:pt x="7619" y="2539"/>
                  </a:lnTo>
                  <a:lnTo>
                    <a:pt x="7619" y="1269"/>
                  </a:lnTo>
                  <a:lnTo>
                    <a:pt x="6349" y="1269"/>
                  </a:lnTo>
                  <a:lnTo>
                    <a:pt x="6349" y="0"/>
                  </a:lnTo>
                  <a:close/>
                </a:path>
                <a:path w="7620" h="711200">
                  <a:moveTo>
                    <a:pt x="7619" y="2539"/>
                  </a:moveTo>
                  <a:lnTo>
                    <a:pt x="0" y="2539"/>
                  </a:lnTo>
                  <a:lnTo>
                    <a:pt x="0" y="6349"/>
                  </a:lnTo>
                  <a:lnTo>
                    <a:pt x="7619" y="6349"/>
                  </a:lnTo>
                  <a:lnTo>
                    <a:pt x="7619" y="2539"/>
                  </a:lnTo>
                  <a:close/>
                </a:path>
                <a:path w="7620" h="711200">
                  <a:moveTo>
                    <a:pt x="7619" y="6349"/>
                  </a:moveTo>
                  <a:lnTo>
                    <a:pt x="0" y="6349"/>
                  </a:lnTo>
                  <a:lnTo>
                    <a:pt x="0" y="12699"/>
                  </a:lnTo>
                  <a:lnTo>
                    <a:pt x="7619" y="12699"/>
                  </a:lnTo>
                  <a:lnTo>
                    <a:pt x="7619" y="6349"/>
                  </a:lnTo>
                  <a:close/>
                </a:path>
                <a:path w="7620" h="711200">
                  <a:moveTo>
                    <a:pt x="7619" y="12699"/>
                  </a:moveTo>
                  <a:lnTo>
                    <a:pt x="0" y="12699"/>
                  </a:lnTo>
                  <a:lnTo>
                    <a:pt x="0" y="21589"/>
                  </a:lnTo>
                  <a:lnTo>
                    <a:pt x="7619" y="21589"/>
                  </a:lnTo>
                  <a:lnTo>
                    <a:pt x="7619" y="12699"/>
                  </a:lnTo>
                  <a:close/>
                </a:path>
                <a:path w="7620" h="711200">
                  <a:moveTo>
                    <a:pt x="7619" y="21589"/>
                  </a:moveTo>
                  <a:lnTo>
                    <a:pt x="0" y="21589"/>
                  </a:lnTo>
                  <a:lnTo>
                    <a:pt x="0" y="25399"/>
                  </a:lnTo>
                  <a:lnTo>
                    <a:pt x="7619" y="25399"/>
                  </a:lnTo>
                  <a:lnTo>
                    <a:pt x="7619" y="21589"/>
                  </a:lnTo>
                  <a:close/>
                </a:path>
                <a:path w="7620" h="711200">
                  <a:moveTo>
                    <a:pt x="7619" y="25399"/>
                  </a:moveTo>
                  <a:lnTo>
                    <a:pt x="0" y="25399"/>
                  </a:lnTo>
                  <a:lnTo>
                    <a:pt x="0" y="34289"/>
                  </a:lnTo>
                  <a:lnTo>
                    <a:pt x="7619" y="34289"/>
                  </a:lnTo>
                  <a:lnTo>
                    <a:pt x="7619" y="25399"/>
                  </a:lnTo>
                  <a:close/>
                </a:path>
                <a:path w="7620" h="711200">
                  <a:moveTo>
                    <a:pt x="7619" y="34289"/>
                  </a:moveTo>
                  <a:lnTo>
                    <a:pt x="0" y="34289"/>
                  </a:lnTo>
                  <a:lnTo>
                    <a:pt x="0" y="38099"/>
                  </a:lnTo>
                  <a:lnTo>
                    <a:pt x="7619" y="38099"/>
                  </a:lnTo>
                  <a:lnTo>
                    <a:pt x="7619" y="34289"/>
                  </a:lnTo>
                  <a:close/>
                </a:path>
                <a:path w="7620" h="711200">
                  <a:moveTo>
                    <a:pt x="7619" y="38099"/>
                  </a:moveTo>
                  <a:lnTo>
                    <a:pt x="0" y="38099"/>
                  </a:lnTo>
                  <a:lnTo>
                    <a:pt x="0" y="40639"/>
                  </a:lnTo>
                  <a:lnTo>
                    <a:pt x="7619" y="40639"/>
                  </a:lnTo>
                  <a:lnTo>
                    <a:pt x="7619" y="38099"/>
                  </a:lnTo>
                  <a:close/>
                </a:path>
                <a:path w="7620" h="711200">
                  <a:moveTo>
                    <a:pt x="7619" y="40639"/>
                  </a:moveTo>
                  <a:lnTo>
                    <a:pt x="0" y="40639"/>
                  </a:lnTo>
                  <a:lnTo>
                    <a:pt x="0" y="44449"/>
                  </a:lnTo>
                  <a:lnTo>
                    <a:pt x="7619" y="44449"/>
                  </a:lnTo>
                  <a:lnTo>
                    <a:pt x="7619" y="40639"/>
                  </a:lnTo>
                  <a:close/>
                </a:path>
                <a:path w="7620" h="711200">
                  <a:moveTo>
                    <a:pt x="7619" y="44449"/>
                  </a:moveTo>
                  <a:lnTo>
                    <a:pt x="0" y="44449"/>
                  </a:lnTo>
                  <a:lnTo>
                    <a:pt x="0" y="46989"/>
                  </a:lnTo>
                  <a:lnTo>
                    <a:pt x="7619" y="46989"/>
                  </a:lnTo>
                  <a:lnTo>
                    <a:pt x="7619" y="44449"/>
                  </a:lnTo>
                  <a:close/>
                </a:path>
                <a:path w="7620" h="711200">
                  <a:moveTo>
                    <a:pt x="7619" y="46989"/>
                  </a:moveTo>
                  <a:lnTo>
                    <a:pt x="0" y="46989"/>
                  </a:lnTo>
                  <a:lnTo>
                    <a:pt x="0" y="53339"/>
                  </a:lnTo>
                  <a:lnTo>
                    <a:pt x="7619" y="53339"/>
                  </a:lnTo>
                  <a:lnTo>
                    <a:pt x="7619" y="46989"/>
                  </a:lnTo>
                  <a:close/>
                </a:path>
                <a:path w="7620" h="711200">
                  <a:moveTo>
                    <a:pt x="7619" y="53339"/>
                  </a:moveTo>
                  <a:lnTo>
                    <a:pt x="0" y="53339"/>
                  </a:lnTo>
                  <a:lnTo>
                    <a:pt x="0" y="63499"/>
                  </a:lnTo>
                  <a:lnTo>
                    <a:pt x="7619" y="63499"/>
                  </a:lnTo>
                  <a:lnTo>
                    <a:pt x="7619" y="53339"/>
                  </a:lnTo>
                  <a:close/>
                </a:path>
                <a:path w="7620" h="711200">
                  <a:moveTo>
                    <a:pt x="7619" y="63499"/>
                  </a:moveTo>
                  <a:lnTo>
                    <a:pt x="0" y="63499"/>
                  </a:lnTo>
                  <a:lnTo>
                    <a:pt x="0" y="66039"/>
                  </a:lnTo>
                  <a:lnTo>
                    <a:pt x="7619" y="66039"/>
                  </a:lnTo>
                  <a:lnTo>
                    <a:pt x="7619" y="63499"/>
                  </a:lnTo>
                  <a:close/>
                </a:path>
                <a:path w="7620" h="711200">
                  <a:moveTo>
                    <a:pt x="7619" y="66039"/>
                  </a:moveTo>
                  <a:lnTo>
                    <a:pt x="0" y="66039"/>
                  </a:lnTo>
                  <a:lnTo>
                    <a:pt x="0" y="69849"/>
                  </a:lnTo>
                  <a:lnTo>
                    <a:pt x="7619" y="69849"/>
                  </a:lnTo>
                  <a:lnTo>
                    <a:pt x="7619" y="66039"/>
                  </a:lnTo>
                  <a:close/>
                </a:path>
                <a:path w="7620" h="711200">
                  <a:moveTo>
                    <a:pt x="7619" y="69849"/>
                  </a:moveTo>
                  <a:lnTo>
                    <a:pt x="0" y="69849"/>
                  </a:lnTo>
                  <a:lnTo>
                    <a:pt x="0" y="72389"/>
                  </a:lnTo>
                  <a:lnTo>
                    <a:pt x="7619" y="72389"/>
                  </a:lnTo>
                  <a:lnTo>
                    <a:pt x="7619" y="69849"/>
                  </a:lnTo>
                  <a:close/>
                </a:path>
                <a:path w="7620" h="711200">
                  <a:moveTo>
                    <a:pt x="7619" y="72389"/>
                  </a:moveTo>
                  <a:lnTo>
                    <a:pt x="0" y="72389"/>
                  </a:lnTo>
                  <a:lnTo>
                    <a:pt x="0" y="76199"/>
                  </a:lnTo>
                  <a:lnTo>
                    <a:pt x="7619" y="76199"/>
                  </a:lnTo>
                  <a:lnTo>
                    <a:pt x="7619" y="72389"/>
                  </a:lnTo>
                  <a:close/>
                </a:path>
                <a:path w="7620" h="711200">
                  <a:moveTo>
                    <a:pt x="7619" y="76199"/>
                  </a:moveTo>
                  <a:lnTo>
                    <a:pt x="0" y="76199"/>
                  </a:lnTo>
                  <a:lnTo>
                    <a:pt x="0" y="78739"/>
                  </a:lnTo>
                  <a:lnTo>
                    <a:pt x="7619" y="78739"/>
                  </a:lnTo>
                  <a:lnTo>
                    <a:pt x="7619" y="76199"/>
                  </a:lnTo>
                  <a:close/>
                </a:path>
                <a:path w="7620" h="711200">
                  <a:moveTo>
                    <a:pt x="7619" y="78739"/>
                  </a:moveTo>
                  <a:lnTo>
                    <a:pt x="0" y="78739"/>
                  </a:lnTo>
                  <a:lnTo>
                    <a:pt x="0" y="82549"/>
                  </a:lnTo>
                  <a:lnTo>
                    <a:pt x="7619" y="82549"/>
                  </a:lnTo>
                  <a:lnTo>
                    <a:pt x="7619" y="78739"/>
                  </a:lnTo>
                  <a:close/>
                </a:path>
                <a:path w="7620" h="711200">
                  <a:moveTo>
                    <a:pt x="7619" y="82549"/>
                  </a:moveTo>
                  <a:lnTo>
                    <a:pt x="0" y="82549"/>
                  </a:lnTo>
                  <a:lnTo>
                    <a:pt x="0" y="85089"/>
                  </a:lnTo>
                  <a:lnTo>
                    <a:pt x="7619" y="85089"/>
                  </a:lnTo>
                  <a:lnTo>
                    <a:pt x="7619" y="82549"/>
                  </a:lnTo>
                  <a:close/>
                </a:path>
                <a:path w="7620" h="711200">
                  <a:moveTo>
                    <a:pt x="7619" y="85089"/>
                  </a:moveTo>
                  <a:lnTo>
                    <a:pt x="0" y="85089"/>
                  </a:lnTo>
                  <a:lnTo>
                    <a:pt x="0" y="88899"/>
                  </a:lnTo>
                  <a:lnTo>
                    <a:pt x="7619" y="88899"/>
                  </a:lnTo>
                  <a:lnTo>
                    <a:pt x="7619" y="85089"/>
                  </a:lnTo>
                  <a:close/>
                </a:path>
                <a:path w="7620" h="711200">
                  <a:moveTo>
                    <a:pt x="7619" y="88899"/>
                  </a:moveTo>
                  <a:lnTo>
                    <a:pt x="0" y="88899"/>
                  </a:lnTo>
                  <a:lnTo>
                    <a:pt x="0" y="95249"/>
                  </a:lnTo>
                  <a:lnTo>
                    <a:pt x="7619" y="95249"/>
                  </a:lnTo>
                  <a:lnTo>
                    <a:pt x="7619" y="88899"/>
                  </a:lnTo>
                  <a:close/>
                </a:path>
                <a:path w="7620" h="711200">
                  <a:moveTo>
                    <a:pt x="7619" y="95249"/>
                  </a:moveTo>
                  <a:lnTo>
                    <a:pt x="0" y="95249"/>
                  </a:lnTo>
                  <a:lnTo>
                    <a:pt x="0" y="97789"/>
                  </a:lnTo>
                  <a:lnTo>
                    <a:pt x="7619" y="97789"/>
                  </a:lnTo>
                  <a:lnTo>
                    <a:pt x="7619" y="95249"/>
                  </a:lnTo>
                  <a:close/>
                </a:path>
                <a:path w="7620" h="711200">
                  <a:moveTo>
                    <a:pt x="7619" y="97789"/>
                  </a:moveTo>
                  <a:lnTo>
                    <a:pt x="0" y="97789"/>
                  </a:lnTo>
                  <a:lnTo>
                    <a:pt x="0" y="110489"/>
                  </a:lnTo>
                  <a:lnTo>
                    <a:pt x="7619" y="110489"/>
                  </a:lnTo>
                  <a:lnTo>
                    <a:pt x="7619" y="97789"/>
                  </a:lnTo>
                  <a:close/>
                </a:path>
                <a:path w="7620" h="711200">
                  <a:moveTo>
                    <a:pt x="7619" y="110489"/>
                  </a:moveTo>
                  <a:lnTo>
                    <a:pt x="0" y="110489"/>
                  </a:lnTo>
                  <a:lnTo>
                    <a:pt x="0" y="116839"/>
                  </a:lnTo>
                  <a:lnTo>
                    <a:pt x="7619" y="116839"/>
                  </a:lnTo>
                  <a:lnTo>
                    <a:pt x="7619" y="110489"/>
                  </a:lnTo>
                  <a:close/>
                </a:path>
                <a:path w="7620" h="711200">
                  <a:moveTo>
                    <a:pt x="7619" y="116839"/>
                  </a:moveTo>
                  <a:lnTo>
                    <a:pt x="0" y="116839"/>
                  </a:lnTo>
                  <a:lnTo>
                    <a:pt x="0" y="120649"/>
                  </a:lnTo>
                  <a:lnTo>
                    <a:pt x="7619" y="120649"/>
                  </a:lnTo>
                  <a:lnTo>
                    <a:pt x="7619" y="116839"/>
                  </a:lnTo>
                  <a:close/>
                </a:path>
                <a:path w="7620" h="711200">
                  <a:moveTo>
                    <a:pt x="7619" y="120649"/>
                  </a:moveTo>
                  <a:lnTo>
                    <a:pt x="0" y="120649"/>
                  </a:lnTo>
                  <a:lnTo>
                    <a:pt x="0" y="123189"/>
                  </a:lnTo>
                  <a:lnTo>
                    <a:pt x="7619" y="123189"/>
                  </a:lnTo>
                  <a:lnTo>
                    <a:pt x="7619" y="120649"/>
                  </a:lnTo>
                  <a:close/>
                </a:path>
                <a:path w="7620" h="711200">
                  <a:moveTo>
                    <a:pt x="7619" y="123189"/>
                  </a:moveTo>
                  <a:lnTo>
                    <a:pt x="0" y="123189"/>
                  </a:lnTo>
                  <a:lnTo>
                    <a:pt x="0" y="126999"/>
                  </a:lnTo>
                  <a:lnTo>
                    <a:pt x="7619" y="126999"/>
                  </a:lnTo>
                  <a:lnTo>
                    <a:pt x="7619" y="123189"/>
                  </a:lnTo>
                  <a:close/>
                </a:path>
                <a:path w="7620" h="711200">
                  <a:moveTo>
                    <a:pt x="7619" y="126999"/>
                  </a:moveTo>
                  <a:lnTo>
                    <a:pt x="0" y="126999"/>
                  </a:lnTo>
                  <a:lnTo>
                    <a:pt x="0" y="129539"/>
                  </a:lnTo>
                  <a:lnTo>
                    <a:pt x="7619" y="129539"/>
                  </a:lnTo>
                  <a:lnTo>
                    <a:pt x="7619" y="126999"/>
                  </a:lnTo>
                  <a:close/>
                </a:path>
                <a:path w="7620" h="711200">
                  <a:moveTo>
                    <a:pt x="7619" y="129540"/>
                  </a:moveTo>
                  <a:lnTo>
                    <a:pt x="0" y="129540"/>
                  </a:lnTo>
                  <a:lnTo>
                    <a:pt x="0" y="133349"/>
                  </a:lnTo>
                  <a:lnTo>
                    <a:pt x="7619" y="133349"/>
                  </a:lnTo>
                  <a:lnTo>
                    <a:pt x="7619" y="129540"/>
                  </a:lnTo>
                  <a:close/>
                </a:path>
                <a:path w="7620" h="711200">
                  <a:moveTo>
                    <a:pt x="7619" y="133349"/>
                  </a:moveTo>
                  <a:lnTo>
                    <a:pt x="0" y="133349"/>
                  </a:lnTo>
                  <a:lnTo>
                    <a:pt x="0" y="139699"/>
                  </a:lnTo>
                  <a:lnTo>
                    <a:pt x="7619" y="139699"/>
                  </a:lnTo>
                  <a:lnTo>
                    <a:pt x="7619" y="133349"/>
                  </a:lnTo>
                  <a:close/>
                </a:path>
                <a:path w="7620" h="711200">
                  <a:moveTo>
                    <a:pt x="7619" y="139699"/>
                  </a:moveTo>
                  <a:lnTo>
                    <a:pt x="0" y="139699"/>
                  </a:lnTo>
                  <a:lnTo>
                    <a:pt x="0" y="142239"/>
                  </a:lnTo>
                  <a:lnTo>
                    <a:pt x="7619" y="142239"/>
                  </a:lnTo>
                  <a:lnTo>
                    <a:pt x="7619" y="139699"/>
                  </a:lnTo>
                  <a:close/>
                </a:path>
                <a:path w="7620" h="711200">
                  <a:moveTo>
                    <a:pt x="7619" y="142239"/>
                  </a:moveTo>
                  <a:lnTo>
                    <a:pt x="0" y="142239"/>
                  </a:lnTo>
                  <a:lnTo>
                    <a:pt x="0" y="146049"/>
                  </a:lnTo>
                  <a:lnTo>
                    <a:pt x="7619" y="146049"/>
                  </a:lnTo>
                  <a:lnTo>
                    <a:pt x="7619" y="142239"/>
                  </a:lnTo>
                  <a:close/>
                </a:path>
                <a:path w="7620" h="711200">
                  <a:moveTo>
                    <a:pt x="7619" y="146049"/>
                  </a:moveTo>
                  <a:lnTo>
                    <a:pt x="0" y="146049"/>
                  </a:lnTo>
                  <a:lnTo>
                    <a:pt x="0" y="148589"/>
                  </a:lnTo>
                  <a:lnTo>
                    <a:pt x="7619" y="148589"/>
                  </a:lnTo>
                  <a:lnTo>
                    <a:pt x="7619" y="146049"/>
                  </a:lnTo>
                  <a:close/>
                </a:path>
                <a:path w="7620" h="711200">
                  <a:moveTo>
                    <a:pt x="7619" y="148589"/>
                  </a:moveTo>
                  <a:lnTo>
                    <a:pt x="0" y="148589"/>
                  </a:lnTo>
                  <a:lnTo>
                    <a:pt x="0" y="152399"/>
                  </a:lnTo>
                  <a:lnTo>
                    <a:pt x="7619" y="152399"/>
                  </a:lnTo>
                  <a:lnTo>
                    <a:pt x="7619" y="148589"/>
                  </a:lnTo>
                  <a:close/>
                </a:path>
                <a:path w="7620" h="711200">
                  <a:moveTo>
                    <a:pt x="7619" y="152399"/>
                  </a:moveTo>
                  <a:lnTo>
                    <a:pt x="0" y="152399"/>
                  </a:lnTo>
                  <a:lnTo>
                    <a:pt x="0" y="154939"/>
                  </a:lnTo>
                  <a:lnTo>
                    <a:pt x="7619" y="154939"/>
                  </a:lnTo>
                  <a:lnTo>
                    <a:pt x="7619" y="152399"/>
                  </a:lnTo>
                  <a:close/>
                </a:path>
                <a:path w="7620" h="711200">
                  <a:moveTo>
                    <a:pt x="7619" y="154939"/>
                  </a:moveTo>
                  <a:lnTo>
                    <a:pt x="0" y="154939"/>
                  </a:lnTo>
                  <a:lnTo>
                    <a:pt x="0" y="158749"/>
                  </a:lnTo>
                  <a:lnTo>
                    <a:pt x="7619" y="158749"/>
                  </a:lnTo>
                  <a:lnTo>
                    <a:pt x="7619" y="154939"/>
                  </a:lnTo>
                  <a:close/>
                </a:path>
                <a:path w="7620" h="711200">
                  <a:moveTo>
                    <a:pt x="7619" y="158749"/>
                  </a:moveTo>
                  <a:lnTo>
                    <a:pt x="0" y="158749"/>
                  </a:lnTo>
                  <a:lnTo>
                    <a:pt x="0" y="161289"/>
                  </a:lnTo>
                  <a:lnTo>
                    <a:pt x="7619" y="161289"/>
                  </a:lnTo>
                  <a:lnTo>
                    <a:pt x="7619" y="158749"/>
                  </a:lnTo>
                  <a:close/>
                </a:path>
                <a:path w="7620" h="711200">
                  <a:moveTo>
                    <a:pt x="7619" y="161289"/>
                  </a:moveTo>
                  <a:lnTo>
                    <a:pt x="0" y="161289"/>
                  </a:lnTo>
                  <a:lnTo>
                    <a:pt x="0" y="173989"/>
                  </a:lnTo>
                  <a:lnTo>
                    <a:pt x="7619" y="173989"/>
                  </a:lnTo>
                  <a:lnTo>
                    <a:pt x="7619" y="161289"/>
                  </a:lnTo>
                  <a:close/>
                </a:path>
                <a:path w="7620" h="711200">
                  <a:moveTo>
                    <a:pt x="7619" y="173989"/>
                  </a:moveTo>
                  <a:lnTo>
                    <a:pt x="0" y="173989"/>
                  </a:lnTo>
                  <a:lnTo>
                    <a:pt x="0" y="184149"/>
                  </a:lnTo>
                  <a:lnTo>
                    <a:pt x="7619" y="184149"/>
                  </a:lnTo>
                  <a:lnTo>
                    <a:pt x="7619" y="173989"/>
                  </a:lnTo>
                  <a:close/>
                </a:path>
                <a:path w="7620" h="711200">
                  <a:moveTo>
                    <a:pt x="7619" y="184149"/>
                  </a:moveTo>
                  <a:lnTo>
                    <a:pt x="0" y="184149"/>
                  </a:lnTo>
                  <a:lnTo>
                    <a:pt x="0" y="186689"/>
                  </a:lnTo>
                  <a:lnTo>
                    <a:pt x="7619" y="186689"/>
                  </a:lnTo>
                  <a:lnTo>
                    <a:pt x="7619" y="184149"/>
                  </a:lnTo>
                  <a:close/>
                </a:path>
                <a:path w="7620" h="711200">
                  <a:moveTo>
                    <a:pt x="7619" y="186689"/>
                  </a:moveTo>
                  <a:lnTo>
                    <a:pt x="0" y="186689"/>
                  </a:lnTo>
                  <a:lnTo>
                    <a:pt x="0" y="190499"/>
                  </a:lnTo>
                  <a:lnTo>
                    <a:pt x="7619" y="190499"/>
                  </a:lnTo>
                  <a:lnTo>
                    <a:pt x="7619" y="186689"/>
                  </a:lnTo>
                  <a:close/>
                </a:path>
                <a:path w="7620" h="711200">
                  <a:moveTo>
                    <a:pt x="7619" y="190499"/>
                  </a:moveTo>
                  <a:lnTo>
                    <a:pt x="0" y="190499"/>
                  </a:lnTo>
                  <a:lnTo>
                    <a:pt x="0" y="193039"/>
                  </a:lnTo>
                  <a:lnTo>
                    <a:pt x="7619" y="193039"/>
                  </a:lnTo>
                  <a:lnTo>
                    <a:pt x="7619" y="190499"/>
                  </a:lnTo>
                  <a:close/>
                </a:path>
                <a:path w="7620" h="711200">
                  <a:moveTo>
                    <a:pt x="7619" y="193039"/>
                  </a:moveTo>
                  <a:lnTo>
                    <a:pt x="0" y="193039"/>
                  </a:lnTo>
                  <a:lnTo>
                    <a:pt x="0" y="196849"/>
                  </a:lnTo>
                  <a:lnTo>
                    <a:pt x="7619" y="196849"/>
                  </a:lnTo>
                  <a:lnTo>
                    <a:pt x="7619" y="193039"/>
                  </a:lnTo>
                  <a:close/>
                </a:path>
                <a:path w="7620" h="711200">
                  <a:moveTo>
                    <a:pt x="7619" y="196849"/>
                  </a:moveTo>
                  <a:lnTo>
                    <a:pt x="0" y="196849"/>
                  </a:lnTo>
                  <a:lnTo>
                    <a:pt x="0" y="199389"/>
                  </a:lnTo>
                  <a:lnTo>
                    <a:pt x="7619" y="199389"/>
                  </a:lnTo>
                  <a:lnTo>
                    <a:pt x="7619" y="196849"/>
                  </a:lnTo>
                  <a:close/>
                </a:path>
                <a:path w="7620" h="711200">
                  <a:moveTo>
                    <a:pt x="7619" y="199389"/>
                  </a:moveTo>
                  <a:lnTo>
                    <a:pt x="0" y="199389"/>
                  </a:lnTo>
                  <a:lnTo>
                    <a:pt x="0" y="201929"/>
                  </a:lnTo>
                  <a:lnTo>
                    <a:pt x="2539" y="201929"/>
                  </a:lnTo>
                  <a:lnTo>
                    <a:pt x="2539" y="200659"/>
                  </a:lnTo>
                  <a:lnTo>
                    <a:pt x="7619" y="200659"/>
                  </a:lnTo>
                  <a:lnTo>
                    <a:pt x="7619" y="199389"/>
                  </a:lnTo>
                  <a:close/>
                </a:path>
                <a:path w="7620" h="711200">
                  <a:moveTo>
                    <a:pt x="5079" y="708659"/>
                  </a:moveTo>
                  <a:lnTo>
                    <a:pt x="0" y="708659"/>
                  </a:lnTo>
                  <a:lnTo>
                    <a:pt x="0" y="711199"/>
                  </a:lnTo>
                  <a:lnTo>
                    <a:pt x="5079" y="711199"/>
                  </a:lnTo>
                  <a:lnTo>
                    <a:pt x="5079" y="708659"/>
                  </a:lnTo>
                  <a:close/>
                </a:path>
                <a:path w="7620" h="711200">
                  <a:moveTo>
                    <a:pt x="7619" y="706119"/>
                  </a:moveTo>
                  <a:lnTo>
                    <a:pt x="0" y="706119"/>
                  </a:lnTo>
                  <a:lnTo>
                    <a:pt x="0" y="707389"/>
                  </a:lnTo>
                  <a:lnTo>
                    <a:pt x="7619" y="707389"/>
                  </a:lnTo>
                  <a:lnTo>
                    <a:pt x="7619" y="706119"/>
                  </a:lnTo>
                  <a:close/>
                </a:path>
                <a:path w="7620" h="711200">
                  <a:moveTo>
                    <a:pt x="7619" y="702309"/>
                  </a:moveTo>
                  <a:lnTo>
                    <a:pt x="0" y="702309"/>
                  </a:lnTo>
                  <a:lnTo>
                    <a:pt x="0" y="704849"/>
                  </a:lnTo>
                  <a:lnTo>
                    <a:pt x="7619" y="704849"/>
                  </a:lnTo>
                  <a:lnTo>
                    <a:pt x="7619" y="702309"/>
                  </a:lnTo>
                  <a:close/>
                </a:path>
                <a:path w="7620" h="711200">
                  <a:moveTo>
                    <a:pt x="7619" y="699769"/>
                  </a:moveTo>
                  <a:lnTo>
                    <a:pt x="0" y="699769"/>
                  </a:lnTo>
                  <a:lnTo>
                    <a:pt x="0" y="701039"/>
                  </a:lnTo>
                  <a:lnTo>
                    <a:pt x="7619" y="701039"/>
                  </a:lnTo>
                  <a:lnTo>
                    <a:pt x="7619" y="699769"/>
                  </a:lnTo>
                  <a:close/>
                </a:path>
                <a:path w="7620" h="711200">
                  <a:moveTo>
                    <a:pt x="7619" y="695959"/>
                  </a:moveTo>
                  <a:lnTo>
                    <a:pt x="0" y="695959"/>
                  </a:lnTo>
                  <a:lnTo>
                    <a:pt x="0" y="698499"/>
                  </a:lnTo>
                  <a:lnTo>
                    <a:pt x="7619" y="698499"/>
                  </a:lnTo>
                  <a:lnTo>
                    <a:pt x="7619" y="695959"/>
                  </a:lnTo>
                  <a:close/>
                </a:path>
                <a:path w="7620" h="711200">
                  <a:moveTo>
                    <a:pt x="7619" y="693419"/>
                  </a:moveTo>
                  <a:lnTo>
                    <a:pt x="0" y="693419"/>
                  </a:lnTo>
                  <a:lnTo>
                    <a:pt x="0" y="694689"/>
                  </a:lnTo>
                  <a:lnTo>
                    <a:pt x="7619" y="694689"/>
                  </a:lnTo>
                  <a:lnTo>
                    <a:pt x="7619" y="693419"/>
                  </a:lnTo>
                  <a:close/>
                </a:path>
                <a:path w="7620" h="711200">
                  <a:moveTo>
                    <a:pt x="7619" y="689609"/>
                  </a:moveTo>
                  <a:lnTo>
                    <a:pt x="0" y="689609"/>
                  </a:lnTo>
                  <a:lnTo>
                    <a:pt x="0" y="692149"/>
                  </a:lnTo>
                  <a:lnTo>
                    <a:pt x="7619" y="692149"/>
                  </a:lnTo>
                  <a:lnTo>
                    <a:pt x="7619" y="689609"/>
                  </a:lnTo>
                  <a:close/>
                </a:path>
                <a:path w="7620" h="711200">
                  <a:moveTo>
                    <a:pt x="7619" y="687069"/>
                  </a:moveTo>
                  <a:lnTo>
                    <a:pt x="0" y="687069"/>
                  </a:lnTo>
                  <a:lnTo>
                    <a:pt x="0" y="688339"/>
                  </a:lnTo>
                  <a:lnTo>
                    <a:pt x="7619" y="688339"/>
                  </a:lnTo>
                  <a:lnTo>
                    <a:pt x="7619" y="687069"/>
                  </a:lnTo>
                  <a:close/>
                </a:path>
                <a:path w="7620" h="711200">
                  <a:moveTo>
                    <a:pt x="7619" y="683259"/>
                  </a:moveTo>
                  <a:lnTo>
                    <a:pt x="0" y="683259"/>
                  </a:lnTo>
                  <a:lnTo>
                    <a:pt x="0" y="685799"/>
                  </a:lnTo>
                  <a:lnTo>
                    <a:pt x="7619" y="685799"/>
                  </a:lnTo>
                  <a:lnTo>
                    <a:pt x="7619" y="683259"/>
                  </a:lnTo>
                  <a:close/>
                </a:path>
                <a:path w="7620" h="711200">
                  <a:moveTo>
                    <a:pt x="7619" y="680719"/>
                  </a:moveTo>
                  <a:lnTo>
                    <a:pt x="0" y="680719"/>
                  </a:lnTo>
                  <a:lnTo>
                    <a:pt x="0" y="681989"/>
                  </a:lnTo>
                  <a:lnTo>
                    <a:pt x="7619" y="681989"/>
                  </a:lnTo>
                  <a:lnTo>
                    <a:pt x="7619" y="680719"/>
                  </a:lnTo>
                  <a:close/>
                </a:path>
                <a:path w="7620" h="711200">
                  <a:moveTo>
                    <a:pt x="7619" y="676909"/>
                  </a:moveTo>
                  <a:lnTo>
                    <a:pt x="0" y="676909"/>
                  </a:lnTo>
                  <a:lnTo>
                    <a:pt x="0" y="679449"/>
                  </a:lnTo>
                  <a:lnTo>
                    <a:pt x="7619" y="679449"/>
                  </a:lnTo>
                  <a:lnTo>
                    <a:pt x="7619" y="676909"/>
                  </a:lnTo>
                  <a:close/>
                </a:path>
                <a:path w="7620" h="711200">
                  <a:moveTo>
                    <a:pt x="7619" y="674369"/>
                  </a:moveTo>
                  <a:lnTo>
                    <a:pt x="0" y="674369"/>
                  </a:lnTo>
                  <a:lnTo>
                    <a:pt x="0" y="675639"/>
                  </a:lnTo>
                  <a:lnTo>
                    <a:pt x="7619" y="675639"/>
                  </a:lnTo>
                  <a:lnTo>
                    <a:pt x="7619" y="674369"/>
                  </a:lnTo>
                  <a:close/>
                </a:path>
                <a:path w="7620" h="711200">
                  <a:moveTo>
                    <a:pt x="7619" y="670559"/>
                  </a:moveTo>
                  <a:lnTo>
                    <a:pt x="0" y="670559"/>
                  </a:lnTo>
                  <a:lnTo>
                    <a:pt x="0" y="673099"/>
                  </a:lnTo>
                  <a:lnTo>
                    <a:pt x="7619" y="673099"/>
                  </a:lnTo>
                  <a:lnTo>
                    <a:pt x="7619" y="670559"/>
                  </a:lnTo>
                  <a:close/>
                </a:path>
                <a:path w="7620" h="711200">
                  <a:moveTo>
                    <a:pt x="7619" y="668019"/>
                  </a:moveTo>
                  <a:lnTo>
                    <a:pt x="0" y="668019"/>
                  </a:lnTo>
                  <a:lnTo>
                    <a:pt x="0" y="669289"/>
                  </a:lnTo>
                  <a:lnTo>
                    <a:pt x="7619" y="669289"/>
                  </a:lnTo>
                  <a:lnTo>
                    <a:pt x="7619" y="668019"/>
                  </a:lnTo>
                  <a:close/>
                </a:path>
                <a:path w="7620" h="711200">
                  <a:moveTo>
                    <a:pt x="7619" y="664209"/>
                  </a:moveTo>
                  <a:lnTo>
                    <a:pt x="0" y="664209"/>
                  </a:lnTo>
                  <a:lnTo>
                    <a:pt x="0" y="666749"/>
                  </a:lnTo>
                  <a:lnTo>
                    <a:pt x="7619" y="666749"/>
                  </a:lnTo>
                  <a:lnTo>
                    <a:pt x="7619" y="664209"/>
                  </a:lnTo>
                  <a:close/>
                </a:path>
                <a:path w="7620" h="711200">
                  <a:moveTo>
                    <a:pt x="7619" y="661669"/>
                  </a:moveTo>
                  <a:lnTo>
                    <a:pt x="0" y="661669"/>
                  </a:lnTo>
                  <a:lnTo>
                    <a:pt x="0" y="662939"/>
                  </a:lnTo>
                  <a:lnTo>
                    <a:pt x="7619" y="662939"/>
                  </a:lnTo>
                  <a:lnTo>
                    <a:pt x="7619" y="661669"/>
                  </a:lnTo>
                  <a:close/>
                </a:path>
                <a:path w="7620" h="711200">
                  <a:moveTo>
                    <a:pt x="7619" y="657859"/>
                  </a:moveTo>
                  <a:lnTo>
                    <a:pt x="0" y="657859"/>
                  </a:lnTo>
                  <a:lnTo>
                    <a:pt x="0" y="660399"/>
                  </a:lnTo>
                  <a:lnTo>
                    <a:pt x="7619" y="660399"/>
                  </a:lnTo>
                  <a:lnTo>
                    <a:pt x="7619" y="657859"/>
                  </a:lnTo>
                  <a:close/>
                </a:path>
                <a:path w="7620" h="711200">
                  <a:moveTo>
                    <a:pt x="7619" y="655319"/>
                  </a:moveTo>
                  <a:lnTo>
                    <a:pt x="0" y="655319"/>
                  </a:lnTo>
                  <a:lnTo>
                    <a:pt x="0" y="656589"/>
                  </a:lnTo>
                  <a:lnTo>
                    <a:pt x="7619" y="656589"/>
                  </a:lnTo>
                  <a:lnTo>
                    <a:pt x="7619" y="655319"/>
                  </a:lnTo>
                  <a:close/>
                </a:path>
                <a:path w="7620" h="711200">
                  <a:moveTo>
                    <a:pt x="7619" y="650239"/>
                  </a:moveTo>
                  <a:lnTo>
                    <a:pt x="0" y="650239"/>
                  </a:lnTo>
                  <a:lnTo>
                    <a:pt x="0" y="654049"/>
                  </a:lnTo>
                  <a:lnTo>
                    <a:pt x="7619" y="654049"/>
                  </a:lnTo>
                  <a:lnTo>
                    <a:pt x="7619" y="650239"/>
                  </a:lnTo>
                  <a:close/>
                </a:path>
                <a:path w="7620" h="711200">
                  <a:moveTo>
                    <a:pt x="7619" y="643889"/>
                  </a:moveTo>
                  <a:lnTo>
                    <a:pt x="0" y="643889"/>
                  </a:lnTo>
                  <a:lnTo>
                    <a:pt x="0" y="648969"/>
                  </a:lnTo>
                  <a:lnTo>
                    <a:pt x="7619" y="648969"/>
                  </a:lnTo>
                  <a:lnTo>
                    <a:pt x="7619" y="643889"/>
                  </a:lnTo>
                  <a:close/>
                </a:path>
                <a:path w="7620" h="711200">
                  <a:moveTo>
                    <a:pt x="7619" y="637539"/>
                  </a:moveTo>
                  <a:lnTo>
                    <a:pt x="0" y="637539"/>
                  </a:lnTo>
                  <a:lnTo>
                    <a:pt x="0" y="642619"/>
                  </a:lnTo>
                  <a:lnTo>
                    <a:pt x="7619" y="642619"/>
                  </a:lnTo>
                  <a:lnTo>
                    <a:pt x="7619" y="637539"/>
                  </a:lnTo>
                  <a:close/>
                </a:path>
                <a:path w="7620" h="711200">
                  <a:moveTo>
                    <a:pt x="7619" y="631189"/>
                  </a:moveTo>
                  <a:lnTo>
                    <a:pt x="0" y="631189"/>
                  </a:lnTo>
                  <a:lnTo>
                    <a:pt x="0" y="636269"/>
                  </a:lnTo>
                  <a:lnTo>
                    <a:pt x="7619" y="636269"/>
                  </a:lnTo>
                  <a:lnTo>
                    <a:pt x="7619" y="631189"/>
                  </a:lnTo>
                  <a:close/>
                </a:path>
                <a:path w="7620" h="711200">
                  <a:moveTo>
                    <a:pt x="7619" y="624839"/>
                  </a:moveTo>
                  <a:lnTo>
                    <a:pt x="0" y="624839"/>
                  </a:lnTo>
                  <a:lnTo>
                    <a:pt x="0" y="629919"/>
                  </a:lnTo>
                  <a:lnTo>
                    <a:pt x="7619" y="629919"/>
                  </a:lnTo>
                  <a:lnTo>
                    <a:pt x="7619" y="624839"/>
                  </a:lnTo>
                  <a:close/>
                </a:path>
                <a:path w="7620" h="711200">
                  <a:moveTo>
                    <a:pt x="7619" y="618489"/>
                  </a:moveTo>
                  <a:lnTo>
                    <a:pt x="0" y="618489"/>
                  </a:lnTo>
                  <a:lnTo>
                    <a:pt x="0" y="623569"/>
                  </a:lnTo>
                  <a:lnTo>
                    <a:pt x="7619" y="623569"/>
                  </a:lnTo>
                  <a:lnTo>
                    <a:pt x="7619" y="618489"/>
                  </a:lnTo>
                  <a:close/>
                </a:path>
                <a:path w="7620" h="711200">
                  <a:moveTo>
                    <a:pt x="7619" y="612139"/>
                  </a:moveTo>
                  <a:lnTo>
                    <a:pt x="0" y="612139"/>
                  </a:lnTo>
                  <a:lnTo>
                    <a:pt x="0" y="617219"/>
                  </a:lnTo>
                  <a:lnTo>
                    <a:pt x="7619" y="617219"/>
                  </a:lnTo>
                  <a:lnTo>
                    <a:pt x="7619" y="612139"/>
                  </a:lnTo>
                  <a:close/>
                </a:path>
                <a:path w="7620" h="711200">
                  <a:moveTo>
                    <a:pt x="7619" y="605789"/>
                  </a:moveTo>
                  <a:lnTo>
                    <a:pt x="0" y="605789"/>
                  </a:lnTo>
                  <a:lnTo>
                    <a:pt x="0" y="610869"/>
                  </a:lnTo>
                  <a:lnTo>
                    <a:pt x="7619" y="610869"/>
                  </a:lnTo>
                  <a:lnTo>
                    <a:pt x="7619" y="605789"/>
                  </a:lnTo>
                  <a:close/>
                </a:path>
                <a:path w="7620" h="711200">
                  <a:moveTo>
                    <a:pt x="7619" y="599439"/>
                  </a:moveTo>
                  <a:lnTo>
                    <a:pt x="0" y="599439"/>
                  </a:lnTo>
                  <a:lnTo>
                    <a:pt x="0" y="604519"/>
                  </a:lnTo>
                  <a:lnTo>
                    <a:pt x="7619" y="604519"/>
                  </a:lnTo>
                  <a:lnTo>
                    <a:pt x="7619" y="599439"/>
                  </a:lnTo>
                  <a:close/>
                </a:path>
                <a:path w="7620" h="711200">
                  <a:moveTo>
                    <a:pt x="7619" y="591819"/>
                  </a:moveTo>
                  <a:lnTo>
                    <a:pt x="0" y="591819"/>
                  </a:lnTo>
                  <a:lnTo>
                    <a:pt x="0" y="598169"/>
                  </a:lnTo>
                  <a:lnTo>
                    <a:pt x="7619" y="598169"/>
                  </a:lnTo>
                  <a:lnTo>
                    <a:pt x="7619" y="591819"/>
                  </a:lnTo>
                  <a:close/>
                </a:path>
                <a:path w="7620" h="711200">
                  <a:moveTo>
                    <a:pt x="7619" y="586739"/>
                  </a:moveTo>
                  <a:lnTo>
                    <a:pt x="0" y="586739"/>
                  </a:lnTo>
                  <a:lnTo>
                    <a:pt x="0" y="590549"/>
                  </a:lnTo>
                  <a:lnTo>
                    <a:pt x="7619" y="590549"/>
                  </a:lnTo>
                  <a:lnTo>
                    <a:pt x="7619" y="586739"/>
                  </a:lnTo>
                  <a:close/>
                </a:path>
                <a:path w="7620" h="711200">
                  <a:moveTo>
                    <a:pt x="7619" y="580389"/>
                  </a:moveTo>
                  <a:lnTo>
                    <a:pt x="0" y="580389"/>
                  </a:lnTo>
                  <a:lnTo>
                    <a:pt x="0" y="585469"/>
                  </a:lnTo>
                  <a:lnTo>
                    <a:pt x="7619" y="585469"/>
                  </a:lnTo>
                  <a:lnTo>
                    <a:pt x="7619" y="580389"/>
                  </a:lnTo>
                  <a:close/>
                </a:path>
                <a:path w="7620" h="711200">
                  <a:moveTo>
                    <a:pt x="7619" y="574039"/>
                  </a:moveTo>
                  <a:lnTo>
                    <a:pt x="0" y="574039"/>
                  </a:lnTo>
                  <a:lnTo>
                    <a:pt x="0" y="579119"/>
                  </a:lnTo>
                  <a:lnTo>
                    <a:pt x="7619" y="579119"/>
                  </a:lnTo>
                  <a:lnTo>
                    <a:pt x="7619" y="574039"/>
                  </a:lnTo>
                  <a:close/>
                </a:path>
                <a:path w="7620" h="711200">
                  <a:moveTo>
                    <a:pt x="7619" y="567689"/>
                  </a:moveTo>
                  <a:lnTo>
                    <a:pt x="0" y="567689"/>
                  </a:lnTo>
                  <a:lnTo>
                    <a:pt x="0" y="572769"/>
                  </a:lnTo>
                  <a:lnTo>
                    <a:pt x="7619" y="572769"/>
                  </a:lnTo>
                  <a:lnTo>
                    <a:pt x="7619" y="567689"/>
                  </a:lnTo>
                  <a:close/>
                </a:path>
                <a:path w="7620" h="711200">
                  <a:moveTo>
                    <a:pt x="7619" y="561339"/>
                  </a:moveTo>
                  <a:lnTo>
                    <a:pt x="0" y="561339"/>
                  </a:lnTo>
                  <a:lnTo>
                    <a:pt x="0" y="566419"/>
                  </a:lnTo>
                  <a:lnTo>
                    <a:pt x="7619" y="566419"/>
                  </a:lnTo>
                  <a:lnTo>
                    <a:pt x="7619" y="561339"/>
                  </a:lnTo>
                  <a:close/>
                </a:path>
                <a:path w="7620" h="711200">
                  <a:moveTo>
                    <a:pt x="7619" y="554989"/>
                  </a:moveTo>
                  <a:lnTo>
                    <a:pt x="0" y="554989"/>
                  </a:lnTo>
                  <a:lnTo>
                    <a:pt x="0" y="560069"/>
                  </a:lnTo>
                  <a:lnTo>
                    <a:pt x="7619" y="560069"/>
                  </a:lnTo>
                  <a:lnTo>
                    <a:pt x="7619" y="554989"/>
                  </a:lnTo>
                  <a:close/>
                </a:path>
                <a:path w="7620" h="711200">
                  <a:moveTo>
                    <a:pt x="7619" y="548639"/>
                  </a:moveTo>
                  <a:lnTo>
                    <a:pt x="0" y="548639"/>
                  </a:lnTo>
                  <a:lnTo>
                    <a:pt x="0" y="553719"/>
                  </a:lnTo>
                  <a:lnTo>
                    <a:pt x="7619" y="553719"/>
                  </a:lnTo>
                  <a:lnTo>
                    <a:pt x="7619" y="548639"/>
                  </a:lnTo>
                  <a:close/>
                </a:path>
                <a:path w="7620" h="711200">
                  <a:moveTo>
                    <a:pt x="7619" y="542289"/>
                  </a:moveTo>
                  <a:lnTo>
                    <a:pt x="0" y="542289"/>
                  </a:lnTo>
                  <a:lnTo>
                    <a:pt x="0" y="547369"/>
                  </a:lnTo>
                  <a:lnTo>
                    <a:pt x="7619" y="547369"/>
                  </a:lnTo>
                  <a:lnTo>
                    <a:pt x="7619" y="542289"/>
                  </a:lnTo>
                  <a:close/>
                </a:path>
                <a:path w="7620" h="711200">
                  <a:moveTo>
                    <a:pt x="7619" y="535939"/>
                  </a:moveTo>
                  <a:lnTo>
                    <a:pt x="0" y="535939"/>
                  </a:lnTo>
                  <a:lnTo>
                    <a:pt x="0" y="541019"/>
                  </a:lnTo>
                  <a:lnTo>
                    <a:pt x="7619" y="541019"/>
                  </a:lnTo>
                  <a:lnTo>
                    <a:pt x="7619" y="535939"/>
                  </a:lnTo>
                  <a:close/>
                </a:path>
                <a:path w="7620" h="711200">
                  <a:moveTo>
                    <a:pt x="7619" y="529589"/>
                  </a:moveTo>
                  <a:lnTo>
                    <a:pt x="0" y="529589"/>
                  </a:lnTo>
                  <a:lnTo>
                    <a:pt x="0" y="534669"/>
                  </a:lnTo>
                  <a:lnTo>
                    <a:pt x="7619" y="534669"/>
                  </a:lnTo>
                  <a:lnTo>
                    <a:pt x="7619" y="529589"/>
                  </a:lnTo>
                  <a:close/>
                </a:path>
                <a:path w="7620" h="711200">
                  <a:moveTo>
                    <a:pt x="1269" y="521969"/>
                  </a:moveTo>
                  <a:lnTo>
                    <a:pt x="0" y="521969"/>
                  </a:lnTo>
                  <a:lnTo>
                    <a:pt x="0" y="528319"/>
                  </a:lnTo>
                  <a:lnTo>
                    <a:pt x="7619" y="528319"/>
                  </a:lnTo>
                  <a:lnTo>
                    <a:pt x="7619" y="523239"/>
                  </a:lnTo>
                  <a:lnTo>
                    <a:pt x="1269" y="523239"/>
                  </a:lnTo>
                  <a:lnTo>
                    <a:pt x="1269" y="521969"/>
                  </a:lnTo>
                  <a:close/>
                </a:path>
                <a:path w="7620" h="711200">
                  <a:moveTo>
                    <a:pt x="7619" y="516889"/>
                  </a:moveTo>
                  <a:lnTo>
                    <a:pt x="2539" y="516889"/>
                  </a:lnTo>
                  <a:lnTo>
                    <a:pt x="2539" y="519429"/>
                  </a:lnTo>
                  <a:lnTo>
                    <a:pt x="1269" y="519429"/>
                  </a:lnTo>
                  <a:lnTo>
                    <a:pt x="1269" y="521969"/>
                  </a:lnTo>
                  <a:lnTo>
                    <a:pt x="7619" y="521969"/>
                  </a:lnTo>
                  <a:lnTo>
                    <a:pt x="7619" y="516889"/>
                  </a:lnTo>
                  <a:close/>
                </a:path>
                <a:path w="7620" h="711200">
                  <a:moveTo>
                    <a:pt x="7619" y="510539"/>
                  </a:moveTo>
                  <a:lnTo>
                    <a:pt x="2539" y="510539"/>
                  </a:lnTo>
                  <a:lnTo>
                    <a:pt x="2539" y="515619"/>
                  </a:lnTo>
                  <a:lnTo>
                    <a:pt x="7619" y="515619"/>
                  </a:lnTo>
                  <a:lnTo>
                    <a:pt x="7619" y="510539"/>
                  </a:lnTo>
                  <a:close/>
                </a:path>
                <a:path w="7620" h="711200">
                  <a:moveTo>
                    <a:pt x="7619" y="504189"/>
                  </a:moveTo>
                  <a:lnTo>
                    <a:pt x="2539" y="504189"/>
                  </a:lnTo>
                  <a:lnTo>
                    <a:pt x="2539" y="509269"/>
                  </a:lnTo>
                  <a:lnTo>
                    <a:pt x="7619" y="509269"/>
                  </a:lnTo>
                  <a:lnTo>
                    <a:pt x="7619" y="504189"/>
                  </a:lnTo>
                  <a:close/>
                </a:path>
                <a:path w="7620" h="711200">
                  <a:moveTo>
                    <a:pt x="7619" y="497839"/>
                  </a:moveTo>
                  <a:lnTo>
                    <a:pt x="1269" y="497839"/>
                  </a:lnTo>
                  <a:lnTo>
                    <a:pt x="1269" y="499109"/>
                  </a:lnTo>
                  <a:lnTo>
                    <a:pt x="2539" y="499109"/>
                  </a:lnTo>
                  <a:lnTo>
                    <a:pt x="2539" y="502919"/>
                  </a:lnTo>
                  <a:lnTo>
                    <a:pt x="7619" y="502919"/>
                  </a:lnTo>
                  <a:lnTo>
                    <a:pt x="7619" y="497839"/>
                  </a:lnTo>
                  <a:close/>
                </a:path>
                <a:path w="7620" h="711200">
                  <a:moveTo>
                    <a:pt x="7619" y="491489"/>
                  </a:moveTo>
                  <a:lnTo>
                    <a:pt x="0" y="491489"/>
                  </a:lnTo>
                  <a:lnTo>
                    <a:pt x="0" y="492759"/>
                  </a:lnTo>
                  <a:lnTo>
                    <a:pt x="1269" y="492759"/>
                  </a:lnTo>
                  <a:lnTo>
                    <a:pt x="1269" y="496569"/>
                  </a:lnTo>
                  <a:lnTo>
                    <a:pt x="7619" y="496569"/>
                  </a:lnTo>
                  <a:lnTo>
                    <a:pt x="7619" y="491489"/>
                  </a:lnTo>
                  <a:close/>
                </a:path>
                <a:path w="7620" h="711200">
                  <a:moveTo>
                    <a:pt x="7619" y="485139"/>
                  </a:moveTo>
                  <a:lnTo>
                    <a:pt x="0" y="485139"/>
                  </a:lnTo>
                  <a:lnTo>
                    <a:pt x="0" y="490219"/>
                  </a:lnTo>
                  <a:lnTo>
                    <a:pt x="7619" y="490219"/>
                  </a:lnTo>
                  <a:lnTo>
                    <a:pt x="7619" y="485139"/>
                  </a:lnTo>
                  <a:close/>
                </a:path>
                <a:path w="7620" h="711200">
                  <a:moveTo>
                    <a:pt x="7619" y="478789"/>
                  </a:moveTo>
                  <a:lnTo>
                    <a:pt x="0" y="478789"/>
                  </a:lnTo>
                  <a:lnTo>
                    <a:pt x="0" y="483869"/>
                  </a:lnTo>
                  <a:lnTo>
                    <a:pt x="7619" y="483869"/>
                  </a:lnTo>
                  <a:lnTo>
                    <a:pt x="7619" y="478789"/>
                  </a:lnTo>
                  <a:close/>
                </a:path>
                <a:path w="7620" h="711200">
                  <a:moveTo>
                    <a:pt x="7619" y="472439"/>
                  </a:moveTo>
                  <a:lnTo>
                    <a:pt x="0" y="472439"/>
                  </a:lnTo>
                  <a:lnTo>
                    <a:pt x="0" y="477519"/>
                  </a:lnTo>
                  <a:lnTo>
                    <a:pt x="7619" y="477519"/>
                  </a:lnTo>
                  <a:lnTo>
                    <a:pt x="7619" y="472439"/>
                  </a:lnTo>
                  <a:close/>
                </a:path>
                <a:path w="7620" h="711200">
                  <a:moveTo>
                    <a:pt x="7619" y="466089"/>
                  </a:moveTo>
                  <a:lnTo>
                    <a:pt x="0" y="466089"/>
                  </a:lnTo>
                  <a:lnTo>
                    <a:pt x="0" y="471169"/>
                  </a:lnTo>
                  <a:lnTo>
                    <a:pt x="7619" y="471169"/>
                  </a:lnTo>
                  <a:lnTo>
                    <a:pt x="7619" y="466089"/>
                  </a:lnTo>
                  <a:close/>
                </a:path>
                <a:path w="7620" h="711200">
                  <a:moveTo>
                    <a:pt x="7619" y="459739"/>
                  </a:moveTo>
                  <a:lnTo>
                    <a:pt x="0" y="459739"/>
                  </a:lnTo>
                  <a:lnTo>
                    <a:pt x="0" y="464819"/>
                  </a:lnTo>
                  <a:lnTo>
                    <a:pt x="7619" y="464819"/>
                  </a:lnTo>
                  <a:lnTo>
                    <a:pt x="7619" y="459739"/>
                  </a:lnTo>
                  <a:close/>
                </a:path>
                <a:path w="7620" h="711200">
                  <a:moveTo>
                    <a:pt x="7619" y="453389"/>
                  </a:moveTo>
                  <a:lnTo>
                    <a:pt x="0" y="453389"/>
                  </a:lnTo>
                  <a:lnTo>
                    <a:pt x="0" y="458469"/>
                  </a:lnTo>
                  <a:lnTo>
                    <a:pt x="7619" y="458469"/>
                  </a:lnTo>
                  <a:lnTo>
                    <a:pt x="7619" y="453389"/>
                  </a:lnTo>
                  <a:close/>
                </a:path>
                <a:path w="7620" h="711200">
                  <a:moveTo>
                    <a:pt x="7619" y="447039"/>
                  </a:moveTo>
                  <a:lnTo>
                    <a:pt x="0" y="447039"/>
                  </a:lnTo>
                  <a:lnTo>
                    <a:pt x="0" y="452119"/>
                  </a:lnTo>
                  <a:lnTo>
                    <a:pt x="7619" y="452119"/>
                  </a:lnTo>
                  <a:lnTo>
                    <a:pt x="7619" y="447039"/>
                  </a:lnTo>
                  <a:close/>
                </a:path>
                <a:path w="7620" h="711200">
                  <a:moveTo>
                    <a:pt x="7619" y="440689"/>
                  </a:moveTo>
                  <a:lnTo>
                    <a:pt x="0" y="440689"/>
                  </a:lnTo>
                  <a:lnTo>
                    <a:pt x="0" y="445769"/>
                  </a:lnTo>
                  <a:lnTo>
                    <a:pt x="7619" y="445769"/>
                  </a:lnTo>
                  <a:lnTo>
                    <a:pt x="7619" y="440689"/>
                  </a:lnTo>
                  <a:close/>
                </a:path>
                <a:path w="7620" h="711200">
                  <a:moveTo>
                    <a:pt x="7619" y="434339"/>
                  </a:moveTo>
                  <a:lnTo>
                    <a:pt x="0" y="434339"/>
                  </a:lnTo>
                  <a:lnTo>
                    <a:pt x="0" y="439419"/>
                  </a:lnTo>
                  <a:lnTo>
                    <a:pt x="7619" y="439419"/>
                  </a:lnTo>
                  <a:lnTo>
                    <a:pt x="7619" y="434339"/>
                  </a:lnTo>
                  <a:close/>
                </a:path>
                <a:path w="7620" h="711200">
                  <a:moveTo>
                    <a:pt x="7619" y="427989"/>
                  </a:moveTo>
                  <a:lnTo>
                    <a:pt x="0" y="427989"/>
                  </a:lnTo>
                  <a:lnTo>
                    <a:pt x="0" y="433069"/>
                  </a:lnTo>
                  <a:lnTo>
                    <a:pt x="7619" y="433069"/>
                  </a:lnTo>
                  <a:lnTo>
                    <a:pt x="7619" y="427989"/>
                  </a:lnTo>
                  <a:close/>
                </a:path>
                <a:path w="7620" h="711200">
                  <a:moveTo>
                    <a:pt x="7619" y="421639"/>
                  </a:moveTo>
                  <a:lnTo>
                    <a:pt x="0" y="421639"/>
                  </a:lnTo>
                  <a:lnTo>
                    <a:pt x="0" y="426719"/>
                  </a:lnTo>
                  <a:lnTo>
                    <a:pt x="7619" y="426719"/>
                  </a:lnTo>
                  <a:lnTo>
                    <a:pt x="7619" y="421639"/>
                  </a:lnTo>
                  <a:close/>
                </a:path>
                <a:path w="7620" h="711200">
                  <a:moveTo>
                    <a:pt x="7619" y="415289"/>
                  </a:moveTo>
                  <a:lnTo>
                    <a:pt x="0" y="415289"/>
                  </a:lnTo>
                  <a:lnTo>
                    <a:pt x="0" y="420369"/>
                  </a:lnTo>
                  <a:lnTo>
                    <a:pt x="7619" y="420369"/>
                  </a:lnTo>
                  <a:lnTo>
                    <a:pt x="7619" y="415289"/>
                  </a:lnTo>
                  <a:close/>
                </a:path>
                <a:path w="7620" h="711200">
                  <a:moveTo>
                    <a:pt x="7619" y="408939"/>
                  </a:moveTo>
                  <a:lnTo>
                    <a:pt x="0" y="408939"/>
                  </a:lnTo>
                  <a:lnTo>
                    <a:pt x="0" y="414019"/>
                  </a:lnTo>
                  <a:lnTo>
                    <a:pt x="7619" y="414019"/>
                  </a:lnTo>
                  <a:lnTo>
                    <a:pt x="7619" y="408939"/>
                  </a:lnTo>
                  <a:close/>
                </a:path>
                <a:path w="7620" h="711200">
                  <a:moveTo>
                    <a:pt x="7619" y="402589"/>
                  </a:moveTo>
                  <a:lnTo>
                    <a:pt x="0" y="402589"/>
                  </a:lnTo>
                  <a:lnTo>
                    <a:pt x="0" y="407669"/>
                  </a:lnTo>
                  <a:lnTo>
                    <a:pt x="7619" y="407669"/>
                  </a:lnTo>
                  <a:lnTo>
                    <a:pt x="7619" y="402589"/>
                  </a:lnTo>
                  <a:close/>
                </a:path>
                <a:path w="7620" h="711200">
                  <a:moveTo>
                    <a:pt x="7619" y="396239"/>
                  </a:moveTo>
                  <a:lnTo>
                    <a:pt x="0" y="396239"/>
                  </a:lnTo>
                  <a:lnTo>
                    <a:pt x="0" y="401319"/>
                  </a:lnTo>
                  <a:lnTo>
                    <a:pt x="7619" y="401319"/>
                  </a:lnTo>
                  <a:lnTo>
                    <a:pt x="7619" y="396239"/>
                  </a:lnTo>
                  <a:close/>
                </a:path>
                <a:path w="7620" h="711200">
                  <a:moveTo>
                    <a:pt x="7619" y="389889"/>
                  </a:moveTo>
                  <a:lnTo>
                    <a:pt x="0" y="389889"/>
                  </a:lnTo>
                  <a:lnTo>
                    <a:pt x="0" y="394969"/>
                  </a:lnTo>
                  <a:lnTo>
                    <a:pt x="7619" y="394969"/>
                  </a:lnTo>
                  <a:lnTo>
                    <a:pt x="7619" y="389889"/>
                  </a:lnTo>
                  <a:close/>
                </a:path>
                <a:path w="7620" h="711200">
                  <a:moveTo>
                    <a:pt x="7619" y="383539"/>
                  </a:moveTo>
                  <a:lnTo>
                    <a:pt x="0" y="383539"/>
                  </a:lnTo>
                  <a:lnTo>
                    <a:pt x="0" y="388619"/>
                  </a:lnTo>
                  <a:lnTo>
                    <a:pt x="7619" y="388619"/>
                  </a:lnTo>
                  <a:lnTo>
                    <a:pt x="7619" y="383539"/>
                  </a:lnTo>
                  <a:close/>
                </a:path>
                <a:path w="7620" h="711200">
                  <a:moveTo>
                    <a:pt x="7619" y="377189"/>
                  </a:moveTo>
                  <a:lnTo>
                    <a:pt x="0" y="377189"/>
                  </a:lnTo>
                  <a:lnTo>
                    <a:pt x="0" y="382269"/>
                  </a:lnTo>
                  <a:lnTo>
                    <a:pt x="7619" y="382269"/>
                  </a:lnTo>
                  <a:lnTo>
                    <a:pt x="7619" y="377189"/>
                  </a:lnTo>
                  <a:close/>
                </a:path>
                <a:path w="7620" h="711200">
                  <a:moveTo>
                    <a:pt x="7619" y="370839"/>
                  </a:moveTo>
                  <a:lnTo>
                    <a:pt x="0" y="370839"/>
                  </a:lnTo>
                  <a:lnTo>
                    <a:pt x="0" y="375919"/>
                  </a:lnTo>
                  <a:lnTo>
                    <a:pt x="7619" y="375919"/>
                  </a:lnTo>
                  <a:lnTo>
                    <a:pt x="7619" y="370839"/>
                  </a:lnTo>
                  <a:close/>
                </a:path>
                <a:path w="7620" h="711200">
                  <a:moveTo>
                    <a:pt x="7619" y="364489"/>
                  </a:moveTo>
                  <a:lnTo>
                    <a:pt x="0" y="364489"/>
                  </a:lnTo>
                  <a:lnTo>
                    <a:pt x="0" y="369569"/>
                  </a:lnTo>
                  <a:lnTo>
                    <a:pt x="7619" y="369569"/>
                  </a:lnTo>
                  <a:lnTo>
                    <a:pt x="7619" y="364489"/>
                  </a:lnTo>
                  <a:close/>
                </a:path>
                <a:path w="7620" h="711200">
                  <a:moveTo>
                    <a:pt x="7619" y="358139"/>
                  </a:moveTo>
                  <a:lnTo>
                    <a:pt x="0" y="358139"/>
                  </a:lnTo>
                  <a:lnTo>
                    <a:pt x="0" y="363219"/>
                  </a:lnTo>
                  <a:lnTo>
                    <a:pt x="7619" y="363219"/>
                  </a:lnTo>
                  <a:lnTo>
                    <a:pt x="7619" y="358139"/>
                  </a:lnTo>
                  <a:close/>
                </a:path>
                <a:path w="7620" h="711200">
                  <a:moveTo>
                    <a:pt x="7619" y="351789"/>
                  </a:moveTo>
                  <a:lnTo>
                    <a:pt x="0" y="351789"/>
                  </a:lnTo>
                  <a:lnTo>
                    <a:pt x="0" y="356869"/>
                  </a:lnTo>
                  <a:lnTo>
                    <a:pt x="7619" y="356869"/>
                  </a:lnTo>
                  <a:lnTo>
                    <a:pt x="7619" y="351789"/>
                  </a:lnTo>
                  <a:close/>
                </a:path>
                <a:path w="7620" h="711200">
                  <a:moveTo>
                    <a:pt x="7619" y="345439"/>
                  </a:moveTo>
                  <a:lnTo>
                    <a:pt x="0" y="345439"/>
                  </a:lnTo>
                  <a:lnTo>
                    <a:pt x="0" y="350519"/>
                  </a:lnTo>
                  <a:lnTo>
                    <a:pt x="7619" y="350519"/>
                  </a:lnTo>
                  <a:lnTo>
                    <a:pt x="7619" y="345439"/>
                  </a:lnTo>
                  <a:close/>
                </a:path>
                <a:path w="7620" h="711200">
                  <a:moveTo>
                    <a:pt x="7619" y="339089"/>
                  </a:moveTo>
                  <a:lnTo>
                    <a:pt x="0" y="339089"/>
                  </a:lnTo>
                  <a:lnTo>
                    <a:pt x="0" y="344169"/>
                  </a:lnTo>
                  <a:lnTo>
                    <a:pt x="7619" y="344169"/>
                  </a:lnTo>
                  <a:lnTo>
                    <a:pt x="7619" y="339089"/>
                  </a:lnTo>
                  <a:close/>
                </a:path>
                <a:path w="7620" h="711200">
                  <a:moveTo>
                    <a:pt x="7619" y="332739"/>
                  </a:moveTo>
                  <a:lnTo>
                    <a:pt x="0" y="332739"/>
                  </a:lnTo>
                  <a:lnTo>
                    <a:pt x="0" y="337819"/>
                  </a:lnTo>
                  <a:lnTo>
                    <a:pt x="7619" y="337819"/>
                  </a:lnTo>
                  <a:lnTo>
                    <a:pt x="7619" y="332739"/>
                  </a:lnTo>
                  <a:close/>
                </a:path>
                <a:path w="7620" h="711200">
                  <a:moveTo>
                    <a:pt x="7619" y="326389"/>
                  </a:moveTo>
                  <a:lnTo>
                    <a:pt x="0" y="326389"/>
                  </a:lnTo>
                  <a:lnTo>
                    <a:pt x="0" y="331469"/>
                  </a:lnTo>
                  <a:lnTo>
                    <a:pt x="7619" y="331469"/>
                  </a:lnTo>
                  <a:lnTo>
                    <a:pt x="7619" y="326389"/>
                  </a:lnTo>
                  <a:close/>
                </a:path>
                <a:path w="7620" h="711200">
                  <a:moveTo>
                    <a:pt x="7619" y="320039"/>
                  </a:moveTo>
                  <a:lnTo>
                    <a:pt x="0" y="320039"/>
                  </a:lnTo>
                  <a:lnTo>
                    <a:pt x="0" y="325119"/>
                  </a:lnTo>
                  <a:lnTo>
                    <a:pt x="7619" y="325119"/>
                  </a:lnTo>
                  <a:lnTo>
                    <a:pt x="7619" y="320039"/>
                  </a:lnTo>
                  <a:close/>
                </a:path>
                <a:path w="7620" h="711200">
                  <a:moveTo>
                    <a:pt x="7619" y="313689"/>
                  </a:moveTo>
                  <a:lnTo>
                    <a:pt x="0" y="313689"/>
                  </a:lnTo>
                  <a:lnTo>
                    <a:pt x="0" y="318769"/>
                  </a:lnTo>
                  <a:lnTo>
                    <a:pt x="7619" y="318769"/>
                  </a:lnTo>
                  <a:lnTo>
                    <a:pt x="7619" y="313689"/>
                  </a:lnTo>
                  <a:close/>
                </a:path>
                <a:path w="7620" h="711200">
                  <a:moveTo>
                    <a:pt x="2539" y="262889"/>
                  </a:moveTo>
                  <a:lnTo>
                    <a:pt x="0" y="262889"/>
                  </a:lnTo>
                  <a:lnTo>
                    <a:pt x="0" y="312419"/>
                  </a:lnTo>
                  <a:lnTo>
                    <a:pt x="7619" y="312419"/>
                  </a:lnTo>
                  <a:lnTo>
                    <a:pt x="7619" y="264159"/>
                  </a:lnTo>
                  <a:lnTo>
                    <a:pt x="2539" y="264159"/>
                  </a:lnTo>
                  <a:lnTo>
                    <a:pt x="2539" y="262889"/>
                  </a:lnTo>
                  <a:close/>
                </a:path>
              </a:pathLst>
            </a:custGeom>
            <a:solidFill>
              <a:srgbClr val="6400F1"/>
            </a:solidFill>
          </p:spPr>
          <p:txBody>
            <a:bodyPr bIns="0" lIns="0" rIns="0" rtlCol="0" tIns="0" wrap="square"/>
            <a:p/>
          </p:txBody>
        </p:sp>
        <p:sp>
          <p:nvSpPr>
            <p:cNvPr id="1051162" name="object 2479"/>
            <p:cNvSpPr/>
            <p:nvPr/>
          </p:nvSpPr>
          <p:spPr>
            <a:xfrm>
              <a:off x="7374889" y="5798820"/>
              <a:ext cx="6350" cy="712470"/>
            </a:xfrm>
            <a:custGeom>
              <a:avLst/>
              <a:ahLst/>
              <a:rect l="l" t="t" r="r" b="b"/>
              <a:pathLst>
                <a:path w="6350" h="712470">
                  <a:moveTo>
                    <a:pt x="6350" y="0"/>
                  </a:moveTo>
                  <a:lnTo>
                    <a:pt x="0" y="0"/>
                  </a:lnTo>
                  <a:lnTo>
                    <a:pt x="0" y="2539"/>
                  </a:lnTo>
                  <a:lnTo>
                    <a:pt x="6350" y="2539"/>
                  </a:lnTo>
                  <a:lnTo>
                    <a:pt x="6350" y="0"/>
                  </a:lnTo>
                  <a:close/>
                </a:path>
                <a:path w="6350" h="712470">
                  <a:moveTo>
                    <a:pt x="6350" y="2539"/>
                  </a:moveTo>
                  <a:lnTo>
                    <a:pt x="0" y="2539"/>
                  </a:lnTo>
                  <a:lnTo>
                    <a:pt x="0" y="6349"/>
                  </a:lnTo>
                  <a:lnTo>
                    <a:pt x="6350" y="6349"/>
                  </a:lnTo>
                  <a:lnTo>
                    <a:pt x="6350" y="2539"/>
                  </a:lnTo>
                  <a:close/>
                </a:path>
                <a:path w="6350" h="712470">
                  <a:moveTo>
                    <a:pt x="6350" y="6349"/>
                  </a:moveTo>
                  <a:lnTo>
                    <a:pt x="0" y="6349"/>
                  </a:lnTo>
                  <a:lnTo>
                    <a:pt x="0" y="12699"/>
                  </a:lnTo>
                  <a:lnTo>
                    <a:pt x="6350" y="12699"/>
                  </a:lnTo>
                  <a:lnTo>
                    <a:pt x="6350" y="6349"/>
                  </a:lnTo>
                  <a:close/>
                </a:path>
                <a:path w="6350" h="712470">
                  <a:moveTo>
                    <a:pt x="6350" y="12699"/>
                  </a:moveTo>
                  <a:lnTo>
                    <a:pt x="0" y="12699"/>
                  </a:lnTo>
                  <a:lnTo>
                    <a:pt x="0" y="21589"/>
                  </a:lnTo>
                  <a:lnTo>
                    <a:pt x="6350" y="21589"/>
                  </a:lnTo>
                  <a:lnTo>
                    <a:pt x="6350" y="12699"/>
                  </a:lnTo>
                  <a:close/>
                </a:path>
                <a:path w="6350" h="712470">
                  <a:moveTo>
                    <a:pt x="6350" y="21589"/>
                  </a:moveTo>
                  <a:lnTo>
                    <a:pt x="0" y="21589"/>
                  </a:lnTo>
                  <a:lnTo>
                    <a:pt x="0" y="25399"/>
                  </a:lnTo>
                  <a:lnTo>
                    <a:pt x="6350" y="25399"/>
                  </a:lnTo>
                  <a:lnTo>
                    <a:pt x="6350" y="21589"/>
                  </a:lnTo>
                  <a:close/>
                </a:path>
                <a:path w="6350" h="712470">
                  <a:moveTo>
                    <a:pt x="6350" y="25399"/>
                  </a:moveTo>
                  <a:lnTo>
                    <a:pt x="0" y="25399"/>
                  </a:lnTo>
                  <a:lnTo>
                    <a:pt x="0" y="34289"/>
                  </a:lnTo>
                  <a:lnTo>
                    <a:pt x="6350" y="34289"/>
                  </a:lnTo>
                  <a:lnTo>
                    <a:pt x="6350" y="25399"/>
                  </a:lnTo>
                  <a:close/>
                </a:path>
                <a:path w="6350" h="712470">
                  <a:moveTo>
                    <a:pt x="6350" y="34289"/>
                  </a:moveTo>
                  <a:lnTo>
                    <a:pt x="0" y="34289"/>
                  </a:lnTo>
                  <a:lnTo>
                    <a:pt x="0" y="38099"/>
                  </a:lnTo>
                  <a:lnTo>
                    <a:pt x="6350" y="38099"/>
                  </a:lnTo>
                  <a:lnTo>
                    <a:pt x="6350" y="34289"/>
                  </a:lnTo>
                  <a:close/>
                </a:path>
                <a:path w="6350" h="712470">
                  <a:moveTo>
                    <a:pt x="6350" y="38099"/>
                  </a:moveTo>
                  <a:lnTo>
                    <a:pt x="0" y="38099"/>
                  </a:lnTo>
                  <a:lnTo>
                    <a:pt x="0" y="40639"/>
                  </a:lnTo>
                  <a:lnTo>
                    <a:pt x="6350" y="40639"/>
                  </a:lnTo>
                  <a:lnTo>
                    <a:pt x="6350" y="38099"/>
                  </a:lnTo>
                  <a:close/>
                </a:path>
                <a:path w="6350" h="712470">
                  <a:moveTo>
                    <a:pt x="6350" y="40639"/>
                  </a:moveTo>
                  <a:lnTo>
                    <a:pt x="0" y="40639"/>
                  </a:lnTo>
                  <a:lnTo>
                    <a:pt x="0" y="44449"/>
                  </a:lnTo>
                  <a:lnTo>
                    <a:pt x="6350" y="44449"/>
                  </a:lnTo>
                  <a:lnTo>
                    <a:pt x="6350" y="40639"/>
                  </a:lnTo>
                  <a:close/>
                </a:path>
                <a:path w="6350" h="712470">
                  <a:moveTo>
                    <a:pt x="6350" y="44449"/>
                  </a:moveTo>
                  <a:lnTo>
                    <a:pt x="0" y="44449"/>
                  </a:lnTo>
                  <a:lnTo>
                    <a:pt x="0" y="46989"/>
                  </a:lnTo>
                  <a:lnTo>
                    <a:pt x="6350" y="46989"/>
                  </a:lnTo>
                  <a:lnTo>
                    <a:pt x="6350" y="44449"/>
                  </a:lnTo>
                  <a:close/>
                </a:path>
                <a:path w="6350" h="712470">
                  <a:moveTo>
                    <a:pt x="6350" y="46989"/>
                  </a:moveTo>
                  <a:lnTo>
                    <a:pt x="0" y="46989"/>
                  </a:lnTo>
                  <a:lnTo>
                    <a:pt x="0" y="53339"/>
                  </a:lnTo>
                  <a:lnTo>
                    <a:pt x="6350" y="53339"/>
                  </a:lnTo>
                  <a:lnTo>
                    <a:pt x="6350" y="46989"/>
                  </a:lnTo>
                  <a:close/>
                </a:path>
                <a:path w="6350" h="712470">
                  <a:moveTo>
                    <a:pt x="6350" y="53339"/>
                  </a:moveTo>
                  <a:lnTo>
                    <a:pt x="0" y="53339"/>
                  </a:lnTo>
                  <a:lnTo>
                    <a:pt x="0" y="63499"/>
                  </a:lnTo>
                  <a:lnTo>
                    <a:pt x="6350" y="63499"/>
                  </a:lnTo>
                  <a:lnTo>
                    <a:pt x="6350" y="53339"/>
                  </a:lnTo>
                  <a:close/>
                </a:path>
                <a:path w="6350" h="712470">
                  <a:moveTo>
                    <a:pt x="6350" y="63499"/>
                  </a:moveTo>
                  <a:lnTo>
                    <a:pt x="0" y="63499"/>
                  </a:lnTo>
                  <a:lnTo>
                    <a:pt x="0" y="66039"/>
                  </a:lnTo>
                  <a:lnTo>
                    <a:pt x="6350" y="66039"/>
                  </a:lnTo>
                  <a:lnTo>
                    <a:pt x="6350" y="63499"/>
                  </a:lnTo>
                  <a:close/>
                </a:path>
                <a:path w="6350" h="712470">
                  <a:moveTo>
                    <a:pt x="6350" y="66039"/>
                  </a:moveTo>
                  <a:lnTo>
                    <a:pt x="0" y="66039"/>
                  </a:lnTo>
                  <a:lnTo>
                    <a:pt x="0" y="69849"/>
                  </a:lnTo>
                  <a:lnTo>
                    <a:pt x="6350" y="69849"/>
                  </a:lnTo>
                  <a:lnTo>
                    <a:pt x="6350" y="66039"/>
                  </a:lnTo>
                  <a:close/>
                </a:path>
                <a:path w="6350" h="712470">
                  <a:moveTo>
                    <a:pt x="6350" y="69849"/>
                  </a:moveTo>
                  <a:lnTo>
                    <a:pt x="0" y="69849"/>
                  </a:lnTo>
                  <a:lnTo>
                    <a:pt x="0" y="72389"/>
                  </a:lnTo>
                  <a:lnTo>
                    <a:pt x="6350" y="72389"/>
                  </a:lnTo>
                  <a:lnTo>
                    <a:pt x="6350" y="69849"/>
                  </a:lnTo>
                  <a:close/>
                </a:path>
                <a:path w="6350" h="712470">
                  <a:moveTo>
                    <a:pt x="6350" y="72389"/>
                  </a:moveTo>
                  <a:lnTo>
                    <a:pt x="0" y="72389"/>
                  </a:lnTo>
                  <a:lnTo>
                    <a:pt x="0" y="76199"/>
                  </a:lnTo>
                  <a:lnTo>
                    <a:pt x="6350" y="76199"/>
                  </a:lnTo>
                  <a:lnTo>
                    <a:pt x="6350" y="72389"/>
                  </a:lnTo>
                  <a:close/>
                </a:path>
                <a:path w="6350" h="712470">
                  <a:moveTo>
                    <a:pt x="6350" y="76199"/>
                  </a:moveTo>
                  <a:lnTo>
                    <a:pt x="0" y="76199"/>
                  </a:lnTo>
                  <a:lnTo>
                    <a:pt x="0" y="78739"/>
                  </a:lnTo>
                  <a:lnTo>
                    <a:pt x="6350" y="78739"/>
                  </a:lnTo>
                  <a:lnTo>
                    <a:pt x="6350" y="76199"/>
                  </a:lnTo>
                  <a:close/>
                </a:path>
                <a:path w="6350" h="712470">
                  <a:moveTo>
                    <a:pt x="6350" y="78739"/>
                  </a:moveTo>
                  <a:lnTo>
                    <a:pt x="0" y="78739"/>
                  </a:lnTo>
                  <a:lnTo>
                    <a:pt x="0" y="82549"/>
                  </a:lnTo>
                  <a:lnTo>
                    <a:pt x="6350" y="82549"/>
                  </a:lnTo>
                  <a:lnTo>
                    <a:pt x="6350" y="78739"/>
                  </a:lnTo>
                  <a:close/>
                </a:path>
                <a:path w="6350" h="712470">
                  <a:moveTo>
                    <a:pt x="6350" y="82549"/>
                  </a:moveTo>
                  <a:lnTo>
                    <a:pt x="0" y="82549"/>
                  </a:lnTo>
                  <a:lnTo>
                    <a:pt x="0" y="85089"/>
                  </a:lnTo>
                  <a:lnTo>
                    <a:pt x="6350" y="85089"/>
                  </a:lnTo>
                  <a:lnTo>
                    <a:pt x="6350" y="82549"/>
                  </a:lnTo>
                  <a:close/>
                </a:path>
                <a:path w="6350" h="712470">
                  <a:moveTo>
                    <a:pt x="6350" y="85089"/>
                  </a:moveTo>
                  <a:lnTo>
                    <a:pt x="0" y="85089"/>
                  </a:lnTo>
                  <a:lnTo>
                    <a:pt x="0" y="88899"/>
                  </a:lnTo>
                  <a:lnTo>
                    <a:pt x="6350" y="88899"/>
                  </a:lnTo>
                  <a:lnTo>
                    <a:pt x="6350" y="85089"/>
                  </a:lnTo>
                  <a:close/>
                </a:path>
                <a:path w="6350" h="712470">
                  <a:moveTo>
                    <a:pt x="6350" y="88899"/>
                  </a:moveTo>
                  <a:lnTo>
                    <a:pt x="0" y="88899"/>
                  </a:lnTo>
                  <a:lnTo>
                    <a:pt x="0" y="95249"/>
                  </a:lnTo>
                  <a:lnTo>
                    <a:pt x="6350" y="95249"/>
                  </a:lnTo>
                  <a:lnTo>
                    <a:pt x="6350" y="88899"/>
                  </a:lnTo>
                  <a:close/>
                </a:path>
                <a:path w="6350" h="712470">
                  <a:moveTo>
                    <a:pt x="6350" y="95249"/>
                  </a:moveTo>
                  <a:lnTo>
                    <a:pt x="0" y="95249"/>
                  </a:lnTo>
                  <a:lnTo>
                    <a:pt x="0" y="97789"/>
                  </a:lnTo>
                  <a:lnTo>
                    <a:pt x="6350" y="97789"/>
                  </a:lnTo>
                  <a:lnTo>
                    <a:pt x="6350" y="95249"/>
                  </a:lnTo>
                  <a:close/>
                </a:path>
                <a:path w="6350" h="712470">
                  <a:moveTo>
                    <a:pt x="6350" y="97789"/>
                  </a:moveTo>
                  <a:lnTo>
                    <a:pt x="0" y="97789"/>
                  </a:lnTo>
                  <a:lnTo>
                    <a:pt x="0" y="110489"/>
                  </a:lnTo>
                  <a:lnTo>
                    <a:pt x="6350" y="110489"/>
                  </a:lnTo>
                  <a:lnTo>
                    <a:pt x="6350" y="97789"/>
                  </a:lnTo>
                  <a:close/>
                </a:path>
                <a:path w="6350" h="712470">
                  <a:moveTo>
                    <a:pt x="6350" y="110489"/>
                  </a:moveTo>
                  <a:lnTo>
                    <a:pt x="0" y="110489"/>
                  </a:lnTo>
                  <a:lnTo>
                    <a:pt x="0" y="116839"/>
                  </a:lnTo>
                  <a:lnTo>
                    <a:pt x="6350" y="116839"/>
                  </a:lnTo>
                  <a:lnTo>
                    <a:pt x="6350" y="110489"/>
                  </a:lnTo>
                  <a:close/>
                </a:path>
                <a:path w="6350" h="712470">
                  <a:moveTo>
                    <a:pt x="6350" y="116839"/>
                  </a:moveTo>
                  <a:lnTo>
                    <a:pt x="0" y="116839"/>
                  </a:lnTo>
                  <a:lnTo>
                    <a:pt x="0" y="120649"/>
                  </a:lnTo>
                  <a:lnTo>
                    <a:pt x="6350" y="120649"/>
                  </a:lnTo>
                  <a:lnTo>
                    <a:pt x="6350" y="116839"/>
                  </a:lnTo>
                  <a:close/>
                </a:path>
                <a:path w="6350" h="712470">
                  <a:moveTo>
                    <a:pt x="6350" y="120649"/>
                  </a:moveTo>
                  <a:lnTo>
                    <a:pt x="0" y="120649"/>
                  </a:lnTo>
                  <a:lnTo>
                    <a:pt x="0" y="123189"/>
                  </a:lnTo>
                  <a:lnTo>
                    <a:pt x="6350" y="123189"/>
                  </a:lnTo>
                  <a:lnTo>
                    <a:pt x="6350" y="120649"/>
                  </a:lnTo>
                  <a:close/>
                </a:path>
                <a:path w="6350" h="712470">
                  <a:moveTo>
                    <a:pt x="6350" y="123189"/>
                  </a:moveTo>
                  <a:lnTo>
                    <a:pt x="0" y="123189"/>
                  </a:lnTo>
                  <a:lnTo>
                    <a:pt x="0" y="126999"/>
                  </a:lnTo>
                  <a:lnTo>
                    <a:pt x="6350" y="126999"/>
                  </a:lnTo>
                  <a:lnTo>
                    <a:pt x="6350" y="123189"/>
                  </a:lnTo>
                  <a:close/>
                </a:path>
                <a:path w="6350" h="712470">
                  <a:moveTo>
                    <a:pt x="6350" y="126999"/>
                  </a:moveTo>
                  <a:lnTo>
                    <a:pt x="0" y="126999"/>
                  </a:lnTo>
                  <a:lnTo>
                    <a:pt x="0" y="129539"/>
                  </a:lnTo>
                  <a:lnTo>
                    <a:pt x="6350" y="129539"/>
                  </a:lnTo>
                  <a:lnTo>
                    <a:pt x="6350" y="126999"/>
                  </a:lnTo>
                  <a:close/>
                </a:path>
                <a:path w="6350" h="712470">
                  <a:moveTo>
                    <a:pt x="6350" y="129540"/>
                  </a:moveTo>
                  <a:lnTo>
                    <a:pt x="0" y="129540"/>
                  </a:lnTo>
                  <a:lnTo>
                    <a:pt x="0" y="133349"/>
                  </a:lnTo>
                  <a:lnTo>
                    <a:pt x="6350" y="133349"/>
                  </a:lnTo>
                  <a:lnTo>
                    <a:pt x="6350" y="129540"/>
                  </a:lnTo>
                  <a:close/>
                </a:path>
                <a:path w="6350" h="712470">
                  <a:moveTo>
                    <a:pt x="6350" y="133349"/>
                  </a:moveTo>
                  <a:lnTo>
                    <a:pt x="0" y="133349"/>
                  </a:lnTo>
                  <a:lnTo>
                    <a:pt x="0" y="139699"/>
                  </a:lnTo>
                  <a:lnTo>
                    <a:pt x="6350" y="139699"/>
                  </a:lnTo>
                  <a:lnTo>
                    <a:pt x="6350" y="133349"/>
                  </a:lnTo>
                  <a:close/>
                </a:path>
                <a:path w="6350" h="712470">
                  <a:moveTo>
                    <a:pt x="6350" y="139699"/>
                  </a:moveTo>
                  <a:lnTo>
                    <a:pt x="0" y="139699"/>
                  </a:lnTo>
                  <a:lnTo>
                    <a:pt x="0" y="142239"/>
                  </a:lnTo>
                  <a:lnTo>
                    <a:pt x="6350" y="142239"/>
                  </a:lnTo>
                  <a:lnTo>
                    <a:pt x="6350" y="139699"/>
                  </a:lnTo>
                  <a:close/>
                </a:path>
                <a:path w="6350" h="712470">
                  <a:moveTo>
                    <a:pt x="6350" y="142239"/>
                  </a:moveTo>
                  <a:lnTo>
                    <a:pt x="0" y="142239"/>
                  </a:lnTo>
                  <a:lnTo>
                    <a:pt x="0" y="146049"/>
                  </a:lnTo>
                  <a:lnTo>
                    <a:pt x="6350" y="146049"/>
                  </a:lnTo>
                  <a:lnTo>
                    <a:pt x="6350" y="142239"/>
                  </a:lnTo>
                  <a:close/>
                </a:path>
                <a:path w="6350" h="712470">
                  <a:moveTo>
                    <a:pt x="6350" y="146049"/>
                  </a:moveTo>
                  <a:lnTo>
                    <a:pt x="0" y="146049"/>
                  </a:lnTo>
                  <a:lnTo>
                    <a:pt x="0" y="148589"/>
                  </a:lnTo>
                  <a:lnTo>
                    <a:pt x="6350" y="148589"/>
                  </a:lnTo>
                  <a:lnTo>
                    <a:pt x="6350" y="146049"/>
                  </a:lnTo>
                  <a:close/>
                </a:path>
                <a:path w="6350" h="712470">
                  <a:moveTo>
                    <a:pt x="6350" y="148589"/>
                  </a:moveTo>
                  <a:lnTo>
                    <a:pt x="0" y="148589"/>
                  </a:lnTo>
                  <a:lnTo>
                    <a:pt x="0" y="152399"/>
                  </a:lnTo>
                  <a:lnTo>
                    <a:pt x="6350" y="152399"/>
                  </a:lnTo>
                  <a:lnTo>
                    <a:pt x="6350" y="148589"/>
                  </a:lnTo>
                  <a:close/>
                </a:path>
                <a:path w="6350" h="712470">
                  <a:moveTo>
                    <a:pt x="6350" y="152399"/>
                  </a:moveTo>
                  <a:lnTo>
                    <a:pt x="0" y="152399"/>
                  </a:lnTo>
                  <a:lnTo>
                    <a:pt x="0" y="154939"/>
                  </a:lnTo>
                  <a:lnTo>
                    <a:pt x="6350" y="154939"/>
                  </a:lnTo>
                  <a:lnTo>
                    <a:pt x="6350" y="152399"/>
                  </a:lnTo>
                  <a:close/>
                </a:path>
                <a:path w="6350" h="712470">
                  <a:moveTo>
                    <a:pt x="6350" y="154939"/>
                  </a:moveTo>
                  <a:lnTo>
                    <a:pt x="0" y="154939"/>
                  </a:lnTo>
                  <a:lnTo>
                    <a:pt x="0" y="158749"/>
                  </a:lnTo>
                  <a:lnTo>
                    <a:pt x="6350" y="158749"/>
                  </a:lnTo>
                  <a:lnTo>
                    <a:pt x="6350" y="154939"/>
                  </a:lnTo>
                  <a:close/>
                </a:path>
                <a:path w="6350" h="712470">
                  <a:moveTo>
                    <a:pt x="6350" y="158749"/>
                  </a:moveTo>
                  <a:lnTo>
                    <a:pt x="0" y="158749"/>
                  </a:lnTo>
                  <a:lnTo>
                    <a:pt x="0" y="161289"/>
                  </a:lnTo>
                  <a:lnTo>
                    <a:pt x="6350" y="161289"/>
                  </a:lnTo>
                  <a:lnTo>
                    <a:pt x="6350" y="158749"/>
                  </a:lnTo>
                  <a:close/>
                </a:path>
                <a:path w="6350" h="712470">
                  <a:moveTo>
                    <a:pt x="6350" y="161289"/>
                  </a:moveTo>
                  <a:lnTo>
                    <a:pt x="0" y="161289"/>
                  </a:lnTo>
                  <a:lnTo>
                    <a:pt x="0" y="173989"/>
                  </a:lnTo>
                  <a:lnTo>
                    <a:pt x="6350" y="173989"/>
                  </a:lnTo>
                  <a:lnTo>
                    <a:pt x="6350" y="161289"/>
                  </a:lnTo>
                  <a:close/>
                </a:path>
                <a:path w="6350" h="712470">
                  <a:moveTo>
                    <a:pt x="6350" y="173989"/>
                  </a:moveTo>
                  <a:lnTo>
                    <a:pt x="0" y="173989"/>
                  </a:lnTo>
                  <a:lnTo>
                    <a:pt x="0" y="184149"/>
                  </a:lnTo>
                  <a:lnTo>
                    <a:pt x="6350" y="184149"/>
                  </a:lnTo>
                  <a:lnTo>
                    <a:pt x="6350" y="173989"/>
                  </a:lnTo>
                  <a:close/>
                </a:path>
                <a:path w="6350" h="712470">
                  <a:moveTo>
                    <a:pt x="6350" y="184149"/>
                  </a:moveTo>
                  <a:lnTo>
                    <a:pt x="0" y="184149"/>
                  </a:lnTo>
                  <a:lnTo>
                    <a:pt x="0" y="186689"/>
                  </a:lnTo>
                  <a:lnTo>
                    <a:pt x="6350" y="186689"/>
                  </a:lnTo>
                  <a:lnTo>
                    <a:pt x="6350" y="184149"/>
                  </a:lnTo>
                  <a:close/>
                </a:path>
                <a:path w="6350" h="712470">
                  <a:moveTo>
                    <a:pt x="6350" y="186689"/>
                  </a:moveTo>
                  <a:lnTo>
                    <a:pt x="0" y="186689"/>
                  </a:lnTo>
                  <a:lnTo>
                    <a:pt x="0" y="190499"/>
                  </a:lnTo>
                  <a:lnTo>
                    <a:pt x="6350" y="190499"/>
                  </a:lnTo>
                  <a:lnTo>
                    <a:pt x="6350" y="186689"/>
                  </a:lnTo>
                  <a:close/>
                </a:path>
                <a:path w="6350" h="712470">
                  <a:moveTo>
                    <a:pt x="6350" y="190499"/>
                  </a:moveTo>
                  <a:lnTo>
                    <a:pt x="0" y="190499"/>
                  </a:lnTo>
                  <a:lnTo>
                    <a:pt x="0" y="193039"/>
                  </a:lnTo>
                  <a:lnTo>
                    <a:pt x="6350" y="193039"/>
                  </a:lnTo>
                  <a:lnTo>
                    <a:pt x="6350" y="190499"/>
                  </a:lnTo>
                  <a:close/>
                </a:path>
                <a:path w="6350" h="712470">
                  <a:moveTo>
                    <a:pt x="6350" y="193039"/>
                  </a:moveTo>
                  <a:lnTo>
                    <a:pt x="0" y="193039"/>
                  </a:lnTo>
                  <a:lnTo>
                    <a:pt x="0" y="196849"/>
                  </a:lnTo>
                  <a:lnTo>
                    <a:pt x="6350" y="196849"/>
                  </a:lnTo>
                  <a:lnTo>
                    <a:pt x="6350" y="193039"/>
                  </a:lnTo>
                  <a:close/>
                </a:path>
                <a:path w="6350" h="712470">
                  <a:moveTo>
                    <a:pt x="6350" y="196849"/>
                  </a:moveTo>
                  <a:lnTo>
                    <a:pt x="0" y="196849"/>
                  </a:lnTo>
                  <a:lnTo>
                    <a:pt x="0" y="199389"/>
                  </a:lnTo>
                  <a:lnTo>
                    <a:pt x="6350" y="199389"/>
                  </a:lnTo>
                  <a:lnTo>
                    <a:pt x="6350" y="196849"/>
                  </a:lnTo>
                  <a:close/>
                </a:path>
                <a:path w="6350" h="712470">
                  <a:moveTo>
                    <a:pt x="6350" y="199389"/>
                  </a:moveTo>
                  <a:lnTo>
                    <a:pt x="0" y="199389"/>
                  </a:lnTo>
                  <a:lnTo>
                    <a:pt x="0" y="201929"/>
                  </a:lnTo>
                  <a:lnTo>
                    <a:pt x="6350" y="201929"/>
                  </a:lnTo>
                  <a:lnTo>
                    <a:pt x="6350" y="199389"/>
                  </a:lnTo>
                  <a:close/>
                </a:path>
                <a:path w="6350" h="712470">
                  <a:moveTo>
                    <a:pt x="6350" y="708659"/>
                  </a:moveTo>
                  <a:lnTo>
                    <a:pt x="0" y="708659"/>
                  </a:lnTo>
                  <a:lnTo>
                    <a:pt x="0" y="712469"/>
                  </a:lnTo>
                  <a:lnTo>
                    <a:pt x="6350" y="712469"/>
                  </a:lnTo>
                  <a:lnTo>
                    <a:pt x="6350" y="708659"/>
                  </a:lnTo>
                  <a:close/>
                </a:path>
                <a:path w="6350" h="712470">
                  <a:moveTo>
                    <a:pt x="6350" y="706119"/>
                  </a:moveTo>
                  <a:lnTo>
                    <a:pt x="0" y="706119"/>
                  </a:lnTo>
                  <a:lnTo>
                    <a:pt x="0" y="707389"/>
                  </a:lnTo>
                  <a:lnTo>
                    <a:pt x="6350" y="707389"/>
                  </a:lnTo>
                  <a:lnTo>
                    <a:pt x="6350" y="706119"/>
                  </a:lnTo>
                  <a:close/>
                </a:path>
                <a:path w="6350" h="712470">
                  <a:moveTo>
                    <a:pt x="6350" y="702309"/>
                  </a:moveTo>
                  <a:lnTo>
                    <a:pt x="0" y="702309"/>
                  </a:lnTo>
                  <a:lnTo>
                    <a:pt x="0" y="704849"/>
                  </a:lnTo>
                  <a:lnTo>
                    <a:pt x="6350" y="704849"/>
                  </a:lnTo>
                  <a:lnTo>
                    <a:pt x="6350" y="702309"/>
                  </a:lnTo>
                  <a:close/>
                </a:path>
                <a:path w="6350" h="712470">
                  <a:moveTo>
                    <a:pt x="6350" y="699769"/>
                  </a:moveTo>
                  <a:lnTo>
                    <a:pt x="0" y="699769"/>
                  </a:lnTo>
                  <a:lnTo>
                    <a:pt x="0" y="701039"/>
                  </a:lnTo>
                  <a:lnTo>
                    <a:pt x="6350" y="701039"/>
                  </a:lnTo>
                  <a:lnTo>
                    <a:pt x="6350" y="699769"/>
                  </a:lnTo>
                  <a:close/>
                </a:path>
                <a:path w="6350" h="712470">
                  <a:moveTo>
                    <a:pt x="6350" y="695959"/>
                  </a:moveTo>
                  <a:lnTo>
                    <a:pt x="0" y="695959"/>
                  </a:lnTo>
                  <a:lnTo>
                    <a:pt x="0" y="698499"/>
                  </a:lnTo>
                  <a:lnTo>
                    <a:pt x="6350" y="698499"/>
                  </a:lnTo>
                  <a:lnTo>
                    <a:pt x="6350" y="695959"/>
                  </a:lnTo>
                  <a:close/>
                </a:path>
                <a:path w="6350" h="712470">
                  <a:moveTo>
                    <a:pt x="6350" y="693419"/>
                  </a:moveTo>
                  <a:lnTo>
                    <a:pt x="0" y="693419"/>
                  </a:lnTo>
                  <a:lnTo>
                    <a:pt x="0" y="694689"/>
                  </a:lnTo>
                  <a:lnTo>
                    <a:pt x="6350" y="694689"/>
                  </a:lnTo>
                  <a:lnTo>
                    <a:pt x="6350" y="693419"/>
                  </a:lnTo>
                  <a:close/>
                </a:path>
                <a:path w="6350" h="712470">
                  <a:moveTo>
                    <a:pt x="6350" y="689609"/>
                  </a:moveTo>
                  <a:lnTo>
                    <a:pt x="0" y="689609"/>
                  </a:lnTo>
                  <a:lnTo>
                    <a:pt x="0" y="692149"/>
                  </a:lnTo>
                  <a:lnTo>
                    <a:pt x="6350" y="692149"/>
                  </a:lnTo>
                  <a:lnTo>
                    <a:pt x="6350" y="689609"/>
                  </a:lnTo>
                  <a:close/>
                </a:path>
                <a:path w="6350" h="712470">
                  <a:moveTo>
                    <a:pt x="6350" y="687069"/>
                  </a:moveTo>
                  <a:lnTo>
                    <a:pt x="0" y="687069"/>
                  </a:lnTo>
                  <a:lnTo>
                    <a:pt x="0" y="688339"/>
                  </a:lnTo>
                  <a:lnTo>
                    <a:pt x="6350" y="688339"/>
                  </a:lnTo>
                  <a:lnTo>
                    <a:pt x="6350" y="687069"/>
                  </a:lnTo>
                  <a:close/>
                </a:path>
                <a:path w="6350" h="712470">
                  <a:moveTo>
                    <a:pt x="6350" y="683259"/>
                  </a:moveTo>
                  <a:lnTo>
                    <a:pt x="0" y="683259"/>
                  </a:lnTo>
                  <a:lnTo>
                    <a:pt x="0" y="685799"/>
                  </a:lnTo>
                  <a:lnTo>
                    <a:pt x="6350" y="685799"/>
                  </a:lnTo>
                  <a:lnTo>
                    <a:pt x="6350" y="683259"/>
                  </a:lnTo>
                  <a:close/>
                </a:path>
                <a:path w="6350" h="712470">
                  <a:moveTo>
                    <a:pt x="6350" y="680719"/>
                  </a:moveTo>
                  <a:lnTo>
                    <a:pt x="0" y="680719"/>
                  </a:lnTo>
                  <a:lnTo>
                    <a:pt x="0" y="681989"/>
                  </a:lnTo>
                  <a:lnTo>
                    <a:pt x="6350" y="681989"/>
                  </a:lnTo>
                  <a:lnTo>
                    <a:pt x="6350" y="680719"/>
                  </a:lnTo>
                  <a:close/>
                </a:path>
                <a:path w="6350" h="712470">
                  <a:moveTo>
                    <a:pt x="6350" y="676909"/>
                  </a:moveTo>
                  <a:lnTo>
                    <a:pt x="0" y="676909"/>
                  </a:lnTo>
                  <a:lnTo>
                    <a:pt x="0" y="679449"/>
                  </a:lnTo>
                  <a:lnTo>
                    <a:pt x="6350" y="679449"/>
                  </a:lnTo>
                  <a:lnTo>
                    <a:pt x="6350" y="676909"/>
                  </a:lnTo>
                  <a:close/>
                </a:path>
                <a:path w="6350" h="712470">
                  <a:moveTo>
                    <a:pt x="6350" y="674369"/>
                  </a:moveTo>
                  <a:lnTo>
                    <a:pt x="0" y="674369"/>
                  </a:lnTo>
                  <a:lnTo>
                    <a:pt x="0" y="675639"/>
                  </a:lnTo>
                  <a:lnTo>
                    <a:pt x="6350" y="675639"/>
                  </a:lnTo>
                  <a:lnTo>
                    <a:pt x="6350" y="674369"/>
                  </a:lnTo>
                  <a:close/>
                </a:path>
                <a:path w="6350" h="712470">
                  <a:moveTo>
                    <a:pt x="6350" y="670559"/>
                  </a:moveTo>
                  <a:lnTo>
                    <a:pt x="0" y="670559"/>
                  </a:lnTo>
                  <a:lnTo>
                    <a:pt x="0" y="673099"/>
                  </a:lnTo>
                  <a:lnTo>
                    <a:pt x="6350" y="673099"/>
                  </a:lnTo>
                  <a:lnTo>
                    <a:pt x="6350" y="670559"/>
                  </a:lnTo>
                  <a:close/>
                </a:path>
                <a:path w="6350" h="712470">
                  <a:moveTo>
                    <a:pt x="6350" y="668019"/>
                  </a:moveTo>
                  <a:lnTo>
                    <a:pt x="0" y="668019"/>
                  </a:lnTo>
                  <a:lnTo>
                    <a:pt x="0" y="669289"/>
                  </a:lnTo>
                  <a:lnTo>
                    <a:pt x="6350" y="669289"/>
                  </a:lnTo>
                  <a:lnTo>
                    <a:pt x="6350" y="668019"/>
                  </a:lnTo>
                  <a:close/>
                </a:path>
                <a:path w="6350" h="712470">
                  <a:moveTo>
                    <a:pt x="6350" y="664209"/>
                  </a:moveTo>
                  <a:lnTo>
                    <a:pt x="0" y="664209"/>
                  </a:lnTo>
                  <a:lnTo>
                    <a:pt x="0" y="666749"/>
                  </a:lnTo>
                  <a:lnTo>
                    <a:pt x="6350" y="666749"/>
                  </a:lnTo>
                  <a:lnTo>
                    <a:pt x="6350" y="664209"/>
                  </a:lnTo>
                  <a:close/>
                </a:path>
                <a:path w="6350" h="712470">
                  <a:moveTo>
                    <a:pt x="6350" y="661669"/>
                  </a:moveTo>
                  <a:lnTo>
                    <a:pt x="0" y="661669"/>
                  </a:lnTo>
                  <a:lnTo>
                    <a:pt x="0" y="662939"/>
                  </a:lnTo>
                  <a:lnTo>
                    <a:pt x="6350" y="662939"/>
                  </a:lnTo>
                  <a:lnTo>
                    <a:pt x="6350" y="661669"/>
                  </a:lnTo>
                  <a:close/>
                </a:path>
                <a:path w="6350" h="712470">
                  <a:moveTo>
                    <a:pt x="6350" y="657859"/>
                  </a:moveTo>
                  <a:lnTo>
                    <a:pt x="0" y="657859"/>
                  </a:lnTo>
                  <a:lnTo>
                    <a:pt x="0" y="660399"/>
                  </a:lnTo>
                  <a:lnTo>
                    <a:pt x="6350" y="660399"/>
                  </a:lnTo>
                  <a:lnTo>
                    <a:pt x="6350" y="657859"/>
                  </a:lnTo>
                  <a:close/>
                </a:path>
                <a:path w="6350" h="712470">
                  <a:moveTo>
                    <a:pt x="6350" y="655319"/>
                  </a:moveTo>
                  <a:lnTo>
                    <a:pt x="0" y="655319"/>
                  </a:lnTo>
                  <a:lnTo>
                    <a:pt x="0" y="656589"/>
                  </a:lnTo>
                  <a:lnTo>
                    <a:pt x="6350" y="656589"/>
                  </a:lnTo>
                  <a:lnTo>
                    <a:pt x="6350" y="655319"/>
                  </a:lnTo>
                  <a:close/>
                </a:path>
                <a:path w="6350" h="712470">
                  <a:moveTo>
                    <a:pt x="6350" y="650239"/>
                  </a:moveTo>
                  <a:lnTo>
                    <a:pt x="0" y="650239"/>
                  </a:lnTo>
                  <a:lnTo>
                    <a:pt x="0" y="654049"/>
                  </a:lnTo>
                  <a:lnTo>
                    <a:pt x="6350" y="654049"/>
                  </a:lnTo>
                  <a:lnTo>
                    <a:pt x="6350" y="650239"/>
                  </a:lnTo>
                  <a:close/>
                </a:path>
                <a:path w="6350" h="712470">
                  <a:moveTo>
                    <a:pt x="6350" y="643889"/>
                  </a:moveTo>
                  <a:lnTo>
                    <a:pt x="0" y="643889"/>
                  </a:lnTo>
                  <a:lnTo>
                    <a:pt x="0" y="648969"/>
                  </a:lnTo>
                  <a:lnTo>
                    <a:pt x="6350" y="648969"/>
                  </a:lnTo>
                  <a:lnTo>
                    <a:pt x="6350" y="643889"/>
                  </a:lnTo>
                  <a:close/>
                </a:path>
                <a:path w="6350" h="712470">
                  <a:moveTo>
                    <a:pt x="6350" y="637539"/>
                  </a:moveTo>
                  <a:lnTo>
                    <a:pt x="0" y="637539"/>
                  </a:lnTo>
                  <a:lnTo>
                    <a:pt x="0" y="642619"/>
                  </a:lnTo>
                  <a:lnTo>
                    <a:pt x="6350" y="642619"/>
                  </a:lnTo>
                  <a:lnTo>
                    <a:pt x="6350" y="637539"/>
                  </a:lnTo>
                  <a:close/>
                </a:path>
                <a:path w="6350" h="712470">
                  <a:moveTo>
                    <a:pt x="6350" y="631189"/>
                  </a:moveTo>
                  <a:lnTo>
                    <a:pt x="0" y="631189"/>
                  </a:lnTo>
                  <a:lnTo>
                    <a:pt x="0" y="636269"/>
                  </a:lnTo>
                  <a:lnTo>
                    <a:pt x="6350" y="636269"/>
                  </a:lnTo>
                  <a:lnTo>
                    <a:pt x="6350" y="631189"/>
                  </a:lnTo>
                  <a:close/>
                </a:path>
                <a:path w="6350" h="712470">
                  <a:moveTo>
                    <a:pt x="6350" y="624839"/>
                  </a:moveTo>
                  <a:lnTo>
                    <a:pt x="0" y="624839"/>
                  </a:lnTo>
                  <a:lnTo>
                    <a:pt x="0" y="629919"/>
                  </a:lnTo>
                  <a:lnTo>
                    <a:pt x="6350" y="629919"/>
                  </a:lnTo>
                  <a:lnTo>
                    <a:pt x="6350" y="624839"/>
                  </a:lnTo>
                  <a:close/>
                </a:path>
                <a:path w="6350" h="712470">
                  <a:moveTo>
                    <a:pt x="6350" y="618489"/>
                  </a:moveTo>
                  <a:lnTo>
                    <a:pt x="0" y="618489"/>
                  </a:lnTo>
                  <a:lnTo>
                    <a:pt x="0" y="623569"/>
                  </a:lnTo>
                  <a:lnTo>
                    <a:pt x="6350" y="623569"/>
                  </a:lnTo>
                  <a:lnTo>
                    <a:pt x="6350" y="618489"/>
                  </a:lnTo>
                  <a:close/>
                </a:path>
                <a:path w="6350" h="712470">
                  <a:moveTo>
                    <a:pt x="6350" y="612139"/>
                  </a:moveTo>
                  <a:lnTo>
                    <a:pt x="0" y="612139"/>
                  </a:lnTo>
                  <a:lnTo>
                    <a:pt x="0" y="617219"/>
                  </a:lnTo>
                  <a:lnTo>
                    <a:pt x="6350" y="617219"/>
                  </a:lnTo>
                  <a:lnTo>
                    <a:pt x="6350" y="612139"/>
                  </a:lnTo>
                  <a:close/>
                </a:path>
                <a:path w="6350" h="712470">
                  <a:moveTo>
                    <a:pt x="6350" y="605789"/>
                  </a:moveTo>
                  <a:lnTo>
                    <a:pt x="0" y="605789"/>
                  </a:lnTo>
                  <a:lnTo>
                    <a:pt x="0" y="610869"/>
                  </a:lnTo>
                  <a:lnTo>
                    <a:pt x="6350" y="610869"/>
                  </a:lnTo>
                  <a:lnTo>
                    <a:pt x="6350" y="605789"/>
                  </a:lnTo>
                  <a:close/>
                </a:path>
                <a:path w="6350" h="712470">
                  <a:moveTo>
                    <a:pt x="6350" y="599439"/>
                  </a:moveTo>
                  <a:lnTo>
                    <a:pt x="0" y="599439"/>
                  </a:lnTo>
                  <a:lnTo>
                    <a:pt x="0" y="604519"/>
                  </a:lnTo>
                  <a:lnTo>
                    <a:pt x="6350" y="604519"/>
                  </a:lnTo>
                  <a:lnTo>
                    <a:pt x="6350" y="599439"/>
                  </a:lnTo>
                  <a:close/>
                </a:path>
                <a:path w="6350" h="712470">
                  <a:moveTo>
                    <a:pt x="6350" y="591819"/>
                  </a:moveTo>
                  <a:lnTo>
                    <a:pt x="0" y="591819"/>
                  </a:lnTo>
                  <a:lnTo>
                    <a:pt x="0" y="598169"/>
                  </a:lnTo>
                  <a:lnTo>
                    <a:pt x="6350" y="598169"/>
                  </a:lnTo>
                  <a:lnTo>
                    <a:pt x="6350" y="591819"/>
                  </a:lnTo>
                  <a:close/>
                </a:path>
                <a:path w="6350" h="712470">
                  <a:moveTo>
                    <a:pt x="6350" y="586739"/>
                  </a:moveTo>
                  <a:lnTo>
                    <a:pt x="0" y="586739"/>
                  </a:lnTo>
                  <a:lnTo>
                    <a:pt x="0" y="590549"/>
                  </a:lnTo>
                  <a:lnTo>
                    <a:pt x="6350" y="590549"/>
                  </a:lnTo>
                  <a:lnTo>
                    <a:pt x="6350" y="586739"/>
                  </a:lnTo>
                  <a:close/>
                </a:path>
                <a:path w="6350" h="712470">
                  <a:moveTo>
                    <a:pt x="6350" y="580389"/>
                  </a:moveTo>
                  <a:lnTo>
                    <a:pt x="0" y="580389"/>
                  </a:lnTo>
                  <a:lnTo>
                    <a:pt x="0" y="585469"/>
                  </a:lnTo>
                  <a:lnTo>
                    <a:pt x="6350" y="585469"/>
                  </a:lnTo>
                  <a:lnTo>
                    <a:pt x="6350" y="580389"/>
                  </a:lnTo>
                  <a:close/>
                </a:path>
                <a:path w="6350" h="712470">
                  <a:moveTo>
                    <a:pt x="6350" y="574039"/>
                  </a:moveTo>
                  <a:lnTo>
                    <a:pt x="0" y="574039"/>
                  </a:lnTo>
                  <a:lnTo>
                    <a:pt x="0" y="579119"/>
                  </a:lnTo>
                  <a:lnTo>
                    <a:pt x="6350" y="579119"/>
                  </a:lnTo>
                  <a:lnTo>
                    <a:pt x="6350" y="574039"/>
                  </a:lnTo>
                  <a:close/>
                </a:path>
                <a:path w="6350" h="712470">
                  <a:moveTo>
                    <a:pt x="6350" y="567689"/>
                  </a:moveTo>
                  <a:lnTo>
                    <a:pt x="0" y="567689"/>
                  </a:lnTo>
                  <a:lnTo>
                    <a:pt x="0" y="572769"/>
                  </a:lnTo>
                  <a:lnTo>
                    <a:pt x="6350" y="572769"/>
                  </a:lnTo>
                  <a:lnTo>
                    <a:pt x="6350" y="567689"/>
                  </a:lnTo>
                  <a:close/>
                </a:path>
                <a:path w="6350" h="712470">
                  <a:moveTo>
                    <a:pt x="6350" y="561339"/>
                  </a:moveTo>
                  <a:lnTo>
                    <a:pt x="0" y="561339"/>
                  </a:lnTo>
                  <a:lnTo>
                    <a:pt x="0" y="566419"/>
                  </a:lnTo>
                  <a:lnTo>
                    <a:pt x="6350" y="566419"/>
                  </a:lnTo>
                  <a:lnTo>
                    <a:pt x="6350" y="561339"/>
                  </a:lnTo>
                  <a:close/>
                </a:path>
                <a:path w="6350" h="712470">
                  <a:moveTo>
                    <a:pt x="6350" y="554989"/>
                  </a:moveTo>
                  <a:lnTo>
                    <a:pt x="0" y="554989"/>
                  </a:lnTo>
                  <a:lnTo>
                    <a:pt x="0" y="560069"/>
                  </a:lnTo>
                  <a:lnTo>
                    <a:pt x="6350" y="560069"/>
                  </a:lnTo>
                  <a:lnTo>
                    <a:pt x="6350" y="554989"/>
                  </a:lnTo>
                  <a:close/>
                </a:path>
                <a:path w="6350" h="712470">
                  <a:moveTo>
                    <a:pt x="6350" y="548639"/>
                  </a:moveTo>
                  <a:lnTo>
                    <a:pt x="0" y="548639"/>
                  </a:lnTo>
                  <a:lnTo>
                    <a:pt x="0" y="553719"/>
                  </a:lnTo>
                  <a:lnTo>
                    <a:pt x="6350" y="553719"/>
                  </a:lnTo>
                  <a:lnTo>
                    <a:pt x="6350" y="548639"/>
                  </a:lnTo>
                  <a:close/>
                </a:path>
                <a:path w="6350" h="712470">
                  <a:moveTo>
                    <a:pt x="6350" y="542289"/>
                  </a:moveTo>
                  <a:lnTo>
                    <a:pt x="0" y="542289"/>
                  </a:lnTo>
                  <a:lnTo>
                    <a:pt x="0" y="547369"/>
                  </a:lnTo>
                  <a:lnTo>
                    <a:pt x="6350" y="547369"/>
                  </a:lnTo>
                  <a:lnTo>
                    <a:pt x="6350" y="542289"/>
                  </a:lnTo>
                  <a:close/>
                </a:path>
                <a:path w="6350" h="712470">
                  <a:moveTo>
                    <a:pt x="6350" y="535939"/>
                  </a:moveTo>
                  <a:lnTo>
                    <a:pt x="0" y="535939"/>
                  </a:lnTo>
                  <a:lnTo>
                    <a:pt x="0" y="541019"/>
                  </a:lnTo>
                  <a:lnTo>
                    <a:pt x="6350" y="541019"/>
                  </a:lnTo>
                  <a:lnTo>
                    <a:pt x="6350" y="535939"/>
                  </a:lnTo>
                  <a:close/>
                </a:path>
                <a:path w="6350" h="712470">
                  <a:moveTo>
                    <a:pt x="2539" y="534669"/>
                  </a:moveTo>
                  <a:lnTo>
                    <a:pt x="1269" y="534669"/>
                  </a:lnTo>
                  <a:lnTo>
                    <a:pt x="1269" y="535939"/>
                  </a:lnTo>
                  <a:lnTo>
                    <a:pt x="2539" y="535939"/>
                  </a:lnTo>
                  <a:lnTo>
                    <a:pt x="2539" y="534669"/>
                  </a:lnTo>
                  <a:close/>
                </a:path>
                <a:path w="6350" h="712470">
                  <a:moveTo>
                    <a:pt x="6350" y="529589"/>
                  </a:moveTo>
                  <a:lnTo>
                    <a:pt x="3809" y="529589"/>
                  </a:lnTo>
                  <a:lnTo>
                    <a:pt x="3809" y="534669"/>
                  </a:lnTo>
                  <a:lnTo>
                    <a:pt x="6350" y="534669"/>
                  </a:lnTo>
                  <a:lnTo>
                    <a:pt x="6350" y="529589"/>
                  </a:lnTo>
                  <a:close/>
                </a:path>
                <a:path w="6350" h="712470">
                  <a:moveTo>
                    <a:pt x="6350" y="485139"/>
                  </a:moveTo>
                  <a:lnTo>
                    <a:pt x="3809" y="485139"/>
                  </a:lnTo>
                  <a:lnTo>
                    <a:pt x="3809" y="486409"/>
                  </a:lnTo>
                  <a:lnTo>
                    <a:pt x="5079" y="486409"/>
                  </a:lnTo>
                  <a:lnTo>
                    <a:pt x="5079" y="491489"/>
                  </a:lnTo>
                  <a:lnTo>
                    <a:pt x="6350" y="491489"/>
                  </a:lnTo>
                  <a:lnTo>
                    <a:pt x="6350" y="485139"/>
                  </a:lnTo>
                  <a:close/>
                </a:path>
                <a:path w="6350" h="712470">
                  <a:moveTo>
                    <a:pt x="3809" y="483869"/>
                  </a:moveTo>
                  <a:lnTo>
                    <a:pt x="2539" y="483869"/>
                  </a:lnTo>
                  <a:lnTo>
                    <a:pt x="2539" y="485139"/>
                  </a:lnTo>
                  <a:lnTo>
                    <a:pt x="3809" y="485139"/>
                  </a:lnTo>
                  <a:lnTo>
                    <a:pt x="3809" y="483869"/>
                  </a:lnTo>
                  <a:close/>
                </a:path>
                <a:path w="6350" h="712470">
                  <a:moveTo>
                    <a:pt x="6350" y="478789"/>
                  </a:moveTo>
                  <a:lnTo>
                    <a:pt x="0" y="478789"/>
                  </a:lnTo>
                  <a:lnTo>
                    <a:pt x="0" y="481329"/>
                  </a:lnTo>
                  <a:lnTo>
                    <a:pt x="1269" y="481329"/>
                  </a:lnTo>
                  <a:lnTo>
                    <a:pt x="1269" y="483869"/>
                  </a:lnTo>
                  <a:lnTo>
                    <a:pt x="6350" y="483869"/>
                  </a:lnTo>
                  <a:lnTo>
                    <a:pt x="6350" y="478789"/>
                  </a:lnTo>
                  <a:close/>
                </a:path>
                <a:path w="6350" h="712470">
                  <a:moveTo>
                    <a:pt x="6350" y="472439"/>
                  </a:moveTo>
                  <a:lnTo>
                    <a:pt x="0" y="472439"/>
                  </a:lnTo>
                  <a:lnTo>
                    <a:pt x="0" y="477519"/>
                  </a:lnTo>
                  <a:lnTo>
                    <a:pt x="6350" y="477519"/>
                  </a:lnTo>
                  <a:lnTo>
                    <a:pt x="6350" y="472439"/>
                  </a:lnTo>
                  <a:close/>
                </a:path>
                <a:path w="6350" h="712470">
                  <a:moveTo>
                    <a:pt x="6350" y="466089"/>
                  </a:moveTo>
                  <a:lnTo>
                    <a:pt x="0" y="466089"/>
                  </a:lnTo>
                  <a:lnTo>
                    <a:pt x="0" y="471169"/>
                  </a:lnTo>
                  <a:lnTo>
                    <a:pt x="6350" y="471169"/>
                  </a:lnTo>
                  <a:lnTo>
                    <a:pt x="6350" y="466089"/>
                  </a:lnTo>
                  <a:close/>
                </a:path>
                <a:path w="6350" h="712470">
                  <a:moveTo>
                    <a:pt x="6350" y="459739"/>
                  </a:moveTo>
                  <a:lnTo>
                    <a:pt x="0" y="459739"/>
                  </a:lnTo>
                  <a:lnTo>
                    <a:pt x="0" y="464819"/>
                  </a:lnTo>
                  <a:lnTo>
                    <a:pt x="6350" y="464819"/>
                  </a:lnTo>
                  <a:lnTo>
                    <a:pt x="6350" y="459739"/>
                  </a:lnTo>
                  <a:close/>
                </a:path>
                <a:path w="6350" h="712470">
                  <a:moveTo>
                    <a:pt x="6350" y="453389"/>
                  </a:moveTo>
                  <a:lnTo>
                    <a:pt x="0" y="453389"/>
                  </a:lnTo>
                  <a:lnTo>
                    <a:pt x="0" y="458469"/>
                  </a:lnTo>
                  <a:lnTo>
                    <a:pt x="6350" y="458469"/>
                  </a:lnTo>
                  <a:lnTo>
                    <a:pt x="6350" y="453389"/>
                  </a:lnTo>
                  <a:close/>
                </a:path>
                <a:path w="6350" h="712470">
                  <a:moveTo>
                    <a:pt x="6350" y="447039"/>
                  </a:moveTo>
                  <a:lnTo>
                    <a:pt x="0" y="447039"/>
                  </a:lnTo>
                  <a:lnTo>
                    <a:pt x="0" y="452119"/>
                  </a:lnTo>
                  <a:lnTo>
                    <a:pt x="6350" y="452119"/>
                  </a:lnTo>
                  <a:lnTo>
                    <a:pt x="6350" y="447039"/>
                  </a:lnTo>
                  <a:close/>
                </a:path>
                <a:path w="6350" h="712470">
                  <a:moveTo>
                    <a:pt x="6350" y="440689"/>
                  </a:moveTo>
                  <a:lnTo>
                    <a:pt x="0" y="440689"/>
                  </a:lnTo>
                  <a:lnTo>
                    <a:pt x="0" y="445769"/>
                  </a:lnTo>
                  <a:lnTo>
                    <a:pt x="6350" y="445769"/>
                  </a:lnTo>
                  <a:lnTo>
                    <a:pt x="6350" y="440689"/>
                  </a:lnTo>
                  <a:close/>
                </a:path>
                <a:path w="6350" h="712470">
                  <a:moveTo>
                    <a:pt x="6350" y="434339"/>
                  </a:moveTo>
                  <a:lnTo>
                    <a:pt x="0" y="434339"/>
                  </a:lnTo>
                  <a:lnTo>
                    <a:pt x="0" y="439419"/>
                  </a:lnTo>
                  <a:lnTo>
                    <a:pt x="6350" y="439419"/>
                  </a:lnTo>
                  <a:lnTo>
                    <a:pt x="6350" y="434339"/>
                  </a:lnTo>
                  <a:close/>
                </a:path>
                <a:path w="6350" h="712470">
                  <a:moveTo>
                    <a:pt x="6350" y="427989"/>
                  </a:moveTo>
                  <a:lnTo>
                    <a:pt x="0" y="427989"/>
                  </a:lnTo>
                  <a:lnTo>
                    <a:pt x="0" y="433069"/>
                  </a:lnTo>
                  <a:lnTo>
                    <a:pt x="6350" y="433069"/>
                  </a:lnTo>
                  <a:lnTo>
                    <a:pt x="6350" y="427989"/>
                  </a:lnTo>
                  <a:close/>
                </a:path>
                <a:path w="6350" h="712470">
                  <a:moveTo>
                    <a:pt x="6350" y="421639"/>
                  </a:moveTo>
                  <a:lnTo>
                    <a:pt x="0" y="421639"/>
                  </a:lnTo>
                  <a:lnTo>
                    <a:pt x="0" y="426719"/>
                  </a:lnTo>
                  <a:lnTo>
                    <a:pt x="6350" y="426719"/>
                  </a:lnTo>
                  <a:lnTo>
                    <a:pt x="6350" y="421639"/>
                  </a:lnTo>
                  <a:close/>
                </a:path>
                <a:path w="6350" h="712470">
                  <a:moveTo>
                    <a:pt x="6350" y="415289"/>
                  </a:moveTo>
                  <a:lnTo>
                    <a:pt x="0" y="415289"/>
                  </a:lnTo>
                  <a:lnTo>
                    <a:pt x="0" y="420369"/>
                  </a:lnTo>
                  <a:lnTo>
                    <a:pt x="6350" y="420369"/>
                  </a:lnTo>
                  <a:lnTo>
                    <a:pt x="6350" y="415289"/>
                  </a:lnTo>
                  <a:close/>
                </a:path>
                <a:path w="6350" h="712470">
                  <a:moveTo>
                    <a:pt x="6350" y="408939"/>
                  </a:moveTo>
                  <a:lnTo>
                    <a:pt x="0" y="408939"/>
                  </a:lnTo>
                  <a:lnTo>
                    <a:pt x="0" y="414019"/>
                  </a:lnTo>
                  <a:lnTo>
                    <a:pt x="6350" y="414019"/>
                  </a:lnTo>
                  <a:lnTo>
                    <a:pt x="6350" y="408939"/>
                  </a:lnTo>
                  <a:close/>
                </a:path>
                <a:path w="6350" h="712470">
                  <a:moveTo>
                    <a:pt x="6350" y="402589"/>
                  </a:moveTo>
                  <a:lnTo>
                    <a:pt x="0" y="402589"/>
                  </a:lnTo>
                  <a:lnTo>
                    <a:pt x="0" y="407669"/>
                  </a:lnTo>
                  <a:lnTo>
                    <a:pt x="6350" y="407669"/>
                  </a:lnTo>
                  <a:lnTo>
                    <a:pt x="6350" y="402589"/>
                  </a:lnTo>
                  <a:close/>
                </a:path>
                <a:path w="6350" h="712470">
                  <a:moveTo>
                    <a:pt x="6350" y="396239"/>
                  </a:moveTo>
                  <a:lnTo>
                    <a:pt x="0" y="396239"/>
                  </a:lnTo>
                  <a:lnTo>
                    <a:pt x="0" y="401319"/>
                  </a:lnTo>
                  <a:lnTo>
                    <a:pt x="6350" y="401319"/>
                  </a:lnTo>
                  <a:lnTo>
                    <a:pt x="6350" y="396239"/>
                  </a:lnTo>
                  <a:close/>
                </a:path>
                <a:path w="6350" h="712470">
                  <a:moveTo>
                    <a:pt x="6350" y="389889"/>
                  </a:moveTo>
                  <a:lnTo>
                    <a:pt x="0" y="389889"/>
                  </a:lnTo>
                  <a:lnTo>
                    <a:pt x="0" y="394969"/>
                  </a:lnTo>
                  <a:lnTo>
                    <a:pt x="6350" y="394969"/>
                  </a:lnTo>
                  <a:lnTo>
                    <a:pt x="6350" y="389889"/>
                  </a:lnTo>
                  <a:close/>
                </a:path>
                <a:path w="6350" h="712470">
                  <a:moveTo>
                    <a:pt x="6350" y="383539"/>
                  </a:moveTo>
                  <a:lnTo>
                    <a:pt x="0" y="383539"/>
                  </a:lnTo>
                  <a:lnTo>
                    <a:pt x="0" y="388619"/>
                  </a:lnTo>
                  <a:lnTo>
                    <a:pt x="6350" y="388619"/>
                  </a:lnTo>
                  <a:lnTo>
                    <a:pt x="6350" y="383539"/>
                  </a:lnTo>
                  <a:close/>
                </a:path>
                <a:path w="6350" h="712470">
                  <a:moveTo>
                    <a:pt x="6350" y="377189"/>
                  </a:moveTo>
                  <a:lnTo>
                    <a:pt x="0" y="377189"/>
                  </a:lnTo>
                  <a:lnTo>
                    <a:pt x="0" y="382269"/>
                  </a:lnTo>
                  <a:lnTo>
                    <a:pt x="6350" y="382269"/>
                  </a:lnTo>
                  <a:lnTo>
                    <a:pt x="6350" y="377189"/>
                  </a:lnTo>
                  <a:close/>
                </a:path>
                <a:path w="6350" h="712470">
                  <a:moveTo>
                    <a:pt x="6350" y="370839"/>
                  </a:moveTo>
                  <a:lnTo>
                    <a:pt x="0" y="370839"/>
                  </a:lnTo>
                  <a:lnTo>
                    <a:pt x="0" y="375919"/>
                  </a:lnTo>
                  <a:lnTo>
                    <a:pt x="6350" y="375919"/>
                  </a:lnTo>
                  <a:lnTo>
                    <a:pt x="6350" y="370839"/>
                  </a:lnTo>
                  <a:close/>
                </a:path>
                <a:path w="6350" h="712470">
                  <a:moveTo>
                    <a:pt x="6350" y="364489"/>
                  </a:moveTo>
                  <a:lnTo>
                    <a:pt x="0" y="364489"/>
                  </a:lnTo>
                  <a:lnTo>
                    <a:pt x="0" y="369569"/>
                  </a:lnTo>
                  <a:lnTo>
                    <a:pt x="6350" y="369569"/>
                  </a:lnTo>
                  <a:lnTo>
                    <a:pt x="6350" y="364489"/>
                  </a:lnTo>
                  <a:close/>
                </a:path>
                <a:path w="6350" h="712470">
                  <a:moveTo>
                    <a:pt x="6350" y="358139"/>
                  </a:moveTo>
                  <a:lnTo>
                    <a:pt x="0" y="358139"/>
                  </a:lnTo>
                  <a:lnTo>
                    <a:pt x="0" y="363219"/>
                  </a:lnTo>
                  <a:lnTo>
                    <a:pt x="6350" y="363219"/>
                  </a:lnTo>
                  <a:lnTo>
                    <a:pt x="6350" y="358139"/>
                  </a:lnTo>
                  <a:close/>
                </a:path>
                <a:path w="6350" h="712470">
                  <a:moveTo>
                    <a:pt x="6350" y="351789"/>
                  </a:moveTo>
                  <a:lnTo>
                    <a:pt x="0" y="351789"/>
                  </a:lnTo>
                  <a:lnTo>
                    <a:pt x="0" y="356869"/>
                  </a:lnTo>
                  <a:lnTo>
                    <a:pt x="6350" y="356869"/>
                  </a:lnTo>
                  <a:lnTo>
                    <a:pt x="6350" y="351789"/>
                  </a:lnTo>
                  <a:close/>
                </a:path>
                <a:path w="6350" h="712470">
                  <a:moveTo>
                    <a:pt x="6350" y="345439"/>
                  </a:moveTo>
                  <a:lnTo>
                    <a:pt x="0" y="345439"/>
                  </a:lnTo>
                  <a:lnTo>
                    <a:pt x="0" y="350519"/>
                  </a:lnTo>
                  <a:lnTo>
                    <a:pt x="6350" y="350519"/>
                  </a:lnTo>
                  <a:lnTo>
                    <a:pt x="6350" y="345439"/>
                  </a:lnTo>
                  <a:close/>
                </a:path>
                <a:path w="6350" h="712470">
                  <a:moveTo>
                    <a:pt x="6350" y="339089"/>
                  </a:moveTo>
                  <a:lnTo>
                    <a:pt x="0" y="339089"/>
                  </a:lnTo>
                  <a:lnTo>
                    <a:pt x="0" y="344169"/>
                  </a:lnTo>
                  <a:lnTo>
                    <a:pt x="6350" y="344169"/>
                  </a:lnTo>
                  <a:lnTo>
                    <a:pt x="6350" y="339089"/>
                  </a:lnTo>
                  <a:close/>
                </a:path>
                <a:path w="6350" h="712470">
                  <a:moveTo>
                    <a:pt x="6350" y="332739"/>
                  </a:moveTo>
                  <a:lnTo>
                    <a:pt x="0" y="332739"/>
                  </a:lnTo>
                  <a:lnTo>
                    <a:pt x="0" y="337819"/>
                  </a:lnTo>
                  <a:lnTo>
                    <a:pt x="6350" y="337819"/>
                  </a:lnTo>
                  <a:lnTo>
                    <a:pt x="6350" y="332739"/>
                  </a:lnTo>
                  <a:close/>
                </a:path>
                <a:path w="6350" h="712470">
                  <a:moveTo>
                    <a:pt x="6350" y="326389"/>
                  </a:moveTo>
                  <a:lnTo>
                    <a:pt x="0" y="326389"/>
                  </a:lnTo>
                  <a:lnTo>
                    <a:pt x="0" y="331469"/>
                  </a:lnTo>
                  <a:lnTo>
                    <a:pt x="6350" y="331469"/>
                  </a:lnTo>
                  <a:lnTo>
                    <a:pt x="6350" y="326389"/>
                  </a:lnTo>
                  <a:close/>
                </a:path>
                <a:path w="6350" h="712470">
                  <a:moveTo>
                    <a:pt x="6350" y="320039"/>
                  </a:moveTo>
                  <a:lnTo>
                    <a:pt x="0" y="320039"/>
                  </a:lnTo>
                  <a:lnTo>
                    <a:pt x="0" y="325119"/>
                  </a:lnTo>
                  <a:lnTo>
                    <a:pt x="6350" y="325119"/>
                  </a:lnTo>
                  <a:lnTo>
                    <a:pt x="6350" y="320039"/>
                  </a:lnTo>
                  <a:close/>
                </a:path>
                <a:path w="6350" h="712470">
                  <a:moveTo>
                    <a:pt x="6350" y="313689"/>
                  </a:moveTo>
                  <a:lnTo>
                    <a:pt x="0" y="313689"/>
                  </a:lnTo>
                  <a:lnTo>
                    <a:pt x="0" y="318769"/>
                  </a:lnTo>
                  <a:lnTo>
                    <a:pt x="6350" y="318769"/>
                  </a:lnTo>
                  <a:lnTo>
                    <a:pt x="6350" y="313689"/>
                  </a:lnTo>
                  <a:close/>
                </a:path>
                <a:path w="6350" h="712470">
                  <a:moveTo>
                    <a:pt x="2539" y="261619"/>
                  </a:moveTo>
                  <a:lnTo>
                    <a:pt x="0" y="261619"/>
                  </a:lnTo>
                  <a:lnTo>
                    <a:pt x="0" y="312419"/>
                  </a:lnTo>
                  <a:lnTo>
                    <a:pt x="6350" y="312419"/>
                  </a:lnTo>
                  <a:lnTo>
                    <a:pt x="6350" y="262889"/>
                  </a:lnTo>
                  <a:lnTo>
                    <a:pt x="2539" y="262889"/>
                  </a:lnTo>
                  <a:lnTo>
                    <a:pt x="2539" y="261619"/>
                  </a:lnTo>
                  <a:close/>
                </a:path>
              </a:pathLst>
            </a:custGeom>
            <a:solidFill>
              <a:srgbClr val="6300F1"/>
            </a:solidFill>
          </p:spPr>
          <p:txBody>
            <a:bodyPr bIns="0" lIns="0" rIns="0" rtlCol="0" tIns="0" wrap="square"/>
            <a:p/>
          </p:txBody>
        </p:sp>
        <p:sp>
          <p:nvSpPr>
            <p:cNvPr id="1051163" name="object 2480"/>
            <p:cNvSpPr/>
            <p:nvPr/>
          </p:nvSpPr>
          <p:spPr>
            <a:xfrm>
              <a:off x="7367269" y="5797550"/>
              <a:ext cx="7620" cy="713740"/>
            </a:xfrm>
            <a:custGeom>
              <a:avLst/>
              <a:ahLst/>
              <a:rect l="l" t="t" r="r" b="b"/>
              <a:pathLst>
                <a:path w="7620" h="713740">
                  <a:moveTo>
                    <a:pt x="5079" y="0"/>
                  </a:moveTo>
                  <a:lnTo>
                    <a:pt x="0" y="0"/>
                  </a:lnTo>
                  <a:lnTo>
                    <a:pt x="0" y="1269"/>
                  </a:lnTo>
                  <a:lnTo>
                    <a:pt x="5079" y="1269"/>
                  </a:lnTo>
                  <a:lnTo>
                    <a:pt x="5079" y="0"/>
                  </a:lnTo>
                  <a:close/>
                </a:path>
                <a:path w="7620" h="713740">
                  <a:moveTo>
                    <a:pt x="7620" y="1270"/>
                  </a:moveTo>
                  <a:lnTo>
                    <a:pt x="0" y="1270"/>
                  </a:lnTo>
                  <a:lnTo>
                    <a:pt x="0" y="3809"/>
                  </a:lnTo>
                  <a:lnTo>
                    <a:pt x="7620" y="3809"/>
                  </a:lnTo>
                  <a:lnTo>
                    <a:pt x="7620" y="1270"/>
                  </a:lnTo>
                  <a:close/>
                </a:path>
                <a:path w="7620" h="713740">
                  <a:moveTo>
                    <a:pt x="7620" y="3810"/>
                  </a:moveTo>
                  <a:lnTo>
                    <a:pt x="0" y="3810"/>
                  </a:lnTo>
                  <a:lnTo>
                    <a:pt x="0" y="7619"/>
                  </a:lnTo>
                  <a:lnTo>
                    <a:pt x="7620" y="7619"/>
                  </a:lnTo>
                  <a:lnTo>
                    <a:pt x="7620" y="3810"/>
                  </a:lnTo>
                  <a:close/>
                </a:path>
                <a:path w="7620" h="713740">
                  <a:moveTo>
                    <a:pt x="7620" y="7620"/>
                  </a:moveTo>
                  <a:lnTo>
                    <a:pt x="0" y="7620"/>
                  </a:lnTo>
                  <a:lnTo>
                    <a:pt x="0" y="13969"/>
                  </a:lnTo>
                  <a:lnTo>
                    <a:pt x="7620" y="13969"/>
                  </a:lnTo>
                  <a:lnTo>
                    <a:pt x="7620" y="7620"/>
                  </a:lnTo>
                  <a:close/>
                </a:path>
                <a:path w="7620" h="713740">
                  <a:moveTo>
                    <a:pt x="7620" y="13970"/>
                  </a:moveTo>
                  <a:lnTo>
                    <a:pt x="0" y="13970"/>
                  </a:lnTo>
                  <a:lnTo>
                    <a:pt x="0" y="22859"/>
                  </a:lnTo>
                  <a:lnTo>
                    <a:pt x="7620" y="22859"/>
                  </a:lnTo>
                  <a:lnTo>
                    <a:pt x="7620" y="13970"/>
                  </a:lnTo>
                  <a:close/>
                </a:path>
                <a:path w="7620" h="713740">
                  <a:moveTo>
                    <a:pt x="7620" y="22860"/>
                  </a:moveTo>
                  <a:lnTo>
                    <a:pt x="0" y="22860"/>
                  </a:lnTo>
                  <a:lnTo>
                    <a:pt x="0" y="26669"/>
                  </a:lnTo>
                  <a:lnTo>
                    <a:pt x="7620" y="26669"/>
                  </a:lnTo>
                  <a:lnTo>
                    <a:pt x="7620" y="22860"/>
                  </a:lnTo>
                  <a:close/>
                </a:path>
                <a:path w="7620" h="713740">
                  <a:moveTo>
                    <a:pt x="7620" y="26670"/>
                  </a:moveTo>
                  <a:lnTo>
                    <a:pt x="0" y="26670"/>
                  </a:lnTo>
                  <a:lnTo>
                    <a:pt x="0" y="35559"/>
                  </a:lnTo>
                  <a:lnTo>
                    <a:pt x="7620" y="35559"/>
                  </a:lnTo>
                  <a:lnTo>
                    <a:pt x="7620" y="26670"/>
                  </a:lnTo>
                  <a:close/>
                </a:path>
                <a:path w="7620" h="713740">
                  <a:moveTo>
                    <a:pt x="7620" y="35560"/>
                  </a:moveTo>
                  <a:lnTo>
                    <a:pt x="0" y="35560"/>
                  </a:lnTo>
                  <a:lnTo>
                    <a:pt x="0" y="39369"/>
                  </a:lnTo>
                  <a:lnTo>
                    <a:pt x="7620" y="39369"/>
                  </a:lnTo>
                  <a:lnTo>
                    <a:pt x="7620" y="35560"/>
                  </a:lnTo>
                  <a:close/>
                </a:path>
                <a:path w="7620" h="713740">
                  <a:moveTo>
                    <a:pt x="7620" y="39370"/>
                  </a:moveTo>
                  <a:lnTo>
                    <a:pt x="0" y="39370"/>
                  </a:lnTo>
                  <a:lnTo>
                    <a:pt x="0" y="41909"/>
                  </a:lnTo>
                  <a:lnTo>
                    <a:pt x="7620" y="41909"/>
                  </a:lnTo>
                  <a:lnTo>
                    <a:pt x="7620" y="39370"/>
                  </a:lnTo>
                  <a:close/>
                </a:path>
                <a:path w="7620" h="713740">
                  <a:moveTo>
                    <a:pt x="7620" y="41910"/>
                  </a:moveTo>
                  <a:lnTo>
                    <a:pt x="0" y="41910"/>
                  </a:lnTo>
                  <a:lnTo>
                    <a:pt x="0" y="45719"/>
                  </a:lnTo>
                  <a:lnTo>
                    <a:pt x="7620" y="45719"/>
                  </a:lnTo>
                  <a:lnTo>
                    <a:pt x="7620" y="41910"/>
                  </a:lnTo>
                  <a:close/>
                </a:path>
                <a:path w="7620" h="713740">
                  <a:moveTo>
                    <a:pt x="7620" y="45720"/>
                  </a:moveTo>
                  <a:lnTo>
                    <a:pt x="0" y="45720"/>
                  </a:lnTo>
                  <a:lnTo>
                    <a:pt x="0" y="48259"/>
                  </a:lnTo>
                  <a:lnTo>
                    <a:pt x="7620" y="48259"/>
                  </a:lnTo>
                  <a:lnTo>
                    <a:pt x="7620" y="45720"/>
                  </a:lnTo>
                  <a:close/>
                </a:path>
                <a:path w="7620" h="713740">
                  <a:moveTo>
                    <a:pt x="7620" y="48260"/>
                  </a:moveTo>
                  <a:lnTo>
                    <a:pt x="0" y="48260"/>
                  </a:lnTo>
                  <a:lnTo>
                    <a:pt x="0" y="54609"/>
                  </a:lnTo>
                  <a:lnTo>
                    <a:pt x="7620" y="54609"/>
                  </a:lnTo>
                  <a:lnTo>
                    <a:pt x="7620" y="48260"/>
                  </a:lnTo>
                  <a:close/>
                </a:path>
                <a:path w="7620" h="713740">
                  <a:moveTo>
                    <a:pt x="7620" y="54610"/>
                  </a:moveTo>
                  <a:lnTo>
                    <a:pt x="0" y="54610"/>
                  </a:lnTo>
                  <a:lnTo>
                    <a:pt x="0" y="64769"/>
                  </a:lnTo>
                  <a:lnTo>
                    <a:pt x="7620" y="64769"/>
                  </a:lnTo>
                  <a:lnTo>
                    <a:pt x="7620" y="54610"/>
                  </a:lnTo>
                  <a:close/>
                </a:path>
                <a:path w="7620" h="713740">
                  <a:moveTo>
                    <a:pt x="7620" y="64770"/>
                  </a:moveTo>
                  <a:lnTo>
                    <a:pt x="0" y="64770"/>
                  </a:lnTo>
                  <a:lnTo>
                    <a:pt x="0" y="67309"/>
                  </a:lnTo>
                  <a:lnTo>
                    <a:pt x="7620" y="67309"/>
                  </a:lnTo>
                  <a:lnTo>
                    <a:pt x="7620" y="64770"/>
                  </a:lnTo>
                  <a:close/>
                </a:path>
                <a:path w="7620" h="713740">
                  <a:moveTo>
                    <a:pt x="7620" y="67310"/>
                  </a:moveTo>
                  <a:lnTo>
                    <a:pt x="0" y="67310"/>
                  </a:lnTo>
                  <a:lnTo>
                    <a:pt x="0" y="71119"/>
                  </a:lnTo>
                  <a:lnTo>
                    <a:pt x="7620" y="71119"/>
                  </a:lnTo>
                  <a:lnTo>
                    <a:pt x="7620" y="67310"/>
                  </a:lnTo>
                  <a:close/>
                </a:path>
                <a:path w="7620" h="713740">
                  <a:moveTo>
                    <a:pt x="7620" y="71120"/>
                  </a:moveTo>
                  <a:lnTo>
                    <a:pt x="0" y="71120"/>
                  </a:lnTo>
                  <a:lnTo>
                    <a:pt x="0" y="73659"/>
                  </a:lnTo>
                  <a:lnTo>
                    <a:pt x="7620" y="73659"/>
                  </a:lnTo>
                  <a:lnTo>
                    <a:pt x="7620" y="71120"/>
                  </a:lnTo>
                  <a:close/>
                </a:path>
                <a:path w="7620" h="713740">
                  <a:moveTo>
                    <a:pt x="7620" y="73660"/>
                  </a:moveTo>
                  <a:lnTo>
                    <a:pt x="0" y="73660"/>
                  </a:lnTo>
                  <a:lnTo>
                    <a:pt x="0" y="77469"/>
                  </a:lnTo>
                  <a:lnTo>
                    <a:pt x="7620" y="77469"/>
                  </a:lnTo>
                  <a:lnTo>
                    <a:pt x="7620" y="73660"/>
                  </a:lnTo>
                  <a:close/>
                </a:path>
                <a:path w="7620" h="713740">
                  <a:moveTo>
                    <a:pt x="7620" y="77470"/>
                  </a:moveTo>
                  <a:lnTo>
                    <a:pt x="0" y="77470"/>
                  </a:lnTo>
                  <a:lnTo>
                    <a:pt x="0" y="80009"/>
                  </a:lnTo>
                  <a:lnTo>
                    <a:pt x="7620" y="80009"/>
                  </a:lnTo>
                  <a:lnTo>
                    <a:pt x="7620" y="77470"/>
                  </a:lnTo>
                  <a:close/>
                </a:path>
                <a:path w="7620" h="713740">
                  <a:moveTo>
                    <a:pt x="7620" y="80010"/>
                  </a:moveTo>
                  <a:lnTo>
                    <a:pt x="0" y="80010"/>
                  </a:lnTo>
                  <a:lnTo>
                    <a:pt x="0" y="83819"/>
                  </a:lnTo>
                  <a:lnTo>
                    <a:pt x="7620" y="83819"/>
                  </a:lnTo>
                  <a:lnTo>
                    <a:pt x="7620" y="80010"/>
                  </a:lnTo>
                  <a:close/>
                </a:path>
                <a:path w="7620" h="713740">
                  <a:moveTo>
                    <a:pt x="7620" y="83820"/>
                  </a:moveTo>
                  <a:lnTo>
                    <a:pt x="0" y="83820"/>
                  </a:lnTo>
                  <a:lnTo>
                    <a:pt x="0" y="86359"/>
                  </a:lnTo>
                  <a:lnTo>
                    <a:pt x="7620" y="86359"/>
                  </a:lnTo>
                  <a:lnTo>
                    <a:pt x="7620" y="83820"/>
                  </a:lnTo>
                  <a:close/>
                </a:path>
                <a:path w="7620" h="713740">
                  <a:moveTo>
                    <a:pt x="7620" y="86360"/>
                  </a:moveTo>
                  <a:lnTo>
                    <a:pt x="0" y="86360"/>
                  </a:lnTo>
                  <a:lnTo>
                    <a:pt x="0" y="90169"/>
                  </a:lnTo>
                  <a:lnTo>
                    <a:pt x="7620" y="90169"/>
                  </a:lnTo>
                  <a:lnTo>
                    <a:pt x="7620" y="86360"/>
                  </a:lnTo>
                  <a:close/>
                </a:path>
                <a:path w="7620" h="713740">
                  <a:moveTo>
                    <a:pt x="7620" y="90170"/>
                  </a:moveTo>
                  <a:lnTo>
                    <a:pt x="0" y="90170"/>
                  </a:lnTo>
                  <a:lnTo>
                    <a:pt x="0" y="96519"/>
                  </a:lnTo>
                  <a:lnTo>
                    <a:pt x="7620" y="96519"/>
                  </a:lnTo>
                  <a:lnTo>
                    <a:pt x="7620" y="90170"/>
                  </a:lnTo>
                  <a:close/>
                </a:path>
                <a:path w="7620" h="713740">
                  <a:moveTo>
                    <a:pt x="7620" y="96520"/>
                  </a:moveTo>
                  <a:lnTo>
                    <a:pt x="0" y="96520"/>
                  </a:lnTo>
                  <a:lnTo>
                    <a:pt x="0" y="99059"/>
                  </a:lnTo>
                  <a:lnTo>
                    <a:pt x="7620" y="99059"/>
                  </a:lnTo>
                  <a:lnTo>
                    <a:pt x="7620" y="96520"/>
                  </a:lnTo>
                  <a:close/>
                </a:path>
                <a:path w="7620" h="713740">
                  <a:moveTo>
                    <a:pt x="7620" y="99060"/>
                  </a:moveTo>
                  <a:lnTo>
                    <a:pt x="0" y="99060"/>
                  </a:lnTo>
                  <a:lnTo>
                    <a:pt x="0" y="111759"/>
                  </a:lnTo>
                  <a:lnTo>
                    <a:pt x="7620" y="111759"/>
                  </a:lnTo>
                  <a:lnTo>
                    <a:pt x="7620" y="99060"/>
                  </a:lnTo>
                  <a:close/>
                </a:path>
                <a:path w="7620" h="713740">
                  <a:moveTo>
                    <a:pt x="7620" y="111760"/>
                  </a:moveTo>
                  <a:lnTo>
                    <a:pt x="0" y="111760"/>
                  </a:lnTo>
                  <a:lnTo>
                    <a:pt x="0" y="118109"/>
                  </a:lnTo>
                  <a:lnTo>
                    <a:pt x="7620" y="118109"/>
                  </a:lnTo>
                  <a:lnTo>
                    <a:pt x="7620" y="111760"/>
                  </a:lnTo>
                  <a:close/>
                </a:path>
                <a:path w="7620" h="713740">
                  <a:moveTo>
                    <a:pt x="7620" y="118110"/>
                  </a:moveTo>
                  <a:lnTo>
                    <a:pt x="0" y="118110"/>
                  </a:lnTo>
                  <a:lnTo>
                    <a:pt x="0" y="121919"/>
                  </a:lnTo>
                  <a:lnTo>
                    <a:pt x="7620" y="121919"/>
                  </a:lnTo>
                  <a:lnTo>
                    <a:pt x="7620" y="118110"/>
                  </a:lnTo>
                  <a:close/>
                </a:path>
                <a:path w="7620" h="713740">
                  <a:moveTo>
                    <a:pt x="7620" y="121920"/>
                  </a:moveTo>
                  <a:lnTo>
                    <a:pt x="0" y="121920"/>
                  </a:lnTo>
                  <a:lnTo>
                    <a:pt x="0" y="124459"/>
                  </a:lnTo>
                  <a:lnTo>
                    <a:pt x="7620" y="124459"/>
                  </a:lnTo>
                  <a:lnTo>
                    <a:pt x="7620" y="121920"/>
                  </a:lnTo>
                  <a:close/>
                </a:path>
                <a:path w="7620" h="713740">
                  <a:moveTo>
                    <a:pt x="7620" y="124460"/>
                  </a:moveTo>
                  <a:lnTo>
                    <a:pt x="0" y="124460"/>
                  </a:lnTo>
                  <a:lnTo>
                    <a:pt x="0" y="128269"/>
                  </a:lnTo>
                  <a:lnTo>
                    <a:pt x="7620" y="128269"/>
                  </a:lnTo>
                  <a:lnTo>
                    <a:pt x="7620" y="124460"/>
                  </a:lnTo>
                  <a:close/>
                </a:path>
                <a:path w="7620" h="713740">
                  <a:moveTo>
                    <a:pt x="7620" y="128270"/>
                  </a:moveTo>
                  <a:lnTo>
                    <a:pt x="0" y="128270"/>
                  </a:lnTo>
                  <a:lnTo>
                    <a:pt x="0" y="130809"/>
                  </a:lnTo>
                  <a:lnTo>
                    <a:pt x="7620" y="130809"/>
                  </a:lnTo>
                  <a:lnTo>
                    <a:pt x="7620" y="128270"/>
                  </a:lnTo>
                  <a:close/>
                </a:path>
                <a:path w="7620" h="713740">
                  <a:moveTo>
                    <a:pt x="7620" y="130810"/>
                  </a:moveTo>
                  <a:lnTo>
                    <a:pt x="0" y="130810"/>
                  </a:lnTo>
                  <a:lnTo>
                    <a:pt x="0" y="134619"/>
                  </a:lnTo>
                  <a:lnTo>
                    <a:pt x="7620" y="134619"/>
                  </a:lnTo>
                  <a:lnTo>
                    <a:pt x="7620" y="130810"/>
                  </a:lnTo>
                  <a:close/>
                </a:path>
                <a:path w="7620" h="713740">
                  <a:moveTo>
                    <a:pt x="7620" y="134620"/>
                  </a:moveTo>
                  <a:lnTo>
                    <a:pt x="0" y="134620"/>
                  </a:lnTo>
                  <a:lnTo>
                    <a:pt x="0" y="140969"/>
                  </a:lnTo>
                  <a:lnTo>
                    <a:pt x="7620" y="140969"/>
                  </a:lnTo>
                  <a:lnTo>
                    <a:pt x="7620" y="134620"/>
                  </a:lnTo>
                  <a:close/>
                </a:path>
                <a:path w="7620" h="713740">
                  <a:moveTo>
                    <a:pt x="7620" y="140970"/>
                  </a:moveTo>
                  <a:lnTo>
                    <a:pt x="0" y="140970"/>
                  </a:lnTo>
                  <a:lnTo>
                    <a:pt x="0" y="143509"/>
                  </a:lnTo>
                  <a:lnTo>
                    <a:pt x="7620" y="143509"/>
                  </a:lnTo>
                  <a:lnTo>
                    <a:pt x="7620" y="140970"/>
                  </a:lnTo>
                  <a:close/>
                </a:path>
                <a:path w="7620" h="713740">
                  <a:moveTo>
                    <a:pt x="7620" y="143510"/>
                  </a:moveTo>
                  <a:lnTo>
                    <a:pt x="0" y="143510"/>
                  </a:lnTo>
                  <a:lnTo>
                    <a:pt x="0" y="147319"/>
                  </a:lnTo>
                  <a:lnTo>
                    <a:pt x="7620" y="147319"/>
                  </a:lnTo>
                  <a:lnTo>
                    <a:pt x="7620" y="143510"/>
                  </a:lnTo>
                  <a:close/>
                </a:path>
                <a:path w="7620" h="713740">
                  <a:moveTo>
                    <a:pt x="7620" y="147320"/>
                  </a:moveTo>
                  <a:lnTo>
                    <a:pt x="0" y="147320"/>
                  </a:lnTo>
                  <a:lnTo>
                    <a:pt x="0" y="149859"/>
                  </a:lnTo>
                  <a:lnTo>
                    <a:pt x="7620" y="149859"/>
                  </a:lnTo>
                  <a:lnTo>
                    <a:pt x="7620" y="147320"/>
                  </a:lnTo>
                  <a:close/>
                </a:path>
                <a:path w="7620" h="713740">
                  <a:moveTo>
                    <a:pt x="7620" y="149860"/>
                  </a:moveTo>
                  <a:lnTo>
                    <a:pt x="0" y="149860"/>
                  </a:lnTo>
                  <a:lnTo>
                    <a:pt x="0" y="153669"/>
                  </a:lnTo>
                  <a:lnTo>
                    <a:pt x="7620" y="153669"/>
                  </a:lnTo>
                  <a:lnTo>
                    <a:pt x="7620" y="149860"/>
                  </a:lnTo>
                  <a:close/>
                </a:path>
                <a:path w="7620" h="713740">
                  <a:moveTo>
                    <a:pt x="7620" y="153670"/>
                  </a:moveTo>
                  <a:lnTo>
                    <a:pt x="0" y="153670"/>
                  </a:lnTo>
                  <a:lnTo>
                    <a:pt x="0" y="156209"/>
                  </a:lnTo>
                  <a:lnTo>
                    <a:pt x="7620" y="156209"/>
                  </a:lnTo>
                  <a:lnTo>
                    <a:pt x="7620" y="153670"/>
                  </a:lnTo>
                  <a:close/>
                </a:path>
                <a:path w="7620" h="713740">
                  <a:moveTo>
                    <a:pt x="7620" y="156210"/>
                  </a:moveTo>
                  <a:lnTo>
                    <a:pt x="0" y="156210"/>
                  </a:lnTo>
                  <a:lnTo>
                    <a:pt x="0" y="160019"/>
                  </a:lnTo>
                  <a:lnTo>
                    <a:pt x="7620" y="160019"/>
                  </a:lnTo>
                  <a:lnTo>
                    <a:pt x="7620" y="156210"/>
                  </a:lnTo>
                  <a:close/>
                </a:path>
                <a:path w="7620" h="713740">
                  <a:moveTo>
                    <a:pt x="7620" y="160020"/>
                  </a:moveTo>
                  <a:lnTo>
                    <a:pt x="0" y="160020"/>
                  </a:lnTo>
                  <a:lnTo>
                    <a:pt x="0" y="162559"/>
                  </a:lnTo>
                  <a:lnTo>
                    <a:pt x="7620" y="162559"/>
                  </a:lnTo>
                  <a:lnTo>
                    <a:pt x="7620" y="160020"/>
                  </a:lnTo>
                  <a:close/>
                </a:path>
                <a:path w="7620" h="713740">
                  <a:moveTo>
                    <a:pt x="7620" y="162560"/>
                  </a:moveTo>
                  <a:lnTo>
                    <a:pt x="0" y="162560"/>
                  </a:lnTo>
                  <a:lnTo>
                    <a:pt x="0" y="175259"/>
                  </a:lnTo>
                  <a:lnTo>
                    <a:pt x="7620" y="175259"/>
                  </a:lnTo>
                  <a:lnTo>
                    <a:pt x="7620" y="162560"/>
                  </a:lnTo>
                  <a:close/>
                </a:path>
                <a:path w="7620" h="713740">
                  <a:moveTo>
                    <a:pt x="7620" y="175260"/>
                  </a:moveTo>
                  <a:lnTo>
                    <a:pt x="0" y="175260"/>
                  </a:lnTo>
                  <a:lnTo>
                    <a:pt x="0" y="185419"/>
                  </a:lnTo>
                  <a:lnTo>
                    <a:pt x="7620" y="185419"/>
                  </a:lnTo>
                  <a:lnTo>
                    <a:pt x="7620" y="175260"/>
                  </a:lnTo>
                  <a:close/>
                </a:path>
                <a:path w="7620" h="713740">
                  <a:moveTo>
                    <a:pt x="7620" y="185420"/>
                  </a:moveTo>
                  <a:lnTo>
                    <a:pt x="0" y="185420"/>
                  </a:lnTo>
                  <a:lnTo>
                    <a:pt x="0" y="187959"/>
                  </a:lnTo>
                  <a:lnTo>
                    <a:pt x="7620" y="187959"/>
                  </a:lnTo>
                  <a:lnTo>
                    <a:pt x="7620" y="185420"/>
                  </a:lnTo>
                  <a:close/>
                </a:path>
                <a:path w="7620" h="713740">
                  <a:moveTo>
                    <a:pt x="7620" y="187960"/>
                  </a:moveTo>
                  <a:lnTo>
                    <a:pt x="0" y="187960"/>
                  </a:lnTo>
                  <a:lnTo>
                    <a:pt x="0" y="191769"/>
                  </a:lnTo>
                  <a:lnTo>
                    <a:pt x="7620" y="191769"/>
                  </a:lnTo>
                  <a:lnTo>
                    <a:pt x="7620" y="187960"/>
                  </a:lnTo>
                  <a:close/>
                </a:path>
                <a:path w="7620" h="713740">
                  <a:moveTo>
                    <a:pt x="7620" y="191770"/>
                  </a:moveTo>
                  <a:lnTo>
                    <a:pt x="0" y="191770"/>
                  </a:lnTo>
                  <a:lnTo>
                    <a:pt x="0" y="194309"/>
                  </a:lnTo>
                  <a:lnTo>
                    <a:pt x="7620" y="194309"/>
                  </a:lnTo>
                  <a:lnTo>
                    <a:pt x="7620" y="191770"/>
                  </a:lnTo>
                  <a:close/>
                </a:path>
                <a:path w="7620" h="713740">
                  <a:moveTo>
                    <a:pt x="7620" y="194310"/>
                  </a:moveTo>
                  <a:lnTo>
                    <a:pt x="0" y="194310"/>
                  </a:lnTo>
                  <a:lnTo>
                    <a:pt x="0" y="198119"/>
                  </a:lnTo>
                  <a:lnTo>
                    <a:pt x="7620" y="198119"/>
                  </a:lnTo>
                  <a:lnTo>
                    <a:pt x="7620" y="194310"/>
                  </a:lnTo>
                  <a:close/>
                </a:path>
                <a:path w="7620" h="713740">
                  <a:moveTo>
                    <a:pt x="7620" y="198120"/>
                  </a:moveTo>
                  <a:lnTo>
                    <a:pt x="0" y="198120"/>
                  </a:lnTo>
                  <a:lnTo>
                    <a:pt x="0" y="200659"/>
                  </a:lnTo>
                  <a:lnTo>
                    <a:pt x="7620" y="200659"/>
                  </a:lnTo>
                  <a:lnTo>
                    <a:pt x="7620" y="198120"/>
                  </a:lnTo>
                  <a:close/>
                </a:path>
                <a:path w="7620" h="713740">
                  <a:moveTo>
                    <a:pt x="7620" y="200660"/>
                  </a:moveTo>
                  <a:lnTo>
                    <a:pt x="0" y="200660"/>
                  </a:lnTo>
                  <a:lnTo>
                    <a:pt x="0" y="204469"/>
                  </a:lnTo>
                  <a:lnTo>
                    <a:pt x="5079" y="204469"/>
                  </a:lnTo>
                  <a:lnTo>
                    <a:pt x="5079" y="203200"/>
                  </a:lnTo>
                  <a:lnTo>
                    <a:pt x="7620" y="203200"/>
                  </a:lnTo>
                  <a:lnTo>
                    <a:pt x="7620" y="200660"/>
                  </a:lnTo>
                  <a:close/>
                </a:path>
                <a:path w="7620" h="713740">
                  <a:moveTo>
                    <a:pt x="7620" y="709930"/>
                  </a:moveTo>
                  <a:lnTo>
                    <a:pt x="0" y="709930"/>
                  </a:lnTo>
                  <a:lnTo>
                    <a:pt x="0" y="712470"/>
                  </a:lnTo>
                  <a:lnTo>
                    <a:pt x="5079" y="712470"/>
                  </a:lnTo>
                  <a:lnTo>
                    <a:pt x="5079" y="713740"/>
                  </a:lnTo>
                  <a:lnTo>
                    <a:pt x="7620" y="713740"/>
                  </a:lnTo>
                  <a:lnTo>
                    <a:pt x="7620" y="709930"/>
                  </a:lnTo>
                  <a:close/>
                </a:path>
                <a:path w="7620" h="713740">
                  <a:moveTo>
                    <a:pt x="7620" y="707390"/>
                  </a:moveTo>
                  <a:lnTo>
                    <a:pt x="0" y="707390"/>
                  </a:lnTo>
                  <a:lnTo>
                    <a:pt x="0" y="708660"/>
                  </a:lnTo>
                  <a:lnTo>
                    <a:pt x="7620" y="708660"/>
                  </a:lnTo>
                  <a:lnTo>
                    <a:pt x="7620" y="707390"/>
                  </a:lnTo>
                  <a:close/>
                </a:path>
                <a:path w="7620" h="713740">
                  <a:moveTo>
                    <a:pt x="7620" y="703580"/>
                  </a:moveTo>
                  <a:lnTo>
                    <a:pt x="0" y="703580"/>
                  </a:lnTo>
                  <a:lnTo>
                    <a:pt x="0" y="706119"/>
                  </a:lnTo>
                  <a:lnTo>
                    <a:pt x="7620" y="706119"/>
                  </a:lnTo>
                  <a:lnTo>
                    <a:pt x="7620" y="703580"/>
                  </a:lnTo>
                  <a:close/>
                </a:path>
                <a:path w="7620" h="713740">
                  <a:moveTo>
                    <a:pt x="7620" y="701040"/>
                  </a:moveTo>
                  <a:lnTo>
                    <a:pt x="0" y="701040"/>
                  </a:lnTo>
                  <a:lnTo>
                    <a:pt x="0" y="702310"/>
                  </a:lnTo>
                  <a:lnTo>
                    <a:pt x="7620" y="702310"/>
                  </a:lnTo>
                  <a:lnTo>
                    <a:pt x="7620" y="701040"/>
                  </a:lnTo>
                  <a:close/>
                </a:path>
                <a:path w="7620" h="713740">
                  <a:moveTo>
                    <a:pt x="7620" y="697230"/>
                  </a:moveTo>
                  <a:lnTo>
                    <a:pt x="0" y="697230"/>
                  </a:lnTo>
                  <a:lnTo>
                    <a:pt x="0" y="699769"/>
                  </a:lnTo>
                  <a:lnTo>
                    <a:pt x="7620" y="699769"/>
                  </a:lnTo>
                  <a:lnTo>
                    <a:pt x="7620" y="697230"/>
                  </a:lnTo>
                  <a:close/>
                </a:path>
                <a:path w="7620" h="713740">
                  <a:moveTo>
                    <a:pt x="7620" y="694690"/>
                  </a:moveTo>
                  <a:lnTo>
                    <a:pt x="0" y="694690"/>
                  </a:lnTo>
                  <a:lnTo>
                    <a:pt x="0" y="695960"/>
                  </a:lnTo>
                  <a:lnTo>
                    <a:pt x="7620" y="695960"/>
                  </a:lnTo>
                  <a:lnTo>
                    <a:pt x="7620" y="694690"/>
                  </a:lnTo>
                  <a:close/>
                </a:path>
                <a:path w="7620" h="713740">
                  <a:moveTo>
                    <a:pt x="7620" y="690880"/>
                  </a:moveTo>
                  <a:lnTo>
                    <a:pt x="0" y="690880"/>
                  </a:lnTo>
                  <a:lnTo>
                    <a:pt x="0" y="693419"/>
                  </a:lnTo>
                  <a:lnTo>
                    <a:pt x="7620" y="693419"/>
                  </a:lnTo>
                  <a:lnTo>
                    <a:pt x="7620" y="690880"/>
                  </a:lnTo>
                  <a:close/>
                </a:path>
                <a:path w="7620" h="713740">
                  <a:moveTo>
                    <a:pt x="7620" y="688340"/>
                  </a:moveTo>
                  <a:lnTo>
                    <a:pt x="0" y="688340"/>
                  </a:lnTo>
                  <a:lnTo>
                    <a:pt x="0" y="689610"/>
                  </a:lnTo>
                  <a:lnTo>
                    <a:pt x="7620" y="689610"/>
                  </a:lnTo>
                  <a:lnTo>
                    <a:pt x="7620" y="688340"/>
                  </a:lnTo>
                  <a:close/>
                </a:path>
                <a:path w="7620" h="713740">
                  <a:moveTo>
                    <a:pt x="7620" y="684530"/>
                  </a:moveTo>
                  <a:lnTo>
                    <a:pt x="0" y="684530"/>
                  </a:lnTo>
                  <a:lnTo>
                    <a:pt x="0" y="687069"/>
                  </a:lnTo>
                  <a:lnTo>
                    <a:pt x="7620" y="687069"/>
                  </a:lnTo>
                  <a:lnTo>
                    <a:pt x="7620" y="684530"/>
                  </a:lnTo>
                  <a:close/>
                </a:path>
                <a:path w="7620" h="713740">
                  <a:moveTo>
                    <a:pt x="7620" y="681990"/>
                  </a:moveTo>
                  <a:lnTo>
                    <a:pt x="0" y="681990"/>
                  </a:lnTo>
                  <a:lnTo>
                    <a:pt x="0" y="683260"/>
                  </a:lnTo>
                  <a:lnTo>
                    <a:pt x="7620" y="683260"/>
                  </a:lnTo>
                  <a:lnTo>
                    <a:pt x="7620" y="681990"/>
                  </a:lnTo>
                  <a:close/>
                </a:path>
                <a:path w="7620" h="713740">
                  <a:moveTo>
                    <a:pt x="7620" y="678180"/>
                  </a:moveTo>
                  <a:lnTo>
                    <a:pt x="0" y="678180"/>
                  </a:lnTo>
                  <a:lnTo>
                    <a:pt x="0" y="680720"/>
                  </a:lnTo>
                  <a:lnTo>
                    <a:pt x="7620" y="680720"/>
                  </a:lnTo>
                  <a:lnTo>
                    <a:pt x="7620" y="678180"/>
                  </a:lnTo>
                  <a:close/>
                </a:path>
                <a:path w="7620" h="713740">
                  <a:moveTo>
                    <a:pt x="7620" y="675640"/>
                  </a:moveTo>
                  <a:lnTo>
                    <a:pt x="0" y="675640"/>
                  </a:lnTo>
                  <a:lnTo>
                    <a:pt x="0" y="676910"/>
                  </a:lnTo>
                  <a:lnTo>
                    <a:pt x="7620" y="676910"/>
                  </a:lnTo>
                  <a:lnTo>
                    <a:pt x="7620" y="675640"/>
                  </a:lnTo>
                  <a:close/>
                </a:path>
                <a:path w="7620" h="713740">
                  <a:moveTo>
                    <a:pt x="7620" y="671830"/>
                  </a:moveTo>
                  <a:lnTo>
                    <a:pt x="0" y="671830"/>
                  </a:lnTo>
                  <a:lnTo>
                    <a:pt x="0" y="674369"/>
                  </a:lnTo>
                  <a:lnTo>
                    <a:pt x="7620" y="674369"/>
                  </a:lnTo>
                  <a:lnTo>
                    <a:pt x="7620" y="671830"/>
                  </a:lnTo>
                  <a:close/>
                </a:path>
                <a:path w="7620" h="713740">
                  <a:moveTo>
                    <a:pt x="7620" y="669290"/>
                  </a:moveTo>
                  <a:lnTo>
                    <a:pt x="0" y="669290"/>
                  </a:lnTo>
                  <a:lnTo>
                    <a:pt x="0" y="670560"/>
                  </a:lnTo>
                  <a:lnTo>
                    <a:pt x="7620" y="670560"/>
                  </a:lnTo>
                  <a:lnTo>
                    <a:pt x="7620" y="669290"/>
                  </a:lnTo>
                  <a:close/>
                </a:path>
                <a:path w="7620" h="713740">
                  <a:moveTo>
                    <a:pt x="7620" y="665480"/>
                  </a:moveTo>
                  <a:lnTo>
                    <a:pt x="0" y="665480"/>
                  </a:lnTo>
                  <a:lnTo>
                    <a:pt x="0" y="668020"/>
                  </a:lnTo>
                  <a:lnTo>
                    <a:pt x="7620" y="668020"/>
                  </a:lnTo>
                  <a:lnTo>
                    <a:pt x="7620" y="665480"/>
                  </a:lnTo>
                  <a:close/>
                </a:path>
                <a:path w="7620" h="713740">
                  <a:moveTo>
                    <a:pt x="7620" y="662940"/>
                  </a:moveTo>
                  <a:lnTo>
                    <a:pt x="0" y="662940"/>
                  </a:lnTo>
                  <a:lnTo>
                    <a:pt x="0" y="664210"/>
                  </a:lnTo>
                  <a:lnTo>
                    <a:pt x="7620" y="664210"/>
                  </a:lnTo>
                  <a:lnTo>
                    <a:pt x="7620" y="662940"/>
                  </a:lnTo>
                  <a:close/>
                </a:path>
                <a:path w="7620" h="713740">
                  <a:moveTo>
                    <a:pt x="7620" y="659130"/>
                  </a:moveTo>
                  <a:lnTo>
                    <a:pt x="0" y="659130"/>
                  </a:lnTo>
                  <a:lnTo>
                    <a:pt x="0" y="661670"/>
                  </a:lnTo>
                  <a:lnTo>
                    <a:pt x="7620" y="661670"/>
                  </a:lnTo>
                  <a:lnTo>
                    <a:pt x="7620" y="659130"/>
                  </a:lnTo>
                  <a:close/>
                </a:path>
                <a:path w="7620" h="713740">
                  <a:moveTo>
                    <a:pt x="7620" y="656590"/>
                  </a:moveTo>
                  <a:lnTo>
                    <a:pt x="0" y="656590"/>
                  </a:lnTo>
                  <a:lnTo>
                    <a:pt x="0" y="657860"/>
                  </a:lnTo>
                  <a:lnTo>
                    <a:pt x="7620" y="657860"/>
                  </a:lnTo>
                  <a:lnTo>
                    <a:pt x="7620" y="656590"/>
                  </a:lnTo>
                  <a:close/>
                </a:path>
                <a:path w="7620" h="713740">
                  <a:moveTo>
                    <a:pt x="7620" y="651510"/>
                  </a:moveTo>
                  <a:lnTo>
                    <a:pt x="0" y="651510"/>
                  </a:lnTo>
                  <a:lnTo>
                    <a:pt x="0" y="655320"/>
                  </a:lnTo>
                  <a:lnTo>
                    <a:pt x="7620" y="655320"/>
                  </a:lnTo>
                  <a:lnTo>
                    <a:pt x="7620" y="651510"/>
                  </a:lnTo>
                  <a:close/>
                </a:path>
                <a:path w="7620" h="713740">
                  <a:moveTo>
                    <a:pt x="7620" y="645160"/>
                  </a:moveTo>
                  <a:lnTo>
                    <a:pt x="0" y="645160"/>
                  </a:lnTo>
                  <a:lnTo>
                    <a:pt x="0" y="650240"/>
                  </a:lnTo>
                  <a:lnTo>
                    <a:pt x="7620" y="650240"/>
                  </a:lnTo>
                  <a:lnTo>
                    <a:pt x="7620" y="645160"/>
                  </a:lnTo>
                  <a:close/>
                </a:path>
                <a:path w="7620" h="713740">
                  <a:moveTo>
                    <a:pt x="7620" y="638810"/>
                  </a:moveTo>
                  <a:lnTo>
                    <a:pt x="0" y="638810"/>
                  </a:lnTo>
                  <a:lnTo>
                    <a:pt x="0" y="643890"/>
                  </a:lnTo>
                  <a:lnTo>
                    <a:pt x="7620" y="643890"/>
                  </a:lnTo>
                  <a:lnTo>
                    <a:pt x="7620" y="638810"/>
                  </a:lnTo>
                  <a:close/>
                </a:path>
                <a:path w="7620" h="713740">
                  <a:moveTo>
                    <a:pt x="7620" y="632460"/>
                  </a:moveTo>
                  <a:lnTo>
                    <a:pt x="0" y="632460"/>
                  </a:lnTo>
                  <a:lnTo>
                    <a:pt x="0" y="637540"/>
                  </a:lnTo>
                  <a:lnTo>
                    <a:pt x="7620" y="637540"/>
                  </a:lnTo>
                  <a:lnTo>
                    <a:pt x="7620" y="632460"/>
                  </a:lnTo>
                  <a:close/>
                </a:path>
                <a:path w="7620" h="713740">
                  <a:moveTo>
                    <a:pt x="7620" y="626110"/>
                  </a:moveTo>
                  <a:lnTo>
                    <a:pt x="0" y="626110"/>
                  </a:lnTo>
                  <a:lnTo>
                    <a:pt x="0" y="631190"/>
                  </a:lnTo>
                  <a:lnTo>
                    <a:pt x="7620" y="631190"/>
                  </a:lnTo>
                  <a:lnTo>
                    <a:pt x="7620" y="626110"/>
                  </a:lnTo>
                  <a:close/>
                </a:path>
                <a:path w="7620" h="713740">
                  <a:moveTo>
                    <a:pt x="7620" y="619760"/>
                  </a:moveTo>
                  <a:lnTo>
                    <a:pt x="0" y="619760"/>
                  </a:lnTo>
                  <a:lnTo>
                    <a:pt x="0" y="624840"/>
                  </a:lnTo>
                  <a:lnTo>
                    <a:pt x="7620" y="624840"/>
                  </a:lnTo>
                  <a:lnTo>
                    <a:pt x="7620" y="619760"/>
                  </a:lnTo>
                  <a:close/>
                </a:path>
                <a:path w="7620" h="713740">
                  <a:moveTo>
                    <a:pt x="7620" y="613410"/>
                  </a:moveTo>
                  <a:lnTo>
                    <a:pt x="0" y="613410"/>
                  </a:lnTo>
                  <a:lnTo>
                    <a:pt x="0" y="618490"/>
                  </a:lnTo>
                  <a:lnTo>
                    <a:pt x="7620" y="618490"/>
                  </a:lnTo>
                  <a:lnTo>
                    <a:pt x="7620" y="613410"/>
                  </a:lnTo>
                  <a:close/>
                </a:path>
                <a:path w="7620" h="713740">
                  <a:moveTo>
                    <a:pt x="7620" y="607060"/>
                  </a:moveTo>
                  <a:lnTo>
                    <a:pt x="0" y="607060"/>
                  </a:lnTo>
                  <a:lnTo>
                    <a:pt x="0" y="612140"/>
                  </a:lnTo>
                  <a:lnTo>
                    <a:pt x="7620" y="612140"/>
                  </a:lnTo>
                  <a:lnTo>
                    <a:pt x="7620" y="607060"/>
                  </a:lnTo>
                  <a:close/>
                </a:path>
                <a:path w="7620" h="713740">
                  <a:moveTo>
                    <a:pt x="7620" y="600710"/>
                  </a:moveTo>
                  <a:lnTo>
                    <a:pt x="0" y="600710"/>
                  </a:lnTo>
                  <a:lnTo>
                    <a:pt x="0" y="605790"/>
                  </a:lnTo>
                  <a:lnTo>
                    <a:pt x="7620" y="605790"/>
                  </a:lnTo>
                  <a:lnTo>
                    <a:pt x="7620" y="600710"/>
                  </a:lnTo>
                  <a:close/>
                </a:path>
                <a:path w="7620" h="713740">
                  <a:moveTo>
                    <a:pt x="7620" y="593090"/>
                  </a:moveTo>
                  <a:lnTo>
                    <a:pt x="0" y="593090"/>
                  </a:lnTo>
                  <a:lnTo>
                    <a:pt x="0" y="599440"/>
                  </a:lnTo>
                  <a:lnTo>
                    <a:pt x="7620" y="599440"/>
                  </a:lnTo>
                  <a:lnTo>
                    <a:pt x="7620" y="593090"/>
                  </a:lnTo>
                  <a:close/>
                </a:path>
                <a:path w="7620" h="713740">
                  <a:moveTo>
                    <a:pt x="7620" y="588010"/>
                  </a:moveTo>
                  <a:lnTo>
                    <a:pt x="0" y="588010"/>
                  </a:lnTo>
                  <a:lnTo>
                    <a:pt x="0" y="591820"/>
                  </a:lnTo>
                  <a:lnTo>
                    <a:pt x="7620" y="591820"/>
                  </a:lnTo>
                  <a:lnTo>
                    <a:pt x="7620" y="588010"/>
                  </a:lnTo>
                  <a:close/>
                </a:path>
                <a:path w="7620" h="713740">
                  <a:moveTo>
                    <a:pt x="7620" y="581660"/>
                  </a:moveTo>
                  <a:lnTo>
                    <a:pt x="0" y="581660"/>
                  </a:lnTo>
                  <a:lnTo>
                    <a:pt x="0" y="586740"/>
                  </a:lnTo>
                  <a:lnTo>
                    <a:pt x="7620" y="586740"/>
                  </a:lnTo>
                  <a:lnTo>
                    <a:pt x="7620" y="581660"/>
                  </a:lnTo>
                  <a:close/>
                </a:path>
                <a:path w="7620" h="713740">
                  <a:moveTo>
                    <a:pt x="7620" y="575310"/>
                  </a:moveTo>
                  <a:lnTo>
                    <a:pt x="0" y="575310"/>
                  </a:lnTo>
                  <a:lnTo>
                    <a:pt x="0" y="580390"/>
                  </a:lnTo>
                  <a:lnTo>
                    <a:pt x="7620" y="580390"/>
                  </a:lnTo>
                  <a:lnTo>
                    <a:pt x="7620" y="575310"/>
                  </a:lnTo>
                  <a:close/>
                </a:path>
                <a:path w="7620" h="713740">
                  <a:moveTo>
                    <a:pt x="7620" y="568960"/>
                  </a:moveTo>
                  <a:lnTo>
                    <a:pt x="0" y="568960"/>
                  </a:lnTo>
                  <a:lnTo>
                    <a:pt x="0" y="574040"/>
                  </a:lnTo>
                  <a:lnTo>
                    <a:pt x="7620" y="574040"/>
                  </a:lnTo>
                  <a:lnTo>
                    <a:pt x="7620" y="568960"/>
                  </a:lnTo>
                  <a:close/>
                </a:path>
                <a:path w="7620" h="713740">
                  <a:moveTo>
                    <a:pt x="7620" y="562610"/>
                  </a:moveTo>
                  <a:lnTo>
                    <a:pt x="0" y="562610"/>
                  </a:lnTo>
                  <a:lnTo>
                    <a:pt x="0" y="567690"/>
                  </a:lnTo>
                  <a:lnTo>
                    <a:pt x="7620" y="567690"/>
                  </a:lnTo>
                  <a:lnTo>
                    <a:pt x="7620" y="562610"/>
                  </a:lnTo>
                  <a:close/>
                </a:path>
                <a:path w="7620" h="713740">
                  <a:moveTo>
                    <a:pt x="7620" y="556260"/>
                  </a:moveTo>
                  <a:lnTo>
                    <a:pt x="0" y="556260"/>
                  </a:lnTo>
                  <a:lnTo>
                    <a:pt x="0" y="561340"/>
                  </a:lnTo>
                  <a:lnTo>
                    <a:pt x="7620" y="561340"/>
                  </a:lnTo>
                  <a:lnTo>
                    <a:pt x="7620" y="556260"/>
                  </a:lnTo>
                  <a:close/>
                </a:path>
                <a:path w="7620" h="713740">
                  <a:moveTo>
                    <a:pt x="7620" y="549910"/>
                  </a:moveTo>
                  <a:lnTo>
                    <a:pt x="0" y="549910"/>
                  </a:lnTo>
                  <a:lnTo>
                    <a:pt x="0" y="554990"/>
                  </a:lnTo>
                  <a:lnTo>
                    <a:pt x="7620" y="554990"/>
                  </a:lnTo>
                  <a:lnTo>
                    <a:pt x="7620" y="549910"/>
                  </a:lnTo>
                  <a:close/>
                </a:path>
                <a:path w="7620" h="713740">
                  <a:moveTo>
                    <a:pt x="7620" y="543560"/>
                  </a:moveTo>
                  <a:lnTo>
                    <a:pt x="2539" y="543560"/>
                  </a:lnTo>
                  <a:lnTo>
                    <a:pt x="2539" y="544830"/>
                  </a:lnTo>
                  <a:lnTo>
                    <a:pt x="1270" y="544830"/>
                  </a:lnTo>
                  <a:lnTo>
                    <a:pt x="1270" y="546100"/>
                  </a:lnTo>
                  <a:lnTo>
                    <a:pt x="0" y="546100"/>
                  </a:lnTo>
                  <a:lnTo>
                    <a:pt x="0" y="548640"/>
                  </a:lnTo>
                  <a:lnTo>
                    <a:pt x="7620" y="548640"/>
                  </a:lnTo>
                  <a:lnTo>
                    <a:pt x="7620" y="543560"/>
                  </a:lnTo>
                  <a:close/>
                </a:path>
                <a:path w="7620" h="713740">
                  <a:moveTo>
                    <a:pt x="6350" y="542290"/>
                  </a:moveTo>
                  <a:lnTo>
                    <a:pt x="5079" y="542290"/>
                  </a:lnTo>
                  <a:lnTo>
                    <a:pt x="5079" y="543560"/>
                  </a:lnTo>
                  <a:lnTo>
                    <a:pt x="6350" y="543560"/>
                  </a:lnTo>
                  <a:lnTo>
                    <a:pt x="6350" y="542290"/>
                  </a:lnTo>
                  <a:close/>
                </a:path>
                <a:path w="7620" h="713740">
                  <a:moveTo>
                    <a:pt x="7620" y="539750"/>
                  </a:moveTo>
                  <a:lnTo>
                    <a:pt x="6350" y="539750"/>
                  </a:lnTo>
                  <a:lnTo>
                    <a:pt x="6350" y="542290"/>
                  </a:lnTo>
                  <a:lnTo>
                    <a:pt x="7620" y="542290"/>
                  </a:lnTo>
                  <a:lnTo>
                    <a:pt x="7620" y="539750"/>
                  </a:lnTo>
                  <a:close/>
                </a:path>
                <a:path w="7620" h="713740">
                  <a:moveTo>
                    <a:pt x="6350" y="478790"/>
                  </a:moveTo>
                  <a:lnTo>
                    <a:pt x="5079" y="478790"/>
                  </a:lnTo>
                  <a:lnTo>
                    <a:pt x="5079" y="480059"/>
                  </a:lnTo>
                  <a:lnTo>
                    <a:pt x="6350" y="480059"/>
                  </a:lnTo>
                  <a:lnTo>
                    <a:pt x="6350" y="478790"/>
                  </a:lnTo>
                  <a:close/>
                </a:path>
                <a:path w="7620" h="713740">
                  <a:moveTo>
                    <a:pt x="7620" y="473709"/>
                  </a:moveTo>
                  <a:lnTo>
                    <a:pt x="1270" y="473709"/>
                  </a:lnTo>
                  <a:lnTo>
                    <a:pt x="1270" y="474980"/>
                  </a:lnTo>
                  <a:lnTo>
                    <a:pt x="2539" y="474980"/>
                  </a:lnTo>
                  <a:lnTo>
                    <a:pt x="2539" y="476250"/>
                  </a:lnTo>
                  <a:lnTo>
                    <a:pt x="3809" y="476250"/>
                  </a:lnTo>
                  <a:lnTo>
                    <a:pt x="3809" y="478790"/>
                  </a:lnTo>
                  <a:lnTo>
                    <a:pt x="7620" y="478790"/>
                  </a:lnTo>
                  <a:lnTo>
                    <a:pt x="7620" y="473709"/>
                  </a:lnTo>
                  <a:close/>
                </a:path>
                <a:path w="7620" h="713740">
                  <a:moveTo>
                    <a:pt x="7620" y="467360"/>
                  </a:moveTo>
                  <a:lnTo>
                    <a:pt x="0" y="467360"/>
                  </a:lnTo>
                  <a:lnTo>
                    <a:pt x="0" y="472440"/>
                  </a:lnTo>
                  <a:lnTo>
                    <a:pt x="7620" y="472440"/>
                  </a:lnTo>
                  <a:lnTo>
                    <a:pt x="7620" y="467360"/>
                  </a:lnTo>
                  <a:close/>
                </a:path>
                <a:path w="7620" h="713740">
                  <a:moveTo>
                    <a:pt x="7620" y="461009"/>
                  </a:moveTo>
                  <a:lnTo>
                    <a:pt x="0" y="461009"/>
                  </a:lnTo>
                  <a:lnTo>
                    <a:pt x="0" y="466090"/>
                  </a:lnTo>
                  <a:lnTo>
                    <a:pt x="7620" y="466090"/>
                  </a:lnTo>
                  <a:lnTo>
                    <a:pt x="7620" y="461009"/>
                  </a:lnTo>
                  <a:close/>
                </a:path>
                <a:path w="7620" h="713740">
                  <a:moveTo>
                    <a:pt x="7620" y="454659"/>
                  </a:moveTo>
                  <a:lnTo>
                    <a:pt x="0" y="454659"/>
                  </a:lnTo>
                  <a:lnTo>
                    <a:pt x="0" y="459740"/>
                  </a:lnTo>
                  <a:lnTo>
                    <a:pt x="7620" y="459740"/>
                  </a:lnTo>
                  <a:lnTo>
                    <a:pt x="7620" y="454659"/>
                  </a:lnTo>
                  <a:close/>
                </a:path>
                <a:path w="7620" h="713740">
                  <a:moveTo>
                    <a:pt x="7620" y="448309"/>
                  </a:moveTo>
                  <a:lnTo>
                    <a:pt x="0" y="448309"/>
                  </a:lnTo>
                  <a:lnTo>
                    <a:pt x="0" y="453390"/>
                  </a:lnTo>
                  <a:lnTo>
                    <a:pt x="7620" y="453390"/>
                  </a:lnTo>
                  <a:lnTo>
                    <a:pt x="7620" y="448309"/>
                  </a:lnTo>
                  <a:close/>
                </a:path>
                <a:path w="7620" h="713740">
                  <a:moveTo>
                    <a:pt x="7620" y="441959"/>
                  </a:moveTo>
                  <a:lnTo>
                    <a:pt x="0" y="441959"/>
                  </a:lnTo>
                  <a:lnTo>
                    <a:pt x="0" y="447040"/>
                  </a:lnTo>
                  <a:lnTo>
                    <a:pt x="7620" y="447040"/>
                  </a:lnTo>
                  <a:lnTo>
                    <a:pt x="7620" y="441959"/>
                  </a:lnTo>
                  <a:close/>
                </a:path>
                <a:path w="7620" h="713740">
                  <a:moveTo>
                    <a:pt x="7620" y="435609"/>
                  </a:moveTo>
                  <a:lnTo>
                    <a:pt x="0" y="435609"/>
                  </a:lnTo>
                  <a:lnTo>
                    <a:pt x="0" y="440690"/>
                  </a:lnTo>
                  <a:lnTo>
                    <a:pt x="7620" y="440690"/>
                  </a:lnTo>
                  <a:lnTo>
                    <a:pt x="7620" y="435609"/>
                  </a:lnTo>
                  <a:close/>
                </a:path>
                <a:path w="7620" h="713740">
                  <a:moveTo>
                    <a:pt x="7620" y="429260"/>
                  </a:moveTo>
                  <a:lnTo>
                    <a:pt x="0" y="429260"/>
                  </a:lnTo>
                  <a:lnTo>
                    <a:pt x="0" y="434340"/>
                  </a:lnTo>
                  <a:lnTo>
                    <a:pt x="7620" y="434340"/>
                  </a:lnTo>
                  <a:lnTo>
                    <a:pt x="7620" y="429260"/>
                  </a:lnTo>
                  <a:close/>
                </a:path>
                <a:path w="7620" h="713740">
                  <a:moveTo>
                    <a:pt x="7620" y="422909"/>
                  </a:moveTo>
                  <a:lnTo>
                    <a:pt x="0" y="422909"/>
                  </a:lnTo>
                  <a:lnTo>
                    <a:pt x="0" y="427990"/>
                  </a:lnTo>
                  <a:lnTo>
                    <a:pt x="7620" y="427990"/>
                  </a:lnTo>
                  <a:lnTo>
                    <a:pt x="7620" y="422909"/>
                  </a:lnTo>
                  <a:close/>
                </a:path>
                <a:path w="7620" h="713740">
                  <a:moveTo>
                    <a:pt x="7620" y="416559"/>
                  </a:moveTo>
                  <a:lnTo>
                    <a:pt x="0" y="416559"/>
                  </a:lnTo>
                  <a:lnTo>
                    <a:pt x="0" y="421640"/>
                  </a:lnTo>
                  <a:lnTo>
                    <a:pt x="7620" y="421640"/>
                  </a:lnTo>
                  <a:lnTo>
                    <a:pt x="7620" y="416559"/>
                  </a:lnTo>
                  <a:close/>
                </a:path>
                <a:path w="7620" h="713740">
                  <a:moveTo>
                    <a:pt x="7620" y="410209"/>
                  </a:moveTo>
                  <a:lnTo>
                    <a:pt x="0" y="410209"/>
                  </a:lnTo>
                  <a:lnTo>
                    <a:pt x="0" y="415290"/>
                  </a:lnTo>
                  <a:lnTo>
                    <a:pt x="7620" y="415290"/>
                  </a:lnTo>
                  <a:lnTo>
                    <a:pt x="7620" y="410209"/>
                  </a:lnTo>
                  <a:close/>
                </a:path>
                <a:path w="7620" h="713740">
                  <a:moveTo>
                    <a:pt x="7620" y="403860"/>
                  </a:moveTo>
                  <a:lnTo>
                    <a:pt x="0" y="403860"/>
                  </a:lnTo>
                  <a:lnTo>
                    <a:pt x="0" y="408940"/>
                  </a:lnTo>
                  <a:lnTo>
                    <a:pt x="7620" y="408940"/>
                  </a:lnTo>
                  <a:lnTo>
                    <a:pt x="7620" y="403860"/>
                  </a:lnTo>
                  <a:close/>
                </a:path>
                <a:path w="7620" h="713740">
                  <a:moveTo>
                    <a:pt x="7620" y="397509"/>
                  </a:moveTo>
                  <a:lnTo>
                    <a:pt x="0" y="397509"/>
                  </a:lnTo>
                  <a:lnTo>
                    <a:pt x="0" y="402590"/>
                  </a:lnTo>
                  <a:lnTo>
                    <a:pt x="7620" y="402590"/>
                  </a:lnTo>
                  <a:lnTo>
                    <a:pt x="7620" y="397509"/>
                  </a:lnTo>
                  <a:close/>
                </a:path>
                <a:path w="7620" h="713740">
                  <a:moveTo>
                    <a:pt x="7620" y="391159"/>
                  </a:moveTo>
                  <a:lnTo>
                    <a:pt x="0" y="391159"/>
                  </a:lnTo>
                  <a:lnTo>
                    <a:pt x="0" y="396240"/>
                  </a:lnTo>
                  <a:lnTo>
                    <a:pt x="7620" y="396240"/>
                  </a:lnTo>
                  <a:lnTo>
                    <a:pt x="7620" y="391159"/>
                  </a:lnTo>
                  <a:close/>
                </a:path>
                <a:path w="7620" h="713740">
                  <a:moveTo>
                    <a:pt x="7620" y="384809"/>
                  </a:moveTo>
                  <a:lnTo>
                    <a:pt x="0" y="384809"/>
                  </a:lnTo>
                  <a:lnTo>
                    <a:pt x="0" y="389890"/>
                  </a:lnTo>
                  <a:lnTo>
                    <a:pt x="7620" y="389890"/>
                  </a:lnTo>
                  <a:lnTo>
                    <a:pt x="7620" y="384809"/>
                  </a:lnTo>
                  <a:close/>
                </a:path>
                <a:path w="7620" h="713740">
                  <a:moveTo>
                    <a:pt x="7620" y="378459"/>
                  </a:moveTo>
                  <a:lnTo>
                    <a:pt x="0" y="378459"/>
                  </a:lnTo>
                  <a:lnTo>
                    <a:pt x="0" y="383540"/>
                  </a:lnTo>
                  <a:lnTo>
                    <a:pt x="7620" y="383540"/>
                  </a:lnTo>
                  <a:lnTo>
                    <a:pt x="7620" y="378459"/>
                  </a:lnTo>
                  <a:close/>
                </a:path>
                <a:path w="7620" h="713740">
                  <a:moveTo>
                    <a:pt x="7620" y="372109"/>
                  </a:moveTo>
                  <a:lnTo>
                    <a:pt x="0" y="372109"/>
                  </a:lnTo>
                  <a:lnTo>
                    <a:pt x="0" y="377190"/>
                  </a:lnTo>
                  <a:lnTo>
                    <a:pt x="7620" y="377190"/>
                  </a:lnTo>
                  <a:lnTo>
                    <a:pt x="7620" y="372109"/>
                  </a:lnTo>
                  <a:close/>
                </a:path>
                <a:path w="7620" h="713740">
                  <a:moveTo>
                    <a:pt x="7620" y="365759"/>
                  </a:moveTo>
                  <a:lnTo>
                    <a:pt x="0" y="365759"/>
                  </a:lnTo>
                  <a:lnTo>
                    <a:pt x="0" y="370840"/>
                  </a:lnTo>
                  <a:lnTo>
                    <a:pt x="7620" y="370840"/>
                  </a:lnTo>
                  <a:lnTo>
                    <a:pt x="7620" y="365759"/>
                  </a:lnTo>
                  <a:close/>
                </a:path>
                <a:path w="7620" h="713740">
                  <a:moveTo>
                    <a:pt x="7620" y="359409"/>
                  </a:moveTo>
                  <a:lnTo>
                    <a:pt x="0" y="359409"/>
                  </a:lnTo>
                  <a:lnTo>
                    <a:pt x="0" y="364490"/>
                  </a:lnTo>
                  <a:lnTo>
                    <a:pt x="7620" y="364490"/>
                  </a:lnTo>
                  <a:lnTo>
                    <a:pt x="7620" y="359409"/>
                  </a:lnTo>
                  <a:close/>
                </a:path>
                <a:path w="7620" h="713740">
                  <a:moveTo>
                    <a:pt x="7620" y="353059"/>
                  </a:moveTo>
                  <a:lnTo>
                    <a:pt x="0" y="353059"/>
                  </a:lnTo>
                  <a:lnTo>
                    <a:pt x="0" y="358140"/>
                  </a:lnTo>
                  <a:lnTo>
                    <a:pt x="7620" y="358140"/>
                  </a:lnTo>
                  <a:lnTo>
                    <a:pt x="7620" y="353059"/>
                  </a:lnTo>
                  <a:close/>
                </a:path>
                <a:path w="7620" h="713740">
                  <a:moveTo>
                    <a:pt x="7620" y="346709"/>
                  </a:moveTo>
                  <a:lnTo>
                    <a:pt x="0" y="346709"/>
                  </a:lnTo>
                  <a:lnTo>
                    <a:pt x="0" y="351790"/>
                  </a:lnTo>
                  <a:lnTo>
                    <a:pt x="7620" y="351790"/>
                  </a:lnTo>
                  <a:lnTo>
                    <a:pt x="7620" y="346709"/>
                  </a:lnTo>
                  <a:close/>
                </a:path>
                <a:path w="7620" h="713740">
                  <a:moveTo>
                    <a:pt x="7620" y="340359"/>
                  </a:moveTo>
                  <a:lnTo>
                    <a:pt x="0" y="340359"/>
                  </a:lnTo>
                  <a:lnTo>
                    <a:pt x="0" y="345440"/>
                  </a:lnTo>
                  <a:lnTo>
                    <a:pt x="7620" y="345440"/>
                  </a:lnTo>
                  <a:lnTo>
                    <a:pt x="7620" y="340359"/>
                  </a:lnTo>
                  <a:close/>
                </a:path>
                <a:path w="7620" h="713740">
                  <a:moveTo>
                    <a:pt x="7620" y="334009"/>
                  </a:moveTo>
                  <a:lnTo>
                    <a:pt x="0" y="334009"/>
                  </a:lnTo>
                  <a:lnTo>
                    <a:pt x="0" y="339090"/>
                  </a:lnTo>
                  <a:lnTo>
                    <a:pt x="7620" y="339090"/>
                  </a:lnTo>
                  <a:lnTo>
                    <a:pt x="7620" y="334009"/>
                  </a:lnTo>
                  <a:close/>
                </a:path>
                <a:path w="7620" h="713740">
                  <a:moveTo>
                    <a:pt x="7620" y="327659"/>
                  </a:moveTo>
                  <a:lnTo>
                    <a:pt x="0" y="327659"/>
                  </a:lnTo>
                  <a:lnTo>
                    <a:pt x="0" y="332740"/>
                  </a:lnTo>
                  <a:lnTo>
                    <a:pt x="7620" y="332740"/>
                  </a:lnTo>
                  <a:lnTo>
                    <a:pt x="7620" y="327659"/>
                  </a:lnTo>
                  <a:close/>
                </a:path>
                <a:path w="7620" h="713740">
                  <a:moveTo>
                    <a:pt x="7620" y="321309"/>
                  </a:moveTo>
                  <a:lnTo>
                    <a:pt x="0" y="321309"/>
                  </a:lnTo>
                  <a:lnTo>
                    <a:pt x="0" y="326390"/>
                  </a:lnTo>
                  <a:lnTo>
                    <a:pt x="7620" y="326390"/>
                  </a:lnTo>
                  <a:lnTo>
                    <a:pt x="7620" y="321309"/>
                  </a:lnTo>
                  <a:close/>
                </a:path>
                <a:path w="7620" h="713740">
                  <a:moveTo>
                    <a:pt x="7620" y="314959"/>
                  </a:moveTo>
                  <a:lnTo>
                    <a:pt x="0" y="314959"/>
                  </a:lnTo>
                  <a:lnTo>
                    <a:pt x="0" y="320040"/>
                  </a:lnTo>
                  <a:lnTo>
                    <a:pt x="7620" y="320040"/>
                  </a:lnTo>
                  <a:lnTo>
                    <a:pt x="7620" y="314959"/>
                  </a:lnTo>
                  <a:close/>
                </a:path>
                <a:path w="7620" h="713740">
                  <a:moveTo>
                    <a:pt x="7620" y="262890"/>
                  </a:moveTo>
                  <a:lnTo>
                    <a:pt x="0" y="262890"/>
                  </a:lnTo>
                  <a:lnTo>
                    <a:pt x="0" y="313690"/>
                  </a:lnTo>
                  <a:lnTo>
                    <a:pt x="7620" y="313690"/>
                  </a:lnTo>
                  <a:lnTo>
                    <a:pt x="7620" y="262890"/>
                  </a:lnTo>
                  <a:close/>
                </a:path>
              </a:pathLst>
            </a:custGeom>
            <a:solidFill>
              <a:srgbClr val="6100F2"/>
            </a:solidFill>
          </p:spPr>
          <p:txBody>
            <a:bodyPr bIns="0" lIns="0" rIns="0" rtlCol="0" tIns="0" wrap="square"/>
            <a:p/>
          </p:txBody>
        </p:sp>
        <p:sp>
          <p:nvSpPr>
            <p:cNvPr id="1051164" name="object 2481"/>
            <p:cNvSpPr/>
            <p:nvPr/>
          </p:nvSpPr>
          <p:spPr>
            <a:xfrm>
              <a:off x="7359650" y="5796280"/>
              <a:ext cx="7620" cy="713740"/>
            </a:xfrm>
            <a:custGeom>
              <a:avLst/>
              <a:ahLst/>
              <a:rect l="l" t="t" r="r" b="b"/>
              <a:pathLst>
                <a:path w="7620" h="713740">
                  <a:moveTo>
                    <a:pt x="6350" y="0"/>
                  </a:moveTo>
                  <a:lnTo>
                    <a:pt x="0" y="0"/>
                  </a:lnTo>
                  <a:lnTo>
                    <a:pt x="0" y="2540"/>
                  </a:lnTo>
                  <a:lnTo>
                    <a:pt x="7620" y="2540"/>
                  </a:lnTo>
                  <a:lnTo>
                    <a:pt x="7620" y="1270"/>
                  </a:lnTo>
                  <a:lnTo>
                    <a:pt x="6350" y="1270"/>
                  </a:lnTo>
                  <a:lnTo>
                    <a:pt x="6350" y="0"/>
                  </a:lnTo>
                  <a:close/>
                </a:path>
                <a:path w="7620" h="713740">
                  <a:moveTo>
                    <a:pt x="7620" y="2540"/>
                  </a:moveTo>
                  <a:lnTo>
                    <a:pt x="0" y="2540"/>
                  </a:lnTo>
                  <a:lnTo>
                    <a:pt x="0" y="5080"/>
                  </a:lnTo>
                  <a:lnTo>
                    <a:pt x="7620" y="5080"/>
                  </a:lnTo>
                  <a:lnTo>
                    <a:pt x="7620" y="2540"/>
                  </a:lnTo>
                  <a:close/>
                </a:path>
                <a:path w="7620" h="713740">
                  <a:moveTo>
                    <a:pt x="7620" y="5080"/>
                  </a:moveTo>
                  <a:lnTo>
                    <a:pt x="0" y="5080"/>
                  </a:lnTo>
                  <a:lnTo>
                    <a:pt x="0" y="8890"/>
                  </a:lnTo>
                  <a:lnTo>
                    <a:pt x="7620" y="8890"/>
                  </a:lnTo>
                  <a:lnTo>
                    <a:pt x="7620" y="5080"/>
                  </a:lnTo>
                  <a:close/>
                </a:path>
                <a:path w="7620" h="713740">
                  <a:moveTo>
                    <a:pt x="7620" y="8890"/>
                  </a:moveTo>
                  <a:lnTo>
                    <a:pt x="0" y="8890"/>
                  </a:lnTo>
                  <a:lnTo>
                    <a:pt x="0" y="15240"/>
                  </a:lnTo>
                  <a:lnTo>
                    <a:pt x="7620" y="15240"/>
                  </a:lnTo>
                  <a:lnTo>
                    <a:pt x="7620" y="8890"/>
                  </a:lnTo>
                  <a:close/>
                </a:path>
                <a:path w="7620" h="713740">
                  <a:moveTo>
                    <a:pt x="7620" y="15240"/>
                  </a:moveTo>
                  <a:lnTo>
                    <a:pt x="0" y="15240"/>
                  </a:lnTo>
                  <a:lnTo>
                    <a:pt x="0" y="24130"/>
                  </a:lnTo>
                  <a:lnTo>
                    <a:pt x="7620" y="24130"/>
                  </a:lnTo>
                  <a:lnTo>
                    <a:pt x="7620" y="15240"/>
                  </a:lnTo>
                  <a:close/>
                </a:path>
                <a:path w="7620" h="713740">
                  <a:moveTo>
                    <a:pt x="7620" y="24130"/>
                  </a:moveTo>
                  <a:lnTo>
                    <a:pt x="0" y="24130"/>
                  </a:lnTo>
                  <a:lnTo>
                    <a:pt x="0" y="27940"/>
                  </a:lnTo>
                  <a:lnTo>
                    <a:pt x="7620" y="27940"/>
                  </a:lnTo>
                  <a:lnTo>
                    <a:pt x="7620" y="24130"/>
                  </a:lnTo>
                  <a:close/>
                </a:path>
                <a:path w="7620" h="713740">
                  <a:moveTo>
                    <a:pt x="7620" y="27940"/>
                  </a:moveTo>
                  <a:lnTo>
                    <a:pt x="0" y="27940"/>
                  </a:lnTo>
                  <a:lnTo>
                    <a:pt x="0" y="36830"/>
                  </a:lnTo>
                  <a:lnTo>
                    <a:pt x="7620" y="36830"/>
                  </a:lnTo>
                  <a:lnTo>
                    <a:pt x="7620" y="27940"/>
                  </a:lnTo>
                  <a:close/>
                </a:path>
                <a:path w="7620" h="713740">
                  <a:moveTo>
                    <a:pt x="7620" y="36830"/>
                  </a:moveTo>
                  <a:lnTo>
                    <a:pt x="0" y="36830"/>
                  </a:lnTo>
                  <a:lnTo>
                    <a:pt x="0" y="40640"/>
                  </a:lnTo>
                  <a:lnTo>
                    <a:pt x="7620" y="40640"/>
                  </a:lnTo>
                  <a:lnTo>
                    <a:pt x="7620" y="36830"/>
                  </a:lnTo>
                  <a:close/>
                </a:path>
                <a:path w="7620" h="713740">
                  <a:moveTo>
                    <a:pt x="7620" y="40640"/>
                  </a:moveTo>
                  <a:lnTo>
                    <a:pt x="0" y="40640"/>
                  </a:lnTo>
                  <a:lnTo>
                    <a:pt x="0" y="43180"/>
                  </a:lnTo>
                  <a:lnTo>
                    <a:pt x="7620" y="43180"/>
                  </a:lnTo>
                  <a:lnTo>
                    <a:pt x="7620" y="40640"/>
                  </a:lnTo>
                  <a:close/>
                </a:path>
                <a:path w="7620" h="713740">
                  <a:moveTo>
                    <a:pt x="7620" y="43180"/>
                  </a:moveTo>
                  <a:lnTo>
                    <a:pt x="0" y="43180"/>
                  </a:lnTo>
                  <a:lnTo>
                    <a:pt x="0" y="46990"/>
                  </a:lnTo>
                  <a:lnTo>
                    <a:pt x="7620" y="46990"/>
                  </a:lnTo>
                  <a:lnTo>
                    <a:pt x="7620" y="43180"/>
                  </a:lnTo>
                  <a:close/>
                </a:path>
                <a:path w="7620" h="713740">
                  <a:moveTo>
                    <a:pt x="7620" y="46990"/>
                  </a:moveTo>
                  <a:lnTo>
                    <a:pt x="0" y="46990"/>
                  </a:lnTo>
                  <a:lnTo>
                    <a:pt x="0" y="49530"/>
                  </a:lnTo>
                  <a:lnTo>
                    <a:pt x="7620" y="49530"/>
                  </a:lnTo>
                  <a:lnTo>
                    <a:pt x="7620" y="46990"/>
                  </a:lnTo>
                  <a:close/>
                </a:path>
                <a:path w="7620" h="713740">
                  <a:moveTo>
                    <a:pt x="7620" y="49530"/>
                  </a:moveTo>
                  <a:lnTo>
                    <a:pt x="0" y="49530"/>
                  </a:lnTo>
                  <a:lnTo>
                    <a:pt x="0" y="55880"/>
                  </a:lnTo>
                  <a:lnTo>
                    <a:pt x="7620" y="55880"/>
                  </a:lnTo>
                  <a:lnTo>
                    <a:pt x="7620" y="49530"/>
                  </a:lnTo>
                  <a:close/>
                </a:path>
                <a:path w="7620" h="713740">
                  <a:moveTo>
                    <a:pt x="7620" y="55880"/>
                  </a:moveTo>
                  <a:lnTo>
                    <a:pt x="0" y="55880"/>
                  </a:lnTo>
                  <a:lnTo>
                    <a:pt x="0" y="66040"/>
                  </a:lnTo>
                  <a:lnTo>
                    <a:pt x="7620" y="66040"/>
                  </a:lnTo>
                  <a:lnTo>
                    <a:pt x="7620" y="55880"/>
                  </a:lnTo>
                  <a:close/>
                </a:path>
                <a:path w="7620" h="713740">
                  <a:moveTo>
                    <a:pt x="7620" y="66040"/>
                  </a:moveTo>
                  <a:lnTo>
                    <a:pt x="0" y="66040"/>
                  </a:lnTo>
                  <a:lnTo>
                    <a:pt x="0" y="68580"/>
                  </a:lnTo>
                  <a:lnTo>
                    <a:pt x="7620" y="68580"/>
                  </a:lnTo>
                  <a:lnTo>
                    <a:pt x="7620" y="66040"/>
                  </a:lnTo>
                  <a:close/>
                </a:path>
                <a:path w="7620" h="713740">
                  <a:moveTo>
                    <a:pt x="7620" y="68580"/>
                  </a:moveTo>
                  <a:lnTo>
                    <a:pt x="0" y="68580"/>
                  </a:lnTo>
                  <a:lnTo>
                    <a:pt x="0" y="72390"/>
                  </a:lnTo>
                  <a:lnTo>
                    <a:pt x="7620" y="72390"/>
                  </a:lnTo>
                  <a:lnTo>
                    <a:pt x="7620" y="68580"/>
                  </a:lnTo>
                  <a:close/>
                </a:path>
                <a:path w="7620" h="713740">
                  <a:moveTo>
                    <a:pt x="7620" y="72390"/>
                  </a:moveTo>
                  <a:lnTo>
                    <a:pt x="0" y="72390"/>
                  </a:lnTo>
                  <a:lnTo>
                    <a:pt x="0" y="74930"/>
                  </a:lnTo>
                  <a:lnTo>
                    <a:pt x="7620" y="74930"/>
                  </a:lnTo>
                  <a:lnTo>
                    <a:pt x="7620" y="72390"/>
                  </a:lnTo>
                  <a:close/>
                </a:path>
                <a:path w="7620" h="713740">
                  <a:moveTo>
                    <a:pt x="7620" y="74930"/>
                  </a:moveTo>
                  <a:lnTo>
                    <a:pt x="0" y="74930"/>
                  </a:lnTo>
                  <a:lnTo>
                    <a:pt x="0" y="78740"/>
                  </a:lnTo>
                  <a:lnTo>
                    <a:pt x="7620" y="78740"/>
                  </a:lnTo>
                  <a:lnTo>
                    <a:pt x="7620" y="74930"/>
                  </a:lnTo>
                  <a:close/>
                </a:path>
                <a:path w="7620" h="713740">
                  <a:moveTo>
                    <a:pt x="7620" y="78740"/>
                  </a:moveTo>
                  <a:lnTo>
                    <a:pt x="0" y="78740"/>
                  </a:lnTo>
                  <a:lnTo>
                    <a:pt x="0" y="81280"/>
                  </a:lnTo>
                  <a:lnTo>
                    <a:pt x="7620" y="81280"/>
                  </a:lnTo>
                  <a:lnTo>
                    <a:pt x="7620" y="78740"/>
                  </a:lnTo>
                  <a:close/>
                </a:path>
                <a:path w="7620" h="713740">
                  <a:moveTo>
                    <a:pt x="7620" y="81280"/>
                  </a:moveTo>
                  <a:lnTo>
                    <a:pt x="0" y="81280"/>
                  </a:lnTo>
                  <a:lnTo>
                    <a:pt x="0" y="85090"/>
                  </a:lnTo>
                  <a:lnTo>
                    <a:pt x="7620" y="85090"/>
                  </a:lnTo>
                  <a:lnTo>
                    <a:pt x="7620" y="81280"/>
                  </a:lnTo>
                  <a:close/>
                </a:path>
                <a:path w="7620" h="713740">
                  <a:moveTo>
                    <a:pt x="7620" y="85090"/>
                  </a:moveTo>
                  <a:lnTo>
                    <a:pt x="0" y="85090"/>
                  </a:lnTo>
                  <a:lnTo>
                    <a:pt x="0" y="87630"/>
                  </a:lnTo>
                  <a:lnTo>
                    <a:pt x="7620" y="87630"/>
                  </a:lnTo>
                  <a:lnTo>
                    <a:pt x="7620" y="85090"/>
                  </a:lnTo>
                  <a:close/>
                </a:path>
                <a:path w="7620" h="713740">
                  <a:moveTo>
                    <a:pt x="7620" y="87630"/>
                  </a:moveTo>
                  <a:lnTo>
                    <a:pt x="0" y="87630"/>
                  </a:lnTo>
                  <a:lnTo>
                    <a:pt x="0" y="91440"/>
                  </a:lnTo>
                  <a:lnTo>
                    <a:pt x="7620" y="91440"/>
                  </a:lnTo>
                  <a:lnTo>
                    <a:pt x="7620" y="87630"/>
                  </a:lnTo>
                  <a:close/>
                </a:path>
                <a:path w="7620" h="713740">
                  <a:moveTo>
                    <a:pt x="7620" y="91440"/>
                  </a:moveTo>
                  <a:lnTo>
                    <a:pt x="0" y="91440"/>
                  </a:lnTo>
                  <a:lnTo>
                    <a:pt x="0" y="97790"/>
                  </a:lnTo>
                  <a:lnTo>
                    <a:pt x="7620" y="97790"/>
                  </a:lnTo>
                  <a:lnTo>
                    <a:pt x="7620" y="91440"/>
                  </a:lnTo>
                  <a:close/>
                </a:path>
                <a:path w="7620" h="713740">
                  <a:moveTo>
                    <a:pt x="7620" y="97790"/>
                  </a:moveTo>
                  <a:lnTo>
                    <a:pt x="0" y="97790"/>
                  </a:lnTo>
                  <a:lnTo>
                    <a:pt x="0" y="100330"/>
                  </a:lnTo>
                  <a:lnTo>
                    <a:pt x="7620" y="100330"/>
                  </a:lnTo>
                  <a:lnTo>
                    <a:pt x="7620" y="97790"/>
                  </a:lnTo>
                  <a:close/>
                </a:path>
                <a:path w="7620" h="713740">
                  <a:moveTo>
                    <a:pt x="7620" y="100330"/>
                  </a:moveTo>
                  <a:lnTo>
                    <a:pt x="0" y="100330"/>
                  </a:lnTo>
                  <a:lnTo>
                    <a:pt x="0" y="113030"/>
                  </a:lnTo>
                  <a:lnTo>
                    <a:pt x="7620" y="113030"/>
                  </a:lnTo>
                  <a:lnTo>
                    <a:pt x="7620" y="100330"/>
                  </a:lnTo>
                  <a:close/>
                </a:path>
                <a:path w="7620" h="713740">
                  <a:moveTo>
                    <a:pt x="7620" y="113030"/>
                  </a:moveTo>
                  <a:lnTo>
                    <a:pt x="0" y="113030"/>
                  </a:lnTo>
                  <a:lnTo>
                    <a:pt x="0" y="119380"/>
                  </a:lnTo>
                  <a:lnTo>
                    <a:pt x="7620" y="119380"/>
                  </a:lnTo>
                  <a:lnTo>
                    <a:pt x="7620" y="113030"/>
                  </a:lnTo>
                  <a:close/>
                </a:path>
                <a:path w="7620" h="713740">
                  <a:moveTo>
                    <a:pt x="7620" y="119380"/>
                  </a:moveTo>
                  <a:lnTo>
                    <a:pt x="0" y="119380"/>
                  </a:lnTo>
                  <a:lnTo>
                    <a:pt x="0" y="123190"/>
                  </a:lnTo>
                  <a:lnTo>
                    <a:pt x="7620" y="123190"/>
                  </a:lnTo>
                  <a:lnTo>
                    <a:pt x="7620" y="119380"/>
                  </a:lnTo>
                  <a:close/>
                </a:path>
                <a:path w="7620" h="713740">
                  <a:moveTo>
                    <a:pt x="7620" y="123190"/>
                  </a:moveTo>
                  <a:lnTo>
                    <a:pt x="0" y="123190"/>
                  </a:lnTo>
                  <a:lnTo>
                    <a:pt x="0" y="125730"/>
                  </a:lnTo>
                  <a:lnTo>
                    <a:pt x="7620" y="125730"/>
                  </a:lnTo>
                  <a:lnTo>
                    <a:pt x="7620" y="123190"/>
                  </a:lnTo>
                  <a:close/>
                </a:path>
                <a:path w="7620" h="713740">
                  <a:moveTo>
                    <a:pt x="7620" y="125730"/>
                  </a:moveTo>
                  <a:lnTo>
                    <a:pt x="0" y="125730"/>
                  </a:lnTo>
                  <a:lnTo>
                    <a:pt x="0" y="129540"/>
                  </a:lnTo>
                  <a:lnTo>
                    <a:pt x="7620" y="129540"/>
                  </a:lnTo>
                  <a:lnTo>
                    <a:pt x="7620" y="125730"/>
                  </a:lnTo>
                  <a:close/>
                </a:path>
                <a:path w="7620" h="713740">
                  <a:moveTo>
                    <a:pt x="7620" y="129540"/>
                  </a:moveTo>
                  <a:lnTo>
                    <a:pt x="0" y="129540"/>
                  </a:lnTo>
                  <a:lnTo>
                    <a:pt x="0" y="132080"/>
                  </a:lnTo>
                  <a:lnTo>
                    <a:pt x="7620" y="132080"/>
                  </a:lnTo>
                  <a:lnTo>
                    <a:pt x="7620" y="129540"/>
                  </a:lnTo>
                  <a:close/>
                </a:path>
                <a:path w="7620" h="713740">
                  <a:moveTo>
                    <a:pt x="7620" y="132080"/>
                  </a:moveTo>
                  <a:lnTo>
                    <a:pt x="0" y="132080"/>
                  </a:lnTo>
                  <a:lnTo>
                    <a:pt x="0" y="135890"/>
                  </a:lnTo>
                  <a:lnTo>
                    <a:pt x="7620" y="135890"/>
                  </a:lnTo>
                  <a:lnTo>
                    <a:pt x="7620" y="132080"/>
                  </a:lnTo>
                  <a:close/>
                </a:path>
                <a:path w="7620" h="713740">
                  <a:moveTo>
                    <a:pt x="7620" y="135890"/>
                  </a:moveTo>
                  <a:lnTo>
                    <a:pt x="0" y="135890"/>
                  </a:lnTo>
                  <a:lnTo>
                    <a:pt x="0" y="142240"/>
                  </a:lnTo>
                  <a:lnTo>
                    <a:pt x="7620" y="142240"/>
                  </a:lnTo>
                  <a:lnTo>
                    <a:pt x="7620" y="135890"/>
                  </a:lnTo>
                  <a:close/>
                </a:path>
                <a:path w="7620" h="713740">
                  <a:moveTo>
                    <a:pt x="7620" y="142240"/>
                  </a:moveTo>
                  <a:lnTo>
                    <a:pt x="0" y="142240"/>
                  </a:lnTo>
                  <a:lnTo>
                    <a:pt x="0" y="144780"/>
                  </a:lnTo>
                  <a:lnTo>
                    <a:pt x="7620" y="144780"/>
                  </a:lnTo>
                  <a:lnTo>
                    <a:pt x="7620" y="142240"/>
                  </a:lnTo>
                  <a:close/>
                </a:path>
                <a:path w="7620" h="713740">
                  <a:moveTo>
                    <a:pt x="7620" y="144780"/>
                  </a:moveTo>
                  <a:lnTo>
                    <a:pt x="0" y="144780"/>
                  </a:lnTo>
                  <a:lnTo>
                    <a:pt x="0" y="148590"/>
                  </a:lnTo>
                  <a:lnTo>
                    <a:pt x="7620" y="148590"/>
                  </a:lnTo>
                  <a:lnTo>
                    <a:pt x="7620" y="144780"/>
                  </a:lnTo>
                  <a:close/>
                </a:path>
                <a:path w="7620" h="713740">
                  <a:moveTo>
                    <a:pt x="7620" y="148590"/>
                  </a:moveTo>
                  <a:lnTo>
                    <a:pt x="0" y="148590"/>
                  </a:lnTo>
                  <a:lnTo>
                    <a:pt x="0" y="151130"/>
                  </a:lnTo>
                  <a:lnTo>
                    <a:pt x="7620" y="151130"/>
                  </a:lnTo>
                  <a:lnTo>
                    <a:pt x="7620" y="148590"/>
                  </a:lnTo>
                  <a:close/>
                </a:path>
                <a:path w="7620" h="713740">
                  <a:moveTo>
                    <a:pt x="7620" y="151130"/>
                  </a:moveTo>
                  <a:lnTo>
                    <a:pt x="0" y="151130"/>
                  </a:lnTo>
                  <a:lnTo>
                    <a:pt x="0" y="154940"/>
                  </a:lnTo>
                  <a:lnTo>
                    <a:pt x="7620" y="154940"/>
                  </a:lnTo>
                  <a:lnTo>
                    <a:pt x="7620" y="151130"/>
                  </a:lnTo>
                  <a:close/>
                </a:path>
                <a:path w="7620" h="713740">
                  <a:moveTo>
                    <a:pt x="7620" y="154940"/>
                  </a:moveTo>
                  <a:lnTo>
                    <a:pt x="0" y="154940"/>
                  </a:lnTo>
                  <a:lnTo>
                    <a:pt x="0" y="157480"/>
                  </a:lnTo>
                  <a:lnTo>
                    <a:pt x="7620" y="157480"/>
                  </a:lnTo>
                  <a:lnTo>
                    <a:pt x="7620" y="154940"/>
                  </a:lnTo>
                  <a:close/>
                </a:path>
                <a:path w="7620" h="713740">
                  <a:moveTo>
                    <a:pt x="7620" y="157480"/>
                  </a:moveTo>
                  <a:lnTo>
                    <a:pt x="0" y="157480"/>
                  </a:lnTo>
                  <a:lnTo>
                    <a:pt x="0" y="161290"/>
                  </a:lnTo>
                  <a:lnTo>
                    <a:pt x="7620" y="161290"/>
                  </a:lnTo>
                  <a:lnTo>
                    <a:pt x="7620" y="157480"/>
                  </a:lnTo>
                  <a:close/>
                </a:path>
                <a:path w="7620" h="713740">
                  <a:moveTo>
                    <a:pt x="7620" y="161290"/>
                  </a:moveTo>
                  <a:lnTo>
                    <a:pt x="0" y="161290"/>
                  </a:lnTo>
                  <a:lnTo>
                    <a:pt x="0" y="163830"/>
                  </a:lnTo>
                  <a:lnTo>
                    <a:pt x="7620" y="163830"/>
                  </a:lnTo>
                  <a:lnTo>
                    <a:pt x="7620" y="161290"/>
                  </a:lnTo>
                  <a:close/>
                </a:path>
                <a:path w="7620" h="713740">
                  <a:moveTo>
                    <a:pt x="7620" y="163830"/>
                  </a:moveTo>
                  <a:lnTo>
                    <a:pt x="0" y="163830"/>
                  </a:lnTo>
                  <a:lnTo>
                    <a:pt x="0" y="176530"/>
                  </a:lnTo>
                  <a:lnTo>
                    <a:pt x="7620" y="176530"/>
                  </a:lnTo>
                  <a:lnTo>
                    <a:pt x="7620" y="163830"/>
                  </a:lnTo>
                  <a:close/>
                </a:path>
                <a:path w="7620" h="713740">
                  <a:moveTo>
                    <a:pt x="7620" y="176530"/>
                  </a:moveTo>
                  <a:lnTo>
                    <a:pt x="0" y="176530"/>
                  </a:lnTo>
                  <a:lnTo>
                    <a:pt x="0" y="186690"/>
                  </a:lnTo>
                  <a:lnTo>
                    <a:pt x="7620" y="186690"/>
                  </a:lnTo>
                  <a:lnTo>
                    <a:pt x="7620" y="176530"/>
                  </a:lnTo>
                  <a:close/>
                </a:path>
                <a:path w="7620" h="713740">
                  <a:moveTo>
                    <a:pt x="7620" y="186690"/>
                  </a:moveTo>
                  <a:lnTo>
                    <a:pt x="0" y="186690"/>
                  </a:lnTo>
                  <a:lnTo>
                    <a:pt x="0" y="189230"/>
                  </a:lnTo>
                  <a:lnTo>
                    <a:pt x="7620" y="189230"/>
                  </a:lnTo>
                  <a:lnTo>
                    <a:pt x="7620" y="186690"/>
                  </a:lnTo>
                  <a:close/>
                </a:path>
                <a:path w="7620" h="713740">
                  <a:moveTo>
                    <a:pt x="7620" y="189230"/>
                  </a:moveTo>
                  <a:lnTo>
                    <a:pt x="0" y="189230"/>
                  </a:lnTo>
                  <a:lnTo>
                    <a:pt x="0" y="193040"/>
                  </a:lnTo>
                  <a:lnTo>
                    <a:pt x="7620" y="193040"/>
                  </a:lnTo>
                  <a:lnTo>
                    <a:pt x="7620" y="189230"/>
                  </a:lnTo>
                  <a:close/>
                </a:path>
                <a:path w="7620" h="713740">
                  <a:moveTo>
                    <a:pt x="7620" y="193040"/>
                  </a:moveTo>
                  <a:lnTo>
                    <a:pt x="0" y="193040"/>
                  </a:lnTo>
                  <a:lnTo>
                    <a:pt x="0" y="195580"/>
                  </a:lnTo>
                  <a:lnTo>
                    <a:pt x="7620" y="195580"/>
                  </a:lnTo>
                  <a:lnTo>
                    <a:pt x="7620" y="193040"/>
                  </a:lnTo>
                  <a:close/>
                </a:path>
                <a:path w="7620" h="713740">
                  <a:moveTo>
                    <a:pt x="7620" y="195580"/>
                  </a:moveTo>
                  <a:lnTo>
                    <a:pt x="0" y="195580"/>
                  </a:lnTo>
                  <a:lnTo>
                    <a:pt x="0" y="199390"/>
                  </a:lnTo>
                  <a:lnTo>
                    <a:pt x="7620" y="199390"/>
                  </a:lnTo>
                  <a:lnTo>
                    <a:pt x="7620" y="195580"/>
                  </a:lnTo>
                  <a:close/>
                </a:path>
                <a:path w="7620" h="713740">
                  <a:moveTo>
                    <a:pt x="7620" y="199390"/>
                  </a:moveTo>
                  <a:lnTo>
                    <a:pt x="0" y="199390"/>
                  </a:lnTo>
                  <a:lnTo>
                    <a:pt x="0" y="201930"/>
                  </a:lnTo>
                  <a:lnTo>
                    <a:pt x="7620" y="201930"/>
                  </a:lnTo>
                  <a:lnTo>
                    <a:pt x="7620" y="199390"/>
                  </a:lnTo>
                  <a:close/>
                </a:path>
                <a:path w="7620" h="713740">
                  <a:moveTo>
                    <a:pt x="7620" y="201930"/>
                  </a:moveTo>
                  <a:lnTo>
                    <a:pt x="0" y="201930"/>
                  </a:lnTo>
                  <a:lnTo>
                    <a:pt x="0" y="205740"/>
                  </a:lnTo>
                  <a:lnTo>
                    <a:pt x="7620" y="205740"/>
                  </a:lnTo>
                  <a:lnTo>
                    <a:pt x="7620" y="201930"/>
                  </a:lnTo>
                  <a:close/>
                </a:path>
                <a:path w="7620" h="713740">
                  <a:moveTo>
                    <a:pt x="7620" y="711200"/>
                  </a:moveTo>
                  <a:lnTo>
                    <a:pt x="0" y="711200"/>
                  </a:lnTo>
                  <a:lnTo>
                    <a:pt x="0" y="713740"/>
                  </a:lnTo>
                  <a:lnTo>
                    <a:pt x="7620" y="713740"/>
                  </a:lnTo>
                  <a:lnTo>
                    <a:pt x="7620" y="711200"/>
                  </a:lnTo>
                  <a:close/>
                </a:path>
                <a:path w="7620" h="713740">
                  <a:moveTo>
                    <a:pt x="7620" y="708660"/>
                  </a:moveTo>
                  <a:lnTo>
                    <a:pt x="0" y="708660"/>
                  </a:lnTo>
                  <a:lnTo>
                    <a:pt x="0" y="709930"/>
                  </a:lnTo>
                  <a:lnTo>
                    <a:pt x="7620" y="709930"/>
                  </a:lnTo>
                  <a:lnTo>
                    <a:pt x="7620" y="708660"/>
                  </a:lnTo>
                  <a:close/>
                </a:path>
                <a:path w="7620" h="713740">
                  <a:moveTo>
                    <a:pt x="7620" y="704850"/>
                  </a:moveTo>
                  <a:lnTo>
                    <a:pt x="0" y="704850"/>
                  </a:lnTo>
                  <a:lnTo>
                    <a:pt x="0" y="707390"/>
                  </a:lnTo>
                  <a:lnTo>
                    <a:pt x="7620" y="707390"/>
                  </a:lnTo>
                  <a:lnTo>
                    <a:pt x="7620" y="704850"/>
                  </a:lnTo>
                  <a:close/>
                </a:path>
                <a:path w="7620" h="713740">
                  <a:moveTo>
                    <a:pt x="7620" y="702310"/>
                  </a:moveTo>
                  <a:lnTo>
                    <a:pt x="0" y="702310"/>
                  </a:lnTo>
                  <a:lnTo>
                    <a:pt x="0" y="703580"/>
                  </a:lnTo>
                  <a:lnTo>
                    <a:pt x="7620" y="703580"/>
                  </a:lnTo>
                  <a:lnTo>
                    <a:pt x="7620" y="702310"/>
                  </a:lnTo>
                  <a:close/>
                </a:path>
                <a:path w="7620" h="713740">
                  <a:moveTo>
                    <a:pt x="7620" y="698500"/>
                  </a:moveTo>
                  <a:lnTo>
                    <a:pt x="0" y="698500"/>
                  </a:lnTo>
                  <a:lnTo>
                    <a:pt x="0" y="701040"/>
                  </a:lnTo>
                  <a:lnTo>
                    <a:pt x="7620" y="701040"/>
                  </a:lnTo>
                  <a:lnTo>
                    <a:pt x="7620" y="698500"/>
                  </a:lnTo>
                  <a:close/>
                </a:path>
                <a:path w="7620" h="713740">
                  <a:moveTo>
                    <a:pt x="7620" y="695960"/>
                  </a:moveTo>
                  <a:lnTo>
                    <a:pt x="0" y="695960"/>
                  </a:lnTo>
                  <a:lnTo>
                    <a:pt x="0" y="697230"/>
                  </a:lnTo>
                  <a:lnTo>
                    <a:pt x="7620" y="697230"/>
                  </a:lnTo>
                  <a:lnTo>
                    <a:pt x="7620" y="695960"/>
                  </a:lnTo>
                  <a:close/>
                </a:path>
                <a:path w="7620" h="713740">
                  <a:moveTo>
                    <a:pt x="7620" y="692150"/>
                  </a:moveTo>
                  <a:lnTo>
                    <a:pt x="0" y="692150"/>
                  </a:lnTo>
                  <a:lnTo>
                    <a:pt x="0" y="694690"/>
                  </a:lnTo>
                  <a:lnTo>
                    <a:pt x="7620" y="694690"/>
                  </a:lnTo>
                  <a:lnTo>
                    <a:pt x="7620" y="692150"/>
                  </a:lnTo>
                  <a:close/>
                </a:path>
                <a:path w="7620" h="713740">
                  <a:moveTo>
                    <a:pt x="7620" y="689610"/>
                  </a:moveTo>
                  <a:lnTo>
                    <a:pt x="0" y="689610"/>
                  </a:lnTo>
                  <a:lnTo>
                    <a:pt x="0" y="690880"/>
                  </a:lnTo>
                  <a:lnTo>
                    <a:pt x="7620" y="690880"/>
                  </a:lnTo>
                  <a:lnTo>
                    <a:pt x="7620" y="689610"/>
                  </a:lnTo>
                  <a:close/>
                </a:path>
                <a:path w="7620" h="713740">
                  <a:moveTo>
                    <a:pt x="7620" y="685800"/>
                  </a:moveTo>
                  <a:lnTo>
                    <a:pt x="0" y="685800"/>
                  </a:lnTo>
                  <a:lnTo>
                    <a:pt x="0" y="688340"/>
                  </a:lnTo>
                  <a:lnTo>
                    <a:pt x="7620" y="688340"/>
                  </a:lnTo>
                  <a:lnTo>
                    <a:pt x="7620" y="685800"/>
                  </a:lnTo>
                  <a:close/>
                </a:path>
                <a:path w="7620" h="713740">
                  <a:moveTo>
                    <a:pt x="7620" y="683260"/>
                  </a:moveTo>
                  <a:lnTo>
                    <a:pt x="0" y="683260"/>
                  </a:lnTo>
                  <a:lnTo>
                    <a:pt x="0" y="684530"/>
                  </a:lnTo>
                  <a:lnTo>
                    <a:pt x="7620" y="684530"/>
                  </a:lnTo>
                  <a:lnTo>
                    <a:pt x="7620" y="683260"/>
                  </a:lnTo>
                  <a:close/>
                </a:path>
                <a:path w="7620" h="713740">
                  <a:moveTo>
                    <a:pt x="7620" y="679450"/>
                  </a:moveTo>
                  <a:lnTo>
                    <a:pt x="0" y="679450"/>
                  </a:lnTo>
                  <a:lnTo>
                    <a:pt x="0" y="681990"/>
                  </a:lnTo>
                  <a:lnTo>
                    <a:pt x="7620" y="681990"/>
                  </a:lnTo>
                  <a:lnTo>
                    <a:pt x="7620" y="679450"/>
                  </a:lnTo>
                  <a:close/>
                </a:path>
                <a:path w="7620" h="713740">
                  <a:moveTo>
                    <a:pt x="7620" y="676910"/>
                  </a:moveTo>
                  <a:lnTo>
                    <a:pt x="0" y="676910"/>
                  </a:lnTo>
                  <a:lnTo>
                    <a:pt x="0" y="678180"/>
                  </a:lnTo>
                  <a:lnTo>
                    <a:pt x="7620" y="678180"/>
                  </a:lnTo>
                  <a:lnTo>
                    <a:pt x="7620" y="676910"/>
                  </a:lnTo>
                  <a:close/>
                </a:path>
                <a:path w="7620" h="713740">
                  <a:moveTo>
                    <a:pt x="7620" y="673100"/>
                  </a:moveTo>
                  <a:lnTo>
                    <a:pt x="0" y="673100"/>
                  </a:lnTo>
                  <a:lnTo>
                    <a:pt x="0" y="675640"/>
                  </a:lnTo>
                  <a:lnTo>
                    <a:pt x="7620" y="675640"/>
                  </a:lnTo>
                  <a:lnTo>
                    <a:pt x="7620" y="673100"/>
                  </a:lnTo>
                  <a:close/>
                </a:path>
                <a:path w="7620" h="713740">
                  <a:moveTo>
                    <a:pt x="7620" y="670560"/>
                  </a:moveTo>
                  <a:lnTo>
                    <a:pt x="0" y="670560"/>
                  </a:lnTo>
                  <a:lnTo>
                    <a:pt x="0" y="671830"/>
                  </a:lnTo>
                  <a:lnTo>
                    <a:pt x="7620" y="671830"/>
                  </a:lnTo>
                  <a:lnTo>
                    <a:pt x="7620" y="670560"/>
                  </a:lnTo>
                  <a:close/>
                </a:path>
                <a:path w="7620" h="713740">
                  <a:moveTo>
                    <a:pt x="7620" y="666750"/>
                  </a:moveTo>
                  <a:lnTo>
                    <a:pt x="0" y="666750"/>
                  </a:lnTo>
                  <a:lnTo>
                    <a:pt x="0" y="669290"/>
                  </a:lnTo>
                  <a:lnTo>
                    <a:pt x="7620" y="669290"/>
                  </a:lnTo>
                  <a:lnTo>
                    <a:pt x="7620" y="666750"/>
                  </a:lnTo>
                  <a:close/>
                </a:path>
                <a:path w="7620" h="713740">
                  <a:moveTo>
                    <a:pt x="7620" y="664210"/>
                  </a:moveTo>
                  <a:lnTo>
                    <a:pt x="0" y="664210"/>
                  </a:lnTo>
                  <a:lnTo>
                    <a:pt x="0" y="665480"/>
                  </a:lnTo>
                  <a:lnTo>
                    <a:pt x="7620" y="665480"/>
                  </a:lnTo>
                  <a:lnTo>
                    <a:pt x="7620" y="664210"/>
                  </a:lnTo>
                  <a:close/>
                </a:path>
                <a:path w="7620" h="713740">
                  <a:moveTo>
                    <a:pt x="7620" y="660400"/>
                  </a:moveTo>
                  <a:lnTo>
                    <a:pt x="0" y="660400"/>
                  </a:lnTo>
                  <a:lnTo>
                    <a:pt x="0" y="662940"/>
                  </a:lnTo>
                  <a:lnTo>
                    <a:pt x="7620" y="662940"/>
                  </a:lnTo>
                  <a:lnTo>
                    <a:pt x="7620" y="660400"/>
                  </a:lnTo>
                  <a:close/>
                </a:path>
                <a:path w="7620" h="713740">
                  <a:moveTo>
                    <a:pt x="7620" y="657860"/>
                  </a:moveTo>
                  <a:lnTo>
                    <a:pt x="0" y="657860"/>
                  </a:lnTo>
                  <a:lnTo>
                    <a:pt x="0" y="659130"/>
                  </a:lnTo>
                  <a:lnTo>
                    <a:pt x="7620" y="659130"/>
                  </a:lnTo>
                  <a:lnTo>
                    <a:pt x="7620" y="657860"/>
                  </a:lnTo>
                  <a:close/>
                </a:path>
                <a:path w="7620" h="713740">
                  <a:moveTo>
                    <a:pt x="7620" y="652780"/>
                  </a:moveTo>
                  <a:lnTo>
                    <a:pt x="0" y="652780"/>
                  </a:lnTo>
                  <a:lnTo>
                    <a:pt x="0" y="656590"/>
                  </a:lnTo>
                  <a:lnTo>
                    <a:pt x="7620" y="656590"/>
                  </a:lnTo>
                  <a:lnTo>
                    <a:pt x="7620" y="652780"/>
                  </a:lnTo>
                  <a:close/>
                </a:path>
                <a:path w="7620" h="713740">
                  <a:moveTo>
                    <a:pt x="7620" y="646430"/>
                  </a:moveTo>
                  <a:lnTo>
                    <a:pt x="0" y="646430"/>
                  </a:lnTo>
                  <a:lnTo>
                    <a:pt x="0" y="651510"/>
                  </a:lnTo>
                  <a:lnTo>
                    <a:pt x="7620" y="651510"/>
                  </a:lnTo>
                  <a:lnTo>
                    <a:pt x="7620" y="646430"/>
                  </a:lnTo>
                  <a:close/>
                </a:path>
                <a:path w="7620" h="713740">
                  <a:moveTo>
                    <a:pt x="7620" y="640080"/>
                  </a:moveTo>
                  <a:lnTo>
                    <a:pt x="0" y="640080"/>
                  </a:lnTo>
                  <a:lnTo>
                    <a:pt x="0" y="645160"/>
                  </a:lnTo>
                  <a:lnTo>
                    <a:pt x="7620" y="645160"/>
                  </a:lnTo>
                  <a:lnTo>
                    <a:pt x="7620" y="640080"/>
                  </a:lnTo>
                  <a:close/>
                </a:path>
                <a:path w="7620" h="713740">
                  <a:moveTo>
                    <a:pt x="7620" y="633730"/>
                  </a:moveTo>
                  <a:lnTo>
                    <a:pt x="0" y="633730"/>
                  </a:lnTo>
                  <a:lnTo>
                    <a:pt x="0" y="638810"/>
                  </a:lnTo>
                  <a:lnTo>
                    <a:pt x="7620" y="638810"/>
                  </a:lnTo>
                  <a:lnTo>
                    <a:pt x="7620" y="633730"/>
                  </a:lnTo>
                  <a:close/>
                </a:path>
                <a:path w="7620" h="713740">
                  <a:moveTo>
                    <a:pt x="7620" y="627380"/>
                  </a:moveTo>
                  <a:lnTo>
                    <a:pt x="0" y="627380"/>
                  </a:lnTo>
                  <a:lnTo>
                    <a:pt x="0" y="632460"/>
                  </a:lnTo>
                  <a:lnTo>
                    <a:pt x="7620" y="632460"/>
                  </a:lnTo>
                  <a:lnTo>
                    <a:pt x="7620" y="627380"/>
                  </a:lnTo>
                  <a:close/>
                </a:path>
                <a:path w="7620" h="713740">
                  <a:moveTo>
                    <a:pt x="7620" y="621030"/>
                  </a:moveTo>
                  <a:lnTo>
                    <a:pt x="0" y="621030"/>
                  </a:lnTo>
                  <a:lnTo>
                    <a:pt x="0" y="626110"/>
                  </a:lnTo>
                  <a:lnTo>
                    <a:pt x="7620" y="626110"/>
                  </a:lnTo>
                  <a:lnTo>
                    <a:pt x="7620" y="621030"/>
                  </a:lnTo>
                  <a:close/>
                </a:path>
                <a:path w="7620" h="713740">
                  <a:moveTo>
                    <a:pt x="7620" y="614680"/>
                  </a:moveTo>
                  <a:lnTo>
                    <a:pt x="0" y="614680"/>
                  </a:lnTo>
                  <a:lnTo>
                    <a:pt x="0" y="619760"/>
                  </a:lnTo>
                  <a:lnTo>
                    <a:pt x="7620" y="619760"/>
                  </a:lnTo>
                  <a:lnTo>
                    <a:pt x="7620" y="614680"/>
                  </a:lnTo>
                  <a:close/>
                </a:path>
                <a:path w="7620" h="713740">
                  <a:moveTo>
                    <a:pt x="7620" y="608330"/>
                  </a:moveTo>
                  <a:lnTo>
                    <a:pt x="0" y="608330"/>
                  </a:lnTo>
                  <a:lnTo>
                    <a:pt x="0" y="613410"/>
                  </a:lnTo>
                  <a:lnTo>
                    <a:pt x="7620" y="613410"/>
                  </a:lnTo>
                  <a:lnTo>
                    <a:pt x="7620" y="608330"/>
                  </a:lnTo>
                  <a:close/>
                </a:path>
                <a:path w="7620" h="713740">
                  <a:moveTo>
                    <a:pt x="7620" y="601980"/>
                  </a:moveTo>
                  <a:lnTo>
                    <a:pt x="0" y="601980"/>
                  </a:lnTo>
                  <a:lnTo>
                    <a:pt x="0" y="607060"/>
                  </a:lnTo>
                  <a:lnTo>
                    <a:pt x="7620" y="607060"/>
                  </a:lnTo>
                  <a:lnTo>
                    <a:pt x="7620" y="601980"/>
                  </a:lnTo>
                  <a:close/>
                </a:path>
                <a:path w="7620" h="713740">
                  <a:moveTo>
                    <a:pt x="7620" y="594360"/>
                  </a:moveTo>
                  <a:lnTo>
                    <a:pt x="0" y="594360"/>
                  </a:lnTo>
                  <a:lnTo>
                    <a:pt x="0" y="600710"/>
                  </a:lnTo>
                  <a:lnTo>
                    <a:pt x="7620" y="600710"/>
                  </a:lnTo>
                  <a:lnTo>
                    <a:pt x="7620" y="594360"/>
                  </a:lnTo>
                  <a:close/>
                </a:path>
                <a:path w="7620" h="713740">
                  <a:moveTo>
                    <a:pt x="7620" y="589280"/>
                  </a:moveTo>
                  <a:lnTo>
                    <a:pt x="0" y="589280"/>
                  </a:lnTo>
                  <a:lnTo>
                    <a:pt x="0" y="593090"/>
                  </a:lnTo>
                  <a:lnTo>
                    <a:pt x="7620" y="593090"/>
                  </a:lnTo>
                  <a:lnTo>
                    <a:pt x="7620" y="589280"/>
                  </a:lnTo>
                  <a:close/>
                </a:path>
                <a:path w="7620" h="713740">
                  <a:moveTo>
                    <a:pt x="7620" y="582930"/>
                  </a:moveTo>
                  <a:lnTo>
                    <a:pt x="0" y="582930"/>
                  </a:lnTo>
                  <a:lnTo>
                    <a:pt x="0" y="588010"/>
                  </a:lnTo>
                  <a:lnTo>
                    <a:pt x="7620" y="588010"/>
                  </a:lnTo>
                  <a:lnTo>
                    <a:pt x="7620" y="582930"/>
                  </a:lnTo>
                  <a:close/>
                </a:path>
                <a:path w="7620" h="713740">
                  <a:moveTo>
                    <a:pt x="7620" y="576580"/>
                  </a:moveTo>
                  <a:lnTo>
                    <a:pt x="0" y="576580"/>
                  </a:lnTo>
                  <a:lnTo>
                    <a:pt x="0" y="581660"/>
                  </a:lnTo>
                  <a:lnTo>
                    <a:pt x="7620" y="581660"/>
                  </a:lnTo>
                  <a:lnTo>
                    <a:pt x="7620" y="576580"/>
                  </a:lnTo>
                  <a:close/>
                </a:path>
                <a:path w="7620" h="713740">
                  <a:moveTo>
                    <a:pt x="7620" y="570230"/>
                  </a:moveTo>
                  <a:lnTo>
                    <a:pt x="0" y="570230"/>
                  </a:lnTo>
                  <a:lnTo>
                    <a:pt x="0" y="575310"/>
                  </a:lnTo>
                  <a:lnTo>
                    <a:pt x="7620" y="575310"/>
                  </a:lnTo>
                  <a:lnTo>
                    <a:pt x="7620" y="570230"/>
                  </a:lnTo>
                  <a:close/>
                </a:path>
                <a:path w="7620" h="713740">
                  <a:moveTo>
                    <a:pt x="7620" y="563880"/>
                  </a:moveTo>
                  <a:lnTo>
                    <a:pt x="0" y="563880"/>
                  </a:lnTo>
                  <a:lnTo>
                    <a:pt x="0" y="568960"/>
                  </a:lnTo>
                  <a:lnTo>
                    <a:pt x="7620" y="568960"/>
                  </a:lnTo>
                  <a:lnTo>
                    <a:pt x="7620" y="563880"/>
                  </a:lnTo>
                  <a:close/>
                </a:path>
                <a:path w="7620" h="713740">
                  <a:moveTo>
                    <a:pt x="7620" y="557530"/>
                  </a:moveTo>
                  <a:lnTo>
                    <a:pt x="0" y="557530"/>
                  </a:lnTo>
                  <a:lnTo>
                    <a:pt x="0" y="562610"/>
                  </a:lnTo>
                  <a:lnTo>
                    <a:pt x="7620" y="562610"/>
                  </a:lnTo>
                  <a:lnTo>
                    <a:pt x="7620" y="557530"/>
                  </a:lnTo>
                  <a:close/>
                </a:path>
                <a:path w="7620" h="713740">
                  <a:moveTo>
                    <a:pt x="7620" y="551180"/>
                  </a:moveTo>
                  <a:lnTo>
                    <a:pt x="3809" y="551180"/>
                  </a:lnTo>
                  <a:lnTo>
                    <a:pt x="3809" y="552450"/>
                  </a:lnTo>
                  <a:lnTo>
                    <a:pt x="2540" y="552450"/>
                  </a:lnTo>
                  <a:lnTo>
                    <a:pt x="2540" y="553720"/>
                  </a:lnTo>
                  <a:lnTo>
                    <a:pt x="0" y="553720"/>
                  </a:lnTo>
                  <a:lnTo>
                    <a:pt x="0" y="556260"/>
                  </a:lnTo>
                  <a:lnTo>
                    <a:pt x="7620" y="556260"/>
                  </a:lnTo>
                  <a:lnTo>
                    <a:pt x="7620" y="551180"/>
                  </a:lnTo>
                  <a:close/>
                </a:path>
                <a:path w="7620" h="713740">
                  <a:moveTo>
                    <a:pt x="6350" y="549910"/>
                  </a:moveTo>
                  <a:lnTo>
                    <a:pt x="5079" y="549910"/>
                  </a:lnTo>
                  <a:lnTo>
                    <a:pt x="5079" y="551180"/>
                  </a:lnTo>
                  <a:lnTo>
                    <a:pt x="6350" y="551180"/>
                  </a:lnTo>
                  <a:lnTo>
                    <a:pt x="6350" y="549910"/>
                  </a:lnTo>
                  <a:close/>
                </a:path>
                <a:path w="7620" h="713740">
                  <a:moveTo>
                    <a:pt x="7620" y="468630"/>
                  </a:moveTo>
                  <a:lnTo>
                    <a:pt x="2540" y="468630"/>
                  </a:lnTo>
                  <a:lnTo>
                    <a:pt x="2540" y="469900"/>
                  </a:lnTo>
                  <a:lnTo>
                    <a:pt x="3809" y="469900"/>
                  </a:lnTo>
                  <a:lnTo>
                    <a:pt x="3809" y="471170"/>
                  </a:lnTo>
                  <a:lnTo>
                    <a:pt x="5079" y="471170"/>
                  </a:lnTo>
                  <a:lnTo>
                    <a:pt x="5079" y="473710"/>
                  </a:lnTo>
                  <a:lnTo>
                    <a:pt x="6350" y="473710"/>
                  </a:lnTo>
                  <a:lnTo>
                    <a:pt x="6350" y="474980"/>
                  </a:lnTo>
                  <a:lnTo>
                    <a:pt x="7620" y="474980"/>
                  </a:lnTo>
                  <a:lnTo>
                    <a:pt x="7620" y="468630"/>
                  </a:lnTo>
                  <a:close/>
                </a:path>
                <a:path w="7620" h="713740">
                  <a:moveTo>
                    <a:pt x="7620" y="462280"/>
                  </a:moveTo>
                  <a:lnTo>
                    <a:pt x="0" y="462280"/>
                  </a:lnTo>
                  <a:lnTo>
                    <a:pt x="0" y="468630"/>
                  </a:lnTo>
                  <a:lnTo>
                    <a:pt x="1270" y="468630"/>
                  </a:lnTo>
                  <a:lnTo>
                    <a:pt x="1270" y="467360"/>
                  </a:lnTo>
                  <a:lnTo>
                    <a:pt x="7620" y="467360"/>
                  </a:lnTo>
                  <a:lnTo>
                    <a:pt x="7620" y="462280"/>
                  </a:lnTo>
                  <a:close/>
                </a:path>
                <a:path w="7620" h="713740">
                  <a:moveTo>
                    <a:pt x="7620" y="455930"/>
                  </a:moveTo>
                  <a:lnTo>
                    <a:pt x="0" y="455930"/>
                  </a:lnTo>
                  <a:lnTo>
                    <a:pt x="0" y="461010"/>
                  </a:lnTo>
                  <a:lnTo>
                    <a:pt x="7620" y="461010"/>
                  </a:lnTo>
                  <a:lnTo>
                    <a:pt x="7620" y="455930"/>
                  </a:lnTo>
                  <a:close/>
                </a:path>
                <a:path w="7620" h="713740">
                  <a:moveTo>
                    <a:pt x="7620" y="449580"/>
                  </a:moveTo>
                  <a:lnTo>
                    <a:pt x="0" y="449580"/>
                  </a:lnTo>
                  <a:lnTo>
                    <a:pt x="0" y="454660"/>
                  </a:lnTo>
                  <a:lnTo>
                    <a:pt x="7620" y="454660"/>
                  </a:lnTo>
                  <a:lnTo>
                    <a:pt x="7620" y="449580"/>
                  </a:lnTo>
                  <a:close/>
                </a:path>
                <a:path w="7620" h="713740">
                  <a:moveTo>
                    <a:pt x="7620" y="443230"/>
                  </a:moveTo>
                  <a:lnTo>
                    <a:pt x="0" y="443230"/>
                  </a:lnTo>
                  <a:lnTo>
                    <a:pt x="0" y="448310"/>
                  </a:lnTo>
                  <a:lnTo>
                    <a:pt x="7620" y="448310"/>
                  </a:lnTo>
                  <a:lnTo>
                    <a:pt x="7620" y="443230"/>
                  </a:lnTo>
                  <a:close/>
                </a:path>
                <a:path w="7620" h="713740">
                  <a:moveTo>
                    <a:pt x="7620" y="436880"/>
                  </a:moveTo>
                  <a:lnTo>
                    <a:pt x="0" y="436880"/>
                  </a:lnTo>
                  <a:lnTo>
                    <a:pt x="0" y="441960"/>
                  </a:lnTo>
                  <a:lnTo>
                    <a:pt x="7620" y="441960"/>
                  </a:lnTo>
                  <a:lnTo>
                    <a:pt x="7620" y="436880"/>
                  </a:lnTo>
                  <a:close/>
                </a:path>
                <a:path w="7620" h="713740">
                  <a:moveTo>
                    <a:pt x="7620" y="430530"/>
                  </a:moveTo>
                  <a:lnTo>
                    <a:pt x="0" y="430530"/>
                  </a:lnTo>
                  <a:lnTo>
                    <a:pt x="0" y="435610"/>
                  </a:lnTo>
                  <a:lnTo>
                    <a:pt x="7620" y="435610"/>
                  </a:lnTo>
                  <a:lnTo>
                    <a:pt x="7620" y="430530"/>
                  </a:lnTo>
                  <a:close/>
                </a:path>
                <a:path w="7620" h="713740">
                  <a:moveTo>
                    <a:pt x="7620" y="424180"/>
                  </a:moveTo>
                  <a:lnTo>
                    <a:pt x="0" y="424180"/>
                  </a:lnTo>
                  <a:lnTo>
                    <a:pt x="0" y="429260"/>
                  </a:lnTo>
                  <a:lnTo>
                    <a:pt x="7620" y="429260"/>
                  </a:lnTo>
                  <a:lnTo>
                    <a:pt x="7620" y="424180"/>
                  </a:lnTo>
                  <a:close/>
                </a:path>
                <a:path w="7620" h="713740">
                  <a:moveTo>
                    <a:pt x="7620" y="417830"/>
                  </a:moveTo>
                  <a:lnTo>
                    <a:pt x="0" y="417830"/>
                  </a:lnTo>
                  <a:lnTo>
                    <a:pt x="0" y="422910"/>
                  </a:lnTo>
                  <a:lnTo>
                    <a:pt x="7620" y="422910"/>
                  </a:lnTo>
                  <a:lnTo>
                    <a:pt x="7620" y="417830"/>
                  </a:lnTo>
                  <a:close/>
                </a:path>
                <a:path w="7620" h="713740">
                  <a:moveTo>
                    <a:pt x="7620" y="411480"/>
                  </a:moveTo>
                  <a:lnTo>
                    <a:pt x="0" y="411480"/>
                  </a:lnTo>
                  <a:lnTo>
                    <a:pt x="0" y="416560"/>
                  </a:lnTo>
                  <a:lnTo>
                    <a:pt x="7620" y="416560"/>
                  </a:lnTo>
                  <a:lnTo>
                    <a:pt x="7620" y="411480"/>
                  </a:lnTo>
                  <a:close/>
                </a:path>
                <a:path w="7620" h="713740">
                  <a:moveTo>
                    <a:pt x="7620" y="405130"/>
                  </a:moveTo>
                  <a:lnTo>
                    <a:pt x="0" y="405130"/>
                  </a:lnTo>
                  <a:lnTo>
                    <a:pt x="0" y="410210"/>
                  </a:lnTo>
                  <a:lnTo>
                    <a:pt x="7620" y="410210"/>
                  </a:lnTo>
                  <a:lnTo>
                    <a:pt x="7620" y="405130"/>
                  </a:lnTo>
                  <a:close/>
                </a:path>
                <a:path w="7620" h="713740">
                  <a:moveTo>
                    <a:pt x="7620" y="398780"/>
                  </a:moveTo>
                  <a:lnTo>
                    <a:pt x="0" y="398780"/>
                  </a:lnTo>
                  <a:lnTo>
                    <a:pt x="0" y="403860"/>
                  </a:lnTo>
                  <a:lnTo>
                    <a:pt x="7620" y="403860"/>
                  </a:lnTo>
                  <a:lnTo>
                    <a:pt x="7620" y="398780"/>
                  </a:lnTo>
                  <a:close/>
                </a:path>
                <a:path w="7620" h="713740">
                  <a:moveTo>
                    <a:pt x="7620" y="392430"/>
                  </a:moveTo>
                  <a:lnTo>
                    <a:pt x="0" y="392430"/>
                  </a:lnTo>
                  <a:lnTo>
                    <a:pt x="0" y="397510"/>
                  </a:lnTo>
                  <a:lnTo>
                    <a:pt x="7620" y="397510"/>
                  </a:lnTo>
                  <a:lnTo>
                    <a:pt x="7620" y="392430"/>
                  </a:lnTo>
                  <a:close/>
                </a:path>
                <a:path w="7620" h="713740">
                  <a:moveTo>
                    <a:pt x="7620" y="386080"/>
                  </a:moveTo>
                  <a:lnTo>
                    <a:pt x="0" y="386080"/>
                  </a:lnTo>
                  <a:lnTo>
                    <a:pt x="0" y="391160"/>
                  </a:lnTo>
                  <a:lnTo>
                    <a:pt x="7620" y="391160"/>
                  </a:lnTo>
                  <a:lnTo>
                    <a:pt x="7620" y="386080"/>
                  </a:lnTo>
                  <a:close/>
                </a:path>
                <a:path w="7620" h="713740">
                  <a:moveTo>
                    <a:pt x="7620" y="379730"/>
                  </a:moveTo>
                  <a:lnTo>
                    <a:pt x="0" y="379730"/>
                  </a:lnTo>
                  <a:lnTo>
                    <a:pt x="0" y="384810"/>
                  </a:lnTo>
                  <a:lnTo>
                    <a:pt x="7620" y="384810"/>
                  </a:lnTo>
                  <a:lnTo>
                    <a:pt x="7620" y="379730"/>
                  </a:lnTo>
                  <a:close/>
                </a:path>
                <a:path w="7620" h="713740">
                  <a:moveTo>
                    <a:pt x="7620" y="373380"/>
                  </a:moveTo>
                  <a:lnTo>
                    <a:pt x="0" y="373380"/>
                  </a:lnTo>
                  <a:lnTo>
                    <a:pt x="0" y="378460"/>
                  </a:lnTo>
                  <a:lnTo>
                    <a:pt x="7620" y="378460"/>
                  </a:lnTo>
                  <a:lnTo>
                    <a:pt x="7620" y="373380"/>
                  </a:lnTo>
                  <a:close/>
                </a:path>
                <a:path w="7620" h="713740">
                  <a:moveTo>
                    <a:pt x="7620" y="367030"/>
                  </a:moveTo>
                  <a:lnTo>
                    <a:pt x="0" y="367030"/>
                  </a:lnTo>
                  <a:lnTo>
                    <a:pt x="0" y="372110"/>
                  </a:lnTo>
                  <a:lnTo>
                    <a:pt x="7620" y="372110"/>
                  </a:lnTo>
                  <a:lnTo>
                    <a:pt x="7620" y="367030"/>
                  </a:lnTo>
                  <a:close/>
                </a:path>
                <a:path w="7620" h="713740">
                  <a:moveTo>
                    <a:pt x="7620" y="360680"/>
                  </a:moveTo>
                  <a:lnTo>
                    <a:pt x="0" y="360680"/>
                  </a:lnTo>
                  <a:lnTo>
                    <a:pt x="0" y="365760"/>
                  </a:lnTo>
                  <a:lnTo>
                    <a:pt x="7620" y="365760"/>
                  </a:lnTo>
                  <a:lnTo>
                    <a:pt x="7620" y="360680"/>
                  </a:lnTo>
                  <a:close/>
                </a:path>
                <a:path w="7620" h="713740">
                  <a:moveTo>
                    <a:pt x="7620" y="354330"/>
                  </a:moveTo>
                  <a:lnTo>
                    <a:pt x="0" y="354330"/>
                  </a:lnTo>
                  <a:lnTo>
                    <a:pt x="0" y="359410"/>
                  </a:lnTo>
                  <a:lnTo>
                    <a:pt x="7620" y="359410"/>
                  </a:lnTo>
                  <a:lnTo>
                    <a:pt x="7620" y="354330"/>
                  </a:lnTo>
                  <a:close/>
                </a:path>
                <a:path w="7620" h="713740">
                  <a:moveTo>
                    <a:pt x="7620" y="347980"/>
                  </a:moveTo>
                  <a:lnTo>
                    <a:pt x="0" y="347980"/>
                  </a:lnTo>
                  <a:lnTo>
                    <a:pt x="0" y="353060"/>
                  </a:lnTo>
                  <a:lnTo>
                    <a:pt x="7620" y="353060"/>
                  </a:lnTo>
                  <a:lnTo>
                    <a:pt x="7620" y="347980"/>
                  </a:lnTo>
                  <a:close/>
                </a:path>
                <a:path w="7620" h="713740">
                  <a:moveTo>
                    <a:pt x="7620" y="341630"/>
                  </a:moveTo>
                  <a:lnTo>
                    <a:pt x="0" y="341630"/>
                  </a:lnTo>
                  <a:lnTo>
                    <a:pt x="0" y="346710"/>
                  </a:lnTo>
                  <a:lnTo>
                    <a:pt x="7620" y="346710"/>
                  </a:lnTo>
                  <a:lnTo>
                    <a:pt x="7620" y="341630"/>
                  </a:lnTo>
                  <a:close/>
                </a:path>
                <a:path w="7620" h="713740">
                  <a:moveTo>
                    <a:pt x="7620" y="335280"/>
                  </a:moveTo>
                  <a:lnTo>
                    <a:pt x="0" y="335280"/>
                  </a:lnTo>
                  <a:lnTo>
                    <a:pt x="0" y="340360"/>
                  </a:lnTo>
                  <a:lnTo>
                    <a:pt x="7620" y="340360"/>
                  </a:lnTo>
                  <a:lnTo>
                    <a:pt x="7620" y="335280"/>
                  </a:lnTo>
                  <a:close/>
                </a:path>
                <a:path w="7620" h="713740">
                  <a:moveTo>
                    <a:pt x="7620" y="328930"/>
                  </a:moveTo>
                  <a:lnTo>
                    <a:pt x="0" y="328930"/>
                  </a:lnTo>
                  <a:lnTo>
                    <a:pt x="0" y="334010"/>
                  </a:lnTo>
                  <a:lnTo>
                    <a:pt x="7620" y="334010"/>
                  </a:lnTo>
                  <a:lnTo>
                    <a:pt x="7620" y="328930"/>
                  </a:lnTo>
                  <a:close/>
                </a:path>
                <a:path w="7620" h="713740">
                  <a:moveTo>
                    <a:pt x="7620" y="322580"/>
                  </a:moveTo>
                  <a:lnTo>
                    <a:pt x="0" y="322580"/>
                  </a:lnTo>
                  <a:lnTo>
                    <a:pt x="0" y="327660"/>
                  </a:lnTo>
                  <a:lnTo>
                    <a:pt x="7620" y="327660"/>
                  </a:lnTo>
                  <a:lnTo>
                    <a:pt x="7620" y="322580"/>
                  </a:lnTo>
                  <a:close/>
                </a:path>
                <a:path w="7620" h="713740">
                  <a:moveTo>
                    <a:pt x="7620" y="316230"/>
                  </a:moveTo>
                  <a:lnTo>
                    <a:pt x="0" y="316230"/>
                  </a:lnTo>
                  <a:lnTo>
                    <a:pt x="0" y="321310"/>
                  </a:lnTo>
                  <a:lnTo>
                    <a:pt x="7620" y="321310"/>
                  </a:lnTo>
                  <a:lnTo>
                    <a:pt x="7620" y="316230"/>
                  </a:lnTo>
                  <a:close/>
                </a:path>
                <a:path w="7620" h="713740">
                  <a:moveTo>
                    <a:pt x="1270" y="260350"/>
                  </a:moveTo>
                  <a:lnTo>
                    <a:pt x="0" y="260350"/>
                  </a:lnTo>
                  <a:lnTo>
                    <a:pt x="0" y="314960"/>
                  </a:lnTo>
                  <a:lnTo>
                    <a:pt x="7620" y="314960"/>
                  </a:lnTo>
                  <a:lnTo>
                    <a:pt x="7620" y="264160"/>
                  </a:lnTo>
                  <a:lnTo>
                    <a:pt x="5079" y="264160"/>
                  </a:lnTo>
                  <a:lnTo>
                    <a:pt x="5079" y="261620"/>
                  </a:lnTo>
                  <a:lnTo>
                    <a:pt x="1270" y="261620"/>
                  </a:lnTo>
                  <a:lnTo>
                    <a:pt x="1270" y="260350"/>
                  </a:lnTo>
                  <a:close/>
                </a:path>
              </a:pathLst>
            </a:custGeom>
            <a:solidFill>
              <a:srgbClr val="6000F2"/>
            </a:solidFill>
          </p:spPr>
          <p:txBody>
            <a:bodyPr bIns="0" lIns="0" rIns="0" rtlCol="0" tIns="0" wrap="square"/>
            <a:p/>
          </p:txBody>
        </p:sp>
        <p:sp>
          <p:nvSpPr>
            <p:cNvPr id="1051165" name="object 2482"/>
            <p:cNvSpPr/>
            <p:nvPr/>
          </p:nvSpPr>
          <p:spPr>
            <a:xfrm>
              <a:off x="7353300" y="5796280"/>
              <a:ext cx="6350" cy="717550"/>
            </a:xfrm>
            <a:custGeom>
              <a:avLst/>
              <a:ahLst/>
              <a:rect l="l" t="t" r="r" b="b"/>
              <a:pathLst>
                <a:path w="6350" h="717550">
                  <a:moveTo>
                    <a:pt x="6350" y="0"/>
                  </a:moveTo>
                  <a:lnTo>
                    <a:pt x="0" y="0"/>
                  </a:lnTo>
                  <a:lnTo>
                    <a:pt x="0" y="2540"/>
                  </a:lnTo>
                  <a:lnTo>
                    <a:pt x="6350" y="2540"/>
                  </a:lnTo>
                  <a:lnTo>
                    <a:pt x="6350" y="0"/>
                  </a:lnTo>
                  <a:close/>
                </a:path>
                <a:path w="6350" h="717550">
                  <a:moveTo>
                    <a:pt x="6350" y="2540"/>
                  </a:moveTo>
                  <a:lnTo>
                    <a:pt x="0" y="2540"/>
                  </a:lnTo>
                  <a:lnTo>
                    <a:pt x="0" y="5080"/>
                  </a:lnTo>
                  <a:lnTo>
                    <a:pt x="6350" y="5080"/>
                  </a:lnTo>
                  <a:lnTo>
                    <a:pt x="6350" y="2540"/>
                  </a:lnTo>
                  <a:close/>
                </a:path>
                <a:path w="6350" h="717550">
                  <a:moveTo>
                    <a:pt x="6350" y="5080"/>
                  </a:moveTo>
                  <a:lnTo>
                    <a:pt x="0" y="5080"/>
                  </a:lnTo>
                  <a:lnTo>
                    <a:pt x="0" y="8890"/>
                  </a:lnTo>
                  <a:lnTo>
                    <a:pt x="6350" y="8890"/>
                  </a:lnTo>
                  <a:lnTo>
                    <a:pt x="6350" y="5080"/>
                  </a:lnTo>
                  <a:close/>
                </a:path>
                <a:path w="6350" h="717550">
                  <a:moveTo>
                    <a:pt x="6350" y="8890"/>
                  </a:moveTo>
                  <a:lnTo>
                    <a:pt x="0" y="8890"/>
                  </a:lnTo>
                  <a:lnTo>
                    <a:pt x="0" y="15240"/>
                  </a:lnTo>
                  <a:lnTo>
                    <a:pt x="6350" y="15240"/>
                  </a:lnTo>
                  <a:lnTo>
                    <a:pt x="6350" y="8890"/>
                  </a:lnTo>
                  <a:close/>
                </a:path>
                <a:path w="6350" h="717550">
                  <a:moveTo>
                    <a:pt x="6350" y="15240"/>
                  </a:moveTo>
                  <a:lnTo>
                    <a:pt x="0" y="15240"/>
                  </a:lnTo>
                  <a:lnTo>
                    <a:pt x="0" y="24130"/>
                  </a:lnTo>
                  <a:lnTo>
                    <a:pt x="6350" y="24130"/>
                  </a:lnTo>
                  <a:lnTo>
                    <a:pt x="6350" y="15240"/>
                  </a:lnTo>
                  <a:close/>
                </a:path>
                <a:path w="6350" h="717550">
                  <a:moveTo>
                    <a:pt x="6350" y="24130"/>
                  </a:moveTo>
                  <a:lnTo>
                    <a:pt x="0" y="24130"/>
                  </a:lnTo>
                  <a:lnTo>
                    <a:pt x="0" y="27940"/>
                  </a:lnTo>
                  <a:lnTo>
                    <a:pt x="6350" y="27940"/>
                  </a:lnTo>
                  <a:lnTo>
                    <a:pt x="6350" y="24130"/>
                  </a:lnTo>
                  <a:close/>
                </a:path>
                <a:path w="6350" h="717550">
                  <a:moveTo>
                    <a:pt x="6350" y="27940"/>
                  </a:moveTo>
                  <a:lnTo>
                    <a:pt x="0" y="27940"/>
                  </a:lnTo>
                  <a:lnTo>
                    <a:pt x="0" y="36830"/>
                  </a:lnTo>
                  <a:lnTo>
                    <a:pt x="6350" y="36830"/>
                  </a:lnTo>
                  <a:lnTo>
                    <a:pt x="6350" y="27940"/>
                  </a:lnTo>
                  <a:close/>
                </a:path>
                <a:path w="6350" h="717550">
                  <a:moveTo>
                    <a:pt x="6350" y="36830"/>
                  </a:moveTo>
                  <a:lnTo>
                    <a:pt x="0" y="36830"/>
                  </a:lnTo>
                  <a:lnTo>
                    <a:pt x="0" y="40640"/>
                  </a:lnTo>
                  <a:lnTo>
                    <a:pt x="6350" y="40640"/>
                  </a:lnTo>
                  <a:lnTo>
                    <a:pt x="6350" y="36830"/>
                  </a:lnTo>
                  <a:close/>
                </a:path>
                <a:path w="6350" h="717550">
                  <a:moveTo>
                    <a:pt x="6350" y="40640"/>
                  </a:moveTo>
                  <a:lnTo>
                    <a:pt x="0" y="40640"/>
                  </a:lnTo>
                  <a:lnTo>
                    <a:pt x="0" y="43180"/>
                  </a:lnTo>
                  <a:lnTo>
                    <a:pt x="6350" y="43180"/>
                  </a:lnTo>
                  <a:lnTo>
                    <a:pt x="6350" y="40640"/>
                  </a:lnTo>
                  <a:close/>
                </a:path>
                <a:path w="6350" h="717550">
                  <a:moveTo>
                    <a:pt x="6350" y="43180"/>
                  </a:moveTo>
                  <a:lnTo>
                    <a:pt x="0" y="43180"/>
                  </a:lnTo>
                  <a:lnTo>
                    <a:pt x="0" y="46990"/>
                  </a:lnTo>
                  <a:lnTo>
                    <a:pt x="6350" y="46990"/>
                  </a:lnTo>
                  <a:lnTo>
                    <a:pt x="6350" y="43180"/>
                  </a:lnTo>
                  <a:close/>
                </a:path>
                <a:path w="6350" h="717550">
                  <a:moveTo>
                    <a:pt x="6350" y="46990"/>
                  </a:moveTo>
                  <a:lnTo>
                    <a:pt x="0" y="46990"/>
                  </a:lnTo>
                  <a:lnTo>
                    <a:pt x="0" y="49530"/>
                  </a:lnTo>
                  <a:lnTo>
                    <a:pt x="6350" y="49530"/>
                  </a:lnTo>
                  <a:lnTo>
                    <a:pt x="6350" y="46990"/>
                  </a:lnTo>
                  <a:close/>
                </a:path>
                <a:path w="6350" h="717550">
                  <a:moveTo>
                    <a:pt x="6350" y="49530"/>
                  </a:moveTo>
                  <a:lnTo>
                    <a:pt x="0" y="49530"/>
                  </a:lnTo>
                  <a:lnTo>
                    <a:pt x="0" y="55880"/>
                  </a:lnTo>
                  <a:lnTo>
                    <a:pt x="6350" y="55880"/>
                  </a:lnTo>
                  <a:lnTo>
                    <a:pt x="6350" y="49530"/>
                  </a:lnTo>
                  <a:close/>
                </a:path>
                <a:path w="6350" h="717550">
                  <a:moveTo>
                    <a:pt x="6350" y="55880"/>
                  </a:moveTo>
                  <a:lnTo>
                    <a:pt x="0" y="55880"/>
                  </a:lnTo>
                  <a:lnTo>
                    <a:pt x="0" y="66040"/>
                  </a:lnTo>
                  <a:lnTo>
                    <a:pt x="6350" y="66040"/>
                  </a:lnTo>
                  <a:lnTo>
                    <a:pt x="6350" y="55880"/>
                  </a:lnTo>
                  <a:close/>
                </a:path>
                <a:path w="6350" h="717550">
                  <a:moveTo>
                    <a:pt x="6350" y="66040"/>
                  </a:moveTo>
                  <a:lnTo>
                    <a:pt x="0" y="66040"/>
                  </a:lnTo>
                  <a:lnTo>
                    <a:pt x="0" y="68580"/>
                  </a:lnTo>
                  <a:lnTo>
                    <a:pt x="6350" y="68580"/>
                  </a:lnTo>
                  <a:lnTo>
                    <a:pt x="6350" y="66040"/>
                  </a:lnTo>
                  <a:close/>
                </a:path>
                <a:path w="6350" h="717550">
                  <a:moveTo>
                    <a:pt x="6350" y="68580"/>
                  </a:moveTo>
                  <a:lnTo>
                    <a:pt x="0" y="68580"/>
                  </a:lnTo>
                  <a:lnTo>
                    <a:pt x="0" y="72390"/>
                  </a:lnTo>
                  <a:lnTo>
                    <a:pt x="6350" y="72390"/>
                  </a:lnTo>
                  <a:lnTo>
                    <a:pt x="6350" y="68580"/>
                  </a:lnTo>
                  <a:close/>
                </a:path>
                <a:path w="6350" h="717550">
                  <a:moveTo>
                    <a:pt x="6350" y="72390"/>
                  </a:moveTo>
                  <a:lnTo>
                    <a:pt x="0" y="72390"/>
                  </a:lnTo>
                  <a:lnTo>
                    <a:pt x="0" y="74930"/>
                  </a:lnTo>
                  <a:lnTo>
                    <a:pt x="6350" y="74930"/>
                  </a:lnTo>
                  <a:lnTo>
                    <a:pt x="6350" y="72390"/>
                  </a:lnTo>
                  <a:close/>
                </a:path>
                <a:path w="6350" h="717550">
                  <a:moveTo>
                    <a:pt x="6350" y="74930"/>
                  </a:moveTo>
                  <a:lnTo>
                    <a:pt x="0" y="74930"/>
                  </a:lnTo>
                  <a:lnTo>
                    <a:pt x="0" y="78740"/>
                  </a:lnTo>
                  <a:lnTo>
                    <a:pt x="6350" y="78740"/>
                  </a:lnTo>
                  <a:lnTo>
                    <a:pt x="6350" y="74930"/>
                  </a:lnTo>
                  <a:close/>
                </a:path>
                <a:path w="6350" h="717550">
                  <a:moveTo>
                    <a:pt x="6350" y="78740"/>
                  </a:moveTo>
                  <a:lnTo>
                    <a:pt x="0" y="78740"/>
                  </a:lnTo>
                  <a:lnTo>
                    <a:pt x="0" y="81280"/>
                  </a:lnTo>
                  <a:lnTo>
                    <a:pt x="6350" y="81280"/>
                  </a:lnTo>
                  <a:lnTo>
                    <a:pt x="6350" y="78740"/>
                  </a:lnTo>
                  <a:close/>
                </a:path>
                <a:path w="6350" h="717550">
                  <a:moveTo>
                    <a:pt x="6350" y="81280"/>
                  </a:moveTo>
                  <a:lnTo>
                    <a:pt x="0" y="81280"/>
                  </a:lnTo>
                  <a:lnTo>
                    <a:pt x="0" y="85090"/>
                  </a:lnTo>
                  <a:lnTo>
                    <a:pt x="6350" y="85090"/>
                  </a:lnTo>
                  <a:lnTo>
                    <a:pt x="6350" y="81280"/>
                  </a:lnTo>
                  <a:close/>
                </a:path>
                <a:path w="6350" h="717550">
                  <a:moveTo>
                    <a:pt x="6350" y="85090"/>
                  </a:moveTo>
                  <a:lnTo>
                    <a:pt x="0" y="85090"/>
                  </a:lnTo>
                  <a:lnTo>
                    <a:pt x="0" y="87630"/>
                  </a:lnTo>
                  <a:lnTo>
                    <a:pt x="6350" y="87630"/>
                  </a:lnTo>
                  <a:lnTo>
                    <a:pt x="6350" y="85090"/>
                  </a:lnTo>
                  <a:close/>
                </a:path>
                <a:path w="6350" h="717550">
                  <a:moveTo>
                    <a:pt x="6350" y="87630"/>
                  </a:moveTo>
                  <a:lnTo>
                    <a:pt x="0" y="87630"/>
                  </a:lnTo>
                  <a:lnTo>
                    <a:pt x="0" y="91440"/>
                  </a:lnTo>
                  <a:lnTo>
                    <a:pt x="6350" y="91440"/>
                  </a:lnTo>
                  <a:lnTo>
                    <a:pt x="6350" y="87630"/>
                  </a:lnTo>
                  <a:close/>
                </a:path>
                <a:path w="6350" h="717550">
                  <a:moveTo>
                    <a:pt x="6350" y="91440"/>
                  </a:moveTo>
                  <a:lnTo>
                    <a:pt x="0" y="91440"/>
                  </a:lnTo>
                  <a:lnTo>
                    <a:pt x="0" y="97790"/>
                  </a:lnTo>
                  <a:lnTo>
                    <a:pt x="6350" y="97790"/>
                  </a:lnTo>
                  <a:lnTo>
                    <a:pt x="6350" y="91440"/>
                  </a:lnTo>
                  <a:close/>
                </a:path>
                <a:path w="6350" h="717550">
                  <a:moveTo>
                    <a:pt x="6350" y="97790"/>
                  </a:moveTo>
                  <a:lnTo>
                    <a:pt x="0" y="97790"/>
                  </a:lnTo>
                  <a:lnTo>
                    <a:pt x="0" y="100330"/>
                  </a:lnTo>
                  <a:lnTo>
                    <a:pt x="6350" y="100330"/>
                  </a:lnTo>
                  <a:lnTo>
                    <a:pt x="6350" y="97790"/>
                  </a:lnTo>
                  <a:close/>
                </a:path>
                <a:path w="6350" h="717550">
                  <a:moveTo>
                    <a:pt x="6350" y="100330"/>
                  </a:moveTo>
                  <a:lnTo>
                    <a:pt x="0" y="100330"/>
                  </a:lnTo>
                  <a:lnTo>
                    <a:pt x="0" y="113030"/>
                  </a:lnTo>
                  <a:lnTo>
                    <a:pt x="6350" y="113030"/>
                  </a:lnTo>
                  <a:lnTo>
                    <a:pt x="6350" y="100330"/>
                  </a:lnTo>
                  <a:close/>
                </a:path>
                <a:path w="6350" h="717550">
                  <a:moveTo>
                    <a:pt x="6350" y="113030"/>
                  </a:moveTo>
                  <a:lnTo>
                    <a:pt x="0" y="113030"/>
                  </a:lnTo>
                  <a:lnTo>
                    <a:pt x="0" y="119380"/>
                  </a:lnTo>
                  <a:lnTo>
                    <a:pt x="6350" y="119380"/>
                  </a:lnTo>
                  <a:lnTo>
                    <a:pt x="6350" y="113030"/>
                  </a:lnTo>
                  <a:close/>
                </a:path>
                <a:path w="6350" h="717550">
                  <a:moveTo>
                    <a:pt x="6350" y="119380"/>
                  </a:moveTo>
                  <a:lnTo>
                    <a:pt x="0" y="119380"/>
                  </a:lnTo>
                  <a:lnTo>
                    <a:pt x="0" y="123190"/>
                  </a:lnTo>
                  <a:lnTo>
                    <a:pt x="6350" y="123190"/>
                  </a:lnTo>
                  <a:lnTo>
                    <a:pt x="6350" y="119380"/>
                  </a:lnTo>
                  <a:close/>
                </a:path>
                <a:path w="6350" h="717550">
                  <a:moveTo>
                    <a:pt x="6350" y="123190"/>
                  </a:moveTo>
                  <a:lnTo>
                    <a:pt x="0" y="123190"/>
                  </a:lnTo>
                  <a:lnTo>
                    <a:pt x="0" y="125730"/>
                  </a:lnTo>
                  <a:lnTo>
                    <a:pt x="6350" y="125730"/>
                  </a:lnTo>
                  <a:lnTo>
                    <a:pt x="6350" y="123190"/>
                  </a:lnTo>
                  <a:close/>
                </a:path>
                <a:path w="6350" h="717550">
                  <a:moveTo>
                    <a:pt x="6350" y="125730"/>
                  </a:moveTo>
                  <a:lnTo>
                    <a:pt x="0" y="125730"/>
                  </a:lnTo>
                  <a:lnTo>
                    <a:pt x="0" y="129540"/>
                  </a:lnTo>
                  <a:lnTo>
                    <a:pt x="6350" y="129540"/>
                  </a:lnTo>
                  <a:lnTo>
                    <a:pt x="6350" y="125730"/>
                  </a:lnTo>
                  <a:close/>
                </a:path>
                <a:path w="6350" h="717550">
                  <a:moveTo>
                    <a:pt x="6350" y="129540"/>
                  </a:moveTo>
                  <a:lnTo>
                    <a:pt x="0" y="129540"/>
                  </a:lnTo>
                  <a:lnTo>
                    <a:pt x="0" y="132080"/>
                  </a:lnTo>
                  <a:lnTo>
                    <a:pt x="6350" y="132080"/>
                  </a:lnTo>
                  <a:lnTo>
                    <a:pt x="6350" y="129540"/>
                  </a:lnTo>
                  <a:close/>
                </a:path>
                <a:path w="6350" h="717550">
                  <a:moveTo>
                    <a:pt x="6350" y="132080"/>
                  </a:moveTo>
                  <a:lnTo>
                    <a:pt x="0" y="132080"/>
                  </a:lnTo>
                  <a:lnTo>
                    <a:pt x="0" y="135890"/>
                  </a:lnTo>
                  <a:lnTo>
                    <a:pt x="6350" y="135890"/>
                  </a:lnTo>
                  <a:lnTo>
                    <a:pt x="6350" y="132080"/>
                  </a:lnTo>
                  <a:close/>
                </a:path>
                <a:path w="6350" h="717550">
                  <a:moveTo>
                    <a:pt x="6350" y="135890"/>
                  </a:moveTo>
                  <a:lnTo>
                    <a:pt x="0" y="135890"/>
                  </a:lnTo>
                  <a:lnTo>
                    <a:pt x="0" y="142240"/>
                  </a:lnTo>
                  <a:lnTo>
                    <a:pt x="6350" y="142240"/>
                  </a:lnTo>
                  <a:lnTo>
                    <a:pt x="6350" y="135890"/>
                  </a:lnTo>
                  <a:close/>
                </a:path>
                <a:path w="6350" h="717550">
                  <a:moveTo>
                    <a:pt x="6350" y="142240"/>
                  </a:moveTo>
                  <a:lnTo>
                    <a:pt x="0" y="142240"/>
                  </a:lnTo>
                  <a:lnTo>
                    <a:pt x="0" y="144780"/>
                  </a:lnTo>
                  <a:lnTo>
                    <a:pt x="6350" y="144780"/>
                  </a:lnTo>
                  <a:lnTo>
                    <a:pt x="6350" y="142240"/>
                  </a:lnTo>
                  <a:close/>
                </a:path>
                <a:path w="6350" h="717550">
                  <a:moveTo>
                    <a:pt x="6350" y="144780"/>
                  </a:moveTo>
                  <a:lnTo>
                    <a:pt x="0" y="144780"/>
                  </a:lnTo>
                  <a:lnTo>
                    <a:pt x="0" y="148590"/>
                  </a:lnTo>
                  <a:lnTo>
                    <a:pt x="6350" y="148590"/>
                  </a:lnTo>
                  <a:lnTo>
                    <a:pt x="6350" y="144780"/>
                  </a:lnTo>
                  <a:close/>
                </a:path>
                <a:path w="6350" h="717550">
                  <a:moveTo>
                    <a:pt x="6350" y="148590"/>
                  </a:moveTo>
                  <a:lnTo>
                    <a:pt x="0" y="148590"/>
                  </a:lnTo>
                  <a:lnTo>
                    <a:pt x="0" y="151130"/>
                  </a:lnTo>
                  <a:lnTo>
                    <a:pt x="6350" y="151130"/>
                  </a:lnTo>
                  <a:lnTo>
                    <a:pt x="6350" y="148590"/>
                  </a:lnTo>
                  <a:close/>
                </a:path>
                <a:path w="6350" h="717550">
                  <a:moveTo>
                    <a:pt x="6350" y="151130"/>
                  </a:moveTo>
                  <a:lnTo>
                    <a:pt x="0" y="151130"/>
                  </a:lnTo>
                  <a:lnTo>
                    <a:pt x="0" y="154940"/>
                  </a:lnTo>
                  <a:lnTo>
                    <a:pt x="6350" y="154940"/>
                  </a:lnTo>
                  <a:lnTo>
                    <a:pt x="6350" y="151130"/>
                  </a:lnTo>
                  <a:close/>
                </a:path>
                <a:path w="6350" h="717550">
                  <a:moveTo>
                    <a:pt x="6350" y="154940"/>
                  </a:moveTo>
                  <a:lnTo>
                    <a:pt x="0" y="154940"/>
                  </a:lnTo>
                  <a:lnTo>
                    <a:pt x="0" y="157480"/>
                  </a:lnTo>
                  <a:lnTo>
                    <a:pt x="6350" y="157480"/>
                  </a:lnTo>
                  <a:lnTo>
                    <a:pt x="6350" y="154940"/>
                  </a:lnTo>
                  <a:close/>
                </a:path>
                <a:path w="6350" h="717550">
                  <a:moveTo>
                    <a:pt x="6350" y="157480"/>
                  </a:moveTo>
                  <a:lnTo>
                    <a:pt x="0" y="157480"/>
                  </a:lnTo>
                  <a:lnTo>
                    <a:pt x="0" y="161290"/>
                  </a:lnTo>
                  <a:lnTo>
                    <a:pt x="6350" y="161290"/>
                  </a:lnTo>
                  <a:lnTo>
                    <a:pt x="6350" y="157480"/>
                  </a:lnTo>
                  <a:close/>
                </a:path>
                <a:path w="6350" h="717550">
                  <a:moveTo>
                    <a:pt x="6350" y="161290"/>
                  </a:moveTo>
                  <a:lnTo>
                    <a:pt x="0" y="161290"/>
                  </a:lnTo>
                  <a:lnTo>
                    <a:pt x="0" y="163830"/>
                  </a:lnTo>
                  <a:lnTo>
                    <a:pt x="6350" y="163830"/>
                  </a:lnTo>
                  <a:lnTo>
                    <a:pt x="6350" y="161290"/>
                  </a:lnTo>
                  <a:close/>
                </a:path>
                <a:path w="6350" h="717550">
                  <a:moveTo>
                    <a:pt x="6350" y="163830"/>
                  </a:moveTo>
                  <a:lnTo>
                    <a:pt x="0" y="163830"/>
                  </a:lnTo>
                  <a:lnTo>
                    <a:pt x="0" y="176530"/>
                  </a:lnTo>
                  <a:lnTo>
                    <a:pt x="6350" y="176530"/>
                  </a:lnTo>
                  <a:lnTo>
                    <a:pt x="6350" y="163830"/>
                  </a:lnTo>
                  <a:close/>
                </a:path>
                <a:path w="6350" h="717550">
                  <a:moveTo>
                    <a:pt x="6350" y="176530"/>
                  </a:moveTo>
                  <a:lnTo>
                    <a:pt x="0" y="176530"/>
                  </a:lnTo>
                  <a:lnTo>
                    <a:pt x="0" y="186690"/>
                  </a:lnTo>
                  <a:lnTo>
                    <a:pt x="6350" y="186690"/>
                  </a:lnTo>
                  <a:lnTo>
                    <a:pt x="6350" y="176530"/>
                  </a:lnTo>
                  <a:close/>
                </a:path>
                <a:path w="6350" h="717550">
                  <a:moveTo>
                    <a:pt x="6350" y="186690"/>
                  </a:moveTo>
                  <a:lnTo>
                    <a:pt x="0" y="186690"/>
                  </a:lnTo>
                  <a:lnTo>
                    <a:pt x="0" y="189230"/>
                  </a:lnTo>
                  <a:lnTo>
                    <a:pt x="6350" y="189230"/>
                  </a:lnTo>
                  <a:lnTo>
                    <a:pt x="6350" y="186690"/>
                  </a:lnTo>
                  <a:close/>
                </a:path>
                <a:path w="6350" h="717550">
                  <a:moveTo>
                    <a:pt x="6350" y="189230"/>
                  </a:moveTo>
                  <a:lnTo>
                    <a:pt x="0" y="189230"/>
                  </a:lnTo>
                  <a:lnTo>
                    <a:pt x="0" y="193040"/>
                  </a:lnTo>
                  <a:lnTo>
                    <a:pt x="6350" y="193040"/>
                  </a:lnTo>
                  <a:lnTo>
                    <a:pt x="6350" y="189230"/>
                  </a:lnTo>
                  <a:close/>
                </a:path>
                <a:path w="6350" h="717550">
                  <a:moveTo>
                    <a:pt x="6350" y="193040"/>
                  </a:moveTo>
                  <a:lnTo>
                    <a:pt x="0" y="193040"/>
                  </a:lnTo>
                  <a:lnTo>
                    <a:pt x="0" y="195580"/>
                  </a:lnTo>
                  <a:lnTo>
                    <a:pt x="6350" y="195580"/>
                  </a:lnTo>
                  <a:lnTo>
                    <a:pt x="6350" y="193040"/>
                  </a:lnTo>
                  <a:close/>
                </a:path>
                <a:path w="6350" h="717550">
                  <a:moveTo>
                    <a:pt x="6350" y="195580"/>
                  </a:moveTo>
                  <a:lnTo>
                    <a:pt x="0" y="195580"/>
                  </a:lnTo>
                  <a:lnTo>
                    <a:pt x="0" y="199390"/>
                  </a:lnTo>
                  <a:lnTo>
                    <a:pt x="6350" y="199390"/>
                  </a:lnTo>
                  <a:lnTo>
                    <a:pt x="6350" y="195580"/>
                  </a:lnTo>
                  <a:close/>
                </a:path>
                <a:path w="6350" h="717550">
                  <a:moveTo>
                    <a:pt x="6350" y="199390"/>
                  </a:moveTo>
                  <a:lnTo>
                    <a:pt x="0" y="199390"/>
                  </a:lnTo>
                  <a:lnTo>
                    <a:pt x="0" y="201930"/>
                  </a:lnTo>
                  <a:lnTo>
                    <a:pt x="6350" y="201930"/>
                  </a:lnTo>
                  <a:lnTo>
                    <a:pt x="6350" y="199390"/>
                  </a:lnTo>
                  <a:close/>
                </a:path>
                <a:path w="6350" h="717550">
                  <a:moveTo>
                    <a:pt x="6350" y="201930"/>
                  </a:moveTo>
                  <a:lnTo>
                    <a:pt x="0" y="201930"/>
                  </a:lnTo>
                  <a:lnTo>
                    <a:pt x="0" y="205740"/>
                  </a:lnTo>
                  <a:lnTo>
                    <a:pt x="6350" y="205740"/>
                  </a:lnTo>
                  <a:lnTo>
                    <a:pt x="6350" y="201930"/>
                  </a:lnTo>
                  <a:close/>
                </a:path>
                <a:path w="6350" h="717550">
                  <a:moveTo>
                    <a:pt x="1270" y="205740"/>
                  </a:moveTo>
                  <a:lnTo>
                    <a:pt x="0" y="205740"/>
                  </a:lnTo>
                  <a:lnTo>
                    <a:pt x="0" y="207010"/>
                  </a:lnTo>
                  <a:lnTo>
                    <a:pt x="1270" y="207010"/>
                  </a:lnTo>
                  <a:lnTo>
                    <a:pt x="1270" y="205740"/>
                  </a:lnTo>
                  <a:close/>
                </a:path>
                <a:path w="6350" h="717550">
                  <a:moveTo>
                    <a:pt x="6350" y="715010"/>
                  </a:moveTo>
                  <a:lnTo>
                    <a:pt x="0" y="715010"/>
                  </a:lnTo>
                  <a:lnTo>
                    <a:pt x="0" y="717550"/>
                  </a:lnTo>
                  <a:lnTo>
                    <a:pt x="6350" y="717550"/>
                  </a:lnTo>
                  <a:lnTo>
                    <a:pt x="6350" y="715010"/>
                  </a:lnTo>
                  <a:close/>
                </a:path>
                <a:path w="6350" h="717550">
                  <a:moveTo>
                    <a:pt x="6350" y="711200"/>
                  </a:moveTo>
                  <a:lnTo>
                    <a:pt x="0" y="711200"/>
                  </a:lnTo>
                  <a:lnTo>
                    <a:pt x="0" y="713740"/>
                  </a:lnTo>
                  <a:lnTo>
                    <a:pt x="6350" y="713740"/>
                  </a:lnTo>
                  <a:lnTo>
                    <a:pt x="6350" y="711200"/>
                  </a:lnTo>
                  <a:close/>
                </a:path>
                <a:path w="6350" h="717550">
                  <a:moveTo>
                    <a:pt x="6350" y="708660"/>
                  </a:moveTo>
                  <a:lnTo>
                    <a:pt x="0" y="708660"/>
                  </a:lnTo>
                  <a:lnTo>
                    <a:pt x="0" y="709930"/>
                  </a:lnTo>
                  <a:lnTo>
                    <a:pt x="6350" y="709930"/>
                  </a:lnTo>
                  <a:lnTo>
                    <a:pt x="6350" y="708660"/>
                  </a:lnTo>
                  <a:close/>
                </a:path>
                <a:path w="6350" h="717550">
                  <a:moveTo>
                    <a:pt x="6350" y="704850"/>
                  </a:moveTo>
                  <a:lnTo>
                    <a:pt x="0" y="704850"/>
                  </a:lnTo>
                  <a:lnTo>
                    <a:pt x="0" y="707390"/>
                  </a:lnTo>
                  <a:lnTo>
                    <a:pt x="6350" y="707390"/>
                  </a:lnTo>
                  <a:lnTo>
                    <a:pt x="6350" y="704850"/>
                  </a:lnTo>
                  <a:close/>
                </a:path>
                <a:path w="6350" h="717550">
                  <a:moveTo>
                    <a:pt x="6350" y="702310"/>
                  </a:moveTo>
                  <a:lnTo>
                    <a:pt x="0" y="702310"/>
                  </a:lnTo>
                  <a:lnTo>
                    <a:pt x="0" y="703580"/>
                  </a:lnTo>
                  <a:lnTo>
                    <a:pt x="6350" y="703580"/>
                  </a:lnTo>
                  <a:lnTo>
                    <a:pt x="6350" y="702310"/>
                  </a:lnTo>
                  <a:close/>
                </a:path>
                <a:path w="6350" h="717550">
                  <a:moveTo>
                    <a:pt x="6350" y="698500"/>
                  </a:moveTo>
                  <a:lnTo>
                    <a:pt x="0" y="698500"/>
                  </a:lnTo>
                  <a:lnTo>
                    <a:pt x="0" y="701040"/>
                  </a:lnTo>
                  <a:lnTo>
                    <a:pt x="6350" y="701040"/>
                  </a:lnTo>
                  <a:lnTo>
                    <a:pt x="6350" y="698500"/>
                  </a:lnTo>
                  <a:close/>
                </a:path>
                <a:path w="6350" h="717550">
                  <a:moveTo>
                    <a:pt x="6350" y="695960"/>
                  </a:moveTo>
                  <a:lnTo>
                    <a:pt x="0" y="695960"/>
                  </a:lnTo>
                  <a:lnTo>
                    <a:pt x="0" y="697230"/>
                  </a:lnTo>
                  <a:lnTo>
                    <a:pt x="6350" y="697230"/>
                  </a:lnTo>
                  <a:lnTo>
                    <a:pt x="6350" y="695960"/>
                  </a:lnTo>
                  <a:close/>
                </a:path>
                <a:path w="6350" h="717550">
                  <a:moveTo>
                    <a:pt x="6350" y="692150"/>
                  </a:moveTo>
                  <a:lnTo>
                    <a:pt x="0" y="692150"/>
                  </a:lnTo>
                  <a:lnTo>
                    <a:pt x="0" y="694690"/>
                  </a:lnTo>
                  <a:lnTo>
                    <a:pt x="6350" y="694690"/>
                  </a:lnTo>
                  <a:lnTo>
                    <a:pt x="6350" y="692150"/>
                  </a:lnTo>
                  <a:close/>
                </a:path>
                <a:path w="6350" h="717550">
                  <a:moveTo>
                    <a:pt x="6350" y="689610"/>
                  </a:moveTo>
                  <a:lnTo>
                    <a:pt x="0" y="689610"/>
                  </a:lnTo>
                  <a:lnTo>
                    <a:pt x="0" y="690880"/>
                  </a:lnTo>
                  <a:lnTo>
                    <a:pt x="6350" y="690880"/>
                  </a:lnTo>
                  <a:lnTo>
                    <a:pt x="6350" y="689610"/>
                  </a:lnTo>
                  <a:close/>
                </a:path>
                <a:path w="6350" h="717550">
                  <a:moveTo>
                    <a:pt x="6350" y="685800"/>
                  </a:moveTo>
                  <a:lnTo>
                    <a:pt x="0" y="685800"/>
                  </a:lnTo>
                  <a:lnTo>
                    <a:pt x="0" y="688340"/>
                  </a:lnTo>
                  <a:lnTo>
                    <a:pt x="6350" y="688340"/>
                  </a:lnTo>
                  <a:lnTo>
                    <a:pt x="6350" y="685800"/>
                  </a:lnTo>
                  <a:close/>
                </a:path>
                <a:path w="6350" h="717550">
                  <a:moveTo>
                    <a:pt x="6350" y="683260"/>
                  </a:moveTo>
                  <a:lnTo>
                    <a:pt x="0" y="683260"/>
                  </a:lnTo>
                  <a:lnTo>
                    <a:pt x="0" y="684530"/>
                  </a:lnTo>
                  <a:lnTo>
                    <a:pt x="6350" y="684530"/>
                  </a:lnTo>
                  <a:lnTo>
                    <a:pt x="6350" y="683260"/>
                  </a:lnTo>
                  <a:close/>
                </a:path>
                <a:path w="6350" h="717550">
                  <a:moveTo>
                    <a:pt x="6350" y="679450"/>
                  </a:moveTo>
                  <a:lnTo>
                    <a:pt x="0" y="679450"/>
                  </a:lnTo>
                  <a:lnTo>
                    <a:pt x="0" y="681990"/>
                  </a:lnTo>
                  <a:lnTo>
                    <a:pt x="6350" y="681990"/>
                  </a:lnTo>
                  <a:lnTo>
                    <a:pt x="6350" y="679450"/>
                  </a:lnTo>
                  <a:close/>
                </a:path>
                <a:path w="6350" h="717550">
                  <a:moveTo>
                    <a:pt x="6350" y="676910"/>
                  </a:moveTo>
                  <a:lnTo>
                    <a:pt x="0" y="676910"/>
                  </a:lnTo>
                  <a:lnTo>
                    <a:pt x="0" y="678180"/>
                  </a:lnTo>
                  <a:lnTo>
                    <a:pt x="6350" y="678180"/>
                  </a:lnTo>
                  <a:lnTo>
                    <a:pt x="6350" y="676910"/>
                  </a:lnTo>
                  <a:close/>
                </a:path>
                <a:path w="6350" h="717550">
                  <a:moveTo>
                    <a:pt x="6350" y="673100"/>
                  </a:moveTo>
                  <a:lnTo>
                    <a:pt x="0" y="673100"/>
                  </a:lnTo>
                  <a:lnTo>
                    <a:pt x="0" y="675640"/>
                  </a:lnTo>
                  <a:lnTo>
                    <a:pt x="6350" y="675640"/>
                  </a:lnTo>
                  <a:lnTo>
                    <a:pt x="6350" y="673100"/>
                  </a:lnTo>
                  <a:close/>
                </a:path>
                <a:path w="6350" h="717550">
                  <a:moveTo>
                    <a:pt x="6350" y="670560"/>
                  </a:moveTo>
                  <a:lnTo>
                    <a:pt x="0" y="670560"/>
                  </a:lnTo>
                  <a:lnTo>
                    <a:pt x="0" y="671830"/>
                  </a:lnTo>
                  <a:lnTo>
                    <a:pt x="6350" y="671830"/>
                  </a:lnTo>
                  <a:lnTo>
                    <a:pt x="6350" y="670560"/>
                  </a:lnTo>
                  <a:close/>
                </a:path>
                <a:path w="6350" h="717550">
                  <a:moveTo>
                    <a:pt x="6350" y="666750"/>
                  </a:moveTo>
                  <a:lnTo>
                    <a:pt x="0" y="666750"/>
                  </a:lnTo>
                  <a:lnTo>
                    <a:pt x="0" y="669290"/>
                  </a:lnTo>
                  <a:lnTo>
                    <a:pt x="6350" y="669290"/>
                  </a:lnTo>
                  <a:lnTo>
                    <a:pt x="6350" y="666750"/>
                  </a:lnTo>
                  <a:close/>
                </a:path>
                <a:path w="6350" h="717550">
                  <a:moveTo>
                    <a:pt x="6350" y="664210"/>
                  </a:moveTo>
                  <a:lnTo>
                    <a:pt x="0" y="664210"/>
                  </a:lnTo>
                  <a:lnTo>
                    <a:pt x="0" y="665480"/>
                  </a:lnTo>
                  <a:lnTo>
                    <a:pt x="6350" y="665480"/>
                  </a:lnTo>
                  <a:lnTo>
                    <a:pt x="6350" y="664210"/>
                  </a:lnTo>
                  <a:close/>
                </a:path>
                <a:path w="6350" h="717550">
                  <a:moveTo>
                    <a:pt x="6350" y="660400"/>
                  </a:moveTo>
                  <a:lnTo>
                    <a:pt x="0" y="660400"/>
                  </a:lnTo>
                  <a:lnTo>
                    <a:pt x="0" y="662940"/>
                  </a:lnTo>
                  <a:lnTo>
                    <a:pt x="6350" y="662940"/>
                  </a:lnTo>
                  <a:lnTo>
                    <a:pt x="6350" y="660400"/>
                  </a:lnTo>
                  <a:close/>
                </a:path>
                <a:path w="6350" h="717550">
                  <a:moveTo>
                    <a:pt x="6350" y="657860"/>
                  </a:moveTo>
                  <a:lnTo>
                    <a:pt x="0" y="657860"/>
                  </a:lnTo>
                  <a:lnTo>
                    <a:pt x="0" y="659130"/>
                  </a:lnTo>
                  <a:lnTo>
                    <a:pt x="6350" y="659130"/>
                  </a:lnTo>
                  <a:lnTo>
                    <a:pt x="6350" y="657860"/>
                  </a:lnTo>
                  <a:close/>
                </a:path>
                <a:path w="6350" h="717550">
                  <a:moveTo>
                    <a:pt x="6350" y="652780"/>
                  </a:moveTo>
                  <a:lnTo>
                    <a:pt x="0" y="652780"/>
                  </a:lnTo>
                  <a:lnTo>
                    <a:pt x="0" y="656590"/>
                  </a:lnTo>
                  <a:lnTo>
                    <a:pt x="6350" y="656590"/>
                  </a:lnTo>
                  <a:lnTo>
                    <a:pt x="6350" y="652780"/>
                  </a:lnTo>
                  <a:close/>
                </a:path>
                <a:path w="6350" h="717550">
                  <a:moveTo>
                    <a:pt x="6350" y="646430"/>
                  </a:moveTo>
                  <a:lnTo>
                    <a:pt x="0" y="646430"/>
                  </a:lnTo>
                  <a:lnTo>
                    <a:pt x="0" y="651510"/>
                  </a:lnTo>
                  <a:lnTo>
                    <a:pt x="6350" y="651510"/>
                  </a:lnTo>
                  <a:lnTo>
                    <a:pt x="6350" y="646430"/>
                  </a:lnTo>
                  <a:close/>
                </a:path>
                <a:path w="6350" h="717550">
                  <a:moveTo>
                    <a:pt x="6350" y="640080"/>
                  </a:moveTo>
                  <a:lnTo>
                    <a:pt x="0" y="640080"/>
                  </a:lnTo>
                  <a:lnTo>
                    <a:pt x="0" y="645160"/>
                  </a:lnTo>
                  <a:lnTo>
                    <a:pt x="6350" y="645160"/>
                  </a:lnTo>
                  <a:lnTo>
                    <a:pt x="6350" y="640080"/>
                  </a:lnTo>
                  <a:close/>
                </a:path>
                <a:path w="6350" h="717550">
                  <a:moveTo>
                    <a:pt x="6350" y="633730"/>
                  </a:moveTo>
                  <a:lnTo>
                    <a:pt x="0" y="633730"/>
                  </a:lnTo>
                  <a:lnTo>
                    <a:pt x="0" y="638810"/>
                  </a:lnTo>
                  <a:lnTo>
                    <a:pt x="6350" y="638810"/>
                  </a:lnTo>
                  <a:lnTo>
                    <a:pt x="6350" y="633730"/>
                  </a:lnTo>
                  <a:close/>
                </a:path>
                <a:path w="6350" h="717550">
                  <a:moveTo>
                    <a:pt x="6350" y="627380"/>
                  </a:moveTo>
                  <a:lnTo>
                    <a:pt x="0" y="627380"/>
                  </a:lnTo>
                  <a:lnTo>
                    <a:pt x="0" y="632460"/>
                  </a:lnTo>
                  <a:lnTo>
                    <a:pt x="6350" y="632460"/>
                  </a:lnTo>
                  <a:lnTo>
                    <a:pt x="6350" y="627380"/>
                  </a:lnTo>
                  <a:close/>
                </a:path>
                <a:path w="6350" h="717550">
                  <a:moveTo>
                    <a:pt x="6350" y="621030"/>
                  </a:moveTo>
                  <a:lnTo>
                    <a:pt x="0" y="621030"/>
                  </a:lnTo>
                  <a:lnTo>
                    <a:pt x="0" y="626110"/>
                  </a:lnTo>
                  <a:lnTo>
                    <a:pt x="6350" y="626110"/>
                  </a:lnTo>
                  <a:lnTo>
                    <a:pt x="6350" y="621030"/>
                  </a:lnTo>
                  <a:close/>
                </a:path>
                <a:path w="6350" h="717550">
                  <a:moveTo>
                    <a:pt x="6350" y="614680"/>
                  </a:moveTo>
                  <a:lnTo>
                    <a:pt x="0" y="614680"/>
                  </a:lnTo>
                  <a:lnTo>
                    <a:pt x="0" y="619760"/>
                  </a:lnTo>
                  <a:lnTo>
                    <a:pt x="6350" y="619760"/>
                  </a:lnTo>
                  <a:lnTo>
                    <a:pt x="6350" y="614680"/>
                  </a:lnTo>
                  <a:close/>
                </a:path>
                <a:path w="6350" h="717550">
                  <a:moveTo>
                    <a:pt x="6350" y="608330"/>
                  </a:moveTo>
                  <a:lnTo>
                    <a:pt x="0" y="608330"/>
                  </a:lnTo>
                  <a:lnTo>
                    <a:pt x="0" y="613410"/>
                  </a:lnTo>
                  <a:lnTo>
                    <a:pt x="6350" y="613410"/>
                  </a:lnTo>
                  <a:lnTo>
                    <a:pt x="6350" y="608330"/>
                  </a:lnTo>
                  <a:close/>
                </a:path>
                <a:path w="6350" h="717550">
                  <a:moveTo>
                    <a:pt x="6350" y="601980"/>
                  </a:moveTo>
                  <a:lnTo>
                    <a:pt x="0" y="601980"/>
                  </a:lnTo>
                  <a:lnTo>
                    <a:pt x="0" y="607060"/>
                  </a:lnTo>
                  <a:lnTo>
                    <a:pt x="6350" y="607060"/>
                  </a:lnTo>
                  <a:lnTo>
                    <a:pt x="6350" y="601980"/>
                  </a:lnTo>
                  <a:close/>
                </a:path>
                <a:path w="6350" h="717550">
                  <a:moveTo>
                    <a:pt x="6350" y="594360"/>
                  </a:moveTo>
                  <a:lnTo>
                    <a:pt x="0" y="594360"/>
                  </a:lnTo>
                  <a:lnTo>
                    <a:pt x="0" y="600710"/>
                  </a:lnTo>
                  <a:lnTo>
                    <a:pt x="6350" y="600710"/>
                  </a:lnTo>
                  <a:lnTo>
                    <a:pt x="6350" y="594360"/>
                  </a:lnTo>
                  <a:close/>
                </a:path>
                <a:path w="6350" h="717550">
                  <a:moveTo>
                    <a:pt x="6350" y="589280"/>
                  </a:moveTo>
                  <a:lnTo>
                    <a:pt x="0" y="589280"/>
                  </a:lnTo>
                  <a:lnTo>
                    <a:pt x="0" y="593090"/>
                  </a:lnTo>
                  <a:lnTo>
                    <a:pt x="6350" y="593090"/>
                  </a:lnTo>
                  <a:lnTo>
                    <a:pt x="6350" y="589280"/>
                  </a:lnTo>
                  <a:close/>
                </a:path>
                <a:path w="6350" h="717550">
                  <a:moveTo>
                    <a:pt x="6350" y="582930"/>
                  </a:moveTo>
                  <a:lnTo>
                    <a:pt x="0" y="582930"/>
                  </a:lnTo>
                  <a:lnTo>
                    <a:pt x="0" y="588010"/>
                  </a:lnTo>
                  <a:lnTo>
                    <a:pt x="6350" y="588010"/>
                  </a:lnTo>
                  <a:lnTo>
                    <a:pt x="6350" y="582930"/>
                  </a:lnTo>
                  <a:close/>
                </a:path>
                <a:path w="6350" h="717550">
                  <a:moveTo>
                    <a:pt x="6350" y="576580"/>
                  </a:moveTo>
                  <a:lnTo>
                    <a:pt x="0" y="576580"/>
                  </a:lnTo>
                  <a:lnTo>
                    <a:pt x="0" y="581660"/>
                  </a:lnTo>
                  <a:lnTo>
                    <a:pt x="6350" y="581660"/>
                  </a:lnTo>
                  <a:lnTo>
                    <a:pt x="6350" y="576580"/>
                  </a:lnTo>
                  <a:close/>
                </a:path>
                <a:path w="6350" h="717550">
                  <a:moveTo>
                    <a:pt x="6350" y="570230"/>
                  </a:moveTo>
                  <a:lnTo>
                    <a:pt x="0" y="570230"/>
                  </a:lnTo>
                  <a:lnTo>
                    <a:pt x="0" y="575310"/>
                  </a:lnTo>
                  <a:lnTo>
                    <a:pt x="6350" y="575310"/>
                  </a:lnTo>
                  <a:lnTo>
                    <a:pt x="6350" y="570230"/>
                  </a:lnTo>
                  <a:close/>
                </a:path>
                <a:path w="6350" h="717550">
                  <a:moveTo>
                    <a:pt x="6350" y="563880"/>
                  </a:moveTo>
                  <a:lnTo>
                    <a:pt x="0" y="563880"/>
                  </a:lnTo>
                  <a:lnTo>
                    <a:pt x="0" y="568960"/>
                  </a:lnTo>
                  <a:lnTo>
                    <a:pt x="6350" y="568960"/>
                  </a:lnTo>
                  <a:lnTo>
                    <a:pt x="6350" y="563880"/>
                  </a:lnTo>
                  <a:close/>
                </a:path>
                <a:path w="6350" h="717550">
                  <a:moveTo>
                    <a:pt x="6350" y="557530"/>
                  </a:moveTo>
                  <a:lnTo>
                    <a:pt x="1270" y="557530"/>
                  </a:lnTo>
                  <a:lnTo>
                    <a:pt x="1270" y="558800"/>
                  </a:lnTo>
                  <a:lnTo>
                    <a:pt x="0" y="558800"/>
                  </a:lnTo>
                  <a:lnTo>
                    <a:pt x="0" y="562610"/>
                  </a:lnTo>
                  <a:lnTo>
                    <a:pt x="6350" y="562610"/>
                  </a:lnTo>
                  <a:lnTo>
                    <a:pt x="6350" y="557530"/>
                  </a:lnTo>
                  <a:close/>
                </a:path>
                <a:path w="6350" h="717550">
                  <a:moveTo>
                    <a:pt x="5079" y="556260"/>
                  </a:moveTo>
                  <a:lnTo>
                    <a:pt x="2540" y="556260"/>
                  </a:lnTo>
                  <a:lnTo>
                    <a:pt x="2540" y="557530"/>
                  </a:lnTo>
                  <a:lnTo>
                    <a:pt x="5079" y="557530"/>
                  </a:lnTo>
                  <a:lnTo>
                    <a:pt x="5079" y="556260"/>
                  </a:lnTo>
                  <a:close/>
                </a:path>
                <a:path w="6350" h="717550">
                  <a:moveTo>
                    <a:pt x="6350" y="462280"/>
                  </a:moveTo>
                  <a:lnTo>
                    <a:pt x="0" y="462280"/>
                  </a:lnTo>
                  <a:lnTo>
                    <a:pt x="0" y="464820"/>
                  </a:lnTo>
                  <a:lnTo>
                    <a:pt x="1270" y="464820"/>
                  </a:lnTo>
                  <a:lnTo>
                    <a:pt x="1270" y="467360"/>
                  </a:lnTo>
                  <a:lnTo>
                    <a:pt x="5079" y="467360"/>
                  </a:lnTo>
                  <a:lnTo>
                    <a:pt x="5079" y="468630"/>
                  </a:lnTo>
                  <a:lnTo>
                    <a:pt x="6350" y="468630"/>
                  </a:lnTo>
                  <a:lnTo>
                    <a:pt x="6350" y="462280"/>
                  </a:lnTo>
                  <a:close/>
                </a:path>
                <a:path w="6350" h="717550">
                  <a:moveTo>
                    <a:pt x="6350" y="455930"/>
                  </a:moveTo>
                  <a:lnTo>
                    <a:pt x="0" y="455930"/>
                  </a:lnTo>
                  <a:lnTo>
                    <a:pt x="0" y="461010"/>
                  </a:lnTo>
                  <a:lnTo>
                    <a:pt x="6350" y="461010"/>
                  </a:lnTo>
                  <a:lnTo>
                    <a:pt x="6350" y="455930"/>
                  </a:lnTo>
                  <a:close/>
                </a:path>
                <a:path w="6350" h="717550">
                  <a:moveTo>
                    <a:pt x="6350" y="449580"/>
                  </a:moveTo>
                  <a:lnTo>
                    <a:pt x="0" y="449580"/>
                  </a:lnTo>
                  <a:lnTo>
                    <a:pt x="0" y="454660"/>
                  </a:lnTo>
                  <a:lnTo>
                    <a:pt x="6350" y="454660"/>
                  </a:lnTo>
                  <a:lnTo>
                    <a:pt x="6350" y="449580"/>
                  </a:lnTo>
                  <a:close/>
                </a:path>
                <a:path w="6350" h="717550">
                  <a:moveTo>
                    <a:pt x="6350" y="443230"/>
                  </a:moveTo>
                  <a:lnTo>
                    <a:pt x="0" y="443230"/>
                  </a:lnTo>
                  <a:lnTo>
                    <a:pt x="0" y="448310"/>
                  </a:lnTo>
                  <a:lnTo>
                    <a:pt x="6350" y="448310"/>
                  </a:lnTo>
                  <a:lnTo>
                    <a:pt x="6350" y="443230"/>
                  </a:lnTo>
                  <a:close/>
                </a:path>
                <a:path w="6350" h="717550">
                  <a:moveTo>
                    <a:pt x="6350" y="436880"/>
                  </a:moveTo>
                  <a:lnTo>
                    <a:pt x="0" y="436880"/>
                  </a:lnTo>
                  <a:lnTo>
                    <a:pt x="0" y="441960"/>
                  </a:lnTo>
                  <a:lnTo>
                    <a:pt x="6350" y="441960"/>
                  </a:lnTo>
                  <a:lnTo>
                    <a:pt x="6350" y="436880"/>
                  </a:lnTo>
                  <a:close/>
                </a:path>
                <a:path w="6350" h="717550">
                  <a:moveTo>
                    <a:pt x="6350" y="430530"/>
                  </a:moveTo>
                  <a:lnTo>
                    <a:pt x="0" y="430530"/>
                  </a:lnTo>
                  <a:lnTo>
                    <a:pt x="0" y="435610"/>
                  </a:lnTo>
                  <a:lnTo>
                    <a:pt x="6350" y="435610"/>
                  </a:lnTo>
                  <a:lnTo>
                    <a:pt x="6350" y="430530"/>
                  </a:lnTo>
                  <a:close/>
                </a:path>
                <a:path w="6350" h="717550">
                  <a:moveTo>
                    <a:pt x="6350" y="424180"/>
                  </a:moveTo>
                  <a:lnTo>
                    <a:pt x="0" y="424180"/>
                  </a:lnTo>
                  <a:lnTo>
                    <a:pt x="0" y="429260"/>
                  </a:lnTo>
                  <a:lnTo>
                    <a:pt x="6350" y="429260"/>
                  </a:lnTo>
                  <a:lnTo>
                    <a:pt x="6350" y="424180"/>
                  </a:lnTo>
                  <a:close/>
                </a:path>
                <a:path w="6350" h="717550">
                  <a:moveTo>
                    <a:pt x="6350" y="417830"/>
                  </a:moveTo>
                  <a:lnTo>
                    <a:pt x="0" y="417830"/>
                  </a:lnTo>
                  <a:lnTo>
                    <a:pt x="0" y="422910"/>
                  </a:lnTo>
                  <a:lnTo>
                    <a:pt x="6350" y="422910"/>
                  </a:lnTo>
                  <a:lnTo>
                    <a:pt x="6350" y="417830"/>
                  </a:lnTo>
                  <a:close/>
                </a:path>
                <a:path w="6350" h="717550">
                  <a:moveTo>
                    <a:pt x="6350" y="411480"/>
                  </a:moveTo>
                  <a:lnTo>
                    <a:pt x="0" y="411480"/>
                  </a:lnTo>
                  <a:lnTo>
                    <a:pt x="0" y="416560"/>
                  </a:lnTo>
                  <a:lnTo>
                    <a:pt x="6350" y="416560"/>
                  </a:lnTo>
                  <a:lnTo>
                    <a:pt x="6350" y="411480"/>
                  </a:lnTo>
                  <a:close/>
                </a:path>
                <a:path w="6350" h="717550">
                  <a:moveTo>
                    <a:pt x="6350" y="405130"/>
                  </a:moveTo>
                  <a:lnTo>
                    <a:pt x="0" y="405130"/>
                  </a:lnTo>
                  <a:lnTo>
                    <a:pt x="0" y="410210"/>
                  </a:lnTo>
                  <a:lnTo>
                    <a:pt x="6350" y="410210"/>
                  </a:lnTo>
                  <a:lnTo>
                    <a:pt x="6350" y="405130"/>
                  </a:lnTo>
                  <a:close/>
                </a:path>
                <a:path w="6350" h="717550">
                  <a:moveTo>
                    <a:pt x="6350" y="398780"/>
                  </a:moveTo>
                  <a:lnTo>
                    <a:pt x="0" y="398780"/>
                  </a:lnTo>
                  <a:lnTo>
                    <a:pt x="0" y="403860"/>
                  </a:lnTo>
                  <a:lnTo>
                    <a:pt x="6350" y="403860"/>
                  </a:lnTo>
                  <a:lnTo>
                    <a:pt x="6350" y="398780"/>
                  </a:lnTo>
                  <a:close/>
                </a:path>
                <a:path w="6350" h="717550">
                  <a:moveTo>
                    <a:pt x="6350" y="392430"/>
                  </a:moveTo>
                  <a:lnTo>
                    <a:pt x="0" y="392430"/>
                  </a:lnTo>
                  <a:lnTo>
                    <a:pt x="0" y="397510"/>
                  </a:lnTo>
                  <a:lnTo>
                    <a:pt x="6350" y="397510"/>
                  </a:lnTo>
                  <a:lnTo>
                    <a:pt x="6350" y="392430"/>
                  </a:lnTo>
                  <a:close/>
                </a:path>
                <a:path w="6350" h="717550">
                  <a:moveTo>
                    <a:pt x="6350" y="386080"/>
                  </a:moveTo>
                  <a:lnTo>
                    <a:pt x="0" y="386080"/>
                  </a:lnTo>
                  <a:lnTo>
                    <a:pt x="0" y="391160"/>
                  </a:lnTo>
                  <a:lnTo>
                    <a:pt x="6350" y="391160"/>
                  </a:lnTo>
                  <a:lnTo>
                    <a:pt x="6350" y="386080"/>
                  </a:lnTo>
                  <a:close/>
                </a:path>
                <a:path w="6350" h="717550">
                  <a:moveTo>
                    <a:pt x="6350" y="379730"/>
                  </a:moveTo>
                  <a:lnTo>
                    <a:pt x="0" y="379730"/>
                  </a:lnTo>
                  <a:lnTo>
                    <a:pt x="0" y="384810"/>
                  </a:lnTo>
                  <a:lnTo>
                    <a:pt x="6350" y="384810"/>
                  </a:lnTo>
                  <a:lnTo>
                    <a:pt x="6350" y="379730"/>
                  </a:lnTo>
                  <a:close/>
                </a:path>
                <a:path w="6350" h="717550">
                  <a:moveTo>
                    <a:pt x="6350" y="373380"/>
                  </a:moveTo>
                  <a:lnTo>
                    <a:pt x="0" y="373380"/>
                  </a:lnTo>
                  <a:lnTo>
                    <a:pt x="0" y="378460"/>
                  </a:lnTo>
                  <a:lnTo>
                    <a:pt x="6350" y="378460"/>
                  </a:lnTo>
                  <a:lnTo>
                    <a:pt x="6350" y="373380"/>
                  </a:lnTo>
                  <a:close/>
                </a:path>
                <a:path w="6350" h="717550">
                  <a:moveTo>
                    <a:pt x="6350" y="367030"/>
                  </a:moveTo>
                  <a:lnTo>
                    <a:pt x="0" y="367030"/>
                  </a:lnTo>
                  <a:lnTo>
                    <a:pt x="0" y="372110"/>
                  </a:lnTo>
                  <a:lnTo>
                    <a:pt x="6350" y="372110"/>
                  </a:lnTo>
                  <a:lnTo>
                    <a:pt x="6350" y="367030"/>
                  </a:lnTo>
                  <a:close/>
                </a:path>
                <a:path w="6350" h="717550">
                  <a:moveTo>
                    <a:pt x="6350" y="360680"/>
                  </a:moveTo>
                  <a:lnTo>
                    <a:pt x="0" y="360680"/>
                  </a:lnTo>
                  <a:lnTo>
                    <a:pt x="0" y="365760"/>
                  </a:lnTo>
                  <a:lnTo>
                    <a:pt x="6350" y="365760"/>
                  </a:lnTo>
                  <a:lnTo>
                    <a:pt x="6350" y="360680"/>
                  </a:lnTo>
                  <a:close/>
                </a:path>
                <a:path w="6350" h="717550">
                  <a:moveTo>
                    <a:pt x="6350" y="354330"/>
                  </a:moveTo>
                  <a:lnTo>
                    <a:pt x="0" y="354330"/>
                  </a:lnTo>
                  <a:lnTo>
                    <a:pt x="0" y="359410"/>
                  </a:lnTo>
                  <a:lnTo>
                    <a:pt x="6350" y="359410"/>
                  </a:lnTo>
                  <a:lnTo>
                    <a:pt x="6350" y="354330"/>
                  </a:lnTo>
                  <a:close/>
                </a:path>
                <a:path w="6350" h="717550">
                  <a:moveTo>
                    <a:pt x="6350" y="347980"/>
                  </a:moveTo>
                  <a:lnTo>
                    <a:pt x="0" y="347980"/>
                  </a:lnTo>
                  <a:lnTo>
                    <a:pt x="0" y="353060"/>
                  </a:lnTo>
                  <a:lnTo>
                    <a:pt x="6350" y="353060"/>
                  </a:lnTo>
                  <a:lnTo>
                    <a:pt x="6350" y="347980"/>
                  </a:lnTo>
                  <a:close/>
                </a:path>
                <a:path w="6350" h="717550">
                  <a:moveTo>
                    <a:pt x="6350" y="341630"/>
                  </a:moveTo>
                  <a:lnTo>
                    <a:pt x="0" y="341630"/>
                  </a:lnTo>
                  <a:lnTo>
                    <a:pt x="0" y="346710"/>
                  </a:lnTo>
                  <a:lnTo>
                    <a:pt x="6350" y="346710"/>
                  </a:lnTo>
                  <a:lnTo>
                    <a:pt x="6350" y="341630"/>
                  </a:lnTo>
                  <a:close/>
                </a:path>
                <a:path w="6350" h="717550">
                  <a:moveTo>
                    <a:pt x="6350" y="335280"/>
                  </a:moveTo>
                  <a:lnTo>
                    <a:pt x="0" y="335280"/>
                  </a:lnTo>
                  <a:lnTo>
                    <a:pt x="0" y="340360"/>
                  </a:lnTo>
                  <a:lnTo>
                    <a:pt x="6350" y="340360"/>
                  </a:lnTo>
                  <a:lnTo>
                    <a:pt x="6350" y="335280"/>
                  </a:lnTo>
                  <a:close/>
                </a:path>
                <a:path w="6350" h="717550">
                  <a:moveTo>
                    <a:pt x="6350" y="328930"/>
                  </a:moveTo>
                  <a:lnTo>
                    <a:pt x="0" y="328930"/>
                  </a:lnTo>
                  <a:lnTo>
                    <a:pt x="0" y="334010"/>
                  </a:lnTo>
                  <a:lnTo>
                    <a:pt x="6350" y="334010"/>
                  </a:lnTo>
                  <a:lnTo>
                    <a:pt x="6350" y="328930"/>
                  </a:lnTo>
                  <a:close/>
                </a:path>
                <a:path w="6350" h="717550">
                  <a:moveTo>
                    <a:pt x="6350" y="322580"/>
                  </a:moveTo>
                  <a:lnTo>
                    <a:pt x="0" y="322580"/>
                  </a:lnTo>
                  <a:lnTo>
                    <a:pt x="0" y="327660"/>
                  </a:lnTo>
                  <a:lnTo>
                    <a:pt x="6350" y="327660"/>
                  </a:lnTo>
                  <a:lnTo>
                    <a:pt x="6350" y="322580"/>
                  </a:lnTo>
                  <a:close/>
                </a:path>
                <a:path w="6350" h="717550">
                  <a:moveTo>
                    <a:pt x="6350" y="316230"/>
                  </a:moveTo>
                  <a:lnTo>
                    <a:pt x="0" y="316230"/>
                  </a:lnTo>
                  <a:lnTo>
                    <a:pt x="0" y="321310"/>
                  </a:lnTo>
                  <a:lnTo>
                    <a:pt x="6350" y="321310"/>
                  </a:lnTo>
                  <a:lnTo>
                    <a:pt x="6350" y="316230"/>
                  </a:lnTo>
                  <a:close/>
                </a:path>
                <a:path w="6350" h="717550">
                  <a:moveTo>
                    <a:pt x="6350" y="260350"/>
                  </a:moveTo>
                  <a:lnTo>
                    <a:pt x="0" y="260350"/>
                  </a:lnTo>
                  <a:lnTo>
                    <a:pt x="0" y="314960"/>
                  </a:lnTo>
                  <a:lnTo>
                    <a:pt x="6350" y="314960"/>
                  </a:lnTo>
                  <a:lnTo>
                    <a:pt x="6350" y="260350"/>
                  </a:lnTo>
                  <a:close/>
                </a:path>
              </a:pathLst>
            </a:custGeom>
            <a:solidFill>
              <a:srgbClr val="5E00F2"/>
            </a:solidFill>
          </p:spPr>
          <p:txBody>
            <a:bodyPr bIns="0" lIns="0" rIns="0" rtlCol="0" tIns="0" wrap="square"/>
            <a:p/>
          </p:txBody>
        </p:sp>
        <p:sp>
          <p:nvSpPr>
            <p:cNvPr id="1051166" name="object 2483"/>
            <p:cNvSpPr/>
            <p:nvPr/>
          </p:nvSpPr>
          <p:spPr>
            <a:xfrm>
              <a:off x="7345679" y="5796280"/>
              <a:ext cx="7620" cy="717550"/>
            </a:xfrm>
            <a:custGeom>
              <a:avLst/>
              <a:ahLst/>
              <a:rect l="l" t="t" r="r" b="b"/>
              <a:pathLst>
                <a:path w="7620" h="717550">
                  <a:moveTo>
                    <a:pt x="7620" y="0"/>
                  </a:moveTo>
                  <a:lnTo>
                    <a:pt x="0" y="0"/>
                  </a:lnTo>
                  <a:lnTo>
                    <a:pt x="0" y="2540"/>
                  </a:lnTo>
                  <a:lnTo>
                    <a:pt x="7620" y="2540"/>
                  </a:lnTo>
                  <a:lnTo>
                    <a:pt x="7620" y="0"/>
                  </a:lnTo>
                  <a:close/>
                </a:path>
                <a:path w="7620" h="717550">
                  <a:moveTo>
                    <a:pt x="7620" y="2540"/>
                  </a:moveTo>
                  <a:lnTo>
                    <a:pt x="0" y="2540"/>
                  </a:lnTo>
                  <a:lnTo>
                    <a:pt x="0" y="5080"/>
                  </a:lnTo>
                  <a:lnTo>
                    <a:pt x="7620" y="5080"/>
                  </a:lnTo>
                  <a:lnTo>
                    <a:pt x="7620" y="2540"/>
                  </a:lnTo>
                  <a:close/>
                </a:path>
                <a:path w="7620" h="717550">
                  <a:moveTo>
                    <a:pt x="7620" y="5080"/>
                  </a:moveTo>
                  <a:lnTo>
                    <a:pt x="0" y="5080"/>
                  </a:lnTo>
                  <a:lnTo>
                    <a:pt x="0" y="8890"/>
                  </a:lnTo>
                  <a:lnTo>
                    <a:pt x="7620" y="8890"/>
                  </a:lnTo>
                  <a:lnTo>
                    <a:pt x="7620" y="5080"/>
                  </a:lnTo>
                  <a:close/>
                </a:path>
                <a:path w="7620" h="717550">
                  <a:moveTo>
                    <a:pt x="7620" y="8890"/>
                  </a:moveTo>
                  <a:lnTo>
                    <a:pt x="0" y="8890"/>
                  </a:lnTo>
                  <a:lnTo>
                    <a:pt x="0" y="15240"/>
                  </a:lnTo>
                  <a:lnTo>
                    <a:pt x="7620" y="15240"/>
                  </a:lnTo>
                  <a:lnTo>
                    <a:pt x="7620" y="8890"/>
                  </a:lnTo>
                  <a:close/>
                </a:path>
                <a:path w="7620" h="717550">
                  <a:moveTo>
                    <a:pt x="7620" y="15240"/>
                  </a:moveTo>
                  <a:lnTo>
                    <a:pt x="0" y="15240"/>
                  </a:lnTo>
                  <a:lnTo>
                    <a:pt x="0" y="24130"/>
                  </a:lnTo>
                  <a:lnTo>
                    <a:pt x="7620" y="24130"/>
                  </a:lnTo>
                  <a:lnTo>
                    <a:pt x="7620" y="15240"/>
                  </a:lnTo>
                  <a:close/>
                </a:path>
                <a:path w="7620" h="717550">
                  <a:moveTo>
                    <a:pt x="7620" y="24130"/>
                  </a:moveTo>
                  <a:lnTo>
                    <a:pt x="0" y="24130"/>
                  </a:lnTo>
                  <a:lnTo>
                    <a:pt x="0" y="27940"/>
                  </a:lnTo>
                  <a:lnTo>
                    <a:pt x="7620" y="27940"/>
                  </a:lnTo>
                  <a:lnTo>
                    <a:pt x="7620" y="24130"/>
                  </a:lnTo>
                  <a:close/>
                </a:path>
                <a:path w="7620" h="717550">
                  <a:moveTo>
                    <a:pt x="7620" y="27940"/>
                  </a:moveTo>
                  <a:lnTo>
                    <a:pt x="0" y="27940"/>
                  </a:lnTo>
                  <a:lnTo>
                    <a:pt x="0" y="36830"/>
                  </a:lnTo>
                  <a:lnTo>
                    <a:pt x="7620" y="36830"/>
                  </a:lnTo>
                  <a:lnTo>
                    <a:pt x="7620" y="27940"/>
                  </a:lnTo>
                  <a:close/>
                </a:path>
                <a:path w="7620" h="717550">
                  <a:moveTo>
                    <a:pt x="7620" y="36830"/>
                  </a:moveTo>
                  <a:lnTo>
                    <a:pt x="0" y="36830"/>
                  </a:lnTo>
                  <a:lnTo>
                    <a:pt x="0" y="40640"/>
                  </a:lnTo>
                  <a:lnTo>
                    <a:pt x="7620" y="40640"/>
                  </a:lnTo>
                  <a:lnTo>
                    <a:pt x="7620" y="36830"/>
                  </a:lnTo>
                  <a:close/>
                </a:path>
                <a:path w="7620" h="717550">
                  <a:moveTo>
                    <a:pt x="7620" y="40640"/>
                  </a:moveTo>
                  <a:lnTo>
                    <a:pt x="0" y="40640"/>
                  </a:lnTo>
                  <a:lnTo>
                    <a:pt x="0" y="43180"/>
                  </a:lnTo>
                  <a:lnTo>
                    <a:pt x="7620" y="43180"/>
                  </a:lnTo>
                  <a:lnTo>
                    <a:pt x="7620" y="40640"/>
                  </a:lnTo>
                  <a:close/>
                </a:path>
                <a:path w="7620" h="717550">
                  <a:moveTo>
                    <a:pt x="7620" y="43180"/>
                  </a:moveTo>
                  <a:lnTo>
                    <a:pt x="0" y="43180"/>
                  </a:lnTo>
                  <a:lnTo>
                    <a:pt x="0" y="46990"/>
                  </a:lnTo>
                  <a:lnTo>
                    <a:pt x="7620" y="46990"/>
                  </a:lnTo>
                  <a:lnTo>
                    <a:pt x="7620" y="43180"/>
                  </a:lnTo>
                  <a:close/>
                </a:path>
                <a:path w="7620" h="717550">
                  <a:moveTo>
                    <a:pt x="7620" y="46990"/>
                  </a:moveTo>
                  <a:lnTo>
                    <a:pt x="0" y="46990"/>
                  </a:lnTo>
                  <a:lnTo>
                    <a:pt x="0" y="49530"/>
                  </a:lnTo>
                  <a:lnTo>
                    <a:pt x="7620" y="49530"/>
                  </a:lnTo>
                  <a:lnTo>
                    <a:pt x="7620" y="46990"/>
                  </a:lnTo>
                  <a:close/>
                </a:path>
                <a:path w="7620" h="717550">
                  <a:moveTo>
                    <a:pt x="7620" y="49530"/>
                  </a:moveTo>
                  <a:lnTo>
                    <a:pt x="0" y="49530"/>
                  </a:lnTo>
                  <a:lnTo>
                    <a:pt x="0" y="55880"/>
                  </a:lnTo>
                  <a:lnTo>
                    <a:pt x="7620" y="55880"/>
                  </a:lnTo>
                  <a:lnTo>
                    <a:pt x="7620" y="49530"/>
                  </a:lnTo>
                  <a:close/>
                </a:path>
                <a:path w="7620" h="717550">
                  <a:moveTo>
                    <a:pt x="7620" y="55880"/>
                  </a:moveTo>
                  <a:lnTo>
                    <a:pt x="0" y="55880"/>
                  </a:lnTo>
                  <a:lnTo>
                    <a:pt x="0" y="66040"/>
                  </a:lnTo>
                  <a:lnTo>
                    <a:pt x="7620" y="66040"/>
                  </a:lnTo>
                  <a:lnTo>
                    <a:pt x="7620" y="55880"/>
                  </a:lnTo>
                  <a:close/>
                </a:path>
                <a:path w="7620" h="717550">
                  <a:moveTo>
                    <a:pt x="7620" y="66040"/>
                  </a:moveTo>
                  <a:lnTo>
                    <a:pt x="0" y="66040"/>
                  </a:lnTo>
                  <a:lnTo>
                    <a:pt x="0" y="68580"/>
                  </a:lnTo>
                  <a:lnTo>
                    <a:pt x="7620" y="68580"/>
                  </a:lnTo>
                  <a:lnTo>
                    <a:pt x="7620" y="66040"/>
                  </a:lnTo>
                  <a:close/>
                </a:path>
                <a:path w="7620" h="717550">
                  <a:moveTo>
                    <a:pt x="7620" y="68580"/>
                  </a:moveTo>
                  <a:lnTo>
                    <a:pt x="0" y="68580"/>
                  </a:lnTo>
                  <a:lnTo>
                    <a:pt x="0" y="72390"/>
                  </a:lnTo>
                  <a:lnTo>
                    <a:pt x="7620" y="72390"/>
                  </a:lnTo>
                  <a:lnTo>
                    <a:pt x="7620" y="68580"/>
                  </a:lnTo>
                  <a:close/>
                </a:path>
                <a:path w="7620" h="717550">
                  <a:moveTo>
                    <a:pt x="7620" y="72390"/>
                  </a:moveTo>
                  <a:lnTo>
                    <a:pt x="0" y="72390"/>
                  </a:lnTo>
                  <a:lnTo>
                    <a:pt x="0" y="74930"/>
                  </a:lnTo>
                  <a:lnTo>
                    <a:pt x="7620" y="74930"/>
                  </a:lnTo>
                  <a:lnTo>
                    <a:pt x="7620" y="72390"/>
                  </a:lnTo>
                  <a:close/>
                </a:path>
                <a:path w="7620" h="717550">
                  <a:moveTo>
                    <a:pt x="7620" y="74930"/>
                  </a:moveTo>
                  <a:lnTo>
                    <a:pt x="0" y="74930"/>
                  </a:lnTo>
                  <a:lnTo>
                    <a:pt x="0" y="78740"/>
                  </a:lnTo>
                  <a:lnTo>
                    <a:pt x="7620" y="78740"/>
                  </a:lnTo>
                  <a:lnTo>
                    <a:pt x="7620" y="74930"/>
                  </a:lnTo>
                  <a:close/>
                </a:path>
                <a:path w="7620" h="717550">
                  <a:moveTo>
                    <a:pt x="7620" y="78740"/>
                  </a:moveTo>
                  <a:lnTo>
                    <a:pt x="0" y="78740"/>
                  </a:lnTo>
                  <a:lnTo>
                    <a:pt x="0" y="81280"/>
                  </a:lnTo>
                  <a:lnTo>
                    <a:pt x="7620" y="81280"/>
                  </a:lnTo>
                  <a:lnTo>
                    <a:pt x="7620" y="78740"/>
                  </a:lnTo>
                  <a:close/>
                </a:path>
                <a:path w="7620" h="717550">
                  <a:moveTo>
                    <a:pt x="7620" y="81280"/>
                  </a:moveTo>
                  <a:lnTo>
                    <a:pt x="0" y="81280"/>
                  </a:lnTo>
                  <a:lnTo>
                    <a:pt x="0" y="85090"/>
                  </a:lnTo>
                  <a:lnTo>
                    <a:pt x="7620" y="85090"/>
                  </a:lnTo>
                  <a:lnTo>
                    <a:pt x="7620" y="81280"/>
                  </a:lnTo>
                  <a:close/>
                </a:path>
                <a:path w="7620" h="717550">
                  <a:moveTo>
                    <a:pt x="7620" y="85090"/>
                  </a:moveTo>
                  <a:lnTo>
                    <a:pt x="0" y="85090"/>
                  </a:lnTo>
                  <a:lnTo>
                    <a:pt x="0" y="87630"/>
                  </a:lnTo>
                  <a:lnTo>
                    <a:pt x="7620" y="87630"/>
                  </a:lnTo>
                  <a:lnTo>
                    <a:pt x="7620" y="85090"/>
                  </a:lnTo>
                  <a:close/>
                </a:path>
                <a:path w="7620" h="717550">
                  <a:moveTo>
                    <a:pt x="7620" y="87630"/>
                  </a:moveTo>
                  <a:lnTo>
                    <a:pt x="0" y="87630"/>
                  </a:lnTo>
                  <a:lnTo>
                    <a:pt x="0" y="91440"/>
                  </a:lnTo>
                  <a:lnTo>
                    <a:pt x="7620" y="91440"/>
                  </a:lnTo>
                  <a:lnTo>
                    <a:pt x="7620" y="87630"/>
                  </a:lnTo>
                  <a:close/>
                </a:path>
                <a:path w="7620" h="717550">
                  <a:moveTo>
                    <a:pt x="7620" y="91440"/>
                  </a:moveTo>
                  <a:lnTo>
                    <a:pt x="0" y="91440"/>
                  </a:lnTo>
                  <a:lnTo>
                    <a:pt x="0" y="97790"/>
                  </a:lnTo>
                  <a:lnTo>
                    <a:pt x="7620" y="97790"/>
                  </a:lnTo>
                  <a:lnTo>
                    <a:pt x="7620" y="91440"/>
                  </a:lnTo>
                  <a:close/>
                </a:path>
                <a:path w="7620" h="717550">
                  <a:moveTo>
                    <a:pt x="7620" y="97790"/>
                  </a:moveTo>
                  <a:lnTo>
                    <a:pt x="0" y="97790"/>
                  </a:lnTo>
                  <a:lnTo>
                    <a:pt x="0" y="100330"/>
                  </a:lnTo>
                  <a:lnTo>
                    <a:pt x="7620" y="100330"/>
                  </a:lnTo>
                  <a:lnTo>
                    <a:pt x="7620" y="97790"/>
                  </a:lnTo>
                  <a:close/>
                </a:path>
                <a:path w="7620" h="717550">
                  <a:moveTo>
                    <a:pt x="7620" y="100330"/>
                  </a:moveTo>
                  <a:lnTo>
                    <a:pt x="0" y="100330"/>
                  </a:lnTo>
                  <a:lnTo>
                    <a:pt x="0" y="113030"/>
                  </a:lnTo>
                  <a:lnTo>
                    <a:pt x="7620" y="113030"/>
                  </a:lnTo>
                  <a:lnTo>
                    <a:pt x="7620" y="100330"/>
                  </a:lnTo>
                  <a:close/>
                </a:path>
                <a:path w="7620" h="717550">
                  <a:moveTo>
                    <a:pt x="7620" y="113030"/>
                  </a:moveTo>
                  <a:lnTo>
                    <a:pt x="0" y="113030"/>
                  </a:lnTo>
                  <a:lnTo>
                    <a:pt x="0" y="119380"/>
                  </a:lnTo>
                  <a:lnTo>
                    <a:pt x="7620" y="119380"/>
                  </a:lnTo>
                  <a:lnTo>
                    <a:pt x="7620" y="113030"/>
                  </a:lnTo>
                  <a:close/>
                </a:path>
                <a:path w="7620" h="717550">
                  <a:moveTo>
                    <a:pt x="7620" y="119380"/>
                  </a:moveTo>
                  <a:lnTo>
                    <a:pt x="0" y="119380"/>
                  </a:lnTo>
                  <a:lnTo>
                    <a:pt x="0" y="123190"/>
                  </a:lnTo>
                  <a:lnTo>
                    <a:pt x="7620" y="123190"/>
                  </a:lnTo>
                  <a:lnTo>
                    <a:pt x="7620" y="119380"/>
                  </a:lnTo>
                  <a:close/>
                </a:path>
                <a:path w="7620" h="717550">
                  <a:moveTo>
                    <a:pt x="7620" y="123190"/>
                  </a:moveTo>
                  <a:lnTo>
                    <a:pt x="0" y="123190"/>
                  </a:lnTo>
                  <a:lnTo>
                    <a:pt x="0" y="125730"/>
                  </a:lnTo>
                  <a:lnTo>
                    <a:pt x="7620" y="125730"/>
                  </a:lnTo>
                  <a:lnTo>
                    <a:pt x="7620" y="123190"/>
                  </a:lnTo>
                  <a:close/>
                </a:path>
                <a:path w="7620" h="717550">
                  <a:moveTo>
                    <a:pt x="7620" y="125730"/>
                  </a:moveTo>
                  <a:lnTo>
                    <a:pt x="0" y="125730"/>
                  </a:lnTo>
                  <a:lnTo>
                    <a:pt x="0" y="129540"/>
                  </a:lnTo>
                  <a:lnTo>
                    <a:pt x="7620" y="129540"/>
                  </a:lnTo>
                  <a:lnTo>
                    <a:pt x="7620" y="125730"/>
                  </a:lnTo>
                  <a:close/>
                </a:path>
                <a:path w="7620" h="717550">
                  <a:moveTo>
                    <a:pt x="7620" y="129540"/>
                  </a:moveTo>
                  <a:lnTo>
                    <a:pt x="0" y="129540"/>
                  </a:lnTo>
                  <a:lnTo>
                    <a:pt x="0" y="132080"/>
                  </a:lnTo>
                  <a:lnTo>
                    <a:pt x="7620" y="132080"/>
                  </a:lnTo>
                  <a:lnTo>
                    <a:pt x="7620" y="129540"/>
                  </a:lnTo>
                  <a:close/>
                </a:path>
                <a:path w="7620" h="717550">
                  <a:moveTo>
                    <a:pt x="7620" y="132080"/>
                  </a:moveTo>
                  <a:lnTo>
                    <a:pt x="0" y="132080"/>
                  </a:lnTo>
                  <a:lnTo>
                    <a:pt x="0" y="135890"/>
                  </a:lnTo>
                  <a:lnTo>
                    <a:pt x="7620" y="135890"/>
                  </a:lnTo>
                  <a:lnTo>
                    <a:pt x="7620" y="132080"/>
                  </a:lnTo>
                  <a:close/>
                </a:path>
                <a:path w="7620" h="717550">
                  <a:moveTo>
                    <a:pt x="7620" y="135890"/>
                  </a:moveTo>
                  <a:lnTo>
                    <a:pt x="0" y="135890"/>
                  </a:lnTo>
                  <a:lnTo>
                    <a:pt x="0" y="142240"/>
                  </a:lnTo>
                  <a:lnTo>
                    <a:pt x="7620" y="142240"/>
                  </a:lnTo>
                  <a:lnTo>
                    <a:pt x="7620" y="135890"/>
                  </a:lnTo>
                  <a:close/>
                </a:path>
                <a:path w="7620" h="717550">
                  <a:moveTo>
                    <a:pt x="7620" y="142240"/>
                  </a:moveTo>
                  <a:lnTo>
                    <a:pt x="0" y="142240"/>
                  </a:lnTo>
                  <a:lnTo>
                    <a:pt x="0" y="144780"/>
                  </a:lnTo>
                  <a:lnTo>
                    <a:pt x="7620" y="144780"/>
                  </a:lnTo>
                  <a:lnTo>
                    <a:pt x="7620" y="142240"/>
                  </a:lnTo>
                  <a:close/>
                </a:path>
                <a:path w="7620" h="717550">
                  <a:moveTo>
                    <a:pt x="7620" y="144780"/>
                  </a:moveTo>
                  <a:lnTo>
                    <a:pt x="0" y="144780"/>
                  </a:lnTo>
                  <a:lnTo>
                    <a:pt x="0" y="148590"/>
                  </a:lnTo>
                  <a:lnTo>
                    <a:pt x="7620" y="148590"/>
                  </a:lnTo>
                  <a:lnTo>
                    <a:pt x="7620" y="144780"/>
                  </a:lnTo>
                  <a:close/>
                </a:path>
                <a:path w="7620" h="717550">
                  <a:moveTo>
                    <a:pt x="7620" y="148590"/>
                  </a:moveTo>
                  <a:lnTo>
                    <a:pt x="0" y="148590"/>
                  </a:lnTo>
                  <a:lnTo>
                    <a:pt x="0" y="151130"/>
                  </a:lnTo>
                  <a:lnTo>
                    <a:pt x="7620" y="151130"/>
                  </a:lnTo>
                  <a:lnTo>
                    <a:pt x="7620" y="148590"/>
                  </a:lnTo>
                  <a:close/>
                </a:path>
                <a:path w="7620" h="717550">
                  <a:moveTo>
                    <a:pt x="7620" y="151130"/>
                  </a:moveTo>
                  <a:lnTo>
                    <a:pt x="0" y="151130"/>
                  </a:lnTo>
                  <a:lnTo>
                    <a:pt x="0" y="154940"/>
                  </a:lnTo>
                  <a:lnTo>
                    <a:pt x="7620" y="154940"/>
                  </a:lnTo>
                  <a:lnTo>
                    <a:pt x="7620" y="151130"/>
                  </a:lnTo>
                  <a:close/>
                </a:path>
                <a:path w="7620" h="717550">
                  <a:moveTo>
                    <a:pt x="7620" y="154940"/>
                  </a:moveTo>
                  <a:lnTo>
                    <a:pt x="0" y="154940"/>
                  </a:lnTo>
                  <a:lnTo>
                    <a:pt x="0" y="157480"/>
                  </a:lnTo>
                  <a:lnTo>
                    <a:pt x="7620" y="157480"/>
                  </a:lnTo>
                  <a:lnTo>
                    <a:pt x="7620" y="154940"/>
                  </a:lnTo>
                  <a:close/>
                </a:path>
                <a:path w="7620" h="717550">
                  <a:moveTo>
                    <a:pt x="7620" y="157480"/>
                  </a:moveTo>
                  <a:lnTo>
                    <a:pt x="0" y="157480"/>
                  </a:lnTo>
                  <a:lnTo>
                    <a:pt x="0" y="161290"/>
                  </a:lnTo>
                  <a:lnTo>
                    <a:pt x="7620" y="161290"/>
                  </a:lnTo>
                  <a:lnTo>
                    <a:pt x="7620" y="157480"/>
                  </a:lnTo>
                  <a:close/>
                </a:path>
                <a:path w="7620" h="717550">
                  <a:moveTo>
                    <a:pt x="7620" y="161290"/>
                  </a:moveTo>
                  <a:lnTo>
                    <a:pt x="0" y="161290"/>
                  </a:lnTo>
                  <a:lnTo>
                    <a:pt x="0" y="163830"/>
                  </a:lnTo>
                  <a:lnTo>
                    <a:pt x="7620" y="163830"/>
                  </a:lnTo>
                  <a:lnTo>
                    <a:pt x="7620" y="161290"/>
                  </a:lnTo>
                  <a:close/>
                </a:path>
                <a:path w="7620" h="717550">
                  <a:moveTo>
                    <a:pt x="7620" y="163830"/>
                  </a:moveTo>
                  <a:lnTo>
                    <a:pt x="0" y="163830"/>
                  </a:lnTo>
                  <a:lnTo>
                    <a:pt x="0" y="176530"/>
                  </a:lnTo>
                  <a:lnTo>
                    <a:pt x="7620" y="176530"/>
                  </a:lnTo>
                  <a:lnTo>
                    <a:pt x="7620" y="163830"/>
                  </a:lnTo>
                  <a:close/>
                </a:path>
                <a:path w="7620" h="717550">
                  <a:moveTo>
                    <a:pt x="7620" y="176530"/>
                  </a:moveTo>
                  <a:lnTo>
                    <a:pt x="0" y="176530"/>
                  </a:lnTo>
                  <a:lnTo>
                    <a:pt x="0" y="186690"/>
                  </a:lnTo>
                  <a:lnTo>
                    <a:pt x="7620" y="186690"/>
                  </a:lnTo>
                  <a:lnTo>
                    <a:pt x="7620" y="176530"/>
                  </a:lnTo>
                  <a:close/>
                </a:path>
                <a:path w="7620" h="717550">
                  <a:moveTo>
                    <a:pt x="7620" y="186690"/>
                  </a:moveTo>
                  <a:lnTo>
                    <a:pt x="1270" y="186690"/>
                  </a:lnTo>
                  <a:lnTo>
                    <a:pt x="1270" y="189230"/>
                  </a:lnTo>
                  <a:lnTo>
                    <a:pt x="7620" y="189230"/>
                  </a:lnTo>
                  <a:lnTo>
                    <a:pt x="7620" y="186690"/>
                  </a:lnTo>
                  <a:close/>
                </a:path>
                <a:path w="7620" h="717550">
                  <a:moveTo>
                    <a:pt x="7620" y="189230"/>
                  </a:moveTo>
                  <a:lnTo>
                    <a:pt x="2540" y="189230"/>
                  </a:lnTo>
                  <a:lnTo>
                    <a:pt x="2540" y="191770"/>
                  </a:lnTo>
                  <a:lnTo>
                    <a:pt x="3810" y="191770"/>
                  </a:lnTo>
                  <a:lnTo>
                    <a:pt x="3810" y="193040"/>
                  </a:lnTo>
                  <a:lnTo>
                    <a:pt x="7620" y="193040"/>
                  </a:lnTo>
                  <a:lnTo>
                    <a:pt x="7620" y="189230"/>
                  </a:lnTo>
                  <a:close/>
                </a:path>
                <a:path w="7620" h="717550">
                  <a:moveTo>
                    <a:pt x="7620" y="193040"/>
                  </a:moveTo>
                  <a:lnTo>
                    <a:pt x="3810" y="193040"/>
                  </a:lnTo>
                  <a:lnTo>
                    <a:pt x="3810" y="195580"/>
                  </a:lnTo>
                  <a:lnTo>
                    <a:pt x="7620" y="195580"/>
                  </a:lnTo>
                  <a:lnTo>
                    <a:pt x="7620" y="193040"/>
                  </a:lnTo>
                  <a:close/>
                </a:path>
                <a:path w="7620" h="717550">
                  <a:moveTo>
                    <a:pt x="7620" y="195580"/>
                  </a:moveTo>
                  <a:lnTo>
                    <a:pt x="5079" y="195580"/>
                  </a:lnTo>
                  <a:lnTo>
                    <a:pt x="5079" y="199390"/>
                  </a:lnTo>
                  <a:lnTo>
                    <a:pt x="7620" y="199390"/>
                  </a:lnTo>
                  <a:lnTo>
                    <a:pt x="7620" y="195580"/>
                  </a:lnTo>
                  <a:close/>
                </a:path>
                <a:path w="7620" h="717550">
                  <a:moveTo>
                    <a:pt x="7620" y="199390"/>
                  </a:moveTo>
                  <a:lnTo>
                    <a:pt x="6350" y="199390"/>
                  </a:lnTo>
                  <a:lnTo>
                    <a:pt x="6350" y="201930"/>
                  </a:lnTo>
                  <a:lnTo>
                    <a:pt x="7620" y="201930"/>
                  </a:lnTo>
                  <a:lnTo>
                    <a:pt x="7620" y="199390"/>
                  </a:lnTo>
                  <a:close/>
                </a:path>
                <a:path w="7620" h="717550">
                  <a:moveTo>
                    <a:pt x="7620" y="201930"/>
                  </a:moveTo>
                  <a:lnTo>
                    <a:pt x="6350" y="201930"/>
                  </a:lnTo>
                  <a:lnTo>
                    <a:pt x="6350" y="204470"/>
                  </a:lnTo>
                  <a:lnTo>
                    <a:pt x="7620" y="204470"/>
                  </a:lnTo>
                  <a:lnTo>
                    <a:pt x="7620" y="201930"/>
                  </a:lnTo>
                  <a:close/>
                </a:path>
                <a:path w="7620" h="717550">
                  <a:moveTo>
                    <a:pt x="7620" y="715010"/>
                  </a:moveTo>
                  <a:lnTo>
                    <a:pt x="0" y="715010"/>
                  </a:lnTo>
                  <a:lnTo>
                    <a:pt x="0" y="716280"/>
                  </a:lnTo>
                  <a:lnTo>
                    <a:pt x="6350" y="716280"/>
                  </a:lnTo>
                  <a:lnTo>
                    <a:pt x="6350" y="717550"/>
                  </a:lnTo>
                  <a:lnTo>
                    <a:pt x="7620" y="717550"/>
                  </a:lnTo>
                  <a:lnTo>
                    <a:pt x="7620" y="715010"/>
                  </a:lnTo>
                  <a:close/>
                </a:path>
                <a:path w="7620" h="717550">
                  <a:moveTo>
                    <a:pt x="7620" y="711200"/>
                  </a:moveTo>
                  <a:lnTo>
                    <a:pt x="0" y="711200"/>
                  </a:lnTo>
                  <a:lnTo>
                    <a:pt x="0" y="713740"/>
                  </a:lnTo>
                  <a:lnTo>
                    <a:pt x="7620" y="713740"/>
                  </a:lnTo>
                  <a:lnTo>
                    <a:pt x="7620" y="711200"/>
                  </a:lnTo>
                  <a:close/>
                </a:path>
                <a:path w="7620" h="717550">
                  <a:moveTo>
                    <a:pt x="7620" y="708660"/>
                  </a:moveTo>
                  <a:lnTo>
                    <a:pt x="0" y="708660"/>
                  </a:lnTo>
                  <a:lnTo>
                    <a:pt x="0" y="709930"/>
                  </a:lnTo>
                  <a:lnTo>
                    <a:pt x="7620" y="709930"/>
                  </a:lnTo>
                  <a:lnTo>
                    <a:pt x="7620" y="708660"/>
                  </a:lnTo>
                  <a:close/>
                </a:path>
                <a:path w="7620" h="717550">
                  <a:moveTo>
                    <a:pt x="7620" y="704850"/>
                  </a:moveTo>
                  <a:lnTo>
                    <a:pt x="0" y="704850"/>
                  </a:lnTo>
                  <a:lnTo>
                    <a:pt x="0" y="707390"/>
                  </a:lnTo>
                  <a:lnTo>
                    <a:pt x="7620" y="707390"/>
                  </a:lnTo>
                  <a:lnTo>
                    <a:pt x="7620" y="704850"/>
                  </a:lnTo>
                  <a:close/>
                </a:path>
                <a:path w="7620" h="717550">
                  <a:moveTo>
                    <a:pt x="7620" y="702310"/>
                  </a:moveTo>
                  <a:lnTo>
                    <a:pt x="0" y="702310"/>
                  </a:lnTo>
                  <a:lnTo>
                    <a:pt x="0" y="703580"/>
                  </a:lnTo>
                  <a:lnTo>
                    <a:pt x="7620" y="703580"/>
                  </a:lnTo>
                  <a:lnTo>
                    <a:pt x="7620" y="702310"/>
                  </a:lnTo>
                  <a:close/>
                </a:path>
                <a:path w="7620" h="717550">
                  <a:moveTo>
                    <a:pt x="7620" y="698500"/>
                  </a:moveTo>
                  <a:lnTo>
                    <a:pt x="0" y="698500"/>
                  </a:lnTo>
                  <a:lnTo>
                    <a:pt x="0" y="701040"/>
                  </a:lnTo>
                  <a:lnTo>
                    <a:pt x="7620" y="701040"/>
                  </a:lnTo>
                  <a:lnTo>
                    <a:pt x="7620" y="698500"/>
                  </a:lnTo>
                  <a:close/>
                </a:path>
                <a:path w="7620" h="717550">
                  <a:moveTo>
                    <a:pt x="7620" y="695960"/>
                  </a:moveTo>
                  <a:lnTo>
                    <a:pt x="0" y="695960"/>
                  </a:lnTo>
                  <a:lnTo>
                    <a:pt x="0" y="697230"/>
                  </a:lnTo>
                  <a:lnTo>
                    <a:pt x="7620" y="697230"/>
                  </a:lnTo>
                  <a:lnTo>
                    <a:pt x="7620" y="695960"/>
                  </a:lnTo>
                  <a:close/>
                </a:path>
                <a:path w="7620" h="717550">
                  <a:moveTo>
                    <a:pt x="7620" y="692150"/>
                  </a:moveTo>
                  <a:lnTo>
                    <a:pt x="0" y="692150"/>
                  </a:lnTo>
                  <a:lnTo>
                    <a:pt x="0" y="694690"/>
                  </a:lnTo>
                  <a:lnTo>
                    <a:pt x="7620" y="694690"/>
                  </a:lnTo>
                  <a:lnTo>
                    <a:pt x="7620" y="692150"/>
                  </a:lnTo>
                  <a:close/>
                </a:path>
                <a:path w="7620" h="717550">
                  <a:moveTo>
                    <a:pt x="7620" y="689610"/>
                  </a:moveTo>
                  <a:lnTo>
                    <a:pt x="0" y="689610"/>
                  </a:lnTo>
                  <a:lnTo>
                    <a:pt x="0" y="690880"/>
                  </a:lnTo>
                  <a:lnTo>
                    <a:pt x="7620" y="690880"/>
                  </a:lnTo>
                  <a:lnTo>
                    <a:pt x="7620" y="689610"/>
                  </a:lnTo>
                  <a:close/>
                </a:path>
                <a:path w="7620" h="717550">
                  <a:moveTo>
                    <a:pt x="7620" y="685800"/>
                  </a:moveTo>
                  <a:lnTo>
                    <a:pt x="0" y="685800"/>
                  </a:lnTo>
                  <a:lnTo>
                    <a:pt x="0" y="688340"/>
                  </a:lnTo>
                  <a:lnTo>
                    <a:pt x="7620" y="688340"/>
                  </a:lnTo>
                  <a:lnTo>
                    <a:pt x="7620" y="685800"/>
                  </a:lnTo>
                  <a:close/>
                </a:path>
                <a:path w="7620" h="717550">
                  <a:moveTo>
                    <a:pt x="7620" y="683260"/>
                  </a:moveTo>
                  <a:lnTo>
                    <a:pt x="0" y="683260"/>
                  </a:lnTo>
                  <a:lnTo>
                    <a:pt x="0" y="684530"/>
                  </a:lnTo>
                  <a:lnTo>
                    <a:pt x="7620" y="684530"/>
                  </a:lnTo>
                  <a:lnTo>
                    <a:pt x="7620" y="683260"/>
                  </a:lnTo>
                  <a:close/>
                </a:path>
                <a:path w="7620" h="717550">
                  <a:moveTo>
                    <a:pt x="7620" y="679450"/>
                  </a:moveTo>
                  <a:lnTo>
                    <a:pt x="0" y="679450"/>
                  </a:lnTo>
                  <a:lnTo>
                    <a:pt x="0" y="681990"/>
                  </a:lnTo>
                  <a:lnTo>
                    <a:pt x="7620" y="681990"/>
                  </a:lnTo>
                  <a:lnTo>
                    <a:pt x="7620" y="679450"/>
                  </a:lnTo>
                  <a:close/>
                </a:path>
                <a:path w="7620" h="717550">
                  <a:moveTo>
                    <a:pt x="7620" y="676910"/>
                  </a:moveTo>
                  <a:lnTo>
                    <a:pt x="0" y="676910"/>
                  </a:lnTo>
                  <a:lnTo>
                    <a:pt x="0" y="678180"/>
                  </a:lnTo>
                  <a:lnTo>
                    <a:pt x="7620" y="678180"/>
                  </a:lnTo>
                  <a:lnTo>
                    <a:pt x="7620" y="676910"/>
                  </a:lnTo>
                  <a:close/>
                </a:path>
                <a:path w="7620" h="717550">
                  <a:moveTo>
                    <a:pt x="7620" y="673100"/>
                  </a:moveTo>
                  <a:lnTo>
                    <a:pt x="0" y="673100"/>
                  </a:lnTo>
                  <a:lnTo>
                    <a:pt x="0" y="675640"/>
                  </a:lnTo>
                  <a:lnTo>
                    <a:pt x="7620" y="675640"/>
                  </a:lnTo>
                  <a:lnTo>
                    <a:pt x="7620" y="673100"/>
                  </a:lnTo>
                  <a:close/>
                </a:path>
                <a:path w="7620" h="717550">
                  <a:moveTo>
                    <a:pt x="7620" y="670560"/>
                  </a:moveTo>
                  <a:lnTo>
                    <a:pt x="0" y="670560"/>
                  </a:lnTo>
                  <a:lnTo>
                    <a:pt x="0" y="671830"/>
                  </a:lnTo>
                  <a:lnTo>
                    <a:pt x="7620" y="671830"/>
                  </a:lnTo>
                  <a:lnTo>
                    <a:pt x="7620" y="670560"/>
                  </a:lnTo>
                  <a:close/>
                </a:path>
                <a:path w="7620" h="717550">
                  <a:moveTo>
                    <a:pt x="7620" y="666750"/>
                  </a:moveTo>
                  <a:lnTo>
                    <a:pt x="0" y="666750"/>
                  </a:lnTo>
                  <a:lnTo>
                    <a:pt x="0" y="669290"/>
                  </a:lnTo>
                  <a:lnTo>
                    <a:pt x="7620" y="669290"/>
                  </a:lnTo>
                  <a:lnTo>
                    <a:pt x="7620" y="666750"/>
                  </a:lnTo>
                  <a:close/>
                </a:path>
                <a:path w="7620" h="717550">
                  <a:moveTo>
                    <a:pt x="7620" y="664210"/>
                  </a:moveTo>
                  <a:lnTo>
                    <a:pt x="0" y="664210"/>
                  </a:lnTo>
                  <a:lnTo>
                    <a:pt x="0" y="665480"/>
                  </a:lnTo>
                  <a:lnTo>
                    <a:pt x="7620" y="665480"/>
                  </a:lnTo>
                  <a:lnTo>
                    <a:pt x="7620" y="664210"/>
                  </a:lnTo>
                  <a:close/>
                </a:path>
                <a:path w="7620" h="717550">
                  <a:moveTo>
                    <a:pt x="7620" y="660400"/>
                  </a:moveTo>
                  <a:lnTo>
                    <a:pt x="0" y="660400"/>
                  </a:lnTo>
                  <a:lnTo>
                    <a:pt x="0" y="662940"/>
                  </a:lnTo>
                  <a:lnTo>
                    <a:pt x="7620" y="662940"/>
                  </a:lnTo>
                  <a:lnTo>
                    <a:pt x="7620" y="660400"/>
                  </a:lnTo>
                  <a:close/>
                </a:path>
                <a:path w="7620" h="717550">
                  <a:moveTo>
                    <a:pt x="7620" y="657860"/>
                  </a:moveTo>
                  <a:lnTo>
                    <a:pt x="0" y="657860"/>
                  </a:lnTo>
                  <a:lnTo>
                    <a:pt x="0" y="659130"/>
                  </a:lnTo>
                  <a:lnTo>
                    <a:pt x="7620" y="659130"/>
                  </a:lnTo>
                  <a:lnTo>
                    <a:pt x="7620" y="657860"/>
                  </a:lnTo>
                  <a:close/>
                </a:path>
                <a:path w="7620" h="717550">
                  <a:moveTo>
                    <a:pt x="7620" y="652780"/>
                  </a:moveTo>
                  <a:lnTo>
                    <a:pt x="0" y="652780"/>
                  </a:lnTo>
                  <a:lnTo>
                    <a:pt x="0" y="656590"/>
                  </a:lnTo>
                  <a:lnTo>
                    <a:pt x="7620" y="656590"/>
                  </a:lnTo>
                  <a:lnTo>
                    <a:pt x="7620" y="652780"/>
                  </a:lnTo>
                  <a:close/>
                </a:path>
                <a:path w="7620" h="717550">
                  <a:moveTo>
                    <a:pt x="7620" y="646430"/>
                  </a:moveTo>
                  <a:lnTo>
                    <a:pt x="0" y="646430"/>
                  </a:lnTo>
                  <a:lnTo>
                    <a:pt x="0" y="651510"/>
                  </a:lnTo>
                  <a:lnTo>
                    <a:pt x="7620" y="651510"/>
                  </a:lnTo>
                  <a:lnTo>
                    <a:pt x="7620" y="646430"/>
                  </a:lnTo>
                  <a:close/>
                </a:path>
                <a:path w="7620" h="717550">
                  <a:moveTo>
                    <a:pt x="7620" y="640080"/>
                  </a:moveTo>
                  <a:lnTo>
                    <a:pt x="0" y="640080"/>
                  </a:lnTo>
                  <a:lnTo>
                    <a:pt x="0" y="645160"/>
                  </a:lnTo>
                  <a:lnTo>
                    <a:pt x="7620" y="645160"/>
                  </a:lnTo>
                  <a:lnTo>
                    <a:pt x="7620" y="640080"/>
                  </a:lnTo>
                  <a:close/>
                </a:path>
                <a:path w="7620" h="717550">
                  <a:moveTo>
                    <a:pt x="7620" y="633730"/>
                  </a:moveTo>
                  <a:lnTo>
                    <a:pt x="0" y="633730"/>
                  </a:lnTo>
                  <a:lnTo>
                    <a:pt x="0" y="638810"/>
                  </a:lnTo>
                  <a:lnTo>
                    <a:pt x="7620" y="638810"/>
                  </a:lnTo>
                  <a:lnTo>
                    <a:pt x="7620" y="633730"/>
                  </a:lnTo>
                  <a:close/>
                </a:path>
                <a:path w="7620" h="717550">
                  <a:moveTo>
                    <a:pt x="7620" y="627380"/>
                  </a:moveTo>
                  <a:lnTo>
                    <a:pt x="0" y="627380"/>
                  </a:lnTo>
                  <a:lnTo>
                    <a:pt x="0" y="632460"/>
                  </a:lnTo>
                  <a:lnTo>
                    <a:pt x="7620" y="632460"/>
                  </a:lnTo>
                  <a:lnTo>
                    <a:pt x="7620" y="627380"/>
                  </a:lnTo>
                  <a:close/>
                </a:path>
                <a:path w="7620" h="717550">
                  <a:moveTo>
                    <a:pt x="7620" y="621030"/>
                  </a:moveTo>
                  <a:lnTo>
                    <a:pt x="0" y="621030"/>
                  </a:lnTo>
                  <a:lnTo>
                    <a:pt x="0" y="626110"/>
                  </a:lnTo>
                  <a:lnTo>
                    <a:pt x="7620" y="626110"/>
                  </a:lnTo>
                  <a:lnTo>
                    <a:pt x="7620" y="621030"/>
                  </a:lnTo>
                  <a:close/>
                </a:path>
                <a:path w="7620" h="717550">
                  <a:moveTo>
                    <a:pt x="7620" y="614680"/>
                  </a:moveTo>
                  <a:lnTo>
                    <a:pt x="0" y="614680"/>
                  </a:lnTo>
                  <a:lnTo>
                    <a:pt x="0" y="619760"/>
                  </a:lnTo>
                  <a:lnTo>
                    <a:pt x="7620" y="619760"/>
                  </a:lnTo>
                  <a:lnTo>
                    <a:pt x="7620" y="614680"/>
                  </a:lnTo>
                  <a:close/>
                </a:path>
                <a:path w="7620" h="717550">
                  <a:moveTo>
                    <a:pt x="7620" y="608330"/>
                  </a:moveTo>
                  <a:lnTo>
                    <a:pt x="0" y="608330"/>
                  </a:lnTo>
                  <a:lnTo>
                    <a:pt x="0" y="613410"/>
                  </a:lnTo>
                  <a:lnTo>
                    <a:pt x="7620" y="613410"/>
                  </a:lnTo>
                  <a:lnTo>
                    <a:pt x="7620" y="608330"/>
                  </a:lnTo>
                  <a:close/>
                </a:path>
                <a:path w="7620" h="717550">
                  <a:moveTo>
                    <a:pt x="7620" y="601980"/>
                  </a:moveTo>
                  <a:lnTo>
                    <a:pt x="0" y="601980"/>
                  </a:lnTo>
                  <a:lnTo>
                    <a:pt x="0" y="607060"/>
                  </a:lnTo>
                  <a:lnTo>
                    <a:pt x="7620" y="607060"/>
                  </a:lnTo>
                  <a:lnTo>
                    <a:pt x="7620" y="601980"/>
                  </a:lnTo>
                  <a:close/>
                </a:path>
                <a:path w="7620" h="717550">
                  <a:moveTo>
                    <a:pt x="7620" y="594360"/>
                  </a:moveTo>
                  <a:lnTo>
                    <a:pt x="0" y="594360"/>
                  </a:lnTo>
                  <a:lnTo>
                    <a:pt x="0" y="600710"/>
                  </a:lnTo>
                  <a:lnTo>
                    <a:pt x="7620" y="600710"/>
                  </a:lnTo>
                  <a:lnTo>
                    <a:pt x="7620" y="594360"/>
                  </a:lnTo>
                  <a:close/>
                </a:path>
                <a:path w="7620" h="717550">
                  <a:moveTo>
                    <a:pt x="7620" y="589280"/>
                  </a:moveTo>
                  <a:lnTo>
                    <a:pt x="0" y="589280"/>
                  </a:lnTo>
                  <a:lnTo>
                    <a:pt x="0" y="593090"/>
                  </a:lnTo>
                  <a:lnTo>
                    <a:pt x="7620" y="593090"/>
                  </a:lnTo>
                  <a:lnTo>
                    <a:pt x="7620" y="589280"/>
                  </a:lnTo>
                  <a:close/>
                </a:path>
                <a:path w="7620" h="717550">
                  <a:moveTo>
                    <a:pt x="7620" y="582930"/>
                  </a:moveTo>
                  <a:lnTo>
                    <a:pt x="0" y="582930"/>
                  </a:lnTo>
                  <a:lnTo>
                    <a:pt x="0" y="588010"/>
                  </a:lnTo>
                  <a:lnTo>
                    <a:pt x="7620" y="588010"/>
                  </a:lnTo>
                  <a:lnTo>
                    <a:pt x="7620" y="582930"/>
                  </a:lnTo>
                  <a:close/>
                </a:path>
                <a:path w="7620" h="717550">
                  <a:moveTo>
                    <a:pt x="7620" y="576580"/>
                  </a:moveTo>
                  <a:lnTo>
                    <a:pt x="0" y="576580"/>
                  </a:lnTo>
                  <a:lnTo>
                    <a:pt x="0" y="581660"/>
                  </a:lnTo>
                  <a:lnTo>
                    <a:pt x="7620" y="581660"/>
                  </a:lnTo>
                  <a:lnTo>
                    <a:pt x="7620" y="576580"/>
                  </a:lnTo>
                  <a:close/>
                </a:path>
                <a:path w="7620" h="717550">
                  <a:moveTo>
                    <a:pt x="7620" y="570230"/>
                  </a:moveTo>
                  <a:lnTo>
                    <a:pt x="0" y="570230"/>
                  </a:lnTo>
                  <a:lnTo>
                    <a:pt x="0" y="575310"/>
                  </a:lnTo>
                  <a:lnTo>
                    <a:pt x="7620" y="575310"/>
                  </a:lnTo>
                  <a:lnTo>
                    <a:pt x="7620" y="570230"/>
                  </a:lnTo>
                  <a:close/>
                </a:path>
                <a:path w="7620" h="717550">
                  <a:moveTo>
                    <a:pt x="7620" y="563880"/>
                  </a:moveTo>
                  <a:lnTo>
                    <a:pt x="0" y="563880"/>
                  </a:lnTo>
                  <a:lnTo>
                    <a:pt x="0" y="568960"/>
                  </a:lnTo>
                  <a:lnTo>
                    <a:pt x="7620" y="568960"/>
                  </a:lnTo>
                  <a:lnTo>
                    <a:pt x="7620" y="563880"/>
                  </a:lnTo>
                  <a:close/>
                </a:path>
                <a:path w="7620" h="717550">
                  <a:moveTo>
                    <a:pt x="7620" y="558800"/>
                  </a:moveTo>
                  <a:lnTo>
                    <a:pt x="6350" y="558800"/>
                  </a:lnTo>
                  <a:lnTo>
                    <a:pt x="6350" y="560070"/>
                  </a:lnTo>
                  <a:lnTo>
                    <a:pt x="5079" y="560070"/>
                  </a:lnTo>
                  <a:lnTo>
                    <a:pt x="5079" y="562610"/>
                  </a:lnTo>
                  <a:lnTo>
                    <a:pt x="7620" y="562610"/>
                  </a:lnTo>
                  <a:lnTo>
                    <a:pt x="7620" y="558800"/>
                  </a:lnTo>
                  <a:close/>
                </a:path>
                <a:path w="7620" h="717550">
                  <a:moveTo>
                    <a:pt x="7620" y="462280"/>
                  </a:moveTo>
                  <a:lnTo>
                    <a:pt x="2540" y="462280"/>
                  </a:lnTo>
                  <a:lnTo>
                    <a:pt x="2540" y="463550"/>
                  </a:lnTo>
                  <a:lnTo>
                    <a:pt x="6350" y="463550"/>
                  </a:lnTo>
                  <a:lnTo>
                    <a:pt x="6350" y="464820"/>
                  </a:lnTo>
                  <a:lnTo>
                    <a:pt x="7620" y="464820"/>
                  </a:lnTo>
                  <a:lnTo>
                    <a:pt x="7620" y="462280"/>
                  </a:lnTo>
                  <a:close/>
                </a:path>
                <a:path w="7620" h="717550">
                  <a:moveTo>
                    <a:pt x="7620" y="455930"/>
                  </a:moveTo>
                  <a:lnTo>
                    <a:pt x="0" y="455930"/>
                  </a:lnTo>
                  <a:lnTo>
                    <a:pt x="0" y="462280"/>
                  </a:lnTo>
                  <a:lnTo>
                    <a:pt x="1270" y="462280"/>
                  </a:lnTo>
                  <a:lnTo>
                    <a:pt x="1270" y="461010"/>
                  </a:lnTo>
                  <a:lnTo>
                    <a:pt x="7620" y="461010"/>
                  </a:lnTo>
                  <a:lnTo>
                    <a:pt x="7620" y="455930"/>
                  </a:lnTo>
                  <a:close/>
                </a:path>
                <a:path w="7620" h="717550">
                  <a:moveTo>
                    <a:pt x="7620" y="449580"/>
                  </a:moveTo>
                  <a:lnTo>
                    <a:pt x="0" y="449580"/>
                  </a:lnTo>
                  <a:lnTo>
                    <a:pt x="0" y="454660"/>
                  </a:lnTo>
                  <a:lnTo>
                    <a:pt x="7620" y="454660"/>
                  </a:lnTo>
                  <a:lnTo>
                    <a:pt x="7620" y="449580"/>
                  </a:lnTo>
                  <a:close/>
                </a:path>
                <a:path w="7620" h="717550">
                  <a:moveTo>
                    <a:pt x="7620" y="443230"/>
                  </a:moveTo>
                  <a:lnTo>
                    <a:pt x="0" y="443230"/>
                  </a:lnTo>
                  <a:lnTo>
                    <a:pt x="0" y="448310"/>
                  </a:lnTo>
                  <a:lnTo>
                    <a:pt x="7620" y="448310"/>
                  </a:lnTo>
                  <a:lnTo>
                    <a:pt x="7620" y="443230"/>
                  </a:lnTo>
                  <a:close/>
                </a:path>
                <a:path w="7620" h="717550">
                  <a:moveTo>
                    <a:pt x="7620" y="436880"/>
                  </a:moveTo>
                  <a:lnTo>
                    <a:pt x="0" y="436880"/>
                  </a:lnTo>
                  <a:lnTo>
                    <a:pt x="0" y="441960"/>
                  </a:lnTo>
                  <a:lnTo>
                    <a:pt x="7620" y="441960"/>
                  </a:lnTo>
                  <a:lnTo>
                    <a:pt x="7620" y="436880"/>
                  </a:lnTo>
                  <a:close/>
                </a:path>
                <a:path w="7620" h="717550">
                  <a:moveTo>
                    <a:pt x="7620" y="430530"/>
                  </a:moveTo>
                  <a:lnTo>
                    <a:pt x="0" y="430530"/>
                  </a:lnTo>
                  <a:lnTo>
                    <a:pt x="0" y="435610"/>
                  </a:lnTo>
                  <a:lnTo>
                    <a:pt x="7620" y="435610"/>
                  </a:lnTo>
                  <a:lnTo>
                    <a:pt x="7620" y="430530"/>
                  </a:lnTo>
                  <a:close/>
                </a:path>
                <a:path w="7620" h="717550">
                  <a:moveTo>
                    <a:pt x="7620" y="424180"/>
                  </a:moveTo>
                  <a:lnTo>
                    <a:pt x="0" y="424180"/>
                  </a:lnTo>
                  <a:lnTo>
                    <a:pt x="0" y="429260"/>
                  </a:lnTo>
                  <a:lnTo>
                    <a:pt x="7620" y="429260"/>
                  </a:lnTo>
                  <a:lnTo>
                    <a:pt x="7620" y="424180"/>
                  </a:lnTo>
                  <a:close/>
                </a:path>
                <a:path w="7620" h="717550">
                  <a:moveTo>
                    <a:pt x="7620" y="417830"/>
                  </a:moveTo>
                  <a:lnTo>
                    <a:pt x="0" y="417830"/>
                  </a:lnTo>
                  <a:lnTo>
                    <a:pt x="0" y="422910"/>
                  </a:lnTo>
                  <a:lnTo>
                    <a:pt x="7620" y="422910"/>
                  </a:lnTo>
                  <a:lnTo>
                    <a:pt x="7620" y="417830"/>
                  </a:lnTo>
                  <a:close/>
                </a:path>
                <a:path w="7620" h="717550">
                  <a:moveTo>
                    <a:pt x="7620" y="411480"/>
                  </a:moveTo>
                  <a:lnTo>
                    <a:pt x="0" y="411480"/>
                  </a:lnTo>
                  <a:lnTo>
                    <a:pt x="0" y="416560"/>
                  </a:lnTo>
                  <a:lnTo>
                    <a:pt x="7620" y="416560"/>
                  </a:lnTo>
                  <a:lnTo>
                    <a:pt x="7620" y="411480"/>
                  </a:lnTo>
                  <a:close/>
                </a:path>
                <a:path w="7620" h="717550">
                  <a:moveTo>
                    <a:pt x="7620" y="405130"/>
                  </a:moveTo>
                  <a:lnTo>
                    <a:pt x="0" y="405130"/>
                  </a:lnTo>
                  <a:lnTo>
                    <a:pt x="0" y="410210"/>
                  </a:lnTo>
                  <a:lnTo>
                    <a:pt x="7620" y="410210"/>
                  </a:lnTo>
                  <a:lnTo>
                    <a:pt x="7620" y="405130"/>
                  </a:lnTo>
                  <a:close/>
                </a:path>
                <a:path w="7620" h="717550">
                  <a:moveTo>
                    <a:pt x="7620" y="398780"/>
                  </a:moveTo>
                  <a:lnTo>
                    <a:pt x="0" y="398780"/>
                  </a:lnTo>
                  <a:lnTo>
                    <a:pt x="0" y="403860"/>
                  </a:lnTo>
                  <a:lnTo>
                    <a:pt x="7620" y="403860"/>
                  </a:lnTo>
                  <a:lnTo>
                    <a:pt x="7620" y="398780"/>
                  </a:lnTo>
                  <a:close/>
                </a:path>
                <a:path w="7620" h="717550">
                  <a:moveTo>
                    <a:pt x="7620" y="392430"/>
                  </a:moveTo>
                  <a:lnTo>
                    <a:pt x="0" y="392430"/>
                  </a:lnTo>
                  <a:lnTo>
                    <a:pt x="0" y="397510"/>
                  </a:lnTo>
                  <a:lnTo>
                    <a:pt x="7620" y="397510"/>
                  </a:lnTo>
                  <a:lnTo>
                    <a:pt x="7620" y="392430"/>
                  </a:lnTo>
                  <a:close/>
                </a:path>
                <a:path w="7620" h="717550">
                  <a:moveTo>
                    <a:pt x="7620" y="386080"/>
                  </a:moveTo>
                  <a:lnTo>
                    <a:pt x="0" y="386080"/>
                  </a:lnTo>
                  <a:lnTo>
                    <a:pt x="0" y="391160"/>
                  </a:lnTo>
                  <a:lnTo>
                    <a:pt x="7620" y="391160"/>
                  </a:lnTo>
                  <a:lnTo>
                    <a:pt x="7620" y="386080"/>
                  </a:lnTo>
                  <a:close/>
                </a:path>
                <a:path w="7620" h="717550">
                  <a:moveTo>
                    <a:pt x="7620" y="379730"/>
                  </a:moveTo>
                  <a:lnTo>
                    <a:pt x="0" y="379730"/>
                  </a:lnTo>
                  <a:lnTo>
                    <a:pt x="0" y="384810"/>
                  </a:lnTo>
                  <a:lnTo>
                    <a:pt x="7620" y="384810"/>
                  </a:lnTo>
                  <a:lnTo>
                    <a:pt x="7620" y="379730"/>
                  </a:lnTo>
                  <a:close/>
                </a:path>
                <a:path w="7620" h="717550">
                  <a:moveTo>
                    <a:pt x="7620" y="373380"/>
                  </a:moveTo>
                  <a:lnTo>
                    <a:pt x="0" y="373380"/>
                  </a:lnTo>
                  <a:lnTo>
                    <a:pt x="0" y="378460"/>
                  </a:lnTo>
                  <a:lnTo>
                    <a:pt x="7620" y="378460"/>
                  </a:lnTo>
                  <a:lnTo>
                    <a:pt x="7620" y="373380"/>
                  </a:lnTo>
                  <a:close/>
                </a:path>
                <a:path w="7620" h="717550">
                  <a:moveTo>
                    <a:pt x="7620" y="367030"/>
                  </a:moveTo>
                  <a:lnTo>
                    <a:pt x="0" y="367030"/>
                  </a:lnTo>
                  <a:lnTo>
                    <a:pt x="0" y="372110"/>
                  </a:lnTo>
                  <a:lnTo>
                    <a:pt x="7620" y="372110"/>
                  </a:lnTo>
                  <a:lnTo>
                    <a:pt x="7620" y="367030"/>
                  </a:lnTo>
                  <a:close/>
                </a:path>
                <a:path w="7620" h="717550">
                  <a:moveTo>
                    <a:pt x="7620" y="360680"/>
                  </a:moveTo>
                  <a:lnTo>
                    <a:pt x="0" y="360680"/>
                  </a:lnTo>
                  <a:lnTo>
                    <a:pt x="0" y="365760"/>
                  </a:lnTo>
                  <a:lnTo>
                    <a:pt x="7620" y="365760"/>
                  </a:lnTo>
                  <a:lnTo>
                    <a:pt x="7620" y="360680"/>
                  </a:lnTo>
                  <a:close/>
                </a:path>
                <a:path w="7620" h="717550">
                  <a:moveTo>
                    <a:pt x="7620" y="354330"/>
                  </a:moveTo>
                  <a:lnTo>
                    <a:pt x="0" y="354330"/>
                  </a:lnTo>
                  <a:lnTo>
                    <a:pt x="0" y="359410"/>
                  </a:lnTo>
                  <a:lnTo>
                    <a:pt x="7620" y="359410"/>
                  </a:lnTo>
                  <a:lnTo>
                    <a:pt x="7620" y="354330"/>
                  </a:lnTo>
                  <a:close/>
                </a:path>
                <a:path w="7620" h="717550">
                  <a:moveTo>
                    <a:pt x="7620" y="347980"/>
                  </a:moveTo>
                  <a:lnTo>
                    <a:pt x="0" y="347980"/>
                  </a:lnTo>
                  <a:lnTo>
                    <a:pt x="0" y="353060"/>
                  </a:lnTo>
                  <a:lnTo>
                    <a:pt x="7620" y="353060"/>
                  </a:lnTo>
                  <a:lnTo>
                    <a:pt x="7620" y="347980"/>
                  </a:lnTo>
                  <a:close/>
                </a:path>
                <a:path w="7620" h="717550">
                  <a:moveTo>
                    <a:pt x="7620" y="341630"/>
                  </a:moveTo>
                  <a:lnTo>
                    <a:pt x="0" y="341630"/>
                  </a:lnTo>
                  <a:lnTo>
                    <a:pt x="0" y="346710"/>
                  </a:lnTo>
                  <a:lnTo>
                    <a:pt x="7620" y="346710"/>
                  </a:lnTo>
                  <a:lnTo>
                    <a:pt x="7620" y="341630"/>
                  </a:lnTo>
                  <a:close/>
                </a:path>
                <a:path w="7620" h="717550">
                  <a:moveTo>
                    <a:pt x="7620" y="335280"/>
                  </a:moveTo>
                  <a:lnTo>
                    <a:pt x="0" y="335280"/>
                  </a:lnTo>
                  <a:lnTo>
                    <a:pt x="0" y="340360"/>
                  </a:lnTo>
                  <a:lnTo>
                    <a:pt x="7620" y="340360"/>
                  </a:lnTo>
                  <a:lnTo>
                    <a:pt x="7620" y="335280"/>
                  </a:lnTo>
                  <a:close/>
                </a:path>
                <a:path w="7620" h="717550">
                  <a:moveTo>
                    <a:pt x="7620" y="328930"/>
                  </a:moveTo>
                  <a:lnTo>
                    <a:pt x="0" y="328930"/>
                  </a:lnTo>
                  <a:lnTo>
                    <a:pt x="0" y="334010"/>
                  </a:lnTo>
                  <a:lnTo>
                    <a:pt x="7620" y="334010"/>
                  </a:lnTo>
                  <a:lnTo>
                    <a:pt x="7620" y="328930"/>
                  </a:lnTo>
                  <a:close/>
                </a:path>
                <a:path w="7620" h="717550">
                  <a:moveTo>
                    <a:pt x="7620" y="322580"/>
                  </a:moveTo>
                  <a:lnTo>
                    <a:pt x="0" y="322580"/>
                  </a:lnTo>
                  <a:lnTo>
                    <a:pt x="0" y="327660"/>
                  </a:lnTo>
                  <a:lnTo>
                    <a:pt x="7620" y="327660"/>
                  </a:lnTo>
                  <a:lnTo>
                    <a:pt x="7620" y="322580"/>
                  </a:lnTo>
                  <a:close/>
                </a:path>
                <a:path w="7620" h="717550">
                  <a:moveTo>
                    <a:pt x="7620" y="316230"/>
                  </a:moveTo>
                  <a:lnTo>
                    <a:pt x="0" y="316230"/>
                  </a:lnTo>
                  <a:lnTo>
                    <a:pt x="0" y="321310"/>
                  </a:lnTo>
                  <a:lnTo>
                    <a:pt x="7620" y="321310"/>
                  </a:lnTo>
                  <a:lnTo>
                    <a:pt x="7620" y="316230"/>
                  </a:lnTo>
                  <a:close/>
                </a:path>
                <a:path w="7620" h="717550">
                  <a:moveTo>
                    <a:pt x="1270" y="259080"/>
                  </a:moveTo>
                  <a:lnTo>
                    <a:pt x="0" y="259080"/>
                  </a:lnTo>
                  <a:lnTo>
                    <a:pt x="0" y="314960"/>
                  </a:lnTo>
                  <a:lnTo>
                    <a:pt x="7620" y="314960"/>
                  </a:lnTo>
                  <a:lnTo>
                    <a:pt x="7620" y="260350"/>
                  </a:lnTo>
                  <a:lnTo>
                    <a:pt x="1270" y="260350"/>
                  </a:lnTo>
                  <a:lnTo>
                    <a:pt x="1270" y="259080"/>
                  </a:lnTo>
                  <a:close/>
                </a:path>
              </a:pathLst>
            </a:custGeom>
            <a:solidFill>
              <a:srgbClr val="5D00F2"/>
            </a:solidFill>
          </p:spPr>
          <p:txBody>
            <a:bodyPr bIns="0" lIns="0" rIns="0" rtlCol="0" tIns="0" wrap="square"/>
            <a:p/>
          </p:txBody>
        </p:sp>
        <p:sp>
          <p:nvSpPr>
            <p:cNvPr id="1051167" name="object 2484"/>
            <p:cNvSpPr/>
            <p:nvPr/>
          </p:nvSpPr>
          <p:spPr>
            <a:xfrm>
              <a:off x="7338059" y="5795010"/>
              <a:ext cx="7620" cy="717550"/>
            </a:xfrm>
            <a:custGeom>
              <a:avLst/>
              <a:ahLst/>
              <a:rect l="l" t="t" r="r" b="b"/>
              <a:pathLst>
                <a:path w="7620" h="717550">
                  <a:moveTo>
                    <a:pt x="3810" y="0"/>
                  </a:moveTo>
                  <a:lnTo>
                    <a:pt x="0" y="0"/>
                  </a:lnTo>
                  <a:lnTo>
                    <a:pt x="0" y="3809"/>
                  </a:lnTo>
                  <a:lnTo>
                    <a:pt x="7620" y="3809"/>
                  </a:lnTo>
                  <a:lnTo>
                    <a:pt x="7620" y="1269"/>
                  </a:lnTo>
                  <a:lnTo>
                    <a:pt x="3810" y="1269"/>
                  </a:lnTo>
                  <a:lnTo>
                    <a:pt x="3810" y="0"/>
                  </a:lnTo>
                  <a:close/>
                </a:path>
                <a:path w="7620" h="717550">
                  <a:moveTo>
                    <a:pt x="7620" y="3809"/>
                  </a:moveTo>
                  <a:lnTo>
                    <a:pt x="0" y="3809"/>
                  </a:lnTo>
                  <a:lnTo>
                    <a:pt x="0" y="6349"/>
                  </a:lnTo>
                  <a:lnTo>
                    <a:pt x="7620" y="6349"/>
                  </a:lnTo>
                  <a:lnTo>
                    <a:pt x="7620" y="3809"/>
                  </a:lnTo>
                  <a:close/>
                </a:path>
                <a:path w="7620" h="717550">
                  <a:moveTo>
                    <a:pt x="7620" y="6350"/>
                  </a:moveTo>
                  <a:lnTo>
                    <a:pt x="0" y="6350"/>
                  </a:lnTo>
                  <a:lnTo>
                    <a:pt x="0" y="10159"/>
                  </a:lnTo>
                  <a:lnTo>
                    <a:pt x="7620" y="10159"/>
                  </a:lnTo>
                  <a:lnTo>
                    <a:pt x="7620" y="6350"/>
                  </a:lnTo>
                  <a:close/>
                </a:path>
                <a:path w="7620" h="717550">
                  <a:moveTo>
                    <a:pt x="7620" y="10159"/>
                  </a:moveTo>
                  <a:lnTo>
                    <a:pt x="0" y="10159"/>
                  </a:lnTo>
                  <a:lnTo>
                    <a:pt x="0" y="16509"/>
                  </a:lnTo>
                  <a:lnTo>
                    <a:pt x="7620" y="16509"/>
                  </a:lnTo>
                  <a:lnTo>
                    <a:pt x="7620" y="10159"/>
                  </a:lnTo>
                  <a:close/>
                </a:path>
                <a:path w="7620" h="717550">
                  <a:moveTo>
                    <a:pt x="7620" y="16509"/>
                  </a:moveTo>
                  <a:lnTo>
                    <a:pt x="0" y="16509"/>
                  </a:lnTo>
                  <a:lnTo>
                    <a:pt x="0" y="25399"/>
                  </a:lnTo>
                  <a:lnTo>
                    <a:pt x="7620" y="25399"/>
                  </a:lnTo>
                  <a:lnTo>
                    <a:pt x="7620" y="16509"/>
                  </a:lnTo>
                  <a:close/>
                </a:path>
                <a:path w="7620" h="717550">
                  <a:moveTo>
                    <a:pt x="7620" y="25400"/>
                  </a:moveTo>
                  <a:lnTo>
                    <a:pt x="0" y="25400"/>
                  </a:lnTo>
                  <a:lnTo>
                    <a:pt x="0" y="29209"/>
                  </a:lnTo>
                  <a:lnTo>
                    <a:pt x="7620" y="29209"/>
                  </a:lnTo>
                  <a:lnTo>
                    <a:pt x="7620" y="25400"/>
                  </a:lnTo>
                  <a:close/>
                </a:path>
                <a:path w="7620" h="717550">
                  <a:moveTo>
                    <a:pt x="7620" y="29209"/>
                  </a:moveTo>
                  <a:lnTo>
                    <a:pt x="0" y="29209"/>
                  </a:lnTo>
                  <a:lnTo>
                    <a:pt x="0" y="38099"/>
                  </a:lnTo>
                  <a:lnTo>
                    <a:pt x="7620" y="38099"/>
                  </a:lnTo>
                  <a:lnTo>
                    <a:pt x="7620" y="29209"/>
                  </a:lnTo>
                  <a:close/>
                </a:path>
                <a:path w="7620" h="717550">
                  <a:moveTo>
                    <a:pt x="7620" y="38100"/>
                  </a:moveTo>
                  <a:lnTo>
                    <a:pt x="0" y="38100"/>
                  </a:lnTo>
                  <a:lnTo>
                    <a:pt x="0" y="41909"/>
                  </a:lnTo>
                  <a:lnTo>
                    <a:pt x="7620" y="41909"/>
                  </a:lnTo>
                  <a:lnTo>
                    <a:pt x="7620" y="38100"/>
                  </a:lnTo>
                  <a:close/>
                </a:path>
                <a:path w="7620" h="717550">
                  <a:moveTo>
                    <a:pt x="7620" y="41909"/>
                  </a:moveTo>
                  <a:lnTo>
                    <a:pt x="0" y="41909"/>
                  </a:lnTo>
                  <a:lnTo>
                    <a:pt x="0" y="44449"/>
                  </a:lnTo>
                  <a:lnTo>
                    <a:pt x="7620" y="44449"/>
                  </a:lnTo>
                  <a:lnTo>
                    <a:pt x="7620" y="41909"/>
                  </a:lnTo>
                  <a:close/>
                </a:path>
                <a:path w="7620" h="717550">
                  <a:moveTo>
                    <a:pt x="7620" y="44450"/>
                  </a:moveTo>
                  <a:lnTo>
                    <a:pt x="0" y="44450"/>
                  </a:lnTo>
                  <a:lnTo>
                    <a:pt x="0" y="48259"/>
                  </a:lnTo>
                  <a:lnTo>
                    <a:pt x="7620" y="48259"/>
                  </a:lnTo>
                  <a:lnTo>
                    <a:pt x="7620" y="44450"/>
                  </a:lnTo>
                  <a:close/>
                </a:path>
                <a:path w="7620" h="717550">
                  <a:moveTo>
                    <a:pt x="7620" y="48259"/>
                  </a:moveTo>
                  <a:lnTo>
                    <a:pt x="0" y="48259"/>
                  </a:lnTo>
                  <a:lnTo>
                    <a:pt x="0" y="50799"/>
                  </a:lnTo>
                  <a:lnTo>
                    <a:pt x="7620" y="50799"/>
                  </a:lnTo>
                  <a:lnTo>
                    <a:pt x="7620" y="48259"/>
                  </a:lnTo>
                  <a:close/>
                </a:path>
                <a:path w="7620" h="717550">
                  <a:moveTo>
                    <a:pt x="7620" y="50800"/>
                  </a:moveTo>
                  <a:lnTo>
                    <a:pt x="0" y="50800"/>
                  </a:lnTo>
                  <a:lnTo>
                    <a:pt x="0" y="57149"/>
                  </a:lnTo>
                  <a:lnTo>
                    <a:pt x="7620" y="57149"/>
                  </a:lnTo>
                  <a:lnTo>
                    <a:pt x="7620" y="50800"/>
                  </a:lnTo>
                  <a:close/>
                </a:path>
                <a:path w="7620" h="717550">
                  <a:moveTo>
                    <a:pt x="7620" y="57150"/>
                  </a:moveTo>
                  <a:lnTo>
                    <a:pt x="0" y="57150"/>
                  </a:lnTo>
                  <a:lnTo>
                    <a:pt x="0" y="67309"/>
                  </a:lnTo>
                  <a:lnTo>
                    <a:pt x="7620" y="67309"/>
                  </a:lnTo>
                  <a:lnTo>
                    <a:pt x="7620" y="57150"/>
                  </a:lnTo>
                  <a:close/>
                </a:path>
                <a:path w="7620" h="717550">
                  <a:moveTo>
                    <a:pt x="7620" y="67309"/>
                  </a:moveTo>
                  <a:lnTo>
                    <a:pt x="0" y="67309"/>
                  </a:lnTo>
                  <a:lnTo>
                    <a:pt x="0" y="69849"/>
                  </a:lnTo>
                  <a:lnTo>
                    <a:pt x="7620" y="69849"/>
                  </a:lnTo>
                  <a:lnTo>
                    <a:pt x="7620" y="67309"/>
                  </a:lnTo>
                  <a:close/>
                </a:path>
                <a:path w="7620" h="717550">
                  <a:moveTo>
                    <a:pt x="7620" y="69850"/>
                  </a:moveTo>
                  <a:lnTo>
                    <a:pt x="0" y="69850"/>
                  </a:lnTo>
                  <a:lnTo>
                    <a:pt x="0" y="73659"/>
                  </a:lnTo>
                  <a:lnTo>
                    <a:pt x="7620" y="73659"/>
                  </a:lnTo>
                  <a:lnTo>
                    <a:pt x="7620" y="69850"/>
                  </a:lnTo>
                  <a:close/>
                </a:path>
                <a:path w="7620" h="717550">
                  <a:moveTo>
                    <a:pt x="7620" y="73659"/>
                  </a:moveTo>
                  <a:lnTo>
                    <a:pt x="0" y="73659"/>
                  </a:lnTo>
                  <a:lnTo>
                    <a:pt x="0" y="76199"/>
                  </a:lnTo>
                  <a:lnTo>
                    <a:pt x="7620" y="76199"/>
                  </a:lnTo>
                  <a:lnTo>
                    <a:pt x="7620" y="73659"/>
                  </a:lnTo>
                  <a:close/>
                </a:path>
                <a:path w="7620" h="717550">
                  <a:moveTo>
                    <a:pt x="7620" y="76200"/>
                  </a:moveTo>
                  <a:lnTo>
                    <a:pt x="0" y="76200"/>
                  </a:lnTo>
                  <a:lnTo>
                    <a:pt x="0" y="80009"/>
                  </a:lnTo>
                  <a:lnTo>
                    <a:pt x="7620" y="80009"/>
                  </a:lnTo>
                  <a:lnTo>
                    <a:pt x="7620" y="76200"/>
                  </a:lnTo>
                  <a:close/>
                </a:path>
                <a:path w="7620" h="717550">
                  <a:moveTo>
                    <a:pt x="7620" y="80009"/>
                  </a:moveTo>
                  <a:lnTo>
                    <a:pt x="0" y="80009"/>
                  </a:lnTo>
                  <a:lnTo>
                    <a:pt x="0" y="82549"/>
                  </a:lnTo>
                  <a:lnTo>
                    <a:pt x="7620" y="82549"/>
                  </a:lnTo>
                  <a:lnTo>
                    <a:pt x="7620" y="80009"/>
                  </a:lnTo>
                  <a:close/>
                </a:path>
                <a:path w="7620" h="717550">
                  <a:moveTo>
                    <a:pt x="7620" y="82550"/>
                  </a:moveTo>
                  <a:lnTo>
                    <a:pt x="0" y="82550"/>
                  </a:lnTo>
                  <a:lnTo>
                    <a:pt x="0" y="86359"/>
                  </a:lnTo>
                  <a:lnTo>
                    <a:pt x="7620" y="86359"/>
                  </a:lnTo>
                  <a:lnTo>
                    <a:pt x="7620" y="82550"/>
                  </a:lnTo>
                  <a:close/>
                </a:path>
                <a:path w="7620" h="717550">
                  <a:moveTo>
                    <a:pt x="7620" y="86359"/>
                  </a:moveTo>
                  <a:lnTo>
                    <a:pt x="0" y="86359"/>
                  </a:lnTo>
                  <a:lnTo>
                    <a:pt x="0" y="88899"/>
                  </a:lnTo>
                  <a:lnTo>
                    <a:pt x="7620" y="88899"/>
                  </a:lnTo>
                  <a:lnTo>
                    <a:pt x="7620" y="86359"/>
                  </a:lnTo>
                  <a:close/>
                </a:path>
                <a:path w="7620" h="717550">
                  <a:moveTo>
                    <a:pt x="7620" y="88900"/>
                  </a:moveTo>
                  <a:lnTo>
                    <a:pt x="0" y="88900"/>
                  </a:lnTo>
                  <a:lnTo>
                    <a:pt x="0" y="92709"/>
                  </a:lnTo>
                  <a:lnTo>
                    <a:pt x="7620" y="92709"/>
                  </a:lnTo>
                  <a:lnTo>
                    <a:pt x="7620" y="88900"/>
                  </a:lnTo>
                  <a:close/>
                </a:path>
                <a:path w="7620" h="717550">
                  <a:moveTo>
                    <a:pt x="7620" y="92709"/>
                  </a:moveTo>
                  <a:lnTo>
                    <a:pt x="0" y="92709"/>
                  </a:lnTo>
                  <a:lnTo>
                    <a:pt x="0" y="99059"/>
                  </a:lnTo>
                  <a:lnTo>
                    <a:pt x="7620" y="99059"/>
                  </a:lnTo>
                  <a:lnTo>
                    <a:pt x="7620" y="92709"/>
                  </a:lnTo>
                  <a:close/>
                </a:path>
                <a:path w="7620" h="717550">
                  <a:moveTo>
                    <a:pt x="7620" y="99059"/>
                  </a:moveTo>
                  <a:lnTo>
                    <a:pt x="0" y="99059"/>
                  </a:lnTo>
                  <a:lnTo>
                    <a:pt x="0" y="101599"/>
                  </a:lnTo>
                  <a:lnTo>
                    <a:pt x="7620" y="101599"/>
                  </a:lnTo>
                  <a:lnTo>
                    <a:pt x="7620" y="99059"/>
                  </a:lnTo>
                  <a:close/>
                </a:path>
                <a:path w="7620" h="717550">
                  <a:moveTo>
                    <a:pt x="7620" y="101600"/>
                  </a:moveTo>
                  <a:lnTo>
                    <a:pt x="0" y="101600"/>
                  </a:lnTo>
                  <a:lnTo>
                    <a:pt x="0" y="114299"/>
                  </a:lnTo>
                  <a:lnTo>
                    <a:pt x="7620" y="114299"/>
                  </a:lnTo>
                  <a:lnTo>
                    <a:pt x="7620" y="101600"/>
                  </a:lnTo>
                  <a:close/>
                </a:path>
                <a:path w="7620" h="717550">
                  <a:moveTo>
                    <a:pt x="7620" y="114300"/>
                  </a:moveTo>
                  <a:lnTo>
                    <a:pt x="0" y="114300"/>
                  </a:lnTo>
                  <a:lnTo>
                    <a:pt x="0" y="120649"/>
                  </a:lnTo>
                  <a:lnTo>
                    <a:pt x="7620" y="120649"/>
                  </a:lnTo>
                  <a:lnTo>
                    <a:pt x="7620" y="114300"/>
                  </a:lnTo>
                  <a:close/>
                </a:path>
                <a:path w="7620" h="717550">
                  <a:moveTo>
                    <a:pt x="7620" y="120650"/>
                  </a:moveTo>
                  <a:lnTo>
                    <a:pt x="0" y="120650"/>
                  </a:lnTo>
                  <a:lnTo>
                    <a:pt x="0" y="124459"/>
                  </a:lnTo>
                  <a:lnTo>
                    <a:pt x="7620" y="124459"/>
                  </a:lnTo>
                  <a:lnTo>
                    <a:pt x="7620" y="120650"/>
                  </a:lnTo>
                  <a:close/>
                </a:path>
                <a:path w="7620" h="717550">
                  <a:moveTo>
                    <a:pt x="7620" y="124459"/>
                  </a:moveTo>
                  <a:lnTo>
                    <a:pt x="0" y="124459"/>
                  </a:lnTo>
                  <a:lnTo>
                    <a:pt x="0" y="126999"/>
                  </a:lnTo>
                  <a:lnTo>
                    <a:pt x="7620" y="126999"/>
                  </a:lnTo>
                  <a:lnTo>
                    <a:pt x="7620" y="124459"/>
                  </a:lnTo>
                  <a:close/>
                </a:path>
                <a:path w="7620" h="717550">
                  <a:moveTo>
                    <a:pt x="7620" y="127000"/>
                  </a:moveTo>
                  <a:lnTo>
                    <a:pt x="0" y="127000"/>
                  </a:lnTo>
                  <a:lnTo>
                    <a:pt x="0" y="130809"/>
                  </a:lnTo>
                  <a:lnTo>
                    <a:pt x="7620" y="130809"/>
                  </a:lnTo>
                  <a:lnTo>
                    <a:pt x="7620" y="127000"/>
                  </a:lnTo>
                  <a:close/>
                </a:path>
                <a:path w="7620" h="717550">
                  <a:moveTo>
                    <a:pt x="7620" y="130809"/>
                  </a:moveTo>
                  <a:lnTo>
                    <a:pt x="0" y="130809"/>
                  </a:lnTo>
                  <a:lnTo>
                    <a:pt x="0" y="133349"/>
                  </a:lnTo>
                  <a:lnTo>
                    <a:pt x="7620" y="133349"/>
                  </a:lnTo>
                  <a:lnTo>
                    <a:pt x="7620" y="130809"/>
                  </a:lnTo>
                  <a:close/>
                </a:path>
                <a:path w="7620" h="717550">
                  <a:moveTo>
                    <a:pt x="7620" y="133350"/>
                  </a:moveTo>
                  <a:lnTo>
                    <a:pt x="0" y="133350"/>
                  </a:lnTo>
                  <a:lnTo>
                    <a:pt x="0" y="137159"/>
                  </a:lnTo>
                  <a:lnTo>
                    <a:pt x="7620" y="137159"/>
                  </a:lnTo>
                  <a:lnTo>
                    <a:pt x="7620" y="133350"/>
                  </a:lnTo>
                  <a:close/>
                </a:path>
                <a:path w="7620" h="717550">
                  <a:moveTo>
                    <a:pt x="7620" y="137159"/>
                  </a:moveTo>
                  <a:lnTo>
                    <a:pt x="0" y="137159"/>
                  </a:lnTo>
                  <a:lnTo>
                    <a:pt x="0" y="143509"/>
                  </a:lnTo>
                  <a:lnTo>
                    <a:pt x="7620" y="143509"/>
                  </a:lnTo>
                  <a:lnTo>
                    <a:pt x="7620" y="137159"/>
                  </a:lnTo>
                  <a:close/>
                </a:path>
                <a:path w="7620" h="717550">
                  <a:moveTo>
                    <a:pt x="7620" y="143509"/>
                  </a:moveTo>
                  <a:lnTo>
                    <a:pt x="0" y="143509"/>
                  </a:lnTo>
                  <a:lnTo>
                    <a:pt x="0" y="146049"/>
                  </a:lnTo>
                  <a:lnTo>
                    <a:pt x="7620" y="146049"/>
                  </a:lnTo>
                  <a:lnTo>
                    <a:pt x="7620" y="143509"/>
                  </a:lnTo>
                  <a:close/>
                </a:path>
                <a:path w="7620" h="717550">
                  <a:moveTo>
                    <a:pt x="7620" y="146050"/>
                  </a:moveTo>
                  <a:lnTo>
                    <a:pt x="0" y="146050"/>
                  </a:lnTo>
                  <a:lnTo>
                    <a:pt x="0" y="149859"/>
                  </a:lnTo>
                  <a:lnTo>
                    <a:pt x="7620" y="149859"/>
                  </a:lnTo>
                  <a:lnTo>
                    <a:pt x="7620" y="146050"/>
                  </a:lnTo>
                  <a:close/>
                </a:path>
                <a:path w="7620" h="717550">
                  <a:moveTo>
                    <a:pt x="7620" y="149859"/>
                  </a:moveTo>
                  <a:lnTo>
                    <a:pt x="0" y="149859"/>
                  </a:lnTo>
                  <a:lnTo>
                    <a:pt x="0" y="152399"/>
                  </a:lnTo>
                  <a:lnTo>
                    <a:pt x="7620" y="152399"/>
                  </a:lnTo>
                  <a:lnTo>
                    <a:pt x="7620" y="149859"/>
                  </a:lnTo>
                  <a:close/>
                </a:path>
                <a:path w="7620" h="717550">
                  <a:moveTo>
                    <a:pt x="7620" y="152400"/>
                  </a:moveTo>
                  <a:lnTo>
                    <a:pt x="0" y="152400"/>
                  </a:lnTo>
                  <a:lnTo>
                    <a:pt x="0" y="156209"/>
                  </a:lnTo>
                  <a:lnTo>
                    <a:pt x="7620" y="156209"/>
                  </a:lnTo>
                  <a:lnTo>
                    <a:pt x="7620" y="152400"/>
                  </a:lnTo>
                  <a:close/>
                </a:path>
                <a:path w="7620" h="717550">
                  <a:moveTo>
                    <a:pt x="7620" y="156209"/>
                  </a:moveTo>
                  <a:lnTo>
                    <a:pt x="0" y="156209"/>
                  </a:lnTo>
                  <a:lnTo>
                    <a:pt x="0" y="158749"/>
                  </a:lnTo>
                  <a:lnTo>
                    <a:pt x="7620" y="158749"/>
                  </a:lnTo>
                  <a:lnTo>
                    <a:pt x="7620" y="156209"/>
                  </a:lnTo>
                  <a:close/>
                </a:path>
                <a:path w="7620" h="717550">
                  <a:moveTo>
                    <a:pt x="7620" y="158750"/>
                  </a:moveTo>
                  <a:lnTo>
                    <a:pt x="0" y="158750"/>
                  </a:lnTo>
                  <a:lnTo>
                    <a:pt x="0" y="162559"/>
                  </a:lnTo>
                  <a:lnTo>
                    <a:pt x="7620" y="162559"/>
                  </a:lnTo>
                  <a:lnTo>
                    <a:pt x="7620" y="158750"/>
                  </a:lnTo>
                  <a:close/>
                </a:path>
                <a:path w="7620" h="717550">
                  <a:moveTo>
                    <a:pt x="7620" y="162559"/>
                  </a:moveTo>
                  <a:lnTo>
                    <a:pt x="0" y="162559"/>
                  </a:lnTo>
                  <a:lnTo>
                    <a:pt x="0" y="165099"/>
                  </a:lnTo>
                  <a:lnTo>
                    <a:pt x="7620" y="165099"/>
                  </a:lnTo>
                  <a:lnTo>
                    <a:pt x="7620" y="162559"/>
                  </a:lnTo>
                  <a:close/>
                </a:path>
                <a:path w="7620" h="717550">
                  <a:moveTo>
                    <a:pt x="7620" y="165100"/>
                  </a:moveTo>
                  <a:lnTo>
                    <a:pt x="0" y="165100"/>
                  </a:lnTo>
                  <a:lnTo>
                    <a:pt x="0" y="176529"/>
                  </a:lnTo>
                  <a:lnTo>
                    <a:pt x="1270" y="176529"/>
                  </a:lnTo>
                  <a:lnTo>
                    <a:pt x="1270" y="177799"/>
                  </a:lnTo>
                  <a:lnTo>
                    <a:pt x="7620" y="177799"/>
                  </a:lnTo>
                  <a:lnTo>
                    <a:pt x="7620" y="165100"/>
                  </a:lnTo>
                  <a:close/>
                </a:path>
                <a:path w="7620" h="717550">
                  <a:moveTo>
                    <a:pt x="7620" y="177800"/>
                  </a:moveTo>
                  <a:lnTo>
                    <a:pt x="2540" y="177800"/>
                  </a:lnTo>
                  <a:lnTo>
                    <a:pt x="2540" y="179069"/>
                  </a:lnTo>
                  <a:lnTo>
                    <a:pt x="3810" y="179069"/>
                  </a:lnTo>
                  <a:lnTo>
                    <a:pt x="3810" y="181609"/>
                  </a:lnTo>
                  <a:lnTo>
                    <a:pt x="7620" y="181609"/>
                  </a:lnTo>
                  <a:lnTo>
                    <a:pt x="7620" y="177800"/>
                  </a:lnTo>
                  <a:close/>
                </a:path>
                <a:path w="7620" h="717550">
                  <a:moveTo>
                    <a:pt x="7620" y="181609"/>
                  </a:moveTo>
                  <a:lnTo>
                    <a:pt x="5080" y="181609"/>
                  </a:lnTo>
                  <a:lnTo>
                    <a:pt x="5080" y="184149"/>
                  </a:lnTo>
                  <a:lnTo>
                    <a:pt x="7620" y="184149"/>
                  </a:lnTo>
                  <a:lnTo>
                    <a:pt x="7620" y="181609"/>
                  </a:lnTo>
                  <a:close/>
                </a:path>
                <a:path w="7620" h="717550">
                  <a:moveTo>
                    <a:pt x="7620" y="184150"/>
                  </a:moveTo>
                  <a:lnTo>
                    <a:pt x="6350" y="184150"/>
                  </a:lnTo>
                  <a:lnTo>
                    <a:pt x="6350" y="185419"/>
                  </a:lnTo>
                  <a:lnTo>
                    <a:pt x="7620" y="185419"/>
                  </a:lnTo>
                  <a:lnTo>
                    <a:pt x="7620" y="184150"/>
                  </a:lnTo>
                  <a:close/>
                </a:path>
                <a:path w="7620" h="717550">
                  <a:moveTo>
                    <a:pt x="7620" y="716280"/>
                  </a:moveTo>
                  <a:lnTo>
                    <a:pt x="0" y="716280"/>
                  </a:lnTo>
                  <a:lnTo>
                    <a:pt x="0" y="717549"/>
                  </a:lnTo>
                  <a:lnTo>
                    <a:pt x="7620" y="717549"/>
                  </a:lnTo>
                  <a:lnTo>
                    <a:pt x="7620" y="716280"/>
                  </a:lnTo>
                  <a:close/>
                </a:path>
                <a:path w="7620" h="717550">
                  <a:moveTo>
                    <a:pt x="7620" y="712469"/>
                  </a:moveTo>
                  <a:lnTo>
                    <a:pt x="0" y="712469"/>
                  </a:lnTo>
                  <a:lnTo>
                    <a:pt x="0" y="715009"/>
                  </a:lnTo>
                  <a:lnTo>
                    <a:pt x="7620" y="715009"/>
                  </a:lnTo>
                  <a:lnTo>
                    <a:pt x="7620" y="712469"/>
                  </a:lnTo>
                  <a:close/>
                </a:path>
                <a:path w="7620" h="717550">
                  <a:moveTo>
                    <a:pt x="7620" y="709929"/>
                  </a:moveTo>
                  <a:lnTo>
                    <a:pt x="0" y="709929"/>
                  </a:lnTo>
                  <a:lnTo>
                    <a:pt x="0" y="711200"/>
                  </a:lnTo>
                  <a:lnTo>
                    <a:pt x="7620" y="711200"/>
                  </a:lnTo>
                  <a:lnTo>
                    <a:pt x="7620" y="709929"/>
                  </a:lnTo>
                  <a:close/>
                </a:path>
                <a:path w="7620" h="717550">
                  <a:moveTo>
                    <a:pt x="7620" y="706119"/>
                  </a:moveTo>
                  <a:lnTo>
                    <a:pt x="0" y="706119"/>
                  </a:lnTo>
                  <a:lnTo>
                    <a:pt x="0" y="708659"/>
                  </a:lnTo>
                  <a:lnTo>
                    <a:pt x="7620" y="708659"/>
                  </a:lnTo>
                  <a:lnTo>
                    <a:pt x="7620" y="706119"/>
                  </a:lnTo>
                  <a:close/>
                </a:path>
                <a:path w="7620" h="717550">
                  <a:moveTo>
                    <a:pt x="7620" y="703579"/>
                  </a:moveTo>
                  <a:lnTo>
                    <a:pt x="0" y="703579"/>
                  </a:lnTo>
                  <a:lnTo>
                    <a:pt x="0" y="704849"/>
                  </a:lnTo>
                  <a:lnTo>
                    <a:pt x="7620" y="704849"/>
                  </a:lnTo>
                  <a:lnTo>
                    <a:pt x="7620" y="703579"/>
                  </a:lnTo>
                  <a:close/>
                </a:path>
                <a:path w="7620" h="717550">
                  <a:moveTo>
                    <a:pt x="7620" y="699769"/>
                  </a:moveTo>
                  <a:lnTo>
                    <a:pt x="0" y="699769"/>
                  </a:lnTo>
                  <a:lnTo>
                    <a:pt x="0" y="702309"/>
                  </a:lnTo>
                  <a:lnTo>
                    <a:pt x="7620" y="702309"/>
                  </a:lnTo>
                  <a:lnTo>
                    <a:pt x="7620" y="699769"/>
                  </a:lnTo>
                  <a:close/>
                </a:path>
                <a:path w="7620" h="717550">
                  <a:moveTo>
                    <a:pt x="7620" y="697229"/>
                  </a:moveTo>
                  <a:lnTo>
                    <a:pt x="0" y="697229"/>
                  </a:lnTo>
                  <a:lnTo>
                    <a:pt x="0" y="698499"/>
                  </a:lnTo>
                  <a:lnTo>
                    <a:pt x="7620" y="698499"/>
                  </a:lnTo>
                  <a:lnTo>
                    <a:pt x="7620" y="697229"/>
                  </a:lnTo>
                  <a:close/>
                </a:path>
                <a:path w="7620" h="717550">
                  <a:moveTo>
                    <a:pt x="7620" y="693419"/>
                  </a:moveTo>
                  <a:lnTo>
                    <a:pt x="0" y="693419"/>
                  </a:lnTo>
                  <a:lnTo>
                    <a:pt x="0" y="695959"/>
                  </a:lnTo>
                  <a:lnTo>
                    <a:pt x="7620" y="695959"/>
                  </a:lnTo>
                  <a:lnTo>
                    <a:pt x="7620" y="693419"/>
                  </a:lnTo>
                  <a:close/>
                </a:path>
                <a:path w="7620" h="717550">
                  <a:moveTo>
                    <a:pt x="7620" y="690879"/>
                  </a:moveTo>
                  <a:lnTo>
                    <a:pt x="0" y="690879"/>
                  </a:lnTo>
                  <a:lnTo>
                    <a:pt x="0" y="692149"/>
                  </a:lnTo>
                  <a:lnTo>
                    <a:pt x="7620" y="692149"/>
                  </a:lnTo>
                  <a:lnTo>
                    <a:pt x="7620" y="690879"/>
                  </a:lnTo>
                  <a:close/>
                </a:path>
                <a:path w="7620" h="717550">
                  <a:moveTo>
                    <a:pt x="7620" y="687069"/>
                  </a:moveTo>
                  <a:lnTo>
                    <a:pt x="0" y="687069"/>
                  </a:lnTo>
                  <a:lnTo>
                    <a:pt x="0" y="689609"/>
                  </a:lnTo>
                  <a:lnTo>
                    <a:pt x="7620" y="689609"/>
                  </a:lnTo>
                  <a:lnTo>
                    <a:pt x="7620" y="687069"/>
                  </a:lnTo>
                  <a:close/>
                </a:path>
                <a:path w="7620" h="717550">
                  <a:moveTo>
                    <a:pt x="7620" y="684529"/>
                  </a:moveTo>
                  <a:lnTo>
                    <a:pt x="0" y="684529"/>
                  </a:lnTo>
                  <a:lnTo>
                    <a:pt x="0" y="685799"/>
                  </a:lnTo>
                  <a:lnTo>
                    <a:pt x="7620" y="685799"/>
                  </a:lnTo>
                  <a:lnTo>
                    <a:pt x="7620" y="684529"/>
                  </a:lnTo>
                  <a:close/>
                </a:path>
                <a:path w="7620" h="717550">
                  <a:moveTo>
                    <a:pt x="7620" y="680719"/>
                  </a:moveTo>
                  <a:lnTo>
                    <a:pt x="0" y="680719"/>
                  </a:lnTo>
                  <a:lnTo>
                    <a:pt x="0" y="683259"/>
                  </a:lnTo>
                  <a:lnTo>
                    <a:pt x="7620" y="683259"/>
                  </a:lnTo>
                  <a:lnTo>
                    <a:pt x="7620" y="680719"/>
                  </a:lnTo>
                  <a:close/>
                </a:path>
                <a:path w="7620" h="717550">
                  <a:moveTo>
                    <a:pt x="7620" y="678179"/>
                  </a:moveTo>
                  <a:lnTo>
                    <a:pt x="0" y="678179"/>
                  </a:lnTo>
                  <a:lnTo>
                    <a:pt x="0" y="679449"/>
                  </a:lnTo>
                  <a:lnTo>
                    <a:pt x="7620" y="679449"/>
                  </a:lnTo>
                  <a:lnTo>
                    <a:pt x="7620" y="678179"/>
                  </a:lnTo>
                  <a:close/>
                </a:path>
                <a:path w="7620" h="717550">
                  <a:moveTo>
                    <a:pt x="7620" y="674369"/>
                  </a:moveTo>
                  <a:lnTo>
                    <a:pt x="0" y="674369"/>
                  </a:lnTo>
                  <a:lnTo>
                    <a:pt x="0" y="676909"/>
                  </a:lnTo>
                  <a:lnTo>
                    <a:pt x="7620" y="676909"/>
                  </a:lnTo>
                  <a:lnTo>
                    <a:pt x="7620" y="674369"/>
                  </a:lnTo>
                  <a:close/>
                </a:path>
                <a:path w="7620" h="717550">
                  <a:moveTo>
                    <a:pt x="7620" y="671829"/>
                  </a:moveTo>
                  <a:lnTo>
                    <a:pt x="0" y="671829"/>
                  </a:lnTo>
                  <a:lnTo>
                    <a:pt x="0" y="673099"/>
                  </a:lnTo>
                  <a:lnTo>
                    <a:pt x="7620" y="673099"/>
                  </a:lnTo>
                  <a:lnTo>
                    <a:pt x="7620" y="671829"/>
                  </a:lnTo>
                  <a:close/>
                </a:path>
                <a:path w="7620" h="717550">
                  <a:moveTo>
                    <a:pt x="7620" y="668019"/>
                  </a:moveTo>
                  <a:lnTo>
                    <a:pt x="0" y="668019"/>
                  </a:lnTo>
                  <a:lnTo>
                    <a:pt x="0" y="670559"/>
                  </a:lnTo>
                  <a:lnTo>
                    <a:pt x="7620" y="670559"/>
                  </a:lnTo>
                  <a:lnTo>
                    <a:pt x="7620" y="668019"/>
                  </a:lnTo>
                  <a:close/>
                </a:path>
                <a:path w="7620" h="717550">
                  <a:moveTo>
                    <a:pt x="7620" y="665479"/>
                  </a:moveTo>
                  <a:lnTo>
                    <a:pt x="0" y="665479"/>
                  </a:lnTo>
                  <a:lnTo>
                    <a:pt x="0" y="666749"/>
                  </a:lnTo>
                  <a:lnTo>
                    <a:pt x="7620" y="666749"/>
                  </a:lnTo>
                  <a:lnTo>
                    <a:pt x="7620" y="665479"/>
                  </a:lnTo>
                  <a:close/>
                </a:path>
                <a:path w="7620" h="717550">
                  <a:moveTo>
                    <a:pt x="7620" y="661669"/>
                  </a:moveTo>
                  <a:lnTo>
                    <a:pt x="0" y="661669"/>
                  </a:lnTo>
                  <a:lnTo>
                    <a:pt x="0" y="664209"/>
                  </a:lnTo>
                  <a:lnTo>
                    <a:pt x="7620" y="664209"/>
                  </a:lnTo>
                  <a:lnTo>
                    <a:pt x="7620" y="661669"/>
                  </a:lnTo>
                  <a:close/>
                </a:path>
                <a:path w="7620" h="717550">
                  <a:moveTo>
                    <a:pt x="7620" y="659129"/>
                  </a:moveTo>
                  <a:lnTo>
                    <a:pt x="0" y="659129"/>
                  </a:lnTo>
                  <a:lnTo>
                    <a:pt x="0" y="660399"/>
                  </a:lnTo>
                  <a:lnTo>
                    <a:pt x="7620" y="660399"/>
                  </a:lnTo>
                  <a:lnTo>
                    <a:pt x="7620" y="659129"/>
                  </a:lnTo>
                  <a:close/>
                </a:path>
                <a:path w="7620" h="717550">
                  <a:moveTo>
                    <a:pt x="7620" y="654049"/>
                  </a:moveTo>
                  <a:lnTo>
                    <a:pt x="0" y="654049"/>
                  </a:lnTo>
                  <a:lnTo>
                    <a:pt x="0" y="657859"/>
                  </a:lnTo>
                  <a:lnTo>
                    <a:pt x="7620" y="657859"/>
                  </a:lnTo>
                  <a:lnTo>
                    <a:pt x="7620" y="654049"/>
                  </a:lnTo>
                  <a:close/>
                </a:path>
                <a:path w="7620" h="717550">
                  <a:moveTo>
                    <a:pt x="7620" y="647699"/>
                  </a:moveTo>
                  <a:lnTo>
                    <a:pt x="0" y="647699"/>
                  </a:lnTo>
                  <a:lnTo>
                    <a:pt x="0" y="652779"/>
                  </a:lnTo>
                  <a:lnTo>
                    <a:pt x="7620" y="652779"/>
                  </a:lnTo>
                  <a:lnTo>
                    <a:pt x="7620" y="647699"/>
                  </a:lnTo>
                  <a:close/>
                </a:path>
                <a:path w="7620" h="717550">
                  <a:moveTo>
                    <a:pt x="7620" y="641349"/>
                  </a:moveTo>
                  <a:lnTo>
                    <a:pt x="0" y="641349"/>
                  </a:lnTo>
                  <a:lnTo>
                    <a:pt x="0" y="646430"/>
                  </a:lnTo>
                  <a:lnTo>
                    <a:pt x="7620" y="646430"/>
                  </a:lnTo>
                  <a:lnTo>
                    <a:pt x="7620" y="641349"/>
                  </a:lnTo>
                  <a:close/>
                </a:path>
                <a:path w="7620" h="717550">
                  <a:moveTo>
                    <a:pt x="7620" y="634999"/>
                  </a:moveTo>
                  <a:lnTo>
                    <a:pt x="0" y="634999"/>
                  </a:lnTo>
                  <a:lnTo>
                    <a:pt x="0" y="640080"/>
                  </a:lnTo>
                  <a:lnTo>
                    <a:pt x="7620" y="640080"/>
                  </a:lnTo>
                  <a:lnTo>
                    <a:pt x="7620" y="634999"/>
                  </a:lnTo>
                  <a:close/>
                </a:path>
                <a:path w="7620" h="717550">
                  <a:moveTo>
                    <a:pt x="7620" y="628649"/>
                  </a:moveTo>
                  <a:lnTo>
                    <a:pt x="0" y="628649"/>
                  </a:lnTo>
                  <a:lnTo>
                    <a:pt x="0" y="633729"/>
                  </a:lnTo>
                  <a:lnTo>
                    <a:pt x="7620" y="633729"/>
                  </a:lnTo>
                  <a:lnTo>
                    <a:pt x="7620" y="628649"/>
                  </a:lnTo>
                  <a:close/>
                </a:path>
                <a:path w="7620" h="717550">
                  <a:moveTo>
                    <a:pt x="7620" y="622299"/>
                  </a:moveTo>
                  <a:lnTo>
                    <a:pt x="0" y="622299"/>
                  </a:lnTo>
                  <a:lnTo>
                    <a:pt x="0" y="627379"/>
                  </a:lnTo>
                  <a:lnTo>
                    <a:pt x="7620" y="627379"/>
                  </a:lnTo>
                  <a:lnTo>
                    <a:pt x="7620" y="622299"/>
                  </a:lnTo>
                  <a:close/>
                </a:path>
                <a:path w="7620" h="717550">
                  <a:moveTo>
                    <a:pt x="7620" y="615949"/>
                  </a:moveTo>
                  <a:lnTo>
                    <a:pt x="0" y="615949"/>
                  </a:lnTo>
                  <a:lnTo>
                    <a:pt x="0" y="621029"/>
                  </a:lnTo>
                  <a:lnTo>
                    <a:pt x="7620" y="621029"/>
                  </a:lnTo>
                  <a:lnTo>
                    <a:pt x="7620" y="615949"/>
                  </a:lnTo>
                  <a:close/>
                </a:path>
                <a:path w="7620" h="717550">
                  <a:moveTo>
                    <a:pt x="7620" y="609599"/>
                  </a:moveTo>
                  <a:lnTo>
                    <a:pt x="0" y="609599"/>
                  </a:lnTo>
                  <a:lnTo>
                    <a:pt x="0" y="614679"/>
                  </a:lnTo>
                  <a:lnTo>
                    <a:pt x="7620" y="614679"/>
                  </a:lnTo>
                  <a:lnTo>
                    <a:pt x="7620" y="609599"/>
                  </a:lnTo>
                  <a:close/>
                </a:path>
                <a:path w="7620" h="717550">
                  <a:moveTo>
                    <a:pt x="7620" y="603249"/>
                  </a:moveTo>
                  <a:lnTo>
                    <a:pt x="0" y="603249"/>
                  </a:lnTo>
                  <a:lnTo>
                    <a:pt x="0" y="608329"/>
                  </a:lnTo>
                  <a:lnTo>
                    <a:pt x="7620" y="608329"/>
                  </a:lnTo>
                  <a:lnTo>
                    <a:pt x="7620" y="603249"/>
                  </a:lnTo>
                  <a:close/>
                </a:path>
                <a:path w="7620" h="717550">
                  <a:moveTo>
                    <a:pt x="7620" y="595629"/>
                  </a:moveTo>
                  <a:lnTo>
                    <a:pt x="0" y="595629"/>
                  </a:lnTo>
                  <a:lnTo>
                    <a:pt x="0" y="601979"/>
                  </a:lnTo>
                  <a:lnTo>
                    <a:pt x="7620" y="601979"/>
                  </a:lnTo>
                  <a:lnTo>
                    <a:pt x="7620" y="595629"/>
                  </a:lnTo>
                  <a:close/>
                </a:path>
                <a:path w="7620" h="717550">
                  <a:moveTo>
                    <a:pt x="7620" y="590549"/>
                  </a:moveTo>
                  <a:lnTo>
                    <a:pt x="0" y="590549"/>
                  </a:lnTo>
                  <a:lnTo>
                    <a:pt x="0" y="594359"/>
                  </a:lnTo>
                  <a:lnTo>
                    <a:pt x="7620" y="594359"/>
                  </a:lnTo>
                  <a:lnTo>
                    <a:pt x="7620" y="590549"/>
                  </a:lnTo>
                  <a:close/>
                </a:path>
                <a:path w="7620" h="717550">
                  <a:moveTo>
                    <a:pt x="7620" y="584199"/>
                  </a:moveTo>
                  <a:lnTo>
                    <a:pt x="0" y="584199"/>
                  </a:lnTo>
                  <a:lnTo>
                    <a:pt x="0" y="589279"/>
                  </a:lnTo>
                  <a:lnTo>
                    <a:pt x="7620" y="589279"/>
                  </a:lnTo>
                  <a:lnTo>
                    <a:pt x="7620" y="584199"/>
                  </a:lnTo>
                  <a:close/>
                </a:path>
                <a:path w="7620" h="717550">
                  <a:moveTo>
                    <a:pt x="7620" y="577849"/>
                  </a:moveTo>
                  <a:lnTo>
                    <a:pt x="0" y="577849"/>
                  </a:lnTo>
                  <a:lnTo>
                    <a:pt x="0" y="582930"/>
                  </a:lnTo>
                  <a:lnTo>
                    <a:pt x="7620" y="582930"/>
                  </a:lnTo>
                  <a:lnTo>
                    <a:pt x="7620" y="577849"/>
                  </a:lnTo>
                  <a:close/>
                </a:path>
                <a:path w="7620" h="717550">
                  <a:moveTo>
                    <a:pt x="7620" y="571499"/>
                  </a:moveTo>
                  <a:lnTo>
                    <a:pt x="0" y="571499"/>
                  </a:lnTo>
                  <a:lnTo>
                    <a:pt x="0" y="576579"/>
                  </a:lnTo>
                  <a:lnTo>
                    <a:pt x="7620" y="576579"/>
                  </a:lnTo>
                  <a:lnTo>
                    <a:pt x="7620" y="571499"/>
                  </a:lnTo>
                  <a:close/>
                </a:path>
                <a:path w="7620" h="717550">
                  <a:moveTo>
                    <a:pt x="7620" y="563879"/>
                  </a:moveTo>
                  <a:lnTo>
                    <a:pt x="5080" y="563879"/>
                  </a:lnTo>
                  <a:lnTo>
                    <a:pt x="5080" y="565149"/>
                  </a:lnTo>
                  <a:lnTo>
                    <a:pt x="2540" y="565149"/>
                  </a:lnTo>
                  <a:lnTo>
                    <a:pt x="2540" y="566419"/>
                  </a:lnTo>
                  <a:lnTo>
                    <a:pt x="0" y="566419"/>
                  </a:lnTo>
                  <a:lnTo>
                    <a:pt x="0" y="570230"/>
                  </a:lnTo>
                  <a:lnTo>
                    <a:pt x="7620" y="570230"/>
                  </a:lnTo>
                  <a:lnTo>
                    <a:pt x="7620" y="563879"/>
                  </a:lnTo>
                  <a:close/>
                </a:path>
                <a:path w="7620" h="717550">
                  <a:moveTo>
                    <a:pt x="7620" y="457199"/>
                  </a:moveTo>
                  <a:lnTo>
                    <a:pt x="0" y="457199"/>
                  </a:lnTo>
                  <a:lnTo>
                    <a:pt x="0" y="459739"/>
                  </a:lnTo>
                  <a:lnTo>
                    <a:pt x="2540" y="459739"/>
                  </a:lnTo>
                  <a:lnTo>
                    <a:pt x="2540" y="462279"/>
                  </a:lnTo>
                  <a:lnTo>
                    <a:pt x="6350" y="462279"/>
                  </a:lnTo>
                  <a:lnTo>
                    <a:pt x="6350" y="463549"/>
                  </a:lnTo>
                  <a:lnTo>
                    <a:pt x="7620" y="463549"/>
                  </a:lnTo>
                  <a:lnTo>
                    <a:pt x="7620" y="457199"/>
                  </a:lnTo>
                  <a:close/>
                </a:path>
                <a:path w="7620" h="717550">
                  <a:moveTo>
                    <a:pt x="7620" y="450849"/>
                  </a:moveTo>
                  <a:lnTo>
                    <a:pt x="0" y="450849"/>
                  </a:lnTo>
                  <a:lnTo>
                    <a:pt x="0" y="455929"/>
                  </a:lnTo>
                  <a:lnTo>
                    <a:pt x="7620" y="455929"/>
                  </a:lnTo>
                  <a:lnTo>
                    <a:pt x="7620" y="450849"/>
                  </a:lnTo>
                  <a:close/>
                </a:path>
                <a:path w="7620" h="717550">
                  <a:moveTo>
                    <a:pt x="7620" y="444499"/>
                  </a:moveTo>
                  <a:lnTo>
                    <a:pt x="0" y="444499"/>
                  </a:lnTo>
                  <a:lnTo>
                    <a:pt x="0" y="449579"/>
                  </a:lnTo>
                  <a:lnTo>
                    <a:pt x="7620" y="449579"/>
                  </a:lnTo>
                  <a:lnTo>
                    <a:pt x="7620" y="444499"/>
                  </a:lnTo>
                  <a:close/>
                </a:path>
                <a:path w="7620" h="717550">
                  <a:moveTo>
                    <a:pt x="7620" y="438149"/>
                  </a:moveTo>
                  <a:lnTo>
                    <a:pt x="0" y="438149"/>
                  </a:lnTo>
                  <a:lnTo>
                    <a:pt x="0" y="443229"/>
                  </a:lnTo>
                  <a:lnTo>
                    <a:pt x="7620" y="443229"/>
                  </a:lnTo>
                  <a:lnTo>
                    <a:pt x="7620" y="438149"/>
                  </a:lnTo>
                  <a:close/>
                </a:path>
                <a:path w="7620" h="717550">
                  <a:moveTo>
                    <a:pt x="7620" y="431799"/>
                  </a:moveTo>
                  <a:lnTo>
                    <a:pt x="0" y="431799"/>
                  </a:lnTo>
                  <a:lnTo>
                    <a:pt x="0" y="436879"/>
                  </a:lnTo>
                  <a:lnTo>
                    <a:pt x="7620" y="436879"/>
                  </a:lnTo>
                  <a:lnTo>
                    <a:pt x="7620" y="431799"/>
                  </a:lnTo>
                  <a:close/>
                </a:path>
                <a:path w="7620" h="717550">
                  <a:moveTo>
                    <a:pt x="7620" y="425449"/>
                  </a:moveTo>
                  <a:lnTo>
                    <a:pt x="0" y="425449"/>
                  </a:lnTo>
                  <a:lnTo>
                    <a:pt x="0" y="430529"/>
                  </a:lnTo>
                  <a:lnTo>
                    <a:pt x="7620" y="430529"/>
                  </a:lnTo>
                  <a:lnTo>
                    <a:pt x="7620" y="425449"/>
                  </a:lnTo>
                  <a:close/>
                </a:path>
                <a:path w="7620" h="717550">
                  <a:moveTo>
                    <a:pt x="7620" y="419099"/>
                  </a:moveTo>
                  <a:lnTo>
                    <a:pt x="0" y="419099"/>
                  </a:lnTo>
                  <a:lnTo>
                    <a:pt x="0" y="424179"/>
                  </a:lnTo>
                  <a:lnTo>
                    <a:pt x="7620" y="424179"/>
                  </a:lnTo>
                  <a:lnTo>
                    <a:pt x="7620" y="419099"/>
                  </a:lnTo>
                  <a:close/>
                </a:path>
                <a:path w="7620" h="717550">
                  <a:moveTo>
                    <a:pt x="7620" y="412749"/>
                  </a:moveTo>
                  <a:lnTo>
                    <a:pt x="0" y="412749"/>
                  </a:lnTo>
                  <a:lnTo>
                    <a:pt x="0" y="417829"/>
                  </a:lnTo>
                  <a:lnTo>
                    <a:pt x="7620" y="417829"/>
                  </a:lnTo>
                  <a:lnTo>
                    <a:pt x="7620" y="412749"/>
                  </a:lnTo>
                  <a:close/>
                </a:path>
                <a:path w="7620" h="717550">
                  <a:moveTo>
                    <a:pt x="7620" y="406399"/>
                  </a:moveTo>
                  <a:lnTo>
                    <a:pt x="0" y="406399"/>
                  </a:lnTo>
                  <a:lnTo>
                    <a:pt x="0" y="411479"/>
                  </a:lnTo>
                  <a:lnTo>
                    <a:pt x="7620" y="411479"/>
                  </a:lnTo>
                  <a:lnTo>
                    <a:pt x="7620" y="406399"/>
                  </a:lnTo>
                  <a:close/>
                </a:path>
                <a:path w="7620" h="717550">
                  <a:moveTo>
                    <a:pt x="7620" y="400049"/>
                  </a:moveTo>
                  <a:lnTo>
                    <a:pt x="0" y="400049"/>
                  </a:lnTo>
                  <a:lnTo>
                    <a:pt x="0" y="405129"/>
                  </a:lnTo>
                  <a:lnTo>
                    <a:pt x="7620" y="405129"/>
                  </a:lnTo>
                  <a:lnTo>
                    <a:pt x="7620" y="400049"/>
                  </a:lnTo>
                  <a:close/>
                </a:path>
                <a:path w="7620" h="717550">
                  <a:moveTo>
                    <a:pt x="7620" y="393699"/>
                  </a:moveTo>
                  <a:lnTo>
                    <a:pt x="0" y="393699"/>
                  </a:lnTo>
                  <a:lnTo>
                    <a:pt x="0" y="398779"/>
                  </a:lnTo>
                  <a:lnTo>
                    <a:pt x="7620" y="398779"/>
                  </a:lnTo>
                  <a:lnTo>
                    <a:pt x="7620" y="393699"/>
                  </a:lnTo>
                  <a:close/>
                </a:path>
                <a:path w="7620" h="717550">
                  <a:moveTo>
                    <a:pt x="7620" y="387349"/>
                  </a:moveTo>
                  <a:lnTo>
                    <a:pt x="0" y="387349"/>
                  </a:lnTo>
                  <a:lnTo>
                    <a:pt x="0" y="392429"/>
                  </a:lnTo>
                  <a:lnTo>
                    <a:pt x="7620" y="392429"/>
                  </a:lnTo>
                  <a:lnTo>
                    <a:pt x="7620" y="387349"/>
                  </a:lnTo>
                  <a:close/>
                </a:path>
                <a:path w="7620" h="717550">
                  <a:moveTo>
                    <a:pt x="7620" y="380999"/>
                  </a:moveTo>
                  <a:lnTo>
                    <a:pt x="0" y="380999"/>
                  </a:lnTo>
                  <a:lnTo>
                    <a:pt x="0" y="386079"/>
                  </a:lnTo>
                  <a:lnTo>
                    <a:pt x="7620" y="386079"/>
                  </a:lnTo>
                  <a:lnTo>
                    <a:pt x="7620" y="380999"/>
                  </a:lnTo>
                  <a:close/>
                </a:path>
                <a:path w="7620" h="717550">
                  <a:moveTo>
                    <a:pt x="7620" y="374649"/>
                  </a:moveTo>
                  <a:lnTo>
                    <a:pt x="0" y="374649"/>
                  </a:lnTo>
                  <a:lnTo>
                    <a:pt x="0" y="379729"/>
                  </a:lnTo>
                  <a:lnTo>
                    <a:pt x="7620" y="379729"/>
                  </a:lnTo>
                  <a:lnTo>
                    <a:pt x="7620" y="374649"/>
                  </a:lnTo>
                  <a:close/>
                </a:path>
                <a:path w="7620" h="717550">
                  <a:moveTo>
                    <a:pt x="7620" y="368299"/>
                  </a:moveTo>
                  <a:lnTo>
                    <a:pt x="0" y="368299"/>
                  </a:lnTo>
                  <a:lnTo>
                    <a:pt x="0" y="373379"/>
                  </a:lnTo>
                  <a:lnTo>
                    <a:pt x="7620" y="373379"/>
                  </a:lnTo>
                  <a:lnTo>
                    <a:pt x="7620" y="368299"/>
                  </a:lnTo>
                  <a:close/>
                </a:path>
                <a:path w="7620" h="717550">
                  <a:moveTo>
                    <a:pt x="7620" y="361949"/>
                  </a:moveTo>
                  <a:lnTo>
                    <a:pt x="0" y="361949"/>
                  </a:lnTo>
                  <a:lnTo>
                    <a:pt x="0" y="367029"/>
                  </a:lnTo>
                  <a:lnTo>
                    <a:pt x="7620" y="367029"/>
                  </a:lnTo>
                  <a:lnTo>
                    <a:pt x="7620" y="361949"/>
                  </a:lnTo>
                  <a:close/>
                </a:path>
                <a:path w="7620" h="717550">
                  <a:moveTo>
                    <a:pt x="7620" y="355599"/>
                  </a:moveTo>
                  <a:lnTo>
                    <a:pt x="0" y="355599"/>
                  </a:lnTo>
                  <a:lnTo>
                    <a:pt x="0" y="360680"/>
                  </a:lnTo>
                  <a:lnTo>
                    <a:pt x="7620" y="360680"/>
                  </a:lnTo>
                  <a:lnTo>
                    <a:pt x="7620" y="355599"/>
                  </a:lnTo>
                  <a:close/>
                </a:path>
                <a:path w="7620" h="717550">
                  <a:moveTo>
                    <a:pt x="7620" y="349249"/>
                  </a:moveTo>
                  <a:lnTo>
                    <a:pt x="0" y="349249"/>
                  </a:lnTo>
                  <a:lnTo>
                    <a:pt x="0" y="354329"/>
                  </a:lnTo>
                  <a:lnTo>
                    <a:pt x="7620" y="354329"/>
                  </a:lnTo>
                  <a:lnTo>
                    <a:pt x="7620" y="349249"/>
                  </a:lnTo>
                  <a:close/>
                </a:path>
                <a:path w="7620" h="717550">
                  <a:moveTo>
                    <a:pt x="7620" y="342899"/>
                  </a:moveTo>
                  <a:lnTo>
                    <a:pt x="0" y="342899"/>
                  </a:lnTo>
                  <a:lnTo>
                    <a:pt x="0" y="347979"/>
                  </a:lnTo>
                  <a:lnTo>
                    <a:pt x="7620" y="347979"/>
                  </a:lnTo>
                  <a:lnTo>
                    <a:pt x="7620" y="342899"/>
                  </a:lnTo>
                  <a:close/>
                </a:path>
                <a:path w="7620" h="717550">
                  <a:moveTo>
                    <a:pt x="7620" y="336549"/>
                  </a:moveTo>
                  <a:lnTo>
                    <a:pt x="0" y="336549"/>
                  </a:lnTo>
                  <a:lnTo>
                    <a:pt x="0" y="341629"/>
                  </a:lnTo>
                  <a:lnTo>
                    <a:pt x="7620" y="341629"/>
                  </a:lnTo>
                  <a:lnTo>
                    <a:pt x="7620" y="336549"/>
                  </a:lnTo>
                  <a:close/>
                </a:path>
                <a:path w="7620" h="717550">
                  <a:moveTo>
                    <a:pt x="7620" y="330199"/>
                  </a:moveTo>
                  <a:lnTo>
                    <a:pt x="0" y="330199"/>
                  </a:lnTo>
                  <a:lnTo>
                    <a:pt x="0" y="335279"/>
                  </a:lnTo>
                  <a:lnTo>
                    <a:pt x="7620" y="335279"/>
                  </a:lnTo>
                  <a:lnTo>
                    <a:pt x="7620" y="330199"/>
                  </a:lnTo>
                  <a:close/>
                </a:path>
                <a:path w="7620" h="717550">
                  <a:moveTo>
                    <a:pt x="7620" y="323849"/>
                  </a:moveTo>
                  <a:lnTo>
                    <a:pt x="0" y="323849"/>
                  </a:lnTo>
                  <a:lnTo>
                    <a:pt x="0" y="328929"/>
                  </a:lnTo>
                  <a:lnTo>
                    <a:pt x="7620" y="328929"/>
                  </a:lnTo>
                  <a:lnTo>
                    <a:pt x="7620" y="323849"/>
                  </a:lnTo>
                  <a:close/>
                </a:path>
                <a:path w="7620" h="717550">
                  <a:moveTo>
                    <a:pt x="7620" y="317499"/>
                  </a:moveTo>
                  <a:lnTo>
                    <a:pt x="0" y="317499"/>
                  </a:lnTo>
                  <a:lnTo>
                    <a:pt x="0" y="322579"/>
                  </a:lnTo>
                  <a:lnTo>
                    <a:pt x="7620" y="322579"/>
                  </a:lnTo>
                  <a:lnTo>
                    <a:pt x="7620" y="317499"/>
                  </a:lnTo>
                  <a:close/>
                </a:path>
                <a:path w="7620" h="717550">
                  <a:moveTo>
                    <a:pt x="7620" y="260349"/>
                  </a:moveTo>
                  <a:lnTo>
                    <a:pt x="0" y="260349"/>
                  </a:lnTo>
                  <a:lnTo>
                    <a:pt x="0" y="316229"/>
                  </a:lnTo>
                  <a:lnTo>
                    <a:pt x="7620" y="316229"/>
                  </a:lnTo>
                  <a:lnTo>
                    <a:pt x="7620" y="260349"/>
                  </a:lnTo>
                  <a:close/>
                </a:path>
              </a:pathLst>
            </a:custGeom>
            <a:solidFill>
              <a:srgbClr val="5B00F2"/>
            </a:solidFill>
          </p:spPr>
          <p:txBody>
            <a:bodyPr bIns="0" lIns="0" rIns="0" rtlCol="0" tIns="0" wrap="square"/>
            <a:p/>
          </p:txBody>
        </p:sp>
        <p:sp>
          <p:nvSpPr>
            <p:cNvPr id="1051168" name="object 2485"/>
            <p:cNvSpPr/>
            <p:nvPr/>
          </p:nvSpPr>
          <p:spPr>
            <a:xfrm>
              <a:off x="7331709" y="5795010"/>
              <a:ext cx="6350" cy="717550"/>
            </a:xfrm>
            <a:custGeom>
              <a:avLst/>
              <a:ahLst/>
              <a:rect l="l" t="t" r="r" b="b"/>
              <a:pathLst>
                <a:path w="6350" h="717550">
                  <a:moveTo>
                    <a:pt x="6350" y="0"/>
                  </a:moveTo>
                  <a:lnTo>
                    <a:pt x="0" y="0"/>
                  </a:lnTo>
                  <a:lnTo>
                    <a:pt x="0" y="3809"/>
                  </a:lnTo>
                  <a:lnTo>
                    <a:pt x="6350" y="3809"/>
                  </a:lnTo>
                  <a:lnTo>
                    <a:pt x="6350" y="0"/>
                  </a:lnTo>
                  <a:close/>
                </a:path>
                <a:path w="6350" h="717550">
                  <a:moveTo>
                    <a:pt x="6350" y="3809"/>
                  </a:moveTo>
                  <a:lnTo>
                    <a:pt x="0" y="3809"/>
                  </a:lnTo>
                  <a:lnTo>
                    <a:pt x="0" y="6349"/>
                  </a:lnTo>
                  <a:lnTo>
                    <a:pt x="6350" y="6349"/>
                  </a:lnTo>
                  <a:lnTo>
                    <a:pt x="6350" y="3809"/>
                  </a:lnTo>
                  <a:close/>
                </a:path>
                <a:path w="6350" h="717550">
                  <a:moveTo>
                    <a:pt x="6350" y="6350"/>
                  </a:moveTo>
                  <a:lnTo>
                    <a:pt x="0" y="6350"/>
                  </a:lnTo>
                  <a:lnTo>
                    <a:pt x="0" y="10159"/>
                  </a:lnTo>
                  <a:lnTo>
                    <a:pt x="6350" y="10159"/>
                  </a:lnTo>
                  <a:lnTo>
                    <a:pt x="6350" y="6350"/>
                  </a:lnTo>
                  <a:close/>
                </a:path>
                <a:path w="6350" h="717550">
                  <a:moveTo>
                    <a:pt x="6350" y="10159"/>
                  </a:moveTo>
                  <a:lnTo>
                    <a:pt x="0" y="10159"/>
                  </a:lnTo>
                  <a:lnTo>
                    <a:pt x="0" y="16509"/>
                  </a:lnTo>
                  <a:lnTo>
                    <a:pt x="6350" y="16509"/>
                  </a:lnTo>
                  <a:lnTo>
                    <a:pt x="6350" y="10159"/>
                  </a:lnTo>
                  <a:close/>
                </a:path>
                <a:path w="6350" h="717550">
                  <a:moveTo>
                    <a:pt x="6350" y="16509"/>
                  </a:moveTo>
                  <a:lnTo>
                    <a:pt x="0" y="16509"/>
                  </a:lnTo>
                  <a:lnTo>
                    <a:pt x="0" y="25399"/>
                  </a:lnTo>
                  <a:lnTo>
                    <a:pt x="6350" y="25399"/>
                  </a:lnTo>
                  <a:lnTo>
                    <a:pt x="6350" y="16509"/>
                  </a:lnTo>
                  <a:close/>
                </a:path>
                <a:path w="6350" h="717550">
                  <a:moveTo>
                    <a:pt x="6350" y="25400"/>
                  </a:moveTo>
                  <a:lnTo>
                    <a:pt x="0" y="25400"/>
                  </a:lnTo>
                  <a:lnTo>
                    <a:pt x="0" y="29209"/>
                  </a:lnTo>
                  <a:lnTo>
                    <a:pt x="6350" y="29209"/>
                  </a:lnTo>
                  <a:lnTo>
                    <a:pt x="6350" y="25400"/>
                  </a:lnTo>
                  <a:close/>
                </a:path>
                <a:path w="6350" h="717550">
                  <a:moveTo>
                    <a:pt x="6350" y="29209"/>
                  </a:moveTo>
                  <a:lnTo>
                    <a:pt x="0" y="29209"/>
                  </a:lnTo>
                  <a:lnTo>
                    <a:pt x="0" y="38099"/>
                  </a:lnTo>
                  <a:lnTo>
                    <a:pt x="6350" y="38099"/>
                  </a:lnTo>
                  <a:lnTo>
                    <a:pt x="6350" y="29209"/>
                  </a:lnTo>
                  <a:close/>
                </a:path>
                <a:path w="6350" h="717550">
                  <a:moveTo>
                    <a:pt x="6350" y="38100"/>
                  </a:moveTo>
                  <a:lnTo>
                    <a:pt x="0" y="38100"/>
                  </a:lnTo>
                  <a:lnTo>
                    <a:pt x="0" y="41909"/>
                  </a:lnTo>
                  <a:lnTo>
                    <a:pt x="6350" y="41909"/>
                  </a:lnTo>
                  <a:lnTo>
                    <a:pt x="6350" y="38100"/>
                  </a:lnTo>
                  <a:close/>
                </a:path>
                <a:path w="6350" h="717550">
                  <a:moveTo>
                    <a:pt x="6350" y="41909"/>
                  </a:moveTo>
                  <a:lnTo>
                    <a:pt x="0" y="41909"/>
                  </a:lnTo>
                  <a:lnTo>
                    <a:pt x="0" y="44449"/>
                  </a:lnTo>
                  <a:lnTo>
                    <a:pt x="6350" y="44449"/>
                  </a:lnTo>
                  <a:lnTo>
                    <a:pt x="6350" y="41909"/>
                  </a:lnTo>
                  <a:close/>
                </a:path>
                <a:path w="6350" h="717550">
                  <a:moveTo>
                    <a:pt x="6350" y="44450"/>
                  </a:moveTo>
                  <a:lnTo>
                    <a:pt x="0" y="44450"/>
                  </a:lnTo>
                  <a:lnTo>
                    <a:pt x="0" y="48259"/>
                  </a:lnTo>
                  <a:lnTo>
                    <a:pt x="6350" y="48259"/>
                  </a:lnTo>
                  <a:lnTo>
                    <a:pt x="6350" y="44450"/>
                  </a:lnTo>
                  <a:close/>
                </a:path>
                <a:path w="6350" h="717550">
                  <a:moveTo>
                    <a:pt x="6350" y="48259"/>
                  </a:moveTo>
                  <a:lnTo>
                    <a:pt x="0" y="48259"/>
                  </a:lnTo>
                  <a:lnTo>
                    <a:pt x="0" y="50799"/>
                  </a:lnTo>
                  <a:lnTo>
                    <a:pt x="6350" y="50799"/>
                  </a:lnTo>
                  <a:lnTo>
                    <a:pt x="6350" y="48259"/>
                  </a:lnTo>
                  <a:close/>
                </a:path>
                <a:path w="6350" h="717550">
                  <a:moveTo>
                    <a:pt x="6350" y="50800"/>
                  </a:moveTo>
                  <a:lnTo>
                    <a:pt x="0" y="50800"/>
                  </a:lnTo>
                  <a:lnTo>
                    <a:pt x="0" y="57149"/>
                  </a:lnTo>
                  <a:lnTo>
                    <a:pt x="6350" y="57149"/>
                  </a:lnTo>
                  <a:lnTo>
                    <a:pt x="6350" y="50800"/>
                  </a:lnTo>
                  <a:close/>
                </a:path>
                <a:path w="6350" h="717550">
                  <a:moveTo>
                    <a:pt x="6350" y="57150"/>
                  </a:moveTo>
                  <a:lnTo>
                    <a:pt x="0" y="57150"/>
                  </a:lnTo>
                  <a:lnTo>
                    <a:pt x="0" y="67309"/>
                  </a:lnTo>
                  <a:lnTo>
                    <a:pt x="6350" y="67309"/>
                  </a:lnTo>
                  <a:lnTo>
                    <a:pt x="6350" y="57150"/>
                  </a:lnTo>
                  <a:close/>
                </a:path>
                <a:path w="6350" h="717550">
                  <a:moveTo>
                    <a:pt x="6350" y="67309"/>
                  </a:moveTo>
                  <a:lnTo>
                    <a:pt x="0" y="67309"/>
                  </a:lnTo>
                  <a:lnTo>
                    <a:pt x="0" y="69849"/>
                  </a:lnTo>
                  <a:lnTo>
                    <a:pt x="6350" y="69849"/>
                  </a:lnTo>
                  <a:lnTo>
                    <a:pt x="6350" y="67309"/>
                  </a:lnTo>
                  <a:close/>
                </a:path>
                <a:path w="6350" h="717550">
                  <a:moveTo>
                    <a:pt x="6350" y="69850"/>
                  </a:moveTo>
                  <a:lnTo>
                    <a:pt x="0" y="69850"/>
                  </a:lnTo>
                  <a:lnTo>
                    <a:pt x="0" y="73659"/>
                  </a:lnTo>
                  <a:lnTo>
                    <a:pt x="6350" y="73659"/>
                  </a:lnTo>
                  <a:lnTo>
                    <a:pt x="6350" y="69850"/>
                  </a:lnTo>
                  <a:close/>
                </a:path>
                <a:path w="6350" h="717550">
                  <a:moveTo>
                    <a:pt x="6350" y="73659"/>
                  </a:moveTo>
                  <a:lnTo>
                    <a:pt x="0" y="73659"/>
                  </a:lnTo>
                  <a:lnTo>
                    <a:pt x="0" y="76199"/>
                  </a:lnTo>
                  <a:lnTo>
                    <a:pt x="6350" y="76199"/>
                  </a:lnTo>
                  <a:lnTo>
                    <a:pt x="6350" y="73659"/>
                  </a:lnTo>
                  <a:close/>
                </a:path>
                <a:path w="6350" h="717550">
                  <a:moveTo>
                    <a:pt x="6350" y="76200"/>
                  </a:moveTo>
                  <a:lnTo>
                    <a:pt x="0" y="76200"/>
                  </a:lnTo>
                  <a:lnTo>
                    <a:pt x="0" y="80009"/>
                  </a:lnTo>
                  <a:lnTo>
                    <a:pt x="6350" y="80009"/>
                  </a:lnTo>
                  <a:lnTo>
                    <a:pt x="6350" y="76200"/>
                  </a:lnTo>
                  <a:close/>
                </a:path>
                <a:path w="6350" h="717550">
                  <a:moveTo>
                    <a:pt x="6350" y="80009"/>
                  </a:moveTo>
                  <a:lnTo>
                    <a:pt x="0" y="80009"/>
                  </a:lnTo>
                  <a:lnTo>
                    <a:pt x="0" y="82549"/>
                  </a:lnTo>
                  <a:lnTo>
                    <a:pt x="6350" y="82549"/>
                  </a:lnTo>
                  <a:lnTo>
                    <a:pt x="6350" y="80009"/>
                  </a:lnTo>
                  <a:close/>
                </a:path>
                <a:path w="6350" h="717550">
                  <a:moveTo>
                    <a:pt x="6350" y="82550"/>
                  </a:moveTo>
                  <a:lnTo>
                    <a:pt x="0" y="82550"/>
                  </a:lnTo>
                  <a:lnTo>
                    <a:pt x="0" y="86359"/>
                  </a:lnTo>
                  <a:lnTo>
                    <a:pt x="6350" y="86359"/>
                  </a:lnTo>
                  <a:lnTo>
                    <a:pt x="6350" y="82550"/>
                  </a:lnTo>
                  <a:close/>
                </a:path>
                <a:path w="6350" h="717550">
                  <a:moveTo>
                    <a:pt x="6350" y="86359"/>
                  </a:moveTo>
                  <a:lnTo>
                    <a:pt x="0" y="86359"/>
                  </a:lnTo>
                  <a:lnTo>
                    <a:pt x="0" y="88899"/>
                  </a:lnTo>
                  <a:lnTo>
                    <a:pt x="6350" y="88899"/>
                  </a:lnTo>
                  <a:lnTo>
                    <a:pt x="6350" y="86359"/>
                  </a:lnTo>
                  <a:close/>
                </a:path>
                <a:path w="6350" h="717550">
                  <a:moveTo>
                    <a:pt x="6350" y="88900"/>
                  </a:moveTo>
                  <a:lnTo>
                    <a:pt x="0" y="88900"/>
                  </a:lnTo>
                  <a:lnTo>
                    <a:pt x="0" y="92709"/>
                  </a:lnTo>
                  <a:lnTo>
                    <a:pt x="6350" y="92709"/>
                  </a:lnTo>
                  <a:lnTo>
                    <a:pt x="6350" y="88900"/>
                  </a:lnTo>
                  <a:close/>
                </a:path>
                <a:path w="6350" h="717550">
                  <a:moveTo>
                    <a:pt x="6350" y="92709"/>
                  </a:moveTo>
                  <a:lnTo>
                    <a:pt x="0" y="92709"/>
                  </a:lnTo>
                  <a:lnTo>
                    <a:pt x="0" y="99059"/>
                  </a:lnTo>
                  <a:lnTo>
                    <a:pt x="6350" y="99059"/>
                  </a:lnTo>
                  <a:lnTo>
                    <a:pt x="6350" y="92709"/>
                  </a:lnTo>
                  <a:close/>
                </a:path>
                <a:path w="6350" h="717550">
                  <a:moveTo>
                    <a:pt x="6350" y="99059"/>
                  </a:moveTo>
                  <a:lnTo>
                    <a:pt x="0" y="99059"/>
                  </a:lnTo>
                  <a:lnTo>
                    <a:pt x="0" y="101599"/>
                  </a:lnTo>
                  <a:lnTo>
                    <a:pt x="6350" y="101599"/>
                  </a:lnTo>
                  <a:lnTo>
                    <a:pt x="6350" y="99059"/>
                  </a:lnTo>
                  <a:close/>
                </a:path>
                <a:path w="6350" h="717550">
                  <a:moveTo>
                    <a:pt x="6350" y="101600"/>
                  </a:moveTo>
                  <a:lnTo>
                    <a:pt x="0" y="101600"/>
                  </a:lnTo>
                  <a:lnTo>
                    <a:pt x="0" y="114299"/>
                  </a:lnTo>
                  <a:lnTo>
                    <a:pt x="6350" y="114299"/>
                  </a:lnTo>
                  <a:lnTo>
                    <a:pt x="6350" y="101600"/>
                  </a:lnTo>
                  <a:close/>
                </a:path>
                <a:path w="6350" h="717550">
                  <a:moveTo>
                    <a:pt x="6350" y="114300"/>
                  </a:moveTo>
                  <a:lnTo>
                    <a:pt x="0" y="114300"/>
                  </a:lnTo>
                  <a:lnTo>
                    <a:pt x="0" y="120649"/>
                  </a:lnTo>
                  <a:lnTo>
                    <a:pt x="6350" y="120649"/>
                  </a:lnTo>
                  <a:lnTo>
                    <a:pt x="6350" y="114300"/>
                  </a:lnTo>
                  <a:close/>
                </a:path>
                <a:path w="6350" h="717550">
                  <a:moveTo>
                    <a:pt x="6350" y="120650"/>
                  </a:moveTo>
                  <a:lnTo>
                    <a:pt x="0" y="120650"/>
                  </a:lnTo>
                  <a:lnTo>
                    <a:pt x="0" y="124459"/>
                  </a:lnTo>
                  <a:lnTo>
                    <a:pt x="6350" y="124459"/>
                  </a:lnTo>
                  <a:lnTo>
                    <a:pt x="6350" y="120650"/>
                  </a:lnTo>
                  <a:close/>
                </a:path>
                <a:path w="6350" h="717550">
                  <a:moveTo>
                    <a:pt x="6350" y="124459"/>
                  </a:moveTo>
                  <a:lnTo>
                    <a:pt x="0" y="124459"/>
                  </a:lnTo>
                  <a:lnTo>
                    <a:pt x="0" y="126999"/>
                  </a:lnTo>
                  <a:lnTo>
                    <a:pt x="6350" y="126999"/>
                  </a:lnTo>
                  <a:lnTo>
                    <a:pt x="6350" y="124459"/>
                  </a:lnTo>
                  <a:close/>
                </a:path>
                <a:path w="6350" h="717550">
                  <a:moveTo>
                    <a:pt x="6350" y="127000"/>
                  </a:moveTo>
                  <a:lnTo>
                    <a:pt x="0" y="127000"/>
                  </a:lnTo>
                  <a:lnTo>
                    <a:pt x="0" y="130809"/>
                  </a:lnTo>
                  <a:lnTo>
                    <a:pt x="6350" y="130809"/>
                  </a:lnTo>
                  <a:lnTo>
                    <a:pt x="6350" y="127000"/>
                  </a:lnTo>
                  <a:close/>
                </a:path>
                <a:path w="6350" h="717550">
                  <a:moveTo>
                    <a:pt x="6350" y="130809"/>
                  </a:moveTo>
                  <a:lnTo>
                    <a:pt x="0" y="130809"/>
                  </a:lnTo>
                  <a:lnTo>
                    <a:pt x="0" y="133349"/>
                  </a:lnTo>
                  <a:lnTo>
                    <a:pt x="6350" y="133349"/>
                  </a:lnTo>
                  <a:lnTo>
                    <a:pt x="6350" y="130809"/>
                  </a:lnTo>
                  <a:close/>
                </a:path>
                <a:path w="6350" h="717550">
                  <a:moveTo>
                    <a:pt x="6350" y="133350"/>
                  </a:moveTo>
                  <a:lnTo>
                    <a:pt x="0" y="133350"/>
                  </a:lnTo>
                  <a:lnTo>
                    <a:pt x="0" y="137159"/>
                  </a:lnTo>
                  <a:lnTo>
                    <a:pt x="6350" y="137159"/>
                  </a:lnTo>
                  <a:lnTo>
                    <a:pt x="6350" y="133350"/>
                  </a:lnTo>
                  <a:close/>
                </a:path>
                <a:path w="6350" h="717550">
                  <a:moveTo>
                    <a:pt x="6350" y="137159"/>
                  </a:moveTo>
                  <a:lnTo>
                    <a:pt x="0" y="137159"/>
                  </a:lnTo>
                  <a:lnTo>
                    <a:pt x="0" y="143509"/>
                  </a:lnTo>
                  <a:lnTo>
                    <a:pt x="6350" y="143509"/>
                  </a:lnTo>
                  <a:lnTo>
                    <a:pt x="6350" y="137159"/>
                  </a:lnTo>
                  <a:close/>
                </a:path>
                <a:path w="6350" h="717550">
                  <a:moveTo>
                    <a:pt x="6350" y="143509"/>
                  </a:moveTo>
                  <a:lnTo>
                    <a:pt x="0" y="143509"/>
                  </a:lnTo>
                  <a:lnTo>
                    <a:pt x="0" y="146049"/>
                  </a:lnTo>
                  <a:lnTo>
                    <a:pt x="6350" y="146049"/>
                  </a:lnTo>
                  <a:lnTo>
                    <a:pt x="6350" y="143509"/>
                  </a:lnTo>
                  <a:close/>
                </a:path>
                <a:path w="6350" h="717550">
                  <a:moveTo>
                    <a:pt x="6350" y="146050"/>
                  </a:moveTo>
                  <a:lnTo>
                    <a:pt x="0" y="146050"/>
                  </a:lnTo>
                  <a:lnTo>
                    <a:pt x="0" y="149859"/>
                  </a:lnTo>
                  <a:lnTo>
                    <a:pt x="6350" y="149859"/>
                  </a:lnTo>
                  <a:lnTo>
                    <a:pt x="6350" y="146050"/>
                  </a:lnTo>
                  <a:close/>
                </a:path>
                <a:path w="6350" h="717550">
                  <a:moveTo>
                    <a:pt x="6350" y="149859"/>
                  </a:moveTo>
                  <a:lnTo>
                    <a:pt x="0" y="149859"/>
                  </a:lnTo>
                  <a:lnTo>
                    <a:pt x="0" y="152399"/>
                  </a:lnTo>
                  <a:lnTo>
                    <a:pt x="6350" y="152399"/>
                  </a:lnTo>
                  <a:lnTo>
                    <a:pt x="6350" y="149859"/>
                  </a:lnTo>
                  <a:close/>
                </a:path>
                <a:path w="6350" h="717550">
                  <a:moveTo>
                    <a:pt x="6350" y="152400"/>
                  </a:moveTo>
                  <a:lnTo>
                    <a:pt x="0" y="152400"/>
                  </a:lnTo>
                  <a:lnTo>
                    <a:pt x="0" y="156209"/>
                  </a:lnTo>
                  <a:lnTo>
                    <a:pt x="6350" y="156209"/>
                  </a:lnTo>
                  <a:lnTo>
                    <a:pt x="6350" y="152400"/>
                  </a:lnTo>
                  <a:close/>
                </a:path>
                <a:path w="6350" h="717550">
                  <a:moveTo>
                    <a:pt x="6350" y="156209"/>
                  </a:moveTo>
                  <a:lnTo>
                    <a:pt x="0" y="156209"/>
                  </a:lnTo>
                  <a:lnTo>
                    <a:pt x="0" y="158749"/>
                  </a:lnTo>
                  <a:lnTo>
                    <a:pt x="6350" y="158749"/>
                  </a:lnTo>
                  <a:lnTo>
                    <a:pt x="6350" y="156209"/>
                  </a:lnTo>
                  <a:close/>
                </a:path>
                <a:path w="6350" h="717550">
                  <a:moveTo>
                    <a:pt x="6350" y="158750"/>
                  </a:moveTo>
                  <a:lnTo>
                    <a:pt x="0" y="158750"/>
                  </a:lnTo>
                  <a:lnTo>
                    <a:pt x="0" y="162559"/>
                  </a:lnTo>
                  <a:lnTo>
                    <a:pt x="6350" y="162559"/>
                  </a:lnTo>
                  <a:lnTo>
                    <a:pt x="6350" y="158750"/>
                  </a:lnTo>
                  <a:close/>
                </a:path>
                <a:path w="6350" h="717550">
                  <a:moveTo>
                    <a:pt x="6350" y="162559"/>
                  </a:moveTo>
                  <a:lnTo>
                    <a:pt x="0" y="162559"/>
                  </a:lnTo>
                  <a:lnTo>
                    <a:pt x="0" y="165099"/>
                  </a:lnTo>
                  <a:lnTo>
                    <a:pt x="6350" y="165099"/>
                  </a:lnTo>
                  <a:lnTo>
                    <a:pt x="6350" y="162559"/>
                  </a:lnTo>
                  <a:close/>
                </a:path>
                <a:path w="6350" h="717550">
                  <a:moveTo>
                    <a:pt x="6350" y="165100"/>
                  </a:moveTo>
                  <a:lnTo>
                    <a:pt x="0" y="165100"/>
                  </a:lnTo>
                  <a:lnTo>
                    <a:pt x="0" y="167639"/>
                  </a:lnTo>
                  <a:lnTo>
                    <a:pt x="1270" y="167639"/>
                  </a:lnTo>
                  <a:lnTo>
                    <a:pt x="1270" y="168909"/>
                  </a:lnTo>
                  <a:lnTo>
                    <a:pt x="6350" y="168909"/>
                  </a:lnTo>
                  <a:lnTo>
                    <a:pt x="6350" y="165100"/>
                  </a:lnTo>
                  <a:close/>
                </a:path>
                <a:path w="6350" h="717550">
                  <a:moveTo>
                    <a:pt x="6350" y="168909"/>
                  </a:moveTo>
                  <a:lnTo>
                    <a:pt x="1270" y="168909"/>
                  </a:lnTo>
                  <a:lnTo>
                    <a:pt x="1270" y="170179"/>
                  </a:lnTo>
                  <a:lnTo>
                    <a:pt x="2540" y="170179"/>
                  </a:lnTo>
                  <a:lnTo>
                    <a:pt x="2540" y="171449"/>
                  </a:lnTo>
                  <a:lnTo>
                    <a:pt x="6350" y="171449"/>
                  </a:lnTo>
                  <a:lnTo>
                    <a:pt x="6350" y="168909"/>
                  </a:lnTo>
                  <a:close/>
                </a:path>
                <a:path w="6350" h="717550">
                  <a:moveTo>
                    <a:pt x="6350" y="171450"/>
                  </a:moveTo>
                  <a:lnTo>
                    <a:pt x="3810" y="171450"/>
                  </a:lnTo>
                  <a:lnTo>
                    <a:pt x="3810" y="172719"/>
                  </a:lnTo>
                  <a:lnTo>
                    <a:pt x="5080" y="172719"/>
                  </a:lnTo>
                  <a:lnTo>
                    <a:pt x="5080" y="173989"/>
                  </a:lnTo>
                  <a:lnTo>
                    <a:pt x="6350" y="173989"/>
                  </a:lnTo>
                  <a:lnTo>
                    <a:pt x="6350" y="171450"/>
                  </a:lnTo>
                  <a:close/>
                </a:path>
                <a:path w="6350" h="717550">
                  <a:moveTo>
                    <a:pt x="6350" y="716280"/>
                  </a:moveTo>
                  <a:lnTo>
                    <a:pt x="0" y="716280"/>
                  </a:lnTo>
                  <a:lnTo>
                    <a:pt x="0" y="717549"/>
                  </a:lnTo>
                  <a:lnTo>
                    <a:pt x="6350" y="717549"/>
                  </a:lnTo>
                  <a:lnTo>
                    <a:pt x="6350" y="716280"/>
                  </a:lnTo>
                  <a:close/>
                </a:path>
                <a:path w="6350" h="717550">
                  <a:moveTo>
                    <a:pt x="6350" y="712469"/>
                  </a:moveTo>
                  <a:lnTo>
                    <a:pt x="0" y="712469"/>
                  </a:lnTo>
                  <a:lnTo>
                    <a:pt x="0" y="715009"/>
                  </a:lnTo>
                  <a:lnTo>
                    <a:pt x="6350" y="715009"/>
                  </a:lnTo>
                  <a:lnTo>
                    <a:pt x="6350" y="712469"/>
                  </a:lnTo>
                  <a:close/>
                </a:path>
                <a:path w="6350" h="717550">
                  <a:moveTo>
                    <a:pt x="6350" y="709929"/>
                  </a:moveTo>
                  <a:lnTo>
                    <a:pt x="0" y="709929"/>
                  </a:lnTo>
                  <a:lnTo>
                    <a:pt x="0" y="711200"/>
                  </a:lnTo>
                  <a:lnTo>
                    <a:pt x="6350" y="711200"/>
                  </a:lnTo>
                  <a:lnTo>
                    <a:pt x="6350" y="709929"/>
                  </a:lnTo>
                  <a:close/>
                </a:path>
                <a:path w="6350" h="717550">
                  <a:moveTo>
                    <a:pt x="6350" y="706119"/>
                  </a:moveTo>
                  <a:lnTo>
                    <a:pt x="0" y="706119"/>
                  </a:lnTo>
                  <a:lnTo>
                    <a:pt x="0" y="708659"/>
                  </a:lnTo>
                  <a:lnTo>
                    <a:pt x="6350" y="708659"/>
                  </a:lnTo>
                  <a:lnTo>
                    <a:pt x="6350" y="706119"/>
                  </a:lnTo>
                  <a:close/>
                </a:path>
                <a:path w="6350" h="717550">
                  <a:moveTo>
                    <a:pt x="6350" y="703579"/>
                  </a:moveTo>
                  <a:lnTo>
                    <a:pt x="0" y="703579"/>
                  </a:lnTo>
                  <a:lnTo>
                    <a:pt x="0" y="704849"/>
                  </a:lnTo>
                  <a:lnTo>
                    <a:pt x="6350" y="704849"/>
                  </a:lnTo>
                  <a:lnTo>
                    <a:pt x="6350" y="703579"/>
                  </a:lnTo>
                  <a:close/>
                </a:path>
                <a:path w="6350" h="717550">
                  <a:moveTo>
                    <a:pt x="6350" y="699769"/>
                  </a:moveTo>
                  <a:lnTo>
                    <a:pt x="0" y="699769"/>
                  </a:lnTo>
                  <a:lnTo>
                    <a:pt x="0" y="702309"/>
                  </a:lnTo>
                  <a:lnTo>
                    <a:pt x="6350" y="702309"/>
                  </a:lnTo>
                  <a:lnTo>
                    <a:pt x="6350" y="699769"/>
                  </a:lnTo>
                  <a:close/>
                </a:path>
                <a:path w="6350" h="717550">
                  <a:moveTo>
                    <a:pt x="6350" y="697229"/>
                  </a:moveTo>
                  <a:lnTo>
                    <a:pt x="0" y="697229"/>
                  </a:lnTo>
                  <a:lnTo>
                    <a:pt x="0" y="698499"/>
                  </a:lnTo>
                  <a:lnTo>
                    <a:pt x="6350" y="698499"/>
                  </a:lnTo>
                  <a:lnTo>
                    <a:pt x="6350" y="697229"/>
                  </a:lnTo>
                  <a:close/>
                </a:path>
                <a:path w="6350" h="717550">
                  <a:moveTo>
                    <a:pt x="6350" y="693419"/>
                  </a:moveTo>
                  <a:lnTo>
                    <a:pt x="0" y="693419"/>
                  </a:lnTo>
                  <a:lnTo>
                    <a:pt x="0" y="695959"/>
                  </a:lnTo>
                  <a:lnTo>
                    <a:pt x="6350" y="695959"/>
                  </a:lnTo>
                  <a:lnTo>
                    <a:pt x="6350" y="693419"/>
                  </a:lnTo>
                  <a:close/>
                </a:path>
                <a:path w="6350" h="717550">
                  <a:moveTo>
                    <a:pt x="6350" y="690879"/>
                  </a:moveTo>
                  <a:lnTo>
                    <a:pt x="0" y="690879"/>
                  </a:lnTo>
                  <a:lnTo>
                    <a:pt x="0" y="692149"/>
                  </a:lnTo>
                  <a:lnTo>
                    <a:pt x="6350" y="692149"/>
                  </a:lnTo>
                  <a:lnTo>
                    <a:pt x="6350" y="690879"/>
                  </a:lnTo>
                  <a:close/>
                </a:path>
                <a:path w="6350" h="717550">
                  <a:moveTo>
                    <a:pt x="6350" y="687069"/>
                  </a:moveTo>
                  <a:lnTo>
                    <a:pt x="0" y="687069"/>
                  </a:lnTo>
                  <a:lnTo>
                    <a:pt x="0" y="689609"/>
                  </a:lnTo>
                  <a:lnTo>
                    <a:pt x="6350" y="689609"/>
                  </a:lnTo>
                  <a:lnTo>
                    <a:pt x="6350" y="687069"/>
                  </a:lnTo>
                  <a:close/>
                </a:path>
                <a:path w="6350" h="717550">
                  <a:moveTo>
                    <a:pt x="6350" y="684529"/>
                  </a:moveTo>
                  <a:lnTo>
                    <a:pt x="0" y="684529"/>
                  </a:lnTo>
                  <a:lnTo>
                    <a:pt x="0" y="685799"/>
                  </a:lnTo>
                  <a:lnTo>
                    <a:pt x="6350" y="685799"/>
                  </a:lnTo>
                  <a:lnTo>
                    <a:pt x="6350" y="684529"/>
                  </a:lnTo>
                  <a:close/>
                </a:path>
                <a:path w="6350" h="717550">
                  <a:moveTo>
                    <a:pt x="6350" y="680719"/>
                  </a:moveTo>
                  <a:lnTo>
                    <a:pt x="0" y="680719"/>
                  </a:lnTo>
                  <a:lnTo>
                    <a:pt x="0" y="683259"/>
                  </a:lnTo>
                  <a:lnTo>
                    <a:pt x="6350" y="683259"/>
                  </a:lnTo>
                  <a:lnTo>
                    <a:pt x="6350" y="680719"/>
                  </a:lnTo>
                  <a:close/>
                </a:path>
                <a:path w="6350" h="717550">
                  <a:moveTo>
                    <a:pt x="6350" y="678179"/>
                  </a:moveTo>
                  <a:lnTo>
                    <a:pt x="0" y="678179"/>
                  </a:lnTo>
                  <a:lnTo>
                    <a:pt x="0" y="679449"/>
                  </a:lnTo>
                  <a:lnTo>
                    <a:pt x="6350" y="679449"/>
                  </a:lnTo>
                  <a:lnTo>
                    <a:pt x="6350" y="678179"/>
                  </a:lnTo>
                  <a:close/>
                </a:path>
                <a:path w="6350" h="717550">
                  <a:moveTo>
                    <a:pt x="6350" y="674369"/>
                  </a:moveTo>
                  <a:lnTo>
                    <a:pt x="0" y="674369"/>
                  </a:lnTo>
                  <a:lnTo>
                    <a:pt x="0" y="676909"/>
                  </a:lnTo>
                  <a:lnTo>
                    <a:pt x="6350" y="676909"/>
                  </a:lnTo>
                  <a:lnTo>
                    <a:pt x="6350" y="674369"/>
                  </a:lnTo>
                  <a:close/>
                </a:path>
                <a:path w="6350" h="717550">
                  <a:moveTo>
                    <a:pt x="6350" y="671829"/>
                  </a:moveTo>
                  <a:lnTo>
                    <a:pt x="0" y="671829"/>
                  </a:lnTo>
                  <a:lnTo>
                    <a:pt x="0" y="673099"/>
                  </a:lnTo>
                  <a:lnTo>
                    <a:pt x="6350" y="673099"/>
                  </a:lnTo>
                  <a:lnTo>
                    <a:pt x="6350" y="671829"/>
                  </a:lnTo>
                  <a:close/>
                </a:path>
                <a:path w="6350" h="717550">
                  <a:moveTo>
                    <a:pt x="6350" y="668019"/>
                  </a:moveTo>
                  <a:lnTo>
                    <a:pt x="0" y="668019"/>
                  </a:lnTo>
                  <a:lnTo>
                    <a:pt x="0" y="670559"/>
                  </a:lnTo>
                  <a:lnTo>
                    <a:pt x="6350" y="670559"/>
                  </a:lnTo>
                  <a:lnTo>
                    <a:pt x="6350" y="668019"/>
                  </a:lnTo>
                  <a:close/>
                </a:path>
                <a:path w="6350" h="717550">
                  <a:moveTo>
                    <a:pt x="6350" y="665479"/>
                  </a:moveTo>
                  <a:lnTo>
                    <a:pt x="0" y="665479"/>
                  </a:lnTo>
                  <a:lnTo>
                    <a:pt x="0" y="666749"/>
                  </a:lnTo>
                  <a:lnTo>
                    <a:pt x="6350" y="666749"/>
                  </a:lnTo>
                  <a:lnTo>
                    <a:pt x="6350" y="665479"/>
                  </a:lnTo>
                  <a:close/>
                </a:path>
                <a:path w="6350" h="717550">
                  <a:moveTo>
                    <a:pt x="6350" y="661669"/>
                  </a:moveTo>
                  <a:lnTo>
                    <a:pt x="0" y="661669"/>
                  </a:lnTo>
                  <a:lnTo>
                    <a:pt x="0" y="664209"/>
                  </a:lnTo>
                  <a:lnTo>
                    <a:pt x="6350" y="664209"/>
                  </a:lnTo>
                  <a:lnTo>
                    <a:pt x="6350" y="661669"/>
                  </a:lnTo>
                  <a:close/>
                </a:path>
                <a:path w="6350" h="717550">
                  <a:moveTo>
                    <a:pt x="6350" y="659129"/>
                  </a:moveTo>
                  <a:lnTo>
                    <a:pt x="0" y="659129"/>
                  </a:lnTo>
                  <a:lnTo>
                    <a:pt x="0" y="660399"/>
                  </a:lnTo>
                  <a:lnTo>
                    <a:pt x="6350" y="660399"/>
                  </a:lnTo>
                  <a:lnTo>
                    <a:pt x="6350" y="659129"/>
                  </a:lnTo>
                  <a:close/>
                </a:path>
                <a:path w="6350" h="717550">
                  <a:moveTo>
                    <a:pt x="6350" y="654049"/>
                  </a:moveTo>
                  <a:lnTo>
                    <a:pt x="0" y="654049"/>
                  </a:lnTo>
                  <a:lnTo>
                    <a:pt x="0" y="657859"/>
                  </a:lnTo>
                  <a:lnTo>
                    <a:pt x="6350" y="657859"/>
                  </a:lnTo>
                  <a:lnTo>
                    <a:pt x="6350" y="654049"/>
                  </a:lnTo>
                  <a:close/>
                </a:path>
                <a:path w="6350" h="717550">
                  <a:moveTo>
                    <a:pt x="6350" y="647699"/>
                  </a:moveTo>
                  <a:lnTo>
                    <a:pt x="0" y="647699"/>
                  </a:lnTo>
                  <a:lnTo>
                    <a:pt x="0" y="652779"/>
                  </a:lnTo>
                  <a:lnTo>
                    <a:pt x="6350" y="652779"/>
                  </a:lnTo>
                  <a:lnTo>
                    <a:pt x="6350" y="647699"/>
                  </a:lnTo>
                  <a:close/>
                </a:path>
                <a:path w="6350" h="717550">
                  <a:moveTo>
                    <a:pt x="6350" y="641349"/>
                  </a:moveTo>
                  <a:lnTo>
                    <a:pt x="0" y="641349"/>
                  </a:lnTo>
                  <a:lnTo>
                    <a:pt x="0" y="646430"/>
                  </a:lnTo>
                  <a:lnTo>
                    <a:pt x="6350" y="646430"/>
                  </a:lnTo>
                  <a:lnTo>
                    <a:pt x="6350" y="641349"/>
                  </a:lnTo>
                  <a:close/>
                </a:path>
                <a:path w="6350" h="717550">
                  <a:moveTo>
                    <a:pt x="6350" y="634999"/>
                  </a:moveTo>
                  <a:lnTo>
                    <a:pt x="0" y="634999"/>
                  </a:lnTo>
                  <a:lnTo>
                    <a:pt x="0" y="640080"/>
                  </a:lnTo>
                  <a:lnTo>
                    <a:pt x="6350" y="640080"/>
                  </a:lnTo>
                  <a:lnTo>
                    <a:pt x="6350" y="634999"/>
                  </a:lnTo>
                  <a:close/>
                </a:path>
                <a:path w="6350" h="717550">
                  <a:moveTo>
                    <a:pt x="6350" y="628649"/>
                  </a:moveTo>
                  <a:lnTo>
                    <a:pt x="0" y="628649"/>
                  </a:lnTo>
                  <a:lnTo>
                    <a:pt x="0" y="633729"/>
                  </a:lnTo>
                  <a:lnTo>
                    <a:pt x="6350" y="633729"/>
                  </a:lnTo>
                  <a:lnTo>
                    <a:pt x="6350" y="628649"/>
                  </a:lnTo>
                  <a:close/>
                </a:path>
                <a:path w="6350" h="717550">
                  <a:moveTo>
                    <a:pt x="6350" y="622299"/>
                  </a:moveTo>
                  <a:lnTo>
                    <a:pt x="0" y="622299"/>
                  </a:lnTo>
                  <a:lnTo>
                    <a:pt x="0" y="627379"/>
                  </a:lnTo>
                  <a:lnTo>
                    <a:pt x="6350" y="627379"/>
                  </a:lnTo>
                  <a:lnTo>
                    <a:pt x="6350" y="622299"/>
                  </a:lnTo>
                  <a:close/>
                </a:path>
                <a:path w="6350" h="717550">
                  <a:moveTo>
                    <a:pt x="6350" y="615949"/>
                  </a:moveTo>
                  <a:lnTo>
                    <a:pt x="0" y="615949"/>
                  </a:lnTo>
                  <a:lnTo>
                    <a:pt x="0" y="621029"/>
                  </a:lnTo>
                  <a:lnTo>
                    <a:pt x="6350" y="621029"/>
                  </a:lnTo>
                  <a:lnTo>
                    <a:pt x="6350" y="615949"/>
                  </a:lnTo>
                  <a:close/>
                </a:path>
                <a:path w="6350" h="717550">
                  <a:moveTo>
                    <a:pt x="6350" y="609599"/>
                  </a:moveTo>
                  <a:lnTo>
                    <a:pt x="0" y="609599"/>
                  </a:lnTo>
                  <a:lnTo>
                    <a:pt x="0" y="614679"/>
                  </a:lnTo>
                  <a:lnTo>
                    <a:pt x="6350" y="614679"/>
                  </a:lnTo>
                  <a:lnTo>
                    <a:pt x="6350" y="609599"/>
                  </a:lnTo>
                  <a:close/>
                </a:path>
                <a:path w="6350" h="717550">
                  <a:moveTo>
                    <a:pt x="6350" y="603249"/>
                  </a:moveTo>
                  <a:lnTo>
                    <a:pt x="0" y="603249"/>
                  </a:lnTo>
                  <a:lnTo>
                    <a:pt x="0" y="608329"/>
                  </a:lnTo>
                  <a:lnTo>
                    <a:pt x="6350" y="608329"/>
                  </a:lnTo>
                  <a:lnTo>
                    <a:pt x="6350" y="603249"/>
                  </a:lnTo>
                  <a:close/>
                </a:path>
                <a:path w="6350" h="717550">
                  <a:moveTo>
                    <a:pt x="6350" y="595629"/>
                  </a:moveTo>
                  <a:lnTo>
                    <a:pt x="0" y="595629"/>
                  </a:lnTo>
                  <a:lnTo>
                    <a:pt x="0" y="601979"/>
                  </a:lnTo>
                  <a:lnTo>
                    <a:pt x="6350" y="601979"/>
                  </a:lnTo>
                  <a:lnTo>
                    <a:pt x="6350" y="595629"/>
                  </a:lnTo>
                  <a:close/>
                </a:path>
                <a:path w="6350" h="717550">
                  <a:moveTo>
                    <a:pt x="6350" y="590549"/>
                  </a:moveTo>
                  <a:lnTo>
                    <a:pt x="0" y="590549"/>
                  </a:lnTo>
                  <a:lnTo>
                    <a:pt x="0" y="594359"/>
                  </a:lnTo>
                  <a:lnTo>
                    <a:pt x="6350" y="594359"/>
                  </a:lnTo>
                  <a:lnTo>
                    <a:pt x="6350" y="590549"/>
                  </a:lnTo>
                  <a:close/>
                </a:path>
                <a:path w="6350" h="717550">
                  <a:moveTo>
                    <a:pt x="6350" y="584199"/>
                  </a:moveTo>
                  <a:lnTo>
                    <a:pt x="0" y="584199"/>
                  </a:lnTo>
                  <a:lnTo>
                    <a:pt x="0" y="589279"/>
                  </a:lnTo>
                  <a:lnTo>
                    <a:pt x="6350" y="589279"/>
                  </a:lnTo>
                  <a:lnTo>
                    <a:pt x="6350" y="584199"/>
                  </a:lnTo>
                  <a:close/>
                </a:path>
                <a:path w="6350" h="717550">
                  <a:moveTo>
                    <a:pt x="6350" y="577849"/>
                  </a:moveTo>
                  <a:lnTo>
                    <a:pt x="0" y="577849"/>
                  </a:lnTo>
                  <a:lnTo>
                    <a:pt x="0" y="582930"/>
                  </a:lnTo>
                  <a:lnTo>
                    <a:pt x="6350" y="582930"/>
                  </a:lnTo>
                  <a:lnTo>
                    <a:pt x="6350" y="577849"/>
                  </a:lnTo>
                  <a:close/>
                </a:path>
                <a:path w="6350" h="717550">
                  <a:moveTo>
                    <a:pt x="6350" y="571499"/>
                  </a:moveTo>
                  <a:lnTo>
                    <a:pt x="0" y="571499"/>
                  </a:lnTo>
                  <a:lnTo>
                    <a:pt x="0" y="576579"/>
                  </a:lnTo>
                  <a:lnTo>
                    <a:pt x="6350" y="576579"/>
                  </a:lnTo>
                  <a:lnTo>
                    <a:pt x="6350" y="571499"/>
                  </a:lnTo>
                  <a:close/>
                </a:path>
                <a:path w="6350" h="717550">
                  <a:moveTo>
                    <a:pt x="6350" y="567689"/>
                  </a:moveTo>
                  <a:lnTo>
                    <a:pt x="5080" y="567689"/>
                  </a:lnTo>
                  <a:lnTo>
                    <a:pt x="5080" y="570230"/>
                  </a:lnTo>
                  <a:lnTo>
                    <a:pt x="6350" y="570230"/>
                  </a:lnTo>
                  <a:lnTo>
                    <a:pt x="6350" y="567689"/>
                  </a:lnTo>
                  <a:close/>
                </a:path>
                <a:path w="6350" h="717550">
                  <a:moveTo>
                    <a:pt x="6350" y="457199"/>
                  </a:moveTo>
                  <a:lnTo>
                    <a:pt x="0" y="457199"/>
                  </a:lnTo>
                  <a:lnTo>
                    <a:pt x="0" y="458469"/>
                  </a:lnTo>
                  <a:lnTo>
                    <a:pt x="5080" y="458469"/>
                  </a:lnTo>
                  <a:lnTo>
                    <a:pt x="5080" y="459739"/>
                  </a:lnTo>
                  <a:lnTo>
                    <a:pt x="6350" y="459739"/>
                  </a:lnTo>
                  <a:lnTo>
                    <a:pt x="6350" y="457199"/>
                  </a:lnTo>
                  <a:close/>
                </a:path>
                <a:path w="6350" h="717550">
                  <a:moveTo>
                    <a:pt x="6350" y="450849"/>
                  </a:moveTo>
                  <a:lnTo>
                    <a:pt x="0" y="450849"/>
                  </a:lnTo>
                  <a:lnTo>
                    <a:pt x="0" y="455929"/>
                  </a:lnTo>
                  <a:lnTo>
                    <a:pt x="6350" y="455929"/>
                  </a:lnTo>
                  <a:lnTo>
                    <a:pt x="6350" y="450849"/>
                  </a:lnTo>
                  <a:close/>
                </a:path>
                <a:path w="6350" h="717550">
                  <a:moveTo>
                    <a:pt x="6350" y="444499"/>
                  </a:moveTo>
                  <a:lnTo>
                    <a:pt x="0" y="444499"/>
                  </a:lnTo>
                  <a:lnTo>
                    <a:pt x="0" y="449579"/>
                  </a:lnTo>
                  <a:lnTo>
                    <a:pt x="6350" y="449579"/>
                  </a:lnTo>
                  <a:lnTo>
                    <a:pt x="6350" y="444499"/>
                  </a:lnTo>
                  <a:close/>
                </a:path>
                <a:path w="6350" h="717550">
                  <a:moveTo>
                    <a:pt x="6350" y="438149"/>
                  </a:moveTo>
                  <a:lnTo>
                    <a:pt x="0" y="438149"/>
                  </a:lnTo>
                  <a:lnTo>
                    <a:pt x="0" y="443229"/>
                  </a:lnTo>
                  <a:lnTo>
                    <a:pt x="6350" y="443229"/>
                  </a:lnTo>
                  <a:lnTo>
                    <a:pt x="6350" y="438149"/>
                  </a:lnTo>
                  <a:close/>
                </a:path>
                <a:path w="6350" h="717550">
                  <a:moveTo>
                    <a:pt x="6350" y="431799"/>
                  </a:moveTo>
                  <a:lnTo>
                    <a:pt x="0" y="431799"/>
                  </a:lnTo>
                  <a:lnTo>
                    <a:pt x="0" y="436879"/>
                  </a:lnTo>
                  <a:lnTo>
                    <a:pt x="6350" y="436879"/>
                  </a:lnTo>
                  <a:lnTo>
                    <a:pt x="6350" y="431799"/>
                  </a:lnTo>
                  <a:close/>
                </a:path>
                <a:path w="6350" h="717550">
                  <a:moveTo>
                    <a:pt x="6350" y="425449"/>
                  </a:moveTo>
                  <a:lnTo>
                    <a:pt x="0" y="425449"/>
                  </a:lnTo>
                  <a:lnTo>
                    <a:pt x="0" y="430529"/>
                  </a:lnTo>
                  <a:lnTo>
                    <a:pt x="6350" y="430529"/>
                  </a:lnTo>
                  <a:lnTo>
                    <a:pt x="6350" y="425449"/>
                  </a:lnTo>
                  <a:close/>
                </a:path>
                <a:path w="6350" h="717550">
                  <a:moveTo>
                    <a:pt x="6350" y="419099"/>
                  </a:moveTo>
                  <a:lnTo>
                    <a:pt x="0" y="419099"/>
                  </a:lnTo>
                  <a:lnTo>
                    <a:pt x="0" y="424179"/>
                  </a:lnTo>
                  <a:lnTo>
                    <a:pt x="6350" y="424179"/>
                  </a:lnTo>
                  <a:lnTo>
                    <a:pt x="6350" y="419099"/>
                  </a:lnTo>
                  <a:close/>
                </a:path>
                <a:path w="6350" h="717550">
                  <a:moveTo>
                    <a:pt x="6350" y="412749"/>
                  </a:moveTo>
                  <a:lnTo>
                    <a:pt x="0" y="412749"/>
                  </a:lnTo>
                  <a:lnTo>
                    <a:pt x="0" y="417829"/>
                  </a:lnTo>
                  <a:lnTo>
                    <a:pt x="6350" y="417829"/>
                  </a:lnTo>
                  <a:lnTo>
                    <a:pt x="6350" y="412749"/>
                  </a:lnTo>
                  <a:close/>
                </a:path>
                <a:path w="6350" h="717550">
                  <a:moveTo>
                    <a:pt x="6350" y="406399"/>
                  </a:moveTo>
                  <a:lnTo>
                    <a:pt x="0" y="406399"/>
                  </a:lnTo>
                  <a:lnTo>
                    <a:pt x="0" y="411479"/>
                  </a:lnTo>
                  <a:lnTo>
                    <a:pt x="6350" y="411479"/>
                  </a:lnTo>
                  <a:lnTo>
                    <a:pt x="6350" y="406399"/>
                  </a:lnTo>
                  <a:close/>
                </a:path>
                <a:path w="6350" h="717550">
                  <a:moveTo>
                    <a:pt x="6350" y="400049"/>
                  </a:moveTo>
                  <a:lnTo>
                    <a:pt x="0" y="400049"/>
                  </a:lnTo>
                  <a:lnTo>
                    <a:pt x="0" y="405129"/>
                  </a:lnTo>
                  <a:lnTo>
                    <a:pt x="6350" y="405129"/>
                  </a:lnTo>
                  <a:lnTo>
                    <a:pt x="6350" y="400049"/>
                  </a:lnTo>
                  <a:close/>
                </a:path>
                <a:path w="6350" h="717550">
                  <a:moveTo>
                    <a:pt x="6350" y="393699"/>
                  </a:moveTo>
                  <a:lnTo>
                    <a:pt x="0" y="393699"/>
                  </a:lnTo>
                  <a:lnTo>
                    <a:pt x="0" y="398779"/>
                  </a:lnTo>
                  <a:lnTo>
                    <a:pt x="6350" y="398779"/>
                  </a:lnTo>
                  <a:lnTo>
                    <a:pt x="6350" y="393699"/>
                  </a:lnTo>
                  <a:close/>
                </a:path>
                <a:path w="6350" h="717550">
                  <a:moveTo>
                    <a:pt x="6350" y="387349"/>
                  </a:moveTo>
                  <a:lnTo>
                    <a:pt x="0" y="387349"/>
                  </a:lnTo>
                  <a:lnTo>
                    <a:pt x="0" y="392429"/>
                  </a:lnTo>
                  <a:lnTo>
                    <a:pt x="6350" y="392429"/>
                  </a:lnTo>
                  <a:lnTo>
                    <a:pt x="6350" y="387349"/>
                  </a:lnTo>
                  <a:close/>
                </a:path>
                <a:path w="6350" h="717550">
                  <a:moveTo>
                    <a:pt x="6350" y="380999"/>
                  </a:moveTo>
                  <a:lnTo>
                    <a:pt x="0" y="380999"/>
                  </a:lnTo>
                  <a:lnTo>
                    <a:pt x="0" y="386079"/>
                  </a:lnTo>
                  <a:lnTo>
                    <a:pt x="6350" y="386079"/>
                  </a:lnTo>
                  <a:lnTo>
                    <a:pt x="6350" y="380999"/>
                  </a:lnTo>
                  <a:close/>
                </a:path>
                <a:path w="6350" h="717550">
                  <a:moveTo>
                    <a:pt x="6350" y="374649"/>
                  </a:moveTo>
                  <a:lnTo>
                    <a:pt x="0" y="374649"/>
                  </a:lnTo>
                  <a:lnTo>
                    <a:pt x="0" y="379729"/>
                  </a:lnTo>
                  <a:lnTo>
                    <a:pt x="6350" y="379729"/>
                  </a:lnTo>
                  <a:lnTo>
                    <a:pt x="6350" y="374649"/>
                  </a:lnTo>
                  <a:close/>
                </a:path>
                <a:path w="6350" h="717550">
                  <a:moveTo>
                    <a:pt x="6350" y="368299"/>
                  </a:moveTo>
                  <a:lnTo>
                    <a:pt x="0" y="368299"/>
                  </a:lnTo>
                  <a:lnTo>
                    <a:pt x="0" y="373379"/>
                  </a:lnTo>
                  <a:lnTo>
                    <a:pt x="6350" y="373379"/>
                  </a:lnTo>
                  <a:lnTo>
                    <a:pt x="6350" y="368299"/>
                  </a:lnTo>
                  <a:close/>
                </a:path>
                <a:path w="6350" h="717550">
                  <a:moveTo>
                    <a:pt x="6350" y="361949"/>
                  </a:moveTo>
                  <a:lnTo>
                    <a:pt x="0" y="361949"/>
                  </a:lnTo>
                  <a:lnTo>
                    <a:pt x="0" y="367029"/>
                  </a:lnTo>
                  <a:lnTo>
                    <a:pt x="6350" y="367029"/>
                  </a:lnTo>
                  <a:lnTo>
                    <a:pt x="6350" y="361949"/>
                  </a:lnTo>
                  <a:close/>
                </a:path>
                <a:path w="6350" h="717550">
                  <a:moveTo>
                    <a:pt x="6350" y="355599"/>
                  </a:moveTo>
                  <a:lnTo>
                    <a:pt x="0" y="355599"/>
                  </a:lnTo>
                  <a:lnTo>
                    <a:pt x="0" y="360680"/>
                  </a:lnTo>
                  <a:lnTo>
                    <a:pt x="6350" y="360680"/>
                  </a:lnTo>
                  <a:lnTo>
                    <a:pt x="6350" y="355599"/>
                  </a:lnTo>
                  <a:close/>
                </a:path>
                <a:path w="6350" h="717550">
                  <a:moveTo>
                    <a:pt x="6350" y="349249"/>
                  </a:moveTo>
                  <a:lnTo>
                    <a:pt x="0" y="349249"/>
                  </a:lnTo>
                  <a:lnTo>
                    <a:pt x="0" y="354329"/>
                  </a:lnTo>
                  <a:lnTo>
                    <a:pt x="6350" y="354329"/>
                  </a:lnTo>
                  <a:lnTo>
                    <a:pt x="6350" y="349249"/>
                  </a:lnTo>
                  <a:close/>
                </a:path>
                <a:path w="6350" h="717550">
                  <a:moveTo>
                    <a:pt x="6350" y="342899"/>
                  </a:moveTo>
                  <a:lnTo>
                    <a:pt x="0" y="342899"/>
                  </a:lnTo>
                  <a:lnTo>
                    <a:pt x="0" y="347979"/>
                  </a:lnTo>
                  <a:lnTo>
                    <a:pt x="6350" y="347979"/>
                  </a:lnTo>
                  <a:lnTo>
                    <a:pt x="6350" y="342899"/>
                  </a:lnTo>
                  <a:close/>
                </a:path>
                <a:path w="6350" h="717550">
                  <a:moveTo>
                    <a:pt x="6350" y="336549"/>
                  </a:moveTo>
                  <a:lnTo>
                    <a:pt x="0" y="336549"/>
                  </a:lnTo>
                  <a:lnTo>
                    <a:pt x="0" y="341629"/>
                  </a:lnTo>
                  <a:lnTo>
                    <a:pt x="6350" y="341629"/>
                  </a:lnTo>
                  <a:lnTo>
                    <a:pt x="6350" y="336549"/>
                  </a:lnTo>
                  <a:close/>
                </a:path>
                <a:path w="6350" h="717550">
                  <a:moveTo>
                    <a:pt x="6350" y="330199"/>
                  </a:moveTo>
                  <a:lnTo>
                    <a:pt x="0" y="330199"/>
                  </a:lnTo>
                  <a:lnTo>
                    <a:pt x="0" y="335279"/>
                  </a:lnTo>
                  <a:lnTo>
                    <a:pt x="6350" y="335279"/>
                  </a:lnTo>
                  <a:lnTo>
                    <a:pt x="6350" y="330199"/>
                  </a:lnTo>
                  <a:close/>
                </a:path>
                <a:path w="6350" h="717550">
                  <a:moveTo>
                    <a:pt x="6350" y="323849"/>
                  </a:moveTo>
                  <a:lnTo>
                    <a:pt x="0" y="323849"/>
                  </a:lnTo>
                  <a:lnTo>
                    <a:pt x="0" y="328929"/>
                  </a:lnTo>
                  <a:lnTo>
                    <a:pt x="6350" y="328929"/>
                  </a:lnTo>
                  <a:lnTo>
                    <a:pt x="6350" y="323849"/>
                  </a:lnTo>
                  <a:close/>
                </a:path>
                <a:path w="6350" h="717550">
                  <a:moveTo>
                    <a:pt x="6350" y="317499"/>
                  </a:moveTo>
                  <a:lnTo>
                    <a:pt x="0" y="317499"/>
                  </a:lnTo>
                  <a:lnTo>
                    <a:pt x="0" y="322579"/>
                  </a:lnTo>
                  <a:lnTo>
                    <a:pt x="6350" y="322579"/>
                  </a:lnTo>
                  <a:lnTo>
                    <a:pt x="6350" y="317499"/>
                  </a:lnTo>
                  <a:close/>
                </a:path>
                <a:path w="6350" h="717550">
                  <a:moveTo>
                    <a:pt x="5080" y="259079"/>
                  </a:moveTo>
                  <a:lnTo>
                    <a:pt x="0" y="259079"/>
                  </a:lnTo>
                  <a:lnTo>
                    <a:pt x="0" y="316229"/>
                  </a:lnTo>
                  <a:lnTo>
                    <a:pt x="6350" y="316229"/>
                  </a:lnTo>
                  <a:lnTo>
                    <a:pt x="6350" y="260349"/>
                  </a:lnTo>
                  <a:lnTo>
                    <a:pt x="5080" y="260349"/>
                  </a:lnTo>
                  <a:lnTo>
                    <a:pt x="5080" y="259079"/>
                  </a:lnTo>
                  <a:close/>
                </a:path>
              </a:pathLst>
            </a:custGeom>
            <a:solidFill>
              <a:srgbClr val="5A00F3"/>
            </a:solidFill>
          </p:spPr>
          <p:txBody>
            <a:bodyPr bIns="0" lIns="0" rIns="0" rtlCol="0" tIns="0" wrap="square"/>
            <a:p/>
          </p:txBody>
        </p:sp>
        <p:sp>
          <p:nvSpPr>
            <p:cNvPr id="1051169" name="object 2486"/>
            <p:cNvSpPr/>
            <p:nvPr/>
          </p:nvSpPr>
          <p:spPr>
            <a:xfrm>
              <a:off x="7324089" y="5793740"/>
              <a:ext cx="7620" cy="722630"/>
            </a:xfrm>
            <a:custGeom>
              <a:avLst/>
              <a:ahLst/>
              <a:rect l="l" t="t" r="r" b="b"/>
              <a:pathLst>
                <a:path w="7620" h="722629">
                  <a:moveTo>
                    <a:pt x="2539" y="0"/>
                  </a:moveTo>
                  <a:lnTo>
                    <a:pt x="0" y="0"/>
                  </a:lnTo>
                  <a:lnTo>
                    <a:pt x="0" y="1270"/>
                  </a:lnTo>
                  <a:lnTo>
                    <a:pt x="2539" y="1270"/>
                  </a:lnTo>
                  <a:lnTo>
                    <a:pt x="2539" y="0"/>
                  </a:lnTo>
                  <a:close/>
                </a:path>
                <a:path w="7620" h="722629">
                  <a:moveTo>
                    <a:pt x="7619" y="1270"/>
                  </a:moveTo>
                  <a:lnTo>
                    <a:pt x="0" y="1270"/>
                  </a:lnTo>
                  <a:lnTo>
                    <a:pt x="0" y="5080"/>
                  </a:lnTo>
                  <a:lnTo>
                    <a:pt x="7619" y="5080"/>
                  </a:lnTo>
                  <a:lnTo>
                    <a:pt x="7619" y="1270"/>
                  </a:lnTo>
                  <a:close/>
                </a:path>
                <a:path w="7620" h="722629">
                  <a:moveTo>
                    <a:pt x="7619" y="5080"/>
                  </a:moveTo>
                  <a:lnTo>
                    <a:pt x="0" y="5080"/>
                  </a:lnTo>
                  <a:lnTo>
                    <a:pt x="0" y="7620"/>
                  </a:lnTo>
                  <a:lnTo>
                    <a:pt x="7619" y="7620"/>
                  </a:lnTo>
                  <a:lnTo>
                    <a:pt x="7619" y="5080"/>
                  </a:lnTo>
                  <a:close/>
                </a:path>
                <a:path w="7620" h="722629">
                  <a:moveTo>
                    <a:pt x="7619" y="7620"/>
                  </a:moveTo>
                  <a:lnTo>
                    <a:pt x="0" y="7620"/>
                  </a:lnTo>
                  <a:lnTo>
                    <a:pt x="0" y="11430"/>
                  </a:lnTo>
                  <a:lnTo>
                    <a:pt x="7619" y="11430"/>
                  </a:lnTo>
                  <a:lnTo>
                    <a:pt x="7619" y="7620"/>
                  </a:lnTo>
                  <a:close/>
                </a:path>
                <a:path w="7620" h="722629">
                  <a:moveTo>
                    <a:pt x="7619" y="11430"/>
                  </a:moveTo>
                  <a:lnTo>
                    <a:pt x="0" y="11430"/>
                  </a:lnTo>
                  <a:lnTo>
                    <a:pt x="0" y="17780"/>
                  </a:lnTo>
                  <a:lnTo>
                    <a:pt x="7619" y="17780"/>
                  </a:lnTo>
                  <a:lnTo>
                    <a:pt x="7619" y="11430"/>
                  </a:lnTo>
                  <a:close/>
                </a:path>
                <a:path w="7620" h="722629">
                  <a:moveTo>
                    <a:pt x="7619" y="17780"/>
                  </a:moveTo>
                  <a:lnTo>
                    <a:pt x="0" y="17780"/>
                  </a:lnTo>
                  <a:lnTo>
                    <a:pt x="0" y="26670"/>
                  </a:lnTo>
                  <a:lnTo>
                    <a:pt x="7619" y="26670"/>
                  </a:lnTo>
                  <a:lnTo>
                    <a:pt x="7619" y="17780"/>
                  </a:lnTo>
                  <a:close/>
                </a:path>
                <a:path w="7620" h="722629">
                  <a:moveTo>
                    <a:pt x="7619" y="26670"/>
                  </a:moveTo>
                  <a:lnTo>
                    <a:pt x="0" y="26670"/>
                  </a:lnTo>
                  <a:lnTo>
                    <a:pt x="0" y="30480"/>
                  </a:lnTo>
                  <a:lnTo>
                    <a:pt x="7619" y="30480"/>
                  </a:lnTo>
                  <a:lnTo>
                    <a:pt x="7619" y="26670"/>
                  </a:lnTo>
                  <a:close/>
                </a:path>
                <a:path w="7620" h="722629">
                  <a:moveTo>
                    <a:pt x="7619" y="30480"/>
                  </a:moveTo>
                  <a:lnTo>
                    <a:pt x="0" y="30480"/>
                  </a:lnTo>
                  <a:lnTo>
                    <a:pt x="0" y="39370"/>
                  </a:lnTo>
                  <a:lnTo>
                    <a:pt x="7619" y="39370"/>
                  </a:lnTo>
                  <a:lnTo>
                    <a:pt x="7619" y="30480"/>
                  </a:lnTo>
                  <a:close/>
                </a:path>
                <a:path w="7620" h="722629">
                  <a:moveTo>
                    <a:pt x="7619" y="39370"/>
                  </a:moveTo>
                  <a:lnTo>
                    <a:pt x="0" y="39370"/>
                  </a:lnTo>
                  <a:lnTo>
                    <a:pt x="0" y="43180"/>
                  </a:lnTo>
                  <a:lnTo>
                    <a:pt x="7619" y="43180"/>
                  </a:lnTo>
                  <a:lnTo>
                    <a:pt x="7619" y="39370"/>
                  </a:lnTo>
                  <a:close/>
                </a:path>
                <a:path w="7620" h="722629">
                  <a:moveTo>
                    <a:pt x="7619" y="43180"/>
                  </a:moveTo>
                  <a:lnTo>
                    <a:pt x="0" y="43180"/>
                  </a:lnTo>
                  <a:lnTo>
                    <a:pt x="0" y="45720"/>
                  </a:lnTo>
                  <a:lnTo>
                    <a:pt x="7619" y="45720"/>
                  </a:lnTo>
                  <a:lnTo>
                    <a:pt x="7619" y="43180"/>
                  </a:lnTo>
                  <a:close/>
                </a:path>
                <a:path w="7620" h="722629">
                  <a:moveTo>
                    <a:pt x="7619" y="45720"/>
                  </a:moveTo>
                  <a:lnTo>
                    <a:pt x="0" y="45720"/>
                  </a:lnTo>
                  <a:lnTo>
                    <a:pt x="0" y="49530"/>
                  </a:lnTo>
                  <a:lnTo>
                    <a:pt x="7619" y="49530"/>
                  </a:lnTo>
                  <a:lnTo>
                    <a:pt x="7619" y="45720"/>
                  </a:lnTo>
                  <a:close/>
                </a:path>
                <a:path w="7620" h="722629">
                  <a:moveTo>
                    <a:pt x="7619" y="49530"/>
                  </a:moveTo>
                  <a:lnTo>
                    <a:pt x="0" y="49530"/>
                  </a:lnTo>
                  <a:lnTo>
                    <a:pt x="0" y="52070"/>
                  </a:lnTo>
                  <a:lnTo>
                    <a:pt x="7619" y="52070"/>
                  </a:lnTo>
                  <a:lnTo>
                    <a:pt x="7619" y="49530"/>
                  </a:lnTo>
                  <a:close/>
                </a:path>
                <a:path w="7620" h="722629">
                  <a:moveTo>
                    <a:pt x="7619" y="52070"/>
                  </a:moveTo>
                  <a:lnTo>
                    <a:pt x="0" y="52070"/>
                  </a:lnTo>
                  <a:lnTo>
                    <a:pt x="0" y="58420"/>
                  </a:lnTo>
                  <a:lnTo>
                    <a:pt x="7619" y="58420"/>
                  </a:lnTo>
                  <a:lnTo>
                    <a:pt x="7619" y="52070"/>
                  </a:lnTo>
                  <a:close/>
                </a:path>
                <a:path w="7620" h="722629">
                  <a:moveTo>
                    <a:pt x="7619" y="58420"/>
                  </a:moveTo>
                  <a:lnTo>
                    <a:pt x="0" y="58420"/>
                  </a:lnTo>
                  <a:lnTo>
                    <a:pt x="0" y="68580"/>
                  </a:lnTo>
                  <a:lnTo>
                    <a:pt x="7619" y="68580"/>
                  </a:lnTo>
                  <a:lnTo>
                    <a:pt x="7619" y="58420"/>
                  </a:lnTo>
                  <a:close/>
                </a:path>
                <a:path w="7620" h="722629">
                  <a:moveTo>
                    <a:pt x="7619" y="68580"/>
                  </a:moveTo>
                  <a:lnTo>
                    <a:pt x="0" y="68580"/>
                  </a:lnTo>
                  <a:lnTo>
                    <a:pt x="0" y="71120"/>
                  </a:lnTo>
                  <a:lnTo>
                    <a:pt x="7619" y="71120"/>
                  </a:lnTo>
                  <a:lnTo>
                    <a:pt x="7619" y="68580"/>
                  </a:lnTo>
                  <a:close/>
                </a:path>
                <a:path w="7620" h="722629">
                  <a:moveTo>
                    <a:pt x="7619" y="71120"/>
                  </a:moveTo>
                  <a:lnTo>
                    <a:pt x="0" y="71120"/>
                  </a:lnTo>
                  <a:lnTo>
                    <a:pt x="0" y="74930"/>
                  </a:lnTo>
                  <a:lnTo>
                    <a:pt x="7619" y="74930"/>
                  </a:lnTo>
                  <a:lnTo>
                    <a:pt x="7619" y="71120"/>
                  </a:lnTo>
                  <a:close/>
                </a:path>
                <a:path w="7620" h="722629">
                  <a:moveTo>
                    <a:pt x="7619" y="74930"/>
                  </a:moveTo>
                  <a:lnTo>
                    <a:pt x="0" y="74930"/>
                  </a:lnTo>
                  <a:lnTo>
                    <a:pt x="0" y="77470"/>
                  </a:lnTo>
                  <a:lnTo>
                    <a:pt x="7619" y="77470"/>
                  </a:lnTo>
                  <a:lnTo>
                    <a:pt x="7619" y="74930"/>
                  </a:lnTo>
                  <a:close/>
                </a:path>
                <a:path w="7620" h="722629">
                  <a:moveTo>
                    <a:pt x="7619" y="77470"/>
                  </a:moveTo>
                  <a:lnTo>
                    <a:pt x="0" y="77470"/>
                  </a:lnTo>
                  <a:lnTo>
                    <a:pt x="0" y="81280"/>
                  </a:lnTo>
                  <a:lnTo>
                    <a:pt x="7619" y="81280"/>
                  </a:lnTo>
                  <a:lnTo>
                    <a:pt x="7619" y="77470"/>
                  </a:lnTo>
                  <a:close/>
                </a:path>
                <a:path w="7620" h="722629">
                  <a:moveTo>
                    <a:pt x="7619" y="81280"/>
                  </a:moveTo>
                  <a:lnTo>
                    <a:pt x="0" y="81280"/>
                  </a:lnTo>
                  <a:lnTo>
                    <a:pt x="0" y="83820"/>
                  </a:lnTo>
                  <a:lnTo>
                    <a:pt x="7619" y="83820"/>
                  </a:lnTo>
                  <a:lnTo>
                    <a:pt x="7619" y="81280"/>
                  </a:lnTo>
                  <a:close/>
                </a:path>
                <a:path w="7620" h="722629">
                  <a:moveTo>
                    <a:pt x="7619" y="83820"/>
                  </a:moveTo>
                  <a:lnTo>
                    <a:pt x="0" y="83820"/>
                  </a:lnTo>
                  <a:lnTo>
                    <a:pt x="0" y="87630"/>
                  </a:lnTo>
                  <a:lnTo>
                    <a:pt x="7619" y="87630"/>
                  </a:lnTo>
                  <a:lnTo>
                    <a:pt x="7619" y="83820"/>
                  </a:lnTo>
                  <a:close/>
                </a:path>
                <a:path w="7620" h="722629">
                  <a:moveTo>
                    <a:pt x="7619" y="87630"/>
                  </a:moveTo>
                  <a:lnTo>
                    <a:pt x="0" y="87630"/>
                  </a:lnTo>
                  <a:lnTo>
                    <a:pt x="0" y="90170"/>
                  </a:lnTo>
                  <a:lnTo>
                    <a:pt x="7619" y="90170"/>
                  </a:lnTo>
                  <a:lnTo>
                    <a:pt x="7619" y="87630"/>
                  </a:lnTo>
                  <a:close/>
                </a:path>
                <a:path w="7620" h="722629">
                  <a:moveTo>
                    <a:pt x="7619" y="90170"/>
                  </a:moveTo>
                  <a:lnTo>
                    <a:pt x="0" y="90170"/>
                  </a:lnTo>
                  <a:lnTo>
                    <a:pt x="0" y="93980"/>
                  </a:lnTo>
                  <a:lnTo>
                    <a:pt x="7619" y="93980"/>
                  </a:lnTo>
                  <a:lnTo>
                    <a:pt x="7619" y="90170"/>
                  </a:lnTo>
                  <a:close/>
                </a:path>
                <a:path w="7620" h="722629">
                  <a:moveTo>
                    <a:pt x="7619" y="93980"/>
                  </a:moveTo>
                  <a:lnTo>
                    <a:pt x="0" y="93980"/>
                  </a:lnTo>
                  <a:lnTo>
                    <a:pt x="0" y="100330"/>
                  </a:lnTo>
                  <a:lnTo>
                    <a:pt x="7619" y="100330"/>
                  </a:lnTo>
                  <a:lnTo>
                    <a:pt x="7619" y="93980"/>
                  </a:lnTo>
                  <a:close/>
                </a:path>
                <a:path w="7620" h="722629">
                  <a:moveTo>
                    <a:pt x="7619" y="100330"/>
                  </a:moveTo>
                  <a:lnTo>
                    <a:pt x="0" y="100330"/>
                  </a:lnTo>
                  <a:lnTo>
                    <a:pt x="0" y="102870"/>
                  </a:lnTo>
                  <a:lnTo>
                    <a:pt x="7619" y="102870"/>
                  </a:lnTo>
                  <a:lnTo>
                    <a:pt x="7619" y="100330"/>
                  </a:lnTo>
                  <a:close/>
                </a:path>
                <a:path w="7620" h="722629">
                  <a:moveTo>
                    <a:pt x="7619" y="102870"/>
                  </a:moveTo>
                  <a:lnTo>
                    <a:pt x="0" y="102870"/>
                  </a:lnTo>
                  <a:lnTo>
                    <a:pt x="0" y="115570"/>
                  </a:lnTo>
                  <a:lnTo>
                    <a:pt x="7619" y="115570"/>
                  </a:lnTo>
                  <a:lnTo>
                    <a:pt x="7619" y="102870"/>
                  </a:lnTo>
                  <a:close/>
                </a:path>
                <a:path w="7620" h="722629">
                  <a:moveTo>
                    <a:pt x="7619" y="115570"/>
                  </a:moveTo>
                  <a:lnTo>
                    <a:pt x="0" y="115570"/>
                  </a:lnTo>
                  <a:lnTo>
                    <a:pt x="0" y="121920"/>
                  </a:lnTo>
                  <a:lnTo>
                    <a:pt x="7619" y="121920"/>
                  </a:lnTo>
                  <a:lnTo>
                    <a:pt x="7619" y="115570"/>
                  </a:lnTo>
                  <a:close/>
                </a:path>
                <a:path w="7620" h="722629">
                  <a:moveTo>
                    <a:pt x="7619" y="121920"/>
                  </a:moveTo>
                  <a:lnTo>
                    <a:pt x="0" y="121920"/>
                  </a:lnTo>
                  <a:lnTo>
                    <a:pt x="0" y="125730"/>
                  </a:lnTo>
                  <a:lnTo>
                    <a:pt x="7619" y="125730"/>
                  </a:lnTo>
                  <a:lnTo>
                    <a:pt x="7619" y="121920"/>
                  </a:lnTo>
                  <a:close/>
                </a:path>
                <a:path w="7620" h="722629">
                  <a:moveTo>
                    <a:pt x="7619" y="125730"/>
                  </a:moveTo>
                  <a:lnTo>
                    <a:pt x="0" y="125730"/>
                  </a:lnTo>
                  <a:lnTo>
                    <a:pt x="0" y="128270"/>
                  </a:lnTo>
                  <a:lnTo>
                    <a:pt x="7619" y="128270"/>
                  </a:lnTo>
                  <a:lnTo>
                    <a:pt x="7619" y="125730"/>
                  </a:lnTo>
                  <a:close/>
                </a:path>
                <a:path w="7620" h="722629">
                  <a:moveTo>
                    <a:pt x="7619" y="128270"/>
                  </a:moveTo>
                  <a:lnTo>
                    <a:pt x="0" y="128270"/>
                  </a:lnTo>
                  <a:lnTo>
                    <a:pt x="0" y="132080"/>
                  </a:lnTo>
                  <a:lnTo>
                    <a:pt x="7619" y="132080"/>
                  </a:lnTo>
                  <a:lnTo>
                    <a:pt x="7619" y="128270"/>
                  </a:lnTo>
                  <a:close/>
                </a:path>
                <a:path w="7620" h="722629">
                  <a:moveTo>
                    <a:pt x="7619" y="132080"/>
                  </a:moveTo>
                  <a:lnTo>
                    <a:pt x="0" y="132080"/>
                  </a:lnTo>
                  <a:lnTo>
                    <a:pt x="0" y="134620"/>
                  </a:lnTo>
                  <a:lnTo>
                    <a:pt x="7619" y="134620"/>
                  </a:lnTo>
                  <a:lnTo>
                    <a:pt x="7619" y="132080"/>
                  </a:lnTo>
                  <a:close/>
                </a:path>
                <a:path w="7620" h="722629">
                  <a:moveTo>
                    <a:pt x="7619" y="134620"/>
                  </a:moveTo>
                  <a:lnTo>
                    <a:pt x="0" y="134620"/>
                  </a:lnTo>
                  <a:lnTo>
                    <a:pt x="0" y="138430"/>
                  </a:lnTo>
                  <a:lnTo>
                    <a:pt x="7619" y="138430"/>
                  </a:lnTo>
                  <a:lnTo>
                    <a:pt x="7619" y="134620"/>
                  </a:lnTo>
                  <a:close/>
                </a:path>
                <a:path w="7620" h="722629">
                  <a:moveTo>
                    <a:pt x="7619" y="138430"/>
                  </a:moveTo>
                  <a:lnTo>
                    <a:pt x="0" y="138430"/>
                  </a:lnTo>
                  <a:lnTo>
                    <a:pt x="0" y="144780"/>
                  </a:lnTo>
                  <a:lnTo>
                    <a:pt x="7619" y="144780"/>
                  </a:lnTo>
                  <a:lnTo>
                    <a:pt x="7619" y="138430"/>
                  </a:lnTo>
                  <a:close/>
                </a:path>
                <a:path w="7620" h="722629">
                  <a:moveTo>
                    <a:pt x="7619" y="144780"/>
                  </a:moveTo>
                  <a:lnTo>
                    <a:pt x="0" y="144780"/>
                  </a:lnTo>
                  <a:lnTo>
                    <a:pt x="0" y="147320"/>
                  </a:lnTo>
                  <a:lnTo>
                    <a:pt x="7619" y="147320"/>
                  </a:lnTo>
                  <a:lnTo>
                    <a:pt x="7619" y="144780"/>
                  </a:lnTo>
                  <a:close/>
                </a:path>
                <a:path w="7620" h="722629">
                  <a:moveTo>
                    <a:pt x="7619" y="147320"/>
                  </a:moveTo>
                  <a:lnTo>
                    <a:pt x="0" y="147320"/>
                  </a:lnTo>
                  <a:lnTo>
                    <a:pt x="0" y="151130"/>
                  </a:lnTo>
                  <a:lnTo>
                    <a:pt x="7619" y="151130"/>
                  </a:lnTo>
                  <a:lnTo>
                    <a:pt x="7619" y="147320"/>
                  </a:lnTo>
                  <a:close/>
                </a:path>
                <a:path w="7620" h="722629">
                  <a:moveTo>
                    <a:pt x="7619" y="151130"/>
                  </a:moveTo>
                  <a:lnTo>
                    <a:pt x="0" y="151130"/>
                  </a:lnTo>
                  <a:lnTo>
                    <a:pt x="0" y="153670"/>
                  </a:lnTo>
                  <a:lnTo>
                    <a:pt x="7619" y="153670"/>
                  </a:lnTo>
                  <a:lnTo>
                    <a:pt x="7619" y="151130"/>
                  </a:lnTo>
                  <a:close/>
                </a:path>
                <a:path w="7620" h="722629">
                  <a:moveTo>
                    <a:pt x="7619" y="153670"/>
                  </a:moveTo>
                  <a:lnTo>
                    <a:pt x="0" y="153670"/>
                  </a:lnTo>
                  <a:lnTo>
                    <a:pt x="0" y="157480"/>
                  </a:lnTo>
                  <a:lnTo>
                    <a:pt x="7619" y="157480"/>
                  </a:lnTo>
                  <a:lnTo>
                    <a:pt x="7619" y="153670"/>
                  </a:lnTo>
                  <a:close/>
                </a:path>
                <a:path w="7620" h="722629">
                  <a:moveTo>
                    <a:pt x="7619" y="157480"/>
                  </a:moveTo>
                  <a:lnTo>
                    <a:pt x="0" y="157480"/>
                  </a:lnTo>
                  <a:lnTo>
                    <a:pt x="0" y="160020"/>
                  </a:lnTo>
                  <a:lnTo>
                    <a:pt x="7619" y="160020"/>
                  </a:lnTo>
                  <a:lnTo>
                    <a:pt x="7619" y="157480"/>
                  </a:lnTo>
                  <a:close/>
                </a:path>
                <a:path w="7620" h="722629">
                  <a:moveTo>
                    <a:pt x="7619" y="160020"/>
                  </a:moveTo>
                  <a:lnTo>
                    <a:pt x="0" y="160020"/>
                  </a:lnTo>
                  <a:lnTo>
                    <a:pt x="0" y="161290"/>
                  </a:lnTo>
                  <a:lnTo>
                    <a:pt x="1269" y="161290"/>
                  </a:lnTo>
                  <a:lnTo>
                    <a:pt x="1269" y="162560"/>
                  </a:lnTo>
                  <a:lnTo>
                    <a:pt x="2539" y="162560"/>
                  </a:lnTo>
                  <a:lnTo>
                    <a:pt x="2539" y="163830"/>
                  </a:lnTo>
                  <a:lnTo>
                    <a:pt x="7619" y="163830"/>
                  </a:lnTo>
                  <a:lnTo>
                    <a:pt x="7619" y="160020"/>
                  </a:lnTo>
                  <a:close/>
                </a:path>
                <a:path w="7620" h="722629">
                  <a:moveTo>
                    <a:pt x="7619" y="163830"/>
                  </a:moveTo>
                  <a:lnTo>
                    <a:pt x="3809" y="163830"/>
                  </a:lnTo>
                  <a:lnTo>
                    <a:pt x="3809" y="165100"/>
                  </a:lnTo>
                  <a:lnTo>
                    <a:pt x="5079" y="165100"/>
                  </a:lnTo>
                  <a:lnTo>
                    <a:pt x="5079" y="166370"/>
                  </a:lnTo>
                  <a:lnTo>
                    <a:pt x="7619" y="166370"/>
                  </a:lnTo>
                  <a:lnTo>
                    <a:pt x="7619" y="163830"/>
                  </a:lnTo>
                  <a:close/>
                </a:path>
                <a:path w="7620" h="722629">
                  <a:moveTo>
                    <a:pt x="7619" y="166370"/>
                  </a:moveTo>
                  <a:lnTo>
                    <a:pt x="6350" y="166370"/>
                  </a:lnTo>
                  <a:lnTo>
                    <a:pt x="6350" y="167640"/>
                  </a:lnTo>
                  <a:lnTo>
                    <a:pt x="7619" y="167640"/>
                  </a:lnTo>
                  <a:lnTo>
                    <a:pt x="7619" y="166370"/>
                  </a:lnTo>
                  <a:close/>
                </a:path>
                <a:path w="7620" h="722629">
                  <a:moveTo>
                    <a:pt x="7619" y="720090"/>
                  </a:moveTo>
                  <a:lnTo>
                    <a:pt x="0" y="720090"/>
                  </a:lnTo>
                  <a:lnTo>
                    <a:pt x="0" y="722630"/>
                  </a:lnTo>
                  <a:lnTo>
                    <a:pt x="7619" y="722630"/>
                  </a:lnTo>
                  <a:lnTo>
                    <a:pt x="7619" y="720090"/>
                  </a:lnTo>
                  <a:close/>
                </a:path>
                <a:path w="7620" h="722629">
                  <a:moveTo>
                    <a:pt x="7619" y="717550"/>
                  </a:moveTo>
                  <a:lnTo>
                    <a:pt x="0" y="717550"/>
                  </a:lnTo>
                  <a:lnTo>
                    <a:pt x="0" y="718820"/>
                  </a:lnTo>
                  <a:lnTo>
                    <a:pt x="7619" y="718820"/>
                  </a:lnTo>
                  <a:lnTo>
                    <a:pt x="7619" y="717550"/>
                  </a:lnTo>
                  <a:close/>
                </a:path>
                <a:path w="7620" h="722629">
                  <a:moveTo>
                    <a:pt x="7619" y="713740"/>
                  </a:moveTo>
                  <a:lnTo>
                    <a:pt x="0" y="713740"/>
                  </a:lnTo>
                  <a:lnTo>
                    <a:pt x="0" y="716280"/>
                  </a:lnTo>
                  <a:lnTo>
                    <a:pt x="7619" y="716280"/>
                  </a:lnTo>
                  <a:lnTo>
                    <a:pt x="7619" y="713740"/>
                  </a:lnTo>
                  <a:close/>
                </a:path>
                <a:path w="7620" h="722629">
                  <a:moveTo>
                    <a:pt x="7619" y="711200"/>
                  </a:moveTo>
                  <a:lnTo>
                    <a:pt x="0" y="711200"/>
                  </a:lnTo>
                  <a:lnTo>
                    <a:pt x="0" y="712470"/>
                  </a:lnTo>
                  <a:lnTo>
                    <a:pt x="7619" y="712470"/>
                  </a:lnTo>
                  <a:lnTo>
                    <a:pt x="7619" y="711200"/>
                  </a:lnTo>
                  <a:close/>
                </a:path>
                <a:path w="7620" h="722629">
                  <a:moveTo>
                    <a:pt x="7619" y="707390"/>
                  </a:moveTo>
                  <a:lnTo>
                    <a:pt x="0" y="707390"/>
                  </a:lnTo>
                  <a:lnTo>
                    <a:pt x="0" y="709930"/>
                  </a:lnTo>
                  <a:lnTo>
                    <a:pt x="7619" y="709930"/>
                  </a:lnTo>
                  <a:lnTo>
                    <a:pt x="7619" y="707390"/>
                  </a:lnTo>
                  <a:close/>
                </a:path>
                <a:path w="7620" h="722629">
                  <a:moveTo>
                    <a:pt x="7619" y="704850"/>
                  </a:moveTo>
                  <a:lnTo>
                    <a:pt x="0" y="704850"/>
                  </a:lnTo>
                  <a:lnTo>
                    <a:pt x="0" y="706120"/>
                  </a:lnTo>
                  <a:lnTo>
                    <a:pt x="7619" y="706120"/>
                  </a:lnTo>
                  <a:lnTo>
                    <a:pt x="7619" y="704850"/>
                  </a:lnTo>
                  <a:close/>
                </a:path>
                <a:path w="7620" h="722629">
                  <a:moveTo>
                    <a:pt x="7619" y="701040"/>
                  </a:moveTo>
                  <a:lnTo>
                    <a:pt x="0" y="701040"/>
                  </a:lnTo>
                  <a:lnTo>
                    <a:pt x="0" y="703580"/>
                  </a:lnTo>
                  <a:lnTo>
                    <a:pt x="7619" y="703580"/>
                  </a:lnTo>
                  <a:lnTo>
                    <a:pt x="7619" y="701040"/>
                  </a:lnTo>
                  <a:close/>
                </a:path>
                <a:path w="7620" h="722629">
                  <a:moveTo>
                    <a:pt x="7619" y="698500"/>
                  </a:moveTo>
                  <a:lnTo>
                    <a:pt x="0" y="698500"/>
                  </a:lnTo>
                  <a:lnTo>
                    <a:pt x="0" y="699770"/>
                  </a:lnTo>
                  <a:lnTo>
                    <a:pt x="7619" y="699770"/>
                  </a:lnTo>
                  <a:lnTo>
                    <a:pt x="7619" y="698500"/>
                  </a:lnTo>
                  <a:close/>
                </a:path>
                <a:path w="7620" h="722629">
                  <a:moveTo>
                    <a:pt x="7619" y="694690"/>
                  </a:moveTo>
                  <a:lnTo>
                    <a:pt x="0" y="694690"/>
                  </a:lnTo>
                  <a:lnTo>
                    <a:pt x="0" y="697230"/>
                  </a:lnTo>
                  <a:lnTo>
                    <a:pt x="7619" y="697230"/>
                  </a:lnTo>
                  <a:lnTo>
                    <a:pt x="7619" y="694690"/>
                  </a:lnTo>
                  <a:close/>
                </a:path>
                <a:path w="7620" h="722629">
                  <a:moveTo>
                    <a:pt x="7619" y="692150"/>
                  </a:moveTo>
                  <a:lnTo>
                    <a:pt x="0" y="692150"/>
                  </a:lnTo>
                  <a:lnTo>
                    <a:pt x="0" y="693420"/>
                  </a:lnTo>
                  <a:lnTo>
                    <a:pt x="7619" y="693420"/>
                  </a:lnTo>
                  <a:lnTo>
                    <a:pt x="7619" y="692150"/>
                  </a:lnTo>
                  <a:close/>
                </a:path>
                <a:path w="7620" h="722629">
                  <a:moveTo>
                    <a:pt x="7619" y="688340"/>
                  </a:moveTo>
                  <a:lnTo>
                    <a:pt x="0" y="688340"/>
                  </a:lnTo>
                  <a:lnTo>
                    <a:pt x="0" y="690880"/>
                  </a:lnTo>
                  <a:lnTo>
                    <a:pt x="7619" y="690880"/>
                  </a:lnTo>
                  <a:lnTo>
                    <a:pt x="7619" y="688340"/>
                  </a:lnTo>
                  <a:close/>
                </a:path>
                <a:path w="7620" h="722629">
                  <a:moveTo>
                    <a:pt x="7619" y="685800"/>
                  </a:moveTo>
                  <a:lnTo>
                    <a:pt x="0" y="685800"/>
                  </a:lnTo>
                  <a:lnTo>
                    <a:pt x="0" y="687070"/>
                  </a:lnTo>
                  <a:lnTo>
                    <a:pt x="7619" y="687070"/>
                  </a:lnTo>
                  <a:lnTo>
                    <a:pt x="7619" y="685800"/>
                  </a:lnTo>
                  <a:close/>
                </a:path>
                <a:path w="7620" h="722629">
                  <a:moveTo>
                    <a:pt x="7619" y="681990"/>
                  </a:moveTo>
                  <a:lnTo>
                    <a:pt x="0" y="681990"/>
                  </a:lnTo>
                  <a:lnTo>
                    <a:pt x="0" y="684530"/>
                  </a:lnTo>
                  <a:lnTo>
                    <a:pt x="7619" y="684530"/>
                  </a:lnTo>
                  <a:lnTo>
                    <a:pt x="7619" y="681990"/>
                  </a:lnTo>
                  <a:close/>
                </a:path>
                <a:path w="7620" h="722629">
                  <a:moveTo>
                    <a:pt x="7619" y="679450"/>
                  </a:moveTo>
                  <a:lnTo>
                    <a:pt x="0" y="679450"/>
                  </a:lnTo>
                  <a:lnTo>
                    <a:pt x="0" y="680720"/>
                  </a:lnTo>
                  <a:lnTo>
                    <a:pt x="7619" y="680720"/>
                  </a:lnTo>
                  <a:lnTo>
                    <a:pt x="7619" y="679450"/>
                  </a:lnTo>
                  <a:close/>
                </a:path>
                <a:path w="7620" h="722629">
                  <a:moveTo>
                    <a:pt x="7619" y="675640"/>
                  </a:moveTo>
                  <a:lnTo>
                    <a:pt x="0" y="675640"/>
                  </a:lnTo>
                  <a:lnTo>
                    <a:pt x="0" y="678180"/>
                  </a:lnTo>
                  <a:lnTo>
                    <a:pt x="7619" y="678180"/>
                  </a:lnTo>
                  <a:lnTo>
                    <a:pt x="7619" y="675640"/>
                  </a:lnTo>
                  <a:close/>
                </a:path>
                <a:path w="7620" h="722629">
                  <a:moveTo>
                    <a:pt x="7619" y="673100"/>
                  </a:moveTo>
                  <a:lnTo>
                    <a:pt x="0" y="673100"/>
                  </a:lnTo>
                  <a:lnTo>
                    <a:pt x="0" y="674370"/>
                  </a:lnTo>
                  <a:lnTo>
                    <a:pt x="7619" y="674370"/>
                  </a:lnTo>
                  <a:lnTo>
                    <a:pt x="7619" y="673100"/>
                  </a:lnTo>
                  <a:close/>
                </a:path>
                <a:path w="7620" h="722629">
                  <a:moveTo>
                    <a:pt x="7619" y="669290"/>
                  </a:moveTo>
                  <a:lnTo>
                    <a:pt x="0" y="669290"/>
                  </a:lnTo>
                  <a:lnTo>
                    <a:pt x="0" y="671830"/>
                  </a:lnTo>
                  <a:lnTo>
                    <a:pt x="7619" y="671830"/>
                  </a:lnTo>
                  <a:lnTo>
                    <a:pt x="7619" y="669290"/>
                  </a:lnTo>
                  <a:close/>
                </a:path>
                <a:path w="7620" h="722629">
                  <a:moveTo>
                    <a:pt x="7619" y="666750"/>
                  </a:moveTo>
                  <a:lnTo>
                    <a:pt x="0" y="666750"/>
                  </a:lnTo>
                  <a:lnTo>
                    <a:pt x="0" y="668020"/>
                  </a:lnTo>
                  <a:lnTo>
                    <a:pt x="7619" y="668020"/>
                  </a:lnTo>
                  <a:lnTo>
                    <a:pt x="7619" y="666750"/>
                  </a:lnTo>
                  <a:close/>
                </a:path>
                <a:path w="7620" h="722629">
                  <a:moveTo>
                    <a:pt x="7619" y="662940"/>
                  </a:moveTo>
                  <a:lnTo>
                    <a:pt x="0" y="662940"/>
                  </a:lnTo>
                  <a:lnTo>
                    <a:pt x="0" y="665480"/>
                  </a:lnTo>
                  <a:lnTo>
                    <a:pt x="7619" y="665480"/>
                  </a:lnTo>
                  <a:lnTo>
                    <a:pt x="7619" y="662940"/>
                  </a:lnTo>
                  <a:close/>
                </a:path>
                <a:path w="7620" h="722629">
                  <a:moveTo>
                    <a:pt x="7619" y="660400"/>
                  </a:moveTo>
                  <a:lnTo>
                    <a:pt x="0" y="660400"/>
                  </a:lnTo>
                  <a:lnTo>
                    <a:pt x="0" y="661670"/>
                  </a:lnTo>
                  <a:lnTo>
                    <a:pt x="7619" y="661670"/>
                  </a:lnTo>
                  <a:lnTo>
                    <a:pt x="7619" y="660400"/>
                  </a:lnTo>
                  <a:close/>
                </a:path>
                <a:path w="7620" h="722629">
                  <a:moveTo>
                    <a:pt x="7619" y="655320"/>
                  </a:moveTo>
                  <a:lnTo>
                    <a:pt x="0" y="655320"/>
                  </a:lnTo>
                  <a:lnTo>
                    <a:pt x="0" y="659130"/>
                  </a:lnTo>
                  <a:lnTo>
                    <a:pt x="7619" y="659130"/>
                  </a:lnTo>
                  <a:lnTo>
                    <a:pt x="7619" y="655320"/>
                  </a:lnTo>
                  <a:close/>
                </a:path>
                <a:path w="7620" h="722629">
                  <a:moveTo>
                    <a:pt x="7619" y="648970"/>
                  </a:moveTo>
                  <a:lnTo>
                    <a:pt x="0" y="648970"/>
                  </a:lnTo>
                  <a:lnTo>
                    <a:pt x="0" y="654050"/>
                  </a:lnTo>
                  <a:lnTo>
                    <a:pt x="7619" y="654050"/>
                  </a:lnTo>
                  <a:lnTo>
                    <a:pt x="7619" y="648970"/>
                  </a:lnTo>
                  <a:close/>
                </a:path>
                <a:path w="7620" h="722629">
                  <a:moveTo>
                    <a:pt x="7619" y="642620"/>
                  </a:moveTo>
                  <a:lnTo>
                    <a:pt x="0" y="642620"/>
                  </a:lnTo>
                  <a:lnTo>
                    <a:pt x="0" y="647700"/>
                  </a:lnTo>
                  <a:lnTo>
                    <a:pt x="7619" y="647700"/>
                  </a:lnTo>
                  <a:lnTo>
                    <a:pt x="7619" y="642620"/>
                  </a:lnTo>
                  <a:close/>
                </a:path>
                <a:path w="7620" h="722629">
                  <a:moveTo>
                    <a:pt x="7619" y="636270"/>
                  </a:moveTo>
                  <a:lnTo>
                    <a:pt x="0" y="636270"/>
                  </a:lnTo>
                  <a:lnTo>
                    <a:pt x="0" y="641350"/>
                  </a:lnTo>
                  <a:lnTo>
                    <a:pt x="7619" y="641350"/>
                  </a:lnTo>
                  <a:lnTo>
                    <a:pt x="7619" y="636270"/>
                  </a:lnTo>
                  <a:close/>
                </a:path>
                <a:path w="7620" h="722629">
                  <a:moveTo>
                    <a:pt x="7619" y="629920"/>
                  </a:moveTo>
                  <a:lnTo>
                    <a:pt x="0" y="629920"/>
                  </a:lnTo>
                  <a:lnTo>
                    <a:pt x="0" y="635000"/>
                  </a:lnTo>
                  <a:lnTo>
                    <a:pt x="7619" y="635000"/>
                  </a:lnTo>
                  <a:lnTo>
                    <a:pt x="7619" y="629920"/>
                  </a:lnTo>
                  <a:close/>
                </a:path>
                <a:path w="7620" h="722629">
                  <a:moveTo>
                    <a:pt x="7619" y="623570"/>
                  </a:moveTo>
                  <a:lnTo>
                    <a:pt x="0" y="623570"/>
                  </a:lnTo>
                  <a:lnTo>
                    <a:pt x="0" y="628650"/>
                  </a:lnTo>
                  <a:lnTo>
                    <a:pt x="7619" y="628650"/>
                  </a:lnTo>
                  <a:lnTo>
                    <a:pt x="7619" y="623570"/>
                  </a:lnTo>
                  <a:close/>
                </a:path>
                <a:path w="7620" h="722629">
                  <a:moveTo>
                    <a:pt x="7619" y="617220"/>
                  </a:moveTo>
                  <a:lnTo>
                    <a:pt x="0" y="617220"/>
                  </a:lnTo>
                  <a:lnTo>
                    <a:pt x="0" y="622300"/>
                  </a:lnTo>
                  <a:lnTo>
                    <a:pt x="7619" y="622300"/>
                  </a:lnTo>
                  <a:lnTo>
                    <a:pt x="7619" y="617220"/>
                  </a:lnTo>
                  <a:close/>
                </a:path>
                <a:path w="7620" h="722629">
                  <a:moveTo>
                    <a:pt x="7619" y="610870"/>
                  </a:moveTo>
                  <a:lnTo>
                    <a:pt x="0" y="610870"/>
                  </a:lnTo>
                  <a:lnTo>
                    <a:pt x="0" y="615950"/>
                  </a:lnTo>
                  <a:lnTo>
                    <a:pt x="7619" y="615950"/>
                  </a:lnTo>
                  <a:lnTo>
                    <a:pt x="7619" y="610870"/>
                  </a:lnTo>
                  <a:close/>
                </a:path>
                <a:path w="7620" h="722629">
                  <a:moveTo>
                    <a:pt x="7619" y="604520"/>
                  </a:moveTo>
                  <a:lnTo>
                    <a:pt x="0" y="604520"/>
                  </a:lnTo>
                  <a:lnTo>
                    <a:pt x="0" y="609600"/>
                  </a:lnTo>
                  <a:lnTo>
                    <a:pt x="7619" y="609600"/>
                  </a:lnTo>
                  <a:lnTo>
                    <a:pt x="7619" y="604520"/>
                  </a:lnTo>
                  <a:close/>
                </a:path>
                <a:path w="7620" h="722629">
                  <a:moveTo>
                    <a:pt x="7619" y="596900"/>
                  </a:moveTo>
                  <a:lnTo>
                    <a:pt x="0" y="596900"/>
                  </a:lnTo>
                  <a:lnTo>
                    <a:pt x="0" y="603250"/>
                  </a:lnTo>
                  <a:lnTo>
                    <a:pt x="7619" y="603250"/>
                  </a:lnTo>
                  <a:lnTo>
                    <a:pt x="7619" y="596900"/>
                  </a:lnTo>
                  <a:close/>
                </a:path>
                <a:path w="7620" h="722629">
                  <a:moveTo>
                    <a:pt x="7619" y="591820"/>
                  </a:moveTo>
                  <a:lnTo>
                    <a:pt x="0" y="591820"/>
                  </a:lnTo>
                  <a:lnTo>
                    <a:pt x="0" y="595630"/>
                  </a:lnTo>
                  <a:lnTo>
                    <a:pt x="7619" y="595630"/>
                  </a:lnTo>
                  <a:lnTo>
                    <a:pt x="7619" y="591820"/>
                  </a:lnTo>
                  <a:close/>
                </a:path>
                <a:path w="7620" h="722629">
                  <a:moveTo>
                    <a:pt x="7619" y="585470"/>
                  </a:moveTo>
                  <a:lnTo>
                    <a:pt x="0" y="585470"/>
                  </a:lnTo>
                  <a:lnTo>
                    <a:pt x="0" y="590550"/>
                  </a:lnTo>
                  <a:lnTo>
                    <a:pt x="7619" y="590550"/>
                  </a:lnTo>
                  <a:lnTo>
                    <a:pt x="7619" y="585470"/>
                  </a:lnTo>
                  <a:close/>
                </a:path>
                <a:path w="7620" h="722629">
                  <a:moveTo>
                    <a:pt x="7619" y="579120"/>
                  </a:moveTo>
                  <a:lnTo>
                    <a:pt x="0" y="579120"/>
                  </a:lnTo>
                  <a:lnTo>
                    <a:pt x="0" y="584200"/>
                  </a:lnTo>
                  <a:lnTo>
                    <a:pt x="7619" y="584200"/>
                  </a:lnTo>
                  <a:lnTo>
                    <a:pt x="7619" y="579120"/>
                  </a:lnTo>
                  <a:close/>
                </a:path>
                <a:path w="7620" h="722629">
                  <a:moveTo>
                    <a:pt x="7619" y="572770"/>
                  </a:moveTo>
                  <a:lnTo>
                    <a:pt x="0" y="572770"/>
                  </a:lnTo>
                  <a:lnTo>
                    <a:pt x="0" y="577850"/>
                  </a:lnTo>
                  <a:lnTo>
                    <a:pt x="7619" y="577850"/>
                  </a:lnTo>
                  <a:lnTo>
                    <a:pt x="7619" y="572770"/>
                  </a:lnTo>
                  <a:close/>
                </a:path>
                <a:path w="7620" h="722629">
                  <a:moveTo>
                    <a:pt x="6350" y="571500"/>
                  </a:moveTo>
                  <a:lnTo>
                    <a:pt x="3809" y="571500"/>
                  </a:lnTo>
                  <a:lnTo>
                    <a:pt x="3809" y="572770"/>
                  </a:lnTo>
                  <a:lnTo>
                    <a:pt x="6350" y="572770"/>
                  </a:lnTo>
                  <a:lnTo>
                    <a:pt x="6350" y="571500"/>
                  </a:lnTo>
                  <a:close/>
                </a:path>
                <a:path w="7620" h="722629">
                  <a:moveTo>
                    <a:pt x="7619" y="458470"/>
                  </a:moveTo>
                  <a:lnTo>
                    <a:pt x="5079" y="458470"/>
                  </a:lnTo>
                  <a:lnTo>
                    <a:pt x="5079" y="459740"/>
                  </a:lnTo>
                  <a:lnTo>
                    <a:pt x="7619" y="459740"/>
                  </a:lnTo>
                  <a:lnTo>
                    <a:pt x="7619" y="458470"/>
                  </a:lnTo>
                  <a:close/>
                </a:path>
                <a:path w="7620" h="722629">
                  <a:moveTo>
                    <a:pt x="7619" y="452120"/>
                  </a:moveTo>
                  <a:lnTo>
                    <a:pt x="0" y="452120"/>
                  </a:lnTo>
                  <a:lnTo>
                    <a:pt x="0" y="458470"/>
                  </a:lnTo>
                  <a:lnTo>
                    <a:pt x="2539" y="458470"/>
                  </a:lnTo>
                  <a:lnTo>
                    <a:pt x="2539" y="457200"/>
                  </a:lnTo>
                  <a:lnTo>
                    <a:pt x="7619" y="457200"/>
                  </a:lnTo>
                  <a:lnTo>
                    <a:pt x="7619" y="452120"/>
                  </a:lnTo>
                  <a:close/>
                </a:path>
                <a:path w="7620" h="722629">
                  <a:moveTo>
                    <a:pt x="7619" y="445770"/>
                  </a:moveTo>
                  <a:lnTo>
                    <a:pt x="0" y="445770"/>
                  </a:lnTo>
                  <a:lnTo>
                    <a:pt x="0" y="450850"/>
                  </a:lnTo>
                  <a:lnTo>
                    <a:pt x="7619" y="450850"/>
                  </a:lnTo>
                  <a:lnTo>
                    <a:pt x="7619" y="445770"/>
                  </a:lnTo>
                  <a:close/>
                </a:path>
                <a:path w="7620" h="722629">
                  <a:moveTo>
                    <a:pt x="7619" y="439420"/>
                  </a:moveTo>
                  <a:lnTo>
                    <a:pt x="0" y="439420"/>
                  </a:lnTo>
                  <a:lnTo>
                    <a:pt x="0" y="444500"/>
                  </a:lnTo>
                  <a:lnTo>
                    <a:pt x="7619" y="444500"/>
                  </a:lnTo>
                  <a:lnTo>
                    <a:pt x="7619" y="439420"/>
                  </a:lnTo>
                  <a:close/>
                </a:path>
                <a:path w="7620" h="722629">
                  <a:moveTo>
                    <a:pt x="7619" y="433070"/>
                  </a:moveTo>
                  <a:lnTo>
                    <a:pt x="0" y="433070"/>
                  </a:lnTo>
                  <a:lnTo>
                    <a:pt x="0" y="438150"/>
                  </a:lnTo>
                  <a:lnTo>
                    <a:pt x="7619" y="438150"/>
                  </a:lnTo>
                  <a:lnTo>
                    <a:pt x="7619" y="433070"/>
                  </a:lnTo>
                  <a:close/>
                </a:path>
                <a:path w="7620" h="722629">
                  <a:moveTo>
                    <a:pt x="7619" y="426720"/>
                  </a:moveTo>
                  <a:lnTo>
                    <a:pt x="0" y="426720"/>
                  </a:lnTo>
                  <a:lnTo>
                    <a:pt x="0" y="431800"/>
                  </a:lnTo>
                  <a:lnTo>
                    <a:pt x="7619" y="431800"/>
                  </a:lnTo>
                  <a:lnTo>
                    <a:pt x="7619" y="426720"/>
                  </a:lnTo>
                  <a:close/>
                </a:path>
                <a:path w="7620" h="722629">
                  <a:moveTo>
                    <a:pt x="7619" y="420370"/>
                  </a:moveTo>
                  <a:lnTo>
                    <a:pt x="0" y="420370"/>
                  </a:lnTo>
                  <a:lnTo>
                    <a:pt x="0" y="425450"/>
                  </a:lnTo>
                  <a:lnTo>
                    <a:pt x="7619" y="425450"/>
                  </a:lnTo>
                  <a:lnTo>
                    <a:pt x="7619" y="420370"/>
                  </a:lnTo>
                  <a:close/>
                </a:path>
                <a:path w="7620" h="722629">
                  <a:moveTo>
                    <a:pt x="7619" y="414020"/>
                  </a:moveTo>
                  <a:lnTo>
                    <a:pt x="0" y="414020"/>
                  </a:lnTo>
                  <a:lnTo>
                    <a:pt x="0" y="419100"/>
                  </a:lnTo>
                  <a:lnTo>
                    <a:pt x="7619" y="419100"/>
                  </a:lnTo>
                  <a:lnTo>
                    <a:pt x="7619" y="414020"/>
                  </a:lnTo>
                  <a:close/>
                </a:path>
                <a:path w="7620" h="722629">
                  <a:moveTo>
                    <a:pt x="7619" y="407670"/>
                  </a:moveTo>
                  <a:lnTo>
                    <a:pt x="0" y="407670"/>
                  </a:lnTo>
                  <a:lnTo>
                    <a:pt x="0" y="412750"/>
                  </a:lnTo>
                  <a:lnTo>
                    <a:pt x="7619" y="412750"/>
                  </a:lnTo>
                  <a:lnTo>
                    <a:pt x="7619" y="407670"/>
                  </a:lnTo>
                  <a:close/>
                </a:path>
                <a:path w="7620" h="722629">
                  <a:moveTo>
                    <a:pt x="7619" y="401320"/>
                  </a:moveTo>
                  <a:lnTo>
                    <a:pt x="0" y="401320"/>
                  </a:lnTo>
                  <a:lnTo>
                    <a:pt x="0" y="406400"/>
                  </a:lnTo>
                  <a:lnTo>
                    <a:pt x="7619" y="406400"/>
                  </a:lnTo>
                  <a:lnTo>
                    <a:pt x="7619" y="401320"/>
                  </a:lnTo>
                  <a:close/>
                </a:path>
                <a:path w="7620" h="722629">
                  <a:moveTo>
                    <a:pt x="7619" y="394970"/>
                  </a:moveTo>
                  <a:lnTo>
                    <a:pt x="0" y="394970"/>
                  </a:lnTo>
                  <a:lnTo>
                    <a:pt x="0" y="400050"/>
                  </a:lnTo>
                  <a:lnTo>
                    <a:pt x="7619" y="400050"/>
                  </a:lnTo>
                  <a:lnTo>
                    <a:pt x="7619" y="394970"/>
                  </a:lnTo>
                  <a:close/>
                </a:path>
                <a:path w="7620" h="722629">
                  <a:moveTo>
                    <a:pt x="7619" y="388620"/>
                  </a:moveTo>
                  <a:lnTo>
                    <a:pt x="0" y="388620"/>
                  </a:lnTo>
                  <a:lnTo>
                    <a:pt x="0" y="393700"/>
                  </a:lnTo>
                  <a:lnTo>
                    <a:pt x="7619" y="393700"/>
                  </a:lnTo>
                  <a:lnTo>
                    <a:pt x="7619" y="388620"/>
                  </a:lnTo>
                  <a:close/>
                </a:path>
                <a:path w="7620" h="722629">
                  <a:moveTo>
                    <a:pt x="7619" y="382270"/>
                  </a:moveTo>
                  <a:lnTo>
                    <a:pt x="0" y="382270"/>
                  </a:lnTo>
                  <a:lnTo>
                    <a:pt x="0" y="387350"/>
                  </a:lnTo>
                  <a:lnTo>
                    <a:pt x="7619" y="387350"/>
                  </a:lnTo>
                  <a:lnTo>
                    <a:pt x="7619" y="382270"/>
                  </a:lnTo>
                  <a:close/>
                </a:path>
                <a:path w="7620" h="722629">
                  <a:moveTo>
                    <a:pt x="7619" y="375920"/>
                  </a:moveTo>
                  <a:lnTo>
                    <a:pt x="0" y="375920"/>
                  </a:lnTo>
                  <a:lnTo>
                    <a:pt x="0" y="381000"/>
                  </a:lnTo>
                  <a:lnTo>
                    <a:pt x="7619" y="381000"/>
                  </a:lnTo>
                  <a:lnTo>
                    <a:pt x="7619" y="375920"/>
                  </a:lnTo>
                  <a:close/>
                </a:path>
                <a:path w="7620" h="722629">
                  <a:moveTo>
                    <a:pt x="7619" y="369570"/>
                  </a:moveTo>
                  <a:lnTo>
                    <a:pt x="0" y="369570"/>
                  </a:lnTo>
                  <a:lnTo>
                    <a:pt x="0" y="374650"/>
                  </a:lnTo>
                  <a:lnTo>
                    <a:pt x="7619" y="374650"/>
                  </a:lnTo>
                  <a:lnTo>
                    <a:pt x="7619" y="369570"/>
                  </a:lnTo>
                  <a:close/>
                </a:path>
                <a:path w="7620" h="722629">
                  <a:moveTo>
                    <a:pt x="7619" y="363220"/>
                  </a:moveTo>
                  <a:lnTo>
                    <a:pt x="0" y="363220"/>
                  </a:lnTo>
                  <a:lnTo>
                    <a:pt x="0" y="368300"/>
                  </a:lnTo>
                  <a:lnTo>
                    <a:pt x="7619" y="368300"/>
                  </a:lnTo>
                  <a:lnTo>
                    <a:pt x="7619" y="363220"/>
                  </a:lnTo>
                  <a:close/>
                </a:path>
                <a:path w="7620" h="722629">
                  <a:moveTo>
                    <a:pt x="7619" y="356870"/>
                  </a:moveTo>
                  <a:lnTo>
                    <a:pt x="0" y="356870"/>
                  </a:lnTo>
                  <a:lnTo>
                    <a:pt x="0" y="361950"/>
                  </a:lnTo>
                  <a:lnTo>
                    <a:pt x="7619" y="361950"/>
                  </a:lnTo>
                  <a:lnTo>
                    <a:pt x="7619" y="356870"/>
                  </a:lnTo>
                  <a:close/>
                </a:path>
                <a:path w="7620" h="722629">
                  <a:moveTo>
                    <a:pt x="7619" y="350520"/>
                  </a:moveTo>
                  <a:lnTo>
                    <a:pt x="0" y="350520"/>
                  </a:lnTo>
                  <a:lnTo>
                    <a:pt x="0" y="355600"/>
                  </a:lnTo>
                  <a:lnTo>
                    <a:pt x="7619" y="355600"/>
                  </a:lnTo>
                  <a:lnTo>
                    <a:pt x="7619" y="350520"/>
                  </a:lnTo>
                  <a:close/>
                </a:path>
                <a:path w="7620" h="722629">
                  <a:moveTo>
                    <a:pt x="7619" y="344170"/>
                  </a:moveTo>
                  <a:lnTo>
                    <a:pt x="0" y="344170"/>
                  </a:lnTo>
                  <a:lnTo>
                    <a:pt x="0" y="349250"/>
                  </a:lnTo>
                  <a:lnTo>
                    <a:pt x="7619" y="349250"/>
                  </a:lnTo>
                  <a:lnTo>
                    <a:pt x="7619" y="344170"/>
                  </a:lnTo>
                  <a:close/>
                </a:path>
                <a:path w="7620" h="722629">
                  <a:moveTo>
                    <a:pt x="7619" y="337820"/>
                  </a:moveTo>
                  <a:lnTo>
                    <a:pt x="0" y="337820"/>
                  </a:lnTo>
                  <a:lnTo>
                    <a:pt x="0" y="342900"/>
                  </a:lnTo>
                  <a:lnTo>
                    <a:pt x="7619" y="342900"/>
                  </a:lnTo>
                  <a:lnTo>
                    <a:pt x="7619" y="337820"/>
                  </a:lnTo>
                  <a:close/>
                </a:path>
                <a:path w="7620" h="722629">
                  <a:moveTo>
                    <a:pt x="7619" y="331470"/>
                  </a:moveTo>
                  <a:lnTo>
                    <a:pt x="0" y="331470"/>
                  </a:lnTo>
                  <a:lnTo>
                    <a:pt x="0" y="336550"/>
                  </a:lnTo>
                  <a:lnTo>
                    <a:pt x="7619" y="336550"/>
                  </a:lnTo>
                  <a:lnTo>
                    <a:pt x="7619" y="331470"/>
                  </a:lnTo>
                  <a:close/>
                </a:path>
                <a:path w="7620" h="722629">
                  <a:moveTo>
                    <a:pt x="7619" y="325120"/>
                  </a:moveTo>
                  <a:lnTo>
                    <a:pt x="0" y="325120"/>
                  </a:lnTo>
                  <a:lnTo>
                    <a:pt x="0" y="330200"/>
                  </a:lnTo>
                  <a:lnTo>
                    <a:pt x="7619" y="330200"/>
                  </a:lnTo>
                  <a:lnTo>
                    <a:pt x="7619" y="325120"/>
                  </a:lnTo>
                  <a:close/>
                </a:path>
                <a:path w="7620" h="722629">
                  <a:moveTo>
                    <a:pt x="7619" y="318770"/>
                  </a:moveTo>
                  <a:lnTo>
                    <a:pt x="0" y="318770"/>
                  </a:lnTo>
                  <a:lnTo>
                    <a:pt x="0" y="323850"/>
                  </a:lnTo>
                  <a:lnTo>
                    <a:pt x="7619" y="323850"/>
                  </a:lnTo>
                  <a:lnTo>
                    <a:pt x="7619" y="318770"/>
                  </a:lnTo>
                  <a:close/>
                </a:path>
                <a:path w="7620" h="722629">
                  <a:moveTo>
                    <a:pt x="7619" y="260350"/>
                  </a:moveTo>
                  <a:lnTo>
                    <a:pt x="0" y="260350"/>
                  </a:lnTo>
                  <a:lnTo>
                    <a:pt x="0" y="317500"/>
                  </a:lnTo>
                  <a:lnTo>
                    <a:pt x="7619" y="317500"/>
                  </a:lnTo>
                  <a:lnTo>
                    <a:pt x="7619" y="260350"/>
                  </a:lnTo>
                  <a:close/>
                </a:path>
              </a:pathLst>
            </a:custGeom>
            <a:solidFill>
              <a:srgbClr val="5800F3"/>
            </a:solidFill>
          </p:spPr>
          <p:txBody>
            <a:bodyPr bIns="0" lIns="0" rIns="0" rtlCol="0" tIns="0" wrap="square"/>
            <a:p/>
          </p:txBody>
        </p:sp>
        <p:sp>
          <p:nvSpPr>
            <p:cNvPr id="1051170" name="object 2487"/>
            <p:cNvSpPr/>
            <p:nvPr/>
          </p:nvSpPr>
          <p:spPr>
            <a:xfrm>
              <a:off x="7316469" y="5792470"/>
              <a:ext cx="7620" cy="725170"/>
            </a:xfrm>
            <a:custGeom>
              <a:avLst/>
              <a:ahLst/>
              <a:rect l="l" t="t" r="r" b="b"/>
              <a:pathLst>
                <a:path w="7620" h="725170">
                  <a:moveTo>
                    <a:pt x="1270" y="0"/>
                  </a:moveTo>
                  <a:lnTo>
                    <a:pt x="0" y="0"/>
                  </a:lnTo>
                  <a:lnTo>
                    <a:pt x="0" y="2539"/>
                  </a:lnTo>
                  <a:lnTo>
                    <a:pt x="7620" y="2539"/>
                  </a:lnTo>
                  <a:lnTo>
                    <a:pt x="7620" y="1269"/>
                  </a:lnTo>
                  <a:lnTo>
                    <a:pt x="1270" y="1269"/>
                  </a:lnTo>
                  <a:lnTo>
                    <a:pt x="1270" y="0"/>
                  </a:lnTo>
                  <a:close/>
                </a:path>
                <a:path w="7620" h="725170">
                  <a:moveTo>
                    <a:pt x="7620" y="2539"/>
                  </a:moveTo>
                  <a:lnTo>
                    <a:pt x="0" y="2539"/>
                  </a:lnTo>
                  <a:lnTo>
                    <a:pt x="0" y="6349"/>
                  </a:lnTo>
                  <a:lnTo>
                    <a:pt x="7620" y="6349"/>
                  </a:lnTo>
                  <a:lnTo>
                    <a:pt x="7620" y="2539"/>
                  </a:lnTo>
                  <a:close/>
                </a:path>
                <a:path w="7620" h="725170">
                  <a:moveTo>
                    <a:pt x="7620" y="6349"/>
                  </a:moveTo>
                  <a:lnTo>
                    <a:pt x="0" y="6349"/>
                  </a:lnTo>
                  <a:lnTo>
                    <a:pt x="0" y="8889"/>
                  </a:lnTo>
                  <a:lnTo>
                    <a:pt x="7620" y="8889"/>
                  </a:lnTo>
                  <a:lnTo>
                    <a:pt x="7620" y="6349"/>
                  </a:lnTo>
                  <a:close/>
                </a:path>
                <a:path w="7620" h="725170">
                  <a:moveTo>
                    <a:pt x="7620" y="8889"/>
                  </a:moveTo>
                  <a:lnTo>
                    <a:pt x="0" y="8889"/>
                  </a:lnTo>
                  <a:lnTo>
                    <a:pt x="0" y="12699"/>
                  </a:lnTo>
                  <a:lnTo>
                    <a:pt x="7620" y="12699"/>
                  </a:lnTo>
                  <a:lnTo>
                    <a:pt x="7620" y="8889"/>
                  </a:lnTo>
                  <a:close/>
                </a:path>
                <a:path w="7620" h="725170">
                  <a:moveTo>
                    <a:pt x="7620" y="12699"/>
                  </a:moveTo>
                  <a:lnTo>
                    <a:pt x="0" y="12699"/>
                  </a:lnTo>
                  <a:lnTo>
                    <a:pt x="0" y="19049"/>
                  </a:lnTo>
                  <a:lnTo>
                    <a:pt x="7620" y="19049"/>
                  </a:lnTo>
                  <a:lnTo>
                    <a:pt x="7620" y="12699"/>
                  </a:lnTo>
                  <a:close/>
                </a:path>
                <a:path w="7620" h="725170">
                  <a:moveTo>
                    <a:pt x="7620" y="19049"/>
                  </a:moveTo>
                  <a:lnTo>
                    <a:pt x="0" y="19049"/>
                  </a:lnTo>
                  <a:lnTo>
                    <a:pt x="0" y="27939"/>
                  </a:lnTo>
                  <a:lnTo>
                    <a:pt x="7620" y="27939"/>
                  </a:lnTo>
                  <a:lnTo>
                    <a:pt x="7620" y="19049"/>
                  </a:lnTo>
                  <a:close/>
                </a:path>
                <a:path w="7620" h="725170">
                  <a:moveTo>
                    <a:pt x="7620" y="27939"/>
                  </a:moveTo>
                  <a:lnTo>
                    <a:pt x="0" y="27939"/>
                  </a:lnTo>
                  <a:lnTo>
                    <a:pt x="0" y="31749"/>
                  </a:lnTo>
                  <a:lnTo>
                    <a:pt x="7620" y="31749"/>
                  </a:lnTo>
                  <a:lnTo>
                    <a:pt x="7620" y="27939"/>
                  </a:lnTo>
                  <a:close/>
                </a:path>
                <a:path w="7620" h="725170">
                  <a:moveTo>
                    <a:pt x="7620" y="31749"/>
                  </a:moveTo>
                  <a:lnTo>
                    <a:pt x="0" y="31749"/>
                  </a:lnTo>
                  <a:lnTo>
                    <a:pt x="0" y="40639"/>
                  </a:lnTo>
                  <a:lnTo>
                    <a:pt x="7620" y="40639"/>
                  </a:lnTo>
                  <a:lnTo>
                    <a:pt x="7620" y="31749"/>
                  </a:lnTo>
                  <a:close/>
                </a:path>
                <a:path w="7620" h="725170">
                  <a:moveTo>
                    <a:pt x="7620" y="40639"/>
                  </a:moveTo>
                  <a:lnTo>
                    <a:pt x="0" y="40639"/>
                  </a:lnTo>
                  <a:lnTo>
                    <a:pt x="0" y="44449"/>
                  </a:lnTo>
                  <a:lnTo>
                    <a:pt x="7620" y="44449"/>
                  </a:lnTo>
                  <a:lnTo>
                    <a:pt x="7620" y="40639"/>
                  </a:lnTo>
                  <a:close/>
                </a:path>
                <a:path w="7620" h="725170">
                  <a:moveTo>
                    <a:pt x="7620" y="44449"/>
                  </a:moveTo>
                  <a:lnTo>
                    <a:pt x="0" y="44449"/>
                  </a:lnTo>
                  <a:lnTo>
                    <a:pt x="0" y="46989"/>
                  </a:lnTo>
                  <a:lnTo>
                    <a:pt x="7620" y="46989"/>
                  </a:lnTo>
                  <a:lnTo>
                    <a:pt x="7620" y="44449"/>
                  </a:lnTo>
                  <a:close/>
                </a:path>
                <a:path w="7620" h="725170">
                  <a:moveTo>
                    <a:pt x="7620" y="46989"/>
                  </a:moveTo>
                  <a:lnTo>
                    <a:pt x="0" y="46989"/>
                  </a:lnTo>
                  <a:lnTo>
                    <a:pt x="0" y="50799"/>
                  </a:lnTo>
                  <a:lnTo>
                    <a:pt x="7620" y="50799"/>
                  </a:lnTo>
                  <a:lnTo>
                    <a:pt x="7620" y="46989"/>
                  </a:lnTo>
                  <a:close/>
                </a:path>
                <a:path w="7620" h="725170">
                  <a:moveTo>
                    <a:pt x="7620" y="50799"/>
                  </a:moveTo>
                  <a:lnTo>
                    <a:pt x="0" y="50799"/>
                  </a:lnTo>
                  <a:lnTo>
                    <a:pt x="0" y="53339"/>
                  </a:lnTo>
                  <a:lnTo>
                    <a:pt x="7620" y="53339"/>
                  </a:lnTo>
                  <a:lnTo>
                    <a:pt x="7620" y="50799"/>
                  </a:lnTo>
                  <a:close/>
                </a:path>
                <a:path w="7620" h="725170">
                  <a:moveTo>
                    <a:pt x="7620" y="53339"/>
                  </a:moveTo>
                  <a:lnTo>
                    <a:pt x="0" y="53339"/>
                  </a:lnTo>
                  <a:lnTo>
                    <a:pt x="0" y="59689"/>
                  </a:lnTo>
                  <a:lnTo>
                    <a:pt x="7620" y="59689"/>
                  </a:lnTo>
                  <a:lnTo>
                    <a:pt x="7620" y="53339"/>
                  </a:lnTo>
                  <a:close/>
                </a:path>
                <a:path w="7620" h="725170">
                  <a:moveTo>
                    <a:pt x="7620" y="59689"/>
                  </a:moveTo>
                  <a:lnTo>
                    <a:pt x="0" y="59689"/>
                  </a:lnTo>
                  <a:lnTo>
                    <a:pt x="0" y="69849"/>
                  </a:lnTo>
                  <a:lnTo>
                    <a:pt x="7620" y="69849"/>
                  </a:lnTo>
                  <a:lnTo>
                    <a:pt x="7620" y="59689"/>
                  </a:lnTo>
                  <a:close/>
                </a:path>
                <a:path w="7620" h="725170">
                  <a:moveTo>
                    <a:pt x="7620" y="69849"/>
                  </a:moveTo>
                  <a:lnTo>
                    <a:pt x="0" y="69849"/>
                  </a:lnTo>
                  <a:lnTo>
                    <a:pt x="0" y="72389"/>
                  </a:lnTo>
                  <a:lnTo>
                    <a:pt x="7620" y="72389"/>
                  </a:lnTo>
                  <a:lnTo>
                    <a:pt x="7620" y="69849"/>
                  </a:lnTo>
                  <a:close/>
                </a:path>
                <a:path w="7620" h="725170">
                  <a:moveTo>
                    <a:pt x="7620" y="72389"/>
                  </a:moveTo>
                  <a:lnTo>
                    <a:pt x="0" y="72389"/>
                  </a:lnTo>
                  <a:lnTo>
                    <a:pt x="0" y="76199"/>
                  </a:lnTo>
                  <a:lnTo>
                    <a:pt x="7620" y="76199"/>
                  </a:lnTo>
                  <a:lnTo>
                    <a:pt x="7620" y="72389"/>
                  </a:lnTo>
                  <a:close/>
                </a:path>
                <a:path w="7620" h="725170">
                  <a:moveTo>
                    <a:pt x="7620" y="76199"/>
                  </a:moveTo>
                  <a:lnTo>
                    <a:pt x="0" y="76199"/>
                  </a:lnTo>
                  <a:lnTo>
                    <a:pt x="0" y="78739"/>
                  </a:lnTo>
                  <a:lnTo>
                    <a:pt x="7620" y="78739"/>
                  </a:lnTo>
                  <a:lnTo>
                    <a:pt x="7620" y="76199"/>
                  </a:lnTo>
                  <a:close/>
                </a:path>
                <a:path w="7620" h="725170">
                  <a:moveTo>
                    <a:pt x="7620" y="78739"/>
                  </a:moveTo>
                  <a:lnTo>
                    <a:pt x="0" y="78739"/>
                  </a:lnTo>
                  <a:lnTo>
                    <a:pt x="0" y="82549"/>
                  </a:lnTo>
                  <a:lnTo>
                    <a:pt x="7620" y="82549"/>
                  </a:lnTo>
                  <a:lnTo>
                    <a:pt x="7620" y="78739"/>
                  </a:lnTo>
                  <a:close/>
                </a:path>
                <a:path w="7620" h="725170">
                  <a:moveTo>
                    <a:pt x="7620" y="82549"/>
                  </a:moveTo>
                  <a:lnTo>
                    <a:pt x="0" y="82549"/>
                  </a:lnTo>
                  <a:lnTo>
                    <a:pt x="0" y="85089"/>
                  </a:lnTo>
                  <a:lnTo>
                    <a:pt x="7620" y="85089"/>
                  </a:lnTo>
                  <a:lnTo>
                    <a:pt x="7620" y="82549"/>
                  </a:lnTo>
                  <a:close/>
                </a:path>
                <a:path w="7620" h="725170">
                  <a:moveTo>
                    <a:pt x="7620" y="85089"/>
                  </a:moveTo>
                  <a:lnTo>
                    <a:pt x="0" y="85089"/>
                  </a:lnTo>
                  <a:lnTo>
                    <a:pt x="0" y="88899"/>
                  </a:lnTo>
                  <a:lnTo>
                    <a:pt x="7620" y="88899"/>
                  </a:lnTo>
                  <a:lnTo>
                    <a:pt x="7620" y="85089"/>
                  </a:lnTo>
                  <a:close/>
                </a:path>
                <a:path w="7620" h="725170">
                  <a:moveTo>
                    <a:pt x="7620" y="88899"/>
                  </a:moveTo>
                  <a:lnTo>
                    <a:pt x="0" y="88899"/>
                  </a:lnTo>
                  <a:lnTo>
                    <a:pt x="0" y="91439"/>
                  </a:lnTo>
                  <a:lnTo>
                    <a:pt x="7620" y="91439"/>
                  </a:lnTo>
                  <a:lnTo>
                    <a:pt x="7620" y="88899"/>
                  </a:lnTo>
                  <a:close/>
                </a:path>
                <a:path w="7620" h="725170">
                  <a:moveTo>
                    <a:pt x="7620" y="91439"/>
                  </a:moveTo>
                  <a:lnTo>
                    <a:pt x="0" y="91439"/>
                  </a:lnTo>
                  <a:lnTo>
                    <a:pt x="0" y="95249"/>
                  </a:lnTo>
                  <a:lnTo>
                    <a:pt x="7620" y="95249"/>
                  </a:lnTo>
                  <a:lnTo>
                    <a:pt x="7620" y="91439"/>
                  </a:lnTo>
                  <a:close/>
                </a:path>
                <a:path w="7620" h="725170">
                  <a:moveTo>
                    <a:pt x="7620" y="95249"/>
                  </a:moveTo>
                  <a:lnTo>
                    <a:pt x="0" y="95249"/>
                  </a:lnTo>
                  <a:lnTo>
                    <a:pt x="0" y="101599"/>
                  </a:lnTo>
                  <a:lnTo>
                    <a:pt x="7620" y="101599"/>
                  </a:lnTo>
                  <a:lnTo>
                    <a:pt x="7620" y="95249"/>
                  </a:lnTo>
                  <a:close/>
                </a:path>
                <a:path w="7620" h="725170">
                  <a:moveTo>
                    <a:pt x="7620" y="101599"/>
                  </a:moveTo>
                  <a:lnTo>
                    <a:pt x="0" y="101599"/>
                  </a:lnTo>
                  <a:lnTo>
                    <a:pt x="0" y="104139"/>
                  </a:lnTo>
                  <a:lnTo>
                    <a:pt x="7620" y="104139"/>
                  </a:lnTo>
                  <a:lnTo>
                    <a:pt x="7620" y="101599"/>
                  </a:lnTo>
                  <a:close/>
                </a:path>
                <a:path w="7620" h="725170">
                  <a:moveTo>
                    <a:pt x="7620" y="104139"/>
                  </a:moveTo>
                  <a:lnTo>
                    <a:pt x="0" y="104139"/>
                  </a:lnTo>
                  <a:lnTo>
                    <a:pt x="0" y="116839"/>
                  </a:lnTo>
                  <a:lnTo>
                    <a:pt x="7620" y="116839"/>
                  </a:lnTo>
                  <a:lnTo>
                    <a:pt x="7620" y="104139"/>
                  </a:lnTo>
                  <a:close/>
                </a:path>
                <a:path w="7620" h="725170">
                  <a:moveTo>
                    <a:pt x="7620" y="116839"/>
                  </a:moveTo>
                  <a:lnTo>
                    <a:pt x="0" y="116839"/>
                  </a:lnTo>
                  <a:lnTo>
                    <a:pt x="0" y="123189"/>
                  </a:lnTo>
                  <a:lnTo>
                    <a:pt x="7620" y="123189"/>
                  </a:lnTo>
                  <a:lnTo>
                    <a:pt x="7620" y="116839"/>
                  </a:lnTo>
                  <a:close/>
                </a:path>
                <a:path w="7620" h="725170">
                  <a:moveTo>
                    <a:pt x="7620" y="123189"/>
                  </a:moveTo>
                  <a:lnTo>
                    <a:pt x="0" y="123189"/>
                  </a:lnTo>
                  <a:lnTo>
                    <a:pt x="0" y="126999"/>
                  </a:lnTo>
                  <a:lnTo>
                    <a:pt x="7620" y="126999"/>
                  </a:lnTo>
                  <a:lnTo>
                    <a:pt x="7620" y="123189"/>
                  </a:lnTo>
                  <a:close/>
                </a:path>
                <a:path w="7620" h="725170">
                  <a:moveTo>
                    <a:pt x="7620" y="126999"/>
                  </a:moveTo>
                  <a:lnTo>
                    <a:pt x="0" y="126999"/>
                  </a:lnTo>
                  <a:lnTo>
                    <a:pt x="0" y="129539"/>
                  </a:lnTo>
                  <a:lnTo>
                    <a:pt x="7620" y="129539"/>
                  </a:lnTo>
                  <a:lnTo>
                    <a:pt x="7620" y="126999"/>
                  </a:lnTo>
                  <a:close/>
                </a:path>
                <a:path w="7620" h="725170">
                  <a:moveTo>
                    <a:pt x="7620" y="129539"/>
                  </a:moveTo>
                  <a:lnTo>
                    <a:pt x="0" y="129539"/>
                  </a:lnTo>
                  <a:lnTo>
                    <a:pt x="0" y="133349"/>
                  </a:lnTo>
                  <a:lnTo>
                    <a:pt x="7620" y="133349"/>
                  </a:lnTo>
                  <a:lnTo>
                    <a:pt x="7620" y="129539"/>
                  </a:lnTo>
                  <a:close/>
                </a:path>
                <a:path w="7620" h="725170">
                  <a:moveTo>
                    <a:pt x="7620" y="133349"/>
                  </a:moveTo>
                  <a:lnTo>
                    <a:pt x="0" y="133349"/>
                  </a:lnTo>
                  <a:lnTo>
                    <a:pt x="0" y="135889"/>
                  </a:lnTo>
                  <a:lnTo>
                    <a:pt x="7620" y="135889"/>
                  </a:lnTo>
                  <a:lnTo>
                    <a:pt x="7620" y="133349"/>
                  </a:lnTo>
                  <a:close/>
                </a:path>
                <a:path w="7620" h="725170">
                  <a:moveTo>
                    <a:pt x="7620" y="135890"/>
                  </a:moveTo>
                  <a:lnTo>
                    <a:pt x="0" y="135890"/>
                  </a:lnTo>
                  <a:lnTo>
                    <a:pt x="0" y="139699"/>
                  </a:lnTo>
                  <a:lnTo>
                    <a:pt x="7620" y="139699"/>
                  </a:lnTo>
                  <a:lnTo>
                    <a:pt x="7620" y="135890"/>
                  </a:lnTo>
                  <a:close/>
                </a:path>
                <a:path w="7620" h="725170">
                  <a:moveTo>
                    <a:pt x="7620" y="139699"/>
                  </a:moveTo>
                  <a:lnTo>
                    <a:pt x="0" y="139699"/>
                  </a:lnTo>
                  <a:lnTo>
                    <a:pt x="0" y="146049"/>
                  </a:lnTo>
                  <a:lnTo>
                    <a:pt x="7620" y="146049"/>
                  </a:lnTo>
                  <a:lnTo>
                    <a:pt x="7620" y="139699"/>
                  </a:lnTo>
                  <a:close/>
                </a:path>
                <a:path w="7620" h="725170">
                  <a:moveTo>
                    <a:pt x="7620" y="146049"/>
                  </a:moveTo>
                  <a:lnTo>
                    <a:pt x="0" y="146049"/>
                  </a:lnTo>
                  <a:lnTo>
                    <a:pt x="0" y="148589"/>
                  </a:lnTo>
                  <a:lnTo>
                    <a:pt x="7620" y="148589"/>
                  </a:lnTo>
                  <a:lnTo>
                    <a:pt x="7620" y="146049"/>
                  </a:lnTo>
                  <a:close/>
                </a:path>
                <a:path w="7620" h="725170">
                  <a:moveTo>
                    <a:pt x="7620" y="148589"/>
                  </a:moveTo>
                  <a:lnTo>
                    <a:pt x="0" y="148589"/>
                  </a:lnTo>
                  <a:lnTo>
                    <a:pt x="0" y="152399"/>
                  </a:lnTo>
                  <a:lnTo>
                    <a:pt x="7620" y="152399"/>
                  </a:lnTo>
                  <a:lnTo>
                    <a:pt x="7620" y="148589"/>
                  </a:lnTo>
                  <a:close/>
                </a:path>
                <a:path w="7620" h="725170">
                  <a:moveTo>
                    <a:pt x="7620" y="152399"/>
                  </a:moveTo>
                  <a:lnTo>
                    <a:pt x="0" y="152399"/>
                  </a:lnTo>
                  <a:lnTo>
                    <a:pt x="0" y="154939"/>
                  </a:lnTo>
                  <a:lnTo>
                    <a:pt x="7620" y="154939"/>
                  </a:lnTo>
                  <a:lnTo>
                    <a:pt x="7620" y="152399"/>
                  </a:lnTo>
                  <a:close/>
                </a:path>
                <a:path w="7620" h="725170">
                  <a:moveTo>
                    <a:pt x="7620" y="154939"/>
                  </a:moveTo>
                  <a:lnTo>
                    <a:pt x="0" y="154939"/>
                  </a:lnTo>
                  <a:lnTo>
                    <a:pt x="0" y="157479"/>
                  </a:lnTo>
                  <a:lnTo>
                    <a:pt x="1270" y="157479"/>
                  </a:lnTo>
                  <a:lnTo>
                    <a:pt x="1270" y="158749"/>
                  </a:lnTo>
                  <a:lnTo>
                    <a:pt x="7620" y="158749"/>
                  </a:lnTo>
                  <a:lnTo>
                    <a:pt x="7620" y="154939"/>
                  </a:lnTo>
                  <a:close/>
                </a:path>
                <a:path w="7620" h="725170">
                  <a:moveTo>
                    <a:pt x="7620" y="158749"/>
                  </a:moveTo>
                  <a:lnTo>
                    <a:pt x="3809" y="158749"/>
                  </a:lnTo>
                  <a:lnTo>
                    <a:pt x="3809" y="160019"/>
                  </a:lnTo>
                  <a:lnTo>
                    <a:pt x="5079" y="160019"/>
                  </a:lnTo>
                  <a:lnTo>
                    <a:pt x="5079" y="161289"/>
                  </a:lnTo>
                  <a:lnTo>
                    <a:pt x="7620" y="161289"/>
                  </a:lnTo>
                  <a:lnTo>
                    <a:pt x="7620" y="158749"/>
                  </a:lnTo>
                  <a:close/>
                </a:path>
                <a:path w="7620" h="725170">
                  <a:moveTo>
                    <a:pt x="7620" y="721359"/>
                  </a:moveTo>
                  <a:lnTo>
                    <a:pt x="0" y="721359"/>
                  </a:lnTo>
                  <a:lnTo>
                    <a:pt x="0" y="725169"/>
                  </a:lnTo>
                  <a:lnTo>
                    <a:pt x="7620" y="725169"/>
                  </a:lnTo>
                  <a:lnTo>
                    <a:pt x="7620" y="721359"/>
                  </a:lnTo>
                  <a:close/>
                </a:path>
                <a:path w="7620" h="725170">
                  <a:moveTo>
                    <a:pt x="7620" y="718819"/>
                  </a:moveTo>
                  <a:lnTo>
                    <a:pt x="0" y="718819"/>
                  </a:lnTo>
                  <a:lnTo>
                    <a:pt x="0" y="720089"/>
                  </a:lnTo>
                  <a:lnTo>
                    <a:pt x="7620" y="720089"/>
                  </a:lnTo>
                  <a:lnTo>
                    <a:pt x="7620" y="718819"/>
                  </a:lnTo>
                  <a:close/>
                </a:path>
                <a:path w="7620" h="725170">
                  <a:moveTo>
                    <a:pt x="7620" y="715009"/>
                  </a:moveTo>
                  <a:lnTo>
                    <a:pt x="0" y="715009"/>
                  </a:lnTo>
                  <a:lnTo>
                    <a:pt x="0" y="717549"/>
                  </a:lnTo>
                  <a:lnTo>
                    <a:pt x="7620" y="717549"/>
                  </a:lnTo>
                  <a:lnTo>
                    <a:pt x="7620" y="715009"/>
                  </a:lnTo>
                  <a:close/>
                </a:path>
                <a:path w="7620" h="725170">
                  <a:moveTo>
                    <a:pt x="7620" y="712469"/>
                  </a:moveTo>
                  <a:lnTo>
                    <a:pt x="0" y="712469"/>
                  </a:lnTo>
                  <a:lnTo>
                    <a:pt x="0" y="713739"/>
                  </a:lnTo>
                  <a:lnTo>
                    <a:pt x="7620" y="713739"/>
                  </a:lnTo>
                  <a:lnTo>
                    <a:pt x="7620" y="712469"/>
                  </a:lnTo>
                  <a:close/>
                </a:path>
                <a:path w="7620" h="725170">
                  <a:moveTo>
                    <a:pt x="7620" y="708659"/>
                  </a:moveTo>
                  <a:lnTo>
                    <a:pt x="0" y="708659"/>
                  </a:lnTo>
                  <a:lnTo>
                    <a:pt x="0" y="711199"/>
                  </a:lnTo>
                  <a:lnTo>
                    <a:pt x="7620" y="711199"/>
                  </a:lnTo>
                  <a:lnTo>
                    <a:pt x="7620" y="708659"/>
                  </a:lnTo>
                  <a:close/>
                </a:path>
                <a:path w="7620" h="725170">
                  <a:moveTo>
                    <a:pt x="7620" y="706119"/>
                  </a:moveTo>
                  <a:lnTo>
                    <a:pt x="0" y="706119"/>
                  </a:lnTo>
                  <a:lnTo>
                    <a:pt x="0" y="707389"/>
                  </a:lnTo>
                  <a:lnTo>
                    <a:pt x="7620" y="707389"/>
                  </a:lnTo>
                  <a:lnTo>
                    <a:pt x="7620" y="706119"/>
                  </a:lnTo>
                  <a:close/>
                </a:path>
                <a:path w="7620" h="725170">
                  <a:moveTo>
                    <a:pt x="7620" y="702309"/>
                  </a:moveTo>
                  <a:lnTo>
                    <a:pt x="0" y="702309"/>
                  </a:lnTo>
                  <a:lnTo>
                    <a:pt x="0" y="704849"/>
                  </a:lnTo>
                  <a:lnTo>
                    <a:pt x="7620" y="704849"/>
                  </a:lnTo>
                  <a:lnTo>
                    <a:pt x="7620" y="702309"/>
                  </a:lnTo>
                  <a:close/>
                </a:path>
                <a:path w="7620" h="725170">
                  <a:moveTo>
                    <a:pt x="7620" y="699769"/>
                  </a:moveTo>
                  <a:lnTo>
                    <a:pt x="0" y="699769"/>
                  </a:lnTo>
                  <a:lnTo>
                    <a:pt x="0" y="701039"/>
                  </a:lnTo>
                  <a:lnTo>
                    <a:pt x="7620" y="701039"/>
                  </a:lnTo>
                  <a:lnTo>
                    <a:pt x="7620" y="699769"/>
                  </a:lnTo>
                  <a:close/>
                </a:path>
                <a:path w="7620" h="725170">
                  <a:moveTo>
                    <a:pt x="7620" y="695959"/>
                  </a:moveTo>
                  <a:lnTo>
                    <a:pt x="0" y="695959"/>
                  </a:lnTo>
                  <a:lnTo>
                    <a:pt x="0" y="698499"/>
                  </a:lnTo>
                  <a:lnTo>
                    <a:pt x="7620" y="698499"/>
                  </a:lnTo>
                  <a:lnTo>
                    <a:pt x="7620" y="695959"/>
                  </a:lnTo>
                  <a:close/>
                </a:path>
                <a:path w="7620" h="725170">
                  <a:moveTo>
                    <a:pt x="7620" y="693419"/>
                  </a:moveTo>
                  <a:lnTo>
                    <a:pt x="0" y="693419"/>
                  </a:lnTo>
                  <a:lnTo>
                    <a:pt x="0" y="694689"/>
                  </a:lnTo>
                  <a:lnTo>
                    <a:pt x="7620" y="694689"/>
                  </a:lnTo>
                  <a:lnTo>
                    <a:pt x="7620" y="693419"/>
                  </a:lnTo>
                  <a:close/>
                </a:path>
                <a:path w="7620" h="725170">
                  <a:moveTo>
                    <a:pt x="7620" y="689609"/>
                  </a:moveTo>
                  <a:lnTo>
                    <a:pt x="0" y="689609"/>
                  </a:lnTo>
                  <a:lnTo>
                    <a:pt x="0" y="692149"/>
                  </a:lnTo>
                  <a:lnTo>
                    <a:pt x="7620" y="692149"/>
                  </a:lnTo>
                  <a:lnTo>
                    <a:pt x="7620" y="689609"/>
                  </a:lnTo>
                  <a:close/>
                </a:path>
                <a:path w="7620" h="725170">
                  <a:moveTo>
                    <a:pt x="7620" y="687069"/>
                  </a:moveTo>
                  <a:lnTo>
                    <a:pt x="0" y="687069"/>
                  </a:lnTo>
                  <a:lnTo>
                    <a:pt x="0" y="688339"/>
                  </a:lnTo>
                  <a:lnTo>
                    <a:pt x="7620" y="688339"/>
                  </a:lnTo>
                  <a:lnTo>
                    <a:pt x="7620" y="687069"/>
                  </a:lnTo>
                  <a:close/>
                </a:path>
                <a:path w="7620" h="725170">
                  <a:moveTo>
                    <a:pt x="7620" y="683259"/>
                  </a:moveTo>
                  <a:lnTo>
                    <a:pt x="0" y="683259"/>
                  </a:lnTo>
                  <a:lnTo>
                    <a:pt x="0" y="685799"/>
                  </a:lnTo>
                  <a:lnTo>
                    <a:pt x="7620" y="685799"/>
                  </a:lnTo>
                  <a:lnTo>
                    <a:pt x="7620" y="683259"/>
                  </a:lnTo>
                  <a:close/>
                </a:path>
                <a:path w="7620" h="725170">
                  <a:moveTo>
                    <a:pt x="7620" y="680719"/>
                  </a:moveTo>
                  <a:lnTo>
                    <a:pt x="0" y="680719"/>
                  </a:lnTo>
                  <a:lnTo>
                    <a:pt x="0" y="681989"/>
                  </a:lnTo>
                  <a:lnTo>
                    <a:pt x="7620" y="681989"/>
                  </a:lnTo>
                  <a:lnTo>
                    <a:pt x="7620" y="680719"/>
                  </a:lnTo>
                  <a:close/>
                </a:path>
                <a:path w="7620" h="725170">
                  <a:moveTo>
                    <a:pt x="7620" y="676909"/>
                  </a:moveTo>
                  <a:lnTo>
                    <a:pt x="0" y="676909"/>
                  </a:lnTo>
                  <a:lnTo>
                    <a:pt x="0" y="679449"/>
                  </a:lnTo>
                  <a:lnTo>
                    <a:pt x="7620" y="679449"/>
                  </a:lnTo>
                  <a:lnTo>
                    <a:pt x="7620" y="676909"/>
                  </a:lnTo>
                  <a:close/>
                </a:path>
                <a:path w="7620" h="725170">
                  <a:moveTo>
                    <a:pt x="7620" y="674369"/>
                  </a:moveTo>
                  <a:lnTo>
                    <a:pt x="0" y="674369"/>
                  </a:lnTo>
                  <a:lnTo>
                    <a:pt x="0" y="675639"/>
                  </a:lnTo>
                  <a:lnTo>
                    <a:pt x="7620" y="675639"/>
                  </a:lnTo>
                  <a:lnTo>
                    <a:pt x="7620" y="674369"/>
                  </a:lnTo>
                  <a:close/>
                </a:path>
                <a:path w="7620" h="725170">
                  <a:moveTo>
                    <a:pt x="7620" y="670559"/>
                  </a:moveTo>
                  <a:lnTo>
                    <a:pt x="0" y="670559"/>
                  </a:lnTo>
                  <a:lnTo>
                    <a:pt x="0" y="673099"/>
                  </a:lnTo>
                  <a:lnTo>
                    <a:pt x="7620" y="673099"/>
                  </a:lnTo>
                  <a:lnTo>
                    <a:pt x="7620" y="670559"/>
                  </a:lnTo>
                  <a:close/>
                </a:path>
                <a:path w="7620" h="725170">
                  <a:moveTo>
                    <a:pt x="7620" y="668019"/>
                  </a:moveTo>
                  <a:lnTo>
                    <a:pt x="0" y="668019"/>
                  </a:lnTo>
                  <a:lnTo>
                    <a:pt x="0" y="669289"/>
                  </a:lnTo>
                  <a:lnTo>
                    <a:pt x="7620" y="669289"/>
                  </a:lnTo>
                  <a:lnTo>
                    <a:pt x="7620" y="668019"/>
                  </a:lnTo>
                  <a:close/>
                </a:path>
                <a:path w="7620" h="725170">
                  <a:moveTo>
                    <a:pt x="7620" y="664209"/>
                  </a:moveTo>
                  <a:lnTo>
                    <a:pt x="0" y="664209"/>
                  </a:lnTo>
                  <a:lnTo>
                    <a:pt x="0" y="666749"/>
                  </a:lnTo>
                  <a:lnTo>
                    <a:pt x="7620" y="666749"/>
                  </a:lnTo>
                  <a:lnTo>
                    <a:pt x="7620" y="664209"/>
                  </a:lnTo>
                  <a:close/>
                </a:path>
                <a:path w="7620" h="725170">
                  <a:moveTo>
                    <a:pt x="7620" y="661669"/>
                  </a:moveTo>
                  <a:lnTo>
                    <a:pt x="0" y="661669"/>
                  </a:lnTo>
                  <a:lnTo>
                    <a:pt x="0" y="662939"/>
                  </a:lnTo>
                  <a:lnTo>
                    <a:pt x="7620" y="662939"/>
                  </a:lnTo>
                  <a:lnTo>
                    <a:pt x="7620" y="661669"/>
                  </a:lnTo>
                  <a:close/>
                </a:path>
                <a:path w="7620" h="725170">
                  <a:moveTo>
                    <a:pt x="7620" y="656589"/>
                  </a:moveTo>
                  <a:lnTo>
                    <a:pt x="0" y="656589"/>
                  </a:lnTo>
                  <a:lnTo>
                    <a:pt x="0" y="660399"/>
                  </a:lnTo>
                  <a:lnTo>
                    <a:pt x="7620" y="660399"/>
                  </a:lnTo>
                  <a:lnTo>
                    <a:pt x="7620" y="656589"/>
                  </a:lnTo>
                  <a:close/>
                </a:path>
                <a:path w="7620" h="725170">
                  <a:moveTo>
                    <a:pt x="7620" y="650239"/>
                  </a:moveTo>
                  <a:lnTo>
                    <a:pt x="0" y="650239"/>
                  </a:lnTo>
                  <a:lnTo>
                    <a:pt x="0" y="655319"/>
                  </a:lnTo>
                  <a:lnTo>
                    <a:pt x="7620" y="655319"/>
                  </a:lnTo>
                  <a:lnTo>
                    <a:pt x="7620" y="650239"/>
                  </a:lnTo>
                  <a:close/>
                </a:path>
                <a:path w="7620" h="725170">
                  <a:moveTo>
                    <a:pt x="7620" y="643889"/>
                  </a:moveTo>
                  <a:lnTo>
                    <a:pt x="0" y="643889"/>
                  </a:lnTo>
                  <a:lnTo>
                    <a:pt x="0" y="648969"/>
                  </a:lnTo>
                  <a:lnTo>
                    <a:pt x="7620" y="648969"/>
                  </a:lnTo>
                  <a:lnTo>
                    <a:pt x="7620" y="643889"/>
                  </a:lnTo>
                  <a:close/>
                </a:path>
                <a:path w="7620" h="725170">
                  <a:moveTo>
                    <a:pt x="7620" y="637539"/>
                  </a:moveTo>
                  <a:lnTo>
                    <a:pt x="0" y="637539"/>
                  </a:lnTo>
                  <a:lnTo>
                    <a:pt x="0" y="642619"/>
                  </a:lnTo>
                  <a:lnTo>
                    <a:pt x="7620" y="642619"/>
                  </a:lnTo>
                  <a:lnTo>
                    <a:pt x="7620" y="637539"/>
                  </a:lnTo>
                  <a:close/>
                </a:path>
                <a:path w="7620" h="725170">
                  <a:moveTo>
                    <a:pt x="7620" y="631189"/>
                  </a:moveTo>
                  <a:lnTo>
                    <a:pt x="0" y="631189"/>
                  </a:lnTo>
                  <a:lnTo>
                    <a:pt x="0" y="636269"/>
                  </a:lnTo>
                  <a:lnTo>
                    <a:pt x="7620" y="636269"/>
                  </a:lnTo>
                  <a:lnTo>
                    <a:pt x="7620" y="631189"/>
                  </a:lnTo>
                  <a:close/>
                </a:path>
                <a:path w="7620" h="725170">
                  <a:moveTo>
                    <a:pt x="7620" y="624839"/>
                  </a:moveTo>
                  <a:lnTo>
                    <a:pt x="0" y="624839"/>
                  </a:lnTo>
                  <a:lnTo>
                    <a:pt x="0" y="629919"/>
                  </a:lnTo>
                  <a:lnTo>
                    <a:pt x="7620" y="629919"/>
                  </a:lnTo>
                  <a:lnTo>
                    <a:pt x="7620" y="624839"/>
                  </a:lnTo>
                  <a:close/>
                </a:path>
                <a:path w="7620" h="725170">
                  <a:moveTo>
                    <a:pt x="7620" y="618489"/>
                  </a:moveTo>
                  <a:lnTo>
                    <a:pt x="0" y="618489"/>
                  </a:lnTo>
                  <a:lnTo>
                    <a:pt x="0" y="623569"/>
                  </a:lnTo>
                  <a:lnTo>
                    <a:pt x="7620" y="623569"/>
                  </a:lnTo>
                  <a:lnTo>
                    <a:pt x="7620" y="618489"/>
                  </a:lnTo>
                  <a:close/>
                </a:path>
                <a:path w="7620" h="725170">
                  <a:moveTo>
                    <a:pt x="7620" y="612139"/>
                  </a:moveTo>
                  <a:lnTo>
                    <a:pt x="0" y="612139"/>
                  </a:lnTo>
                  <a:lnTo>
                    <a:pt x="0" y="617219"/>
                  </a:lnTo>
                  <a:lnTo>
                    <a:pt x="7620" y="617219"/>
                  </a:lnTo>
                  <a:lnTo>
                    <a:pt x="7620" y="612139"/>
                  </a:lnTo>
                  <a:close/>
                </a:path>
                <a:path w="7620" h="725170">
                  <a:moveTo>
                    <a:pt x="7620" y="605789"/>
                  </a:moveTo>
                  <a:lnTo>
                    <a:pt x="0" y="605789"/>
                  </a:lnTo>
                  <a:lnTo>
                    <a:pt x="0" y="610869"/>
                  </a:lnTo>
                  <a:lnTo>
                    <a:pt x="7620" y="610869"/>
                  </a:lnTo>
                  <a:lnTo>
                    <a:pt x="7620" y="605789"/>
                  </a:lnTo>
                  <a:close/>
                </a:path>
                <a:path w="7620" h="725170">
                  <a:moveTo>
                    <a:pt x="7620" y="598169"/>
                  </a:moveTo>
                  <a:lnTo>
                    <a:pt x="0" y="598169"/>
                  </a:lnTo>
                  <a:lnTo>
                    <a:pt x="0" y="604519"/>
                  </a:lnTo>
                  <a:lnTo>
                    <a:pt x="7620" y="604519"/>
                  </a:lnTo>
                  <a:lnTo>
                    <a:pt x="7620" y="598169"/>
                  </a:lnTo>
                  <a:close/>
                </a:path>
                <a:path w="7620" h="725170">
                  <a:moveTo>
                    <a:pt x="7620" y="593089"/>
                  </a:moveTo>
                  <a:lnTo>
                    <a:pt x="0" y="593089"/>
                  </a:lnTo>
                  <a:lnTo>
                    <a:pt x="0" y="596899"/>
                  </a:lnTo>
                  <a:lnTo>
                    <a:pt x="7620" y="596899"/>
                  </a:lnTo>
                  <a:lnTo>
                    <a:pt x="7620" y="593089"/>
                  </a:lnTo>
                  <a:close/>
                </a:path>
                <a:path w="7620" h="725170">
                  <a:moveTo>
                    <a:pt x="7620" y="586739"/>
                  </a:moveTo>
                  <a:lnTo>
                    <a:pt x="0" y="586739"/>
                  </a:lnTo>
                  <a:lnTo>
                    <a:pt x="0" y="591819"/>
                  </a:lnTo>
                  <a:lnTo>
                    <a:pt x="7620" y="591819"/>
                  </a:lnTo>
                  <a:lnTo>
                    <a:pt x="7620" y="586739"/>
                  </a:lnTo>
                  <a:close/>
                </a:path>
                <a:path w="7620" h="725170">
                  <a:moveTo>
                    <a:pt x="7620" y="580389"/>
                  </a:moveTo>
                  <a:lnTo>
                    <a:pt x="0" y="580389"/>
                  </a:lnTo>
                  <a:lnTo>
                    <a:pt x="0" y="585469"/>
                  </a:lnTo>
                  <a:lnTo>
                    <a:pt x="7620" y="585469"/>
                  </a:lnTo>
                  <a:lnTo>
                    <a:pt x="7620" y="580389"/>
                  </a:lnTo>
                  <a:close/>
                </a:path>
                <a:path w="7620" h="725170">
                  <a:moveTo>
                    <a:pt x="7620" y="574039"/>
                  </a:moveTo>
                  <a:lnTo>
                    <a:pt x="3809" y="574039"/>
                  </a:lnTo>
                  <a:lnTo>
                    <a:pt x="3809" y="575309"/>
                  </a:lnTo>
                  <a:lnTo>
                    <a:pt x="1270" y="575309"/>
                  </a:lnTo>
                  <a:lnTo>
                    <a:pt x="1270" y="576579"/>
                  </a:lnTo>
                  <a:lnTo>
                    <a:pt x="0" y="576579"/>
                  </a:lnTo>
                  <a:lnTo>
                    <a:pt x="0" y="579119"/>
                  </a:lnTo>
                  <a:lnTo>
                    <a:pt x="7620" y="579119"/>
                  </a:lnTo>
                  <a:lnTo>
                    <a:pt x="7620" y="574039"/>
                  </a:lnTo>
                  <a:close/>
                </a:path>
                <a:path w="7620" h="725170">
                  <a:moveTo>
                    <a:pt x="7620" y="453389"/>
                  </a:moveTo>
                  <a:lnTo>
                    <a:pt x="0" y="453389"/>
                  </a:lnTo>
                  <a:lnTo>
                    <a:pt x="0" y="458469"/>
                  </a:lnTo>
                  <a:lnTo>
                    <a:pt x="6350" y="458469"/>
                  </a:lnTo>
                  <a:lnTo>
                    <a:pt x="6350" y="459739"/>
                  </a:lnTo>
                  <a:lnTo>
                    <a:pt x="7620" y="459739"/>
                  </a:lnTo>
                  <a:lnTo>
                    <a:pt x="7620" y="453389"/>
                  </a:lnTo>
                  <a:close/>
                </a:path>
                <a:path w="7620" h="725170">
                  <a:moveTo>
                    <a:pt x="7620" y="447039"/>
                  </a:moveTo>
                  <a:lnTo>
                    <a:pt x="0" y="447039"/>
                  </a:lnTo>
                  <a:lnTo>
                    <a:pt x="0" y="452119"/>
                  </a:lnTo>
                  <a:lnTo>
                    <a:pt x="7620" y="452119"/>
                  </a:lnTo>
                  <a:lnTo>
                    <a:pt x="7620" y="447039"/>
                  </a:lnTo>
                  <a:close/>
                </a:path>
                <a:path w="7620" h="725170">
                  <a:moveTo>
                    <a:pt x="7620" y="440689"/>
                  </a:moveTo>
                  <a:lnTo>
                    <a:pt x="0" y="440689"/>
                  </a:lnTo>
                  <a:lnTo>
                    <a:pt x="0" y="445769"/>
                  </a:lnTo>
                  <a:lnTo>
                    <a:pt x="7620" y="445769"/>
                  </a:lnTo>
                  <a:lnTo>
                    <a:pt x="7620" y="440689"/>
                  </a:lnTo>
                  <a:close/>
                </a:path>
                <a:path w="7620" h="725170">
                  <a:moveTo>
                    <a:pt x="7620" y="434339"/>
                  </a:moveTo>
                  <a:lnTo>
                    <a:pt x="0" y="434339"/>
                  </a:lnTo>
                  <a:lnTo>
                    <a:pt x="0" y="439419"/>
                  </a:lnTo>
                  <a:lnTo>
                    <a:pt x="7620" y="439419"/>
                  </a:lnTo>
                  <a:lnTo>
                    <a:pt x="7620" y="434339"/>
                  </a:lnTo>
                  <a:close/>
                </a:path>
                <a:path w="7620" h="725170">
                  <a:moveTo>
                    <a:pt x="7620" y="427989"/>
                  </a:moveTo>
                  <a:lnTo>
                    <a:pt x="0" y="427989"/>
                  </a:lnTo>
                  <a:lnTo>
                    <a:pt x="0" y="433069"/>
                  </a:lnTo>
                  <a:lnTo>
                    <a:pt x="7620" y="433069"/>
                  </a:lnTo>
                  <a:lnTo>
                    <a:pt x="7620" y="427989"/>
                  </a:lnTo>
                  <a:close/>
                </a:path>
                <a:path w="7620" h="725170">
                  <a:moveTo>
                    <a:pt x="7620" y="421639"/>
                  </a:moveTo>
                  <a:lnTo>
                    <a:pt x="0" y="421639"/>
                  </a:lnTo>
                  <a:lnTo>
                    <a:pt x="0" y="426719"/>
                  </a:lnTo>
                  <a:lnTo>
                    <a:pt x="7620" y="426719"/>
                  </a:lnTo>
                  <a:lnTo>
                    <a:pt x="7620" y="421639"/>
                  </a:lnTo>
                  <a:close/>
                </a:path>
                <a:path w="7620" h="725170">
                  <a:moveTo>
                    <a:pt x="7620" y="415289"/>
                  </a:moveTo>
                  <a:lnTo>
                    <a:pt x="0" y="415289"/>
                  </a:lnTo>
                  <a:lnTo>
                    <a:pt x="0" y="420369"/>
                  </a:lnTo>
                  <a:lnTo>
                    <a:pt x="7620" y="420369"/>
                  </a:lnTo>
                  <a:lnTo>
                    <a:pt x="7620" y="415289"/>
                  </a:lnTo>
                  <a:close/>
                </a:path>
                <a:path w="7620" h="725170">
                  <a:moveTo>
                    <a:pt x="7620" y="408939"/>
                  </a:moveTo>
                  <a:lnTo>
                    <a:pt x="0" y="408939"/>
                  </a:lnTo>
                  <a:lnTo>
                    <a:pt x="0" y="414019"/>
                  </a:lnTo>
                  <a:lnTo>
                    <a:pt x="7620" y="414019"/>
                  </a:lnTo>
                  <a:lnTo>
                    <a:pt x="7620" y="408939"/>
                  </a:lnTo>
                  <a:close/>
                </a:path>
                <a:path w="7620" h="725170">
                  <a:moveTo>
                    <a:pt x="7620" y="402589"/>
                  </a:moveTo>
                  <a:lnTo>
                    <a:pt x="0" y="402589"/>
                  </a:lnTo>
                  <a:lnTo>
                    <a:pt x="0" y="407669"/>
                  </a:lnTo>
                  <a:lnTo>
                    <a:pt x="7620" y="407669"/>
                  </a:lnTo>
                  <a:lnTo>
                    <a:pt x="7620" y="402589"/>
                  </a:lnTo>
                  <a:close/>
                </a:path>
                <a:path w="7620" h="725170">
                  <a:moveTo>
                    <a:pt x="7620" y="396239"/>
                  </a:moveTo>
                  <a:lnTo>
                    <a:pt x="0" y="396239"/>
                  </a:lnTo>
                  <a:lnTo>
                    <a:pt x="0" y="401319"/>
                  </a:lnTo>
                  <a:lnTo>
                    <a:pt x="7620" y="401319"/>
                  </a:lnTo>
                  <a:lnTo>
                    <a:pt x="7620" y="396239"/>
                  </a:lnTo>
                  <a:close/>
                </a:path>
                <a:path w="7620" h="725170">
                  <a:moveTo>
                    <a:pt x="7620" y="389889"/>
                  </a:moveTo>
                  <a:lnTo>
                    <a:pt x="0" y="389889"/>
                  </a:lnTo>
                  <a:lnTo>
                    <a:pt x="0" y="394969"/>
                  </a:lnTo>
                  <a:lnTo>
                    <a:pt x="7620" y="394969"/>
                  </a:lnTo>
                  <a:lnTo>
                    <a:pt x="7620" y="389889"/>
                  </a:lnTo>
                  <a:close/>
                </a:path>
                <a:path w="7620" h="725170">
                  <a:moveTo>
                    <a:pt x="7620" y="383539"/>
                  </a:moveTo>
                  <a:lnTo>
                    <a:pt x="0" y="383539"/>
                  </a:lnTo>
                  <a:lnTo>
                    <a:pt x="0" y="388619"/>
                  </a:lnTo>
                  <a:lnTo>
                    <a:pt x="7620" y="388619"/>
                  </a:lnTo>
                  <a:lnTo>
                    <a:pt x="7620" y="383539"/>
                  </a:lnTo>
                  <a:close/>
                </a:path>
                <a:path w="7620" h="725170">
                  <a:moveTo>
                    <a:pt x="7620" y="377189"/>
                  </a:moveTo>
                  <a:lnTo>
                    <a:pt x="0" y="377189"/>
                  </a:lnTo>
                  <a:lnTo>
                    <a:pt x="0" y="382269"/>
                  </a:lnTo>
                  <a:lnTo>
                    <a:pt x="7620" y="382269"/>
                  </a:lnTo>
                  <a:lnTo>
                    <a:pt x="7620" y="377189"/>
                  </a:lnTo>
                  <a:close/>
                </a:path>
                <a:path w="7620" h="725170">
                  <a:moveTo>
                    <a:pt x="7620" y="370839"/>
                  </a:moveTo>
                  <a:lnTo>
                    <a:pt x="0" y="370839"/>
                  </a:lnTo>
                  <a:lnTo>
                    <a:pt x="0" y="375919"/>
                  </a:lnTo>
                  <a:lnTo>
                    <a:pt x="7620" y="375919"/>
                  </a:lnTo>
                  <a:lnTo>
                    <a:pt x="7620" y="370839"/>
                  </a:lnTo>
                  <a:close/>
                </a:path>
                <a:path w="7620" h="725170">
                  <a:moveTo>
                    <a:pt x="7620" y="364489"/>
                  </a:moveTo>
                  <a:lnTo>
                    <a:pt x="0" y="364489"/>
                  </a:lnTo>
                  <a:lnTo>
                    <a:pt x="0" y="369569"/>
                  </a:lnTo>
                  <a:lnTo>
                    <a:pt x="7620" y="369569"/>
                  </a:lnTo>
                  <a:lnTo>
                    <a:pt x="7620" y="364489"/>
                  </a:lnTo>
                  <a:close/>
                </a:path>
                <a:path w="7620" h="725170">
                  <a:moveTo>
                    <a:pt x="7620" y="358139"/>
                  </a:moveTo>
                  <a:lnTo>
                    <a:pt x="0" y="358139"/>
                  </a:lnTo>
                  <a:lnTo>
                    <a:pt x="0" y="363219"/>
                  </a:lnTo>
                  <a:lnTo>
                    <a:pt x="7620" y="363219"/>
                  </a:lnTo>
                  <a:lnTo>
                    <a:pt x="7620" y="358139"/>
                  </a:lnTo>
                  <a:close/>
                </a:path>
                <a:path w="7620" h="725170">
                  <a:moveTo>
                    <a:pt x="7620" y="351789"/>
                  </a:moveTo>
                  <a:lnTo>
                    <a:pt x="0" y="351789"/>
                  </a:lnTo>
                  <a:lnTo>
                    <a:pt x="0" y="356869"/>
                  </a:lnTo>
                  <a:lnTo>
                    <a:pt x="7620" y="356869"/>
                  </a:lnTo>
                  <a:lnTo>
                    <a:pt x="7620" y="351789"/>
                  </a:lnTo>
                  <a:close/>
                </a:path>
                <a:path w="7620" h="725170">
                  <a:moveTo>
                    <a:pt x="7620" y="345439"/>
                  </a:moveTo>
                  <a:lnTo>
                    <a:pt x="0" y="345439"/>
                  </a:lnTo>
                  <a:lnTo>
                    <a:pt x="0" y="350519"/>
                  </a:lnTo>
                  <a:lnTo>
                    <a:pt x="7620" y="350519"/>
                  </a:lnTo>
                  <a:lnTo>
                    <a:pt x="7620" y="345439"/>
                  </a:lnTo>
                  <a:close/>
                </a:path>
                <a:path w="7620" h="725170">
                  <a:moveTo>
                    <a:pt x="7620" y="339089"/>
                  </a:moveTo>
                  <a:lnTo>
                    <a:pt x="0" y="339089"/>
                  </a:lnTo>
                  <a:lnTo>
                    <a:pt x="0" y="344169"/>
                  </a:lnTo>
                  <a:lnTo>
                    <a:pt x="7620" y="344169"/>
                  </a:lnTo>
                  <a:lnTo>
                    <a:pt x="7620" y="339089"/>
                  </a:lnTo>
                  <a:close/>
                </a:path>
                <a:path w="7620" h="725170">
                  <a:moveTo>
                    <a:pt x="7620" y="332739"/>
                  </a:moveTo>
                  <a:lnTo>
                    <a:pt x="0" y="332739"/>
                  </a:lnTo>
                  <a:lnTo>
                    <a:pt x="0" y="337819"/>
                  </a:lnTo>
                  <a:lnTo>
                    <a:pt x="7620" y="337819"/>
                  </a:lnTo>
                  <a:lnTo>
                    <a:pt x="7620" y="332739"/>
                  </a:lnTo>
                  <a:close/>
                </a:path>
                <a:path w="7620" h="725170">
                  <a:moveTo>
                    <a:pt x="7620" y="326389"/>
                  </a:moveTo>
                  <a:lnTo>
                    <a:pt x="0" y="326389"/>
                  </a:lnTo>
                  <a:lnTo>
                    <a:pt x="0" y="331469"/>
                  </a:lnTo>
                  <a:lnTo>
                    <a:pt x="7620" y="331469"/>
                  </a:lnTo>
                  <a:lnTo>
                    <a:pt x="7620" y="326389"/>
                  </a:lnTo>
                  <a:close/>
                </a:path>
                <a:path w="7620" h="725170">
                  <a:moveTo>
                    <a:pt x="7620" y="320039"/>
                  </a:moveTo>
                  <a:lnTo>
                    <a:pt x="0" y="320039"/>
                  </a:lnTo>
                  <a:lnTo>
                    <a:pt x="0" y="325119"/>
                  </a:lnTo>
                  <a:lnTo>
                    <a:pt x="7620" y="325119"/>
                  </a:lnTo>
                  <a:lnTo>
                    <a:pt x="7620" y="320039"/>
                  </a:lnTo>
                  <a:close/>
                </a:path>
                <a:path w="7620" h="725170">
                  <a:moveTo>
                    <a:pt x="7620" y="261619"/>
                  </a:moveTo>
                  <a:lnTo>
                    <a:pt x="0" y="261619"/>
                  </a:lnTo>
                  <a:lnTo>
                    <a:pt x="0" y="318769"/>
                  </a:lnTo>
                  <a:lnTo>
                    <a:pt x="7620" y="318769"/>
                  </a:lnTo>
                  <a:lnTo>
                    <a:pt x="7620" y="261619"/>
                  </a:lnTo>
                  <a:close/>
                </a:path>
              </a:pathLst>
            </a:custGeom>
            <a:solidFill>
              <a:srgbClr val="5700F3"/>
            </a:solidFill>
          </p:spPr>
          <p:txBody>
            <a:bodyPr bIns="0" lIns="0" rIns="0" rtlCol="0" tIns="0" wrap="square"/>
            <a:p/>
          </p:txBody>
        </p:sp>
        <p:sp>
          <p:nvSpPr>
            <p:cNvPr id="1051171" name="object 2488"/>
            <p:cNvSpPr/>
            <p:nvPr/>
          </p:nvSpPr>
          <p:spPr>
            <a:xfrm>
              <a:off x="7308850" y="5792470"/>
              <a:ext cx="7620" cy="725170"/>
            </a:xfrm>
            <a:custGeom>
              <a:avLst/>
              <a:ahLst/>
              <a:rect l="l" t="t" r="r" b="b"/>
              <a:pathLst>
                <a:path w="7620" h="725170">
                  <a:moveTo>
                    <a:pt x="7620" y="0"/>
                  </a:moveTo>
                  <a:lnTo>
                    <a:pt x="0" y="0"/>
                  </a:lnTo>
                  <a:lnTo>
                    <a:pt x="0" y="2539"/>
                  </a:lnTo>
                  <a:lnTo>
                    <a:pt x="7620" y="2539"/>
                  </a:lnTo>
                  <a:lnTo>
                    <a:pt x="7620" y="0"/>
                  </a:lnTo>
                  <a:close/>
                </a:path>
                <a:path w="7620" h="725170">
                  <a:moveTo>
                    <a:pt x="7620" y="2539"/>
                  </a:moveTo>
                  <a:lnTo>
                    <a:pt x="0" y="2539"/>
                  </a:lnTo>
                  <a:lnTo>
                    <a:pt x="0" y="6349"/>
                  </a:lnTo>
                  <a:lnTo>
                    <a:pt x="7620" y="6349"/>
                  </a:lnTo>
                  <a:lnTo>
                    <a:pt x="7620" y="2539"/>
                  </a:lnTo>
                  <a:close/>
                </a:path>
                <a:path w="7620" h="725170">
                  <a:moveTo>
                    <a:pt x="7620" y="6349"/>
                  </a:moveTo>
                  <a:lnTo>
                    <a:pt x="0" y="6349"/>
                  </a:lnTo>
                  <a:lnTo>
                    <a:pt x="0" y="8889"/>
                  </a:lnTo>
                  <a:lnTo>
                    <a:pt x="7620" y="8889"/>
                  </a:lnTo>
                  <a:lnTo>
                    <a:pt x="7620" y="6349"/>
                  </a:lnTo>
                  <a:close/>
                </a:path>
                <a:path w="7620" h="725170">
                  <a:moveTo>
                    <a:pt x="7620" y="8889"/>
                  </a:moveTo>
                  <a:lnTo>
                    <a:pt x="0" y="8889"/>
                  </a:lnTo>
                  <a:lnTo>
                    <a:pt x="0" y="12699"/>
                  </a:lnTo>
                  <a:lnTo>
                    <a:pt x="7620" y="12699"/>
                  </a:lnTo>
                  <a:lnTo>
                    <a:pt x="7620" y="8889"/>
                  </a:lnTo>
                  <a:close/>
                </a:path>
                <a:path w="7620" h="725170">
                  <a:moveTo>
                    <a:pt x="7620" y="12699"/>
                  </a:moveTo>
                  <a:lnTo>
                    <a:pt x="0" y="12699"/>
                  </a:lnTo>
                  <a:lnTo>
                    <a:pt x="0" y="19049"/>
                  </a:lnTo>
                  <a:lnTo>
                    <a:pt x="7620" y="19049"/>
                  </a:lnTo>
                  <a:lnTo>
                    <a:pt x="7620" y="12699"/>
                  </a:lnTo>
                  <a:close/>
                </a:path>
                <a:path w="7620" h="725170">
                  <a:moveTo>
                    <a:pt x="7620" y="19049"/>
                  </a:moveTo>
                  <a:lnTo>
                    <a:pt x="0" y="19049"/>
                  </a:lnTo>
                  <a:lnTo>
                    <a:pt x="0" y="27939"/>
                  </a:lnTo>
                  <a:lnTo>
                    <a:pt x="7620" y="27939"/>
                  </a:lnTo>
                  <a:lnTo>
                    <a:pt x="7620" y="19049"/>
                  </a:lnTo>
                  <a:close/>
                </a:path>
                <a:path w="7620" h="725170">
                  <a:moveTo>
                    <a:pt x="7620" y="27939"/>
                  </a:moveTo>
                  <a:lnTo>
                    <a:pt x="0" y="27939"/>
                  </a:lnTo>
                  <a:lnTo>
                    <a:pt x="0" y="31749"/>
                  </a:lnTo>
                  <a:lnTo>
                    <a:pt x="7620" y="31749"/>
                  </a:lnTo>
                  <a:lnTo>
                    <a:pt x="7620" y="27939"/>
                  </a:lnTo>
                  <a:close/>
                </a:path>
                <a:path w="7620" h="725170">
                  <a:moveTo>
                    <a:pt x="7620" y="31749"/>
                  </a:moveTo>
                  <a:lnTo>
                    <a:pt x="0" y="31749"/>
                  </a:lnTo>
                  <a:lnTo>
                    <a:pt x="0" y="40639"/>
                  </a:lnTo>
                  <a:lnTo>
                    <a:pt x="7620" y="40639"/>
                  </a:lnTo>
                  <a:lnTo>
                    <a:pt x="7620" y="31749"/>
                  </a:lnTo>
                  <a:close/>
                </a:path>
                <a:path w="7620" h="725170">
                  <a:moveTo>
                    <a:pt x="7620" y="40639"/>
                  </a:moveTo>
                  <a:lnTo>
                    <a:pt x="0" y="40639"/>
                  </a:lnTo>
                  <a:lnTo>
                    <a:pt x="0" y="44449"/>
                  </a:lnTo>
                  <a:lnTo>
                    <a:pt x="7620" y="44449"/>
                  </a:lnTo>
                  <a:lnTo>
                    <a:pt x="7620" y="40639"/>
                  </a:lnTo>
                  <a:close/>
                </a:path>
                <a:path w="7620" h="725170">
                  <a:moveTo>
                    <a:pt x="7620" y="44449"/>
                  </a:moveTo>
                  <a:lnTo>
                    <a:pt x="0" y="44449"/>
                  </a:lnTo>
                  <a:lnTo>
                    <a:pt x="0" y="46989"/>
                  </a:lnTo>
                  <a:lnTo>
                    <a:pt x="7620" y="46989"/>
                  </a:lnTo>
                  <a:lnTo>
                    <a:pt x="7620" y="44449"/>
                  </a:lnTo>
                  <a:close/>
                </a:path>
                <a:path w="7620" h="725170">
                  <a:moveTo>
                    <a:pt x="7620" y="46989"/>
                  </a:moveTo>
                  <a:lnTo>
                    <a:pt x="0" y="46989"/>
                  </a:lnTo>
                  <a:lnTo>
                    <a:pt x="0" y="50799"/>
                  </a:lnTo>
                  <a:lnTo>
                    <a:pt x="7620" y="50799"/>
                  </a:lnTo>
                  <a:lnTo>
                    <a:pt x="7620" y="46989"/>
                  </a:lnTo>
                  <a:close/>
                </a:path>
                <a:path w="7620" h="725170">
                  <a:moveTo>
                    <a:pt x="7620" y="50799"/>
                  </a:moveTo>
                  <a:lnTo>
                    <a:pt x="0" y="50799"/>
                  </a:lnTo>
                  <a:lnTo>
                    <a:pt x="0" y="53339"/>
                  </a:lnTo>
                  <a:lnTo>
                    <a:pt x="7620" y="53339"/>
                  </a:lnTo>
                  <a:lnTo>
                    <a:pt x="7620" y="50799"/>
                  </a:lnTo>
                  <a:close/>
                </a:path>
                <a:path w="7620" h="725170">
                  <a:moveTo>
                    <a:pt x="7620" y="53339"/>
                  </a:moveTo>
                  <a:lnTo>
                    <a:pt x="0" y="53339"/>
                  </a:lnTo>
                  <a:lnTo>
                    <a:pt x="0" y="59689"/>
                  </a:lnTo>
                  <a:lnTo>
                    <a:pt x="7620" y="59689"/>
                  </a:lnTo>
                  <a:lnTo>
                    <a:pt x="7620" y="53339"/>
                  </a:lnTo>
                  <a:close/>
                </a:path>
                <a:path w="7620" h="725170">
                  <a:moveTo>
                    <a:pt x="7620" y="59689"/>
                  </a:moveTo>
                  <a:lnTo>
                    <a:pt x="0" y="59689"/>
                  </a:lnTo>
                  <a:lnTo>
                    <a:pt x="0" y="69849"/>
                  </a:lnTo>
                  <a:lnTo>
                    <a:pt x="7620" y="69849"/>
                  </a:lnTo>
                  <a:lnTo>
                    <a:pt x="7620" y="59689"/>
                  </a:lnTo>
                  <a:close/>
                </a:path>
                <a:path w="7620" h="725170">
                  <a:moveTo>
                    <a:pt x="7620" y="69849"/>
                  </a:moveTo>
                  <a:lnTo>
                    <a:pt x="0" y="69849"/>
                  </a:lnTo>
                  <a:lnTo>
                    <a:pt x="0" y="72389"/>
                  </a:lnTo>
                  <a:lnTo>
                    <a:pt x="7620" y="72389"/>
                  </a:lnTo>
                  <a:lnTo>
                    <a:pt x="7620" y="69849"/>
                  </a:lnTo>
                  <a:close/>
                </a:path>
                <a:path w="7620" h="725170">
                  <a:moveTo>
                    <a:pt x="7620" y="72389"/>
                  </a:moveTo>
                  <a:lnTo>
                    <a:pt x="0" y="72389"/>
                  </a:lnTo>
                  <a:lnTo>
                    <a:pt x="0" y="76199"/>
                  </a:lnTo>
                  <a:lnTo>
                    <a:pt x="7620" y="76199"/>
                  </a:lnTo>
                  <a:lnTo>
                    <a:pt x="7620" y="72389"/>
                  </a:lnTo>
                  <a:close/>
                </a:path>
                <a:path w="7620" h="725170">
                  <a:moveTo>
                    <a:pt x="7620" y="76199"/>
                  </a:moveTo>
                  <a:lnTo>
                    <a:pt x="0" y="76199"/>
                  </a:lnTo>
                  <a:lnTo>
                    <a:pt x="0" y="78739"/>
                  </a:lnTo>
                  <a:lnTo>
                    <a:pt x="7620" y="78739"/>
                  </a:lnTo>
                  <a:lnTo>
                    <a:pt x="7620" y="76199"/>
                  </a:lnTo>
                  <a:close/>
                </a:path>
                <a:path w="7620" h="725170">
                  <a:moveTo>
                    <a:pt x="7620" y="78739"/>
                  </a:moveTo>
                  <a:lnTo>
                    <a:pt x="0" y="78739"/>
                  </a:lnTo>
                  <a:lnTo>
                    <a:pt x="0" y="82549"/>
                  </a:lnTo>
                  <a:lnTo>
                    <a:pt x="7620" y="82549"/>
                  </a:lnTo>
                  <a:lnTo>
                    <a:pt x="7620" y="78739"/>
                  </a:lnTo>
                  <a:close/>
                </a:path>
                <a:path w="7620" h="725170">
                  <a:moveTo>
                    <a:pt x="7620" y="82549"/>
                  </a:moveTo>
                  <a:lnTo>
                    <a:pt x="0" y="82549"/>
                  </a:lnTo>
                  <a:lnTo>
                    <a:pt x="0" y="85089"/>
                  </a:lnTo>
                  <a:lnTo>
                    <a:pt x="7620" y="85089"/>
                  </a:lnTo>
                  <a:lnTo>
                    <a:pt x="7620" y="82549"/>
                  </a:lnTo>
                  <a:close/>
                </a:path>
                <a:path w="7620" h="725170">
                  <a:moveTo>
                    <a:pt x="7620" y="85089"/>
                  </a:moveTo>
                  <a:lnTo>
                    <a:pt x="0" y="85089"/>
                  </a:lnTo>
                  <a:lnTo>
                    <a:pt x="0" y="88899"/>
                  </a:lnTo>
                  <a:lnTo>
                    <a:pt x="7620" y="88899"/>
                  </a:lnTo>
                  <a:lnTo>
                    <a:pt x="7620" y="85089"/>
                  </a:lnTo>
                  <a:close/>
                </a:path>
                <a:path w="7620" h="725170">
                  <a:moveTo>
                    <a:pt x="7620" y="88899"/>
                  </a:moveTo>
                  <a:lnTo>
                    <a:pt x="0" y="88899"/>
                  </a:lnTo>
                  <a:lnTo>
                    <a:pt x="0" y="91439"/>
                  </a:lnTo>
                  <a:lnTo>
                    <a:pt x="7620" y="91439"/>
                  </a:lnTo>
                  <a:lnTo>
                    <a:pt x="7620" y="88899"/>
                  </a:lnTo>
                  <a:close/>
                </a:path>
                <a:path w="7620" h="725170">
                  <a:moveTo>
                    <a:pt x="7620" y="91439"/>
                  </a:moveTo>
                  <a:lnTo>
                    <a:pt x="0" y="91439"/>
                  </a:lnTo>
                  <a:lnTo>
                    <a:pt x="0" y="95249"/>
                  </a:lnTo>
                  <a:lnTo>
                    <a:pt x="7620" y="95249"/>
                  </a:lnTo>
                  <a:lnTo>
                    <a:pt x="7620" y="91439"/>
                  </a:lnTo>
                  <a:close/>
                </a:path>
                <a:path w="7620" h="725170">
                  <a:moveTo>
                    <a:pt x="7620" y="95249"/>
                  </a:moveTo>
                  <a:lnTo>
                    <a:pt x="0" y="95249"/>
                  </a:lnTo>
                  <a:lnTo>
                    <a:pt x="0" y="101599"/>
                  </a:lnTo>
                  <a:lnTo>
                    <a:pt x="7620" y="101599"/>
                  </a:lnTo>
                  <a:lnTo>
                    <a:pt x="7620" y="95249"/>
                  </a:lnTo>
                  <a:close/>
                </a:path>
                <a:path w="7620" h="725170">
                  <a:moveTo>
                    <a:pt x="7620" y="101599"/>
                  </a:moveTo>
                  <a:lnTo>
                    <a:pt x="0" y="101599"/>
                  </a:lnTo>
                  <a:lnTo>
                    <a:pt x="0" y="104139"/>
                  </a:lnTo>
                  <a:lnTo>
                    <a:pt x="7620" y="104139"/>
                  </a:lnTo>
                  <a:lnTo>
                    <a:pt x="7620" y="101599"/>
                  </a:lnTo>
                  <a:close/>
                </a:path>
                <a:path w="7620" h="725170">
                  <a:moveTo>
                    <a:pt x="7620" y="104139"/>
                  </a:moveTo>
                  <a:lnTo>
                    <a:pt x="0" y="104139"/>
                  </a:lnTo>
                  <a:lnTo>
                    <a:pt x="0" y="116839"/>
                  </a:lnTo>
                  <a:lnTo>
                    <a:pt x="7620" y="116839"/>
                  </a:lnTo>
                  <a:lnTo>
                    <a:pt x="7620" y="104139"/>
                  </a:lnTo>
                  <a:close/>
                </a:path>
                <a:path w="7620" h="725170">
                  <a:moveTo>
                    <a:pt x="7620" y="116839"/>
                  </a:moveTo>
                  <a:lnTo>
                    <a:pt x="0" y="116839"/>
                  </a:lnTo>
                  <a:lnTo>
                    <a:pt x="0" y="123189"/>
                  </a:lnTo>
                  <a:lnTo>
                    <a:pt x="7620" y="123189"/>
                  </a:lnTo>
                  <a:lnTo>
                    <a:pt x="7620" y="116839"/>
                  </a:lnTo>
                  <a:close/>
                </a:path>
                <a:path w="7620" h="725170">
                  <a:moveTo>
                    <a:pt x="7620" y="123189"/>
                  </a:moveTo>
                  <a:lnTo>
                    <a:pt x="0" y="123189"/>
                  </a:lnTo>
                  <a:lnTo>
                    <a:pt x="0" y="126999"/>
                  </a:lnTo>
                  <a:lnTo>
                    <a:pt x="7620" y="126999"/>
                  </a:lnTo>
                  <a:lnTo>
                    <a:pt x="7620" y="123189"/>
                  </a:lnTo>
                  <a:close/>
                </a:path>
                <a:path w="7620" h="725170">
                  <a:moveTo>
                    <a:pt x="7620" y="126999"/>
                  </a:moveTo>
                  <a:lnTo>
                    <a:pt x="0" y="126999"/>
                  </a:lnTo>
                  <a:lnTo>
                    <a:pt x="0" y="129539"/>
                  </a:lnTo>
                  <a:lnTo>
                    <a:pt x="7620" y="129539"/>
                  </a:lnTo>
                  <a:lnTo>
                    <a:pt x="7620" y="126999"/>
                  </a:lnTo>
                  <a:close/>
                </a:path>
                <a:path w="7620" h="725170">
                  <a:moveTo>
                    <a:pt x="7620" y="129539"/>
                  </a:moveTo>
                  <a:lnTo>
                    <a:pt x="0" y="129539"/>
                  </a:lnTo>
                  <a:lnTo>
                    <a:pt x="0" y="133349"/>
                  </a:lnTo>
                  <a:lnTo>
                    <a:pt x="7620" y="133349"/>
                  </a:lnTo>
                  <a:lnTo>
                    <a:pt x="7620" y="129539"/>
                  </a:lnTo>
                  <a:close/>
                </a:path>
                <a:path w="7620" h="725170">
                  <a:moveTo>
                    <a:pt x="7620" y="133349"/>
                  </a:moveTo>
                  <a:lnTo>
                    <a:pt x="0" y="133349"/>
                  </a:lnTo>
                  <a:lnTo>
                    <a:pt x="0" y="135889"/>
                  </a:lnTo>
                  <a:lnTo>
                    <a:pt x="7620" y="135889"/>
                  </a:lnTo>
                  <a:lnTo>
                    <a:pt x="7620" y="133349"/>
                  </a:lnTo>
                  <a:close/>
                </a:path>
                <a:path w="7620" h="725170">
                  <a:moveTo>
                    <a:pt x="7620" y="135890"/>
                  </a:moveTo>
                  <a:lnTo>
                    <a:pt x="0" y="135890"/>
                  </a:lnTo>
                  <a:lnTo>
                    <a:pt x="0" y="139699"/>
                  </a:lnTo>
                  <a:lnTo>
                    <a:pt x="7620" y="139699"/>
                  </a:lnTo>
                  <a:lnTo>
                    <a:pt x="7620" y="135890"/>
                  </a:lnTo>
                  <a:close/>
                </a:path>
                <a:path w="7620" h="725170">
                  <a:moveTo>
                    <a:pt x="7620" y="139699"/>
                  </a:moveTo>
                  <a:lnTo>
                    <a:pt x="0" y="139699"/>
                  </a:lnTo>
                  <a:lnTo>
                    <a:pt x="0" y="146049"/>
                  </a:lnTo>
                  <a:lnTo>
                    <a:pt x="7620" y="146049"/>
                  </a:lnTo>
                  <a:lnTo>
                    <a:pt x="7620" y="139699"/>
                  </a:lnTo>
                  <a:close/>
                </a:path>
                <a:path w="7620" h="725170">
                  <a:moveTo>
                    <a:pt x="7620" y="146049"/>
                  </a:moveTo>
                  <a:lnTo>
                    <a:pt x="0" y="146049"/>
                  </a:lnTo>
                  <a:lnTo>
                    <a:pt x="0" y="148589"/>
                  </a:lnTo>
                  <a:lnTo>
                    <a:pt x="7620" y="148589"/>
                  </a:lnTo>
                  <a:lnTo>
                    <a:pt x="7620" y="146049"/>
                  </a:lnTo>
                  <a:close/>
                </a:path>
                <a:path w="7620" h="725170">
                  <a:moveTo>
                    <a:pt x="7620" y="148589"/>
                  </a:moveTo>
                  <a:lnTo>
                    <a:pt x="0" y="148589"/>
                  </a:lnTo>
                  <a:lnTo>
                    <a:pt x="0" y="152399"/>
                  </a:lnTo>
                  <a:lnTo>
                    <a:pt x="7620" y="152399"/>
                  </a:lnTo>
                  <a:lnTo>
                    <a:pt x="7620" y="148589"/>
                  </a:lnTo>
                  <a:close/>
                </a:path>
                <a:path w="7620" h="725170">
                  <a:moveTo>
                    <a:pt x="7620" y="152399"/>
                  </a:moveTo>
                  <a:lnTo>
                    <a:pt x="0" y="152399"/>
                  </a:lnTo>
                  <a:lnTo>
                    <a:pt x="0" y="153669"/>
                  </a:lnTo>
                  <a:lnTo>
                    <a:pt x="2540" y="153669"/>
                  </a:lnTo>
                  <a:lnTo>
                    <a:pt x="2540" y="154939"/>
                  </a:lnTo>
                  <a:lnTo>
                    <a:pt x="7620" y="154939"/>
                  </a:lnTo>
                  <a:lnTo>
                    <a:pt x="7620" y="152399"/>
                  </a:lnTo>
                  <a:close/>
                </a:path>
                <a:path w="7620" h="725170">
                  <a:moveTo>
                    <a:pt x="7620" y="154939"/>
                  </a:moveTo>
                  <a:lnTo>
                    <a:pt x="5079" y="154939"/>
                  </a:lnTo>
                  <a:lnTo>
                    <a:pt x="5079" y="156209"/>
                  </a:lnTo>
                  <a:lnTo>
                    <a:pt x="7620" y="156209"/>
                  </a:lnTo>
                  <a:lnTo>
                    <a:pt x="7620" y="154939"/>
                  </a:lnTo>
                  <a:close/>
                </a:path>
                <a:path w="7620" h="725170">
                  <a:moveTo>
                    <a:pt x="7620" y="721359"/>
                  </a:moveTo>
                  <a:lnTo>
                    <a:pt x="0" y="721359"/>
                  </a:lnTo>
                  <a:lnTo>
                    <a:pt x="0" y="725169"/>
                  </a:lnTo>
                  <a:lnTo>
                    <a:pt x="7620" y="725169"/>
                  </a:lnTo>
                  <a:lnTo>
                    <a:pt x="7620" y="721359"/>
                  </a:lnTo>
                  <a:close/>
                </a:path>
                <a:path w="7620" h="725170">
                  <a:moveTo>
                    <a:pt x="7620" y="718819"/>
                  </a:moveTo>
                  <a:lnTo>
                    <a:pt x="0" y="718819"/>
                  </a:lnTo>
                  <a:lnTo>
                    <a:pt x="0" y="720089"/>
                  </a:lnTo>
                  <a:lnTo>
                    <a:pt x="7620" y="720089"/>
                  </a:lnTo>
                  <a:lnTo>
                    <a:pt x="7620" y="718819"/>
                  </a:lnTo>
                  <a:close/>
                </a:path>
                <a:path w="7620" h="725170">
                  <a:moveTo>
                    <a:pt x="7620" y="715009"/>
                  </a:moveTo>
                  <a:lnTo>
                    <a:pt x="0" y="715009"/>
                  </a:lnTo>
                  <a:lnTo>
                    <a:pt x="0" y="717549"/>
                  </a:lnTo>
                  <a:lnTo>
                    <a:pt x="7620" y="717549"/>
                  </a:lnTo>
                  <a:lnTo>
                    <a:pt x="7620" y="715009"/>
                  </a:lnTo>
                  <a:close/>
                </a:path>
                <a:path w="7620" h="725170">
                  <a:moveTo>
                    <a:pt x="7620" y="712469"/>
                  </a:moveTo>
                  <a:lnTo>
                    <a:pt x="0" y="712469"/>
                  </a:lnTo>
                  <a:lnTo>
                    <a:pt x="0" y="713739"/>
                  </a:lnTo>
                  <a:lnTo>
                    <a:pt x="7620" y="713739"/>
                  </a:lnTo>
                  <a:lnTo>
                    <a:pt x="7620" y="712469"/>
                  </a:lnTo>
                  <a:close/>
                </a:path>
                <a:path w="7620" h="725170">
                  <a:moveTo>
                    <a:pt x="7620" y="708659"/>
                  </a:moveTo>
                  <a:lnTo>
                    <a:pt x="0" y="708659"/>
                  </a:lnTo>
                  <a:lnTo>
                    <a:pt x="0" y="711199"/>
                  </a:lnTo>
                  <a:lnTo>
                    <a:pt x="7620" y="711199"/>
                  </a:lnTo>
                  <a:lnTo>
                    <a:pt x="7620" y="708659"/>
                  </a:lnTo>
                  <a:close/>
                </a:path>
                <a:path w="7620" h="725170">
                  <a:moveTo>
                    <a:pt x="7620" y="706119"/>
                  </a:moveTo>
                  <a:lnTo>
                    <a:pt x="0" y="706119"/>
                  </a:lnTo>
                  <a:lnTo>
                    <a:pt x="0" y="707389"/>
                  </a:lnTo>
                  <a:lnTo>
                    <a:pt x="7620" y="707389"/>
                  </a:lnTo>
                  <a:lnTo>
                    <a:pt x="7620" y="706119"/>
                  </a:lnTo>
                  <a:close/>
                </a:path>
                <a:path w="7620" h="725170">
                  <a:moveTo>
                    <a:pt x="7620" y="702309"/>
                  </a:moveTo>
                  <a:lnTo>
                    <a:pt x="0" y="702309"/>
                  </a:lnTo>
                  <a:lnTo>
                    <a:pt x="0" y="704849"/>
                  </a:lnTo>
                  <a:lnTo>
                    <a:pt x="7620" y="704849"/>
                  </a:lnTo>
                  <a:lnTo>
                    <a:pt x="7620" y="702309"/>
                  </a:lnTo>
                  <a:close/>
                </a:path>
                <a:path w="7620" h="725170">
                  <a:moveTo>
                    <a:pt x="7620" y="699769"/>
                  </a:moveTo>
                  <a:lnTo>
                    <a:pt x="0" y="699769"/>
                  </a:lnTo>
                  <a:lnTo>
                    <a:pt x="0" y="701039"/>
                  </a:lnTo>
                  <a:lnTo>
                    <a:pt x="7620" y="701039"/>
                  </a:lnTo>
                  <a:lnTo>
                    <a:pt x="7620" y="699769"/>
                  </a:lnTo>
                  <a:close/>
                </a:path>
                <a:path w="7620" h="725170">
                  <a:moveTo>
                    <a:pt x="7620" y="695959"/>
                  </a:moveTo>
                  <a:lnTo>
                    <a:pt x="0" y="695959"/>
                  </a:lnTo>
                  <a:lnTo>
                    <a:pt x="0" y="698499"/>
                  </a:lnTo>
                  <a:lnTo>
                    <a:pt x="7620" y="698499"/>
                  </a:lnTo>
                  <a:lnTo>
                    <a:pt x="7620" y="695959"/>
                  </a:lnTo>
                  <a:close/>
                </a:path>
                <a:path w="7620" h="725170">
                  <a:moveTo>
                    <a:pt x="7620" y="693419"/>
                  </a:moveTo>
                  <a:lnTo>
                    <a:pt x="0" y="693419"/>
                  </a:lnTo>
                  <a:lnTo>
                    <a:pt x="0" y="694689"/>
                  </a:lnTo>
                  <a:lnTo>
                    <a:pt x="7620" y="694689"/>
                  </a:lnTo>
                  <a:lnTo>
                    <a:pt x="7620" y="693419"/>
                  </a:lnTo>
                  <a:close/>
                </a:path>
                <a:path w="7620" h="725170">
                  <a:moveTo>
                    <a:pt x="7620" y="689609"/>
                  </a:moveTo>
                  <a:lnTo>
                    <a:pt x="0" y="689609"/>
                  </a:lnTo>
                  <a:lnTo>
                    <a:pt x="0" y="692149"/>
                  </a:lnTo>
                  <a:lnTo>
                    <a:pt x="7620" y="692149"/>
                  </a:lnTo>
                  <a:lnTo>
                    <a:pt x="7620" y="689609"/>
                  </a:lnTo>
                  <a:close/>
                </a:path>
                <a:path w="7620" h="725170">
                  <a:moveTo>
                    <a:pt x="7620" y="687069"/>
                  </a:moveTo>
                  <a:lnTo>
                    <a:pt x="0" y="687069"/>
                  </a:lnTo>
                  <a:lnTo>
                    <a:pt x="0" y="688339"/>
                  </a:lnTo>
                  <a:lnTo>
                    <a:pt x="7620" y="688339"/>
                  </a:lnTo>
                  <a:lnTo>
                    <a:pt x="7620" y="687069"/>
                  </a:lnTo>
                  <a:close/>
                </a:path>
                <a:path w="7620" h="725170">
                  <a:moveTo>
                    <a:pt x="7620" y="683259"/>
                  </a:moveTo>
                  <a:lnTo>
                    <a:pt x="0" y="683259"/>
                  </a:lnTo>
                  <a:lnTo>
                    <a:pt x="0" y="685799"/>
                  </a:lnTo>
                  <a:lnTo>
                    <a:pt x="7620" y="685799"/>
                  </a:lnTo>
                  <a:lnTo>
                    <a:pt x="7620" y="683259"/>
                  </a:lnTo>
                  <a:close/>
                </a:path>
                <a:path w="7620" h="725170">
                  <a:moveTo>
                    <a:pt x="7620" y="680719"/>
                  </a:moveTo>
                  <a:lnTo>
                    <a:pt x="0" y="680719"/>
                  </a:lnTo>
                  <a:lnTo>
                    <a:pt x="0" y="681989"/>
                  </a:lnTo>
                  <a:lnTo>
                    <a:pt x="7620" y="681989"/>
                  </a:lnTo>
                  <a:lnTo>
                    <a:pt x="7620" y="680719"/>
                  </a:lnTo>
                  <a:close/>
                </a:path>
                <a:path w="7620" h="725170">
                  <a:moveTo>
                    <a:pt x="7620" y="676909"/>
                  </a:moveTo>
                  <a:lnTo>
                    <a:pt x="0" y="676909"/>
                  </a:lnTo>
                  <a:lnTo>
                    <a:pt x="0" y="679449"/>
                  </a:lnTo>
                  <a:lnTo>
                    <a:pt x="7620" y="679449"/>
                  </a:lnTo>
                  <a:lnTo>
                    <a:pt x="7620" y="676909"/>
                  </a:lnTo>
                  <a:close/>
                </a:path>
                <a:path w="7620" h="725170">
                  <a:moveTo>
                    <a:pt x="7620" y="674369"/>
                  </a:moveTo>
                  <a:lnTo>
                    <a:pt x="0" y="674369"/>
                  </a:lnTo>
                  <a:lnTo>
                    <a:pt x="0" y="675639"/>
                  </a:lnTo>
                  <a:lnTo>
                    <a:pt x="7620" y="675639"/>
                  </a:lnTo>
                  <a:lnTo>
                    <a:pt x="7620" y="674369"/>
                  </a:lnTo>
                  <a:close/>
                </a:path>
                <a:path w="7620" h="725170">
                  <a:moveTo>
                    <a:pt x="7620" y="670559"/>
                  </a:moveTo>
                  <a:lnTo>
                    <a:pt x="0" y="670559"/>
                  </a:lnTo>
                  <a:lnTo>
                    <a:pt x="0" y="673099"/>
                  </a:lnTo>
                  <a:lnTo>
                    <a:pt x="7620" y="673099"/>
                  </a:lnTo>
                  <a:lnTo>
                    <a:pt x="7620" y="670559"/>
                  </a:lnTo>
                  <a:close/>
                </a:path>
                <a:path w="7620" h="725170">
                  <a:moveTo>
                    <a:pt x="7620" y="668019"/>
                  </a:moveTo>
                  <a:lnTo>
                    <a:pt x="0" y="668019"/>
                  </a:lnTo>
                  <a:lnTo>
                    <a:pt x="0" y="669289"/>
                  </a:lnTo>
                  <a:lnTo>
                    <a:pt x="7620" y="669289"/>
                  </a:lnTo>
                  <a:lnTo>
                    <a:pt x="7620" y="668019"/>
                  </a:lnTo>
                  <a:close/>
                </a:path>
                <a:path w="7620" h="725170">
                  <a:moveTo>
                    <a:pt x="7620" y="664209"/>
                  </a:moveTo>
                  <a:lnTo>
                    <a:pt x="0" y="664209"/>
                  </a:lnTo>
                  <a:lnTo>
                    <a:pt x="0" y="666749"/>
                  </a:lnTo>
                  <a:lnTo>
                    <a:pt x="7620" y="666749"/>
                  </a:lnTo>
                  <a:lnTo>
                    <a:pt x="7620" y="664209"/>
                  </a:lnTo>
                  <a:close/>
                </a:path>
                <a:path w="7620" h="725170">
                  <a:moveTo>
                    <a:pt x="7620" y="661669"/>
                  </a:moveTo>
                  <a:lnTo>
                    <a:pt x="0" y="661669"/>
                  </a:lnTo>
                  <a:lnTo>
                    <a:pt x="0" y="662939"/>
                  </a:lnTo>
                  <a:lnTo>
                    <a:pt x="7620" y="662939"/>
                  </a:lnTo>
                  <a:lnTo>
                    <a:pt x="7620" y="661669"/>
                  </a:lnTo>
                  <a:close/>
                </a:path>
                <a:path w="7620" h="725170">
                  <a:moveTo>
                    <a:pt x="7620" y="656589"/>
                  </a:moveTo>
                  <a:lnTo>
                    <a:pt x="0" y="656589"/>
                  </a:lnTo>
                  <a:lnTo>
                    <a:pt x="0" y="660399"/>
                  </a:lnTo>
                  <a:lnTo>
                    <a:pt x="7620" y="660399"/>
                  </a:lnTo>
                  <a:lnTo>
                    <a:pt x="7620" y="656589"/>
                  </a:lnTo>
                  <a:close/>
                </a:path>
                <a:path w="7620" h="725170">
                  <a:moveTo>
                    <a:pt x="7620" y="650239"/>
                  </a:moveTo>
                  <a:lnTo>
                    <a:pt x="0" y="650239"/>
                  </a:lnTo>
                  <a:lnTo>
                    <a:pt x="0" y="655319"/>
                  </a:lnTo>
                  <a:lnTo>
                    <a:pt x="7620" y="655319"/>
                  </a:lnTo>
                  <a:lnTo>
                    <a:pt x="7620" y="650239"/>
                  </a:lnTo>
                  <a:close/>
                </a:path>
                <a:path w="7620" h="725170">
                  <a:moveTo>
                    <a:pt x="7620" y="643889"/>
                  </a:moveTo>
                  <a:lnTo>
                    <a:pt x="0" y="643889"/>
                  </a:lnTo>
                  <a:lnTo>
                    <a:pt x="0" y="648969"/>
                  </a:lnTo>
                  <a:lnTo>
                    <a:pt x="7620" y="648969"/>
                  </a:lnTo>
                  <a:lnTo>
                    <a:pt x="7620" y="643889"/>
                  </a:lnTo>
                  <a:close/>
                </a:path>
                <a:path w="7620" h="725170">
                  <a:moveTo>
                    <a:pt x="7620" y="637539"/>
                  </a:moveTo>
                  <a:lnTo>
                    <a:pt x="0" y="637539"/>
                  </a:lnTo>
                  <a:lnTo>
                    <a:pt x="0" y="642619"/>
                  </a:lnTo>
                  <a:lnTo>
                    <a:pt x="7620" y="642619"/>
                  </a:lnTo>
                  <a:lnTo>
                    <a:pt x="7620" y="637539"/>
                  </a:lnTo>
                  <a:close/>
                </a:path>
                <a:path w="7620" h="725170">
                  <a:moveTo>
                    <a:pt x="7620" y="631189"/>
                  </a:moveTo>
                  <a:lnTo>
                    <a:pt x="0" y="631189"/>
                  </a:lnTo>
                  <a:lnTo>
                    <a:pt x="0" y="636269"/>
                  </a:lnTo>
                  <a:lnTo>
                    <a:pt x="7620" y="636269"/>
                  </a:lnTo>
                  <a:lnTo>
                    <a:pt x="7620" y="631189"/>
                  </a:lnTo>
                  <a:close/>
                </a:path>
                <a:path w="7620" h="725170">
                  <a:moveTo>
                    <a:pt x="7620" y="624839"/>
                  </a:moveTo>
                  <a:lnTo>
                    <a:pt x="0" y="624839"/>
                  </a:lnTo>
                  <a:lnTo>
                    <a:pt x="0" y="629919"/>
                  </a:lnTo>
                  <a:lnTo>
                    <a:pt x="7620" y="629919"/>
                  </a:lnTo>
                  <a:lnTo>
                    <a:pt x="7620" y="624839"/>
                  </a:lnTo>
                  <a:close/>
                </a:path>
                <a:path w="7620" h="725170">
                  <a:moveTo>
                    <a:pt x="7620" y="618489"/>
                  </a:moveTo>
                  <a:lnTo>
                    <a:pt x="0" y="618489"/>
                  </a:lnTo>
                  <a:lnTo>
                    <a:pt x="0" y="623569"/>
                  </a:lnTo>
                  <a:lnTo>
                    <a:pt x="7620" y="623569"/>
                  </a:lnTo>
                  <a:lnTo>
                    <a:pt x="7620" y="618489"/>
                  </a:lnTo>
                  <a:close/>
                </a:path>
                <a:path w="7620" h="725170">
                  <a:moveTo>
                    <a:pt x="7620" y="612139"/>
                  </a:moveTo>
                  <a:lnTo>
                    <a:pt x="0" y="612139"/>
                  </a:lnTo>
                  <a:lnTo>
                    <a:pt x="0" y="617219"/>
                  </a:lnTo>
                  <a:lnTo>
                    <a:pt x="7620" y="617219"/>
                  </a:lnTo>
                  <a:lnTo>
                    <a:pt x="7620" y="612139"/>
                  </a:lnTo>
                  <a:close/>
                </a:path>
                <a:path w="7620" h="725170">
                  <a:moveTo>
                    <a:pt x="7620" y="605789"/>
                  </a:moveTo>
                  <a:lnTo>
                    <a:pt x="0" y="605789"/>
                  </a:lnTo>
                  <a:lnTo>
                    <a:pt x="0" y="610869"/>
                  </a:lnTo>
                  <a:lnTo>
                    <a:pt x="7620" y="610869"/>
                  </a:lnTo>
                  <a:lnTo>
                    <a:pt x="7620" y="605789"/>
                  </a:lnTo>
                  <a:close/>
                </a:path>
                <a:path w="7620" h="725170">
                  <a:moveTo>
                    <a:pt x="7620" y="598169"/>
                  </a:moveTo>
                  <a:lnTo>
                    <a:pt x="0" y="598169"/>
                  </a:lnTo>
                  <a:lnTo>
                    <a:pt x="0" y="604519"/>
                  </a:lnTo>
                  <a:lnTo>
                    <a:pt x="7620" y="604519"/>
                  </a:lnTo>
                  <a:lnTo>
                    <a:pt x="7620" y="598169"/>
                  </a:lnTo>
                  <a:close/>
                </a:path>
                <a:path w="7620" h="725170">
                  <a:moveTo>
                    <a:pt x="7620" y="593089"/>
                  </a:moveTo>
                  <a:lnTo>
                    <a:pt x="0" y="593089"/>
                  </a:lnTo>
                  <a:lnTo>
                    <a:pt x="0" y="596899"/>
                  </a:lnTo>
                  <a:lnTo>
                    <a:pt x="7620" y="596899"/>
                  </a:lnTo>
                  <a:lnTo>
                    <a:pt x="7620" y="593089"/>
                  </a:lnTo>
                  <a:close/>
                </a:path>
                <a:path w="7620" h="725170">
                  <a:moveTo>
                    <a:pt x="7620" y="586739"/>
                  </a:moveTo>
                  <a:lnTo>
                    <a:pt x="0" y="586739"/>
                  </a:lnTo>
                  <a:lnTo>
                    <a:pt x="0" y="591819"/>
                  </a:lnTo>
                  <a:lnTo>
                    <a:pt x="7620" y="591819"/>
                  </a:lnTo>
                  <a:lnTo>
                    <a:pt x="7620" y="586739"/>
                  </a:lnTo>
                  <a:close/>
                </a:path>
                <a:path w="7620" h="725170">
                  <a:moveTo>
                    <a:pt x="7620" y="580389"/>
                  </a:moveTo>
                  <a:lnTo>
                    <a:pt x="0" y="580389"/>
                  </a:lnTo>
                  <a:lnTo>
                    <a:pt x="0" y="585469"/>
                  </a:lnTo>
                  <a:lnTo>
                    <a:pt x="7620" y="585469"/>
                  </a:lnTo>
                  <a:lnTo>
                    <a:pt x="7620" y="580389"/>
                  </a:lnTo>
                  <a:close/>
                </a:path>
                <a:path w="7620" h="725170">
                  <a:moveTo>
                    <a:pt x="7620" y="576579"/>
                  </a:moveTo>
                  <a:lnTo>
                    <a:pt x="0" y="576579"/>
                  </a:lnTo>
                  <a:lnTo>
                    <a:pt x="0" y="579119"/>
                  </a:lnTo>
                  <a:lnTo>
                    <a:pt x="7620" y="579119"/>
                  </a:lnTo>
                  <a:lnTo>
                    <a:pt x="7620" y="576579"/>
                  </a:lnTo>
                  <a:close/>
                </a:path>
                <a:path w="7620" h="725170">
                  <a:moveTo>
                    <a:pt x="7620" y="453389"/>
                  </a:moveTo>
                  <a:lnTo>
                    <a:pt x="0" y="453389"/>
                  </a:lnTo>
                  <a:lnTo>
                    <a:pt x="0" y="454659"/>
                  </a:lnTo>
                  <a:lnTo>
                    <a:pt x="3809" y="454659"/>
                  </a:lnTo>
                  <a:lnTo>
                    <a:pt x="3809" y="455929"/>
                  </a:lnTo>
                  <a:lnTo>
                    <a:pt x="7620" y="455929"/>
                  </a:lnTo>
                  <a:lnTo>
                    <a:pt x="7620" y="453389"/>
                  </a:lnTo>
                  <a:close/>
                </a:path>
                <a:path w="7620" h="725170">
                  <a:moveTo>
                    <a:pt x="7620" y="447039"/>
                  </a:moveTo>
                  <a:lnTo>
                    <a:pt x="0" y="447039"/>
                  </a:lnTo>
                  <a:lnTo>
                    <a:pt x="0" y="452119"/>
                  </a:lnTo>
                  <a:lnTo>
                    <a:pt x="7620" y="452119"/>
                  </a:lnTo>
                  <a:lnTo>
                    <a:pt x="7620" y="447039"/>
                  </a:lnTo>
                  <a:close/>
                </a:path>
                <a:path w="7620" h="725170">
                  <a:moveTo>
                    <a:pt x="7620" y="440689"/>
                  </a:moveTo>
                  <a:lnTo>
                    <a:pt x="0" y="440689"/>
                  </a:lnTo>
                  <a:lnTo>
                    <a:pt x="0" y="445769"/>
                  </a:lnTo>
                  <a:lnTo>
                    <a:pt x="7620" y="445769"/>
                  </a:lnTo>
                  <a:lnTo>
                    <a:pt x="7620" y="440689"/>
                  </a:lnTo>
                  <a:close/>
                </a:path>
                <a:path w="7620" h="725170">
                  <a:moveTo>
                    <a:pt x="7620" y="434339"/>
                  </a:moveTo>
                  <a:lnTo>
                    <a:pt x="0" y="434339"/>
                  </a:lnTo>
                  <a:lnTo>
                    <a:pt x="0" y="439419"/>
                  </a:lnTo>
                  <a:lnTo>
                    <a:pt x="7620" y="439419"/>
                  </a:lnTo>
                  <a:lnTo>
                    <a:pt x="7620" y="434339"/>
                  </a:lnTo>
                  <a:close/>
                </a:path>
                <a:path w="7620" h="725170">
                  <a:moveTo>
                    <a:pt x="7620" y="427989"/>
                  </a:moveTo>
                  <a:lnTo>
                    <a:pt x="0" y="427989"/>
                  </a:lnTo>
                  <a:lnTo>
                    <a:pt x="0" y="433069"/>
                  </a:lnTo>
                  <a:lnTo>
                    <a:pt x="7620" y="433069"/>
                  </a:lnTo>
                  <a:lnTo>
                    <a:pt x="7620" y="427989"/>
                  </a:lnTo>
                  <a:close/>
                </a:path>
                <a:path w="7620" h="725170">
                  <a:moveTo>
                    <a:pt x="7620" y="421639"/>
                  </a:moveTo>
                  <a:lnTo>
                    <a:pt x="0" y="421639"/>
                  </a:lnTo>
                  <a:lnTo>
                    <a:pt x="0" y="426719"/>
                  </a:lnTo>
                  <a:lnTo>
                    <a:pt x="7620" y="426719"/>
                  </a:lnTo>
                  <a:lnTo>
                    <a:pt x="7620" y="421639"/>
                  </a:lnTo>
                  <a:close/>
                </a:path>
                <a:path w="7620" h="725170">
                  <a:moveTo>
                    <a:pt x="7620" y="415289"/>
                  </a:moveTo>
                  <a:lnTo>
                    <a:pt x="0" y="415289"/>
                  </a:lnTo>
                  <a:lnTo>
                    <a:pt x="0" y="420369"/>
                  </a:lnTo>
                  <a:lnTo>
                    <a:pt x="7620" y="420369"/>
                  </a:lnTo>
                  <a:lnTo>
                    <a:pt x="7620" y="415289"/>
                  </a:lnTo>
                  <a:close/>
                </a:path>
                <a:path w="7620" h="725170">
                  <a:moveTo>
                    <a:pt x="7620" y="408939"/>
                  </a:moveTo>
                  <a:lnTo>
                    <a:pt x="0" y="408939"/>
                  </a:lnTo>
                  <a:lnTo>
                    <a:pt x="0" y="414019"/>
                  </a:lnTo>
                  <a:lnTo>
                    <a:pt x="7620" y="414019"/>
                  </a:lnTo>
                  <a:lnTo>
                    <a:pt x="7620" y="408939"/>
                  </a:lnTo>
                  <a:close/>
                </a:path>
                <a:path w="7620" h="725170">
                  <a:moveTo>
                    <a:pt x="7620" y="402589"/>
                  </a:moveTo>
                  <a:lnTo>
                    <a:pt x="0" y="402589"/>
                  </a:lnTo>
                  <a:lnTo>
                    <a:pt x="0" y="407669"/>
                  </a:lnTo>
                  <a:lnTo>
                    <a:pt x="7620" y="407669"/>
                  </a:lnTo>
                  <a:lnTo>
                    <a:pt x="7620" y="402589"/>
                  </a:lnTo>
                  <a:close/>
                </a:path>
                <a:path w="7620" h="725170">
                  <a:moveTo>
                    <a:pt x="7620" y="396239"/>
                  </a:moveTo>
                  <a:lnTo>
                    <a:pt x="0" y="396239"/>
                  </a:lnTo>
                  <a:lnTo>
                    <a:pt x="0" y="401319"/>
                  </a:lnTo>
                  <a:lnTo>
                    <a:pt x="7620" y="401319"/>
                  </a:lnTo>
                  <a:lnTo>
                    <a:pt x="7620" y="396239"/>
                  </a:lnTo>
                  <a:close/>
                </a:path>
                <a:path w="7620" h="725170">
                  <a:moveTo>
                    <a:pt x="7620" y="389889"/>
                  </a:moveTo>
                  <a:lnTo>
                    <a:pt x="0" y="389889"/>
                  </a:lnTo>
                  <a:lnTo>
                    <a:pt x="0" y="394969"/>
                  </a:lnTo>
                  <a:lnTo>
                    <a:pt x="7620" y="394969"/>
                  </a:lnTo>
                  <a:lnTo>
                    <a:pt x="7620" y="389889"/>
                  </a:lnTo>
                  <a:close/>
                </a:path>
                <a:path w="7620" h="725170">
                  <a:moveTo>
                    <a:pt x="7620" y="383539"/>
                  </a:moveTo>
                  <a:lnTo>
                    <a:pt x="0" y="383539"/>
                  </a:lnTo>
                  <a:lnTo>
                    <a:pt x="0" y="388619"/>
                  </a:lnTo>
                  <a:lnTo>
                    <a:pt x="7620" y="388619"/>
                  </a:lnTo>
                  <a:lnTo>
                    <a:pt x="7620" y="383539"/>
                  </a:lnTo>
                  <a:close/>
                </a:path>
                <a:path w="7620" h="725170">
                  <a:moveTo>
                    <a:pt x="7620" y="377189"/>
                  </a:moveTo>
                  <a:lnTo>
                    <a:pt x="0" y="377189"/>
                  </a:lnTo>
                  <a:lnTo>
                    <a:pt x="0" y="382269"/>
                  </a:lnTo>
                  <a:lnTo>
                    <a:pt x="7620" y="382269"/>
                  </a:lnTo>
                  <a:lnTo>
                    <a:pt x="7620" y="377189"/>
                  </a:lnTo>
                  <a:close/>
                </a:path>
                <a:path w="7620" h="725170">
                  <a:moveTo>
                    <a:pt x="7620" y="370839"/>
                  </a:moveTo>
                  <a:lnTo>
                    <a:pt x="0" y="370839"/>
                  </a:lnTo>
                  <a:lnTo>
                    <a:pt x="0" y="375919"/>
                  </a:lnTo>
                  <a:lnTo>
                    <a:pt x="7620" y="375919"/>
                  </a:lnTo>
                  <a:lnTo>
                    <a:pt x="7620" y="370839"/>
                  </a:lnTo>
                  <a:close/>
                </a:path>
                <a:path w="7620" h="725170">
                  <a:moveTo>
                    <a:pt x="7620" y="364489"/>
                  </a:moveTo>
                  <a:lnTo>
                    <a:pt x="0" y="364489"/>
                  </a:lnTo>
                  <a:lnTo>
                    <a:pt x="0" y="369569"/>
                  </a:lnTo>
                  <a:lnTo>
                    <a:pt x="7620" y="369569"/>
                  </a:lnTo>
                  <a:lnTo>
                    <a:pt x="7620" y="364489"/>
                  </a:lnTo>
                  <a:close/>
                </a:path>
                <a:path w="7620" h="725170">
                  <a:moveTo>
                    <a:pt x="7620" y="358139"/>
                  </a:moveTo>
                  <a:lnTo>
                    <a:pt x="0" y="358139"/>
                  </a:lnTo>
                  <a:lnTo>
                    <a:pt x="0" y="363219"/>
                  </a:lnTo>
                  <a:lnTo>
                    <a:pt x="7620" y="363219"/>
                  </a:lnTo>
                  <a:lnTo>
                    <a:pt x="7620" y="358139"/>
                  </a:lnTo>
                  <a:close/>
                </a:path>
                <a:path w="7620" h="725170">
                  <a:moveTo>
                    <a:pt x="7620" y="351789"/>
                  </a:moveTo>
                  <a:lnTo>
                    <a:pt x="0" y="351789"/>
                  </a:lnTo>
                  <a:lnTo>
                    <a:pt x="0" y="356869"/>
                  </a:lnTo>
                  <a:lnTo>
                    <a:pt x="7620" y="356869"/>
                  </a:lnTo>
                  <a:lnTo>
                    <a:pt x="7620" y="351789"/>
                  </a:lnTo>
                  <a:close/>
                </a:path>
                <a:path w="7620" h="725170">
                  <a:moveTo>
                    <a:pt x="7620" y="345439"/>
                  </a:moveTo>
                  <a:lnTo>
                    <a:pt x="0" y="345439"/>
                  </a:lnTo>
                  <a:lnTo>
                    <a:pt x="0" y="350519"/>
                  </a:lnTo>
                  <a:lnTo>
                    <a:pt x="7620" y="350519"/>
                  </a:lnTo>
                  <a:lnTo>
                    <a:pt x="7620" y="345439"/>
                  </a:lnTo>
                  <a:close/>
                </a:path>
                <a:path w="7620" h="725170">
                  <a:moveTo>
                    <a:pt x="7620" y="339089"/>
                  </a:moveTo>
                  <a:lnTo>
                    <a:pt x="0" y="339089"/>
                  </a:lnTo>
                  <a:lnTo>
                    <a:pt x="0" y="344169"/>
                  </a:lnTo>
                  <a:lnTo>
                    <a:pt x="7620" y="344169"/>
                  </a:lnTo>
                  <a:lnTo>
                    <a:pt x="7620" y="339089"/>
                  </a:lnTo>
                  <a:close/>
                </a:path>
                <a:path w="7620" h="725170">
                  <a:moveTo>
                    <a:pt x="7620" y="332739"/>
                  </a:moveTo>
                  <a:lnTo>
                    <a:pt x="0" y="332739"/>
                  </a:lnTo>
                  <a:lnTo>
                    <a:pt x="0" y="337819"/>
                  </a:lnTo>
                  <a:lnTo>
                    <a:pt x="7620" y="337819"/>
                  </a:lnTo>
                  <a:lnTo>
                    <a:pt x="7620" y="332739"/>
                  </a:lnTo>
                  <a:close/>
                </a:path>
                <a:path w="7620" h="725170">
                  <a:moveTo>
                    <a:pt x="7620" y="326389"/>
                  </a:moveTo>
                  <a:lnTo>
                    <a:pt x="0" y="326389"/>
                  </a:lnTo>
                  <a:lnTo>
                    <a:pt x="0" y="331469"/>
                  </a:lnTo>
                  <a:lnTo>
                    <a:pt x="7620" y="331469"/>
                  </a:lnTo>
                  <a:lnTo>
                    <a:pt x="7620" y="326389"/>
                  </a:lnTo>
                  <a:close/>
                </a:path>
                <a:path w="7620" h="725170">
                  <a:moveTo>
                    <a:pt x="7620" y="320039"/>
                  </a:moveTo>
                  <a:lnTo>
                    <a:pt x="0" y="320039"/>
                  </a:lnTo>
                  <a:lnTo>
                    <a:pt x="0" y="325119"/>
                  </a:lnTo>
                  <a:lnTo>
                    <a:pt x="7620" y="325119"/>
                  </a:lnTo>
                  <a:lnTo>
                    <a:pt x="7620" y="320039"/>
                  </a:lnTo>
                  <a:close/>
                </a:path>
                <a:path w="7620" h="725170">
                  <a:moveTo>
                    <a:pt x="7620" y="259079"/>
                  </a:moveTo>
                  <a:lnTo>
                    <a:pt x="0" y="259079"/>
                  </a:lnTo>
                  <a:lnTo>
                    <a:pt x="0" y="318769"/>
                  </a:lnTo>
                  <a:lnTo>
                    <a:pt x="7620" y="318769"/>
                  </a:lnTo>
                  <a:lnTo>
                    <a:pt x="7620" y="259079"/>
                  </a:lnTo>
                  <a:close/>
                </a:path>
              </a:pathLst>
            </a:custGeom>
            <a:solidFill>
              <a:srgbClr val="5500F3"/>
            </a:solidFill>
          </p:spPr>
          <p:txBody>
            <a:bodyPr bIns="0" lIns="0" rIns="0" rtlCol="0" tIns="0" wrap="square"/>
            <a:p/>
          </p:txBody>
        </p:sp>
        <p:sp>
          <p:nvSpPr>
            <p:cNvPr id="1051172" name="object 2489"/>
            <p:cNvSpPr/>
            <p:nvPr/>
          </p:nvSpPr>
          <p:spPr>
            <a:xfrm>
              <a:off x="7302499" y="5792470"/>
              <a:ext cx="6350" cy="725170"/>
            </a:xfrm>
            <a:custGeom>
              <a:avLst/>
              <a:ahLst/>
              <a:rect l="l" t="t" r="r" b="b"/>
              <a:pathLst>
                <a:path w="6350" h="725170">
                  <a:moveTo>
                    <a:pt x="6350" y="0"/>
                  </a:moveTo>
                  <a:lnTo>
                    <a:pt x="0" y="0"/>
                  </a:lnTo>
                  <a:lnTo>
                    <a:pt x="0" y="2539"/>
                  </a:lnTo>
                  <a:lnTo>
                    <a:pt x="6350" y="2539"/>
                  </a:lnTo>
                  <a:lnTo>
                    <a:pt x="6350" y="0"/>
                  </a:lnTo>
                  <a:close/>
                </a:path>
                <a:path w="6350" h="725170">
                  <a:moveTo>
                    <a:pt x="6350" y="2539"/>
                  </a:moveTo>
                  <a:lnTo>
                    <a:pt x="0" y="2539"/>
                  </a:lnTo>
                  <a:lnTo>
                    <a:pt x="0" y="6349"/>
                  </a:lnTo>
                  <a:lnTo>
                    <a:pt x="6350" y="6349"/>
                  </a:lnTo>
                  <a:lnTo>
                    <a:pt x="6350" y="2539"/>
                  </a:lnTo>
                  <a:close/>
                </a:path>
                <a:path w="6350" h="725170">
                  <a:moveTo>
                    <a:pt x="6350" y="6349"/>
                  </a:moveTo>
                  <a:lnTo>
                    <a:pt x="0" y="6349"/>
                  </a:lnTo>
                  <a:lnTo>
                    <a:pt x="0" y="8889"/>
                  </a:lnTo>
                  <a:lnTo>
                    <a:pt x="6350" y="8889"/>
                  </a:lnTo>
                  <a:lnTo>
                    <a:pt x="6350" y="6349"/>
                  </a:lnTo>
                  <a:close/>
                </a:path>
                <a:path w="6350" h="725170">
                  <a:moveTo>
                    <a:pt x="6350" y="8889"/>
                  </a:moveTo>
                  <a:lnTo>
                    <a:pt x="0" y="8889"/>
                  </a:lnTo>
                  <a:lnTo>
                    <a:pt x="0" y="12699"/>
                  </a:lnTo>
                  <a:lnTo>
                    <a:pt x="6350" y="12699"/>
                  </a:lnTo>
                  <a:lnTo>
                    <a:pt x="6350" y="8889"/>
                  </a:lnTo>
                  <a:close/>
                </a:path>
                <a:path w="6350" h="725170">
                  <a:moveTo>
                    <a:pt x="6350" y="12699"/>
                  </a:moveTo>
                  <a:lnTo>
                    <a:pt x="0" y="12699"/>
                  </a:lnTo>
                  <a:lnTo>
                    <a:pt x="0" y="19049"/>
                  </a:lnTo>
                  <a:lnTo>
                    <a:pt x="6350" y="19049"/>
                  </a:lnTo>
                  <a:lnTo>
                    <a:pt x="6350" y="12699"/>
                  </a:lnTo>
                  <a:close/>
                </a:path>
                <a:path w="6350" h="725170">
                  <a:moveTo>
                    <a:pt x="6350" y="19049"/>
                  </a:moveTo>
                  <a:lnTo>
                    <a:pt x="0" y="19049"/>
                  </a:lnTo>
                  <a:lnTo>
                    <a:pt x="0" y="27939"/>
                  </a:lnTo>
                  <a:lnTo>
                    <a:pt x="6350" y="27939"/>
                  </a:lnTo>
                  <a:lnTo>
                    <a:pt x="6350" y="19049"/>
                  </a:lnTo>
                  <a:close/>
                </a:path>
                <a:path w="6350" h="725170">
                  <a:moveTo>
                    <a:pt x="6350" y="27939"/>
                  </a:moveTo>
                  <a:lnTo>
                    <a:pt x="0" y="27939"/>
                  </a:lnTo>
                  <a:lnTo>
                    <a:pt x="0" y="31749"/>
                  </a:lnTo>
                  <a:lnTo>
                    <a:pt x="6350" y="31749"/>
                  </a:lnTo>
                  <a:lnTo>
                    <a:pt x="6350" y="27939"/>
                  </a:lnTo>
                  <a:close/>
                </a:path>
                <a:path w="6350" h="725170">
                  <a:moveTo>
                    <a:pt x="6350" y="31749"/>
                  </a:moveTo>
                  <a:lnTo>
                    <a:pt x="0" y="31749"/>
                  </a:lnTo>
                  <a:lnTo>
                    <a:pt x="0" y="40639"/>
                  </a:lnTo>
                  <a:lnTo>
                    <a:pt x="6350" y="40639"/>
                  </a:lnTo>
                  <a:lnTo>
                    <a:pt x="6350" y="31749"/>
                  </a:lnTo>
                  <a:close/>
                </a:path>
                <a:path w="6350" h="725170">
                  <a:moveTo>
                    <a:pt x="6350" y="40639"/>
                  </a:moveTo>
                  <a:lnTo>
                    <a:pt x="0" y="40639"/>
                  </a:lnTo>
                  <a:lnTo>
                    <a:pt x="0" y="44449"/>
                  </a:lnTo>
                  <a:lnTo>
                    <a:pt x="6350" y="44449"/>
                  </a:lnTo>
                  <a:lnTo>
                    <a:pt x="6350" y="40639"/>
                  </a:lnTo>
                  <a:close/>
                </a:path>
                <a:path w="6350" h="725170">
                  <a:moveTo>
                    <a:pt x="6350" y="44449"/>
                  </a:moveTo>
                  <a:lnTo>
                    <a:pt x="0" y="44449"/>
                  </a:lnTo>
                  <a:lnTo>
                    <a:pt x="0" y="46989"/>
                  </a:lnTo>
                  <a:lnTo>
                    <a:pt x="6350" y="46989"/>
                  </a:lnTo>
                  <a:lnTo>
                    <a:pt x="6350" y="44449"/>
                  </a:lnTo>
                  <a:close/>
                </a:path>
                <a:path w="6350" h="725170">
                  <a:moveTo>
                    <a:pt x="6350" y="46989"/>
                  </a:moveTo>
                  <a:lnTo>
                    <a:pt x="0" y="46989"/>
                  </a:lnTo>
                  <a:lnTo>
                    <a:pt x="0" y="50799"/>
                  </a:lnTo>
                  <a:lnTo>
                    <a:pt x="6350" y="50799"/>
                  </a:lnTo>
                  <a:lnTo>
                    <a:pt x="6350" y="46989"/>
                  </a:lnTo>
                  <a:close/>
                </a:path>
                <a:path w="6350" h="725170">
                  <a:moveTo>
                    <a:pt x="6350" y="50799"/>
                  </a:moveTo>
                  <a:lnTo>
                    <a:pt x="0" y="50799"/>
                  </a:lnTo>
                  <a:lnTo>
                    <a:pt x="0" y="53339"/>
                  </a:lnTo>
                  <a:lnTo>
                    <a:pt x="6350" y="53339"/>
                  </a:lnTo>
                  <a:lnTo>
                    <a:pt x="6350" y="50799"/>
                  </a:lnTo>
                  <a:close/>
                </a:path>
                <a:path w="6350" h="725170">
                  <a:moveTo>
                    <a:pt x="6350" y="53339"/>
                  </a:moveTo>
                  <a:lnTo>
                    <a:pt x="0" y="53339"/>
                  </a:lnTo>
                  <a:lnTo>
                    <a:pt x="0" y="59689"/>
                  </a:lnTo>
                  <a:lnTo>
                    <a:pt x="6350" y="59689"/>
                  </a:lnTo>
                  <a:lnTo>
                    <a:pt x="6350" y="53339"/>
                  </a:lnTo>
                  <a:close/>
                </a:path>
                <a:path w="6350" h="725170">
                  <a:moveTo>
                    <a:pt x="6350" y="59689"/>
                  </a:moveTo>
                  <a:lnTo>
                    <a:pt x="0" y="59689"/>
                  </a:lnTo>
                  <a:lnTo>
                    <a:pt x="0" y="69849"/>
                  </a:lnTo>
                  <a:lnTo>
                    <a:pt x="6350" y="69849"/>
                  </a:lnTo>
                  <a:lnTo>
                    <a:pt x="6350" y="59689"/>
                  </a:lnTo>
                  <a:close/>
                </a:path>
                <a:path w="6350" h="725170">
                  <a:moveTo>
                    <a:pt x="6350" y="69849"/>
                  </a:moveTo>
                  <a:lnTo>
                    <a:pt x="0" y="69849"/>
                  </a:lnTo>
                  <a:lnTo>
                    <a:pt x="0" y="72389"/>
                  </a:lnTo>
                  <a:lnTo>
                    <a:pt x="6350" y="72389"/>
                  </a:lnTo>
                  <a:lnTo>
                    <a:pt x="6350" y="69849"/>
                  </a:lnTo>
                  <a:close/>
                </a:path>
                <a:path w="6350" h="725170">
                  <a:moveTo>
                    <a:pt x="6350" y="72389"/>
                  </a:moveTo>
                  <a:lnTo>
                    <a:pt x="0" y="72389"/>
                  </a:lnTo>
                  <a:lnTo>
                    <a:pt x="0" y="76199"/>
                  </a:lnTo>
                  <a:lnTo>
                    <a:pt x="6350" y="76199"/>
                  </a:lnTo>
                  <a:lnTo>
                    <a:pt x="6350" y="72389"/>
                  </a:lnTo>
                  <a:close/>
                </a:path>
                <a:path w="6350" h="725170">
                  <a:moveTo>
                    <a:pt x="6350" y="76199"/>
                  </a:moveTo>
                  <a:lnTo>
                    <a:pt x="0" y="76199"/>
                  </a:lnTo>
                  <a:lnTo>
                    <a:pt x="0" y="78739"/>
                  </a:lnTo>
                  <a:lnTo>
                    <a:pt x="6350" y="78739"/>
                  </a:lnTo>
                  <a:lnTo>
                    <a:pt x="6350" y="76199"/>
                  </a:lnTo>
                  <a:close/>
                </a:path>
                <a:path w="6350" h="725170">
                  <a:moveTo>
                    <a:pt x="6350" y="78739"/>
                  </a:moveTo>
                  <a:lnTo>
                    <a:pt x="0" y="78739"/>
                  </a:lnTo>
                  <a:lnTo>
                    <a:pt x="0" y="82549"/>
                  </a:lnTo>
                  <a:lnTo>
                    <a:pt x="6350" y="82549"/>
                  </a:lnTo>
                  <a:lnTo>
                    <a:pt x="6350" y="78739"/>
                  </a:lnTo>
                  <a:close/>
                </a:path>
                <a:path w="6350" h="725170">
                  <a:moveTo>
                    <a:pt x="6350" y="82549"/>
                  </a:moveTo>
                  <a:lnTo>
                    <a:pt x="0" y="82549"/>
                  </a:lnTo>
                  <a:lnTo>
                    <a:pt x="0" y="85089"/>
                  </a:lnTo>
                  <a:lnTo>
                    <a:pt x="6350" y="85089"/>
                  </a:lnTo>
                  <a:lnTo>
                    <a:pt x="6350" y="82549"/>
                  </a:lnTo>
                  <a:close/>
                </a:path>
                <a:path w="6350" h="725170">
                  <a:moveTo>
                    <a:pt x="6350" y="85089"/>
                  </a:moveTo>
                  <a:lnTo>
                    <a:pt x="0" y="85089"/>
                  </a:lnTo>
                  <a:lnTo>
                    <a:pt x="0" y="88899"/>
                  </a:lnTo>
                  <a:lnTo>
                    <a:pt x="6350" y="88899"/>
                  </a:lnTo>
                  <a:lnTo>
                    <a:pt x="6350" y="85089"/>
                  </a:lnTo>
                  <a:close/>
                </a:path>
                <a:path w="6350" h="725170">
                  <a:moveTo>
                    <a:pt x="6350" y="88899"/>
                  </a:moveTo>
                  <a:lnTo>
                    <a:pt x="0" y="88899"/>
                  </a:lnTo>
                  <a:lnTo>
                    <a:pt x="0" y="91439"/>
                  </a:lnTo>
                  <a:lnTo>
                    <a:pt x="6350" y="91439"/>
                  </a:lnTo>
                  <a:lnTo>
                    <a:pt x="6350" y="88899"/>
                  </a:lnTo>
                  <a:close/>
                </a:path>
                <a:path w="6350" h="725170">
                  <a:moveTo>
                    <a:pt x="6350" y="91439"/>
                  </a:moveTo>
                  <a:lnTo>
                    <a:pt x="0" y="91439"/>
                  </a:lnTo>
                  <a:lnTo>
                    <a:pt x="0" y="95249"/>
                  </a:lnTo>
                  <a:lnTo>
                    <a:pt x="6350" y="95249"/>
                  </a:lnTo>
                  <a:lnTo>
                    <a:pt x="6350" y="91439"/>
                  </a:lnTo>
                  <a:close/>
                </a:path>
                <a:path w="6350" h="725170">
                  <a:moveTo>
                    <a:pt x="6350" y="95249"/>
                  </a:moveTo>
                  <a:lnTo>
                    <a:pt x="0" y="95249"/>
                  </a:lnTo>
                  <a:lnTo>
                    <a:pt x="0" y="101599"/>
                  </a:lnTo>
                  <a:lnTo>
                    <a:pt x="6350" y="101599"/>
                  </a:lnTo>
                  <a:lnTo>
                    <a:pt x="6350" y="95249"/>
                  </a:lnTo>
                  <a:close/>
                </a:path>
                <a:path w="6350" h="725170">
                  <a:moveTo>
                    <a:pt x="6350" y="101599"/>
                  </a:moveTo>
                  <a:lnTo>
                    <a:pt x="0" y="101599"/>
                  </a:lnTo>
                  <a:lnTo>
                    <a:pt x="0" y="104139"/>
                  </a:lnTo>
                  <a:lnTo>
                    <a:pt x="6350" y="104139"/>
                  </a:lnTo>
                  <a:lnTo>
                    <a:pt x="6350" y="101599"/>
                  </a:lnTo>
                  <a:close/>
                </a:path>
                <a:path w="6350" h="725170">
                  <a:moveTo>
                    <a:pt x="6350" y="104139"/>
                  </a:moveTo>
                  <a:lnTo>
                    <a:pt x="0" y="104139"/>
                  </a:lnTo>
                  <a:lnTo>
                    <a:pt x="0" y="116839"/>
                  </a:lnTo>
                  <a:lnTo>
                    <a:pt x="6350" y="116839"/>
                  </a:lnTo>
                  <a:lnTo>
                    <a:pt x="6350" y="104139"/>
                  </a:lnTo>
                  <a:close/>
                </a:path>
                <a:path w="6350" h="725170">
                  <a:moveTo>
                    <a:pt x="6350" y="116839"/>
                  </a:moveTo>
                  <a:lnTo>
                    <a:pt x="0" y="116839"/>
                  </a:lnTo>
                  <a:lnTo>
                    <a:pt x="0" y="123189"/>
                  </a:lnTo>
                  <a:lnTo>
                    <a:pt x="6350" y="123189"/>
                  </a:lnTo>
                  <a:lnTo>
                    <a:pt x="6350" y="116839"/>
                  </a:lnTo>
                  <a:close/>
                </a:path>
                <a:path w="6350" h="725170">
                  <a:moveTo>
                    <a:pt x="6350" y="123189"/>
                  </a:moveTo>
                  <a:lnTo>
                    <a:pt x="0" y="123189"/>
                  </a:lnTo>
                  <a:lnTo>
                    <a:pt x="0" y="126999"/>
                  </a:lnTo>
                  <a:lnTo>
                    <a:pt x="6350" y="126999"/>
                  </a:lnTo>
                  <a:lnTo>
                    <a:pt x="6350" y="123189"/>
                  </a:lnTo>
                  <a:close/>
                </a:path>
                <a:path w="6350" h="725170">
                  <a:moveTo>
                    <a:pt x="6350" y="126999"/>
                  </a:moveTo>
                  <a:lnTo>
                    <a:pt x="0" y="126999"/>
                  </a:lnTo>
                  <a:lnTo>
                    <a:pt x="0" y="129539"/>
                  </a:lnTo>
                  <a:lnTo>
                    <a:pt x="6350" y="129539"/>
                  </a:lnTo>
                  <a:lnTo>
                    <a:pt x="6350" y="126999"/>
                  </a:lnTo>
                  <a:close/>
                </a:path>
                <a:path w="6350" h="725170">
                  <a:moveTo>
                    <a:pt x="6350" y="129539"/>
                  </a:moveTo>
                  <a:lnTo>
                    <a:pt x="0" y="129539"/>
                  </a:lnTo>
                  <a:lnTo>
                    <a:pt x="0" y="133349"/>
                  </a:lnTo>
                  <a:lnTo>
                    <a:pt x="6350" y="133349"/>
                  </a:lnTo>
                  <a:lnTo>
                    <a:pt x="6350" y="129539"/>
                  </a:lnTo>
                  <a:close/>
                </a:path>
                <a:path w="6350" h="725170">
                  <a:moveTo>
                    <a:pt x="6350" y="133349"/>
                  </a:moveTo>
                  <a:lnTo>
                    <a:pt x="0" y="133349"/>
                  </a:lnTo>
                  <a:lnTo>
                    <a:pt x="0" y="135889"/>
                  </a:lnTo>
                  <a:lnTo>
                    <a:pt x="6350" y="135889"/>
                  </a:lnTo>
                  <a:lnTo>
                    <a:pt x="6350" y="133349"/>
                  </a:lnTo>
                  <a:close/>
                </a:path>
                <a:path w="6350" h="725170">
                  <a:moveTo>
                    <a:pt x="6350" y="135890"/>
                  </a:moveTo>
                  <a:lnTo>
                    <a:pt x="0" y="135890"/>
                  </a:lnTo>
                  <a:lnTo>
                    <a:pt x="0" y="139699"/>
                  </a:lnTo>
                  <a:lnTo>
                    <a:pt x="6350" y="139699"/>
                  </a:lnTo>
                  <a:lnTo>
                    <a:pt x="6350" y="135890"/>
                  </a:lnTo>
                  <a:close/>
                </a:path>
                <a:path w="6350" h="725170">
                  <a:moveTo>
                    <a:pt x="6350" y="139699"/>
                  </a:moveTo>
                  <a:lnTo>
                    <a:pt x="0" y="139699"/>
                  </a:lnTo>
                  <a:lnTo>
                    <a:pt x="0" y="146049"/>
                  </a:lnTo>
                  <a:lnTo>
                    <a:pt x="6350" y="146049"/>
                  </a:lnTo>
                  <a:lnTo>
                    <a:pt x="6350" y="139699"/>
                  </a:lnTo>
                  <a:close/>
                </a:path>
                <a:path w="6350" h="725170">
                  <a:moveTo>
                    <a:pt x="6350" y="146049"/>
                  </a:moveTo>
                  <a:lnTo>
                    <a:pt x="0" y="146049"/>
                  </a:lnTo>
                  <a:lnTo>
                    <a:pt x="0" y="148589"/>
                  </a:lnTo>
                  <a:lnTo>
                    <a:pt x="6350" y="148589"/>
                  </a:lnTo>
                  <a:lnTo>
                    <a:pt x="6350" y="146049"/>
                  </a:lnTo>
                  <a:close/>
                </a:path>
                <a:path w="6350" h="725170">
                  <a:moveTo>
                    <a:pt x="6350" y="148589"/>
                  </a:moveTo>
                  <a:lnTo>
                    <a:pt x="0" y="148589"/>
                  </a:lnTo>
                  <a:lnTo>
                    <a:pt x="0" y="149859"/>
                  </a:lnTo>
                  <a:lnTo>
                    <a:pt x="1270" y="149859"/>
                  </a:lnTo>
                  <a:lnTo>
                    <a:pt x="1270" y="151129"/>
                  </a:lnTo>
                  <a:lnTo>
                    <a:pt x="2540" y="151129"/>
                  </a:lnTo>
                  <a:lnTo>
                    <a:pt x="2540" y="152399"/>
                  </a:lnTo>
                  <a:lnTo>
                    <a:pt x="6350" y="152399"/>
                  </a:lnTo>
                  <a:lnTo>
                    <a:pt x="6350" y="148589"/>
                  </a:lnTo>
                  <a:close/>
                </a:path>
                <a:path w="6350" h="725170">
                  <a:moveTo>
                    <a:pt x="6350" y="721359"/>
                  </a:moveTo>
                  <a:lnTo>
                    <a:pt x="0" y="721359"/>
                  </a:lnTo>
                  <a:lnTo>
                    <a:pt x="0" y="725169"/>
                  </a:lnTo>
                  <a:lnTo>
                    <a:pt x="6350" y="725169"/>
                  </a:lnTo>
                  <a:lnTo>
                    <a:pt x="6350" y="721359"/>
                  </a:lnTo>
                  <a:close/>
                </a:path>
                <a:path w="6350" h="725170">
                  <a:moveTo>
                    <a:pt x="6350" y="718819"/>
                  </a:moveTo>
                  <a:lnTo>
                    <a:pt x="0" y="718819"/>
                  </a:lnTo>
                  <a:lnTo>
                    <a:pt x="0" y="720089"/>
                  </a:lnTo>
                  <a:lnTo>
                    <a:pt x="6350" y="720089"/>
                  </a:lnTo>
                  <a:lnTo>
                    <a:pt x="6350" y="718819"/>
                  </a:lnTo>
                  <a:close/>
                </a:path>
                <a:path w="6350" h="725170">
                  <a:moveTo>
                    <a:pt x="6350" y="715009"/>
                  </a:moveTo>
                  <a:lnTo>
                    <a:pt x="0" y="715009"/>
                  </a:lnTo>
                  <a:lnTo>
                    <a:pt x="0" y="717549"/>
                  </a:lnTo>
                  <a:lnTo>
                    <a:pt x="6350" y="717549"/>
                  </a:lnTo>
                  <a:lnTo>
                    <a:pt x="6350" y="715009"/>
                  </a:lnTo>
                  <a:close/>
                </a:path>
                <a:path w="6350" h="725170">
                  <a:moveTo>
                    <a:pt x="6350" y="712469"/>
                  </a:moveTo>
                  <a:lnTo>
                    <a:pt x="0" y="712469"/>
                  </a:lnTo>
                  <a:lnTo>
                    <a:pt x="0" y="713739"/>
                  </a:lnTo>
                  <a:lnTo>
                    <a:pt x="6350" y="713739"/>
                  </a:lnTo>
                  <a:lnTo>
                    <a:pt x="6350" y="712469"/>
                  </a:lnTo>
                  <a:close/>
                </a:path>
                <a:path w="6350" h="725170">
                  <a:moveTo>
                    <a:pt x="6350" y="708659"/>
                  </a:moveTo>
                  <a:lnTo>
                    <a:pt x="0" y="708659"/>
                  </a:lnTo>
                  <a:lnTo>
                    <a:pt x="0" y="711199"/>
                  </a:lnTo>
                  <a:lnTo>
                    <a:pt x="6350" y="711199"/>
                  </a:lnTo>
                  <a:lnTo>
                    <a:pt x="6350" y="708659"/>
                  </a:lnTo>
                  <a:close/>
                </a:path>
                <a:path w="6350" h="725170">
                  <a:moveTo>
                    <a:pt x="6350" y="706119"/>
                  </a:moveTo>
                  <a:lnTo>
                    <a:pt x="0" y="706119"/>
                  </a:lnTo>
                  <a:lnTo>
                    <a:pt x="0" y="707389"/>
                  </a:lnTo>
                  <a:lnTo>
                    <a:pt x="6350" y="707389"/>
                  </a:lnTo>
                  <a:lnTo>
                    <a:pt x="6350" y="706119"/>
                  </a:lnTo>
                  <a:close/>
                </a:path>
                <a:path w="6350" h="725170">
                  <a:moveTo>
                    <a:pt x="6350" y="702309"/>
                  </a:moveTo>
                  <a:lnTo>
                    <a:pt x="0" y="702309"/>
                  </a:lnTo>
                  <a:lnTo>
                    <a:pt x="0" y="704849"/>
                  </a:lnTo>
                  <a:lnTo>
                    <a:pt x="6350" y="704849"/>
                  </a:lnTo>
                  <a:lnTo>
                    <a:pt x="6350" y="702309"/>
                  </a:lnTo>
                  <a:close/>
                </a:path>
                <a:path w="6350" h="725170">
                  <a:moveTo>
                    <a:pt x="6350" y="699769"/>
                  </a:moveTo>
                  <a:lnTo>
                    <a:pt x="0" y="699769"/>
                  </a:lnTo>
                  <a:lnTo>
                    <a:pt x="0" y="701039"/>
                  </a:lnTo>
                  <a:lnTo>
                    <a:pt x="6350" y="701039"/>
                  </a:lnTo>
                  <a:lnTo>
                    <a:pt x="6350" y="699769"/>
                  </a:lnTo>
                  <a:close/>
                </a:path>
                <a:path w="6350" h="725170">
                  <a:moveTo>
                    <a:pt x="6350" y="695959"/>
                  </a:moveTo>
                  <a:lnTo>
                    <a:pt x="0" y="695959"/>
                  </a:lnTo>
                  <a:lnTo>
                    <a:pt x="0" y="698499"/>
                  </a:lnTo>
                  <a:lnTo>
                    <a:pt x="6350" y="698499"/>
                  </a:lnTo>
                  <a:lnTo>
                    <a:pt x="6350" y="695959"/>
                  </a:lnTo>
                  <a:close/>
                </a:path>
                <a:path w="6350" h="725170">
                  <a:moveTo>
                    <a:pt x="6350" y="693419"/>
                  </a:moveTo>
                  <a:lnTo>
                    <a:pt x="0" y="693419"/>
                  </a:lnTo>
                  <a:lnTo>
                    <a:pt x="0" y="694689"/>
                  </a:lnTo>
                  <a:lnTo>
                    <a:pt x="6350" y="694689"/>
                  </a:lnTo>
                  <a:lnTo>
                    <a:pt x="6350" y="693419"/>
                  </a:lnTo>
                  <a:close/>
                </a:path>
                <a:path w="6350" h="725170">
                  <a:moveTo>
                    <a:pt x="6350" y="689609"/>
                  </a:moveTo>
                  <a:lnTo>
                    <a:pt x="0" y="689609"/>
                  </a:lnTo>
                  <a:lnTo>
                    <a:pt x="0" y="692149"/>
                  </a:lnTo>
                  <a:lnTo>
                    <a:pt x="6350" y="692149"/>
                  </a:lnTo>
                  <a:lnTo>
                    <a:pt x="6350" y="689609"/>
                  </a:lnTo>
                  <a:close/>
                </a:path>
                <a:path w="6350" h="725170">
                  <a:moveTo>
                    <a:pt x="6350" y="687069"/>
                  </a:moveTo>
                  <a:lnTo>
                    <a:pt x="0" y="687069"/>
                  </a:lnTo>
                  <a:lnTo>
                    <a:pt x="0" y="688339"/>
                  </a:lnTo>
                  <a:lnTo>
                    <a:pt x="6350" y="688339"/>
                  </a:lnTo>
                  <a:lnTo>
                    <a:pt x="6350" y="687069"/>
                  </a:lnTo>
                  <a:close/>
                </a:path>
                <a:path w="6350" h="725170">
                  <a:moveTo>
                    <a:pt x="6350" y="683259"/>
                  </a:moveTo>
                  <a:lnTo>
                    <a:pt x="0" y="683259"/>
                  </a:lnTo>
                  <a:lnTo>
                    <a:pt x="0" y="685799"/>
                  </a:lnTo>
                  <a:lnTo>
                    <a:pt x="6350" y="685799"/>
                  </a:lnTo>
                  <a:lnTo>
                    <a:pt x="6350" y="683259"/>
                  </a:lnTo>
                  <a:close/>
                </a:path>
                <a:path w="6350" h="725170">
                  <a:moveTo>
                    <a:pt x="6350" y="680719"/>
                  </a:moveTo>
                  <a:lnTo>
                    <a:pt x="0" y="680719"/>
                  </a:lnTo>
                  <a:lnTo>
                    <a:pt x="0" y="681989"/>
                  </a:lnTo>
                  <a:lnTo>
                    <a:pt x="6350" y="681989"/>
                  </a:lnTo>
                  <a:lnTo>
                    <a:pt x="6350" y="680719"/>
                  </a:lnTo>
                  <a:close/>
                </a:path>
                <a:path w="6350" h="725170">
                  <a:moveTo>
                    <a:pt x="6350" y="676909"/>
                  </a:moveTo>
                  <a:lnTo>
                    <a:pt x="0" y="676909"/>
                  </a:lnTo>
                  <a:lnTo>
                    <a:pt x="0" y="679449"/>
                  </a:lnTo>
                  <a:lnTo>
                    <a:pt x="6350" y="679449"/>
                  </a:lnTo>
                  <a:lnTo>
                    <a:pt x="6350" y="676909"/>
                  </a:lnTo>
                  <a:close/>
                </a:path>
                <a:path w="6350" h="725170">
                  <a:moveTo>
                    <a:pt x="6350" y="674369"/>
                  </a:moveTo>
                  <a:lnTo>
                    <a:pt x="0" y="674369"/>
                  </a:lnTo>
                  <a:lnTo>
                    <a:pt x="0" y="675639"/>
                  </a:lnTo>
                  <a:lnTo>
                    <a:pt x="6350" y="675639"/>
                  </a:lnTo>
                  <a:lnTo>
                    <a:pt x="6350" y="674369"/>
                  </a:lnTo>
                  <a:close/>
                </a:path>
                <a:path w="6350" h="725170">
                  <a:moveTo>
                    <a:pt x="6350" y="670559"/>
                  </a:moveTo>
                  <a:lnTo>
                    <a:pt x="0" y="670559"/>
                  </a:lnTo>
                  <a:lnTo>
                    <a:pt x="0" y="673099"/>
                  </a:lnTo>
                  <a:lnTo>
                    <a:pt x="6350" y="673099"/>
                  </a:lnTo>
                  <a:lnTo>
                    <a:pt x="6350" y="670559"/>
                  </a:lnTo>
                  <a:close/>
                </a:path>
                <a:path w="6350" h="725170">
                  <a:moveTo>
                    <a:pt x="6350" y="668019"/>
                  </a:moveTo>
                  <a:lnTo>
                    <a:pt x="0" y="668019"/>
                  </a:lnTo>
                  <a:lnTo>
                    <a:pt x="0" y="669289"/>
                  </a:lnTo>
                  <a:lnTo>
                    <a:pt x="6350" y="669289"/>
                  </a:lnTo>
                  <a:lnTo>
                    <a:pt x="6350" y="668019"/>
                  </a:lnTo>
                  <a:close/>
                </a:path>
                <a:path w="6350" h="725170">
                  <a:moveTo>
                    <a:pt x="6350" y="664209"/>
                  </a:moveTo>
                  <a:lnTo>
                    <a:pt x="0" y="664209"/>
                  </a:lnTo>
                  <a:lnTo>
                    <a:pt x="0" y="666749"/>
                  </a:lnTo>
                  <a:lnTo>
                    <a:pt x="6350" y="666749"/>
                  </a:lnTo>
                  <a:lnTo>
                    <a:pt x="6350" y="664209"/>
                  </a:lnTo>
                  <a:close/>
                </a:path>
                <a:path w="6350" h="725170">
                  <a:moveTo>
                    <a:pt x="6350" y="661669"/>
                  </a:moveTo>
                  <a:lnTo>
                    <a:pt x="0" y="661669"/>
                  </a:lnTo>
                  <a:lnTo>
                    <a:pt x="0" y="662939"/>
                  </a:lnTo>
                  <a:lnTo>
                    <a:pt x="6350" y="662939"/>
                  </a:lnTo>
                  <a:lnTo>
                    <a:pt x="6350" y="661669"/>
                  </a:lnTo>
                  <a:close/>
                </a:path>
                <a:path w="6350" h="725170">
                  <a:moveTo>
                    <a:pt x="6350" y="656589"/>
                  </a:moveTo>
                  <a:lnTo>
                    <a:pt x="0" y="656589"/>
                  </a:lnTo>
                  <a:lnTo>
                    <a:pt x="0" y="660399"/>
                  </a:lnTo>
                  <a:lnTo>
                    <a:pt x="6350" y="660399"/>
                  </a:lnTo>
                  <a:lnTo>
                    <a:pt x="6350" y="656589"/>
                  </a:lnTo>
                  <a:close/>
                </a:path>
                <a:path w="6350" h="725170">
                  <a:moveTo>
                    <a:pt x="6350" y="650239"/>
                  </a:moveTo>
                  <a:lnTo>
                    <a:pt x="0" y="650239"/>
                  </a:lnTo>
                  <a:lnTo>
                    <a:pt x="0" y="655319"/>
                  </a:lnTo>
                  <a:lnTo>
                    <a:pt x="6350" y="655319"/>
                  </a:lnTo>
                  <a:lnTo>
                    <a:pt x="6350" y="650239"/>
                  </a:lnTo>
                  <a:close/>
                </a:path>
                <a:path w="6350" h="725170">
                  <a:moveTo>
                    <a:pt x="6350" y="643889"/>
                  </a:moveTo>
                  <a:lnTo>
                    <a:pt x="0" y="643889"/>
                  </a:lnTo>
                  <a:lnTo>
                    <a:pt x="0" y="648969"/>
                  </a:lnTo>
                  <a:lnTo>
                    <a:pt x="6350" y="648969"/>
                  </a:lnTo>
                  <a:lnTo>
                    <a:pt x="6350" y="643889"/>
                  </a:lnTo>
                  <a:close/>
                </a:path>
                <a:path w="6350" h="725170">
                  <a:moveTo>
                    <a:pt x="6350" y="637539"/>
                  </a:moveTo>
                  <a:lnTo>
                    <a:pt x="0" y="637539"/>
                  </a:lnTo>
                  <a:lnTo>
                    <a:pt x="0" y="642619"/>
                  </a:lnTo>
                  <a:lnTo>
                    <a:pt x="6350" y="642619"/>
                  </a:lnTo>
                  <a:lnTo>
                    <a:pt x="6350" y="637539"/>
                  </a:lnTo>
                  <a:close/>
                </a:path>
                <a:path w="6350" h="725170">
                  <a:moveTo>
                    <a:pt x="6350" y="631189"/>
                  </a:moveTo>
                  <a:lnTo>
                    <a:pt x="0" y="631189"/>
                  </a:lnTo>
                  <a:lnTo>
                    <a:pt x="0" y="636269"/>
                  </a:lnTo>
                  <a:lnTo>
                    <a:pt x="6350" y="636269"/>
                  </a:lnTo>
                  <a:lnTo>
                    <a:pt x="6350" y="631189"/>
                  </a:lnTo>
                  <a:close/>
                </a:path>
                <a:path w="6350" h="725170">
                  <a:moveTo>
                    <a:pt x="6350" y="624839"/>
                  </a:moveTo>
                  <a:lnTo>
                    <a:pt x="0" y="624839"/>
                  </a:lnTo>
                  <a:lnTo>
                    <a:pt x="0" y="629919"/>
                  </a:lnTo>
                  <a:lnTo>
                    <a:pt x="6350" y="629919"/>
                  </a:lnTo>
                  <a:lnTo>
                    <a:pt x="6350" y="624839"/>
                  </a:lnTo>
                  <a:close/>
                </a:path>
                <a:path w="6350" h="725170">
                  <a:moveTo>
                    <a:pt x="6350" y="618489"/>
                  </a:moveTo>
                  <a:lnTo>
                    <a:pt x="0" y="618489"/>
                  </a:lnTo>
                  <a:lnTo>
                    <a:pt x="0" y="623569"/>
                  </a:lnTo>
                  <a:lnTo>
                    <a:pt x="6350" y="623569"/>
                  </a:lnTo>
                  <a:lnTo>
                    <a:pt x="6350" y="618489"/>
                  </a:lnTo>
                  <a:close/>
                </a:path>
                <a:path w="6350" h="725170">
                  <a:moveTo>
                    <a:pt x="6350" y="612139"/>
                  </a:moveTo>
                  <a:lnTo>
                    <a:pt x="0" y="612139"/>
                  </a:lnTo>
                  <a:lnTo>
                    <a:pt x="0" y="617219"/>
                  </a:lnTo>
                  <a:lnTo>
                    <a:pt x="6350" y="617219"/>
                  </a:lnTo>
                  <a:lnTo>
                    <a:pt x="6350" y="612139"/>
                  </a:lnTo>
                  <a:close/>
                </a:path>
                <a:path w="6350" h="725170">
                  <a:moveTo>
                    <a:pt x="6350" y="605789"/>
                  </a:moveTo>
                  <a:lnTo>
                    <a:pt x="0" y="605789"/>
                  </a:lnTo>
                  <a:lnTo>
                    <a:pt x="0" y="610869"/>
                  </a:lnTo>
                  <a:lnTo>
                    <a:pt x="6350" y="610869"/>
                  </a:lnTo>
                  <a:lnTo>
                    <a:pt x="6350" y="605789"/>
                  </a:lnTo>
                  <a:close/>
                </a:path>
                <a:path w="6350" h="725170">
                  <a:moveTo>
                    <a:pt x="6350" y="598169"/>
                  </a:moveTo>
                  <a:lnTo>
                    <a:pt x="0" y="598169"/>
                  </a:lnTo>
                  <a:lnTo>
                    <a:pt x="0" y="604519"/>
                  </a:lnTo>
                  <a:lnTo>
                    <a:pt x="6350" y="604519"/>
                  </a:lnTo>
                  <a:lnTo>
                    <a:pt x="6350" y="598169"/>
                  </a:lnTo>
                  <a:close/>
                </a:path>
                <a:path w="6350" h="725170">
                  <a:moveTo>
                    <a:pt x="6350" y="593089"/>
                  </a:moveTo>
                  <a:lnTo>
                    <a:pt x="0" y="593089"/>
                  </a:lnTo>
                  <a:lnTo>
                    <a:pt x="0" y="596899"/>
                  </a:lnTo>
                  <a:lnTo>
                    <a:pt x="6350" y="596899"/>
                  </a:lnTo>
                  <a:lnTo>
                    <a:pt x="6350" y="593089"/>
                  </a:lnTo>
                  <a:close/>
                </a:path>
                <a:path w="6350" h="725170">
                  <a:moveTo>
                    <a:pt x="6350" y="586739"/>
                  </a:moveTo>
                  <a:lnTo>
                    <a:pt x="0" y="586739"/>
                  </a:lnTo>
                  <a:lnTo>
                    <a:pt x="0" y="591819"/>
                  </a:lnTo>
                  <a:lnTo>
                    <a:pt x="6350" y="591819"/>
                  </a:lnTo>
                  <a:lnTo>
                    <a:pt x="6350" y="586739"/>
                  </a:lnTo>
                  <a:close/>
                </a:path>
                <a:path w="6350" h="725170">
                  <a:moveTo>
                    <a:pt x="6350" y="580389"/>
                  </a:moveTo>
                  <a:lnTo>
                    <a:pt x="0" y="580389"/>
                  </a:lnTo>
                  <a:lnTo>
                    <a:pt x="0" y="585469"/>
                  </a:lnTo>
                  <a:lnTo>
                    <a:pt x="6350" y="585469"/>
                  </a:lnTo>
                  <a:lnTo>
                    <a:pt x="6350" y="580389"/>
                  </a:lnTo>
                  <a:close/>
                </a:path>
                <a:path w="6350" h="725170">
                  <a:moveTo>
                    <a:pt x="6350" y="576579"/>
                  </a:moveTo>
                  <a:lnTo>
                    <a:pt x="3809" y="576579"/>
                  </a:lnTo>
                  <a:lnTo>
                    <a:pt x="3809" y="579119"/>
                  </a:lnTo>
                  <a:lnTo>
                    <a:pt x="6350" y="579119"/>
                  </a:lnTo>
                  <a:lnTo>
                    <a:pt x="6350" y="576579"/>
                  </a:lnTo>
                  <a:close/>
                </a:path>
                <a:path w="6350" h="725170">
                  <a:moveTo>
                    <a:pt x="6350" y="453389"/>
                  </a:moveTo>
                  <a:lnTo>
                    <a:pt x="3809" y="453389"/>
                  </a:lnTo>
                  <a:lnTo>
                    <a:pt x="3809" y="454659"/>
                  </a:lnTo>
                  <a:lnTo>
                    <a:pt x="6350" y="454659"/>
                  </a:lnTo>
                  <a:lnTo>
                    <a:pt x="6350" y="453389"/>
                  </a:lnTo>
                  <a:close/>
                </a:path>
                <a:path w="6350" h="725170">
                  <a:moveTo>
                    <a:pt x="6350" y="447039"/>
                  </a:moveTo>
                  <a:lnTo>
                    <a:pt x="0" y="447039"/>
                  </a:lnTo>
                  <a:lnTo>
                    <a:pt x="0" y="452119"/>
                  </a:lnTo>
                  <a:lnTo>
                    <a:pt x="6350" y="452119"/>
                  </a:lnTo>
                  <a:lnTo>
                    <a:pt x="6350" y="447039"/>
                  </a:lnTo>
                  <a:close/>
                </a:path>
                <a:path w="6350" h="725170">
                  <a:moveTo>
                    <a:pt x="6350" y="440689"/>
                  </a:moveTo>
                  <a:lnTo>
                    <a:pt x="0" y="440689"/>
                  </a:lnTo>
                  <a:lnTo>
                    <a:pt x="0" y="445769"/>
                  </a:lnTo>
                  <a:lnTo>
                    <a:pt x="6350" y="445769"/>
                  </a:lnTo>
                  <a:lnTo>
                    <a:pt x="6350" y="440689"/>
                  </a:lnTo>
                  <a:close/>
                </a:path>
                <a:path w="6350" h="725170">
                  <a:moveTo>
                    <a:pt x="6350" y="434339"/>
                  </a:moveTo>
                  <a:lnTo>
                    <a:pt x="0" y="434339"/>
                  </a:lnTo>
                  <a:lnTo>
                    <a:pt x="0" y="439419"/>
                  </a:lnTo>
                  <a:lnTo>
                    <a:pt x="6350" y="439419"/>
                  </a:lnTo>
                  <a:lnTo>
                    <a:pt x="6350" y="434339"/>
                  </a:lnTo>
                  <a:close/>
                </a:path>
                <a:path w="6350" h="725170">
                  <a:moveTo>
                    <a:pt x="6350" y="427989"/>
                  </a:moveTo>
                  <a:lnTo>
                    <a:pt x="0" y="427989"/>
                  </a:lnTo>
                  <a:lnTo>
                    <a:pt x="0" y="433069"/>
                  </a:lnTo>
                  <a:lnTo>
                    <a:pt x="6350" y="433069"/>
                  </a:lnTo>
                  <a:lnTo>
                    <a:pt x="6350" y="427989"/>
                  </a:lnTo>
                  <a:close/>
                </a:path>
                <a:path w="6350" h="725170">
                  <a:moveTo>
                    <a:pt x="6350" y="421639"/>
                  </a:moveTo>
                  <a:lnTo>
                    <a:pt x="0" y="421639"/>
                  </a:lnTo>
                  <a:lnTo>
                    <a:pt x="0" y="426719"/>
                  </a:lnTo>
                  <a:lnTo>
                    <a:pt x="6350" y="426719"/>
                  </a:lnTo>
                  <a:lnTo>
                    <a:pt x="6350" y="421639"/>
                  </a:lnTo>
                  <a:close/>
                </a:path>
                <a:path w="6350" h="725170">
                  <a:moveTo>
                    <a:pt x="6350" y="415289"/>
                  </a:moveTo>
                  <a:lnTo>
                    <a:pt x="0" y="415289"/>
                  </a:lnTo>
                  <a:lnTo>
                    <a:pt x="0" y="420369"/>
                  </a:lnTo>
                  <a:lnTo>
                    <a:pt x="6350" y="420369"/>
                  </a:lnTo>
                  <a:lnTo>
                    <a:pt x="6350" y="415289"/>
                  </a:lnTo>
                  <a:close/>
                </a:path>
                <a:path w="6350" h="725170">
                  <a:moveTo>
                    <a:pt x="6350" y="408939"/>
                  </a:moveTo>
                  <a:lnTo>
                    <a:pt x="0" y="408939"/>
                  </a:lnTo>
                  <a:lnTo>
                    <a:pt x="0" y="414019"/>
                  </a:lnTo>
                  <a:lnTo>
                    <a:pt x="6350" y="414019"/>
                  </a:lnTo>
                  <a:lnTo>
                    <a:pt x="6350" y="408939"/>
                  </a:lnTo>
                  <a:close/>
                </a:path>
                <a:path w="6350" h="725170">
                  <a:moveTo>
                    <a:pt x="6350" y="402589"/>
                  </a:moveTo>
                  <a:lnTo>
                    <a:pt x="0" y="402589"/>
                  </a:lnTo>
                  <a:lnTo>
                    <a:pt x="0" y="407669"/>
                  </a:lnTo>
                  <a:lnTo>
                    <a:pt x="6350" y="407669"/>
                  </a:lnTo>
                  <a:lnTo>
                    <a:pt x="6350" y="402589"/>
                  </a:lnTo>
                  <a:close/>
                </a:path>
                <a:path w="6350" h="725170">
                  <a:moveTo>
                    <a:pt x="6350" y="396239"/>
                  </a:moveTo>
                  <a:lnTo>
                    <a:pt x="0" y="396239"/>
                  </a:lnTo>
                  <a:lnTo>
                    <a:pt x="0" y="401319"/>
                  </a:lnTo>
                  <a:lnTo>
                    <a:pt x="6350" y="401319"/>
                  </a:lnTo>
                  <a:lnTo>
                    <a:pt x="6350" y="396239"/>
                  </a:lnTo>
                  <a:close/>
                </a:path>
                <a:path w="6350" h="725170">
                  <a:moveTo>
                    <a:pt x="6350" y="389889"/>
                  </a:moveTo>
                  <a:lnTo>
                    <a:pt x="0" y="389889"/>
                  </a:lnTo>
                  <a:lnTo>
                    <a:pt x="0" y="394969"/>
                  </a:lnTo>
                  <a:lnTo>
                    <a:pt x="6350" y="394969"/>
                  </a:lnTo>
                  <a:lnTo>
                    <a:pt x="6350" y="389889"/>
                  </a:lnTo>
                  <a:close/>
                </a:path>
                <a:path w="6350" h="725170">
                  <a:moveTo>
                    <a:pt x="6350" y="383539"/>
                  </a:moveTo>
                  <a:lnTo>
                    <a:pt x="0" y="383539"/>
                  </a:lnTo>
                  <a:lnTo>
                    <a:pt x="0" y="388619"/>
                  </a:lnTo>
                  <a:lnTo>
                    <a:pt x="6350" y="388619"/>
                  </a:lnTo>
                  <a:lnTo>
                    <a:pt x="6350" y="383539"/>
                  </a:lnTo>
                  <a:close/>
                </a:path>
                <a:path w="6350" h="725170">
                  <a:moveTo>
                    <a:pt x="6350" y="377189"/>
                  </a:moveTo>
                  <a:lnTo>
                    <a:pt x="0" y="377189"/>
                  </a:lnTo>
                  <a:lnTo>
                    <a:pt x="0" y="382269"/>
                  </a:lnTo>
                  <a:lnTo>
                    <a:pt x="6350" y="382269"/>
                  </a:lnTo>
                  <a:lnTo>
                    <a:pt x="6350" y="377189"/>
                  </a:lnTo>
                  <a:close/>
                </a:path>
                <a:path w="6350" h="725170">
                  <a:moveTo>
                    <a:pt x="6350" y="370839"/>
                  </a:moveTo>
                  <a:lnTo>
                    <a:pt x="0" y="370839"/>
                  </a:lnTo>
                  <a:lnTo>
                    <a:pt x="0" y="375919"/>
                  </a:lnTo>
                  <a:lnTo>
                    <a:pt x="6350" y="375919"/>
                  </a:lnTo>
                  <a:lnTo>
                    <a:pt x="6350" y="370839"/>
                  </a:lnTo>
                  <a:close/>
                </a:path>
                <a:path w="6350" h="725170">
                  <a:moveTo>
                    <a:pt x="6350" y="364489"/>
                  </a:moveTo>
                  <a:lnTo>
                    <a:pt x="0" y="364489"/>
                  </a:lnTo>
                  <a:lnTo>
                    <a:pt x="0" y="369569"/>
                  </a:lnTo>
                  <a:lnTo>
                    <a:pt x="6350" y="369569"/>
                  </a:lnTo>
                  <a:lnTo>
                    <a:pt x="6350" y="364489"/>
                  </a:lnTo>
                  <a:close/>
                </a:path>
                <a:path w="6350" h="725170">
                  <a:moveTo>
                    <a:pt x="6350" y="358139"/>
                  </a:moveTo>
                  <a:lnTo>
                    <a:pt x="0" y="358139"/>
                  </a:lnTo>
                  <a:lnTo>
                    <a:pt x="0" y="363219"/>
                  </a:lnTo>
                  <a:lnTo>
                    <a:pt x="6350" y="363219"/>
                  </a:lnTo>
                  <a:lnTo>
                    <a:pt x="6350" y="358139"/>
                  </a:lnTo>
                  <a:close/>
                </a:path>
                <a:path w="6350" h="725170">
                  <a:moveTo>
                    <a:pt x="6350" y="351789"/>
                  </a:moveTo>
                  <a:lnTo>
                    <a:pt x="0" y="351789"/>
                  </a:lnTo>
                  <a:lnTo>
                    <a:pt x="0" y="356869"/>
                  </a:lnTo>
                  <a:lnTo>
                    <a:pt x="6350" y="356869"/>
                  </a:lnTo>
                  <a:lnTo>
                    <a:pt x="6350" y="351789"/>
                  </a:lnTo>
                  <a:close/>
                </a:path>
                <a:path w="6350" h="725170">
                  <a:moveTo>
                    <a:pt x="6350" y="345439"/>
                  </a:moveTo>
                  <a:lnTo>
                    <a:pt x="0" y="345439"/>
                  </a:lnTo>
                  <a:lnTo>
                    <a:pt x="0" y="350519"/>
                  </a:lnTo>
                  <a:lnTo>
                    <a:pt x="6350" y="350519"/>
                  </a:lnTo>
                  <a:lnTo>
                    <a:pt x="6350" y="345439"/>
                  </a:lnTo>
                  <a:close/>
                </a:path>
                <a:path w="6350" h="725170">
                  <a:moveTo>
                    <a:pt x="6350" y="339089"/>
                  </a:moveTo>
                  <a:lnTo>
                    <a:pt x="0" y="339089"/>
                  </a:lnTo>
                  <a:lnTo>
                    <a:pt x="0" y="344169"/>
                  </a:lnTo>
                  <a:lnTo>
                    <a:pt x="6350" y="344169"/>
                  </a:lnTo>
                  <a:lnTo>
                    <a:pt x="6350" y="339089"/>
                  </a:lnTo>
                  <a:close/>
                </a:path>
                <a:path w="6350" h="725170">
                  <a:moveTo>
                    <a:pt x="6350" y="332739"/>
                  </a:moveTo>
                  <a:lnTo>
                    <a:pt x="0" y="332739"/>
                  </a:lnTo>
                  <a:lnTo>
                    <a:pt x="0" y="337819"/>
                  </a:lnTo>
                  <a:lnTo>
                    <a:pt x="6350" y="337819"/>
                  </a:lnTo>
                  <a:lnTo>
                    <a:pt x="6350" y="332739"/>
                  </a:lnTo>
                  <a:close/>
                </a:path>
                <a:path w="6350" h="725170">
                  <a:moveTo>
                    <a:pt x="6350" y="326389"/>
                  </a:moveTo>
                  <a:lnTo>
                    <a:pt x="0" y="326389"/>
                  </a:lnTo>
                  <a:lnTo>
                    <a:pt x="0" y="331469"/>
                  </a:lnTo>
                  <a:lnTo>
                    <a:pt x="6350" y="331469"/>
                  </a:lnTo>
                  <a:lnTo>
                    <a:pt x="6350" y="326389"/>
                  </a:lnTo>
                  <a:close/>
                </a:path>
                <a:path w="6350" h="725170">
                  <a:moveTo>
                    <a:pt x="6350" y="320039"/>
                  </a:moveTo>
                  <a:lnTo>
                    <a:pt x="0" y="320039"/>
                  </a:lnTo>
                  <a:lnTo>
                    <a:pt x="0" y="325119"/>
                  </a:lnTo>
                  <a:lnTo>
                    <a:pt x="6350" y="325119"/>
                  </a:lnTo>
                  <a:lnTo>
                    <a:pt x="6350" y="320039"/>
                  </a:lnTo>
                  <a:close/>
                </a:path>
                <a:path w="6350" h="725170">
                  <a:moveTo>
                    <a:pt x="3809" y="257809"/>
                  </a:moveTo>
                  <a:lnTo>
                    <a:pt x="0" y="257809"/>
                  </a:lnTo>
                  <a:lnTo>
                    <a:pt x="0" y="318769"/>
                  </a:lnTo>
                  <a:lnTo>
                    <a:pt x="6350" y="318769"/>
                  </a:lnTo>
                  <a:lnTo>
                    <a:pt x="6350" y="259079"/>
                  </a:lnTo>
                  <a:lnTo>
                    <a:pt x="3809" y="259079"/>
                  </a:lnTo>
                  <a:lnTo>
                    <a:pt x="3809" y="257809"/>
                  </a:lnTo>
                  <a:close/>
                </a:path>
              </a:pathLst>
            </a:custGeom>
            <a:solidFill>
              <a:srgbClr val="5400F3"/>
            </a:solidFill>
          </p:spPr>
          <p:txBody>
            <a:bodyPr bIns="0" lIns="0" rIns="0" rtlCol="0" tIns="0" wrap="square"/>
            <a:p/>
          </p:txBody>
        </p:sp>
        <p:sp>
          <p:nvSpPr>
            <p:cNvPr id="1051173" name="object 2490"/>
            <p:cNvSpPr/>
            <p:nvPr/>
          </p:nvSpPr>
          <p:spPr>
            <a:xfrm>
              <a:off x="7294879" y="5792470"/>
              <a:ext cx="7620" cy="725170"/>
            </a:xfrm>
            <a:custGeom>
              <a:avLst/>
              <a:ahLst/>
              <a:rect l="l" t="t" r="r" b="b"/>
              <a:pathLst>
                <a:path w="7620" h="725170">
                  <a:moveTo>
                    <a:pt x="7620" y="0"/>
                  </a:moveTo>
                  <a:lnTo>
                    <a:pt x="0" y="0"/>
                  </a:lnTo>
                  <a:lnTo>
                    <a:pt x="0" y="2539"/>
                  </a:lnTo>
                  <a:lnTo>
                    <a:pt x="7620" y="2539"/>
                  </a:lnTo>
                  <a:lnTo>
                    <a:pt x="7620" y="0"/>
                  </a:lnTo>
                  <a:close/>
                </a:path>
                <a:path w="7620" h="725170">
                  <a:moveTo>
                    <a:pt x="7620" y="2539"/>
                  </a:moveTo>
                  <a:lnTo>
                    <a:pt x="0" y="2539"/>
                  </a:lnTo>
                  <a:lnTo>
                    <a:pt x="0" y="6349"/>
                  </a:lnTo>
                  <a:lnTo>
                    <a:pt x="7620" y="6349"/>
                  </a:lnTo>
                  <a:lnTo>
                    <a:pt x="7620" y="2539"/>
                  </a:lnTo>
                  <a:close/>
                </a:path>
                <a:path w="7620" h="725170">
                  <a:moveTo>
                    <a:pt x="7620" y="6349"/>
                  </a:moveTo>
                  <a:lnTo>
                    <a:pt x="0" y="6349"/>
                  </a:lnTo>
                  <a:lnTo>
                    <a:pt x="0" y="8889"/>
                  </a:lnTo>
                  <a:lnTo>
                    <a:pt x="7620" y="8889"/>
                  </a:lnTo>
                  <a:lnTo>
                    <a:pt x="7620" y="6349"/>
                  </a:lnTo>
                  <a:close/>
                </a:path>
                <a:path w="7620" h="725170">
                  <a:moveTo>
                    <a:pt x="7620" y="8889"/>
                  </a:moveTo>
                  <a:lnTo>
                    <a:pt x="0" y="8889"/>
                  </a:lnTo>
                  <a:lnTo>
                    <a:pt x="0" y="12699"/>
                  </a:lnTo>
                  <a:lnTo>
                    <a:pt x="7620" y="12699"/>
                  </a:lnTo>
                  <a:lnTo>
                    <a:pt x="7620" y="8889"/>
                  </a:lnTo>
                  <a:close/>
                </a:path>
                <a:path w="7620" h="725170">
                  <a:moveTo>
                    <a:pt x="7620" y="12699"/>
                  </a:moveTo>
                  <a:lnTo>
                    <a:pt x="0" y="12699"/>
                  </a:lnTo>
                  <a:lnTo>
                    <a:pt x="0" y="19049"/>
                  </a:lnTo>
                  <a:lnTo>
                    <a:pt x="7620" y="19049"/>
                  </a:lnTo>
                  <a:lnTo>
                    <a:pt x="7620" y="12699"/>
                  </a:lnTo>
                  <a:close/>
                </a:path>
                <a:path w="7620" h="725170">
                  <a:moveTo>
                    <a:pt x="7620" y="19049"/>
                  </a:moveTo>
                  <a:lnTo>
                    <a:pt x="0" y="19049"/>
                  </a:lnTo>
                  <a:lnTo>
                    <a:pt x="0" y="27939"/>
                  </a:lnTo>
                  <a:lnTo>
                    <a:pt x="7620" y="27939"/>
                  </a:lnTo>
                  <a:lnTo>
                    <a:pt x="7620" y="19049"/>
                  </a:lnTo>
                  <a:close/>
                </a:path>
                <a:path w="7620" h="725170">
                  <a:moveTo>
                    <a:pt x="7620" y="27939"/>
                  </a:moveTo>
                  <a:lnTo>
                    <a:pt x="0" y="27939"/>
                  </a:lnTo>
                  <a:lnTo>
                    <a:pt x="0" y="31749"/>
                  </a:lnTo>
                  <a:lnTo>
                    <a:pt x="7620" y="31749"/>
                  </a:lnTo>
                  <a:lnTo>
                    <a:pt x="7620" y="27939"/>
                  </a:lnTo>
                  <a:close/>
                </a:path>
                <a:path w="7620" h="725170">
                  <a:moveTo>
                    <a:pt x="7620" y="31749"/>
                  </a:moveTo>
                  <a:lnTo>
                    <a:pt x="0" y="31749"/>
                  </a:lnTo>
                  <a:lnTo>
                    <a:pt x="0" y="40639"/>
                  </a:lnTo>
                  <a:lnTo>
                    <a:pt x="7620" y="40639"/>
                  </a:lnTo>
                  <a:lnTo>
                    <a:pt x="7620" y="31749"/>
                  </a:lnTo>
                  <a:close/>
                </a:path>
                <a:path w="7620" h="725170">
                  <a:moveTo>
                    <a:pt x="7620" y="40639"/>
                  </a:moveTo>
                  <a:lnTo>
                    <a:pt x="0" y="40639"/>
                  </a:lnTo>
                  <a:lnTo>
                    <a:pt x="0" y="44449"/>
                  </a:lnTo>
                  <a:lnTo>
                    <a:pt x="7620" y="44449"/>
                  </a:lnTo>
                  <a:lnTo>
                    <a:pt x="7620" y="40639"/>
                  </a:lnTo>
                  <a:close/>
                </a:path>
                <a:path w="7620" h="725170">
                  <a:moveTo>
                    <a:pt x="7620" y="44449"/>
                  </a:moveTo>
                  <a:lnTo>
                    <a:pt x="0" y="44449"/>
                  </a:lnTo>
                  <a:lnTo>
                    <a:pt x="0" y="46989"/>
                  </a:lnTo>
                  <a:lnTo>
                    <a:pt x="7620" y="46989"/>
                  </a:lnTo>
                  <a:lnTo>
                    <a:pt x="7620" y="44449"/>
                  </a:lnTo>
                  <a:close/>
                </a:path>
                <a:path w="7620" h="725170">
                  <a:moveTo>
                    <a:pt x="7620" y="46989"/>
                  </a:moveTo>
                  <a:lnTo>
                    <a:pt x="0" y="46989"/>
                  </a:lnTo>
                  <a:lnTo>
                    <a:pt x="0" y="50799"/>
                  </a:lnTo>
                  <a:lnTo>
                    <a:pt x="7620" y="50799"/>
                  </a:lnTo>
                  <a:lnTo>
                    <a:pt x="7620" y="46989"/>
                  </a:lnTo>
                  <a:close/>
                </a:path>
                <a:path w="7620" h="725170">
                  <a:moveTo>
                    <a:pt x="7620" y="50799"/>
                  </a:moveTo>
                  <a:lnTo>
                    <a:pt x="0" y="50799"/>
                  </a:lnTo>
                  <a:lnTo>
                    <a:pt x="0" y="53339"/>
                  </a:lnTo>
                  <a:lnTo>
                    <a:pt x="7620" y="53339"/>
                  </a:lnTo>
                  <a:lnTo>
                    <a:pt x="7620" y="50799"/>
                  </a:lnTo>
                  <a:close/>
                </a:path>
                <a:path w="7620" h="725170">
                  <a:moveTo>
                    <a:pt x="7620" y="53339"/>
                  </a:moveTo>
                  <a:lnTo>
                    <a:pt x="0" y="53339"/>
                  </a:lnTo>
                  <a:lnTo>
                    <a:pt x="0" y="59689"/>
                  </a:lnTo>
                  <a:lnTo>
                    <a:pt x="7620" y="59689"/>
                  </a:lnTo>
                  <a:lnTo>
                    <a:pt x="7620" y="53339"/>
                  </a:lnTo>
                  <a:close/>
                </a:path>
                <a:path w="7620" h="725170">
                  <a:moveTo>
                    <a:pt x="7620" y="59689"/>
                  </a:moveTo>
                  <a:lnTo>
                    <a:pt x="0" y="59689"/>
                  </a:lnTo>
                  <a:lnTo>
                    <a:pt x="0" y="69849"/>
                  </a:lnTo>
                  <a:lnTo>
                    <a:pt x="7620" y="69849"/>
                  </a:lnTo>
                  <a:lnTo>
                    <a:pt x="7620" y="59689"/>
                  </a:lnTo>
                  <a:close/>
                </a:path>
                <a:path w="7620" h="725170">
                  <a:moveTo>
                    <a:pt x="7620" y="69849"/>
                  </a:moveTo>
                  <a:lnTo>
                    <a:pt x="0" y="69849"/>
                  </a:lnTo>
                  <a:lnTo>
                    <a:pt x="0" y="72389"/>
                  </a:lnTo>
                  <a:lnTo>
                    <a:pt x="7620" y="72389"/>
                  </a:lnTo>
                  <a:lnTo>
                    <a:pt x="7620" y="69849"/>
                  </a:lnTo>
                  <a:close/>
                </a:path>
                <a:path w="7620" h="725170">
                  <a:moveTo>
                    <a:pt x="7620" y="72389"/>
                  </a:moveTo>
                  <a:lnTo>
                    <a:pt x="0" y="72389"/>
                  </a:lnTo>
                  <a:lnTo>
                    <a:pt x="0" y="76199"/>
                  </a:lnTo>
                  <a:lnTo>
                    <a:pt x="7620" y="76199"/>
                  </a:lnTo>
                  <a:lnTo>
                    <a:pt x="7620" y="72389"/>
                  </a:lnTo>
                  <a:close/>
                </a:path>
                <a:path w="7620" h="725170">
                  <a:moveTo>
                    <a:pt x="7620" y="76199"/>
                  </a:moveTo>
                  <a:lnTo>
                    <a:pt x="0" y="76199"/>
                  </a:lnTo>
                  <a:lnTo>
                    <a:pt x="0" y="78739"/>
                  </a:lnTo>
                  <a:lnTo>
                    <a:pt x="7620" y="78739"/>
                  </a:lnTo>
                  <a:lnTo>
                    <a:pt x="7620" y="76199"/>
                  </a:lnTo>
                  <a:close/>
                </a:path>
                <a:path w="7620" h="725170">
                  <a:moveTo>
                    <a:pt x="7620" y="78739"/>
                  </a:moveTo>
                  <a:lnTo>
                    <a:pt x="0" y="78739"/>
                  </a:lnTo>
                  <a:lnTo>
                    <a:pt x="0" y="82549"/>
                  </a:lnTo>
                  <a:lnTo>
                    <a:pt x="7620" y="82549"/>
                  </a:lnTo>
                  <a:lnTo>
                    <a:pt x="7620" y="78739"/>
                  </a:lnTo>
                  <a:close/>
                </a:path>
                <a:path w="7620" h="725170">
                  <a:moveTo>
                    <a:pt x="7620" y="82549"/>
                  </a:moveTo>
                  <a:lnTo>
                    <a:pt x="0" y="82549"/>
                  </a:lnTo>
                  <a:lnTo>
                    <a:pt x="0" y="85089"/>
                  </a:lnTo>
                  <a:lnTo>
                    <a:pt x="7620" y="85089"/>
                  </a:lnTo>
                  <a:lnTo>
                    <a:pt x="7620" y="82549"/>
                  </a:lnTo>
                  <a:close/>
                </a:path>
                <a:path w="7620" h="725170">
                  <a:moveTo>
                    <a:pt x="7620" y="85089"/>
                  </a:moveTo>
                  <a:lnTo>
                    <a:pt x="0" y="85089"/>
                  </a:lnTo>
                  <a:lnTo>
                    <a:pt x="0" y="88899"/>
                  </a:lnTo>
                  <a:lnTo>
                    <a:pt x="7620" y="88899"/>
                  </a:lnTo>
                  <a:lnTo>
                    <a:pt x="7620" y="85089"/>
                  </a:lnTo>
                  <a:close/>
                </a:path>
                <a:path w="7620" h="725170">
                  <a:moveTo>
                    <a:pt x="7620" y="88899"/>
                  </a:moveTo>
                  <a:lnTo>
                    <a:pt x="0" y="88899"/>
                  </a:lnTo>
                  <a:lnTo>
                    <a:pt x="0" y="91439"/>
                  </a:lnTo>
                  <a:lnTo>
                    <a:pt x="7620" y="91439"/>
                  </a:lnTo>
                  <a:lnTo>
                    <a:pt x="7620" y="88899"/>
                  </a:lnTo>
                  <a:close/>
                </a:path>
                <a:path w="7620" h="725170">
                  <a:moveTo>
                    <a:pt x="7620" y="91439"/>
                  </a:moveTo>
                  <a:lnTo>
                    <a:pt x="0" y="91439"/>
                  </a:lnTo>
                  <a:lnTo>
                    <a:pt x="0" y="95249"/>
                  </a:lnTo>
                  <a:lnTo>
                    <a:pt x="7620" y="95249"/>
                  </a:lnTo>
                  <a:lnTo>
                    <a:pt x="7620" y="91439"/>
                  </a:lnTo>
                  <a:close/>
                </a:path>
                <a:path w="7620" h="725170">
                  <a:moveTo>
                    <a:pt x="7620" y="95249"/>
                  </a:moveTo>
                  <a:lnTo>
                    <a:pt x="0" y="95249"/>
                  </a:lnTo>
                  <a:lnTo>
                    <a:pt x="0" y="101599"/>
                  </a:lnTo>
                  <a:lnTo>
                    <a:pt x="7620" y="101599"/>
                  </a:lnTo>
                  <a:lnTo>
                    <a:pt x="7620" y="95249"/>
                  </a:lnTo>
                  <a:close/>
                </a:path>
                <a:path w="7620" h="725170">
                  <a:moveTo>
                    <a:pt x="7620" y="101599"/>
                  </a:moveTo>
                  <a:lnTo>
                    <a:pt x="0" y="101599"/>
                  </a:lnTo>
                  <a:lnTo>
                    <a:pt x="0" y="104139"/>
                  </a:lnTo>
                  <a:lnTo>
                    <a:pt x="7620" y="104139"/>
                  </a:lnTo>
                  <a:lnTo>
                    <a:pt x="7620" y="101599"/>
                  </a:lnTo>
                  <a:close/>
                </a:path>
                <a:path w="7620" h="725170">
                  <a:moveTo>
                    <a:pt x="7620" y="104139"/>
                  </a:moveTo>
                  <a:lnTo>
                    <a:pt x="0" y="104139"/>
                  </a:lnTo>
                  <a:lnTo>
                    <a:pt x="0" y="116839"/>
                  </a:lnTo>
                  <a:lnTo>
                    <a:pt x="7620" y="116839"/>
                  </a:lnTo>
                  <a:lnTo>
                    <a:pt x="7620" y="104139"/>
                  </a:lnTo>
                  <a:close/>
                </a:path>
                <a:path w="7620" h="725170">
                  <a:moveTo>
                    <a:pt x="7620" y="116839"/>
                  </a:moveTo>
                  <a:lnTo>
                    <a:pt x="0" y="116839"/>
                  </a:lnTo>
                  <a:lnTo>
                    <a:pt x="0" y="123189"/>
                  </a:lnTo>
                  <a:lnTo>
                    <a:pt x="7620" y="123189"/>
                  </a:lnTo>
                  <a:lnTo>
                    <a:pt x="7620" y="116839"/>
                  </a:lnTo>
                  <a:close/>
                </a:path>
                <a:path w="7620" h="725170">
                  <a:moveTo>
                    <a:pt x="7620" y="123189"/>
                  </a:moveTo>
                  <a:lnTo>
                    <a:pt x="0" y="123189"/>
                  </a:lnTo>
                  <a:lnTo>
                    <a:pt x="0" y="126999"/>
                  </a:lnTo>
                  <a:lnTo>
                    <a:pt x="7620" y="126999"/>
                  </a:lnTo>
                  <a:lnTo>
                    <a:pt x="7620" y="123189"/>
                  </a:lnTo>
                  <a:close/>
                </a:path>
                <a:path w="7620" h="725170">
                  <a:moveTo>
                    <a:pt x="7620" y="126999"/>
                  </a:moveTo>
                  <a:lnTo>
                    <a:pt x="0" y="126999"/>
                  </a:lnTo>
                  <a:lnTo>
                    <a:pt x="0" y="129539"/>
                  </a:lnTo>
                  <a:lnTo>
                    <a:pt x="7620" y="129539"/>
                  </a:lnTo>
                  <a:lnTo>
                    <a:pt x="7620" y="126999"/>
                  </a:lnTo>
                  <a:close/>
                </a:path>
                <a:path w="7620" h="725170">
                  <a:moveTo>
                    <a:pt x="7620" y="129539"/>
                  </a:moveTo>
                  <a:lnTo>
                    <a:pt x="0" y="129539"/>
                  </a:lnTo>
                  <a:lnTo>
                    <a:pt x="0" y="133349"/>
                  </a:lnTo>
                  <a:lnTo>
                    <a:pt x="7620" y="133349"/>
                  </a:lnTo>
                  <a:lnTo>
                    <a:pt x="7620" y="129539"/>
                  </a:lnTo>
                  <a:close/>
                </a:path>
                <a:path w="7620" h="725170">
                  <a:moveTo>
                    <a:pt x="7620" y="133349"/>
                  </a:moveTo>
                  <a:lnTo>
                    <a:pt x="0" y="133349"/>
                  </a:lnTo>
                  <a:lnTo>
                    <a:pt x="0" y="135889"/>
                  </a:lnTo>
                  <a:lnTo>
                    <a:pt x="7620" y="135889"/>
                  </a:lnTo>
                  <a:lnTo>
                    <a:pt x="7620" y="133349"/>
                  </a:lnTo>
                  <a:close/>
                </a:path>
                <a:path w="7620" h="725170">
                  <a:moveTo>
                    <a:pt x="7620" y="135890"/>
                  </a:moveTo>
                  <a:lnTo>
                    <a:pt x="0" y="135890"/>
                  </a:lnTo>
                  <a:lnTo>
                    <a:pt x="0" y="139699"/>
                  </a:lnTo>
                  <a:lnTo>
                    <a:pt x="7620" y="139699"/>
                  </a:lnTo>
                  <a:lnTo>
                    <a:pt x="7620" y="135890"/>
                  </a:lnTo>
                  <a:close/>
                </a:path>
                <a:path w="7620" h="725170">
                  <a:moveTo>
                    <a:pt x="7620" y="139699"/>
                  </a:moveTo>
                  <a:lnTo>
                    <a:pt x="0" y="139699"/>
                  </a:lnTo>
                  <a:lnTo>
                    <a:pt x="0" y="146049"/>
                  </a:lnTo>
                  <a:lnTo>
                    <a:pt x="7620" y="146049"/>
                  </a:lnTo>
                  <a:lnTo>
                    <a:pt x="7620" y="139699"/>
                  </a:lnTo>
                  <a:close/>
                </a:path>
                <a:path w="7620" h="725170">
                  <a:moveTo>
                    <a:pt x="7620" y="146049"/>
                  </a:moveTo>
                  <a:lnTo>
                    <a:pt x="0" y="146049"/>
                  </a:lnTo>
                  <a:lnTo>
                    <a:pt x="0" y="147319"/>
                  </a:lnTo>
                  <a:lnTo>
                    <a:pt x="2540" y="147319"/>
                  </a:lnTo>
                  <a:lnTo>
                    <a:pt x="2540" y="148589"/>
                  </a:lnTo>
                  <a:lnTo>
                    <a:pt x="7620" y="148589"/>
                  </a:lnTo>
                  <a:lnTo>
                    <a:pt x="7620" y="146049"/>
                  </a:lnTo>
                  <a:close/>
                </a:path>
                <a:path w="7620" h="725170">
                  <a:moveTo>
                    <a:pt x="7620" y="148589"/>
                  </a:moveTo>
                  <a:lnTo>
                    <a:pt x="6350" y="148589"/>
                  </a:lnTo>
                  <a:lnTo>
                    <a:pt x="6350" y="149859"/>
                  </a:lnTo>
                  <a:lnTo>
                    <a:pt x="7620" y="149859"/>
                  </a:lnTo>
                  <a:lnTo>
                    <a:pt x="7620" y="148589"/>
                  </a:lnTo>
                  <a:close/>
                </a:path>
                <a:path w="7620" h="725170">
                  <a:moveTo>
                    <a:pt x="7620" y="721359"/>
                  </a:moveTo>
                  <a:lnTo>
                    <a:pt x="0" y="721359"/>
                  </a:lnTo>
                  <a:lnTo>
                    <a:pt x="0" y="723899"/>
                  </a:lnTo>
                  <a:lnTo>
                    <a:pt x="6350" y="723899"/>
                  </a:lnTo>
                  <a:lnTo>
                    <a:pt x="6350" y="725169"/>
                  </a:lnTo>
                  <a:lnTo>
                    <a:pt x="7620" y="725169"/>
                  </a:lnTo>
                  <a:lnTo>
                    <a:pt x="7620" y="721359"/>
                  </a:lnTo>
                  <a:close/>
                </a:path>
                <a:path w="7620" h="725170">
                  <a:moveTo>
                    <a:pt x="7620" y="718819"/>
                  </a:moveTo>
                  <a:lnTo>
                    <a:pt x="0" y="718819"/>
                  </a:lnTo>
                  <a:lnTo>
                    <a:pt x="0" y="720089"/>
                  </a:lnTo>
                  <a:lnTo>
                    <a:pt x="7620" y="720089"/>
                  </a:lnTo>
                  <a:lnTo>
                    <a:pt x="7620" y="718819"/>
                  </a:lnTo>
                  <a:close/>
                </a:path>
                <a:path w="7620" h="725170">
                  <a:moveTo>
                    <a:pt x="7620" y="715009"/>
                  </a:moveTo>
                  <a:lnTo>
                    <a:pt x="0" y="715009"/>
                  </a:lnTo>
                  <a:lnTo>
                    <a:pt x="0" y="717549"/>
                  </a:lnTo>
                  <a:lnTo>
                    <a:pt x="7620" y="717549"/>
                  </a:lnTo>
                  <a:lnTo>
                    <a:pt x="7620" y="715009"/>
                  </a:lnTo>
                  <a:close/>
                </a:path>
                <a:path w="7620" h="725170">
                  <a:moveTo>
                    <a:pt x="7620" y="712469"/>
                  </a:moveTo>
                  <a:lnTo>
                    <a:pt x="0" y="712469"/>
                  </a:lnTo>
                  <a:lnTo>
                    <a:pt x="0" y="713739"/>
                  </a:lnTo>
                  <a:lnTo>
                    <a:pt x="7620" y="713739"/>
                  </a:lnTo>
                  <a:lnTo>
                    <a:pt x="7620" y="712469"/>
                  </a:lnTo>
                  <a:close/>
                </a:path>
                <a:path w="7620" h="725170">
                  <a:moveTo>
                    <a:pt x="7620" y="708659"/>
                  </a:moveTo>
                  <a:lnTo>
                    <a:pt x="0" y="708659"/>
                  </a:lnTo>
                  <a:lnTo>
                    <a:pt x="0" y="711199"/>
                  </a:lnTo>
                  <a:lnTo>
                    <a:pt x="7620" y="711199"/>
                  </a:lnTo>
                  <a:lnTo>
                    <a:pt x="7620" y="708659"/>
                  </a:lnTo>
                  <a:close/>
                </a:path>
                <a:path w="7620" h="725170">
                  <a:moveTo>
                    <a:pt x="7620" y="706119"/>
                  </a:moveTo>
                  <a:lnTo>
                    <a:pt x="0" y="706119"/>
                  </a:lnTo>
                  <a:lnTo>
                    <a:pt x="0" y="707389"/>
                  </a:lnTo>
                  <a:lnTo>
                    <a:pt x="7620" y="707389"/>
                  </a:lnTo>
                  <a:lnTo>
                    <a:pt x="7620" y="706119"/>
                  </a:lnTo>
                  <a:close/>
                </a:path>
                <a:path w="7620" h="725170">
                  <a:moveTo>
                    <a:pt x="7620" y="702309"/>
                  </a:moveTo>
                  <a:lnTo>
                    <a:pt x="0" y="702309"/>
                  </a:lnTo>
                  <a:lnTo>
                    <a:pt x="0" y="704849"/>
                  </a:lnTo>
                  <a:lnTo>
                    <a:pt x="7620" y="704849"/>
                  </a:lnTo>
                  <a:lnTo>
                    <a:pt x="7620" y="702309"/>
                  </a:lnTo>
                  <a:close/>
                </a:path>
                <a:path w="7620" h="725170">
                  <a:moveTo>
                    <a:pt x="7620" y="699769"/>
                  </a:moveTo>
                  <a:lnTo>
                    <a:pt x="0" y="699769"/>
                  </a:lnTo>
                  <a:lnTo>
                    <a:pt x="0" y="701039"/>
                  </a:lnTo>
                  <a:lnTo>
                    <a:pt x="7620" y="701039"/>
                  </a:lnTo>
                  <a:lnTo>
                    <a:pt x="7620" y="699769"/>
                  </a:lnTo>
                  <a:close/>
                </a:path>
                <a:path w="7620" h="725170">
                  <a:moveTo>
                    <a:pt x="7620" y="695959"/>
                  </a:moveTo>
                  <a:lnTo>
                    <a:pt x="0" y="695959"/>
                  </a:lnTo>
                  <a:lnTo>
                    <a:pt x="0" y="698499"/>
                  </a:lnTo>
                  <a:lnTo>
                    <a:pt x="7620" y="698499"/>
                  </a:lnTo>
                  <a:lnTo>
                    <a:pt x="7620" y="695959"/>
                  </a:lnTo>
                  <a:close/>
                </a:path>
                <a:path w="7620" h="725170">
                  <a:moveTo>
                    <a:pt x="7620" y="693419"/>
                  </a:moveTo>
                  <a:lnTo>
                    <a:pt x="0" y="693419"/>
                  </a:lnTo>
                  <a:lnTo>
                    <a:pt x="0" y="694689"/>
                  </a:lnTo>
                  <a:lnTo>
                    <a:pt x="7620" y="694689"/>
                  </a:lnTo>
                  <a:lnTo>
                    <a:pt x="7620" y="693419"/>
                  </a:lnTo>
                  <a:close/>
                </a:path>
                <a:path w="7620" h="725170">
                  <a:moveTo>
                    <a:pt x="7620" y="689609"/>
                  </a:moveTo>
                  <a:lnTo>
                    <a:pt x="0" y="689609"/>
                  </a:lnTo>
                  <a:lnTo>
                    <a:pt x="0" y="692149"/>
                  </a:lnTo>
                  <a:lnTo>
                    <a:pt x="7620" y="692149"/>
                  </a:lnTo>
                  <a:lnTo>
                    <a:pt x="7620" y="689609"/>
                  </a:lnTo>
                  <a:close/>
                </a:path>
                <a:path w="7620" h="725170">
                  <a:moveTo>
                    <a:pt x="7620" y="687069"/>
                  </a:moveTo>
                  <a:lnTo>
                    <a:pt x="0" y="687069"/>
                  </a:lnTo>
                  <a:lnTo>
                    <a:pt x="0" y="688339"/>
                  </a:lnTo>
                  <a:lnTo>
                    <a:pt x="7620" y="688339"/>
                  </a:lnTo>
                  <a:lnTo>
                    <a:pt x="7620" y="687069"/>
                  </a:lnTo>
                  <a:close/>
                </a:path>
                <a:path w="7620" h="725170">
                  <a:moveTo>
                    <a:pt x="7620" y="683259"/>
                  </a:moveTo>
                  <a:lnTo>
                    <a:pt x="0" y="683259"/>
                  </a:lnTo>
                  <a:lnTo>
                    <a:pt x="0" y="685799"/>
                  </a:lnTo>
                  <a:lnTo>
                    <a:pt x="7620" y="685799"/>
                  </a:lnTo>
                  <a:lnTo>
                    <a:pt x="7620" y="683259"/>
                  </a:lnTo>
                  <a:close/>
                </a:path>
                <a:path w="7620" h="725170">
                  <a:moveTo>
                    <a:pt x="7620" y="680719"/>
                  </a:moveTo>
                  <a:lnTo>
                    <a:pt x="0" y="680719"/>
                  </a:lnTo>
                  <a:lnTo>
                    <a:pt x="0" y="681989"/>
                  </a:lnTo>
                  <a:lnTo>
                    <a:pt x="7620" y="681989"/>
                  </a:lnTo>
                  <a:lnTo>
                    <a:pt x="7620" y="680719"/>
                  </a:lnTo>
                  <a:close/>
                </a:path>
                <a:path w="7620" h="725170">
                  <a:moveTo>
                    <a:pt x="7620" y="676909"/>
                  </a:moveTo>
                  <a:lnTo>
                    <a:pt x="0" y="676909"/>
                  </a:lnTo>
                  <a:lnTo>
                    <a:pt x="0" y="679449"/>
                  </a:lnTo>
                  <a:lnTo>
                    <a:pt x="7620" y="679449"/>
                  </a:lnTo>
                  <a:lnTo>
                    <a:pt x="7620" y="676909"/>
                  </a:lnTo>
                  <a:close/>
                </a:path>
                <a:path w="7620" h="725170">
                  <a:moveTo>
                    <a:pt x="7620" y="674369"/>
                  </a:moveTo>
                  <a:lnTo>
                    <a:pt x="0" y="674369"/>
                  </a:lnTo>
                  <a:lnTo>
                    <a:pt x="0" y="675639"/>
                  </a:lnTo>
                  <a:lnTo>
                    <a:pt x="7620" y="675639"/>
                  </a:lnTo>
                  <a:lnTo>
                    <a:pt x="7620" y="674369"/>
                  </a:lnTo>
                  <a:close/>
                </a:path>
                <a:path w="7620" h="725170">
                  <a:moveTo>
                    <a:pt x="7620" y="670559"/>
                  </a:moveTo>
                  <a:lnTo>
                    <a:pt x="0" y="670559"/>
                  </a:lnTo>
                  <a:lnTo>
                    <a:pt x="0" y="673099"/>
                  </a:lnTo>
                  <a:lnTo>
                    <a:pt x="7620" y="673099"/>
                  </a:lnTo>
                  <a:lnTo>
                    <a:pt x="7620" y="670559"/>
                  </a:lnTo>
                  <a:close/>
                </a:path>
                <a:path w="7620" h="725170">
                  <a:moveTo>
                    <a:pt x="7620" y="668019"/>
                  </a:moveTo>
                  <a:lnTo>
                    <a:pt x="0" y="668019"/>
                  </a:lnTo>
                  <a:lnTo>
                    <a:pt x="0" y="669289"/>
                  </a:lnTo>
                  <a:lnTo>
                    <a:pt x="7620" y="669289"/>
                  </a:lnTo>
                  <a:lnTo>
                    <a:pt x="7620" y="668019"/>
                  </a:lnTo>
                  <a:close/>
                </a:path>
                <a:path w="7620" h="725170">
                  <a:moveTo>
                    <a:pt x="7620" y="664209"/>
                  </a:moveTo>
                  <a:lnTo>
                    <a:pt x="0" y="664209"/>
                  </a:lnTo>
                  <a:lnTo>
                    <a:pt x="0" y="666749"/>
                  </a:lnTo>
                  <a:lnTo>
                    <a:pt x="7620" y="666749"/>
                  </a:lnTo>
                  <a:lnTo>
                    <a:pt x="7620" y="664209"/>
                  </a:lnTo>
                  <a:close/>
                </a:path>
                <a:path w="7620" h="725170">
                  <a:moveTo>
                    <a:pt x="7620" y="661669"/>
                  </a:moveTo>
                  <a:lnTo>
                    <a:pt x="0" y="661669"/>
                  </a:lnTo>
                  <a:lnTo>
                    <a:pt x="0" y="662939"/>
                  </a:lnTo>
                  <a:lnTo>
                    <a:pt x="7620" y="662939"/>
                  </a:lnTo>
                  <a:lnTo>
                    <a:pt x="7620" y="661669"/>
                  </a:lnTo>
                  <a:close/>
                </a:path>
                <a:path w="7620" h="725170">
                  <a:moveTo>
                    <a:pt x="7620" y="656589"/>
                  </a:moveTo>
                  <a:lnTo>
                    <a:pt x="0" y="656589"/>
                  </a:lnTo>
                  <a:lnTo>
                    <a:pt x="0" y="660399"/>
                  </a:lnTo>
                  <a:lnTo>
                    <a:pt x="7620" y="660399"/>
                  </a:lnTo>
                  <a:lnTo>
                    <a:pt x="7620" y="656589"/>
                  </a:lnTo>
                  <a:close/>
                </a:path>
                <a:path w="7620" h="725170">
                  <a:moveTo>
                    <a:pt x="7620" y="650239"/>
                  </a:moveTo>
                  <a:lnTo>
                    <a:pt x="0" y="650239"/>
                  </a:lnTo>
                  <a:lnTo>
                    <a:pt x="0" y="655319"/>
                  </a:lnTo>
                  <a:lnTo>
                    <a:pt x="7620" y="655319"/>
                  </a:lnTo>
                  <a:lnTo>
                    <a:pt x="7620" y="650239"/>
                  </a:lnTo>
                  <a:close/>
                </a:path>
                <a:path w="7620" h="725170">
                  <a:moveTo>
                    <a:pt x="7620" y="643889"/>
                  </a:moveTo>
                  <a:lnTo>
                    <a:pt x="0" y="643889"/>
                  </a:lnTo>
                  <a:lnTo>
                    <a:pt x="0" y="648969"/>
                  </a:lnTo>
                  <a:lnTo>
                    <a:pt x="7620" y="648969"/>
                  </a:lnTo>
                  <a:lnTo>
                    <a:pt x="7620" y="643889"/>
                  </a:lnTo>
                  <a:close/>
                </a:path>
                <a:path w="7620" h="725170">
                  <a:moveTo>
                    <a:pt x="7620" y="637539"/>
                  </a:moveTo>
                  <a:lnTo>
                    <a:pt x="0" y="637539"/>
                  </a:lnTo>
                  <a:lnTo>
                    <a:pt x="0" y="642619"/>
                  </a:lnTo>
                  <a:lnTo>
                    <a:pt x="7620" y="642619"/>
                  </a:lnTo>
                  <a:lnTo>
                    <a:pt x="7620" y="637539"/>
                  </a:lnTo>
                  <a:close/>
                </a:path>
                <a:path w="7620" h="725170">
                  <a:moveTo>
                    <a:pt x="7620" y="631189"/>
                  </a:moveTo>
                  <a:lnTo>
                    <a:pt x="0" y="631189"/>
                  </a:lnTo>
                  <a:lnTo>
                    <a:pt x="0" y="636269"/>
                  </a:lnTo>
                  <a:lnTo>
                    <a:pt x="7620" y="636269"/>
                  </a:lnTo>
                  <a:lnTo>
                    <a:pt x="7620" y="631189"/>
                  </a:lnTo>
                  <a:close/>
                </a:path>
                <a:path w="7620" h="725170">
                  <a:moveTo>
                    <a:pt x="7620" y="624839"/>
                  </a:moveTo>
                  <a:lnTo>
                    <a:pt x="0" y="624839"/>
                  </a:lnTo>
                  <a:lnTo>
                    <a:pt x="0" y="629919"/>
                  </a:lnTo>
                  <a:lnTo>
                    <a:pt x="7620" y="629919"/>
                  </a:lnTo>
                  <a:lnTo>
                    <a:pt x="7620" y="624839"/>
                  </a:lnTo>
                  <a:close/>
                </a:path>
                <a:path w="7620" h="725170">
                  <a:moveTo>
                    <a:pt x="7620" y="618489"/>
                  </a:moveTo>
                  <a:lnTo>
                    <a:pt x="0" y="618489"/>
                  </a:lnTo>
                  <a:lnTo>
                    <a:pt x="0" y="623569"/>
                  </a:lnTo>
                  <a:lnTo>
                    <a:pt x="7620" y="623569"/>
                  </a:lnTo>
                  <a:lnTo>
                    <a:pt x="7620" y="618489"/>
                  </a:lnTo>
                  <a:close/>
                </a:path>
                <a:path w="7620" h="725170">
                  <a:moveTo>
                    <a:pt x="7620" y="612139"/>
                  </a:moveTo>
                  <a:lnTo>
                    <a:pt x="0" y="612139"/>
                  </a:lnTo>
                  <a:lnTo>
                    <a:pt x="0" y="617219"/>
                  </a:lnTo>
                  <a:lnTo>
                    <a:pt x="7620" y="617219"/>
                  </a:lnTo>
                  <a:lnTo>
                    <a:pt x="7620" y="612139"/>
                  </a:lnTo>
                  <a:close/>
                </a:path>
                <a:path w="7620" h="725170">
                  <a:moveTo>
                    <a:pt x="7620" y="605789"/>
                  </a:moveTo>
                  <a:lnTo>
                    <a:pt x="0" y="605789"/>
                  </a:lnTo>
                  <a:lnTo>
                    <a:pt x="0" y="610869"/>
                  </a:lnTo>
                  <a:lnTo>
                    <a:pt x="7620" y="610869"/>
                  </a:lnTo>
                  <a:lnTo>
                    <a:pt x="7620" y="605789"/>
                  </a:lnTo>
                  <a:close/>
                </a:path>
                <a:path w="7620" h="725170">
                  <a:moveTo>
                    <a:pt x="7620" y="598169"/>
                  </a:moveTo>
                  <a:lnTo>
                    <a:pt x="0" y="598169"/>
                  </a:lnTo>
                  <a:lnTo>
                    <a:pt x="0" y="604519"/>
                  </a:lnTo>
                  <a:lnTo>
                    <a:pt x="7620" y="604519"/>
                  </a:lnTo>
                  <a:lnTo>
                    <a:pt x="7620" y="598169"/>
                  </a:lnTo>
                  <a:close/>
                </a:path>
                <a:path w="7620" h="725170">
                  <a:moveTo>
                    <a:pt x="7620" y="593089"/>
                  </a:moveTo>
                  <a:lnTo>
                    <a:pt x="0" y="593089"/>
                  </a:lnTo>
                  <a:lnTo>
                    <a:pt x="0" y="596899"/>
                  </a:lnTo>
                  <a:lnTo>
                    <a:pt x="7620" y="596899"/>
                  </a:lnTo>
                  <a:lnTo>
                    <a:pt x="7620" y="593089"/>
                  </a:lnTo>
                  <a:close/>
                </a:path>
                <a:path w="7620" h="725170">
                  <a:moveTo>
                    <a:pt x="7620" y="586739"/>
                  </a:moveTo>
                  <a:lnTo>
                    <a:pt x="0" y="586739"/>
                  </a:lnTo>
                  <a:lnTo>
                    <a:pt x="0" y="591819"/>
                  </a:lnTo>
                  <a:lnTo>
                    <a:pt x="7620" y="591819"/>
                  </a:lnTo>
                  <a:lnTo>
                    <a:pt x="7620" y="586739"/>
                  </a:lnTo>
                  <a:close/>
                </a:path>
                <a:path w="7620" h="725170">
                  <a:moveTo>
                    <a:pt x="7620" y="580389"/>
                  </a:moveTo>
                  <a:lnTo>
                    <a:pt x="0" y="580389"/>
                  </a:lnTo>
                  <a:lnTo>
                    <a:pt x="0" y="585469"/>
                  </a:lnTo>
                  <a:lnTo>
                    <a:pt x="7620" y="585469"/>
                  </a:lnTo>
                  <a:lnTo>
                    <a:pt x="7620" y="580389"/>
                  </a:lnTo>
                  <a:close/>
                </a:path>
                <a:path w="7620" h="725170">
                  <a:moveTo>
                    <a:pt x="7620" y="447039"/>
                  </a:moveTo>
                  <a:lnTo>
                    <a:pt x="0" y="447039"/>
                  </a:lnTo>
                  <a:lnTo>
                    <a:pt x="0" y="453389"/>
                  </a:lnTo>
                  <a:lnTo>
                    <a:pt x="5079" y="453389"/>
                  </a:lnTo>
                  <a:lnTo>
                    <a:pt x="5079" y="452119"/>
                  </a:lnTo>
                  <a:lnTo>
                    <a:pt x="7620" y="452119"/>
                  </a:lnTo>
                  <a:lnTo>
                    <a:pt x="7620" y="447039"/>
                  </a:lnTo>
                  <a:close/>
                </a:path>
                <a:path w="7620" h="725170">
                  <a:moveTo>
                    <a:pt x="7620" y="440689"/>
                  </a:moveTo>
                  <a:lnTo>
                    <a:pt x="0" y="440689"/>
                  </a:lnTo>
                  <a:lnTo>
                    <a:pt x="0" y="445769"/>
                  </a:lnTo>
                  <a:lnTo>
                    <a:pt x="7620" y="445769"/>
                  </a:lnTo>
                  <a:lnTo>
                    <a:pt x="7620" y="440689"/>
                  </a:lnTo>
                  <a:close/>
                </a:path>
                <a:path w="7620" h="725170">
                  <a:moveTo>
                    <a:pt x="7620" y="434339"/>
                  </a:moveTo>
                  <a:lnTo>
                    <a:pt x="0" y="434339"/>
                  </a:lnTo>
                  <a:lnTo>
                    <a:pt x="0" y="439419"/>
                  </a:lnTo>
                  <a:lnTo>
                    <a:pt x="7620" y="439419"/>
                  </a:lnTo>
                  <a:lnTo>
                    <a:pt x="7620" y="434339"/>
                  </a:lnTo>
                  <a:close/>
                </a:path>
                <a:path w="7620" h="725170">
                  <a:moveTo>
                    <a:pt x="7620" y="427989"/>
                  </a:moveTo>
                  <a:lnTo>
                    <a:pt x="0" y="427989"/>
                  </a:lnTo>
                  <a:lnTo>
                    <a:pt x="0" y="433069"/>
                  </a:lnTo>
                  <a:lnTo>
                    <a:pt x="7620" y="433069"/>
                  </a:lnTo>
                  <a:lnTo>
                    <a:pt x="7620" y="427989"/>
                  </a:lnTo>
                  <a:close/>
                </a:path>
                <a:path w="7620" h="725170">
                  <a:moveTo>
                    <a:pt x="7620" y="421639"/>
                  </a:moveTo>
                  <a:lnTo>
                    <a:pt x="0" y="421639"/>
                  </a:lnTo>
                  <a:lnTo>
                    <a:pt x="0" y="426719"/>
                  </a:lnTo>
                  <a:lnTo>
                    <a:pt x="7620" y="426719"/>
                  </a:lnTo>
                  <a:lnTo>
                    <a:pt x="7620" y="421639"/>
                  </a:lnTo>
                  <a:close/>
                </a:path>
                <a:path w="7620" h="725170">
                  <a:moveTo>
                    <a:pt x="7620" y="415289"/>
                  </a:moveTo>
                  <a:lnTo>
                    <a:pt x="0" y="415289"/>
                  </a:lnTo>
                  <a:lnTo>
                    <a:pt x="0" y="420369"/>
                  </a:lnTo>
                  <a:lnTo>
                    <a:pt x="7620" y="420369"/>
                  </a:lnTo>
                  <a:lnTo>
                    <a:pt x="7620" y="415289"/>
                  </a:lnTo>
                  <a:close/>
                </a:path>
                <a:path w="7620" h="725170">
                  <a:moveTo>
                    <a:pt x="7620" y="408939"/>
                  </a:moveTo>
                  <a:lnTo>
                    <a:pt x="0" y="408939"/>
                  </a:lnTo>
                  <a:lnTo>
                    <a:pt x="0" y="414019"/>
                  </a:lnTo>
                  <a:lnTo>
                    <a:pt x="7620" y="414019"/>
                  </a:lnTo>
                  <a:lnTo>
                    <a:pt x="7620" y="408939"/>
                  </a:lnTo>
                  <a:close/>
                </a:path>
                <a:path w="7620" h="725170">
                  <a:moveTo>
                    <a:pt x="7620" y="402589"/>
                  </a:moveTo>
                  <a:lnTo>
                    <a:pt x="0" y="402589"/>
                  </a:lnTo>
                  <a:lnTo>
                    <a:pt x="0" y="407669"/>
                  </a:lnTo>
                  <a:lnTo>
                    <a:pt x="7620" y="407669"/>
                  </a:lnTo>
                  <a:lnTo>
                    <a:pt x="7620" y="402589"/>
                  </a:lnTo>
                  <a:close/>
                </a:path>
                <a:path w="7620" h="725170">
                  <a:moveTo>
                    <a:pt x="7620" y="396239"/>
                  </a:moveTo>
                  <a:lnTo>
                    <a:pt x="0" y="396239"/>
                  </a:lnTo>
                  <a:lnTo>
                    <a:pt x="0" y="401319"/>
                  </a:lnTo>
                  <a:lnTo>
                    <a:pt x="7620" y="401319"/>
                  </a:lnTo>
                  <a:lnTo>
                    <a:pt x="7620" y="396239"/>
                  </a:lnTo>
                  <a:close/>
                </a:path>
                <a:path w="7620" h="725170">
                  <a:moveTo>
                    <a:pt x="7620" y="389889"/>
                  </a:moveTo>
                  <a:lnTo>
                    <a:pt x="0" y="389889"/>
                  </a:lnTo>
                  <a:lnTo>
                    <a:pt x="0" y="394969"/>
                  </a:lnTo>
                  <a:lnTo>
                    <a:pt x="7620" y="394969"/>
                  </a:lnTo>
                  <a:lnTo>
                    <a:pt x="7620" y="389889"/>
                  </a:lnTo>
                  <a:close/>
                </a:path>
                <a:path w="7620" h="725170">
                  <a:moveTo>
                    <a:pt x="7620" y="383539"/>
                  </a:moveTo>
                  <a:lnTo>
                    <a:pt x="0" y="383539"/>
                  </a:lnTo>
                  <a:lnTo>
                    <a:pt x="0" y="388619"/>
                  </a:lnTo>
                  <a:lnTo>
                    <a:pt x="7620" y="388619"/>
                  </a:lnTo>
                  <a:lnTo>
                    <a:pt x="7620" y="383539"/>
                  </a:lnTo>
                  <a:close/>
                </a:path>
                <a:path w="7620" h="725170">
                  <a:moveTo>
                    <a:pt x="7620" y="377189"/>
                  </a:moveTo>
                  <a:lnTo>
                    <a:pt x="0" y="377189"/>
                  </a:lnTo>
                  <a:lnTo>
                    <a:pt x="0" y="382269"/>
                  </a:lnTo>
                  <a:lnTo>
                    <a:pt x="7620" y="382269"/>
                  </a:lnTo>
                  <a:lnTo>
                    <a:pt x="7620" y="377189"/>
                  </a:lnTo>
                  <a:close/>
                </a:path>
                <a:path w="7620" h="725170">
                  <a:moveTo>
                    <a:pt x="7620" y="370839"/>
                  </a:moveTo>
                  <a:lnTo>
                    <a:pt x="0" y="370839"/>
                  </a:lnTo>
                  <a:lnTo>
                    <a:pt x="0" y="375919"/>
                  </a:lnTo>
                  <a:lnTo>
                    <a:pt x="7620" y="375919"/>
                  </a:lnTo>
                  <a:lnTo>
                    <a:pt x="7620" y="370839"/>
                  </a:lnTo>
                  <a:close/>
                </a:path>
                <a:path w="7620" h="725170">
                  <a:moveTo>
                    <a:pt x="7620" y="364489"/>
                  </a:moveTo>
                  <a:lnTo>
                    <a:pt x="0" y="364489"/>
                  </a:lnTo>
                  <a:lnTo>
                    <a:pt x="0" y="369569"/>
                  </a:lnTo>
                  <a:lnTo>
                    <a:pt x="7620" y="369569"/>
                  </a:lnTo>
                  <a:lnTo>
                    <a:pt x="7620" y="364489"/>
                  </a:lnTo>
                  <a:close/>
                </a:path>
                <a:path w="7620" h="725170">
                  <a:moveTo>
                    <a:pt x="7620" y="358139"/>
                  </a:moveTo>
                  <a:lnTo>
                    <a:pt x="0" y="358139"/>
                  </a:lnTo>
                  <a:lnTo>
                    <a:pt x="0" y="363219"/>
                  </a:lnTo>
                  <a:lnTo>
                    <a:pt x="7620" y="363219"/>
                  </a:lnTo>
                  <a:lnTo>
                    <a:pt x="7620" y="358139"/>
                  </a:lnTo>
                  <a:close/>
                </a:path>
                <a:path w="7620" h="725170">
                  <a:moveTo>
                    <a:pt x="7620" y="351789"/>
                  </a:moveTo>
                  <a:lnTo>
                    <a:pt x="0" y="351789"/>
                  </a:lnTo>
                  <a:lnTo>
                    <a:pt x="0" y="356869"/>
                  </a:lnTo>
                  <a:lnTo>
                    <a:pt x="7620" y="356869"/>
                  </a:lnTo>
                  <a:lnTo>
                    <a:pt x="7620" y="351789"/>
                  </a:lnTo>
                  <a:close/>
                </a:path>
                <a:path w="7620" h="725170">
                  <a:moveTo>
                    <a:pt x="7620" y="345439"/>
                  </a:moveTo>
                  <a:lnTo>
                    <a:pt x="0" y="345439"/>
                  </a:lnTo>
                  <a:lnTo>
                    <a:pt x="0" y="350519"/>
                  </a:lnTo>
                  <a:lnTo>
                    <a:pt x="7620" y="350519"/>
                  </a:lnTo>
                  <a:lnTo>
                    <a:pt x="7620" y="345439"/>
                  </a:lnTo>
                  <a:close/>
                </a:path>
                <a:path w="7620" h="725170">
                  <a:moveTo>
                    <a:pt x="7620" y="339089"/>
                  </a:moveTo>
                  <a:lnTo>
                    <a:pt x="0" y="339089"/>
                  </a:lnTo>
                  <a:lnTo>
                    <a:pt x="0" y="344169"/>
                  </a:lnTo>
                  <a:lnTo>
                    <a:pt x="7620" y="344169"/>
                  </a:lnTo>
                  <a:lnTo>
                    <a:pt x="7620" y="339089"/>
                  </a:lnTo>
                  <a:close/>
                </a:path>
                <a:path w="7620" h="725170">
                  <a:moveTo>
                    <a:pt x="7620" y="332739"/>
                  </a:moveTo>
                  <a:lnTo>
                    <a:pt x="0" y="332739"/>
                  </a:lnTo>
                  <a:lnTo>
                    <a:pt x="0" y="337819"/>
                  </a:lnTo>
                  <a:lnTo>
                    <a:pt x="7620" y="337819"/>
                  </a:lnTo>
                  <a:lnTo>
                    <a:pt x="7620" y="332739"/>
                  </a:lnTo>
                  <a:close/>
                </a:path>
                <a:path w="7620" h="725170">
                  <a:moveTo>
                    <a:pt x="7620" y="326389"/>
                  </a:moveTo>
                  <a:lnTo>
                    <a:pt x="0" y="326389"/>
                  </a:lnTo>
                  <a:lnTo>
                    <a:pt x="0" y="331469"/>
                  </a:lnTo>
                  <a:lnTo>
                    <a:pt x="7620" y="331469"/>
                  </a:lnTo>
                  <a:lnTo>
                    <a:pt x="7620" y="326389"/>
                  </a:lnTo>
                  <a:close/>
                </a:path>
                <a:path w="7620" h="725170">
                  <a:moveTo>
                    <a:pt x="7620" y="320039"/>
                  </a:moveTo>
                  <a:lnTo>
                    <a:pt x="0" y="320039"/>
                  </a:lnTo>
                  <a:lnTo>
                    <a:pt x="0" y="325119"/>
                  </a:lnTo>
                  <a:lnTo>
                    <a:pt x="7620" y="325119"/>
                  </a:lnTo>
                  <a:lnTo>
                    <a:pt x="7620" y="320039"/>
                  </a:lnTo>
                  <a:close/>
                </a:path>
                <a:path w="7620" h="725170">
                  <a:moveTo>
                    <a:pt x="6350" y="256539"/>
                  </a:moveTo>
                  <a:lnTo>
                    <a:pt x="0" y="256539"/>
                  </a:lnTo>
                  <a:lnTo>
                    <a:pt x="0" y="318769"/>
                  </a:lnTo>
                  <a:lnTo>
                    <a:pt x="7620" y="318769"/>
                  </a:lnTo>
                  <a:lnTo>
                    <a:pt x="7620" y="257809"/>
                  </a:lnTo>
                  <a:lnTo>
                    <a:pt x="6350" y="257809"/>
                  </a:lnTo>
                  <a:lnTo>
                    <a:pt x="6350" y="256539"/>
                  </a:lnTo>
                  <a:close/>
                </a:path>
              </a:pathLst>
            </a:custGeom>
            <a:solidFill>
              <a:srgbClr val="5200F3"/>
            </a:solidFill>
          </p:spPr>
          <p:txBody>
            <a:bodyPr bIns="0" lIns="0" rIns="0" rtlCol="0" tIns="0" wrap="square"/>
            <a:p/>
          </p:txBody>
        </p:sp>
        <p:sp>
          <p:nvSpPr>
            <p:cNvPr id="1051174" name="object 2491"/>
            <p:cNvSpPr/>
            <p:nvPr/>
          </p:nvSpPr>
          <p:spPr>
            <a:xfrm>
              <a:off x="7287259" y="5792470"/>
              <a:ext cx="7620" cy="723900"/>
            </a:xfrm>
            <a:custGeom>
              <a:avLst/>
              <a:ahLst/>
              <a:rect l="l" t="t" r="r" b="b"/>
              <a:pathLst>
                <a:path w="7620" h="723900">
                  <a:moveTo>
                    <a:pt x="7620" y="0"/>
                  </a:moveTo>
                  <a:lnTo>
                    <a:pt x="0" y="0"/>
                  </a:lnTo>
                  <a:lnTo>
                    <a:pt x="0" y="2539"/>
                  </a:lnTo>
                  <a:lnTo>
                    <a:pt x="7620" y="2539"/>
                  </a:lnTo>
                  <a:lnTo>
                    <a:pt x="7620" y="0"/>
                  </a:lnTo>
                  <a:close/>
                </a:path>
                <a:path w="7620" h="723900">
                  <a:moveTo>
                    <a:pt x="7620" y="2539"/>
                  </a:moveTo>
                  <a:lnTo>
                    <a:pt x="0" y="2539"/>
                  </a:lnTo>
                  <a:lnTo>
                    <a:pt x="0" y="6349"/>
                  </a:lnTo>
                  <a:lnTo>
                    <a:pt x="7620" y="6349"/>
                  </a:lnTo>
                  <a:lnTo>
                    <a:pt x="7620" y="2539"/>
                  </a:lnTo>
                  <a:close/>
                </a:path>
                <a:path w="7620" h="723900">
                  <a:moveTo>
                    <a:pt x="7620" y="6349"/>
                  </a:moveTo>
                  <a:lnTo>
                    <a:pt x="0" y="6349"/>
                  </a:lnTo>
                  <a:lnTo>
                    <a:pt x="0" y="8889"/>
                  </a:lnTo>
                  <a:lnTo>
                    <a:pt x="7620" y="8889"/>
                  </a:lnTo>
                  <a:lnTo>
                    <a:pt x="7620" y="6349"/>
                  </a:lnTo>
                  <a:close/>
                </a:path>
                <a:path w="7620" h="723900">
                  <a:moveTo>
                    <a:pt x="7620" y="8889"/>
                  </a:moveTo>
                  <a:lnTo>
                    <a:pt x="0" y="8889"/>
                  </a:lnTo>
                  <a:lnTo>
                    <a:pt x="0" y="12699"/>
                  </a:lnTo>
                  <a:lnTo>
                    <a:pt x="7620" y="12699"/>
                  </a:lnTo>
                  <a:lnTo>
                    <a:pt x="7620" y="8889"/>
                  </a:lnTo>
                  <a:close/>
                </a:path>
                <a:path w="7620" h="723900">
                  <a:moveTo>
                    <a:pt x="7620" y="12699"/>
                  </a:moveTo>
                  <a:lnTo>
                    <a:pt x="0" y="12699"/>
                  </a:lnTo>
                  <a:lnTo>
                    <a:pt x="0" y="19049"/>
                  </a:lnTo>
                  <a:lnTo>
                    <a:pt x="7620" y="19049"/>
                  </a:lnTo>
                  <a:lnTo>
                    <a:pt x="7620" y="12699"/>
                  </a:lnTo>
                  <a:close/>
                </a:path>
                <a:path w="7620" h="723900">
                  <a:moveTo>
                    <a:pt x="7620" y="19049"/>
                  </a:moveTo>
                  <a:lnTo>
                    <a:pt x="0" y="19049"/>
                  </a:lnTo>
                  <a:lnTo>
                    <a:pt x="0" y="27939"/>
                  </a:lnTo>
                  <a:lnTo>
                    <a:pt x="7620" y="27939"/>
                  </a:lnTo>
                  <a:lnTo>
                    <a:pt x="7620" y="19049"/>
                  </a:lnTo>
                  <a:close/>
                </a:path>
                <a:path w="7620" h="723900">
                  <a:moveTo>
                    <a:pt x="7620" y="27939"/>
                  </a:moveTo>
                  <a:lnTo>
                    <a:pt x="0" y="27939"/>
                  </a:lnTo>
                  <a:lnTo>
                    <a:pt x="0" y="31749"/>
                  </a:lnTo>
                  <a:lnTo>
                    <a:pt x="7620" y="31749"/>
                  </a:lnTo>
                  <a:lnTo>
                    <a:pt x="7620" y="27939"/>
                  </a:lnTo>
                  <a:close/>
                </a:path>
                <a:path w="7620" h="723900">
                  <a:moveTo>
                    <a:pt x="7620" y="31749"/>
                  </a:moveTo>
                  <a:lnTo>
                    <a:pt x="0" y="31749"/>
                  </a:lnTo>
                  <a:lnTo>
                    <a:pt x="0" y="40639"/>
                  </a:lnTo>
                  <a:lnTo>
                    <a:pt x="7620" y="40639"/>
                  </a:lnTo>
                  <a:lnTo>
                    <a:pt x="7620" y="31749"/>
                  </a:lnTo>
                  <a:close/>
                </a:path>
                <a:path w="7620" h="723900">
                  <a:moveTo>
                    <a:pt x="7620" y="40639"/>
                  </a:moveTo>
                  <a:lnTo>
                    <a:pt x="0" y="40639"/>
                  </a:lnTo>
                  <a:lnTo>
                    <a:pt x="0" y="44449"/>
                  </a:lnTo>
                  <a:lnTo>
                    <a:pt x="7620" y="44449"/>
                  </a:lnTo>
                  <a:lnTo>
                    <a:pt x="7620" y="40639"/>
                  </a:lnTo>
                  <a:close/>
                </a:path>
                <a:path w="7620" h="723900">
                  <a:moveTo>
                    <a:pt x="7620" y="44449"/>
                  </a:moveTo>
                  <a:lnTo>
                    <a:pt x="0" y="44449"/>
                  </a:lnTo>
                  <a:lnTo>
                    <a:pt x="0" y="46989"/>
                  </a:lnTo>
                  <a:lnTo>
                    <a:pt x="7620" y="46989"/>
                  </a:lnTo>
                  <a:lnTo>
                    <a:pt x="7620" y="44449"/>
                  </a:lnTo>
                  <a:close/>
                </a:path>
                <a:path w="7620" h="723900">
                  <a:moveTo>
                    <a:pt x="7620" y="46989"/>
                  </a:moveTo>
                  <a:lnTo>
                    <a:pt x="0" y="46989"/>
                  </a:lnTo>
                  <a:lnTo>
                    <a:pt x="0" y="50799"/>
                  </a:lnTo>
                  <a:lnTo>
                    <a:pt x="7620" y="50799"/>
                  </a:lnTo>
                  <a:lnTo>
                    <a:pt x="7620" y="46989"/>
                  </a:lnTo>
                  <a:close/>
                </a:path>
                <a:path w="7620" h="723900">
                  <a:moveTo>
                    <a:pt x="7620" y="50799"/>
                  </a:moveTo>
                  <a:lnTo>
                    <a:pt x="0" y="50799"/>
                  </a:lnTo>
                  <a:lnTo>
                    <a:pt x="0" y="53339"/>
                  </a:lnTo>
                  <a:lnTo>
                    <a:pt x="7620" y="53339"/>
                  </a:lnTo>
                  <a:lnTo>
                    <a:pt x="7620" y="50799"/>
                  </a:lnTo>
                  <a:close/>
                </a:path>
                <a:path w="7620" h="723900">
                  <a:moveTo>
                    <a:pt x="7620" y="53339"/>
                  </a:moveTo>
                  <a:lnTo>
                    <a:pt x="0" y="53339"/>
                  </a:lnTo>
                  <a:lnTo>
                    <a:pt x="0" y="59689"/>
                  </a:lnTo>
                  <a:lnTo>
                    <a:pt x="7620" y="59689"/>
                  </a:lnTo>
                  <a:lnTo>
                    <a:pt x="7620" y="53339"/>
                  </a:lnTo>
                  <a:close/>
                </a:path>
                <a:path w="7620" h="723900">
                  <a:moveTo>
                    <a:pt x="7620" y="59689"/>
                  </a:moveTo>
                  <a:lnTo>
                    <a:pt x="0" y="59689"/>
                  </a:lnTo>
                  <a:lnTo>
                    <a:pt x="0" y="69849"/>
                  </a:lnTo>
                  <a:lnTo>
                    <a:pt x="7620" y="69849"/>
                  </a:lnTo>
                  <a:lnTo>
                    <a:pt x="7620" y="59689"/>
                  </a:lnTo>
                  <a:close/>
                </a:path>
                <a:path w="7620" h="723900">
                  <a:moveTo>
                    <a:pt x="7620" y="69849"/>
                  </a:moveTo>
                  <a:lnTo>
                    <a:pt x="0" y="69849"/>
                  </a:lnTo>
                  <a:lnTo>
                    <a:pt x="0" y="72389"/>
                  </a:lnTo>
                  <a:lnTo>
                    <a:pt x="7620" y="72389"/>
                  </a:lnTo>
                  <a:lnTo>
                    <a:pt x="7620" y="69849"/>
                  </a:lnTo>
                  <a:close/>
                </a:path>
                <a:path w="7620" h="723900">
                  <a:moveTo>
                    <a:pt x="7620" y="72389"/>
                  </a:moveTo>
                  <a:lnTo>
                    <a:pt x="0" y="72389"/>
                  </a:lnTo>
                  <a:lnTo>
                    <a:pt x="0" y="76199"/>
                  </a:lnTo>
                  <a:lnTo>
                    <a:pt x="7620" y="76199"/>
                  </a:lnTo>
                  <a:lnTo>
                    <a:pt x="7620" y="72389"/>
                  </a:lnTo>
                  <a:close/>
                </a:path>
                <a:path w="7620" h="723900">
                  <a:moveTo>
                    <a:pt x="7620" y="76199"/>
                  </a:moveTo>
                  <a:lnTo>
                    <a:pt x="0" y="76199"/>
                  </a:lnTo>
                  <a:lnTo>
                    <a:pt x="0" y="78739"/>
                  </a:lnTo>
                  <a:lnTo>
                    <a:pt x="7620" y="78739"/>
                  </a:lnTo>
                  <a:lnTo>
                    <a:pt x="7620" y="76199"/>
                  </a:lnTo>
                  <a:close/>
                </a:path>
                <a:path w="7620" h="723900">
                  <a:moveTo>
                    <a:pt x="7620" y="78739"/>
                  </a:moveTo>
                  <a:lnTo>
                    <a:pt x="0" y="78739"/>
                  </a:lnTo>
                  <a:lnTo>
                    <a:pt x="0" y="82549"/>
                  </a:lnTo>
                  <a:lnTo>
                    <a:pt x="7620" y="82549"/>
                  </a:lnTo>
                  <a:lnTo>
                    <a:pt x="7620" y="78739"/>
                  </a:lnTo>
                  <a:close/>
                </a:path>
                <a:path w="7620" h="723900">
                  <a:moveTo>
                    <a:pt x="7620" y="82549"/>
                  </a:moveTo>
                  <a:lnTo>
                    <a:pt x="0" y="82549"/>
                  </a:lnTo>
                  <a:lnTo>
                    <a:pt x="0" y="85089"/>
                  </a:lnTo>
                  <a:lnTo>
                    <a:pt x="7620" y="85089"/>
                  </a:lnTo>
                  <a:lnTo>
                    <a:pt x="7620" y="82549"/>
                  </a:lnTo>
                  <a:close/>
                </a:path>
                <a:path w="7620" h="723900">
                  <a:moveTo>
                    <a:pt x="7620" y="85089"/>
                  </a:moveTo>
                  <a:lnTo>
                    <a:pt x="0" y="85089"/>
                  </a:lnTo>
                  <a:lnTo>
                    <a:pt x="0" y="88899"/>
                  </a:lnTo>
                  <a:lnTo>
                    <a:pt x="7620" y="88899"/>
                  </a:lnTo>
                  <a:lnTo>
                    <a:pt x="7620" y="85089"/>
                  </a:lnTo>
                  <a:close/>
                </a:path>
                <a:path w="7620" h="723900">
                  <a:moveTo>
                    <a:pt x="7620" y="88899"/>
                  </a:moveTo>
                  <a:lnTo>
                    <a:pt x="0" y="88899"/>
                  </a:lnTo>
                  <a:lnTo>
                    <a:pt x="0" y="91439"/>
                  </a:lnTo>
                  <a:lnTo>
                    <a:pt x="7620" y="91439"/>
                  </a:lnTo>
                  <a:lnTo>
                    <a:pt x="7620" y="88899"/>
                  </a:lnTo>
                  <a:close/>
                </a:path>
                <a:path w="7620" h="723900">
                  <a:moveTo>
                    <a:pt x="7620" y="91439"/>
                  </a:moveTo>
                  <a:lnTo>
                    <a:pt x="0" y="91439"/>
                  </a:lnTo>
                  <a:lnTo>
                    <a:pt x="0" y="95249"/>
                  </a:lnTo>
                  <a:lnTo>
                    <a:pt x="7620" y="95249"/>
                  </a:lnTo>
                  <a:lnTo>
                    <a:pt x="7620" y="91439"/>
                  </a:lnTo>
                  <a:close/>
                </a:path>
                <a:path w="7620" h="723900">
                  <a:moveTo>
                    <a:pt x="7620" y="95249"/>
                  </a:moveTo>
                  <a:lnTo>
                    <a:pt x="0" y="95249"/>
                  </a:lnTo>
                  <a:lnTo>
                    <a:pt x="0" y="101599"/>
                  </a:lnTo>
                  <a:lnTo>
                    <a:pt x="7620" y="101599"/>
                  </a:lnTo>
                  <a:lnTo>
                    <a:pt x="7620" y="95249"/>
                  </a:lnTo>
                  <a:close/>
                </a:path>
                <a:path w="7620" h="723900">
                  <a:moveTo>
                    <a:pt x="7620" y="101599"/>
                  </a:moveTo>
                  <a:lnTo>
                    <a:pt x="0" y="101599"/>
                  </a:lnTo>
                  <a:lnTo>
                    <a:pt x="0" y="104139"/>
                  </a:lnTo>
                  <a:lnTo>
                    <a:pt x="7620" y="104139"/>
                  </a:lnTo>
                  <a:lnTo>
                    <a:pt x="7620" y="101599"/>
                  </a:lnTo>
                  <a:close/>
                </a:path>
                <a:path w="7620" h="723900">
                  <a:moveTo>
                    <a:pt x="7620" y="104139"/>
                  </a:moveTo>
                  <a:lnTo>
                    <a:pt x="0" y="104139"/>
                  </a:lnTo>
                  <a:lnTo>
                    <a:pt x="0" y="116839"/>
                  </a:lnTo>
                  <a:lnTo>
                    <a:pt x="7620" y="116839"/>
                  </a:lnTo>
                  <a:lnTo>
                    <a:pt x="7620" y="104139"/>
                  </a:lnTo>
                  <a:close/>
                </a:path>
                <a:path w="7620" h="723900">
                  <a:moveTo>
                    <a:pt x="7620" y="116839"/>
                  </a:moveTo>
                  <a:lnTo>
                    <a:pt x="0" y="116839"/>
                  </a:lnTo>
                  <a:lnTo>
                    <a:pt x="0" y="123189"/>
                  </a:lnTo>
                  <a:lnTo>
                    <a:pt x="7620" y="123189"/>
                  </a:lnTo>
                  <a:lnTo>
                    <a:pt x="7620" y="116839"/>
                  </a:lnTo>
                  <a:close/>
                </a:path>
                <a:path w="7620" h="723900">
                  <a:moveTo>
                    <a:pt x="7620" y="123189"/>
                  </a:moveTo>
                  <a:lnTo>
                    <a:pt x="0" y="123189"/>
                  </a:lnTo>
                  <a:lnTo>
                    <a:pt x="0" y="126999"/>
                  </a:lnTo>
                  <a:lnTo>
                    <a:pt x="7620" y="126999"/>
                  </a:lnTo>
                  <a:lnTo>
                    <a:pt x="7620" y="123189"/>
                  </a:lnTo>
                  <a:close/>
                </a:path>
                <a:path w="7620" h="723900">
                  <a:moveTo>
                    <a:pt x="7620" y="126999"/>
                  </a:moveTo>
                  <a:lnTo>
                    <a:pt x="0" y="126999"/>
                  </a:lnTo>
                  <a:lnTo>
                    <a:pt x="0" y="129539"/>
                  </a:lnTo>
                  <a:lnTo>
                    <a:pt x="7620" y="129539"/>
                  </a:lnTo>
                  <a:lnTo>
                    <a:pt x="7620" y="126999"/>
                  </a:lnTo>
                  <a:close/>
                </a:path>
                <a:path w="7620" h="723900">
                  <a:moveTo>
                    <a:pt x="7620" y="129539"/>
                  </a:moveTo>
                  <a:lnTo>
                    <a:pt x="0" y="129539"/>
                  </a:lnTo>
                  <a:lnTo>
                    <a:pt x="0" y="133349"/>
                  </a:lnTo>
                  <a:lnTo>
                    <a:pt x="7620" y="133349"/>
                  </a:lnTo>
                  <a:lnTo>
                    <a:pt x="7620" y="129539"/>
                  </a:lnTo>
                  <a:close/>
                </a:path>
                <a:path w="7620" h="723900">
                  <a:moveTo>
                    <a:pt x="7620" y="133349"/>
                  </a:moveTo>
                  <a:lnTo>
                    <a:pt x="0" y="133349"/>
                  </a:lnTo>
                  <a:lnTo>
                    <a:pt x="0" y="135889"/>
                  </a:lnTo>
                  <a:lnTo>
                    <a:pt x="7620" y="135889"/>
                  </a:lnTo>
                  <a:lnTo>
                    <a:pt x="7620" y="133349"/>
                  </a:lnTo>
                  <a:close/>
                </a:path>
                <a:path w="7620" h="723900">
                  <a:moveTo>
                    <a:pt x="7620" y="135890"/>
                  </a:moveTo>
                  <a:lnTo>
                    <a:pt x="0" y="135890"/>
                  </a:lnTo>
                  <a:lnTo>
                    <a:pt x="0" y="139699"/>
                  </a:lnTo>
                  <a:lnTo>
                    <a:pt x="7620" y="139699"/>
                  </a:lnTo>
                  <a:lnTo>
                    <a:pt x="7620" y="135890"/>
                  </a:lnTo>
                  <a:close/>
                </a:path>
                <a:path w="7620" h="723900">
                  <a:moveTo>
                    <a:pt x="7620" y="139699"/>
                  </a:moveTo>
                  <a:lnTo>
                    <a:pt x="0" y="139699"/>
                  </a:lnTo>
                  <a:lnTo>
                    <a:pt x="0" y="144779"/>
                  </a:lnTo>
                  <a:lnTo>
                    <a:pt x="1270" y="144779"/>
                  </a:lnTo>
                  <a:lnTo>
                    <a:pt x="1270" y="146049"/>
                  </a:lnTo>
                  <a:lnTo>
                    <a:pt x="7620" y="146049"/>
                  </a:lnTo>
                  <a:lnTo>
                    <a:pt x="7620" y="139699"/>
                  </a:lnTo>
                  <a:close/>
                </a:path>
                <a:path w="7620" h="723900">
                  <a:moveTo>
                    <a:pt x="7620" y="721359"/>
                  </a:moveTo>
                  <a:lnTo>
                    <a:pt x="0" y="721359"/>
                  </a:lnTo>
                  <a:lnTo>
                    <a:pt x="0" y="723899"/>
                  </a:lnTo>
                  <a:lnTo>
                    <a:pt x="7620" y="723899"/>
                  </a:lnTo>
                  <a:lnTo>
                    <a:pt x="7620" y="721359"/>
                  </a:lnTo>
                  <a:close/>
                </a:path>
                <a:path w="7620" h="723900">
                  <a:moveTo>
                    <a:pt x="7620" y="718819"/>
                  </a:moveTo>
                  <a:lnTo>
                    <a:pt x="0" y="718819"/>
                  </a:lnTo>
                  <a:lnTo>
                    <a:pt x="0" y="720089"/>
                  </a:lnTo>
                  <a:lnTo>
                    <a:pt x="7620" y="720089"/>
                  </a:lnTo>
                  <a:lnTo>
                    <a:pt x="7620" y="718819"/>
                  </a:lnTo>
                  <a:close/>
                </a:path>
                <a:path w="7620" h="723900">
                  <a:moveTo>
                    <a:pt x="7620" y="715009"/>
                  </a:moveTo>
                  <a:lnTo>
                    <a:pt x="0" y="715009"/>
                  </a:lnTo>
                  <a:lnTo>
                    <a:pt x="0" y="717549"/>
                  </a:lnTo>
                  <a:lnTo>
                    <a:pt x="7620" y="717549"/>
                  </a:lnTo>
                  <a:lnTo>
                    <a:pt x="7620" y="715009"/>
                  </a:lnTo>
                  <a:close/>
                </a:path>
                <a:path w="7620" h="723900">
                  <a:moveTo>
                    <a:pt x="7620" y="712469"/>
                  </a:moveTo>
                  <a:lnTo>
                    <a:pt x="0" y="712469"/>
                  </a:lnTo>
                  <a:lnTo>
                    <a:pt x="0" y="713739"/>
                  </a:lnTo>
                  <a:lnTo>
                    <a:pt x="7620" y="713739"/>
                  </a:lnTo>
                  <a:lnTo>
                    <a:pt x="7620" y="712469"/>
                  </a:lnTo>
                  <a:close/>
                </a:path>
                <a:path w="7620" h="723900">
                  <a:moveTo>
                    <a:pt x="7620" y="708659"/>
                  </a:moveTo>
                  <a:lnTo>
                    <a:pt x="0" y="708659"/>
                  </a:lnTo>
                  <a:lnTo>
                    <a:pt x="0" y="711199"/>
                  </a:lnTo>
                  <a:lnTo>
                    <a:pt x="7620" y="711199"/>
                  </a:lnTo>
                  <a:lnTo>
                    <a:pt x="7620" y="708659"/>
                  </a:lnTo>
                  <a:close/>
                </a:path>
                <a:path w="7620" h="723900">
                  <a:moveTo>
                    <a:pt x="7620" y="706119"/>
                  </a:moveTo>
                  <a:lnTo>
                    <a:pt x="0" y="706119"/>
                  </a:lnTo>
                  <a:lnTo>
                    <a:pt x="0" y="707389"/>
                  </a:lnTo>
                  <a:lnTo>
                    <a:pt x="7620" y="707389"/>
                  </a:lnTo>
                  <a:lnTo>
                    <a:pt x="7620" y="706119"/>
                  </a:lnTo>
                  <a:close/>
                </a:path>
                <a:path w="7620" h="723900">
                  <a:moveTo>
                    <a:pt x="7620" y="702309"/>
                  </a:moveTo>
                  <a:lnTo>
                    <a:pt x="0" y="702309"/>
                  </a:lnTo>
                  <a:lnTo>
                    <a:pt x="0" y="704849"/>
                  </a:lnTo>
                  <a:lnTo>
                    <a:pt x="7620" y="704849"/>
                  </a:lnTo>
                  <a:lnTo>
                    <a:pt x="7620" y="702309"/>
                  </a:lnTo>
                  <a:close/>
                </a:path>
                <a:path w="7620" h="723900">
                  <a:moveTo>
                    <a:pt x="7620" y="699769"/>
                  </a:moveTo>
                  <a:lnTo>
                    <a:pt x="0" y="699769"/>
                  </a:lnTo>
                  <a:lnTo>
                    <a:pt x="0" y="701039"/>
                  </a:lnTo>
                  <a:lnTo>
                    <a:pt x="7620" y="701039"/>
                  </a:lnTo>
                  <a:lnTo>
                    <a:pt x="7620" y="699769"/>
                  </a:lnTo>
                  <a:close/>
                </a:path>
                <a:path w="7620" h="723900">
                  <a:moveTo>
                    <a:pt x="7620" y="695959"/>
                  </a:moveTo>
                  <a:lnTo>
                    <a:pt x="0" y="695959"/>
                  </a:lnTo>
                  <a:lnTo>
                    <a:pt x="0" y="698499"/>
                  </a:lnTo>
                  <a:lnTo>
                    <a:pt x="7620" y="698499"/>
                  </a:lnTo>
                  <a:lnTo>
                    <a:pt x="7620" y="695959"/>
                  </a:lnTo>
                  <a:close/>
                </a:path>
                <a:path w="7620" h="723900">
                  <a:moveTo>
                    <a:pt x="7620" y="693419"/>
                  </a:moveTo>
                  <a:lnTo>
                    <a:pt x="0" y="693419"/>
                  </a:lnTo>
                  <a:lnTo>
                    <a:pt x="0" y="694689"/>
                  </a:lnTo>
                  <a:lnTo>
                    <a:pt x="7620" y="694689"/>
                  </a:lnTo>
                  <a:lnTo>
                    <a:pt x="7620" y="693419"/>
                  </a:lnTo>
                  <a:close/>
                </a:path>
                <a:path w="7620" h="723900">
                  <a:moveTo>
                    <a:pt x="7620" y="689609"/>
                  </a:moveTo>
                  <a:lnTo>
                    <a:pt x="0" y="689609"/>
                  </a:lnTo>
                  <a:lnTo>
                    <a:pt x="0" y="692149"/>
                  </a:lnTo>
                  <a:lnTo>
                    <a:pt x="7620" y="692149"/>
                  </a:lnTo>
                  <a:lnTo>
                    <a:pt x="7620" y="689609"/>
                  </a:lnTo>
                  <a:close/>
                </a:path>
                <a:path w="7620" h="723900">
                  <a:moveTo>
                    <a:pt x="7620" y="687069"/>
                  </a:moveTo>
                  <a:lnTo>
                    <a:pt x="0" y="687069"/>
                  </a:lnTo>
                  <a:lnTo>
                    <a:pt x="0" y="688339"/>
                  </a:lnTo>
                  <a:lnTo>
                    <a:pt x="7620" y="688339"/>
                  </a:lnTo>
                  <a:lnTo>
                    <a:pt x="7620" y="687069"/>
                  </a:lnTo>
                  <a:close/>
                </a:path>
                <a:path w="7620" h="723900">
                  <a:moveTo>
                    <a:pt x="7620" y="683259"/>
                  </a:moveTo>
                  <a:lnTo>
                    <a:pt x="0" y="683259"/>
                  </a:lnTo>
                  <a:lnTo>
                    <a:pt x="0" y="685799"/>
                  </a:lnTo>
                  <a:lnTo>
                    <a:pt x="7620" y="685799"/>
                  </a:lnTo>
                  <a:lnTo>
                    <a:pt x="7620" y="683259"/>
                  </a:lnTo>
                  <a:close/>
                </a:path>
                <a:path w="7620" h="723900">
                  <a:moveTo>
                    <a:pt x="7620" y="680719"/>
                  </a:moveTo>
                  <a:lnTo>
                    <a:pt x="0" y="680719"/>
                  </a:lnTo>
                  <a:lnTo>
                    <a:pt x="0" y="681989"/>
                  </a:lnTo>
                  <a:lnTo>
                    <a:pt x="7620" y="681989"/>
                  </a:lnTo>
                  <a:lnTo>
                    <a:pt x="7620" y="680719"/>
                  </a:lnTo>
                  <a:close/>
                </a:path>
                <a:path w="7620" h="723900">
                  <a:moveTo>
                    <a:pt x="7620" y="676909"/>
                  </a:moveTo>
                  <a:lnTo>
                    <a:pt x="0" y="676909"/>
                  </a:lnTo>
                  <a:lnTo>
                    <a:pt x="0" y="679449"/>
                  </a:lnTo>
                  <a:lnTo>
                    <a:pt x="7620" y="679449"/>
                  </a:lnTo>
                  <a:lnTo>
                    <a:pt x="7620" y="676909"/>
                  </a:lnTo>
                  <a:close/>
                </a:path>
                <a:path w="7620" h="723900">
                  <a:moveTo>
                    <a:pt x="7620" y="674369"/>
                  </a:moveTo>
                  <a:lnTo>
                    <a:pt x="0" y="674369"/>
                  </a:lnTo>
                  <a:lnTo>
                    <a:pt x="0" y="675639"/>
                  </a:lnTo>
                  <a:lnTo>
                    <a:pt x="7620" y="675639"/>
                  </a:lnTo>
                  <a:lnTo>
                    <a:pt x="7620" y="674369"/>
                  </a:lnTo>
                  <a:close/>
                </a:path>
                <a:path w="7620" h="723900">
                  <a:moveTo>
                    <a:pt x="7620" y="670559"/>
                  </a:moveTo>
                  <a:lnTo>
                    <a:pt x="0" y="670559"/>
                  </a:lnTo>
                  <a:lnTo>
                    <a:pt x="0" y="673099"/>
                  </a:lnTo>
                  <a:lnTo>
                    <a:pt x="7620" y="673099"/>
                  </a:lnTo>
                  <a:lnTo>
                    <a:pt x="7620" y="670559"/>
                  </a:lnTo>
                  <a:close/>
                </a:path>
                <a:path w="7620" h="723900">
                  <a:moveTo>
                    <a:pt x="7620" y="668019"/>
                  </a:moveTo>
                  <a:lnTo>
                    <a:pt x="0" y="668019"/>
                  </a:lnTo>
                  <a:lnTo>
                    <a:pt x="0" y="669289"/>
                  </a:lnTo>
                  <a:lnTo>
                    <a:pt x="7620" y="669289"/>
                  </a:lnTo>
                  <a:lnTo>
                    <a:pt x="7620" y="668019"/>
                  </a:lnTo>
                  <a:close/>
                </a:path>
                <a:path w="7620" h="723900">
                  <a:moveTo>
                    <a:pt x="7620" y="664209"/>
                  </a:moveTo>
                  <a:lnTo>
                    <a:pt x="0" y="664209"/>
                  </a:lnTo>
                  <a:lnTo>
                    <a:pt x="0" y="666749"/>
                  </a:lnTo>
                  <a:lnTo>
                    <a:pt x="7620" y="666749"/>
                  </a:lnTo>
                  <a:lnTo>
                    <a:pt x="7620" y="664209"/>
                  </a:lnTo>
                  <a:close/>
                </a:path>
                <a:path w="7620" h="723900">
                  <a:moveTo>
                    <a:pt x="7620" y="661669"/>
                  </a:moveTo>
                  <a:lnTo>
                    <a:pt x="0" y="661669"/>
                  </a:lnTo>
                  <a:lnTo>
                    <a:pt x="0" y="662939"/>
                  </a:lnTo>
                  <a:lnTo>
                    <a:pt x="7620" y="662939"/>
                  </a:lnTo>
                  <a:lnTo>
                    <a:pt x="7620" y="661669"/>
                  </a:lnTo>
                  <a:close/>
                </a:path>
                <a:path w="7620" h="723900">
                  <a:moveTo>
                    <a:pt x="7620" y="656589"/>
                  </a:moveTo>
                  <a:lnTo>
                    <a:pt x="0" y="656589"/>
                  </a:lnTo>
                  <a:lnTo>
                    <a:pt x="0" y="660399"/>
                  </a:lnTo>
                  <a:lnTo>
                    <a:pt x="7620" y="660399"/>
                  </a:lnTo>
                  <a:lnTo>
                    <a:pt x="7620" y="656589"/>
                  </a:lnTo>
                  <a:close/>
                </a:path>
                <a:path w="7620" h="723900">
                  <a:moveTo>
                    <a:pt x="7620" y="650239"/>
                  </a:moveTo>
                  <a:lnTo>
                    <a:pt x="0" y="650239"/>
                  </a:lnTo>
                  <a:lnTo>
                    <a:pt x="0" y="655319"/>
                  </a:lnTo>
                  <a:lnTo>
                    <a:pt x="7620" y="655319"/>
                  </a:lnTo>
                  <a:lnTo>
                    <a:pt x="7620" y="650239"/>
                  </a:lnTo>
                  <a:close/>
                </a:path>
                <a:path w="7620" h="723900">
                  <a:moveTo>
                    <a:pt x="7620" y="643889"/>
                  </a:moveTo>
                  <a:lnTo>
                    <a:pt x="0" y="643889"/>
                  </a:lnTo>
                  <a:lnTo>
                    <a:pt x="0" y="648969"/>
                  </a:lnTo>
                  <a:lnTo>
                    <a:pt x="7620" y="648969"/>
                  </a:lnTo>
                  <a:lnTo>
                    <a:pt x="7620" y="643889"/>
                  </a:lnTo>
                  <a:close/>
                </a:path>
                <a:path w="7620" h="723900">
                  <a:moveTo>
                    <a:pt x="7620" y="637539"/>
                  </a:moveTo>
                  <a:lnTo>
                    <a:pt x="0" y="637539"/>
                  </a:lnTo>
                  <a:lnTo>
                    <a:pt x="0" y="642619"/>
                  </a:lnTo>
                  <a:lnTo>
                    <a:pt x="7620" y="642619"/>
                  </a:lnTo>
                  <a:lnTo>
                    <a:pt x="7620" y="637539"/>
                  </a:lnTo>
                  <a:close/>
                </a:path>
                <a:path w="7620" h="723900">
                  <a:moveTo>
                    <a:pt x="7620" y="631189"/>
                  </a:moveTo>
                  <a:lnTo>
                    <a:pt x="0" y="631189"/>
                  </a:lnTo>
                  <a:lnTo>
                    <a:pt x="0" y="636269"/>
                  </a:lnTo>
                  <a:lnTo>
                    <a:pt x="7620" y="636269"/>
                  </a:lnTo>
                  <a:lnTo>
                    <a:pt x="7620" y="631189"/>
                  </a:lnTo>
                  <a:close/>
                </a:path>
                <a:path w="7620" h="723900">
                  <a:moveTo>
                    <a:pt x="7620" y="624839"/>
                  </a:moveTo>
                  <a:lnTo>
                    <a:pt x="0" y="624839"/>
                  </a:lnTo>
                  <a:lnTo>
                    <a:pt x="0" y="629919"/>
                  </a:lnTo>
                  <a:lnTo>
                    <a:pt x="7620" y="629919"/>
                  </a:lnTo>
                  <a:lnTo>
                    <a:pt x="7620" y="624839"/>
                  </a:lnTo>
                  <a:close/>
                </a:path>
                <a:path w="7620" h="723900">
                  <a:moveTo>
                    <a:pt x="7620" y="618489"/>
                  </a:moveTo>
                  <a:lnTo>
                    <a:pt x="0" y="618489"/>
                  </a:lnTo>
                  <a:lnTo>
                    <a:pt x="0" y="623569"/>
                  </a:lnTo>
                  <a:lnTo>
                    <a:pt x="7620" y="623569"/>
                  </a:lnTo>
                  <a:lnTo>
                    <a:pt x="7620" y="618489"/>
                  </a:lnTo>
                  <a:close/>
                </a:path>
                <a:path w="7620" h="723900">
                  <a:moveTo>
                    <a:pt x="7620" y="612139"/>
                  </a:moveTo>
                  <a:lnTo>
                    <a:pt x="0" y="612139"/>
                  </a:lnTo>
                  <a:lnTo>
                    <a:pt x="0" y="617219"/>
                  </a:lnTo>
                  <a:lnTo>
                    <a:pt x="7620" y="617219"/>
                  </a:lnTo>
                  <a:lnTo>
                    <a:pt x="7620" y="612139"/>
                  </a:lnTo>
                  <a:close/>
                </a:path>
                <a:path w="7620" h="723900">
                  <a:moveTo>
                    <a:pt x="7620" y="605789"/>
                  </a:moveTo>
                  <a:lnTo>
                    <a:pt x="0" y="605789"/>
                  </a:lnTo>
                  <a:lnTo>
                    <a:pt x="0" y="610869"/>
                  </a:lnTo>
                  <a:lnTo>
                    <a:pt x="7620" y="610869"/>
                  </a:lnTo>
                  <a:lnTo>
                    <a:pt x="7620" y="605789"/>
                  </a:lnTo>
                  <a:close/>
                </a:path>
                <a:path w="7620" h="723900">
                  <a:moveTo>
                    <a:pt x="7620" y="598169"/>
                  </a:moveTo>
                  <a:lnTo>
                    <a:pt x="0" y="598169"/>
                  </a:lnTo>
                  <a:lnTo>
                    <a:pt x="0" y="604519"/>
                  </a:lnTo>
                  <a:lnTo>
                    <a:pt x="7620" y="604519"/>
                  </a:lnTo>
                  <a:lnTo>
                    <a:pt x="7620" y="598169"/>
                  </a:lnTo>
                  <a:close/>
                </a:path>
                <a:path w="7620" h="723900">
                  <a:moveTo>
                    <a:pt x="7620" y="593089"/>
                  </a:moveTo>
                  <a:lnTo>
                    <a:pt x="0" y="593089"/>
                  </a:lnTo>
                  <a:lnTo>
                    <a:pt x="0" y="596899"/>
                  </a:lnTo>
                  <a:lnTo>
                    <a:pt x="7620" y="596899"/>
                  </a:lnTo>
                  <a:lnTo>
                    <a:pt x="7620" y="593089"/>
                  </a:lnTo>
                  <a:close/>
                </a:path>
                <a:path w="7620" h="723900">
                  <a:moveTo>
                    <a:pt x="7620" y="586739"/>
                  </a:moveTo>
                  <a:lnTo>
                    <a:pt x="0" y="586739"/>
                  </a:lnTo>
                  <a:lnTo>
                    <a:pt x="0" y="591819"/>
                  </a:lnTo>
                  <a:lnTo>
                    <a:pt x="7620" y="591819"/>
                  </a:lnTo>
                  <a:lnTo>
                    <a:pt x="7620" y="586739"/>
                  </a:lnTo>
                  <a:close/>
                </a:path>
                <a:path w="7620" h="723900">
                  <a:moveTo>
                    <a:pt x="7620" y="579119"/>
                  </a:moveTo>
                  <a:lnTo>
                    <a:pt x="0" y="579119"/>
                  </a:lnTo>
                  <a:lnTo>
                    <a:pt x="0" y="585469"/>
                  </a:lnTo>
                  <a:lnTo>
                    <a:pt x="7620" y="585469"/>
                  </a:lnTo>
                  <a:lnTo>
                    <a:pt x="7620" y="579119"/>
                  </a:lnTo>
                  <a:close/>
                </a:path>
                <a:path w="7620" h="723900">
                  <a:moveTo>
                    <a:pt x="7620" y="447039"/>
                  </a:moveTo>
                  <a:lnTo>
                    <a:pt x="0" y="447039"/>
                  </a:lnTo>
                  <a:lnTo>
                    <a:pt x="0" y="452119"/>
                  </a:lnTo>
                  <a:lnTo>
                    <a:pt x="6350" y="452119"/>
                  </a:lnTo>
                  <a:lnTo>
                    <a:pt x="6350" y="453389"/>
                  </a:lnTo>
                  <a:lnTo>
                    <a:pt x="7620" y="453389"/>
                  </a:lnTo>
                  <a:lnTo>
                    <a:pt x="7620" y="447039"/>
                  </a:lnTo>
                  <a:close/>
                </a:path>
                <a:path w="7620" h="723900">
                  <a:moveTo>
                    <a:pt x="7620" y="440689"/>
                  </a:moveTo>
                  <a:lnTo>
                    <a:pt x="0" y="440689"/>
                  </a:lnTo>
                  <a:lnTo>
                    <a:pt x="0" y="445769"/>
                  </a:lnTo>
                  <a:lnTo>
                    <a:pt x="7620" y="445769"/>
                  </a:lnTo>
                  <a:lnTo>
                    <a:pt x="7620" y="440689"/>
                  </a:lnTo>
                  <a:close/>
                </a:path>
                <a:path w="7620" h="723900">
                  <a:moveTo>
                    <a:pt x="7620" y="434339"/>
                  </a:moveTo>
                  <a:lnTo>
                    <a:pt x="0" y="434339"/>
                  </a:lnTo>
                  <a:lnTo>
                    <a:pt x="0" y="439419"/>
                  </a:lnTo>
                  <a:lnTo>
                    <a:pt x="7620" y="439419"/>
                  </a:lnTo>
                  <a:lnTo>
                    <a:pt x="7620" y="434339"/>
                  </a:lnTo>
                  <a:close/>
                </a:path>
                <a:path w="7620" h="723900">
                  <a:moveTo>
                    <a:pt x="7620" y="427989"/>
                  </a:moveTo>
                  <a:lnTo>
                    <a:pt x="0" y="427989"/>
                  </a:lnTo>
                  <a:lnTo>
                    <a:pt x="0" y="433069"/>
                  </a:lnTo>
                  <a:lnTo>
                    <a:pt x="7620" y="433069"/>
                  </a:lnTo>
                  <a:lnTo>
                    <a:pt x="7620" y="427989"/>
                  </a:lnTo>
                  <a:close/>
                </a:path>
                <a:path w="7620" h="723900">
                  <a:moveTo>
                    <a:pt x="7620" y="421639"/>
                  </a:moveTo>
                  <a:lnTo>
                    <a:pt x="0" y="421639"/>
                  </a:lnTo>
                  <a:lnTo>
                    <a:pt x="0" y="426719"/>
                  </a:lnTo>
                  <a:lnTo>
                    <a:pt x="7620" y="426719"/>
                  </a:lnTo>
                  <a:lnTo>
                    <a:pt x="7620" y="421639"/>
                  </a:lnTo>
                  <a:close/>
                </a:path>
                <a:path w="7620" h="723900">
                  <a:moveTo>
                    <a:pt x="7620" y="415289"/>
                  </a:moveTo>
                  <a:lnTo>
                    <a:pt x="0" y="415289"/>
                  </a:lnTo>
                  <a:lnTo>
                    <a:pt x="0" y="420369"/>
                  </a:lnTo>
                  <a:lnTo>
                    <a:pt x="7620" y="420369"/>
                  </a:lnTo>
                  <a:lnTo>
                    <a:pt x="7620" y="415289"/>
                  </a:lnTo>
                  <a:close/>
                </a:path>
                <a:path w="7620" h="723900">
                  <a:moveTo>
                    <a:pt x="7620" y="408939"/>
                  </a:moveTo>
                  <a:lnTo>
                    <a:pt x="0" y="408939"/>
                  </a:lnTo>
                  <a:lnTo>
                    <a:pt x="0" y="414019"/>
                  </a:lnTo>
                  <a:lnTo>
                    <a:pt x="7620" y="414019"/>
                  </a:lnTo>
                  <a:lnTo>
                    <a:pt x="7620" y="408939"/>
                  </a:lnTo>
                  <a:close/>
                </a:path>
                <a:path w="7620" h="723900">
                  <a:moveTo>
                    <a:pt x="7620" y="402589"/>
                  </a:moveTo>
                  <a:lnTo>
                    <a:pt x="0" y="402589"/>
                  </a:lnTo>
                  <a:lnTo>
                    <a:pt x="0" y="407669"/>
                  </a:lnTo>
                  <a:lnTo>
                    <a:pt x="7620" y="407669"/>
                  </a:lnTo>
                  <a:lnTo>
                    <a:pt x="7620" y="402589"/>
                  </a:lnTo>
                  <a:close/>
                </a:path>
                <a:path w="7620" h="723900">
                  <a:moveTo>
                    <a:pt x="7620" y="396239"/>
                  </a:moveTo>
                  <a:lnTo>
                    <a:pt x="0" y="396239"/>
                  </a:lnTo>
                  <a:lnTo>
                    <a:pt x="0" y="401319"/>
                  </a:lnTo>
                  <a:lnTo>
                    <a:pt x="7620" y="401319"/>
                  </a:lnTo>
                  <a:lnTo>
                    <a:pt x="7620" y="396239"/>
                  </a:lnTo>
                  <a:close/>
                </a:path>
                <a:path w="7620" h="723900">
                  <a:moveTo>
                    <a:pt x="7620" y="389889"/>
                  </a:moveTo>
                  <a:lnTo>
                    <a:pt x="0" y="389889"/>
                  </a:lnTo>
                  <a:lnTo>
                    <a:pt x="0" y="394969"/>
                  </a:lnTo>
                  <a:lnTo>
                    <a:pt x="7620" y="394969"/>
                  </a:lnTo>
                  <a:lnTo>
                    <a:pt x="7620" y="389889"/>
                  </a:lnTo>
                  <a:close/>
                </a:path>
                <a:path w="7620" h="723900">
                  <a:moveTo>
                    <a:pt x="7620" y="383539"/>
                  </a:moveTo>
                  <a:lnTo>
                    <a:pt x="0" y="383539"/>
                  </a:lnTo>
                  <a:lnTo>
                    <a:pt x="0" y="388619"/>
                  </a:lnTo>
                  <a:lnTo>
                    <a:pt x="7620" y="388619"/>
                  </a:lnTo>
                  <a:lnTo>
                    <a:pt x="7620" y="383539"/>
                  </a:lnTo>
                  <a:close/>
                </a:path>
                <a:path w="7620" h="723900">
                  <a:moveTo>
                    <a:pt x="7620" y="377189"/>
                  </a:moveTo>
                  <a:lnTo>
                    <a:pt x="0" y="377189"/>
                  </a:lnTo>
                  <a:lnTo>
                    <a:pt x="0" y="382269"/>
                  </a:lnTo>
                  <a:lnTo>
                    <a:pt x="7620" y="382269"/>
                  </a:lnTo>
                  <a:lnTo>
                    <a:pt x="7620" y="377189"/>
                  </a:lnTo>
                  <a:close/>
                </a:path>
                <a:path w="7620" h="723900">
                  <a:moveTo>
                    <a:pt x="7620" y="370839"/>
                  </a:moveTo>
                  <a:lnTo>
                    <a:pt x="0" y="370839"/>
                  </a:lnTo>
                  <a:lnTo>
                    <a:pt x="0" y="375919"/>
                  </a:lnTo>
                  <a:lnTo>
                    <a:pt x="7620" y="375919"/>
                  </a:lnTo>
                  <a:lnTo>
                    <a:pt x="7620" y="370839"/>
                  </a:lnTo>
                  <a:close/>
                </a:path>
                <a:path w="7620" h="723900">
                  <a:moveTo>
                    <a:pt x="7620" y="364489"/>
                  </a:moveTo>
                  <a:lnTo>
                    <a:pt x="0" y="364489"/>
                  </a:lnTo>
                  <a:lnTo>
                    <a:pt x="0" y="369569"/>
                  </a:lnTo>
                  <a:lnTo>
                    <a:pt x="7620" y="369569"/>
                  </a:lnTo>
                  <a:lnTo>
                    <a:pt x="7620" y="364489"/>
                  </a:lnTo>
                  <a:close/>
                </a:path>
                <a:path w="7620" h="723900">
                  <a:moveTo>
                    <a:pt x="7620" y="358139"/>
                  </a:moveTo>
                  <a:lnTo>
                    <a:pt x="0" y="358139"/>
                  </a:lnTo>
                  <a:lnTo>
                    <a:pt x="0" y="363219"/>
                  </a:lnTo>
                  <a:lnTo>
                    <a:pt x="7620" y="363219"/>
                  </a:lnTo>
                  <a:lnTo>
                    <a:pt x="7620" y="358139"/>
                  </a:lnTo>
                  <a:close/>
                </a:path>
                <a:path w="7620" h="723900">
                  <a:moveTo>
                    <a:pt x="7620" y="351789"/>
                  </a:moveTo>
                  <a:lnTo>
                    <a:pt x="0" y="351789"/>
                  </a:lnTo>
                  <a:lnTo>
                    <a:pt x="0" y="356869"/>
                  </a:lnTo>
                  <a:lnTo>
                    <a:pt x="7620" y="356869"/>
                  </a:lnTo>
                  <a:lnTo>
                    <a:pt x="7620" y="351789"/>
                  </a:lnTo>
                  <a:close/>
                </a:path>
                <a:path w="7620" h="723900">
                  <a:moveTo>
                    <a:pt x="7620" y="345439"/>
                  </a:moveTo>
                  <a:lnTo>
                    <a:pt x="0" y="345439"/>
                  </a:lnTo>
                  <a:lnTo>
                    <a:pt x="0" y="350519"/>
                  </a:lnTo>
                  <a:lnTo>
                    <a:pt x="7620" y="350519"/>
                  </a:lnTo>
                  <a:lnTo>
                    <a:pt x="7620" y="345439"/>
                  </a:lnTo>
                  <a:close/>
                </a:path>
                <a:path w="7620" h="723900">
                  <a:moveTo>
                    <a:pt x="7620" y="339089"/>
                  </a:moveTo>
                  <a:lnTo>
                    <a:pt x="0" y="339089"/>
                  </a:lnTo>
                  <a:lnTo>
                    <a:pt x="0" y="344169"/>
                  </a:lnTo>
                  <a:lnTo>
                    <a:pt x="7620" y="344169"/>
                  </a:lnTo>
                  <a:lnTo>
                    <a:pt x="7620" y="339089"/>
                  </a:lnTo>
                  <a:close/>
                </a:path>
                <a:path w="7620" h="723900">
                  <a:moveTo>
                    <a:pt x="7620" y="332739"/>
                  </a:moveTo>
                  <a:lnTo>
                    <a:pt x="0" y="332739"/>
                  </a:lnTo>
                  <a:lnTo>
                    <a:pt x="0" y="337819"/>
                  </a:lnTo>
                  <a:lnTo>
                    <a:pt x="7620" y="337819"/>
                  </a:lnTo>
                  <a:lnTo>
                    <a:pt x="7620" y="332739"/>
                  </a:lnTo>
                  <a:close/>
                </a:path>
                <a:path w="7620" h="723900">
                  <a:moveTo>
                    <a:pt x="7620" y="326389"/>
                  </a:moveTo>
                  <a:lnTo>
                    <a:pt x="0" y="326389"/>
                  </a:lnTo>
                  <a:lnTo>
                    <a:pt x="0" y="331469"/>
                  </a:lnTo>
                  <a:lnTo>
                    <a:pt x="7620" y="331469"/>
                  </a:lnTo>
                  <a:lnTo>
                    <a:pt x="7620" y="326389"/>
                  </a:lnTo>
                  <a:close/>
                </a:path>
                <a:path w="7620" h="723900">
                  <a:moveTo>
                    <a:pt x="7620" y="320039"/>
                  </a:moveTo>
                  <a:lnTo>
                    <a:pt x="0" y="320039"/>
                  </a:lnTo>
                  <a:lnTo>
                    <a:pt x="0" y="325119"/>
                  </a:lnTo>
                  <a:lnTo>
                    <a:pt x="7620" y="325119"/>
                  </a:lnTo>
                  <a:lnTo>
                    <a:pt x="7620" y="320039"/>
                  </a:lnTo>
                  <a:close/>
                </a:path>
                <a:path w="7620" h="723900">
                  <a:moveTo>
                    <a:pt x="7620" y="256539"/>
                  </a:moveTo>
                  <a:lnTo>
                    <a:pt x="0" y="256539"/>
                  </a:lnTo>
                  <a:lnTo>
                    <a:pt x="0" y="318769"/>
                  </a:lnTo>
                  <a:lnTo>
                    <a:pt x="7620" y="318769"/>
                  </a:lnTo>
                  <a:lnTo>
                    <a:pt x="7620" y="256539"/>
                  </a:lnTo>
                  <a:close/>
                </a:path>
              </a:pathLst>
            </a:custGeom>
            <a:solidFill>
              <a:srgbClr val="5100F4"/>
            </a:solidFill>
          </p:spPr>
          <p:txBody>
            <a:bodyPr bIns="0" lIns="0" rIns="0" rtlCol="0" tIns="0" wrap="square"/>
            <a:p/>
          </p:txBody>
        </p:sp>
        <p:sp>
          <p:nvSpPr>
            <p:cNvPr id="1051175" name="object 2492"/>
            <p:cNvSpPr/>
            <p:nvPr/>
          </p:nvSpPr>
          <p:spPr>
            <a:xfrm>
              <a:off x="7280909" y="5792470"/>
              <a:ext cx="6350" cy="723900"/>
            </a:xfrm>
            <a:custGeom>
              <a:avLst/>
              <a:ahLst/>
              <a:rect l="l" t="t" r="r" b="b"/>
              <a:pathLst>
                <a:path w="6350" h="723900">
                  <a:moveTo>
                    <a:pt x="6350" y="0"/>
                  </a:moveTo>
                  <a:lnTo>
                    <a:pt x="0" y="0"/>
                  </a:lnTo>
                  <a:lnTo>
                    <a:pt x="0" y="2539"/>
                  </a:lnTo>
                  <a:lnTo>
                    <a:pt x="6350" y="2539"/>
                  </a:lnTo>
                  <a:lnTo>
                    <a:pt x="6350" y="0"/>
                  </a:lnTo>
                  <a:close/>
                </a:path>
                <a:path w="6350" h="723900">
                  <a:moveTo>
                    <a:pt x="6350" y="2539"/>
                  </a:moveTo>
                  <a:lnTo>
                    <a:pt x="0" y="2539"/>
                  </a:lnTo>
                  <a:lnTo>
                    <a:pt x="0" y="6349"/>
                  </a:lnTo>
                  <a:lnTo>
                    <a:pt x="6350" y="6349"/>
                  </a:lnTo>
                  <a:lnTo>
                    <a:pt x="6350" y="2539"/>
                  </a:lnTo>
                  <a:close/>
                </a:path>
                <a:path w="6350" h="723900">
                  <a:moveTo>
                    <a:pt x="6350" y="6349"/>
                  </a:moveTo>
                  <a:lnTo>
                    <a:pt x="0" y="6349"/>
                  </a:lnTo>
                  <a:lnTo>
                    <a:pt x="0" y="8889"/>
                  </a:lnTo>
                  <a:lnTo>
                    <a:pt x="6350" y="8889"/>
                  </a:lnTo>
                  <a:lnTo>
                    <a:pt x="6350" y="6349"/>
                  </a:lnTo>
                  <a:close/>
                </a:path>
                <a:path w="6350" h="723900">
                  <a:moveTo>
                    <a:pt x="6350" y="8889"/>
                  </a:moveTo>
                  <a:lnTo>
                    <a:pt x="0" y="8889"/>
                  </a:lnTo>
                  <a:lnTo>
                    <a:pt x="0" y="12699"/>
                  </a:lnTo>
                  <a:lnTo>
                    <a:pt x="6350" y="12699"/>
                  </a:lnTo>
                  <a:lnTo>
                    <a:pt x="6350" y="8889"/>
                  </a:lnTo>
                  <a:close/>
                </a:path>
                <a:path w="6350" h="723900">
                  <a:moveTo>
                    <a:pt x="6350" y="12699"/>
                  </a:moveTo>
                  <a:lnTo>
                    <a:pt x="0" y="12699"/>
                  </a:lnTo>
                  <a:lnTo>
                    <a:pt x="0" y="19049"/>
                  </a:lnTo>
                  <a:lnTo>
                    <a:pt x="6350" y="19049"/>
                  </a:lnTo>
                  <a:lnTo>
                    <a:pt x="6350" y="12699"/>
                  </a:lnTo>
                  <a:close/>
                </a:path>
                <a:path w="6350" h="723900">
                  <a:moveTo>
                    <a:pt x="6350" y="19049"/>
                  </a:moveTo>
                  <a:lnTo>
                    <a:pt x="0" y="19049"/>
                  </a:lnTo>
                  <a:lnTo>
                    <a:pt x="0" y="27939"/>
                  </a:lnTo>
                  <a:lnTo>
                    <a:pt x="6350" y="27939"/>
                  </a:lnTo>
                  <a:lnTo>
                    <a:pt x="6350" y="19049"/>
                  </a:lnTo>
                  <a:close/>
                </a:path>
                <a:path w="6350" h="723900">
                  <a:moveTo>
                    <a:pt x="6350" y="27939"/>
                  </a:moveTo>
                  <a:lnTo>
                    <a:pt x="0" y="27939"/>
                  </a:lnTo>
                  <a:lnTo>
                    <a:pt x="0" y="31749"/>
                  </a:lnTo>
                  <a:lnTo>
                    <a:pt x="6350" y="31749"/>
                  </a:lnTo>
                  <a:lnTo>
                    <a:pt x="6350" y="27939"/>
                  </a:lnTo>
                  <a:close/>
                </a:path>
                <a:path w="6350" h="723900">
                  <a:moveTo>
                    <a:pt x="6350" y="31749"/>
                  </a:moveTo>
                  <a:lnTo>
                    <a:pt x="0" y="31749"/>
                  </a:lnTo>
                  <a:lnTo>
                    <a:pt x="0" y="40639"/>
                  </a:lnTo>
                  <a:lnTo>
                    <a:pt x="6350" y="40639"/>
                  </a:lnTo>
                  <a:lnTo>
                    <a:pt x="6350" y="31749"/>
                  </a:lnTo>
                  <a:close/>
                </a:path>
                <a:path w="6350" h="723900">
                  <a:moveTo>
                    <a:pt x="6350" y="40639"/>
                  </a:moveTo>
                  <a:lnTo>
                    <a:pt x="0" y="40639"/>
                  </a:lnTo>
                  <a:lnTo>
                    <a:pt x="0" y="44449"/>
                  </a:lnTo>
                  <a:lnTo>
                    <a:pt x="6350" y="44449"/>
                  </a:lnTo>
                  <a:lnTo>
                    <a:pt x="6350" y="40639"/>
                  </a:lnTo>
                  <a:close/>
                </a:path>
                <a:path w="6350" h="723900">
                  <a:moveTo>
                    <a:pt x="6350" y="44449"/>
                  </a:moveTo>
                  <a:lnTo>
                    <a:pt x="0" y="44449"/>
                  </a:lnTo>
                  <a:lnTo>
                    <a:pt x="0" y="46989"/>
                  </a:lnTo>
                  <a:lnTo>
                    <a:pt x="6350" y="46989"/>
                  </a:lnTo>
                  <a:lnTo>
                    <a:pt x="6350" y="44449"/>
                  </a:lnTo>
                  <a:close/>
                </a:path>
                <a:path w="6350" h="723900">
                  <a:moveTo>
                    <a:pt x="6350" y="46989"/>
                  </a:moveTo>
                  <a:lnTo>
                    <a:pt x="0" y="46989"/>
                  </a:lnTo>
                  <a:lnTo>
                    <a:pt x="0" y="50799"/>
                  </a:lnTo>
                  <a:lnTo>
                    <a:pt x="6350" y="50799"/>
                  </a:lnTo>
                  <a:lnTo>
                    <a:pt x="6350" y="46989"/>
                  </a:lnTo>
                  <a:close/>
                </a:path>
                <a:path w="6350" h="723900">
                  <a:moveTo>
                    <a:pt x="6350" y="50799"/>
                  </a:moveTo>
                  <a:lnTo>
                    <a:pt x="0" y="50799"/>
                  </a:lnTo>
                  <a:lnTo>
                    <a:pt x="0" y="53339"/>
                  </a:lnTo>
                  <a:lnTo>
                    <a:pt x="6350" y="53339"/>
                  </a:lnTo>
                  <a:lnTo>
                    <a:pt x="6350" y="50799"/>
                  </a:lnTo>
                  <a:close/>
                </a:path>
                <a:path w="6350" h="723900">
                  <a:moveTo>
                    <a:pt x="6350" y="53339"/>
                  </a:moveTo>
                  <a:lnTo>
                    <a:pt x="0" y="53339"/>
                  </a:lnTo>
                  <a:lnTo>
                    <a:pt x="0" y="59689"/>
                  </a:lnTo>
                  <a:lnTo>
                    <a:pt x="6350" y="59689"/>
                  </a:lnTo>
                  <a:lnTo>
                    <a:pt x="6350" y="53339"/>
                  </a:lnTo>
                  <a:close/>
                </a:path>
                <a:path w="6350" h="723900">
                  <a:moveTo>
                    <a:pt x="6350" y="59689"/>
                  </a:moveTo>
                  <a:lnTo>
                    <a:pt x="0" y="59689"/>
                  </a:lnTo>
                  <a:lnTo>
                    <a:pt x="0" y="69849"/>
                  </a:lnTo>
                  <a:lnTo>
                    <a:pt x="6350" y="69849"/>
                  </a:lnTo>
                  <a:lnTo>
                    <a:pt x="6350" y="59689"/>
                  </a:lnTo>
                  <a:close/>
                </a:path>
                <a:path w="6350" h="723900">
                  <a:moveTo>
                    <a:pt x="6350" y="69849"/>
                  </a:moveTo>
                  <a:lnTo>
                    <a:pt x="0" y="69849"/>
                  </a:lnTo>
                  <a:lnTo>
                    <a:pt x="0" y="72389"/>
                  </a:lnTo>
                  <a:lnTo>
                    <a:pt x="6350" y="72389"/>
                  </a:lnTo>
                  <a:lnTo>
                    <a:pt x="6350" y="69849"/>
                  </a:lnTo>
                  <a:close/>
                </a:path>
                <a:path w="6350" h="723900">
                  <a:moveTo>
                    <a:pt x="6350" y="72389"/>
                  </a:moveTo>
                  <a:lnTo>
                    <a:pt x="0" y="72389"/>
                  </a:lnTo>
                  <a:lnTo>
                    <a:pt x="0" y="76199"/>
                  </a:lnTo>
                  <a:lnTo>
                    <a:pt x="6350" y="76199"/>
                  </a:lnTo>
                  <a:lnTo>
                    <a:pt x="6350" y="72389"/>
                  </a:lnTo>
                  <a:close/>
                </a:path>
                <a:path w="6350" h="723900">
                  <a:moveTo>
                    <a:pt x="6350" y="76199"/>
                  </a:moveTo>
                  <a:lnTo>
                    <a:pt x="0" y="76199"/>
                  </a:lnTo>
                  <a:lnTo>
                    <a:pt x="0" y="78739"/>
                  </a:lnTo>
                  <a:lnTo>
                    <a:pt x="6350" y="78739"/>
                  </a:lnTo>
                  <a:lnTo>
                    <a:pt x="6350" y="76199"/>
                  </a:lnTo>
                  <a:close/>
                </a:path>
                <a:path w="6350" h="723900">
                  <a:moveTo>
                    <a:pt x="6350" y="78739"/>
                  </a:moveTo>
                  <a:lnTo>
                    <a:pt x="0" y="78739"/>
                  </a:lnTo>
                  <a:lnTo>
                    <a:pt x="0" y="82549"/>
                  </a:lnTo>
                  <a:lnTo>
                    <a:pt x="6350" y="82549"/>
                  </a:lnTo>
                  <a:lnTo>
                    <a:pt x="6350" y="78739"/>
                  </a:lnTo>
                  <a:close/>
                </a:path>
                <a:path w="6350" h="723900">
                  <a:moveTo>
                    <a:pt x="6350" y="82549"/>
                  </a:moveTo>
                  <a:lnTo>
                    <a:pt x="0" y="82549"/>
                  </a:lnTo>
                  <a:lnTo>
                    <a:pt x="0" y="85089"/>
                  </a:lnTo>
                  <a:lnTo>
                    <a:pt x="6350" y="85089"/>
                  </a:lnTo>
                  <a:lnTo>
                    <a:pt x="6350" y="82549"/>
                  </a:lnTo>
                  <a:close/>
                </a:path>
                <a:path w="6350" h="723900">
                  <a:moveTo>
                    <a:pt x="6350" y="85089"/>
                  </a:moveTo>
                  <a:lnTo>
                    <a:pt x="0" y="85089"/>
                  </a:lnTo>
                  <a:lnTo>
                    <a:pt x="0" y="88899"/>
                  </a:lnTo>
                  <a:lnTo>
                    <a:pt x="6350" y="88899"/>
                  </a:lnTo>
                  <a:lnTo>
                    <a:pt x="6350" y="85089"/>
                  </a:lnTo>
                  <a:close/>
                </a:path>
                <a:path w="6350" h="723900">
                  <a:moveTo>
                    <a:pt x="6350" y="88899"/>
                  </a:moveTo>
                  <a:lnTo>
                    <a:pt x="0" y="88899"/>
                  </a:lnTo>
                  <a:lnTo>
                    <a:pt x="0" y="91439"/>
                  </a:lnTo>
                  <a:lnTo>
                    <a:pt x="6350" y="91439"/>
                  </a:lnTo>
                  <a:lnTo>
                    <a:pt x="6350" y="88899"/>
                  </a:lnTo>
                  <a:close/>
                </a:path>
                <a:path w="6350" h="723900">
                  <a:moveTo>
                    <a:pt x="6350" y="91439"/>
                  </a:moveTo>
                  <a:lnTo>
                    <a:pt x="0" y="91439"/>
                  </a:lnTo>
                  <a:lnTo>
                    <a:pt x="0" y="95249"/>
                  </a:lnTo>
                  <a:lnTo>
                    <a:pt x="6350" y="95249"/>
                  </a:lnTo>
                  <a:lnTo>
                    <a:pt x="6350" y="91439"/>
                  </a:lnTo>
                  <a:close/>
                </a:path>
                <a:path w="6350" h="723900">
                  <a:moveTo>
                    <a:pt x="6350" y="95249"/>
                  </a:moveTo>
                  <a:lnTo>
                    <a:pt x="0" y="95249"/>
                  </a:lnTo>
                  <a:lnTo>
                    <a:pt x="0" y="101599"/>
                  </a:lnTo>
                  <a:lnTo>
                    <a:pt x="6350" y="101599"/>
                  </a:lnTo>
                  <a:lnTo>
                    <a:pt x="6350" y="95249"/>
                  </a:lnTo>
                  <a:close/>
                </a:path>
                <a:path w="6350" h="723900">
                  <a:moveTo>
                    <a:pt x="6350" y="101599"/>
                  </a:moveTo>
                  <a:lnTo>
                    <a:pt x="0" y="101599"/>
                  </a:lnTo>
                  <a:lnTo>
                    <a:pt x="0" y="104139"/>
                  </a:lnTo>
                  <a:lnTo>
                    <a:pt x="6350" y="104139"/>
                  </a:lnTo>
                  <a:lnTo>
                    <a:pt x="6350" y="101599"/>
                  </a:lnTo>
                  <a:close/>
                </a:path>
                <a:path w="6350" h="723900">
                  <a:moveTo>
                    <a:pt x="6350" y="104139"/>
                  </a:moveTo>
                  <a:lnTo>
                    <a:pt x="0" y="104139"/>
                  </a:lnTo>
                  <a:lnTo>
                    <a:pt x="0" y="116839"/>
                  </a:lnTo>
                  <a:lnTo>
                    <a:pt x="6350" y="116839"/>
                  </a:lnTo>
                  <a:lnTo>
                    <a:pt x="6350" y="104139"/>
                  </a:lnTo>
                  <a:close/>
                </a:path>
                <a:path w="6350" h="723900">
                  <a:moveTo>
                    <a:pt x="6350" y="116839"/>
                  </a:moveTo>
                  <a:lnTo>
                    <a:pt x="0" y="116839"/>
                  </a:lnTo>
                  <a:lnTo>
                    <a:pt x="0" y="123189"/>
                  </a:lnTo>
                  <a:lnTo>
                    <a:pt x="6350" y="123189"/>
                  </a:lnTo>
                  <a:lnTo>
                    <a:pt x="6350" y="116839"/>
                  </a:lnTo>
                  <a:close/>
                </a:path>
                <a:path w="6350" h="723900">
                  <a:moveTo>
                    <a:pt x="6350" y="123189"/>
                  </a:moveTo>
                  <a:lnTo>
                    <a:pt x="0" y="123189"/>
                  </a:lnTo>
                  <a:lnTo>
                    <a:pt x="0" y="126999"/>
                  </a:lnTo>
                  <a:lnTo>
                    <a:pt x="6350" y="126999"/>
                  </a:lnTo>
                  <a:lnTo>
                    <a:pt x="6350" y="123189"/>
                  </a:lnTo>
                  <a:close/>
                </a:path>
                <a:path w="6350" h="723900">
                  <a:moveTo>
                    <a:pt x="6350" y="126999"/>
                  </a:moveTo>
                  <a:lnTo>
                    <a:pt x="0" y="126999"/>
                  </a:lnTo>
                  <a:lnTo>
                    <a:pt x="0" y="129539"/>
                  </a:lnTo>
                  <a:lnTo>
                    <a:pt x="6350" y="129539"/>
                  </a:lnTo>
                  <a:lnTo>
                    <a:pt x="6350" y="126999"/>
                  </a:lnTo>
                  <a:close/>
                </a:path>
                <a:path w="6350" h="723900">
                  <a:moveTo>
                    <a:pt x="6350" y="129539"/>
                  </a:moveTo>
                  <a:lnTo>
                    <a:pt x="0" y="129539"/>
                  </a:lnTo>
                  <a:lnTo>
                    <a:pt x="0" y="133349"/>
                  </a:lnTo>
                  <a:lnTo>
                    <a:pt x="6350" y="133349"/>
                  </a:lnTo>
                  <a:lnTo>
                    <a:pt x="6350" y="129539"/>
                  </a:lnTo>
                  <a:close/>
                </a:path>
                <a:path w="6350" h="723900">
                  <a:moveTo>
                    <a:pt x="6350" y="133349"/>
                  </a:moveTo>
                  <a:lnTo>
                    <a:pt x="0" y="133349"/>
                  </a:lnTo>
                  <a:lnTo>
                    <a:pt x="0" y="135889"/>
                  </a:lnTo>
                  <a:lnTo>
                    <a:pt x="6350" y="135889"/>
                  </a:lnTo>
                  <a:lnTo>
                    <a:pt x="6350" y="133349"/>
                  </a:lnTo>
                  <a:close/>
                </a:path>
                <a:path w="6350" h="723900">
                  <a:moveTo>
                    <a:pt x="6350" y="135890"/>
                  </a:moveTo>
                  <a:lnTo>
                    <a:pt x="0" y="135890"/>
                  </a:lnTo>
                  <a:lnTo>
                    <a:pt x="0" y="139699"/>
                  </a:lnTo>
                  <a:lnTo>
                    <a:pt x="6350" y="139699"/>
                  </a:lnTo>
                  <a:lnTo>
                    <a:pt x="6350" y="135890"/>
                  </a:lnTo>
                  <a:close/>
                </a:path>
                <a:path w="6350" h="723900">
                  <a:moveTo>
                    <a:pt x="6350" y="139699"/>
                  </a:moveTo>
                  <a:lnTo>
                    <a:pt x="0" y="139699"/>
                  </a:lnTo>
                  <a:lnTo>
                    <a:pt x="0" y="143509"/>
                  </a:lnTo>
                  <a:lnTo>
                    <a:pt x="5080" y="143509"/>
                  </a:lnTo>
                  <a:lnTo>
                    <a:pt x="5080" y="144779"/>
                  </a:lnTo>
                  <a:lnTo>
                    <a:pt x="6350" y="144779"/>
                  </a:lnTo>
                  <a:lnTo>
                    <a:pt x="6350" y="139699"/>
                  </a:lnTo>
                  <a:close/>
                </a:path>
                <a:path w="6350" h="723900">
                  <a:moveTo>
                    <a:pt x="6350" y="721359"/>
                  </a:moveTo>
                  <a:lnTo>
                    <a:pt x="0" y="721359"/>
                  </a:lnTo>
                  <a:lnTo>
                    <a:pt x="0" y="723899"/>
                  </a:lnTo>
                  <a:lnTo>
                    <a:pt x="6350" y="723899"/>
                  </a:lnTo>
                  <a:lnTo>
                    <a:pt x="6350" y="721359"/>
                  </a:lnTo>
                  <a:close/>
                </a:path>
                <a:path w="6350" h="723900">
                  <a:moveTo>
                    <a:pt x="6350" y="718819"/>
                  </a:moveTo>
                  <a:lnTo>
                    <a:pt x="0" y="718819"/>
                  </a:lnTo>
                  <a:lnTo>
                    <a:pt x="0" y="720089"/>
                  </a:lnTo>
                  <a:lnTo>
                    <a:pt x="6350" y="720089"/>
                  </a:lnTo>
                  <a:lnTo>
                    <a:pt x="6350" y="718819"/>
                  </a:lnTo>
                  <a:close/>
                </a:path>
                <a:path w="6350" h="723900">
                  <a:moveTo>
                    <a:pt x="6350" y="715009"/>
                  </a:moveTo>
                  <a:lnTo>
                    <a:pt x="0" y="715009"/>
                  </a:lnTo>
                  <a:lnTo>
                    <a:pt x="0" y="717549"/>
                  </a:lnTo>
                  <a:lnTo>
                    <a:pt x="6350" y="717549"/>
                  </a:lnTo>
                  <a:lnTo>
                    <a:pt x="6350" y="715009"/>
                  </a:lnTo>
                  <a:close/>
                </a:path>
                <a:path w="6350" h="723900">
                  <a:moveTo>
                    <a:pt x="6350" y="712469"/>
                  </a:moveTo>
                  <a:lnTo>
                    <a:pt x="0" y="712469"/>
                  </a:lnTo>
                  <a:lnTo>
                    <a:pt x="0" y="713739"/>
                  </a:lnTo>
                  <a:lnTo>
                    <a:pt x="6350" y="713739"/>
                  </a:lnTo>
                  <a:lnTo>
                    <a:pt x="6350" y="712469"/>
                  </a:lnTo>
                  <a:close/>
                </a:path>
                <a:path w="6350" h="723900">
                  <a:moveTo>
                    <a:pt x="6350" y="708659"/>
                  </a:moveTo>
                  <a:lnTo>
                    <a:pt x="0" y="708659"/>
                  </a:lnTo>
                  <a:lnTo>
                    <a:pt x="0" y="711199"/>
                  </a:lnTo>
                  <a:lnTo>
                    <a:pt x="6350" y="711199"/>
                  </a:lnTo>
                  <a:lnTo>
                    <a:pt x="6350" y="708659"/>
                  </a:lnTo>
                  <a:close/>
                </a:path>
                <a:path w="6350" h="723900">
                  <a:moveTo>
                    <a:pt x="6350" y="706119"/>
                  </a:moveTo>
                  <a:lnTo>
                    <a:pt x="0" y="706119"/>
                  </a:lnTo>
                  <a:lnTo>
                    <a:pt x="0" y="707389"/>
                  </a:lnTo>
                  <a:lnTo>
                    <a:pt x="6350" y="707389"/>
                  </a:lnTo>
                  <a:lnTo>
                    <a:pt x="6350" y="706119"/>
                  </a:lnTo>
                  <a:close/>
                </a:path>
                <a:path w="6350" h="723900">
                  <a:moveTo>
                    <a:pt x="6350" y="702309"/>
                  </a:moveTo>
                  <a:lnTo>
                    <a:pt x="0" y="702309"/>
                  </a:lnTo>
                  <a:lnTo>
                    <a:pt x="0" y="704849"/>
                  </a:lnTo>
                  <a:lnTo>
                    <a:pt x="6350" y="704849"/>
                  </a:lnTo>
                  <a:lnTo>
                    <a:pt x="6350" y="702309"/>
                  </a:lnTo>
                  <a:close/>
                </a:path>
                <a:path w="6350" h="723900">
                  <a:moveTo>
                    <a:pt x="6350" y="699769"/>
                  </a:moveTo>
                  <a:lnTo>
                    <a:pt x="0" y="699769"/>
                  </a:lnTo>
                  <a:lnTo>
                    <a:pt x="0" y="701039"/>
                  </a:lnTo>
                  <a:lnTo>
                    <a:pt x="6350" y="701039"/>
                  </a:lnTo>
                  <a:lnTo>
                    <a:pt x="6350" y="699769"/>
                  </a:lnTo>
                  <a:close/>
                </a:path>
                <a:path w="6350" h="723900">
                  <a:moveTo>
                    <a:pt x="6350" y="695959"/>
                  </a:moveTo>
                  <a:lnTo>
                    <a:pt x="0" y="695959"/>
                  </a:lnTo>
                  <a:lnTo>
                    <a:pt x="0" y="698499"/>
                  </a:lnTo>
                  <a:lnTo>
                    <a:pt x="6350" y="698499"/>
                  </a:lnTo>
                  <a:lnTo>
                    <a:pt x="6350" y="695959"/>
                  </a:lnTo>
                  <a:close/>
                </a:path>
                <a:path w="6350" h="723900">
                  <a:moveTo>
                    <a:pt x="6350" y="693419"/>
                  </a:moveTo>
                  <a:lnTo>
                    <a:pt x="0" y="693419"/>
                  </a:lnTo>
                  <a:lnTo>
                    <a:pt x="0" y="694689"/>
                  </a:lnTo>
                  <a:lnTo>
                    <a:pt x="6350" y="694689"/>
                  </a:lnTo>
                  <a:lnTo>
                    <a:pt x="6350" y="693419"/>
                  </a:lnTo>
                  <a:close/>
                </a:path>
                <a:path w="6350" h="723900">
                  <a:moveTo>
                    <a:pt x="6350" y="689609"/>
                  </a:moveTo>
                  <a:lnTo>
                    <a:pt x="0" y="689609"/>
                  </a:lnTo>
                  <a:lnTo>
                    <a:pt x="0" y="692149"/>
                  </a:lnTo>
                  <a:lnTo>
                    <a:pt x="6350" y="692149"/>
                  </a:lnTo>
                  <a:lnTo>
                    <a:pt x="6350" y="689609"/>
                  </a:lnTo>
                  <a:close/>
                </a:path>
                <a:path w="6350" h="723900">
                  <a:moveTo>
                    <a:pt x="6350" y="687069"/>
                  </a:moveTo>
                  <a:lnTo>
                    <a:pt x="0" y="687069"/>
                  </a:lnTo>
                  <a:lnTo>
                    <a:pt x="0" y="688339"/>
                  </a:lnTo>
                  <a:lnTo>
                    <a:pt x="6350" y="688339"/>
                  </a:lnTo>
                  <a:lnTo>
                    <a:pt x="6350" y="687069"/>
                  </a:lnTo>
                  <a:close/>
                </a:path>
                <a:path w="6350" h="723900">
                  <a:moveTo>
                    <a:pt x="6350" y="683259"/>
                  </a:moveTo>
                  <a:lnTo>
                    <a:pt x="0" y="683259"/>
                  </a:lnTo>
                  <a:lnTo>
                    <a:pt x="0" y="685799"/>
                  </a:lnTo>
                  <a:lnTo>
                    <a:pt x="6350" y="685799"/>
                  </a:lnTo>
                  <a:lnTo>
                    <a:pt x="6350" y="683259"/>
                  </a:lnTo>
                  <a:close/>
                </a:path>
                <a:path w="6350" h="723900">
                  <a:moveTo>
                    <a:pt x="6350" y="680719"/>
                  </a:moveTo>
                  <a:lnTo>
                    <a:pt x="0" y="680719"/>
                  </a:lnTo>
                  <a:lnTo>
                    <a:pt x="0" y="681989"/>
                  </a:lnTo>
                  <a:lnTo>
                    <a:pt x="6350" y="681989"/>
                  </a:lnTo>
                  <a:lnTo>
                    <a:pt x="6350" y="680719"/>
                  </a:lnTo>
                  <a:close/>
                </a:path>
                <a:path w="6350" h="723900">
                  <a:moveTo>
                    <a:pt x="6350" y="676909"/>
                  </a:moveTo>
                  <a:lnTo>
                    <a:pt x="0" y="676909"/>
                  </a:lnTo>
                  <a:lnTo>
                    <a:pt x="0" y="679449"/>
                  </a:lnTo>
                  <a:lnTo>
                    <a:pt x="6350" y="679449"/>
                  </a:lnTo>
                  <a:lnTo>
                    <a:pt x="6350" y="676909"/>
                  </a:lnTo>
                  <a:close/>
                </a:path>
                <a:path w="6350" h="723900">
                  <a:moveTo>
                    <a:pt x="6350" y="674369"/>
                  </a:moveTo>
                  <a:lnTo>
                    <a:pt x="0" y="674369"/>
                  </a:lnTo>
                  <a:lnTo>
                    <a:pt x="0" y="675639"/>
                  </a:lnTo>
                  <a:lnTo>
                    <a:pt x="6350" y="675639"/>
                  </a:lnTo>
                  <a:lnTo>
                    <a:pt x="6350" y="674369"/>
                  </a:lnTo>
                  <a:close/>
                </a:path>
                <a:path w="6350" h="723900">
                  <a:moveTo>
                    <a:pt x="6350" y="670559"/>
                  </a:moveTo>
                  <a:lnTo>
                    <a:pt x="0" y="670559"/>
                  </a:lnTo>
                  <a:lnTo>
                    <a:pt x="0" y="673099"/>
                  </a:lnTo>
                  <a:lnTo>
                    <a:pt x="6350" y="673099"/>
                  </a:lnTo>
                  <a:lnTo>
                    <a:pt x="6350" y="670559"/>
                  </a:lnTo>
                  <a:close/>
                </a:path>
                <a:path w="6350" h="723900">
                  <a:moveTo>
                    <a:pt x="6350" y="668019"/>
                  </a:moveTo>
                  <a:lnTo>
                    <a:pt x="0" y="668019"/>
                  </a:lnTo>
                  <a:lnTo>
                    <a:pt x="0" y="669289"/>
                  </a:lnTo>
                  <a:lnTo>
                    <a:pt x="6350" y="669289"/>
                  </a:lnTo>
                  <a:lnTo>
                    <a:pt x="6350" y="668019"/>
                  </a:lnTo>
                  <a:close/>
                </a:path>
                <a:path w="6350" h="723900">
                  <a:moveTo>
                    <a:pt x="6350" y="664209"/>
                  </a:moveTo>
                  <a:lnTo>
                    <a:pt x="0" y="664209"/>
                  </a:lnTo>
                  <a:lnTo>
                    <a:pt x="0" y="666749"/>
                  </a:lnTo>
                  <a:lnTo>
                    <a:pt x="6350" y="666749"/>
                  </a:lnTo>
                  <a:lnTo>
                    <a:pt x="6350" y="664209"/>
                  </a:lnTo>
                  <a:close/>
                </a:path>
                <a:path w="6350" h="723900">
                  <a:moveTo>
                    <a:pt x="6350" y="661669"/>
                  </a:moveTo>
                  <a:lnTo>
                    <a:pt x="0" y="661669"/>
                  </a:lnTo>
                  <a:lnTo>
                    <a:pt x="0" y="662939"/>
                  </a:lnTo>
                  <a:lnTo>
                    <a:pt x="6350" y="662939"/>
                  </a:lnTo>
                  <a:lnTo>
                    <a:pt x="6350" y="661669"/>
                  </a:lnTo>
                  <a:close/>
                </a:path>
                <a:path w="6350" h="723900">
                  <a:moveTo>
                    <a:pt x="6350" y="656589"/>
                  </a:moveTo>
                  <a:lnTo>
                    <a:pt x="0" y="656589"/>
                  </a:lnTo>
                  <a:lnTo>
                    <a:pt x="0" y="660399"/>
                  </a:lnTo>
                  <a:lnTo>
                    <a:pt x="6350" y="660399"/>
                  </a:lnTo>
                  <a:lnTo>
                    <a:pt x="6350" y="656589"/>
                  </a:lnTo>
                  <a:close/>
                </a:path>
                <a:path w="6350" h="723900">
                  <a:moveTo>
                    <a:pt x="6350" y="650239"/>
                  </a:moveTo>
                  <a:lnTo>
                    <a:pt x="0" y="650239"/>
                  </a:lnTo>
                  <a:lnTo>
                    <a:pt x="0" y="655319"/>
                  </a:lnTo>
                  <a:lnTo>
                    <a:pt x="6350" y="655319"/>
                  </a:lnTo>
                  <a:lnTo>
                    <a:pt x="6350" y="650239"/>
                  </a:lnTo>
                  <a:close/>
                </a:path>
                <a:path w="6350" h="723900">
                  <a:moveTo>
                    <a:pt x="6350" y="643889"/>
                  </a:moveTo>
                  <a:lnTo>
                    <a:pt x="0" y="643889"/>
                  </a:lnTo>
                  <a:lnTo>
                    <a:pt x="0" y="648969"/>
                  </a:lnTo>
                  <a:lnTo>
                    <a:pt x="6350" y="648969"/>
                  </a:lnTo>
                  <a:lnTo>
                    <a:pt x="6350" y="643889"/>
                  </a:lnTo>
                  <a:close/>
                </a:path>
                <a:path w="6350" h="723900">
                  <a:moveTo>
                    <a:pt x="6350" y="637539"/>
                  </a:moveTo>
                  <a:lnTo>
                    <a:pt x="0" y="637539"/>
                  </a:lnTo>
                  <a:lnTo>
                    <a:pt x="0" y="642619"/>
                  </a:lnTo>
                  <a:lnTo>
                    <a:pt x="6350" y="642619"/>
                  </a:lnTo>
                  <a:lnTo>
                    <a:pt x="6350" y="637539"/>
                  </a:lnTo>
                  <a:close/>
                </a:path>
                <a:path w="6350" h="723900">
                  <a:moveTo>
                    <a:pt x="6350" y="631189"/>
                  </a:moveTo>
                  <a:lnTo>
                    <a:pt x="0" y="631189"/>
                  </a:lnTo>
                  <a:lnTo>
                    <a:pt x="0" y="636269"/>
                  </a:lnTo>
                  <a:lnTo>
                    <a:pt x="6350" y="636269"/>
                  </a:lnTo>
                  <a:lnTo>
                    <a:pt x="6350" y="631189"/>
                  </a:lnTo>
                  <a:close/>
                </a:path>
                <a:path w="6350" h="723900">
                  <a:moveTo>
                    <a:pt x="6350" y="624839"/>
                  </a:moveTo>
                  <a:lnTo>
                    <a:pt x="0" y="624839"/>
                  </a:lnTo>
                  <a:lnTo>
                    <a:pt x="0" y="629919"/>
                  </a:lnTo>
                  <a:lnTo>
                    <a:pt x="6350" y="629919"/>
                  </a:lnTo>
                  <a:lnTo>
                    <a:pt x="6350" y="624839"/>
                  </a:lnTo>
                  <a:close/>
                </a:path>
                <a:path w="6350" h="723900">
                  <a:moveTo>
                    <a:pt x="6350" y="618489"/>
                  </a:moveTo>
                  <a:lnTo>
                    <a:pt x="0" y="618489"/>
                  </a:lnTo>
                  <a:lnTo>
                    <a:pt x="0" y="623569"/>
                  </a:lnTo>
                  <a:lnTo>
                    <a:pt x="6350" y="623569"/>
                  </a:lnTo>
                  <a:lnTo>
                    <a:pt x="6350" y="618489"/>
                  </a:lnTo>
                  <a:close/>
                </a:path>
                <a:path w="6350" h="723900">
                  <a:moveTo>
                    <a:pt x="6350" y="612139"/>
                  </a:moveTo>
                  <a:lnTo>
                    <a:pt x="0" y="612139"/>
                  </a:lnTo>
                  <a:lnTo>
                    <a:pt x="0" y="617219"/>
                  </a:lnTo>
                  <a:lnTo>
                    <a:pt x="6350" y="617219"/>
                  </a:lnTo>
                  <a:lnTo>
                    <a:pt x="6350" y="612139"/>
                  </a:lnTo>
                  <a:close/>
                </a:path>
                <a:path w="6350" h="723900">
                  <a:moveTo>
                    <a:pt x="6350" y="605789"/>
                  </a:moveTo>
                  <a:lnTo>
                    <a:pt x="0" y="605789"/>
                  </a:lnTo>
                  <a:lnTo>
                    <a:pt x="0" y="610869"/>
                  </a:lnTo>
                  <a:lnTo>
                    <a:pt x="6350" y="610869"/>
                  </a:lnTo>
                  <a:lnTo>
                    <a:pt x="6350" y="605789"/>
                  </a:lnTo>
                  <a:close/>
                </a:path>
                <a:path w="6350" h="723900">
                  <a:moveTo>
                    <a:pt x="6350" y="598169"/>
                  </a:moveTo>
                  <a:lnTo>
                    <a:pt x="0" y="598169"/>
                  </a:lnTo>
                  <a:lnTo>
                    <a:pt x="0" y="604519"/>
                  </a:lnTo>
                  <a:lnTo>
                    <a:pt x="6350" y="604519"/>
                  </a:lnTo>
                  <a:lnTo>
                    <a:pt x="6350" y="598169"/>
                  </a:lnTo>
                  <a:close/>
                </a:path>
                <a:path w="6350" h="723900">
                  <a:moveTo>
                    <a:pt x="6350" y="593089"/>
                  </a:moveTo>
                  <a:lnTo>
                    <a:pt x="0" y="593089"/>
                  </a:lnTo>
                  <a:lnTo>
                    <a:pt x="0" y="596899"/>
                  </a:lnTo>
                  <a:lnTo>
                    <a:pt x="6350" y="596899"/>
                  </a:lnTo>
                  <a:lnTo>
                    <a:pt x="6350" y="593089"/>
                  </a:lnTo>
                  <a:close/>
                </a:path>
                <a:path w="6350" h="723900">
                  <a:moveTo>
                    <a:pt x="6350" y="586739"/>
                  </a:moveTo>
                  <a:lnTo>
                    <a:pt x="0" y="586739"/>
                  </a:lnTo>
                  <a:lnTo>
                    <a:pt x="0" y="591819"/>
                  </a:lnTo>
                  <a:lnTo>
                    <a:pt x="6350" y="591819"/>
                  </a:lnTo>
                  <a:lnTo>
                    <a:pt x="6350" y="586739"/>
                  </a:lnTo>
                  <a:close/>
                </a:path>
                <a:path w="6350" h="723900">
                  <a:moveTo>
                    <a:pt x="6350" y="579119"/>
                  </a:moveTo>
                  <a:lnTo>
                    <a:pt x="0" y="579119"/>
                  </a:lnTo>
                  <a:lnTo>
                    <a:pt x="0" y="585469"/>
                  </a:lnTo>
                  <a:lnTo>
                    <a:pt x="6350" y="585469"/>
                  </a:lnTo>
                  <a:lnTo>
                    <a:pt x="6350" y="579119"/>
                  </a:lnTo>
                  <a:close/>
                </a:path>
                <a:path w="6350" h="723900">
                  <a:moveTo>
                    <a:pt x="6350" y="447039"/>
                  </a:moveTo>
                  <a:lnTo>
                    <a:pt x="0" y="447039"/>
                  </a:lnTo>
                  <a:lnTo>
                    <a:pt x="0" y="449579"/>
                  </a:lnTo>
                  <a:lnTo>
                    <a:pt x="3810" y="449579"/>
                  </a:lnTo>
                  <a:lnTo>
                    <a:pt x="3810" y="452119"/>
                  </a:lnTo>
                  <a:lnTo>
                    <a:pt x="6350" y="452119"/>
                  </a:lnTo>
                  <a:lnTo>
                    <a:pt x="6350" y="447039"/>
                  </a:lnTo>
                  <a:close/>
                </a:path>
                <a:path w="6350" h="723900">
                  <a:moveTo>
                    <a:pt x="6350" y="440689"/>
                  </a:moveTo>
                  <a:lnTo>
                    <a:pt x="0" y="440689"/>
                  </a:lnTo>
                  <a:lnTo>
                    <a:pt x="0" y="445769"/>
                  </a:lnTo>
                  <a:lnTo>
                    <a:pt x="6350" y="445769"/>
                  </a:lnTo>
                  <a:lnTo>
                    <a:pt x="6350" y="440689"/>
                  </a:lnTo>
                  <a:close/>
                </a:path>
                <a:path w="6350" h="723900">
                  <a:moveTo>
                    <a:pt x="6350" y="434339"/>
                  </a:moveTo>
                  <a:lnTo>
                    <a:pt x="0" y="434339"/>
                  </a:lnTo>
                  <a:lnTo>
                    <a:pt x="0" y="439419"/>
                  </a:lnTo>
                  <a:lnTo>
                    <a:pt x="6350" y="439419"/>
                  </a:lnTo>
                  <a:lnTo>
                    <a:pt x="6350" y="434339"/>
                  </a:lnTo>
                  <a:close/>
                </a:path>
                <a:path w="6350" h="723900">
                  <a:moveTo>
                    <a:pt x="6350" y="427989"/>
                  </a:moveTo>
                  <a:lnTo>
                    <a:pt x="0" y="427989"/>
                  </a:lnTo>
                  <a:lnTo>
                    <a:pt x="0" y="433069"/>
                  </a:lnTo>
                  <a:lnTo>
                    <a:pt x="6350" y="433069"/>
                  </a:lnTo>
                  <a:lnTo>
                    <a:pt x="6350" y="427989"/>
                  </a:lnTo>
                  <a:close/>
                </a:path>
                <a:path w="6350" h="723900">
                  <a:moveTo>
                    <a:pt x="6350" y="421639"/>
                  </a:moveTo>
                  <a:lnTo>
                    <a:pt x="0" y="421639"/>
                  </a:lnTo>
                  <a:lnTo>
                    <a:pt x="0" y="426719"/>
                  </a:lnTo>
                  <a:lnTo>
                    <a:pt x="6350" y="426719"/>
                  </a:lnTo>
                  <a:lnTo>
                    <a:pt x="6350" y="421639"/>
                  </a:lnTo>
                  <a:close/>
                </a:path>
                <a:path w="6350" h="723900">
                  <a:moveTo>
                    <a:pt x="6350" y="415289"/>
                  </a:moveTo>
                  <a:lnTo>
                    <a:pt x="0" y="415289"/>
                  </a:lnTo>
                  <a:lnTo>
                    <a:pt x="0" y="420369"/>
                  </a:lnTo>
                  <a:lnTo>
                    <a:pt x="6350" y="420369"/>
                  </a:lnTo>
                  <a:lnTo>
                    <a:pt x="6350" y="415289"/>
                  </a:lnTo>
                  <a:close/>
                </a:path>
                <a:path w="6350" h="723900">
                  <a:moveTo>
                    <a:pt x="6350" y="408939"/>
                  </a:moveTo>
                  <a:lnTo>
                    <a:pt x="0" y="408939"/>
                  </a:lnTo>
                  <a:lnTo>
                    <a:pt x="0" y="414019"/>
                  </a:lnTo>
                  <a:lnTo>
                    <a:pt x="6350" y="414019"/>
                  </a:lnTo>
                  <a:lnTo>
                    <a:pt x="6350" y="408939"/>
                  </a:lnTo>
                  <a:close/>
                </a:path>
                <a:path w="6350" h="723900">
                  <a:moveTo>
                    <a:pt x="6350" y="402589"/>
                  </a:moveTo>
                  <a:lnTo>
                    <a:pt x="0" y="402589"/>
                  </a:lnTo>
                  <a:lnTo>
                    <a:pt x="0" y="407669"/>
                  </a:lnTo>
                  <a:lnTo>
                    <a:pt x="6350" y="407669"/>
                  </a:lnTo>
                  <a:lnTo>
                    <a:pt x="6350" y="402589"/>
                  </a:lnTo>
                  <a:close/>
                </a:path>
                <a:path w="6350" h="723900">
                  <a:moveTo>
                    <a:pt x="6350" y="396239"/>
                  </a:moveTo>
                  <a:lnTo>
                    <a:pt x="0" y="396239"/>
                  </a:lnTo>
                  <a:lnTo>
                    <a:pt x="0" y="401319"/>
                  </a:lnTo>
                  <a:lnTo>
                    <a:pt x="6350" y="401319"/>
                  </a:lnTo>
                  <a:lnTo>
                    <a:pt x="6350" y="396239"/>
                  </a:lnTo>
                  <a:close/>
                </a:path>
                <a:path w="6350" h="723900">
                  <a:moveTo>
                    <a:pt x="6350" y="389889"/>
                  </a:moveTo>
                  <a:lnTo>
                    <a:pt x="0" y="389889"/>
                  </a:lnTo>
                  <a:lnTo>
                    <a:pt x="0" y="394969"/>
                  </a:lnTo>
                  <a:lnTo>
                    <a:pt x="6350" y="394969"/>
                  </a:lnTo>
                  <a:lnTo>
                    <a:pt x="6350" y="389889"/>
                  </a:lnTo>
                  <a:close/>
                </a:path>
                <a:path w="6350" h="723900">
                  <a:moveTo>
                    <a:pt x="6350" y="383539"/>
                  </a:moveTo>
                  <a:lnTo>
                    <a:pt x="0" y="383539"/>
                  </a:lnTo>
                  <a:lnTo>
                    <a:pt x="0" y="388619"/>
                  </a:lnTo>
                  <a:lnTo>
                    <a:pt x="6350" y="388619"/>
                  </a:lnTo>
                  <a:lnTo>
                    <a:pt x="6350" y="383539"/>
                  </a:lnTo>
                  <a:close/>
                </a:path>
                <a:path w="6350" h="723900">
                  <a:moveTo>
                    <a:pt x="6350" y="377189"/>
                  </a:moveTo>
                  <a:lnTo>
                    <a:pt x="0" y="377189"/>
                  </a:lnTo>
                  <a:lnTo>
                    <a:pt x="0" y="382269"/>
                  </a:lnTo>
                  <a:lnTo>
                    <a:pt x="6350" y="382269"/>
                  </a:lnTo>
                  <a:lnTo>
                    <a:pt x="6350" y="377189"/>
                  </a:lnTo>
                  <a:close/>
                </a:path>
                <a:path w="6350" h="723900">
                  <a:moveTo>
                    <a:pt x="6350" y="370839"/>
                  </a:moveTo>
                  <a:lnTo>
                    <a:pt x="0" y="370839"/>
                  </a:lnTo>
                  <a:lnTo>
                    <a:pt x="0" y="375919"/>
                  </a:lnTo>
                  <a:lnTo>
                    <a:pt x="6350" y="375919"/>
                  </a:lnTo>
                  <a:lnTo>
                    <a:pt x="6350" y="370839"/>
                  </a:lnTo>
                  <a:close/>
                </a:path>
                <a:path w="6350" h="723900">
                  <a:moveTo>
                    <a:pt x="6350" y="364489"/>
                  </a:moveTo>
                  <a:lnTo>
                    <a:pt x="0" y="364489"/>
                  </a:lnTo>
                  <a:lnTo>
                    <a:pt x="0" y="369569"/>
                  </a:lnTo>
                  <a:lnTo>
                    <a:pt x="6350" y="369569"/>
                  </a:lnTo>
                  <a:lnTo>
                    <a:pt x="6350" y="364489"/>
                  </a:lnTo>
                  <a:close/>
                </a:path>
                <a:path w="6350" h="723900">
                  <a:moveTo>
                    <a:pt x="6350" y="358139"/>
                  </a:moveTo>
                  <a:lnTo>
                    <a:pt x="0" y="358139"/>
                  </a:lnTo>
                  <a:lnTo>
                    <a:pt x="0" y="363219"/>
                  </a:lnTo>
                  <a:lnTo>
                    <a:pt x="6350" y="363219"/>
                  </a:lnTo>
                  <a:lnTo>
                    <a:pt x="6350" y="358139"/>
                  </a:lnTo>
                  <a:close/>
                </a:path>
                <a:path w="6350" h="723900">
                  <a:moveTo>
                    <a:pt x="6350" y="351789"/>
                  </a:moveTo>
                  <a:lnTo>
                    <a:pt x="0" y="351789"/>
                  </a:lnTo>
                  <a:lnTo>
                    <a:pt x="0" y="356869"/>
                  </a:lnTo>
                  <a:lnTo>
                    <a:pt x="6350" y="356869"/>
                  </a:lnTo>
                  <a:lnTo>
                    <a:pt x="6350" y="351789"/>
                  </a:lnTo>
                  <a:close/>
                </a:path>
                <a:path w="6350" h="723900">
                  <a:moveTo>
                    <a:pt x="6350" y="345439"/>
                  </a:moveTo>
                  <a:lnTo>
                    <a:pt x="0" y="345439"/>
                  </a:lnTo>
                  <a:lnTo>
                    <a:pt x="0" y="350519"/>
                  </a:lnTo>
                  <a:lnTo>
                    <a:pt x="6350" y="350519"/>
                  </a:lnTo>
                  <a:lnTo>
                    <a:pt x="6350" y="345439"/>
                  </a:lnTo>
                  <a:close/>
                </a:path>
                <a:path w="6350" h="723900">
                  <a:moveTo>
                    <a:pt x="6350" y="339089"/>
                  </a:moveTo>
                  <a:lnTo>
                    <a:pt x="0" y="339089"/>
                  </a:lnTo>
                  <a:lnTo>
                    <a:pt x="0" y="344169"/>
                  </a:lnTo>
                  <a:lnTo>
                    <a:pt x="6350" y="344169"/>
                  </a:lnTo>
                  <a:lnTo>
                    <a:pt x="6350" y="339089"/>
                  </a:lnTo>
                  <a:close/>
                </a:path>
                <a:path w="6350" h="723900">
                  <a:moveTo>
                    <a:pt x="6350" y="332739"/>
                  </a:moveTo>
                  <a:lnTo>
                    <a:pt x="0" y="332739"/>
                  </a:lnTo>
                  <a:lnTo>
                    <a:pt x="0" y="337819"/>
                  </a:lnTo>
                  <a:lnTo>
                    <a:pt x="6350" y="337819"/>
                  </a:lnTo>
                  <a:lnTo>
                    <a:pt x="6350" y="332739"/>
                  </a:lnTo>
                  <a:close/>
                </a:path>
                <a:path w="6350" h="723900">
                  <a:moveTo>
                    <a:pt x="6350" y="326389"/>
                  </a:moveTo>
                  <a:lnTo>
                    <a:pt x="0" y="326389"/>
                  </a:lnTo>
                  <a:lnTo>
                    <a:pt x="0" y="331469"/>
                  </a:lnTo>
                  <a:lnTo>
                    <a:pt x="6350" y="331469"/>
                  </a:lnTo>
                  <a:lnTo>
                    <a:pt x="6350" y="326389"/>
                  </a:lnTo>
                  <a:close/>
                </a:path>
                <a:path w="6350" h="723900">
                  <a:moveTo>
                    <a:pt x="6350" y="320039"/>
                  </a:moveTo>
                  <a:lnTo>
                    <a:pt x="0" y="320039"/>
                  </a:lnTo>
                  <a:lnTo>
                    <a:pt x="0" y="325119"/>
                  </a:lnTo>
                  <a:lnTo>
                    <a:pt x="6350" y="325119"/>
                  </a:lnTo>
                  <a:lnTo>
                    <a:pt x="6350" y="320039"/>
                  </a:lnTo>
                  <a:close/>
                </a:path>
                <a:path w="6350" h="723900">
                  <a:moveTo>
                    <a:pt x="6350" y="255269"/>
                  </a:moveTo>
                  <a:lnTo>
                    <a:pt x="0" y="255269"/>
                  </a:lnTo>
                  <a:lnTo>
                    <a:pt x="0" y="318769"/>
                  </a:lnTo>
                  <a:lnTo>
                    <a:pt x="6350" y="318769"/>
                  </a:lnTo>
                  <a:lnTo>
                    <a:pt x="6350" y="255269"/>
                  </a:lnTo>
                  <a:close/>
                </a:path>
              </a:pathLst>
            </a:custGeom>
            <a:solidFill>
              <a:srgbClr val="4F00F4"/>
            </a:solidFill>
          </p:spPr>
          <p:txBody>
            <a:bodyPr bIns="0" lIns="0" rIns="0" rtlCol="0" tIns="0" wrap="square"/>
            <a:p/>
          </p:txBody>
        </p:sp>
        <p:sp>
          <p:nvSpPr>
            <p:cNvPr id="1051176" name="object 2493"/>
            <p:cNvSpPr/>
            <p:nvPr/>
          </p:nvSpPr>
          <p:spPr>
            <a:xfrm>
              <a:off x="7277099" y="5792470"/>
              <a:ext cx="0" cy="143510"/>
            </a:xfrm>
            <a:custGeom>
              <a:avLst/>
              <a:ahLst/>
              <a:rect l="l" t="t" r="r" b="b"/>
              <a:pathLst>
                <a:path w="0" h="143510">
                  <a:moveTo>
                    <a:pt x="0" y="0"/>
                  </a:moveTo>
                  <a:lnTo>
                    <a:pt x="0" y="143509"/>
                  </a:lnTo>
                </a:path>
              </a:pathLst>
            </a:custGeom>
            <a:ln w="7619">
              <a:solidFill>
                <a:srgbClr val="4E00F4"/>
              </a:solidFill>
            </a:ln>
          </p:spPr>
          <p:txBody>
            <a:bodyPr bIns="0" lIns="0" rIns="0" rtlCol="0" tIns="0" wrap="square"/>
            <a:p/>
          </p:txBody>
        </p:sp>
        <p:sp>
          <p:nvSpPr>
            <p:cNvPr id="1051177" name="object 2494"/>
            <p:cNvSpPr/>
            <p:nvPr/>
          </p:nvSpPr>
          <p:spPr>
            <a:xfrm>
              <a:off x="7277099" y="6371590"/>
              <a:ext cx="0" cy="144780"/>
            </a:xfrm>
            <a:custGeom>
              <a:avLst/>
              <a:ahLst/>
              <a:rect l="l" t="t" r="r" b="b"/>
              <a:pathLst>
                <a:path w="0" h="144779">
                  <a:moveTo>
                    <a:pt x="0" y="0"/>
                  </a:moveTo>
                  <a:lnTo>
                    <a:pt x="0" y="144780"/>
                  </a:lnTo>
                </a:path>
              </a:pathLst>
            </a:custGeom>
            <a:ln w="7619">
              <a:solidFill>
                <a:srgbClr val="4E00F4"/>
              </a:solidFill>
              <a:prstDash val="sysDot"/>
            </a:ln>
          </p:spPr>
          <p:txBody>
            <a:bodyPr bIns="0" lIns="0" rIns="0" rtlCol="0" tIns="0" wrap="square"/>
            <a:p/>
          </p:txBody>
        </p:sp>
        <p:sp>
          <p:nvSpPr>
            <p:cNvPr id="1051178" name="object 2495"/>
            <p:cNvSpPr/>
            <p:nvPr/>
          </p:nvSpPr>
          <p:spPr>
            <a:xfrm>
              <a:off x="7277099" y="6047740"/>
              <a:ext cx="0" cy="193040"/>
            </a:xfrm>
            <a:custGeom>
              <a:avLst/>
              <a:ahLst/>
              <a:rect l="l" t="t" r="r" b="b"/>
              <a:pathLst>
                <a:path w="0" h="193039">
                  <a:moveTo>
                    <a:pt x="0" y="0"/>
                  </a:moveTo>
                  <a:lnTo>
                    <a:pt x="0" y="193040"/>
                  </a:lnTo>
                </a:path>
              </a:pathLst>
            </a:custGeom>
            <a:ln w="7619">
              <a:solidFill>
                <a:srgbClr val="4E00F4"/>
              </a:solidFill>
              <a:prstDash val="sysDot"/>
            </a:ln>
          </p:spPr>
          <p:txBody>
            <a:bodyPr bIns="0" lIns="0" rIns="0" rtlCol="0" tIns="0" wrap="square"/>
            <a:p/>
          </p:txBody>
        </p:sp>
        <p:sp>
          <p:nvSpPr>
            <p:cNvPr id="1051179" name="object 2496"/>
            <p:cNvSpPr/>
            <p:nvPr/>
          </p:nvSpPr>
          <p:spPr>
            <a:xfrm>
              <a:off x="7265669" y="5792470"/>
              <a:ext cx="7620" cy="725170"/>
            </a:xfrm>
            <a:custGeom>
              <a:avLst/>
              <a:ahLst/>
              <a:rect l="l" t="t" r="r" b="b"/>
              <a:pathLst>
                <a:path w="7620" h="725170">
                  <a:moveTo>
                    <a:pt x="7620" y="0"/>
                  </a:moveTo>
                  <a:lnTo>
                    <a:pt x="0" y="0"/>
                  </a:lnTo>
                  <a:lnTo>
                    <a:pt x="0" y="2539"/>
                  </a:lnTo>
                  <a:lnTo>
                    <a:pt x="7620" y="2539"/>
                  </a:lnTo>
                  <a:lnTo>
                    <a:pt x="7620" y="0"/>
                  </a:lnTo>
                  <a:close/>
                </a:path>
                <a:path w="7620" h="725170">
                  <a:moveTo>
                    <a:pt x="7620" y="2539"/>
                  </a:moveTo>
                  <a:lnTo>
                    <a:pt x="0" y="2539"/>
                  </a:lnTo>
                  <a:lnTo>
                    <a:pt x="0" y="6349"/>
                  </a:lnTo>
                  <a:lnTo>
                    <a:pt x="7620" y="6349"/>
                  </a:lnTo>
                  <a:lnTo>
                    <a:pt x="7620" y="2539"/>
                  </a:lnTo>
                  <a:close/>
                </a:path>
                <a:path w="7620" h="725170">
                  <a:moveTo>
                    <a:pt x="7620" y="6349"/>
                  </a:moveTo>
                  <a:lnTo>
                    <a:pt x="0" y="6349"/>
                  </a:lnTo>
                  <a:lnTo>
                    <a:pt x="0" y="8889"/>
                  </a:lnTo>
                  <a:lnTo>
                    <a:pt x="7620" y="8889"/>
                  </a:lnTo>
                  <a:lnTo>
                    <a:pt x="7620" y="6349"/>
                  </a:lnTo>
                  <a:close/>
                </a:path>
                <a:path w="7620" h="725170">
                  <a:moveTo>
                    <a:pt x="7620" y="8889"/>
                  </a:moveTo>
                  <a:lnTo>
                    <a:pt x="0" y="8889"/>
                  </a:lnTo>
                  <a:lnTo>
                    <a:pt x="0" y="12699"/>
                  </a:lnTo>
                  <a:lnTo>
                    <a:pt x="7620" y="12699"/>
                  </a:lnTo>
                  <a:lnTo>
                    <a:pt x="7620" y="8889"/>
                  </a:lnTo>
                  <a:close/>
                </a:path>
                <a:path w="7620" h="725170">
                  <a:moveTo>
                    <a:pt x="7620" y="12699"/>
                  </a:moveTo>
                  <a:lnTo>
                    <a:pt x="0" y="12699"/>
                  </a:lnTo>
                  <a:lnTo>
                    <a:pt x="0" y="19049"/>
                  </a:lnTo>
                  <a:lnTo>
                    <a:pt x="7620" y="19049"/>
                  </a:lnTo>
                  <a:lnTo>
                    <a:pt x="7620" y="12699"/>
                  </a:lnTo>
                  <a:close/>
                </a:path>
                <a:path w="7620" h="725170">
                  <a:moveTo>
                    <a:pt x="7620" y="19049"/>
                  </a:moveTo>
                  <a:lnTo>
                    <a:pt x="0" y="19049"/>
                  </a:lnTo>
                  <a:lnTo>
                    <a:pt x="0" y="27939"/>
                  </a:lnTo>
                  <a:lnTo>
                    <a:pt x="7620" y="27939"/>
                  </a:lnTo>
                  <a:lnTo>
                    <a:pt x="7620" y="19049"/>
                  </a:lnTo>
                  <a:close/>
                </a:path>
                <a:path w="7620" h="725170">
                  <a:moveTo>
                    <a:pt x="7620" y="27939"/>
                  </a:moveTo>
                  <a:lnTo>
                    <a:pt x="0" y="27939"/>
                  </a:lnTo>
                  <a:lnTo>
                    <a:pt x="0" y="31749"/>
                  </a:lnTo>
                  <a:lnTo>
                    <a:pt x="7620" y="31749"/>
                  </a:lnTo>
                  <a:lnTo>
                    <a:pt x="7620" y="27939"/>
                  </a:lnTo>
                  <a:close/>
                </a:path>
                <a:path w="7620" h="725170">
                  <a:moveTo>
                    <a:pt x="7620" y="31749"/>
                  </a:moveTo>
                  <a:lnTo>
                    <a:pt x="0" y="31749"/>
                  </a:lnTo>
                  <a:lnTo>
                    <a:pt x="0" y="40639"/>
                  </a:lnTo>
                  <a:lnTo>
                    <a:pt x="7620" y="40639"/>
                  </a:lnTo>
                  <a:lnTo>
                    <a:pt x="7620" y="31749"/>
                  </a:lnTo>
                  <a:close/>
                </a:path>
                <a:path w="7620" h="725170">
                  <a:moveTo>
                    <a:pt x="7620" y="40639"/>
                  </a:moveTo>
                  <a:lnTo>
                    <a:pt x="0" y="40639"/>
                  </a:lnTo>
                  <a:lnTo>
                    <a:pt x="0" y="44449"/>
                  </a:lnTo>
                  <a:lnTo>
                    <a:pt x="7620" y="44449"/>
                  </a:lnTo>
                  <a:lnTo>
                    <a:pt x="7620" y="40639"/>
                  </a:lnTo>
                  <a:close/>
                </a:path>
                <a:path w="7620" h="725170">
                  <a:moveTo>
                    <a:pt x="7620" y="44449"/>
                  </a:moveTo>
                  <a:lnTo>
                    <a:pt x="0" y="44449"/>
                  </a:lnTo>
                  <a:lnTo>
                    <a:pt x="0" y="46989"/>
                  </a:lnTo>
                  <a:lnTo>
                    <a:pt x="7620" y="46989"/>
                  </a:lnTo>
                  <a:lnTo>
                    <a:pt x="7620" y="44449"/>
                  </a:lnTo>
                  <a:close/>
                </a:path>
                <a:path w="7620" h="725170">
                  <a:moveTo>
                    <a:pt x="7620" y="46989"/>
                  </a:moveTo>
                  <a:lnTo>
                    <a:pt x="0" y="46989"/>
                  </a:lnTo>
                  <a:lnTo>
                    <a:pt x="0" y="50799"/>
                  </a:lnTo>
                  <a:lnTo>
                    <a:pt x="7620" y="50799"/>
                  </a:lnTo>
                  <a:lnTo>
                    <a:pt x="7620" y="46989"/>
                  </a:lnTo>
                  <a:close/>
                </a:path>
                <a:path w="7620" h="725170">
                  <a:moveTo>
                    <a:pt x="7620" y="50799"/>
                  </a:moveTo>
                  <a:lnTo>
                    <a:pt x="0" y="50799"/>
                  </a:lnTo>
                  <a:lnTo>
                    <a:pt x="0" y="53339"/>
                  </a:lnTo>
                  <a:lnTo>
                    <a:pt x="7620" y="53339"/>
                  </a:lnTo>
                  <a:lnTo>
                    <a:pt x="7620" y="50799"/>
                  </a:lnTo>
                  <a:close/>
                </a:path>
                <a:path w="7620" h="725170">
                  <a:moveTo>
                    <a:pt x="7620" y="53339"/>
                  </a:moveTo>
                  <a:lnTo>
                    <a:pt x="0" y="53339"/>
                  </a:lnTo>
                  <a:lnTo>
                    <a:pt x="0" y="59689"/>
                  </a:lnTo>
                  <a:lnTo>
                    <a:pt x="7620" y="59689"/>
                  </a:lnTo>
                  <a:lnTo>
                    <a:pt x="7620" y="53339"/>
                  </a:lnTo>
                  <a:close/>
                </a:path>
                <a:path w="7620" h="725170">
                  <a:moveTo>
                    <a:pt x="7620" y="59689"/>
                  </a:moveTo>
                  <a:lnTo>
                    <a:pt x="0" y="59689"/>
                  </a:lnTo>
                  <a:lnTo>
                    <a:pt x="0" y="69849"/>
                  </a:lnTo>
                  <a:lnTo>
                    <a:pt x="7620" y="69849"/>
                  </a:lnTo>
                  <a:lnTo>
                    <a:pt x="7620" y="59689"/>
                  </a:lnTo>
                  <a:close/>
                </a:path>
                <a:path w="7620" h="725170">
                  <a:moveTo>
                    <a:pt x="7620" y="69849"/>
                  </a:moveTo>
                  <a:lnTo>
                    <a:pt x="0" y="69849"/>
                  </a:lnTo>
                  <a:lnTo>
                    <a:pt x="0" y="72389"/>
                  </a:lnTo>
                  <a:lnTo>
                    <a:pt x="7620" y="72389"/>
                  </a:lnTo>
                  <a:lnTo>
                    <a:pt x="7620" y="69849"/>
                  </a:lnTo>
                  <a:close/>
                </a:path>
                <a:path w="7620" h="725170">
                  <a:moveTo>
                    <a:pt x="7620" y="72389"/>
                  </a:moveTo>
                  <a:lnTo>
                    <a:pt x="0" y="72389"/>
                  </a:lnTo>
                  <a:lnTo>
                    <a:pt x="0" y="76199"/>
                  </a:lnTo>
                  <a:lnTo>
                    <a:pt x="7620" y="76199"/>
                  </a:lnTo>
                  <a:lnTo>
                    <a:pt x="7620" y="72389"/>
                  </a:lnTo>
                  <a:close/>
                </a:path>
                <a:path w="7620" h="725170">
                  <a:moveTo>
                    <a:pt x="7620" y="76199"/>
                  </a:moveTo>
                  <a:lnTo>
                    <a:pt x="0" y="76199"/>
                  </a:lnTo>
                  <a:lnTo>
                    <a:pt x="0" y="78739"/>
                  </a:lnTo>
                  <a:lnTo>
                    <a:pt x="7620" y="78739"/>
                  </a:lnTo>
                  <a:lnTo>
                    <a:pt x="7620" y="76199"/>
                  </a:lnTo>
                  <a:close/>
                </a:path>
                <a:path w="7620" h="725170">
                  <a:moveTo>
                    <a:pt x="7620" y="78739"/>
                  </a:moveTo>
                  <a:lnTo>
                    <a:pt x="0" y="78739"/>
                  </a:lnTo>
                  <a:lnTo>
                    <a:pt x="0" y="82549"/>
                  </a:lnTo>
                  <a:lnTo>
                    <a:pt x="7620" y="82549"/>
                  </a:lnTo>
                  <a:lnTo>
                    <a:pt x="7620" y="78739"/>
                  </a:lnTo>
                  <a:close/>
                </a:path>
                <a:path w="7620" h="725170">
                  <a:moveTo>
                    <a:pt x="7620" y="82549"/>
                  </a:moveTo>
                  <a:lnTo>
                    <a:pt x="0" y="82549"/>
                  </a:lnTo>
                  <a:lnTo>
                    <a:pt x="0" y="85089"/>
                  </a:lnTo>
                  <a:lnTo>
                    <a:pt x="7620" y="85089"/>
                  </a:lnTo>
                  <a:lnTo>
                    <a:pt x="7620" y="82549"/>
                  </a:lnTo>
                  <a:close/>
                </a:path>
                <a:path w="7620" h="725170">
                  <a:moveTo>
                    <a:pt x="7620" y="85089"/>
                  </a:moveTo>
                  <a:lnTo>
                    <a:pt x="0" y="85089"/>
                  </a:lnTo>
                  <a:lnTo>
                    <a:pt x="0" y="88899"/>
                  </a:lnTo>
                  <a:lnTo>
                    <a:pt x="7620" y="88899"/>
                  </a:lnTo>
                  <a:lnTo>
                    <a:pt x="7620" y="85089"/>
                  </a:lnTo>
                  <a:close/>
                </a:path>
                <a:path w="7620" h="725170">
                  <a:moveTo>
                    <a:pt x="7620" y="88899"/>
                  </a:moveTo>
                  <a:lnTo>
                    <a:pt x="0" y="88899"/>
                  </a:lnTo>
                  <a:lnTo>
                    <a:pt x="0" y="91439"/>
                  </a:lnTo>
                  <a:lnTo>
                    <a:pt x="7620" y="91439"/>
                  </a:lnTo>
                  <a:lnTo>
                    <a:pt x="7620" y="88899"/>
                  </a:lnTo>
                  <a:close/>
                </a:path>
                <a:path w="7620" h="725170">
                  <a:moveTo>
                    <a:pt x="7620" y="91439"/>
                  </a:moveTo>
                  <a:lnTo>
                    <a:pt x="0" y="91439"/>
                  </a:lnTo>
                  <a:lnTo>
                    <a:pt x="0" y="95249"/>
                  </a:lnTo>
                  <a:lnTo>
                    <a:pt x="7620" y="95249"/>
                  </a:lnTo>
                  <a:lnTo>
                    <a:pt x="7620" y="91439"/>
                  </a:lnTo>
                  <a:close/>
                </a:path>
                <a:path w="7620" h="725170">
                  <a:moveTo>
                    <a:pt x="7620" y="95249"/>
                  </a:moveTo>
                  <a:lnTo>
                    <a:pt x="0" y="95249"/>
                  </a:lnTo>
                  <a:lnTo>
                    <a:pt x="0" y="101599"/>
                  </a:lnTo>
                  <a:lnTo>
                    <a:pt x="7620" y="101599"/>
                  </a:lnTo>
                  <a:lnTo>
                    <a:pt x="7620" y="95249"/>
                  </a:lnTo>
                  <a:close/>
                </a:path>
                <a:path w="7620" h="725170">
                  <a:moveTo>
                    <a:pt x="7620" y="101599"/>
                  </a:moveTo>
                  <a:lnTo>
                    <a:pt x="0" y="101599"/>
                  </a:lnTo>
                  <a:lnTo>
                    <a:pt x="0" y="104139"/>
                  </a:lnTo>
                  <a:lnTo>
                    <a:pt x="7620" y="104139"/>
                  </a:lnTo>
                  <a:lnTo>
                    <a:pt x="7620" y="101599"/>
                  </a:lnTo>
                  <a:close/>
                </a:path>
                <a:path w="7620" h="725170">
                  <a:moveTo>
                    <a:pt x="7620" y="104139"/>
                  </a:moveTo>
                  <a:lnTo>
                    <a:pt x="0" y="104139"/>
                  </a:lnTo>
                  <a:lnTo>
                    <a:pt x="0" y="116839"/>
                  </a:lnTo>
                  <a:lnTo>
                    <a:pt x="7620" y="116839"/>
                  </a:lnTo>
                  <a:lnTo>
                    <a:pt x="7620" y="104139"/>
                  </a:lnTo>
                  <a:close/>
                </a:path>
                <a:path w="7620" h="725170">
                  <a:moveTo>
                    <a:pt x="7620" y="116839"/>
                  </a:moveTo>
                  <a:lnTo>
                    <a:pt x="0" y="116839"/>
                  </a:lnTo>
                  <a:lnTo>
                    <a:pt x="0" y="123189"/>
                  </a:lnTo>
                  <a:lnTo>
                    <a:pt x="7620" y="123189"/>
                  </a:lnTo>
                  <a:lnTo>
                    <a:pt x="7620" y="116839"/>
                  </a:lnTo>
                  <a:close/>
                </a:path>
                <a:path w="7620" h="725170">
                  <a:moveTo>
                    <a:pt x="7620" y="123189"/>
                  </a:moveTo>
                  <a:lnTo>
                    <a:pt x="0" y="123189"/>
                  </a:lnTo>
                  <a:lnTo>
                    <a:pt x="0" y="126999"/>
                  </a:lnTo>
                  <a:lnTo>
                    <a:pt x="7620" y="126999"/>
                  </a:lnTo>
                  <a:lnTo>
                    <a:pt x="7620" y="123189"/>
                  </a:lnTo>
                  <a:close/>
                </a:path>
                <a:path w="7620" h="725170">
                  <a:moveTo>
                    <a:pt x="7620" y="126999"/>
                  </a:moveTo>
                  <a:lnTo>
                    <a:pt x="0" y="126999"/>
                  </a:lnTo>
                  <a:lnTo>
                    <a:pt x="0" y="129539"/>
                  </a:lnTo>
                  <a:lnTo>
                    <a:pt x="7620" y="129539"/>
                  </a:lnTo>
                  <a:lnTo>
                    <a:pt x="7620" y="126999"/>
                  </a:lnTo>
                  <a:close/>
                </a:path>
                <a:path w="7620" h="725170">
                  <a:moveTo>
                    <a:pt x="7620" y="129539"/>
                  </a:moveTo>
                  <a:lnTo>
                    <a:pt x="0" y="129539"/>
                  </a:lnTo>
                  <a:lnTo>
                    <a:pt x="0" y="133349"/>
                  </a:lnTo>
                  <a:lnTo>
                    <a:pt x="7620" y="133349"/>
                  </a:lnTo>
                  <a:lnTo>
                    <a:pt x="7620" y="129539"/>
                  </a:lnTo>
                  <a:close/>
                </a:path>
                <a:path w="7620" h="725170">
                  <a:moveTo>
                    <a:pt x="7620" y="133349"/>
                  </a:moveTo>
                  <a:lnTo>
                    <a:pt x="0" y="133349"/>
                  </a:lnTo>
                  <a:lnTo>
                    <a:pt x="0" y="135889"/>
                  </a:lnTo>
                  <a:lnTo>
                    <a:pt x="7620" y="135889"/>
                  </a:lnTo>
                  <a:lnTo>
                    <a:pt x="7620" y="133349"/>
                  </a:lnTo>
                  <a:close/>
                </a:path>
                <a:path w="7620" h="725170">
                  <a:moveTo>
                    <a:pt x="7620" y="135890"/>
                  </a:moveTo>
                  <a:lnTo>
                    <a:pt x="0" y="135890"/>
                  </a:lnTo>
                  <a:lnTo>
                    <a:pt x="0" y="139699"/>
                  </a:lnTo>
                  <a:lnTo>
                    <a:pt x="7620" y="139699"/>
                  </a:lnTo>
                  <a:lnTo>
                    <a:pt x="7620" y="135890"/>
                  </a:lnTo>
                  <a:close/>
                </a:path>
                <a:path w="7620" h="725170">
                  <a:moveTo>
                    <a:pt x="7620" y="139699"/>
                  </a:moveTo>
                  <a:lnTo>
                    <a:pt x="0" y="139699"/>
                  </a:lnTo>
                  <a:lnTo>
                    <a:pt x="0" y="140969"/>
                  </a:lnTo>
                  <a:lnTo>
                    <a:pt x="2539" y="140969"/>
                  </a:lnTo>
                  <a:lnTo>
                    <a:pt x="2539" y="142239"/>
                  </a:lnTo>
                  <a:lnTo>
                    <a:pt x="7620" y="142239"/>
                  </a:lnTo>
                  <a:lnTo>
                    <a:pt x="7620" y="139699"/>
                  </a:lnTo>
                  <a:close/>
                </a:path>
                <a:path w="7620" h="725170">
                  <a:moveTo>
                    <a:pt x="7620" y="721359"/>
                  </a:moveTo>
                  <a:lnTo>
                    <a:pt x="0" y="721359"/>
                  </a:lnTo>
                  <a:lnTo>
                    <a:pt x="0" y="725169"/>
                  </a:lnTo>
                  <a:lnTo>
                    <a:pt x="2539" y="725169"/>
                  </a:lnTo>
                  <a:lnTo>
                    <a:pt x="2540" y="723899"/>
                  </a:lnTo>
                  <a:lnTo>
                    <a:pt x="7620" y="723899"/>
                  </a:lnTo>
                  <a:lnTo>
                    <a:pt x="7620" y="721359"/>
                  </a:lnTo>
                  <a:close/>
                </a:path>
                <a:path w="7620" h="725170">
                  <a:moveTo>
                    <a:pt x="7620" y="718819"/>
                  </a:moveTo>
                  <a:lnTo>
                    <a:pt x="0" y="718819"/>
                  </a:lnTo>
                  <a:lnTo>
                    <a:pt x="0" y="720089"/>
                  </a:lnTo>
                  <a:lnTo>
                    <a:pt x="7620" y="720089"/>
                  </a:lnTo>
                  <a:lnTo>
                    <a:pt x="7620" y="718819"/>
                  </a:lnTo>
                  <a:close/>
                </a:path>
                <a:path w="7620" h="725170">
                  <a:moveTo>
                    <a:pt x="7620" y="715009"/>
                  </a:moveTo>
                  <a:lnTo>
                    <a:pt x="0" y="715009"/>
                  </a:lnTo>
                  <a:lnTo>
                    <a:pt x="0" y="717549"/>
                  </a:lnTo>
                  <a:lnTo>
                    <a:pt x="7620" y="717549"/>
                  </a:lnTo>
                  <a:lnTo>
                    <a:pt x="7620" y="715009"/>
                  </a:lnTo>
                  <a:close/>
                </a:path>
                <a:path w="7620" h="725170">
                  <a:moveTo>
                    <a:pt x="7620" y="712469"/>
                  </a:moveTo>
                  <a:lnTo>
                    <a:pt x="0" y="712469"/>
                  </a:lnTo>
                  <a:lnTo>
                    <a:pt x="0" y="713739"/>
                  </a:lnTo>
                  <a:lnTo>
                    <a:pt x="7620" y="713739"/>
                  </a:lnTo>
                  <a:lnTo>
                    <a:pt x="7620" y="712469"/>
                  </a:lnTo>
                  <a:close/>
                </a:path>
                <a:path w="7620" h="725170">
                  <a:moveTo>
                    <a:pt x="7620" y="708659"/>
                  </a:moveTo>
                  <a:lnTo>
                    <a:pt x="0" y="708659"/>
                  </a:lnTo>
                  <a:lnTo>
                    <a:pt x="0" y="711199"/>
                  </a:lnTo>
                  <a:lnTo>
                    <a:pt x="7620" y="711199"/>
                  </a:lnTo>
                  <a:lnTo>
                    <a:pt x="7620" y="708659"/>
                  </a:lnTo>
                  <a:close/>
                </a:path>
                <a:path w="7620" h="725170">
                  <a:moveTo>
                    <a:pt x="7620" y="706119"/>
                  </a:moveTo>
                  <a:lnTo>
                    <a:pt x="0" y="706119"/>
                  </a:lnTo>
                  <a:lnTo>
                    <a:pt x="0" y="707389"/>
                  </a:lnTo>
                  <a:lnTo>
                    <a:pt x="7620" y="707389"/>
                  </a:lnTo>
                  <a:lnTo>
                    <a:pt x="7620" y="706119"/>
                  </a:lnTo>
                  <a:close/>
                </a:path>
                <a:path w="7620" h="725170">
                  <a:moveTo>
                    <a:pt x="7620" y="702309"/>
                  </a:moveTo>
                  <a:lnTo>
                    <a:pt x="0" y="702309"/>
                  </a:lnTo>
                  <a:lnTo>
                    <a:pt x="0" y="704849"/>
                  </a:lnTo>
                  <a:lnTo>
                    <a:pt x="7620" y="704849"/>
                  </a:lnTo>
                  <a:lnTo>
                    <a:pt x="7620" y="702309"/>
                  </a:lnTo>
                  <a:close/>
                </a:path>
                <a:path w="7620" h="725170">
                  <a:moveTo>
                    <a:pt x="7620" y="699769"/>
                  </a:moveTo>
                  <a:lnTo>
                    <a:pt x="0" y="699769"/>
                  </a:lnTo>
                  <a:lnTo>
                    <a:pt x="0" y="701039"/>
                  </a:lnTo>
                  <a:lnTo>
                    <a:pt x="7620" y="701039"/>
                  </a:lnTo>
                  <a:lnTo>
                    <a:pt x="7620" y="699769"/>
                  </a:lnTo>
                  <a:close/>
                </a:path>
                <a:path w="7620" h="725170">
                  <a:moveTo>
                    <a:pt x="7620" y="695959"/>
                  </a:moveTo>
                  <a:lnTo>
                    <a:pt x="0" y="695959"/>
                  </a:lnTo>
                  <a:lnTo>
                    <a:pt x="0" y="698499"/>
                  </a:lnTo>
                  <a:lnTo>
                    <a:pt x="7620" y="698499"/>
                  </a:lnTo>
                  <a:lnTo>
                    <a:pt x="7620" y="695959"/>
                  </a:lnTo>
                  <a:close/>
                </a:path>
                <a:path w="7620" h="725170">
                  <a:moveTo>
                    <a:pt x="7620" y="693419"/>
                  </a:moveTo>
                  <a:lnTo>
                    <a:pt x="0" y="693419"/>
                  </a:lnTo>
                  <a:lnTo>
                    <a:pt x="0" y="694689"/>
                  </a:lnTo>
                  <a:lnTo>
                    <a:pt x="7620" y="694689"/>
                  </a:lnTo>
                  <a:lnTo>
                    <a:pt x="7620" y="693419"/>
                  </a:lnTo>
                  <a:close/>
                </a:path>
                <a:path w="7620" h="725170">
                  <a:moveTo>
                    <a:pt x="7620" y="689609"/>
                  </a:moveTo>
                  <a:lnTo>
                    <a:pt x="0" y="689609"/>
                  </a:lnTo>
                  <a:lnTo>
                    <a:pt x="0" y="692149"/>
                  </a:lnTo>
                  <a:lnTo>
                    <a:pt x="7620" y="692149"/>
                  </a:lnTo>
                  <a:lnTo>
                    <a:pt x="7620" y="689609"/>
                  </a:lnTo>
                  <a:close/>
                </a:path>
                <a:path w="7620" h="725170">
                  <a:moveTo>
                    <a:pt x="7620" y="687069"/>
                  </a:moveTo>
                  <a:lnTo>
                    <a:pt x="0" y="687069"/>
                  </a:lnTo>
                  <a:lnTo>
                    <a:pt x="0" y="688339"/>
                  </a:lnTo>
                  <a:lnTo>
                    <a:pt x="7620" y="688339"/>
                  </a:lnTo>
                  <a:lnTo>
                    <a:pt x="7620" y="687069"/>
                  </a:lnTo>
                  <a:close/>
                </a:path>
                <a:path w="7620" h="725170">
                  <a:moveTo>
                    <a:pt x="7620" y="683259"/>
                  </a:moveTo>
                  <a:lnTo>
                    <a:pt x="0" y="683259"/>
                  </a:lnTo>
                  <a:lnTo>
                    <a:pt x="0" y="685799"/>
                  </a:lnTo>
                  <a:lnTo>
                    <a:pt x="7620" y="685799"/>
                  </a:lnTo>
                  <a:lnTo>
                    <a:pt x="7620" y="683259"/>
                  </a:lnTo>
                  <a:close/>
                </a:path>
                <a:path w="7620" h="725170">
                  <a:moveTo>
                    <a:pt x="7620" y="680719"/>
                  </a:moveTo>
                  <a:lnTo>
                    <a:pt x="0" y="680719"/>
                  </a:lnTo>
                  <a:lnTo>
                    <a:pt x="0" y="681989"/>
                  </a:lnTo>
                  <a:lnTo>
                    <a:pt x="7620" y="681989"/>
                  </a:lnTo>
                  <a:lnTo>
                    <a:pt x="7620" y="680719"/>
                  </a:lnTo>
                  <a:close/>
                </a:path>
                <a:path w="7620" h="725170">
                  <a:moveTo>
                    <a:pt x="7620" y="676909"/>
                  </a:moveTo>
                  <a:lnTo>
                    <a:pt x="0" y="676909"/>
                  </a:lnTo>
                  <a:lnTo>
                    <a:pt x="0" y="679449"/>
                  </a:lnTo>
                  <a:lnTo>
                    <a:pt x="7620" y="679449"/>
                  </a:lnTo>
                  <a:lnTo>
                    <a:pt x="7620" y="676909"/>
                  </a:lnTo>
                  <a:close/>
                </a:path>
                <a:path w="7620" h="725170">
                  <a:moveTo>
                    <a:pt x="7620" y="674369"/>
                  </a:moveTo>
                  <a:lnTo>
                    <a:pt x="0" y="674369"/>
                  </a:lnTo>
                  <a:lnTo>
                    <a:pt x="0" y="675639"/>
                  </a:lnTo>
                  <a:lnTo>
                    <a:pt x="7620" y="675639"/>
                  </a:lnTo>
                  <a:lnTo>
                    <a:pt x="7620" y="674369"/>
                  </a:lnTo>
                  <a:close/>
                </a:path>
                <a:path w="7620" h="725170">
                  <a:moveTo>
                    <a:pt x="7620" y="670559"/>
                  </a:moveTo>
                  <a:lnTo>
                    <a:pt x="0" y="670559"/>
                  </a:lnTo>
                  <a:lnTo>
                    <a:pt x="0" y="673099"/>
                  </a:lnTo>
                  <a:lnTo>
                    <a:pt x="7620" y="673099"/>
                  </a:lnTo>
                  <a:lnTo>
                    <a:pt x="7620" y="670559"/>
                  </a:lnTo>
                  <a:close/>
                </a:path>
                <a:path w="7620" h="725170">
                  <a:moveTo>
                    <a:pt x="7620" y="668019"/>
                  </a:moveTo>
                  <a:lnTo>
                    <a:pt x="0" y="668019"/>
                  </a:lnTo>
                  <a:lnTo>
                    <a:pt x="0" y="669289"/>
                  </a:lnTo>
                  <a:lnTo>
                    <a:pt x="7620" y="669289"/>
                  </a:lnTo>
                  <a:lnTo>
                    <a:pt x="7620" y="668019"/>
                  </a:lnTo>
                  <a:close/>
                </a:path>
                <a:path w="7620" h="725170">
                  <a:moveTo>
                    <a:pt x="7620" y="664209"/>
                  </a:moveTo>
                  <a:lnTo>
                    <a:pt x="0" y="664209"/>
                  </a:lnTo>
                  <a:lnTo>
                    <a:pt x="0" y="666749"/>
                  </a:lnTo>
                  <a:lnTo>
                    <a:pt x="7620" y="666749"/>
                  </a:lnTo>
                  <a:lnTo>
                    <a:pt x="7620" y="664209"/>
                  </a:lnTo>
                  <a:close/>
                </a:path>
                <a:path w="7620" h="725170">
                  <a:moveTo>
                    <a:pt x="7620" y="661669"/>
                  </a:moveTo>
                  <a:lnTo>
                    <a:pt x="0" y="661669"/>
                  </a:lnTo>
                  <a:lnTo>
                    <a:pt x="0" y="662939"/>
                  </a:lnTo>
                  <a:lnTo>
                    <a:pt x="7620" y="662939"/>
                  </a:lnTo>
                  <a:lnTo>
                    <a:pt x="7620" y="661669"/>
                  </a:lnTo>
                  <a:close/>
                </a:path>
                <a:path w="7620" h="725170">
                  <a:moveTo>
                    <a:pt x="7620" y="656589"/>
                  </a:moveTo>
                  <a:lnTo>
                    <a:pt x="0" y="656589"/>
                  </a:lnTo>
                  <a:lnTo>
                    <a:pt x="0" y="660399"/>
                  </a:lnTo>
                  <a:lnTo>
                    <a:pt x="7620" y="660399"/>
                  </a:lnTo>
                  <a:lnTo>
                    <a:pt x="7620" y="656589"/>
                  </a:lnTo>
                  <a:close/>
                </a:path>
                <a:path w="7620" h="725170">
                  <a:moveTo>
                    <a:pt x="7620" y="650239"/>
                  </a:moveTo>
                  <a:lnTo>
                    <a:pt x="0" y="650239"/>
                  </a:lnTo>
                  <a:lnTo>
                    <a:pt x="0" y="655319"/>
                  </a:lnTo>
                  <a:lnTo>
                    <a:pt x="7620" y="655319"/>
                  </a:lnTo>
                  <a:lnTo>
                    <a:pt x="7620" y="650239"/>
                  </a:lnTo>
                  <a:close/>
                </a:path>
                <a:path w="7620" h="725170">
                  <a:moveTo>
                    <a:pt x="7620" y="643889"/>
                  </a:moveTo>
                  <a:lnTo>
                    <a:pt x="0" y="643889"/>
                  </a:lnTo>
                  <a:lnTo>
                    <a:pt x="0" y="648969"/>
                  </a:lnTo>
                  <a:lnTo>
                    <a:pt x="7620" y="648969"/>
                  </a:lnTo>
                  <a:lnTo>
                    <a:pt x="7620" y="643889"/>
                  </a:lnTo>
                  <a:close/>
                </a:path>
                <a:path w="7620" h="725170">
                  <a:moveTo>
                    <a:pt x="7620" y="637539"/>
                  </a:moveTo>
                  <a:lnTo>
                    <a:pt x="0" y="637539"/>
                  </a:lnTo>
                  <a:lnTo>
                    <a:pt x="0" y="642619"/>
                  </a:lnTo>
                  <a:lnTo>
                    <a:pt x="7620" y="642619"/>
                  </a:lnTo>
                  <a:lnTo>
                    <a:pt x="7620" y="637539"/>
                  </a:lnTo>
                  <a:close/>
                </a:path>
                <a:path w="7620" h="725170">
                  <a:moveTo>
                    <a:pt x="7620" y="631189"/>
                  </a:moveTo>
                  <a:lnTo>
                    <a:pt x="0" y="631189"/>
                  </a:lnTo>
                  <a:lnTo>
                    <a:pt x="0" y="636269"/>
                  </a:lnTo>
                  <a:lnTo>
                    <a:pt x="7620" y="636269"/>
                  </a:lnTo>
                  <a:lnTo>
                    <a:pt x="7620" y="631189"/>
                  </a:lnTo>
                  <a:close/>
                </a:path>
                <a:path w="7620" h="725170">
                  <a:moveTo>
                    <a:pt x="7620" y="624839"/>
                  </a:moveTo>
                  <a:lnTo>
                    <a:pt x="0" y="624839"/>
                  </a:lnTo>
                  <a:lnTo>
                    <a:pt x="0" y="629919"/>
                  </a:lnTo>
                  <a:lnTo>
                    <a:pt x="7620" y="629919"/>
                  </a:lnTo>
                  <a:lnTo>
                    <a:pt x="7620" y="624839"/>
                  </a:lnTo>
                  <a:close/>
                </a:path>
                <a:path w="7620" h="725170">
                  <a:moveTo>
                    <a:pt x="7620" y="618489"/>
                  </a:moveTo>
                  <a:lnTo>
                    <a:pt x="0" y="618489"/>
                  </a:lnTo>
                  <a:lnTo>
                    <a:pt x="0" y="623569"/>
                  </a:lnTo>
                  <a:lnTo>
                    <a:pt x="7620" y="623569"/>
                  </a:lnTo>
                  <a:lnTo>
                    <a:pt x="7620" y="618489"/>
                  </a:lnTo>
                  <a:close/>
                </a:path>
                <a:path w="7620" h="725170">
                  <a:moveTo>
                    <a:pt x="7620" y="612139"/>
                  </a:moveTo>
                  <a:lnTo>
                    <a:pt x="0" y="612139"/>
                  </a:lnTo>
                  <a:lnTo>
                    <a:pt x="0" y="617219"/>
                  </a:lnTo>
                  <a:lnTo>
                    <a:pt x="7620" y="617219"/>
                  </a:lnTo>
                  <a:lnTo>
                    <a:pt x="7620" y="612139"/>
                  </a:lnTo>
                  <a:close/>
                </a:path>
                <a:path w="7620" h="725170">
                  <a:moveTo>
                    <a:pt x="7620" y="605789"/>
                  </a:moveTo>
                  <a:lnTo>
                    <a:pt x="0" y="605789"/>
                  </a:lnTo>
                  <a:lnTo>
                    <a:pt x="0" y="610869"/>
                  </a:lnTo>
                  <a:lnTo>
                    <a:pt x="7620" y="610869"/>
                  </a:lnTo>
                  <a:lnTo>
                    <a:pt x="7620" y="605789"/>
                  </a:lnTo>
                  <a:close/>
                </a:path>
                <a:path w="7620" h="725170">
                  <a:moveTo>
                    <a:pt x="7620" y="598169"/>
                  </a:moveTo>
                  <a:lnTo>
                    <a:pt x="0" y="598169"/>
                  </a:lnTo>
                  <a:lnTo>
                    <a:pt x="0" y="604519"/>
                  </a:lnTo>
                  <a:lnTo>
                    <a:pt x="7620" y="604519"/>
                  </a:lnTo>
                  <a:lnTo>
                    <a:pt x="7620" y="598169"/>
                  </a:lnTo>
                  <a:close/>
                </a:path>
                <a:path w="7620" h="725170">
                  <a:moveTo>
                    <a:pt x="7620" y="593089"/>
                  </a:moveTo>
                  <a:lnTo>
                    <a:pt x="0" y="593089"/>
                  </a:lnTo>
                  <a:lnTo>
                    <a:pt x="0" y="596899"/>
                  </a:lnTo>
                  <a:lnTo>
                    <a:pt x="7620" y="596899"/>
                  </a:lnTo>
                  <a:lnTo>
                    <a:pt x="7620" y="593089"/>
                  </a:lnTo>
                  <a:close/>
                </a:path>
                <a:path w="7620" h="725170">
                  <a:moveTo>
                    <a:pt x="7620" y="586739"/>
                  </a:moveTo>
                  <a:lnTo>
                    <a:pt x="0" y="586739"/>
                  </a:lnTo>
                  <a:lnTo>
                    <a:pt x="0" y="591819"/>
                  </a:lnTo>
                  <a:lnTo>
                    <a:pt x="7620" y="591819"/>
                  </a:lnTo>
                  <a:lnTo>
                    <a:pt x="7620" y="586739"/>
                  </a:lnTo>
                  <a:close/>
                </a:path>
                <a:path w="7620" h="725170">
                  <a:moveTo>
                    <a:pt x="7620" y="579119"/>
                  </a:moveTo>
                  <a:lnTo>
                    <a:pt x="0" y="579119"/>
                  </a:lnTo>
                  <a:lnTo>
                    <a:pt x="0" y="585469"/>
                  </a:lnTo>
                  <a:lnTo>
                    <a:pt x="7620" y="585469"/>
                  </a:lnTo>
                  <a:lnTo>
                    <a:pt x="7620" y="579119"/>
                  </a:lnTo>
                  <a:close/>
                </a:path>
                <a:path w="7620" h="725170">
                  <a:moveTo>
                    <a:pt x="7620" y="440689"/>
                  </a:moveTo>
                  <a:lnTo>
                    <a:pt x="0" y="440689"/>
                  </a:lnTo>
                  <a:lnTo>
                    <a:pt x="0" y="447039"/>
                  </a:lnTo>
                  <a:lnTo>
                    <a:pt x="3809" y="447039"/>
                  </a:lnTo>
                  <a:lnTo>
                    <a:pt x="3809" y="445769"/>
                  </a:lnTo>
                  <a:lnTo>
                    <a:pt x="7620" y="445769"/>
                  </a:lnTo>
                  <a:lnTo>
                    <a:pt x="7620" y="440689"/>
                  </a:lnTo>
                  <a:close/>
                </a:path>
                <a:path w="7620" h="725170">
                  <a:moveTo>
                    <a:pt x="7620" y="434339"/>
                  </a:moveTo>
                  <a:lnTo>
                    <a:pt x="0" y="434339"/>
                  </a:lnTo>
                  <a:lnTo>
                    <a:pt x="0" y="439419"/>
                  </a:lnTo>
                  <a:lnTo>
                    <a:pt x="7620" y="439419"/>
                  </a:lnTo>
                  <a:lnTo>
                    <a:pt x="7620" y="434339"/>
                  </a:lnTo>
                  <a:close/>
                </a:path>
                <a:path w="7620" h="725170">
                  <a:moveTo>
                    <a:pt x="7620" y="427989"/>
                  </a:moveTo>
                  <a:lnTo>
                    <a:pt x="0" y="427989"/>
                  </a:lnTo>
                  <a:lnTo>
                    <a:pt x="0" y="433069"/>
                  </a:lnTo>
                  <a:lnTo>
                    <a:pt x="7620" y="433069"/>
                  </a:lnTo>
                  <a:lnTo>
                    <a:pt x="7620" y="427989"/>
                  </a:lnTo>
                  <a:close/>
                </a:path>
                <a:path w="7620" h="725170">
                  <a:moveTo>
                    <a:pt x="7620" y="421639"/>
                  </a:moveTo>
                  <a:lnTo>
                    <a:pt x="0" y="421639"/>
                  </a:lnTo>
                  <a:lnTo>
                    <a:pt x="0" y="426719"/>
                  </a:lnTo>
                  <a:lnTo>
                    <a:pt x="7620" y="426719"/>
                  </a:lnTo>
                  <a:lnTo>
                    <a:pt x="7620" y="421639"/>
                  </a:lnTo>
                  <a:close/>
                </a:path>
                <a:path w="7620" h="725170">
                  <a:moveTo>
                    <a:pt x="7620" y="415289"/>
                  </a:moveTo>
                  <a:lnTo>
                    <a:pt x="0" y="415289"/>
                  </a:lnTo>
                  <a:lnTo>
                    <a:pt x="0" y="420369"/>
                  </a:lnTo>
                  <a:lnTo>
                    <a:pt x="7620" y="420369"/>
                  </a:lnTo>
                  <a:lnTo>
                    <a:pt x="7620" y="415289"/>
                  </a:lnTo>
                  <a:close/>
                </a:path>
                <a:path w="7620" h="725170">
                  <a:moveTo>
                    <a:pt x="7620" y="408939"/>
                  </a:moveTo>
                  <a:lnTo>
                    <a:pt x="0" y="408939"/>
                  </a:lnTo>
                  <a:lnTo>
                    <a:pt x="0" y="414019"/>
                  </a:lnTo>
                  <a:lnTo>
                    <a:pt x="7620" y="414019"/>
                  </a:lnTo>
                  <a:lnTo>
                    <a:pt x="7620" y="408939"/>
                  </a:lnTo>
                  <a:close/>
                </a:path>
                <a:path w="7620" h="725170">
                  <a:moveTo>
                    <a:pt x="7620" y="402589"/>
                  </a:moveTo>
                  <a:lnTo>
                    <a:pt x="0" y="402589"/>
                  </a:lnTo>
                  <a:lnTo>
                    <a:pt x="0" y="407669"/>
                  </a:lnTo>
                  <a:lnTo>
                    <a:pt x="7620" y="407669"/>
                  </a:lnTo>
                  <a:lnTo>
                    <a:pt x="7620" y="402589"/>
                  </a:lnTo>
                  <a:close/>
                </a:path>
                <a:path w="7620" h="725170">
                  <a:moveTo>
                    <a:pt x="7620" y="396239"/>
                  </a:moveTo>
                  <a:lnTo>
                    <a:pt x="0" y="396239"/>
                  </a:lnTo>
                  <a:lnTo>
                    <a:pt x="0" y="401319"/>
                  </a:lnTo>
                  <a:lnTo>
                    <a:pt x="7620" y="401319"/>
                  </a:lnTo>
                  <a:lnTo>
                    <a:pt x="7620" y="396239"/>
                  </a:lnTo>
                  <a:close/>
                </a:path>
                <a:path w="7620" h="725170">
                  <a:moveTo>
                    <a:pt x="7620" y="389889"/>
                  </a:moveTo>
                  <a:lnTo>
                    <a:pt x="0" y="389889"/>
                  </a:lnTo>
                  <a:lnTo>
                    <a:pt x="0" y="394969"/>
                  </a:lnTo>
                  <a:lnTo>
                    <a:pt x="7620" y="394969"/>
                  </a:lnTo>
                  <a:lnTo>
                    <a:pt x="7620" y="389889"/>
                  </a:lnTo>
                  <a:close/>
                </a:path>
                <a:path w="7620" h="725170">
                  <a:moveTo>
                    <a:pt x="7620" y="383539"/>
                  </a:moveTo>
                  <a:lnTo>
                    <a:pt x="0" y="383539"/>
                  </a:lnTo>
                  <a:lnTo>
                    <a:pt x="0" y="388619"/>
                  </a:lnTo>
                  <a:lnTo>
                    <a:pt x="7620" y="388619"/>
                  </a:lnTo>
                  <a:lnTo>
                    <a:pt x="7620" y="383539"/>
                  </a:lnTo>
                  <a:close/>
                </a:path>
                <a:path w="7620" h="725170">
                  <a:moveTo>
                    <a:pt x="7620" y="377189"/>
                  </a:moveTo>
                  <a:lnTo>
                    <a:pt x="0" y="377189"/>
                  </a:lnTo>
                  <a:lnTo>
                    <a:pt x="0" y="382269"/>
                  </a:lnTo>
                  <a:lnTo>
                    <a:pt x="7620" y="382269"/>
                  </a:lnTo>
                  <a:lnTo>
                    <a:pt x="7620" y="377189"/>
                  </a:lnTo>
                  <a:close/>
                </a:path>
                <a:path w="7620" h="725170">
                  <a:moveTo>
                    <a:pt x="7620" y="370839"/>
                  </a:moveTo>
                  <a:lnTo>
                    <a:pt x="0" y="370839"/>
                  </a:lnTo>
                  <a:lnTo>
                    <a:pt x="0" y="375919"/>
                  </a:lnTo>
                  <a:lnTo>
                    <a:pt x="7620" y="375919"/>
                  </a:lnTo>
                  <a:lnTo>
                    <a:pt x="7620" y="370839"/>
                  </a:lnTo>
                  <a:close/>
                </a:path>
                <a:path w="7620" h="725170">
                  <a:moveTo>
                    <a:pt x="7620" y="364489"/>
                  </a:moveTo>
                  <a:lnTo>
                    <a:pt x="0" y="364489"/>
                  </a:lnTo>
                  <a:lnTo>
                    <a:pt x="0" y="369569"/>
                  </a:lnTo>
                  <a:lnTo>
                    <a:pt x="7620" y="369569"/>
                  </a:lnTo>
                  <a:lnTo>
                    <a:pt x="7620" y="364489"/>
                  </a:lnTo>
                  <a:close/>
                </a:path>
                <a:path w="7620" h="725170">
                  <a:moveTo>
                    <a:pt x="7620" y="358139"/>
                  </a:moveTo>
                  <a:lnTo>
                    <a:pt x="0" y="358139"/>
                  </a:lnTo>
                  <a:lnTo>
                    <a:pt x="0" y="363219"/>
                  </a:lnTo>
                  <a:lnTo>
                    <a:pt x="7620" y="363219"/>
                  </a:lnTo>
                  <a:lnTo>
                    <a:pt x="7620" y="358139"/>
                  </a:lnTo>
                  <a:close/>
                </a:path>
                <a:path w="7620" h="725170">
                  <a:moveTo>
                    <a:pt x="7620" y="351789"/>
                  </a:moveTo>
                  <a:lnTo>
                    <a:pt x="0" y="351789"/>
                  </a:lnTo>
                  <a:lnTo>
                    <a:pt x="0" y="356869"/>
                  </a:lnTo>
                  <a:lnTo>
                    <a:pt x="7620" y="356869"/>
                  </a:lnTo>
                  <a:lnTo>
                    <a:pt x="7620" y="351789"/>
                  </a:lnTo>
                  <a:close/>
                </a:path>
                <a:path w="7620" h="725170">
                  <a:moveTo>
                    <a:pt x="7620" y="345439"/>
                  </a:moveTo>
                  <a:lnTo>
                    <a:pt x="0" y="345439"/>
                  </a:lnTo>
                  <a:lnTo>
                    <a:pt x="0" y="350519"/>
                  </a:lnTo>
                  <a:lnTo>
                    <a:pt x="7620" y="350519"/>
                  </a:lnTo>
                  <a:lnTo>
                    <a:pt x="7620" y="345439"/>
                  </a:lnTo>
                  <a:close/>
                </a:path>
                <a:path w="7620" h="725170">
                  <a:moveTo>
                    <a:pt x="7620" y="339089"/>
                  </a:moveTo>
                  <a:lnTo>
                    <a:pt x="0" y="339089"/>
                  </a:lnTo>
                  <a:lnTo>
                    <a:pt x="0" y="344169"/>
                  </a:lnTo>
                  <a:lnTo>
                    <a:pt x="7620" y="344169"/>
                  </a:lnTo>
                  <a:lnTo>
                    <a:pt x="7620" y="339089"/>
                  </a:lnTo>
                  <a:close/>
                </a:path>
                <a:path w="7620" h="725170">
                  <a:moveTo>
                    <a:pt x="7620" y="332739"/>
                  </a:moveTo>
                  <a:lnTo>
                    <a:pt x="0" y="332739"/>
                  </a:lnTo>
                  <a:lnTo>
                    <a:pt x="0" y="337819"/>
                  </a:lnTo>
                  <a:lnTo>
                    <a:pt x="7620" y="337819"/>
                  </a:lnTo>
                  <a:lnTo>
                    <a:pt x="7620" y="332739"/>
                  </a:lnTo>
                  <a:close/>
                </a:path>
                <a:path w="7620" h="725170">
                  <a:moveTo>
                    <a:pt x="7620" y="326389"/>
                  </a:moveTo>
                  <a:lnTo>
                    <a:pt x="0" y="326389"/>
                  </a:lnTo>
                  <a:lnTo>
                    <a:pt x="0" y="331469"/>
                  </a:lnTo>
                  <a:lnTo>
                    <a:pt x="7620" y="331469"/>
                  </a:lnTo>
                  <a:lnTo>
                    <a:pt x="7620" y="326389"/>
                  </a:lnTo>
                  <a:close/>
                </a:path>
                <a:path w="7620" h="725170">
                  <a:moveTo>
                    <a:pt x="7620" y="320039"/>
                  </a:moveTo>
                  <a:lnTo>
                    <a:pt x="0" y="320039"/>
                  </a:lnTo>
                  <a:lnTo>
                    <a:pt x="0" y="325119"/>
                  </a:lnTo>
                  <a:lnTo>
                    <a:pt x="7620" y="325119"/>
                  </a:lnTo>
                  <a:lnTo>
                    <a:pt x="7620" y="320039"/>
                  </a:lnTo>
                  <a:close/>
                </a:path>
                <a:path w="7620" h="725170">
                  <a:moveTo>
                    <a:pt x="1269" y="252729"/>
                  </a:moveTo>
                  <a:lnTo>
                    <a:pt x="0" y="252729"/>
                  </a:lnTo>
                  <a:lnTo>
                    <a:pt x="0" y="318769"/>
                  </a:lnTo>
                  <a:lnTo>
                    <a:pt x="7620" y="318769"/>
                  </a:lnTo>
                  <a:lnTo>
                    <a:pt x="7620" y="255269"/>
                  </a:lnTo>
                  <a:lnTo>
                    <a:pt x="1269" y="255269"/>
                  </a:lnTo>
                  <a:lnTo>
                    <a:pt x="1269" y="252729"/>
                  </a:lnTo>
                  <a:close/>
                </a:path>
              </a:pathLst>
            </a:custGeom>
            <a:solidFill>
              <a:srgbClr val="4C00F4"/>
            </a:solidFill>
          </p:spPr>
          <p:txBody>
            <a:bodyPr bIns="0" lIns="0" rIns="0" rtlCol="0" tIns="0" wrap="square"/>
            <a:p/>
          </p:txBody>
        </p:sp>
        <p:sp>
          <p:nvSpPr>
            <p:cNvPr id="1051180" name="object 2497"/>
            <p:cNvSpPr/>
            <p:nvPr/>
          </p:nvSpPr>
          <p:spPr>
            <a:xfrm>
              <a:off x="7259319" y="5791200"/>
              <a:ext cx="6350" cy="726440"/>
            </a:xfrm>
            <a:custGeom>
              <a:avLst/>
              <a:ahLst/>
              <a:rect l="l" t="t" r="r" b="b"/>
              <a:pathLst>
                <a:path w="6350" h="726440">
                  <a:moveTo>
                    <a:pt x="2540" y="0"/>
                  </a:moveTo>
                  <a:lnTo>
                    <a:pt x="1270" y="0"/>
                  </a:lnTo>
                  <a:lnTo>
                    <a:pt x="1270" y="1269"/>
                  </a:lnTo>
                  <a:lnTo>
                    <a:pt x="2540" y="1269"/>
                  </a:lnTo>
                  <a:lnTo>
                    <a:pt x="2540" y="0"/>
                  </a:lnTo>
                  <a:close/>
                </a:path>
                <a:path w="6350" h="726440">
                  <a:moveTo>
                    <a:pt x="6350" y="1270"/>
                  </a:moveTo>
                  <a:lnTo>
                    <a:pt x="0" y="1270"/>
                  </a:lnTo>
                  <a:lnTo>
                    <a:pt x="0" y="3809"/>
                  </a:lnTo>
                  <a:lnTo>
                    <a:pt x="6350" y="3809"/>
                  </a:lnTo>
                  <a:lnTo>
                    <a:pt x="6350" y="1270"/>
                  </a:lnTo>
                  <a:close/>
                </a:path>
                <a:path w="6350" h="726440">
                  <a:moveTo>
                    <a:pt x="6350" y="3810"/>
                  </a:moveTo>
                  <a:lnTo>
                    <a:pt x="0" y="3810"/>
                  </a:lnTo>
                  <a:lnTo>
                    <a:pt x="0" y="7619"/>
                  </a:lnTo>
                  <a:lnTo>
                    <a:pt x="6350" y="7619"/>
                  </a:lnTo>
                  <a:lnTo>
                    <a:pt x="6350" y="3810"/>
                  </a:lnTo>
                  <a:close/>
                </a:path>
                <a:path w="6350" h="726440">
                  <a:moveTo>
                    <a:pt x="6350" y="7620"/>
                  </a:moveTo>
                  <a:lnTo>
                    <a:pt x="0" y="7620"/>
                  </a:lnTo>
                  <a:lnTo>
                    <a:pt x="0" y="10159"/>
                  </a:lnTo>
                  <a:lnTo>
                    <a:pt x="6350" y="10159"/>
                  </a:lnTo>
                  <a:lnTo>
                    <a:pt x="6350" y="7620"/>
                  </a:lnTo>
                  <a:close/>
                </a:path>
                <a:path w="6350" h="726440">
                  <a:moveTo>
                    <a:pt x="6350" y="10160"/>
                  </a:moveTo>
                  <a:lnTo>
                    <a:pt x="0" y="10160"/>
                  </a:lnTo>
                  <a:lnTo>
                    <a:pt x="0" y="13969"/>
                  </a:lnTo>
                  <a:lnTo>
                    <a:pt x="6350" y="13969"/>
                  </a:lnTo>
                  <a:lnTo>
                    <a:pt x="6350" y="10160"/>
                  </a:lnTo>
                  <a:close/>
                </a:path>
                <a:path w="6350" h="726440">
                  <a:moveTo>
                    <a:pt x="6350" y="13970"/>
                  </a:moveTo>
                  <a:lnTo>
                    <a:pt x="0" y="13970"/>
                  </a:lnTo>
                  <a:lnTo>
                    <a:pt x="0" y="20319"/>
                  </a:lnTo>
                  <a:lnTo>
                    <a:pt x="6350" y="20319"/>
                  </a:lnTo>
                  <a:lnTo>
                    <a:pt x="6350" y="13970"/>
                  </a:lnTo>
                  <a:close/>
                </a:path>
                <a:path w="6350" h="726440">
                  <a:moveTo>
                    <a:pt x="6350" y="20320"/>
                  </a:moveTo>
                  <a:lnTo>
                    <a:pt x="0" y="20320"/>
                  </a:lnTo>
                  <a:lnTo>
                    <a:pt x="0" y="29209"/>
                  </a:lnTo>
                  <a:lnTo>
                    <a:pt x="6350" y="29209"/>
                  </a:lnTo>
                  <a:lnTo>
                    <a:pt x="6350" y="20320"/>
                  </a:lnTo>
                  <a:close/>
                </a:path>
                <a:path w="6350" h="726440">
                  <a:moveTo>
                    <a:pt x="6350" y="29210"/>
                  </a:moveTo>
                  <a:lnTo>
                    <a:pt x="0" y="29210"/>
                  </a:lnTo>
                  <a:lnTo>
                    <a:pt x="0" y="33019"/>
                  </a:lnTo>
                  <a:lnTo>
                    <a:pt x="6350" y="33019"/>
                  </a:lnTo>
                  <a:lnTo>
                    <a:pt x="6350" y="29210"/>
                  </a:lnTo>
                  <a:close/>
                </a:path>
                <a:path w="6350" h="726440">
                  <a:moveTo>
                    <a:pt x="6350" y="33020"/>
                  </a:moveTo>
                  <a:lnTo>
                    <a:pt x="0" y="33020"/>
                  </a:lnTo>
                  <a:lnTo>
                    <a:pt x="0" y="41909"/>
                  </a:lnTo>
                  <a:lnTo>
                    <a:pt x="6350" y="41909"/>
                  </a:lnTo>
                  <a:lnTo>
                    <a:pt x="6350" y="33020"/>
                  </a:lnTo>
                  <a:close/>
                </a:path>
                <a:path w="6350" h="726440">
                  <a:moveTo>
                    <a:pt x="6350" y="41910"/>
                  </a:moveTo>
                  <a:lnTo>
                    <a:pt x="0" y="41910"/>
                  </a:lnTo>
                  <a:lnTo>
                    <a:pt x="0" y="45719"/>
                  </a:lnTo>
                  <a:lnTo>
                    <a:pt x="6350" y="45719"/>
                  </a:lnTo>
                  <a:lnTo>
                    <a:pt x="6350" y="41910"/>
                  </a:lnTo>
                  <a:close/>
                </a:path>
                <a:path w="6350" h="726440">
                  <a:moveTo>
                    <a:pt x="6350" y="45720"/>
                  </a:moveTo>
                  <a:lnTo>
                    <a:pt x="0" y="45720"/>
                  </a:lnTo>
                  <a:lnTo>
                    <a:pt x="0" y="48259"/>
                  </a:lnTo>
                  <a:lnTo>
                    <a:pt x="6350" y="48259"/>
                  </a:lnTo>
                  <a:lnTo>
                    <a:pt x="6350" y="45720"/>
                  </a:lnTo>
                  <a:close/>
                </a:path>
                <a:path w="6350" h="726440">
                  <a:moveTo>
                    <a:pt x="6350" y="48260"/>
                  </a:moveTo>
                  <a:lnTo>
                    <a:pt x="0" y="48260"/>
                  </a:lnTo>
                  <a:lnTo>
                    <a:pt x="0" y="52069"/>
                  </a:lnTo>
                  <a:lnTo>
                    <a:pt x="6350" y="52069"/>
                  </a:lnTo>
                  <a:lnTo>
                    <a:pt x="6350" y="48260"/>
                  </a:lnTo>
                  <a:close/>
                </a:path>
                <a:path w="6350" h="726440">
                  <a:moveTo>
                    <a:pt x="6350" y="52070"/>
                  </a:moveTo>
                  <a:lnTo>
                    <a:pt x="0" y="52070"/>
                  </a:lnTo>
                  <a:lnTo>
                    <a:pt x="0" y="54609"/>
                  </a:lnTo>
                  <a:lnTo>
                    <a:pt x="6350" y="54609"/>
                  </a:lnTo>
                  <a:lnTo>
                    <a:pt x="6350" y="52070"/>
                  </a:lnTo>
                  <a:close/>
                </a:path>
                <a:path w="6350" h="726440">
                  <a:moveTo>
                    <a:pt x="6350" y="54610"/>
                  </a:moveTo>
                  <a:lnTo>
                    <a:pt x="0" y="54610"/>
                  </a:lnTo>
                  <a:lnTo>
                    <a:pt x="0" y="60959"/>
                  </a:lnTo>
                  <a:lnTo>
                    <a:pt x="6350" y="60959"/>
                  </a:lnTo>
                  <a:lnTo>
                    <a:pt x="6350" y="54610"/>
                  </a:lnTo>
                  <a:close/>
                </a:path>
                <a:path w="6350" h="726440">
                  <a:moveTo>
                    <a:pt x="6350" y="60960"/>
                  </a:moveTo>
                  <a:lnTo>
                    <a:pt x="0" y="60960"/>
                  </a:lnTo>
                  <a:lnTo>
                    <a:pt x="0" y="71119"/>
                  </a:lnTo>
                  <a:lnTo>
                    <a:pt x="6350" y="71119"/>
                  </a:lnTo>
                  <a:lnTo>
                    <a:pt x="6350" y="60960"/>
                  </a:lnTo>
                  <a:close/>
                </a:path>
                <a:path w="6350" h="726440">
                  <a:moveTo>
                    <a:pt x="6350" y="71120"/>
                  </a:moveTo>
                  <a:lnTo>
                    <a:pt x="0" y="71120"/>
                  </a:lnTo>
                  <a:lnTo>
                    <a:pt x="0" y="73659"/>
                  </a:lnTo>
                  <a:lnTo>
                    <a:pt x="6350" y="73659"/>
                  </a:lnTo>
                  <a:lnTo>
                    <a:pt x="6350" y="71120"/>
                  </a:lnTo>
                  <a:close/>
                </a:path>
                <a:path w="6350" h="726440">
                  <a:moveTo>
                    <a:pt x="6350" y="73660"/>
                  </a:moveTo>
                  <a:lnTo>
                    <a:pt x="0" y="73660"/>
                  </a:lnTo>
                  <a:lnTo>
                    <a:pt x="0" y="77469"/>
                  </a:lnTo>
                  <a:lnTo>
                    <a:pt x="6350" y="77469"/>
                  </a:lnTo>
                  <a:lnTo>
                    <a:pt x="6350" y="73660"/>
                  </a:lnTo>
                  <a:close/>
                </a:path>
                <a:path w="6350" h="726440">
                  <a:moveTo>
                    <a:pt x="6350" y="77470"/>
                  </a:moveTo>
                  <a:lnTo>
                    <a:pt x="0" y="77470"/>
                  </a:lnTo>
                  <a:lnTo>
                    <a:pt x="0" y="80009"/>
                  </a:lnTo>
                  <a:lnTo>
                    <a:pt x="6350" y="80009"/>
                  </a:lnTo>
                  <a:lnTo>
                    <a:pt x="6350" y="77470"/>
                  </a:lnTo>
                  <a:close/>
                </a:path>
                <a:path w="6350" h="726440">
                  <a:moveTo>
                    <a:pt x="6350" y="80010"/>
                  </a:moveTo>
                  <a:lnTo>
                    <a:pt x="0" y="80010"/>
                  </a:lnTo>
                  <a:lnTo>
                    <a:pt x="0" y="83819"/>
                  </a:lnTo>
                  <a:lnTo>
                    <a:pt x="6350" y="83819"/>
                  </a:lnTo>
                  <a:lnTo>
                    <a:pt x="6350" y="80010"/>
                  </a:lnTo>
                  <a:close/>
                </a:path>
                <a:path w="6350" h="726440">
                  <a:moveTo>
                    <a:pt x="6350" y="83820"/>
                  </a:moveTo>
                  <a:lnTo>
                    <a:pt x="0" y="83820"/>
                  </a:lnTo>
                  <a:lnTo>
                    <a:pt x="0" y="86359"/>
                  </a:lnTo>
                  <a:lnTo>
                    <a:pt x="6350" y="86359"/>
                  </a:lnTo>
                  <a:lnTo>
                    <a:pt x="6350" y="83820"/>
                  </a:lnTo>
                  <a:close/>
                </a:path>
                <a:path w="6350" h="726440">
                  <a:moveTo>
                    <a:pt x="6350" y="86360"/>
                  </a:moveTo>
                  <a:lnTo>
                    <a:pt x="0" y="86360"/>
                  </a:lnTo>
                  <a:lnTo>
                    <a:pt x="0" y="90169"/>
                  </a:lnTo>
                  <a:lnTo>
                    <a:pt x="6350" y="90169"/>
                  </a:lnTo>
                  <a:lnTo>
                    <a:pt x="6350" y="86360"/>
                  </a:lnTo>
                  <a:close/>
                </a:path>
                <a:path w="6350" h="726440">
                  <a:moveTo>
                    <a:pt x="6350" y="90170"/>
                  </a:moveTo>
                  <a:lnTo>
                    <a:pt x="0" y="90170"/>
                  </a:lnTo>
                  <a:lnTo>
                    <a:pt x="0" y="92709"/>
                  </a:lnTo>
                  <a:lnTo>
                    <a:pt x="6350" y="92709"/>
                  </a:lnTo>
                  <a:lnTo>
                    <a:pt x="6350" y="90170"/>
                  </a:lnTo>
                  <a:close/>
                </a:path>
                <a:path w="6350" h="726440">
                  <a:moveTo>
                    <a:pt x="6350" y="92710"/>
                  </a:moveTo>
                  <a:lnTo>
                    <a:pt x="0" y="92710"/>
                  </a:lnTo>
                  <a:lnTo>
                    <a:pt x="0" y="96519"/>
                  </a:lnTo>
                  <a:lnTo>
                    <a:pt x="6350" y="96519"/>
                  </a:lnTo>
                  <a:lnTo>
                    <a:pt x="6350" y="92710"/>
                  </a:lnTo>
                  <a:close/>
                </a:path>
                <a:path w="6350" h="726440">
                  <a:moveTo>
                    <a:pt x="6350" y="96520"/>
                  </a:moveTo>
                  <a:lnTo>
                    <a:pt x="0" y="96520"/>
                  </a:lnTo>
                  <a:lnTo>
                    <a:pt x="0" y="102869"/>
                  </a:lnTo>
                  <a:lnTo>
                    <a:pt x="6350" y="102869"/>
                  </a:lnTo>
                  <a:lnTo>
                    <a:pt x="6350" y="96520"/>
                  </a:lnTo>
                  <a:close/>
                </a:path>
                <a:path w="6350" h="726440">
                  <a:moveTo>
                    <a:pt x="6350" y="102870"/>
                  </a:moveTo>
                  <a:lnTo>
                    <a:pt x="0" y="102870"/>
                  </a:lnTo>
                  <a:lnTo>
                    <a:pt x="0" y="105409"/>
                  </a:lnTo>
                  <a:lnTo>
                    <a:pt x="6350" y="105409"/>
                  </a:lnTo>
                  <a:lnTo>
                    <a:pt x="6350" y="102870"/>
                  </a:lnTo>
                  <a:close/>
                </a:path>
                <a:path w="6350" h="726440">
                  <a:moveTo>
                    <a:pt x="6350" y="105410"/>
                  </a:moveTo>
                  <a:lnTo>
                    <a:pt x="0" y="105410"/>
                  </a:lnTo>
                  <a:lnTo>
                    <a:pt x="0" y="118109"/>
                  </a:lnTo>
                  <a:lnTo>
                    <a:pt x="6350" y="118109"/>
                  </a:lnTo>
                  <a:lnTo>
                    <a:pt x="6350" y="105410"/>
                  </a:lnTo>
                  <a:close/>
                </a:path>
                <a:path w="6350" h="726440">
                  <a:moveTo>
                    <a:pt x="6350" y="118110"/>
                  </a:moveTo>
                  <a:lnTo>
                    <a:pt x="0" y="118110"/>
                  </a:lnTo>
                  <a:lnTo>
                    <a:pt x="0" y="124459"/>
                  </a:lnTo>
                  <a:lnTo>
                    <a:pt x="6350" y="124459"/>
                  </a:lnTo>
                  <a:lnTo>
                    <a:pt x="6350" y="118110"/>
                  </a:lnTo>
                  <a:close/>
                </a:path>
                <a:path w="6350" h="726440">
                  <a:moveTo>
                    <a:pt x="6350" y="124460"/>
                  </a:moveTo>
                  <a:lnTo>
                    <a:pt x="0" y="124460"/>
                  </a:lnTo>
                  <a:lnTo>
                    <a:pt x="0" y="128269"/>
                  </a:lnTo>
                  <a:lnTo>
                    <a:pt x="6350" y="128269"/>
                  </a:lnTo>
                  <a:lnTo>
                    <a:pt x="6350" y="124460"/>
                  </a:lnTo>
                  <a:close/>
                </a:path>
                <a:path w="6350" h="726440">
                  <a:moveTo>
                    <a:pt x="6350" y="128270"/>
                  </a:moveTo>
                  <a:lnTo>
                    <a:pt x="0" y="128270"/>
                  </a:lnTo>
                  <a:lnTo>
                    <a:pt x="0" y="130809"/>
                  </a:lnTo>
                  <a:lnTo>
                    <a:pt x="6350" y="130809"/>
                  </a:lnTo>
                  <a:lnTo>
                    <a:pt x="6350" y="128270"/>
                  </a:lnTo>
                  <a:close/>
                </a:path>
                <a:path w="6350" h="726440">
                  <a:moveTo>
                    <a:pt x="6350" y="130810"/>
                  </a:moveTo>
                  <a:lnTo>
                    <a:pt x="0" y="130810"/>
                  </a:lnTo>
                  <a:lnTo>
                    <a:pt x="0" y="134619"/>
                  </a:lnTo>
                  <a:lnTo>
                    <a:pt x="6350" y="134619"/>
                  </a:lnTo>
                  <a:lnTo>
                    <a:pt x="6350" y="130810"/>
                  </a:lnTo>
                  <a:close/>
                </a:path>
                <a:path w="6350" h="726440">
                  <a:moveTo>
                    <a:pt x="6350" y="134620"/>
                  </a:moveTo>
                  <a:lnTo>
                    <a:pt x="0" y="134620"/>
                  </a:lnTo>
                  <a:lnTo>
                    <a:pt x="0" y="137159"/>
                  </a:lnTo>
                  <a:lnTo>
                    <a:pt x="6350" y="137159"/>
                  </a:lnTo>
                  <a:lnTo>
                    <a:pt x="6350" y="134620"/>
                  </a:lnTo>
                  <a:close/>
                </a:path>
                <a:path w="6350" h="726440">
                  <a:moveTo>
                    <a:pt x="6350" y="137160"/>
                  </a:moveTo>
                  <a:lnTo>
                    <a:pt x="0" y="137160"/>
                  </a:lnTo>
                  <a:lnTo>
                    <a:pt x="0" y="140969"/>
                  </a:lnTo>
                  <a:lnTo>
                    <a:pt x="6350" y="140969"/>
                  </a:lnTo>
                  <a:lnTo>
                    <a:pt x="6350" y="137160"/>
                  </a:lnTo>
                  <a:close/>
                </a:path>
                <a:path w="6350" h="726440">
                  <a:moveTo>
                    <a:pt x="6350" y="140970"/>
                  </a:moveTo>
                  <a:lnTo>
                    <a:pt x="0" y="140970"/>
                  </a:lnTo>
                  <a:lnTo>
                    <a:pt x="0" y="142240"/>
                  </a:lnTo>
                  <a:lnTo>
                    <a:pt x="6350" y="142240"/>
                  </a:lnTo>
                  <a:lnTo>
                    <a:pt x="6350" y="140970"/>
                  </a:lnTo>
                  <a:close/>
                </a:path>
                <a:path w="6350" h="726440">
                  <a:moveTo>
                    <a:pt x="6350" y="722630"/>
                  </a:moveTo>
                  <a:lnTo>
                    <a:pt x="0" y="722630"/>
                  </a:lnTo>
                  <a:lnTo>
                    <a:pt x="0" y="726440"/>
                  </a:lnTo>
                  <a:lnTo>
                    <a:pt x="6350" y="726440"/>
                  </a:lnTo>
                  <a:lnTo>
                    <a:pt x="6350" y="722630"/>
                  </a:lnTo>
                  <a:close/>
                </a:path>
                <a:path w="6350" h="726440">
                  <a:moveTo>
                    <a:pt x="6350" y="720090"/>
                  </a:moveTo>
                  <a:lnTo>
                    <a:pt x="0" y="720090"/>
                  </a:lnTo>
                  <a:lnTo>
                    <a:pt x="0" y="721360"/>
                  </a:lnTo>
                  <a:lnTo>
                    <a:pt x="6350" y="721360"/>
                  </a:lnTo>
                  <a:lnTo>
                    <a:pt x="6350" y="720090"/>
                  </a:lnTo>
                  <a:close/>
                </a:path>
                <a:path w="6350" h="726440">
                  <a:moveTo>
                    <a:pt x="6350" y="716280"/>
                  </a:moveTo>
                  <a:lnTo>
                    <a:pt x="0" y="716280"/>
                  </a:lnTo>
                  <a:lnTo>
                    <a:pt x="0" y="718819"/>
                  </a:lnTo>
                  <a:lnTo>
                    <a:pt x="6350" y="718819"/>
                  </a:lnTo>
                  <a:lnTo>
                    <a:pt x="6350" y="716280"/>
                  </a:lnTo>
                  <a:close/>
                </a:path>
                <a:path w="6350" h="726440">
                  <a:moveTo>
                    <a:pt x="6350" y="713740"/>
                  </a:moveTo>
                  <a:lnTo>
                    <a:pt x="0" y="713740"/>
                  </a:lnTo>
                  <a:lnTo>
                    <a:pt x="0" y="715010"/>
                  </a:lnTo>
                  <a:lnTo>
                    <a:pt x="6350" y="715010"/>
                  </a:lnTo>
                  <a:lnTo>
                    <a:pt x="6350" y="713740"/>
                  </a:lnTo>
                  <a:close/>
                </a:path>
                <a:path w="6350" h="726440">
                  <a:moveTo>
                    <a:pt x="6350" y="709930"/>
                  </a:moveTo>
                  <a:lnTo>
                    <a:pt x="0" y="709930"/>
                  </a:lnTo>
                  <a:lnTo>
                    <a:pt x="0" y="712469"/>
                  </a:lnTo>
                  <a:lnTo>
                    <a:pt x="6350" y="712469"/>
                  </a:lnTo>
                  <a:lnTo>
                    <a:pt x="6350" y="709930"/>
                  </a:lnTo>
                  <a:close/>
                </a:path>
                <a:path w="6350" h="726440">
                  <a:moveTo>
                    <a:pt x="6350" y="707390"/>
                  </a:moveTo>
                  <a:lnTo>
                    <a:pt x="0" y="707390"/>
                  </a:lnTo>
                  <a:lnTo>
                    <a:pt x="0" y="708660"/>
                  </a:lnTo>
                  <a:lnTo>
                    <a:pt x="6350" y="708660"/>
                  </a:lnTo>
                  <a:lnTo>
                    <a:pt x="6350" y="707390"/>
                  </a:lnTo>
                  <a:close/>
                </a:path>
                <a:path w="6350" h="726440">
                  <a:moveTo>
                    <a:pt x="6350" y="703580"/>
                  </a:moveTo>
                  <a:lnTo>
                    <a:pt x="0" y="703580"/>
                  </a:lnTo>
                  <a:lnTo>
                    <a:pt x="0" y="706119"/>
                  </a:lnTo>
                  <a:lnTo>
                    <a:pt x="6350" y="706119"/>
                  </a:lnTo>
                  <a:lnTo>
                    <a:pt x="6350" y="703580"/>
                  </a:lnTo>
                  <a:close/>
                </a:path>
                <a:path w="6350" h="726440">
                  <a:moveTo>
                    <a:pt x="6350" y="701040"/>
                  </a:moveTo>
                  <a:lnTo>
                    <a:pt x="0" y="701040"/>
                  </a:lnTo>
                  <a:lnTo>
                    <a:pt x="0" y="702310"/>
                  </a:lnTo>
                  <a:lnTo>
                    <a:pt x="6350" y="702310"/>
                  </a:lnTo>
                  <a:lnTo>
                    <a:pt x="6350" y="701040"/>
                  </a:lnTo>
                  <a:close/>
                </a:path>
                <a:path w="6350" h="726440">
                  <a:moveTo>
                    <a:pt x="6350" y="697230"/>
                  </a:moveTo>
                  <a:lnTo>
                    <a:pt x="0" y="697230"/>
                  </a:lnTo>
                  <a:lnTo>
                    <a:pt x="0" y="699769"/>
                  </a:lnTo>
                  <a:lnTo>
                    <a:pt x="6350" y="699769"/>
                  </a:lnTo>
                  <a:lnTo>
                    <a:pt x="6350" y="697230"/>
                  </a:lnTo>
                  <a:close/>
                </a:path>
                <a:path w="6350" h="726440">
                  <a:moveTo>
                    <a:pt x="6350" y="694690"/>
                  </a:moveTo>
                  <a:lnTo>
                    <a:pt x="0" y="694690"/>
                  </a:lnTo>
                  <a:lnTo>
                    <a:pt x="0" y="695960"/>
                  </a:lnTo>
                  <a:lnTo>
                    <a:pt x="6350" y="695960"/>
                  </a:lnTo>
                  <a:lnTo>
                    <a:pt x="6350" y="694690"/>
                  </a:lnTo>
                  <a:close/>
                </a:path>
                <a:path w="6350" h="726440">
                  <a:moveTo>
                    <a:pt x="6350" y="690880"/>
                  </a:moveTo>
                  <a:lnTo>
                    <a:pt x="0" y="690880"/>
                  </a:lnTo>
                  <a:lnTo>
                    <a:pt x="0" y="693419"/>
                  </a:lnTo>
                  <a:lnTo>
                    <a:pt x="6350" y="693419"/>
                  </a:lnTo>
                  <a:lnTo>
                    <a:pt x="6350" y="690880"/>
                  </a:lnTo>
                  <a:close/>
                </a:path>
                <a:path w="6350" h="726440">
                  <a:moveTo>
                    <a:pt x="6350" y="688340"/>
                  </a:moveTo>
                  <a:lnTo>
                    <a:pt x="0" y="688340"/>
                  </a:lnTo>
                  <a:lnTo>
                    <a:pt x="0" y="689610"/>
                  </a:lnTo>
                  <a:lnTo>
                    <a:pt x="6350" y="689610"/>
                  </a:lnTo>
                  <a:lnTo>
                    <a:pt x="6350" y="688340"/>
                  </a:lnTo>
                  <a:close/>
                </a:path>
                <a:path w="6350" h="726440">
                  <a:moveTo>
                    <a:pt x="6350" y="684530"/>
                  </a:moveTo>
                  <a:lnTo>
                    <a:pt x="0" y="684530"/>
                  </a:lnTo>
                  <a:lnTo>
                    <a:pt x="0" y="687070"/>
                  </a:lnTo>
                  <a:lnTo>
                    <a:pt x="6350" y="687070"/>
                  </a:lnTo>
                  <a:lnTo>
                    <a:pt x="6350" y="684530"/>
                  </a:lnTo>
                  <a:close/>
                </a:path>
                <a:path w="6350" h="726440">
                  <a:moveTo>
                    <a:pt x="6350" y="681990"/>
                  </a:moveTo>
                  <a:lnTo>
                    <a:pt x="0" y="681990"/>
                  </a:lnTo>
                  <a:lnTo>
                    <a:pt x="0" y="683260"/>
                  </a:lnTo>
                  <a:lnTo>
                    <a:pt x="6350" y="683260"/>
                  </a:lnTo>
                  <a:lnTo>
                    <a:pt x="6350" y="681990"/>
                  </a:lnTo>
                  <a:close/>
                </a:path>
                <a:path w="6350" h="726440">
                  <a:moveTo>
                    <a:pt x="6350" y="678180"/>
                  </a:moveTo>
                  <a:lnTo>
                    <a:pt x="0" y="678180"/>
                  </a:lnTo>
                  <a:lnTo>
                    <a:pt x="0" y="680719"/>
                  </a:lnTo>
                  <a:lnTo>
                    <a:pt x="6350" y="680719"/>
                  </a:lnTo>
                  <a:lnTo>
                    <a:pt x="6350" y="678180"/>
                  </a:lnTo>
                  <a:close/>
                </a:path>
                <a:path w="6350" h="726440">
                  <a:moveTo>
                    <a:pt x="6350" y="675640"/>
                  </a:moveTo>
                  <a:lnTo>
                    <a:pt x="0" y="675640"/>
                  </a:lnTo>
                  <a:lnTo>
                    <a:pt x="0" y="676910"/>
                  </a:lnTo>
                  <a:lnTo>
                    <a:pt x="6350" y="676910"/>
                  </a:lnTo>
                  <a:lnTo>
                    <a:pt x="6350" y="675640"/>
                  </a:lnTo>
                  <a:close/>
                </a:path>
                <a:path w="6350" h="726440">
                  <a:moveTo>
                    <a:pt x="6350" y="671830"/>
                  </a:moveTo>
                  <a:lnTo>
                    <a:pt x="0" y="671830"/>
                  </a:lnTo>
                  <a:lnTo>
                    <a:pt x="0" y="674370"/>
                  </a:lnTo>
                  <a:lnTo>
                    <a:pt x="6350" y="674370"/>
                  </a:lnTo>
                  <a:lnTo>
                    <a:pt x="6350" y="671830"/>
                  </a:lnTo>
                  <a:close/>
                </a:path>
                <a:path w="6350" h="726440">
                  <a:moveTo>
                    <a:pt x="6350" y="669290"/>
                  </a:moveTo>
                  <a:lnTo>
                    <a:pt x="0" y="669290"/>
                  </a:lnTo>
                  <a:lnTo>
                    <a:pt x="0" y="670560"/>
                  </a:lnTo>
                  <a:lnTo>
                    <a:pt x="6350" y="670560"/>
                  </a:lnTo>
                  <a:lnTo>
                    <a:pt x="6350" y="669290"/>
                  </a:lnTo>
                  <a:close/>
                </a:path>
                <a:path w="6350" h="726440">
                  <a:moveTo>
                    <a:pt x="6350" y="665480"/>
                  </a:moveTo>
                  <a:lnTo>
                    <a:pt x="0" y="665480"/>
                  </a:lnTo>
                  <a:lnTo>
                    <a:pt x="0" y="668020"/>
                  </a:lnTo>
                  <a:lnTo>
                    <a:pt x="6350" y="668020"/>
                  </a:lnTo>
                  <a:lnTo>
                    <a:pt x="6350" y="665480"/>
                  </a:lnTo>
                  <a:close/>
                </a:path>
                <a:path w="6350" h="726440">
                  <a:moveTo>
                    <a:pt x="6350" y="662940"/>
                  </a:moveTo>
                  <a:lnTo>
                    <a:pt x="0" y="662940"/>
                  </a:lnTo>
                  <a:lnTo>
                    <a:pt x="0" y="664210"/>
                  </a:lnTo>
                  <a:lnTo>
                    <a:pt x="6350" y="664210"/>
                  </a:lnTo>
                  <a:lnTo>
                    <a:pt x="6350" y="662940"/>
                  </a:lnTo>
                  <a:close/>
                </a:path>
                <a:path w="6350" h="726440">
                  <a:moveTo>
                    <a:pt x="6350" y="657860"/>
                  </a:moveTo>
                  <a:lnTo>
                    <a:pt x="0" y="657860"/>
                  </a:lnTo>
                  <a:lnTo>
                    <a:pt x="0" y="661670"/>
                  </a:lnTo>
                  <a:lnTo>
                    <a:pt x="6350" y="661670"/>
                  </a:lnTo>
                  <a:lnTo>
                    <a:pt x="6350" y="657860"/>
                  </a:lnTo>
                  <a:close/>
                </a:path>
                <a:path w="6350" h="726440">
                  <a:moveTo>
                    <a:pt x="6350" y="651510"/>
                  </a:moveTo>
                  <a:lnTo>
                    <a:pt x="0" y="651510"/>
                  </a:lnTo>
                  <a:lnTo>
                    <a:pt x="0" y="656590"/>
                  </a:lnTo>
                  <a:lnTo>
                    <a:pt x="6350" y="656590"/>
                  </a:lnTo>
                  <a:lnTo>
                    <a:pt x="6350" y="651510"/>
                  </a:lnTo>
                  <a:close/>
                </a:path>
                <a:path w="6350" h="726440">
                  <a:moveTo>
                    <a:pt x="6350" y="645160"/>
                  </a:moveTo>
                  <a:lnTo>
                    <a:pt x="0" y="645160"/>
                  </a:lnTo>
                  <a:lnTo>
                    <a:pt x="0" y="650240"/>
                  </a:lnTo>
                  <a:lnTo>
                    <a:pt x="6350" y="650240"/>
                  </a:lnTo>
                  <a:lnTo>
                    <a:pt x="6350" y="645160"/>
                  </a:lnTo>
                  <a:close/>
                </a:path>
                <a:path w="6350" h="726440">
                  <a:moveTo>
                    <a:pt x="6350" y="638810"/>
                  </a:moveTo>
                  <a:lnTo>
                    <a:pt x="0" y="638810"/>
                  </a:lnTo>
                  <a:lnTo>
                    <a:pt x="0" y="643890"/>
                  </a:lnTo>
                  <a:lnTo>
                    <a:pt x="6350" y="643890"/>
                  </a:lnTo>
                  <a:lnTo>
                    <a:pt x="6350" y="638810"/>
                  </a:lnTo>
                  <a:close/>
                </a:path>
                <a:path w="6350" h="726440">
                  <a:moveTo>
                    <a:pt x="6350" y="632460"/>
                  </a:moveTo>
                  <a:lnTo>
                    <a:pt x="0" y="632460"/>
                  </a:lnTo>
                  <a:lnTo>
                    <a:pt x="0" y="637540"/>
                  </a:lnTo>
                  <a:lnTo>
                    <a:pt x="6350" y="637540"/>
                  </a:lnTo>
                  <a:lnTo>
                    <a:pt x="6350" y="632460"/>
                  </a:lnTo>
                  <a:close/>
                </a:path>
                <a:path w="6350" h="726440">
                  <a:moveTo>
                    <a:pt x="6350" y="626110"/>
                  </a:moveTo>
                  <a:lnTo>
                    <a:pt x="0" y="626110"/>
                  </a:lnTo>
                  <a:lnTo>
                    <a:pt x="0" y="631190"/>
                  </a:lnTo>
                  <a:lnTo>
                    <a:pt x="6350" y="631190"/>
                  </a:lnTo>
                  <a:lnTo>
                    <a:pt x="6350" y="626110"/>
                  </a:lnTo>
                  <a:close/>
                </a:path>
                <a:path w="6350" h="726440">
                  <a:moveTo>
                    <a:pt x="6350" y="619760"/>
                  </a:moveTo>
                  <a:lnTo>
                    <a:pt x="0" y="619760"/>
                  </a:lnTo>
                  <a:lnTo>
                    <a:pt x="0" y="624840"/>
                  </a:lnTo>
                  <a:lnTo>
                    <a:pt x="6350" y="624840"/>
                  </a:lnTo>
                  <a:lnTo>
                    <a:pt x="6350" y="619760"/>
                  </a:lnTo>
                  <a:close/>
                </a:path>
                <a:path w="6350" h="726440">
                  <a:moveTo>
                    <a:pt x="6350" y="613410"/>
                  </a:moveTo>
                  <a:lnTo>
                    <a:pt x="0" y="613410"/>
                  </a:lnTo>
                  <a:lnTo>
                    <a:pt x="0" y="618490"/>
                  </a:lnTo>
                  <a:lnTo>
                    <a:pt x="6350" y="618490"/>
                  </a:lnTo>
                  <a:lnTo>
                    <a:pt x="6350" y="613410"/>
                  </a:lnTo>
                  <a:close/>
                </a:path>
                <a:path w="6350" h="726440">
                  <a:moveTo>
                    <a:pt x="6350" y="607060"/>
                  </a:moveTo>
                  <a:lnTo>
                    <a:pt x="0" y="607060"/>
                  </a:lnTo>
                  <a:lnTo>
                    <a:pt x="0" y="612140"/>
                  </a:lnTo>
                  <a:lnTo>
                    <a:pt x="6350" y="612140"/>
                  </a:lnTo>
                  <a:lnTo>
                    <a:pt x="6350" y="607060"/>
                  </a:lnTo>
                  <a:close/>
                </a:path>
                <a:path w="6350" h="726440">
                  <a:moveTo>
                    <a:pt x="6350" y="599440"/>
                  </a:moveTo>
                  <a:lnTo>
                    <a:pt x="0" y="599440"/>
                  </a:lnTo>
                  <a:lnTo>
                    <a:pt x="0" y="605790"/>
                  </a:lnTo>
                  <a:lnTo>
                    <a:pt x="6350" y="605790"/>
                  </a:lnTo>
                  <a:lnTo>
                    <a:pt x="6350" y="599440"/>
                  </a:lnTo>
                  <a:close/>
                </a:path>
                <a:path w="6350" h="726440">
                  <a:moveTo>
                    <a:pt x="6350" y="594360"/>
                  </a:moveTo>
                  <a:lnTo>
                    <a:pt x="0" y="594360"/>
                  </a:lnTo>
                  <a:lnTo>
                    <a:pt x="0" y="598170"/>
                  </a:lnTo>
                  <a:lnTo>
                    <a:pt x="6350" y="598170"/>
                  </a:lnTo>
                  <a:lnTo>
                    <a:pt x="6350" y="594360"/>
                  </a:lnTo>
                  <a:close/>
                </a:path>
                <a:path w="6350" h="726440">
                  <a:moveTo>
                    <a:pt x="6350" y="588010"/>
                  </a:moveTo>
                  <a:lnTo>
                    <a:pt x="0" y="588010"/>
                  </a:lnTo>
                  <a:lnTo>
                    <a:pt x="0" y="593090"/>
                  </a:lnTo>
                  <a:lnTo>
                    <a:pt x="6350" y="593090"/>
                  </a:lnTo>
                  <a:lnTo>
                    <a:pt x="6350" y="588010"/>
                  </a:lnTo>
                  <a:close/>
                </a:path>
                <a:path w="6350" h="726440">
                  <a:moveTo>
                    <a:pt x="6350" y="580390"/>
                  </a:moveTo>
                  <a:lnTo>
                    <a:pt x="1270" y="580390"/>
                  </a:lnTo>
                  <a:lnTo>
                    <a:pt x="1270" y="581660"/>
                  </a:lnTo>
                  <a:lnTo>
                    <a:pt x="0" y="581660"/>
                  </a:lnTo>
                  <a:lnTo>
                    <a:pt x="0" y="586740"/>
                  </a:lnTo>
                  <a:lnTo>
                    <a:pt x="6350" y="586740"/>
                  </a:lnTo>
                  <a:lnTo>
                    <a:pt x="6350" y="580390"/>
                  </a:lnTo>
                  <a:close/>
                </a:path>
                <a:path w="6350" h="726440">
                  <a:moveTo>
                    <a:pt x="6350" y="441959"/>
                  </a:moveTo>
                  <a:lnTo>
                    <a:pt x="0" y="441959"/>
                  </a:lnTo>
                  <a:lnTo>
                    <a:pt x="0" y="447040"/>
                  </a:lnTo>
                  <a:lnTo>
                    <a:pt x="5079" y="447040"/>
                  </a:lnTo>
                  <a:lnTo>
                    <a:pt x="5079" y="448309"/>
                  </a:lnTo>
                  <a:lnTo>
                    <a:pt x="6350" y="448309"/>
                  </a:lnTo>
                  <a:lnTo>
                    <a:pt x="6350" y="441959"/>
                  </a:lnTo>
                  <a:close/>
                </a:path>
                <a:path w="6350" h="726440">
                  <a:moveTo>
                    <a:pt x="6350" y="435610"/>
                  </a:moveTo>
                  <a:lnTo>
                    <a:pt x="0" y="435610"/>
                  </a:lnTo>
                  <a:lnTo>
                    <a:pt x="0" y="440690"/>
                  </a:lnTo>
                  <a:lnTo>
                    <a:pt x="6350" y="440690"/>
                  </a:lnTo>
                  <a:lnTo>
                    <a:pt x="6350" y="435610"/>
                  </a:lnTo>
                  <a:close/>
                </a:path>
                <a:path w="6350" h="726440">
                  <a:moveTo>
                    <a:pt x="6350" y="429259"/>
                  </a:moveTo>
                  <a:lnTo>
                    <a:pt x="0" y="429259"/>
                  </a:lnTo>
                  <a:lnTo>
                    <a:pt x="0" y="434340"/>
                  </a:lnTo>
                  <a:lnTo>
                    <a:pt x="6350" y="434340"/>
                  </a:lnTo>
                  <a:lnTo>
                    <a:pt x="6350" y="429259"/>
                  </a:lnTo>
                  <a:close/>
                </a:path>
                <a:path w="6350" h="726440">
                  <a:moveTo>
                    <a:pt x="6350" y="422909"/>
                  </a:moveTo>
                  <a:lnTo>
                    <a:pt x="0" y="422909"/>
                  </a:lnTo>
                  <a:lnTo>
                    <a:pt x="0" y="427990"/>
                  </a:lnTo>
                  <a:lnTo>
                    <a:pt x="6350" y="427990"/>
                  </a:lnTo>
                  <a:lnTo>
                    <a:pt x="6350" y="422909"/>
                  </a:lnTo>
                  <a:close/>
                </a:path>
                <a:path w="6350" h="726440">
                  <a:moveTo>
                    <a:pt x="6350" y="416559"/>
                  </a:moveTo>
                  <a:lnTo>
                    <a:pt x="0" y="416559"/>
                  </a:lnTo>
                  <a:lnTo>
                    <a:pt x="0" y="421640"/>
                  </a:lnTo>
                  <a:lnTo>
                    <a:pt x="6350" y="421640"/>
                  </a:lnTo>
                  <a:lnTo>
                    <a:pt x="6350" y="416559"/>
                  </a:lnTo>
                  <a:close/>
                </a:path>
                <a:path w="6350" h="726440">
                  <a:moveTo>
                    <a:pt x="6350" y="410210"/>
                  </a:moveTo>
                  <a:lnTo>
                    <a:pt x="0" y="410210"/>
                  </a:lnTo>
                  <a:lnTo>
                    <a:pt x="0" y="415290"/>
                  </a:lnTo>
                  <a:lnTo>
                    <a:pt x="6350" y="415290"/>
                  </a:lnTo>
                  <a:lnTo>
                    <a:pt x="6350" y="410210"/>
                  </a:lnTo>
                  <a:close/>
                </a:path>
                <a:path w="6350" h="726440">
                  <a:moveTo>
                    <a:pt x="6350" y="403859"/>
                  </a:moveTo>
                  <a:lnTo>
                    <a:pt x="0" y="403859"/>
                  </a:lnTo>
                  <a:lnTo>
                    <a:pt x="0" y="408940"/>
                  </a:lnTo>
                  <a:lnTo>
                    <a:pt x="6350" y="408940"/>
                  </a:lnTo>
                  <a:lnTo>
                    <a:pt x="6350" y="403859"/>
                  </a:lnTo>
                  <a:close/>
                </a:path>
                <a:path w="6350" h="726440">
                  <a:moveTo>
                    <a:pt x="6350" y="397509"/>
                  </a:moveTo>
                  <a:lnTo>
                    <a:pt x="0" y="397509"/>
                  </a:lnTo>
                  <a:lnTo>
                    <a:pt x="0" y="402590"/>
                  </a:lnTo>
                  <a:lnTo>
                    <a:pt x="6350" y="402590"/>
                  </a:lnTo>
                  <a:lnTo>
                    <a:pt x="6350" y="397509"/>
                  </a:lnTo>
                  <a:close/>
                </a:path>
                <a:path w="6350" h="726440">
                  <a:moveTo>
                    <a:pt x="6350" y="391159"/>
                  </a:moveTo>
                  <a:lnTo>
                    <a:pt x="0" y="391159"/>
                  </a:lnTo>
                  <a:lnTo>
                    <a:pt x="0" y="396240"/>
                  </a:lnTo>
                  <a:lnTo>
                    <a:pt x="6350" y="396240"/>
                  </a:lnTo>
                  <a:lnTo>
                    <a:pt x="6350" y="391159"/>
                  </a:lnTo>
                  <a:close/>
                </a:path>
                <a:path w="6350" h="726440">
                  <a:moveTo>
                    <a:pt x="6350" y="384809"/>
                  </a:moveTo>
                  <a:lnTo>
                    <a:pt x="0" y="384809"/>
                  </a:lnTo>
                  <a:lnTo>
                    <a:pt x="0" y="389890"/>
                  </a:lnTo>
                  <a:lnTo>
                    <a:pt x="6350" y="389890"/>
                  </a:lnTo>
                  <a:lnTo>
                    <a:pt x="6350" y="384809"/>
                  </a:lnTo>
                  <a:close/>
                </a:path>
                <a:path w="6350" h="726440">
                  <a:moveTo>
                    <a:pt x="6350" y="378459"/>
                  </a:moveTo>
                  <a:lnTo>
                    <a:pt x="0" y="378459"/>
                  </a:lnTo>
                  <a:lnTo>
                    <a:pt x="0" y="383540"/>
                  </a:lnTo>
                  <a:lnTo>
                    <a:pt x="6350" y="383540"/>
                  </a:lnTo>
                  <a:lnTo>
                    <a:pt x="6350" y="378459"/>
                  </a:lnTo>
                  <a:close/>
                </a:path>
                <a:path w="6350" h="726440">
                  <a:moveTo>
                    <a:pt x="6350" y="372109"/>
                  </a:moveTo>
                  <a:lnTo>
                    <a:pt x="0" y="372109"/>
                  </a:lnTo>
                  <a:lnTo>
                    <a:pt x="0" y="377190"/>
                  </a:lnTo>
                  <a:lnTo>
                    <a:pt x="6350" y="377190"/>
                  </a:lnTo>
                  <a:lnTo>
                    <a:pt x="6350" y="372109"/>
                  </a:lnTo>
                  <a:close/>
                </a:path>
                <a:path w="6350" h="726440">
                  <a:moveTo>
                    <a:pt x="6350" y="365759"/>
                  </a:moveTo>
                  <a:lnTo>
                    <a:pt x="0" y="365759"/>
                  </a:lnTo>
                  <a:lnTo>
                    <a:pt x="0" y="370840"/>
                  </a:lnTo>
                  <a:lnTo>
                    <a:pt x="6350" y="370840"/>
                  </a:lnTo>
                  <a:lnTo>
                    <a:pt x="6350" y="365759"/>
                  </a:lnTo>
                  <a:close/>
                </a:path>
                <a:path w="6350" h="726440">
                  <a:moveTo>
                    <a:pt x="6350" y="359409"/>
                  </a:moveTo>
                  <a:lnTo>
                    <a:pt x="0" y="359409"/>
                  </a:lnTo>
                  <a:lnTo>
                    <a:pt x="0" y="364490"/>
                  </a:lnTo>
                  <a:lnTo>
                    <a:pt x="6350" y="364490"/>
                  </a:lnTo>
                  <a:lnTo>
                    <a:pt x="6350" y="359409"/>
                  </a:lnTo>
                  <a:close/>
                </a:path>
                <a:path w="6350" h="726440">
                  <a:moveTo>
                    <a:pt x="6350" y="353059"/>
                  </a:moveTo>
                  <a:lnTo>
                    <a:pt x="0" y="353059"/>
                  </a:lnTo>
                  <a:lnTo>
                    <a:pt x="0" y="358140"/>
                  </a:lnTo>
                  <a:lnTo>
                    <a:pt x="6350" y="358140"/>
                  </a:lnTo>
                  <a:lnTo>
                    <a:pt x="6350" y="353059"/>
                  </a:lnTo>
                  <a:close/>
                </a:path>
                <a:path w="6350" h="726440">
                  <a:moveTo>
                    <a:pt x="6350" y="346709"/>
                  </a:moveTo>
                  <a:lnTo>
                    <a:pt x="0" y="346709"/>
                  </a:lnTo>
                  <a:lnTo>
                    <a:pt x="0" y="351790"/>
                  </a:lnTo>
                  <a:lnTo>
                    <a:pt x="6350" y="351790"/>
                  </a:lnTo>
                  <a:lnTo>
                    <a:pt x="6350" y="346709"/>
                  </a:lnTo>
                  <a:close/>
                </a:path>
                <a:path w="6350" h="726440">
                  <a:moveTo>
                    <a:pt x="6350" y="340359"/>
                  </a:moveTo>
                  <a:lnTo>
                    <a:pt x="0" y="340359"/>
                  </a:lnTo>
                  <a:lnTo>
                    <a:pt x="0" y="345440"/>
                  </a:lnTo>
                  <a:lnTo>
                    <a:pt x="6350" y="345440"/>
                  </a:lnTo>
                  <a:lnTo>
                    <a:pt x="6350" y="340359"/>
                  </a:lnTo>
                  <a:close/>
                </a:path>
                <a:path w="6350" h="726440">
                  <a:moveTo>
                    <a:pt x="6350" y="334009"/>
                  </a:moveTo>
                  <a:lnTo>
                    <a:pt x="0" y="334009"/>
                  </a:lnTo>
                  <a:lnTo>
                    <a:pt x="0" y="339090"/>
                  </a:lnTo>
                  <a:lnTo>
                    <a:pt x="6350" y="339090"/>
                  </a:lnTo>
                  <a:lnTo>
                    <a:pt x="6350" y="334009"/>
                  </a:lnTo>
                  <a:close/>
                </a:path>
                <a:path w="6350" h="726440">
                  <a:moveTo>
                    <a:pt x="6350" y="327659"/>
                  </a:moveTo>
                  <a:lnTo>
                    <a:pt x="0" y="327659"/>
                  </a:lnTo>
                  <a:lnTo>
                    <a:pt x="0" y="332740"/>
                  </a:lnTo>
                  <a:lnTo>
                    <a:pt x="6350" y="332740"/>
                  </a:lnTo>
                  <a:lnTo>
                    <a:pt x="6350" y="327659"/>
                  </a:lnTo>
                  <a:close/>
                </a:path>
                <a:path w="6350" h="726440">
                  <a:moveTo>
                    <a:pt x="6350" y="321309"/>
                  </a:moveTo>
                  <a:lnTo>
                    <a:pt x="0" y="321309"/>
                  </a:lnTo>
                  <a:lnTo>
                    <a:pt x="0" y="326390"/>
                  </a:lnTo>
                  <a:lnTo>
                    <a:pt x="6350" y="326390"/>
                  </a:lnTo>
                  <a:lnTo>
                    <a:pt x="6350" y="321309"/>
                  </a:lnTo>
                  <a:close/>
                </a:path>
                <a:path w="6350" h="726440">
                  <a:moveTo>
                    <a:pt x="2539" y="252730"/>
                  </a:moveTo>
                  <a:lnTo>
                    <a:pt x="0" y="252730"/>
                  </a:lnTo>
                  <a:lnTo>
                    <a:pt x="0" y="320040"/>
                  </a:lnTo>
                  <a:lnTo>
                    <a:pt x="6350" y="320040"/>
                  </a:lnTo>
                  <a:lnTo>
                    <a:pt x="6350" y="254000"/>
                  </a:lnTo>
                  <a:lnTo>
                    <a:pt x="2539" y="254000"/>
                  </a:lnTo>
                  <a:lnTo>
                    <a:pt x="2539" y="252730"/>
                  </a:lnTo>
                  <a:close/>
                </a:path>
              </a:pathLst>
            </a:custGeom>
            <a:solidFill>
              <a:srgbClr val="4B00F4"/>
            </a:solidFill>
          </p:spPr>
          <p:txBody>
            <a:bodyPr bIns="0" lIns="0" rIns="0" rtlCol="0" tIns="0" wrap="square"/>
            <a:p/>
          </p:txBody>
        </p:sp>
        <p:sp>
          <p:nvSpPr>
            <p:cNvPr id="1051181" name="object 2498"/>
            <p:cNvSpPr/>
            <p:nvPr/>
          </p:nvSpPr>
          <p:spPr>
            <a:xfrm>
              <a:off x="7251699" y="5792470"/>
              <a:ext cx="7620" cy="725170"/>
            </a:xfrm>
            <a:custGeom>
              <a:avLst/>
              <a:ahLst/>
              <a:rect l="l" t="t" r="r" b="b"/>
              <a:pathLst>
                <a:path w="7620" h="725170">
                  <a:moveTo>
                    <a:pt x="7620" y="0"/>
                  </a:moveTo>
                  <a:lnTo>
                    <a:pt x="0" y="0"/>
                  </a:lnTo>
                  <a:lnTo>
                    <a:pt x="0" y="2539"/>
                  </a:lnTo>
                  <a:lnTo>
                    <a:pt x="7620" y="2539"/>
                  </a:lnTo>
                  <a:lnTo>
                    <a:pt x="7620" y="0"/>
                  </a:lnTo>
                  <a:close/>
                </a:path>
                <a:path w="7620" h="725170">
                  <a:moveTo>
                    <a:pt x="7620" y="2539"/>
                  </a:moveTo>
                  <a:lnTo>
                    <a:pt x="0" y="2539"/>
                  </a:lnTo>
                  <a:lnTo>
                    <a:pt x="0" y="6349"/>
                  </a:lnTo>
                  <a:lnTo>
                    <a:pt x="7620" y="6349"/>
                  </a:lnTo>
                  <a:lnTo>
                    <a:pt x="7620" y="2539"/>
                  </a:lnTo>
                  <a:close/>
                </a:path>
                <a:path w="7620" h="725170">
                  <a:moveTo>
                    <a:pt x="7620" y="6349"/>
                  </a:moveTo>
                  <a:lnTo>
                    <a:pt x="0" y="6349"/>
                  </a:lnTo>
                  <a:lnTo>
                    <a:pt x="0" y="8889"/>
                  </a:lnTo>
                  <a:lnTo>
                    <a:pt x="7620" y="8889"/>
                  </a:lnTo>
                  <a:lnTo>
                    <a:pt x="7620" y="6349"/>
                  </a:lnTo>
                  <a:close/>
                </a:path>
                <a:path w="7620" h="725170">
                  <a:moveTo>
                    <a:pt x="7620" y="8889"/>
                  </a:moveTo>
                  <a:lnTo>
                    <a:pt x="0" y="8889"/>
                  </a:lnTo>
                  <a:lnTo>
                    <a:pt x="0" y="12699"/>
                  </a:lnTo>
                  <a:lnTo>
                    <a:pt x="7620" y="12699"/>
                  </a:lnTo>
                  <a:lnTo>
                    <a:pt x="7620" y="8889"/>
                  </a:lnTo>
                  <a:close/>
                </a:path>
                <a:path w="7620" h="725170">
                  <a:moveTo>
                    <a:pt x="7620" y="12699"/>
                  </a:moveTo>
                  <a:lnTo>
                    <a:pt x="0" y="12699"/>
                  </a:lnTo>
                  <a:lnTo>
                    <a:pt x="0" y="19049"/>
                  </a:lnTo>
                  <a:lnTo>
                    <a:pt x="7620" y="19049"/>
                  </a:lnTo>
                  <a:lnTo>
                    <a:pt x="7620" y="12699"/>
                  </a:lnTo>
                  <a:close/>
                </a:path>
                <a:path w="7620" h="725170">
                  <a:moveTo>
                    <a:pt x="7620" y="19049"/>
                  </a:moveTo>
                  <a:lnTo>
                    <a:pt x="0" y="19049"/>
                  </a:lnTo>
                  <a:lnTo>
                    <a:pt x="0" y="27939"/>
                  </a:lnTo>
                  <a:lnTo>
                    <a:pt x="7620" y="27939"/>
                  </a:lnTo>
                  <a:lnTo>
                    <a:pt x="7620" y="19049"/>
                  </a:lnTo>
                  <a:close/>
                </a:path>
                <a:path w="7620" h="725170">
                  <a:moveTo>
                    <a:pt x="7620" y="27939"/>
                  </a:moveTo>
                  <a:lnTo>
                    <a:pt x="0" y="27939"/>
                  </a:lnTo>
                  <a:lnTo>
                    <a:pt x="0" y="31749"/>
                  </a:lnTo>
                  <a:lnTo>
                    <a:pt x="7620" y="31749"/>
                  </a:lnTo>
                  <a:lnTo>
                    <a:pt x="7620" y="27939"/>
                  </a:lnTo>
                  <a:close/>
                </a:path>
                <a:path w="7620" h="725170">
                  <a:moveTo>
                    <a:pt x="7620" y="31749"/>
                  </a:moveTo>
                  <a:lnTo>
                    <a:pt x="0" y="31749"/>
                  </a:lnTo>
                  <a:lnTo>
                    <a:pt x="0" y="40639"/>
                  </a:lnTo>
                  <a:lnTo>
                    <a:pt x="7620" y="40639"/>
                  </a:lnTo>
                  <a:lnTo>
                    <a:pt x="7620" y="31749"/>
                  </a:lnTo>
                  <a:close/>
                </a:path>
                <a:path w="7620" h="725170">
                  <a:moveTo>
                    <a:pt x="7620" y="40639"/>
                  </a:moveTo>
                  <a:lnTo>
                    <a:pt x="0" y="40639"/>
                  </a:lnTo>
                  <a:lnTo>
                    <a:pt x="0" y="44449"/>
                  </a:lnTo>
                  <a:lnTo>
                    <a:pt x="7620" y="44449"/>
                  </a:lnTo>
                  <a:lnTo>
                    <a:pt x="7620" y="40639"/>
                  </a:lnTo>
                  <a:close/>
                </a:path>
                <a:path w="7620" h="725170">
                  <a:moveTo>
                    <a:pt x="7620" y="44449"/>
                  </a:moveTo>
                  <a:lnTo>
                    <a:pt x="0" y="44449"/>
                  </a:lnTo>
                  <a:lnTo>
                    <a:pt x="0" y="46989"/>
                  </a:lnTo>
                  <a:lnTo>
                    <a:pt x="7620" y="46989"/>
                  </a:lnTo>
                  <a:lnTo>
                    <a:pt x="7620" y="44449"/>
                  </a:lnTo>
                  <a:close/>
                </a:path>
                <a:path w="7620" h="725170">
                  <a:moveTo>
                    <a:pt x="7620" y="46989"/>
                  </a:moveTo>
                  <a:lnTo>
                    <a:pt x="0" y="46989"/>
                  </a:lnTo>
                  <a:lnTo>
                    <a:pt x="0" y="50799"/>
                  </a:lnTo>
                  <a:lnTo>
                    <a:pt x="7620" y="50799"/>
                  </a:lnTo>
                  <a:lnTo>
                    <a:pt x="7620" y="46989"/>
                  </a:lnTo>
                  <a:close/>
                </a:path>
                <a:path w="7620" h="725170">
                  <a:moveTo>
                    <a:pt x="7620" y="50799"/>
                  </a:moveTo>
                  <a:lnTo>
                    <a:pt x="0" y="50799"/>
                  </a:lnTo>
                  <a:lnTo>
                    <a:pt x="0" y="53339"/>
                  </a:lnTo>
                  <a:lnTo>
                    <a:pt x="7620" y="53339"/>
                  </a:lnTo>
                  <a:lnTo>
                    <a:pt x="7620" y="50799"/>
                  </a:lnTo>
                  <a:close/>
                </a:path>
                <a:path w="7620" h="725170">
                  <a:moveTo>
                    <a:pt x="7620" y="53339"/>
                  </a:moveTo>
                  <a:lnTo>
                    <a:pt x="0" y="53339"/>
                  </a:lnTo>
                  <a:lnTo>
                    <a:pt x="0" y="59689"/>
                  </a:lnTo>
                  <a:lnTo>
                    <a:pt x="7620" y="59689"/>
                  </a:lnTo>
                  <a:lnTo>
                    <a:pt x="7620" y="53339"/>
                  </a:lnTo>
                  <a:close/>
                </a:path>
                <a:path w="7620" h="725170">
                  <a:moveTo>
                    <a:pt x="7620" y="59689"/>
                  </a:moveTo>
                  <a:lnTo>
                    <a:pt x="0" y="59689"/>
                  </a:lnTo>
                  <a:lnTo>
                    <a:pt x="0" y="69849"/>
                  </a:lnTo>
                  <a:lnTo>
                    <a:pt x="7620" y="69849"/>
                  </a:lnTo>
                  <a:lnTo>
                    <a:pt x="7620" y="59689"/>
                  </a:lnTo>
                  <a:close/>
                </a:path>
                <a:path w="7620" h="725170">
                  <a:moveTo>
                    <a:pt x="7620" y="69849"/>
                  </a:moveTo>
                  <a:lnTo>
                    <a:pt x="0" y="69849"/>
                  </a:lnTo>
                  <a:lnTo>
                    <a:pt x="0" y="72389"/>
                  </a:lnTo>
                  <a:lnTo>
                    <a:pt x="7620" y="72389"/>
                  </a:lnTo>
                  <a:lnTo>
                    <a:pt x="7620" y="69849"/>
                  </a:lnTo>
                  <a:close/>
                </a:path>
                <a:path w="7620" h="725170">
                  <a:moveTo>
                    <a:pt x="7620" y="72389"/>
                  </a:moveTo>
                  <a:lnTo>
                    <a:pt x="0" y="72389"/>
                  </a:lnTo>
                  <a:lnTo>
                    <a:pt x="0" y="76199"/>
                  </a:lnTo>
                  <a:lnTo>
                    <a:pt x="7620" y="76199"/>
                  </a:lnTo>
                  <a:lnTo>
                    <a:pt x="7620" y="72389"/>
                  </a:lnTo>
                  <a:close/>
                </a:path>
                <a:path w="7620" h="725170">
                  <a:moveTo>
                    <a:pt x="7620" y="76199"/>
                  </a:moveTo>
                  <a:lnTo>
                    <a:pt x="0" y="76199"/>
                  </a:lnTo>
                  <a:lnTo>
                    <a:pt x="0" y="78739"/>
                  </a:lnTo>
                  <a:lnTo>
                    <a:pt x="7620" y="78739"/>
                  </a:lnTo>
                  <a:lnTo>
                    <a:pt x="7620" y="76199"/>
                  </a:lnTo>
                  <a:close/>
                </a:path>
                <a:path w="7620" h="725170">
                  <a:moveTo>
                    <a:pt x="7620" y="78739"/>
                  </a:moveTo>
                  <a:lnTo>
                    <a:pt x="0" y="78739"/>
                  </a:lnTo>
                  <a:lnTo>
                    <a:pt x="0" y="82549"/>
                  </a:lnTo>
                  <a:lnTo>
                    <a:pt x="7620" y="82549"/>
                  </a:lnTo>
                  <a:lnTo>
                    <a:pt x="7620" y="78739"/>
                  </a:lnTo>
                  <a:close/>
                </a:path>
                <a:path w="7620" h="725170">
                  <a:moveTo>
                    <a:pt x="7620" y="82549"/>
                  </a:moveTo>
                  <a:lnTo>
                    <a:pt x="0" y="82549"/>
                  </a:lnTo>
                  <a:lnTo>
                    <a:pt x="0" y="85089"/>
                  </a:lnTo>
                  <a:lnTo>
                    <a:pt x="7620" y="85089"/>
                  </a:lnTo>
                  <a:lnTo>
                    <a:pt x="7620" y="82549"/>
                  </a:lnTo>
                  <a:close/>
                </a:path>
                <a:path w="7620" h="725170">
                  <a:moveTo>
                    <a:pt x="7620" y="85089"/>
                  </a:moveTo>
                  <a:lnTo>
                    <a:pt x="0" y="85089"/>
                  </a:lnTo>
                  <a:lnTo>
                    <a:pt x="0" y="88899"/>
                  </a:lnTo>
                  <a:lnTo>
                    <a:pt x="7620" y="88899"/>
                  </a:lnTo>
                  <a:lnTo>
                    <a:pt x="7620" y="85089"/>
                  </a:lnTo>
                  <a:close/>
                </a:path>
                <a:path w="7620" h="725170">
                  <a:moveTo>
                    <a:pt x="7620" y="88899"/>
                  </a:moveTo>
                  <a:lnTo>
                    <a:pt x="0" y="88899"/>
                  </a:lnTo>
                  <a:lnTo>
                    <a:pt x="0" y="91439"/>
                  </a:lnTo>
                  <a:lnTo>
                    <a:pt x="7620" y="91439"/>
                  </a:lnTo>
                  <a:lnTo>
                    <a:pt x="7620" y="88899"/>
                  </a:lnTo>
                  <a:close/>
                </a:path>
                <a:path w="7620" h="725170">
                  <a:moveTo>
                    <a:pt x="7620" y="91439"/>
                  </a:moveTo>
                  <a:lnTo>
                    <a:pt x="0" y="91439"/>
                  </a:lnTo>
                  <a:lnTo>
                    <a:pt x="0" y="95249"/>
                  </a:lnTo>
                  <a:lnTo>
                    <a:pt x="7620" y="95249"/>
                  </a:lnTo>
                  <a:lnTo>
                    <a:pt x="7620" y="91439"/>
                  </a:lnTo>
                  <a:close/>
                </a:path>
                <a:path w="7620" h="725170">
                  <a:moveTo>
                    <a:pt x="7620" y="95249"/>
                  </a:moveTo>
                  <a:lnTo>
                    <a:pt x="0" y="95249"/>
                  </a:lnTo>
                  <a:lnTo>
                    <a:pt x="0" y="101599"/>
                  </a:lnTo>
                  <a:lnTo>
                    <a:pt x="7620" y="101599"/>
                  </a:lnTo>
                  <a:lnTo>
                    <a:pt x="7620" y="95249"/>
                  </a:lnTo>
                  <a:close/>
                </a:path>
                <a:path w="7620" h="725170">
                  <a:moveTo>
                    <a:pt x="7620" y="101599"/>
                  </a:moveTo>
                  <a:lnTo>
                    <a:pt x="0" y="101599"/>
                  </a:lnTo>
                  <a:lnTo>
                    <a:pt x="0" y="104139"/>
                  </a:lnTo>
                  <a:lnTo>
                    <a:pt x="7620" y="104139"/>
                  </a:lnTo>
                  <a:lnTo>
                    <a:pt x="7620" y="101599"/>
                  </a:lnTo>
                  <a:close/>
                </a:path>
                <a:path w="7620" h="725170">
                  <a:moveTo>
                    <a:pt x="7620" y="104139"/>
                  </a:moveTo>
                  <a:lnTo>
                    <a:pt x="0" y="104139"/>
                  </a:lnTo>
                  <a:lnTo>
                    <a:pt x="0" y="116839"/>
                  </a:lnTo>
                  <a:lnTo>
                    <a:pt x="7620" y="116839"/>
                  </a:lnTo>
                  <a:lnTo>
                    <a:pt x="7620" y="104139"/>
                  </a:lnTo>
                  <a:close/>
                </a:path>
                <a:path w="7620" h="725170">
                  <a:moveTo>
                    <a:pt x="7620" y="116839"/>
                  </a:moveTo>
                  <a:lnTo>
                    <a:pt x="0" y="116839"/>
                  </a:lnTo>
                  <a:lnTo>
                    <a:pt x="0" y="123189"/>
                  </a:lnTo>
                  <a:lnTo>
                    <a:pt x="7620" y="123189"/>
                  </a:lnTo>
                  <a:lnTo>
                    <a:pt x="7620" y="116839"/>
                  </a:lnTo>
                  <a:close/>
                </a:path>
                <a:path w="7620" h="725170">
                  <a:moveTo>
                    <a:pt x="7620" y="123189"/>
                  </a:moveTo>
                  <a:lnTo>
                    <a:pt x="0" y="123189"/>
                  </a:lnTo>
                  <a:lnTo>
                    <a:pt x="0" y="126999"/>
                  </a:lnTo>
                  <a:lnTo>
                    <a:pt x="7620" y="126999"/>
                  </a:lnTo>
                  <a:lnTo>
                    <a:pt x="7620" y="123189"/>
                  </a:lnTo>
                  <a:close/>
                </a:path>
                <a:path w="7620" h="725170">
                  <a:moveTo>
                    <a:pt x="7620" y="126999"/>
                  </a:moveTo>
                  <a:lnTo>
                    <a:pt x="0" y="126999"/>
                  </a:lnTo>
                  <a:lnTo>
                    <a:pt x="0" y="129539"/>
                  </a:lnTo>
                  <a:lnTo>
                    <a:pt x="7620" y="129539"/>
                  </a:lnTo>
                  <a:lnTo>
                    <a:pt x="7620" y="126999"/>
                  </a:lnTo>
                  <a:close/>
                </a:path>
                <a:path w="7620" h="725170">
                  <a:moveTo>
                    <a:pt x="7620" y="129539"/>
                  </a:moveTo>
                  <a:lnTo>
                    <a:pt x="0" y="129539"/>
                  </a:lnTo>
                  <a:lnTo>
                    <a:pt x="0" y="133349"/>
                  </a:lnTo>
                  <a:lnTo>
                    <a:pt x="7620" y="133349"/>
                  </a:lnTo>
                  <a:lnTo>
                    <a:pt x="7620" y="129539"/>
                  </a:lnTo>
                  <a:close/>
                </a:path>
                <a:path w="7620" h="725170">
                  <a:moveTo>
                    <a:pt x="7620" y="133349"/>
                  </a:moveTo>
                  <a:lnTo>
                    <a:pt x="0" y="133349"/>
                  </a:lnTo>
                  <a:lnTo>
                    <a:pt x="0" y="135889"/>
                  </a:lnTo>
                  <a:lnTo>
                    <a:pt x="7620" y="135889"/>
                  </a:lnTo>
                  <a:lnTo>
                    <a:pt x="7620" y="133349"/>
                  </a:lnTo>
                  <a:close/>
                </a:path>
                <a:path w="7620" h="725170">
                  <a:moveTo>
                    <a:pt x="7620" y="135890"/>
                  </a:moveTo>
                  <a:lnTo>
                    <a:pt x="0" y="135890"/>
                  </a:lnTo>
                  <a:lnTo>
                    <a:pt x="0" y="139699"/>
                  </a:lnTo>
                  <a:lnTo>
                    <a:pt x="7620" y="139699"/>
                  </a:lnTo>
                  <a:lnTo>
                    <a:pt x="7620" y="135890"/>
                  </a:lnTo>
                  <a:close/>
                </a:path>
                <a:path w="7620" h="725170">
                  <a:moveTo>
                    <a:pt x="7620" y="139699"/>
                  </a:moveTo>
                  <a:lnTo>
                    <a:pt x="6350" y="139699"/>
                  </a:lnTo>
                  <a:lnTo>
                    <a:pt x="6350" y="140969"/>
                  </a:lnTo>
                  <a:lnTo>
                    <a:pt x="7620" y="140969"/>
                  </a:lnTo>
                  <a:lnTo>
                    <a:pt x="7620" y="139699"/>
                  </a:lnTo>
                  <a:close/>
                </a:path>
                <a:path w="7620" h="725170">
                  <a:moveTo>
                    <a:pt x="7620" y="721359"/>
                  </a:moveTo>
                  <a:lnTo>
                    <a:pt x="0" y="721359"/>
                  </a:lnTo>
                  <a:lnTo>
                    <a:pt x="0" y="725169"/>
                  </a:lnTo>
                  <a:lnTo>
                    <a:pt x="7620" y="725169"/>
                  </a:lnTo>
                  <a:lnTo>
                    <a:pt x="7620" y="721359"/>
                  </a:lnTo>
                  <a:close/>
                </a:path>
                <a:path w="7620" h="725170">
                  <a:moveTo>
                    <a:pt x="7620" y="718819"/>
                  </a:moveTo>
                  <a:lnTo>
                    <a:pt x="0" y="718819"/>
                  </a:lnTo>
                  <a:lnTo>
                    <a:pt x="0" y="720089"/>
                  </a:lnTo>
                  <a:lnTo>
                    <a:pt x="7620" y="720089"/>
                  </a:lnTo>
                  <a:lnTo>
                    <a:pt x="7620" y="718819"/>
                  </a:lnTo>
                  <a:close/>
                </a:path>
                <a:path w="7620" h="725170">
                  <a:moveTo>
                    <a:pt x="7620" y="715009"/>
                  </a:moveTo>
                  <a:lnTo>
                    <a:pt x="0" y="715009"/>
                  </a:lnTo>
                  <a:lnTo>
                    <a:pt x="0" y="717549"/>
                  </a:lnTo>
                  <a:lnTo>
                    <a:pt x="7620" y="717549"/>
                  </a:lnTo>
                  <a:lnTo>
                    <a:pt x="7620" y="715009"/>
                  </a:lnTo>
                  <a:close/>
                </a:path>
                <a:path w="7620" h="725170">
                  <a:moveTo>
                    <a:pt x="7620" y="712469"/>
                  </a:moveTo>
                  <a:lnTo>
                    <a:pt x="0" y="712469"/>
                  </a:lnTo>
                  <a:lnTo>
                    <a:pt x="0" y="713739"/>
                  </a:lnTo>
                  <a:lnTo>
                    <a:pt x="7620" y="713739"/>
                  </a:lnTo>
                  <a:lnTo>
                    <a:pt x="7620" y="712469"/>
                  </a:lnTo>
                  <a:close/>
                </a:path>
                <a:path w="7620" h="725170">
                  <a:moveTo>
                    <a:pt x="7620" y="708659"/>
                  </a:moveTo>
                  <a:lnTo>
                    <a:pt x="0" y="708659"/>
                  </a:lnTo>
                  <a:lnTo>
                    <a:pt x="0" y="711199"/>
                  </a:lnTo>
                  <a:lnTo>
                    <a:pt x="7620" y="711199"/>
                  </a:lnTo>
                  <a:lnTo>
                    <a:pt x="7620" y="708659"/>
                  </a:lnTo>
                  <a:close/>
                </a:path>
                <a:path w="7620" h="725170">
                  <a:moveTo>
                    <a:pt x="7620" y="706119"/>
                  </a:moveTo>
                  <a:lnTo>
                    <a:pt x="0" y="706119"/>
                  </a:lnTo>
                  <a:lnTo>
                    <a:pt x="0" y="707389"/>
                  </a:lnTo>
                  <a:lnTo>
                    <a:pt x="7620" y="707389"/>
                  </a:lnTo>
                  <a:lnTo>
                    <a:pt x="7620" y="706119"/>
                  </a:lnTo>
                  <a:close/>
                </a:path>
                <a:path w="7620" h="725170">
                  <a:moveTo>
                    <a:pt x="7620" y="702309"/>
                  </a:moveTo>
                  <a:lnTo>
                    <a:pt x="0" y="702309"/>
                  </a:lnTo>
                  <a:lnTo>
                    <a:pt x="0" y="704849"/>
                  </a:lnTo>
                  <a:lnTo>
                    <a:pt x="7620" y="704849"/>
                  </a:lnTo>
                  <a:lnTo>
                    <a:pt x="7620" y="702309"/>
                  </a:lnTo>
                  <a:close/>
                </a:path>
                <a:path w="7620" h="725170">
                  <a:moveTo>
                    <a:pt x="7620" y="699769"/>
                  </a:moveTo>
                  <a:lnTo>
                    <a:pt x="0" y="699769"/>
                  </a:lnTo>
                  <a:lnTo>
                    <a:pt x="0" y="701039"/>
                  </a:lnTo>
                  <a:lnTo>
                    <a:pt x="7620" y="701039"/>
                  </a:lnTo>
                  <a:lnTo>
                    <a:pt x="7620" y="699769"/>
                  </a:lnTo>
                  <a:close/>
                </a:path>
                <a:path w="7620" h="725170">
                  <a:moveTo>
                    <a:pt x="7620" y="695959"/>
                  </a:moveTo>
                  <a:lnTo>
                    <a:pt x="0" y="695959"/>
                  </a:lnTo>
                  <a:lnTo>
                    <a:pt x="0" y="698499"/>
                  </a:lnTo>
                  <a:lnTo>
                    <a:pt x="7620" y="698499"/>
                  </a:lnTo>
                  <a:lnTo>
                    <a:pt x="7620" y="695959"/>
                  </a:lnTo>
                  <a:close/>
                </a:path>
                <a:path w="7620" h="725170">
                  <a:moveTo>
                    <a:pt x="7620" y="693419"/>
                  </a:moveTo>
                  <a:lnTo>
                    <a:pt x="0" y="693419"/>
                  </a:lnTo>
                  <a:lnTo>
                    <a:pt x="0" y="694689"/>
                  </a:lnTo>
                  <a:lnTo>
                    <a:pt x="7620" y="694689"/>
                  </a:lnTo>
                  <a:lnTo>
                    <a:pt x="7620" y="693419"/>
                  </a:lnTo>
                  <a:close/>
                </a:path>
                <a:path w="7620" h="725170">
                  <a:moveTo>
                    <a:pt x="7620" y="689609"/>
                  </a:moveTo>
                  <a:lnTo>
                    <a:pt x="0" y="689609"/>
                  </a:lnTo>
                  <a:lnTo>
                    <a:pt x="0" y="692149"/>
                  </a:lnTo>
                  <a:lnTo>
                    <a:pt x="7620" y="692149"/>
                  </a:lnTo>
                  <a:lnTo>
                    <a:pt x="7620" y="689609"/>
                  </a:lnTo>
                  <a:close/>
                </a:path>
                <a:path w="7620" h="725170">
                  <a:moveTo>
                    <a:pt x="7620" y="687069"/>
                  </a:moveTo>
                  <a:lnTo>
                    <a:pt x="0" y="687069"/>
                  </a:lnTo>
                  <a:lnTo>
                    <a:pt x="0" y="688339"/>
                  </a:lnTo>
                  <a:lnTo>
                    <a:pt x="7620" y="688339"/>
                  </a:lnTo>
                  <a:lnTo>
                    <a:pt x="7620" y="687069"/>
                  </a:lnTo>
                  <a:close/>
                </a:path>
                <a:path w="7620" h="725170">
                  <a:moveTo>
                    <a:pt x="7620" y="683259"/>
                  </a:moveTo>
                  <a:lnTo>
                    <a:pt x="0" y="683259"/>
                  </a:lnTo>
                  <a:lnTo>
                    <a:pt x="0" y="685799"/>
                  </a:lnTo>
                  <a:lnTo>
                    <a:pt x="7620" y="685799"/>
                  </a:lnTo>
                  <a:lnTo>
                    <a:pt x="7620" y="683259"/>
                  </a:lnTo>
                  <a:close/>
                </a:path>
                <a:path w="7620" h="725170">
                  <a:moveTo>
                    <a:pt x="7620" y="680719"/>
                  </a:moveTo>
                  <a:lnTo>
                    <a:pt x="0" y="680719"/>
                  </a:lnTo>
                  <a:lnTo>
                    <a:pt x="0" y="681989"/>
                  </a:lnTo>
                  <a:lnTo>
                    <a:pt x="7620" y="681989"/>
                  </a:lnTo>
                  <a:lnTo>
                    <a:pt x="7620" y="680719"/>
                  </a:lnTo>
                  <a:close/>
                </a:path>
                <a:path w="7620" h="725170">
                  <a:moveTo>
                    <a:pt x="7620" y="676909"/>
                  </a:moveTo>
                  <a:lnTo>
                    <a:pt x="0" y="676909"/>
                  </a:lnTo>
                  <a:lnTo>
                    <a:pt x="0" y="679449"/>
                  </a:lnTo>
                  <a:lnTo>
                    <a:pt x="7620" y="679449"/>
                  </a:lnTo>
                  <a:lnTo>
                    <a:pt x="7620" y="676909"/>
                  </a:lnTo>
                  <a:close/>
                </a:path>
                <a:path w="7620" h="725170">
                  <a:moveTo>
                    <a:pt x="7620" y="674369"/>
                  </a:moveTo>
                  <a:lnTo>
                    <a:pt x="0" y="674369"/>
                  </a:lnTo>
                  <a:lnTo>
                    <a:pt x="0" y="675639"/>
                  </a:lnTo>
                  <a:lnTo>
                    <a:pt x="7620" y="675639"/>
                  </a:lnTo>
                  <a:lnTo>
                    <a:pt x="7620" y="674369"/>
                  </a:lnTo>
                  <a:close/>
                </a:path>
                <a:path w="7620" h="725170">
                  <a:moveTo>
                    <a:pt x="7620" y="670559"/>
                  </a:moveTo>
                  <a:lnTo>
                    <a:pt x="0" y="670559"/>
                  </a:lnTo>
                  <a:lnTo>
                    <a:pt x="0" y="673099"/>
                  </a:lnTo>
                  <a:lnTo>
                    <a:pt x="7620" y="673099"/>
                  </a:lnTo>
                  <a:lnTo>
                    <a:pt x="7620" y="670559"/>
                  </a:lnTo>
                  <a:close/>
                </a:path>
                <a:path w="7620" h="725170">
                  <a:moveTo>
                    <a:pt x="7620" y="668019"/>
                  </a:moveTo>
                  <a:lnTo>
                    <a:pt x="0" y="668019"/>
                  </a:lnTo>
                  <a:lnTo>
                    <a:pt x="0" y="669289"/>
                  </a:lnTo>
                  <a:lnTo>
                    <a:pt x="7620" y="669289"/>
                  </a:lnTo>
                  <a:lnTo>
                    <a:pt x="7620" y="668019"/>
                  </a:lnTo>
                  <a:close/>
                </a:path>
                <a:path w="7620" h="725170">
                  <a:moveTo>
                    <a:pt x="7620" y="664209"/>
                  </a:moveTo>
                  <a:lnTo>
                    <a:pt x="0" y="664209"/>
                  </a:lnTo>
                  <a:lnTo>
                    <a:pt x="0" y="666749"/>
                  </a:lnTo>
                  <a:lnTo>
                    <a:pt x="7620" y="666749"/>
                  </a:lnTo>
                  <a:lnTo>
                    <a:pt x="7620" y="664209"/>
                  </a:lnTo>
                  <a:close/>
                </a:path>
                <a:path w="7620" h="725170">
                  <a:moveTo>
                    <a:pt x="7620" y="661669"/>
                  </a:moveTo>
                  <a:lnTo>
                    <a:pt x="0" y="661669"/>
                  </a:lnTo>
                  <a:lnTo>
                    <a:pt x="0" y="662939"/>
                  </a:lnTo>
                  <a:lnTo>
                    <a:pt x="7620" y="662939"/>
                  </a:lnTo>
                  <a:lnTo>
                    <a:pt x="7620" y="661669"/>
                  </a:lnTo>
                  <a:close/>
                </a:path>
                <a:path w="7620" h="725170">
                  <a:moveTo>
                    <a:pt x="7620" y="656589"/>
                  </a:moveTo>
                  <a:lnTo>
                    <a:pt x="0" y="656589"/>
                  </a:lnTo>
                  <a:lnTo>
                    <a:pt x="0" y="660399"/>
                  </a:lnTo>
                  <a:lnTo>
                    <a:pt x="7620" y="660399"/>
                  </a:lnTo>
                  <a:lnTo>
                    <a:pt x="7620" y="656589"/>
                  </a:lnTo>
                  <a:close/>
                </a:path>
                <a:path w="7620" h="725170">
                  <a:moveTo>
                    <a:pt x="7620" y="650239"/>
                  </a:moveTo>
                  <a:lnTo>
                    <a:pt x="0" y="650239"/>
                  </a:lnTo>
                  <a:lnTo>
                    <a:pt x="0" y="655319"/>
                  </a:lnTo>
                  <a:lnTo>
                    <a:pt x="7620" y="655319"/>
                  </a:lnTo>
                  <a:lnTo>
                    <a:pt x="7620" y="650239"/>
                  </a:lnTo>
                  <a:close/>
                </a:path>
                <a:path w="7620" h="725170">
                  <a:moveTo>
                    <a:pt x="7620" y="643889"/>
                  </a:moveTo>
                  <a:lnTo>
                    <a:pt x="0" y="643889"/>
                  </a:lnTo>
                  <a:lnTo>
                    <a:pt x="0" y="648969"/>
                  </a:lnTo>
                  <a:lnTo>
                    <a:pt x="7620" y="648969"/>
                  </a:lnTo>
                  <a:lnTo>
                    <a:pt x="7620" y="643889"/>
                  </a:lnTo>
                  <a:close/>
                </a:path>
                <a:path w="7620" h="725170">
                  <a:moveTo>
                    <a:pt x="7620" y="637539"/>
                  </a:moveTo>
                  <a:lnTo>
                    <a:pt x="0" y="637539"/>
                  </a:lnTo>
                  <a:lnTo>
                    <a:pt x="0" y="642619"/>
                  </a:lnTo>
                  <a:lnTo>
                    <a:pt x="7620" y="642619"/>
                  </a:lnTo>
                  <a:lnTo>
                    <a:pt x="7620" y="637539"/>
                  </a:lnTo>
                  <a:close/>
                </a:path>
                <a:path w="7620" h="725170">
                  <a:moveTo>
                    <a:pt x="7620" y="631189"/>
                  </a:moveTo>
                  <a:lnTo>
                    <a:pt x="0" y="631189"/>
                  </a:lnTo>
                  <a:lnTo>
                    <a:pt x="0" y="636269"/>
                  </a:lnTo>
                  <a:lnTo>
                    <a:pt x="7620" y="636269"/>
                  </a:lnTo>
                  <a:lnTo>
                    <a:pt x="7620" y="631189"/>
                  </a:lnTo>
                  <a:close/>
                </a:path>
                <a:path w="7620" h="725170">
                  <a:moveTo>
                    <a:pt x="7620" y="624839"/>
                  </a:moveTo>
                  <a:lnTo>
                    <a:pt x="0" y="624839"/>
                  </a:lnTo>
                  <a:lnTo>
                    <a:pt x="0" y="629919"/>
                  </a:lnTo>
                  <a:lnTo>
                    <a:pt x="7620" y="629919"/>
                  </a:lnTo>
                  <a:lnTo>
                    <a:pt x="7620" y="624839"/>
                  </a:lnTo>
                  <a:close/>
                </a:path>
                <a:path w="7620" h="725170">
                  <a:moveTo>
                    <a:pt x="7620" y="618489"/>
                  </a:moveTo>
                  <a:lnTo>
                    <a:pt x="0" y="618489"/>
                  </a:lnTo>
                  <a:lnTo>
                    <a:pt x="0" y="623569"/>
                  </a:lnTo>
                  <a:lnTo>
                    <a:pt x="7620" y="623569"/>
                  </a:lnTo>
                  <a:lnTo>
                    <a:pt x="7620" y="618489"/>
                  </a:lnTo>
                  <a:close/>
                </a:path>
                <a:path w="7620" h="725170">
                  <a:moveTo>
                    <a:pt x="7620" y="612139"/>
                  </a:moveTo>
                  <a:lnTo>
                    <a:pt x="0" y="612139"/>
                  </a:lnTo>
                  <a:lnTo>
                    <a:pt x="0" y="617219"/>
                  </a:lnTo>
                  <a:lnTo>
                    <a:pt x="7620" y="617219"/>
                  </a:lnTo>
                  <a:lnTo>
                    <a:pt x="7620" y="612139"/>
                  </a:lnTo>
                  <a:close/>
                </a:path>
                <a:path w="7620" h="725170">
                  <a:moveTo>
                    <a:pt x="7620" y="605789"/>
                  </a:moveTo>
                  <a:lnTo>
                    <a:pt x="0" y="605789"/>
                  </a:lnTo>
                  <a:lnTo>
                    <a:pt x="0" y="610869"/>
                  </a:lnTo>
                  <a:lnTo>
                    <a:pt x="7620" y="610869"/>
                  </a:lnTo>
                  <a:lnTo>
                    <a:pt x="7620" y="605789"/>
                  </a:lnTo>
                  <a:close/>
                </a:path>
                <a:path w="7620" h="725170">
                  <a:moveTo>
                    <a:pt x="7620" y="598169"/>
                  </a:moveTo>
                  <a:lnTo>
                    <a:pt x="0" y="598169"/>
                  </a:lnTo>
                  <a:lnTo>
                    <a:pt x="0" y="604519"/>
                  </a:lnTo>
                  <a:lnTo>
                    <a:pt x="7620" y="604519"/>
                  </a:lnTo>
                  <a:lnTo>
                    <a:pt x="7620" y="598169"/>
                  </a:lnTo>
                  <a:close/>
                </a:path>
                <a:path w="7620" h="725170">
                  <a:moveTo>
                    <a:pt x="7620" y="593089"/>
                  </a:moveTo>
                  <a:lnTo>
                    <a:pt x="0" y="593089"/>
                  </a:lnTo>
                  <a:lnTo>
                    <a:pt x="0" y="596899"/>
                  </a:lnTo>
                  <a:lnTo>
                    <a:pt x="7620" y="596899"/>
                  </a:lnTo>
                  <a:lnTo>
                    <a:pt x="7620" y="593089"/>
                  </a:lnTo>
                  <a:close/>
                </a:path>
                <a:path w="7620" h="725170">
                  <a:moveTo>
                    <a:pt x="7620" y="586739"/>
                  </a:moveTo>
                  <a:lnTo>
                    <a:pt x="0" y="586739"/>
                  </a:lnTo>
                  <a:lnTo>
                    <a:pt x="0" y="591819"/>
                  </a:lnTo>
                  <a:lnTo>
                    <a:pt x="7620" y="591819"/>
                  </a:lnTo>
                  <a:lnTo>
                    <a:pt x="7620" y="586739"/>
                  </a:lnTo>
                  <a:close/>
                </a:path>
                <a:path w="7620" h="725170">
                  <a:moveTo>
                    <a:pt x="7620" y="580389"/>
                  </a:moveTo>
                  <a:lnTo>
                    <a:pt x="0" y="580389"/>
                  </a:lnTo>
                  <a:lnTo>
                    <a:pt x="0" y="585469"/>
                  </a:lnTo>
                  <a:lnTo>
                    <a:pt x="7620" y="585469"/>
                  </a:lnTo>
                  <a:lnTo>
                    <a:pt x="7620" y="580389"/>
                  </a:lnTo>
                  <a:close/>
                </a:path>
                <a:path w="7620" h="725170">
                  <a:moveTo>
                    <a:pt x="1270" y="576579"/>
                  </a:moveTo>
                  <a:lnTo>
                    <a:pt x="0" y="576579"/>
                  </a:lnTo>
                  <a:lnTo>
                    <a:pt x="0" y="579119"/>
                  </a:lnTo>
                  <a:lnTo>
                    <a:pt x="1270" y="579119"/>
                  </a:lnTo>
                  <a:lnTo>
                    <a:pt x="1270" y="576579"/>
                  </a:lnTo>
                  <a:close/>
                </a:path>
                <a:path w="7620" h="725170">
                  <a:moveTo>
                    <a:pt x="7620" y="440689"/>
                  </a:moveTo>
                  <a:lnTo>
                    <a:pt x="0" y="440689"/>
                  </a:lnTo>
                  <a:lnTo>
                    <a:pt x="0" y="443229"/>
                  </a:lnTo>
                  <a:lnTo>
                    <a:pt x="6350" y="443229"/>
                  </a:lnTo>
                  <a:lnTo>
                    <a:pt x="6350" y="445769"/>
                  </a:lnTo>
                  <a:lnTo>
                    <a:pt x="7620" y="445769"/>
                  </a:lnTo>
                  <a:lnTo>
                    <a:pt x="7620" y="440689"/>
                  </a:lnTo>
                  <a:close/>
                </a:path>
                <a:path w="7620" h="725170">
                  <a:moveTo>
                    <a:pt x="7620" y="434339"/>
                  </a:moveTo>
                  <a:lnTo>
                    <a:pt x="0" y="434339"/>
                  </a:lnTo>
                  <a:lnTo>
                    <a:pt x="0" y="439419"/>
                  </a:lnTo>
                  <a:lnTo>
                    <a:pt x="7620" y="439419"/>
                  </a:lnTo>
                  <a:lnTo>
                    <a:pt x="7620" y="434339"/>
                  </a:lnTo>
                  <a:close/>
                </a:path>
                <a:path w="7620" h="725170">
                  <a:moveTo>
                    <a:pt x="7620" y="427989"/>
                  </a:moveTo>
                  <a:lnTo>
                    <a:pt x="0" y="427989"/>
                  </a:lnTo>
                  <a:lnTo>
                    <a:pt x="0" y="433069"/>
                  </a:lnTo>
                  <a:lnTo>
                    <a:pt x="7620" y="433069"/>
                  </a:lnTo>
                  <a:lnTo>
                    <a:pt x="7620" y="427989"/>
                  </a:lnTo>
                  <a:close/>
                </a:path>
                <a:path w="7620" h="725170">
                  <a:moveTo>
                    <a:pt x="7620" y="421639"/>
                  </a:moveTo>
                  <a:lnTo>
                    <a:pt x="0" y="421639"/>
                  </a:lnTo>
                  <a:lnTo>
                    <a:pt x="0" y="426719"/>
                  </a:lnTo>
                  <a:lnTo>
                    <a:pt x="7620" y="426719"/>
                  </a:lnTo>
                  <a:lnTo>
                    <a:pt x="7620" y="421639"/>
                  </a:lnTo>
                  <a:close/>
                </a:path>
                <a:path w="7620" h="725170">
                  <a:moveTo>
                    <a:pt x="7620" y="415289"/>
                  </a:moveTo>
                  <a:lnTo>
                    <a:pt x="0" y="415289"/>
                  </a:lnTo>
                  <a:lnTo>
                    <a:pt x="0" y="420369"/>
                  </a:lnTo>
                  <a:lnTo>
                    <a:pt x="7620" y="420369"/>
                  </a:lnTo>
                  <a:lnTo>
                    <a:pt x="7620" y="415289"/>
                  </a:lnTo>
                  <a:close/>
                </a:path>
                <a:path w="7620" h="725170">
                  <a:moveTo>
                    <a:pt x="7620" y="408939"/>
                  </a:moveTo>
                  <a:lnTo>
                    <a:pt x="0" y="408939"/>
                  </a:lnTo>
                  <a:lnTo>
                    <a:pt x="0" y="414019"/>
                  </a:lnTo>
                  <a:lnTo>
                    <a:pt x="7620" y="414019"/>
                  </a:lnTo>
                  <a:lnTo>
                    <a:pt x="7620" y="408939"/>
                  </a:lnTo>
                  <a:close/>
                </a:path>
                <a:path w="7620" h="725170">
                  <a:moveTo>
                    <a:pt x="7620" y="402589"/>
                  </a:moveTo>
                  <a:lnTo>
                    <a:pt x="0" y="402589"/>
                  </a:lnTo>
                  <a:lnTo>
                    <a:pt x="0" y="407669"/>
                  </a:lnTo>
                  <a:lnTo>
                    <a:pt x="7620" y="407669"/>
                  </a:lnTo>
                  <a:lnTo>
                    <a:pt x="7620" y="402589"/>
                  </a:lnTo>
                  <a:close/>
                </a:path>
                <a:path w="7620" h="725170">
                  <a:moveTo>
                    <a:pt x="7620" y="396239"/>
                  </a:moveTo>
                  <a:lnTo>
                    <a:pt x="0" y="396239"/>
                  </a:lnTo>
                  <a:lnTo>
                    <a:pt x="0" y="401319"/>
                  </a:lnTo>
                  <a:lnTo>
                    <a:pt x="7620" y="401319"/>
                  </a:lnTo>
                  <a:lnTo>
                    <a:pt x="7620" y="396239"/>
                  </a:lnTo>
                  <a:close/>
                </a:path>
                <a:path w="7620" h="725170">
                  <a:moveTo>
                    <a:pt x="7620" y="389889"/>
                  </a:moveTo>
                  <a:lnTo>
                    <a:pt x="0" y="389889"/>
                  </a:lnTo>
                  <a:lnTo>
                    <a:pt x="0" y="394969"/>
                  </a:lnTo>
                  <a:lnTo>
                    <a:pt x="7620" y="394969"/>
                  </a:lnTo>
                  <a:lnTo>
                    <a:pt x="7620" y="389889"/>
                  </a:lnTo>
                  <a:close/>
                </a:path>
                <a:path w="7620" h="725170">
                  <a:moveTo>
                    <a:pt x="7620" y="383539"/>
                  </a:moveTo>
                  <a:lnTo>
                    <a:pt x="0" y="383539"/>
                  </a:lnTo>
                  <a:lnTo>
                    <a:pt x="0" y="388619"/>
                  </a:lnTo>
                  <a:lnTo>
                    <a:pt x="7620" y="388619"/>
                  </a:lnTo>
                  <a:lnTo>
                    <a:pt x="7620" y="383539"/>
                  </a:lnTo>
                  <a:close/>
                </a:path>
                <a:path w="7620" h="725170">
                  <a:moveTo>
                    <a:pt x="7620" y="377189"/>
                  </a:moveTo>
                  <a:lnTo>
                    <a:pt x="0" y="377189"/>
                  </a:lnTo>
                  <a:lnTo>
                    <a:pt x="0" y="382269"/>
                  </a:lnTo>
                  <a:lnTo>
                    <a:pt x="7620" y="382269"/>
                  </a:lnTo>
                  <a:lnTo>
                    <a:pt x="7620" y="377189"/>
                  </a:lnTo>
                  <a:close/>
                </a:path>
                <a:path w="7620" h="725170">
                  <a:moveTo>
                    <a:pt x="7620" y="370839"/>
                  </a:moveTo>
                  <a:lnTo>
                    <a:pt x="0" y="370839"/>
                  </a:lnTo>
                  <a:lnTo>
                    <a:pt x="0" y="375919"/>
                  </a:lnTo>
                  <a:lnTo>
                    <a:pt x="7620" y="375919"/>
                  </a:lnTo>
                  <a:lnTo>
                    <a:pt x="7620" y="370839"/>
                  </a:lnTo>
                  <a:close/>
                </a:path>
                <a:path w="7620" h="725170">
                  <a:moveTo>
                    <a:pt x="7620" y="364489"/>
                  </a:moveTo>
                  <a:lnTo>
                    <a:pt x="0" y="364489"/>
                  </a:lnTo>
                  <a:lnTo>
                    <a:pt x="0" y="369569"/>
                  </a:lnTo>
                  <a:lnTo>
                    <a:pt x="7620" y="369569"/>
                  </a:lnTo>
                  <a:lnTo>
                    <a:pt x="7620" y="364489"/>
                  </a:lnTo>
                  <a:close/>
                </a:path>
                <a:path w="7620" h="725170">
                  <a:moveTo>
                    <a:pt x="7620" y="358139"/>
                  </a:moveTo>
                  <a:lnTo>
                    <a:pt x="0" y="358139"/>
                  </a:lnTo>
                  <a:lnTo>
                    <a:pt x="0" y="363219"/>
                  </a:lnTo>
                  <a:lnTo>
                    <a:pt x="7620" y="363219"/>
                  </a:lnTo>
                  <a:lnTo>
                    <a:pt x="7620" y="358139"/>
                  </a:lnTo>
                  <a:close/>
                </a:path>
                <a:path w="7620" h="725170">
                  <a:moveTo>
                    <a:pt x="7620" y="351789"/>
                  </a:moveTo>
                  <a:lnTo>
                    <a:pt x="0" y="351789"/>
                  </a:lnTo>
                  <a:lnTo>
                    <a:pt x="0" y="356869"/>
                  </a:lnTo>
                  <a:lnTo>
                    <a:pt x="7620" y="356869"/>
                  </a:lnTo>
                  <a:lnTo>
                    <a:pt x="7620" y="351789"/>
                  </a:lnTo>
                  <a:close/>
                </a:path>
                <a:path w="7620" h="725170">
                  <a:moveTo>
                    <a:pt x="7620" y="345439"/>
                  </a:moveTo>
                  <a:lnTo>
                    <a:pt x="0" y="345439"/>
                  </a:lnTo>
                  <a:lnTo>
                    <a:pt x="0" y="350519"/>
                  </a:lnTo>
                  <a:lnTo>
                    <a:pt x="7620" y="350519"/>
                  </a:lnTo>
                  <a:lnTo>
                    <a:pt x="7620" y="345439"/>
                  </a:lnTo>
                  <a:close/>
                </a:path>
                <a:path w="7620" h="725170">
                  <a:moveTo>
                    <a:pt x="7620" y="339089"/>
                  </a:moveTo>
                  <a:lnTo>
                    <a:pt x="0" y="339089"/>
                  </a:lnTo>
                  <a:lnTo>
                    <a:pt x="0" y="344169"/>
                  </a:lnTo>
                  <a:lnTo>
                    <a:pt x="7620" y="344169"/>
                  </a:lnTo>
                  <a:lnTo>
                    <a:pt x="7620" y="339089"/>
                  </a:lnTo>
                  <a:close/>
                </a:path>
                <a:path w="7620" h="725170">
                  <a:moveTo>
                    <a:pt x="7620" y="332739"/>
                  </a:moveTo>
                  <a:lnTo>
                    <a:pt x="0" y="332739"/>
                  </a:lnTo>
                  <a:lnTo>
                    <a:pt x="0" y="337819"/>
                  </a:lnTo>
                  <a:lnTo>
                    <a:pt x="7620" y="337819"/>
                  </a:lnTo>
                  <a:lnTo>
                    <a:pt x="7620" y="332739"/>
                  </a:lnTo>
                  <a:close/>
                </a:path>
                <a:path w="7620" h="725170">
                  <a:moveTo>
                    <a:pt x="7620" y="326389"/>
                  </a:moveTo>
                  <a:lnTo>
                    <a:pt x="0" y="326389"/>
                  </a:lnTo>
                  <a:lnTo>
                    <a:pt x="0" y="331469"/>
                  </a:lnTo>
                  <a:lnTo>
                    <a:pt x="7620" y="331469"/>
                  </a:lnTo>
                  <a:lnTo>
                    <a:pt x="7620" y="326389"/>
                  </a:lnTo>
                  <a:close/>
                </a:path>
                <a:path w="7620" h="725170">
                  <a:moveTo>
                    <a:pt x="7620" y="320039"/>
                  </a:moveTo>
                  <a:lnTo>
                    <a:pt x="0" y="320039"/>
                  </a:lnTo>
                  <a:lnTo>
                    <a:pt x="0" y="325119"/>
                  </a:lnTo>
                  <a:lnTo>
                    <a:pt x="7620" y="325119"/>
                  </a:lnTo>
                  <a:lnTo>
                    <a:pt x="7620" y="320039"/>
                  </a:lnTo>
                  <a:close/>
                </a:path>
                <a:path w="7620" h="725170">
                  <a:moveTo>
                    <a:pt x="7620" y="251459"/>
                  </a:moveTo>
                  <a:lnTo>
                    <a:pt x="0" y="251459"/>
                  </a:lnTo>
                  <a:lnTo>
                    <a:pt x="0" y="318769"/>
                  </a:lnTo>
                  <a:lnTo>
                    <a:pt x="7620" y="318769"/>
                  </a:lnTo>
                  <a:lnTo>
                    <a:pt x="7620" y="251459"/>
                  </a:lnTo>
                  <a:close/>
                </a:path>
              </a:pathLst>
            </a:custGeom>
            <a:solidFill>
              <a:srgbClr val="4900F5"/>
            </a:solidFill>
          </p:spPr>
          <p:txBody>
            <a:bodyPr bIns="0" lIns="0" rIns="0" rtlCol="0" tIns="0" wrap="square"/>
            <a:p/>
          </p:txBody>
        </p:sp>
        <p:sp>
          <p:nvSpPr>
            <p:cNvPr id="1051182" name="object 2499"/>
            <p:cNvSpPr/>
            <p:nvPr/>
          </p:nvSpPr>
          <p:spPr>
            <a:xfrm>
              <a:off x="7244079" y="5792470"/>
              <a:ext cx="7620" cy="725170"/>
            </a:xfrm>
            <a:custGeom>
              <a:avLst/>
              <a:ahLst/>
              <a:rect l="l" t="t" r="r" b="b"/>
              <a:pathLst>
                <a:path w="7620" h="725170">
                  <a:moveTo>
                    <a:pt x="7620" y="0"/>
                  </a:moveTo>
                  <a:lnTo>
                    <a:pt x="0" y="0"/>
                  </a:lnTo>
                  <a:lnTo>
                    <a:pt x="0" y="2539"/>
                  </a:lnTo>
                  <a:lnTo>
                    <a:pt x="7620" y="2539"/>
                  </a:lnTo>
                  <a:lnTo>
                    <a:pt x="7620" y="0"/>
                  </a:lnTo>
                  <a:close/>
                </a:path>
                <a:path w="7620" h="725170">
                  <a:moveTo>
                    <a:pt x="7620" y="2539"/>
                  </a:moveTo>
                  <a:lnTo>
                    <a:pt x="0" y="2539"/>
                  </a:lnTo>
                  <a:lnTo>
                    <a:pt x="0" y="6349"/>
                  </a:lnTo>
                  <a:lnTo>
                    <a:pt x="7620" y="6349"/>
                  </a:lnTo>
                  <a:lnTo>
                    <a:pt x="7620" y="2539"/>
                  </a:lnTo>
                  <a:close/>
                </a:path>
                <a:path w="7620" h="725170">
                  <a:moveTo>
                    <a:pt x="7620" y="6349"/>
                  </a:moveTo>
                  <a:lnTo>
                    <a:pt x="0" y="6349"/>
                  </a:lnTo>
                  <a:lnTo>
                    <a:pt x="0" y="8889"/>
                  </a:lnTo>
                  <a:lnTo>
                    <a:pt x="7620" y="8889"/>
                  </a:lnTo>
                  <a:lnTo>
                    <a:pt x="7620" y="6349"/>
                  </a:lnTo>
                  <a:close/>
                </a:path>
                <a:path w="7620" h="725170">
                  <a:moveTo>
                    <a:pt x="7620" y="8889"/>
                  </a:moveTo>
                  <a:lnTo>
                    <a:pt x="0" y="8889"/>
                  </a:lnTo>
                  <a:lnTo>
                    <a:pt x="0" y="12699"/>
                  </a:lnTo>
                  <a:lnTo>
                    <a:pt x="7620" y="12699"/>
                  </a:lnTo>
                  <a:lnTo>
                    <a:pt x="7620" y="8889"/>
                  </a:lnTo>
                  <a:close/>
                </a:path>
                <a:path w="7620" h="725170">
                  <a:moveTo>
                    <a:pt x="7620" y="12699"/>
                  </a:moveTo>
                  <a:lnTo>
                    <a:pt x="0" y="12699"/>
                  </a:lnTo>
                  <a:lnTo>
                    <a:pt x="0" y="19049"/>
                  </a:lnTo>
                  <a:lnTo>
                    <a:pt x="7620" y="19049"/>
                  </a:lnTo>
                  <a:lnTo>
                    <a:pt x="7620" y="12699"/>
                  </a:lnTo>
                  <a:close/>
                </a:path>
                <a:path w="7620" h="725170">
                  <a:moveTo>
                    <a:pt x="7620" y="19049"/>
                  </a:moveTo>
                  <a:lnTo>
                    <a:pt x="0" y="19049"/>
                  </a:lnTo>
                  <a:lnTo>
                    <a:pt x="0" y="27939"/>
                  </a:lnTo>
                  <a:lnTo>
                    <a:pt x="7620" y="27939"/>
                  </a:lnTo>
                  <a:lnTo>
                    <a:pt x="7620" y="19049"/>
                  </a:lnTo>
                  <a:close/>
                </a:path>
                <a:path w="7620" h="725170">
                  <a:moveTo>
                    <a:pt x="7620" y="27939"/>
                  </a:moveTo>
                  <a:lnTo>
                    <a:pt x="0" y="27939"/>
                  </a:lnTo>
                  <a:lnTo>
                    <a:pt x="0" y="31749"/>
                  </a:lnTo>
                  <a:lnTo>
                    <a:pt x="7620" y="31749"/>
                  </a:lnTo>
                  <a:lnTo>
                    <a:pt x="7620" y="27939"/>
                  </a:lnTo>
                  <a:close/>
                </a:path>
                <a:path w="7620" h="725170">
                  <a:moveTo>
                    <a:pt x="7620" y="31749"/>
                  </a:moveTo>
                  <a:lnTo>
                    <a:pt x="0" y="31749"/>
                  </a:lnTo>
                  <a:lnTo>
                    <a:pt x="0" y="40639"/>
                  </a:lnTo>
                  <a:lnTo>
                    <a:pt x="7620" y="40639"/>
                  </a:lnTo>
                  <a:lnTo>
                    <a:pt x="7620" y="31749"/>
                  </a:lnTo>
                  <a:close/>
                </a:path>
                <a:path w="7620" h="725170">
                  <a:moveTo>
                    <a:pt x="7620" y="40639"/>
                  </a:moveTo>
                  <a:lnTo>
                    <a:pt x="0" y="40639"/>
                  </a:lnTo>
                  <a:lnTo>
                    <a:pt x="0" y="44449"/>
                  </a:lnTo>
                  <a:lnTo>
                    <a:pt x="7620" y="44449"/>
                  </a:lnTo>
                  <a:lnTo>
                    <a:pt x="7620" y="40639"/>
                  </a:lnTo>
                  <a:close/>
                </a:path>
                <a:path w="7620" h="725170">
                  <a:moveTo>
                    <a:pt x="7620" y="44449"/>
                  </a:moveTo>
                  <a:lnTo>
                    <a:pt x="0" y="44449"/>
                  </a:lnTo>
                  <a:lnTo>
                    <a:pt x="0" y="46989"/>
                  </a:lnTo>
                  <a:lnTo>
                    <a:pt x="7620" y="46989"/>
                  </a:lnTo>
                  <a:lnTo>
                    <a:pt x="7620" y="44449"/>
                  </a:lnTo>
                  <a:close/>
                </a:path>
                <a:path w="7620" h="725170">
                  <a:moveTo>
                    <a:pt x="7620" y="46989"/>
                  </a:moveTo>
                  <a:lnTo>
                    <a:pt x="0" y="46989"/>
                  </a:lnTo>
                  <a:lnTo>
                    <a:pt x="0" y="50799"/>
                  </a:lnTo>
                  <a:lnTo>
                    <a:pt x="7620" y="50799"/>
                  </a:lnTo>
                  <a:lnTo>
                    <a:pt x="7620" y="46989"/>
                  </a:lnTo>
                  <a:close/>
                </a:path>
                <a:path w="7620" h="725170">
                  <a:moveTo>
                    <a:pt x="7620" y="50799"/>
                  </a:moveTo>
                  <a:lnTo>
                    <a:pt x="0" y="50799"/>
                  </a:lnTo>
                  <a:lnTo>
                    <a:pt x="0" y="53339"/>
                  </a:lnTo>
                  <a:lnTo>
                    <a:pt x="7620" y="53339"/>
                  </a:lnTo>
                  <a:lnTo>
                    <a:pt x="7620" y="50799"/>
                  </a:lnTo>
                  <a:close/>
                </a:path>
                <a:path w="7620" h="725170">
                  <a:moveTo>
                    <a:pt x="7620" y="53339"/>
                  </a:moveTo>
                  <a:lnTo>
                    <a:pt x="0" y="53339"/>
                  </a:lnTo>
                  <a:lnTo>
                    <a:pt x="0" y="59689"/>
                  </a:lnTo>
                  <a:lnTo>
                    <a:pt x="7620" y="59689"/>
                  </a:lnTo>
                  <a:lnTo>
                    <a:pt x="7620" y="53339"/>
                  </a:lnTo>
                  <a:close/>
                </a:path>
                <a:path w="7620" h="725170">
                  <a:moveTo>
                    <a:pt x="7620" y="59689"/>
                  </a:moveTo>
                  <a:lnTo>
                    <a:pt x="0" y="59689"/>
                  </a:lnTo>
                  <a:lnTo>
                    <a:pt x="0" y="69849"/>
                  </a:lnTo>
                  <a:lnTo>
                    <a:pt x="7620" y="69849"/>
                  </a:lnTo>
                  <a:lnTo>
                    <a:pt x="7620" y="59689"/>
                  </a:lnTo>
                  <a:close/>
                </a:path>
                <a:path w="7620" h="725170">
                  <a:moveTo>
                    <a:pt x="7620" y="69849"/>
                  </a:moveTo>
                  <a:lnTo>
                    <a:pt x="0" y="69849"/>
                  </a:lnTo>
                  <a:lnTo>
                    <a:pt x="0" y="72389"/>
                  </a:lnTo>
                  <a:lnTo>
                    <a:pt x="7620" y="72389"/>
                  </a:lnTo>
                  <a:lnTo>
                    <a:pt x="7620" y="69849"/>
                  </a:lnTo>
                  <a:close/>
                </a:path>
                <a:path w="7620" h="725170">
                  <a:moveTo>
                    <a:pt x="7620" y="72389"/>
                  </a:moveTo>
                  <a:lnTo>
                    <a:pt x="0" y="72389"/>
                  </a:lnTo>
                  <a:lnTo>
                    <a:pt x="0" y="76199"/>
                  </a:lnTo>
                  <a:lnTo>
                    <a:pt x="7620" y="76199"/>
                  </a:lnTo>
                  <a:lnTo>
                    <a:pt x="7620" y="72389"/>
                  </a:lnTo>
                  <a:close/>
                </a:path>
                <a:path w="7620" h="725170">
                  <a:moveTo>
                    <a:pt x="7620" y="76199"/>
                  </a:moveTo>
                  <a:lnTo>
                    <a:pt x="0" y="76199"/>
                  </a:lnTo>
                  <a:lnTo>
                    <a:pt x="0" y="78739"/>
                  </a:lnTo>
                  <a:lnTo>
                    <a:pt x="7620" y="78739"/>
                  </a:lnTo>
                  <a:lnTo>
                    <a:pt x="7620" y="76199"/>
                  </a:lnTo>
                  <a:close/>
                </a:path>
                <a:path w="7620" h="725170">
                  <a:moveTo>
                    <a:pt x="7620" y="78739"/>
                  </a:moveTo>
                  <a:lnTo>
                    <a:pt x="0" y="78739"/>
                  </a:lnTo>
                  <a:lnTo>
                    <a:pt x="0" y="82549"/>
                  </a:lnTo>
                  <a:lnTo>
                    <a:pt x="7620" y="82549"/>
                  </a:lnTo>
                  <a:lnTo>
                    <a:pt x="7620" y="78739"/>
                  </a:lnTo>
                  <a:close/>
                </a:path>
                <a:path w="7620" h="725170">
                  <a:moveTo>
                    <a:pt x="7620" y="82549"/>
                  </a:moveTo>
                  <a:lnTo>
                    <a:pt x="0" y="82549"/>
                  </a:lnTo>
                  <a:lnTo>
                    <a:pt x="0" y="85089"/>
                  </a:lnTo>
                  <a:lnTo>
                    <a:pt x="7620" y="85089"/>
                  </a:lnTo>
                  <a:lnTo>
                    <a:pt x="7620" y="82549"/>
                  </a:lnTo>
                  <a:close/>
                </a:path>
                <a:path w="7620" h="725170">
                  <a:moveTo>
                    <a:pt x="7620" y="85089"/>
                  </a:moveTo>
                  <a:lnTo>
                    <a:pt x="0" y="85089"/>
                  </a:lnTo>
                  <a:lnTo>
                    <a:pt x="0" y="88899"/>
                  </a:lnTo>
                  <a:lnTo>
                    <a:pt x="7620" y="88899"/>
                  </a:lnTo>
                  <a:lnTo>
                    <a:pt x="7620" y="85089"/>
                  </a:lnTo>
                  <a:close/>
                </a:path>
                <a:path w="7620" h="725170">
                  <a:moveTo>
                    <a:pt x="7620" y="88899"/>
                  </a:moveTo>
                  <a:lnTo>
                    <a:pt x="0" y="88899"/>
                  </a:lnTo>
                  <a:lnTo>
                    <a:pt x="0" y="91439"/>
                  </a:lnTo>
                  <a:lnTo>
                    <a:pt x="7620" y="91439"/>
                  </a:lnTo>
                  <a:lnTo>
                    <a:pt x="7620" y="88899"/>
                  </a:lnTo>
                  <a:close/>
                </a:path>
                <a:path w="7620" h="725170">
                  <a:moveTo>
                    <a:pt x="7620" y="91439"/>
                  </a:moveTo>
                  <a:lnTo>
                    <a:pt x="0" y="91439"/>
                  </a:lnTo>
                  <a:lnTo>
                    <a:pt x="0" y="95249"/>
                  </a:lnTo>
                  <a:lnTo>
                    <a:pt x="7620" y="95249"/>
                  </a:lnTo>
                  <a:lnTo>
                    <a:pt x="7620" y="91439"/>
                  </a:lnTo>
                  <a:close/>
                </a:path>
                <a:path w="7620" h="725170">
                  <a:moveTo>
                    <a:pt x="7620" y="95249"/>
                  </a:moveTo>
                  <a:lnTo>
                    <a:pt x="0" y="95249"/>
                  </a:lnTo>
                  <a:lnTo>
                    <a:pt x="0" y="101599"/>
                  </a:lnTo>
                  <a:lnTo>
                    <a:pt x="7620" y="101599"/>
                  </a:lnTo>
                  <a:lnTo>
                    <a:pt x="7620" y="95249"/>
                  </a:lnTo>
                  <a:close/>
                </a:path>
                <a:path w="7620" h="725170">
                  <a:moveTo>
                    <a:pt x="7620" y="101599"/>
                  </a:moveTo>
                  <a:lnTo>
                    <a:pt x="0" y="101599"/>
                  </a:lnTo>
                  <a:lnTo>
                    <a:pt x="0" y="104139"/>
                  </a:lnTo>
                  <a:lnTo>
                    <a:pt x="7620" y="104139"/>
                  </a:lnTo>
                  <a:lnTo>
                    <a:pt x="7620" y="101599"/>
                  </a:lnTo>
                  <a:close/>
                </a:path>
                <a:path w="7620" h="725170">
                  <a:moveTo>
                    <a:pt x="7620" y="104139"/>
                  </a:moveTo>
                  <a:lnTo>
                    <a:pt x="0" y="104139"/>
                  </a:lnTo>
                  <a:lnTo>
                    <a:pt x="0" y="116839"/>
                  </a:lnTo>
                  <a:lnTo>
                    <a:pt x="7620" y="116839"/>
                  </a:lnTo>
                  <a:lnTo>
                    <a:pt x="7620" y="104139"/>
                  </a:lnTo>
                  <a:close/>
                </a:path>
                <a:path w="7620" h="725170">
                  <a:moveTo>
                    <a:pt x="7620" y="116839"/>
                  </a:moveTo>
                  <a:lnTo>
                    <a:pt x="0" y="116839"/>
                  </a:lnTo>
                  <a:lnTo>
                    <a:pt x="0" y="123189"/>
                  </a:lnTo>
                  <a:lnTo>
                    <a:pt x="7620" y="123189"/>
                  </a:lnTo>
                  <a:lnTo>
                    <a:pt x="7620" y="116839"/>
                  </a:lnTo>
                  <a:close/>
                </a:path>
                <a:path w="7620" h="725170">
                  <a:moveTo>
                    <a:pt x="7620" y="123189"/>
                  </a:moveTo>
                  <a:lnTo>
                    <a:pt x="0" y="123189"/>
                  </a:lnTo>
                  <a:lnTo>
                    <a:pt x="0" y="126999"/>
                  </a:lnTo>
                  <a:lnTo>
                    <a:pt x="7620" y="126999"/>
                  </a:lnTo>
                  <a:lnTo>
                    <a:pt x="7620" y="123189"/>
                  </a:lnTo>
                  <a:close/>
                </a:path>
                <a:path w="7620" h="725170">
                  <a:moveTo>
                    <a:pt x="7620" y="126999"/>
                  </a:moveTo>
                  <a:lnTo>
                    <a:pt x="0" y="126999"/>
                  </a:lnTo>
                  <a:lnTo>
                    <a:pt x="0" y="129539"/>
                  </a:lnTo>
                  <a:lnTo>
                    <a:pt x="7620" y="129539"/>
                  </a:lnTo>
                  <a:lnTo>
                    <a:pt x="7620" y="126999"/>
                  </a:lnTo>
                  <a:close/>
                </a:path>
                <a:path w="7620" h="725170">
                  <a:moveTo>
                    <a:pt x="7620" y="129539"/>
                  </a:moveTo>
                  <a:lnTo>
                    <a:pt x="0" y="129539"/>
                  </a:lnTo>
                  <a:lnTo>
                    <a:pt x="0" y="133349"/>
                  </a:lnTo>
                  <a:lnTo>
                    <a:pt x="7620" y="133349"/>
                  </a:lnTo>
                  <a:lnTo>
                    <a:pt x="7620" y="129539"/>
                  </a:lnTo>
                  <a:close/>
                </a:path>
                <a:path w="7620" h="725170">
                  <a:moveTo>
                    <a:pt x="7620" y="133349"/>
                  </a:moveTo>
                  <a:lnTo>
                    <a:pt x="0" y="133349"/>
                  </a:lnTo>
                  <a:lnTo>
                    <a:pt x="0" y="135889"/>
                  </a:lnTo>
                  <a:lnTo>
                    <a:pt x="7620" y="135889"/>
                  </a:lnTo>
                  <a:lnTo>
                    <a:pt x="7620" y="133349"/>
                  </a:lnTo>
                  <a:close/>
                </a:path>
                <a:path w="7620" h="725170">
                  <a:moveTo>
                    <a:pt x="7620" y="135890"/>
                  </a:moveTo>
                  <a:lnTo>
                    <a:pt x="0" y="135890"/>
                  </a:lnTo>
                  <a:lnTo>
                    <a:pt x="0" y="139699"/>
                  </a:lnTo>
                  <a:lnTo>
                    <a:pt x="7620" y="139699"/>
                  </a:lnTo>
                  <a:lnTo>
                    <a:pt x="7620" y="135890"/>
                  </a:lnTo>
                  <a:close/>
                </a:path>
                <a:path w="7620" h="725170">
                  <a:moveTo>
                    <a:pt x="2539" y="248919"/>
                  </a:moveTo>
                  <a:lnTo>
                    <a:pt x="0" y="248919"/>
                  </a:lnTo>
                  <a:lnTo>
                    <a:pt x="0" y="250189"/>
                  </a:lnTo>
                  <a:lnTo>
                    <a:pt x="2539" y="250189"/>
                  </a:lnTo>
                  <a:lnTo>
                    <a:pt x="2539" y="248919"/>
                  </a:lnTo>
                  <a:close/>
                </a:path>
                <a:path w="7620" h="725170">
                  <a:moveTo>
                    <a:pt x="7620" y="721359"/>
                  </a:moveTo>
                  <a:lnTo>
                    <a:pt x="0" y="721359"/>
                  </a:lnTo>
                  <a:lnTo>
                    <a:pt x="0" y="725169"/>
                  </a:lnTo>
                  <a:lnTo>
                    <a:pt x="7620" y="725169"/>
                  </a:lnTo>
                  <a:lnTo>
                    <a:pt x="7620" y="721359"/>
                  </a:lnTo>
                  <a:close/>
                </a:path>
                <a:path w="7620" h="725170">
                  <a:moveTo>
                    <a:pt x="7620" y="718819"/>
                  </a:moveTo>
                  <a:lnTo>
                    <a:pt x="0" y="718819"/>
                  </a:lnTo>
                  <a:lnTo>
                    <a:pt x="0" y="720089"/>
                  </a:lnTo>
                  <a:lnTo>
                    <a:pt x="7620" y="720089"/>
                  </a:lnTo>
                  <a:lnTo>
                    <a:pt x="7620" y="718819"/>
                  </a:lnTo>
                  <a:close/>
                </a:path>
                <a:path w="7620" h="725170">
                  <a:moveTo>
                    <a:pt x="7620" y="715009"/>
                  </a:moveTo>
                  <a:lnTo>
                    <a:pt x="0" y="715009"/>
                  </a:lnTo>
                  <a:lnTo>
                    <a:pt x="0" y="717549"/>
                  </a:lnTo>
                  <a:lnTo>
                    <a:pt x="7620" y="717549"/>
                  </a:lnTo>
                  <a:lnTo>
                    <a:pt x="7620" y="715009"/>
                  </a:lnTo>
                  <a:close/>
                </a:path>
                <a:path w="7620" h="725170">
                  <a:moveTo>
                    <a:pt x="7620" y="712469"/>
                  </a:moveTo>
                  <a:lnTo>
                    <a:pt x="0" y="712469"/>
                  </a:lnTo>
                  <a:lnTo>
                    <a:pt x="0" y="713739"/>
                  </a:lnTo>
                  <a:lnTo>
                    <a:pt x="7620" y="713739"/>
                  </a:lnTo>
                  <a:lnTo>
                    <a:pt x="7620" y="712469"/>
                  </a:lnTo>
                  <a:close/>
                </a:path>
                <a:path w="7620" h="725170">
                  <a:moveTo>
                    <a:pt x="7620" y="708659"/>
                  </a:moveTo>
                  <a:lnTo>
                    <a:pt x="0" y="708659"/>
                  </a:lnTo>
                  <a:lnTo>
                    <a:pt x="0" y="711199"/>
                  </a:lnTo>
                  <a:lnTo>
                    <a:pt x="7620" y="711199"/>
                  </a:lnTo>
                  <a:lnTo>
                    <a:pt x="7620" y="708659"/>
                  </a:lnTo>
                  <a:close/>
                </a:path>
                <a:path w="7620" h="725170">
                  <a:moveTo>
                    <a:pt x="7620" y="706119"/>
                  </a:moveTo>
                  <a:lnTo>
                    <a:pt x="0" y="706119"/>
                  </a:lnTo>
                  <a:lnTo>
                    <a:pt x="0" y="707389"/>
                  </a:lnTo>
                  <a:lnTo>
                    <a:pt x="7620" y="707389"/>
                  </a:lnTo>
                  <a:lnTo>
                    <a:pt x="7620" y="706119"/>
                  </a:lnTo>
                  <a:close/>
                </a:path>
                <a:path w="7620" h="725170">
                  <a:moveTo>
                    <a:pt x="7620" y="702309"/>
                  </a:moveTo>
                  <a:lnTo>
                    <a:pt x="0" y="702309"/>
                  </a:lnTo>
                  <a:lnTo>
                    <a:pt x="0" y="704849"/>
                  </a:lnTo>
                  <a:lnTo>
                    <a:pt x="7620" y="704849"/>
                  </a:lnTo>
                  <a:lnTo>
                    <a:pt x="7620" y="702309"/>
                  </a:lnTo>
                  <a:close/>
                </a:path>
                <a:path w="7620" h="725170">
                  <a:moveTo>
                    <a:pt x="7620" y="699769"/>
                  </a:moveTo>
                  <a:lnTo>
                    <a:pt x="0" y="699769"/>
                  </a:lnTo>
                  <a:lnTo>
                    <a:pt x="0" y="701039"/>
                  </a:lnTo>
                  <a:lnTo>
                    <a:pt x="7620" y="701039"/>
                  </a:lnTo>
                  <a:lnTo>
                    <a:pt x="7620" y="699769"/>
                  </a:lnTo>
                  <a:close/>
                </a:path>
                <a:path w="7620" h="725170">
                  <a:moveTo>
                    <a:pt x="7620" y="695959"/>
                  </a:moveTo>
                  <a:lnTo>
                    <a:pt x="0" y="695959"/>
                  </a:lnTo>
                  <a:lnTo>
                    <a:pt x="0" y="698499"/>
                  </a:lnTo>
                  <a:lnTo>
                    <a:pt x="7620" y="698499"/>
                  </a:lnTo>
                  <a:lnTo>
                    <a:pt x="7620" y="695959"/>
                  </a:lnTo>
                  <a:close/>
                </a:path>
                <a:path w="7620" h="725170">
                  <a:moveTo>
                    <a:pt x="7620" y="693419"/>
                  </a:moveTo>
                  <a:lnTo>
                    <a:pt x="0" y="693419"/>
                  </a:lnTo>
                  <a:lnTo>
                    <a:pt x="0" y="694689"/>
                  </a:lnTo>
                  <a:lnTo>
                    <a:pt x="7620" y="694689"/>
                  </a:lnTo>
                  <a:lnTo>
                    <a:pt x="7620" y="693419"/>
                  </a:lnTo>
                  <a:close/>
                </a:path>
                <a:path w="7620" h="725170">
                  <a:moveTo>
                    <a:pt x="7620" y="689609"/>
                  </a:moveTo>
                  <a:lnTo>
                    <a:pt x="0" y="689609"/>
                  </a:lnTo>
                  <a:lnTo>
                    <a:pt x="0" y="692149"/>
                  </a:lnTo>
                  <a:lnTo>
                    <a:pt x="7620" y="692149"/>
                  </a:lnTo>
                  <a:lnTo>
                    <a:pt x="7620" y="689609"/>
                  </a:lnTo>
                  <a:close/>
                </a:path>
                <a:path w="7620" h="725170">
                  <a:moveTo>
                    <a:pt x="7620" y="687069"/>
                  </a:moveTo>
                  <a:lnTo>
                    <a:pt x="0" y="687069"/>
                  </a:lnTo>
                  <a:lnTo>
                    <a:pt x="0" y="688339"/>
                  </a:lnTo>
                  <a:lnTo>
                    <a:pt x="7620" y="688339"/>
                  </a:lnTo>
                  <a:lnTo>
                    <a:pt x="7620" y="687069"/>
                  </a:lnTo>
                  <a:close/>
                </a:path>
                <a:path w="7620" h="725170">
                  <a:moveTo>
                    <a:pt x="7620" y="683259"/>
                  </a:moveTo>
                  <a:lnTo>
                    <a:pt x="0" y="683259"/>
                  </a:lnTo>
                  <a:lnTo>
                    <a:pt x="0" y="685799"/>
                  </a:lnTo>
                  <a:lnTo>
                    <a:pt x="7620" y="685799"/>
                  </a:lnTo>
                  <a:lnTo>
                    <a:pt x="7620" y="683259"/>
                  </a:lnTo>
                  <a:close/>
                </a:path>
                <a:path w="7620" h="725170">
                  <a:moveTo>
                    <a:pt x="7620" y="680719"/>
                  </a:moveTo>
                  <a:lnTo>
                    <a:pt x="0" y="680719"/>
                  </a:lnTo>
                  <a:lnTo>
                    <a:pt x="0" y="681989"/>
                  </a:lnTo>
                  <a:lnTo>
                    <a:pt x="7620" y="681989"/>
                  </a:lnTo>
                  <a:lnTo>
                    <a:pt x="7620" y="680719"/>
                  </a:lnTo>
                  <a:close/>
                </a:path>
                <a:path w="7620" h="725170">
                  <a:moveTo>
                    <a:pt x="7620" y="676909"/>
                  </a:moveTo>
                  <a:lnTo>
                    <a:pt x="0" y="676909"/>
                  </a:lnTo>
                  <a:lnTo>
                    <a:pt x="0" y="679449"/>
                  </a:lnTo>
                  <a:lnTo>
                    <a:pt x="7620" y="679449"/>
                  </a:lnTo>
                  <a:lnTo>
                    <a:pt x="7620" y="676909"/>
                  </a:lnTo>
                  <a:close/>
                </a:path>
                <a:path w="7620" h="725170">
                  <a:moveTo>
                    <a:pt x="7620" y="674369"/>
                  </a:moveTo>
                  <a:lnTo>
                    <a:pt x="0" y="674369"/>
                  </a:lnTo>
                  <a:lnTo>
                    <a:pt x="0" y="675639"/>
                  </a:lnTo>
                  <a:lnTo>
                    <a:pt x="7620" y="675639"/>
                  </a:lnTo>
                  <a:lnTo>
                    <a:pt x="7620" y="674369"/>
                  </a:lnTo>
                  <a:close/>
                </a:path>
                <a:path w="7620" h="725170">
                  <a:moveTo>
                    <a:pt x="7620" y="670559"/>
                  </a:moveTo>
                  <a:lnTo>
                    <a:pt x="0" y="670559"/>
                  </a:lnTo>
                  <a:lnTo>
                    <a:pt x="0" y="673099"/>
                  </a:lnTo>
                  <a:lnTo>
                    <a:pt x="7620" y="673099"/>
                  </a:lnTo>
                  <a:lnTo>
                    <a:pt x="7620" y="670559"/>
                  </a:lnTo>
                  <a:close/>
                </a:path>
                <a:path w="7620" h="725170">
                  <a:moveTo>
                    <a:pt x="7620" y="668019"/>
                  </a:moveTo>
                  <a:lnTo>
                    <a:pt x="0" y="668019"/>
                  </a:lnTo>
                  <a:lnTo>
                    <a:pt x="0" y="669289"/>
                  </a:lnTo>
                  <a:lnTo>
                    <a:pt x="7620" y="669289"/>
                  </a:lnTo>
                  <a:lnTo>
                    <a:pt x="7620" y="668019"/>
                  </a:lnTo>
                  <a:close/>
                </a:path>
                <a:path w="7620" h="725170">
                  <a:moveTo>
                    <a:pt x="7620" y="664209"/>
                  </a:moveTo>
                  <a:lnTo>
                    <a:pt x="0" y="664209"/>
                  </a:lnTo>
                  <a:lnTo>
                    <a:pt x="0" y="666749"/>
                  </a:lnTo>
                  <a:lnTo>
                    <a:pt x="7620" y="666749"/>
                  </a:lnTo>
                  <a:lnTo>
                    <a:pt x="7620" y="664209"/>
                  </a:lnTo>
                  <a:close/>
                </a:path>
                <a:path w="7620" h="725170">
                  <a:moveTo>
                    <a:pt x="7620" y="661669"/>
                  </a:moveTo>
                  <a:lnTo>
                    <a:pt x="0" y="661669"/>
                  </a:lnTo>
                  <a:lnTo>
                    <a:pt x="0" y="662939"/>
                  </a:lnTo>
                  <a:lnTo>
                    <a:pt x="7620" y="662939"/>
                  </a:lnTo>
                  <a:lnTo>
                    <a:pt x="7620" y="661669"/>
                  </a:lnTo>
                  <a:close/>
                </a:path>
                <a:path w="7620" h="725170">
                  <a:moveTo>
                    <a:pt x="7620" y="656589"/>
                  </a:moveTo>
                  <a:lnTo>
                    <a:pt x="0" y="656589"/>
                  </a:lnTo>
                  <a:lnTo>
                    <a:pt x="0" y="660399"/>
                  </a:lnTo>
                  <a:lnTo>
                    <a:pt x="7620" y="660399"/>
                  </a:lnTo>
                  <a:lnTo>
                    <a:pt x="7620" y="656589"/>
                  </a:lnTo>
                  <a:close/>
                </a:path>
                <a:path w="7620" h="725170">
                  <a:moveTo>
                    <a:pt x="7620" y="650239"/>
                  </a:moveTo>
                  <a:lnTo>
                    <a:pt x="0" y="650239"/>
                  </a:lnTo>
                  <a:lnTo>
                    <a:pt x="0" y="655319"/>
                  </a:lnTo>
                  <a:lnTo>
                    <a:pt x="7620" y="655319"/>
                  </a:lnTo>
                  <a:lnTo>
                    <a:pt x="7620" y="650239"/>
                  </a:lnTo>
                  <a:close/>
                </a:path>
                <a:path w="7620" h="725170">
                  <a:moveTo>
                    <a:pt x="7620" y="643889"/>
                  </a:moveTo>
                  <a:lnTo>
                    <a:pt x="0" y="643889"/>
                  </a:lnTo>
                  <a:lnTo>
                    <a:pt x="0" y="648969"/>
                  </a:lnTo>
                  <a:lnTo>
                    <a:pt x="7620" y="648969"/>
                  </a:lnTo>
                  <a:lnTo>
                    <a:pt x="7620" y="643889"/>
                  </a:lnTo>
                  <a:close/>
                </a:path>
                <a:path w="7620" h="725170">
                  <a:moveTo>
                    <a:pt x="7620" y="637539"/>
                  </a:moveTo>
                  <a:lnTo>
                    <a:pt x="0" y="637539"/>
                  </a:lnTo>
                  <a:lnTo>
                    <a:pt x="0" y="642619"/>
                  </a:lnTo>
                  <a:lnTo>
                    <a:pt x="7620" y="642619"/>
                  </a:lnTo>
                  <a:lnTo>
                    <a:pt x="7620" y="637539"/>
                  </a:lnTo>
                  <a:close/>
                </a:path>
                <a:path w="7620" h="725170">
                  <a:moveTo>
                    <a:pt x="7620" y="631189"/>
                  </a:moveTo>
                  <a:lnTo>
                    <a:pt x="0" y="631189"/>
                  </a:lnTo>
                  <a:lnTo>
                    <a:pt x="0" y="636269"/>
                  </a:lnTo>
                  <a:lnTo>
                    <a:pt x="7620" y="636269"/>
                  </a:lnTo>
                  <a:lnTo>
                    <a:pt x="7620" y="631189"/>
                  </a:lnTo>
                  <a:close/>
                </a:path>
                <a:path w="7620" h="725170">
                  <a:moveTo>
                    <a:pt x="7620" y="624839"/>
                  </a:moveTo>
                  <a:lnTo>
                    <a:pt x="0" y="624839"/>
                  </a:lnTo>
                  <a:lnTo>
                    <a:pt x="0" y="629919"/>
                  </a:lnTo>
                  <a:lnTo>
                    <a:pt x="7620" y="629919"/>
                  </a:lnTo>
                  <a:lnTo>
                    <a:pt x="7620" y="624839"/>
                  </a:lnTo>
                  <a:close/>
                </a:path>
                <a:path w="7620" h="725170">
                  <a:moveTo>
                    <a:pt x="7620" y="618489"/>
                  </a:moveTo>
                  <a:lnTo>
                    <a:pt x="0" y="618489"/>
                  </a:lnTo>
                  <a:lnTo>
                    <a:pt x="0" y="623569"/>
                  </a:lnTo>
                  <a:lnTo>
                    <a:pt x="7620" y="623569"/>
                  </a:lnTo>
                  <a:lnTo>
                    <a:pt x="7620" y="618489"/>
                  </a:lnTo>
                  <a:close/>
                </a:path>
                <a:path w="7620" h="725170">
                  <a:moveTo>
                    <a:pt x="7620" y="612139"/>
                  </a:moveTo>
                  <a:lnTo>
                    <a:pt x="0" y="612139"/>
                  </a:lnTo>
                  <a:lnTo>
                    <a:pt x="0" y="617219"/>
                  </a:lnTo>
                  <a:lnTo>
                    <a:pt x="7620" y="617219"/>
                  </a:lnTo>
                  <a:lnTo>
                    <a:pt x="7620" y="612139"/>
                  </a:lnTo>
                  <a:close/>
                </a:path>
                <a:path w="7620" h="725170">
                  <a:moveTo>
                    <a:pt x="7620" y="605789"/>
                  </a:moveTo>
                  <a:lnTo>
                    <a:pt x="0" y="605789"/>
                  </a:lnTo>
                  <a:lnTo>
                    <a:pt x="0" y="610869"/>
                  </a:lnTo>
                  <a:lnTo>
                    <a:pt x="7620" y="610869"/>
                  </a:lnTo>
                  <a:lnTo>
                    <a:pt x="7620" y="605789"/>
                  </a:lnTo>
                  <a:close/>
                </a:path>
                <a:path w="7620" h="725170">
                  <a:moveTo>
                    <a:pt x="7620" y="598169"/>
                  </a:moveTo>
                  <a:lnTo>
                    <a:pt x="0" y="598169"/>
                  </a:lnTo>
                  <a:lnTo>
                    <a:pt x="0" y="604519"/>
                  </a:lnTo>
                  <a:lnTo>
                    <a:pt x="7620" y="604519"/>
                  </a:lnTo>
                  <a:lnTo>
                    <a:pt x="7620" y="598169"/>
                  </a:lnTo>
                  <a:close/>
                </a:path>
                <a:path w="7620" h="725170">
                  <a:moveTo>
                    <a:pt x="7620" y="593089"/>
                  </a:moveTo>
                  <a:lnTo>
                    <a:pt x="0" y="593089"/>
                  </a:lnTo>
                  <a:lnTo>
                    <a:pt x="0" y="596899"/>
                  </a:lnTo>
                  <a:lnTo>
                    <a:pt x="7620" y="596899"/>
                  </a:lnTo>
                  <a:lnTo>
                    <a:pt x="7620" y="593089"/>
                  </a:lnTo>
                  <a:close/>
                </a:path>
                <a:path w="7620" h="725170">
                  <a:moveTo>
                    <a:pt x="7620" y="586739"/>
                  </a:moveTo>
                  <a:lnTo>
                    <a:pt x="0" y="586739"/>
                  </a:lnTo>
                  <a:lnTo>
                    <a:pt x="0" y="591819"/>
                  </a:lnTo>
                  <a:lnTo>
                    <a:pt x="7620" y="591819"/>
                  </a:lnTo>
                  <a:lnTo>
                    <a:pt x="7620" y="586739"/>
                  </a:lnTo>
                  <a:close/>
                </a:path>
                <a:path w="7620" h="725170">
                  <a:moveTo>
                    <a:pt x="7620" y="580389"/>
                  </a:moveTo>
                  <a:lnTo>
                    <a:pt x="0" y="580389"/>
                  </a:lnTo>
                  <a:lnTo>
                    <a:pt x="0" y="585469"/>
                  </a:lnTo>
                  <a:lnTo>
                    <a:pt x="7620" y="585469"/>
                  </a:lnTo>
                  <a:lnTo>
                    <a:pt x="7620" y="580389"/>
                  </a:lnTo>
                  <a:close/>
                </a:path>
                <a:path w="7620" h="725170">
                  <a:moveTo>
                    <a:pt x="6350" y="575309"/>
                  </a:moveTo>
                  <a:lnTo>
                    <a:pt x="0" y="575309"/>
                  </a:lnTo>
                  <a:lnTo>
                    <a:pt x="0" y="579119"/>
                  </a:lnTo>
                  <a:lnTo>
                    <a:pt x="7620" y="579119"/>
                  </a:lnTo>
                  <a:lnTo>
                    <a:pt x="7620" y="576579"/>
                  </a:lnTo>
                  <a:lnTo>
                    <a:pt x="6350" y="576579"/>
                  </a:lnTo>
                  <a:lnTo>
                    <a:pt x="6350" y="575309"/>
                  </a:lnTo>
                  <a:close/>
                </a:path>
                <a:path w="7620" h="725170">
                  <a:moveTo>
                    <a:pt x="7620" y="440689"/>
                  </a:moveTo>
                  <a:lnTo>
                    <a:pt x="0" y="440689"/>
                  </a:lnTo>
                  <a:lnTo>
                    <a:pt x="0" y="441959"/>
                  </a:lnTo>
                  <a:lnTo>
                    <a:pt x="7620" y="441959"/>
                  </a:lnTo>
                  <a:lnTo>
                    <a:pt x="7620" y="440689"/>
                  </a:lnTo>
                  <a:close/>
                </a:path>
                <a:path w="7620" h="725170">
                  <a:moveTo>
                    <a:pt x="7620" y="434339"/>
                  </a:moveTo>
                  <a:lnTo>
                    <a:pt x="0" y="434339"/>
                  </a:lnTo>
                  <a:lnTo>
                    <a:pt x="0" y="439419"/>
                  </a:lnTo>
                  <a:lnTo>
                    <a:pt x="7620" y="439419"/>
                  </a:lnTo>
                  <a:lnTo>
                    <a:pt x="7620" y="434339"/>
                  </a:lnTo>
                  <a:close/>
                </a:path>
                <a:path w="7620" h="725170">
                  <a:moveTo>
                    <a:pt x="7620" y="427989"/>
                  </a:moveTo>
                  <a:lnTo>
                    <a:pt x="0" y="427989"/>
                  </a:lnTo>
                  <a:lnTo>
                    <a:pt x="0" y="433069"/>
                  </a:lnTo>
                  <a:lnTo>
                    <a:pt x="7620" y="433069"/>
                  </a:lnTo>
                  <a:lnTo>
                    <a:pt x="7620" y="427989"/>
                  </a:lnTo>
                  <a:close/>
                </a:path>
                <a:path w="7620" h="725170">
                  <a:moveTo>
                    <a:pt x="7620" y="421639"/>
                  </a:moveTo>
                  <a:lnTo>
                    <a:pt x="0" y="421639"/>
                  </a:lnTo>
                  <a:lnTo>
                    <a:pt x="0" y="426719"/>
                  </a:lnTo>
                  <a:lnTo>
                    <a:pt x="7620" y="426719"/>
                  </a:lnTo>
                  <a:lnTo>
                    <a:pt x="7620" y="421639"/>
                  </a:lnTo>
                  <a:close/>
                </a:path>
                <a:path w="7620" h="725170">
                  <a:moveTo>
                    <a:pt x="7620" y="415289"/>
                  </a:moveTo>
                  <a:lnTo>
                    <a:pt x="0" y="415289"/>
                  </a:lnTo>
                  <a:lnTo>
                    <a:pt x="0" y="420369"/>
                  </a:lnTo>
                  <a:lnTo>
                    <a:pt x="7620" y="420369"/>
                  </a:lnTo>
                  <a:lnTo>
                    <a:pt x="7620" y="415289"/>
                  </a:lnTo>
                  <a:close/>
                </a:path>
                <a:path w="7620" h="725170">
                  <a:moveTo>
                    <a:pt x="7620" y="408939"/>
                  </a:moveTo>
                  <a:lnTo>
                    <a:pt x="0" y="408939"/>
                  </a:lnTo>
                  <a:lnTo>
                    <a:pt x="0" y="414019"/>
                  </a:lnTo>
                  <a:lnTo>
                    <a:pt x="7620" y="414019"/>
                  </a:lnTo>
                  <a:lnTo>
                    <a:pt x="7620" y="408939"/>
                  </a:lnTo>
                  <a:close/>
                </a:path>
                <a:path w="7620" h="725170">
                  <a:moveTo>
                    <a:pt x="7620" y="402589"/>
                  </a:moveTo>
                  <a:lnTo>
                    <a:pt x="0" y="402589"/>
                  </a:lnTo>
                  <a:lnTo>
                    <a:pt x="0" y="407669"/>
                  </a:lnTo>
                  <a:lnTo>
                    <a:pt x="7620" y="407669"/>
                  </a:lnTo>
                  <a:lnTo>
                    <a:pt x="7620" y="402589"/>
                  </a:lnTo>
                  <a:close/>
                </a:path>
                <a:path w="7620" h="725170">
                  <a:moveTo>
                    <a:pt x="7620" y="396239"/>
                  </a:moveTo>
                  <a:lnTo>
                    <a:pt x="0" y="396239"/>
                  </a:lnTo>
                  <a:lnTo>
                    <a:pt x="0" y="401319"/>
                  </a:lnTo>
                  <a:lnTo>
                    <a:pt x="7620" y="401319"/>
                  </a:lnTo>
                  <a:lnTo>
                    <a:pt x="7620" y="396239"/>
                  </a:lnTo>
                  <a:close/>
                </a:path>
                <a:path w="7620" h="725170">
                  <a:moveTo>
                    <a:pt x="7620" y="389889"/>
                  </a:moveTo>
                  <a:lnTo>
                    <a:pt x="0" y="389889"/>
                  </a:lnTo>
                  <a:lnTo>
                    <a:pt x="0" y="394969"/>
                  </a:lnTo>
                  <a:lnTo>
                    <a:pt x="7620" y="394969"/>
                  </a:lnTo>
                  <a:lnTo>
                    <a:pt x="7620" y="389889"/>
                  </a:lnTo>
                  <a:close/>
                </a:path>
                <a:path w="7620" h="725170">
                  <a:moveTo>
                    <a:pt x="7620" y="383539"/>
                  </a:moveTo>
                  <a:lnTo>
                    <a:pt x="0" y="383539"/>
                  </a:lnTo>
                  <a:lnTo>
                    <a:pt x="0" y="388619"/>
                  </a:lnTo>
                  <a:lnTo>
                    <a:pt x="7620" y="388619"/>
                  </a:lnTo>
                  <a:lnTo>
                    <a:pt x="7620" y="383539"/>
                  </a:lnTo>
                  <a:close/>
                </a:path>
                <a:path w="7620" h="725170">
                  <a:moveTo>
                    <a:pt x="7620" y="377189"/>
                  </a:moveTo>
                  <a:lnTo>
                    <a:pt x="0" y="377189"/>
                  </a:lnTo>
                  <a:lnTo>
                    <a:pt x="0" y="382269"/>
                  </a:lnTo>
                  <a:lnTo>
                    <a:pt x="7620" y="382269"/>
                  </a:lnTo>
                  <a:lnTo>
                    <a:pt x="7620" y="377189"/>
                  </a:lnTo>
                  <a:close/>
                </a:path>
                <a:path w="7620" h="725170">
                  <a:moveTo>
                    <a:pt x="7620" y="370839"/>
                  </a:moveTo>
                  <a:lnTo>
                    <a:pt x="0" y="370839"/>
                  </a:lnTo>
                  <a:lnTo>
                    <a:pt x="0" y="375919"/>
                  </a:lnTo>
                  <a:lnTo>
                    <a:pt x="7620" y="375919"/>
                  </a:lnTo>
                  <a:lnTo>
                    <a:pt x="7620" y="370839"/>
                  </a:lnTo>
                  <a:close/>
                </a:path>
                <a:path w="7620" h="725170">
                  <a:moveTo>
                    <a:pt x="7620" y="364489"/>
                  </a:moveTo>
                  <a:lnTo>
                    <a:pt x="0" y="364489"/>
                  </a:lnTo>
                  <a:lnTo>
                    <a:pt x="0" y="369569"/>
                  </a:lnTo>
                  <a:lnTo>
                    <a:pt x="7620" y="369569"/>
                  </a:lnTo>
                  <a:lnTo>
                    <a:pt x="7620" y="364489"/>
                  </a:lnTo>
                  <a:close/>
                </a:path>
                <a:path w="7620" h="725170">
                  <a:moveTo>
                    <a:pt x="7620" y="358139"/>
                  </a:moveTo>
                  <a:lnTo>
                    <a:pt x="0" y="358139"/>
                  </a:lnTo>
                  <a:lnTo>
                    <a:pt x="0" y="363219"/>
                  </a:lnTo>
                  <a:lnTo>
                    <a:pt x="7620" y="363219"/>
                  </a:lnTo>
                  <a:lnTo>
                    <a:pt x="7620" y="358139"/>
                  </a:lnTo>
                  <a:close/>
                </a:path>
                <a:path w="7620" h="725170">
                  <a:moveTo>
                    <a:pt x="7620" y="351789"/>
                  </a:moveTo>
                  <a:lnTo>
                    <a:pt x="0" y="351789"/>
                  </a:lnTo>
                  <a:lnTo>
                    <a:pt x="0" y="356869"/>
                  </a:lnTo>
                  <a:lnTo>
                    <a:pt x="7620" y="356869"/>
                  </a:lnTo>
                  <a:lnTo>
                    <a:pt x="7620" y="351789"/>
                  </a:lnTo>
                  <a:close/>
                </a:path>
                <a:path w="7620" h="725170">
                  <a:moveTo>
                    <a:pt x="7620" y="345439"/>
                  </a:moveTo>
                  <a:lnTo>
                    <a:pt x="0" y="345439"/>
                  </a:lnTo>
                  <a:lnTo>
                    <a:pt x="0" y="350519"/>
                  </a:lnTo>
                  <a:lnTo>
                    <a:pt x="7620" y="350519"/>
                  </a:lnTo>
                  <a:lnTo>
                    <a:pt x="7620" y="345439"/>
                  </a:lnTo>
                  <a:close/>
                </a:path>
                <a:path w="7620" h="725170">
                  <a:moveTo>
                    <a:pt x="7620" y="339089"/>
                  </a:moveTo>
                  <a:lnTo>
                    <a:pt x="0" y="339089"/>
                  </a:lnTo>
                  <a:lnTo>
                    <a:pt x="0" y="344169"/>
                  </a:lnTo>
                  <a:lnTo>
                    <a:pt x="7620" y="344169"/>
                  </a:lnTo>
                  <a:lnTo>
                    <a:pt x="7620" y="339089"/>
                  </a:lnTo>
                  <a:close/>
                </a:path>
                <a:path w="7620" h="725170">
                  <a:moveTo>
                    <a:pt x="7620" y="332739"/>
                  </a:moveTo>
                  <a:lnTo>
                    <a:pt x="0" y="332739"/>
                  </a:lnTo>
                  <a:lnTo>
                    <a:pt x="0" y="337819"/>
                  </a:lnTo>
                  <a:lnTo>
                    <a:pt x="7620" y="337819"/>
                  </a:lnTo>
                  <a:lnTo>
                    <a:pt x="7620" y="332739"/>
                  </a:lnTo>
                  <a:close/>
                </a:path>
                <a:path w="7620" h="725170">
                  <a:moveTo>
                    <a:pt x="7620" y="326389"/>
                  </a:moveTo>
                  <a:lnTo>
                    <a:pt x="0" y="326389"/>
                  </a:lnTo>
                  <a:lnTo>
                    <a:pt x="0" y="331469"/>
                  </a:lnTo>
                  <a:lnTo>
                    <a:pt x="7620" y="331469"/>
                  </a:lnTo>
                  <a:lnTo>
                    <a:pt x="7620" y="326389"/>
                  </a:lnTo>
                  <a:close/>
                </a:path>
                <a:path w="7620" h="725170">
                  <a:moveTo>
                    <a:pt x="7620" y="320039"/>
                  </a:moveTo>
                  <a:lnTo>
                    <a:pt x="0" y="320039"/>
                  </a:lnTo>
                  <a:lnTo>
                    <a:pt x="0" y="325119"/>
                  </a:lnTo>
                  <a:lnTo>
                    <a:pt x="7620" y="325119"/>
                  </a:lnTo>
                  <a:lnTo>
                    <a:pt x="7620" y="320039"/>
                  </a:lnTo>
                  <a:close/>
                </a:path>
                <a:path w="7620" h="725170">
                  <a:moveTo>
                    <a:pt x="7620" y="251459"/>
                  </a:moveTo>
                  <a:lnTo>
                    <a:pt x="0" y="251459"/>
                  </a:lnTo>
                  <a:lnTo>
                    <a:pt x="0" y="318769"/>
                  </a:lnTo>
                  <a:lnTo>
                    <a:pt x="7620" y="318769"/>
                  </a:lnTo>
                  <a:lnTo>
                    <a:pt x="7620" y="251459"/>
                  </a:lnTo>
                  <a:close/>
                </a:path>
              </a:pathLst>
            </a:custGeom>
            <a:solidFill>
              <a:srgbClr val="4800F5"/>
            </a:solidFill>
          </p:spPr>
          <p:txBody>
            <a:bodyPr bIns="0" lIns="0" rIns="0" rtlCol="0" tIns="0" wrap="square"/>
            <a:p/>
          </p:txBody>
        </p:sp>
        <p:sp>
          <p:nvSpPr>
            <p:cNvPr id="1051183" name="object 2500"/>
            <p:cNvSpPr/>
            <p:nvPr/>
          </p:nvSpPr>
          <p:spPr>
            <a:xfrm>
              <a:off x="7237729" y="5792470"/>
              <a:ext cx="6350" cy="725170"/>
            </a:xfrm>
            <a:custGeom>
              <a:avLst/>
              <a:ahLst/>
              <a:rect l="l" t="t" r="r" b="b"/>
              <a:pathLst>
                <a:path w="6350" h="725170">
                  <a:moveTo>
                    <a:pt x="6350" y="0"/>
                  </a:moveTo>
                  <a:lnTo>
                    <a:pt x="0" y="0"/>
                  </a:lnTo>
                  <a:lnTo>
                    <a:pt x="0" y="2539"/>
                  </a:lnTo>
                  <a:lnTo>
                    <a:pt x="6350" y="2539"/>
                  </a:lnTo>
                  <a:lnTo>
                    <a:pt x="6350" y="0"/>
                  </a:lnTo>
                  <a:close/>
                </a:path>
                <a:path w="6350" h="725170">
                  <a:moveTo>
                    <a:pt x="6350" y="2539"/>
                  </a:moveTo>
                  <a:lnTo>
                    <a:pt x="0" y="2539"/>
                  </a:lnTo>
                  <a:lnTo>
                    <a:pt x="0" y="6349"/>
                  </a:lnTo>
                  <a:lnTo>
                    <a:pt x="6350" y="6349"/>
                  </a:lnTo>
                  <a:lnTo>
                    <a:pt x="6350" y="2539"/>
                  </a:lnTo>
                  <a:close/>
                </a:path>
                <a:path w="6350" h="725170">
                  <a:moveTo>
                    <a:pt x="6350" y="6349"/>
                  </a:moveTo>
                  <a:lnTo>
                    <a:pt x="0" y="6349"/>
                  </a:lnTo>
                  <a:lnTo>
                    <a:pt x="0" y="8889"/>
                  </a:lnTo>
                  <a:lnTo>
                    <a:pt x="6350" y="8889"/>
                  </a:lnTo>
                  <a:lnTo>
                    <a:pt x="6350" y="6349"/>
                  </a:lnTo>
                  <a:close/>
                </a:path>
                <a:path w="6350" h="725170">
                  <a:moveTo>
                    <a:pt x="6350" y="8889"/>
                  </a:moveTo>
                  <a:lnTo>
                    <a:pt x="0" y="8889"/>
                  </a:lnTo>
                  <a:lnTo>
                    <a:pt x="0" y="12699"/>
                  </a:lnTo>
                  <a:lnTo>
                    <a:pt x="6350" y="12699"/>
                  </a:lnTo>
                  <a:lnTo>
                    <a:pt x="6350" y="8889"/>
                  </a:lnTo>
                  <a:close/>
                </a:path>
                <a:path w="6350" h="725170">
                  <a:moveTo>
                    <a:pt x="6350" y="12699"/>
                  </a:moveTo>
                  <a:lnTo>
                    <a:pt x="0" y="12699"/>
                  </a:lnTo>
                  <a:lnTo>
                    <a:pt x="0" y="19049"/>
                  </a:lnTo>
                  <a:lnTo>
                    <a:pt x="6350" y="19049"/>
                  </a:lnTo>
                  <a:lnTo>
                    <a:pt x="6350" y="12699"/>
                  </a:lnTo>
                  <a:close/>
                </a:path>
                <a:path w="6350" h="725170">
                  <a:moveTo>
                    <a:pt x="6350" y="19049"/>
                  </a:moveTo>
                  <a:lnTo>
                    <a:pt x="0" y="19049"/>
                  </a:lnTo>
                  <a:lnTo>
                    <a:pt x="0" y="27939"/>
                  </a:lnTo>
                  <a:lnTo>
                    <a:pt x="6350" y="27939"/>
                  </a:lnTo>
                  <a:lnTo>
                    <a:pt x="6350" y="19049"/>
                  </a:lnTo>
                  <a:close/>
                </a:path>
                <a:path w="6350" h="725170">
                  <a:moveTo>
                    <a:pt x="6350" y="27939"/>
                  </a:moveTo>
                  <a:lnTo>
                    <a:pt x="0" y="27939"/>
                  </a:lnTo>
                  <a:lnTo>
                    <a:pt x="0" y="31749"/>
                  </a:lnTo>
                  <a:lnTo>
                    <a:pt x="6350" y="31749"/>
                  </a:lnTo>
                  <a:lnTo>
                    <a:pt x="6350" y="27939"/>
                  </a:lnTo>
                  <a:close/>
                </a:path>
                <a:path w="6350" h="725170">
                  <a:moveTo>
                    <a:pt x="6350" y="31749"/>
                  </a:moveTo>
                  <a:lnTo>
                    <a:pt x="0" y="31749"/>
                  </a:lnTo>
                  <a:lnTo>
                    <a:pt x="0" y="40639"/>
                  </a:lnTo>
                  <a:lnTo>
                    <a:pt x="6350" y="40639"/>
                  </a:lnTo>
                  <a:lnTo>
                    <a:pt x="6350" y="31749"/>
                  </a:lnTo>
                  <a:close/>
                </a:path>
                <a:path w="6350" h="725170">
                  <a:moveTo>
                    <a:pt x="6350" y="40639"/>
                  </a:moveTo>
                  <a:lnTo>
                    <a:pt x="0" y="40639"/>
                  </a:lnTo>
                  <a:lnTo>
                    <a:pt x="0" y="44449"/>
                  </a:lnTo>
                  <a:lnTo>
                    <a:pt x="6350" y="44449"/>
                  </a:lnTo>
                  <a:lnTo>
                    <a:pt x="6350" y="40639"/>
                  </a:lnTo>
                  <a:close/>
                </a:path>
                <a:path w="6350" h="725170">
                  <a:moveTo>
                    <a:pt x="6350" y="44449"/>
                  </a:moveTo>
                  <a:lnTo>
                    <a:pt x="0" y="44449"/>
                  </a:lnTo>
                  <a:lnTo>
                    <a:pt x="0" y="46989"/>
                  </a:lnTo>
                  <a:lnTo>
                    <a:pt x="6350" y="46989"/>
                  </a:lnTo>
                  <a:lnTo>
                    <a:pt x="6350" y="44449"/>
                  </a:lnTo>
                  <a:close/>
                </a:path>
                <a:path w="6350" h="725170">
                  <a:moveTo>
                    <a:pt x="6350" y="46989"/>
                  </a:moveTo>
                  <a:lnTo>
                    <a:pt x="0" y="46989"/>
                  </a:lnTo>
                  <a:lnTo>
                    <a:pt x="0" y="50799"/>
                  </a:lnTo>
                  <a:lnTo>
                    <a:pt x="6350" y="50799"/>
                  </a:lnTo>
                  <a:lnTo>
                    <a:pt x="6350" y="46989"/>
                  </a:lnTo>
                  <a:close/>
                </a:path>
                <a:path w="6350" h="725170">
                  <a:moveTo>
                    <a:pt x="6350" y="50799"/>
                  </a:moveTo>
                  <a:lnTo>
                    <a:pt x="0" y="50799"/>
                  </a:lnTo>
                  <a:lnTo>
                    <a:pt x="0" y="53339"/>
                  </a:lnTo>
                  <a:lnTo>
                    <a:pt x="6350" y="53339"/>
                  </a:lnTo>
                  <a:lnTo>
                    <a:pt x="6350" y="50799"/>
                  </a:lnTo>
                  <a:close/>
                </a:path>
                <a:path w="6350" h="725170">
                  <a:moveTo>
                    <a:pt x="6350" y="53339"/>
                  </a:moveTo>
                  <a:lnTo>
                    <a:pt x="0" y="53339"/>
                  </a:lnTo>
                  <a:lnTo>
                    <a:pt x="0" y="59689"/>
                  </a:lnTo>
                  <a:lnTo>
                    <a:pt x="6350" y="59689"/>
                  </a:lnTo>
                  <a:lnTo>
                    <a:pt x="6350" y="53339"/>
                  </a:lnTo>
                  <a:close/>
                </a:path>
                <a:path w="6350" h="725170">
                  <a:moveTo>
                    <a:pt x="6350" y="59689"/>
                  </a:moveTo>
                  <a:lnTo>
                    <a:pt x="0" y="59689"/>
                  </a:lnTo>
                  <a:lnTo>
                    <a:pt x="0" y="69849"/>
                  </a:lnTo>
                  <a:lnTo>
                    <a:pt x="6350" y="69849"/>
                  </a:lnTo>
                  <a:lnTo>
                    <a:pt x="6350" y="59689"/>
                  </a:lnTo>
                  <a:close/>
                </a:path>
                <a:path w="6350" h="725170">
                  <a:moveTo>
                    <a:pt x="6350" y="69849"/>
                  </a:moveTo>
                  <a:lnTo>
                    <a:pt x="0" y="69849"/>
                  </a:lnTo>
                  <a:lnTo>
                    <a:pt x="0" y="72389"/>
                  </a:lnTo>
                  <a:lnTo>
                    <a:pt x="6350" y="72389"/>
                  </a:lnTo>
                  <a:lnTo>
                    <a:pt x="6350" y="69849"/>
                  </a:lnTo>
                  <a:close/>
                </a:path>
                <a:path w="6350" h="725170">
                  <a:moveTo>
                    <a:pt x="6350" y="72389"/>
                  </a:moveTo>
                  <a:lnTo>
                    <a:pt x="0" y="72389"/>
                  </a:lnTo>
                  <a:lnTo>
                    <a:pt x="0" y="76199"/>
                  </a:lnTo>
                  <a:lnTo>
                    <a:pt x="6350" y="76199"/>
                  </a:lnTo>
                  <a:lnTo>
                    <a:pt x="6350" y="72389"/>
                  </a:lnTo>
                  <a:close/>
                </a:path>
                <a:path w="6350" h="725170">
                  <a:moveTo>
                    <a:pt x="6350" y="76199"/>
                  </a:moveTo>
                  <a:lnTo>
                    <a:pt x="0" y="76199"/>
                  </a:lnTo>
                  <a:lnTo>
                    <a:pt x="0" y="78739"/>
                  </a:lnTo>
                  <a:lnTo>
                    <a:pt x="6350" y="78739"/>
                  </a:lnTo>
                  <a:lnTo>
                    <a:pt x="6350" y="76199"/>
                  </a:lnTo>
                  <a:close/>
                </a:path>
                <a:path w="6350" h="725170">
                  <a:moveTo>
                    <a:pt x="6350" y="78739"/>
                  </a:moveTo>
                  <a:lnTo>
                    <a:pt x="0" y="78739"/>
                  </a:lnTo>
                  <a:lnTo>
                    <a:pt x="0" y="82549"/>
                  </a:lnTo>
                  <a:lnTo>
                    <a:pt x="6350" y="82549"/>
                  </a:lnTo>
                  <a:lnTo>
                    <a:pt x="6350" y="78739"/>
                  </a:lnTo>
                  <a:close/>
                </a:path>
                <a:path w="6350" h="725170">
                  <a:moveTo>
                    <a:pt x="6350" y="82549"/>
                  </a:moveTo>
                  <a:lnTo>
                    <a:pt x="0" y="82549"/>
                  </a:lnTo>
                  <a:lnTo>
                    <a:pt x="0" y="85089"/>
                  </a:lnTo>
                  <a:lnTo>
                    <a:pt x="6350" y="85089"/>
                  </a:lnTo>
                  <a:lnTo>
                    <a:pt x="6350" y="82549"/>
                  </a:lnTo>
                  <a:close/>
                </a:path>
                <a:path w="6350" h="725170">
                  <a:moveTo>
                    <a:pt x="6350" y="85089"/>
                  </a:moveTo>
                  <a:lnTo>
                    <a:pt x="0" y="85089"/>
                  </a:lnTo>
                  <a:lnTo>
                    <a:pt x="0" y="88899"/>
                  </a:lnTo>
                  <a:lnTo>
                    <a:pt x="6350" y="88899"/>
                  </a:lnTo>
                  <a:lnTo>
                    <a:pt x="6350" y="85089"/>
                  </a:lnTo>
                  <a:close/>
                </a:path>
                <a:path w="6350" h="725170">
                  <a:moveTo>
                    <a:pt x="6350" y="88899"/>
                  </a:moveTo>
                  <a:lnTo>
                    <a:pt x="0" y="88899"/>
                  </a:lnTo>
                  <a:lnTo>
                    <a:pt x="0" y="91439"/>
                  </a:lnTo>
                  <a:lnTo>
                    <a:pt x="6350" y="91439"/>
                  </a:lnTo>
                  <a:lnTo>
                    <a:pt x="6350" y="88899"/>
                  </a:lnTo>
                  <a:close/>
                </a:path>
                <a:path w="6350" h="725170">
                  <a:moveTo>
                    <a:pt x="6350" y="91439"/>
                  </a:moveTo>
                  <a:lnTo>
                    <a:pt x="0" y="91439"/>
                  </a:lnTo>
                  <a:lnTo>
                    <a:pt x="0" y="95249"/>
                  </a:lnTo>
                  <a:lnTo>
                    <a:pt x="6350" y="95249"/>
                  </a:lnTo>
                  <a:lnTo>
                    <a:pt x="6350" y="91439"/>
                  </a:lnTo>
                  <a:close/>
                </a:path>
                <a:path w="6350" h="725170">
                  <a:moveTo>
                    <a:pt x="6350" y="95249"/>
                  </a:moveTo>
                  <a:lnTo>
                    <a:pt x="0" y="95249"/>
                  </a:lnTo>
                  <a:lnTo>
                    <a:pt x="0" y="101599"/>
                  </a:lnTo>
                  <a:lnTo>
                    <a:pt x="6350" y="101599"/>
                  </a:lnTo>
                  <a:lnTo>
                    <a:pt x="6350" y="95249"/>
                  </a:lnTo>
                  <a:close/>
                </a:path>
                <a:path w="6350" h="725170">
                  <a:moveTo>
                    <a:pt x="6350" y="101599"/>
                  </a:moveTo>
                  <a:lnTo>
                    <a:pt x="0" y="101599"/>
                  </a:lnTo>
                  <a:lnTo>
                    <a:pt x="0" y="104139"/>
                  </a:lnTo>
                  <a:lnTo>
                    <a:pt x="6350" y="104139"/>
                  </a:lnTo>
                  <a:lnTo>
                    <a:pt x="6350" y="101599"/>
                  </a:lnTo>
                  <a:close/>
                </a:path>
                <a:path w="6350" h="725170">
                  <a:moveTo>
                    <a:pt x="6350" y="104139"/>
                  </a:moveTo>
                  <a:lnTo>
                    <a:pt x="0" y="104139"/>
                  </a:lnTo>
                  <a:lnTo>
                    <a:pt x="0" y="116839"/>
                  </a:lnTo>
                  <a:lnTo>
                    <a:pt x="6350" y="116839"/>
                  </a:lnTo>
                  <a:lnTo>
                    <a:pt x="6350" y="104139"/>
                  </a:lnTo>
                  <a:close/>
                </a:path>
                <a:path w="6350" h="725170">
                  <a:moveTo>
                    <a:pt x="6350" y="116839"/>
                  </a:moveTo>
                  <a:lnTo>
                    <a:pt x="0" y="116839"/>
                  </a:lnTo>
                  <a:lnTo>
                    <a:pt x="0" y="123189"/>
                  </a:lnTo>
                  <a:lnTo>
                    <a:pt x="6350" y="123189"/>
                  </a:lnTo>
                  <a:lnTo>
                    <a:pt x="6350" y="116839"/>
                  </a:lnTo>
                  <a:close/>
                </a:path>
                <a:path w="6350" h="725170">
                  <a:moveTo>
                    <a:pt x="6350" y="123189"/>
                  </a:moveTo>
                  <a:lnTo>
                    <a:pt x="0" y="123189"/>
                  </a:lnTo>
                  <a:lnTo>
                    <a:pt x="0" y="126999"/>
                  </a:lnTo>
                  <a:lnTo>
                    <a:pt x="6350" y="126999"/>
                  </a:lnTo>
                  <a:lnTo>
                    <a:pt x="6350" y="123189"/>
                  </a:lnTo>
                  <a:close/>
                </a:path>
                <a:path w="6350" h="725170">
                  <a:moveTo>
                    <a:pt x="6350" y="126999"/>
                  </a:moveTo>
                  <a:lnTo>
                    <a:pt x="0" y="126999"/>
                  </a:lnTo>
                  <a:lnTo>
                    <a:pt x="0" y="129539"/>
                  </a:lnTo>
                  <a:lnTo>
                    <a:pt x="6350" y="129539"/>
                  </a:lnTo>
                  <a:lnTo>
                    <a:pt x="6350" y="126999"/>
                  </a:lnTo>
                  <a:close/>
                </a:path>
                <a:path w="6350" h="725170">
                  <a:moveTo>
                    <a:pt x="6350" y="129539"/>
                  </a:moveTo>
                  <a:lnTo>
                    <a:pt x="0" y="129539"/>
                  </a:lnTo>
                  <a:lnTo>
                    <a:pt x="0" y="133349"/>
                  </a:lnTo>
                  <a:lnTo>
                    <a:pt x="6350" y="133349"/>
                  </a:lnTo>
                  <a:lnTo>
                    <a:pt x="6350" y="129539"/>
                  </a:lnTo>
                  <a:close/>
                </a:path>
                <a:path w="6350" h="725170">
                  <a:moveTo>
                    <a:pt x="6350" y="133349"/>
                  </a:moveTo>
                  <a:lnTo>
                    <a:pt x="0" y="133349"/>
                  </a:lnTo>
                  <a:lnTo>
                    <a:pt x="0" y="135889"/>
                  </a:lnTo>
                  <a:lnTo>
                    <a:pt x="6350" y="135889"/>
                  </a:lnTo>
                  <a:lnTo>
                    <a:pt x="6350" y="133349"/>
                  </a:lnTo>
                  <a:close/>
                </a:path>
                <a:path w="6350" h="725170">
                  <a:moveTo>
                    <a:pt x="6350" y="135890"/>
                  </a:moveTo>
                  <a:lnTo>
                    <a:pt x="0" y="135890"/>
                  </a:lnTo>
                  <a:lnTo>
                    <a:pt x="0" y="140969"/>
                  </a:lnTo>
                  <a:lnTo>
                    <a:pt x="1270" y="140969"/>
                  </a:lnTo>
                  <a:lnTo>
                    <a:pt x="1270" y="139699"/>
                  </a:lnTo>
                  <a:lnTo>
                    <a:pt x="6350" y="139699"/>
                  </a:lnTo>
                  <a:lnTo>
                    <a:pt x="6350" y="135890"/>
                  </a:lnTo>
                  <a:close/>
                </a:path>
                <a:path w="6350" h="725170">
                  <a:moveTo>
                    <a:pt x="3810" y="247649"/>
                  </a:moveTo>
                  <a:lnTo>
                    <a:pt x="0" y="247649"/>
                  </a:lnTo>
                  <a:lnTo>
                    <a:pt x="0" y="250189"/>
                  </a:lnTo>
                  <a:lnTo>
                    <a:pt x="6350" y="250189"/>
                  </a:lnTo>
                  <a:lnTo>
                    <a:pt x="6350" y="248919"/>
                  </a:lnTo>
                  <a:lnTo>
                    <a:pt x="3810" y="248919"/>
                  </a:lnTo>
                  <a:lnTo>
                    <a:pt x="3810" y="247649"/>
                  </a:lnTo>
                  <a:close/>
                </a:path>
                <a:path w="6350" h="725170">
                  <a:moveTo>
                    <a:pt x="6350" y="721359"/>
                  </a:moveTo>
                  <a:lnTo>
                    <a:pt x="0" y="721359"/>
                  </a:lnTo>
                  <a:lnTo>
                    <a:pt x="0" y="725169"/>
                  </a:lnTo>
                  <a:lnTo>
                    <a:pt x="6350" y="725169"/>
                  </a:lnTo>
                  <a:lnTo>
                    <a:pt x="6350" y="721359"/>
                  </a:lnTo>
                  <a:close/>
                </a:path>
                <a:path w="6350" h="725170">
                  <a:moveTo>
                    <a:pt x="6350" y="718819"/>
                  </a:moveTo>
                  <a:lnTo>
                    <a:pt x="0" y="718819"/>
                  </a:lnTo>
                  <a:lnTo>
                    <a:pt x="0" y="720089"/>
                  </a:lnTo>
                  <a:lnTo>
                    <a:pt x="6350" y="720089"/>
                  </a:lnTo>
                  <a:lnTo>
                    <a:pt x="6350" y="718819"/>
                  </a:lnTo>
                  <a:close/>
                </a:path>
                <a:path w="6350" h="725170">
                  <a:moveTo>
                    <a:pt x="6350" y="715009"/>
                  </a:moveTo>
                  <a:lnTo>
                    <a:pt x="0" y="715009"/>
                  </a:lnTo>
                  <a:lnTo>
                    <a:pt x="0" y="717549"/>
                  </a:lnTo>
                  <a:lnTo>
                    <a:pt x="6350" y="717549"/>
                  </a:lnTo>
                  <a:lnTo>
                    <a:pt x="6350" y="715009"/>
                  </a:lnTo>
                  <a:close/>
                </a:path>
                <a:path w="6350" h="725170">
                  <a:moveTo>
                    <a:pt x="6350" y="712469"/>
                  </a:moveTo>
                  <a:lnTo>
                    <a:pt x="0" y="712469"/>
                  </a:lnTo>
                  <a:lnTo>
                    <a:pt x="0" y="713739"/>
                  </a:lnTo>
                  <a:lnTo>
                    <a:pt x="6350" y="713739"/>
                  </a:lnTo>
                  <a:lnTo>
                    <a:pt x="6350" y="712469"/>
                  </a:lnTo>
                  <a:close/>
                </a:path>
                <a:path w="6350" h="725170">
                  <a:moveTo>
                    <a:pt x="6350" y="708659"/>
                  </a:moveTo>
                  <a:lnTo>
                    <a:pt x="0" y="708659"/>
                  </a:lnTo>
                  <a:lnTo>
                    <a:pt x="0" y="711199"/>
                  </a:lnTo>
                  <a:lnTo>
                    <a:pt x="6350" y="711199"/>
                  </a:lnTo>
                  <a:lnTo>
                    <a:pt x="6350" y="708659"/>
                  </a:lnTo>
                  <a:close/>
                </a:path>
                <a:path w="6350" h="725170">
                  <a:moveTo>
                    <a:pt x="6350" y="706119"/>
                  </a:moveTo>
                  <a:lnTo>
                    <a:pt x="0" y="706119"/>
                  </a:lnTo>
                  <a:lnTo>
                    <a:pt x="0" y="707389"/>
                  </a:lnTo>
                  <a:lnTo>
                    <a:pt x="6350" y="707389"/>
                  </a:lnTo>
                  <a:lnTo>
                    <a:pt x="6350" y="706119"/>
                  </a:lnTo>
                  <a:close/>
                </a:path>
                <a:path w="6350" h="725170">
                  <a:moveTo>
                    <a:pt x="6350" y="702309"/>
                  </a:moveTo>
                  <a:lnTo>
                    <a:pt x="0" y="702309"/>
                  </a:lnTo>
                  <a:lnTo>
                    <a:pt x="0" y="704849"/>
                  </a:lnTo>
                  <a:lnTo>
                    <a:pt x="6350" y="704849"/>
                  </a:lnTo>
                  <a:lnTo>
                    <a:pt x="6350" y="702309"/>
                  </a:lnTo>
                  <a:close/>
                </a:path>
                <a:path w="6350" h="725170">
                  <a:moveTo>
                    <a:pt x="6350" y="699769"/>
                  </a:moveTo>
                  <a:lnTo>
                    <a:pt x="0" y="699769"/>
                  </a:lnTo>
                  <a:lnTo>
                    <a:pt x="0" y="701039"/>
                  </a:lnTo>
                  <a:lnTo>
                    <a:pt x="6350" y="701039"/>
                  </a:lnTo>
                  <a:lnTo>
                    <a:pt x="6350" y="699769"/>
                  </a:lnTo>
                  <a:close/>
                </a:path>
                <a:path w="6350" h="725170">
                  <a:moveTo>
                    <a:pt x="6350" y="695959"/>
                  </a:moveTo>
                  <a:lnTo>
                    <a:pt x="0" y="695959"/>
                  </a:lnTo>
                  <a:lnTo>
                    <a:pt x="0" y="698499"/>
                  </a:lnTo>
                  <a:lnTo>
                    <a:pt x="6350" y="698499"/>
                  </a:lnTo>
                  <a:lnTo>
                    <a:pt x="6350" y="695959"/>
                  </a:lnTo>
                  <a:close/>
                </a:path>
                <a:path w="6350" h="725170">
                  <a:moveTo>
                    <a:pt x="6350" y="693419"/>
                  </a:moveTo>
                  <a:lnTo>
                    <a:pt x="0" y="693419"/>
                  </a:lnTo>
                  <a:lnTo>
                    <a:pt x="0" y="694689"/>
                  </a:lnTo>
                  <a:lnTo>
                    <a:pt x="6350" y="694689"/>
                  </a:lnTo>
                  <a:lnTo>
                    <a:pt x="6350" y="693419"/>
                  </a:lnTo>
                  <a:close/>
                </a:path>
                <a:path w="6350" h="725170">
                  <a:moveTo>
                    <a:pt x="6350" y="689609"/>
                  </a:moveTo>
                  <a:lnTo>
                    <a:pt x="0" y="689609"/>
                  </a:lnTo>
                  <a:lnTo>
                    <a:pt x="0" y="692149"/>
                  </a:lnTo>
                  <a:lnTo>
                    <a:pt x="6350" y="692149"/>
                  </a:lnTo>
                  <a:lnTo>
                    <a:pt x="6350" y="689609"/>
                  </a:lnTo>
                  <a:close/>
                </a:path>
                <a:path w="6350" h="725170">
                  <a:moveTo>
                    <a:pt x="6350" y="687069"/>
                  </a:moveTo>
                  <a:lnTo>
                    <a:pt x="0" y="687069"/>
                  </a:lnTo>
                  <a:lnTo>
                    <a:pt x="0" y="688339"/>
                  </a:lnTo>
                  <a:lnTo>
                    <a:pt x="6350" y="688339"/>
                  </a:lnTo>
                  <a:lnTo>
                    <a:pt x="6350" y="687069"/>
                  </a:lnTo>
                  <a:close/>
                </a:path>
                <a:path w="6350" h="725170">
                  <a:moveTo>
                    <a:pt x="6350" y="683259"/>
                  </a:moveTo>
                  <a:lnTo>
                    <a:pt x="0" y="683259"/>
                  </a:lnTo>
                  <a:lnTo>
                    <a:pt x="0" y="685799"/>
                  </a:lnTo>
                  <a:lnTo>
                    <a:pt x="6350" y="685799"/>
                  </a:lnTo>
                  <a:lnTo>
                    <a:pt x="6350" y="683259"/>
                  </a:lnTo>
                  <a:close/>
                </a:path>
                <a:path w="6350" h="725170">
                  <a:moveTo>
                    <a:pt x="6350" y="680719"/>
                  </a:moveTo>
                  <a:lnTo>
                    <a:pt x="0" y="680719"/>
                  </a:lnTo>
                  <a:lnTo>
                    <a:pt x="0" y="681989"/>
                  </a:lnTo>
                  <a:lnTo>
                    <a:pt x="6350" y="681989"/>
                  </a:lnTo>
                  <a:lnTo>
                    <a:pt x="6350" y="680719"/>
                  </a:lnTo>
                  <a:close/>
                </a:path>
                <a:path w="6350" h="725170">
                  <a:moveTo>
                    <a:pt x="6350" y="676909"/>
                  </a:moveTo>
                  <a:lnTo>
                    <a:pt x="0" y="676909"/>
                  </a:lnTo>
                  <a:lnTo>
                    <a:pt x="0" y="679449"/>
                  </a:lnTo>
                  <a:lnTo>
                    <a:pt x="6350" y="679449"/>
                  </a:lnTo>
                  <a:lnTo>
                    <a:pt x="6350" y="676909"/>
                  </a:lnTo>
                  <a:close/>
                </a:path>
                <a:path w="6350" h="725170">
                  <a:moveTo>
                    <a:pt x="6350" y="674369"/>
                  </a:moveTo>
                  <a:lnTo>
                    <a:pt x="0" y="674369"/>
                  </a:lnTo>
                  <a:lnTo>
                    <a:pt x="0" y="675639"/>
                  </a:lnTo>
                  <a:lnTo>
                    <a:pt x="6350" y="675639"/>
                  </a:lnTo>
                  <a:lnTo>
                    <a:pt x="6350" y="674369"/>
                  </a:lnTo>
                  <a:close/>
                </a:path>
                <a:path w="6350" h="725170">
                  <a:moveTo>
                    <a:pt x="6350" y="670559"/>
                  </a:moveTo>
                  <a:lnTo>
                    <a:pt x="0" y="670559"/>
                  </a:lnTo>
                  <a:lnTo>
                    <a:pt x="0" y="673099"/>
                  </a:lnTo>
                  <a:lnTo>
                    <a:pt x="6350" y="673099"/>
                  </a:lnTo>
                  <a:lnTo>
                    <a:pt x="6350" y="670559"/>
                  </a:lnTo>
                  <a:close/>
                </a:path>
                <a:path w="6350" h="725170">
                  <a:moveTo>
                    <a:pt x="6350" y="668019"/>
                  </a:moveTo>
                  <a:lnTo>
                    <a:pt x="0" y="668019"/>
                  </a:lnTo>
                  <a:lnTo>
                    <a:pt x="0" y="669289"/>
                  </a:lnTo>
                  <a:lnTo>
                    <a:pt x="6350" y="669289"/>
                  </a:lnTo>
                  <a:lnTo>
                    <a:pt x="6350" y="668019"/>
                  </a:lnTo>
                  <a:close/>
                </a:path>
                <a:path w="6350" h="725170">
                  <a:moveTo>
                    <a:pt x="6350" y="664209"/>
                  </a:moveTo>
                  <a:lnTo>
                    <a:pt x="0" y="664209"/>
                  </a:lnTo>
                  <a:lnTo>
                    <a:pt x="0" y="666749"/>
                  </a:lnTo>
                  <a:lnTo>
                    <a:pt x="6350" y="666749"/>
                  </a:lnTo>
                  <a:lnTo>
                    <a:pt x="6350" y="664209"/>
                  </a:lnTo>
                  <a:close/>
                </a:path>
                <a:path w="6350" h="725170">
                  <a:moveTo>
                    <a:pt x="6350" y="661669"/>
                  </a:moveTo>
                  <a:lnTo>
                    <a:pt x="0" y="661669"/>
                  </a:lnTo>
                  <a:lnTo>
                    <a:pt x="0" y="662939"/>
                  </a:lnTo>
                  <a:lnTo>
                    <a:pt x="6350" y="662939"/>
                  </a:lnTo>
                  <a:lnTo>
                    <a:pt x="6350" y="661669"/>
                  </a:lnTo>
                  <a:close/>
                </a:path>
                <a:path w="6350" h="725170">
                  <a:moveTo>
                    <a:pt x="6350" y="656589"/>
                  </a:moveTo>
                  <a:lnTo>
                    <a:pt x="0" y="656589"/>
                  </a:lnTo>
                  <a:lnTo>
                    <a:pt x="0" y="660399"/>
                  </a:lnTo>
                  <a:lnTo>
                    <a:pt x="6350" y="660399"/>
                  </a:lnTo>
                  <a:lnTo>
                    <a:pt x="6350" y="656589"/>
                  </a:lnTo>
                  <a:close/>
                </a:path>
                <a:path w="6350" h="725170">
                  <a:moveTo>
                    <a:pt x="6350" y="650239"/>
                  </a:moveTo>
                  <a:lnTo>
                    <a:pt x="0" y="650239"/>
                  </a:lnTo>
                  <a:lnTo>
                    <a:pt x="0" y="655319"/>
                  </a:lnTo>
                  <a:lnTo>
                    <a:pt x="6350" y="655319"/>
                  </a:lnTo>
                  <a:lnTo>
                    <a:pt x="6350" y="650239"/>
                  </a:lnTo>
                  <a:close/>
                </a:path>
                <a:path w="6350" h="725170">
                  <a:moveTo>
                    <a:pt x="6350" y="643889"/>
                  </a:moveTo>
                  <a:lnTo>
                    <a:pt x="0" y="643889"/>
                  </a:lnTo>
                  <a:lnTo>
                    <a:pt x="0" y="648969"/>
                  </a:lnTo>
                  <a:lnTo>
                    <a:pt x="6350" y="648969"/>
                  </a:lnTo>
                  <a:lnTo>
                    <a:pt x="6350" y="643889"/>
                  </a:lnTo>
                  <a:close/>
                </a:path>
                <a:path w="6350" h="725170">
                  <a:moveTo>
                    <a:pt x="6350" y="637539"/>
                  </a:moveTo>
                  <a:lnTo>
                    <a:pt x="0" y="637539"/>
                  </a:lnTo>
                  <a:lnTo>
                    <a:pt x="0" y="642619"/>
                  </a:lnTo>
                  <a:lnTo>
                    <a:pt x="6350" y="642619"/>
                  </a:lnTo>
                  <a:lnTo>
                    <a:pt x="6350" y="637539"/>
                  </a:lnTo>
                  <a:close/>
                </a:path>
                <a:path w="6350" h="725170">
                  <a:moveTo>
                    <a:pt x="6350" y="631189"/>
                  </a:moveTo>
                  <a:lnTo>
                    <a:pt x="0" y="631189"/>
                  </a:lnTo>
                  <a:lnTo>
                    <a:pt x="0" y="636269"/>
                  </a:lnTo>
                  <a:lnTo>
                    <a:pt x="6350" y="636269"/>
                  </a:lnTo>
                  <a:lnTo>
                    <a:pt x="6350" y="631189"/>
                  </a:lnTo>
                  <a:close/>
                </a:path>
                <a:path w="6350" h="725170">
                  <a:moveTo>
                    <a:pt x="6350" y="624839"/>
                  </a:moveTo>
                  <a:lnTo>
                    <a:pt x="0" y="624839"/>
                  </a:lnTo>
                  <a:lnTo>
                    <a:pt x="0" y="629919"/>
                  </a:lnTo>
                  <a:lnTo>
                    <a:pt x="6350" y="629919"/>
                  </a:lnTo>
                  <a:lnTo>
                    <a:pt x="6350" y="624839"/>
                  </a:lnTo>
                  <a:close/>
                </a:path>
                <a:path w="6350" h="725170">
                  <a:moveTo>
                    <a:pt x="6350" y="618489"/>
                  </a:moveTo>
                  <a:lnTo>
                    <a:pt x="0" y="618489"/>
                  </a:lnTo>
                  <a:lnTo>
                    <a:pt x="0" y="623569"/>
                  </a:lnTo>
                  <a:lnTo>
                    <a:pt x="6350" y="623569"/>
                  </a:lnTo>
                  <a:lnTo>
                    <a:pt x="6350" y="618489"/>
                  </a:lnTo>
                  <a:close/>
                </a:path>
                <a:path w="6350" h="725170">
                  <a:moveTo>
                    <a:pt x="6350" y="612139"/>
                  </a:moveTo>
                  <a:lnTo>
                    <a:pt x="0" y="612139"/>
                  </a:lnTo>
                  <a:lnTo>
                    <a:pt x="0" y="617219"/>
                  </a:lnTo>
                  <a:lnTo>
                    <a:pt x="6350" y="617219"/>
                  </a:lnTo>
                  <a:lnTo>
                    <a:pt x="6350" y="612139"/>
                  </a:lnTo>
                  <a:close/>
                </a:path>
                <a:path w="6350" h="725170">
                  <a:moveTo>
                    <a:pt x="6350" y="605789"/>
                  </a:moveTo>
                  <a:lnTo>
                    <a:pt x="0" y="605789"/>
                  </a:lnTo>
                  <a:lnTo>
                    <a:pt x="0" y="610869"/>
                  </a:lnTo>
                  <a:lnTo>
                    <a:pt x="6350" y="610869"/>
                  </a:lnTo>
                  <a:lnTo>
                    <a:pt x="6350" y="605789"/>
                  </a:lnTo>
                  <a:close/>
                </a:path>
                <a:path w="6350" h="725170">
                  <a:moveTo>
                    <a:pt x="6350" y="598169"/>
                  </a:moveTo>
                  <a:lnTo>
                    <a:pt x="0" y="598169"/>
                  </a:lnTo>
                  <a:lnTo>
                    <a:pt x="0" y="604519"/>
                  </a:lnTo>
                  <a:lnTo>
                    <a:pt x="6350" y="604519"/>
                  </a:lnTo>
                  <a:lnTo>
                    <a:pt x="6350" y="598169"/>
                  </a:lnTo>
                  <a:close/>
                </a:path>
                <a:path w="6350" h="725170">
                  <a:moveTo>
                    <a:pt x="6350" y="593089"/>
                  </a:moveTo>
                  <a:lnTo>
                    <a:pt x="0" y="593089"/>
                  </a:lnTo>
                  <a:lnTo>
                    <a:pt x="0" y="596899"/>
                  </a:lnTo>
                  <a:lnTo>
                    <a:pt x="6350" y="596899"/>
                  </a:lnTo>
                  <a:lnTo>
                    <a:pt x="6350" y="593089"/>
                  </a:lnTo>
                  <a:close/>
                </a:path>
                <a:path w="6350" h="725170">
                  <a:moveTo>
                    <a:pt x="6350" y="586739"/>
                  </a:moveTo>
                  <a:lnTo>
                    <a:pt x="0" y="586739"/>
                  </a:lnTo>
                  <a:lnTo>
                    <a:pt x="0" y="591819"/>
                  </a:lnTo>
                  <a:lnTo>
                    <a:pt x="6350" y="591819"/>
                  </a:lnTo>
                  <a:lnTo>
                    <a:pt x="6350" y="586739"/>
                  </a:lnTo>
                  <a:close/>
                </a:path>
                <a:path w="6350" h="725170">
                  <a:moveTo>
                    <a:pt x="6350" y="580389"/>
                  </a:moveTo>
                  <a:lnTo>
                    <a:pt x="0" y="580389"/>
                  </a:lnTo>
                  <a:lnTo>
                    <a:pt x="0" y="585469"/>
                  </a:lnTo>
                  <a:lnTo>
                    <a:pt x="6350" y="585469"/>
                  </a:lnTo>
                  <a:lnTo>
                    <a:pt x="6350" y="580389"/>
                  </a:lnTo>
                  <a:close/>
                </a:path>
                <a:path w="6350" h="725170">
                  <a:moveTo>
                    <a:pt x="2540" y="574039"/>
                  </a:moveTo>
                  <a:lnTo>
                    <a:pt x="0" y="574039"/>
                  </a:lnTo>
                  <a:lnTo>
                    <a:pt x="0" y="579119"/>
                  </a:lnTo>
                  <a:lnTo>
                    <a:pt x="6350" y="579119"/>
                  </a:lnTo>
                  <a:lnTo>
                    <a:pt x="6350" y="575309"/>
                  </a:lnTo>
                  <a:lnTo>
                    <a:pt x="2540" y="575309"/>
                  </a:lnTo>
                  <a:lnTo>
                    <a:pt x="2540" y="574039"/>
                  </a:lnTo>
                  <a:close/>
                </a:path>
                <a:path w="6350" h="725170">
                  <a:moveTo>
                    <a:pt x="6350" y="434339"/>
                  </a:moveTo>
                  <a:lnTo>
                    <a:pt x="0" y="434339"/>
                  </a:lnTo>
                  <a:lnTo>
                    <a:pt x="0" y="440689"/>
                  </a:lnTo>
                  <a:lnTo>
                    <a:pt x="2540" y="440689"/>
                  </a:lnTo>
                  <a:lnTo>
                    <a:pt x="2540" y="439419"/>
                  </a:lnTo>
                  <a:lnTo>
                    <a:pt x="6350" y="439419"/>
                  </a:lnTo>
                  <a:lnTo>
                    <a:pt x="6350" y="434339"/>
                  </a:lnTo>
                  <a:close/>
                </a:path>
                <a:path w="6350" h="725170">
                  <a:moveTo>
                    <a:pt x="6350" y="427989"/>
                  </a:moveTo>
                  <a:lnTo>
                    <a:pt x="0" y="427989"/>
                  </a:lnTo>
                  <a:lnTo>
                    <a:pt x="0" y="433069"/>
                  </a:lnTo>
                  <a:lnTo>
                    <a:pt x="6350" y="433069"/>
                  </a:lnTo>
                  <a:lnTo>
                    <a:pt x="6350" y="427989"/>
                  </a:lnTo>
                  <a:close/>
                </a:path>
                <a:path w="6350" h="725170">
                  <a:moveTo>
                    <a:pt x="6350" y="421639"/>
                  </a:moveTo>
                  <a:lnTo>
                    <a:pt x="0" y="421639"/>
                  </a:lnTo>
                  <a:lnTo>
                    <a:pt x="0" y="426719"/>
                  </a:lnTo>
                  <a:lnTo>
                    <a:pt x="6350" y="426719"/>
                  </a:lnTo>
                  <a:lnTo>
                    <a:pt x="6350" y="421639"/>
                  </a:lnTo>
                  <a:close/>
                </a:path>
                <a:path w="6350" h="725170">
                  <a:moveTo>
                    <a:pt x="6350" y="415289"/>
                  </a:moveTo>
                  <a:lnTo>
                    <a:pt x="0" y="415289"/>
                  </a:lnTo>
                  <a:lnTo>
                    <a:pt x="0" y="420369"/>
                  </a:lnTo>
                  <a:lnTo>
                    <a:pt x="6350" y="420369"/>
                  </a:lnTo>
                  <a:lnTo>
                    <a:pt x="6350" y="415289"/>
                  </a:lnTo>
                  <a:close/>
                </a:path>
                <a:path w="6350" h="725170">
                  <a:moveTo>
                    <a:pt x="6350" y="408939"/>
                  </a:moveTo>
                  <a:lnTo>
                    <a:pt x="0" y="408939"/>
                  </a:lnTo>
                  <a:lnTo>
                    <a:pt x="0" y="414019"/>
                  </a:lnTo>
                  <a:lnTo>
                    <a:pt x="6350" y="414019"/>
                  </a:lnTo>
                  <a:lnTo>
                    <a:pt x="6350" y="408939"/>
                  </a:lnTo>
                  <a:close/>
                </a:path>
                <a:path w="6350" h="725170">
                  <a:moveTo>
                    <a:pt x="6350" y="402589"/>
                  </a:moveTo>
                  <a:lnTo>
                    <a:pt x="0" y="402589"/>
                  </a:lnTo>
                  <a:lnTo>
                    <a:pt x="0" y="407669"/>
                  </a:lnTo>
                  <a:lnTo>
                    <a:pt x="6350" y="407669"/>
                  </a:lnTo>
                  <a:lnTo>
                    <a:pt x="6350" y="402589"/>
                  </a:lnTo>
                  <a:close/>
                </a:path>
                <a:path w="6350" h="725170">
                  <a:moveTo>
                    <a:pt x="6350" y="396239"/>
                  </a:moveTo>
                  <a:lnTo>
                    <a:pt x="0" y="396239"/>
                  </a:lnTo>
                  <a:lnTo>
                    <a:pt x="0" y="401319"/>
                  </a:lnTo>
                  <a:lnTo>
                    <a:pt x="6350" y="401319"/>
                  </a:lnTo>
                  <a:lnTo>
                    <a:pt x="6350" y="396239"/>
                  </a:lnTo>
                  <a:close/>
                </a:path>
                <a:path w="6350" h="725170">
                  <a:moveTo>
                    <a:pt x="6350" y="389889"/>
                  </a:moveTo>
                  <a:lnTo>
                    <a:pt x="0" y="389889"/>
                  </a:lnTo>
                  <a:lnTo>
                    <a:pt x="0" y="394969"/>
                  </a:lnTo>
                  <a:lnTo>
                    <a:pt x="6350" y="394969"/>
                  </a:lnTo>
                  <a:lnTo>
                    <a:pt x="6350" y="389889"/>
                  </a:lnTo>
                  <a:close/>
                </a:path>
                <a:path w="6350" h="725170">
                  <a:moveTo>
                    <a:pt x="6350" y="383539"/>
                  </a:moveTo>
                  <a:lnTo>
                    <a:pt x="0" y="383539"/>
                  </a:lnTo>
                  <a:lnTo>
                    <a:pt x="0" y="388619"/>
                  </a:lnTo>
                  <a:lnTo>
                    <a:pt x="6350" y="388619"/>
                  </a:lnTo>
                  <a:lnTo>
                    <a:pt x="6350" y="383539"/>
                  </a:lnTo>
                  <a:close/>
                </a:path>
                <a:path w="6350" h="725170">
                  <a:moveTo>
                    <a:pt x="6350" y="377189"/>
                  </a:moveTo>
                  <a:lnTo>
                    <a:pt x="0" y="377189"/>
                  </a:lnTo>
                  <a:lnTo>
                    <a:pt x="0" y="382269"/>
                  </a:lnTo>
                  <a:lnTo>
                    <a:pt x="6350" y="382269"/>
                  </a:lnTo>
                  <a:lnTo>
                    <a:pt x="6350" y="377189"/>
                  </a:lnTo>
                  <a:close/>
                </a:path>
                <a:path w="6350" h="725170">
                  <a:moveTo>
                    <a:pt x="6350" y="370839"/>
                  </a:moveTo>
                  <a:lnTo>
                    <a:pt x="0" y="370839"/>
                  </a:lnTo>
                  <a:lnTo>
                    <a:pt x="0" y="375919"/>
                  </a:lnTo>
                  <a:lnTo>
                    <a:pt x="6350" y="375919"/>
                  </a:lnTo>
                  <a:lnTo>
                    <a:pt x="6350" y="370839"/>
                  </a:lnTo>
                  <a:close/>
                </a:path>
                <a:path w="6350" h="725170">
                  <a:moveTo>
                    <a:pt x="6350" y="364489"/>
                  </a:moveTo>
                  <a:lnTo>
                    <a:pt x="0" y="364489"/>
                  </a:lnTo>
                  <a:lnTo>
                    <a:pt x="0" y="369569"/>
                  </a:lnTo>
                  <a:lnTo>
                    <a:pt x="6350" y="369569"/>
                  </a:lnTo>
                  <a:lnTo>
                    <a:pt x="6350" y="364489"/>
                  </a:lnTo>
                  <a:close/>
                </a:path>
                <a:path w="6350" h="725170">
                  <a:moveTo>
                    <a:pt x="6350" y="358139"/>
                  </a:moveTo>
                  <a:lnTo>
                    <a:pt x="0" y="358139"/>
                  </a:lnTo>
                  <a:lnTo>
                    <a:pt x="0" y="363219"/>
                  </a:lnTo>
                  <a:lnTo>
                    <a:pt x="6350" y="363219"/>
                  </a:lnTo>
                  <a:lnTo>
                    <a:pt x="6350" y="358139"/>
                  </a:lnTo>
                  <a:close/>
                </a:path>
                <a:path w="6350" h="725170">
                  <a:moveTo>
                    <a:pt x="6350" y="351789"/>
                  </a:moveTo>
                  <a:lnTo>
                    <a:pt x="0" y="351789"/>
                  </a:lnTo>
                  <a:lnTo>
                    <a:pt x="0" y="356869"/>
                  </a:lnTo>
                  <a:lnTo>
                    <a:pt x="6350" y="356869"/>
                  </a:lnTo>
                  <a:lnTo>
                    <a:pt x="6350" y="351789"/>
                  </a:lnTo>
                  <a:close/>
                </a:path>
                <a:path w="6350" h="725170">
                  <a:moveTo>
                    <a:pt x="6350" y="345439"/>
                  </a:moveTo>
                  <a:lnTo>
                    <a:pt x="0" y="345439"/>
                  </a:lnTo>
                  <a:lnTo>
                    <a:pt x="0" y="350519"/>
                  </a:lnTo>
                  <a:lnTo>
                    <a:pt x="6350" y="350519"/>
                  </a:lnTo>
                  <a:lnTo>
                    <a:pt x="6350" y="345439"/>
                  </a:lnTo>
                  <a:close/>
                </a:path>
                <a:path w="6350" h="725170">
                  <a:moveTo>
                    <a:pt x="6350" y="339089"/>
                  </a:moveTo>
                  <a:lnTo>
                    <a:pt x="0" y="339089"/>
                  </a:lnTo>
                  <a:lnTo>
                    <a:pt x="0" y="344169"/>
                  </a:lnTo>
                  <a:lnTo>
                    <a:pt x="6350" y="344169"/>
                  </a:lnTo>
                  <a:lnTo>
                    <a:pt x="6350" y="339089"/>
                  </a:lnTo>
                  <a:close/>
                </a:path>
                <a:path w="6350" h="725170">
                  <a:moveTo>
                    <a:pt x="6350" y="332739"/>
                  </a:moveTo>
                  <a:lnTo>
                    <a:pt x="0" y="332739"/>
                  </a:lnTo>
                  <a:lnTo>
                    <a:pt x="0" y="337819"/>
                  </a:lnTo>
                  <a:lnTo>
                    <a:pt x="6350" y="337819"/>
                  </a:lnTo>
                  <a:lnTo>
                    <a:pt x="6350" y="332739"/>
                  </a:lnTo>
                  <a:close/>
                </a:path>
                <a:path w="6350" h="725170">
                  <a:moveTo>
                    <a:pt x="6350" y="326389"/>
                  </a:moveTo>
                  <a:lnTo>
                    <a:pt x="0" y="326389"/>
                  </a:lnTo>
                  <a:lnTo>
                    <a:pt x="0" y="331469"/>
                  </a:lnTo>
                  <a:lnTo>
                    <a:pt x="6350" y="331469"/>
                  </a:lnTo>
                  <a:lnTo>
                    <a:pt x="6350" y="326389"/>
                  </a:lnTo>
                  <a:close/>
                </a:path>
                <a:path w="6350" h="725170">
                  <a:moveTo>
                    <a:pt x="6350" y="320039"/>
                  </a:moveTo>
                  <a:lnTo>
                    <a:pt x="0" y="320039"/>
                  </a:lnTo>
                  <a:lnTo>
                    <a:pt x="0" y="325119"/>
                  </a:lnTo>
                  <a:lnTo>
                    <a:pt x="6350" y="325119"/>
                  </a:lnTo>
                  <a:lnTo>
                    <a:pt x="6350" y="320039"/>
                  </a:lnTo>
                  <a:close/>
                </a:path>
                <a:path w="6350" h="725170">
                  <a:moveTo>
                    <a:pt x="6350" y="251459"/>
                  </a:moveTo>
                  <a:lnTo>
                    <a:pt x="0" y="251459"/>
                  </a:lnTo>
                  <a:lnTo>
                    <a:pt x="0" y="318769"/>
                  </a:lnTo>
                  <a:lnTo>
                    <a:pt x="6350" y="318769"/>
                  </a:lnTo>
                  <a:lnTo>
                    <a:pt x="6350" y="251459"/>
                  </a:lnTo>
                  <a:close/>
                </a:path>
              </a:pathLst>
            </a:custGeom>
            <a:solidFill>
              <a:srgbClr val="4700F5"/>
            </a:solidFill>
          </p:spPr>
          <p:txBody>
            <a:bodyPr bIns="0" lIns="0" rIns="0" rtlCol="0" tIns="0" wrap="square"/>
            <a:p/>
          </p:txBody>
        </p:sp>
        <p:sp>
          <p:nvSpPr>
            <p:cNvPr id="1051184" name="object 2501"/>
            <p:cNvSpPr/>
            <p:nvPr/>
          </p:nvSpPr>
          <p:spPr>
            <a:xfrm>
              <a:off x="7230109" y="5792470"/>
              <a:ext cx="7620" cy="725170"/>
            </a:xfrm>
            <a:custGeom>
              <a:avLst/>
              <a:ahLst/>
              <a:rect l="l" t="t" r="r" b="b"/>
              <a:pathLst>
                <a:path w="7620" h="725170">
                  <a:moveTo>
                    <a:pt x="7620" y="0"/>
                  </a:moveTo>
                  <a:lnTo>
                    <a:pt x="0" y="0"/>
                  </a:lnTo>
                  <a:lnTo>
                    <a:pt x="0" y="2539"/>
                  </a:lnTo>
                  <a:lnTo>
                    <a:pt x="7620" y="2539"/>
                  </a:lnTo>
                  <a:lnTo>
                    <a:pt x="7620" y="0"/>
                  </a:lnTo>
                  <a:close/>
                </a:path>
                <a:path w="7620" h="725170">
                  <a:moveTo>
                    <a:pt x="7620" y="2539"/>
                  </a:moveTo>
                  <a:lnTo>
                    <a:pt x="0" y="2539"/>
                  </a:lnTo>
                  <a:lnTo>
                    <a:pt x="0" y="6349"/>
                  </a:lnTo>
                  <a:lnTo>
                    <a:pt x="7620" y="6349"/>
                  </a:lnTo>
                  <a:lnTo>
                    <a:pt x="7620" y="2539"/>
                  </a:lnTo>
                  <a:close/>
                </a:path>
                <a:path w="7620" h="725170">
                  <a:moveTo>
                    <a:pt x="7620" y="6349"/>
                  </a:moveTo>
                  <a:lnTo>
                    <a:pt x="0" y="6349"/>
                  </a:lnTo>
                  <a:lnTo>
                    <a:pt x="0" y="8889"/>
                  </a:lnTo>
                  <a:lnTo>
                    <a:pt x="7620" y="8889"/>
                  </a:lnTo>
                  <a:lnTo>
                    <a:pt x="7620" y="6349"/>
                  </a:lnTo>
                  <a:close/>
                </a:path>
                <a:path w="7620" h="725170">
                  <a:moveTo>
                    <a:pt x="7620" y="8889"/>
                  </a:moveTo>
                  <a:lnTo>
                    <a:pt x="0" y="8889"/>
                  </a:lnTo>
                  <a:lnTo>
                    <a:pt x="0" y="12699"/>
                  </a:lnTo>
                  <a:lnTo>
                    <a:pt x="7620" y="12699"/>
                  </a:lnTo>
                  <a:lnTo>
                    <a:pt x="7620" y="8889"/>
                  </a:lnTo>
                  <a:close/>
                </a:path>
                <a:path w="7620" h="725170">
                  <a:moveTo>
                    <a:pt x="7620" y="12699"/>
                  </a:moveTo>
                  <a:lnTo>
                    <a:pt x="0" y="12699"/>
                  </a:lnTo>
                  <a:lnTo>
                    <a:pt x="0" y="19049"/>
                  </a:lnTo>
                  <a:lnTo>
                    <a:pt x="7620" y="19049"/>
                  </a:lnTo>
                  <a:lnTo>
                    <a:pt x="7620" y="12699"/>
                  </a:lnTo>
                  <a:close/>
                </a:path>
                <a:path w="7620" h="725170">
                  <a:moveTo>
                    <a:pt x="7620" y="19049"/>
                  </a:moveTo>
                  <a:lnTo>
                    <a:pt x="0" y="19049"/>
                  </a:lnTo>
                  <a:lnTo>
                    <a:pt x="0" y="27939"/>
                  </a:lnTo>
                  <a:lnTo>
                    <a:pt x="7620" y="27939"/>
                  </a:lnTo>
                  <a:lnTo>
                    <a:pt x="7620" y="19049"/>
                  </a:lnTo>
                  <a:close/>
                </a:path>
                <a:path w="7620" h="725170">
                  <a:moveTo>
                    <a:pt x="7620" y="27939"/>
                  </a:moveTo>
                  <a:lnTo>
                    <a:pt x="0" y="27939"/>
                  </a:lnTo>
                  <a:lnTo>
                    <a:pt x="0" y="31749"/>
                  </a:lnTo>
                  <a:lnTo>
                    <a:pt x="7620" y="31749"/>
                  </a:lnTo>
                  <a:lnTo>
                    <a:pt x="7620" y="27939"/>
                  </a:lnTo>
                  <a:close/>
                </a:path>
                <a:path w="7620" h="725170">
                  <a:moveTo>
                    <a:pt x="7620" y="31749"/>
                  </a:moveTo>
                  <a:lnTo>
                    <a:pt x="0" y="31749"/>
                  </a:lnTo>
                  <a:lnTo>
                    <a:pt x="0" y="40639"/>
                  </a:lnTo>
                  <a:lnTo>
                    <a:pt x="7620" y="40639"/>
                  </a:lnTo>
                  <a:lnTo>
                    <a:pt x="7620" y="31749"/>
                  </a:lnTo>
                  <a:close/>
                </a:path>
                <a:path w="7620" h="725170">
                  <a:moveTo>
                    <a:pt x="7620" y="40639"/>
                  </a:moveTo>
                  <a:lnTo>
                    <a:pt x="0" y="40639"/>
                  </a:lnTo>
                  <a:lnTo>
                    <a:pt x="0" y="44449"/>
                  </a:lnTo>
                  <a:lnTo>
                    <a:pt x="7620" y="44449"/>
                  </a:lnTo>
                  <a:lnTo>
                    <a:pt x="7620" y="40639"/>
                  </a:lnTo>
                  <a:close/>
                </a:path>
                <a:path w="7620" h="725170">
                  <a:moveTo>
                    <a:pt x="7620" y="44449"/>
                  </a:moveTo>
                  <a:lnTo>
                    <a:pt x="0" y="44449"/>
                  </a:lnTo>
                  <a:lnTo>
                    <a:pt x="0" y="46989"/>
                  </a:lnTo>
                  <a:lnTo>
                    <a:pt x="7620" y="46989"/>
                  </a:lnTo>
                  <a:lnTo>
                    <a:pt x="7620" y="44449"/>
                  </a:lnTo>
                  <a:close/>
                </a:path>
                <a:path w="7620" h="725170">
                  <a:moveTo>
                    <a:pt x="7620" y="46989"/>
                  </a:moveTo>
                  <a:lnTo>
                    <a:pt x="0" y="46989"/>
                  </a:lnTo>
                  <a:lnTo>
                    <a:pt x="0" y="50799"/>
                  </a:lnTo>
                  <a:lnTo>
                    <a:pt x="7620" y="50799"/>
                  </a:lnTo>
                  <a:lnTo>
                    <a:pt x="7620" y="46989"/>
                  </a:lnTo>
                  <a:close/>
                </a:path>
                <a:path w="7620" h="725170">
                  <a:moveTo>
                    <a:pt x="7620" y="50799"/>
                  </a:moveTo>
                  <a:lnTo>
                    <a:pt x="0" y="50799"/>
                  </a:lnTo>
                  <a:lnTo>
                    <a:pt x="0" y="53339"/>
                  </a:lnTo>
                  <a:lnTo>
                    <a:pt x="7620" y="53339"/>
                  </a:lnTo>
                  <a:lnTo>
                    <a:pt x="7620" y="50799"/>
                  </a:lnTo>
                  <a:close/>
                </a:path>
                <a:path w="7620" h="725170">
                  <a:moveTo>
                    <a:pt x="7620" y="53339"/>
                  </a:moveTo>
                  <a:lnTo>
                    <a:pt x="0" y="53339"/>
                  </a:lnTo>
                  <a:lnTo>
                    <a:pt x="0" y="59689"/>
                  </a:lnTo>
                  <a:lnTo>
                    <a:pt x="7620" y="59689"/>
                  </a:lnTo>
                  <a:lnTo>
                    <a:pt x="7620" y="53339"/>
                  </a:lnTo>
                  <a:close/>
                </a:path>
                <a:path w="7620" h="725170">
                  <a:moveTo>
                    <a:pt x="7620" y="59689"/>
                  </a:moveTo>
                  <a:lnTo>
                    <a:pt x="0" y="59689"/>
                  </a:lnTo>
                  <a:lnTo>
                    <a:pt x="0" y="69849"/>
                  </a:lnTo>
                  <a:lnTo>
                    <a:pt x="7620" y="69849"/>
                  </a:lnTo>
                  <a:lnTo>
                    <a:pt x="7620" y="59689"/>
                  </a:lnTo>
                  <a:close/>
                </a:path>
                <a:path w="7620" h="725170">
                  <a:moveTo>
                    <a:pt x="7620" y="69849"/>
                  </a:moveTo>
                  <a:lnTo>
                    <a:pt x="0" y="69849"/>
                  </a:lnTo>
                  <a:lnTo>
                    <a:pt x="0" y="72389"/>
                  </a:lnTo>
                  <a:lnTo>
                    <a:pt x="7620" y="72389"/>
                  </a:lnTo>
                  <a:lnTo>
                    <a:pt x="7620" y="69849"/>
                  </a:lnTo>
                  <a:close/>
                </a:path>
                <a:path w="7620" h="725170">
                  <a:moveTo>
                    <a:pt x="7620" y="72389"/>
                  </a:moveTo>
                  <a:lnTo>
                    <a:pt x="0" y="72389"/>
                  </a:lnTo>
                  <a:lnTo>
                    <a:pt x="0" y="76199"/>
                  </a:lnTo>
                  <a:lnTo>
                    <a:pt x="7620" y="76199"/>
                  </a:lnTo>
                  <a:lnTo>
                    <a:pt x="7620" y="72389"/>
                  </a:lnTo>
                  <a:close/>
                </a:path>
                <a:path w="7620" h="725170">
                  <a:moveTo>
                    <a:pt x="7620" y="76199"/>
                  </a:moveTo>
                  <a:lnTo>
                    <a:pt x="0" y="76199"/>
                  </a:lnTo>
                  <a:lnTo>
                    <a:pt x="0" y="78739"/>
                  </a:lnTo>
                  <a:lnTo>
                    <a:pt x="7620" y="78739"/>
                  </a:lnTo>
                  <a:lnTo>
                    <a:pt x="7620" y="76199"/>
                  </a:lnTo>
                  <a:close/>
                </a:path>
                <a:path w="7620" h="725170">
                  <a:moveTo>
                    <a:pt x="7620" y="78739"/>
                  </a:moveTo>
                  <a:lnTo>
                    <a:pt x="0" y="78739"/>
                  </a:lnTo>
                  <a:lnTo>
                    <a:pt x="0" y="82549"/>
                  </a:lnTo>
                  <a:lnTo>
                    <a:pt x="7620" y="82549"/>
                  </a:lnTo>
                  <a:lnTo>
                    <a:pt x="7620" y="78739"/>
                  </a:lnTo>
                  <a:close/>
                </a:path>
                <a:path w="7620" h="725170">
                  <a:moveTo>
                    <a:pt x="7620" y="82549"/>
                  </a:moveTo>
                  <a:lnTo>
                    <a:pt x="0" y="82549"/>
                  </a:lnTo>
                  <a:lnTo>
                    <a:pt x="0" y="85089"/>
                  </a:lnTo>
                  <a:lnTo>
                    <a:pt x="7620" y="85089"/>
                  </a:lnTo>
                  <a:lnTo>
                    <a:pt x="7620" y="82549"/>
                  </a:lnTo>
                  <a:close/>
                </a:path>
                <a:path w="7620" h="725170">
                  <a:moveTo>
                    <a:pt x="7620" y="85089"/>
                  </a:moveTo>
                  <a:lnTo>
                    <a:pt x="0" y="85089"/>
                  </a:lnTo>
                  <a:lnTo>
                    <a:pt x="0" y="88899"/>
                  </a:lnTo>
                  <a:lnTo>
                    <a:pt x="7620" y="88899"/>
                  </a:lnTo>
                  <a:lnTo>
                    <a:pt x="7620" y="85089"/>
                  </a:lnTo>
                  <a:close/>
                </a:path>
                <a:path w="7620" h="725170">
                  <a:moveTo>
                    <a:pt x="7620" y="88899"/>
                  </a:moveTo>
                  <a:lnTo>
                    <a:pt x="0" y="88899"/>
                  </a:lnTo>
                  <a:lnTo>
                    <a:pt x="0" y="91439"/>
                  </a:lnTo>
                  <a:lnTo>
                    <a:pt x="7620" y="91439"/>
                  </a:lnTo>
                  <a:lnTo>
                    <a:pt x="7620" y="88899"/>
                  </a:lnTo>
                  <a:close/>
                </a:path>
                <a:path w="7620" h="725170">
                  <a:moveTo>
                    <a:pt x="7620" y="91439"/>
                  </a:moveTo>
                  <a:lnTo>
                    <a:pt x="0" y="91439"/>
                  </a:lnTo>
                  <a:lnTo>
                    <a:pt x="0" y="95249"/>
                  </a:lnTo>
                  <a:lnTo>
                    <a:pt x="7620" y="95249"/>
                  </a:lnTo>
                  <a:lnTo>
                    <a:pt x="7620" y="91439"/>
                  </a:lnTo>
                  <a:close/>
                </a:path>
                <a:path w="7620" h="725170">
                  <a:moveTo>
                    <a:pt x="7620" y="95249"/>
                  </a:moveTo>
                  <a:lnTo>
                    <a:pt x="0" y="95249"/>
                  </a:lnTo>
                  <a:lnTo>
                    <a:pt x="0" y="101599"/>
                  </a:lnTo>
                  <a:lnTo>
                    <a:pt x="7620" y="101599"/>
                  </a:lnTo>
                  <a:lnTo>
                    <a:pt x="7620" y="95249"/>
                  </a:lnTo>
                  <a:close/>
                </a:path>
                <a:path w="7620" h="725170">
                  <a:moveTo>
                    <a:pt x="7620" y="101599"/>
                  </a:moveTo>
                  <a:lnTo>
                    <a:pt x="0" y="101599"/>
                  </a:lnTo>
                  <a:lnTo>
                    <a:pt x="0" y="104139"/>
                  </a:lnTo>
                  <a:lnTo>
                    <a:pt x="7620" y="104139"/>
                  </a:lnTo>
                  <a:lnTo>
                    <a:pt x="7620" y="101599"/>
                  </a:lnTo>
                  <a:close/>
                </a:path>
                <a:path w="7620" h="725170">
                  <a:moveTo>
                    <a:pt x="7620" y="104139"/>
                  </a:moveTo>
                  <a:lnTo>
                    <a:pt x="0" y="104139"/>
                  </a:lnTo>
                  <a:lnTo>
                    <a:pt x="0" y="116839"/>
                  </a:lnTo>
                  <a:lnTo>
                    <a:pt x="7620" y="116839"/>
                  </a:lnTo>
                  <a:lnTo>
                    <a:pt x="7620" y="104139"/>
                  </a:lnTo>
                  <a:close/>
                </a:path>
                <a:path w="7620" h="725170">
                  <a:moveTo>
                    <a:pt x="7620" y="116839"/>
                  </a:moveTo>
                  <a:lnTo>
                    <a:pt x="0" y="116839"/>
                  </a:lnTo>
                  <a:lnTo>
                    <a:pt x="0" y="123189"/>
                  </a:lnTo>
                  <a:lnTo>
                    <a:pt x="7620" y="123189"/>
                  </a:lnTo>
                  <a:lnTo>
                    <a:pt x="7620" y="116839"/>
                  </a:lnTo>
                  <a:close/>
                </a:path>
                <a:path w="7620" h="725170">
                  <a:moveTo>
                    <a:pt x="7620" y="123189"/>
                  </a:moveTo>
                  <a:lnTo>
                    <a:pt x="0" y="123189"/>
                  </a:lnTo>
                  <a:lnTo>
                    <a:pt x="0" y="126999"/>
                  </a:lnTo>
                  <a:lnTo>
                    <a:pt x="7620" y="126999"/>
                  </a:lnTo>
                  <a:lnTo>
                    <a:pt x="7620" y="123189"/>
                  </a:lnTo>
                  <a:close/>
                </a:path>
                <a:path w="7620" h="725170">
                  <a:moveTo>
                    <a:pt x="7620" y="126999"/>
                  </a:moveTo>
                  <a:lnTo>
                    <a:pt x="0" y="126999"/>
                  </a:lnTo>
                  <a:lnTo>
                    <a:pt x="0" y="129539"/>
                  </a:lnTo>
                  <a:lnTo>
                    <a:pt x="7620" y="129539"/>
                  </a:lnTo>
                  <a:lnTo>
                    <a:pt x="7620" y="126999"/>
                  </a:lnTo>
                  <a:close/>
                </a:path>
                <a:path w="7620" h="725170">
                  <a:moveTo>
                    <a:pt x="7620" y="129539"/>
                  </a:moveTo>
                  <a:lnTo>
                    <a:pt x="0" y="129539"/>
                  </a:lnTo>
                  <a:lnTo>
                    <a:pt x="0" y="133349"/>
                  </a:lnTo>
                  <a:lnTo>
                    <a:pt x="7620" y="133349"/>
                  </a:lnTo>
                  <a:lnTo>
                    <a:pt x="7620" y="129539"/>
                  </a:lnTo>
                  <a:close/>
                </a:path>
                <a:path w="7620" h="725170">
                  <a:moveTo>
                    <a:pt x="7620" y="133349"/>
                  </a:moveTo>
                  <a:lnTo>
                    <a:pt x="0" y="133349"/>
                  </a:lnTo>
                  <a:lnTo>
                    <a:pt x="0" y="135889"/>
                  </a:lnTo>
                  <a:lnTo>
                    <a:pt x="7620" y="135889"/>
                  </a:lnTo>
                  <a:lnTo>
                    <a:pt x="7620" y="133349"/>
                  </a:lnTo>
                  <a:close/>
                </a:path>
                <a:path w="7620" h="725170">
                  <a:moveTo>
                    <a:pt x="7620" y="135890"/>
                  </a:moveTo>
                  <a:lnTo>
                    <a:pt x="0" y="135890"/>
                  </a:lnTo>
                  <a:lnTo>
                    <a:pt x="0" y="140969"/>
                  </a:lnTo>
                  <a:lnTo>
                    <a:pt x="7620" y="140969"/>
                  </a:lnTo>
                  <a:lnTo>
                    <a:pt x="7620" y="135890"/>
                  </a:lnTo>
                  <a:close/>
                </a:path>
                <a:path w="7620" h="725170">
                  <a:moveTo>
                    <a:pt x="1270" y="245109"/>
                  </a:moveTo>
                  <a:lnTo>
                    <a:pt x="0" y="245109"/>
                  </a:lnTo>
                  <a:lnTo>
                    <a:pt x="0" y="247649"/>
                  </a:lnTo>
                  <a:lnTo>
                    <a:pt x="5080" y="247649"/>
                  </a:lnTo>
                  <a:lnTo>
                    <a:pt x="5080" y="246379"/>
                  </a:lnTo>
                  <a:lnTo>
                    <a:pt x="1270" y="246379"/>
                  </a:lnTo>
                  <a:lnTo>
                    <a:pt x="1270" y="245109"/>
                  </a:lnTo>
                  <a:close/>
                </a:path>
                <a:path w="7620" h="725170">
                  <a:moveTo>
                    <a:pt x="7620" y="247649"/>
                  </a:moveTo>
                  <a:lnTo>
                    <a:pt x="0" y="247649"/>
                  </a:lnTo>
                  <a:lnTo>
                    <a:pt x="0" y="250189"/>
                  </a:lnTo>
                  <a:lnTo>
                    <a:pt x="7620" y="250189"/>
                  </a:lnTo>
                  <a:lnTo>
                    <a:pt x="7620" y="247649"/>
                  </a:lnTo>
                  <a:close/>
                </a:path>
                <a:path w="7620" h="725170">
                  <a:moveTo>
                    <a:pt x="7620" y="721359"/>
                  </a:moveTo>
                  <a:lnTo>
                    <a:pt x="0" y="721359"/>
                  </a:lnTo>
                  <a:lnTo>
                    <a:pt x="0" y="725169"/>
                  </a:lnTo>
                  <a:lnTo>
                    <a:pt x="7620" y="725169"/>
                  </a:lnTo>
                  <a:lnTo>
                    <a:pt x="7620" y="721359"/>
                  </a:lnTo>
                  <a:close/>
                </a:path>
                <a:path w="7620" h="725170">
                  <a:moveTo>
                    <a:pt x="7620" y="718819"/>
                  </a:moveTo>
                  <a:lnTo>
                    <a:pt x="0" y="718819"/>
                  </a:lnTo>
                  <a:lnTo>
                    <a:pt x="0" y="720089"/>
                  </a:lnTo>
                  <a:lnTo>
                    <a:pt x="7620" y="720089"/>
                  </a:lnTo>
                  <a:lnTo>
                    <a:pt x="7620" y="718819"/>
                  </a:lnTo>
                  <a:close/>
                </a:path>
                <a:path w="7620" h="725170">
                  <a:moveTo>
                    <a:pt x="7620" y="715009"/>
                  </a:moveTo>
                  <a:lnTo>
                    <a:pt x="0" y="715009"/>
                  </a:lnTo>
                  <a:lnTo>
                    <a:pt x="0" y="717549"/>
                  </a:lnTo>
                  <a:lnTo>
                    <a:pt x="7620" y="717549"/>
                  </a:lnTo>
                  <a:lnTo>
                    <a:pt x="7620" y="715009"/>
                  </a:lnTo>
                  <a:close/>
                </a:path>
                <a:path w="7620" h="725170">
                  <a:moveTo>
                    <a:pt x="7620" y="712469"/>
                  </a:moveTo>
                  <a:lnTo>
                    <a:pt x="0" y="712469"/>
                  </a:lnTo>
                  <a:lnTo>
                    <a:pt x="0" y="713739"/>
                  </a:lnTo>
                  <a:lnTo>
                    <a:pt x="7620" y="713739"/>
                  </a:lnTo>
                  <a:lnTo>
                    <a:pt x="7620" y="712469"/>
                  </a:lnTo>
                  <a:close/>
                </a:path>
                <a:path w="7620" h="725170">
                  <a:moveTo>
                    <a:pt x="7620" y="708659"/>
                  </a:moveTo>
                  <a:lnTo>
                    <a:pt x="0" y="708659"/>
                  </a:lnTo>
                  <a:lnTo>
                    <a:pt x="0" y="711199"/>
                  </a:lnTo>
                  <a:lnTo>
                    <a:pt x="7620" y="711199"/>
                  </a:lnTo>
                  <a:lnTo>
                    <a:pt x="7620" y="708659"/>
                  </a:lnTo>
                  <a:close/>
                </a:path>
                <a:path w="7620" h="725170">
                  <a:moveTo>
                    <a:pt x="7620" y="706119"/>
                  </a:moveTo>
                  <a:lnTo>
                    <a:pt x="0" y="706119"/>
                  </a:lnTo>
                  <a:lnTo>
                    <a:pt x="0" y="707389"/>
                  </a:lnTo>
                  <a:lnTo>
                    <a:pt x="7620" y="707389"/>
                  </a:lnTo>
                  <a:lnTo>
                    <a:pt x="7620" y="706119"/>
                  </a:lnTo>
                  <a:close/>
                </a:path>
                <a:path w="7620" h="725170">
                  <a:moveTo>
                    <a:pt x="7620" y="702309"/>
                  </a:moveTo>
                  <a:lnTo>
                    <a:pt x="0" y="702309"/>
                  </a:lnTo>
                  <a:lnTo>
                    <a:pt x="0" y="704849"/>
                  </a:lnTo>
                  <a:lnTo>
                    <a:pt x="7620" y="704849"/>
                  </a:lnTo>
                  <a:lnTo>
                    <a:pt x="7620" y="702309"/>
                  </a:lnTo>
                  <a:close/>
                </a:path>
                <a:path w="7620" h="725170">
                  <a:moveTo>
                    <a:pt x="7620" y="699769"/>
                  </a:moveTo>
                  <a:lnTo>
                    <a:pt x="0" y="699769"/>
                  </a:lnTo>
                  <a:lnTo>
                    <a:pt x="0" y="701039"/>
                  </a:lnTo>
                  <a:lnTo>
                    <a:pt x="7620" y="701039"/>
                  </a:lnTo>
                  <a:lnTo>
                    <a:pt x="7620" y="699769"/>
                  </a:lnTo>
                  <a:close/>
                </a:path>
                <a:path w="7620" h="725170">
                  <a:moveTo>
                    <a:pt x="7620" y="695959"/>
                  </a:moveTo>
                  <a:lnTo>
                    <a:pt x="0" y="695959"/>
                  </a:lnTo>
                  <a:lnTo>
                    <a:pt x="0" y="698499"/>
                  </a:lnTo>
                  <a:lnTo>
                    <a:pt x="7620" y="698499"/>
                  </a:lnTo>
                  <a:lnTo>
                    <a:pt x="7620" y="695959"/>
                  </a:lnTo>
                  <a:close/>
                </a:path>
                <a:path w="7620" h="725170">
                  <a:moveTo>
                    <a:pt x="7620" y="693419"/>
                  </a:moveTo>
                  <a:lnTo>
                    <a:pt x="0" y="693419"/>
                  </a:lnTo>
                  <a:lnTo>
                    <a:pt x="0" y="694689"/>
                  </a:lnTo>
                  <a:lnTo>
                    <a:pt x="7620" y="694689"/>
                  </a:lnTo>
                  <a:lnTo>
                    <a:pt x="7620" y="693419"/>
                  </a:lnTo>
                  <a:close/>
                </a:path>
                <a:path w="7620" h="725170">
                  <a:moveTo>
                    <a:pt x="7620" y="689609"/>
                  </a:moveTo>
                  <a:lnTo>
                    <a:pt x="0" y="689609"/>
                  </a:lnTo>
                  <a:lnTo>
                    <a:pt x="0" y="692149"/>
                  </a:lnTo>
                  <a:lnTo>
                    <a:pt x="7620" y="692149"/>
                  </a:lnTo>
                  <a:lnTo>
                    <a:pt x="7620" y="689609"/>
                  </a:lnTo>
                  <a:close/>
                </a:path>
                <a:path w="7620" h="725170">
                  <a:moveTo>
                    <a:pt x="7620" y="687069"/>
                  </a:moveTo>
                  <a:lnTo>
                    <a:pt x="0" y="687069"/>
                  </a:lnTo>
                  <a:lnTo>
                    <a:pt x="0" y="688339"/>
                  </a:lnTo>
                  <a:lnTo>
                    <a:pt x="7620" y="688339"/>
                  </a:lnTo>
                  <a:lnTo>
                    <a:pt x="7620" y="687069"/>
                  </a:lnTo>
                  <a:close/>
                </a:path>
                <a:path w="7620" h="725170">
                  <a:moveTo>
                    <a:pt x="7620" y="683259"/>
                  </a:moveTo>
                  <a:lnTo>
                    <a:pt x="0" y="683259"/>
                  </a:lnTo>
                  <a:lnTo>
                    <a:pt x="0" y="685799"/>
                  </a:lnTo>
                  <a:lnTo>
                    <a:pt x="7620" y="685799"/>
                  </a:lnTo>
                  <a:lnTo>
                    <a:pt x="7620" y="683259"/>
                  </a:lnTo>
                  <a:close/>
                </a:path>
                <a:path w="7620" h="725170">
                  <a:moveTo>
                    <a:pt x="7620" y="680719"/>
                  </a:moveTo>
                  <a:lnTo>
                    <a:pt x="0" y="680719"/>
                  </a:lnTo>
                  <a:lnTo>
                    <a:pt x="0" y="681989"/>
                  </a:lnTo>
                  <a:lnTo>
                    <a:pt x="7620" y="681989"/>
                  </a:lnTo>
                  <a:lnTo>
                    <a:pt x="7620" y="680719"/>
                  </a:lnTo>
                  <a:close/>
                </a:path>
                <a:path w="7620" h="725170">
                  <a:moveTo>
                    <a:pt x="7620" y="676909"/>
                  </a:moveTo>
                  <a:lnTo>
                    <a:pt x="0" y="676909"/>
                  </a:lnTo>
                  <a:lnTo>
                    <a:pt x="0" y="679449"/>
                  </a:lnTo>
                  <a:lnTo>
                    <a:pt x="7620" y="679449"/>
                  </a:lnTo>
                  <a:lnTo>
                    <a:pt x="7620" y="676909"/>
                  </a:lnTo>
                  <a:close/>
                </a:path>
                <a:path w="7620" h="725170">
                  <a:moveTo>
                    <a:pt x="7620" y="674369"/>
                  </a:moveTo>
                  <a:lnTo>
                    <a:pt x="0" y="674369"/>
                  </a:lnTo>
                  <a:lnTo>
                    <a:pt x="0" y="675639"/>
                  </a:lnTo>
                  <a:lnTo>
                    <a:pt x="7620" y="675639"/>
                  </a:lnTo>
                  <a:lnTo>
                    <a:pt x="7620" y="674369"/>
                  </a:lnTo>
                  <a:close/>
                </a:path>
                <a:path w="7620" h="725170">
                  <a:moveTo>
                    <a:pt x="7620" y="670559"/>
                  </a:moveTo>
                  <a:lnTo>
                    <a:pt x="0" y="670559"/>
                  </a:lnTo>
                  <a:lnTo>
                    <a:pt x="0" y="673099"/>
                  </a:lnTo>
                  <a:lnTo>
                    <a:pt x="7620" y="673099"/>
                  </a:lnTo>
                  <a:lnTo>
                    <a:pt x="7620" y="670559"/>
                  </a:lnTo>
                  <a:close/>
                </a:path>
                <a:path w="7620" h="725170">
                  <a:moveTo>
                    <a:pt x="7620" y="668019"/>
                  </a:moveTo>
                  <a:lnTo>
                    <a:pt x="0" y="668019"/>
                  </a:lnTo>
                  <a:lnTo>
                    <a:pt x="0" y="669289"/>
                  </a:lnTo>
                  <a:lnTo>
                    <a:pt x="7620" y="669289"/>
                  </a:lnTo>
                  <a:lnTo>
                    <a:pt x="7620" y="668019"/>
                  </a:lnTo>
                  <a:close/>
                </a:path>
                <a:path w="7620" h="725170">
                  <a:moveTo>
                    <a:pt x="7620" y="664209"/>
                  </a:moveTo>
                  <a:lnTo>
                    <a:pt x="0" y="664209"/>
                  </a:lnTo>
                  <a:lnTo>
                    <a:pt x="0" y="666749"/>
                  </a:lnTo>
                  <a:lnTo>
                    <a:pt x="7620" y="666749"/>
                  </a:lnTo>
                  <a:lnTo>
                    <a:pt x="7620" y="664209"/>
                  </a:lnTo>
                  <a:close/>
                </a:path>
                <a:path w="7620" h="725170">
                  <a:moveTo>
                    <a:pt x="7620" y="661669"/>
                  </a:moveTo>
                  <a:lnTo>
                    <a:pt x="0" y="661669"/>
                  </a:lnTo>
                  <a:lnTo>
                    <a:pt x="0" y="662939"/>
                  </a:lnTo>
                  <a:lnTo>
                    <a:pt x="7620" y="662939"/>
                  </a:lnTo>
                  <a:lnTo>
                    <a:pt x="7620" y="661669"/>
                  </a:lnTo>
                  <a:close/>
                </a:path>
                <a:path w="7620" h="725170">
                  <a:moveTo>
                    <a:pt x="7620" y="656589"/>
                  </a:moveTo>
                  <a:lnTo>
                    <a:pt x="0" y="656589"/>
                  </a:lnTo>
                  <a:lnTo>
                    <a:pt x="0" y="660399"/>
                  </a:lnTo>
                  <a:lnTo>
                    <a:pt x="7620" y="660399"/>
                  </a:lnTo>
                  <a:lnTo>
                    <a:pt x="7620" y="656589"/>
                  </a:lnTo>
                  <a:close/>
                </a:path>
                <a:path w="7620" h="725170">
                  <a:moveTo>
                    <a:pt x="7620" y="650239"/>
                  </a:moveTo>
                  <a:lnTo>
                    <a:pt x="0" y="650239"/>
                  </a:lnTo>
                  <a:lnTo>
                    <a:pt x="0" y="655319"/>
                  </a:lnTo>
                  <a:lnTo>
                    <a:pt x="7620" y="655319"/>
                  </a:lnTo>
                  <a:lnTo>
                    <a:pt x="7620" y="650239"/>
                  </a:lnTo>
                  <a:close/>
                </a:path>
                <a:path w="7620" h="725170">
                  <a:moveTo>
                    <a:pt x="7620" y="643889"/>
                  </a:moveTo>
                  <a:lnTo>
                    <a:pt x="0" y="643889"/>
                  </a:lnTo>
                  <a:lnTo>
                    <a:pt x="0" y="648969"/>
                  </a:lnTo>
                  <a:lnTo>
                    <a:pt x="7620" y="648969"/>
                  </a:lnTo>
                  <a:lnTo>
                    <a:pt x="7620" y="643889"/>
                  </a:lnTo>
                  <a:close/>
                </a:path>
                <a:path w="7620" h="725170">
                  <a:moveTo>
                    <a:pt x="7620" y="637539"/>
                  </a:moveTo>
                  <a:lnTo>
                    <a:pt x="0" y="637539"/>
                  </a:lnTo>
                  <a:lnTo>
                    <a:pt x="0" y="642619"/>
                  </a:lnTo>
                  <a:lnTo>
                    <a:pt x="7620" y="642619"/>
                  </a:lnTo>
                  <a:lnTo>
                    <a:pt x="7620" y="637539"/>
                  </a:lnTo>
                  <a:close/>
                </a:path>
                <a:path w="7620" h="725170">
                  <a:moveTo>
                    <a:pt x="7620" y="631189"/>
                  </a:moveTo>
                  <a:lnTo>
                    <a:pt x="0" y="631189"/>
                  </a:lnTo>
                  <a:lnTo>
                    <a:pt x="0" y="636269"/>
                  </a:lnTo>
                  <a:lnTo>
                    <a:pt x="7620" y="636269"/>
                  </a:lnTo>
                  <a:lnTo>
                    <a:pt x="7620" y="631189"/>
                  </a:lnTo>
                  <a:close/>
                </a:path>
                <a:path w="7620" h="725170">
                  <a:moveTo>
                    <a:pt x="7620" y="624839"/>
                  </a:moveTo>
                  <a:lnTo>
                    <a:pt x="0" y="624839"/>
                  </a:lnTo>
                  <a:lnTo>
                    <a:pt x="0" y="629919"/>
                  </a:lnTo>
                  <a:lnTo>
                    <a:pt x="7620" y="629919"/>
                  </a:lnTo>
                  <a:lnTo>
                    <a:pt x="7620" y="624839"/>
                  </a:lnTo>
                  <a:close/>
                </a:path>
                <a:path w="7620" h="725170">
                  <a:moveTo>
                    <a:pt x="7620" y="618489"/>
                  </a:moveTo>
                  <a:lnTo>
                    <a:pt x="0" y="618489"/>
                  </a:lnTo>
                  <a:lnTo>
                    <a:pt x="0" y="623569"/>
                  </a:lnTo>
                  <a:lnTo>
                    <a:pt x="7620" y="623569"/>
                  </a:lnTo>
                  <a:lnTo>
                    <a:pt x="7620" y="618489"/>
                  </a:lnTo>
                  <a:close/>
                </a:path>
                <a:path w="7620" h="725170">
                  <a:moveTo>
                    <a:pt x="7620" y="612139"/>
                  </a:moveTo>
                  <a:lnTo>
                    <a:pt x="0" y="612139"/>
                  </a:lnTo>
                  <a:lnTo>
                    <a:pt x="0" y="617219"/>
                  </a:lnTo>
                  <a:lnTo>
                    <a:pt x="7620" y="617219"/>
                  </a:lnTo>
                  <a:lnTo>
                    <a:pt x="7620" y="612139"/>
                  </a:lnTo>
                  <a:close/>
                </a:path>
                <a:path w="7620" h="725170">
                  <a:moveTo>
                    <a:pt x="7620" y="605789"/>
                  </a:moveTo>
                  <a:lnTo>
                    <a:pt x="0" y="605789"/>
                  </a:lnTo>
                  <a:lnTo>
                    <a:pt x="0" y="610869"/>
                  </a:lnTo>
                  <a:lnTo>
                    <a:pt x="7620" y="610869"/>
                  </a:lnTo>
                  <a:lnTo>
                    <a:pt x="7620" y="605789"/>
                  </a:lnTo>
                  <a:close/>
                </a:path>
                <a:path w="7620" h="725170">
                  <a:moveTo>
                    <a:pt x="7620" y="598169"/>
                  </a:moveTo>
                  <a:lnTo>
                    <a:pt x="0" y="598169"/>
                  </a:lnTo>
                  <a:lnTo>
                    <a:pt x="0" y="604519"/>
                  </a:lnTo>
                  <a:lnTo>
                    <a:pt x="7620" y="604519"/>
                  </a:lnTo>
                  <a:lnTo>
                    <a:pt x="7620" y="598169"/>
                  </a:lnTo>
                  <a:close/>
                </a:path>
                <a:path w="7620" h="725170">
                  <a:moveTo>
                    <a:pt x="7620" y="593089"/>
                  </a:moveTo>
                  <a:lnTo>
                    <a:pt x="0" y="593089"/>
                  </a:lnTo>
                  <a:lnTo>
                    <a:pt x="0" y="596899"/>
                  </a:lnTo>
                  <a:lnTo>
                    <a:pt x="7620" y="596899"/>
                  </a:lnTo>
                  <a:lnTo>
                    <a:pt x="7620" y="593089"/>
                  </a:lnTo>
                  <a:close/>
                </a:path>
                <a:path w="7620" h="725170">
                  <a:moveTo>
                    <a:pt x="7620" y="586739"/>
                  </a:moveTo>
                  <a:lnTo>
                    <a:pt x="0" y="586739"/>
                  </a:lnTo>
                  <a:lnTo>
                    <a:pt x="0" y="591819"/>
                  </a:lnTo>
                  <a:lnTo>
                    <a:pt x="7620" y="591819"/>
                  </a:lnTo>
                  <a:lnTo>
                    <a:pt x="7620" y="586739"/>
                  </a:lnTo>
                  <a:close/>
                </a:path>
                <a:path w="7620" h="725170">
                  <a:moveTo>
                    <a:pt x="7620" y="580389"/>
                  </a:moveTo>
                  <a:lnTo>
                    <a:pt x="0" y="580389"/>
                  </a:lnTo>
                  <a:lnTo>
                    <a:pt x="0" y="585469"/>
                  </a:lnTo>
                  <a:lnTo>
                    <a:pt x="7620" y="585469"/>
                  </a:lnTo>
                  <a:lnTo>
                    <a:pt x="7620" y="580389"/>
                  </a:lnTo>
                  <a:close/>
                </a:path>
                <a:path w="7620" h="725170">
                  <a:moveTo>
                    <a:pt x="7620" y="574039"/>
                  </a:moveTo>
                  <a:lnTo>
                    <a:pt x="0" y="574039"/>
                  </a:lnTo>
                  <a:lnTo>
                    <a:pt x="0" y="579119"/>
                  </a:lnTo>
                  <a:lnTo>
                    <a:pt x="7620" y="579119"/>
                  </a:lnTo>
                  <a:lnTo>
                    <a:pt x="7620" y="574039"/>
                  </a:lnTo>
                  <a:close/>
                </a:path>
                <a:path w="7620" h="725170">
                  <a:moveTo>
                    <a:pt x="3810" y="572769"/>
                  </a:moveTo>
                  <a:lnTo>
                    <a:pt x="1270" y="572769"/>
                  </a:lnTo>
                  <a:lnTo>
                    <a:pt x="1270" y="574039"/>
                  </a:lnTo>
                  <a:lnTo>
                    <a:pt x="3810" y="574039"/>
                  </a:lnTo>
                  <a:lnTo>
                    <a:pt x="3810" y="572769"/>
                  </a:lnTo>
                  <a:close/>
                </a:path>
                <a:path w="7620" h="725170">
                  <a:moveTo>
                    <a:pt x="7620" y="434339"/>
                  </a:moveTo>
                  <a:lnTo>
                    <a:pt x="0" y="434339"/>
                  </a:lnTo>
                  <a:lnTo>
                    <a:pt x="0" y="439419"/>
                  </a:lnTo>
                  <a:lnTo>
                    <a:pt x="3810" y="439419"/>
                  </a:lnTo>
                  <a:lnTo>
                    <a:pt x="3810" y="440689"/>
                  </a:lnTo>
                  <a:lnTo>
                    <a:pt x="7620" y="440689"/>
                  </a:lnTo>
                  <a:lnTo>
                    <a:pt x="7620" y="434339"/>
                  </a:lnTo>
                  <a:close/>
                </a:path>
                <a:path w="7620" h="725170">
                  <a:moveTo>
                    <a:pt x="7620" y="427989"/>
                  </a:moveTo>
                  <a:lnTo>
                    <a:pt x="0" y="427989"/>
                  </a:lnTo>
                  <a:lnTo>
                    <a:pt x="0" y="433069"/>
                  </a:lnTo>
                  <a:lnTo>
                    <a:pt x="7620" y="433069"/>
                  </a:lnTo>
                  <a:lnTo>
                    <a:pt x="7620" y="427989"/>
                  </a:lnTo>
                  <a:close/>
                </a:path>
                <a:path w="7620" h="725170">
                  <a:moveTo>
                    <a:pt x="7620" y="421639"/>
                  </a:moveTo>
                  <a:lnTo>
                    <a:pt x="0" y="421639"/>
                  </a:lnTo>
                  <a:lnTo>
                    <a:pt x="0" y="426719"/>
                  </a:lnTo>
                  <a:lnTo>
                    <a:pt x="7620" y="426719"/>
                  </a:lnTo>
                  <a:lnTo>
                    <a:pt x="7620" y="421639"/>
                  </a:lnTo>
                  <a:close/>
                </a:path>
                <a:path w="7620" h="725170">
                  <a:moveTo>
                    <a:pt x="7620" y="415289"/>
                  </a:moveTo>
                  <a:lnTo>
                    <a:pt x="0" y="415289"/>
                  </a:lnTo>
                  <a:lnTo>
                    <a:pt x="0" y="420369"/>
                  </a:lnTo>
                  <a:lnTo>
                    <a:pt x="7620" y="420369"/>
                  </a:lnTo>
                  <a:lnTo>
                    <a:pt x="7620" y="415289"/>
                  </a:lnTo>
                  <a:close/>
                </a:path>
                <a:path w="7620" h="725170">
                  <a:moveTo>
                    <a:pt x="7620" y="408939"/>
                  </a:moveTo>
                  <a:lnTo>
                    <a:pt x="0" y="408939"/>
                  </a:lnTo>
                  <a:lnTo>
                    <a:pt x="0" y="414019"/>
                  </a:lnTo>
                  <a:lnTo>
                    <a:pt x="7620" y="414019"/>
                  </a:lnTo>
                  <a:lnTo>
                    <a:pt x="7620" y="408939"/>
                  </a:lnTo>
                  <a:close/>
                </a:path>
                <a:path w="7620" h="725170">
                  <a:moveTo>
                    <a:pt x="7620" y="402589"/>
                  </a:moveTo>
                  <a:lnTo>
                    <a:pt x="0" y="402589"/>
                  </a:lnTo>
                  <a:lnTo>
                    <a:pt x="0" y="407669"/>
                  </a:lnTo>
                  <a:lnTo>
                    <a:pt x="7620" y="407669"/>
                  </a:lnTo>
                  <a:lnTo>
                    <a:pt x="7620" y="402589"/>
                  </a:lnTo>
                  <a:close/>
                </a:path>
                <a:path w="7620" h="725170">
                  <a:moveTo>
                    <a:pt x="7620" y="396239"/>
                  </a:moveTo>
                  <a:lnTo>
                    <a:pt x="0" y="396239"/>
                  </a:lnTo>
                  <a:lnTo>
                    <a:pt x="0" y="401319"/>
                  </a:lnTo>
                  <a:lnTo>
                    <a:pt x="7620" y="401319"/>
                  </a:lnTo>
                  <a:lnTo>
                    <a:pt x="7620" y="396239"/>
                  </a:lnTo>
                  <a:close/>
                </a:path>
                <a:path w="7620" h="725170">
                  <a:moveTo>
                    <a:pt x="7620" y="389889"/>
                  </a:moveTo>
                  <a:lnTo>
                    <a:pt x="0" y="389889"/>
                  </a:lnTo>
                  <a:lnTo>
                    <a:pt x="0" y="394969"/>
                  </a:lnTo>
                  <a:lnTo>
                    <a:pt x="7620" y="394969"/>
                  </a:lnTo>
                  <a:lnTo>
                    <a:pt x="7620" y="389889"/>
                  </a:lnTo>
                  <a:close/>
                </a:path>
                <a:path w="7620" h="725170">
                  <a:moveTo>
                    <a:pt x="7620" y="383539"/>
                  </a:moveTo>
                  <a:lnTo>
                    <a:pt x="0" y="383539"/>
                  </a:lnTo>
                  <a:lnTo>
                    <a:pt x="0" y="388619"/>
                  </a:lnTo>
                  <a:lnTo>
                    <a:pt x="7620" y="388619"/>
                  </a:lnTo>
                  <a:lnTo>
                    <a:pt x="7620" y="383539"/>
                  </a:lnTo>
                  <a:close/>
                </a:path>
                <a:path w="7620" h="725170">
                  <a:moveTo>
                    <a:pt x="7620" y="377189"/>
                  </a:moveTo>
                  <a:lnTo>
                    <a:pt x="0" y="377189"/>
                  </a:lnTo>
                  <a:lnTo>
                    <a:pt x="0" y="382269"/>
                  </a:lnTo>
                  <a:lnTo>
                    <a:pt x="7620" y="382269"/>
                  </a:lnTo>
                  <a:lnTo>
                    <a:pt x="7620" y="377189"/>
                  </a:lnTo>
                  <a:close/>
                </a:path>
                <a:path w="7620" h="725170">
                  <a:moveTo>
                    <a:pt x="7620" y="370839"/>
                  </a:moveTo>
                  <a:lnTo>
                    <a:pt x="0" y="370839"/>
                  </a:lnTo>
                  <a:lnTo>
                    <a:pt x="0" y="375919"/>
                  </a:lnTo>
                  <a:lnTo>
                    <a:pt x="7620" y="375919"/>
                  </a:lnTo>
                  <a:lnTo>
                    <a:pt x="7620" y="370839"/>
                  </a:lnTo>
                  <a:close/>
                </a:path>
                <a:path w="7620" h="725170">
                  <a:moveTo>
                    <a:pt x="7620" y="364489"/>
                  </a:moveTo>
                  <a:lnTo>
                    <a:pt x="0" y="364489"/>
                  </a:lnTo>
                  <a:lnTo>
                    <a:pt x="0" y="369569"/>
                  </a:lnTo>
                  <a:lnTo>
                    <a:pt x="7620" y="369569"/>
                  </a:lnTo>
                  <a:lnTo>
                    <a:pt x="7620" y="364489"/>
                  </a:lnTo>
                  <a:close/>
                </a:path>
                <a:path w="7620" h="725170">
                  <a:moveTo>
                    <a:pt x="7620" y="358139"/>
                  </a:moveTo>
                  <a:lnTo>
                    <a:pt x="0" y="358139"/>
                  </a:lnTo>
                  <a:lnTo>
                    <a:pt x="0" y="363219"/>
                  </a:lnTo>
                  <a:lnTo>
                    <a:pt x="7620" y="363219"/>
                  </a:lnTo>
                  <a:lnTo>
                    <a:pt x="7620" y="358139"/>
                  </a:lnTo>
                  <a:close/>
                </a:path>
                <a:path w="7620" h="725170">
                  <a:moveTo>
                    <a:pt x="7620" y="351789"/>
                  </a:moveTo>
                  <a:lnTo>
                    <a:pt x="0" y="351789"/>
                  </a:lnTo>
                  <a:lnTo>
                    <a:pt x="0" y="356869"/>
                  </a:lnTo>
                  <a:lnTo>
                    <a:pt x="7620" y="356869"/>
                  </a:lnTo>
                  <a:lnTo>
                    <a:pt x="7620" y="351789"/>
                  </a:lnTo>
                  <a:close/>
                </a:path>
                <a:path w="7620" h="725170">
                  <a:moveTo>
                    <a:pt x="7620" y="345439"/>
                  </a:moveTo>
                  <a:lnTo>
                    <a:pt x="0" y="345439"/>
                  </a:lnTo>
                  <a:lnTo>
                    <a:pt x="0" y="350519"/>
                  </a:lnTo>
                  <a:lnTo>
                    <a:pt x="7620" y="350519"/>
                  </a:lnTo>
                  <a:lnTo>
                    <a:pt x="7620" y="345439"/>
                  </a:lnTo>
                  <a:close/>
                </a:path>
                <a:path w="7620" h="725170">
                  <a:moveTo>
                    <a:pt x="7620" y="339089"/>
                  </a:moveTo>
                  <a:lnTo>
                    <a:pt x="0" y="339089"/>
                  </a:lnTo>
                  <a:lnTo>
                    <a:pt x="0" y="344169"/>
                  </a:lnTo>
                  <a:lnTo>
                    <a:pt x="7620" y="344169"/>
                  </a:lnTo>
                  <a:lnTo>
                    <a:pt x="7620" y="339089"/>
                  </a:lnTo>
                  <a:close/>
                </a:path>
                <a:path w="7620" h="725170">
                  <a:moveTo>
                    <a:pt x="7620" y="332739"/>
                  </a:moveTo>
                  <a:lnTo>
                    <a:pt x="0" y="332739"/>
                  </a:lnTo>
                  <a:lnTo>
                    <a:pt x="0" y="337819"/>
                  </a:lnTo>
                  <a:lnTo>
                    <a:pt x="7620" y="337819"/>
                  </a:lnTo>
                  <a:lnTo>
                    <a:pt x="7620" y="332739"/>
                  </a:lnTo>
                  <a:close/>
                </a:path>
                <a:path w="7620" h="725170">
                  <a:moveTo>
                    <a:pt x="7620" y="326389"/>
                  </a:moveTo>
                  <a:lnTo>
                    <a:pt x="0" y="326389"/>
                  </a:lnTo>
                  <a:lnTo>
                    <a:pt x="0" y="331469"/>
                  </a:lnTo>
                  <a:lnTo>
                    <a:pt x="7620" y="331469"/>
                  </a:lnTo>
                  <a:lnTo>
                    <a:pt x="7620" y="326389"/>
                  </a:lnTo>
                  <a:close/>
                </a:path>
                <a:path w="7620" h="725170">
                  <a:moveTo>
                    <a:pt x="7620" y="320039"/>
                  </a:moveTo>
                  <a:lnTo>
                    <a:pt x="0" y="320039"/>
                  </a:lnTo>
                  <a:lnTo>
                    <a:pt x="0" y="325119"/>
                  </a:lnTo>
                  <a:lnTo>
                    <a:pt x="7620" y="325119"/>
                  </a:lnTo>
                  <a:lnTo>
                    <a:pt x="7620" y="320039"/>
                  </a:lnTo>
                  <a:close/>
                </a:path>
                <a:path w="7620" h="725170">
                  <a:moveTo>
                    <a:pt x="7620" y="251459"/>
                  </a:moveTo>
                  <a:lnTo>
                    <a:pt x="0" y="251459"/>
                  </a:lnTo>
                  <a:lnTo>
                    <a:pt x="0" y="318769"/>
                  </a:lnTo>
                  <a:lnTo>
                    <a:pt x="7620" y="318769"/>
                  </a:lnTo>
                  <a:lnTo>
                    <a:pt x="7620" y="251459"/>
                  </a:lnTo>
                  <a:close/>
                </a:path>
              </a:pathLst>
            </a:custGeom>
            <a:solidFill>
              <a:srgbClr val="4500F5"/>
            </a:solidFill>
          </p:spPr>
          <p:txBody>
            <a:bodyPr bIns="0" lIns="0" rIns="0" rtlCol="0" tIns="0" wrap="square"/>
            <a:p/>
          </p:txBody>
        </p:sp>
        <p:sp>
          <p:nvSpPr>
            <p:cNvPr id="1051185" name="object 2502"/>
            <p:cNvSpPr/>
            <p:nvPr/>
          </p:nvSpPr>
          <p:spPr>
            <a:xfrm>
              <a:off x="7222489" y="5792470"/>
              <a:ext cx="7620" cy="725170"/>
            </a:xfrm>
            <a:custGeom>
              <a:avLst/>
              <a:ahLst/>
              <a:rect l="l" t="t" r="r" b="b"/>
              <a:pathLst>
                <a:path w="7620" h="725170">
                  <a:moveTo>
                    <a:pt x="7619" y="0"/>
                  </a:moveTo>
                  <a:lnTo>
                    <a:pt x="0" y="0"/>
                  </a:lnTo>
                  <a:lnTo>
                    <a:pt x="0" y="2539"/>
                  </a:lnTo>
                  <a:lnTo>
                    <a:pt x="7619" y="2539"/>
                  </a:lnTo>
                  <a:lnTo>
                    <a:pt x="7619" y="0"/>
                  </a:lnTo>
                  <a:close/>
                </a:path>
                <a:path w="7620" h="725170">
                  <a:moveTo>
                    <a:pt x="7619" y="2539"/>
                  </a:moveTo>
                  <a:lnTo>
                    <a:pt x="0" y="2539"/>
                  </a:lnTo>
                  <a:lnTo>
                    <a:pt x="0" y="6349"/>
                  </a:lnTo>
                  <a:lnTo>
                    <a:pt x="7619" y="6349"/>
                  </a:lnTo>
                  <a:lnTo>
                    <a:pt x="7619" y="2539"/>
                  </a:lnTo>
                  <a:close/>
                </a:path>
                <a:path w="7620" h="725170">
                  <a:moveTo>
                    <a:pt x="7619" y="6349"/>
                  </a:moveTo>
                  <a:lnTo>
                    <a:pt x="0" y="6349"/>
                  </a:lnTo>
                  <a:lnTo>
                    <a:pt x="0" y="8889"/>
                  </a:lnTo>
                  <a:lnTo>
                    <a:pt x="7619" y="8889"/>
                  </a:lnTo>
                  <a:lnTo>
                    <a:pt x="7619" y="6349"/>
                  </a:lnTo>
                  <a:close/>
                </a:path>
                <a:path w="7620" h="725170">
                  <a:moveTo>
                    <a:pt x="7619" y="8889"/>
                  </a:moveTo>
                  <a:lnTo>
                    <a:pt x="0" y="8889"/>
                  </a:lnTo>
                  <a:lnTo>
                    <a:pt x="0" y="12699"/>
                  </a:lnTo>
                  <a:lnTo>
                    <a:pt x="7619" y="12699"/>
                  </a:lnTo>
                  <a:lnTo>
                    <a:pt x="7619" y="8889"/>
                  </a:lnTo>
                  <a:close/>
                </a:path>
                <a:path w="7620" h="725170">
                  <a:moveTo>
                    <a:pt x="7619" y="12699"/>
                  </a:moveTo>
                  <a:lnTo>
                    <a:pt x="0" y="12699"/>
                  </a:lnTo>
                  <a:lnTo>
                    <a:pt x="0" y="19049"/>
                  </a:lnTo>
                  <a:lnTo>
                    <a:pt x="7619" y="19049"/>
                  </a:lnTo>
                  <a:lnTo>
                    <a:pt x="7619" y="12699"/>
                  </a:lnTo>
                  <a:close/>
                </a:path>
                <a:path w="7620" h="725170">
                  <a:moveTo>
                    <a:pt x="7619" y="19049"/>
                  </a:moveTo>
                  <a:lnTo>
                    <a:pt x="0" y="19049"/>
                  </a:lnTo>
                  <a:lnTo>
                    <a:pt x="0" y="27939"/>
                  </a:lnTo>
                  <a:lnTo>
                    <a:pt x="7619" y="27939"/>
                  </a:lnTo>
                  <a:lnTo>
                    <a:pt x="7619" y="19049"/>
                  </a:lnTo>
                  <a:close/>
                </a:path>
                <a:path w="7620" h="725170">
                  <a:moveTo>
                    <a:pt x="7619" y="27939"/>
                  </a:moveTo>
                  <a:lnTo>
                    <a:pt x="0" y="27939"/>
                  </a:lnTo>
                  <a:lnTo>
                    <a:pt x="0" y="31749"/>
                  </a:lnTo>
                  <a:lnTo>
                    <a:pt x="7619" y="31749"/>
                  </a:lnTo>
                  <a:lnTo>
                    <a:pt x="7619" y="27939"/>
                  </a:lnTo>
                  <a:close/>
                </a:path>
                <a:path w="7620" h="725170">
                  <a:moveTo>
                    <a:pt x="7619" y="31749"/>
                  </a:moveTo>
                  <a:lnTo>
                    <a:pt x="0" y="31749"/>
                  </a:lnTo>
                  <a:lnTo>
                    <a:pt x="0" y="40639"/>
                  </a:lnTo>
                  <a:lnTo>
                    <a:pt x="7619" y="40639"/>
                  </a:lnTo>
                  <a:lnTo>
                    <a:pt x="7619" y="31749"/>
                  </a:lnTo>
                  <a:close/>
                </a:path>
                <a:path w="7620" h="725170">
                  <a:moveTo>
                    <a:pt x="7619" y="40639"/>
                  </a:moveTo>
                  <a:lnTo>
                    <a:pt x="0" y="40639"/>
                  </a:lnTo>
                  <a:lnTo>
                    <a:pt x="0" y="44449"/>
                  </a:lnTo>
                  <a:lnTo>
                    <a:pt x="7619" y="44449"/>
                  </a:lnTo>
                  <a:lnTo>
                    <a:pt x="7619" y="40639"/>
                  </a:lnTo>
                  <a:close/>
                </a:path>
                <a:path w="7620" h="725170">
                  <a:moveTo>
                    <a:pt x="7619" y="44449"/>
                  </a:moveTo>
                  <a:lnTo>
                    <a:pt x="0" y="44449"/>
                  </a:lnTo>
                  <a:lnTo>
                    <a:pt x="0" y="46989"/>
                  </a:lnTo>
                  <a:lnTo>
                    <a:pt x="7619" y="46989"/>
                  </a:lnTo>
                  <a:lnTo>
                    <a:pt x="7619" y="44449"/>
                  </a:lnTo>
                  <a:close/>
                </a:path>
                <a:path w="7620" h="725170">
                  <a:moveTo>
                    <a:pt x="7619" y="46989"/>
                  </a:moveTo>
                  <a:lnTo>
                    <a:pt x="0" y="46989"/>
                  </a:lnTo>
                  <a:lnTo>
                    <a:pt x="0" y="50799"/>
                  </a:lnTo>
                  <a:lnTo>
                    <a:pt x="7619" y="50799"/>
                  </a:lnTo>
                  <a:lnTo>
                    <a:pt x="7619" y="46989"/>
                  </a:lnTo>
                  <a:close/>
                </a:path>
                <a:path w="7620" h="725170">
                  <a:moveTo>
                    <a:pt x="7619" y="50799"/>
                  </a:moveTo>
                  <a:lnTo>
                    <a:pt x="0" y="50799"/>
                  </a:lnTo>
                  <a:lnTo>
                    <a:pt x="0" y="53339"/>
                  </a:lnTo>
                  <a:lnTo>
                    <a:pt x="7619" y="53339"/>
                  </a:lnTo>
                  <a:lnTo>
                    <a:pt x="7619" y="50799"/>
                  </a:lnTo>
                  <a:close/>
                </a:path>
                <a:path w="7620" h="725170">
                  <a:moveTo>
                    <a:pt x="7619" y="53339"/>
                  </a:moveTo>
                  <a:lnTo>
                    <a:pt x="0" y="53339"/>
                  </a:lnTo>
                  <a:lnTo>
                    <a:pt x="0" y="59689"/>
                  </a:lnTo>
                  <a:lnTo>
                    <a:pt x="7619" y="59689"/>
                  </a:lnTo>
                  <a:lnTo>
                    <a:pt x="7619" y="53339"/>
                  </a:lnTo>
                  <a:close/>
                </a:path>
                <a:path w="7620" h="725170">
                  <a:moveTo>
                    <a:pt x="7619" y="59689"/>
                  </a:moveTo>
                  <a:lnTo>
                    <a:pt x="0" y="59689"/>
                  </a:lnTo>
                  <a:lnTo>
                    <a:pt x="0" y="69849"/>
                  </a:lnTo>
                  <a:lnTo>
                    <a:pt x="7619" y="69849"/>
                  </a:lnTo>
                  <a:lnTo>
                    <a:pt x="7619" y="59689"/>
                  </a:lnTo>
                  <a:close/>
                </a:path>
                <a:path w="7620" h="725170">
                  <a:moveTo>
                    <a:pt x="7619" y="69849"/>
                  </a:moveTo>
                  <a:lnTo>
                    <a:pt x="0" y="69849"/>
                  </a:lnTo>
                  <a:lnTo>
                    <a:pt x="0" y="72389"/>
                  </a:lnTo>
                  <a:lnTo>
                    <a:pt x="7619" y="72389"/>
                  </a:lnTo>
                  <a:lnTo>
                    <a:pt x="7619" y="69849"/>
                  </a:lnTo>
                  <a:close/>
                </a:path>
                <a:path w="7620" h="725170">
                  <a:moveTo>
                    <a:pt x="7619" y="72389"/>
                  </a:moveTo>
                  <a:lnTo>
                    <a:pt x="0" y="72389"/>
                  </a:lnTo>
                  <a:lnTo>
                    <a:pt x="0" y="76199"/>
                  </a:lnTo>
                  <a:lnTo>
                    <a:pt x="7619" y="76199"/>
                  </a:lnTo>
                  <a:lnTo>
                    <a:pt x="7619" y="72389"/>
                  </a:lnTo>
                  <a:close/>
                </a:path>
                <a:path w="7620" h="725170">
                  <a:moveTo>
                    <a:pt x="7619" y="76199"/>
                  </a:moveTo>
                  <a:lnTo>
                    <a:pt x="0" y="76199"/>
                  </a:lnTo>
                  <a:lnTo>
                    <a:pt x="0" y="78739"/>
                  </a:lnTo>
                  <a:lnTo>
                    <a:pt x="7619" y="78739"/>
                  </a:lnTo>
                  <a:lnTo>
                    <a:pt x="7619" y="76199"/>
                  </a:lnTo>
                  <a:close/>
                </a:path>
                <a:path w="7620" h="725170">
                  <a:moveTo>
                    <a:pt x="7619" y="78739"/>
                  </a:moveTo>
                  <a:lnTo>
                    <a:pt x="0" y="78739"/>
                  </a:lnTo>
                  <a:lnTo>
                    <a:pt x="0" y="82549"/>
                  </a:lnTo>
                  <a:lnTo>
                    <a:pt x="7619" y="82549"/>
                  </a:lnTo>
                  <a:lnTo>
                    <a:pt x="7619" y="78739"/>
                  </a:lnTo>
                  <a:close/>
                </a:path>
                <a:path w="7620" h="725170">
                  <a:moveTo>
                    <a:pt x="7619" y="82549"/>
                  </a:moveTo>
                  <a:lnTo>
                    <a:pt x="0" y="82549"/>
                  </a:lnTo>
                  <a:lnTo>
                    <a:pt x="0" y="85089"/>
                  </a:lnTo>
                  <a:lnTo>
                    <a:pt x="7619" y="85089"/>
                  </a:lnTo>
                  <a:lnTo>
                    <a:pt x="7619" y="82549"/>
                  </a:lnTo>
                  <a:close/>
                </a:path>
                <a:path w="7620" h="725170">
                  <a:moveTo>
                    <a:pt x="7619" y="85089"/>
                  </a:moveTo>
                  <a:lnTo>
                    <a:pt x="0" y="85089"/>
                  </a:lnTo>
                  <a:lnTo>
                    <a:pt x="0" y="88899"/>
                  </a:lnTo>
                  <a:lnTo>
                    <a:pt x="7619" y="88899"/>
                  </a:lnTo>
                  <a:lnTo>
                    <a:pt x="7619" y="85089"/>
                  </a:lnTo>
                  <a:close/>
                </a:path>
                <a:path w="7620" h="725170">
                  <a:moveTo>
                    <a:pt x="7619" y="88899"/>
                  </a:moveTo>
                  <a:lnTo>
                    <a:pt x="0" y="88899"/>
                  </a:lnTo>
                  <a:lnTo>
                    <a:pt x="0" y="91439"/>
                  </a:lnTo>
                  <a:lnTo>
                    <a:pt x="7619" y="91439"/>
                  </a:lnTo>
                  <a:lnTo>
                    <a:pt x="7619" y="88899"/>
                  </a:lnTo>
                  <a:close/>
                </a:path>
                <a:path w="7620" h="725170">
                  <a:moveTo>
                    <a:pt x="7619" y="91439"/>
                  </a:moveTo>
                  <a:lnTo>
                    <a:pt x="0" y="91439"/>
                  </a:lnTo>
                  <a:lnTo>
                    <a:pt x="0" y="95249"/>
                  </a:lnTo>
                  <a:lnTo>
                    <a:pt x="7619" y="95249"/>
                  </a:lnTo>
                  <a:lnTo>
                    <a:pt x="7619" y="91439"/>
                  </a:lnTo>
                  <a:close/>
                </a:path>
                <a:path w="7620" h="725170">
                  <a:moveTo>
                    <a:pt x="7619" y="95249"/>
                  </a:moveTo>
                  <a:lnTo>
                    <a:pt x="0" y="95249"/>
                  </a:lnTo>
                  <a:lnTo>
                    <a:pt x="0" y="101599"/>
                  </a:lnTo>
                  <a:lnTo>
                    <a:pt x="7619" y="101599"/>
                  </a:lnTo>
                  <a:lnTo>
                    <a:pt x="7619" y="95249"/>
                  </a:lnTo>
                  <a:close/>
                </a:path>
                <a:path w="7620" h="725170">
                  <a:moveTo>
                    <a:pt x="7619" y="101599"/>
                  </a:moveTo>
                  <a:lnTo>
                    <a:pt x="0" y="101599"/>
                  </a:lnTo>
                  <a:lnTo>
                    <a:pt x="0" y="104139"/>
                  </a:lnTo>
                  <a:lnTo>
                    <a:pt x="7619" y="104139"/>
                  </a:lnTo>
                  <a:lnTo>
                    <a:pt x="7619" y="101599"/>
                  </a:lnTo>
                  <a:close/>
                </a:path>
                <a:path w="7620" h="725170">
                  <a:moveTo>
                    <a:pt x="7619" y="104139"/>
                  </a:moveTo>
                  <a:lnTo>
                    <a:pt x="0" y="104139"/>
                  </a:lnTo>
                  <a:lnTo>
                    <a:pt x="0" y="116839"/>
                  </a:lnTo>
                  <a:lnTo>
                    <a:pt x="7619" y="116839"/>
                  </a:lnTo>
                  <a:lnTo>
                    <a:pt x="7619" y="104139"/>
                  </a:lnTo>
                  <a:close/>
                </a:path>
                <a:path w="7620" h="725170">
                  <a:moveTo>
                    <a:pt x="7619" y="116839"/>
                  </a:moveTo>
                  <a:lnTo>
                    <a:pt x="0" y="116839"/>
                  </a:lnTo>
                  <a:lnTo>
                    <a:pt x="0" y="123189"/>
                  </a:lnTo>
                  <a:lnTo>
                    <a:pt x="7619" y="123189"/>
                  </a:lnTo>
                  <a:lnTo>
                    <a:pt x="7619" y="116839"/>
                  </a:lnTo>
                  <a:close/>
                </a:path>
                <a:path w="7620" h="725170">
                  <a:moveTo>
                    <a:pt x="7619" y="123189"/>
                  </a:moveTo>
                  <a:lnTo>
                    <a:pt x="0" y="123189"/>
                  </a:lnTo>
                  <a:lnTo>
                    <a:pt x="0" y="126999"/>
                  </a:lnTo>
                  <a:lnTo>
                    <a:pt x="7619" y="126999"/>
                  </a:lnTo>
                  <a:lnTo>
                    <a:pt x="7619" y="123189"/>
                  </a:lnTo>
                  <a:close/>
                </a:path>
                <a:path w="7620" h="725170">
                  <a:moveTo>
                    <a:pt x="7619" y="126999"/>
                  </a:moveTo>
                  <a:lnTo>
                    <a:pt x="0" y="126999"/>
                  </a:lnTo>
                  <a:lnTo>
                    <a:pt x="0" y="129539"/>
                  </a:lnTo>
                  <a:lnTo>
                    <a:pt x="7619" y="129539"/>
                  </a:lnTo>
                  <a:lnTo>
                    <a:pt x="7619" y="126999"/>
                  </a:lnTo>
                  <a:close/>
                </a:path>
                <a:path w="7620" h="725170">
                  <a:moveTo>
                    <a:pt x="7619" y="129539"/>
                  </a:moveTo>
                  <a:lnTo>
                    <a:pt x="0" y="129539"/>
                  </a:lnTo>
                  <a:lnTo>
                    <a:pt x="0" y="133349"/>
                  </a:lnTo>
                  <a:lnTo>
                    <a:pt x="7619" y="133349"/>
                  </a:lnTo>
                  <a:lnTo>
                    <a:pt x="7619" y="129539"/>
                  </a:lnTo>
                  <a:close/>
                </a:path>
                <a:path w="7620" h="725170">
                  <a:moveTo>
                    <a:pt x="7619" y="133349"/>
                  </a:moveTo>
                  <a:lnTo>
                    <a:pt x="0" y="133349"/>
                  </a:lnTo>
                  <a:lnTo>
                    <a:pt x="0" y="135889"/>
                  </a:lnTo>
                  <a:lnTo>
                    <a:pt x="7619" y="135889"/>
                  </a:lnTo>
                  <a:lnTo>
                    <a:pt x="7619" y="133349"/>
                  </a:lnTo>
                  <a:close/>
                </a:path>
                <a:path w="7620" h="725170">
                  <a:moveTo>
                    <a:pt x="7619" y="135890"/>
                  </a:moveTo>
                  <a:lnTo>
                    <a:pt x="0" y="135890"/>
                  </a:lnTo>
                  <a:lnTo>
                    <a:pt x="0" y="142239"/>
                  </a:lnTo>
                  <a:lnTo>
                    <a:pt x="6350" y="142239"/>
                  </a:lnTo>
                  <a:lnTo>
                    <a:pt x="6350" y="140969"/>
                  </a:lnTo>
                  <a:lnTo>
                    <a:pt x="7619" y="140969"/>
                  </a:lnTo>
                  <a:lnTo>
                    <a:pt x="7619" y="135890"/>
                  </a:lnTo>
                  <a:close/>
                </a:path>
                <a:path w="7620" h="725170">
                  <a:moveTo>
                    <a:pt x="7619" y="245109"/>
                  </a:moveTo>
                  <a:lnTo>
                    <a:pt x="0" y="245109"/>
                  </a:lnTo>
                  <a:lnTo>
                    <a:pt x="0" y="247649"/>
                  </a:lnTo>
                  <a:lnTo>
                    <a:pt x="7619" y="247649"/>
                  </a:lnTo>
                  <a:lnTo>
                    <a:pt x="7619" y="245109"/>
                  </a:lnTo>
                  <a:close/>
                </a:path>
                <a:path w="7620" h="725170">
                  <a:moveTo>
                    <a:pt x="7619" y="247649"/>
                  </a:moveTo>
                  <a:lnTo>
                    <a:pt x="0" y="247649"/>
                  </a:lnTo>
                  <a:lnTo>
                    <a:pt x="0" y="250189"/>
                  </a:lnTo>
                  <a:lnTo>
                    <a:pt x="7619" y="250189"/>
                  </a:lnTo>
                  <a:lnTo>
                    <a:pt x="7619" y="247649"/>
                  </a:lnTo>
                  <a:close/>
                </a:path>
                <a:path w="7620" h="725170">
                  <a:moveTo>
                    <a:pt x="7619" y="721359"/>
                  </a:moveTo>
                  <a:lnTo>
                    <a:pt x="0" y="721359"/>
                  </a:lnTo>
                  <a:lnTo>
                    <a:pt x="0" y="723899"/>
                  </a:lnTo>
                  <a:lnTo>
                    <a:pt x="1269" y="723899"/>
                  </a:lnTo>
                  <a:lnTo>
                    <a:pt x="1269" y="725169"/>
                  </a:lnTo>
                  <a:lnTo>
                    <a:pt x="7619" y="725169"/>
                  </a:lnTo>
                  <a:lnTo>
                    <a:pt x="7619" y="721359"/>
                  </a:lnTo>
                  <a:close/>
                </a:path>
                <a:path w="7620" h="725170">
                  <a:moveTo>
                    <a:pt x="7619" y="718819"/>
                  </a:moveTo>
                  <a:lnTo>
                    <a:pt x="0" y="718819"/>
                  </a:lnTo>
                  <a:lnTo>
                    <a:pt x="0" y="720089"/>
                  </a:lnTo>
                  <a:lnTo>
                    <a:pt x="7619" y="720089"/>
                  </a:lnTo>
                  <a:lnTo>
                    <a:pt x="7619" y="718819"/>
                  </a:lnTo>
                  <a:close/>
                </a:path>
                <a:path w="7620" h="725170">
                  <a:moveTo>
                    <a:pt x="7619" y="715009"/>
                  </a:moveTo>
                  <a:lnTo>
                    <a:pt x="0" y="715009"/>
                  </a:lnTo>
                  <a:lnTo>
                    <a:pt x="0" y="717549"/>
                  </a:lnTo>
                  <a:lnTo>
                    <a:pt x="7619" y="717549"/>
                  </a:lnTo>
                  <a:lnTo>
                    <a:pt x="7619" y="715009"/>
                  </a:lnTo>
                  <a:close/>
                </a:path>
                <a:path w="7620" h="725170">
                  <a:moveTo>
                    <a:pt x="7619" y="712469"/>
                  </a:moveTo>
                  <a:lnTo>
                    <a:pt x="0" y="712469"/>
                  </a:lnTo>
                  <a:lnTo>
                    <a:pt x="0" y="713739"/>
                  </a:lnTo>
                  <a:lnTo>
                    <a:pt x="7619" y="713739"/>
                  </a:lnTo>
                  <a:lnTo>
                    <a:pt x="7619" y="712469"/>
                  </a:lnTo>
                  <a:close/>
                </a:path>
                <a:path w="7620" h="725170">
                  <a:moveTo>
                    <a:pt x="7619" y="708659"/>
                  </a:moveTo>
                  <a:lnTo>
                    <a:pt x="0" y="708659"/>
                  </a:lnTo>
                  <a:lnTo>
                    <a:pt x="0" y="711199"/>
                  </a:lnTo>
                  <a:lnTo>
                    <a:pt x="7619" y="711199"/>
                  </a:lnTo>
                  <a:lnTo>
                    <a:pt x="7619" y="708659"/>
                  </a:lnTo>
                  <a:close/>
                </a:path>
                <a:path w="7620" h="725170">
                  <a:moveTo>
                    <a:pt x="7619" y="706119"/>
                  </a:moveTo>
                  <a:lnTo>
                    <a:pt x="0" y="706119"/>
                  </a:lnTo>
                  <a:lnTo>
                    <a:pt x="0" y="707389"/>
                  </a:lnTo>
                  <a:lnTo>
                    <a:pt x="7619" y="707389"/>
                  </a:lnTo>
                  <a:lnTo>
                    <a:pt x="7619" y="706119"/>
                  </a:lnTo>
                  <a:close/>
                </a:path>
                <a:path w="7620" h="725170">
                  <a:moveTo>
                    <a:pt x="7619" y="702309"/>
                  </a:moveTo>
                  <a:lnTo>
                    <a:pt x="0" y="702309"/>
                  </a:lnTo>
                  <a:lnTo>
                    <a:pt x="0" y="704849"/>
                  </a:lnTo>
                  <a:lnTo>
                    <a:pt x="7619" y="704849"/>
                  </a:lnTo>
                  <a:lnTo>
                    <a:pt x="7619" y="702309"/>
                  </a:lnTo>
                  <a:close/>
                </a:path>
                <a:path w="7620" h="725170">
                  <a:moveTo>
                    <a:pt x="7619" y="699769"/>
                  </a:moveTo>
                  <a:lnTo>
                    <a:pt x="0" y="699769"/>
                  </a:lnTo>
                  <a:lnTo>
                    <a:pt x="0" y="701039"/>
                  </a:lnTo>
                  <a:lnTo>
                    <a:pt x="7619" y="701039"/>
                  </a:lnTo>
                  <a:lnTo>
                    <a:pt x="7619" y="699769"/>
                  </a:lnTo>
                  <a:close/>
                </a:path>
                <a:path w="7620" h="725170">
                  <a:moveTo>
                    <a:pt x="7619" y="695959"/>
                  </a:moveTo>
                  <a:lnTo>
                    <a:pt x="0" y="695959"/>
                  </a:lnTo>
                  <a:lnTo>
                    <a:pt x="0" y="698499"/>
                  </a:lnTo>
                  <a:lnTo>
                    <a:pt x="7619" y="698499"/>
                  </a:lnTo>
                  <a:lnTo>
                    <a:pt x="7619" y="695959"/>
                  </a:lnTo>
                  <a:close/>
                </a:path>
                <a:path w="7620" h="725170">
                  <a:moveTo>
                    <a:pt x="7619" y="693419"/>
                  </a:moveTo>
                  <a:lnTo>
                    <a:pt x="0" y="693419"/>
                  </a:lnTo>
                  <a:lnTo>
                    <a:pt x="0" y="694689"/>
                  </a:lnTo>
                  <a:lnTo>
                    <a:pt x="7619" y="694689"/>
                  </a:lnTo>
                  <a:lnTo>
                    <a:pt x="7619" y="693419"/>
                  </a:lnTo>
                  <a:close/>
                </a:path>
                <a:path w="7620" h="725170">
                  <a:moveTo>
                    <a:pt x="7619" y="689609"/>
                  </a:moveTo>
                  <a:lnTo>
                    <a:pt x="0" y="689609"/>
                  </a:lnTo>
                  <a:lnTo>
                    <a:pt x="0" y="692149"/>
                  </a:lnTo>
                  <a:lnTo>
                    <a:pt x="7619" y="692149"/>
                  </a:lnTo>
                  <a:lnTo>
                    <a:pt x="7619" y="689609"/>
                  </a:lnTo>
                  <a:close/>
                </a:path>
                <a:path w="7620" h="725170">
                  <a:moveTo>
                    <a:pt x="7619" y="687069"/>
                  </a:moveTo>
                  <a:lnTo>
                    <a:pt x="0" y="687069"/>
                  </a:lnTo>
                  <a:lnTo>
                    <a:pt x="0" y="688339"/>
                  </a:lnTo>
                  <a:lnTo>
                    <a:pt x="7619" y="688339"/>
                  </a:lnTo>
                  <a:lnTo>
                    <a:pt x="7619" y="687069"/>
                  </a:lnTo>
                  <a:close/>
                </a:path>
                <a:path w="7620" h="725170">
                  <a:moveTo>
                    <a:pt x="7619" y="683259"/>
                  </a:moveTo>
                  <a:lnTo>
                    <a:pt x="0" y="683259"/>
                  </a:lnTo>
                  <a:lnTo>
                    <a:pt x="0" y="685799"/>
                  </a:lnTo>
                  <a:lnTo>
                    <a:pt x="7619" y="685799"/>
                  </a:lnTo>
                  <a:lnTo>
                    <a:pt x="7619" y="683259"/>
                  </a:lnTo>
                  <a:close/>
                </a:path>
                <a:path w="7620" h="725170">
                  <a:moveTo>
                    <a:pt x="7619" y="680719"/>
                  </a:moveTo>
                  <a:lnTo>
                    <a:pt x="0" y="680719"/>
                  </a:lnTo>
                  <a:lnTo>
                    <a:pt x="0" y="681989"/>
                  </a:lnTo>
                  <a:lnTo>
                    <a:pt x="7619" y="681989"/>
                  </a:lnTo>
                  <a:lnTo>
                    <a:pt x="7619" y="680719"/>
                  </a:lnTo>
                  <a:close/>
                </a:path>
                <a:path w="7620" h="725170">
                  <a:moveTo>
                    <a:pt x="7619" y="676909"/>
                  </a:moveTo>
                  <a:lnTo>
                    <a:pt x="0" y="676909"/>
                  </a:lnTo>
                  <a:lnTo>
                    <a:pt x="0" y="679449"/>
                  </a:lnTo>
                  <a:lnTo>
                    <a:pt x="7619" y="679449"/>
                  </a:lnTo>
                  <a:lnTo>
                    <a:pt x="7619" y="676909"/>
                  </a:lnTo>
                  <a:close/>
                </a:path>
                <a:path w="7620" h="725170">
                  <a:moveTo>
                    <a:pt x="7619" y="674369"/>
                  </a:moveTo>
                  <a:lnTo>
                    <a:pt x="0" y="674369"/>
                  </a:lnTo>
                  <a:lnTo>
                    <a:pt x="0" y="675639"/>
                  </a:lnTo>
                  <a:lnTo>
                    <a:pt x="7619" y="675639"/>
                  </a:lnTo>
                  <a:lnTo>
                    <a:pt x="7619" y="674369"/>
                  </a:lnTo>
                  <a:close/>
                </a:path>
                <a:path w="7620" h="725170">
                  <a:moveTo>
                    <a:pt x="7619" y="670559"/>
                  </a:moveTo>
                  <a:lnTo>
                    <a:pt x="0" y="670559"/>
                  </a:lnTo>
                  <a:lnTo>
                    <a:pt x="0" y="673099"/>
                  </a:lnTo>
                  <a:lnTo>
                    <a:pt x="7619" y="673099"/>
                  </a:lnTo>
                  <a:lnTo>
                    <a:pt x="7619" y="670559"/>
                  </a:lnTo>
                  <a:close/>
                </a:path>
                <a:path w="7620" h="725170">
                  <a:moveTo>
                    <a:pt x="7619" y="668019"/>
                  </a:moveTo>
                  <a:lnTo>
                    <a:pt x="0" y="668019"/>
                  </a:lnTo>
                  <a:lnTo>
                    <a:pt x="0" y="669289"/>
                  </a:lnTo>
                  <a:lnTo>
                    <a:pt x="7619" y="669289"/>
                  </a:lnTo>
                  <a:lnTo>
                    <a:pt x="7619" y="668019"/>
                  </a:lnTo>
                  <a:close/>
                </a:path>
                <a:path w="7620" h="725170">
                  <a:moveTo>
                    <a:pt x="7619" y="664209"/>
                  </a:moveTo>
                  <a:lnTo>
                    <a:pt x="0" y="664209"/>
                  </a:lnTo>
                  <a:lnTo>
                    <a:pt x="0" y="666749"/>
                  </a:lnTo>
                  <a:lnTo>
                    <a:pt x="7619" y="666749"/>
                  </a:lnTo>
                  <a:lnTo>
                    <a:pt x="7619" y="664209"/>
                  </a:lnTo>
                  <a:close/>
                </a:path>
                <a:path w="7620" h="725170">
                  <a:moveTo>
                    <a:pt x="7619" y="661669"/>
                  </a:moveTo>
                  <a:lnTo>
                    <a:pt x="0" y="661669"/>
                  </a:lnTo>
                  <a:lnTo>
                    <a:pt x="0" y="662939"/>
                  </a:lnTo>
                  <a:lnTo>
                    <a:pt x="7619" y="662939"/>
                  </a:lnTo>
                  <a:lnTo>
                    <a:pt x="7619" y="661669"/>
                  </a:lnTo>
                  <a:close/>
                </a:path>
                <a:path w="7620" h="725170">
                  <a:moveTo>
                    <a:pt x="7619" y="656589"/>
                  </a:moveTo>
                  <a:lnTo>
                    <a:pt x="0" y="656589"/>
                  </a:lnTo>
                  <a:lnTo>
                    <a:pt x="0" y="660399"/>
                  </a:lnTo>
                  <a:lnTo>
                    <a:pt x="7619" y="660399"/>
                  </a:lnTo>
                  <a:lnTo>
                    <a:pt x="7619" y="656589"/>
                  </a:lnTo>
                  <a:close/>
                </a:path>
                <a:path w="7620" h="725170">
                  <a:moveTo>
                    <a:pt x="7619" y="650239"/>
                  </a:moveTo>
                  <a:lnTo>
                    <a:pt x="0" y="650239"/>
                  </a:lnTo>
                  <a:lnTo>
                    <a:pt x="0" y="655319"/>
                  </a:lnTo>
                  <a:lnTo>
                    <a:pt x="7619" y="655319"/>
                  </a:lnTo>
                  <a:lnTo>
                    <a:pt x="7619" y="650239"/>
                  </a:lnTo>
                  <a:close/>
                </a:path>
                <a:path w="7620" h="725170">
                  <a:moveTo>
                    <a:pt x="7619" y="643889"/>
                  </a:moveTo>
                  <a:lnTo>
                    <a:pt x="0" y="643889"/>
                  </a:lnTo>
                  <a:lnTo>
                    <a:pt x="0" y="648969"/>
                  </a:lnTo>
                  <a:lnTo>
                    <a:pt x="7619" y="648969"/>
                  </a:lnTo>
                  <a:lnTo>
                    <a:pt x="7619" y="643889"/>
                  </a:lnTo>
                  <a:close/>
                </a:path>
                <a:path w="7620" h="725170">
                  <a:moveTo>
                    <a:pt x="7619" y="637539"/>
                  </a:moveTo>
                  <a:lnTo>
                    <a:pt x="0" y="637539"/>
                  </a:lnTo>
                  <a:lnTo>
                    <a:pt x="0" y="642619"/>
                  </a:lnTo>
                  <a:lnTo>
                    <a:pt x="7619" y="642619"/>
                  </a:lnTo>
                  <a:lnTo>
                    <a:pt x="7619" y="637539"/>
                  </a:lnTo>
                  <a:close/>
                </a:path>
                <a:path w="7620" h="725170">
                  <a:moveTo>
                    <a:pt x="7619" y="631189"/>
                  </a:moveTo>
                  <a:lnTo>
                    <a:pt x="0" y="631189"/>
                  </a:lnTo>
                  <a:lnTo>
                    <a:pt x="0" y="636269"/>
                  </a:lnTo>
                  <a:lnTo>
                    <a:pt x="7619" y="636269"/>
                  </a:lnTo>
                  <a:lnTo>
                    <a:pt x="7619" y="631189"/>
                  </a:lnTo>
                  <a:close/>
                </a:path>
                <a:path w="7620" h="725170">
                  <a:moveTo>
                    <a:pt x="7619" y="624839"/>
                  </a:moveTo>
                  <a:lnTo>
                    <a:pt x="0" y="624839"/>
                  </a:lnTo>
                  <a:lnTo>
                    <a:pt x="0" y="629919"/>
                  </a:lnTo>
                  <a:lnTo>
                    <a:pt x="7619" y="629919"/>
                  </a:lnTo>
                  <a:lnTo>
                    <a:pt x="7619" y="624839"/>
                  </a:lnTo>
                  <a:close/>
                </a:path>
                <a:path w="7620" h="725170">
                  <a:moveTo>
                    <a:pt x="7619" y="618489"/>
                  </a:moveTo>
                  <a:lnTo>
                    <a:pt x="0" y="618489"/>
                  </a:lnTo>
                  <a:lnTo>
                    <a:pt x="0" y="623569"/>
                  </a:lnTo>
                  <a:lnTo>
                    <a:pt x="7619" y="623569"/>
                  </a:lnTo>
                  <a:lnTo>
                    <a:pt x="7619" y="618489"/>
                  </a:lnTo>
                  <a:close/>
                </a:path>
                <a:path w="7620" h="725170">
                  <a:moveTo>
                    <a:pt x="7619" y="612139"/>
                  </a:moveTo>
                  <a:lnTo>
                    <a:pt x="0" y="612139"/>
                  </a:lnTo>
                  <a:lnTo>
                    <a:pt x="0" y="617219"/>
                  </a:lnTo>
                  <a:lnTo>
                    <a:pt x="7619" y="617219"/>
                  </a:lnTo>
                  <a:lnTo>
                    <a:pt x="7619" y="612139"/>
                  </a:lnTo>
                  <a:close/>
                </a:path>
                <a:path w="7620" h="725170">
                  <a:moveTo>
                    <a:pt x="7619" y="605789"/>
                  </a:moveTo>
                  <a:lnTo>
                    <a:pt x="0" y="605789"/>
                  </a:lnTo>
                  <a:lnTo>
                    <a:pt x="0" y="610869"/>
                  </a:lnTo>
                  <a:lnTo>
                    <a:pt x="7619" y="610869"/>
                  </a:lnTo>
                  <a:lnTo>
                    <a:pt x="7619" y="605789"/>
                  </a:lnTo>
                  <a:close/>
                </a:path>
                <a:path w="7620" h="725170">
                  <a:moveTo>
                    <a:pt x="7619" y="598169"/>
                  </a:moveTo>
                  <a:lnTo>
                    <a:pt x="0" y="598169"/>
                  </a:lnTo>
                  <a:lnTo>
                    <a:pt x="0" y="604519"/>
                  </a:lnTo>
                  <a:lnTo>
                    <a:pt x="7619" y="604519"/>
                  </a:lnTo>
                  <a:lnTo>
                    <a:pt x="7619" y="598169"/>
                  </a:lnTo>
                  <a:close/>
                </a:path>
                <a:path w="7620" h="725170">
                  <a:moveTo>
                    <a:pt x="7619" y="593089"/>
                  </a:moveTo>
                  <a:lnTo>
                    <a:pt x="0" y="593089"/>
                  </a:lnTo>
                  <a:lnTo>
                    <a:pt x="0" y="596899"/>
                  </a:lnTo>
                  <a:lnTo>
                    <a:pt x="7619" y="596899"/>
                  </a:lnTo>
                  <a:lnTo>
                    <a:pt x="7619" y="593089"/>
                  </a:lnTo>
                  <a:close/>
                </a:path>
                <a:path w="7620" h="725170">
                  <a:moveTo>
                    <a:pt x="7619" y="586739"/>
                  </a:moveTo>
                  <a:lnTo>
                    <a:pt x="0" y="586739"/>
                  </a:lnTo>
                  <a:lnTo>
                    <a:pt x="0" y="591819"/>
                  </a:lnTo>
                  <a:lnTo>
                    <a:pt x="7619" y="591819"/>
                  </a:lnTo>
                  <a:lnTo>
                    <a:pt x="7619" y="586739"/>
                  </a:lnTo>
                  <a:close/>
                </a:path>
                <a:path w="7620" h="725170">
                  <a:moveTo>
                    <a:pt x="7619" y="580389"/>
                  </a:moveTo>
                  <a:lnTo>
                    <a:pt x="0" y="580389"/>
                  </a:lnTo>
                  <a:lnTo>
                    <a:pt x="0" y="585469"/>
                  </a:lnTo>
                  <a:lnTo>
                    <a:pt x="7619" y="585469"/>
                  </a:lnTo>
                  <a:lnTo>
                    <a:pt x="7619" y="580389"/>
                  </a:lnTo>
                  <a:close/>
                </a:path>
                <a:path w="7620" h="725170">
                  <a:moveTo>
                    <a:pt x="7619" y="574039"/>
                  </a:moveTo>
                  <a:lnTo>
                    <a:pt x="0" y="574039"/>
                  </a:lnTo>
                  <a:lnTo>
                    <a:pt x="0" y="579119"/>
                  </a:lnTo>
                  <a:lnTo>
                    <a:pt x="7619" y="579119"/>
                  </a:lnTo>
                  <a:lnTo>
                    <a:pt x="7619" y="574039"/>
                  </a:lnTo>
                  <a:close/>
                </a:path>
                <a:path w="7620" h="725170">
                  <a:moveTo>
                    <a:pt x="1270" y="567689"/>
                  </a:moveTo>
                  <a:lnTo>
                    <a:pt x="0" y="567689"/>
                  </a:lnTo>
                  <a:lnTo>
                    <a:pt x="0" y="572769"/>
                  </a:lnTo>
                  <a:lnTo>
                    <a:pt x="6349" y="572769"/>
                  </a:lnTo>
                  <a:lnTo>
                    <a:pt x="6349" y="570229"/>
                  </a:lnTo>
                  <a:lnTo>
                    <a:pt x="3809" y="570229"/>
                  </a:lnTo>
                  <a:lnTo>
                    <a:pt x="3809" y="568959"/>
                  </a:lnTo>
                  <a:lnTo>
                    <a:pt x="1270" y="568959"/>
                  </a:lnTo>
                  <a:lnTo>
                    <a:pt x="1270" y="567689"/>
                  </a:lnTo>
                  <a:close/>
                </a:path>
                <a:path w="7620" h="725170">
                  <a:moveTo>
                    <a:pt x="7619" y="434339"/>
                  </a:moveTo>
                  <a:lnTo>
                    <a:pt x="0" y="434339"/>
                  </a:lnTo>
                  <a:lnTo>
                    <a:pt x="0" y="436879"/>
                  </a:lnTo>
                  <a:lnTo>
                    <a:pt x="3809" y="436879"/>
                  </a:lnTo>
                  <a:lnTo>
                    <a:pt x="3809" y="439419"/>
                  </a:lnTo>
                  <a:lnTo>
                    <a:pt x="7619" y="439419"/>
                  </a:lnTo>
                  <a:lnTo>
                    <a:pt x="7619" y="434339"/>
                  </a:lnTo>
                  <a:close/>
                </a:path>
                <a:path w="7620" h="725170">
                  <a:moveTo>
                    <a:pt x="7619" y="427989"/>
                  </a:moveTo>
                  <a:lnTo>
                    <a:pt x="0" y="427989"/>
                  </a:lnTo>
                  <a:lnTo>
                    <a:pt x="0" y="433069"/>
                  </a:lnTo>
                  <a:lnTo>
                    <a:pt x="7619" y="433069"/>
                  </a:lnTo>
                  <a:lnTo>
                    <a:pt x="7619" y="427989"/>
                  </a:lnTo>
                  <a:close/>
                </a:path>
                <a:path w="7620" h="725170">
                  <a:moveTo>
                    <a:pt x="7619" y="421639"/>
                  </a:moveTo>
                  <a:lnTo>
                    <a:pt x="0" y="421639"/>
                  </a:lnTo>
                  <a:lnTo>
                    <a:pt x="0" y="426719"/>
                  </a:lnTo>
                  <a:lnTo>
                    <a:pt x="7619" y="426719"/>
                  </a:lnTo>
                  <a:lnTo>
                    <a:pt x="7619" y="421639"/>
                  </a:lnTo>
                  <a:close/>
                </a:path>
                <a:path w="7620" h="725170">
                  <a:moveTo>
                    <a:pt x="7619" y="415289"/>
                  </a:moveTo>
                  <a:lnTo>
                    <a:pt x="0" y="415289"/>
                  </a:lnTo>
                  <a:lnTo>
                    <a:pt x="0" y="420369"/>
                  </a:lnTo>
                  <a:lnTo>
                    <a:pt x="7619" y="420369"/>
                  </a:lnTo>
                  <a:lnTo>
                    <a:pt x="7619" y="415289"/>
                  </a:lnTo>
                  <a:close/>
                </a:path>
                <a:path w="7620" h="725170">
                  <a:moveTo>
                    <a:pt x="7619" y="408939"/>
                  </a:moveTo>
                  <a:lnTo>
                    <a:pt x="0" y="408939"/>
                  </a:lnTo>
                  <a:lnTo>
                    <a:pt x="0" y="414019"/>
                  </a:lnTo>
                  <a:lnTo>
                    <a:pt x="7619" y="414019"/>
                  </a:lnTo>
                  <a:lnTo>
                    <a:pt x="7619" y="408939"/>
                  </a:lnTo>
                  <a:close/>
                </a:path>
                <a:path w="7620" h="725170">
                  <a:moveTo>
                    <a:pt x="7619" y="402589"/>
                  </a:moveTo>
                  <a:lnTo>
                    <a:pt x="0" y="402589"/>
                  </a:lnTo>
                  <a:lnTo>
                    <a:pt x="0" y="407669"/>
                  </a:lnTo>
                  <a:lnTo>
                    <a:pt x="7619" y="407669"/>
                  </a:lnTo>
                  <a:lnTo>
                    <a:pt x="7619" y="402589"/>
                  </a:lnTo>
                  <a:close/>
                </a:path>
                <a:path w="7620" h="725170">
                  <a:moveTo>
                    <a:pt x="7619" y="396239"/>
                  </a:moveTo>
                  <a:lnTo>
                    <a:pt x="0" y="396239"/>
                  </a:lnTo>
                  <a:lnTo>
                    <a:pt x="0" y="401319"/>
                  </a:lnTo>
                  <a:lnTo>
                    <a:pt x="7619" y="401319"/>
                  </a:lnTo>
                  <a:lnTo>
                    <a:pt x="7619" y="396239"/>
                  </a:lnTo>
                  <a:close/>
                </a:path>
                <a:path w="7620" h="725170">
                  <a:moveTo>
                    <a:pt x="7619" y="389889"/>
                  </a:moveTo>
                  <a:lnTo>
                    <a:pt x="0" y="389889"/>
                  </a:lnTo>
                  <a:lnTo>
                    <a:pt x="0" y="394969"/>
                  </a:lnTo>
                  <a:lnTo>
                    <a:pt x="7619" y="394969"/>
                  </a:lnTo>
                  <a:lnTo>
                    <a:pt x="7619" y="389889"/>
                  </a:lnTo>
                  <a:close/>
                </a:path>
                <a:path w="7620" h="725170">
                  <a:moveTo>
                    <a:pt x="7619" y="383539"/>
                  </a:moveTo>
                  <a:lnTo>
                    <a:pt x="0" y="383539"/>
                  </a:lnTo>
                  <a:lnTo>
                    <a:pt x="0" y="388619"/>
                  </a:lnTo>
                  <a:lnTo>
                    <a:pt x="7619" y="388619"/>
                  </a:lnTo>
                  <a:lnTo>
                    <a:pt x="7619" y="383539"/>
                  </a:lnTo>
                  <a:close/>
                </a:path>
                <a:path w="7620" h="725170">
                  <a:moveTo>
                    <a:pt x="7619" y="377189"/>
                  </a:moveTo>
                  <a:lnTo>
                    <a:pt x="0" y="377189"/>
                  </a:lnTo>
                  <a:lnTo>
                    <a:pt x="0" y="382269"/>
                  </a:lnTo>
                  <a:lnTo>
                    <a:pt x="7619" y="382269"/>
                  </a:lnTo>
                  <a:lnTo>
                    <a:pt x="7619" y="377189"/>
                  </a:lnTo>
                  <a:close/>
                </a:path>
                <a:path w="7620" h="725170">
                  <a:moveTo>
                    <a:pt x="7619" y="370839"/>
                  </a:moveTo>
                  <a:lnTo>
                    <a:pt x="0" y="370839"/>
                  </a:lnTo>
                  <a:lnTo>
                    <a:pt x="0" y="375919"/>
                  </a:lnTo>
                  <a:lnTo>
                    <a:pt x="7619" y="375919"/>
                  </a:lnTo>
                  <a:lnTo>
                    <a:pt x="7619" y="370839"/>
                  </a:lnTo>
                  <a:close/>
                </a:path>
                <a:path w="7620" h="725170">
                  <a:moveTo>
                    <a:pt x="7619" y="364489"/>
                  </a:moveTo>
                  <a:lnTo>
                    <a:pt x="0" y="364489"/>
                  </a:lnTo>
                  <a:lnTo>
                    <a:pt x="0" y="369569"/>
                  </a:lnTo>
                  <a:lnTo>
                    <a:pt x="7619" y="369569"/>
                  </a:lnTo>
                  <a:lnTo>
                    <a:pt x="7619" y="364489"/>
                  </a:lnTo>
                  <a:close/>
                </a:path>
                <a:path w="7620" h="725170">
                  <a:moveTo>
                    <a:pt x="7619" y="358139"/>
                  </a:moveTo>
                  <a:lnTo>
                    <a:pt x="0" y="358139"/>
                  </a:lnTo>
                  <a:lnTo>
                    <a:pt x="0" y="363219"/>
                  </a:lnTo>
                  <a:lnTo>
                    <a:pt x="7619" y="363219"/>
                  </a:lnTo>
                  <a:lnTo>
                    <a:pt x="7619" y="358139"/>
                  </a:lnTo>
                  <a:close/>
                </a:path>
                <a:path w="7620" h="725170">
                  <a:moveTo>
                    <a:pt x="7619" y="351789"/>
                  </a:moveTo>
                  <a:lnTo>
                    <a:pt x="0" y="351789"/>
                  </a:lnTo>
                  <a:lnTo>
                    <a:pt x="0" y="356869"/>
                  </a:lnTo>
                  <a:lnTo>
                    <a:pt x="7619" y="356869"/>
                  </a:lnTo>
                  <a:lnTo>
                    <a:pt x="7619" y="351789"/>
                  </a:lnTo>
                  <a:close/>
                </a:path>
                <a:path w="7620" h="725170">
                  <a:moveTo>
                    <a:pt x="7619" y="345439"/>
                  </a:moveTo>
                  <a:lnTo>
                    <a:pt x="0" y="345439"/>
                  </a:lnTo>
                  <a:lnTo>
                    <a:pt x="0" y="350519"/>
                  </a:lnTo>
                  <a:lnTo>
                    <a:pt x="7619" y="350519"/>
                  </a:lnTo>
                  <a:lnTo>
                    <a:pt x="7619" y="345439"/>
                  </a:lnTo>
                  <a:close/>
                </a:path>
                <a:path w="7620" h="725170">
                  <a:moveTo>
                    <a:pt x="7619" y="339089"/>
                  </a:moveTo>
                  <a:lnTo>
                    <a:pt x="0" y="339089"/>
                  </a:lnTo>
                  <a:lnTo>
                    <a:pt x="0" y="344169"/>
                  </a:lnTo>
                  <a:lnTo>
                    <a:pt x="7619" y="344169"/>
                  </a:lnTo>
                  <a:lnTo>
                    <a:pt x="7619" y="339089"/>
                  </a:lnTo>
                  <a:close/>
                </a:path>
                <a:path w="7620" h="725170">
                  <a:moveTo>
                    <a:pt x="7619" y="332739"/>
                  </a:moveTo>
                  <a:lnTo>
                    <a:pt x="0" y="332739"/>
                  </a:lnTo>
                  <a:lnTo>
                    <a:pt x="0" y="337819"/>
                  </a:lnTo>
                  <a:lnTo>
                    <a:pt x="7619" y="337819"/>
                  </a:lnTo>
                  <a:lnTo>
                    <a:pt x="7619" y="332739"/>
                  </a:lnTo>
                  <a:close/>
                </a:path>
                <a:path w="7620" h="725170">
                  <a:moveTo>
                    <a:pt x="7619" y="326389"/>
                  </a:moveTo>
                  <a:lnTo>
                    <a:pt x="0" y="326389"/>
                  </a:lnTo>
                  <a:lnTo>
                    <a:pt x="0" y="331469"/>
                  </a:lnTo>
                  <a:lnTo>
                    <a:pt x="7619" y="331469"/>
                  </a:lnTo>
                  <a:lnTo>
                    <a:pt x="7619" y="326389"/>
                  </a:lnTo>
                  <a:close/>
                </a:path>
                <a:path w="7620" h="725170">
                  <a:moveTo>
                    <a:pt x="7619" y="320039"/>
                  </a:moveTo>
                  <a:lnTo>
                    <a:pt x="0" y="320039"/>
                  </a:lnTo>
                  <a:lnTo>
                    <a:pt x="0" y="325119"/>
                  </a:lnTo>
                  <a:lnTo>
                    <a:pt x="7619" y="325119"/>
                  </a:lnTo>
                  <a:lnTo>
                    <a:pt x="7619" y="320039"/>
                  </a:lnTo>
                  <a:close/>
                </a:path>
                <a:path w="7620" h="725170">
                  <a:moveTo>
                    <a:pt x="7619" y="251459"/>
                  </a:moveTo>
                  <a:lnTo>
                    <a:pt x="0" y="251459"/>
                  </a:lnTo>
                  <a:lnTo>
                    <a:pt x="0" y="318769"/>
                  </a:lnTo>
                  <a:lnTo>
                    <a:pt x="7619" y="318769"/>
                  </a:lnTo>
                  <a:lnTo>
                    <a:pt x="7619" y="251459"/>
                  </a:lnTo>
                  <a:close/>
                </a:path>
              </a:pathLst>
            </a:custGeom>
            <a:solidFill>
              <a:srgbClr val="4400F5"/>
            </a:solidFill>
          </p:spPr>
          <p:txBody>
            <a:bodyPr bIns="0" lIns="0" rIns="0" rtlCol="0" tIns="0" wrap="square"/>
            <a:p/>
          </p:txBody>
        </p:sp>
        <p:sp>
          <p:nvSpPr>
            <p:cNvPr id="1051186" name="object 2503"/>
            <p:cNvSpPr/>
            <p:nvPr/>
          </p:nvSpPr>
          <p:spPr>
            <a:xfrm>
              <a:off x="7216139" y="5792470"/>
              <a:ext cx="6350" cy="723900"/>
            </a:xfrm>
            <a:custGeom>
              <a:avLst/>
              <a:ahLst/>
              <a:rect l="l" t="t" r="r" b="b"/>
              <a:pathLst>
                <a:path w="6350" h="723900">
                  <a:moveTo>
                    <a:pt x="6350" y="0"/>
                  </a:moveTo>
                  <a:lnTo>
                    <a:pt x="5079" y="0"/>
                  </a:lnTo>
                  <a:lnTo>
                    <a:pt x="5079" y="1269"/>
                  </a:lnTo>
                  <a:lnTo>
                    <a:pt x="0" y="1269"/>
                  </a:lnTo>
                  <a:lnTo>
                    <a:pt x="0" y="2539"/>
                  </a:lnTo>
                  <a:lnTo>
                    <a:pt x="6350" y="2539"/>
                  </a:lnTo>
                  <a:lnTo>
                    <a:pt x="6350" y="0"/>
                  </a:lnTo>
                  <a:close/>
                </a:path>
                <a:path w="6350" h="723900">
                  <a:moveTo>
                    <a:pt x="6350" y="2539"/>
                  </a:moveTo>
                  <a:lnTo>
                    <a:pt x="0" y="2539"/>
                  </a:lnTo>
                  <a:lnTo>
                    <a:pt x="0" y="6349"/>
                  </a:lnTo>
                  <a:lnTo>
                    <a:pt x="6350" y="6349"/>
                  </a:lnTo>
                  <a:lnTo>
                    <a:pt x="6350" y="2539"/>
                  </a:lnTo>
                  <a:close/>
                </a:path>
                <a:path w="6350" h="723900">
                  <a:moveTo>
                    <a:pt x="6350" y="6349"/>
                  </a:moveTo>
                  <a:lnTo>
                    <a:pt x="0" y="6349"/>
                  </a:lnTo>
                  <a:lnTo>
                    <a:pt x="0" y="8889"/>
                  </a:lnTo>
                  <a:lnTo>
                    <a:pt x="6350" y="8889"/>
                  </a:lnTo>
                  <a:lnTo>
                    <a:pt x="6350" y="6349"/>
                  </a:lnTo>
                  <a:close/>
                </a:path>
                <a:path w="6350" h="723900">
                  <a:moveTo>
                    <a:pt x="6350" y="8889"/>
                  </a:moveTo>
                  <a:lnTo>
                    <a:pt x="0" y="8889"/>
                  </a:lnTo>
                  <a:lnTo>
                    <a:pt x="0" y="12699"/>
                  </a:lnTo>
                  <a:lnTo>
                    <a:pt x="6350" y="12699"/>
                  </a:lnTo>
                  <a:lnTo>
                    <a:pt x="6350" y="8889"/>
                  </a:lnTo>
                  <a:close/>
                </a:path>
                <a:path w="6350" h="723900">
                  <a:moveTo>
                    <a:pt x="6350" y="12699"/>
                  </a:moveTo>
                  <a:lnTo>
                    <a:pt x="0" y="12699"/>
                  </a:lnTo>
                  <a:lnTo>
                    <a:pt x="0" y="19049"/>
                  </a:lnTo>
                  <a:lnTo>
                    <a:pt x="6350" y="19049"/>
                  </a:lnTo>
                  <a:lnTo>
                    <a:pt x="6350" y="12699"/>
                  </a:lnTo>
                  <a:close/>
                </a:path>
                <a:path w="6350" h="723900">
                  <a:moveTo>
                    <a:pt x="6350" y="19049"/>
                  </a:moveTo>
                  <a:lnTo>
                    <a:pt x="0" y="19049"/>
                  </a:lnTo>
                  <a:lnTo>
                    <a:pt x="0" y="27939"/>
                  </a:lnTo>
                  <a:lnTo>
                    <a:pt x="6350" y="27939"/>
                  </a:lnTo>
                  <a:lnTo>
                    <a:pt x="6350" y="19049"/>
                  </a:lnTo>
                  <a:close/>
                </a:path>
                <a:path w="6350" h="723900">
                  <a:moveTo>
                    <a:pt x="6350" y="27939"/>
                  </a:moveTo>
                  <a:lnTo>
                    <a:pt x="0" y="27939"/>
                  </a:lnTo>
                  <a:lnTo>
                    <a:pt x="0" y="31749"/>
                  </a:lnTo>
                  <a:lnTo>
                    <a:pt x="6350" y="31749"/>
                  </a:lnTo>
                  <a:lnTo>
                    <a:pt x="6350" y="27939"/>
                  </a:lnTo>
                  <a:close/>
                </a:path>
                <a:path w="6350" h="723900">
                  <a:moveTo>
                    <a:pt x="6350" y="31749"/>
                  </a:moveTo>
                  <a:lnTo>
                    <a:pt x="0" y="31749"/>
                  </a:lnTo>
                  <a:lnTo>
                    <a:pt x="0" y="40639"/>
                  </a:lnTo>
                  <a:lnTo>
                    <a:pt x="6350" y="40639"/>
                  </a:lnTo>
                  <a:lnTo>
                    <a:pt x="6350" y="31749"/>
                  </a:lnTo>
                  <a:close/>
                </a:path>
                <a:path w="6350" h="723900">
                  <a:moveTo>
                    <a:pt x="6350" y="40639"/>
                  </a:moveTo>
                  <a:lnTo>
                    <a:pt x="0" y="40639"/>
                  </a:lnTo>
                  <a:lnTo>
                    <a:pt x="0" y="44449"/>
                  </a:lnTo>
                  <a:lnTo>
                    <a:pt x="6350" y="44449"/>
                  </a:lnTo>
                  <a:lnTo>
                    <a:pt x="6350" y="40639"/>
                  </a:lnTo>
                  <a:close/>
                </a:path>
                <a:path w="6350" h="723900">
                  <a:moveTo>
                    <a:pt x="6350" y="44449"/>
                  </a:moveTo>
                  <a:lnTo>
                    <a:pt x="0" y="44449"/>
                  </a:lnTo>
                  <a:lnTo>
                    <a:pt x="0" y="46989"/>
                  </a:lnTo>
                  <a:lnTo>
                    <a:pt x="6350" y="46989"/>
                  </a:lnTo>
                  <a:lnTo>
                    <a:pt x="6350" y="44449"/>
                  </a:lnTo>
                  <a:close/>
                </a:path>
                <a:path w="6350" h="723900">
                  <a:moveTo>
                    <a:pt x="6350" y="46989"/>
                  </a:moveTo>
                  <a:lnTo>
                    <a:pt x="0" y="46989"/>
                  </a:lnTo>
                  <a:lnTo>
                    <a:pt x="0" y="50799"/>
                  </a:lnTo>
                  <a:lnTo>
                    <a:pt x="6350" y="50799"/>
                  </a:lnTo>
                  <a:lnTo>
                    <a:pt x="6350" y="46989"/>
                  </a:lnTo>
                  <a:close/>
                </a:path>
                <a:path w="6350" h="723900">
                  <a:moveTo>
                    <a:pt x="6350" y="50799"/>
                  </a:moveTo>
                  <a:lnTo>
                    <a:pt x="0" y="50799"/>
                  </a:lnTo>
                  <a:lnTo>
                    <a:pt x="0" y="53339"/>
                  </a:lnTo>
                  <a:lnTo>
                    <a:pt x="6350" y="53339"/>
                  </a:lnTo>
                  <a:lnTo>
                    <a:pt x="6350" y="50799"/>
                  </a:lnTo>
                  <a:close/>
                </a:path>
                <a:path w="6350" h="723900">
                  <a:moveTo>
                    <a:pt x="6350" y="53339"/>
                  </a:moveTo>
                  <a:lnTo>
                    <a:pt x="0" y="53339"/>
                  </a:lnTo>
                  <a:lnTo>
                    <a:pt x="0" y="59689"/>
                  </a:lnTo>
                  <a:lnTo>
                    <a:pt x="6350" y="59689"/>
                  </a:lnTo>
                  <a:lnTo>
                    <a:pt x="6350" y="53339"/>
                  </a:lnTo>
                  <a:close/>
                </a:path>
                <a:path w="6350" h="723900">
                  <a:moveTo>
                    <a:pt x="6350" y="59689"/>
                  </a:moveTo>
                  <a:lnTo>
                    <a:pt x="0" y="59689"/>
                  </a:lnTo>
                  <a:lnTo>
                    <a:pt x="0" y="69849"/>
                  </a:lnTo>
                  <a:lnTo>
                    <a:pt x="6350" y="69849"/>
                  </a:lnTo>
                  <a:lnTo>
                    <a:pt x="6350" y="59689"/>
                  </a:lnTo>
                  <a:close/>
                </a:path>
                <a:path w="6350" h="723900">
                  <a:moveTo>
                    <a:pt x="6350" y="69849"/>
                  </a:moveTo>
                  <a:lnTo>
                    <a:pt x="0" y="69849"/>
                  </a:lnTo>
                  <a:lnTo>
                    <a:pt x="0" y="72389"/>
                  </a:lnTo>
                  <a:lnTo>
                    <a:pt x="6350" y="72389"/>
                  </a:lnTo>
                  <a:lnTo>
                    <a:pt x="6350" y="69849"/>
                  </a:lnTo>
                  <a:close/>
                </a:path>
                <a:path w="6350" h="723900">
                  <a:moveTo>
                    <a:pt x="6350" y="72389"/>
                  </a:moveTo>
                  <a:lnTo>
                    <a:pt x="0" y="72389"/>
                  </a:lnTo>
                  <a:lnTo>
                    <a:pt x="0" y="76199"/>
                  </a:lnTo>
                  <a:lnTo>
                    <a:pt x="6350" y="76199"/>
                  </a:lnTo>
                  <a:lnTo>
                    <a:pt x="6350" y="72389"/>
                  </a:lnTo>
                  <a:close/>
                </a:path>
                <a:path w="6350" h="723900">
                  <a:moveTo>
                    <a:pt x="6350" y="76199"/>
                  </a:moveTo>
                  <a:lnTo>
                    <a:pt x="0" y="76199"/>
                  </a:lnTo>
                  <a:lnTo>
                    <a:pt x="0" y="78739"/>
                  </a:lnTo>
                  <a:lnTo>
                    <a:pt x="6350" y="78739"/>
                  </a:lnTo>
                  <a:lnTo>
                    <a:pt x="6350" y="76199"/>
                  </a:lnTo>
                  <a:close/>
                </a:path>
                <a:path w="6350" h="723900">
                  <a:moveTo>
                    <a:pt x="6350" y="78739"/>
                  </a:moveTo>
                  <a:lnTo>
                    <a:pt x="0" y="78739"/>
                  </a:lnTo>
                  <a:lnTo>
                    <a:pt x="0" y="82549"/>
                  </a:lnTo>
                  <a:lnTo>
                    <a:pt x="6350" y="82549"/>
                  </a:lnTo>
                  <a:lnTo>
                    <a:pt x="6350" y="78739"/>
                  </a:lnTo>
                  <a:close/>
                </a:path>
                <a:path w="6350" h="723900">
                  <a:moveTo>
                    <a:pt x="6350" y="82549"/>
                  </a:moveTo>
                  <a:lnTo>
                    <a:pt x="0" y="82549"/>
                  </a:lnTo>
                  <a:lnTo>
                    <a:pt x="0" y="85089"/>
                  </a:lnTo>
                  <a:lnTo>
                    <a:pt x="6350" y="85089"/>
                  </a:lnTo>
                  <a:lnTo>
                    <a:pt x="6350" y="82549"/>
                  </a:lnTo>
                  <a:close/>
                </a:path>
                <a:path w="6350" h="723900">
                  <a:moveTo>
                    <a:pt x="6350" y="85089"/>
                  </a:moveTo>
                  <a:lnTo>
                    <a:pt x="0" y="85089"/>
                  </a:lnTo>
                  <a:lnTo>
                    <a:pt x="0" y="88899"/>
                  </a:lnTo>
                  <a:lnTo>
                    <a:pt x="6350" y="88899"/>
                  </a:lnTo>
                  <a:lnTo>
                    <a:pt x="6350" y="85089"/>
                  </a:lnTo>
                  <a:close/>
                </a:path>
                <a:path w="6350" h="723900">
                  <a:moveTo>
                    <a:pt x="6350" y="88899"/>
                  </a:moveTo>
                  <a:lnTo>
                    <a:pt x="0" y="88899"/>
                  </a:lnTo>
                  <a:lnTo>
                    <a:pt x="0" y="91439"/>
                  </a:lnTo>
                  <a:lnTo>
                    <a:pt x="6350" y="91439"/>
                  </a:lnTo>
                  <a:lnTo>
                    <a:pt x="6350" y="88899"/>
                  </a:lnTo>
                  <a:close/>
                </a:path>
                <a:path w="6350" h="723900">
                  <a:moveTo>
                    <a:pt x="6350" y="91439"/>
                  </a:moveTo>
                  <a:lnTo>
                    <a:pt x="0" y="91439"/>
                  </a:lnTo>
                  <a:lnTo>
                    <a:pt x="0" y="95249"/>
                  </a:lnTo>
                  <a:lnTo>
                    <a:pt x="6350" y="95249"/>
                  </a:lnTo>
                  <a:lnTo>
                    <a:pt x="6350" y="91439"/>
                  </a:lnTo>
                  <a:close/>
                </a:path>
                <a:path w="6350" h="723900">
                  <a:moveTo>
                    <a:pt x="6350" y="95249"/>
                  </a:moveTo>
                  <a:lnTo>
                    <a:pt x="0" y="95249"/>
                  </a:lnTo>
                  <a:lnTo>
                    <a:pt x="0" y="101599"/>
                  </a:lnTo>
                  <a:lnTo>
                    <a:pt x="6350" y="101599"/>
                  </a:lnTo>
                  <a:lnTo>
                    <a:pt x="6350" y="95249"/>
                  </a:lnTo>
                  <a:close/>
                </a:path>
                <a:path w="6350" h="723900">
                  <a:moveTo>
                    <a:pt x="6350" y="101599"/>
                  </a:moveTo>
                  <a:lnTo>
                    <a:pt x="0" y="101599"/>
                  </a:lnTo>
                  <a:lnTo>
                    <a:pt x="0" y="104139"/>
                  </a:lnTo>
                  <a:lnTo>
                    <a:pt x="6350" y="104139"/>
                  </a:lnTo>
                  <a:lnTo>
                    <a:pt x="6350" y="101599"/>
                  </a:lnTo>
                  <a:close/>
                </a:path>
                <a:path w="6350" h="723900">
                  <a:moveTo>
                    <a:pt x="6350" y="104139"/>
                  </a:moveTo>
                  <a:lnTo>
                    <a:pt x="0" y="104139"/>
                  </a:lnTo>
                  <a:lnTo>
                    <a:pt x="0" y="116839"/>
                  </a:lnTo>
                  <a:lnTo>
                    <a:pt x="6350" y="116839"/>
                  </a:lnTo>
                  <a:lnTo>
                    <a:pt x="6350" y="104139"/>
                  </a:lnTo>
                  <a:close/>
                </a:path>
                <a:path w="6350" h="723900">
                  <a:moveTo>
                    <a:pt x="6350" y="116839"/>
                  </a:moveTo>
                  <a:lnTo>
                    <a:pt x="0" y="116839"/>
                  </a:lnTo>
                  <a:lnTo>
                    <a:pt x="0" y="123189"/>
                  </a:lnTo>
                  <a:lnTo>
                    <a:pt x="6350" y="123189"/>
                  </a:lnTo>
                  <a:lnTo>
                    <a:pt x="6350" y="116839"/>
                  </a:lnTo>
                  <a:close/>
                </a:path>
                <a:path w="6350" h="723900">
                  <a:moveTo>
                    <a:pt x="6350" y="123189"/>
                  </a:moveTo>
                  <a:lnTo>
                    <a:pt x="0" y="123189"/>
                  </a:lnTo>
                  <a:lnTo>
                    <a:pt x="0" y="126999"/>
                  </a:lnTo>
                  <a:lnTo>
                    <a:pt x="6350" y="126999"/>
                  </a:lnTo>
                  <a:lnTo>
                    <a:pt x="6350" y="123189"/>
                  </a:lnTo>
                  <a:close/>
                </a:path>
                <a:path w="6350" h="723900">
                  <a:moveTo>
                    <a:pt x="6350" y="126999"/>
                  </a:moveTo>
                  <a:lnTo>
                    <a:pt x="0" y="126999"/>
                  </a:lnTo>
                  <a:lnTo>
                    <a:pt x="0" y="129539"/>
                  </a:lnTo>
                  <a:lnTo>
                    <a:pt x="6350" y="129539"/>
                  </a:lnTo>
                  <a:lnTo>
                    <a:pt x="6350" y="126999"/>
                  </a:lnTo>
                  <a:close/>
                </a:path>
                <a:path w="6350" h="723900">
                  <a:moveTo>
                    <a:pt x="6350" y="129539"/>
                  </a:moveTo>
                  <a:lnTo>
                    <a:pt x="0" y="129539"/>
                  </a:lnTo>
                  <a:lnTo>
                    <a:pt x="0" y="133349"/>
                  </a:lnTo>
                  <a:lnTo>
                    <a:pt x="6350" y="133349"/>
                  </a:lnTo>
                  <a:lnTo>
                    <a:pt x="6350" y="129539"/>
                  </a:lnTo>
                  <a:close/>
                </a:path>
                <a:path w="6350" h="723900">
                  <a:moveTo>
                    <a:pt x="6350" y="133349"/>
                  </a:moveTo>
                  <a:lnTo>
                    <a:pt x="0" y="133349"/>
                  </a:lnTo>
                  <a:lnTo>
                    <a:pt x="0" y="135889"/>
                  </a:lnTo>
                  <a:lnTo>
                    <a:pt x="6350" y="135889"/>
                  </a:lnTo>
                  <a:lnTo>
                    <a:pt x="6350" y="133349"/>
                  </a:lnTo>
                  <a:close/>
                </a:path>
                <a:path w="6350" h="723900">
                  <a:moveTo>
                    <a:pt x="6350" y="135890"/>
                  </a:moveTo>
                  <a:lnTo>
                    <a:pt x="0" y="135890"/>
                  </a:lnTo>
                  <a:lnTo>
                    <a:pt x="0" y="142239"/>
                  </a:lnTo>
                  <a:lnTo>
                    <a:pt x="6350" y="142239"/>
                  </a:lnTo>
                  <a:lnTo>
                    <a:pt x="6350" y="135890"/>
                  </a:lnTo>
                  <a:close/>
                </a:path>
                <a:path w="6350" h="723900">
                  <a:moveTo>
                    <a:pt x="3809" y="142239"/>
                  </a:moveTo>
                  <a:lnTo>
                    <a:pt x="0" y="142239"/>
                  </a:lnTo>
                  <a:lnTo>
                    <a:pt x="0" y="143509"/>
                  </a:lnTo>
                  <a:lnTo>
                    <a:pt x="3809" y="143509"/>
                  </a:lnTo>
                  <a:lnTo>
                    <a:pt x="3809" y="142239"/>
                  </a:lnTo>
                  <a:close/>
                </a:path>
                <a:path w="6350" h="723900">
                  <a:moveTo>
                    <a:pt x="2540" y="242569"/>
                  </a:moveTo>
                  <a:lnTo>
                    <a:pt x="0" y="242569"/>
                  </a:lnTo>
                  <a:lnTo>
                    <a:pt x="0" y="243839"/>
                  </a:lnTo>
                  <a:lnTo>
                    <a:pt x="2540" y="243839"/>
                  </a:lnTo>
                  <a:lnTo>
                    <a:pt x="2540" y="242569"/>
                  </a:lnTo>
                  <a:close/>
                </a:path>
                <a:path w="6350" h="723900">
                  <a:moveTo>
                    <a:pt x="6350" y="243839"/>
                  </a:moveTo>
                  <a:lnTo>
                    <a:pt x="0" y="243839"/>
                  </a:lnTo>
                  <a:lnTo>
                    <a:pt x="0" y="247649"/>
                  </a:lnTo>
                  <a:lnTo>
                    <a:pt x="6350" y="247649"/>
                  </a:lnTo>
                  <a:lnTo>
                    <a:pt x="6350" y="243839"/>
                  </a:lnTo>
                  <a:close/>
                </a:path>
                <a:path w="6350" h="723900">
                  <a:moveTo>
                    <a:pt x="6350" y="247649"/>
                  </a:moveTo>
                  <a:lnTo>
                    <a:pt x="0" y="247649"/>
                  </a:lnTo>
                  <a:lnTo>
                    <a:pt x="0" y="250189"/>
                  </a:lnTo>
                  <a:lnTo>
                    <a:pt x="6350" y="250189"/>
                  </a:lnTo>
                  <a:lnTo>
                    <a:pt x="6350" y="247649"/>
                  </a:lnTo>
                  <a:close/>
                </a:path>
                <a:path w="6350" h="723900">
                  <a:moveTo>
                    <a:pt x="6350" y="721359"/>
                  </a:moveTo>
                  <a:lnTo>
                    <a:pt x="0" y="721359"/>
                  </a:lnTo>
                  <a:lnTo>
                    <a:pt x="0" y="723899"/>
                  </a:lnTo>
                  <a:lnTo>
                    <a:pt x="6350" y="723899"/>
                  </a:lnTo>
                  <a:lnTo>
                    <a:pt x="6350" y="721359"/>
                  </a:lnTo>
                  <a:close/>
                </a:path>
                <a:path w="6350" h="723900">
                  <a:moveTo>
                    <a:pt x="6350" y="718819"/>
                  </a:moveTo>
                  <a:lnTo>
                    <a:pt x="0" y="718819"/>
                  </a:lnTo>
                  <a:lnTo>
                    <a:pt x="0" y="720089"/>
                  </a:lnTo>
                  <a:lnTo>
                    <a:pt x="6350" y="720089"/>
                  </a:lnTo>
                  <a:lnTo>
                    <a:pt x="6350" y="718819"/>
                  </a:lnTo>
                  <a:close/>
                </a:path>
                <a:path w="6350" h="723900">
                  <a:moveTo>
                    <a:pt x="6350" y="715009"/>
                  </a:moveTo>
                  <a:lnTo>
                    <a:pt x="0" y="715009"/>
                  </a:lnTo>
                  <a:lnTo>
                    <a:pt x="0" y="717549"/>
                  </a:lnTo>
                  <a:lnTo>
                    <a:pt x="6350" y="717549"/>
                  </a:lnTo>
                  <a:lnTo>
                    <a:pt x="6350" y="715009"/>
                  </a:lnTo>
                  <a:close/>
                </a:path>
                <a:path w="6350" h="723900">
                  <a:moveTo>
                    <a:pt x="6350" y="712469"/>
                  </a:moveTo>
                  <a:lnTo>
                    <a:pt x="0" y="712469"/>
                  </a:lnTo>
                  <a:lnTo>
                    <a:pt x="0" y="713739"/>
                  </a:lnTo>
                  <a:lnTo>
                    <a:pt x="6350" y="713739"/>
                  </a:lnTo>
                  <a:lnTo>
                    <a:pt x="6350" y="712469"/>
                  </a:lnTo>
                  <a:close/>
                </a:path>
                <a:path w="6350" h="723900">
                  <a:moveTo>
                    <a:pt x="6350" y="708659"/>
                  </a:moveTo>
                  <a:lnTo>
                    <a:pt x="0" y="708659"/>
                  </a:lnTo>
                  <a:lnTo>
                    <a:pt x="0" y="711199"/>
                  </a:lnTo>
                  <a:lnTo>
                    <a:pt x="6350" y="711199"/>
                  </a:lnTo>
                  <a:lnTo>
                    <a:pt x="6350" y="708659"/>
                  </a:lnTo>
                  <a:close/>
                </a:path>
                <a:path w="6350" h="723900">
                  <a:moveTo>
                    <a:pt x="6350" y="706119"/>
                  </a:moveTo>
                  <a:lnTo>
                    <a:pt x="0" y="706119"/>
                  </a:lnTo>
                  <a:lnTo>
                    <a:pt x="0" y="707389"/>
                  </a:lnTo>
                  <a:lnTo>
                    <a:pt x="6350" y="707389"/>
                  </a:lnTo>
                  <a:lnTo>
                    <a:pt x="6350" y="706119"/>
                  </a:lnTo>
                  <a:close/>
                </a:path>
                <a:path w="6350" h="723900">
                  <a:moveTo>
                    <a:pt x="6350" y="702309"/>
                  </a:moveTo>
                  <a:lnTo>
                    <a:pt x="0" y="702309"/>
                  </a:lnTo>
                  <a:lnTo>
                    <a:pt x="0" y="704849"/>
                  </a:lnTo>
                  <a:lnTo>
                    <a:pt x="6350" y="704849"/>
                  </a:lnTo>
                  <a:lnTo>
                    <a:pt x="6350" y="702309"/>
                  </a:lnTo>
                  <a:close/>
                </a:path>
                <a:path w="6350" h="723900">
                  <a:moveTo>
                    <a:pt x="6350" y="699769"/>
                  </a:moveTo>
                  <a:lnTo>
                    <a:pt x="0" y="699769"/>
                  </a:lnTo>
                  <a:lnTo>
                    <a:pt x="0" y="701039"/>
                  </a:lnTo>
                  <a:lnTo>
                    <a:pt x="6350" y="701039"/>
                  </a:lnTo>
                  <a:lnTo>
                    <a:pt x="6350" y="699769"/>
                  </a:lnTo>
                  <a:close/>
                </a:path>
                <a:path w="6350" h="723900">
                  <a:moveTo>
                    <a:pt x="6350" y="695959"/>
                  </a:moveTo>
                  <a:lnTo>
                    <a:pt x="0" y="695959"/>
                  </a:lnTo>
                  <a:lnTo>
                    <a:pt x="0" y="698499"/>
                  </a:lnTo>
                  <a:lnTo>
                    <a:pt x="6350" y="698499"/>
                  </a:lnTo>
                  <a:lnTo>
                    <a:pt x="6350" y="695959"/>
                  </a:lnTo>
                  <a:close/>
                </a:path>
                <a:path w="6350" h="723900">
                  <a:moveTo>
                    <a:pt x="6350" y="693419"/>
                  </a:moveTo>
                  <a:lnTo>
                    <a:pt x="0" y="693419"/>
                  </a:lnTo>
                  <a:lnTo>
                    <a:pt x="0" y="694689"/>
                  </a:lnTo>
                  <a:lnTo>
                    <a:pt x="6350" y="694689"/>
                  </a:lnTo>
                  <a:lnTo>
                    <a:pt x="6350" y="693419"/>
                  </a:lnTo>
                  <a:close/>
                </a:path>
                <a:path w="6350" h="723900">
                  <a:moveTo>
                    <a:pt x="6350" y="689609"/>
                  </a:moveTo>
                  <a:lnTo>
                    <a:pt x="0" y="689609"/>
                  </a:lnTo>
                  <a:lnTo>
                    <a:pt x="0" y="692149"/>
                  </a:lnTo>
                  <a:lnTo>
                    <a:pt x="6350" y="692149"/>
                  </a:lnTo>
                  <a:lnTo>
                    <a:pt x="6350" y="689609"/>
                  </a:lnTo>
                  <a:close/>
                </a:path>
                <a:path w="6350" h="723900">
                  <a:moveTo>
                    <a:pt x="6350" y="687069"/>
                  </a:moveTo>
                  <a:lnTo>
                    <a:pt x="0" y="687069"/>
                  </a:lnTo>
                  <a:lnTo>
                    <a:pt x="0" y="688339"/>
                  </a:lnTo>
                  <a:lnTo>
                    <a:pt x="6350" y="688339"/>
                  </a:lnTo>
                  <a:lnTo>
                    <a:pt x="6350" y="687069"/>
                  </a:lnTo>
                  <a:close/>
                </a:path>
                <a:path w="6350" h="723900">
                  <a:moveTo>
                    <a:pt x="6350" y="683259"/>
                  </a:moveTo>
                  <a:lnTo>
                    <a:pt x="0" y="683259"/>
                  </a:lnTo>
                  <a:lnTo>
                    <a:pt x="0" y="685799"/>
                  </a:lnTo>
                  <a:lnTo>
                    <a:pt x="6350" y="685799"/>
                  </a:lnTo>
                  <a:lnTo>
                    <a:pt x="6350" y="683259"/>
                  </a:lnTo>
                  <a:close/>
                </a:path>
                <a:path w="6350" h="723900">
                  <a:moveTo>
                    <a:pt x="6350" y="680719"/>
                  </a:moveTo>
                  <a:lnTo>
                    <a:pt x="0" y="680719"/>
                  </a:lnTo>
                  <a:lnTo>
                    <a:pt x="0" y="681989"/>
                  </a:lnTo>
                  <a:lnTo>
                    <a:pt x="6350" y="681989"/>
                  </a:lnTo>
                  <a:lnTo>
                    <a:pt x="6350" y="680719"/>
                  </a:lnTo>
                  <a:close/>
                </a:path>
                <a:path w="6350" h="723900">
                  <a:moveTo>
                    <a:pt x="6350" y="676909"/>
                  </a:moveTo>
                  <a:lnTo>
                    <a:pt x="0" y="676909"/>
                  </a:lnTo>
                  <a:lnTo>
                    <a:pt x="0" y="679449"/>
                  </a:lnTo>
                  <a:lnTo>
                    <a:pt x="6350" y="679449"/>
                  </a:lnTo>
                  <a:lnTo>
                    <a:pt x="6350" y="676909"/>
                  </a:lnTo>
                  <a:close/>
                </a:path>
                <a:path w="6350" h="723900">
                  <a:moveTo>
                    <a:pt x="6350" y="674369"/>
                  </a:moveTo>
                  <a:lnTo>
                    <a:pt x="0" y="674369"/>
                  </a:lnTo>
                  <a:lnTo>
                    <a:pt x="0" y="675639"/>
                  </a:lnTo>
                  <a:lnTo>
                    <a:pt x="6350" y="675639"/>
                  </a:lnTo>
                  <a:lnTo>
                    <a:pt x="6350" y="674369"/>
                  </a:lnTo>
                  <a:close/>
                </a:path>
                <a:path w="6350" h="723900">
                  <a:moveTo>
                    <a:pt x="6350" y="670559"/>
                  </a:moveTo>
                  <a:lnTo>
                    <a:pt x="0" y="670559"/>
                  </a:lnTo>
                  <a:lnTo>
                    <a:pt x="0" y="673099"/>
                  </a:lnTo>
                  <a:lnTo>
                    <a:pt x="6350" y="673099"/>
                  </a:lnTo>
                  <a:lnTo>
                    <a:pt x="6350" y="670559"/>
                  </a:lnTo>
                  <a:close/>
                </a:path>
                <a:path w="6350" h="723900">
                  <a:moveTo>
                    <a:pt x="6350" y="668019"/>
                  </a:moveTo>
                  <a:lnTo>
                    <a:pt x="0" y="668019"/>
                  </a:lnTo>
                  <a:lnTo>
                    <a:pt x="0" y="669289"/>
                  </a:lnTo>
                  <a:lnTo>
                    <a:pt x="6350" y="669289"/>
                  </a:lnTo>
                  <a:lnTo>
                    <a:pt x="6350" y="668019"/>
                  </a:lnTo>
                  <a:close/>
                </a:path>
                <a:path w="6350" h="723900">
                  <a:moveTo>
                    <a:pt x="6350" y="664209"/>
                  </a:moveTo>
                  <a:lnTo>
                    <a:pt x="0" y="664209"/>
                  </a:lnTo>
                  <a:lnTo>
                    <a:pt x="0" y="666749"/>
                  </a:lnTo>
                  <a:lnTo>
                    <a:pt x="6350" y="666749"/>
                  </a:lnTo>
                  <a:lnTo>
                    <a:pt x="6350" y="664209"/>
                  </a:lnTo>
                  <a:close/>
                </a:path>
                <a:path w="6350" h="723900">
                  <a:moveTo>
                    <a:pt x="6350" y="661669"/>
                  </a:moveTo>
                  <a:lnTo>
                    <a:pt x="0" y="661669"/>
                  </a:lnTo>
                  <a:lnTo>
                    <a:pt x="0" y="662939"/>
                  </a:lnTo>
                  <a:lnTo>
                    <a:pt x="6350" y="662939"/>
                  </a:lnTo>
                  <a:lnTo>
                    <a:pt x="6350" y="661669"/>
                  </a:lnTo>
                  <a:close/>
                </a:path>
                <a:path w="6350" h="723900">
                  <a:moveTo>
                    <a:pt x="6350" y="656589"/>
                  </a:moveTo>
                  <a:lnTo>
                    <a:pt x="0" y="656589"/>
                  </a:lnTo>
                  <a:lnTo>
                    <a:pt x="0" y="660399"/>
                  </a:lnTo>
                  <a:lnTo>
                    <a:pt x="6350" y="660399"/>
                  </a:lnTo>
                  <a:lnTo>
                    <a:pt x="6350" y="656589"/>
                  </a:lnTo>
                  <a:close/>
                </a:path>
                <a:path w="6350" h="723900">
                  <a:moveTo>
                    <a:pt x="6350" y="650239"/>
                  </a:moveTo>
                  <a:lnTo>
                    <a:pt x="0" y="650239"/>
                  </a:lnTo>
                  <a:lnTo>
                    <a:pt x="0" y="655319"/>
                  </a:lnTo>
                  <a:lnTo>
                    <a:pt x="6350" y="655319"/>
                  </a:lnTo>
                  <a:lnTo>
                    <a:pt x="6350" y="650239"/>
                  </a:lnTo>
                  <a:close/>
                </a:path>
                <a:path w="6350" h="723900">
                  <a:moveTo>
                    <a:pt x="6350" y="643889"/>
                  </a:moveTo>
                  <a:lnTo>
                    <a:pt x="0" y="643889"/>
                  </a:lnTo>
                  <a:lnTo>
                    <a:pt x="0" y="648969"/>
                  </a:lnTo>
                  <a:lnTo>
                    <a:pt x="6350" y="648969"/>
                  </a:lnTo>
                  <a:lnTo>
                    <a:pt x="6350" y="643889"/>
                  </a:lnTo>
                  <a:close/>
                </a:path>
                <a:path w="6350" h="723900">
                  <a:moveTo>
                    <a:pt x="6350" y="637539"/>
                  </a:moveTo>
                  <a:lnTo>
                    <a:pt x="0" y="637539"/>
                  </a:lnTo>
                  <a:lnTo>
                    <a:pt x="0" y="642619"/>
                  </a:lnTo>
                  <a:lnTo>
                    <a:pt x="6350" y="642619"/>
                  </a:lnTo>
                  <a:lnTo>
                    <a:pt x="6350" y="637539"/>
                  </a:lnTo>
                  <a:close/>
                </a:path>
                <a:path w="6350" h="723900">
                  <a:moveTo>
                    <a:pt x="6350" y="631189"/>
                  </a:moveTo>
                  <a:lnTo>
                    <a:pt x="0" y="631189"/>
                  </a:lnTo>
                  <a:lnTo>
                    <a:pt x="0" y="636269"/>
                  </a:lnTo>
                  <a:lnTo>
                    <a:pt x="6350" y="636269"/>
                  </a:lnTo>
                  <a:lnTo>
                    <a:pt x="6350" y="631189"/>
                  </a:lnTo>
                  <a:close/>
                </a:path>
                <a:path w="6350" h="723900">
                  <a:moveTo>
                    <a:pt x="6350" y="624839"/>
                  </a:moveTo>
                  <a:lnTo>
                    <a:pt x="0" y="624839"/>
                  </a:lnTo>
                  <a:lnTo>
                    <a:pt x="0" y="629919"/>
                  </a:lnTo>
                  <a:lnTo>
                    <a:pt x="6350" y="629919"/>
                  </a:lnTo>
                  <a:lnTo>
                    <a:pt x="6350" y="624839"/>
                  </a:lnTo>
                  <a:close/>
                </a:path>
                <a:path w="6350" h="723900">
                  <a:moveTo>
                    <a:pt x="6350" y="618489"/>
                  </a:moveTo>
                  <a:lnTo>
                    <a:pt x="0" y="618489"/>
                  </a:lnTo>
                  <a:lnTo>
                    <a:pt x="0" y="623569"/>
                  </a:lnTo>
                  <a:lnTo>
                    <a:pt x="6350" y="623569"/>
                  </a:lnTo>
                  <a:lnTo>
                    <a:pt x="6350" y="618489"/>
                  </a:lnTo>
                  <a:close/>
                </a:path>
                <a:path w="6350" h="723900">
                  <a:moveTo>
                    <a:pt x="6350" y="612139"/>
                  </a:moveTo>
                  <a:lnTo>
                    <a:pt x="0" y="612139"/>
                  </a:lnTo>
                  <a:lnTo>
                    <a:pt x="0" y="617219"/>
                  </a:lnTo>
                  <a:lnTo>
                    <a:pt x="6350" y="617219"/>
                  </a:lnTo>
                  <a:lnTo>
                    <a:pt x="6350" y="612139"/>
                  </a:lnTo>
                  <a:close/>
                </a:path>
                <a:path w="6350" h="723900">
                  <a:moveTo>
                    <a:pt x="6350" y="605789"/>
                  </a:moveTo>
                  <a:lnTo>
                    <a:pt x="0" y="605789"/>
                  </a:lnTo>
                  <a:lnTo>
                    <a:pt x="0" y="610869"/>
                  </a:lnTo>
                  <a:lnTo>
                    <a:pt x="6350" y="610869"/>
                  </a:lnTo>
                  <a:lnTo>
                    <a:pt x="6350" y="605789"/>
                  </a:lnTo>
                  <a:close/>
                </a:path>
                <a:path w="6350" h="723900">
                  <a:moveTo>
                    <a:pt x="6350" y="598169"/>
                  </a:moveTo>
                  <a:lnTo>
                    <a:pt x="0" y="598169"/>
                  </a:lnTo>
                  <a:lnTo>
                    <a:pt x="0" y="604519"/>
                  </a:lnTo>
                  <a:lnTo>
                    <a:pt x="6350" y="604519"/>
                  </a:lnTo>
                  <a:lnTo>
                    <a:pt x="6350" y="598169"/>
                  </a:lnTo>
                  <a:close/>
                </a:path>
                <a:path w="6350" h="723900">
                  <a:moveTo>
                    <a:pt x="6350" y="593089"/>
                  </a:moveTo>
                  <a:lnTo>
                    <a:pt x="0" y="593089"/>
                  </a:lnTo>
                  <a:lnTo>
                    <a:pt x="0" y="596899"/>
                  </a:lnTo>
                  <a:lnTo>
                    <a:pt x="6350" y="596899"/>
                  </a:lnTo>
                  <a:lnTo>
                    <a:pt x="6350" y="593089"/>
                  </a:lnTo>
                  <a:close/>
                </a:path>
                <a:path w="6350" h="723900">
                  <a:moveTo>
                    <a:pt x="6350" y="586739"/>
                  </a:moveTo>
                  <a:lnTo>
                    <a:pt x="0" y="586739"/>
                  </a:lnTo>
                  <a:lnTo>
                    <a:pt x="0" y="591819"/>
                  </a:lnTo>
                  <a:lnTo>
                    <a:pt x="6350" y="591819"/>
                  </a:lnTo>
                  <a:lnTo>
                    <a:pt x="6350" y="586739"/>
                  </a:lnTo>
                  <a:close/>
                </a:path>
                <a:path w="6350" h="723900">
                  <a:moveTo>
                    <a:pt x="6350" y="580389"/>
                  </a:moveTo>
                  <a:lnTo>
                    <a:pt x="0" y="580389"/>
                  </a:lnTo>
                  <a:lnTo>
                    <a:pt x="0" y="585469"/>
                  </a:lnTo>
                  <a:lnTo>
                    <a:pt x="6350" y="585469"/>
                  </a:lnTo>
                  <a:lnTo>
                    <a:pt x="6350" y="580389"/>
                  </a:lnTo>
                  <a:close/>
                </a:path>
                <a:path w="6350" h="723900">
                  <a:moveTo>
                    <a:pt x="6350" y="574039"/>
                  </a:moveTo>
                  <a:lnTo>
                    <a:pt x="0" y="574039"/>
                  </a:lnTo>
                  <a:lnTo>
                    <a:pt x="0" y="579119"/>
                  </a:lnTo>
                  <a:lnTo>
                    <a:pt x="6350" y="579119"/>
                  </a:lnTo>
                  <a:lnTo>
                    <a:pt x="6350" y="574039"/>
                  </a:lnTo>
                  <a:close/>
                </a:path>
                <a:path w="6350" h="723900">
                  <a:moveTo>
                    <a:pt x="6350" y="566419"/>
                  </a:moveTo>
                  <a:lnTo>
                    <a:pt x="1270" y="566419"/>
                  </a:lnTo>
                  <a:lnTo>
                    <a:pt x="1270" y="567689"/>
                  </a:lnTo>
                  <a:lnTo>
                    <a:pt x="0" y="567689"/>
                  </a:lnTo>
                  <a:lnTo>
                    <a:pt x="0" y="572769"/>
                  </a:lnTo>
                  <a:lnTo>
                    <a:pt x="6350" y="572769"/>
                  </a:lnTo>
                  <a:lnTo>
                    <a:pt x="6350" y="566419"/>
                  </a:lnTo>
                  <a:close/>
                </a:path>
                <a:path w="6350" h="723900">
                  <a:moveTo>
                    <a:pt x="6350" y="434339"/>
                  </a:moveTo>
                  <a:lnTo>
                    <a:pt x="0" y="434339"/>
                  </a:lnTo>
                  <a:lnTo>
                    <a:pt x="0" y="435609"/>
                  </a:lnTo>
                  <a:lnTo>
                    <a:pt x="3809" y="435609"/>
                  </a:lnTo>
                  <a:lnTo>
                    <a:pt x="3809" y="436879"/>
                  </a:lnTo>
                  <a:lnTo>
                    <a:pt x="6350" y="436879"/>
                  </a:lnTo>
                  <a:lnTo>
                    <a:pt x="6350" y="434339"/>
                  </a:lnTo>
                  <a:close/>
                </a:path>
                <a:path w="6350" h="723900">
                  <a:moveTo>
                    <a:pt x="6350" y="427989"/>
                  </a:moveTo>
                  <a:lnTo>
                    <a:pt x="0" y="427989"/>
                  </a:lnTo>
                  <a:lnTo>
                    <a:pt x="0" y="433069"/>
                  </a:lnTo>
                  <a:lnTo>
                    <a:pt x="6350" y="433069"/>
                  </a:lnTo>
                  <a:lnTo>
                    <a:pt x="6350" y="427989"/>
                  </a:lnTo>
                  <a:close/>
                </a:path>
                <a:path w="6350" h="723900">
                  <a:moveTo>
                    <a:pt x="6350" y="421639"/>
                  </a:moveTo>
                  <a:lnTo>
                    <a:pt x="0" y="421639"/>
                  </a:lnTo>
                  <a:lnTo>
                    <a:pt x="0" y="426719"/>
                  </a:lnTo>
                  <a:lnTo>
                    <a:pt x="6350" y="426719"/>
                  </a:lnTo>
                  <a:lnTo>
                    <a:pt x="6350" y="421639"/>
                  </a:lnTo>
                  <a:close/>
                </a:path>
                <a:path w="6350" h="723900">
                  <a:moveTo>
                    <a:pt x="6350" y="415289"/>
                  </a:moveTo>
                  <a:lnTo>
                    <a:pt x="0" y="415289"/>
                  </a:lnTo>
                  <a:lnTo>
                    <a:pt x="0" y="420369"/>
                  </a:lnTo>
                  <a:lnTo>
                    <a:pt x="6350" y="420369"/>
                  </a:lnTo>
                  <a:lnTo>
                    <a:pt x="6350" y="415289"/>
                  </a:lnTo>
                  <a:close/>
                </a:path>
                <a:path w="6350" h="723900">
                  <a:moveTo>
                    <a:pt x="6350" y="408939"/>
                  </a:moveTo>
                  <a:lnTo>
                    <a:pt x="0" y="408939"/>
                  </a:lnTo>
                  <a:lnTo>
                    <a:pt x="0" y="414019"/>
                  </a:lnTo>
                  <a:lnTo>
                    <a:pt x="6350" y="414019"/>
                  </a:lnTo>
                  <a:lnTo>
                    <a:pt x="6350" y="408939"/>
                  </a:lnTo>
                  <a:close/>
                </a:path>
                <a:path w="6350" h="723900">
                  <a:moveTo>
                    <a:pt x="6350" y="402589"/>
                  </a:moveTo>
                  <a:lnTo>
                    <a:pt x="0" y="402589"/>
                  </a:lnTo>
                  <a:lnTo>
                    <a:pt x="0" y="407669"/>
                  </a:lnTo>
                  <a:lnTo>
                    <a:pt x="6350" y="407669"/>
                  </a:lnTo>
                  <a:lnTo>
                    <a:pt x="6350" y="402589"/>
                  </a:lnTo>
                  <a:close/>
                </a:path>
                <a:path w="6350" h="723900">
                  <a:moveTo>
                    <a:pt x="6350" y="396239"/>
                  </a:moveTo>
                  <a:lnTo>
                    <a:pt x="0" y="396239"/>
                  </a:lnTo>
                  <a:lnTo>
                    <a:pt x="0" y="401319"/>
                  </a:lnTo>
                  <a:lnTo>
                    <a:pt x="6350" y="401319"/>
                  </a:lnTo>
                  <a:lnTo>
                    <a:pt x="6350" y="396239"/>
                  </a:lnTo>
                  <a:close/>
                </a:path>
                <a:path w="6350" h="723900">
                  <a:moveTo>
                    <a:pt x="6350" y="389889"/>
                  </a:moveTo>
                  <a:lnTo>
                    <a:pt x="0" y="389889"/>
                  </a:lnTo>
                  <a:lnTo>
                    <a:pt x="0" y="394969"/>
                  </a:lnTo>
                  <a:lnTo>
                    <a:pt x="6350" y="394969"/>
                  </a:lnTo>
                  <a:lnTo>
                    <a:pt x="6350" y="389889"/>
                  </a:lnTo>
                  <a:close/>
                </a:path>
                <a:path w="6350" h="723900">
                  <a:moveTo>
                    <a:pt x="6350" y="383539"/>
                  </a:moveTo>
                  <a:lnTo>
                    <a:pt x="0" y="383539"/>
                  </a:lnTo>
                  <a:lnTo>
                    <a:pt x="0" y="388619"/>
                  </a:lnTo>
                  <a:lnTo>
                    <a:pt x="6350" y="388619"/>
                  </a:lnTo>
                  <a:lnTo>
                    <a:pt x="6350" y="383539"/>
                  </a:lnTo>
                  <a:close/>
                </a:path>
                <a:path w="6350" h="723900">
                  <a:moveTo>
                    <a:pt x="6350" y="377189"/>
                  </a:moveTo>
                  <a:lnTo>
                    <a:pt x="0" y="377189"/>
                  </a:lnTo>
                  <a:lnTo>
                    <a:pt x="0" y="382269"/>
                  </a:lnTo>
                  <a:lnTo>
                    <a:pt x="6350" y="382269"/>
                  </a:lnTo>
                  <a:lnTo>
                    <a:pt x="6350" y="377189"/>
                  </a:lnTo>
                  <a:close/>
                </a:path>
                <a:path w="6350" h="723900">
                  <a:moveTo>
                    <a:pt x="6350" y="370839"/>
                  </a:moveTo>
                  <a:lnTo>
                    <a:pt x="0" y="370839"/>
                  </a:lnTo>
                  <a:lnTo>
                    <a:pt x="0" y="375919"/>
                  </a:lnTo>
                  <a:lnTo>
                    <a:pt x="6350" y="375919"/>
                  </a:lnTo>
                  <a:lnTo>
                    <a:pt x="6350" y="370839"/>
                  </a:lnTo>
                  <a:close/>
                </a:path>
                <a:path w="6350" h="723900">
                  <a:moveTo>
                    <a:pt x="6350" y="364489"/>
                  </a:moveTo>
                  <a:lnTo>
                    <a:pt x="0" y="364489"/>
                  </a:lnTo>
                  <a:lnTo>
                    <a:pt x="0" y="369569"/>
                  </a:lnTo>
                  <a:lnTo>
                    <a:pt x="6350" y="369569"/>
                  </a:lnTo>
                  <a:lnTo>
                    <a:pt x="6350" y="364489"/>
                  </a:lnTo>
                  <a:close/>
                </a:path>
                <a:path w="6350" h="723900">
                  <a:moveTo>
                    <a:pt x="6350" y="358139"/>
                  </a:moveTo>
                  <a:lnTo>
                    <a:pt x="0" y="358139"/>
                  </a:lnTo>
                  <a:lnTo>
                    <a:pt x="0" y="363219"/>
                  </a:lnTo>
                  <a:lnTo>
                    <a:pt x="6350" y="363219"/>
                  </a:lnTo>
                  <a:lnTo>
                    <a:pt x="6350" y="358139"/>
                  </a:lnTo>
                  <a:close/>
                </a:path>
                <a:path w="6350" h="723900">
                  <a:moveTo>
                    <a:pt x="6350" y="351789"/>
                  </a:moveTo>
                  <a:lnTo>
                    <a:pt x="0" y="351789"/>
                  </a:lnTo>
                  <a:lnTo>
                    <a:pt x="0" y="356869"/>
                  </a:lnTo>
                  <a:lnTo>
                    <a:pt x="6350" y="356869"/>
                  </a:lnTo>
                  <a:lnTo>
                    <a:pt x="6350" y="351789"/>
                  </a:lnTo>
                  <a:close/>
                </a:path>
                <a:path w="6350" h="723900">
                  <a:moveTo>
                    <a:pt x="6350" y="345439"/>
                  </a:moveTo>
                  <a:lnTo>
                    <a:pt x="0" y="345439"/>
                  </a:lnTo>
                  <a:lnTo>
                    <a:pt x="0" y="350519"/>
                  </a:lnTo>
                  <a:lnTo>
                    <a:pt x="6350" y="350519"/>
                  </a:lnTo>
                  <a:lnTo>
                    <a:pt x="6350" y="345439"/>
                  </a:lnTo>
                  <a:close/>
                </a:path>
                <a:path w="6350" h="723900">
                  <a:moveTo>
                    <a:pt x="6350" y="339089"/>
                  </a:moveTo>
                  <a:lnTo>
                    <a:pt x="0" y="339089"/>
                  </a:lnTo>
                  <a:lnTo>
                    <a:pt x="0" y="344169"/>
                  </a:lnTo>
                  <a:lnTo>
                    <a:pt x="6350" y="344169"/>
                  </a:lnTo>
                  <a:lnTo>
                    <a:pt x="6350" y="339089"/>
                  </a:lnTo>
                  <a:close/>
                </a:path>
                <a:path w="6350" h="723900">
                  <a:moveTo>
                    <a:pt x="6350" y="332739"/>
                  </a:moveTo>
                  <a:lnTo>
                    <a:pt x="0" y="332739"/>
                  </a:lnTo>
                  <a:lnTo>
                    <a:pt x="0" y="337819"/>
                  </a:lnTo>
                  <a:lnTo>
                    <a:pt x="6350" y="337819"/>
                  </a:lnTo>
                  <a:lnTo>
                    <a:pt x="6350" y="332739"/>
                  </a:lnTo>
                  <a:close/>
                </a:path>
                <a:path w="6350" h="723900">
                  <a:moveTo>
                    <a:pt x="6350" y="326389"/>
                  </a:moveTo>
                  <a:lnTo>
                    <a:pt x="0" y="326389"/>
                  </a:lnTo>
                  <a:lnTo>
                    <a:pt x="0" y="331469"/>
                  </a:lnTo>
                  <a:lnTo>
                    <a:pt x="6350" y="331469"/>
                  </a:lnTo>
                  <a:lnTo>
                    <a:pt x="6350" y="326389"/>
                  </a:lnTo>
                  <a:close/>
                </a:path>
                <a:path w="6350" h="723900">
                  <a:moveTo>
                    <a:pt x="6350" y="320039"/>
                  </a:moveTo>
                  <a:lnTo>
                    <a:pt x="0" y="320039"/>
                  </a:lnTo>
                  <a:lnTo>
                    <a:pt x="0" y="325119"/>
                  </a:lnTo>
                  <a:lnTo>
                    <a:pt x="6350" y="325119"/>
                  </a:lnTo>
                  <a:lnTo>
                    <a:pt x="6350" y="320039"/>
                  </a:lnTo>
                  <a:close/>
                </a:path>
                <a:path w="6350" h="723900">
                  <a:moveTo>
                    <a:pt x="6350" y="251459"/>
                  </a:moveTo>
                  <a:lnTo>
                    <a:pt x="0" y="251459"/>
                  </a:lnTo>
                  <a:lnTo>
                    <a:pt x="0" y="318769"/>
                  </a:lnTo>
                  <a:lnTo>
                    <a:pt x="6350" y="318769"/>
                  </a:lnTo>
                  <a:lnTo>
                    <a:pt x="6350" y="251459"/>
                  </a:lnTo>
                  <a:close/>
                </a:path>
              </a:pathLst>
            </a:custGeom>
            <a:solidFill>
              <a:srgbClr val="4200F5"/>
            </a:solidFill>
          </p:spPr>
          <p:txBody>
            <a:bodyPr bIns="0" lIns="0" rIns="0" rtlCol="0" tIns="0" wrap="square"/>
            <a:p/>
          </p:txBody>
        </p:sp>
        <p:sp>
          <p:nvSpPr>
            <p:cNvPr id="1051187" name="object 2504"/>
            <p:cNvSpPr/>
            <p:nvPr/>
          </p:nvSpPr>
          <p:spPr>
            <a:xfrm>
              <a:off x="7208519" y="5793740"/>
              <a:ext cx="7620" cy="722630"/>
            </a:xfrm>
            <a:custGeom>
              <a:avLst/>
              <a:ahLst/>
              <a:rect l="l" t="t" r="r" b="b"/>
              <a:pathLst>
                <a:path w="7620" h="722629">
                  <a:moveTo>
                    <a:pt x="7620" y="0"/>
                  </a:moveTo>
                  <a:lnTo>
                    <a:pt x="0" y="0"/>
                  </a:lnTo>
                  <a:lnTo>
                    <a:pt x="0" y="1270"/>
                  </a:lnTo>
                  <a:lnTo>
                    <a:pt x="7620" y="1270"/>
                  </a:lnTo>
                  <a:lnTo>
                    <a:pt x="7620" y="0"/>
                  </a:lnTo>
                  <a:close/>
                </a:path>
                <a:path w="7620" h="722629">
                  <a:moveTo>
                    <a:pt x="7620" y="1270"/>
                  </a:moveTo>
                  <a:lnTo>
                    <a:pt x="0" y="1270"/>
                  </a:lnTo>
                  <a:lnTo>
                    <a:pt x="0" y="5080"/>
                  </a:lnTo>
                  <a:lnTo>
                    <a:pt x="7620" y="5080"/>
                  </a:lnTo>
                  <a:lnTo>
                    <a:pt x="7620" y="1270"/>
                  </a:lnTo>
                  <a:close/>
                </a:path>
                <a:path w="7620" h="722629">
                  <a:moveTo>
                    <a:pt x="7620" y="5080"/>
                  </a:moveTo>
                  <a:lnTo>
                    <a:pt x="0" y="5080"/>
                  </a:lnTo>
                  <a:lnTo>
                    <a:pt x="0" y="7620"/>
                  </a:lnTo>
                  <a:lnTo>
                    <a:pt x="7620" y="7620"/>
                  </a:lnTo>
                  <a:lnTo>
                    <a:pt x="7620" y="5080"/>
                  </a:lnTo>
                  <a:close/>
                </a:path>
                <a:path w="7620" h="722629">
                  <a:moveTo>
                    <a:pt x="7620" y="7620"/>
                  </a:moveTo>
                  <a:lnTo>
                    <a:pt x="0" y="7620"/>
                  </a:lnTo>
                  <a:lnTo>
                    <a:pt x="0" y="11430"/>
                  </a:lnTo>
                  <a:lnTo>
                    <a:pt x="7620" y="11430"/>
                  </a:lnTo>
                  <a:lnTo>
                    <a:pt x="7620" y="7620"/>
                  </a:lnTo>
                  <a:close/>
                </a:path>
                <a:path w="7620" h="722629">
                  <a:moveTo>
                    <a:pt x="7620" y="11430"/>
                  </a:moveTo>
                  <a:lnTo>
                    <a:pt x="0" y="11430"/>
                  </a:lnTo>
                  <a:lnTo>
                    <a:pt x="0" y="17780"/>
                  </a:lnTo>
                  <a:lnTo>
                    <a:pt x="7620" y="17780"/>
                  </a:lnTo>
                  <a:lnTo>
                    <a:pt x="7620" y="11430"/>
                  </a:lnTo>
                  <a:close/>
                </a:path>
                <a:path w="7620" h="722629">
                  <a:moveTo>
                    <a:pt x="7620" y="17780"/>
                  </a:moveTo>
                  <a:lnTo>
                    <a:pt x="0" y="17780"/>
                  </a:lnTo>
                  <a:lnTo>
                    <a:pt x="0" y="26670"/>
                  </a:lnTo>
                  <a:lnTo>
                    <a:pt x="7620" y="26670"/>
                  </a:lnTo>
                  <a:lnTo>
                    <a:pt x="7620" y="17780"/>
                  </a:lnTo>
                  <a:close/>
                </a:path>
                <a:path w="7620" h="722629">
                  <a:moveTo>
                    <a:pt x="7620" y="26670"/>
                  </a:moveTo>
                  <a:lnTo>
                    <a:pt x="0" y="26670"/>
                  </a:lnTo>
                  <a:lnTo>
                    <a:pt x="0" y="30480"/>
                  </a:lnTo>
                  <a:lnTo>
                    <a:pt x="7620" y="30480"/>
                  </a:lnTo>
                  <a:lnTo>
                    <a:pt x="7620" y="26670"/>
                  </a:lnTo>
                  <a:close/>
                </a:path>
                <a:path w="7620" h="722629">
                  <a:moveTo>
                    <a:pt x="7620" y="30480"/>
                  </a:moveTo>
                  <a:lnTo>
                    <a:pt x="0" y="30480"/>
                  </a:lnTo>
                  <a:lnTo>
                    <a:pt x="0" y="39370"/>
                  </a:lnTo>
                  <a:lnTo>
                    <a:pt x="7620" y="39370"/>
                  </a:lnTo>
                  <a:lnTo>
                    <a:pt x="7620" y="30480"/>
                  </a:lnTo>
                  <a:close/>
                </a:path>
                <a:path w="7620" h="722629">
                  <a:moveTo>
                    <a:pt x="7620" y="39370"/>
                  </a:moveTo>
                  <a:lnTo>
                    <a:pt x="0" y="39370"/>
                  </a:lnTo>
                  <a:lnTo>
                    <a:pt x="0" y="43180"/>
                  </a:lnTo>
                  <a:lnTo>
                    <a:pt x="7620" y="43180"/>
                  </a:lnTo>
                  <a:lnTo>
                    <a:pt x="7620" y="39370"/>
                  </a:lnTo>
                  <a:close/>
                </a:path>
                <a:path w="7620" h="722629">
                  <a:moveTo>
                    <a:pt x="7620" y="43180"/>
                  </a:moveTo>
                  <a:lnTo>
                    <a:pt x="0" y="43180"/>
                  </a:lnTo>
                  <a:lnTo>
                    <a:pt x="0" y="45720"/>
                  </a:lnTo>
                  <a:lnTo>
                    <a:pt x="7620" y="45720"/>
                  </a:lnTo>
                  <a:lnTo>
                    <a:pt x="7620" y="43180"/>
                  </a:lnTo>
                  <a:close/>
                </a:path>
                <a:path w="7620" h="722629">
                  <a:moveTo>
                    <a:pt x="7620" y="45720"/>
                  </a:moveTo>
                  <a:lnTo>
                    <a:pt x="0" y="45720"/>
                  </a:lnTo>
                  <a:lnTo>
                    <a:pt x="0" y="49530"/>
                  </a:lnTo>
                  <a:lnTo>
                    <a:pt x="7620" y="49530"/>
                  </a:lnTo>
                  <a:lnTo>
                    <a:pt x="7620" y="45720"/>
                  </a:lnTo>
                  <a:close/>
                </a:path>
                <a:path w="7620" h="722629">
                  <a:moveTo>
                    <a:pt x="7620" y="49530"/>
                  </a:moveTo>
                  <a:lnTo>
                    <a:pt x="0" y="49530"/>
                  </a:lnTo>
                  <a:lnTo>
                    <a:pt x="0" y="52070"/>
                  </a:lnTo>
                  <a:lnTo>
                    <a:pt x="7620" y="52070"/>
                  </a:lnTo>
                  <a:lnTo>
                    <a:pt x="7620" y="49530"/>
                  </a:lnTo>
                  <a:close/>
                </a:path>
                <a:path w="7620" h="722629">
                  <a:moveTo>
                    <a:pt x="7620" y="52070"/>
                  </a:moveTo>
                  <a:lnTo>
                    <a:pt x="0" y="52070"/>
                  </a:lnTo>
                  <a:lnTo>
                    <a:pt x="0" y="58420"/>
                  </a:lnTo>
                  <a:lnTo>
                    <a:pt x="7620" y="58420"/>
                  </a:lnTo>
                  <a:lnTo>
                    <a:pt x="7620" y="52070"/>
                  </a:lnTo>
                  <a:close/>
                </a:path>
                <a:path w="7620" h="722629">
                  <a:moveTo>
                    <a:pt x="7620" y="58420"/>
                  </a:moveTo>
                  <a:lnTo>
                    <a:pt x="0" y="58420"/>
                  </a:lnTo>
                  <a:lnTo>
                    <a:pt x="0" y="68580"/>
                  </a:lnTo>
                  <a:lnTo>
                    <a:pt x="7620" y="68580"/>
                  </a:lnTo>
                  <a:lnTo>
                    <a:pt x="7620" y="58420"/>
                  </a:lnTo>
                  <a:close/>
                </a:path>
                <a:path w="7620" h="722629">
                  <a:moveTo>
                    <a:pt x="7620" y="68580"/>
                  </a:moveTo>
                  <a:lnTo>
                    <a:pt x="0" y="68580"/>
                  </a:lnTo>
                  <a:lnTo>
                    <a:pt x="0" y="71120"/>
                  </a:lnTo>
                  <a:lnTo>
                    <a:pt x="7620" y="71120"/>
                  </a:lnTo>
                  <a:lnTo>
                    <a:pt x="7620" y="68580"/>
                  </a:lnTo>
                  <a:close/>
                </a:path>
                <a:path w="7620" h="722629">
                  <a:moveTo>
                    <a:pt x="7620" y="71120"/>
                  </a:moveTo>
                  <a:lnTo>
                    <a:pt x="0" y="71120"/>
                  </a:lnTo>
                  <a:lnTo>
                    <a:pt x="0" y="74930"/>
                  </a:lnTo>
                  <a:lnTo>
                    <a:pt x="7620" y="74930"/>
                  </a:lnTo>
                  <a:lnTo>
                    <a:pt x="7620" y="71120"/>
                  </a:lnTo>
                  <a:close/>
                </a:path>
                <a:path w="7620" h="722629">
                  <a:moveTo>
                    <a:pt x="7620" y="74930"/>
                  </a:moveTo>
                  <a:lnTo>
                    <a:pt x="0" y="74930"/>
                  </a:lnTo>
                  <a:lnTo>
                    <a:pt x="0" y="77470"/>
                  </a:lnTo>
                  <a:lnTo>
                    <a:pt x="7620" y="77470"/>
                  </a:lnTo>
                  <a:lnTo>
                    <a:pt x="7620" y="74930"/>
                  </a:lnTo>
                  <a:close/>
                </a:path>
                <a:path w="7620" h="722629">
                  <a:moveTo>
                    <a:pt x="7620" y="77470"/>
                  </a:moveTo>
                  <a:lnTo>
                    <a:pt x="0" y="77470"/>
                  </a:lnTo>
                  <a:lnTo>
                    <a:pt x="0" y="81280"/>
                  </a:lnTo>
                  <a:lnTo>
                    <a:pt x="7620" y="81280"/>
                  </a:lnTo>
                  <a:lnTo>
                    <a:pt x="7620" y="77470"/>
                  </a:lnTo>
                  <a:close/>
                </a:path>
                <a:path w="7620" h="722629">
                  <a:moveTo>
                    <a:pt x="7620" y="81280"/>
                  </a:moveTo>
                  <a:lnTo>
                    <a:pt x="0" y="81280"/>
                  </a:lnTo>
                  <a:lnTo>
                    <a:pt x="0" y="83820"/>
                  </a:lnTo>
                  <a:lnTo>
                    <a:pt x="7620" y="83820"/>
                  </a:lnTo>
                  <a:lnTo>
                    <a:pt x="7620" y="81280"/>
                  </a:lnTo>
                  <a:close/>
                </a:path>
                <a:path w="7620" h="722629">
                  <a:moveTo>
                    <a:pt x="7620" y="83820"/>
                  </a:moveTo>
                  <a:lnTo>
                    <a:pt x="0" y="83820"/>
                  </a:lnTo>
                  <a:lnTo>
                    <a:pt x="0" y="87630"/>
                  </a:lnTo>
                  <a:lnTo>
                    <a:pt x="7620" y="87630"/>
                  </a:lnTo>
                  <a:lnTo>
                    <a:pt x="7620" y="83820"/>
                  </a:lnTo>
                  <a:close/>
                </a:path>
                <a:path w="7620" h="722629">
                  <a:moveTo>
                    <a:pt x="7620" y="87630"/>
                  </a:moveTo>
                  <a:lnTo>
                    <a:pt x="0" y="87630"/>
                  </a:lnTo>
                  <a:lnTo>
                    <a:pt x="0" y="90170"/>
                  </a:lnTo>
                  <a:lnTo>
                    <a:pt x="7620" y="90170"/>
                  </a:lnTo>
                  <a:lnTo>
                    <a:pt x="7620" y="87630"/>
                  </a:lnTo>
                  <a:close/>
                </a:path>
                <a:path w="7620" h="722629">
                  <a:moveTo>
                    <a:pt x="7620" y="90170"/>
                  </a:moveTo>
                  <a:lnTo>
                    <a:pt x="0" y="90170"/>
                  </a:lnTo>
                  <a:lnTo>
                    <a:pt x="0" y="93980"/>
                  </a:lnTo>
                  <a:lnTo>
                    <a:pt x="7620" y="93980"/>
                  </a:lnTo>
                  <a:lnTo>
                    <a:pt x="7620" y="90170"/>
                  </a:lnTo>
                  <a:close/>
                </a:path>
                <a:path w="7620" h="722629">
                  <a:moveTo>
                    <a:pt x="7620" y="93980"/>
                  </a:moveTo>
                  <a:lnTo>
                    <a:pt x="0" y="93980"/>
                  </a:lnTo>
                  <a:lnTo>
                    <a:pt x="0" y="100330"/>
                  </a:lnTo>
                  <a:lnTo>
                    <a:pt x="7620" y="100330"/>
                  </a:lnTo>
                  <a:lnTo>
                    <a:pt x="7620" y="93980"/>
                  </a:lnTo>
                  <a:close/>
                </a:path>
                <a:path w="7620" h="722629">
                  <a:moveTo>
                    <a:pt x="7620" y="100330"/>
                  </a:moveTo>
                  <a:lnTo>
                    <a:pt x="0" y="100330"/>
                  </a:lnTo>
                  <a:lnTo>
                    <a:pt x="0" y="102870"/>
                  </a:lnTo>
                  <a:lnTo>
                    <a:pt x="7620" y="102870"/>
                  </a:lnTo>
                  <a:lnTo>
                    <a:pt x="7620" y="100330"/>
                  </a:lnTo>
                  <a:close/>
                </a:path>
                <a:path w="7620" h="722629">
                  <a:moveTo>
                    <a:pt x="7620" y="102870"/>
                  </a:moveTo>
                  <a:lnTo>
                    <a:pt x="0" y="102870"/>
                  </a:lnTo>
                  <a:lnTo>
                    <a:pt x="0" y="115570"/>
                  </a:lnTo>
                  <a:lnTo>
                    <a:pt x="7620" y="115570"/>
                  </a:lnTo>
                  <a:lnTo>
                    <a:pt x="7620" y="102870"/>
                  </a:lnTo>
                  <a:close/>
                </a:path>
                <a:path w="7620" h="722629">
                  <a:moveTo>
                    <a:pt x="7620" y="115570"/>
                  </a:moveTo>
                  <a:lnTo>
                    <a:pt x="0" y="115570"/>
                  </a:lnTo>
                  <a:lnTo>
                    <a:pt x="0" y="121920"/>
                  </a:lnTo>
                  <a:lnTo>
                    <a:pt x="7620" y="121920"/>
                  </a:lnTo>
                  <a:lnTo>
                    <a:pt x="7620" y="115570"/>
                  </a:lnTo>
                  <a:close/>
                </a:path>
                <a:path w="7620" h="722629">
                  <a:moveTo>
                    <a:pt x="7620" y="121920"/>
                  </a:moveTo>
                  <a:lnTo>
                    <a:pt x="0" y="121920"/>
                  </a:lnTo>
                  <a:lnTo>
                    <a:pt x="0" y="125730"/>
                  </a:lnTo>
                  <a:lnTo>
                    <a:pt x="7620" y="125730"/>
                  </a:lnTo>
                  <a:lnTo>
                    <a:pt x="7620" y="121920"/>
                  </a:lnTo>
                  <a:close/>
                </a:path>
                <a:path w="7620" h="722629">
                  <a:moveTo>
                    <a:pt x="7620" y="125730"/>
                  </a:moveTo>
                  <a:lnTo>
                    <a:pt x="0" y="125730"/>
                  </a:lnTo>
                  <a:lnTo>
                    <a:pt x="0" y="128270"/>
                  </a:lnTo>
                  <a:lnTo>
                    <a:pt x="7620" y="128270"/>
                  </a:lnTo>
                  <a:lnTo>
                    <a:pt x="7620" y="125730"/>
                  </a:lnTo>
                  <a:close/>
                </a:path>
                <a:path w="7620" h="722629">
                  <a:moveTo>
                    <a:pt x="7620" y="128270"/>
                  </a:moveTo>
                  <a:lnTo>
                    <a:pt x="0" y="128270"/>
                  </a:lnTo>
                  <a:lnTo>
                    <a:pt x="0" y="132080"/>
                  </a:lnTo>
                  <a:lnTo>
                    <a:pt x="7620" y="132080"/>
                  </a:lnTo>
                  <a:lnTo>
                    <a:pt x="7620" y="128270"/>
                  </a:lnTo>
                  <a:close/>
                </a:path>
                <a:path w="7620" h="722629">
                  <a:moveTo>
                    <a:pt x="7620" y="132080"/>
                  </a:moveTo>
                  <a:lnTo>
                    <a:pt x="0" y="132080"/>
                  </a:lnTo>
                  <a:lnTo>
                    <a:pt x="0" y="134620"/>
                  </a:lnTo>
                  <a:lnTo>
                    <a:pt x="7620" y="134620"/>
                  </a:lnTo>
                  <a:lnTo>
                    <a:pt x="7620" y="132080"/>
                  </a:lnTo>
                  <a:close/>
                </a:path>
                <a:path w="7620" h="722629">
                  <a:moveTo>
                    <a:pt x="7620" y="134620"/>
                  </a:moveTo>
                  <a:lnTo>
                    <a:pt x="0" y="134620"/>
                  </a:lnTo>
                  <a:lnTo>
                    <a:pt x="0" y="140970"/>
                  </a:lnTo>
                  <a:lnTo>
                    <a:pt x="7620" y="140970"/>
                  </a:lnTo>
                  <a:lnTo>
                    <a:pt x="7620" y="134620"/>
                  </a:lnTo>
                  <a:close/>
                </a:path>
                <a:path w="7620" h="722629">
                  <a:moveTo>
                    <a:pt x="7620" y="140970"/>
                  </a:moveTo>
                  <a:lnTo>
                    <a:pt x="0" y="140970"/>
                  </a:lnTo>
                  <a:lnTo>
                    <a:pt x="0" y="143510"/>
                  </a:lnTo>
                  <a:lnTo>
                    <a:pt x="3809" y="143510"/>
                  </a:lnTo>
                  <a:lnTo>
                    <a:pt x="3809" y="142240"/>
                  </a:lnTo>
                  <a:lnTo>
                    <a:pt x="7620" y="142240"/>
                  </a:lnTo>
                  <a:lnTo>
                    <a:pt x="7620" y="140970"/>
                  </a:lnTo>
                  <a:close/>
                </a:path>
                <a:path w="7620" h="722629">
                  <a:moveTo>
                    <a:pt x="1270" y="238760"/>
                  </a:moveTo>
                  <a:lnTo>
                    <a:pt x="0" y="238760"/>
                  </a:lnTo>
                  <a:lnTo>
                    <a:pt x="0" y="240030"/>
                  </a:lnTo>
                  <a:lnTo>
                    <a:pt x="1270" y="240030"/>
                  </a:lnTo>
                  <a:lnTo>
                    <a:pt x="1270" y="238760"/>
                  </a:lnTo>
                  <a:close/>
                </a:path>
                <a:path w="7620" h="722629">
                  <a:moveTo>
                    <a:pt x="5079" y="240030"/>
                  </a:moveTo>
                  <a:lnTo>
                    <a:pt x="0" y="240030"/>
                  </a:lnTo>
                  <a:lnTo>
                    <a:pt x="0" y="242570"/>
                  </a:lnTo>
                  <a:lnTo>
                    <a:pt x="7620" y="242570"/>
                  </a:lnTo>
                  <a:lnTo>
                    <a:pt x="7620" y="241300"/>
                  </a:lnTo>
                  <a:lnTo>
                    <a:pt x="5079" y="241300"/>
                  </a:lnTo>
                  <a:lnTo>
                    <a:pt x="5079" y="240030"/>
                  </a:lnTo>
                  <a:close/>
                </a:path>
                <a:path w="7620" h="722629">
                  <a:moveTo>
                    <a:pt x="7620" y="242570"/>
                  </a:moveTo>
                  <a:lnTo>
                    <a:pt x="0" y="242570"/>
                  </a:lnTo>
                  <a:lnTo>
                    <a:pt x="0" y="246380"/>
                  </a:lnTo>
                  <a:lnTo>
                    <a:pt x="7620" y="246380"/>
                  </a:lnTo>
                  <a:lnTo>
                    <a:pt x="7620" y="242570"/>
                  </a:lnTo>
                  <a:close/>
                </a:path>
                <a:path w="7620" h="722629">
                  <a:moveTo>
                    <a:pt x="7620" y="246380"/>
                  </a:moveTo>
                  <a:lnTo>
                    <a:pt x="0" y="246380"/>
                  </a:lnTo>
                  <a:lnTo>
                    <a:pt x="0" y="248920"/>
                  </a:lnTo>
                  <a:lnTo>
                    <a:pt x="7620" y="248920"/>
                  </a:lnTo>
                  <a:lnTo>
                    <a:pt x="7620" y="246380"/>
                  </a:lnTo>
                  <a:close/>
                </a:path>
                <a:path w="7620" h="722629">
                  <a:moveTo>
                    <a:pt x="7620" y="720090"/>
                  </a:moveTo>
                  <a:lnTo>
                    <a:pt x="5079" y="720090"/>
                  </a:lnTo>
                  <a:lnTo>
                    <a:pt x="5079" y="722630"/>
                  </a:lnTo>
                  <a:lnTo>
                    <a:pt x="7620" y="722630"/>
                  </a:lnTo>
                  <a:lnTo>
                    <a:pt x="7620" y="720090"/>
                  </a:lnTo>
                  <a:close/>
                </a:path>
                <a:path w="7620" h="722629">
                  <a:moveTo>
                    <a:pt x="7620" y="717550"/>
                  </a:moveTo>
                  <a:lnTo>
                    <a:pt x="0" y="717550"/>
                  </a:lnTo>
                  <a:lnTo>
                    <a:pt x="0" y="718820"/>
                  </a:lnTo>
                  <a:lnTo>
                    <a:pt x="7620" y="718820"/>
                  </a:lnTo>
                  <a:lnTo>
                    <a:pt x="7620" y="717550"/>
                  </a:lnTo>
                  <a:close/>
                </a:path>
                <a:path w="7620" h="722629">
                  <a:moveTo>
                    <a:pt x="7620" y="713740"/>
                  </a:moveTo>
                  <a:lnTo>
                    <a:pt x="0" y="713740"/>
                  </a:lnTo>
                  <a:lnTo>
                    <a:pt x="0" y="716280"/>
                  </a:lnTo>
                  <a:lnTo>
                    <a:pt x="7620" y="716280"/>
                  </a:lnTo>
                  <a:lnTo>
                    <a:pt x="7620" y="713740"/>
                  </a:lnTo>
                  <a:close/>
                </a:path>
                <a:path w="7620" h="722629">
                  <a:moveTo>
                    <a:pt x="7620" y="711200"/>
                  </a:moveTo>
                  <a:lnTo>
                    <a:pt x="0" y="711200"/>
                  </a:lnTo>
                  <a:lnTo>
                    <a:pt x="0" y="712470"/>
                  </a:lnTo>
                  <a:lnTo>
                    <a:pt x="7620" y="712470"/>
                  </a:lnTo>
                  <a:lnTo>
                    <a:pt x="7620" y="711200"/>
                  </a:lnTo>
                  <a:close/>
                </a:path>
                <a:path w="7620" h="722629">
                  <a:moveTo>
                    <a:pt x="7620" y="707390"/>
                  </a:moveTo>
                  <a:lnTo>
                    <a:pt x="0" y="707390"/>
                  </a:lnTo>
                  <a:lnTo>
                    <a:pt x="0" y="709930"/>
                  </a:lnTo>
                  <a:lnTo>
                    <a:pt x="7620" y="709930"/>
                  </a:lnTo>
                  <a:lnTo>
                    <a:pt x="7620" y="707390"/>
                  </a:lnTo>
                  <a:close/>
                </a:path>
                <a:path w="7620" h="722629">
                  <a:moveTo>
                    <a:pt x="7620" y="704850"/>
                  </a:moveTo>
                  <a:lnTo>
                    <a:pt x="0" y="704850"/>
                  </a:lnTo>
                  <a:lnTo>
                    <a:pt x="0" y="706120"/>
                  </a:lnTo>
                  <a:lnTo>
                    <a:pt x="7620" y="706120"/>
                  </a:lnTo>
                  <a:lnTo>
                    <a:pt x="7620" y="704850"/>
                  </a:lnTo>
                  <a:close/>
                </a:path>
                <a:path w="7620" h="722629">
                  <a:moveTo>
                    <a:pt x="7620" y="701040"/>
                  </a:moveTo>
                  <a:lnTo>
                    <a:pt x="0" y="701040"/>
                  </a:lnTo>
                  <a:lnTo>
                    <a:pt x="0" y="703580"/>
                  </a:lnTo>
                  <a:lnTo>
                    <a:pt x="7620" y="703580"/>
                  </a:lnTo>
                  <a:lnTo>
                    <a:pt x="7620" y="701040"/>
                  </a:lnTo>
                  <a:close/>
                </a:path>
                <a:path w="7620" h="722629">
                  <a:moveTo>
                    <a:pt x="7620" y="698500"/>
                  </a:moveTo>
                  <a:lnTo>
                    <a:pt x="0" y="698500"/>
                  </a:lnTo>
                  <a:lnTo>
                    <a:pt x="0" y="699770"/>
                  </a:lnTo>
                  <a:lnTo>
                    <a:pt x="7620" y="699770"/>
                  </a:lnTo>
                  <a:lnTo>
                    <a:pt x="7620" y="698500"/>
                  </a:lnTo>
                  <a:close/>
                </a:path>
                <a:path w="7620" h="722629">
                  <a:moveTo>
                    <a:pt x="7620" y="694690"/>
                  </a:moveTo>
                  <a:lnTo>
                    <a:pt x="0" y="694690"/>
                  </a:lnTo>
                  <a:lnTo>
                    <a:pt x="0" y="697230"/>
                  </a:lnTo>
                  <a:lnTo>
                    <a:pt x="7620" y="697230"/>
                  </a:lnTo>
                  <a:lnTo>
                    <a:pt x="7620" y="694690"/>
                  </a:lnTo>
                  <a:close/>
                </a:path>
                <a:path w="7620" h="722629">
                  <a:moveTo>
                    <a:pt x="7620" y="692150"/>
                  </a:moveTo>
                  <a:lnTo>
                    <a:pt x="0" y="692150"/>
                  </a:lnTo>
                  <a:lnTo>
                    <a:pt x="0" y="693420"/>
                  </a:lnTo>
                  <a:lnTo>
                    <a:pt x="7620" y="693420"/>
                  </a:lnTo>
                  <a:lnTo>
                    <a:pt x="7620" y="692150"/>
                  </a:lnTo>
                  <a:close/>
                </a:path>
                <a:path w="7620" h="722629">
                  <a:moveTo>
                    <a:pt x="7620" y="688340"/>
                  </a:moveTo>
                  <a:lnTo>
                    <a:pt x="0" y="688340"/>
                  </a:lnTo>
                  <a:lnTo>
                    <a:pt x="0" y="690880"/>
                  </a:lnTo>
                  <a:lnTo>
                    <a:pt x="7620" y="690880"/>
                  </a:lnTo>
                  <a:lnTo>
                    <a:pt x="7620" y="688340"/>
                  </a:lnTo>
                  <a:close/>
                </a:path>
                <a:path w="7620" h="722629">
                  <a:moveTo>
                    <a:pt x="7620" y="685800"/>
                  </a:moveTo>
                  <a:lnTo>
                    <a:pt x="0" y="685800"/>
                  </a:lnTo>
                  <a:lnTo>
                    <a:pt x="0" y="687070"/>
                  </a:lnTo>
                  <a:lnTo>
                    <a:pt x="7620" y="687070"/>
                  </a:lnTo>
                  <a:lnTo>
                    <a:pt x="7620" y="685800"/>
                  </a:lnTo>
                  <a:close/>
                </a:path>
                <a:path w="7620" h="722629">
                  <a:moveTo>
                    <a:pt x="7620" y="681990"/>
                  </a:moveTo>
                  <a:lnTo>
                    <a:pt x="0" y="681990"/>
                  </a:lnTo>
                  <a:lnTo>
                    <a:pt x="0" y="684530"/>
                  </a:lnTo>
                  <a:lnTo>
                    <a:pt x="7620" y="684530"/>
                  </a:lnTo>
                  <a:lnTo>
                    <a:pt x="7620" y="681990"/>
                  </a:lnTo>
                  <a:close/>
                </a:path>
                <a:path w="7620" h="722629">
                  <a:moveTo>
                    <a:pt x="7620" y="679450"/>
                  </a:moveTo>
                  <a:lnTo>
                    <a:pt x="0" y="679450"/>
                  </a:lnTo>
                  <a:lnTo>
                    <a:pt x="0" y="680720"/>
                  </a:lnTo>
                  <a:lnTo>
                    <a:pt x="7620" y="680720"/>
                  </a:lnTo>
                  <a:lnTo>
                    <a:pt x="7620" y="679450"/>
                  </a:lnTo>
                  <a:close/>
                </a:path>
                <a:path w="7620" h="722629">
                  <a:moveTo>
                    <a:pt x="7620" y="675640"/>
                  </a:moveTo>
                  <a:lnTo>
                    <a:pt x="0" y="675640"/>
                  </a:lnTo>
                  <a:lnTo>
                    <a:pt x="0" y="678180"/>
                  </a:lnTo>
                  <a:lnTo>
                    <a:pt x="7620" y="678180"/>
                  </a:lnTo>
                  <a:lnTo>
                    <a:pt x="7620" y="675640"/>
                  </a:lnTo>
                  <a:close/>
                </a:path>
                <a:path w="7620" h="722629">
                  <a:moveTo>
                    <a:pt x="7620" y="673100"/>
                  </a:moveTo>
                  <a:lnTo>
                    <a:pt x="0" y="673100"/>
                  </a:lnTo>
                  <a:lnTo>
                    <a:pt x="0" y="674370"/>
                  </a:lnTo>
                  <a:lnTo>
                    <a:pt x="7620" y="674370"/>
                  </a:lnTo>
                  <a:lnTo>
                    <a:pt x="7620" y="673100"/>
                  </a:lnTo>
                  <a:close/>
                </a:path>
                <a:path w="7620" h="722629">
                  <a:moveTo>
                    <a:pt x="7620" y="669290"/>
                  </a:moveTo>
                  <a:lnTo>
                    <a:pt x="0" y="669290"/>
                  </a:lnTo>
                  <a:lnTo>
                    <a:pt x="0" y="671830"/>
                  </a:lnTo>
                  <a:lnTo>
                    <a:pt x="7620" y="671830"/>
                  </a:lnTo>
                  <a:lnTo>
                    <a:pt x="7620" y="669290"/>
                  </a:lnTo>
                  <a:close/>
                </a:path>
                <a:path w="7620" h="722629">
                  <a:moveTo>
                    <a:pt x="7620" y="666750"/>
                  </a:moveTo>
                  <a:lnTo>
                    <a:pt x="0" y="666750"/>
                  </a:lnTo>
                  <a:lnTo>
                    <a:pt x="0" y="668020"/>
                  </a:lnTo>
                  <a:lnTo>
                    <a:pt x="7620" y="668020"/>
                  </a:lnTo>
                  <a:lnTo>
                    <a:pt x="7620" y="666750"/>
                  </a:lnTo>
                  <a:close/>
                </a:path>
                <a:path w="7620" h="722629">
                  <a:moveTo>
                    <a:pt x="7620" y="662940"/>
                  </a:moveTo>
                  <a:lnTo>
                    <a:pt x="0" y="662940"/>
                  </a:lnTo>
                  <a:lnTo>
                    <a:pt x="0" y="665480"/>
                  </a:lnTo>
                  <a:lnTo>
                    <a:pt x="7620" y="665480"/>
                  </a:lnTo>
                  <a:lnTo>
                    <a:pt x="7620" y="662940"/>
                  </a:lnTo>
                  <a:close/>
                </a:path>
                <a:path w="7620" h="722629">
                  <a:moveTo>
                    <a:pt x="7620" y="660400"/>
                  </a:moveTo>
                  <a:lnTo>
                    <a:pt x="0" y="660400"/>
                  </a:lnTo>
                  <a:lnTo>
                    <a:pt x="0" y="661670"/>
                  </a:lnTo>
                  <a:lnTo>
                    <a:pt x="7620" y="661670"/>
                  </a:lnTo>
                  <a:lnTo>
                    <a:pt x="7620" y="660400"/>
                  </a:lnTo>
                  <a:close/>
                </a:path>
                <a:path w="7620" h="722629">
                  <a:moveTo>
                    <a:pt x="7620" y="655320"/>
                  </a:moveTo>
                  <a:lnTo>
                    <a:pt x="0" y="655320"/>
                  </a:lnTo>
                  <a:lnTo>
                    <a:pt x="0" y="659130"/>
                  </a:lnTo>
                  <a:lnTo>
                    <a:pt x="7620" y="659130"/>
                  </a:lnTo>
                  <a:lnTo>
                    <a:pt x="7620" y="655320"/>
                  </a:lnTo>
                  <a:close/>
                </a:path>
                <a:path w="7620" h="722629">
                  <a:moveTo>
                    <a:pt x="7620" y="648970"/>
                  </a:moveTo>
                  <a:lnTo>
                    <a:pt x="0" y="648970"/>
                  </a:lnTo>
                  <a:lnTo>
                    <a:pt x="0" y="654050"/>
                  </a:lnTo>
                  <a:lnTo>
                    <a:pt x="7620" y="654050"/>
                  </a:lnTo>
                  <a:lnTo>
                    <a:pt x="7620" y="648970"/>
                  </a:lnTo>
                  <a:close/>
                </a:path>
                <a:path w="7620" h="722629">
                  <a:moveTo>
                    <a:pt x="7620" y="642620"/>
                  </a:moveTo>
                  <a:lnTo>
                    <a:pt x="0" y="642620"/>
                  </a:lnTo>
                  <a:lnTo>
                    <a:pt x="0" y="647700"/>
                  </a:lnTo>
                  <a:lnTo>
                    <a:pt x="7620" y="647700"/>
                  </a:lnTo>
                  <a:lnTo>
                    <a:pt x="7620" y="642620"/>
                  </a:lnTo>
                  <a:close/>
                </a:path>
                <a:path w="7620" h="722629">
                  <a:moveTo>
                    <a:pt x="7620" y="636270"/>
                  </a:moveTo>
                  <a:lnTo>
                    <a:pt x="0" y="636270"/>
                  </a:lnTo>
                  <a:lnTo>
                    <a:pt x="0" y="641350"/>
                  </a:lnTo>
                  <a:lnTo>
                    <a:pt x="7620" y="641350"/>
                  </a:lnTo>
                  <a:lnTo>
                    <a:pt x="7620" y="636270"/>
                  </a:lnTo>
                  <a:close/>
                </a:path>
                <a:path w="7620" h="722629">
                  <a:moveTo>
                    <a:pt x="7620" y="629920"/>
                  </a:moveTo>
                  <a:lnTo>
                    <a:pt x="0" y="629920"/>
                  </a:lnTo>
                  <a:lnTo>
                    <a:pt x="0" y="635000"/>
                  </a:lnTo>
                  <a:lnTo>
                    <a:pt x="7620" y="635000"/>
                  </a:lnTo>
                  <a:lnTo>
                    <a:pt x="7620" y="629920"/>
                  </a:lnTo>
                  <a:close/>
                </a:path>
                <a:path w="7620" h="722629">
                  <a:moveTo>
                    <a:pt x="7620" y="623570"/>
                  </a:moveTo>
                  <a:lnTo>
                    <a:pt x="0" y="623570"/>
                  </a:lnTo>
                  <a:lnTo>
                    <a:pt x="0" y="628650"/>
                  </a:lnTo>
                  <a:lnTo>
                    <a:pt x="7620" y="628650"/>
                  </a:lnTo>
                  <a:lnTo>
                    <a:pt x="7620" y="623570"/>
                  </a:lnTo>
                  <a:close/>
                </a:path>
                <a:path w="7620" h="722629">
                  <a:moveTo>
                    <a:pt x="7620" y="617220"/>
                  </a:moveTo>
                  <a:lnTo>
                    <a:pt x="0" y="617220"/>
                  </a:lnTo>
                  <a:lnTo>
                    <a:pt x="0" y="622300"/>
                  </a:lnTo>
                  <a:lnTo>
                    <a:pt x="7620" y="622300"/>
                  </a:lnTo>
                  <a:lnTo>
                    <a:pt x="7620" y="617220"/>
                  </a:lnTo>
                  <a:close/>
                </a:path>
                <a:path w="7620" h="722629">
                  <a:moveTo>
                    <a:pt x="7620" y="610870"/>
                  </a:moveTo>
                  <a:lnTo>
                    <a:pt x="0" y="610870"/>
                  </a:lnTo>
                  <a:lnTo>
                    <a:pt x="0" y="615950"/>
                  </a:lnTo>
                  <a:lnTo>
                    <a:pt x="7620" y="615950"/>
                  </a:lnTo>
                  <a:lnTo>
                    <a:pt x="7620" y="610870"/>
                  </a:lnTo>
                  <a:close/>
                </a:path>
                <a:path w="7620" h="722629">
                  <a:moveTo>
                    <a:pt x="7620" y="604520"/>
                  </a:moveTo>
                  <a:lnTo>
                    <a:pt x="0" y="604520"/>
                  </a:lnTo>
                  <a:lnTo>
                    <a:pt x="0" y="609600"/>
                  </a:lnTo>
                  <a:lnTo>
                    <a:pt x="7620" y="609600"/>
                  </a:lnTo>
                  <a:lnTo>
                    <a:pt x="7620" y="604520"/>
                  </a:lnTo>
                  <a:close/>
                </a:path>
                <a:path w="7620" h="722629">
                  <a:moveTo>
                    <a:pt x="7620" y="596900"/>
                  </a:moveTo>
                  <a:lnTo>
                    <a:pt x="0" y="596900"/>
                  </a:lnTo>
                  <a:lnTo>
                    <a:pt x="0" y="603250"/>
                  </a:lnTo>
                  <a:lnTo>
                    <a:pt x="7620" y="603250"/>
                  </a:lnTo>
                  <a:lnTo>
                    <a:pt x="7620" y="596900"/>
                  </a:lnTo>
                  <a:close/>
                </a:path>
                <a:path w="7620" h="722629">
                  <a:moveTo>
                    <a:pt x="7620" y="591820"/>
                  </a:moveTo>
                  <a:lnTo>
                    <a:pt x="0" y="591820"/>
                  </a:lnTo>
                  <a:lnTo>
                    <a:pt x="0" y="595630"/>
                  </a:lnTo>
                  <a:lnTo>
                    <a:pt x="7620" y="595630"/>
                  </a:lnTo>
                  <a:lnTo>
                    <a:pt x="7620" y="591820"/>
                  </a:lnTo>
                  <a:close/>
                </a:path>
                <a:path w="7620" h="722629">
                  <a:moveTo>
                    <a:pt x="7620" y="585470"/>
                  </a:moveTo>
                  <a:lnTo>
                    <a:pt x="0" y="585470"/>
                  </a:lnTo>
                  <a:lnTo>
                    <a:pt x="0" y="590550"/>
                  </a:lnTo>
                  <a:lnTo>
                    <a:pt x="7620" y="590550"/>
                  </a:lnTo>
                  <a:lnTo>
                    <a:pt x="7620" y="585470"/>
                  </a:lnTo>
                  <a:close/>
                </a:path>
                <a:path w="7620" h="722629">
                  <a:moveTo>
                    <a:pt x="7620" y="579120"/>
                  </a:moveTo>
                  <a:lnTo>
                    <a:pt x="0" y="579120"/>
                  </a:lnTo>
                  <a:lnTo>
                    <a:pt x="0" y="584200"/>
                  </a:lnTo>
                  <a:lnTo>
                    <a:pt x="7620" y="584200"/>
                  </a:lnTo>
                  <a:lnTo>
                    <a:pt x="7620" y="579120"/>
                  </a:lnTo>
                  <a:close/>
                </a:path>
                <a:path w="7620" h="722629">
                  <a:moveTo>
                    <a:pt x="7620" y="572770"/>
                  </a:moveTo>
                  <a:lnTo>
                    <a:pt x="0" y="572770"/>
                  </a:lnTo>
                  <a:lnTo>
                    <a:pt x="0" y="577850"/>
                  </a:lnTo>
                  <a:lnTo>
                    <a:pt x="7620" y="577850"/>
                  </a:lnTo>
                  <a:lnTo>
                    <a:pt x="7620" y="572770"/>
                  </a:lnTo>
                  <a:close/>
                </a:path>
                <a:path w="7620" h="722629">
                  <a:moveTo>
                    <a:pt x="7620" y="566420"/>
                  </a:moveTo>
                  <a:lnTo>
                    <a:pt x="0" y="566420"/>
                  </a:lnTo>
                  <a:lnTo>
                    <a:pt x="0" y="571500"/>
                  </a:lnTo>
                  <a:lnTo>
                    <a:pt x="7620" y="571500"/>
                  </a:lnTo>
                  <a:lnTo>
                    <a:pt x="7620" y="566420"/>
                  </a:lnTo>
                  <a:close/>
                </a:path>
                <a:path w="7620" h="722629">
                  <a:moveTo>
                    <a:pt x="2539" y="560070"/>
                  </a:moveTo>
                  <a:lnTo>
                    <a:pt x="0" y="560070"/>
                  </a:lnTo>
                  <a:lnTo>
                    <a:pt x="0" y="565150"/>
                  </a:lnTo>
                  <a:lnTo>
                    <a:pt x="6350" y="565150"/>
                  </a:lnTo>
                  <a:lnTo>
                    <a:pt x="6350" y="562610"/>
                  </a:lnTo>
                  <a:lnTo>
                    <a:pt x="3809" y="562610"/>
                  </a:lnTo>
                  <a:lnTo>
                    <a:pt x="3809" y="561340"/>
                  </a:lnTo>
                  <a:lnTo>
                    <a:pt x="2539" y="561340"/>
                  </a:lnTo>
                  <a:lnTo>
                    <a:pt x="2539" y="560070"/>
                  </a:lnTo>
                  <a:close/>
                </a:path>
                <a:path w="7620" h="722629">
                  <a:moveTo>
                    <a:pt x="7620" y="433070"/>
                  </a:moveTo>
                  <a:lnTo>
                    <a:pt x="5079" y="433070"/>
                  </a:lnTo>
                  <a:lnTo>
                    <a:pt x="5079" y="434340"/>
                  </a:lnTo>
                  <a:lnTo>
                    <a:pt x="7620" y="434340"/>
                  </a:lnTo>
                  <a:lnTo>
                    <a:pt x="7620" y="433070"/>
                  </a:lnTo>
                  <a:close/>
                </a:path>
                <a:path w="7620" h="722629">
                  <a:moveTo>
                    <a:pt x="7620" y="426720"/>
                  </a:moveTo>
                  <a:lnTo>
                    <a:pt x="0" y="426720"/>
                  </a:lnTo>
                  <a:lnTo>
                    <a:pt x="0" y="431800"/>
                  </a:lnTo>
                  <a:lnTo>
                    <a:pt x="7620" y="431800"/>
                  </a:lnTo>
                  <a:lnTo>
                    <a:pt x="7620" y="426720"/>
                  </a:lnTo>
                  <a:close/>
                </a:path>
                <a:path w="7620" h="722629">
                  <a:moveTo>
                    <a:pt x="7620" y="420370"/>
                  </a:moveTo>
                  <a:lnTo>
                    <a:pt x="0" y="420370"/>
                  </a:lnTo>
                  <a:lnTo>
                    <a:pt x="0" y="425450"/>
                  </a:lnTo>
                  <a:lnTo>
                    <a:pt x="7620" y="425450"/>
                  </a:lnTo>
                  <a:lnTo>
                    <a:pt x="7620" y="420370"/>
                  </a:lnTo>
                  <a:close/>
                </a:path>
                <a:path w="7620" h="722629">
                  <a:moveTo>
                    <a:pt x="7620" y="414020"/>
                  </a:moveTo>
                  <a:lnTo>
                    <a:pt x="0" y="414020"/>
                  </a:lnTo>
                  <a:lnTo>
                    <a:pt x="0" y="419100"/>
                  </a:lnTo>
                  <a:lnTo>
                    <a:pt x="7620" y="419100"/>
                  </a:lnTo>
                  <a:lnTo>
                    <a:pt x="7620" y="414020"/>
                  </a:lnTo>
                  <a:close/>
                </a:path>
                <a:path w="7620" h="722629">
                  <a:moveTo>
                    <a:pt x="7620" y="407670"/>
                  </a:moveTo>
                  <a:lnTo>
                    <a:pt x="0" y="407670"/>
                  </a:lnTo>
                  <a:lnTo>
                    <a:pt x="0" y="412750"/>
                  </a:lnTo>
                  <a:lnTo>
                    <a:pt x="7620" y="412750"/>
                  </a:lnTo>
                  <a:lnTo>
                    <a:pt x="7620" y="407670"/>
                  </a:lnTo>
                  <a:close/>
                </a:path>
                <a:path w="7620" h="722629">
                  <a:moveTo>
                    <a:pt x="7620" y="401320"/>
                  </a:moveTo>
                  <a:lnTo>
                    <a:pt x="0" y="401320"/>
                  </a:lnTo>
                  <a:lnTo>
                    <a:pt x="0" y="406400"/>
                  </a:lnTo>
                  <a:lnTo>
                    <a:pt x="7620" y="406400"/>
                  </a:lnTo>
                  <a:lnTo>
                    <a:pt x="7620" y="401320"/>
                  </a:lnTo>
                  <a:close/>
                </a:path>
                <a:path w="7620" h="722629">
                  <a:moveTo>
                    <a:pt x="7620" y="394970"/>
                  </a:moveTo>
                  <a:lnTo>
                    <a:pt x="0" y="394970"/>
                  </a:lnTo>
                  <a:lnTo>
                    <a:pt x="0" y="400050"/>
                  </a:lnTo>
                  <a:lnTo>
                    <a:pt x="7620" y="400050"/>
                  </a:lnTo>
                  <a:lnTo>
                    <a:pt x="7620" y="394970"/>
                  </a:lnTo>
                  <a:close/>
                </a:path>
                <a:path w="7620" h="722629">
                  <a:moveTo>
                    <a:pt x="7620" y="388620"/>
                  </a:moveTo>
                  <a:lnTo>
                    <a:pt x="0" y="388620"/>
                  </a:lnTo>
                  <a:lnTo>
                    <a:pt x="0" y="393700"/>
                  </a:lnTo>
                  <a:lnTo>
                    <a:pt x="7620" y="393700"/>
                  </a:lnTo>
                  <a:lnTo>
                    <a:pt x="7620" y="388620"/>
                  </a:lnTo>
                  <a:close/>
                </a:path>
                <a:path w="7620" h="722629">
                  <a:moveTo>
                    <a:pt x="7620" y="382270"/>
                  </a:moveTo>
                  <a:lnTo>
                    <a:pt x="0" y="382270"/>
                  </a:lnTo>
                  <a:lnTo>
                    <a:pt x="0" y="387350"/>
                  </a:lnTo>
                  <a:lnTo>
                    <a:pt x="7620" y="387350"/>
                  </a:lnTo>
                  <a:lnTo>
                    <a:pt x="7620" y="382270"/>
                  </a:lnTo>
                  <a:close/>
                </a:path>
                <a:path w="7620" h="722629">
                  <a:moveTo>
                    <a:pt x="7620" y="375920"/>
                  </a:moveTo>
                  <a:lnTo>
                    <a:pt x="0" y="375920"/>
                  </a:lnTo>
                  <a:lnTo>
                    <a:pt x="0" y="381000"/>
                  </a:lnTo>
                  <a:lnTo>
                    <a:pt x="7620" y="381000"/>
                  </a:lnTo>
                  <a:lnTo>
                    <a:pt x="7620" y="375920"/>
                  </a:lnTo>
                  <a:close/>
                </a:path>
                <a:path w="7620" h="722629">
                  <a:moveTo>
                    <a:pt x="7620" y="369570"/>
                  </a:moveTo>
                  <a:lnTo>
                    <a:pt x="0" y="369570"/>
                  </a:lnTo>
                  <a:lnTo>
                    <a:pt x="0" y="374650"/>
                  </a:lnTo>
                  <a:lnTo>
                    <a:pt x="7620" y="374650"/>
                  </a:lnTo>
                  <a:lnTo>
                    <a:pt x="7620" y="369570"/>
                  </a:lnTo>
                  <a:close/>
                </a:path>
                <a:path w="7620" h="722629">
                  <a:moveTo>
                    <a:pt x="7620" y="363220"/>
                  </a:moveTo>
                  <a:lnTo>
                    <a:pt x="0" y="363220"/>
                  </a:lnTo>
                  <a:lnTo>
                    <a:pt x="0" y="368300"/>
                  </a:lnTo>
                  <a:lnTo>
                    <a:pt x="7620" y="368300"/>
                  </a:lnTo>
                  <a:lnTo>
                    <a:pt x="7620" y="363220"/>
                  </a:lnTo>
                  <a:close/>
                </a:path>
                <a:path w="7620" h="722629">
                  <a:moveTo>
                    <a:pt x="7620" y="356870"/>
                  </a:moveTo>
                  <a:lnTo>
                    <a:pt x="0" y="356870"/>
                  </a:lnTo>
                  <a:lnTo>
                    <a:pt x="0" y="361950"/>
                  </a:lnTo>
                  <a:lnTo>
                    <a:pt x="7620" y="361950"/>
                  </a:lnTo>
                  <a:lnTo>
                    <a:pt x="7620" y="356870"/>
                  </a:lnTo>
                  <a:close/>
                </a:path>
                <a:path w="7620" h="722629">
                  <a:moveTo>
                    <a:pt x="7620" y="350520"/>
                  </a:moveTo>
                  <a:lnTo>
                    <a:pt x="0" y="350520"/>
                  </a:lnTo>
                  <a:lnTo>
                    <a:pt x="0" y="355600"/>
                  </a:lnTo>
                  <a:lnTo>
                    <a:pt x="7620" y="355600"/>
                  </a:lnTo>
                  <a:lnTo>
                    <a:pt x="7620" y="350520"/>
                  </a:lnTo>
                  <a:close/>
                </a:path>
                <a:path w="7620" h="722629">
                  <a:moveTo>
                    <a:pt x="7620" y="344170"/>
                  </a:moveTo>
                  <a:lnTo>
                    <a:pt x="0" y="344170"/>
                  </a:lnTo>
                  <a:lnTo>
                    <a:pt x="0" y="349250"/>
                  </a:lnTo>
                  <a:lnTo>
                    <a:pt x="7620" y="349250"/>
                  </a:lnTo>
                  <a:lnTo>
                    <a:pt x="7620" y="344170"/>
                  </a:lnTo>
                  <a:close/>
                </a:path>
                <a:path w="7620" h="722629">
                  <a:moveTo>
                    <a:pt x="7620" y="337820"/>
                  </a:moveTo>
                  <a:lnTo>
                    <a:pt x="0" y="337820"/>
                  </a:lnTo>
                  <a:lnTo>
                    <a:pt x="0" y="342900"/>
                  </a:lnTo>
                  <a:lnTo>
                    <a:pt x="7620" y="342900"/>
                  </a:lnTo>
                  <a:lnTo>
                    <a:pt x="7620" y="337820"/>
                  </a:lnTo>
                  <a:close/>
                </a:path>
                <a:path w="7620" h="722629">
                  <a:moveTo>
                    <a:pt x="7620" y="331470"/>
                  </a:moveTo>
                  <a:lnTo>
                    <a:pt x="0" y="331470"/>
                  </a:lnTo>
                  <a:lnTo>
                    <a:pt x="0" y="336550"/>
                  </a:lnTo>
                  <a:lnTo>
                    <a:pt x="7620" y="336550"/>
                  </a:lnTo>
                  <a:lnTo>
                    <a:pt x="7620" y="331470"/>
                  </a:lnTo>
                  <a:close/>
                </a:path>
                <a:path w="7620" h="722629">
                  <a:moveTo>
                    <a:pt x="7620" y="325120"/>
                  </a:moveTo>
                  <a:lnTo>
                    <a:pt x="0" y="325120"/>
                  </a:lnTo>
                  <a:lnTo>
                    <a:pt x="0" y="330200"/>
                  </a:lnTo>
                  <a:lnTo>
                    <a:pt x="7620" y="330200"/>
                  </a:lnTo>
                  <a:lnTo>
                    <a:pt x="7620" y="325120"/>
                  </a:lnTo>
                  <a:close/>
                </a:path>
                <a:path w="7620" h="722629">
                  <a:moveTo>
                    <a:pt x="7620" y="318770"/>
                  </a:moveTo>
                  <a:lnTo>
                    <a:pt x="0" y="318770"/>
                  </a:lnTo>
                  <a:lnTo>
                    <a:pt x="0" y="323850"/>
                  </a:lnTo>
                  <a:lnTo>
                    <a:pt x="7620" y="323850"/>
                  </a:lnTo>
                  <a:lnTo>
                    <a:pt x="7620" y="318770"/>
                  </a:lnTo>
                  <a:close/>
                </a:path>
                <a:path w="7620" h="722629">
                  <a:moveTo>
                    <a:pt x="7620" y="250190"/>
                  </a:moveTo>
                  <a:lnTo>
                    <a:pt x="0" y="250190"/>
                  </a:lnTo>
                  <a:lnTo>
                    <a:pt x="0" y="317500"/>
                  </a:lnTo>
                  <a:lnTo>
                    <a:pt x="7620" y="317500"/>
                  </a:lnTo>
                  <a:lnTo>
                    <a:pt x="7620" y="250190"/>
                  </a:lnTo>
                  <a:close/>
                </a:path>
              </a:pathLst>
            </a:custGeom>
            <a:solidFill>
              <a:srgbClr val="4100F6"/>
            </a:solidFill>
          </p:spPr>
          <p:txBody>
            <a:bodyPr bIns="0" lIns="0" rIns="0" rtlCol="0" tIns="0" wrap="square"/>
            <a:p/>
          </p:txBody>
        </p:sp>
        <p:sp>
          <p:nvSpPr>
            <p:cNvPr id="1051188" name="object 2505"/>
            <p:cNvSpPr/>
            <p:nvPr/>
          </p:nvSpPr>
          <p:spPr>
            <a:xfrm>
              <a:off x="7200899" y="5793740"/>
              <a:ext cx="7620" cy="718820"/>
            </a:xfrm>
            <a:custGeom>
              <a:avLst/>
              <a:ahLst/>
              <a:rect l="l" t="t" r="r" b="b"/>
              <a:pathLst>
                <a:path w="7620" h="718820">
                  <a:moveTo>
                    <a:pt x="7620" y="0"/>
                  </a:moveTo>
                  <a:lnTo>
                    <a:pt x="6350" y="0"/>
                  </a:lnTo>
                  <a:lnTo>
                    <a:pt x="6350" y="1270"/>
                  </a:lnTo>
                  <a:lnTo>
                    <a:pt x="7620" y="1270"/>
                  </a:lnTo>
                  <a:lnTo>
                    <a:pt x="7620" y="0"/>
                  </a:lnTo>
                  <a:close/>
                </a:path>
                <a:path w="7620" h="718820">
                  <a:moveTo>
                    <a:pt x="7620" y="1270"/>
                  </a:moveTo>
                  <a:lnTo>
                    <a:pt x="0" y="1270"/>
                  </a:lnTo>
                  <a:lnTo>
                    <a:pt x="0" y="5080"/>
                  </a:lnTo>
                  <a:lnTo>
                    <a:pt x="7620" y="5080"/>
                  </a:lnTo>
                  <a:lnTo>
                    <a:pt x="7620" y="1270"/>
                  </a:lnTo>
                  <a:close/>
                </a:path>
                <a:path w="7620" h="718820">
                  <a:moveTo>
                    <a:pt x="7620" y="5080"/>
                  </a:moveTo>
                  <a:lnTo>
                    <a:pt x="0" y="5080"/>
                  </a:lnTo>
                  <a:lnTo>
                    <a:pt x="0" y="7620"/>
                  </a:lnTo>
                  <a:lnTo>
                    <a:pt x="7620" y="7620"/>
                  </a:lnTo>
                  <a:lnTo>
                    <a:pt x="7620" y="5080"/>
                  </a:lnTo>
                  <a:close/>
                </a:path>
                <a:path w="7620" h="718820">
                  <a:moveTo>
                    <a:pt x="7620" y="7620"/>
                  </a:moveTo>
                  <a:lnTo>
                    <a:pt x="0" y="7620"/>
                  </a:lnTo>
                  <a:lnTo>
                    <a:pt x="0" y="11430"/>
                  </a:lnTo>
                  <a:lnTo>
                    <a:pt x="7620" y="11430"/>
                  </a:lnTo>
                  <a:lnTo>
                    <a:pt x="7620" y="7620"/>
                  </a:lnTo>
                  <a:close/>
                </a:path>
                <a:path w="7620" h="718820">
                  <a:moveTo>
                    <a:pt x="7620" y="11430"/>
                  </a:moveTo>
                  <a:lnTo>
                    <a:pt x="0" y="11430"/>
                  </a:lnTo>
                  <a:lnTo>
                    <a:pt x="0" y="17780"/>
                  </a:lnTo>
                  <a:lnTo>
                    <a:pt x="7620" y="17780"/>
                  </a:lnTo>
                  <a:lnTo>
                    <a:pt x="7620" y="11430"/>
                  </a:lnTo>
                  <a:close/>
                </a:path>
                <a:path w="7620" h="718820">
                  <a:moveTo>
                    <a:pt x="7620" y="17780"/>
                  </a:moveTo>
                  <a:lnTo>
                    <a:pt x="0" y="17780"/>
                  </a:lnTo>
                  <a:lnTo>
                    <a:pt x="0" y="26670"/>
                  </a:lnTo>
                  <a:lnTo>
                    <a:pt x="7620" y="26670"/>
                  </a:lnTo>
                  <a:lnTo>
                    <a:pt x="7620" y="17780"/>
                  </a:lnTo>
                  <a:close/>
                </a:path>
                <a:path w="7620" h="718820">
                  <a:moveTo>
                    <a:pt x="7620" y="26670"/>
                  </a:moveTo>
                  <a:lnTo>
                    <a:pt x="0" y="26670"/>
                  </a:lnTo>
                  <a:lnTo>
                    <a:pt x="0" y="30480"/>
                  </a:lnTo>
                  <a:lnTo>
                    <a:pt x="7620" y="30480"/>
                  </a:lnTo>
                  <a:lnTo>
                    <a:pt x="7620" y="26670"/>
                  </a:lnTo>
                  <a:close/>
                </a:path>
                <a:path w="7620" h="718820">
                  <a:moveTo>
                    <a:pt x="7620" y="30480"/>
                  </a:moveTo>
                  <a:lnTo>
                    <a:pt x="0" y="30480"/>
                  </a:lnTo>
                  <a:lnTo>
                    <a:pt x="0" y="39370"/>
                  </a:lnTo>
                  <a:lnTo>
                    <a:pt x="7620" y="39370"/>
                  </a:lnTo>
                  <a:lnTo>
                    <a:pt x="7620" y="30480"/>
                  </a:lnTo>
                  <a:close/>
                </a:path>
                <a:path w="7620" h="718820">
                  <a:moveTo>
                    <a:pt x="7620" y="39370"/>
                  </a:moveTo>
                  <a:lnTo>
                    <a:pt x="0" y="39370"/>
                  </a:lnTo>
                  <a:lnTo>
                    <a:pt x="0" y="43180"/>
                  </a:lnTo>
                  <a:lnTo>
                    <a:pt x="7620" y="43180"/>
                  </a:lnTo>
                  <a:lnTo>
                    <a:pt x="7620" y="39370"/>
                  </a:lnTo>
                  <a:close/>
                </a:path>
                <a:path w="7620" h="718820">
                  <a:moveTo>
                    <a:pt x="7620" y="43180"/>
                  </a:moveTo>
                  <a:lnTo>
                    <a:pt x="0" y="43180"/>
                  </a:lnTo>
                  <a:lnTo>
                    <a:pt x="0" y="45720"/>
                  </a:lnTo>
                  <a:lnTo>
                    <a:pt x="7620" y="45720"/>
                  </a:lnTo>
                  <a:lnTo>
                    <a:pt x="7620" y="43180"/>
                  </a:lnTo>
                  <a:close/>
                </a:path>
                <a:path w="7620" h="718820">
                  <a:moveTo>
                    <a:pt x="7620" y="45720"/>
                  </a:moveTo>
                  <a:lnTo>
                    <a:pt x="0" y="45720"/>
                  </a:lnTo>
                  <a:lnTo>
                    <a:pt x="0" y="49530"/>
                  </a:lnTo>
                  <a:lnTo>
                    <a:pt x="7620" y="49530"/>
                  </a:lnTo>
                  <a:lnTo>
                    <a:pt x="7620" y="45720"/>
                  </a:lnTo>
                  <a:close/>
                </a:path>
                <a:path w="7620" h="718820">
                  <a:moveTo>
                    <a:pt x="7620" y="49530"/>
                  </a:moveTo>
                  <a:lnTo>
                    <a:pt x="0" y="49530"/>
                  </a:lnTo>
                  <a:lnTo>
                    <a:pt x="0" y="52070"/>
                  </a:lnTo>
                  <a:lnTo>
                    <a:pt x="7620" y="52070"/>
                  </a:lnTo>
                  <a:lnTo>
                    <a:pt x="7620" y="49530"/>
                  </a:lnTo>
                  <a:close/>
                </a:path>
                <a:path w="7620" h="718820">
                  <a:moveTo>
                    <a:pt x="7620" y="52070"/>
                  </a:moveTo>
                  <a:lnTo>
                    <a:pt x="0" y="52070"/>
                  </a:lnTo>
                  <a:lnTo>
                    <a:pt x="0" y="58420"/>
                  </a:lnTo>
                  <a:lnTo>
                    <a:pt x="7620" y="58420"/>
                  </a:lnTo>
                  <a:lnTo>
                    <a:pt x="7620" y="52070"/>
                  </a:lnTo>
                  <a:close/>
                </a:path>
                <a:path w="7620" h="718820">
                  <a:moveTo>
                    <a:pt x="7620" y="58420"/>
                  </a:moveTo>
                  <a:lnTo>
                    <a:pt x="0" y="58420"/>
                  </a:lnTo>
                  <a:lnTo>
                    <a:pt x="0" y="68580"/>
                  </a:lnTo>
                  <a:lnTo>
                    <a:pt x="7620" y="68580"/>
                  </a:lnTo>
                  <a:lnTo>
                    <a:pt x="7620" y="58420"/>
                  </a:lnTo>
                  <a:close/>
                </a:path>
                <a:path w="7620" h="718820">
                  <a:moveTo>
                    <a:pt x="7620" y="68580"/>
                  </a:moveTo>
                  <a:lnTo>
                    <a:pt x="0" y="68580"/>
                  </a:lnTo>
                  <a:lnTo>
                    <a:pt x="0" y="71120"/>
                  </a:lnTo>
                  <a:lnTo>
                    <a:pt x="7620" y="71120"/>
                  </a:lnTo>
                  <a:lnTo>
                    <a:pt x="7620" y="68580"/>
                  </a:lnTo>
                  <a:close/>
                </a:path>
                <a:path w="7620" h="718820">
                  <a:moveTo>
                    <a:pt x="7620" y="71120"/>
                  </a:moveTo>
                  <a:lnTo>
                    <a:pt x="0" y="71120"/>
                  </a:lnTo>
                  <a:lnTo>
                    <a:pt x="0" y="74930"/>
                  </a:lnTo>
                  <a:lnTo>
                    <a:pt x="7620" y="74930"/>
                  </a:lnTo>
                  <a:lnTo>
                    <a:pt x="7620" y="71120"/>
                  </a:lnTo>
                  <a:close/>
                </a:path>
                <a:path w="7620" h="718820">
                  <a:moveTo>
                    <a:pt x="7620" y="74930"/>
                  </a:moveTo>
                  <a:lnTo>
                    <a:pt x="0" y="74930"/>
                  </a:lnTo>
                  <a:lnTo>
                    <a:pt x="0" y="77470"/>
                  </a:lnTo>
                  <a:lnTo>
                    <a:pt x="7620" y="77470"/>
                  </a:lnTo>
                  <a:lnTo>
                    <a:pt x="7620" y="74930"/>
                  </a:lnTo>
                  <a:close/>
                </a:path>
                <a:path w="7620" h="718820">
                  <a:moveTo>
                    <a:pt x="7620" y="77470"/>
                  </a:moveTo>
                  <a:lnTo>
                    <a:pt x="0" y="77470"/>
                  </a:lnTo>
                  <a:lnTo>
                    <a:pt x="0" y="81280"/>
                  </a:lnTo>
                  <a:lnTo>
                    <a:pt x="7620" y="81280"/>
                  </a:lnTo>
                  <a:lnTo>
                    <a:pt x="7620" y="77470"/>
                  </a:lnTo>
                  <a:close/>
                </a:path>
                <a:path w="7620" h="718820">
                  <a:moveTo>
                    <a:pt x="7620" y="81280"/>
                  </a:moveTo>
                  <a:lnTo>
                    <a:pt x="0" y="81280"/>
                  </a:lnTo>
                  <a:lnTo>
                    <a:pt x="0" y="83820"/>
                  </a:lnTo>
                  <a:lnTo>
                    <a:pt x="7620" y="83820"/>
                  </a:lnTo>
                  <a:lnTo>
                    <a:pt x="7620" y="81280"/>
                  </a:lnTo>
                  <a:close/>
                </a:path>
                <a:path w="7620" h="718820">
                  <a:moveTo>
                    <a:pt x="7620" y="83820"/>
                  </a:moveTo>
                  <a:lnTo>
                    <a:pt x="0" y="83820"/>
                  </a:lnTo>
                  <a:lnTo>
                    <a:pt x="0" y="87630"/>
                  </a:lnTo>
                  <a:lnTo>
                    <a:pt x="7620" y="87630"/>
                  </a:lnTo>
                  <a:lnTo>
                    <a:pt x="7620" y="83820"/>
                  </a:lnTo>
                  <a:close/>
                </a:path>
                <a:path w="7620" h="718820">
                  <a:moveTo>
                    <a:pt x="7620" y="87630"/>
                  </a:moveTo>
                  <a:lnTo>
                    <a:pt x="0" y="87630"/>
                  </a:lnTo>
                  <a:lnTo>
                    <a:pt x="0" y="90170"/>
                  </a:lnTo>
                  <a:lnTo>
                    <a:pt x="7620" y="90170"/>
                  </a:lnTo>
                  <a:lnTo>
                    <a:pt x="7620" y="87630"/>
                  </a:lnTo>
                  <a:close/>
                </a:path>
                <a:path w="7620" h="718820">
                  <a:moveTo>
                    <a:pt x="7620" y="90170"/>
                  </a:moveTo>
                  <a:lnTo>
                    <a:pt x="0" y="90170"/>
                  </a:lnTo>
                  <a:lnTo>
                    <a:pt x="0" y="93980"/>
                  </a:lnTo>
                  <a:lnTo>
                    <a:pt x="7620" y="93980"/>
                  </a:lnTo>
                  <a:lnTo>
                    <a:pt x="7620" y="90170"/>
                  </a:lnTo>
                  <a:close/>
                </a:path>
                <a:path w="7620" h="718820">
                  <a:moveTo>
                    <a:pt x="7620" y="93980"/>
                  </a:moveTo>
                  <a:lnTo>
                    <a:pt x="0" y="93980"/>
                  </a:lnTo>
                  <a:lnTo>
                    <a:pt x="0" y="100330"/>
                  </a:lnTo>
                  <a:lnTo>
                    <a:pt x="7620" y="100330"/>
                  </a:lnTo>
                  <a:lnTo>
                    <a:pt x="7620" y="93980"/>
                  </a:lnTo>
                  <a:close/>
                </a:path>
                <a:path w="7620" h="718820">
                  <a:moveTo>
                    <a:pt x="7620" y="100330"/>
                  </a:moveTo>
                  <a:lnTo>
                    <a:pt x="0" y="100330"/>
                  </a:lnTo>
                  <a:lnTo>
                    <a:pt x="0" y="102870"/>
                  </a:lnTo>
                  <a:lnTo>
                    <a:pt x="7620" y="102870"/>
                  </a:lnTo>
                  <a:lnTo>
                    <a:pt x="7620" y="100330"/>
                  </a:lnTo>
                  <a:close/>
                </a:path>
                <a:path w="7620" h="718820">
                  <a:moveTo>
                    <a:pt x="7620" y="102870"/>
                  </a:moveTo>
                  <a:lnTo>
                    <a:pt x="0" y="102870"/>
                  </a:lnTo>
                  <a:lnTo>
                    <a:pt x="0" y="115570"/>
                  </a:lnTo>
                  <a:lnTo>
                    <a:pt x="7620" y="115570"/>
                  </a:lnTo>
                  <a:lnTo>
                    <a:pt x="7620" y="102870"/>
                  </a:lnTo>
                  <a:close/>
                </a:path>
                <a:path w="7620" h="718820">
                  <a:moveTo>
                    <a:pt x="7620" y="115570"/>
                  </a:moveTo>
                  <a:lnTo>
                    <a:pt x="0" y="115570"/>
                  </a:lnTo>
                  <a:lnTo>
                    <a:pt x="0" y="121920"/>
                  </a:lnTo>
                  <a:lnTo>
                    <a:pt x="7620" y="121920"/>
                  </a:lnTo>
                  <a:lnTo>
                    <a:pt x="7620" y="115570"/>
                  </a:lnTo>
                  <a:close/>
                </a:path>
                <a:path w="7620" h="718820">
                  <a:moveTo>
                    <a:pt x="7620" y="121920"/>
                  </a:moveTo>
                  <a:lnTo>
                    <a:pt x="0" y="121920"/>
                  </a:lnTo>
                  <a:lnTo>
                    <a:pt x="0" y="125730"/>
                  </a:lnTo>
                  <a:lnTo>
                    <a:pt x="7620" y="125730"/>
                  </a:lnTo>
                  <a:lnTo>
                    <a:pt x="7620" y="121920"/>
                  </a:lnTo>
                  <a:close/>
                </a:path>
                <a:path w="7620" h="718820">
                  <a:moveTo>
                    <a:pt x="7620" y="125730"/>
                  </a:moveTo>
                  <a:lnTo>
                    <a:pt x="0" y="125730"/>
                  </a:lnTo>
                  <a:lnTo>
                    <a:pt x="0" y="128270"/>
                  </a:lnTo>
                  <a:lnTo>
                    <a:pt x="7620" y="128270"/>
                  </a:lnTo>
                  <a:lnTo>
                    <a:pt x="7620" y="125730"/>
                  </a:lnTo>
                  <a:close/>
                </a:path>
                <a:path w="7620" h="718820">
                  <a:moveTo>
                    <a:pt x="7620" y="128270"/>
                  </a:moveTo>
                  <a:lnTo>
                    <a:pt x="0" y="128270"/>
                  </a:lnTo>
                  <a:lnTo>
                    <a:pt x="0" y="132080"/>
                  </a:lnTo>
                  <a:lnTo>
                    <a:pt x="7620" y="132080"/>
                  </a:lnTo>
                  <a:lnTo>
                    <a:pt x="7620" y="128270"/>
                  </a:lnTo>
                  <a:close/>
                </a:path>
                <a:path w="7620" h="718820">
                  <a:moveTo>
                    <a:pt x="7620" y="132080"/>
                  </a:moveTo>
                  <a:lnTo>
                    <a:pt x="0" y="132080"/>
                  </a:lnTo>
                  <a:lnTo>
                    <a:pt x="0" y="134620"/>
                  </a:lnTo>
                  <a:lnTo>
                    <a:pt x="7620" y="134620"/>
                  </a:lnTo>
                  <a:lnTo>
                    <a:pt x="7620" y="132080"/>
                  </a:lnTo>
                  <a:close/>
                </a:path>
                <a:path w="7620" h="718820">
                  <a:moveTo>
                    <a:pt x="7620" y="134620"/>
                  </a:moveTo>
                  <a:lnTo>
                    <a:pt x="0" y="134620"/>
                  </a:lnTo>
                  <a:lnTo>
                    <a:pt x="0" y="140970"/>
                  </a:lnTo>
                  <a:lnTo>
                    <a:pt x="7620" y="140970"/>
                  </a:lnTo>
                  <a:lnTo>
                    <a:pt x="7620" y="134620"/>
                  </a:lnTo>
                  <a:close/>
                </a:path>
                <a:path w="7620" h="718820">
                  <a:moveTo>
                    <a:pt x="7620" y="140970"/>
                  </a:moveTo>
                  <a:lnTo>
                    <a:pt x="0" y="140970"/>
                  </a:lnTo>
                  <a:lnTo>
                    <a:pt x="0" y="144780"/>
                  </a:lnTo>
                  <a:lnTo>
                    <a:pt x="3810" y="144780"/>
                  </a:lnTo>
                  <a:lnTo>
                    <a:pt x="3810" y="143510"/>
                  </a:lnTo>
                  <a:lnTo>
                    <a:pt x="7620" y="143510"/>
                  </a:lnTo>
                  <a:lnTo>
                    <a:pt x="7620" y="140970"/>
                  </a:lnTo>
                  <a:close/>
                </a:path>
                <a:path w="7620" h="718820">
                  <a:moveTo>
                    <a:pt x="2540" y="144780"/>
                  </a:moveTo>
                  <a:lnTo>
                    <a:pt x="0" y="144780"/>
                  </a:lnTo>
                  <a:lnTo>
                    <a:pt x="0" y="146050"/>
                  </a:lnTo>
                  <a:lnTo>
                    <a:pt x="2540" y="146050"/>
                  </a:lnTo>
                  <a:lnTo>
                    <a:pt x="2540" y="144780"/>
                  </a:lnTo>
                  <a:close/>
                </a:path>
                <a:path w="7620" h="718820">
                  <a:moveTo>
                    <a:pt x="6350" y="237490"/>
                  </a:moveTo>
                  <a:lnTo>
                    <a:pt x="0" y="237490"/>
                  </a:lnTo>
                  <a:lnTo>
                    <a:pt x="0" y="240030"/>
                  </a:lnTo>
                  <a:lnTo>
                    <a:pt x="7620" y="240030"/>
                  </a:lnTo>
                  <a:lnTo>
                    <a:pt x="7620" y="238760"/>
                  </a:lnTo>
                  <a:lnTo>
                    <a:pt x="6350" y="238760"/>
                  </a:lnTo>
                  <a:lnTo>
                    <a:pt x="6350" y="237490"/>
                  </a:lnTo>
                  <a:close/>
                </a:path>
                <a:path w="7620" h="718820">
                  <a:moveTo>
                    <a:pt x="7620" y="240030"/>
                  </a:moveTo>
                  <a:lnTo>
                    <a:pt x="0" y="240030"/>
                  </a:lnTo>
                  <a:lnTo>
                    <a:pt x="0" y="242570"/>
                  </a:lnTo>
                  <a:lnTo>
                    <a:pt x="7620" y="242570"/>
                  </a:lnTo>
                  <a:lnTo>
                    <a:pt x="7620" y="240030"/>
                  </a:lnTo>
                  <a:close/>
                </a:path>
                <a:path w="7620" h="718820">
                  <a:moveTo>
                    <a:pt x="7620" y="242570"/>
                  </a:moveTo>
                  <a:lnTo>
                    <a:pt x="0" y="242570"/>
                  </a:lnTo>
                  <a:lnTo>
                    <a:pt x="0" y="246380"/>
                  </a:lnTo>
                  <a:lnTo>
                    <a:pt x="7620" y="246380"/>
                  </a:lnTo>
                  <a:lnTo>
                    <a:pt x="7620" y="242570"/>
                  </a:lnTo>
                  <a:close/>
                </a:path>
                <a:path w="7620" h="718820">
                  <a:moveTo>
                    <a:pt x="7620" y="246380"/>
                  </a:moveTo>
                  <a:lnTo>
                    <a:pt x="0" y="246380"/>
                  </a:lnTo>
                  <a:lnTo>
                    <a:pt x="0" y="248920"/>
                  </a:lnTo>
                  <a:lnTo>
                    <a:pt x="7620" y="248920"/>
                  </a:lnTo>
                  <a:lnTo>
                    <a:pt x="7620" y="246380"/>
                  </a:lnTo>
                  <a:close/>
                </a:path>
                <a:path w="7620" h="718820">
                  <a:moveTo>
                    <a:pt x="7620" y="717550"/>
                  </a:moveTo>
                  <a:lnTo>
                    <a:pt x="0" y="717550"/>
                  </a:lnTo>
                  <a:lnTo>
                    <a:pt x="0" y="718820"/>
                  </a:lnTo>
                  <a:lnTo>
                    <a:pt x="7620" y="718820"/>
                  </a:lnTo>
                  <a:lnTo>
                    <a:pt x="7620" y="717550"/>
                  </a:lnTo>
                  <a:close/>
                </a:path>
                <a:path w="7620" h="718820">
                  <a:moveTo>
                    <a:pt x="7620" y="713740"/>
                  </a:moveTo>
                  <a:lnTo>
                    <a:pt x="0" y="713740"/>
                  </a:lnTo>
                  <a:lnTo>
                    <a:pt x="0" y="716280"/>
                  </a:lnTo>
                  <a:lnTo>
                    <a:pt x="7620" y="716280"/>
                  </a:lnTo>
                  <a:lnTo>
                    <a:pt x="7620" y="713740"/>
                  </a:lnTo>
                  <a:close/>
                </a:path>
                <a:path w="7620" h="718820">
                  <a:moveTo>
                    <a:pt x="7620" y="711200"/>
                  </a:moveTo>
                  <a:lnTo>
                    <a:pt x="0" y="711200"/>
                  </a:lnTo>
                  <a:lnTo>
                    <a:pt x="0" y="712470"/>
                  </a:lnTo>
                  <a:lnTo>
                    <a:pt x="7620" y="712470"/>
                  </a:lnTo>
                  <a:lnTo>
                    <a:pt x="7620" y="711200"/>
                  </a:lnTo>
                  <a:close/>
                </a:path>
                <a:path w="7620" h="718820">
                  <a:moveTo>
                    <a:pt x="7620" y="707390"/>
                  </a:moveTo>
                  <a:lnTo>
                    <a:pt x="0" y="707390"/>
                  </a:lnTo>
                  <a:lnTo>
                    <a:pt x="0" y="709930"/>
                  </a:lnTo>
                  <a:lnTo>
                    <a:pt x="7620" y="709930"/>
                  </a:lnTo>
                  <a:lnTo>
                    <a:pt x="7620" y="707390"/>
                  </a:lnTo>
                  <a:close/>
                </a:path>
                <a:path w="7620" h="718820">
                  <a:moveTo>
                    <a:pt x="7620" y="704850"/>
                  </a:moveTo>
                  <a:lnTo>
                    <a:pt x="0" y="704850"/>
                  </a:lnTo>
                  <a:lnTo>
                    <a:pt x="0" y="706120"/>
                  </a:lnTo>
                  <a:lnTo>
                    <a:pt x="7620" y="706120"/>
                  </a:lnTo>
                  <a:lnTo>
                    <a:pt x="7620" y="704850"/>
                  </a:lnTo>
                  <a:close/>
                </a:path>
                <a:path w="7620" h="718820">
                  <a:moveTo>
                    <a:pt x="7620" y="701040"/>
                  </a:moveTo>
                  <a:lnTo>
                    <a:pt x="0" y="701040"/>
                  </a:lnTo>
                  <a:lnTo>
                    <a:pt x="0" y="703580"/>
                  </a:lnTo>
                  <a:lnTo>
                    <a:pt x="7620" y="703580"/>
                  </a:lnTo>
                  <a:lnTo>
                    <a:pt x="7620" y="701040"/>
                  </a:lnTo>
                  <a:close/>
                </a:path>
                <a:path w="7620" h="718820">
                  <a:moveTo>
                    <a:pt x="7620" y="698500"/>
                  </a:moveTo>
                  <a:lnTo>
                    <a:pt x="0" y="698500"/>
                  </a:lnTo>
                  <a:lnTo>
                    <a:pt x="0" y="699770"/>
                  </a:lnTo>
                  <a:lnTo>
                    <a:pt x="7620" y="699770"/>
                  </a:lnTo>
                  <a:lnTo>
                    <a:pt x="7620" y="698500"/>
                  </a:lnTo>
                  <a:close/>
                </a:path>
                <a:path w="7620" h="718820">
                  <a:moveTo>
                    <a:pt x="7620" y="694690"/>
                  </a:moveTo>
                  <a:lnTo>
                    <a:pt x="0" y="694690"/>
                  </a:lnTo>
                  <a:lnTo>
                    <a:pt x="0" y="697230"/>
                  </a:lnTo>
                  <a:lnTo>
                    <a:pt x="7620" y="697230"/>
                  </a:lnTo>
                  <a:lnTo>
                    <a:pt x="7620" y="694690"/>
                  </a:lnTo>
                  <a:close/>
                </a:path>
                <a:path w="7620" h="718820">
                  <a:moveTo>
                    <a:pt x="7620" y="692150"/>
                  </a:moveTo>
                  <a:lnTo>
                    <a:pt x="0" y="692150"/>
                  </a:lnTo>
                  <a:lnTo>
                    <a:pt x="0" y="693420"/>
                  </a:lnTo>
                  <a:lnTo>
                    <a:pt x="7620" y="693420"/>
                  </a:lnTo>
                  <a:lnTo>
                    <a:pt x="7620" y="692150"/>
                  </a:lnTo>
                  <a:close/>
                </a:path>
                <a:path w="7620" h="718820">
                  <a:moveTo>
                    <a:pt x="7620" y="688340"/>
                  </a:moveTo>
                  <a:lnTo>
                    <a:pt x="0" y="688340"/>
                  </a:lnTo>
                  <a:lnTo>
                    <a:pt x="0" y="690880"/>
                  </a:lnTo>
                  <a:lnTo>
                    <a:pt x="7620" y="690880"/>
                  </a:lnTo>
                  <a:lnTo>
                    <a:pt x="7620" y="688340"/>
                  </a:lnTo>
                  <a:close/>
                </a:path>
                <a:path w="7620" h="718820">
                  <a:moveTo>
                    <a:pt x="7620" y="685800"/>
                  </a:moveTo>
                  <a:lnTo>
                    <a:pt x="0" y="685800"/>
                  </a:lnTo>
                  <a:lnTo>
                    <a:pt x="0" y="687070"/>
                  </a:lnTo>
                  <a:lnTo>
                    <a:pt x="7620" y="687070"/>
                  </a:lnTo>
                  <a:lnTo>
                    <a:pt x="7620" y="685800"/>
                  </a:lnTo>
                  <a:close/>
                </a:path>
                <a:path w="7620" h="718820">
                  <a:moveTo>
                    <a:pt x="7620" y="681990"/>
                  </a:moveTo>
                  <a:lnTo>
                    <a:pt x="0" y="681990"/>
                  </a:lnTo>
                  <a:lnTo>
                    <a:pt x="0" y="684530"/>
                  </a:lnTo>
                  <a:lnTo>
                    <a:pt x="7620" y="684530"/>
                  </a:lnTo>
                  <a:lnTo>
                    <a:pt x="7620" y="681990"/>
                  </a:lnTo>
                  <a:close/>
                </a:path>
                <a:path w="7620" h="718820">
                  <a:moveTo>
                    <a:pt x="7620" y="679450"/>
                  </a:moveTo>
                  <a:lnTo>
                    <a:pt x="0" y="679450"/>
                  </a:lnTo>
                  <a:lnTo>
                    <a:pt x="0" y="680720"/>
                  </a:lnTo>
                  <a:lnTo>
                    <a:pt x="7620" y="680720"/>
                  </a:lnTo>
                  <a:lnTo>
                    <a:pt x="7620" y="679450"/>
                  </a:lnTo>
                  <a:close/>
                </a:path>
                <a:path w="7620" h="718820">
                  <a:moveTo>
                    <a:pt x="7620" y="675640"/>
                  </a:moveTo>
                  <a:lnTo>
                    <a:pt x="0" y="675640"/>
                  </a:lnTo>
                  <a:lnTo>
                    <a:pt x="0" y="678180"/>
                  </a:lnTo>
                  <a:lnTo>
                    <a:pt x="7620" y="678180"/>
                  </a:lnTo>
                  <a:lnTo>
                    <a:pt x="7620" y="675640"/>
                  </a:lnTo>
                  <a:close/>
                </a:path>
                <a:path w="7620" h="718820">
                  <a:moveTo>
                    <a:pt x="7620" y="673100"/>
                  </a:moveTo>
                  <a:lnTo>
                    <a:pt x="0" y="673100"/>
                  </a:lnTo>
                  <a:lnTo>
                    <a:pt x="0" y="674370"/>
                  </a:lnTo>
                  <a:lnTo>
                    <a:pt x="7620" y="674370"/>
                  </a:lnTo>
                  <a:lnTo>
                    <a:pt x="7620" y="673100"/>
                  </a:lnTo>
                  <a:close/>
                </a:path>
                <a:path w="7620" h="718820">
                  <a:moveTo>
                    <a:pt x="7620" y="669290"/>
                  </a:moveTo>
                  <a:lnTo>
                    <a:pt x="0" y="669290"/>
                  </a:lnTo>
                  <a:lnTo>
                    <a:pt x="0" y="671830"/>
                  </a:lnTo>
                  <a:lnTo>
                    <a:pt x="7620" y="671830"/>
                  </a:lnTo>
                  <a:lnTo>
                    <a:pt x="7620" y="669290"/>
                  </a:lnTo>
                  <a:close/>
                </a:path>
                <a:path w="7620" h="718820">
                  <a:moveTo>
                    <a:pt x="7620" y="666750"/>
                  </a:moveTo>
                  <a:lnTo>
                    <a:pt x="0" y="666750"/>
                  </a:lnTo>
                  <a:lnTo>
                    <a:pt x="0" y="668020"/>
                  </a:lnTo>
                  <a:lnTo>
                    <a:pt x="7620" y="668020"/>
                  </a:lnTo>
                  <a:lnTo>
                    <a:pt x="7620" y="666750"/>
                  </a:lnTo>
                  <a:close/>
                </a:path>
                <a:path w="7620" h="718820">
                  <a:moveTo>
                    <a:pt x="7620" y="662940"/>
                  </a:moveTo>
                  <a:lnTo>
                    <a:pt x="0" y="662940"/>
                  </a:lnTo>
                  <a:lnTo>
                    <a:pt x="0" y="665480"/>
                  </a:lnTo>
                  <a:lnTo>
                    <a:pt x="7620" y="665480"/>
                  </a:lnTo>
                  <a:lnTo>
                    <a:pt x="7620" y="662940"/>
                  </a:lnTo>
                  <a:close/>
                </a:path>
                <a:path w="7620" h="718820">
                  <a:moveTo>
                    <a:pt x="7620" y="660400"/>
                  </a:moveTo>
                  <a:lnTo>
                    <a:pt x="0" y="660400"/>
                  </a:lnTo>
                  <a:lnTo>
                    <a:pt x="0" y="661670"/>
                  </a:lnTo>
                  <a:lnTo>
                    <a:pt x="7620" y="661670"/>
                  </a:lnTo>
                  <a:lnTo>
                    <a:pt x="7620" y="660400"/>
                  </a:lnTo>
                  <a:close/>
                </a:path>
                <a:path w="7620" h="718820">
                  <a:moveTo>
                    <a:pt x="7620" y="655320"/>
                  </a:moveTo>
                  <a:lnTo>
                    <a:pt x="0" y="655320"/>
                  </a:lnTo>
                  <a:lnTo>
                    <a:pt x="0" y="659130"/>
                  </a:lnTo>
                  <a:lnTo>
                    <a:pt x="7620" y="659130"/>
                  </a:lnTo>
                  <a:lnTo>
                    <a:pt x="7620" y="655320"/>
                  </a:lnTo>
                  <a:close/>
                </a:path>
                <a:path w="7620" h="718820">
                  <a:moveTo>
                    <a:pt x="7620" y="648970"/>
                  </a:moveTo>
                  <a:lnTo>
                    <a:pt x="0" y="648970"/>
                  </a:lnTo>
                  <a:lnTo>
                    <a:pt x="0" y="654050"/>
                  </a:lnTo>
                  <a:lnTo>
                    <a:pt x="7620" y="654050"/>
                  </a:lnTo>
                  <a:lnTo>
                    <a:pt x="7620" y="648970"/>
                  </a:lnTo>
                  <a:close/>
                </a:path>
                <a:path w="7620" h="718820">
                  <a:moveTo>
                    <a:pt x="7620" y="642620"/>
                  </a:moveTo>
                  <a:lnTo>
                    <a:pt x="0" y="642620"/>
                  </a:lnTo>
                  <a:lnTo>
                    <a:pt x="0" y="647700"/>
                  </a:lnTo>
                  <a:lnTo>
                    <a:pt x="7620" y="647700"/>
                  </a:lnTo>
                  <a:lnTo>
                    <a:pt x="7620" y="642620"/>
                  </a:lnTo>
                  <a:close/>
                </a:path>
                <a:path w="7620" h="718820">
                  <a:moveTo>
                    <a:pt x="7620" y="636270"/>
                  </a:moveTo>
                  <a:lnTo>
                    <a:pt x="0" y="636270"/>
                  </a:lnTo>
                  <a:lnTo>
                    <a:pt x="0" y="641350"/>
                  </a:lnTo>
                  <a:lnTo>
                    <a:pt x="7620" y="641350"/>
                  </a:lnTo>
                  <a:lnTo>
                    <a:pt x="7620" y="636270"/>
                  </a:lnTo>
                  <a:close/>
                </a:path>
                <a:path w="7620" h="718820">
                  <a:moveTo>
                    <a:pt x="7620" y="629920"/>
                  </a:moveTo>
                  <a:lnTo>
                    <a:pt x="0" y="629920"/>
                  </a:lnTo>
                  <a:lnTo>
                    <a:pt x="0" y="635000"/>
                  </a:lnTo>
                  <a:lnTo>
                    <a:pt x="7620" y="635000"/>
                  </a:lnTo>
                  <a:lnTo>
                    <a:pt x="7620" y="629920"/>
                  </a:lnTo>
                  <a:close/>
                </a:path>
                <a:path w="7620" h="718820">
                  <a:moveTo>
                    <a:pt x="7620" y="623570"/>
                  </a:moveTo>
                  <a:lnTo>
                    <a:pt x="0" y="623570"/>
                  </a:lnTo>
                  <a:lnTo>
                    <a:pt x="0" y="628650"/>
                  </a:lnTo>
                  <a:lnTo>
                    <a:pt x="7620" y="628650"/>
                  </a:lnTo>
                  <a:lnTo>
                    <a:pt x="7620" y="623570"/>
                  </a:lnTo>
                  <a:close/>
                </a:path>
                <a:path w="7620" h="718820">
                  <a:moveTo>
                    <a:pt x="7620" y="617220"/>
                  </a:moveTo>
                  <a:lnTo>
                    <a:pt x="0" y="617220"/>
                  </a:lnTo>
                  <a:lnTo>
                    <a:pt x="0" y="622300"/>
                  </a:lnTo>
                  <a:lnTo>
                    <a:pt x="7620" y="622300"/>
                  </a:lnTo>
                  <a:lnTo>
                    <a:pt x="7620" y="617220"/>
                  </a:lnTo>
                  <a:close/>
                </a:path>
                <a:path w="7620" h="718820">
                  <a:moveTo>
                    <a:pt x="7620" y="610870"/>
                  </a:moveTo>
                  <a:lnTo>
                    <a:pt x="0" y="610870"/>
                  </a:lnTo>
                  <a:lnTo>
                    <a:pt x="0" y="615950"/>
                  </a:lnTo>
                  <a:lnTo>
                    <a:pt x="7620" y="615950"/>
                  </a:lnTo>
                  <a:lnTo>
                    <a:pt x="7620" y="610870"/>
                  </a:lnTo>
                  <a:close/>
                </a:path>
                <a:path w="7620" h="718820">
                  <a:moveTo>
                    <a:pt x="7620" y="604520"/>
                  </a:moveTo>
                  <a:lnTo>
                    <a:pt x="0" y="604520"/>
                  </a:lnTo>
                  <a:lnTo>
                    <a:pt x="0" y="609600"/>
                  </a:lnTo>
                  <a:lnTo>
                    <a:pt x="7620" y="609600"/>
                  </a:lnTo>
                  <a:lnTo>
                    <a:pt x="7620" y="604520"/>
                  </a:lnTo>
                  <a:close/>
                </a:path>
                <a:path w="7620" h="718820">
                  <a:moveTo>
                    <a:pt x="7620" y="596900"/>
                  </a:moveTo>
                  <a:lnTo>
                    <a:pt x="0" y="596900"/>
                  </a:lnTo>
                  <a:lnTo>
                    <a:pt x="0" y="603250"/>
                  </a:lnTo>
                  <a:lnTo>
                    <a:pt x="7620" y="603250"/>
                  </a:lnTo>
                  <a:lnTo>
                    <a:pt x="7620" y="596900"/>
                  </a:lnTo>
                  <a:close/>
                </a:path>
                <a:path w="7620" h="718820">
                  <a:moveTo>
                    <a:pt x="7620" y="591820"/>
                  </a:moveTo>
                  <a:lnTo>
                    <a:pt x="0" y="591820"/>
                  </a:lnTo>
                  <a:lnTo>
                    <a:pt x="0" y="595630"/>
                  </a:lnTo>
                  <a:lnTo>
                    <a:pt x="7620" y="595630"/>
                  </a:lnTo>
                  <a:lnTo>
                    <a:pt x="7620" y="591820"/>
                  </a:lnTo>
                  <a:close/>
                </a:path>
                <a:path w="7620" h="718820">
                  <a:moveTo>
                    <a:pt x="7620" y="585470"/>
                  </a:moveTo>
                  <a:lnTo>
                    <a:pt x="0" y="585470"/>
                  </a:lnTo>
                  <a:lnTo>
                    <a:pt x="0" y="590550"/>
                  </a:lnTo>
                  <a:lnTo>
                    <a:pt x="7620" y="590550"/>
                  </a:lnTo>
                  <a:lnTo>
                    <a:pt x="7620" y="585470"/>
                  </a:lnTo>
                  <a:close/>
                </a:path>
                <a:path w="7620" h="718820">
                  <a:moveTo>
                    <a:pt x="7620" y="579120"/>
                  </a:moveTo>
                  <a:lnTo>
                    <a:pt x="0" y="579120"/>
                  </a:lnTo>
                  <a:lnTo>
                    <a:pt x="0" y="584200"/>
                  </a:lnTo>
                  <a:lnTo>
                    <a:pt x="7620" y="584200"/>
                  </a:lnTo>
                  <a:lnTo>
                    <a:pt x="7620" y="579120"/>
                  </a:lnTo>
                  <a:close/>
                </a:path>
                <a:path w="7620" h="718820">
                  <a:moveTo>
                    <a:pt x="7620" y="572770"/>
                  </a:moveTo>
                  <a:lnTo>
                    <a:pt x="0" y="572770"/>
                  </a:lnTo>
                  <a:lnTo>
                    <a:pt x="0" y="577850"/>
                  </a:lnTo>
                  <a:lnTo>
                    <a:pt x="7620" y="577850"/>
                  </a:lnTo>
                  <a:lnTo>
                    <a:pt x="7620" y="572770"/>
                  </a:lnTo>
                  <a:close/>
                </a:path>
                <a:path w="7620" h="718820">
                  <a:moveTo>
                    <a:pt x="7620" y="566420"/>
                  </a:moveTo>
                  <a:lnTo>
                    <a:pt x="0" y="566420"/>
                  </a:lnTo>
                  <a:lnTo>
                    <a:pt x="0" y="571500"/>
                  </a:lnTo>
                  <a:lnTo>
                    <a:pt x="7620" y="571500"/>
                  </a:lnTo>
                  <a:lnTo>
                    <a:pt x="7620" y="566420"/>
                  </a:lnTo>
                  <a:close/>
                </a:path>
                <a:path w="7620" h="718820">
                  <a:moveTo>
                    <a:pt x="7620" y="558800"/>
                  </a:moveTo>
                  <a:lnTo>
                    <a:pt x="6350" y="558800"/>
                  </a:lnTo>
                  <a:lnTo>
                    <a:pt x="6350" y="560070"/>
                  </a:lnTo>
                  <a:lnTo>
                    <a:pt x="0" y="560070"/>
                  </a:lnTo>
                  <a:lnTo>
                    <a:pt x="0" y="565150"/>
                  </a:lnTo>
                  <a:lnTo>
                    <a:pt x="7620" y="565150"/>
                  </a:lnTo>
                  <a:lnTo>
                    <a:pt x="7620" y="558800"/>
                  </a:lnTo>
                  <a:close/>
                </a:path>
                <a:path w="7620" h="718820">
                  <a:moveTo>
                    <a:pt x="1269" y="553720"/>
                  </a:moveTo>
                  <a:lnTo>
                    <a:pt x="0" y="553720"/>
                  </a:lnTo>
                  <a:lnTo>
                    <a:pt x="0" y="558800"/>
                  </a:lnTo>
                  <a:lnTo>
                    <a:pt x="3809" y="558800"/>
                  </a:lnTo>
                  <a:lnTo>
                    <a:pt x="3809" y="556260"/>
                  </a:lnTo>
                  <a:lnTo>
                    <a:pt x="2539" y="556260"/>
                  </a:lnTo>
                  <a:lnTo>
                    <a:pt x="2539" y="554990"/>
                  </a:lnTo>
                  <a:lnTo>
                    <a:pt x="1269" y="554990"/>
                  </a:lnTo>
                  <a:lnTo>
                    <a:pt x="1269" y="553720"/>
                  </a:lnTo>
                  <a:close/>
                </a:path>
                <a:path w="7620" h="718820">
                  <a:moveTo>
                    <a:pt x="7620" y="426720"/>
                  </a:moveTo>
                  <a:lnTo>
                    <a:pt x="0" y="426720"/>
                  </a:lnTo>
                  <a:lnTo>
                    <a:pt x="0" y="433070"/>
                  </a:lnTo>
                  <a:lnTo>
                    <a:pt x="5079" y="433070"/>
                  </a:lnTo>
                  <a:lnTo>
                    <a:pt x="5079" y="431800"/>
                  </a:lnTo>
                  <a:lnTo>
                    <a:pt x="7620" y="431800"/>
                  </a:lnTo>
                  <a:lnTo>
                    <a:pt x="7620" y="426720"/>
                  </a:lnTo>
                  <a:close/>
                </a:path>
                <a:path w="7620" h="718820">
                  <a:moveTo>
                    <a:pt x="7620" y="420370"/>
                  </a:moveTo>
                  <a:lnTo>
                    <a:pt x="0" y="420370"/>
                  </a:lnTo>
                  <a:lnTo>
                    <a:pt x="0" y="425450"/>
                  </a:lnTo>
                  <a:lnTo>
                    <a:pt x="7620" y="425450"/>
                  </a:lnTo>
                  <a:lnTo>
                    <a:pt x="7620" y="420370"/>
                  </a:lnTo>
                  <a:close/>
                </a:path>
                <a:path w="7620" h="718820">
                  <a:moveTo>
                    <a:pt x="7620" y="414020"/>
                  </a:moveTo>
                  <a:lnTo>
                    <a:pt x="0" y="414020"/>
                  </a:lnTo>
                  <a:lnTo>
                    <a:pt x="0" y="419100"/>
                  </a:lnTo>
                  <a:lnTo>
                    <a:pt x="7620" y="419100"/>
                  </a:lnTo>
                  <a:lnTo>
                    <a:pt x="7620" y="414020"/>
                  </a:lnTo>
                  <a:close/>
                </a:path>
                <a:path w="7620" h="718820">
                  <a:moveTo>
                    <a:pt x="7620" y="407670"/>
                  </a:moveTo>
                  <a:lnTo>
                    <a:pt x="0" y="407670"/>
                  </a:lnTo>
                  <a:lnTo>
                    <a:pt x="0" y="412750"/>
                  </a:lnTo>
                  <a:lnTo>
                    <a:pt x="7620" y="412750"/>
                  </a:lnTo>
                  <a:lnTo>
                    <a:pt x="7620" y="407670"/>
                  </a:lnTo>
                  <a:close/>
                </a:path>
                <a:path w="7620" h="718820">
                  <a:moveTo>
                    <a:pt x="7620" y="401320"/>
                  </a:moveTo>
                  <a:lnTo>
                    <a:pt x="0" y="401320"/>
                  </a:lnTo>
                  <a:lnTo>
                    <a:pt x="0" y="406400"/>
                  </a:lnTo>
                  <a:lnTo>
                    <a:pt x="7620" y="406400"/>
                  </a:lnTo>
                  <a:lnTo>
                    <a:pt x="7620" y="401320"/>
                  </a:lnTo>
                  <a:close/>
                </a:path>
                <a:path w="7620" h="718820">
                  <a:moveTo>
                    <a:pt x="7620" y="394970"/>
                  </a:moveTo>
                  <a:lnTo>
                    <a:pt x="0" y="394970"/>
                  </a:lnTo>
                  <a:lnTo>
                    <a:pt x="0" y="400050"/>
                  </a:lnTo>
                  <a:lnTo>
                    <a:pt x="7620" y="400050"/>
                  </a:lnTo>
                  <a:lnTo>
                    <a:pt x="7620" y="394970"/>
                  </a:lnTo>
                  <a:close/>
                </a:path>
                <a:path w="7620" h="718820">
                  <a:moveTo>
                    <a:pt x="7620" y="388620"/>
                  </a:moveTo>
                  <a:lnTo>
                    <a:pt x="0" y="388620"/>
                  </a:lnTo>
                  <a:lnTo>
                    <a:pt x="0" y="393700"/>
                  </a:lnTo>
                  <a:lnTo>
                    <a:pt x="7620" y="393700"/>
                  </a:lnTo>
                  <a:lnTo>
                    <a:pt x="7620" y="388620"/>
                  </a:lnTo>
                  <a:close/>
                </a:path>
                <a:path w="7620" h="718820">
                  <a:moveTo>
                    <a:pt x="7620" y="382270"/>
                  </a:moveTo>
                  <a:lnTo>
                    <a:pt x="0" y="382270"/>
                  </a:lnTo>
                  <a:lnTo>
                    <a:pt x="0" y="387350"/>
                  </a:lnTo>
                  <a:lnTo>
                    <a:pt x="7620" y="387350"/>
                  </a:lnTo>
                  <a:lnTo>
                    <a:pt x="7620" y="382270"/>
                  </a:lnTo>
                  <a:close/>
                </a:path>
                <a:path w="7620" h="718820">
                  <a:moveTo>
                    <a:pt x="7620" y="375920"/>
                  </a:moveTo>
                  <a:lnTo>
                    <a:pt x="0" y="375920"/>
                  </a:lnTo>
                  <a:lnTo>
                    <a:pt x="0" y="381000"/>
                  </a:lnTo>
                  <a:lnTo>
                    <a:pt x="7620" y="381000"/>
                  </a:lnTo>
                  <a:lnTo>
                    <a:pt x="7620" y="375920"/>
                  </a:lnTo>
                  <a:close/>
                </a:path>
                <a:path w="7620" h="718820">
                  <a:moveTo>
                    <a:pt x="7620" y="369570"/>
                  </a:moveTo>
                  <a:lnTo>
                    <a:pt x="0" y="369570"/>
                  </a:lnTo>
                  <a:lnTo>
                    <a:pt x="0" y="374650"/>
                  </a:lnTo>
                  <a:lnTo>
                    <a:pt x="7620" y="374650"/>
                  </a:lnTo>
                  <a:lnTo>
                    <a:pt x="7620" y="369570"/>
                  </a:lnTo>
                  <a:close/>
                </a:path>
                <a:path w="7620" h="718820">
                  <a:moveTo>
                    <a:pt x="7620" y="363220"/>
                  </a:moveTo>
                  <a:lnTo>
                    <a:pt x="0" y="363220"/>
                  </a:lnTo>
                  <a:lnTo>
                    <a:pt x="0" y="368300"/>
                  </a:lnTo>
                  <a:lnTo>
                    <a:pt x="7620" y="368300"/>
                  </a:lnTo>
                  <a:lnTo>
                    <a:pt x="7620" y="363220"/>
                  </a:lnTo>
                  <a:close/>
                </a:path>
                <a:path w="7620" h="718820">
                  <a:moveTo>
                    <a:pt x="7620" y="356870"/>
                  </a:moveTo>
                  <a:lnTo>
                    <a:pt x="0" y="356870"/>
                  </a:lnTo>
                  <a:lnTo>
                    <a:pt x="0" y="361950"/>
                  </a:lnTo>
                  <a:lnTo>
                    <a:pt x="7620" y="361950"/>
                  </a:lnTo>
                  <a:lnTo>
                    <a:pt x="7620" y="356870"/>
                  </a:lnTo>
                  <a:close/>
                </a:path>
                <a:path w="7620" h="718820">
                  <a:moveTo>
                    <a:pt x="7620" y="350520"/>
                  </a:moveTo>
                  <a:lnTo>
                    <a:pt x="0" y="350520"/>
                  </a:lnTo>
                  <a:lnTo>
                    <a:pt x="0" y="355600"/>
                  </a:lnTo>
                  <a:lnTo>
                    <a:pt x="7620" y="355600"/>
                  </a:lnTo>
                  <a:lnTo>
                    <a:pt x="7620" y="350520"/>
                  </a:lnTo>
                  <a:close/>
                </a:path>
                <a:path w="7620" h="718820">
                  <a:moveTo>
                    <a:pt x="7620" y="344170"/>
                  </a:moveTo>
                  <a:lnTo>
                    <a:pt x="0" y="344170"/>
                  </a:lnTo>
                  <a:lnTo>
                    <a:pt x="0" y="349250"/>
                  </a:lnTo>
                  <a:lnTo>
                    <a:pt x="7620" y="349250"/>
                  </a:lnTo>
                  <a:lnTo>
                    <a:pt x="7620" y="344170"/>
                  </a:lnTo>
                  <a:close/>
                </a:path>
                <a:path w="7620" h="718820">
                  <a:moveTo>
                    <a:pt x="7620" y="337820"/>
                  </a:moveTo>
                  <a:lnTo>
                    <a:pt x="0" y="337820"/>
                  </a:lnTo>
                  <a:lnTo>
                    <a:pt x="0" y="342900"/>
                  </a:lnTo>
                  <a:lnTo>
                    <a:pt x="7620" y="342900"/>
                  </a:lnTo>
                  <a:lnTo>
                    <a:pt x="7620" y="337820"/>
                  </a:lnTo>
                  <a:close/>
                </a:path>
                <a:path w="7620" h="718820">
                  <a:moveTo>
                    <a:pt x="7620" y="331470"/>
                  </a:moveTo>
                  <a:lnTo>
                    <a:pt x="0" y="331470"/>
                  </a:lnTo>
                  <a:lnTo>
                    <a:pt x="0" y="336550"/>
                  </a:lnTo>
                  <a:lnTo>
                    <a:pt x="7620" y="336550"/>
                  </a:lnTo>
                  <a:lnTo>
                    <a:pt x="7620" y="331470"/>
                  </a:lnTo>
                  <a:close/>
                </a:path>
                <a:path w="7620" h="718820">
                  <a:moveTo>
                    <a:pt x="7620" y="325120"/>
                  </a:moveTo>
                  <a:lnTo>
                    <a:pt x="0" y="325120"/>
                  </a:lnTo>
                  <a:lnTo>
                    <a:pt x="0" y="330200"/>
                  </a:lnTo>
                  <a:lnTo>
                    <a:pt x="7620" y="330200"/>
                  </a:lnTo>
                  <a:lnTo>
                    <a:pt x="7620" y="325120"/>
                  </a:lnTo>
                  <a:close/>
                </a:path>
                <a:path w="7620" h="718820">
                  <a:moveTo>
                    <a:pt x="7620" y="318770"/>
                  </a:moveTo>
                  <a:lnTo>
                    <a:pt x="0" y="318770"/>
                  </a:lnTo>
                  <a:lnTo>
                    <a:pt x="0" y="323850"/>
                  </a:lnTo>
                  <a:lnTo>
                    <a:pt x="7620" y="323850"/>
                  </a:lnTo>
                  <a:lnTo>
                    <a:pt x="7620" y="318770"/>
                  </a:lnTo>
                  <a:close/>
                </a:path>
                <a:path w="7620" h="718820">
                  <a:moveTo>
                    <a:pt x="7620" y="250190"/>
                  </a:moveTo>
                  <a:lnTo>
                    <a:pt x="0" y="250190"/>
                  </a:lnTo>
                  <a:lnTo>
                    <a:pt x="0" y="317500"/>
                  </a:lnTo>
                  <a:lnTo>
                    <a:pt x="7620" y="317500"/>
                  </a:lnTo>
                  <a:lnTo>
                    <a:pt x="7620" y="250190"/>
                  </a:lnTo>
                  <a:close/>
                </a:path>
              </a:pathLst>
            </a:custGeom>
            <a:solidFill>
              <a:srgbClr val="3F00F6"/>
            </a:solidFill>
          </p:spPr>
          <p:txBody>
            <a:bodyPr bIns="0" lIns="0" rIns="0" rtlCol="0" tIns="0" wrap="square"/>
            <a:p/>
          </p:txBody>
        </p:sp>
        <p:sp>
          <p:nvSpPr>
            <p:cNvPr id="1051189" name="object 2506"/>
            <p:cNvSpPr/>
            <p:nvPr/>
          </p:nvSpPr>
          <p:spPr>
            <a:xfrm>
              <a:off x="7193279" y="5795010"/>
              <a:ext cx="7620" cy="717550"/>
            </a:xfrm>
            <a:custGeom>
              <a:avLst/>
              <a:ahLst/>
              <a:rect l="l" t="t" r="r" b="b"/>
              <a:pathLst>
                <a:path w="7620" h="717550">
                  <a:moveTo>
                    <a:pt x="7620" y="0"/>
                  </a:moveTo>
                  <a:lnTo>
                    <a:pt x="0" y="0"/>
                  </a:lnTo>
                  <a:lnTo>
                    <a:pt x="0" y="3809"/>
                  </a:lnTo>
                  <a:lnTo>
                    <a:pt x="7620" y="3809"/>
                  </a:lnTo>
                  <a:lnTo>
                    <a:pt x="7620" y="0"/>
                  </a:lnTo>
                  <a:close/>
                </a:path>
                <a:path w="7620" h="717550">
                  <a:moveTo>
                    <a:pt x="7620" y="3809"/>
                  </a:moveTo>
                  <a:lnTo>
                    <a:pt x="0" y="3809"/>
                  </a:lnTo>
                  <a:lnTo>
                    <a:pt x="0" y="6349"/>
                  </a:lnTo>
                  <a:lnTo>
                    <a:pt x="7620" y="6349"/>
                  </a:lnTo>
                  <a:lnTo>
                    <a:pt x="7620" y="3809"/>
                  </a:lnTo>
                  <a:close/>
                </a:path>
                <a:path w="7620" h="717550">
                  <a:moveTo>
                    <a:pt x="7620" y="6350"/>
                  </a:moveTo>
                  <a:lnTo>
                    <a:pt x="0" y="6350"/>
                  </a:lnTo>
                  <a:lnTo>
                    <a:pt x="0" y="10159"/>
                  </a:lnTo>
                  <a:lnTo>
                    <a:pt x="7620" y="10159"/>
                  </a:lnTo>
                  <a:lnTo>
                    <a:pt x="7620" y="6350"/>
                  </a:lnTo>
                  <a:close/>
                </a:path>
                <a:path w="7620" h="717550">
                  <a:moveTo>
                    <a:pt x="7620" y="10159"/>
                  </a:moveTo>
                  <a:lnTo>
                    <a:pt x="0" y="10159"/>
                  </a:lnTo>
                  <a:lnTo>
                    <a:pt x="0" y="16509"/>
                  </a:lnTo>
                  <a:lnTo>
                    <a:pt x="7620" y="16509"/>
                  </a:lnTo>
                  <a:lnTo>
                    <a:pt x="7620" y="10159"/>
                  </a:lnTo>
                  <a:close/>
                </a:path>
                <a:path w="7620" h="717550">
                  <a:moveTo>
                    <a:pt x="7620" y="16509"/>
                  </a:moveTo>
                  <a:lnTo>
                    <a:pt x="0" y="16509"/>
                  </a:lnTo>
                  <a:lnTo>
                    <a:pt x="0" y="25399"/>
                  </a:lnTo>
                  <a:lnTo>
                    <a:pt x="7620" y="25399"/>
                  </a:lnTo>
                  <a:lnTo>
                    <a:pt x="7620" y="16509"/>
                  </a:lnTo>
                  <a:close/>
                </a:path>
                <a:path w="7620" h="717550">
                  <a:moveTo>
                    <a:pt x="7620" y="25400"/>
                  </a:moveTo>
                  <a:lnTo>
                    <a:pt x="0" y="25400"/>
                  </a:lnTo>
                  <a:lnTo>
                    <a:pt x="0" y="29209"/>
                  </a:lnTo>
                  <a:lnTo>
                    <a:pt x="7620" y="29209"/>
                  </a:lnTo>
                  <a:lnTo>
                    <a:pt x="7620" y="25400"/>
                  </a:lnTo>
                  <a:close/>
                </a:path>
                <a:path w="7620" h="717550">
                  <a:moveTo>
                    <a:pt x="7620" y="29209"/>
                  </a:moveTo>
                  <a:lnTo>
                    <a:pt x="0" y="29209"/>
                  </a:lnTo>
                  <a:lnTo>
                    <a:pt x="0" y="38099"/>
                  </a:lnTo>
                  <a:lnTo>
                    <a:pt x="7620" y="38099"/>
                  </a:lnTo>
                  <a:lnTo>
                    <a:pt x="7620" y="29209"/>
                  </a:lnTo>
                  <a:close/>
                </a:path>
                <a:path w="7620" h="717550">
                  <a:moveTo>
                    <a:pt x="7620" y="38100"/>
                  </a:moveTo>
                  <a:lnTo>
                    <a:pt x="0" y="38100"/>
                  </a:lnTo>
                  <a:lnTo>
                    <a:pt x="0" y="41909"/>
                  </a:lnTo>
                  <a:lnTo>
                    <a:pt x="7620" y="41909"/>
                  </a:lnTo>
                  <a:lnTo>
                    <a:pt x="7620" y="38100"/>
                  </a:lnTo>
                  <a:close/>
                </a:path>
                <a:path w="7620" h="717550">
                  <a:moveTo>
                    <a:pt x="7620" y="41909"/>
                  </a:moveTo>
                  <a:lnTo>
                    <a:pt x="0" y="41909"/>
                  </a:lnTo>
                  <a:lnTo>
                    <a:pt x="0" y="44449"/>
                  </a:lnTo>
                  <a:lnTo>
                    <a:pt x="7620" y="44449"/>
                  </a:lnTo>
                  <a:lnTo>
                    <a:pt x="7620" y="41909"/>
                  </a:lnTo>
                  <a:close/>
                </a:path>
                <a:path w="7620" h="717550">
                  <a:moveTo>
                    <a:pt x="7620" y="44450"/>
                  </a:moveTo>
                  <a:lnTo>
                    <a:pt x="0" y="44450"/>
                  </a:lnTo>
                  <a:lnTo>
                    <a:pt x="0" y="48259"/>
                  </a:lnTo>
                  <a:lnTo>
                    <a:pt x="7620" y="48259"/>
                  </a:lnTo>
                  <a:lnTo>
                    <a:pt x="7620" y="44450"/>
                  </a:lnTo>
                  <a:close/>
                </a:path>
                <a:path w="7620" h="717550">
                  <a:moveTo>
                    <a:pt x="7620" y="48259"/>
                  </a:moveTo>
                  <a:lnTo>
                    <a:pt x="0" y="48259"/>
                  </a:lnTo>
                  <a:lnTo>
                    <a:pt x="0" y="50799"/>
                  </a:lnTo>
                  <a:lnTo>
                    <a:pt x="7620" y="50799"/>
                  </a:lnTo>
                  <a:lnTo>
                    <a:pt x="7620" y="48259"/>
                  </a:lnTo>
                  <a:close/>
                </a:path>
                <a:path w="7620" h="717550">
                  <a:moveTo>
                    <a:pt x="7620" y="50800"/>
                  </a:moveTo>
                  <a:lnTo>
                    <a:pt x="0" y="50800"/>
                  </a:lnTo>
                  <a:lnTo>
                    <a:pt x="0" y="57149"/>
                  </a:lnTo>
                  <a:lnTo>
                    <a:pt x="7620" y="57149"/>
                  </a:lnTo>
                  <a:lnTo>
                    <a:pt x="7620" y="50800"/>
                  </a:lnTo>
                  <a:close/>
                </a:path>
                <a:path w="7620" h="717550">
                  <a:moveTo>
                    <a:pt x="7620" y="57150"/>
                  </a:moveTo>
                  <a:lnTo>
                    <a:pt x="0" y="57150"/>
                  </a:lnTo>
                  <a:lnTo>
                    <a:pt x="0" y="67309"/>
                  </a:lnTo>
                  <a:lnTo>
                    <a:pt x="7620" y="67309"/>
                  </a:lnTo>
                  <a:lnTo>
                    <a:pt x="7620" y="57150"/>
                  </a:lnTo>
                  <a:close/>
                </a:path>
                <a:path w="7620" h="717550">
                  <a:moveTo>
                    <a:pt x="7620" y="67309"/>
                  </a:moveTo>
                  <a:lnTo>
                    <a:pt x="0" y="67309"/>
                  </a:lnTo>
                  <a:lnTo>
                    <a:pt x="0" y="69849"/>
                  </a:lnTo>
                  <a:lnTo>
                    <a:pt x="7620" y="69849"/>
                  </a:lnTo>
                  <a:lnTo>
                    <a:pt x="7620" y="67309"/>
                  </a:lnTo>
                  <a:close/>
                </a:path>
                <a:path w="7620" h="717550">
                  <a:moveTo>
                    <a:pt x="7620" y="69850"/>
                  </a:moveTo>
                  <a:lnTo>
                    <a:pt x="0" y="69850"/>
                  </a:lnTo>
                  <a:lnTo>
                    <a:pt x="0" y="73659"/>
                  </a:lnTo>
                  <a:lnTo>
                    <a:pt x="7620" y="73659"/>
                  </a:lnTo>
                  <a:lnTo>
                    <a:pt x="7620" y="69850"/>
                  </a:lnTo>
                  <a:close/>
                </a:path>
                <a:path w="7620" h="717550">
                  <a:moveTo>
                    <a:pt x="7620" y="73659"/>
                  </a:moveTo>
                  <a:lnTo>
                    <a:pt x="0" y="73659"/>
                  </a:lnTo>
                  <a:lnTo>
                    <a:pt x="0" y="76199"/>
                  </a:lnTo>
                  <a:lnTo>
                    <a:pt x="7620" y="76199"/>
                  </a:lnTo>
                  <a:lnTo>
                    <a:pt x="7620" y="73659"/>
                  </a:lnTo>
                  <a:close/>
                </a:path>
                <a:path w="7620" h="717550">
                  <a:moveTo>
                    <a:pt x="7620" y="76200"/>
                  </a:moveTo>
                  <a:lnTo>
                    <a:pt x="0" y="76200"/>
                  </a:lnTo>
                  <a:lnTo>
                    <a:pt x="0" y="80009"/>
                  </a:lnTo>
                  <a:lnTo>
                    <a:pt x="7620" y="80009"/>
                  </a:lnTo>
                  <a:lnTo>
                    <a:pt x="7620" y="76200"/>
                  </a:lnTo>
                  <a:close/>
                </a:path>
                <a:path w="7620" h="717550">
                  <a:moveTo>
                    <a:pt x="7620" y="80009"/>
                  </a:moveTo>
                  <a:lnTo>
                    <a:pt x="0" y="80009"/>
                  </a:lnTo>
                  <a:lnTo>
                    <a:pt x="0" y="82549"/>
                  </a:lnTo>
                  <a:lnTo>
                    <a:pt x="7620" y="82549"/>
                  </a:lnTo>
                  <a:lnTo>
                    <a:pt x="7620" y="80009"/>
                  </a:lnTo>
                  <a:close/>
                </a:path>
                <a:path w="7620" h="717550">
                  <a:moveTo>
                    <a:pt x="7620" y="82550"/>
                  </a:moveTo>
                  <a:lnTo>
                    <a:pt x="0" y="82550"/>
                  </a:lnTo>
                  <a:lnTo>
                    <a:pt x="0" y="86359"/>
                  </a:lnTo>
                  <a:lnTo>
                    <a:pt x="7620" y="86359"/>
                  </a:lnTo>
                  <a:lnTo>
                    <a:pt x="7620" y="82550"/>
                  </a:lnTo>
                  <a:close/>
                </a:path>
                <a:path w="7620" h="717550">
                  <a:moveTo>
                    <a:pt x="7620" y="86359"/>
                  </a:moveTo>
                  <a:lnTo>
                    <a:pt x="0" y="86359"/>
                  </a:lnTo>
                  <a:lnTo>
                    <a:pt x="0" y="88899"/>
                  </a:lnTo>
                  <a:lnTo>
                    <a:pt x="7620" y="88899"/>
                  </a:lnTo>
                  <a:lnTo>
                    <a:pt x="7620" y="86359"/>
                  </a:lnTo>
                  <a:close/>
                </a:path>
                <a:path w="7620" h="717550">
                  <a:moveTo>
                    <a:pt x="7620" y="88900"/>
                  </a:moveTo>
                  <a:lnTo>
                    <a:pt x="0" y="88900"/>
                  </a:lnTo>
                  <a:lnTo>
                    <a:pt x="0" y="92709"/>
                  </a:lnTo>
                  <a:lnTo>
                    <a:pt x="7620" y="92709"/>
                  </a:lnTo>
                  <a:lnTo>
                    <a:pt x="7620" y="88900"/>
                  </a:lnTo>
                  <a:close/>
                </a:path>
                <a:path w="7620" h="717550">
                  <a:moveTo>
                    <a:pt x="7620" y="92709"/>
                  </a:moveTo>
                  <a:lnTo>
                    <a:pt x="0" y="92709"/>
                  </a:lnTo>
                  <a:lnTo>
                    <a:pt x="0" y="99059"/>
                  </a:lnTo>
                  <a:lnTo>
                    <a:pt x="7620" y="99059"/>
                  </a:lnTo>
                  <a:lnTo>
                    <a:pt x="7620" y="92709"/>
                  </a:lnTo>
                  <a:close/>
                </a:path>
                <a:path w="7620" h="717550">
                  <a:moveTo>
                    <a:pt x="7620" y="99059"/>
                  </a:moveTo>
                  <a:lnTo>
                    <a:pt x="0" y="99059"/>
                  </a:lnTo>
                  <a:lnTo>
                    <a:pt x="0" y="101599"/>
                  </a:lnTo>
                  <a:lnTo>
                    <a:pt x="7620" y="101599"/>
                  </a:lnTo>
                  <a:lnTo>
                    <a:pt x="7620" y="99059"/>
                  </a:lnTo>
                  <a:close/>
                </a:path>
                <a:path w="7620" h="717550">
                  <a:moveTo>
                    <a:pt x="7620" y="101600"/>
                  </a:moveTo>
                  <a:lnTo>
                    <a:pt x="0" y="101600"/>
                  </a:lnTo>
                  <a:lnTo>
                    <a:pt x="0" y="114299"/>
                  </a:lnTo>
                  <a:lnTo>
                    <a:pt x="7620" y="114299"/>
                  </a:lnTo>
                  <a:lnTo>
                    <a:pt x="7620" y="101600"/>
                  </a:lnTo>
                  <a:close/>
                </a:path>
                <a:path w="7620" h="717550">
                  <a:moveTo>
                    <a:pt x="7620" y="114300"/>
                  </a:moveTo>
                  <a:lnTo>
                    <a:pt x="0" y="114300"/>
                  </a:lnTo>
                  <a:lnTo>
                    <a:pt x="0" y="120649"/>
                  </a:lnTo>
                  <a:lnTo>
                    <a:pt x="7620" y="120649"/>
                  </a:lnTo>
                  <a:lnTo>
                    <a:pt x="7620" y="114300"/>
                  </a:lnTo>
                  <a:close/>
                </a:path>
                <a:path w="7620" h="717550">
                  <a:moveTo>
                    <a:pt x="7620" y="120650"/>
                  </a:moveTo>
                  <a:lnTo>
                    <a:pt x="0" y="120650"/>
                  </a:lnTo>
                  <a:lnTo>
                    <a:pt x="0" y="124459"/>
                  </a:lnTo>
                  <a:lnTo>
                    <a:pt x="7620" y="124459"/>
                  </a:lnTo>
                  <a:lnTo>
                    <a:pt x="7620" y="120650"/>
                  </a:lnTo>
                  <a:close/>
                </a:path>
                <a:path w="7620" h="717550">
                  <a:moveTo>
                    <a:pt x="7620" y="124459"/>
                  </a:moveTo>
                  <a:lnTo>
                    <a:pt x="0" y="124459"/>
                  </a:lnTo>
                  <a:lnTo>
                    <a:pt x="0" y="126999"/>
                  </a:lnTo>
                  <a:lnTo>
                    <a:pt x="7620" y="126999"/>
                  </a:lnTo>
                  <a:lnTo>
                    <a:pt x="7620" y="124459"/>
                  </a:lnTo>
                  <a:close/>
                </a:path>
                <a:path w="7620" h="717550">
                  <a:moveTo>
                    <a:pt x="7620" y="127000"/>
                  </a:moveTo>
                  <a:lnTo>
                    <a:pt x="0" y="127000"/>
                  </a:lnTo>
                  <a:lnTo>
                    <a:pt x="0" y="130809"/>
                  </a:lnTo>
                  <a:lnTo>
                    <a:pt x="7620" y="130809"/>
                  </a:lnTo>
                  <a:lnTo>
                    <a:pt x="7620" y="127000"/>
                  </a:lnTo>
                  <a:close/>
                </a:path>
                <a:path w="7620" h="717550">
                  <a:moveTo>
                    <a:pt x="7620" y="130809"/>
                  </a:moveTo>
                  <a:lnTo>
                    <a:pt x="0" y="130809"/>
                  </a:lnTo>
                  <a:lnTo>
                    <a:pt x="0" y="133349"/>
                  </a:lnTo>
                  <a:lnTo>
                    <a:pt x="7620" y="133349"/>
                  </a:lnTo>
                  <a:lnTo>
                    <a:pt x="7620" y="130809"/>
                  </a:lnTo>
                  <a:close/>
                </a:path>
                <a:path w="7620" h="717550">
                  <a:moveTo>
                    <a:pt x="7620" y="133350"/>
                  </a:moveTo>
                  <a:lnTo>
                    <a:pt x="0" y="133350"/>
                  </a:lnTo>
                  <a:lnTo>
                    <a:pt x="0" y="139699"/>
                  </a:lnTo>
                  <a:lnTo>
                    <a:pt x="7620" y="139699"/>
                  </a:lnTo>
                  <a:lnTo>
                    <a:pt x="7620" y="133350"/>
                  </a:lnTo>
                  <a:close/>
                </a:path>
                <a:path w="7620" h="717550">
                  <a:moveTo>
                    <a:pt x="7620" y="139700"/>
                  </a:moveTo>
                  <a:lnTo>
                    <a:pt x="0" y="139700"/>
                  </a:lnTo>
                  <a:lnTo>
                    <a:pt x="0" y="143509"/>
                  </a:lnTo>
                  <a:lnTo>
                    <a:pt x="7620" y="143509"/>
                  </a:lnTo>
                  <a:lnTo>
                    <a:pt x="7620" y="139700"/>
                  </a:lnTo>
                  <a:close/>
                </a:path>
                <a:path w="7620" h="717550">
                  <a:moveTo>
                    <a:pt x="7620" y="143509"/>
                  </a:moveTo>
                  <a:lnTo>
                    <a:pt x="0" y="143509"/>
                  </a:lnTo>
                  <a:lnTo>
                    <a:pt x="0" y="146049"/>
                  </a:lnTo>
                  <a:lnTo>
                    <a:pt x="7620" y="146049"/>
                  </a:lnTo>
                  <a:lnTo>
                    <a:pt x="7620" y="143509"/>
                  </a:lnTo>
                  <a:close/>
                </a:path>
                <a:path w="7620" h="717550">
                  <a:moveTo>
                    <a:pt x="3809" y="146050"/>
                  </a:moveTo>
                  <a:lnTo>
                    <a:pt x="0" y="146050"/>
                  </a:lnTo>
                  <a:lnTo>
                    <a:pt x="0" y="148589"/>
                  </a:lnTo>
                  <a:lnTo>
                    <a:pt x="1270" y="148589"/>
                  </a:lnTo>
                  <a:lnTo>
                    <a:pt x="1270" y="147319"/>
                  </a:lnTo>
                  <a:lnTo>
                    <a:pt x="3809" y="147319"/>
                  </a:lnTo>
                  <a:lnTo>
                    <a:pt x="3809" y="146050"/>
                  </a:lnTo>
                  <a:close/>
                </a:path>
                <a:path w="7620" h="717550">
                  <a:moveTo>
                    <a:pt x="1270" y="231139"/>
                  </a:moveTo>
                  <a:lnTo>
                    <a:pt x="0" y="231139"/>
                  </a:lnTo>
                  <a:lnTo>
                    <a:pt x="0" y="232409"/>
                  </a:lnTo>
                  <a:lnTo>
                    <a:pt x="1270" y="232409"/>
                  </a:lnTo>
                  <a:lnTo>
                    <a:pt x="1270" y="231139"/>
                  </a:lnTo>
                  <a:close/>
                </a:path>
                <a:path w="7620" h="717550">
                  <a:moveTo>
                    <a:pt x="2540" y="232409"/>
                  </a:moveTo>
                  <a:lnTo>
                    <a:pt x="0" y="232409"/>
                  </a:lnTo>
                  <a:lnTo>
                    <a:pt x="0" y="234949"/>
                  </a:lnTo>
                  <a:lnTo>
                    <a:pt x="5080" y="234949"/>
                  </a:lnTo>
                  <a:lnTo>
                    <a:pt x="5080" y="233679"/>
                  </a:lnTo>
                  <a:lnTo>
                    <a:pt x="2540" y="233679"/>
                  </a:lnTo>
                  <a:lnTo>
                    <a:pt x="2540" y="232409"/>
                  </a:lnTo>
                  <a:close/>
                </a:path>
                <a:path w="7620" h="717550">
                  <a:moveTo>
                    <a:pt x="7620" y="234950"/>
                  </a:moveTo>
                  <a:lnTo>
                    <a:pt x="0" y="234950"/>
                  </a:lnTo>
                  <a:lnTo>
                    <a:pt x="0" y="238759"/>
                  </a:lnTo>
                  <a:lnTo>
                    <a:pt x="7620" y="238759"/>
                  </a:lnTo>
                  <a:lnTo>
                    <a:pt x="7620" y="234950"/>
                  </a:lnTo>
                  <a:close/>
                </a:path>
                <a:path w="7620" h="717550">
                  <a:moveTo>
                    <a:pt x="7620" y="238759"/>
                  </a:moveTo>
                  <a:lnTo>
                    <a:pt x="0" y="238759"/>
                  </a:lnTo>
                  <a:lnTo>
                    <a:pt x="0" y="241299"/>
                  </a:lnTo>
                  <a:lnTo>
                    <a:pt x="7620" y="241299"/>
                  </a:lnTo>
                  <a:lnTo>
                    <a:pt x="7620" y="238759"/>
                  </a:lnTo>
                  <a:close/>
                </a:path>
                <a:path w="7620" h="717550">
                  <a:moveTo>
                    <a:pt x="7620" y="241300"/>
                  </a:moveTo>
                  <a:lnTo>
                    <a:pt x="0" y="241300"/>
                  </a:lnTo>
                  <a:lnTo>
                    <a:pt x="0" y="245109"/>
                  </a:lnTo>
                  <a:lnTo>
                    <a:pt x="7620" y="245109"/>
                  </a:lnTo>
                  <a:lnTo>
                    <a:pt x="7620" y="241300"/>
                  </a:lnTo>
                  <a:close/>
                </a:path>
                <a:path w="7620" h="717550">
                  <a:moveTo>
                    <a:pt x="7620" y="245109"/>
                  </a:moveTo>
                  <a:lnTo>
                    <a:pt x="0" y="245109"/>
                  </a:lnTo>
                  <a:lnTo>
                    <a:pt x="0" y="247649"/>
                  </a:lnTo>
                  <a:lnTo>
                    <a:pt x="7620" y="247649"/>
                  </a:lnTo>
                  <a:lnTo>
                    <a:pt x="7620" y="245109"/>
                  </a:lnTo>
                  <a:close/>
                </a:path>
                <a:path w="7620" h="717550">
                  <a:moveTo>
                    <a:pt x="7620" y="716280"/>
                  </a:moveTo>
                  <a:lnTo>
                    <a:pt x="0" y="716280"/>
                  </a:lnTo>
                  <a:lnTo>
                    <a:pt x="0" y="717549"/>
                  </a:lnTo>
                  <a:lnTo>
                    <a:pt x="7620" y="717549"/>
                  </a:lnTo>
                  <a:lnTo>
                    <a:pt x="7620" y="716280"/>
                  </a:lnTo>
                  <a:close/>
                </a:path>
                <a:path w="7620" h="717550">
                  <a:moveTo>
                    <a:pt x="7620" y="712469"/>
                  </a:moveTo>
                  <a:lnTo>
                    <a:pt x="0" y="712469"/>
                  </a:lnTo>
                  <a:lnTo>
                    <a:pt x="0" y="715009"/>
                  </a:lnTo>
                  <a:lnTo>
                    <a:pt x="7620" y="715009"/>
                  </a:lnTo>
                  <a:lnTo>
                    <a:pt x="7620" y="712469"/>
                  </a:lnTo>
                  <a:close/>
                </a:path>
                <a:path w="7620" h="717550">
                  <a:moveTo>
                    <a:pt x="7620" y="709929"/>
                  </a:moveTo>
                  <a:lnTo>
                    <a:pt x="0" y="709929"/>
                  </a:lnTo>
                  <a:lnTo>
                    <a:pt x="0" y="711200"/>
                  </a:lnTo>
                  <a:lnTo>
                    <a:pt x="7620" y="711200"/>
                  </a:lnTo>
                  <a:lnTo>
                    <a:pt x="7620" y="709929"/>
                  </a:lnTo>
                  <a:close/>
                </a:path>
                <a:path w="7620" h="717550">
                  <a:moveTo>
                    <a:pt x="7620" y="706119"/>
                  </a:moveTo>
                  <a:lnTo>
                    <a:pt x="0" y="706119"/>
                  </a:lnTo>
                  <a:lnTo>
                    <a:pt x="0" y="708659"/>
                  </a:lnTo>
                  <a:lnTo>
                    <a:pt x="7620" y="708659"/>
                  </a:lnTo>
                  <a:lnTo>
                    <a:pt x="7620" y="706119"/>
                  </a:lnTo>
                  <a:close/>
                </a:path>
                <a:path w="7620" h="717550">
                  <a:moveTo>
                    <a:pt x="7620" y="703579"/>
                  </a:moveTo>
                  <a:lnTo>
                    <a:pt x="0" y="703579"/>
                  </a:lnTo>
                  <a:lnTo>
                    <a:pt x="0" y="704849"/>
                  </a:lnTo>
                  <a:lnTo>
                    <a:pt x="7620" y="704849"/>
                  </a:lnTo>
                  <a:lnTo>
                    <a:pt x="7620" y="703579"/>
                  </a:lnTo>
                  <a:close/>
                </a:path>
                <a:path w="7620" h="717550">
                  <a:moveTo>
                    <a:pt x="7620" y="699769"/>
                  </a:moveTo>
                  <a:lnTo>
                    <a:pt x="0" y="699769"/>
                  </a:lnTo>
                  <a:lnTo>
                    <a:pt x="0" y="702309"/>
                  </a:lnTo>
                  <a:lnTo>
                    <a:pt x="7620" y="702309"/>
                  </a:lnTo>
                  <a:lnTo>
                    <a:pt x="7620" y="699769"/>
                  </a:lnTo>
                  <a:close/>
                </a:path>
                <a:path w="7620" h="717550">
                  <a:moveTo>
                    <a:pt x="7620" y="697229"/>
                  </a:moveTo>
                  <a:lnTo>
                    <a:pt x="0" y="697229"/>
                  </a:lnTo>
                  <a:lnTo>
                    <a:pt x="0" y="698499"/>
                  </a:lnTo>
                  <a:lnTo>
                    <a:pt x="7620" y="698499"/>
                  </a:lnTo>
                  <a:lnTo>
                    <a:pt x="7620" y="697229"/>
                  </a:lnTo>
                  <a:close/>
                </a:path>
                <a:path w="7620" h="717550">
                  <a:moveTo>
                    <a:pt x="7620" y="693419"/>
                  </a:moveTo>
                  <a:lnTo>
                    <a:pt x="0" y="693419"/>
                  </a:lnTo>
                  <a:lnTo>
                    <a:pt x="0" y="695959"/>
                  </a:lnTo>
                  <a:lnTo>
                    <a:pt x="7620" y="695959"/>
                  </a:lnTo>
                  <a:lnTo>
                    <a:pt x="7620" y="693419"/>
                  </a:lnTo>
                  <a:close/>
                </a:path>
                <a:path w="7620" h="717550">
                  <a:moveTo>
                    <a:pt x="7620" y="690879"/>
                  </a:moveTo>
                  <a:lnTo>
                    <a:pt x="0" y="690879"/>
                  </a:lnTo>
                  <a:lnTo>
                    <a:pt x="0" y="692149"/>
                  </a:lnTo>
                  <a:lnTo>
                    <a:pt x="7620" y="692149"/>
                  </a:lnTo>
                  <a:lnTo>
                    <a:pt x="7620" y="690879"/>
                  </a:lnTo>
                  <a:close/>
                </a:path>
                <a:path w="7620" h="717550">
                  <a:moveTo>
                    <a:pt x="7620" y="687069"/>
                  </a:moveTo>
                  <a:lnTo>
                    <a:pt x="0" y="687069"/>
                  </a:lnTo>
                  <a:lnTo>
                    <a:pt x="0" y="689609"/>
                  </a:lnTo>
                  <a:lnTo>
                    <a:pt x="7620" y="689609"/>
                  </a:lnTo>
                  <a:lnTo>
                    <a:pt x="7620" y="687069"/>
                  </a:lnTo>
                  <a:close/>
                </a:path>
                <a:path w="7620" h="717550">
                  <a:moveTo>
                    <a:pt x="7620" y="684529"/>
                  </a:moveTo>
                  <a:lnTo>
                    <a:pt x="0" y="684529"/>
                  </a:lnTo>
                  <a:lnTo>
                    <a:pt x="0" y="685799"/>
                  </a:lnTo>
                  <a:lnTo>
                    <a:pt x="7620" y="685799"/>
                  </a:lnTo>
                  <a:lnTo>
                    <a:pt x="7620" y="684529"/>
                  </a:lnTo>
                  <a:close/>
                </a:path>
                <a:path w="7620" h="717550">
                  <a:moveTo>
                    <a:pt x="7620" y="680719"/>
                  </a:moveTo>
                  <a:lnTo>
                    <a:pt x="0" y="680719"/>
                  </a:lnTo>
                  <a:lnTo>
                    <a:pt x="0" y="683259"/>
                  </a:lnTo>
                  <a:lnTo>
                    <a:pt x="7620" y="683259"/>
                  </a:lnTo>
                  <a:lnTo>
                    <a:pt x="7620" y="680719"/>
                  </a:lnTo>
                  <a:close/>
                </a:path>
                <a:path w="7620" h="717550">
                  <a:moveTo>
                    <a:pt x="7620" y="678179"/>
                  </a:moveTo>
                  <a:lnTo>
                    <a:pt x="0" y="678179"/>
                  </a:lnTo>
                  <a:lnTo>
                    <a:pt x="0" y="679449"/>
                  </a:lnTo>
                  <a:lnTo>
                    <a:pt x="7620" y="679449"/>
                  </a:lnTo>
                  <a:lnTo>
                    <a:pt x="7620" y="678179"/>
                  </a:lnTo>
                  <a:close/>
                </a:path>
                <a:path w="7620" h="717550">
                  <a:moveTo>
                    <a:pt x="7620" y="674369"/>
                  </a:moveTo>
                  <a:lnTo>
                    <a:pt x="0" y="674369"/>
                  </a:lnTo>
                  <a:lnTo>
                    <a:pt x="0" y="676909"/>
                  </a:lnTo>
                  <a:lnTo>
                    <a:pt x="7620" y="676909"/>
                  </a:lnTo>
                  <a:lnTo>
                    <a:pt x="7620" y="674369"/>
                  </a:lnTo>
                  <a:close/>
                </a:path>
                <a:path w="7620" h="717550">
                  <a:moveTo>
                    <a:pt x="7620" y="671829"/>
                  </a:moveTo>
                  <a:lnTo>
                    <a:pt x="0" y="671829"/>
                  </a:lnTo>
                  <a:lnTo>
                    <a:pt x="0" y="673099"/>
                  </a:lnTo>
                  <a:lnTo>
                    <a:pt x="7620" y="673099"/>
                  </a:lnTo>
                  <a:lnTo>
                    <a:pt x="7620" y="671829"/>
                  </a:lnTo>
                  <a:close/>
                </a:path>
                <a:path w="7620" h="717550">
                  <a:moveTo>
                    <a:pt x="7620" y="668019"/>
                  </a:moveTo>
                  <a:lnTo>
                    <a:pt x="0" y="668019"/>
                  </a:lnTo>
                  <a:lnTo>
                    <a:pt x="0" y="670559"/>
                  </a:lnTo>
                  <a:lnTo>
                    <a:pt x="7620" y="670559"/>
                  </a:lnTo>
                  <a:lnTo>
                    <a:pt x="7620" y="668019"/>
                  </a:lnTo>
                  <a:close/>
                </a:path>
                <a:path w="7620" h="717550">
                  <a:moveTo>
                    <a:pt x="7620" y="665479"/>
                  </a:moveTo>
                  <a:lnTo>
                    <a:pt x="0" y="665479"/>
                  </a:lnTo>
                  <a:lnTo>
                    <a:pt x="0" y="666749"/>
                  </a:lnTo>
                  <a:lnTo>
                    <a:pt x="7620" y="666749"/>
                  </a:lnTo>
                  <a:lnTo>
                    <a:pt x="7620" y="665479"/>
                  </a:lnTo>
                  <a:close/>
                </a:path>
                <a:path w="7620" h="717550">
                  <a:moveTo>
                    <a:pt x="7620" y="661669"/>
                  </a:moveTo>
                  <a:lnTo>
                    <a:pt x="0" y="661669"/>
                  </a:lnTo>
                  <a:lnTo>
                    <a:pt x="0" y="664209"/>
                  </a:lnTo>
                  <a:lnTo>
                    <a:pt x="7620" y="664209"/>
                  </a:lnTo>
                  <a:lnTo>
                    <a:pt x="7620" y="661669"/>
                  </a:lnTo>
                  <a:close/>
                </a:path>
                <a:path w="7620" h="717550">
                  <a:moveTo>
                    <a:pt x="7620" y="659129"/>
                  </a:moveTo>
                  <a:lnTo>
                    <a:pt x="0" y="659129"/>
                  </a:lnTo>
                  <a:lnTo>
                    <a:pt x="0" y="660399"/>
                  </a:lnTo>
                  <a:lnTo>
                    <a:pt x="7620" y="660399"/>
                  </a:lnTo>
                  <a:lnTo>
                    <a:pt x="7620" y="659129"/>
                  </a:lnTo>
                  <a:close/>
                </a:path>
                <a:path w="7620" h="717550">
                  <a:moveTo>
                    <a:pt x="7620" y="654049"/>
                  </a:moveTo>
                  <a:lnTo>
                    <a:pt x="0" y="654049"/>
                  </a:lnTo>
                  <a:lnTo>
                    <a:pt x="0" y="657859"/>
                  </a:lnTo>
                  <a:lnTo>
                    <a:pt x="7620" y="657859"/>
                  </a:lnTo>
                  <a:lnTo>
                    <a:pt x="7620" y="654049"/>
                  </a:lnTo>
                  <a:close/>
                </a:path>
                <a:path w="7620" h="717550">
                  <a:moveTo>
                    <a:pt x="7620" y="647699"/>
                  </a:moveTo>
                  <a:lnTo>
                    <a:pt x="0" y="647699"/>
                  </a:lnTo>
                  <a:lnTo>
                    <a:pt x="0" y="652779"/>
                  </a:lnTo>
                  <a:lnTo>
                    <a:pt x="7620" y="652779"/>
                  </a:lnTo>
                  <a:lnTo>
                    <a:pt x="7620" y="647699"/>
                  </a:lnTo>
                  <a:close/>
                </a:path>
                <a:path w="7620" h="717550">
                  <a:moveTo>
                    <a:pt x="7620" y="641349"/>
                  </a:moveTo>
                  <a:lnTo>
                    <a:pt x="0" y="641349"/>
                  </a:lnTo>
                  <a:lnTo>
                    <a:pt x="0" y="646430"/>
                  </a:lnTo>
                  <a:lnTo>
                    <a:pt x="7620" y="646430"/>
                  </a:lnTo>
                  <a:lnTo>
                    <a:pt x="7620" y="641349"/>
                  </a:lnTo>
                  <a:close/>
                </a:path>
                <a:path w="7620" h="717550">
                  <a:moveTo>
                    <a:pt x="7620" y="634999"/>
                  </a:moveTo>
                  <a:lnTo>
                    <a:pt x="0" y="634999"/>
                  </a:lnTo>
                  <a:lnTo>
                    <a:pt x="0" y="640080"/>
                  </a:lnTo>
                  <a:lnTo>
                    <a:pt x="7620" y="640080"/>
                  </a:lnTo>
                  <a:lnTo>
                    <a:pt x="7620" y="634999"/>
                  </a:lnTo>
                  <a:close/>
                </a:path>
                <a:path w="7620" h="717550">
                  <a:moveTo>
                    <a:pt x="7620" y="628649"/>
                  </a:moveTo>
                  <a:lnTo>
                    <a:pt x="0" y="628649"/>
                  </a:lnTo>
                  <a:lnTo>
                    <a:pt x="0" y="633729"/>
                  </a:lnTo>
                  <a:lnTo>
                    <a:pt x="7620" y="633729"/>
                  </a:lnTo>
                  <a:lnTo>
                    <a:pt x="7620" y="628649"/>
                  </a:lnTo>
                  <a:close/>
                </a:path>
                <a:path w="7620" h="717550">
                  <a:moveTo>
                    <a:pt x="7620" y="622299"/>
                  </a:moveTo>
                  <a:lnTo>
                    <a:pt x="0" y="622299"/>
                  </a:lnTo>
                  <a:lnTo>
                    <a:pt x="0" y="627379"/>
                  </a:lnTo>
                  <a:lnTo>
                    <a:pt x="7620" y="627379"/>
                  </a:lnTo>
                  <a:lnTo>
                    <a:pt x="7620" y="622299"/>
                  </a:lnTo>
                  <a:close/>
                </a:path>
                <a:path w="7620" h="717550">
                  <a:moveTo>
                    <a:pt x="7620" y="615949"/>
                  </a:moveTo>
                  <a:lnTo>
                    <a:pt x="0" y="615949"/>
                  </a:lnTo>
                  <a:lnTo>
                    <a:pt x="0" y="621029"/>
                  </a:lnTo>
                  <a:lnTo>
                    <a:pt x="7620" y="621029"/>
                  </a:lnTo>
                  <a:lnTo>
                    <a:pt x="7620" y="615949"/>
                  </a:lnTo>
                  <a:close/>
                </a:path>
                <a:path w="7620" h="717550">
                  <a:moveTo>
                    <a:pt x="7620" y="609599"/>
                  </a:moveTo>
                  <a:lnTo>
                    <a:pt x="0" y="609599"/>
                  </a:lnTo>
                  <a:lnTo>
                    <a:pt x="0" y="614679"/>
                  </a:lnTo>
                  <a:lnTo>
                    <a:pt x="7620" y="614679"/>
                  </a:lnTo>
                  <a:lnTo>
                    <a:pt x="7620" y="609599"/>
                  </a:lnTo>
                  <a:close/>
                </a:path>
                <a:path w="7620" h="717550">
                  <a:moveTo>
                    <a:pt x="7620" y="603249"/>
                  </a:moveTo>
                  <a:lnTo>
                    <a:pt x="0" y="603249"/>
                  </a:lnTo>
                  <a:lnTo>
                    <a:pt x="0" y="608329"/>
                  </a:lnTo>
                  <a:lnTo>
                    <a:pt x="7620" y="608329"/>
                  </a:lnTo>
                  <a:lnTo>
                    <a:pt x="7620" y="603249"/>
                  </a:lnTo>
                  <a:close/>
                </a:path>
                <a:path w="7620" h="717550">
                  <a:moveTo>
                    <a:pt x="7620" y="595629"/>
                  </a:moveTo>
                  <a:lnTo>
                    <a:pt x="0" y="595629"/>
                  </a:lnTo>
                  <a:lnTo>
                    <a:pt x="0" y="601979"/>
                  </a:lnTo>
                  <a:lnTo>
                    <a:pt x="7620" y="601979"/>
                  </a:lnTo>
                  <a:lnTo>
                    <a:pt x="7620" y="595629"/>
                  </a:lnTo>
                  <a:close/>
                </a:path>
                <a:path w="7620" h="717550">
                  <a:moveTo>
                    <a:pt x="7620" y="590549"/>
                  </a:moveTo>
                  <a:lnTo>
                    <a:pt x="0" y="590549"/>
                  </a:lnTo>
                  <a:lnTo>
                    <a:pt x="0" y="594359"/>
                  </a:lnTo>
                  <a:lnTo>
                    <a:pt x="7620" y="594359"/>
                  </a:lnTo>
                  <a:lnTo>
                    <a:pt x="7620" y="590549"/>
                  </a:lnTo>
                  <a:close/>
                </a:path>
                <a:path w="7620" h="717550">
                  <a:moveTo>
                    <a:pt x="7620" y="584199"/>
                  </a:moveTo>
                  <a:lnTo>
                    <a:pt x="0" y="584199"/>
                  </a:lnTo>
                  <a:lnTo>
                    <a:pt x="0" y="589279"/>
                  </a:lnTo>
                  <a:lnTo>
                    <a:pt x="7620" y="589279"/>
                  </a:lnTo>
                  <a:lnTo>
                    <a:pt x="7620" y="584199"/>
                  </a:lnTo>
                  <a:close/>
                </a:path>
                <a:path w="7620" h="717550">
                  <a:moveTo>
                    <a:pt x="7620" y="577849"/>
                  </a:moveTo>
                  <a:lnTo>
                    <a:pt x="0" y="577849"/>
                  </a:lnTo>
                  <a:lnTo>
                    <a:pt x="0" y="582930"/>
                  </a:lnTo>
                  <a:lnTo>
                    <a:pt x="7620" y="582930"/>
                  </a:lnTo>
                  <a:lnTo>
                    <a:pt x="7620" y="577849"/>
                  </a:lnTo>
                  <a:close/>
                </a:path>
                <a:path w="7620" h="717550">
                  <a:moveTo>
                    <a:pt x="7620" y="571499"/>
                  </a:moveTo>
                  <a:lnTo>
                    <a:pt x="0" y="571499"/>
                  </a:lnTo>
                  <a:lnTo>
                    <a:pt x="0" y="576580"/>
                  </a:lnTo>
                  <a:lnTo>
                    <a:pt x="7620" y="576580"/>
                  </a:lnTo>
                  <a:lnTo>
                    <a:pt x="7620" y="571499"/>
                  </a:lnTo>
                  <a:close/>
                </a:path>
                <a:path w="7620" h="717550">
                  <a:moveTo>
                    <a:pt x="7620" y="565149"/>
                  </a:moveTo>
                  <a:lnTo>
                    <a:pt x="0" y="565149"/>
                  </a:lnTo>
                  <a:lnTo>
                    <a:pt x="0" y="570229"/>
                  </a:lnTo>
                  <a:lnTo>
                    <a:pt x="7620" y="570229"/>
                  </a:lnTo>
                  <a:lnTo>
                    <a:pt x="7620" y="565149"/>
                  </a:lnTo>
                  <a:close/>
                </a:path>
                <a:path w="7620" h="717550">
                  <a:moveTo>
                    <a:pt x="7620" y="558799"/>
                  </a:moveTo>
                  <a:lnTo>
                    <a:pt x="0" y="558799"/>
                  </a:lnTo>
                  <a:lnTo>
                    <a:pt x="0" y="563879"/>
                  </a:lnTo>
                  <a:lnTo>
                    <a:pt x="7620" y="563879"/>
                  </a:lnTo>
                  <a:lnTo>
                    <a:pt x="7620" y="558799"/>
                  </a:lnTo>
                  <a:close/>
                </a:path>
                <a:path w="7620" h="717550">
                  <a:moveTo>
                    <a:pt x="7620" y="551179"/>
                  </a:moveTo>
                  <a:lnTo>
                    <a:pt x="6350" y="551179"/>
                  </a:lnTo>
                  <a:lnTo>
                    <a:pt x="6350" y="552449"/>
                  </a:lnTo>
                  <a:lnTo>
                    <a:pt x="0" y="552449"/>
                  </a:lnTo>
                  <a:lnTo>
                    <a:pt x="0" y="557530"/>
                  </a:lnTo>
                  <a:lnTo>
                    <a:pt x="7620" y="557530"/>
                  </a:lnTo>
                  <a:lnTo>
                    <a:pt x="7620" y="551179"/>
                  </a:lnTo>
                  <a:close/>
                </a:path>
                <a:path w="7620" h="717550">
                  <a:moveTo>
                    <a:pt x="1270" y="546099"/>
                  </a:moveTo>
                  <a:lnTo>
                    <a:pt x="0" y="546099"/>
                  </a:lnTo>
                  <a:lnTo>
                    <a:pt x="0" y="551179"/>
                  </a:lnTo>
                  <a:lnTo>
                    <a:pt x="5080" y="551179"/>
                  </a:lnTo>
                  <a:lnTo>
                    <a:pt x="5080" y="548639"/>
                  </a:lnTo>
                  <a:lnTo>
                    <a:pt x="2540" y="548639"/>
                  </a:lnTo>
                  <a:lnTo>
                    <a:pt x="2540" y="547369"/>
                  </a:lnTo>
                  <a:lnTo>
                    <a:pt x="1270" y="547369"/>
                  </a:lnTo>
                  <a:lnTo>
                    <a:pt x="1270" y="546099"/>
                  </a:lnTo>
                  <a:close/>
                </a:path>
                <a:path w="7620" h="717550">
                  <a:moveTo>
                    <a:pt x="7620" y="425449"/>
                  </a:moveTo>
                  <a:lnTo>
                    <a:pt x="0" y="425449"/>
                  </a:lnTo>
                  <a:lnTo>
                    <a:pt x="0" y="430529"/>
                  </a:lnTo>
                  <a:lnTo>
                    <a:pt x="6350" y="430529"/>
                  </a:lnTo>
                  <a:lnTo>
                    <a:pt x="6350" y="431799"/>
                  </a:lnTo>
                  <a:lnTo>
                    <a:pt x="7620" y="431799"/>
                  </a:lnTo>
                  <a:lnTo>
                    <a:pt x="7620" y="425449"/>
                  </a:lnTo>
                  <a:close/>
                </a:path>
                <a:path w="7620" h="717550">
                  <a:moveTo>
                    <a:pt x="7620" y="419099"/>
                  </a:moveTo>
                  <a:lnTo>
                    <a:pt x="0" y="419099"/>
                  </a:lnTo>
                  <a:lnTo>
                    <a:pt x="0" y="424179"/>
                  </a:lnTo>
                  <a:lnTo>
                    <a:pt x="7620" y="424179"/>
                  </a:lnTo>
                  <a:lnTo>
                    <a:pt x="7620" y="419099"/>
                  </a:lnTo>
                  <a:close/>
                </a:path>
                <a:path w="7620" h="717550">
                  <a:moveTo>
                    <a:pt x="7620" y="412749"/>
                  </a:moveTo>
                  <a:lnTo>
                    <a:pt x="0" y="412749"/>
                  </a:lnTo>
                  <a:lnTo>
                    <a:pt x="0" y="417829"/>
                  </a:lnTo>
                  <a:lnTo>
                    <a:pt x="7620" y="417829"/>
                  </a:lnTo>
                  <a:lnTo>
                    <a:pt x="7620" y="412749"/>
                  </a:lnTo>
                  <a:close/>
                </a:path>
                <a:path w="7620" h="717550">
                  <a:moveTo>
                    <a:pt x="7620" y="406399"/>
                  </a:moveTo>
                  <a:lnTo>
                    <a:pt x="0" y="406399"/>
                  </a:lnTo>
                  <a:lnTo>
                    <a:pt x="0" y="411479"/>
                  </a:lnTo>
                  <a:lnTo>
                    <a:pt x="7620" y="411479"/>
                  </a:lnTo>
                  <a:lnTo>
                    <a:pt x="7620" y="406399"/>
                  </a:lnTo>
                  <a:close/>
                </a:path>
                <a:path w="7620" h="717550">
                  <a:moveTo>
                    <a:pt x="7620" y="400049"/>
                  </a:moveTo>
                  <a:lnTo>
                    <a:pt x="0" y="400049"/>
                  </a:lnTo>
                  <a:lnTo>
                    <a:pt x="0" y="405129"/>
                  </a:lnTo>
                  <a:lnTo>
                    <a:pt x="7620" y="405129"/>
                  </a:lnTo>
                  <a:lnTo>
                    <a:pt x="7620" y="400049"/>
                  </a:lnTo>
                  <a:close/>
                </a:path>
                <a:path w="7620" h="717550">
                  <a:moveTo>
                    <a:pt x="7620" y="393699"/>
                  </a:moveTo>
                  <a:lnTo>
                    <a:pt x="0" y="393699"/>
                  </a:lnTo>
                  <a:lnTo>
                    <a:pt x="0" y="398779"/>
                  </a:lnTo>
                  <a:lnTo>
                    <a:pt x="7620" y="398779"/>
                  </a:lnTo>
                  <a:lnTo>
                    <a:pt x="7620" y="393699"/>
                  </a:lnTo>
                  <a:close/>
                </a:path>
                <a:path w="7620" h="717550">
                  <a:moveTo>
                    <a:pt x="7620" y="387349"/>
                  </a:moveTo>
                  <a:lnTo>
                    <a:pt x="0" y="387349"/>
                  </a:lnTo>
                  <a:lnTo>
                    <a:pt x="0" y="392429"/>
                  </a:lnTo>
                  <a:lnTo>
                    <a:pt x="7620" y="392429"/>
                  </a:lnTo>
                  <a:lnTo>
                    <a:pt x="7620" y="387349"/>
                  </a:lnTo>
                  <a:close/>
                </a:path>
                <a:path w="7620" h="717550">
                  <a:moveTo>
                    <a:pt x="7620" y="380999"/>
                  </a:moveTo>
                  <a:lnTo>
                    <a:pt x="0" y="380999"/>
                  </a:lnTo>
                  <a:lnTo>
                    <a:pt x="0" y="386079"/>
                  </a:lnTo>
                  <a:lnTo>
                    <a:pt x="7620" y="386079"/>
                  </a:lnTo>
                  <a:lnTo>
                    <a:pt x="7620" y="380999"/>
                  </a:lnTo>
                  <a:close/>
                </a:path>
                <a:path w="7620" h="717550">
                  <a:moveTo>
                    <a:pt x="7620" y="374649"/>
                  </a:moveTo>
                  <a:lnTo>
                    <a:pt x="0" y="374649"/>
                  </a:lnTo>
                  <a:lnTo>
                    <a:pt x="0" y="379729"/>
                  </a:lnTo>
                  <a:lnTo>
                    <a:pt x="7620" y="379729"/>
                  </a:lnTo>
                  <a:lnTo>
                    <a:pt x="7620" y="374649"/>
                  </a:lnTo>
                  <a:close/>
                </a:path>
                <a:path w="7620" h="717550">
                  <a:moveTo>
                    <a:pt x="7620" y="368299"/>
                  </a:moveTo>
                  <a:lnTo>
                    <a:pt x="0" y="368299"/>
                  </a:lnTo>
                  <a:lnTo>
                    <a:pt x="0" y="373379"/>
                  </a:lnTo>
                  <a:lnTo>
                    <a:pt x="7620" y="373379"/>
                  </a:lnTo>
                  <a:lnTo>
                    <a:pt x="7620" y="368299"/>
                  </a:lnTo>
                  <a:close/>
                </a:path>
                <a:path w="7620" h="717550">
                  <a:moveTo>
                    <a:pt x="7620" y="361949"/>
                  </a:moveTo>
                  <a:lnTo>
                    <a:pt x="0" y="361949"/>
                  </a:lnTo>
                  <a:lnTo>
                    <a:pt x="0" y="367029"/>
                  </a:lnTo>
                  <a:lnTo>
                    <a:pt x="7620" y="367029"/>
                  </a:lnTo>
                  <a:lnTo>
                    <a:pt x="7620" y="361949"/>
                  </a:lnTo>
                  <a:close/>
                </a:path>
                <a:path w="7620" h="717550">
                  <a:moveTo>
                    <a:pt x="7620" y="355599"/>
                  </a:moveTo>
                  <a:lnTo>
                    <a:pt x="0" y="355599"/>
                  </a:lnTo>
                  <a:lnTo>
                    <a:pt x="0" y="360680"/>
                  </a:lnTo>
                  <a:lnTo>
                    <a:pt x="7620" y="360680"/>
                  </a:lnTo>
                  <a:lnTo>
                    <a:pt x="7620" y="355599"/>
                  </a:lnTo>
                  <a:close/>
                </a:path>
                <a:path w="7620" h="717550">
                  <a:moveTo>
                    <a:pt x="7620" y="349249"/>
                  </a:moveTo>
                  <a:lnTo>
                    <a:pt x="0" y="349249"/>
                  </a:lnTo>
                  <a:lnTo>
                    <a:pt x="0" y="354329"/>
                  </a:lnTo>
                  <a:lnTo>
                    <a:pt x="7620" y="354329"/>
                  </a:lnTo>
                  <a:lnTo>
                    <a:pt x="7620" y="349249"/>
                  </a:lnTo>
                  <a:close/>
                </a:path>
                <a:path w="7620" h="717550">
                  <a:moveTo>
                    <a:pt x="7620" y="342899"/>
                  </a:moveTo>
                  <a:lnTo>
                    <a:pt x="0" y="342899"/>
                  </a:lnTo>
                  <a:lnTo>
                    <a:pt x="0" y="347979"/>
                  </a:lnTo>
                  <a:lnTo>
                    <a:pt x="7620" y="347979"/>
                  </a:lnTo>
                  <a:lnTo>
                    <a:pt x="7620" y="342899"/>
                  </a:lnTo>
                  <a:close/>
                </a:path>
                <a:path w="7620" h="717550">
                  <a:moveTo>
                    <a:pt x="7620" y="336549"/>
                  </a:moveTo>
                  <a:lnTo>
                    <a:pt x="0" y="336549"/>
                  </a:lnTo>
                  <a:lnTo>
                    <a:pt x="0" y="341629"/>
                  </a:lnTo>
                  <a:lnTo>
                    <a:pt x="7620" y="341629"/>
                  </a:lnTo>
                  <a:lnTo>
                    <a:pt x="7620" y="336549"/>
                  </a:lnTo>
                  <a:close/>
                </a:path>
                <a:path w="7620" h="717550">
                  <a:moveTo>
                    <a:pt x="7620" y="330199"/>
                  </a:moveTo>
                  <a:lnTo>
                    <a:pt x="0" y="330199"/>
                  </a:lnTo>
                  <a:lnTo>
                    <a:pt x="0" y="335279"/>
                  </a:lnTo>
                  <a:lnTo>
                    <a:pt x="7620" y="335279"/>
                  </a:lnTo>
                  <a:lnTo>
                    <a:pt x="7620" y="330199"/>
                  </a:lnTo>
                  <a:close/>
                </a:path>
                <a:path w="7620" h="717550">
                  <a:moveTo>
                    <a:pt x="7620" y="323849"/>
                  </a:moveTo>
                  <a:lnTo>
                    <a:pt x="0" y="323849"/>
                  </a:lnTo>
                  <a:lnTo>
                    <a:pt x="0" y="328929"/>
                  </a:lnTo>
                  <a:lnTo>
                    <a:pt x="7620" y="328929"/>
                  </a:lnTo>
                  <a:lnTo>
                    <a:pt x="7620" y="323849"/>
                  </a:lnTo>
                  <a:close/>
                </a:path>
                <a:path w="7620" h="717550">
                  <a:moveTo>
                    <a:pt x="7620" y="317499"/>
                  </a:moveTo>
                  <a:lnTo>
                    <a:pt x="0" y="317499"/>
                  </a:lnTo>
                  <a:lnTo>
                    <a:pt x="0" y="322579"/>
                  </a:lnTo>
                  <a:lnTo>
                    <a:pt x="7620" y="322579"/>
                  </a:lnTo>
                  <a:lnTo>
                    <a:pt x="7620" y="317499"/>
                  </a:lnTo>
                  <a:close/>
                </a:path>
                <a:path w="7620" h="717550">
                  <a:moveTo>
                    <a:pt x="7620" y="248919"/>
                  </a:moveTo>
                  <a:lnTo>
                    <a:pt x="0" y="248919"/>
                  </a:lnTo>
                  <a:lnTo>
                    <a:pt x="0" y="316229"/>
                  </a:lnTo>
                  <a:lnTo>
                    <a:pt x="7620" y="316229"/>
                  </a:lnTo>
                  <a:lnTo>
                    <a:pt x="7620" y="248919"/>
                  </a:lnTo>
                  <a:close/>
                </a:path>
              </a:pathLst>
            </a:custGeom>
            <a:solidFill>
              <a:srgbClr val="3E00F6"/>
            </a:solidFill>
          </p:spPr>
          <p:txBody>
            <a:bodyPr bIns="0" lIns="0" rIns="0" rtlCol="0" tIns="0" wrap="square"/>
            <a:p/>
          </p:txBody>
        </p:sp>
        <p:sp>
          <p:nvSpPr>
            <p:cNvPr id="1051190" name="object 2507"/>
            <p:cNvSpPr/>
            <p:nvPr/>
          </p:nvSpPr>
          <p:spPr>
            <a:xfrm>
              <a:off x="7186929" y="5795010"/>
              <a:ext cx="6350" cy="717550"/>
            </a:xfrm>
            <a:custGeom>
              <a:avLst/>
              <a:ahLst/>
              <a:rect l="l" t="t" r="r" b="b"/>
              <a:pathLst>
                <a:path w="6350" h="717550">
                  <a:moveTo>
                    <a:pt x="6350" y="0"/>
                  </a:moveTo>
                  <a:lnTo>
                    <a:pt x="0" y="0"/>
                  </a:lnTo>
                  <a:lnTo>
                    <a:pt x="0" y="3809"/>
                  </a:lnTo>
                  <a:lnTo>
                    <a:pt x="6350" y="3809"/>
                  </a:lnTo>
                  <a:lnTo>
                    <a:pt x="6350" y="0"/>
                  </a:lnTo>
                  <a:close/>
                </a:path>
                <a:path w="6350" h="717550">
                  <a:moveTo>
                    <a:pt x="6350" y="3809"/>
                  </a:moveTo>
                  <a:lnTo>
                    <a:pt x="0" y="3809"/>
                  </a:lnTo>
                  <a:lnTo>
                    <a:pt x="0" y="6349"/>
                  </a:lnTo>
                  <a:lnTo>
                    <a:pt x="6350" y="6349"/>
                  </a:lnTo>
                  <a:lnTo>
                    <a:pt x="6350" y="3809"/>
                  </a:lnTo>
                  <a:close/>
                </a:path>
                <a:path w="6350" h="717550">
                  <a:moveTo>
                    <a:pt x="6350" y="6350"/>
                  </a:moveTo>
                  <a:lnTo>
                    <a:pt x="0" y="6350"/>
                  </a:lnTo>
                  <a:lnTo>
                    <a:pt x="0" y="10159"/>
                  </a:lnTo>
                  <a:lnTo>
                    <a:pt x="6350" y="10159"/>
                  </a:lnTo>
                  <a:lnTo>
                    <a:pt x="6350" y="6350"/>
                  </a:lnTo>
                  <a:close/>
                </a:path>
                <a:path w="6350" h="717550">
                  <a:moveTo>
                    <a:pt x="6350" y="10159"/>
                  </a:moveTo>
                  <a:lnTo>
                    <a:pt x="0" y="10159"/>
                  </a:lnTo>
                  <a:lnTo>
                    <a:pt x="0" y="16509"/>
                  </a:lnTo>
                  <a:lnTo>
                    <a:pt x="6350" y="16509"/>
                  </a:lnTo>
                  <a:lnTo>
                    <a:pt x="6350" y="10159"/>
                  </a:lnTo>
                  <a:close/>
                </a:path>
                <a:path w="6350" h="717550">
                  <a:moveTo>
                    <a:pt x="6350" y="16509"/>
                  </a:moveTo>
                  <a:lnTo>
                    <a:pt x="0" y="16509"/>
                  </a:lnTo>
                  <a:lnTo>
                    <a:pt x="0" y="25399"/>
                  </a:lnTo>
                  <a:lnTo>
                    <a:pt x="6350" y="25399"/>
                  </a:lnTo>
                  <a:lnTo>
                    <a:pt x="6350" y="16509"/>
                  </a:lnTo>
                  <a:close/>
                </a:path>
                <a:path w="6350" h="717550">
                  <a:moveTo>
                    <a:pt x="6350" y="25400"/>
                  </a:moveTo>
                  <a:lnTo>
                    <a:pt x="0" y="25400"/>
                  </a:lnTo>
                  <a:lnTo>
                    <a:pt x="0" y="29209"/>
                  </a:lnTo>
                  <a:lnTo>
                    <a:pt x="6350" y="29209"/>
                  </a:lnTo>
                  <a:lnTo>
                    <a:pt x="6350" y="25400"/>
                  </a:lnTo>
                  <a:close/>
                </a:path>
                <a:path w="6350" h="717550">
                  <a:moveTo>
                    <a:pt x="6350" y="29209"/>
                  </a:moveTo>
                  <a:lnTo>
                    <a:pt x="0" y="29209"/>
                  </a:lnTo>
                  <a:lnTo>
                    <a:pt x="0" y="38099"/>
                  </a:lnTo>
                  <a:lnTo>
                    <a:pt x="6350" y="38099"/>
                  </a:lnTo>
                  <a:lnTo>
                    <a:pt x="6350" y="29209"/>
                  </a:lnTo>
                  <a:close/>
                </a:path>
                <a:path w="6350" h="717550">
                  <a:moveTo>
                    <a:pt x="6350" y="38100"/>
                  </a:moveTo>
                  <a:lnTo>
                    <a:pt x="0" y="38100"/>
                  </a:lnTo>
                  <a:lnTo>
                    <a:pt x="0" y="41909"/>
                  </a:lnTo>
                  <a:lnTo>
                    <a:pt x="6350" y="41909"/>
                  </a:lnTo>
                  <a:lnTo>
                    <a:pt x="6350" y="38100"/>
                  </a:lnTo>
                  <a:close/>
                </a:path>
                <a:path w="6350" h="717550">
                  <a:moveTo>
                    <a:pt x="6350" y="41909"/>
                  </a:moveTo>
                  <a:lnTo>
                    <a:pt x="0" y="41909"/>
                  </a:lnTo>
                  <a:lnTo>
                    <a:pt x="0" y="44449"/>
                  </a:lnTo>
                  <a:lnTo>
                    <a:pt x="6350" y="44449"/>
                  </a:lnTo>
                  <a:lnTo>
                    <a:pt x="6350" y="41909"/>
                  </a:lnTo>
                  <a:close/>
                </a:path>
                <a:path w="6350" h="717550">
                  <a:moveTo>
                    <a:pt x="6350" y="44450"/>
                  </a:moveTo>
                  <a:lnTo>
                    <a:pt x="0" y="44450"/>
                  </a:lnTo>
                  <a:lnTo>
                    <a:pt x="0" y="48259"/>
                  </a:lnTo>
                  <a:lnTo>
                    <a:pt x="6350" y="48259"/>
                  </a:lnTo>
                  <a:lnTo>
                    <a:pt x="6350" y="44450"/>
                  </a:lnTo>
                  <a:close/>
                </a:path>
                <a:path w="6350" h="717550">
                  <a:moveTo>
                    <a:pt x="6350" y="48259"/>
                  </a:moveTo>
                  <a:lnTo>
                    <a:pt x="0" y="48259"/>
                  </a:lnTo>
                  <a:lnTo>
                    <a:pt x="0" y="50799"/>
                  </a:lnTo>
                  <a:lnTo>
                    <a:pt x="6350" y="50799"/>
                  </a:lnTo>
                  <a:lnTo>
                    <a:pt x="6350" y="48259"/>
                  </a:lnTo>
                  <a:close/>
                </a:path>
                <a:path w="6350" h="717550">
                  <a:moveTo>
                    <a:pt x="6350" y="50800"/>
                  </a:moveTo>
                  <a:lnTo>
                    <a:pt x="0" y="50800"/>
                  </a:lnTo>
                  <a:lnTo>
                    <a:pt x="0" y="57149"/>
                  </a:lnTo>
                  <a:lnTo>
                    <a:pt x="6350" y="57149"/>
                  </a:lnTo>
                  <a:lnTo>
                    <a:pt x="6350" y="50800"/>
                  </a:lnTo>
                  <a:close/>
                </a:path>
                <a:path w="6350" h="717550">
                  <a:moveTo>
                    <a:pt x="6350" y="57150"/>
                  </a:moveTo>
                  <a:lnTo>
                    <a:pt x="0" y="57150"/>
                  </a:lnTo>
                  <a:lnTo>
                    <a:pt x="0" y="67309"/>
                  </a:lnTo>
                  <a:lnTo>
                    <a:pt x="6350" y="67309"/>
                  </a:lnTo>
                  <a:lnTo>
                    <a:pt x="6350" y="57150"/>
                  </a:lnTo>
                  <a:close/>
                </a:path>
                <a:path w="6350" h="717550">
                  <a:moveTo>
                    <a:pt x="6350" y="67309"/>
                  </a:moveTo>
                  <a:lnTo>
                    <a:pt x="0" y="67309"/>
                  </a:lnTo>
                  <a:lnTo>
                    <a:pt x="0" y="69849"/>
                  </a:lnTo>
                  <a:lnTo>
                    <a:pt x="6350" y="69849"/>
                  </a:lnTo>
                  <a:lnTo>
                    <a:pt x="6350" y="67309"/>
                  </a:lnTo>
                  <a:close/>
                </a:path>
                <a:path w="6350" h="717550">
                  <a:moveTo>
                    <a:pt x="6350" y="69850"/>
                  </a:moveTo>
                  <a:lnTo>
                    <a:pt x="0" y="69850"/>
                  </a:lnTo>
                  <a:lnTo>
                    <a:pt x="0" y="73659"/>
                  </a:lnTo>
                  <a:lnTo>
                    <a:pt x="6350" y="73659"/>
                  </a:lnTo>
                  <a:lnTo>
                    <a:pt x="6350" y="69850"/>
                  </a:lnTo>
                  <a:close/>
                </a:path>
                <a:path w="6350" h="717550">
                  <a:moveTo>
                    <a:pt x="6350" y="73659"/>
                  </a:moveTo>
                  <a:lnTo>
                    <a:pt x="0" y="73659"/>
                  </a:lnTo>
                  <a:lnTo>
                    <a:pt x="0" y="76199"/>
                  </a:lnTo>
                  <a:lnTo>
                    <a:pt x="6350" y="76199"/>
                  </a:lnTo>
                  <a:lnTo>
                    <a:pt x="6350" y="73659"/>
                  </a:lnTo>
                  <a:close/>
                </a:path>
                <a:path w="6350" h="717550">
                  <a:moveTo>
                    <a:pt x="6350" y="76200"/>
                  </a:moveTo>
                  <a:lnTo>
                    <a:pt x="0" y="76200"/>
                  </a:lnTo>
                  <a:lnTo>
                    <a:pt x="0" y="80009"/>
                  </a:lnTo>
                  <a:lnTo>
                    <a:pt x="6350" y="80009"/>
                  </a:lnTo>
                  <a:lnTo>
                    <a:pt x="6350" y="76200"/>
                  </a:lnTo>
                  <a:close/>
                </a:path>
                <a:path w="6350" h="717550">
                  <a:moveTo>
                    <a:pt x="6350" y="80009"/>
                  </a:moveTo>
                  <a:lnTo>
                    <a:pt x="0" y="80009"/>
                  </a:lnTo>
                  <a:lnTo>
                    <a:pt x="0" y="82549"/>
                  </a:lnTo>
                  <a:lnTo>
                    <a:pt x="6350" y="82549"/>
                  </a:lnTo>
                  <a:lnTo>
                    <a:pt x="6350" y="80009"/>
                  </a:lnTo>
                  <a:close/>
                </a:path>
                <a:path w="6350" h="717550">
                  <a:moveTo>
                    <a:pt x="6350" y="82550"/>
                  </a:moveTo>
                  <a:lnTo>
                    <a:pt x="0" y="82550"/>
                  </a:lnTo>
                  <a:lnTo>
                    <a:pt x="0" y="86359"/>
                  </a:lnTo>
                  <a:lnTo>
                    <a:pt x="6350" y="86359"/>
                  </a:lnTo>
                  <a:lnTo>
                    <a:pt x="6350" y="82550"/>
                  </a:lnTo>
                  <a:close/>
                </a:path>
                <a:path w="6350" h="717550">
                  <a:moveTo>
                    <a:pt x="6350" y="86359"/>
                  </a:moveTo>
                  <a:lnTo>
                    <a:pt x="0" y="86359"/>
                  </a:lnTo>
                  <a:lnTo>
                    <a:pt x="0" y="88899"/>
                  </a:lnTo>
                  <a:lnTo>
                    <a:pt x="6350" y="88899"/>
                  </a:lnTo>
                  <a:lnTo>
                    <a:pt x="6350" y="86359"/>
                  </a:lnTo>
                  <a:close/>
                </a:path>
                <a:path w="6350" h="717550">
                  <a:moveTo>
                    <a:pt x="6350" y="88900"/>
                  </a:moveTo>
                  <a:lnTo>
                    <a:pt x="0" y="88900"/>
                  </a:lnTo>
                  <a:lnTo>
                    <a:pt x="0" y="92709"/>
                  </a:lnTo>
                  <a:lnTo>
                    <a:pt x="6350" y="92709"/>
                  </a:lnTo>
                  <a:lnTo>
                    <a:pt x="6350" y="88900"/>
                  </a:lnTo>
                  <a:close/>
                </a:path>
                <a:path w="6350" h="717550">
                  <a:moveTo>
                    <a:pt x="6350" y="92709"/>
                  </a:moveTo>
                  <a:lnTo>
                    <a:pt x="0" y="92709"/>
                  </a:lnTo>
                  <a:lnTo>
                    <a:pt x="0" y="99059"/>
                  </a:lnTo>
                  <a:lnTo>
                    <a:pt x="6350" y="99059"/>
                  </a:lnTo>
                  <a:lnTo>
                    <a:pt x="6350" y="92709"/>
                  </a:lnTo>
                  <a:close/>
                </a:path>
                <a:path w="6350" h="717550">
                  <a:moveTo>
                    <a:pt x="6350" y="99059"/>
                  </a:moveTo>
                  <a:lnTo>
                    <a:pt x="0" y="99059"/>
                  </a:lnTo>
                  <a:lnTo>
                    <a:pt x="0" y="101599"/>
                  </a:lnTo>
                  <a:lnTo>
                    <a:pt x="6350" y="101599"/>
                  </a:lnTo>
                  <a:lnTo>
                    <a:pt x="6350" y="99059"/>
                  </a:lnTo>
                  <a:close/>
                </a:path>
                <a:path w="6350" h="717550">
                  <a:moveTo>
                    <a:pt x="6350" y="101600"/>
                  </a:moveTo>
                  <a:lnTo>
                    <a:pt x="0" y="101600"/>
                  </a:lnTo>
                  <a:lnTo>
                    <a:pt x="0" y="114299"/>
                  </a:lnTo>
                  <a:lnTo>
                    <a:pt x="6350" y="114299"/>
                  </a:lnTo>
                  <a:lnTo>
                    <a:pt x="6350" y="101600"/>
                  </a:lnTo>
                  <a:close/>
                </a:path>
                <a:path w="6350" h="717550">
                  <a:moveTo>
                    <a:pt x="6350" y="114300"/>
                  </a:moveTo>
                  <a:lnTo>
                    <a:pt x="0" y="114300"/>
                  </a:lnTo>
                  <a:lnTo>
                    <a:pt x="0" y="120649"/>
                  </a:lnTo>
                  <a:lnTo>
                    <a:pt x="6350" y="120649"/>
                  </a:lnTo>
                  <a:lnTo>
                    <a:pt x="6350" y="114300"/>
                  </a:lnTo>
                  <a:close/>
                </a:path>
                <a:path w="6350" h="717550">
                  <a:moveTo>
                    <a:pt x="6350" y="120650"/>
                  </a:moveTo>
                  <a:lnTo>
                    <a:pt x="0" y="120650"/>
                  </a:lnTo>
                  <a:lnTo>
                    <a:pt x="0" y="124459"/>
                  </a:lnTo>
                  <a:lnTo>
                    <a:pt x="6350" y="124459"/>
                  </a:lnTo>
                  <a:lnTo>
                    <a:pt x="6350" y="120650"/>
                  </a:lnTo>
                  <a:close/>
                </a:path>
                <a:path w="6350" h="717550">
                  <a:moveTo>
                    <a:pt x="6350" y="124459"/>
                  </a:moveTo>
                  <a:lnTo>
                    <a:pt x="0" y="124459"/>
                  </a:lnTo>
                  <a:lnTo>
                    <a:pt x="0" y="126999"/>
                  </a:lnTo>
                  <a:lnTo>
                    <a:pt x="6350" y="126999"/>
                  </a:lnTo>
                  <a:lnTo>
                    <a:pt x="6350" y="124459"/>
                  </a:lnTo>
                  <a:close/>
                </a:path>
                <a:path w="6350" h="717550">
                  <a:moveTo>
                    <a:pt x="6350" y="127000"/>
                  </a:moveTo>
                  <a:lnTo>
                    <a:pt x="0" y="127000"/>
                  </a:lnTo>
                  <a:lnTo>
                    <a:pt x="0" y="130809"/>
                  </a:lnTo>
                  <a:lnTo>
                    <a:pt x="6350" y="130809"/>
                  </a:lnTo>
                  <a:lnTo>
                    <a:pt x="6350" y="127000"/>
                  </a:lnTo>
                  <a:close/>
                </a:path>
                <a:path w="6350" h="717550">
                  <a:moveTo>
                    <a:pt x="6350" y="130809"/>
                  </a:moveTo>
                  <a:lnTo>
                    <a:pt x="0" y="130809"/>
                  </a:lnTo>
                  <a:lnTo>
                    <a:pt x="0" y="133349"/>
                  </a:lnTo>
                  <a:lnTo>
                    <a:pt x="6350" y="133349"/>
                  </a:lnTo>
                  <a:lnTo>
                    <a:pt x="6350" y="130809"/>
                  </a:lnTo>
                  <a:close/>
                </a:path>
                <a:path w="6350" h="717550">
                  <a:moveTo>
                    <a:pt x="6350" y="133350"/>
                  </a:moveTo>
                  <a:lnTo>
                    <a:pt x="0" y="133350"/>
                  </a:lnTo>
                  <a:lnTo>
                    <a:pt x="0" y="139699"/>
                  </a:lnTo>
                  <a:lnTo>
                    <a:pt x="6350" y="139699"/>
                  </a:lnTo>
                  <a:lnTo>
                    <a:pt x="6350" y="133350"/>
                  </a:lnTo>
                  <a:close/>
                </a:path>
                <a:path w="6350" h="717550">
                  <a:moveTo>
                    <a:pt x="6350" y="139700"/>
                  </a:moveTo>
                  <a:lnTo>
                    <a:pt x="0" y="139700"/>
                  </a:lnTo>
                  <a:lnTo>
                    <a:pt x="0" y="143509"/>
                  </a:lnTo>
                  <a:lnTo>
                    <a:pt x="6350" y="143509"/>
                  </a:lnTo>
                  <a:lnTo>
                    <a:pt x="6350" y="139700"/>
                  </a:lnTo>
                  <a:close/>
                </a:path>
                <a:path w="6350" h="717550">
                  <a:moveTo>
                    <a:pt x="6350" y="143509"/>
                  </a:moveTo>
                  <a:lnTo>
                    <a:pt x="0" y="143509"/>
                  </a:lnTo>
                  <a:lnTo>
                    <a:pt x="0" y="146049"/>
                  </a:lnTo>
                  <a:lnTo>
                    <a:pt x="6350" y="146049"/>
                  </a:lnTo>
                  <a:lnTo>
                    <a:pt x="6350" y="143509"/>
                  </a:lnTo>
                  <a:close/>
                </a:path>
                <a:path w="6350" h="717550">
                  <a:moveTo>
                    <a:pt x="6350" y="146050"/>
                  </a:moveTo>
                  <a:lnTo>
                    <a:pt x="0" y="146050"/>
                  </a:lnTo>
                  <a:lnTo>
                    <a:pt x="0" y="152399"/>
                  </a:lnTo>
                  <a:lnTo>
                    <a:pt x="1270" y="152399"/>
                  </a:lnTo>
                  <a:lnTo>
                    <a:pt x="1270" y="151129"/>
                  </a:lnTo>
                  <a:lnTo>
                    <a:pt x="3809" y="151129"/>
                  </a:lnTo>
                  <a:lnTo>
                    <a:pt x="3809" y="149859"/>
                  </a:lnTo>
                  <a:lnTo>
                    <a:pt x="5079" y="149859"/>
                  </a:lnTo>
                  <a:lnTo>
                    <a:pt x="5079" y="148589"/>
                  </a:lnTo>
                  <a:lnTo>
                    <a:pt x="6350" y="148589"/>
                  </a:lnTo>
                  <a:lnTo>
                    <a:pt x="6350" y="146050"/>
                  </a:lnTo>
                  <a:close/>
                </a:path>
                <a:path w="6350" h="717550">
                  <a:moveTo>
                    <a:pt x="1270" y="228600"/>
                  </a:moveTo>
                  <a:lnTo>
                    <a:pt x="0" y="228600"/>
                  </a:lnTo>
                  <a:lnTo>
                    <a:pt x="0" y="232409"/>
                  </a:lnTo>
                  <a:lnTo>
                    <a:pt x="6350" y="232409"/>
                  </a:lnTo>
                  <a:lnTo>
                    <a:pt x="6350" y="231139"/>
                  </a:lnTo>
                  <a:lnTo>
                    <a:pt x="5080" y="231139"/>
                  </a:lnTo>
                  <a:lnTo>
                    <a:pt x="5080" y="229869"/>
                  </a:lnTo>
                  <a:lnTo>
                    <a:pt x="1270" y="229869"/>
                  </a:lnTo>
                  <a:lnTo>
                    <a:pt x="1270" y="228600"/>
                  </a:lnTo>
                  <a:close/>
                </a:path>
                <a:path w="6350" h="717550">
                  <a:moveTo>
                    <a:pt x="6350" y="232409"/>
                  </a:moveTo>
                  <a:lnTo>
                    <a:pt x="0" y="232409"/>
                  </a:lnTo>
                  <a:lnTo>
                    <a:pt x="0" y="234949"/>
                  </a:lnTo>
                  <a:lnTo>
                    <a:pt x="6350" y="234949"/>
                  </a:lnTo>
                  <a:lnTo>
                    <a:pt x="6350" y="232409"/>
                  </a:lnTo>
                  <a:close/>
                </a:path>
                <a:path w="6350" h="717550">
                  <a:moveTo>
                    <a:pt x="6350" y="234950"/>
                  </a:moveTo>
                  <a:lnTo>
                    <a:pt x="0" y="234950"/>
                  </a:lnTo>
                  <a:lnTo>
                    <a:pt x="0" y="238759"/>
                  </a:lnTo>
                  <a:lnTo>
                    <a:pt x="6350" y="238759"/>
                  </a:lnTo>
                  <a:lnTo>
                    <a:pt x="6350" y="234950"/>
                  </a:lnTo>
                  <a:close/>
                </a:path>
                <a:path w="6350" h="717550">
                  <a:moveTo>
                    <a:pt x="6350" y="238759"/>
                  </a:moveTo>
                  <a:lnTo>
                    <a:pt x="0" y="238759"/>
                  </a:lnTo>
                  <a:lnTo>
                    <a:pt x="0" y="241299"/>
                  </a:lnTo>
                  <a:lnTo>
                    <a:pt x="6350" y="241299"/>
                  </a:lnTo>
                  <a:lnTo>
                    <a:pt x="6350" y="238759"/>
                  </a:lnTo>
                  <a:close/>
                </a:path>
                <a:path w="6350" h="717550">
                  <a:moveTo>
                    <a:pt x="6350" y="241300"/>
                  </a:moveTo>
                  <a:lnTo>
                    <a:pt x="0" y="241300"/>
                  </a:lnTo>
                  <a:lnTo>
                    <a:pt x="0" y="245109"/>
                  </a:lnTo>
                  <a:lnTo>
                    <a:pt x="6350" y="245109"/>
                  </a:lnTo>
                  <a:lnTo>
                    <a:pt x="6350" y="241300"/>
                  </a:lnTo>
                  <a:close/>
                </a:path>
                <a:path w="6350" h="717550">
                  <a:moveTo>
                    <a:pt x="6350" y="245109"/>
                  </a:moveTo>
                  <a:lnTo>
                    <a:pt x="0" y="245109"/>
                  </a:lnTo>
                  <a:lnTo>
                    <a:pt x="0" y="247649"/>
                  </a:lnTo>
                  <a:lnTo>
                    <a:pt x="6350" y="247649"/>
                  </a:lnTo>
                  <a:lnTo>
                    <a:pt x="6350" y="245109"/>
                  </a:lnTo>
                  <a:close/>
                </a:path>
                <a:path w="6350" h="717550">
                  <a:moveTo>
                    <a:pt x="6350" y="716280"/>
                  </a:moveTo>
                  <a:lnTo>
                    <a:pt x="0" y="716280"/>
                  </a:lnTo>
                  <a:lnTo>
                    <a:pt x="0" y="717549"/>
                  </a:lnTo>
                  <a:lnTo>
                    <a:pt x="6350" y="717549"/>
                  </a:lnTo>
                  <a:lnTo>
                    <a:pt x="6350" y="716280"/>
                  </a:lnTo>
                  <a:close/>
                </a:path>
                <a:path w="6350" h="717550">
                  <a:moveTo>
                    <a:pt x="6350" y="712469"/>
                  </a:moveTo>
                  <a:lnTo>
                    <a:pt x="0" y="712469"/>
                  </a:lnTo>
                  <a:lnTo>
                    <a:pt x="0" y="715009"/>
                  </a:lnTo>
                  <a:lnTo>
                    <a:pt x="6350" y="715009"/>
                  </a:lnTo>
                  <a:lnTo>
                    <a:pt x="6350" y="712469"/>
                  </a:lnTo>
                  <a:close/>
                </a:path>
                <a:path w="6350" h="717550">
                  <a:moveTo>
                    <a:pt x="6350" y="709929"/>
                  </a:moveTo>
                  <a:lnTo>
                    <a:pt x="0" y="709929"/>
                  </a:lnTo>
                  <a:lnTo>
                    <a:pt x="0" y="711200"/>
                  </a:lnTo>
                  <a:lnTo>
                    <a:pt x="6350" y="711200"/>
                  </a:lnTo>
                  <a:lnTo>
                    <a:pt x="6350" y="709929"/>
                  </a:lnTo>
                  <a:close/>
                </a:path>
                <a:path w="6350" h="717550">
                  <a:moveTo>
                    <a:pt x="6350" y="706119"/>
                  </a:moveTo>
                  <a:lnTo>
                    <a:pt x="0" y="706119"/>
                  </a:lnTo>
                  <a:lnTo>
                    <a:pt x="0" y="708659"/>
                  </a:lnTo>
                  <a:lnTo>
                    <a:pt x="6350" y="708659"/>
                  </a:lnTo>
                  <a:lnTo>
                    <a:pt x="6350" y="706119"/>
                  </a:lnTo>
                  <a:close/>
                </a:path>
                <a:path w="6350" h="717550">
                  <a:moveTo>
                    <a:pt x="6350" y="703579"/>
                  </a:moveTo>
                  <a:lnTo>
                    <a:pt x="0" y="703579"/>
                  </a:lnTo>
                  <a:lnTo>
                    <a:pt x="0" y="704849"/>
                  </a:lnTo>
                  <a:lnTo>
                    <a:pt x="6350" y="704849"/>
                  </a:lnTo>
                  <a:lnTo>
                    <a:pt x="6350" y="703579"/>
                  </a:lnTo>
                  <a:close/>
                </a:path>
                <a:path w="6350" h="717550">
                  <a:moveTo>
                    <a:pt x="6350" y="699769"/>
                  </a:moveTo>
                  <a:lnTo>
                    <a:pt x="0" y="699769"/>
                  </a:lnTo>
                  <a:lnTo>
                    <a:pt x="0" y="702309"/>
                  </a:lnTo>
                  <a:lnTo>
                    <a:pt x="6350" y="702309"/>
                  </a:lnTo>
                  <a:lnTo>
                    <a:pt x="6350" y="699769"/>
                  </a:lnTo>
                  <a:close/>
                </a:path>
                <a:path w="6350" h="717550">
                  <a:moveTo>
                    <a:pt x="6350" y="697229"/>
                  </a:moveTo>
                  <a:lnTo>
                    <a:pt x="0" y="697229"/>
                  </a:lnTo>
                  <a:lnTo>
                    <a:pt x="0" y="698499"/>
                  </a:lnTo>
                  <a:lnTo>
                    <a:pt x="6350" y="698499"/>
                  </a:lnTo>
                  <a:lnTo>
                    <a:pt x="6350" y="697229"/>
                  </a:lnTo>
                  <a:close/>
                </a:path>
                <a:path w="6350" h="717550">
                  <a:moveTo>
                    <a:pt x="6350" y="693419"/>
                  </a:moveTo>
                  <a:lnTo>
                    <a:pt x="0" y="693419"/>
                  </a:lnTo>
                  <a:lnTo>
                    <a:pt x="0" y="695959"/>
                  </a:lnTo>
                  <a:lnTo>
                    <a:pt x="6350" y="695959"/>
                  </a:lnTo>
                  <a:lnTo>
                    <a:pt x="6350" y="693419"/>
                  </a:lnTo>
                  <a:close/>
                </a:path>
                <a:path w="6350" h="717550">
                  <a:moveTo>
                    <a:pt x="6350" y="690879"/>
                  </a:moveTo>
                  <a:lnTo>
                    <a:pt x="0" y="690879"/>
                  </a:lnTo>
                  <a:lnTo>
                    <a:pt x="0" y="692149"/>
                  </a:lnTo>
                  <a:lnTo>
                    <a:pt x="6350" y="692149"/>
                  </a:lnTo>
                  <a:lnTo>
                    <a:pt x="6350" y="690879"/>
                  </a:lnTo>
                  <a:close/>
                </a:path>
                <a:path w="6350" h="717550">
                  <a:moveTo>
                    <a:pt x="6350" y="687069"/>
                  </a:moveTo>
                  <a:lnTo>
                    <a:pt x="0" y="687069"/>
                  </a:lnTo>
                  <a:lnTo>
                    <a:pt x="0" y="689609"/>
                  </a:lnTo>
                  <a:lnTo>
                    <a:pt x="6350" y="689609"/>
                  </a:lnTo>
                  <a:lnTo>
                    <a:pt x="6350" y="687069"/>
                  </a:lnTo>
                  <a:close/>
                </a:path>
                <a:path w="6350" h="717550">
                  <a:moveTo>
                    <a:pt x="6350" y="684529"/>
                  </a:moveTo>
                  <a:lnTo>
                    <a:pt x="0" y="684529"/>
                  </a:lnTo>
                  <a:lnTo>
                    <a:pt x="0" y="685799"/>
                  </a:lnTo>
                  <a:lnTo>
                    <a:pt x="6350" y="685799"/>
                  </a:lnTo>
                  <a:lnTo>
                    <a:pt x="6350" y="684529"/>
                  </a:lnTo>
                  <a:close/>
                </a:path>
                <a:path w="6350" h="717550">
                  <a:moveTo>
                    <a:pt x="6350" y="680719"/>
                  </a:moveTo>
                  <a:lnTo>
                    <a:pt x="0" y="680719"/>
                  </a:lnTo>
                  <a:lnTo>
                    <a:pt x="0" y="683259"/>
                  </a:lnTo>
                  <a:lnTo>
                    <a:pt x="6350" y="683259"/>
                  </a:lnTo>
                  <a:lnTo>
                    <a:pt x="6350" y="680719"/>
                  </a:lnTo>
                  <a:close/>
                </a:path>
                <a:path w="6350" h="717550">
                  <a:moveTo>
                    <a:pt x="6350" y="678179"/>
                  </a:moveTo>
                  <a:lnTo>
                    <a:pt x="0" y="678179"/>
                  </a:lnTo>
                  <a:lnTo>
                    <a:pt x="0" y="679449"/>
                  </a:lnTo>
                  <a:lnTo>
                    <a:pt x="6350" y="679449"/>
                  </a:lnTo>
                  <a:lnTo>
                    <a:pt x="6350" y="678179"/>
                  </a:lnTo>
                  <a:close/>
                </a:path>
                <a:path w="6350" h="717550">
                  <a:moveTo>
                    <a:pt x="6350" y="674369"/>
                  </a:moveTo>
                  <a:lnTo>
                    <a:pt x="0" y="674369"/>
                  </a:lnTo>
                  <a:lnTo>
                    <a:pt x="0" y="676909"/>
                  </a:lnTo>
                  <a:lnTo>
                    <a:pt x="6350" y="676909"/>
                  </a:lnTo>
                  <a:lnTo>
                    <a:pt x="6350" y="674369"/>
                  </a:lnTo>
                  <a:close/>
                </a:path>
                <a:path w="6350" h="717550">
                  <a:moveTo>
                    <a:pt x="6350" y="671829"/>
                  </a:moveTo>
                  <a:lnTo>
                    <a:pt x="0" y="671829"/>
                  </a:lnTo>
                  <a:lnTo>
                    <a:pt x="0" y="673099"/>
                  </a:lnTo>
                  <a:lnTo>
                    <a:pt x="6350" y="673099"/>
                  </a:lnTo>
                  <a:lnTo>
                    <a:pt x="6350" y="671829"/>
                  </a:lnTo>
                  <a:close/>
                </a:path>
                <a:path w="6350" h="717550">
                  <a:moveTo>
                    <a:pt x="6350" y="668019"/>
                  </a:moveTo>
                  <a:lnTo>
                    <a:pt x="0" y="668019"/>
                  </a:lnTo>
                  <a:lnTo>
                    <a:pt x="0" y="670559"/>
                  </a:lnTo>
                  <a:lnTo>
                    <a:pt x="6350" y="670559"/>
                  </a:lnTo>
                  <a:lnTo>
                    <a:pt x="6350" y="668019"/>
                  </a:lnTo>
                  <a:close/>
                </a:path>
                <a:path w="6350" h="717550">
                  <a:moveTo>
                    <a:pt x="6350" y="665479"/>
                  </a:moveTo>
                  <a:lnTo>
                    <a:pt x="0" y="665479"/>
                  </a:lnTo>
                  <a:lnTo>
                    <a:pt x="0" y="666749"/>
                  </a:lnTo>
                  <a:lnTo>
                    <a:pt x="6350" y="666749"/>
                  </a:lnTo>
                  <a:lnTo>
                    <a:pt x="6350" y="665479"/>
                  </a:lnTo>
                  <a:close/>
                </a:path>
                <a:path w="6350" h="717550">
                  <a:moveTo>
                    <a:pt x="6350" y="661669"/>
                  </a:moveTo>
                  <a:lnTo>
                    <a:pt x="0" y="661669"/>
                  </a:lnTo>
                  <a:lnTo>
                    <a:pt x="0" y="664209"/>
                  </a:lnTo>
                  <a:lnTo>
                    <a:pt x="6350" y="664209"/>
                  </a:lnTo>
                  <a:lnTo>
                    <a:pt x="6350" y="661669"/>
                  </a:lnTo>
                  <a:close/>
                </a:path>
                <a:path w="6350" h="717550">
                  <a:moveTo>
                    <a:pt x="6350" y="659129"/>
                  </a:moveTo>
                  <a:lnTo>
                    <a:pt x="0" y="659129"/>
                  </a:lnTo>
                  <a:lnTo>
                    <a:pt x="0" y="660399"/>
                  </a:lnTo>
                  <a:lnTo>
                    <a:pt x="6350" y="660399"/>
                  </a:lnTo>
                  <a:lnTo>
                    <a:pt x="6350" y="659129"/>
                  </a:lnTo>
                  <a:close/>
                </a:path>
                <a:path w="6350" h="717550">
                  <a:moveTo>
                    <a:pt x="6350" y="654049"/>
                  </a:moveTo>
                  <a:lnTo>
                    <a:pt x="0" y="654049"/>
                  </a:lnTo>
                  <a:lnTo>
                    <a:pt x="0" y="657859"/>
                  </a:lnTo>
                  <a:lnTo>
                    <a:pt x="6350" y="657859"/>
                  </a:lnTo>
                  <a:lnTo>
                    <a:pt x="6350" y="654049"/>
                  </a:lnTo>
                  <a:close/>
                </a:path>
                <a:path w="6350" h="717550">
                  <a:moveTo>
                    <a:pt x="6350" y="647699"/>
                  </a:moveTo>
                  <a:lnTo>
                    <a:pt x="0" y="647699"/>
                  </a:lnTo>
                  <a:lnTo>
                    <a:pt x="0" y="652779"/>
                  </a:lnTo>
                  <a:lnTo>
                    <a:pt x="6350" y="652779"/>
                  </a:lnTo>
                  <a:lnTo>
                    <a:pt x="6350" y="647699"/>
                  </a:lnTo>
                  <a:close/>
                </a:path>
                <a:path w="6350" h="717550">
                  <a:moveTo>
                    <a:pt x="6350" y="641349"/>
                  </a:moveTo>
                  <a:lnTo>
                    <a:pt x="0" y="641349"/>
                  </a:lnTo>
                  <a:lnTo>
                    <a:pt x="0" y="646430"/>
                  </a:lnTo>
                  <a:lnTo>
                    <a:pt x="6350" y="646430"/>
                  </a:lnTo>
                  <a:lnTo>
                    <a:pt x="6350" y="641349"/>
                  </a:lnTo>
                  <a:close/>
                </a:path>
                <a:path w="6350" h="717550">
                  <a:moveTo>
                    <a:pt x="6350" y="634999"/>
                  </a:moveTo>
                  <a:lnTo>
                    <a:pt x="0" y="634999"/>
                  </a:lnTo>
                  <a:lnTo>
                    <a:pt x="0" y="640080"/>
                  </a:lnTo>
                  <a:lnTo>
                    <a:pt x="6350" y="640080"/>
                  </a:lnTo>
                  <a:lnTo>
                    <a:pt x="6350" y="634999"/>
                  </a:lnTo>
                  <a:close/>
                </a:path>
                <a:path w="6350" h="717550">
                  <a:moveTo>
                    <a:pt x="6350" y="628649"/>
                  </a:moveTo>
                  <a:lnTo>
                    <a:pt x="0" y="628649"/>
                  </a:lnTo>
                  <a:lnTo>
                    <a:pt x="0" y="633729"/>
                  </a:lnTo>
                  <a:lnTo>
                    <a:pt x="6350" y="633729"/>
                  </a:lnTo>
                  <a:lnTo>
                    <a:pt x="6350" y="628649"/>
                  </a:lnTo>
                  <a:close/>
                </a:path>
                <a:path w="6350" h="717550">
                  <a:moveTo>
                    <a:pt x="6350" y="622299"/>
                  </a:moveTo>
                  <a:lnTo>
                    <a:pt x="0" y="622299"/>
                  </a:lnTo>
                  <a:lnTo>
                    <a:pt x="0" y="627379"/>
                  </a:lnTo>
                  <a:lnTo>
                    <a:pt x="6350" y="627379"/>
                  </a:lnTo>
                  <a:lnTo>
                    <a:pt x="6350" y="622299"/>
                  </a:lnTo>
                  <a:close/>
                </a:path>
                <a:path w="6350" h="717550">
                  <a:moveTo>
                    <a:pt x="6350" y="615949"/>
                  </a:moveTo>
                  <a:lnTo>
                    <a:pt x="0" y="615949"/>
                  </a:lnTo>
                  <a:lnTo>
                    <a:pt x="0" y="621029"/>
                  </a:lnTo>
                  <a:lnTo>
                    <a:pt x="6350" y="621029"/>
                  </a:lnTo>
                  <a:lnTo>
                    <a:pt x="6350" y="615949"/>
                  </a:lnTo>
                  <a:close/>
                </a:path>
                <a:path w="6350" h="717550">
                  <a:moveTo>
                    <a:pt x="6350" y="609599"/>
                  </a:moveTo>
                  <a:lnTo>
                    <a:pt x="0" y="609599"/>
                  </a:lnTo>
                  <a:lnTo>
                    <a:pt x="0" y="614679"/>
                  </a:lnTo>
                  <a:lnTo>
                    <a:pt x="6350" y="614679"/>
                  </a:lnTo>
                  <a:lnTo>
                    <a:pt x="6350" y="609599"/>
                  </a:lnTo>
                  <a:close/>
                </a:path>
                <a:path w="6350" h="717550">
                  <a:moveTo>
                    <a:pt x="6350" y="603249"/>
                  </a:moveTo>
                  <a:lnTo>
                    <a:pt x="0" y="603249"/>
                  </a:lnTo>
                  <a:lnTo>
                    <a:pt x="0" y="608329"/>
                  </a:lnTo>
                  <a:lnTo>
                    <a:pt x="6350" y="608329"/>
                  </a:lnTo>
                  <a:lnTo>
                    <a:pt x="6350" y="603249"/>
                  </a:lnTo>
                  <a:close/>
                </a:path>
                <a:path w="6350" h="717550">
                  <a:moveTo>
                    <a:pt x="6350" y="595629"/>
                  </a:moveTo>
                  <a:lnTo>
                    <a:pt x="0" y="595629"/>
                  </a:lnTo>
                  <a:lnTo>
                    <a:pt x="0" y="601979"/>
                  </a:lnTo>
                  <a:lnTo>
                    <a:pt x="6350" y="601979"/>
                  </a:lnTo>
                  <a:lnTo>
                    <a:pt x="6350" y="595629"/>
                  </a:lnTo>
                  <a:close/>
                </a:path>
                <a:path w="6350" h="717550">
                  <a:moveTo>
                    <a:pt x="6350" y="590549"/>
                  </a:moveTo>
                  <a:lnTo>
                    <a:pt x="0" y="590549"/>
                  </a:lnTo>
                  <a:lnTo>
                    <a:pt x="0" y="594359"/>
                  </a:lnTo>
                  <a:lnTo>
                    <a:pt x="6350" y="594359"/>
                  </a:lnTo>
                  <a:lnTo>
                    <a:pt x="6350" y="590549"/>
                  </a:lnTo>
                  <a:close/>
                </a:path>
                <a:path w="6350" h="717550">
                  <a:moveTo>
                    <a:pt x="6350" y="584199"/>
                  </a:moveTo>
                  <a:lnTo>
                    <a:pt x="0" y="584199"/>
                  </a:lnTo>
                  <a:lnTo>
                    <a:pt x="0" y="589279"/>
                  </a:lnTo>
                  <a:lnTo>
                    <a:pt x="6350" y="589279"/>
                  </a:lnTo>
                  <a:lnTo>
                    <a:pt x="6350" y="584199"/>
                  </a:lnTo>
                  <a:close/>
                </a:path>
                <a:path w="6350" h="717550">
                  <a:moveTo>
                    <a:pt x="6350" y="577849"/>
                  </a:moveTo>
                  <a:lnTo>
                    <a:pt x="0" y="577849"/>
                  </a:lnTo>
                  <a:lnTo>
                    <a:pt x="0" y="582930"/>
                  </a:lnTo>
                  <a:lnTo>
                    <a:pt x="6350" y="582930"/>
                  </a:lnTo>
                  <a:lnTo>
                    <a:pt x="6350" y="577849"/>
                  </a:lnTo>
                  <a:close/>
                </a:path>
                <a:path w="6350" h="717550">
                  <a:moveTo>
                    <a:pt x="6350" y="571499"/>
                  </a:moveTo>
                  <a:lnTo>
                    <a:pt x="0" y="571499"/>
                  </a:lnTo>
                  <a:lnTo>
                    <a:pt x="0" y="576580"/>
                  </a:lnTo>
                  <a:lnTo>
                    <a:pt x="6350" y="576580"/>
                  </a:lnTo>
                  <a:lnTo>
                    <a:pt x="6350" y="571499"/>
                  </a:lnTo>
                  <a:close/>
                </a:path>
                <a:path w="6350" h="717550">
                  <a:moveTo>
                    <a:pt x="6350" y="565149"/>
                  </a:moveTo>
                  <a:lnTo>
                    <a:pt x="0" y="565149"/>
                  </a:lnTo>
                  <a:lnTo>
                    <a:pt x="0" y="570229"/>
                  </a:lnTo>
                  <a:lnTo>
                    <a:pt x="6350" y="570229"/>
                  </a:lnTo>
                  <a:lnTo>
                    <a:pt x="6350" y="565149"/>
                  </a:lnTo>
                  <a:close/>
                </a:path>
                <a:path w="6350" h="717550">
                  <a:moveTo>
                    <a:pt x="6350" y="558799"/>
                  </a:moveTo>
                  <a:lnTo>
                    <a:pt x="0" y="558799"/>
                  </a:lnTo>
                  <a:lnTo>
                    <a:pt x="0" y="563879"/>
                  </a:lnTo>
                  <a:lnTo>
                    <a:pt x="6350" y="563879"/>
                  </a:lnTo>
                  <a:lnTo>
                    <a:pt x="6350" y="558799"/>
                  </a:lnTo>
                  <a:close/>
                </a:path>
                <a:path w="6350" h="717550">
                  <a:moveTo>
                    <a:pt x="6350" y="552449"/>
                  </a:moveTo>
                  <a:lnTo>
                    <a:pt x="0" y="552449"/>
                  </a:lnTo>
                  <a:lnTo>
                    <a:pt x="0" y="557530"/>
                  </a:lnTo>
                  <a:lnTo>
                    <a:pt x="6350" y="557530"/>
                  </a:lnTo>
                  <a:lnTo>
                    <a:pt x="6350" y="552449"/>
                  </a:lnTo>
                  <a:close/>
                </a:path>
                <a:path w="6350" h="717550">
                  <a:moveTo>
                    <a:pt x="6350" y="544829"/>
                  </a:moveTo>
                  <a:lnTo>
                    <a:pt x="5079" y="544829"/>
                  </a:lnTo>
                  <a:lnTo>
                    <a:pt x="5079" y="546099"/>
                  </a:lnTo>
                  <a:lnTo>
                    <a:pt x="0" y="546099"/>
                  </a:lnTo>
                  <a:lnTo>
                    <a:pt x="0" y="551179"/>
                  </a:lnTo>
                  <a:lnTo>
                    <a:pt x="6350" y="551179"/>
                  </a:lnTo>
                  <a:lnTo>
                    <a:pt x="6350" y="544829"/>
                  </a:lnTo>
                  <a:close/>
                </a:path>
                <a:path w="6350" h="717550">
                  <a:moveTo>
                    <a:pt x="2539" y="538479"/>
                  </a:moveTo>
                  <a:lnTo>
                    <a:pt x="1270" y="538479"/>
                  </a:lnTo>
                  <a:lnTo>
                    <a:pt x="1270" y="539749"/>
                  </a:lnTo>
                  <a:lnTo>
                    <a:pt x="0" y="539749"/>
                  </a:lnTo>
                  <a:lnTo>
                    <a:pt x="0" y="544829"/>
                  </a:lnTo>
                  <a:lnTo>
                    <a:pt x="5079" y="544829"/>
                  </a:lnTo>
                  <a:lnTo>
                    <a:pt x="5079" y="542289"/>
                  </a:lnTo>
                  <a:lnTo>
                    <a:pt x="3809" y="542289"/>
                  </a:lnTo>
                  <a:lnTo>
                    <a:pt x="3809" y="541019"/>
                  </a:lnTo>
                  <a:lnTo>
                    <a:pt x="2540" y="541019"/>
                  </a:lnTo>
                  <a:lnTo>
                    <a:pt x="2539" y="538479"/>
                  </a:lnTo>
                  <a:close/>
                </a:path>
                <a:path w="6350" h="717550">
                  <a:moveTo>
                    <a:pt x="6350" y="425449"/>
                  </a:moveTo>
                  <a:lnTo>
                    <a:pt x="0" y="425449"/>
                  </a:lnTo>
                  <a:lnTo>
                    <a:pt x="0" y="427989"/>
                  </a:lnTo>
                  <a:lnTo>
                    <a:pt x="6350" y="427989"/>
                  </a:lnTo>
                  <a:lnTo>
                    <a:pt x="6350" y="425449"/>
                  </a:lnTo>
                  <a:close/>
                </a:path>
                <a:path w="6350" h="717550">
                  <a:moveTo>
                    <a:pt x="6350" y="419099"/>
                  </a:moveTo>
                  <a:lnTo>
                    <a:pt x="0" y="419099"/>
                  </a:lnTo>
                  <a:lnTo>
                    <a:pt x="0" y="424179"/>
                  </a:lnTo>
                  <a:lnTo>
                    <a:pt x="6350" y="424179"/>
                  </a:lnTo>
                  <a:lnTo>
                    <a:pt x="6350" y="419099"/>
                  </a:lnTo>
                  <a:close/>
                </a:path>
                <a:path w="6350" h="717550">
                  <a:moveTo>
                    <a:pt x="6350" y="412749"/>
                  </a:moveTo>
                  <a:lnTo>
                    <a:pt x="0" y="412749"/>
                  </a:lnTo>
                  <a:lnTo>
                    <a:pt x="0" y="417829"/>
                  </a:lnTo>
                  <a:lnTo>
                    <a:pt x="6350" y="417829"/>
                  </a:lnTo>
                  <a:lnTo>
                    <a:pt x="6350" y="412749"/>
                  </a:lnTo>
                  <a:close/>
                </a:path>
                <a:path w="6350" h="717550">
                  <a:moveTo>
                    <a:pt x="6350" y="406399"/>
                  </a:moveTo>
                  <a:lnTo>
                    <a:pt x="0" y="406399"/>
                  </a:lnTo>
                  <a:lnTo>
                    <a:pt x="0" y="411479"/>
                  </a:lnTo>
                  <a:lnTo>
                    <a:pt x="6350" y="411479"/>
                  </a:lnTo>
                  <a:lnTo>
                    <a:pt x="6350" y="406399"/>
                  </a:lnTo>
                  <a:close/>
                </a:path>
                <a:path w="6350" h="717550">
                  <a:moveTo>
                    <a:pt x="6350" y="400049"/>
                  </a:moveTo>
                  <a:lnTo>
                    <a:pt x="0" y="400049"/>
                  </a:lnTo>
                  <a:lnTo>
                    <a:pt x="0" y="405129"/>
                  </a:lnTo>
                  <a:lnTo>
                    <a:pt x="6350" y="405129"/>
                  </a:lnTo>
                  <a:lnTo>
                    <a:pt x="6350" y="400049"/>
                  </a:lnTo>
                  <a:close/>
                </a:path>
                <a:path w="6350" h="717550">
                  <a:moveTo>
                    <a:pt x="6350" y="393699"/>
                  </a:moveTo>
                  <a:lnTo>
                    <a:pt x="0" y="393699"/>
                  </a:lnTo>
                  <a:lnTo>
                    <a:pt x="0" y="398779"/>
                  </a:lnTo>
                  <a:lnTo>
                    <a:pt x="6350" y="398779"/>
                  </a:lnTo>
                  <a:lnTo>
                    <a:pt x="6350" y="393699"/>
                  </a:lnTo>
                  <a:close/>
                </a:path>
                <a:path w="6350" h="717550">
                  <a:moveTo>
                    <a:pt x="6350" y="387349"/>
                  </a:moveTo>
                  <a:lnTo>
                    <a:pt x="0" y="387349"/>
                  </a:lnTo>
                  <a:lnTo>
                    <a:pt x="0" y="392429"/>
                  </a:lnTo>
                  <a:lnTo>
                    <a:pt x="6350" y="392429"/>
                  </a:lnTo>
                  <a:lnTo>
                    <a:pt x="6350" y="387349"/>
                  </a:lnTo>
                  <a:close/>
                </a:path>
                <a:path w="6350" h="717550">
                  <a:moveTo>
                    <a:pt x="6350" y="380999"/>
                  </a:moveTo>
                  <a:lnTo>
                    <a:pt x="0" y="380999"/>
                  </a:lnTo>
                  <a:lnTo>
                    <a:pt x="0" y="386079"/>
                  </a:lnTo>
                  <a:lnTo>
                    <a:pt x="6350" y="386079"/>
                  </a:lnTo>
                  <a:lnTo>
                    <a:pt x="6350" y="380999"/>
                  </a:lnTo>
                  <a:close/>
                </a:path>
                <a:path w="6350" h="717550">
                  <a:moveTo>
                    <a:pt x="6350" y="374649"/>
                  </a:moveTo>
                  <a:lnTo>
                    <a:pt x="0" y="374649"/>
                  </a:lnTo>
                  <a:lnTo>
                    <a:pt x="0" y="379729"/>
                  </a:lnTo>
                  <a:lnTo>
                    <a:pt x="6350" y="379729"/>
                  </a:lnTo>
                  <a:lnTo>
                    <a:pt x="6350" y="374649"/>
                  </a:lnTo>
                  <a:close/>
                </a:path>
                <a:path w="6350" h="717550">
                  <a:moveTo>
                    <a:pt x="6350" y="368299"/>
                  </a:moveTo>
                  <a:lnTo>
                    <a:pt x="0" y="368299"/>
                  </a:lnTo>
                  <a:lnTo>
                    <a:pt x="0" y="373379"/>
                  </a:lnTo>
                  <a:lnTo>
                    <a:pt x="6350" y="373379"/>
                  </a:lnTo>
                  <a:lnTo>
                    <a:pt x="6350" y="368299"/>
                  </a:lnTo>
                  <a:close/>
                </a:path>
                <a:path w="6350" h="717550">
                  <a:moveTo>
                    <a:pt x="6350" y="361949"/>
                  </a:moveTo>
                  <a:lnTo>
                    <a:pt x="0" y="361949"/>
                  </a:lnTo>
                  <a:lnTo>
                    <a:pt x="0" y="367029"/>
                  </a:lnTo>
                  <a:lnTo>
                    <a:pt x="6350" y="367029"/>
                  </a:lnTo>
                  <a:lnTo>
                    <a:pt x="6350" y="361949"/>
                  </a:lnTo>
                  <a:close/>
                </a:path>
                <a:path w="6350" h="717550">
                  <a:moveTo>
                    <a:pt x="6350" y="355599"/>
                  </a:moveTo>
                  <a:lnTo>
                    <a:pt x="0" y="355599"/>
                  </a:lnTo>
                  <a:lnTo>
                    <a:pt x="0" y="360680"/>
                  </a:lnTo>
                  <a:lnTo>
                    <a:pt x="6350" y="360680"/>
                  </a:lnTo>
                  <a:lnTo>
                    <a:pt x="6350" y="355599"/>
                  </a:lnTo>
                  <a:close/>
                </a:path>
                <a:path w="6350" h="717550">
                  <a:moveTo>
                    <a:pt x="6350" y="349249"/>
                  </a:moveTo>
                  <a:lnTo>
                    <a:pt x="0" y="349249"/>
                  </a:lnTo>
                  <a:lnTo>
                    <a:pt x="0" y="354329"/>
                  </a:lnTo>
                  <a:lnTo>
                    <a:pt x="6350" y="354329"/>
                  </a:lnTo>
                  <a:lnTo>
                    <a:pt x="6350" y="349249"/>
                  </a:lnTo>
                  <a:close/>
                </a:path>
                <a:path w="6350" h="717550">
                  <a:moveTo>
                    <a:pt x="6350" y="342899"/>
                  </a:moveTo>
                  <a:lnTo>
                    <a:pt x="0" y="342899"/>
                  </a:lnTo>
                  <a:lnTo>
                    <a:pt x="0" y="347979"/>
                  </a:lnTo>
                  <a:lnTo>
                    <a:pt x="6350" y="347979"/>
                  </a:lnTo>
                  <a:lnTo>
                    <a:pt x="6350" y="342899"/>
                  </a:lnTo>
                  <a:close/>
                </a:path>
                <a:path w="6350" h="717550">
                  <a:moveTo>
                    <a:pt x="6350" y="336549"/>
                  </a:moveTo>
                  <a:lnTo>
                    <a:pt x="0" y="336549"/>
                  </a:lnTo>
                  <a:lnTo>
                    <a:pt x="0" y="341629"/>
                  </a:lnTo>
                  <a:lnTo>
                    <a:pt x="6350" y="341629"/>
                  </a:lnTo>
                  <a:lnTo>
                    <a:pt x="6350" y="336549"/>
                  </a:lnTo>
                  <a:close/>
                </a:path>
                <a:path w="6350" h="717550">
                  <a:moveTo>
                    <a:pt x="6350" y="330199"/>
                  </a:moveTo>
                  <a:lnTo>
                    <a:pt x="0" y="330199"/>
                  </a:lnTo>
                  <a:lnTo>
                    <a:pt x="0" y="335279"/>
                  </a:lnTo>
                  <a:lnTo>
                    <a:pt x="6350" y="335279"/>
                  </a:lnTo>
                  <a:lnTo>
                    <a:pt x="6350" y="330199"/>
                  </a:lnTo>
                  <a:close/>
                </a:path>
                <a:path w="6350" h="717550">
                  <a:moveTo>
                    <a:pt x="6350" y="323849"/>
                  </a:moveTo>
                  <a:lnTo>
                    <a:pt x="0" y="323849"/>
                  </a:lnTo>
                  <a:lnTo>
                    <a:pt x="0" y="328929"/>
                  </a:lnTo>
                  <a:lnTo>
                    <a:pt x="6350" y="328929"/>
                  </a:lnTo>
                  <a:lnTo>
                    <a:pt x="6350" y="323849"/>
                  </a:lnTo>
                  <a:close/>
                </a:path>
                <a:path w="6350" h="717550">
                  <a:moveTo>
                    <a:pt x="6350" y="317499"/>
                  </a:moveTo>
                  <a:lnTo>
                    <a:pt x="0" y="317499"/>
                  </a:lnTo>
                  <a:lnTo>
                    <a:pt x="0" y="322579"/>
                  </a:lnTo>
                  <a:lnTo>
                    <a:pt x="6350" y="322579"/>
                  </a:lnTo>
                  <a:lnTo>
                    <a:pt x="6350" y="317499"/>
                  </a:lnTo>
                  <a:close/>
                </a:path>
                <a:path w="6350" h="717550">
                  <a:moveTo>
                    <a:pt x="6350" y="248919"/>
                  </a:moveTo>
                  <a:lnTo>
                    <a:pt x="0" y="248919"/>
                  </a:lnTo>
                  <a:lnTo>
                    <a:pt x="0" y="316229"/>
                  </a:lnTo>
                  <a:lnTo>
                    <a:pt x="6350" y="316229"/>
                  </a:lnTo>
                  <a:lnTo>
                    <a:pt x="6350" y="248919"/>
                  </a:lnTo>
                  <a:close/>
                </a:path>
              </a:pathLst>
            </a:custGeom>
            <a:solidFill>
              <a:srgbClr val="3C00F6"/>
            </a:solidFill>
          </p:spPr>
          <p:txBody>
            <a:bodyPr bIns="0" lIns="0" rIns="0" rtlCol="0" tIns="0" wrap="square"/>
            <a:p/>
          </p:txBody>
        </p:sp>
        <p:sp>
          <p:nvSpPr>
            <p:cNvPr id="1051191" name="object 2508"/>
            <p:cNvSpPr/>
            <p:nvPr/>
          </p:nvSpPr>
          <p:spPr>
            <a:xfrm>
              <a:off x="7179309" y="5795010"/>
              <a:ext cx="7620" cy="718820"/>
            </a:xfrm>
            <a:custGeom>
              <a:avLst/>
              <a:ahLst/>
              <a:rect l="l" t="t" r="r" b="b"/>
              <a:pathLst>
                <a:path w="7620" h="718820">
                  <a:moveTo>
                    <a:pt x="7620" y="0"/>
                  </a:moveTo>
                  <a:lnTo>
                    <a:pt x="2540" y="0"/>
                  </a:lnTo>
                  <a:lnTo>
                    <a:pt x="2540" y="1269"/>
                  </a:lnTo>
                  <a:lnTo>
                    <a:pt x="0" y="1269"/>
                  </a:lnTo>
                  <a:lnTo>
                    <a:pt x="0" y="3809"/>
                  </a:lnTo>
                  <a:lnTo>
                    <a:pt x="7620" y="3809"/>
                  </a:lnTo>
                  <a:lnTo>
                    <a:pt x="7620" y="0"/>
                  </a:lnTo>
                  <a:close/>
                </a:path>
                <a:path w="7620" h="718820">
                  <a:moveTo>
                    <a:pt x="7620" y="3809"/>
                  </a:moveTo>
                  <a:lnTo>
                    <a:pt x="0" y="3809"/>
                  </a:lnTo>
                  <a:lnTo>
                    <a:pt x="0" y="6349"/>
                  </a:lnTo>
                  <a:lnTo>
                    <a:pt x="7620" y="6349"/>
                  </a:lnTo>
                  <a:lnTo>
                    <a:pt x="7620" y="3809"/>
                  </a:lnTo>
                  <a:close/>
                </a:path>
                <a:path w="7620" h="718820">
                  <a:moveTo>
                    <a:pt x="7620" y="6350"/>
                  </a:moveTo>
                  <a:lnTo>
                    <a:pt x="0" y="6350"/>
                  </a:lnTo>
                  <a:lnTo>
                    <a:pt x="0" y="10159"/>
                  </a:lnTo>
                  <a:lnTo>
                    <a:pt x="7620" y="10159"/>
                  </a:lnTo>
                  <a:lnTo>
                    <a:pt x="7620" y="6350"/>
                  </a:lnTo>
                  <a:close/>
                </a:path>
                <a:path w="7620" h="718820">
                  <a:moveTo>
                    <a:pt x="7620" y="10159"/>
                  </a:moveTo>
                  <a:lnTo>
                    <a:pt x="0" y="10159"/>
                  </a:lnTo>
                  <a:lnTo>
                    <a:pt x="0" y="16509"/>
                  </a:lnTo>
                  <a:lnTo>
                    <a:pt x="7620" y="16509"/>
                  </a:lnTo>
                  <a:lnTo>
                    <a:pt x="7620" y="10159"/>
                  </a:lnTo>
                  <a:close/>
                </a:path>
                <a:path w="7620" h="718820">
                  <a:moveTo>
                    <a:pt x="7620" y="16509"/>
                  </a:moveTo>
                  <a:lnTo>
                    <a:pt x="0" y="16509"/>
                  </a:lnTo>
                  <a:lnTo>
                    <a:pt x="0" y="25399"/>
                  </a:lnTo>
                  <a:lnTo>
                    <a:pt x="7620" y="25399"/>
                  </a:lnTo>
                  <a:lnTo>
                    <a:pt x="7620" y="16509"/>
                  </a:lnTo>
                  <a:close/>
                </a:path>
                <a:path w="7620" h="718820">
                  <a:moveTo>
                    <a:pt x="7620" y="25400"/>
                  </a:moveTo>
                  <a:lnTo>
                    <a:pt x="0" y="25400"/>
                  </a:lnTo>
                  <a:lnTo>
                    <a:pt x="0" y="29209"/>
                  </a:lnTo>
                  <a:lnTo>
                    <a:pt x="7620" y="29209"/>
                  </a:lnTo>
                  <a:lnTo>
                    <a:pt x="7620" y="25400"/>
                  </a:lnTo>
                  <a:close/>
                </a:path>
                <a:path w="7620" h="718820">
                  <a:moveTo>
                    <a:pt x="7620" y="29209"/>
                  </a:moveTo>
                  <a:lnTo>
                    <a:pt x="0" y="29209"/>
                  </a:lnTo>
                  <a:lnTo>
                    <a:pt x="0" y="38099"/>
                  </a:lnTo>
                  <a:lnTo>
                    <a:pt x="7620" y="38099"/>
                  </a:lnTo>
                  <a:lnTo>
                    <a:pt x="7620" y="29209"/>
                  </a:lnTo>
                  <a:close/>
                </a:path>
                <a:path w="7620" h="718820">
                  <a:moveTo>
                    <a:pt x="7620" y="38100"/>
                  </a:moveTo>
                  <a:lnTo>
                    <a:pt x="0" y="38100"/>
                  </a:lnTo>
                  <a:lnTo>
                    <a:pt x="0" y="41909"/>
                  </a:lnTo>
                  <a:lnTo>
                    <a:pt x="7620" y="41909"/>
                  </a:lnTo>
                  <a:lnTo>
                    <a:pt x="7620" y="38100"/>
                  </a:lnTo>
                  <a:close/>
                </a:path>
                <a:path w="7620" h="718820">
                  <a:moveTo>
                    <a:pt x="7620" y="41909"/>
                  </a:moveTo>
                  <a:lnTo>
                    <a:pt x="0" y="41909"/>
                  </a:lnTo>
                  <a:lnTo>
                    <a:pt x="0" y="44449"/>
                  </a:lnTo>
                  <a:lnTo>
                    <a:pt x="7620" y="44449"/>
                  </a:lnTo>
                  <a:lnTo>
                    <a:pt x="7620" y="41909"/>
                  </a:lnTo>
                  <a:close/>
                </a:path>
                <a:path w="7620" h="718820">
                  <a:moveTo>
                    <a:pt x="7620" y="44450"/>
                  </a:moveTo>
                  <a:lnTo>
                    <a:pt x="0" y="44450"/>
                  </a:lnTo>
                  <a:lnTo>
                    <a:pt x="0" y="48259"/>
                  </a:lnTo>
                  <a:lnTo>
                    <a:pt x="7620" y="48259"/>
                  </a:lnTo>
                  <a:lnTo>
                    <a:pt x="7620" y="44450"/>
                  </a:lnTo>
                  <a:close/>
                </a:path>
                <a:path w="7620" h="718820">
                  <a:moveTo>
                    <a:pt x="7620" y="48259"/>
                  </a:moveTo>
                  <a:lnTo>
                    <a:pt x="0" y="48259"/>
                  </a:lnTo>
                  <a:lnTo>
                    <a:pt x="0" y="50799"/>
                  </a:lnTo>
                  <a:lnTo>
                    <a:pt x="7620" y="50799"/>
                  </a:lnTo>
                  <a:lnTo>
                    <a:pt x="7620" y="48259"/>
                  </a:lnTo>
                  <a:close/>
                </a:path>
                <a:path w="7620" h="718820">
                  <a:moveTo>
                    <a:pt x="7620" y="50800"/>
                  </a:moveTo>
                  <a:lnTo>
                    <a:pt x="0" y="50800"/>
                  </a:lnTo>
                  <a:lnTo>
                    <a:pt x="0" y="57149"/>
                  </a:lnTo>
                  <a:lnTo>
                    <a:pt x="7620" y="57149"/>
                  </a:lnTo>
                  <a:lnTo>
                    <a:pt x="7620" y="50800"/>
                  </a:lnTo>
                  <a:close/>
                </a:path>
                <a:path w="7620" h="718820">
                  <a:moveTo>
                    <a:pt x="7620" y="57150"/>
                  </a:moveTo>
                  <a:lnTo>
                    <a:pt x="0" y="57150"/>
                  </a:lnTo>
                  <a:lnTo>
                    <a:pt x="0" y="67309"/>
                  </a:lnTo>
                  <a:lnTo>
                    <a:pt x="7620" y="67309"/>
                  </a:lnTo>
                  <a:lnTo>
                    <a:pt x="7620" y="57150"/>
                  </a:lnTo>
                  <a:close/>
                </a:path>
                <a:path w="7620" h="718820">
                  <a:moveTo>
                    <a:pt x="7620" y="67309"/>
                  </a:moveTo>
                  <a:lnTo>
                    <a:pt x="0" y="67309"/>
                  </a:lnTo>
                  <a:lnTo>
                    <a:pt x="0" y="69849"/>
                  </a:lnTo>
                  <a:lnTo>
                    <a:pt x="7620" y="69849"/>
                  </a:lnTo>
                  <a:lnTo>
                    <a:pt x="7620" y="67309"/>
                  </a:lnTo>
                  <a:close/>
                </a:path>
                <a:path w="7620" h="718820">
                  <a:moveTo>
                    <a:pt x="7620" y="69850"/>
                  </a:moveTo>
                  <a:lnTo>
                    <a:pt x="0" y="69850"/>
                  </a:lnTo>
                  <a:lnTo>
                    <a:pt x="0" y="73659"/>
                  </a:lnTo>
                  <a:lnTo>
                    <a:pt x="7620" y="73659"/>
                  </a:lnTo>
                  <a:lnTo>
                    <a:pt x="7620" y="69850"/>
                  </a:lnTo>
                  <a:close/>
                </a:path>
                <a:path w="7620" h="718820">
                  <a:moveTo>
                    <a:pt x="7620" y="73659"/>
                  </a:moveTo>
                  <a:lnTo>
                    <a:pt x="0" y="73659"/>
                  </a:lnTo>
                  <a:lnTo>
                    <a:pt x="0" y="76199"/>
                  </a:lnTo>
                  <a:lnTo>
                    <a:pt x="7620" y="76199"/>
                  </a:lnTo>
                  <a:lnTo>
                    <a:pt x="7620" y="73659"/>
                  </a:lnTo>
                  <a:close/>
                </a:path>
                <a:path w="7620" h="718820">
                  <a:moveTo>
                    <a:pt x="7620" y="76200"/>
                  </a:moveTo>
                  <a:lnTo>
                    <a:pt x="0" y="76200"/>
                  </a:lnTo>
                  <a:lnTo>
                    <a:pt x="0" y="80009"/>
                  </a:lnTo>
                  <a:lnTo>
                    <a:pt x="7620" y="80009"/>
                  </a:lnTo>
                  <a:lnTo>
                    <a:pt x="7620" y="76200"/>
                  </a:lnTo>
                  <a:close/>
                </a:path>
                <a:path w="7620" h="718820">
                  <a:moveTo>
                    <a:pt x="7620" y="80009"/>
                  </a:moveTo>
                  <a:lnTo>
                    <a:pt x="0" y="80009"/>
                  </a:lnTo>
                  <a:lnTo>
                    <a:pt x="0" y="82549"/>
                  </a:lnTo>
                  <a:lnTo>
                    <a:pt x="7620" y="82549"/>
                  </a:lnTo>
                  <a:lnTo>
                    <a:pt x="7620" y="80009"/>
                  </a:lnTo>
                  <a:close/>
                </a:path>
                <a:path w="7620" h="718820">
                  <a:moveTo>
                    <a:pt x="7620" y="82550"/>
                  </a:moveTo>
                  <a:lnTo>
                    <a:pt x="0" y="82550"/>
                  </a:lnTo>
                  <a:lnTo>
                    <a:pt x="0" y="86359"/>
                  </a:lnTo>
                  <a:lnTo>
                    <a:pt x="7620" y="86359"/>
                  </a:lnTo>
                  <a:lnTo>
                    <a:pt x="7620" y="82550"/>
                  </a:lnTo>
                  <a:close/>
                </a:path>
                <a:path w="7620" h="718820">
                  <a:moveTo>
                    <a:pt x="7620" y="86359"/>
                  </a:moveTo>
                  <a:lnTo>
                    <a:pt x="0" y="86359"/>
                  </a:lnTo>
                  <a:lnTo>
                    <a:pt x="0" y="88899"/>
                  </a:lnTo>
                  <a:lnTo>
                    <a:pt x="7620" y="88899"/>
                  </a:lnTo>
                  <a:lnTo>
                    <a:pt x="7620" y="86359"/>
                  </a:lnTo>
                  <a:close/>
                </a:path>
                <a:path w="7620" h="718820">
                  <a:moveTo>
                    <a:pt x="7620" y="88900"/>
                  </a:moveTo>
                  <a:lnTo>
                    <a:pt x="0" y="88900"/>
                  </a:lnTo>
                  <a:lnTo>
                    <a:pt x="0" y="92709"/>
                  </a:lnTo>
                  <a:lnTo>
                    <a:pt x="7620" y="92709"/>
                  </a:lnTo>
                  <a:lnTo>
                    <a:pt x="7620" y="88900"/>
                  </a:lnTo>
                  <a:close/>
                </a:path>
                <a:path w="7620" h="718820">
                  <a:moveTo>
                    <a:pt x="7620" y="92709"/>
                  </a:moveTo>
                  <a:lnTo>
                    <a:pt x="0" y="92709"/>
                  </a:lnTo>
                  <a:lnTo>
                    <a:pt x="0" y="99059"/>
                  </a:lnTo>
                  <a:lnTo>
                    <a:pt x="7620" y="99059"/>
                  </a:lnTo>
                  <a:lnTo>
                    <a:pt x="7620" y="92709"/>
                  </a:lnTo>
                  <a:close/>
                </a:path>
                <a:path w="7620" h="718820">
                  <a:moveTo>
                    <a:pt x="7620" y="99059"/>
                  </a:moveTo>
                  <a:lnTo>
                    <a:pt x="0" y="99059"/>
                  </a:lnTo>
                  <a:lnTo>
                    <a:pt x="0" y="101599"/>
                  </a:lnTo>
                  <a:lnTo>
                    <a:pt x="7620" y="101599"/>
                  </a:lnTo>
                  <a:lnTo>
                    <a:pt x="7620" y="99059"/>
                  </a:lnTo>
                  <a:close/>
                </a:path>
                <a:path w="7620" h="718820">
                  <a:moveTo>
                    <a:pt x="7620" y="101600"/>
                  </a:moveTo>
                  <a:lnTo>
                    <a:pt x="0" y="101600"/>
                  </a:lnTo>
                  <a:lnTo>
                    <a:pt x="0" y="114299"/>
                  </a:lnTo>
                  <a:lnTo>
                    <a:pt x="7620" y="114299"/>
                  </a:lnTo>
                  <a:lnTo>
                    <a:pt x="7620" y="101600"/>
                  </a:lnTo>
                  <a:close/>
                </a:path>
                <a:path w="7620" h="718820">
                  <a:moveTo>
                    <a:pt x="7620" y="114300"/>
                  </a:moveTo>
                  <a:lnTo>
                    <a:pt x="0" y="114300"/>
                  </a:lnTo>
                  <a:lnTo>
                    <a:pt x="0" y="120649"/>
                  </a:lnTo>
                  <a:lnTo>
                    <a:pt x="7620" y="120649"/>
                  </a:lnTo>
                  <a:lnTo>
                    <a:pt x="7620" y="114300"/>
                  </a:lnTo>
                  <a:close/>
                </a:path>
                <a:path w="7620" h="718820">
                  <a:moveTo>
                    <a:pt x="7620" y="120650"/>
                  </a:moveTo>
                  <a:lnTo>
                    <a:pt x="0" y="120650"/>
                  </a:lnTo>
                  <a:lnTo>
                    <a:pt x="0" y="124459"/>
                  </a:lnTo>
                  <a:lnTo>
                    <a:pt x="7620" y="124459"/>
                  </a:lnTo>
                  <a:lnTo>
                    <a:pt x="7620" y="120650"/>
                  </a:lnTo>
                  <a:close/>
                </a:path>
                <a:path w="7620" h="718820">
                  <a:moveTo>
                    <a:pt x="7620" y="124459"/>
                  </a:moveTo>
                  <a:lnTo>
                    <a:pt x="0" y="124459"/>
                  </a:lnTo>
                  <a:lnTo>
                    <a:pt x="0" y="126999"/>
                  </a:lnTo>
                  <a:lnTo>
                    <a:pt x="7620" y="126999"/>
                  </a:lnTo>
                  <a:lnTo>
                    <a:pt x="7620" y="124459"/>
                  </a:lnTo>
                  <a:close/>
                </a:path>
                <a:path w="7620" h="718820">
                  <a:moveTo>
                    <a:pt x="7620" y="127000"/>
                  </a:moveTo>
                  <a:lnTo>
                    <a:pt x="0" y="127000"/>
                  </a:lnTo>
                  <a:lnTo>
                    <a:pt x="0" y="130809"/>
                  </a:lnTo>
                  <a:lnTo>
                    <a:pt x="7620" y="130809"/>
                  </a:lnTo>
                  <a:lnTo>
                    <a:pt x="7620" y="127000"/>
                  </a:lnTo>
                  <a:close/>
                </a:path>
                <a:path w="7620" h="718820">
                  <a:moveTo>
                    <a:pt x="7620" y="130809"/>
                  </a:moveTo>
                  <a:lnTo>
                    <a:pt x="0" y="130809"/>
                  </a:lnTo>
                  <a:lnTo>
                    <a:pt x="0" y="133349"/>
                  </a:lnTo>
                  <a:lnTo>
                    <a:pt x="7620" y="133349"/>
                  </a:lnTo>
                  <a:lnTo>
                    <a:pt x="7620" y="130809"/>
                  </a:lnTo>
                  <a:close/>
                </a:path>
                <a:path w="7620" h="718820">
                  <a:moveTo>
                    <a:pt x="7620" y="133350"/>
                  </a:moveTo>
                  <a:lnTo>
                    <a:pt x="0" y="133350"/>
                  </a:lnTo>
                  <a:lnTo>
                    <a:pt x="0" y="139699"/>
                  </a:lnTo>
                  <a:lnTo>
                    <a:pt x="7620" y="139699"/>
                  </a:lnTo>
                  <a:lnTo>
                    <a:pt x="7620" y="133350"/>
                  </a:lnTo>
                  <a:close/>
                </a:path>
                <a:path w="7620" h="718820">
                  <a:moveTo>
                    <a:pt x="7620" y="139700"/>
                  </a:moveTo>
                  <a:lnTo>
                    <a:pt x="0" y="139700"/>
                  </a:lnTo>
                  <a:lnTo>
                    <a:pt x="0" y="143509"/>
                  </a:lnTo>
                  <a:lnTo>
                    <a:pt x="7620" y="143509"/>
                  </a:lnTo>
                  <a:lnTo>
                    <a:pt x="7620" y="139700"/>
                  </a:lnTo>
                  <a:close/>
                </a:path>
                <a:path w="7620" h="718820">
                  <a:moveTo>
                    <a:pt x="7620" y="143509"/>
                  </a:moveTo>
                  <a:lnTo>
                    <a:pt x="0" y="143509"/>
                  </a:lnTo>
                  <a:lnTo>
                    <a:pt x="0" y="146049"/>
                  </a:lnTo>
                  <a:lnTo>
                    <a:pt x="7620" y="146049"/>
                  </a:lnTo>
                  <a:lnTo>
                    <a:pt x="7620" y="143509"/>
                  </a:lnTo>
                  <a:close/>
                </a:path>
                <a:path w="7620" h="718820">
                  <a:moveTo>
                    <a:pt x="7620" y="146050"/>
                  </a:moveTo>
                  <a:lnTo>
                    <a:pt x="0" y="146050"/>
                  </a:lnTo>
                  <a:lnTo>
                    <a:pt x="0" y="152399"/>
                  </a:lnTo>
                  <a:lnTo>
                    <a:pt x="7620" y="152399"/>
                  </a:lnTo>
                  <a:lnTo>
                    <a:pt x="7620" y="146050"/>
                  </a:lnTo>
                  <a:close/>
                </a:path>
                <a:path w="7620" h="718820">
                  <a:moveTo>
                    <a:pt x="6350" y="152400"/>
                  </a:moveTo>
                  <a:lnTo>
                    <a:pt x="0" y="152400"/>
                  </a:lnTo>
                  <a:lnTo>
                    <a:pt x="0" y="156209"/>
                  </a:lnTo>
                  <a:lnTo>
                    <a:pt x="3810" y="156209"/>
                  </a:lnTo>
                  <a:lnTo>
                    <a:pt x="3810" y="154939"/>
                  </a:lnTo>
                  <a:lnTo>
                    <a:pt x="5080" y="154939"/>
                  </a:lnTo>
                  <a:lnTo>
                    <a:pt x="5080" y="153669"/>
                  </a:lnTo>
                  <a:lnTo>
                    <a:pt x="6350" y="153669"/>
                  </a:lnTo>
                  <a:lnTo>
                    <a:pt x="6350" y="152400"/>
                  </a:lnTo>
                  <a:close/>
                </a:path>
                <a:path w="7620" h="718820">
                  <a:moveTo>
                    <a:pt x="3810" y="156209"/>
                  </a:moveTo>
                  <a:lnTo>
                    <a:pt x="0" y="156209"/>
                  </a:lnTo>
                  <a:lnTo>
                    <a:pt x="0" y="160019"/>
                  </a:lnTo>
                  <a:lnTo>
                    <a:pt x="1270" y="160019"/>
                  </a:lnTo>
                  <a:lnTo>
                    <a:pt x="1270" y="158749"/>
                  </a:lnTo>
                  <a:lnTo>
                    <a:pt x="2540" y="158749"/>
                  </a:lnTo>
                  <a:lnTo>
                    <a:pt x="2540" y="157479"/>
                  </a:lnTo>
                  <a:lnTo>
                    <a:pt x="3810" y="157479"/>
                  </a:lnTo>
                  <a:lnTo>
                    <a:pt x="3810" y="156209"/>
                  </a:lnTo>
                  <a:close/>
                </a:path>
                <a:path w="7620" h="718820">
                  <a:moveTo>
                    <a:pt x="1270" y="223519"/>
                  </a:moveTo>
                  <a:lnTo>
                    <a:pt x="0" y="223519"/>
                  </a:lnTo>
                  <a:lnTo>
                    <a:pt x="0" y="228599"/>
                  </a:lnTo>
                  <a:lnTo>
                    <a:pt x="6350" y="228599"/>
                  </a:lnTo>
                  <a:lnTo>
                    <a:pt x="6350" y="227329"/>
                  </a:lnTo>
                  <a:lnTo>
                    <a:pt x="5080" y="227329"/>
                  </a:lnTo>
                  <a:lnTo>
                    <a:pt x="5080" y="226059"/>
                  </a:lnTo>
                  <a:lnTo>
                    <a:pt x="3810" y="226059"/>
                  </a:lnTo>
                  <a:lnTo>
                    <a:pt x="3810" y="224789"/>
                  </a:lnTo>
                  <a:lnTo>
                    <a:pt x="1270" y="224789"/>
                  </a:lnTo>
                  <a:lnTo>
                    <a:pt x="1270" y="223519"/>
                  </a:lnTo>
                  <a:close/>
                </a:path>
                <a:path w="7620" h="718820">
                  <a:moveTo>
                    <a:pt x="7620" y="228600"/>
                  </a:moveTo>
                  <a:lnTo>
                    <a:pt x="0" y="228600"/>
                  </a:lnTo>
                  <a:lnTo>
                    <a:pt x="0" y="232409"/>
                  </a:lnTo>
                  <a:lnTo>
                    <a:pt x="7620" y="232409"/>
                  </a:lnTo>
                  <a:lnTo>
                    <a:pt x="7620" y="228600"/>
                  </a:lnTo>
                  <a:close/>
                </a:path>
                <a:path w="7620" h="718820">
                  <a:moveTo>
                    <a:pt x="7620" y="232409"/>
                  </a:moveTo>
                  <a:lnTo>
                    <a:pt x="0" y="232409"/>
                  </a:lnTo>
                  <a:lnTo>
                    <a:pt x="0" y="234949"/>
                  </a:lnTo>
                  <a:lnTo>
                    <a:pt x="7620" y="234949"/>
                  </a:lnTo>
                  <a:lnTo>
                    <a:pt x="7620" y="232409"/>
                  </a:lnTo>
                  <a:close/>
                </a:path>
                <a:path w="7620" h="718820">
                  <a:moveTo>
                    <a:pt x="7620" y="234950"/>
                  </a:moveTo>
                  <a:lnTo>
                    <a:pt x="0" y="234950"/>
                  </a:lnTo>
                  <a:lnTo>
                    <a:pt x="0" y="238759"/>
                  </a:lnTo>
                  <a:lnTo>
                    <a:pt x="7620" y="238759"/>
                  </a:lnTo>
                  <a:lnTo>
                    <a:pt x="7620" y="234950"/>
                  </a:lnTo>
                  <a:close/>
                </a:path>
                <a:path w="7620" h="718820">
                  <a:moveTo>
                    <a:pt x="7620" y="238759"/>
                  </a:moveTo>
                  <a:lnTo>
                    <a:pt x="0" y="238759"/>
                  </a:lnTo>
                  <a:lnTo>
                    <a:pt x="0" y="241299"/>
                  </a:lnTo>
                  <a:lnTo>
                    <a:pt x="7620" y="241299"/>
                  </a:lnTo>
                  <a:lnTo>
                    <a:pt x="7620" y="238759"/>
                  </a:lnTo>
                  <a:close/>
                </a:path>
                <a:path w="7620" h="718820">
                  <a:moveTo>
                    <a:pt x="7620" y="241300"/>
                  </a:moveTo>
                  <a:lnTo>
                    <a:pt x="0" y="241300"/>
                  </a:lnTo>
                  <a:lnTo>
                    <a:pt x="0" y="245109"/>
                  </a:lnTo>
                  <a:lnTo>
                    <a:pt x="7620" y="245109"/>
                  </a:lnTo>
                  <a:lnTo>
                    <a:pt x="7620" y="241300"/>
                  </a:lnTo>
                  <a:close/>
                </a:path>
                <a:path w="7620" h="718820">
                  <a:moveTo>
                    <a:pt x="7620" y="245109"/>
                  </a:moveTo>
                  <a:lnTo>
                    <a:pt x="0" y="245109"/>
                  </a:lnTo>
                  <a:lnTo>
                    <a:pt x="0" y="247649"/>
                  </a:lnTo>
                  <a:lnTo>
                    <a:pt x="7620" y="247649"/>
                  </a:lnTo>
                  <a:lnTo>
                    <a:pt x="7620" y="245109"/>
                  </a:lnTo>
                  <a:close/>
                </a:path>
                <a:path w="7620" h="718820">
                  <a:moveTo>
                    <a:pt x="7620" y="716280"/>
                  </a:moveTo>
                  <a:lnTo>
                    <a:pt x="0" y="716280"/>
                  </a:lnTo>
                  <a:lnTo>
                    <a:pt x="0" y="718819"/>
                  </a:lnTo>
                  <a:lnTo>
                    <a:pt x="3810" y="718819"/>
                  </a:lnTo>
                  <a:lnTo>
                    <a:pt x="3810" y="717549"/>
                  </a:lnTo>
                  <a:lnTo>
                    <a:pt x="7620" y="717549"/>
                  </a:lnTo>
                  <a:lnTo>
                    <a:pt x="7620" y="716280"/>
                  </a:lnTo>
                  <a:close/>
                </a:path>
                <a:path w="7620" h="718820">
                  <a:moveTo>
                    <a:pt x="7620" y="712469"/>
                  </a:moveTo>
                  <a:lnTo>
                    <a:pt x="0" y="712469"/>
                  </a:lnTo>
                  <a:lnTo>
                    <a:pt x="0" y="715009"/>
                  </a:lnTo>
                  <a:lnTo>
                    <a:pt x="7620" y="715009"/>
                  </a:lnTo>
                  <a:lnTo>
                    <a:pt x="7620" y="712469"/>
                  </a:lnTo>
                  <a:close/>
                </a:path>
                <a:path w="7620" h="718820">
                  <a:moveTo>
                    <a:pt x="7620" y="709929"/>
                  </a:moveTo>
                  <a:lnTo>
                    <a:pt x="0" y="709929"/>
                  </a:lnTo>
                  <a:lnTo>
                    <a:pt x="0" y="711200"/>
                  </a:lnTo>
                  <a:lnTo>
                    <a:pt x="7620" y="711200"/>
                  </a:lnTo>
                  <a:lnTo>
                    <a:pt x="7620" y="709929"/>
                  </a:lnTo>
                  <a:close/>
                </a:path>
                <a:path w="7620" h="718820">
                  <a:moveTo>
                    <a:pt x="7620" y="706119"/>
                  </a:moveTo>
                  <a:lnTo>
                    <a:pt x="0" y="706119"/>
                  </a:lnTo>
                  <a:lnTo>
                    <a:pt x="0" y="708659"/>
                  </a:lnTo>
                  <a:lnTo>
                    <a:pt x="7620" y="708659"/>
                  </a:lnTo>
                  <a:lnTo>
                    <a:pt x="7620" y="706119"/>
                  </a:lnTo>
                  <a:close/>
                </a:path>
                <a:path w="7620" h="718820">
                  <a:moveTo>
                    <a:pt x="7620" y="703579"/>
                  </a:moveTo>
                  <a:lnTo>
                    <a:pt x="0" y="703579"/>
                  </a:lnTo>
                  <a:lnTo>
                    <a:pt x="0" y="704849"/>
                  </a:lnTo>
                  <a:lnTo>
                    <a:pt x="7620" y="704849"/>
                  </a:lnTo>
                  <a:lnTo>
                    <a:pt x="7620" y="703579"/>
                  </a:lnTo>
                  <a:close/>
                </a:path>
                <a:path w="7620" h="718820">
                  <a:moveTo>
                    <a:pt x="7620" y="699769"/>
                  </a:moveTo>
                  <a:lnTo>
                    <a:pt x="0" y="699769"/>
                  </a:lnTo>
                  <a:lnTo>
                    <a:pt x="0" y="702309"/>
                  </a:lnTo>
                  <a:lnTo>
                    <a:pt x="7620" y="702309"/>
                  </a:lnTo>
                  <a:lnTo>
                    <a:pt x="7620" y="699769"/>
                  </a:lnTo>
                  <a:close/>
                </a:path>
                <a:path w="7620" h="718820">
                  <a:moveTo>
                    <a:pt x="7620" y="697229"/>
                  </a:moveTo>
                  <a:lnTo>
                    <a:pt x="0" y="697229"/>
                  </a:lnTo>
                  <a:lnTo>
                    <a:pt x="0" y="698499"/>
                  </a:lnTo>
                  <a:lnTo>
                    <a:pt x="7620" y="698499"/>
                  </a:lnTo>
                  <a:lnTo>
                    <a:pt x="7620" y="697229"/>
                  </a:lnTo>
                  <a:close/>
                </a:path>
                <a:path w="7620" h="718820">
                  <a:moveTo>
                    <a:pt x="7620" y="693419"/>
                  </a:moveTo>
                  <a:lnTo>
                    <a:pt x="0" y="693419"/>
                  </a:lnTo>
                  <a:lnTo>
                    <a:pt x="0" y="695959"/>
                  </a:lnTo>
                  <a:lnTo>
                    <a:pt x="7620" y="695959"/>
                  </a:lnTo>
                  <a:lnTo>
                    <a:pt x="7620" y="693419"/>
                  </a:lnTo>
                  <a:close/>
                </a:path>
                <a:path w="7620" h="718820">
                  <a:moveTo>
                    <a:pt x="7620" y="690879"/>
                  </a:moveTo>
                  <a:lnTo>
                    <a:pt x="0" y="690879"/>
                  </a:lnTo>
                  <a:lnTo>
                    <a:pt x="0" y="692149"/>
                  </a:lnTo>
                  <a:lnTo>
                    <a:pt x="7620" y="692149"/>
                  </a:lnTo>
                  <a:lnTo>
                    <a:pt x="7620" y="690879"/>
                  </a:lnTo>
                  <a:close/>
                </a:path>
                <a:path w="7620" h="718820">
                  <a:moveTo>
                    <a:pt x="7620" y="687069"/>
                  </a:moveTo>
                  <a:lnTo>
                    <a:pt x="0" y="687069"/>
                  </a:lnTo>
                  <a:lnTo>
                    <a:pt x="0" y="689609"/>
                  </a:lnTo>
                  <a:lnTo>
                    <a:pt x="7620" y="689609"/>
                  </a:lnTo>
                  <a:lnTo>
                    <a:pt x="7620" y="687069"/>
                  </a:lnTo>
                  <a:close/>
                </a:path>
                <a:path w="7620" h="718820">
                  <a:moveTo>
                    <a:pt x="7620" y="684529"/>
                  </a:moveTo>
                  <a:lnTo>
                    <a:pt x="0" y="684529"/>
                  </a:lnTo>
                  <a:lnTo>
                    <a:pt x="0" y="685799"/>
                  </a:lnTo>
                  <a:lnTo>
                    <a:pt x="7620" y="685799"/>
                  </a:lnTo>
                  <a:lnTo>
                    <a:pt x="7620" y="684529"/>
                  </a:lnTo>
                  <a:close/>
                </a:path>
                <a:path w="7620" h="718820">
                  <a:moveTo>
                    <a:pt x="7620" y="680719"/>
                  </a:moveTo>
                  <a:lnTo>
                    <a:pt x="0" y="680719"/>
                  </a:lnTo>
                  <a:lnTo>
                    <a:pt x="0" y="683259"/>
                  </a:lnTo>
                  <a:lnTo>
                    <a:pt x="7620" y="683259"/>
                  </a:lnTo>
                  <a:lnTo>
                    <a:pt x="7620" y="680719"/>
                  </a:lnTo>
                  <a:close/>
                </a:path>
                <a:path w="7620" h="718820">
                  <a:moveTo>
                    <a:pt x="7620" y="678179"/>
                  </a:moveTo>
                  <a:lnTo>
                    <a:pt x="0" y="678179"/>
                  </a:lnTo>
                  <a:lnTo>
                    <a:pt x="0" y="679449"/>
                  </a:lnTo>
                  <a:lnTo>
                    <a:pt x="7620" y="679449"/>
                  </a:lnTo>
                  <a:lnTo>
                    <a:pt x="7620" y="678179"/>
                  </a:lnTo>
                  <a:close/>
                </a:path>
                <a:path w="7620" h="718820">
                  <a:moveTo>
                    <a:pt x="7620" y="674369"/>
                  </a:moveTo>
                  <a:lnTo>
                    <a:pt x="0" y="674369"/>
                  </a:lnTo>
                  <a:lnTo>
                    <a:pt x="0" y="676909"/>
                  </a:lnTo>
                  <a:lnTo>
                    <a:pt x="7620" y="676909"/>
                  </a:lnTo>
                  <a:lnTo>
                    <a:pt x="7620" y="674369"/>
                  </a:lnTo>
                  <a:close/>
                </a:path>
                <a:path w="7620" h="718820">
                  <a:moveTo>
                    <a:pt x="7620" y="671829"/>
                  </a:moveTo>
                  <a:lnTo>
                    <a:pt x="0" y="671829"/>
                  </a:lnTo>
                  <a:lnTo>
                    <a:pt x="0" y="673099"/>
                  </a:lnTo>
                  <a:lnTo>
                    <a:pt x="7620" y="673099"/>
                  </a:lnTo>
                  <a:lnTo>
                    <a:pt x="7620" y="671829"/>
                  </a:lnTo>
                  <a:close/>
                </a:path>
                <a:path w="7620" h="718820">
                  <a:moveTo>
                    <a:pt x="7620" y="668019"/>
                  </a:moveTo>
                  <a:lnTo>
                    <a:pt x="0" y="668019"/>
                  </a:lnTo>
                  <a:lnTo>
                    <a:pt x="0" y="670559"/>
                  </a:lnTo>
                  <a:lnTo>
                    <a:pt x="7620" y="670559"/>
                  </a:lnTo>
                  <a:lnTo>
                    <a:pt x="7620" y="668019"/>
                  </a:lnTo>
                  <a:close/>
                </a:path>
                <a:path w="7620" h="718820">
                  <a:moveTo>
                    <a:pt x="7620" y="665479"/>
                  </a:moveTo>
                  <a:lnTo>
                    <a:pt x="0" y="665479"/>
                  </a:lnTo>
                  <a:lnTo>
                    <a:pt x="0" y="666749"/>
                  </a:lnTo>
                  <a:lnTo>
                    <a:pt x="7620" y="666749"/>
                  </a:lnTo>
                  <a:lnTo>
                    <a:pt x="7620" y="665479"/>
                  </a:lnTo>
                  <a:close/>
                </a:path>
                <a:path w="7620" h="718820">
                  <a:moveTo>
                    <a:pt x="7620" y="661669"/>
                  </a:moveTo>
                  <a:lnTo>
                    <a:pt x="0" y="661669"/>
                  </a:lnTo>
                  <a:lnTo>
                    <a:pt x="0" y="664209"/>
                  </a:lnTo>
                  <a:lnTo>
                    <a:pt x="7620" y="664209"/>
                  </a:lnTo>
                  <a:lnTo>
                    <a:pt x="7620" y="661669"/>
                  </a:lnTo>
                  <a:close/>
                </a:path>
                <a:path w="7620" h="718820">
                  <a:moveTo>
                    <a:pt x="7620" y="659129"/>
                  </a:moveTo>
                  <a:lnTo>
                    <a:pt x="0" y="659129"/>
                  </a:lnTo>
                  <a:lnTo>
                    <a:pt x="0" y="660399"/>
                  </a:lnTo>
                  <a:lnTo>
                    <a:pt x="7620" y="660399"/>
                  </a:lnTo>
                  <a:lnTo>
                    <a:pt x="7620" y="659129"/>
                  </a:lnTo>
                  <a:close/>
                </a:path>
                <a:path w="7620" h="718820">
                  <a:moveTo>
                    <a:pt x="7620" y="654049"/>
                  </a:moveTo>
                  <a:lnTo>
                    <a:pt x="0" y="654049"/>
                  </a:lnTo>
                  <a:lnTo>
                    <a:pt x="0" y="657859"/>
                  </a:lnTo>
                  <a:lnTo>
                    <a:pt x="7620" y="657859"/>
                  </a:lnTo>
                  <a:lnTo>
                    <a:pt x="7620" y="654049"/>
                  </a:lnTo>
                  <a:close/>
                </a:path>
                <a:path w="7620" h="718820">
                  <a:moveTo>
                    <a:pt x="7620" y="647699"/>
                  </a:moveTo>
                  <a:lnTo>
                    <a:pt x="0" y="647699"/>
                  </a:lnTo>
                  <a:lnTo>
                    <a:pt x="0" y="652779"/>
                  </a:lnTo>
                  <a:lnTo>
                    <a:pt x="7620" y="652779"/>
                  </a:lnTo>
                  <a:lnTo>
                    <a:pt x="7620" y="647699"/>
                  </a:lnTo>
                  <a:close/>
                </a:path>
                <a:path w="7620" h="718820">
                  <a:moveTo>
                    <a:pt x="7620" y="641349"/>
                  </a:moveTo>
                  <a:lnTo>
                    <a:pt x="0" y="641349"/>
                  </a:lnTo>
                  <a:lnTo>
                    <a:pt x="0" y="646430"/>
                  </a:lnTo>
                  <a:lnTo>
                    <a:pt x="7620" y="646430"/>
                  </a:lnTo>
                  <a:lnTo>
                    <a:pt x="7620" y="641349"/>
                  </a:lnTo>
                  <a:close/>
                </a:path>
                <a:path w="7620" h="718820">
                  <a:moveTo>
                    <a:pt x="7620" y="634999"/>
                  </a:moveTo>
                  <a:lnTo>
                    <a:pt x="0" y="634999"/>
                  </a:lnTo>
                  <a:lnTo>
                    <a:pt x="0" y="640080"/>
                  </a:lnTo>
                  <a:lnTo>
                    <a:pt x="7620" y="640080"/>
                  </a:lnTo>
                  <a:lnTo>
                    <a:pt x="7620" y="634999"/>
                  </a:lnTo>
                  <a:close/>
                </a:path>
                <a:path w="7620" h="718820">
                  <a:moveTo>
                    <a:pt x="7620" y="628649"/>
                  </a:moveTo>
                  <a:lnTo>
                    <a:pt x="0" y="628649"/>
                  </a:lnTo>
                  <a:lnTo>
                    <a:pt x="0" y="633729"/>
                  </a:lnTo>
                  <a:lnTo>
                    <a:pt x="7620" y="633729"/>
                  </a:lnTo>
                  <a:lnTo>
                    <a:pt x="7620" y="628649"/>
                  </a:lnTo>
                  <a:close/>
                </a:path>
                <a:path w="7620" h="718820">
                  <a:moveTo>
                    <a:pt x="7620" y="622299"/>
                  </a:moveTo>
                  <a:lnTo>
                    <a:pt x="0" y="622299"/>
                  </a:lnTo>
                  <a:lnTo>
                    <a:pt x="0" y="627379"/>
                  </a:lnTo>
                  <a:lnTo>
                    <a:pt x="7620" y="627379"/>
                  </a:lnTo>
                  <a:lnTo>
                    <a:pt x="7620" y="622299"/>
                  </a:lnTo>
                  <a:close/>
                </a:path>
                <a:path w="7620" h="718820">
                  <a:moveTo>
                    <a:pt x="7620" y="615949"/>
                  </a:moveTo>
                  <a:lnTo>
                    <a:pt x="0" y="615949"/>
                  </a:lnTo>
                  <a:lnTo>
                    <a:pt x="0" y="621029"/>
                  </a:lnTo>
                  <a:lnTo>
                    <a:pt x="7620" y="621029"/>
                  </a:lnTo>
                  <a:lnTo>
                    <a:pt x="7620" y="615949"/>
                  </a:lnTo>
                  <a:close/>
                </a:path>
                <a:path w="7620" h="718820">
                  <a:moveTo>
                    <a:pt x="7620" y="609599"/>
                  </a:moveTo>
                  <a:lnTo>
                    <a:pt x="0" y="609599"/>
                  </a:lnTo>
                  <a:lnTo>
                    <a:pt x="0" y="614679"/>
                  </a:lnTo>
                  <a:lnTo>
                    <a:pt x="7620" y="614679"/>
                  </a:lnTo>
                  <a:lnTo>
                    <a:pt x="7620" y="609599"/>
                  </a:lnTo>
                  <a:close/>
                </a:path>
                <a:path w="7620" h="718820">
                  <a:moveTo>
                    <a:pt x="7620" y="603249"/>
                  </a:moveTo>
                  <a:lnTo>
                    <a:pt x="0" y="603249"/>
                  </a:lnTo>
                  <a:lnTo>
                    <a:pt x="0" y="608329"/>
                  </a:lnTo>
                  <a:lnTo>
                    <a:pt x="7620" y="608329"/>
                  </a:lnTo>
                  <a:lnTo>
                    <a:pt x="7620" y="603249"/>
                  </a:lnTo>
                  <a:close/>
                </a:path>
                <a:path w="7620" h="718820">
                  <a:moveTo>
                    <a:pt x="7620" y="595629"/>
                  </a:moveTo>
                  <a:lnTo>
                    <a:pt x="0" y="595629"/>
                  </a:lnTo>
                  <a:lnTo>
                    <a:pt x="0" y="601979"/>
                  </a:lnTo>
                  <a:lnTo>
                    <a:pt x="7620" y="601979"/>
                  </a:lnTo>
                  <a:lnTo>
                    <a:pt x="7620" y="595629"/>
                  </a:lnTo>
                  <a:close/>
                </a:path>
                <a:path w="7620" h="718820">
                  <a:moveTo>
                    <a:pt x="7620" y="590549"/>
                  </a:moveTo>
                  <a:lnTo>
                    <a:pt x="0" y="590549"/>
                  </a:lnTo>
                  <a:lnTo>
                    <a:pt x="0" y="594359"/>
                  </a:lnTo>
                  <a:lnTo>
                    <a:pt x="7620" y="594359"/>
                  </a:lnTo>
                  <a:lnTo>
                    <a:pt x="7620" y="590549"/>
                  </a:lnTo>
                  <a:close/>
                </a:path>
                <a:path w="7620" h="718820">
                  <a:moveTo>
                    <a:pt x="7620" y="584199"/>
                  </a:moveTo>
                  <a:lnTo>
                    <a:pt x="0" y="584199"/>
                  </a:lnTo>
                  <a:lnTo>
                    <a:pt x="0" y="589279"/>
                  </a:lnTo>
                  <a:lnTo>
                    <a:pt x="7620" y="589279"/>
                  </a:lnTo>
                  <a:lnTo>
                    <a:pt x="7620" y="584199"/>
                  </a:lnTo>
                  <a:close/>
                </a:path>
                <a:path w="7620" h="718820">
                  <a:moveTo>
                    <a:pt x="7620" y="577849"/>
                  </a:moveTo>
                  <a:lnTo>
                    <a:pt x="0" y="577849"/>
                  </a:lnTo>
                  <a:lnTo>
                    <a:pt x="0" y="582930"/>
                  </a:lnTo>
                  <a:lnTo>
                    <a:pt x="7620" y="582930"/>
                  </a:lnTo>
                  <a:lnTo>
                    <a:pt x="7620" y="577849"/>
                  </a:lnTo>
                  <a:close/>
                </a:path>
                <a:path w="7620" h="718820">
                  <a:moveTo>
                    <a:pt x="7620" y="571499"/>
                  </a:moveTo>
                  <a:lnTo>
                    <a:pt x="0" y="571499"/>
                  </a:lnTo>
                  <a:lnTo>
                    <a:pt x="0" y="576580"/>
                  </a:lnTo>
                  <a:lnTo>
                    <a:pt x="7620" y="576580"/>
                  </a:lnTo>
                  <a:lnTo>
                    <a:pt x="7620" y="571499"/>
                  </a:lnTo>
                  <a:close/>
                </a:path>
                <a:path w="7620" h="718820">
                  <a:moveTo>
                    <a:pt x="7620" y="565149"/>
                  </a:moveTo>
                  <a:lnTo>
                    <a:pt x="0" y="565149"/>
                  </a:lnTo>
                  <a:lnTo>
                    <a:pt x="0" y="570229"/>
                  </a:lnTo>
                  <a:lnTo>
                    <a:pt x="7620" y="570229"/>
                  </a:lnTo>
                  <a:lnTo>
                    <a:pt x="7620" y="565149"/>
                  </a:lnTo>
                  <a:close/>
                </a:path>
                <a:path w="7620" h="718820">
                  <a:moveTo>
                    <a:pt x="7620" y="558799"/>
                  </a:moveTo>
                  <a:lnTo>
                    <a:pt x="0" y="558799"/>
                  </a:lnTo>
                  <a:lnTo>
                    <a:pt x="0" y="563879"/>
                  </a:lnTo>
                  <a:lnTo>
                    <a:pt x="7620" y="563879"/>
                  </a:lnTo>
                  <a:lnTo>
                    <a:pt x="7620" y="558799"/>
                  </a:lnTo>
                  <a:close/>
                </a:path>
                <a:path w="7620" h="718820">
                  <a:moveTo>
                    <a:pt x="7620" y="552449"/>
                  </a:moveTo>
                  <a:lnTo>
                    <a:pt x="0" y="552449"/>
                  </a:lnTo>
                  <a:lnTo>
                    <a:pt x="0" y="557530"/>
                  </a:lnTo>
                  <a:lnTo>
                    <a:pt x="7620" y="557530"/>
                  </a:lnTo>
                  <a:lnTo>
                    <a:pt x="7620" y="552449"/>
                  </a:lnTo>
                  <a:close/>
                </a:path>
                <a:path w="7620" h="718820">
                  <a:moveTo>
                    <a:pt x="7620" y="546099"/>
                  </a:moveTo>
                  <a:lnTo>
                    <a:pt x="0" y="546099"/>
                  </a:lnTo>
                  <a:lnTo>
                    <a:pt x="0" y="551179"/>
                  </a:lnTo>
                  <a:lnTo>
                    <a:pt x="7620" y="551179"/>
                  </a:lnTo>
                  <a:lnTo>
                    <a:pt x="7620" y="546099"/>
                  </a:lnTo>
                  <a:close/>
                </a:path>
                <a:path w="7620" h="718820">
                  <a:moveTo>
                    <a:pt x="7620" y="539749"/>
                  </a:moveTo>
                  <a:lnTo>
                    <a:pt x="0" y="539749"/>
                  </a:lnTo>
                  <a:lnTo>
                    <a:pt x="0" y="544829"/>
                  </a:lnTo>
                  <a:lnTo>
                    <a:pt x="7620" y="544829"/>
                  </a:lnTo>
                  <a:lnTo>
                    <a:pt x="7620" y="539749"/>
                  </a:lnTo>
                  <a:close/>
                </a:path>
                <a:path w="7620" h="718820">
                  <a:moveTo>
                    <a:pt x="6350" y="533399"/>
                  </a:moveTo>
                  <a:lnTo>
                    <a:pt x="0" y="533399"/>
                  </a:lnTo>
                  <a:lnTo>
                    <a:pt x="0" y="538479"/>
                  </a:lnTo>
                  <a:lnTo>
                    <a:pt x="7620" y="538479"/>
                  </a:lnTo>
                  <a:lnTo>
                    <a:pt x="7620" y="534669"/>
                  </a:lnTo>
                  <a:lnTo>
                    <a:pt x="6350" y="534669"/>
                  </a:lnTo>
                  <a:lnTo>
                    <a:pt x="6350" y="533399"/>
                  </a:lnTo>
                  <a:close/>
                </a:path>
                <a:path w="7620" h="718820">
                  <a:moveTo>
                    <a:pt x="5080" y="532129"/>
                  </a:moveTo>
                  <a:lnTo>
                    <a:pt x="3810" y="532129"/>
                  </a:lnTo>
                  <a:lnTo>
                    <a:pt x="3810" y="533399"/>
                  </a:lnTo>
                  <a:lnTo>
                    <a:pt x="5080" y="533399"/>
                  </a:lnTo>
                  <a:lnTo>
                    <a:pt x="5080" y="532129"/>
                  </a:lnTo>
                  <a:close/>
                </a:path>
                <a:path w="7620" h="718820">
                  <a:moveTo>
                    <a:pt x="1270" y="525779"/>
                  </a:moveTo>
                  <a:lnTo>
                    <a:pt x="0" y="525779"/>
                  </a:lnTo>
                  <a:lnTo>
                    <a:pt x="0" y="532129"/>
                  </a:lnTo>
                  <a:lnTo>
                    <a:pt x="3810" y="532129"/>
                  </a:lnTo>
                  <a:lnTo>
                    <a:pt x="3810" y="529589"/>
                  </a:lnTo>
                  <a:lnTo>
                    <a:pt x="2540" y="529589"/>
                  </a:lnTo>
                  <a:lnTo>
                    <a:pt x="2540" y="528319"/>
                  </a:lnTo>
                  <a:lnTo>
                    <a:pt x="1270" y="528319"/>
                  </a:lnTo>
                  <a:lnTo>
                    <a:pt x="1270" y="525779"/>
                  </a:lnTo>
                  <a:close/>
                </a:path>
                <a:path w="7620" h="718820">
                  <a:moveTo>
                    <a:pt x="7620" y="425449"/>
                  </a:moveTo>
                  <a:lnTo>
                    <a:pt x="0" y="425449"/>
                  </a:lnTo>
                  <a:lnTo>
                    <a:pt x="0" y="426719"/>
                  </a:lnTo>
                  <a:lnTo>
                    <a:pt x="3810" y="426719"/>
                  </a:lnTo>
                  <a:lnTo>
                    <a:pt x="3810" y="427989"/>
                  </a:lnTo>
                  <a:lnTo>
                    <a:pt x="7620" y="427989"/>
                  </a:lnTo>
                  <a:lnTo>
                    <a:pt x="7620" y="425449"/>
                  </a:lnTo>
                  <a:close/>
                </a:path>
                <a:path w="7620" h="718820">
                  <a:moveTo>
                    <a:pt x="7620" y="419099"/>
                  </a:moveTo>
                  <a:lnTo>
                    <a:pt x="0" y="419099"/>
                  </a:lnTo>
                  <a:lnTo>
                    <a:pt x="0" y="424179"/>
                  </a:lnTo>
                  <a:lnTo>
                    <a:pt x="7620" y="424179"/>
                  </a:lnTo>
                  <a:lnTo>
                    <a:pt x="7620" y="419099"/>
                  </a:lnTo>
                  <a:close/>
                </a:path>
                <a:path w="7620" h="718820">
                  <a:moveTo>
                    <a:pt x="7620" y="412749"/>
                  </a:moveTo>
                  <a:lnTo>
                    <a:pt x="0" y="412749"/>
                  </a:lnTo>
                  <a:lnTo>
                    <a:pt x="0" y="417829"/>
                  </a:lnTo>
                  <a:lnTo>
                    <a:pt x="7620" y="417829"/>
                  </a:lnTo>
                  <a:lnTo>
                    <a:pt x="7620" y="412749"/>
                  </a:lnTo>
                  <a:close/>
                </a:path>
                <a:path w="7620" h="718820">
                  <a:moveTo>
                    <a:pt x="7620" y="406399"/>
                  </a:moveTo>
                  <a:lnTo>
                    <a:pt x="0" y="406399"/>
                  </a:lnTo>
                  <a:lnTo>
                    <a:pt x="0" y="411479"/>
                  </a:lnTo>
                  <a:lnTo>
                    <a:pt x="7620" y="411479"/>
                  </a:lnTo>
                  <a:lnTo>
                    <a:pt x="7620" y="406399"/>
                  </a:lnTo>
                  <a:close/>
                </a:path>
                <a:path w="7620" h="718820">
                  <a:moveTo>
                    <a:pt x="7620" y="400049"/>
                  </a:moveTo>
                  <a:lnTo>
                    <a:pt x="0" y="400049"/>
                  </a:lnTo>
                  <a:lnTo>
                    <a:pt x="0" y="405129"/>
                  </a:lnTo>
                  <a:lnTo>
                    <a:pt x="7620" y="405129"/>
                  </a:lnTo>
                  <a:lnTo>
                    <a:pt x="7620" y="400049"/>
                  </a:lnTo>
                  <a:close/>
                </a:path>
                <a:path w="7620" h="718820">
                  <a:moveTo>
                    <a:pt x="7620" y="393699"/>
                  </a:moveTo>
                  <a:lnTo>
                    <a:pt x="0" y="393699"/>
                  </a:lnTo>
                  <a:lnTo>
                    <a:pt x="0" y="398779"/>
                  </a:lnTo>
                  <a:lnTo>
                    <a:pt x="7620" y="398779"/>
                  </a:lnTo>
                  <a:lnTo>
                    <a:pt x="7620" y="393699"/>
                  </a:lnTo>
                  <a:close/>
                </a:path>
                <a:path w="7620" h="718820">
                  <a:moveTo>
                    <a:pt x="7620" y="387349"/>
                  </a:moveTo>
                  <a:lnTo>
                    <a:pt x="0" y="387349"/>
                  </a:lnTo>
                  <a:lnTo>
                    <a:pt x="0" y="392429"/>
                  </a:lnTo>
                  <a:lnTo>
                    <a:pt x="7620" y="392429"/>
                  </a:lnTo>
                  <a:lnTo>
                    <a:pt x="7620" y="387349"/>
                  </a:lnTo>
                  <a:close/>
                </a:path>
                <a:path w="7620" h="718820">
                  <a:moveTo>
                    <a:pt x="7620" y="380999"/>
                  </a:moveTo>
                  <a:lnTo>
                    <a:pt x="0" y="380999"/>
                  </a:lnTo>
                  <a:lnTo>
                    <a:pt x="0" y="386079"/>
                  </a:lnTo>
                  <a:lnTo>
                    <a:pt x="7620" y="386079"/>
                  </a:lnTo>
                  <a:lnTo>
                    <a:pt x="7620" y="380999"/>
                  </a:lnTo>
                  <a:close/>
                </a:path>
                <a:path w="7620" h="718820">
                  <a:moveTo>
                    <a:pt x="7620" y="374649"/>
                  </a:moveTo>
                  <a:lnTo>
                    <a:pt x="0" y="374649"/>
                  </a:lnTo>
                  <a:lnTo>
                    <a:pt x="0" y="379729"/>
                  </a:lnTo>
                  <a:lnTo>
                    <a:pt x="7620" y="379729"/>
                  </a:lnTo>
                  <a:lnTo>
                    <a:pt x="7620" y="374649"/>
                  </a:lnTo>
                  <a:close/>
                </a:path>
                <a:path w="7620" h="718820">
                  <a:moveTo>
                    <a:pt x="7620" y="368299"/>
                  </a:moveTo>
                  <a:lnTo>
                    <a:pt x="0" y="368299"/>
                  </a:lnTo>
                  <a:lnTo>
                    <a:pt x="0" y="373379"/>
                  </a:lnTo>
                  <a:lnTo>
                    <a:pt x="7620" y="373379"/>
                  </a:lnTo>
                  <a:lnTo>
                    <a:pt x="7620" y="368299"/>
                  </a:lnTo>
                  <a:close/>
                </a:path>
                <a:path w="7620" h="718820">
                  <a:moveTo>
                    <a:pt x="7620" y="361949"/>
                  </a:moveTo>
                  <a:lnTo>
                    <a:pt x="0" y="361949"/>
                  </a:lnTo>
                  <a:lnTo>
                    <a:pt x="0" y="367029"/>
                  </a:lnTo>
                  <a:lnTo>
                    <a:pt x="7620" y="367029"/>
                  </a:lnTo>
                  <a:lnTo>
                    <a:pt x="7620" y="361949"/>
                  </a:lnTo>
                  <a:close/>
                </a:path>
                <a:path w="7620" h="718820">
                  <a:moveTo>
                    <a:pt x="7620" y="355599"/>
                  </a:moveTo>
                  <a:lnTo>
                    <a:pt x="0" y="355599"/>
                  </a:lnTo>
                  <a:lnTo>
                    <a:pt x="0" y="360680"/>
                  </a:lnTo>
                  <a:lnTo>
                    <a:pt x="7620" y="360680"/>
                  </a:lnTo>
                  <a:lnTo>
                    <a:pt x="7620" y="355599"/>
                  </a:lnTo>
                  <a:close/>
                </a:path>
                <a:path w="7620" h="718820">
                  <a:moveTo>
                    <a:pt x="7620" y="349249"/>
                  </a:moveTo>
                  <a:lnTo>
                    <a:pt x="0" y="349249"/>
                  </a:lnTo>
                  <a:lnTo>
                    <a:pt x="0" y="354329"/>
                  </a:lnTo>
                  <a:lnTo>
                    <a:pt x="7620" y="354329"/>
                  </a:lnTo>
                  <a:lnTo>
                    <a:pt x="7620" y="349249"/>
                  </a:lnTo>
                  <a:close/>
                </a:path>
                <a:path w="7620" h="718820">
                  <a:moveTo>
                    <a:pt x="7620" y="342899"/>
                  </a:moveTo>
                  <a:lnTo>
                    <a:pt x="0" y="342899"/>
                  </a:lnTo>
                  <a:lnTo>
                    <a:pt x="0" y="347979"/>
                  </a:lnTo>
                  <a:lnTo>
                    <a:pt x="7620" y="347979"/>
                  </a:lnTo>
                  <a:lnTo>
                    <a:pt x="7620" y="342899"/>
                  </a:lnTo>
                  <a:close/>
                </a:path>
                <a:path w="7620" h="718820">
                  <a:moveTo>
                    <a:pt x="7620" y="336549"/>
                  </a:moveTo>
                  <a:lnTo>
                    <a:pt x="0" y="336549"/>
                  </a:lnTo>
                  <a:lnTo>
                    <a:pt x="0" y="341629"/>
                  </a:lnTo>
                  <a:lnTo>
                    <a:pt x="7620" y="341629"/>
                  </a:lnTo>
                  <a:lnTo>
                    <a:pt x="7620" y="336549"/>
                  </a:lnTo>
                  <a:close/>
                </a:path>
                <a:path w="7620" h="718820">
                  <a:moveTo>
                    <a:pt x="7620" y="330199"/>
                  </a:moveTo>
                  <a:lnTo>
                    <a:pt x="0" y="330199"/>
                  </a:lnTo>
                  <a:lnTo>
                    <a:pt x="0" y="335279"/>
                  </a:lnTo>
                  <a:lnTo>
                    <a:pt x="7620" y="335279"/>
                  </a:lnTo>
                  <a:lnTo>
                    <a:pt x="7620" y="330199"/>
                  </a:lnTo>
                  <a:close/>
                </a:path>
                <a:path w="7620" h="718820">
                  <a:moveTo>
                    <a:pt x="7620" y="323849"/>
                  </a:moveTo>
                  <a:lnTo>
                    <a:pt x="0" y="323849"/>
                  </a:lnTo>
                  <a:lnTo>
                    <a:pt x="0" y="328929"/>
                  </a:lnTo>
                  <a:lnTo>
                    <a:pt x="7620" y="328929"/>
                  </a:lnTo>
                  <a:lnTo>
                    <a:pt x="7620" y="323849"/>
                  </a:lnTo>
                  <a:close/>
                </a:path>
                <a:path w="7620" h="718820">
                  <a:moveTo>
                    <a:pt x="7620" y="317499"/>
                  </a:moveTo>
                  <a:lnTo>
                    <a:pt x="0" y="317499"/>
                  </a:lnTo>
                  <a:lnTo>
                    <a:pt x="0" y="322579"/>
                  </a:lnTo>
                  <a:lnTo>
                    <a:pt x="7620" y="322579"/>
                  </a:lnTo>
                  <a:lnTo>
                    <a:pt x="7620" y="317499"/>
                  </a:lnTo>
                  <a:close/>
                </a:path>
                <a:path w="7620" h="718820">
                  <a:moveTo>
                    <a:pt x="7620" y="248919"/>
                  </a:moveTo>
                  <a:lnTo>
                    <a:pt x="0" y="248919"/>
                  </a:lnTo>
                  <a:lnTo>
                    <a:pt x="0" y="316229"/>
                  </a:lnTo>
                  <a:lnTo>
                    <a:pt x="7620" y="316229"/>
                  </a:lnTo>
                  <a:lnTo>
                    <a:pt x="7620" y="248919"/>
                  </a:lnTo>
                  <a:close/>
                </a:path>
              </a:pathLst>
            </a:custGeom>
            <a:solidFill>
              <a:srgbClr val="3B00F6"/>
            </a:solidFill>
          </p:spPr>
          <p:txBody>
            <a:bodyPr bIns="0" lIns="0" rIns="0" rtlCol="0" tIns="0" wrap="square"/>
            <a:p/>
          </p:txBody>
        </p:sp>
        <p:sp>
          <p:nvSpPr>
            <p:cNvPr id="1051192" name="object 2509"/>
            <p:cNvSpPr/>
            <p:nvPr/>
          </p:nvSpPr>
          <p:spPr>
            <a:xfrm>
              <a:off x="7171689" y="5796280"/>
              <a:ext cx="7620" cy="717550"/>
            </a:xfrm>
            <a:custGeom>
              <a:avLst/>
              <a:ahLst/>
              <a:rect l="l" t="t" r="r" b="b"/>
              <a:pathLst>
                <a:path w="7620" h="717550">
                  <a:moveTo>
                    <a:pt x="7619" y="0"/>
                  </a:moveTo>
                  <a:lnTo>
                    <a:pt x="0" y="0"/>
                  </a:lnTo>
                  <a:lnTo>
                    <a:pt x="0" y="2540"/>
                  </a:lnTo>
                  <a:lnTo>
                    <a:pt x="7619" y="2540"/>
                  </a:lnTo>
                  <a:lnTo>
                    <a:pt x="7619" y="0"/>
                  </a:lnTo>
                  <a:close/>
                </a:path>
                <a:path w="7620" h="717550">
                  <a:moveTo>
                    <a:pt x="7619" y="2540"/>
                  </a:moveTo>
                  <a:lnTo>
                    <a:pt x="0" y="2540"/>
                  </a:lnTo>
                  <a:lnTo>
                    <a:pt x="0" y="5080"/>
                  </a:lnTo>
                  <a:lnTo>
                    <a:pt x="7619" y="5080"/>
                  </a:lnTo>
                  <a:lnTo>
                    <a:pt x="7619" y="2540"/>
                  </a:lnTo>
                  <a:close/>
                </a:path>
                <a:path w="7620" h="717550">
                  <a:moveTo>
                    <a:pt x="7619" y="5080"/>
                  </a:moveTo>
                  <a:lnTo>
                    <a:pt x="0" y="5080"/>
                  </a:lnTo>
                  <a:lnTo>
                    <a:pt x="0" y="8890"/>
                  </a:lnTo>
                  <a:lnTo>
                    <a:pt x="7619" y="8890"/>
                  </a:lnTo>
                  <a:lnTo>
                    <a:pt x="7619" y="5080"/>
                  </a:lnTo>
                  <a:close/>
                </a:path>
                <a:path w="7620" h="717550">
                  <a:moveTo>
                    <a:pt x="7619" y="8890"/>
                  </a:moveTo>
                  <a:lnTo>
                    <a:pt x="0" y="8890"/>
                  </a:lnTo>
                  <a:lnTo>
                    <a:pt x="0" y="15240"/>
                  </a:lnTo>
                  <a:lnTo>
                    <a:pt x="7619" y="15240"/>
                  </a:lnTo>
                  <a:lnTo>
                    <a:pt x="7619" y="8890"/>
                  </a:lnTo>
                  <a:close/>
                </a:path>
                <a:path w="7620" h="717550">
                  <a:moveTo>
                    <a:pt x="7619" y="15240"/>
                  </a:moveTo>
                  <a:lnTo>
                    <a:pt x="0" y="15240"/>
                  </a:lnTo>
                  <a:lnTo>
                    <a:pt x="0" y="24130"/>
                  </a:lnTo>
                  <a:lnTo>
                    <a:pt x="7619" y="24130"/>
                  </a:lnTo>
                  <a:lnTo>
                    <a:pt x="7619" y="15240"/>
                  </a:lnTo>
                  <a:close/>
                </a:path>
                <a:path w="7620" h="717550">
                  <a:moveTo>
                    <a:pt x="7619" y="24130"/>
                  </a:moveTo>
                  <a:lnTo>
                    <a:pt x="0" y="24130"/>
                  </a:lnTo>
                  <a:lnTo>
                    <a:pt x="0" y="27940"/>
                  </a:lnTo>
                  <a:lnTo>
                    <a:pt x="7619" y="27940"/>
                  </a:lnTo>
                  <a:lnTo>
                    <a:pt x="7619" y="24130"/>
                  </a:lnTo>
                  <a:close/>
                </a:path>
                <a:path w="7620" h="717550">
                  <a:moveTo>
                    <a:pt x="7619" y="27940"/>
                  </a:moveTo>
                  <a:lnTo>
                    <a:pt x="0" y="27940"/>
                  </a:lnTo>
                  <a:lnTo>
                    <a:pt x="0" y="36830"/>
                  </a:lnTo>
                  <a:lnTo>
                    <a:pt x="7619" y="36830"/>
                  </a:lnTo>
                  <a:lnTo>
                    <a:pt x="7619" y="27940"/>
                  </a:lnTo>
                  <a:close/>
                </a:path>
                <a:path w="7620" h="717550">
                  <a:moveTo>
                    <a:pt x="7619" y="36830"/>
                  </a:moveTo>
                  <a:lnTo>
                    <a:pt x="0" y="36830"/>
                  </a:lnTo>
                  <a:lnTo>
                    <a:pt x="0" y="40640"/>
                  </a:lnTo>
                  <a:lnTo>
                    <a:pt x="7619" y="40640"/>
                  </a:lnTo>
                  <a:lnTo>
                    <a:pt x="7619" y="36830"/>
                  </a:lnTo>
                  <a:close/>
                </a:path>
                <a:path w="7620" h="717550">
                  <a:moveTo>
                    <a:pt x="7619" y="40640"/>
                  </a:moveTo>
                  <a:lnTo>
                    <a:pt x="0" y="40640"/>
                  </a:lnTo>
                  <a:lnTo>
                    <a:pt x="0" y="43180"/>
                  </a:lnTo>
                  <a:lnTo>
                    <a:pt x="7619" y="43180"/>
                  </a:lnTo>
                  <a:lnTo>
                    <a:pt x="7619" y="40640"/>
                  </a:lnTo>
                  <a:close/>
                </a:path>
                <a:path w="7620" h="717550">
                  <a:moveTo>
                    <a:pt x="7619" y="43180"/>
                  </a:moveTo>
                  <a:lnTo>
                    <a:pt x="0" y="43180"/>
                  </a:lnTo>
                  <a:lnTo>
                    <a:pt x="0" y="46990"/>
                  </a:lnTo>
                  <a:lnTo>
                    <a:pt x="7619" y="46990"/>
                  </a:lnTo>
                  <a:lnTo>
                    <a:pt x="7619" y="43180"/>
                  </a:lnTo>
                  <a:close/>
                </a:path>
                <a:path w="7620" h="717550">
                  <a:moveTo>
                    <a:pt x="7619" y="46990"/>
                  </a:moveTo>
                  <a:lnTo>
                    <a:pt x="0" y="46990"/>
                  </a:lnTo>
                  <a:lnTo>
                    <a:pt x="0" y="49530"/>
                  </a:lnTo>
                  <a:lnTo>
                    <a:pt x="7619" y="49530"/>
                  </a:lnTo>
                  <a:lnTo>
                    <a:pt x="7619" y="46990"/>
                  </a:lnTo>
                  <a:close/>
                </a:path>
                <a:path w="7620" h="717550">
                  <a:moveTo>
                    <a:pt x="7619" y="49530"/>
                  </a:moveTo>
                  <a:lnTo>
                    <a:pt x="0" y="49530"/>
                  </a:lnTo>
                  <a:lnTo>
                    <a:pt x="0" y="55880"/>
                  </a:lnTo>
                  <a:lnTo>
                    <a:pt x="7619" y="55880"/>
                  </a:lnTo>
                  <a:lnTo>
                    <a:pt x="7619" y="49530"/>
                  </a:lnTo>
                  <a:close/>
                </a:path>
                <a:path w="7620" h="717550">
                  <a:moveTo>
                    <a:pt x="7619" y="55880"/>
                  </a:moveTo>
                  <a:lnTo>
                    <a:pt x="0" y="55880"/>
                  </a:lnTo>
                  <a:lnTo>
                    <a:pt x="0" y="66040"/>
                  </a:lnTo>
                  <a:lnTo>
                    <a:pt x="7619" y="66040"/>
                  </a:lnTo>
                  <a:lnTo>
                    <a:pt x="7619" y="55880"/>
                  </a:lnTo>
                  <a:close/>
                </a:path>
                <a:path w="7620" h="717550">
                  <a:moveTo>
                    <a:pt x="7619" y="66040"/>
                  </a:moveTo>
                  <a:lnTo>
                    <a:pt x="0" y="66040"/>
                  </a:lnTo>
                  <a:lnTo>
                    <a:pt x="0" y="68580"/>
                  </a:lnTo>
                  <a:lnTo>
                    <a:pt x="7619" y="68580"/>
                  </a:lnTo>
                  <a:lnTo>
                    <a:pt x="7619" y="66040"/>
                  </a:lnTo>
                  <a:close/>
                </a:path>
                <a:path w="7620" h="717550">
                  <a:moveTo>
                    <a:pt x="7619" y="68580"/>
                  </a:moveTo>
                  <a:lnTo>
                    <a:pt x="0" y="68580"/>
                  </a:lnTo>
                  <a:lnTo>
                    <a:pt x="0" y="72390"/>
                  </a:lnTo>
                  <a:lnTo>
                    <a:pt x="7619" y="72390"/>
                  </a:lnTo>
                  <a:lnTo>
                    <a:pt x="7619" y="68580"/>
                  </a:lnTo>
                  <a:close/>
                </a:path>
                <a:path w="7620" h="717550">
                  <a:moveTo>
                    <a:pt x="7619" y="72390"/>
                  </a:moveTo>
                  <a:lnTo>
                    <a:pt x="0" y="72390"/>
                  </a:lnTo>
                  <a:lnTo>
                    <a:pt x="0" y="74930"/>
                  </a:lnTo>
                  <a:lnTo>
                    <a:pt x="7619" y="74930"/>
                  </a:lnTo>
                  <a:lnTo>
                    <a:pt x="7619" y="72390"/>
                  </a:lnTo>
                  <a:close/>
                </a:path>
                <a:path w="7620" h="717550">
                  <a:moveTo>
                    <a:pt x="7619" y="74930"/>
                  </a:moveTo>
                  <a:lnTo>
                    <a:pt x="0" y="74930"/>
                  </a:lnTo>
                  <a:lnTo>
                    <a:pt x="0" y="78740"/>
                  </a:lnTo>
                  <a:lnTo>
                    <a:pt x="7619" y="78740"/>
                  </a:lnTo>
                  <a:lnTo>
                    <a:pt x="7619" y="74930"/>
                  </a:lnTo>
                  <a:close/>
                </a:path>
                <a:path w="7620" h="717550">
                  <a:moveTo>
                    <a:pt x="7619" y="78740"/>
                  </a:moveTo>
                  <a:lnTo>
                    <a:pt x="0" y="78740"/>
                  </a:lnTo>
                  <a:lnTo>
                    <a:pt x="0" y="81280"/>
                  </a:lnTo>
                  <a:lnTo>
                    <a:pt x="7619" y="81280"/>
                  </a:lnTo>
                  <a:lnTo>
                    <a:pt x="7619" y="78740"/>
                  </a:lnTo>
                  <a:close/>
                </a:path>
                <a:path w="7620" h="717550">
                  <a:moveTo>
                    <a:pt x="7619" y="81280"/>
                  </a:moveTo>
                  <a:lnTo>
                    <a:pt x="0" y="81280"/>
                  </a:lnTo>
                  <a:lnTo>
                    <a:pt x="0" y="85090"/>
                  </a:lnTo>
                  <a:lnTo>
                    <a:pt x="7619" y="85090"/>
                  </a:lnTo>
                  <a:lnTo>
                    <a:pt x="7619" y="81280"/>
                  </a:lnTo>
                  <a:close/>
                </a:path>
                <a:path w="7620" h="717550">
                  <a:moveTo>
                    <a:pt x="7619" y="85090"/>
                  </a:moveTo>
                  <a:lnTo>
                    <a:pt x="0" y="85090"/>
                  </a:lnTo>
                  <a:lnTo>
                    <a:pt x="0" y="87630"/>
                  </a:lnTo>
                  <a:lnTo>
                    <a:pt x="7619" y="87630"/>
                  </a:lnTo>
                  <a:lnTo>
                    <a:pt x="7619" y="85090"/>
                  </a:lnTo>
                  <a:close/>
                </a:path>
                <a:path w="7620" h="717550">
                  <a:moveTo>
                    <a:pt x="7619" y="87630"/>
                  </a:moveTo>
                  <a:lnTo>
                    <a:pt x="0" y="87630"/>
                  </a:lnTo>
                  <a:lnTo>
                    <a:pt x="0" y="91440"/>
                  </a:lnTo>
                  <a:lnTo>
                    <a:pt x="7619" y="91440"/>
                  </a:lnTo>
                  <a:lnTo>
                    <a:pt x="7619" y="87630"/>
                  </a:lnTo>
                  <a:close/>
                </a:path>
                <a:path w="7620" h="717550">
                  <a:moveTo>
                    <a:pt x="7619" y="91440"/>
                  </a:moveTo>
                  <a:lnTo>
                    <a:pt x="0" y="91440"/>
                  </a:lnTo>
                  <a:lnTo>
                    <a:pt x="0" y="97790"/>
                  </a:lnTo>
                  <a:lnTo>
                    <a:pt x="7619" y="97790"/>
                  </a:lnTo>
                  <a:lnTo>
                    <a:pt x="7619" y="91440"/>
                  </a:lnTo>
                  <a:close/>
                </a:path>
                <a:path w="7620" h="717550">
                  <a:moveTo>
                    <a:pt x="7619" y="97790"/>
                  </a:moveTo>
                  <a:lnTo>
                    <a:pt x="0" y="97790"/>
                  </a:lnTo>
                  <a:lnTo>
                    <a:pt x="0" y="100330"/>
                  </a:lnTo>
                  <a:lnTo>
                    <a:pt x="7619" y="100330"/>
                  </a:lnTo>
                  <a:lnTo>
                    <a:pt x="7619" y="97790"/>
                  </a:lnTo>
                  <a:close/>
                </a:path>
                <a:path w="7620" h="717550">
                  <a:moveTo>
                    <a:pt x="7619" y="100330"/>
                  </a:moveTo>
                  <a:lnTo>
                    <a:pt x="0" y="100330"/>
                  </a:lnTo>
                  <a:lnTo>
                    <a:pt x="0" y="113030"/>
                  </a:lnTo>
                  <a:lnTo>
                    <a:pt x="7619" y="113030"/>
                  </a:lnTo>
                  <a:lnTo>
                    <a:pt x="7619" y="100330"/>
                  </a:lnTo>
                  <a:close/>
                </a:path>
                <a:path w="7620" h="717550">
                  <a:moveTo>
                    <a:pt x="7619" y="113030"/>
                  </a:moveTo>
                  <a:lnTo>
                    <a:pt x="0" y="113030"/>
                  </a:lnTo>
                  <a:lnTo>
                    <a:pt x="0" y="119380"/>
                  </a:lnTo>
                  <a:lnTo>
                    <a:pt x="7619" y="119380"/>
                  </a:lnTo>
                  <a:lnTo>
                    <a:pt x="7619" y="113030"/>
                  </a:lnTo>
                  <a:close/>
                </a:path>
                <a:path w="7620" h="717550">
                  <a:moveTo>
                    <a:pt x="7619" y="119380"/>
                  </a:moveTo>
                  <a:lnTo>
                    <a:pt x="0" y="119380"/>
                  </a:lnTo>
                  <a:lnTo>
                    <a:pt x="0" y="123190"/>
                  </a:lnTo>
                  <a:lnTo>
                    <a:pt x="7619" y="123190"/>
                  </a:lnTo>
                  <a:lnTo>
                    <a:pt x="7619" y="119380"/>
                  </a:lnTo>
                  <a:close/>
                </a:path>
                <a:path w="7620" h="717550">
                  <a:moveTo>
                    <a:pt x="7619" y="123190"/>
                  </a:moveTo>
                  <a:lnTo>
                    <a:pt x="0" y="123190"/>
                  </a:lnTo>
                  <a:lnTo>
                    <a:pt x="0" y="125730"/>
                  </a:lnTo>
                  <a:lnTo>
                    <a:pt x="7619" y="125730"/>
                  </a:lnTo>
                  <a:lnTo>
                    <a:pt x="7619" y="123190"/>
                  </a:lnTo>
                  <a:close/>
                </a:path>
                <a:path w="7620" h="717550">
                  <a:moveTo>
                    <a:pt x="7619" y="125730"/>
                  </a:moveTo>
                  <a:lnTo>
                    <a:pt x="0" y="125730"/>
                  </a:lnTo>
                  <a:lnTo>
                    <a:pt x="0" y="129540"/>
                  </a:lnTo>
                  <a:lnTo>
                    <a:pt x="7619" y="129540"/>
                  </a:lnTo>
                  <a:lnTo>
                    <a:pt x="7619" y="125730"/>
                  </a:lnTo>
                  <a:close/>
                </a:path>
                <a:path w="7620" h="717550">
                  <a:moveTo>
                    <a:pt x="7619" y="129540"/>
                  </a:moveTo>
                  <a:lnTo>
                    <a:pt x="0" y="129540"/>
                  </a:lnTo>
                  <a:lnTo>
                    <a:pt x="0" y="132080"/>
                  </a:lnTo>
                  <a:lnTo>
                    <a:pt x="7619" y="132080"/>
                  </a:lnTo>
                  <a:lnTo>
                    <a:pt x="7619" y="129540"/>
                  </a:lnTo>
                  <a:close/>
                </a:path>
                <a:path w="7620" h="717550">
                  <a:moveTo>
                    <a:pt x="7619" y="132080"/>
                  </a:moveTo>
                  <a:lnTo>
                    <a:pt x="0" y="132080"/>
                  </a:lnTo>
                  <a:lnTo>
                    <a:pt x="0" y="138430"/>
                  </a:lnTo>
                  <a:lnTo>
                    <a:pt x="7619" y="138430"/>
                  </a:lnTo>
                  <a:lnTo>
                    <a:pt x="7619" y="132080"/>
                  </a:lnTo>
                  <a:close/>
                </a:path>
                <a:path w="7620" h="717550">
                  <a:moveTo>
                    <a:pt x="7619" y="138430"/>
                  </a:moveTo>
                  <a:lnTo>
                    <a:pt x="0" y="138430"/>
                  </a:lnTo>
                  <a:lnTo>
                    <a:pt x="0" y="142240"/>
                  </a:lnTo>
                  <a:lnTo>
                    <a:pt x="7619" y="142240"/>
                  </a:lnTo>
                  <a:lnTo>
                    <a:pt x="7619" y="138430"/>
                  </a:lnTo>
                  <a:close/>
                </a:path>
                <a:path w="7620" h="717550">
                  <a:moveTo>
                    <a:pt x="7619" y="142240"/>
                  </a:moveTo>
                  <a:lnTo>
                    <a:pt x="0" y="142240"/>
                  </a:lnTo>
                  <a:lnTo>
                    <a:pt x="0" y="144780"/>
                  </a:lnTo>
                  <a:lnTo>
                    <a:pt x="7619" y="144780"/>
                  </a:lnTo>
                  <a:lnTo>
                    <a:pt x="7619" y="142240"/>
                  </a:lnTo>
                  <a:close/>
                </a:path>
                <a:path w="7620" h="717550">
                  <a:moveTo>
                    <a:pt x="7619" y="144780"/>
                  </a:moveTo>
                  <a:lnTo>
                    <a:pt x="0" y="144780"/>
                  </a:lnTo>
                  <a:lnTo>
                    <a:pt x="0" y="151130"/>
                  </a:lnTo>
                  <a:lnTo>
                    <a:pt x="7619" y="151130"/>
                  </a:lnTo>
                  <a:lnTo>
                    <a:pt x="7619" y="144780"/>
                  </a:lnTo>
                  <a:close/>
                </a:path>
                <a:path w="7620" h="717550">
                  <a:moveTo>
                    <a:pt x="7619" y="151130"/>
                  </a:moveTo>
                  <a:lnTo>
                    <a:pt x="0" y="151130"/>
                  </a:lnTo>
                  <a:lnTo>
                    <a:pt x="0" y="154940"/>
                  </a:lnTo>
                  <a:lnTo>
                    <a:pt x="7619" y="154940"/>
                  </a:lnTo>
                  <a:lnTo>
                    <a:pt x="7619" y="151130"/>
                  </a:lnTo>
                  <a:close/>
                </a:path>
                <a:path w="7620" h="717550">
                  <a:moveTo>
                    <a:pt x="7619" y="154940"/>
                  </a:moveTo>
                  <a:lnTo>
                    <a:pt x="0" y="154940"/>
                  </a:lnTo>
                  <a:lnTo>
                    <a:pt x="0" y="161290"/>
                  </a:lnTo>
                  <a:lnTo>
                    <a:pt x="6350" y="161290"/>
                  </a:lnTo>
                  <a:lnTo>
                    <a:pt x="6350" y="160020"/>
                  </a:lnTo>
                  <a:lnTo>
                    <a:pt x="7619" y="160020"/>
                  </a:lnTo>
                  <a:lnTo>
                    <a:pt x="7619" y="154940"/>
                  </a:lnTo>
                  <a:close/>
                </a:path>
                <a:path w="7620" h="717550">
                  <a:moveTo>
                    <a:pt x="5079" y="161290"/>
                  </a:moveTo>
                  <a:lnTo>
                    <a:pt x="0" y="161290"/>
                  </a:lnTo>
                  <a:lnTo>
                    <a:pt x="0" y="167640"/>
                  </a:lnTo>
                  <a:lnTo>
                    <a:pt x="1269" y="167640"/>
                  </a:lnTo>
                  <a:lnTo>
                    <a:pt x="1269" y="166370"/>
                  </a:lnTo>
                  <a:lnTo>
                    <a:pt x="2539" y="166370"/>
                  </a:lnTo>
                  <a:lnTo>
                    <a:pt x="2539" y="163830"/>
                  </a:lnTo>
                  <a:lnTo>
                    <a:pt x="3809" y="163830"/>
                  </a:lnTo>
                  <a:lnTo>
                    <a:pt x="3809" y="162560"/>
                  </a:lnTo>
                  <a:lnTo>
                    <a:pt x="5079" y="162560"/>
                  </a:lnTo>
                  <a:lnTo>
                    <a:pt x="5079" y="161290"/>
                  </a:lnTo>
                  <a:close/>
                </a:path>
                <a:path w="7620" h="717550">
                  <a:moveTo>
                    <a:pt x="2539" y="214630"/>
                  </a:moveTo>
                  <a:lnTo>
                    <a:pt x="0" y="214630"/>
                  </a:lnTo>
                  <a:lnTo>
                    <a:pt x="0" y="218440"/>
                  </a:lnTo>
                  <a:lnTo>
                    <a:pt x="3809" y="218440"/>
                  </a:lnTo>
                  <a:lnTo>
                    <a:pt x="3809" y="215900"/>
                  </a:lnTo>
                  <a:lnTo>
                    <a:pt x="2539" y="215900"/>
                  </a:lnTo>
                  <a:lnTo>
                    <a:pt x="2539" y="214630"/>
                  </a:lnTo>
                  <a:close/>
                </a:path>
                <a:path w="7620" h="717550">
                  <a:moveTo>
                    <a:pt x="5079" y="218440"/>
                  </a:moveTo>
                  <a:lnTo>
                    <a:pt x="0" y="218440"/>
                  </a:lnTo>
                  <a:lnTo>
                    <a:pt x="0" y="220980"/>
                  </a:lnTo>
                  <a:lnTo>
                    <a:pt x="6350" y="220980"/>
                  </a:lnTo>
                  <a:lnTo>
                    <a:pt x="6350" y="219710"/>
                  </a:lnTo>
                  <a:lnTo>
                    <a:pt x="5079" y="219710"/>
                  </a:lnTo>
                  <a:lnTo>
                    <a:pt x="5079" y="218440"/>
                  </a:lnTo>
                  <a:close/>
                </a:path>
                <a:path w="7620" h="717550">
                  <a:moveTo>
                    <a:pt x="7619" y="220980"/>
                  </a:moveTo>
                  <a:lnTo>
                    <a:pt x="0" y="220980"/>
                  </a:lnTo>
                  <a:lnTo>
                    <a:pt x="0" y="227330"/>
                  </a:lnTo>
                  <a:lnTo>
                    <a:pt x="7619" y="227330"/>
                  </a:lnTo>
                  <a:lnTo>
                    <a:pt x="7619" y="220980"/>
                  </a:lnTo>
                  <a:close/>
                </a:path>
                <a:path w="7620" h="717550">
                  <a:moveTo>
                    <a:pt x="7619" y="227330"/>
                  </a:moveTo>
                  <a:lnTo>
                    <a:pt x="0" y="227330"/>
                  </a:lnTo>
                  <a:lnTo>
                    <a:pt x="0" y="231140"/>
                  </a:lnTo>
                  <a:lnTo>
                    <a:pt x="7619" y="231140"/>
                  </a:lnTo>
                  <a:lnTo>
                    <a:pt x="7619" y="227330"/>
                  </a:lnTo>
                  <a:close/>
                </a:path>
                <a:path w="7620" h="717550">
                  <a:moveTo>
                    <a:pt x="7619" y="231140"/>
                  </a:moveTo>
                  <a:lnTo>
                    <a:pt x="0" y="231140"/>
                  </a:lnTo>
                  <a:lnTo>
                    <a:pt x="0" y="233680"/>
                  </a:lnTo>
                  <a:lnTo>
                    <a:pt x="7619" y="233680"/>
                  </a:lnTo>
                  <a:lnTo>
                    <a:pt x="7619" y="231140"/>
                  </a:lnTo>
                  <a:close/>
                </a:path>
                <a:path w="7620" h="717550">
                  <a:moveTo>
                    <a:pt x="7619" y="233680"/>
                  </a:moveTo>
                  <a:lnTo>
                    <a:pt x="0" y="233680"/>
                  </a:lnTo>
                  <a:lnTo>
                    <a:pt x="0" y="237490"/>
                  </a:lnTo>
                  <a:lnTo>
                    <a:pt x="7619" y="237490"/>
                  </a:lnTo>
                  <a:lnTo>
                    <a:pt x="7619" y="233680"/>
                  </a:lnTo>
                  <a:close/>
                </a:path>
                <a:path w="7620" h="717550">
                  <a:moveTo>
                    <a:pt x="7619" y="237490"/>
                  </a:moveTo>
                  <a:lnTo>
                    <a:pt x="0" y="237490"/>
                  </a:lnTo>
                  <a:lnTo>
                    <a:pt x="0" y="240030"/>
                  </a:lnTo>
                  <a:lnTo>
                    <a:pt x="7619" y="240030"/>
                  </a:lnTo>
                  <a:lnTo>
                    <a:pt x="7619" y="237490"/>
                  </a:lnTo>
                  <a:close/>
                </a:path>
                <a:path w="7620" h="717550">
                  <a:moveTo>
                    <a:pt x="7619" y="240030"/>
                  </a:moveTo>
                  <a:lnTo>
                    <a:pt x="0" y="240030"/>
                  </a:lnTo>
                  <a:lnTo>
                    <a:pt x="0" y="243840"/>
                  </a:lnTo>
                  <a:lnTo>
                    <a:pt x="7619" y="243840"/>
                  </a:lnTo>
                  <a:lnTo>
                    <a:pt x="7619" y="240030"/>
                  </a:lnTo>
                  <a:close/>
                </a:path>
                <a:path w="7620" h="717550">
                  <a:moveTo>
                    <a:pt x="7619" y="243840"/>
                  </a:moveTo>
                  <a:lnTo>
                    <a:pt x="0" y="243840"/>
                  </a:lnTo>
                  <a:lnTo>
                    <a:pt x="0" y="246380"/>
                  </a:lnTo>
                  <a:lnTo>
                    <a:pt x="7619" y="246380"/>
                  </a:lnTo>
                  <a:lnTo>
                    <a:pt x="7619" y="243840"/>
                  </a:lnTo>
                  <a:close/>
                </a:path>
                <a:path w="7620" h="717550">
                  <a:moveTo>
                    <a:pt x="7619" y="715010"/>
                  </a:moveTo>
                  <a:lnTo>
                    <a:pt x="5079" y="715010"/>
                  </a:lnTo>
                  <a:lnTo>
                    <a:pt x="5079" y="717550"/>
                  </a:lnTo>
                  <a:lnTo>
                    <a:pt x="7619" y="717550"/>
                  </a:lnTo>
                  <a:lnTo>
                    <a:pt x="7619" y="715010"/>
                  </a:lnTo>
                  <a:close/>
                </a:path>
                <a:path w="7620" h="717550">
                  <a:moveTo>
                    <a:pt x="7619" y="711200"/>
                  </a:moveTo>
                  <a:lnTo>
                    <a:pt x="0" y="711200"/>
                  </a:lnTo>
                  <a:lnTo>
                    <a:pt x="0" y="713740"/>
                  </a:lnTo>
                  <a:lnTo>
                    <a:pt x="7619" y="713740"/>
                  </a:lnTo>
                  <a:lnTo>
                    <a:pt x="7619" y="711200"/>
                  </a:lnTo>
                  <a:close/>
                </a:path>
                <a:path w="7620" h="717550">
                  <a:moveTo>
                    <a:pt x="7619" y="708660"/>
                  </a:moveTo>
                  <a:lnTo>
                    <a:pt x="0" y="708660"/>
                  </a:lnTo>
                  <a:lnTo>
                    <a:pt x="0" y="709930"/>
                  </a:lnTo>
                  <a:lnTo>
                    <a:pt x="7619" y="709930"/>
                  </a:lnTo>
                  <a:lnTo>
                    <a:pt x="7619" y="708660"/>
                  </a:lnTo>
                  <a:close/>
                </a:path>
                <a:path w="7620" h="717550">
                  <a:moveTo>
                    <a:pt x="7619" y="704850"/>
                  </a:moveTo>
                  <a:lnTo>
                    <a:pt x="0" y="704850"/>
                  </a:lnTo>
                  <a:lnTo>
                    <a:pt x="0" y="707390"/>
                  </a:lnTo>
                  <a:lnTo>
                    <a:pt x="7619" y="707390"/>
                  </a:lnTo>
                  <a:lnTo>
                    <a:pt x="7619" y="704850"/>
                  </a:lnTo>
                  <a:close/>
                </a:path>
                <a:path w="7620" h="717550">
                  <a:moveTo>
                    <a:pt x="7619" y="702310"/>
                  </a:moveTo>
                  <a:lnTo>
                    <a:pt x="0" y="702310"/>
                  </a:lnTo>
                  <a:lnTo>
                    <a:pt x="0" y="703580"/>
                  </a:lnTo>
                  <a:lnTo>
                    <a:pt x="7619" y="703580"/>
                  </a:lnTo>
                  <a:lnTo>
                    <a:pt x="7619" y="702310"/>
                  </a:lnTo>
                  <a:close/>
                </a:path>
                <a:path w="7620" h="717550">
                  <a:moveTo>
                    <a:pt x="7619" y="698500"/>
                  </a:moveTo>
                  <a:lnTo>
                    <a:pt x="0" y="698500"/>
                  </a:lnTo>
                  <a:lnTo>
                    <a:pt x="0" y="701040"/>
                  </a:lnTo>
                  <a:lnTo>
                    <a:pt x="7619" y="701040"/>
                  </a:lnTo>
                  <a:lnTo>
                    <a:pt x="7619" y="698500"/>
                  </a:lnTo>
                  <a:close/>
                </a:path>
                <a:path w="7620" h="717550">
                  <a:moveTo>
                    <a:pt x="7619" y="695960"/>
                  </a:moveTo>
                  <a:lnTo>
                    <a:pt x="0" y="695960"/>
                  </a:lnTo>
                  <a:lnTo>
                    <a:pt x="0" y="697230"/>
                  </a:lnTo>
                  <a:lnTo>
                    <a:pt x="7619" y="697230"/>
                  </a:lnTo>
                  <a:lnTo>
                    <a:pt x="7619" y="695960"/>
                  </a:lnTo>
                  <a:close/>
                </a:path>
                <a:path w="7620" h="717550">
                  <a:moveTo>
                    <a:pt x="7619" y="692150"/>
                  </a:moveTo>
                  <a:lnTo>
                    <a:pt x="0" y="692150"/>
                  </a:lnTo>
                  <a:lnTo>
                    <a:pt x="0" y="694690"/>
                  </a:lnTo>
                  <a:lnTo>
                    <a:pt x="7619" y="694690"/>
                  </a:lnTo>
                  <a:lnTo>
                    <a:pt x="7619" y="692150"/>
                  </a:lnTo>
                  <a:close/>
                </a:path>
                <a:path w="7620" h="717550">
                  <a:moveTo>
                    <a:pt x="7619" y="689610"/>
                  </a:moveTo>
                  <a:lnTo>
                    <a:pt x="0" y="689610"/>
                  </a:lnTo>
                  <a:lnTo>
                    <a:pt x="0" y="690880"/>
                  </a:lnTo>
                  <a:lnTo>
                    <a:pt x="7619" y="690880"/>
                  </a:lnTo>
                  <a:lnTo>
                    <a:pt x="7619" y="689610"/>
                  </a:lnTo>
                  <a:close/>
                </a:path>
                <a:path w="7620" h="717550">
                  <a:moveTo>
                    <a:pt x="7619" y="685800"/>
                  </a:moveTo>
                  <a:lnTo>
                    <a:pt x="0" y="685800"/>
                  </a:lnTo>
                  <a:lnTo>
                    <a:pt x="0" y="688340"/>
                  </a:lnTo>
                  <a:lnTo>
                    <a:pt x="7619" y="688340"/>
                  </a:lnTo>
                  <a:lnTo>
                    <a:pt x="7619" y="685800"/>
                  </a:lnTo>
                  <a:close/>
                </a:path>
                <a:path w="7620" h="717550">
                  <a:moveTo>
                    <a:pt x="7619" y="683260"/>
                  </a:moveTo>
                  <a:lnTo>
                    <a:pt x="0" y="683260"/>
                  </a:lnTo>
                  <a:lnTo>
                    <a:pt x="0" y="684530"/>
                  </a:lnTo>
                  <a:lnTo>
                    <a:pt x="7619" y="684530"/>
                  </a:lnTo>
                  <a:lnTo>
                    <a:pt x="7619" y="683260"/>
                  </a:lnTo>
                  <a:close/>
                </a:path>
                <a:path w="7620" h="717550">
                  <a:moveTo>
                    <a:pt x="7619" y="679450"/>
                  </a:moveTo>
                  <a:lnTo>
                    <a:pt x="0" y="679450"/>
                  </a:lnTo>
                  <a:lnTo>
                    <a:pt x="0" y="681990"/>
                  </a:lnTo>
                  <a:lnTo>
                    <a:pt x="7619" y="681990"/>
                  </a:lnTo>
                  <a:lnTo>
                    <a:pt x="7619" y="679450"/>
                  </a:lnTo>
                  <a:close/>
                </a:path>
                <a:path w="7620" h="717550">
                  <a:moveTo>
                    <a:pt x="7619" y="676910"/>
                  </a:moveTo>
                  <a:lnTo>
                    <a:pt x="0" y="676910"/>
                  </a:lnTo>
                  <a:lnTo>
                    <a:pt x="0" y="678180"/>
                  </a:lnTo>
                  <a:lnTo>
                    <a:pt x="7619" y="678180"/>
                  </a:lnTo>
                  <a:lnTo>
                    <a:pt x="7619" y="676910"/>
                  </a:lnTo>
                  <a:close/>
                </a:path>
                <a:path w="7620" h="717550">
                  <a:moveTo>
                    <a:pt x="7619" y="673100"/>
                  </a:moveTo>
                  <a:lnTo>
                    <a:pt x="0" y="673100"/>
                  </a:lnTo>
                  <a:lnTo>
                    <a:pt x="0" y="675640"/>
                  </a:lnTo>
                  <a:lnTo>
                    <a:pt x="7619" y="675640"/>
                  </a:lnTo>
                  <a:lnTo>
                    <a:pt x="7619" y="673100"/>
                  </a:lnTo>
                  <a:close/>
                </a:path>
                <a:path w="7620" h="717550">
                  <a:moveTo>
                    <a:pt x="7619" y="670560"/>
                  </a:moveTo>
                  <a:lnTo>
                    <a:pt x="0" y="670560"/>
                  </a:lnTo>
                  <a:lnTo>
                    <a:pt x="0" y="671830"/>
                  </a:lnTo>
                  <a:lnTo>
                    <a:pt x="7619" y="671830"/>
                  </a:lnTo>
                  <a:lnTo>
                    <a:pt x="7619" y="670560"/>
                  </a:lnTo>
                  <a:close/>
                </a:path>
                <a:path w="7620" h="717550">
                  <a:moveTo>
                    <a:pt x="7619" y="666750"/>
                  </a:moveTo>
                  <a:lnTo>
                    <a:pt x="0" y="666750"/>
                  </a:lnTo>
                  <a:lnTo>
                    <a:pt x="0" y="669290"/>
                  </a:lnTo>
                  <a:lnTo>
                    <a:pt x="7619" y="669290"/>
                  </a:lnTo>
                  <a:lnTo>
                    <a:pt x="7619" y="666750"/>
                  </a:lnTo>
                  <a:close/>
                </a:path>
                <a:path w="7620" h="717550">
                  <a:moveTo>
                    <a:pt x="7619" y="664210"/>
                  </a:moveTo>
                  <a:lnTo>
                    <a:pt x="0" y="664210"/>
                  </a:lnTo>
                  <a:lnTo>
                    <a:pt x="0" y="665480"/>
                  </a:lnTo>
                  <a:lnTo>
                    <a:pt x="7619" y="665480"/>
                  </a:lnTo>
                  <a:lnTo>
                    <a:pt x="7619" y="664210"/>
                  </a:lnTo>
                  <a:close/>
                </a:path>
                <a:path w="7620" h="717550">
                  <a:moveTo>
                    <a:pt x="7619" y="660400"/>
                  </a:moveTo>
                  <a:lnTo>
                    <a:pt x="0" y="660400"/>
                  </a:lnTo>
                  <a:lnTo>
                    <a:pt x="0" y="662940"/>
                  </a:lnTo>
                  <a:lnTo>
                    <a:pt x="7619" y="662940"/>
                  </a:lnTo>
                  <a:lnTo>
                    <a:pt x="7619" y="660400"/>
                  </a:lnTo>
                  <a:close/>
                </a:path>
                <a:path w="7620" h="717550">
                  <a:moveTo>
                    <a:pt x="7619" y="657860"/>
                  </a:moveTo>
                  <a:lnTo>
                    <a:pt x="0" y="657860"/>
                  </a:lnTo>
                  <a:lnTo>
                    <a:pt x="0" y="659130"/>
                  </a:lnTo>
                  <a:lnTo>
                    <a:pt x="7619" y="659130"/>
                  </a:lnTo>
                  <a:lnTo>
                    <a:pt x="7619" y="657860"/>
                  </a:lnTo>
                  <a:close/>
                </a:path>
                <a:path w="7620" h="717550">
                  <a:moveTo>
                    <a:pt x="7619" y="652780"/>
                  </a:moveTo>
                  <a:lnTo>
                    <a:pt x="0" y="652780"/>
                  </a:lnTo>
                  <a:lnTo>
                    <a:pt x="0" y="656590"/>
                  </a:lnTo>
                  <a:lnTo>
                    <a:pt x="7619" y="656590"/>
                  </a:lnTo>
                  <a:lnTo>
                    <a:pt x="7619" y="652780"/>
                  </a:lnTo>
                  <a:close/>
                </a:path>
                <a:path w="7620" h="717550">
                  <a:moveTo>
                    <a:pt x="7619" y="646430"/>
                  </a:moveTo>
                  <a:lnTo>
                    <a:pt x="0" y="646430"/>
                  </a:lnTo>
                  <a:lnTo>
                    <a:pt x="0" y="651510"/>
                  </a:lnTo>
                  <a:lnTo>
                    <a:pt x="7619" y="651510"/>
                  </a:lnTo>
                  <a:lnTo>
                    <a:pt x="7619" y="646430"/>
                  </a:lnTo>
                  <a:close/>
                </a:path>
                <a:path w="7620" h="717550">
                  <a:moveTo>
                    <a:pt x="7619" y="640080"/>
                  </a:moveTo>
                  <a:lnTo>
                    <a:pt x="0" y="640080"/>
                  </a:lnTo>
                  <a:lnTo>
                    <a:pt x="0" y="645160"/>
                  </a:lnTo>
                  <a:lnTo>
                    <a:pt x="7619" y="645160"/>
                  </a:lnTo>
                  <a:lnTo>
                    <a:pt x="7619" y="640080"/>
                  </a:lnTo>
                  <a:close/>
                </a:path>
                <a:path w="7620" h="717550">
                  <a:moveTo>
                    <a:pt x="7619" y="633730"/>
                  </a:moveTo>
                  <a:lnTo>
                    <a:pt x="0" y="633730"/>
                  </a:lnTo>
                  <a:lnTo>
                    <a:pt x="0" y="638810"/>
                  </a:lnTo>
                  <a:lnTo>
                    <a:pt x="7619" y="638810"/>
                  </a:lnTo>
                  <a:lnTo>
                    <a:pt x="7619" y="633730"/>
                  </a:lnTo>
                  <a:close/>
                </a:path>
                <a:path w="7620" h="717550">
                  <a:moveTo>
                    <a:pt x="7619" y="627380"/>
                  </a:moveTo>
                  <a:lnTo>
                    <a:pt x="0" y="627380"/>
                  </a:lnTo>
                  <a:lnTo>
                    <a:pt x="0" y="632460"/>
                  </a:lnTo>
                  <a:lnTo>
                    <a:pt x="7619" y="632460"/>
                  </a:lnTo>
                  <a:lnTo>
                    <a:pt x="7619" y="627380"/>
                  </a:lnTo>
                  <a:close/>
                </a:path>
                <a:path w="7620" h="717550">
                  <a:moveTo>
                    <a:pt x="7619" y="621030"/>
                  </a:moveTo>
                  <a:lnTo>
                    <a:pt x="0" y="621030"/>
                  </a:lnTo>
                  <a:lnTo>
                    <a:pt x="0" y="626110"/>
                  </a:lnTo>
                  <a:lnTo>
                    <a:pt x="7619" y="626110"/>
                  </a:lnTo>
                  <a:lnTo>
                    <a:pt x="7619" y="621030"/>
                  </a:lnTo>
                  <a:close/>
                </a:path>
                <a:path w="7620" h="717550">
                  <a:moveTo>
                    <a:pt x="7619" y="614680"/>
                  </a:moveTo>
                  <a:lnTo>
                    <a:pt x="0" y="614680"/>
                  </a:lnTo>
                  <a:lnTo>
                    <a:pt x="0" y="619760"/>
                  </a:lnTo>
                  <a:lnTo>
                    <a:pt x="7619" y="619760"/>
                  </a:lnTo>
                  <a:lnTo>
                    <a:pt x="7619" y="614680"/>
                  </a:lnTo>
                  <a:close/>
                </a:path>
                <a:path w="7620" h="717550">
                  <a:moveTo>
                    <a:pt x="7619" y="608330"/>
                  </a:moveTo>
                  <a:lnTo>
                    <a:pt x="0" y="608330"/>
                  </a:lnTo>
                  <a:lnTo>
                    <a:pt x="0" y="613410"/>
                  </a:lnTo>
                  <a:lnTo>
                    <a:pt x="7619" y="613410"/>
                  </a:lnTo>
                  <a:lnTo>
                    <a:pt x="7619" y="608330"/>
                  </a:lnTo>
                  <a:close/>
                </a:path>
                <a:path w="7620" h="717550">
                  <a:moveTo>
                    <a:pt x="7619" y="601980"/>
                  </a:moveTo>
                  <a:lnTo>
                    <a:pt x="0" y="601980"/>
                  </a:lnTo>
                  <a:lnTo>
                    <a:pt x="0" y="607060"/>
                  </a:lnTo>
                  <a:lnTo>
                    <a:pt x="7619" y="607060"/>
                  </a:lnTo>
                  <a:lnTo>
                    <a:pt x="7619" y="601980"/>
                  </a:lnTo>
                  <a:close/>
                </a:path>
                <a:path w="7620" h="717550">
                  <a:moveTo>
                    <a:pt x="7619" y="594360"/>
                  </a:moveTo>
                  <a:lnTo>
                    <a:pt x="0" y="594360"/>
                  </a:lnTo>
                  <a:lnTo>
                    <a:pt x="0" y="600710"/>
                  </a:lnTo>
                  <a:lnTo>
                    <a:pt x="7619" y="600710"/>
                  </a:lnTo>
                  <a:lnTo>
                    <a:pt x="7619" y="594360"/>
                  </a:lnTo>
                  <a:close/>
                </a:path>
                <a:path w="7620" h="717550">
                  <a:moveTo>
                    <a:pt x="7619" y="589280"/>
                  </a:moveTo>
                  <a:lnTo>
                    <a:pt x="0" y="589280"/>
                  </a:lnTo>
                  <a:lnTo>
                    <a:pt x="0" y="593090"/>
                  </a:lnTo>
                  <a:lnTo>
                    <a:pt x="7619" y="593090"/>
                  </a:lnTo>
                  <a:lnTo>
                    <a:pt x="7619" y="589280"/>
                  </a:lnTo>
                  <a:close/>
                </a:path>
                <a:path w="7620" h="717550">
                  <a:moveTo>
                    <a:pt x="7619" y="582930"/>
                  </a:moveTo>
                  <a:lnTo>
                    <a:pt x="0" y="582930"/>
                  </a:lnTo>
                  <a:lnTo>
                    <a:pt x="0" y="588010"/>
                  </a:lnTo>
                  <a:lnTo>
                    <a:pt x="7619" y="588010"/>
                  </a:lnTo>
                  <a:lnTo>
                    <a:pt x="7619" y="582930"/>
                  </a:lnTo>
                  <a:close/>
                </a:path>
                <a:path w="7620" h="717550">
                  <a:moveTo>
                    <a:pt x="7619" y="576580"/>
                  </a:moveTo>
                  <a:lnTo>
                    <a:pt x="0" y="576580"/>
                  </a:lnTo>
                  <a:lnTo>
                    <a:pt x="0" y="581660"/>
                  </a:lnTo>
                  <a:lnTo>
                    <a:pt x="7619" y="581660"/>
                  </a:lnTo>
                  <a:lnTo>
                    <a:pt x="7619" y="576580"/>
                  </a:lnTo>
                  <a:close/>
                </a:path>
                <a:path w="7620" h="717550">
                  <a:moveTo>
                    <a:pt x="7619" y="570230"/>
                  </a:moveTo>
                  <a:lnTo>
                    <a:pt x="0" y="570230"/>
                  </a:lnTo>
                  <a:lnTo>
                    <a:pt x="0" y="575310"/>
                  </a:lnTo>
                  <a:lnTo>
                    <a:pt x="7619" y="575310"/>
                  </a:lnTo>
                  <a:lnTo>
                    <a:pt x="7619" y="570230"/>
                  </a:lnTo>
                  <a:close/>
                </a:path>
                <a:path w="7620" h="717550">
                  <a:moveTo>
                    <a:pt x="7619" y="563880"/>
                  </a:moveTo>
                  <a:lnTo>
                    <a:pt x="0" y="563880"/>
                  </a:lnTo>
                  <a:lnTo>
                    <a:pt x="0" y="568960"/>
                  </a:lnTo>
                  <a:lnTo>
                    <a:pt x="7619" y="568960"/>
                  </a:lnTo>
                  <a:lnTo>
                    <a:pt x="7619" y="563880"/>
                  </a:lnTo>
                  <a:close/>
                </a:path>
                <a:path w="7620" h="717550">
                  <a:moveTo>
                    <a:pt x="7619" y="557530"/>
                  </a:moveTo>
                  <a:lnTo>
                    <a:pt x="0" y="557530"/>
                  </a:lnTo>
                  <a:lnTo>
                    <a:pt x="0" y="562610"/>
                  </a:lnTo>
                  <a:lnTo>
                    <a:pt x="7619" y="562610"/>
                  </a:lnTo>
                  <a:lnTo>
                    <a:pt x="7619" y="557530"/>
                  </a:lnTo>
                  <a:close/>
                </a:path>
                <a:path w="7620" h="717550">
                  <a:moveTo>
                    <a:pt x="7619" y="551180"/>
                  </a:moveTo>
                  <a:lnTo>
                    <a:pt x="0" y="551180"/>
                  </a:lnTo>
                  <a:lnTo>
                    <a:pt x="0" y="556260"/>
                  </a:lnTo>
                  <a:lnTo>
                    <a:pt x="7619" y="556260"/>
                  </a:lnTo>
                  <a:lnTo>
                    <a:pt x="7619" y="551180"/>
                  </a:lnTo>
                  <a:close/>
                </a:path>
                <a:path w="7620" h="717550">
                  <a:moveTo>
                    <a:pt x="7619" y="544830"/>
                  </a:moveTo>
                  <a:lnTo>
                    <a:pt x="0" y="544830"/>
                  </a:lnTo>
                  <a:lnTo>
                    <a:pt x="0" y="549910"/>
                  </a:lnTo>
                  <a:lnTo>
                    <a:pt x="7619" y="549910"/>
                  </a:lnTo>
                  <a:lnTo>
                    <a:pt x="7619" y="544830"/>
                  </a:lnTo>
                  <a:close/>
                </a:path>
                <a:path w="7620" h="717550">
                  <a:moveTo>
                    <a:pt x="7619" y="538480"/>
                  </a:moveTo>
                  <a:lnTo>
                    <a:pt x="0" y="538480"/>
                  </a:lnTo>
                  <a:lnTo>
                    <a:pt x="0" y="543560"/>
                  </a:lnTo>
                  <a:lnTo>
                    <a:pt x="7619" y="543560"/>
                  </a:lnTo>
                  <a:lnTo>
                    <a:pt x="7619" y="538480"/>
                  </a:lnTo>
                  <a:close/>
                </a:path>
                <a:path w="7620" h="717550">
                  <a:moveTo>
                    <a:pt x="7619" y="532130"/>
                  </a:moveTo>
                  <a:lnTo>
                    <a:pt x="0" y="532130"/>
                  </a:lnTo>
                  <a:lnTo>
                    <a:pt x="0" y="537210"/>
                  </a:lnTo>
                  <a:lnTo>
                    <a:pt x="7619" y="537210"/>
                  </a:lnTo>
                  <a:lnTo>
                    <a:pt x="7619" y="532130"/>
                  </a:lnTo>
                  <a:close/>
                </a:path>
                <a:path w="7620" h="717550">
                  <a:moveTo>
                    <a:pt x="7619" y="525780"/>
                  </a:moveTo>
                  <a:lnTo>
                    <a:pt x="0" y="525780"/>
                  </a:lnTo>
                  <a:lnTo>
                    <a:pt x="0" y="530860"/>
                  </a:lnTo>
                  <a:lnTo>
                    <a:pt x="7619" y="530860"/>
                  </a:lnTo>
                  <a:lnTo>
                    <a:pt x="7619" y="525780"/>
                  </a:lnTo>
                  <a:close/>
                </a:path>
                <a:path w="7620" h="717550">
                  <a:moveTo>
                    <a:pt x="5079" y="518160"/>
                  </a:moveTo>
                  <a:lnTo>
                    <a:pt x="3809" y="518160"/>
                  </a:lnTo>
                  <a:lnTo>
                    <a:pt x="3809" y="519430"/>
                  </a:lnTo>
                  <a:lnTo>
                    <a:pt x="0" y="519430"/>
                  </a:lnTo>
                  <a:lnTo>
                    <a:pt x="0" y="524510"/>
                  </a:lnTo>
                  <a:lnTo>
                    <a:pt x="6350" y="524510"/>
                  </a:lnTo>
                  <a:lnTo>
                    <a:pt x="6350" y="520700"/>
                  </a:lnTo>
                  <a:lnTo>
                    <a:pt x="5079" y="520700"/>
                  </a:lnTo>
                  <a:lnTo>
                    <a:pt x="5079" y="518160"/>
                  </a:lnTo>
                  <a:close/>
                </a:path>
                <a:path w="7620" h="717550">
                  <a:moveTo>
                    <a:pt x="2539" y="513080"/>
                  </a:moveTo>
                  <a:lnTo>
                    <a:pt x="0" y="513080"/>
                  </a:lnTo>
                  <a:lnTo>
                    <a:pt x="0" y="518160"/>
                  </a:lnTo>
                  <a:lnTo>
                    <a:pt x="3809" y="518160"/>
                  </a:lnTo>
                  <a:lnTo>
                    <a:pt x="3809" y="515620"/>
                  </a:lnTo>
                  <a:lnTo>
                    <a:pt x="2539" y="515620"/>
                  </a:lnTo>
                  <a:lnTo>
                    <a:pt x="2539" y="513080"/>
                  </a:lnTo>
                  <a:close/>
                </a:path>
                <a:path w="7620" h="717550">
                  <a:moveTo>
                    <a:pt x="7619" y="417830"/>
                  </a:moveTo>
                  <a:lnTo>
                    <a:pt x="0" y="417830"/>
                  </a:lnTo>
                  <a:lnTo>
                    <a:pt x="0" y="424180"/>
                  </a:lnTo>
                  <a:lnTo>
                    <a:pt x="2539" y="424180"/>
                  </a:lnTo>
                  <a:lnTo>
                    <a:pt x="2539" y="422910"/>
                  </a:lnTo>
                  <a:lnTo>
                    <a:pt x="7619" y="422910"/>
                  </a:lnTo>
                  <a:lnTo>
                    <a:pt x="7619" y="417830"/>
                  </a:lnTo>
                  <a:close/>
                </a:path>
                <a:path w="7620" h="717550">
                  <a:moveTo>
                    <a:pt x="7619" y="411480"/>
                  </a:moveTo>
                  <a:lnTo>
                    <a:pt x="0" y="411480"/>
                  </a:lnTo>
                  <a:lnTo>
                    <a:pt x="0" y="416560"/>
                  </a:lnTo>
                  <a:lnTo>
                    <a:pt x="7619" y="416560"/>
                  </a:lnTo>
                  <a:lnTo>
                    <a:pt x="7619" y="411480"/>
                  </a:lnTo>
                  <a:close/>
                </a:path>
                <a:path w="7620" h="717550">
                  <a:moveTo>
                    <a:pt x="7619" y="405130"/>
                  </a:moveTo>
                  <a:lnTo>
                    <a:pt x="0" y="405130"/>
                  </a:lnTo>
                  <a:lnTo>
                    <a:pt x="0" y="410210"/>
                  </a:lnTo>
                  <a:lnTo>
                    <a:pt x="7619" y="410210"/>
                  </a:lnTo>
                  <a:lnTo>
                    <a:pt x="7619" y="405130"/>
                  </a:lnTo>
                  <a:close/>
                </a:path>
                <a:path w="7620" h="717550">
                  <a:moveTo>
                    <a:pt x="7619" y="398780"/>
                  </a:moveTo>
                  <a:lnTo>
                    <a:pt x="0" y="398780"/>
                  </a:lnTo>
                  <a:lnTo>
                    <a:pt x="0" y="403860"/>
                  </a:lnTo>
                  <a:lnTo>
                    <a:pt x="7619" y="403860"/>
                  </a:lnTo>
                  <a:lnTo>
                    <a:pt x="7619" y="398780"/>
                  </a:lnTo>
                  <a:close/>
                </a:path>
                <a:path w="7620" h="717550">
                  <a:moveTo>
                    <a:pt x="7619" y="392430"/>
                  </a:moveTo>
                  <a:lnTo>
                    <a:pt x="0" y="392430"/>
                  </a:lnTo>
                  <a:lnTo>
                    <a:pt x="0" y="397510"/>
                  </a:lnTo>
                  <a:lnTo>
                    <a:pt x="7619" y="397510"/>
                  </a:lnTo>
                  <a:lnTo>
                    <a:pt x="7619" y="392430"/>
                  </a:lnTo>
                  <a:close/>
                </a:path>
                <a:path w="7620" h="717550">
                  <a:moveTo>
                    <a:pt x="7619" y="386080"/>
                  </a:moveTo>
                  <a:lnTo>
                    <a:pt x="0" y="386080"/>
                  </a:lnTo>
                  <a:lnTo>
                    <a:pt x="0" y="391160"/>
                  </a:lnTo>
                  <a:lnTo>
                    <a:pt x="7619" y="391160"/>
                  </a:lnTo>
                  <a:lnTo>
                    <a:pt x="7619" y="386080"/>
                  </a:lnTo>
                  <a:close/>
                </a:path>
                <a:path w="7620" h="717550">
                  <a:moveTo>
                    <a:pt x="7619" y="379730"/>
                  </a:moveTo>
                  <a:lnTo>
                    <a:pt x="0" y="379730"/>
                  </a:lnTo>
                  <a:lnTo>
                    <a:pt x="0" y="384810"/>
                  </a:lnTo>
                  <a:lnTo>
                    <a:pt x="7619" y="384810"/>
                  </a:lnTo>
                  <a:lnTo>
                    <a:pt x="7619" y="379730"/>
                  </a:lnTo>
                  <a:close/>
                </a:path>
                <a:path w="7620" h="717550">
                  <a:moveTo>
                    <a:pt x="7619" y="373380"/>
                  </a:moveTo>
                  <a:lnTo>
                    <a:pt x="0" y="373380"/>
                  </a:lnTo>
                  <a:lnTo>
                    <a:pt x="0" y="378460"/>
                  </a:lnTo>
                  <a:lnTo>
                    <a:pt x="7619" y="378460"/>
                  </a:lnTo>
                  <a:lnTo>
                    <a:pt x="7619" y="373380"/>
                  </a:lnTo>
                  <a:close/>
                </a:path>
                <a:path w="7620" h="717550">
                  <a:moveTo>
                    <a:pt x="7619" y="367030"/>
                  </a:moveTo>
                  <a:lnTo>
                    <a:pt x="0" y="367030"/>
                  </a:lnTo>
                  <a:lnTo>
                    <a:pt x="0" y="372110"/>
                  </a:lnTo>
                  <a:lnTo>
                    <a:pt x="7619" y="372110"/>
                  </a:lnTo>
                  <a:lnTo>
                    <a:pt x="7619" y="367030"/>
                  </a:lnTo>
                  <a:close/>
                </a:path>
                <a:path w="7620" h="717550">
                  <a:moveTo>
                    <a:pt x="7619" y="360680"/>
                  </a:moveTo>
                  <a:lnTo>
                    <a:pt x="0" y="360680"/>
                  </a:lnTo>
                  <a:lnTo>
                    <a:pt x="0" y="365760"/>
                  </a:lnTo>
                  <a:lnTo>
                    <a:pt x="7619" y="365760"/>
                  </a:lnTo>
                  <a:lnTo>
                    <a:pt x="7619" y="360680"/>
                  </a:lnTo>
                  <a:close/>
                </a:path>
                <a:path w="7620" h="717550">
                  <a:moveTo>
                    <a:pt x="7619" y="354330"/>
                  </a:moveTo>
                  <a:lnTo>
                    <a:pt x="0" y="354330"/>
                  </a:lnTo>
                  <a:lnTo>
                    <a:pt x="0" y="359410"/>
                  </a:lnTo>
                  <a:lnTo>
                    <a:pt x="7619" y="359410"/>
                  </a:lnTo>
                  <a:lnTo>
                    <a:pt x="7619" y="354330"/>
                  </a:lnTo>
                  <a:close/>
                </a:path>
                <a:path w="7620" h="717550">
                  <a:moveTo>
                    <a:pt x="7619" y="347980"/>
                  </a:moveTo>
                  <a:lnTo>
                    <a:pt x="0" y="347980"/>
                  </a:lnTo>
                  <a:lnTo>
                    <a:pt x="0" y="353060"/>
                  </a:lnTo>
                  <a:lnTo>
                    <a:pt x="7619" y="353060"/>
                  </a:lnTo>
                  <a:lnTo>
                    <a:pt x="7619" y="347980"/>
                  </a:lnTo>
                  <a:close/>
                </a:path>
                <a:path w="7620" h="717550">
                  <a:moveTo>
                    <a:pt x="7619" y="341630"/>
                  </a:moveTo>
                  <a:lnTo>
                    <a:pt x="0" y="341630"/>
                  </a:lnTo>
                  <a:lnTo>
                    <a:pt x="0" y="346710"/>
                  </a:lnTo>
                  <a:lnTo>
                    <a:pt x="7619" y="346710"/>
                  </a:lnTo>
                  <a:lnTo>
                    <a:pt x="7619" y="341630"/>
                  </a:lnTo>
                  <a:close/>
                </a:path>
                <a:path w="7620" h="717550">
                  <a:moveTo>
                    <a:pt x="7619" y="335280"/>
                  </a:moveTo>
                  <a:lnTo>
                    <a:pt x="0" y="335280"/>
                  </a:lnTo>
                  <a:lnTo>
                    <a:pt x="0" y="340360"/>
                  </a:lnTo>
                  <a:lnTo>
                    <a:pt x="7619" y="340360"/>
                  </a:lnTo>
                  <a:lnTo>
                    <a:pt x="7619" y="335280"/>
                  </a:lnTo>
                  <a:close/>
                </a:path>
                <a:path w="7620" h="717550">
                  <a:moveTo>
                    <a:pt x="7619" y="328930"/>
                  </a:moveTo>
                  <a:lnTo>
                    <a:pt x="0" y="328930"/>
                  </a:lnTo>
                  <a:lnTo>
                    <a:pt x="0" y="334010"/>
                  </a:lnTo>
                  <a:lnTo>
                    <a:pt x="7619" y="334010"/>
                  </a:lnTo>
                  <a:lnTo>
                    <a:pt x="7619" y="328930"/>
                  </a:lnTo>
                  <a:close/>
                </a:path>
                <a:path w="7620" h="717550">
                  <a:moveTo>
                    <a:pt x="7619" y="322580"/>
                  </a:moveTo>
                  <a:lnTo>
                    <a:pt x="0" y="322580"/>
                  </a:lnTo>
                  <a:lnTo>
                    <a:pt x="0" y="327660"/>
                  </a:lnTo>
                  <a:lnTo>
                    <a:pt x="7619" y="327660"/>
                  </a:lnTo>
                  <a:lnTo>
                    <a:pt x="7619" y="322580"/>
                  </a:lnTo>
                  <a:close/>
                </a:path>
                <a:path w="7620" h="717550">
                  <a:moveTo>
                    <a:pt x="7619" y="316230"/>
                  </a:moveTo>
                  <a:lnTo>
                    <a:pt x="0" y="316230"/>
                  </a:lnTo>
                  <a:lnTo>
                    <a:pt x="0" y="321310"/>
                  </a:lnTo>
                  <a:lnTo>
                    <a:pt x="7619" y="321310"/>
                  </a:lnTo>
                  <a:lnTo>
                    <a:pt x="7619" y="316230"/>
                  </a:lnTo>
                  <a:close/>
                </a:path>
                <a:path w="7620" h="717550">
                  <a:moveTo>
                    <a:pt x="7619" y="247650"/>
                  </a:moveTo>
                  <a:lnTo>
                    <a:pt x="0" y="247650"/>
                  </a:lnTo>
                  <a:lnTo>
                    <a:pt x="0" y="314960"/>
                  </a:lnTo>
                  <a:lnTo>
                    <a:pt x="7619" y="314960"/>
                  </a:lnTo>
                  <a:lnTo>
                    <a:pt x="7619" y="247650"/>
                  </a:lnTo>
                  <a:close/>
                </a:path>
              </a:pathLst>
            </a:custGeom>
            <a:solidFill>
              <a:srgbClr val="3900F6"/>
            </a:solidFill>
          </p:spPr>
          <p:txBody>
            <a:bodyPr bIns="0" lIns="0" rIns="0" rtlCol="0" tIns="0" wrap="square"/>
            <a:p/>
          </p:txBody>
        </p:sp>
        <p:sp>
          <p:nvSpPr>
            <p:cNvPr id="1051193" name="object 2510"/>
            <p:cNvSpPr/>
            <p:nvPr/>
          </p:nvSpPr>
          <p:spPr>
            <a:xfrm>
              <a:off x="7165339" y="5796280"/>
              <a:ext cx="6350" cy="713740"/>
            </a:xfrm>
            <a:custGeom>
              <a:avLst/>
              <a:ahLst/>
              <a:rect l="l" t="t" r="r" b="b"/>
              <a:pathLst>
                <a:path w="6350" h="713740">
                  <a:moveTo>
                    <a:pt x="6350" y="0"/>
                  </a:moveTo>
                  <a:lnTo>
                    <a:pt x="0" y="0"/>
                  </a:lnTo>
                  <a:lnTo>
                    <a:pt x="0" y="2540"/>
                  </a:lnTo>
                  <a:lnTo>
                    <a:pt x="6350" y="2540"/>
                  </a:lnTo>
                  <a:lnTo>
                    <a:pt x="6350" y="0"/>
                  </a:lnTo>
                  <a:close/>
                </a:path>
                <a:path w="6350" h="713740">
                  <a:moveTo>
                    <a:pt x="6350" y="2540"/>
                  </a:moveTo>
                  <a:lnTo>
                    <a:pt x="0" y="2540"/>
                  </a:lnTo>
                  <a:lnTo>
                    <a:pt x="0" y="5080"/>
                  </a:lnTo>
                  <a:lnTo>
                    <a:pt x="6350" y="5080"/>
                  </a:lnTo>
                  <a:lnTo>
                    <a:pt x="6350" y="2540"/>
                  </a:lnTo>
                  <a:close/>
                </a:path>
                <a:path w="6350" h="713740">
                  <a:moveTo>
                    <a:pt x="6350" y="5080"/>
                  </a:moveTo>
                  <a:lnTo>
                    <a:pt x="0" y="5080"/>
                  </a:lnTo>
                  <a:lnTo>
                    <a:pt x="0" y="8890"/>
                  </a:lnTo>
                  <a:lnTo>
                    <a:pt x="6350" y="8890"/>
                  </a:lnTo>
                  <a:lnTo>
                    <a:pt x="6350" y="5080"/>
                  </a:lnTo>
                  <a:close/>
                </a:path>
                <a:path w="6350" h="713740">
                  <a:moveTo>
                    <a:pt x="6350" y="8890"/>
                  </a:moveTo>
                  <a:lnTo>
                    <a:pt x="0" y="8890"/>
                  </a:lnTo>
                  <a:lnTo>
                    <a:pt x="0" y="15240"/>
                  </a:lnTo>
                  <a:lnTo>
                    <a:pt x="6350" y="15240"/>
                  </a:lnTo>
                  <a:lnTo>
                    <a:pt x="6350" y="8890"/>
                  </a:lnTo>
                  <a:close/>
                </a:path>
                <a:path w="6350" h="713740">
                  <a:moveTo>
                    <a:pt x="6350" y="15240"/>
                  </a:moveTo>
                  <a:lnTo>
                    <a:pt x="0" y="15240"/>
                  </a:lnTo>
                  <a:lnTo>
                    <a:pt x="0" y="24130"/>
                  </a:lnTo>
                  <a:lnTo>
                    <a:pt x="6350" y="24130"/>
                  </a:lnTo>
                  <a:lnTo>
                    <a:pt x="6350" y="15240"/>
                  </a:lnTo>
                  <a:close/>
                </a:path>
                <a:path w="6350" h="713740">
                  <a:moveTo>
                    <a:pt x="6350" y="24130"/>
                  </a:moveTo>
                  <a:lnTo>
                    <a:pt x="0" y="24130"/>
                  </a:lnTo>
                  <a:lnTo>
                    <a:pt x="0" y="27940"/>
                  </a:lnTo>
                  <a:lnTo>
                    <a:pt x="6350" y="27940"/>
                  </a:lnTo>
                  <a:lnTo>
                    <a:pt x="6350" y="24130"/>
                  </a:lnTo>
                  <a:close/>
                </a:path>
                <a:path w="6350" h="713740">
                  <a:moveTo>
                    <a:pt x="6350" y="27940"/>
                  </a:moveTo>
                  <a:lnTo>
                    <a:pt x="0" y="27940"/>
                  </a:lnTo>
                  <a:lnTo>
                    <a:pt x="0" y="36830"/>
                  </a:lnTo>
                  <a:lnTo>
                    <a:pt x="6350" y="36830"/>
                  </a:lnTo>
                  <a:lnTo>
                    <a:pt x="6350" y="27940"/>
                  </a:lnTo>
                  <a:close/>
                </a:path>
                <a:path w="6350" h="713740">
                  <a:moveTo>
                    <a:pt x="6350" y="36830"/>
                  </a:moveTo>
                  <a:lnTo>
                    <a:pt x="0" y="36830"/>
                  </a:lnTo>
                  <a:lnTo>
                    <a:pt x="0" y="40640"/>
                  </a:lnTo>
                  <a:lnTo>
                    <a:pt x="6350" y="40640"/>
                  </a:lnTo>
                  <a:lnTo>
                    <a:pt x="6350" y="36830"/>
                  </a:lnTo>
                  <a:close/>
                </a:path>
                <a:path w="6350" h="713740">
                  <a:moveTo>
                    <a:pt x="6350" y="40640"/>
                  </a:moveTo>
                  <a:lnTo>
                    <a:pt x="0" y="40640"/>
                  </a:lnTo>
                  <a:lnTo>
                    <a:pt x="0" y="43180"/>
                  </a:lnTo>
                  <a:lnTo>
                    <a:pt x="6350" y="43180"/>
                  </a:lnTo>
                  <a:lnTo>
                    <a:pt x="6350" y="40640"/>
                  </a:lnTo>
                  <a:close/>
                </a:path>
                <a:path w="6350" h="713740">
                  <a:moveTo>
                    <a:pt x="6350" y="43180"/>
                  </a:moveTo>
                  <a:lnTo>
                    <a:pt x="0" y="43180"/>
                  </a:lnTo>
                  <a:lnTo>
                    <a:pt x="0" y="46990"/>
                  </a:lnTo>
                  <a:lnTo>
                    <a:pt x="6350" y="46990"/>
                  </a:lnTo>
                  <a:lnTo>
                    <a:pt x="6350" y="43180"/>
                  </a:lnTo>
                  <a:close/>
                </a:path>
                <a:path w="6350" h="713740">
                  <a:moveTo>
                    <a:pt x="6350" y="46990"/>
                  </a:moveTo>
                  <a:lnTo>
                    <a:pt x="0" y="46990"/>
                  </a:lnTo>
                  <a:lnTo>
                    <a:pt x="0" y="49530"/>
                  </a:lnTo>
                  <a:lnTo>
                    <a:pt x="6350" y="49530"/>
                  </a:lnTo>
                  <a:lnTo>
                    <a:pt x="6350" y="46990"/>
                  </a:lnTo>
                  <a:close/>
                </a:path>
                <a:path w="6350" h="713740">
                  <a:moveTo>
                    <a:pt x="6350" y="49530"/>
                  </a:moveTo>
                  <a:lnTo>
                    <a:pt x="0" y="49530"/>
                  </a:lnTo>
                  <a:lnTo>
                    <a:pt x="0" y="55880"/>
                  </a:lnTo>
                  <a:lnTo>
                    <a:pt x="6350" y="55880"/>
                  </a:lnTo>
                  <a:lnTo>
                    <a:pt x="6350" y="49530"/>
                  </a:lnTo>
                  <a:close/>
                </a:path>
                <a:path w="6350" h="713740">
                  <a:moveTo>
                    <a:pt x="6350" y="55880"/>
                  </a:moveTo>
                  <a:lnTo>
                    <a:pt x="0" y="55880"/>
                  </a:lnTo>
                  <a:lnTo>
                    <a:pt x="0" y="66040"/>
                  </a:lnTo>
                  <a:lnTo>
                    <a:pt x="6350" y="66040"/>
                  </a:lnTo>
                  <a:lnTo>
                    <a:pt x="6350" y="55880"/>
                  </a:lnTo>
                  <a:close/>
                </a:path>
                <a:path w="6350" h="713740">
                  <a:moveTo>
                    <a:pt x="6350" y="66040"/>
                  </a:moveTo>
                  <a:lnTo>
                    <a:pt x="0" y="66040"/>
                  </a:lnTo>
                  <a:lnTo>
                    <a:pt x="0" y="68580"/>
                  </a:lnTo>
                  <a:lnTo>
                    <a:pt x="6350" y="68580"/>
                  </a:lnTo>
                  <a:lnTo>
                    <a:pt x="6350" y="66040"/>
                  </a:lnTo>
                  <a:close/>
                </a:path>
                <a:path w="6350" h="713740">
                  <a:moveTo>
                    <a:pt x="6350" y="68580"/>
                  </a:moveTo>
                  <a:lnTo>
                    <a:pt x="0" y="68580"/>
                  </a:lnTo>
                  <a:lnTo>
                    <a:pt x="0" y="72390"/>
                  </a:lnTo>
                  <a:lnTo>
                    <a:pt x="6350" y="72390"/>
                  </a:lnTo>
                  <a:lnTo>
                    <a:pt x="6350" y="68580"/>
                  </a:lnTo>
                  <a:close/>
                </a:path>
                <a:path w="6350" h="713740">
                  <a:moveTo>
                    <a:pt x="6350" y="72390"/>
                  </a:moveTo>
                  <a:lnTo>
                    <a:pt x="0" y="72390"/>
                  </a:lnTo>
                  <a:lnTo>
                    <a:pt x="0" y="74930"/>
                  </a:lnTo>
                  <a:lnTo>
                    <a:pt x="6350" y="74930"/>
                  </a:lnTo>
                  <a:lnTo>
                    <a:pt x="6350" y="72390"/>
                  </a:lnTo>
                  <a:close/>
                </a:path>
                <a:path w="6350" h="713740">
                  <a:moveTo>
                    <a:pt x="6350" y="74930"/>
                  </a:moveTo>
                  <a:lnTo>
                    <a:pt x="0" y="74930"/>
                  </a:lnTo>
                  <a:lnTo>
                    <a:pt x="0" y="78740"/>
                  </a:lnTo>
                  <a:lnTo>
                    <a:pt x="6350" y="78740"/>
                  </a:lnTo>
                  <a:lnTo>
                    <a:pt x="6350" y="74930"/>
                  </a:lnTo>
                  <a:close/>
                </a:path>
                <a:path w="6350" h="713740">
                  <a:moveTo>
                    <a:pt x="6350" y="78740"/>
                  </a:moveTo>
                  <a:lnTo>
                    <a:pt x="0" y="78740"/>
                  </a:lnTo>
                  <a:lnTo>
                    <a:pt x="0" y="81280"/>
                  </a:lnTo>
                  <a:lnTo>
                    <a:pt x="6350" y="81280"/>
                  </a:lnTo>
                  <a:lnTo>
                    <a:pt x="6350" y="78740"/>
                  </a:lnTo>
                  <a:close/>
                </a:path>
                <a:path w="6350" h="713740">
                  <a:moveTo>
                    <a:pt x="6350" y="81280"/>
                  </a:moveTo>
                  <a:lnTo>
                    <a:pt x="0" y="81280"/>
                  </a:lnTo>
                  <a:lnTo>
                    <a:pt x="0" y="85090"/>
                  </a:lnTo>
                  <a:lnTo>
                    <a:pt x="6350" y="85090"/>
                  </a:lnTo>
                  <a:lnTo>
                    <a:pt x="6350" y="81280"/>
                  </a:lnTo>
                  <a:close/>
                </a:path>
                <a:path w="6350" h="713740">
                  <a:moveTo>
                    <a:pt x="6350" y="85090"/>
                  </a:moveTo>
                  <a:lnTo>
                    <a:pt x="0" y="85090"/>
                  </a:lnTo>
                  <a:lnTo>
                    <a:pt x="0" y="87630"/>
                  </a:lnTo>
                  <a:lnTo>
                    <a:pt x="6350" y="87630"/>
                  </a:lnTo>
                  <a:lnTo>
                    <a:pt x="6350" y="85090"/>
                  </a:lnTo>
                  <a:close/>
                </a:path>
                <a:path w="6350" h="713740">
                  <a:moveTo>
                    <a:pt x="6350" y="87630"/>
                  </a:moveTo>
                  <a:lnTo>
                    <a:pt x="0" y="87630"/>
                  </a:lnTo>
                  <a:lnTo>
                    <a:pt x="0" y="91440"/>
                  </a:lnTo>
                  <a:lnTo>
                    <a:pt x="6350" y="91440"/>
                  </a:lnTo>
                  <a:lnTo>
                    <a:pt x="6350" y="87630"/>
                  </a:lnTo>
                  <a:close/>
                </a:path>
                <a:path w="6350" h="713740">
                  <a:moveTo>
                    <a:pt x="6350" y="91440"/>
                  </a:moveTo>
                  <a:lnTo>
                    <a:pt x="0" y="91440"/>
                  </a:lnTo>
                  <a:lnTo>
                    <a:pt x="0" y="97790"/>
                  </a:lnTo>
                  <a:lnTo>
                    <a:pt x="6350" y="97790"/>
                  </a:lnTo>
                  <a:lnTo>
                    <a:pt x="6350" y="91440"/>
                  </a:lnTo>
                  <a:close/>
                </a:path>
                <a:path w="6350" h="713740">
                  <a:moveTo>
                    <a:pt x="6350" y="97790"/>
                  </a:moveTo>
                  <a:lnTo>
                    <a:pt x="0" y="97790"/>
                  </a:lnTo>
                  <a:lnTo>
                    <a:pt x="0" y="100330"/>
                  </a:lnTo>
                  <a:lnTo>
                    <a:pt x="6350" y="100330"/>
                  </a:lnTo>
                  <a:lnTo>
                    <a:pt x="6350" y="97790"/>
                  </a:lnTo>
                  <a:close/>
                </a:path>
                <a:path w="6350" h="713740">
                  <a:moveTo>
                    <a:pt x="6350" y="100330"/>
                  </a:moveTo>
                  <a:lnTo>
                    <a:pt x="0" y="100330"/>
                  </a:lnTo>
                  <a:lnTo>
                    <a:pt x="0" y="113030"/>
                  </a:lnTo>
                  <a:lnTo>
                    <a:pt x="6350" y="113030"/>
                  </a:lnTo>
                  <a:lnTo>
                    <a:pt x="6350" y="100330"/>
                  </a:lnTo>
                  <a:close/>
                </a:path>
                <a:path w="6350" h="713740">
                  <a:moveTo>
                    <a:pt x="6350" y="113030"/>
                  </a:moveTo>
                  <a:lnTo>
                    <a:pt x="0" y="113030"/>
                  </a:lnTo>
                  <a:lnTo>
                    <a:pt x="0" y="119380"/>
                  </a:lnTo>
                  <a:lnTo>
                    <a:pt x="6350" y="119380"/>
                  </a:lnTo>
                  <a:lnTo>
                    <a:pt x="6350" y="113030"/>
                  </a:lnTo>
                  <a:close/>
                </a:path>
                <a:path w="6350" h="713740">
                  <a:moveTo>
                    <a:pt x="6350" y="119380"/>
                  </a:moveTo>
                  <a:lnTo>
                    <a:pt x="0" y="119380"/>
                  </a:lnTo>
                  <a:lnTo>
                    <a:pt x="0" y="123190"/>
                  </a:lnTo>
                  <a:lnTo>
                    <a:pt x="6350" y="123190"/>
                  </a:lnTo>
                  <a:lnTo>
                    <a:pt x="6350" y="119380"/>
                  </a:lnTo>
                  <a:close/>
                </a:path>
                <a:path w="6350" h="713740">
                  <a:moveTo>
                    <a:pt x="6350" y="123190"/>
                  </a:moveTo>
                  <a:lnTo>
                    <a:pt x="0" y="123190"/>
                  </a:lnTo>
                  <a:lnTo>
                    <a:pt x="0" y="125730"/>
                  </a:lnTo>
                  <a:lnTo>
                    <a:pt x="6350" y="125730"/>
                  </a:lnTo>
                  <a:lnTo>
                    <a:pt x="6350" y="123190"/>
                  </a:lnTo>
                  <a:close/>
                </a:path>
                <a:path w="6350" h="713740">
                  <a:moveTo>
                    <a:pt x="6350" y="125730"/>
                  </a:moveTo>
                  <a:lnTo>
                    <a:pt x="0" y="125730"/>
                  </a:lnTo>
                  <a:lnTo>
                    <a:pt x="0" y="129540"/>
                  </a:lnTo>
                  <a:lnTo>
                    <a:pt x="6350" y="129540"/>
                  </a:lnTo>
                  <a:lnTo>
                    <a:pt x="6350" y="125730"/>
                  </a:lnTo>
                  <a:close/>
                </a:path>
                <a:path w="6350" h="713740">
                  <a:moveTo>
                    <a:pt x="6350" y="129540"/>
                  </a:moveTo>
                  <a:lnTo>
                    <a:pt x="0" y="129540"/>
                  </a:lnTo>
                  <a:lnTo>
                    <a:pt x="0" y="132080"/>
                  </a:lnTo>
                  <a:lnTo>
                    <a:pt x="6350" y="132080"/>
                  </a:lnTo>
                  <a:lnTo>
                    <a:pt x="6350" y="129540"/>
                  </a:lnTo>
                  <a:close/>
                </a:path>
                <a:path w="6350" h="713740">
                  <a:moveTo>
                    <a:pt x="6350" y="132080"/>
                  </a:moveTo>
                  <a:lnTo>
                    <a:pt x="0" y="132080"/>
                  </a:lnTo>
                  <a:lnTo>
                    <a:pt x="0" y="138430"/>
                  </a:lnTo>
                  <a:lnTo>
                    <a:pt x="6350" y="138430"/>
                  </a:lnTo>
                  <a:lnTo>
                    <a:pt x="6350" y="132080"/>
                  </a:lnTo>
                  <a:close/>
                </a:path>
                <a:path w="6350" h="713740">
                  <a:moveTo>
                    <a:pt x="6350" y="138430"/>
                  </a:moveTo>
                  <a:lnTo>
                    <a:pt x="0" y="138430"/>
                  </a:lnTo>
                  <a:lnTo>
                    <a:pt x="0" y="142240"/>
                  </a:lnTo>
                  <a:lnTo>
                    <a:pt x="6350" y="142240"/>
                  </a:lnTo>
                  <a:lnTo>
                    <a:pt x="6350" y="138430"/>
                  </a:lnTo>
                  <a:close/>
                </a:path>
                <a:path w="6350" h="713740">
                  <a:moveTo>
                    <a:pt x="6350" y="142240"/>
                  </a:moveTo>
                  <a:lnTo>
                    <a:pt x="0" y="142240"/>
                  </a:lnTo>
                  <a:lnTo>
                    <a:pt x="0" y="144780"/>
                  </a:lnTo>
                  <a:lnTo>
                    <a:pt x="6350" y="144780"/>
                  </a:lnTo>
                  <a:lnTo>
                    <a:pt x="6350" y="142240"/>
                  </a:lnTo>
                  <a:close/>
                </a:path>
                <a:path w="6350" h="713740">
                  <a:moveTo>
                    <a:pt x="6350" y="144780"/>
                  </a:moveTo>
                  <a:lnTo>
                    <a:pt x="0" y="144780"/>
                  </a:lnTo>
                  <a:lnTo>
                    <a:pt x="0" y="151130"/>
                  </a:lnTo>
                  <a:lnTo>
                    <a:pt x="6350" y="151130"/>
                  </a:lnTo>
                  <a:lnTo>
                    <a:pt x="6350" y="144780"/>
                  </a:lnTo>
                  <a:close/>
                </a:path>
                <a:path w="6350" h="713740">
                  <a:moveTo>
                    <a:pt x="6350" y="151130"/>
                  </a:moveTo>
                  <a:lnTo>
                    <a:pt x="0" y="151130"/>
                  </a:lnTo>
                  <a:lnTo>
                    <a:pt x="0" y="154940"/>
                  </a:lnTo>
                  <a:lnTo>
                    <a:pt x="6350" y="154940"/>
                  </a:lnTo>
                  <a:lnTo>
                    <a:pt x="6350" y="151130"/>
                  </a:lnTo>
                  <a:close/>
                </a:path>
                <a:path w="6350" h="713740">
                  <a:moveTo>
                    <a:pt x="6350" y="154940"/>
                  </a:moveTo>
                  <a:lnTo>
                    <a:pt x="0" y="154940"/>
                  </a:lnTo>
                  <a:lnTo>
                    <a:pt x="0" y="161290"/>
                  </a:lnTo>
                  <a:lnTo>
                    <a:pt x="6350" y="161290"/>
                  </a:lnTo>
                  <a:lnTo>
                    <a:pt x="6350" y="154940"/>
                  </a:lnTo>
                  <a:close/>
                </a:path>
                <a:path w="6350" h="713740">
                  <a:moveTo>
                    <a:pt x="6350" y="161290"/>
                  </a:moveTo>
                  <a:lnTo>
                    <a:pt x="0" y="161290"/>
                  </a:lnTo>
                  <a:lnTo>
                    <a:pt x="0" y="170180"/>
                  </a:lnTo>
                  <a:lnTo>
                    <a:pt x="5079" y="170180"/>
                  </a:lnTo>
                  <a:lnTo>
                    <a:pt x="5079" y="168910"/>
                  </a:lnTo>
                  <a:lnTo>
                    <a:pt x="6350" y="168910"/>
                  </a:lnTo>
                  <a:lnTo>
                    <a:pt x="6350" y="161290"/>
                  </a:lnTo>
                  <a:close/>
                </a:path>
                <a:path w="6350" h="713740">
                  <a:moveTo>
                    <a:pt x="5079" y="170180"/>
                  </a:moveTo>
                  <a:lnTo>
                    <a:pt x="0" y="170180"/>
                  </a:lnTo>
                  <a:lnTo>
                    <a:pt x="0" y="180340"/>
                  </a:lnTo>
                  <a:lnTo>
                    <a:pt x="2539" y="180340"/>
                  </a:lnTo>
                  <a:lnTo>
                    <a:pt x="2539" y="175260"/>
                  </a:lnTo>
                  <a:lnTo>
                    <a:pt x="3809" y="175260"/>
                  </a:lnTo>
                  <a:lnTo>
                    <a:pt x="3809" y="172720"/>
                  </a:lnTo>
                  <a:lnTo>
                    <a:pt x="5079" y="172720"/>
                  </a:lnTo>
                  <a:lnTo>
                    <a:pt x="5079" y="170180"/>
                  </a:lnTo>
                  <a:close/>
                </a:path>
                <a:path w="6350" h="713740">
                  <a:moveTo>
                    <a:pt x="1269" y="180340"/>
                  </a:moveTo>
                  <a:lnTo>
                    <a:pt x="0" y="180340"/>
                  </a:lnTo>
                  <a:lnTo>
                    <a:pt x="0" y="182880"/>
                  </a:lnTo>
                  <a:lnTo>
                    <a:pt x="1269" y="182880"/>
                  </a:lnTo>
                  <a:lnTo>
                    <a:pt x="1269" y="180340"/>
                  </a:lnTo>
                  <a:close/>
                </a:path>
                <a:path w="6350" h="713740">
                  <a:moveTo>
                    <a:pt x="1269" y="182880"/>
                  </a:moveTo>
                  <a:lnTo>
                    <a:pt x="0" y="182880"/>
                  </a:lnTo>
                  <a:lnTo>
                    <a:pt x="0" y="186690"/>
                  </a:lnTo>
                  <a:lnTo>
                    <a:pt x="1270" y="186690"/>
                  </a:lnTo>
                  <a:lnTo>
                    <a:pt x="1269" y="182880"/>
                  </a:lnTo>
                  <a:close/>
                </a:path>
                <a:path w="6350" h="713740">
                  <a:moveTo>
                    <a:pt x="1270" y="186690"/>
                  </a:moveTo>
                  <a:lnTo>
                    <a:pt x="0" y="186690"/>
                  </a:lnTo>
                  <a:lnTo>
                    <a:pt x="0" y="189230"/>
                  </a:lnTo>
                  <a:lnTo>
                    <a:pt x="1270" y="189230"/>
                  </a:lnTo>
                  <a:lnTo>
                    <a:pt x="1270" y="186690"/>
                  </a:lnTo>
                  <a:close/>
                </a:path>
                <a:path w="6350" h="713740">
                  <a:moveTo>
                    <a:pt x="1270" y="189230"/>
                  </a:moveTo>
                  <a:lnTo>
                    <a:pt x="0" y="189230"/>
                  </a:lnTo>
                  <a:lnTo>
                    <a:pt x="0" y="193040"/>
                  </a:lnTo>
                  <a:lnTo>
                    <a:pt x="1270" y="193040"/>
                  </a:lnTo>
                  <a:lnTo>
                    <a:pt x="1270" y="189230"/>
                  </a:lnTo>
                  <a:close/>
                </a:path>
                <a:path w="6350" h="713740">
                  <a:moveTo>
                    <a:pt x="1270" y="193040"/>
                  </a:moveTo>
                  <a:lnTo>
                    <a:pt x="0" y="193040"/>
                  </a:lnTo>
                  <a:lnTo>
                    <a:pt x="0" y="195580"/>
                  </a:lnTo>
                  <a:lnTo>
                    <a:pt x="1270" y="195580"/>
                  </a:lnTo>
                  <a:lnTo>
                    <a:pt x="1270" y="193040"/>
                  </a:lnTo>
                  <a:close/>
                </a:path>
                <a:path w="6350" h="713740">
                  <a:moveTo>
                    <a:pt x="1270" y="195580"/>
                  </a:moveTo>
                  <a:lnTo>
                    <a:pt x="0" y="195580"/>
                  </a:lnTo>
                  <a:lnTo>
                    <a:pt x="0" y="199390"/>
                  </a:lnTo>
                  <a:lnTo>
                    <a:pt x="1270" y="199390"/>
                  </a:lnTo>
                  <a:lnTo>
                    <a:pt x="1270" y="195580"/>
                  </a:lnTo>
                  <a:close/>
                </a:path>
                <a:path w="6350" h="713740">
                  <a:moveTo>
                    <a:pt x="1270" y="199390"/>
                  </a:moveTo>
                  <a:lnTo>
                    <a:pt x="0" y="199390"/>
                  </a:lnTo>
                  <a:lnTo>
                    <a:pt x="0" y="201930"/>
                  </a:lnTo>
                  <a:lnTo>
                    <a:pt x="2539" y="201930"/>
                  </a:lnTo>
                  <a:lnTo>
                    <a:pt x="2539" y="200660"/>
                  </a:lnTo>
                  <a:lnTo>
                    <a:pt x="1270" y="200660"/>
                  </a:lnTo>
                  <a:lnTo>
                    <a:pt x="1270" y="199390"/>
                  </a:lnTo>
                  <a:close/>
                </a:path>
                <a:path w="6350" h="713740">
                  <a:moveTo>
                    <a:pt x="2539" y="201930"/>
                  </a:moveTo>
                  <a:lnTo>
                    <a:pt x="0" y="201930"/>
                  </a:lnTo>
                  <a:lnTo>
                    <a:pt x="0" y="205740"/>
                  </a:lnTo>
                  <a:lnTo>
                    <a:pt x="2539" y="205740"/>
                  </a:lnTo>
                  <a:lnTo>
                    <a:pt x="2539" y="201930"/>
                  </a:lnTo>
                  <a:close/>
                </a:path>
                <a:path w="6350" h="713740">
                  <a:moveTo>
                    <a:pt x="3809" y="205740"/>
                  </a:moveTo>
                  <a:lnTo>
                    <a:pt x="0" y="205740"/>
                  </a:lnTo>
                  <a:lnTo>
                    <a:pt x="0" y="218440"/>
                  </a:lnTo>
                  <a:lnTo>
                    <a:pt x="6350" y="218440"/>
                  </a:lnTo>
                  <a:lnTo>
                    <a:pt x="6350" y="212090"/>
                  </a:lnTo>
                  <a:lnTo>
                    <a:pt x="5079" y="212090"/>
                  </a:lnTo>
                  <a:lnTo>
                    <a:pt x="5079" y="209550"/>
                  </a:lnTo>
                  <a:lnTo>
                    <a:pt x="3809" y="209550"/>
                  </a:lnTo>
                  <a:lnTo>
                    <a:pt x="3809" y="205740"/>
                  </a:lnTo>
                  <a:close/>
                </a:path>
                <a:path w="6350" h="713740">
                  <a:moveTo>
                    <a:pt x="6350" y="218440"/>
                  </a:moveTo>
                  <a:lnTo>
                    <a:pt x="0" y="218440"/>
                  </a:lnTo>
                  <a:lnTo>
                    <a:pt x="0" y="220980"/>
                  </a:lnTo>
                  <a:lnTo>
                    <a:pt x="6350" y="220980"/>
                  </a:lnTo>
                  <a:lnTo>
                    <a:pt x="6350" y="218440"/>
                  </a:lnTo>
                  <a:close/>
                </a:path>
                <a:path w="6350" h="713740">
                  <a:moveTo>
                    <a:pt x="6350" y="220980"/>
                  </a:moveTo>
                  <a:lnTo>
                    <a:pt x="0" y="220980"/>
                  </a:lnTo>
                  <a:lnTo>
                    <a:pt x="0" y="227330"/>
                  </a:lnTo>
                  <a:lnTo>
                    <a:pt x="6350" y="227330"/>
                  </a:lnTo>
                  <a:lnTo>
                    <a:pt x="6350" y="220980"/>
                  </a:lnTo>
                  <a:close/>
                </a:path>
                <a:path w="6350" h="713740">
                  <a:moveTo>
                    <a:pt x="6350" y="227330"/>
                  </a:moveTo>
                  <a:lnTo>
                    <a:pt x="0" y="227330"/>
                  </a:lnTo>
                  <a:lnTo>
                    <a:pt x="0" y="231140"/>
                  </a:lnTo>
                  <a:lnTo>
                    <a:pt x="6350" y="231140"/>
                  </a:lnTo>
                  <a:lnTo>
                    <a:pt x="6350" y="227330"/>
                  </a:lnTo>
                  <a:close/>
                </a:path>
                <a:path w="6350" h="713740">
                  <a:moveTo>
                    <a:pt x="6350" y="231140"/>
                  </a:moveTo>
                  <a:lnTo>
                    <a:pt x="0" y="231140"/>
                  </a:lnTo>
                  <a:lnTo>
                    <a:pt x="0" y="233680"/>
                  </a:lnTo>
                  <a:lnTo>
                    <a:pt x="6350" y="233680"/>
                  </a:lnTo>
                  <a:lnTo>
                    <a:pt x="6350" y="231140"/>
                  </a:lnTo>
                  <a:close/>
                </a:path>
                <a:path w="6350" h="713740">
                  <a:moveTo>
                    <a:pt x="6350" y="233680"/>
                  </a:moveTo>
                  <a:lnTo>
                    <a:pt x="0" y="233680"/>
                  </a:lnTo>
                  <a:lnTo>
                    <a:pt x="0" y="237490"/>
                  </a:lnTo>
                  <a:lnTo>
                    <a:pt x="6350" y="237490"/>
                  </a:lnTo>
                  <a:lnTo>
                    <a:pt x="6350" y="233680"/>
                  </a:lnTo>
                  <a:close/>
                </a:path>
                <a:path w="6350" h="713740">
                  <a:moveTo>
                    <a:pt x="6350" y="237490"/>
                  </a:moveTo>
                  <a:lnTo>
                    <a:pt x="0" y="237490"/>
                  </a:lnTo>
                  <a:lnTo>
                    <a:pt x="0" y="240030"/>
                  </a:lnTo>
                  <a:lnTo>
                    <a:pt x="6350" y="240030"/>
                  </a:lnTo>
                  <a:lnTo>
                    <a:pt x="6350" y="237490"/>
                  </a:lnTo>
                  <a:close/>
                </a:path>
                <a:path w="6350" h="713740">
                  <a:moveTo>
                    <a:pt x="6350" y="240030"/>
                  </a:moveTo>
                  <a:lnTo>
                    <a:pt x="0" y="240030"/>
                  </a:lnTo>
                  <a:lnTo>
                    <a:pt x="0" y="243840"/>
                  </a:lnTo>
                  <a:lnTo>
                    <a:pt x="6350" y="243840"/>
                  </a:lnTo>
                  <a:lnTo>
                    <a:pt x="6350" y="240030"/>
                  </a:lnTo>
                  <a:close/>
                </a:path>
                <a:path w="6350" h="713740">
                  <a:moveTo>
                    <a:pt x="6350" y="243840"/>
                  </a:moveTo>
                  <a:lnTo>
                    <a:pt x="0" y="243840"/>
                  </a:lnTo>
                  <a:lnTo>
                    <a:pt x="0" y="246380"/>
                  </a:lnTo>
                  <a:lnTo>
                    <a:pt x="6350" y="246380"/>
                  </a:lnTo>
                  <a:lnTo>
                    <a:pt x="6350" y="243840"/>
                  </a:lnTo>
                  <a:close/>
                </a:path>
                <a:path w="6350" h="713740">
                  <a:moveTo>
                    <a:pt x="6350" y="711200"/>
                  </a:moveTo>
                  <a:lnTo>
                    <a:pt x="0" y="711200"/>
                  </a:lnTo>
                  <a:lnTo>
                    <a:pt x="0" y="713740"/>
                  </a:lnTo>
                  <a:lnTo>
                    <a:pt x="6350" y="713740"/>
                  </a:lnTo>
                  <a:lnTo>
                    <a:pt x="6350" y="711200"/>
                  </a:lnTo>
                  <a:close/>
                </a:path>
                <a:path w="6350" h="713740">
                  <a:moveTo>
                    <a:pt x="6350" y="708660"/>
                  </a:moveTo>
                  <a:lnTo>
                    <a:pt x="0" y="708660"/>
                  </a:lnTo>
                  <a:lnTo>
                    <a:pt x="0" y="709930"/>
                  </a:lnTo>
                  <a:lnTo>
                    <a:pt x="6350" y="709930"/>
                  </a:lnTo>
                  <a:lnTo>
                    <a:pt x="6350" y="708660"/>
                  </a:lnTo>
                  <a:close/>
                </a:path>
                <a:path w="6350" h="713740">
                  <a:moveTo>
                    <a:pt x="6350" y="704850"/>
                  </a:moveTo>
                  <a:lnTo>
                    <a:pt x="0" y="704850"/>
                  </a:lnTo>
                  <a:lnTo>
                    <a:pt x="0" y="707390"/>
                  </a:lnTo>
                  <a:lnTo>
                    <a:pt x="6350" y="707390"/>
                  </a:lnTo>
                  <a:lnTo>
                    <a:pt x="6350" y="704850"/>
                  </a:lnTo>
                  <a:close/>
                </a:path>
                <a:path w="6350" h="713740">
                  <a:moveTo>
                    <a:pt x="6350" y="702310"/>
                  </a:moveTo>
                  <a:lnTo>
                    <a:pt x="0" y="702310"/>
                  </a:lnTo>
                  <a:lnTo>
                    <a:pt x="0" y="703580"/>
                  </a:lnTo>
                  <a:lnTo>
                    <a:pt x="6350" y="703580"/>
                  </a:lnTo>
                  <a:lnTo>
                    <a:pt x="6350" y="702310"/>
                  </a:lnTo>
                  <a:close/>
                </a:path>
                <a:path w="6350" h="713740">
                  <a:moveTo>
                    <a:pt x="6350" y="698500"/>
                  </a:moveTo>
                  <a:lnTo>
                    <a:pt x="0" y="698500"/>
                  </a:lnTo>
                  <a:lnTo>
                    <a:pt x="0" y="701040"/>
                  </a:lnTo>
                  <a:lnTo>
                    <a:pt x="6350" y="701040"/>
                  </a:lnTo>
                  <a:lnTo>
                    <a:pt x="6350" y="698500"/>
                  </a:lnTo>
                  <a:close/>
                </a:path>
                <a:path w="6350" h="713740">
                  <a:moveTo>
                    <a:pt x="6350" y="695960"/>
                  </a:moveTo>
                  <a:lnTo>
                    <a:pt x="0" y="695960"/>
                  </a:lnTo>
                  <a:lnTo>
                    <a:pt x="0" y="697230"/>
                  </a:lnTo>
                  <a:lnTo>
                    <a:pt x="6350" y="697230"/>
                  </a:lnTo>
                  <a:lnTo>
                    <a:pt x="6350" y="695960"/>
                  </a:lnTo>
                  <a:close/>
                </a:path>
                <a:path w="6350" h="713740">
                  <a:moveTo>
                    <a:pt x="6350" y="692150"/>
                  </a:moveTo>
                  <a:lnTo>
                    <a:pt x="0" y="692150"/>
                  </a:lnTo>
                  <a:lnTo>
                    <a:pt x="0" y="694690"/>
                  </a:lnTo>
                  <a:lnTo>
                    <a:pt x="6350" y="694690"/>
                  </a:lnTo>
                  <a:lnTo>
                    <a:pt x="6350" y="692150"/>
                  </a:lnTo>
                  <a:close/>
                </a:path>
                <a:path w="6350" h="713740">
                  <a:moveTo>
                    <a:pt x="6350" y="689610"/>
                  </a:moveTo>
                  <a:lnTo>
                    <a:pt x="0" y="689610"/>
                  </a:lnTo>
                  <a:lnTo>
                    <a:pt x="0" y="690880"/>
                  </a:lnTo>
                  <a:lnTo>
                    <a:pt x="6350" y="690880"/>
                  </a:lnTo>
                  <a:lnTo>
                    <a:pt x="6350" y="689610"/>
                  </a:lnTo>
                  <a:close/>
                </a:path>
                <a:path w="6350" h="713740">
                  <a:moveTo>
                    <a:pt x="6350" y="685800"/>
                  </a:moveTo>
                  <a:lnTo>
                    <a:pt x="0" y="685800"/>
                  </a:lnTo>
                  <a:lnTo>
                    <a:pt x="0" y="688340"/>
                  </a:lnTo>
                  <a:lnTo>
                    <a:pt x="6350" y="688340"/>
                  </a:lnTo>
                  <a:lnTo>
                    <a:pt x="6350" y="685800"/>
                  </a:lnTo>
                  <a:close/>
                </a:path>
                <a:path w="6350" h="713740">
                  <a:moveTo>
                    <a:pt x="6350" y="683260"/>
                  </a:moveTo>
                  <a:lnTo>
                    <a:pt x="0" y="683260"/>
                  </a:lnTo>
                  <a:lnTo>
                    <a:pt x="0" y="684530"/>
                  </a:lnTo>
                  <a:lnTo>
                    <a:pt x="6350" y="684530"/>
                  </a:lnTo>
                  <a:lnTo>
                    <a:pt x="6350" y="683260"/>
                  </a:lnTo>
                  <a:close/>
                </a:path>
                <a:path w="6350" h="713740">
                  <a:moveTo>
                    <a:pt x="6350" y="679450"/>
                  </a:moveTo>
                  <a:lnTo>
                    <a:pt x="0" y="679450"/>
                  </a:lnTo>
                  <a:lnTo>
                    <a:pt x="0" y="681990"/>
                  </a:lnTo>
                  <a:lnTo>
                    <a:pt x="6350" y="681990"/>
                  </a:lnTo>
                  <a:lnTo>
                    <a:pt x="6350" y="679450"/>
                  </a:lnTo>
                  <a:close/>
                </a:path>
                <a:path w="6350" h="713740">
                  <a:moveTo>
                    <a:pt x="6350" y="676910"/>
                  </a:moveTo>
                  <a:lnTo>
                    <a:pt x="0" y="676910"/>
                  </a:lnTo>
                  <a:lnTo>
                    <a:pt x="0" y="678180"/>
                  </a:lnTo>
                  <a:lnTo>
                    <a:pt x="6350" y="678180"/>
                  </a:lnTo>
                  <a:lnTo>
                    <a:pt x="6350" y="676910"/>
                  </a:lnTo>
                  <a:close/>
                </a:path>
                <a:path w="6350" h="713740">
                  <a:moveTo>
                    <a:pt x="6350" y="673100"/>
                  </a:moveTo>
                  <a:lnTo>
                    <a:pt x="0" y="673100"/>
                  </a:lnTo>
                  <a:lnTo>
                    <a:pt x="0" y="675640"/>
                  </a:lnTo>
                  <a:lnTo>
                    <a:pt x="6350" y="675640"/>
                  </a:lnTo>
                  <a:lnTo>
                    <a:pt x="6350" y="673100"/>
                  </a:lnTo>
                  <a:close/>
                </a:path>
                <a:path w="6350" h="713740">
                  <a:moveTo>
                    <a:pt x="6350" y="670560"/>
                  </a:moveTo>
                  <a:lnTo>
                    <a:pt x="0" y="670560"/>
                  </a:lnTo>
                  <a:lnTo>
                    <a:pt x="0" y="671830"/>
                  </a:lnTo>
                  <a:lnTo>
                    <a:pt x="6350" y="671830"/>
                  </a:lnTo>
                  <a:lnTo>
                    <a:pt x="6350" y="670560"/>
                  </a:lnTo>
                  <a:close/>
                </a:path>
                <a:path w="6350" h="713740">
                  <a:moveTo>
                    <a:pt x="6350" y="666750"/>
                  </a:moveTo>
                  <a:lnTo>
                    <a:pt x="0" y="666750"/>
                  </a:lnTo>
                  <a:lnTo>
                    <a:pt x="0" y="669290"/>
                  </a:lnTo>
                  <a:lnTo>
                    <a:pt x="6350" y="669290"/>
                  </a:lnTo>
                  <a:lnTo>
                    <a:pt x="6350" y="666750"/>
                  </a:lnTo>
                  <a:close/>
                </a:path>
                <a:path w="6350" h="713740">
                  <a:moveTo>
                    <a:pt x="6350" y="664210"/>
                  </a:moveTo>
                  <a:lnTo>
                    <a:pt x="0" y="664210"/>
                  </a:lnTo>
                  <a:lnTo>
                    <a:pt x="0" y="665480"/>
                  </a:lnTo>
                  <a:lnTo>
                    <a:pt x="6350" y="665480"/>
                  </a:lnTo>
                  <a:lnTo>
                    <a:pt x="6350" y="664210"/>
                  </a:lnTo>
                  <a:close/>
                </a:path>
                <a:path w="6350" h="713740">
                  <a:moveTo>
                    <a:pt x="6350" y="660400"/>
                  </a:moveTo>
                  <a:lnTo>
                    <a:pt x="0" y="660400"/>
                  </a:lnTo>
                  <a:lnTo>
                    <a:pt x="0" y="662940"/>
                  </a:lnTo>
                  <a:lnTo>
                    <a:pt x="6350" y="662940"/>
                  </a:lnTo>
                  <a:lnTo>
                    <a:pt x="6350" y="660400"/>
                  </a:lnTo>
                  <a:close/>
                </a:path>
                <a:path w="6350" h="713740">
                  <a:moveTo>
                    <a:pt x="6350" y="657860"/>
                  </a:moveTo>
                  <a:lnTo>
                    <a:pt x="0" y="657860"/>
                  </a:lnTo>
                  <a:lnTo>
                    <a:pt x="0" y="659130"/>
                  </a:lnTo>
                  <a:lnTo>
                    <a:pt x="6350" y="659130"/>
                  </a:lnTo>
                  <a:lnTo>
                    <a:pt x="6350" y="657860"/>
                  </a:lnTo>
                  <a:close/>
                </a:path>
                <a:path w="6350" h="713740">
                  <a:moveTo>
                    <a:pt x="6350" y="652780"/>
                  </a:moveTo>
                  <a:lnTo>
                    <a:pt x="0" y="652780"/>
                  </a:lnTo>
                  <a:lnTo>
                    <a:pt x="0" y="656590"/>
                  </a:lnTo>
                  <a:lnTo>
                    <a:pt x="6350" y="656590"/>
                  </a:lnTo>
                  <a:lnTo>
                    <a:pt x="6350" y="652780"/>
                  </a:lnTo>
                  <a:close/>
                </a:path>
                <a:path w="6350" h="713740">
                  <a:moveTo>
                    <a:pt x="6350" y="646430"/>
                  </a:moveTo>
                  <a:lnTo>
                    <a:pt x="0" y="646430"/>
                  </a:lnTo>
                  <a:lnTo>
                    <a:pt x="0" y="651510"/>
                  </a:lnTo>
                  <a:lnTo>
                    <a:pt x="6350" y="651510"/>
                  </a:lnTo>
                  <a:lnTo>
                    <a:pt x="6350" y="646430"/>
                  </a:lnTo>
                  <a:close/>
                </a:path>
                <a:path w="6350" h="713740">
                  <a:moveTo>
                    <a:pt x="6350" y="640080"/>
                  </a:moveTo>
                  <a:lnTo>
                    <a:pt x="0" y="640080"/>
                  </a:lnTo>
                  <a:lnTo>
                    <a:pt x="0" y="645160"/>
                  </a:lnTo>
                  <a:lnTo>
                    <a:pt x="6350" y="645160"/>
                  </a:lnTo>
                  <a:lnTo>
                    <a:pt x="6350" y="640080"/>
                  </a:lnTo>
                  <a:close/>
                </a:path>
                <a:path w="6350" h="713740">
                  <a:moveTo>
                    <a:pt x="6350" y="633730"/>
                  </a:moveTo>
                  <a:lnTo>
                    <a:pt x="0" y="633730"/>
                  </a:lnTo>
                  <a:lnTo>
                    <a:pt x="0" y="638810"/>
                  </a:lnTo>
                  <a:lnTo>
                    <a:pt x="6350" y="638810"/>
                  </a:lnTo>
                  <a:lnTo>
                    <a:pt x="6350" y="633730"/>
                  </a:lnTo>
                  <a:close/>
                </a:path>
                <a:path w="6350" h="713740">
                  <a:moveTo>
                    <a:pt x="6350" y="627380"/>
                  </a:moveTo>
                  <a:lnTo>
                    <a:pt x="0" y="627380"/>
                  </a:lnTo>
                  <a:lnTo>
                    <a:pt x="0" y="632460"/>
                  </a:lnTo>
                  <a:lnTo>
                    <a:pt x="6350" y="632460"/>
                  </a:lnTo>
                  <a:lnTo>
                    <a:pt x="6350" y="627380"/>
                  </a:lnTo>
                  <a:close/>
                </a:path>
                <a:path w="6350" h="713740">
                  <a:moveTo>
                    <a:pt x="6350" y="621030"/>
                  </a:moveTo>
                  <a:lnTo>
                    <a:pt x="0" y="621030"/>
                  </a:lnTo>
                  <a:lnTo>
                    <a:pt x="0" y="626110"/>
                  </a:lnTo>
                  <a:lnTo>
                    <a:pt x="6350" y="626110"/>
                  </a:lnTo>
                  <a:lnTo>
                    <a:pt x="6350" y="621030"/>
                  </a:lnTo>
                  <a:close/>
                </a:path>
                <a:path w="6350" h="713740">
                  <a:moveTo>
                    <a:pt x="6350" y="614680"/>
                  </a:moveTo>
                  <a:lnTo>
                    <a:pt x="0" y="614680"/>
                  </a:lnTo>
                  <a:lnTo>
                    <a:pt x="0" y="619760"/>
                  </a:lnTo>
                  <a:lnTo>
                    <a:pt x="6350" y="619760"/>
                  </a:lnTo>
                  <a:lnTo>
                    <a:pt x="6350" y="614680"/>
                  </a:lnTo>
                  <a:close/>
                </a:path>
                <a:path w="6350" h="713740">
                  <a:moveTo>
                    <a:pt x="6350" y="608330"/>
                  </a:moveTo>
                  <a:lnTo>
                    <a:pt x="0" y="608330"/>
                  </a:lnTo>
                  <a:lnTo>
                    <a:pt x="0" y="613410"/>
                  </a:lnTo>
                  <a:lnTo>
                    <a:pt x="6350" y="613410"/>
                  </a:lnTo>
                  <a:lnTo>
                    <a:pt x="6350" y="608330"/>
                  </a:lnTo>
                  <a:close/>
                </a:path>
                <a:path w="6350" h="713740">
                  <a:moveTo>
                    <a:pt x="6350" y="601980"/>
                  </a:moveTo>
                  <a:lnTo>
                    <a:pt x="0" y="601980"/>
                  </a:lnTo>
                  <a:lnTo>
                    <a:pt x="0" y="607060"/>
                  </a:lnTo>
                  <a:lnTo>
                    <a:pt x="6350" y="607060"/>
                  </a:lnTo>
                  <a:lnTo>
                    <a:pt x="6350" y="601980"/>
                  </a:lnTo>
                  <a:close/>
                </a:path>
                <a:path w="6350" h="713740">
                  <a:moveTo>
                    <a:pt x="6350" y="594360"/>
                  </a:moveTo>
                  <a:lnTo>
                    <a:pt x="0" y="594360"/>
                  </a:lnTo>
                  <a:lnTo>
                    <a:pt x="0" y="600710"/>
                  </a:lnTo>
                  <a:lnTo>
                    <a:pt x="6350" y="600710"/>
                  </a:lnTo>
                  <a:lnTo>
                    <a:pt x="6350" y="594360"/>
                  </a:lnTo>
                  <a:close/>
                </a:path>
                <a:path w="6350" h="713740">
                  <a:moveTo>
                    <a:pt x="6350" y="589280"/>
                  </a:moveTo>
                  <a:lnTo>
                    <a:pt x="0" y="589280"/>
                  </a:lnTo>
                  <a:lnTo>
                    <a:pt x="0" y="593090"/>
                  </a:lnTo>
                  <a:lnTo>
                    <a:pt x="6350" y="593090"/>
                  </a:lnTo>
                  <a:lnTo>
                    <a:pt x="6350" y="589280"/>
                  </a:lnTo>
                  <a:close/>
                </a:path>
                <a:path w="6350" h="713740">
                  <a:moveTo>
                    <a:pt x="6350" y="582930"/>
                  </a:moveTo>
                  <a:lnTo>
                    <a:pt x="0" y="582930"/>
                  </a:lnTo>
                  <a:lnTo>
                    <a:pt x="0" y="588010"/>
                  </a:lnTo>
                  <a:lnTo>
                    <a:pt x="6350" y="588010"/>
                  </a:lnTo>
                  <a:lnTo>
                    <a:pt x="6350" y="582930"/>
                  </a:lnTo>
                  <a:close/>
                </a:path>
                <a:path w="6350" h="713740">
                  <a:moveTo>
                    <a:pt x="6350" y="576580"/>
                  </a:moveTo>
                  <a:lnTo>
                    <a:pt x="0" y="576580"/>
                  </a:lnTo>
                  <a:lnTo>
                    <a:pt x="0" y="581660"/>
                  </a:lnTo>
                  <a:lnTo>
                    <a:pt x="6350" y="581660"/>
                  </a:lnTo>
                  <a:lnTo>
                    <a:pt x="6350" y="576580"/>
                  </a:lnTo>
                  <a:close/>
                </a:path>
                <a:path w="6350" h="713740">
                  <a:moveTo>
                    <a:pt x="6350" y="570230"/>
                  </a:moveTo>
                  <a:lnTo>
                    <a:pt x="0" y="570230"/>
                  </a:lnTo>
                  <a:lnTo>
                    <a:pt x="0" y="575310"/>
                  </a:lnTo>
                  <a:lnTo>
                    <a:pt x="6350" y="575310"/>
                  </a:lnTo>
                  <a:lnTo>
                    <a:pt x="6350" y="570230"/>
                  </a:lnTo>
                  <a:close/>
                </a:path>
                <a:path w="6350" h="713740">
                  <a:moveTo>
                    <a:pt x="6350" y="563880"/>
                  </a:moveTo>
                  <a:lnTo>
                    <a:pt x="0" y="563880"/>
                  </a:lnTo>
                  <a:lnTo>
                    <a:pt x="0" y="568960"/>
                  </a:lnTo>
                  <a:lnTo>
                    <a:pt x="6350" y="568960"/>
                  </a:lnTo>
                  <a:lnTo>
                    <a:pt x="6350" y="563880"/>
                  </a:lnTo>
                  <a:close/>
                </a:path>
                <a:path w="6350" h="713740">
                  <a:moveTo>
                    <a:pt x="6350" y="557530"/>
                  </a:moveTo>
                  <a:lnTo>
                    <a:pt x="0" y="557530"/>
                  </a:lnTo>
                  <a:lnTo>
                    <a:pt x="0" y="562610"/>
                  </a:lnTo>
                  <a:lnTo>
                    <a:pt x="6350" y="562610"/>
                  </a:lnTo>
                  <a:lnTo>
                    <a:pt x="6350" y="557530"/>
                  </a:lnTo>
                  <a:close/>
                </a:path>
                <a:path w="6350" h="713740">
                  <a:moveTo>
                    <a:pt x="6350" y="551180"/>
                  </a:moveTo>
                  <a:lnTo>
                    <a:pt x="0" y="551180"/>
                  </a:lnTo>
                  <a:lnTo>
                    <a:pt x="0" y="556260"/>
                  </a:lnTo>
                  <a:lnTo>
                    <a:pt x="6350" y="556260"/>
                  </a:lnTo>
                  <a:lnTo>
                    <a:pt x="6350" y="551180"/>
                  </a:lnTo>
                  <a:close/>
                </a:path>
                <a:path w="6350" h="713740">
                  <a:moveTo>
                    <a:pt x="6350" y="544830"/>
                  </a:moveTo>
                  <a:lnTo>
                    <a:pt x="0" y="544830"/>
                  </a:lnTo>
                  <a:lnTo>
                    <a:pt x="0" y="549910"/>
                  </a:lnTo>
                  <a:lnTo>
                    <a:pt x="6350" y="549910"/>
                  </a:lnTo>
                  <a:lnTo>
                    <a:pt x="6350" y="544830"/>
                  </a:lnTo>
                  <a:close/>
                </a:path>
                <a:path w="6350" h="713740">
                  <a:moveTo>
                    <a:pt x="6350" y="538480"/>
                  </a:moveTo>
                  <a:lnTo>
                    <a:pt x="0" y="538480"/>
                  </a:lnTo>
                  <a:lnTo>
                    <a:pt x="0" y="543560"/>
                  </a:lnTo>
                  <a:lnTo>
                    <a:pt x="6350" y="543560"/>
                  </a:lnTo>
                  <a:lnTo>
                    <a:pt x="6350" y="538480"/>
                  </a:lnTo>
                  <a:close/>
                </a:path>
                <a:path w="6350" h="713740">
                  <a:moveTo>
                    <a:pt x="6350" y="532130"/>
                  </a:moveTo>
                  <a:lnTo>
                    <a:pt x="0" y="532130"/>
                  </a:lnTo>
                  <a:lnTo>
                    <a:pt x="0" y="537210"/>
                  </a:lnTo>
                  <a:lnTo>
                    <a:pt x="6350" y="537210"/>
                  </a:lnTo>
                  <a:lnTo>
                    <a:pt x="6350" y="532130"/>
                  </a:lnTo>
                  <a:close/>
                </a:path>
                <a:path w="6350" h="713740">
                  <a:moveTo>
                    <a:pt x="6350" y="525780"/>
                  </a:moveTo>
                  <a:lnTo>
                    <a:pt x="0" y="525780"/>
                  </a:lnTo>
                  <a:lnTo>
                    <a:pt x="0" y="530860"/>
                  </a:lnTo>
                  <a:lnTo>
                    <a:pt x="6350" y="530860"/>
                  </a:lnTo>
                  <a:lnTo>
                    <a:pt x="6350" y="525780"/>
                  </a:lnTo>
                  <a:close/>
                </a:path>
                <a:path w="6350" h="713740">
                  <a:moveTo>
                    <a:pt x="6350" y="519430"/>
                  </a:moveTo>
                  <a:lnTo>
                    <a:pt x="0" y="519430"/>
                  </a:lnTo>
                  <a:lnTo>
                    <a:pt x="0" y="524510"/>
                  </a:lnTo>
                  <a:lnTo>
                    <a:pt x="6350" y="524510"/>
                  </a:lnTo>
                  <a:lnTo>
                    <a:pt x="6350" y="519430"/>
                  </a:lnTo>
                  <a:close/>
                </a:path>
                <a:path w="6350" h="713740">
                  <a:moveTo>
                    <a:pt x="6350" y="513080"/>
                  </a:moveTo>
                  <a:lnTo>
                    <a:pt x="0" y="513080"/>
                  </a:lnTo>
                  <a:lnTo>
                    <a:pt x="0" y="518160"/>
                  </a:lnTo>
                  <a:lnTo>
                    <a:pt x="6350" y="518160"/>
                  </a:lnTo>
                  <a:lnTo>
                    <a:pt x="6350" y="513080"/>
                  </a:lnTo>
                  <a:close/>
                </a:path>
                <a:path w="6350" h="713740">
                  <a:moveTo>
                    <a:pt x="5079" y="505460"/>
                  </a:moveTo>
                  <a:lnTo>
                    <a:pt x="3809" y="505460"/>
                  </a:lnTo>
                  <a:lnTo>
                    <a:pt x="3809" y="506730"/>
                  </a:lnTo>
                  <a:lnTo>
                    <a:pt x="0" y="506730"/>
                  </a:lnTo>
                  <a:lnTo>
                    <a:pt x="0" y="511810"/>
                  </a:lnTo>
                  <a:lnTo>
                    <a:pt x="6350" y="511810"/>
                  </a:lnTo>
                  <a:lnTo>
                    <a:pt x="6350" y="508000"/>
                  </a:lnTo>
                  <a:lnTo>
                    <a:pt x="5079" y="508000"/>
                  </a:lnTo>
                  <a:lnTo>
                    <a:pt x="5079" y="505460"/>
                  </a:lnTo>
                  <a:close/>
                </a:path>
                <a:path w="6350" h="713740">
                  <a:moveTo>
                    <a:pt x="2539" y="500380"/>
                  </a:moveTo>
                  <a:lnTo>
                    <a:pt x="0" y="500380"/>
                  </a:lnTo>
                  <a:lnTo>
                    <a:pt x="0" y="505460"/>
                  </a:lnTo>
                  <a:lnTo>
                    <a:pt x="3809" y="505460"/>
                  </a:lnTo>
                  <a:lnTo>
                    <a:pt x="3809" y="502920"/>
                  </a:lnTo>
                  <a:lnTo>
                    <a:pt x="2539" y="502920"/>
                  </a:lnTo>
                  <a:lnTo>
                    <a:pt x="2539" y="500380"/>
                  </a:lnTo>
                  <a:close/>
                </a:path>
                <a:path w="6350" h="713740">
                  <a:moveTo>
                    <a:pt x="1269" y="496570"/>
                  </a:moveTo>
                  <a:lnTo>
                    <a:pt x="0" y="496570"/>
                  </a:lnTo>
                  <a:lnTo>
                    <a:pt x="0" y="499110"/>
                  </a:lnTo>
                  <a:lnTo>
                    <a:pt x="1269" y="499110"/>
                  </a:lnTo>
                  <a:lnTo>
                    <a:pt x="1269" y="496570"/>
                  </a:lnTo>
                  <a:close/>
                </a:path>
                <a:path w="6350" h="713740">
                  <a:moveTo>
                    <a:pt x="6350" y="417830"/>
                  </a:moveTo>
                  <a:lnTo>
                    <a:pt x="0" y="417830"/>
                  </a:lnTo>
                  <a:lnTo>
                    <a:pt x="0" y="422910"/>
                  </a:lnTo>
                  <a:lnTo>
                    <a:pt x="2539" y="422910"/>
                  </a:lnTo>
                  <a:lnTo>
                    <a:pt x="2539" y="424180"/>
                  </a:lnTo>
                  <a:lnTo>
                    <a:pt x="6350" y="424180"/>
                  </a:lnTo>
                  <a:lnTo>
                    <a:pt x="6350" y="417830"/>
                  </a:lnTo>
                  <a:close/>
                </a:path>
                <a:path w="6350" h="713740">
                  <a:moveTo>
                    <a:pt x="6350" y="411480"/>
                  </a:moveTo>
                  <a:lnTo>
                    <a:pt x="0" y="411480"/>
                  </a:lnTo>
                  <a:lnTo>
                    <a:pt x="0" y="416560"/>
                  </a:lnTo>
                  <a:lnTo>
                    <a:pt x="6350" y="416560"/>
                  </a:lnTo>
                  <a:lnTo>
                    <a:pt x="6350" y="411480"/>
                  </a:lnTo>
                  <a:close/>
                </a:path>
                <a:path w="6350" h="713740">
                  <a:moveTo>
                    <a:pt x="6350" y="405130"/>
                  </a:moveTo>
                  <a:lnTo>
                    <a:pt x="0" y="405130"/>
                  </a:lnTo>
                  <a:lnTo>
                    <a:pt x="0" y="410210"/>
                  </a:lnTo>
                  <a:lnTo>
                    <a:pt x="6350" y="410210"/>
                  </a:lnTo>
                  <a:lnTo>
                    <a:pt x="6350" y="405130"/>
                  </a:lnTo>
                  <a:close/>
                </a:path>
                <a:path w="6350" h="713740">
                  <a:moveTo>
                    <a:pt x="6350" y="398780"/>
                  </a:moveTo>
                  <a:lnTo>
                    <a:pt x="0" y="398780"/>
                  </a:lnTo>
                  <a:lnTo>
                    <a:pt x="0" y="403860"/>
                  </a:lnTo>
                  <a:lnTo>
                    <a:pt x="6350" y="403860"/>
                  </a:lnTo>
                  <a:lnTo>
                    <a:pt x="6350" y="398780"/>
                  </a:lnTo>
                  <a:close/>
                </a:path>
                <a:path w="6350" h="713740">
                  <a:moveTo>
                    <a:pt x="6350" y="392430"/>
                  </a:moveTo>
                  <a:lnTo>
                    <a:pt x="0" y="392430"/>
                  </a:lnTo>
                  <a:lnTo>
                    <a:pt x="0" y="397510"/>
                  </a:lnTo>
                  <a:lnTo>
                    <a:pt x="6350" y="397510"/>
                  </a:lnTo>
                  <a:lnTo>
                    <a:pt x="6350" y="392430"/>
                  </a:lnTo>
                  <a:close/>
                </a:path>
                <a:path w="6350" h="713740">
                  <a:moveTo>
                    <a:pt x="6350" y="386080"/>
                  </a:moveTo>
                  <a:lnTo>
                    <a:pt x="0" y="386080"/>
                  </a:lnTo>
                  <a:lnTo>
                    <a:pt x="0" y="391160"/>
                  </a:lnTo>
                  <a:lnTo>
                    <a:pt x="6350" y="391160"/>
                  </a:lnTo>
                  <a:lnTo>
                    <a:pt x="6350" y="386080"/>
                  </a:lnTo>
                  <a:close/>
                </a:path>
                <a:path w="6350" h="713740">
                  <a:moveTo>
                    <a:pt x="6350" y="379730"/>
                  </a:moveTo>
                  <a:lnTo>
                    <a:pt x="0" y="379730"/>
                  </a:lnTo>
                  <a:lnTo>
                    <a:pt x="0" y="384810"/>
                  </a:lnTo>
                  <a:lnTo>
                    <a:pt x="6350" y="384810"/>
                  </a:lnTo>
                  <a:lnTo>
                    <a:pt x="6350" y="379730"/>
                  </a:lnTo>
                  <a:close/>
                </a:path>
                <a:path w="6350" h="713740">
                  <a:moveTo>
                    <a:pt x="6350" y="373380"/>
                  </a:moveTo>
                  <a:lnTo>
                    <a:pt x="0" y="373380"/>
                  </a:lnTo>
                  <a:lnTo>
                    <a:pt x="0" y="378460"/>
                  </a:lnTo>
                  <a:lnTo>
                    <a:pt x="6350" y="378460"/>
                  </a:lnTo>
                  <a:lnTo>
                    <a:pt x="6350" y="373380"/>
                  </a:lnTo>
                  <a:close/>
                </a:path>
                <a:path w="6350" h="713740">
                  <a:moveTo>
                    <a:pt x="6350" y="367030"/>
                  </a:moveTo>
                  <a:lnTo>
                    <a:pt x="0" y="367030"/>
                  </a:lnTo>
                  <a:lnTo>
                    <a:pt x="0" y="372110"/>
                  </a:lnTo>
                  <a:lnTo>
                    <a:pt x="6350" y="372110"/>
                  </a:lnTo>
                  <a:lnTo>
                    <a:pt x="6350" y="367030"/>
                  </a:lnTo>
                  <a:close/>
                </a:path>
                <a:path w="6350" h="713740">
                  <a:moveTo>
                    <a:pt x="6350" y="360680"/>
                  </a:moveTo>
                  <a:lnTo>
                    <a:pt x="0" y="360680"/>
                  </a:lnTo>
                  <a:lnTo>
                    <a:pt x="0" y="365760"/>
                  </a:lnTo>
                  <a:lnTo>
                    <a:pt x="6350" y="365760"/>
                  </a:lnTo>
                  <a:lnTo>
                    <a:pt x="6350" y="360680"/>
                  </a:lnTo>
                  <a:close/>
                </a:path>
                <a:path w="6350" h="713740">
                  <a:moveTo>
                    <a:pt x="6350" y="354330"/>
                  </a:moveTo>
                  <a:lnTo>
                    <a:pt x="0" y="354330"/>
                  </a:lnTo>
                  <a:lnTo>
                    <a:pt x="0" y="359410"/>
                  </a:lnTo>
                  <a:lnTo>
                    <a:pt x="6350" y="359410"/>
                  </a:lnTo>
                  <a:lnTo>
                    <a:pt x="6350" y="354330"/>
                  </a:lnTo>
                  <a:close/>
                </a:path>
                <a:path w="6350" h="713740">
                  <a:moveTo>
                    <a:pt x="6350" y="347980"/>
                  </a:moveTo>
                  <a:lnTo>
                    <a:pt x="0" y="347980"/>
                  </a:lnTo>
                  <a:lnTo>
                    <a:pt x="0" y="353060"/>
                  </a:lnTo>
                  <a:lnTo>
                    <a:pt x="6350" y="353060"/>
                  </a:lnTo>
                  <a:lnTo>
                    <a:pt x="6350" y="347980"/>
                  </a:lnTo>
                  <a:close/>
                </a:path>
                <a:path w="6350" h="713740">
                  <a:moveTo>
                    <a:pt x="6350" y="341630"/>
                  </a:moveTo>
                  <a:lnTo>
                    <a:pt x="0" y="341630"/>
                  </a:lnTo>
                  <a:lnTo>
                    <a:pt x="0" y="346710"/>
                  </a:lnTo>
                  <a:lnTo>
                    <a:pt x="6350" y="346710"/>
                  </a:lnTo>
                  <a:lnTo>
                    <a:pt x="6350" y="341630"/>
                  </a:lnTo>
                  <a:close/>
                </a:path>
                <a:path w="6350" h="713740">
                  <a:moveTo>
                    <a:pt x="6350" y="335280"/>
                  </a:moveTo>
                  <a:lnTo>
                    <a:pt x="0" y="335280"/>
                  </a:lnTo>
                  <a:lnTo>
                    <a:pt x="0" y="340360"/>
                  </a:lnTo>
                  <a:lnTo>
                    <a:pt x="6350" y="340360"/>
                  </a:lnTo>
                  <a:lnTo>
                    <a:pt x="6350" y="335280"/>
                  </a:lnTo>
                  <a:close/>
                </a:path>
                <a:path w="6350" h="713740">
                  <a:moveTo>
                    <a:pt x="6350" y="328930"/>
                  </a:moveTo>
                  <a:lnTo>
                    <a:pt x="0" y="328930"/>
                  </a:lnTo>
                  <a:lnTo>
                    <a:pt x="0" y="334010"/>
                  </a:lnTo>
                  <a:lnTo>
                    <a:pt x="6350" y="334010"/>
                  </a:lnTo>
                  <a:lnTo>
                    <a:pt x="6350" y="328930"/>
                  </a:lnTo>
                  <a:close/>
                </a:path>
                <a:path w="6350" h="713740">
                  <a:moveTo>
                    <a:pt x="6350" y="322580"/>
                  </a:moveTo>
                  <a:lnTo>
                    <a:pt x="0" y="322580"/>
                  </a:lnTo>
                  <a:lnTo>
                    <a:pt x="0" y="327660"/>
                  </a:lnTo>
                  <a:lnTo>
                    <a:pt x="6350" y="327660"/>
                  </a:lnTo>
                  <a:lnTo>
                    <a:pt x="6350" y="322580"/>
                  </a:lnTo>
                  <a:close/>
                </a:path>
                <a:path w="6350" h="713740">
                  <a:moveTo>
                    <a:pt x="6350" y="316230"/>
                  </a:moveTo>
                  <a:lnTo>
                    <a:pt x="0" y="316230"/>
                  </a:lnTo>
                  <a:lnTo>
                    <a:pt x="0" y="321310"/>
                  </a:lnTo>
                  <a:lnTo>
                    <a:pt x="6350" y="321310"/>
                  </a:lnTo>
                  <a:lnTo>
                    <a:pt x="6350" y="316230"/>
                  </a:lnTo>
                  <a:close/>
                </a:path>
                <a:path w="6350" h="713740">
                  <a:moveTo>
                    <a:pt x="6350" y="247650"/>
                  </a:moveTo>
                  <a:lnTo>
                    <a:pt x="0" y="247650"/>
                  </a:lnTo>
                  <a:lnTo>
                    <a:pt x="0" y="314960"/>
                  </a:lnTo>
                  <a:lnTo>
                    <a:pt x="6350" y="314960"/>
                  </a:lnTo>
                  <a:lnTo>
                    <a:pt x="6350" y="247650"/>
                  </a:lnTo>
                  <a:close/>
                </a:path>
              </a:pathLst>
            </a:custGeom>
            <a:solidFill>
              <a:srgbClr val="3800F7"/>
            </a:solidFill>
          </p:spPr>
          <p:txBody>
            <a:bodyPr bIns="0" lIns="0" rIns="0" rtlCol="0" tIns="0" wrap="square"/>
            <a:p/>
          </p:txBody>
        </p:sp>
        <p:sp>
          <p:nvSpPr>
            <p:cNvPr id="1051194" name="object 2511"/>
            <p:cNvSpPr/>
            <p:nvPr/>
          </p:nvSpPr>
          <p:spPr>
            <a:xfrm>
              <a:off x="7157719" y="5797550"/>
              <a:ext cx="7620" cy="713740"/>
            </a:xfrm>
            <a:custGeom>
              <a:avLst/>
              <a:ahLst/>
              <a:rect l="l" t="t" r="r" b="b"/>
              <a:pathLst>
                <a:path w="7620" h="713740">
                  <a:moveTo>
                    <a:pt x="7620" y="0"/>
                  </a:moveTo>
                  <a:lnTo>
                    <a:pt x="1270" y="0"/>
                  </a:lnTo>
                  <a:lnTo>
                    <a:pt x="1270" y="1269"/>
                  </a:lnTo>
                  <a:lnTo>
                    <a:pt x="7620" y="1269"/>
                  </a:lnTo>
                  <a:lnTo>
                    <a:pt x="7620" y="0"/>
                  </a:lnTo>
                  <a:close/>
                </a:path>
                <a:path w="7620" h="713740">
                  <a:moveTo>
                    <a:pt x="7620" y="1270"/>
                  </a:moveTo>
                  <a:lnTo>
                    <a:pt x="0" y="1270"/>
                  </a:lnTo>
                  <a:lnTo>
                    <a:pt x="0" y="3809"/>
                  </a:lnTo>
                  <a:lnTo>
                    <a:pt x="7620" y="3809"/>
                  </a:lnTo>
                  <a:lnTo>
                    <a:pt x="7620" y="1270"/>
                  </a:lnTo>
                  <a:close/>
                </a:path>
                <a:path w="7620" h="713740">
                  <a:moveTo>
                    <a:pt x="7620" y="3810"/>
                  </a:moveTo>
                  <a:lnTo>
                    <a:pt x="0" y="3810"/>
                  </a:lnTo>
                  <a:lnTo>
                    <a:pt x="0" y="7619"/>
                  </a:lnTo>
                  <a:lnTo>
                    <a:pt x="7620" y="7619"/>
                  </a:lnTo>
                  <a:lnTo>
                    <a:pt x="7620" y="3810"/>
                  </a:lnTo>
                  <a:close/>
                </a:path>
                <a:path w="7620" h="713740">
                  <a:moveTo>
                    <a:pt x="7620" y="7620"/>
                  </a:moveTo>
                  <a:lnTo>
                    <a:pt x="0" y="7620"/>
                  </a:lnTo>
                  <a:lnTo>
                    <a:pt x="0" y="13969"/>
                  </a:lnTo>
                  <a:lnTo>
                    <a:pt x="7620" y="13969"/>
                  </a:lnTo>
                  <a:lnTo>
                    <a:pt x="7620" y="7620"/>
                  </a:lnTo>
                  <a:close/>
                </a:path>
                <a:path w="7620" h="713740">
                  <a:moveTo>
                    <a:pt x="7620" y="13970"/>
                  </a:moveTo>
                  <a:lnTo>
                    <a:pt x="0" y="13970"/>
                  </a:lnTo>
                  <a:lnTo>
                    <a:pt x="0" y="22859"/>
                  </a:lnTo>
                  <a:lnTo>
                    <a:pt x="7620" y="22859"/>
                  </a:lnTo>
                  <a:lnTo>
                    <a:pt x="7620" y="13970"/>
                  </a:lnTo>
                  <a:close/>
                </a:path>
                <a:path w="7620" h="713740">
                  <a:moveTo>
                    <a:pt x="7620" y="22860"/>
                  </a:moveTo>
                  <a:lnTo>
                    <a:pt x="0" y="22860"/>
                  </a:lnTo>
                  <a:lnTo>
                    <a:pt x="0" y="26669"/>
                  </a:lnTo>
                  <a:lnTo>
                    <a:pt x="7620" y="26669"/>
                  </a:lnTo>
                  <a:lnTo>
                    <a:pt x="7620" y="22860"/>
                  </a:lnTo>
                  <a:close/>
                </a:path>
                <a:path w="7620" h="713740">
                  <a:moveTo>
                    <a:pt x="7620" y="26670"/>
                  </a:moveTo>
                  <a:lnTo>
                    <a:pt x="0" y="26670"/>
                  </a:lnTo>
                  <a:lnTo>
                    <a:pt x="0" y="35559"/>
                  </a:lnTo>
                  <a:lnTo>
                    <a:pt x="7620" y="35559"/>
                  </a:lnTo>
                  <a:lnTo>
                    <a:pt x="7620" y="26670"/>
                  </a:lnTo>
                  <a:close/>
                </a:path>
                <a:path w="7620" h="713740">
                  <a:moveTo>
                    <a:pt x="7620" y="35560"/>
                  </a:moveTo>
                  <a:lnTo>
                    <a:pt x="0" y="35560"/>
                  </a:lnTo>
                  <a:lnTo>
                    <a:pt x="0" y="39369"/>
                  </a:lnTo>
                  <a:lnTo>
                    <a:pt x="7620" y="39369"/>
                  </a:lnTo>
                  <a:lnTo>
                    <a:pt x="7620" y="35560"/>
                  </a:lnTo>
                  <a:close/>
                </a:path>
                <a:path w="7620" h="713740">
                  <a:moveTo>
                    <a:pt x="7620" y="39370"/>
                  </a:moveTo>
                  <a:lnTo>
                    <a:pt x="0" y="39370"/>
                  </a:lnTo>
                  <a:lnTo>
                    <a:pt x="0" y="41909"/>
                  </a:lnTo>
                  <a:lnTo>
                    <a:pt x="7620" y="41909"/>
                  </a:lnTo>
                  <a:lnTo>
                    <a:pt x="7620" y="39370"/>
                  </a:lnTo>
                  <a:close/>
                </a:path>
                <a:path w="7620" h="713740">
                  <a:moveTo>
                    <a:pt x="7620" y="41910"/>
                  </a:moveTo>
                  <a:lnTo>
                    <a:pt x="0" y="41910"/>
                  </a:lnTo>
                  <a:lnTo>
                    <a:pt x="0" y="45719"/>
                  </a:lnTo>
                  <a:lnTo>
                    <a:pt x="7620" y="45719"/>
                  </a:lnTo>
                  <a:lnTo>
                    <a:pt x="7620" y="41910"/>
                  </a:lnTo>
                  <a:close/>
                </a:path>
                <a:path w="7620" h="713740">
                  <a:moveTo>
                    <a:pt x="7620" y="45720"/>
                  </a:moveTo>
                  <a:lnTo>
                    <a:pt x="0" y="45720"/>
                  </a:lnTo>
                  <a:lnTo>
                    <a:pt x="0" y="48259"/>
                  </a:lnTo>
                  <a:lnTo>
                    <a:pt x="7620" y="48259"/>
                  </a:lnTo>
                  <a:lnTo>
                    <a:pt x="7620" y="45720"/>
                  </a:lnTo>
                  <a:close/>
                </a:path>
                <a:path w="7620" h="713740">
                  <a:moveTo>
                    <a:pt x="7620" y="48260"/>
                  </a:moveTo>
                  <a:lnTo>
                    <a:pt x="0" y="48260"/>
                  </a:lnTo>
                  <a:lnTo>
                    <a:pt x="0" y="54609"/>
                  </a:lnTo>
                  <a:lnTo>
                    <a:pt x="7620" y="54609"/>
                  </a:lnTo>
                  <a:lnTo>
                    <a:pt x="7620" y="48260"/>
                  </a:lnTo>
                  <a:close/>
                </a:path>
                <a:path w="7620" h="713740">
                  <a:moveTo>
                    <a:pt x="7620" y="54610"/>
                  </a:moveTo>
                  <a:lnTo>
                    <a:pt x="0" y="54610"/>
                  </a:lnTo>
                  <a:lnTo>
                    <a:pt x="0" y="64769"/>
                  </a:lnTo>
                  <a:lnTo>
                    <a:pt x="7620" y="64769"/>
                  </a:lnTo>
                  <a:lnTo>
                    <a:pt x="7620" y="54610"/>
                  </a:lnTo>
                  <a:close/>
                </a:path>
                <a:path w="7620" h="713740">
                  <a:moveTo>
                    <a:pt x="7620" y="64770"/>
                  </a:moveTo>
                  <a:lnTo>
                    <a:pt x="0" y="64770"/>
                  </a:lnTo>
                  <a:lnTo>
                    <a:pt x="0" y="67309"/>
                  </a:lnTo>
                  <a:lnTo>
                    <a:pt x="7620" y="67309"/>
                  </a:lnTo>
                  <a:lnTo>
                    <a:pt x="7620" y="64770"/>
                  </a:lnTo>
                  <a:close/>
                </a:path>
                <a:path w="7620" h="713740">
                  <a:moveTo>
                    <a:pt x="7620" y="67310"/>
                  </a:moveTo>
                  <a:lnTo>
                    <a:pt x="0" y="67310"/>
                  </a:lnTo>
                  <a:lnTo>
                    <a:pt x="0" y="71119"/>
                  </a:lnTo>
                  <a:lnTo>
                    <a:pt x="7620" y="71119"/>
                  </a:lnTo>
                  <a:lnTo>
                    <a:pt x="7620" y="67310"/>
                  </a:lnTo>
                  <a:close/>
                </a:path>
                <a:path w="7620" h="713740">
                  <a:moveTo>
                    <a:pt x="7620" y="71120"/>
                  </a:moveTo>
                  <a:lnTo>
                    <a:pt x="0" y="71120"/>
                  </a:lnTo>
                  <a:lnTo>
                    <a:pt x="0" y="73659"/>
                  </a:lnTo>
                  <a:lnTo>
                    <a:pt x="7620" y="73659"/>
                  </a:lnTo>
                  <a:lnTo>
                    <a:pt x="7620" y="71120"/>
                  </a:lnTo>
                  <a:close/>
                </a:path>
                <a:path w="7620" h="713740">
                  <a:moveTo>
                    <a:pt x="7620" y="73660"/>
                  </a:moveTo>
                  <a:lnTo>
                    <a:pt x="0" y="73660"/>
                  </a:lnTo>
                  <a:lnTo>
                    <a:pt x="0" y="77469"/>
                  </a:lnTo>
                  <a:lnTo>
                    <a:pt x="7620" y="77469"/>
                  </a:lnTo>
                  <a:lnTo>
                    <a:pt x="7620" y="73660"/>
                  </a:lnTo>
                  <a:close/>
                </a:path>
                <a:path w="7620" h="713740">
                  <a:moveTo>
                    <a:pt x="7620" y="77470"/>
                  </a:moveTo>
                  <a:lnTo>
                    <a:pt x="0" y="77470"/>
                  </a:lnTo>
                  <a:lnTo>
                    <a:pt x="0" y="80009"/>
                  </a:lnTo>
                  <a:lnTo>
                    <a:pt x="7620" y="80009"/>
                  </a:lnTo>
                  <a:lnTo>
                    <a:pt x="7620" y="77470"/>
                  </a:lnTo>
                  <a:close/>
                </a:path>
                <a:path w="7620" h="713740">
                  <a:moveTo>
                    <a:pt x="7620" y="80010"/>
                  </a:moveTo>
                  <a:lnTo>
                    <a:pt x="0" y="80010"/>
                  </a:lnTo>
                  <a:lnTo>
                    <a:pt x="0" y="83819"/>
                  </a:lnTo>
                  <a:lnTo>
                    <a:pt x="7620" y="83819"/>
                  </a:lnTo>
                  <a:lnTo>
                    <a:pt x="7620" y="80010"/>
                  </a:lnTo>
                  <a:close/>
                </a:path>
                <a:path w="7620" h="713740">
                  <a:moveTo>
                    <a:pt x="7620" y="83820"/>
                  </a:moveTo>
                  <a:lnTo>
                    <a:pt x="0" y="83820"/>
                  </a:lnTo>
                  <a:lnTo>
                    <a:pt x="0" y="86359"/>
                  </a:lnTo>
                  <a:lnTo>
                    <a:pt x="7620" y="86359"/>
                  </a:lnTo>
                  <a:lnTo>
                    <a:pt x="7620" y="83820"/>
                  </a:lnTo>
                  <a:close/>
                </a:path>
                <a:path w="7620" h="713740">
                  <a:moveTo>
                    <a:pt x="7620" y="86360"/>
                  </a:moveTo>
                  <a:lnTo>
                    <a:pt x="0" y="86360"/>
                  </a:lnTo>
                  <a:lnTo>
                    <a:pt x="0" y="90169"/>
                  </a:lnTo>
                  <a:lnTo>
                    <a:pt x="7620" y="90169"/>
                  </a:lnTo>
                  <a:lnTo>
                    <a:pt x="7620" y="86360"/>
                  </a:lnTo>
                  <a:close/>
                </a:path>
                <a:path w="7620" h="713740">
                  <a:moveTo>
                    <a:pt x="7620" y="90170"/>
                  </a:moveTo>
                  <a:lnTo>
                    <a:pt x="0" y="90170"/>
                  </a:lnTo>
                  <a:lnTo>
                    <a:pt x="0" y="96519"/>
                  </a:lnTo>
                  <a:lnTo>
                    <a:pt x="7620" y="96519"/>
                  </a:lnTo>
                  <a:lnTo>
                    <a:pt x="7620" y="90170"/>
                  </a:lnTo>
                  <a:close/>
                </a:path>
                <a:path w="7620" h="713740">
                  <a:moveTo>
                    <a:pt x="7620" y="96520"/>
                  </a:moveTo>
                  <a:lnTo>
                    <a:pt x="0" y="96520"/>
                  </a:lnTo>
                  <a:lnTo>
                    <a:pt x="0" y="99059"/>
                  </a:lnTo>
                  <a:lnTo>
                    <a:pt x="7620" y="99059"/>
                  </a:lnTo>
                  <a:lnTo>
                    <a:pt x="7620" y="96520"/>
                  </a:lnTo>
                  <a:close/>
                </a:path>
                <a:path w="7620" h="713740">
                  <a:moveTo>
                    <a:pt x="7620" y="99060"/>
                  </a:moveTo>
                  <a:lnTo>
                    <a:pt x="0" y="99060"/>
                  </a:lnTo>
                  <a:lnTo>
                    <a:pt x="0" y="111759"/>
                  </a:lnTo>
                  <a:lnTo>
                    <a:pt x="7620" y="111759"/>
                  </a:lnTo>
                  <a:lnTo>
                    <a:pt x="7620" y="99060"/>
                  </a:lnTo>
                  <a:close/>
                </a:path>
                <a:path w="7620" h="713740">
                  <a:moveTo>
                    <a:pt x="7620" y="111760"/>
                  </a:moveTo>
                  <a:lnTo>
                    <a:pt x="0" y="111760"/>
                  </a:lnTo>
                  <a:lnTo>
                    <a:pt x="0" y="118109"/>
                  </a:lnTo>
                  <a:lnTo>
                    <a:pt x="7620" y="118109"/>
                  </a:lnTo>
                  <a:lnTo>
                    <a:pt x="7620" y="111760"/>
                  </a:lnTo>
                  <a:close/>
                </a:path>
                <a:path w="7620" h="713740">
                  <a:moveTo>
                    <a:pt x="7620" y="118110"/>
                  </a:moveTo>
                  <a:lnTo>
                    <a:pt x="0" y="118110"/>
                  </a:lnTo>
                  <a:lnTo>
                    <a:pt x="0" y="121919"/>
                  </a:lnTo>
                  <a:lnTo>
                    <a:pt x="7620" y="121919"/>
                  </a:lnTo>
                  <a:lnTo>
                    <a:pt x="7620" y="118110"/>
                  </a:lnTo>
                  <a:close/>
                </a:path>
                <a:path w="7620" h="713740">
                  <a:moveTo>
                    <a:pt x="7620" y="121920"/>
                  </a:moveTo>
                  <a:lnTo>
                    <a:pt x="0" y="121920"/>
                  </a:lnTo>
                  <a:lnTo>
                    <a:pt x="0" y="124459"/>
                  </a:lnTo>
                  <a:lnTo>
                    <a:pt x="7620" y="124459"/>
                  </a:lnTo>
                  <a:lnTo>
                    <a:pt x="7620" y="121920"/>
                  </a:lnTo>
                  <a:close/>
                </a:path>
                <a:path w="7620" h="713740">
                  <a:moveTo>
                    <a:pt x="7620" y="124460"/>
                  </a:moveTo>
                  <a:lnTo>
                    <a:pt x="0" y="124460"/>
                  </a:lnTo>
                  <a:lnTo>
                    <a:pt x="0" y="128269"/>
                  </a:lnTo>
                  <a:lnTo>
                    <a:pt x="7620" y="128269"/>
                  </a:lnTo>
                  <a:lnTo>
                    <a:pt x="7620" y="124460"/>
                  </a:lnTo>
                  <a:close/>
                </a:path>
                <a:path w="7620" h="713740">
                  <a:moveTo>
                    <a:pt x="7620" y="128270"/>
                  </a:moveTo>
                  <a:lnTo>
                    <a:pt x="0" y="128270"/>
                  </a:lnTo>
                  <a:lnTo>
                    <a:pt x="0" y="130809"/>
                  </a:lnTo>
                  <a:lnTo>
                    <a:pt x="7620" y="130809"/>
                  </a:lnTo>
                  <a:lnTo>
                    <a:pt x="7620" y="128270"/>
                  </a:lnTo>
                  <a:close/>
                </a:path>
                <a:path w="7620" h="713740">
                  <a:moveTo>
                    <a:pt x="7620" y="130810"/>
                  </a:moveTo>
                  <a:lnTo>
                    <a:pt x="0" y="130810"/>
                  </a:lnTo>
                  <a:lnTo>
                    <a:pt x="0" y="137159"/>
                  </a:lnTo>
                  <a:lnTo>
                    <a:pt x="7620" y="137159"/>
                  </a:lnTo>
                  <a:lnTo>
                    <a:pt x="7620" y="130810"/>
                  </a:lnTo>
                  <a:close/>
                </a:path>
                <a:path w="7620" h="713740">
                  <a:moveTo>
                    <a:pt x="7620" y="137160"/>
                  </a:moveTo>
                  <a:lnTo>
                    <a:pt x="0" y="137160"/>
                  </a:lnTo>
                  <a:lnTo>
                    <a:pt x="0" y="140969"/>
                  </a:lnTo>
                  <a:lnTo>
                    <a:pt x="7620" y="140969"/>
                  </a:lnTo>
                  <a:lnTo>
                    <a:pt x="7620" y="137160"/>
                  </a:lnTo>
                  <a:close/>
                </a:path>
                <a:path w="7620" h="713740">
                  <a:moveTo>
                    <a:pt x="7620" y="140970"/>
                  </a:moveTo>
                  <a:lnTo>
                    <a:pt x="0" y="140970"/>
                  </a:lnTo>
                  <a:lnTo>
                    <a:pt x="0" y="143509"/>
                  </a:lnTo>
                  <a:lnTo>
                    <a:pt x="7620" y="143509"/>
                  </a:lnTo>
                  <a:lnTo>
                    <a:pt x="7620" y="140970"/>
                  </a:lnTo>
                  <a:close/>
                </a:path>
                <a:path w="7620" h="713740">
                  <a:moveTo>
                    <a:pt x="7620" y="143510"/>
                  </a:moveTo>
                  <a:lnTo>
                    <a:pt x="0" y="143510"/>
                  </a:lnTo>
                  <a:lnTo>
                    <a:pt x="0" y="149859"/>
                  </a:lnTo>
                  <a:lnTo>
                    <a:pt x="7620" y="149859"/>
                  </a:lnTo>
                  <a:lnTo>
                    <a:pt x="7620" y="143510"/>
                  </a:lnTo>
                  <a:close/>
                </a:path>
                <a:path w="7620" h="713740">
                  <a:moveTo>
                    <a:pt x="7620" y="149860"/>
                  </a:moveTo>
                  <a:lnTo>
                    <a:pt x="0" y="149860"/>
                  </a:lnTo>
                  <a:lnTo>
                    <a:pt x="0" y="153669"/>
                  </a:lnTo>
                  <a:lnTo>
                    <a:pt x="7620" y="153669"/>
                  </a:lnTo>
                  <a:lnTo>
                    <a:pt x="7620" y="149860"/>
                  </a:lnTo>
                  <a:close/>
                </a:path>
                <a:path w="7620" h="713740">
                  <a:moveTo>
                    <a:pt x="7620" y="153670"/>
                  </a:moveTo>
                  <a:lnTo>
                    <a:pt x="0" y="153670"/>
                  </a:lnTo>
                  <a:lnTo>
                    <a:pt x="0" y="160019"/>
                  </a:lnTo>
                  <a:lnTo>
                    <a:pt x="7620" y="160019"/>
                  </a:lnTo>
                  <a:lnTo>
                    <a:pt x="7620" y="153670"/>
                  </a:lnTo>
                  <a:close/>
                </a:path>
                <a:path w="7620" h="713740">
                  <a:moveTo>
                    <a:pt x="7620" y="160020"/>
                  </a:moveTo>
                  <a:lnTo>
                    <a:pt x="0" y="160020"/>
                  </a:lnTo>
                  <a:lnTo>
                    <a:pt x="0" y="166369"/>
                  </a:lnTo>
                  <a:lnTo>
                    <a:pt x="7620" y="166369"/>
                  </a:lnTo>
                  <a:lnTo>
                    <a:pt x="7620" y="160020"/>
                  </a:lnTo>
                  <a:close/>
                </a:path>
                <a:path w="7620" h="713740">
                  <a:moveTo>
                    <a:pt x="7620" y="166370"/>
                  </a:moveTo>
                  <a:lnTo>
                    <a:pt x="0" y="166370"/>
                  </a:lnTo>
                  <a:lnTo>
                    <a:pt x="0" y="168909"/>
                  </a:lnTo>
                  <a:lnTo>
                    <a:pt x="7620" y="168909"/>
                  </a:lnTo>
                  <a:lnTo>
                    <a:pt x="7620" y="166370"/>
                  </a:lnTo>
                  <a:close/>
                </a:path>
                <a:path w="7620" h="713740">
                  <a:moveTo>
                    <a:pt x="7620" y="168910"/>
                  </a:moveTo>
                  <a:lnTo>
                    <a:pt x="0" y="168910"/>
                  </a:lnTo>
                  <a:lnTo>
                    <a:pt x="0" y="179069"/>
                  </a:lnTo>
                  <a:lnTo>
                    <a:pt x="7620" y="179069"/>
                  </a:lnTo>
                  <a:lnTo>
                    <a:pt x="7620" y="168910"/>
                  </a:lnTo>
                  <a:close/>
                </a:path>
                <a:path w="7620" h="713740">
                  <a:moveTo>
                    <a:pt x="7620" y="179070"/>
                  </a:moveTo>
                  <a:lnTo>
                    <a:pt x="0" y="179070"/>
                  </a:lnTo>
                  <a:lnTo>
                    <a:pt x="0" y="181609"/>
                  </a:lnTo>
                  <a:lnTo>
                    <a:pt x="7620" y="181609"/>
                  </a:lnTo>
                  <a:lnTo>
                    <a:pt x="7620" y="179070"/>
                  </a:lnTo>
                  <a:close/>
                </a:path>
                <a:path w="7620" h="713740">
                  <a:moveTo>
                    <a:pt x="7620" y="181610"/>
                  </a:moveTo>
                  <a:lnTo>
                    <a:pt x="0" y="181610"/>
                  </a:lnTo>
                  <a:lnTo>
                    <a:pt x="0" y="185419"/>
                  </a:lnTo>
                  <a:lnTo>
                    <a:pt x="7620" y="185419"/>
                  </a:lnTo>
                  <a:lnTo>
                    <a:pt x="7620" y="181610"/>
                  </a:lnTo>
                  <a:close/>
                </a:path>
                <a:path w="7620" h="713740">
                  <a:moveTo>
                    <a:pt x="7620" y="185420"/>
                  </a:moveTo>
                  <a:lnTo>
                    <a:pt x="0" y="185420"/>
                  </a:lnTo>
                  <a:lnTo>
                    <a:pt x="0" y="187959"/>
                  </a:lnTo>
                  <a:lnTo>
                    <a:pt x="7620" y="187959"/>
                  </a:lnTo>
                  <a:lnTo>
                    <a:pt x="7620" y="185420"/>
                  </a:lnTo>
                  <a:close/>
                </a:path>
                <a:path w="7620" h="713740">
                  <a:moveTo>
                    <a:pt x="7620" y="187960"/>
                  </a:moveTo>
                  <a:lnTo>
                    <a:pt x="0" y="187960"/>
                  </a:lnTo>
                  <a:lnTo>
                    <a:pt x="0" y="191769"/>
                  </a:lnTo>
                  <a:lnTo>
                    <a:pt x="7620" y="191769"/>
                  </a:lnTo>
                  <a:lnTo>
                    <a:pt x="7620" y="187960"/>
                  </a:lnTo>
                  <a:close/>
                </a:path>
                <a:path w="7620" h="713740">
                  <a:moveTo>
                    <a:pt x="7620" y="191770"/>
                  </a:moveTo>
                  <a:lnTo>
                    <a:pt x="0" y="191770"/>
                  </a:lnTo>
                  <a:lnTo>
                    <a:pt x="0" y="194309"/>
                  </a:lnTo>
                  <a:lnTo>
                    <a:pt x="7620" y="194309"/>
                  </a:lnTo>
                  <a:lnTo>
                    <a:pt x="7620" y="191770"/>
                  </a:lnTo>
                  <a:close/>
                </a:path>
                <a:path w="7620" h="713740">
                  <a:moveTo>
                    <a:pt x="7620" y="194310"/>
                  </a:moveTo>
                  <a:lnTo>
                    <a:pt x="0" y="194310"/>
                  </a:lnTo>
                  <a:lnTo>
                    <a:pt x="0" y="198119"/>
                  </a:lnTo>
                  <a:lnTo>
                    <a:pt x="7620" y="198119"/>
                  </a:lnTo>
                  <a:lnTo>
                    <a:pt x="7620" y="194310"/>
                  </a:lnTo>
                  <a:close/>
                </a:path>
                <a:path w="7620" h="713740">
                  <a:moveTo>
                    <a:pt x="7620" y="198120"/>
                  </a:moveTo>
                  <a:lnTo>
                    <a:pt x="0" y="198120"/>
                  </a:lnTo>
                  <a:lnTo>
                    <a:pt x="0" y="200659"/>
                  </a:lnTo>
                  <a:lnTo>
                    <a:pt x="7620" y="200659"/>
                  </a:lnTo>
                  <a:lnTo>
                    <a:pt x="7620" y="198120"/>
                  </a:lnTo>
                  <a:close/>
                </a:path>
                <a:path w="7620" h="713740">
                  <a:moveTo>
                    <a:pt x="7620" y="200660"/>
                  </a:moveTo>
                  <a:lnTo>
                    <a:pt x="0" y="200660"/>
                  </a:lnTo>
                  <a:lnTo>
                    <a:pt x="0" y="204469"/>
                  </a:lnTo>
                  <a:lnTo>
                    <a:pt x="7620" y="204469"/>
                  </a:lnTo>
                  <a:lnTo>
                    <a:pt x="7620" y="200660"/>
                  </a:lnTo>
                  <a:close/>
                </a:path>
                <a:path w="7620" h="713740">
                  <a:moveTo>
                    <a:pt x="7620" y="204470"/>
                  </a:moveTo>
                  <a:lnTo>
                    <a:pt x="0" y="204470"/>
                  </a:lnTo>
                  <a:lnTo>
                    <a:pt x="0" y="217169"/>
                  </a:lnTo>
                  <a:lnTo>
                    <a:pt x="7620" y="217169"/>
                  </a:lnTo>
                  <a:lnTo>
                    <a:pt x="7620" y="204470"/>
                  </a:lnTo>
                  <a:close/>
                </a:path>
                <a:path w="7620" h="713740">
                  <a:moveTo>
                    <a:pt x="7620" y="217170"/>
                  </a:moveTo>
                  <a:lnTo>
                    <a:pt x="0" y="217170"/>
                  </a:lnTo>
                  <a:lnTo>
                    <a:pt x="0" y="219709"/>
                  </a:lnTo>
                  <a:lnTo>
                    <a:pt x="7620" y="219709"/>
                  </a:lnTo>
                  <a:lnTo>
                    <a:pt x="7620" y="217170"/>
                  </a:lnTo>
                  <a:close/>
                </a:path>
                <a:path w="7620" h="713740">
                  <a:moveTo>
                    <a:pt x="7620" y="219710"/>
                  </a:moveTo>
                  <a:lnTo>
                    <a:pt x="0" y="219710"/>
                  </a:lnTo>
                  <a:lnTo>
                    <a:pt x="0" y="226059"/>
                  </a:lnTo>
                  <a:lnTo>
                    <a:pt x="7620" y="226059"/>
                  </a:lnTo>
                  <a:lnTo>
                    <a:pt x="7620" y="219710"/>
                  </a:lnTo>
                  <a:close/>
                </a:path>
                <a:path w="7620" h="713740">
                  <a:moveTo>
                    <a:pt x="7620" y="226060"/>
                  </a:moveTo>
                  <a:lnTo>
                    <a:pt x="0" y="226060"/>
                  </a:lnTo>
                  <a:lnTo>
                    <a:pt x="0" y="229869"/>
                  </a:lnTo>
                  <a:lnTo>
                    <a:pt x="7620" y="229869"/>
                  </a:lnTo>
                  <a:lnTo>
                    <a:pt x="7620" y="226060"/>
                  </a:lnTo>
                  <a:close/>
                </a:path>
                <a:path w="7620" h="713740">
                  <a:moveTo>
                    <a:pt x="7620" y="229870"/>
                  </a:moveTo>
                  <a:lnTo>
                    <a:pt x="0" y="229870"/>
                  </a:lnTo>
                  <a:lnTo>
                    <a:pt x="0" y="232409"/>
                  </a:lnTo>
                  <a:lnTo>
                    <a:pt x="7620" y="232409"/>
                  </a:lnTo>
                  <a:lnTo>
                    <a:pt x="7620" y="229870"/>
                  </a:lnTo>
                  <a:close/>
                </a:path>
                <a:path w="7620" h="713740">
                  <a:moveTo>
                    <a:pt x="7620" y="232410"/>
                  </a:moveTo>
                  <a:lnTo>
                    <a:pt x="0" y="232410"/>
                  </a:lnTo>
                  <a:lnTo>
                    <a:pt x="0" y="236219"/>
                  </a:lnTo>
                  <a:lnTo>
                    <a:pt x="7620" y="236219"/>
                  </a:lnTo>
                  <a:lnTo>
                    <a:pt x="7620" y="232410"/>
                  </a:lnTo>
                  <a:close/>
                </a:path>
                <a:path w="7620" h="713740">
                  <a:moveTo>
                    <a:pt x="7620" y="236220"/>
                  </a:moveTo>
                  <a:lnTo>
                    <a:pt x="0" y="236220"/>
                  </a:lnTo>
                  <a:lnTo>
                    <a:pt x="0" y="238759"/>
                  </a:lnTo>
                  <a:lnTo>
                    <a:pt x="7620" y="238759"/>
                  </a:lnTo>
                  <a:lnTo>
                    <a:pt x="7620" y="236220"/>
                  </a:lnTo>
                  <a:close/>
                </a:path>
                <a:path w="7620" h="713740">
                  <a:moveTo>
                    <a:pt x="7620" y="238760"/>
                  </a:moveTo>
                  <a:lnTo>
                    <a:pt x="0" y="238760"/>
                  </a:lnTo>
                  <a:lnTo>
                    <a:pt x="0" y="242569"/>
                  </a:lnTo>
                  <a:lnTo>
                    <a:pt x="7620" y="242569"/>
                  </a:lnTo>
                  <a:lnTo>
                    <a:pt x="7620" y="238760"/>
                  </a:lnTo>
                  <a:close/>
                </a:path>
                <a:path w="7620" h="713740">
                  <a:moveTo>
                    <a:pt x="7620" y="242570"/>
                  </a:moveTo>
                  <a:lnTo>
                    <a:pt x="0" y="242570"/>
                  </a:lnTo>
                  <a:lnTo>
                    <a:pt x="0" y="245109"/>
                  </a:lnTo>
                  <a:lnTo>
                    <a:pt x="7620" y="245109"/>
                  </a:lnTo>
                  <a:lnTo>
                    <a:pt x="7620" y="242570"/>
                  </a:lnTo>
                  <a:close/>
                </a:path>
                <a:path w="7620" h="713740">
                  <a:moveTo>
                    <a:pt x="7620" y="709930"/>
                  </a:moveTo>
                  <a:lnTo>
                    <a:pt x="0" y="709930"/>
                  </a:lnTo>
                  <a:lnTo>
                    <a:pt x="0" y="713740"/>
                  </a:lnTo>
                  <a:lnTo>
                    <a:pt x="6350" y="713740"/>
                  </a:lnTo>
                  <a:lnTo>
                    <a:pt x="6350" y="712469"/>
                  </a:lnTo>
                  <a:lnTo>
                    <a:pt x="7620" y="712469"/>
                  </a:lnTo>
                  <a:lnTo>
                    <a:pt x="7620" y="709930"/>
                  </a:lnTo>
                  <a:close/>
                </a:path>
                <a:path w="7620" h="713740">
                  <a:moveTo>
                    <a:pt x="7620" y="707390"/>
                  </a:moveTo>
                  <a:lnTo>
                    <a:pt x="0" y="707390"/>
                  </a:lnTo>
                  <a:lnTo>
                    <a:pt x="0" y="708660"/>
                  </a:lnTo>
                  <a:lnTo>
                    <a:pt x="7620" y="708660"/>
                  </a:lnTo>
                  <a:lnTo>
                    <a:pt x="7620" y="707390"/>
                  </a:lnTo>
                  <a:close/>
                </a:path>
                <a:path w="7620" h="713740">
                  <a:moveTo>
                    <a:pt x="7620" y="703580"/>
                  </a:moveTo>
                  <a:lnTo>
                    <a:pt x="0" y="703580"/>
                  </a:lnTo>
                  <a:lnTo>
                    <a:pt x="0" y="706119"/>
                  </a:lnTo>
                  <a:lnTo>
                    <a:pt x="7620" y="706119"/>
                  </a:lnTo>
                  <a:lnTo>
                    <a:pt x="7620" y="703580"/>
                  </a:lnTo>
                  <a:close/>
                </a:path>
                <a:path w="7620" h="713740">
                  <a:moveTo>
                    <a:pt x="7620" y="701040"/>
                  </a:moveTo>
                  <a:lnTo>
                    <a:pt x="0" y="701040"/>
                  </a:lnTo>
                  <a:lnTo>
                    <a:pt x="0" y="702310"/>
                  </a:lnTo>
                  <a:lnTo>
                    <a:pt x="7620" y="702310"/>
                  </a:lnTo>
                  <a:lnTo>
                    <a:pt x="7620" y="701040"/>
                  </a:lnTo>
                  <a:close/>
                </a:path>
                <a:path w="7620" h="713740">
                  <a:moveTo>
                    <a:pt x="7620" y="697230"/>
                  </a:moveTo>
                  <a:lnTo>
                    <a:pt x="0" y="697230"/>
                  </a:lnTo>
                  <a:lnTo>
                    <a:pt x="0" y="699769"/>
                  </a:lnTo>
                  <a:lnTo>
                    <a:pt x="7620" y="699769"/>
                  </a:lnTo>
                  <a:lnTo>
                    <a:pt x="7620" y="697230"/>
                  </a:lnTo>
                  <a:close/>
                </a:path>
                <a:path w="7620" h="713740">
                  <a:moveTo>
                    <a:pt x="7620" y="694690"/>
                  </a:moveTo>
                  <a:lnTo>
                    <a:pt x="0" y="694690"/>
                  </a:lnTo>
                  <a:lnTo>
                    <a:pt x="0" y="695960"/>
                  </a:lnTo>
                  <a:lnTo>
                    <a:pt x="7620" y="695960"/>
                  </a:lnTo>
                  <a:lnTo>
                    <a:pt x="7620" y="694690"/>
                  </a:lnTo>
                  <a:close/>
                </a:path>
                <a:path w="7620" h="713740">
                  <a:moveTo>
                    <a:pt x="7620" y="690880"/>
                  </a:moveTo>
                  <a:lnTo>
                    <a:pt x="0" y="690880"/>
                  </a:lnTo>
                  <a:lnTo>
                    <a:pt x="0" y="693419"/>
                  </a:lnTo>
                  <a:lnTo>
                    <a:pt x="7620" y="693419"/>
                  </a:lnTo>
                  <a:lnTo>
                    <a:pt x="7620" y="690880"/>
                  </a:lnTo>
                  <a:close/>
                </a:path>
                <a:path w="7620" h="713740">
                  <a:moveTo>
                    <a:pt x="7620" y="688340"/>
                  </a:moveTo>
                  <a:lnTo>
                    <a:pt x="0" y="688340"/>
                  </a:lnTo>
                  <a:lnTo>
                    <a:pt x="0" y="689610"/>
                  </a:lnTo>
                  <a:lnTo>
                    <a:pt x="7620" y="689610"/>
                  </a:lnTo>
                  <a:lnTo>
                    <a:pt x="7620" y="688340"/>
                  </a:lnTo>
                  <a:close/>
                </a:path>
                <a:path w="7620" h="713740">
                  <a:moveTo>
                    <a:pt x="7620" y="684530"/>
                  </a:moveTo>
                  <a:lnTo>
                    <a:pt x="0" y="684530"/>
                  </a:lnTo>
                  <a:lnTo>
                    <a:pt x="0" y="687069"/>
                  </a:lnTo>
                  <a:lnTo>
                    <a:pt x="7620" y="687069"/>
                  </a:lnTo>
                  <a:lnTo>
                    <a:pt x="7620" y="684530"/>
                  </a:lnTo>
                  <a:close/>
                </a:path>
                <a:path w="7620" h="713740">
                  <a:moveTo>
                    <a:pt x="7620" y="681990"/>
                  </a:moveTo>
                  <a:lnTo>
                    <a:pt x="0" y="681990"/>
                  </a:lnTo>
                  <a:lnTo>
                    <a:pt x="0" y="683260"/>
                  </a:lnTo>
                  <a:lnTo>
                    <a:pt x="7620" y="683260"/>
                  </a:lnTo>
                  <a:lnTo>
                    <a:pt x="7620" y="681990"/>
                  </a:lnTo>
                  <a:close/>
                </a:path>
                <a:path w="7620" h="713740">
                  <a:moveTo>
                    <a:pt x="7620" y="678180"/>
                  </a:moveTo>
                  <a:lnTo>
                    <a:pt x="0" y="678180"/>
                  </a:lnTo>
                  <a:lnTo>
                    <a:pt x="0" y="680720"/>
                  </a:lnTo>
                  <a:lnTo>
                    <a:pt x="7620" y="680720"/>
                  </a:lnTo>
                  <a:lnTo>
                    <a:pt x="7620" y="678180"/>
                  </a:lnTo>
                  <a:close/>
                </a:path>
                <a:path w="7620" h="713740">
                  <a:moveTo>
                    <a:pt x="7620" y="675640"/>
                  </a:moveTo>
                  <a:lnTo>
                    <a:pt x="0" y="675640"/>
                  </a:lnTo>
                  <a:lnTo>
                    <a:pt x="0" y="676910"/>
                  </a:lnTo>
                  <a:lnTo>
                    <a:pt x="7620" y="676910"/>
                  </a:lnTo>
                  <a:lnTo>
                    <a:pt x="7620" y="675640"/>
                  </a:lnTo>
                  <a:close/>
                </a:path>
                <a:path w="7620" h="713740">
                  <a:moveTo>
                    <a:pt x="7620" y="671830"/>
                  </a:moveTo>
                  <a:lnTo>
                    <a:pt x="0" y="671830"/>
                  </a:lnTo>
                  <a:lnTo>
                    <a:pt x="0" y="674369"/>
                  </a:lnTo>
                  <a:lnTo>
                    <a:pt x="7620" y="674369"/>
                  </a:lnTo>
                  <a:lnTo>
                    <a:pt x="7620" y="671830"/>
                  </a:lnTo>
                  <a:close/>
                </a:path>
                <a:path w="7620" h="713740">
                  <a:moveTo>
                    <a:pt x="7620" y="669290"/>
                  </a:moveTo>
                  <a:lnTo>
                    <a:pt x="0" y="669290"/>
                  </a:lnTo>
                  <a:lnTo>
                    <a:pt x="0" y="670560"/>
                  </a:lnTo>
                  <a:lnTo>
                    <a:pt x="7620" y="670560"/>
                  </a:lnTo>
                  <a:lnTo>
                    <a:pt x="7620" y="669290"/>
                  </a:lnTo>
                  <a:close/>
                </a:path>
                <a:path w="7620" h="713740">
                  <a:moveTo>
                    <a:pt x="7620" y="665480"/>
                  </a:moveTo>
                  <a:lnTo>
                    <a:pt x="0" y="665480"/>
                  </a:lnTo>
                  <a:lnTo>
                    <a:pt x="0" y="668020"/>
                  </a:lnTo>
                  <a:lnTo>
                    <a:pt x="7620" y="668020"/>
                  </a:lnTo>
                  <a:lnTo>
                    <a:pt x="7620" y="665480"/>
                  </a:lnTo>
                  <a:close/>
                </a:path>
                <a:path w="7620" h="713740">
                  <a:moveTo>
                    <a:pt x="7620" y="662940"/>
                  </a:moveTo>
                  <a:lnTo>
                    <a:pt x="0" y="662940"/>
                  </a:lnTo>
                  <a:lnTo>
                    <a:pt x="0" y="664210"/>
                  </a:lnTo>
                  <a:lnTo>
                    <a:pt x="7620" y="664210"/>
                  </a:lnTo>
                  <a:lnTo>
                    <a:pt x="7620" y="662940"/>
                  </a:lnTo>
                  <a:close/>
                </a:path>
                <a:path w="7620" h="713740">
                  <a:moveTo>
                    <a:pt x="7620" y="659130"/>
                  </a:moveTo>
                  <a:lnTo>
                    <a:pt x="0" y="659130"/>
                  </a:lnTo>
                  <a:lnTo>
                    <a:pt x="0" y="661670"/>
                  </a:lnTo>
                  <a:lnTo>
                    <a:pt x="7620" y="661670"/>
                  </a:lnTo>
                  <a:lnTo>
                    <a:pt x="7620" y="659130"/>
                  </a:lnTo>
                  <a:close/>
                </a:path>
                <a:path w="7620" h="713740">
                  <a:moveTo>
                    <a:pt x="7620" y="656590"/>
                  </a:moveTo>
                  <a:lnTo>
                    <a:pt x="0" y="656590"/>
                  </a:lnTo>
                  <a:lnTo>
                    <a:pt x="0" y="657860"/>
                  </a:lnTo>
                  <a:lnTo>
                    <a:pt x="7620" y="657860"/>
                  </a:lnTo>
                  <a:lnTo>
                    <a:pt x="7620" y="656590"/>
                  </a:lnTo>
                  <a:close/>
                </a:path>
                <a:path w="7620" h="713740">
                  <a:moveTo>
                    <a:pt x="7620" y="651510"/>
                  </a:moveTo>
                  <a:lnTo>
                    <a:pt x="0" y="651510"/>
                  </a:lnTo>
                  <a:lnTo>
                    <a:pt x="0" y="655320"/>
                  </a:lnTo>
                  <a:lnTo>
                    <a:pt x="7620" y="655320"/>
                  </a:lnTo>
                  <a:lnTo>
                    <a:pt x="7620" y="651510"/>
                  </a:lnTo>
                  <a:close/>
                </a:path>
                <a:path w="7620" h="713740">
                  <a:moveTo>
                    <a:pt x="7620" y="645160"/>
                  </a:moveTo>
                  <a:lnTo>
                    <a:pt x="0" y="645160"/>
                  </a:lnTo>
                  <a:lnTo>
                    <a:pt x="0" y="650240"/>
                  </a:lnTo>
                  <a:lnTo>
                    <a:pt x="7620" y="650240"/>
                  </a:lnTo>
                  <a:lnTo>
                    <a:pt x="7620" y="645160"/>
                  </a:lnTo>
                  <a:close/>
                </a:path>
                <a:path w="7620" h="713740">
                  <a:moveTo>
                    <a:pt x="7620" y="638810"/>
                  </a:moveTo>
                  <a:lnTo>
                    <a:pt x="0" y="638810"/>
                  </a:lnTo>
                  <a:lnTo>
                    <a:pt x="0" y="643890"/>
                  </a:lnTo>
                  <a:lnTo>
                    <a:pt x="7620" y="643890"/>
                  </a:lnTo>
                  <a:lnTo>
                    <a:pt x="7620" y="638810"/>
                  </a:lnTo>
                  <a:close/>
                </a:path>
                <a:path w="7620" h="713740">
                  <a:moveTo>
                    <a:pt x="7620" y="632460"/>
                  </a:moveTo>
                  <a:lnTo>
                    <a:pt x="0" y="632460"/>
                  </a:lnTo>
                  <a:lnTo>
                    <a:pt x="0" y="637540"/>
                  </a:lnTo>
                  <a:lnTo>
                    <a:pt x="7620" y="637540"/>
                  </a:lnTo>
                  <a:lnTo>
                    <a:pt x="7620" y="632460"/>
                  </a:lnTo>
                  <a:close/>
                </a:path>
                <a:path w="7620" h="713740">
                  <a:moveTo>
                    <a:pt x="7620" y="626110"/>
                  </a:moveTo>
                  <a:lnTo>
                    <a:pt x="0" y="626110"/>
                  </a:lnTo>
                  <a:lnTo>
                    <a:pt x="0" y="631190"/>
                  </a:lnTo>
                  <a:lnTo>
                    <a:pt x="7620" y="631190"/>
                  </a:lnTo>
                  <a:lnTo>
                    <a:pt x="7620" y="626110"/>
                  </a:lnTo>
                  <a:close/>
                </a:path>
                <a:path w="7620" h="713740">
                  <a:moveTo>
                    <a:pt x="7620" y="619760"/>
                  </a:moveTo>
                  <a:lnTo>
                    <a:pt x="0" y="619760"/>
                  </a:lnTo>
                  <a:lnTo>
                    <a:pt x="0" y="624840"/>
                  </a:lnTo>
                  <a:lnTo>
                    <a:pt x="7620" y="624840"/>
                  </a:lnTo>
                  <a:lnTo>
                    <a:pt x="7620" y="619760"/>
                  </a:lnTo>
                  <a:close/>
                </a:path>
                <a:path w="7620" h="713740">
                  <a:moveTo>
                    <a:pt x="7620" y="613410"/>
                  </a:moveTo>
                  <a:lnTo>
                    <a:pt x="0" y="613410"/>
                  </a:lnTo>
                  <a:lnTo>
                    <a:pt x="0" y="618490"/>
                  </a:lnTo>
                  <a:lnTo>
                    <a:pt x="7620" y="618490"/>
                  </a:lnTo>
                  <a:lnTo>
                    <a:pt x="7620" y="613410"/>
                  </a:lnTo>
                  <a:close/>
                </a:path>
                <a:path w="7620" h="713740">
                  <a:moveTo>
                    <a:pt x="7620" y="607060"/>
                  </a:moveTo>
                  <a:lnTo>
                    <a:pt x="0" y="607060"/>
                  </a:lnTo>
                  <a:lnTo>
                    <a:pt x="0" y="612140"/>
                  </a:lnTo>
                  <a:lnTo>
                    <a:pt x="7620" y="612140"/>
                  </a:lnTo>
                  <a:lnTo>
                    <a:pt x="7620" y="607060"/>
                  </a:lnTo>
                  <a:close/>
                </a:path>
                <a:path w="7620" h="713740">
                  <a:moveTo>
                    <a:pt x="7620" y="600710"/>
                  </a:moveTo>
                  <a:lnTo>
                    <a:pt x="0" y="600710"/>
                  </a:lnTo>
                  <a:lnTo>
                    <a:pt x="0" y="605790"/>
                  </a:lnTo>
                  <a:lnTo>
                    <a:pt x="7620" y="605790"/>
                  </a:lnTo>
                  <a:lnTo>
                    <a:pt x="7620" y="600710"/>
                  </a:lnTo>
                  <a:close/>
                </a:path>
                <a:path w="7620" h="713740">
                  <a:moveTo>
                    <a:pt x="7620" y="593090"/>
                  </a:moveTo>
                  <a:lnTo>
                    <a:pt x="0" y="593090"/>
                  </a:lnTo>
                  <a:lnTo>
                    <a:pt x="0" y="599440"/>
                  </a:lnTo>
                  <a:lnTo>
                    <a:pt x="7620" y="599440"/>
                  </a:lnTo>
                  <a:lnTo>
                    <a:pt x="7620" y="593090"/>
                  </a:lnTo>
                  <a:close/>
                </a:path>
                <a:path w="7620" h="713740">
                  <a:moveTo>
                    <a:pt x="7620" y="588010"/>
                  </a:moveTo>
                  <a:lnTo>
                    <a:pt x="0" y="588010"/>
                  </a:lnTo>
                  <a:lnTo>
                    <a:pt x="0" y="591820"/>
                  </a:lnTo>
                  <a:lnTo>
                    <a:pt x="7620" y="591820"/>
                  </a:lnTo>
                  <a:lnTo>
                    <a:pt x="7620" y="588010"/>
                  </a:lnTo>
                  <a:close/>
                </a:path>
                <a:path w="7620" h="713740">
                  <a:moveTo>
                    <a:pt x="7620" y="581660"/>
                  </a:moveTo>
                  <a:lnTo>
                    <a:pt x="0" y="581660"/>
                  </a:lnTo>
                  <a:lnTo>
                    <a:pt x="0" y="586740"/>
                  </a:lnTo>
                  <a:lnTo>
                    <a:pt x="7620" y="586740"/>
                  </a:lnTo>
                  <a:lnTo>
                    <a:pt x="7620" y="581660"/>
                  </a:lnTo>
                  <a:close/>
                </a:path>
                <a:path w="7620" h="713740">
                  <a:moveTo>
                    <a:pt x="7620" y="575310"/>
                  </a:moveTo>
                  <a:lnTo>
                    <a:pt x="0" y="575310"/>
                  </a:lnTo>
                  <a:lnTo>
                    <a:pt x="0" y="580390"/>
                  </a:lnTo>
                  <a:lnTo>
                    <a:pt x="7620" y="580390"/>
                  </a:lnTo>
                  <a:lnTo>
                    <a:pt x="7620" y="575310"/>
                  </a:lnTo>
                  <a:close/>
                </a:path>
                <a:path w="7620" h="713740">
                  <a:moveTo>
                    <a:pt x="7620" y="568960"/>
                  </a:moveTo>
                  <a:lnTo>
                    <a:pt x="0" y="568960"/>
                  </a:lnTo>
                  <a:lnTo>
                    <a:pt x="0" y="574040"/>
                  </a:lnTo>
                  <a:lnTo>
                    <a:pt x="7620" y="574040"/>
                  </a:lnTo>
                  <a:lnTo>
                    <a:pt x="7620" y="568960"/>
                  </a:lnTo>
                  <a:close/>
                </a:path>
                <a:path w="7620" h="713740">
                  <a:moveTo>
                    <a:pt x="7620" y="562610"/>
                  </a:moveTo>
                  <a:lnTo>
                    <a:pt x="0" y="562610"/>
                  </a:lnTo>
                  <a:lnTo>
                    <a:pt x="0" y="567690"/>
                  </a:lnTo>
                  <a:lnTo>
                    <a:pt x="7620" y="567690"/>
                  </a:lnTo>
                  <a:lnTo>
                    <a:pt x="7620" y="562610"/>
                  </a:lnTo>
                  <a:close/>
                </a:path>
                <a:path w="7620" h="713740">
                  <a:moveTo>
                    <a:pt x="7620" y="556260"/>
                  </a:moveTo>
                  <a:lnTo>
                    <a:pt x="0" y="556260"/>
                  </a:lnTo>
                  <a:lnTo>
                    <a:pt x="0" y="561340"/>
                  </a:lnTo>
                  <a:lnTo>
                    <a:pt x="7620" y="561340"/>
                  </a:lnTo>
                  <a:lnTo>
                    <a:pt x="7620" y="556260"/>
                  </a:lnTo>
                  <a:close/>
                </a:path>
                <a:path w="7620" h="713740">
                  <a:moveTo>
                    <a:pt x="7620" y="549910"/>
                  </a:moveTo>
                  <a:lnTo>
                    <a:pt x="0" y="549910"/>
                  </a:lnTo>
                  <a:lnTo>
                    <a:pt x="0" y="554990"/>
                  </a:lnTo>
                  <a:lnTo>
                    <a:pt x="7620" y="554990"/>
                  </a:lnTo>
                  <a:lnTo>
                    <a:pt x="7620" y="549910"/>
                  </a:lnTo>
                  <a:close/>
                </a:path>
                <a:path w="7620" h="713740">
                  <a:moveTo>
                    <a:pt x="7620" y="543560"/>
                  </a:moveTo>
                  <a:lnTo>
                    <a:pt x="0" y="543560"/>
                  </a:lnTo>
                  <a:lnTo>
                    <a:pt x="0" y="548640"/>
                  </a:lnTo>
                  <a:lnTo>
                    <a:pt x="7620" y="548640"/>
                  </a:lnTo>
                  <a:lnTo>
                    <a:pt x="7620" y="543560"/>
                  </a:lnTo>
                  <a:close/>
                </a:path>
                <a:path w="7620" h="713740">
                  <a:moveTo>
                    <a:pt x="7620" y="537210"/>
                  </a:moveTo>
                  <a:lnTo>
                    <a:pt x="0" y="537210"/>
                  </a:lnTo>
                  <a:lnTo>
                    <a:pt x="0" y="542290"/>
                  </a:lnTo>
                  <a:lnTo>
                    <a:pt x="7620" y="542290"/>
                  </a:lnTo>
                  <a:lnTo>
                    <a:pt x="7620" y="537210"/>
                  </a:lnTo>
                  <a:close/>
                </a:path>
                <a:path w="7620" h="713740">
                  <a:moveTo>
                    <a:pt x="7620" y="530860"/>
                  </a:moveTo>
                  <a:lnTo>
                    <a:pt x="0" y="530860"/>
                  </a:lnTo>
                  <a:lnTo>
                    <a:pt x="0" y="535940"/>
                  </a:lnTo>
                  <a:lnTo>
                    <a:pt x="7620" y="535940"/>
                  </a:lnTo>
                  <a:lnTo>
                    <a:pt x="7620" y="530860"/>
                  </a:lnTo>
                  <a:close/>
                </a:path>
                <a:path w="7620" h="713740">
                  <a:moveTo>
                    <a:pt x="7620" y="524510"/>
                  </a:moveTo>
                  <a:lnTo>
                    <a:pt x="0" y="524510"/>
                  </a:lnTo>
                  <a:lnTo>
                    <a:pt x="0" y="529590"/>
                  </a:lnTo>
                  <a:lnTo>
                    <a:pt x="7620" y="529590"/>
                  </a:lnTo>
                  <a:lnTo>
                    <a:pt x="7620" y="524510"/>
                  </a:lnTo>
                  <a:close/>
                </a:path>
                <a:path w="7620" h="713740">
                  <a:moveTo>
                    <a:pt x="7620" y="518159"/>
                  </a:moveTo>
                  <a:lnTo>
                    <a:pt x="0" y="518159"/>
                  </a:lnTo>
                  <a:lnTo>
                    <a:pt x="0" y="523240"/>
                  </a:lnTo>
                  <a:lnTo>
                    <a:pt x="7620" y="523240"/>
                  </a:lnTo>
                  <a:lnTo>
                    <a:pt x="7620" y="518159"/>
                  </a:lnTo>
                  <a:close/>
                </a:path>
                <a:path w="7620" h="713740">
                  <a:moveTo>
                    <a:pt x="7620" y="511809"/>
                  </a:moveTo>
                  <a:lnTo>
                    <a:pt x="0" y="511809"/>
                  </a:lnTo>
                  <a:lnTo>
                    <a:pt x="0" y="516890"/>
                  </a:lnTo>
                  <a:lnTo>
                    <a:pt x="7620" y="516890"/>
                  </a:lnTo>
                  <a:lnTo>
                    <a:pt x="7620" y="511809"/>
                  </a:lnTo>
                  <a:close/>
                </a:path>
                <a:path w="7620" h="713740">
                  <a:moveTo>
                    <a:pt x="7620" y="505459"/>
                  </a:moveTo>
                  <a:lnTo>
                    <a:pt x="0" y="505459"/>
                  </a:lnTo>
                  <a:lnTo>
                    <a:pt x="0" y="510540"/>
                  </a:lnTo>
                  <a:lnTo>
                    <a:pt x="7620" y="510540"/>
                  </a:lnTo>
                  <a:lnTo>
                    <a:pt x="7620" y="505459"/>
                  </a:lnTo>
                  <a:close/>
                </a:path>
                <a:path w="7620" h="713740">
                  <a:moveTo>
                    <a:pt x="7620" y="499109"/>
                  </a:moveTo>
                  <a:lnTo>
                    <a:pt x="0" y="499109"/>
                  </a:lnTo>
                  <a:lnTo>
                    <a:pt x="0" y="504190"/>
                  </a:lnTo>
                  <a:lnTo>
                    <a:pt x="7620" y="504190"/>
                  </a:lnTo>
                  <a:lnTo>
                    <a:pt x="7620" y="499109"/>
                  </a:lnTo>
                  <a:close/>
                </a:path>
                <a:path w="7620" h="713740">
                  <a:moveTo>
                    <a:pt x="7620" y="491490"/>
                  </a:moveTo>
                  <a:lnTo>
                    <a:pt x="6350" y="491490"/>
                  </a:lnTo>
                  <a:lnTo>
                    <a:pt x="6350" y="492759"/>
                  </a:lnTo>
                  <a:lnTo>
                    <a:pt x="0" y="492759"/>
                  </a:lnTo>
                  <a:lnTo>
                    <a:pt x="0" y="497840"/>
                  </a:lnTo>
                  <a:lnTo>
                    <a:pt x="7620" y="497840"/>
                  </a:lnTo>
                  <a:lnTo>
                    <a:pt x="7620" y="491490"/>
                  </a:lnTo>
                  <a:close/>
                </a:path>
                <a:path w="7620" h="713740">
                  <a:moveTo>
                    <a:pt x="5079" y="486409"/>
                  </a:moveTo>
                  <a:lnTo>
                    <a:pt x="3809" y="486409"/>
                  </a:lnTo>
                  <a:lnTo>
                    <a:pt x="3809" y="487680"/>
                  </a:lnTo>
                  <a:lnTo>
                    <a:pt x="0" y="487680"/>
                  </a:lnTo>
                  <a:lnTo>
                    <a:pt x="0" y="491490"/>
                  </a:lnTo>
                  <a:lnTo>
                    <a:pt x="6350" y="491490"/>
                  </a:lnTo>
                  <a:lnTo>
                    <a:pt x="6349" y="488950"/>
                  </a:lnTo>
                  <a:lnTo>
                    <a:pt x="5079" y="488950"/>
                  </a:lnTo>
                  <a:lnTo>
                    <a:pt x="5079" y="486409"/>
                  </a:lnTo>
                  <a:close/>
                </a:path>
                <a:path w="7620" h="713740">
                  <a:moveTo>
                    <a:pt x="7620" y="416559"/>
                  </a:moveTo>
                  <a:lnTo>
                    <a:pt x="0" y="416559"/>
                  </a:lnTo>
                  <a:lnTo>
                    <a:pt x="0" y="419100"/>
                  </a:lnTo>
                  <a:lnTo>
                    <a:pt x="5079" y="419100"/>
                  </a:lnTo>
                  <a:lnTo>
                    <a:pt x="5079" y="421640"/>
                  </a:lnTo>
                  <a:lnTo>
                    <a:pt x="7620" y="421640"/>
                  </a:lnTo>
                  <a:lnTo>
                    <a:pt x="7620" y="416559"/>
                  </a:lnTo>
                  <a:close/>
                </a:path>
                <a:path w="7620" h="713740">
                  <a:moveTo>
                    <a:pt x="7620" y="410209"/>
                  </a:moveTo>
                  <a:lnTo>
                    <a:pt x="0" y="410209"/>
                  </a:lnTo>
                  <a:lnTo>
                    <a:pt x="0" y="415290"/>
                  </a:lnTo>
                  <a:lnTo>
                    <a:pt x="7620" y="415290"/>
                  </a:lnTo>
                  <a:lnTo>
                    <a:pt x="7620" y="410209"/>
                  </a:lnTo>
                  <a:close/>
                </a:path>
                <a:path w="7620" h="713740">
                  <a:moveTo>
                    <a:pt x="7620" y="403860"/>
                  </a:moveTo>
                  <a:lnTo>
                    <a:pt x="0" y="403860"/>
                  </a:lnTo>
                  <a:lnTo>
                    <a:pt x="0" y="408940"/>
                  </a:lnTo>
                  <a:lnTo>
                    <a:pt x="7620" y="408940"/>
                  </a:lnTo>
                  <a:lnTo>
                    <a:pt x="7620" y="403860"/>
                  </a:lnTo>
                  <a:close/>
                </a:path>
                <a:path w="7620" h="713740">
                  <a:moveTo>
                    <a:pt x="7620" y="397509"/>
                  </a:moveTo>
                  <a:lnTo>
                    <a:pt x="0" y="397509"/>
                  </a:lnTo>
                  <a:lnTo>
                    <a:pt x="0" y="402590"/>
                  </a:lnTo>
                  <a:lnTo>
                    <a:pt x="7620" y="402590"/>
                  </a:lnTo>
                  <a:lnTo>
                    <a:pt x="7620" y="397509"/>
                  </a:lnTo>
                  <a:close/>
                </a:path>
                <a:path w="7620" h="713740">
                  <a:moveTo>
                    <a:pt x="7620" y="391159"/>
                  </a:moveTo>
                  <a:lnTo>
                    <a:pt x="0" y="391159"/>
                  </a:lnTo>
                  <a:lnTo>
                    <a:pt x="0" y="396240"/>
                  </a:lnTo>
                  <a:lnTo>
                    <a:pt x="7620" y="396240"/>
                  </a:lnTo>
                  <a:lnTo>
                    <a:pt x="7620" y="391159"/>
                  </a:lnTo>
                  <a:close/>
                </a:path>
                <a:path w="7620" h="713740">
                  <a:moveTo>
                    <a:pt x="7620" y="384809"/>
                  </a:moveTo>
                  <a:lnTo>
                    <a:pt x="0" y="384809"/>
                  </a:lnTo>
                  <a:lnTo>
                    <a:pt x="0" y="389890"/>
                  </a:lnTo>
                  <a:lnTo>
                    <a:pt x="7620" y="389890"/>
                  </a:lnTo>
                  <a:lnTo>
                    <a:pt x="7620" y="384809"/>
                  </a:lnTo>
                  <a:close/>
                </a:path>
                <a:path w="7620" h="713740">
                  <a:moveTo>
                    <a:pt x="7620" y="378459"/>
                  </a:moveTo>
                  <a:lnTo>
                    <a:pt x="0" y="378459"/>
                  </a:lnTo>
                  <a:lnTo>
                    <a:pt x="0" y="383540"/>
                  </a:lnTo>
                  <a:lnTo>
                    <a:pt x="7620" y="383540"/>
                  </a:lnTo>
                  <a:lnTo>
                    <a:pt x="7620" y="378459"/>
                  </a:lnTo>
                  <a:close/>
                </a:path>
                <a:path w="7620" h="713740">
                  <a:moveTo>
                    <a:pt x="7620" y="372109"/>
                  </a:moveTo>
                  <a:lnTo>
                    <a:pt x="0" y="372109"/>
                  </a:lnTo>
                  <a:lnTo>
                    <a:pt x="0" y="377190"/>
                  </a:lnTo>
                  <a:lnTo>
                    <a:pt x="7620" y="377190"/>
                  </a:lnTo>
                  <a:lnTo>
                    <a:pt x="7620" y="372109"/>
                  </a:lnTo>
                  <a:close/>
                </a:path>
                <a:path w="7620" h="713740">
                  <a:moveTo>
                    <a:pt x="7620" y="365759"/>
                  </a:moveTo>
                  <a:lnTo>
                    <a:pt x="0" y="365759"/>
                  </a:lnTo>
                  <a:lnTo>
                    <a:pt x="0" y="370840"/>
                  </a:lnTo>
                  <a:lnTo>
                    <a:pt x="7620" y="370840"/>
                  </a:lnTo>
                  <a:lnTo>
                    <a:pt x="7620" y="365759"/>
                  </a:lnTo>
                  <a:close/>
                </a:path>
                <a:path w="7620" h="713740">
                  <a:moveTo>
                    <a:pt x="7620" y="359409"/>
                  </a:moveTo>
                  <a:lnTo>
                    <a:pt x="0" y="359409"/>
                  </a:lnTo>
                  <a:lnTo>
                    <a:pt x="0" y="364490"/>
                  </a:lnTo>
                  <a:lnTo>
                    <a:pt x="7620" y="364490"/>
                  </a:lnTo>
                  <a:lnTo>
                    <a:pt x="7620" y="359409"/>
                  </a:lnTo>
                  <a:close/>
                </a:path>
                <a:path w="7620" h="713740">
                  <a:moveTo>
                    <a:pt x="7620" y="353059"/>
                  </a:moveTo>
                  <a:lnTo>
                    <a:pt x="0" y="353059"/>
                  </a:lnTo>
                  <a:lnTo>
                    <a:pt x="0" y="358140"/>
                  </a:lnTo>
                  <a:lnTo>
                    <a:pt x="7620" y="358140"/>
                  </a:lnTo>
                  <a:lnTo>
                    <a:pt x="7620" y="353059"/>
                  </a:lnTo>
                  <a:close/>
                </a:path>
                <a:path w="7620" h="713740">
                  <a:moveTo>
                    <a:pt x="7620" y="346709"/>
                  </a:moveTo>
                  <a:lnTo>
                    <a:pt x="0" y="346709"/>
                  </a:lnTo>
                  <a:lnTo>
                    <a:pt x="0" y="351790"/>
                  </a:lnTo>
                  <a:lnTo>
                    <a:pt x="7620" y="351790"/>
                  </a:lnTo>
                  <a:lnTo>
                    <a:pt x="7620" y="346709"/>
                  </a:lnTo>
                  <a:close/>
                </a:path>
                <a:path w="7620" h="713740">
                  <a:moveTo>
                    <a:pt x="7620" y="340359"/>
                  </a:moveTo>
                  <a:lnTo>
                    <a:pt x="0" y="340359"/>
                  </a:lnTo>
                  <a:lnTo>
                    <a:pt x="0" y="345440"/>
                  </a:lnTo>
                  <a:lnTo>
                    <a:pt x="7620" y="345440"/>
                  </a:lnTo>
                  <a:lnTo>
                    <a:pt x="7620" y="340359"/>
                  </a:lnTo>
                  <a:close/>
                </a:path>
                <a:path w="7620" h="713740">
                  <a:moveTo>
                    <a:pt x="7620" y="334009"/>
                  </a:moveTo>
                  <a:lnTo>
                    <a:pt x="0" y="334009"/>
                  </a:lnTo>
                  <a:lnTo>
                    <a:pt x="0" y="339090"/>
                  </a:lnTo>
                  <a:lnTo>
                    <a:pt x="7620" y="339090"/>
                  </a:lnTo>
                  <a:lnTo>
                    <a:pt x="7620" y="334009"/>
                  </a:lnTo>
                  <a:close/>
                </a:path>
                <a:path w="7620" h="713740">
                  <a:moveTo>
                    <a:pt x="7620" y="327659"/>
                  </a:moveTo>
                  <a:lnTo>
                    <a:pt x="0" y="327659"/>
                  </a:lnTo>
                  <a:lnTo>
                    <a:pt x="0" y="332740"/>
                  </a:lnTo>
                  <a:lnTo>
                    <a:pt x="7620" y="332740"/>
                  </a:lnTo>
                  <a:lnTo>
                    <a:pt x="7620" y="327659"/>
                  </a:lnTo>
                  <a:close/>
                </a:path>
                <a:path w="7620" h="713740">
                  <a:moveTo>
                    <a:pt x="7620" y="321309"/>
                  </a:moveTo>
                  <a:lnTo>
                    <a:pt x="0" y="321309"/>
                  </a:lnTo>
                  <a:lnTo>
                    <a:pt x="0" y="326390"/>
                  </a:lnTo>
                  <a:lnTo>
                    <a:pt x="7620" y="326390"/>
                  </a:lnTo>
                  <a:lnTo>
                    <a:pt x="7620" y="321309"/>
                  </a:lnTo>
                  <a:close/>
                </a:path>
                <a:path w="7620" h="713740">
                  <a:moveTo>
                    <a:pt x="7620" y="314959"/>
                  </a:moveTo>
                  <a:lnTo>
                    <a:pt x="0" y="314959"/>
                  </a:lnTo>
                  <a:lnTo>
                    <a:pt x="0" y="320040"/>
                  </a:lnTo>
                  <a:lnTo>
                    <a:pt x="7620" y="320040"/>
                  </a:lnTo>
                  <a:lnTo>
                    <a:pt x="7620" y="314959"/>
                  </a:lnTo>
                  <a:close/>
                </a:path>
                <a:path w="7620" h="713740">
                  <a:moveTo>
                    <a:pt x="7620" y="246380"/>
                  </a:moveTo>
                  <a:lnTo>
                    <a:pt x="0" y="246380"/>
                  </a:lnTo>
                  <a:lnTo>
                    <a:pt x="0" y="313690"/>
                  </a:lnTo>
                  <a:lnTo>
                    <a:pt x="7620" y="313690"/>
                  </a:lnTo>
                  <a:lnTo>
                    <a:pt x="7620" y="246380"/>
                  </a:lnTo>
                  <a:close/>
                </a:path>
              </a:pathLst>
            </a:custGeom>
            <a:solidFill>
              <a:srgbClr val="3600F7"/>
            </a:solidFill>
          </p:spPr>
          <p:txBody>
            <a:bodyPr bIns="0" lIns="0" rIns="0" rtlCol="0" tIns="0" wrap="square"/>
            <a:p/>
          </p:txBody>
        </p:sp>
        <p:sp>
          <p:nvSpPr>
            <p:cNvPr id="1051195" name="object 2512"/>
            <p:cNvSpPr/>
            <p:nvPr/>
          </p:nvSpPr>
          <p:spPr>
            <a:xfrm>
              <a:off x="7150099" y="5798820"/>
              <a:ext cx="7620" cy="712470"/>
            </a:xfrm>
            <a:custGeom>
              <a:avLst/>
              <a:ahLst/>
              <a:rect l="l" t="t" r="r" b="b"/>
              <a:pathLst>
                <a:path w="7620" h="712470">
                  <a:moveTo>
                    <a:pt x="7620" y="0"/>
                  </a:moveTo>
                  <a:lnTo>
                    <a:pt x="0" y="0"/>
                  </a:lnTo>
                  <a:lnTo>
                    <a:pt x="0" y="2539"/>
                  </a:lnTo>
                  <a:lnTo>
                    <a:pt x="7620" y="2539"/>
                  </a:lnTo>
                  <a:lnTo>
                    <a:pt x="7620" y="0"/>
                  </a:lnTo>
                  <a:close/>
                </a:path>
                <a:path w="7620" h="712470">
                  <a:moveTo>
                    <a:pt x="7620" y="2539"/>
                  </a:moveTo>
                  <a:lnTo>
                    <a:pt x="0" y="2539"/>
                  </a:lnTo>
                  <a:lnTo>
                    <a:pt x="0" y="6349"/>
                  </a:lnTo>
                  <a:lnTo>
                    <a:pt x="7620" y="6349"/>
                  </a:lnTo>
                  <a:lnTo>
                    <a:pt x="7620" y="2539"/>
                  </a:lnTo>
                  <a:close/>
                </a:path>
                <a:path w="7620" h="712470">
                  <a:moveTo>
                    <a:pt x="7620" y="6349"/>
                  </a:moveTo>
                  <a:lnTo>
                    <a:pt x="0" y="6349"/>
                  </a:lnTo>
                  <a:lnTo>
                    <a:pt x="0" y="12699"/>
                  </a:lnTo>
                  <a:lnTo>
                    <a:pt x="7620" y="12699"/>
                  </a:lnTo>
                  <a:lnTo>
                    <a:pt x="7620" y="6349"/>
                  </a:lnTo>
                  <a:close/>
                </a:path>
                <a:path w="7620" h="712470">
                  <a:moveTo>
                    <a:pt x="7620" y="12699"/>
                  </a:moveTo>
                  <a:lnTo>
                    <a:pt x="0" y="12699"/>
                  </a:lnTo>
                  <a:lnTo>
                    <a:pt x="0" y="21589"/>
                  </a:lnTo>
                  <a:lnTo>
                    <a:pt x="7620" y="21589"/>
                  </a:lnTo>
                  <a:lnTo>
                    <a:pt x="7620" y="12699"/>
                  </a:lnTo>
                  <a:close/>
                </a:path>
                <a:path w="7620" h="712470">
                  <a:moveTo>
                    <a:pt x="7620" y="21589"/>
                  </a:moveTo>
                  <a:lnTo>
                    <a:pt x="0" y="21589"/>
                  </a:lnTo>
                  <a:lnTo>
                    <a:pt x="0" y="25399"/>
                  </a:lnTo>
                  <a:lnTo>
                    <a:pt x="7620" y="25399"/>
                  </a:lnTo>
                  <a:lnTo>
                    <a:pt x="7620" y="21589"/>
                  </a:lnTo>
                  <a:close/>
                </a:path>
                <a:path w="7620" h="712470">
                  <a:moveTo>
                    <a:pt x="7620" y="25399"/>
                  </a:moveTo>
                  <a:lnTo>
                    <a:pt x="0" y="25399"/>
                  </a:lnTo>
                  <a:lnTo>
                    <a:pt x="0" y="34289"/>
                  </a:lnTo>
                  <a:lnTo>
                    <a:pt x="7620" y="34289"/>
                  </a:lnTo>
                  <a:lnTo>
                    <a:pt x="7620" y="25399"/>
                  </a:lnTo>
                  <a:close/>
                </a:path>
                <a:path w="7620" h="712470">
                  <a:moveTo>
                    <a:pt x="7620" y="34289"/>
                  </a:moveTo>
                  <a:lnTo>
                    <a:pt x="0" y="34289"/>
                  </a:lnTo>
                  <a:lnTo>
                    <a:pt x="0" y="38099"/>
                  </a:lnTo>
                  <a:lnTo>
                    <a:pt x="7620" y="38099"/>
                  </a:lnTo>
                  <a:lnTo>
                    <a:pt x="7620" y="34289"/>
                  </a:lnTo>
                  <a:close/>
                </a:path>
                <a:path w="7620" h="712470">
                  <a:moveTo>
                    <a:pt x="7620" y="38099"/>
                  </a:moveTo>
                  <a:lnTo>
                    <a:pt x="0" y="38099"/>
                  </a:lnTo>
                  <a:lnTo>
                    <a:pt x="0" y="40639"/>
                  </a:lnTo>
                  <a:lnTo>
                    <a:pt x="7620" y="40639"/>
                  </a:lnTo>
                  <a:lnTo>
                    <a:pt x="7620" y="38099"/>
                  </a:lnTo>
                  <a:close/>
                </a:path>
                <a:path w="7620" h="712470">
                  <a:moveTo>
                    <a:pt x="7620" y="40639"/>
                  </a:moveTo>
                  <a:lnTo>
                    <a:pt x="0" y="40639"/>
                  </a:lnTo>
                  <a:lnTo>
                    <a:pt x="0" y="44449"/>
                  </a:lnTo>
                  <a:lnTo>
                    <a:pt x="7620" y="44449"/>
                  </a:lnTo>
                  <a:lnTo>
                    <a:pt x="7620" y="40639"/>
                  </a:lnTo>
                  <a:close/>
                </a:path>
                <a:path w="7620" h="712470">
                  <a:moveTo>
                    <a:pt x="7620" y="44449"/>
                  </a:moveTo>
                  <a:lnTo>
                    <a:pt x="0" y="44449"/>
                  </a:lnTo>
                  <a:lnTo>
                    <a:pt x="0" y="46989"/>
                  </a:lnTo>
                  <a:lnTo>
                    <a:pt x="7620" y="46989"/>
                  </a:lnTo>
                  <a:lnTo>
                    <a:pt x="7620" y="44449"/>
                  </a:lnTo>
                  <a:close/>
                </a:path>
                <a:path w="7620" h="712470">
                  <a:moveTo>
                    <a:pt x="7620" y="46989"/>
                  </a:moveTo>
                  <a:lnTo>
                    <a:pt x="0" y="46989"/>
                  </a:lnTo>
                  <a:lnTo>
                    <a:pt x="0" y="53339"/>
                  </a:lnTo>
                  <a:lnTo>
                    <a:pt x="7620" y="53339"/>
                  </a:lnTo>
                  <a:lnTo>
                    <a:pt x="7620" y="46989"/>
                  </a:lnTo>
                  <a:close/>
                </a:path>
                <a:path w="7620" h="712470">
                  <a:moveTo>
                    <a:pt x="7620" y="53339"/>
                  </a:moveTo>
                  <a:lnTo>
                    <a:pt x="0" y="53339"/>
                  </a:lnTo>
                  <a:lnTo>
                    <a:pt x="0" y="63499"/>
                  </a:lnTo>
                  <a:lnTo>
                    <a:pt x="7620" y="63499"/>
                  </a:lnTo>
                  <a:lnTo>
                    <a:pt x="7620" y="53339"/>
                  </a:lnTo>
                  <a:close/>
                </a:path>
                <a:path w="7620" h="712470">
                  <a:moveTo>
                    <a:pt x="7620" y="63499"/>
                  </a:moveTo>
                  <a:lnTo>
                    <a:pt x="0" y="63499"/>
                  </a:lnTo>
                  <a:lnTo>
                    <a:pt x="0" y="66039"/>
                  </a:lnTo>
                  <a:lnTo>
                    <a:pt x="7620" y="66039"/>
                  </a:lnTo>
                  <a:lnTo>
                    <a:pt x="7620" y="63499"/>
                  </a:lnTo>
                  <a:close/>
                </a:path>
                <a:path w="7620" h="712470">
                  <a:moveTo>
                    <a:pt x="7620" y="66039"/>
                  </a:moveTo>
                  <a:lnTo>
                    <a:pt x="0" y="66039"/>
                  </a:lnTo>
                  <a:lnTo>
                    <a:pt x="0" y="69849"/>
                  </a:lnTo>
                  <a:lnTo>
                    <a:pt x="7620" y="69849"/>
                  </a:lnTo>
                  <a:lnTo>
                    <a:pt x="7620" y="66039"/>
                  </a:lnTo>
                  <a:close/>
                </a:path>
                <a:path w="7620" h="712470">
                  <a:moveTo>
                    <a:pt x="7620" y="69849"/>
                  </a:moveTo>
                  <a:lnTo>
                    <a:pt x="0" y="69849"/>
                  </a:lnTo>
                  <a:lnTo>
                    <a:pt x="0" y="72389"/>
                  </a:lnTo>
                  <a:lnTo>
                    <a:pt x="7620" y="72389"/>
                  </a:lnTo>
                  <a:lnTo>
                    <a:pt x="7620" y="69849"/>
                  </a:lnTo>
                  <a:close/>
                </a:path>
                <a:path w="7620" h="712470">
                  <a:moveTo>
                    <a:pt x="7620" y="72389"/>
                  </a:moveTo>
                  <a:lnTo>
                    <a:pt x="0" y="72389"/>
                  </a:lnTo>
                  <a:lnTo>
                    <a:pt x="0" y="76199"/>
                  </a:lnTo>
                  <a:lnTo>
                    <a:pt x="7620" y="76199"/>
                  </a:lnTo>
                  <a:lnTo>
                    <a:pt x="7620" y="72389"/>
                  </a:lnTo>
                  <a:close/>
                </a:path>
                <a:path w="7620" h="712470">
                  <a:moveTo>
                    <a:pt x="7620" y="76199"/>
                  </a:moveTo>
                  <a:lnTo>
                    <a:pt x="0" y="76199"/>
                  </a:lnTo>
                  <a:lnTo>
                    <a:pt x="0" y="78739"/>
                  </a:lnTo>
                  <a:lnTo>
                    <a:pt x="7620" y="78739"/>
                  </a:lnTo>
                  <a:lnTo>
                    <a:pt x="7620" y="76199"/>
                  </a:lnTo>
                  <a:close/>
                </a:path>
                <a:path w="7620" h="712470">
                  <a:moveTo>
                    <a:pt x="7620" y="78739"/>
                  </a:moveTo>
                  <a:lnTo>
                    <a:pt x="0" y="78739"/>
                  </a:lnTo>
                  <a:lnTo>
                    <a:pt x="0" y="82549"/>
                  </a:lnTo>
                  <a:lnTo>
                    <a:pt x="7620" y="82549"/>
                  </a:lnTo>
                  <a:lnTo>
                    <a:pt x="7620" y="78739"/>
                  </a:lnTo>
                  <a:close/>
                </a:path>
                <a:path w="7620" h="712470">
                  <a:moveTo>
                    <a:pt x="7620" y="82549"/>
                  </a:moveTo>
                  <a:lnTo>
                    <a:pt x="0" y="82549"/>
                  </a:lnTo>
                  <a:lnTo>
                    <a:pt x="0" y="85089"/>
                  </a:lnTo>
                  <a:lnTo>
                    <a:pt x="7620" y="85089"/>
                  </a:lnTo>
                  <a:lnTo>
                    <a:pt x="7620" y="82549"/>
                  </a:lnTo>
                  <a:close/>
                </a:path>
                <a:path w="7620" h="712470">
                  <a:moveTo>
                    <a:pt x="7620" y="85089"/>
                  </a:moveTo>
                  <a:lnTo>
                    <a:pt x="0" y="85089"/>
                  </a:lnTo>
                  <a:lnTo>
                    <a:pt x="0" y="88899"/>
                  </a:lnTo>
                  <a:lnTo>
                    <a:pt x="7620" y="88899"/>
                  </a:lnTo>
                  <a:lnTo>
                    <a:pt x="7620" y="85089"/>
                  </a:lnTo>
                  <a:close/>
                </a:path>
                <a:path w="7620" h="712470">
                  <a:moveTo>
                    <a:pt x="7620" y="88899"/>
                  </a:moveTo>
                  <a:lnTo>
                    <a:pt x="0" y="88899"/>
                  </a:lnTo>
                  <a:lnTo>
                    <a:pt x="0" y="95249"/>
                  </a:lnTo>
                  <a:lnTo>
                    <a:pt x="7620" y="95249"/>
                  </a:lnTo>
                  <a:lnTo>
                    <a:pt x="7620" y="88899"/>
                  </a:lnTo>
                  <a:close/>
                </a:path>
                <a:path w="7620" h="712470">
                  <a:moveTo>
                    <a:pt x="7620" y="95249"/>
                  </a:moveTo>
                  <a:lnTo>
                    <a:pt x="0" y="95249"/>
                  </a:lnTo>
                  <a:lnTo>
                    <a:pt x="0" y="97789"/>
                  </a:lnTo>
                  <a:lnTo>
                    <a:pt x="7620" y="97789"/>
                  </a:lnTo>
                  <a:lnTo>
                    <a:pt x="7620" y="95249"/>
                  </a:lnTo>
                  <a:close/>
                </a:path>
                <a:path w="7620" h="712470">
                  <a:moveTo>
                    <a:pt x="7620" y="97789"/>
                  </a:moveTo>
                  <a:lnTo>
                    <a:pt x="0" y="97789"/>
                  </a:lnTo>
                  <a:lnTo>
                    <a:pt x="0" y="110489"/>
                  </a:lnTo>
                  <a:lnTo>
                    <a:pt x="7620" y="110489"/>
                  </a:lnTo>
                  <a:lnTo>
                    <a:pt x="7620" y="97789"/>
                  </a:lnTo>
                  <a:close/>
                </a:path>
                <a:path w="7620" h="712470">
                  <a:moveTo>
                    <a:pt x="7620" y="110489"/>
                  </a:moveTo>
                  <a:lnTo>
                    <a:pt x="0" y="110489"/>
                  </a:lnTo>
                  <a:lnTo>
                    <a:pt x="0" y="116839"/>
                  </a:lnTo>
                  <a:lnTo>
                    <a:pt x="7620" y="116839"/>
                  </a:lnTo>
                  <a:lnTo>
                    <a:pt x="7620" y="110489"/>
                  </a:lnTo>
                  <a:close/>
                </a:path>
                <a:path w="7620" h="712470">
                  <a:moveTo>
                    <a:pt x="7620" y="116839"/>
                  </a:moveTo>
                  <a:lnTo>
                    <a:pt x="0" y="116839"/>
                  </a:lnTo>
                  <a:lnTo>
                    <a:pt x="0" y="120649"/>
                  </a:lnTo>
                  <a:lnTo>
                    <a:pt x="7620" y="120649"/>
                  </a:lnTo>
                  <a:lnTo>
                    <a:pt x="7620" y="116839"/>
                  </a:lnTo>
                  <a:close/>
                </a:path>
                <a:path w="7620" h="712470">
                  <a:moveTo>
                    <a:pt x="7620" y="120649"/>
                  </a:moveTo>
                  <a:lnTo>
                    <a:pt x="0" y="120649"/>
                  </a:lnTo>
                  <a:lnTo>
                    <a:pt x="0" y="123189"/>
                  </a:lnTo>
                  <a:lnTo>
                    <a:pt x="7620" y="123189"/>
                  </a:lnTo>
                  <a:lnTo>
                    <a:pt x="7620" y="120649"/>
                  </a:lnTo>
                  <a:close/>
                </a:path>
                <a:path w="7620" h="712470">
                  <a:moveTo>
                    <a:pt x="7620" y="123189"/>
                  </a:moveTo>
                  <a:lnTo>
                    <a:pt x="0" y="123189"/>
                  </a:lnTo>
                  <a:lnTo>
                    <a:pt x="0" y="126999"/>
                  </a:lnTo>
                  <a:lnTo>
                    <a:pt x="7620" y="126999"/>
                  </a:lnTo>
                  <a:lnTo>
                    <a:pt x="7620" y="123189"/>
                  </a:lnTo>
                  <a:close/>
                </a:path>
                <a:path w="7620" h="712470">
                  <a:moveTo>
                    <a:pt x="7620" y="126999"/>
                  </a:moveTo>
                  <a:lnTo>
                    <a:pt x="0" y="126999"/>
                  </a:lnTo>
                  <a:lnTo>
                    <a:pt x="0" y="129539"/>
                  </a:lnTo>
                  <a:lnTo>
                    <a:pt x="7620" y="129539"/>
                  </a:lnTo>
                  <a:lnTo>
                    <a:pt x="7620" y="126999"/>
                  </a:lnTo>
                  <a:close/>
                </a:path>
                <a:path w="7620" h="712470">
                  <a:moveTo>
                    <a:pt x="7620" y="129540"/>
                  </a:moveTo>
                  <a:lnTo>
                    <a:pt x="0" y="129540"/>
                  </a:lnTo>
                  <a:lnTo>
                    <a:pt x="0" y="135889"/>
                  </a:lnTo>
                  <a:lnTo>
                    <a:pt x="7620" y="135889"/>
                  </a:lnTo>
                  <a:lnTo>
                    <a:pt x="7620" y="129540"/>
                  </a:lnTo>
                  <a:close/>
                </a:path>
                <a:path w="7620" h="712470">
                  <a:moveTo>
                    <a:pt x="7620" y="135889"/>
                  </a:moveTo>
                  <a:lnTo>
                    <a:pt x="0" y="135889"/>
                  </a:lnTo>
                  <a:lnTo>
                    <a:pt x="0" y="139699"/>
                  </a:lnTo>
                  <a:lnTo>
                    <a:pt x="7620" y="139699"/>
                  </a:lnTo>
                  <a:lnTo>
                    <a:pt x="7620" y="135889"/>
                  </a:lnTo>
                  <a:close/>
                </a:path>
                <a:path w="7620" h="712470">
                  <a:moveTo>
                    <a:pt x="7620" y="139699"/>
                  </a:moveTo>
                  <a:lnTo>
                    <a:pt x="0" y="139699"/>
                  </a:lnTo>
                  <a:lnTo>
                    <a:pt x="0" y="142239"/>
                  </a:lnTo>
                  <a:lnTo>
                    <a:pt x="7620" y="142239"/>
                  </a:lnTo>
                  <a:lnTo>
                    <a:pt x="7620" y="139699"/>
                  </a:lnTo>
                  <a:close/>
                </a:path>
                <a:path w="7620" h="712470">
                  <a:moveTo>
                    <a:pt x="7620" y="142239"/>
                  </a:moveTo>
                  <a:lnTo>
                    <a:pt x="0" y="142239"/>
                  </a:lnTo>
                  <a:lnTo>
                    <a:pt x="0" y="148589"/>
                  </a:lnTo>
                  <a:lnTo>
                    <a:pt x="7620" y="148589"/>
                  </a:lnTo>
                  <a:lnTo>
                    <a:pt x="7620" y="142239"/>
                  </a:lnTo>
                  <a:close/>
                </a:path>
                <a:path w="7620" h="712470">
                  <a:moveTo>
                    <a:pt x="7620" y="148589"/>
                  </a:moveTo>
                  <a:lnTo>
                    <a:pt x="0" y="148589"/>
                  </a:lnTo>
                  <a:lnTo>
                    <a:pt x="0" y="152399"/>
                  </a:lnTo>
                  <a:lnTo>
                    <a:pt x="7620" y="152399"/>
                  </a:lnTo>
                  <a:lnTo>
                    <a:pt x="7620" y="148589"/>
                  </a:lnTo>
                  <a:close/>
                </a:path>
                <a:path w="7620" h="712470">
                  <a:moveTo>
                    <a:pt x="7620" y="152399"/>
                  </a:moveTo>
                  <a:lnTo>
                    <a:pt x="0" y="152399"/>
                  </a:lnTo>
                  <a:lnTo>
                    <a:pt x="0" y="158749"/>
                  </a:lnTo>
                  <a:lnTo>
                    <a:pt x="7620" y="158749"/>
                  </a:lnTo>
                  <a:lnTo>
                    <a:pt x="7620" y="152399"/>
                  </a:lnTo>
                  <a:close/>
                </a:path>
                <a:path w="7620" h="712470">
                  <a:moveTo>
                    <a:pt x="7620" y="158749"/>
                  </a:moveTo>
                  <a:lnTo>
                    <a:pt x="0" y="158749"/>
                  </a:lnTo>
                  <a:lnTo>
                    <a:pt x="0" y="165099"/>
                  </a:lnTo>
                  <a:lnTo>
                    <a:pt x="7620" y="165099"/>
                  </a:lnTo>
                  <a:lnTo>
                    <a:pt x="7620" y="158749"/>
                  </a:lnTo>
                  <a:close/>
                </a:path>
                <a:path w="7620" h="712470">
                  <a:moveTo>
                    <a:pt x="7620" y="165099"/>
                  </a:moveTo>
                  <a:lnTo>
                    <a:pt x="0" y="165099"/>
                  </a:lnTo>
                  <a:lnTo>
                    <a:pt x="0" y="167639"/>
                  </a:lnTo>
                  <a:lnTo>
                    <a:pt x="7620" y="167639"/>
                  </a:lnTo>
                  <a:lnTo>
                    <a:pt x="7620" y="165099"/>
                  </a:lnTo>
                  <a:close/>
                </a:path>
                <a:path w="7620" h="712470">
                  <a:moveTo>
                    <a:pt x="7620" y="167639"/>
                  </a:moveTo>
                  <a:lnTo>
                    <a:pt x="0" y="167639"/>
                  </a:lnTo>
                  <a:lnTo>
                    <a:pt x="0" y="177799"/>
                  </a:lnTo>
                  <a:lnTo>
                    <a:pt x="7620" y="177799"/>
                  </a:lnTo>
                  <a:lnTo>
                    <a:pt x="7620" y="167639"/>
                  </a:lnTo>
                  <a:close/>
                </a:path>
                <a:path w="7620" h="712470">
                  <a:moveTo>
                    <a:pt x="7620" y="177799"/>
                  </a:moveTo>
                  <a:lnTo>
                    <a:pt x="0" y="177799"/>
                  </a:lnTo>
                  <a:lnTo>
                    <a:pt x="0" y="180339"/>
                  </a:lnTo>
                  <a:lnTo>
                    <a:pt x="7620" y="180339"/>
                  </a:lnTo>
                  <a:lnTo>
                    <a:pt x="7620" y="177799"/>
                  </a:lnTo>
                  <a:close/>
                </a:path>
                <a:path w="7620" h="712470">
                  <a:moveTo>
                    <a:pt x="7620" y="180339"/>
                  </a:moveTo>
                  <a:lnTo>
                    <a:pt x="0" y="180339"/>
                  </a:lnTo>
                  <a:lnTo>
                    <a:pt x="0" y="184149"/>
                  </a:lnTo>
                  <a:lnTo>
                    <a:pt x="7620" y="184149"/>
                  </a:lnTo>
                  <a:lnTo>
                    <a:pt x="7620" y="180339"/>
                  </a:lnTo>
                  <a:close/>
                </a:path>
                <a:path w="7620" h="712470">
                  <a:moveTo>
                    <a:pt x="7620" y="184149"/>
                  </a:moveTo>
                  <a:lnTo>
                    <a:pt x="0" y="184149"/>
                  </a:lnTo>
                  <a:lnTo>
                    <a:pt x="0" y="186689"/>
                  </a:lnTo>
                  <a:lnTo>
                    <a:pt x="7620" y="186689"/>
                  </a:lnTo>
                  <a:lnTo>
                    <a:pt x="7620" y="184149"/>
                  </a:lnTo>
                  <a:close/>
                </a:path>
                <a:path w="7620" h="712470">
                  <a:moveTo>
                    <a:pt x="7620" y="186689"/>
                  </a:moveTo>
                  <a:lnTo>
                    <a:pt x="0" y="186689"/>
                  </a:lnTo>
                  <a:lnTo>
                    <a:pt x="0" y="190499"/>
                  </a:lnTo>
                  <a:lnTo>
                    <a:pt x="7620" y="190499"/>
                  </a:lnTo>
                  <a:lnTo>
                    <a:pt x="7620" y="186689"/>
                  </a:lnTo>
                  <a:close/>
                </a:path>
                <a:path w="7620" h="712470">
                  <a:moveTo>
                    <a:pt x="7620" y="190499"/>
                  </a:moveTo>
                  <a:lnTo>
                    <a:pt x="0" y="190499"/>
                  </a:lnTo>
                  <a:lnTo>
                    <a:pt x="0" y="193039"/>
                  </a:lnTo>
                  <a:lnTo>
                    <a:pt x="7620" y="193039"/>
                  </a:lnTo>
                  <a:lnTo>
                    <a:pt x="7620" y="190499"/>
                  </a:lnTo>
                  <a:close/>
                </a:path>
                <a:path w="7620" h="712470">
                  <a:moveTo>
                    <a:pt x="7620" y="193039"/>
                  </a:moveTo>
                  <a:lnTo>
                    <a:pt x="0" y="193039"/>
                  </a:lnTo>
                  <a:lnTo>
                    <a:pt x="0" y="196849"/>
                  </a:lnTo>
                  <a:lnTo>
                    <a:pt x="7620" y="196849"/>
                  </a:lnTo>
                  <a:lnTo>
                    <a:pt x="7620" y="193039"/>
                  </a:lnTo>
                  <a:close/>
                </a:path>
                <a:path w="7620" h="712470">
                  <a:moveTo>
                    <a:pt x="7620" y="196849"/>
                  </a:moveTo>
                  <a:lnTo>
                    <a:pt x="0" y="196849"/>
                  </a:lnTo>
                  <a:lnTo>
                    <a:pt x="0" y="199389"/>
                  </a:lnTo>
                  <a:lnTo>
                    <a:pt x="7620" y="199389"/>
                  </a:lnTo>
                  <a:lnTo>
                    <a:pt x="7620" y="196849"/>
                  </a:lnTo>
                  <a:close/>
                </a:path>
                <a:path w="7620" h="712470">
                  <a:moveTo>
                    <a:pt x="7620" y="199389"/>
                  </a:moveTo>
                  <a:lnTo>
                    <a:pt x="0" y="199389"/>
                  </a:lnTo>
                  <a:lnTo>
                    <a:pt x="0" y="203199"/>
                  </a:lnTo>
                  <a:lnTo>
                    <a:pt x="7620" y="203199"/>
                  </a:lnTo>
                  <a:lnTo>
                    <a:pt x="7620" y="199389"/>
                  </a:lnTo>
                  <a:close/>
                </a:path>
                <a:path w="7620" h="712470">
                  <a:moveTo>
                    <a:pt x="7620" y="203199"/>
                  </a:moveTo>
                  <a:lnTo>
                    <a:pt x="0" y="203199"/>
                  </a:lnTo>
                  <a:lnTo>
                    <a:pt x="0" y="215899"/>
                  </a:lnTo>
                  <a:lnTo>
                    <a:pt x="7620" y="215899"/>
                  </a:lnTo>
                  <a:lnTo>
                    <a:pt x="7620" y="203199"/>
                  </a:lnTo>
                  <a:close/>
                </a:path>
                <a:path w="7620" h="712470">
                  <a:moveTo>
                    <a:pt x="7620" y="215899"/>
                  </a:moveTo>
                  <a:lnTo>
                    <a:pt x="0" y="215899"/>
                  </a:lnTo>
                  <a:lnTo>
                    <a:pt x="0" y="218439"/>
                  </a:lnTo>
                  <a:lnTo>
                    <a:pt x="7620" y="218439"/>
                  </a:lnTo>
                  <a:lnTo>
                    <a:pt x="7620" y="215899"/>
                  </a:lnTo>
                  <a:close/>
                </a:path>
                <a:path w="7620" h="712470">
                  <a:moveTo>
                    <a:pt x="7620" y="218439"/>
                  </a:moveTo>
                  <a:lnTo>
                    <a:pt x="0" y="218439"/>
                  </a:lnTo>
                  <a:lnTo>
                    <a:pt x="0" y="224789"/>
                  </a:lnTo>
                  <a:lnTo>
                    <a:pt x="7620" y="224789"/>
                  </a:lnTo>
                  <a:lnTo>
                    <a:pt x="7620" y="218439"/>
                  </a:lnTo>
                  <a:close/>
                </a:path>
                <a:path w="7620" h="712470">
                  <a:moveTo>
                    <a:pt x="7620" y="224789"/>
                  </a:moveTo>
                  <a:lnTo>
                    <a:pt x="0" y="224789"/>
                  </a:lnTo>
                  <a:lnTo>
                    <a:pt x="0" y="228599"/>
                  </a:lnTo>
                  <a:lnTo>
                    <a:pt x="7620" y="228599"/>
                  </a:lnTo>
                  <a:lnTo>
                    <a:pt x="7620" y="224789"/>
                  </a:lnTo>
                  <a:close/>
                </a:path>
                <a:path w="7620" h="712470">
                  <a:moveTo>
                    <a:pt x="7620" y="228599"/>
                  </a:moveTo>
                  <a:lnTo>
                    <a:pt x="0" y="228599"/>
                  </a:lnTo>
                  <a:lnTo>
                    <a:pt x="0" y="231139"/>
                  </a:lnTo>
                  <a:lnTo>
                    <a:pt x="7620" y="231139"/>
                  </a:lnTo>
                  <a:lnTo>
                    <a:pt x="7620" y="228599"/>
                  </a:lnTo>
                  <a:close/>
                </a:path>
                <a:path w="7620" h="712470">
                  <a:moveTo>
                    <a:pt x="7620" y="231139"/>
                  </a:moveTo>
                  <a:lnTo>
                    <a:pt x="0" y="231139"/>
                  </a:lnTo>
                  <a:lnTo>
                    <a:pt x="0" y="234949"/>
                  </a:lnTo>
                  <a:lnTo>
                    <a:pt x="7620" y="234949"/>
                  </a:lnTo>
                  <a:lnTo>
                    <a:pt x="7620" y="231139"/>
                  </a:lnTo>
                  <a:close/>
                </a:path>
                <a:path w="7620" h="712470">
                  <a:moveTo>
                    <a:pt x="7620" y="234949"/>
                  </a:moveTo>
                  <a:lnTo>
                    <a:pt x="0" y="234949"/>
                  </a:lnTo>
                  <a:lnTo>
                    <a:pt x="0" y="237489"/>
                  </a:lnTo>
                  <a:lnTo>
                    <a:pt x="7620" y="237489"/>
                  </a:lnTo>
                  <a:lnTo>
                    <a:pt x="7620" y="234949"/>
                  </a:lnTo>
                  <a:close/>
                </a:path>
                <a:path w="7620" h="712470">
                  <a:moveTo>
                    <a:pt x="7620" y="237489"/>
                  </a:moveTo>
                  <a:lnTo>
                    <a:pt x="0" y="237489"/>
                  </a:lnTo>
                  <a:lnTo>
                    <a:pt x="0" y="241299"/>
                  </a:lnTo>
                  <a:lnTo>
                    <a:pt x="7620" y="241299"/>
                  </a:lnTo>
                  <a:lnTo>
                    <a:pt x="7620" y="237489"/>
                  </a:lnTo>
                  <a:close/>
                </a:path>
                <a:path w="7620" h="712470">
                  <a:moveTo>
                    <a:pt x="7620" y="241299"/>
                  </a:moveTo>
                  <a:lnTo>
                    <a:pt x="0" y="241299"/>
                  </a:lnTo>
                  <a:lnTo>
                    <a:pt x="0" y="243839"/>
                  </a:lnTo>
                  <a:lnTo>
                    <a:pt x="7620" y="243839"/>
                  </a:lnTo>
                  <a:lnTo>
                    <a:pt x="7620" y="241299"/>
                  </a:lnTo>
                  <a:close/>
                </a:path>
                <a:path w="7620" h="712470">
                  <a:moveTo>
                    <a:pt x="7620" y="708659"/>
                  </a:moveTo>
                  <a:lnTo>
                    <a:pt x="0" y="708659"/>
                  </a:lnTo>
                  <a:lnTo>
                    <a:pt x="0" y="712469"/>
                  </a:lnTo>
                  <a:lnTo>
                    <a:pt x="7620" y="712469"/>
                  </a:lnTo>
                  <a:lnTo>
                    <a:pt x="7620" y="708659"/>
                  </a:lnTo>
                  <a:close/>
                </a:path>
                <a:path w="7620" h="712470">
                  <a:moveTo>
                    <a:pt x="7620" y="706119"/>
                  </a:moveTo>
                  <a:lnTo>
                    <a:pt x="0" y="706119"/>
                  </a:lnTo>
                  <a:lnTo>
                    <a:pt x="0" y="707389"/>
                  </a:lnTo>
                  <a:lnTo>
                    <a:pt x="7620" y="707389"/>
                  </a:lnTo>
                  <a:lnTo>
                    <a:pt x="7620" y="706119"/>
                  </a:lnTo>
                  <a:close/>
                </a:path>
                <a:path w="7620" h="712470">
                  <a:moveTo>
                    <a:pt x="7620" y="702309"/>
                  </a:moveTo>
                  <a:lnTo>
                    <a:pt x="0" y="702309"/>
                  </a:lnTo>
                  <a:lnTo>
                    <a:pt x="0" y="704849"/>
                  </a:lnTo>
                  <a:lnTo>
                    <a:pt x="7620" y="704849"/>
                  </a:lnTo>
                  <a:lnTo>
                    <a:pt x="7620" y="702309"/>
                  </a:lnTo>
                  <a:close/>
                </a:path>
                <a:path w="7620" h="712470">
                  <a:moveTo>
                    <a:pt x="7620" y="699769"/>
                  </a:moveTo>
                  <a:lnTo>
                    <a:pt x="0" y="699769"/>
                  </a:lnTo>
                  <a:lnTo>
                    <a:pt x="0" y="701039"/>
                  </a:lnTo>
                  <a:lnTo>
                    <a:pt x="7620" y="701039"/>
                  </a:lnTo>
                  <a:lnTo>
                    <a:pt x="7620" y="699769"/>
                  </a:lnTo>
                  <a:close/>
                </a:path>
                <a:path w="7620" h="712470">
                  <a:moveTo>
                    <a:pt x="7620" y="695959"/>
                  </a:moveTo>
                  <a:lnTo>
                    <a:pt x="0" y="695959"/>
                  </a:lnTo>
                  <a:lnTo>
                    <a:pt x="0" y="698499"/>
                  </a:lnTo>
                  <a:lnTo>
                    <a:pt x="7620" y="698499"/>
                  </a:lnTo>
                  <a:lnTo>
                    <a:pt x="7620" y="695959"/>
                  </a:lnTo>
                  <a:close/>
                </a:path>
                <a:path w="7620" h="712470">
                  <a:moveTo>
                    <a:pt x="7620" y="693419"/>
                  </a:moveTo>
                  <a:lnTo>
                    <a:pt x="0" y="693419"/>
                  </a:lnTo>
                  <a:lnTo>
                    <a:pt x="0" y="694689"/>
                  </a:lnTo>
                  <a:lnTo>
                    <a:pt x="7620" y="694689"/>
                  </a:lnTo>
                  <a:lnTo>
                    <a:pt x="7620" y="693419"/>
                  </a:lnTo>
                  <a:close/>
                </a:path>
                <a:path w="7620" h="712470">
                  <a:moveTo>
                    <a:pt x="7620" y="689609"/>
                  </a:moveTo>
                  <a:lnTo>
                    <a:pt x="0" y="689609"/>
                  </a:lnTo>
                  <a:lnTo>
                    <a:pt x="0" y="692149"/>
                  </a:lnTo>
                  <a:lnTo>
                    <a:pt x="7620" y="692149"/>
                  </a:lnTo>
                  <a:lnTo>
                    <a:pt x="7620" y="689609"/>
                  </a:lnTo>
                  <a:close/>
                </a:path>
                <a:path w="7620" h="712470">
                  <a:moveTo>
                    <a:pt x="7620" y="687069"/>
                  </a:moveTo>
                  <a:lnTo>
                    <a:pt x="0" y="687069"/>
                  </a:lnTo>
                  <a:lnTo>
                    <a:pt x="0" y="688339"/>
                  </a:lnTo>
                  <a:lnTo>
                    <a:pt x="7620" y="688339"/>
                  </a:lnTo>
                  <a:lnTo>
                    <a:pt x="7620" y="687069"/>
                  </a:lnTo>
                  <a:close/>
                </a:path>
                <a:path w="7620" h="712470">
                  <a:moveTo>
                    <a:pt x="7620" y="683259"/>
                  </a:moveTo>
                  <a:lnTo>
                    <a:pt x="0" y="683259"/>
                  </a:lnTo>
                  <a:lnTo>
                    <a:pt x="0" y="685799"/>
                  </a:lnTo>
                  <a:lnTo>
                    <a:pt x="7620" y="685799"/>
                  </a:lnTo>
                  <a:lnTo>
                    <a:pt x="7620" y="683259"/>
                  </a:lnTo>
                  <a:close/>
                </a:path>
                <a:path w="7620" h="712470">
                  <a:moveTo>
                    <a:pt x="7620" y="680719"/>
                  </a:moveTo>
                  <a:lnTo>
                    <a:pt x="0" y="680719"/>
                  </a:lnTo>
                  <a:lnTo>
                    <a:pt x="0" y="681989"/>
                  </a:lnTo>
                  <a:lnTo>
                    <a:pt x="7620" y="681989"/>
                  </a:lnTo>
                  <a:lnTo>
                    <a:pt x="7620" y="680719"/>
                  </a:lnTo>
                  <a:close/>
                </a:path>
                <a:path w="7620" h="712470">
                  <a:moveTo>
                    <a:pt x="7620" y="676909"/>
                  </a:moveTo>
                  <a:lnTo>
                    <a:pt x="0" y="676909"/>
                  </a:lnTo>
                  <a:lnTo>
                    <a:pt x="0" y="679449"/>
                  </a:lnTo>
                  <a:lnTo>
                    <a:pt x="7620" y="679449"/>
                  </a:lnTo>
                  <a:lnTo>
                    <a:pt x="7620" y="676909"/>
                  </a:lnTo>
                  <a:close/>
                </a:path>
                <a:path w="7620" h="712470">
                  <a:moveTo>
                    <a:pt x="7620" y="674369"/>
                  </a:moveTo>
                  <a:lnTo>
                    <a:pt x="0" y="674369"/>
                  </a:lnTo>
                  <a:lnTo>
                    <a:pt x="0" y="675639"/>
                  </a:lnTo>
                  <a:lnTo>
                    <a:pt x="7620" y="675639"/>
                  </a:lnTo>
                  <a:lnTo>
                    <a:pt x="7620" y="674369"/>
                  </a:lnTo>
                  <a:close/>
                </a:path>
                <a:path w="7620" h="712470">
                  <a:moveTo>
                    <a:pt x="7620" y="670559"/>
                  </a:moveTo>
                  <a:lnTo>
                    <a:pt x="0" y="670559"/>
                  </a:lnTo>
                  <a:lnTo>
                    <a:pt x="0" y="673099"/>
                  </a:lnTo>
                  <a:lnTo>
                    <a:pt x="7620" y="673099"/>
                  </a:lnTo>
                  <a:lnTo>
                    <a:pt x="7620" y="670559"/>
                  </a:lnTo>
                  <a:close/>
                </a:path>
                <a:path w="7620" h="712470">
                  <a:moveTo>
                    <a:pt x="7620" y="668019"/>
                  </a:moveTo>
                  <a:lnTo>
                    <a:pt x="0" y="668019"/>
                  </a:lnTo>
                  <a:lnTo>
                    <a:pt x="0" y="669289"/>
                  </a:lnTo>
                  <a:lnTo>
                    <a:pt x="7620" y="669289"/>
                  </a:lnTo>
                  <a:lnTo>
                    <a:pt x="7620" y="668019"/>
                  </a:lnTo>
                  <a:close/>
                </a:path>
                <a:path w="7620" h="712470">
                  <a:moveTo>
                    <a:pt x="7620" y="664209"/>
                  </a:moveTo>
                  <a:lnTo>
                    <a:pt x="0" y="664209"/>
                  </a:lnTo>
                  <a:lnTo>
                    <a:pt x="0" y="666749"/>
                  </a:lnTo>
                  <a:lnTo>
                    <a:pt x="7620" y="666749"/>
                  </a:lnTo>
                  <a:lnTo>
                    <a:pt x="7620" y="664209"/>
                  </a:lnTo>
                  <a:close/>
                </a:path>
                <a:path w="7620" h="712470">
                  <a:moveTo>
                    <a:pt x="7620" y="661669"/>
                  </a:moveTo>
                  <a:lnTo>
                    <a:pt x="0" y="661669"/>
                  </a:lnTo>
                  <a:lnTo>
                    <a:pt x="0" y="662939"/>
                  </a:lnTo>
                  <a:lnTo>
                    <a:pt x="7620" y="662939"/>
                  </a:lnTo>
                  <a:lnTo>
                    <a:pt x="7620" y="661669"/>
                  </a:lnTo>
                  <a:close/>
                </a:path>
                <a:path w="7620" h="712470">
                  <a:moveTo>
                    <a:pt x="7620" y="657859"/>
                  </a:moveTo>
                  <a:lnTo>
                    <a:pt x="0" y="657859"/>
                  </a:lnTo>
                  <a:lnTo>
                    <a:pt x="0" y="660399"/>
                  </a:lnTo>
                  <a:lnTo>
                    <a:pt x="7620" y="660399"/>
                  </a:lnTo>
                  <a:lnTo>
                    <a:pt x="7620" y="657859"/>
                  </a:lnTo>
                  <a:close/>
                </a:path>
                <a:path w="7620" h="712470">
                  <a:moveTo>
                    <a:pt x="7620" y="655319"/>
                  </a:moveTo>
                  <a:lnTo>
                    <a:pt x="0" y="655319"/>
                  </a:lnTo>
                  <a:lnTo>
                    <a:pt x="0" y="656589"/>
                  </a:lnTo>
                  <a:lnTo>
                    <a:pt x="7620" y="656589"/>
                  </a:lnTo>
                  <a:lnTo>
                    <a:pt x="7620" y="655319"/>
                  </a:lnTo>
                  <a:close/>
                </a:path>
                <a:path w="7620" h="712470">
                  <a:moveTo>
                    <a:pt x="7620" y="650239"/>
                  </a:moveTo>
                  <a:lnTo>
                    <a:pt x="0" y="650239"/>
                  </a:lnTo>
                  <a:lnTo>
                    <a:pt x="0" y="654049"/>
                  </a:lnTo>
                  <a:lnTo>
                    <a:pt x="7620" y="654049"/>
                  </a:lnTo>
                  <a:lnTo>
                    <a:pt x="7620" y="650239"/>
                  </a:lnTo>
                  <a:close/>
                </a:path>
                <a:path w="7620" h="712470">
                  <a:moveTo>
                    <a:pt x="7620" y="643889"/>
                  </a:moveTo>
                  <a:lnTo>
                    <a:pt x="0" y="643889"/>
                  </a:lnTo>
                  <a:lnTo>
                    <a:pt x="0" y="648969"/>
                  </a:lnTo>
                  <a:lnTo>
                    <a:pt x="7620" y="648969"/>
                  </a:lnTo>
                  <a:lnTo>
                    <a:pt x="7620" y="643889"/>
                  </a:lnTo>
                  <a:close/>
                </a:path>
                <a:path w="7620" h="712470">
                  <a:moveTo>
                    <a:pt x="7620" y="637539"/>
                  </a:moveTo>
                  <a:lnTo>
                    <a:pt x="0" y="637539"/>
                  </a:lnTo>
                  <a:lnTo>
                    <a:pt x="0" y="642619"/>
                  </a:lnTo>
                  <a:lnTo>
                    <a:pt x="7620" y="642619"/>
                  </a:lnTo>
                  <a:lnTo>
                    <a:pt x="7620" y="637539"/>
                  </a:lnTo>
                  <a:close/>
                </a:path>
                <a:path w="7620" h="712470">
                  <a:moveTo>
                    <a:pt x="7620" y="631189"/>
                  </a:moveTo>
                  <a:lnTo>
                    <a:pt x="0" y="631189"/>
                  </a:lnTo>
                  <a:lnTo>
                    <a:pt x="0" y="636269"/>
                  </a:lnTo>
                  <a:lnTo>
                    <a:pt x="7620" y="636269"/>
                  </a:lnTo>
                  <a:lnTo>
                    <a:pt x="7620" y="631189"/>
                  </a:lnTo>
                  <a:close/>
                </a:path>
                <a:path w="7620" h="712470">
                  <a:moveTo>
                    <a:pt x="7620" y="624839"/>
                  </a:moveTo>
                  <a:lnTo>
                    <a:pt x="0" y="624839"/>
                  </a:lnTo>
                  <a:lnTo>
                    <a:pt x="0" y="629919"/>
                  </a:lnTo>
                  <a:lnTo>
                    <a:pt x="7620" y="629919"/>
                  </a:lnTo>
                  <a:lnTo>
                    <a:pt x="7620" y="624839"/>
                  </a:lnTo>
                  <a:close/>
                </a:path>
                <a:path w="7620" h="712470">
                  <a:moveTo>
                    <a:pt x="7620" y="618489"/>
                  </a:moveTo>
                  <a:lnTo>
                    <a:pt x="0" y="618489"/>
                  </a:lnTo>
                  <a:lnTo>
                    <a:pt x="0" y="623569"/>
                  </a:lnTo>
                  <a:lnTo>
                    <a:pt x="7620" y="623569"/>
                  </a:lnTo>
                  <a:lnTo>
                    <a:pt x="7620" y="618489"/>
                  </a:lnTo>
                  <a:close/>
                </a:path>
                <a:path w="7620" h="712470">
                  <a:moveTo>
                    <a:pt x="7620" y="612139"/>
                  </a:moveTo>
                  <a:lnTo>
                    <a:pt x="0" y="612139"/>
                  </a:lnTo>
                  <a:lnTo>
                    <a:pt x="0" y="617219"/>
                  </a:lnTo>
                  <a:lnTo>
                    <a:pt x="7620" y="617219"/>
                  </a:lnTo>
                  <a:lnTo>
                    <a:pt x="7620" y="612139"/>
                  </a:lnTo>
                  <a:close/>
                </a:path>
                <a:path w="7620" h="712470">
                  <a:moveTo>
                    <a:pt x="7620" y="605789"/>
                  </a:moveTo>
                  <a:lnTo>
                    <a:pt x="0" y="605789"/>
                  </a:lnTo>
                  <a:lnTo>
                    <a:pt x="0" y="610869"/>
                  </a:lnTo>
                  <a:lnTo>
                    <a:pt x="7620" y="610869"/>
                  </a:lnTo>
                  <a:lnTo>
                    <a:pt x="7620" y="605789"/>
                  </a:lnTo>
                  <a:close/>
                </a:path>
                <a:path w="7620" h="712470">
                  <a:moveTo>
                    <a:pt x="7620" y="599439"/>
                  </a:moveTo>
                  <a:lnTo>
                    <a:pt x="0" y="599439"/>
                  </a:lnTo>
                  <a:lnTo>
                    <a:pt x="0" y="604519"/>
                  </a:lnTo>
                  <a:lnTo>
                    <a:pt x="7620" y="604519"/>
                  </a:lnTo>
                  <a:lnTo>
                    <a:pt x="7620" y="599439"/>
                  </a:lnTo>
                  <a:close/>
                </a:path>
                <a:path w="7620" h="712470">
                  <a:moveTo>
                    <a:pt x="7620" y="591819"/>
                  </a:moveTo>
                  <a:lnTo>
                    <a:pt x="0" y="591819"/>
                  </a:lnTo>
                  <a:lnTo>
                    <a:pt x="0" y="598169"/>
                  </a:lnTo>
                  <a:lnTo>
                    <a:pt x="7620" y="598169"/>
                  </a:lnTo>
                  <a:lnTo>
                    <a:pt x="7620" y="591819"/>
                  </a:lnTo>
                  <a:close/>
                </a:path>
                <a:path w="7620" h="712470">
                  <a:moveTo>
                    <a:pt x="7620" y="586739"/>
                  </a:moveTo>
                  <a:lnTo>
                    <a:pt x="0" y="586739"/>
                  </a:lnTo>
                  <a:lnTo>
                    <a:pt x="0" y="590549"/>
                  </a:lnTo>
                  <a:lnTo>
                    <a:pt x="7620" y="590549"/>
                  </a:lnTo>
                  <a:lnTo>
                    <a:pt x="7620" y="586739"/>
                  </a:lnTo>
                  <a:close/>
                </a:path>
                <a:path w="7620" h="712470">
                  <a:moveTo>
                    <a:pt x="7620" y="580389"/>
                  </a:moveTo>
                  <a:lnTo>
                    <a:pt x="0" y="580389"/>
                  </a:lnTo>
                  <a:lnTo>
                    <a:pt x="0" y="585469"/>
                  </a:lnTo>
                  <a:lnTo>
                    <a:pt x="7620" y="585469"/>
                  </a:lnTo>
                  <a:lnTo>
                    <a:pt x="7620" y="580389"/>
                  </a:lnTo>
                  <a:close/>
                </a:path>
                <a:path w="7620" h="712470">
                  <a:moveTo>
                    <a:pt x="7620" y="574039"/>
                  </a:moveTo>
                  <a:lnTo>
                    <a:pt x="0" y="574039"/>
                  </a:lnTo>
                  <a:lnTo>
                    <a:pt x="0" y="579119"/>
                  </a:lnTo>
                  <a:lnTo>
                    <a:pt x="7620" y="579119"/>
                  </a:lnTo>
                  <a:lnTo>
                    <a:pt x="7620" y="574039"/>
                  </a:lnTo>
                  <a:close/>
                </a:path>
                <a:path w="7620" h="712470">
                  <a:moveTo>
                    <a:pt x="7620" y="567689"/>
                  </a:moveTo>
                  <a:lnTo>
                    <a:pt x="0" y="567689"/>
                  </a:lnTo>
                  <a:lnTo>
                    <a:pt x="0" y="572769"/>
                  </a:lnTo>
                  <a:lnTo>
                    <a:pt x="7620" y="572769"/>
                  </a:lnTo>
                  <a:lnTo>
                    <a:pt x="7620" y="567689"/>
                  </a:lnTo>
                  <a:close/>
                </a:path>
                <a:path w="7620" h="712470">
                  <a:moveTo>
                    <a:pt x="7620" y="561339"/>
                  </a:moveTo>
                  <a:lnTo>
                    <a:pt x="0" y="561339"/>
                  </a:lnTo>
                  <a:lnTo>
                    <a:pt x="0" y="566419"/>
                  </a:lnTo>
                  <a:lnTo>
                    <a:pt x="7620" y="566419"/>
                  </a:lnTo>
                  <a:lnTo>
                    <a:pt x="7620" y="561339"/>
                  </a:lnTo>
                  <a:close/>
                </a:path>
                <a:path w="7620" h="712470">
                  <a:moveTo>
                    <a:pt x="7620" y="554989"/>
                  </a:moveTo>
                  <a:lnTo>
                    <a:pt x="0" y="554989"/>
                  </a:lnTo>
                  <a:lnTo>
                    <a:pt x="0" y="560069"/>
                  </a:lnTo>
                  <a:lnTo>
                    <a:pt x="7620" y="560069"/>
                  </a:lnTo>
                  <a:lnTo>
                    <a:pt x="7620" y="554989"/>
                  </a:lnTo>
                  <a:close/>
                </a:path>
                <a:path w="7620" h="712470">
                  <a:moveTo>
                    <a:pt x="7620" y="548639"/>
                  </a:moveTo>
                  <a:lnTo>
                    <a:pt x="0" y="548639"/>
                  </a:lnTo>
                  <a:lnTo>
                    <a:pt x="0" y="553719"/>
                  </a:lnTo>
                  <a:lnTo>
                    <a:pt x="7620" y="553719"/>
                  </a:lnTo>
                  <a:lnTo>
                    <a:pt x="7620" y="548639"/>
                  </a:lnTo>
                  <a:close/>
                </a:path>
                <a:path w="7620" h="712470">
                  <a:moveTo>
                    <a:pt x="7620" y="542289"/>
                  </a:moveTo>
                  <a:lnTo>
                    <a:pt x="0" y="542289"/>
                  </a:lnTo>
                  <a:lnTo>
                    <a:pt x="0" y="547369"/>
                  </a:lnTo>
                  <a:lnTo>
                    <a:pt x="7620" y="547369"/>
                  </a:lnTo>
                  <a:lnTo>
                    <a:pt x="7620" y="542289"/>
                  </a:lnTo>
                  <a:close/>
                </a:path>
                <a:path w="7620" h="712470">
                  <a:moveTo>
                    <a:pt x="7620" y="535939"/>
                  </a:moveTo>
                  <a:lnTo>
                    <a:pt x="0" y="535939"/>
                  </a:lnTo>
                  <a:lnTo>
                    <a:pt x="0" y="541019"/>
                  </a:lnTo>
                  <a:lnTo>
                    <a:pt x="7620" y="541019"/>
                  </a:lnTo>
                  <a:lnTo>
                    <a:pt x="7620" y="535939"/>
                  </a:lnTo>
                  <a:close/>
                </a:path>
                <a:path w="7620" h="712470">
                  <a:moveTo>
                    <a:pt x="7620" y="529589"/>
                  </a:moveTo>
                  <a:lnTo>
                    <a:pt x="0" y="529589"/>
                  </a:lnTo>
                  <a:lnTo>
                    <a:pt x="0" y="534669"/>
                  </a:lnTo>
                  <a:lnTo>
                    <a:pt x="7620" y="534669"/>
                  </a:lnTo>
                  <a:lnTo>
                    <a:pt x="7620" y="529589"/>
                  </a:lnTo>
                  <a:close/>
                </a:path>
                <a:path w="7620" h="712470">
                  <a:moveTo>
                    <a:pt x="7620" y="523239"/>
                  </a:moveTo>
                  <a:lnTo>
                    <a:pt x="0" y="523239"/>
                  </a:lnTo>
                  <a:lnTo>
                    <a:pt x="0" y="528319"/>
                  </a:lnTo>
                  <a:lnTo>
                    <a:pt x="7620" y="528319"/>
                  </a:lnTo>
                  <a:lnTo>
                    <a:pt x="7620" y="523239"/>
                  </a:lnTo>
                  <a:close/>
                </a:path>
                <a:path w="7620" h="712470">
                  <a:moveTo>
                    <a:pt x="7620" y="516889"/>
                  </a:moveTo>
                  <a:lnTo>
                    <a:pt x="0" y="516889"/>
                  </a:lnTo>
                  <a:lnTo>
                    <a:pt x="0" y="521969"/>
                  </a:lnTo>
                  <a:lnTo>
                    <a:pt x="7620" y="521969"/>
                  </a:lnTo>
                  <a:lnTo>
                    <a:pt x="7620" y="516889"/>
                  </a:lnTo>
                  <a:close/>
                </a:path>
                <a:path w="7620" h="712470">
                  <a:moveTo>
                    <a:pt x="7620" y="510539"/>
                  </a:moveTo>
                  <a:lnTo>
                    <a:pt x="0" y="510539"/>
                  </a:lnTo>
                  <a:lnTo>
                    <a:pt x="0" y="515619"/>
                  </a:lnTo>
                  <a:lnTo>
                    <a:pt x="7620" y="515619"/>
                  </a:lnTo>
                  <a:lnTo>
                    <a:pt x="7620" y="510539"/>
                  </a:lnTo>
                  <a:close/>
                </a:path>
                <a:path w="7620" h="712470">
                  <a:moveTo>
                    <a:pt x="7620" y="504189"/>
                  </a:moveTo>
                  <a:lnTo>
                    <a:pt x="0" y="504189"/>
                  </a:lnTo>
                  <a:lnTo>
                    <a:pt x="0" y="509269"/>
                  </a:lnTo>
                  <a:lnTo>
                    <a:pt x="7620" y="509269"/>
                  </a:lnTo>
                  <a:lnTo>
                    <a:pt x="7620" y="504189"/>
                  </a:lnTo>
                  <a:close/>
                </a:path>
                <a:path w="7620" h="712470">
                  <a:moveTo>
                    <a:pt x="7620" y="497839"/>
                  </a:moveTo>
                  <a:lnTo>
                    <a:pt x="0" y="497839"/>
                  </a:lnTo>
                  <a:lnTo>
                    <a:pt x="0" y="502919"/>
                  </a:lnTo>
                  <a:lnTo>
                    <a:pt x="7620" y="502919"/>
                  </a:lnTo>
                  <a:lnTo>
                    <a:pt x="7620" y="497839"/>
                  </a:lnTo>
                  <a:close/>
                </a:path>
                <a:path w="7620" h="712470">
                  <a:moveTo>
                    <a:pt x="7620" y="491489"/>
                  </a:moveTo>
                  <a:lnTo>
                    <a:pt x="0" y="491489"/>
                  </a:lnTo>
                  <a:lnTo>
                    <a:pt x="0" y="496569"/>
                  </a:lnTo>
                  <a:lnTo>
                    <a:pt x="7620" y="496569"/>
                  </a:lnTo>
                  <a:lnTo>
                    <a:pt x="7620" y="491489"/>
                  </a:lnTo>
                  <a:close/>
                </a:path>
                <a:path w="7620" h="712470">
                  <a:moveTo>
                    <a:pt x="7620" y="486409"/>
                  </a:moveTo>
                  <a:lnTo>
                    <a:pt x="0" y="486409"/>
                  </a:lnTo>
                  <a:lnTo>
                    <a:pt x="0" y="490219"/>
                  </a:lnTo>
                  <a:lnTo>
                    <a:pt x="7620" y="490219"/>
                  </a:lnTo>
                  <a:lnTo>
                    <a:pt x="7620" y="486409"/>
                  </a:lnTo>
                  <a:close/>
                </a:path>
                <a:path w="7620" h="712470">
                  <a:moveTo>
                    <a:pt x="7620" y="415289"/>
                  </a:moveTo>
                  <a:lnTo>
                    <a:pt x="0" y="415289"/>
                  </a:lnTo>
                  <a:lnTo>
                    <a:pt x="0" y="416559"/>
                  </a:lnTo>
                  <a:lnTo>
                    <a:pt x="6350" y="416559"/>
                  </a:lnTo>
                  <a:lnTo>
                    <a:pt x="6350" y="417829"/>
                  </a:lnTo>
                  <a:lnTo>
                    <a:pt x="7620" y="417829"/>
                  </a:lnTo>
                  <a:lnTo>
                    <a:pt x="7620" y="415289"/>
                  </a:lnTo>
                  <a:close/>
                </a:path>
                <a:path w="7620" h="712470">
                  <a:moveTo>
                    <a:pt x="7620" y="408939"/>
                  </a:moveTo>
                  <a:lnTo>
                    <a:pt x="0" y="408939"/>
                  </a:lnTo>
                  <a:lnTo>
                    <a:pt x="0" y="414019"/>
                  </a:lnTo>
                  <a:lnTo>
                    <a:pt x="7620" y="414019"/>
                  </a:lnTo>
                  <a:lnTo>
                    <a:pt x="7620" y="408939"/>
                  </a:lnTo>
                  <a:close/>
                </a:path>
                <a:path w="7620" h="712470">
                  <a:moveTo>
                    <a:pt x="7620" y="402589"/>
                  </a:moveTo>
                  <a:lnTo>
                    <a:pt x="0" y="402589"/>
                  </a:lnTo>
                  <a:lnTo>
                    <a:pt x="0" y="407669"/>
                  </a:lnTo>
                  <a:lnTo>
                    <a:pt x="7620" y="407669"/>
                  </a:lnTo>
                  <a:lnTo>
                    <a:pt x="7620" y="402589"/>
                  </a:lnTo>
                  <a:close/>
                </a:path>
                <a:path w="7620" h="712470">
                  <a:moveTo>
                    <a:pt x="7620" y="396239"/>
                  </a:moveTo>
                  <a:lnTo>
                    <a:pt x="0" y="396239"/>
                  </a:lnTo>
                  <a:lnTo>
                    <a:pt x="0" y="401319"/>
                  </a:lnTo>
                  <a:lnTo>
                    <a:pt x="7620" y="401319"/>
                  </a:lnTo>
                  <a:lnTo>
                    <a:pt x="7620" y="396239"/>
                  </a:lnTo>
                  <a:close/>
                </a:path>
                <a:path w="7620" h="712470">
                  <a:moveTo>
                    <a:pt x="7620" y="389889"/>
                  </a:moveTo>
                  <a:lnTo>
                    <a:pt x="0" y="389889"/>
                  </a:lnTo>
                  <a:lnTo>
                    <a:pt x="0" y="394969"/>
                  </a:lnTo>
                  <a:lnTo>
                    <a:pt x="7620" y="394969"/>
                  </a:lnTo>
                  <a:lnTo>
                    <a:pt x="7620" y="389889"/>
                  </a:lnTo>
                  <a:close/>
                </a:path>
                <a:path w="7620" h="712470">
                  <a:moveTo>
                    <a:pt x="7620" y="383539"/>
                  </a:moveTo>
                  <a:lnTo>
                    <a:pt x="0" y="383539"/>
                  </a:lnTo>
                  <a:lnTo>
                    <a:pt x="0" y="388619"/>
                  </a:lnTo>
                  <a:lnTo>
                    <a:pt x="7620" y="388619"/>
                  </a:lnTo>
                  <a:lnTo>
                    <a:pt x="7620" y="383539"/>
                  </a:lnTo>
                  <a:close/>
                </a:path>
                <a:path w="7620" h="712470">
                  <a:moveTo>
                    <a:pt x="7620" y="377189"/>
                  </a:moveTo>
                  <a:lnTo>
                    <a:pt x="0" y="377189"/>
                  </a:lnTo>
                  <a:lnTo>
                    <a:pt x="0" y="382269"/>
                  </a:lnTo>
                  <a:lnTo>
                    <a:pt x="7620" y="382269"/>
                  </a:lnTo>
                  <a:lnTo>
                    <a:pt x="7620" y="377189"/>
                  </a:lnTo>
                  <a:close/>
                </a:path>
                <a:path w="7620" h="712470">
                  <a:moveTo>
                    <a:pt x="7620" y="370839"/>
                  </a:moveTo>
                  <a:lnTo>
                    <a:pt x="0" y="370839"/>
                  </a:lnTo>
                  <a:lnTo>
                    <a:pt x="0" y="375919"/>
                  </a:lnTo>
                  <a:lnTo>
                    <a:pt x="7620" y="375919"/>
                  </a:lnTo>
                  <a:lnTo>
                    <a:pt x="7620" y="370839"/>
                  </a:lnTo>
                  <a:close/>
                </a:path>
                <a:path w="7620" h="712470">
                  <a:moveTo>
                    <a:pt x="7620" y="364489"/>
                  </a:moveTo>
                  <a:lnTo>
                    <a:pt x="0" y="364489"/>
                  </a:lnTo>
                  <a:lnTo>
                    <a:pt x="0" y="369569"/>
                  </a:lnTo>
                  <a:lnTo>
                    <a:pt x="7620" y="369569"/>
                  </a:lnTo>
                  <a:lnTo>
                    <a:pt x="7620" y="364489"/>
                  </a:lnTo>
                  <a:close/>
                </a:path>
                <a:path w="7620" h="712470">
                  <a:moveTo>
                    <a:pt x="7620" y="358139"/>
                  </a:moveTo>
                  <a:lnTo>
                    <a:pt x="0" y="358139"/>
                  </a:lnTo>
                  <a:lnTo>
                    <a:pt x="0" y="363219"/>
                  </a:lnTo>
                  <a:lnTo>
                    <a:pt x="7620" y="363219"/>
                  </a:lnTo>
                  <a:lnTo>
                    <a:pt x="7620" y="358139"/>
                  </a:lnTo>
                  <a:close/>
                </a:path>
                <a:path w="7620" h="712470">
                  <a:moveTo>
                    <a:pt x="7620" y="351789"/>
                  </a:moveTo>
                  <a:lnTo>
                    <a:pt x="0" y="351789"/>
                  </a:lnTo>
                  <a:lnTo>
                    <a:pt x="0" y="356869"/>
                  </a:lnTo>
                  <a:lnTo>
                    <a:pt x="7620" y="356869"/>
                  </a:lnTo>
                  <a:lnTo>
                    <a:pt x="7620" y="351789"/>
                  </a:lnTo>
                  <a:close/>
                </a:path>
                <a:path w="7620" h="712470">
                  <a:moveTo>
                    <a:pt x="7620" y="345439"/>
                  </a:moveTo>
                  <a:lnTo>
                    <a:pt x="0" y="345439"/>
                  </a:lnTo>
                  <a:lnTo>
                    <a:pt x="0" y="350519"/>
                  </a:lnTo>
                  <a:lnTo>
                    <a:pt x="7620" y="350519"/>
                  </a:lnTo>
                  <a:lnTo>
                    <a:pt x="7620" y="345439"/>
                  </a:lnTo>
                  <a:close/>
                </a:path>
                <a:path w="7620" h="712470">
                  <a:moveTo>
                    <a:pt x="7620" y="339089"/>
                  </a:moveTo>
                  <a:lnTo>
                    <a:pt x="0" y="339089"/>
                  </a:lnTo>
                  <a:lnTo>
                    <a:pt x="0" y="344169"/>
                  </a:lnTo>
                  <a:lnTo>
                    <a:pt x="7620" y="344169"/>
                  </a:lnTo>
                  <a:lnTo>
                    <a:pt x="7620" y="339089"/>
                  </a:lnTo>
                  <a:close/>
                </a:path>
                <a:path w="7620" h="712470">
                  <a:moveTo>
                    <a:pt x="7620" y="332739"/>
                  </a:moveTo>
                  <a:lnTo>
                    <a:pt x="0" y="332739"/>
                  </a:lnTo>
                  <a:lnTo>
                    <a:pt x="0" y="337819"/>
                  </a:lnTo>
                  <a:lnTo>
                    <a:pt x="7620" y="337819"/>
                  </a:lnTo>
                  <a:lnTo>
                    <a:pt x="7620" y="332739"/>
                  </a:lnTo>
                  <a:close/>
                </a:path>
                <a:path w="7620" h="712470">
                  <a:moveTo>
                    <a:pt x="7620" y="326389"/>
                  </a:moveTo>
                  <a:lnTo>
                    <a:pt x="0" y="326389"/>
                  </a:lnTo>
                  <a:lnTo>
                    <a:pt x="0" y="331469"/>
                  </a:lnTo>
                  <a:lnTo>
                    <a:pt x="7620" y="331469"/>
                  </a:lnTo>
                  <a:lnTo>
                    <a:pt x="7620" y="326389"/>
                  </a:lnTo>
                  <a:close/>
                </a:path>
                <a:path w="7620" h="712470">
                  <a:moveTo>
                    <a:pt x="7620" y="320039"/>
                  </a:moveTo>
                  <a:lnTo>
                    <a:pt x="0" y="320039"/>
                  </a:lnTo>
                  <a:lnTo>
                    <a:pt x="0" y="325119"/>
                  </a:lnTo>
                  <a:lnTo>
                    <a:pt x="7620" y="325119"/>
                  </a:lnTo>
                  <a:lnTo>
                    <a:pt x="7620" y="320039"/>
                  </a:lnTo>
                  <a:close/>
                </a:path>
                <a:path w="7620" h="712470">
                  <a:moveTo>
                    <a:pt x="7620" y="313689"/>
                  </a:moveTo>
                  <a:lnTo>
                    <a:pt x="0" y="313689"/>
                  </a:lnTo>
                  <a:lnTo>
                    <a:pt x="0" y="318769"/>
                  </a:lnTo>
                  <a:lnTo>
                    <a:pt x="7620" y="318769"/>
                  </a:lnTo>
                  <a:lnTo>
                    <a:pt x="7620" y="313689"/>
                  </a:lnTo>
                  <a:close/>
                </a:path>
                <a:path w="7620" h="712470">
                  <a:moveTo>
                    <a:pt x="7620" y="245109"/>
                  </a:moveTo>
                  <a:lnTo>
                    <a:pt x="0" y="245109"/>
                  </a:lnTo>
                  <a:lnTo>
                    <a:pt x="0" y="312419"/>
                  </a:lnTo>
                  <a:lnTo>
                    <a:pt x="7620" y="312419"/>
                  </a:lnTo>
                  <a:lnTo>
                    <a:pt x="7620" y="245109"/>
                  </a:lnTo>
                  <a:close/>
                </a:path>
              </a:pathLst>
            </a:custGeom>
            <a:solidFill>
              <a:srgbClr val="3500F7"/>
            </a:solidFill>
          </p:spPr>
          <p:txBody>
            <a:bodyPr bIns="0" lIns="0" rIns="0" rtlCol="0" tIns="0" wrap="square"/>
            <a:p/>
          </p:txBody>
        </p:sp>
        <p:sp>
          <p:nvSpPr>
            <p:cNvPr id="1051196" name="object 2513"/>
            <p:cNvSpPr/>
            <p:nvPr/>
          </p:nvSpPr>
          <p:spPr>
            <a:xfrm>
              <a:off x="7136130" y="5798832"/>
              <a:ext cx="13970" cy="712470"/>
            </a:xfrm>
            <a:custGeom>
              <a:avLst/>
              <a:ahLst/>
              <a:rect l="l" t="t" r="r" b="b"/>
              <a:pathLst>
                <a:path w="13970" h="712470">
                  <a:moveTo>
                    <a:pt x="13970" y="708660"/>
                  </a:moveTo>
                  <a:lnTo>
                    <a:pt x="7620" y="708660"/>
                  </a:lnTo>
                  <a:lnTo>
                    <a:pt x="3810" y="708660"/>
                  </a:lnTo>
                  <a:lnTo>
                    <a:pt x="3810" y="711187"/>
                  </a:lnTo>
                  <a:lnTo>
                    <a:pt x="7620" y="711187"/>
                  </a:lnTo>
                  <a:lnTo>
                    <a:pt x="8890" y="711187"/>
                  </a:lnTo>
                  <a:lnTo>
                    <a:pt x="8890" y="712470"/>
                  </a:lnTo>
                  <a:lnTo>
                    <a:pt x="13970" y="712470"/>
                  </a:lnTo>
                  <a:lnTo>
                    <a:pt x="13970" y="708660"/>
                  </a:lnTo>
                  <a:close/>
                </a:path>
                <a:path w="13970" h="712470">
                  <a:moveTo>
                    <a:pt x="13970" y="706120"/>
                  </a:moveTo>
                  <a:lnTo>
                    <a:pt x="7620" y="706120"/>
                  </a:lnTo>
                  <a:lnTo>
                    <a:pt x="0" y="706120"/>
                  </a:lnTo>
                  <a:lnTo>
                    <a:pt x="0" y="707390"/>
                  </a:lnTo>
                  <a:lnTo>
                    <a:pt x="7620" y="707390"/>
                  </a:lnTo>
                  <a:lnTo>
                    <a:pt x="13970" y="707390"/>
                  </a:lnTo>
                  <a:lnTo>
                    <a:pt x="13970" y="706120"/>
                  </a:lnTo>
                  <a:close/>
                </a:path>
                <a:path w="13970" h="712470">
                  <a:moveTo>
                    <a:pt x="13970" y="702297"/>
                  </a:moveTo>
                  <a:lnTo>
                    <a:pt x="7620" y="702297"/>
                  </a:lnTo>
                  <a:lnTo>
                    <a:pt x="0" y="702297"/>
                  </a:lnTo>
                  <a:lnTo>
                    <a:pt x="0" y="704837"/>
                  </a:lnTo>
                  <a:lnTo>
                    <a:pt x="7620" y="704837"/>
                  </a:lnTo>
                  <a:lnTo>
                    <a:pt x="13970" y="704837"/>
                  </a:lnTo>
                  <a:lnTo>
                    <a:pt x="13970" y="702297"/>
                  </a:lnTo>
                  <a:close/>
                </a:path>
                <a:path w="13970" h="712470">
                  <a:moveTo>
                    <a:pt x="13970" y="699770"/>
                  </a:moveTo>
                  <a:lnTo>
                    <a:pt x="7620" y="699770"/>
                  </a:lnTo>
                  <a:lnTo>
                    <a:pt x="0" y="699770"/>
                  </a:lnTo>
                  <a:lnTo>
                    <a:pt x="0" y="701040"/>
                  </a:lnTo>
                  <a:lnTo>
                    <a:pt x="7620" y="701040"/>
                  </a:lnTo>
                  <a:lnTo>
                    <a:pt x="13970" y="701040"/>
                  </a:lnTo>
                  <a:lnTo>
                    <a:pt x="13970" y="699770"/>
                  </a:lnTo>
                  <a:close/>
                </a:path>
                <a:path w="13970" h="712470">
                  <a:moveTo>
                    <a:pt x="13970" y="695960"/>
                  </a:moveTo>
                  <a:lnTo>
                    <a:pt x="7620" y="695960"/>
                  </a:lnTo>
                  <a:lnTo>
                    <a:pt x="0" y="695960"/>
                  </a:lnTo>
                  <a:lnTo>
                    <a:pt x="0" y="698487"/>
                  </a:lnTo>
                  <a:lnTo>
                    <a:pt x="7620" y="698487"/>
                  </a:lnTo>
                  <a:lnTo>
                    <a:pt x="13970" y="698487"/>
                  </a:lnTo>
                  <a:lnTo>
                    <a:pt x="13970" y="695960"/>
                  </a:lnTo>
                  <a:close/>
                </a:path>
                <a:path w="13970" h="712470">
                  <a:moveTo>
                    <a:pt x="13970" y="693420"/>
                  </a:moveTo>
                  <a:lnTo>
                    <a:pt x="7620" y="693420"/>
                  </a:lnTo>
                  <a:lnTo>
                    <a:pt x="0" y="693420"/>
                  </a:lnTo>
                  <a:lnTo>
                    <a:pt x="0" y="694677"/>
                  </a:lnTo>
                  <a:lnTo>
                    <a:pt x="7620" y="694677"/>
                  </a:lnTo>
                  <a:lnTo>
                    <a:pt x="13970" y="694677"/>
                  </a:lnTo>
                  <a:lnTo>
                    <a:pt x="13970" y="693420"/>
                  </a:lnTo>
                  <a:close/>
                </a:path>
                <a:path w="13970" h="712470">
                  <a:moveTo>
                    <a:pt x="13970" y="689597"/>
                  </a:moveTo>
                  <a:lnTo>
                    <a:pt x="7620" y="689597"/>
                  </a:lnTo>
                  <a:lnTo>
                    <a:pt x="0" y="689597"/>
                  </a:lnTo>
                  <a:lnTo>
                    <a:pt x="0" y="692137"/>
                  </a:lnTo>
                  <a:lnTo>
                    <a:pt x="7620" y="692137"/>
                  </a:lnTo>
                  <a:lnTo>
                    <a:pt x="13970" y="692137"/>
                  </a:lnTo>
                  <a:lnTo>
                    <a:pt x="13970" y="689597"/>
                  </a:lnTo>
                  <a:close/>
                </a:path>
                <a:path w="13970" h="712470">
                  <a:moveTo>
                    <a:pt x="13970" y="687070"/>
                  </a:moveTo>
                  <a:lnTo>
                    <a:pt x="7620" y="687070"/>
                  </a:lnTo>
                  <a:lnTo>
                    <a:pt x="0" y="687070"/>
                  </a:lnTo>
                  <a:lnTo>
                    <a:pt x="0" y="688327"/>
                  </a:lnTo>
                  <a:lnTo>
                    <a:pt x="7620" y="688327"/>
                  </a:lnTo>
                  <a:lnTo>
                    <a:pt x="13970" y="688327"/>
                  </a:lnTo>
                  <a:lnTo>
                    <a:pt x="13970" y="687070"/>
                  </a:lnTo>
                  <a:close/>
                </a:path>
                <a:path w="13970" h="712470">
                  <a:moveTo>
                    <a:pt x="13970" y="683260"/>
                  </a:moveTo>
                  <a:lnTo>
                    <a:pt x="7620" y="683260"/>
                  </a:lnTo>
                  <a:lnTo>
                    <a:pt x="0" y="683260"/>
                  </a:lnTo>
                  <a:lnTo>
                    <a:pt x="0" y="685787"/>
                  </a:lnTo>
                  <a:lnTo>
                    <a:pt x="7620" y="685787"/>
                  </a:lnTo>
                  <a:lnTo>
                    <a:pt x="13970" y="685787"/>
                  </a:lnTo>
                  <a:lnTo>
                    <a:pt x="13970" y="683260"/>
                  </a:lnTo>
                  <a:close/>
                </a:path>
                <a:path w="13970" h="712470">
                  <a:moveTo>
                    <a:pt x="13970" y="680720"/>
                  </a:moveTo>
                  <a:lnTo>
                    <a:pt x="7620" y="680720"/>
                  </a:lnTo>
                  <a:lnTo>
                    <a:pt x="0" y="680720"/>
                  </a:lnTo>
                  <a:lnTo>
                    <a:pt x="0" y="681990"/>
                  </a:lnTo>
                  <a:lnTo>
                    <a:pt x="7620" y="681990"/>
                  </a:lnTo>
                  <a:lnTo>
                    <a:pt x="13970" y="681990"/>
                  </a:lnTo>
                  <a:lnTo>
                    <a:pt x="13970" y="680720"/>
                  </a:lnTo>
                  <a:close/>
                </a:path>
                <a:path w="13970" h="712470">
                  <a:moveTo>
                    <a:pt x="13970" y="676897"/>
                  </a:moveTo>
                  <a:lnTo>
                    <a:pt x="7620" y="676897"/>
                  </a:lnTo>
                  <a:lnTo>
                    <a:pt x="0" y="676897"/>
                  </a:lnTo>
                  <a:lnTo>
                    <a:pt x="0" y="679437"/>
                  </a:lnTo>
                  <a:lnTo>
                    <a:pt x="7620" y="679437"/>
                  </a:lnTo>
                  <a:lnTo>
                    <a:pt x="13970" y="679437"/>
                  </a:lnTo>
                  <a:lnTo>
                    <a:pt x="13970" y="676897"/>
                  </a:lnTo>
                  <a:close/>
                </a:path>
                <a:path w="13970" h="712470">
                  <a:moveTo>
                    <a:pt x="13970" y="674370"/>
                  </a:moveTo>
                  <a:lnTo>
                    <a:pt x="7620" y="674370"/>
                  </a:lnTo>
                  <a:lnTo>
                    <a:pt x="0" y="674370"/>
                  </a:lnTo>
                  <a:lnTo>
                    <a:pt x="0" y="675627"/>
                  </a:lnTo>
                  <a:lnTo>
                    <a:pt x="7620" y="675627"/>
                  </a:lnTo>
                  <a:lnTo>
                    <a:pt x="13970" y="675627"/>
                  </a:lnTo>
                  <a:lnTo>
                    <a:pt x="13970" y="674370"/>
                  </a:lnTo>
                  <a:close/>
                </a:path>
                <a:path w="13970" h="712470">
                  <a:moveTo>
                    <a:pt x="13970" y="670547"/>
                  </a:moveTo>
                  <a:lnTo>
                    <a:pt x="7620" y="670547"/>
                  </a:lnTo>
                  <a:lnTo>
                    <a:pt x="0" y="670547"/>
                  </a:lnTo>
                  <a:lnTo>
                    <a:pt x="0" y="673087"/>
                  </a:lnTo>
                  <a:lnTo>
                    <a:pt x="7620" y="673087"/>
                  </a:lnTo>
                  <a:lnTo>
                    <a:pt x="13970" y="673087"/>
                  </a:lnTo>
                  <a:lnTo>
                    <a:pt x="13970" y="670547"/>
                  </a:lnTo>
                  <a:close/>
                </a:path>
                <a:path w="13970" h="712470">
                  <a:moveTo>
                    <a:pt x="13970" y="668020"/>
                  </a:moveTo>
                  <a:lnTo>
                    <a:pt x="7620" y="668020"/>
                  </a:lnTo>
                  <a:lnTo>
                    <a:pt x="0" y="668020"/>
                  </a:lnTo>
                  <a:lnTo>
                    <a:pt x="0" y="669277"/>
                  </a:lnTo>
                  <a:lnTo>
                    <a:pt x="7620" y="669277"/>
                  </a:lnTo>
                  <a:lnTo>
                    <a:pt x="13970" y="669277"/>
                  </a:lnTo>
                  <a:lnTo>
                    <a:pt x="13970" y="668020"/>
                  </a:lnTo>
                  <a:close/>
                </a:path>
                <a:path w="13970" h="712470">
                  <a:moveTo>
                    <a:pt x="13970" y="664197"/>
                  </a:moveTo>
                  <a:lnTo>
                    <a:pt x="7620" y="664197"/>
                  </a:lnTo>
                  <a:lnTo>
                    <a:pt x="0" y="664197"/>
                  </a:lnTo>
                  <a:lnTo>
                    <a:pt x="0" y="666737"/>
                  </a:lnTo>
                  <a:lnTo>
                    <a:pt x="7620" y="666737"/>
                  </a:lnTo>
                  <a:lnTo>
                    <a:pt x="13970" y="666737"/>
                  </a:lnTo>
                  <a:lnTo>
                    <a:pt x="13970" y="664197"/>
                  </a:lnTo>
                  <a:close/>
                </a:path>
                <a:path w="13970" h="712470">
                  <a:moveTo>
                    <a:pt x="13970" y="661657"/>
                  </a:moveTo>
                  <a:lnTo>
                    <a:pt x="7620" y="661657"/>
                  </a:lnTo>
                  <a:lnTo>
                    <a:pt x="0" y="661657"/>
                  </a:lnTo>
                  <a:lnTo>
                    <a:pt x="0" y="662927"/>
                  </a:lnTo>
                  <a:lnTo>
                    <a:pt x="7620" y="662927"/>
                  </a:lnTo>
                  <a:lnTo>
                    <a:pt x="13970" y="662927"/>
                  </a:lnTo>
                  <a:lnTo>
                    <a:pt x="13970" y="661657"/>
                  </a:lnTo>
                  <a:close/>
                </a:path>
                <a:path w="13970" h="712470">
                  <a:moveTo>
                    <a:pt x="13970" y="657847"/>
                  </a:moveTo>
                  <a:lnTo>
                    <a:pt x="7620" y="657847"/>
                  </a:lnTo>
                  <a:lnTo>
                    <a:pt x="0" y="657847"/>
                  </a:lnTo>
                  <a:lnTo>
                    <a:pt x="0" y="660387"/>
                  </a:lnTo>
                  <a:lnTo>
                    <a:pt x="7620" y="660387"/>
                  </a:lnTo>
                  <a:lnTo>
                    <a:pt x="13970" y="660387"/>
                  </a:lnTo>
                  <a:lnTo>
                    <a:pt x="13970" y="657847"/>
                  </a:lnTo>
                  <a:close/>
                </a:path>
                <a:path w="13970" h="712470">
                  <a:moveTo>
                    <a:pt x="13970" y="655320"/>
                  </a:moveTo>
                  <a:lnTo>
                    <a:pt x="7620" y="655320"/>
                  </a:lnTo>
                  <a:lnTo>
                    <a:pt x="0" y="655320"/>
                  </a:lnTo>
                  <a:lnTo>
                    <a:pt x="0" y="656577"/>
                  </a:lnTo>
                  <a:lnTo>
                    <a:pt x="7620" y="656577"/>
                  </a:lnTo>
                  <a:lnTo>
                    <a:pt x="13970" y="656577"/>
                  </a:lnTo>
                  <a:lnTo>
                    <a:pt x="13970" y="655320"/>
                  </a:lnTo>
                  <a:close/>
                </a:path>
                <a:path w="13970" h="712470">
                  <a:moveTo>
                    <a:pt x="13970" y="650227"/>
                  </a:moveTo>
                  <a:lnTo>
                    <a:pt x="7620" y="650227"/>
                  </a:lnTo>
                  <a:lnTo>
                    <a:pt x="0" y="650227"/>
                  </a:lnTo>
                  <a:lnTo>
                    <a:pt x="0" y="654037"/>
                  </a:lnTo>
                  <a:lnTo>
                    <a:pt x="7620" y="654037"/>
                  </a:lnTo>
                  <a:lnTo>
                    <a:pt x="13970" y="654037"/>
                  </a:lnTo>
                  <a:lnTo>
                    <a:pt x="13970" y="650227"/>
                  </a:lnTo>
                  <a:close/>
                </a:path>
                <a:path w="13970" h="712470">
                  <a:moveTo>
                    <a:pt x="13970" y="643877"/>
                  </a:moveTo>
                  <a:lnTo>
                    <a:pt x="7620" y="643877"/>
                  </a:lnTo>
                  <a:lnTo>
                    <a:pt x="0" y="643877"/>
                  </a:lnTo>
                  <a:lnTo>
                    <a:pt x="0" y="648970"/>
                  </a:lnTo>
                  <a:lnTo>
                    <a:pt x="7620" y="648970"/>
                  </a:lnTo>
                  <a:lnTo>
                    <a:pt x="13970" y="648970"/>
                  </a:lnTo>
                  <a:lnTo>
                    <a:pt x="13970" y="643877"/>
                  </a:lnTo>
                  <a:close/>
                </a:path>
                <a:path w="13970" h="712470">
                  <a:moveTo>
                    <a:pt x="13970" y="637527"/>
                  </a:moveTo>
                  <a:lnTo>
                    <a:pt x="7620" y="637527"/>
                  </a:lnTo>
                  <a:lnTo>
                    <a:pt x="0" y="637527"/>
                  </a:lnTo>
                  <a:lnTo>
                    <a:pt x="0" y="642620"/>
                  </a:lnTo>
                  <a:lnTo>
                    <a:pt x="7620" y="642620"/>
                  </a:lnTo>
                  <a:lnTo>
                    <a:pt x="13970" y="642620"/>
                  </a:lnTo>
                  <a:lnTo>
                    <a:pt x="13970" y="637527"/>
                  </a:lnTo>
                  <a:close/>
                </a:path>
                <a:path w="13970" h="712470">
                  <a:moveTo>
                    <a:pt x="13970" y="631190"/>
                  </a:moveTo>
                  <a:lnTo>
                    <a:pt x="7620" y="631190"/>
                  </a:lnTo>
                  <a:lnTo>
                    <a:pt x="0" y="631190"/>
                  </a:lnTo>
                  <a:lnTo>
                    <a:pt x="0" y="636270"/>
                  </a:lnTo>
                  <a:lnTo>
                    <a:pt x="7620" y="636270"/>
                  </a:lnTo>
                  <a:lnTo>
                    <a:pt x="13970" y="636270"/>
                  </a:lnTo>
                  <a:lnTo>
                    <a:pt x="13970" y="631190"/>
                  </a:lnTo>
                  <a:close/>
                </a:path>
                <a:path w="13970" h="712470">
                  <a:moveTo>
                    <a:pt x="13970" y="624827"/>
                  </a:moveTo>
                  <a:lnTo>
                    <a:pt x="7620" y="624827"/>
                  </a:lnTo>
                  <a:lnTo>
                    <a:pt x="0" y="624827"/>
                  </a:lnTo>
                  <a:lnTo>
                    <a:pt x="0" y="629907"/>
                  </a:lnTo>
                  <a:lnTo>
                    <a:pt x="7620" y="629907"/>
                  </a:lnTo>
                  <a:lnTo>
                    <a:pt x="13970" y="629907"/>
                  </a:lnTo>
                  <a:lnTo>
                    <a:pt x="13970" y="624827"/>
                  </a:lnTo>
                  <a:close/>
                </a:path>
                <a:path w="13970" h="712470">
                  <a:moveTo>
                    <a:pt x="13970" y="618477"/>
                  </a:moveTo>
                  <a:lnTo>
                    <a:pt x="7620" y="618477"/>
                  </a:lnTo>
                  <a:lnTo>
                    <a:pt x="0" y="618477"/>
                  </a:lnTo>
                  <a:lnTo>
                    <a:pt x="0" y="623557"/>
                  </a:lnTo>
                  <a:lnTo>
                    <a:pt x="7620" y="623557"/>
                  </a:lnTo>
                  <a:lnTo>
                    <a:pt x="13970" y="623557"/>
                  </a:lnTo>
                  <a:lnTo>
                    <a:pt x="13970" y="618477"/>
                  </a:lnTo>
                  <a:close/>
                </a:path>
                <a:path w="13970" h="712470">
                  <a:moveTo>
                    <a:pt x="13970" y="612140"/>
                  </a:moveTo>
                  <a:lnTo>
                    <a:pt x="7620" y="612140"/>
                  </a:lnTo>
                  <a:lnTo>
                    <a:pt x="0" y="612140"/>
                  </a:lnTo>
                  <a:lnTo>
                    <a:pt x="0" y="617207"/>
                  </a:lnTo>
                  <a:lnTo>
                    <a:pt x="7620" y="617207"/>
                  </a:lnTo>
                  <a:lnTo>
                    <a:pt x="13970" y="617207"/>
                  </a:lnTo>
                  <a:lnTo>
                    <a:pt x="13970" y="612140"/>
                  </a:lnTo>
                  <a:close/>
                </a:path>
                <a:path w="13970" h="712470">
                  <a:moveTo>
                    <a:pt x="13970" y="605777"/>
                  </a:moveTo>
                  <a:lnTo>
                    <a:pt x="7620" y="605777"/>
                  </a:lnTo>
                  <a:lnTo>
                    <a:pt x="0" y="605777"/>
                  </a:lnTo>
                  <a:lnTo>
                    <a:pt x="0" y="610857"/>
                  </a:lnTo>
                  <a:lnTo>
                    <a:pt x="7620" y="610857"/>
                  </a:lnTo>
                  <a:lnTo>
                    <a:pt x="13970" y="610857"/>
                  </a:lnTo>
                  <a:lnTo>
                    <a:pt x="13970" y="605777"/>
                  </a:lnTo>
                  <a:close/>
                </a:path>
                <a:path w="13970" h="712470">
                  <a:moveTo>
                    <a:pt x="13970" y="599427"/>
                  </a:moveTo>
                  <a:lnTo>
                    <a:pt x="7620" y="599427"/>
                  </a:lnTo>
                  <a:lnTo>
                    <a:pt x="0" y="599427"/>
                  </a:lnTo>
                  <a:lnTo>
                    <a:pt x="0" y="604507"/>
                  </a:lnTo>
                  <a:lnTo>
                    <a:pt x="7620" y="604507"/>
                  </a:lnTo>
                  <a:lnTo>
                    <a:pt x="13970" y="604507"/>
                  </a:lnTo>
                  <a:lnTo>
                    <a:pt x="13970" y="599427"/>
                  </a:lnTo>
                  <a:close/>
                </a:path>
                <a:path w="13970" h="712470">
                  <a:moveTo>
                    <a:pt x="13970" y="591807"/>
                  </a:moveTo>
                  <a:lnTo>
                    <a:pt x="7620" y="591807"/>
                  </a:lnTo>
                  <a:lnTo>
                    <a:pt x="0" y="591807"/>
                  </a:lnTo>
                  <a:lnTo>
                    <a:pt x="0" y="598157"/>
                  </a:lnTo>
                  <a:lnTo>
                    <a:pt x="7620" y="598157"/>
                  </a:lnTo>
                  <a:lnTo>
                    <a:pt x="13970" y="598157"/>
                  </a:lnTo>
                  <a:lnTo>
                    <a:pt x="13970" y="591807"/>
                  </a:lnTo>
                  <a:close/>
                </a:path>
                <a:path w="13970" h="712470">
                  <a:moveTo>
                    <a:pt x="13970" y="586727"/>
                  </a:moveTo>
                  <a:lnTo>
                    <a:pt x="7620" y="586727"/>
                  </a:lnTo>
                  <a:lnTo>
                    <a:pt x="0" y="586727"/>
                  </a:lnTo>
                  <a:lnTo>
                    <a:pt x="0" y="590537"/>
                  </a:lnTo>
                  <a:lnTo>
                    <a:pt x="7620" y="590537"/>
                  </a:lnTo>
                  <a:lnTo>
                    <a:pt x="13970" y="590537"/>
                  </a:lnTo>
                  <a:lnTo>
                    <a:pt x="13970" y="586727"/>
                  </a:lnTo>
                  <a:close/>
                </a:path>
                <a:path w="13970" h="712470">
                  <a:moveTo>
                    <a:pt x="13970" y="580377"/>
                  </a:moveTo>
                  <a:lnTo>
                    <a:pt x="7620" y="580377"/>
                  </a:lnTo>
                  <a:lnTo>
                    <a:pt x="0" y="580377"/>
                  </a:lnTo>
                  <a:lnTo>
                    <a:pt x="0" y="585457"/>
                  </a:lnTo>
                  <a:lnTo>
                    <a:pt x="7620" y="585457"/>
                  </a:lnTo>
                  <a:lnTo>
                    <a:pt x="13970" y="585457"/>
                  </a:lnTo>
                  <a:lnTo>
                    <a:pt x="13970" y="580377"/>
                  </a:lnTo>
                  <a:close/>
                </a:path>
                <a:path w="13970" h="712470">
                  <a:moveTo>
                    <a:pt x="13970" y="574027"/>
                  </a:moveTo>
                  <a:lnTo>
                    <a:pt x="7620" y="574027"/>
                  </a:lnTo>
                  <a:lnTo>
                    <a:pt x="0" y="574027"/>
                  </a:lnTo>
                  <a:lnTo>
                    <a:pt x="0" y="579120"/>
                  </a:lnTo>
                  <a:lnTo>
                    <a:pt x="7620" y="579120"/>
                  </a:lnTo>
                  <a:lnTo>
                    <a:pt x="13970" y="579120"/>
                  </a:lnTo>
                  <a:lnTo>
                    <a:pt x="13970" y="574027"/>
                  </a:lnTo>
                  <a:close/>
                </a:path>
                <a:path w="13970" h="712470">
                  <a:moveTo>
                    <a:pt x="13970" y="567677"/>
                  </a:moveTo>
                  <a:lnTo>
                    <a:pt x="7620" y="567677"/>
                  </a:lnTo>
                  <a:lnTo>
                    <a:pt x="0" y="567677"/>
                  </a:lnTo>
                  <a:lnTo>
                    <a:pt x="0" y="572770"/>
                  </a:lnTo>
                  <a:lnTo>
                    <a:pt x="7620" y="572770"/>
                  </a:lnTo>
                  <a:lnTo>
                    <a:pt x="13970" y="572770"/>
                  </a:lnTo>
                  <a:lnTo>
                    <a:pt x="13970" y="567677"/>
                  </a:lnTo>
                  <a:close/>
                </a:path>
                <a:path w="13970" h="712470">
                  <a:moveTo>
                    <a:pt x="13970" y="561327"/>
                  </a:moveTo>
                  <a:lnTo>
                    <a:pt x="7620" y="561327"/>
                  </a:lnTo>
                  <a:lnTo>
                    <a:pt x="0" y="561327"/>
                  </a:lnTo>
                  <a:lnTo>
                    <a:pt x="0" y="566407"/>
                  </a:lnTo>
                  <a:lnTo>
                    <a:pt x="7620" y="566407"/>
                  </a:lnTo>
                  <a:lnTo>
                    <a:pt x="13970" y="566407"/>
                  </a:lnTo>
                  <a:lnTo>
                    <a:pt x="13970" y="561327"/>
                  </a:lnTo>
                  <a:close/>
                </a:path>
                <a:path w="13970" h="712470">
                  <a:moveTo>
                    <a:pt x="13970" y="554990"/>
                  </a:moveTo>
                  <a:lnTo>
                    <a:pt x="7620" y="554990"/>
                  </a:lnTo>
                  <a:lnTo>
                    <a:pt x="0" y="554990"/>
                  </a:lnTo>
                  <a:lnTo>
                    <a:pt x="0" y="560057"/>
                  </a:lnTo>
                  <a:lnTo>
                    <a:pt x="7620" y="560057"/>
                  </a:lnTo>
                  <a:lnTo>
                    <a:pt x="13970" y="560057"/>
                  </a:lnTo>
                  <a:lnTo>
                    <a:pt x="13970" y="554990"/>
                  </a:lnTo>
                  <a:close/>
                </a:path>
                <a:path w="13970" h="712470">
                  <a:moveTo>
                    <a:pt x="13970" y="548627"/>
                  </a:moveTo>
                  <a:lnTo>
                    <a:pt x="7620" y="548627"/>
                  </a:lnTo>
                  <a:lnTo>
                    <a:pt x="0" y="548627"/>
                  </a:lnTo>
                  <a:lnTo>
                    <a:pt x="0" y="553720"/>
                  </a:lnTo>
                  <a:lnTo>
                    <a:pt x="7620" y="553720"/>
                  </a:lnTo>
                  <a:lnTo>
                    <a:pt x="13970" y="553720"/>
                  </a:lnTo>
                  <a:lnTo>
                    <a:pt x="13970" y="548627"/>
                  </a:lnTo>
                  <a:close/>
                </a:path>
                <a:path w="13970" h="712470">
                  <a:moveTo>
                    <a:pt x="13970" y="542290"/>
                  </a:moveTo>
                  <a:lnTo>
                    <a:pt x="7620" y="542290"/>
                  </a:lnTo>
                  <a:lnTo>
                    <a:pt x="0" y="542290"/>
                  </a:lnTo>
                  <a:lnTo>
                    <a:pt x="0" y="547357"/>
                  </a:lnTo>
                  <a:lnTo>
                    <a:pt x="7620" y="547357"/>
                  </a:lnTo>
                  <a:lnTo>
                    <a:pt x="13970" y="547357"/>
                  </a:lnTo>
                  <a:lnTo>
                    <a:pt x="13970" y="542290"/>
                  </a:lnTo>
                  <a:close/>
                </a:path>
                <a:path w="13970" h="712470">
                  <a:moveTo>
                    <a:pt x="13970" y="535940"/>
                  </a:moveTo>
                  <a:lnTo>
                    <a:pt x="7620" y="535940"/>
                  </a:lnTo>
                  <a:lnTo>
                    <a:pt x="0" y="535940"/>
                  </a:lnTo>
                  <a:lnTo>
                    <a:pt x="0" y="541007"/>
                  </a:lnTo>
                  <a:lnTo>
                    <a:pt x="7620" y="541007"/>
                  </a:lnTo>
                  <a:lnTo>
                    <a:pt x="13970" y="541007"/>
                  </a:lnTo>
                  <a:lnTo>
                    <a:pt x="13970" y="535940"/>
                  </a:lnTo>
                  <a:close/>
                </a:path>
                <a:path w="13970" h="712470">
                  <a:moveTo>
                    <a:pt x="13970" y="529577"/>
                  </a:moveTo>
                  <a:lnTo>
                    <a:pt x="7620" y="529577"/>
                  </a:lnTo>
                  <a:lnTo>
                    <a:pt x="0" y="529577"/>
                  </a:lnTo>
                  <a:lnTo>
                    <a:pt x="0" y="534657"/>
                  </a:lnTo>
                  <a:lnTo>
                    <a:pt x="7620" y="534657"/>
                  </a:lnTo>
                  <a:lnTo>
                    <a:pt x="13970" y="534657"/>
                  </a:lnTo>
                  <a:lnTo>
                    <a:pt x="13970" y="529577"/>
                  </a:lnTo>
                  <a:close/>
                </a:path>
                <a:path w="13970" h="712470">
                  <a:moveTo>
                    <a:pt x="13970" y="523227"/>
                  </a:moveTo>
                  <a:lnTo>
                    <a:pt x="7620" y="523227"/>
                  </a:lnTo>
                  <a:lnTo>
                    <a:pt x="0" y="523227"/>
                  </a:lnTo>
                  <a:lnTo>
                    <a:pt x="0" y="528307"/>
                  </a:lnTo>
                  <a:lnTo>
                    <a:pt x="7620" y="528307"/>
                  </a:lnTo>
                  <a:lnTo>
                    <a:pt x="13970" y="528307"/>
                  </a:lnTo>
                  <a:lnTo>
                    <a:pt x="13970" y="523227"/>
                  </a:lnTo>
                  <a:close/>
                </a:path>
                <a:path w="13970" h="712470">
                  <a:moveTo>
                    <a:pt x="13970" y="516877"/>
                  </a:moveTo>
                  <a:lnTo>
                    <a:pt x="7620" y="516877"/>
                  </a:lnTo>
                  <a:lnTo>
                    <a:pt x="0" y="516877"/>
                  </a:lnTo>
                  <a:lnTo>
                    <a:pt x="0" y="521957"/>
                  </a:lnTo>
                  <a:lnTo>
                    <a:pt x="7620" y="521957"/>
                  </a:lnTo>
                  <a:lnTo>
                    <a:pt x="13970" y="521957"/>
                  </a:lnTo>
                  <a:lnTo>
                    <a:pt x="13970" y="516877"/>
                  </a:lnTo>
                  <a:close/>
                </a:path>
                <a:path w="13970" h="712470">
                  <a:moveTo>
                    <a:pt x="13970" y="510527"/>
                  </a:moveTo>
                  <a:lnTo>
                    <a:pt x="7620" y="510527"/>
                  </a:lnTo>
                  <a:lnTo>
                    <a:pt x="0" y="510527"/>
                  </a:lnTo>
                  <a:lnTo>
                    <a:pt x="0" y="515607"/>
                  </a:lnTo>
                  <a:lnTo>
                    <a:pt x="7620" y="515607"/>
                  </a:lnTo>
                  <a:lnTo>
                    <a:pt x="13970" y="515607"/>
                  </a:lnTo>
                  <a:lnTo>
                    <a:pt x="13970" y="510527"/>
                  </a:lnTo>
                  <a:close/>
                </a:path>
                <a:path w="13970" h="712470">
                  <a:moveTo>
                    <a:pt x="13970" y="504177"/>
                  </a:moveTo>
                  <a:lnTo>
                    <a:pt x="7620" y="504177"/>
                  </a:lnTo>
                  <a:lnTo>
                    <a:pt x="0" y="504177"/>
                  </a:lnTo>
                  <a:lnTo>
                    <a:pt x="0" y="509257"/>
                  </a:lnTo>
                  <a:lnTo>
                    <a:pt x="7620" y="509257"/>
                  </a:lnTo>
                  <a:lnTo>
                    <a:pt x="13970" y="509257"/>
                  </a:lnTo>
                  <a:lnTo>
                    <a:pt x="13970" y="504177"/>
                  </a:lnTo>
                  <a:close/>
                </a:path>
                <a:path w="13970" h="712470">
                  <a:moveTo>
                    <a:pt x="13970" y="497827"/>
                  </a:moveTo>
                  <a:lnTo>
                    <a:pt x="7620" y="497827"/>
                  </a:lnTo>
                  <a:lnTo>
                    <a:pt x="0" y="497827"/>
                  </a:lnTo>
                  <a:lnTo>
                    <a:pt x="0" y="502907"/>
                  </a:lnTo>
                  <a:lnTo>
                    <a:pt x="7620" y="502907"/>
                  </a:lnTo>
                  <a:lnTo>
                    <a:pt x="13970" y="502907"/>
                  </a:lnTo>
                  <a:lnTo>
                    <a:pt x="13970" y="497827"/>
                  </a:lnTo>
                  <a:close/>
                </a:path>
                <a:path w="13970" h="712470">
                  <a:moveTo>
                    <a:pt x="13970" y="491477"/>
                  </a:moveTo>
                  <a:lnTo>
                    <a:pt x="7620" y="491477"/>
                  </a:lnTo>
                  <a:lnTo>
                    <a:pt x="0" y="491477"/>
                  </a:lnTo>
                  <a:lnTo>
                    <a:pt x="0" y="496557"/>
                  </a:lnTo>
                  <a:lnTo>
                    <a:pt x="7620" y="496557"/>
                  </a:lnTo>
                  <a:lnTo>
                    <a:pt x="13970" y="496557"/>
                  </a:lnTo>
                  <a:lnTo>
                    <a:pt x="13970" y="491477"/>
                  </a:lnTo>
                  <a:close/>
                </a:path>
                <a:path w="13970" h="712470">
                  <a:moveTo>
                    <a:pt x="13970" y="486410"/>
                  </a:moveTo>
                  <a:lnTo>
                    <a:pt x="7620" y="486410"/>
                  </a:lnTo>
                  <a:lnTo>
                    <a:pt x="6350" y="486397"/>
                  </a:lnTo>
                  <a:lnTo>
                    <a:pt x="6350" y="487667"/>
                  </a:lnTo>
                  <a:lnTo>
                    <a:pt x="0" y="487667"/>
                  </a:lnTo>
                  <a:lnTo>
                    <a:pt x="0" y="490207"/>
                  </a:lnTo>
                  <a:lnTo>
                    <a:pt x="7620" y="490207"/>
                  </a:lnTo>
                  <a:lnTo>
                    <a:pt x="13970" y="490207"/>
                  </a:lnTo>
                  <a:lnTo>
                    <a:pt x="13970" y="486410"/>
                  </a:lnTo>
                  <a:close/>
                </a:path>
                <a:path w="13970" h="712470">
                  <a:moveTo>
                    <a:pt x="13970" y="408927"/>
                  </a:moveTo>
                  <a:lnTo>
                    <a:pt x="7620" y="408927"/>
                  </a:lnTo>
                  <a:lnTo>
                    <a:pt x="0" y="408927"/>
                  </a:lnTo>
                  <a:lnTo>
                    <a:pt x="0" y="414007"/>
                  </a:lnTo>
                  <a:lnTo>
                    <a:pt x="2540" y="414007"/>
                  </a:lnTo>
                  <a:lnTo>
                    <a:pt x="2540" y="415277"/>
                  </a:lnTo>
                  <a:lnTo>
                    <a:pt x="7620" y="415277"/>
                  </a:lnTo>
                  <a:lnTo>
                    <a:pt x="8890" y="415277"/>
                  </a:lnTo>
                  <a:lnTo>
                    <a:pt x="8890" y="414007"/>
                  </a:lnTo>
                  <a:lnTo>
                    <a:pt x="13970" y="414007"/>
                  </a:lnTo>
                  <a:lnTo>
                    <a:pt x="13970" y="408927"/>
                  </a:lnTo>
                  <a:close/>
                </a:path>
                <a:path w="13970" h="712470">
                  <a:moveTo>
                    <a:pt x="13970" y="402590"/>
                  </a:moveTo>
                  <a:lnTo>
                    <a:pt x="7620" y="402590"/>
                  </a:lnTo>
                  <a:lnTo>
                    <a:pt x="0" y="402590"/>
                  </a:lnTo>
                  <a:lnTo>
                    <a:pt x="0" y="407657"/>
                  </a:lnTo>
                  <a:lnTo>
                    <a:pt x="7620" y="407657"/>
                  </a:lnTo>
                  <a:lnTo>
                    <a:pt x="13970" y="407657"/>
                  </a:lnTo>
                  <a:lnTo>
                    <a:pt x="13970" y="402590"/>
                  </a:lnTo>
                  <a:close/>
                </a:path>
                <a:path w="13970" h="712470">
                  <a:moveTo>
                    <a:pt x="13970" y="396227"/>
                  </a:moveTo>
                  <a:lnTo>
                    <a:pt x="7620" y="396227"/>
                  </a:lnTo>
                  <a:lnTo>
                    <a:pt x="0" y="396227"/>
                  </a:lnTo>
                  <a:lnTo>
                    <a:pt x="0" y="401307"/>
                  </a:lnTo>
                  <a:lnTo>
                    <a:pt x="7620" y="401307"/>
                  </a:lnTo>
                  <a:lnTo>
                    <a:pt x="13970" y="401307"/>
                  </a:lnTo>
                  <a:lnTo>
                    <a:pt x="13970" y="396227"/>
                  </a:lnTo>
                  <a:close/>
                </a:path>
                <a:path w="13970" h="712470">
                  <a:moveTo>
                    <a:pt x="13970" y="389877"/>
                  </a:moveTo>
                  <a:lnTo>
                    <a:pt x="7620" y="389877"/>
                  </a:lnTo>
                  <a:lnTo>
                    <a:pt x="0" y="389877"/>
                  </a:lnTo>
                  <a:lnTo>
                    <a:pt x="0" y="394957"/>
                  </a:lnTo>
                  <a:lnTo>
                    <a:pt x="7620" y="394957"/>
                  </a:lnTo>
                  <a:lnTo>
                    <a:pt x="13970" y="394957"/>
                  </a:lnTo>
                  <a:lnTo>
                    <a:pt x="13970" y="389877"/>
                  </a:lnTo>
                  <a:close/>
                </a:path>
                <a:path w="13970" h="712470">
                  <a:moveTo>
                    <a:pt x="13970" y="383527"/>
                  </a:moveTo>
                  <a:lnTo>
                    <a:pt x="7620" y="383527"/>
                  </a:lnTo>
                  <a:lnTo>
                    <a:pt x="0" y="383527"/>
                  </a:lnTo>
                  <a:lnTo>
                    <a:pt x="0" y="388607"/>
                  </a:lnTo>
                  <a:lnTo>
                    <a:pt x="7620" y="388607"/>
                  </a:lnTo>
                  <a:lnTo>
                    <a:pt x="13970" y="388607"/>
                  </a:lnTo>
                  <a:lnTo>
                    <a:pt x="13970" y="383527"/>
                  </a:lnTo>
                  <a:close/>
                </a:path>
                <a:path w="13970" h="712470">
                  <a:moveTo>
                    <a:pt x="13970" y="377177"/>
                  </a:moveTo>
                  <a:lnTo>
                    <a:pt x="7620" y="377177"/>
                  </a:lnTo>
                  <a:lnTo>
                    <a:pt x="0" y="377177"/>
                  </a:lnTo>
                  <a:lnTo>
                    <a:pt x="0" y="382257"/>
                  </a:lnTo>
                  <a:lnTo>
                    <a:pt x="7620" y="382257"/>
                  </a:lnTo>
                  <a:lnTo>
                    <a:pt x="13970" y="382257"/>
                  </a:lnTo>
                  <a:lnTo>
                    <a:pt x="13970" y="377177"/>
                  </a:lnTo>
                  <a:close/>
                </a:path>
                <a:path w="13970" h="712470">
                  <a:moveTo>
                    <a:pt x="13970" y="370827"/>
                  </a:moveTo>
                  <a:lnTo>
                    <a:pt x="7620" y="370827"/>
                  </a:lnTo>
                  <a:lnTo>
                    <a:pt x="0" y="370827"/>
                  </a:lnTo>
                  <a:lnTo>
                    <a:pt x="0" y="375907"/>
                  </a:lnTo>
                  <a:lnTo>
                    <a:pt x="7620" y="375907"/>
                  </a:lnTo>
                  <a:lnTo>
                    <a:pt x="13970" y="375907"/>
                  </a:lnTo>
                  <a:lnTo>
                    <a:pt x="13970" y="370827"/>
                  </a:lnTo>
                  <a:close/>
                </a:path>
                <a:path w="13970" h="712470">
                  <a:moveTo>
                    <a:pt x="13970" y="364477"/>
                  </a:moveTo>
                  <a:lnTo>
                    <a:pt x="7620" y="364477"/>
                  </a:lnTo>
                  <a:lnTo>
                    <a:pt x="0" y="364477"/>
                  </a:lnTo>
                  <a:lnTo>
                    <a:pt x="0" y="369557"/>
                  </a:lnTo>
                  <a:lnTo>
                    <a:pt x="7620" y="369557"/>
                  </a:lnTo>
                  <a:lnTo>
                    <a:pt x="13970" y="369557"/>
                  </a:lnTo>
                  <a:lnTo>
                    <a:pt x="13970" y="364477"/>
                  </a:lnTo>
                  <a:close/>
                </a:path>
                <a:path w="13970" h="712470">
                  <a:moveTo>
                    <a:pt x="13970" y="358127"/>
                  </a:moveTo>
                  <a:lnTo>
                    <a:pt x="7620" y="358127"/>
                  </a:lnTo>
                  <a:lnTo>
                    <a:pt x="0" y="358127"/>
                  </a:lnTo>
                  <a:lnTo>
                    <a:pt x="0" y="363207"/>
                  </a:lnTo>
                  <a:lnTo>
                    <a:pt x="7620" y="363207"/>
                  </a:lnTo>
                  <a:lnTo>
                    <a:pt x="13970" y="363207"/>
                  </a:lnTo>
                  <a:lnTo>
                    <a:pt x="13970" y="358127"/>
                  </a:lnTo>
                  <a:close/>
                </a:path>
                <a:path w="13970" h="712470">
                  <a:moveTo>
                    <a:pt x="13970" y="351777"/>
                  </a:moveTo>
                  <a:lnTo>
                    <a:pt x="7620" y="351777"/>
                  </a:lnTo>
                  <a:lnTo>
                    <a:pt x="0" y="351777"/>
                  </a:lnTo>
                  <a:lnTo>
                    <a:pt x="0" y="356870"/>
                  </a:lnTo>
                  <a:lnTo>
                    <a:pt x="7620" y="356870"/>
                  </a:lnTo>
                  <a:lnTo>
                    <a:pt x="13970" y="356870"/>
                  </a:lnTo>
                  <a:lnTo>
                    <a:pt x="13970" y="351777"/>
                  </a:lnTo>
                  <a:close/>
                </a:path>
                <a:path w="13970" h="712470">
                  <a:moveTo>
                    <a:pt x="13970" y="345427"/>
                  </a:moveTo>
                  <a:lnTo>
                    <a:pt x="7620" y="345427"/>
                  </a:lnTo>
                  <a:lnTo>
                    <a:pt x="0" y="345427"/>
                  </a:lnTo>
                  <a:lnTo>
                    <a:pt x="0" y="350507"/>
                  </a:lnTo>
                  <a:lnTo>
                    <a:pt x="7620" y="350507"/>
                  </a:lnTo>
                  <a:lnTo>
                    <a:pt x="13970" y="350507"/>
                  </a:lnTo>
                  <a:lnTo>
                    <a:pt x="13970" y="345427"/>
                  </a:lnTo>
                  <a:close/>
                </a:path>
                <a:path w="13970" h="712470">
                  <a:moveTo>
                    <a:pt x="13970" y="339077"/>
                  </a:moveTo>
                  <a:lnTo>
                    <a:pt x="7620" y="339077"/>
                  </a:lnTo>
                  <a:lnTo>
                    <a:pt x="0" y="339077"/>
                  </a:lnTo>
                  <a:lnTo>
                    <a:pt x="0" y="344157"/>
                  </a:lnTo>
                  <a:lnTo>
                    <a:pt x="7620" y="344157"/>
                  </a:lnTo>
                  <a:lnTo>
                    <a:pt x="13970" y="344157"/>
                  </a:lnTo>
                  <a:lnTo>
                    <a:pt x="13970" y="339077"/>
                  </a:lnTo>
                  <a:close/>
                </a:path>
                <a:path w="13970" h="712470">
                  <a:moveTo>
                    <a:pt x="13970" y="332727"/>
                  </a:moveTo>
                  <a:lnTo>
                    <a:pt x="7620" y="332727"/>
                  </a:lnTo>
                  <a:lnTo>
                    <a:pt x="0" y="332727"/>
                  </a:lnTo>
                  <a:lnTo>
                    <a:pt x="0" y="337807"/>
                  </a:lnTo>
                  <a:lnTo>
                    <a:pt x="7620" y="337807"/>
                  </a:lnTo>
                  <a:lnTo>
                    <a:pt x="13970" y="337807"/>
                  </a:lnTo>
                  <a:lnTo>
                    <a:pt x="13970" y="332727"/>
                  </a:lnTo>
                  <a:close/>
                </a:path>
                <a:path w="13970" h="712470">
                  <a:moveTo>
                    <a:pt x="13970" y="326377"/>
                  </a:moveTo>
                  <a:lnTo>
                    <a:pt x="7620" y="326377"/>
                  </a:lnTo>
                  <a:lnTo>
                    <a:pt x="0" y="326377"/>
                  </a:lnTo>
                  <a:lnTo>
                    <a:pt x="0" y="331457"/>
                  </a:lnTo>
                  <a:lnTo>
                    <a:pt x="7620" y="331457"/>
                  </a:lnTo>
                  <a:lnTo>
                    <a:pt x="13970" y="331457"/>
                  </a:lnTo>
                  <a:lnTo>
                    <a:pt x="13970" y="326377"/>
                  </a:lnTo>
                  <a:close/>
                </a:path>
                <a:path w="13970" h="712470">
                  <a:moveTo>
                    <a:pt x="13970" y="320027"/>
                  </a:moveTo>
                  <a:lnTo>
                    <a:pt x="7620" y="320027"/>
                  </a:lnTo>
                  <a:lnTo>
                    <a:pt x="0" y="320027"/>
                  </a:lnTo>
                  <a:lnTo>
                    <a:pt x="0" y="325107"/>
                  </a:lnTo>
                  <a:lnTo>
                    <a:pt x="7620" y="325107"/>
                  </a:lnTo>
                  <a:lnTo>
                    <a:pt x="13970" y="325107"/>
                  </a:lnTo>
                  <a:lnTo>
                    <a:pt x="13970" y="320027"/>
                  </a:lnTo>
                  <a:close/>
                </a:path>
                <a:path w="13970" h="712470">
                  <a:moveTo>
                    <a:pt x="13970" y="313677"/>
                  </a:moveTo>
                  <a:lnTo>
                    <a:pt x="7620" y="313677"/>
                  </a:lnTo>
                  <a:lnTo>
                    <a:pt x="0" y="313677"/>
                  </a:lnTo>
                  <a:lnTo>
                    <a:pt x="0" y="318757"/>
                  </a:lnTo>
                  <a:lnTo>
                    <a:pt x="7620" y="318757"/>
                  </a:lnTo>
                  <a:lnTo>
                    <a:pt x="13970" y="318757"/>
                  </a:lnTo>
                  <a:lnTo>
                    <a:pt x="13970" y="313677"/>
                  </a:lnTo>
                  <a:close/>
                </a:path>
                <a:path w="13970" h="712470">
                  <a:moveTo>
                    <a:pt x="13970" y="245110"/>
                  </a:moveTo>
                  <a:lnTo>
                    <a:pt x="7620" y="245110"/>
                  </a:lnTo>
                  <a:lnTo>
                    <a:pt x="0" y="245110"/>
                  </a:lnTo>
                  <a:lnTo>
                    <a:pt x="0" y="312407"/>
                  </a:lnTo>
                  <a:lnTo>
                    <a:pt x="7620" y="312407"/>
                  </a:lnTo>
                  <a:lnTo>
                    <a:pt x="13970" y="312407"/>
                  </a:lnTo>
                  <a:lnTo>
                    <a:pt x="13970" y="245110"/>
                  </a:lnTo>
                  <a:close/>
                </a:path>
                <a:path w="13970" h="712470">
                  <a:moveTo>
                    <a:pt x="13970" y="241300"/>
                  </a:moveTo>
                  <a:lnTo>
                    <a:pt x="7620" y="241300"/>
                  </a:lnTo>
                  <a:lnTo>
                    <a:pt x="0" y="241300"/>
                  </a:lnTo>
                  <a:lnTo>
                    <a:pt x="0" y="243827"/>
                  </a:lnTo>
                  <a:lnTo>
                    <a:pt x="7620" y="243827"/>
                  </a:lnTo>
                  <a:lnTo>
                    <a:pt x="13970" y="243827"/>
                  </a:lnTo>
                  <a:lnTo>
                    <a:pt x="13970" y="241300"/>
                  </a:lnTo>
                  <a:close/>
                </a:path>
                <a:path w="13970" h="712470">
                  <a:moveTo>
                    <a:pt x="13970" y="237490"/>
                  </a:moveTo>
                  <a:lnTo>
                    <a:pt x="7620" y="237490"/>
                  </a:lnTo>
                  <a:lnTo>
                    <a:pt x="0" y="237490"/>
                  </a:lnTo>
                  <a:lnTo>
                    <a:pt x="0" y="241287"/>
                  </a:lnTo>
                  <a:lnTo>
                    <a:pt x="7620" y="241287"/>
                  </a:lnTo>
                  <a:lnTo>
                    <a:pt x="13970" y="241287"/>
                  </a:lnTo>
                  <a:lnTo>
                    <a:pt x="13970" y="237490"/>
                  </a:lnTo>
                  <a:close/>
                </a:path>
                <a:path w="13970" h="712470">
                  <a:moveTo>
                    <a:pt x="13970" y="234950"/>
                  </a:moveTo>
                  <a:lnTo>
                    <a:pt x="7620" y="234950"/>
                  </a:lnTo>
                  <a:lnTo>
                    <a:pt x="0" y="234950"/>
                  </a:lnTo>
                  <a:lnTo>
                    <a:pt x="0" y="237477"/>
                  </a:lnTo>
                  <a:lnTo>
                    <a:pt x="7620" y="237477"/>
                  </a:lnTo>
                  <a:lnTo>
                    <a:pt x="13970" y="237477"/>
                  </a:lnTo>
                  <a:lnTo>
                    <a:pt x="13970" y="234950"/>
                  </a:lnTo>
                  <a:close/>
                </a:path>
                <a:path w="13970" h="712470">
                  <a:moveTo>
                    <a:pt x="13970" y="231140"/>
                  </a:moveTo>
                  <a:lnTo>
                    <a:pt x="7620" y="231140"/>
                  </a:lnTo>
                  <a:lnTo>
                    <a:pt x="0" y="231140"/>
                  </a:lnTo>
                  <a:lnTo>
                    <a:pt x="0" y="234937"/>
                  </a:lnTo>
                  <a:lnTo>
                    <a:pt x="7620" y="234937"/>
                  </a:lnTo>
                  <a:lnTo>
                    <a:pt x="13970" y="234937"/>
                  </a:lnTo>
                  <a:lnTo>
                    <a:pt x="13970" y="231140"/>
                  </a:lnTo>
                  <a:close/>
                </a:path>
                <a:path w="13970" h="712470">
                  <a:moveTo>
                    <a:pt x="13970" y="228600"/>
                  </a:moveTo>
                  <a:lnTo>
                    <a:pt x="7620" y="228600"/>
                  </a:lnTo>
                  <a:lnTo>
                    <a:pt x="0" y="228600"/>
                  </a:lnTo>
                  <a:lnTo>
                    <a:pt x="0" y="231127"/>
                  </a:lnTo>
                  <a:lnTo>
                    <a:pt x="7620" y="231127"/>
                  </a:lnTo>
                  <a:lnTo>
                    <a:pt x="13970" y="231127"/>
                  </a:lnTo>
                  <a:lnTo>
                    <a:pt x="13970" y="228600"/>
                  </a:lnTo>
                  <a:close/>
                </a:path>
                <a:path w="13970" h="712470">
                  <a:moveTo>
                    <a:pt x="13970" y="224790"/>
                  </a:moveTo>
                  <a:lnTo>
                    <a:pt x="7620" y="224790"/>
                  </a:lnTo>
                  <a:lnTo>
                    <a:pt x="0" y="224790"/>
                  </a:lnTo>
                  <a:lnTo>
                    <a:pt x="0" y="228587"/>
                  </a:lnTo>
                  <a:lnTo>
                    <a:pt x="7620" y="228587"/>
                  </a:lnTo>
                  <a:lnTo>
                    <a:pt x="13970" y="228587"/>
                  </a:lnTo>
                  <a:lnTo>
                    <a:pt x="13970" y="224790"/>
                  </a:lnTo>
                  <a:close/>
                </a:path>
                <a:path w="13970" h="712470">
                  <a:moveTo>
                    <a:pt x="13970" y="218440"/>
                  </a:moveTo>
                  <a:lnTo>
                    <a:pt x="7620" y="218440"/>
                  </a:lnTo>
                  <a:lnTo>
                    <a:pt x="0" y="218440"/>
                  </a:lnTo>
                  <a:lnTo>
                    <a:pt x="0" y="224777"/>
                  </a:lnTo>
                  <a:lnTo>
                    <a:pt x="7620" y="224777"/>
                  </a:lnTo>
                  <a:lnTo>
                    <a:pt x="13970" y="224777"/>
                  </a:lnTo>
                  <a:lnTo>
                    <a:pt x="13970" y="218440"/>
                  </a:lnTo>
                  <a:close/>
                </a:path>
                <a:path w="13970" h="712470">
                  <a:moveTo>
                    <a:pt x="13970" y="215900"/>
                  </a:moveTo>
                  <a:lnTo>
                    <a:pt x="7620" y="215900"/>
                  </a:lnTo>
                  <a:lnTo>
                    <a:pt x="0" y="215900"/>
                  </a:lnTo>
                  <a:lnTo>
                    <a:pt x="0" y="218427"/>
                  </a:lnTo>
                  <a:lnTo>
                    <a:pt x="7620" y="218427"/>
                  </a:lnTo>
                  <a:lnTo>
                    <a:pt x="13970" y="218427"/>
                  </a:lnTo>
                  <a:lnTo>
                    <a:pt x="13970" y="215900"/>
                  </a:lnTo>
                  <a:close/>
                </a:path>
                <a:path w="13970" h="712470">
                  <a:moveTo>
                    <a:pt x="13970" y="203200"/>
                  </a:moveTo>
                  <a:lnTo>
                    <a:pt x="7620" y="203200"/>
                  </a:lnTo>
                  <a:lnTo>
                    <a:pt x="0" y="203200"/>
                  </a:lnTo>
                  <a:lnTo>
                    <a:pt x="0" y="215887"/>
                  </a:lnTo>
                  <a:lnTo>
                    <a:pt x="7620" y="215887"/>
                  </a:lnTo>
                  <a:lnTo>
                    <a:pt x="13970" y="215887"/>
                  </a:lnTo>
                  <a:lnTo>
                    <a:pt x="13970" y="203200"/>
                  </a:lnTo>
                  <a:close/>
                </a:path>
                <a:path w="13970" h="712470">
                  <a:moveTo>
                    <a:pt x="13970" y="199390"/>
                  </a:moveTo>
                  <a:lnTo>
                    <a:pt x="7620" y="199390"/>
                  </a:lnTo>
                  <a:lnTo>
                    <a:pt x="0" y="199390"/>
                  </a:lnTo>
                  <a:lnTo>
                    <a:pt x="0" y="203187"/>
                  </a:lnTo>
                  <a:lnTo>
                    <a:pt x="7620" y="203187"/>
                  </a:lnTo>
                  <a:lnTo>
                    <a:pt x="13970" y="203187"/>
                  </a:lnTo>
                  <a:lnTo>
                    <a:pt x="13970" y="199390"/>
                  </a:lnTo>
                  <a:close/>
                </a:path>
                <a:path w="13970" h="712470">
                  <a:moveTo>
                    <a:pt x="13970" y="196850"/>
                  </a:moveTo>
                  <a:lnTo>
                    <a:pt x="7620" y="196850"/>
                  </a:lnTo>
                  <a:lnTo>
                    <a:pt x="0" y="196850"/>
                  </a:lnTo>
                  <a:lnTo>
                    <a:pt x="0" y="199377"/>
                  </a:lnTo>
                  <a:lnTo>
                    <a:pt x="7620" y="199377"/>
                  </a:lnTo>
                  <a:lnTo>
                    <a:pt x="13970" y="199377"/>
                  </a:lnTo>
                  <a:lnTo>
                    <a:pt x="13970" y="196850"/>
                  </a:lnTo>
                  <a:close/>
                </a:path>
                <a:path w="13970" h="712470">
                  <a:moveTo>
                    <a:pt x="13970" y="193040"/>
                  </a:moveTo>
                  <a:lnTo>
                    <a:pt x="7620" y="193040"/>
                  </a:lnTo>
                  <a:lnTo>
                    <a:pt x="0" y="193040"/>
                  </a:lnTo>
                  <a:lnTo>
                    <a:pt x="0" y="196837"/>
                  </a:lnTo>
                  <a:lnTo>
                    <a:pt x="7620" y="196837"/>
                  </a:lnTo>
                  <a:lnTo>
                    <a:pt x="13970" y="196837"/>
                  </a:lnTo>
                  <a:lnTo>
                    <a:pt x="13970" y="193040"/>
                  </a:lnTo>
                  <a:close/>
                </a:path>
                <a:path w="13970" h="712470">
                  <a:moveTo>
                    <a:pt x="13970" y="190500"/>
                  </a:moveTo>
                  <a:lnTo>
                    <a:pt x="7620" y="190500"/>
                  </a:lnTo>
                  <a:lnTo>
                    <a:pt x="0" y="190500"/>
                  </a:lnTo>
                  <a:lnTo>
                    <a:pt x="0" y="193027"/>
                  </a:lnTo>
                  <a:lnTo>
                    <a:pt x="7620" y="193027"/>
                  </a:lnTo>
                  <a:lnTo>
                    <a:pt x="13970" y="193027"/>
                  </a:lnTo>
                  <a:lnTo>
                    <a:pt x="13970" y="190500"/>
                  </a:lnTo>
                  <a:close/>
                </a:path>
                <a:path w="13970" h="712470">
                  <a:moveTo>
                    <a:pt x="13970" y="186690"/>
                  </a:moveTo>
                  <a:lnTo>
                    <a:pt x="7620" y="186690"/>
                  </a:lnTo>
                  <a:lnTo>
                    <a:pt x="0" y="186690"/>
                  </a:lnTo>
                  <a:lnTo>
                    <a:pt x="0" y="190487"/>
                  </a:lnTo>
                  <a:lnTo>
                    <a:pt x="7620" y="190487"/>
                  </a:lnTo>
                  <a:lnTo>
                    <a:pt x="13970" y="190487"/>
                  </a:lnTo>
                  <a:lnTo>
                    <a:pt x="13970" y="186690"/>
                  </a:lnTo>
                  <a:close/>
                </a:path>
                <a:path w="13970" h="712470">
                  <a:moveTo>
                    <a:pt x="13970" y="184150"/>
                  </a:moveTo>
                  <a:lnTo>
                    <a:pt x="7620" y="184150"/>
                  </a:lnTo>
                  <a:lnTo>
                    <a:pt x="0" y="184150"/>
                  </a:lnTo>
                  <a:lnTo>
                    <a:pt x="0" y="186677"/>
                  </a:lnTo>
                  <a:lnTo>
                    <a:pt x="7620" y="186677"/>
                  </a:lnTo>
                  <a:lnTo>
                    <a:pt x="13970" y="186677"/>
                  </a:lnTo>
                  <a:lnTo>
                    <a:pt x="13970" y="184150"/>
                  </a:lnTo>
                  <a:close/>
                </a:path>
                <a:path w="13970" h="712470">
                  <a:moveTo>
                    <a:pt x="13970" y="180340"/>
                  </a:moveTo>
                  <a:lnTo>
                    <a:pt x="7620" y="180340"/>
                  </a:lnTo>
                  <a:lnTo>
                    <a:pt x="0" y="180340"/>
                  </a:lnTo>
                  <a:lnTo>
                    <a:pt x="0" y="184137"/>
                  </a:lnTo>
                  <a:lnTo>
                    <a:pt x="7620" y="184137"/>
                  </a:lnTo>
                  <a:lnTo>
                    <a:pt x="13970" y="184137"/>
                  </a:lnTo>
                  <a:lnTo>
                    <a:pt x="13970" y="180340"/>
                  </a:lnTo>
                  <a:close/>
                </a:path>
                <a:path w="13970" h="712470">
                  <a:moveTo>
                    <a:pt x="13970" y="177800"/>
                  </a:moveTo>
                  <a:lnTo>
                    <a:pt x="7620" y="177800"/>
                  </a:lnTo>
                  <a:lnTo>
                    <a:pt x="0" y="177800"/>
                  </a:lnTo>
                  <a:lnTo>
                    <a:pt x="0" y="180327"/>
                  </a:lnTo>
                  <a:lnTo>
                    <a:pt x="7620" y="180327"/>
                  </a:lnTo>
                  <a:lnTo>
                    <a:pt x="13970" y="180327"/>
                  </a:lnTo>
                  <a:lnTo>
                    <a:pt x="13970" y="177800"/>
                  </a:lnTo>
                  <a:close/>
                </a:path>
                <a:path w="13970" h="712470">
                  <a:moveTo>
                    <a:pt x="13970" y="167640"/>
                  </a:moveTo>
                  <a:lnTo>
                    <a:pt x="7620" y="167640"/>
                  </a:lnTo>
                  <a:lnTo>
                    <a:pt x="0" y="167640"/>
                  </a:lnTo>
                  <a:lnTo>
                    <a:pt x="0" y="177787"/>
                  </a:lnTo>
                  <a:lnTo>
                    <a:pt x="7620" y="177787"/>
                  </a:lnTo>
                  <a:lnTo>
                    <a:pt x="13970" y="177787"/>
                  </a:lnTo>
                  <a:lnTo>
                    <a:pt x="13970" y="167640"/>
                  </a:lnTo>
                  <a:close/>
                </a:path>
                <a:path w="13970" h="712470">
                  <a:moveTo>
                    <a:pt x="13970" y="165100"/>
                  </a:moveTo>
                  <a:lnTo>
                    <a:pt x="7620" y="165100"/>
                  </a:lnTo>
                  <a:lnTo>
                    <a:pt x="0" y="165100"/>
                  </a:lnTo>
                  <a:lnTo>
                    <a:pt x="0" y="167627"/>
                  </a:lnTo>
                  <a:lnTo>
                    <a:pt x="7620" y="167627"/>
                  </a:lnTo>
                  <a:lnTo>
                    <a:pt x="13970" y="167627"/>
                  </a:lnTo>
                  <a:lnTo>
                    <a:pt x="13970" y="165100"/>
                  </a:lnTo>
                  <a:close/>
                </a:path>
                <a:path w="13970" h="712470">
                  <a:moveTo>
                    <a:pt x="13970" y="158750"/>
                  </a:moveTo>
                  <a:lnTo>
                    <a:pt x="7620" y="158750"/>
                  </a:lnTo>
                  <a:lnTo>
                    <a:pt x="0" y="158750"/>
                  </a:lnTo>
                  <a:lnTo>
                    <a:pt x="0" y="165087"/>
                  </a:lnTo>
                  <a:lnTo>
                    <a:pt x="7620" y="165087"/>
                  </a:lnTo>
                  <a:lnTo>
                    <a:pt x="13970" y="165087"/>
                  </a:lnTo>
                  <a:lnTo>
                    <a:pt x="13970" y="158750"/>
                  </a:lnTo>
                  <a:close/>
                </a:path>
                <a:path w="13970" h="712470">
                  <a:moveTo>
                    <a:pt x="13970" y="152400"/>
                  </a:moveTo>
                  <a:lnTo>
                    <a:pt x="7620" y="152400"/>
                  </a:lnTo>
                  <a:lnTo>
                    <a:pt x="0" y="152400"/>
                  </a:lnTo>
                  <a:lnTo>
                    <a:pt x="0" y="158737"/>
                  </a:lnTo>
                  <a:lnTo>
                    <a:pt x="7620" y="158737"/>
                  </a:lnTo>
                  <a:lnTo>
                    <a:pt x="13970" y="158737"/>
                  </a:lnTo>
                  <a:lnTo>
                    <a:pt x="13970" y="152400"/>
                  </a:lnTo>
                  <a:close/>
                </a:path>
                <a:path w="13970" h="712470">
                  <a:moveTo>
                    <a:pt x="13970" y="148590"/>
                  </a:moveTo>
                  <a:lnTo>
                    <a:pt x="7620" y="148590"/>
                  </a:lnTo>
                  <a:lnTo>
                    <a:pt x="0" y="148590"/>
                  </a:lnTo>
                  <a:lnTo>
                    <a:pt x="0" y="152387"/>
                  </a:lnTo>
                  <a:lnTo>
                    <a:pt x="7620" y="152387"/>
                  </a:lnTo>
                  <a:lnTo>
                    <a:pt x="13970" y="152387"/>
                  </a:lnTo>
                  <a:lnTo>
                    <a:pt x="13970" y="148590"/>
                  </a:lnTo>
                  <a:close/>
                </a:path>
                <a:path w="13970" h="712470">
                  <a:moveTo>
                    <a:pt x="13970" y="142240"/>
                  </a:moveTo>
                  <a:lnTo>
                    <a:pt x="7620" y="142240"/>
                  </a:lnTo>
                  <a:lnTo>
                    <a:pt x="0" y="142240"/>
                  </a:lnTo>
                  <a:lnTo>
                    <a:pt x="0" y="148577"/>
                  </a:lnTo>
                  <a:lnTo>
                    <a:pt x="7620" y="148577"/>
                  </a:lnTo>
                  <a:lnTo>
                    <a:pt x="13970" y="148577"/>
                  </a:lnTo>
                  <a:lnTo>
                    <a:pt x="13970" y="142240"/>
                  </a:lnTo>
                  <a:close/>
                </a:path>
                <a:path w="13970" h="712470">
                  <a:moveTo>
                    <a:pt x="13970" y="139700"/>
                  </a:moveTo>
                  <a:lnTo>
                    <a:pt x="7620" y="139700"/>
                  </a:lnTo>
                  <a:lnTo>
                    <a:pt x="0" y="139700"/>
                  </a:lnTo>
                  <a:lnTo>
                    <a:pt x="0" y="142227"/>
                  </a:lnTo>
                  <a:lnTo>
                    <a:pt x="7620" y="142227"/>
                  </a:lnTo>
                  <a:lnTo>
                    <a:pt x="13970" y="142227"/>
                  </a:lnTo>
                  <a:lnTo>
                    <a:pt x="13970" y="139700"/>
                  </a:lnTo>
                  <a:close/>
                </a:path>
                <a:path w="13970" h="712470">
                  <a:moveTo>
                    <a:pt x="13970" y="135890"/>
                  </a:moveTo>
                  <a:lnTo>
                    <a:pt x="7620" y="135890"/>
                  </a:lnTo>
                  <a:lnTo>
                    <a:pt x="0" y="135890"/>
                  </a:lnTo>
                  <a:lnTo>
                    <a:pt x="0" y="139687"/>
                  </a:lnTo>
                  <a:lnTo>
                    <a:pt x="7620" y="139687"/>
                  </a:lnTo>
                  <a:lnTo>
                    <a:pt x="13970" y="139687"/>
                  </a:lnTo>
                  <a:lnTo>
                    <a:pt x="13970" y="135890"/>
                  </a:lnTo>
                  <a:close/>
                </a:path>
                <a:path w="13970" h="712470">
                  <a:moveTo>
                    <a:pt x="13970" y="129540"/>
                  </a:moveTo>
                  <a:lnTo>
                    <a:pt x="7620" y="129540"/>
                  </a:lnTo>
                  <a:lnTo>
                    <a:pt x="0" y="129540"/>
                  </a:lnTo>
                  <a:lnTo>
                    <a:pt x="0" y="135877"/>
                  </a:lnTo>
                  <a:lnTo>
                    <a:pt x="7620" y="135877"/>
                  </a:lnTo>
                  <a:lnTo>
                    <a:pt x="13970" y="135877"/>
                  </a:lnTo>
                  <a:lnTo>
                    <a:pt x="13970" y="129540"/>
                  </a:lnTo>
                  <a:close/>
                </a:path>
                <a:path w="13970" h="712470">
                  <a:moveTo>
                    <a:pt x="13970" y="127000"/>
                  </a:moveTo>
                  <a:lnTo>
                    <a:pt x="7620" y="127000"/>
                  </a:lnTo>
                  <a:lnTo>
                    <a:pt x="0" y="127000"/>
                  </a:lnTo>
                  <a:lnTo>
                    <a:pt x="0" y="129527"/>
                  </a:lnTo>
                  <a:lnTo>
                    <a:pt x="7620" y="129527"/>
                  </a:lnTo>
                  <a:lnTo>
                    <a:pt x="13970" y="129527"/>
                  </a:lnTo>
                  <a:lnTo>
                    <a:pt x="13970" y="127000"/>
                  </a:lnTo>
                  <a:close/>
                </a:path>
                <a:path w="13970" h="712470">
                  <a:moveTo>
                    <a:pt x="13970" y="123190"/>
                  </a:moveTo>
                  <a:lnTo>
                    <a:pt x="7620" y="123190"/>
                  </a:lnTo>
                  <a:lnTo>
                    <a:pt x="0" y="123190"/>
                  </a:lnTo>
                  <a:lnTo>
                    <a:pt x="0" y="126987"/>
                  </a:lnTo>
                  <a:lnTo>
                    <a:pt x="7620" y="126987"/>
                  </a:lnTo>
                  <a:lnTo>
                    <a:pt x="13970" y="126987"/>
                  </a:lnTo>
                  <a:lnTo>
                    <a:pt x="13970" y="123190"/>
                  </a:lnTo>
                  <a:close/>
                </a:path>
                <a:path w="13970" h="712470">
                  <a:moveTo>
                    <a:pt x="13970" y="120650"/>
                  </a:moveTo>
                  <a:lnTo>
                    <a:pt x="7620" y="120650"/>
                  </a:lnTo>
                  <a:lnTo>
                    <a:pt x="0" y="120650"/>
                  </a:lnTo>
                  <a:lnTo>
                    <a:pt x="0" y="123177"/>
                  </a:lnTo>
                  <a:lnTo>
                    <a:pt x="7620" y="123177"/>
                  </a:lnTo>
                  <a:lnTo>
                    <a:pt x="13970" y="123177"/>
                  </a:lnTo>
                  <a:lnTo>
                    <a:pt x="13970" y="120650"/>
                  </a:lnTo>
                  <a:close/>
                </a:path>
                <a:path w="13970" h="712470">
                  <a:moveTo>
                    <a:pt x="13970" y="116840"/>
                  </a:moveTo>
                  <a:lnTo>
                    <a:pt x="7620" y="116840"/>
                  </a:lnTo>
                  <a:lnTo>
                    <a:pt x="0" y="116840"/>
                  </a:lnTo>
                  <a:lnTo>
                    <a:pt x="0" y="120637"/>
                  </a:lnTo>
                  <a:lnTo>
                    <a:pt x="7620" y="120637"/>
                  </a:lnTo>
                  <a:lnTo>
                    <a:pt x="13970" y="120637"/>
                  </a:lnTo>
                  <a:lnTo>
                    <a:pt x="13970" y="116840"/>
                  </a:lnTo>
                  <a:close/>
                </a:path>
                <a:path w="13970" h="712470">
                  <a:moveTo>
                    <a:pt x="13970" y="110490"/>
                  </a:moveTo>
                  <a:lnTo>
                    <a:pt x="7620" y="110490"/>
                  </a:lnTo>
                  <a:lnTo>
                    <a:pt x="0" y="110490"/>
                  </a:lnTo>
                  <a:lnTo>
                    <a:pt x="0" y="116827"/>
                  </a:lnTo>
                  <a:lnTo>
                    <a:pt x="7620" y="116827"/>
                  </a:lnTo>
                  <a:lnTo>
                    <a:pt x="13970" y="116827"/>
                  </a:lnTo>
                  <a:lnTo>
                    <a:pt x="13970" y="110490"/>
                  </a:lnTo>
                  <a:close/>
                </a:path>
                <a:path w="13970" h="712470">
                  <a:moveTo>
                    <a:pt x="13970" y="97790"/>
                  </a:moveTo>
                  <a:lnTo>
                    <a:pt x="7620" y="97790"/>
                  </a:lnTo>
                  <a:lnTo>
                    <a:pt x="0" y="97790"/>
                  </a:lnTo>
                  <a:lnTo>
                    <a:pt x="0" y="110477"/>
                  </a:lnTo>
                  <a:lnTo>
                    <a:pt x="7620" y="110477"/>
                  </a:lnTo>
                  <a:lnTo>
                    <a:pt x="13970" y="110477"/>
                  </a:lnTo>
                  <a:lnTo>
                    <a:pt x="13970" y="97790"/>
                  </a:lnTo>
                  <a:close/>
                </a:path>
                <a:path w="13970" h="712470">
                  <a:moveTo>
                    <a:pt x="13970" y="95250"/>
                  </a:moveTo>
                  <a:lnTo>
                    <a:pt x="7620" y="95250"/>
                  </a:lnTo>
                  <a:lnTo>
                    <a:pt x="0" y="95250"/>
                  </a:lnTo>
                  <a:lnTo>
                    <a:pt x="0" y="97777"/>
                  </a:lnTo>
                  <a:lnTo>
                    <a:pt x="7620" y="97777"/>
                  </a:lnTo>
                  <a:lnTo>
                    <a:pt x="13970" y="97777"/>
                  </a:lnTo>
                  <a:lnTo>
                    <a:pt x="13970" y="95250"/>
                  </a:lnTo>
                  <a:close/>
                </a:path>
                <a:path w="13970" h="712470">
                  <a:moveTo>
                    <a:pt x="13970" y="88900"/>
                  </a:moveTo>
                  <a:lnTo>
                    <a:pt x="7620" y="88900"/>
                  </a:lnTo>
                  <a:lnTo>
                    <a:pt x="0" y="88900"/>
                  </a:lnTo>
                  <a:lnTo>
                    <a:pt x="0" y="95237"/>
                  </a:lnTo>
                  <a:lnTo>
                    <a:pt x="7620" y="95237"/>
                  </a:lnTo>
                  <a:lnTo>
                    <a:pt x="13970" y="95237"/>
                  </a:lnTo>
                  <a:lnTo>
                    <a:pt x="13970" y="88900"/>
                  </a:lnTo>
                  <a:close/>
                </a:path>
                <a:path w="13970" h="712470">
                  <a:moveTo>
                    <a:pt x="13970" y="85090"/>
                  </a:moveTo>
                  <a:lnTo>
                    <a:pt x="7620" y="85090"/>
                  </a:lnTo>
                  <a:lnTo>
                    <a:pt x="0" y="85090"/>
                  </a:lnTo>
                  <a:lnTo>
                    <a:pt x="0" y="88887"/>
                  </a:lnTo>
                  <a:lnTo>
                    <a:pt x="7620" y="88887"/>
                  </a:lnTo>
                  <a:lnTo>
                    <a:pt x="13970" y="88887"/>
                  </a:lnTo>
                  <a:lnTo>
                    <a:pt x="13970" y="85090"/>
                  </a:lnTo>
                  <a:close/>
                </a:path>
                <a:path w="13970" h="712470">
                  <a:moveTo>
                    <a:pt x="13970" y="82550"/>
                  </a:moveTo>
                  <a:lnTo>
                    <a:pt x="7620" y="82550"/>
                  </a:lnTo>
                  <a:lnTo>
                    <a:pt x="0" y="82550"/>
                  </a:lnTo>
                  <a:lnTo>
                    <a:pt x="0" y="85077"/>
                  </a:lnTo>
                  <a:lnTo>
                    <a:pt x="7620" y="85077"/>
                  </a:lnTo>
                  <a:lnTo>
                    <a:pt x="13970" y="85077"/>
                  </a:lnTo>
                  <a:lnTo>
                    <a:pt x="13970" y="82550"/>
                  </a:lnTo>
                  <a:close/>
                </a:path>
                <a:path w="13970" h="712470">
                  <a:moveTo>
                    <a:pt x="13970" y="78740"/>
                  </a:moveTo>
                  <a:lnTo>
                    <a:pt x="7620" y="78740"/>
                  </a:lnTo>
                  <a:lnTo>
                    <a:pt x="0" y="78740"/>
                  </a:lnTo>
                  <a:lnTo>
                    <a:pt x="0" y="82537"/>
                  </a:lnTo>
                  <a:lnTo>
                    <a:pt x="7620" y="82537"/>
                  </a:lnTo>
                  <a:lnTo>
                    <a:pt x="13970" y="82537"/>
                  </a:lnTo>
                  <a:lnTo>
                    <a:pt x="13970" y="78740"/>
                  </a:lnTo>
                  <a:close/>
                </a:path>
                <a:path w="13970" h="712470">
                  <a:moveTo>
                    <a:pt x="13970" y="76200"/>
                  </a:moveTo>
                  <a:lnTo>
                    <a:pt x="7620" y="76200"/>
                  </a:lnTo>
                  <a:lnTo>
                    <a:pt x="0" y="76200"/>
                  </a:lnTo>
                  <a:lnTo>
                    <a:pt x="0" y="78727"/>
                  </a:lnTo>
                  <a:lnTo>
                    <a:pt x="7620" y="78727"/>
                  </a:lnTo>
                  <a:lnTo>
                    <a:pt x="13970" y="78727"/>
                  </a:lnTo>
                  <a:lnTo>
                    <a:pt x="13970" y="76200"/>
                  </a:lnTo>
                  <a:close/>
                </a:path>
                <a:path w="13970" h="712470">
                  <a:moveTo>
                    <a:pt x="13970" y="72390"/>
                  </a:moveTo>
                  <a:lnTo>
                    <a:pt x="7620" y="72390"/>
                  </a:lnTo>
                  <a:lnTo>
                    <a:pt x="0" y="72390"/>
                  </a:lnTo>
                  <a:lnTo>
                    <a:pt x="0" y="76187"/>
                  </a:lnTo>
                  <a:lnTo>
                    <a:pt x="7620" y="76187"/>
                  </a:lnTo>
                  <a:lnTo>
                    <a:pt x="13970" y="76187"/>
                  </a:lnTo>
                  <a:lnTo>
                    <a:pt x="13970" y="72390"/>
                  </a:lnTo>
                  <a:close/>
                </a:path>
                <a:path w="13970" h="712470">
                  <a:moveTo>
                    <a:pt x="13970" y="69850"/>
                  </a:moveTo>
                  <a:lnTo>
                    <a:pt x="7620" y="69850"/>
                  </a:lnTo>
                  <a:lnTo>
                    <a:pt x="0" y="69850"/>
                  </a:lnTo>
                  <a:lnTo>
                    <a:pt x="0" y="72377"/>
                  </a:lnTo>
                  <a:lnTo>
                    <a:pt x="7620" y="72377"/>
                  </a:lnTo>
                  <a:lnTo>
                    <a:pt x="13970" y="72377"/>
                  </a:lnTo>
                  <a:lnTo>
                    <a:pt x="13970" y="69850"/>
                  </a:lnTo>
                  <a:close/>
                </a:path>
                <a:path w="13970" h="712470">
                  <a:moveTo>
                    <a:pt x="13970" y="66040"/>
                  </a:moveTo>
                  <a:lnTo>
                    <a:pt x="7620" y="66040"/>
                  </a:lnTo>
                  <a:lnTo>
                    <a:pt x="0" y="66040"/>
                  </a:lnTo>
                  <a:lnTo>
                    <a:pt x="0" y="69837"/>
                  </a:lnTo>
                  <a:lnTo>
                    <a:pt x="7620" y="69837"/>
                  </a:lnTo>
                  <a:lnTo>
                    <a:pt x="13970" y="69837"/>
                  </a:lnTo>
                  <a:lnTo>
                    <a:pt x="13970" y="66040"/>
                  </a:lnTo>
                  <a:close/>
                </a:path>
                <a:path w="13970" h="712470">
                  <a:moveTo>
                    <a:pt x="13970" y="63500"/>
                  </a:moveTo>
                  <a:lnTo>
                    <a:pt x="7620" y="63500"/>
                  </a:lnTo>
                  <a:lnTo>
                    <a:pt x="0" y="63500"/>
                  </a:lnTo>
                  <a:lnTo>
                    <a:pt x="0" y="66027"/>
                  </a:lnTo>
                  <a:lnTo>
                    <a:pt x="7620" y="66027"/>
                  </a:lnTo>
                  <a:lnTo>
                    <a:pt x="13970" y="66027"/>
                  </a:lnTo>
                  <a:lnTo>
                    <a:pt x="13970" y="63500"/>
                  </a:lnTo>
                  <a:close/>
                </a:path>
                <a:path w="13970" h="712470">
                  <a:moveTo>
                    <a:pt x="13970" y="53340"/>
                  </a:moveTo>
                  <a:lnTo>
                    <a:pt x="7620" y="53340"/>
                  </a:lnTo>
                  <a:lnTo>
                    <a:pt x="0" y="53340"/>
                  </a:lnTo>
                  <a:lnTo>
                    <a:pt x="0" y="63487"/>
                  </a:lnTo>
                  <a:lnTo>
                    <a:pt x="7620" y="63487"/>
                  </a:lnTo>
                  <a:lnTo>
                    <a:pt x="13970" y="63487"/>
                  </a:lnTo>
                  <a:lnTo>
                    <a:pt x="13970" y="53340"/>
                  </a:lnTo>
                  <a:close/>
                </a:path>
                <a:path w="13970" h="712470">
                  <a:moveTo>
                    <a:pt x="13970" y="46990"/>
                  </a:moveTo>
                  <a:lnTo>
                    <a:pt x="7620" y="46990"/>
                  </a:lnTo>
                  <a:lnTo>
                    <a:pt x="0" y="46990"/>
                  </a:lnTo>
                  <a:lnTo>
                    <a:pt x="0" y="53327"/>
                  </a:lnTo>
                  <a:lnTo>
                    <a:pt x="7620" y="53327"/>
                  </a:lnTo>
                  <a:lnTo>
                    <a:pt x="13970" y="53327"/>
                  </a:lnTo>
                  <a:lnTo>
                    <a:pt x="13970" y="46990"/>
                  </a:lnTo>
                  <a:close/>
                </a:path>
                <a:path w="13970" h="712470">
                  <a:moveTo>
                    <a:pt x="13970" y="44450"/>
                  </a:moveTo>
                  <a:lnTo>
                    <a:pt x="7620" y="44450"/>
                  </a:lnTo>
                  <a:lnTo>
                    <a:pt x="0" y="44450"/>
                  </a:lnTo>
                  <a:lnTo>
                    <a:pt x="0" y="46977"/>
                  </a:lnTo>
                  <a:lnTo>
                    <a:pt x="7620" y="46977"/>
                  </a:lnTo>
                  <a:lnTo>
                    <a:pt x="13970" y="46977"/>
                  </a:lnTo>
                  <a:lnTo>
                    <a:pt x="13970" y="44450"/>
                  </a:lnTo>
                  <a:close/>
                </a:path>
                <a:path w="13970" h="712470">
                  <a:moveTo>
                    <a:pt x="13970" y="40640"/>
                  </a:moveTo>
                  <a:lnTo>
                    <a:pt x="7620" y="40640"/>
                  </a:lnTo>
                  <a:lnTo>
                    <a:pt x="0" y="40640"/>
                  </a:lnTo>
                  <a:lnTo>
                    <a:pt x="0" y="44437"/>
                  </a:lnTo>
                  <a:lnTo>
                    <a:pt x="7620" y="44437"/>
                  </a:lnTo>
                  <a:lnTo>
                    <a:pt x="13970" y="44437"/>
                  </a:lnTo>
                  <a:lnTo>
                    <a:pt x="13970" y="40640"/>
                  </a:lnTo>
                  <a:close/>
                </a:path>
                <a:path w="13970" h="712470">
                  <a:moveTo>
                    <a:pt x="13970" y="38100"/>
                  </a:moveTo>
                  <a:lnTo>
                    <a:pt x="7620" y="38100"/>
                  </a:lnTo>
                  <a:lnTo>
                    <a:pt x="0" y="38100"/>
                  </a:lnTo>
                  <a:lnTo>
                    <a:pt x="0" y="40627"/>
                  </a:lnTo>
                  <a:lnTo>
                    <a:pt x="7620" y="40627"/>
                  </a:lnTo>
                  <a:lnTo>
                    <a:pt x="13970" y="40627"/>
                  </a:lnTo>
                  <a:lnTo>
                    <a:pt x="13970" y="38100"/>
                  </a:lnTo>
                  <a:close/>
                </a:path>
                <a:path w="13970" h="712470">
                  <a:moveTo>
                    <a:pt x="13970" y="34290"/>
                  </a:moveTo>
                  <a:lnTo>
                    <a:pt x="7620" y="34290"/>
                  </a:lnTo>
                  <a:lnTo>
                    <a:pt x="0" y="34290"/>
                  </a:lnTo>
                  <a:lnTo>
                    <a:pt x="0" y="38087"/>
                  </a:lnTo>
                  <a:lnTo>
                    <a:pt x="7620" y="38087"/>
                  </a:lnTo>
                  <a:lnTo>
                    <a:pt x="13970" y="38087"/>
                  </a:lnTo>
                  <a:lnTo>
                    <a:pt x="13970" y="34290"/>
                  </a:lnTo>
                  <a:close/>
                </a:path>
                <a:path w="13970" h="712470">
                  <a:moveTo>
                    <a:pt x="13970" y="25400"/>
                  </a:moveTo>
                  <a:lnTo>
                    <a:pt x="7620" y="25400"/>
                  </a:lnTo>
                  <a:lnTo>
                    <a:pt x="0" y="25400"/>
                  </a:lnTo>
                  <a:lnTo>
                    <a:pt x="0" y="34277"/>
                  </a:lnTo>
                  <a:lnTo>
                    <a:pt x="7620" y="34277"/>
                  </a:lnTo>
                  <a:lnTo>
                    <a:pt x="13970" y="34277"/>
                  </a:lnTo>
                  <a:lnTo>
                    <a:pt x="13970" y="25400"/>
                  </a:lnTo>
                  <a:close/>
                </a:path>
                <a:path w="13970" h="712470">
                  <a:moveTo>
                    <a:pt x="13970" y="21590"/>
                  </a:moveTo>
                  <a:lnTo>
                    <a:pt x="7620" y="21590"/>
                  </a:lnTo>
                  <a:lnTo>
                    <a:pt x="0" y="21590"/>
                  </a:lnTo>
                  <a:lnTo>
                    <a:pt x="0" y="25387"/>
                  </a:lnTo>
                  <a:lnTo>
                    <a:pt x="7620" y="25387"/>
                  </a:lnTo>
                  <a:lnTo>
                    <a:pt x="13970" y="25387"/>
                  </a:lnTo>
                  <a:lnTo>
                    <a:pt x="13970" y="21590"/>
                  </a:lnTo>
                  <a:close/>
                </a:path>
                <a:path w="13970" h="712470">
                  <a:moveTo>
                    <a:pt x="13970" y="12700"/>
                  </a:moveTo>
                  <a:lnTo>
                    <a:pt x="7620" y="12700"/>
                  </a:lnTo>
                  <a:lnTo>
                    <a:pt x="0" y="12700"/>
                  </a:lnTo>
                  <a:lnTo>
                    <a:pt x="0" y="21577"/>
                  </a:lnTo>
                  <a:lnTo>
                    <a:pt x="7620" y="21577"/>
                  </a:lnTo>
                  <a:lnTo>
                    <a:pt x="13970" y="21577"/>
                  </a:lnTo>
                  <a:lnTo>
                    <a:pt x="13970" y="12700"/>
                  </a:lnTo>
                  <a:close/>
                </a:path>
                <a:path w="13970" h="712470">
                  <a:moveTo>
                    <a:pt x="13970" y="6350"/>
                  </a:moveTo>
                  <a:lnTo>
                    <a:pt x="7620" y="6350"/>
                  </a:lnTo>
                  <a:lnTo>
                    <a:pt x="0" y="6350"/>
                  </a:lnTo>
                  <a:lnTo>
                    <a:pt x="0" y="12687"/>
                  </a:lnTo>
                  <a:lnTo>
                    <a:pt x="7620" y="12687"/>
                  </a:lnTo>
                  <a:lnTo>
                    <a:pt x="13970" y="12687"/>
                  </a:lnTo>
                  <a:lnTo>
                    <a:pt x="13970" y="6350"/>
                  </a:lnTo>
                  <a:close/>
                </a:path>
                <a:path w="13970" h="712470">
                  <a:moveTo>
                    <a:pt x="13970" y="2540"/>
                  </a:moveTo>
                  <a:lnTo>
                    <a:pt x="7620" y="2540"/>
                  </a:lnTo>
                  <a:lnTo>
                    <a:pt x="0" y="2540"/>
                  </a:lnTo>
                  <a:lnTo>
                    <a:pt x="0" y="6337"/>
                  </a:lnTo>
                  <a:lnTo>
                    <a:pt x="7620" y="6337"/>
                  </a:lnTo>
                  <a:lnTo>
                    <a:pt x="13970" y="6337"/>
                  </a:lnTo>
                  <a:lnTo>
                    <a:pt x="13970" y="2540"/>
                  </a:lnTo>
                  <a:close/>
                </a:path>
                <a:path w="13970" h="712470">
                  <a:moveTo>
                    <a:pt x="13970" y="0"/>
                  </a:moveTo>
                  <a:lnTo>
                    <a:pt x="11430" y="0"/>
                  </a:lnTo>
                  <a:lnTo>
                    <a:pt x="11430" y="1257"/>
                  </a:lnTo>
                  <a:lnTo>
                    <a:pt x="7620" y="1257"/>
                  </a:lnTo>
                  <a:lnTo>
                    <a:pt x="3810" y="1257"/>
                  </a:lnTo>
                  <a:lnTo>
                    <a:pt x="3810" y="2527"/>
                  </a:lnTo>
                  <a:lnTo>
                    <a:pt x="7620" y="2527"/>
                  </a:lnTo>
                  <a:lnTo>
                    <a:pt x="13970" y="2527"/>
                  </a:lnTo>
                  <a:lnTo>
                    <a:pt x="13970" y="0"/>
                  </a:lnTo>
                  <a:close/>
                </a:path>
              </a:pathLst>
            </a:custGeom>
            <a:solidFill>
              <a:srgbClr val="3300F7"/>
            </a:solidFill>
          </p:spPr>
          <p:txBody>
            <a:bodyPr bIns="0" lIns="0" rIns="0" rtlCol="0" tIns="0" wrap="square"/>
            <a:p/>
          </p:txBody>
        </p:sp>
        <p:sp>
          <p:nvSpPr>
            <p:cNvPr id="1051197" name="object 2514"/>
            <p:cNvSpPr/>
            <p:nvPr/>
          </p:nvSpPr>
          <p:spPr>
            <a:xfrm>
              <a:off x="7128509" y="5802630"/>
              <a:ext cx="7620" cy="704850"/>
            </a:xfrm>
            <a:custGeom>
              <a:avLst/>
              <a:ahLst/>
              <a:rect l="l" t="t" r="r" b="b"/>
              <a:pathLst>
                <a:path w="7620" h="704850">
                  <a:moveTo>
                    <a:pt x="7620" y="0"/>
                  </a:moveTo>
                  <a:lnTo>
                    <a:pt x="0" y="0"/>
                  </a:lnTo>
                  <a:lnTo>
                    <a:pt x="0" y="2540"/>
                  </a:lnTo>
                  <a:lnTo>
                    <a:pt x="7620" y="2540"/>
                  </a:lnTo>
                  <a:lnTo>
                    <a:pt x="7620" y="0"/>
                  </a:lnTo>
                  <a:close/>
                </a:path>
                <a:path w="7620" h="704850">
                  <a:moveTo>
                    <a:pt x="7620" y="2540"/>
                  </a:moveTo>
                  <a:lnTo>
                    <a:pt x="0" y="2540"/>
                  </a:lnTo>
                  <a:lnTo>
                    <a:pt x="0" y="8890"/>
                  </a:lnTo>
                  <a:lnTo>
                    <a:pt x="7620" y="8890"/>
                  </a:lnTo>
                  <a:lnTo>
                    <a:pt x="7620" y="2540"/>
                  </a:lnTo>
                  <a:close/>
                </a:path>
                <a:path w="7620" h="704850">
                  <a:moveTo>
                    <a:pt x="7620" y="8890"/>
                  </a:moveTo>
                  <a:lnTo>
                    <a:pt x="0" y="8890"/>
                  </a:lnTo>
                  <a:lnTo>
                    <a:pt x="0" y="17780"/>
                  </a:lnTo>
                  <a:lnTo>
                    <a:pt x="7620" y="17780"/>
                  </a:lnTo>
                  <a:lnTo>
                    <a:pt x="7620" y="8890"/>
                  </a:lnTo>
                  <a:close/>
                </a:path>
                <a:path w="7620" h="704850">
                  <a:moveTo>
                    <a:pt x="7620" y="17780"/>
                  </a:moveTo>
                  <a:lnTo>
                    <a:pt x="0" y="17780"/>
                  </a:lnTo>
                  <a:lnTo>
                    <a:pt x="0" y="21590"/>
                  </a:lnTo>
                  <a:lnTo>
                    <a:pt x="7620" y="21590"/>
                  </a:lnTo>
                  <a:lnTo>
                    <a:pt x="7620" y="17780"/>
                  </a:lnTo>
                  <a:close/>
                </a:path>
                <a:path w="7620" h="704850">
                  <a:moveTo>
                    <a:pt x="7620" y="21590"/>
                  </a:moveTo>
                  <a:lnTo>
                    <a:pt x="0" y="21590"/>
                  </a:lnTo>
                  <a:lnTo>
                    <a:pt x="0" y="30480"/>
                  </a:lnTo>
                  <a:lnTo>
                    <a:pt x="7620" y="30480"/>
                  </a:lnTo>
                  <a:lnTo>
                    <a:pt x="7620" y="21590"/>
                  </a:lnTo>
                  <a:close/>
                </a:path>
                <a:path w="7620" h="704850">
                  <a:moveTo>
                    <a:pt x="7620" y="30480"/>
                  </a:moveTo>
                  <a:lnTo>
                    <a:pt x="0" y="30480"/>
                  </a:lnTo>
                  <a:lnTo>
                    <a:pt x="0" y="34290"/>
                  </a:lnTo>
                  <a:lnTo>
                    <a:pt x="7620" y="34290"/>
                  </a:lnTo>
                  <a:lnTo>
                    <a:pt x="7620" y="30480"/>
                  </a:lnTo>
                  <a:close/>
                </a:path>
                <a:path w="7620" h="704850">
                  <a:moveTo>
                    <a:pt x="7620" y="34290"/>
                  </a:moveTo>
                  <a:lnTo>
                    <a:pt x="0" y="34290"/>
                  </a:lnTo>
                  <a:lnTo>
                    <a:pt x="0" y="36830"/>
                  </a:lnTo>
                  <a:lnTo>
                    <a:pt x="7620" y="36830"/>
                  </a:lnTo>
                  <a:lnTo>
                    <a:pt x="7620" y="34290"/>
                  </a:lnTo>
                  <a:close/>
                </a:path>
                <a:path w="7620" h="704850">
                  <a:moveTo>
                    <a:pt x="7620" y="36830"/>
                  </a:moveTo>
                  <a:lnTo>
                    <a:pt x="0" y="36830"/>
                  </a:lnTo>
                  <a:lnTo>
                    <a:pt x="0" y="40640"/>
                  </a:lnTo>
                  <a:lnTo>
                    <a:pt x="7620" y="40640"/>
                  </a:lnTo>
                  <a:lnTo>
                    <a:pt x="7620" y="36830"/>
                  </a:lnTo>
                  <a:close/>
                </a:path>
                <a:path w="7620" h="704850">
                  <a:moveTo>
                    <a:pt x="7620" y="40640"/>
                  </a:moveTo>
                  <a:lnTo>
                    <a:pt x="0" y="40640"/>
                  </a:lnTo>
                  <a:lnTo>
                    <a:pt x="0" y="43180"/>
                  </a:lnTo>
                  <a:lnTo>
                    <a:pt x="7620" y="43180"/>
                  </a:lnTo>
                  <a:lnTo>
                    <a:pt x="7620" y="40640"/>
                  </a:lnTo>
                  <a:close/>
                </a:path>
                <a:path w="7620" h="704850">
                  <a:moveTo>
                    <a:pt x="7620" y="43180"/>
                  </a:moveTo>
                  <a:lnTo>
                    <a:pt x="0" y="43180"/>
                  </a:lnTo>
                  <a:lnTo>
                    <a:pt x="0" y="49530"/>
                  </a:lnTo>
                  <a:lnTo>
                    <a:pt x="7620" y="49530"/>
                  </a:lnTo>
                  <a:lnTo>
                    <a:pt x="7620" y="43180"/>
                  </a:lnTo>
                  <a:close/>
                </a:path>
                <a:path w="7620" h="704850">
                  <a:moveTo>
                    <a:pt x="7620" y="49530"/>
                  </a:moveTo>
                  <a:lnTo>
                    <a:pt x="0" y="49530"/>
                  </a:lnTo>
                  <a:lnTo>
                    <a:pt x="0" y="59690"/>
                  </a:lnTo>
                  <a:lnTo>
                    <a:pt x="7620" y="59690"/>
                  </a:lnTo>
                  <a:lnTo>
                    <a:pt x="7620" y="49530"/>
                  </a:lnTo>
                  <a:close/>
                </a:path>
                <a:path w="7620" h="704850">
                  <a:moveTo>
                    <a:pt x="7620" y="59690"/>
                  </a:moveTo>
                  <a:lnTo>
                    <a:pt x="0" y="59690"/>
                  </a:lnTo>
                  <a:lnTo>
                    <a:pt x="0" y="62230"/>
                  </a:lnTo>
                  <a:lnTo>
                    <a:pt x="7620" y="62230"/>
                  </a:lnTo>
                  <a:lnTo>
                    <a:pt x="7620" y="59690"/>
                  </a:lnTo>
                  <a:close/>
                </a:path>
                <a:path w="7620" h="704850">
                  <a:moveTo>
                    <a:pt x="7620" y="62230"/>
                  </a:moveTo>
                  <a:lnTo>
                    <a:pt x="0" y="62230"/>
                  </a:lnTo>
                  <a:lnTo>
                    <a:pt x="0" y="66040"/>
                  </a:lnTo>
                  <a:lnTo>
                    <a:pt x="7620" y="66040"/>
                  </a:lnTo>
                  <a:lnTo>
                    <a:pt x="7620" y="62230"/>
                  </a:lnTo>
                  <a:close/>
                </a:path>
                <a:path w="7620" h="704850">
                  <a:moveTo>
                    <a:pt x="7620" y="66040"/>
                  </a:moveTo>
                  <a:lnTo>
                    <a:pt x="0" y="66040"/>
                  </a:lnTo>
                  <a:lnTo>
                    <a:pt x="0" y="68580"/>
                  </a:lnTo>
                  <a:lnTo>
                    <a:pt x="7620" y="68580"/>
                  </a:lnTo>
                  <a:lnTo>
                    <a:pt x="7620" y="66040"/>
                  </a:lnTo>
                  <a:close/>
                </a:path>
                <a:path w="7620" h="704850">
                  <a:moveTo>
                    <a:pt x="7620" y="68580"/>
                  </a:moveTo>
                  <a:lnTo>
                    <a:pt x="0" y="68580"/>
                  </a:lnTo>
                  <a:lnTo>
                    <a:pt x="0" y="72390"/>
                  </a:lnTo>
                  <a:lnTo>
                    <a:pt x="7620" y="72390"/>
                  </a:lnTo>
                  <a:lnTo>
                    <a:pt x="7620" y="68580"/>
                  </a:lnTo>
                  <a:close/>
                </a:path>
                <a:path w="7620" h="704850">
                  <a:moveTo>
                    <a:pt x="7620" y="72390"/>
                  </a:moveTo>
                  <a:lnTo>
                    <a:pt x="0" y="72390"/>
                  </a:lnTo>
                  <a:lnTo>
                    <a:pt x="0" y="74930"/>
                  </a:lnTo>
                  <a:lnTo>
                    <a:pt x="7620" y="74930"/>
                  </a:lnTo>
                  <a:lnTo>
                    <a:pt x="7620" y="72390"/>
                  </a:lnTo>
                  <a:close/>
                </a:path>
                <a:path w="7620" h="704850">
                  <a:moveTo>
                    <a:pt x="7620" y="74930"/>
                  </a:moveTo>
                  <a:lnTo>
                    <a:pt x="0" y="74930"/>
                  </a:lnTo>
                  <a:lnTo>
                    <a:pt x="0" y="78740"/>
                  </a:lnTo>
                  <a:lnTo>
                    <a:pt x="7620" y="78740"/>
                  </a:lnTo>
                  <a:lnTo>
                    <a:pt x="7620" y="74930"/>
                  </a:lnTo>
                  <a:close/>
                </a:path>
                <a:path w="7620" h="704850">
                  <a:moveTo>
                    <a:pt x="7620" y="78740"/>
                  </a:moveTo>
                  <a:lnTo>
                    <a:pt x="0" y="78740"/>
                  </a:lnTo>
                  <a:lnTo>
                    <a:pt x="0" y="81280"/>
                  </a:lnTo>
                  <a:lnTo>
                    <a:pt x="7620" y="81280"/>
                  </a:lnTo>
                  <a:lnTo>
                    <a:pt x="7620" y="78740"/>
                  </a:lnTo>
                  <a:close/>
                </a:path>
                <a:path w="7620" h="704850">
                  <a:moveTo>
                    <a:pt x="7620" y="81280"/>
                  </a:moveTo>
                  <a:lnTo>
                    <a:pt x="0" y="81280"/>
                  </a:lnTo>
                  <a:lnTo>
                    <a:pt x="0" y="85090"/>
                  </a:lnTo>
                  <a:lnTo>
                    <a:pt x="7620" y="85090"/>
                  </a:lnTo>
                  <a:lnTo>
                    <a:pt x="7620" y="81280"/>
                  </a:lnTo>
                  <a:close/>
                </a:path>
                <a:path w="7620" h="704850">
                  <a:moveTo>
                    <a:pt x="7620" y="85090"/>
                  </a:moveTo>
                  <a:lnTo>
                    <a:pt x="0" y="85090"/>
                  </a:lnTo>
                  <a:lnTo>
                    <a:pt x="0" y="91440"/>
                  </a:lnTo>
                  <a:lnTo>
                    <a:pt x="7620" y="91440"/>
                  </a:lnTo>
                  <a:lnTo>
                    <a:pt x="7620" y="85090"/>
                  </a:lnTo>
                  <a:close/>
                </a:path>
                <a:path w="7620" h="704850">
                  <a:moveTo>
                    <a:pt x="7620" y="91440"/>
                  </a:moveTo>
                  <a:lnTo>
                    <a:pt x="0" y="91440"/>
                  </a:lnTo>
                  <a:lnTo>
                    <a:pt x="0" y="93980"/>
                  </a:lnTo>
                  <a:lnTo>
                    <a:pt x="7620" y="93980"/>
                  </a:lnTo>
                  <a:lnTo>
                    <a:pt x="7620" y="91440"/>
                  </a:lnTo>
                  <a:close/>
                </a:path>
                <a:path w="7620" h="704850">
                  <a:moveTo>
                    <a:pt x="7620" y="93980"/>
                  </a:moveTo>
                  <a:lnTo>
                    <a:pt x="0" y="93980"/>
                  </a:lnTo>
                  <a:lnTo>
                    <a:pt x="0" y="106680"/>
                  </a:lnTo>
                  <a:lnTo>
                    <a:pt x="7620" y="106680"/>
                  </a:lnTo>
                  <a:lnTo>
                    <a:pt x="7620" y="93980"/>
                  </a:lnTo>
                  <a:close/>
                </a:path>
                <a:path w="7620" h="704850">
                  <a:moveTo>
                    <a:pt x="7620" y="106680"/>
                  </a:moveTo>
                  <a:lnTo>
                    <a:pt x="0" y="106680"/>
                  </a:lnTo>
                  <a:lnTo>
                    <a:pt x="0" y="113030"/>
                  </a:lnTo>
                  <a:lnTo>
                    <a:pt x="7620" y="113030"/>
                  </a:lnTo>
                  <a:lnTo>
                    <a:pt x="7620" y="106680"/>
                  </a:lnTo>
                  <a:close/>
                </a:path>
                <a:path w="7620" h="704850">
                  <a:moveTo>
                    <a:pt x="7620" y="113030"/>
                  </a:moveTo>
                  <a:lnTo>
                    <a:pt x="0" y="113030"/>
                  </a:lnTo>
                  <a:lnTo>
                    <a:pt x="0" y="116840"/>
                  </a:lnTo>
                  <a:lnTo>
                    <a:pt x="7620" y="116840"/>
                  </a:lnTo>
                  <a:lnTo>
                    <a:pt x="7620" y="113030"/>
                  </a:lnTo>
                  <a:close/>
                </a:path>
                <a:path w="7620" h="704850">
                  <a:moveTo>
                    <a:pt x="7620" y="116840"/>
                  </a:moveTo>
                  <a:lnTo>
                    <a:pt x="0" y="116840"/>
                  </a:lnTo>
                  <a:lnTo>
                    <a:pt x="0" y="119380"/>
                  </a:lnTo>
                  <a:lnTo>
                    <a:pt x="7620" y="119380"/>
                  </a:lnTo>
                  <a:lnTo>
                    <a:pt x="7620" y="116840"/>
                  </a:lnTo>
                  <a:close/>
                </a:path>
                <a:path w="7620" h="704850">
                  <a:moveTo>
                    <a:pt x="7620" y="119380"/>
                  </a:moveTo>
                  <a:lnTo>
                    <a:pt x="0" y="119380"/>
                  </a:lnTo>
                  <a:lnTo>
                    <a:pt x="0" y="123190"/>
                  </a:lnTo>
                  <a:lnTo>
                    <a:pt x="7620" y="123190"/>
                  </a:lnTo>
                  <a:lnTo>
                    <a:pt x="7620" y="119380"/>
                  </a:lnTo>
                  <a:close/>
                </a:path>
                <a:path w="7620" h="704850">
                  <a:moveTo>
                    <a:pt x="7620" y="123190"/>
                  </a:moveTo>
                  <a:lnTo>
                    <a:pt x="0" y="123190"/>
                  </a:lnTo>
                  <a:lnTo>
                    <a:pt x="0" y="125730"/>
                  </a:lnTo>
                  <a:lnTo>
                    <a:pt x="7620" y="125730"/>
                  </a:lnTo>
                  <a:lnTo>
                    <a:pt x="7620" y="123190"/>
                  </a:lnTo>
                  <a:close/>
                </a:path>
                <a:path w="7620" h="704850">
                  <a:moveTo>
                    <a:pt x="7620" y="125730"/>
                  </a:moveTo>
                  <a:lnTo>
                    <a:pt x="0" y="125730"/>
                  </a:lnTo>
                  <a:lnTo>
                    <a:pt x="0" y="132080"/>
                  </a:lnTo>
                  <a:lnTo>
                    <a:pt x="7620" y="132080"/>
                  </a:lnTo>
                  <a:lnTo>
                    <a:pt x="7620" y="125730"/>
                  </a:lnTo>
                  <a:close/>
                </a:path>
                <a:path w="7620" h="704850">
                  <a:moveTo>
                    <a:pt x="7620" y="132080"/>
                  </a:moveTo>
                  <a:lnTo>
                    <a:pt x="0" y="132080"/>
                  </a:lnTo>
                  <a:lnTo>
                    <a:pt x="0" y="135890"/>
                  </a:lnTo>
                  <a:lnTo>
                    <a:pt x="7620" y="135890"/>
                  </a:lnTo>
                  <a:lnTo>
                    <a:pt x="7620" y="132080"/>
                  </a:lnTo>
                  <a:close/>
                </a:path>
                <a:path w="7620" h="704850">
                  <a:moveTo>
                    <a:pt x="7620" y="135890"/>
                  </a:moveTo>
                  <a:lnTo>
                    <a:pt x="0" y="135890"/>
                  </a:lnTo>
                  <a:lnTo>
                    <a:pt x="0" y="138430"/>
                  </a:lnTo>
                  <a:lnTo>
                    <a:pt x="7620" y="138430"/>
                  </a:lnTo>
                  <a:lnTo>
                    <a:pt x="7620" y="135890"/>
                  </a:lnTo>
                  <a:close/>
                </a:path>
                <a:path w="7620" h="704850">
                  <a:moveTo>
                    <a:pt x="7620" y="138430"/>
                  </a:moveTo>
                  <a:lnTo>
                    <a:pt x="0" y="138430"/>
                  </a:lnTo>
                  <a:lnTo>
                    <a:pt x="0" y="144780"/>
                  </a:lnTo>
                  <a:lnTo>
                    <a:pt x="7620" y="144780"/>
                  </a:lnTo>
                  <a:lnTo>
                    <a:pt x="7620" y="138430"/>
                  </a:lnTo>
                  <a:close/>
                </a:path>
                <a:path w="7620" h="704850">
                  <a:moveTo>
                    <a:pt x="7620" y="144780"/>
                  </a:moveTo>
                  <a:lnTo>
                    <a:pt x="0" y="144780"/>
                  </a:lnTo>
                  <a:lnTo>
                    <a:pt x="0" y="148590"/>
                  </a:lnTo>
                  <a:lnTo>
                    <a:pt x="7620" y="148590"/>
                  </a:lnTo>
                  <a:lnTo>
                    <a:pt x="7620" y="144780"/>
                  </a:lnTo>
                  <a:close/>
                </a:path>
                <a:path w="7620" h="704850">
                  <a:moveTo>
                    <a:pt x="7620" y="148590"/>
                  </a:moveTo>
                  <a:lnTo>
                    <a:pt x="0" y="148590"/>
                  </a:lnTo>
                  <a:lnTo>
                    <a:pt x="0" y="154940"/>
                  </a:lnTo>
                  <a:lnTo>
                    <a:pt x="7620" y="154940"/>
                  </a:lnTo>
                  <a:lnTo>
                    <a:pt x="7620" y="148590"/>
                  </a:lnTo>
                  <a:close/>
                </a:path>
                <a:path w="7620" h="704850">
                  <a:moveTo>
                    <a:pt x="7620" y="154940"/>
                  </a:moveTo>
                  <a:lnTo>
                    <a:pt x="0" y="154940"/>
                  </a:lnTo>
                  <a:lnTo>
                    <a:pt x="0" y="161290"/>
                  </a:lnTo>
                  <a:lnTo>
                    <a:pt x="7620" y="161290"/>
                  </a:lnTo>
                  <a:lnTo>
                    <a:pt x="7620" y="154940"/>
                  </a:lnTo>
                  <a:close/>
                </a:path>
                <a:path w="7620" h="704850">
                  <a:moveTo>
                    <a:pt x="7620" y="161290"/>
                  </a:moveTo>
                  <a:lnTo>
                    <a:pt x="0" y="161290"/>
                  </a:lnTo>
                  <a:lnTo>
                    <a:pt x="0" y="163830"/>
                  </a:lnTo>
                  <a:lnTo>
                    <a:pt x="7620" y="163830"/>
                  </a:lnTo>
                  <a:lnTo>
                    <a:pt x="7620" y="161290"/>
                  </a:lnTo>
                  <a:close/>
                </a:path>
                <a:path w="7620" h="704850">
                  <a:moveTo>
                    <a:pt x="7620" y="163830"/>
                  </a:moveTo>
                  <a:lnTo>
                    <a:pt x="0" y="163830"/>
                  </a:lnTo>
                  <a:lnTo>
                    <a:pt x="0" y="173990"/>
                  </a:lnTo>
                  <a:lnTo>
                    <a:pt x="7620" y="173990"/>
                  </a:lnTo>
                  <a:lnTo>
                    <a:pt x="7620" y="163830"/>
                  </a:lnTo>
                  <a:close/>
                </a:path>
                <a:path w="7620" h="704850">
                  <a:moveTo>
                    <a:pt x="7620" y="173990"/>
                  </a:moveTo>
                  <a:lnTo>
                    <a:pt x="0" y="173990"/>
                  </a:lnTo>
                  <a:lnTo>
                    <a:pt x="0" y="176530"/>
                  </a:lnTo>
                  <a:lnTo>
                    <a:pt x="7620" y="176530"/>
                  </a:lnTo>
                  <a:lnTo>
                    <a:pt x="7620" y="173990"/>
                  </a:lnTo>
                  <a:close/>
                </a:path>
                <a:path w="7620" h="704850">
                  <a:moveTo>
                    <a:pt x="7620" y="176530"/>
                  </a:moveTo>
                  <a:lnTo>
                    <a:pt x="0" y="176530"/>
                  </a:lnTo>
                  <a:lnTo>
                    <a:pt x="0" y="180340"/>
                  </a:lnTo>
                  <a:lnTo>
                    <a:pt x="7620" y="180340"/>
                  </a:lnTo>
                  <a:lnTo>
                    <a:pt x="7620" y="176530"/>
                  </a:lnTo>
                  <a:close/>
                </a:path>
                <a:path w="7620" h="704850">
                  <a:moveTo>
                    <a:pt x="7620" y="180340"/>
                  </a:moveTo>
                  <a:lnTo>
                    <a:pt x="0" y="180340"/>
                  </a:lnTo>
                  <a:lnTo>
                    <a:pt x="0" y="182880"/>
                  </a:lnTo>
                  <a:lnTo>
                    <a:pt x="7620" y="182880"/>
                  </a:lnTo>
                  <a:lnTo>
                    <a:pt x="7620" y="180340"/>
                  </a:lnTo>
                  <a:close/>
                </a:path>
                <a:path w="7620" h="704850">
                  <a:moveTo>
                    <a:pt x="7620" y="182880"/>
                  </a:moveTo>
                  <a:lnTo>
                    <a:pt x="0" y="182880"/>
                  </a:lnTo>
                  <a:lnTo>
                    <a:pt x="0" y="186690"/>
                  </a:lnTo>
                  <a:lnTo>
                    <a:pt x="7620" y="186690"/>
                  </a:lnTo>
                  <a:lnTo>
                    <a:pt x="7620" y="182880"/>
                  </a:lnTo>
                  <a:close/>
                </a:path>
                <a:path w="7620" h="704850">
                  <a:moveTo>
                    <a:pt x="7620" y="186690"/>
                  </a:moveTo>
                  <a:lnTo>
                    <a:pt x="0" y="186690"/>
                  </a:lnTo>
                  <a:lnTo>
                    <a:pt x="0" y="189230"/>
                  </a:lnTo>
                  <a:lnTo>
                    <a:pt x="7620" y="189230"/>
                  </a:lnTo>
                  <a:lnTo>
                    <a:pt x="7620" y="186690"/>
                  </a:lnTo>
                  <a:close/>
                </a:path>
                <a:path w="7620" h="704850">
                  <a:moveTo>
                    <a:pt x="7620" y="189230"/>
                  </a:moveTo>
                  <a:lnTo>
                    <a:pt x="0" y="189230"/>
                  </a:lnTo>
                  <a:lnTo>
                    <a:pt x="0" y="193040"/>
                  </a:lnTo>
                  <a:lnTo>
                    <a:pt x="7620" y="193040"/>
                  </a:lnTo>
                  <a:lnTo>
                    <a:pt x="7620" y="189230"/>
                  </a:lnTo>
                  <a:close/>
                </a:path>
                <a:path w="7620" h="704850">
                  <a:moveTo>
                    <a:pt x="7620" y="193040"/>
                  </a:moveTo>
                  <a:lnTo>
                    <a:pt x="0" y="193040"/>
                  </a:lnTo>
                  <a:lnTo>
                    <a:pt x="0" y="195580"/>
                  </a:lnTo>
                  <a:lnTo>
                    <a:pt x="7620" y="195580"/>
                  </a:lnTo>
                  <a:lnTo>
                    <a:pt x="7620" y="193040"/>
                  </a:lnTo>
                  <a:close/>
                </a:path>
                <a:path w="7620" h="704850">
                  <a:moveTo>
                    <a:pt x="7620" y="195580"/>
                  </a:moveTo>
                  <a:lnTo>
                    <a:pt x="0" y="195580"/>
                  </a:lnTo>
                  <a:lnTo>
                    <a:pt x="0" y="199390"/>
                  </a:lnTo>
                  <a:lnTo>
                    <a:pt x="7620" y="199390"/>
                  </a:lnTo>
                  <a:lnTo>
                    <a:pt x="7620" y="195580"/>
                  </a:lnTo>
                  <a:close/>
                </a:path>
                <a:path w="7620" h="704850">
                  <a:moveTo>
                    <a:pt x="7620" y="199390"/>
                  </a:moveTo>
                  <a:lnTo>
                    <a:pt x="0" y="199390"/>
                  </a:lnTo>
                  <a:lnTo>
                    <a:pt x="0" y="212090"/>
                  </a:lnTo>
                  <a:lnTo>
                    <a:pt x="7620" y="212090"/>
                  </a:lnTo>
                  <a:lnTo>
                    <a:pt x="7620" y="199390"/>
                  </a:lnTo>
                  <a:close/>
                </a:path>
                <a:path w="7620" h="704850">
                  <a:moveTo>
                    <a:pt x="7620" y="212090"/>
                  </a:moveTo>
                  <a:lnTo>
                    <a:pt x="0" y="212090"/>
                  </a:lnTo>
                  <a:lnTo>
                    <a:pt x="0" y="214630"/>
                  </a:lnTo>
                  <a:lnTo>
                    <a:pt x="7620" y="214630"/>
                  </a:lnTo>
                  <a:lnTo>
                    <a:pt x="7620" y="212090"/>
                  </a:lnTo>
                  <a:close/>
                </a:path>
                <a:path w="7620" h="704850">
                  <a:moveTo>
                    <a:pt x="7620" y="214630"/>
                  </a:moveTo>
                  <a:lnTo>
                    <a:pt x="0" y="214630"/>
                  </a:lnTo>
                  <a:lnTo>
                    <a:pt x="0" y="220980"/>
                  </a:lnTo>
                  <a:lnTo>
                    <a:pt x="7620" y="220980"/>
                  </a:lnTo>
                  <a:lnTo>
                    <a:pt x="7620" y="214630"/>
                  </a:lnTo>
                  <a:close/>
                </a:path>
                <a:path w="7620" h="704850">
                  <a:moveTo>
                    <a:pt x="7620" y="220980"/>
                  </a:moveTo>
                  <a:lnTo>
                    <a:pt x="0" y="220980"/>
                  </a:lnTo>
                  <a:lnTo>
                    <a:pt x="0" y="224790"/>
                  </a:lnTo>
                  <a:lnTo>
                    <a:pt x="7620" y="224790"/>
                  </a:lnTo>
                  <a:lnTo>
                    <a:pt x="7620" y="220980"/>
                  </a:lnTo>
                  <a:close/>
                </a:path>
                <a:path w="7620" h="704850">
                  <a:moveTo>
                    <a:pt x="7620" y="224790"/>
                  </a:moveTo>
                  <a:lnTo>
                    <a:pt x="0" y="224790"/>
                  </a:lnTo>
                  <a:lnTo>
                    <a:pt x="0" y="227330"/>
                  </a:lnTo>
                  <a:lnTo>
                    <a:pt x="7620" y="227330"/>
                  </a:lnTo>
                  <a:lnTo>
                    <a:pt x="7620" y="224790"/>
                  </a:lnTo>
                  <a:close/>
                </a:path>
                <a:path w="7620" h="704850">
                  <a:moveTo>
                    <a:pt x="7620" y="227330"/>
                  </a:moveTo>
                  <a:lnTo>
                    <a:pt x="0" y="227330"/>
                  </a:lnTo>
                  <a:lnTo>
                    <a:pt x="0" y="231140"/>
                  </a:lnTo>
                  <a:lnTo>
                    <a:pt x="7620" y="231140"/>
                  </a:lnTo>
                  <a:lnTo>
                    <a:pt x="7620" y="227330"/>
                  </a:lnTo>
                  <a:close/>
                </a:path>
                <a:path w="7620" h="704850">
                  <a:moveTo>
                    <a:pt x="7620" y="231140"/>
                  </a:moveTo>
                  <a:lnTo>
                    <a:pt x="0" y="231140"/>
                  </a:lnTo>
                  <a:lnTo>
                    <a:pt x="0" y="233680"/>
                  </a:lnTo>
                  <a:lnTo>
                    <a:pt x="7620" y="233680"/>
                  </a:lnTo>
                  <a:lnTo>
                    <a:pt x="7620" y="231140"/>
                  </a:lnTo>
                  <a:close/>
                </a:path>
                <a:path w="7620" h="704850">
                  <a:moveTo>
                    <a:pt x="7620" y="233680"/>
                  </a:moveTo>
                  <a:lnTo>
                    <a:pt x="0" y="233680"/>
                  </a:lnTo>
                  <a:lnTo>
                    <a:pt x="0" y="237490"/>
                  </a:lnTo>
                  <a:lnTo>
                    <a:pt x="7620" y="237490"/>
                  </a:lnTo>
                  <a:lnTo>
                    <a:pt x="7620" y="233680"/>
                  </a:lnTo>
                  <a:close/>
                </a:path>
                <a:path w="7620" h="704850">
                  <a:moveTo>
                    <a:pt x="7620" y="237490"/>
                  </a:moveTo>
                  <a:lnTo>
                    <a:pt x="0" y="237490"/>
                  </a:lnTo>
                  <a:lnTo>
                    <a:pt x="0" y="240030"/>
                  </a:lnTo>
                  <a:lnTo>
                    <a:pt x="7620" y="240030"/>
                  </a:lnTo>
                  <a:lnTo>
                    <a:pt x="7620" y="237490"/>
                  </a:lnTo>
                  <a:close/>
                </a:path>
                <a:path w="7620" h="704850">
                  <a:moveTo>
                    <a:pt x="7620" y="702310"/>
                  </a:moveTo>
                  <a:lnTo>
                    <a:pt x="0" y="702310"/>
                  </a:lnTo>
                  <a:lnTo>
                    <a:pt x="0" y="704850"/>
                  </a:lnTo>
                  <a:lnTo>
                    <a:pt x="3810" y="704850"/>
                  </a:lnTo>
                  <a:lnTo>
                    <a:pt x="3810" y="703580"/>
                  </a:lnTo>
                  <a:lnTo>
                    <a:pt x="7620" y="703580"/>
                  </a:lnTo>
                  <a:lnTo>
                    <a:pt x="7620" y="702310"/>
                  </a:lnTo>
                  <a:close/>
                </a:path>
                <a:path w="7620" h="704850">
                  <a:moveTo>
                    <a:pt x="7620" y="698500"/>
                  </a:moveTo>
                  <a:lnTo>
                    <a:pt x="0" y="698500"/>
                  </a:lnTo>
                  <a:lnTo>
                    <a:pt x="0" y="701040"/>
                  </a:lnTo>
                  <a:lnTo>
                    <a:pt x="7620" y="701040"/>
                  </a:lnTo>
                  <a:lnTo>
                    <a:pt x="7620" y="698500"/>
                  </a:lnTo>
                  <a:close/>
                </a:path>
                <a:path w="7620" h="704850">
                  <a:moveTo>
                    <a:pt x="7620" y="695960"/>
                  </a:moveTo>
                  <a:lnTo>
                    <a:pt x="0" y="695960"/>
                  </a:lnTo>
                  <a:lnTo>
                    <a:pt x="0" y="697230"/>
                  </a:lnTo>
                  <a:lnTo>
                    <a:pt x="7620" y="697230"/>
                  </a:lnTo>
                  <a:lnTo>
                    <a:pt x="7620" y="695960"/>
                  </a:lnTo>
                  <a:close/>
                </a:path>
                <a:path w="7620" h="704850">
                  <a:moveTo>
                    <a:pt x="7620" y="692150"/>
                  </a:moveTo>
                  <a:lnTo>
                    <a:pt x="0" y="692150"/>
                  </a:lnTo>
                  <a:lnTo>
                    <a:pt x="0" y="694690"/>
                  </a:lnTo>
                  <a:lnTo>
                    <a:pt x="7620" y="694690"/>
                  </a:lnTo>
                  <a:lnTo>
                    <a:pt x="7620" y="692150"/>
                  </a:lnTo>
                  <a:close/>
                </a:path>
                <a:path w="7620" h="704850">
                  <a:moveTo>
                    <a:pt x="7620" y="689610"/>
                  </a:moveTo>
                  <a:lnTo>
                    <a:pt x="0" y="689610"/>
                  </a:lnTo>
                  <a:lnTo>
                    <a:pt x="0" y="690880"/>
                  </a:lnTo>
                  <a:lnTo>
                    <a:pt x="7620" y="690880"/>
                  </a:lnTo>
                  <a:lnTo>
                    <a:pt x="7620" y="689610"/>
                  </a:lnTo>
                  <a:close/>
                </a:path>
                <a:path w="7620" h="704850">
                  <a:moveTo>
                    <a:pt x="7620" y="685800"/>
                  </a:moveTo>
                  <a:lnTo>
                    <a:pt x="0" y="685800"/>
                  </a:lnTo>
                  <a:lnTo>
                    <a:pt x="0" y="688340"/>
                  </a:lnTo>
                  <a:lnTo>
                    <a:pt x="7620" y="688340"/>
                  </a:lnTo>
                  <a:lnTo>
                    <a:pt x="7620" y="685800"/>
                  </a:lnTo>
                  <a:close/>
                </a:path>
                <a:path w="7620" h="704850">
                  <a:moveTo>
                    <a:pt x="7620" y="683260"/>
                  </a:moveTo>
                  <a:lnTo>
                    <a:pt x="0" y="683260"/>
                  </a:lnTo>
                  <a:lnTo>
                    <a:pt x="0" y="684530"/>
                  </a:lnTo>
                  <a:lnTo>
                    <a:pt x="7620" y="684530"/>
                  </a:lnTo>
                  <a:lnTo>
                    <a:pt x="7620" y="683260"/>
                  </a:lnTo>
                  <a:close/>
                </a:path>
                <a:path w="7620" h="704850">
                  <a:moveTo>
                    <a:pt x="7620" y="679450"/>
                  </a:moveTo>
                  <a:lnTo>
                    <a:pt x="0" y="679450"/>
                  </a:lnTo>
                  <a:lnTo>
                    <a:pt x="0" y="681990"/>
                  </a:lnTo>
                  <a:lnTo>
                    <a:pt x="7620" y="681990"/>
                  </a:lnTo>
                  <a:lnTo>
                    <a:pt x="7620" y="679450"/>
                  </a:lnTo>
                  <a:close/>
                </a:path>
                <a:path w="7620" h="704850">
                  <a:moveTo>
                    <a:pt x="7620" y="676910"/>
                  </a:moveTo>
                  <a:lnTo>
                    <a:pt x="0" y="676910"/>
                  </a:lnTo>
                  <a:lnTo>
                    <a:pt x="0" y="678180"/>
                  </a:lnTo>
                  <a:lnTo>
                    <a:pt x="7620" y="678180"/>
                  </a:lnTo>
                  <a:lnTo>
                    <a:pt x="7620" y="676910"/>
                  </a:lnTo>
                  <a:close/>
                </a:path>
                <a:path w="7620" h="704850">
                  <a:moveTo>
                    <a:pt x="7620" y="673100"/>
                  </a:moveTo>
                  <a:lnTo>
                    <a:pt x="0" y="673100"/>
                  </a:lnTo>
                  <a:lnTo>
                    <a:pt x="0" y="675640"/>
                  </a:lnTo>
                  <a:lnTo>
                    <a:pt x="7620" y="675640"/>
                  </a:lnTo>
                  <a:lnTo>
                    <a:pt x="7620" y="673100"/>
                  </a:lnTo>
                  <a:close/>
                </a:path>
                <a:path w="7620" h="704850">
                  <a:moveTo>
                    <a:pt x="7620" y="670560"/>
                  </a:moveTo>
                  <a:lnTo>
                    <a:pt x="0" y="670560"/>
                  </a:lnTo>
                  <a:lnTo>
                    <a:pt x="0" y="671830"/>
                  </a:lnTo>
                  <a:lnTo>
                    <a:pt x="7620" y="671830"/>
                  </a:lnTo>
                  <a:lnTo>
                    <a:pt x="7620" y="670560"/>
                  </a:lnTo>
                  <a:close/>
                </a:path>
                <a:path w="7620" h="704850">
                  <a:moveTo>
                    <a:pt x="7620" y="666750"/>
                  </a:moveTo>
                  <a:lnTo>
                    <a:pt x="0" y="666750"/>
                  </a:lnTo>
                  <a:lnTo>
                    <a:pt x="0" y="669290"/>
                  </a:lnTo>
                  <a:lnTo>
                    <a:pt x="7620" y="669290"/>
                  </a:lnTo>
                  <a:lnTo>
                    <a:pt x="7620" y="666750"/>
                  </a:lnTo>
                  <a:close/>
                </a:path>
                <a:path w="7620" h="704850">
                  <a:moveTo>
                    <a:pt x="7620" y="664210"/>
                  </a:moveTo>
                  <a:lnTo>
                    <a:pt x="0" y="664210"/>
                  </a:lnTo>
                  <a:lnTo>
                    <a:pt x="0" y="665480"/>
                  </a:lnTo>
                  <a:lnTo>
                    <a:pt x="7620" y="665480"/>
                  </a:lnTo>
                  <a:lnTo>
                    <a:pt x="7620" y="664210"/>
                  </a:lnTo>
                  <a:close/>
                </a:path>
                <a:path w="7620" h="704850">
                  <a:moveTo>
                    <a:pt x="7620" y="660400"/>
                  </a:moveTo>
                  <a:lnTo>
                    <a:pt x="0" y="660400"/>
                  </a:lnTo>
                  <a:lnTo>
                    <a:pt x="0" y="662940"/>
                  </a:lnTo>
                  <a:lnTo>
                    <a:pt x="7620" y="662940"/>
                  </a:lnTo>
                  <a:lnTo>
                    <a:pt x="7620" y="660400"/>
                  </a:lnTo>
                  <a:close/>
                </a:path>
                <a:path w="7620" h="704850">
                  <a:moveTo>
                    <a:pt x="7620" y="657860"/>
                  </a:moveTo>
                  <a:lnTo>
                    <a:pt x="0" y="657860"/>
                  </a:lnTo>
                  <a:lnTo>
                    <a:pt x="0" y="659130"/>
                  </a:lnTo>
                  <a:lnTo>
                    <a:pt x="7620" y="659130"/>
                  </a:lnTo>
                  <a:lnTo>
                    <a:pt x="7620" y="657860"/>
                  </a:lnTo>
                  <a:close/>
                </a:path>
                <a:path w="7620" h="704850">
                  <a:moveTo>
                    <a:pt x="7620" y="654050"/>
                  </a:moveTo>
                  <a:lnTo>
                    <a:pt x="0" y="654050"/>
                  </a:lnTo>
                  <a:lnTo>
                    <a:pt x="0" y="656590"/>
                  </a:lnTo>
                  <a:lnTo>
                    <a:pt x="7620" y="656590"/>
                  </a:lnTo>
                  <a:lnTo>
                    <a:pt x="7620" y="654050"/>
                  </a:lnTo>
                  <a:close/>
                </a:path>
                <a:path w="7620" h="704850">
                  <a:moveTo>
                    <a:pt x="7620" y="651510"/>
                  </a:moveTo>
                  <a:lnTo>
                    <a:pt x="0" y="651510"/>
                  </a:lnTo>
                  <a:lnTo>
                    <a:pt x="0" y="652780"/>
                  </a:lnTo>
                  <a:lnTo>
                    <a:pt x="7620" y="652780"/>
                  </a:lnTo>
                  <a:lnTo>
                    <a:pt x="7620" y="651510"/>
                  </a:lnTo>
                  <a:close/>
                </a:path>
                <a:path w="7620" h="704850">
                  <a:moveTo>
                    <a:pt x="7620" y="646430"/>
                  </a:moveTo>
                  <a:lnTo>
                    <a:pt x="0" y="646430"/>
                  </a:lnTo>
                  <a:lnTo>
                    <a:pt x="0" y="650240"/>
                  </a:lnTo>
                  <a:lnTo>
                    <a:pt x="7620" y="650240"/>
                  </a:lnTo>
                  <a:lnTo>
                    <a:pt x="7620" y="646430"/>
                  </a:lnTo>
                  <a:close/>
                </a:path>
                <a:path w="7620" h="704850">
                  <a:moveTo>
                    <a:pt x="7620" y="640080"/>
                  </a:moveTo>
                  <a:lnTo>
                    <a:pt x="0" y="640080"/>
                  </a:lnTo>
                  <a:lnTo>
                    <a:pt x="0" y="645160"/>
                  </a:lnTo>
                  <a:lnTo>
                    <a:pt x="7620" y="645160"/>
                  </a:lnTo>
                  <a:lnTo>
                    <a:pt x="7620" y="640080"/>
                  </a:lnTo>
                  <a:close/>
                </a:path>
                <a:path w="7620" h="704850">
                  <a:moveTo>
                    <a:pt x="7620" y="633730"/>
                  </a:moveTo>
                  <a:lnTo>
                    <a:pt x="0" y="633730"/>
                  </a:lnTo>
                  <a:lnTo>
                    <a:pt x="0" y="638810"/>
                  </a:lnTo>
                  <a:lnTo>
                    <a:pt x="7620" y="638810"/>
                  </a:lnTo>
                  <a:lnTo>
                    <a:pt x="7620" y="633730"/>
                  </a:lnTo>
                  <a:close/>
                </a:path>
                <a:path w="7620" h="704850">
                  <a:moveTo>
                    <a:pt x="7620" y="627380"/>
                  </a:moveTo>
                  <a:lnTo>
                    <a:pt x="0" y="627380"/>
                  </a:lnTo>
                  <a:lnTo>
                    <a:pt x="0" y="632460"/>
                  </a:lnTo>
                  <a:lnTo>
                    <a:pt x="7620" y="632460"/>
                  </a:lnTo>
                  <a:lnTo>
                    <a:pt x="7620" y="627380"/>
                  </a:lnTo>
                  <a:close/>
                </a:path>
                <a:path w="7620" h="704850">
                  <a:moveTo>
                    <a:pt x="7620" y="621030"/>
                  </a:moveTo>
                  <a:lnTo>
                    <a:pt x="0" y="621030"/>
                  </a:lnTo>
                  <a:lnTo>
                    <a:pt x="0" y="626110"/>
                  </a:lnTo>
                  <a:lnTo>
                    <a:pt x="7620" y="626110"/>
                  </a:lnTo>
                  <a:lnTo>
                    <a:pt x="7620" y="621030"/>
                  </a:lnTo>
                  <a:close/>
                </a:path>
                <a:path w="7620" h="704850">
                  <a:moveTo>
                    <a:pt x="7620" y="614680"/>
                  </a:moveTo>
                  <a:lnTo>
                    <a:pt x="0" y="614680"/>
                  </a:lnTo>
                  <a:lnTo>
                    <a:pt x="0" y="619760"/>
                  </a:lnTo>
                  <a:lnTo>
                    <a:pt x="7620" y="619760"/>
                  </a:lnTo>
                  <a:lnTo>
                    <a:pt x="7620" y="614680"/>
                  </a:lnTo>
                  <a:close/>
                </a:path>
                <a:path w="7620" h="704850">
                  <a:moveTo>
                    <a:pt x="7620" y="608330"/>
                  </a:moveTo>
                  <a:lnTo>
                    <a:pt x="0" y="608330"/>
                  </a:lnTo>
                  <a:lnTo>
                    <a:pt x="0" y="613410"/>
                  </a:lnTo>
                  <a:lnTo>
                    <a:pt x="7620" y="613410"/>
                  </a:lnTo>
                  <a:lnTo>
                    <a:pt x="7620" y="608330"/>
                  </a:lnTo>
                  <a:close/>
                </a:path>
                <a:path w="7620" h="704850">
                  <a:moveTo>
                    <a:pt x="7620" y="601980"/>
                  </a:moveTo>
                  <a:lnTo>
                    <a:pt x="0" y="601980"/>
                  </a:lnTo>
                  <a:lnTo>
                    <a:pt x="0" y="607060"/>
                  </a:lnTo>
                  <a:lnTo>
                    <a:pt x="7620" y="607060"/>
                  </a:lnTo>
                  <a:lnTo>
                    <a:pt x="7620" y="601980"/>
                  </a:lnTo>
                  <a:close/>
                </a:path>
                <a:path w="7620" h="704850">
                  <a:moveTo>
                    <a:pt x="7620" y="595630"/>
                  </a:moveTo>
                  <a:lnTo>
                    <a:pt x="0" y="595630"/>
                  </a:lnTo>
                  <a:lnTo>
                    <a:pt x="0" y="600710"/>
                  </a:lnTo>
                  <a:lnTo>
                    <a:pt x="7620" y="600710"/>
                  </a:lnTo>
                  <a:lnTo>
                    <a:pt x="7620" y="595630"/>
                  </a:lnTo>
                  <a:close/>
                </a:path>
                <a:path w="7620" h="704850">
                  <a:moveTo>
                    <a:pt x="7620" y="588010"/>
                  </a:moveTo>
                  <a:lnTo>
                    <a:pt x="0" y="588010"/>
                  </a:lnTo>
                  <a:lnTo>
                    <a:pt x="0" y="594360"/>
                  </a:lnTo>
                  <a:lnTo>
                    <a:pt x="7620" y="594360"/>
                  </a:lnTo>
                  <a:lnTo>
                    <a:pt x="7620" y="588010"/>
                  </a:lnTo>
                  <a:close/>
                </a:path>
                <a:path w="7620" h="704850">
                  <a:moveTo>
                    <a:pt x="7620" y="582930"/>
                  </a:moveTo>
                  <a:lnTo>
                    <a:pt x="0" y="582930"/>
                  </a:lnTo>
                  <a:lnTo>
                    <a:pt x="0" y="586740"/>
                  </a:lnTo>
                  <a:lnTo>
                    <a:pt x="7620" y="586740"/>
                  </a:lnTo>
                  <a:lnTo>
                    <a:pt x="7620" y="582930"/>
                  </a:lnTo>
                  <a:close/>
                </a:path>
                <a:path w="7620" h="704850">
                  <a:moveTo>
                    <a:pt x="7620" y="576580"/>
                  </a:moveTo>
                  <a:lnTo>
                    <a:pt x="0" y="576580"/>
                  </a:lnTo>
                  <a:lnTo>
                    <a:pt x="0" y="581660"/>
                  </a:lnTo>
                  <a:lnTo>
                    <a:pt x="7620" y="581660"/>
                  </a:lnTo>
                  <a:lnTo>
                    <a:pt x="7620" y="576580"/>
                  </a:lnTo>
                  <a:close/>
                </a:path>
                <a:path w="7620" h="704850">
                  <a:moveTo>
                    <a:pt x="7620" y="570230"/>
                  </a:moveTo>
                  <a:lnTo>
                    <a:pt x="0" y="570230"/>
                  </a:lnTo>
                  <a:lnTo>
                    <a:pt x="0" y="575310"/>
                  </a:lnTo>
                  <a:lnTo>
                    <a:pt x="7620" y="575310"/>
                  </a:lnTo>
                  <a:lnTo>
                    <a:pt x="7620" y="570230"/>
                  </a:lnTo>
                  <a:close/>
                </a:path>
                <a:path w="7620" h="704850">
                  <a:moveTo>
                    <a:pt x="7620" y="563880"/>
                  </a:moveTo>
                  <a:lnTo>
                    <a:pt x="0" y="563880"/>
                  </a:lnTo>
                  <a:lnTo>
                    <a:pt x="0" y="568960"/>
                  </a:lnTo>
                  <a:lnTo>
                    <a:pt x="7620" y="568960"/>
                  </a:lnTo>
                  <a:lnTo>
                    <a:pt x="7620" y="563880"/>
                  </a:lnTo>
                  <a:close/>
                </a:path>
                <a:path w="7620" h="704850">
                  <a:moveTo>
                    <a:pt x="7620" y="557530"/>
                  </a:moveTo>
                  <a:lnTo>
                    <a:pt x="0" y="557530"/>
                  </a:lnTo>
                  <a:lnTo>
                    <a:pt x="0" y="562610"/>
                  </a:lnTo>
                  <a:lnTo>
                    <a:pt x="7620" y="562610"/>
                  </a:lnTo>
                  <a:lnTo>
                    <a:pt x="7620" y="557530"/>
                  </a:lnTo>
                  <a:close/>
                </a:path>
                <a:path w="7620" h="704850">
                  <a:moveTo>
                    <a:pt x="7620" y="551180"/>
                  </a:moveTo>
                  <a:lnTo>
                    <a:pt x="0" y="551180"/>
                  </a:lnTo>
                  <a:lnTo>
                    <a:pt x="0" y="556260"/>
                  </a:lnTo>
                  <a:lnTo>
                    <a:pt x="7620" y="556260"/>
                  </a:lnTo>
                  <a:lnTo>
                    <a:pt x="7620" y="551180"/>
                  </a:lnTo>
                  <a:close/>
                </a:path>
                <a:path w="7620" h="704850">
                  <a:moveTo>
                    <a:pt x="7620" y="544830"/>
                  </a:moveTo>
                  <a:lnTo>
                    <a:pt x="0" y="544830"/>
                  </a:lnTo>
                  <a:lnTo>
                    <a:pt x="0" y="549910"/>
                  </a:lnTo>
                  <a:lnTo>
                    <a:pt x="7620" y="549910"/>
                  </a:lnTo>
                  <a:lnTo>
                    <a:pt x="7620" y="544830"/>
                  </a:lnTo>
                  <a:close/>
                </a:path>
                <a:path w="7620" h="704850">
                  <a:moveTo>
                    <a:pt x="7620" y="538480"/>
                  </a:moveTo>
                  <a:lnTo>
                    <a:pt x="0" y="538480"/>
                  </a:lnTo>
                  <a:lnTo>
                    <a:pt x="0" y="543560"/>
                  </a:lnTo>
                  <a:lnTo>
                    <a:pt x="7620" y="543560"/>
                  </a:lnTo>
                  <a:lnTo>
                    <a:pt x="7620" y="538480"/>
                  </a:lnTo>
                  <a:close/>
                </a:path>
                <a:path w="7620" h="704850">
                  <a:moveTo>
                    <a:pt x="7620" y="532130"/>
                  </a:moveTo>
                  <a:lnTo>
                    <a:pt x="0" y="532130"/>
                  </a:lnTo>
                  <a:lnTo>
                    <a:pt x="0" y="537210"/>
                  </a:lnTo>
                  <a:lnTo>
                    <a:pt x="7620" y="537210"/>
                  </a:lnTo>
                  <a:lnTo>
                    <a:pt x="7620" y="532130"/>
                  </a:lnTo>
                  <a:close/>
                </a:path>
                <a:path w="7620" h="704850">
                  <a:moveTo>
                    <a:pt x="7620" y="525780"/>
                  </a:moveTo>
                  <a:lnTo>
                    <a:pt x="0" y="525780"/>
                  </a:lnTo>
                  <a:lnTo>
                    <a:pt x="0" y="530860"/>
                  </a:lnTo>
                  <a:lnTo>
                    <a:pt x="7620" y="530860"/>
                  </a:lnTo>
                  <a:lnTo>
                    <a:pt x="7620" y="525780"/>
                  </a:lnTo>
                  <a:close/>
                </a:path>
                <a:path w="7620" h="704850">
                  <a:moveTo>
                    <a:pt x="7620" y="519430"/>
                  </a:moveTo>
                  <a:lnTo>
                    <a:pt x="0" y="519430"/>
                  </a:lnTo>
                  <a:lnTo>
                    <a:pt x="0" y="524510"/>
                  </a:lnTo>
                  <a:lnTo>
                    <a:pt x="7620" y="524510"/>
                  </a:lnTo>
                  <a:lnTo>
                    <a:pt x="7620" y="519430"/>
                  </a:lnTo>
                  <a:close/>
                </a:path>
                <a:path w="7620" h="704850">
                  <a:moveTo>
                    <a:pt x="7620" y="513080"/>
                  </a:moveTo>
                  <a:lnTo>
                    <a:pt x="0" y="513080"/>
                  </a:lnTo>
                  <a:lnTo>
                    <a:pt x="0" y="518160"/>
                  </a:lnTo>
                  <a:lnTo>
                    <a:pt x="7620" y="518160"/>
                  </a:lnTo>
                  <a:lnTo>
                    <a:pt x="7620" y="513080"/>
                  </a:lnTo>
                  <a:close/>
                </a:path>
                <a:path w="7620" h="704850">
                  <a:moveTo>
                    <a:pt x="7620" y="506730"/>
                  </a:moveTo>
                  <a:lnTo>
                    <a:pt x="0" y="506730"/>
                  </a:lnTo>
                  <a:lnTo>
                    <a:pt x="0" y="511810"/>
                  </a:lnTo>
                  <a:lnTo>
                    <a:pt x="7620" y="511810"/>
                  </a:lnTo>
                  <a:lnTo>
                    <a:pt x="7620" y="506730"/>
                  </a:lnTo>
                  <a:close/>
                </a:path>
                <a:path w="7620" h="704850">
                  <a:moveTo>
                    <a:pt x="7620" y="500380"/>
                  </a:moveTo>
                  <a:lnTo>
                    <a:pt x="0" y="500380"/>
                  </a:lnTo>
                  <a:lnTo>
                    <a:pt x="0" y="505460"/>
                  </a:lnTo>
                  <a:lnTo>
                    <a:pt x="7620" y="505460"/>
                  </a:lnTo>
                  <a:lnTo>
                    <a:pt x="7620" y="500380"/>
                  </a:lnTo>
                  <a:close/>
                </a:path>
                <a:path w="7620" h="704850">
                  <a:moveTo>
                    <a:pt x="7620" y="494030"/>
                  </a:moveTo>
                  <a:lnTo>
                    <a:pt x="0" y="494030"/>
                  </a:lnTo>
                  <a:lnTo>
                    <a:pt x="0" y="499110"/>
                  </a:lnTo>
                  <a:lnTo>
                    <a:pt x="7620" y="499110"/>
                  </a:lnTo>
                  <a:lnTo>
                    <a:pt x="7620" y="494030"/>
                  </a:lnTo>
                  <a:close/>
                </a:path>
                <a:path w="7620" h="704850">
                  <a:moveTo>
                    <a:pt x="7620" y="487680"/>
                  </a:moveTo>
                  <a:lnTo>
                    <a:pt x="0" y="487680"/>
                  </a:lnTo>
                  <a:lnTo>
                    <a:pt x="0" y="492760"/>
                  </a:lnTo>
                  <a:lnTo>
                    <a:pt x="7620" y="492760"/>
                  </a:lnTo>
                  <a:lnTo>
                    <a:pt x="7620" y="487680"/>
                  </a:lnTo>
                  <a:close/>
                </a:path>
                <a:path w="7620" h="704850">
                  <a:moveTo>
                    <a:pt x="7620" y="483870"/>
                  </a:moveTo>
                  <a:lnTo>
                    <a:pt x="0" y="483870"/>
                  </a:lnTo>
                  <a:lnTo>
                    <a:pt x="0" y="486410"/>
                  </a:lnTo>
                  <a:lnTo>
                    <a:pt x="7620" y="486410"/>
                  </a:lnTo>
                  <a:lnTo>
                    <a:pt x="7620" y="483870"/>
                  </a:lnTo>
                  <a:close/>
                </a:path>
                <a:path w="7620" h="704850">
                  <a:moveTo>
                    <a:pt x="7620" y="405130"/>
                  </a:moveTo>
                  <a:lnTo>
                    <a:pt x="0" y="405130"/>
                  </a:lnTo>
                  <a:lnTo>
                    <a:pt x="0" y="407670"/>
                  </a:lnTo>
                  <a:lnTo>
                    <a:pt x="2540" y="407670"/>
                  </a:lnTo>
                  <a:lnTo>
                    <a:pt x="2540" y="410210"/>
                  </a:lnTo>
                  <a:lnTo>
                    <a:pt x="7620" y="410210"/>
                  </a:lnTo>
                  <a:lnTo>
                    <a:pt x="7620" y="405130"/>
                  </a:lnTo>
                  <a:close/>
                </a:path>
                <a:path w="7620" h="704850">
                  <a:moveTo>
                    <a:pt x="7620" y="398780"/>
                  </a:moveTo>
                  <a:lnTo>
                    <a:pt x="0" y="398780"/>
                  </a:lnTo>
                  <a:lnTo>
                    <a:pt x="0" y="403860"/>
                  </a:lnTo>
                  <a:lnTo>
                    <a:pt x="7620" y="403860"/>
                  </a:lnTo>
                  <a:lnTo>
                    <a:pt x="7620" y="398780"/>
                  </a:lnTo>
                  <a:close/>
                </a:path>
                <a:path w="7620" h="704850">
                  <a:moveTo>
                    <a:pt x="7620" y="392430"/>
                  </a:moveTo>
                  <a:lnTo>
                    <a:pt x="0" y="392430"/>
                  </a:lnTo>
                  <a:lnTo>
                    <a:pt x="0" y="397510"/>
                  </a:lnTo>
                  <a:lnTo>
                    <a:pt x="7620" y="397510"/>
                  </a:lnTo>
                  <a:lnTo>
                    <a:pt x="7620" y="392430"/>
                  </a:lnTo>
                  <a:close/>
                </a:path>
                <a:path w="7620" h="704850">
                  <a:moveTo>
                    <a:pt x="7620" y="386080"/>
                  </a:moveTo>
                  <a:lnTo>
                    <a:pt x="0" y="386080"/>
                  </a:lnTo>
                  <a:lnTo>
                    <a:pt x="0" y="391160"/>
                  </a:lnTo>
                  <a:lnTo>
                    <a:pt x="7620" y="391160"/>
                  </a:lnTo>
                  <a:lnTo>
                    <a:pt x="7620" y="386080"/>
                  </a:lnTo>
                  <a:close/>
                </a:path>
                <a:path w="7620" h="704850">
                  <a:moveTo>
                    <a:pt x="7620" y="379730"/>
                  </a:moveTo>
                  <a:lnTo>
                    <a:pt x="0" y="379730"/>
                  </a:lnTo>
                  <a:lnTo>
                    <a:pt x="0" y="384810"/>
                  </a:lnTo>
                  <a:lnTo>
                    <a:pt x="7620" y="384810"/>
                  </a:lnTo>
                  <a:lnTo>
                    <a:pt x="7620" y="379730"/>
                  </a:lnTo>
                  <a:close/>
                </a:path>
                <a:path w="7620" h="704850">
                  <a:moveTo>
                    <a:pt x="7620" y="373380"/>
                  </a:moveTo>
                  <a:lnTo>
                    <a:pt x="0" y="373380"/>
                  </a:lnTo>
                  <a:lnTo>
                    <a:pt x="0" y="378460"/>
                  </a:lnTo>
                  <a:lnTo>
                    <a:pt x="7620" y="378460"/>
                  </a:lnTo>
                  <a:lnTo>
                    <a:pt x="7620" y="373380"/>
                  </a:lnTo>
                  <a:close/>
                </a:path>
                <a:path w="7620" h="704850">
                  <a:moveTo>
                    <a:pt x="7620" y="367030"/>
                  </a:moveTo>
                  <a:lnTo>
                    <a:pt x="0" y="367030"/>
                  </a:lnTo>
                  <a:lnTo>
                    <a:pt x="0" y="372110"/>
                  </a:lnTo>
                  <a:lnTo>
                    <a:pt x="7620" y="372110"/>
                  </a:lnTo>
                  <a:lnTo>
                    <a:pt x="7620" y="367030"/>
                  </a:lnTo>
                  <a:close/>
                </a:path>
                <a:path w="7620" h="704850">
                  <a:moveTo>
                    <a:pt x="7620" y="360680"/>
                  </a:moveTo>
                  <a:lnTo>
                    <a:pt x="0" y="360680"/>
                  </a:lnTo>
                  <a:lnTo>
                    <a:pt x="0" y="365760"/>
                  </a:lnTo>
                  <a:lnTo>
                    <a:pt x="7620" y="365760"/>
                  </a:lnTo>
                  <a:lnTo>
                    <a:pt x="7620" y="360680"/>
                  </a:lnTo>
                  <a:close/>
                </a:path>
                <a:path w="7620" h="704850">
                  <a:moveTo>
                    <a:pt x="7620" y="354330"/>
                  </a:moveTo>
                  <a:lnTo>
                    <a:pt x="0" y="354330"/>
                  </a:lnTo>
                  <a:lnTo>
                    <a:pt x="0" y="359410"/>
                  </a:lnTo>
                  <a:lnTo>
                    <a:pt x="7620" y="359410"/>
                  </a:lnTo>
                  <a:lnTo>
                    <a:pt x="7620" y="354330"/>
                  </a:lnTo>
                  <a:close/>
                </a:path>
                <a:path w="7620" h="704850">
                  <a:moveTo>
                    <a:pt x="7620" y="347980"/>
                  </a:moveTo>
                  <a:lnTo>
                    <a:pt x="0" y="347980"/>
                  </a:lnTo>
                  <a:lnTo>
                    <a:pt x="0" y="353060"/>
                  </a:lnTo>
                  <a:lnTo>
                    <a:pt x="7620" y="353060"/>
                  </a:lnTo>
                  <a:lnTo>
                    <a:pt x="7620" y="347980"/>
                  </a:lnTo>
                  <a:close/>
                </a:path>
                <a:path w="7620" h="704850">
                  <a:moveTo>
                    <a:pt x="7620" y="341630"/>
                  </a:moveTo>
                  <a:lnTo>
                    <a:pt x="0" y="341630"/>
                  </a:lnTo>
                  <a:lnTo>
                    <a:pt x="0" y="346710"/>
                  </a:lnTo>
                  <a:lnTo>
                    <a:pt x="7620" y="346710"/>
                  </a:lnTo>
                  <a:lnTo>
                    <a:pt x="7620" y="341630"/>
                  </a:lnTo>
                  <a:close/>
                </a:path>
                <a:path w="7620" h="704850">
                  <a:moveTo>
                    <a:pt x="7620" y="335280"/>
                  </a:moveTo>
                  <a:lnTo>
                    <a:pt x="0" y="335280"/>
                  </a:lnTo>
                  <a:lnTo>
                    <a:pt x="0" y="340360"/>
                  </a:lnTo>
                  <a:lnTo>
                    <a:pt x="7620" y="340360"/>
                  </a:lnTo>
                  <a:lnTo>
                    <a:pt x="7620" y="335280"/>
                  </a:lnTo>
                  <a:close/>
                </a:path>
                <a:path w="7620" h="704850">
                  <a:moveTo>
                    <a:pt x="7620" y="328930"/>
                  </a:moveTo>
                  <a:lnTo>
                    <a:pt x="0" y="328930"/>
                  </a:lnTo>
                  <a:lnTo>
                    <a:pt x="0" y="334010"/>
                  </a:lnTo>
                  <a:lnTo>
                    <a:pt x="7620" y="334010"/>
                  </a:lnTo>
                  <a:lnTo>
                    <a:pt x="7620" y="328930"/>
                  </a:lnTo>
                  <a:close/>
                </a:path>
                <a:path w="7620" h="704850">
                  <a:moveTo>
                    <a:pt x="7620" y="322580"/>
                  </a:moveTo>
                  <a:lnTo>
                    <a:pt x="0" y="322580"/>
                  </a:lnTo>
                  <a:lnTo>
                    <a:pt x="0" y="327660"/>
                  </a:lnTo>
                  <a:lnTo>
                    <a:pt x="7620" y="327660"/>
                  </a:lnTo>
                  <a:lnTo>
                    <a:pt x="7620" y="322580"/>
                  </a:lnTo>
                  <a:close/>
                </a:path>
                <a:path w="7620" h="704850">
                  <a:moveTo>
                    <a:pt x="7620" y="316230"/>
                  </a:moveTo>
                  <a:lnTo>
                    <a:pt x="0" y="316230"/>
                  </a:lnTo>
                  <a:lnTo>
                    <a:pt x="0" y="321310"/>
                  </a:lnTo>
                  <a:lnTo>
                    <a:pt x="7620" y="321310"/>
                  </a:lnTo>
                  <a:lnTo>
                    <a:pt x="7620" y="316230"/>
                  </a:lnTo>
                  <a:close/>
                </a:path>
                <a:path w="7620" h="704850">
                  <a:moveTo>
                    <a:pt x="7620" y="309880"/>
                  </a:moveTo>
                  <a:lnTo>
                    <a:pt x="0" y="309880"/>
                  </a:lnTo>
                  <a:lnTo>
                    <a:pt x="0" y="314960"/>
                  </a:lnTo>
                  <a:lnTo>
                    <a:pt x="7620" y="314960"/>
                  </a:lnTo>
                  <a:lnTo>
                    <a:pt x="7620" y="309880"/>
                  </a:lnTo>
                  <a:close/>
                </a:path>
                <a:path w="7620" h="704850">
                  <a:moveTo>
                    <a:pt x="7620" y="241300"/>
                  </a:moveTo>
                  <a:lnTo>
                    <a:pt x="0" y="241300"/>
                  </a:lnTo>
                  <a:lnTo>
                    <a:pt x="0" y="308610"/>
                  </a:lnTo>
                  <a:lnTo>
                    <a:pt x="7620" y="308610"/>
                  </a:lnTo>
                  <a:lnTo>
                    <a:pt x="7620" y="241300"/>
                  </a:lnTo>
                  <a:close/>
                </a:path>
              </a:pathLst>
            </a:custGeom>
            <a:solidFill>
              <a:srgbClr val="3000F8"/>
            </a:solidFill>
          </p:spPr>
          <p:txBody>
            <a:bodyPr bIns="0" lIns="0" rIns="0" rtlCol="0" tIns="0" wrap="square"/>
            <a:p/>
          </p:txBody>
        </p:sp>
        <p:sp>
          <p:nvSpPr>
            <p:cNvPr id="1051198" name="object 2515"/>
            <p:cNvSpPr/>
            <p:nvPr/>
          </p:nvSpPr>
          <p:spPr>
            <a:xfrm>
              <a:off x="7122159" y="5802630"/>
              <a:ext cx="6350" cy="704850"/>
            </a:xfrm>
            <a:custGeom>
              <a:avLst/>
              <a:ahLst/>
              <a:rect l="l" t="t" r="r" b="b"/>
              <a:pathLst>
                <a:path w="6350" h="704850">
                  <a:moveTo>
                    <a:pt x="6350" y="0"/>
                  </a:moveTo>
                  <a:lnTo>
                    <a:pt x="5080" y="0"/>
                  </a:lnTo>
                  <a:lnTo>
                    <a:pt x="5080" y="1270"/>
                  </a:lnTo>
                  <a:lnTo>
                    <a:pt x="0" y="1270"/>
                  </a:lnTo>
                  <a:lnTo>
                    <a:pt x="0" y="2540"/>
                  </a:lnTo>
                  <a:lnTo>
                    <a:pt x="6350" y="2540"/>
                  </a:lnTo>
                  <a:lnTo>
                    <a:pt x="6350" y="0"/>
                  </a:lnTo>
                  <a:close/>
                </a:path>
                <a:path w="6350" h="704850">
                  <a:moveTo>
                    <a:pt x="6350" y="2540"/>
                  </a:moveTo>
                  <a:lnTo>
                    <a:pt x="0" y="2540"/>
                  </a:lnTo>
                  <a:lnTo>
                    <a:pt x="0" y="8890"/>
                  </a:lnTo>
                  <a:lnTo>
                    <a:pt x="6350" y="8890"/>
                  </a:lnTo>
                  <a:lnTo>
                    <a:pt x="6350" y="2540"/>
                  </a:lnTo>
                  <a:close/>
                </a:path>
                <a:path w="6350" h="704850">
                  <a:moveTo>
                    <a:pt x="6350" y="8890"/>
                  </a:moveTo>
                  <a:lnTo>
                    <a:pt x="0" y="8890"/>
                  </a:lnTo>
                  <a:lnTo>
                    <a:pt x="0" y="17780"/>
                  </a:lnTo>
                  <a:lnTo>
                    <a:pt x="6350" y="17780"/>
                  </a:lnTo>
                  <a:lnTo>
                    <a:pt x="6350" y="8890"/>
                  </a:lnTo>
                  <a:close/>
                </a:path>
                <a:path w="6350" h="704850">
                  <a:moveTo>
                    <a:pt x="6350" y="17780"/>
                  </a:moveTo>
                  <a:lnTo>
                    <a:pt x="0" y="17780"/>
                  </a:lnTo>
                  <a:lnTo>
                    <a:pt x="0" y="21590"/>
                  </a:lnTo>
                  <a:lnTo>
                    <a:pt x="6350" y="21590"/>
                  </a:lnTo>
                  <a:lnTo>
                    <a:pt x="6350" y="17780"/>
                  </a:lnTo>
                  <a:close/>
                </a:path>
                <a:path w="6350" h="704850">
                  <a:moveTo>
                    <a:pt x="6350" y="21590"/>
                  </a:moveTo>
                  <a:lnTo>
                    <a:pt x="0" y="21590"/>
                  </a:lnTo>
                  <a:lnTo>
                    <a:pt x="0" y="30480"/>
                  </a:lnTo>
                  <a:lnTo>
                    <a:pt x="6350" y="30480"/>
                  </a:lnTo>
                  <a:lnTo>
                    <a:pt x="6350" y="21590"/>
                  </a:lnTo>
                  <a:close/>
                </a:path>
                <a:path w="6350" h="704850">
                  <a:moveTo>
                    <a:pt x="6350" y="30480"/>
                  </a:moveTo>
                  <a:lnTo>
                    <a:pt x="0" y="30480"/>
                  </a:lnTo>
                  <a:lnTo>
                    <a:pt x="0" y="34290"/>
                  </a:lnTo>
                  <a:lnTo>
                    <a:pt x="6350" y="34290"/>
                  </a:lnTo>
                  <a:lnTo>
                    <a:pt x="6350" y="30480"/>
                  </a:lnTo>
                  <a:close/>
                </a:path>
                <a:path w="6350" h="704850">
                  <a:moveTo>
                    <a:pt x="6350" y="34290"/>
                  </a:moveTo>
                  <a:lnTo>
                    <a:pt x="0" y="34290"/>
                  </a:lnTo>
                  <a:lnTo>
                    <a:pt x="0" y="36830"/>
                  </a:lnTo>
                  <a:lnTo>
                    <a:pt x="6350" y="36830"/>
                  </a:lnTo>
                  <a:lnTo>
                    <a:pt x="6350" y="34290"/>
                  </a:lnTo>
                  <a:close/>
                </a:path>
                <a:path w="6350" h="704850">
                  <a:moveTo>
                    <a:pt x="6350" y="36830"/>
                  </a:moveTo>
                  <a:lnTo>
                    <a:pt x="0" y="36830"/>
                  </a:lnTo>
                  <a:lnTo>
                    <a:pt x="0" y="40640"/>
                  </a:lnTo>
                  <a:lnTo>
                    <a:pt x="6350" y="40640"/>
                  </a:lnTo>
                  <a:lnTo>
                    <a:pt x="6350" y="36830"/>
                  </a:lnTo>
                  <a:close/>
                </a:path>
                <a:path w="6350" h="704850">
                  <a:moveTo>
                    <a:pt x="6350" y="40640"/>
                  </a:moveTo>
                  <a:lnTo>
                    <a:pt x="0" y="40640"/>
                  </a:lnTo>
                  <a:lnTo>
                    <a:pt x="0" y="43180"/>
                  </a:lnTo>
                  <a:lnTo>
                    <a:pt x="6350" y="43180"/>
                  </a:lnTo>
                  <a:lnTo>
                    <a:pt x="6350" y="40640"/>
                  </a:lnTo>
                  <a:close/>
                </a:path>
                <a:path w="6350" h="704850">
                  <a:moveTo>
                    <a:pt x="6350" y="43180"/>
                  </a:moveTo>
                  <a:lnTo>
                    <a:pt x="0" y="43180"/>
                  </a:lnTo>
                  <a:lnTo>
                    <a:pt x="0" y="49530"/>
                  </a:lnTo>
                  <a:lnTo>
                    <a:pt x="6350" y="49530"/>
                  </a:lnTo>
                  <a:lnTo>
                    <a:pt x="6350" y="43180"/>
                  </a:lnTo>
                  <a:close/>
                </a:path>
                <a:path w="6350" h="704850">
                  <a:moveTo>
                    <a:pt x="6350" y="49530"/>
                  </a:moveTo>
                  <a:lnTo>
                    <a:pt x="0" y="49530"/>
                  </a:lnTo>
                  <a:lnTo>
                    <a:pt x="0" y="59690"/>
                  </a:lnTo>
                  <a:lnTo>
                    <a:pt x="6350" y="59690"/>
                  </a:lnTo>
                  <a:lnTo>
                    <a:pt x="6350" y="49530"/>
                  </a:lnTo>
                  <a:close/>
                </a:path>
                <a:path w="6350" h="704850">
                  <a:moveTo>
                    <a:pt x="6350" y="59690"/>
                  </a:moveTo>
                  <a:lnTo>
                    <a:pt x="0" y="59690"/>
                  </a:lnTo>
                  <a:lnTo>
                    <a:pt x="0" y="62230"/>
                  </a:lnTo>
                  <a:lnTo>
                    <a:pt x="6350" y="62230"/>
                  </a:lnTo>
                  <a:lnTo>
                    <a:pt x="6350" y="59690"/>
                  </a:lnTo>
                  <a:close/>
                </a:path>
                <a:path w="6350" h="704850">
                  <a:moveTo>
                    <a:pt x="6350" y="62230"/>
                  </a:moveTo>
                  <a:lnTo>
                    <a:pt x="0" y="62230"/>
                  </a:lnTo>
                  <a:lnTo>
                    <a:pt x="0" y="66040"/>
                  </a:lnTo>
                  <a:lnTo>
                    <a:pt x="6350" y="66040"/>
                  </a:lnTo>
                  <a:lnTo>
                    <a:pt x="6350" y="62230"/>
                  </a:lnTo>
                  <a:close/>
                </a:path>
                <a:path w="6350" h="704850">
                  <a:moveTo>
                    <a:pt x="6350" y="66040"/>
                  </a:moveTo>
                  <a:lnTo>
                    <a:pt x="0" y="66040"/>
                  </a:lnTo>
                  <a:lnTo>
                    <a:pt x="0" y="68580"/>
                  </a:lnTo>
                  <a:lnTo>
                    <a:pt x="6350" y="68580"/>
                  </a:lnTo>
                  <a:lnTo>
                    <a:pt x="6350" y="66040"/>
                  </a:lnTo>
                  <a:close/>
                </a:path>
                <a:path w="6350" h="704850">
                  <a:moveTo>
                    <a:pt x="6350" y="68580"/>
                  </a:moveTo>
                  <a:lnTo>
                    <a:pt x="0" y="68580"/>
                  </a:lnTo>
                  <a:lnTo>
                    <a:pt x="0" y="72390"/>
                  </a:lnTo>
                  <a:lnTo>
                    <a:pt x="6350" y="72390"/>
                  </a:lnTo>
                  <a:lnTo>
                    <a:pt x="6350" y="68580"/>
                  </a:lnTo>
                  <a:close/>
                </a:path>
                <a:path w="6350" h="704850">
                  <a:moveTo>
                    <a:pt x="6350" y="72390"/>
                  </a:moveTo>
                  <a:lnTo>
                    <a:pt x="0" y="72390"/>
                  </a:lnTo>
                  <a:lnTo>
                    <a:pt x="0" y="74930"/>
                  </a:lnTo>
                  <a:lnTo>
                    <a:pt x="6350" y="74930"/>
                  </a:lnTo>
                  <a:lnTo>
                    <a:pt x="6350" y="72390"/>
                  </a:lnTo>
                  <a:close/>
                </a:path>
                <a:path w="6350" h="704850">
                  <a:moveTo>
                    <a:pt x="6350" y="74930"/>
                  </a:moveTo>
                  <a:lnTo>
                    <a:pt x="0" y="74930"/>
                  </a:lnTo>
                  <a:lnTo>
                    <a:pt x="0" y="78740"/>
                  </a:lnTo>
                  <a:lnTo>
                    <a:pt x="6350" y="78740"/>
                  </a:lnTo>
                  <a:lnTo>
                    <a:pt x="6350" y="74930"/>
                  </a:lnTo>
                  <a:close/>
                </a:path>
                <a:path w="6350" h="704850">
                  <a:moveTo>
                    <a:pt x="6350" y="78740"/>
                  </a:moveTo>
                  <a:lnTo>
                    <a:pt x="0" y="78740"/>
                  </a:lnTo>
                  <a:lnTo>
                    <a:pt x="0" y="81280"/>
                  </a:lnTo>
                  <a:lnTo>
                    <a:pt x="6350" y="81280"/>
                  </a:lnTo>
                  <a:lnTo>
                    <a:pt x="6350" y="78740"/>
                  </a:lnTo>
                  <a:close/>
                </a:path>
                <a:path w="6350" h="704850">
                  <a:moveTo>
                    <a:pt x="6350" y="81280"/>
                  </a:moveTo>
                  <a:lnTo>
                    <a:pt x="0" y="81280"/>
                  </a:lnTo>
                  <a:lnTo>
                    <a:pt x="0" y="85090"/>
                  </a:lnTo>
                  <a:lnTo>
                    <a:pt x="6350" y="85090"/>
                  </a:lnTo>
                  <a:lnTo>
                    <a:pt x="6350" y="81280"/>
                  </a:lnTo>
                  <a:close/>
                </a:path>
                <a:path w="6350" h="704850">
                  <a:moveTo>
                    <a:pt x="6350" y="85090"/>
                  </a:moveTo>
                  <a:lnTo>
                    <a:pt x="0" y="85090"/>
                  </a:lnTo>
                  <a:lnTo>
                    <a:pt x="0" y="91440"/>
                  </a:lnTo>
                  <a:lnTo>
                    <a:pt x="6350" y="91440"/>
                  </a:lnTo>
                  <a:lnTo>
                    <a:pt x="6350" y="85090"/>
                  </a:lnTo>
                  <a:close/>
                </a:path>
                <a:path w="6350" h="704850">
                  <a:moveTo>
                    <a:pt x="6350" y="91440"/>
                  </a:moveTo>
                  <a:lnTo>
                    <a:pt x="0" y="91440"/>
                  </a:lnTo>
                  <a:lnTo>
                    <a:pt x="0" y="93980"/>
                  </a:lnTo>
                  <a:lnTo>
                    <a:pt x="6350" y="93980"/>
                  </a:lnTo>
                  <a:lnTo>
                    <a:pt x="6350" y="91440"/>
                  </a:lnTo>
                  <a:close/>
                </a:path>
                <a:path w="6350" h="704850">
                  <a:moveTo>
                    <a:pt x="6350" y="93980"/>
                  </a:moveTo>
                  <a:lnTo>
                    <a:pt x="0" y="93980"/>
                  </a:lnTo>
                  <a:lnTo>
                    <a:pt x="0" y="106680"/>
                  </a:lnTo>
                  <a:lnTo>
                    <a:pt x="6350" y="106680"/>
                  </a:lnTo>
                  <a:lnTo>
                    <a:pt x="6350" y="93980"/>
                  </a:lnTo>
                  <a:close/>
                </a:path>
                <a:path w="6350" h="704850">
                  <a:moveTo>
                    <a:pt x="6350" y="106680"/>
                  </a:moveTo>
                  <a:lnTo>
                    <a:pt x="0" y="106680"/>
                  </a:lnTo>
                  <a:lnTo>
                    <a:pt x="0" y="113030"/>
                  </a:lnTo>
                  <a:lnTo>
                    <a:pt x="6350" y="113030"/>
                  </a:lnTo>
                  <a:lnTo>
                    <a:pt x="6350" y="106680"/>
                  </a:lnTo>
                  <a:close/>
                </a:path>
                <a:path w="6350" h="704850">
                  <a:moveTo>
                    <a:pt x="6350" y="113030"/>
                  </a:moveTo>
                  <a:lnTo>
                    <a:pt x="0" y="113030"/>
                  </a:lnTo>
                  <a:lnTo>
                    <a:pt x="0" y="116840"/>
                  </a:lnTo>
                  <a:lnTo>
                    <a:pt x="6350" y="116840"/>
                  </a:lnTo>
                  <a:lnTo>
                    <a:pt x="6350" y="113030"/>
                  </a:lnTo>
                  <a:close/>
                </a:path>
                <a:path w="6350" h="704850">
                  <a:moveTo>
                    <a:pt x="6350" y="116840"/>
                  </a:moveTo>
                  <a:lnTo>
                    <a:pt x="0" y="116840"/>
                  </a:lnTo>
                  <a:lnTo>
                    <a:pt x="0" y="119380"/>
                  </a:lnTo>
                  <a:lnTo>
                    <a:pt x="6350" y="119380"/>
                  </a:lnTo>
                  <a:lnTo>
                    <a:pt x="6350" y="116840"/>
                  </a:lnTo>
                  <a:close/>
                </a:path>
                <a:path w="6350" h="704850">
                  <a:moveTo>
                    <a:pt x="6350" y="119380"/>
                  </a:moveTo>
                  <a:lnTo>
                    <a:pt x="0" y="119380"/>
                  </a:lnTo>
                  <a:lnTo>
                    <a:pt x="0" y="123190"/>
                  </a:lnTo>
                  <a:lnTo>
                    <a:pt x="6350" y="123190"/>
                  </a:lnTo>
                  <a:lnTo>
                    <a:pt x="6350" y="119380"/>
                  </a:lnTo>
                  <a:close/>
                </a:path>
                <a:path w="6350" h="704850">
                  <a:moveTo>
                    <a:pt x="6350" y="123190"/>
                  </a:moveTo>
                  <a:lnTo>
                    <a:pt x="0" y="123190"/>
                  </a:lnTo>
                  <a:lnTo>
                    <a:pt x="0" y="125730"/>
                  </a:lnTo>
                  <a:lnTo>
                    <a:pt x="6350" y="125730"/>
                  </a:lnTo>
                  <a:lnTo>
                    <a:pt x="6350" y="123190"/>
                  </a:lnTo>
                  <a:close/>
                </a:path>
                <a:path w="6350" h="704850">
                  <a:moveTo>
                    <a:pt x="6350" y="125730"/>
                  </a:moveTo>
                  <a:lnTo>
                    <a:pt x="0" y="125730"/>
                  </a:lnTo>
                  <a:lnTo>
                    <a:pt x="0" y="132080"/>
                  </a:lnTo>
                  <a:lnTo>
                    <a:pt x="6350" y="132080"/>
                  </a:lnTo>
                  <a:lnTo>
                    <a:pt x="6350" y="125730"/>
                  </a:lnTo>
                  <a:close/>
                </a:path>
                <a:path w="6350" h="704850">
                  <a:moveTo>
                    <a:pt x="6350" y="132080"/>
                  </a:moveTo>
                  <a:lnTo>
                    <a:pt x="0" y="132080"/>
                  </a:lnTo>
                  <a:lnTo>
                    <a:pt x="0" y="135890"/>
                  </a:lnTo>
                  <a:lnTo>
                    <a:pt x="6350" y="135890"/>
                  </a:lnTo>
                  <a:lnTo>
                    <a:pt x="6350" y="132080"/>
                  </a:lnTo>
                  <a:close/>
                </a:path>
                <a:path w="6350" h="704850">
                  <a:moveTo>
                    <a:pt x="6350" y="135890"/>
                  </a:moveTo>
                  <a:lnTo>
                    <a:pt x="0" y="135890"/>
                  </a:lnTo>
                  <a:lnTo>
                    <a:pt x="0" y="138430"/>
                  </a:lnTo>
                  <a:lnTo>
                    <a:pt x="6350" y="138430"/>
                  </a:lnTo>
                  <a:lnTo>
                    <a:pt x="6350" y="135890"/>
                  </a:lnTo>
                  <a:close/>
                </a:path>
                <a:path w="6350" h="704850">
                  <a:moveTo>
                    <a:pt x="6350" y="138430"/>
                  </a:moveTo>
                  <a:lnTo>
                    <a:pt x="0" y="138430"/>
                  </a:lnTo>
                  <a:lnTo>
                    <a:pt x="0" y="144780"/>
                  </a:lnTo>
                  <a:lnTo>
                    <a:pt x="6350" y="144780"/>
                  </a:lnTo>
                  <a:lnTo>
                    <a:pt x="6350" y="138430"/>
                  </a:lnTo>
                  <a:close/>
                </a:path>
                <a:path w="6350" h="704850">
                  <a:moveTo>
                    <a:pt x="6350" y="144780"/>
                  </a:moveTo>
                  <a:lnTo>
                    <a:pt x="0" y="144780"/>
                  </a:lnTo>
                  <a:lnTo>
                    <a:pt x="0" y="148590"/>
                  </a:lnTo>
                  <a:lnTo>
                    <a:pt x="6350" y="148590"/>
                  </a:lnTo>
                  <a:lnTo>
                    <a:pt x="6350" y="144780"/>
                  </a:lnTo>
                  <a:close/>
                </a:path>
                <a:path w="6350" h="704850">
                  <a:moveTo>
                    <a:pt x="6350" y="148590"/>
                  </a:moveTo>
                  <a:lnTo>
                    <a:pt x="0" y="148590"/>
                  </a:lnTo>
                  <a:lnTo>
                    <a:pt x="0" y="154940"/>
                  </a:lnTo>
                  <a:lnTo>
                    <a:pt x="6350" y="154940"/>
                  </a:lnTo>
                  <a:lnTo>
                    <a:pt x="6350" y="148590"/>
                  </a:lnTo>
                  <a:close/>
                </a:path>
                <a:path w="6350" h="704850">
                  <a:moveTo>
                    <a:pt x="6350" y="154940"/>
                  </a:moveTo>
                  <a:lnTo>
                    <a:pt x="0" y="154940"/>
                  </a:lnTo>
                  <a:lnTo>
                    <a:pt x="0" y="161290"/>
                  </a:lnTo>
                  <a:lnTo>
                    <a:pt x="6350" y="161290"/>
                  </a:lnTo>
                  <a:lnTo>
                    <a:pt x="6350" y="154940"/>
                  </a:lnTo>
                  <a:close/>
                </a:path>
                <a:path w="6350" h="704850">
                  <a:moveTo>
                    <a:pt x="6350" y="161290"/>
                  </a:moveTo>
                  <a:lnTo>
                    <a:pt x="0" y="161290"/>
                  </a:lnTo>
                  <a:lnTo>
                    <a:pt x="0" y="163830"/>
                  </a:lnTo>
                  <a:lnTo>
                    <a:pt x="6350" y="163830"/>
                  </a:lnTo>
                  <a:lnTo>
                    <a:pt x="6350" y="161290"/>
                  </a:lnTo>
                  <a:close/>
                </a:path>
                <a:path w="6350" h="704850">
                  <a:moveTo>
                    <a:pt x="6350" y="163830"/>
                  </a:moveTo>
                  <a:lnTo>
                    <a:pt x="0" y="163830"/>
                  </a:lnTo>
                  <a:lnTo>
                    <a:pt x="0" y="173990"/>
                  </a:lnTo>
                  <a:lnTo>
                    <a:pt x="6350" y="173990"/>
                  </a:lnTo>
                  <a:lnTo>
                    <a:pt x="6350" y="163830"/>
                  </a:lnTo>
                  <a:close/>
                </a:path>
                <a:path w="6350" h="704850">
                  <a:moveTo>
                    <a:pt x="6350" y="173990"/>
                  </a:moveTo>
                  <a:lnTo>
                    <a:pt x="0" y="173990"/>
                  </a:lnTo>
                  <a:lnTo>
                    <a:pt x="0" y="176530"/>
                  </a:lnTo>
                  <a:lnTo>
                    <a:pt x="6350" y="176530"/>
                  </a:lnTo>
                  <a:lnTo>
                    <a:pt x="6350" y="173990"/>
                  </a:lnTo>
                  <a:close/>
                </a:path>
                <a:path w="6350" h="704850">
                  <a:moveTo>
                    <a:pt x="6350" y="176530"/>
                  </a:moveTo>
                  <a:lnTo>
                    <a:pt x="0" y="176530"/>
                  </a:lnTo>
                  <a:lnTo>
                    <a:pt x="0" y="180340"/>
                  </a:lnTo>
                  <a:lnTo>
                    <a:pt x="6350" y="180340"/>
                  </a:lnTo>
                  <a:lnTo>
                    <a:pt x="6350" y="176530"/>
                  </a:lnTo>
                  <a:close/>
                </a:path>
                <a:path w="6350" h="704850">
                  <a:moveTo>
                    <a:pt x="6350" y="180340"/>
                  </a:moveTo>
                  <a:lnTo>
                    <a:pt x="0" y="180340"/>
                  </a:lnTo>
                  <a:lnTo>
                    <a:pt x="0" y="182880"/>
                  </a:lnTo>
                  <a:lnTo>
                    <a:pt x="6350" y="182880"/>
                  </a:lnTo>
                  <a:lnTo>
                    <a:pt x="6350" y="180340"/>
                  </a:lnTo>
                  <a:close/>
                </a:path>
                <a:path w="6350" h="704850">
                  <a:moveTo>
                    <a:pt x="6350" y="182880"/>
                  </a:moveTo>
                  <a:lnTo>
                    <a:pt x="0" y="182880"/>
                  </a:lnTo>
                  <a:lnTo>
                    <a:pt x="0" y="186690"/>
                  </a:lnTo>
                  <a:lnTo>
                    <a:pt x="6350" y="186690"/>
                  </a:lnTo>
                  <a:lnTo>
                    <a:pt x="6350" y="182880"/>
                  </a:lnTo>
                  <a:close/>
                </a:path>
                <a:path w="6350" h="704850">
                  <a:moveTo>
                    <a:pt x="6350" y="186690"/>
                  </a:moveTo>
                  <a:lnTo>
                    <a:pt x="0" y="186690"/>
                  </a:lnTo>
                  <a:lnTo>
                    <a:pt x="0" y="189230"/>
                  </a:lnTo>
                  <a:lnTo>
                    <a:pt x="6350" y="189230"/>
                  </a:lnTo>
                  <a:lnTo>
                    <a:pt x="6350" y="186690"/>
                  </a:lnTo>
                  <a:close/>
                </a:path>
                <a:path w="6350" h="704850">
                  <a:moveTo>
                    <a:pt x="6350" y="189230"/>
                  </a:moveTo>
                  <a:lnTo>
                    <a:pt x="0" y="189230"/>
                  </a:lnTo>
                  <a:lnTo>
                    <a:pt x="0" y="193040"/>
                  </a:lnTo>
                  <a:lnTo>
                    <a:pt x="6350" y="193040"/>
                  </a:lnTo>
                  <a:lnTo>
                    <a:pt x="6350" y="189230"/>
                  </a:lnTo>
                  <a:close/>
                </a:path>
                <a:path w="6350" h="704850">
                  <a:moveTo>
                    <a:pt x="6350" y="193040"/>
                  </a:moveTo>
                  <a:lnTo>
                    <a:pt x="0" y="193040"/>
                  </a:lnTo>
                  <a:lnTo>
                    <a:pt x="0" y="195580"/>
                  </a:lnTo>
                  <a:lnTo>
                    <a:pt x="6350" y="195580"/>
                  </a:lnTo>
                  <a:lnTo>
                    <a:pt x="6350" y="193040"/>
                  </a:lnTo>
                  <a:close/>
                </a:path>
                <a:path w="6350" h="704850">
                  <a:moveTo>
                    <a:pt x="6350" y="195580"/>
                  </a:moveTo>
                  <a:lnTo>
                    <a:pt x="0" y="195580"/>
                  </a:lnTo>
                  <a:lnTo>
                    <a:pt x="0" y="199390"/>
                  </a:lnTo>
                  <a:lnTo>
                    <a:pt x="6350" y="199390"/>
                  </a:lnTo>
                  <a:lnTo>
                    <a:pt x="6350" y="195580"/>
                  </a:lnTo>
                  <a:close/>
                </a:path>
                <a:path w="6350" h="704850">
                  <a:moveTo>
                    <a:pt x="6350" y="199390"/>
                  </a:moveTo>
                  <a:lnTo>
                    <a:pt x="0" y="199390"/>
                  </a:lnTo>
                  <a:lnTo>
                    <a:pt x="0" y="212090"/>
                  </a:lnTo>
                  <a:lnTo>
                    <a:pt x="6350" y="212090"/>
                  </a:lnTo>
                  <a:lnTo>
                    <a:pt x="6350" y="199390"/>
                  </a:lnTo>
                  <a:close/>
                </a:path>
                <a:path w="6350" h="704850">
                  <a:moveTo>
                    <a:pt x="6350" y="212090"/>
                  </a:moveTo>
                  <a:lnTo>
                    <a:pt x="0" y="212090"/>
                  </a:lnTo>
                  <a:lnTo>
                    <a:pt x="0" y="214630"/>
                  </a:lnTo>
                  <a:lnTo>
                    <a:pt x="6350" y="214630"/>
                  </a:lnTo>
                  <a:lnTo>
                    <a:pt x="6350" y="212090"/>
                  </a:lnTo>
                  <a:close/>
                </a:path>
                <a:path w="6350" h="704850">
                  <a:moveTo>
                    <a:pt x="6350" y="214630"/>
                  </a:moveTo>
                  <a:lnTo>
                    <a:pt x="0" y="214630"/>
                  </a:lnTo>
                  <a:lnTo>
                    <a:pt x="0" y="220980"/>
                  </a:lnTo>
                  <a:lnTo>
                    <a:pt x="6350" y="220980"/>
                  </a:lnTo>
                  <a:lnTo>
                    <a:pt x="6350" y="214630"/>
                  </a:lnTo>
                  <a:close/>
                </a:path>
                <a:path w="6350" h="704850">
                  <a:moveTo>
                    <a:pt x="6350" y="220980"/>
                  </a:moveTo>
                  <a:lnTo>
                    <a:pt x="0" y="220980"/>
                  </a:lnTo>
                  <a:lnTo>
                    <a:pt x="0" y="224790"/>
                  </a:lnTo>
                  <a:lnTo>
                    <a:pt x="6350" y="224790"/>
                  </a:lnTo>
                  <a:lnTo>
                    <a:pt x="6350" y="220980"/>
                  </a:lnTo>
                  <a:close/>
                </a:path>
                <a:path w="6350" h="704850">
                  <a:moveTo>
                    <a:pt x="6350" y="224790"/>
                  </a:moveTo>
                  <a:lnTo>
                    <a:pt x="0" y="224790"/>
                  </a:lnTo>
                  <a:lnTo>
                    <a:pt x="0" y="227330"/>
                  </a:lnTo>
                  <a:lnTo>
                    <a:pt x="6350" y="227330"/>
                  </a:lnTo>
                  <a:lnTo>
                    <a:pt x="6350" y="224790"/>
                  </a:lnTo>
                  <a:close/>
                </a:path>
                <a:path w="6350" h="704850">
                  <a:moveTo>
                    <a:pt x="6350" y="227330"/>
                  </a:moveTo>
                  <a:lnTo>
                    <a:pt x="0" y="227330"/>
                  </a:lnTo>
                  <a:lnTo>
                    <a:pt x="0" y="231140"/>
                  </a:lnTo>
                  <a:lnTo>
                    <a:pt x="6350" y="231140"/>
                  </a:lnTo>
                  <a:lnTo>
                    <a:pt x="6350" y="227330"/>
                  </a:lnTo>
                  <a:close/>
                </a:path>
                <a:path w="6350" h="704850">
                  <a:moveTo>
                    <a:pt x="6350" y="231140"/>
                  </a:moveTo>
                  <a:lnTo>
                    <a:pt x="0" y="231140"/>
                  </a:lnTo>
                  <a:lnTo>
                    <a:pt x="0" y="233680"/>
                  </a:lnTo>
                  <a:lnTo>
                    <a:pt x="6350" y="233680"/>
                  </a:lnTo>
                  <a:lnTo>
                    <a:pt x="6350" y="231140"/>
                  </a:lnTo>
                  <a:close/>
                </a:path>
                <a:path w="6350" h="704850">
                  <a:moveTo>
                    <a:pt x="6350" y="233680"/>
                  </a:moveTo>
                  <a:lnTo>
                    <a:pt x="0" y="233680"/>
                  </a:lnTo>
                  <a:lnTo>
                    <a:pt x="0" y="237490"/>
                  </a:lnTo>
                  <a:lnTo>
                    <a:pt x="6350" y="237490"/>
                  </a:lnTo>
                  <a:lnTo>
                    <a:pt x="6350" y="233680"/>
                  </a:lnTo>
                  <a:close/>
                </a:path>
                <a:path w="6350" h="704850">
                  <a:moveTo>
                    <a:pt x="6350" y="237490"/>
                  </a:moveTo>
                  <a:lnTo>
                    <a:pt x="0" y="237490"/>
                  </a:lnTo>
                  <a:lnTo>
                    <a:pt x="0" y="240030"/>
                  </a:lnTo>
                  <a:lnTo>
                    <a:pt x="6350" y="240030"/>
                  </a:lnTo>
                  <a:lnTo>
                    <a:pt x="6350" y="237490"/>
                  </a:lnTo>
                  <a:close/>
                </a:path>
                <a:path w="6350" h="704850">
                  <a:moveTo>
                    <a:pt x="6350" y="702310"/>
                  </a:moveTo>
                  <a:lnTo>
                    <a:pt x="1270" y="702310"/>
                  </a:lnTo>
                  <a:lnTo>
                    <a:pt x="1270" y="704850"/>
                  </a:lnTo>
                  <a:lnTo>
                    <a:pt x="6350" y="704850"/>
                  </a:lnTo>
                  <a:lnTo>
                    <a:pt x="6350" y="702310"/>
                  </a:lnTo>
                  <a:close/>
                </a:path>
                <a:path w="6350" h="704850">
                  <a:moveTo>
                    <a:pt x="6350" y="698500"/>
                  </a:moveTo>
                  <a:lnTo>
                    <a:pt x="0" y="698500"/>
                  </a:lnTo>
                  <a:lnTo>
                    <a:pt x="0" y="701040"/>
                  </a:lnTo>
                  <a:lnTo>
                    <a:pt x="6350" y="701040"/>
                  </a:lnTo>
                  <a:lnTo>
                    <a:pt x="6350" y="698500"/>
                  </a:lnTo>
                  <a:close/>
                </a:path>
                <a:path w="6350" h="704850">
                  <a:moveTo>
                    <a:pt x="6350" y="695960"/>
                  </a:moveTo>
                  <a:lnTo>
                    <a:pt x="0" y="695960"/>
                  </a:lnTo>
                  <a:lnTo>
                    <a:pt x="0" y="697230"/>
                  </a:lnTo>
                  <a:lnTo>
                    <a:pt x="6350" y="697230"/>
                  </a:lnTo>
                  <a:lnTo>
                    <a:pt x="6350" y="695960"/>
                  </a:lnTo>
                  <a:close/>
                </a:path>
                <a:path w="6350" h="704850">
                  <a:moveTo>
                    <a:pt x="6350" y="692150"/>
                  </a:moveTo>
                  <a:lnTo>
                    <a:pt x="0" y="692150"/>
                  </a:lnTo>
                  <a:lnTo>
                    <a:pt x="0" y="694690"/>
                  </a:lnTo>
                  <a:lnTo>
                    <a:pt x="6350" y="694690"/>
                  </a:lnTo>
                  <a:lnTo>
                    <a:pt x="6350" y="692150"/>
                  </a:lnTo>
                  <a:close/>
                </a:path>
                <a:path w="6350" h="704850">
                  <a:moveTo>
                    <a:pt x="6350" y="689610"/>
                  </a:moveTo>
                  <a:lnTo>
                    <a:pt x="0" y="689610"/>
                  </a:lnTo>
                  <a:lnTo>
                    <a:pt x="0" y="690880"/>
                  </a:lnTo>
                  <a:lnTo>
                    <a:pt x="6350" y="690880"/>
                  </a:lnTo>
                  <a:lnTo>
                    <a:pt x="6350" y="689610"/>
                  </a:lnTo>
                  <a:close/>
                </a:path>
                <a:path w="6350" h="704850">
                  <a:moveTo>
                    <a:pt x="6350" y="685800"/>
                  </a:moveTo>
                  <a:lnTo>
                    <a:pt x="0" y="685800"/>
                  </a:lnTo>
                  <a:lnTo>
                    <a:pt x="0" y="688340"/>
                  </a:lnTo>
                  <a:lnTo>
                    <a:pt x="6350" y="688340"/>
                  </a:lnTo>
                  <a:lnTo>
                    <a:pt x="6350" y="685800"/>
                  </a:lnTo>
                  <a:close/>
                </a:path>
                <a:path w="6350" h="704850">
                  <a:moveTo>
                    <a:pt x="6350" y="683260"/>
                  </a:moveTo>
                  <a:lnTo>
                    <a:pt x="0" y="683260"/>
                  </a:lnTo>
                  <a:lnTo>
                    <a:pt x="0" y="684530"/>
                  </a:lnTo>
                  <a:lnTo>
                    <a:pt x="6350" y="684530"/>
                  </a:lnTo>
                  <a:lnTo>
                    <a:pt x="6350" y="683260"/>
                  </a:lnTo>
                  <a:close/>
                </a:path>
                <a:path w="6350" h="704850">
                  <a:moveTo>
                    <a:pt x="6350" y="679450"/>
                  </a:moveTo>
                  <a:lnTo>
                    <a:pt x="0" y="679450"/>
                  </a:lnTo>
                  <a:lnTo>
                    <a:pt x="0" y="681990"/>
                  </a:lnTo>
                  <a:lnTo>
                    <a:pt x="6350" y="681990"/>
                  </a:lnTo>
                  <a:lnTo>
                    <a:pt x="6350" y="679450"/>
                  </a:lnTo>
                  <a:close/>
                </a:path>
                <a:path w="6350" h="704850">
                  <a:moveTo>
                    <a:pt x="6350" y="676910"/>
                  </a:moveTo>
                  <a:lnTo>
                    <a:pt x="0" y="676910"/>
                  </a:lnTo>
                  <a:lnTo>
                    <a:pt x="0" y="678180"/>
                  </a:lnTo>
                  <a:lnTo>
                    <a:pt x="6350" y="678180"/>
                  </a:lnTo>
                  <a:lnTo>
                    <a:pt x="6350" y="676910"/>
                  </a:lnTo>
                  <a:close/>
                </a:path>
                <a:path w="6350" h="704850">
                  <a:moveTo>
                    <a:pt x="6350" y="673100"/>
                  </a:moveTo>
                  <a:lnTo>
                    <a:pt x="0" y="673100"/>
                  </a:lnTo>
                  <a:lnTo>
                    <a:pt x="0" y="675640"/>
                  </a:lnTo>
                  <a:lnTo>
                    <a:pt x="6350" y="675640"/>
                  </a:lnTo>
                  <a:lnTo>
                    <a:pt x="6350" y="673100"/>
                  </a:lnTo>
                  <a:close/>
                </a:path>
                <a:path w="6350" h="704850">
                  <a:moveTo>
                    <a:pt x="6350" y="670560"/>
                  </a:moveTo>
                  <a:lnTo>
                    <a:pt x="0" y="670560"/>
                  </a:lnTo>
                  <a:lnTo>
                    <a:pt x="0" y="671830"/>
                  </a:lnTo>
                  <a:lnTo>
                    <a:pt x="6350" y="671830"/>
                  </a:lnTo>
                  <a:lnTo>
                    <a:pt x="6350" y="670560"/>
                  </a:lnTo>
                  <a:close/>
                </a:path>
                <a:path w="6350" h="704850">
                  <a:moveTo>
                    <a:pt x="6350" y="666750"/>
                  </a:moveTo>
                  <a:lnTo>
                    <a:pt x="0" y="666750"/>
                  </a:lnTo>
                  <a:lnTo>
                    <a:pt x="0" y="669290"/>
                  </a:lnTo>
                  <a:lnTo>
                    <a:pt x="6350" y="669290"/>
                  </a:lnTo>
                  <a:lnTo>
                    <a:pt x="6350" y="666750"/>
                  </a:lnTo>
                  <a:close/>
                </a:path>
                <a:path w="6350" h="704850">
                  <a:moveTo>
                    <a:pt x="6350" y="664210"/>
                  </a:moveTo>
                  <a:lnTo>
                    <a:pt x="0" y="664210"/>
                  </a:lnTo>
                  <a:lnTo>
                    <a:pt x="0" y="665480"/>
                  </a:lnTo>
                  <a:lnTo>
                    <a:pt x="6350" y="665480"/>
                  </a:lnTo>
                  <a:lnTo>
                    <a:pt x="6350" y="664210"/>
                  </a:lnTo>
                  <a:close/>
                </a:path>
                <a:path w="6350" h="704850">
                  <a:moveTo>
                    <a:pt x="6350" y="660400"/>
                  </a:moveTo>
                  <a:lnTo>
                    <a:pt x="0" y="660400"/>
                  </a:lnTo>
                  <a:lnTo>
                    <a:pt x="0" y="662940"/>
                  </a:lnTo>
                  <a:lnTo>
                    <a:pt x="6350" y="662940"/>
                  </a:lnTo>
                  <a:lnTo>
                    <a:pt x="6350" y="660400"/>
                  </a:lnTo>
                  <a:close/>
                </a:path>
                <a:path w="6350" h="704850">
                  <a:moveTo>
                    <a:pt x="6350" y="657860"/>
                  </a:moveTo>
                  <a:lnTo>
                    <a:pt x="0" y="657860"/>
                  </a:lnTo>
                  <a:lnTo>
                    <a:pt x="0" y="659130"/>
                  </a:lnTo>
                  <a:lnTo>
                    <a:pt x="6350" y="659130"/>
                  </a:lnTo>
                  <a:lnTo>
                    <a:pt x="6350" y="657860"/>
                  </a:lnTo>
                  <a:close/>
                </a:path>
                <a:path w="6350" h="704850">
                  <a:moveTo>
                    <a:pt x="6350" y="654050"/>
                  </a:moveTo>
                  <a:lnTo>
                    <a:pt x="0" y="654050"/>
                  </a:lnTo>
                  <a:lnTo>
                    <a:pt x="0" y="656590"/>
                  </a:lnTo>
                  <a:lnTo>
                    <a:pt x="6350" y="656590"/>
                  </a:lnTo>
                  <a:lnTo>
                    <a:pt x="6350" y="654050"/>
                  </a:lnTo>
                  <a:close/>
                </a:path>
                <a:path w="6350" h="704850">
                  <a:moveTo>
                    <a:pt x="6350" y="651510"/>
                  </a:moveTo>
                  <a:lnTo>
                    <a:pt x="0" y="651510"/>
                  </a:lnTo>
                  <a:lnTo>
                    <a:pt x="0" y="652780"/>
                  </a:lnTo>
                  <a:lnTo>
                    <a:pt x="6350" y="652780"/>
                  </a:lnTo>
                  <a:lnTo>
                    <a:pt x="6350" y="651510"/>
                  </a:lnTo>
                  <a:close/>
                </a:path>
                <a:path w="6350" h="704850">
                  <a:moveTo>
                    <a:pt x="6350" y="646430"/>
                  </a:moveTo>
                  <a:lnTo>
                    <a:pt x="0" y="646430"/>
                  </a:lnTo>
                  <a:lnTo>
                    <a:pt x="0" y="650240"/>
                  </a:lnTo>
                  <a:lnTo>
                    <a:pt x="6350" y="650240"/>
                  </a:lnTo>
                  <a:lnTo>
                    <a:pt x="6350" y="646430"/>
                  </a:lnTo>
                  <a:close/>
                </a:path>
                <a:path w="6350" h="704850">
                  <a:moveTo>
                    <a:pt x="6350" y="640080"/>
                  </a:moveTo>
                  <a:lnTo>
                    <a:pt x="0" y="640080"/>
                  </a:lnTo>
                  <a:lnTo>
                    <a:pt x="0" y="645160"/>
                  </a:lnTo>
                  <a:lnTo>
                    <a:pt x="6350" y="645160"/>
                  </a:lnTo>
                  <a:lnTo>
                    <a:pt x="6350" y="640080"/>
                  </a:lnTo>
                  <a:close/>
                </a:path>
                <a:path w="6350" h="704850">
                  <a:moveTo>
                    <a:pt x="6350" y="633730"/>
                  </a:moveTo>
                  <a:lnTo>
                    <a:pt x="0" y="633730"/>
                  </a:lnTo>
                  <a:lnTo>
                    <a:pt x="0" y="638810"/>
                  </a:lnTo>
                  <a:lnTo>
                    <a:pt x="6350" y="638810"/>
                  </a:lnTo>
                  <a:lnTo>
                    <a:pt x="6350" y="633730"/>
                  </a:lnTo>
                  <a:close/>
                </a:path>
                <a:path w="6350" h="704850">
                  <a:moveTo>
                    <a:pt x="6350" y="627380"/>
                  </a:moveTo>
                  <a:lnTo>
                    <a:pt x="0" y="627380"/>
                  </a:lnTo>
                  <a:lnTo>
                    <a:pt x="0" y="632460"/>
                  </a:lnTo>
                  <a:lnTo>
                    <a:pt x="6350" y="632460"/>
                  </a:lnTo>
                  <a:lnTo>
                    <a:pt x="6350" y="627380"/>
                  </a:lnTo>
                  <a:close/>
                </a:path>
                <a:path w="6350" h="704850">
                  <a:moveTo>
                    <a:pt x="6350" y="621030"/>
                  </a:moveTo>
                  <a:lnTo>
                    <a:pt x="0" y="621030"/>
                  </a:lnTo>
                  <a:lnTo>
                    <a:pt x="0" y="626110"/>
                  </a:lnTo>
                  <a:lnTo>
                    <a:pt x="6350" y="626110"/>
                  </a:lnTo>
                  <a:lnTo>
                    <a:pt x="6350" y="621030"/>
                  </a:lnTo>
                  <a:close/>
                </a:path>
                <a:path w="6350" h="704850">
                  <a:moveTo>
                    <a:pt x="6350" y="614680"/>
                  </a:moveTo>
                  <a:lnTo>
                    <a:pt x="0" y="614680"/>
                  </a:lnTo>
                  <a:lnTo>
                    <a:pt x="0" y="619760"/>
                  </a:lnTo>
                  <a:lnTo>
                    <a:pt x="6350" y="619760"/>
                  </a:lnTo>
                  <a:lnTo>
                    <a:pt x="6350" y="614680"/>
                  </a:lnTo>
                  <a:close/>
                </a:path>
                <a:path w="6350" h="704850">
                  <a:moveTo>
                    <a:pt x="6350" y="608330"/>
                  </a:moveTo>
                  <a:lnTo>
                    <a:pt x="0" y="608330"/>
                  </a:lnTo>
                  <a:lnTo>
                    <a:pt x="0" y="613410"/>
                  </a:lnTo>
                  <a:lnTo>
                    <a:pt x="6350" y="613410"/>
                  </a:lnTo>
                  <a:lnTo>
                    <a:pt x="6350" y="608330"/>
                  </a:lnTo>
                  <a:close/>
                </a:path>
                <a:path w="6350" h="704850">
                  <a:moveTo>
                    <a:pt x="6350" y="601980"/>
                  </a:moveTo>
                  <a:lnTo>
                    <a:pt x="0" y="601980"/>
                  </a:lnTo>
                  <a:lnTo>
                    <a:pt x="0" y="607060"/>
                  </a:lnTo>
                  <a:lnTo>
                    <a:pt x="6350" y="607060"/>
                  </a:lnTo>
                  <a:lnTo>
                    <a:pt x="6350" y="601980"/>
                  </a:lnTo>
                  <a:close/>
                </a:path>
                <a:path w="6350" h="704850">
                  <a:moveTo>
                    <a:pt x="6350" y="595630"/>
                  </a:moveTo>
                  <a:lnTo>
                    <a:pt x="0" y="595630"/>
                  </a:lnTo>
                  <a:lnTo>
                    <a:pt x="0" y="600710"/>
                  </a:lnTo>
                  <a:lnTo>
                    <a:pt x="6350" y="600710"/>
                  </a:lnTo>
                  <a:lnTo>
                    <a:pt x="6350" y="595630"/>
                  </a:lnTo>
                  <a:close/>
                </a:path>
                <a:path w="6350" h="704850">
                  <a:moveTo>
                    <a:pt x="6350" y="588010"/>
                  </a:moveTo>
                  <a:lnTo>
                    <a:pt x="0" y="588010"/>
                  </a:lnTo>
                  <a:lnTo>
                    <a:pt x="0" y="594360"/>
                  </a:lnTo>
                  <a:lnTo>
                    <a:pt x="6350" y="594360"/>
                  </a:lnTo>
                  <a:lnTo>
                    <a:pt x="6350" y="588010"/>
                  </a:lnTo>
                  <a:close/>
                </a:path>
                <a:path w="6350" h="704850">
                  <a:moveTo>
                    <a:pt x="6350" y="582930"/>
                  </a:moveTo>
                  <a:lnTo>
                    <a:pt x="0" y="582930"/>
                  </a:lnTo>
                  <a:lnTo>
                    <a:pt x="0" y="586740"/>
                  </a:lnTo>
                  <a:lnTo>
                    <a:pt x="6350" y="586740"/>
                  </a:lnTo>
                  <a:lnTo>
                    <a:pt x="6350" y="582930"/>
                  </a:lnTo>
                  <a:close/>
                </a:path>
                <a:path w="6350" h="704850">
                  <a:moveTo>
                    <a:pt x="6350" y="576580"/>
                  </a:moveTo>
                  <a:lnTo>
                    <a:pt x="0" y="576580"/>
                  </a:lnTo>
                  <a:lnTo>
                    <a:pt x="0" y="581660"/>
                  </a:lnTo>
                  <a:lnTo>
                    <a:pt x="6350" y="581660"/>
                  </a:lnTo>
                  <a:lnTo>
                    <a:pt x="6350" y="576580"/>
                  </a:lnTo>
                  <a:close/>
                </a:path>
                <a:path w="6350" h="704850">
                  <a:moveTo>
                    <a:pt x="6350" y="570230"/>
                  </a:moveTo>
                  <a:lnTo>
                    <a:pt x="0" y="570230"/>
                  </a:lnTo>
                  <a:lnTo>
                    <a:pt x="0" y="575310"/>
                  </a:lnTo>
                  <a:lnTo>
                    <a:pt x="6350" y="575310"/>
                  </a:lnTo>
                  <a:lnTo>
                    <a:pt x="6350" y="570230"/>
                  </a:lnTo>
                  <a:close/>
                </a:path>
                <a:path w="6350" h="704850">
                  <a:moveTo>
                    <a:pt x="6350" y="563880"/>
                  </a:moveTo>
                  <a:lnTo>
                    <a:pt x="0" y="563880"/>
                  </a:lnTo>
                  <a:lnTo>
                    <a:pt x="0" y="568960"/>
                  </a:lnTo>
                  <a:lnTo>
                    <a:pt x="6350" y="568960"/>
                  </a:lnTo>
                  <a:lnTo>
                    <a:pt x="6350" y="563880"/>
                  </a:lnTo>
                  <a:close/>
                </a:path>
                <a:path w="6350" h="704850">
                  <a:moveTo>
                    <a:pt x="6350" y="557530"/>
                  </a:moveTo>
                  <a:lnTo>
                    <a:pt x="0" y="557530"/>
                  </a:lnTo>
                  <a:lnTo>
                    <a:pt x="0" y="562610"/>
                  </a:lnTo>
                  <a:lnTo>
                    <a:pt x="6350" y="562610"/>
                  </a:lnTo>
                  <a:lnTo>
                    <a:pt x="6350" y="557530"/>
                  </a:lnTo>
                  <a:close/>
                </a:path>
                <a:path w="6350" h="704850">
                  <a:moveTo>
                    <a:pt x="6350" y="551180"/>
                  </a:moveTo>
                  <a:lnTo>
                    <a:pt x="0" y="551180"/>
                  </a:lnTo>
                  <a:lnTo>
                    <a:pt x="0" y="556260"/>
                  </a:lnTo>
                  <a:lnTo>
                    <a:pt x="6350" y="556260"/>
                  </a:lnTo>
                  <a:lnTo>
                    <a:pt x="6350" y="551180"/>
                  </a:lnTo>
                  <a:close/>
                </a:path>
                <a:path w="6350" h="704850">
                  <a:moveTo>
                    <a:pt x="6350" y="544830"/>
                  </a:moveTo>
                  <a:lnTo>
                    <a:pt x="0" y="544830"/>
                  </a:lnTo>
                  <a:lnTo>
                    <a:pt x="0" y="549910"/>
                  </a:lnTo>
                  <a:lnTo>
                    <a:pt x="6350" y="549910"/>
                  </a:lnTo>
                  <a:lnTo>
                    <a:pt x="6350" y="544830"/>
                  </a:lnTo>
                  <a:close/>
                </a:path>
                <a:path w="6350" h="704850">
                  <a:moveTo>
                    <a:pt x="6350" y="538480"/>
                  </a:moveTo>
                  <a:lnTo>
                    <a:pt x="0" y="538480"/>
                  </a:lnTo>
                  <a:lnTo>
                    <a:pt x="0" y="543560"/>
                  </a:lnTo>
                  <a:lnTo>
                    <a:pt x="6350" y="543560"/>
                  </a:lnTo>
                  <a:lnTo>
                    <a:pt x="6350" y="538480"/>
                  </a:lnTo>
                  <a:close/>
                </a:path>
                <a:path w="6350" h="704850">
                  <a:moveTo>
                    <a:pt x="6350" y="532130"/>
                  </a:moveTo>
                  <a:lnTo>
                    <a:pt x="0" y="532130"/>
                  </a:lnTo>
                  <a:lnTo>
                    <a:pt x="0" y="537210"/>
                  </a:lnTo>
                  <a:lnTo>
                    <a:pt x="6350" y="537210"/>
                  </a:lnTo>
                  <a:lnTo>
                    <a:pt x="6350" y="532130"/>
                  </a:lnTo>
                  <a:close/>
                </a:path>
                <a:path w="6350" h="704850">
                  <a:moveTo>
                    <a:pt x="6350" y="525780"/>
                  </a:moveTo>
                  <a:lnTo>
                    <a:pt x="0" y="525780"/>
                  </a:lnTo>
                  <a:lnTo>
                    <a:pt x="0" y="530860"/>
                  </a:lnTo>
                  <a:lnTo>
                    <a:pt x="6350" y="530860"/>
                  </a:lnTo>
                  <a:lnTo>
                    <a:pt x="6350" y="525780"/>
                  </a:lnTo>
                  <a:close/>
                </a:path>
                <a:path w="6350" h="704850">
                  <a:moveTo>
                    <a:pt x="6350" y="519430"/>
                  </a:moveTo>
                  <a:lnTo>
                    <a:pt x="0" y="519430"/>
                  </a:lnTo>
                  <a:lnTo>
                    <a:pt x="0" y="524510"/>
                  </a:lnTo>
                  <a:lnTo>
                    <a:pt x="6350" y="524510"/>
                  </a:lnTo>
                  <a:lnTo>
                    <a:pt x="6350" y="519430"/>
                  </a:lnTo>
                  <a:close/>
                </a:path>
                <a:path w="6350" h="704850">
                  <a:moveTo>
                    <a:pt x="6350" y="513080"/>
                  </a:moveTo>
                  <a:lnTo>
                    <a:pt x="0" y="513080"/>
                  </a:lnTo>
                  <a:lnTo>
                    <a:pt x="0" y="518160"/>
                  </a:lnTo>
                  <a:lnTo>
                    <a:pt x="6350" y="518160"/>
                  </a:lnTo>
                  <a:lnTo>
                    <a:pt x="6350" y="513080"/>
                  </a:lnTo>
                  <a:close/>
                </a:path>
                <a:path w="6350" h="704850">
                  <a:moveTo>
                    <a:pt x="6350" y="506730"/>
                  </a:moveTo>
                  <a:lnTo>
                    <a:pt x="0" y="506730"/>
                  </a:lnTo>
                  <a:lnTo>
                    <a:pt x="0" y="511810"/>
                  </a:lnTo>
                  <a:lnTo>
                    <a:pt x="6350" y="511810"/>
                  </a:lnTo>
                  <a:lnTo>
                    <a:pt x="6350" y="506730"/>
                  </a:lnTo>
                  <a:close/>
                </a:path>
                <a:path w="6350" h="704850">
                  <a:moveTo>
                    <a:pt x="6350" y="500380"/>
                  </a:moveTo>
                  <a:lnTo>
                    <a:pt x="0" y="500380"/>
                  </a:lnTo>
                  <a:lnTo>
                    <a:pt x="0" y="505460"/>
                  </a:lnTo>
                  <a:lnTo>
                    <a:pt x="6350" y="505460"/>
                  </a:lnTo>
                  <a:lnTo>
                    <a:pt x="6350" y="500380"/>
                  </a:lnTo>
                  <a:close/>
                </a:path>
                <a:path w="6350" h="704850">
                  <a:moveTo>
                    <a:pt x="6350" y="494030"/>
                  </a:moveTo>
                  <a:lnTo>
                    <a:pt x="0" y="494030"/>
                  </a:lnTo>
                  <a:lnTo>
                    <a:pt x="0" y="499110"/>
                  </a:lnTo>
                  <a:lnTo>
                    <a:pt x="6350" y="499110"/>
                  </a:lnTo>
                  <a:lnTo>
                    <a:pt x="6350" y="494030"/>
                  </a:lnTo>
                  <a:close/>
                </a:path>
                <a:path w="6350" h="704850">
                  <a:moveTo>
                    <a:pt x="6350" y="487680"/>
                  </a:moveTo>
                  <a:lnTo>
                    <a:pt x="0" y="487680"/>
                  </a:lnTo>
                  <a:lnTo>
                    <a:pt x="0" y="492760"/>
                  </a:lnTo>
                  <a:lnTo>
                    <a:pt x="6350" y="492760"/>
                  </a:lnTo>
                  <a:lnTo>
                    <a:pt x="6350" y="487680"/>
                  </a:lnTo>
                  <a:close/>
                </a:path>
                <a:path w="6350" h="704850">
                  <a:moveTo>
                    <a:pt x="6350" y="405130"/>
                  </a:moveTo>
                  <a:lnTo>
                    <a:pt x="1270" y="405130"/>
                  </a:lnTo>
                  <a:lnTo>
                    <a:pt x="1270" y="406400"/>
                  </a:lnTo>
                  <a:lnTo>
                    <a:pt x="6350" y="406400"/>
                  </a:lnTo>
                  <a:lnTo>
                    <a:pt x="6350" y="405130"/>
                  </a:lnTo>
                  <a:close/>
                </a:path>
                <a:path w="6350" h="704850">
                  <a:moveTo>
                    <a:pt x="6350" y="398780"/>
                  </a:moveTo>
                  <a:lnTo>
                    <a:pt x="0" y="398780"/>
                  </a:lnTo>
                  <a:lnTo>
                    <a:pt x="0" y="403860"/>
                  </a:lnTo>
                  <a:lnTo>
                    <a:pt x="6350" y="403860"/>
                  </a:lnTo>
                  <a:lnTo>
                    <a:pt x="6350" y="398780"/>
                  </a:lnTo>
                  <a:close/>
                </a:path>
                <a:path w="6350" h="704850">
                  <a:moveTo>
                    <a:pt x="6350" y="392430"/>
                  </a:moveTo>
                  <a:lnTo>
                    <a:pt x="0" y="392430"/>
                  </a:lnTo>
                  <a:lnTo>
                    <a:pt x="0" y="397510"/>
                  </a:lnTo>
                  <a:lnTo>
                    <a:pt x="6350" y="397510"/>
                  </a:lnTo>
                  <a:lnTo>
                    <a:pt x="6350" y="392430"/>
                  </a:lnTo>
                  <a:close/>
                </a:path>
                <a:path w="6350" h="704850">
                  <a:moveTo>
                    <a:pt x="6350" y="386080"/>
                  </a:moveTo>
                  <a:lnTo>
                    <a:pt x="0" y="386080"/>
                  </a:lnTo>
                  <a:lnTo>
                    <a:pt x="0" y="391160"/>
                  </a:lnTo>
                  <a:lnTo>
                    <a:pt x="6350" y="391160"/>
                  </a:lnTo>
                  <a:lnTo>
                    <a:pt x="6350" y="386080"/>
                  </a:lnTo>
                  <a:close/>
                </a:path>
                <a:path w="6350" h="704850">
                  <a:moveTo>
                    <a:pt x="6350" y="379730"/>
                  </a:moveTo>
                  <a:lnTo>
                    <a:pt x="0" y="379730"/>
                  </a:lnTo>
                  <a:lnTo>
                    <a:pt x="0" y="384810"/>
                  </a:lnTo>
                  <a:lnTo>
                    <a:pt x="6350" y="384810"/>
                  </a:lnTo>
                  <a:lnTo>
                    <a:pt x="6350" y="379730"/>
                  </a:lnTo>
                  <a:close/>
                </a:path>
                <a:path w="6350" h="704850">
                  <a:moveTo>
                    <a:pt x="6350" y="373380"/>
                  </a:moveTo>
                  <a:lnTo>
                    <a:pt x="0" y="373380"/>
                  </a:lnTo>
                  <a:lnTo>
                    <a:pt x="0" y="378460"/>
                  </a:lnTo>
                  <a:lnTo>
                    <a:pt x="6350" y="378460"/>
                  </a:lnTo>
                  <a:lnTo>
                    <a:pt x="6350" y="373380"/>
                  </a:lnTo>
                  <a:close/>
                </a:path>
                <a:path w="6350" h="704850">
                  <a:moveTo>
                    <a:pt x="6350" y="367030"/>
                  </a:moveTo>
                  <a:lnTo>
                    <a:pt x="0" y="367030"/>
                  </a:lnTo>
                  <a:lnTo>
                    <a:pt x="0" y="372110"/>
                  </a:lnTo>
                  <a:lnTo>
                    <a:pt x="6350" y="372110"/>
                  </a:lnTo>
                  <a:lnTo>
                    <a:pt x="6350" y="367030"/>
                  </a:lnTo>
                  <a:close/>
                </a:path>
                <a:path w="6350" h="704850">
                  <a:moveTo>
                    <a:pt x="6350" y="360680"/>
                  </a:moveTo>
                  <a:lnTo>
                    <a:pt x="0" y="360680"/>
                  </a:lnTo>
                  <a:lnTo>
                    <a:pt x="0" y="365760"/>
                  </a:lnTo>
                  <a:lnTo>
                    <a:pt x="6350" y="365760"/>
                  </a:lnTo>
                  <a:lnTo>
                    <a:pt x="6350" y="360680"/>
                  </a:lnTo>
                  <a:close/>
                </a:path>
                <a:path w="6350" h="704850">
                  <a:moveTo>
                    <a:pt x="6350" y="354330"/>
                  </a:moveTo>
                  <a:lnTo>
                    <a:pt x="0" y="354330"/>
                  </a:lnTo>
                  <a:lnTo>
                    <a:pt x="0" y="359410"/>
                  </a:lnTo>
                  <a:lnTo>
                    <a:pt x="6350" y="359410"/>
                  </a:lnTo>
                  <a:lnTo>
                    <a:pt x="6350" y="354330"/>
                  </a:lnTo>
                  <a:close/>
                </a:path>
                <a:path w="6350" h="704850">
                  <a:moveTo>
                    <a:pt x="6350" y="347980"/>
                  </a:moveTo>
                  <a:lnTo>
                    <a:pt x="0" y="347980"/>
                  </a:lnTo>
                  <a:lnTo>
                    <a:pt x="0" y="353060"/>
                  </a:lnTo>
                  <a:lnTo>
                    <a:pt x="6350" y="353060"/>
                  </a:lnTo>
                  <a:lnTo>
                    <a:pt x="6350" y="347980"/>
                  </a:lnTo>
                  <a:close/>
                </a:path>
                <a:path w="6350" h="704850">
                  <a:moveTo>
                    <a:pt x="6350" y="341630"/>
                  </a:moveTo>
                  <a:lnTo>
                    <a:pt x="0" y="341630"/>
                  </a:lnTo>
                  <a:lnTo>
                    <a:pt x="0" y="346710"/>
                  </a:lnTo>
                  <a:lnTo>
                    <a:pt x="6350" y="346710"/>
                  </a:lnTo>
                  <a:lnTo>
                    <a:pt x="6350" y="341630"/>
                  </a:lnTo>
                  <a:close/>
                </a:path>
                <a:path w="6350" h="704850">
                  <a:moveTo>
                    <a:pt x="6350" y="335280"/>
                  </a:moveTo>
                  <a:lnTo>
                    <a:pt x="0" y="335280"/>
                  </a:lnTo>
                  <a:lnTo>
                    <a:pt x="0" y="340360"/>
                  </a:lnTo>
                  <a:lnTo>
                    <a:pt x="6350" y="340360"/>
                  </a:lnTo>
                  <a:lnTo>
                    <a:pt x="6350" y="335280"/>
                  </a:lnTo>
                  <a:close/>
                </a:path>
                <a:path w="6350" h="704850">
                  <a:moveTo>
                    <a:pt x="6350" y="328930"/>
                  </a:moveTo>
                  <a:lnTo>
                    <a:pt x="0" y="328930"/>
                  </a:lnTo>
                  <a:lnTo>
                    <a:pt x="0" y="334010"/>
                  </a:lnTo>
                  <a:lnTo>
                    <a:pt x="6350" y="334010"/>
                  </a:lnTo>
                  <a:lnTo>
                    <a:pt x="6350" y="328930"/>
                  </a:lnTo>
                  <a:close/>
                </a:path>
                <a:path w="6350" h="704850">
                  <a:moveTo>
                    <a:pt x="6350" y="322580"/>
                  </a:moveTo>
                  <a:lnTo>
                    <a:pt x="0" y="322580"/>
                  </a:lnTo>
                  <a:lnTo>
                    <a:pt x="0" y="327660"/>
                  </a:lnTo>
                  <a:lnTo>
                    <a:pt x="6350" y="327660"/>
                  </a:lnTo>
                  <a:lnTo>
                    <a:pt x="6350" y="322580"/>
                  </a:lnTo>
                  <a:close/>
                </a:path>
                <a:path w="6350" h="704850">
                  <a:moveTo>
                    <a:pt x="6350" y="316230"/>
                  </a:moveTo>
                  <a:lnTo>
                    <a:pt x="0" y="316230"/>
                  </a:lnTo>
                  <a:lnTo>
                    <a:pt x="0" y="321310"/>
                  </a:lnTo>
                  <a:lnTo>
                    <a:pt x="6350" y="321310"/>
                  </a:lnTo>
                  <a:lnTo>
                    <a:pt x="6350" y="316230"/>
                  </a:lnTo>
                  <a:close/>
                </a:path>
                <a:path w="6350" h="704850">
                  <a:moveTo>
                    <a:pt x="6350" y="309880"/>
                  </a:moveTo>
                  <a:lnTo>
                    <a:pt x="0" y="309880"/>
                  </a:lnTo>
                  <a:lnTo>
                    <a:pt x="0" y="314960"/>
                  </a:lnTo>
                  <a:lnTo>
                    <a:pt x="6350" y="314960"/>
                  </a:lnTo>
                  <a:lnTo>
                    <a:pt x="6350" y="309880"/>
                  </a:lnTo>
                  <a:close/>
                </a:path>
                <a:path w="6350" h="704850">
                  <a:moveTo>
                    <a:pt x="6350" y="241300"/>
                  </a:moveTo>
                  <a:lnTo>
                    <a:pt x="0" y="241300"/>
                  </a:lnTo>
                  <a:lnTo>
                    <a:pt x="0" y="308610"/>
                  </a:lnTo>
                  <a:lnTo>
                    <a:pt x="6350" y="308610"/>
                  </a:lnTo>
                  <a:lnTo>
                    <a:pt x="6350" y="241300"/>
                  </a:lnTo>
                  <a:close/>
                </a:path>
              </a:pathLst>
            </a:custGeom>
            <a:solidFill>
              <a:srgbClr val="2F00F8"/>
            </a:solidFill>
          </p:spPr>
          <p:txBody>
            <a:bodyPr bIns="0" lIns="0" rIns="0" rtlCol="0" tIns="0" wrap="square"/>
            <a:p/>
          </p:txBody>
        </p:sp>
        <p:sp>
          <p:nvSpPr>
            <p:cNvPr id="1051199" name="object 2516"/>
            <p:cNvSpPr/>
            <p:nvPr/>
          </p:nvSpPr>
          <p:spPr>
            <a:xfrm>
              <a:off x="7114539" y="5803900"/>
              <a:ext cx="7620" cy="699770"/>
            </a:xfrm>
            <a:custGeom>
              <a:avLst/>
              <a:ahLst/>
              <a:rect l="l" t="t" r="r" b="b"/>
              <a:pathLst>
                <a:path w="7620" h="699770">
                  <a:moveTo>
                    <a:pt x="7619" y="0"/>
                  </a:moveTo>
                  <a:lnTo>
                    <a:pt x="6350" y="0"/>
                  </a:lnTo>
                  <a:lnTo>
                    <a:pt x="6350" y="1269"/>
                  </a:lnTo>
                  <a:lnTo>
                    <a:pt x="7619" y="1269"/>
                  </a:lnTo>
                  <a:lnTo>
                    <a:pt x="7619" y="0"/>
                  </a:lnTo>
                  <a:close/>
                </a:path>
                <a:path w="7620" h="699770">
                  <a:moveTo>
                    <a:pt x="7619" y="1270"/>
                  </a:moveTo>
                  <a:lnTo>
                    <a:pt x="2539" y="1270"/>
                  </a:lnTo>
                  <a:lnTo>
                    <a:pt x="2539" y="2540"/>
                  </a:lnTo>
                  <a:lnTo>
                    <a:pt x="0" y="2540"/>
                  </a:lnTo>
                  <a:lnTo>
                    <a:pt x="0" y="7619"/>
                  </a:lnTo>
                  <a:lnTo>
                    <a:pt x="7619" y="7619"/>
                  </a:lnTo>
                  <a:lnTo>
                    <a:pt x="7619" y="1270"/>
                  </a:lnTo>
                  <a:close/>
                </a:path>
                <a:path w="7620" h="699770">
                  <a:moveTo>
                    <a:pt x="7619" y="7620"/>
                  </a:moveTo>
                  <a:lnTo>
                    <a:pt x="0" y="7620"/>
                  </a:lnTo>
                  <a:lnTo>
                    <a:pt x="0" y="16509"/>
                  </a:lnTo>
                  <a:lnTo>
                    <a:pt x="7619" y="16509"/>
                  </a:lnTo>
                  <a:lnTo>
                    <a:pt x="7619" y="7620"/>
                  </a:lnTo>
                  <a:close/>
                </a:path>
                <a:path w="7620" h="699770">
                  <a:moveTo>
                    <a:pt x="7619" y="16510"/>
                  </a:moveTo>
                  <a:lnTo>
                    <a:pt x="0" y="16510"/>
                  </a:lnTo>
                  <a:lnTo>
                    <a:pt x="0" y="20319"/>
                  </a:lnTo>
                  <a:lnTo>
                    <a:pt x="7619" y="20319"/>
                  </a:lnTo>
                  <a:lnTo>
                    <a:pt x="7619" y="16510"/>
                  </a:lnTo>
                  <a:close/>
                </a:path>
                <a:path w="7620" h="699770">
                  <a:moveTo>
                    <a:pt x="7619" y="20320"/>
                  </a:moveTo>
                  <a:lnTo>
                    <a:pt x="0" y="20320"/>
                  </a:lnTo>
                  <a:lnTo>
                    <a:pt x="0" y="29209"/>
                  </a:lnTo>
                  <a:lnTo>
                    <a:pt x="7619" y="29209"/>
                  </a:lnTo>
                  <a:lnTo>
                    <a:pt x="7619" y="20320"/>
                  </a:lnTo>
                  <a:close/>
                </a:path>
                <a:path w="7620" h="699770">
                  <a:moveTo>
                    <a:pt x="7619" y="29210"/>
                  </a:moveTo>
                  <a:lnTo>
                    <a:pt x="0" y="29210"/>
                  </a:lnTo>
                  <a:lnTo>
                    <a:pt x="0" y="33019"/>
                  </a:lnTo>
                  <a:lnTo>
                    <a:pt x="7619" y="33019"/>
                  </a:lnTo>
                  <a:lnTo>
                    <a:pt x="7619" y="29210"/>
                  </a:lnTo>
                  <a:close/>
                </a:path>
                <a:path w="7620" h="699770">
                  <a:moveTo>
                    <a:pt x="7619" y="33020"/>
                  </a:moveTo>
                  <a:lnTo>
                    <a:pt x="0" y="33020"/>
                  </a:lnTo>
                  <a:lnTo>
                    <a:pt x="0" y="35559"/>
                  </a:lnTo>
                  <a:lnTo>
                    <a:pt x="7619" y="35559"/>
                  </a:lnTo>
                  <a:lnTo>
                    <a:pt x="7619" y="33020"/>
                  </a:lnTo>
                  <a:close/>
                </a:path>
                <a:path w="7620" h="699770">
                  <a:moveTo>
                    <a:pt x="7619" y="35560"/>
                  </a:moveTo>
                  <a:lnTo>
                    <a:pt x="0" y="35560"/>
                  </a:lnTo>
                  <a:lnTo>
                    <a:pt x="0" y="39369"/>
                  </a:lnTo>
                  <a:lnTo>
                    <a:pt x="7619" y="39369"/>
                  </a:lnTo>
                  <a:lnTo>
                    <a:pt x="7619" y="35560"/>
                  </a:lnTo>
                  <a:close/>
                </a:path>
                <a:path w="7620" h="699770">
                  <a:moveTo>
                    <a:pt x="7619" y="39370"/>
                  </a:moveTo>
                  <a:lnTo>
                    <a:pt x="0" y="39370"/>
                  </a:lnTo>
                  <a:lnTo>
                    <a:pt x="0" y="41909"/>
                  </a:lnTo>
                  <a:lnTo>
                    <a:pt x="7619" y="41909"/>
                  </a:lnTo>
                  <a:lnTo>
                    <a:pt x="7619" y="39370"/>
                  </a:lnTo>
                  <a:close/>
                </a:path>
                <a:path w="7620" h="699770">
                  <a:moveTo>
                    <a:pt x="7619" y="41910"/>
                  </a:moveTo>
                  <a:lnTo>
                    <a:pt x="0" y="41910"/>
                  </a:lnTo>
                  <a:lnTo>
                    <a:pt x="0" y="48259"/>
                  </a:lnTo>
                  <a:lnTo>
                    <a:pt x="7619" y="48259"/>
                  </a:lnTo>
                  <a:lnTo>
                    <a:pt x="7619" y="41910"/>
                  </a:lnTo>
                  <a:close/>
                </a:path>
                <a:path w="7620" h="699770">
                  <a:moveTo>
                    <a:pt x="7619" y="48260"/>
                  </a:moveTo>
                  <a:lnTo>
                    <a:pt x="0" y="48260"/>
                  </a:lnTo>
                  <a:lnTo>
                    <a:pt x="0" y="58419"/>
                  </a:lnTo>
                  <a:lnTo>
                    <a:pt x="7619" y="58419"/>
                  </a:lnTo>
                  <a:lnTo>
                    <a:pt x="7619" y="48260"/>
                  </a:lnTo>
                  <a:close/>
                </a:path>
                <a:path w="7620" h="699770">
                  <a:moveTo>
                    <a:pt x="7619" y="58420"/>
                  </a:moveTo>
                  <a:lnTo>
                    <a:pt x="0" y="58420"/>
                  </a:lnTo>
                  <a:lnTo>
                    <a:pt x="0" y="60959"/>
                  </a:lnTo>
                  <a:lnTo>
                    <a:pt x="7619" y="60959"/>
                  </a:lnTo>
                  <a:lnTo>
                    <a:pt x="7619" y="58420"/>
                  </a:lnTo>
                  <a:close/>
                </a:path>
                <a:path w="7620" h="699770">
                  <a:moveTo>
                    <a:pt x="7619" y="60960"/>
                  </a:moveTo>
                  <a:lnTo>
                    <a:pt x="0" y="60960"/>
                  </a:lnTo>
                  <a:lnTo>
                    <a:pt x="0" y="64769"/>
                  </a:lnTo>
                  <a:lnTo>
                    <a:pt x="7619" y="64769"/>
                  </a:lnTo>
                  <a:lnTo>
                    <a:pt x="7619" y="60960"/>
                  </a:lnTo>
                  <a:close/>
                </a:path>
                <a:path w="7620" h="699770">
                  <a:moveTo>
                    <a:pt x="7619" y="64770"/>
                  </a:moveTo>
                  <a:lnTo>
                    <a:pt x="0" y="64770"/>
                  </a:lnTo>
                  <a:lnTo>
                    <a:pt x="0" y="67309"/>
                  </a:lnTo>
                  <a:lnTo>
                    <a:pt x="7619" y="67309"/>
                  </a:lnTo>
                  <a:lnTo>
                    <a:pt x="7619" y="64770"/>
                  </a:lnTo>
                  <a:close/>
                </a:path>
                <a:path w="7620" h="699770">
                  <a:moveTo>
                    <a:pt x="7619" y="67310"/>
                  </a:moveTo>
                  <a:lnTo>
                    <a:pt x="0" y="67310"/>
                  </a:lnTo>
                  <a:lnTo>
                    <a:pt x="0" y="71119"/>
                  </a:lnTo>
                  <a:lnTo>
                    <a:pt x="7619" y="71119"/>
                  </a:lnTo>
                  <a:lnTo>
                    <a:pt x="7619" y="67310"/>
                  </a:lnTo>
                  <a:close/>
                </a:path>
                <a:path w="7620" h="699770">
                  <a:moveTo>
                    <a:pt x="7619" y="71120"/>
                  </a:moveTo>
                  <a:lnTo>
                    <a:pt x="0" y="71120"/>
                  </a:lnTo>
                  <a:lnTo>
                    <a:pt x="0" y="73659"/>
                  </a:lnTo>
                  <a:lnTo>
                    <a:pt x="7619" y="73659"/>
                  </a:lnTo>
                  <a:lnTo>
                    <a:pt x="7619" y="71120"/>
                  </a:lnTo>
                  <a:close/>
                </a:path>
                <a:path w="7620" h="699770">
                  <a:moveTo>
                    <a:pt x="7619" y="73660"/>
                  </a:moveTo>
                  <a:lnTo>
                    <a:pt x="0" y="73660"/>
                  </a:lnTo>
                  <a:lnTo>
                    <a:pt x="0" y="77469"/>
                  </a:lnTo>
                  <a:lnTo>
                    <a:pt x="7619" y="77469"/>
                  </a:lnTo>
                  <a:lnTo>
                    <a:pt x="7619" y="73660"/>
                  </a:lnTo>
                  <a:close/>
                </a:path>
                <a:path w="7620" h="699770">
                  <a:moveTo>
                    <a:pt x="7619" y="77470"/>
                  </a:moveTo>
                  <a:lnTo>
                    <a:pt x="0" y="77470"/>
                  </a:lnTo>
                  <a:lnTo>
                    <a:pt x="0" y="80009"/>
                  </a:lnTo>
                  <a:lnTo>
                    <a:pt x="7619" y="80009"/>
                  </a:lnTo>
                  <a:lnTo>
                    <a:pt x="7619" y="77470"/>
                  </a:lnTo>
                  <a:close/>
                </a:path>
                <a:path w="7620" h="699770">
                  <a:moveTo>
                    <a:pt x="7619" y="80010"/>
                  </a:moveTo>
                  <a:lnTo>
                    <a:pt x="0" y="80010"/>
                  </a:lnTo>
                  <a:lnTo>
                    <a:pt x="0" y="83819"/>
                  </a:lnTo>
                  <a:lnTo>
                    <a:pt x="7619" y="83819"/>
                  </a:lnTo>
                  <a:lnTo>
                    <a:pt x="7619" y="80010"/>
                  </a:lnTo>
                  <a:close/>
                </a:path>
                <a:path w="7620" h="699770">
                  <a:moveTo>
                    <a:pt x="7619" y="83820"/>
                  </a:moveTo>
                  <a:lnTo>
                    <a:pt x="0" y="83820"/>
                  </a:lnTo>
                  <a:lnTo>
                    <a:pt x="0" y="90169"/>
                  </a:lnTo>
                  <a:lnTo>
                    <a:pt x="7619" y="90169"/>
                  </a:lnTo>
                  <a:lnTo>
                    <a:pt x="7619" y="83820"/>
                  </a:lnTo>
                  <a:close/>
                </a:path>
                <a:path w="7620" h="699770">
                  <a:moveTo>
                    <a:pt x="7619" y="90170"/>
                  </a:moveTo>
                  <a:lnTo>
                    <a:pt x="0" y="90170"/>
                  </a:lnTo>
                  <a:lnTo>
                    <a:pt x="0" y="92709"/>
                  </a:lnTo>
                  <a:lnTo>
                    <a:pt x="7619" y="92709"/>
                  </a:lnTo>
                  <a:lnTo>
                    <a:pt x="7619" y="90170"/>
                  </a:lnTo>
                  <a:close/>
                </a:path>
                <a:path w="7620" h="699770">
                  <a:moveTo>
                    <a:pt x="7619" y="92710"/>
                  </a:moveTo>
                  <a:lnTo>
                    <a:pt x="0" y="92710"/>
                  </a:lnTo>
                  <a:lnTo>
                    <a:pt x="0" y="105409"/>
                  </a:lnTo>
                  <a:lnTo>
                    <a:pt x="7619" y="105409"/>
                  </a:lnTo>
                  <a:lnTo>
                    <a:pt x="7619" y="92710"/>
                  </a:lnTo>
                  <a:close/>
                </a:path>
                <a:path w="7620" h="699770">
                  <a:moveTo>
                    <a:pt x="7619" y="105410"/>
                  </a:moveTo>
                  <a:lnTo>
                    <a:pt x="0" y="105410"/>
                  </a:lnTo>
                  <a:lnTo>
                    <a:pt x="0" y="111759"/>
                  </a:lnTo>
                  <a:lnTo>
                    <a:pt x="7619" y="111759"/>
                  </a:lnTo>
                  <a:lnTo>
                    <a:pt x="7619" y="105410"/>
                  </a:lnTo>
                  <a:close/>
                </a:path>
                <a:path w="7620" h="699770">
                  <a:moveTo>
                    <a:pt x="7619" y="111760"/>
                  </a:moveTo>
                  <a:lnTo>
                    <a:pt x="0" y="111760"/>
                  </a:lnTo>
                  <a:lnTo>
                    <a:pt x="0" y="115569"/>
                  </a:lnTo>
                  <a:lnTo>
                    <a:pt x="7619" y="115569"/>
                  </a:lnTo>
                  <a:lnTo>
                    <a:pt x="7619" y="111760"/>
                  </a:lnTo>
                  <a:close/>
                </a:path>
                <a:path w="7620" h="699770">
                  <a:moveTo>
                    <a:pt x="7619" y="115570"/>
                  </a:moveTo>
                  <a:lnTo>
                    <a:pt x="0" y="115570"/>
                  </a:lnTo>
                  <a:lnTo>
                    <a:pt x="0" y="118109"/>
                  </a:lnTo>
                  <a:lnTo>
                    <a:pt x="7619" y="118109"/>
                  </a:lnTo>
                  <a:lnTo>
                    <a:pt x="7619" y="115570"/>
                  </a:lnTo>
                  <a:close/>
                </a:path>
                <a:path w="7620" h="699770">
                  <a:moveTo>
                    <a:pt x="7619" y="118110"/>
                  </a:moveTo>
                  <a:lnTo>
                    <a:pt x="0" y="118110"/>
                  </a:lnTo>
                  <a:lnTo>
                    <a:pt x="0" y="121919"/>
                  </a:lnTo>
                  <a:lnTo>
                    <a:pt x="7619" y="121919"/>
                  </a:lnTo>
                  <a:lnTo>
                    <a:pt x="7619" y="118110"/>
                  </a:lnTo>
                  <a:close/>
                </a:path>
                <a:path w="7620" h="699770">
                  <a:moveTo>
                    <a:pt x="7619" y="121920"/>
                  </a:moveTo>
                  <a:lnTo>
                    <a:pt x="0" y="121920"/>
                  </a:lnTo>
                  <a:lnTo>
                    <a:pt x="0" y="124459"/>
                  </a:lnTo>
                  <a:lnTo>
                    <a:pt x="7619" y="124459"/>
                  </a:lnTo>
                  <a:lnTo>
                    <a:pt x="7619" y="121920"/>
                  </a:lnTo>
                  <a:close/>
                </a:path>
                <a:path w="7620" h="699770">
                  <a:moveTo>
                    <a:pt x="7619" y="124460"/>
                  </a:moveTo>
                  <a:lnTo>
                    <a:pt x="0" y="124460"/>
                  </a:lnTo>
                  <a:lnTo>
                    <a:pt x="0" y="130809"/>
                  </a:lnTo>
                  <a:lnTo>
                    <a:pt x="7619" y="130809"/>
                  </a:lnTo>
                  <a:lnTo>
                    <a:pt x="7619" y="124460"/>
                  </a:lnTo>
                  <a:close/>
                </a:path>
                <a:path w="7620" h="699770">
                  <a:moveTo>
                    <a:pt x="7619" y="130810"/>
                  </a:moveTo>
                  <a:lnTo>
                    <a:pt x="0" y="130810"/>
                  </a:lnTo>
                  <a:lnTo>
                    <a:pt x="0" y="134619"/>
                  </a:lnTo>
                  <a:lnTo>
                    <a:pt x="7619" y="134619"/>
                  </a:lnTo>
                  <a:lnTo>
                    <a:pt x="7619" y="130810"/>
                  </a:lnTo>
                  <a:close/>
                </a:path>
                <a:path w="7620" h="699770">
                  <a:moveTo>
                    <a:pt x="7619" y="134620"/>
                  </a:moveTo>
                  <a:lnTo>
                    <a:pt x="0" y="134620"/>
                  </a:lnTo>
                  <a:lnTo>
                    <a:pt x="0" y="137159"/>
                  </a:lnTo>
                  <a:lnTo>
                    <a:pt x="7619" y="137159"/>
                  </a:lnTo>
                  <a:lnTo>
                    <a:pt x="7619" y="134620"/>
                  </a:lnTo>
                  <a:close/>
                </a:path>
                <a:path w="7620" h="699770">
                  <a:moveTo>
                    <a:pt x="7619" y="137160"/>
                  </a:moveTo>
                  <a:lnTo>
                    <a:pt x="0" y="137160"/>
                  </a:lnTo>
                  <a:lnTo>
                    <a:pt x="0" y="143509"/>
                  </a:lnTo>
                  <a:lnTo>
                    <a:pt x="7619" y="143509"/>
                  </a:lnTo>
                  <a:lnTo>
                    <a:pt x="7619" y="137160"/>
                  </a:lnTo>
                  <a:close/>
                </a:path>
                <a:path w="7620" h="699770">
                  <a:moveTo>
                    <a:pt x="7619" y="143510"/>
                  </a:moveTo>
                  <a:lnTo>
                    <a:pt x="0" y="143510"/>
                  </a:lnTo>
                  <a:lnTo>
                    <a:pt x="0" y="147319"/>
                  </a:lnTo>
                  <a:lnTo>
                    <a:pt x="7619" y="147319"/>
                  </a:lnTo>
                  <a:lnTo>
                    <a:pt x="7619" y="143510"/>
                  </a:lnTo>
                  <a:close/>
                </a:path>
                <a:path w="7620" h="699770">
                  <a:moveTo>
                    <a:pt x="7619" y="147320"/>
                  </a:moveTo>
                  <a:lnTo>
                    <a:pt x="0" y="147320"/>
                  </a:lnTo>
                  <a:lnTo>
                    <a:pt x="0" y="153669"/>
                  </a:lnTo>
                  <a:lnTo>
                    <a:pt x="7619" y="153669"/>
                  </a:lnTo>
                  <a:lnTo>
                    <a:pt x="7619" y="147320"/>
                  </a:lnTo>
                  <a:close/>
                </a:path>
                <a:path w="7620" h="699770">
                  <a:moveTo>
                    <a:pt x="7619" y="153670"/>
                  </a:moveTo>
                  <a:lnTo>
                    <a:pt x="0" y="153670"/>
                  </a:lnTo>
                  <a:lnTo>
                    <a:pt x="0" y="160019"/>
                  </a:lnTo>
                  <a:lnTo>
                    <a:pt x="7619" y="160019"/>
                  </a:lnTo>
                  <a:lnTo>
                    <a:pt x="7619" y="153670"/>
                  </a:lnTo>
                  <a:close/>
                </a:path>
                <a:path w="7620" h="699770">
                  <a:moveTo>
                    <a:pt x="7619" y="160020"/>
                  </a:moveTo>
                  <a:lnTo>
                    <a:pt x="0" y="160020"/>
                  </a:lnTo>
                  <a:lnTo>
                    <a:pt x="0" y="162559"/>
                  </a:lnTo>
                  <a:lnTo>
                    <a:pt x="7619" y="162559"/>
                  </a:lnTo>
                  <a:lnTo>
                    <a:pt x="7619" y="160020"/>
                  </a:lnTo>
                  <a:close/>
                </a:path>
                <a:path w="7620" h="699770">
                  <a:moveTo>
                    <a:pt x="7619" y="162560"/>
                  </a:moveTo>
                  <a:lnTo>
                    <a:pt x="0" y="162560"/>
                  </a:lnTo>
                  <a:lnTo>
                    <a:pt x="0" y="172719"/>
                  </a:lnTo>
                  <a:lnTo>
                    <a:pt x="7619" y="172719"/>
                  </a:lnTo>
                  <a:lnTo>
                    <a:pt x="7619" y="162560"/>
                  </a:lnTo>
                  <a:close/>
                </a:path>
                <a:path w="7620" h="699770">
                  <a:moveTo>
                    <a:pt x="7619" y="172720"/>
                  </a:moveTo>
                  <a:lnTo>
                    <a:pt x="0" y="172720"/>
                  </a:lnTo>
                  <a:lnTo>
                    <a:pt x="0" y="175259"/>
                  </a:lnTo>
                  <a:lnTo>
                    <a:pt x="7619" y="175259"/>
                  </a:lnTo>
                  <a:lnTo>
                    <a:pt x="7619" y="172720"/>
                  </a:lnTo>
                  <a:close/>
                </a:path>
                <a:path w="7620" h="699770">
                  <a:moveTo>
                    <a:pt x="7619" y="175260"/>
                  </a:moveTo>
                  <a:lnTo>
                    <a:pt x="0" y="175260"/>
                  </a:lnTo>
                  <a:lnTo>
                    <a:pt x="0" y="179069"/>
                  </a:lnTo>
                  <a:lnTo>
                    <a:pt x="7619" y="179069"/>
                  </a:lnTo>
                  <a:lnTo>
                    <a:pt x="7619" y="175260"/>
                  </a:lnTo>
                  <a:close/>
                </a:path>
                <a:path w="7620" h="699770">
                  <a:moveTo>
                    <a:pt x="7619" y="179070"/>
                  </a:moveTo>
                  <a:lnTo>
                    <a:pt x="0" y="179070"/>
                  </a:lnTo>
                  <a:lnTo>
                    <a:pt x="0" y="181609"/>
                  </a:lnTo>
                  <a:lnTo>
                    <a:pt x="7619" y="181609"/>
                  </a:lnTo>
                  <a:lnTo>
                    <a:pt x="7619" y="179070"/>
                  </a:lnTo>
                  <a:close/>
                </a:path>
                <a:path w="7620" h="699770">
                  <a:moveTo>
                    <a:pt x="7619" y="181610"/>
                  </a:moveTo>
                  <a:lnTo>
                    <a:pt x="0" y="181610"/>
                  </a:lnTo>
                  <a:lnTo>
                    <a:pt x="0" y="185419"/>
                  </a:lnTo>
                  <a:lnTo>
                    <a:pt x="7619" y="185419"/>
                  </a:lnTo>
                  <a:lnTo>
                    <a:pt x="7619" y="181610"/>
                  </a:lnTo>
                  <a:close/>
                </a:path>
                <a:path w="7620" h="699770">
                  <a:moveTo>
                    <a:pt x="7619" y="185420"/>
                  </a:moveTo>
                  <a:lnTo>
                    <a:pt x="0" y="185420"/>
                  </a:lnTo>
                  <a:lnTo>
                    <a:pt x="0" y="187959"/>
                  </a:lnTo>
                  <a:lnTo>
                    <a:pt x="7619" y="187959"/>
                  </a:lnTo>
                  <a:lnTo>
                    <a:pt x="7619" y="185420"/>
                  </a:lnTo>
                  <a:close/>
                </a:path>
                <a:path w="7620" h="699770">
                  <a:moveTo>
                    <a:pt x="7619" y="187960"/>
                  </a:moveTo>
                  <a:lnTo>
                    <a:pt x="0" y="187960"/>
                  </a:lnTo>
                  <a:lnTo>
                    <a:pt x="0" y="191769"/>
                  </a:lnTo>
                  <a:lnTo>
                    <a:pt x="7619" y="191769"/>
                  </a:lnTo>
                  <a:lnTo>
                    <a:pt x="7619" y="187960"/>
                  </a:lnTo>
                  <a:close/>
                </a:path>
                <a:path w="7620" h="699770">
                  <a:moveTo>
                    <a:pt x="7619" y="191770"/>
                  </a:moveTo>
                  <a:lnTo>
                    <a:pt x="0" y="191770"/>
                  </a:lnTo>
                  <a:lnTo>
                    <a:pt x="0" y="194309"/>
                  </a:lnTo>
                  <a:lnTo>
                    <a:pt x="7619" y="194309"/>
                  </a:lnTo>
                  <a:lnTo>
                    <a:pt x="7619" y="191770"/>
                  </a:lnTo>
                  <a:close/>
                </a:path>
                <a:path w="7620" h="699770">
                  <a:moveTo>
                    <a:pt x="7619" y="194310"/>
                  </a:moveTo>
                  <a:lnTo>
                    <a:pt x="0" y="194310"/>
                  </a:lnTo>
                  <a:lnTo>
                    <a:pt x="0" y="198119"/>
                  </a:lnTo>
                  <a:lnTo>
                    <a:pt x="7619" y="198119"/>
                  </a:lnTo>
                  <a:lnTo>
                    <a:pt x="7619" y="194310"/>
                  </a:lnTo>
                  <a:close/>
                </a:path>
                <a:path w="7620" h="699770">
                  <a:moveTo>
                    <a:pt x="7619" y="198120"/>
                  </a:moveTo>
                  <a:lnTo>
                    <a:pt x="0" y="198120"/>
                  </a:lnTo>
                  <a:lnTo>
                    <a:pt x="0" y="210819"/>
                  </a:lnTo>
                  <a:lnTo>
                    <a:pt x="7619" y="210819"/>
                  </a:lnTo>
                  <a:lnTo>
                    <a:pt x="7619" y="198120"/>
                  </a:lnTo>
                  <a:close/>
                </a:path>
                <a:path w="7620" h="699770">
                  <a:moveTo>
                    <a:pt x="7619" y="210820"/>
                  </a:moveTo>
                  <a:lnTo>
                    <a:pt x="0" y="210820"/>
                  </a:lnTo>
                  <a:lnTo>
                    <a:pt x="0" y="213359"/>
                  </a:lnTo>
                  <a:lnTo>
                    <a:pt x="7619" y="213359"/>
                  </a:lnTo>
                  <a:lnTo>
                    <a:pt x="7619" y="210820"/>
                  </a:lnTo>
                  <a:close/>
                </a:path>
                <a:path w="7620" h="699770">
                  <a:moveTo>
                    <a:pt x="7619" y="213360"/>
                  </a:moveTo>
                  <a:lnTo>
                    <a:pt x="0" y="213360"/>
                  </a:lnTo>
                  <a:lnTo>
                    <a:pt x="0" y="219709"/>
                  </a:lnTo>
                  <a:lnTo>
                    <a:pt x="7619" y="219709"/>
                  </a:lnTo>
                  <a:lnTo>
                    <a:pt x="7619" y="213360"/>
                  </a:lnTo>
                  <a:close/>
                </a:path>
                <a:path w="7620" h="699770">
                  <a:moveTo>
                    <a:pt x="7619" y="219710"/>
                  </a:moveTo>
                  <a:lnTo>
                    <a:pt x="0" y="219710"/>
                  </a:lnTo>
                  <a:lnTo>
                    <a:pt x="0" y="223519"/>
                  </a:lnTo>
                  <a:lnTo>
                    <a:pt x="7619" y="223519"/>
                  </a:lnTo>
                  <a:lnTo>
                    <a:pt x="7619" y="219710"/>
                  </a:lnTo>
                  <a:close/>
                </a:path>
                <a:path w="7620" h="699770">
                  <a:moveTo>
                    <a:pt x="7619" y="223520"/>
                  </a:moveTo>
                  <a:lnTo>
                    <a:pt x="0" y="223520"/>
                  </a:lnTo>
                  <a:lnTo>
                    <a:pt x="0" y="226059"/>
                  </a:lnTo>
                  <a:lnTo>
                    <a:pt x="7619" y="226059"/>
                  </a:lnTo>
                  <a:lnTo>
                    <a:pt x="7619" y="223520"/>
                  </a:lnTo>
                  <a:close/>
                </a:path>
                <a:path w="7620" h="699770">
                  <a:moveTo>
                    <a:pt x="7619" y="226060"/>
                  </a:moveTo>
                  <a:lnTo>
                    <a:pt x="0" y="226060"/>
                  </a:lnTo>
                  <a:lnTo>
                    <a:pt x="0" y="229869"/>
                  </a:lnTo>
                  <a:lnTo>
                    <a:pt x="7619" y="229869"/>
                  </a:lnTo>
                  <a:lnTo>
                    <a:pt x="7619" y="226060"/>
                  </a:lnTo>
                  <a:close/>
                </a:path>
                <a:path w="7620" h="699770">
                  <a:moveTo>
                    <a:pt x="7619" y="229870"/>
                  </a:moveTo>
                  <a:lnTo>
                    <a:pt x="0" y="229870"/>
                  </a:lnTo>
                  <a:lnTo>
                    <a:pt x="0" y="232409"/>
                  </a:lnTo>
                  <a:lnTo>
                    <a:pt x="7619" y="232409"/>
                  </a:lnTo>
                  <a:lnTo>
                    <a:pt x="7619" y="229870"/>
                  </a:lnTo>
                  <a:close/>
                </a:path>
                <a:path w="7620" h="699770">
                  <a:moveTo>
                    <a:pt x="7619" y="232410"/>
                  </a:moveTo>
                  <a:lnTo>
                    <a:pt x="0" y="232410"/>
                  </a:lnTo>
                  <a:lnTo>
                    <a:pt x="0" y="236219"/>
                  </a:lnTo>
                  <a:lnTo>
                    <a:pt x="7619" y="236219"/>
                  </a:lnTo>
                  <a:lnTo>
                    <a:pt x="7619" y="232410"/>
                  </a:lnTo>
                  <a:close/>
                </a:path>
                <a:path w="7620" h="699770">
                  <a:moveTo>
                    <a:pt x="7619" y="236220"/>
                  </a:moveTo>
                  <a:lnTo>
                    <a:pt x="0" y="236220"/>
                  </a:lnTo>
                  <a:lnTo>
                    <a:pt x="0" y="238759"/>
                  </a:lnTo>
                  <a:lnTo>
                    <a:pt x="7619" y="238759"/>
                  </a:lnTo>
                  <a:lnTo>
                    <a:pt x="7619" y="236220"/>
                  </a:lnTo>
                  <a:close/>
                </a:path>
                <a:path w="7620" h="699770">
                  <a:moveTo>
                    <a:pt x="7619" y="697230"/>
                  </a:moveTo>
                  <a:lnTo>
                    <a:pt x="0" y="697230"/>
                  </a:lnTo>
                  <a:lnTo>
                    <a:pt x="0" y="699769"/>
                  </a:lnTo>
                  <a:lnTo>
                    <a:pt x="7619" y="699769"/>
                  </a:lnTo>
                  <a:lnTo>
                    <a:pt x="7619" y="697230"/>
                  </a:lnTo>
                  <a:close/>
                </a:path>
                <a:path w="7620" h="699770">
                  <a:moveTo>
                    <a:pt x="7619" y="694690"/>
                  </a:moveTo>
                  <a:lnTo>
                    <a:pt x="0" y="694690"/>
                  </a:lnTo>
                  <a:lnTo>
                    <a:pt x="0" y="695960"/>
                  </a:lnTo>
                  <a:lnTo>
                    <a:pt x="7619" y="695960"/>
                  </a:lnTo>
                  <a:lnTo>
                    <a:pt x="7619" y="694690"/>
                  </a:lnTo>
                  <a:close/>
                </a:path>
                <a:path w="7620" h="699770">
                  <a:moveTo>
                    <a:pt x="7619" y="690880"/>
                  </a:moveTo>
                  <a:lnTo>
                    <a:pt x="0" y="690880"/>
                  </a:lnTo>
                  <a:lnTo>
                    <a:pt x="0" y="693419"/>
                  </a:lnTo>
                  <a:lnTo>
                    <a:pt x="7619" y="693419"/>
                  </a:lnTo>
                  <a:lnTo>
                    <a:pt x="7619" y="690880"/>
                  </a:lnTo>
                  <a:close/>
                </a:path>
                <a:path w="7620" h="699770">
                  <a:moveTo>
                    <a:pt x="7619" y="688340"/>
                  </a:moveTo>
                  <a:lnTo>
                    <a:pt x="0" y="688340"/>
                  </a:lnTo>
                  <a:lnTo>
                    <a:pt x="0" y="689610"/>
                  </a:lnTo>
                  <a:lnTo>
                    <a:pt x="7619" y="689610"/>
                  </a:lnTo>
                  <a:lnTo>
                    <a:pt x="7619" y="688340"/>
                  </a:lnTo>
                  <a:close/>
                </a:path>
                <a:path w="7620" h="699770">
                  <a:moveTo>
                    <a:pt x="7619" y="684530"/>
                  </a:moveTo>
                  <a:lnTo>
                    <a:pt x="0" y="684530"/>
                  </a:lnTo>
                  <a:lnTo>
                    <a:pt x="0" y="687069"/>
                  </a:lnTo>
                  <a:lnTo>
                    <a:pt x="7619" y="687069"/>
                  </a:lnTo>
                  <a:lnTo>
                    <a:pt x="7619" y="684530"/>
                  </a:lnTo>
                  <a:close/>
                </a:path>
                <a:path w="7620" h="699770">
                  <a:moveTo>
                    <a:pt x="7619" y="681990"/>
                  </a:moveTo>
                  <a:lnTo>
                    <a:pt x="0" y="681990"/>
                  </a:lnTo>
                  <a:lnTo>
                    <a:pt x="0" y="683260"/>
                  </a:lnTo>
                  <a:lnTo>
                    <a:pt x="7619" y="683260"/>
                  </a:lnTo>
                  <a:lnTo>
                    <a:pt x="7619" y="681990"/>
                  </a:lnTo>
                  <a:close/>
                </a:path>
                <a:path w="7620" h="699770">
                  <a:moveTo>
                    <a:pt x="7619" y="678180"/>
                  </a:moveTo>
                  <a:lnTo>
                    <a:pt x="0" y="678180"/>
                  </a:lnTo>
                  <a:lnTo>
                    <a:pt x="0" y="680719"/>
                  </a:lnTo>
                  <a:lnTo>
                    <a:pt x="7619" y="680719"/>
                  </a:lnTo>
                  <a:lnTo>
                    <a:pt x="7619" y="678180"/>
                  </a:lnTo>
                  <a:close/>
                </a:path>
                <a:path w="7620" h="699770">
                  <a:moveTo>
                    <a:pt x="7619" y="675640"/>
                  </a:moveTo>
                  <a:lnTo>
                    <a:pt x="0" y="675640"/>
                  </a:lnTo>
                  <a:lnTo>
                    <a:pt x="0" y="676910"/>
                  </a:lnTo>
                  <a:lnTo>
                    <a:pt x="7619" y="676910"/>
                  </a:lnTo>
                  <a:lnTo>
                    <a:pt x="7619" y="675640"/>
                  </a:lnTo>
                  <a:close/>
                </a:path>
                <a:path w="7620" h="699770">
                  <a:moveTo>
                    <a:pt x="7619" y="671830"/>
                  </a:moveTo>
                  <a:lnTo>
                    <a:pt x="0" y="671830"/>
                  </a:lnTo>
                  <a:lnTo>
                    <a:pt x="0" y="674370"/>
                  </a:lnTo>
                  <a:lnTo>
                    <a:pt x="7619" y="674370"/>
                  </a:lnTo>
                  <a:lnTo>
                    <a:pt x="7619" y="671830"/>
                  </a:lnTo>
                  <a:close/>
                </a:path>
                <a:path w="7620" h="699770">
                  <a:moveTo>
                    <a:pt x="7619" y="669290"/>
                  </a:moveTo>
                  <a:lnTo>
                    <a:pt x="0" y="669290"/>
                  </a:lnTo>
                  <a:lnTo>
                    <a:pt x="0" y="670560"/>
                  </a:lnTo>
                  <a:lnTo>
                    <a:pt x="7619" y="670560"/>
                  </a:lnTo>
                  <a:lnTo>
                    <a:pt x="7619" y="669290"/>
                  </a:lnTo>
                  <a:close/>
                </a:path>
                <a:path w="7620" h="699770">
                  <a:moveTo>
                    <a:pt x="7619" y="665480"/>
                  </a:moveTo>
                  <a:lnTo>
                    <a:pt x="0" y="665480"/>
                  </a:lnTo>
                  <a:lnTo>
                    <a:pt x="0" y="668019"/>
                  </a:lnTo>
                  <a:lnTo>
                    <a:pt x="7619" y="668019"/>
                  </a:lnTo>
                  <a:lnTo>
                    <a:pt x="7619" y="665480"/>
                  </a:lnTo>
                  <a:close/>
                </a:path>
                <a:path w="7620" h="699770">
                  <a:moveTo>
                    <a:pt x="7619" y="662940"/>
                  </a:moveTo>
                  <a:lnTo>
                    <a:pt x="0" y="662940"/>
                  </a:lnTo>
                  <a:lnTo>
                    <a:pt x="0" y="664210"/>
                  </a:lnTo>
                  <a:lnTo>
                    <a:pt x="7619" y="664210"/>
                  </a:lnTo>
                  <a:lnTo>
                    <a:pt x="7619" y="662940"/>
                  </a:lnTo>
                  <a:close/>
                </a:path>
                <a:path w="7620" h="699770">
                  <a:moveTo>
                    <a:pt x="7619" y="659130"/>
                  </a:moveTo>
                  <a:lnTo>
                    <a:pt x="0" y="659130"/>
                  </a:lnTo>
                  <a:lnTo>
                    <a:pt x="0" y="661670"/>
                  </a:lnTo>
                  <a:lnTo>
                    <a:pt x="7619" y="661670"/>
                  </a:lnTo>
                  <a:lnTo>
                    <a:pt x="7619" y="659130"/>
                  </a:lnTo>
                  <a:close/>
                </a:path>
                <a:path w="7620" h="699770">
                  <a:moveTo>
                    <a:pt x="7619" y="656590"/>
                  </a:moveTo>
                  <a:lnTo>
                    <a:pt x="0" y="656590"/>
                  </a:lnTo>
                  <a:lnTo>
                    <a:pt x="0" y="657860"/>
                  </a:lnTo>
                  <a:lnTo>
                    <a:pt x="7619" y="657860"/>
                  </a:lnTo>
                  <a:lnTo>
                    <a:pt x="7619" y="656590"/>
                  </a:lnTo>
                  <a:close/>
                </a:path>
                <a:path w="7620" h="699770">
                  <a:moveTo>
                    <a:pt x="7619" y="652780"/>
                  </a:moveTo>
                  <a:lnTo>
                    <a:pt x="0" y="652780"/>
                  </a:lnTo>
                  <a:lnTo>
                    <a:pt x="0" y="655320"/>
                  </a:lnTo>
                  <a:lnTo>
                    <a:pt x="7619" y="655320"/>
                  </a:lnTo>
                  <a:lnTo>
                    <a:pt x="7619" y="652780"/>
                  </a:lnTo>
                  <a:close/>
                </a:path>
                <a:path w="7620" h="699770">
                  <a:moveTo>
                    <a:pt x="7619" y="650240"/>
                  </a:moveTo>
                  <a:lnTo>
                    <a:pt x="0" y="650240"/>
                  </a:lnTo>
                  <a:lnTo>
                    <a:pt x="0" y="651510"/>
                  </a:lnTo>
                  <a:lnTo>
                    <a:pt x="7619" y="651510"/>
                  </a:lnTo>
                  <a:lnTo>
                    <a:pt x="7619" y="650240"/>
                  </a:lnTo>
                  <a:close/>
                </a:path>
                <a:path w="7620" h="699770">
                  <a:moveTo>
                    <a:pt x="7619" y="645160"/>
                  </a:moveTo>
                  <a:lnTo>
                    <a:pt x="0" y="645160"/>
                  </a:lnTo>
                  <a:lnTo>
                    <a:pt x="0" y="648970"/>
                  </a:lnTo>
                  <a:lnTo>
                    <a:pt x="7619" y="648970"/>
                  </a:lnTo>
                  <a:lnTo>
                    <a:pt x="7619" y="645160"/>
                  </a:lnTo>
                  <a:close/>
                </a:path>
                <a:path w="7620" h="699770">
                  <a:moveTo>
                    <a:pt x="7619" y="638810"/>
                  </a:moveTo>
                  <a:lnTo>
                    <a:pt x="0" y="638810"/>
                  </a:lnTo>
                  <a:lnTo>
                    <a:pt x="0" y="643890"/>
                  </a:lnTo>
                  <a:lnTo>
                    <a:pt x="7619" y="643890"/>
                  </a:lnTo>
                  <a:lnTo>
                    <a:pt x="7619" y="638810"/>
                  </a:lnTo>
                  <a:close/>
                </a:path>
                <a:path w="7620" h="699770">
                  <a:moveTo>
                    <a:pt x="7619" y="632460"/>
                  </a:moveTo>
                  <a:lnTo>
                    <a:pt x="0" y="632460"/>
                  </a:lnTo>
                  <a:lnTo>
                    <a:pt x="0" y="637540"/>
                  </a:lnTo>
                  <a:lnTo>
                    <a:pt x="7619" y="637540"/>
                  </a:lnTo>
                  <a:lnTo>
                    <a:pt x="7619" y="632460"/>
                  </a:lnTo>
                  <a:close/>
                </a:path>
                <a:path w="7620" h="699770">
                  <a:moveTo>
                    <a:pt x="7619" y="626110"/>
                  </a:moveTo>
                  <a:lnTo>
                    <a:pt x="0" y="626110"/>
                  </a:lnTo>
                  <a:lnTo>
                    <a:pt x="0" y="631190"/>
                  </a:lnTo>
                  <a:lnTo>
                    <a:pt x="7619" y="631190"/>
                  </a:lnTo>
                  <a:lnTo>
                    <a:pt x="7619" y="626110"/>
                  </a:lnTo>
                  <a:close/>
                </a:path>
                <a:path w="7620" h="699770">
                  <a:moveTo>
                    <a:pt x="7619" y="619760"/>
                  </a:moveTo>
                  <a:lnTo>
                    <a:pt x="0" y="619760"/>
                  </a:lnTo>
                  <a:lnTo>
                    <a:pt x="0" y="624840"/>
                  </a:lnTo>
                  <a:lnTo>
                    <a:pt x="7619" y="624840"/>
                  </a:lnTo>
                  <a:lnTo>
                    <a:pt x="7619" y="619760"/>
                  </a:lnTo>
                  <a:close/>
                </a:path>
                <a:path w="7620" h="699770">
                  <a:moveTo>
                    <a:pt x="7619" y="613410"/>
                  </a:moveTo>
                  <a:lnTo>
                    <a:pt x="0" y="613410"/>
                  </a:lnTo>
                  <a:lnTo>
                    <a:pt x="0" y="618490"/>
                  </a:lnTo>
                  <a:lnTo>
                    <a:pt x="7619" y="618490"/>
                  </a:lnTo>
                  <a:lnTo>
                    <a:pt x="7619" y="613410"/>
                  </a:lnTo>
                  <a:close/>
                </a:path>
                <a:path w="7620" h="699770">
                  <a:moveTo>
                    <a:pt x="7619" y="607060"/>
                  </a:moveTo>
                  <a:lnTo>
                    <a:pt x="0" y="607060"/>
                  </a:lnTo>
                  <a:lnTo>
                    <a:pt x="0" y="612140"/>
                  </a:lnTo>
                  <a:lnTo>
                    <a:pt x="7619" y="612140"/>
                  </a:lnTo>
                  <a:lnTo>
                    <a:pt x="7619" y="607060"/>
                  </a:lnTo>
                  <a:close/>
                </a:path>
                <a:path w="7620" h="699770">
                  <a:moveTo>
                    <a:pt x="7619" y="600710"/>
                  </a:moveTo>
                  <a:lnTo>
                    <a:pt x="0" y="600710"/>
                  </a:lnTo>
                  <a:lnTo>
                    <a:pt x="0" y="605790"/>
                  </a:lnTo>
                  <a:lnTo>
                    <a:pt x="7619" y="605790"/>
                  </a:lnTo>
                  <a:lnTo>
                    <a:pt x="7619" y="600710"/>
                  </a:lnTo>
                  <a:close/>
                </a:path>
                <a:path w="7620" h="699770">
                  <a:moveTo>
                    <a:pt x="7619" y="594360"/>
                  </a:moveTo>
                  <a:lnTo>
                    <a:pt x="0" y="594360"/>
                  </a:lnTo>
                  <a:lnTo>
                    <a:pt x="0" y="599440"/>
                  </a:lnTo>
                  <a:lnTo>
                    <a:pt x="7619" y="599440"/>
                  </a:lnTo>
                  <a:lnTo>
                    <a:pt x="7619" y="594360"/>
                  </a:lnTo>
                  <a:close/>
                </a:path>
                <a:path w="7620" h="699770">
                  <a:moveTo>
                    <a:pt x="7619" y="586740"/>
                  </a:moveTo>
                  <a:lnTo>
                    <a:pt x="0" y="586740"/>
                  </a:lnTo>
                  <a:lnTo>
                    <a:pt x="0" y="593090"/>
                  </a:lnTo>
                  <a:lnTo>
                    <a:pt x="7619" y="593090"/>
                  </a:lnTo>
                  <a:lnTo>
                    <a:pt x="7619" y="586740"/>
                  </a:lnTo>
                  <a:close/>
                </a:path>
                <a:path w="7620" h="699770">
                  <a:moveTo>
                    <a:pt x="7619" y="581660"/>
                  </a:moveTo>
                  <a:lnTo>
                    <a:pt x="0" y="581660"/>
                  </a:lnTo>
                  <a:lnTo>
                    <a:pt x="0" y="585470"/>
                  </a:lnTo>
                  <a:lnTo>
                    <a:pt x="7619" y="585470"/>
                  </a:lnTo>
                  <a:lnTo>
                    <a:pt x="7619" y="581660"/>
                  </a:lnTo>
                  <a:close/>
                </a:path>
                <a:path w="7620" h="699770">
                  <a:moveTo>
                    <a:pt x="7619" y="575310"/>
                  </a:moveTo>
                  <a:lnTo>
                    <a:pt x="0" y="575310"/>
                  </a:lnTo>
                  <a:lnTo>
                    <a:pt x="0" y="580390"/>
                  </a:lnTo>
                  <a:lnTo>
                    <a:pt x="7619" y="580390"/>
                  </a:lnTo>
                  <a:lnTo>
                    <a:pt x="7619" y="575310"/>
                  </a:lnTo>
                  <a:close/>
                </a:path>
                <a:path w="7620" h="699770">
                  <a:moveTo>
                    <a:pt x="7619" y="568960"/>
                  </a:moveTo>
                  <a:lnTo>
                    <a:pt x="0" y="568960"/>
                  </a:lnTo>
                  <a:lnTo>
                    <a:pt x="0" y="574040"/>
                  </a:lnTo>
                  <a:lnTo>
                    <a:pt x="7619" y="574040"/>
                  </a:lnTo>
                  <a:lnTo>
                    <a:pt x="7619" y="568960"/>
                  </a:lnTo>
                  <a:close/>
                </a:path>
                <a:path w="7620" h="699770">
                  <a:moveTo>
                    <a:pt x="7619" y="562610"/>
                  </a:moveTo>
                  <a:lnTo>
                    <a:pt x="0" y="562610"/>
                  </a:lnTo>
                  <a:lnTo>
                    <a:pt x="0" y="567690"/>
                  </a:lnTo>
                  <a:lnTo>
                    <a:pt x="7619" y="567690"/>
                  </a:lnTo>
                  <a:lnTo>
                    <a:pt x="7619" y="562610"/>
                  </a:lnTo>
                  <a:close/>
                </a:path>
                <a:path w="7620" h="699770">
                  <a:moveTo>
                    <a:pt x="7619" y="556260"/>
                  </a:moveTo>
                  <a:lnTo>
                    <a:pt x="0" y="556260"/>
                  </a:lnTo>
                  <a:lnTo>
                    <a:pt x="0" y="561340"/>
                  </a:lnTo>
                  <a:lnTo>
                    <a:pt x="7619" y="561340"/>
                  </a:lnTo>
                  <a:lnTo>
                    <a:pt x="7619" y="556260"/>
                  </a:lnTo>
                  <a:close/>
                </a:path>
                <a:path w="7620" h="699770">
                  <a:moveTo>
                    <a:pt x="7619" y="549910"/>
                  </a:moveTo>
                  <a:lnTo>
                    <a:pt x="0" y="549910"/>
                  </a:lnTo>
                  <a:lnTo>
                    <a:pt x="0" y="554990"/>
                  </a:lnTo>
                  <a:lnTo>
                    <a:pt x="7619" y="554990"/>
                  </a:lnTo>
                  <a:lnTo>
                    <a:pt x="7619" y="549910"/>
                  </a:lnTo>
                  <a:close/>
                </a:path>
                <a:path w="7620" h="699770">
                  <a:moveTo>
                    <a:pt x="7619" y="543560"/>
                  </a:moveTo>
                  <a:lnTo>
                    <a:pt x="0" y="543560"/>
                  </a:lnTo>
                  <a:lnTo>
                    <a:pt x="0" y="548640"/>
                  </a:lnTo>
                  <a:lnTo>
                    <a:pt x="7619" y="548640"/>
                  </a:lnTo>
                  <a:lnTo>
                    <a:pt x="7619" y="543560"/>
                  </a:lnTo>
                  <a:close/>
                </a:path>
                <a:path w="7620" h="699770">
                  <a:moveTo>
                    <a:pt x="7619" y="537210"/>
                  </a:moveTo>
                  <a:lnTo>
                    <a:pt x="0" y="537210"/>
                  </a:lnTo>
                  <a:lnTo>
                    <a:pt x="0" y="542290"/>
                  </a:lnTo>
                  <a:lnTo>
                    <a:pt x="7619" y="542290"/>
                  </a:lnTo>
                  <a:lnTo>
                    <a:pt x="7619" y="537210"/>
                  </a:lnTo>
                  <a:close/>
                </a:path>
                <a:path w="7620" h="699770">
                  <a:moveTo>
                    <a:pt x="7619" y="530860"/>
                  </a:moveTo>
                  <a:lnTo>
                    <a:pt x="0" y="530860"/>
                  </a:lnTo>
                  <a:lnTo>
                    <a:pt x="0" y="535940"/>
                  </a:lnTo>
                  <a:lnTo>
                    <a:pt x="7619" y="535940"/>
                  </a:lnTo>
                  <a:lnTo>
                    <a:pt x="7619" y="530860"/>
                  </a:lnTo>
                  <a:close/>
                </a:path>
                <a:path w="7620" h="699770">
                  <a:moveTo>
                    <a:pt x="7619" y="524510"/>
                  </a:moveTo>
                  <a:lnTo>
                    <a:pt x="0" y="524510"/>
                  </a:lnTo>
                  <a:lnTo>
                    <a:pt x="0" y="529590"/>
                  </a:lnTo>
                  <a:lnTo>
                    <a:pt x="7619" y="529590"/>
                  </a:lnTo>
                  <a:lnTo>
                    <a:pt x="7619" y="524510"/>
                  </a:lnTo>
                  <a:close/>
                </a:path>
                <a:path w="7620" h="699770">
                  <a:moveTo>
                    <a:pt x="7619" y="518159"/>
                  </a:moveTo>
                  <a:lnTo>
                    <a:pt x="0" y="518159"/>
                  </a:lnTo>
                  <a:lnTo>
                    <a:pt x="0" y="523240"/>
                  </a:lnTo>
                  <a:lnTo>
                    <a:pt x="7619" y="523240"/>
                  </a:lnTo>
                  <a:lnTo>
                    <a:pt x="7619" y="518159"/>
                  </a:lnTo>
                  <a:close/>
                </a:path>
                <a:path w="7620" h="699770">
                  <a:moveTo>
                    <a:pt x="7619" y="511809"/>
                  </a:moveTo>
                  <a:lnTo>
                    <a:pt x="0" y="511809"/>
                  </a:lnTo>
                  <a:lnTo>
                    <a:pt x="0" y="516890"/>
                  </a:lnTo>
                  <a:lnTo>
                    <a:pt x="7619" y="516890"/>
                  </a:lnTo>
                  <a:lnTo>
                    <a:pt x="7619" y="511809"/>
                  </a:lnTo>
                  <a:close/>
                </a:path>
                <a:path w="7620" h="699770">
                  <a:moveTo>
                    <a:pt x="7619" y="505459"/>
                  </a:moveTo>
                  <a:lnTo>
                    <a:pt x="0" y="505459"/>
                  </a:lnTo>
                  <a:lnTo>
                    <a:pt x="0" y="510540"/>
                  </a:lnTo>
                  <a:lnTo>
                    <a:pt x="7619" y="510540"/>
                  </a:lnTo>
                  <a:lnTo>
                    <a:pt x="7619" y="505459"/>
                  </a:lnTo>
                  <a:close/>
                </a:path>
                <a:path w="7620" h="699770">
                  <a:moveTo>
                    <a:pt x="7619" y="499109"/>
                  </a:moveTo>
                  <a:lnTo>
                    <a:pt x="0" y="499109"/>
                  </a:lnTo>
                  <a:lnTo>
                    <a:pt x="0" y="504190"/>
                  </a:lnTo>
                  <a:lnTo>
                    <a:pt x="7619" y="504190"/>
                  </a:lnTo>
                  <a:lnTo>
                    <a:pt x="7619" y="499109"/>
                  </a:lnTo>
                  <a:close/>
                </a:path>
                <a:path w="7620" h="699770">
                  <a:moveTo>
                    <a:pt x="7619" y="492759"/>
                  </a:moveTo>
                  <a:lnTo>
                    <a:pt x="0" y="492759"/>
                  </a:lnTo>
                  <a:lnTo>
                    <a:pt x="0" y="497840"/>
                  </a:lnTo>
                  <a:lnTo>
                    <a:pt x="7619" y="497840"/>
                  </a:lnTo>
                  <a:lnTo>
                    <a:pt x="7619" y="492759"/>
                  </a:lnTo>
                  <a:close/>
                </a:path>
                <a:path w="7620" h="699770">
                  <a:moveTo>
                    <a:pt x="7619" y="486409"/>
                  </a:moveTo>
                  <a:lnTo>
                    <a:pt x="0" y="486409"/>
                  </a:lnTo>
                  <a:lnTo>
                    <a:pt x="0" y="491490"/>
                  </a:lnTo>
                  <a:lnTo>
                    <a:pt x="7619" y="491490"/>
                  </a:lnTo>
                  <a:lnTo>
                    <a:pt x="7619" y="486409"/>
                  </a:lnTo>
                  <a:close/>
                </a:path>
                <a:path w="7620" h="699770">
                  <a:moveTo>
                    <a:pt x="7619" y="397510"/>
                  </a:moveTo>
                  <a:lnTo>
                    <a:pt x="0" y="397510"/>
                  </a:lnTo>
                  <a:lnTo>
                    <a:pt x="0" y="403859"/>
                  </a:lnTo>
                  <a:lnTo>
                    <a:pt x="3809" y="403859"/>
                  </a:lnTo>
                  <a:lnTo>
                    <a:pt x="3809" y="402590"/>
                  </a:lnTo>
                  <a:lnTo>
                    <a:pt x="7619" y="402590"/>
                  </a:lnTo>
                  <a:lnTo>
                    <a:pt x="7619" y="397510"/>
                  </a:lnTo>
                  <a:close/>
                </a:path>
                <a:path w="7620" h="699770">
                  <a:moveTo>
                    <a:pt x="7619" y="391159"/>
                  </a:moveTo>
                  <a:lnTo>
                    <a:pt x="0" y="391159"/>
                  </a:lnTo>
                  <a:lnTo>
                    <a:pt x="0" y="396240"/>
                  </a:lnTo>
                  <a:lnTo>
                    <a:pt x="7619" y="396240"/>
                  </a:lnTo>
                  <a:lnTo>
                    <a:pt x="7619" y="391159"/>
                  </a:lnTo>
                  <a:close/>
                </a:path>
                <a:path w="7620" h="699770">
                  <a:moveTo>
                    <a:pt x="7619" y="384809"/>
                  </a:moveTo>
                  <a:lnTo>
                    <a:pt x="0" y="384809"/>
                  </a:lnTo>
                  <a:lnTo>
                    <a:pt x="0" y="389890"/>
                  </a:lnTo>
                  <a:lnTo>
                    <a:pt x="7619" y="389890"/>
                  </a:lnTo>
                  <a:lnTo>
                    <a:pt x="7619" y="384809"/>
                  </a:lnTo>
                  <a:close/>
                </a:path>
                <a:path w="7620" h="699770">
                  <a:moveTo>
                    <a:pt x="7619" y="378459"/>
                  </a:moveTo>
                  <a:lnTo>
                    <a:pt x="0" y="378459"/>
                  </a:lnTo>
                  <a:lnTo>
                    <a:pt x="0" y="383540"/>
                  </a:lnTo>
                  <a:lnTo>
                    <a:pt x="7619" y="383540"/>
                  </a:lnTo>
                  <a:lnTo>
                    <a:pt x="7619" y="378459"/>
                  </a:lnTo>
                  <a:close/>
                </a:path>
                <a:path w="7620" h="699770">
                  <a:moveTo>
                    <a:pt x="7619" y="372109"/>
                  </a:moveTo>
                  <a:lnTo>
                    <a:pt x="0" y="372109"/>
                  </a:lnTo>
                  <a:lnTo>
                    <a:pt x="0" y="377190"/>
                  </a:lnTo>
                  <a:lnTo>
                    <a:pt x="7619" y="377190"/>
                  </a:lnTo>
                  <a:lnTo>
                    <a:pt x="7619" y="372109"/>
                  </a:lnTo>
                  <a:close/>
                </a:path>
                <a:path w="7620" h="699770">
                  <a:moveTo>
                    <a:pt x="7619" y="365759"/>
                  </a:moveTo>
                  <a:lnTo>
                    <a:pt x="0" y="365759"/>
                  </a:lnTo>
                  <a:lnTo>
                    <a:pt x="0" y="370840"/>
                  </a:lnTo>
                  <a:lnTo>
                    <a:pt x="7619" y="370840"/>
                  </a:lnTo>
                  <a:lnTo>
                    <a:pt x="7619" y="365759"/>
                  </a:lnTo>
                  <a:close/>
                </a:path>
                <a:path w="7620" h="699770">
                  <a:moveTo>
                    <a:pt x="7619" y="359409"/>
                  </a:moveTo>
                  <a:lnTo>
                    <a:pt x="0" y="359409"/>
                  </a:lnTo>
                  <a:lnTo>
                    <a:pt x="0" y="364490"/>
                  </a:lnTo>
                  <a:lnTo>
                    <a:pt x="7619" y="364490"/>
                  </a:lnTo>
                  <a:lnTo>
                    <a:pt x="7619" y="359409"/>
                  </a:lnTo>
                  <a:close/>
                </a:path>
                <a:path w="7620" h="699770">
                  <a:moveTo>
                    <a:pt x="7619" y="353059"/>
                  </a:moveTo>
                  <a:lnTo>
                    <a:pt x="0" y="353059"/>
                  </a:lnTo>
                  <a:lnTo>
                    <a:pt x="0" y="358140"/>
                  </a:lnTo>
                  <a:lnTo>
                    <a:pt x="7619" y="358140"/>
                  </a:lnTo>
                  <a:lnTo>
                    <a:pt x="7619" y="353059"/>
                  </a:lnTo>
                  <a:close/>
                </a:path>
                <a:path w="7620" h="699770">
                  <a:moveTo>
                    <a:pt x="7619" y="346709"/>
                  </a:moveTo>
                  <a:lnTo>
                    <a:pt x="0" y="346709"/>
                  </a:lnTo>
                  <a:lnTo>
                    <a:pt x="0" y="351790"/>
                  </a:lnTo>
                  <a:lnTo>
                    <a:pt x="7619" y="351790"/>
                  </a:lnTo>
                  <a:lnTo>
                    <a:pt x="7619" y="346709"/>
                  </a:lnTo>
                  <a:close/>
                </a:path>
                <a:path w="7620" h="699770">
                  <a:moveTo>
                    <a:pt x="7619" y="340359"/>
                  </a:moveTo>
                  <a:lnTo>
                    <a:pt x="0" y="340359"/>
                  </a:lnTo>
                  <a:lnTo>
                    <a:pt x="0" y="345440"/>
                  </a:lnTo>
                  <a:lnTo>
                    <a:pt x="7619" y="345440"/>
                  </a:lnTo>
                  <a:lnTo>
                    <a:pt x="7619" y="340359"/>
                  </a:lnTo>
                  <a:close/>
                </a:path>
                <a:path w="7620" h="699770">
                  <a:moveTo>
                    <a:pt x="7619" y="334009"/>
                  </a:moveTo>
                  <a:lnTo>
                    <a:pt x="0" y="334009"/>
                  </a:lnTo>
                  <a:lnTo>
                    <a:pt x="0" y="339090"/>
                  </a:lnTo>
                  <a:lnTo>
                    <a:pt x="7619" y="339090"/>
                  </a:lnTo>
                  <a:lnTo>
                    <a:pt x="7619" y="334009"/>
                  </a:lnTo>
                  <a:close/>
                </a:path>
                <a:path w="7620" h="699770">
                  <a:moveTo>
                    <a:pt x="7619" y="327659"/>
                  </a:moveTo>
                  <a:lnTo>
                    <a:pt x="0" y="327659"/>
                  </a:lnTo>
                  <a:lnTo>
                    <a:pt x="0" y="332740"/>
                  </a:lnTo>
                  <a:lnTo>
                    <a:pt x="7619" y="332740"/>
                  </a:lnTo>
                  <a:lnTo>
                    <a:pt x="7619" y="327659"/>
                  </a:lnTo>
                  <a:close/>
                </a:path>
                <a:path w="7620" h="699770">
                  <a:moveTo>
                    <a:pt x="7619" y="321309"/>
                  </a:moveTo>
                  <a:lnTo>
                    <a:pt x="0" y="321309"/>
                  </a:lnTo>
                  <a:lnTo>
                    <a:pt x="0" y="326390"/>
                  </a:lnTo>
                  <a:lnTo>
                    <a:pt x="7619" y="326390"/>
                  </a:lnTo>
                  <a:lnTo>
                    <a:pt x="7619" y="321309"/>
                  </a:lnTo>
                  <a:close/>
                </a:path>
                <a:path w="7620" h="699770">
                  <a:moveTo>
                    <a:pt x="7619" y="314959"/>
                  </a:moveTo>
                  <a:lnTo>
                    <a:pt x="0" y="314959"/>
                  </a:lnTo>
                  <a:lnTo>
                    <a:pt x="0" y="320040"/>
                  </a:lnTo>
                  <a:lnTo>
                    <a:pt x="7619" y="320040"/>
                  </a:lnTo>
                  <a:lnTo>
                    <a:pt x="7619" y="314959"/>
                  </a:lnTo>
                  <a:close/>
                </a:path>
                <a:path w="7620" h="699770">
                  <a:moveTo>
                    <a:pt x="7619" y="308609"/>
                  </a:moveTo>
                  <a:lnTo>
                    <a:pt x="0" y="308609"/>
                  </a:lnTo>
                  <a:lnTo>
                    <a:pt x="0" y="313690"/>
                  </a:lnTo>
                  <a:lnTo>
                    <a:pt x="7619" y="313690"/>
                  </a:lnTo>
                  <a:lnTo>
                    <a:pt x="7619" y="308609"/>
                  </a:lnTo>
                  <a:close/>
                </a:path>
                <a:path w="7620" h="699770">
                  <a:moveTo>
                    <a:pt x="7619" y="240030"/>
                  </a:moveTo>
                  <a:lnTo>
                    <a:pt x="0" y="240030"/>
                  </a:lnTo>
                  <a:lnTo>
                    <a:pt x="0" y="307340"/>
                  </a:lnTo>
                  <a:lnTo>
                    <a:pt x="7619" y="307340"/>
                  </a:lnTo>
                  <a:lnTo>
                    <a:pt x="7619" y="240030"/>
                  </a:lnTo>
                  <a:close/>
                </a:path>
              </a:pathLst>
            </a:custGeom>
            <a:solidFill>
              <a:srgbClr val="2D00F8"/>
            </a:solidFill>
          </p:spPr>
          <p:txBody>
            <a:bodyPr bIns="0" lIns="0" rIns="0" rtlCol="0" tIns="0" wrap="square"/>
            <a:p/>
          </p:txBody>
        </p:sp>
        <p:sp>
          <p:nvSpPr>
            <p:cNvPr id="1051200" name="object 2517"/>
            <p:cNvSpPr/>
            <p:nvPr/>
          </p:nvSpPr>
          <p:spPr>
            <a:xfrm>
              <a:off x="7106919" y="5806440"/>
              <a:ext cx="7620" cy="698500"/>
            </a:xfrm>
            <a:custGeom>
              <a:avLst/>
              <a:ahLst/>
              <a:rect l="l" t="t" r="r" b="b"/>
              <a:pathLst>
                <a:path w="7620" h="698500">
                  <a:moveTo>
                    <a:pt x="7620" y="0"/>
                  </a:moveTo>
                  <a:lnTo>
                    <a:pt x="2539" y="0"/>
                  </a:lnTo>
                  <a:lnTo>
                    <a:pt x="2540" y="1270"/>
                  </a:lnTo>
                  <a:lnTo>
                    <a:pt x="0" y="1270"/>
                  </a:lnTo>
                  <a:lnTo>
                    <a:pt x="0" y="5080"/>
                  </a:lnTo>
                  <a:lnTo>
                    <a:pt x="7620" y="5080"/>
                  </a:lnTo>
                  <a:lnTo>
                    <a:pt x="7620" y="0"/>
                  </a:lnTo>
                  <a:close/>
                </a:path>
                <a:path w="7620" h="698500">
                  <a:moveTo>
                    <a:pt x="7620" y="5080"/>
                  </a:moveTo>
                  <a:lnTo>
                    <a:pt x="0" y="5080"/>
                  </a:lnTo>
                  <a:lnTo>
                    <a:pt x="0" y="13970"/>
                  </a:lnTo>
                  <a:lnTo>
                    <a:pt x="7620" y="13970"/>
                  </a:lnTo>
                  <a:lnTo>
                    <a:pt x="7620" y="5080"/>
                  </a:lnTo>
                  <a:close/>
                </a:path>
                <a:path w="7620" h="698500">
                  <a:moveTo>
                    <a:pt x="7620" y="13970"/>
                  </a:moveTo>
                  <a:lnTo>
                    <a:pt x="0" y="13970"/>
                  </a:lnTo>
                  <a:lnTo>
                    <a:pt x="0" y="17780"/>
                  </a:lnTo>
                  <a:lnTo>
                    <a:pt x="7620" y="17780"/>
                  </a:lnTo>
                  <a:lnTo>
                    <a:pt x="7620" y="13970"/>
                  </a:lnTo>
                  <a:close/>
                </a:path>
                <a:path w="7620" h="698500">
                  <a:moveTo>
                    <a:pt x="7620" y="17780"/>
                  </a:moveTo>
                  <a:lnTo>
                    <a:pt x="0" y="17780"/>
                  </a:lnTo>
                  <a:lnTo>
                    <a:pt x="0" y="26670"/>
                  </a:lnTo>
                  <a:lnTo>
                    <a:pt x="7620" y="26670"/>
                  </a:lnTo>
                  <a:lnTo>
                    <a:pt x="7620" y="17780"/>
                  </a:lnTo>
                  <a:close/>
                </a:path>
                <a:path w="7620" h="698500">
                  <a:moveTo>
                    <a:pt x="7620" y="26670"/>
                  </a:moveTo>
                  <a:lnTo>
                    <a:pt x="0" y="26670"/>
                  </a:lnTo>
                  <a:lnTo>
                    <a:pt x="0" y="30480"/>
                  </a:lnTo>
                  <a:lnTo>
                    <a:pt x="7620" y="30480"/>
                  </a:lnTo>
                  <a:lnTo>
                    <a:pt x="7620" y="26670"/>
                  </a:lnTo>
                  <a:close/>
                </a:path>
                <a:path w="7620" h="698500">
                  <a:moveTo>
                    <a:pt x="7620" y="30480"/>
                  </a:moveTo>
                  <a:lnTo>
                    <a:pt x="0" y="30480"/>
                  </a:lnTo>
                  <a:lnTo>
                    <a:pt x="0" y="33020"/>
                  </a:lnTo>
                  <a:lnTo>
                    <a:pt x="7620" y="33020"/>
                  </a:lnTo>
                  <a:lnTo>
                    <a:pt x="7620" y="30480"/>
                  </a:lnTo>
                  <a:close/>
                </a:path>
                <a:path w="7620" h="698500">
                  <a:moveTo>
                    <a:pt x="7620" y="33020"/>
                  </a:moveTo>
                  <a:lnTo>
                    <a:pt x="0" y="33020"/>
                  </a:lnTo>
                  <a:lnTo>
                    <a:pt x="0" y="36830"/>
                  </a:lnTo>
                  <a:lnTo>
                    <a:pt x="7620" y="36830"/>
                  </a:lnTo>
                  <a:lnTo>
                    <a:pt x="7620" y="33020"/>
                  </a:lnTo>
                  <a:close/>
                </a:path>
                <a:path w="7620" h="698500">
                  <a:moveTo>
                    <a:pt x="7620" y="36830"/>
                  </a:moveTo>
                  <a:lnTo>
                    <a:pt x="0" y="36830"/>
                  </a:lnTo>
                  <a:lnTo>
                    <a:pt x="0" y="39370"/>
                  </a:lnTo>
                  <a:lnTo>
                    <a:pt x="7620" y="39370"/>
                  </a:lnTo>
                  <a:lnTo>
                    <a:pt x="7620" y="36830"/>
                  </a:lnTo>
                  <a:close/>
                </a:path>
                <a:path w="7620" h="698500">
                  <a:moveTo>
                    <a:pt x="7620" y="39370"/>
                  </a:moveTo>
                  <a:lnTo>
                    <a:pt x="0" y="39370"/>
                  </a:lnTo>
                  <a:lnTo>
                    <a:pt x="0" y="45720"/>
                  </a:lnTo>
                  <a:lnTo>
                    <a:pt x="7620" y="45720"/>
                  </a:lnTo>
                  <a:lnTo>
                    <a:pt x="7620" y="39370"/>
                  </a:lnTo>
                  <a:close/>
                </a:path>
                <a:path w="7620" h="698500">
                  <a:moveTo>
                    <a:pt x="7620" y="45720"/>
                  </a:moveTo>
                  <a:lnTo>
                    <a:pt x="0" y="45720"/>
                  </a:lnTo>
                  <a:lnTo>
                    <a:pt x="0" y="55880"/>
                  </a:lnTo>
                  <a:lnTo>
                    <a:pt x="7620" y="55880"/>
                  </a:lnTo>
                  <a:lnTo>
                    <a:pt x="7620" y="45720"/>
                  </a:lnTo>
                  <a:close/>
                </a:path>
                <a:path w="7620" h="698500">
                  <a:moveTo>
                    <a:pt x="7620" y="55880"/>
                  </a:moveTo>
                  <a:lnTo>
                    <a:pt x="0" y="55880"/>
                  </a:lnTo>
                  <a:lnTo>
                    <a:pt x="0" y="58420"/>
                  </a:lnTo>
                  <a:lnTo>
                    <a:pt x="7620" y="58420"/>
                  </a:lnTo>
                  <a:lnTo>
                    <a:pt x="7620" y="55880"/>
                  </a:lnTo>
                  <a:close/>
                </a:path>
                <a:path w="7620" h="698500">
                  <a:moveTo>
                    <a:pt x="7620" y="58420"/>
                  </a:moveTo>
                  <a:lnTo>
                    <a:pt x="0" y="58420"/>
                  </a:lnTo>
                  <a:lnTo>
                    <a:pt x="0" y="62230"/>
                  </a:lnTo>
                  <a:lnTo>
                    <a:pt x="7620" y="62230"/>
                  </a:lnTo>
                  <a:lnTo>
                    <a:pt x="7620" y="58420"/>
                  </a:lnTo>
                  <a:close/>
                </a:path>
                <a:path w="7620" h="698500">
                  <a:moveTo>
                    <a:pt x="7620" y="62230"/>
                  </a:moveTo>
                  <a:lnTo>
                    <a:pt x="0" y="62230"/>
                  </a:lnTo>
                  <a:lnTo>
                    <a:pt x="0" y="64770"/>
                  </a:lnTo>
                  <a:lnTo>
                    <a:pt x="7620" y="64770"/>
                  </a:lnTo>
                  <a:lnTo>
                    <a:pt x="7620" y="62230"/>
                  </a:lnTo>
                  <a:close/>
                </a:path>
                <a:path w="7620" h="698500">
                  <a:moveTo>
                    <a:pt x="7620" y="64770"/>
                  </a:moveTo>
                  <a:lnTo>
                    <a:pt x="0" y="64770"/>
                  </a:lnTo>
                  <a:lnTo>
                    <a:pt x="0" y="68580"/>
                  </a:lnTo>
                  <a:lnTo>
                    <a:pt x="7620" y="68580"/>
                  </a:lnTo>
                  <a:lnTo>
                    <a:pt x="7620" y="64770"/>
                  </a:lnTo>
                  <a:close/>
                </a:path>
                <a:path w="7620" h="698500">
                  <a:moveTo>
                    <a:pt x="7620" y="68580"/>
                  </a:moveTo>
                  <a:lnTo>
                    <a:pt x="0" y="68580"/>
                  </a:lnTo>
                  <a:lnTo>
                    <a:pt x="0" y="71120"/>
                  </a:lnTo>
                  <a:lnTo>
                    <a:pt x="7620" y="71120"/>
                  </a:lnTo>
                  <a:lnTo>
                    <a:pt x="7620" y="68580"/>
                  </a:lnTo>
                  <a:close/>
                </a:path>
                <a:path w="7620" h="698500">
                  <a:moveTo>
                    <a:pt x="7620" y="71120"/>
                  </a:moveTo>
                  <a:lnTo>
                    <a:pt x="0" y="71120"/>
                  </a:lnTo>
                  <a:lnTo>
                    <a:pt x="0" y="74930"/>
                  </a:lnTo>
                  <a:lnTo>
                    <a:pt x="7620" y="74930"/>
                  </a:lnTo>
                  <a:lnTo>
                    <a:pt x="7620" y="71120"/>
                  </a:lnTo>
                  <a:close/>
                </a:path>
                <a:path w="7620" h="698500">
                  <a:moveTo>
                    <a:pt x="7620" y="74930"/>
                  </a:moveTo>
                  <a:lnTo>
                    <a:pt x="0" y="74930"/>
                  </a:lnTo>
                  <a:lnTo>
                    <a:pt x="0" y="77470"/>
                  </a:lnTo>
                  <a:lnTo>
                    <a:pt x="7620" y="77470"/>
                  </a:lnTo>
                  <a:lnTo>
                    <a:pt x="7620" y="74930"/>
                  </a:lnTo>
                  <a:close/>
                </a:path>
                <a:path w="7620" h="698500">
                  <a:moveTo>
                    <a:pt x="7620" y="77470"/>
                  </a:moveTo>
                  <a:lnTo>
                    <a:pt x="0" y="77470"/>
                  </a:lnTo>
                  <a:lnTo>
                    <a:pt x="0" y="81280"/>
                  </a:lnTo>
                  <a:lnTo>
                    <a:pt x="7620" y="81280"/>
                  </a:lnTo>
                  <a:lnTo>
                    <a:pt x="7620" y="77470"/>
                  </a:lnTo>
                  <a:close/>
                </a:path>
                <a:path w="7620" h="698500">
                  <a:moveTo>
                    <a:pt x="7620" y="81280"/>
                  </a:moveTo>
                  <a:lnTo>
                    <a:pt x="0" y="81280"/>
                  </a:lnTo>
                  <a:lnTo>
                    <a:pt x="0" y="87630"/>
                  </a:lnTo>
                  <a:lnTo>
                    <a:pt x="7620" y="87630"/>
                  </a:lnTo>
                  <a:lnTo>
                    <a:pt x="7620" y="81280"/>
                  </a:lnTo>
                  <a:close/>
                </a:path>
                <a:path w="7620" h="698500">
                  <a:moveTo>
                    <a:pt x="7620" y="87630"/>
                  </a:moveTo>
                  <a:lnTo>
                    <a:pt x="0" y="87630"/>
                  </a:lnTo>
                  <a:lnTo>
                    <a:pt x="0" y="90170"/>
                  </a:lnTo>
                  <a:lnTo>
                    <a:pt x="7620" y="90170"/>
                  </a:lnTo>
                  <a:lnTo>
                    <a:pt x="7620" y="87630"/>
                  </a:lnTo>
                  <a:close/>
                </a:path>
                <a:path w="7620" h="698500">
                  <a:moveTo>
                    <a:pt x="7620" y="90170"/>
                  </a:moveTo>
                  <a:lnTo>
                    <a:pt x="0" y="90170"/>
                  </a:lnTo>
                  <a:lnTo>
                    <a:pt x="0" y="102870"/>
                  </a:lnTo>
                  <a:lnTo>
                    <a:pt x="7620" y="102870"/>
                  </a:lnTo>
                  <a:lnTo>
                    <a:pt x="7620" y="90170"/>
                  </a:lnTo>
                  <a:close/>
                </a:path>
                <a:path w="7620" h="698500">
                  <a:moveTo>
                    <a:pt x="7620" y="102870"/>
                  </a:moveTo>
                  <a:lnTo>
                    <a:pt x="0" y="102870"/>
                  </a:lnTo>
                  <a:lnTo>
                    <a:pt x="0" y="109220"/>
                  </a:lnTo>
                  <a:lnTo>
                    <a:pt x="7620" y="109220"/>
                  </a:lnTo>
                  <a:lnTo>
                    <a:pt x="7620" y="102870"/>
                  </a:lnTo>
                  <a:close/>
                </a:path>
                <a:path w="7620" h="698500">
                  <a:moveTo>
                    <a:pt x="7620" y="109220"/>
                  </a:moveTo>
                  <a:lnTo>
                    <a:pt x="0" y="109220"/>
                  </a:lnTo>
                  <a:lnTo>
                    <a:pt x="0" y="113030"/>
                  </a:lnTo>
                  <a:lnTo>
                    <a:pt x="7620" y="113030"/>
                  </a:lnTo>
                  <a:lnTo>
                    <a:pt x="7620" y="109220"/>
                  </a:lnTo>
                  <a:close/>
                </a:path>
                <a:path w="7620" h="698500">
                  <a:moveTo>
                    <a:pt x="7620" y="113030"/>
                  </a:moveTo>
                  <a:lnTo>
                    <a:pt x="0" y="113030"/>
                  </a:lnTo>
                  <a:lnTo>
                    <a:pt x="0" y="115570"/>
                  </a:lnTo>
                  <a:lnTo>
                    <a:pt x="7620" y="115570"/>
                  </a:lnTo>
                  <a:lnTo>
                    <a:pt x="7620" y="113030"/>
                  </a:lnTo>
                  <a:close/>
                </a:path>
                <a:path w="7620" h="698500">
                  <a:moveTo>
                    <a:pt x="7620" y="115570"/>
                  </a:moveTo>
                  <a:lnTo>
                    <a:pt x="0" y="115570"/>
                  </a:lnTo>
                  <a:lnTo>
                    <a:pt x="0" y="119380"/>
                  </a:lnTo>
                  <a:lnTo>
                    <a:pt x="7620" y="119380"/>
                  </a:lnTo>
                  <a:lnTo>
                    <a:pt x="7620" y="115570"/>
                  </a:lnTo>
                  <a:close/>
                </a:path>
                <a:path w="7620" h="698500">
                  <a:moveTo>
                    <a:pt x="7620" y="119380"/>
                  </a:moveTo>
                  <a:lnTo>
                    <a:pt x="0" y="119380"/>
                  </a:lnTo>
                  <a:lnTo>
                    <a:pt x="0" y="121920"/>
                  </a:lnTo>
                  <a:lnTo>
                    <a:pt x="7620" y="121920"/>
                  </a:lnTo>
                  <a:lnTo>
                    <a:pt x="7620" y="119380"/>
                  </a:lnTo>
                  <a:close/>
                </a:path>
                <a:path w="7620" h="698500">
                  <a:moveTo>
                    <a:pt x="7620" y="121920"/>
                  </a:moveTo>
                  <a:lnTo>
                    <a:pt x="0" y="121920"/>
                  </a:lnTo>
                  <a:lnTo>
                    <a:pt x="0" y="128270"/>
                  </a:lnTo>
                  <a:lnTo>
                    <a:pt x="7620" y="128270"/>
                  </a:lnTo>
                  <a:lnTo>
                    <a:pt x="7620" y="121920"/>
                  </a:lnTo>
                  <a:close/>
                </a:path>
                <a:path w="7620" h="698500">
                  <a:moveTo>
                    <a:pt x="7620" y="128270"/>
                  </a:moveTo>
                  <a:lnTo>
                    <a:pt x="0" y="128270"/>
                  </a:lnTo>
                  <a:lnTo>
                    <a:pt x="0" y="132080"/>
                  </a:lnTo>
                  <a:lnTo>
                    <a:pt x="7620" y="132080"/>
                  </a:lnTo>
                  <a:lnTo>
                    <a:pt x="7620" y="128270"/>
                  </a:lnTo>
                  <a:close/>
                </a:path>
                <a:path w="7620" h="698500">
                  <a:moveTo>
                    <a:pt x="7620" y="132080"/>
                  </a:moveTo>
                  <a:lnTo>
                    <a:pt x="0" y="132080"/>
                  </a:lnTo>
                  <a:lnTo>
                    <a:pt x="0" y="134620"/>
                  </a:lnTo>
                  <a:lnTo>
                    <a:pt x="7620" y="134620"/>
                  </a:lnTo>
                  <a:lnTo>
                    <a:pt x="7620" y="132080"/>
                  </a:lnTo>
                  <a:close/>
                </a:path>
                <a:path w="7620" h="698500">
                  <a:moveTo>
                    <a:pt x="7620" y="134620"/>
                  </a:moveTo>
                  <a:lnTo>
                    <a:pt x="0" y="134620"/>
                  </a:lnTo>
                  <a:lnTo>
                    <a:pt x="0" y="140970"/>
                  </a:lnTo>
                  <a:lnTo>
                    <a:pt x="7620" y="140970"/>
                  </a:lnTo>
                  <a:lnTo>
                    <a:pt x="7620" y="134620"/>
                  </a:lnTo>
                  <a:close/>
                </a:path>
                <a:path w="7620" h="698500">
                  <a:moveTo>
                    <a:pt x="7620" y="140970"/>
                  </a:moveTo>
                  <a:lnTo>
                    <a:pt x="0" y="140970"/>
                  </a:lnTo>
                  <a:lnTo>
                    <a:pt x="0" y="144780"/>
                  </a:lnTo>
                  <a:lnTo>
                    <a:pt x="7620" y="144780"/>
                  </a:lnTo>
                  <a:lnTo>
                    <a:pt x="7620" y="140970"/>
                  </a:lnTo>
                  <a:close/>
                </a:path>
                <a:path w="7620" h="698500">
                  <a:moveTo>
                    <a:pt x="7620" y="144780"/>
                  </a:moveTo>
                  <a:lnTo>
                    <a:pt x="0" y="144780"/>
                  </a:lnTo>
                  <a:lnTo>
                    <a:pt x="0" y="151130"/>
                  </a:lnTo>
                  <a:lnTo>
                    <a:pt x="7620" y="151130"/>
                  </a:lnTo>
                  <a:lnTo>
                    <a:pt x="7620" y="144780"/>
                  </a:lnTo>
                  <a:close/>
                </a:path>
                <a:path w="7620" h="698500">
                  <a:moveTo>
                    <a:pt x="7620" y="151130"/>
                  </a:moveTo>
                  <a:lnTo>
                    <a:pt x="0" y="151130"/>
                  </a:lnTo>
                  <a:lnTo>
                    <a:pt x="0" y="157480"/>
                  </a:lnTo>
                  <a:lnTo>
                    <a:pt x="7620" y="157480"/>
                  </a:lnTo>
                  <a:lnTo>
                    <a:pt x="7620" y="151130"/>
                  </a:lnTo>
                  <a:close/>
                </a:path>
                <a:path w="7620" h="698500">
                  <a:moveTo>
                    <a:pt x="7620" y="157480"/>
                  </a:moveTo>
                  <a:lnTo>
                    <a:pt x="0" y="157480"/>
                  </a:lnTo>
                  <a:lnTo>
                    <a:pt x="0" y="160020"/>
                  </a:lnTo>
                  <a:lnTo>
                    <a:pt x="7620" y="160020"/>
                  </a:lnTo>
                  <a:lnTo>
                    <a:pt x="7620" y="157480"/>
                  </a:lnTo>
                  <a:close/>
                </a:path>
                <a:path w="7620" h="698500">
                  <a:moveTo>
                    <a:pt x="7620" y="160020"/>
                  </a:moveTo>
                  <a:lnTo>
                    <a:pt x="0" y="160020"/>
                  </a:lnTo>
                  <a:lnTo>
                    <a:pt x="0" y="170180"/>
                  </a:lnTo>
                  <a:lnTo>
                    <a:pt x="7620" y="170180"/>
                  </a:lnTo>
                  <a:lnTo>
                    <a:pt x="7620" y="160020"/>
                  </a:lnTo>
                  <a:close/>
                </a:path>
                <a:path w="7620" h="698500">
                  <a:moveTo>
                    <a:pt x="7620" y="170180"/>
                  </a:moveTo>
                  <a:lnTo>
                    <a:pt x="0" y="170180"/>
                  </a:lnTo>
                  <a:lnTo>
                    <a:pt x="0" y="172720"/>
                  </a:lnTo>
                  <a:lnTo>
                    <a:pt x="7620" y="172720"/>
                  </a:lnTo>
                  <a:lnTo>
                    <a:pt x="7620" y="170180"/>
                  </a:lnTo>
                  <a:close/>
                </a:path>
                <a:path w="7620" h="698500">
                  <a:moveTo>
                    <a:pt x="7620" y="172720"/>
                  </a:moveTo>
                  <a:lnTo>
                    <a:pt x="0" y="172720"/>
                  </a:lnTo>
                  <a:lnTo>
                    <a:pt x="0" y="176530"/>
                  </a:lnTo>
                  <a:lnTo>
                    <a:pt x="7620" y="176530"/>
                  </a:lnTo>
                  <a:lnTo>
                    <a:pt x="7620" y="172720"/>
                  </a:lnTo>
                  <a:close/>
                </a:path>
                <a:path w="7620" h="698500">
                  <a:moveTo>
                    <a:pt x="7620" y="176530"/>
                  </a:moveTo>
                  <a:lnTo>
                    <a:pt x="0" y="176530"/>
                  </a:lnTo>
                  <a:lnTo>
                    <a:pt x="0" y="179070"/>
                  </a:lnTo>
                  <a:lnTo>
                    <a:pt x="7620" y="179070"/>
                  </a:lnTo>
                  <a:lnTo>
                    <a:pt x="7620" y="176530"/>
                  </a:lnTo>
                  <a:close/>
                </a:path>
                <a:path w="7620" h="698500">
                  <a:moveTo>
                    <a:pt x="7620" y="179070"/>
                  </a:moveTo>
                  <a:lnTo>
                    <a:pt x="0" y="179070"/>
                  </a:lnTo>
                  <a:lnTo>
                    <a:pt x="0" y="182880"/>
                  </a:lnTo>
                  <a:lnTo>
                    <a:pt x="7620" y="182880"/>
                  </a:lnTo>
                  <a:lnTo>
                    <a:pt x="7620" y="179070"/>
                  </a:lnTo>
                  <a:close/>
                </a:path>
                <a:path w="7620" h="698500">
                  <a:moveTo>
                    <a:pt x="7620" y="182880"/>
                  </a:moveTo>
                  <a:lnTo>
                    <a:pt x="0" y="182880"/>
                  </a:lnTo>
                  <a:lnTo>
                    <a:pt x="0" y="185420"/>
                  </a:lnTo>
                  <a:lnTo>
                    <a:pt x="7620" y="185420"/>
                  </a:lnTo>
                  <a:lnTo>
                    <a:pt x="7620" y="182880"/>
                  </a:lnTo>
                  <a:close/>
                </a:path>
                <a:path w="7620" h="698500">
                  <a:moveTo>
                    <a:pt x="7620" y="185420"/>
                  </a:moveTo>
                  <a:lnTo>
                    <a:pt x="0" y="185420"/>
                  </a:lnTo>
                  <a:lnTo>
                    <a:pt x="0" y="189230"/>
                  </a:lnTo>
                  <a:lnTo>
                    <a:pt x="7620" y="189230"/>
                  </a:lnTo>
                  <a:lnTo>
                    <a:pt x="7620" y="185420"/>
                  </a:lnTo>
                  <a:close/>
                </a:path>
                <a:path w="7620" h="698500">
                  <a:moveTo>
                    <a:pt x="7620" y="189230"/>
                  </a:moveTo>
                  <a:lnTo>
                    <a:pt x="0" y="189230"/>
                  </a:lnTo>
                  <a:lnTo>
                    <a:pt x="0" y="191770"/>
                  </a:lnTo>
                  <a:lnTo>
                    <a:pt x="7620" y="191770"/>
                  </a:lnTo>
                  <a:lnTo>
                    <a:pt x="7620" y="189230"/>
                  </a:lnTo>
                  <a:close/>
                </a:path>
                <a:path w="7620" h="698500">
                  <a:moveTo>
                    <a:pt x="7620" y="191770"/>
                  </a:moveTo>
                  <a:lnTo>
                    <a:pt x="0" y="191770"/>
                  </a:lnTo>
                  <a:lnTo>
                    <a:pt x="0" y="195580"/>
                  </a:lnTo>
                  <a:lnTo>
                    <a:pt x="7620" y="195580"/>
                  </a:lnTo>
                  <a:lnTo>
                    <a:pt x="7620" y="191770"/>
                  </a:lnTo>
                  <a:close/>
                </a:path>
                <a:path w="7620" h="698500">
                  <a:moveTo>
                    <a:pt x="7620" y="195580"/>
                  </a:moveTo>
                  <a:lnTo>
                    <a:pt x="0" y="195580"/>
                  </a:lnTo>
                  <a:lnTo>
                    <a:pt x="0" y="208280"/>
                  </a:lnTo>
                  <a:lnTo>
                    <a:pt x="7620" y="208280"/>
                  </a:lnTo>
                  <a:lnTo>
                    <a:pt x="7620" y="195580"/>
                  </a:lnTo>
                  <a:close/>
                </a:path>
                <a:path w="7620" h="698500">
                  <a:moveTo>
                    <a:pt x="7620" y="208280"/>
                  </a:moveTo>
                  <a:lnTo>
                    <a:pt x="0" y="208280"/>
                  </a:lnTo>
                  <a:lnTo>
                    <a:pt x="0" y="210820"/>
                  </a:lnTo>
                  <a:lnTo>
                    <a:pt x="7620" y="210820"/>
                  </a:lnTo>
                  <a:lnTo>
                    <a:pt x="7620" y="208280"/>
                  </a:lnTo>
                  <a:close/>
                </a:path>
                <a:path w="7620" h="698500">
                  <a:moveTo>
                    <a:pt x="7620" y="210820"/>
                  </a:moveTo>
                  <a:lnTo>
                    <a:pt x="0" y="210820"/>
                  </a:lnTo>
                  <a:lnTo>
                    <a:pt x="0" y="217170"/>
                  </a:lnTo>
                  <a:lnTo>
                    <a:pt x="7620" y="217170"/>
                  </a:lnTo>
                  <a:lnTo>
                    <a:pt x="7620" y="210820"/>
                  </a:lnTo>
                  <a:close/>
                </a:path>
                <a:path w="7620" h="698500">
                  <a:moveTo>
                    <a:pt x="7620" y="217170"/>
                  </a:moveTo>
                  <a:lnTo>
                    <a:pt x="0" y="217170"/>
                  </a:lnTo>
                  <a:lnTo>
                    <a:pt x="0" y="220980"/>
                  </a:lnTo>
                  <a:lnTo>
                    <a:pt x="7620" y="220980"/>
                  </a:lnTo>
                  <a:lnTo>
                    <a:pt x="7620" y="217170"/>
                  </a:lnTo>
                  <a:close/>
                </a:path>
                <a:path w="7620" h="698500">
                  <a:moveTo>
                    <a:pt x="7620" y="220980"/>
                  </a:moveTo>
                  <a:lnTo>
                    <a:pt x="0" y="220980"/>
                  </a:lnTo>
                  <a:lnTo>
                    <a:pt x="0" y="223520"/>
                  </a:lnTo>
                  <a:lnTo>
                    <a:pt x="7620" y="223520"/>
                  </a:lnTo>
                  <a:lnTo>
                    <a:pt x="7620" y="220980"/>
                  </a:lnTo>
                  <a:close/>
                </a:path>
                <a:path w="7620" h="698500">
                  <a:moveTo>
                    <a:pt x="7620" y="223520"/>
                  </a:moveTo>
                  <a:lnTo>
                    <a:pt x="0" y="223520"/>
                  </a:lnTo>
                  <a:lnTo>
                    <a:pt x="0" y="227330"/>
                  </a:lnTo>
                  <a:lnTo>
                    <a:pt x="7620" y="227330"/>
                  </a:lnTo>
                  <a:lnTo>
                    <a:pt x="7620" y="223520"/>
                  </a:lnTo>
                  <a:close/>
                </a:path>
                <a:path w="7620" h="698500">
                  <a:moveTo>
                    <a:pt x="7620" y="227330"/>
                  </a:moveTo>
                  <a:lnTo>
                    <a:pt x="0" y="227330"/>
                  </a:lnTo>
                  <a:lnTo>
                    <a:pt x="0" y="229870"/>
                  </a:lnTo>
                  <a:lnTo>
                    <a:pt x="7620" y="229870"/>
                  </a:lnTo>
                  <a:lnTo>
                    <a:pt x="7620" y="227330"/>
                  </a:lnTo>
                  <a:close/>
                </a:path>
                <a:path w="7620" h="698500">
                  <a:moveTo>
                    <a:pt x="7620" y="229870"/>
                  </a:moveTo>
                  <a:lnTo>
                    <a:pt x="0" y="229870"/>
                  </a:lnTo>
                  <a:lnTo>
                    <a:pt x="0" y="233680"/>
                  </a:lnTo>
                  <a:lnTo>
                    <a:pt x="7620" y="233680"/>
                  </a:lnTo>
                  <a:lnTo>
                    <a:pt x="7620" y="229870"/>
                  </a:lnTo>
                  <a:close/>
                </a:path>
                <a:path w="7620" h="698500">
                  <a:moveTo>
                    <a:pt x="7620" y="233680"/>
                  </a:moveTo>
                  <a:lnTo>
                    <a:pt x="0" y="233680"/>
                  </a:lnTo>
                  <a:lnTo>
                    <a:pt x="0" y="236220"/>
                  </a:lnTo>
                  <a:lnTo>
                    <a:pt x="7620" y="236220"/>
                  </a:lnTo>
                  <a:lnTo>
                    <a:pt x="7620" y="233680"/>
                  </a:lnTo>
                  <a:close/>
                </a:path>
                <a:path w="7620" h="698500">
                  <a:moveTo>
                    <a:pt x="5079" y="697230"/>
                  </a:moveTo>
                  <a:lnTo>
                    <a:pt x="1270" y="697230"/>
                  </a:lnTo>
                  <a:lnTo>
                    <a:pt x="1270" y="698500"/>
                  </a:lnTo>
                  <a:lnTo>
                    <a:pt x="5079" y="698500"/>
                  </a:lnTo>
                  <a:lnTo>
                    <a:pt x="5079" y="697230"/>
                  </a:lnTo>
                  <a:close/>
                </a:path>
                <a:path w="7620" h="698500">
                  <a:moveTo>
                    <a:pt x="7620" y="694690"/>
                  </a:moveTo>
                  <a:lnTo>
                    <a:pt x="0" y="694690"/>
                  </a:lnTo>
                  <a:lnTo>
                    <a:pt x="0" y="697230"/>
                  </a:lnTo>
                  <a:lnTo>
                    <a:pt x="7620" y="697230"/>
                  </a:lnTo>
                  <a:lnTo>
                    <a:pt x="7620" y="694690"/>
                  </a:lnTo>
                  <a:close/>
                </a:path>
                <a:path w="7620" h="698500">
                  <a:moveTo>
                    <a:pt x="7620" y="692150"/>
                  </a:moveTo>
                  <a:lnTo>
                    <a:pt x="0" y="692150"/>
                  </a:lnTo>
                  <a:lnTo>
                    <a:pt x="0" y="693420"/>
                  </a:lnTo>
                  <a:lnTo>
                    <a:pt x="7620" y="693420"/>
                  </a:lnTo>
                  <a:lnTo>
                    <a:pt x="7620" y="692150"/>
                  </a:lnTo>
                  <a:close/>
                </a:path>
                <a:path w="7620" h="698500">
                  <a:moveTo>
                    <a:pt x="7620" y="688340"/>
                  </a:moveTo>
                  <a:lnTo>
                    <a:pt x="0" y="688340"/>
                  </a:lnTo>
                  <a:lnTo>
                    <a:pt x="0" y="690880"/>
                  </a:lnTo>
                  <a:lnTo>
                    <a:pt x="7620" y="690880"/>
                  </a:lnTo>
                  <a:lnTo>
                    <a:pt x="7620" y="688340"/>
                  </a:lnTo>
                  <a:close/>
                </a:path>
                <a:path w="7620" h="698500">
                  <a:moveTo>
                    <a:pt x="7620" y="685800"/>
                  </a:moveTo>
                  <a:lnTo>
                    <a:pt x="0" y="685800"/>
                  </a:lnTo>
                  <a:lnTo>
                    <a:pt x="0" y="687070"/>
                  </a:lnTo>
                  <a:lnTo>
                    <a:pt x="7620" y="687070"/>
                  </a:lnTo>
                  <a:lnTo>
                    <a:pt x="7620" y="685800"/>
                  </a:lnTo>
                  <a:close/>
                </a:path>
                <a:path w="7620" h="698500">
                  <a:moveTo>
                    <a:pt x="7620" y="681990"/>
                  </a:moveTo>
                  <a:lnTo>
                    <a:pt x="0" y="681990"/>
                  </a:lnTo>
                  <a:lnTo>
                    <a:pt x="0" y="684530"/>
                  </a:lnTo>
                  <a:lnTo>
                    <a:pt x="7620" y="684530"/>
                  </a:lnTo>
                  <a:lnTo>
                    <a:pt x="7620" y="681990"/>
                  </a:lnTo>
                  <a:close/>
                </a:path>
                <a:path w="7620" h="698500">
                  <a:moveTo>
                    <a:pt x="7620" y="679450"/>
                  </a:moveTo>
                  <a:lnTo>
                    <a:pt x="0" y="679450"/>
                  </a:lnTo>
                  <a:lnTo>
                    <a:pt x="0" y="680720"/>
                  </a:lnTo>
                  <a:lnTo>
                    <a:pt x="7620" y="680720"/>
                  </a:lnTo>
                  <a:lnTo>
                    <a:pt x="7620" y="679450"/>
                  </a:lnTo>
                  <a:close/>
                </a:path>
                <a:path w="7620" h="698500">
                  <a:moveTo>
                    <a:pt x="7620" y="675640"/>
                  </a:moveTo>
                  <a:lnTo>
                    <a:pt x="0" y="675640"/>
                  </a:lnTo>
                  <a:lnTo>
                    <a:pt x="0" y="678180"/>
                  </a:lnTo>
                  <a:lnTo>
                    <a:pt x="7620" y="678180"/>
                  </a:lnTo>
                  <a:lnTo>
                    <a:pt x="7620" y="675640"/>
                  </a:lnTo>
                  <a:close/>
                </a:path>
                <a:path w="7620" h="698500">
                  <a:moveTo>
                    <a:pt x="7620" y="673100"/>
                  </a:moveTo>
                  <a:lnTo>
                    <a:pt x="0" y="673100"/>
                  </a:lnTo>
                  <a:lnTo>
                    <a:pt x="0" y="674370"/>
                  </a:lnTo>
                  <a:lnTo>
                    <a:pt x="7620" y="674370"/>
                  </a:lnTo>
                  <a:lnTo>
                    <a:pt x="7620" y="673100"/>
                  </a:lnTo>
                  <a:close/>
                </a:path>
                <a:path w="7620" h="698500">
                  <a:moveTo>
                    <a:pt x="7620" y="669290"/>
                  </a:moveTo>
                  <a:lnTo>
                    <a:pt x="0" y="669290"/>
                  </a:lnTo>
                  <a:lnTo>
                    <a:pt x="0" y="671830"/>
                  </a:lnTo>
                  <a:lnTo>
                    <a:pt x="7620" y="671830"/>
                  </a:lnTo>
                  <a:lnTo>
                    <a:pt x="7620" y="669290"/>
                  </a:lnTo>
                  <a:close/>
                </a:path>
                <a:path w="7620" h="698500">
                  <a:moveTo>
                    <a:pt x="7620" y="666750"/>
                  </a:moveTo>
                  <a:lnTo>
                    <a:pt x="0" y="666750"/>
                  </a:lnTo>
                  <a:lnTo>
                    <a:pt x="0" y="668020"/>
                  </a:lnTo>
                  <a:lnTo>
                    <a:pt x="7620" y="668020"/>
                  </a:lnTo>
                  <a:lnTo>
                    <a:pt x="7620" y="666750"/>
                  </a:lnTo>
                  <a:close/>
                </a:path>
                <a:path w="7620" h="698500">
                  <a:moveTo>
                    <a:pt x="7620" y="662940"/>
                  </a:moveTo>
                  <a:lnTo>
                    <a:pt x="0" y="662940"/>
                  </a:lnTo>
                  <a:lnTo>
                    <a:pt x="0" y="665480"/>
                  </a:lnTo>
                  <a:lnTo>
                    <a:pt x="7620" y="665480"/>
                  </a:lnTo>
                  <a:lnTo>
                    <a:pt x="7620" y="662940"/>
                  </a:lnTo>
                  <a:close/>
                </a:path>
                <a:path w="7620" h="698500">
                  <a:moveTo>
                    <a:pt x="7620" y="660400"/>
                  </a:moveTo>
                  <a:lnTo>
                    <a:pt x="0" y="660400"/>
                  </a:lnTo>
                  <a:lnTo>
                    <a:pt x="0" y="661670"/>
                  </a:lnTo>
                  <a:lnTo>
                    <a:pt x="7620" y="661670"/>
                  </a:lnTo>
                  <a:lnTo>
                    <a:pt x="7620" y="660400"/>
                  </a:lnTo>
                  <a:close/>
                </a:path>
                <a:path w="7620" h="698500">
                  <a:moveTo>
                    <a:pt x="7620" y="656590"/>
                  </a:moveTo>
                  <a:lnTo>
                    <a:pt x="0" y="656590"/>
                  </a:lnTo>
                  <a:lnTo>
                    <a:pt x="0" y="659130"/>
                  </a:lnTo>
                  <a:lnTo>
                    <a:pt x="7620" y="659130"/>
                  </a:lnTo>
                  <a:lnTo>
                    <a:pt x="7620" y="656590"/>
                  </a:lnTo>
                  <a:close/>
                </a:path>
                <a:path w="7620" h="698500">
                  <a:moveTo>
                    <a:pt x="7620" y="654050"/>
                  </a:moveTo>
                  <a:lnTo>
                    <a:pt x="0" y="654050"/>
                  </a:lnTo>
                  <a:lnTo>
                    <a:pt x="0" y="655320"/>
                  </a:lnTo>
                  <a:lnTo>
                    <a:pt x="7620" y="655320"/>
                  </a:lnTo>
                  <a:lnTo>
                    <a:pt x="7620" y="654050"/>
                  </a:lnTo>
                  <a:close/>
                </a:path>
                <a:path w="7620" h="698500">
                  <a:moveTo>
                    <a:pt x="7620" y="650240"/>
                  </a:moveTo>
                  <a:lnTo>
                    <a:pt x="0" y="650240"/>
                  </a:lnTo>
                  <a:lnTo>
                    <a:pt x="0" y="652780"/>
                  </a:lnTo>
                  <a:lnTo>
                    <a:pt x="7620" y="652780"/>
                  </a:lnTo>
                  <a:lnTo>
                    <a:pt x="7620" y="650240"/>
                  </a:lnTo>
                  <a:close/>
                </a:path>
                <a:path w="7620" h="698500">
                  <a:moveTo>
                    <a:pt x="7620" y="647700"/>
                  </a:moveTo>
                  <a:lnTo>
                    <a:pt x="0" y="647700"/>
                  </a:lnTo>
                  <a:lnTo>
                    <a:pt x="0" y="648970"/>
                  </a:lnTo>
                  <a:lnTo>
                    <a:pt x="7620" y="648970"/>
                  </a:lnTo>
                  <a:lnTo>
                    <a:pt x="7620" y="647700"/>
                  </a:lnTo>
                  <a:close/>
                </a:path>
                <a:path w="7620" h="698500">
                  <a:moveTo>
                    <a:pt x="7620" y="642620"/>
                  </a:moveTo>
                  <a:lnTo>
                    <a:pt x="0" y="642620"/>
                  </a:lnTo>
                  <a:lnTo>
                    <a:pt x="0" y="646430"/>
                  </a:lnTo>
                  <a:lnTo>
                    <a:pt x="7620" y="646430"/>
                  </a:lnTo>
                  <a:lnTo>
                    <a:pt x="7620" y="642620"/>
                  </a:lnTo>
                  <a:close/>
                </a:path>
                <a:path w="7620" h="698500">
                  <a:moveTo>
                    <a:pt x="7620" y="636270"/>
                  </a:moveTo>
                  <a:lnTo>
                    <a:pt x="0" y="636270"/>
                  </a:lnTo>
                  <a:lnTo>
                    <a:pt x="0" y="641350"/>
                  </a:lnTo>
                  <a:lnTo>
                    <a:pt x="7620" y="641350"/>
                  </a:lnTo>
                  <a:lnTo>
                    <a:pt x="7620" y="636270"/>
                  </a:lnTo>
                  <a:close/>
                </a:path>
                <a:path w="7620" h="698500">
                  <a:moveTo>
                    <a:pt x="7620" y="629920"/>
                  </a:moveTo>
                  <a:lnTo>
                    <a:pt x="0" y="629920"/>
                  </a:lnTo>
                  <a:lnTo>
                    <a:pt x="0" y="635000"/>
                  </a:lnTo>
                  <a:lnTo>
                    <a:pt x="7620" y="635000"/>
                  </a:lnTo>
                  <a:lnTo>
                    <a:pt x="7620" y="629920"/>
                  </a:lnTo>
                  <a:close/>
                </a:path>
                <a:path w="7620" h="698500">
                  <a:moveTo>
                    <a:pt x="7620" y="623570"/>
                  </a:moveTo>
                  <a:lnTo>
                    <a:pt x="0" y="623570"/>
                  </a:lnTo>
                  <a:lnTo>
                    <a:pt x="0" y="628650"/>
                  </a:lnTo>
                  <a:lnTo>
                    <a:pt x="7620" y="628650"/>
                  </a:lnTo>
                  <a:lnTo>
                    <a:pt x="7620" y="623570"/>
                  </a:lnTo>
                  <a:close/>
                </a:path>
                <a:path w="7620" h="698500">
                  <a:moveTo>
                    <a:pt x="7620" y="617220"/>
                  </a:moveTo>
                  <a:lnTo>
                    <a:pt x="0" y="617220"/>
                  </a:lnTo>
                  <a:lnTo>
                    <a:pt x="0" y="622300"/>
                  </a:lnTo>
                  <a:lnTo>
                    <a:pt x="7620" y="622300"/>
                  </a:lnTo>
                  <a:lnTo>
                    <a:pt x="7620" y="617220"/>
                  </a:lnTo>
                  <a:close/>
                </a:path>
                <a:path w="7620" h="698500">
                  <a:moveTo>
                    <a:pt x="7620" y="610870"/>
                  </a:moveTo>
                  <a:lnTo>
                    <a:pt x="0" y="610870"/>
                  </a:lnTo>
                  <a:lnTo>
                    <a:pt x="0" y="615950"/>
                  </a:lnTo>
                  <a:lnTo>
                    <a:pt x="7620" y="615950"/>
                  </a:lnTo>
                  <a:lnTo>
                    <a:pt x="7620" y="610870"/>
                  </a:lnTo>
                  <a:close/>
                </a:path>
                <a:path w="7620" h="698500">
                  <a:moveTo>
                    <a:pt x="7620" y="604520"/>
                  </a:moveTo>
                  <a:lnTo>
                    <a:pt x="0" y="604520"/>
                  </a:lnTo>
                  <a:lnTo>
                    <a:pt x="0" y="609600"/>
                  </a:lnTo>
                  <a:lnTo>
                    <a:pt x="7620" y="609600"/>
                  </a:lnTo>
                  <a:lnTo>
                    <a:pt x="7620" y="604520"/>
                  </a:lnTo>
                  <a:close/>
                </a:path>
                <a:path w="7620" h="698500">
                  <a:moveTo>
                    <a:pt x="7620" y="598170"/>
                  </a:moveTo>
                  <a:lnTo>
                    <a:pt x="0" y="598170"/>
                  </a:lnTo>
                  <a:lnTo>
                    <a:pt x="0" y="603250"/>
                  </a:lnTo>
                  <a:lnTo>
                    <a:pt x="7620" y="603250"/>
                  </a:lnTo>
                  <a:lnTo>
                    <a:pt x="7620" y="598170"/>
                  </a:lnTo>
                  <a:close/>
                </a:path>
                <a:path w="7620" h="698500">
                  <a:moveTo>
                    <a:pt x="7620" y="591820"/>
                  </a:moveTo>
                  <a:lnTo>
                    <a:pt x="0" y="591820"/>
                  </a:lnTo>
                  <a:lnTo>
                    <a:pt x="0" y="596900"/>
                  </a:lnTo>
                  <a:lnTo>
                    <a:pt x="7620" y="596900"/>
                  </a:lnTo>
                  <a:lnTo>
                    <a:pt x="7620" y="591820"/>
                  </a:lnTo>
                  <a:close/>
                </a:path>
                <a:path w="7620" h="698500">
                  <a:moveTo>
                    <a:pt x="7620" y="584200"/>
                  </a:moveTo>
                  <a:lnTo>
                    <a:pt x="0" y="584200"/>
                  </a:lnTo>
                  <a:lnTo>
                    <a:pt x="0" y="590550"/>
                  </a:lnTo>
                  <a:lnTo>
                    <a:pt x="7620" y="590550"/>
                  </a:lnTo>
                  <a:lnTo>
                    <a:pt x="7620" y="584200"/>
                  </a:lnTo>
                  <a:close/>
                </a:path>
                <a:path w="7620" h="698500">
                  <a:moveTo>
                    <a:pt x="7620" y="579120"/>
                  </a:moveTo>
                  <a:lnTo>
                    <a:pt x="0" y="579120"/>
                  </a:lnTo>
                  <a:lnTo>
                    <a:pt x="0" y="582930"/>
                  </a:lnTo>
                  <a:lnTo>
                    <a:pt x="7620" y="582930"/>
                  </a:lnTo>
                  <a:lnTo>
                    <a:pt x="7620" y="579120"/>
                  </a:lnTo>
                  <a:close/>
                </a:path>
                <a:path w="7620" h="698500">
                  <a:moveTo>
                    <a:pt x="7620" y="572770"/>
                  </a:moveTo>
                  <a:lnTo>
                    <a:pt x="0" y="572770"/>
                  </a:lnTo>
                  <a:lnTo>
                    <a:pt x="0" y="577850"/>
                  </a:lnTo>
                  <a:lnTo>
                    <a:pt x="7620" y="577850"/>
                  </a:lnTo>
                  <a:lnTo>
                    <a:pt x="7620" y="572770"/>
                  </a:lnTo>
                  <a:close/>
                </a:path>
                <a:path w="7620" h="698500">
                  <a:moveTo>
                    <a:pt x="7620" y="566420"/>
                  </a:moveTo>
                  <a:lnTo>
                    <a:pt x="0" y="566420"/>
                  </a:lnTo>
                  <a:lnTo>
                    <a:pt x="0" y="571500"/>
                  </a:lnTo>
                  <a:lnTo>
                    <a:pt x="7620" y="571500"/>
                  </a:lnTo>
                  <a:lnTo>
                    <a:pt x="7620" y="566420"/>
                  </a:lnTo>
                  <a:close/>
                </a:path>
                <a:path w="7620" h="698500">
                  <a:moveTo>
                    <a:pt x="7620" y="560070"/>
                  </a:moveTo>
                  <a:lnTo>
                    <a:pt x="0" y="560070"/>
                  </a:lnTo>
                  <a:lnTo>
                    <a:pt x="0" y="565150"/>
                  </a:lnTo>
                  <a:lnTo>
                    <a:pt x="7620" y="565150"/>
                  </a:lnTo>
                  <a:lnTo>
                    <a:pt x="7620" y="560070"/>
                  </a:lnTo>
                  <a:close/>
                </a:path>
                <a:path w="7620" h="698500">
                  <a:moveTo>
                    <a:pt x="7620" y="553720"/>
                  </a:moveTo>
                  <a:lnTo>
                    <a:pt x="0" y="553720"/>
                  </a:lnTo>
                  <a:lnTo>
                    <a:pt x="0" y="558800"/>
                  </a:lnTo>
                  <a:lnTo>
                    <a:pt x="7620" y="558800"/>
                  </a:lnTo>
                  <a:lnTo>
                    <a:pt x="7620" y="553720"/>
                  </a:lnTo>
                  <a:close/>
                </a:path>
                <a:path w="7620" h="698500">
                  <a:moveTo>
                    <a:pt x="7620" y="547370"/>
                  </a:moveTo>
                  <a:lnTo>
                    <a:pt x="0" y="547370"/>
                  </a:lnTo>
                  <a:lnTo>
                    <a:pt x="0" y="552450"/>
                  </a:lnTo>
                  <a:lnTo>
                    <a:pt x="7620" y="552450"/>
                  </a:lnTo>
                  <a:lnTo>
                    <a:pt x="7620" y="547370"/>
                  </a:lnTo>
                  <a:close/>
                </a:path>
                <a:path w="7620" h="698500">
                  <a:moveTo>
                    <a:pt x="7620" y="541020"/>
                  </a:moveTo>
                  <a:lnTo>
                    <a:pt x="0" y="541020"/>
                  </a:lnTo>
                  <a:lnTo>
                    <a:pt x="0" y="546100"/>
                  </a:lnTo>
                  <a:lnTo>
                    <a:pt x="7620" y="546100"/>
                  </a:lnTo>
                  <a:lnTo>
                    <a:pt x="7620" y="541020"/>
                  </a:lnTo>
                  <a:close/>
                </a:path>
                <a:path w="7620" h="698500">
                  <a:moveTo>
                    <a:pt x="7620" y="534670"/>
                  </a:moveTo>
                  <a:lnTo>
                    <a:pt x="0" y="534670"/>
                  </a:lnTo>
                  <a:lnTo>
                    <a:pt x="0" y="539750"/>
                  </a:lnTo>
                  <a:lnTo>
                    <a:pt x="7620" y="539750"/>
                  </a:lnTo>
                  <a:lnTo>
                    <a:pt x="7620" y="534670"/>
                  </a:lnTo>
                  <a:close/>
                </a:path>
                <a:path w="7620" h="698500">
                  <a:moveTo>
                    <a:pt x="7620" y="528320"/>
                  </a:moveTo>
                  <a:lnTo>
                    <a:pt x="0" y="528320"/>
                  </a:lnTo>
                  <a:lnTo>
                    <a:pt x="0" y="533400"/>
                  </a:lnTo>
                  <a:lnTo>
                    <a:pt x="7620" y="533400"/>
                  </a:lnTo>
                  <a:lnTo>
                    <a:pt x="7620" y="528320"/>
                  </a:lnTo>
                  <a:close/>
                </a:path>
                <a:path w="7620" h="698500">
                  <a:moveTo>
                    <a:pt x="7620" y="521970"/>
                  </a:moveTo>
                  <a:lnTo>
                    <a:pt x="0" y="521970"/>
                  </a:lnTo>
                  <a:lnTo>
                    <a:pt x="0" y="527050"/>
                  </a:lnTo>
                  <a:lnTo>
                    <a:pt x="7620" y="527050"/>
                  </a:lnTo>
                  <a:lnTo>
                    <a:pt x="7620" y="521970"/>
                  </a:lnTo>
                  <a:close/>
                </a:path>
                <a:path w="7620" h="698500">
                  <a:moveTo>
                    <a:pt x="7620" y="515620"/>
                  </a:moveTo>
                  <a:lnTo>
                    <a:pt x="0" y="515620"/>
                  </a:lnTo>
                  <a:lnTo>
                    <a:pt x="0" y="520700"/>
                  </a:lnTo>
                  <a:lnTo>
                    <a:pt x="7620" y="520700"/>
                  </a:lnTo>
                  <a:lnTo>
                    <a:pt x="7620" y="515620"/>
                  </a:lnTo>
                  <a:close/>
                </a:path>
                <a:path w="7620" h="698500">
                  <a:moveTo>
                    <a:pt x="7620" y="509270"/>
                  </a:moveTo>
                  <a:lnTo>
                    <a:pt x="0" y="509270"/>
                  </a:lnTo>
                  <a:lnTo>
                    <a:pt x="0" y="514350"/>
                  </a:lnTo>
                  <a:lnTo>
                    <a:pt x="7620" y="514350"/>
                  </a:lnTo>
                  <a:lnTo>
                    <a:pt x="7620" y="509270"/>
                  </a:lnTo>
                  <a:close/>
                </a:path>
                <a:path w="7620" h="698500">
                  <a:moveTo>
                    <a:pt x="7620" y="502920"/>
                  </a:moveTo>
                  <a:lnTo>
                    <a:pt x="0" y="502920"/>
                  </a:lnTo>
                  <a:lnTo>
                    <a:pt x="0" y="508000"/>
                  </a:lnTo>
                  <a:lnTo>
                    <a:pt x="7620" y="508000"/>
                  </a:lnTo>
                  <a:lnTo>
                    <a:pt x="7620" y="502920"/>
                  </a:lnTo>
                  <a:close/>
                </a:path>
                <a:path w="7620" h="698500">
                  <a:moveTo>
                    <a:pt x="7620" y="496570"/>
                  </a:moveTo>
                  <a:lnTo>
                    <a:pt x="0" y="496570"/>
                  </a:lnTo>
                  <a:lnTo>
                    <a:pt x="0" y="501650"/>
                  </a:lnTo>
                  <a:lnTo>
                    <a:pt x="7620" y="501650"/>
                  </a:lnTo>
                  <a:lnTo>
                    <a:pt x="7620" y="496570"/>
                  </a:lnTo>
                  <a:close/>
                </a:path>
                <a:path w="7620" h="698500">
                  <a:moveTo>
                    <a:pt x="7620" y="490220"/>
                  </a:moveTo>
                  <a:lnTo>
                    <a:pt x="0" y="490220"/>
                  </a:lnTo>
                  <a:lnTo>
                    <a:pt x="0" y="495300"/>
                  </a:lnTo>
                  <a:lnTo>
                    <a:pt x="7620" y="495300"/>
                  </a:lnTo>
                  <a:lnTo>
                    <a:pt x="7620" y="490220"/>
                  </a:lnTo>
                  <a:close/>
                </a:path>
                <a:path w="7620" h="698500">
                  <a:moveTo>
                    <a:pt x="7620" y="482600"/>
                  </a:moveTo>
                  <a:lnTo>
                    <a:pt x="0" y="482600"/>
                  </a:lnTo>
                  <a:lnTo>
                    <a:pt x="0" y="488950"/>
                  </a:lnTo>
                  <a:lnTo>
                    <a:pt x="7620" y="488950"/>
                  </a:lnTo>
                  <a:lnTo>
                    <a:pt x="7620" y="482600"/>
                  </a:lnTo>
                  <a:close/>
                </a:path>
                <a:path w="7620" h="698500">
                  <a:moveTo>
                    <a:pt x="7620" y="394970"/>
                  </a:moveTo>
                  <a:lnTo>
                    <a:pt x="0" y="394970"/>
                  </a:lnTo>
                  <a:lnTo>
                    <a:pt x="0" y="397510"/>
                  </a:lnTo>
                  <a:lnTo>
                    <a:pt x="1270" y="397510"/>
                  </a:lnTo>
                  <a:lnTo>
                    <a:pt x="1270" y="400050"/>
                  </a:lnTo>
                  <a:lnTo>
                    <a:pt x="6350" y="400050"/>
                  </a:lnTo>
                  <a:lnTo>
                    <a:pt x="6350" y="401320"/>
                  </a:lnTo>
                  <a:lnTo>
                    <a:pt x="7620" y="401320"/>
                  </a:lnTo>
                  <a:lnTo>
                    <a:pt x="7620" y="394970"/>
                  </a:lnTo>
                  <a:close/>
                </a:path>
                <a:path w="7620" h="698500">
                  <a:moveTo>
                    <a:pt x="7620" y="388620"/>
                  </a:moveTo>
                  <a:lnTo>
                    <a:pt x="0" y="388620"/>
                  </a:lnTo>
                  <a:lnTo>
                    <a:pt x="0" y="393700"/>
                  </a:lnTo>
                  <a:lnTo>
                    <a:pt x="7620" y="393700"/>
                  </a:lnTo>
                  <a:lnTo>
                    <a:pt x="7620" y="388620"/>
                  </a:lnTo>
                  <a:close/>
                </a:path>
                <a:path w="7620" h="698500">
                  <a:moveTo>
                    <a:pt x="7620" y="382270"/>
                  </a:moveTo>
                  <a:lnTo>
                    <a:pt x="0" y="382270"/>
                  </a:lnTo>
                  <a:lnTo>
                    <a:pt x="0" y="387350"/>
                  </a:lnTo>
                  <a:lnTo>
                    <a:pt x="7620" y="387350"/>
                  </a:lnTo>
                  <a:lnTo>
                    <a:pt x="7620" y="382270"/>
                  </a:lnTo>
                  <a:close/>
                </a:path>
                <a:path w="7620" h="698500">
                  <a:moveTo>
                    <a:pt x="7620" y="375920"/>
                  </a:moveTo>
                  <a:lnTo>
                    <a:pt x="0" y="375920"/>
                  </a:lnTo>
                  <a:lnTo>
                    <a:pt x="0" y="381000"/>
                  </a:lnTo>
                  <a:lnTo>
                    <a:pt x="7620" y="381000"/>
                  </a:lnTo>
                  <a:lnTo>
                    <a:pt x="7620" y="375920"/>
                  </a:lnTo>
                  <a:close/>
                </a:path>
                <a:path w="7620" h="698500">
                  <a:moveTo>
                    <a:pt x="7620" y="369570"/>
                  </a:moveTo>
                  <a:lnTo>
                    <a:pt x="0" y="369570"/>
                  </a:lnTo>
                  <a:lnTo>
                    <a:pt x="0" y="374650"/>
                  </a:lnTo>
                  <a:lnTo>
                    <a:pt x="7620" y="374650"/>
                  </a:lnTo>
                  <a:lnTo>
                    <a:pt x="7620" y="369570"/>
                  </a:lnTo>
                  <a:close/>
                </a:path>
                <a:path w="7620" h="698500">
                  <a:moveTo>
                    <a:pt x="7620" y="363220"/>
                  </a:moveTo>
                  <a:lnTo>
                    <a:pt x="0" y="363220"/>
                  </a:lnTo>
                  <a:lnTo>
                    <a:pt x="0" y="368300"/>
                  </a:lnTo>
                  <a:lnTo>
                    <a:pt x="7620" y="368300"/>
                  </a:lnTo>
                  <a:lnTo>
                    <a:pt x="7620" y="363220"/>
                  </a:lnTo>
                  <a:close/>
                </a:path>
                <a:path w="7620" h="698500">
                  <a:moveTo>
                    <a:pt x="7620" y="356870"/>
                  </a:moveTo>
                  <a:lnTo>
                    <a:pt x="0" y="356870"/>
                  </a:lnTo>
                  <a:lnTo>
                    <a:pt x="0" y="361950"/>
                  </a:lnTo>
                  <a:lnTo>
                    <a:pt x="7620" y="361950"/>
                  </a:lnTo>
                  <a:lnTo>
                    <a:pt x="7620" y="356870"/>
                  </a:lnTo>
                  <a:close/>
                </a:path>
                <a:path w="7620" h="698500">
                  <a:moveTo>
                    <a:pt x="7620" y="350520"/>
                  </a:moveTo>
                  <a:lnTo>
                    <a:pt x="0" y="350520"/>
                  </a:lnTo>
                  <a:lnTo>
                    <a:pt x="0" y="355600"/>
                  </a:lnTo>
                  <a:lnTo>
                    <a:pt x="7620" y="355600"/>
                  </a:lnTo>
                  <a:lnTo>
                    <a:pt x="7620" y="350520"/>
                  </a:lnTo>
                  <a:close/>
                </a:path>
                <a:path w="7620" h="698500">
                  <a:moveTo>
                    <a:pt x="7620" y="344170"/>
                  </a:moveTo>
                  <a:lnTo>
                    <a:pt x="0" y="344170"/>
                  </a:lnTo>
                  <a:lnTo>
                    <a:pt x="0" y="349250"/>
                  </a:lnTo>
                  <a:lnTo>
                    <a:pt x="7620" y="349250"/>
                  </a:lnTo>
                  <a:lnTo>
                    <a:pt x="7620" y="344170"/>
                  </a:lnTo>
                  <a:close/>
                </a:path>
                <a:path w="7620" h="698500">
                  <a:moveTo>
                    <a:pt x="7620" y="337820"/>
                  </a:moveTo>
                  <a:lnTo>
                    <a:pt x="0" y="337820"/>
                  </a:lnTo>
                  <a:lnTo>
                    <a:pt x="0" y="342900"/>
                  </a:lnTo>
                  <a:lnTo>
                    <a:pt x="7620" y="342900"/>
                  </a:lnTo>
                  <a:lnTo>
                    <a:pt x="7620" y="337820"/>
                  </a:lnTo>
                  <a:close/>
                </a:path>
                <a:path w="7620" h="698500">
                  <a:moveTo>
                    <a:pt x="7620" y="331470"/>
                  </a:moveTo>
                  <a:lnTo>
                    <a:pt x="0" y="331470"/>
                  </a:lnTo>
                  <a:lnTo>
                    <a:pt x="0" y="336550"/>
                  </a:lnTo>
                  <a:lnTo>
                    <a:pt x="7620" y="336550"/>
                  </a:lnTo>
                  <a:lnTo>
                    <a:pt x="7620" y="331470"/>
                  </a:lnTo>
                  <a:close/>
                </a:path>
                <a:path w="7620" h="698500">
                  <a:moveTo>
                    <a:pt x="7620" y="325120"/>
                  </a:moveTo>
                  <a:lnTo>
                    <a:pt x="0" y="325120"/>
                  </a:lnTo>
                  <a:lnTo>
                    <a:pt x="0" y="330200"/>
                  </a:lnTo>
                  <a:lnTo>
                    <a:pt x="7620" y="330200"/>
                  </a:lnTo>
                  <a:lnTo>
                    <a:pt x="7620" y="325120"/>
                  </a:lnTo>
                  <a:close/>
                </a:path>
                <a:path w="7620" h="698500">
                  <a:moveTo>
                    <a:pt x="7620" y="318770"/>
                  </a:moveTo>
                  <a:lnTo>
                    <a:pt x="0" y="318770"/>
                  </a:lnTo>
                  <a:lnTo>
                    <a:pt x="0" y="323850"/>
                  </a:lnTo>
                  <a:lnTo>
                    <a:pt x="7620" y="323850"/>
                  </a:lnTo>
                  <a:lnTo>
                    <a:pt x="7620" y="318770"/>
                  </a:lnTo>
                  <a:close/>
                </a:path>
                <a:path w="7620" h="698500">
                  <a:moveTo>
                    <a:pt x="7620" y="312420"/>
                  </a:moveTo>
                  <a:lnTo>
                    <a:pt x="0" y="312420"/>
                  </a:lnTo>
                  <a:lnTo>
                    <a:pt x="0" y="317500"/>
                  </a:lnTo>
                  <a:lnTo>
                    <a:pt x="7620" y="317500"/>
                  </a:lnTo>
                  <a:lnTo>
                    <a:pt x="7620" y="312420"/>
                  </a:lnTo>
                  <a:close/>
                </a:path>
                <a:path w="7620" h="698500">
                  <a:moveTo>
                    <a:pt x="7620" y="306070"/>
                  </a:moveTo>
                  <a:lnTo>
                    <a:pt x="0" y="306070"/>
                  </a:lnTo>
                  <a:lnTo>
                    <a:pt x="0" y="311150"/>
                  </a:lnTo>
                  <a:lnTo>
                    <a:pt x="7620" y="311150"/>
                  </a:lnTo>
                  <a:lnTo>
                    <a:pt x="7620" y="306070"/>
                  </a:lnTo>
                  <a:close/>
                </a:path>
                <a:path w="7620" h="698500">
                  <a:moveTo>
                    <a:pt x="7620" y="237490"/>
                  </a:moveTo>
                  <a:lnTo>
                    <a:pt x="0" y="237490"/>
                  </a:lnTo>
                  <a:lnTo>
                    <a:pt x="0" y="304800"/>
                  </a:lnTo>
                  <a:lnTo>
                    <a:pt x="7620" y="304800"/>
                  </a:lnTo>
                  <a:lnTo>
                    <a:pt x="7620" y="237490"/>
                  </a:lnTo>
                  <a:close/>
                </a:path>
              </a:pathLst>
            </a:custGeom>
            <a:solidFill>
              <a:srgbClr val="2C00F8"/>
            </a:solidFill>
          </p:spPr>
          <p:txBody>
            <a:bodyPr bIns="0" lIns="0" rIns="0" rtlCol="0" tIns="0" wrap="square"/>
            <a:p/>
          </p:txBody>
        </p:sp>
        <p:sp>
          <p:nvSpPr>
            <p:cNvPr id="1051201" name="object 2518"/>
            <p:cNvSpPr/>
            <p:nvPr/>
          </p:nvSpPr>
          <p:spPr>
            <a:xfrm>
              <a:off x="7099299" y="5807710"/>
              <a:ext cx="7620" cy="695960"/>
            </a:xfrm>
            <a:custGeom>
              <a:avLst/>
              <a:ahLst/>
              <a:rect l="l" t="t" r="r" b="b"/>
              <a:pathLst>
                <a:path w="7620" h="695959">
                  <a:moveTo>
                    <a:pt x="7620" y="0"/>
                  </a:moveTo>
                  <a:lnTo>
                    <a:pt x="5079" y="0"/>
                  </a:lnTo>
                  <a:lnTo>
                    <a:pt x="5079" y="1269"/>
                  </a:lnTo>
                  <a:lnTo>
                    <a:pt x="0" y="1269"/>
                  </a:lnTo>
                  <a:lnTo>
                    <a:pt x="0" y="3809"/>
                  </a:lnTo>
                  <a:lnTo>
                    <a:pt x="7620" y="3809"/>
                  </a:lnTo>
                  <a:lnTo>
                    <a:pt x="7620" y="0"/>
                  </a:lnTo>
                  <a:close/>
                </a:path>
                <a:path w="7620" h="695959">
                  <a:moveTo>
                    <a:pt x="7620" y="3809"/>
                  </a:moveTo>
                  <a:lnTo>
                    <a:pt x="0" y="3809"/>
                  </a:lnTo>
                  <a:lnTo>
                    <a:pt x="0" y="12699"/>
                  </a:lnTo>
                  <a:lnTo>
                    <a:pt x="7620" y="12699"/>
                  </a:lnTo>
                  <a:lnTo>
                    <a:pt x="7620" y="3809"/>
                  </a:lnTo>
                  <a:close/>
                </a:path>
                <a:path w="7620" h="695959">
                  <a:moveTo>
                    <a:pt x="7620" y="12700"/>
                  </a:moveTo>
                  <a:lnTo>
                    <a:pt x="0" y="12700"/>
                  </a:lnTo>
                  <a:lnTo>
                    <a:pt x="0" y="16509"/>
                  </a:lnTo>
                  <a:lnTo>
                    <a:pt x="7620" y="16509"/>
                  </a:lnTo>
                  <a:lnTo>
                    <a:pt x="7620" y="12700"/>
                  </a:lnTo>
                  <a:close/>
                </a:path>
                <a:path w="7620" h="695959">
                  <a:moveTo>
                    <a:pt x="7620" y="16509"/>
                  </a:moveTo>
                  <a:lnTo>
                    <a:pt x="0" y="16509"/>
                  </a:lnTo>
                  <a:lnTo>
                    <a:pt x="0" y="25399"/>
                  </a:lnTo>
                  <a:lnTo>
                    <a:pt x="7620" y="25399"/>
                  </a:lnTo>
                  <a:lnTo>
                    <a:pt x="7620" y="16509"/>
                  </a:lnTo>
                  <a:close/>
                </a:path>
                <a:path w="7620" h="695959">
                  <a:moveTo>
                    <a:pt x="7620" y="25400"/>
                  </a:moveTo>
                  <a:lnTo>
                    <a:pt x="0" y="25400"/>
                  </a:lnTo>
                  <a:lnTo>
                    <a:pt x="0" y="29209"/>
                  </a:lnTo>
                  <a:lnTo>
                    <a:pt x="7620" y="29209"/>
                  </a:lnTo>
                  <a:lnTo>
                    <a:pt x="7620" y="25400"/>
                  </a:lnTo>
                  <a:close/>
                </a:path>
                <a:path w="7620" h="695959">
                  <a:moveTo>
                    <a:pt x="7620" y="29209"/>
                  </a:moveTo>
                  <a:lnTo>
                    <a:pt x="0" y="29209"/>
                  </a:lnTo>
                  <a:lnTo>
                    <a:pt x="0" y="31749"/>
                  </a:lnTo>
                  <a:lnTo>
                    <a:pt x="7620" y="31749"/>
                  </a:lnTo>
                  <a:lnTo>
                    <a:pt x="7620" y="29209"/>
                  </a:lnTo>
                  <a:close/>
                </a:path>
                <a:path w="7620" h="695959">
                  <a:moveTo>
                    <a:pt x="7620" y="31750"/>
                  </a:moveTo>
                  <a:lnTo>
                    <a:pt x="0" y="31750"/>
                  </a:lnTo>
                  <a:lnTo>
                    <a:pt x="0" y="35559"/>
                  </a:lnTo>
                  <a:lnTo>
                    <a:pt x="7620" y="35559"/>
                  </a:lnTo>
                  <a:lnTo>
                    <a:pt x="7620" y="31750"/>
                  </a:lnTo>
                  <a:close/>
                </a:path>
                <a:path w="7620" h="695959">
                  <a:moveTo>
                    <a:pt x="7620" y="35559"/>
                  </a:moveTo>
                  <a:lnTo>
                    <a:pt x="0" y="35559"/>
                  </a:lnTo>
                  <a:lnTo>
                    <a:pt x="0" y="38099"/>
                  </a:lnTo>
                  <a:lnTo>
                    <a:pt x="7620" y="38099"/>
                  </a:lnTo>
                  <a:lnTo>
                    <a:pt x="7620" y="35559"/>
                  </a:lnTo>
                  <a:close/>
                </a:path>
                <a:path w="7620" h="695959">
                  <a:moveTo>
                    <a:pt x="7620" y="38100"/>
                  </a:moveTo>
                  <a:lnTo>
                    <a:pt x="0" y="38100"/>
                  </a:lnTo>
                  <a:lnTo>
                    <a:pt x="0" y="44449"/>
                  </a:lnTo>
                  <a:lnTo>
                    <a:pt x="7620" y="44449"/>
                  </a:lnTo>
                  <a:lnTo>
                    <a:pt x="7620" y="38100"/>
                  </a:lnTo>
                  <a:close/>
                </a:path>
                <a:path w="7620" h="695959">
                  <a:moveTo>
                    <a:pt x="7620" y="44450"/>
                  </a:moveTo>
                  <a:lnTo>
                    <a:pt x="0" y="44450"/>
                  </a:lnTo>
                  <a:lnTo>
                    <a:pt x="0" y="54609"/>
                  </a:lnTo>
                  <a:lnTo>
                    <a:pt x="7620" y="54609"/>
                  </a:lnTo>
                  <a:lnTo>
                    <a:pt x="7620" y="44450"/>
                  </a:lnTo>
                  <a:close/>
                </a:path>
                <a:path w="7620" h="695959">
                  <a:moveTo>
                    <a:pt x="7620" y="54609"/>
                  </a:moveTo>
                  <a:lnTo>
                    <a:pt x="0" y="54609"/>
                  </a:lnTo>
                  <a:lnTo>
                    <a:pt x="0" y="57149"/>
                  </a:lnTo>
                  <a:lnTo>
                    <a:pt x="7620" y="57149"/>
                  </a:lnTo>
                  <a:lnTo>
                    <a:pt x="7620" y="54609"/>
                  </a:lnTo>
                  <a:close/>
                </a:path>
                <a:path w="7620" h="695959">
                  <a:moveTo>
                    <a:pt x="7620" y="57150"/>
                  </a:moveTo>
                  <a:lnTo>
                    <a:pt x="0" y="57150"/>
                  </a:lnTo>
                  <a:lnTo>
                    <a:pt x="0" y="60959"/>
                  </a:lnTo>
                  <a:lnTo>
                    <a:pt x="7620" y="60959"/>
                  </a:lnTo>
                  <a:lnTo>
                    <a:pt x="7620" y="57150"/>
                  </a:lnTo>
                  <a:close/>
                </a:path>
                <a:path w="7620" h="695959">
                  <a:moveTo>
                    <a:pt x="7620" y="60959"/>
                  </a:moveTo>
                  <a:lnTo>
                    <a:pt x="0" y="60959"/>
                  </a:lnTo>
                  <a:lnTo>
                    <a:pt x="0" y="63499"/>
                  </a:lnTo>
                  <a:lnTo>
                    <a:pt x="7620" y="63499"/>
                  </a:lnTo>
                  <a:lnTo>
                    <a:pt x="7620" y="60959"/>
                  </a:lnTo>
                  <a:close/>
                </a:path>
                <a:path w="7620" h="695959">
                  <a:moveTo>
                    <a:pt x="7620" y="63500"/>
                  </a:moveTo>
                  <a:lnTo>
                    <a:pt x="0" y="63500"/>
                  </a:lnTo>
                  <a:lnTo>
                    <a:pt x="0" y="67309"/>
                  </a:lnTo>
                  <a:lnTo>
                    <a:pt x="7620" y="67309"/>
                  </a:lnTo>
                  <a:lnTo>
                    <a:pt x="7620" y="63500"/>
                  </a:lnTo>
                  <a:close/>
                </a:path>
                <a:path w="7620" h="695959">
                  <a:moveTo>
                    <a:pt x="7620" y="67309"/>
                  </a:moveTo>
                  <a:lnTo>
                    <a:pt x="0" y="67309"/>
                  </a:lnTo>
                  <a:lnTo>
                    <a:pt x="0" y="69849"/>
                  </a:lnTo>
                  <a:lnTo>
                    <a:pt x="7620" y="69849"/>
                  </a:lnTo>
                  <a:lnTo>
                    <a:pt x="7620" y="67309"/>
                  </a:lnTo>
                  <a:close/>
                </a:path>
                <a:path w="7620" h="695959">
                  <a:moveTo>
                    <a:pt x="7620" y="69850"/>
                  </a:moveTo>
                  <a:lnTo>
                    <a:pt x="0" y="69850"/>
                  </a:lnTo>
                  <a:lnTo>
                    <a:pt x="0" y="73659"/>
                  </a:lnTo>
                  <a:lnTo>
                    <a:pt x="7620" y="73659"/>
                  </a:lnTo>
                  <a:lnTo>
                    <a:pt x="7620" y="69850"/>
                  </a:lnTo>
                  <a:close/>
                </a:path>
                <a:path w="7620" h="695959">
                  <a:moveTo>
                    <a:pt x="7620" y="73659"/>
                  </a:moveTo>
                  <a:lnTo>
                    <a:pt x="0" y="73659"/>
                  </a:lnTo>
                  <a:lnTo>
                    <a:pt x="0" y="76199"/>
                  </a:lnTo>
                  <a:lnTo>
                    <a:pt x="7620" y="76199"/>
                  </a:lnTo>
                  <a:lnTo>
                    <a:pt x="7620" y="73659"/>
                  </a:lnTo>
                  <a:close/>
                </a:path>
                <a:path w="7620" h="695959">
                  <a:moveTo>
                    <a:pt x="7620" y="76200"/>
                  </a:moveTo>
                  <a:lnTo>
                    <a:pt x="0" y="76200"/>
                  </a:lnTo>
                  <a:lnTo>
                    <a:pt x="0" y="80009"/>
                  </a:lnTo>
                  <a:lnTo>
                    <a:pt x="7620" y="80009"/>
                  </a:lnTo>
                  <a:lnTo>
                    <a:pt x="7620" y="76200"/>
                  </a:lnTo>
                  <a:close/>
                </a:path>
                <a:path w="7620" h="695959">
                  <a:moveTo>
                    <a:pt x="7620" y="80009"/>
                  </a:moveTo>
                  <a:lnTo>
                    <a:pt x="0" y="80009"/>
                  </a:lnTo>
                  <a:lnTo>
                    <a:pt x="0" y="86359"/>
                  </a:lnTo>
                  <a:lnTo>
                    <a:pt x="7620" y="86359"/>
                  </a:lnTo>
                  <a:lnTo>
                    <a:pt x="7620" y="80009"/>
                  </a:lnTo>
                  <a:close/>
                </a:path>
                <a:path w="7620" h="695959">
                  <a:moveTo>
                    <a:pt x="7620" y="86359"/>
                  </a:moveTo>
                  <a:lnTo>
                    <a:pt x="0" y="86359"/>
                  </a:lnTo>
                  <a:lnTo>
                    <a:pt x="0" y="88899"/>
                  </a:lnTo>
                  <a:lnTo>
                    <a:pt x="7620" y="88899"/>
                  </a:lnTo>
                  <a:lnTo>
                    <a:pt x="7620" y="86359"/>
                  </a:lnTo>
                  <a:close/>
                </a:path>
                <a:path w="7620" h="695959">
                  <a:moveTo>
                    <a:pt x="7620" y="88900"/>
                  </a:moveTo>
                  <a:lnTo>
                    <a:pt x="0" y="88900"/>
                  </a:lnTo>
                  <a:lnTo>
                    <a:pt x="0" y="101599"/>
                  </a:lnTo>
                  <a:lnTo>
                    <a:pt x="7620" y="101599"/>
                  </a:lnTo>
                  <a:lnTo>
                    <a:pt x="7620" y="88900"/>
                  </a:lnTo>
                  <a:close/>
                </a:path>
                <a:path w="7620" h="695959">
                  <a:moveTo>
                    <a:pt x="7620" y="101600"/>
                  </a:moveTo>
                  <a:lnTo>
                    <a:pt x="0" y="101600"/>
                  </a:lnTo>
                  <a:lnTo>
                    <a:pt x="0" y="107949"/>
                  </a:lnTo>
                  <a:lnTo>
                    <a:pt x="7620" y="107949"/>
                  </a:lnTo>
                  <a:lnTo>
                    <a:pt x="7620" y="101600"/>
                  </a:lnTo>
                  <a:close/>
                </a:path>
                <a:path w="7620" h="695959">
                  <a:moveTo>
                    <a:pt x="7620" y="107950"/>
                  </a:moveTo>
                  <a:lnTo>
                    <a:pt x="0" y="107950"/>
                  </a:lnTo>
                  <a:lnTo>
                    <a:pt x="0" y="111759"/>
                  </a:lnTo>
                  <a:lnTo>
                    <a:pt x="7620" y="111759"/>
                  </a:lnTo>
                  <a:lnTo>
                    <a:pt x="7620" y="107950"/>
                  </a:lnTo>
                  <a:close/>
                </a:path>
                <a:path w="7620" h="695959">
                  <a:moveTo>
                    <a:pt x="7620" y="111759"/>
                  </a:moveTo>
                  <a:lnTo>
                    <a:pt x="0" y="111759"/>
                  </a:lnTo>
                  <a:lnTo>
                    <a:pt x="0" y="114299"/>
                  </a:lnTo>
                  <a:lnTo>
                    <a:pt x="7620" y="114299"/>
                  </a:lnTo>
                  <a:lnTo>
                    <a:pt x="7620" y="111759"/>
                  </a:lnTo>
                  <a:close/>
                </a:path>
                <a:path w="7620" h="695959">
                  <a:moveTo>
                    <a:pt x="7620" y="114300"/>
                  </a:moveTo>
                  <a:lnTo>
                    <a:pt x="0" y="114300"/>
                  </a:lnTo>
                  <a:lnTo>
                    <a:pt x="0" y="118109"/>
                  </a:lnTo>
                  <a:lnTo>
                    <a:pt x="7620" y="118109"/>
                  </a:lnTo>
                  <a:lnTo>
                    <a:pt x="7620" y="114300"/>
                  </a:lnTo>
                  <a:close/>
                </a:path>
                <a:path w="7620" h="695959">
                  <a:moveTo>
                    <a:pt x="7620" y="118109"/>
                  </a:moveTo>
                  <a:lnTo>
                    <a:pt x="0" y="118109"/>
                  </a:lnTo>
                  <a:lnTo>
                    <a:pt x="0" y="120649"/>
                  </a:lnTo>
                  <a:lnTo>
                    <a:pt x="7620" y="120649"/>
                  </a:lnTo>
                  <a:lnTo>
                    <a:pt x="7620" y="118109"/>
                  </a:lnTo>
                  <a:close/>
                </a:path>
                <a:path w="7620" h="695959">
                  <a:moveTo>
                    <a:pt x="7620" y="120650"/>
                  </a:moveTo>
                  <a:lnTo>
                    <a:pt x="0" y="120650"/>
                  </a:lnTo>
                  <a:lnTo>
                    <a:pt x="0" y="126999"/>
                  </a:lnTo>
                  <a:lnTo>
                    <a:pt x="7620" y="126999"/>
                  </a:lnTo>
                  <a:lnTo>
                    <a:pt x="7620" y="120650"/>
                  </a:lnTo>
                  <a:close/>
                </a:path>
                <a:path w="7620" h="695959">
                  <a:moveTo>
                    <a:pt x="7620" y="127000"/>
                  </a:moveTo>
                  <a:lnTo>
                    <a:pt x="0" y="127000"/>
                  </a:lnTo>
                  <a:lnTo>
                    <a:pt x="0" y="130809"/>
                  </a:lnTo>
                  <a:lnTo>
                    <a:pt x="7620" y="130809"/>
                  </a:lnTo>
                  <a:lnTo>
                    <a:pt x="7620" y="127000"/>
                  </a:lnTo>
                  <a:close/>
                </a:path>
                <a:path w="7620" h="695959">
                  <a:moveTo>
                    <a:pt x="7620" y="130809"/>
                  </a:moveTo>
                  <a:lnTo>
                    <a:pt x="0" y="130809"/>
                  </a:lnTo>
                  <a:lnTo>
                    <a:pt x="0" y="133349"/>
                  </a:lnTo>
                  <a:lnTo>
                    <a:pt x="7620" y="133349"/>
                  </a:lnTo>
                  <a:lnTo>
                    <a:pt x="7620" y="130809"/>
                  </a:lnTo>
                  <a:close/>
                </a:path>
                <a:path w="7620" h="695959">
                  <a:moveTo>
                    <a:pt x="7620" y="133350"/>
                  </a:moveTo>
                  <a:lnTo>
                    <a:pt x="0" y="133350"/>
                  </a:lnTo>
                  <a:lnTo>
                    <a:pt x="0" y="139699"/>
                  </a:lnTo>
                  <a:lnTo>
                    <a:pt x="7620" y="139699"/>
                  </a:lnTo>
                  <a:lnTo>
                    <a:pt x="7620" y="133350"/>
                  </a:lnTo>
                  <a:close/>
                </a:path>
                <a:path w="7620" h="695959">
                  <a:moveTo>
                    <a:pt x="7620" y="139700"/>
                  </a:moveTo>
                  <a:lnTo>
                    <a:pt x="0" y="139700"/>
                  </a:lnTo>
                  <a:lnTo>
                    <a:pt x="0" y="143509"/>
                  </a:lnTo>
                  <a:lnTo>
                    <a:pt x="7620" y="143509"/>
                  </a:lnTo>
                  <a:lnTo>
                    <a:pt x="7620" y="139700"/>
                  </a:lnTo>
                  <a:close/>
                </a:path>
                <a:path w="7620" h="695959">
                  <a:moveTo>
                    <a:pt x="7620" y="143509"/>
                  </a:moveTo>
                  <a:lnTo>
                    <a:pt x="0" y="143509"/>
                  </a:lnTo>
                  <a:lnTo>
                    <a:pt x="0" y="149859"/>
                  </a:lnTo>
                  <a:lnTo>
                    <a:pt x="7620" y="149859"/>
                  </a:lnTo>
                  <a:lnTo>
                    <a:pt x="7620" y="143509"/>
                  </a:lnTo>
                  <a:close/>
                </a:path>
                <a:path w="7620" h="695959">
                  <a:moveTo>
                    <a:pt x="7620" y="149859"/>
                  </a:moveTo>
                  <a:lnTo>
                    <a:pt x="0" y="149859"/>
                  </a:lnTo>
                  <a:lnTo>
                    <a:pt x="0" y="156209"/>
                  </a:lnTo>
                  <a:lnTo>
                    <a:pt x="7620" y="156209"/>
                  </a:lnTo>
                  <a:lnTo>
                    <a:pt x="7620" y="149859"/>
                  </a:lnTo>
                  <a:close/>
                </a:path>
                <a:path w="7620" h="695959">
                  <a:moveTo>
                    <a:pt x="7620" y="156209"/>
                  </a:moveTo>
                  <a:lnTo>
                    <a:pt x="0" y="156209"/>
                  </a:lnTo>
                  <a:lnTo>
                    <a:pt x="0" y="158749"/>
                  </a:lnTo>
                  <a:lnTo>
                    <a:pt x="7620" y="158749"/>
                  </a:lnTo>
                  <a:lnTo>
                    <a:pt x="7620" y="156209"/>
                  </a:lnTo>
                  <a:close/>
                </a:path>
                <a:path w="7620" h="695959">
                  <a:moveTo>
                    <a:pt x="7620" y="158750"/>
                  </a:moveTo>
                  <a:lnTo>
                    <a:pt x="0" y="158750"/>
                  </a:lnTo>
                  <a:lnTo>
                    <a:pt x="0" y="168909"/>
                  </a:lnTo>
                  <a:lnTo>
                    <a:pt x="7620" y="168909"/>
                  </a:lnTo>
                  <a:lnTo>
                    <a:pt x="7620" y="158750"/>
                  </a:lnTo>
                  <a:close/>
                </a:path>
                <a:path w="7620" h="695959">
                  <a:moveTo>
                    <a:pt x="7620" y="168909"/>
                  </a:moveTo>
                  <a:lnTo>
                    <a:pt x="0" y="168909"/>
                  </a:lnTo>
                  <a:lnTo>
                    <a:pt x="0" y="171449"/>
                  </a:lnTo>
                  <a:lnTo>
                    <a:pt x="7620" y="171449"/>
                  </a:lnTo>
                  <a:lnTo>
                    <a:pt x="7620" y="168909"/>
                  </a:lnTo>
                  <a:close/>
                </a:path>
                <a:path w="7620" h="695959">
                  <a:moveTo>
                    <a:pt x="7620" y="171450"/>
                  </a:moveTo>
                  <a:lnTo>
                    <a:pt x="0" y="171450"/>
                  </a:lnTo>
                  <a:lnTo>
                    <a:pt x="0" y="175259"/>
                  </a:lnTo>
                  <a:lnTo>
                    <a:pt x="7620" y="175259"/>
                  </a:lnTo>
                  <a:lnTo>
                    <a:pt x="7620" y="171450"/>
                  </a:lnTo>
                  <a:close/>
                </a:path>
                <a:path w="7620" h="695959">
                  <a:moveTo>
                    <a:pt x="7620" y="175259"/>
                  </a:moveTo>
                  <a:lnTo>
                    <a:pt x="0" y="175259"/>
                  </a:lnTo>
                  <a:lnTo>
                    <a:pt x="0" y="177799"/>
                  </a:lnTo>
                  <a:lnTo>
                    <a:pt x="7620" y="177799"/>
                  </a:lnTo>
                  <a:lnTo>
                    <a:pt x="7620" y="175259"/>
                  </a:lnTo>
                  <a:close/>
                </a:path>
                <a:path w="7620" h="695959">
                  <a:moveTo>
                    <a:pt x="7620" y="177800"/>
                  </a:moveTo>
                  <a:lnTo>
                    <a:pt x="0" y="177800"/>
                  </a:lnTo>
                  <a:lnTo>
                    <a:pt x="0" y="181609"/>
                  </a:lnTo>
                  <a:lnTo>
                    <a:pt x="7620" y="181609"/>
                  </a:lnTo>
                  <a:lnTo>
                    <a:pt x="7620" y="177800"/>
                  </a:lnTo>
                  <a:close/>
                </a:path>
                <a:path w="7620" h="695959">
                  <a:moveTo>
                    <a:pt x="7620" y="181609"/>
                  </a:moveTo>
                  <a:lnTo>
                    <a:pt x="0" y="181609"/>
                  </a:lnTo>
                  <a:lnTo>
                    <a:pt x="0" y="184149"/>
                  </a:lnTo>
                  <a:lnTo>
                    <a:pt x="7620" y="184149"/>
                  </a:lnTo>
                  <a:lnTo>
                    <a:pt x="7620" y="181609"/>
                  </a:lnTo>
                  <a:close/>
                </a:path>
                <a:path w="7620" h="695959">
                  <a:moveTo>
                    <a:pt x="7620" y="184150"/>
                  </a:moveTo>
                  <a:lnTo>
                    <a:pt x="0" y="184150"/>
                  </a:lnTo>
                  <a:lnTo>
                    <a:pt x="0" y="187959"/>
                  </a:lnTo>
                  <a:lnTo>
                    <a:pt x="7620" y="187959"/>
                  </a:lnTo>
                  <a:lnTo>
                    <a:pt x="7620" y="184150"/>
                  </a:lnTo>
                  <a:close/>
                </a:path>
                <a:path w="7620" h="695959">
                  <a:moveTo>
                    <a:pt x="7620" y="187959"/>
                  </a:moveTo>
                  <a:lnTo>
                    <a:pt x="0" y="187959"/>
                  </a:lnTo>
                  <a:lnTo>
                    <a:pt x="0" y="190499"/>
                  </a:lnTo>
                  <a:lnTo>
                    <a:pt x="7620" y="190499"/>
                  </a:lnTo>
                  <a:lnTo>
                    <a:pt x="7620" y="187959"/>
                  </a:lnTo>
                  <a:close/>
                </a:path>
                <a:path w="7620" h="695959">
                  <a:moveTo>
                    <a:pt x="7620" y="190500"/>
                  </a:moveTo>
                  <a:lnTo>
                    <a:pt x="0" y="190500"/>
                  </a:lnTo>
                  <a:lnTo>
                    <a:pt x="0" y="194309"/>
                  </a:lnTo>
                  <a:lnTo>
                    <a:pt x="7620" y="194309"/>
                  </a:lnTo>
                  <a:lnTo>
                    <a:pt x="7620" y="190500"/>
                  </a:lnTo>
                  <a:close/>
                </a:path>
                <a:path w="7620" h="695959">
                  <a:moveTo>
                    <a:pt x="7620" y="194309"/>
                  </a:moveTo>
                  <a:lnTo>
                    <a:pt x="0" y="194309"/>
                  </a:lnTo>
                  <a:lnTo>
                    <a:pt x="0" y="207009"/>
                  </a:lnTo>
                  <a:lnTo>
                    <a:pt x="7620" y="207009"/>
                  </a:lnTo>
                  <a:lnTo>
                    <a:pt x="7620" y="194309"/>
                  </a:lnTo>
                  <a:close/>
                </a:path>
                <a:path w="7620" h="695959">
                  <a:moveTo>
                    <a:pt x="7620" y="207009"/>
                  </a:moveTo>
                  <a:lnTo>
                    <a:pt x="0" y="207009"/>
                  </a:lnTo>
                  <a:lnTo>
                    <a:pt x="0" y="209549"/>
                  </a:lnTo>
                  <a:lnTo>
                    <a:pt x="7620" y="209549"/>
                  </a:lnTo>
                  <a:lnTo>
                    <a:pt x="7620" y="207009"/>
                  </a:lnTo>
                  <a:close/>
                </a:path>
                <a:path w="7620" h="695959">
                  <a:moveTo>
                    <a:pt x="7620" y="209550"/>
                  </a:moveTo>
                  <a:lnTo>
                    <a:pt x="0" y="209550"/>
                  </a:lnTo>
                  <a:lnTo>
                    <a:pt x="0" y="215899"/>
                  </a:lnTo>
                  <a:lnTo>
                    <a:pt x="7620" y="215899"/>
                  </a:lnTo>
                  <a:lnTo>
                    <a:pt x="7620" y="209550"/>
                  </a:lnTo>
                  <a:close/>
                </a:path>
                <a:path w="7620" h="695959">
                  <a:moveTo>
                    <a:pt x="7620" y="215900"/>
                  </a:moveTo>
                  <a:lnTo>
                    <a:pt x="0" y="215900"/>
                  </a:lnTo>
                  <a:lnTo>
                    <a:pt x="0" y="219709"/>
                  </a:lnTo>
                  <a:lnTo>
                    <a:pt x="7620" y="219709"/>
                  </a:lnTo>
                  <a:lnTo>
                    <a:pt x="7620" y="215900"/>
                  </a:lnTo>
                  <a:close/>
                </a:path>
                <a:path w="7620" h="695959">
                  <a:moveTo>
                    <a:pt x="7620" y="219709"/>
                  </a:moveTo>
                  <a:lnTo>
                    <a:pt x="0" y="219709"/>
                  </a:lnTo>
                  <a:lnTo>
                    <a:pt x="0" y="222249"/>
                  </a:lnTo>
                  <a:lnTo>
                    <a:pt x="7620" y="222249"/>
                  </a:lnTo>
                  <a:lnTo>
                    <a:pt x="7620" y="219709"/>
                  </a:lnTo>
                  <a:close/>
                </a:path>
                <a:path w="7620" h="695959">
                  <a:moveTo>
                    <a:pt x="7620" y="222250"/>
                  </a:moveTo>
                  <a:lnTo>
                    <a:pt x="0" y="222250"/>
                  </a:lnTo>
                  <a:lnTo>
                    <a:pt x="0" y="226059"/>
                  </a:lnTo>
                  <a:lnTo>
                    <a:pt x="7620" y="226059"/>
                  </a:lnTo>
                  <a:lnTo>
                    <a:pt x="7620" y="222250"/>
                  </a:lnTo>
                  <a:close/>
                </a:path>
                <a:path w="7620" h="695959">
                  <a:moveTo>
                    <a:pt x="7620" y="226059"/>
                  </a:moveTo>
                  <a:lnTo>
                    <a:pt x="0" y="226059"/>
                  </a:lnTo>
                  <a:lnTo>
                    <a:pt x="0" y="228599"/>
                  </a:lnTo>
                  <a:lnTo>
                    <a:pt x="7620" y="228599"/>
                  </a:lnTo>
                  <a:lnTo>
                    <a:pt x="7620" y="226059"/>
                  </a:lnTo>
                  <a:close/>
                </a:path>
                <a:path w="7620" h="695959">
                  <a:moveTo>
                    <a:pt x="7620" y="228600"/>
                  </a:moveTo>
                  <a:lnTo>
                    <a:pt x="0" y="228600"/>
                  </a:lnTo>
                  <a:lnTo>
                    <a:pt x="0" y="232409"/>
                  </a:lnTo>
                  <a:lnTo>
                    <a:pt x="7620" y="232409"/>
                  </a:lnTo>
                  <a:lnTo>
                    <a:pt x="7620" y="228600"/>
                  </a:lnTo>
                  <a:close/>
                </a:path>
                <a:path w="7620" h="695959">
                  <a:moveTo>
                    <a:pt x="7620" y="232409"/>
                  </a:moveTo>
                  <a:lnTo>
                    <a:pt x="0" y="232409"/>
                  </a:lnTo>
                  <a:lnTo>
                    <a:pt x="0" y="234949"/>
                  </a:lnTo>
                  <a:lnTo>
                    <a:pt x="7620" y="234949"/>
                  </a:lnTo>
                  <a:lnTo>
                    <a:pt x="7620" y="232409"/>
                  </a:lnTo>
                  <a:close/>
                </a:path>
                <a:path w="7620" h="695959">
                  <a:moveTo>
                    <a:pt x="7620" y="693419"/>
                  </a:moveTo>
                  <a:lnTo>
                    <a:pt x="3809" y="693419"/>
                  </a:lnTo>
                  <a:lnTo>
                    <a:pt x="3809" y="695959"/>
                  </a:lnTo>
                  <a:lnTo>
                    <a:pt x="7620" y="695959"/>
                  </a:lnTo>
                  <a:lnTo>
                    <a:pt x="7620" y="693419"/>
                  </a:lnTo>
                  <a:close/>
                </a:path>
                <a:path w="7620" h="695959">
                  <a:moveTo>
                    <a:pt x="7620" y="690879"/>
                  </a:moveTo>
                  <a:lnTo>
                    <a:pt x="0" y="690879"/>
                  </a:lnTo>
                  <a:lnTo>
                    <a:pt x="0" y="692149"/>
                  </a:lnTo>
                  <a:lnTo>
                    <a:pt x="7620" y="692149"/>
                  </a:lnTo>
                  <a:lnTo>
                    <a:pt x="7620" y="690879"/>
                  </a:lnTo>
                  <a:close/>
                </a:path>
                <a:path w="7620" h="695959">
                  <a:moveTo>
                    <a:pt x="7620" y="687069"/>
                  </a:moveTo>
                  <a:lnTo>
                    <a:pt x="0" y="687069"/>
                  </a:lnTo>
                  <a:lnTo>
                    <a:pt x="0" y="689609"/>
                  </a:lnTo>
                  <a:lnTo>
                    <a:pt x="7620" y="689609"/>
                  </a:lnTo>
                  <a:lnTo>
                    <a:pt x="7620" y="687069"/>
                  </a:lnTo>
                  <a:close/>
                </a:path>
                <a:path w="7620" h="695959">
                  <a:moveTo>
                    <a:pt x="7620" y="684529"/>
                  </a:moveTo>
                  <a:lnTo>
                    <a:pt x="0" y="684529"/>
                  </a:lnTo>
                  <a:lnTo>
                    <a:pt x="0" y="685799"/>
                  </a:lnTo>
                  <a:lnTo>
                    <a:pt x="7620" y="685799"/>
                  </a:lnTo>
                  <a:lnTo>
                    <a:pt x="7620" y="684529"/>
                  </a:lnTo>
                  <a:close/>
                </a:path>
                <a:path w="7620" h="695959">
                  <a:moveTo>
                    <a:pt x="7620" y="680719"/>
                  </a:moveTo>
                  <a:lnTo>
                    <a:pt x="0" y="680719"/>
                  </a:lnTo>
                  <a:lnTo>
                    <a:pt x="0" y="683259"/>
                  </a:lnTo>
                  <a:lnTo>
                    <a:pt x="7620" y="683259"/>
                  </a:lnTo>
                  <a:lnTo>
                    <a:pt x="7620" y="680719"/>
                  </a:lnTo>
                  <a:close/>
                </a:path>
                <a:path w="7620" h="695959">
                  <a:moveTo>
                    <a:pt x="7620" y="678179"/>
                  </a:moveTo>
                  <a:lnTo>
                    <a:pt x="0" y="678179"/>
                  </a:lnTo>
                  <a:lnTo>
                    <a:pt x="0" y="679449"/>
                  </a:lnTo>
                  <a:lnTo>
                    <a:pt x="7620" y="679449"/>
                  </a:lnTo>
                  <a:lnTo>
                    <a:pt x="7620" y="678179"/>
                  </a:lnTo>
                  <a:close/>
                </a:path>
                <a:path w="7620" h="695959">
                  <a:moveTo>
                    <a:pt x="7620" y="674369"/>
                  </a:moveTo>
                  <a:lnTo>
                    <a:pt x="0" y="674369"/>
                  </a:lnTo>
                  <a:lnTo>
                    <a:pt x="0" y="676909"/>
                  </a:lnTo>
                  <a:lnTo>
                    <a:pt x="7620" y="676909"/>
                  </a:lnTo>
                  <a:lnTo>
                    <a:pt x="7620" y="674369"/>
                  </a:lnTo>
                  <a:close/>
                </a:path>
                <a:path w="7620" h="695959">
                  <a:moveTo>
                    <a:pt x="7620" y="671829"/>
                  </a:moveTo>
                  <a:lnTo>
                    <a:pt x="0" y="671829"/>
                  </a:lnTo>
                  <a:lnTo>
                    <a:pt x="0" y="673099"/>
                  </a:lnTo>
                  <a:lnTo>
                    <a:pt x="7620" y="673099"/>
                  </a:lnTo>
                  <a:lnTo>
                    <a:pt x="7620" y="671829"/>
                  </a:lnTo>
                  <a:close/>
                </a:path>
                <a:path w="7620" h="695959">
                  <a:moveTo>
                    <a:pt x="7620" y="668019"/>
                  </a:moveTo>
                  <a:lnTo>
                    <a:pt x="0" y="668019"/>
                  </a:lnTo>
                  <a:lnTo>
                    <a:pt x="0" y="670559"/>
                  </a:lnTo>
                  <a:lnTo>
                    <a:pt x="7620" y="670559"/>
                  </a:lnTo>
                  <a:lnTo>
                    <a:pt x="7620" y="668019"/>
                  </a:lnTo>
                  <a:close/>
                </a:path>
                <a:path w="7620" h="695959">
                  <a:moveTo>
                    <a:pt x="7620" y="665479"/>
                  </a:moveTo>
                  <a:lnTo>
                    <a:pt x="0" y="665479"/>
                  </a:lnTo>
                  <a:lnTo>
                    <a:pt x="0" y="666749"/>
                  </a:lnTo>
                  <a:lnTo>
                    <a:pt x="7620" y="666749"/>
                  </a:lnTo>
                  <a:lnTo>
                    <a:pt x="7620" y="665479"/>
                  </a:lnTo>
                  <a:close/>
                </a:path>
                <a:path w="7620" h="695959">
                  <a:moveTo>
                    <a:pt x="7620" y="661669"/>
                  </a:moveTo>
                  <a:lnTo>
                    <a:pt x="0" y="661669"/>
                  </a:lnTo>
                  <a:lnTo>
                    <a:pt x="0" y="664209"/>
                  </a:lnTo>
                  <a:lnTo>
                    <a:pt x="7620" y="664209"/>
                  </a:lnTo>
                  <a:lnTo>
                    <a:pt x="7620" y="661669"/>
                  </a:lnTo>
                  <a:close/>
                </a:path>
                <a:path w="7620" h="695959">
                  <a:moveTo>
                    <a:pt x="7620" y="659129"/>
                  </a:moveTo>
                  <a:lnTo>
                    <a:pt x="0" y="659129"/>
                  </a:lnTo>
                  <a:lnTo>
                    <a:pt x="0" y="660399"/>
                  </a:lnTo>
                  <a:lnTo>
                    <a:pt x="7620" y="660399"/>
                  </a:lnTo>
                  <a:lnTo>
                    <a:pt x="7620" y="659129"/>
                  </a:lnTo>
                  <a:close/>
                </a:path>
                <a:path w="7620" h="695959">
                  <a:moveTo>
                    <a:pt x="7620" y="655319"/>
                  </a:moveTo>
                  <a:lnTo>
                    <a:pt x="0" y="655319"/>
                  </a:lnTo>
                  <a:lnTo>
                    <a:pt x="0" y="657859"/>
                  </a:lnTo>
                  <a:lnTo>
                    <a:pt x="7620" y="657859"/>
                  </a:lnTo>
                  <a:lnTo>
                    <a:pt x="7620" y="655319"/>
                  </a:lnTo>
                  <a:close/>
                </a:path>
                <a:path w="7620" h="695959">
                  <a:moveTo>
                    <a:pt x="7620" y="652779"/>
                  </a:moveTo>
                  <a:lnTo>
                    <a:pt x="0" y="652779"/>
                  </a:lnTo>
                  <a:lnTo>
                    <a:pt x="0" y="654049"/>
                  </a:lnTo>
                  <a:lnTo>
                    <a:pt x="7620" y="654049"/>
                  </a:lnTo>
                  <a:lnTo>
                    <a:pt x="7620" y="652779"/>
                  </a:lnTo>
                  <a:close/>
                </a:path>
                <a:path w="7620" h="695959">
                  <a:moveTo>
                    <a:pt x="7620" y="648969"/>
                  </a:moveTo>
                  <a:lnTo>
                    <a:pt x="0" y="648969"/>
                  </a:lnTo>
                  <a:lnTo>
                    <a:pt x="0" y="651509"/>
                  </a:lnTo>
                  <a:lnTo>
                    <a:pt x="7620" y="651509"/>
                  </a:lnTo>
                  <a:lnTo>
                    <a:pt x="7620" y="648969"/>
                  </a:lnTo>
                  <a:close/>
                </a:path>
                <a:path w="7620" h="695959">
                  <a:moveTo>
                    <a:pt x="7620" y="646429"/>
                  </a:moveTo>
                  <a:lnTo>
                    <a:pt x="0" y="646429"/>
                  </a:lnTo>
                  <a:lnTo>
                    <a:pt x="0" y="647699"/>
                  </a:lnTo>
                  <a:lnTo>
                    <a:pt x="7620" y="647699"/>
                  </a:lnTo>
                  <a:lnTo>
                    <a:pt x="7620" y="646429"/>
                  </a:lnTo>
                  <a:close/>
                </a:path>
                <a:path w="7620" h="695959">
                  <a:moveTo>
                    <a:pt x="7620" y="641349"/>
                  </a:moveTo>
                  <a:lnTo>
                    <a:pt x="0" y="641349"/>
                  </a:lnTo>
                  <a:lnTo>
                    <a:pt x="0" y="645159"/>
                  </a:lnTo>
                  <a:lnTo>
                    <a:pt x="7620" y="645159"/>
                  </a:lnTo>
                  <a:lnTo>
                    <a:pt x="7620" y="641349"/>
                  </a:lnTo>
                  <a:close/>
                </a:path>
                <a:path w="7620" h="695959">
                  <a:moveTo>
                    <a:pt x="7620" y="634999"/>
                  </a:moveTo>
                  <a:lnTo>
                    <a:pt x="0" y="634999"/>
                  </a:lnTo>
                  <a:lnTo>
                    <a:pt x="0" y="640079"/>
                  </a:lnTo>
                  <a:lnTo>
                    <a:pt x="7620" y="640079"/>
                  </a:lnTo>
                  <a:lnTo>
                    <a:pt x="7620" y="634999"/>
                  </a:lnTo>
                  <a:close/>
                </a:path>
                <a:path w="7620" h="695959">
                  <a:moveTo>
                    <a:pt x="7620" y="628649"/>
                  </a:moveTo>
                  <a:lnTo>
                    <a:pt x="0" y="628649"/>
                  </a:lnTo>
                  <a:lnTo>
                    <a:pt x="0" y="633730"/>
                  </a:lnTo>
                  <a:lnTo>
                    <a:pt x="7620" y="633730"/>
                  </a:lnTo>
                  <a:lnTo>
                    <a:pt x="7620" y="628649"/>
                  </a:lnTo>
                  <a:close/>
                </a:path>
                <a:path w="7620" h="695959">
                  <a:moveTo>
                    <a:pt x="7620" y="622299"/>
                  </a:moveTo>
                  <a:lnTo>
                    <a:pt x="0" y="622299"/>
                  </a:lnTo>
                  <a:lnTo>
                    <a:pt x="0" y="627380"/>
                  </a:lnTo>
                  <a:lnTo>
                    <a:pt x="7620" y="627380"/>
                  </a:lnTo>
                  <a:lnTo>
                    <a:pt x="7620" y="622299"/>
                  </a:lnTo>
                  <a:close/>
                </a:path>
                <a:path w="7620" h="695959">
                  <a:moveTo>
                    <a:pt x="7620" y="615949"/>
                  </a:moveTo>
                  <a:lnTo>
                    <a:pt x="0" y="615949"/>
                  </a:lnTo>
                  <a:lnTo>
                    <a:pt x="0" y="621029"/>
                  </a:lnTo>
                  <a:lnTo>
                    <a:pt x="7620" y="621029"/>
                  </a:lnTo>
                  <a:lnTo>
                    <a:pt x="7620" y="615949"/>
                  </a:lnTo>
                  <a:close/>
                </a:path>
                <a:path w="7620" h="695959">
                  <a:moveTo>
                    <a:pt x="7620" y="609599"/>
                  </a:moveTo>
                  <a:lnTo>
                    <a:pt x="0" y="609599"/>
                  </a:lnTo>
                  <a:lnTo>
                    <a:pt x="0" y="614679"/>
                  </a:lnTo>
                  <a:lnTo>
                    <a:pt x="7620" y="614679"/>
                  </a:lnTo>
                  <a:lnTo>
                    <a:pt x="7620" y="609599"/>
                  </a:lnTo>
                  <a:close/>
                </a:path>
                <a:path w="7620" h="695959">
                  <a:moveTo>
                    <a:pt x="7620" y="603249"/>
                  </a:moveTo>
                  <a:lnTo>
                    <a:pt x="0" y="603249"/>
                  </a:lnTo>
                  <a:lnTo>
                    <a:pt x="0" y="608329"/>
                  </a:lnTo>
                  <a:lnTo>
                    <a:pt x="7620" y="608329"/>
                  </a:lnTo>
                  <a:lnTo>
                    <a:pt x="7620" y="603249"/>
                  </a:lnTo>
                  <a:close/>
                </a:path>
                <a:path w="7620" h="695959">
                  <a:moveTo>
                    <a:pt x="7620" y="596899"/>
                  </a:moveTo>
                  <a:lnTo>
                    <a:pt x="0" y="596899"/>
                  </a:lnTo>
                  <a:lnTo>
                    <a:pt x="0" y="601979"/>
                  </a:lnTo>
                  <a:lnTo>
                    <a:pt x="7620" y="601979"/>
                  </a:lnTo>
                  <a:lnTo>
                    <a:pt x="7620" y="596899"/>
                  </a:lnTo>
                  <a:close/>
                </a:path>
                <a:path w="7620" h="695959">
                  <a:moveTo>
                    <a:pt x="7620" y="590549"/>
                  </a:moveTo>
                  <a:lnTo>
                    <a:pt x="0" y="590549"/>
                  </a:lnTo>
                  <a:lnTo>
                    <a:pt x="0" y="595629"/>
                  </a:lnTo>
                  <a:lnTo>
                    <a:pt x="7620" y="595629"/>
                  </a:lnTo>
                  <a:lnTo>
                    <a:pt x="7620" y="590549"/>
                  </a:lnTo>
                  <a:close/>
                </a:path>
                <a:path w="7620" h="695959">
                  <a:moveTo>
                    <a:pt x="7620" y="582929"/>
                  </a:moveTo>
                  <a:lnTo>
                    <a:pt x="0" y="582929"/>
                  </a:lnTo>
                  <a:lnTo>
                    <a:pt x="0" y="589279"/>
                  </a:lnTo>
                  <a:lnTo>
                    <a:pt x="7620" y="589279"/>
                  </a:lnTo>
                  <a:lnTo>
                    <a:pt x="7620" y="582929"/>
                  </a:lnTo>
                  <a:close/>
                </a:path>
                <a:path w="7620" h="695959">
                  <a:moveTo>
                    <a:pt x="7620" y="577849"/>
                  </a:moveTo>
                  <a:lnTo>
                    <a:pt x="0" y="577849"/>
                  </a:lnTo>
                  <a:lnTo>
                    <a:pt x="0" y="581659"/>
                  </a:lnTo>
                  <a:lnTo>
                    <a:pt x="7620" y="581659"/>
                  </a:lnTo>
                  <a:lnTo>
                    <a:pt x="7620" y="577849"/>
                  </a:lnTo>
                  <a:close/>
                </a:path>
                <a:path w="7620" h="695959">
                  <a:moveTo>
                    <a:pt x="7620" y="571499"/>
                  </a:moveTo>
                  <a:lnTo>
                    <a:pt x="0" y="571499"/>
                  </a:lnTo>
                  <a:lnTo>
                    <a:pt x="0" y="576579"/>
                  </a:lnTo>
                  <a:lnTo>
                    <a:pt x="7620" y="576579"/>
                  </a:lnTo>
                  <a:lnTo>
                    <a:pt x="7620" y="571499"/>
                  </a:lnTo>
                  <a:close/>
                </a:path>
                <a:path w="7620" h="695959">
                  <a:moveTo>
                    <a:pt x="7620" y="565149"/>
                  </a:moveTo>
                  <a:lnTo>
                    <a:pt x="0" y="565149"/>
                  </a:lnTo>
                  <a:lnTo>
                    <a:pt x="0" y="570230"/>
                  </a:lnTo>
                  <a:lnTo>
                    <a:pt x="7620" y="570230"/>
                  </a:lnTo>
                  <a:lnTo>
                    <a:pt x="7620" y="565149"/>
                  </a:lnTo>
                  <a:close/>
                </a:path>
                <a:path w="7620" h="695959">
                  <a:moveTo>
                    <a:pt x="7620" y="558799"/>
                  </a:moveTo>
                  <a:lnTo>
                    <a:pt x="0" y="558799"/>
                  </a:lnTo>
                  <a:lnTo>
                    <a:pt x="0" y="563880"/>
                  </a:lnTo>
                  <a:lnTo>
                    <a:pt x="7620" y="563880"/>
                  </a:lnTo>
                  <a:lnTo>
                    <a:pt x="7620" y="558799"/>
                  </a:lnTo>
                  <a:close/>
                </a:path>
                <a:path w="7620" h="695959">
                  <a:moveTo>
                    <a:pt x="7620" y="552449"/>
                  </a:moveTo>
                  <a:lnTo>
                    <a:pt x="0" y="552449"/>
                  </a:lnTo>
                  <a:lnTo>
                    <a:pt x="0" y="557529"/>
                  </a:lnTo>
                  <a:lnTo>
                    <a:pt x="7620" y="557529"/>
                  </a:lnTo>
                  <a:lnTo>
                    <a:pt x="7620" y="552449"/>
                  </a:lnTo>
                  <a:close/>
                </a:path>
                <a:path w="7620" h="695959">
                  <a:moveTo>
                    <a:pt x="7620" y="546099"/>
                  </a:moveTo>
                  <a:lnTo>
                    <a:pt x="0" y="546099"/>
                  </a:lnTo>
                  <a:lnTo>
                    <a:pt x="0" y="551179"/>
                  </a:lnTo>
                  <a:lnTo>
                    <a:pt x="7620" y="551179"/>
                  </a:lnTo>
                  <a:lnTo>
                    <a:pt x="7620" y="546099"/>
                  </a:lnTo>
                  <a:close/>
                </a:path>
                <a:path w="7620" h="695959">
                  <a:moveTo>
                    <a:pt x="7620" y="539749"/>
                  </a:moveTo>
                  <a:lnTo>
                    <a:pt x="0" y="539749"/>
                  </a:lnTo>
                  <a:lnTo>
                    <a:pt x="0" y="544830"/>
                  </a:lnTo>
                  <a:lnTo>
                    <a:pt x="7620" y="544830"/>
                  </a:lnTo>
                  <a:lnTo>
                    <a:pt x="7620" y="539749"/>
                  </a:lnTo>
                  <a:close/>
                </a:path>
                <a:path w="7620" h="695959">
                  <a:moveTo>
                    <a:pt x="7620" y="533399"/>
                  </a:moveTo>
                  <a:lnTo>
                    <a:pt x="0" y="533399"/>
                  </a:lnTo>
                  <a:lnTo>
                    <a:pt x="0" y="538479"/>
                  </a:lnTo>
                  <a:lnTo>
                    <a:pt x="7620" y="538479"/>
                  </a:lnTo>
                  <a:lnTo>
                    <a:pt x="7620" y="533399"/>
                  </a:lnTo>
                  <a:close/>
                </a:path>
                <a:path w="7620" h="695959">
                  <a:moveTo>
                    <a:pt x="7620" y="527049"/>
                  </a:moveTo>
                  <a:lnTo>
                    <a:pt x="0" y="527049"/>
                  </a:lnTo>
                  <a:lnTo>
                    <a:pt x="0" y="532129"/>
                  </a:lnTo>
                  <a:lnTo>
                    <a:pt x="7620" y="532129"/>
                  </a:lnTo>
                  <a:lnTo>
                    <a:pt x="7620" y="527049"/>
                  </a:lnTo>
                  <a:close/>
                </a:path>
                <a:path w="7620" h="695959">
                  <a:moveTo>
                    <a:pt x="7620" y="520699"/>
                  </a:moveTo>
                  <a:lnTo>
                    <a:pt x="0" y="520699"/>
                  </a:lnTo>
                  <a:lnTo>
                    <a:pt x="0" y="525779"/>
                  </a:lnTo>
                  <a:lnTo>
                    <a:pt x="7620" y="525779"/>
                  </a:lnTo>
                  <a:lnTo>
                    <a:pt x="7620" y="520699"/>
                  </a:lnTo>
                  <a:close/>
                </a:path>
                <a:path w="7620" h="695959">
                  <a:moveTo>
                    <a:pt x="7620" y="514349"/>
                  </a:moveTo>
                  <a:lnTo>
                    <a:pt x="0" y="514349"/>
                  </a:lnTo>
                  <a:lnTo>
                    <a:pt x="0" y="519429"/>
                  </a:lnTo>
                  <a:lnTo>
                    <a:pt x="7620" y="519429"/>
                  </a:lnTo>
                  <a:lnTo>
                    <a:pt x="7620" y="514349"/>
                  </a:lnTo>
                  <a:close/>
                </a:path>
                <a:path w="7620" h="695959">
                  <a:moveTo>
                    <a:pt x="7620" y="507999"/>
                  </a:moveTo>
                  <a:lnTo>
                    <a:pt x="0" y="507999"/>
                  </a:lnTo>
                  <a:lnTo>
                    <a:pt x="0" y="513079"/>
                  </a:lnTo>
                  <a:lnTo>
                    <a:pt x="7620" y="513079"/>
                  </a:lnTo>
                  <a:lnTo>
                    <a:pt x="7620" y="507999"/>
                  </a:lnTo>
                  <a:close/>
                </a:path>
                <a:path w="7620" h="695959">
                  <a:moveTo>
                    <a:pt x="7620" y="501649"/>
                  </a:moveTo>
                  <a:lnTo>
                    <a:pt x="0" y="501649"/>
                  </a:lnTo>
                  <a:lnTo>
                    <a:pt x="0" y="506729"/>
                  </a:lnTo>
                  <a:lnTo>
                    <a:pt x="7620" y="506729"/>
                  </a:lnTo>
                  <a:lnTo>
                    <a:pt x="7620" y="501649"/>
                  </a:lnTo>
                  <a:close/>
                </a:path>
                <a:path w="7620" h="695959">
                  <a:moveTo>
                    <a:pt x="7620" y="495299"/>
                  </a:moveTo>
                  <a:lnTo>
                    <a:pt x="0" y="495299"/>
                  </a:lnTo>
                  <a:lnTo>
                    <a:pt x="0" y="500379"/>
                  </a:lnTo>
                  <a:lnTo>
                    <a:pt x="7620" y="500379"/>
                  </a:lnTo>
                  <a:lnTo>
                    <a:pt x="7620" y="495299"/>
                  </a:lnTo>
                  <a:close/>
                </a:path>
                <a:path w="7620" h="695959">
                  <a:moveTo>
                    <a:pt x="7620" y="488949"/>
                  </a:moveTo>
                  <a:lnTo>
                    <a:pt x="0" y="488949"/>
                  </a:lnTo>
                  <a:lnTo>
                    <a:pt x="0" y="494029"/>
                  </a:lnTo>
                  <a:lnTo>
                    <a:pt x="7620" y="494029"/>
                  </a:lnTo>
                  <a:lnTo>
                    <a:pt x="7620" y="488949"/>
                  </a:lnTo>
                  <a:close/>
                </a:path>
                <a:path w="7620" h="695959">
                  <a:moveTo>
                    <a:pt x="7620" y="481329"/>
                  </a:moveTo>
                  <a:lnTo>
                    <a:pt x="2540" y="481329"/>
                  </a:lnTo>
                  <a:lnTo>
                    <a:pt x="2540" y="482599"/>
                  </a:lnTo>
                  <a:lnTo>
                    <a:pt x="0" y="482599"/>
                  </a:lnTo>
                  <a:lnTo>
                    <a:pt x="0" y="487679"/>
                  </a:lnTo>
                  <a:lnTo>
                    <a:pt x="7620" y="487679"/>
                  </a:lnTo>
                  <a:lnTo>
                    <a:pt x="7620" y="481329"/>
                  </a:lnTo>
                  <a:close/>
                </a:path>
                <a:path w="7620" h="695959">
                  <a:moveTo>
                    <a:pt x="7620" y="393699"/>
                  </a:moveTo>
                  <a:lnTo>
                    <a:pt x="0" y="393699"/>
                  </a:lnTo>
                  <a:lnTo>
                    <a:pt x="0" y="394969"/>
                  </a:lnTo>
                  <a:lnTo>
                    <a:pt x="3809" y="394969"/>
                  </a:lnTo>
                  <a:lnTo>
                    <a:pt x="3809" y="396239"/>
                  </a:lnTo>
                  <a:lnTo>
                    <a:pt x="7620" y="396239"/>
                  </a:lnTo>
                  <a:lnTo>
                    <a:pt x="7620" y="393699"/>
                  </a:lnTo>
                  <a:close/>
                </a:path>
                <a:path w="7620" h="695959">
                  <a:moveTo>
                    <a:pt x="7620" y="387349"/>
                  </a:moveTo>
                  <a:lnTo>
                    <a:pt x="0" y="387349"/>
                  </a:lnTo>
                  <a:lnTo>
                    <a:pt x="0" y="392429"/>
                  </a:lnTo>
                  <a:lnTo>
                    <a:pt x="7620" y="392429"/>
                  </a:lnTo>
                  <a:lnTo>
                    <a:pt x="7620" y="387349"/>
                  </a:lnTo>
                  <a:close/>
                </a:path>
                <a:path w="7620" h="695959">
                  <a:moveTo>
                    <a:pt x="7620" y="380999"/>
                  </a:moveTo>
                  <a:lnTo>
                    <a:pt x="0" y="380999"/>
                  </a:lnTo>
                  <a:lnTo>
                    <a:pt x="0" y="386079"/>
                  </a:lnTo>
                  <a:lnTo>
                    <a:pt x="7620" y="386079"/>
                  </a:lnTo>
                  <a:lnTo>
                    <a:pt x="7620" y="380999"/>
                  </a:lnTo>
                  <a:close/>
                </a:path>
                <a:path w="7620" h="695959">
                  <a:moveTo>
                    <a:pt x="7620" y="374649"/>
                  </a:moveTo>
                  <a:lnTo>
                    <a:pt x="0" y="374649"/>
                  </a:lnTo>
                  <a:lnTo>
                    <a:pt x="0" y="379729"/>
                  </a:lnTo>
                  <a:lnTo>
                    <a:pt x="7620" y="379729"/>
                  </a:lnTo>
                  <a:lnTo>
                    <a:pt x="7620" y="374649"/>
                  </a:lnTo>
                  <a:close/>
                </a:path>
                <a:path w="7620" h="695959">
                  <a:moveTo>
                    <a:pt x="7620" y="368299"/>
                  </a:moveTo>
                  <a:lnTo>
                    <a:pt x="0" y="368299"/>
                  </a:lnTo>
                  <a:lnTo>
                    <a:pt x="0" y="373379"/>
                  </a:lnTo>
                  <a:lnTo>
                    <a:pt x="7620" y="373379"/>
                  </a:lnTo>
                  <a:lnTo>
                    <a:pt x="7620" y="368299"/>
                  </a:lnTo>
                  <a:close/>
                </a:path>
                <a:path w="7620" h="695959">
                  <a:moveTo>
                    <a:pt x="7620" y="361949"/>
                  </a:moveTo>
                  <a:lnTo>
                    <a:pt x="0" y="361949"/>
                  </a:lnTo>
                  <a:lnTo>
                    <a:pt x="0" y="367029"/>
                  </a:lnTo>
                  <a:lnTo>
                    <a:pt x="7620" y="367029"/>
                  </a:lnTo>
                  <a:lnTo>
                    <a:pt x="7620" y="361949"/>
                  </a:lnTo>
                  <a:close/>
                </a:path>
                <a:path w="7620" h="695959">
                  <a:moveTo>
                    <a:pt x="7620" y="355599"/>
                  </a:moveTo>
                  <a:lnTo>
                    <a:pt x="0" y="355599"/>
                  </a:lnTo>
                  <a:lnTo>
                    <a:pt x="0" y="360679"/>
                  </a:lnTo>
                  <a:lnTo>
                    <a:pt x="7620" y="360679"/>
                  </a:lnTo>
                  <a:lnTo>
                    <a:pt x="7620" y="355599"/>
                  </a:lnTo>
                  <a:close/>
                </a:path>
                <a:path w="7620" h="695959">
                  <a:moveTo>
                    <a:pt x="7620" y="349249"/>
                  </a:moveTo>
                  <a:lnTo>
                    <a:pt x="0" y="349249"/>
                  </a:lnTo>
                  <a:lnTo>
                    <a:pt x="0" y="354329"/>
                  </a:lnTo>
                  <a:lnTo>
                    <a:pt x="7620" y="354329"/>
                  </a:lnTo>
                  <a:lnTo>
                    <a:pt x="7620" y="349249"/>
                  </a:lnTo>
                  <a:close/>
                </a:path>
                <a:path w="7620" h="695959">
                  <a:moveTo>
                    <a:pt x="7620" y="342899"/>
                  </a:moveTo>
                  <a:lnTo>
                    <a:pt x="0" y="342899"/>
                  </a:lnTo>
                  <a:lnTo>
                    <a:pt x="0" y="347980"/>
                  </a:lnTo>
                  <a:lnTo>
                    <a:pt x="7620" y="347980"/>
                  </a:lnTo>
                  <a:lnTo>
                    <a:pt x="7620" y="342899"/>
                  </a:lnTo>
                  <a:close/>
                </a:path>
                <a:path w="7620" h="695959">
                  <a:moveTo>
                    <a:pt x="7620" y="336549"/>
                  </a:moveTo>
                  <a:lnTo>
                    <a:pt x="0" y="336549"/>
                  </a:lnTo>
                  <a:lnTo>
                    <a:pt x="0" y="341629"/>
                  </a:lnTo>
                  <a:lnTo>
                    <a:pt x="7620" y="341629"/>
                  </a:lnTo>
                  <a:lnTo>
                    <a:pt x="7620" y="336549"/>
                  </a:lnTo>
                  <a:close/>
                </a:path>
                <a:path w="7620" h="695959">
                  <a:moveTo>
                    <a:pt x="7620" y="330199"/>
                  </a:moveTo>
                  <a:lnTo>
                    <a:pt x="0" y="330199"/>
                  </a:lnTo>
                  <a:lnTo>
                    <a:pt x="0" y="335279"/>
                  </a:lnTo>
                  <a:lnTo>
                    <a:pt x="7620" y="335279"/>
                  </a:lnTo>
                  <a:lnTo>
                    <a:pt x="7620" y="330199"/>
                  </a:lnTo>
                  <a:close/>
                </a:path>
                <a:path w="7620" h="695959">
                  <a:moveTo>
                    <a:pt x="7620" y="323849"/>
                  </a:moveTo>
                  <a:lnTo>
                    <a:pt x="0" y="323849"/>
                  </a:lnTo>
                  <a:lnTo>
                    <a:pt x="0" y="328929"/>
                  </a:lnTo>
                  <a:lnTo>
                    <a:pt x="7620" y="328929"/>
                  </a:lnTo>
                  <a:lnTo>
                    <a:pt x="7620" y="323849"/>
                  </a:lnTo>
                  <a:close/>
                </a:path>
                <a:path w="7620" h="695959">
                  <a:moveTo>
                    <a:pt x="7620" y="317499"/>
                  </a:moveTo>
                  <a:lnTo>
                    <a:pt x="0" y="317499"/>
                  </a:lnTo>
                  <a:lnTo>
                    <a:pt x="0" y="322579"/>
                  </a:lnTo>
                  <a:lnTo>
                    <a:pt x="7620" y="322579"/>
                  </a:lnTo>
                  <a:lnTo>
                    <a:pt x="7620" y="317499"/>
                  </a:lnTo>
                  <a:close/>
                </a:path>
                <a:path w="7620" h="695959">
                  <a:moveTo>
                    <a:pt x="7620" y="311149"/>
                  </a:moveTo>
                  <a:lnTo>
                    <a:pt x="0" y="311149"/>
                  </a:lnTo>
                  <a:lnTo>
                    <a:pt x="0" y="316229"/>
                  </a:lnTo>
                  <a:lnTo>
                    <a:pt x="7620" y="316229"/>
                  </a:lnTo>
                  <a:lnTo>
                    <a:pt x="7620" y="311149"/>
                  </a:lnTo>
                  <a:close/>
                </a:path>
                <a:path w="7620" h="695959">
                  <a:moveTo>
                    <a:pt x="7620" y="304799"/>
                  </a:moveTo>
                  <a:lnTo>
                    <a:pt x="0" y="304799"/>
                  </a:lnTo>
                  <a:lnTo>
                    <a:pt x="0" y="309879"/>
                  </a:lnTo>
                  <a:lnTo>
                    <a:pt x="7620" y="309879"/>
                  </a:lnTo>
                  <a:lnTo>
                    <a:pt x="7620" y="304799"/>
                  </a:lnTo>
                  <a:close/>
                </a:path>
                <a:path w="7620" h="695959">
                  <a:moveTo>
                    <a:pt x="7620" y="236219"/>
                  </a:moveTo>
                  <a:lnTo>
                    <a:pt x="0" y="236219"/>
                  </a:lnTo>
                  <a:lnTo>
                    <a:pt x="0" y="303529"/>
                  </a:lnTo>
                  <a:lnTo>
                    <a:pt x="7620" y="303529"/>
                  </a:lnTo>
                  <a:lnTo>
                    <a:pt x="7620" y="236219"/>
                  </a:lnTo>
                  <a:close/>
                </a:path>
              </a:pathLst>
            </a:custGeom>
            <a:solidFill>
              <a:srgbClr val="2A00F8"/>
            </a:solidFill>
          </p:spPr>
          <p:txBody>
            <a:bodyPr bIns="0" lIns="0" rIns="0" rtlCol="0" tIns="0" wrap="square"/>
            <a:p/>
          </p:txBody>
        </p:sp>
        <p:sp>
          <p:nvSpPr>
            <p:cNvPr id="1051202" name="object 2519"/>
            <p:cNvSpPr/>
            <p:nvPr/>
          </p:nvSpPr>
          <p:spPr>
            <a:xfrm>
              <a:off x="7092949" y="5810250"/>
              <a:ext cx="6350" cy="690880"/>
            </a:xfrm>
            <a:custGeom>
              <a:avLst/>
              <a:ahLst/>
              <a:rect l="l" t="t" r="r" b="b"/>
              <a:pathLst>
                <a:path w="6350" h="690879">
                  <a:moveTo>
                    <a:pt x="6350" y="0"/>
                  </a:moveTo>
                  <a:lnTo>
                    <a:pt x="3809" y="0"/>
                  </a:lnTo>
                  <a:lnTo>
                    <a:pt x="3809" y="1269"/>
                  </a:lnTo>
                  <a:lnTo>
                    <a:pt x="6350" y="1269"/>
                  </a:lnTo>
                  <a:lnTo>
                    <a:pt x="6350" y="0"/>
                  </a:lnTo>
                  <a:close/>
                </a:path>
                <a:path w="6350" h="690879">
                  <a:moveTo>
                    <a:pt x="6350" y="1270"/>
                  </a:moveTo>
                  <a:lnTo>
                    <a:pt x="0" y="1270"/>
                  </a:lnTo>
                  <a:lnTo>
                    <a:pt x="0" y="10159"/>
                  </a:lnTo>
                  <a:lnTo>
                    <a:pt x="6350" y="10159"/>
                  </a:lnTo>
                  <a:lnTo>
                    <a:pt x="6350" y="1270"/>
                  </a:lnTo>
                  <a:close/>
                </a:path>
                <a:path w="6350" h="690879">
                  <a:moveTo>
                    <a:pt x="6350" y="10160"/>
                  </a:moveTo>
                  <a:lnTo>
                    <a:pt x="0" y="10160"/>
                  </a:lnTo>
                  <a:lnTo>
                    <a:pt x="0" y="13969"/>
                  </a:lnTo>
                  <a:lnTo>
                    <a:pt x="6350" y="13969"/>
                  </a:lnTo>
                  <a:lnTo>
                    <a:pt x="6350" y="10160"/>
                  </a:lnTo>
                  <a:close/>
                </a:path>
                <a:path w="6350" h="690879">
                  <a:moveTo>
                    <a:pt x="6350" y="13970"/>
                  </a:moveTo>
                  <a:lnTo>
                    <a:pt x="0" y="13970"/>
                  </a:lnTo>
                  <a:lnTo>
                    <a:pt x="0" y="22859"/>
                  </a:lnTo>
                  <a:lnTo>
                    <a:pt x="6350" y="22859"/>
                  </a:lnTo>
                  <a:lnTo>
                    <a:pt x="6350" y="13970"/>
                  </a:lnTo>
                  <a:close/>
                </a:path>
                <a:path w="6350" h="690879">
                  <a:moveTo>
                    <a:pt x="6350" y="22860"/>
                  </a:moveTo>
                  <a:lnTo>
                    <a:pt x="0" y="22860"/>
                  </a:lnTo>
                  <a:lnTo>
                    <a:pt x="0" y="26669"/>
                  </a:lnTo>
                  <a:lnTo>
                    <a:pt x="6350" y="26669"/>
                  </a:lnTo>
                  <a:lnTo>
                    <a:pt x="6350" y="22860"/>
                  </a:lnTo>
                  <a:close/>
                </a:path>
                <a:path w="6350" h="690879">
                  <a:moveTo>
                    <a:pt x="6350" y="26670"/>
                  </a:moveTo>
                  <a:lnTo>
                    <a:pt x="0" y="26670"/>
                  </a:lnTo>
                  <a:lnTo>
                    <a:pt x="0" y="29209"/>
                  </a:lnTo>
                  <a:lnTo>
                    <a:pt x="6350" y="29209"/>
                  </a:lnTo>
                  <a:lnTo>
                    <a:pt x="6350" y="26670"/>
                  </a:lnTo>
                  <a:close/>
                </a:path>
                <a:path w="6350" h="690879">
                  <a:moveTo>
                    <a:pt x="6350" y="29210"/>
                  </a:moveTo>
                  <a:lnTo>
                    <a:pt x="0" y="29210"/>
                  </a:lnTo>
                  <a:lnTo>
                    <a:pt x="0" y="33019"/>
                  </a:lnTo>
                  <a:lnTo>
                    <a:pt x="6350" y="33019"/>
                  </a:lnTo>
                  <a:lnTo>
                    <a:pt x="6350" y="29210"/>
                  </a:lnTo>
                  <a:close/>
                </a:path>
                <a:path w="6350" h="690879">
                  <a:moveTo>
                    <a:pt x="6350" y="33020"/>
                  </a:moveTo>
                  <a:lnTo>
                    <a:pt x="0" y="33020"/>
                  </a:lnTo>
                  <a:lnTo>
                    <a:pt x="0" y="35559"/>
                  </a:lnTo>
                  <a:lnTo>
                    <a:pt x="6350" y="35559"/>
                  </a:lnTo>
                  <a:lnTo>
                    <a:pt x="6350" y="33020"/>
                  </a:lnTo>
                  <a:close/>
                </a:path>
                <a:path w="6350" h="690879">
                  <a:moveTo>
                    <a:pt x="6350" y="35560"/>
                  </a:moveTo>
                  <a:lnTo>
                    <a:pt x="0" y="35560"/>
                  </a:lnTo>
                  <a:lnTo>
                    <a:pt x="0" y="41909"/>
                  </a:lnTo>
                  <a:lnTo>
                    <a:pt x="6350" y="41909"/>
                  </a:lnTo>
                  <a:lnTo>
                    <a:pt x="6350" y="35560"/>
                  </a:lnTo>
                  <a:close/>
                </a:path>
                <a:path w="6350" h="690879">
                  <a:moveTo>
                    <a:pt x="6350" y="41910"/>
                  </a:moveTo>
                  <a:lnTo>
                    <a:pt x="0" y="41910"/>
                  </a:lnTo>
                  <a:lnTo>
                    <a:pt x="0" y="52069"/>
                  </a:lnTo>
                  <a:lnTo>
                    <a:pt x="6350" y="52069"/>
                  </a:lnTo>
                  <a:lnTo>
                    <a:pt x="6350" y="41910"/>
                  </a:lnTo>
                  <a:close/>
                </a:path>
                <a:path w="6350" h="690879">
                  <a:moveTo>
                    <a:pt x="6350" y="52070"/>
                  </a:moveTo>
                  <a:lnTo>
                    <a:pt x="0" y="52070"/>
                  </a:lnTo>
                  <a:lnTo>
                    <a:pt x="0" y="54609"/>
                  </a:lnTo>
                  <a:lnTo>
                    <a:pt x="6350" y="54609"/>
                  </a:lnTo>
                  <a:lnTo>
                    <a:pt x="6350" y="52070"/>
                  </a:lnTo>
                  <a:close/>
                </a:path>
                <a:path w="6350" h="690879">
                  <a:moveTo>
                    <a:pt x="6350" y="54610"/>
                  </a:moveTo>
                  <a:lnTo>
                    <a:pt x="0" y="54610"/>
                  </a:lnTo>
                  <a:lnTo>
                    <a:pt x="0" y="58419"/>
                  </a:lnTo>
                  <a:lnTo>
                    <a:pt x="6350" y="58419"/>
                  </a:lnTo>
                  <a:lnTo>
                    <a:pt x="6350" y="54610"/>
                  </a:lnTo>
                  <a:close/>
                </a:path>
                <a:path w="6350" h="690879">
                  <a:moveTo>
                    <a:pt x="6350" y="58420"/>
                  </a:moveTo>
                  <a:lnTo>
                    <a:pt x="0" y="58420"/>
                  </a:lnTo>
                  <a:lnTo>
                    <a:pt x="0" y="60959"/>
                  </a:lnTo>
                  <a:lnTo>
                    <a:pt x="6350" y="60959"/>
                  </a:lnTo>
                  <a:lnTo>
                    <a:pt x="6350" y="58420"/>
                  </a:lnTo>
                  <a:close/>
                </a:path>
                <a:path w="6350" h="690879">
                  <a:moveTo>
                    <a:pt x="6350" y="60960"/>
                  </a:moveTo>
                  <a:lnTo>
                    <a:pt x="0" y="60960"/>
                  </a:lnTo>
                  <a:lnTo>
                    <a:pt x="0" y="64769"/>
                  </a:lnTo>
                  <a:lnTo>
                    <a:pt x="6350" y="64769"/>
                  </a:lnTo>
                  <a:lnTo>
                    <a:pt x="6350" y="60960"/>
                  </a:lnTo>
                  <a:close/>
                </a:path>
                <a:path w="6350" h="690879">
                  <a:moveTo>
                    <a:pt x="6350" y="64770"/>
                  </a:moveTo>
                  <a:lnTo>
                    <a:pt x="0" y="64770"/>
                  </a:lnTo>
                  <a:lnTo>
                    <a:pt x="0" y="67309"/>
                  </a:lnTo>
                  <a:lnTo>
                    <a:pt x="6350" y="67309"/>
                  </a:lnTo>
                  <a:lnTo>
                    <a:pt x="6350" y="64770"/>
                  </a:lnTo>
                  <a:close/>
                </a:path>
                <a:path w="6350" h="690879">
                  <a:moveTo>
                    <a:pt x="6350" y="67310"/>
                  </a:moveTo>
                  <a:lnTo>
                    <a:pt x="0" y="67310"/>
                  </a:lnTo>
                  <a:lnTo>
                    <a:pt x="0" y="71119"/>
                  </a:lnTo>
                  <a:lnTo>
                    <a:pt x="6350" y="71119"/>
                  </a:lnTo>
                  <a:lnTo>
                    <a:pt x="6350" y="67310"/>
                  </a:lnTo>
                  <a:close/>
                </a:path>
                <a:path w="6350" h="690879">
                  <a:moveTo>
                    <a:pt x="6350" y="71120"/>
                  </a:moveTo>
                  <a:lnTo>
                    <a:pt x="0" y="71120"/>
                  </a:lnTo>
                  <a:lnTo>
                    <a:pt x="0" y="73659"/>
                  </a:lnTo>
                  <a:lnTo>
                    <a:pt x="6350" y="73659"/>
                  </a:lnTo>
                  <a:lnTo>
                    <a:pt x="6350" y="71120"/>
                  </a:lnTo>
                  <a:close/>
                </a:path>
                <a:path w="6350" h="690879">
                  <a:moveTo>
                    <a:pt x="6350" y="73660"/>
                  </a:moveTo>
                  <a:lnTo>
                    <a:pt x="0" y="73660"/>
                  </a:lnTo>
                  <a:lnTo>
                    <a:pt x="0" y="77469"/>
                  </a:lnTo>
                  <a:lnTo>
                    <a:pt x="6350" y="77469"/>
                  </a:lnTo>
                  <a:lnTo>
                    <a:pt x="6350" y="73660"/>
                  </a:lnTo>
                  <a:close/>
                </a:path>
                <a:path w="6350" h="690879">
                  <a:moveTo>
                    <a:pt x="6350" y="77470"/>
                  </a:moveTo>
                  <a:lnTo>
                    <a:pt x="0" y="77470"/>
                  </a:lnTo>
                  <a:lnTo>
                    <a:pt x="0" y="83819"/>
                  </a:lnTo>
                  <a:lnTo>
                    <a:pt x="6350" y="83819"/>
                  </a:lnTo>
                  <a:lnTo>
                    <a:pt x="6350" y="77470"/>
                  </a:lnTo>
                  <a:close/>
                </a:path>
                <a:path w="6350" h="690879">
                  <a:moveTo>
                    <a:pt x="6350" y="83820"/>
                  </a:moveTo>
                  <a:lnTo>
                    <a:pt x="0" y="83820"/>
                  </a:lnTo>
                  <a:lnTo>
                    <a:pt x="0" y="86359"/>
                  </a:lnTo>
                  <a:lnTo>
                    <a:pt x="6350" y="86359"/>
                  </a:lnTo>
                  <a:lnTo>
                    <a:pt x="6350" y="83820"/>
                  </a:lnTo>
                  <a:close/>
                </a:path>
                <a:path w="6350" h="690879">
                  <a:moveTo>
                    <a:pt x="6350" y="86360"/>
                  </a:moveTo>
                  <a:lnTo>
                    <a:pt x="0" y="86360"/>
                  </a:lnTo>
                  <a:lnTo>
                    <a:pt x="0" y="99059"/>
                  </a:lnTo>
                  <a:lnTo>
                    <a:pt x="6350" y="99059"/>
                  </a:lnTo>
                  <a:lnTo>
                    <a:pt x="6350" y="86360"/>
                  </a:lnTo>
                  <a:close/>
                </a:path>
                <a:path w="6350" h="690879">
                  <a:moveTo>
                    <a:pt x="6350" y="99060"/>
                  </a:moveTo>
                  <a:lnTo>
                    <a:pt x="0" y="99060"/>
                  </a:lnTo>
                  <a:lnTo>
                    <a:pt x="0" y="105409"/>
                  </a:lnTo>
                  <a:lnTo>
                    <a:pt x="6350" y="105409"/>
                  </a:lnTo>
                  <a:lnTo>
                    <a:pt x="6350" y="99060"/>
                  </a:lnTo>
                  <a:close/>
                </a:path>
                <a:path w="6350" h="690879">
                  <a:moveTo>
                    <a:pt x="6350" y="105410"/>
                  </a:moveTo>
                  <a:lnTo>
                    <a:pt x="0" y="105410"/>
                  </a:lnTo>
                  <a:lnTo>
                    <a:pt x="0" y="109219"/>
                  </a:lnTo>
                  <a:lnTo>
                    <a:pt x="6350" y="109219"/>
                  </a:lnTo>
                  <a:lnTo>
                    <a:pt x="6350" y="105410"/>
                  </a:lnTo>
                  <a:close/>
                </a:path>
                <a:path w="6350" h="690879">
                  <a:moveTo>
                    <a:pt x="6350" y="109220"/>
                  </a:moveTo>
                  <a:lnTo>
                    <a:pt x="0" y="109220"/>
                  </a:lnTo>
                  <a:lnTo>
                    <a:pt x="0" y="111759"/>
                  </a:lnTo>
                  <a:lnTo>
                    <a:pt x="6350" y="111759"/>
                  </a:lnTo>
                  <a:lnTo>
                    <a:pt x="6350" y="109220"/>
                  </a:lnTo>
                  <a:close/>
                </a:path>
                <a:path w="6350" h="690879">
                  <a:moveTo>
                    <a:pt x="6350" y="111760"/>
                  </a:moveTo>
                  <a:lnTo>
                    <a:pt x="0" y="111760"/>
                  </a:lnTo>
                  <a:lnTo>
                    <a:pt x="0" y="115569"/>
                  </a:lnTo>
                  <a:lnTo>
                    <a:pt x="6350" y="115569"/>
                  </a:lnTo>
                  <a:lnTo>
                    <a:pt x="6350" y="111760"/>
                  </a:lnTo>
                  <a:close/>
                </a:path>
                <a:path w="6350" h="690879">
                  <a:moveTo>
                    <a:pt x="6350" y="115570"/>
                  </a:moveTo>
                  <a:lnTo>
                    <a:pt x="0" y="115570"/>
                  </a:lnTo>
                  <a:lnTo>
                    <a:pt x="0" y="118109"/>
                  </a:lnTo>
                  <a:lnTo>
                    <a:pt x="6350" y="118109"/>
                  </a:lnTo>
                  <a:lnTo>
                    <a:pt x="6350" y="115570"/>
                  </a:lnTo>
                  <a:close/>
                </a:path>
                <a:path w="6350" h="690879">
                  <a:moveTo>
                    <a:pt x="6350" y="118110"/>
                  </a:moveTo>
                  <a:lnTo>
                    <a:pt x="0" y="118110"/>
                  </a:lnTo>
                  <a:lnTo>
                    <a:pt x="0" y="124459"/>
                  </a:lnTo>
                  <a:lnTo>
                    <a:pt x="6350" y="124459"/>
                  </a:lnTo>
                  <a:lnTo>
                    <a:pt x="6350" y="118110"/>
                  </a:lnTo>
                  <a:close/>
                </a:path>
                <a:path w="6350" h="690879">
                  <a:moveTo>
                    <a:pt x="6350" y="124460"/>
                  </a:moveTo>
                  <a:lnTo>
                    <a:pt x="0" y="124460"/>
                  </a:lnTo>
                  <a:lnTo>
                    <a:pt x="0" y="128269"/>
                  </a:lnTo>
                  <a:lnTo>
                    <a:pt x="6350" y="128269"/>
                  </a:lnTo>
                  <a:lnTo>
                    <a:pt x="6350" y="124460"/>
                  </a:lnTo>
                  <a:close/>
                </a:path>
                <a:path w="6350" h="690879">
                  <a:moveTo>
                    <a:pt x="6350" y="128270"/>
                  </a:moveTo>
                  <a:lnTo>
                    <a:pt x="0" y="128270"/>
                  </a:lnTo>
                  <a:lnTo>
                    <a:pt x="0" y="130809"/>
                  </a:lnTo>
                  <a:lnTo>
                    <a:pt x="6350" y="130809"/>
                  </a:lnTo>
                  <a:lnTo>
                    <a:pt x="6350" y="128270"/>
                  </a:lnTo>
                  <a:close/>
                </a:path>
                <a:path w="6350" h="690879">
                  <a:moveTo>
                    <a:pt x="6350" y="130810"/>
                  </a:moveTo>
                  <a:lnTo>
                    <a:pt x="0" y="130810"/>
                  </a:lnTo>
                  <a:lnTo>
                    <a:pt x="0" y="137159"/>
                  </a:lnTo>
                  <a:lnTo>
                    <a:pt x="6350" y="137159"/>
                  </a:lnTo>
                  <a:lnTo>
                    <a:pt x="6350" y="130810"/>
                  </a:lnTo>
                  <a:close/>
                </a:path>
                <a:path w="6350" h="690879">
                  <a:moveTo>
                    <a:pt x="6350" y="137160"/>
                  </a:moveTo>
                  <a:lnTo>
                    <a:pt x="0" y="137160"/>
                  </a:lnTo>
                  <a:lnTo>
                    <a:pt x="0" y="140969"/>
                  </a:lnTo>
                  <a:lnTo>
                    <a:pt x="6350" y="140969"/>
                  </a:lnTo>
                  <a:lnTo>
                    <a:pt x="6350" y="137160"/>
                  </a:lnTo>
                  <a:close/>
                </a:path>
                <a:path w="6350" h="690879">
                  <a:moveTo>
                    <a:pt x="6350" y="140970"/>
                  </a:moveTo>
                  <a:lnTo>
                    <a:pt x="0" y="140970"/>
                  </a:lnTo>
                  <a:lnTo>
                    <a:pt x="0" y="147319"/>
                  </a:lnTo>
                  <a:lnTo>
                    <a:pt x="6350" y="147319"/>
                  </a:lnTo>
                  <a:lnTo>
                    <a:pt x="6350" y="140970"/>
                  </a:lnTo>
                  <a:close/>
                </a:path>
                <a:path w="6350" h="690879">
                  <a:moveTo>
                    <a:pt x="6350" y="147320"/>
                  </a:moveTo>
                  <a:lnTo>
                    <a:pt x="0" y="147320"/>
                  </a:lnTo>
                  <a:lnTo>
                    <a:pt x="0" y="153669"/>
                  </a:lnTo>
                  <a:lnTo>
                    <a:pt x="6350" y="153669"/>
                  </a:lnTo>
                  <a:lnTo>
                    <a:pt x="6350" y="147320"/>
                  </a:lnTo>
                  <a:close/>
                </a:path>
                <a:path w="6350" h="690879">
                  <a:moveTo>
                    <a:pt x="6350" y="153670"/>
                  </a:moveTo>
                  <a:lnTo>
                    <a:pt x="0" y="153670"/>
                  </a:lnTo>
                  <a:lnTo>
                    <a:pt x="0" y="156209"/>
                  </a:lnTo>
                  <a:lnTo>
                    <a:pt x="6350" y="156209"/>
                  </a:lnTo>
                  <a:lnTo>
                    <a:pt x="6350" y="153670"/>
                  </a:lnTo>
                  <a:close/>
                </a:path>
                <a:path w="6350" h="690879">
                  <a:moveTo>
                    <a:pt x="6350" y="156210"/>
                  </a:moveTo>
                  <a:lnTo>
                    <a:pt x="0" y="156210"/>
                  </a:lnTo>
                  <a:lnTo>
                    <a:pt x="0" y="166369"/>
                  </a:lnTo>
                  <a:lnTo>
                    <a:pt x="6350" y="166369"/>
                  </a:lnTo>
                  <a:lnTo>
                    <a:pt x="6350" y="156210"/>
                  </a:lnTo>
                  <a:close/>
                </a:path>
                <a:path w="6350" h="690879">
                  <a:moveTo>
                    <a:pt x="6350" y="166370"/>
                  </a:moveTo>
                  <a:lnTo>
                    <a:pt x="0" y="166370"/>
                  </a:lnTo>
                  <a:lnTo>
                    <a:pt x="0" y="168909"/>
                  </a:lnTo>
                  <a:lnTo>
                    <a:pt x="6350" y="168909"/>
                  </a:lnTo>
                  <a:lnTo>
                    <a:pt x="6350" y="166370"/>
                  </a:lnTo>
                  <a:close/>
                </a:path>
                <a:path w="6350" h="690879">
                  <a:moveTo>
                    <a:pt x="6350" y="168910"/>
                  </a:moveTo>
                  <a:lnTo>
                    <a:pt x="0" y="168910"/>
                  </a:lnTo>
                  <a:lnTo>
                    <a:pt x="0" y="172719"/>
                  </a:lnTo>
                  <a:lnTo>
                    <a:pt x="6350" y="172719"/>
                  </a:lnTo>
                  <a:lnTo>
                    <a:pt x="6350" y="168910"/>
                  </a:lnTo>
                  <a:close/>
                </a:path>
                <a:path w="6350" h="690879">
                  <a:moveTo>
                    <a:pt x="6350" y="172720"/>
                  </a:moveTo>
                  <a:lnTo>
                    <a:pt x="0" y="172720"/>
                  </a:lnTo>
                  <a:lnTo>
                    <a:pt x="0" y="175259"/>
                  </a:lnTo>
                  <a:lnTo>
                    <a:pt x="6350" y="175259"/>
                  </a:lnTo>
                  <a:lnTo>
                    <a:pt x="6350" y="172720"/>
                  </a:lnTo>
                  <a:close/>
                </a:path>
                <a:path w="6350" h="690879">
                  <a:moveTo>
                    <a:pt x="6350" y="175260"/>
                  </a:moveTo>
                  <a:lnTo>
                    <a:pt x="0" y="175260"/>
                  </a:lnTo>
                  <a:lnTo>
                    <a:pt x="0" y="179069"/>
                  </a:lnTo>
                  <a:lnTo>
                    <a:pt x="6350" y="179069"/>
                  </a:lnTo>
                  <a:lnTo>
                    <a:pt x="6350" y="175260"/>
                  </a:lnTo>
                  <a:close/>
                </a:path>
                <a:path w="6350" h="690879">
                  <a:moveTo>
                    <a:pt x="6350" y="179070"/>
                  </a:moveTo>
                  <a:lnTo>
                    <a:pt x="0" y="179070"/>
                  </a:lnTo>
                  <a:lnTo>
                    <a:pt x="0" y="181609"/>
                  </a:lnTo>
                  <a:lnTo>
                    <a:pt x="6350" y="181609"/>
                  </a:lnTo>
                  <a:lnTo>
                    <a:pt x="6350" y="179070"/>
                  </a:lnTo>
                  <a:close/>
                </a:path>
                <a:path w="6350" h="690879">
                  <a:moveTo>
                    <a:pt x="6350" y="181610"/>
                  </a:moveTo>
                  <a:lnTo>
                    <a:pt x="0" y="181610"/>
                  </a:lnTo>
                  <a:lnTo>
                    <a:pt x="0" y="185419"/>
                  </a:lnTo>
                  <a:lnTo>
                    <a:pt x="6350" y="185419"/>
                  </a:lnTo>
                  <a:lnTo>
                    <a:pt x="6350" y="181610"/>
                  </a:lnTo>
                  <a:close/>
                </a:path>
                <a:path w="6350" h="690879">
                  <a:moveTo>
                    <a:pt x="6350" y="185420"/>
                  </a:moveTo>
                  <a:lnTo>
                    <a:pt x="0" y="185420"/>
                  </a:lnTo>
                  <a:lnTo>
                    <a:pt x="0" y="187959"/>
                  </a:lnTo>
                  <a:lnTo>
                    <a:pt x="6350" y="187959"/>
                  </a:lnTo>
                  <a:lnTo>
                    <a:pt x="6350" y="185420"/>
                  </a:lnTo>
                  <a:close/>
                </a:path>
                <a:path w="6350" h="690879">
                  <a:moveTo>
                    <a:pt x="6350" y="187960"/>
                  </a:moveTo>
                  <a:lnTo>
                    <a:pt x="0" y="187960"/>
                  </a:lnTo>
                  <a:lnTo>
                    <a:pt x="0" y="191769"/>
                  </a:lnTo>
                  <a:lnTo>
                    <a:pt x="6350" y="191769"/>
                  </a:lnTo>
                  <a:lnTo>
                    <a:pt x="6350" y="187960"/>
                  </a:lnTo>
                  <a:close/>
                </a:path>
                <a:path w="6350" h="690879">
                  <a:moveTo>
                    <a:pt x="6350" y="191770"/>
                  </a:moveTo>
                  <a:lnTo>
                    <a:pt x="0" y="191770"/>
                  </a:lnTo>
                  <a:lnTo>
                    <a:pt x="0" y="204469"/>
                  </a:lnTo>
                  <a:lnTo>
                    <a:pt x="6350" y="204469"/>
                  </a:lnTo>
                  <a:lnTo>
                    <a:pt x="6350" y="191770"/>
                  </a:lnTo>
                  <a:close/>
                </a:path>
                <a:path w="6350" h="690879">
                  <a:moveTo>
                    <a:pt x="6350" y="204470"/>
                  </a:moveTo>
                  <a:lnTo>
                    <a:pt x="0" y="204470"/>
                  </a:lnTo>
                  <a:lnTo>
                    <a:pt x="0" y="207009"/>
                  </a:lnTo>
                  <a:lnTo>
                    <a:pt x="6350" y="207009"/>
                  </a:lnTo>
                  <a:lnTo>
                    <a:pt x="6350" y="204470"/>
                  </a:lnTo>
                  <a:close/>
                </a:path>
                <a:path w="6350" h="690879">
                  <a:moveTo>
                    <a:pt x="6350" y="207010"/>
                  </a:moveTo>
                  <a:lnTo>
                    <a:pt x="0" y="207010"/>
                  </a:lnTo>
                  <a:lnTo>
                    <a:pt x="0" y="213359"/>
                  </a:lnTo>
                  <a:lnTo>
                    <a:pt x="6350" y="213359"/>
                  </a:lnTo>
                  <a:lnTo>
                    <a:pt x="6350" y="207010"/>
                  </a:lnTo>
                  <a:close/>
                </a:path>
                <a:path w="6350" h="690879">
                  <a:moveTo>
                    <a:pt x="6350" y="213360"/>
                  </a:moveTo>
                  <a:lnTo>
                    <a:pt x="0" y="213360"/>
                  </a:lnTo>
                  <a:lnTo>
                    <a:pt x="0" y="217169"/>
                  </a:lnTo>
                  <a:lnTo>
                    <a:pt x="6350" y="217169"/>
                  </a:lnTo>
                  <a:lnTo>
                    <a:pt x="6350" y="213360"/>
                  </a:lnTo>
                  <a:close/>
                </a:path>
                <a:path w="6350" h="690879">
                  <a:moveTo>
                    <a:pt x="6350" y="217170"/>
                  </a:moveTo>
                  <a:lnTo>
                    <a:pt x="0" y="217170"/>
                  </a:lnTo>
                  <a:lnTo>
                    <a:pt x="0" y="219709"/>
                  </a:lnTo>
                  <a:lnTo>
                    <a:pt x="6350" y="219709"/>
                  </a:lnTo>
                  <a:lnTo>
                    <a:pt x="6350" y="217170"/>
                  </a:lnTo>
                  <a:close/>
                </a:path>
                <a:path w="6350" h="690879">
                  <a:moveTo>
                    <a:pt x="6350" y="219710"/>
                  </a:moveTo>
                  <a:lnTo>
                    <a:pt x="0" y="219710"/>
                  </a:lnTo>
                  <a:lnTo>
                    <a:pt x="0" y="223519"/>
                  </a:lnTo>
                  <a:lnTo>
                    <a:pt x="6350" y="223519"/>
                  </a:lnTo>
                  <a:lnTo>
                    <a:pt x="6350" y="219710"/>
                  </a:lnTo>
                  <a:close/>
                </a:path>
                <a:path w="6350" h="690879">
                  <a:moveTo>
                    <a:pt x="6350" y="223520"/>
                  </a:moveTo>
                  <a:lnTo>
                    <a:pt x="0" y="223520"/>
                  </a:lnTo>
                  <a:lnTo>
                    <a:pt x="0" y="226059"/>
                  </a:lnTo>
                  <a:lnTo>
                    <a:pt x="6350" y="226059"/>
                  </a:lnTo>
                  <a:lnTo>
                    <a:pt x="6350" y="223520"/>
                  </a:lnTo>
                  <a:close/>
                </a:path>
                <a:path w="6350" h="690879">
                  <a:moveTo>
                    <a:pt x="6350" y="226060"/>
                  </a:moveTo>
                  <a:lnTo>
                    <a:pt x="0" y="226060"/>
                  </a:lnTo>
                  <a:lnTo>
                    <a:pt x="0" y="229869"/>
                  </a:lnTo>
                  <a:lnTo>
                    <a:pt x="6350" y="229869"/>
                  </a:lnTo>
                  <a:lnTo>
                    <a:pt x="6350" y="226060"/>
                  </a:lnTo>
                  <a:close/>
                </a:path>
                <a:path w="6350" h="690879">
                  <a:moveTo>
                    <a:pt x="6350" y="229870"/>
                  </a:moveTo>
                  <a:lnTo>
                    <a:pt x="0" y="229870"/>
                  </a:lnTo>
                  <a:lnTo>
                    <a:pt x="0" y="232409"/>
                  </a:lnTo>
                  <a:lnTo>
                    <a:pt x="6350" y="232409"/>
                  </a:lnTo>
                  <a:lnTo>
                    <a:pt x="6350" y="229870"/>
                  </a:lnTo>
                  <a:close/>
                </a:path>
                <a:path w="6350" h="690879">
                  <a:moveTo>
                    <a:pt x="6350" y="688340"/>
                  </a:moveTo>
                  <a:lnTo>
                    <a:pt x="0" y="688340"/>
                  </a:lnTo>
                  <a:lnTo>
                    <a:pt x="0" y="690880"/>
                  </a:lnTo>
                  <a:lnTo>
                    <a:pt x="5079" y="690880"/>
                  </a:lnTo>
                  <a:lnTo>
                    <a:pt x="5079" y="689610"/>
                  </a:lnTo>
                  <a:lnTo>
                    <a:pt x="6350" y="689610"/>
                  </a:lnTo>
                  <a:lnTo>
                    <a:pt x="6350" y="688340"/>
                  </a:lnTo>
                  <a:close/>
                </a:path>
                <a:path w="6350" h="690879">
                  <a:moveTo>
                    <a:pt x="6350" y="684530"/>
                  </a:moveTo>
                  <a:lnTo>
                    <a:pt x="0" y="684530"/>
                  </a:lnTo>
                  <a:lnTo>
                    <a:pt x="0" y="687069"/>
                  </a:lnTo>
                  <a:lnTo>
                    <a:pt x="6350" y="687069"/>
                  </a:lnTo>
                  <a:lnTo>
                    <a:pt x="6350" y="684530"/>
                  </a:lnTo>
                  <a:close/>
                </a:path>
                <a:path w="6350" h="690879">
                  <a:moveTo>
                    <a:pt x="6350" y="681990"/>
                  </a:moveTo>
                  <a:lnTo>
                    <a:pt x="0" y="681990"/>
                  </a:lnTo>
                  <a:lnTo>
                    <a:pt x="0" y="683260"/>
                  </a:lnTo>
                  <a:lnTo>
                    <a:pt x="6350" y="683260"/>
                  </a:lnTo>
                  <a:lnTo>
                    <a:pt x="6350" y="681990"/>
                  </a:lnTo>
                  <a:close/>
                </a:path>
                <a:path w="6350" h="690879">
                  <a:moveTo>
                    <a:pt x="6350" y="678180"/>
                  </a:moveTo>
                  <a:lnTo>
                    <a:pt x="0" y="678180"/>
                  </a:lnTo>
                  <a:lnTo>
                    <a:pt x="0" y="680719"/>
                  </a:lnTo>
                  <a:lnTo>
                    <a:pt x="6350" y="680719"/>
                  </a:lnTo>
                  <a:lnTo>
                    <a:pt x="6350" y="678180"/>
                  </a:lnTo>
                  <a:close/>
                </a:path>
                <a:path w="6350" h="690879">
                  <a:moveTo>
                    <a:pt x="6350" y="675640"/>
                  </a:moveTo>
                  <a:lnTo>
                    <a:pt x="0" y="675640"/>
                  </a:lnTo>
                  <a:lnTo>
                    <a:pt x="0" y="676910"/>
                  </a:lnTo>
                  <a:lnTo>
                    <a:pt x="6350" y="676910"/>
                  </a:lnTo>
                  <a:lnTo>
                    <a:pt x="6350" y="675640"/>
                  </a:lnTo>
                  <a:close/>
                </a:path>
                <a:path w="6350" h="690879">
                  <a:moveTo>
                    <a:pt x="6350" y="671830"/>
                  </a:moveTo>
                  <a:lnTo>
                    <a:pt x="0" y="671830"/>
                  </a:lnTo>
                  <a:lnTo>
                    <a:pt x="0" y="674369"/>
                  </a:lnTo>
                  <a:lnTo>
                    <a:pt x="6350" y="674369"/>
                  </a:lnTo>
                  <a:lnTo>
                    <a:pt x="6350" y="671830"/>
                  </a:lnTo>
                  <a:close/>
                </a:path>
                <a:path w="6350" h="690879">
                  <a:moveTo>
                    <a:pt x="6350" y="669290"/>
                  </a:moveTo>
                  <a:lnTo>
                    <a:pt x="0" y="669290"/>
                  </a:lnTo>
                  <a:lnTo>
                    <a:pt x="0" y="670560"/>
                  </a:lnTo>
                  <a:lnTo>
                    <a:pt x="6350" y="670560"/>
                  </a:lnTo>
                  <a:lnTo>
                    <a:pt x="6350" y="669290"/>
                  </a:lnTo>
                  <a:close/>
                </a:path>
                <a:path w="6350" h="690879">
                  <a:moveTo>
                    <a:pt x="6350" y="665480"/>
                  </a:moveTo>
                  <a:lnTo>
                    <a:pt x="0" y="665480"/>
                  </a:lnTo>
                  <a:lnTo>
                    <a:pt x="0" y="668020"/>
                  </a:lnTo>
                  <a:lnTo>
                    <a:pt x="6350" y="668020"/>
                  </a:lnTo>
                  <a:lnTo>
                    <a:pt x="6350" y="665480"/>
                  </a:lnTo>
                  <a:close/>
                </a:path>
                <a:path w="6350" h="690879">
                  <a:moveTo>
                    <a:pt x="6350" y="662940"/>
                  </a:moveTo>
                  <a:lnTo>
                    <a:pt x="0" y="662940"/>
                  </a:lnTo>
                  <a:lnTo>
                    <a:pt x="0" y="664210"/>
                  </a:lnTo>
                  <a:lnTo>
                    <a:pt x="6350" y="664210"/>
                  </a:lnTo>
                  <a:lnTo>
                    <a:pt x="6350" y="662940"/>
                  </a:lnTo>
                  <a:close/>
                </a:path>
                <a:path w="6350" h="690879">
                  <a:moveTo>
                    <a:pt x="6350" y="659130"/>
                  </a:moveTo>
                  <a:lnTo>
                    <a:pt x="0" y="659130"/>
                  </a:lnTo>
                  <a:lnTo>
                    <a:pt x="0" y="661669"/>
                  </a:lnTo>
                  <a:lnTo>
                    <a:pt x="6350" y="661669"/>
                  </a:lnTo>
                  <a:lnTo>
                    <a:pt x="6350" y="659130"/>
                  </a:lnTo>
                  <a:close/>
                </a:path>
                <a:path w="6350" h="690879">
                  <a:moveTo>
                    <a:pt x="6350" y="656590"/>
                  </a:moveTo>
                  <a:lnTo>
                    <a:pt x="0" y="656590"/>
                  </a:lnTo>
                  <a:lnTo>
                    <a:pt x="0" y="657860"/>
                  </a:lnTo>
                  <a:lnTo>
                    <a:pt x="6350" y="657860"/>
                  </a:lnTo>
                  <a:lnTo>
                    <a:pt x="6350" y="656590"/>
                  </a:lnTo>
                  <a:close/>
                </a:path>
                <a:path w="6350" h="690879">
                  <a:moveTo>
                    <a:pt x="6350" y="652780"/>
                  </a:moveTo>
                  <a:lnTo>
                    <a:pt x="0" y="652780"/>
                  </a:lnTo>
                  <a:lnTo>
                    <a:pt x="0" y="655320"/>
                  </a:lnTo>
                  <a:lnTo>
                    <a:pt x="6350" y="655320"/>
                  </a:lnTo>
                  <a:lnTo>
                    <a:pt x="6350" y="652780"/>
                  </a:lnTo>
                  <a:close/>
                </a:path>
                <a:path w="6350" h="690879">
                  <a:moveTo>
                    <a:pt x="6350" y="650240"/>
                  </a:moveTo>
                  <a:lnTo>
                    <a:pt x="0" y="650240"/>
                  </a:lnTo>
                  <a:lnTo>
                    <a:pt x="0" y="651510"/>
                  </a:lnTo>
                  <a:lnTo>
                    <a:pt x="6350" y="651510"/>
                  </a:lnTo>
                  <a:lnTo>
                    <a:pt x="6350" y="650240"/>
                  </a:lnTo>
                  <a:close/>
                </a:path>
                <a:path w="6350" h="690879">
                  <a:moveTo>
                    <a:pt x="6350" y="646430"/>
                  </a:moveTo>
                  <a:lnTo>
                    <a:pt x="0" y="646430"/>
                  </a:lnTo>
                  <a:lnTo>
                    <a:pt x="0" y="648970"/>
                  </a:lnTo>
                  <a:lnTo>
                    <a:pt x="6350" y="648970"/>
                  </a:lnTo>
                  <a:lnTo>
                    <a:pt x="6350" y="646430"/>
                  </a:lnTo>
                  <a:close/>
                </a:path>
                <a:path w="6350" h="690879">
                  <a:moveTo>
                    <a:pt x="6350" y="643890"/>
                  </a:moveTo>
                  <a:lnTo>
                    <a:pt x="0" y="643890"/>
                  </a:lnTo>
                  <a:lnTo>
                    <a:pt x="0" y="645160"/>
                  </a:lnTo>
                  <a:lnTo>
                    <a:pt x="6350" y="645160"/>
                  </a:lnTo>
                  <a:lnTo>
                    <a:pt x="6350" y="643890"/>
                  </a:lnTo>
                  <a:close/>
                </a:path>
                <a:path w="6350" h="690879">
                  <a:moveTo>
                    <a:pt x="6350" y="638810"/>
                  </a:moveTo>
                  <a:lnTo>
                    <a:pt x="0" y="638810"/>
                  </a:lnTo>
                  <a:lnTo>
                    <a:pt x="0" y="642620"/>
                  </a:lnTo>
                  <a:lnTo>
                    <a:pt x="6350" y="642620"/>
                  </a:lnTo>
                  <a:lnTo>
                    <a:pt x="6350" y="638810"/>
                  </a:lnTo>
                  <a:close/>
                </a:path>
                <a:path w="6350" h="690879">
                  <a:moveTo>
                    <a:pt x="6350" y="632460"/>
                  </a:moveTo>
                  <a:lnTo>
                    <a:pt x="0" y="632460"/>
                  </a:lnTo>
                  <a:lnTo>
                    <a:pt x="0" y="637540"/>
                  </a:lnTo>
                  <a:lnTo>
                    <a:pt x="6350" y="637540"/>
                  </a:lnTo>
                  <a:lnTo>
                    <a:pt x="6350" y="632460"/>
                  </a:lnTo>
                  <a:close/>
                </a:path>
                <a:path w="6350" h="690879">
                  <a:moveTo>
                    <a:pt x="6350" y="626110"/>
                  </a:moveTo>
                  <a:lnTo>
                    <a:pt x="0" y="626110"/>
                  </a:lnTo>
                  <a:lnTo>
                    <a:pt x="0" y="631190"/>
                  </a:lnTo>
                  <a:lnTo>
                    <a:pt x="6350" y="631190"/>
                  </a:lnTo>
                  <a:lnTo>
                    <a:pt x="6350" y="626110"/>
                  </a:lnTo>
                  <a:close/>
                </a:path>
                <a:path w="6350" h="690879">
                  <a:moveTo>
                    <a:pt x="6350" y="619760"/>
                  </a:moveTo>
                  <a:lnTo>
                    <a:pt x="0" y="619760"/>
                  </a:lnTo>
                  <a:lnTo>
                    <a:pt x="0" y="624840"/>
                  </a:lnTo>
                  <a:lnTo>
                    <a:pt x="6350" y="624840"/>
                  </a:lnTo>
                  <a:lnTo>
                    <a:pt x="6350" y="619760"/>
                  </a:lnTo>
                  <a:close/>
                </a:path>
                <a:path w="6350" h="690879">
                  <a:moveTo>
                    <a:pt x="6350" y="613410"/>
                  </a:moveTo>
                  <a:lnTo>
                    <a:pt x="0" y="613410"/>
                  </a:lnTo>
                  <a:lnTo>
                    <a:pt x="0" y="618490"/>
                  </a:lnTo>
                  <a:lnTo>
                    <a:pt x="6350" y="618490"/>
                  </a:lnTo>
                  <a:lnTo>
                    <a:pt x="6350" y="613410"/>
                  </a:lnTo>
                  <a:close/>
                </a:path>
                <a:path w="6350" h="690879">
                  <a:moveTo>
                    <a:pt x="6350" y="607060"/>
                  </a:moveTo>
                  <a:lnTo>
                    <a:pt x="0" y="607060"/>
                  </a:lnTo>
                  <a:lnTo>
                    <a:pt x="0" y="612140"/>
                  </a:lnTo>
                  <a:lnTo>
                    <a:pt x="6350" y="612140"/>
                  </a:lnTo>
                  <a:lnTo>
                    <a:pt x="6350" y="607060"/>
                  </a:lnTo>
                  <a:close/>
                </a:path>
                <a:path w="6350" h="690879">
                  <a:moveTo>
                    <a:pt x="6350" y="600710"/>
                  </a:moveTo>
                  <a:lnTo>
                    <a:pt x="0" y="600710"/>
                  </a:lnTo>
                  <a:lnTo>
                    <a:pt x="0" y="605790"/>
                  </a:lnTo>
                  <a:lnTo>
                    <a:pt x="6350" y="605790"/>
                  </a:lnTo>
                  <a:lnTo>
                    <a:pt x="6350" y="600710"/>
                  </a:lnTo>
                  <a:close/>
                </a:path>
                <a:path w="6350" h="690879">
                  <a:moveTo>
                    <a:pt x="6350" y="594360"/>
                  </a:moveTo>
                  <a:lnTo>
                    <a:pt x="0" y="594360"/>
                  </a:lnTo>
                  <a:lnTo>
                    <a:pt x="0" y="599440"/>
                  </a:lnTo>
                  <a:lnTo>
                    <a:pt x="6350" y="599440"/>
                  </a:lnTo>
                  <a:lnTo>
                    <a:pt x="6350" y="594360"/>
                  </a:lnTo>
                  <a:close/>
                </a:path>
                <a:path w="6350" h="690879">
                  <a:moveTo>
                    <a:pt x="6350" y="588010"/>
                  </a:moveTo>
                  <a:lnTo>
                    <a:pt x="0" y="588010"/>
                  </a:lnTo>
                  <a:lnTo>
                    <a:pt x="0" y="593090"/>
                  </a:lnTo>
                  <a:lnTo>
                    <a:pt x="6350" y="593090"/>
                  </a:lnTo>
                  <a:lnTo>
                    <a:pt x="6350" y="588010"/>
                  </a:lnTo>
                  <a:close/>
                </a:path>
                <a:path w="6350" h="690879">
                  <a:moveTo>
                    <a:pt x="6350" y="580390"/>
                  </a:moveTo>
                  <a:lnTo>
                    <a:pt x="0" y="580390"/>
                  </a:lnTo>
                  <a:lnTo>
                    <a:pt x="0" y="586740"/>
                  </a:lnTo>
                  <a:lnTo>
                    <a:pt x="6350" y="586740"/>
                  </a:lnTo>
                  <a:lnTo>
                    <a:pt x="6350" y="580390"/>
                  </a:lnTo>
                  <a:close/>
                </a:path>
                <a:path w="6350" h="690879">
                  <a:moveTo>
                    <a:pt x="6350" y="575310"/>
                  </a:moveTo>
                  <a:lnTo>
                    <a:pt x="0" y="575310"/>
                  </a:lnTo>
                  <a:lnTo>
                    <a:pt x="0" y="579120"/>
                  </a:lnTo>
                  <a:lnTo>
                    <a:pt x="6350" y="579120"/>
                  </a:lnTo>
                  <a:lnTo>
                    <a:pt x="6350" y="575310"/>
                  </a:lnTo>
                  <a:close/>
                </a:path>
                <a:path w="6350" h="690879">
                  <a:moveTo>
                    <a:pt x="6350" y="568960"/>
                  </a:moveTo>
                  <a:lnTo>
                    <a:pt x="0" y="568960"/>
                  </a:lnTo>
                  <a:lnTo>
                    <a:pt x="0" y="574040"/>
                  </a:lnTo>
                  <a:lnTo>
                    <a:pt x="6350" y="574040"/>
                  </a:lnTo>
                  <a:lnTo>
                    <a:pt x="6350" y="568960"/>
                  </a:lnTo>
                  <a:close/>
                </a:path>
                <a:path w="6350" h="690879">
                  <a:moveTo>
                    <a:pt x="6350" y="562610"/>
                  </a:moveTo>
                  <a:lnTo>
                    <a:pt x="0" y="562610"/>
                  </a:lnTo>
                  <a:lnTo>
                    <a:pt x="0" y="567690"/>
                  </a:lnTo>
                  <a:lnTo>
                    <a:pt x="6350" y="567690"/>
                  </a:lnTo>
                  <a:lnTo>
                    <a:pt x="6350" y="562610"/>
                  </a:lnTo>
                  <a:close/>
                </a:path>
                <a:path w="6350" h="690879">
                  <a:moveTo>
                    <a:pt x="6350" y="556260"/>
                  </a:moveTo>
                  <a:lnTo>
                    <a:pt x="0" y="556260"/>
                  </a:lnTo>
                  <a:lnTo>
                    <a:pt x="0" y="561340"/>
                  </a:lnTo>
                  <a:lnTo>
                    <a:pt x="6350" y="561340"/>
                  </a:lnTo>
                  <a:lnTo>
                    <a:pt x="6350" y="556260"/>
                  </a:lnTo>
                  <a:close/>
                </a:path>
                <a:path w="6350" h="690879">
                  <a:moveTo>
                    <a:pt x="6350" y="549910"/>
                  </a:moveTo>
                  <a:lnTo>
                    <a:pt x="0" y="549910"/>
                  </a:lnTo>
                  <a:lnTo>
                    <a:pt x="0" y="554990"/>
                  </a:lnTo>
                  <a:lnTo>
                    <a:pt x="6350" y="554990"/>
                  </a:lnTo>
                  <a:lnTo>
                    <a:pt x="6350" y="549910"/>
                  </a:lnTo>
                  <a:close/>
                </a:path>
                <a:path w="6350" h="690879">
                  <a:moveTo>
                    <a:pt x="6350" y="543560"/>
                  </a:moveTo>
                  <a:lnTo>
                    <a:pt x="0" y="543560"/>
                  </a:lnTo>
                  <a:lnTo>
                    <a:pt x="0" y="548640"/>
                  </a:lnTo>
                  <a:lnTo>
                    <a:pt x="6350" y="548640"/>
                  </a:lnTo>
                  <a:lnTo>
                    <a:pt x="6350" y="543560"/>
                  </a:lnTo>
                  <a:close/>
                </a:path>
                <a:path w="6350" h="690879">
                  <a:moveTo>
                    <a:pt x="6350" y="537210"/>
                  </a:moveTo>
                  <a:lnTo>
                    <a:pt x="0" y="537210"/>
                  </a:lnTo>
                  <a:lnTo>
                    <a:pt x="0" y="542290"/>
                  </a:lnTo>
                  <a:lnTo>
                    <a:pt x="6350" y="542290"/>
                  </a:lnTo>
                  <a:lnTo>
                    <a:pt x="6350" y="537210"/>
                  </a:lnTo>
                  <a:close/>
                </a:path>
                <a:path w="6350" h="690879">
                  <a:moveTo>
                    <a:pt x="6350" y="530860"/>
                  </a:moveTo>
                  <a:lnTo>
                    <a:pt x="0" y="530860"/>
                  </a:lnTo>
                  <a:lnTo>
                    <a:pt x="0" y="535940"/>
                  </a:lnTo>
                  <a:lnTo>
                    <a:pt x="6350" y="535940"/>
                  </a:lnTo>
                  <a:lnTo>
                    <a:pt x="6350" y="530860"/>
                  </a:lnTo>
                  <a:close/>
                </a:path>
                <a:path w="6350" h="690879">
                  <a:moveTo>
                    <a:pt x="6350" y="524510"/>
                  </a:moveTo>
                  <a:lnTo>
                    <a:pt x="0" y="524510"/>
                  </a:lnTo>
                  <a:lnTo>
                    <a:pt x="0" y="529590"/>
                  </a:lnTo>
                  <a:lnTo>
                    <a:pt x="6350" y="529590"/>
                  </a:lnTo>
                  <a:lnTo>
                    <a:pt x="6350" y="524510"/>
                  </a:lnTo>
                  <a:close/>
                </a:path>
                <a:path w="6350" h="690879">
                  <a:moveTo>
                    <a:pt x="6350" y="518159"/>
                  </a:moveTo>
                  <a:lnTo>
                    <a:pt x="0" y="518159"/>
                  </a:lnTo>
                  <a:lnTo>
                    <a:pt x="0" y="523240"/>
                  </a:lnTo>
                  <a:lnTo>
                    <a:pt x="6350" y="523240"/>
                  </a:lnTo>
                  <a:lnTo>
                    <a:pt x="6350" y="518159"/>
                  </a:lnTo>
                  <a:close/>
                </a:path>
                <a:path w="6350" h="690879">
                  <a:moveTo>
                    <a:pt x="6350" y="511809"/>
                  </a:moveTo>
                  <a:lnTo>
                    <a:pt x="0" y="511809"/>
                  </a:lnTo>
                  <a:lnTo>
                    <a:pt x="0" y="516890"/>
                  </a:lnTo>
                  <a:lnTo>
                    <a:pt x="6350" y="516890"/>
                  </a:lnTo>
                  <a:lnTo>
                    <a:pt x="6350" y="511809"/>
                  </a:lnTo>
                  <a:close/>
                </a:path>
                <a:path w="6350" h="690879">
                  <a:moveTo>
                    <a:pt x="6350" y="505459"/>
                  </a:moveTo>
                  <a:lnTo>
                    <a:pt x="0" y="505459"/>
                  </a:lnTo>
                  <a:lnTo>
                    <a:pt x="0" y="510540"/>
                  </a:lnTo>
                  <a:lnTo>
                    <a:pt x="6350" y="510540"/>
                  </a:lnTo>
                  <a:lnTo>
                    <a:pt x="6350" y="505459"/>
                  </a:lnTo>
                  <a:close/>
                </a:path>
                <a:path w="6350" h="690879">
                  <a:moveTo>
                    <a:pt x="6350" y="499109"/>
                  </a:moveTo>
                  <a:lnTo>
                    <a:pt x="0" y="499109"/>
                  </a:lnTo>
                  <a:lnTo>
                    <a:pt x="0" y="504190"/>
                  </a:lnTo>
                  <a:lnTo>
                    <a:pt x="6350" y="504190"/>
                  </a:lnTo>
                  <a:lnTo>
                    <a:pt x="6350" y="499109"/>
                  </a:lnTo>
                  <a:close/>
                </a:path>
                <a:path w="6350" h="690879">
                  <a:moveTo>
                    <a:pt x="6350" y="492759"/>
                  </a:moveTo>
                  <a:lnTo>
                    <a:pt x="0" y="492759"/>
                  </a:lnTo>
                  <a:lnTo>
                    <a:pt x="0" y="497840"/>
                  </a:lnTo>
                  <a:lnTo>
                    <a:pt x="6350" y="497840"/>
                  </a:lnTo>
                  <a:lnTo>
                    <a:pt x="6350" y="492759"/>
                  </a:lnTo>
                  <a:close/>
                </a:path>
                <a:path w="6350" h="690879">
                  <a:moveTo>
                    <a:pt x="6350" y="486409"/>
                  </a:moveTo>
                  <a:lnTo>
                    <a:pt x="0" y="486409"/>
                  </a:lnTo>
                  <a:lnTo>
                    <a:pt x="0" y="491490"/>
                  </a:lnTo>
                  <a:lnTo>
                    <a:pt x="6350" y="491490"/>
                  </a:lnTo>
                  <a:lnTo>
                    <a:pt x="6350" y="486409"/>
                  </a:lnTo>
                  <a:close/>
                </a:path>
                <a:path w="6350" h="690879">
                  <a:moveTo>
                    <a:pt x="6350" y="480059"/>
                  </a:moveTo>
                  <a:lnTo>
                    <a:pt x="0" y="480059"/>
                  </a:lnTo>
                  <a:lnTo>
                    <a:pt x="0" y="485140"/>
                  </a:lnTo>
                  <a:lnTo>
                    <a:pt x="6350" y="485140"/>
                  </a:lnTo>
                  <a:lnTo>
                    <a:pt x="6350" y="480059"/>
                  </a:lnTo>
                  <a:close/>
                </a:path>
                <a:path w="6350" h="690879">
                  <a:moveTo>
                    <a:pt x="6350" y="391160"/>
                  </a:moveTo>
                  <a:lnTo>
                    <a:pt x="5079" y="391160"/>
                  </a:lnTo>
                  <a:lnTo>
                    <a:pt x="5079" y="392430"/>
                  </a:lnTo>
                  <a:lnTo>
                    <a:pt x="6350" y="392430"/>
                  </a:lnTo>
                  <a:lnTo>
                    <a:pt x="6350" y="391160"/>
                  </a:lnTo>
                  <a:close/>
                </a:path>
                <a:path w="6350" h="690879">
                  <a:moveTo>
                    <a:pt x="6350" y="384809"/>
                  </a:moveTo>
                  <a:lnTo>
                    <a:pt x="0" y="384809"/>
                  </a:lnTo>
                  <a:lnTo>
                    <a:pt x="0" y="389890"/>
                  </a:lnTo>
                  <a:lnTo>
                    <a:pt x="6350" y="389890"/>
                  </a:lnTo>
                  <a:lnTo>
                    <a:pt x="6350" y="384809"/>
                  </a:lnTo>
                  <a:close/>
                </a:path>
                <a:path w="6350" h="690879">
                  <a:moveTo>
                    <a:pt x="6350" y="378459"/>
                  </a:moveTo>
                  <a:lnTo>
                    <a:pt x="0" y="378459"/>
                  </a:lnTo>
                  <a:lnTo>
                    <a:pt x="0" y="383540"/>
                  </a:lnTo>
                  <a:lnTo>
                    <a:pt x="6350" y="383540"/>
                  </a:lnTo>
                  <a:lnTo>
                    <a:pt x="6350" y="378459"/>
                  </a:lnTo>
                  <a:close/>
                </a:path>
                <a:path w="6350" h="690879">
                  <a:moveTo>
                    <a:pt x="6350" y="372109"/>
                  </a:moveTo>
                  <a:lnTo>
                    <a:pt x="0" y="372109"/>
                  </a:lnTo>
                  <a:lnTo>
                    <a:pt x="0" y="377190"/>
                  </a:lnTo>
                  <a:lnTo>
                    <a:pt x="6350" y="377190"/>
                  </a:lnTo>
                  <a:lnTo>
                    <a:pt x="6350" y="372109"/>
                  </a:lnTo>
                  <a:close/>
                </a:path>
                <a:path w="6350" h="690879">
                  <a:moveTo>
                    <a:pt x="6350" y="365759"/>
                  </a:moveTo>
                  <a:lnTo>
                    <a:pt x="0" y="365759"/>
                  </a:lnTo>
                  <a:lnTo>
                    <a:pt x="0" y="370840"/>
                  </a:lnTo>
                  <a:lnTo>
                    <a:pt x="6350" y="370840"/>
                  </a:lnTo>
                  <a:lnTo>
                    <a:pt x="6350" y="365759"/>
                  </a:lnTo>
                  <a:close/>
                </a:path>
                <a:path w="6350" h="690879">
                  <a:moveTo>
                    <a:pt x="6350" y="359409"/>
                  </a:moveTo>
                  <a:lnTo>
                    <a:pt x="0" y="359409"/>
                  </a:lnTo>
                  <a:lnTo>
                    <a:pt x="0" y="364490"/>
                  </a:lnTo>
                  <a:lnTo>
                    <a:pt x="6350" y="364490"/>
                  </a:lnTo>
                  <a:lnTo>
                    <a:pt x="6350" y="359409"/>
                  </a:lnTo>
                  <a:close/>
                </a:path>
                <a:path w="6350" h="690879">
                  <a:moveTo>
                    <a:pt x="6350" y="353059"/>
                  </a:moveTo>
                  <a:lnTo>
                    <a:pt x="0" y="353059"/>
                  </a:lnTo>
                  <a:lnTo>
                    <a:pt x="0" y="358140"/>
                  </a:lnTo>
                  <a:lnTo>
                    <a:pt x="6350" y="358140"/>
                  </a:lnTo>
                  <a:lnTo>
                    <a:pt x="6350" y="353059"/>
                  </a:lnTo>
                  <a:close/>
                </a:path>
                <a:path w="6350" h="690879">
                  <a:moveTo>
                    <a:pt x="6350" y="346709"/>
                  </a:moveTo>
                  <a:lnTo>
                    <a:pt x="0" y="346709"/>
                  </a:lnTo>
                  <a:lnTo>
                    <a:pt x="0" y="351790"/>
                  </a:lnTo>
                  <a:lnTo>
                    <a:pt x="6350" y="351790"/>
                  </a:lnTo>
                  <a:lnTo>
                    <a:pt x="6350" y="346709"/>
                  </a:lnTo>
                  <a:close/>
                </a:path>
                <a:path w="6350" h="690879">
                  <a:moveTo>
                    <a:pt x="6350" y="340359"/>
                  </a:moveTo>
                  <a:lnTo>
                    <a:pt x="0" y="340359"/>
                  </a:lnTo>
                  <a:lnTo>
                    <a:pt x="0" y="345440"/>
                  </a:lnTo>
                  <a:lnTo>
                    <a:pt x="6350" y="345440"/>
                  </a:lnTo>
                  <a:lnTo>
                    <a:pt x="6350" y="340359"/>
                  </a:lnTo>
                  <a:close/>
                </a:path>
                <a:path w="6350" h="690879">
                  <a:moveTo>
                    <a:pt x="6350" y="334009"/>
                  </a:moveTo>
                  <a:lnTo>
                    <a:pt x="0" y="334009"/>
                  </a:lnTo>
                  <a:lnTo>
                    <a:pt x="0" y="339090"/>
                  </a:lnTo>
                  <a:lnTo>
                    <a:pt x="6350" y="339090"/>
                  </a:lnTo>
                  <a:lnTo>
                    <a:pt x="6350" y="334009"/>
                  </a:lnTo>
                  <a:close/>
                </a:path>
                <a:path w="6350" h="690879">
                  <a:moveTo>
                    <a:pt x="6350" y="327659"/>
                  </a:moveTo>
                  <a:lnTo>
                    <a:pt x="0" y="327659"/>
                  </a:lnTo>
                  <a:lnTo>
                    <a:pt x="0" y="332740"/>
                  </a:lnTo>
                  <a:lnTo>
                    <a:pt x="6350" y="332740"/>
                  </a:lnTo>
                  <a:lnTo>
                    <a:pt x="6350" y="327659"/>
                  </a:lnTo>
                  <a:close/>
                </a:path>
                <a:path w="6350" h="690879">
                  <a:moveTo>
                    <a:pt x="6350" y="321309"/>
                  </a:moveTo>
                  <a:lnTo>
                    <a:pt x="0" y="321309"/>
                  </a:lnTo>
                  <a:lnTo>
                    <a:pt x="0" y="326390"/>
                  </a:lnTo>
                  <a:lnTo>
                    <a:pt x="6350" y="326390"/>
                  </a:lnTo>
                  <a:lnTo>
                    <a:pt x="6350" y="321309"/>
                  </a:lnTo>
                  <a:close/>
                </a:path>
                <a:path w="6350" h="690879">
                  <a:moveTo>
                    <a:pt x="6350" y="314959"/>
                  </a:moveTo>
                  <a:lnTo>
                    <a:pt x="0" y="314959"/>
                  </a:lnTo>
                  <a:lnTo>
                    <a:pt x="0" y="320040"/>
                  </a:lnTo>
                  <a:lnTo>
                    <a:pt x="6350" y="320040"/>
                  </a:lnTo>
                  <a:lnTo>
                    <a:pt x="6350" y="314959"/>
                  </a:lnTo>
                  <a:close/>
                </a:path>
                <a:path w="6350" h="690879">
                  <a:moveTo>
                    <a:pt x="6350" y="308609"/>
                  </a:moveTo>
                  <a:lnTo>
                    <a:pt x="0" y="308609"/>
                  </a:lnTo>
                  <a:lnTo>
                    <a:pt x="0" y="313690"/>
                  </a:lnTo>
                  <a:lnTo>
                    <a:pt x="6350" y="313690"/>
                  </a:lnTo>
                  <a:lnTo>
                    <a:pt x="6350" y="308609"/>
                  </a:lnTo>
                  <a:close/>
                </a:path>
                <a:path w="6350" h="690879">
                  <a:moveTo>
                    <a:pt x="6350" y="302259"/>
                  </a:moveTo>
                  <a:lnTo>
                    <a:pt x="0" y="302259"/>
                  </a:lnTo>
                  <a:lnTo>
                    <a:pt x="0" y="307340"/>
                  </a:lnTo>
                  <a:lnTo>
                    <a:pt x="6350" y="307340"/>
                  </a:lnTo>
                  <a:lnTo>
                    <a:pt x="6350" y="302259"/>
                  </a:lnTo>
                  <a:close/>
                </a:path>
                <a:path w="6350" h="690879">
                  <a:moveTo>
                    <a:pt x="6350" y="233680"/>
                  </a:moveTo>
                  <a:lnTo>
                    <a:pt x="0" y="233680"/>
                  </a:lnTo>
                  <a:lnTo>
                    <a:pt x="0" y="300990"/>
                  </a:lnTo>
                  <a:lnTo>
                    <a:pt x="6350" y="300990"/>
                  </a:lnTo>
                  <a:lnTo>
                    <a:pt x="6350" y="233680"/>
                  </a:lnTo>
                  <a:close/>
                </a:path>
              </a:pathLst>
            </a:custGeom>
            <a:solidFill>
              <a:srgbClr val="2900F8"/>
            </a:solidFill>
          </p:spPr>
          <p:txBody>
            <a:bodyPr bIns="0" lIns="0" rIns="0" rtlCol="0" tIns="0" wrap="square"/>
            <a:p/>
          </p:txBody>
        </p:sp>
        <p:sp>
          <p:nvSpPr>
            <p:cNvPr id="1051203" name="object 2520"/>
            <p:cNvSpPr/>
            <p:nvPr/>
          </p:nvSpPr>
          <p:spPr>
            <a:xfrm>
              <a:off x="7085329" y="5811520"/>
              <a:ext cx="7620" cy="687070"/>
            </a:xfrm>
            <a:custGeom>
              <a:avLst/>
              <a:ahLst/>
              <a:rect l="l" t="t" r="r" b="b"/>
              <a:pathLst>
                <a:path w="7620" h="687070">
                  <a:moveTo>
                    <a:pt x="7620" y="0"/>
                  </a:moveTo>
                  <a:lnTo>
                    <a:pt x="6350" y="0"/>
                  </a:lnTo>
                  <a:lnTo>
                    <a:pt x="6350" y="1269"/>
                  </a:lnTo>
                  <a:lnTo>
                    <a:pt x="1270" y="1269"/>
                  </a:lnTo>
                  <a:lnTo>
                    <a:pt x="1270" y="2539"/>
                  </a:lnTo>
                  <a:lnTo>
                    <a:pt x="0" y="2539"/>
                  </a:lnTo>
                  <a:lnTo>
                    <a:pt x="0" y="8889"/>
                  </a:lnTo>
                  <a:lnTo>
                    <a:pt x="7620" y="8889"/>
                  </a:lnTo>
                  <a:lnTo>
                    <a:pt x="7620" y="0"/>
                  </a:lnTo>
                  <a:close/>
                </a:path>
                <a:path w="7620" h="687070">
                  <a:moveTo>
                    <a:pt x="7620" y="8889"/>
                  </a:moveTo>
                  <a:lnTo>
                    <a:pt x="0" y="8889"/>
                  </a:lnTo>
                  <a:lnTo>
                    <a:pt x="0" y="12699"/>
                  </a:lnTo>
                  <a:lnTo>
                    <a:pt x="7620" y="12699"/>
                  </a:lnTo>
                  <a:lnTo>
                    <a:pt x="7620" y="8889"/>
                  </a:lnTo>
                  <a:close/>
                </a:path>
                <a:path w="7620" h="687070">
                  <a:moveTo>
                    <a:pt x="7620" y="12699"/>
                  </a:moveTo>
                  <a:lnTo>
                    <a:pt x="0" y="12699"/>
                  </a:lnTo>
                  <a:lnTo>
                    <a:pt x="0" y="21589"/>
                  </a:lnTo>
                  <a:lnTo>
                    <a:pt x="7620" y="21589"/>
                  </a:lnTo>
                  <a:lnTo>
                    <a:pt x="7620" y="12699"/>
                  </a:lnTo>
                  <a:close/>
                </a:path>
                <a:path w="7620" h="687070">
                  <a:moveTo>
                    <a:pt x="7620" y="21589"/>
                  </a:moveTo>
                  <a:lnTo>
                    <a:pt x="0" y="21589"/>
                  </a:lnTo>
                  <a:lnTo>
                    <a:pt x="0" y="25399"/>
                  </a:lnTo>
                  <a:lnTo>
                    <a:pt x="7620" y="25399"/>
                  </a:lnTo>
                  <a:lnTo>
                    <a:pt x="7620" y="21589"/>
                  </a:lnTo>
                  <a:close/>
                </a:path>
                <a:path w="7620" h="687070">
                  <a:moveTo>
                    <a:pt x="7620" y="25399"/>
                  </a:moveTo>
                  <a:lnTo>
                    <a:pt x="0" y="25399"/>
                  </a:lnTo>
                  <a:lnTo>
                    <a:pt x="0" y="27939"/>
                  </a:lnTo>
                  <a:lnTo>
                    <a:pt x="7620" y="27939"/>
                  </a:lnTo>
                  <a:lnTo>
                    <a:pt x="7620" y="25399"/>
                  </a:lnTo>
                  <a:close/>
                </a:path>
                <a:path w="7620" h="687070">
                  <a:moveTo>
                    <a:pt x="7620" y="27939"/>
                  </a:moveTo>
                  <a:lnTo>
                    <a:pt x="0" y="27939"/>
                  </a:lnTo>
                  <a:lnTo>
                    <a:pt x="0" y="31749"/>
                  </a:lnTo>
                  <a:lnTo>
                    <a:pt x="7620" y="31749"/>
                  </a:lnTo>
                  <a:lnTo>
                    <a:pt x="7620" y="27939"/>
                  </a:lnTo>
                  <a:close/>
                </a:path>
                <a:path w="7620" h="687070">
                  <a:moveTo>
                    <a:pt x="7620" y="31749"/>
                  </a:moveTo>
                  <a:lnTo>
                    <a:pt x="0" y="31749"/>
                  </a:lnTo>
                  <a:lnTo>
                    <a:pt x="0" y="34289"/>
                  </a:lnTo>
                  <a:lnTo>
                    <a:pt x="7620" y="34289"/>
                  </a:lnTo>
                  <a:lnTo>
                    <a:pt x="7620" y="31749"/>
                  </a:lnTo>
                  <a:close/>
                </a:path>
                <a:path w="7620" h="687070">
                  <a:moveTo>
                    <a:pt x="7620" y="34289"/>
                  </a:moveTo>
                  <a:lnTo>
                    <a:pt x="0" y="34289"/>
                  </a:lnTo>
                  <a:lnTo>
                    <a:pt x="0" y="40639"/>
                  </a:lnTo>
                  <a:lnTo>
                    <a:pt x="7620" y="40639"/>
                  </a:lnTo>
                  <a:lnTo>
                    <a:pt x="7620" y="34289"/>
                  </a:lnTo>
                  <a:close/>
                </a:path>
                <a:path w="7620" h="687070">
                  <a:moveTo>
                    <a:pt x="7620" y="40639"/>
                  </a:moveTo>
                  <a:lnTo>
                    <a:pt x="0" y="40639"/>
                  </a:lnTo>
                  <a:lnTo>
                    <a:pt x="0" y="50799"/>
                  </a:lnTo>
                  <a:lnTo>
                    <a:pt x="7620" y="50799"/>
                  </a:lnTo>
                  <a:lnTo>
                    <a:pt x="7620" y="40639"/>
                  </a:lnTo>
                  <a:close/>
                </a:path>
                <a:path w="7620" h="687070">
                  <a:moveTo>
                    <a:pt x="7620" y="50799"/>
                  </a:moveTo>
                  <a:lnTo>
                    <a:pt x="0" y="50799"/>
                  </a:lnTo>
                  <a:lnTo>
                    <a:pt x="0" y="53339"/>
                  </a:lnTo>
                  <a:lnTo>
                    <a:pt x="7620" y="53339"/>
                  </a:lnTo>
                  <a:lnTo>
                    <a:pt x="7620" y="50799"/>
                  </a:lnTo>
                  <a:close/>
                </a:path>
                <a:path w="7620" h="687070">
                  <a:moveTo>
                    <a:pt x="7620" y="53339"/>
                  </a:moveTo>
                  <a:lnTo>
                    <a:pt x="0" y="53339"/>
                  </a:lnTo>
                  <a:lnTo>
                    <a:pt x="0" y="57149"/>
                  </a:lnTo>
                  <a:lnTo>
                    <a:pt x="7620" y="57149"/>
                  </a:lnTo>
                  <a:lnTo>
                    <a:pt x="7620" y="53339"/>
                  </a:lnTo>
                  <a:close/>
                </a:path>
                <a:path w="7620" h="687070">
                  <a:moveTo>
                    <a:pt x="7620" y="57149"/>
                  </a:moveTo>
                  <a:lnTo>
                    <a:pt x="0" y="57149"/>
                  </a:lnTo>
                  <a:lnTo>
                    <a:pt x="0" y="59689"/>
                  </a:lnTo>
                  <a:lnTo>
                    <a:pt x="7620" y="59689"/>
                  </a:lnTo>
                  <a:lnTo>
                    <a:pt x="7620" y="57149"/>
                  </a:lnTo>
                  <a:close/>
                </a:path>
                <a:path w="7620" h="687070">
                  <a:moveTo>
                    <a:pt x="7620" y="59689"/>
                  </a:moveTo>
                  <a:lnTo>
                    <a:pt x="0" y="59689"/>
                  </a:lnTo>
                  <a:lnTo>
                    <a:pt x="0" y="63499"/>
                  </a:lnTo>
                  <a:lnTo>
                    <a:pt x="7620" y="63499"/>
                  </a:lnTo>
                  <a:lnTo>
                    <a:pt x="7620" y="59689"/>
                  </a:lnTo>
                  <a:close/>
                </a:path>
                <a:path w="7620" h="687070">
                  <a:moveTo>
                    <a:pt x="7620" y="63499"/>
                  </a:moveTo>
                  <a:lnTo>
                    <a:pt x="0" y="63499"/>
                  </a:lnTo>
                  <a:lnTo>
                    <a:pt x="0" y="66039"/>
                  </a:lnTo>
                  <a:lnTo>
                    <a:pt x="7620" y="66039"/>
                  </a:lnTo>
                  <a:lnTo>
                    <a:pt x="7620" y="63499"/>
                  </a:lnTo>
                  <a:close/>
                </a:path>
                <a:path w="7620" h="687070">
                  <a:moveTo>
                    <a:pt x="7620" y="66039"/>
                  </a:moveTo>
                  <a:lnTo>
                    <a:pt x="0" y="66039"/>
                  </a:lnTo>
                  <a:lnTo>
                    <a:pt x="0" y="69849"/>
                  </a:lnTo>
                  <a:lnTo>
                    <a:pt x="7620" y="69849"/>
                  </a:lnTo>
                  <a:lnTo>
                    <a:pt x="7620" y="66039"/>
                  </a:lnTo>
                  <a:close/>
                </a:path>
                <a:path w="7620" h="687070">
                  <a:moveTo>
                    <a:pt x="7620" y="69849"/>
                  </a:moveTo>
                  <a:lnTo>
                    <a:pt x="0" y="69849"/>
                  </a:lnTo>
                  <a:lnTo>
                    <a:pt x="0" y="72389"/>
                  </a:lnTo>
                  <a:lnTo>
                    <a:pt x="7620" y="72389"/>
                  </a:lnTo>
                  <a:lnTo>
                    <a:pt x="7620" y="69849"/>
                  </a:lnTo>
                  <a:close/>
                </a:path>
                <a:path w="7620" h="687070">
                  <a:moveTo>
                    <a:pt x="7620" y="72389"/>
                  </a:moveTo>
                  <a:lnTo>
                    <a:pt x="0" y="72389"/>
                  </a:lnTo>
                  <a:lnTo>
                    <a:pt x="0" y="76199"/>
                  </a:lnTo>
                  <a:lnTo>
                    <a:pt x="7620" y="76199"/>
                  </a:lnTo>
                  <a:lnTo>
                    <a:pt x="7620" y="72389"/>
                  </a:lnTo>
                  <a:close/>
                </a:path>
                <a:path w="7620" h="687070">
                  <a:moveTo>
                    <a:pt x="7620" y="76199"/>
                  </a:moveTo>
                  <a:lnTo>
                    <a:pt x="0" y="76199"/>
                  </a:lnTo>
                  <a:lnTo>
                    <a:pt x="0" y="82549"/>
                  </a:lnTo>
                  <a:lnTo>
                    <a:pt x="7620" y="82549"/>
                  </a:lnTo>
                  <a:lnTo>
                    <a:pt x="7620" y="76199"/>
                  </a:lnTo>
                  <a:close/>
                </a:path>
                <a:path w="7620" h="687070">
                  <a:moveTo>
                    <a:pt x="7620" y="82549"/>
                  </a:moveTo>
                  <a:lnTo>
                    <a:pt x="0" y="82549"/>
                  </a:lnTo>
                  <a:lnTo>
                    <a:pt x="0" y="85089"/>
                  </a:lnTo>
                  <a:lnTo>
                    <a:pt x="7620" y="85089"/>
                  </a:lnTo>
                  <a:lnTo>
                    <a:pt x="7620" y="82549"/>
                  </a:lnTo>
                  <a:close/>
                </a:path>
                <a:path w="7620" h="687070">
                  <a:moveTo>
                    <a:pt x="7620" y="85089"/>
                  </a:moveTo>
                  <a:lnTo>
                    <a:pt x="0" y="85089"/>
                  </a:lnTo>
                  <a:lnTo>
                    <a:pt x="0" y="97789"/>
                  </a:lnTo>
                  <a:lnTo>
                    <a:pt x="7620" y="97789"/>
                  </a:lnTo>
                  <a:lnTo>
                    <a:pt x="7620" y="85089"/>
                  </a:lnTo>
                  <a:close/>
                </a:path>
                <a:path w="7620" h="687070">
                  <a:moveTo>
                    <a:pt x="7620" y="97789"/>
                  </a:moveTo>
                  <a:lnTo>
                    <a:pt x="0" y="97789"/>
                  </a:lnTo>
                  <a:lnTo>
                    <a:pt x="0" y="104139"/>
                  </a:lnTo>
                  <a:lnTo>
                    <a:pt x="7620" y="104139"/>
                  </a:lnTo>
                  <a:lnTo>
                    <a:pt x="7620" y="97789"/>
                  </a:lnTo>
                  <a:close/>
                </a:path>
                <a:path w="7620" h="687070">
                  <a:moveTo>
                    <a:pt x="7620" y="104139"/>
                  </a:moveTo>
                  <a:lnTo>
                    <a:pt x="0" y="104139"/>
                  </a:lnTo>
                  <a:lnTo>
                    <a:pt x="0" y="107949"/>
                  </a:lnTo>
                  <a:lnTo>
                    <a:pt x="7620" y="107949"/>
                  </a:lnTo>
                  <a:lnTo>
                    <a:pt x="7620" y="104139"/>
                  </a:lnTo>
                  <a:close/>
                </a:path>
                <a:path w="7620" h="687070">
                  <a:moveTo>
                    <a:pt x="7620" y="107949"/>
                  </a:moveTo>
                  <a:lnTo>
                    <a:pt x="0" y="107949"/>
                  </a:lnTo>
                  <a:lnTo>
                    <a:pt x="0" y="110489"/>
                  </a:lnTo>
                  <a:lnTo>
                    <a:pt x="7620" y="110489"/>
                  </a:lnTo>
                  <a:lnTo>
                    <a:pt x="7620" y="107949"/>
                  </a:lnTo>
                  <a:close/>
                </a:path>
                <a:path w="7620" h="687070">
                  <a:moveTo>
                    <a:pt x="7620" y="110489"/>
                  </a:moveTo>
                  <a:lnTo>
                    <a:pt x="0" y="110489"/>
                  </a:lnTo>
                  <a:lnTo>
                    <a:pt x="0" y="114299"/>
                  </a:lnTo>
                  <a:lnTo>
                    <a:pt x="7620" y="114299"/>
                  </a:lnTo>
                  <a:lnTo>
                    <a:pt x="7620" y="110489"/>
                  </a:lnTo>
                  <a:close/>
                </a:path>
                <a:path w="7620" h="687070">
                  <a:moveTo>
                    <a:pt x="7620" y="114299"/>
                  </a:moveTo>
                  <a:lnTo>
                    <a:pt x="0" y="114299"/>
                  </a:lnTo>
                  <a:lnTo>
                    <a:pt x="0" y="116839"/>
                  </a:lnTo>
                  <a:lnTo>
                    <a:pt x="7620" y="116839"/>
                  </a:lnTo>
                  <a:lnTo>
                    <a:pt x="7620" y="114299"/>
                  </a:lnTo>
                  <a:close/>
                </a:path>
                <a:path w="7620" h="687070">
                  <a:moveTo>
                    <a:pt x="7620" y="116840"/>
                  </a:moveTo>
                  <a:lnTo>
                    <a:pt x="0" y="116840"/>
                  </a:lnTo>
                  <a:lnTo>
                    <a:pt x="0" y="123189"/>
                  </a:lnTo>
                  <a:lnTo>
                    <a:pt x="7620" y="123189"/>
                  </a:lnTo>
                  <a:lnTo>
                    <a:pt x="7620" y="116840"/>
                  </a:lnTo>
                  <a:close/>
                </a:path>
                <a:path w="7620" h="687070">
                  <a:moveTo>
                    <a:pt x="7620" y="123189"/>
                  </a:moveTo>
                  <a:lnTo>
                    <a:pt x="0" y="123189"/>
                  </a:lnTo>
                  <a:lnTo>
                    <a:pt x="0" y="126999"/>
                  </a:lnTo>
                  <a:lnTo>
                    <a:pt x="7620" y="126999"/>
                  </a:lnTo>
                  <a:lnTo>
                    <a:pt x="7620" y="123189"/>
                  </a:lnTo>
                  <a:close/>
                </a:path>
                <a:path w="7620" h="687070">
                  <a:moveTo>
                    <a:pt x="7620" y="126999"/>
                  </a:moveTo>
                  <a:lnTo>
                    <a:pt x="0" y="126999"/>
                  </a:lnTo>
                  <a:lnTo>
                    <a:pt x="0" y="129539"/>
                  </a:lnTo>
                  <a:lnTo>
                    <a:pt x="7620" y="129539"/>
                  </a:lnTo>
                  <a:lnTo>
                    <a:pt x="7620" y="126999"/>
                  </a:lnTo>
                  <a:close/>
                </a:path>
                <a:path w="7620" h="687070">
                  <a:moveTo>
                    <a:pt x="7620" y="129539"/>
                  </a:moveTo>
                  <a:lnTo>
                    <a:pt x="0" y="129539"/>
                  </a:lnTo>
                  <a:lnTo>
                    <a:pt x="0" y="135889"/>
                  </a:lnTo>
                  <a:lnTo>
                    <a:pt x="7620" y="135889"/>
                  </a:lnTo>
                  <a:lnTo>
                    <a:pt x="7620" y="129539"/>
                  </a:lnTo>
                  <a:close/>
                </a:path>
                <a:path w="7620" h="687070">
                  <a:moveTo>
                    <a:pt x="7620" y="135889"/>
                  </a:moveTo>
                  <a:lnTo>
                    <a:pt x="0" y="135889"/>
                  </a:lnTo>
                  <a:lnTo>
                    <a:pt x="0" y="139699"/>
                  </a:lnTo>
                  <a:lnTo>
                    <a:pt x="7620" y="139699"/>
                  </a:lnTo>
                  <a:lnTo>
                    <a:pt x="7620" y="135889"/>
                  </a:lnTo>
                  <a:close/>
                </a:path>
                <a:path w="7620" h="687070">
                  <a:moveTo>
                    <a:pt x="7620" y="139699"/>
                  </a:moveTo>
                  <a:lnTo>
                    <a:pt x="0" y="139699"/>
                  </a:lnTo>
                  <a:lnTo>
                    <a:pt x="0" y="146049"/>
                  </a:lnTo>
                  <a:lnTo>
                    <a:pt x="7620" y="146049"/>
                  </a:lnTo>
                  <a:lnTo>
                    <a:pt x="7620" y="139699"/>
                  </a:lnTo>
                  <a:close/>
                </a:path>
                <a:path w="7620" h="687070">
                  <a:moveTo>
                    <a:pt x="7620" y="146049"/>
                  </a:moveTo>
                  <a:lnTo>
                    <a:pt x="0" y="146049"/>
                  </a:lnTo>
                  <a:lnTo>
                    <a:pt x="0" y="152399"/>
                  </a:lnTo>
                  <a:lnTo>
                    <a:pt x="7620" y="152399"/>
                  </a:lnTo>
                  <a:lnTo>
                    <a:pt x="7620" y="146049"/>
                  </a:lnTo>
                  <a:close/>
                </a:path>
                <a:path w="7620" h="687070">
                  <a:moveTo>
                    <a:pt x="7620" y="152399"/>
                  </a:moveTo>
                  <a:lnTo>
                    <a:pt x="0" y="152399"/>
                  </a:lnTo>
                  <a:lnTo>
                    <a:pt x="0" y="154939"/>
                  </a:lnTo>
                  <a:lnTo>
                    <a:pt x="7620" y="154939"/>
                  </a:lnTo>
                  <a:lnTo>
                    <a:pt x="7620" y="152399"/>
                  </a:lnTo>
                  <a:close/>
                </a:path>
                <a:path w="7620" h="687070">
                  <a:moveTo>
                    <a:pt x="7620" y="154939"/>
                  </a:moveTo>
                  <a:lnTo>
                    <a:pt x="0" y="154939"/>
                  </a:lnTo>
                  <a:lnTo>
                    <a:pt x="0" y="165099"/>
                  </a:lnTo>
                  <a:lnTo>
                    <a:pt x="7620" y="165099"/>
                  </a:lnTo>
                  <a:lnTo>
                    <a:pt x="7620" y="154939"/>
                  </a:lnTo>
                  <a:close/>
                </a:path>
                <a:path w="7620" h="687070">
                  <a:moveTo>
                    <a:pt x="7620" y="165099"/>
                  </a:moveTo>
                  <a:lnTo>
                    <a:pt x="0" y="165099"/>
                  </a:lnTo>
                  <a:lnTo>
                    <a:pt x="0" y="167639"/>
                  </a:lnTo>
                  <a:lnTo>
                    <a:pt x="7620" y="167639"/>
                  </a:lnTo>
                  <a:lnTo>
                    <a:pt x="7620" y="165099"/>
                  </a:lnTo>
                  <a:close/>
                </a:path>
                <a:path w="7620" h="687070">
                  <a:moveTo>
                    <a:pt x="7620" y="167639"/>
                  </a:moveTo>
                  <a:lnTo>
                    <a:pt x="0" y="167639"/>
                  </a:lnTo>
                  <a:lnTo>
                    <a:pt x="0" y="171449"/>
                  </a:lnTo>
                  <a:lnTo>
                    <a:pt x="7620" y="171449"/>
                  </a:lnTo>
                  <a:lnTo>
                    <a:pt x="7620" y="167639"/>
                  </a:lnTo>
                  <a:close/>
                </a:path>
                <a:path w="7620" h="687070">
                  <a:moveTo>
                    <a:pt x="7620" y="171449"/>
                  </a:moveTo>
                  <a:lnTo>
                    <a:pt x="0" y="171449"/>
                  </a:lnTo>
                  <a:lnTo>
                    <a:pt x="0" y="173989"/>
                  </a:lnTo>
                  <a:lnTo>
                    <a:pt x="7620" y="173989"/>
                  </a:lnTo>
                  <a:lnTo>
                    <a:pt x="7620" y="171449"/>
                  </a:lnTo>
                  <a:close/>
                </a:path>
                <a:path w="7620" h="687070">
                  <a:moveTo>
                    <a:pt x="7620" y="173989"/>
                  </a:moveTo>
                  <a:lnTo>
                    <a:pt x="0" y="173989"/>
                  </a:lnTo>
                  <a:lnTo>
                    <a:pt x="0" y="177799"/>
                  </a:lnTo>
                  <a:lnTo>
                    <a:pt x="7620" y="177799"/>
                  </a:lnTo>
                  <a:lnTo>
                    <a:pt x="7620" y="173989"/>
                  </a:lnTo>
                  <a:close/>
                </a:path>
                <a:path w="7620" h="687070">
                  <a:moveTo>
                    <a:pt x="7620" y="177799"/>
                  </a:moveTo>
                  <a:lnTo>
                    <a:pt x="0" y="177799"/>
                  </a:lnTo>
                  <a:lnTo>
                    <a:pt x="0" y="180339"/>
                  </a:lnTo>
                  <a:lnTo>
                    <a:pt x="7620" y="180339"/>
                  </a:lnTo>
                  <a:lnTo>
                    <a:pt x="7620" y="177799"/>
                  </a:lnTo>
                  <a:close/>
                </a:path>
                <a:path w="7620" h="687070">
                  <a:moveTo>
                    <a:pt x="7620" y="180339"/>
                  </a:moveTo>
                  <a:lnTo>
                    <a:pt x="0" y="180339"/>
                  </a:lnTo>
                  <a:lnTo>
                    <a:pt x="0" y="184149"/>
                  </a:lnTo>
                  <a:lnTo>
                    <a:pt x="7620" y="184149"/>
                  </a:lnTo>
                  <a:lnTo>
                    <a:pt x="7620" y="180339"/>
                  </a:lnTo>
                  <a:close/>
                </a:path>
                <a:path w="7620" h="687070">
                  <a:moveTo>
                    <a:pt x="7620" y="184149"/>
                  </a:moveTo>
                  <a:lnTo>
                    <a:pt x="0" y="184149"/>
                  </a:lnTo>
                  <a:lnTo>
                    <a:pt x="0" y="186689"/>
                  </a:lnTo>
                  <a:lnTo>
                    <a:pt x="7620" y="186689"/>
                  </a:lnTo>
                  <a:lnTo>
                    <a:pt x="7620" y="184149"/>
                  </a:lnTo>
                  <a:close/>
                </a:path>
                <a:path w="7620" h="687070">
                  <a:moveTo>
                    <a:pt x="7620" y="186689"/>
                  </a:moveTo>
                  <a:lnTo>
                    <a:pt x="0" y="186689"/>
                  </a:lnTo>
                  <a:lnTo>
                    <a:pt x="0" y="190499"/>
                  </a:lnTo>
                  <a:lnTo>
                    <a:pt x="7620" y="190499"/>
                  </a:lnTo>
                  <a:lnTo>
                    <a:pt x="7620" y="186689"/>
                  </a:lnTo>
                  <a:close/>
                </a:path>
                <a:path w="7620" h="687070">
                  <a:moveTo>
                    <a:pt x="7620" y="190499"/>
                  </a:moveTo>
                  <a:lnTo>
                    <a:pt x="0" y="190499"/>
                  </a:lnTo>
                  <a:lnTo>
                    <a:pt x="0" y="203199"/>
                  </a:lnTo>
                  <a:lnTo>
                    <a:pt x="7620" y="203199"/>
                  </a:lnTo>
                  <a:lnTo>
                    <a:pt x="7620" y="190499"/>
                  </a:lnTo>
                  <a:close/>
                </a:path>
                <a:path w="7620" h="687070">
                  <a:moveTo>
                    <a:pt x="7620" y="203199"/>
                  </a:moveTo>
                  <a:lnTo>
                    <a:pt x="0" y="203199"/>
                  </a:lnTo>
                  <a:lnTo>
                    <a:pt x="0" y="205739"/>
                  </a:lnTo>
                  <a:lnTo>
                    <a:pt x="7620" y="205739"/>
                  </a:lnTo>
                  <a:lnTo>
                    <a:pt x="7620" y="203199"/>
                  </a:lnTo>
                  <a:close/>
                </a:path>
                <a:path w="7620" h="687070">
                  <a:moveTo>
                    <a:pt x="7620" y="205739"/>
                  </a:moveTo>
                  <a:lnTo>
                    <a:pt x="0" y="205739"/>
                  </a:lnTo>
                  <a:lnTo>
                    <a:pt x="0" y="212089"/>
                  </a:lnTo>
                  <a:lnTo>
                    <a:pt x="7620" y="212089"/>
                  </a:lnTo>
                  <a:lnTo>
                    <a:pt x="7620" y="205739"/>
                  </a:lnTo>
                  <a:close/>
                </a:path>
                <a:path w="7620" h="687070">
                  <a:moveTo>
                    <a:pt x="7620" y="212089"/>
                  </a:moveTo>
                  <a:lnTo>
                    <a:pt x="0" y="212089"/>
                  </a:lnTo>
                  <a:lnTo>
                    <a:pt x="0" y="215899"/>
                  </a:lnTo>
                  <a:lnTo>
                    <a:pt x="7620" y="215899"/>
                  </a:lnTo>
                  <a:lnTo>
                    <a:pt x="7620" y="212089"/>
                  </a:lnTo>
                  <a:close/>
                </a:path>
                <a:path w="7620" h="687070">
                  <a:moveTo>
                    <a:pt x="7620" y="215899"/>
                  </a:moveTo>
                  <a:lnTo>
                    <a:pt x="0" y="215899"/>
                  </a:lnTo>
                  <a:lnTo>
                    <a:pt x="0" y="218439"/>
                  </a:lnTo>
                  <a:lnTo>
                    <a:pt x="7620" y="218439"/>
                  </a:lnTo>
                  <a:lnTo>
                    <a:pt x="7620" y="215899"/>
                  </a:lnTo>
                  <a:close/>
                </a:path>
                <a:path w="7620" h="687070">
                  <a:moveTo>
                    <a:pt x="7620" y="218439"/>
                  </a:moveTo>
                  <a:lnTo>
                    <a:pt x="0" y="218439"/>
                  </a:lnTo>
                  <a:lnTo>
                    <a:pt x="0" y="222249"/>
                  </a:lnTo>
                  <a:lnTo>
                    <a:pt x="7620" y="222249"/>
                  </a:lnTo>
                  <a:lnTo>
                    <a:pt x="7620" y="218439"/>
                  </a:lnTo>
                  <a:close/>
                </a:path>
                <a:path w="7620" h="687070">
                  <a:moveTo>
                    <a:pt x="7620" y="222249"/>
                  </a:moveTo>
                  <a:lnTo>
                    <a:pt x="0" y="222249"/>
                  </a:lnTo>
                  <a:lnTo>
                    <a:pt x="0" y="224789"/>
                  </a:lnTo>
                  <a:lnTo>
                    <a:pt x="7620" y="224789"/>
                  </a:lnTo>
                  <a:lnTo>
                    <a:pt x="7620" y="222249"/>
                  </a:lnTo>
                  <a:close/>
                </a:path>
                <a:path w="7620" h="687070">
                  <a:moveTo>
                    <a:pt x="7620" y="224789"/>
                  </a:moveTo>
                  <a:lnTo>
                    <a:pt x="0" y="224789"/>
                  </a:lnTo>
                  <a:lnTo>
                    <a:pt x="0" y="228599"/>
                  </a:lnTo>
                  <a:lnTo>
                    <a:pt x="7620" y="228599"/>
                  </a:lnTo>
                  <a:lnTo>
                    <a:pt x="7620" y="224789"/>
                  </a:lnTo>
                  <a:close/>
                </a:path>
                <a:path w="7620" h="687070">
                  <a:moveTo>
                    <a:pt x="7620" y="228599"/>
                  </a:moveTo>
                  <a:lnTo>
                    <a:pt x="0" y="228599"/>
                  </a:lnTo>
                  <a:lnTo>
                    <a:pt x="0" y="231139"/>
                  </a:lnTo>
                  <a:lnTo>
                    <a:pt x="7620" y="231139"/>
                  </a:lnTo>
                  <a:lnTo>
                    <a:pt x="7620" y="228599"/>
                  </a:lnTo>
                  <a:close/>
                </a:path>
                <a:path w="7620" h="687070">
                  <a:moveTo>
                    <a:pt x="7620" y="683259"/>
                  </a:moveTo>
                  <a:lnTo>
                    <a:pt x="0" y="683259"/>
                  </a:lnTo>
                  <a:lnTo>
                    <a:pt x="0" y="687069"/>
                  </a:lnTo>
                  <a:lnTo>
                    <a:pt x="2540" y="687069"/>
                  </a:lnTo>
                  <a:lnTo>
                    <a:pt x="2540" y="685799"/>
                  </a:lnTo>
                  <a:lnTo>
                    <a:pt x="7620" y="685799"/>
                  </a:lnTo>
                  <a:lnTo>
                    <a:pt x="7620" y="683259"/>
                  </a:lnTo>
                  <a:close/>
                </a:path>
                <a:path w="7620" h="687070">
                  <a:moveTo>
                    <a:pt x="7620" y="680719"/>
                  </a:moveTo>
                  <a:lnTo>
                    <a:pt x="0" y="680719"/>
                  </a:lnTo>
                  <a:lnTo>
                    <a:pt x="0" y="681989"/>
                  </a:lnTo>
                  <a:lnTo>
                    <a:pt x="7620" y="681989"/>
                  </a:lnTo>
                  <a:lnTo>
                    <a:pt x="7620" y="680719"/>
                  </a:lnTo>
                  <a:close/>
                </a:path>
                <a:path w="7620" h="687070">
                  <a:moveTo>
                    <a:pt x="7620" y="676909"/>
                  </a:moveTo>
                  <a:lnTo>
                    <a:pt x="0" y="676909"/>
                  </a:lnTo>
                  <a:lnTo>
                    <a:pt x="0" y="679449"/>
                  </a:lnTo>
                  <a:lnTo>
                    <a:pt x="7620" y="679449"/>
                  </a:lnTo>
                  <a:lnTo>
                    <a:pt x="7620" y="676909"/>
                  </a:lnTo>
                  <a:close/>
                </a:path>
                <a:path w="7620" h="687070">
                  <a:moveTo>
                    <a:pt x="7620" y="674369"/>
                  </a:moveTo>
                  <a:lnTo>
                    <a:pt x="0" y="674369"/>
                  </a:lnTo>
                  <a:lnTo>
                    <a:pt x="0" y="675639"/>
                  </a:lnTo>
                  <a:lnTo>
                    <a:pt x="7620" y="675639"/>
                  </a:lnTo>
                  <a:lnTo>
                    <a:pt x="7620" y="674369"/>
                  </a:lnTo>
                  <a:close/>
                </a:path>
                <a:path w="7620" h="687070">
                  <a:moveTo>
                    <a:pt x="7620" y="670559"/>
                  </a:moveTo>
                  <a:lnTo>
                    <a:pt x="0" y="670559"/>
                  </a:lnTo>
                  <a:lnTo>
                    <a:pt x="0" y="673099"/>
                  </a:lnTo>
                  <a:lnTo>
                    <a:pt x="7620" y="673099"/>
                  </a:lnTo>
                  <a:lnTo>
                    <a:pt x="7620" y="670559"/>
                  </a:lnTo>
                  <a:close/>
                </a:path>
                <a:path w="7620" h="687070">
                  <a:moveTo>
                    <a:pt x="7620" y="668019"/>
                  </a:moveTo>
                  <a:lnTo>
                    <a:pt x="0" y="668019"/>
                  </a:lnTo>
                  <a:lnTo>
                    <a:pt x="0" y="669289"/>
                  </a:lnTo>
                  <a:lnTo>
                    <a:pt x="7620" y="669289"/>
                  </a:lnTo>
                  <a:lnTo>
                    <a:pt x="7620" y="668019"/>
                  </a:lnTo>
                  <a:close/>
                </a:path>
                <a:path w="7620" h="687070">
                  <a:moveTo>
                    <a:pt x="7620" y="664209"/>
                  </a:moveTo>
                  <a:lnTo>
                    <a:pt x="0" y="664209"/>
                  </a:lnTo>
                  <a:lnTo>
                    <a:pt x="0" y="666749"/>
                  </a:lnTo>
                  <a:lnTo>
                    <a:pt x="7620" y="666749"/>
                  </a:lnTo>
                  <a:lnTo>
                    <a:pt x="7620" y="664209"/>
                  </a:lnTo>
                  <a:close/>
                </a:path>
                <a:path w="7620" h="687070">
                  <a:moveTo>
                    <a:pt x="7620" y="661669"/>
                  </a:moveTo>
                  <a:lnTo>
                    <a:pt x="0" y="661669"/>
                  </a:lnTo>
                  <a:lnTo>
                    <a:pt x="0" y="662939"/>
                  </a:lnTo>
                  <a:lnTo>
                    <a:pt x="7620" y="662939"/>
                  </a:lnTo>
                  <a:lnTo>
                    <a:pt x="7620" y="661669"/>
                  </a:lnTo>
                  <a:close/>
                </a:path>
                <a:path w="7620" h="687070">
                  <a:moveTo>
                    <a:pt x="7620" y="657859"/>
                  </a:moveTo>
                  <a:lnTo>
                    <a:pt x="0" y="657859"/>
                  </a:lnTo>
                  <a:lnTo>
                    <a:pt x="0" y="660399"/>
                  </a:lnTo>
                  <a:lnTo>
                    <a:pt x="7620" y="660399"/>
                  </a:lnTo>
                  <a:lnTo>
                    <a:pt x="7620" y="657859"/>
                  </a:lnTo>
                  <a:close/>
                </a:path>
                <a:path w="7620" h="687070">
                  <a:moveTo>
                    <a:pt x="7620" y="655319"/>
                  </a:moveTo>
                  <a:lnTo>
                    <a:pt x="0" y="655319"/>
                  </a:lnTo>
                  <a:lnTo>
                    <a:pt x="0" y="656589"/>
                  </a:lnTo>
                  <a:lnTo>
                    <a:pt x="7620" y="656589"/>
                  </a:lnTo>
                  <a:lnTo>
                    <a:pt x="7620" y="655319"/>
                  </a:lnTo>
                  <a:close/>
                </a:path>
                <a:path w="7620" h="687070">
                  <a:moveTo>
                    <a:pt x="7620" y="651509"/>
                  </a:moveTo>
                  <a:lnTo>
                    <a:pt x="0" y="651509"/>
                  </a:lnTo>
                  <a:lnTo>
                    <a:pt x="0" y="654049"/>
                  </a:lnTo>
                  <a:lnTo>
                    <a:pt x="7620" y="654049"/>
                  </a:lnTo>
                  <a:lnTo>
                    <a:pt x="7620" y="651509"/>
                  </a:lnTo>
                  <a:close/>
                </a:path>
                <a:path w="7620" h="687070">
                  <a:moveTo>
                    <a:pt x="7620" y="648969"/>
                  </a:moveTo>
                  <a:lnTo>
                    <a:pt x="0" y="648969"/>
                  </a:lnTo>
                  <a:lnTo>
                    <a:pt x="0" y="650239"/>
                  </a:lnTo>
                  <a:lnTo>
                    <a:pt x="7620" y="650239"/>
                  </a:lnTo>
                  <a:lnTo>
                    <a:pt x="7620" y="648969"/>
                  </a:lnTo>
                  <a:close/>
                </a:path>
                <a:path w="7620" h="687070">
                  <a:moveTo>
                    <a:pt x="7620" y="645159"/>
                  </a:moveTo>
                  <a:lnTo>
                    <a:pt x="0" y="645159"/>
                  </a:lnTo>
                  <a:lnTo>
                    <a:pt x="0" y="647699"/>
                  </a:lnTo>
                  <a:lnTo>
                    <a:pt x="7620" y="647699"/>
                  </a:lnTo>
                  <a:lnTo>
                    <a:pt x="7620" y="645159"/>
                  </a:lnTo>
                  <a:close/>
                </a:path>
                <a:path w="7620" h="687070">
                  <a:moveTo>
                    <a:pt x="7620" y="642619"/>
                  </a:moveTo>
                  <a:lnTo>
                    <a:pt x="0" y="642619"/>
                  </a:lnTo>
                  <a:lnTo>
                    <a:pt x="0" y="643889"/>
                  </a:lnTo>
                  <a:lnTo>
                    <a:pt x="7620" y="643889"/>
                  </a:lnTo>
                  <a:lnTo>
                    <a:pt x="7620" y="642619"/>
                  </a:lnTo>
                  <a:close/>
                </a:path>
                <a:path w="7620" h="687070">
                  <a:moveTo>
                    <a:pt x="7620" y="637539"/>
                  </a:moveTo>
                  <a:lnTo>
                    <a:pt x="0" y="637539"/>
                  </a:lnTo>
                  <a:lnTo>
                    <a:pt x="0" y="641349"/>
                  </a:lnTo>
                  <a:lnTo>
                    <a:pt x="7620" y="641349"/>
                  </a:lnTo>
                  <a:lnTo>
                    <a:pt x="7620" y="637539"/>
                  </a:lnTo>
                  <a:close/>
                </a:path>
                <a:path w="7620" h="687070">
                  <a:moveTo>
                    <a:pt x="7620" y="631189"/>
                  </a:moveTo>
                  <a:lnTo>
                    <a:pt x="0" y="631189"/>
                  </a:lnTo>
                  <a:lnTo>
                    <a:pt x="0" y="636269"/>
                  </a:lnTo>
                  <a:lnTo>
                    <a:pt x="7620" y="636269"/>
                  </a:lnTo>
                  <a:lnTo>
                    <a:pt x="7620" y="631189"/>
                  </a:lnTo>
                  <a:close/>
                </a:path>
                <a:path w="7620" h="687070">
                  <a:moveTo>
                    <a:pt x="7620" y="624839"/>
                  </a:moveTo>
                  <a:lnTo>
                    <a:pt x="0" y="624839"/>
                  </a:lnTo>
                  <a:lnTo>
                    <a:pt x="0" y="629919"/>
                  </a:lnTo>
                  <a:lnTo>
                    <a:pt x="7620" y="629919"/>
                  </a:lnTo>
                  <a:lnTo>
                    <a:pt x="7620" y="624839"/>
                  </a:lnTo>
                  <a:close/>
                </a:path>
                <a:path w="7620" h="687070">
                  <a:moveTo>
                    <a:pt x="7620" y="618489"/>
                  </a:moveTo>
                  <a:lnTo>
                    <a:pt x="0" y="618489"/>
                  </a:lnTo>
                  <a:lnTo>
                    <a:pt x="0" y="623569"/>
                  </a:lnTo>
                  <a:lnTo>
                    <a:pt x="7620" y="623569"/>
                  </a:lnTo>
                  <a:lnTo>
                    <a:pt x="7620" y="618489"/>
                  </a:lnTo>
                  <a:close/>
                </a:path>
                <a:path w="7620" h="687070">
                  <a:moveTo>
                    <a:pt x="7620" y="612139"/>
                  </a:moveTo>
                  <a:lnTo>
                    <a:pt x="0" y="612139"/>
                  </a:lnTo>
                  <a:lnTo>
                    <a:pt x="0" y="617219"/>
                  </a:lnTo>
                  <a:lnTo>
                    <a:pt x="7620" y="617219"/>
                  </a:lnTo>
                  <a:lnTo>
                    <a:pt x="7620" y="612139"/>
                  </a:lnTo>
                  <a:close/>
                </a:path>
                <a:path w="7620" h="687070">
                  <a:moveTo>
                    <a:pt x="7620" y="605789"/>
                  </a:moveTo>
                  <a:lnTo>
                    <a:pt x="0" y="605789"/>
                  </a:lnTo>
                  <a:lnTo>
                    <a:pt x="0" y="610869"/>
                  </a:lnTo>
                  <a:lnTo>
                    <a:pt x="7620" y="610869"/>
                  </a:lnTo>
                  <a:lnTo>
                    <a:pt x="7620" y="605789"/>
                  </a:lnTo>
                  <a:close/>
                </a:path>
                <a:path w="7620" h="687070">
                  <a:moveTo>
                    <a:pt x="7620" y="599439"/>
                  </a:moveTo>
                  <a:lnTo>
                    <a:pt x="0" y="599439"/>
                  </a:lnTo>
                  <a:lnTo>
                    <a:pt x="0" y="604519"/>
                  </a:lnTo>
                  <a:lnTo>
                    <a:pt x="7620" y="604519"/>
                  </a:lnTo>
                  <a:lnTo>
                    <a:pt x="7620" y="599439"/>
                  </a:lnTo>
                  <a:close/>
                </a:path>
                <a:path w="7620" h="687070">
                  <a:moveTo>
                    <a:pt x="7620" y="593089"/>
                  </a:moveTo>
                  <a:lnTo>
                    <a:pt x="0" y="593089"/>
                  </a:lnTo>
                  <a:lnTo>
                    <a:pt x="0" y="598169"/>
                  </a:lnTo>
                  <a:lnTo>
                    <a:pt x="7620" y="598169"/>
                  </a:lnTo>
                  <a:lnTo>
                    <a:pt x="7620" y="593089"/>
                  </a:lnTo>
                  <a:close/>
                </a:path>
                <a:path w="7620" h="687070">
                  <a:moveTo>
                    <a:pt x="7620" y="586739"/>
                  </a:moveTo>
                  <a:lnTo>
                    <a:pt x="0" y="586739"/>
                  </a:lnTo>
                  <a:lnTo>
                    <a:pt x="0" y="591819"/>
                  </a:lnTo>
                  <a:lnTo>
                    <a:pt x="7620" y="591819"/>
                  </a:lnTo>
                  <a:lnTo>
                    <a:pt x="7620" y="586739"/>
                  </a:lnTo>
                  <a:close/>
                </a:path>
                <a:path w="7620" h="687070">
                  <a:moveTo>
                    <a:pt x="7620" y="579119"/>
                  </a:moveTo>
                  <a:lnTo>
                    <a:pt x="0" y="579119"/>
                  </a:lnTo>
                  <a:lnTo>
                    <a:pt x="0" y="585469"/>
                  </a:lnTo>
                  <a:lnTo>
                    <a:pt x="7620" y="585469"/>
                  </a:lnTo>
                  <a:lnTo>
                    <a:pt x="7620" y="579119"/>
                  </a:lnTo>
                  <a:close/>
                </a:path>
                <a:path w="7620" h="687070">
                  <a:moveTo>
                    <a:pt x="7620" y="574039"/>
                  </a:moveTo>
                  <a:lnTo>
                    <a:pt x="0" y="574039"/>
                  </a:lnTo>
                  <a:lnTo>
                    <a:pt x="0" y="577849"/>
                  </a:lnTo>
                  <a:lnTo>
                    <a:pt x="7620" y="577849"/>
                  </a:lnTo>
                  <a:lnTo>
                    <a:pt x="7620" y="574039"/>
                  </a:lnTo>
                  <a:close/>
                </a:path>
                <a:path w="7620" h="687070">
                  <a:moveTo>
                    <a:pt x="7620" y="567689"/>
                  </a:moveTo>
                  <a:lnTo>
                    <a:pt x="0" y="567689"/>
                  </a:lnTo>
                  <a:lnTo>
                    <a:pt x="0" y="572769"/>
                  </a:lnTo>
                  <a:lnTo>
                    <a:pt x="7620" y="572769"/>
                  </a:lnTo>
                  <a:lnTo>
                    <a:pt x="7620" y="567689"/>
                  </a:lnTo>
                  <a:close/>
                </a:path>
                <a:path w="7620" h="687070">
                  <a:moveTo>
                    <a:pt x="7620" y="561339"/>
                  </a:moveTo>
                  <a:lnTo>
                    <a:pt x="0" y="561339"/>
                  </a:lnTo>
                  <a:lnTo>
                    <a:pt x="0" y="566419"/>
                  </a:lnTo>
                  <a:lnTo>
                    <a:pt x="7620" y="566419"/>
                  </a:lnTo>
                  <a:lnTo>
                    <a:pt x="7620" y="561339"/>
                  </a:lnTo>
                  <a:close/>
                </a:path>
                <a:path w="7620" h="687070">
                  <a:moveTo>
                    <a:pt x="7620" y="554989"/>
                  </a:moveTo>
                  <a:lnTo>
                    <a:pt x="0" y="554989"/>
                  </a:lnTo>
                  <a:lnTo>
                    <a:pt x="0" y="560069"/>
                  </a:lnTo>
                  <a:lnTo>
                    <a:pt x="7620" y="560069"/>
                  </a:lnTo>
                  <a:lnTo>
                    <a:pt x="7620" y="554989"/>
                  </a:lnTo>
                  <a:close/>
                </a:path>
                <a:path w="7620" h="687070">
                  <a:moveTo>
                    <a:pt x="7620" y="548639"/>
                  </a:moveTo>
                  <a:lnTo>
                    <a:pt x="0" y="548639"/>
                  </a:lnTo>
                  <a:lnTo>
                    <a:pt x="0" y="553719"/>
                  </a:lnTo>
                  <a:lnTo>
                    <a:pt x="7620" y="553719"/>
                  </a:lnTo>
                  <a:lnTo>
                    <a:pt x="7620" y="548639"/>
                  </a:lnTo>
                  <a:close/>
                </a:path>
                <a:path w="7620" h="687070">
                  <a:moveTo>
                    <a:pt x="7620" y="542289"/>
                  </a:moveTo>
                  <a:lnTo>
                    <a:pt x="0" y="542289"/>
                  </a:lnTo>
                  <a:lnTo>
                    <a:pt x="0" y="547369"/>
                  </a:lnTo>
                  <a:lnTo>
                    <a:pt x="7620" y="547369"/>
                  </a:lnTo>
                  <a:lnTo>
                    <a:pt x="7620" y="542289"/>
                  </a:lnTo>
                  <a:close/>
                </a:path>
                <a:path w="7620" h="687070">
                  <a:moveTo>
                    <a:pt x="7620" y="535939"/>
                  </a:moveTo>
                  <a:lnTo>
                    <a:pt x="0" y="535939"/>
                  </a:lnTo>
                  <a:lnTo>
                    <a:pt x="0" y="541019"/>
                  </a:lnTo>
                  <a:lnTo>
                    <a:pt x="7620" y="541019"/>
                  </a:lnTo>
                  <a:lnTo>
                    <a:pt x="7620" y="535939"/>
                  </a:lnTo>
                  <a:close/>
                </a:path>
                <a:path w="7620" h="687070">
                  <a:moveTo>
                    <a:pt x="7620" y="529589"/>
                  </a:moveTo>
                  <a:lnTo>
                    <a:pt x="0" y="529589"/>
                  </a:lnTo>
                  <a:lnTo>
                    <a:pt x="0" y="534669"/>
                  </a:lnTo>
                  <a:lnTo>
                    <a:pt x="7620" y="534669"/>
                  </a:lnTo>
                  <a:lnTo>
                    <a:pt x="7620" y="529589"/>
                  </a:lnTo>
                  <a:close/>
                </a:path>
                <a:path w="7620" h="687070">
                  <a:moveTo>
                    <a:pt x="7620" y="523239"/>
                  </a:moveTo>
                  <a:lnTo>
                    <a:pt x="0" y="523239"/>
                  </a:lnTo>
                  <a:lnTo>
                    <a:pt x="0" y="528319"/>
                  </a:lnTo>
                  <a:lnTo>
                    <a:pt x="7620" y="528319"/>
                  </a:lnTo>
                  <a:lnTo>
                    <a:pt x="7620" y="523239"/>
                  </a:lnTo>
                  <a:close/>
                </a:path>
                <a:path w="7620" h="687070">
                  <a:moveTo>
                    <a:pt x="7620" y="516889"/>
                  </a:moveTo>
                  <a:lnTo>
                    <a:pt x="0" y="516889"/>
                  </a:lnTo>
                  <a:lnTo>
                    <a:pt x="0" y="521969"/>
                  </a:lnTo>
                  <a:lnTo>
                    <a:pt x="7620" y="521969"/>
                  </a:lnTo>
                  <a:lnTo>
                    <a:pt x="7620" y="516889"/>
                  </a:lnTo>
                  <a:close/>
                </a:path>
                <a:path w="7620" h="687070">
                  <a:moveTo>
                    <a:pt x="7620" y="510539"/>
                  </a:moveTo>
                  <a:lnTo>
                    <a:pt x="0" y="510539"/>
                  </a:lnTo>
                  <a:lnTo>
                    <a:pt x="0" y="515619"/>
                  </a:lnTo>
                  <a:lnTo>
                    <a:pt x="7620" y="515619"/>
                  </a:lnTo>
                  <a:lnTo>
                    <a:pt x="7620" y="510539"/>
                  </a:lnTo>
                  <a:close/>
                </a:path>
                <a:path w="7620" h="687070">
                  <a:moveTo>
                    <a:pt x="7620" y="504189"/>
                  </a:moveTo>
                  <a:lnTo>
                    <a:pt x="0" y="504189"/>
                  </a:lnTo>
                  <a:lnTo>
                    <a:pt x="0" y="509269"/>
                  </a:lnTo>
                  <a:lnTo>
                    <a:pt x="7620" y="509269"/>
                  </a:lnTo>
                  <a:lnTo>
                    <a:pt x="7620" y="504189"/>
                  </a:lnTo>
                  <a:close/>
                </a:path>
                <a:path w="7620" h="687070">
                  <a:moveTo>
                    <a:pt x="7620" y="497839"/>
                  </a:moveTo>
                  <a:lnTo>
                    <a:pt x="0" y="497839"/>
                  </a:lnTo>
                  <a:lnTo>
                    <a:pt x="0" y="502919"/>
                  </a:lnTo>
                  <a:lnTo>
                    <a:pt x="7620" y="502919"/>
                  </a:lnTo>
                  <a:lnTo>
                    <a:pt x="7620" y="497839"/>
                  </a:lnTo>
                  <a:close/>
                </a:path>
                <a:path w="7620" h="687070">
                  <a:moveTo>
                    <a:pt x="7620" y="491489"/>
                  </a:moveTo>
                  <a:lnTo>
                    <a:pt x="0" y="491489"/>
                  </a:lnTo>
                  <a:lnTo>
                    <a:pt x="0" y="496569"/>
                  </a:lnTo>
                  <a:lnTo>
                    <a:pt x="7620" y="496569"/>
                  </a:lnTo>
                  <a:lnTo>
                    <a:pt x="7620" y="491489"/>
                  </a:lnTo>
                  <a:close/>
                </a:path>
                <a:path w="7620" h="687070">
                  <a:moveTo>
                    <a:pt x="7620" y="485139"/>
                  </a:moveTo>
                  <a:lnTo>
                    <a:pt x="0" y="485139"/>
                  </a:lnTo>
                  <a:lnTo>
                    <a:pt x="0" y="490219"/>
                  </a:lnTo>
                  <a:lnTo>
                    <a:pt x="7620" y="490219"/>
                  </a:lnTo>
                  <a:lnTo>
                    <a:pt x="7620" y="485139"/>
                  </a:lnTo>
                  <a:close/>
                </a:path>
                <a:path w="7620" h="687070">
                  <a:moveTo>
                    <a:pt x="7620" y="478789"/>
                  </a:moveTo>
                  <a:lnTo>
                    <a:pt x="2540" y="478789"/>
                  </a:lnTo>
                  <a:lnTo>
                    <a:pt x="2540" y="480059"/>
                  </a:lnTo>
                  <a:lnTo>
                    <a:pt x="0" y="480059"/>
                  </a:lnTo>
                  <a:lnTo>
                    <a:pt x="0" y="483869"/>
                  </a:lnTo>
                  <a:lnTo>
                    <a:pt x="7620" y="483869"/>
                  </a:lnTo>
                  <a:lnTo>
                    <a:pt x="7620" y="478789"/>
                  </a:lnTo>
                  <a:close/>
                </a:path>
                <a:path w="7620" h="687070">
                  <a:moveTo>
                    <a:pt x="5079" y="388619"/>
                  </a:moveTo>
                  <a:lnTo>
                    <a:pt x="2540" y="388619"/>
                  </a:lnTo>
                  <a:lnTo>
                    <a:pt x="2540" y="389889"/>
                  </a:lnTo>
                  <a:lnTo>
                    <a:pt x="5079" y="389889"/>
                  </a:lnTo>
                  <a:lnTo>
                    <a:pt x="5079" y="388619"/>
                  </a:lnTo>
                  <a:close/>
                </a:path>
                <a:path w="7620" h="687070">
                  <a:moveTo>
                    <a:pt x="7620" y="383539"/>
                  </a:moveTo>
                  <a:lnTo>
                    <a:pt x="0" y="383539"/>
                  </a:lnTo>
                  <a:lnTo>
                    <a:pt x="0" y="388619"/>
                  </a:lnTo>
                  <a:lnTo>
                    <a:pt x="7620" y="388619"/>
                  </a:lnTo>
                  <a:lnTo>
                    <a:pt x="7620" y="383539"/>
                  </a:lnTo>
                  <a:close/>
                </a:path>
                <a:path w="7620" h="687070">
                  <a:moveTo>
                    <a:pt x="7620" y="377189"/>
                  </a:moveTo>
                  <a:lnTo>
                    <a:pt x="0" y="377189"/>
                  </a:lnTo>
                  <a:lnTo>
                    <a:pt x="0" y="382269"/>
                  </a:lnTo>
                  <a:lnTo>
                    <a:pt x="7620" y="382269"/>
                  </a:lnTo>
                  <a:lnTo>
                    <a:pt x="7620" y="377189"/>
                  </a:lnTo>
                  <a:close/>
                </a:path>
                <a:path w="7620" h="687070">
                  <a:moveTo>
                    <a:pt x="7620" y="370839"/>
                  </a:moveTo>
                  <a:lnTo>
                    <a:pt x="0" y="370839"/>
                  </a:lnTo>
                  <a:lnTo>
                    <a:pt x="0" y="375919"/>
                  </a:lnTo>
                  <a:lnTo>
                    <a:pt x="7620" y="375919"/>
                  </a:lnTo>
                  <a:lnTo>
                    <a:pt x="7620" y="370839"/>
                  </a:lnTo>
                  <a:close/>
                </a:path>
                <a:path w="7620" h="687070">
                  <a:moveTo>
                    <a:pt x="7620" y="364489"/>
                  </a:moveTo>
                  <a:lnTo>
                    <a:pt x="0" y="364489"/>
                  </a:lnTo>
                  <a:lnTo>
                    <a:pt x="0" y="369569"/>
                  </a:lnTo>
                  <a:lnTo>
                    <a:pt x="7620" y="369569"/>
                  </a:lnTo>
                  <a:lnTo>
                    <a:pt x="7620" y="364489"/>
                  </a:lnTo>
                  <a:close/>
                </a:path>
                <a:path w="7620" h="687070">
                  <a:moveTo>
                    <a:pt x="7620" y="358139"/>
                  </a:moveTo>
                  <a:lnTo>
                    <a:pt x="0" y="358139"/>
                  </a:lnTo>
                  <a:lnTo>
                    <a:pt x="0" y="363219"/>
                  </a:lnTo>
                  <a:lnTo>
                    <a:pt x="7620" y="363219"/>
                  </a:lnTo>
                  <a:lnTo>
                    <a:pt x="7620" y="358139"/>
                  </a:lnTo>
                  <a:close/>
                </a:path>
                <a:path w="7620" h="687070">
                  <a:moveTo>
                    <a:pt x="7620" y="351789"/>
                  </a:moveTo>
                  <a:lnTo>
                    <a:pt x="0" y="351789"/>
                  </a:lnTo>
                  <a:lnTo>
                    <a:pt x="0" y="356869"/>
                  </a:lnTo>
                  <a:lnTo>
                    <a:pt x="7620" y="356869"/>
                  </a:lnTo>
                  <a:lnTo>
                    <a:pt x="7620" y="351789"/>
                  </a:lnTo>
                  <a:close/>
                </a:path>
                <a:path w="7620" h="687070">
                  <a:moveTo>
                    <a:pt x="7620" y="345439"/>
                  </a:moveTo>
                  <a:lnTo>
                    <a:pt x="0" y="345439"/>
                  </a:lnTo>
                  <a:lnTo>
                    <a:pt x="0" y="350519"/>
                  </a:lnTo>
                  <a:lnTo>
                    <a:pt x="7620" y="350519"/>
                  </a:lnTo>
                  <a:lnTo>
                    <a:pt x="7620" y="345439"/>
                  </a:lnTo>
                  <a:close/>
                </a:path>
                <a:path w="7620" h="687070">
                  <a:moveTo>
                    <a:pt x="7620" y="339089"/>
                  </a:moveTo>
                  <a:lnTo>
                    <a:pt x="0" y="339089"/>
                  </a:lnTo>
                  <a:lnTo>
                    <a:pt x="0" y="344169"/>
                  </a:lnTo>
                  <a:lnTo>
                    <a:pt x="7620" y="344169"/>
                  </a:lnTo>
                  <a:lnTo>
                    <a:pt x="7620" y="339089"/>
                  </a:lnTo>
                  <a:close/>
                </a:path>
                <a:path w="7620" h="687070">
                  <a:moveTo>
                    <a:pt x="7620" y="332739"/>
                  </a:moveTo>
                  <a:lnTo>
                    <a:pt x="0" y="332739"/>
                  </a:lnTo>
                  <a:lnTo>
                    <a:pt x="0" y="337819"/>
                  </a:lnTo>
                  <a:lnTo>
                    <a:pt x="7620" y="337819"/>
                  </a:lnTo>
                  <a:lnTo>
                    <a:pt x="7620" y="332739"/>
                  </a:lnTo>
                  <a:close/>
                </a:path>
                <a:path w="7620" h="687070">
                  <a:moveTo>
                    <a:pt x="7620" y="326389"/>
                  </a:moveTo>
                  <a:lnTo>
                    <a:pt x="0" y="326389"/>
                  </a:lnTo>
                  <a:lnTo>
                    <a:pt x="0" y="331469"/>
                  </a:lnTo>
                  <a:lnTo>
                    <a:pt x="7620" y="331469"/>
                  </a:lnTo>
                  <a:lnTo>
                    <a:pt x="7620" y="326389"/>
                  </a:lnTo>
                  <a:close/>
                </a:path>
                <a:path w="7620" h="687070">
                  <a:moveTo>
                    <a:pt x="7620" y="320039"/>
                  </a:moveTo>
                  <a:lnTo>
                    <a:pt x="0" y="320039"/>
                  </a:lnTo>
                  <a:lnTo>
                    <a:pt x="0" y="325119"/>
                  </a:lnTo>
                  <a:lnTo>
                    <a:pt x="7620" y="325119"/>
                  </a:lnTo>
                  <a:lnTo>
                    <a:pt x="7620" y="320039"/>
                  </a:lnTo>
                  <a:close/>
                </a:path>
                <a:path w="7620" h="687070">
                  <a:moveTo>
                    <a:pt x="7620" y="313689"/>
                  </a:moveTo>
                  <a:lnTo>
                    <a:pt x="0" y="313689"/>
                  </a:lnTo>
                  <a:lnTo>
                    <a:pt x="0" y="318769"/>
                  </a:lnTo>
                  <a:lnTo>
                    <a:pt x="7620" y="318769"/>
                  </a:lnTo>
                  <a:lnTo>
                    <a:pt x="7620" y="313689"/>
                  </a:lnTo>
                  <a:close/>
                </a:path>
                <a:path w="7620" h="687070">
                  <a:moveTo>
                    <a:pt x="7620" y="307339"/>
                  </a:moveTo>
                  <a:lnTo>
                    <a:pt x="0" y="307339"/>
                  </a:lnTo>
                  <a:lnTo>
                    <a:pt x="0" y="312419"/>
                  </a:lnTo>
                  <a:lnTo>
                    <a:pt x="7620" y="312419"/>
                  </a:lnTo>
                  <a:lnTo>
                    <a:pt x="7620" y="307339"/>
                  </a:lnTo>
                  <a:close/>
                </a:path>
                <a:path w="7620" h="687070">
                  <a:moveTo>
                    <a:pt x="7620" y="300989"/>
                  </a:moveTo>
                  <a:lnTo>
                    <a:pt x="0" y="300989"/>
                  </a:lnTo>
                  <a:lnTo>
                    <a:pt x="0" y="306069"/>
                  </a:lnTo>
                  <a:lnTo>
                    <a:pt x="7620" y="306069"/>
                  </a:lnTo>
                  <a:lnTo>
                    <a:pt x="7620" y="300989"/>
                  </a:lnTo>
                  <a:close/>
                </a:path>
                <a:path w="7620" h="687070">
                  <a:moveTo>
                    <a:pt x="7620" y="232409"/>
                  </a:moveTo>
                  <a:lnTo>
                    <a:pt x="0" y="232409"/>
                  </a:lnTo>
                  <a:lnTo>
                    <a:pt x="0" y="299719"/>
                  </a:lnTo>
                  <a:lnTo>
                    <a:pt x="7620" y="299719"/>
                  </a:lnTo>
                  <a:lnTo>
                    <a:pt x="7620" y="232409"/>
                  </a:lnTo>
                  <a:close/>
                </a:path>
              </a:pathLst>
            </a:custGeom>
            <a:solidFill>
              <a:srgbClr val="2700F9"/>
            </a:solidFill>
          </p:spPr>
          <p:txBody>
            <a:bodyPr bIns="0" lIns="0" rIns="0" rtlCol="0" tIns="0" wrap="square"/>
            <a:p/>
          </p:txBody>
        </p:sp>
        <p:sp>
          <p:nvSpPr>
            <p:cNvPr id="1051204" name="object 2521"/>
            <p:cNvSpPr/>
            <p:nvPr/>
          </p:nvSpPr>
          <p:spPr>
            <a:xfrm>
              <a:off x="7077709" y="5814060"/>
              <a:ext cx="7620" cy="684530"/>
            </a:xfrm>
            <a:custGeom>
              <a:avLst/>
              <a:ahLst/>
              <a:rect l="l" t="t" r="r" b="b"/>
              <a:pathLst>
                <a:path w="7620" h="684529">
                  <a:moveTo>
                    <a:pt x="7620" y="0"/>
                  </a:moveTo>
                  <a:lnTo>
                    <a:pt x="5080" y="0"/>
                  </a:lnTo>
                  <a:lnTo>
                    <a:pt x="5080" y="1269"/>
                  </a:lnTo>
                  <a:lnTo>
                    <a:pt x="2540" y="1269"/>
                  </a:lnTo>
                  <a:lnTo>
                    <a:pt x="2540" y="2539"/>
                  </a:lnTo>
                  <a:lnTo>
                    <a:pt x="0" y="2539"/>
                  </a:lnTo>
                  <a:lnTo>
                    <a:pt x="0" y="6349"/>
                  </a:lnTo>
                  <a:lnTo>
                    <a:pt x="7620" y="6349"/>
                  </a:lnTo>
                  <a:lnTo>
                    <a:pt x="7620" y="0"/>
                  </a:lnTo>
                  <a:close/>
                </a:path>
                <a:path w="7620" h="684529">
                  <a:moveTo>
                    <a:pt x="7620" y="6350"/>
                  </a:moveTo>
                  <a:lnTo>
                    <a:pt x="0" y="6350"/>
                  </a:lnTo>
                  <a:lnTo>
                    <a:pt x="0" y="10159"/>
                  </a:lnTo>
                  <a:lnTo>
                    <a:pt x="7620" y="10159"/>
                  </a:lnTo>
                  <a:lnTo>
                    <a:pt x="7620" y="6350"/>
                  </a:lnTo>
                  <a:close/>
                </a:path>
                <a:path w="7620" h="684529">
                  <a:moveTo>
                    <a:pt x="7620" y="10159"/>
                  </a:moveTo>
                  <a:lnTo>
                    <a:pt x="0" y="10159"/>
                  </a:lnTo>
                  <a:lnTo>
                    <a:pt x="0" y="19049"/>
                  </a:lnTo>
                  <a:lnTo>
                    <a:pt x="7620" y="19049"/>
                  </a:lnTo>
                  <a:lnTo>
                    <a:pt x="7620" y="10159"/>
                  </a:lnTo>
                  <a:close/>
                </a:path>
                <a:path w="7620" h="684529">
                  <a:moveTo>
                    <a:pt x="7620" y="19050"/>
                  </a:moveTo>
                  <a:lnTo>
                    <a:pt x="0" y="19050"/>
                  </a:lnTo>
                  <a:lnTo>
                    <a:pt x="0" y="22859"/>
                  </a:lnTo>
                  <a:lnTo>
                    <a:pt x="7620" y="22859"/>
                  </a:lnTo>
                  <a:lnTo>
                    <a:pt x="7620" y="19050"/>
                  </a:lnTo>
                  <a:close/>
                </a:path>
                <a:path w="7620" h="684529">
                  <a:moveTo>
                    <a:pt x="7620" y="22859"/>
                  </a:moveTo>
                  <a:lnTo>
                    <a:pt x="0" y="22859"/>
                  </a:lnTo>
                  <a:lnTo>
                    <a:pt x="0" y="25399"/>
                  </a:lnTo>
                  <a:lnTo>
                    <a:pt x="7620" y="25399"/>
                  </a:lnTo>
                  <a:lnTo>
                    <a:pt x="7620" y="22859"/>
                  </a:lnTo>
                  <a:close/>
                </a:path>
                <a:path w="7620" h="684529">
                  <a:moveTo>
                    <a:pt x="7620" y="25400"/>
                  </a:moveTo>
                  <a:lnTo>
                    <a:pt x="0" y="25400"/>
                  </a:lnTo>
                  <a:lnTo>
                    <a:pt x="0" y="29209"/>
                  </a:lnTo>
                  <a:lnTo>
                    <a:pt x="7620" y="29209"/>
                  </a:lnTo>
                  <a:lnTo>
                    <a:pt x="7620" y="25400"/>
                  </a:lnTo>
                  <a:close/>
                </a:path>
                <a:path w="7620" h="684529">
                  <a:moveTo>
                    <a:pt x="7620" y="29209"/>
                  </a:moveTo>
                  <a:lnTo>
                    <a:pt x="0" y="29209"/>
                  </a:lnTo>
                  <a:lnTo>
                    <a:pt x="0" y="31749"/>
                  </a:lnTo>
                  <a:lnTo>
                    <a:pt x="7620" y="31749"/>
                  </a:lnTo>
                  <a:lnTo>
                    <a:pt x="7620" y="29209"/>
                  </a:lnTo>
                  <a:close/>
                </a:path>
                <a:path w="7620" h="684529">
                  <a:moveTo>
                    <a:pt x="7620" y="31750"/>
                  </a:moveTo>
                  <a:lnTo>
                    <a:pt x="0" y="31750"/>
                  </a:lnTo>
                  <a:lnTo>
                    <a:pt x="0" y="38099"/>
                  </a:lnTo>
                  <a:lnTo>
                    <a:pt x="7620" y="38099"/>
                  </a:lnTo>
                  <a:lnTo>
                    <a:pt x="7620" y="31750"/>
                  </a:lnTo>
                  <a:close/>
                </a:path>
                <a:path w="7620" h="684529">
                  <a:moveTo>
                    <a:pt x="7620" y="38100"/>
                  </a:moveTo>
                  <a:lnTo>
                    <a:pt x="0" y="38100"/>
                  </a:lnTo>
                  <a:lnTo>
                    <a:pt x="0" y="48259"/>
                  </a:lnTo>
                  <a:lnTo>
                    <a:pt x="7620" y="48259"/>
                  </a:lnTo>
                  <a:lnTo>
                    <a:pt x="7620" y="38100"/>
                  </a:lnTo>
                  <a:close/>
                </a:path>
                <a:path w="7620" h="684529">
                  <a:moveTo>
                    <a:pt x="7620" y="48259"/>
                  </a:moveTo>
                  <a:lnTo>
                    <a:pt x="0" y="48259"/>
                  </a:lnTo>
                  <a:lnTo>
                    <a:pt x="0" y="50799"/>
                  </a:lnTo>
                  <a:lnTo>
                    <a:pt x="7620" y="50799"/>
                  </a:lnTo>
                  <a:lnTo>
                    <a:pt x="7620" y="48259"/>
                  </a:lnTo>
                  <a:close/>
                </a:path>
                <a:path w="7620" h="684529">
                  <a:moveTo>
                    <a:pt x="7620" y="50800"/>
                  </a:moveTo>
                  <a:lnTo>
                    <a:pt x="0" y="50800"/>
                  </a:lnTo>
                  <a:lnTo>
                    <a:pt x="0" y="54609"/>
                  </a:lnTo>
                  <a:lnTo>
                    <a:pt x="7620" y="54609"/>
                  </a:lnTo>
                  <a:lnTo>
                    <a:pt x="7620" y="50800"/>
                  </a:lnTo>
                  <a:close/>
                </a:path>
                <a:path w="7620" h="684529">
                  <a:moveTo>
                    <a:pt x="7620" y="54609"/>
                  </a:moveTo>
                  <a:lnTo>
                    <a:pt x="0" y="54609"/>
                  </a:lnTo>
                  <a:lnTo>
                    <a:pt x="0" y="57149"/>
                  </a:lnTo>
                  <a:lnTo>
                    <a:pt x="7620" y="57149"/>
                  </a:lnTo>
                  <a:lnTo>
                    <a:pt x="7620" y="54609"/>
                  </a:lnTo>
                  <a:close/>
                </a:path>
                <a:path w="7620" h="684529">
                  <a:moveTo>
                    <a:pt x="7620" y="57150"/>
                  </a:moveTo>
                  <a:lnTo>
                    <a:pt x="0" y="57150"/>
                  </a:lnTo>
                  <a:lnTo>
                    <a:pt x="0" y="60959"/>
                  </a:lnTo>
                  <a:lnTo>
                    <a:pt x="7620" y="60959"/>
                  </a:lnTo>
                  <a:lnTo>
                    <a:pt x="7620" y="57150"/>
                  </a:lnTo>
                  <a:close/>
                </a:path>
                <a:path w="7620" h="684529">
                  <a:moveTo>
                    <a:pt x="7620" y="60959"/>
                  </a:moveTo>
                  <a:lnTo>
                    <a:pt x="0" y="60959"/>
                  </a:lnTo>
                  <a:lnTo>
                    <a:pt x="0" y="63499"/>
                  </a:lnTo>
                  <a:lnTo>
                    <a:pt x="7620" y="63499"/>
                  </a:lnTo>
                  <a:lnTo>
                    <a:pt x="7620" y="60959"/>
                  </a:lnTo>
                  <a:close/>
                </a:path>
                <a:path w="7620" h="684529">
                  <a:moveTo>
                    <a:pt x="7620" y="63500"/>
                  </a:moveTo>
                  <a:lnTo>
                    <a:pt x="0" y="63500"/>
                  </a:lnTo>
                  <a:lnTo>
                    <a:pt x="0" y="67309"/>
                  </a:lnTo>
                  <a:lnTo>
                    <a:pt x="7620" y="67309"/>
                  </a:lnTo>
                  <a:lnTo>
                    <a:pt x="7620" y="63500"/>
                  </a:lnTo>
                  <a:close/>
                </a:path>
                <a:path w="7620" h="684529">
                  <a:moveTo>
                    <a:pt x="7620" y="67309"/>
                  </a:moveTo>
                  <a:lnTo>
                    <a:pt x="0" y="67309"/>
                  </a:lnTo>
                  <a:lnTo>
                    <a:pt x="0" y="69849"/>
                  </a:lnTo>
                  <a:lnTo>
                    <a:pt x="7620" y="69849"/>
                  </a:lnTo>
                  <a:lnTo>
                    <a:pt x="7620" y="67309"/>
                  </a:lnTo>
                  <a:close/>
                </a:path>
                <a:path w="7620" h="684529">
                  <a:moveTo>
                    <a:pt x="7620" y="69850"/>
                  </a:moveTo>
                  <a:lnTo>
                    <a:pt x="0" y="69850"/>
                  </a:lnTo>
                  <a:lnTo>
                    <a:pt x="0" y="73659"/>
                  </a:lnTo>
                  <a:lnTo>
                    <a:pt x="7620" y="73659"/>
                  </a:lnTo>
                  <a:lnTo>
                    <a:pt x="7620" y="69850"/>
                  </a:lnTo>
                  <a:close/>
                </a:path>
                <a:path w="7620" h="684529">
                  <a:moveTo>
                    <a:pt x="7620" y="73659"/>
                  </a:moveTo>
                  <a:lnTo>
                    <a:pt x="0" y="73659"/>
                  </a:lnTo>
                  <a:lnTo>
                    <a:pt x="0" y="80009"/>
                  </a:lnTo>
                  <a:lnTo>
                    <a:pt x="7620" y="80009"/>
                  </a:lnTo>
                  <a:lnTo>
                    <a:pt x="7620" y="73659"/>
                  </a:lnTo>
                  <a:close/>
                </a:path>
                <a:path w="7620" h="684529">
                  <a:moveTo>
                    <a:pt x="7620" y="80009"/>
                  </a:moveTo>
                  <a:lnTo>
                    <a:pt x="0" y="80009"/>
                  </a:lnTo>
                  <a:lnTo>
                    <a:pt x="0" y="82549"/>
                  </a:lnTo>
                  <a:lnTo>
                    <a:pt x="7620" y="82549"/>
                  </a:lnTo>
                  <a:lnTo>
                    <a:pt x="7620" y="80009"/>
                  </a:lnTo>
                  <a:close/>
                </a:path>
                <a:path w="7620" h="684529">
                  <a:moveTo>
                    <a:pt x="7620" y="82550"/>
                  </a:moveTo>
                  <a:lnTo>
                    <a:pt x="0" y="82550"/>
                  </a:lnTo>
                  <a:lnTo>
                    <a:pt x="0" y="95249"/>
                  </a:lnTo>
                  <a:lnTo>
                    <a:pt x="7620" y="95249"/>
                  </a:lnTo>
                  <a:lnTo>
                    <a:pt x="7620" y="82550"/>
                  </a:lnTo>
                  <a:close/>
                </a:path>
                <a:path w="7620" h="684529">
                  <a:moveTo>
                    <a:pt x="7620" y="95250"/>
                  </a:moveTo>
                  <a:lnTo>
                    <a:pt x="0" y="95250"/>
                  </a:lnTo>
                  <a:lnTo>
                    <a:pt x="0" y="101599"/>
                  </a:lnTo>
                  <a:lnTo>
                    <a:pt x="7620" y="101599"/>
                  </a:lnTo>
                  <a:lnTo>
                    <a:pt x="7620" y="95250"/>
                  </a:lnTo>
                  <a:close/>
                </a:path>
                <a:path w="7620" h="684529">
                  <a:moveTo>
                    <a:pt x="7620" y="101600"/>
                  </a:moveTo>
                  <a:lnTo>
                    <a:pt x="0" y="101600"/>
                  </a:lnTo>
                  <a:lnTo>
                    <a:pt x="0" y="105409"/>
                  </a:lnTo>
                  <a:lnTo>
                    <a:pt x="7620" y="105409"/>
                  </a:lnTo>
                  <a:lnTo>
                    <a:pt x="7620" y="101600"/>
                  </a:lnTo>
                  <a:close/>
                </a:path>
                <a:path w="7620" h="684529">
                  <a:moveTo>
                    <a:pt x="7620" y="105409"/>
                  </a:moveTo>
                  <a:lnTo>
                    <a:pt x="0" y="105409"/>
                  </a:lnTo>
                  <a:lnTo>
                    <a:pt x="0" y="107949"/>
                  </a:lnTo>
                  <a:lnTo>
                    <a:pt x="7620" y="107949"/>
                  </a:lnTo>
                  <a:lnTo>
                    <a:pt x="7620" y="105409"/>
                  </a:lnTo>
                  <a:close/>
                </a:path>
                <a:path w="7620" h="684529">
                  <a:moveTo>
                    <a:pt x="7620" y="107950"/>
                  </a:moveTo>
                  <a:lnTo>
                    <a:pt x="0" y="107950"/>
                  </a:lnTo>
                  <a:lnTo>
                    <a:pt x="0" y="111759"/>
                  </a:lnTo>
                  <a:lnTo>
                    <a:pt x="7620" y="111759"/>
                  </a:lnTo>
                  <a:lnTo>
                    <a:pt x="7620" y="107950"/>
                  </a:lnTo>
                  <a:close/>
                </a:path>
                <a:path w="7620" h="684529">
                  <a:moveTo>
                    <a:pt x="7620" y="111759"/>
                  </a:moveTo>
                  <a:lnTo>
                    <a:pt x="0" y="111759"/>
                  </a:lnTo>
                  <a:lnTo>
                    <a:pt x="0" y="114299"/>
                  </a:lnTo>
                  <a:lnTo>
                    <a:pt x="7620" y="114299"/>
                  </a:lnTo>
                  <a:lnTo>
                    <a:pt x="7620" y="111759"/>
                  </a:lnTo>
                  <a:close/>
                </a:path>
                <a:path w="7620" h="684529">
                  <a:moveTo>
                    <a:pt x="7620" y="114300"/>
                  </a:moveTo>
                  <a:lnTo>
                    <a:pt x="0" y="114300"/>
                  </a:lnTo>
                  <a:lnTo>
                    <a:pt x="0" y="120649"/>
                  </a:lnTo>
                  <a:lnTo>
                    <a:pt x="7620" y="120649"/>
                  </a:lnTo>
                  <a:lnTo>
                    <a:pt x="7620" y="114300"/>
                  </a:lnTo>
                  <a:close/>
                </a:path>
                <a:path w="7620" h="684529">
                  <a:moveTo>
                    <a:pt x="7620" y="120650"/>
                  </a:moveTo>
                  <a:lnTo>
                    <a:pt x="0" y="120650"/>
                  </a:lnTo>
                  <a:lnTo>
                    <a:pt x="0" y="124459"/>
                  </a:lnTo>
                  <a:lnTo>
                    <a:pt x="7620" y="124459"/>
                  </a:lnTo>
                  <a:lnTo>
                    <a:pt x="7620" y="120650"/>
                  </a:lnTo>
                  <a:close/>
                </a:path>
                <a:path w="7620" h="684529">
                  <a:moveTo>
                    <a:pt x="7620" y="124459"/>
                  </a:moveTo>
                  <a:lnTo>
                    <a:pt x="0" y="124459"/>
                  </a:lnTo>
                  <a:lnTo>
                    <a:pt x="0" y="126999"/>
                  </a:lnTo>
                  <a:lnTo>
                    <a:pt x="7620" y="126999"/>
                  </a:lnTo>
                  <a:lnTo>
                    <a:pt x="7620" y="124459"/>
                  </a:lnTo>
                  <a:close/>
                </a:path>
                <a:path w="7620" h="684529">
                  <a:moveTo>
                    <a:pt x="7620" y="127000"/>
                  </a:moveTo>
                  <a:lnTo>
                    <a:pt x="0" y="127000"/>
                  </a:lnTo>
                  <a:lnTo>
                    <a:pt x="0" y="133349"/>
                  </a:lnTo>
                  <a:lnTo>
                    <a:pt x="7620" y="133349"/>
                  </a:lnTo>
                  <a:lnTo>
                    <a:pt x="7620" y="127000"/>
                  </a:lnTo>
                  <a:close/>
                </a:path>
                <a:path w="7620" h="684529">
                  <a:moveTo>
                    <a:pt x="7620" y="133350"/>
                  </a:moveTo>
                  <a:lnTo>
                    <a:pt x="0" y="133350"/>
                  </a:lnTo>
                  <a:lnTo>
                    <a:pt x="0" y="137159"/>
                  </a:lnTo>
                  <a:lnTo>
                    <a:pt x="7620" y="137159"/>
                  </a:lnTo>
                  <a:lnTo>
                    <a:pt x="7620" y="133350"/>
                  </a:lnTo>
                  <a:close/>
                </a:path>
                <a:path w="7620" h="684529">
                  <a:moveTo>
                    <a:pt x="7620" y="137159"/>
                  </a:moveTo>
                  <a:lnTo>
                    <a:pt x="0" y="137159"/>
                  </a:lnTo>
                  <a:lnTo>
                    <a:pt x="0" y="143509"/>
                  </a:lnTo>
                  <a:lnTo>
                    <a:pt x="7620" y="143509"/>
                  </a:lnTo>
                  <a:lnTo>
                    <a:pt x="7620" y="137159"/>
                  </a:lnTo>
                  <a:close/>
                </a:path>
                <a:path w="7620" h="684529">
                  <a:moveTo>
                    <a:pt x="7620" y="143509"/>
                  </a:moveTo>
                  <a:lnTo>
                    <a:pt x="0" y="143509"/>
                  </a:lnTo>
                  <a:lnTo>
                    <a:pt x="0" y="149859"/>
                  </a:lnTo>
                  <a:lnTo>
                    <a:pt x="7620" y="149859"/>
                  </a:lnTo>
                  <a:lnTo>
                    <a:pt x="7620" y="143509"/>
                  </a:lnTo>
                  <a:close/>
                </a:path>
                <a:path w="7620" h="684529">
                  <a:moveTo>
                    <a:pt x="7620" y="149859"/>
                  </a:moveTo>
                  <a:lnTo>
                    <a:pt x="0" y="149859"/>
                  </a:lnTo>
                  <a:lnTo>
                    <a:pt x="0" y="152399"/>
                  </a:lnTo>
                  <a:lnTo>
                    <a:pt x="7620" y="152399"/>
                  </a:lnTo>
                  <a:lnTo>
                    <a:pt x="7620" y="149859"/>
                  </a:lnTo>
                  <a:close/>
                </a:path>
                <a:path w="7620" h="684529">
                  <a:moveTo>
                    <a:pt x="7620" y="152400"/>
                  </a:moveTo>
                  <a:lnTo>
                    <a:pt x="0" y="152400"/>
                  </a:lnTo>
                  <a:lnTo>
                    <a:pt x="0" y="162559"/>
                  </a:lnTo>
                  <a:lnTo>
                    <a:pt x="7620" y="162559"/>
                  </a:lnTo>
                  <a:lnTo>
                    <a:pt x="7620" y="152400"/>
                  </a:lnTo>
                  <a:close/>
                </a:path>
                <a:path w="7620" h="684529">
                  <a:moveTo>
                    <a:pt x="7620" y="162559"/>
                  </a:moveTo>
                  <a:lnTo>
                    <a:pt x="0" y="162559"/>
                  </a:lnTo>
                  <a:lnTo>
                    <a:pt x="0" y="165099"/>
                  </a:lnTo>
                  <a:lnTo>
                    <a:pt x="7620" y="165099"/>
                  </a:lnTo>
                  <a:lnTo>
                    <a:pt x="7620" y="162559"/>
                  </a:lnTo>
                  <a:close/>
                </a:path>
                <a:path w="7620" h="684529">
                  <a:moveTo>
                    <a:pt x="7620" y="165100"/>
                  </a:moveTo>
                  <a:lnTo>
                    <a:pt x="0" y="165100"/>
                  </a:lnTo>
                  <a:lnTo>
                    <a:pt x="0" y="168909"/>
                  </a:lnTo>
                  <a:lnTo>
                    <a:pt x="7620" y="168909"/>
                  </a:lnTo>
                  <a:lnTo>
                    <a:pt x="7620" y="165100"/>
                  </a:lnTo>
                  <a:close/>
                </a:path>
                <a:path w="7620" h="684529">
                  <a:moveTo>
                    <a:pt x="7620" y="168909"/>
                  </a:moveTo>
                  <a:lnTo>
                    <a:pt x="0" y="168909"/>
                  </a:lnTo>
                  <a:lnTo>
                    <a:pt x="0" y="171449"/>
                  </a:lnTo>
                  <a:lnTo>
                    <a:pt x="7620" y="171449"/>
                  </a:lnTo>
                  <a:lnTo>
                    <a:pt x="7620" y="168909"/>
                  </a:lnTo>
                  <a:close/>
                </a:path>
                <a:path w="7620" h="684529">
                  <a:moveTo>
                    <a:pt x="7620" y="171450"/>
                  </a:moveTo>
                  <a:lnTo>
                    <a:pt x="0" y="171450"/>
                  </a:lnTo>
                  <a:lnTo>
                    <a:pt x="0" y="175259"/>
                  </a:lnTo>
                  <a:lnTo>
                    <a:pt x="7620" y="175259"/>
                  </a:lnTo>
                  <a:lnTo>
                    <a:pt x="7620" y="171450"/>
                  </a:lnTo>
                  <a:close/>
                </a:path>
                <a:path w="7620" h="684529">
                  <a:moveTo>
                    <a:pt x="7620" y="175259"/>
                  </a:moveTo>
                  <a:lnTo>
                    <a:pt x="0" y="175259"/>
                  </a:lnTo>
                  <a:lnTo>
                    <a:pt x="0" y="177799"/>
                  </a:lnTo>
                  <a:lnTo>
                    <a:pt x="7620" y="177799"/>
                  </a:lnTo>
                  <a:lnTo>
                    <a:pt x="7620" y="175259"/>
                  </a:lnTo>
                  <a:close/>
                </a:path>
                <a:path w="7620" h="684529">
                  <a:moveTo>
                    <a:pt x="7620" y="177800"/>
                  </a:moveTo>
                  <a:lnTo>
                    <a:pt x="0" y="177800"/>
                  </a:lnTo>
                  <a:lnTo>
                    <a:pt x="0" y="181609"/>
                  </a:lnTo>
                  <a:lnTo>
                    <a:pt x="7620" y="181609"/>
                  </a:lnTo>
                  <a:lnTo>
                    <a:pt x="7620" y="177800"/>
                  </a:lnTo>
                  <a:close/>
                </a:path>
                <a:path w="7620" h="684529">
                  <a:moveTo>
                    <a:pt x="7620" y="181609"/>
                  </a:moveTo>
                  <a:lnTo>
                    <a:pt x="0" y="181609"/>
                  </a:lnTo>
                  <a:lnTo>
                    <a:pt x="0" y="184149"/>
                  </a:lnTo>
                  <a:lnTo>
                    <a:pt x="7620" y="184149"/>
                  </a:lnTo>
                  <a:lnTo>
                    <a:pt x="7620" y="181609"/>
                  </a:lnTo>
                  <a:close/>
                </a:path>
                <a:path w="7620" h="684529">
                  <a:moveTo>
                    <a:pt x="7620" y="184150"/>
                  </a:moveTo>
                  <a:lnTo>
                    <a:pt x="0" y="184150"/>
                  </a:lnTo>
                  <a:lnTo>
                    <a:pt x="0" y="187959"/>
                  </a:lnTo>
                  <a:lnTo>
                    <a:pt x="7620" y="187959"/>
                  </a:lnTo>
                  <a:lnTo>
                    <a:pt x="7620" y="184150"/>
                  </a:lnTo>
                  <a:close/>
                </a:path>
                <a:path w="7620" h="684529">
                  <a:moveTo>
                    <a:pt x="7620" y="187959"/>
                  </a:moveTo>
                  <a:lnTo>
                    <a:pt x="0" y="187959"/>
                  </a:lnTo>
                  <a:lnTo>
                    <a:pt x="0" y="200659"/>
                  </a:lnTo>
                  <a:lnTo>
                    <a:pt x="7620" y="200659"/>
                  </a:lnTo>
                  <a:lnTo>
                    <a:pt x="7620" y="187959"/>
                  </a:lnTo>
                  <a:close/>
                </a:path>
                <a:path w="7620" h="684529">
                  <a:moveTo>
                    <a:pt x="7620" y="200659"/>
                  </a:moveTo>
                  <a:lnTo>
                    <a:pt x="0" y="200659"/>
                  </a:lnTo>
                  <a:lnTo>
                    <a:pt x="0" y="203199"/>
                  </a:lnTo>
                  <a:lnTo>
                    <a:pt x="7620" y="203199"/>
                  </a:lnTo>
                  <a:lnTo>
                    <a:pt x="7620" y="200659"/>
                  </a:lnTo>
                  <a:close/>
                </a:path>
                <a:path w="7620" h="684529">
                  <a:moveTo>
                    <a:pt x="7620" y="203200"/>
                  </a:moveTo>
                  <a:lnTo>
                    <a:pt x="0" y="203200"/>
                  </a:lnTo>
                  <a:lnTo>
                    <a:pt x="0" y="209549"/>
                  </a:lnTo>
                  <a:lnTo>
                    <a:pt x="7620" y="209549"/>
                  </a:lnTo>
                  <a:lnTo>
                    <a:pt x="7620" y="203200"/>
                  </a:lnTo>
                  <a:close/>
                </a:path>
                <a:path w="7620" h="684529">
                  <a:moveTo>
                    <a:pt x="7620" y="209550"/>
                  </a:moveTo>
                  <a:lnTo>
                    <a:pt x="0" y="209550"/>
                  </a:lnTo>
                  <a:lnTo>
                    <a:pt x="0" y="213359"/>
                  </a:lnTo>
                  <a:lnTo>
                    <a:pt x="7620" y="213359"/>
                  </a:lnTo>
                  <a:lnTo>
                    <a:pt x="7620" y="209550"/>
                  </a:lnTo>
                  <a:close/>
                </a:path>
                <a:path w="7620" h="684529">
                  <a:moveTo>
                    <a:pt x="7620" y="213359"/>
                  </a:moveTo>
                  <a:lnTo>
                    <a:pt x="0" y="213359"/>
                  </a:lnTo>
                  <a:lnTo>
                    <a:pt x="0" y="215899"/>
                  </a:lnTo>
                  <a:lnTo>
                    <a:pt x="7620" y="215899"/>
                  </a:lnTo>
                  <a:lnTo>
                    <a:pt x="7620" y="213359"/>
                  </a:lnTo>
                  <a:close/>
                </a:path>
                <a:path w="7620" h="684529">
                  <a:moveTo>
                    <a:pt x="7620" y="215900"/>
                  </a:moveTo>
                  <a:lnTo>
                    <a:pt x="0" y="215900"/>
                  </a:lnTo>
                  <a:lnTo>
                    <a:pt x="0" y="219709"/>
                  </a:lnTo>
                  <a:lnTo>
                    <a:pt x="7620" y="219709"/>
                  </a:lnTo>
                  <a:lnTo>
                    <a:pt x="7620" y="215900"/>
                  </a:lnTo>
                  <a:close/>
                </a:path>
                <a:path w="7620" h="684529">
                  <a:moveTo>
                    <a:pt x="7620" y="219709"/>
                  </a:moveTo>
                  <a:lnTo>
                    <a:pt x="0" y="219709"/>
                  </a:lnTo>
                  <a:lnTo>
                    <a:pt x="0" y="222249"/>
                  </a:lnTo>
                  <a:lnTo>
                    <a:pt x="7620" y="222249"/>
                  </a:lnTo>
                  <a:lnTo>
                    <a:pt x="7620" y="219709"/>
                  </a:lnTo>
                  <a:close/>
                </a:path>
                <a:path w="7620" h="684529">
                  <a:moveTo>
                    <a:pt x="7620" y="222250"/>
                  </a:moveTo>
                  <a:lnTo>
                    <a:pt x="0" y="222250"/>
                  </a:lnTo>
                  <a:lnTo>
                    <a:pt x="0" y="226059"/>
                  </a:lnTo>
                  <a:lnTo>
                    <a:pt x="7620" y="226059"/>
                  </a:lnTo>
                  <a:lnTo>
                    <a:pt x="7620" y="222250"/>
                  </a:lnTo>
                  <a:close/>
                </a:path>
                <a:path w="7620" h="684529">
                  <a:moveTo>
                    <a:pt x="7620" y="226059"/>
                  </a:moveTo>
                  <a:lnTo>
                    <a:pt x="0" y="226059"/>
                  </a:lnTo>
                  <a:lnTo>
                    <a:pt x="0" y="228599"/>
                  </a:lnTo>
                  <a:lnTo>
                    <a:pt x="7620" y="228599"/>
                  </a:lnTo>
                  <a:lnTo>
                    <a:pt x="7620" y="226059"/>
                  </a:lnTo>
                  <a:close/>
                </a:path>
                <a:path w="7620" h="684529">
                  <a:moveTo>
                    <a:pt x="7620" y="680719"/>
                  </a:moveTo>
                  <a:lnTo>
                    <a:pt x="0" y="680719"/>
                  </a:lnTo>
                  <a:lnTo>
                    <a:pt x="0" y="683260"/>
                  </a:lnTo>
                  <a:lnTo>
                    <a:pt x="2540" y="683260"/>
                  </a:lnTo>
                  <a:lnTo>
                    <a:pt x="2540" y="684529"/>
                  </a:lnTo>
                  <a:lnTo>
                    <a:pt x="7620" y="684529"/>
                  </a:lnTo>
                  <a:lnTo>
                    <a:pt x="7620" y="680719"/>
                  </a:lnTo>
                  <a:close/>
                </a:path>
                <a:path w="7620" h="684529">
                  <a:moveTo>
                    <a:pt x="7620" y="678179"/>
                  </a:moveTo>
                  <a:lnTo>
                    <a:pt x="0" y="678179"/>
                  </a:lnTo>
                  <a:lnTo>
                    <a:pt x="0" y="679449"/>
                  </a:lnTo>
                  <a:lnTo>
                    <a:pt x="7620" y="679449"/>
                  </a:lnTo>
                  <a:lnTo>
                    <a:pt x="7620" y="678179"/>
                  </a:lnTo>
                  <a:close/>
                </a:path>
                <a:path w="7620" h="684529">
                  <a:moveTo>
                    <a:pt x="7620" y="674369"/>
                  </a:moveTo>
                  <a:lnTo>
                    <a:pt x="0" y="674369"/>
                  </a:lnTo>
                  <a:lnTo>
                    <a:pt x="0" y="676909"/>
                  </a:lnTo>
                  <a:lnTo>
                    <a:pt x="7620" y="676909"/>
                  </a:lnTo>
                  <a:lnTo>
                    <a:pt x="7620" y="674369"/>
                  </a:lnTo>
                  <a:close/>
                </a:path>
                <a:path w="7620" h="684529">
                  <a:moveTo>
                    <a:pt x="7620" y="671829"/>
                  </a:moveTo>
                  <a:lnTo>
                    <a:pt x="0" y="671829"/>
                  </a:lnTo>
                  <a:lnTo>
                    <a:pt x="0" y="673099"/>
                  </a:lnTo>
                  <a:lnTo>
                    <a:pt x="7620" y="673099"/>
                  </a:lnTo>
                  <a:lnTo>
                    <a:pt x="7620" y="671829"/>
                  </a:lnTo>
                  <a:close/>
                </a:path>
                <a:path w="7620" h="684529">
                  <a:moveTo>
                    <a:pt x="7620" y="668019"/>
                  </a:moveTo>
                  <a:lnTo>
                    <a:pt x="0" y="668019"/>
                  </a:lnTo>
                  <a:lnTo>
                    <a:pt x="0" y="670559"/>
                  </a:lnTo>
                  <a:lnTo>
                    <a:pt x="7620" y="670559"/>
                  </a:lnTo>
                  <a:lnTo>
                    <a:pt x="7620" y="668019"/>
                  </a:lnTo>
                  <a:close/>
                </a:path>
                <a:path w="7620" h="684529">
                  <a:moveTo>
                    <a:pt x="7620" y="665479"/>
                  </a:moveTo>
                  <a:lnTo>
                    <a:pt x="0" y="665479"/>
                  </a:lnTo>
                  <a:lnTo>
                    <a:pt x="0" y="666749"/>
                  </a:lnTo>
                  <a:lnTo>
                    <a:pt x="7620" y="666749"/>
                  </a:lnTo>
                  <a:lnTo>
                    <a:pt x="7620" y="665479"/>
                  </a:lnTo>
                  <a:close/>
                </a:path>
                <a:path w="7620" h="684529">
                  <a:moveTo>
                    <a:pt x="7620" y="661669"/>
                  </a:moveTo>
                  <a:lnTo>
                    <a:pt x="0" y="661669"/>
                  </a:lnTo>
                  <a:lnTo>
                    <a:pt x="0" y="664209"/>
                  </a:lnTo>
                  <a:lnTo>
                    <a:pt x="7620" y="664209"/>
                  </a:lnTo>
                  <a:lnTo>
                    <a:pt x="7620" y="661669"/>
                  </a:lnTo>
                  <a:close/>
                </a:path>
                <a:path w="7620" h="684529">
                  <a:moveTo>
                    <a:pt x="7620" y="659129"/>
                  </a:moveTo>
                  <a:lnTo>
                    <a:pt x="0" y="659129"/>
                  </a:lnTo>
                  <a:lnTo>
                    <a:pt x="0" y="660399"/>
                  </a:lnTo>
                  <a:lnTo>
                    <a:pt x="7620" y="660399"/>
                  </a:lnTo>
                  <a:lnTo>
                    <a:pt x="7620" y="659129"/>
                  </a:lnTo>
                  <a:close/>
                </a:path>
                <a:path w="7620" h="684529">
                  <a:moveTo>
                    <a:pt x="7620" y="655319"/>
                  </a:moveTo>
                  <a:lnTo>
                    <a:pt x="0" y="655319"/>
                  </a:lnTo>
                  <a:lnTo>
                    <a:pt x="0" y="657859"/>
                  </a:lnTo>
                  <a:lnTo>
                    <a:pt x="7620" y="657859"/>
                  </a:lnTo>
                  <a:lnTo>
                    <a:pt x="7620" y="655319"/>
                  </a:lnTo>
                  <a:close/>
                </a:path>
                <a:path w="7620" h="684529">
                  <a:moveTo>
                    <a:pt x="7620" y="652779"/>
                  </a:moveTo>
                  <a:lnTo>
                    <a:pt x="0" y="652779"/>
                  </a:lnTo>
                  <a:lnTo>
                    <a:pt x="0" y="654049"/>
                  </a:lnTo>
                  <a:lnTo>
                    <a:pt x="7620" y="654049"/>
                  </a:lnTo>
                  <a:lnTo>
                    <a:pt x="7620" y="652779"/>
                  </a:lnTo>
                  <a:close/>
                </a:path>
                <a:path w="7620" h="684529">
                  <a:moveTo>
                    <a:pt x="7620" y="648969"/>
                  </a:moveTo>
                  <a:lnTo>
                    <a:pt x="0" y="648969"/>
                  </a:lnTo>
                  <a:lnTo>
                    <a:pt x="0" y="651509"/>
                  </a:lnTo>
                  <a:lnTo>
                    <a:pt x="7620" y="651509"/>
                  </a:lnTo>
                  <a:lnTo>
                    <a:pt x="7620" y="648969"/>
                  </a:lnTo>
                  <a:close/>
                </a:path>
                <a:path w="7620" h="684529">
                  <a:moveTo>
                    <a:pt x="7620" y="646429"/>
                  </a:moveTo>
                  <a:lnTo>
                    <a:pt x="0" y="646429"/>
                  </a:lnTo>
                  <a:lnTo>
                    <a:pt x="0" y="647699"/>
                  </a:lnTo>
                  <a:lnTo>
                    <a:pt x="7620" y="647699"/>
                  </a:lnTo>
                  <a:lnTo>
                    <a:pt x="7620" y="646429"/>
                  </a:lnTo>
                  <a:close/>
                </a:path>
                <a:path w="7620" h="684529">
                  <a:moveTo>
                    <a:pt x="7620" y="642619"/>
                  </a:moveTo>
                  <a:lnTo>
                    <a:pt x="0" y="642619"/>
                  </a:lnTo>
                  <a:lnTo>
                    <a:pt x="0" y="645159"/>
                  </a:lnTo>
                  <a:lnTo>
                    <a:pt x="7620" y="645159"/>
                  </a:lnTo>
                  <a:lnTo>
                    <a:pt x="7620" y="642619"/>
                  </a:lnTo>
                  <a:close/>
                </a:path>
                <a:path w="7620" h="684529">
                  <a:moveTo>
                    <a:pt x="7620" y="640079"/>
                  </a:moveTo>
                  <a:lnTo>
                    <a:pt x="0" y="640079"/>
                  </a:lnTo>
                  <a:lnTo>
                    <a:pt x="0" y="641349"/>
                  </a:lnTo>
                  <a:lnTo>
                    <a:pt x="7620" y="641349"/>
                  </a:lnTo>
                  <a:lnTo>
                    <a:pt x="7620" y="640079"/>
                  </a:lnTo>
                  <a:close/>
                </a:path>
                <a:path w="7620" h="684529">
                  <a:moveTo>
                    <a:pt x="7620" y="634999"/>
                  </a:moveTo>
                  <a:lnTo>
                    <a:pt x="0" y="634999"/>
                  </a:lnTo>
                  <a:lnTo>
                    <a:pt x="0" y="638809"/>
                  </a:lnTo>
                  <a:lnTo>
                    <a:pt x="7620" y="638809"/>
                  </a:lnTo>
                  <a:lnTo>
                    <a:pt x="7620" y="634999"/>
                  </a:lnTo>
                  <a:close/>
                </a:path>
                <a:path w="7620" h="684529">
                  <a:moveTo>
                    <a:pt x="7620" y="628649"/>
                  </a:moveTo>
                  <a:lnTo>
                    <a:pt x="0" y="628649"/>
                  </a:lnTo>
                  <a:lnTo>
                    <a:pt x="0" y="633729"/>
                  </a:lnTo>
                  <a:lnTo>
                    <a:pt x="7620" y="633729"/>
                  </a:lnTo>
                  <a:lnTo>
                    <a:pt x="7620" y="628649"/>
                  </a:lnTo>
                  <a:close/>
                </a:path>
                <a:path w="7620" h="684529">
                  <a:moveTo>
                    <a:pt x="7620" y="622299"/>
                  </a:moveTo>
                  <a:lnTo>
                    <a:pt x="0" y="622299"/>
                  </a:lnTo>
                  <a:lnTo>
                    <a:pt x="0" y="627380"/>
                  </a:lnTo>
                  <a:lnTo>
                    <a:pt x="7620" y="627380"/>
                  </a:lnTo>
                  <a:lnTo>
                    <a:pt x="7620" y="622299"/>
                  </a:lnTo>
                  <a:close/>
                </a:path>
                <a:path w="7620" h="684529">
                  <a:moveTo>
                    <a:pt x="7620" y="615949"/>
                  </a:moveTo>
                  <a:lnTo>
                    <a:pt x="0" y="615949"/>
                  </a:lnTo>
                  <a:lnTo>
                    <a:pt x="0" y="621030"/>
                  </a:lnTo>
                  <a:lnTo>
                    <a:pt x="7620" y="621030"/>
                  </a:lnTo>
                  <a:lnTo>
                    <a:pt x="7620" y="615949"/>
                  </a:lnTo>
                  <a:close/>
                </a:path>
                <a:path w="7620" h="684529">
                  <a:moveTo>
                    <a:pt x="7620" y="609599"/>
                  </a:moveTo>
                  <a:lnTo>
                    <a:pt x="0" y="609599"/>
                  </a:lnTo>
                  <a:lnTo>
                    <a:pt x="0" y="614679"/>
                  </a:lnTo>
                  <a:lnTo>
                    <a:pt x="7620" y="614679"/>
                  </a:lnTo>
                  <a:lnTo>
                    <a:pt x="7620" y="609599"/>
                  </a:lnTo>
                  <a:close/>
                </a:path>
                <a:path w="7620" h="684529">
                  <a:moveTo>
                    <a:pt x="7620" y="603249"/>
                  </a:moveTo>
                  <a:lnTo>
                    <a:pt x="0" y="603249"/>
                  </a:lnTo>
                  <a:lnTo>
                    <a:pt x="0" y="608329"/>
                  </a:lnTo>
                  <a:lnTo>
                    <a:pt x="7620" y="608329"/>
                  </a:lnTo>
                  <a:lnTo>
                    <a:pt x="7620" y="603249"/>
                  </a:lnTo>
                  <a:close/>
                </a:path>
                <a:path w="7620" h="684529">
                  <a:moveTo>
                    <a:pt x="7620" y="596899"/>
                  </a:moveTo>
                  <a:lnTo>
                    <a:pt x="0" y="596899"/>
                  </a:lnTo>
                  <a:lnTo>
                    <a:pt x="0" y="601979"/>
                  </a:lnTo>
                  <a:lnTo>
                    <a:pt x="7620" y="601979"/>
                  </a:lnTo>
                  <a:lnTo>
                    <a:pt x="7620" y="596899"/>
                  </a:lnTo>
                  <a:close/>
                </a:path>
                <a:path w="7620" h="684529">
                  <a:moveTo>
                    <a:pt x="7620" y="590549"/>
                  </a:moveTo>
                  <a:lnTo>
                    <a:pt x="0" y="590549"/>
                  </a:lnTo>
                  <a:lnTo>
                    <a:pt x="0" y="595629"/>
                  </a:lnTo>
                  <a:lnTo>
                    <a:pt x="7620" y="595629"/>
                  </a:lnTo>
                  <a:lnTo>
                    <a:pt x="7620" y="590549"/>
                  </a:lnTo>
                  <a:close/>
                </a:path>
                <a:path w="7620" h="684529">
                  <a:moveTo>
                    <a:pt x="7620" y="584199"/>
                  </a:moveTo>
                  <a:lnTo>
                    <a:pt x="0" y="584199"/>
                  </a:lnTo>
                  <a:lnTo>
                    <a:pt x="0" y="589279"/>
                  </a:lnTo>
                  <a:lnTo>
                    <a:pt x="7620" y="589279"/>
                  </a:lnTo>
                  <a:lnTo>
                    <a:pt x="7620" y="584199"/>
                  </a:lnTo>
                  <a:close/>
                </a:path>
                <a:path w="7620" h="684529">
                  <a:moveTo>
                    <a:pt x="7620" y="576579"/>
                  </a:moveTo>
                  <a:lnTo>
                    <a:pt x="0" y="576579"/>
                  </a:lnTo>
                  <a:lnTo>
                    <a:pt x="0" y="582929"/>
                  </a:lnTo>
                  <a:lnTo>
                    <a:pt x="7620" y="582929"/>
                  </a:lnTo>
                  <a:lnTo>
                    <a:pt x="7620" y="576579"/>
                  </a:lnTo>
                  <a:close/>
                </a:path>
                <a:path w="7620" h="684529">
                  <a:moveTo>
                    <a:pt x="7620" y="571499"/>
                  </a:moveTo>
                  <a:lnTo>
                    <a:pt x="0" y="571499"/>
                  </a:lnTo>
                  <a:lnTo>
                    <a:pt x="0" y="575309"/>
                  </a:lnTo>
                  <a:lnTo>
                    <a:pt x="7620" y="575309"/>
                  </a:lnTo>
                  <a:lnTo>
                    <a:pt x="7620" y="571499"/>
                  </a:lnTo>
                  <a:close/>
                </a:path>
                <a:path w="7620" h="684529">
                  <a:moveTo>
                    <a:pt x="7620" y="565149"/>
                  </a:moveTo>
                  <a:lnTo>
                    <a:pt x="0" y="565149"/>
                  </a:lnTo>
                  <a:lnTo>
                    <a:pt x="0" y="570229"/>
                  </a:lnTo>
                  <a:lnTo>
                    <a:pt x="7620" y="570229"/>
                  </a:lnTo>
                  <a:lnTo>
                    <a:pt x="7620" y="565149"/>
                  </a:lnTo>
                  <a:close/>
                </a:path>
                <a:path w="7620" h="684529">
                  <a:moveTo>
                    <a:pt x="7620" y="558799"/>
                  </a:moveTo>
                  <a:lnTo>
                    <a:pt x="0" y="558799"/>
                  </a:lnTo>
                  <a:lnTo>
                    <a:pt x="0" y="563880"/>
                  </a:lnTo>
                  <a:lnTo>
                    <a:pt x="7620" y="563880"/>
                  </a:lnTo>
                  <a:lnTo>
                    <a:pt x="7620" y="558799"/>
                  </a:lnTo>
                  <a:close/>
                </a:path>
                <a:path w="7620" h="684529">
                  <a:moveTo>
                    <a:pt x="7620" y="552449"/>
                  </a:moveTo>
                  <a:lnTo>
                    <a:pt x="0" y="552449"/>
                  </a:lnTo>
                  <a:lnTo>
                    <a:pt x="0" y="557530"/>
                  </a:lnTo>
                  <a:lnTo>
                    <a:pt x="7620" y="557530"/>
                  </a:lnTo>
                  <a:lnTo>
                    <a:pt x="7620" y="552449"/>
                  </a:lnTo>
                  <a:close/>
                </a:path>
                <a:path w="7620" h="684529">
                  <a:moveTo>
                    <a:pt x="7620" y="546099"/>
                  </a:moveTo>
                  <a:lnTo>
                    <a:pt x="0" y="546099"/>
                  </a:lnTo>
                  <a:lnTo>
                    <a:pt x="0" y="551179"/>
                  </a:lnTo>
                  <a:lnTo>
                    <a:pt x="7620" y="551179"/>
                  </a:lnTo>
                  <a:lnTo>
                    <a:pt x="7620" y="546099"/>
                  </a:lnTo>
                  <a:close/>
                </a:path>
                <a:path w="7620" h="684529">
                  <a:moveTo>
                    <a:pt x="7620" y="539749"/>
                  </a:moveTo>
                  <a:lnTo>
                    <a:pt x="0" y="539749"/>
                  </a:lnTo>
                  <a:lnTo>
                    <a:pt x="0" y="544829"/>
                  </a:lnTo>
                  <a:lnTo>
                    <a:pt x="7620" y="544829"/>
                  </a:lnTo>
                  <a:lnTo>
                    <a:pt x="7620" y="539749"/>
                  </a:lnTo>
                  <a:close/>
                </a:path>
                <a:path w="7620" h="684529">
                  <a:moveTo>
                    <a:pt x="7620" y="533399"/>
                  </a:moveTo>
                  <a:lnTo>
                    <a:pt x="0" y="533399"/>
                  </a:lnTo>
                  <a:lnTo>
                    <a:pt x="0" y="538480"/>
                  </a:lnTo>
                  <a:lnTo>
                    <a:pt x="7620" y="538480"/>
                  </a:lnTo>
                  <a:lnTo>
                    <a:pt x="7620" y="533399"/>
                  </a:lnTo>
                  <a:close/>
                </a:path>
                <a:path w="7620" h="684529">
                  <a:moveTo>
                    <a:pt x="7620" y="527049"/>
                  </a:moveTo>
                  <a:lnTo>
                    <a:pt x="0" y="527049"/>
                  </a:lnTo>
                  <a:lnTo>
                    <a:pt x="0" y="532129"/>
                  </a:lnTo>
                  <a:lnTo>
                    <a:pt x="7620" y="532129"/>
                  </a:lnTo>
                  <a:lnTo>
                    <a:pt x="7620" y="527049"/>
                  </a:lnTo>
                  <a:close/>
                </a:path>
                <a:path w="7620" h="684529">
                  <a:moveTo>
                    <a:pt x="7620" y="520699"/>
                  </a:moveTo>
                  <a:lnTo>
                    <a:pt x="0" y="520699"/>
                  </a:lnTo>
                  <a:lnTo>
                    <a:pt x="0" y="525779"/>
                  </a:lnTo>
                  <a:lnTo>
                    <a:pt x="7620" y="525779"/>
                  </a:lnTo>
                  <a:lnTo>
                    <a:pt x="7620" y="520699"/>
                  </a:lnTo>
                  <a:close/>
                </a:path>
                <a:path w="7620" h="684529">
                  <a:moveTo>
                    <a:pt x="7620" y="514349"/>
                  </a:moveTo>
                  <a:lnTo>
                    <a:pt x="0" y="514349"/>
                  </a:lnTo>
                  <a:lnTo>
                    <a:pt x="0" y="519429"/>
                  </a:lnTo>
                  <a:lnTo>
                    <a:pt x="7620" y="519429"/>
                  </a:lnTo>
                  <a:lnTo>
                    <a:pt x="7620" y="514349"/>
                  </a:lnTo>
                  <a:close/>
                </a:path>
                <a:path w="7620" h="684529">
                  <a:moveTo>
                    <a:pt x="7620" y="507999"/>
                  </a:moveTo>
                  <a:lnTo>
                    <a:pt x="0" y="507999"/>
                  </a:lnTo>
                  <a:lnTo>
                    <a:pt x="0" y="513079"/>
                  </a:lnTo>
                  <a:lnTo>
                    <a:pt x="7620" y="513079"/>
                  </a:lnTo>
                  <a:lnTo>
                    <a:pt x="7620" y="507999"/>
                  </a:lnTo>
                  <a:close/>
                </a:path>
                <a:path w="7620" h="684529">
                  <a:moveTo>
                    <a:pt x="7620" y="501649"/>
                  </a:moveTo>
                  <a:lnTo>
                    <a:pt x="0" y="501649"/>
                  </a:lnTo>
                  <a:lnTo>
                    <a:pt x="0" y="506729"/>
                  </a:lnTo>
                  <a:lnTo>
                    <a:pt x="7620" y="506729"/>
                  </a:lnTo>
                  <a:lnTo>
                    <a:pt x="7620" y="501649"/>
                  </a:lnTo>
                  <a:close/>
                </a:path>
                <a:path w="7620" h="684529">
                  <a:moveTo>
                    <a:pt x="7620" y="495299"/>
                  </a:moveTo>
                  <a:lnTo>
                    <a:pt x="0" y="495299"/>
                  </a:lnTo>
                  <a:lnTo>
                    <a:pt x="0" y="500379"/>
                  </a:lnTo>
                  <a:lnTo>
                    <a:pt x="7620" y="500379"/>
                  </a:lnTo>
                  <a:lnTo>
                    <a:pt x="7620" y="495299"/>
                  </a:lnTo>
                  <a:close/>
                </a:path>
                <a:path w="7620" h="684529">
                  <a:moveTo>
                    <a:pt x="7620" y="488949"/>
                  </a:moveTo>
                  <a:lnTo>
                    <a:pt x="0" y="488949"/>
                  </a:lnTo>
                  <a:lnTo>
                    <a:pt x="0" y="494029"/>
                  </a:lnTo>
                  <a:lnTo>
                    <a:pt x="7620" y="494029"/>
                  </a:lnTo>
                  <a:lnTo>
                    <a:pt x="7620" y="488949"/>
                  </a:lnTo>
                  <a:close/>
                </a:path>
                <a:path w="7620" h="684529">
                  <a:moveTo>
                    <a:pt x="7620" y="482599"/>
                  </a:moveTo>
                  <a:lnTo>
                    <a:pt x="0" y="482599"/>
                  </a:lnTo>
                  <a:lnTo>
                    <a:pt x="0" y="487679"/>
                  </a:lnTo>
                  <a:lnTo>
                    <a:pt x="7620" y="487679"/>
                  </a:lnTo>
                  <a:lnTo>
                    <a:pt x="7620" y="482599"/>
                  </a:lnTo>
                  <a:close/>
                </a:path>
                <a:path w="7620" h="684529">
                  <a:moveTo>
                    <a:pt x="7620" y="477519"/>
                  </a:moveTo>
                  <a:lnTo>
                    <a:pt x="0" y="477519"/>
                  </a:lnTo>
                  <a:lnTo>
                    <a:pt x="0" y="481329"/>
                  </a:lnTo>
                  <a:lnTo>
                    <a:pt x="7620" y="481329"/>
                  </a:lnTo>
                  <a:lnTo>
                    <a:pt x="7620" y="477519"/>
                  </a:lnTo>
                  <a:close/>
                </a:path>
                <a:path w="7620" h="684529">
                  <a:moveTo>
                    <a:pt x="7620" y="380999"/>
                  </a:moveTo>
                  <a:lnTo>
                    <a:pt x="0" y="380999"/>
                  </a:lnTo>
                  <a:lnTo>
                    <a:pt x="0" y="382269"/>
                  </a:lnTo>
                  <a:lnTo>
                    <a:pt x="1270" y="382269"/>
                  </a:lnTo>
                  <a:lnTo>
                    <a:pt x="1270" y="383539"/>
                  </a:lnTo>
                  <a:lnTo>
                    <a:pt x="5080" y="383539"/>
                  </a:lnTo>
                  <a:lnTo>
                    <a:pt x="5080" y="386079"/>
                  </a:lnTo>
                  <a:lnTo>
                    <a:pt x="7620" y="386079"/>
                  </a:lnTo>
                  <a:lnTo>
                    <a:pt x="7620" y="380999"/>
                  </a:lnTo>
                  <a:close/>
                </a:path>
                <a:path w="7620" h="684529">
                  <a:moveTo>
                    <a:pt x="7620" y="374649"/>
                  </a:moveTo>
                  <a:lnTo>
                    <a:pt x="0" y="374649"/>
                  </a:lnTo>
                  <a:lnTo>
                    <a:pt x="0" y="379729"/>
                  </a:lnTo>
                  <a:lnTo>
                    <a:pt x="7620" y="379729"/>
                  </a:lnTo>
                  <a:lnTo>
                    <a:pt x="7620" y="374649"/>
                  </a:lnTo>
                  <a:close/>
                </a:path>
                <a:path w="7620" h="684529">
                  <a:moveTo>
                    <a:pt x="7620" y="368299"/>
                  </a:moveTo>
                  <a:lnTo>
                    <a:pt x="0" y="368299"/>
                  </a:lnTo>
                  <a:lnTo>
                    <a:pt x="0" y="373379"/>
                  </a:lnTo>
                  <a:lnTo>
                    <a:pt x="7620" y="373379"/>
                  </a:lnTo>
                  <a:lnTo>
                    <a:pt x="7620" y="368299"/>
                  </a:lnTo>
                  <a:close/>
                </a:path>
                <a:path w="7620" h="684529">
                  <a:moveTo>
                    <a:pt x="7620" y="361949"/>
                  </a:moveTo>
                  <a:lnTo>
                    <a:pt x="0" y="361949"/>
                  </a:lnTo>
                  <a:lnTo>
                    <a:pt x="0" y="367029"/>
                  </a:lnTo>
                  <a:lnTo>
                    <a:pt x="7620" y="367029"/>
                  </a:lnTo>
                  <a:lnTo>
                    <a:pt x="7620" y="361949"/>
                  </a:lnTo>
                  <a:close/>
                </a:path>
                <a:path w="7620" h="684529">
                  <a:moveTo>
                    <a:pt x="7620" y="355599"/>
                  </a:moveTo>
                  <a:lnTo>
                    <a:pt x="0" y="355599"/>
                  </a:lnTo>
                  <a:lnTo>
                    <a:pt x="0" y="360679"/>
                  </a:lnTo>
                  <a:lnTo>
                    <a:pt x="7620" y="360679"/>
                  </a:lnTo>
                  <a:lnTo>
                    <a:pt x="7620" y="355599"/>
                  </a:lnTo>
                  <a:close/>
                </a:path>
                <a:path w="7620" h="684529">
                  <a:moveTo>
                    <a:pt x="7620" y="349249"/>
                  </a:moveTo>
                  <a:lnTo>
                    <a:pt x="0" y="349249"/>
                  </a:lnTo>
                  <a:lnTo>
                    <a:pt x="0" y="354329"/>
                  </a:lnTo>
                  <a:lnTo>
                    <a:pt x="7620" y="354329"/>
                  </a:lnTo>
                  <a:lnTo>
                    <a:pt x="7620" y="349249"/>
                  </a:lnTo>
                  <a:close/>
                </a:path>
                <a:path w="7620" h="684529">
                  <a:moveTo>
                    <a:pt x="7620" y="342899"/>
                  </a:moveTo>
                  <a:lnTo>
                    <a:pt x="0" y="342899"/>
                  </a:lnTo>
                  <a:lnTo>
                    <a:pt x="0" y="347979"/>
                  </a:lnTo>
                  <a:lnTo>
                    <a:pt x="7620" y="347979"/>
                  </a:lnTo>
                  <a:lnTo>
                    <a:pt x="7620" y="342899"/>
                  </a:lnTo>
                  <a:close/>
                </a:path>
                <a:path w="7620" h="684529">
                  <a:moveTo>
                    <a:pt x="7620" y="336549"/>
                  </a:moveTo>
                  <a:lnTo>
                    <a:pt x="0" y="336549"/>
                  </a:lnTo>
                  <a:lnTo>
                    <a:pt x="0" y="341630"/>
                  </a:lnTo>
                  <a:lnTo>
                    <a:pt x="7620" y="341630"/>
                  </a:lnTo>
                  <a:lnTo>
                    <a:pt x="7620" y="336549"/>
                  </a:lnTo>
                  <a:close/>
                </a:path>
                <a:path w="7620" h="684529">
                  <a:moveTo>
                    <a:pt x="7620" y="330199"/>
                  </a:moveTo>
                  <a:lnTo>
                    <a:pt x="0" y="330199"/>
                  </a:lnTo>
                  <a:lnTo>
                    <a:pt x="0" y="335279"/>
                  </a:lnTo>
                  <a:lnTo>
                    <a:pt x="7620" y="335279"/>
                  </a:lnTo>
                  <a:lnTo>
                    <a:pt x="7620" y="330199"/>
                  </a:lnTo>
                  <a:close/>
                </a:path>
                <a:path w="7620" h="684529">
                  <a:moveTo>
                    <a:pt x="7620" y="323849"/>
                  </a:moveTo>
                  <a:lnTo>
                    <a:pt x="0" y="323849"/>
                  </a:lnTo>
                  <a:lnTo>
                    <a:pt x="0" y="328929"/>
                  </a:lnTo>
                  <a:lnTo>
                    <a:pt x="7620" y="328929"/>
                  </a:lnTo>
                  <a:lnTo>
                    <a:pt x="7620" y="323849"/>
                  </a:lnTo>
                  <a:close/>
                </a:path>
                <a:path w="7620" h="684529">
                  <a:moveTo>
                    <a:pt x="7620" y="317499"/>
                  </a:moveTo>
                  <a:lnTo>
                    <a:pt x="0" y="317499"/>
                  </a:lnTo>
                  <a:lnTo>
                    <a:pt x="0" y="322579"/>
                  </a:lnTo>
                  <a:lnTo>
                    <a:pt x="7620" y="322579"/>
                  </a:lnTo>
                  <a:lnTo>
                    <a:pt x="7620" y="317499"/>
                  </a:lnTo>
                  <a:close/>
                </a:path>
                <a:path w="7620" h="684529">
                  <a:moveTo>
                    <a:pt x="7620" y="311149"/>
                  </a:moveTo>
                  <a:lnTo>
                    <a:pt x="0" y="311149"/>
                  </a:lnTo>
                  <a:lnTo>
                    <a:pt x="0" y="316229"/>
                  </a:lnTo>
                  <a:lnTo>
                    <a:pt x="7620" y="316229"/>
                  </a:lnTo>
                  <a:lnTo>
                    <a:pt x="7620" y="311149"/>
                  </a:lnTo>
                  <a:close/>
                </a:path>
                <a:path w="7620" h="684529">
                  <a:moveTo>
                    <a:pt x="7620" y="304799"/>
                  </a:moveTo>
                  <a:lnTo>
                    <a:pt x="0" y="304799"/>
                  </a:lnTo>
                  <a:lnTo>
                    <a:pt x="0" y="309879"/>
                  </a:lnTo>
                  <a:lnTo>
                    <a:pt x="7620" y="309879"/>
                  </a:lnTo>
                  <a:lnTo>
                    <a:pt x="7620" y="304799"/>
                  </a:lnTo>
                  <a:close/>
                </a:path>
                <a:path w="7620" h="684529">
                  <a:moveTo>
                    <a:pt x="7620" y="298449"/>
                  </a:moveTo>
                  <a:lnTo>
                    <a:pt x="0" y="298449"/>
                  </a:lnTo>
                  <a:lnTo>
                    <a:pt x="0" y="303529"/>
                  </a:lnTo>
                  <a:lnTo>
                    <a:pt x="7620" y="303529"/>
                  </a:lnTo>
                  <a:lnTo>
                    <a:pt x="7620" y="298449"/>
                  </a:lnTo>
                  <a:close/>
                </a:path>
                <a:path w="7620" h="684529">
                  <a:moveTo>
                    <a:pt x="7620" y="229869"/>
                  </a:moveTo>
                  <a:lnTo>
                    <a:pt x="0" y="229869"/>
                  </a:lnTo>
                  <a:lnTo>
                    <a:pt x="0" y="297179"/>
                  </a:lnTo>
                  <a:lnTo>
                    <a:pt x="7620" y="297179"/>
                  </a:lnTo>
                  <a:lnTo>
                    <a:pt x="7620" y="229869"/>
                  </a:lnTo>
                  <a:close/>
                </a:path>
              </a:pathLst>
            </a:custGeom>
            <a:solidFill>
              <a:srgbClr val="2600F9"/>
            </a:solidFill>
          </p:spPr>
          <p:txBody>
            <a:bodyPr bIns="0" lIns="0" rIns="0" rtlCol="0" tIns="0" wrap="square"/>
            <a:p/>
          </p:txBody>
        </p:sp>
        <p:sp>
          <p:nvSpPr>
            <p:cNvPr id="1051205" name="object 2522"/>
            <p:cNvSpPr/>
            <p:nvPr/>
          </p:nvSpPr>
          <p:spPr>
            <a:xfrm>
              <a:off x="7071359" y="5816600"/>
              <a:ext cx="6350" cy="678180"/>
            </a:xfrm>
            <a:custGeom>
              <a:avLst/>
              <a:ahLst/>
              <a:rect l="l" t="t" r="r" b="b"/>
              <a:pathLst>
                <a:path w="6350" h="678179">
                  <a:moveTo>
                    <a:pt x="6350" y="0"/>
                  </a:moveTo>
                  <a:lnTo>
                    <a:pt x="5080" y="0"/>
                  </a:lnTo>
                  <a:lnTo>
                    <a:pt x="5080" y="1269"/>
                  </a:lnTo>
                  <a:lnTo>
                    <a:pt x="6350" y="1269"/>
                  </a:lnTo>
                  <a:lnTo>
                    <a:pt x="6350" y="0"/>
                  </a:lnTo>
                  <a:close/>
                </a:path>
                <a:path w="6350" h="678179">
                  <a:moveTo>
                    <a:pt x="6350" y="1270"/>
                  </a:moveTo>
                  <a:lnTo>
                    <a:pt x="1270" y="1270"/>
                  </a:lnTo>
                  <a:lnTo>
                    <a:pt x="1270" y="2540"/>
                  </a:lnTo>
                  <a:lnTo>
                    <a:pt x="0" y="2540"/>
                  </a:lnTo>
                  <a:lnTo>
                    <a:pt x="0" y="3809"/>
                  </a:lnTo>
                  <a:lnTo>
                    <a:pt x="6350" y="3809"/>
                  </a:lnTo>
                  <a:lnTo>
                    <a:pt x="6350" y="1270"/>
                  </a:lnTo>
                  <a:close/>
                </a:path>
                <a:path w="6350" h="678179">
                  <a:moveTo>
                    <a:pt x="6350" y="3810"/>
                  </a:moveTo>
                  <a:lnTo>
                    <a:pt x="0" y="3810"/>
                  </a:lnTo>
                  <a:lnTo>
                    <a:pt x="0" y="7619"/>
                  </a:lnTo>
                  <a:lnTo>
                    <a:pt x="6350" y="7619"/>
                  </a:lnTo>
                  <a:lnTo>
                    <a:pt x="6350" y="3810"/>
                  </a:lnTo>
                  <a:close/>
                </a:path>
                <a:path w="6350" h="678179">
                  <a:moveTo>
                    <a:pt x="6350" y="7620"/>
                  </a:moveTo>
                  <a:lnTo>
                    <a:pt x="0" y="7620"/>
                  </a:lnTo>
                  <a:lnTo>
                    <a:pt x="0" y="16509"/>
                  </a:lnTo>
                  <a:lnTo>
                    <a:pt x="6350" y="16509"/>
                  </a:lnTo>
                  <a:lnTo>
                    <a:pt x="6350" y="7620"/>
                  </a:lnTo>
                  <a:close/>
                </a:path>
                <a:path w="6350" h="678179">
                  <a:moveTo>
                    <a:pt x="6350" y="16510"/>
                  </a:moveTo>
                  <a:lnTo>
                    <a:pt x="0" y="16510"/>
                  </a:lnTo>
                  <a:lnTo>
                    <a:pt x="0" y="20319"/>
                  </a:lnTo>
                  <a:lnTo>
                    <a:pt x="6350" y="20319"/>
                  </a:lnTo>
                  <a:lnTo>
                    <a:pt x="6350" y="16510"/>
                  </a:lnTo>
                  <a:close/>
                </a:path>
                <a:path w="6350" h="678179">
                  <a:moveTo>
                    <a:pt x="6350" y="20320"/>
                  </a:moveTo>
                  <a:lnTo>
                    <a:pt x="0" y="20320"/>
                  </a:lnTo>
                  <a:lnTo>
                    <a:pt x="0" y="22859"/>
                  </a:lnTo>
                  <a:lnTo>
                    <a:pt x="6350" y="22859"/>
                  </a:lnTo>
                  <a:lnTo>
                    <a:pt x="6350" y="20320"/>
                  </a:lnTo>
                  <a:close/>
                </a:path>
                <a:path w="6350" h="678179">
                  <a:moveTo>
                    <a:pt x="6350" y="22860"/>
                  </a:moveTo>
                  <a:lnTo>
                    <a:pt x="0" y="22860"/>
                  </a:lnTo>
                  <a:lnTo>
                    <a:pt x="0" y="26669"/>
                  </a:lnTo>
                  <a:lnTo>
                    <a:pt x="6350" y="26669"/>
                  </a:lnTo>
                  <a:lnTo>
                    <a:pt x="6350" y="22860"/>
                  </a:lnTo>
                  <a:close/>
                </a:path>
                <a:path w="6350" h="678179">
                  <a:moveTo>
                    <a:pt x="6350" y="26670"/>
                  </a:moveTo>
                  <a:lnTo>
                    <a:pt x="0" y="26670"/>
                  </a:lnTo>
                  <a:lnTo>
                    <a:pt x="0" y="29209"/>
                  </a:lnTo>
                  <a:lnTo>
                    <a:pt x="6350" y="29209"/>
                  </a:lnTo>
                  <a:lnTo>
                    <a:pt x="6350" y="26670"/>
                  </a:lnTo>
                  <a:close/>
                </a:path>
                <a:path w="6350" h="678179">
                  <a:moveTo>
                    <a:pt x="6350" y="29210"/>
                  </a:moveTo>
                  <a:lnTo>
                    <a:pt x="0" y="29210"/>
                  </a:lnTo>
                  <a:lnTo>
                    <a:pt x="0" y="35559"/>
                  </a:lnTo>
                  <a:lnTo>
                    <a:pt x="6350" y="35559"/>
                  </a:lnTo>
                  <a:lnTo>
                    <a:pt x="6350" y="29210"/>
                  </a:lnTo>
                  <a:close/>
                </a:path>
                <a:path w="6350" h="678179">
                  <a:moveTo>
                    <a:pt x="6350" y="35560"/>
                  </a:moveTo>
                  <a:lnTo>
                    <a:pt x="0" y="35560"/>
                  </a:lnTo>
                  <a:lnTo>
                    <a:pt x="0" y="45719"/>
                  </a:lnTo>
                  <a:lnTo>
                    <a:pt x="6350" y="45719"/>
                  </a:lnTo>
                  <a:lnTo>
                    <a:pt x="6350" y="35560"/>
                  </a:lnTo>
                  <a:close/>
                </a:path>
                <a:path w="6350" h="678179">
                  <a:moveTo>
                    <a:pt x="6350" y="45720"/>
                  </a:moveTo>
                  <a:lnTo>
                    <a:pt x="0" y="45720"/>
                  </a:lnTo>
                  <a:lnTo>
                    <a:pt x="0" y="48259"/>
                  </a:lnTo>
                  <a:lnTo>
                    <a:pt x="6350" y="48259"/>
                  </a:lnTo>
                  <a:lnTo>
                    <a:pt x="6350" y="45720"/>
                  </a:lnTo>
                  <a:close/>
                </a:path>
                <a:path w="6350" h="678179">
                  <a:moveTo>
                    <a:pt x="6350" y="48260"/>
                  </a:moveTo>
                  <a:lnTo>
                    <a:pt x="0" y="48260"/>
                  </a:lnTo>
                  <a:lnTo>
                    <a:pt x="0" y="52069"/>
                  </a:lnTo>
                  <a:lnTo>
                    <a:pt x="6350" y="52069"/>
                  </a:lnTo>
                  <a:lnTo>
                    <a:pt x="6350" y="48260"/>
                  </a:lnTo>
                  <a:close/>
                </a:path>
                <a:path w="6350" h="678179">
                  <a:moveTo>
                    <a:pt x="6350" y="52070"/>
                  </a:moveTo>
                  <a:lnTo>
                    <a:pt x="0" y="52070"/>
                  </a:lnTo>
                  <a:lnTo>
                    <a:pt x="0" y="54609"/>
                  </a:lnTo>
                  <a:lnTo>
                    <a:pt x="6350" y="54609"/>
                  </a:lnTo>
                  <a:lnTo>
                    <a:pt x="6350" y="52070"/>
                  </a:lnTo>
                  <a:close/>
                </a:path>
                <a:path w="6350" h="678179">
                  <a:moveTo>
                    <a:pt x="6350" y="54610"/>
                  </a:moveTo>
                  <a:lnTo>
                    <a:pt x="0" y="54610"/>
                  </a:lnTo>
                  <a:lnTo>
                    <a:pt x="0" y="58419"/>
                  </a:lnTo>
                  <a:lnTo>
                    <a:pt x="6350" y="58419"/>
                  </a:lnTo>
                  <a:lnTo>
                    <a:pt x="6350" y="54610"/>
                  </a:lnTo>
                  <a:close/>
                </a:path>
                <a:path w="6350" h="678179">
                  <a:moveTo>
                    <a:pt x="6350" y="58420"/>
                  </a:moveTo>
                  <a:lnTo>
                    <a:pt x="0" y="58420"/>
                  </a:lnTo>
                  <a:lnTo>
                    <a:pt x="0" y="60959"/>
                  </a:lnTo>
                  <a:lnTo>
                    <a:pt x="6350" y="60959"/>
                  </a:lnTo>
                  <a:lnTo>
                    <a:pt x="6350" y="58420"/>
                  </a:lnTo>
                  <a:close/>
                </a:path>
                <a:path w="6350" h="678179">
                  <a:moveTo>
                    <a:pt x="6350" y="60960"/>
                  </a:moveTo>
                  <a:lnTo>
                    <a:pt x="0" y="60960"/>
                  </a:lnTo>
                  <a:lnTo>
                    <a:pt x="0" y="64769"/>
                  </a:lnTo>
                  <a:lnTo>
                    <a:pt x="6350" y="64769"/>
                  </a:lnTo>
                  <a:lnTo>
                    <a:pt x="6350" y="60960"/>
                  </a:lnTo>
                  <a:close/>
                </a:path>
                <a:path w="6350" h="678179">
                  <a:moveTo>
                    <a:pt x="6350" y="64770"/>
                  </a:moveTo>
                  <a:lnTo>
                    <a:pt x="0" y="64770"/>
                  </a:lnTo>
                  <a:lnTo>
                    <a:pt x="0" y="67309"/>
                  </a:lnTo>
                  <a:lnTo>
                    <a:pt x="6350" y="67309"/>
                  </a:lnTo>
                  <a:lnTo>
                    <a:pt x="6350" y="64770"/>
                  </a:lnTo>
                  <a:close/>
                </a:path>
                <a:path w="6350" h="678179">
                  <a:moveTo>
                    <a:pt x="6350" y="67310"/>
                  </a:moveTo>
                  <a:lnTo>
                    <a:pt x="0" y="67310"/>
                  </a:lnTo>
                  <a:lnTo>
                    <a:pt x="0" y="71119"/>
                  </a:lnTo>
                  <a:lnTo>
                    <a:pt x="6350" y="71119"/>
                  </a:lnTo>
                  <a:lnTo>
                    <a:pt x="6350" y="67310"/>
                  </a:lnTo>
                  <a:close/>
                </a:path>
                <a:path w="6350" h="678179">
                  <a:moveTo>
                    <a:pt x="6350" y="71120"/>
                  </a:moveTo>
                  <a:lnTo>
                    <a:pt x="0" y="71120"/>
                  </a:lnTo>
                  <a:lnTo>
                    <a:pt x="0" y="77469"/>
                  </a:lnTo>
                  <a:lnTo>
                    <a:pt x="6350" y="77469"/>
                  </a:lnTo>
                  <a:lnTo>
                    <a:pt x="6350" y="71120"/>
                  </a:lnTo>
                  <a:close/>
                </a:path>
                <a:path w="6350" h="678179">
                  <a:moveTo>
                    <a:pt x="6350" y="77470"/>
                  </a:moveTo>
                  <a:lnTo>
                    <a:pt x="0" y="77470"/>
                  </a:lnTo>
                  <a:lnTo>
                    <a:pt x="0" y="80009"/>
                  </a:lnTo>
                  <a:lnTo>
                    <a:pt x="6350" y="80009"/>
                  </a:lnTo>
                  <a:lnTo>
                    <a:pt x="6350" y="77470"/>
                  </a:lnTo>
                  <a:close/>
                </a:path>
                <a:path w="6350" h="678179">
                  <a:moveTo>
                    <a:pt x="6350" y="80010"/>
                  </a:moveTo>
                  <a:lnTo>
                    <a:pt x="0" y="80010"/>
                  </a:lnTo>
                  <a:lnTo>
                    <a:pt x="0" y="92709"/>
                  </a:lnTo>
                  <a:lnTo>
                    <a:pt x="6350" y="92709"/>
                  </a:lnTo>
                  <a:lnTo>
                    <a:pt x="6350" y="80010"/>
                  </a:lnTo>
                  <a:close/>
                </a:path>
                <a:path w="6350" h="678179">
                  <a:moveTo>
                    <a:pt x="6350" y="92710"/>
                  </a:moveTo>
                  <a:lnTo>
                    <a:pt x="0" y="92710"/>
                  </a:lnTo>
                  <a:lnTo>
                    <a:pt x="0" y="99059"/>
                  </a:lnTo>
                  <a:lnTo>
                    <a:pt x="6350" y="99059"/>
                  </a:lnTo>
                  <a:lnTo>
                    <a:pt x="6350" y="92710"/>
                  </a:lnTo>
                  <a:close/>
                </a:path>
                <a:path w="6350" h="678179">
                  <a:moveTo>
                    <a:pt x="6350" y="99060"/>
                  </a:moveTo>
                  <a:lnTo>
                    <a:pt x="0" y="99060"/>
                  </a:lnTo>
                  <a:lnTo>
                    <a:pt x="0" y="102869"/>
                  </a:lnTo>
                  <a:lnTo>
                    <a:pt x="6350" y="102869"/>
                  </a:lnTo>
                  <a:lnTo>
                    <a:pt x="6350" y="99060"/>
                  </a:lnTo>
                  <a:close/>
                </a:path>
                <a:path w="6350" h="678179">
                  <a:moveTo>
                    <a:pt x="6350" y="102870"/>
                  </a:moveTo>
                  <a:lnTo>
                    <a:pt x="0" y="102870"/>
                  </a:lnTo>
                  <a:lnTo>
                    <a:pt x="0" y="105409"/>
                  </a:lnTo>
                  <a:lnTo>
                    <a:pt x="6350" y="105409"/>
                  </a:lnTo>
                  <a:lnTo>
                    <a:pt x="6350" y="102870"/>
                  </a:lnTo>
                  <a:close/>
                </a:path>
                <a:path w="6350" h="678179">
                  <a:moveTo>
                    <a:pt x="6350" y="105410"/>
                  </a:moveTo>
                  <a:lnTo>
                    <a:pt x="0" y="105410"/>
                  </a:lnTo>
                  <a:lnTo>
                    <a:pt x="0" y="109219"/>
                  </a:lnTo>
                  <a:lnTo>
                    <a:pt x="6350" y="109219"/>
                  </a:lnTo>
                  <a:lnTo>
                    <a:pt x="6350" y="105410"/>
                  </a:lnTo>
                  <a:close/>
                </a:path>
                <a:path w="6350" h="678179">
                  <a:moveTo>
                    <a:pt x="6350" y="109220"/>
                  </a:moveTo>
                  <a:lnTo>
                    <a:pt x="0" y="109220"/>
                  </a:lnTo>
                  <a:lnTo>
                    <a:pt x="0" y="111759"/>
                  </a:lnTo>
                  <a:lnTo>
                    <a:pt x="6350" y="111759"/>
                  </a:lnTo>
                  <a:lnTo>
                    <a:pt x="6350" y="109220"/>
                  </a:lnTo>
                  <a:close/>
                </a:path>
                <a:path w="6350" h="678179">
                  <a:moveTo>
                    <a:pt x="6350" y="111760"/>
                  </a:moveTo>
                  <a:lnTo>
                    <a:pt x="0" y="111760"/>
                  </a:lnTo>
                  <a:lnTo>
                    <a:pt x="0" y="118109"/>
                  </a:lnTo>
                  <a:lnTo>
                    <a:pt x="6350" y="118109"/>
                  </a:lnTo>
                  <a:lnTo>
                    <a:pt x="6350" y="111760"/>
                  </a:lnTo>
                  <a:close/>
                </a:path>
                <a:path w="6350" h="678179">
                  <a:moveTo>
                    <a:pt x="6350" y="118110"/>
                  </a:moveTo>
                  <a:lnTo>
                    <a:pt x="0" y="118110"/>
                  </a:lnTo>
                  <a:lnTo>
                    <a:pt x="0" y="121919"/>
                  </a:lnTo>
                  <a:lnTo>
                    <a:pt x="6350" y="121919"/>
                  </a:lnTo>
                  <a:lnTo>
                    <a:pt x="6350" y="118110"/>
                  </a:lnTo>
                  <a:close/>
                </a:path>
                <a:path w="6350" h="678179">
                  <a:moveTo>
                    <a:pt x="6350" y="121920"/>
                  </a:moveTo>
                  <a:lnTo>
                    <a:pt x="0" y="121920"/>
                  </a:lnTo>
                  <a:lnTo>
                    <a:pt x="0" y="124459"/>
                  </a:lnTo>
                  <a:lnTo>
                    <a:pt x="6350" y="124459"/>
                  </a:lnTo>
                  <a:lnTo>
                    <a:pt x="6350" y="121920"/>
                  </a:lnTo>
                  <a:close/>
                </a:path>
                <a:path w="6350" h="678179">
                  <a:moveTo>
                    <a:pt x="6350" y="124460"/>
                  </a:moveTo>
                  <a:lnTo>
                    <a:pt x="0" y="124460"/>
                  </a:lnTo>
                  <a:lnTo>
                    <a:pt x="0" y="130809"/>
                  </a:lnTo>
                  <a:lnTo>
                    <a:pt x="6350" y="130809"/>
                  </a:lnTo>
                  <a:lnTo>
                    <a:pt x="6350" y="124460"/>
                  </a:lnTo>
                  <a:close/>
                </a:path>
                <a:path w="6350" h="678179">
                  <a:moveTo>
                    <a:pt x="6350" y="130810"/>
                  </a:moveTo>
                  <a:lnTo>
                    <a:pt x="0" y="130810"/>
                  </a:lnTo>
                  <a:lnTo>
                    <a:pt x="0" y="134619"/>
                  </a:lnTo>
                  <a:lnTo>
                    <a:pt x="6350" y="134619"/>
                  </a:lnTo>
                  <a:lnTo>
                    <a:pt x="6350" y="130810"/>
                  </a:lnTo>
                  <a:close/>
                </a:path>
                <a:path w="6350" h="678179">
                  <a:moveTo>
                    <a:pt x="6350" y="134620"/>
                  </a:moveTo>
                  <a:lnTo>
                    <a:pt x="0" y="134620"/>
                  </a:lnTo>
                  <a:lnTo>
                    <a:pt x="0" y="140969"/>
                  </a:lnTo>
                  <a:lnTo>
                    <a:pt x="6350" y="140969"/>
                  </a:lnTo>
                  <a:lnTo>
                    <a:pt x="6350" y="134620"/>
                  </a:lnTo>
                  <a:close/>
                </a:path>
                <a:path w="6350" h="678179">
                  <a:moveTo>
                    <a:pt x="6350" y="140970"/>
                  </a:moveTo>
                  <a:lnTo>
                    <a:pt x="0" y="140970"/>
                  </a:lnTo>
                  <a:lnTo>
                    <a:pt x="0" y="147319"/>
                  </a:lnTo>
                  <a:lnTo>
                    <a:pt x="6350" y="147319"/>
                  </a:lnTo>
                  <a:lnTo>
                    <a:pt x="6350" y="140970"/>
                  </a:lnTo>
                  <a:close/>
                </a:path>
                <a:path w="6350" h="678179">
                  <a:moveTo>
                    <a:pt x="6350" y="147320"/>
                  </a:moveTo>
                  <a:lnTo>
                    <a:pt x="0" y="147320"/>
                  </a:lnTo>
                  <a:lnTo>
                    <a:pt x="0" y="149859"/>
                  </a:lnTo>
                  <a:lnTo>
                    <a:pt x="6350" y="149859"/>
                  </a:lnTo>
                  <a:lnTo>
                    <a:pt x="6350" y="147320"/>
                  </a:lnTo>
                  <a:close/>
                </a:path>
                <a:path w="6350" h="678179">
                  <a:moveTo>
                    <a:pt x="6350" y="149860"/>
                  </a:moveTo>
                  <a:lnTo>
                    <a:pt x="0" y="149860"/>
                  </a:lnTo>
                  <a:lnTo>
                    <a:pt x="0" y="160019"/>
                  </a:lnTo>
                  <a:lnTo>
                    <a:pt x="6350" y="160019"/>
                  </a:lnTo>
                  <a:lnTo>
                    <a:pt x="6350" y="149860"/>
                  </a:lnTo>
                  <a:close/>
                </a:path>
                <a:path w="6350" h="678179">
                  <a:moveTo>
                    <a:pt x="6350" y="160020"/>
                  </a:moveTo>
                  <a:lnTo>
                    <a:pt x="0" y="160020"/>
                  </a:lnTo>
                  <a:lnTo>
                    <a:pt x="0" y="162559"/>
                  </a:lnTo>
                  <a:lnTo>
                    <a:pt x="6350" y="162559"/>
                  </a:lnTo>
                  <a:lnTo>
                    <a:pt x="6350" y="160020"/>
                  </a:lnTo>
                  <a:close/>
                </a:path>
                <a:path w="6350" h="678179">
                  <a:moveTo>
                    <a:pt x="6350" y="162560"/>
                  </a:moveTo>
                  <a:lnTo>
                    <a:pt x="0" y="162560"/>
                  </a:lnTo>
                  <a:lnTo>
                    <a:pt x="0" y="166369"/>
                  </a:lnTo>
                  <a:lnTo>
                    <a:pt x="6350" y="166369"/>
                  </a:lnTo>
                  <a:lnTo>
                    <a:pt x="6350" y="162560"/>
                  </a:lnTo>
                  <a:close/>
                </a:path>
                <a:path w="6350" h="678179">
                  <a:moveTo>
                    <a:pt x="6350" y="166370"/>
                  </a:moveTo>
                  <a:lnTo>
                    <a:pt x="0" y="166370"/>
                  </a:lnTo>
                  <a:lnTo>
                    <a:pt x="0" y="168909"/>
                  </a:lnTo>
                  <a:lnTo>
                    <a:pt x="6350" y="168909"/>
                  </a:lnTo>
                  <a:lnTo>
                    <a:pt x="6350" y="166370"/>
                  </a:lnTo>
                  <a:close/>
                </a:path>
                <a:path w="6350" h="678179">
                  <a:moveTo>
                    <a:pt x="6350" y="168910"/>
                  </a:moveTo>
                  <a:lnTo>
                    <a:pt x="0" y="168910"/>
                  </a:lnTo>
                  <a:lnTo>
                    <a:pt x="0" y="172719"/>
                  </a:lnTo>
                  <a:lnTo>
                    <a:pt x="6350" y="172719"/>
                  </a:lnTo>
                  <a:lnTo>
                    <a:pt x="6350" y="168910"/>
                  </a:lnTo>
                  <a:close/>
                </a:path>
                <a:path w="6350" h="678179">
                  <a:moveTo>
                    <a:pt x="6350" y="172720"/>
                  </a:moveTo>
                  <a:lnTo>
                    <a:pt x="0" y="172720"/>
                  </a:lnTo>
                  <a:lnTo>
                    <a:pt x="0" y="175259"/>
                  </a:lnTo>
                  <a:lnTo>
                    <a:pt x="6350" y="175259"/>
                  </a:lnTo>
                  <a:lnTo>
                    <a:pt x="6350" y="172720"/>
                  </a:lnTo>
                  <a:close/>
                </a:path>
                <a:path w="6350" h="678179">
                  <a:moveTo>
                    <a:pt x="6350" y="175260"/>
                  </a:moveTo>
                  <a:lnTo>
                    <a:pt x="0" y="175260"/>
                  </a:lnTo>
                  <a:lnTo>
                    <a:pt x="0" y="179069"/>
                  </a:lnTo>
                  <a:lnTo>
                    <a:pt x="6350" y="179069"/>
                  </a:lnTo>
                  <a:lnTo>
                    <a:pt x="6350" y="175260"/>
                  </a:lnTo>
                  <a:close/>
                </a:path>
                <a:path w="6350" h="678179">
                  <a:moveTo>
                    <a:pt x="6350" y="179070"/>
                  </a:moveTo>
                  <a:lnTo>
                    <a:pt x="0" y="179070"/>
                  </a:lnTo>
                  <a:lnTo>
                    <a:pt x="0" y="181609"/>
                  </a:lnTo>
                  <a:lnTo>
                    <a:pt x="6350" y="181609"/>
                  </a:lnTo>
                  <a:lnTo>
                    <a:pt x="6350" y="179070"/>
                  </a:lnTo>
                  <a:close/>
                </a:path>
                <a:path w="6350" h="678179">
                  <a:moveTo>
                    <a:pt x="6350" y="181610"/>
                  </a:moveTo>
                  <a:lnTo>
                    <a:pt x="0" y="181610"/>
                  </a:lnTo>
                  <a:lnTo>
                    <a:pt x="0" y="185419"/>
                  </a:lnTo>
                  <a:lnTo>
                    <a:pt x="6350" y="185419"/>
                  </a:lnTo>
                  <a:lnTo>
                    <a:pt x="6350" y="181610"/>
                  </a:lnTo>
                  <a:close/>
                </a:path>
                <a:path w="6350" h="678179">
                  <a:moveTo>
                    <a:pt x="6350" y="185420"/>
                  </a:moveTo>
                  <a:lnTo>
                    <a:pt x="0" y="185420"/>
                  </a:lnTo>
                  <a:lnTo>
                    <a:pt x="0" y="198119"/>
                  </a:lnTo>
                  <a:lnTo>
                    <a:pt x="6350" y="198119"/>
                  </a:lnTo>
                  <a:lnTo>
                    <a:pt x="6350" y="185420"/>
                  </a:lnTo>
                  <a:close/>
                </a:path>
                <a:path w="6350" h="678179">
                  <a:moveTo>
                    <a:pt x="6350" y="198120"/>
                  </a:moveTo>
                  <a:lnTo>
                    <a:pt x="0" y="198120"/>
                  </a:lnTo>
                  <a:lnTo>
                    <a:pt x="0" y="200659"/>
                  </a:lnTo>
                  <a:lnTo>
                    <a:pt x="6350" y="200659"/>
                  </a:lnTo>
                  <a:lnTo>
                    <a:pt x="6350" y="198120"/>
                  </a:lnTo>
                  <a:close/>
                </a:path>
                <a:path w="6350" h="678179">
                  <a:moveTo>
                    <a:pt x="6350" y="200660"/>
                  </a:moveTo>
                  <a:lnTo>
                    <a:pt x="0" y="200660"/>
                  </a:lnTo>
                  <a:lnTo>
                    <a:pt x="0" y="207009"/>
                  </a:lnTo>
                  <a:lnTo>
                    <a:pt x="6350" y="207009"/>
                  </a:lnTo>
                  <a:lnTo>
                    <a:pt x="6350" y="200660"/>
                  </a:lnTo>
                  <a:close/>
                </a:path>
                <a:path w="6350" h="678179">
                  <a:moveTo>
                    <a:pt x="6350" y="207010"/>
                  </a:moveTo>
                  <a:lnTo>
                    <a:pt x="0" y="207010"/>
                  </a:lnTo>
                  <a:lnTo>
                    <a:pt x="0" y="210819"/>
                  </a:lnTo>
                  <a:lnTo>
                    <a:pt x="6350" y="210819"/>
                  </a:lnTo>
                  <a:lnTo>
                    <a:pt x="6350" y="207010"/>
                  </a:lnTo>
                  <a:close/>
                </a:path>
                <a:path w="6350" h="678179">
                  <a:moveTo>
                    <a:pt x="6350" y="210820"/>
                  </a:moveTo>
                  <a:lnTo>
                    <a:pt x="0" y="210820"/>
                  </a:lnTo>
                  <a:lnTo>
                    <a:pt x="0" y="213359"/>
                  </a:lnTo>
                  <a:lnTo>
                    <a:pt x="6350" y="213359"/>
                  </a:lnTo>
                  <a:lnTo>
                    <a:pt x="6350" y="210820"/>
                  </a:lnTo>
                  <a:close/>
                </a:path>
                <a:path w="6350" h="678179">
                  <a:moveTo>
                    <a:pt x="6350" y="213360"/>
                  </a:moveTo>
                  <a:lnTo>
                    <a:pt x="0" y="213360"/>
                  </a:lnTo>
                  <a:lnTo>
                    <a:pt x="0" y="217169"/>
                  </a:lnTo>
                  <a:lnTo>
                    <a:pt x="6350" y="217169"/>
                  </a:lnTo>
                  <a:lnTo>
                    <a:pt x="6350" y="213360"/>
                  </a:lnTo>
                  <a:close/>
                </a:path>
                <a:path w="6350" h="678179">
                  <a:moveTo>
                    <a:pt x="6350" y="217170"/>
                  </a:moveTo>
                  <a:lnTo>
                    <a:pt x="0" y="217170"/>
                  </a:lnTo>
                  <a:lnTo>
                    <a:pt x="0" y="219709"/>
                  </a:lnTo>
                  <a:lnTo>
                    <a:pt x="6350" y="219709"/>
                  </a:lnTo>
                  <a:lnTo>
                    <a:pt x="6350" y="217170"/>
                  </a:lnTo>
                  <a:close/>
                </a:path>
                <a:path w="6350" h="678179">
                  <a:moveTo>
                    <a:pt x="6350" y="219710"/>
                  </a:moveTo>
                  <a:lnTo>
                    <a:pt x="0" y="219710"/>
                  </a:lnTo>
                  <a:lnTo>
                    <a:pt x="0" y="223519"/>
                  </a:lnTo>
                  <a:lnTo>
                    <a:pt x="6350" y="223519"/>
                  </a:lnTo>
                  <a:lnTo>
                    <a:pt x="6350" y="219710"/>
                  </a:lnTo>
                  <a:close/>
                </a:path>
                <a:path w="6350" h="678179">
                  <a:moveTo>
                    <a:pt x="6350" y="223520"/>
                  </a:moveTo>
                  <a:lnTo>
                    <a:pt x="0" y="223520"/>
                  </a:lnTo>
                  <a:lnTo>
                    <a:pt x="0" y="226059"/>
                  </a:lnTo>
                  <a:lnTo>
                    <a:pt x="6350" y="226059"/>
                  </a:lnTo>
                  <a:lnTo>
                    <a:pt x="6350" y="223520"/>
                  </a:lnTo>
                  <a:close/>
                </a:path>
                <a:path w="6350" h="678179">
                  <a:moveTo>
                    <a:pt x="6350" y="675640"/>
                  </a:moveTo>
                  <a:lnTo>
                    <a:pt x="0" y="675640"/>
                  </a:lnTo>
                  <a:lnTo>
                    <a:pt x="0" y="678180"/>
                  </a:lnTo>
                  <a:lnTo>
                    <a:pt x="2540" y="678180"/>
                  </a:lnTo>
                  <a:lnTo>
                    <a:pt x="2540" y="676910"/>
                  </a:lnTo>
                  <a:lnTo>
                    <a:pt x="6350" y="676910"/>
                  </a:lnTo>
                  <a:lnTo>
                    <a:pt x="6350" y="675640"/>
                  </a:lnTo>
                  <a:close/>
                </a:path>
                <a:path w="6350" h="678179">
                  <a:moveTo>
                    <a:pt x="6350" y="671830"/>
                  </a:moveTo>
                  <a:lnTo>
                    <a:pt x="0" y="671830"/>
                  </a:lnTo>
                  <a:lnTo>
                    <a:pt x="0" y="674369"/>
                  </a:lnTo>
                  <a:lnTo>
                    <a:pt x="6350" y="674369"/>
                  </a:lnTo>
                  <a:lnTo>
                    <a:pt x="6350" y="671830"/>
                  </a:lnTo>
                  <a:close/>
                </a:path>
                <a:path w="6350" h="678179">
                  <a:moveTo>
                    <a:pt x="6350" y="669290"/>
                  </a:moveTo>
                  <a:lnTo>
                    <a:pt x="0" y="669290"/>
                  </a:lnTo>
                  <a:lnTo>
                    <a:pt x="0" y="670560"/>
                  </a:lnTo>
                  <a:lnTo>
                    <a:pt x="6350" y="670560"/>
                  </a:lnTo>
                  <a:lnTo>
                    <a:pt x="6350" y="669290"/>
                  </a:lnTo>
                  <a:close/>
                </a:path>
                <a:path w="6350" h="678179">
                  <a:moveTo>
                    <a:pt x="6350" y="665480"/>
                  </a:moveTo>
                  <a:lnTo>
                    <a:pt x="0" y="665480"/>
                  </a:lnTo>
                  <a:lnTo>
                    <a:pt x="0" y="668019"/>
                  </a:lnTo>
                  <a:lnTo>
                    <a:pt x="6350" y="668019"/>
                  </a:lnTo>
                  <a:lnTo>
                    <a:pt x="6350" y="665480"/>
                  </a:lnTo>
                  <a:close/>
                </a:path>
                <a:path w="6350" h="678179">
                  <a:moveTo>
                    <a:pt x="6350" y="662940"/>
                  </a:moveTo>
                  <a:lnTo>
                    <a:pt x="0" y="662940"/>
                  </a:lnTo>
                  <a:lnTo>
                    <a:pt x="0" y="664210"/>
                  </a:lnTo>
                  <a:lnTo>
                    <a:pt x="6350" y="664210"/>
                  </a:lnTo>
                  <a:lnTo>
                    <a:pt x="6350" y="662940"/>
                  </a:lnTo>
                  <a:close/>
                </a:path>
                <a:path w="6350" h="678179">
                  <a:moveTo>
                    <a:pt x="6350" y="659130"/>
                  </a:moveTo>
                  <a:lnTo>
                    <a:pt x="0" y="659130"/>
                  </a:lnTo>
                  <a:lnTo>
                    <a:pt x="0" y="661670"/>
                  </a:lnTo>
                  <a:lnTo>
                    <a:pt x="6350" y="661670"/>
                  </a:lnTo>
                  <a:lnTo>
                    <a:pt x="6350" y="659130"/>
                  </a:lnTo>
                  <a:close/>
                </a:path>
                <a:path w="6350" h="678179">
                  <a:moveTo>
                    <a:pt x="6350" y="656590"/>
                  </a:moveTo>
                  <a:lnTo>
                    <a:pt x="0" y="656590"/>
                  </a:lnTo>
                  <a:lnTo>
                    <a:pt x="0" y="657860"/>
                  </a:lnTo>
                  <a:lnTo>
                    <a:pt x="6350" y="657860"/>
                  </a:lnTo>
                  <a:lnTo>
                    <a:pt x="6350" y="656590"/>
                  </a:lnTo>
                  <a:close/>
                </a:path>
                <a:path w="6350" h="678179">
                  <a:moveTo>
                    <a:pt x="6350" y="652780"/>
                  </a:moveTo>
                  <a:lnTo>
                    <a:pt x="0" y="652780"/>
                  </a:lnTo>
                  <a:lnTo>
                    <a:pt x="0" y="655319"/>
                  </a:lnTo>
                  <a:lnTo>
                    <a:pt x="6350" y="655319"/>
                  </a:lnTo>
                  <a:lnTo>
                    <a:pt x="6350" y="652780"/>
                  </a:lnTo>
                  <a:close/>
                </a:path>
                <a:path w="6350" h="678179">
                  <a:moveTo>
                    <a:pt x="6350" y="650240"/>
                  </a:moveTo>
                  <a:lnTo>
                    <a:pt x="0" y="650240"/>
                  </a:lnTo>
                  <a:lnTo>
                    <a:pt x="0" y="651510"/>
                  </a:lnTo>
                  <a:lnTo>
                    <a:pt x="6350" y="651510"/>
                  </a:lnTo>
                  <a:lnTo>
                    <a:pt x="6350" y="650240"/>
                  </a:lnTo>
                  <a:close/>
                </a:path>
                <a:path w="6350" h="678179">
                  <a:moveTo>
                    <a:pt x="6350" y="646430"/>
                  </a:moveTo>
                  <a:lnTo>
                    <a:pt x="0" y="646430"/>
                  </a:lnTo>
                  <a:lnTo>
                    <a:pt x="0" y="648970"/>
                  </a:lnTo>
                  <a:lnTo>
                    <a:pt x="6350" y="648970"/>
                  </a:lnTo>
                  <a:lnTo>
                    <a:pt x="6350" y="646430"/>
                  </a:lnTo>
                  <a:close/>
                </a:path>
                <a:path w="6350" h="678179">
                  <a:moveTo>
                    <a:pt x="6350" y="643890"/>
                  </a:moveTo>
                  <a:lnTo>
                    <a:pt x="0" y="643890"/>
                  </a:lnTo>
                  <a:lnTo>
                    <a:pt x="0" y="645160"/>
                  </a:lnTo>
                  <a:lnTo>
                    <a:pt x="6350" y="645160"/>
                  </a:lnTo>
                  <a:lnTo>
                    <a:pt x="6350" y="643890"/>
                  </a:lnTo>
                  <a:close/>
                </a:path>
                <a:path w="6350" h="678179">
                  <a:moveTo>
                    <a:pt x="6350" y="640080"/>
                  </a:moveTo>
                  <a:lnTo>
                    <a:pt x="0" y="640080"/>
                  </a:lnTo>
                  <a:lnTo>
                    <a:pt x="0" y="642620"/>
                  </a:lnTo>
                  <a:lnTo>
                    <a:pt x="6350" y="642620"/>
                  </a:lnTo>
                  <a:lnTo>
                    <a:pt x="6350" y="640080"/>
                  </a:lnTo>
                  <a:close/>
                </a:path>
                <a:path w="6350" h="678179">
                  <a:moveTo>
                    <a:pt x="6350" y="637540"/>
                  </a:moveTo>
                  <a:lnTo>
                    <a:pt x="0" y="637540"/>
                  </a:lnTo>
                  <a:lnTo>
                    <a:pt x="0" y="638810"/>
                  </a:lnTo>
                  <a:lnTo>
                    <a:pt x="6350" y="638810"/>
                  </a:lnTo>
                  <a:lnTo>
                    <a:pt x="6350" y="637540"/>
                  </a:lnTo>
                  <a:close/>
                </a:path>
                <a:path w="6350" h="678179">
                  <a:moveTo>
                    <a:pt x="6350" y="632460"/>
                  </a:moveTo>
                  <a:lnTo>
                    <a:pt x="0" y="632460"/>
                  </a:lnTo>
                  <a:lnTo>
                    <a:pt x="0" y="636270"/>
                  </a:lnTo>
                  <a:lnTo>
                    <a:pt x="6350" y="636270"/>
                  </a:lnTo>
                  <a:lnTo>
                    <a:pt x="6350" y="632460"/>
                  </a:lnTo>
                  <a:close/>
                </a:path>
                <a:path w="6350" h="678179">
                  <a:moveTo>
                    <a:pt x="6350" y="626110"/>
                  </a:moveTo>
                  <a:lnTo>
                    <a:pt x="0" y="626110"/>
                  </a:lnTo>
                  <a:lnTo>
                    <a:pt x="0" y="631190"/>
                  </a:lnTo>
                  <a:lnTo>
                    <a:pt x="6350" y="631190"/>
                  </a:lnTo>
                  <a:lnTo>
                    <a:pt x="6350" y="626110"/>
                  </a:lnTo>
                  <a:close/>
                </a:path>
                <a:path w="6350" h="678179">
                  <a:moveTo>
                    <a:pt x="6350" y="619760"/>
                  </a:moveTo>
                  <a:lnTo>
                    <a:pt x="0" y="619760"/>
                  </a:lnTo>
                  <a:lnTo>
                    <a:pt x="0" y="624840"/>
                  </a:lnTo>
                  <a:lnTo>
                    <a:pt x="6350" y="624840"/>
                  </a:lnTo>
                  <a:lnTo>
                    <a:pt x="6350" y="619760"/>
                  </a:lnTo>
                  <a:close/>
                </a:path>
                <a:path w="6350" h="678179">
                  <a:moveTo>
                    <a:pt x="6350" y="613410"/>
                  </a:moveTo>
                  <a:lnTo>
                    <a:pt x="0" y="613410"/>
                  </a:lnTo>
                  <a:lnTo>
                    <a:pt x="0" y="618490"/>
                  </a:lnTo>
                  <a:lnTo>
                    <a:pt x="6350" y="618490"/>
                  </a:lnTo>
                  <a:lnTo>
                    <a:pt x="6350" y="613410"/>
                  </a:lnTo>
                  <a:close/>
                </a:path>
                <a:path w="6350" h="678179">
                  <a:moveTo>
                    <a:pt x="6350" y="607060"/>
                  </a:moveTo>
                  <a:lnTo>
                    <a:pt x="0" y="607060"/>
                  </a:lnTo>
                  <a:lnTo>
                    <a:pt x="0" y="612140"/>
                  </a:lnTo>
                  <a:lnTo>
                    <a:pt x="6350" y="612140"/>
                  </a:lnTo>
                  <a:lnTo>
                    <a:pt x="6350" y="607060"/>
                  </a:lnTo>
                  <a:close/>
                </a:path>
                <a:path w="6350" h="678179">
                  <a:moveTo>
                    <a:pt x="6350" y="600710"/>
                  </a:moveTo>
                  <a:lnTo>
                    <a:pt x="0" y="600710"/>
                  </a:lnTo>
                  <a:lnTo>
                    <a:pt x="0" y="605790"/>
                  </a:lnTo>
                  <a:lnTo>
                    <a:pt x="6350" y="605790"/>
                  </a:lnTo>
                  <a:lnTo>
                    <a:pt x="6350" y="600710"/>
                  </a:lnTo>
                  <a:close/>
                </a:path>
                <a:path w="6350" h="678179">
                  <a:moveTo>
                    <a:pt x="6350" y="594360"/>
                  </a:moveTo>
                  <a:lnTo>
                    <a:pt x="0" y="594360"/>
                  </a:lnTo>
                  <a:lnTo>
                    <a:pt x="0" y="599440"/>
                  </a:lnTo>
                  <a:lnTo>
                    <a:pt x="6350" y="599440"/>
                  </a:lnTo>
                  <a:lnTo>
                    <a:pt x="6350" y="594360"/>
                  </a:lnTo>
                  <a:close/>
                </a:path>
                <a:path w="6350" h="678179">
                  <a:moveTo>
                    <a:pt x="6350" y="588010"/>
                  </a:moveTo>
                  <a:lnTo>
                    <a:pt x="0" y="588010"/>
                  </a:lnTo>
                  <a:lnTo>
                    <a:pt x="0" y="593090"/>
                  </a:lnTo>
                  <a:lnTo>
                    <a:pt x="6350" y="593090"/>
                  </a:lnTo>
                  <a:lnTo>
                    <a:pt x="6350" y="588010"/>
                  </a:lnTo>
                  <a:close/>
                </a:path>
                <a:path w="6350" h="678179">
                  <a:moveTo>
                    <a:pt x="6350" y="581660"/>
                  </a:moveTo>
                  <a:lnTo>
                    <a:pt x="0" y="581660"/>
                  </a:lnTo>
                  <a:lnTo>
                    <a:pt x="0" y="586740"/>
                  </a:lnTo>
                  <a:lnTo>
                    <a:pt x="6350" y="586740"/>
                  </a:lnTo>
                  <a:lnTo>
                    <a:pt x="6350" y="581660"/>
                  </a:lnTo>
                  <a:close/>
                </a:path>
                <a:path w="6350" h="678179">
                  <a:moveTo>
                    <a:pt x="6350" y="574040"/>
                  </a:moveTo>
                  <a:lnTo>
                    <a:pt x="0" y="574040"/>
                  </a:lnTo>
                  <a:lnTo>
                    <a:pt x="0" y="580390"/>
                  </a:lnTo>
                  <a:lnTo>
                    <a:pt x="6350" y="580390"/>
                  </a:lnTo>
                  <a:lnTo>
                    <a:pt x="6350" y="574040"/>
                  </a:lnTo>
                  <a:close/>
                </a:path>
                <a:path w="6350" h="678179">
                  <a:moveTo>
                    <a:pt x="6350" y="568960"/>
                  </a:moveTo>
                  <a:lnTo>
                    <a:pt x="0" y="568960"/>
                  </a:lnTo>
                  <a:lnTo>
                    <a:pt x="0" y="572770"/>
                  </a:lnTo>
                  <a:lnTo>
                    <a:pt x="6350" y="572770"/>
                  </a:lnTo>
                  <a:lnTo>
                    <a:pt x="6350" y="568960"/>
                  </a:lnTo>
                  <a:close/>
                </a:path>
                <a:path w="6350" h="678179">
                  <a:moveTo>
                    <a:pt x="6350" y="562610"/>
                  </a:moveTo>
                  <a:lnTo>
                    <a:pt x="0" y="562610"/>
                  </a:lnTo>
                  <a:lnTo>
                    <a:pt x="0" y="567690"/>
                  </a:lnTo>
                  <a:lnTo>
                    <a:pt x="6350" y="567690"/>
                  </a:lnTo>
                  <a:lnTo>
                    <a:pt x="6350" y="562610"/>
                  </a:lnTo>
                  <a:close/>
                </a:path>
                <a:path w="6350" h="678179">
                  <a:moveTo>
                    <a:pt x="6350" y="556260"/>
                  </a:moveTo>
                  <a:lnTo>
                    <a:pt x="0" y="556260"/>
                  </a:lnTo>
                  <a:lnTo>
                    <a:pt x="0" y="561340"/>
                  </a:lnTo>
                  <a:lnTo>
                    <a:pt x="6350" y="561340"/>
                  </a:lnTo>
                  <a:lnTo>
                    <a:pt x="6350" y="556260"/>
                  </a:lnTo>
                  <a:close/>
                </a:path>
                <a:path w="6350" h="678179">
                  <a:moveTo>
                    <a:pt x="6350" y="549910"/>
                  </a:moveTo>
                  <a:lnTo>
                    <a:pt x="0" y="549910"/>
                  </a:lnTo>
                  <a:lnTo>
                    <a:pt x="0" y="554990"/>
                  </a:lnTo>
                  <a:lnTo>
                    <a:pt x="6350" y="554990"/>
                  </a:lnTo>
                  <a:lnTo>
                    <a:pt x="6350" y="549910"/>
                  </a:lnTo>
                  <a:close/>
                </a:path>
                <a:path w="6350" h="678179">
                  <a:moveTo>
                    <a:pt x="6350" y="543560"/>
                  </a:moveTo>
                  <a:lnTo>
                    <a:pt x="0" y="543560"/>
                  </a:lnTo>
                  <a:lnTo>
                    <a:pt x="0" y="548640"/>
                  </a:lnTo>
                  <a:lnTo>
                    <a:pt x="6350" y="548640"/>
                  </a:lnTo>
                  <a:lnTo>
                    <a:pt x="6350" y="543560"/>
                  </a:lnTo>
                  <a:close/>
                </a:path>
                <a:path w="6350" h="678179">
                  <a:moveTo>
                    <a:pt x="6350" y="537210"/>
                  </a:moveTo>
                  <a:lnTo>
                    <a:pt x="0" y="537210"/>
                  </a:lnTo>
                  <a:lnTo>
                    <a:pt x="0" y="542290"/>
                  </a:lnTo>
                  <a:lnTo>
                    <a:pt x="6350" y="542290"/>
                  </a:lnTo>
                  <a:lnTo>
                    <a:pt x="6350" y="537210"/>
                  </a:lnTo>
                  <a:close/>
                </a:path>
                <a:path w="6350" h="678179">
                  <a:moveTo>
                    <a:pt x="6350" y="530860"/>
                  </a:moveTo>
                  <a:lnTo>
                    <a:pt x="0" y="530860"/>
                  </a:lnTo>
                  <a:lnTo>
                    <a:pt x="0" y="535940"/>
                  </a:lnTo>
                  <a:lnTo>
                    <a:pt x="6350" y="535940"/>
                  </a:lnTo>
                  <a:lnTo>
                    <a:pt x="6350" y="530860"/>
                  </a:lnTo>
                  <a:close/>
                </a:path>
                <a:path w="6350" h="678179">
                  <a:moveTo>
                    <a:pt x="6350" y="524510"/>
                  </a:moveTo>
                  <a:lnTo>
                    <a:pt x="0" y="524510"/>
                  </a:lnTo>
                  <a:lnTo>
                    <a:pt x="0" y="529590"/>
                  </a:lnTo>
                  <a:lnTo>
                    <a:pt x="6350" y="529590"/>
                  </a:lnTo>
                  <a:lnTo>
                    <a:pt x="6350" y="524510"/>
                  </a:lnTo>
                  <a:close/>
                </a:path>
                <a:path w="6350" h="678179">
                  <a:moveTo>
                    <a:pt x="6350" y="518160"/>
                  </a:moveTo>
                  <a:lnTo>
                    <a:pt x="0" y="518160"/>
                  </a:lnTo>
                  <a:lnTo>
                    <a:pt x="0" y="523240"/>
                  </a:lnTo>
                  <a:lnTo>
                    <a:pt x="6350" y="523240"/>
                  </a:lnTo>
                  <a:lnTo>
                    <a:pt x="6350" y="518160"/>
                  </a:lnTo>
                  <a:close/>
                </a:path>
                <a:path w="6350" h="678179">
                  <a:moveTo>
                    <a:pt x="6350" y="511809"/>
                  </a:moveTo>
                  <a:lnTo>
                    <a:pt x="0" y="511809"/>
                  </a:lnTo>
                  <a:lnTo>
                    <a:pt x="0" y="516890"/>
                  </a:lnTo>
                  <a:lnTo>
                    <a:pt x="6350" y="516890"/>
                  </a:lnTo>
                  <a:lnTo>
                    <a:pt x="6350" y="511809"/>
                  </a:lnTo>
                  <a:close/>
                </a:path>
                <a:path w="6350" h="678179">
                  <a:moveTo>
                    <a:pt x="6350" y="505459"/>
                  </a:moveTo>
                  <a:lnTo>
                    <a:pt x="0" y="505459"/>
                  </a:lnTo>
                  <a:lnTo>
                    <a:pt x="0" y="510540"/>
                  </a:lnTo>
                  <a:lnTo>
                    <a:pt x="6350" y="510540"/>
                  </a:lnTo>
                  <a:lnTo>
                    <a:pt x="6350" y="505459"/>
                  </a:lnTo>
                  <a:close/>
                </a:path>
                <a:path w="6350" h="678179">
                  <a:moveTo>
                    <a:pt x="6350" y="499109"/>
                  </a:moveTo>
                  <a:lnTo>
                    <a:pt x="0" y="499109"/>
                  </a:lnTo>
                  <a:lnTo>
                    <a:pt x="0" y="504190"/>
                  </a:lnTo>
                  <a:lnTo>
                    <a:pt x="6350" y="504190"/>
                  </a:lnTo>
                  <a:lnTo>
                    <a:pt x="6350" y="499109"/>
                  </a:lnTo>
                  <a:close/>
                </a:path>
                <a:path w="6350" h="678179">
                  <a:moveTo>
                    <a:pt x="6350" y="492759"/>
                  </a:moveTo>
                  <a:lnTo>
                    <a:pt x="0" y="492759"/>
                  </a:lnTo>
                  <a:lnTo>
                    <a:pt x="0" y="497840"/>
                  </a:lnTo>
                  <a:lnTo>
                    <a:pt x="6350" y="497840"/>
                  </a:lnTo>
                  <a:lnTo>
                    <a:pt x="6350" y="492759"/>
                  </a:lnTo>
                  <a:close/>
                </a:path>
                <a:path w="6350" h="678179">
                  <a:moveTo>
                    <a:pt x="6350" y="486409"/>
                  </a:moveTo>
                  <a:lnTo>
                    <a:pt x="0" y="486409"/>
                  </a:lnTo>
                  <a:lnTo>
                    <a:pt x="0" y="491490"/>
                  </a:lnTo>
                  <a:lnTo>
                    <a:pt x="6350" y="491490"/>
                  </a:lnTo>
                  <a:lnTo>
                    <a:pt x="6350" y="486409"/>
                  </a:lnTo>
                  <a:close/>
                </a:path>
                <a:path w="6350" h="678179">
                  <a:moveTo>
                    <a:pt x="6350" y="480059"/>
                  </a:moveTo>
                  <a:lnTo>
                    <a:pt x="0" y="480059"/>
                  </a:lnTo>
                  <a:lnTo>
                    <a:pt x="0" y="485140"/>
                  </a:lnTo>
                  <a:lnTo>
                    <a:pt x="6350" y="485140"/>
                  </a:lnTo>
                  <a:lnTo>
                    <a:pt x="6350" y="480059"/>
                  </a:lnTo>
                  <a:close/>
                </a:path>
                <a:path w="6350" h="678179">
                  <a:moveTo>
                    <a:pt x="6350" y="474980"/>
                  </a:moveTo>
                  <a:lnTo>
                    <a:pt x="3810" y="474980"/>
                  </a:lnTo>
                  <a:lnTo>
                    <a:pt x="3810" y="476250"/>
                  </a:lnTo>
                  <a:lnTo>
                    <a:pt x="0" y="476250"/>
                  </a:lnTo>
                  <a:lnTo>
                    <a:pt x="0" y="478790"/>
                  </a:lnTo>
                  <a:lnTo>
                    <a:pt x="6350" y="478790"/>
                  </a:lnTo>
                  <a:lnTo>
                    <a:pt x="6350" y="474980"/>
                  </a:lnTo>
                  <a:close/>
                </a:path>
                <a:path w="6350" h="678179">
                  <a:moveTo>
                    <a:pt x="6350" y="378459"/>
                  </a:moveTo>
                  <a:lnTo>
                    <a:pt x="1270" y="378459"/>
                  </a:lnTo>
                  <a:lnTo>
                    <a:pt x="1270" y="379730"/>
                  </a:lnTo>
                  <a:lnTo>
                    <a:pt x="6350" y="379730"/>
                  </a:lnTo>
                  <a:lnTo>
                    <a:pt x="6350" y="378459"/>
                  </a:lnTo>
                  <a:close/>
                </a:path>
                <a:path w="6350" h="678179">
                  <a:moveTo>
                    <a:pt x="6350" y="372109"/>
                  </a:moveTo>
                  <a:lnTo>
                    <a:pt x="0" y="372109"/>
                  </a:lnTo>
                  <a:lnTo>
                    <a:pt x="0" y="377190"/>
                  </a:lnTo>
                  <a:lnTo>
                    <a:pt x="6350" y="377190"/>
                  </a:lnTo>
                  <a:lnTo>
                    <a:pt x="6350" y="372109"/>
                  </a:lnTo>
                  <a:close/>
                </a:path>
                <a:path w="6350" h="678179">
                  <a:moveTo>
                    <a:pt x="6350" y="365759"/>
                  </a:moveTo>
                  <a:lnTo>
                    <a:pt x="0" y="365759"/>
                  </a:lnTo>
                  <a:lnTo>
                    <a:pt x="0" y="370840"/>
                  </a:lnTo>
                  <a:lnTo>
                    <a:pt x="6350" y="370840"/>
                  </a:lnTo>
                  <a:lnTo>
                    <a:pt x="6350" y="365759"/>
                  </a:lnTo>
                  <a:close/>
                </a:path>
                <a:path w="6350" h="678179">
                  <a:moveTo>
                    <a:pt x="6350" y="359409"/>
                  </a:moveTo>
                  <a:lnTo>
                    <a:pt x="0" y="359409"/>
                  </a:lnTo>
                  <a:lnTo>
                    <a:pt x="0" y="364490"/>
                  </a:lnTo>
                  <a:lnTo>
                    <a:pt x="6350" y="364490"/>
                  </a:lnTo>
                  <a:lnTo>
                    <a:pt x="6350" y="359409"/>
                  </a:lnTo>
                  <a:close/>
                </a:path>
                <a:path w="6350" h="678179">
                  <a:moveTo>
                    <a:pt x="6350" y="353059"/>
                  </a:moveTo>
                  <a:lnTo>
                    <a:pt x="0" y="353059"/>
                  </a:lnTo>
                  <a:lnTo>
                    <a:pt x="0" y="358140"/>
                  </a:lnTo>
                  <a:lnTo>
                    <a:pt x="6350" y="358140"/>
                  </a:lnTo>
                  <a:lnTo>
                    <a:pt x="6350" y="353059"/>
                  </a:lnTo>
                  <a:close/>
                </a:path>
                <a:path w="6350" h="678179">
                  <a:moveTo>
                    <a:pt x="6350" y="346709"/>
                  </a:moveTo>
                  <a:lnTo>
                    <a:pt x="0" y="346709"/>
                  </a:lnTo>
                  <a:lnTo>
                    <a:pt x="0" y="351790"/>
                  </a:lnTo>
                  <a:lnTo>
                    <a:pt x="6350" y="351790"/>
                  </a:lnTo>
                  <a:lnTo>
                    <a:pt x="6350" y="346709"/>
                  </a:lnTo>
                  <a:close/>
                </a:path>
                <a:path w="6350" h="678179">
                  <a:moveTo>
                    <a:pt x="6350" y="340359"/>
                  </a:moveTo>
                  <a:lnTo>
                    <a:pt x="0" y="340359"/>
                  </a:lnTo>
                  <a:lnTo>
                    <a:pt x="0" y="345440"/>
                  </a:lnTo>
                  <a:lnTo>
                    <a:pt x="6350" y="345440"/>
                  </a:lnTo>
                  <a:lnTo>
                    <a:pt x="6350" y="340359"/>
                  </a:lnTo>
                  <a:close/>
                </a:path>
                <a:path w="6350" h="678179">
                  <a:moveTo>
                    <a:pt x="6350" y="334009"/>
                  </a:moveTo>
                  <a:lnTo>
                    <a:pt x="0" y="334009"/>
                  </a:lnTo>
                  <a:lnTo>
                    <a:pt x="0" y="339090"/>
                  </a:lnTo>
                  <a:lnTo>
                    <a:pt x="6350" y="339090"/>
                  </a:lnTo>
                  <a:lnTo>
                    <a:pt x="6350" y="334009"/>
                  </a:lnTo>
                  <a:close/>
                </a:path>
                <a:path w="6350" h="678179">
                  <a:moveTo>
                    <a:pt x="6350" y="327659"/>
                  </a:moveTo>
                  <a:lnTo>
                    <a:pt x="0" y="327659"/>
                  </a:lnTo>
                  <a:lnTo>
                    <a:pt x="0" y="332740"/>
                  </a:lnTo>
                  <a:lnTo>
                    <a:pt x="6350" y="332740"/>
                  </a:lnTo>
                  <a:lnTo>
                    <a:pt x="6350" y="327659"/>
                  </a:lnTo>
                  <a:close/>
                </a:path>
                <a:path w="6350" h="678179">
                  <a:moveTo>
                    <a:pt x="6350" y="321309"/>
                  </a:moveTo>
                  <a:lnTo>
                    <a:pt x="0" y="321309"/>
                  </a:lnTo>
                  <a:lnTo>
                    <a:pt x="0" y="326390"/>
                  </a:lnTo>
                  <a:lnTo>
                    <a:pt x="6350" y="326390"/>
                  </a:lnTo>
                  <a:lnTo>
                    <a:pt x="6350" y="321309"/>
                  </a:lnTo>
                  <a:close/>
                </a:path>
                <a:path w="6350" h="678179">
                  <a:moveTo>
                    <a:pt x="6350" y="314959"/>
                  </a:moveTo>
                  <a:lnTo>
                    <a:pt x="0" y="314959"/>
                  </a:lnTo>
                  <a:lnTo>
                    <a:pt x="0" y="320040"/>
                  </a:lnTo>
                  <a:lnTo>
                    <a:pt x="6350" y="320040"/>
                  </a:lnTo>
                  <a:lnTo>
                    <a:pt x="6350" y="314959"/>
                  </a:lnTo>
                  <a:close/>
                </a:path>
                <a:path w="6350" h="678179">
                  <a:moveTo>
                    <a:pt x="6350" y="308609"/>
                  </a:moveTo>
                  <a:lnTo>
                    <a:pt x="0" y="308609"/>
                  </a:lnTo>
                  <a:lnTo>
                    <a:pt x="0" y="313690"/>
                  </a:lnTo>
                  <a:lnTo>
                    <a:pt x="6350" y="313690"/>
                  </a:lnTo>
                  <a:lnTo>
                    <a:pt x="6350" y="308609"/>
                  </a:lnTo>
                  <a:close/>
                </a:path>
                <a:path w="6350" h="678179">
                  <a:moveTo>
                    <a:pt x="6350" y="302259"/>
                  </a:moveTo>
                  <a:lnTo>
                    <a:pt x="0" y="302259"/>
                  </a:lnTo>
                  <a:lnTo>
                    <a:pt x="0" y="307340"/>
                  </a:lnTo>
                  <a:lnTo>
                    <a:pt x="6350" y="307340"/>
                  </a:lnTo>
                  <a:lnTo>
                    <a:pt x="6350" y="302259"/>
                  </a:lnTo>
                  <a:close/>
                </a:path>
                <a:path w="6350" h="678179">
                  <a:moveTo>
                    <a:pt x="6350" y="295909"/>
                  </a:moveTo>
                  <a:lnTo>
                    <a:pt x="0" y="295909"/>
                  </a:lnTo>
                  <a:lnTo>
                    <a:pt x="0" y="300990"/>
                  </a:lnTo>
                  <a:lnTo>
                    <a:pt x="6350" y="300990"/>
                  </a:lnTo>
                  <a:lnTo>
                    <a:pt x="6350" y="295909"/>
                  </a:lnTo>
                  <a:close/>
                </a:path>
                <a:path w="6350" h="678179">
                  <a:moveTo>
                    <a:pt x="6350" y="227330"/>
                  </a:moveTo>
                  <a:lnTo>
                    <a:pt x="0" y="227330"/>
                  </a:lnTo>
                  <a:lnTo>
                    <a:pt x="0" y="294640"/>
                  </a:lnTo>
                  <a:lnTo>
                    <a:pt x="6350" y="294640"/>
                  </a:lnTo>
                  <a:lnTo>
                    <a:pt x="6350" y="227330"/>
                  </a:lnTo>
                  <a:close/>
                </a:path>
              </a:pathLst>
            </a:custGeom>
            <a:solidFill>
              <a:srgbClr val="2400F9"/>
            </a:solidFill>
          </p:spPr>
          <p:txBody>
            <a:bodyPr bIns="0" lIns="0" rIns="0" rtlCol="0" tIns="0" wrap="square"/>
            <a:p/>
          </p:txBody>
        </p:sp>
        <p:sp>
          <p:nvSpPr>
            <p:cNvPr id="1051206" name="object 2523"/>
            <p:cNvSpPr/>
            <p:nvPr/>
          </p:nvSpPr>
          <p:spPr>
            <a:xfrm>
              <a:off x="7063739" y="5819140"/>
              <a:ext cx="7620" cy="673100"/>
            </a:xfrm>
            <a:custGeom>
              <a:avLst/>
              <a:ahLst/>
              <a:rect l="l" t="t" r="r" b="b"/>
              <a:pathLst>
                <a:path w="7620" h="673100">
                  <a:moveTo>
                    <a:pt x="7619" y="0"/>
                  </a:moveTo>
                  <a:lnTo>
                    <a:pt x="5079" y="0"/>
                  </a:lnTo>
                  <a:lnTo>
                    <a:pt x="5079" y="1270"/>
                  </a:lnTo>
                  <a:lnTo>
                    <a:pt x="7619" y="1270"/>
                  </a:lnTo>
                  <a:lnTo>
                    <a:pt x="7619" y="0"/>
                  </a:lnTo>
                  <a:close/>
                </a:path>
                <a:path w="7620" h="673100">
                  <a:moveTo>
                    <a:pt x="7619" y="1270"/>
                  </a:moveTo>
                  <a:lnTo>
                    <a:pt x="2539" y="1270"/>
                  </a:lnTo>
                  <a:lnTo>
                    <a:pt x="2539" y="2540"/>
                  </a:lnTo>
                  <a:lnTo>
                    <a:pt x="0" y="2540"/>
                  </a:lnTo>
                  <a:lnTo>
                    <a:pt x="0" y="5080"/>
                  </a:lnTo>
                  <a:lnTo>
                    <a:pt x="7619" y="5080"/>
                  </a:lnTo>
                  <a:lnTo>
                    <a:pt x="7619" y="1270"/>
                  </a:lnTo>
                  <a:close/>
                </a:path>
                <a:path w="7620" h="673100">
                  <a:moveTo>
                    <a:pt x="7619" y="5080"/>
                  </a:moveTo>
                  <a:lnTo>
                    <a:pt x="0" y="5080"/>
                  </a:lnTo>
                  <a:lnTo>
                    <a:pt x="0" y="13970"/>
                  </a:lnTo>
                  <a:lnTo>
                    <a:pt x="7619" y="13970"/>
                  </a:lnTo>
                  <a:lnTo>
                    <a:pt x="7619" y="5080"/>
                  </a:lnTo>
                  <a:close/>
                </a:path>
                <a:path w="7620" h="673100">
                  <a:moveTo>
                    <a:pt x="7619" y="13970"/>
                  </a:moveTo>
                  <a:lnTo>
                    <a:pt x="0" y="13970"/>
                  </a:lnTo>
                  <a:lnTo>
                    <a:pt x="0" y="17780"/>
                  </a:lnTo>
                  <a:lnTo>
                    <a:pt x="7619" y="17780"/>
                  </a:lnTo>
                  <a:lnTo>
                    <a:pt x="7619" y="13970"/>
                  </a:lnTo>
                  <a:close/>
                </a:path>
                <a:path w="7620" h="673100">
                  <a:moveTo>
                    <a:pt x="7619" y="17780"/>
                  </a:moveTo>
                  <a:lnTo>
                    <a:pt x="0" y="17780"/>
                  </a:lnTo>
                  <a:lnTo>
                    <a:pt x="0" y="20320"/>
                  </a:lnTo>
                  <a:lnTo>
                    <a:pt x="7619" y="20320"/>
                  </a:lnTo>
                  <a:lnTo>
                    <a:pt x="7619" y="17780"/>
                  </a:lnTo>
                  <a:close/>
                </a:path>
                <a:path w="7620" h="673100">
                  <a:moveTo>
                    <a:pt x="7619" y="20320"/>
                  </a:moveTo>
                  <a:lnTo>
                    <a:pt x="0" y="20320"/>
                  </a:lnTo>
                  <a:lnTo>
                    <a:pt x="0" y="24130"/>
                  </a:lnTo>
                  <a:lnTo>
                    <a:pt x="7619" y="24130"/>
                  </a:lnTo>
                  <a:lnTo>
                    <a:pt x="7619" y="20320"/>
                  </a:lnTo>
                  <a:close/>
                </a:path>
                <a:path w="7620" h="673100">
                  <a:moveTo>
                    <a:pt x="7619" y="24130"/>
                  </a:moveTo>
                  <a:lnTo>
                    <a:pt x="0" y="24130"/>
                  </a:lnTo>
                  <a:lnTo>
                    <a:pt x="0" y="26670"/>
                  </a:lnTo>
                  <a:lnTo>
                    <a:pt x="7619" y="26670"/>
                  </a:lnTo>
                  <a:lnTo>
                    <a:pt x="7619" y="24130"/>
                  </a:lnTo>
                  <a:close/>
                </a:path>
                <a:path w="7620" h="673100">
                  <a:moveTo>
                    <a:pt x="7619" y="26670"/>
                  </a:moveTo>
                  <a:lnTo>
                    <a:pt x="0" y="26670"/>
                  </a:lnTo>
                  <a:lnTo>
                    <a:pt x="0" y="33020"/>
                  </a:lnTo>
                  <a:lnTo>
                    <a:pt x="7619" y="33020"/>
                  </a:lnTo>
                  <a:lnTo>
                    <a:pt x="7619" y="26670"/>
                  </a:lnTo>
                  <a:close/>
                </a:path>
                <a:path w="7620" h="673100">
                  <a:moveTo>
                    <a:pt x="7619" y="33020"/>
                  </a:moveTo>
                  <a:lnTo>
                    <a:pt x="0" y="33020"/>
                  </a:lnTo>
                  <a:lnTo>
                    <a:pt x="0" y="43180"/>
                  </a:lnTo>
                  <a:lnTo>
                    <a:pt x="7619" y="43180"/>
                  </a:lnTo>
                  <a:lnTo>
                    <a:pt x="7619" y="33020"/>
                  </a:lnTo>
                  <a:close/>
                </a:path>
                <a:path w="7620" h="673100">
                  <a:moveTo>
                    <a:pt x="7619" y="43180"/>
                  </a:moveTo>
                  <a:lnTo>
                    <a:pt x="0" y="43180"/>
                  </a:lnTo>
                  <a:lnTo>
                    <a:pt x="0" y="45720"/>
                  </a:lnTo>
                  <a:lnTo>
                    <a:pt x="7619" y="45720"/>
                  </a:lnTo>
                  <a:lnTo>
                    <a:pt x="7619" y="43180"/>
                  </a:lnTo>
                  <a:close/>
                </a:path>
                <a:path w="7620" h="673100">
                  <a:moveTo>
                    <a:pt x="7619" y="45720"/>
                  </a:moveTo>
                  <a:lnTo>
                    <a:pt x="0" y="45720"/>
                  </a:lnTo>
                  <a:lnTo>
                    <a:pt x="0" y="49530"/>
                  </a:lnTo>
                  <a:lnTo>
                    <a:pt x="7619" y="49530"/>
                  </a:lnTo>
                  <a:lnTo>
                    <a:pt x="7619" y="45720"/>
                  </a:lnTo>
                  <a:close/>
                </a:path>
                <a:path w="7620" h="673100">
                  <a:moveTo>
                    <a:pt x="7619" y="49530"/>
                  </a:moveTo>
                  <a:lnTo>
                    <a:pt x="0" y="49530"/>
                  </a:lnTo>
                  <a:lnTo>
                    <a:pt x="0" y="52070"/>
                  </a:lnTo>
                  <a:lnTo>
                    <a:pt x="7619" y="52070"/>
                  </a:lnTo>
                  <a:lnTo>
                    <a:pt x="7619" y="49530"/>
                  </a:lnTo>
                  <a:close/>
                </a:path>
                <a:path w="7620" h="673100">
                  <a:moveTo>
                    <a:pt x="7619" y="52070"/>
                  </a:moveTo>
                  <a:lnTo>
                    <a:pt x="0" y="52070"/>
                  </a:lnTo>
                  <a:lnTo>
                    <a:pt x="0" y="55880"/>
                  </a:lnTo>
                  <a:lnTo>
                    <a:pt x="7619" y="55880"/>
                  </a:lnTo>
                  <a:lnTo>
                    <a:pt x="7619" y="52070"/>
                  </a:lnTo>
                  <a:close/>
                </a:path>
                <a:path w="7620" h="673100">
                  <a:moveTo>
                    <a:pt x="7619" y="55880"/>
                  </a:moveTo>
                  <a:lnTo>
                    <a:pt x="0" y="55880"/>
                  </a:lnTo>
                  <a:lnTo>
                    <a:pt x="0" y="58420"/>
                  </a:lnTo>
                  <a:lnTo>
                    <a:pt x="7619" y="58420"/>
                  </a:lnTo>
                  <a:lnTo>
                    <a:pt x="7619" y="55880"/>
                  </a:lnTo>
                  <a:close/>
                </a:path>
                <a:path w="7620" h="673100">
                  <a:moveTo>
                    <a:pt x="7619" y="58420"/>
                  </a:moveTo>
                  <a:lnTo>
                    <a:pt x="0" y="58420"/>
                  </a:lnTo>
                  <a:lnTo>
                    <a:pt x="0" y="62230"/>
                  </a:lnTo>
                  <a:lnTo>
                    <a:pt x="7619" y="62230"/>
                  </a:lnTo>
                  <a:lnTo>
                    <a:pt x="7619" y="58420"/>
                  </a:lnTo>
                  <a:close/>
                </a:path>
                <a:path w="7620" h="673100">
                  <a:moveTo>
                    <a:pt x="7619" y="62230"/>
                  </a:moveTo>
                  <a:lnTo>
                    <a:pt x="0" y="62230"/>
                  </a:lnTo>
                  <a:lnTo>
                    <a:pt x="0" y="64770"/>
                  </a:lnTo>
                  <a:lnTo>
                    <a:pt x="7619" y="64770"/>
                  </a:lnTo>
                  <a:lnTo>
                    <a:pt x="7619" y="62230"/>
                  </a:lnTo>
                  <a:close/>
                </a:path>
                <a:path w="7620" h="673100">
                  <a:moveTo>
                    <a:pt x="7619" y="64770"/>
                  </a:moveTo>
                  <a:lnTo>
                    <a:pt x="0" y="64770"/>
                  </a:lnTo>
                  <a:lnTo>
                    <a:pt x="0" y="68580"/>
                  </a:lnTo>
                  <a:lnTo>
                    <a:pt x="7619" y="68580"/>
                  </a:lnTo>
                  <a:lnTo>
                    <a:pt x="7619" y="64770"/>
                  </a:lnTo>
                  <a:close/>
                </a:path>
                <a:path w="7620" h="673100">
                  <a:moveTo>
                    <a:pt x="7619" y="68580"/>
                  </a:moveTo>
                  <a:lnTo>
                    <a:pt x="0" y="68580"/>
                  </a:lnTo>
                  <a:lnTo>
                    <a:pt x="0" y="74930"/>
                  </a:lnTo>
                  <a:lnTo>
                    <a:pt x="7619" y="74930"/>
                  </a:lnTo>
                  <a:lnTo>
                    <a:pt x="7619" y="68580"/>
                  </a:lnTo>
                  <a:close/>
                </a:path>
                <a:path w="7620" h="673100">
                  <a:moveTo>
                    <a:pt x="7619" y="74930"/>
                  </a:moveTo>
                  <a:lnTo>
                    <a:pt x="0" y="74930"/>
                  </a:lnTo>
                  <a:lnTo>
                    <a:pt x="0" y="77470"/>
                  </a:lnTo>
                  <a:lnTo>
                    <a:pt x="7619" y="77470"/>
                  </a:lnTo>
                  <a:lnTo>
                    <a:pt x="7619" y="74930"/>
                  </a:lnTo>
                  <a:close/>
                </a:path>
                <a:path w="7620" h="673100">
                  <a:moveTo>
                    <a:pt x="7619" y="77470"/>
                  </a:moveTo>
                  <a:lnTo>
                    <a:pt x="0" y="77470"/>
                  </a:lnTo>
                  <a:lnTo>
                    <a:pt x="0" y="90170"/>
                  </a:lnTo>
                  <a:lnTo>
                    <a:pt x="7619" y="90170"/>
                  </a:lnTo>
                  <a:lnTo>
                    <a:pt x="7619" y="77470"/>
                  </a:lnTo>
                  <a:close/>
                </a:path>
                <a:path w="7620" h="673100">
                  <a:moveTo>
                    <a:pt x="7619" y="90170"/>
                  </a:moveTo>
                  <a:lnTo>
                    <a:pt x="0" y="90170"/>
                  </a:lnTo>
                  <a:lnTo>
                    <a:pt x="0" y="96520"/>
                  </a:lnTo>
                  <a:lnTo>
                    <a:pt x="7619" y="96520"/>
                  </a:lnTo>
                  <a:lnTo>
                    <a:pt x="7619" y="90170"/>
                  </a:lnTo>
                  <a:close/>
                </a:path>
                <a:path w="7620" h="673100">
                  <a:moveTo>
                    <a:pt x="7619" y="96520"/>
                  </a:moveTo>
                  <a:lnTo>
                    <a:pt x="0" y="96520"/>
                  </a:lnTo>
                  <a:lnTo>
                    <a:pt x="0" y="100330"/>
                  </a:lnTo>
                  <a:lnTo>
                    <a:pt x="7619" y="100330"/>
                  </a:lnTo>
                  <a:lnTo>
                    <a:pt x="7619" y="96520"/>
                  </a:lnTo>
                  <a:close/>
                </a:path>
                <a:path w="7620" h="673100">
                  <a:moveTo>
                    <a:pt x="7619" y="100330"/>
                  </a:moveTo>
                  <a:lnTo>
                    <a:pt x="0" y="100330"/>
                  </a:lnTo>
                  <a:lnTo>
                    <a:pt x="0" y="102870"/>
                  </a:lnTo>
                  <a:lnTo>
                    <a:pt x="7619" y="102870"/>
                  </a:lnTo>
                  <a:lnTo>
                    <a:pt x="7619" y="100330"/>
                  </a:lnTo>
                  <a:close/>
                </a:path>
                <a:path w="7620" h="673100">
                  <a:moveTo>
                    <a:pt x="7619" y="102870"/>
                  </a:moveTo>
                  <a:lnTo>
                    <a:pt x="0" y="102870"/>
                  </a:lnTo>
                  <a:lnTo>
                    <a:pt x="0" y="106680"/>
                  </a:lnTo>
                  <a:lnTo>
                    <a:pt x="7619" y="106680"/>
                  </a:lnTo>
                  <a:lnTo>
                    <a:pt x="7619" y="102870"/>
                  </a:lnTo>
                  <a:close/>
                </a:path>
                <a:path w="7620" h="673100">
                  <a:moveTo>
                    <a:pt x="7619" y="106680"/>
                  </a:moveTo>
                  <a:lnTo>
                    <a:pt x="0" y="106680"/>
                  </a:lnTo>
                  <a:lnTo>
                    <a:pt x="0" y="109220"/>
                  </a:lnTo>
                  <a:lnTo>
                    <a:pt x="7619" y="109220"/>
                  </a:lnTo>
                  <a:lnTo>
                    <a:pt x="7619" y="106680"/>
                  </a:lnTo>
                  <a:close/>
                </a:path>
                <a:path w="7620" h="673100">
                  <a:moveTo>
                    <a:pt x="7619" y="109220"/>
                  </a:moveTo>
                  <a:lnTo>
                    <a:pt x="0" y="109220"/>
                  </a:lnTo>
                  <a:lnTo>
                    <a:pt x="0" y="115570"/>
                  </a:lnTo>
                  <a:lnTo>
                    <a:pt x="7619" y="115570"/>
                  </a:lnTo>
                  <a:lnTo>
                    <a:pt x="7619" y="109220"/>
                  </a:lnTo>
                  <a:close/>
                </a:path>
                <a:path w="7620" h="673100">
                  <a:moveTo>
                    <a:pt x="7619" y="115570"/>
                  </a:moveTo>
                  <a:lnTo>
                    <a:pt x="0" y="115570"/>
                  </a:lnTo>
                  <a:lnTo>
                    <a:pt x="0" y="119380"/>
                  </a:lnTo>
                  <a:lnTo>
                    <a:pt x="7619" y="119380"/>
                  </a:lnTo>
                  <a:lnTo>
                    <a:pt x="7619" y="115570"/>
                  </a:lnTo>
                  <a:close/>
                </a:path>
                <a:path w="7620" h="673100">
                  <a:moveTo>
                    <a:pt x="7619" y="119380"/>
                  </a:moveTo>
                  <a:lnTo>
                    <a:pt x="0" y="119380"/>
                  </a:lnTo>
                  <a:lnTo>
                    <a:pt x="0" y="121920"/>
                  </a:lnTo>
                  <a:lnTo>
                    <a:pt x="7619" y="121920"/>
                  </a:lnTo>
                  <a:lnTo>
                    <a:pt x="7619" y="119380"/>
                  </a:lnTo>
                  <a:close/>
                </a:path>
                <a:path w="7620" h="673100">
                  <a:moveTo>
                    <a:pt x="7619" y="121920"/>
                  </a:moveTo>
                  <a:lnTo>
                    <a:pt x="0" y="121920"/>
                  </a:lnTo>
                  <a:lnTo>
                    <a:pt x="0" y="128270"/>
                  </a:lnTo>
                  <a:lnTo>
                    <a:pt x="7619" y="128270"/>
                  </a:lnTo>
                  <a:lnTo>
                    <a:pt x="7619" y="121920"/>
                  </a:lnTo>
                  <a:close/>
                </a:path>
                <a:path w="7620" h="673100">
                  <a:moveTo>
                    <a:pt x="7619" y="128270"/>
                  </a:moveTo>
                  <a:lnTo>
                    <a:pt x="0" y="128270"/>
                  </a:lnTo>
                  <a:lnTo>
                    <a:pt x="0" y="132080"/>
                  </a:lnTo>
                  <a:lnTo>
                    <a:pt x="7619" y="132080"/>
                  </a:lnTo>
                  <a:lnTo>
                    <a:pt x="7619" y="128270"/>
                  </a:lnTo>
                  <a:close/>
                </a:path>
                <a:path w="7620" h="673100">
                  <a:moveTo>
                    <a:pt x="7619" y="132080"/>
                  </a:moveTo>
                  <a:lnTo>
                    <a:pt x="0" y="132080"/>
                  </a:lnTo>
                  <a:lnTo>
                    <a:pt x="0" y="138430"/>
                  </a:lnTo>
                  <a:lnTo>
                    <a:pt x="7619" y="138430"/>
                  </a:lnTo>
                  <a:lnTo>
                    <a:pt x="7619" y="132080"/>
                  </a:lnTo>
                  <a:close/>
                </a:path>
                <a:path w="7620" h="673100">
                  <a:moveTo>
                    <a:pt x="7619" y="138430"/>
                  </a:moveTo>
                  <a:lnTo>
                    <a:pt x="0" y="138430"/>
                  </a:lnTo>
                  <a:lnTo>
                    <a:pt x="0" y="144780"/>
                  </a:lnTo>
                  <a:lnTo>
                    <a:pt x="7619" y="144780"/>
                  </a:lnTo>
                  <a:lnTo>
                    <a:pt x="7619" y="138430"/>
                  </a:lnTo>
                  <a:close/>
                </a:path>
                <a:path w="7620" h="673100">
                  <a:moveTo>
                    <a:pt x="7619" y="144780"/>
                  </a:moveTo>
                  <a:lnTo>
                    <a:pt x="0" y="144780"/>
                  </a:lnTo>
                  <a:lnTo>
                    <a:pt x="0" y="147320"/>
                  </a:lnTo>
                  <a:lnTo>
                    <a:pt x="7619" y="147320"/>
                  </a:lnTo>
                  <a:lnTo>
                    <a:pt x="7619" y="144780"/>
                  </a:lnTo>
                  <a:close/>
                </a:path>
                <a:path w="7620" h="673100">
                  <a:moveTo>
                    <a:pt x="7619" y="147320"/>
                  </a:moveTo>
                  <a:lnTo>
                    <a:pt x="0" y="147320"/>
                  </a:lnTo>
                  <a:lnTo>
                    <a:pt x="0" y="157480"/>
                  </a:lnTo>
                  <a:lnTo>
                    <a:pt x="7619" y="157480"/>
                  </a:lnTo>
                  <a:lnTo>
                    <a:pt x="7619" y="147320"/>
                  </a:lnTo>
                  <a:close/>
                </a:path>
                <a:path w="7620" h="673100">
                  <a:moveTo>
                    <a:pt x="7619" y="157480"/>
                  </a:moveTo>
                  <a:lnTo>
                    <a:pt x="0" y="157480"/>
                  </a:lnTo>
                  <a:lnTo>
                    <a:pt x="0" y="160020"/>
                  </a:lnTo>
                  <a:lnTo>
                    <a:pt x="7619" y="160020"/>
                  </a:lnTo>
                  <a:lnTo>
                    <a:pt x="7619" y="157480"/>
                  </a:lnTo>
                  <a:close/>
                </a:path>
                <a:path w="7620" h="673100">
                  <a:moveTo>
                    <a:pt x="7619" y="160020"/>
                  </a:moveTo>
                  <a:lnTo>
                    <a:pt x="0" y="160020"/>
                  </a:lnTo>
                  <a:lnTo>
                    <a:pt x="0" y="163830"/>
                  </a:lnTo>
                  <a:lnTo>
                    <a:pt x="7619" y="163830"/>
                  </a:lnTo>
                  <a:lnTo>
                    <a:pt x="7619" y="160020"/>
                  </a:lnTo>
                  <a:close/>
                </a:path>
                <a:path w="7620" h="673100">
                  <a:moveTo>
                    <a:pt x="7619" y="163830"/>
                  </a:moveTo>
                  <a:lnTo>
                    <a:pt x="0" y="163830"/>
                  </a:lnTo>
                  <a:lnTo>
                    <a:pt x="0" y="166370"/>
                  </a:lnTo>
                  <a:lnTo>
                    <a:pt x="7619" y="166370"/>
                  </a:lnTo>
                  <a:lnTo>
                    <a:pt x="7619" y="163830"/>
                  </a:lnTo>
                  <a:close/>
                </a:path>
                <a:path w="7620" h="673100">
                  <a:moveTo>
                    <a:pt x="7619" y="166370"/>
                  </a:moveTo>
                  <a:lnTo>
                    <a:pt x="0" y="166370"/>
                  </a:lnTo>
                  <a:lnTo>
                    <a:pt x="0" y="170180"/>
                  </a:lnTo>
                  <a:lnTo>
                    <a:pt x="7619" y="170180"/>
                  </a:lnTo>
                  <a:lnTo>
                    <a:pt x="7619" y="166370"/>
                  </a:lnTo>
                  <a:close/>
                </a:path>
                <a:path w="7620" h="673100">
                  <a:moveTo>
                    <a:pt x="7619" y="170180"/>
                  </a:moveTo>
                  <a:lnTo>
                    <a:pt x="0" y="170180"/>
                  </a:lnTo>
                  <a:lnTo>
                    <a:pt x="0" y="172720"/>
                  </a:lnTo>
                  <a:lnTo>
                    <a:pt x="7619" y="172720"/>
                  </a:lnTo>
                  <a:lnTo>
                    <a:pt x="7619" y="170180"/>
                  </a:lnTo>
                  <a:close/>
                </a:path>
                <a:path w="7620" h="673100">
                  <a:moveTo>
                    <a:pt x="7619" y="172720"/>
                  </a:moveTo>
                  <a:lnTo>
                    <a:pt x="0" y="172720"/>
                  </a:lnTo>
                  <a:lnTo>
                    <a:pt x="0" y="176530"/>
                  </a:lnTo>
                  <a:lnTo>
                    <a:pt x="7619" y="176530"/>
                  </a:lnTo>
                  <a:lnTo>
                    <a:pt x="7619" y="172720"/>
                  </a:lnTo>
                  <a:close/>
                </a:path>
                <a:path w="7620" h="673100">
                  <a:moveTo>
                    <a:pt x="7619" y="176530"/>
                  </a:moveTo>
                  <a:lnTo>
                    <a:pt x="0" y="176530"/>
                  </a:lnTo>
                  <a:lnTo>
                    <a:pt x="0" y="179070"/>
                  </a:lnTo>
                  <a:lnTo>
                    <a:pt x="7619" y="179070"/>
                  </a:lnTo>
                  <a:lnTo>
                    <a:pt x="7619" y="176530"/>
                  </a:lnTo>
                  <a:close/>
                </a:path>
                <a:path w="7620" h="673100">
                  <a:moveTo>
                    <a:pt x="7619" y="179070"/>
                  </a:moveTo>
                  <a:lnTo>
                    <a:pt x="0" y="179070"/>
                  </a:lnTo>
                  <a:lnTo>
                    <a:pt x="0" y="182880"/>
                  </a:lnTo>
                  <a:lnTo>
                    <a:pt x="7619" y="182880"/>
                  </a:lnTo>
                  <a:lnTo>
                    <a:pt x="7619" y="179070"/>
                  </a:lnTo>
                  <a:close/>
                </a:path>
                <a:path w="7620" h="673100">
                  <a:moveTo>
                    <a:pt x="7619" y="182880"/>
                  </a:moveTo>
                  <a:lnTo>
                    <a:pt x="0" y="182880"/>
                  </a:lnTo>
                  <a:lnTo>
                    <a:pt x="0" y="195580"/>
                  </a:lnTo>
                  <a:lnTo>
                    <a:pt x="7619" y="195580"/>
                  </a:lnTo>
                  <a:lnTo>
                    <a:pt x="7619" y="182880"/>
                  </a:lnTo>
                  <a:close/>
                </a:path>
                <a:path w="7620" h="673100">
                  <a:moveTo>
                    <a:pt x="7619" y="195580"/>
                  </a:moveTo>
                  <a:lnTo>
                    <a:pt x="0" y="195580"/>
                  </a:lnTo>
                  <a:lnTo>
                    <a:pt x="0" y="198120"/>
                  </a:lnTo>
                  <a:lnTo>
                    <a:pt x="7619" y="198120"/>
                  </a:lnTo>
                  <a:lnTo>
                    <a:pt x="7619" y="195580"/>
                  </a:lnTo>
                  <a:close/>
                </a:path>
                <a:path w="7620" h="673100">
                  <a:moveTo>
                    <a:pt x="7619" y="198120"/>
                  </a:moveTo>
                  <a:lnTo>
                    <a:pt x="0" y="198120"/>
                  </a:lnTo>
                  <a:lnTo>
                    <a:pt x="0" y="204470"/>
                  </a:lnTo>
                  <a:lnTo>
                    <a:pt x="7619" y="204470"/>
                  </a:lnTo>
                  <a:lnTo>
                    <a:pt x="7619" y="198120"/>
                  </a:lnTo>
                  <a:close/>
                </a:path>
                <a:path w="7620" h="673100">
                  <a:moveTo>
                    <a:pt x="7619" y="204470"/>
                  </a:moveTo>
                  <a:lnTo>
                    <a:pt x="0" y="204470"/>
                  </a:lnTo>
                  <a:lnTo>
                    <a:pt x="0" y="208280"/>
                  </a:lnTo>
                  <a:lnTo>
                    <a:pt x="7619" y="208280"/>
                  </a:lnTo>
                  <a:lnTo>
                    <a:pt x="7619" y="204470"/>
                  </a:lnTo>
                  <a:close/>
                </a:path>
                <a:path w="7620" h="673100">
                  <a:moveTo>
                    <a:pt x="7619" y="208280"/>
                  </a:moveTo>
                  <a:lnTo>
                    <a:pt x="0" y="208280"/>
                  </a:lnTo>
                  <a:lnTo>
                    <a:pt x="0" y="210820"/>
                  </a:lnTo>
                  <a:lnTo>
                    <a:pt x="7619" y="210820"/>
                  </a:lnTo>
                  <a:lnTo>
                    <a:pt x="7619" y="208280"/>
                  </a:lnTo>
                  <a:close/>
                </a:path>
                <a:path w="7620" h="673100">
                  <a:moveTo>
                    <a:pt x="7619" y="210820"/>
                  </a:moveTo>
                  <a:lnTo>
                    <a:pt x="0" y="210820"/>
                  </a:lnTo>
                  <a:lnTo>
                    <a:pt x="0" y="214630"/>
                  </a:lnTo>
                  <a:lnTo>
                    <a:pt x="7619" y="214630"/>
                  </a:lnTo>
                  <a:lnTo>
                    <a:pt x="7619" y="210820"/>
                  </a:lnTo>
                  <a:close/>
                </a:path>
                <a:path w="7620" h="673100">
                  <a:moveTo>
                    <a:pt x="7619" y="214630"/>
                  </a:moveTo>
                  <a:lnTo>
                    <a:pt x="0" y="214630"/>
                  </a:lnTo>
                  <a:lnTo>
                    <a:pt x="0" y="217170"/>
                  </a:lnTo>
                  <a:lnTo>
                    <a:pt x="7619" y="217170"/>
                  </a:lnTo>
                  <a:lnTo>
                    <a:pt x="7619" y="214630"/>
                  </a:lnTo>
                  <a:close/>
                </a:path>
                <a:path w="7620" h="673100">
                  <a:moveTo>
                    <a:pt x="7619" y="217170"/>
                  </a:moveTo>
                  <a:lnTo>
                    <a:pt x="0" y="217170"/>
                  </a:lnTo>
                  <a:lnTo>
                    <a:pt x="0" y="220980"/>
                  </a:lnTo>
                  <a:lnTo>
                    <a:pt x="7619" y="220980"/>
                  </a:lnTo>
                  <a:lnTo>
                    <a:pt x="7619" y="217170"/>
                  </a:lnTo>
                  <a:close/>
                </a:path>
                <a:path w="7620" h="673100">
                  <a:moveTo>
                    <a:pt x="7619" y="220980"/>
                  </a:moveTo>
                  <a:lnTo>
                    <a:pt x="0" y="220980"/>
                  </a:lnTo>
                  <a:lnTo>
                    <a:pt x="0" y="223520"/>
                  </a:lnTo>
                  <a:lnTo>
                    <a:pt x="7619" y="223520"/>
                  </a:lnTo>
                  <a:lnTo>
                    <a:pt x="7619" y="220980"/>
                  </a:lnTo>
                  <a:close/>
                </a:path>
                <a:path w="7620" h="673100">
                  <a:moveTo>
                    <a:pt x="7619" y="669290"/>
                  </a:moveTo>
                  <a:lnTo>
                    <a:pt x="0" y="669290"/>
                  </a:lnTo>
                  <a:lnTo>
                    <a:pt x="0" y="673100"/>
                  </a:lnTo>
                  <a:lnTo>
                    <a:pt x="3809" y="673100"/>
                  </a:lnTo>
                  <a:lnTo>
                    <a:pt x="3809" y="671830"/>
                  </a:lnTo>
                  <a:lnTo>
                    <a:pt x="7619" y="671830"/>
                  </a:lnTo>
                  <a:lnTo>
                    <a:pt x="7619" y="669290"/>
                  </a:lnTo>
                  <a:close/>
                </a:path>
                <a:path w="7620" h="673100">
                  <a:moveTo>
                    <a:pt x="7619" y="666750"/>
                  </a:moveTo>
                  <a:lnTo>
                    <a:pt x="0" y="666750"/>
                  </a:lnTo>
                  <a:lnTo>
                    <a:pt x="0" y="668020"/>
                  </a:lnTo>
                  <a:lnTo>
                    <a:pt x="7619" y="668020"/>
                  </a:lnTo>
                  <a:lnTo>
                    <a:pt x="7619" y="666750"/>
                  </a:lnTo>
                  <a:close/>
                </a:path>
                <a:path w="7620" h="673100">
                  <a:moveTo>
                    <a:pt x="7619" y="662940"/>
                  </a:moveTo>
                  <a:lnTo>
                    <a:pt x="0" y="662940"/>
                  </a:lnTo>
                  <a:lnTo>
                    <a:pt x="0" y="665480"/>
                  </a:lnTo>
                  <a:lnTo>
                    <a:pt x="7619" y="665480"/>
                  </a:lnTo>
                  <a:lnTo>
                    <a:pt x="7619" y="662940"/>
                  </a:lnTo>
                  <a:close/>
                </a:path>
                <a:path w="7620" h="673100">
                  <a:moveTo>
                    <a:pt x="7619" y="660400"/>
                  </a:moveTo>
                  <a:lnTo>
                    <a:pt x="0" y="660400"/>
                  </a:lnTo>
                  <a:lnTo>
                    <a:pt x="0" y="661670"/>
                  </a:lnTo>
                  <a:lnTo>
                    <a:pt x="7619" y="661670"/>
                  </a:lnTo>
                  <a:lnTo>
                    <a:pt x="7619" y="660400"/>
                  </a:lnTo>
                  <a:close/>
                </a:path>
                <a:path w="7620" h="673100">
                  <a:moveTo>
                    <a:pt x="7619" y="656590"/>
                  </a:moveTo>
                  <a:lnTo>
                    <a:pt x="0" y="656590"/>
                  </a:lnTo>
                  <a:lnTo>
                    <a:pt x="0" y="659130"/>
                  </a:lnTo>
                  <a:lnTo>
                    <a:pt x="7619" y="659130"/>
                  </a:lnTo>
                  <a:lnTo>
                    <a:pt x="7619" y="656590"/>
                  </a:lnTo>
                  <a:close/>
                </a:path>
                <a:path w="7620" h="673100">
                  <a:moveTo>
                    <a:pt x="7619" y="654050"/>
                  </a:moveTo>
                  <a:lnTo>
                    <a:pt x="0" y="654050"/>
                  </a:lnTo>
                  <a:lnTo>
                    <a:pt x="0" y="655320"/>
                  </a:lnTo>
                  <a:lnTo>
                    <a:pt x="7619" y="655320"/>
                  </a:lnTo>
                  <a:lnTo>
                    <a:pt x="7619" y="654050"/>
                  </a:lnTo>
                  <a:close/>
                </a:path>
                <a:path w="7620" h="673100">
                  <a:moveTo>
                    <a:pt x="7619" y="650240"/>
                  </a:moveTo>
                  <a:lnTo>
                    <a:pt x="0" y="650240"/>
                  </a:lnTo>
                  <a:lnTo>
                    <a:pt x="0" y="652780"/>
                  </a:lnTo>
                  <a:lnTo>
                    <a:pt x="7619" y="652780"/>
                  </a:lnTo>
                  <a:lnTo>
                    <a:pt x="7619" y="650240"/>
                  </a:lnTo>
                  <a:close/>
                </a:path>
                <a:path w="7620" h="673100">
                  <a:moveTo>
                    <a:pt x="7619" y="647700"/>
                  </a:moveTo>
                  <a:lnTo>
                    <a:pt x="0" y="647700"/>
                  </a:lnTo>
                  <a:lnTo>
                    <a:pt x="0" y="648970"/>
                  </a:lnTo>
                  <a:lnTo>
                    <a:pt x="7619" y="648970"/>
                  </a:lnTo>
                  <a:lnTo>
                    <a:pt x="7619" y="647700"/>
                  </a:lnTo>
                  <a:close/>
                </a:path>
                <a:path w="7620" h="673100">
                  <a:moveTo>
                    <a:pt x="7619" y="643890"/>
                  </a:moveTo>
                  <a:lnTo>
                    <a:pt x="0" y="643890"/>
                  </a:lnTo>
                  <a:lnTo>
                    <a:pt x="0" y="646430"/>
                  </a:lnTo>
                  <a:lnTo>
                    <a:pt x="7619" y="646430"/>
                  </a:lnTo>
                  <a:lnTo>
                    <a:pt x="7619" y="643890"/>
                  </a:lnTo>
                  <a:close/>
                </a:path>
                <a:path w="7620" h="673100">
                  <a:moveTo>
                    <a:pt x="7619" y="641350"/>
                  </a:moveTo>
                  <a:lnTo>
                    <a:pt x="0" y="641350"/>
                  </a:lnTo>
                  <a:lnTo>
                    <a:pt x="0" y="642620"/>
                  </a:lnTo>
                  <a:lnTo>
                    <a:pt x="7619" y="642620"/>
                  </a:lnTo>
                  <a:lnTo>
                    <a:pt x="7619" y="641350"/>
                  </a:lnTo>
                  <a:close/>
                </a:path>
                <a:path w="7620" h="673100">
                  <a:moveTo>
                    <a:pt x="7619" y="637540"/>
                  </a:moveTo>
                  <a:lnTo>
                    <a:pt x="0" y="637540"/>
                  </a:lnTo>
                  <a:lnTo>
                    <a:pt x="0" y="640080"/>
                  </a:lnTo>
                  <a:lnTo>
                    <a:pt x="7619" y="640080"/>
                  </a:lnTo>
                  <a:lnTo>
                    <a:pt x="7619" y="637540"/>
                  </a:lnTo>
                  <a:close/>
                </a:path>
                <a:path w="7620" h="673100">
                  <a:moveTo>
                    <a:pt x="7619" y="635000"/>
                  </a:moveTo>
                  <a:lnTo>
                    <a:pt x="0" y="635000"/>
                  </a:lnTo>
                  <a:lnTo>
                    <a:pt x="0" y="636270"/>
                  </a:lnTo>
                  <a:lnTo>
                    <a:pt x="7619" y="636270"/>
                  </a:lnTo>
                  <a:lnTo>
                    <a:pt x="7619" y="635000"/>
                  </a:lnTo>
                  <a:close/>
                </a:path>
                <a:path w="7620" h="673100">
                  <a:moveTo>
                    <a:pt x="7619" y="629920"/>
                  </a:moveTo>
                  <a:lnTo>
                    <a:pt x="0" y="629920"/>
                  </a:lnTo>
                  <a:lnTo>
                    <a:pt x="0" y="633730"/>
                  </a:lnTo>
                  <a:lnTo>
                    <a:pt x="7619" y="633730"/>
                  </a:lnTo>
                  <a:lnTo>
                    <a:pt x="7619" y="629920"/>
                  </a:lnTo>
                  <a:close/>
                </a:path>
                <a:path w="7620" h="673100">
                  <a:moveTo>
                    <a:pt x="7619" y="623570"/>
                  </a:moveTo>
                  <a:lnTo>
                    <a:pt x="0" y="623570"/>
                  </a:lnTo>
                  <a:lnTo>
                    <a:pt x="0" y="628650"/>
                  </a:lnTo>
                  <a:lnTo>
                    <a:pt x="7619" y="628650"/>
                  </a:lnTo>
                  <a:lnTo>
                    <a:pt x="7619" y="623570"/>
                  </a:lnTo>
                  <a:close/>
                </a:path>
                <a:path w="7620" h="673100">
                  <a:moveTo>
                    <a:pt x="7619" y="617220"/>
                  </a:moveTo>
                  <a:lnTo>
                    <a:pt x="0" y="617220"/>
                  </a:lnTo>
                  <a:lnTo>
                    <a:pt x="0" y="622300"/>
                  </a:lnTo>
                  <a:lnTo>
                    <a:pt x="7619" y="622300"/>
                  </a:lnTo>
                  <a:lnTo>
                    <a:pt x="7619" y="617220"/>
                  </a:lnTo>
                  <a:close/>
                </a:path>
                <a:path w="7620" h="673100">
                  <a:moveTo>
                    <a:pt x="7619" y="610870"/>
                  </a:moveTo>
                  <a:lnTo>
                    <a:pt x="0" y="610870"/>
                  </a:lnTo>
                  <a:lnTo>
                    <a:pt x="0" y="615950"/>
                  </a:lnTo>
                  <a:lnTo>
                    <a:pt x="7619" y="615950"/>
                  </a:lnTo>
                  <a:lnTo>
                    <a:pt x="7619" y="610870"/>
                  </a:lnTo>
                  <a:close/>
                </a:path>
                <a:path w="7620" h="673100">
                  <a:moveTo>
                    <a:pt x="7619" y="604520"/>
                  </a:moveTo>
                  <a:lnTo>
                    <a:pt x="0" y="604520"/>
                  </a:lnTo>
                  <a:lnTo>
                    <a:pt x="0" y="609600"/>
                  </a:lnTo>
                  <a:lnTo>
                    <a:pt x="7619" y="609600"/>
                  </a:lnTo>
                  <a:lnTo>
                    <a:pt x="7619" y="604520"/>
                  </a:lnTo>
                  <a:close/>
                </a:path>
                <a:path w="7620" h="673100">
                  <a:moveTo>
                    <a:pt x="7619" y="598170"/>
                  </a:moveTo>
                  <a:lnTo>
                    <a:pt x="0" y="598170"/>
                  </a:lnTo>
                  <a:lnTo>
                    <a:pt x="0" y="603250"/>
                  </a:lnTo>
                  <a:lnTo>
                    <a:pt x="7619" y="603250"/>
                  </a:lnTo>
                  <a:lnTo>
                    <a:pt x="7619" y="598170"/>
                  </a:lnTo>
                  <a:close/>
                </a:path>
                <a:path w="7620" h="673100">
                  <a:moveTo>
                    <a:pt x="7619" y="591820"/>
                  </a:moveTo>
                  <a:lnTo>
                    <a:pt x="0" y="591820"/>
                  </a:lnTo>
                  <a:lnTo>
                    <a:pt x="0" y="596900"/>
                  </a:lnTo>
                  <a:lnTo>
                    <a:pt x="7619" y="596900"/>
                  </a:lnTo>
                  <a:lnTo>
                    <a:pt x="7619" y="591820"/>
                  </a:lnTo>
                  <a:close/>
                </a:path>
                <a:path w="7620" h="673100">
                  <a:moveTo>
                    <a:pt x="7619" y="585470"/>
                  </a:moveTo>
                  <a:lnTo>
                    <a:pt x="0" y="585470"/>
                  </a:lnTo>
                  <a:lnTo>
                    <a:pt x="0" y="590550"/>
                  </a:lnTo>
                  <a:lnTo>
                    <a:pt x="7619" y="590550"/>
                  </a:lnTo>
                  <a:lnTo>
                    <a:pt x="7619" y="585470"/>
                  </a:lnTo>
                  <a:close/>
                </a:path>
                <a:path w="7620" h="673100">
                  <a:moveTo>
                    <a:pt x="7619" y="579120"/>
                  </a:moveTo>
                  <a:lnTo>
                    <a:pt x="0" y="579120"/>
                  </a:lnTo>
                  <a:lnTo>
                    <a:pt x="0" y="584200"/>
                  </a:lnTo>
                  <a:lnTo>
                    <a:pt x="7619" y="584200"/>
                  </a:lnTo>
                  <a:lnTo>
                    <a:pt x="7619" y="579120"/>
                  </a:lnTo>
                  <a:close/>
                </a:path>
                <a:path w="7620" h="673100">
                  <a:moveTo>
                    <a:pt x="7619" y="571500"/>
                  </a:moveTo>
                  <a:lnTo>
                    <a:pt x="0" y="571500"/>
                  </a:lnTo>
                  <a:lnTo>
                    <a:pt x="0" y="577850"/>
                  </a:lnTo>
                  <a:lnTo>
                    <a:pt x="7619" y="577850"/>
                  </a:lnTo>
                  <a:lnTo>
                    <a:pt x="7619" y="571500"/>
                  </a:lnTo>
                  <a:close/>
                </a:path>
                <a:path w="7620" h="673100">
                  <a:moveTo>
                    <a:pt x="7619" y="566420"/>
                  </a:moveTo>
                  <a:lnTo>
                    <a:pt x="0" y="566420"/>
                  </a:lnTo>
                  <a:lnTo>
                    <a:pt x="0" y="570230"/>
                  </a:lnTo>
                  <a:lnTo>
                    <a:pt x="7619" y="570230"/>
                  </a:lnTo>
                  <a:lnTo>
                    <a:pt x="7619" y="566420"/>
                  </a:lnTo>
                  <a:close/>
                </a:path>
                <a:path w="7620" h="673100">
                  <a:moveTo>
                    <a:pt x="7619" y="560070"/>
                  </a:moveTo>
                  <a:lnTo>
                    <a:pt x="0" y="560070"/>
                  </a:lnTo>
                  <a:lnTo>
                    <a:pt x="0" y="565150"/>
                  </a:lnTo>
                  <a:lnTo>
                    <a:pt x="7619" y="565150"/>
                  </a:lnTo>
                  <a:lnTo>
                    <a:pt x="7619" y="560070"/>
                  </a:lnTo>
                  <a:close/>
                </a:path>
                <a:path w="7620" h="673100">
                  <a:moveTo>
                    <a:pt x="7619" y="553720"/>
                  </a:moveTo>
                  <a:lnTo>
                    <a:pt x="0" y="553720"/>
                  </a:lnTo>
                  <a:lnTo>
                    <a:pt x="0" y="558800"/>
                  </a:lnTo>
                  <a:lnTo>
                    <a:pt x="7619" y="558800"/>
                  </a:lnTo>
                  <a:lnTo>
                    <a:pt x="7619" y="553720"/>
                  </a:lnTo>
                  <a:close/>
                </a:path>
                <a:path w="7620" h="673100">
                  <a:moveTo>
                    <a:pt x="7619" y="547370"/>
                  </a:moveTo>
                  <a:lnTo>
                    <a:pt x="0" y="547370"/>
                  </a:lnTo>
                  <a:lnTo>
                    <a:pt x="0" y="552450"/>
                  </a:lnTo>
                  <a:lnTo>
                    <a:pt x="7619" y="552450"/>
                  </a:lnTo>
                  <a:lnTo>
                    <a:pt x="7619" y="547370"/>
                  </a:lnTo>
                  <a:close/>
                </a:path>
                <a:path w="7620" h="673100">
                  <a:moveTo>
                    <a:pt x="7619" y="541020"/>
                  </a:moveTo>
                  <a:lnTo>
                    <a:pt x="0" y="541020"/>
                  </a:lnTo>
                  <a:lnTo>
                    <a:pt x="0" y="546100"/>
                  </a:lnTo>
                  <a:lnTo>
                    <a:pt x="7619" y="546100"/>
                  </a:lnTo>
                  <a:lnTo>
                    <a:pt x="7619" y="541020"/>
                  </a:lnTo>
                  <a:close/>
                </a:path>
                <a:path w="7620" h="673100">
                  <a:moveTo>
                    <a:pt x="7619" y="534670"/>
                  </a:moveTo>
                  <a:lnTo>
                    <a:pt x="0" y="534670"/>
                  </a:lnTo>
                  <a:lnTo>
                    <a:pt x="0" y="539750"/>
                  </a:lnTo>
                  <a:lnTo>
                    <a:pt x="7619" y="539750"/>
                  </a:lnTo>
                  <a:lnTo>
                    <a:pt x="7619" y="534670"/>
                  </a:lnTo>
                  <a:close/>
                </a:path>
                <a:path w="7620" h="673100">
                  <a:moveTo>
                    <a:pt x="7619" y="528320"/>
                  </a:moveTo>
                  <a:lnTo>
                    <a:pt x="0" y="528320"/>
                  </a:lnTo>
                  <a:lnTo>
                    <a:pt x="0" y="533400"/>
                  </a:lnTo>
                  <a:lnTo>
                    <a:pt x="7619" y="533400"/>
                  </a:lnTo>
                  <a:lnTo>
                    <a:pt x="7619" y="528320"/>
                  </a:lnTo>
                  <a:close/>
                </a:path>
                <a:path w="7620" h="673100">
                  <a:moveTo>
                    <a:pt x="7619" y="521970"/>
                  </a:moveTo>
                  <a:lnTo>
                    <a:pt x="0" y="521970"/>
                  </a:lnTo>
                  <a:lnTo>
                    <a:pt x="0" y="527050"/>
                  </a:lnTo>
                  <a:lnTo>
                    <a:pt x="7619" y="527050"/>
                  </a:lnTo>
                  <a:lnTo>
                    <a:pt x="7619" y="521970"/>
                  </a:lnTo>
                  <a:close/>
                </a:path>
                <a:path w="7620" h="673100">
                  <a:moveTo>
                    <a:pt x="7619" y="515620"/>
                  </a:moveTo>
                  <a:lnTo>
                    <a:pt x="0" y="515620"/>
                  </a:lnTo>
                  <a:lnTo>
                    <a:pt x="0" y="520700"/>
                  </a:lnTo>
                  <a:lnTo>
                    <a:pt x="7619" y="520700"/>
                  </a:lnTo>
                  <a:lnTo>
                    <a:pt x="7619" y="515620"/>
                  </a:lnTo>
                  <a:close/>
                </a:path>
                <a:path w="7620" h="673100">
                  <a:moveTo>
                    <a:pt x="7619" y="509270"/>
                  </a:moveTo>
                  <a:lnTo>
                    <a:pt x="0" y="509270"/>
                  </a:lnTo>
                  <a:lnTo>
                    <a:pt x="0" y="514350"/>
                  </a:lnTo>
                  <a:lnTo>
                    <a:pt x="7619" y="514350"/>
                  </a:lnTo>
                  <a:lnTo>
                    <a:pt x="7619" y="509270"/>
                  </a:lnTo>
                  <a:close/>
                </a:path>
                <a:path w="7620" h="673100">
                  <a:moveTo>
                    <a:pt x="7619" y="502920"/>
                  </a:moveTo>
                  <a:lnTo>
                    <a:pt x="0" y="502920"/>
                  </a:lnTo>
                  <a:lnTo>
                    <a:pt x="0" y="508000"/>
                  </a:lnTo>
                  <a:lnTo>
                    <a:pt x="7619" y="508000"/>
                  </a:lnTo>
                  <a:lnTo>
                    <a:pt x="7619" y="502920"/>
                  </a:lnTo>
                  <a:close/>
                </a:path>
                <a:path w="7620" h="673100">
                  <a:moveTo>
                    <a:pt x="7619" y="496570"/>
                  </a:moveTo>
                  <a:lnTo>
                    <a:pt x="0" y="496570"/>
                  </a:lnTo>
                  <a:lnTo>
                    <a:pt x="0" y="501650"/>
                  </a:lnTo>
                  <a:lnTo>
                    <a:pt x="7619" y="501650"/>
                  </a:lnTo>
                  <a:lnTo>
                    <a:pt x="7619" y="496570"/>
                  </a:lnTo>
                  <a:close/>
                </a:path>
                <a:path w="7620" h="673100">
                  <a:moveTo>
                    <a:pt x="7619" y="490220"/>
                  </a:moveTo>
                  <a:lnTo>
                    <a:pt x="0" y="490220"/>
                  </a:lnTo>
                  <a:lnTo>
                    <a:pt x="0" y="495300"/>
                  </a:lnTo>
                  <a:lnTo>
                    <a:pt x="7619" y="495300"/>
                  </a:lnTo>
                  <a:lnTo>
                    <a:pt x="7619" y="490220"/>
                  </a:lnTo>
                  <a:close/>
                </a:path>
                <a:path w="7620" h="673100">
                  <a:moveTo>
                    <a:pt x="7619" y="483870"/>
                  </a:moveTo>
                  <a:lnTo>
                    <a:pt x="0" y="483870"/>
                  </a:lnTo>
                  <a:lnTo>
                    <a:pt x="0" y="488950"/>
                  </a:lnTo>
                  <a:lnTo>
                    <a:pt x="7619" y="488950"/>
                  </a:lnTo>
                  <a:lnTo>
                    <a:pt x="7619" y="483870"/>
                  </a:lnTo>
                  <a:close/>
                </a:path>
                <a:path w="7620" h="673100">
                  <a:moveTo>
                    <a:pt x="7619" y="477520"/>
                  </a:moveTo>
                  <a:lnTo>
                    <a:pt x="0" y="477520"/>
                  </a:lnTo>
                  <a:lnTo>
                    <a:pt x="0" y="482600"/>
                  </a:lnTo>
                  <a:lnTo>
                    <a:pt x="7619" y="482600"/>
                  </a:lnTo>
                  <a:lnTo>
                    <a:pt x="7619" y="477520"/>
                  </a:lnTo>
                  <a:close/>
                </a:path>
                <a:path w="7620" h="673100">
                  <a:moveTo>
                    <a:pt x="7619" y="473710"/>
                  </a:moveTo>
                  <a:lnTo>
                    <a:pt x="0" y="473710"/>
                  </a:lnTo>
                  <a:lnTo>
                    <a:pt x="0" y="476250"/>
                  </a:lnTo>
                  <a:lnTo>
                    <a:pt x="7619" y="476250"/>
                  </a:lnTo>
                  <a:lnTo>
                    <a:pt x="7619" y="473710"/>
                  </a:lnTo>
                  <a:close/>
                </a:path>
                <a:path w="7620" h="673100">
                  <a:moveTo>
                    <a:pt x="6350" y="374650"/>
                  </a:moveTo>
                  <a:lnTo>
                    <a:pt x="2539" y="374650"/>
                  </a:lnTo>
                  <a:lnTo>
                    <a:pt x="2539" y="375920"/>
                  </a:lnTo>
                  <a:lnTo>
                    <a:pt x="6350" y="375920"/>
                  </a:lnTo>
                  <a:lnTo>
                    <a:pt x="6350" y="374650"/>
                  </a:lnTo>
                  <a:close/>
                </a:path>
                <a:path w="7620" h="673100">
                  <a:moveTo>
                    <a:pt x="7619" y="369570"/>
                  </a:moveTo>
                  <a:lnTo>
                    <a:pt x="0" y="369570"/>
                  </a:lnTo>
                  <a:lnTo>
                    <a:pt x="0" y="374650"/>
                  </a:lnTo>
                  <a:lnTo>
                    <a:pt x="7619" y="374650"/>
                  </a:lnTo>
                  <a:lnTo>
                    <a:pt x="7619" y="369570"/>
                  </a:lnTo>
                  <a:close/>
                </a:path>
                <a:path w="7620" h="673100">
                  <a:moveTo>
                    <a:pt x="7619" y="363220"/>
                  </a:moveTo>
                  <a:lnTo>
                    <a:pt x="0" y="363220"/>
                  </a:lnTo>
                  <a:lnTo>
                    <a:pt x="0" y="368300"/>
                  </a:lnTo>
                  <a:lnTo>
                    <a:pt x="7619" y="368300"/>
                  </a:lnTo>
                  <a:lnTo>
                    <a:pt x="7619" y="363220"/>
                  </a:lnTo>
                  <a:close/>
                </a:path>
                <a:path w="7620" h="673100">
                  <a:moveTo>
                    <a:pt x="7619" y="356870"/>
                  </a:moveTo>
                  <a:lnTo>
                    <a:pt x="0" y="356870"/>
                  </a:lnTo>
                  <a:lnTo>
                    <a:pt x="0" y="361950"/>
                  </a:lnTo>
                  <a:lnTo>
                    <a:pt x="7619" y="361950"/>
                  </a:lnTo>
                  <a:lnTo>
                    <a:pt x="7619" y="356870"/>
                  </a:lnTo>
                  <a:close/>
                </a:path>
                <a:path w="7620" h="673100">
                  <a:moveTo>
                    <a:pt x="7619" y="350520"/>
                  </a:moveTo>
                  <a:lnTo>
                    <a:pt x="0" y="350520"/>
                  </a:lnTo>
                  <a:lnTo>
                    <a:pt x="0" y="355600"/>
                  </a:lnTo>
                  <a:lnTo>
                    <a:pt x="7619" y="355600"/>
                  </a:lnTo>
                  <a:lnTo>
                    <a:pt x="7619" y="350520"/>
                  </a:lnTo>
                  <a:close/>
                </a:path>
                <a:path w="7620" h="673100">
                  <a:moveTo>
                    <a:pt x="7619" y="344170"/>
                  </a:moveTo>
                  <a:lnTo>
                    <a:pt x="0" y="344170"/>
                  </a:lnTo>
                  <a:lnTo>
                    <a:pt x="0" y="349250"/>
                  </a:lnTo>
                  <a:lnTo>
                    <a:pt x="7619" y="349250"/>
                  </a:lnTo>
                  <a:lnTo>
                    <a:pt x="7619" y="344170"/>
                  </a:lnTo>
                  <a:close/>
                </a:path>
                <a:path w="7620" h="673100">
                  <a:moveTo>
                    <a:pt x="7619" y="337820"/>
                  </a:moveTo>
                  <a:lnTo>
                    <a:pt x="0" y="337820"/>
                  </a:lnTo>
                  <a:lnTo>
                    <a:pt x="0" y="342900"/>
                  </a:lnTo>
                  <a:lnTo>
                    <a:pt x="7619" y="342900"/>
                  </a:lnTo>
                  <a:lnTo>
                    <a:pt x="7619" y="337820"/>
                  </a:lnTo>
                  <a:close/>
                </a:path>
                <a:path w="7620" h="673100">
                  <a:moveTo>
                    <a:pt x="7619" y="331470"/>
                  </a:moveTo>
                  <a:lnTo>
                    <a:pt x="0" y="331470"/>
                  </a:lnTo>
                  <a:lnTo>
                    <a:pt x="0" y="336550"/>
                  </a:lnTo>
                  <a:lnTo>
                    <a:pt x="7619" y="336550"/>
                  </a:lnTo>
                  <a:lnTo>
                    <a:pt x="7619" y="331470"/>
                  </a:lnTo>
                  <a:close/>
                </a:path>
                <a:path w="7620" h="673100">
                  <a:moveTo>
                    <a:pt x="7619" y="325120"/>
                  </a:moveTo>
                  <a:lnTo>
                    <a:pt x="0" y="325120"/>
                  </a:lnTo>
                  <a:lnTo>
                    <a:pt x="0" y="330200"/>
                  </a:lnTo>
                  <a:lnTo>
                    <a:pt x="7619" y="330200"/>
                  </a:lnTo>
                  <a:lnTo>
                    <a:pt x="7619" y="325120"/>
                  </a:lnTo>
                  <a:close/>
                </a:path>
                <a:path w="7620" h="673100">
                  <a:moveTo>
                    <a:pt x="7619" y="318770"/>
                  </a:moveTo>
                  <a:lnTo>
                    <a:pt x="0" y="318770"/>
                  </a:lnTo>
                  <a:lnTo>
                    <a:pt x="0" y="323850"/>
                  </a:lnTo>
                  <a:lnTo>
                    <a:pt x="7619" y="323850"/>
                  </a:lnTo>
                  <a:lnTo>
                    <a:pt x="7619" y="318770"/>
                  </a:lnTo>
                  <a:close/>
                </a:path>
                <a:path w="7620" h="673100">
                  <a:moveTo>
                    <a:pt x="7619" y="312420"/>
                  </a:moveTo>
                  <a:lnTo>
                    <a:pt x="0" y="312420"/>
                  </a:lnTo>
                  <a:lnTo>
                    <a:pt x="0" y="317500"/>
                  </a:lnTo>
                  <a:lnTo>
                    <a:pt x="7619" y="317500"/>
                  </a:lnTo>
                  <a:lnTo>
                    <a:pt x="7619" y="312420"/>
                  </a:lnTo>
                  <a:close/>
                </a:path>
                <a:path w="7620" h="673100">
                  <a:moveTo>
                    <a:pt x="7619" y="306070"/>
                  </a:moveTo>
                  <a:lnTo>
                    <a:pt x="0" y="306070"/>
                  </a:lnTo>
                  <a:lnTo>
                    <a:pt x="0" y="311150"/>
                  </a:lnTo>
                  <a:lnTo>
                    <a:pt x="7619" y="311150"/>
                  </a:lnTo>
                  <a:lnTo>
                    <a:pt x="7619" y="306070"/>
                  </a:lnTo>
                  <a:close/>
                </a:path>
                <a:path w="7620" h="673100">
                  <a:moveTo>
                    <a:pt x="7619" y="299720"/>
                  </a:moveTo>
                  <a:lnTo>
                    <a:pt x="0" y="299720"/>
                  </a:lnTo>
                  <a:lnTo>
                    <a:pt x="0" y="304800"/>
                  </a:lnTo>
                  <a:lnTo>
                    <a:pt x="7619" y="304800"/>
                  </a:lnTo>
                  <a:lnTo>
                    <a:pt x="7619" y="299720"/>
                  </a:lnTo>
                  <a:close/>
                </a:path>
                <a:path w="7620" h="673100">
                  <a:moveTo>
                    <a:pt x="7619" y="293370"/>
                  </a:moveTo>
                  <a:lnTo>
                    <a:pt x="0" y="293370"/>
                  </a:lnTo>
                  <a:lnTo>
                    <a:pt x="0" y="298450"/>
                  </a:lnTo>
                  <a:lnTo>
                    <a:pt x="7619" y="298450"/>
                  </a:lnTo>
                  <a:lnTo>
                    <a:pt x="7619" y="293370"/>
                  </a:lnTo>
                  <a:close/>
                </a:path>
                <a:path w="7620" h="673100">
                  <a:moveTo>
                    <a:pt x="7619" y="224790"/>
                  </a:moveTo>
                  <a:lnTo>
                    <a:pt x="0" y="224790"/>
                  </a:lnTo>
                  <a:lnTo>
                    <a:pt x="0" y="292100"/>
                  </a:lnTo>
                  <a:lnTo>
                    <a:pt x="7619" y="292100"/>
                  </a:lnTo>
                  <a:lnTo>
                    <a:pt x="7619" y="224790"/>
                  </a:lnTo>
                  <a:close/>
                </a:path>
              </a:pathLst>
            </a:custGeom>
            <a:solidFill>
              <a:srgbClr val="2300F9"/>
            </a:solidFill>
          </p:spPr>
          <p:txBody>
            <a:bodyPr bIns="0" lIns="0" rIns="0" rtlCol="0" tIns="0" wrap="square"/>
            <a:p/>
          </p:txBody>
        </p:sp>
        <p:sp>
          <p:nvSpPr>
            <p:cNvPr id="1051207" name="object 2524"/>
            <p:cNvSpPr/>
            <p:nvPr/>
          </p:nvSpPr>
          <p:spPr>
            <a:xfrm>
              <a:off x="7056119" y="5822950"/>
              <a:ext cx="7620" cy="668020"/>
            </a:xfrm>
            <a:custGeom>
              <a:avLst/>
              <a:ahLst/>
              <a:rect l="l" t="t" r="r" b="b"/>
              <a:pathLst>
                <a:path w="7620" h="668020">
                  <a:moveTo>
                    <a:pt x="7620" y="0"/>
                  </a:moveTo>
                  <a:lnTo>
                    <a:pt x="3809" y="0"/>
                  </a:lnTo>
                  <a:lnTo>
                    <a:pt x="3809" y="1269"/>
                  </a:lnTo>
                  <a:lnTo>
                    <a:pt x="7620" y="1269"/>
                  </a:lnTo>
                  <a:lnTo>
                    <a:pt x="7620" y="0"/>
                  </a:lnTo>
                  <a:close/>
                </a:path>
                <a:path w="7620" h="668020">
                  <a:moveTo>
                    <a:pt x="7620" y="1270"/>
                  </a:moveTo>
                  <a:lnTo>
                    <a:pt x="1270" y="1270"/>
                  </a:lnTo>
                  <a:lnTo>
                    <a:pt x="1270" y="2540"/>
                  </a:lnTo>
                  <a:lnTo>
                    <a:pt x="0" y="2540"/>
                  </a:lnTo>
                  <a:lnTo>
                    <a:pt x="0" y="10159"/>
                  </a:lnTo>
                  <a:lnTo>
                    <a:pt x="7620" y="10159"/>
                  </a:lnTo>
                  <a:lnTo>
                    <a:pt x="7620" y="1270"/>
                  </a:lnTo>
                  <a:close/>
                </a:path>
                <a:path w="7620" h="668020">
                  <a:moveTo>
                    <a:pt x="7620" y="10160"/>
                  </a:moveTo>
                  <a:lnTo>
                    <a:pt x="0" y="10160"/>
                  </a:lnTo>
                  <a:lnTo>
                    <a:pt x="0" y="13969"/>
                  </a:lnTo>
                  <a:lnTo>
                    <a:pt x="7620" y="13969"/>
                  </a:lnTo>
                  <a:lnTo>
                    <a:pt x="7620" y="10160"/>
                  </a:lnTo>
                  <a:close/>
                </a:path>
                <a:path w="7620" h="668020">
                  <a:moveTo>
                    <a:pt x="7620" y="13970"/>
                  </a:moveTo>
                  <a:lnTo>
                    <a:pt x="0" y="13970"/>
                  </a:lnTo>
                  <a:lnTo>
                    <a:pt x="0" y="16509"/>
                  </a:lnTo>
                  <a:lnTo>
                    <a:pt x="7620" y="16509"/>
                  </a:lnTo>
                  <a:lnTo>
                    <a:pt x="7620" y="13970"/>
                  </a:lnTo>
                  <a:close/>
                </a:path>
                <a:path w="7620" h="668020">
                  <a:moveTo>
                    <a:pt x="7620" y="16510"/>
                  </a:moveTo>
                  <a:lnTo>
                    <a:pt x="0" y="16510"/>
                  </a:lnTo>
                  <a:lnTo>
                    <a:pt x="0" y="20319"/>
                  </a:lnTo>
                  <a:lnTo>
                    <a:pt x="7620" y="20319"/>
                  </a:lnTo>
                  <a:lnTo>
                    <a:pt x="7620" y="16510"/>
                  </a:lnTo>
                  <a:close/>
                </a:path>
                <a:path w="7620" h="668020">
                  <a:moveTo>
                    <a:pt x="7620" y="20320"/>
                  </a:moveTo>
                  <a:lnTo>
                    <a:pt x="0" y="20320"/>
                  </a:lnTo>
                  <a:lnTo>
                    <a:pt x="0" y="22859"/>
                  </a:lnTo>
                  <a:lnTo>
                    <a:pt x="7620" y="22859"/>
                  </a:lnTo>
                  <a:lnTo>
                    <a:pt x="7620" y="20320"/>
                  </a:lnTo>
                  <a:close/>
                </a:path>
                <a:path w="7620" h="668020">
                  <a:moveTo>
                    <a:pt x="7620" y="22860"/>
                  </a:moveTo>
                  <a:lnTo>
                    <a:pt x="0" y="22860"/>
                  </a:lnTo>
                  <a:lnTo>
                    <a:pt x="0" y="29209"/>
                  </a:lnTo>
                  <a:lnTo>
                    <a:pt x="7620" y="29209"/>
                  </a:lnTo>
                  <a:lnTo>
                    <a:pt x="7620" y="22860"/>
                  </a:lnTo>
                  <a:close/>
                </a:path>
                <a:path w="7620" h="668020">
                  <a:moveTo>
                    <a:pt x="7620" y="29210"/>
                  </a:moveTo>
                  <a:lnTo>
                    <a:pt x="0" y="29210"/>
                  </a:lnTo>
                  <a:lnTo>
                    <a:pt x="0" y="39369"/>
                  </a:lnTo>
                  <a:lnTo>
                    <a:pt x="7620" y="39369"/>
                  </a:lnTo>
                  <a:lnTo>
                    <a:pt x="7620" y="29210"/>
                  </a:lnTo>
                  <a:close/>
                </a:path>
                <a:path w="7620" h="668020">
                  <a:moveTo>
                    <a:pt x="7620" y="39370"/>
                  </a:moveTo>
                  <a:lnTo>
                    <a:pt x="0" y="39370"/>
                  </a:lnTo>
                  <a:lnTo>
                    <a:pt x="0" y="41909"/>
                  </a:lnTo>
                  <a:lnTo>
                    <a:pt x="7620" y="41909"/>
                  </a:lnTo>
                  <a:lnTo>
                    <a:pt x="7620" y="39370"/>
                  </a:lnTo>
                  <a:close/>
                </a:path>
                <a:path w="7620" h="668020">
                  <a:moveTo>
                    <a:pt x="7620" y="41910"/>
                  </a:moveTo>
                  <a:lnTo>
                    <a:pt x="0" y="41910"/>
                  </a:lnTo>
                  <a:lnTo>
                    <a:pt x="0" y="45719"/>
                  </a:lnTo>
                  <a:lnTo>
                    <a:pt x="7620" y="45719"/>
                  </a:lnTo>
                  <a:lnTo>
                    <a:pt x="7620" y="41910"/>
                  </a:lnTo>
                  <a:close/>
                </a:path>
                <a:path w="7620" h="668020">
                  <a:moveTo>
                    <a:pt x="7620" y="45720"/>
                  </a:moveTo>
                  <a:lnTo>
                    <a:pt x="0" y="45720"/>
                  </a:lnTo>
                  <a:lnTo>
                    <a:pt x="0" y="48259"/>
                  </a:lnTo>
                  <a:lnTo>
                    <a:pt x="7620" y="48259"/>
                  </a:lnTo>
                  <a:lnTo>
                    <a:pt x="7620" y="45720"/>
                  </a:lnTo>
                  <a:close/>
                </a:path>
                <a:path w="7620" h="668020">
                  <a:moveTo>
                    <a:pt x="7620" y="48260"/>
                  </a:moveTo>
                  <a:lnTo>
                    <a:pt x="0" y="48260"/>
                  </a:lnTo>
                  <a:lnTo>
                    <a:pt x="0" y="52069"/>
                  </a:lnTo>
                  <a:lnTo>
                    <a:pt x="7620" y="52069"/>
                  </a:lnTo>
                  <a:lnTo>
                    <a:pt x="7620" y="48260"/>
                  </a:lnTo>
                  <a:close/>
                </a:path>
                <a:path w="7620" h="668020">
                  <a:moveTo>
                    <a:pt x="7620" y="52070"/>
                  </a:moveTo>
                  <a:lnTo>
                    <a:pt x="0" y="52070"/>
                  </a:lnTo>
                  <a:lnTo>
                    <a:pt x="0" y="54609"/>
                  </a:lnTo>
                  <a:lnTo>
                    <a:pt x="7620" y="54609"/>
                  </a:lnTo>
                  <a:lnTo>
                    <a:pt x="7620" y="52070"/>
                  </a:lnTo>
                  <a:close/>
                </a:path>
                <a:path w="7620" h="668020">
                  <a:moveTo>
                    <a:pt x="7620" y="54610"/>
                  </a:moveTo>
                  <a:lnTo>
                    <a:pt x="0" y="54610"/>
                  </a:lnTo>
                  <a:lnTo>
                    <a:pt x="0" y="58419"/>
                  </a:lnTo>
                  <a:lnTo>
                    <a:pt x="7620" y="58419"/>
                  </a:lnTo>
                  <a:lnTo>
                    <a:pt x="7620" y="54610"/>
                  </a:lnTo>
                  <a:close/>
                </a:path>
                <a:path w="7620" h="668020">
                  <a:moveTo>
                    <a:pt x="7620" y="58420"/>
                  </a:moveTo>
                  <a:lnTo>
                    <a:pt x="0" y="58420"/>
                  </a:lnTo>
                  <a:lnTo>
                    <a:pt x="0" y="60959"/>
                  </a:lnTo>
                  <a:lnTo>
                    <a:pt x="7620" y="60959"/>
                  </a:lnTo>
                  <a:lnTo>
                    <a:pt x="7620" y="58420"/>
                  </a:lnTo>
                  <a:close/>
                </a:path>
                <a:path w="7620" h="668020">
                  <a:moveTo>
                    <a:pt x="7620" y="60960"/>
                  </a:moveTo>
                  <a:lnTo>
                    <a:pt x="0" y="60960"/>
                  </a:lnTo>
                  <a:lnTo>
                    <a:pt x="0" y="64769"/>
                  </a:lnTo>
                  <a:lnTo>
                    <a:pt x="7620" y="64769"/>
                  </a:lnTo>
                  <a:lnTo>
                    <a:pt x="7620" y="60960"/>
                  </a:lnTo>
                  <a:close/>
                </a:path>
                <a:path w="7620" h="668020">
                  <a:moveTo>
                    <a:pt x="7620" y="64770"/>
                  </a:moveTo>
                  <a:lnTo>
                    <a:pt x="0" y="64770"/>
                  </a:lnTo>
                  <a:lnTo>
                    <a:pt x="0" y="71119"/>
                  </a:lnTo>
                  <a:lnTo>
                    <a:pt x="7620" y="71119"/>
                  </a:lnTo>
                  <a:lnTo>
                    <a:pt x="7620" y="64770"/>
                  </a:lnTo>
                  <a:close/>
                </a:path>
                <a:path w="7620" h="668020">
                  <a:moveTo>
                    <a:pt x="7620" y="71120"/>
                  </a:moveTo>
                  <a:lnTo>
                    <a:pt x="0" y="71120"/>
                  </a:lnTo>
                  <a:lnTo>
                    <a:pt x="0" y="73659"/>
                  </a:lnTo>
                  <a:lnTo>
                    <a:pt x="7620" y="73659"/>
                  </a:lnTo>
                  <a:lnTo>
                    <a:pt x="7620" y="71120"/>
                  </a:lnTo>
                  <a:close/>
                </a:path>
                <a:path w="7620" h="668020">
                  <a:moveTo>
                    <a:pt x="7620" y="73660"/>
                  </a:moveTo>
                  <a:lnTo>
                    <a:pt x="0" y="73660"/>
                  </a:lnTo>
                  <a:lnTo>
                    <a:pt x="0" y="86359"/>
                  </a:lnTo>
                  <a:lnTo>
                    <a:pt x="7620" y="86359"/>
                  </a:lnTo>
                  <a:lnTo>
                    <a:pt x="7620" y="73660"/>
                  </a:lnTo>
                  <a:close/>
                </a:path>
                <a:path w="7620" h="668020">
                  <a:moveTo>
                    <a:pt x="7620" y="86360"/>
                  </a:moveTo>
                  <a:lnTo>
                    <a:pt x="0" y="86360"/>
                  </a:lnTo>
                  <a:lnTo>
                    <a:pt x="0" y="92709"/>
                  </a:lnTo>
                  <a:lnTo>
                    <a:pt x="7620" y="92709"/>
                  </a:lnTo>
                  <a:lnTo>
                    <a:pt x="7620" y="86360"/>
                  </a:lnTo>
                  <a:close/>
                </a:path>
                <a:path w="7620" h="668020">
                  <a:moveTo>
                    <a:pt x="7620" y="92710"/>
                  </a:moveTo>
                  <a:lnTo>
                    <a:pt x="0" y="92710"/>
                  </a:lnTo>
                  <a:lnTo>
                    <a:pt x="0" y="96519"/>
                  </a:lnTo>
                  <a:lnTo>
                    <a:pt x="7620" y="96519"/>
                  </a:lnTo>
                  <a:lnTo>
                    <a:pt x="7620" y="92710"/>
                  </a:lnTo>
                  <a:close/>
                </a:path>
                <a:path w="7620" h="668020">
                  <a:moveTo>
                    <a:pt x="7620" y="96520"/>
                  </a:moveTo>
                  <a:lnTo>
                    <a:pt x="0" y="96520"/>
                  </a:lnTo>
                  <a:lnTo>
                    <a:pt x="0" y="99059"/>
                  </a:lnTo>
                  <a:lnTo>
                    <a:pt x="7620" y="99059"/>
                  </a:lnTo>
                  <a:lnTo>
                    <a:pt x="7620" y="96520"/>
                  </a:lnTo>
                  <a:close/>
                </a:path>
                <a:path w="7620" h="668020">
                  <a:moveTo>
                    <a:pt x="7620" y="99060"/>
                  </a:moveTo>
                  <a:lnTo>
                    <a:pt x="0" y="99060"/>
                  </a:lnTo>
                  <a:lnTo>
                    <a:pt x="0" y="102869"/>
                  </a:lnTo>
                  <a:lnTo>
                    <a:pt x="7620" y="102869"/>
                  </a:lnTo>
                  <a:lnTo>
                    <a:pt x="7620" y="99060"/>
                  </a:lnTo>
                  <a:close/>
                </a:path>
                <a:path w="7620" h="668020">
                  <a:moveTo>
                    <a:pt x="7620" y="102870"/>
                  </a:moveTo>
                  <a:lnTo>
                    <a:pt x="0" y="102870"/>
                  </a:lnTo>
                  <a:lnTo>
                    <a:pt x="0" y="105409"/>
                  </a:lnTo>
                  <a:lnTo>
                    <a:pt x="7620" y="105409"/>
                  </a:lnTo>
                  <a:lnTo>
                    <a:pt x="7620" y="102870"/>
                  </a:lnTo>
                  <a:close/>
                </a:path>
                <a:path w="7620" h="668020">
                  <a:moveTo>
                    <a:pt x="7620" y="105410"/>
                  </a:moveTo>
                  <a:lnTo>
                    <a:pt x="0" y="105410"/>
                  </a:lnTo>
                  <a:lnTo>
                    <a:pt x="0" y="111759"/>
                  </a:lnTo>
                  <a:lnTo>
                    <a:pt x="7620" y="111759"/>
                  </a:lnTo>
                  <a:lnTo>
                    <a:pt x="7620" y="105410"/>
                  </a:lnTo>
                  <a:close/>
                </a:path>
                <a:path w="7620" h="668020">
                  <a:moveTo>
                    <a:pt x="7620" y="111760"/>
                  </a:moveTo>
                  <a:lnTo>
                    <a:pt x="0" y="111760"/>
                  </a:lnTo>
                  <a:lnTo>
                    <a:pt x="0" y="115569"/>
                  </a:lnTo>
                  <a:lnTo>
                    <a:pt x="7620" y="115569"/>
                  </a:lnTo>
                  <a:lnTo>
                    <a:pt x="7620" y="111760"/>
                  </a:lnTo>
                  <a:close/>
                </a:path>
                <a:path w="7620" h="668020">
                  <a:moveTo>
                    <a:pt x="7620" y="115570"/>
                  </a:moveTo>
                  <a:lnTo>
                    <a:pt x="0" y="115570"/>
                  </a:lnTo>
                  <a:lnTo>
                    <a:pt x="0" y="118109"/>
                  </a:lnTo>
                  <a:lnTo>
                    <a:pt x="7620" y="118109"/>
                  </a:lnTo>
                  <a:lnTo>
                    <a:pt x="7620" y="115570"/>
                  </a:lnTo>
                  <a:close/>
                </a:path>
                <a:path w="7620" h="668020">
                  <a:moveTo>
                    <a:pt x="7620" y="118110"/>
                  </a:moveTo>
                  <a:lnTo>
                    <a:pt x="0" y="118110"/>
                  </a:lnTo>
                  <a:lnTo>
                    <a:pt x="0" y="124459"/>
                  </a:lnTo>
                  <a:lnTo>
                    <a:pt x="7620" y="124459"/>
                  </a:lnTo>
                  <a:lnTo>
                    <a:pt x="7620" y="118110"/>
                  </a:lnTo>
                  <a:close/>
                </a:path>
                <a:path w="7620" h="668020">
                  <a:moveTo>
                    <a:pt x="7620" y="124460"/>
                  </a:moveTo>
                  <a:lnTo>
                    <a:pt x="0" y="124460"/>
                  </a:lnTo>
                  <a:lnTo>
                    <a:pt x="0" y="128269"/>
                  </a:lnTo>
                  <a:lnTo>
                    <a:pt x="7620" y="128269"/>
                  </a:lnTo>
                  <a:lnTo>
                    <a:pt x="7620" y="124460"/>
                  </a:lnTo>
                  <a:close/>
                </a:path>
                <a:path w="7620" h="668020">
                  <a:moveTo>
                    <a:pt x="7620" y="128270"/>
                  </a:moveTo>
                  <a:lnTo>
                    <a:pt x="0" y="128270"/>
                  </a:lnTo>
                  <a:lnTo>
                    <a:pt x="0" y="134619"/>
                  </a:lnTo>
                  <a:lnTo>
                    <a:pt x="7620" y="134619"/>
                  </a:lnTo>
                  <a:lnTo>
                    <a:pt x="7620" y="128270"/>
                  </a:lnTo>
                  <a:close/>
                </a:path>
                <a:path w="7620" h="668020">
                  <a:moveTo>
                    <a:pt x="7620" y="134620"/>
                  </a:moveTo>
                  <a:lnTo>
                    <a:pt x="0" y="134620"/>
                  </a:lnTo>
                  <a:lnTo>
                    <a:pt x="0" y="140969"/>
                  </a:lnTo>
                  <a:lnTo>
                    <a:pt x="7620" y="140969"/>
                  </a:lnTo>
                  <a:lnTo>
                    <a:pt x="7620" y="134620"/>
                  </a:lnTo>
                  <a:close/>
                </a:path>
                <a:path w="7620" h="668020">
                  <a:moveTo>
                    <a:pt x="7620" y="140970"/>
                  </a:moveTo>
                  <a:lnTo>
                    <a:pt x="0" y="140970"/>
                  </a:lnTo>
                  <a:lnTo>
                    <a:pt x="0" y="143509"/>
                  </a:lnTo>
                  <a:lnTo>
                    <a:pt x="7620" y="143509"/>
                  </a:lnTo>
                  <a:lnTo>
                    <a:pt x="7620" y="140970"/>
                  </a:lnTo>
                  <a:close/>
                </a:path>
                <a:path w="7620" h="668020">
                  <a:moveTo>
                    <a:pt x="7620" y="143510"/>
                  </a:moveTo>
                  <a:lnTo>
                    <a:pt x="0" y="143510"/>
                  </a:lnTo>
                  <a:lnTo>
                    <a:pt x="0" y="153669"/>
                  </a:lnTo>
                  <a:lnTo>
                    <a:pt x="7620" y="153669"/>
                  </a:lnTo>
                  <a:lnTo>
                    <a:pt x="7620" y="143510"/>
                  </a:lnTo>
                  <a:close/>
                </a:path>
                <a:path w="7620" h="668020">
                  <a:moveTo>
                    <a:pt x="7620" y="153670"/>
                  </a:moveTo>
                  <a:lnTo>
                    <a:pt x="0" y="153670"/>
                  </a:lnTo>
                  <a:lnTo>
                    <a:pt x="0" y="156209"/>
                  </a:lnTo>
                  <a:lnTo>
                    <a:pt x="7620" y="156209"/>
                  </a:lnTo>
                  <a:lnTo>
                    <a:pt x="7620" y="153670"/>
                  </a:lnTo>
                  <a:close/>
                </a:path>
                <a:path w="7620" h="668020">
                  <a:moveTo>
                    <a:pt x="7620" y="156210"/>
                  </a:moveTo>
                  <a:lnTo>
                    <a:pt x="0" y="156210"/>
                  </a:lnTo>
                  <a:lnTo>
                    <a:pt x="0" y="160019"/>
                  </a:lnTo>
                  <a:lnTo>
                    <a:pt x="7620" y="160019"/>
                  </a:lnTo>
                  <a:lnTo>
                    <a:pt x="7620" y="156210"/>
                  </a:lnTo>
                  <a:close/>
                </a:path>
                <a:path w="7620" h="668020">
                  <a:moveTo>
                    <a:pt x="7620" y="160020"/>
                  </a:moveTo>
                  <a:lnTo>
                    <a:pt x="0" y="160020"/>
                  </a:lnTo>
                  <a:lnTo>
                    <a:pt x="0" y="162559"/>
                  </a:lnTo>
                  <a:lnTo>
                    <a:pt x="7620" y="162559"/>
                  </a:lnTo>
                  <a:lnTo>
                    <a:pt x="7620" y="160020"/>
                  </a:lnTo>
                  <a:close/>
                </a:path>
                <a:path w="7620" h="668020">
                  <a:moveTo>
                    <a:pt x="7620" y="162560"/>
                  </a:moveTo>
                  <a:lnTo>
                    <a:pt x="0" y="162560"/>
                  </a:lnTo>
                  <a:lnTo>
                    <a:pt x="0" y="166369"/>
                  </a:lnTo>
                  <a:lnTo>
                    <a:pt x="7620" y="166369"/>
                  </a:lnTo>
                  <a:lnTo>
                    <a:pt x="7620" y="162560"/>
                  </a:lnTo>
                  <a:close/>
                </a:path>
                <a:path w="7620" h="668020">
                  <a:moveTo>
                    <a:pt x="7620" y="166370"/>
                  </a:moveTo>
                  <a:lnTo>
                    <a:pt x="0" y="166370"/>
                  </a:lnTo>
                  <a:lnTo>
                    <a:pt x="0" y="168909"/>
                  </a:lnTo>
                  <a:lnTo>
                    <a:pt x="7620" y="168909"/>
                  </a:lnTo>
                  <a:lnTo>
                    <a:pt x="7620" y="166370"/>
                  </a:lnTo>
                  <a:close/>
                </a:path>
                <a:path w="7620" h="668020">
                  <a:moveTo>
                    <a:pt x="7620" y="168910"/>
                  </a:moveTo>
                  <a:lnTo>
                    <a:pt x="0" y="168910"/>
                  </a:lnTo>
                  <a:lnTo>
                    <a:pt x="0" y="172719"/>
                  </a:lnTo>
                  <a:lnTo>
                    <a:pt x="7620" y="172719"/>
                  </a:lnTo>
                  <a:lnTo>
                    <a:pt x="7620" y="168910"/>
                  </a:lnTo>
                  <a:close/>
                </a:path>
                <a:path w="7620" h="668020">
                  <a:moveTo>
                    <a:pt x="7620" y="172720"/>
                  </a:moveTo>
                  <a:lnTo>
                    <a:pt x="0" y="172720"/>
                  </a:lnTo>
                  <a:lnTo>
                    <a:pt x="0" y="175259"/>
                  </a:lnTo>
                  <a:lnTo>
                    <a:pt x="7620" y="175259"/>
                  </a:lnTo>
                  <a:lnTo>
                    <a:pt x="7620" y="172720"/>
                  </a:lnTo>
                  <a:close/>
                </a:path>
                <a:path w="7620" h="668020">
                  <a:moveTo>
                    <a:pt x="7620" y="175260"/>
                  </a:moveTo>
                  <a:lnTo>
                    <a:pt x="0" y="175260"/>
                  </a:lnTo>
                  <a:lnTo>
                    <a:pt x="0" y="179069"/>
                  </a:lnTo>
                  <a:lnTo>
                    <a:pt x="7620" y="179069"/>
                  </a:lnTo>
                  <a:lnTo>
                    <a:pt x="7620" y="175260"/>
                  </a:lnTo>
                  <a:close/>
                </a:path>
                <a:path w="7620" h="668020">
                  <a:moveTo>
                    <a:pt x="7620" y="179070"/>
                  </a:moveTo>
                  <a:lnTo>
                    <a:pt x="0" y="179070"/>
                  </a:lnTo>
                  <a:lnTo>
                    <a:pt x="0" y="191769"/>
                  </a:lnTo>
                  <a:lnTo>
                    <a:pt x="7620" y="191769"/>
                  </a:lnTo>
                  <a:lnTo>
                    <a:pt x="7620" y="179070"/>
                  </a:lnTo>
                  <a:close/>
                </a:path>
                <a:path w="7620" h="668020">
                  <a:moveTo>
                    <a:pt x="7620" y="191770"/>
                  </a:moveTo>
                  <a:lnTo>
                    <a:pt x="0" y="191770"/>
                  </a:lnTo>
                  <a:lnTo>
                    <a:pt x="0" y="194309"/>
                  </a:lnTo>
                  <a:lnTo>
                    <a:pt x="7620" y="194309"/>
                  </a:lnTo>
                  <a:lnTo>
                    <a:pt x="7620" y="191770"/>
                  </a:lnTo>
                  <a:close/>
                </a:path>
                <a:path w="7620" h="668020">
                  <a:moveTo>
                    <a:pt x="7620" y="194310"/>
                  </a:moveTo>
                  <a:lnTo>
                    <a:pt x="0" y="194310"/>
                  </a:lnTo>
                  <a:lnTo>
                    <a:pt x="0" y="200659"/>
                  </a:lnTo>
                  <a:lnTo>
                    <a:pt x="7620" y="200659"/>
                  </a:lnTo>
                  <a:lnTo>
                    <a:pt x="7620" y="194310"/>
                  </a:lnTo>
                  <a:close/>
                </a:path>
                <a:path w="7620" h="668020">
                  <a:moveTo>
                    <a:pt x="7620" y="200660"/>
                  </a:moveTo>
                  <a:lnTo>
                    <a:pt x="0" y="200660"/>
                  </a:lnTo>
                  <a:lnTo>
                    <a:pt x="0" y="204469"/>
                  </a:lnTo>
                  <a:lnTo>
                    <a:pt x="7620" y="204469"/>
                  </a:lnTo>
                  <a:lnTo>
                    <a:pt x="7620" y="200660"/>
                  </a:lnTo>
                  <a:close/>
                </a:path>
                <a:path w="7620" h="668020">
                  <a:moveTo>
                    <a:pt x="7620" y="204470"/>
                  </a:moveTo>
                  <a:lnTo>
                    <a:pt x="0" y="204470"/>
                  </a:lnTo>
                  <a:lnTo>
                    <a:pt x="0" y="207009"/>
                  </a:lnTo>
                  <a:lnTo>
                    <a:pt x="7620" y="207009"/>
                  </a:lnTo>
                  <a:lnTo>
                    <a:pt x="7620" y="204470"/>
                  </a:lnTo>
                  <a:close/>
                </a:path>
                <a:path w="7620" h="668020">
                  <a:moveTo>
                    <a:pt x="7620" y="207010"/>
                  </a:moveTo>
                  <a:lnTo>
                    <a:pt x="0" y="207010"/>
                  </a:lnTo>
                  <a:lnTo>
                    <a:pt x="0" y="210819"/>
                  </a:lnTo>
                  <a:lnTo>
                    <a:pt x="7620" y="210819"/>
                  </a:lnTo>
                  <a:lnTo>
                    <a:pt x="7620" y="207010"/>
                  </a:lnTo>
                  <a:close/>
                </a:path>
                <a:path w="7620" h="668020">
                  <a:moveTo>
                    <a:pt x="7620" y="210820"/>
                  </a:moveTo>
                  <a:lnTo>
                    <a:pt x="0" y="210820"/>
                  </a:lnTo>
                  <a:lnTo>
                    <a:pt x="0" y="213359"/>
                  </a:lnTo>
                  <a:lnTo>
                    <a:pt x="7620" y="213359"/>
                  </a:lnTo>
                  <a:lnTo>
                    <a:pt x="7620" y="210820"/>
                  </a:lnTo>
                  <a:close/>
                </a:path>
                <a:path w="7620" h="668020">
                  <a:moveTo>
                    <a:pt x="7620" y="213360"/>
                  </a:moveTo>
                  <a:lnTo>
                    <a:pt x="0" y="213360"/>
                  </a:lnTo>
                  <a:lnTo>
                    <a:pt x="0" y="217169"/>
                  </a:lnTo>
                  <a:lnTo>
                    <a:pt x="7620" y="217169"/>
                  </a:lnTo>
                  <a:lnTo>
                    <a:pt x="7620" y="213360"/>
                  </a:lnTo>
                  <a:close/>
                </a:path>
                <a:path w="7620" h="668020">
                  <a:moveTo>
                    <a:pt x="7620" y="217170"/>
                  </a:moveTo>
                  <a:lnTo>
                    <a:pt x="0" y="217170"/>
                  </a:lnTo>
                  <a:lnTo>
                    <a:pt x="0" y="219709"/>
                  </a:lnTo>
                  <a:lnTo>
                    <a:pt x="7620" y="219709"/>
                  </a:lnTo>
                  <a:lnTo>
                    <a:pt x="7620" y="217170"/>
                  </a:lnTo>
                  <a:close/>
                </a:path>
                <a:path w="7620" h="668020">
                  <a:moveTo>
                    <a:pt x="7620" y="665480"/>
                  </a:moveTo>
                  <a:lnTo>
                    <a:pt x="3809" y="665480"/>
                  </a:lnTo>
                  <a:lnTo>
                    <a:pt x="3809" y="668019"/>
                  </a:lnTo>
                  <a:lnTo>
                    <a:pt x="7620" y="668019"/>
                  </a:lnTo>
                  <a:lnTo>
                    <a:pt x="7620" y="665480"/>
                  </a:lnTo>
                  <a:close/>
                </a:path>
                <a:path w="7620" h="668020">
                  <a:moveTo>
                    <a:pt x="7620" y="662940"/>
                  </a:moveTo>
                  <a:lnTo>
                    <a:pt x="0" y="662940"/>
                  </a:lnTo>
                  <a:lnTo>
                    <a:pt x="0" y="665480"/>
                  </a:lnTo>
                  <a:lnTo>
                    <a:pt x="1270" y="665480"/>
                  </a:lnTo>
                  <a:lnTo>
                    <a:pt x="1270" y="664210"/>
                  </a:lnTo>
                  <a:lnTo>
                    <a:pt x="7620" y="664210"/>
                  </a:lnTo>
                  <a:lnTo>
                    <a:pt x="7620" y="662940"/>
                  </a:lnTo>
                  <a:close/>
                </a:path>
                <a:path w="7620" h="668020">
                  <a:moveTo>
                    <a:pt x="7620" y="659130"/>
                  </a:moveTo>
                  <a:lnTo>
                    <a:pt x="0" y="659130"/>
                  </a:lnTo>
                  <a:lnTo>
                    <a:pt x="0" y="661669"/>
                  </a:lnTo>
                  <a:lnTo>
                    <a:pt x="7620" y="661669"/>
                  </a:lnTo>
                  <a:lnTo>
                    <a:pt x="7620" y="659130"/>
                  </a:lnTo>
                  <a:close/>
                </a:path>
                <a:path w="7620" h="668020">
                  <a:moveTo>
                    <a:pt x="7620" y="656590"/>
                  </a:moveTo>
                  <a:lnTo>
                    <a:pt x="0" y="656590"/>
                  </a:lnTo>
                  <a:lnTo>
                    <a:pt x="0" y="657860"/>
                  </a:lnTo>
                  <a:lnTo>
                    <a:pt x="7620" y="657860"/>
                  </a:lnTo>
                  <a:lnTo>
                    <a:pt x="7620" y="656590"/>
                  </a:lnTo>
                  <a:close/>
                </a:path>
                <a:path w="7620" h="668020">
                  <a:moveTo>
                    <a:pt x="7620" y="652780"/>
                  </a:moveTo>
                  <a:lnTo>
                    <a:pt x="0" y="652780"/>
                  </a:lnTo>
                  <a:lnTo>
                    <a:pt x="0" y="655320"/>
                  </a:lnTo>
                  <a:lnTo>
                    <a:pt x="7620" y="655320"/>
                  </a:lnTo>
                  <a:lnTo>
                    <a:pt x="7620" y="652780"/>
                  </a:lnTo>
                  <a:close/>
                </a:path>
                <a:path w="7620" h="668020">
                  <a:moveTo>
                    <a:pt x="7620" y="650240"/>
                  </a:moveTo>
                  <a:lnTo>
                    <a:pt x="0" y="650240"/>
                  </a:lnTo>
                  <a:lnTo>
                    <a:pt x="0" y="651510"/>
                  </a:lnTo>
                  <a:lnTo>
                    <a:pt x="7620" y="651510"/>
                  </a:lnTo>
                  <a:lnTo>
                    <a:pt x="7620" y="650240"/>
                  </a:lnTo>
                  <a:close/>
                </a:path>
                <a:path w="7620" h="668020">
                  <a:moveTo>
                    <a:pt x="7620" y="646430"/>
                  </a:moveTo>
                  <a:lnTo>
                    <a:pt x="0" y="646430"/>
                  </a:lnTo>
                  <a:lnTo>
                    <a:pt x="0" y="648969"/>
                  </a:lnTo>
                  <a:lnTo>
                    <a:pt x="7620" y="648969"/>
                  </a:lnTo>
                  <a:lnTo>
                    <a:pt x="7620" y="646430"/>
                  </a:lnTo>
                  <a:close/>
                </a:path>
                <a:path w="7620" h="668020">
                  <a:moveTo>
                    <a:pt x="7620" y="643890"/>
                  </a:moveTo>
                  <a:lnTo>
                    <a:pt x="0" y="643890"/>
                  </a:lnTo>
                  <a:lnTo>
                    <a:pt x="0" y="645160"/>
                  </a:lnTo>
                  <a:lnTo>
                    <a:pt x="7620" y="645160"/>
                  </a:lnTo>
                  <a:lnTo>
                    <a:pt x="7620" y="643890"/>
                  </a:lnTo>
                  <a:close/>
                </a:path>
                <a:path w="7620" h="668020">
                  <a:moveTo>
                    <a:pt x="7620" y="640080"/>
                  </a:moveTo>
                  <a:lnTo>
                    <a:pt x="0" y="640080"/>
                  </a:lnTo>
                  <a:lnTo>
                    <a:pt x="0" y="642620"/>
                  </a:lnTo>
                  <a:lnTo>
                    <a:pt x="7620" y="642620"/>
                  </a:lnTo>
                  <a:lnTo>
                    <a:pt x="7620" y="640080"/>
                  </a:lnTo>
                  <a:close/>
                </a:path>
                <a:path w="7620" h="668020">
                  <a:moveTo>
                    <a:pt x="7620" y="637540"/>
                  </a:moveTo>
                  <a:lnTo>
                    <a:pt x="0" y="637540"/>
                  </a:lnTo>
                  <a:lnTo>
                    <a:pt x="0" y="638810"/>
                  </a:lnTo>
                  <a:lnTo>
                    <a:pt x="7620" y="638810"/>
                  </a:lnTo>
                  <a:lnTo>
                    <a:pt x="7620" y="637540"/>
                  </a:lnTo>
                  <a:close/>
                </a:path>
                <a:path w="7620" h="668020">
                  <a:moveTo>
                    <a:pt x="7620" y="633730"/>
                  </a:moveTo>
                  <a:lnTo>
                    <a:pt x="0" y="633730"/>
                  </a:lnTo>
                  <a:lnTo>
                    <a:pt x="0" y="636270"/>
                  </a:lnTo>
                  <a:lnTo>
                    <a:pt x="7620" y="636270"/>
                  </a:lnTo>
                  <a:lnTo>
                    <a:pt x="7620" y="633730"/>
                  </a:lnTo>
                  <a:close/>
                </a:path>
                <a:path w="7620" h="668020">
                  <a:moveTo>
                    <a:pt x="7620" y="631190"/>
                  </a:moveTo>
                  <a:lnTo>
                    <a:pt x="0" y="631190"/>
                  </a:lnTo>
                  <a:lnTo>
                    <a:pt x="0" y="632460"/>
                  </a:lnTo>
                  <a:lnTo>
                    <a:pt x="7620" y="632460"/>
                  </a:lnTo>
                  <a:lnTo>
                    <a:pt x="7620" y="631190"/>
                  </a:lnTo>
                  <a:close/>
                </a:path>
                <a:path w="7620" h="668020">
                  <a:moveTo>
                    <a:pt x="7620" y="626110"/>
                  </a:moveTo>
                  <a:lnTo>
                    <a:pt x="0" y="626110"/>
                  </a:lnTo>
                  <a:lnTo>
                    <a:pt x="0" y="629920"/>
                  </a:lnTo>
                  <a:lnTo>
                    <a:pt x="7620" y="629920"/>
                  </a:lnTo>
                  <a:lnTo>
                    <a:pt x="7620" y="626110"/>
                  </a:lnTo>
                  <a:close/>
                </a:path>
                <a:path w="7620" h="668020">
                  <a:moveTo>
                    <a:pt x="7620" y="619760"/>
                  </a:moveTo>
                  <a:lnTo>
                    <a:pt x="0" y="619760"/>
                  </a:lnTo>
                  <a:lnTo>
                    <a:pt x="0" y="624840"/>
                  </a:lnTo>
                  <a:lnTo>
                    <a:pt x="7620" y="624840"/>
                  </a:lnTo>
                  <a:lnTo>
                    <a:pt x="7620" y="619760"/>
                  </a:lnTo>
                  <a:close/>
                </a:path>
                <a:path w="7620" h="668020">
                  <a:moveTo>
                    <a:pt x="7620" y="613410"/>
                  </a:moveTo>
                  <a:lnTo>
                    <a:pt x="0" y="613410"/>
                  </a:lnTo>
                  <a:lnTo>
                    <a:pt x="0" y="618490"/>
                  </a:lnTo>
                  <a:lnTo>
                    <a:pt x="7620" y="618490"/>
                  </a:lnTo>
                  <a:lnTo>
                    <a:pt x="7620" y="613410"/>
                  </a:lnTo>
                  <a:close/>
                </a:path>
                <a:path w="7620" h="668020">
                  <a:moveTo>
                    <a:pt x="7620" y="607060"/>
                  </a:moveTo>
                  <a:lnTo>
                    <a:pt x="0" y="607060"/>
                  </a:lnTo>
                  <a:lnTo>
                    <a:pt x="0" y="612140"/>
                  </a:lnTo>
                  <a:lnTo>
                    <a:pt x="7620" y="612140"/>
                  </a:lnTo>
                  <a:lnTo>
                    <a:pt x="7620" y="607060"/>
                  </a:lnTo>
                  <a:close/>
                </a:path>
                <a:path w="7620" h="668020">
                  <a:moveTo>
                    <a:pt x="7620" y="600710"/>
                  </a:moveTo>
                  <a:lnTo>
                    <a:pt x="0" y="600710"/>
                  </a:lnTo>
                  <a:lnTo>
                    <a:pt x="0" y="605790"/>
                  </a:lnTo>
                  <a:lnTo>
                    <a:pt x="7620" y="605790"/>
                  </a:lnTo>
                  <a:lnTo>
                    <a:pt x="7620" y="600710"/>
                  </a:lnTo>
                  <a:close/>
                </a:path>
                <a:path w="7620" h="668020">
                  <a:moveTo>
                    <a:pt x="7620" y="594360"/>
                  </a:moveTo>
                  <a:lnTo>
                    <a:pt x="0" y="594360"/>
                  </a:lnTo>
                  <a:lnTo>
                    <a:pt x="0" y="599440"/>
                  </a:lnTo>
                  <a:lnTo>
                    <a:pt x="7620" y="599440"/>
                  </a:lnTo>
                  <a:lnTo>
                    <a:pt x="7620" y="594360"/>
                  </a:lnTo>
                  <a:close/>
                </a:path>
                <a:path w="7620" h="668020">
                  <a:moveTo>
                    <a:pt x="7620" y="588010"/>
                  </a:moveTo>
                  <a:lnTo>
                    <a:pt x="0" y="588010"/>
                  </a:lnTo>
                  <a:lnTo>
                    <a:pt x="0" y="593090"/>
                  </a:lnTo>
                  <a:lnTo>
                    <a:pt x="7620" y="593090"/>
                  </a:lnTo>
                  <a:lnTo>
                    <a:pt x="7620" y="588010"/>
                  </a:lnTo>
                  <a:close/>
                </a:path>
                <a:path w="7620" h="668020">
                  <a:moveTo>
                    <a:pt x="7620" y="581660"/>
                  </a:moveTo>
                  <a:lnTo>
                    <a:pt x="0" y="581660"/>
                  </a:lnTo>
                  <a:lnTo>
                    <a:pt x="0" y="586740"/>
                  </a:lnTo>
                  <a:lnTo>
                    <a:pt x="7620" y="586740"/>
                  </a:lnTo>
                  <a:lnTo>
                    <a:pt x="7620" y="581660"/>
                  </a:lnTo>
                  <a:close/>
                </a:path>
                <a:path w="7620" h="668020">
                  <a:moveTo>
                    <a:pt x="7620" y="575310"/>
                  </a:moveTo>
                  <a:lnTo>
                    <a:pt x="0" y="575310"/>
                  </a:lnTo>
                  <a:lnTo>
                    <a:pt x="0" y="580390"/>
                  </a:lnTo>
                  <a:lnTo>
                    <a:pt x="7620" y="580390"/>
                  </a:lnTo>
                  <a:lnTo>
                    <a:pt x="7620" y="575310"/>
                  </a:lnTo>
                  <a:close/>
                </a:path>
                <a:path w="7620" h="668020">
                  <a:moveTo>
                    <a:pt x="7620" y="567690"/>
                  </a:moveTo>
                  <a:lnTo>
                    <a:pt x="0" y="567690"/>
                  </a:lnTo>
                  <a:lnTo>
                    <a:pt x="0" y="574040"/>
                  </a:lnTo>
                  <a:lnTo>
                    <a:pt x="7620" y="574040"/>
                  </a:lnTo>
                  <a:lnTo>
                    <a:pt x="7620" y="567690"/>
                  </a:lnTo>
                  <a:close/>
                </a:path>
                <a:path w="7620" h="668020">
                  <a:moveTo>
                    <a:pt x="7620" y="562610"/>
                  </a:moveTo>
                  <a:lnTo>
                    <a:pt x="0" y="562610"/>
                  </a:lnTo>
                  <a:lnTo>
                    <a:pt x="0" y="566420"/>
                  </a:lnTo>
                  <a:lnTo>
                    <a:pt x="7620" y="566420"/>
                  </a:lnTo>
                  <a:lnTo>
                    <a:pt x="7620" y="562610"/>
                  </a:lnTo>
                  <a:close/>
                </a:path>
                <a:path w="7620" h="668020">
                  <a:moveTo>
                    <a:pt x="7620" y="556260"/>
                  </a:moveTo>
                  <a:lnTo>
                    <a:pt x="0" y="556260"/>
                  </a:lnTo>
                  <a:lnTo>
                    <a:pt x="0" y="561340"/>
                  </a:lnTo>
                  <a:lnTo>
                    <a:pt x="7620" y="561340"/>
                  </a:lnTo>
                  <a:lnTo>
                    <a:pt x="7620" y="556260"/>
                  </a:lnTo>
                  <a:close/>
                </a:path>
                <a:path w="7620" h="668020">
                  <a:moveTo>
                    <a:pt x="7620" y="549910"/>
                  </a:moveTo>
                  <a:lnTo>
                    <a:pt x="0" y="549910"/>
                  </a:lnTo>
                  <a:lnTo>
                    <a:pt x="0" y="554990"/>
                  </a:lnTo>
                  <a:lnTo>
                    <a:pt x="7620" y="554990"/>
                  </a:lnTo>
                  <a:lnTo>
                    <a:pt x="7620" y="549910"/>
                  </a:lnTo>
                  <a:close/>
                </a:path>
                <a:path w="7620" h="668020">
                  <a:moveTo>
                    <a:pt x="7620" y="543560"/>
                  </a:moveTo>
                  <a:lnTo>
                    <a:pt x="0" y="543560"/>
                  </a:lnTo>
                  <a:lnTo>
                    <a:pt x="0" y="548640"/>
                  </a:lnTo>
                  <a:lnTo>
                    <a:pt x="7620" y="548640"/>
                  </a:lnTo>
                  <a:lnTo>
                    <a:pt x="7620" y="543560"/>
                  </a:lnTo>
                  <a:close/>
                </a:path>
                <a:path w="7620" h="668020">
                  <a:moveTo>
                    <a:pt x="7620" y="537210"/>
                  </a:moveTo>
                  <a:lnTo>
                    <a:pt x="0" y="537210"/>
                  </a:lnTo>
                  <a:lnTo>
                    <a:pt x="0" y="542290"/>
                  </a:lnTo>
                  <a:lnTo>
                    <a:pt x="7620" y="542290"/>
                  </a:lnTo>
                  <a:lnTo>
                    <a:pt x="7620" y="537210"/>
                  </a:lnTo>
                  <a:close/>
                </a:path>
                <a:path w="7620" h="668020">
                  <a:moveTo>
                    <a:pt x="7620" y="530860"/>
                  </a:moveTo>
                  <a:lnTo>
                    <a:pt x="0" y="530860"/>
                  </a:lnTo>
                  <a:lnTo>
                    <a:pt x="0" y="535940"/>
                  </a:lnTo>
                  <a:lnTo>
                    <a:pt x="7620" y="535940"/>
                  </a:lnTo>
                  <a:lnTo>
                    <a:pt x="7620" y="530860"/>
                  </a:lnTo>
                  <a:close/>
                </a:path>
                <a:path w="7620" h="668020">
                  <a:moveTo>
                    <a:pt x="7620" y="524510"/>
                  </a:moveTo>
                  <a:lnTo>
                    <a:pt x="0" y="524510"/>
                  </a:lnTo>
                  <a:lnTo>
                    <a:pt x="0" y="529590"/>
                  </a:lnTo>
                  <a:lnTo>
                    <a:pt x="7620" y="529590"/>
                  </a:lnTo>
                  <a:lnTo>
                    <a:pt x="7620" y="524510"/>
                  </a:lnTo>
                  <a:close/>
                </a:path>
                <a:path w="7620" h="668020">
                  <a:moveTo>
                    <a:pt x="7620" y="518160"/>
                  </a:moveTo>
                  <a:lnTo>
                    <a:pt x="0" y="518160"/>
                  </a:lnTo>
                  <a:lnTo>
                    <a:pt x="0" y="523240"/>
                  </a:lnTo>
                  <a:lnTo>
                    <a:pt x="7620" y="523240"/>
                  </a:lnTo>
                  <a:lnTo>
                    <a:pt x="7620" y="518160"/>
                  </a:lnTo>
                  <a:close/>
                </a:path>
                <a:path w="7620" h="668020">
                  <a:moveTo>
                    <a:pt x="7620" y="511810"/>
                  </a:moveTo>
                  <a:lnTo>
                    <a:pt x="0" y="511810"/>
                  </a:lnTo>
                  <a:lnTo>
                    <a:pt x="0" y="516890"/>
                  </a:lnTo>
                  <a:lnTo>
                    <a:pt x="7620" y="516890"/>
                  </a:lnTo>
                  <a:lnTo>
                    <a:pt x="7620" y="511810"/>
                  </a:lnTo>
                  <a:close/>
                </a:path>
                <a:path w="7620" h="668020">
                  <a:moveTo>
                    <a:pt x="7620" y="505459"/>
                  </a:moveTo>
                  <a:lnTo>
                    <a:pt x="0" y="505459"/>
                  </a:lnTo>
                  <a:lnTo>
                    <a:pt x="0" y="510540"/>
                  </a:lnTo>
                  <a:lnTo>
                    <a:pt x="7620" y="510540"/>
                  </a:lnTo>
                  <a:lnTo>
                    <a:pt x="7620" y="505459"/>
                  </a:lnTo>
                  <a:close/>
                </a:path>
                <a:path w="7620" h="668020">
                  <a:moveTo>
                    <a:pt x="7620" y="499109"/>
                  </a:moveTo>
                  <a:lnTo>
                    <a:pt x="0" y="499109"/>
                  </a:lnTo>
                  <a:lnTo>
                    <a:pt x="0" y="504190"/>
                  </a:lnTo>
                  <a:lnTo>
                    <a:pt x="7620" y="504190"/>
                  </a:lnTo>
                  <a:lnTo>
                    <a:pt x="7620" y="499109"/>
                  </a:lnTo>
                  <a:close/>
                </a:path>
                <a:path w="7620" h="668020">
                  <a:moveTo>
                    <a:pt x="7620" y="492759"/>
                  </a:moveTo>
                  <a:lnTo>
                    <a:pt x="0" y="492759"/>
                  </a:lnTo>
                  <a:lnTo>
                    <a:pt x="0" y="497840"/>
                  </a:lnTo>
                  <a:lnTo>
                    <a:pt x="7620" y="497840"/>
                  </a:lnTo>
                  <a:lnTo>
                    <a:pt x="7620" y="492759"/>
                  </a:lnTo>
                  <a:close/>
                </a:path>
                <a:path w="7620" h="668020">
                  <a:moveTo>
                    <a:pt x="7620" y="486409"/>
                  </a:moveTo>
                  <a:lnTo>
                    <a:pt x="0" y="486409"/>
                  </a:lnTo>
                  <a:lnTo>
                    <a:pt x="0" y="491490"/>
                  </a:lnTo>
                  <a:lnTo>
                    <a:pt x="7620" y="491490"/>
                  </a:lnTo>
                  <a:lnTo>
                    <a:pt x="7620" y="486409"/>
                  </a:lnTo>
                  <a:close/>
                </a:path>
                <a:path w="7620" h="668020">
                  <a:moveTo>
                    <a:pt x="7620" y="480059"/>
                  </a:moveTo>
                  <a:lnTo>
                    <a:pt x="0" y="480059"/>
                  </a:lnTo>
                  <a:lnTo>
                    <a:pt x="0" y="485140"/>
                  </a:lnTo>
                  <a:lnTo>
                    <a:pt x="7620" y="485140"/>
                  </a:lnTo>
                  <a:lnTo>
                    <a:pt x="7620" y="480059"/>
                  </a:lnTo>
                  <a:close/>
                </a:path>
                <a:path w="7620" h="668020">
                  <a:moveTo>
                    <a:pt x="7620" y="473709"/>
                  </a:moveTo>
                  <a:lnTo>
                    <a:pt x="0" y="473709"/>
                  </a:lnTo>
                  <a:lnTo>
                    <a:pt x="0" y="478790"/>
                  </a:lnTo>
                  <a:lnTo>
                    <a:pt x="7620" y="478790"/>
                  </a:lnTo>
                  <a:lnTo>
                    <a:pt x="7620" y="473709"/>
                  </a:lnTo>
                  <a:close/>
                </a:path>
                <a:path w="7620" h="668020">
                  <a:moveTo>
                    <a:pt x="7620" y="469900"/>
                  </a:moveTo>
                  <a:lnTo>
                    <a:pt x="5079" y="469900"/>
                  </a:lnTo>
                  <a:lnTo>
                    <a:pt x="5079" y="472440"/>
                  </a:lnTo>
                  <a:lnTo>
                    <a:pt x="7620" y="472440"/>
                  </a:lnTo>
                  <a:lnTo>
                    <a:pt x="7620" y="469900"/>
                  </a:lnTo>
                  <a:close/>
                </a:path>
                <a:path w="7620" h="668020">
                  <a:moveTo>
                    <a:pt x="7620" y="365759"/>
                  </a:moveTo>
                  <a:lnTo>
                    <a:pt x="1270" y="365759"/>
                  </a:lnTo>
                  <a:lnTo>
                    <a:pt x="1270" y="367030"/>
                  </a:lnTo>
                  <a:lnTo>
                    <a:pt x="2539" y="367030"/>
                  </a:lnTo>
                  <a:lnTo>
                    <a:pt x="2539" y="368300"/>
                  </a:lnTo>
                  <a:lnTo>
                    <a:pt x="7620" y="368300"/>
                  </a:lnTo>
                  <a:lnTo>
                    <a:pt x="7620" y="365759"/>
                  </a:lnTo>
                  <a:close/>
                </a:path>
                <a:path w="7620" h="668020">
                  <a:moveTo>
                    <a:pt x="7620" y="359409"/>
                  </a:moveTo>
                  <a:lnTo>
                    <a:pt x="0" y="359409"/>
                  </a:lnTo>
                  <a:lnTo>
                    <a:pt x="0" y="364490"/>
                  </a:lnTo>
                  <a:lnTo>
                    <a:pt x="7620" y="364490"/>
                  </a:lnTo>
                  <a:lnTo>
                    <a:pt x="7620" y="359409"/>
                  </a:lnTo>
                  <a:close/>
                </a:path>
                <a:path w="7620" h="668020">
                  <a:moveTo>
                    <a:pt x="7620" y="353059"/>
                  </a:moveTo>
                  <a:lnTo>
                    <a:pt x="0" y="353059"/>
                  </a:lnTo>
                  <a:lnTo>
                    <a:pt x="0" y="358140"/>
                  </a:lnTo>
                  <a:lnTo>
                    <a:pt x="7620" y="358140"/>
                  </a:lnTo>
                  <a:lnTo>
                    <a:pt x="7620" y="353059"/>
                  </a:lnTo>
                  <a:close/>
                </a:path>
                <a:path w="7620" h="668020">
                  <a:moveTo>
                    <a:pt x="7620" y="346709"/>
                  </a:moveTo>
                  <a:lnTo>
                    <a:pt x="0" y="346709"/>
                  </a:lnTo>
                  <a:lnTo>
                    <a:pt x="0" y="351790"/>
                  </a:lnTo>
                  <a:lnTo>
                    <a:pt x="7620" y="351790"/>
                  </a:lnTo>
                  <a:lnTo>
                    <a:pt x="7620" y="346709"/>
                  </a:lnTo>
                  <a:close/>
                </a:path>
                <a:path w="7620" h="668020">
                  <a:moveTo>
                    <a:pt x="7620" y="340359"/>
                  </a:moveTo>
                  <a:lnTo>
                    <a:pt x="0" y="340359"/>
                  </a:lnTo>
                  <a:lnTo>
                    <a:pt x="0" y="345440"/>
                  </a:lnTo>
                  <a:lnTo>
                    <a:pt x="7620" y="345440"/>
                  </a:lnTo>
                  <a:lnTo>
                    <a:pt x="7620" y="340359"/>
                  </a:lnTo>
                  <a:close/>
                </a:path>
                <a:path w="7620" h="668020">
                  <a:moveTo>
                    <a:pt x="7620" y="334009"/>
                  </a:moveTo>
                  <a:lnTo>
                    <a:pt x="0" y="334009"/>
                  </a:lnTo>
                  <a:lnTo>
                    <a:pt x="0" y="339090"/>
                  </a:lnTo>
                  <a:lnTo>
                    <a:pt x="7620" y="339090"/>
                  </a:lnTo>
                  <a:lnTo>
                    <a:pt x="7620" y="334009"/>
                  </a:lnTo>
                  <a:close/>
                </a:path>
                <a:path w="7620" h="668020">
                  <a:moveTo>
                    <a:pt x="7620" y="327659"/>
                  </a:moveTo>
                  <a:lnTo>
                    <a:pt x="0" y="327659"/>
                  </a:lnTo>
                  <a:lnTo>
                    <a:pt x="0" y="332740"/>
                  </a:lnTo>
                  <a:lnTo>
                    <a:pt x="7620" y="332740"/>
                  </a:lnTo>
                  <a:lnTo>
                    <a:pt x="7620" y="327659"/>
                  </a:lnTo>
                  <a:close/>
                </a:path>
                <a:path w="7620" h="668020">
                  <a:moveTo>
                    <a:pt x="7620" y="321309"/>
                  </a:moveTo>
                  <a:lnTo>
                    <a:pt x="0" y="321309"/>
                  </a:lnTo>
                  <a:lnTo>
                    <a:pt x="0" y="326390"/>
                  </a:lnTo>
                  <a:lnTo>
                    <a:pt x="7620" y="326390"/>
                  </a:lnTo>
                  <a:lnTo>
                    <a:pt x="7620" y="321309"/>
                  </a:lnTo>
                  <a:close/>
                </a:path>
                <a:path w="7620" h="668020">
                  <a:moveTo>
                    <a:pt x="7620" y="314959"/>
                  </a:moveTo>
                  <a:lnTo>
                    <a:pt x="0" y="314959"/>
                  </a:lnTo>
                  <a:lnTo>
                    <a:pt x="0" y="320040"/>
                  </a:lnTo>
                  <a:lnTo>
                    <a:pt x="7620" y="320040"/>
                  </a:lnTo>
                  <a:lnTo>
                    <a:pt x="7620" y="314959"/>
                  </a:lnTo>
                  <a:close/>
                </a:path>
                <a:path w="7620" h="668020">
                  <a:moveTo>
                    <a:pt x="7620" y="308609"/>
                  </a:moveTo>
                  <a:lnTo>
                    <a:pt x="0" y="308609"/>
                  </a:lnTo>
                  <a:lnTo>
                    <a:pt x="0" y="313690"/>
                  </a:lnTo>
                  <a:lnTo>
                    <a:pt x="7620" y="313690"/>
                  </a:lnTo>
                  <a:lnTo>
                    <a:pt x="7620" y="308609"/>
                  </a:lnTo>
                  <a:close/>
                </a:path>
                <a:path w="7620" h="668020">
                  <a:moveTo>
                    <a:pt x="7620" y="302259"/>
                  </a:moveTo>
                  <a:lnTo>
                    <a:pt x="0" y="302259"/>
                  </a:lnTo>
                  <a:lnTo>
                    <a:pt x="0" y="307340"/>
                  </a:lnTo>
                  <a:lnTo>
                    <a:pt x="7620" y="307340"/>
                  </a:lnTo>
                  <a:lnTo>
                    <a:pt x="7620" y="302259"/>
                  </a:lnTo>
                  <a:close/>
                </a:path>
                <a:path w="7620" h="668020">
                  <a:moveTo>
                    <a:pt x="7620" y="295909"/>
                  </a:moveTo>
                  <a:lnTo>
                    <a:pt x="0" y="295909"/>
                  </a:lnTo>
                  <a:lnTo>
                    <a:pt x="0" y="300990"/>
                  </a:lnTo>
                  <a:lnTo>
                    <a:pt x="7620" y="300990"/>
                  </a:lnTo>
                  <a:lnTo>
                    <a:pt x="7620" y="295909"/>
                  </a:lnTo>
                  <a:close/>
                </a:path>
                <a:path w="7620" h="668020">
                  <a:moveTo>
                    <a:pt x="7620" y="289559"/>
                  </a:moveTo>
                  <a:lnTo>
                    <a:pt x="0" y="289559"/>
                  </a:lnTo>
                  <a:lnTo>
                    <a:pt x="0" y="294640"/>
                  </a:lnTo>
                  <a:lnTo>
                    <a:pt x="7620" y="294640"/>
                  </a:lnTo>
                  <a:lnTo>
                    <a:pt x="7620" y="289559"/>
                  </a:lnTo>
                  <a:close/>
                </a:path>
                <a:path w="7620" h="668020">
                  <a:moveTo>
                    <a:pt x="7620" y="220980"/>
                  </a:moveTo>
                  <a:lnTo>
                    <a:pt x="0" y="220980"/>
                  </a:lnTo>
                  <a:lnTo>
                    <a:pt x="0" y="288290"/>
                  </a:lnTo>
                  <a:lnTo>
                    <a:pt x="7620" y="288290"/>
                  </a:lnTo>
                  <a:lnTo>
                    <a:pt x="7620" y="220980"/>
                  </a:lnTo>
                  <a:close/>
                </a:path>
              </a:pathLst>
            </a:custGeom>
            <a:solidFill>
              <a:srgbClr val="2200F9"/>
            </a:solidFill>
          </p:spPr>
          <p:txBody>
            <a:bodyPr bIns="0" lIns="0" rIns="0" rtlCol="0" tIns="0" wrap="square"/>
            <a:p/>
          </p:txBody>
        </p:sp>
        <p:sp>
          <p:nvSpPr>
            <p:cNvPr id="1051208" name="object 2525"/>
            <p:cNvSpPr/>
            <p:nvPr/>
          </p:nvSpPr>
          <p:spPr>
            <a:xfrm>
              <a:off x="7049769" y="5825490"/>
              <a:ext cx="6350" cy="662940"/>
            </a:xfrm>
            <a:custGeom>
              <a:avLst/>
              <a:ahLst/>
              <a:rect l="l" t="t" r="r" b="b"/>
              <a:pathLst>
                <a:path w="6350" h="662939">
                  <a:moveTo>
                    <a:pt x="6350" y="0"/>
                  </a:moveTo>
                  <a:lnTo>
                    <a:pt x="5079" y="0"/>
                  </a:lnTo>
                  <a:lnTo>
                    <a:pt x="5079" y="1270"/>
                  </a:lnTo>
                  <a:lnTo>
                    <a:pt x="6350" y="1270"/>
                  </a:lnTo>
                  <a:lnTo>
                    <a:pt x="6350" y="0"/>
                  </a:lnTo>
                  <a:close/>
                </a:path>
                <a:path w="6350" h="662939">
                  <a:moveTo>
                    <a:pt x="6350" y="1270"/>
                  </a:moveTo>
                  <a:lnTo>
                    <a:pt x="2539" y="1270"/>
                  </a:lnTo>
                  <a:lnTo>
                    <a:pt x="2539" y="2540"/>
                  </a:lnTo>
                  <a:lnTo>
                    <a:pt x="0" y="2540"/>
                  </a:lnTo>
                  <a:lnTo>
                    <a:pt x="0" y="7620"/>
                  </a:lnTo>
                  <a:lnTo>
                    <a:pt x="6350" y="7620"/>
                  </a:lnTo>
                  <a:lnTo>
                    <a:pt x="6350" y="1270"/>
                  </a:lnTo>
                  <a:close/>
                </a:path>
                <a:path w="6350" h="662939">
                  <a:moveTo>
                    <a:pt x="6350" y="7620"/>
                  </a:moveTo>
                  <a:lnTo>
                    <a:pt x="0" y="7620"/>
                  </a:lnTo>
                  <a:lnTo>
                    <a:pt x="0" y="11430"/>
                  </a:lnTo>
                  <a:lnTo>
                    <a:pt x="6350" y="11430"/>
                  </a:lnTo>
                  <a:lnTo>
                    <a:pt x="6350" y="7620"/>
                  </a:lnTo>
                  <a:close/>
                </a:path>
                <a:path w="6350" h="662939">
                  <a:moveTo>
                    <a:pt x="6350" y="11430"/>
                  </a:moveTo>
                  <a:lnTo>
                    <a:pt x="0" y="11430"/>
                  </a:lnTo>
                  <a:lnTo>
                    <a:pt x="0" y="13970"/>
                  </a:lnTo>
                  <a:lnTo>
                    <a:pt x="6350" y="13970"/>
                  </a:lnTo>
                  <a:lnTo>
                    <a:pt x="6350" y="11430"/>
                  </a:lnTo>
                  <a:close/>
                </a:path>
                <a:path w="6350" h="662939">
                  <a:moveTo>
                    <a:pt x="6350" y="13970"/>
                  </a:moveTo>
                  <a:lnTo>
                    <a:pt x="0" y="13970"/>
                  </a:lnTo>
                  <a:lnTo>
                    <a:pt x="0" y="17780"/>
                  </a:lnTo>
                  <a:lnTo>
                    <a:pt x="6350" y="17780"/>
                  </a:lnTo>
                  <a:lnTo>
                    <a:pt x="6350" y="13970"/>
                  </a:lnTo>
                  <a:close/>
                </a:path>
                <a:path w="6350" h="662939">
                  <a:moveTo>
                    <a:pt x="6350" y="17780"/>
                  </a:moveTo>
                  <a:lnTo>
                    <a:pt x="0" y="17780"/>
                  </a:lnTo>
                  <a:lnTo>
                    <a:pt x="0" y="20320"/>
                  </a:lnTo>
                  <a:lnTo>
                    <a:pt x="6350" y="20320"/>
                  </a:lnTo>
                  <a:lnTo>
                    <a:pt x="6350" y="17780"/>
                  </a:lnTo>
                  <a:close/>
                </a:path>
                <a:path w="6350" h="662939">
                  <a:moveTo>
                    <a:pt x="6350" y="20320"/>
                  </a:moveTo>
                  <a:lnTo>
                    <a:pt x="0" y="20320"/>
                  </a:lnTo>
                  <a:lnTo>
                    <a:pt x="0" y="26670"/>
                  </a:lnTo>
                  <a:lnTo>
                    <a:pt x="6350" y="26670"/>
                  </a:lnTo>
                  <a:lnTo>
                    <a:pt x="6350" y="20320"/>
                  </a:lnTo>
                  <a:close/>
                </a:path>
                <a:path w="6350" h="662939">
                  <a:moveTo>
                    <a:pt x="6350" y="26670"/>
                  </a:moveTo>
                  <a:lnTo>
                    <a:pt x="0" y="26670"/>
                  </a:lnTo>
                  <a:lnTo>
                    <a:pt x="0" y="36830"/>
                  </a:lnTo>
                  <a:lnTo>
                    <a:pt x="6350" y="36830"/>
                  </a:lnTo>
                  <a:lnTo>
                    <a:pt x="6350" y="26670"/>
                  </a:lnTo>
                  <a:close/>
                </a:path>
                <a:path w="6350" h="662939">
                  <a:moveTo>
                    <a:pt x="6350" y="36830"/>
                  </a:moveTo>
                  <a:lnTo>
                    <a:pt x="0" y="36830"/>
                  </a:lnTo>
                  <a:lnTo>
                    <a:pt x="0" y="39370"/>
                  </a:lnTo>
                  <a:lnTo>
                    <a:pt x="6350" y="39370"/>
                  </a:lnTo>
                  <a:lnTo>
                    <a:pt x="6350" y="36830"/>
                  </a:lnTo>
                  <a:close/>
                </a:path>
                <a:path w="6350" h="662939">
                  <a:moveTo>
                    <a:pt x="6350" y="39370"/>
                  </a:moveTo>
                  <a:lnTo>
                    <a:pt x="0" y="39370"/>
                  </a:lnTo>
                  <a:lnTo>
                    <a:pt x="0" y="43180"/>
                  </a:lnTo>
                  <a:lnTo>
                    <a:pt x="6350" y="43180"/>
                  </a:lnTo>
                  <a:lnTo>
                    <a:pt x="6350" y="39370"/>
                  </a:lnTo>
                  <a:close/>
                </a:path>
                <a:path w="6350" h="662939">
                  <a:moveTo>
                    <a:pt x="6350" y="43180"/>
                  </a:moveTo>
                  <a:lnTo>
                    <a:pt x="0" y="43180"/>
                  </a:lnTo>
                  <a:lnTo>
                    <a:pt x="0" y="45720"/>
                  </a:lnTo>
                  <a:lnTo>
                    <a:pt x="6350" y="45720"/>
                  </a:lnTo>
                  <a:lnTo>
                    <a:pt x="6350" y="43180"/>
                  </a:lnTo>
                  <a:close/>
                </a:path>
                <a:path w="6350" h="662939">
                  <a:moveTo>
                    <a:pt x="6350" y="45720"/>
                  </a:moveTo>
                  <a:lnTo>
                    <a:pt x="0" y="45720"/>
                  </a:lnTo>
                  <a:lnTo>
                    <a:pt x="0" y="49530"/>
                  </a:lnTo>
                  <a:lnTo>
                    <a:pt x="6350" y="49530"/>
                  </a:lnTo>
                  <a:lnTo>
                    <a:pt x="6350" y="45720"/>
                  </a:lnTo>
                  <a:close/>
                </a:path>
                <a:path w="6350" h="662939">
                  <a:moveTo>
                    <a:pt x="6350" y="49530"/>
                  </a:moveTo>
                  <a:lnTo>
                    <a:pt x="0" y="49530"/>
                  </a:lnTo>
                  <a:lnTo>
                    <a:pt x="0" y="52070"/>
                  </a:lnTo>
                  <a:lnTo>
                    <a:pt x="6350" y="52070"/>
                  </a:lnTo>
                  <a:lnTo>
                    <a:pt x="6350" y="49530"/>
                  </a:lnTo>
                  <a:close/>
                </a:path>
                <a:path w="6350" h="662939">
                  <a:moveTo>
                    <a:pt x="6350" y="52070"/>
                  </a:moveTo>
                  <a:lnTo>
                    <a:pt x="0" y="52070"/>
                  </a:lnTo>
                  <a:lnTo>
                    <a:pt x="0" y="55880"/>
                  </a:lnTo>
                  <a:lnTo>
                    <a:pt x="6350" y="55880"/>
                  </a:lnTo>
                  <a:lnTo>
                    <a:pt x="6350" y="52070"/>
                  </a:lnTo>
                  <a:close/>
                </a:path>
                <a:path w="6350" h="662939">
                  <a:moveTo>
                    <a:pt x="6350" y="55880"/>
                  </a:moveTo>
                  <a:lnTo>
                    <a:pt x="0" y="55880"/>
                  </a:lnTo>
                  <a:lnTo>
                    <a:pt x="0" y="58420"/>
                  </a:lnTo>
                  <a:lnTo>
                    <a:pt x="6350" y="58420"/>
                  </a:lnTo>
                  <a:lnTo>
                    <a:pt x="6350" y="55880"/>
                  </a:lnTo>
                  <a:close/>
                </a:path>
                <a:path w="6350" h="662939">
                  <a:moveTo>
                    <a:pt x="6350" y="58420"/>
                  </a:moveTo>
                  <a:lnTo>
                    <a:pt x="0" y="58420"/>
                  </a:lnTo>
                  <a:lnTo>
                    <a:pt x="0" y="62230"/>
                  </a:lnTo>
                  <a:lnTo>
                    <a:pt x="6350" y="62230"/>
                  </a:lnTo>
                  <a:lnTo>
                    <a:pt x="6350" y="58420"/>
                  </a:lnTo>
                  <a:close/>
                </a:path>
                <a:path w="6350" h="662939">
                  <a:moveTo>
                    <a:pt x="6350" y="62230"/>
                  </a:moveTo>
                  <a:lnTo>
                    <a:pt x="0" y="62230"/>
                  </a:lnTo>
                  <a:lnTo>
                    <a:pt x="0" y="68580"/>
                  </a:lnTo>
                  <a:lnTo>
                    <a:pt x="6350" y="68580"/>
                  </a:lnTo>
                  <a:lnTo>
                    <a:pt x="6350" y="62230"/>
                  </a:lnTo>
                  <a:close/>
                </a:path>
                <a:path w="6350" h="662939">
                  <a:moveTo>
                    <a:pt x="6350" y="68580"/>
                  </a:moveTo>
                  <a:lnTo>
                    <a:pt x="0" y="68580"/>
                  </a:lnTo>
                  <a:lnTo>
                    <a:pt x="0" y="71120"/>
                  </a:lnTo>
                  <a:lnTo>
                    <a:pt x="6350" y="71120"/>
                  </a:lnTo>
                  <a:lnTo>
                    <a:pt x="6350" y="68580"/>
                  </a:lnTo>
                  <a:close/>
                </a:path>
                <a:path w="6350" h="662939">
                  <a:moveTo>
                    <a:pt x="6350" y="71120"/>
                  </a:moveTo>
                  <a:lnTo>
                    <a:pt x="0" y="71120"/>
                  </a:lnTo>
                  <a:lnTo>
                    <a:pt x="0" y="83820"/>
                  </a:lnTo>
                  <a:lnTo>
                    <a:pt x="6350" y="83820"/>
                  </a:lnTo>
                  <a:lnTo>
                    <a:pt x="6350" y="71120"/>
                  </a:lnTo>
                  <a:close/>
                </a:path>
                <a:path w="6350" h="662939">
                  <a:moveTo>
                    <a:pt x="6350" y="83820"/>
                  </a:moveTo>
                  <a:lnTo>
                    <a:pt x="0" y="83820"/>
                  </a:lnTo>
                  <a:lnTo>
                    <a:pt x="0" y="90170"/>
                  </a:lnTo>
                  <a:lnTo>
                    <a:pt x="6350" y="90170"/>
                  </a:lnTo>
                  <a:lnTo>
                    <a:pt x="6350" y="83820"/>
                  </a:lnTo>
                  <a:close/>
                </a:path>
                <a:path w="6350" h="662939">
                  <a:moveTo>
                    <a:pt x="6350" y="90170"/>
                  </a:moveTo>
                  <a:lnTo>
                    <a:pt x="0" y="90170"/>
                  </a:lnTo>
                  <a:lnTo>
                    <a:pt x="0" y="93980"/>
                  </a:lnTo>
                  <a:lnTo>
                    <a:pt x="6350" y="93980"/>
                  </a:lnTo>
                  <a:lnTo>
                    <a:pt x="6350" y="90170"/>
                  </a:lnTo>
                  <a:close/>
                </a:path>
                <a:path w="6350" h="662939">
                  <a:moveTo>
                    <a:pt x="6350" y="93980"/>
                  </a:moveTo>
                  <a:lnTo>
                    <a:pt x="0" y="93980"/>
                  </a:lnTo>
                  <a:lnTo>
                    <a:pt x="0" y="96520"/>
                  </a:lnTo>
                  <a:lnTo>
                    <a:pt x="6350" y="96520"/>
                  </a:lnTo>
                  <a:lnTo>
                    <a:pt x="6350" y="93980"/>
                  </a:lnTo>
                  <a:close/>
                </a:path>
                <a:path w="6350" h="662939">
                  <a:moveTo>
                    <a:pt x="6350" y="96520"/>
                  </a:moveTo>
                  <a:lnTo>
                    <a:pt x="0" y="96520"/>
                  </a:lnTo>
                  <a:lnTo>
                    <a:pt x="0" y="100330"/>
                  </a:lnTo>
                  <a:lnTo>
                    <a:pt x="6350" y="100330"/>
                  </a:lnTo>
                  <a:lnTo>
                    <a:pt x="6350" y="96520"/>
                  </a:lnTo>
                  <a:close/>
                </a:path>
                <a:path w="6350" h="662939">
                  <a:moveTo>
                    <a:pt x="6350" y="100330"/>
                  </a:moveTo>
                  <a:lnTo>
                    <a:pt x="0" y="100330"/>
                  </a:lnTo>
                  <a:lnTo>
                    <a:pt x="0" y="102870"/>
                  </a:lnTo>
                  <a:lnTo>
                    <a:pt x="6350" y="102870"/>
                  </a:lnTo>
                  <a:lnTo>
                    <a:pt x="6350" y="100330"/>
                  </a:lnTo>
                  <a:close/>
                </a:path>
                <a:path w="6350" h="662939">
                  <a:moveTo>
                    <a:pt x="6350" y="102870"/>
                  </a:moveTo>
                  <a:lnTo>
                    <a:pt x="0" y="102870"/>
                  </a:lnTo>
                  <a:lnTo>
                    <a:pt x="0" y="109220"/>
                  </a:lnTo>
                  <a:lnTo>
                    <a:pt x="6350" y="109220"/>
                  </a:lnTo>
                  <a:lnTo>
                    <a:pt x="6350" y="102870"/>
                  </a:lnTo>
                  <a:close/>
                </a:path>
                <a:path w="6350" h="662939">
                  <a:moveTo>
                    <a:pt x="6350" y="109220"/>
                  </a:moveTo>
                  <a:lnTo>
                    <a:pt x="0" y="109220"/>
                  </a:lnTo>
                  <a:lnTo>
                    <a:pt x="0" y="113030"/>
                  </a:lnTo>
                  <a:lnTo>
                    <a:pt x="6350" y="113030"/>
                  </a:lnTo>
                  <a:lnTo>
                    <a:pt x="6350" y="109220"/>
                  </a:lnTo>
                  <a:close/>
                </a:path>
                <a:path w="6350" h="662939">
                  <a:moveTo>
                    <a:pt x="6350" y="113030"/>
                  </a:moveTo>
                  <a:lnTo>
                    <a:pt x="0" y="113030"/>
                  </a:lnTo>
                  <a:lnTo>
                    <a:pt x="0" y="115570"/>
                  </a:lnTo>
                  <a:lnTo>
                    <a:pt x="6350" y="115570"/>
                  </a:lnTo>
                  <a:lnTo>
                    <a:pt x="6350" y="113030"/>
                  </a:lnTo>
                  <a:close/>
                </a:path>
                <a:path w="6350" h="662939">
                  <a:moveTo>
                    <a:pt x="6350" y="115570"/>
                  </a:moveTo>
                  <a:lnTo>
                    <a:pt x="0" y="115570"/>
                  </a:lnTo>
                  <a:lnTo>
                    <a:pt x="0" y="121920"/>
                  </a:lnTo>
                  <a:lnTo>
                    <a:pt x="6350" y="121920"/>
                  </a:lnTo>
                  <a:lnTo>
                    <a:pt x="6350" y="115570"/>
                  </a:lnTo>
                  <a:close/>
                </a:path>
                <a:path w="6350" h="662939">
                  <a:moveTo>
                    <a:pt x="6350" y="121920"/>
                  </a:moveTo>
                  <a:lnTo>
                    <a:pt x="0" y="121920"/>
                  </a:lnTo>
                  <a:lnTo>
                    <a:pt x="0" y="125730"/>
                  </a:lnTo>
                  <a:lnTo>
                    <a:pt x="6350" y="125730"/>
                  </a:lnTo>
                  <a:lnTo>
                    <a:pt x="6350" y="121920"/>
                  </a:lnTo>
                  <a:close/>
                </a:path>
                <a:path w="6350" h="662939">
                  <a:moveTo>
                    <a:pt x="6350" y="125730"/>
                  </a:moveTo>
                  <a:lnTo>
                    <a:pt x="0" y="125730"/>
                  </a:lnTo>
                  <a:lnTo>
                    <a:pt x="0" y="132080"/>
                  </a:lnTo>
                  <a:lnTo>
                    <a:pt x="6350" y="132080"/>
                  </a:lnTo>
                  <a:lnTo>
                    <a:pt x="6350" y="125730"/>
                  </a:lnTo>
                  <a:close/>
                </a:path>
                <a:path w="6350" h="662939">
                  <a:moveTo>
                    <a:pt x="6350" y="132080"/>
                  </a:moveTo>
                  <a:lnTo>
                    <a:pt x="0" y="132080"/>
                  </a:lnTo>
                  <a:lnTo>
                    <a:pt x="0" y="138430"/>
                  </a:lnTo>
                  <a:lnTo>
                    <a:pt x="6350" y="138430"/>
                  </a:lnTo>
                  <a:lnTo>
                    <a:pt x="6350" y="132080"/>
                  </a:lnTo>
                  <a:close/>
                </a:path>
                <a:path w="6350" h="662939">
                  <a:moveTo>
                    <a:pt x="6350" y="138430"/>
                  </a:moveTo>
                  <a:lnTo>
                    <a:pt x="0" y="138430"/>
                  </a:lnTo>
                  <a:lnTo>
                    <a:pt x="0" y="140970"/>
                  </a:lnTo>
                  <a:lnTo>
                    <a:pt x="6350" y="140970"/>
                  </a:lnTo>
                  <a:lnTo>
                    <a:pt x="6350" y="138430"/>
                  </a:lnTo>
                  <a:close/>
                </a:path>
                <a:path w="6350" h="662939">
                  <a:moveTo>
                    <a:pt x="6350" y="140970"/>
                  </a:moveTo>
                  <a:lnTo>
                    <a:pt x="0" y="140970"/>
                  </a:lnTo>
                  <a:lnTo>
                    <a:pt x="0" y="151130"/>
                  </a:lnTo>
                  <a:lnTo>
                    <a:pt x="6350" y="151130"/>
                  </a:lnTo>
                  <a:lnTo>
                    <a:pt x="6350" y="140970"/>
                  </a:lnTo>
                  <a:close/>
                </a:path>
                <a:path w="6350" h="662939">
                  <a:moveTo>
                    <a:pt x="6350" y="151130"/>
                  </a:moveTo>
                  <a:lnTo>
                    <a:pt x="0" y="151130"/>
                  </a:lnTo>
                  <a:lnTo>
                    <a:pt x="0" y="153670"/>
                  </a:lnTo>
                  <a:lnTo>
                    <a:pt x="6350" y="153670"/>
                  </a:lnTo>
                  <a:lnTo>
                    <a:pt x="6350" y="151130"/>
                  </a:lnTo>
                  <a:close/>
                </a:path>
                <a:path w="6350" h="662939">
                  <a:moveTo>
                    <a:pt x="6350" y="153670"/>
                  </a:moveTo>
                  <a:lnTo>
                    <a:pt x="0" y="153670"/>
                  </a:lnTo>
                  <a:lnTo>
                    <a:pt x="0" y="157480"/>
                  </a:lnTo>
                  <a:lnTo>
                    <a:pt x="6350" y="157480"/>
                  </a:lnTo>
                  <a:lnTo>
                    <a:pt x="6350" y="153670"/>
                  </a:lnTo>
                  <a:close/>
                </a:path>
                <a:path w="6350" h="662939">
                  <a:moveTo>
                    <a:pt x="6350" y="157480"/>
                  </a:moveTo>
                  <a:lnTo>
                    <a:pt x="0" y="157480"/>
                  </a:lnTo>
                  <a:lnTo>
                    <a:pt x="0" y="160020"/>
                  </a:lnTo>
                  <a:lnTo>
                    <a:pt x="6350" y="160020"/>
                  </a:lnTo>
                  <a:lnTo>
                    <a:pt x="6350" y="157480"/>
                  </a:lnTo>
                  <a:close/>
                </a:path>
                <a:path w="6350" h="662939">
                  <a:moveTo>
                    <a:pt x="6350" y="160020"/>
                  </a:moveTo>
                  <a:lnTo>
                    <a:pt x="0" y="160020"/>
                  </a:lnTo>
                  <a:lnTo>
                    <a:pt x="0" y="163830"/>
                  </a:lnTo>
                  <a:lnTo>
                    <a:pt x="6350" y="163830"/>
                  </a:lnTo>
                  <a:lnTo>
                    <a:pt x="6350" y="160020"/>
                  </a:lnTo>
                  <a:close/>
                </a:path>
                <a:path w="6350" h="662939">
                  <a:moveTo>
                    <a:pt x="6350" y="163830"/>
                  </a:moveTo>
                  <a:lnTo>
                    <a:pt x="0" y="163830"/>
                  </a:lnTo>
                  <a:lnTo>
                    <a:pt x="0" y="166370"/>
                  </a:lnTo>
                  <a:lnTo>
                    <a:pt x="6350" y="166370"/>
                  </a:lnTo>
                  <a:lnTo>
                    <a:pt x="6350" y="163830"/>
                  </a:lnTo>
                  <a:close/>
                </a:path>
                <a:path w="6350" h="662939">
                  <a:moveTo>
                    <a:pt x="6350" y="166370"/>
                  </a:moveTo>
                  <a:lnTo>
                    <a:pt x="0" y="166370"/>
                  </a:lnTo>
                  <a:lnTo>
                    <a:pt x="0" y="170180"/>
                  </a:lnTo>
                  <a:lnTo>
                    <a:pt x="6350" y="170180"/>
                  </a:lnTo>
                  <a:lnTo>
                    <a:pt x="6350" y="166370"/>
                  </a:lnTo>
                  <a:close/>
                </a:path>
                <a:path w="6350" h="662939">
                  <a:moveTo>
                    <a:pt x="6350" y="170180"/>
                  </a:moveTo>
                  <a:lnTo>
                    <a:pt x="0" y="170180"/>
                  </a:lnTo>
                  <a:lnTo>
                    <a:pt x="0" y="172720"/>
                  </a:lnTo>
                  <a:lnTo>
                    <a:pt x="6350" y="172720"/>
                  </a:lnTo>
                  <a:lnTo>
                    <a:pt x="6350" y="170180"/>
                  </a:lnTo>
                  <a:close/>
                </a:path>
                <a:path w="6350" h="662939">
                  <a:moveTo>
                    <a:pt x="6350" y="172720"/>
                  </a:moveTo>
                  <a:lnTo>
                    <a:pt x="0" y="172720"/>
                  </a:lnTo>
                  <a:lnTo>
                    <a:pt x="0" y="176530"/>
                  </a:lnTo>
                  <a:lnTo>
                    <a:pt x="6350" y="176530"/>
                  </a:lnTo>
                  <a:lnTo>
                    <a:pt x="6350" y="172720"/>
                  </a:lnTo>
                  <a:close/>
                </a:path>
                <a:path w="6350" h="662939">
                  <a:moveTo>
                    <a:pt x="6350" y="176530"/>
                  </a:moveTo>
                  <a:lnTo>
                    <a:pt x="0" y="176530"/>
                  </a:lnTo>
                  <a:lnTo>
                    <a:pt x="0" y="189230"/>
                  </a:lnTo>
                  <a:lnTo>
                    <a:pt x="6350" y="189230"/>
                  </a:lnTo>
                  <a:lnTo>
                    <a:pt x="6350" y="176530"/>
                  </a:lnTo>
                  <a:close/>
                </a:path>
                <a:path w="6350" h="662939">
                  <a:moveTo>
                    <a:pt x="6350" y="189230"/>
                  </a:moveTo>
                  <a:lnTo>
                    <a:pt x="0" y="189230"/>
                  </a:lnTo>
                  <a:lnTo>
                    <a:pt x="0" y="191770"/>
                  </a:lnTo>
                  <a:lnTo>
                    <a:pt x="6350" y="191770"/>
                  </a:lnTo>
                  <a:lnTo>
                    <a:pt x="6350" y="189230"/>
                  </a:lnTo>
                  <a:close/>
                </a:path>
                <a:path w="6350" h="662939">
                  <a:moveTo>
                    <a:pt x="6350" y="191770"/>
                  </a:moveTo>
                  <a:lnTo>
                    <a:pt x="0" y="191770"/>
                  </a:lnTo>
                  <a:lnTo>
                    <a:pt x="0" y="198120"/>
                  </a:lnTo>
                  <a:lnTo>
                    <a:pt x="6350" y="198120"/>
                  </a:lnTo>
                  <a:lnTo>
                    <a:pt x="6350" y="191770"/>
                  </a:lnTo>
                  <a:close/>
                </a:path>
                <a:path w="6350" h="662939">
                  <a:moveTo>
                    <a:pt x="6350" y="198120"/>
                  </a:moveTo>
                  <a:lnTo>
                    <a:pt x="0" y="198120"/>
                  </a:lnTo>
                  <a:lnTo>
                    <a:pt x="0" y="201930"/>
                  </a:lnTo>
                  <a:lnTo>
                    <a:pt x="6350" y="201930"/>
                  </a:lnTo>
                  <a:lnTo>
                    <a:pt x="6350" y="198120"/>
                  </a:lnTo>
                  <a:close/>
                </a:path>
                <a:path w="6350" h="662939">
                  <a:moveTo>
                    <a:pt x="6350" y="201930"/>
                  </a:moveTo>
                  <a:lnTo>
                    <a:pt x="0" y="201930"/>
                  </a:lnTo>
                  <a:lnTo>
                    <a:pt x="0" y="204470"/>
                  </a:lnTo>
                  <a:lnTo>
                    <a:pt x="6350" y="204470"/>
                  </a:lnTo>
                  <a:lnTo>
                    <a:pt x="6350" y="201930"/>
                  </a:lnTo>
                  <a:close/>
                </a:path>
                <a:path w="6350" h="662939">
                  <a:moveTo>
                    <a:pt x="6350" y="204470"/>
                  </a:moveTo>
                  <a:lnTo>
                    <a:pt x="0" y="204470"/>
                  </a:lnTo>
                  <a:lnTo>
                    <a:pt x="0" y="208280"/>
                  </a:lnTo>
                  <a:lnTo>
                    <a:pt x="6350" y="208280"/>
                  </a:lnTo>
                  <a:lnTo>
                    <a:pt x="6350" y="204470"/>
                  </a:lnTo>
                  <a:close/>
                </a:path>
                <a:path w="6350" h="662939">
                  <a:moveTo>
                    <a:pt x="6350" y="208280"/>
                  </a:moveTo>
                  <a:lnTo>
                    <a:pt x="0" y="208280"/>
                  </a:lnTo>
                  <a:lnTo>
                    <a:pt x="0" y="210820"/>
                  </a:lnTo>
                  <a:lnTo>
                    <a:pt x="6350" y="210820"/>
                  </a:lnTo>
                  <a:lnTo>
                    <a:pt x="6350" y="208280"/>
                  </a:lnTo>
                  <a:close/>
                </a:path>
                <a:path w="6350" h="662939">
                  <a:moveTo>
                    <a:pt x="6350" y="210820"/>
                  </a:moveTo>
                  <a:lnTo>
                    <a:pt x="0" y="210820"/>
                  </a:lnTo>
                  <a:lnTo>
                    <a:pt x="0" y="214630"/>
                  </a:lnTo>
                  <a:lnTo>
                    <a:pt x="6350" y="214630"/>
                  </a:lnTo>
                  <a:lnTo>
                    <a:pt x="6350" y="210820"/>
                  </a:lnTo>
                  <a:close/>
                </a:path>
                <a:path w="6350" h="662939">
                  <a:moveTo>
                    <a:pt x="6350" y="214630"/>
                  </a:moveTo>
                  <a:lnTo>
                    <a:pt x="0" y="214630"/>
                  </a:lnTo>
                  <a:lnTo>
                    <a:pt x="0" y="217170"/>
                  </a:lnTo>
                  <a:lnTo>
                    <a:pt x="6350" y="217170"/>
                  </a:lnTo>
                  <a:lnTo>
                    <a:pt x="6350" y="214630"/>
                  </a:lnTo>
                  <a:close/>
                </a:path>
                <a:path w="6350" h="662939">
                  <a:moveTo>
                    <a:pt x="6350" y="660400"/>
                  </a:moveTo>
                  <a:lnTo>
                    <a:pt x="2539" y="660400"/>
                  </a:lnTo>
                  <a:lnTo>
                    <a:pt x="2539" y="662940"/>
                  </a:lnTo>
                  <a:lnTo>
                    <a:pt x="6350" y="662940"/>
                  </a:lnTo>
                  <a:lnTo>
                    <a:pt x="6350" y="660400"/>
                  </a:lnTo>
                  <a:close/>
                </a:path>
                <a:path w="6350" h="662939">
                  <a:moveTo>
                    <a:pt x="6350" y="656590"/>
                  </a:moveTo>
                  <a:lnTo>
                    <a:pt x="0" y="656590"/>
                  </a:lnTo>
                  <a:lnTo>
                    <a:pt x="0" y="659130"/>
                  </a:lnTo>
                  <a:lnTo>
                    <a:pt x="6350" y="659130"/>
                  </a:lnTo>
                  <a:lnTo>
                    <a:pt x="6350" y="656590"/>
                  </a:lnTo>
                  <a:close/>
                </a:path>
                <a:path w="6350" h="662939">
                  <a:moveTo>
                    <a:pt x="6350" y="654050"/>
                  </a:moveTo>
                  <a:lnTo>
                    <a:pt x="0" y="654050"/>
                  </a:lnTo>
                  <a:lnTo>
                    <a:pt x="0" y="655320"/>
                  </a:lnTo>
                  <a:lnTo>
                    <a:pt x="6350" y="655320"/>
                  </a:lnTo>
                  <a:lnTo>
                    <a:pt x="6350" y="654050"/>
                  </a:lnTo>
                  <a:close/>
                </a:path>
                <a:path w="6350" h="662939">
                  <a:moveTo>
                    <a:pt x="6350" y="650240"/>
                  </a:moveTo>
                  <a:lnTo>
                    <a:pt x="0" y="650240"/>
                  </a:lnTo>
                  <a:lnTo>
                    <a:pt x="0" y="652780"/>
                  </a:lnTo>
                  <a:lnTo>
                    <a:pt x="6350" y="652780"/>
                  </a:lnTo>
                  <a:lnTo>
                    <a:pt x="6350" y="650240"/>
                  </a:lnTo>
                  <a:close/>
                </a:path>
                <a:path w="6350" h="662939">
                  <a:moveTo>
                    <a:pt x="6350" y="647700"/>
                  </a:moveTo>
                  <a:lnTo>
                    <a:pt x="0" y="647700"/>
                  </a:lnTo>
                  <a:lnTo>
                    <a:pt x="0" y="648970"/>
                  </a:lnTo>
                  <a:lnTo>
                    <a:pt x="6350" y="648970"/>
                  </a:lnTo>
                  <a:lnTo>
                    <a:pt x="6350" y="647700"/>
                  </a:lnTo>
                  <a:close/>
                </a:path>
                <a:path w="6350" h="662939">
                  <a:moveTo>
                    <a:pt x="6350" y="643890"/>
                  </a:moveTo>
                  <a:lnTo>
                    <a:pt x="0" y="643890"/>
                  </a:lnTo>
                  <a:lnTo>
                    <a:pt x="0" y="646430"/>
                  </a:lnTo>
                  <a:lnTo>
                    <a:pt x="6350" y="646430"/>
                  </a:lnTo>
                  <a:lnTo>
                    <a:pt x="6350" y="643890"/>
                  </a:lnTo>
                  <a:close/>
                </a:path>
                <a:path w="6350" h="662939">
                  <a:moveTo>
                    <a:pt x="6350" y="641350"/>
                  </a:moveTo>
                  <a:lnTo>
                    <a:pt x="0" y="641350"/>
                  </a:lnTo>
                  <a:lnTo>
                    <a:pt x="0" y="642620"/>
                  </a:lnTo>
                  <a:lnTo>
                    <a:pt x="6350" y="642620"/>
                  </a:lnTo>
                  <a:lnTo>
                    <a:pt x="6350" y="641350"/>
                  </a:lnTo>
                  <a:close/>
                </a:path>
                <a:path w="6350" h="662939">
                  <a:moveTo>
                    <a:pt x="6350" y="637540"/>
                  </a:moveTo>
                  <a:lnTo>
                    <a:pt x="0" y="637540"/>
                  </a:lnTo>
                  <a:lnTo>
                    <a:pt x="0" y="640080"/>
                  </a:lnTo>
                  <a:lnTo>
                    <a:pt x="6350" y="640080"/>
                  </a:lnTo>
                  <a:lnTo>
                    <a:pt x="6350" y="637540"/>
                  </a:lnTo>
                  <a:close/>
                </a:path>
                <a:path w="6350" h="662939">
                  <a:moveTo>
                    <a:pt x="6350" y="635000"/>
                  </a:moveTo>
                  <a:lnTo>
                    <a:pt x="0" y="635000"/>
                  </a:lnTo>
                  <a:lnTo>
                    <a:pt x="0" y="636270"/>
                  </a:lnTo>
                  <a:lnTo>
                    <a:pt x="6350" y="636270"/>
                  </a:lnTo>
                  <a:lnTo>
                    <a:pt x="6350" y="635000"/>
                  </a:lnTo>
                  <a:close/>
                </a:path>
                <a:path w="6350" h="662939">
                  <a:moveTo>
                    <a:pt x="6350" y="631190"/>
                  </a:moveTo>
                  <a:lnTo>
                    <a:pt x="0" y="631190"/>
                  </a:lnTo>
                  <a:lnTo>
                    <a:pt x="0" y="633730"/>
                  </a:lnTo>
                  <a:lnTo>
                    <a:pt x="6350" y="633730"/>
                  </a:lnTo>
                  <a:lnTo>
                    <a:pt x="6350" y="631190"/>
                  </a:lnTo>
                  <a:close/>
                </a:path>
                <a:path w="6350" h="662939">
                  <a:moveTo>
                    <a:pt x="6350" y="628650"/>
                  </a:moveTo>
                  <a:lnTo>
                    <a:pt x="0" y="628650"/>
                  </a:lnTo>
                  <a:lnTo>
                    <a:pt x="0" y="629920"/>
                  </a:lnTo>
                  <a:lnTo>
                    <a:pt x="6350" y="629920"/>
                  </a:lnTo>
                  <a:lnTo>
                    <a:pt x="6350" y="628650"/>
                  </a:lnTo>
                  <a:close/>
                </a:path>
                <a:path w="6350" h="662939">
                  <a:moveTo>
                    <a:pt x="6350" y="623570"/>
                  </a:moveTo>
                  <a:lnTo>
                    <a:pt x="0" y="623570"/>
                  </a:lnTo>
                  <a:lnTo>
                    <a:pt x="0" y="627380"/>
                  </a:lnTo>
                  <a:lnTo>
                    <a:pt x="6350" y="627380"/>
                  </a:lnTo>
                  <a:lnTo>
                    <a:pt x="6350" y="623570"/>
                  </a:lnTo>
                  <a:close/>
                </a:path>
                <a:path w="6350" h="662939">
                  <a:moveTo>
                    <a:pt x="6350" y="617220"/>
                  </a:moveTo>
                  <a:lnTo>
                    <a:pt x="0" y="617220"/>
                  </a:lnTo>
                  <a:lnTo>
                    <a:pt x="0" y="622300"/>
                  </a:lnTo>
                  <a:lnTo>
                    <a:pt x="6350" y="622300"/>
                  </a:lnTo>
                  <a:lnTo>
                    <a:pt x="6350" y="617220"/>
                  </a:lnTo>
                  <a:close/>
                </a:path>
                <a:path w="6350" h="662939">
                  <a:moveTo>
                    <a:pt x="6350" y="610870"/>
                  </a:moveTo>
                  <a:lnTo>
                    <a:pt x="0" y="610870"/>
                  </a:lnTo>
                  <a:lnTo>
                    <a:pt x="0" y="615950"/>
                  </a:lnTo>
                  <a:lnTo>
                    <a:pt x="6350" y="615950"/>
                  </a:lnTo>
                  <a:lnTo>
                    <a:pt x="6350" y="610870"/>
                  </a:lnTo>
                  <a:close/>
                </a:path>
                <a:path w="6350" h="662939">
                  <a:moveTo>
                    <a:pt x="6350" y="604520"/>
                  </a:moveTo>
                  <a:lnTo>
                    <a:pt x="0" y="604520"/>
                  </a:lnTo>
                  <a:lnTo>
                    <a:pt x="0" y="609600"/>
                  </a:lnTo>
                  <a:lnTo>
                    <a:pt x="6350" y="609600"/>
                  </a:lnTo>
                  <a:lnTo>
                    <a:pt x="6350" y="604520"/>
                  </a:lnTo>
                  <a:close/>
                </a:path>
                <a:path w="6350" h="662939">
                  <a:moveTo>
                    <a:pt x="6350" y="598170"/>
                  </a:moveTo>
                  <a:lnTo>
                    <a:pt x="0" y="598170"/>
                  </a:lnTo>
                  <a:lnTo>
                    <a:pt x="0" y="603250"/>
                  </a:lnTo>
                  <a:lnTo>
                    <a:pt x="6350" y="603250"/>
                  </a:lnTo>
                  <a:lnTo>
                    <a:pt x="6350" y="598170"/>
                  </a:lnTo>
                  <a:close/>
                </a:path>
                <a:path w="6350" h="662939">
                  <a:moveTo>
                    <a:pt x="6350" y="591820"/>
                  </a:moveTo>
                  <a:lnTo>
                    <a:pt x="0" y="591820"/>
                  </a:lnTo>
                  <a:lnTo>
                    <a:pt x="0" y="596900"/>
                  </a:lnTo>
                  <a:lnTo>
                    <a:pt x="6350" y="596900"/>
                  </a:lnTo>
                  <a:lnTo>
                    <a:pt x="6350" y="591820"/>
                  </a:lnTo>
                  <a:close/>
                </a:path>
                <a:path w="6350" h="662939">
                  <a:moveTo>
                    <a:pt x="6350" y="585470"/>
                  </a:moveTo>
                  <a:lnTo>
                    <a:pt x="0" y="585470"/>
                  </a:lnTo>
                  <a:lnTo>
                    <a:pt x="0" y="590550"/>
                  </a:lnTo>
                  <a:lnTo>
                    <a:pt x="6350" y="590550"/>
                  </a:lnTo>
                  <a:lnTo>
                    <a:pt x="6350" y="585470"/>
                  </a:lnTo>
                  <a:close/>
                </a:path>
                <a:path w="6350" h="662939">
                  <a:moveTo>
                    <a:pt x="6350" y="579120"/>
                  </a:moveTo>
                  <a:lnTo>
                    <a:pt x="0" y="579120"/>
                  </a:lnTo>
                  <a:lnTo>
                    <a:pt x="0" y="584200"/>
                  </a:lnTo>
                  <a:lnTo>
                    <a:pt x="6350" y="584200"/>
                  </a:lnTo>
                  <a:lnTo>
                    <a:pt x="6350" y="579120"/>
                  </a:lnTo>
                  <a:close/>
                </a:path>
                <a:path w="6350" h="662939">
                  <a:moveTo>
                    <a:pt x="6350" y="572770"/>
                  </a:moveTo>
                  <a:lnTo>
                    <a:pt x="0" y="572770"/>
                  </a:lnTo>
                  <a:lnTo>
                    <a:pt x="0" y="577850"/>
                  </a:lnTo>
                  <a:lnTo>
                    <a:pt x="6350" y="577850"/>
                  </a:lnTo>
                  <a:lnTo>
                    <a:pt x="6350" y="572770"/>
                  </a:lnTo>
                  <a:close/>
                </a:path>
                <a:path w="6350" h="662939">
                  <a:moveTo>
                    <a:pt x="6350" y="565150"/>
                  </a:moveTo>
                  <a:lnTo>
                    <a:pt x="0" y="565150"/>
                  </a:lnTo>
                  <a:lnTo>
                    <a:pt x="0" y="571500"/>
                  </a:lnTo>
                  <a:lnTo>
                    <a:pt x="6350" y="571500"/>
                  </a:lnTo>
                  <a:lnTo>
                    <a:pt x="6350" y="565150"/>
                  </a:lnTo>
                  <a:close/>
                </a:path>
                <a:path w="6350" h="662939">
                  <a:moveTo>
                    <a:pt x="6350" y="560070"/>
                  </a:moveTo>
                  <a:lnTo>
                    <a:pt x="0" y="560070"/>
                  </a:lnTo>
                  <a:lnTo>
                    <a:pt x="0" y="563880"/>
                  </a:lnTo>
                  <a:lnTo>
                    <a:pt x="6350" y="563880"/>
                  </a:lnTo>
                  <a:lnTo>
                    <a:pt x="6350" y="560070"/>
                  </a:lnTo>
                  <a:close/>
                </a:path>
                <a:path w="6350" h="662939">
                  <a:moveTo>
                    <a:pt x="6350" y="553720"/>
                  </a:moveTo>
                  <a:lnTo>
                    <a:pt x="0" y="553720"/>
                  </a:lnTo>
                  <a:lnTo>
                    <a:pt x="0" y="558800"/>
                  </a:lnTo>
                  <a:lnTo>
                    <a:pt x="6350" y="558800"/>
                  </a:lnTo>
                  <a:lnTo>
                    <a:pt x="6350" y="553720"/>
                  </a:lnTo>
                  <a:close/>
                </a:path>
                <a:path w="6350" h="662939">
                  <a:moveTo>
                    <a:pt x="6350" y="547370"/>
                  </a:moveTo>
                  <a:lnTo>
                    <a:pt x="0" y="547370"/>
                  </a:lnTo>
                  <a:lnTo>
                    <a:pt x="0" y="552450"/>
                  </a:lnTo>
                  <a:lnTo>
                    <a:pt x="6350" y="552450"/>
                  </a:lnTo>
                  <a:lnTo>
                    <a:pt x="6350" y="547370"/>
                  </a:lnTo>
                  <a:close/>
                </a:path>
                <a:path w="6350" h="662939">
                  <a:moveTo>
                    <a:pt x="6350" y="541020"/>
                  </a:moveTo>
                  <a:lnTo>
                    <a:pt x="0" y="541020"/>
                  </a:lnTo>
                  <a:lnTo>
                    <a:pt x="0" y="546100"/>
                  </a:lnTo>
                  <a:lnTo>
                    <a:pt x="6350" y="546100"/>
                  </a:lnTo>
                  <a:lnTo>
                    <a:pt x="6350" y="541020"/>
                  </a:lnTo>
                  <a:close/>
                </a:path>
                <a:path w="6350" h="662939">
                  <a:moveTo>
                    <a:pt x="6350" y="534670"/>
                  </a:moveTo>
                  <a:lnTo>
                    <a:pt x="0" y="534670"/>
                  </a:lnTo>
                  <a:lnTo>
                    <a:pt x="0" y="539750"/>
                  </a:lnTo>
                  <a:lnTo>
                    <a:pt x="6350" y="539750"/>
                  </a:lnTo>
                  <a:lnTo>
                    <a:pt x="6350" y="534670"/>
                  </a:lnTo>
                  <a:close/>
                </a:path>
                <a:path w="6350" h="662939">
                  <a:moveTo>
                    <a:pt x="6350" y="528320"/>
                  </a:moveTo>
                  <a:lnTo>
                    <a:pt x="0" y="528320"/>
                  </a:lnTo>
                  <a:lnTo>
                    <a:pt x="0" y="533400"/>
                  </a:lnTo>
                  <a:lnTo>
                    <a:pt x="6350" y="533400"/>
                  </a:lnTo>
                  <a:lnTo>
                    <a:pt x="6350" y="528320"/>
                  </a:lnTo>
                  <a:close/>
                </a:path>
                <a:path w="6350" h="662939">
                  <a:moveTo>
                    <a:pt x="6350" y="521970"/>
                  </a:moveTo>
                  <a:lnTo>
                    <a:pt x="0" y="521970"/>
                  </a:lnTo>
                  <a:lnTo>
                    <a:pt x="0" y="527050"/>
                  </a:lnTo>
                  <a:lnTo>
                    <a:pt x="6350" y="527050"/>
                  </a:lnTo>
                  <a:lnTo>
                    <a:pt x="6350" y="521970"/>
                  </a:lnTo>
                  <a:close/>
                </a:path>
                <a:path w="6350" h="662939">
                  <a:moveTo>
                    <a:pt x="6350" y="515620"/>
                  </a:moveTo>
                  <a:lnTo>
                    <a:pt x="0" y="515620"/>
                  </a:lnTo>
                  <a:lnTo>
                    <a:pt x="0" y="520700"/>
                  </a:lnTo>
                  <a:lnTo>
                    <a:pt x="6350" y="520700"/>
                  </a:lnTo>
                  <a:lnTo>
                    <a:pt x="6350" y="515620"/>
                  </a:lnTo>
                  <a:close/>
                </a:path>
                <a:path w="6350" h="662939">
                  <a:moveTo>
                    <a:pt x="6350" y="509270"/>
                  </a:moveTo>
                  <a:lnTo>
                    <a:pt x="0" y="509270"/>
                  </a:lnTo>
                  <a:lnTo>
                    <a:pt x="0" y="514350"/>
                  </a:lnTo>
                  <a:lnTo>
                    <a:pt x="6350" y="514350"/>
                  </a:lnTo>
                  <a:lnTo>
                    <a:pt x="6350" y="509270"/>
                  </a:lnTo>
                  <a:close/>
                </a:path>
                <a:path w="6350" h="662939">
                  <a:moveTo>
                    <a:pt x="6350" y="502920"/>
                  </a:moveTo>
                  <a:lnTo>
                    <a:pt x="0" y="502920"/>
                  </a:lnTo>
                  <a:lnTo>
                    <a:pt x="0" y="508000"/>
                  </a:lnTo>
                  <a:lnTo>
                    <a:pt x="6350" y="508000"/>
                  </a:lnTo>
                  <a:lnTo>
                    <a:pt x="6350" y="502920"/>
                  </a:lnTo>
                  <a:close/>
                </a:path>
                <a:path w="6350" h="662939">
                  <a:moveTo>
                    <a:pt x="6350" y="496570"/>
                  </a:moveTo>
                  <a:lnTo>
                    <a:pt x="0" y="496570"/>
                  </a:lnTo>
                  <a:lnTo>
                    <a:pt x="0" y="501650"/>
                  </a:lnTo>
                  <a:lnTo>
                    <a:pt x="6350" y="501650"/>
                  </a:lnTo>
                  <a:lnTo>
                    <a:pt x="6350" y="496570"/>
                  </a:lnTo>
                  <a:close/>
                </a:path>
                <a:path w="6350" h="662939">
                  <a:moveTo>
                    <a:pt x="6350" y="490220"/>
                  </a:moveTo>
                  <a:lnTo>
                    <a:pt x="0" y="490220"/>
                  </a:lnTo>
                  <a:lnTo>
                    <a:pt x="0" y="495300"/>
                  </a:lnTo>
                  <a:lnTo>
                    <a:pt x="6350" y="495300"/>
                  </a:lnTo>
                  <a:lnTo>
                    <a:pt x="6350" y="490220"/>
                  </a:lnTo>
                  <a:close/>
                </a:path>
                <a:path w="6350" h="662939">
                  <a:moveTo>
                    <a:pt x="6350" y="483870"/>
                  </a:moveTo>
                  <a:lnTo>
                    <a:pt x="0" y="483870"/>
                  </a:lnTo>
                  <a:lnTo>
                    <a:pt x="0" y="488950"/>
                  </a:lnTo>
                  <a:lnTo>
                    <a:pt x="6350" y="488950"/>
                  </a:lnTo>
                  <a:lnTo>
                    <a:pt x="6350" y="483870"/>
                  </a:lnTo>
                  <a:close/>
                </a:path>
                <a:path w="6350" h="662939">
                  <a:moveTo>
                    <a:pt x="6350" y="477520"/>
                  </a:moveTo>
                  <a:lnTo>
                    <a:pt x="0" y="477520"/>
                  </a:lnTo>
                  <a:lnTo>
                    <a:pt x="0" y="482600"/>
                  </a:lnTo>
                  <a:lnTo>
                    <a:pt x="6350" y="482600"/>
                  </a:lnTo>
                  <a:lnTo>
                    <a:pt x="6350" y="477520"/>
                  </a:lnTo>
                  <a:close/>
                </a:path>
                <a:path w="6350" h="662939">
                  <a:moveTo>
                    <a:pt x="6350" y="471170"/>
                  </a:moveTo>
                  <a:lnTo>
                    <a:pt x="0" y="471170"/>
                  </a:lnTo>
                  <a:lnTo>
                    <a:pt x="0" y="476250"/>
                  </a:lnTo>
                  <a:lnTo>
                    <a:pt x="6350" y="476250"/>
                  </a:lnTo>
                  <a:lnTo>
                    <a:pt x="6350" y="471170"/>
                  </a:lnTo>
                  <a:close/>
                </a:path>
                <a:path w="6350" h="662939">
                  <a:moveTo>
                    <a:pt x="6350" y="356870"/>
                  </a:moveTo>
                  <a:lnTo>
                    <a:pt x="0" y="356870"/>
                  </a:lnTo>
                  <a:lnTo>
                    <a:pt x="0" y="360680"/>
                  </a:lnTo>
                  <a:lnTo>
                    <a:pt x="2539" y="360680"/>
                  </a:lnTo>
                  <a:lnTo>
                    <a:pt x="2539" y="363220"/>
                  </a:lnTo>
                  <a:lnTo>
                    <a:pt x="5079" y="363220"/>
                  </a:lnTo>
                  <a:lnTo>
                    <a:pt x="5079" y="361950"/>
                  </a:lnTo>
                  <a:lnTo>
                    <a:pt x="6350" y="361950"/>
                  </a:lnTo>
                  <a:lnTo>
                    <a:pt x="6350" y="356870"/>
                  </a:lnTo>
                  <a:close/>
                </a:path>
                <a:path w="6350" h="662939">
                  <a:moveTo>
                    <a:pt x="6350" y="350520"/>
                  </a:moveTo>
                  <a:lnTo>
                    <a:pt x="0" y="350520"/>
                  </a:lnTo>
                  <a:lnTo>
                    <a:pt x="0" y="355600"/>
                  </a:lnTo>
                  <a:lnTo>
                    <a:pt x="6350" y="355600"/>
                  </a:lnTo>
                  <a:lnTo>
                    <a:pt x="6350" y="350520"/>
                  </a:lnTo>
                  <a:close/>
                </a:path>
                <a:path w="6350" h="662939">
                  <a:moveTo>
                    <a:pt x="6350" y="344170"/>
                  </a:moveTo>
                  <a:lnTo>
                    <a:pt x="0" y="344170"/>
                  </a:lnTo>
                  <a:lnTo>
                    <a:pt x="0" y="349250"/>
                  </a:lnTo>
                  <a:lnTo>
                    <a:pt x="6350" y="349250"/>
                  </a:lnTo>
                  <a:lnTo>
                    <a:pt x="6350" y="344170"/>
                  </a:lnTo>
                  <a:close/>
                </a:path>
                <a:path w="6350" h="662939">
                  <a:moveTo>
                    <a:pt x="6350" y="337820"/>
                  </a:moveTo>
                  <a:lnTo>
                    <a:pt x="0" y="337820"/>
                  </a:lnTo>
                  <a:lnTo>
                    <a:pt x="0" y="342900"/>
                  </a:lnTo>
                  <a:lnTo>
                    <a:pt x="6350" y="342900"/>
                  </a:lnTo>
                  <a:lnTo>
                    <a:pt x="6350" y="337820"/>
                  </a:lnTo>
                  <a:close/>
                </a:path>
                <a:path w="6350" h="662939">
                  <a:moveTo>
                    <a:pt x="6350" y="331470"/>
                  </a:moveTo>
                  <a:lnTo>
                    <a:pt x="0" y="331470"/>
                  </a:lnTo>
                  <a:lnTo>
                    <a:pt x="0" y="336550"/>
                  </a:lnTo>
                  <a:lnTo>
                    <a:pt x="6350" y="336550"/>
                  </a:lnTo>
                  <a:lnTo>
                    <a:pt x="6350" y="331470"/>
                  </a:lnTo>
                  <a:close/>
                </a:path>
                <a:path w="6350" h="662939">
                  <a:moveTo>
                    <a:pt x="6350" y="325120"/>
                  </a:moveTo>
                  <a:lnTo>
                    <a:pt x="0" y="325120"/>
                  </a:lnTo>
                  <a:lnTo>
                    <a:pt x="0" y="330200"/>
                  </a:lnTo>
                  <a:lnTo>
                    <a:pt x="6350" y="330200"/>
                  </a:lnTo>
                  <a:lnTo>
                    <a:pt x="6350" y="325120"/>
                  </a:lnTo>
                  <a:close/>
                </a:path>
                <a:path w="6350" h="662939">
                  <a:moveTo>
                    <a:pt x="6350" y="318770"/>
                  </a:moveTo>
                  <a:lnTo>
                    <a:pt x="0" y="318770"/>
                  </a:lnTo>
                  <a:lnTo>
                    <a:pt x="0" y="323850"/>
                  </a:lnTo>
                  <a:lnTo>
                    <a:pt x="6350" y="323850"/>
                  </a:lnTo>
                  <a:lnTo>
                    <a:pt x="6350" y="318770"/>
                  </a:lnTo>
                  <a:close/>
                </a:path>
                <a:path w="6350" h="662939">
                  <a:moveTo>
                    <a:pt x="6350" y="312420"/>
                  </a:moveTo>
                  <a:lnTo>
                    <a:pt x="0" y="312420"/>
                  </a:lnTo>
                  <a:lnTo>
                    <a:pt x="0" y="317500"/>
                  </a:lnTo>
                  <a:lnTo>
                    <a:pt x="6350" y="317500"/>
                  </a:lnTo>
                  <a:lnTo>
                    <a:pt x="6350" y="312420"/>
                  </a:lnTo>
                  <a:close/>
                </a:path>
                <a:path w="6350" h="662939">
                  <a:moveTo>
                    <a:pt x="6350" y="306070"/>
                  </a:moveTo>
                  <a:lnTo>
                    <a:pt x="0" y="306070"/>
                  </a:lnTo>
                  <a:lnTo>
                    <a:pt x="0" y="311150"/>
                  </a:lnTo>
                  <a:lnTo>
                    <a:pt x="6350" y="311150"/>
                  </a:lnTo>
                  <a:lnTo>
                    <a:pt x="6350" y="306070"/>
                  </a:lnTo>
                  <a:close/>
                </a:path>
                <a:path w="6350" h="662939">
                  <a:moveTo>
                    <a:pt x="6350" y="299720"/>
                  </a:moveTo>
                  <a:lnTo>
                    <a:pt x="0" y="299720"/>
                  </a:lnTo>
                  <a:lnTo>
                    <a:pt x="0" y="304800"/>
                  </a:lnTo>
                  <a:lnTo>
                    <a:pt x="6350" y="304800"/>
                  </a:lnTo>
                  <a:lnTo>
                    <a:pt x="6350" y="299720"/>
                  </a:lnTo>
                  <a:close/>
                </a:path>
                <a:path w="6350" h="662939">
                  <a:moveTo>
                    <a:pt x="6350" y="293370"/>
                  </a:moveTo>
                  <a:lnTo>
                    <a:pt x="0" y="293370"/>
                  </a:lnTo>
                  <a:lnTo>
                    <a:pt x="0" y="298450"/>
                  </a:lnTo>
                  <a:lnTo>
                    <a:pt x="6350" y="298450"/>
                  </a:lnTo>
                  <a:lnTo>
                    <a:pt x="6350" y="293370"/>
                  </a:lnTo>
                  <a:close/>
                </a:path>
                <a:path w="6350" h="662939">
                  <a:moveTo>
                    <a:pt x="6350" y="287020"/>
                  </a:moveTo>
                  <a:lnTo>
                    <a:pt x="0" y="287020"/>
                  </a:lnTo>
                  <a:lnTo>
                    <a:pt x="0" y="292100"/>
                  </a:lnTo>
                  <a:lnTo>
                    <a:pt x="6350" y="292100"/>
                  </a:lnTo>
                  <a:lnTo>
                    <a:pt x="6350" y="287020"/>
                  </a:lnTo>
                  <a:close/>
                </a:path>
                <a:path w="6350" h="662939">
                  <a:moveTo>
                    <a:pt x="6350" y="218440"/>
                  </a:moveTo>
                  <a:lnTo>
                    <a:pt x="0" y="218440"/>
                  </a:lnTo>
                  <a:lnTo>
                    <a:pt x="0" y="285750"/>
                  </a:lnTo>
                  <a:lnTo>
                    <a:pt x="6350" y="285750"/>
                  </a:lnTo>
                  <a:lnTo>
                    <a:pt x="6350" y="218440"/>
                  </a:lnTo>
                  <a:close/>
                </a:path>
              </a:pathLst>
            </a:custGeom>
            <a:solidFill>
              <a:srgbClr val="2000FA"/>
            </a:solidFill>
          </p:spPr>
          <p:txBody>
            <a:bodyPr bIns="0" lIns="0" rIns="0" rtlCol="0" tIns="0" wrap="square"/>
            <a:p/>
          </p:txBody>
        </p:sp>
        <p:sp>
          <p:nvSpPr>
            <p:cNvPr id="1051209" name="object 2526"/>
            <p:cNvSpPr/>
            <p:nvPr/>
          </p:nvSpPr>
          <p:spPr>
            <a:xfrm>
              <a:off x="7042149" y="5829300"/>
              <a:ext cx="7620" cy="656590"/>
            </a:xfrm>
            <a:custGeom>
              <a:avLst/>
              <a:ahLst/>
              <a:rect l="l" t="t" r="r" b="b"/>
              <a:pathLst>
                <a:path w="7620" h="656589">
                  <a:moveTo>
                    <a:pt x="7620" y="0"/>
                  </a:moveTo>
                  <a:lnTo>
                    <a:pt x="5079" y="0"/>
                  </a:lnTo>
                  <a:lnTo>
                    <a:pt x="5079" y="1269"/>
                  </a:lnTo>
                  <a:lnTo>
                    <a:pt x="7620" y="1269"/>
                  </a:lnTo>
                  <a:lnTo>
                    <a:pt x="7620" y="0"/>
                  </a:lnTo>
                  <a:close/>
                </a:path>
                <a:path w="7620" h="656589">
                  <a:moveTo>
                    <a:pt x="7620" y="1270"/>
                  </a:moveTo>
                  <a:lnTo>
                    <a:pt x="2540" y="1270"/>
                  </a:lnTo>
                  <a:lnTo>
                    <a:pt x="2540" y="2540"/>
                  </a:lnTo>
                  <a:lnTo>
                    <a:pt x="1270" y="2540"/>
                  </a:lnTo>
                  <a:lnTo>
                    <a:pt x="1270" y="3809"/>
                  </a:lnTo>
                  <a:lnTo>
                    <a:pt x="7620" y="3809"/>
                  </a:lnTo>
                  <a:lnTo>
                    <a:pt x="7620" y="1270"/>
                  </a:lnTo>
                  <a:close/>
                </a:path>
                <a:path w="7620" h="656589">
                  <a:moveTo>
                    <a:pt x="7620" y="3810"/>
                  </a:moveTo>
                  <a:lnTo>
                    <a:pt x="0" y="3810"/>
                  </a:lnTo>
                  <a:lnTo>
                    <a:pt x="0" y="7619"/>
                  </a:lnTo>
                  <a:lnTo>
                    <a:pt x="7620" y="7619"/>
                  </a:lnTo>
                  <a:lnTo>
                    <a:pt x="7620" y="3810"/>
                  </a:lnTo>
                  <a:close/>
                </a:path>
                <a:path w="7620" h="656589">
                  <a:moveTo>
                    <a:pt x="7620" y="7620"/>
                  </a:moveTo>
                  <a:lnTo>
                    <a:pt x="0" y="7620"/>
                  </a:lnTo>
                  <a:lnTo>
                    <a:pt x="0" y="10159"/>
                  </a:lnTo>
                  <a:lnTo>
                    <a:pt x="7620" y="10159"/>
                  </a:lnTo>
                  <a:lnTo>
                    <a:pt x="7620" y="7620"/>
                  </a:lnTo>
                  <a:close/>
                </a:path>
                <a:path w="7620" h="656589">
                  <a:moveTo>
                    <a:pt x="7620" y="10160"/>
                  </a:moveTo>
                  <a:lnTo>
                    <a:pt x="0" y="10160"/>
                  </a:lnTo>
                  <a:lnTo>
                    <a:pt x="0" y="13969"/>
                  </a:lnTo>
                  <a:lnTo>
                    <a:pt x="7620" y="13969"/>
                  </a:lnTo>
                  <a:lnTo>
                    <a:pt x="7620" y="10160"/>
                  </a:lnTo>
                  <a:close/>
                </a:path>
                <a:path w="7620" h="656589">
                  <a:moveTo>
                    <a:pt x="7620" y="13970"/>
                  </a:moveTo>
                  <a:lnTo>
                    <a:pt x="0" y="13970"/>
                  </a:lnTo>
                  <a:lnTo>
                    <a:pt x="0" y="16509"/>
                  </a:lnTo>
                  <a:lnTo>
                    <a:pt x="7620" y="16509"/>
                  </a:lnTo>
                  <a:lnTo>
                    <a:pt x="7620" y="13970"/>
                  </a:lnTo>
                  <a:close/>
                </a:path>
                <a:path w="7620" h="656589">
                  <a:moveTo>
                    <a:pt x="7620" y="16510"/>
                  </a:moveTo>
                  <a:lnTo>
                    <a:pt x="0" y="16510"/>
                  </a:lnTo>
                  <a:lnTo>
                    <a:pt x="0" y="22859"/>
                  </a:lnTo>
                  <a:lnTo>
                    <a:pt x="7620" y="22859"/>
                  </a:lnTo>
                  <a:lnTo>
                    <a:pt x="7620" y="16510"/>
                  </a:lnTo>
                  <a:close/>
                </a:path>
                <a:path w="7620" h="656589">
                  <a:moveTo>
                    <a:pt x="7620" y="22860"/>
                  </a:moveTo>
                  <a:lnTo>
                    <a:pt x="0" y="22860"/>
                  </a:lnTo>
                  <a:lnTo>
                    <a:pt x="0" y="33019"/>
                  </a:lnTo>
                  <a:lnTo>
                    <a:pt x="7620" y="33019"/>
                  </a:lnTo>
                  <a:lnTo>
                    <a:pt x="7620" y="22860"/>
                  </a:lnTo>
                  <a:close/>
                </a:path>
                <a:path w="7620" h="656589">
                  <a:moveTo>
                    <a:pt x="7620" y="33020"/>
                  </a:moveTo>
                  <a:lnTo>
                    <a:pt x="0" y="33020"/>
                  </a:lnTo>
                  <a:lnTo>
                    <a:pt x="0" y="35559"/>
                  </a:lnTo>
                  <a:lnTo>
                    <a:pt x="7620" y="35559"/>
                  </a:lnTo>
                  <a:lnTo>
                    <a:pt x="7620" y="33020"/>
                  </a:lnTo>
                  <a:close/>
                </a:path>
                <a:path w="7620" h="656589">
                  <a:moveTo>
                    <a:pt x="7620" y="35560"/>
                  </a:moveTo>
                  <a:lnTo>
                    <a:pt x="0" y="35560"/>
                  </a:lnTo>
                  <a:lnTo>
                    <a:pt x="0" y="39369"/>
                  </a:lnTo>
                  <a:lnTo>
                    <a:pt x="7620" y="39369"/>
                  </a:lnTo>
                  <a:lnTo>
                    <a:pt x="7620" y="35560"/>
                  </a:lnTo>
                  <a:close/>
                </a:path>
                <a:path w="7620" h="656589">
                  <a:moveTo>
                    <a:pt x="7620" y="39370"/>
                  </a:moveTo>
                  <a:lnTo>
                    <a:pt x="0" y="39370"/>
                  </a:lnTo>
                  <a:lnTo>
                    <a:pt x="0" y="41909"/>
                  </a:lnTo>
                  <a:lnTo>
                    <a:pt x="7620" y="41909"/>
                  </a:lnTo>
                  <a:lnTo>
                    <a:pt x="7620" y="39370"/>
                  </a:lnTo>
                  <a:close/>
                </a:path>
                <a:path w="7620" h="656589">
                  <a:moveTo>
                    <a:pt x="7620" y="41910"/>
                  </a:moveTo>
                  <a:lnTo>
                    <a:pt x="0" y="41910"/>
                  </a:lnTo>
                  <a:lnTo>
                    <a:pt x="0" y="45719"/>
                  </a:lnTo>
                  <a:lnTo>
                    <a:pt x="7620" y="45719"/>
                  </a:lnTo>
                  <a:lnTo>
                    <a:pt x="7620" y="41910"/>
                  </a:lnTo>
                  <a:close/>
                </a:path>
                <a:path w="7620" h="656589">
                  <a:moveTo>
                    <a:pt x="7620" y="45720"/>
                  </a:moveTo>
                  <a:lnTo>
                    <a:pt x="0" y="45720"/>
                  </a:lnTo>
                  <a:lnTo>
                    <a:pt x="0" y="48259"/>
                  </a:lnTo>
                  <a:lnTo>
                    <a:pt x="7620" y="48259"/>
                  </a:lnTo>
                  <a:lnTo>
                    <a:pt x="7620" y="45720"/>
                  </a:lnTo>
                  <a:close/>
                </a:path>
                <a:path w="7620" h="656589">
                  <a:moveTo>
                    <a:pt x="7620" y="48260"/>
                  </a:moveTo>
                  <a:lnTo>
                    <a:pt x="0" y="48260"/>
                  </a:lnTo>
                  <a:lnTo>
                    <a:pt x="0" y="52069"/>
                  </a:lnTo>
                  <a:lnTo>
                    <a:pt x="7620" y="52069"/>
                  </a:lnTo>
                  <a:lnTo>
                    <a:pt x="7620" y="48260"/>
                  </a:lnTo>
                  <a:close/>
                </a:path>
                <a:path w="7620" h="656589">
                  <a:moveTo>
                    <a:pt x="7620" y="52070"/>
                  </a:moveTo>
                  <a:lnTo>
                    <a:pt x="0" y="52070"/>
                  </a:lnTo>
                  <a:lnTo>
                    <a:pt x="0" y="54609"/>
                  </a:lnTo>
                  <a:lnTo>
                    <a:pt x="7620" y="54609"/>
                  </a:lnTo>
                  <a:lnTo>
                    <a:pt x="7620" y="52070"/>
                  </a:lnTo>
                  <a:close/>
                </a:path>
                <a:path w="7620" h="656589">
                  <a:moveTo>
                    <a:pt x="7620" y="54610"/>
                  </a:moveTo>
                  <a:lnTo>
                    <a:pt x="0" y="54610"/>
                  </a:lnTo>
                  <a:lnTo>
                    <a:pt x="0" y="58419"/>
                  </a:lnTo>
                  <a:lnTo>
                    <a:pt x="7620" y="58419"/>
                  </a:lnTo>
                  <a:lnTo>
                    <a:pt x="7620" y="54610"/>
                  </a:lnTo>
                  <a:close/>
                </a:path>
                <a:path w="7620" h="656589">
                  <a:moveTo>
                    <a:pt x="7620" y="58420"/>
                  </a:moveTo>
                  <a:lnTo>
                    <a:pt x="0" y="58420"/>
                  </a:lnTo>
                  <a:lnTo>
                    <a:pt x="0" y="64769"/>
                  </a:lnTo>
                  <a:lnTo>
                    <a:pt x="7620" y="64769"/>
                  </a:lnTo>
                  <a:lnTo>
                    <a:pt x="7620" y="58420"/>
                  </a:lnTo>
                  <a:close/>
                </a:path>
                <a:path w="7620" h="656589">
                  <a:moveTo>
                    <a:pt x="7620" y="64770"/>
                  </a:moveTo>
                  <a:lnTo>
                    <a:pt x="0" y="64770"/>
                  </a:lnTo>
                  <a:lnTo>
                    <a:pt x="0" y="67309"/>
                  </a:lnTo>
                  <a:lnTo>
                    <a:pt x="7620" y="67309"/>
                  </a:lnTo>
                  <a:lnTo>
                    <a:pt x="7620" y="64770"/>
                  </a:lnTo>
                  <a:close/>
                </a:path>
                <a:path w="7620" h="656589">
                  <a:moveTo>
                    <a:pt x="7620" y="67310"/>
                  </a:moveTo>
                  <a:lnTo>
                    <a:pt x="0" y="67310"/>
                  </a:lnTo>
                  <a:lnTo>
                    <a:pt x="0" y="80009"/>
                  </a:lnTo>
                  <a:lnTo>
                    <a:pt x="7620" y="80009"/>
                  </a:lnTo>
                  <a:lnTo>
                    <a:pt x="7620" y="67310"/>
                  </a:lnTo>
                  <a:close/>
                </a:path>
                <a:path w="7620" h="656589">
                  <a:moveTo>
                    <a:pt x="7620" y="80010"/>
                  </a:moveTo>
                  <a:lnTo>
                    <a:pt x="0" y="80010"/>
                  </a:lnTo>
                  <a:lnTo>
                    <a:pt x="0" y="86359"/>
                  </a:lnTo>
                  <a:lnTo>
                    <a:pt x="7620" y="86359"/>
                  </a:lnTo>
                  <a:lnTo>
                    <a:pt x="7620" y="80010"/>
                  </a:lnTo>
                  <a:close/>
                </a:path>
                <a:path w="7620" h="656589">
                  <a:moveTo>
                    <a:pt x="7620" y="86360"/>
                  </a:moveTo>
                  <a:lnTo>
                    <a:pt x="0" y="86360"/>
                  </a:lnTo>
                  <a:lnTo>
                    <a:pt x="0" y="90169"/>
                  </a:lnTo>
                  <a:lnTo>
                    <a:pt x="7620" y="90169"/>
                  </a:lnTo>
                  <a:lnTo>
                    <a:pt x="7620" y="86360"/>
                  </a:lnTo>
                  <a:close/>
                </a:path>
                <a:path w="7620" h="656589">
                  <a:moveTo>
                    <a:pt x="7620" y="90170"/>
                  </a:moveTo>
                  <a:lnTo>
                    <a:pt x="0" y="90170"/>
                  </a:lnTo>
                  <a:lnTo>
                    <a:pt x="0" y="92709"/>
                  </a:lnTo>
                  <a:lnTo>
                    <a:pt x="7620" y="92709"/>
                  </a:lnTo>
                  <a:lnTo>
                    <a:pt x="7620" y="90170"/>
                  </a:lnTo>
                  <a:close/>
                </a:path>
                <a:path w="7620" h="656589">
                  <a:moveTo>
                    <a:pt x="7620" y="92710"/>
                  </a:moveTo>
                  <a:lnTo>
                    <a:pt x="0" y="92710"/>
                  </a:lnTo>
                  <a:lnTo>
                    <a:pt x="0" y="96519"/>
                  </a:lnTo>
                  <a:lnTo>
                    <a:pt x="7620" y="96519"/>
                  </a:lnTo>
                  <a:lnTo>
                    <a:pt x="7620" y="92710"/>
                  </a:lnTo>
                  <a:close/>
                </a:path>
                <a:path w="7620" h="656589">
                  <a:moveTo>
                    <a:pt x="7620" y="96520"/>
                  </a:moveTo>
                  <a:lnTo>
                    <a:pt x="0" y="96520"/>
                  </a:lnTo>
                  <a:lnTo>
                    <a:pt x="0" y="99059"/>
                  </a:lnTo>
                  <a:lnTo>
                    <a:pt x="7620" y="99059"/>
                  </a:lnTo>
                  <a:lnTo>
                    <a:pt x="7620" y="96520"/>
                  </a:lnTo>
                  <a:close/>
                </a:path>
                <a:path w="7620" h="656589">
                  <a:moveTo>
                    <a:pt x="7620" y="99060"/>
                  </a:moveTo>
                  <a:lnTo>
                    <a:pt x="0" y="99060"/>
                  </a:lnTo>
                  <a:lnTo>
                    <a:pt x="0" y="105409"/>
                  </a:lnTo>
                  <a:lnTo>
                    <a:pt x="7620" y="105409"/>
                  </a:lnTo>
                  <a:lnTo>
                    <a:pt x="7620" y="99060"/>
                  </a:lnTo>
                  <a:close/>
                </a:path>
                <a:path w="7620" h="656589">
                  <a:moveTo>
                    <a:pt x="7620" y="105410"/>
                  </a:moveTo>
                  <a:lnTo>
                    <a:pt x="0" y="105410"/>
                  </a:lnTo>
                  <a:lnTo>
                    <a:pt x="0" y="109219"/>
                  </a:lnTo>
                  <a:lnTo>
                    <a:pt x="7620" y="109219"/>
                  </a:lnTo>
                  <a:lnTo>
                    <a:pt x="7620" y="105410"/>
                  </a:lnTo>
                  <a:close/>
                </a:path>
                <a:path w="7620" h="656589">
                  <a:moveTo>
                    <a:pt x="7620" y="109220"/>
                  </a:moveTo>
                  <a:lnTo>
                    <a:pt x="0" y="109220"/>
                  </a:lnTo>
                  <a:lnTo>
                    <a:pt x="0" y="111759"/>
                  </a:lnTo>
                  <a:lnTo>
                    <a:pt x="7620" y="111759"/>
                  </a:lnTo>
                  <a:lnTo>
                    <a:pt x="7620" y="109220"/>
                  </a:lnTo>
                  <a:close/>
                </a:path>
                <a:path w="7620" h="656589">
                  <a:moveTo>
                    <a:pt x="7620" y="111760"/>
                  </a:moveTo>
                  <a:lnTo>
                    <a:pt x="0" y="111760"/>
                  </a:lnTo>
                  <a:lnTo>
                    <a:pt x="0" y="118109"/>
                  </a:lnTo>
                  <a:lnTo>
                    <a:pt x="7620" y="118109"/>
                  </a:lnTo>
                  <a:lnTo>
                    <a:pt x="7620" y="111760"/>
                  </a:lnTo>
                  <a:close/>
                </a:path>
                <a:path w="7620" h="656589">
                  <a:moveTo>
                    <a:pt x="7620" y="118110"/>
                  </a:moveTo>
                  <a:lnTo>
                    <a:pt x="0" y="118110"/>
                  </a:lnTo>
                  <a:lnTo>
                    <a:pt x="0" y="121919"/>
                  </a:lnTo>
                  <a:lnTo>
                    <a:pt x="7620" y="121919"/>
                  </a:lnTo>
                  <a:lnTo>
                    <a:pt x="7620" y="118110"/>
                  </a:lnTo>
                  <a:close/>
                </a:path>
                <a:path w="7620" h="656589">
                  <a:moveTo>
                    <a:pt x="7620" y="121920"/>
                  </a:moveTo>
                  <a:lnTo>
                    <a:pt x="0" y="121920"/>
                  </a:lnTo>
                  <a:lnTo>
                    <a:pt x="0" y="128269"/>
                  </a:lnTo>
                  <a:lnTo>
                    <a:pt x="7620" y="128269"/>
                  </a:lnTo>
                  <a:lnTo>
                    <a:pt x="7620" y="121920"/>
                  </a:lnTo>
                  <a:close/>
                </a:path>
                <a:path w="7620" h="656589">
                  <a:moveTo>
                    <a:pt x="7620" y="128270"/>
                  </a:moveTo>
                  <a:lnTo>
                    <a:pt x="0" y="128270"/>
                  </a:lnTo>
                  <a:lnTo>
                    <a:pt x="0" y="134619"/>
                  </a:lnTo>
                  <a:lnTo>
                    <a:pt x="7620" y="134619"/>
                  </a:lnTo>
                  <a:lnTo>
                    <a:pt x="7620" y="128270"/>
                  </a:lnTo>
                  <a:close/>
                </a:path>
                <a:path w="7620" h="656589">
                  <a:moveTo>
                    <a:pt x="7620" y="134620"/>
                  </a:moveTo>
                  <a:lnTo>
                    <a:pt x="0" y="134620"/>
                  </a:lnTo>
                  <a:lnTo>
                    <a:pt x="0" y="137159"/>
                  </a:lnTo>
                  <a:lnTo>
                    <a:pt x="7620" y="137159"/>
                  </a:lnTo>
                  <a:lnTo>
                    <a:pt x="7620" y="134620"/>
                  </a:lnTo>
                  <a:close/>
                </a:path>
                <a:path w="7620" h="656589">
                  <a:moveTo>
                    <a:pt x="7620" y="137160"/>
                  </a:moveTo>
                  <a:lnTo>
                    <a:pt x="0" y="137160"/>
                  </a:lnTo>
                  <a:lnTo>
                    <a:pt x="0" y="147319"/>
                  </a:lnTo>
                  <a:lnTo>
                    <a:pt x="7620" y="147319"/>
                  </a:lnTo>
                  <a:lnTo>
                    <a:pt x="7620" y="137160"/>
                  </a:lnTo>
                  <a:close/>
                </a:path>
                <a:path w="7620" h="656589">
                  <a:moveTo>
                    <a:pt x="7620" y="147320"/>
                  </a:moveTo>
                  <a:lnTo>
                    <a:pt x="0" y="147320"/>
                  </a:lnTo>
                  <a:lnTo>
                    <a:pt x="0" y="149859"/>
                  </a:lnTo>
                  <a:lnTo>
                    <a:pt x="7620" y="149859"/>
                  </a:lnTo>
                  <a:lnTo>
                    <a:pt x="7620" y="147320"/>
                  </a:lnTo>
                  <a:close/>
                </a:path>
                <a:path w="7620" h="656589">
                  <a:moveTo>
                    <a:pt x="7620" y="149860"/>
                  </a:moveTo>
                  <a:lnTo>
                    <a:pt x="0" y="149860"/>
                  </a:lnTo>
                  <a:lnTo>
                    <a:pt x="0" y="153669"/>
                  </a:lnTo>
                  <a:lnTo>
                    <a:pt x="7620" y="153669"/>
                  </a:lnTo>
                  <a:lnTo>
                    <a:pt x="7620" y="149860"/>
                  </a:lnTo>
                  <a:close/>
                </a:path>
                <a:path w="7620" h="656589">
                  <a:moveTo>
                    <a:pt x="7620" y="153670"/>
                  </a:moveTo>
                  <a:lnTo>
                    <a:pt x="0" y="153670"/>
                  </a:lnTo>
                  <a:lnTo>
                    <a:pt x="0" y="156209"/>
                  </a:lnTo>
                  <a:lnTo>
                    <a:pt x="7620" y="156209"/>
                  </a:lnTo>
                  <a:lnTo>
                    <a:pt x="7620" y="153670"/>
                  </a:lnTo>
                  <a:close/>
                </a:path>
                <a:path w="7620" h="656589">
                  <a:moveTo>
                    <a:pt x="7620" y="156210"/>
                  </a:moveTo>
                  <a:lnTo>
                    <a:pt x="0" y="156210"/>
                  </a:lnTo>
                  <a:lnTo>
                    <a:pt x="0" y="160019"/>
                  </a:lnTo>
                  <a:lnTo>
                    <a:pt x="7620" y="160019"/>
                  </a:lnTo>
                  <a:lnTo>
                    <a:pt x="7620" y="156210"/>
                  </a:lnTo>
                  <a:close/>
                </a:path>
                <a:path w="7620" h="656589">
                  <a:moveTo>
                    <a:pt x="7620" y="160020"/>
                  </a:moveTo>
                  <a:lnTo>
                    <a:pt x="0" y="160020"/>
                  </a:lnTo>
                  <a:lnTo>
                    <a:pt x="0" y="162559"/>
                  </a:lnTo>
                  <a:lnTo>
                    <a:pt x="7620" y="162559"/>
                  </a:lnTo>
                  <a:lnTo>
                    <a:pt x="7620" y="160020"/>
                  </a:lnTo>
                  <a:close/>
                </a:path>
                <a:path w="7620" h="656589">
                  <a:moveTo>
                    <a:pt x="7620" y="162560"/>
                  </a:moveTo>
                  <a:lnTo>
                    <a:pt x="0" y="162560"/>
                  </a:lnTo>
                  <a:lnTo>
                    <a:pt x="0" y="166369"/>
                  </a:lnTo>
                  <a:lnTo>
                    <a:pt x="7620" y="166369"/>
                  </a:lnTo>
                  <a:lnTo>
                    <a:pt x="7620" y="162560"/>
                  </a:lnTo>
                  <a:close/>
                </a:path>
                <a:path w="7620" h="656589">
                  <a:moveTo>
                    <a:pt x="7620" y="166370"/>
                  </a:moveTo>
                  <a:lnTo>
                    <a:pt x="0" y="166370"/>
                  </a:lnTo>
                  <a:lnTo>
                    <a:pt x="0" y="168909"/>
                  </a:lnTo>
                  <a:lnTo>
                    <a:pt x="7620" y="168909"/>
                  </a:lnTo>
                  <a:lnTo>
                    <a:pt x="7620" y="166370"/>
                  </a:lnTo>
                  <a:close/>
                </a:path>
                <a:path w="7620" h="656589">
                  <a:moveTo>
                    <a:pt x="7620" y="168910"/>
                  </a:moveTo>
                  <a:lnTo>
                    <a:pt x="0" y="168910"/>
                  </a:lnTo>
                  <a:lnTo>
                    <a:pt x="0" y="172719"/>
                  </a:lnTo>
                  <a:lnTo>
                    <a:pt x="7620" y="172719"/>
                  </a:lnTo>
                  <a:lnTo>
                    <a:pt x="7620" y="168910"/>
                  </a:lnTo>
                  <a:close/>
                </a:path>
                <a:path w="7620" h="656589">
                  <a:moveTo>
                    <a:pt x="7620" y="172720"/>
                  </a:moveTo>
                  <a:lnTo>
                    <a:pt x="0" y="172720"/>
                  </a:lnTo>
                  <a:lnTo>
                    <a:pt x="0" y="185419"/>
                  </a:lnTo>
                  <a:lnTo>
                    <a:pt x="7620" y="185419"/>
                  </a:lnTo>
                  <a:lnTo>
                    <a:pt x="7620" y="172720"/>
                  </a:lnTo>
                  <a:close/>
                </a:path>
                <a:path w="7620" h="656589">
                  <a:moveTo>
                    <a:pt x="7620" y="185420"/>
                  </a:moveTo>
                  <a:lnTo>
                    <a:pt x="0" y="185420"/>
                  </a:lnTo>
                  <a:lnTo>
                    <a:pt x="0" y="187959"/>
                  </a:lnTo>
                  <a:lnTo>
                    <a:pt x="7620" y="187959"/>
                  </a:lnTo>
                  <a:lnTo>
                    <a:pt x="7620" y="185420"/>
                  </a:lnTo>
                  <a:close/>
                </a:path>
                <a:path w="7620" h="656589">
                  <a:moveTo>
                    <a:pt x="7620" y="187960"/>
                  </a:moveTo>
                  <a:lnTo>
                    <a:pt x="0" y="187960"/>
                  </a:lnTo>
                  <a:lnTo>
                    <a:pt x="0" y="194309"/>
                  </a:lnTo>
                  <a:lnTo>
                    <a:pt x="7620" y="194309"/>
                  </a:lnTo>
                  <a:lnTo>
                    <a:pt x="7620" y="187960"/>
                  </a:lnTo>
                  <a:close/>
                </a:path>
                <a:path w="7620" h="656589">
                  <a:moveTo>
                    <a:pt x="7620" y="194310"/>
                  </a:moveTo>
                  <a:lnTo>
                    <a:pt x="0" y="194310"/>
                  </a:lnTo>
                  <a:lnTo>
                    <a:pt x="0" y="198119"/>
                  </a:lnTo>
                  <a:lnTo>
                    <a:pt x="7620" y="198119"/>
                  </a:lnTo>
                  <a:lnTo>
                    <a:pt x="7620" y="194310"/>
                  </a:lnTo>
                  <a:close/>
                </a:path>
                <a:path w="7620" h="656589">
                  <a:moveTo>
                    <a:pt x="7620" y="198120"/>
                  </a:moveTo>
                  <a:lnTo>
                    <a:pt x="0" y="198120"/>
                  </a:lnTo>
                  <a:lnTo>
                    <a:pt x="0" y="200659"/>
                  </a:lnTo>
                  <a:lnTo>
                    <a:pt x="7620" y="200659"/>
                  </a:lnTo>
                  <a:lnTo>
                    <a:pt x="7620" y="198120"/>
                  </a:lnTo>
                  <a:close/>
                </a:path>
                <a:path w="7620" h="656589">
                  <a:moveTo>
                    <a:pt x="7620" y="200660"/>
                  </a:moveTo>
                  <a:lnTo>
                    <a:pt x="0" y="200660"/>
                  </a:lnTo>
                  <a:lnTo>
                    <a:pt x="0" y="204469"/>
                  </a:lnTo>
                  <a:lnTo>
                    <a:pt x="7620" y="204469"/>
                  </a:lnTo>
                  <a:lnTo>
                    <a:pt x="7620" y="200660"/>
                  </a:lnTo>
                  <a:close/>
                </a:path>
                <a:path w="7620" h="656589">
                  <a:moveTo>
                    <a:pt x="7620" y="204470"/>
                  </a:moveTo>
                  <a:lnTo>
                    <a:pt x="0" y="204470"/>
                  </a:lnTo>
                  <a:lnTo>
                    <a:pt x="0" y="207009"/>
                  </a:lnTo>
                  <a:lnTo>
                    <a:pt x="7620" y="207009"/>
                  </a:lnTo>
                  <a:lnTo>
                    <a:pt x="7620" y="204470"/>
                  </a:lnTo>
                  <a:close/>
                </a:path>
                <a:path w="7620" h="656589">
                  <a:moveTo>
                    <a:pt x="7620" y="207010"/>
                  </a:moveTo>
                  <a:lnTo>
                    <a:pt x="0" y="207010"/>
                  </a:lnTo>
                  <a:lnTo>
                    <a:pt x="0" y="210819"/>
                  </a:lnTo>
                  <a:lnTo>
                    <a:pt x="7620" y="210819"/>
                  </a:lnTo>
                  <a:lnTo>
                    <a:pt x="7620" y="207010"/>
                  </a:lnTo>
                  <a:close/>
                </a:path>
                <a:path w="7620" h="656589">
                  <a:moveTo>
                    <a:pt x="7620" y="210820"/>
                  </a:moveTo>
                  <a:lnTo>
                    <a:pt x="0" y="210820"/>
                  </a:lnTo>
                  <a:lnTo>
                    <a:pt x="0" y="213359"/>
                  </a:lnTo>
                  <a:lnTo>
                    <a:pt x="7620" y="213359"/>
                  </a:lnTo>
                  <a:lnTo>
                    <a:pt x="7620" y="210820"/>
                  </a:lnTo>
                  <a:close/>
                </a:path>
                <a:path w="7620" h="656589">
                  <a:moveTo>
                    <a:pt x="7620" y="652780"/>
                  </a:moveTo>
                  <a:lnTo>
                    <a:pt x="1270" y="652780"/>
                  </a:lnTo>
                  <a:lnTo>
                    <a:pt x="1270" y="655319"/>
                  </a:lnTo>
                  <a:lnTo>
                    <a:pt x="5079" y="655319"/>
                  </a:lnTo>
                  <a:lnTo>
                    <a:pt x="5079" y="656590"/>
                  </a:lnTo>
                  <a:lnTo>
                    <a:pt x="7620" y="656590"/>
                  </a:lnTo>
                  <a:lnTo>
                    <a:pt x="7620" y="652780"/>
                  </a:lnTo>
                  <a:close/>
                </a:path>
                <a:path w="7620" h="656589">
                  <a:moveTo>
                    <a:pt x="7620" y="650240"/>
                  </a:moveTo>
                  <a:lnTo>
                    <a:pt x="0" y="650240"/>
                  </a:lnTo>
                  <a:lnTo>
                    <a:pt x="0" y="651510"/>
                  </a:lnTo>
                  <a:lnTo>
                    <a:pt x="7620" y="651510"/>
                  </a:lnTo>
                  <a:lnTo>
                    <a:pt x="7620" y="650240"/>
                  </a:lnTo>
                  <a:close/>
                </a:path>
                <a:path w="7620" h="656589">
                  <a:moveTo>
                    <a:pt x="7620" y="646430"/>
                  </a:moveTo>
                  <a:lnTo>
                    <a:pt x="0" y="646430"/>
                  </a:lnTo>
                  <a:lnTo>
                    <a:pt x="0" y="648970"/>
                  </a:lnTo>
                  <a:lnTo>
                    <a:pt x="7620" y="648970"/>
                  </a:lnTo>
                  <a:lnTo>
                    <a:pt x="7620" y="646430"/>
                  </a:lnTo>
                  <a:close/>
                </a:path>
                <a:path w="7620" h="656589">
                  <a:moveTo>
                    <a:pt x="7620" y="643890"/>
                  </a:moveTo>
                  <a:lnTo>
                    <a:pt x="0" y="643890"/>
                  </a:lnTo>
                  <a:lnTo>
                    <a:pt x="0" y="645160"/>
                  </a:lnTo>
                  <a:lnTo>
                    <a:pt x="7620" y="645160"/>
                  </a:lnTo>
                  <a:lnTo>
                    <a:pt x="7620" y="643890"/>
                  </a:lnTo>
                  <a:close/>
                </a:path>
                <a:path w="7620" h="656589">
                  <a:moveTo>
                    <a:pt x="7620" y="640080"/>
                  </a:moveTo>
                  <a:lnTo>
                    <a:pt x="0" y="640080"/>
                  </a:lnTo>
                  <a:lnTo>
                    <a:pt x="0" y="642619"/>
                  </a:lnTo>
                  <a:lnTo>
                    <a:pt x="7620" y="642619"/>
                  </a:lnTo>
                  <a:lnTo>
                    <a:pt x="7620" y="640080"/>
                  </a:lnTo>
                  <a:close/>
                </a:path>
                <a:path w="7620" h="656589">
                  <a:moveTo>
                    <a:pt x="7620" y="637540"/>
                  </a:moveTo>
                  <a:lnTo>
                    <a:pt x="0" y="637540"/>
                  </a:lnTo>
                  <a:lnTo>
                    <a:pt x="0" y="638810"/>
                  </a:lnTo>
                  <a:lnTo>
                    <a:pt x="7620" y="638810"/>
                  </a:lnTo>
                  <a:lnTo>
                    <a:pt x="7620" y="637540"/>
                  </a:lnTo>
                  <a:close/>
                </a:path>
                <a:path w="7620" h="656589">
                  <a:moveTo>
                    <a:pt x="7620" y="633730"/>
                  </a:moveTo>
                  <a:lnTo>
                    <a:pt x="0" y="633730"/>
                  </a:lnTo>
                  <a:lnTo>
                    <a:pt x="0" y="636270"/>
                  </a:lnTo>
                  <a:lnTo>
                    <a:pt x="7620" y="636270"/>
                  </a:lnTo>
                  <a:lnTo>
                    <a:pt x="7620" y="633730"/>
                  </a:lnTo>
                  <a:close/>
                </a:path>
                <a:path w="7620" h="656589">
                  <a:moveTo>
                    <a:pt x="7620" y="631190"/>
                  </a:moveTo>
                  <a:lnTo>
                    <a:pt x="0" y="631190"/>
                  </a:lnTo>
                  <a:lnTo>
                    <a:pt x="0" y="632460"/>
                  </a:lnTo>
                  <a:lnTo>
                    <a:pt x="7620" y="632460"/>
                  </a:lnTo>
                  <a:lnTo>
                    <a:pt x="7620" y="631190"/>
                  </a:lnTo>
                  <a:close/>
                </a:path>
                <a:path w="7620" h="656589">
                  <a:moveTo>
                    <a:pt x="7620" y="627380"/>
                  </a:moveTo>
                  <a:lnTo>
                    <a:pt x="0" y="627380"/>
                  </a:lnTo>
                  <a:lnTo>
                    <a:pt x="0" y="629920"/>
                  </a:lnTo>
                  <a:lnTo>
                    <a:pt x="7620" y="629920"/>
                  </a:lnTo>
                  <a:lnTo>
                    <a:pt x="7620" y="627380"/>
                  </a:lnTo>
                  <a:close/>
                </a:path>
                <a:path w="7620" h="656589">
                  <a:moveTo>
                    <a:pt x="7620" y="624840"/>
                  </a:moveTo>
                  <a:lnTo>
                    <a:pt x="0" y="624840"/>
                  </a:lnTo>
                  <a:lnTo>
                    <a:pt x="0" y="626110"/>
                  </a:lnTo>
                  <a:lnTo>
                    <a:pt x="7620" y="626110"/>
                  </a:lnTo>
                  <a:lnTo>
                    <a:pt x="7620" y="624840"/>
                  </a:lnTo>
                  <a:close/>
                </a:path>
                <a:path w="7620" h="656589">
                  <a:moveTo>
                    <a:pt x="7620" y="619760"/>
                  </a:moveTo>
                  <a:lnTo>
                    <a:pt x="0" y="619760"/>
                  </a:lnTo>
                  <a:lnTo>
                    <a:pt x="0" y="623570"/>
                  </a:lnTo>
                  <a:lnTo>
                    <a:pt x="7620" y="623570"/>
                  </a:lnTo>
                  <a:lnTo>
                    <a:pt x="7620" y="619760"/>
                  </a:lnTo>
                  <a:close/>
                </a:path>
                <a:path w="7620" h="656589">
                  <a:moveTo>
                    <a:pt x="7620" y="613410"/>
                  </a:moveTo>
                  <a:lnTo>
                    <a:pt x="0" y="613410"/>
                  </a:lnTo>
                  <a:lnTo>
                    <a:pt x="0" y="618490"/>
                  </a:lnTo>
                  <a:lnTo>
                    <a:pt x="7620" y="618490"/>
                  </a:lnTo>
                  <a:lnTo>
                    <a:pt x="7620" y="613410"/>
                  </a:lnTo>
                  <a:close/>
                </a:path>
                <a:path w="7620" h="656589">
                  <a:moveTo>
                    <a:pt x="7620" y="607060"/>
                  </a:moveTo>
                  <a:lnTo>
                    <a:pt x="0" y="607060"/>
                  </a:lnTo>
                  <a:lnTo>
                    <a:pt x="0" y="612140"/>
                  </a:lnTo>
                  <a:lnTo>
                    <a:pt x="7620" y="612140"/>
                  </a:lnTo>
                  <a:lnTo>
                    <a:pt x="7620" y="607060"/>
                  </a:lnTo>
                  <a:close/>
                </a:path>
                <a:path w="7620" h="656589">
                  <a:moveTo>
                    <a:pt x="7620" y="600710"/>
                  </a:moveTo>
                  <a:lnTo>
                    <a:pt x="0" y="600710"/>
                  </a:lnTo>
                  <a:lnTo>
                    <a:pt x="0" y="605790"/>
                  </a:lnTo>
                  <a:lnTo>
                    <a:pt x="7620" y="605790"/>
                  </a:lnTo>
                  <a:lnTo>
                    <a:pt x="7620" y="600710"/>
                  </a:lnTo>
                  <a:close/>
                </a:path>
                <a:path w="7620" h="656589">
                  <a:moveTo>
                    <a:pt x="7620" y="594360"/>
                  </a:moveTo>
                  <a:lnTo>
                    <a:pt x="0" y="594360"/>
                  </a:lnTo>
                  <a:lnTo>
                    <a:pt x="0" y="599440"/>
                  </a:lnTo>
                  <a:lnTo>
                    <a:pt x="7620" y="599440"/>
                  </a:lnTo>
                  <a:lnTo>
                    <a:pt x="7620" y="594360"/>
                  </a:lnTo>
                  <a:close/>
                </a:path>
                <a:path w="7620" h="656589">
                  <a:moveTo>
                    <a:pt x="7620" y="588010"/>
                  </a:moveTo>
                  <a:lnTo>
                    <a:pt x="0" y="588010"/>
                  </a:lnTo>
                  <a:lnTo>
                    <a:pt x="0" y="593090"/>
                  </a:lnTo>
                  <a:lnTo>
                    <a:pt x="7620" y="593090"/>
                  </a:lnTo>
                  <a:lnTo>
                    <a:pt x="7620" y="588010"/>
                  </a:lnTo>
                  <a:close/>
                </a:path>
                <a:path w="7620" h="656589">
                  <a:moveTo>
                    <a:pt x="7620" y="581660"/>
                  </a:moveTo>
                  <a:lnTo>
                    <a:pt x="0" y="581660"/>
                  </a:lnTo>
                  <a:lnTo>
                    <a:pt x="0" y="586740"/>
                  </a:lnTo>
                  <a:lnTo>
                    <a:pt x="7620" y="586740"/>
                  </a:lnTo>
                  <a:lnTo>
                    <a:pt x="7620" y="581660"/>
                  </a:lnTo>
                  <a:close/>
                </a:path>
                <a:path w="7620" h="656589">
                  <a:moveTo>
                    <a:pt x="7620" y="575310"/>
                  </a:moveTo>
                  <a:lnTo>
                    <a:pt x="0" y="575310"/>
                  </a:lnTo>
                  <a:lnTo>
                    <a:pt x="0" y="580390"/>
                  </a:lnTo>
                  <a:lnTo>
                    <a:pt x="7620" y="580390"/>
                  </a:lnTo>
                  <a:lnTo>
                    <a:pt x="7620" y="575310"/>
                  </a:lnTo>
                  <a:close/>
                </a:path>
                <a:path w="7620" h="656589">
                  <a:moveTo>
                    <a:pt x="7620" y="568960"/>
                  </a:moveTo>
                  <a:lnTo>
                    <a:pt x="0" y="568960"/>
                  </a:lnTo>
                  <a:lnTo>
                    <a:pt x="0" y="574040"/>
                  </a:lnTo>
                  <a:lnTo>
                    <a:pt x="7620" y="574040"/>
                  </a:lnTo>
                  <a:lnTo>
                    <a:pt x="7620" y="568960"/>
                  </a:lnTo>
                  <a:close/>
                </a:path>
                <a:path w="7620" h="656589">
                  <a:moveTo>
                    <a:pt x="7620" y="561340"/>
                  </a:moveTo>
                  <a:lnTo>
                    <a:pt x="0" y="561340"/>
                  </a:lnTo>
                  <a:lnTo>
                    <a:pt x="0" y="567690"/>
                  </a:lnTo>
                  <a:lnTo>
                    <a:pt x="7620" y="567690"/>
                  </a:lnTo>
                  <a:lnTo>
                    <a:pt x="7620" y="561340"/>
                  </a:lnTo>
                  <a:close/>
                </a:path>
                <a:path w="7620" h="656589">
                  <a:moveTo>
                    <a:pt x="7620" y="556260"/>
                  </a:moveTo>
                  <a:lnTo>
                    <a:pt x="0" y="556260"/>
                  </a:lnTo>
                  <a:lnTo>
                    <a:pt x="0" y="560070"/>
                  </a:lnTo>
                  <a:lnTo>
                    <a:pt x="7620" y="560070"/>
                  </a:lnTo>
                  <a:lnTo>
                    <a:pt x="7620" y="556260"/>
                  </a:lnTo>
                  <a:close/>
                </a:path>
                <a:path w="7620" h="656589">
                  <a:moveTo>
                    <a:pt x="7620" y="549910"/>
                  </a:moveTo>
                  <a:lnTo>
                    <a:pt x="0" y="549910"/>
                  </a:lnTo>
                  <a:lnTo>
                    <a:pt x="0" y="554990"/>
                  </a:lnTo>
                  <a:lnTo>
                    <a:pt x="7620" y="554990"/>
                  </a:lnTo>
                  <a:lnTo>
                    <a:pt x="7620" y="549910"/>
                  </a:lnTo>
                  <a:close/>
                </a:path>
                <a:path w="7620" h="656589">
                  <a:moveTo>
                    <a:pt x="7620" y="543560"/>
                  </a:moveTo>
                  <a:lnTo>
                    <a:pt x="0" y="543560"/>
                  </a:lnTo>
                  <a:lnTo>
                    <a:pt x="0" y="548640"/>
                  </a:lnTo>
                  <a:lnTo>
                    <a:pt x="7620" y="548640"/>
                  </a:lnTo>
                  <a:lnTo>
                    <a:pt x="7620" y="543560"/>
                  </a:lnTo>
                  <a:close/>
                </a:path>
                <a:path w="7620" h="656589">
                  <a:moveTo>
                    <a:pt x="7620" y="537210"/>
                  </a:moveTo>
                  <a:lnTo>
                    <a:pt x="0" y="537210"/>
                  </a:lnTo>
                  <a:lnTo>
                    <a:pt x="0" y="542290"/>
                  </a:lnTo>
                  <a:lnTo>
                    <a:pt x="7620" y="542290"/>
                  </a:lnTo>
                  <a:lnTo>
                    <a:pt x="7620" y="537210"/>
                  </a:lnTo>
                  <a:close/>
                </a:path>
                <a:path w="7620" h="656589">
                  <a:moveTo>
                    <a:pt x="7620" y="530860"/>
                  </a:moveTo>
                  <a:lnTo>
                    <a:pt x="0" y="530860"/>
                  </a:lnTo>
                  <a:lnTo>
                    <a:pt x="0" y="535940"/>
                  </a:lnTo>
                  <a:lnTo>
                    <a:pt x="7620" y="535940"/>
                  </a:lnTo>
                  <a:lnTo>
                    <a:pt x="7620" y="530860"/>
                  </a:lnTo>
                  <a:close/>
                </a:path>
                <a:path w="7620" h="656589">
                  <a:moveTo>
                    <a:pt x="7620" y="524510"/>
                  </a:moveTo>
                  <a:lnTo>
                    <a:pt x="0" y="524510"/>
                  </a:lnTo>
                  <a:lnTo>
                    <a:pt x="0" y="529590"/>
                  </a:lnTo>
                  <a:lnTo>
                    <a:pt x="7620" y="529590"/>
                  </a:lnTo>
                  <a:lnTo>
                    <a:pt x="7620" y="524510"/>
                  </a:lnTo>
                  <a:close/>
                </a:path>
                <a:path w="7620" h="656589">
                  <a:moveTo>
                    <a:pt x="7620" y="518159"/>
                  </a:moveTo>
                  <a:lnTo>
                    <a:pt x="0" y="518159"/>
                  </a:lnTo>
                  <a:lnTo>
                    <a:pt x="0" y="523240"/>
                  </a:lnTo>
                  <a:lnTo>
                    <a:pt x="7620" y="523240"/>
                  </a:lnTo>
                  <a:lnTo>
                    <a:pt x="7620" y="518159"/>
                  </a:lnTo>
                  <a:close/>
                </a:path>
                <a:path w="7620" h="656589">
                  <a:moveTo>
                    <a:pt x="7620" y="511810"/>
                  </a:moveTo>
                  <a:lnTo>
                    <a:pt x="0" y="511810"/>
                  </a:lnTo>
                  <a:lnTo>
                    <a:pt x="0" y="516890"/>
                  </a:lnTo>
                  <a:lnTo>
                    <a:pt x="7620" y="516890"/>
                  </a:lnTo>
                  <a:lnTo>
                    <a:pt x="7620" y="511810"/>
                  </a:lnTo>
                  <a:close/>
                </a:path>
                <a:path w="7620" h="656589">
                  <a:moveTo>
                    <a:pt x="7620" y="505460"/>
                  </a:moveTo>
                  <a:lnTo>
                    <a:pt x="0" y="505460"/>
                  </a:lnTo>
                  <a:lnTo>
                    <a:pt x="0" y="510540"/>
                  </a:lnTo>
                  <a:lnTo>
                    <a:pt x="7620" y="510540"/>
                  </a:lnTo>
                  <a:lnTo>
                    <a:pt x="7620" y="505460"/>
                  </a:lnTo>
                  <a:close/>
                </a:path>
                <a:path w="7620" h="656589">
                  <a:moveTo>
                    <a:pt x="7620" y="499109"/>
                  </a:moveTo>
                  <a:lnTo>
                    <a:pt x="0" y="499109"/>
                  </a:lnTo>
                  <a:lnTo>
                    <a:pt x="0" y="504190"/>
                  </a:lnTo>
                  <a:lnTo>
                    <a:pt x="7620" y="504190"/>
                  </a:lnTo>
                  <a:lnTo>
                    <a:pt x="7620" y="499109"/>
                  </a:lnTo>
                  <a:close/>
                </a:path>
                <a:path w="7620" h="656589">
                  <a:moveTo>
                    <a:pt x="7620" y="492759"/>
                  </a:moveTo>
                  <a:lnTo>
                    <a:pt x="0" y="492759"/>
                  </a:lnTo>
                  <a:lnTo>
                    <a:pt x="0" y="497840"/>
                  </a:lnTo>
                  <a:lnTo>
                    <a:pt x="7620" y="497840"/>
                  </a:lnTo>
                  <a:lnTo>
                    <a:pt x="7620" y="492759"/>
                  </a:lnTo>
                  <a:close/>
                </a:path>
                <a:path w="7620" h="656589">
                  <a:moveTo>
                    <a:pt x="7620" y="486409"/>
                  </a:moveTo>
                  <a:lnTo>
                    <a:pt x="0" y="486409"/>
                  </a:lnTo>
                  <a:lnTo>
                    <a:pt x="0" y="491490"/>
                  </a:lnTo>
                  <a:lnTo>
                    <a:pt x="7620" y="491490"/>
                  </a:lnTo>
                  <a:lnTo>
                    <a:pt x="7620" y="486409"/>
                  </a:lnTo>
                  <a:close/>
                </a:path>
                <a:path w="7620" h="656589">
                  <a:moveTo>
                    <a:pt x="7620" y="480059"/>
                  </a:moveTo>
                  <a:lnTo>
                    <a:pt x="0" y="480059"/>
                  </a:lnTo>
                  <a:lnTo>
                    <a:pt x="0" y="485140"/>
                  </a:lnTo>
                  <a:lnTo>
                    <a:pt x="7620" y="485140"/>
                  </a:lnTo>
                  <a:lnTo>
                    <a:pt x="7620" y="480059"/>
                  </a:lnTo>
                  <a:close/>
                </a:path>
                <a:path w="7620" h="656589">
                  <a:moveTo>
                    <a:pt x="7620" y="473709"/>
                  </a:moveTo>
                  <a:lnTo>
                    <a:pt x="0" y="473709"/>
                  </a:lnTo>
                  <a:lnTo>
                    <a:pt x="0" y="478790"/>
                  </a:lnTo>
                  <a:lnTo>
                    <a:pt x="7620" y="478790"/>
                  </a:lnTo>
                  <a:lnTo>
                    <a:pt x="7620" y="473709"/>
                  </a:lnTo>
                  <a:close/>
                </a:path>
                <a:path w="7620" h="656589">
                  <a:moveTo>
                    <a:pt x="6350" y="466090"/>
                  </a:moveTo>
                  <a:lnTo>
                    <a:pt x="0" y="466090"/>
                  </a:lnTo>
                  <a:lnTo>
                    <a:pt x="0" y="472440"/>
                  </a:lnTo>
                  <a:lnTo>
                    <a:pt x="7620" y="472440"/>
                  </a:lnTo>
                  <a:lnTo>
                    <a:pt x="7620" y="467359"/>
                  </a:lnTo>
                  <a:lnTo>
                    <a:pt x="6350" y="467359"/>
                  </a:lnTo>
                  <a:lnTo>
                    <a:pt x="6350" y="466090"/>
                  </a:lnTo>
                  <a:close/>
                </a:path>
                <a:path w="7620" h="656589">
                  <a:moveTo>
                    <a:pt x="7620" y="353059"/>
                  </a:moveTo>
                  <a:lnTo>
                    <a:pt x="2540" y="353059"/>
                  </a:lnTo>
                  <a:lnTo>
                    <a:pt x="2540" y="354330"/>
                  </a:lnTo>
                  <a:lnTo>
                    <a:pt x="3809" y="354330"/>
                  </a:lnTo>
                  <a:lnTo>
                    <a:pt x="3809" y="355600"/>
                  </a:lnTo>
                  <a:lnTo>
                    <a:pt x="7620" y="355600"/>
                  </a:lnTo>
                  <a:lnTo>
                    <a:pt x="7620" y="353059"/>
                  </a:lnTo>
                  <a:close/>
                </a:path>
                <a:path w="7620" h="656589">
                  <a:moveTo>
                    <a:pt x="7620" y="346709"/>
                  </a:moveTo>
                  <a:lnTo>
                    <a:pt x="0" y="346709"/>
                  </a:lnTo>
                  <a:lnTo>
                    <a:pt x="0" y="351790"/>
                  </a:lnTo>
                  <a:lnTo>
                    <a:pt x="7620" y="351790"/>
                  </a:lnTo>
                  <a:lnTo>
                    <a:pt x="7620" y="346709"/>
                  </a:lnTo>
                  <a:close/>
                </a:path>
                <a:path w="7620" h="656589">
                  <a:moveTo>
                    <a:pt x="7620" y="340359"/>
                  </a:moveTo>
                  <a:lnTo>
                    <a:pt x="0" y="340359"/>
                  </a:lnTo>
                  <a:lnTo>
                    <a:pt x="0" y="345440"/>
                  </a:lnTo>
                  <a:lnTo>
                    <a:pt x="7620" y="345440"/>
                  </a:lnTo>
                  <a:lnTo>
                    <a:pt x="7620" y="340359"/>
                  </a:lnTo>
                  <a:close/>
                </a:path>
                <a:path w="7620" h="656589">
                  <a:moveTo>
                    <a:pt x="7620" y="334009"/>
                  </a:moveTo>
                  <a:lnTo>
                    <a:pt x="0" y="334009"/>
                  </a:lnTo>
                  <a:lnTo>
                    <a:pt x="0" y="339090"/>
                  </a:lnTo>
                  <a:lnTo>
                    <a:pt x="7620" y="339090"/>
                  </a:lnTo>
                  <a:lnTo>
                    <a:pt x="7620" y="334009"/>
                  </a:lnTo>
                  <a:close/>
                </a:path>
                <a:path w="7620" h="656589">
                  <a:moveTo>
                    <a:pt x="7620" y="327659"/>
                  </a:moveTo>
                  <a:lnTo>
                    <a:pt x="0" y="327659"/>
                  </a:lnTo>
                  <a:lnTo>
                    <a:pt x="0" y="332740"/>
                  </a:lnTo>
                  <a:lnTo>
                    <a:pt x="7620" y="332740"/>
                  </a:lnTo>
                  <a:lnTo>
                    <a:pt x="7620" y="327659"/>
                  </a:lnTo>
                  <a:close/>
                </a:path>
                <a:path w="7620" h="656589">
                  <a:moveTo>
                    <a:pt x="7620" y="321309"/>
                  </a:moveTo>
                  <a:lnTo>
                    <a:pt x="0" y="321309"/>
                  </a:lnTo>
                  <a:lnTo>
                    <a:pt x="0" y="326390"/>
                  </a:lnTo>
                  <a:lnTo>
                    <a:pt x="7620" y="326390"/>
                  </a:lnTo>
                  <a:lnTo>
                    <a:pt x="7620" y="321309"/>
                  </a:lnTo>
                  <a:close/>
                </a:path>
                <a:path w="7620" h="656589">
                  <a:moveTo>
                    <a:pt x="7620" y="314959"/>
                  </a:moveTo>
                  <a:lnTo>
                    <a:pt x="0" y="314959"/>
                  </a:lnTo>
                  <a:lnTo>
                    <a:pt x="0" y="320040"/>
                  </a:lnTo>
                  <a:lnTo>
                    <a:pt x="7620" y="320040"/>
                  </a:lnTo>
                  <a:lnTo>
                    <a:pt x="7620" y="314959"/>
                  </a:lnTo>
                  <a:close/>
                </a:path>
                <a:path w="7620" h="656589">
                  <a:moveTo>
                    <a:pt x="7620" y="308609"/>
                  </a:moveTo>
                  <a:lnTo>
                    <a:pt x="0" y="308609"/>
                  </a:lnTo>
                  <a:lnTo>
                    <a:pt x="0" y="313690"/>
                  </a:lnTo>
                  <a:lnTo>
                    <a:pt x="7620" y="313690"/>
                  </a:lnTo>
                  <a:lnTo>
                    <a:pt x="7620" y="308609"/>
                  </a:lnTo>
                  <a:close/>
                </a:path>
                <a:path w="7620" h="656589">
                  <a:moveTo>
                    <a:pt x="7620" y="302259"/>
                  </a:moveTo>
                  <a:lnTo>
                    <a:pt x="0" y="302259"/>
                  </a:lnTo>
                  <a:lnTo>
                    <a:pt x="0" y="307340"/>
                  </a:lnTo>
                  <a:lnTo>
                    <a:pt x="7620" y="307340"/>
                  </a:lnTo>
                  <a:lnTo>
                    <a:pt x="7620" y="302259"/>
                  </a:lnTo>
                  <a:close/>
                </a:path>
                <a:path w="7620" h="656589">
                  <a:moveTo>
                    <a:pt x="7620" y="295909"/>
                  </a:moveTo>
                  <a:lnTo>
                    <a:pt x="0" y="295909"/>
                  </a:lnTo>
                  <a:lnTo>
                    <a:pt x="0" y="300990"/>
                  </a:lnTo>
                  <a:lnTo>
                    <a:pt x="7620" y="300990"/>
                  </a:lnTo>
                  <a:lnTo>
                    <a:pt x="7620" y="295909"/>
                  </a:lnTo>
                  <a:close/>
                </a:path>
                <a:path w="7620" h="656589">
                  <a:moveTo>
                    <a:pt x="7620" y="289559"/>
                  </a:moveTo>
                  <a:lnTo>
                    <a:pt x="0" y="289559"/>
                  </a:lnTo>
                  <a:lnTo>
                    <a:pt x="0" y="294640"/>
                  </a:lnTo>
                  <a:lnTo>
                    <a:pt x="7620" y="294640"/>
                  </a:lnTo>
                  <a:lnTo>
                    <a:pt x="7620" y="289559"/>
                  </a:lnTo>
                  <a:close/>
                </a:path>
                <a:path w="7620" h="656589">
                  <a:moveTo>
                    <a:pt x="7620" y="283209"/>
                  </a:moveTo>
                  <a:lnTo>
                    <a:pt x="0" y="283209"/>
                  </a:lnTo>
                  <a:lnTo>
                    <a:pt x="0" y="288290"/>
                  </a:lnTo>
                  <a:lnTo>
                    <a:pt x="7620" y="288290"/>
                  </a:lnTo>
                  <a:lnTo>
                    <a:pt x="7620" y="283209"/>
                  </a:lnTo>
                  <a:close/>
                </a:path>
                <a:path w="7620" h="656589">
                  <a:moveTo>
                    <a:pt x="7620" y="214630"/>
                  </a:moveTo>
                  <a:lnTo>
                    <a:pt x="0" y="214630"/>
                  </a:lnTo>
                  <a:lnTo>
                    <a:pt x="0" y="281940"/>
                  </a:lnTo>
                  <a:lnTo>
                    <a:pt x="7620" y="281940"/>
                  </a:lnTo>
                  <a:lnTo>
                    <a:pt x="7620" y="214630"/>
                  </a:lnTo>
                  <a:close/>
                </a:path>
              </a:pathLst>
            </a:custGeom>
            <a:solidFill>
              <a:srgbClr val="1F00FA"/>
            </a:solidFill>
          </p:spPr>
          <p:txBody>
            <a:bodyPr bIns="0" lIns="0" rIns="0" rtlCol="0" tIns="0" wrap="square"/>
            <a:p/>
          </p:txBody>
        </p:sp>
        <p:sp>
          <p:nvSpPr>
            <p:cNvPr id="1051210" name="object 2527"/>
            <p:cNvSpPr/>
            <p:nvPr/>
          </p:nvSpPr>
          <p:spPr>
            <a:xfrm>
              <a:off x="7034529" y="5833110"/>
              <a:ext cx="7620" cy="648970"/>
            </a:xfrm>
            <a:custGeom>
              <a:avLst/>
              <a:ahLst/>
              <a:rect l="l" t="t" r="r" b="b"/>
              <a:pathLst>
                <a:path w="7620" h="648970">
                  <a:moveTo>
                    <a:pt x="7620" y="0"/>
                  </a:moveTo>
                  <a:lnTo>
                    <a:pt x="6350" y="0"/>
                  </a:lnTo>
                  <a:lnTo>
                    <a:pt x="6350" y="1269"/>
                  </a:lnTo>
                  <a:lnTo>
                    <a:pt x="3810" y="1269"/>
                  </a:lnTo>
                  <a:lnTo>
                    <a:pt x="3810" y="2539"/>
                  </a:lnTo>
                  <a:lnTo>
                    <a:pt x="2540" y="2539"/>
                  </a:lnTo>
                  <a:lnTo>
                    <a:pt x="2540" y="3809"/>
                  </a:lnTo>
                  <a:lnTo>
                    <a:pt x="7620" y="3809"/>
                  </a:lnTo>
                  <a:lnTo>
                    <a:pt x="7620" y="0"/>
                  </a:lnTo>
                  <a:close/>
                </a:path>
                <a:path w="7620" h="648970">
                  <a:moveTo>
                    <a:pt x="7620" y="3809"/>
                  </a:moveTo>
                  <a:lnTo>
                    <a:pt x="0" y="3809"/>
                  </a:lnTo>
                  <a:lnTo>
                    <a:pt x="0" y="6349"/>
                  </a:lnTo>
                  <a:lnTo>
                    <a:pt x="7620" y="6349"/>
                  </a:lnTo>
                  <a:lnTo>
                    <a:pt x="7620" y="3809"/>
                  </a:lnTo>
                  <a:close/>
                </a:path>
                <a:path w="7620" h="648970">
                  <a:moveTo>
                    <a:pt x="7620" y="6350"/>
                  </a:moveTo>
                  <a:lnTo>
                    <a:pt x="0" y="6350"/>
                  </a:lnTo>
                  <a:lnTo>
                    <a:pt x="0" y="10159"/>
                  </a:lnTo>
                  <a:lnTo>
                    <a:pt x="7620" y="10159"/>
                  </a:lnTo>
                  <a:lnTo>
                    <a:pt x="7620" y="6350"/>
                  </a:lnTo>
                  <a:close/>
                </a:path>
                <a:path w="7620" h="648970">
                  <a:moveTo>
                    <a:pt x="7620" y="10159"/>
                  </a:moveTo>
                  <a:lnTo>
                    <a:pt x="0" y="10159"/>
                  </a:lnTo>
                  <a:lnTo>
                    <a:pt x="0" y="12699"/>
                  </a:lnTo>
                  <a:lnTo>
                    <a:pt x="7620" y="12699"/>
                  </a:lnTo>
                  <a:lnTo>
                    <a:pt x="7620" y="10159"/>
                  </a:lnTo>
                  <a:close/>
                </a:path>
                <a:path w="7620" h="648970">
                  <a:moveTo>
                    <a:pt x="7620" y="12700"/>
                  </a:moveTo>
                  <a:lnTo>
                    <a:pt x="0" y="12700"/>
                  </a:lnTo>
                  <a:lnTo>
                    <a:pt x="0" y="19049"/>
                  </a:lnTo>
                  <a:lnTo>
                    <a:pt x="7620" y="19049"/>
                  </a:lnTo>
                  <a:lnTo>
                    <a:pt x="7620" y="12700"/>
                  </a:lnTo>
                  <a:close/>
                </a:path>
                <a:path w="7620" h="648970">
                  <a:moveTo>
                    <a:pt x="7620" y="19050"/>
                  </a:moveTo>
                  <a:lnTo>
                    <a:pt x="0" y="19050"/>
                  </a:lnTo>
                  <a:lnTo>
                    <a:pt x="0" y="29209"/>
                  </a:lnTo>
                  <a:lnTo>
                    <a:pt x="7620" y="29209"/>
                  </a:lnTo>
                  <a:lnTo>
                    <a:pt x="7620" y="19050"/>
                  </a:lnTo>
                  <a:close/>
                </a:path>
                <a:path w="7620" h="648970">
                  <a:moveTo>
                    <a:pt x="7620" y="29209"/>
                  </a:moveTo>
                  <a:lnTo>
                    <a:pt x="0" y="29209"/>
                  </a:lnTo>
                  <a:lnTo>
                    <a:pt x="0" y="31749"/>
                  </a:lnTo>
                  <a:lnTo>
                    <a:pt x="7620" y="31749"/>
                  </a:lnTo>
                  <a:lnTo>
                    <a:pt x="7620" y="29209"/>
                  </a:lnTo>
                  <a:close/>
                </a:path>
                <a:path w="7620" h="648970">
                  <a:moveTo>
                    <a:pt x="7620" y="31750"/>
                  </a:moveTo>
                  <a:lnTo>
                    <a:pt x="0" y="31750"/>
                  </a:lnTo>
                  <a:lnTo>
                    <a:pt x="0" y="35559"/>
                  </a:lnTo>
                  <a:lnTo>
                    <a:pt x="7620" y="35559"/>
                  </a:lnTo>
                  <a:lnTo>
                    <a:pt x="7620" y="31750"/>
                  </a:lnTo>
                  <a:close/>
                </a:path>
                <a:path w="7620" h="648970">
                  <a:moveTo>
                    <a:pt x="7620" y="35559"/>
                  </a:moveTo>
                  <a:lnTo>
                    <a:pt x="0" y="35559"/>
                  </a:lnTo>
                  <a:lnTo>
                    <a:pt x="0" y="38099"/>
                  </a:lnTo>
                  <a:lnTo>
                    <a:pt x="7620" y="38099"/>
                  </a:lnTo>
                  <a:lnTo>
                    <a:pt x="7620" y="35559"/>
                  </a:lnTo>
                  <a:close/>
                </a:path>
                <a:path w="7620" h="648970">
                  <a:moveTo>
                    <a:pt x="7620" y="38100"/>
                  </a:moveTo>
                  <a:lnTo>
                    <a:pt x="0" y="38100"/>
                  </a:lnTo>
                  <a:lnTo>
                    <a:pt x="0" y="41909"/>
                  </a:lnTo>
                  <a:lnTo>
                    <a:pt x="7620" y="41909"/>
                  </a:lnTo>
                  <a:lnTo>
                    <a:pt x="7620" y="38100"/>
                  </a:lnTo>
                  <a:close/>
                </a:path>
                <a:path w="7620" h="648970">
                  <a:moveTo>
                    <a:pt x="7620" y="41909"/>
                  </a:moveTo>
                  <a:lnTo>
                    <a:pt x="0" y="41909"/>
                  </a:lnTo>
                  <a:lnTo>
                    <a:pt x="0" y="44449"/>
                  </a:lnTo>
                  <a:lnTo>
                    <a:pt x="7620" y="44449"/>
                  </a:lnTo>
                  <a:lnTo>
                    <a:pt x="7620" y="41909"/>
                  </a:lnTo>
                  <a:close/>
                </a:path>
                <a:path w="7620" h="648970">
                  <a:moveTo>
                    <a:pt x="7620" y="44450"/>
                  </a:moveTo>
                  <a:lnTo>
                    <a:pt x="0" y="44450"/>
                  </a:lnTo>
                  <a:lnTo>
                    <a:pt x="0" y="48259"/>
                  </a:lnTo>
                  <a:lnTo>
                    <a:pt x="7620" y="48259"/>
                  </a:lnTo>
                  <a:lnTo>
                    <a:pt x="7620" y="44450"/>
                  </a:lnTo>
                  <a:close/>
                </a:path>
                <a:path w="7620" h="648970">
                  <a:moveTo>
                    <a:pt x="7620" y="48259"/>
                  </a:moveTo>
                  <a:lnTo>
                    <a:pt x="0" y="48259"/>
                  </a:lnTo>
                  <a:lnTo>
                    <a:pt x="0" y="50799"/>
                  </a:lnTo>
                  <a:lnTo>
                    <a:pt x="7620" y="50799"/>
                  </a:lnTo>
                  <a:lnTo>
                    <a:pt x="7620" y="48259"/>
                  </a:lnTo>
                  <a:close/>
                </a:path>
                <a:path w="7620" h="648970">
                  <a:moveTo>
                    <a:pt x="7620" y="50800"/>
                  </a:moveTo>
                  <a:lnTo>
                    <a:pt x="0" y="50800"/>
                  </a:lnTo>
                  <a:lnTo>
                    <a:pt x="0" y="54609"/>
                  </a:lnTo>
                  <a:lnTo>
                    <a:pt x="7620" y="54609"/>
                  </a:lnTo>
                  <a:lnTo>
                    <a:pt x="7620" y="50800"/>
                  </a:lnTo>
                  <a:close/>
                </a:path>
                <a:path w="7620" h="648970">
                  <a:moveTo>
                    <a:pt x="7620" y="54609"/>
                  </a:moveTo>
                  <a:lnTo>
                    <a:pt x="0" y="54609"/>
                  </a:lnTo>
                  <a:lnTo>
                    <a:pt x="0" y="60959"/>
                  </a:lnTo>
                  <a:lnTo>
                    <a:pt x="7620" y="60959"/>
                  </a:lnTo>
                  <a:lnTo>
                    <a:pt x="7620" y="54609"/>
                  </a:lnTo>
                  <a:close/>
                </a:path>
                <a:path w="7620" h="648970">
                  <a:moveTo>
                    <a:pt x="7620" y="60959"/>
                  </a:moveTo>
                  <a:lnTo>
                    <a:pt x="0" y="60959"/>
                  </a:lnTo>
                  <a:lnTo>
                    <a:pt x="0" y="63499"/>
                  </a:lnTo>
                  <a:lnTo>
                    <a:pt x="7620" y="63499"/>
                  </a:lnTo>
                  <a:lnTo>
                    <a:pt x="7620" y="60959"/>
                  </a:lnTo>
                  <a:close/>
                </a:path>
                <a:path w="7620" h="648970">
                  <a:moveTo>
                    <a:pt x="7620" y="63500"/>
                  </a:moveTo>
                  <a:lnTo>
                    <a:pt x="0" y="63500"/>
                  </a:lnTo>
                  <a:lnTo>
                    <a:pt x="0" y="76199"/>
                  </a:lnTo>
                  <a:lnTo>
                    <a:pt x="7620" y="76199"/>
                  </a:lnTo>
                  <a:lnTo>
                    <a:pt x="7620" y="63500"/>
                  </a:lnTo>
                  <a:close/>
                </a:path>
                <a:path w="7620" h="648970">
                  <a:moveTo>
                    <a:pt x="7620" y="76200"/>
                  </a:moveTo>
                  <a:lnTo>
                    <a:pt x="0" y="76200"/>
                  </a:lnTo>
                  <a:lnTo>
                    <a:pt x="0" y="82549"/>
                  </a:lnTo>
                  <a:lnTo>
                    <a:pt x="7620" y="82549"/>
                  </a:lnTo>
                  <a:lnTo>
                    <a:pt x="7620" y="76200"/>
                  </a:lnTo>
                  <a:close/>
                </a:path>
                <a:path w="7620" h="648970">
                  <a:moveTo>
                    <a:pt x="7620" y="82550"/>
                  </a:moveTo>
                  <a:lnTo>
                    <a:pt x="0" y="82550"/>
                  </a:lnTo>
                  <a:lnTo>
                    <a:pt x="0" y="86359"/>
                  </a:lnTo>
                  <a:lnTo>
                    <a:pt x="7620" y="86359"/>
                  </a:lnTo>
                  <a:lnTo>
                    <a:pt x="7620" y="82550"/>
                  </a:lnTo>
                  <a:close/>
                </a:path>
                <a:path w="7620" h="648970">
                  <a:moveTo>
                    <a:pt x="7620" y="86359"/>
                  </a:moveTo>
                  <a:lnTo>
                    <a:pt x="0" y="86359"/>
                  </a:lnTo>
                  <a:lnTo>
                    <a:pt x="0" y="88899"/>
                  </a:lnTo>
                  <a:lnTo>
                    <a:pt x="7620" y="88899"/>
                  </a:lnTo>
                  <a:lnTo>
                    <a:pt x="7620" y="86359"/>
                  </a:lnTo>
                  <a:close/>
                </a:path>
                <a:path w="7620" h="648970">
                  <a:moveTo>
                    <a:pt x="7620" y="88900"/>
                  </a:moveTo>
                  <a:lnTo>
                    <a:pt x="0" y="88900"/>
                  </a:lnTo>
                  <a:lnTo>
                    <a:pt x="0" y="92709"/>
                  </a:lnTo>
                  <a:lnTo>
                    <a:pt x="7620" y="92709"/>
                  </a:lnTo>
                  <a:lnTo>
                    <a:pt x="7620" y="88900"/>
                  </a:lnTo>
                  <a:close/>
                </a:path>
                <a:path w="7620" h="648970">
                  <a:moveTo>
                    <a:pt x="7620" y="92709"/>
                  </a:moveTo>
                  <a:lnTo>
                    <a:pt x="0" y="92709"/>
                  </a:lnTo>
                  <a:lnTo>
                    <a:pt x="0" y="95249"/>
                  </a:lnTo>
                  <a:lnTo>
                    <a:pt x="7620" y="95249"/>
                  </a:lnTo>
                  <a:lnTo>
                    <a:pt x="7620" y="92709"/>
                  </a:lnTo>
                  <a:close/>
                </a:path>
                <a:path w="7620" h="648970">
                  <a:moveTo>
                    <a:pt x="7620" y="95250"/>
                  </a:moveTo>
                  <a:lnTo>
                    <a:pt x="0" y="95250"/>
                  </a:lnTo>
                  <a:lnTo>
                    <a:pt x="0" y="101599"/>
                  </a:lnTo>
                  <a:lnTo>
                    <a:pt x="7620" y="101599"/>
                  </a:lnTo>
                  <a:lnTo>
                    <a:pt x="7620" y="95250"/>
                  </a:lnTo>
                  <a:close/>
                </a:path>
                <a:path w="7620" h="648970">
                  <a:moveTo>
                    <a:pt x="7620" y="101600"/>
                  </a:moveTo>
                  <a:lnTo>
                    <a:pt x="0" y="101600"/>
                  </a:lnTo>
                  <a:lnTo>
                    <a:pt x="0" y="105409"/>
                  </a:lnTo>
                  <a:lnTo>
                    <a:pt x="7620" y="105409"/>
                  </a:lnTo>
                  <a:lnTo>
                    <a:pt x="7620" y="101600"/>
                  </a:lnTo>
                  <a:close/>
                </a:path>
                <a:path w="7620" h="648970">
                  <a:moveTo>
                    <a:pt x="7620" y="105409"/>
                  </a:moveTo>
                  <a:lnTo>
                    <a:pt x="0" y="105409"/>
                  </a:lnTo>
                  <a:lnTo>
                    <a:pt x="0" y="107949"/>
                  </a:lnTo>
                  <a:lnTo>
                    <a:pt x="7620" y="107949"/>
                  </a:lnTo>
                  <a:lnTo>
                    <a:pt x="7620" y="105409"/>
                  </a:lnTo>
                  <a:close/>
                </a:path>
                <a:path w="7620" h="648970">
                  <a:moveTo>
                    <a:pt x="7620" y="107950"/>
                  </a:moveTo>
                  <a:lnTo>
                    <a:pt x="0" y="107950"/>
                  </a:lnTo>
                  <a:lnTo>
                    <a:pt x="0" y="114299"/>
                  </a:lnTo>
                  <a:lnTo>
                    <a:pt x="7620" y="114299"/>
                  </a:lnTo>
                  <a:lnTo>
                    <a:pt x="7620" y="107950"/>
                  </a:lnTo>
                  <a:close/>
                </a:path>
                <a:path w="7620" h="648970">
                  <a:moveTo>
                    <a:pt x="7620" y="114300"/>
                  </a:moveTo>
                  <a:lnTo>
                    <a:pt x="0" y="114300"/>
                  </a:lnTo>
                  <a:lnTo>
                    <a:pt x="0" y="118109"/>
                  </a:lnTo>
                  <a:lnTo>
                    <a:pt x="7620" y="118109"/>
                  </a:lnTo>
                  <a:lnTo>
                    <a:pt x="7620" y="114300"/>
                  </a:lnTo>
                  <a:close/>
                </a:path>
                <a:path w="7620" h="648970">
                  <a:moveTo>
                    <a:pt x="7620" y="118109"/>
                  </a:moveTo>
                  <a:lnTo>
                    <a:pt x="0" y="118109"/>
                  </a:lnTo>
                  <a:lnTo>
                    <a:pt x="0" y="124459"/>
                  </a:lnTo>
                  <a:lnTo>
                    <a:pt x="7620" y="124459"/>
                  </a:lnTo>
                  <a:lnTo>
                    <a:pt x="7620" y="118109"/>
                  </a:lnTo>
                  <a:close/>
                </a:path>
                <a:path w="7620" h="648970">
                  <a:moveTo>
                    <a:pt x="7620" y="124459"/>
                  </a:moveTo>
                  <a:lnTo>
                    <a:pt x="0" y="124459"/>
                  </a:lnTo>
                  <a:lnTo>
                    <a:pt x="0" y="130809"/>
                  </a:lnTo>
                  <a:lnTo>
                    <a:pt x="7620" y="130809"/>
                  </a:lnTo>
                  <a:lnTo>
                    <a:pt x="7620" y="124459"/>
                  </a:lnTo>
                  <a:close/>
                </a:path>
                <a:path w="7620" h="648970">
                  <a:moveTo>
                    <a:pt x="7620" y="130809"/>
                  </a:moveTo>
                  <a:lnTo>
                    <a:pt x="0" y="130809"/>
                  </a:lnTo>
                  <a:lnTo>
                    <a:pt x="0" y="133349"/>
                  </a:lnTo>
                  <a:lnTo>
                    <a:pt x="7620" y="133349"/>
                  </a:lnTo>
                  <a:lnTo>
                    <a:pt x="7620" y="130809"/>
                  </a:lnTo>
                  <a:close/>
                </a:path>
                <a:path w="7620" h="648970">
                  <a:moveTo>
                    <a:pt x="7620" y="133350"/>
                  </a:moveTo>
                  <a:lnTo>
                    <a:pt x="0" y="133350"/>
                  </a:lnTo>
                  <a:lnTo>
                    <a:pt x="0" y="143509"/>
                  </a:lnTo>
                  <a:lnTo>
                    <a:pt x="7620" y="143509"/>
                  </a:lnTo>
                  <a:lnTo>
                    <a:pt x="7620" y="133350"/>
                  </a:lnTo>
                  <a:close/>
                </a:path>
                <a:path w="7620" h="648970">
                  <a:moveTo>
                    <a:pt x="7620" y="143509"/>
                  </a:moveTo>
                  <a:lnTo>
                    <a:pt x="0" y="143509"/>
                  </a:lnTo>
                  <a:lnTo>
                    <a:pt x="0" y="146049"/>
                  </a:lnTo>
                  <a:lnTo>
                    <a:pt x="7620" y="146049"/>
                  </a:lnTo>
                  <a:lnTo>
                    <a:pt x="7620" y="143509"/>
                  </a:lnTo>
                  <a:close/>
                </a:path>
                <a:path w="7620" h="648970">
                  <a:moveTo>
                    <a:pt x="7620" y="146050"/>
                  </a:moveTo>
                  <a:lnTo>
                    <a:pt x="0" y="146050"/>
                  </a:lnTo>
                  <a:lnTo>
                    <a:pt x="0" y="149859"/>
                  </a:lnTo>
                  <a:lnTo>
                    <a:pt x="7620" y="149859"/>
                  </a:lnTo>
                  <a:lnTo>
                    <a:pt x="7620" y="146050"/>
                  </a:lnTo>
                  <a:close/>
                </a:path>
                <a:path w="7620" h="648970">
                  <a:moveTo>
                    <a:pt x="7620" y="149859"/>
                  </a:moveTo>
                  <a:lnTo>
                    <a:pt x="0" y="149859"/>
                  </a:lnTo>
                  <a:lnTo>
                    <a:pt x="0" y="152399"/>
                  </a:lnTo>
                  <a:lnTo>
                    <a:pt x="7620" y="152399"/>
                  </a:lnTo>
                  <a:lnTo>
                    <a:pt x="7620" y="149859"/>
                  </a:lnTo>
                  <a:close/>
                </a:path>
                <a:path w="7620" h="648970">
                  <a:moveTo>
                    <a:pt x="7620" y="152400"/>
                  </a:moveTo>
                  <a:lnTo>
                    <a:pt x="0" y="152400"/>
                  </a:lnTo>
                  <a:lnTo>
                    <a:pt x="0" y="156209"/>
                  </a:lnTo>
                  <a:lnTo>
                    <a:pt x="7620" y="156209"/>
                  </a:lnTo>
                  <a:lnTo>
                    <a:pt x="7620" y="152400"/>
                  </a:lnTo>
                  <a:close/>
                </a:path>
                <a:path w="7620" h="648970">
                  <a:moveTo>
                    <a:pt x="7620" y="156209"/>
                  </a:moveTo>
                  <a:lnTo>
                    <a:pt x="0" y="156209"/>
                  </a:lnTo>
                  <a:lnTo>
                    <a:pt x="0" y="158749"/>
                  </a:lnTo>
                  <a:lnTo>
                    <a:pt x="7620" y="158749"/>
                  </a:lnTo>
                  <a:lnTo>
                    <a:pt x="7620" y="156209"/>
                  </a:lnTo>
                  <a:close/>
                </a:path>
                <a:path w="7620" h="648970">
                  <a:moveTo>
                    <a:pt x="7620" y="158750"/>
                  </a:moveTo>
                  <a:lnTo>
                    <a:pt x="0" y="158750"/>
                  </a:lnTo>
                  <a:lnTo>
                    <a:pt x="0" y="162559"/>
                  </a:lnTo>
                  <a:lnTo>
                    <a:pt x="7620" y="162559"/>
                  </a:lnTo>
                  <a:lnTo>
                    <a:pt x="7620" y="158750"/>
                  </a:lnTo>
                  <a:close/>
                </a:path>
                <a:path w="7620" h="648970">
                  <a:moveTo>
                    <a:pt x="7620" y="162559"/>
                  </a:moveTo>
                  <a:lnTo>
                    <a:pt x="0" y="162559"/>
                  </a:lnTo>
                  <a:lnTo>
                    <a:pt x="0" y="165099"/>
                  </a:lnTo>
                  <a:lnTo>
                    <a:pt x="7620" y="165099"/>
                  </a:lnTo>
                  <a:lnTo>
                    <a:pt x="7620" y="162559"/>
                  </a:lnTo>
                  <a:close/>
                </a:path>
                <a:path w="7620" h="648970">
                  <a:moveTo>
                    <a:pt x="7620" y="165100"/>
                  </a:moveTo>
                  <a:lnTo>
                    <a:pt x="0" y="165100"/>
                  </a:lnTo>
                  <a:lnTo>
                    <a:pt x="0" y="168909"/>
                  </a:lnTo>
                  <a:lnTo>
                    <a:pt x="7620" y="168909"/>
                  </a:lnTo>
                  <a:lnTo>
                    <a:pt x="7620" y="165100"/>
                  </a:lnTo>
                  <a:close/>
                </a:path>
                <a:path w="7620" h="648970">
                  <a:moveTo>
                    <a:pt x="7620" y="168909"/>
                  </a:moveTo>
                  <a:lnTo>
                    <a:pt x="0" y="168909"/>
                  </a:lnTo>
                  <a:lnTo>
                    <a:pt x="0" y="181609"/>
                  </a:lnTo>
                  <a:lnTo>
                    <a:pt x="7620" y="181609"/>
                  </a:lnTo>
                  <a:lnTo>
                    <a:pt x="7620" y="168909"/>
                  </a:lnTo>
                  <a:close/>
                </a:path>
                <a:path w="7620" h="648970">
                  <a:moveTo>
                    <a:pt x="7620" y="181609"/>
                  </a:moveTo>
                  <a:lnTo>
                    <a:pt x="0" y="181609"/>
                  </a:lnTo>
                  <a:lnTo>
                    <a:pt x="0" y="184149"/>
                  </a:lnTo>
                  <a:lnTo>
                    <a:pt x="7620" y="184149"/>
                  </a:lnTo>
                  <a:lnTo>
                    <a:pt x="7620" y="181609"/>
                  </a:lnTo>
                  <a:close/>
                </a:path>
                <a:path w="7620" h="648970">
                  <a:moveTo>
                    <a:pt x="7620" y="184150"/>
                  </a:moveTo>
                  <a:lnTo>
                    <a:pt x="0" y="184150"/>
                  </a:lnTo>
                  <a:lnTo>
                    <a:pt x="0" y="190499"/>
                  </a:lnTo>
                  <a:lnTo>
                    <a:pt x="7620" y="190499"/>
                  </a:lnTo>
                  <a:lnTo>
                    <a:pt x="7620" y="184150"/>
                  </a:lnTo>
                  <a:close/>
                </a:path>
                <a:path w="7620" h="648970">
                  <a:moveTo>
                    <a:pt x="7620" y="190500"/>
                  </a:moveTo>
                  <a:lnTo>
                    <a:pt x="0" y="190500"/>
                  </a:lnTo>
                  <a:lnTo>
                    <a:pt x="0" y="194309"/>
                  </a:lnTo>
                  <a:lnTo>
                    <a:pt x="7620" y="194309"/>
                  </a:lnTo>
                  <a:lnTo>
                    <a:pt x="7620" y="190500"/>
                  </a:lnTo>
                  <a:close/>
                </a:path>
                <a:path w="7620" h="648970">
                  <a:moveTo>
                    <a:pt x="7620" y="194309"/>
                  </a:moveTo>
                  <a:lnTo>
                    <a:pt x="0" y="194309"/>
                  </a:lnTo>
                  <a:lnTo>
                    <a:pt x="0" y="196849"/>
                  </a:lnTo>
                  <a:lnTo>
                    <a:pt x="7620" y="196849"/>
                  </a:lnTo>
                  <a:lnTo>
                    <a:pt x="7620" y="194309"/>
                  </a:lnTo>
                  <a:close/>
                </a:path>
                <a:path w="7620" h="648970">
                  <a:moveTo>
                    <a:pt x="7620" y="196850"/>
                  </a:moveTo>
                  <a:lnTo>
                    <a:pt x="0" y="196850"/>
                  </a:lnTo>
                  <a:lnTo>
                    <a:pt x="0" y="200659"/>
                  </a:lnTo>
                  <a:lnTo>
                    <a:pt x="7620" y="200659"/>
                  </a:lnTo>
                  <a:lnTo>
                    <a:pt x="7620" y="196850"/>
                  </a:lnTo>
                  <a:close/>
                </a:path>
                <a:path w="7620" h="648970">
                  <a:moveTo>
                    <a:pt x="7620" y="200659"/>
                  </a:moveTo>
                  <a:lnTo>
                    <a:pt x="0" y="200659"/>
                  </a:lnTo>
                  <a:lnTo>
                    <a:pt x="0" y="203199"/>
                  </a:lnTo>
                  <a:lnTo>
                    <a:pt x="7620" y="203199"/>
                  </a:lnTo>
                  <a:lnTo>
                    <a:pt x="7620" y="200659"/>
                  </a:lnTo>
                  <a:close/>
                </a:path>
                <a:path w="7620" h="648970">
                  <a:moveTo>
                    <a:pt x="7620" y="203200"/>
                  </a:moveTo>
                  <a:lnTo>
                    <a:pt x="0" y="203200"/>
                  </a:lnTo>
                  <a:lnTo>
                    <a:pt x="0" y="207009"/>
                  </a:lnTo>
                  <a:lnTo>
                    <a:pt x="7620" y="207009"/>
                  </a:lnTo>
                  <a:lnTo>
                    <a:pt x="7620" y="203200"/>
                  </a:lnTo>
                  <a:close/>
                </a:path>
                <a:path w="7620" h="648970">
                  <a:moveTo>
                    <a:pt x="7620" y="207009"/>
                  </a:moveTo>
                  <a:lnTo>
                    <a:pt x="0" y="207009"/>
                  </a:lnTo>
                  <a:lnTo>
                    <a:pt x="0" y="209549"/>
                  </a:lnTo>
                  <a:lnTo>
                    <a:pt x="7620" y="209549"/>
                  </a:lnTo>
                  <a:lnTo>
                    <a:pt x="7620" y="207009"/>
                  </a:lnTo>
                  <a:close/>
                </a:path>
                <a:path w="7620" h="648970">
                  <a:moveTo>
                    <a:pt x="7620" y="646429"/>
                  </a:moveTo>
                  <a:lnTo>
                    <a:pt x="3810" y="646429"/>
                  </a:lnTo>
                  <a:lnTo>
                    <a:pt x="3810" y="648969"/>
                  </a:lnTo>
                  <a:lnTo>
                    <a:pt x="5079" y="648969"/>
                  </a:lnTo>
                  <a:lnTo>
                    <a:pt x="5079" y="647699"/>
                  </a:lnTo>
                  <a:lnTo>
                    <a:pt x="7620" y="647699"/>
                  </a:lnTo>
                  <a:lnTo>
                    <a:pt x="7620" y="646429"/>
                  </a:lnTo>
                  <a:close/>
                </a:path>
                <a:path w="7620" h="648970">
                  <a:moveTo>
                    <a:pt x="7620" y="642619"/>
                  </a:moveTo>
                  <a:lnTo>
                    <a:pt x="0" y="642619"/>
                  </a:lnTo>
                  <a:lnTo>
                    <a:pt x="0" y="646429"/>
                  </a:lnTo>
                  <a:lnTo>
                    <a:pt x="1270" y="646429"/>
                  </a:lnTo>
                  <a:lnTo>
                    <a:pt x="1270" y="645159"/>
                  </a:lnTo>
                  <a:lnTo>
                    <a:pt x="7620" y="645159"/>
                  </a:lnTo>
                  <a:lnTo>
                    <a:pt x="7620" y="642619"/>
                  </a:lnTo>
                  <a:close/>
                </a:path>
                <a:path w="7620" h="648970">
                  <a:moveTo>
                    <a:pt x="7620" y="640079"/>
                  </a:moveTo>
                  <a:lnTo>
                    <a:pt x="0" y="640079"/>
                  </a:lnTo>
                  <a:lnTo>
                    <a:pt x="0" y="641349"/>
                  </a:lnTo>
                  <a:lnTo>
                    <a:pt x="7620" y="641349"/>
                  </a:lnTo>
                  <a:lnTo>
                    <a:pt x="7620" y="640079"/>
                  </a:lnTo>
                  <a:close/>
                </a:path>
                <a:path w="7620" h="648970">
                  <a:moveTo>
                    <a:pt x="7620" y="636269"/>
                  </a:moveTo>
                  <a:lnTo>
                    <a:pt x="0" y="636269"/>
                  </a:lnTo>
                  <a:lnTo>
                    <a:pt x="0" y="638809"/>
                  </a:lnTo>
                  <a:lnTo>
                    <a:pt x="7620" y="638809"/>
                  </a:lnTo>
                  <a:lnTo>
                    <a:pt x="7620" y="636269"/>
                  </a:lnTo>
                  <a:close/>
                </a:path>
                <a:path w="7620" h="648970">
                  <a:moveTo>
                    <a:pt x="7620" y="633729"/>
                  </a:moveTo>
                  <a:lnTo>
                    <a:pt x="0" y="633729"/>
                  </a:lnTo>
                  <a:lnTo>
                    <a:pt x="0" y="634999"/>
                  </a:lnTo>
                  <a:lnTo>
                    <a:pt x="7620" y="634999"/>
                  </a:lnTo>
                  <a:lnTo>
                    <a:pt x="7620" y="633729"/>
                  </a:lnTo>
                  <a:close/>
                </a:path>
                <a:path w="7620" h="648970">
                  <a:moveTo>
                    <a:pt x="7620" y="629919"/>
                  </a:moveTo>
                  <a:lnTo>
                    <a:pt x="0" y="629919"/>
                  </a:lnTo>
                  <a:lnTo>
                    <a:pt x="0" y="632459"/>
                  </a:lnTo>
                  <a:lnTo>
                    <a:pt x="7620" y="632459"/>
                  </a:lnTo>
                  <a:lnTo>
                    <a:pt x="7620" y="629919"/>
                  </a:lnTo>
                  <a:close/>
                </a:path>
                <a:path w="7620" h="648970">
                  <a:moveTo>
                    <a:pt x="7620" y="627379"/>
                  </a:moveTo>
                  <a:lnTo>
                    <a:pt x="0" y="627379"/>
                  </a:lnTo>
                  <a:lnTo>
                    <a:pt x="0" y="628649"/>
                  </a:lnTo>
                  <a:lnTo>
                    <a:pt x="7620" y="628649"/>
                  </a:lnTo>
                  <a:lnTo>
                    <a:pt x="7620" y="627379"/>
                  </a:lnTo>
                  <a:close/>
                </a:path>
                <a:path w="7620" h="648970">
                  <a:moveTo>
                    <a:pt x="7620" y="623569"/>
                  </a:moveTo>
                  <a:lnTo>
                    <a:pt x="0" y="623569"/>
                  </a:lnTo>
                  <a:lnTo>
                    <a:pt x="0" y="626109"/>
                  </a:lnTo>
                  <a:lnTo>
                    <a:pt x="7620" y="626109"/>
                  </a:lnTo>
                  <a:lnTo>
                    <a:pt x="7620" y="623569"/>
                  </a:lnTo>
                  <a:close/>
                </a:path>
                <a:path w="7620" h="648970">
                  <a:moveTo>
                    <a:pt x="7620" y="621029"/>
                  </a:moveTo>
                  <a:lnTo>
                    <a:pt x="0" y="621029"/>
                  </a:lnTo>
                  <a:lnTo>
                    <a:pt x="0" y="622299"/>
                  </a:lnTo>
                  <a:lnTo>
                    <a:pt x="7620" y="622299"/>
                  </a:lnTo>
                  <a:lnTo>
                    <a:pt x="7620" y="621029"/>
                  </a:lnTo>
                  <a:close/>
                </a:path>
                <a:path w="7620" h="648970">
                  <a:moveTo>
                    <a:pt x="7620" y="615949"/>
                  </a:moveTo>
                  <a:lnTo>
                    <a:pt x="0" y="615949"/>
                  </a:lnTo>
                  <a:lnTo>
                    <a:pt x="0" y="619759"/>
                  </a:lnTo>
                  <a:lnTo>
                    <a:pt x="7620" y="619759"/>
                  </a:lnTo>
                  <a:lnTo>
                    <a:pt x="7620" y="615949"/>
                  </a:lnTo>
                  <a:close/>
                </a:path>
                <a:path w="7620" h="648970">
                  <a:moveTo>
                    <a:pt x="7620" y="609599"/>
                  </a:moveTo>
                  <a:lnTo>
                    <a:pt x="0" y="609599"/>
                  </a:lnTo>
                  <a:lnTo>
                    <a:pt x="0" y="614679"/>
                  </a:lnTo>
                  <a:lnTo>
                    <a:pt x="7620" y="614679"/>
                  </a:lnTo>
                  <a:lnTo>
                    <a:pt x="7620" y="609599"/>
                  </a:lnTo>
                  <a:close/>
                </a:path>
                <a:path w="7620" h="648970">
                  <a:moveTo>
                    <a:pt x="7620" y="603249"/>
                  </a:moveTo>
                  <a:lnTo>
                    <a:pt x="0" y="603249"/>
                  </a:lnTo>
                  <a:lnTo>
                    <a:pt x="0" y="608330"/>
                  </a:lnTo>
                  <a:lnTo>
                    <a:pt x="7620" y="608330"/>
                  </a:lnTo>
                  <a:lnTo>
                    <a:pt x="7620" y="603249"/>
                  </a:lnTo>
                  <a:close/>
                </a:path>
                <a:path w="7620" h="648970">
                  <a:moveTo>
                    <a:pt x="7620" y="596899"/>
                  </a:moveTo>
                  <a:lnTo>
                    <a:pt x="0" y="596899"/>
                  </a:lnTo>
                  <a:lnTo>
                    <a:pt x="0" y="601980"/>
                  </a:lnTo>
                  <a:lnTo>
                    <a:pt x="7620" y="601980"/>
                  </a:lnTo>
                  <a:lnTo>
                    <a:pt x="7620" y="596899"/>
                  </a:lnTo>
                  <a:close/>
                </a:path>
                <a:path w="7620" h="648970">
                  <a:moveTo>
                    <a:pt x="7620" y="590549"/>
                  </a:moveTo>
                  <a:lnTo>
                    <a:pt x="0" y="590549"/>
                  </a:lnTo>
                  <a:lnTo>
                    <a:pt x="0" y="595629"/>
                  </a:lnTo>
                  <a:lnTo>
                    <a:pt x="7620" y="595629"/>
                  </a:lnTo>
                  <a:lnTo>
                    <a:pt x="7620" y="590549"/>
                  </a:lnTo>
                  <a:close/>
                </a:path>
                <a:path w="7620" h="648970">
                  <a:moveTo>
                    <a:pt x="7620" y="584199"/>
                  </a:moveTo>
                  <a:lnTo>
                    <a:pt x="0" y="584199"/>
                  </a:lnTo>
                  <a:lnTo>
                    <a:pt x="0" y="589279"/>
                  </a:lnTo>
                  <a:lnTo>
                    <a:pt x="7620" y="589279"/>
                  </a:lnTo>
                  <a:lnTo>
                    <a:pt x="7620" y="584199"/>
                  </a:lnTo>
                  <a:close/>
                </a:path>
                <a:path w="7620" h="648970">
                  <a:moveTo>
                    <a:pt x="7620" y="577849"/>
                  </a:moveTo>
                  <a:lnTo>
                    <a:pt x="0" y="577849"/>
                  </a:lnTo>
                  <a:lnTo>
                    <a:pt x="0" y="582929"/>
                  </a:lnTo>
                  <a:lnTo>
                    <a:pt x="7620" y="582929"/>
                  </a:lnTo>
                  <a:lnTo>
                    <a:pt x="7620" y="577849"/>
                  </a:lnTo>
                  <a:close/>
                </a:path>
                <a:path w="7620" h="648970">
                  <a:moveTo>
                    <a:pt x="7620" y="571499"/>
                  </a:moveTo>
                  <a:lnTo>
                    <a:pt x="0" y="571499"/>
                  </a:lnTo>
                  <a:lnTo>
                    <a:pt x="0" y="576579"/>
                  </a:lnTo>
                  <a:lnTo>
                    <a:pt x="7620" y="576579"/>
                  </a:lnTo>
                  <a:lnTo>
                    <a:pt x="7620" y="571499"/>
                  </a:lnTo>
                  <a:close/>
                </a:path>
                <a:path w="7620" h="648970">
                  <a:moveTo>
                    <a:pt x="7620" y="565149"/>
                  </a:moveTo>
                  <a:lnTo>
                    <a:pt x="0" y="565149"/>
                  </a:lnTo>
                  <a:lnTo>
                    <a:pt x="0" y="570229"/>
                  </a:lnTo>
                  <a:lnTo>
                    <a:pt x="7620" y="570229"/>
                  </a:lnTo>
                  <a:lnTo>
                    <a:pt x="7620" y="565149"/>
                  </a:lnTo>
                  <a:close/>
                </a:path>
                <a:path w="7620" h="648970">
                  <a:moveTo>
                    <a:pt x="7620" y="557529"/>
                  </a:moveTo>
                  <a:lnTo>
                    <a:pt x="0" y="557529"/>
                  </a:lnTo>
                  <a:lnTo>
                    <a:pt x="0" y="563879"/>
                  </a:lnTo>
                  <a:lnTo>
                    <a:pt x="7620" y="563879"/>
                  </a:lnTo>
                  <a:lnTo>
                    <a:pt x="7620" y="557529"/>
                  </a:lnTo>
                  <a:close/>
                </a:path>
                <a:path w="7620" h="648970">
                  <a:moveTo>
                    <a:pt x="7620" y="552449"/>
                  </a:moveTo>
                  <a:lnTo>
                    <a:pt x="0" y="552449"/>
                  </a:lnTo>
                  <a:lnTo>
                    <a:pt x="0" y="556259"/>
                  </a:lnTo>
                  <a:lnTo>
                    <a:pt x="7620" y="556259"/>
                  </a:lnTo>
                  <a:lnTo>
                    <a:pt x="7620" y="552449"/>
                  </a:lnTo>
                  <a:close/>
                </a:path>
                <a:path w="7620" h="648970">
                  <a:moveTo>
                    <a:pt x="7620" y="546099"/>
                  </a:moveTo>
                  <a:lnTo>
                    <a:pt x="0" y="546099"/>
                  </a:lnTo>
                  <a:lnTo>
                    <a:pt x="0" y="551179"/>
                  </a:lnTo>
                  <a:lnTo>
                    <a:pt x="7620" y="551179"/>
                  </a:lnTo>
                  <a:lnTo>
                    <a:pt x="7620" y="546099"/>
                  </a:lnTo>
                  <a:close/>
                </a:path>
                <a:path w="7620" h="648970">
                  <a:moveTo>
                    <a:pt x="7620" y="539749"/>
                  </a:moveTo>
                  <a:lnTo>
                    <a:pt x="0" y="539749"/>
                  </a:lnTo>
                  <a:lnTo>
                    <a:pt x="0" y="544830"/>
                  </a:lnTo>
                  <a:lnTo>
                    <a:pt x="7620" y="544830"/>
                  </a:lnTo>
                  <a:lnTo>
                    <a:pt x="7620" y="539749"/>
                  </a:lnTo>
                  <a:close/>
                </a:path>
                <a:path w="7620" h="648970">
                  <a:moveTo>
                    <a:pt x="7620" y="533399"/>
                  </a:moveTo>
                  <a:lnTo>
                    <a:pt x="0" y="533399"/>
                  </a:lnTo>
                  <a:lnTo>
                    <a:pt x="0" y="538480"/>
                  </a:lnTo>
                  <a:lnTo>
                    <a:pt x="7620" y="538480"/>
                  </a:lnTo>
                  <a:lnTo>
                    <a:pt x="7620" y="533399"/>
                  </a:lnTo>
                  <a:close/>
                </a:path>
                <a:path w="7620" h="648970">
                  <a:moveTo>
                    <a:pt x="7620" y="527049"/>
                  </a:moveTo>
                  <a:lnTo>
                    <a:pt x="0" y="527049"/>
                  </a:lnTo>
                  <a:lnTo>
                    <a:pt x="0" y="532129"/>
                  </a:lnTo>
                  <a:lnTo>
                    <a:pt x="7620" y="532129"/>
                  </a:lnTo>
                  <a:lnTo>
                    <a:pt x="7620" y="527049"/>
                  </a:lnTo>
                  <a:close/>
                </a:path>
                <a:path w="7620" h="648970">
                  <a:moveTo>
                    <a:pt x="7620" y="520699"/>
                  </a:moveTo>
                  <a:lnTo>
                    <a:pt x="0" y="520699"/>
                  </a:lnTo>
                  <a:lnTo>
                    <a:pt x="0" y="525779"/>
                  </a:lnTo>
                  <a:lnTo>
                    <a:pt x="7620" y="525779"/>
                  </a:lnTo>
                  <a:lnTo>
                    <a:pt x="7620" y="520699"/>
                  </a:lnTo>
                  <a:close/>
                </a:path>
                <a:path w="7620" h="648970">
                  <a:moveTo>
                    <a:pt x="7620" y="514349"/>
                  </a:moveTo>
                  <a:lnTo>
                    <a:pt x="0" y="514349"/>
                  </a:lnTo>
                  <a:lnTo>
                    <a:pt x="0" y="519430"/>
                  </a:lnTo>
                  <a:lnTo>
                    <a:pt x="7620" y="519430"/>
                  </a:lnTo>
                  <a:lnTo>
                    <a:pt x="7620" y="514349"/>
                  </a:lnTo>
                  <a:close/>
                </a:path>
                <a:path w="7620" h="648970">
                  <a:moveTo>
                    <a:pt x="7620" y="507999"/>
                  </a:moveTo>
                  <a:lnTo>
                    <a:pt x="0" y="507999"/>
                  </a:lnTo>
                  <a:lnTo>
                    <a:pt x="0" y="513079"/>
                  </a:lnTo>
                  <a:lnTo>
                    <a:pt x="7620" y="513079"/>
                  </a:lnTo>
                  <a:lnTo>
                    <a:pt x="7620" y="507999"/>
                  </a:lnTo>
                  <a:close/>
                </a:path>
                <a:path w="7620" h="648970">
                  <a:moveTo>
                    <a:pt x="7620" y="501649"/>
                  </a:moveTo>
                  <a:lnTo>
                    <a:pt x="0" y="501649"/>
                  </a:lnTo>
                  <a:lnTo>
                    <a:pt x="0" y="506729"/>
                  </a:lnTo>
                  <a:lnTo>
                    <a:pt x="7620" y="506729"/>
                  </a:lnTo>
                  <a:lnTo>
                    <a:pt x="7620" y="501649"/>
                  </a:lnTo>
                  <a:close/>
                </a:path>
                <a:path w="7620" h="648970">
                  <a:moveTo>
                    <a:pt x="7620" y="495299"/>
                  </a:moveTo>
                  <a:lnTo>
                    <a:pt x="0" y="495299"/>
                  </a:lnTo>
                  <a:lnTo>
                    <a:pt x="0" y="500379"/>
                  </a:lnTo>
                  <a:lnTo>
                    <a:pt x="7620" y="500379"/>
                  </a:lnTo>
                  <a:lnTo>
                    <a:pt x="7620" y="495299"/>
                  </a:lnTo>
                  <a:close/>
                </a:path>
                <a:path w="7620" h="648970">
                  <a:moveTo>
                    <a:pt x="7620" y="488949"/>
                  </a:moveTo>
                  <a:lnTo>
                    <a:pt x="0" y="488949"/>
                  </a:lnTo>
                  <a:lnTo>
                    <a:pt x="0" y="494029"/>
                  </a:lnTo>
                  <a:lnTo>
                    <a:pt x="7620" y="494029"/>
                  </a:lnTo>
                  <a:lnTo>
                    <a:pt x="7620" y="488949"/>
                  </a:lnTo>
                  <a:close/>
                </a:path>
                <a:path w="7620" h="648970">
                  <a:moveTo>
                    <a:pt x="7620" y="482599"/>
                  </a:moveTo>
                  <a:lnTo>
                    <a:pt x="0" y="482599"/>
                  </a:lnTo>
                  <a:lnTo>
                    <a:pt x="0" y="487679"/>
                  </a:lnTo>
                  <a:lnTo>
                    <a:pt x="7620" y="487679"/>
                  </a:lnTo>
                  <a:lnTo>
                    <a:pt x="7620" y="482599"/>
                  </a:lnTo>
                  <a:close/>
                </a:path>
                <a:path w="7620" h="648970">
                  <a:moveTo>
                    <a:pt x="7620" y="476249"/>
                  </a:moveTo>
                  <a:lnTo>
                    <a:pt x="0" y="476249"/>
                  </a:lnTo>
                  <a:lnTo>
                    <a:pt x="0" y="481329"/>
                  </a:lnTo>
                  <a:lnTo>
                    <a:pt x="7620" y="481329"/>
                  </a:lnTo>
                  <a:lnTo>
                    <a:pt x="7620" y="476249"/>
                  </a:lnTo>
                  <a:close/>
                </a:path>
                <a:path w="7620" h="648970">
                  <a:moveTo>
                    <a:pt x="7620" y="469899"/>
                  </a:moveTo>
                  <a:lnTo>
                    <a:pt x="0" y="469899"/>
                  </a:lnTo>
                  <a:lnTo>
                    <a:pt x="0" y="474979"/>
                  </a:lnTo>
                  <a:lnTo>
                    <a:pt x="7620" y="474979"/>
                  </a:lnTo>
                  <a:lnTo>
                    <a:pt x="7620" y="469899"/>
                  </a:lnTo>
                  <a:close/>
                </a:path>
                <a:path w="7620" h="648970">
                  <a:moveTo>
                    <a:pt x="7620" y="462279"/>
                  </a:moveTo>
                  <a:lnTo>
                    <a:pt x="0" y="462279"/>
                  </a:lnTo>
                  <a:lnTo>
                    <a:pt x="0" y="468629"/>
                  </a:lnTo>
                  <a:lnTo>
                    <a:pt x="7620" y="468629"/>
                  </a:lnTo>
                  <a:lnTo>
                    <a:pt x="7620" y="462279"/>
                  </a:lnTo>
                  <a:close/>
                </a:path>
                <a:path w="7620" h="648970">
                  <a:moveTo>
                    <a:pt x="7620" y="342899"/>
                  </a:moveTo>
                  <a:lnTo>
                    <a:pt x="0" y="342899"/>
                  </a:lnTo>
                  <a:lnTo>
                    <a:pt x="0" y="345439"/>
                  </a:lnTo>
                  <a:lnTo>
                    <a:pt x="2540" y="345439"/>
                  </a:lnTo>
                  <a:lnTo>
                    <a:pt x="2540" y="346709"/>
                  </a:lnTo>
                  <a:lnTo>
                    <a:pt x="5079" y="346709"/>
                  </a:lnTo>
                  <a:lnTo>
                    <a:pt x="5079" y="349249"/>
                  </a:lnTo>
                  <a:lnTo>
                    <a:pt x="7620" y="349249"/>
                  </a:lnTo>
                  <a:lnTo>
                    <a:pt x="7620" y="342899"/>
                  </a:lnTo>
                  <a:close/>
                </a:path>
                <a:path w="7620" h="648970">
                  <a:moveTo>
                    <a:pt x="7620" y="336549"/>
                  </a:moveTo>
                  <a:lnTo>
                    <a:pt x="0" y="336549"/>
                  </a:lnTo>
                  <a:lnTo>
                    <a:pt x="0" y="341629"/>
                  </a:lnTo>
                  <a:lnTo>
                    <a:pt x="7620" y="341629"/>
                  </a:lnTo>
                  <a:lnTo>
                    <a:pt x="7620" y="336549"/>
                  </a:lnTo>
                  <a:close/>
                </a:path>
                <a:path w="7620" h="648970">
                  <a:moveTo>
                    <a:pt x="7620" y="330199"/>
                  </a:moveTo>
                  <a:lnTo>
                    <a:pt x="0" y="330199"/>
                  </a:lnTo>
                  <a:lnTo>
                    <a:pt x="0" y="335279"/>
                  </a:lnTo>
                  <a:lnTo>
                    <a:pt x="7620" y="335279"/>
                  </a:lnTo>
                  <a:lnTo>
                    <a:pt x="7620" y="330199"/>
                  </a:lnTo>
                  <a:close/>
                </a:path>
                <a:path w="7620" h="648970">
                  <a:moveTo>
                    <a:pt x="7620" y="323849"/>
                  </a:moveTo>
                  <a:lnTo>
                    <a:pt x="0" y="323849"/>
                  </a:lnTo>
                  <a:lnTo>
                    <a:pt x="0" y="328929"/>
                  </a:lnTo>
                  <a:lnTo>
                    <a:pt x="7620" y="328929"/>
                  </a:lnTo>
                  <a:lnTo>
                    <a:pt x="7620" y="323849"/>
                  </a:lnTo>
                  <a:close/>
                </a:path>
                <a:path w="7620" h="648970">
                  <a:moveTo>
                    <a:pt x="7620" y="317499"/>
                  </a:moveTo>
                  <a:lnTo>
                    <a:pt x="0" y="317499"/>
                  </a:lnTo>
                  <a:lnTo>
                    <a:pt x="0" y="322580"/>
                  </a:lnTo>
                  <a:lnTo>
                    <a:pt x="7620" y="322580"/>
                  </a:lnTo>
                  <a:lnTo>
                    <a:pt x="7620" y="317499"/>
                  </a:lnTo>
                  <a:close/>
                </a:path>
                <a:path w="7620" h="648970">
                  <a:moveTo>
                    <a:pt x="7620" y="311149"/>
                  </a:moveTo>
                  <a:lnTo>
                    <a:pt x="0" y="311149"/>
                  </a:lnTo>
                  <a:lnTo>
                    <a:pt x="0" y="316229"/>
                  </a:lnTo>
                  <a:lnTo>
                    <a:pt x="7620" y="316229"/>
                  </a:lnTo>
                  <a:lnTo>
                    <a:pt x="7620" y="311149"/>
                  </a:lnTo>
                  <a:close/>
                </a:path>
                <a:path w="7620" h="648970">
                  <a:moveTo>
                    <a:pt x="7620" y="304799"/>
                  </a:moveTo>
                  <a:lnTo>
                    <a:pt x="0" y="304799"/>
                  </a:lnTo>
                  <a:lnTo>
                    <a:pt x="0" y="309879"/>
                  </a:lnTo>
                  <a:lnTo>
                    <a:pt x="7620" y="309879"/>
                  </a:lnTo>
                  <a:lnTo>
                    <a:pt x="7620" y="304799"/>
                  </a:lnTo>
                  <a:close/>
                </a:path>
                <a:path w="7620" h="648970">
                  <a:moveTo>
                    <a:pt x="7620" y="298449"/>
                  </a:moveTo>
                  <a:lnTo>
                    <a:pt x="0" y="298449"/>
                  </a:lnTo>
                  <a:lnTo>
                    <a:pt x="0" y="303529"/>
                  </a:lnTo>
                  <a:lnTo>
                    <a:pt x="7620" y="303529"/>
                  </a:lnTo>
                  <a:lnTo>
                    <a:pt x="7620" y="298449"/>
                  </a:lnTo>
                  <a:close/>
                </a:path>
                <a:path w="7620" h="648970">
                  <a:moveTo>
                    <a:pt x="7620" y="292099"/>
                  </a:moveTo>
                  <a:lnTo>
                    <a:pt x="0" y="292099"/>
                  </a:lnTo>
                  <a:lnTo>
                    <a:pt x="0" y="297179"/>
                  </a:lnTo>
                  <a:lnTo>
                    <a:pt x="7620" y="297179"/>
                  </a:lnTo>
                  <a:lnTo>
                    <a:pt x="7620" y="292099"/>
                  </a:lnTo>
                  <a:close/>
                </a:path>
                <a:path w="7620" h="648970">
                  <a:moveTo>
                    <a:pt x="7620" y="285749"/>
                  </a:moveTo>
                  <a:lnTo>
                    <a:pt x="0" y="285749"/>
                  </a:lnTo>
                  <a:lnTo>
                    <a:pt x="0" y="290829"/>
                  </a:lnTo>
                  <a:lnTo>
                    <a:pt x="7620" y="290829"/>
                  </a:lnTo>
                  <a:lnTo>
                    <a:pt x="7620" y="285749"/>
                  </a:lnTo>
                  <a:close/>
                </a:path>
                <a:path w="7620" h="648970">
                  <a:moveTo>
                    <a:pt x="7620" y="279399"/>
                  </a:moveTo>
                  <a:lnTo>
                    <a:pt x="0" y="279399"/>
                  </a:lnTo>
                  <a:lnTo>
                    <a:pt x="0" y="284479"/>
                  </a:lnTo>
                  <a:lnTo>
                    <a:pt x="7620" y="284479"/>
                  </a:lnTo>
                  <a:lnTo>
                    <a:pt x="7620" y="279399"/>
                  </a:lnTo>
                  <a:close/>
                </a:path>
                <a:path w="7620" h="648970">
                  <a:moveTo>
                    <a:pt x="7620" y="210819"/>
                  </a:moveTo>
                  <a:lnTo>
                    <a:pt x="0" y="210819"/>
                  </a:lnTo>
                  <a:lnTo>
                    <a:pt x="0" y="278129"/>
                  </a:lnTo>
                  <a:lnTo>
                    <a:pt x="7620" y="278129"/>
                  </a:lnTo>
                  <a:lnTo>
                    <a:pt x="7620" y="210819"/>
                  </a:lnTo>
                  <a:close/>
                </a:path>
              </a:pathLst>
            </a:custGeom>
            <a:solidFill>
              <a:srgbClr val="1D00FA"/>
            </a:solidFill>
          </p:spPr>
          <p:txBody>
            <a:bodyPr bIns="0" lIns="0" rIns="0" rtlCol="0" tIns="0" wrap="square"/>
            <a:p/>
          </p:txBody>
        </p:sp>
        <p:sp>
          <p:nvSpPr>
            <p:cNvPr id="1051211" name="object 2528"/>
            <p:cNvSpPr/>
            <p:nvPr/>
          </p:nvSpPr>
          <p:spPr>
            <a:xfrm>
              <a:off x="7028179" y="5838190"/>
              <a:ext cx="6350" cy="641350"/>
            </a:xfrm>
            <a:custGeom>
              <a:avLst/>
              <a:ahLst/>
              <a:rect l="l" t="t" r="r" b="b"/>
              <a:pathLst>
                <a:path w="6350" h="641350">
                  <a:moveTo>
                    <a:pt x="6350" y="0"/>
                  </a:moveTo>
                  <a:lnTo>
                    <a:pt x="5079" y="0"/>
                  </a:lnTo>
                  <a:lnTo>
                    <a:pt x="5079" y="1270"/>
                  </a:lnTo>
                  <a:lnTo>
                    <a:pt x="6350" y="1270"/>
                  </a:lnTo>
                  <a:lnTo>
                    <a:pt x="6350" y="0"/>
                  </a:lnTo>
                  <a:close/>
                </a:path>
                <a:path w="6350" h="641350">
                  <a:moveTo>
                    <a:pt x="6350" y="1270"/>
                  </a:moveTo>
                  <a:lnTo>
                    <a:pt x="2540" y="1270"/>
                  </a:lnTo>
                  <a:lnTo>
                    <a:pt x="2540" y="2540"/>
                  </a:lnTo>
                  <a:lnTo>
                    <a:pt x="1270" y="2540"/>
                  </a:lnTo>
                  <a:lnTo>
                    <a:pt x="1270" y="3810"/>
                  </a:lnTo>
                  <a:lnTo>
                    <a:pt x="0" y="3810"/>
                  </a:lnTo>
                  <a:lnTo>
                    <a:pt x="0" y="5080"/>
                  </a:lnTo>
                  <a:lnTo>
                    <a:pt x="6350" y="5080"/>
                  </a:lnTo>
                  <a:lnTo>
                    <a:pt x="6350" y="1270"/>
                  </a:lnTo>
                  <a:close/>
                </a:path>
                <a:path w="6350" h="641350">
                  <a:moveTo>
                    <a:pt x="6350" y="5080"/>
                  </a:moveTo>
                  <a:lnTo>
                    <a:pt x="0" y="5080"/>
                  </a:lnTo>
                  <a:lnTo>
                    <a:pt x="0" y="7620"/>
                  </a:lnTo>
                  <a:lnTo>
                    <a:pt x="6350" y="7620"/>
                  </a:lnTo>
                  <a:lnTo>
                    <a:pt x="6350" y="5080"/>
                  </a:lnTo>
                  <a:close/>
                </a:path>
                <a:path w="6350" h="641350">
                  <a:moveTo>
                    <a:pt x="6350" y="7620"/>
                  </a:moveTo>
                  <a:lnTo>
                    <a:pt x="0" y="7620"/>
                  </a:lnTo>
                  <a:lnTo>
                    <a:pt x="0" y="13970"/>
                  </a:lnTo>
                  <a:lnTo>
                    <a:pt x="6350" y="13970"/>
                  </a:lnTo>
                  <a:lnTo>
                    <a:pt x="6350" y="7620"/>
                  </a:lnTo>
                  <a:close/>
                </a:path>
                <a:path w="6350" h="641350">
                  <a:moveTo>
                    <a:pt x="6350" y="13970"/>
                  </a:moveTo>
                  <a:lnTo>
                    <a:pt x="0" y="13970"/>
                  </a:lnTo>
                  <a:lnTo>
                    <a:pt x="0" y="24130"/>
                  </a:lnTo>
                  <a:lnTo>
                    <a:pt x="6350" y="24130"/>
                  </a:lnTo>
                  <a:lnTo>
                    <a:pt x="6350" y="13970"/>
                  </a:lnTo>
                  <a:close/>
                </a:path>
                <a:path w="6350" h="641350">
                  <a:moveTo>
                    <a:pt x="6350" y="24130"/>
                  </a:moveTo>
                  <a:lnTo>
                    <a:pt x="0" y="24130"/>
                  </a:lnTo>
                  <a:lnTo>
                    <a:pt x="0" y="26670"/>
                  </a:lnTo>
                  <a:lnTo>
                    <a:pt x="6350" y="26670"/>
                  </a:lnTo>
                  <a:lnTo>
                    <a:pt x="6350" y="24130"/>
                  </a:lnTo>
                  <a:close/>
                </a:path>
                <a:path w="6350" h="641350">
                  <a:moveTo>
                    <a:pt x="6350" y="26670"/>
                  </a:moveTo>
                  <a:lnTo>
                    <a:pt x="0" y="26670"/>
                  </a:lnTo>
                  <a:lnTo>
                    <a:pt x="0" y="30480"/>
                  </a:lnTo>
                  <a:lnTo>
                    <a:pt x="6350" y="30480"/>
                  </a:lnTo>
                  <a:lnTo>
                    <a:pt x="6350" y="26670"/>
                  </a:lnTo>
                  <a:close/>
                </a:path>
                <a:path w="6350" h="641350">
                  <a:moveTo>
                    <a:pt x="6350" y="30480"/>
                  </a:moveTo>
                  <a:lnTo>
                    <a:pt x="0" y="30480"/>
                  </a:lnTo>
                  <a:lnTo>
                    <a:pt x="0" y="33020"/>
                  </a:lnTo>
                  <a:lnTo>
                    <a:pt x="6350" y="33020"/>
                  </a:lnTo>
                  <a:lnTo>
                    <a:pt x="6350" y="30480"/>
                  </a:lnTo>
                  <a:close/>
                </a:path>
                <a:path w="6350" h="641350">
                  <a:moveTo>
                    <a:pt x="6350" y="33020"/>
                  </a:moveTo>
                  <a:lnTo>
                    <a:pt x="0" y="33020"/>
                  </a:lnTo>
                  <a:lnTo>
                    <a:pt x="0" y="36830"/>
                  </a:lnTo>
                  <a:lnTo>
                    <a:pt x="6350" y="36830"/>
                  </a:lnTo>
                  <a:lnTo>
                    <a:pt x="6350" y="33020"/>
                  </a:lnTo>
                  <a:close/>
                </a:path>
                <a:path w="6350" h="641350">
                  <a:moveTo>
                    <a:pt x="6350" y="36830"/>
                  </a:moveTo>
                  <a:lnTo>
                    <a:pt x="0" y="36830"/>
                  </a:lnTo>
                  <a:lnTo>
                    <a:pt x="0" y="39370"/>
                  </a:lnTo>
                  <a:lnTo>
                    <a:pt x="6350" y="39370"/>
                  </a:lnTo>
                  <a:lnTo>
                    <a:pt x="6350" y="36830"/>
                  </a:lnTo>
                  <a:close/>
                </a:path>
                <a:path w="6350" h="641350">
                  <a:moveTo>
                    <a:pt x="6350" y="39370"/>
                  </a:moveTo>
                  <a:lnTo>
                    <a:pt x="0" y="39370"/>
                  </a:lnTo>
                  <a:lnTo>
                    <a:pt x="0" y="43180"/>
                  </a:lnTo>
                  <a:lnTo>
                    <a:pt x="6350" y="43180"/>
                  </a:lnTo>
                  <a:lnTo>
                    <a:pt x="6350" y="39370"/>
                  </a:lnTo>
                  <a:close/>
                </a:path>
                <a:path w="6350" h="641350">
                  <a:moveTo>
                    <a:pt x="6350" y="43180"/>
                  </a:moveTo>
                  <a:lnTo>
                    <a:pt x="0" y="43180"/>
                  </a:lnTo>
                  <a:lnTo>
                    <a:pt x="0" y="45720"/>
                  </a:lnTo>
                  <a:lnTo>
                    <a:pt x="6350" y="45720"/>
                  </a:lnTo>
                  <a:lnTo>
                    <a:pt x="6350" y="43180"/>
                  </a:lnTo>
                  <a:close/>
                </a:path>
                <a:path w="6350" h="641350">
                  <a:moveTo>
                    <a:pt x="6350" y="45720"/>
                  </a:moveTo>
                  <a:lnTo>
                    <a:pt x="0" y="45720"/>
                  </a:lnTo>
                  <a:lnTo>
                    <a:pt x="0" y="49530"/>
                  </a:lnTo>
                  <a:lnTo>
                    <a:pt x="6350" y="49530"/>
                  </a:lnTo>
                  <a:lnTo>
                    <a:pt x="6350" y="45720"/>
                  </a:lnTo>
                  <a:close/>
                </a:path>
                <a:path w="6350" h="641350">
                  <a:moveTo>
                    <a:pt x="6350" y="49530"/>
                  </a:moveTo>
                  <a:lnTo>
                    <a:pt x="0" y="49530"/>
                  </a:lnTo>
                  <a:lnTo>
                    <a:pt x="0" y="55880"/>
                  </a:lnTo>
                  <a:lnTo>
                    <a:pt x="6350" y="55880"/>
                  </a:lnTo>
                  <a:lnTo>
                    <a:pt x="6350" y="49530"/>
                  </a:lnTo>
                  <a:close/>
                </a:path>
                <a:path w="6350" h="641350">
                  <a:moveTo>
                    <a:pt x="6350" y="55880"/>
                  </a:moveTo>
                  <a:lnTo>
                    <a:pt x="0" y="55880"/>
                  </a:lnTo>
                  <a:lnTo>
                    <a:pt x="0" y="58420"/>
                  </a:lnTo>
                  <a:lnTo>
                    <a:pt x="6350" y="58420"/>
                  </a:lnTo>
                  <a:lnTo>
                    <a:pt x="6350" y="55880"/>
                  </a:lnTo>
                  <a:close/>
                </a:path>
                <a:path w="6350" h="641350">
                  <a:moveTo>
                    <a:pt x="6350" y="58420"/>
                  </a:moveTo>
                  <a:lnTo>
                    <a:pt x="0" y="58420"/>
                  </a:lnTo>
                  <a:lnTo>
                    <a:pt x="0" y="71120"/>
                  </a:lnTo>
                  <a:lnTo>
                    <a:pt x="6350" y="71120"/>
                  </a:lnTo>
                  <a:lnTo>
                    <a:pt x="6350" y="58420"/>
                  </a:lnTo>
                  <a:close/>
                </a:path>
                <a:path w="6350" h="641350">
                  <a:moveTo>
                    <a:pt x="6350" y="71120"/>
                  </a:moveTo>
                  <a:lnTo>
                    <a:pt x="0" y="71120"/>
                  </a:lnTo>
                  <a:lnTo>
                    <a:pt x="0" y="77470"/>
                  </a:lnTo>
                  <a:lnTo>
                    <a:pt x="6350" y="77470"/>
                  </a:lnTo>
                  <a:lnTo>
                    <a:pt x="6350" y="71120"/>
                  </a:lnTo>
                  <a:close/>
                </a:path>
                <a:path w="6350" h="641350">
                  <a:moveTo>
                    <a:pt x="6350" y="77470"/>
                  </a:moveTo>
                  <a:lnTo>
                    <a:pt x="0" y="77470"/>
                  </a:lnTo>
                  <a:lnTo>
                    <a:pt x="0" y="81280"/>
                  </a:lnTo>
                  <a:lnTo>
                    <a:pt x="6350" y="81280"/>
                  </a:lnTo>
                  <a:lnTo>
                    <a:pt x="6350" y="77470"/>
                  </a:lnTo>
                  <a:close/>
                </a:path>
                <a:path w="6350" h="641350">
                  <a:moveTo>
                    <a:pt x="6350" y="81280"/>
                  </a:moveTo>
                  <a:lnTo>
                    <a:pt x="0" y="81280"/>
                  </a:lnTo>
                  <a:lnTo>
                    <a:pt x="0" y="83820"/>
                  </a:lnTo>
                  <a:lnTo>
                    <a:pt x="6350" y="83820"/>
                  </a:lnTo>
                  <a:lnTo>
                    <a:pt x="6350" y="81280"/>
                  </a:lnTo>
                  <a:close/>
                </a:path>
                <a:path w="6350" h="641350">
                  <a:moveTo>
                    <a:pt x="6350" y="83820"/>
                  </a:moveTo>
                  <a:lnTo>
                    <a:pt x="0" y="83820"/>
                  </a:lnTo>
                  <a:lnTo>
                    <a:pt x="0" y="87630"/>
                  </a:lnTo>
                  <a:lnTo>
                    <a:pt x="6350" y="87630"/>
                  </a:lnTo>
                  <a:lnTo>
                    <a:pt x="6350" y="83820"/>
                  </a:lnTo>
                  <a:close/>
                </a:path>
                <a:path w="6350" h="641350">
                  <a:moveTo>
                    <a:pt x="6350" y="87630"/>
                  </a:moveTo>
                  <a:lnTo>
                    <a:pt x="0" y="87630"/>
                  </a:lnTo>
                  <a:lnTo>
                    <a:pt x="0" y="90170"/>
                  </a:lnTo>
                  <a:lnTo>
                    <a:pt x="6350" y="90170"/>
                  </a:lnTo>
                  <a:lnTo>
                    <a:pt x="6350" y="87630"/>
                  </a:lnTo>
                  <a:close/>
                </a:path>
                <a:path w="6350" h="641350">
                  <a:moveTo>
                    <a:pt x="6350" y="90170"/>
                  </a:moveTo>
                  <a:lnTo>
                    <a:pt x="0" y="90170"/>
                  </a:lnTo>
                  <a:lnTo>
                    <a:pt x="0" y="96520"/>
                  </a:lnTo>
                  <a:lnTo>
                    <a:pt x="6350" y="96520"/>
                  </a:lnTo>
                  <a:lnTo>
                    <a:pt x="6350" y="90170"/>
                  </a:lnTo>
                  <a:close/>
                </a:path>
                <a:path w="6350" h="641350">
                  <a:moveTo>
                    <a:pt x="6350" y="96520"/>
                  </a:moveTo>
                  <a:lnTo>
                    <a:pt x="0" y="96520"/>
                  </a:lnTo>
                  <a:lnTo>
                    <a:pt x="0" y="100330"/>
                  </a:lnTo>
                  <a:lnTo>
                    <a:pt x="6350" y="100330"/>
                  </a:lnTo>
                  <a:lnTo>
                    <a:pt x="6350" y="96520"/>
                  </a:lnTo>
                  <a:close/>
                </a:path>
                <a:path w="6350" h="641350">
                  <a:moveTo>
                    <a:pt x="6350" y="100330"/>
                  </a:moveTo>
                  <a:lnTo>
                    <a:pt x="0" y="100330"/>
                  </a:lnTo>
                  <a:lnTo>
                    <a:pt x="0" y="102870"/>
                  </a:lnTo>
                  <a:lnTo>
                    <a:pt x="6350" y="102870"/>
                  </a:lnTo>
                  <a:lnTo>
                    <a:pt x="6350" y="100330"/>
                  </a:lnTo>
                  <a:close/>
                </a:path>
                <a:path w="6350" h="641350">
                  <a:moveTo>
                    <a:pt x="6350" y="102870"/>
                  </a:moveTo>
                  <a:lnTo>
                    <a:pt x="0" y="102870"/>
                  </a:lnTo>
                  <a:lnTo>
                    <a:pt x="0" y="109220"/>
                  </a:lnTo>
                  <a:lnTo>
                    <a:pt x="6350" y="109220"/>
                  </a:lnTo>
                  <a:lnTo>
                    <a:pt x="6350" y="102870"/>
                  </a:lnTo>
                  <a:close/>
                </a:path>
                <a:path w="6350" h="641350">
                  <a:moveTo>
                    <a:pt x="6350" y="109220"/>
                  </a:moveTo>
                  <a:lnTo>
                    <a:pt x="0" y="109220"/>
                  </a:lnTo>
                  <a:lnTo>
                    <a:pt x="0" y="113030"/>
                  </a:lnTo>
                  <a:lnTo>
                    <a:pt x="6350" y="113030"/>
                  </a:lnTo>
                  <a:lnTo>
                    <a:pt x="6350" y="109220"/>
                  </a:lnTo>
                  <a:close/>
                </a:path>
                <a:path w="6350" h="641350">
                  <a:moveTo>
                    <a:pt x="6350" y="113030"/>
                  </a:moveTo>
                  <a:lnTo>
                    <a:pt x="0" y="113030"/>
                  </a:lnTo>
                  <a:lnTo>
                    <a:pt x="0" y="119380"/>
                  </a:lnTo>
                  <a:lnTo>
                    <a:pt x="6350" y="119380"/>
                  </a:lnTo>
                  <a:lnTo>
                    <a:pt x="6350" y="113030"/>
                  </a:lnTo>
                  <a:close/>
                </a:path>
                <a:path w="6350" h="641350">
                  <a:moveTo>
                    <a:pt x="6350" y="119380"/>
                  </a:moveTo>
                  <a:lnTo>
                    <a:pt x="0" y="119380"/>
                  </a:lnTo>
                  <a:lnTo>
                    <a:pt x="0" y="125730"/>
                  </a:lnTo>
                  <a:lnTo>
                    <a:pt x="6350" y="125730"/>
                  </a:lnTo>
                  <a:lnTo>
                    <a:pt x="6350" y="119380"/>
                  </a:lnTo>
                  <a:close/>
                </a:path>
                <a:path w="6350" h="641350">
                  <a:moveTo>
                    <a:pt x="6350" y="125730"/>
                  </a:moveTo>
                  <a:lnTo>
                    <a:pt x="0" y="125730"/>
                  </a:lnTo>
                  <a:lnTo>
                    <a:pt x="0" y="128270"/>
                  </a:lnTo>
                  <a:lnTo>
                    <a:pt x="6350" y="128270"/>
                  </a:lnTo>
                  <a:lnTo>
                    <a:pt x="6350" y="125730"/>
                  </a:lnTo>
                  <a:close/>
                </a:path>
                <a:path w="6350" h="641350">
                  <a:moveTo>
                    <a:pt x="6350" y="128270"/>
                  </a:moveTo>
                  <a:lnTo>
                    <a:pt x="0" y="128270"/>
                  </a:lnTo>
                  <a:lnTo>
                    <a:pt x="0" y="138430"/>
                  </a:lnTo>
                  <a:lnTo>
                    <a:pt x="6350" y="138430"/>
                  </a:lnTo>
                  <a:lnTo>
                    <a:pt x="6350" y="128270"/>
                  </a:lnTo>
                  <a:close/>
                </a:path>
                <a:path w="6350" h="641350">
                  <a:moveTo>
                    <a:pt x="6350" y="138430"/>
                  </a:moveTo>
                  <a:lnTo>
                    <a:pt x="0" y="138430"/>
                  </a:lnTo>
                  <a:lnTo>
                    <a:pt x="0" y="140970"/>
                  </a:lnTo>
                  <a:lnTo>
                    <a:pt x="6350" y="140970"/>
                  </a:lnTo>
                  <a:lnTo>
                    <a:pt x="6350" y="138430"/>
                  </a:lnTo>
                  <a:close/>
                </a:path>
                <a:path w="6350" h="641350">
                  <a:moveTo>
                    <a:pt x="6350" y="140970"/>
                  </a:moveTo>
                  <a:lnTo>
                    <a:pt x="0" y="140970"/>
                  </a:lnTo>
                  <a:lnTo>
                    <a:pt x="0" y="144780"/>
                  </a:lnTo>
                  <a:lnTo>
                    <a:pt x="6350" y="144780"/>
                  </a:lnTo>
                  <a:lnTo>
                    <a:pt x="6350" y="140970"/>
                  </a:lnTo>
                  <a:close/>
                </a:path>
                <a:path w="6350" h="641350">
                  <a:moveTo>
                    <a:pt x="6350" y="144780"/>
                  </a:moveTo>
                  <a:lnTo>
                    <a:pt x="0" y="144780"/>
                  </a:lnTo>
                  <a:lnTo>
                    <a:pt x="0" y="147320"/>
                  </a:lnTo>
                  <a:lnTo>
                    <a:pt x="6350" y="147320"/>
                  </a:lnTo>
                  <a:lnTo>
                    <a:pt x="6350" y="144780"/>
                  </a:lnTo>
                  <a:close/>
                </a:path>
                <a:path w="6350" h="641350">
                  <a:moveTo>
                    <a:pt x="6350" y="147320"/>
                  </a:moveTo>
                  <a:lnTo>
                    <a:pt x="0" y="147320"/>
                  </a:lnTo>
                  <a:lnTo>
                    <a:pt x="0" y="151130"/>
                  </a:lnTo>
                  <a:lnTo>
                    <a:pt x="6350" y="151130"/>
                  </a:lnTo>
                  <a:lnTo>
                    <a:pt x="6350" y="147320"/>
                  </a:lnTo>
                  <a:close/>
                </a:path>
                <a:path w="6350" h="641350">
                  <a:moveTo>
                    <a:pt x="6350" y="151130"/>
                  </a:moveTo>
                  <a:lnTo>
                    <a:pt x="0" y="151130"/>
                  </a:lnTo>
                  <a:lnTo>
                    <a:pt x="0" y="153670"/>
                  </a:lnTo>
                  <a:lnTo>
                    <a:pt x="6350" y="153670"/>
                  </a:lnTo>
                  <a:lnTo>
                    <a:pt x="6350" y="151130"/>
                  </a:lnTo>
                  <a:close/>
                </a:path>
                <a:path w="6350" h="641350">
                  <a:moveTo>
                    <a:pt x="6350" y="153670"/>
                  </a:moveTo>
                  <a:lnTo>
                    <a:pt x="0" y="153670"/>
                  </a:lnTo>
                  <a:lnTo>
                    <a:pt x="0" y="157480"/>
                  </a:lnTo>
                  <a:lnTo>
                    <a:pt x="6350" y="157480"/>
                  </a:lnTo>
                  <a:lnTo>
                    <a:pt x="6350" y="153670"/>
                  </a:lnTo>
                  <a:close/>
                </a:path>
                <a:path w="6350" h="641350">
                  <a:moveTo>
                    <a:pt x="6350" y="157480"/>
                  </a:moveTo>
                  <a:lnTo>
                    <a:pt x="0" y="157480"/>
                  </a:lnTo>
                  <a:lnTo>
                    <a:pt x="0" y="160020"/>
                  </a:lnTo>
                  <a:lnTo>
                    <a:pt x="6350" y="160020"/>
                  </a:lnTo>
                  <a:lnTo>
                    <a:pt x="6350" y="157480"/>
                  </a:lnTo>
                  <a:close/>
                </a:path>
                <a:path w="6350" h="641350">
                  <a:moveTo>
                    <a:pt x="6350" y="160020"/>
                  </a:moveTo>
                  <a:lnTo>
                    <a:pt x="0" y="160020"/>
                  </a:lnTo>
                  <a:lnTo>
                    <a:pt x="0" y="163830"/>
                  </a:lnTo>
                  <a:lnTo>
                    <a:pt x="6350" y="163830"/>
                  </a:lnTo>
                  <a:lnTo>
                    <a:pt x="6350" y="160020"/>
                  </a:lnTo>
                  <a:close/>
                </a:path>
                <a:path w="6350" h="641350">
                  <a:moveTo>
                    <a:pt x="6350" y="163830"/>
                  </a:moveTo>
                  <a:lnTo>
                    <a:pt x="0" y="163830"/>
                  </a:lnTo>
                  <a:lnTo>
                    <a:pt x="0" y="176530"/>
                  </a:lnTo>
                  <a:lnTo>
                    <a:pt x="6350" y="176530"/>
                  </a:lnTo>
                  <a:lnTo>
                    <a:pt x="6350" y="163830"/>
                  </a:lnTo>
                  <a:close/>
                </a:path>
                <a:path w="6350" h="641350">
                  <a:moveTo>
                    <a:pt x="6350" y="176530"/>
                  </a:moveTo>
                  <a:lnTo>
                    <a:pt x="0" y="176530"/>
                  </a:lnTo>
                  <a:lnTo>
                    <a:pt x="0" y="179070"/>
                  </a:lnTo>
                  <a:lnTo>
                    <a:pt x="6350" y="179070"/>
                  </a:lnTo>
                  <a:lnTo>
                    <a:pt x="6350" y="176530"/>
                  </a:lnTo>
                  <a:close/>
                </a:path>
                <a:path w="6350" h="641350">
                  <a:moveTo>
                    <a:pt x="6350" y="179070"/>
                  </a:moveTo>
                  <a:lnTo>
                    <a:pt x="0" y="179070"/>
                  </a:lnTo>
                  <a:lnTo>
                    <a:pt x="0" y="185420"/>
                  </a:lnTo>
                  <a:lnTo>
                    <a:pt x="6350" y="185420"/>
                  </a:lnTo>
                  <a:lnTo>
                    <a:pt x="6350" y="179070"/>
                  </a:lnTo>
                  <a:close/>
                </a:path>
                <a:path w="6350" h="641350">
                  <a:moveTo>
                    <a:pt x="6350" y="185420"/>
                  </a:moveTo>
                  <a:lnTo>
                    <a:pt x="0" y="185420"/>
                  </a:lnTo>
                  <a:lnTo>
                    <a:pt x="0" y="189230"/>
                  </a:lnTo>
                  <a:lnTo>
                    <a:pt x="6350" y="189230"/>
                  </a:lnTo>
                  <a:lnTo>
                    <a:pt x="6350" y="185420"/>
                  </a:lnTo>
                  <a:close/>
                </a:path>
                <a:path w="6350" h="641350">
                  <a:moveTo>
                    <a:pt x="6350" y="189230"/>
                  </a:moveTo>
                  <a:lnTo>
                    <a:pt x="0" y="189230"/>
                  </a:lnTo>
                  <a:lnTo>
                    <a:pt x="0" y="191770"/>
                  </a:lnTo>
                  <a:lnTo>
                    <a:pt x="6350" y="191770"/>
                  </a:lnTo>
                  <a:lnTo>
                    <a:pt x="6350" y="189230"/>
                  </a:lnTo>
                  <a:close/>
                </a:path>
                <a:path w="6350" h="641350">
                  <a:moveTo>
                    <a:pt x="6350" y="191770"/>
                  </a:moveTo>
                  <a:lnTo>
                    <a:pt x="0" y="191770"/>
                  </a:lnTo>
                  <a:lnTo>
                    <a:pt x="0" y="195580"/>
                  </a:lnTo>
                  <a:lnTo>
                    <a:pt x="6350" y="195580"/>
                  </a:lnTo>
                  <a:lnTo>
                    <a:pt x="6350" y="191770"/>
                  </a:lnTo>
                  <a:close/>
                </a:path>
                <a:path w="6350" h="641350">
                  <a:moveTo>
                    <a:pt x="6350" y="195580"/>
                  </a:moveTo>
                  <a:lnTo>
                    <a:pt x="0" y="195580"/>
                  </a:lnTo>
                  <a:lnTo>
                    <a:pt x="0" y="198120"/>
                  </a:lnTo>
                  <a:lnTo>
                    <a:pt x="6350" y="198120"/>
                  </a:lnTo>
                  <a:lnTo>
                    <a:pt x="6350" y="195580"/>
                  </a:lnTo>
                  <a:close/>
                </a:path>
                <a:path w="6350" h="641350">
                  <a:moveTo>
                    <a:pt x="6350" y="198120"/>
                  </a:moveTo>
                  <a:lnTo>
                    <a:pt x="0" y="198120"/>
                  </a:lnTo>
                  <a:lnTo>
                    <a:pt x="0" y="201930"/>
                  </a:lnTo>
                  <a:lnTo>
                    <a:pt x="6350" y="201930"/>
                  </a:lnTo>
                  <a:lnTo>
                    <a:pt x="6350" y="198120"/>
                  </a:lnTo>
                  <a:close/>
                </a:path>
                <a:path w="6350" h="641350">
                  <a:moveTo>
                    <a:pt x="6350" y="201930"/>
                  </a:moveTo>
                  <a:lnTo>
                    <a:pt x="0" y="201930"/>
                  </a:lnTo>
                  <a:lnTo>
                    <a:pt x="0" y="204470"/>
                  </a:lnTo>
                  <a:lnTo>
                    <a:pt x="6350" y="204470"/>
                  </a:lnTo>
                  <a:lnTo>
                    <a:pt x="6350" y="201930"/>
                  </a:lnTo>
                  <a:close/>
                </a:path>
                <a:path w="6350" h="641350">
                  <a:moveTo>
                    <a:pt x="6350" y="637540"/>
                  </a:moveTo>
                  <a:lnTo>
                    <a:pt x="2540" y="637540"/>
                  </a:lnTo>
                  <a:lnTo>
                    <a:pt x="2540" y="640080"/>
                  </a:lnTo>
                  <a:lnTo>
                    <a:pt x="5079" y="640080"/>
                  </a:lnTo>
                  <a:lnTo>
                    <a:pt x="5079" y="641350"/>
                  </a:lnTo>
                  <a:lnTo>
                    <a:pt x="6350" y="641350"/>
                  </a:lnTo>
                  <a:lnTo>
                    <a:pt x="6350" y="637540"/>
                  </a:lnTo>
                  <a:close/>
                </a:path>
                <a:path w="6350" h="641350">
                  <a:moveTo>
                    <a:pt x="6350" y="635000"/>
                  </a:moveTo>
                  <a:lnTo>
                    <a:pt x="0" y="635000"/>
                  </a:lnTo>
                  <a:lnTo>
                    <a:pt x="0" y="636270"/>
                  </a:lnTo>
                  <a:lnTo>
                    <a:pt x="6350" y="636270"/>
                  </a:lnTo>
                  <a:lnTo>
                    <a:pt x="6350" y="635000"/>
                  </a:lnTo>
                  <a:close/>
                </a:path>
                <a:path w="6350" h="641350">
                  <a:moveTo>
                    <a:pt x="6350" y="631190"/>
                  </a:moveTo>
                  <a:lnTo>
                    <a:pt x="0" y="631190"/>
                  </a:lnTo>
                  <a:lnTo>
                    <a:pt x="0" y="633730"/>
                  </a:lnTo>
                  <a:lnTo>
                    <a:pt x="6350" y="633730"/>
                  </a:lnTo>
                  <a:lnTo>
                    <a:pt x="6350" y="631190"/>
                  </a:lnTo>
                  <a:close/>
                </a:path>
                <a:path w="6350" h="641350">
                  <a:moveTo>
                    <a:pt x="6350" y="628650"/>
                  </a:moveTo>
                  <a:lnTo>
                    <a:pt x="0" y="628650"/>
                  </a:lnTo>
                  <a:lnTo>
                    <a:pt x="0" y="629920"/>
                  </a:lnTo>
                  <a:lnTo>
                    <a:pt x="6350" y="629920"/>
                  </a:lnTo>
                  <a:lnTo>
                    <a:pt x="6350" y="628650"/>
                  </a:lnTo>
                  <a:close/>
                </a:path>
                <a:path w="6350" h="641350">
                  <a:moveTo>
                    <a:pt x="6350" y="624840"/>
                  </a:moveTo>
                  <a:lnTo>
                    <a:pt x="0" y="624840"/>
                  </a:lnTo>
                  <a:lnTo>
                    <a:pt x="0" y="627380"/>
                  </a:lnTo>
                  <a:lnTo>
                    <a:pt x="6350" y="627380"/>
                  </a:lnTo>
                  <a:lnTo>
                    <a:pt x="6350" y="624840"/>
                  </a:lnTo>
                  <a:close/>
                </a:path>
                <a:path w="6350" h="641350">
                  <a:moveTo>
                    <a:pt x="6350" y="622300"/>
                  </a:moveTo>
                  <a:lnTo>
                    <a:pt x="0" y="622300"/>
                  </a:lnTo>
                  <a:lnTo>
                    <a:pt x="0" y="623570"/>
                  </a:lnTo>
                  <a:lnTo>
                    <a:pt x="6350" y="623570"/>
                  </a:lnTo>
                  <a:lnTo>
                    <a:pt x="6350" y="622300"/>
                  </a:lnTo>
                  <a:close/>
                </a:path>
                <a:path w="6350" h="641350">
                  <a:moveTo>
                    <a:pt x="6350" y="618490"/>
                  </a:moveTo>
                  <a:lnTo>
                    <a:pt x="0" y="618490"/>
                  </a:lnTo>
                  <a:lnTo>
                    <a:pt x="0" y="621030"/>
                  </a:lnTo>
                  <a:lnTo>
                    <a:pt x="6350" y="621030"/>
                  </a:lnTo>
                  <a:lnTo>
                    <a:pt x="6350" y="618490"/>
                  </a:lnTo>
                  <a:close/>
                </a:path>
                <a:path w="6350" h="641350">
                  <a:moveTo>
                    <a:pt x="6350" y="615950"/>
                  </a:moveTo>
                  <a:lnTo>
                    <a:pt x="0" y="615950"/>
                  </a:lnTo>
                  <a:lnTo>
                    <a:pt x="0" y="617220"/>
                  </a:lnTo>
                  <a:lnTo>
                    <a:pt x="6350" y="617220"/>
                  </a:lnTo>
                  <a:lnTo>
                    <a:pt x="6350" y="615950"/>
                  </a:lnTo>
                  <a:close/>
                </a:path>
                <a:path w="6350" h="641350">
                  <a:moveTo>
                    <a:pt x="6350" y="610870"/>
                  </a:moveTo>
                  <a:lnTo>
                    <a:pt x="0" y="610870"/>
                  </a:lnTo>
                  <a:lnTo>
                    <a:pt x="0" y="614680"/>
                  </a:lnTo>
                  <a:lnTo>
                    <a:pt x="6350" y="614680"/>
                  </a:lnTo>
                  <a:lnTo>
                    <a:pt x="6350" y="610870"/>
                  </a:lnTo>
                  <a:close/>
                </a:path>
                <a:path w="6350" h="641350">
                  <a:moveTo>
                    <a:pt x="6350" y="604520"/>
                  </a:moveTo>
                  <a:lnTo>
                    <a:pt x="0" y="604520"/>
                  </a:lnTo>
                  <a:lnTo>
                    <a:pt x="0" y="609600"/>
                  </a:lnTo>
                  <a:lnTo>
                    <a:pt x="6350" y="609600"/>
                  </a:lnTo>
                  <a:lnTo>
                    <a:pt x="6350" y="604520"/>
                  </a:lnTo>
                  <a:close/>
                </a:path>
                <a:path w="6350" h="641350">
                  <a:moveTo>
                    <a:pt x="6350" y="598170"/>
                  </a:moveTo>
                  <a:lnTo>
                    <a:pt x="0" y="598170"/>
                  </a:lnTo>
                  <a:lnTo>
                    <a:pt x="0" y="603250"/>
                  </a:lnTo>
                  <a:lnTo>
                    <a:pt x="6350" y="603250"/>
                  </a:lnTo>
                  <a:lnTo>
                    <a:pt x="6350" y="598170"/>
                  </a:lnTo>
                  <a:close/>
                </a:path>
                <a:path w="6350" h="641350">
                  <a:moveTo>
                    <a:pt x="6350" y="591820"/>
                  </a:moveTo>
                  <a:lnTo>
                    <a:pt x="0" y="591820"/>
                  </a:lnTo>
                  <a:lnTo>
                    <a:pt x="0" y="596900"/>
                  </a:lnTo>
                  <a:lnTo>
                    <a:pt x="6350" y="596900"/>
                  </a:lnTo>
                  <a:lnTo>
                    <a:pt x="6350" y="591820"/>
                  </a:lnTo>
                  <a:close/>
                </a:path>
                <a:path w="6350" h="641350">
                  <a:moveTo>
                    <a:pt x="6350" y="585470"/>
                  </a:moveTo>
                  <a:lnTo>
                    <a:pt x="0" y="585470"/>
                  </a:lnTo>
                  <a:lnTo>
                    <a:pt x="0" y="590550"/>
                  </a:lnTo>
                  <a:lnTo>
                    <a:pt x="6350" y="590550"/>
                  </a:lnTo>
                  <a:lnTo>
                    <a:pt x="6350" y="585470"/>
                  </a:lnTo>
                  <a:close/>
                </a:path>
                <a:path w="6350" h="641350">
                  <a:moveTo>
                    <a:pt x="6350" y="579120"/>
                  </a:moveTo>
                  <a:lnTo>
                    <a:pt x="0" y="579120"/>
                  </a:lnTo>
                  <a:lnTo>
                    <a:pt x="0" y="584200"/>
                  </a:lnTo>
                  <a:lnTo>
                    <a:pt x="6350" y="584200"/>
                  </a:lnTo>
                  <a:lnTo>
                    <a:pt x="6350" y="579120"/>
                  </a:lnTo>
                  <a:close/>
                </a:path>
                <a:path w="6350" h="641350">
                  <a:moveTo>
                    <a:pt x="6350" y="572770"/>
                  </a:moveTo>
                  <a:lnTo>
                    <a:pt x="0" y="572770"/>
                  </a:lnTo>
                  <a:lnTo>
                    <a:pt x="0" y="577850"/>
                  </a:lnTo>
                  <a:lnTo>
                    <a:pt x="6350" y="577850"/>
                  </a:lnTo>
                  <a:lnTo>
                    <a:pt x="6350" y="572770"/>
                  </a:lnTo>
                  <a:close/>
                </a:path>
                <a:path w="6350" h="641350">
                  <a:moveTo>
                    <a:pt x="6350" y="566420"/>
                  </a:moveTo>
                  <a:lnTo>
                    <a:pt x="0" y="566420"/>
                  </a:lnTo>
                  <a:lnTo>
                    <a:pt x="0" y="571500"/>
                  </a:lnTo>
                  <a:lnTo>
                    <a:pt x="6350" y="571500"/>
                  </a:lnTo>
                  <a:lnTo>
                    <a:pt x="6350" y="566420"/>
                  </a:lnTo>
                  <a:close/>
                </a:path>
                <a:path w="6350" h="641350">
                  <a:moveTo>
                    <a:pt x="6350" y="560070"/>
                  </a:moveTo>
                  <a:lnTo>
                    <a:pt x="0" y="560070"/>
                  </a:lnTo>
                  <a:lnTo>
                    <a:pt x="0" y="565150"/>
                  </a:lnTo>
                  <a:lnTo>
                    <a:pt x="6350" y="565150"/>
                  </a:lnTo>
                  <a:lnTo>
                    <a:pt x="6350" y="560070"/>
                  </a:lnTo>
                  <a:close/>
                </a:path>
                <a:path w="6350" h="641350">
                  <a:moveTo>
                    <a:pt x="6350" y="552450"/>
                  </a:moveTo>
                  <a:lnTo>
                    <a:pt x="0" y="552450"/>
                  </a:lnTo>
                  <a:lnTo>
                    <a:pt x="0" y="558800"/>
                  </a:lnTo>
                  <a:lnTo>
                    <a:pt x="6350" y="558800"/>
                  </a:lnTo>
                  <a:lnTo>
                    <a:pt x="6350" y="552450"/>
                  </a:lnTo>
                  <a:close/>
                </a:path>
                <a:path w="6350" h="641350">
                  <a:moveTo>
                    <a:pt x="6350" y="547370"/>
                  </a:moveTo>
                  <a:lnTo>
                    <a:pt x="0" y="547370"/>
                  </a:lnTo>
                  <a:lnTo>
                    <a:pt x="0" y="551180"/>
                  </a:lnTo>
                  <a:lnTo>
                    <a:pt x="6350" y="551180"/>
                  </a:lnTo>
                  <a:lnTo>
                    <a:pt x="6350" y="547370"/>
                  </a:lnTo>
                  <a:close/>
                </a:path>
                <a:path w="6350" h="641350">
                  <a:moveTo>
                    <a:pt x="6350" y="541020"/>
                  </a:moveTo>
                  <a:lnTo>
                    <a:pt x="0" y="541020"/>
                  </a:lnTo>
                  <a:lnTo>
                    <a:pt x="0" y="546100"/>
                  </a:lnTo>
                  <a:lnTo>
                    <a:pt x="6350" y="546100"/>
                  </a:lnTo>
                  <a:lnTo>
                    <a:pt x="6350" y="541020"/>
                  </a:lnTo>
                  <a:close/>
                </a:path>
                <a:path w="6350" h="641350">
                  <a:moveTo>
                    <a:pt x="6350" y="534670"/>
                  </a:moveTo>
                  <a:lnTo>
                    <a:pt x="0" y="534670"/>
                  </a:lnTo>
                  <a:lnTo>
                    <a:pt x="0" y="539750"/>
                  </a:lnTo>
                  <a:lnTo>
                    <a:pt x="6350" y="539750"/>
                  </a:lnTo>
                  <a:lnTo>
                    <a:pt x="6350" y="534670"/>
                  </a:lnTo>
                  <a:close/>
                </a:path>
                <a:path w="6350" h="641350">
                  <a:moveTo>
                    <a:pt x="6350" y="528320"/>
                  </a:moveTo>
                  <a:lnTo>
                    <a:pt x="0" y="528320"/>
                  </a:lnTo>
                  <a:lnTo>
                    <a:pt x="0" y="533400"/>
                  </a:lnTo>
                  <a:lnTo>
                    <a:pt x="6350" y="533400"/>
                  </a:lnTo>
                  <a:lnTo>
                    <a:pt x="6350" y="528320"/>
                  </a:lnTo>
                  <a:close/>
                </a:path>
                <a:path w="6350" h="641350">
                  <a:moveTo>
                    <a:pt x="6350" y="521970"/>
                  </a:moveTo>
                  <a:lnTo>
                    <a:pt x="0" y="521970"/>
                  </a:lnTo>
                  <a:lnTo>
                    <a:pt x="0" y="527050"/>
                  </a:lnTo>
                  <a:lnTo>
                    <a:pt x="6350" y="527050"/>
                  </a:lnTo>
                  <a:lnTo>
                    <a:pt x="6350" y="521970"/>
                  </a:lnTo>
                  <a:close/>
                </a:path>
                <a:path w="6350" h="641350">
                  <a:moveTo>
                    <a:pt x="6350" y="515620"/>
                  </a:moveTo>
                  <a:lnTo>
                    <a:pt x="0" y="515620"/>
                  </a:lnTo>
                  <a:lnTo>
                    <a:pt x="0" y="520700"/>
                  </a:lnTo>
                  <a:lnTo>
                    <a:pt x="6350" y="520700"/>
                  </a:lnTo>
                  <a:lnTo>
                    <a:pt x="6350" y="515620"/>
                  </a:lnTo>
                  <a:close/>
                </a:path>
                <a:path w="6350" h="641350">
                  <a:moveTo>
                    <a:pt x="6350" y="509270"/>
                  </a:moveTo>
                  <a:lnTo>
                    <a:pt x="0" y="509270"/>
                  </a:lnTo>
                  <a:lnTo>
                    <a:pt x="0" y="514350"/>
                  </a:lnTo>
                  <a:lnTo>
                    <a:pt x="6350" y="514350"/>
                  </a:lnTo>
                  <a:lnTo>
                    <a:pt x="6350" y="509270"/>
                  </a:lnTo>
                  <a:close/>
                </a:path>
                <a:path w="6350" h="641350">
                  <a:moveTo>
                    <a:pt x="6350" y="502920"/>
                  </a:moveTo>
                  <a:lnTo>
                    <a:pt x="0" y="502920"/>
                  </a:lnTo>
                  <a:lnTo>
                    <a:pt x="0" y="508000"/>
                  </a:lnTo>
                  <a:lnTo>
                    <a:pt x="6350" y="508000"/>
                  </a:lnTo>
                  <a:lnTo>
                    <a:pt x="6350" y="502920"/>
                  </a:lnTo>
                  <a:close/>
                </a:path>
                <a:path w="6350" h="641350">
                  <a:moveTo>
                    <a:pt x="6350" y="496570"/>
                  </a:moveTo>
                  <a:lnTo>
                    <a:pt x="0" y="496570"/>
                  </a:lnTo>
                  <a:lnTo>
                    <a:pt x="0" y="501650"/>
                  </a:lnTo>
                  <a:lnTo>
                    <a:pt x="6350" y="501650"/>
                  </a:lnTo>
                  <a:lnTo>
                    <a:pt x="6350" y="496570"/>
                  </a:lnTo>
                  <a:close/>
                </a:path>
                <a:path w="6350" h="641350">
                  <a:moveTo>
                    <a:pt x="6350" y="490220"/>
                  </a:moveTo>
                  <a:lnTo>
                    <a:pt x="0" y="490220"/>
                  </a:lnTo>
                  <a:lnTo>
                    <a:pt x="0" y="495300"/>
                  </a:lnTo>
                  <a:lnTo>
                    <a:pt x="6350" y="495300"/>
                  </a:lnTo>
                  <a:lnTo>
                    <a:pt x="6350" y="490220"/>
                  </a:lnTo>
                  <a:close/>
                </a:path>
                <a:path w="6350" h="641350">
                  <a:moveTo>
                    <a:pt x="6350" y="483870"/>
                  </a:moveTo>
                  <a:lnTo>
                    <a:pt x="0" y="483870"/>
                  </a:lnTo>
                  <a:lnTo>
                    <a:pt x="0" y="488950"/>
                  </a:lnTo>
                  <a:lnTo>
                    <a:pt x="6350" y="488950"/>
                  </a:lnTo>
                  <a:lnTo>
                    <a:pt x="6350" y="483870"/>
                  </a:lnTo>
                  <a:close/>
                </a:path>
                <a:path w="6350" h="641350">
                  <a:moveTo>
                    <a:pt x="6350" y="477520"/>
                  </a:moveTo>
                  <a:lnTo>
                    <a:pt x="0" y="477520"/>
                  </a:lnTo>
                  <a:lnTo>
                    <a:pt x="0" y="482600"/>
                  </a:lnTo>
                  <a:lnTo>
                    <a:pt x="6350" y="482600"/>
                  </a:lnTo>
                  <a:lnTo>
                    <a:pt x="6350" y="477520"/>
                  </a:lnTo>
                  <a:close/>
                </a:path>
                <a:path w="6350" h="641350">
                  <a:moveTo>
                    <a:pt x="6350" y="471170"/>
                  </a:moveTo>
                  <a:lnTo>
                    <a:pt x="0" y="471170"/>
                  </a:lnTo>
                  <a:lnTo>
                    <a:pt x="0" y="476250"/>
                  </a:lnTo>
                  <a:lnTo>
                    <a:pt x="6350" y="476250"/>
                  </a:lnTo>
                  <a:lnTo>
                    <a:pt x="6350" y="471170"/>
                  </a:lnTo>
                  <a:close/>
                </a:path>
                <a:path w="6350" h="641350">
                  <a:moveTo>
                    <a:pt x="6350" y="464820"/>
                  </a:moveTo>
                  <a:lnTo>
                    <a:pt x="0" y="464820"/>
                  </a:lnTo>
                  <a:lnTo>
                    <a:pt x="0" y="469900"/>
                  </a:lnTo>
                  <a:lnTo>
                    <a:pt x="6350" y="469900"/>
                  </a:lnTo>
                  <a:lnTo>
                    <a:pt x="6350" y="464820"/>
                  </a:lnTo>
                  <a:close/>
                </a:path>
                <a:path w="6350" h="641350">
                  <a:moveTo>
                    <a:pt x="6350" y="458470"/>
                  </a:moveTo>
                  <a:lnTo>
                    <a:pt x="0" y="458470"/>
                  </a:lnTo>
                  <a:lnTo>
                    <a:pt x="0" y="463550"/>
                  </a:lnTo>
                  <a:lnTo>
                    <a:pt x="6350" y="463550"/>
                  </a:lnTo>
                  <a:lnTo>
                    <a:pt x="6350" y="458470"/>
                  </a:lnTo>
                  <a:close/>
                </a:path>
                <a:path w="6350" h="641350">
                  <a:moveTo>
                    <a:pt x="6350" y="337820"/>
                  </a:moveTo>
                  <a:lnTo>
                    <a:pt x="3810" y="337820"/>
                  </a:lnTo>
                  <a:lnTo>
                    <a:pt x="3810" y="339090"/>
                  </a:lnTo>
                  <a:lnTo>
                    <a:pt x="5079" y="339090"/>
                  </a:lnTo>
                  <a:lnTo>
                    <a:pt x="5079" y="340360"/>
                  </a:lnTo>
                  <a:lnTo>
                    <a:pt x="6350" y="340360"/>
                  </a:lnTo>
                  <a:lnTo>
                    <a:pt x="6350" y="337820"/>
                  </a:lnTo>
                  <a:close/>
                </a:path>
                <a:path w="6350" h="641350">
                  <a:moveTo>
                    <a:pt x="6350" y="331470"/>
                  </a:moveTo>
                  <a:lnTo>
                    <a:pt x="0" y="331470"/>
                  </a:lnTo>
                  <a:lnTo>
                    <a:pt x="0" y="337820"/>
                  </a:lnTo>
                  <a:lnTo>
                    <a:pt x="1270" y="337820"/>
                  </a:lnTo>
                  <a:lnTo>
                    <a:pt x="1270" y="336550"/>
                  </a:lnTo>
                  <a:lnTo>
                    <a:pt x="6350" y="336550"/>
                  </a:lnTo>
                  <a:lnTo>
                    <a:pt x="6350" y="331470"/>
                  </a:lnTo>
                  <a:close/>
                </a:path>
                <a:path w="6350" h="641350">
                  <a:moveTo>
                    <a:pt x="6350" y="325120"/>
                  </a:moveTo>
                  <a:lnTo>
                    <a:pt x="0" y="325120"/>
                  </a:lnTo>
                  <a:lnTo>
                    <a:pt x="0" y="330200"/>
                  </a:lnTo>
                  <a:lnTo>
                    <a:pt x="6350" y="330200"/>
                  </a:lnTo>
                  <a:lnTo>
                    <a:pt x="6350" y="325120"/>
                  </a:lnTo>
                  <a:close/>
                </a:path>
                <a:path w="6350" h="641350">
                  <a:moveTo>
                    <a:pt x="6350" y="318770"/>
                  </a:moveTo>
                  <a:lnTo>
                    <a:pt x="0" y="318770"/>
                  </a:lnTo>
                  <a:lnTo>
                    <a:pt x="0" y="323850"/>
                  </a:lnTo>
                  <a:lnTo>
                    <a:pt x="6350" y="323850"/>
                  </a:lnTo>
                  <a:lnTo>
                    <a:pt x="6350" y="318770"/>
                  </a:lnTo>
                  <a:close/>
                </a:path>
                <a:path w="6350" h="641350">
                  <a:moveTo>
                    <a:pt x="6350" y="312420"/>
                  </a:moveTo>
                  <a:lnTo>
                    <a:pt x="0" y="312420"/>
                  </a:lnTo>
                  <a:lnTo>
                    <a:pt x="0" y="317500"/>
                  </a:lnTo>
                  <a:lnTo>
                    <a:pt x="6350" y="317500"/>
                  </a:lnTo>
                  <a:lnTo>
                    <a:pt x="6350" y="312420"/>
                  </a:lnTo>
                  <a:close/>
                </a:path>
                <a:path w="6350" h="641350">
                  <a:moveTo>
                    <a:pt x="6350" y="306070"/>
                  </a:moveTo>
                  <a:lnTo>
                    <a:pt x="0" y="306070"/>
                  </a:lnTo>
                  <a:lnTo>
                    <a:pt x="0" y="311150"/>
                  </a:lnTo>
                  <a:lnTo>
                    <a:pt x="6350" y="311150"/>
                  </a:lnTo>
                  <a:lnTo>
                    <a:pt x="6350" y="306070"/>
                  </a:lnTo>
                  <a:close/>
                </a:path>
                <a:path w="6350" h="641350">
                  <a:moveTo>
                    <a:pt x="6350" y="299720"/>
                  </a:moveTo>
                  <a:lnTo>
                    <a:pt x="0" y="299720"/>
                  </a:lnTo>
                  <a:lnTo>
                    <a:pt x="0" y="304800"/>
                  </a:lnTo>
                  <a:lnTo>
                    <a:pt x="6350" y="304800"/>
                  </a:lnTo>
                  <a:lnTo>
                    <a:pt x="6350" y="299720"/>
                  </a:lnTo>
                  <a:close/>
                </a:path>
                <a:path w="6350" h="641350">
                  <a:moveTo>
                    <a:pt x="6350" y="293370"/>
                  </a:moveTo>
                  <a:lnTo>
                    <a:pt x="0" y="293370"/>
                  </a:lnTo>
                  <a:lnTo>
                    <a:pt x="0" y="298450"/>
                  </a:lnTo>
                  <a:lnTo>
                    <a:pt x="6350" y="298450"/>
                  </a:lnTo>
                  <a:lnTo>
                    <a:pt x="6350" y="293370"/>
                  </a:lnTo>
                  <a:close/>
                </a:path>
                <a:path w="6350" h="641350">
                  <a:moveTo>
                    <a:pt x="6350" y="287020"/>
                  </a:moveTo>
                  <a:lnTo>
                    <a:pt x="0" y="287020"/>
                  </a:lnTo>
                  <a:lnTo>
                    <a:pt x="0" y="292100"/>
                  </a:lnTo>
                  <a:lnTo>
                    <a:pt x="6350" y="292100"/>
                  </a:lnTo>
                  <a:lnTo>
                    <a:pt x="6350" y="287020"/>
                  </a:lnTo>
                  <a:close/>
                </a:path>
                <a:path w="6350" h="641350">
                  <a:moveTo>
                    <a:pt x="6350" y="280670"/>
                  </a:moveTo>
                  <a:lnTo>
                    <a:pt x="0" y="280670"/>
                  </a:lnTo>
                  <a:lnTo>
                    <a:pt x="0" y="285750"/>
                  </a:lnTo>
                  <a:lnTo>
                    <a:pt x="6350" y="285750"/>
                  </a:lnTo>
                  <a:lnTo>
                    <a:pt x="6350" y="280670"/>
                  </a:lnTo>
                  <a:close/>
                </a:path>
                <a:path w="6350" h="641350">
                  <a:moveTo>
                    <a:pt x="6350" y="274320"/>
                  </a:moveTo>
                  <a:lnTo>
                    <a:pt x="0" y="274320"/>
                  </a:lnTo>
                  <a:lnTo>
                    <a:pt x="0" y="279400"/>
                  </a:lnTo>
                  <a:lnTo>
                    <a:pt x="6350" y="279400"/>
                  </a:lnTo>
                  <a:lnTo>
                    <a:pt x="6350" y="274320"/>
                  </a:lnTo>
                  <a:close/>
                </a:path>
                <a:path w="6350" h="641350">
                  <a:moveTo>
                    <a:pt x="6350" y="205740"/>
                  </a:moveTo>
                  <a:lnTo>
                    <a:pt x="0" y="205740"/>
                  </a:lnTo>
                  <a:lnTo>
                    <a:pt x="0" y="273050"/>
                  </a:lnTo>
                  <a:lnTo>
                    <a:pt x="6350" y="273050"/>
                  </a:lnTo>
                  <a:lnTo>
                    <a:pt x="6350" y="205740"/>
                  </a:lnTo>
                  <a:close/>
                </a:path>
              </a:pathLst>
            </a:custGeom>
            <a:solidFill>
              <a:srgbClr val="1C00FA"/>
            </a:solidFill>
          </p:spPr>
          <p:txBody>
            <a:bodyPr bIns="0" lIns="0" rIns="0" rtlCol="0" tIns="0" wrap="square"/>
            <a:p/>
          </p:txBody>
        </p:sp>
        <p:sp>
          <p:nvSpPr>
            <p:cNvPr id="1051212" name="object 2529"/>
            <p:cNvSpPr/>
            <p:nvPr/>
          </p:nvSpPr>
          <p:spPr>
            <a:xfrm>
              <a:off x="7020559" y="5842000"/>
              <a:ext cx="7620" cy="633730"/>
            </a:xfrm>
            <a:custGeom>
              <a:avLst/>
              <a:ahLst/>
              <a:rect l="l" t="t" r="r" b="b"/>
              <a:pathLst>
                <a:path w="7620" h="633729">
                  <a:moveTo>
                    <a:pt x="7620" y="0"/>
                  </a:moveTo>
                  <a:lnTo>
                    <a:pt x="6350" y="0"/>
                  </a:lnTo>
                  <a:lnTo>
                    <a:pt x="6350" y="1269"/>
                  </a:lnTo>
                  <a:lnTo>
                    <a:pt x="7620" y="1269"/>
                  </a:lnTo>
                  <a:lnTo>
                    <a:pt x="7620" y="0"/>
                  </a:lnTo>
                  <a:close/>
                </a:path>
                <a:path w="7620" h="633729">
                  <a:moveTo>
                    <a:pt x="7620" y="1270"/>
                  </a:moveTo>
                  <a:lnTo>
                    <a:pt x="3810" y="1270"/>
                  </a:lnTo>
                  <a:lnTo>
                    <a:pt x="3810" y="2540"/>
                  </a:lnTo>
                  <a:lnTo>
                    <a:pt x="2540" y="2540"/>
                  </a:lnTo>
                  <a:lnTo>
                    <a:pt x="2540" y="3809"/>
                  </a:lnTo>
                  <a:lnTo>
                    <a:pt x="7620" y="3809"/>
                  </a:lnTo>
                  <a:lnTo>
                    <a:pt x="7620" y="1270"/>
                  </a:lnTo>
                  <a:close/>
                </a:path>
                <a:path w="7620" h="633729">
                  <a:moveTo>
                    <a:pt x="7620" y="3810"/>
                  </a:moveTo>
                  <a:lnTo>
                    <a:pt x="0" y="3810"/>
                  </a:lnTo>
                  <a:lnTo>
                    <a:pt x="0" y="10159"/>
                  </a:lnTo>
                  <a:lnTo>
                    <a:pt x="7620" y="10159"/>
                  </a:lnTo>
                  <a:lnTo>
                    <a:pt x="7620" y="3810"/>
                  </a:lnTo>
                  <a:close/>
                </a:path>
                <a:path w="7620" h="633729">
                  <a:moveTo>
                    <a:pt x="7620" y="10160"/>
                  </a:moveTo>
                  <a:lnTo>
                    <a:pt x="0" y="10160"/>
                  </a:lnTo>
                  <a:lnTo>
                    <a:pt x="0" y="20319"/>
                  </a:lnTo>
                  <a:lnTo>
                    <a:pt x="7620" y="20319"/>
                  </a:lnTo>
                  <a:lnTo>
                    <a:pt x="7620" y="10160"/>
                  </a:lnTo>
                  <a:close/>
                </a:path>
                <a:path w="7620" h="633729">
                  <a:moveTo>
                    <a:pt x="7620" y="20320"/>
                  </a:moveTo>
                  <a:lnTo>
                    <a:pt x="0" y="20320"/>
                  </a:lnTo>
                  <a:lnTo>
                    <a:pt x="0" y="22859"/>
                  </a:lnTo>
                  <a:lnTo>
                    <a:pt x="7620" y="22859"/>
                  </a:lnTo>
                  <a:lnTo>
                    <a:pt x="7620" y="20320"/>
                  </a:lnTo>
                  <a:close/>
                </a:path>
                <a:path w="7620" h="633729">
                  <a:moveTo>
                    <a:pt x="7620" y="22860"/>
                  </a:moveTo>
                  <a:lnTo>
                    <a:pt x="0" y="22860"/>
                  </a:lnTo>
                  <a:lnTo>
                    <a:pt x="0" y="26669"/>
                  </a:lnTo>
                  <a:lnTo>
                    <a:pt x="7620" y="26669"/>
                  </a:lnTo>
                  <a:lnTo>
                    <a:pt x="7620" y="22860"/>
                  </a:lnTo>
                  <a:close/>
                </a:path>
                <a:path w="7620" h="633729">
                  <a:moveTo>
                    <a:pt x="7620" y="26670"/>
                  </a:moveTo>
                  <a:lnTo>
                    <a:pt x="0" y="26670"/>
                  </a:lnTo>
                  <a:lnTo>
                    <a:pt x="0" y="29209"/>
                  </a:lnTo>
                  <a:lnTo>
                    <a:pt x="7620" y="29209"/>
                  </a:lnTo>
                  <a:lnTo>
                    <a:pt x="7620" y="26670"/>
                  </a:lnTo>
                  <a:close/>
                </a:path>
                <a:path w="7620" h="633729">
                  <a:moveTo>
                    <a:pt x="7620" y="29210"/>
                  </a:moveTo>
                  <a:lnTo>
                    <a:pt x="0" y="29210"/>
                  </a:lnTo>
                  <a:lnTo>
                    <a:pt x="0" y="33019"/>
                  </a:lnTo>
                  <a:lnTo>
                    <a:pt x="7620" y="33019"/>
                  </a:lnTo>
                  <a:lnTo>
                    <a:pt x="7620" y="29210"/>
                  </a:lnTo>
                  <a:close/>
                </a:path>
                <a:path w="7620" h="633729">
                  <a:moveTo>
                    <a:pt x="7620" y="33020"/>
                  </a:moveTo>
                  <a:lnTo>
                    <a:pt x="0" y="33020"/>
                  </a:lnTo>
                  <a:lnTo>
                    <a:pt x="0" y="35559"/>
                  </a:lnTo>
                  <a:lnTo>
                    <a:pt x="7620" y="35559"/>
                  </a:lnTo>
                  <a:lnTo>
                    <a:pt x="7620" y="33020"/>
                  </a:lnTo>
                  <a:close/>
                </a:path>
                <a:path w="7620" h="633729">
                  <a:moveTo>
                    <a:pt x="7620" y="35560"/>
                  </a:moveTo>
                  <a:lnTo>
                    <a:pt x="0" y="35560"/>
                  </a:lnTo>
                  <a:lnTo>
                    <a:pt x="0" y="39369"/>
                  </a:lnTo>
                  <a:lnTo>
                    <a:pt x="7620" y="39369"/>
                  </a:lnTo>
                  <a:lnTo>
                    <a:pt x="7620" y="35560"/>
                  </a:lnTo>
                  <a:close/>
                </a:path>
                <a:path w="7620" h="633729">
                  <a:moveTo>
                    <a:pt x="7620" y="39370"/>
                  </a:moveTo>
                  <a:lnTo>
                    <a:pt x="0" y="39370"/>
                  </a:lnTo>
                  <a:lnTo>
                    <a:pt x="0" y="41909"/>
                  </a:lnTo>
                  <a:lnTo>
                    <a:pt x="7620" y="41909"/>
                  </a:lnTo>
                  <a:lnTo>
                    <a:pt x="7620" y="39370"/>
                  </a:lnTo>
                  <a:close/>
                </a:path>
                <a:path w="7620" h="633729">
                  <a:moveTo>
                    <a:pt x="7620" y="41910"/>
                  </a:moveTo>
                  <a:lnTo>
                    <a:pt x="0" y="41910"/>
                  </a:lnTo>
                  <a:lnTo>
                    <a:pt x="0" y="45719"/>
                  </a:lnTo>
                  <a:lnTo>
                    <a:pt x="7620" y="45719"/>
                  </a:lnTo>
                  <a:lnTo>
                    <a:pt x="7620" y="41910"/>
                  </a:lnTo>
                  <a:close/>
                </a:path>
                <a:path w="7620" h="633729">
                  <a:moveTo>
                    <a:pt x="7620" y="45720"/>
                  </a:moveTo>
                  <a:lnTo>
                    <a:pt x="0" y="45720"/>
                  </a:lnTo>
                  <a:lnTo>
                    <a:pt x="0" y="52069"/>
                  </a:lnTo>
                  <a:lnTo>
                    <a:pt x="7620" y="52069"/>
                  </a:lnTo>
                  <a:lnTo>
                    <a:pt x="7620" y="45720"/>
                  </a:lnTo>
                  <a:close/>
                </a:path>
                <a:path w="7620" h="633729">
                  <a:moveTo>
                    <a:pt x="7620" y="52070"/>
                  </a:moveTo>
                  <a:lnTo>
                    <a:pt x="0" y="52070"/>
                  </a:lnTo>
                  <a:lnTo>
                    <a:pt x="0" y="54609"/>
                  </a:lnTo>
                  <a:lnTo>
                    <a:pt x="7620" y="54609"/>
                  </a:lnTo>
                  <a:lnTo>
                    <a:pt x="7620" y="52070"/>
                  </a:lnTo>
                  <a:close/>
                </a:path>
                <a:path w="7620" h="633729">
                  <a:moveTo>
                    <a:pt x="7620" y="54610"/>
                  </a:moveTo>
                  <a:lnTo>
                    <a:pt x="0" y="54610"/>
                  </a:lnTo>
                  <a:lnTo>
                    <a:pt x="0" y="67309"/>
                  </a:lnTo>
                  <a:lnTo>
                    <a:pt x="7620" y="67309"/>
                  </a:lnTo>
                  <a:lnTo>
                    <a:pt x="7620" y="54610"/>
                  </a:lnTo>
                  <a:close/>
                </a:path>
                <a:path w="7620" h="633729">
                  <a:moveTo>
                    <a:pt x="7620" y="67310"/>
                  </a:moveTo>
                  <a:lnTo>
                    <a:pt x="0" y="67310"/>
                  </a:lnTo>
                  <a:lnTo>
                    <a:pt x="0" y="73659"/>
                  </a:lnTo>
                  <a:lnTo>
                    <a:pt x="7620" y="73659"/>
                  </a:lnTo>
                  <a:lnTo>
                    <a:pt x="7620" y="67310"/>
                  </a:lnTo>
                  <a:close/>
                </a:path>
                <a:path w="7620" h="633729">
                  <a:moveTo>
                    <a:pt x="7620" y="73660"/>
                  </a:moveTo>
                  <a:lnTo>
                    <a:pt x="0" y="73660"/>
                  </a:lnTo>
                  <a:lnTo>
                    <a:pt x="0" y="77469"/>
                  </a:lnTo>
                  <a:lnTo>
                    <a:pt x="7620" y="77469"/>
                  </a:lnTo>
                  <a:lnTo>
                    <a:pt x="7620" y="73660"/>
                  </a:lnTo>
                  <a:close/>
                </a:path>
                <a:path w="7620" h="633729">
                  <a:moveTo>
                    <a:pt x="7620" y="77470"/>
                  </a:moveTo>
                  <a:lnTo>
                    <a:pt x="0" y="77470"/>
                  </a:lnTo>
                  <a:lnTo>
                    <a:pt x="0" y="80009"/>
                  </a:lnTo>
                  <a:lnTo>
                    <a:pt x="7620" y="80009"/>
                  </a:lnTo>
                  <a:lnTo>
                    <a:pt x="7620" y="77470"/>
                  </a:lnTo>
                  <a:close/>
                </a:path>
                <a:path w="7620" h="633729">
                  <a:moveTo>
                    <a:pt x="7620" y="80010"/>
                  </a:moveTo>
                  <a:lnTo>
                    <a:pt x="0" y="80010"/>
                  </a:lnTo>
                  <a:lnTo>
                    <a:pt x="0" y="83819"/>
                  </a:lnTo>
                  <a:lnTo>
                    <a:pt x="7620" y="83819"/>
                  </a:lnTo>
                  <a:lnTo>
                    <a:pt x="7620" y="80010"/>
                  </a:lnTo>
                  <a:close/>
                </a:path>
                <a:path w="7620" h="633729">
                  <a:moveTo>
                    <a:pt x="7620" y="83820"/>
                  </a:moveTo>
                  <a:lnTo>
                    <a:pt x="0" y="83820"/>
                  </a:lnTo>
                  <a:lnTo>
                    <a:pt x="0" y="86359"/>
                  </a:lnTo>
                  <a:lnTo>
                    <a:pt x="7620" y="86359"/>
                  </a:lnTo>
                  <a:lnTo>
                    <a:pt x="7620" y="83820"/>
                  </a:lnTo>
                  <a:close/>
                </a:path>
                <a:path w="7620" h="633729">
                  <a:moveTo>
                    <a:pt x="7620" y="86360"/>
                  </a:moveTo>
                  <a:lnTo>
                    <a:pt x="0" y="86360"/>
                  </a:lnTo>
                  <a:lnTo>
                    <a:pt x="0" y="92709"/>
                  </a:lnTo>
                  <a:lnTo>
                    <a:pt x="7620" y="92709"/>
                  </a:lnTo>
                  <a:lnTo>
                    <a:pt x="7620" y="86360"/>
                  </a:lnTo>
                  <a:close/>
                </a:path>
                <a:path w="7620" h="633729">
                  <a:moveTo>
                    <a:pt x="7620" y="92710"/>
                  </a:moveTo>
                  <a:lnTo>
                    <a:pt x="0" y="92710"/>
                  </a:lnTo>
                  <a:lnTo>
                    <a:pt x="0" y="96519"/>
                  </a:lnTo>
                  <a:lnTo>
                    <a:pt x="7620" y="96519"/>
                  </a:lnTo>
                  <a:lnTo>
                    <a:pt x="7620" y="92710"/>
                  </a:lnTo>
                  <a:close/>
                </a:path>
                <a:path w="7620" h="633729">
                  <a:moveTo>
                    <a:pt x="7620" y="96520"/>
                  </a:moveTo>
                  <a:lnTo>
                    <a:pt x="0" y="96520"/>
                  </a:lnTo>
                  <a:lnTo>
                    <a:pt x="0" y="99059"/>
                  </a:lnTo>
                  <a:lnTo>
                    <a:pt x="7620" y="99059"/>
                  </a:lnTo>
                  <a:lnTo>
                    <a:pt x="7620" y="96520"/>
                  </a:lnTo>
                  <a:close/>
                </a:path>
                <a:path w="7620" h="633729">
                  <a:moveTo>
                    <a:pt x="7620" y="99060"/>
                  </a:moveTo>
                  <a:lnTo>
                    <a:pt x="0" y="99060"/>
                  </a:lnTo>
                  <a:lnTo>
                    <a:pt x="0" y="105409"/>
                  </a:lnTo>
                  <a:lnTo>
                    <a:pt x="7620" y="105409"/>
                  </a:lnTo>
                  <a:lnTo>
                    <a:pt x="7620" y="99060"/>
                  </a:lnTo>
                  <a:close/>
                </a:path>
                <a:path w="7620" h="633729">
                  <a:moveTo>
                    <a:pt x="7620" y="105410"/>
                  </a:moveTo>
                  <a:lnTo>
                    <a:pt x="0" y="105410"/>
                  </a:lnTo>
                  <a:lnTo>
                    <a:pt x="0" y="109219"/>
                  </a:lnTo>
                  <a:lnTo>
                    <a:pt x="7620" y="109219"/>
                  </a:lnTo>
                  <a:lnTo>
                    <a:pt x="7620" y="105410"/>
                  </a:lnTo>
                  <a:close/>
                </a:path>
                <a:path w="7620" h="633729">
                  <a:moveTo>
                    <a:pt x="7620" y="109220"/>
                  </a:moveTo>
                  <a:lnTo>
                    <a:pt x="0" y="109220"/>
                  </a:lnTo>
                  <a:lnTo>
                    <a:pt x="0" y="115569"/>
                  </a:lnTo>
                  <a:lnTo>
                    <a:pt x="7620" y="115569"/>
                  </a:lnTo>
                  <a:lnTo>
                    <a:pt x="7620" y="109220"/>
                  </a:lnTo>
                  <a:close/>
                </a:path>
                <a:path w="7620" h="633729">
                  <a:moveTo>
                    <a:pt x="7620" y="115570"/>
                  </a:moveTo>
                  <a:lnTo>
                    <a:pt x="0" y="115570"/>
                  </a:lnTo>
                  <a:lnTo>
                    <a:pt x="0" y="121919"/>
                  </a:lnTo>
                  <a:lnTo>
                    <a:pt x="7620" y="121919"/>
                  </a:lnTo>
                  <a:lnTo>
                    <a:pt x="7620" y="115570"/>
                  </a:lnTo>
                  <a:close/>
                </a:path>
                <a:path w="7620" h="633729">
                  <a:moveTo>
                    <a:pt x="7620" y="121920"/>
                  </a:moveTo>
                  <a:lnTo>
                    <a:pt x="0" y="121920"/>
                  </a:lnTo>
                  <a:lnTo>
                    <a:pt x="0" y="124459"/>
                  </a:lnTo>
                  <a:lnTo>
                    <a:pt x="7620" y="124459"/>
                  </a:lnTo>
                  <a:lnTo>
                    <a:pt x="7620" y="121920"/>
                  </a:lnTo>
                  <a:close/>
                </a:path>
                <a:path w="7620" h="633729">
                  <a:moveTo>
                    <a:pt x="7620" y="124460"/>
                  </a:moveTo>
                  <a:lnTo>
                    <a:pt x="0" y="124460"/>
                  </a:lnTo>
                  <a:lnTo>
                    <a:pt x="0" y="134619"/>
                  </a:lnTo>
                  <a:lnTo>
                    <a:pt x="7620" y="134619"/>
                  </a:lnTo>
                  <a:lnTo>
                    <a:pt x="7620" y="124460"/>
                  </a:lnTo>
                  <a:close/>
                </a:path>
                <a:path w="7620" h="633729">
                  <a:moveTo>
                    <a:pt x="7620" y="134620"/>
                  </a:moveTo>
                  <a:lnTo>
                    <a:pt x="0" y="134620"/>
                  </a:lnTo>
                  <a:lnTo>
                    <a:pt x="0" y="137159"/>
                  </a:lnTo>
                  <a:lnTo>
                    <a:pt x="7620" y="137159"/>
                  </a:lnTo>
                  <a:lnTo>
                    <a:pt x="7620" y="134620"/>
                  </a:lnTo>
                  <a:close/>
                </a:path>
                <a:path w="7620" h="633729">
                  <a:moveTo>
                    <a:pt x="7620" y="137160"/>
                  </a:moveTo>
                  <a:lnTo>
                    <a:pt x="0" y="137160"/>
                  </a:lnTo>
                  <a:lnTo>
                    <a:pt x="0" y="140969"/>
                  </a:lnTo>
                  <a:lnTo>
                    <a:pt x="7620" y="140969"/>
                  </a:lnTo>
                  <a:lnTo>
                    <a:pt x="7620" y="137160"/>
                  </a:lnTo>
                  <a:close/>
                </a:path>
                <a:path w="7620" h="633729">
                  <a:moveTo>
                    <a:pt x="7620" y="140970"/>
                  </a:moveTo>
                  <a:lnTo>
                    <a:pt x="0" y="140970"/>
                  </a:lnTo>
                  <a:lnTo>
                    <a:pt x="0" y="143509"/>
                  </a:lnTo>
                  <a:lnTo>
                    <a:pt x="7620" y="143509"/>
                  </a:lnTo>
                  <a:lnTo>
                    <a:pt x="7620" y="140970"/>
                  </a:lnTo>
                  <a:close/>
                </a:path>
                <a:path w="7620" h="633729">
                  <a:moveTo>
                    <a:pt x="7620" y="143510"/>
                  </a:moveTo>
                  <a:lnTo>
                    <a:pt x="0" y="143510"/>
                  </a:lnTo>
                  <a:lnTo>
                    <a:pt x="0" y="147319"/>
                  </a:lnTo>
                  <a:lnTo>
                    <a:pt x="7620" y="147319"/>
                  </a:lnTo>
                  <a:lnTo>
                    <a:pt x="7620" y="143510"/>
                  </a:lnTo>
                  <a:close/>
                </a:path>
                <a:path w="7620" h="633729">
                  <a:moveTo>
                    <a:pt x="7620" y="147320"/>
                  </a:moveTo>
                  <a:lnTo>
                    <a:pt x="0" y="147320"/>
                  </a:lnTo>
                  <a:lnTo>
                    <a:pt x="0" y="149859"/>
                  </a:lnTo>
                  <a:lnTo>
                    <a:pt x="7620" y="149859"/>
                  </a:lnTo>
                  <a:lnTo>
                    <a:pt x="7620" y="147320"/>
                  </a:lnTo>
                  <a:close/>
                </a:path>
                <a:path w="7620" h="633729">
                  <a:moveTo>
                    <a:pt x="7620" y="149860"/>
                  </a:moveTo>
                  <a:lnTo>
                    <a:pt x="0" y="149860"/>
                  </a:lnTo>
                  <a:lnTo>
                    <a:pt x="0" y="153669"/>
                  </a:lnTo>
                  <a:lnTo>
                    <a:pt x="7620" y="153669"/>
                  </a:lnTo>
                  <a:lnTo>
                    <a:pt x="7620" y="149860"/>
                  </a:lnTo>
                  <a:close/>
                </a:path>
                <a:path w="7620" h="633729">
                  <a:moveTo>
                    <a:pt x="7620" y="153670"/>
                  </a:moveTo>
                  <a:lnTo>
                    <a:pt x="0" y="153670"/>
                  </a:lnTo>
                  <a:lnTo>
                    <a:pt x="0" y="156209"/>
                  </a:lnTo>
                  <a:lnTo>
                    <a:pt x="7620" y="156209"/>
                  </a:lnTo>
                  <a:lnTo>
                    <a:pt x="7620" y="153670"/>
                  </a:lnTo>
                  <a:close/>
                </a:path>
                <a:path w="7620" h="633729">
                  <a:moveTo>
                    <a:pt x="7620" y="156210"/>
                  </a:moveTo>
                  <a:lnTo>
                    <a:pt x="0" y="156210"/>
                  </a:lnTo>
                  <a:lnTo>
                    <a:pt x="0" y="160019"/>
                  </a:lnTo>
                  <a:lnTo>
                    <a:pt x="7620" y="160019"/>
                  </a:lnTo>
                  <a:lnTo>
                    <a:pt x="7620" y="156210"/>
                  </a:lnTo>
                  <a:close/>
                </a:path>
                <a:path w="7620" h="633729">
                  <a:moveTo>
                    <a:pt x="7620" y="160020"/>
                  </a:moveTo>
                  <a:lnTo>
                    <a:pt x="0" y="160020"/>
                  </a:lnTo>
                  <a:lnTo>
                    <a:pt x="0" y="172719"/>
                  </a:lnTo>
                  <a:lnTo>
                    <a:pt x="7620" y="172719"/>
                  </a:lnTo>
                  <a:lnTo>
                    <a:pt x="7620" y="160020"/>
                  </a:lnTo>
                  <a:close/>
                </a:path>
                <a:path w="7620" h="633729">
                  <a:moveTo>
                    <a:pt x="7620" y="172720"/>
                  </a:moveTo>
                  <a:lnTo>
                    <a:pt x="0" y="172720"/>
                  </a:lnTo>
                  <a:lnTo>
                    <a:pt x="0" y="175259"/>
                  </a:lnTo>
                  <a:lnTo>
                    <a:pt x="7620" y="175259"/>
                  </a:lnTo>
                  <a:lnTo>
                    <a:pt x="7620" y="172720"/>
                  </a:lnTo>
                  <a:close/>
                </a:path>
                <a:path w="7620" h="633729">
                  <a:moveTo>
                    <a:pt x="7620" y="175260"/>
                  </a:moveTo>
                  <a:lnTo>
                    <a:pt x="0" y="175260"/>
                  </a:lnTo>
                  <a:lnTo>
                    <a:pt x="0" y="181609"/>
                  </a:lnTo>
                  <a:lnTo>
                    <a:pt x="7620" y="181609"/>
                  </a:lnTo>
                  <a:lnTo>
                    <a:pt x="7620" y="175260"/>
                  </a:lnTo>
                  <a:close/>
                </a:path>
                <a:path w="7620" h="633729">
                  <a:moveTo>
                    <a:pt x="7620" y="181610"/>
                  </a:moveTo>
                  <a:lnTo>
                    <a:pt x="0" y="181610"/>
                  </a:lnTo>
                  <a:lnTo>
                    <a:pt x="0" y="185419"/>
                  </a:lnTo>
                  <a:lnTo>
                    <a:pt x="7620" y="185419"/>
                  </a:lnTo>
                  <a:lnTo>
                    <a:pt x="7620" y="181610"/>
                  </a:lnTo>
                  <a:close/>
                </a:path>
                <a:path w="7620" h="633729">
                  <a:moveTo>
                    <a:pt x="7620" y="185420"/>
                  </a:moveTo>
                  <a:lnTo>
                    <a:pt x="0" y="185420"/>
                  </a:lnTo>
                  <a:lnTo>
                    <a:pt x="0" y="187959"/>
                  </a:lnTo>
                  <a:lnTo>
                    <a:pt x="7620" y="187959"/>
                  </a:lnTo>
                  <a:lnTo>
                    <a:pt x="7620" y="185420"/>
                  </a:lnTo>
                  <a:close/>
                </a:path>
                <a:path w="7620" h="633729">
                  <a:moveTo>
                    <a:pt x="7620" y="187960"/>
                  </a:moveTo>
                  <a:lnTo>
                    <a:pt x="0" y="187960"/>
                  </a:lnTo>
                  <a:lnTo>
                    <a:pt x="0" y="191769"/>
                  </a:lnTo>
                  <a:lnTo>
                    <a:pt x="7620" y="191769"/>
                  </a:lnTo>
                  <a:lnTo>
                    <a:pt x="7620" y="187960"/>
                  </a:lnTo>
                  <a:close/>
                </a:path>
                <a:path w="7620" h="633729">
                  <a:moveTo>
                    <a:pt x="7620" y="191770"/>
                  </a:moveTo>
                  <a:lnTo>
                    <a:pt x="0" y="191770"/>
                  </a:lnTo>
                  <a:lnTo>
                    <a:pt x="0" y="194309"/>
                  </a:lnTo>
                  <a:lnTo>
                    <a:pt x="7620" y="194309"/>
                  </a:lnTo>
                  <a:lnTo>
                    <a:pt x="7620" y="191770"/>
                  </a:lnTo>
                  <a:close/>
                </a:path>
                <a:path w="7620" h="633729">
                  <a:moveTo>
                    <a:pt x="7620" y="194310"/>
                  </a:moveTo>
                  <a:lnTo>
                    <a:pt x="0" y="194310"/>
                  </a:lnTo>
                  <a:lnTo>
                    <a:pt x="0" y="198119"/>
                  </a:lnTo>
                  <a:lnTo>
                    <a:pt x="7620" y="198119"/>
                  </a:lnTo>
                  <a:lnTo>
                    <a:pt x="7620" y="194310"/>
                  </a:lnTo>
                  <a:close/>
                </a:path>
                <a:path w="7620" h="633729">
                  <a:moveTo>
                    <a:pt x="7620" y="198120"/>
                  </a:moveTo>
                  <a:lnTo>
                    <a:pt x="0" y="198120"/>
                  </a:lnTo>
                  <a:lnTo>
                    <a:pt x="0" y="200659"/>
                  </a:lnTo>
                  <a:lnTo>
                    <a:pt x="7620" y="200659"/>
                  </a:lnTo>
                  <a:lnTo>
                    <a:pt x="7620" y="198120"/>
                  </a:lnTo>
                  <a:close/>
                </a:path>
                <a:path w="7620" h="633729">
                  <a:moveTo>
                    <a:pt x="7620" y="631190"/>
                  </a:moveTo>
                  <a:lnTo>
                    <a:pt x="5080" y="631190"/>
                  </a:lnTo>
                  <a:lnTo>
                    <a:pt x="5080" y="633730"/>
                  </a:lnTo>
                  <a:lnTo>
                    <a:pt x="7620" y="633730"/>
                  </a:lnTo>
                  <a:lnTo>
                    <a:pt x="7620" y="631190"/>
                  </a:lnTo>
                  <a:close/>
                </a:path>
                <a:path w="7620" h="633729">
                  <a:moveTo>
                    <a:pt x="7620" y="627380"/>
                  </a:moveTo>
                  <a:lnTo>
                    <a:pt x="0" y="627380"/>
                  </a:lnTo>
                  <a:lnTo>
                    <a:pt x="0" y="631190"/>
                  </a:lnTo>
                  <a:lnTo>
                    <a:pt x="2540" y="631190"/>
                  </a:lnTo>
                  <a:lnTo>
                    <a:pt x="2540" y="629919"/>
                  </a:lnTo>
                  <a:lnTo>
                    <a:pt x="7620" y="629919"/>
                  </a:lnTo>
                  <a:lnTo>
                    <a:pt x="7620" y="627380"/>
                  </a:lnTo>
                  <a:close/>
                </a:path>
                <a:path w="7620" h="633729">
                  <a:moveTo>
                    <a:pt x="7620" y="624840"/>
                  </a:moveTo>
                  <a:lnTo>
                    <a:pt x="0" y="624840"/>
                  </a:lnTo>
                  <a:lnTo>
                    <a:pt x="0" y="626110"/>
                  </a:lnTo>
                  <a:lnTo>
                    <a:pt x="7620" y="626110"/>
                  </a:lnTo>
                  <a:lnTo>
                    <a:pt x="7620" y="624840"/>
                  </a:lnTo>
                  <a:close/>
                </a:path>
                <a:path w="7620" h="633729">
                  <a:moveTo>
                    <a:pt x="7620" y="621030"/>
                  </a:moveTo>
                  <a:lnTo>
                    <a:pt x="0" y="621030"/>
                  </a:lnTo>
                  <a:lnTo>
                    <a:pt x="0" y="623570"/>
                  </a:lnTo>
                  <a:lnTo>
                    <a:pt x="7620" y="623570"/>
                  </a:lnTo>
                  <a:lnTo>
                    <a:pt x="7620" y="621030"/>
                  </a:lnTo>
                  <a:close/>
                </a:path>
                <a:path w="7620" h="633729">
                  <a:moveTo>
                    <a:pt x="7620" y="618490"/>
                  </a:moveTo>
                  <a:lnTo>
                    <a:pt x="0" y="618490"/>
                  </a:lnTo>
                  <a:lnTo>
                    <a:pt x="0" y="619760"/>
                  </a:lnTo>
                  <a:lnTo>
                    <a:pt x="7620" y="619760"/>
                  </a:lnTo>
                  <a:lnTo>
                    <a:pt x="7620" y="618490"/>
                  </a:lnTo>
                  <a:close/>
                </a:path>
                <a:path w="7620" h="633729">
                  <a:moveTo>
                    <a:pt x="7620" y="614680"/>
                  </a:moveTo>
                  <a:lnTo>
                    <a:pt x="0" y="614680"/>
                  </a:lnTo>
                  <a:lnTo>
                    <a:pt x="0" y="617220"/>
                  </a:lnTo>
                  <a:lnTo>
                    <a:pt x="7620" y="617220"/>
                  </a:lnTo>
                  <a:lnTo>
                    <a:pt x="7620" y="614680"/>
                  </a:lnTo>
                  <a:close/>
                </a:path>
                <a:path w="7620" h="633729">
                  <a:moveTo>
                    <a:pt x="7620" y="612140"/>
                  </a:moveTo>
                  <a:lnTo>
                    <a:pt x="0" y="612140"/>
                  </a:lnTo>
                  <a:lnTo>
                    <a:pt x="0" y="613410"/>
                  </a:lnTo>
                  <a:lnTo>
                    <a:pt x="7620" y="613410"/>
                  </a:lnTo>
                  <a:lnTo>
                    <a:pt x="7620" y="612140"/>
                  </a:lnTo>
                  <a:close/>
                </a:path>
                <a:path w="7620" h="633729">
                  <a:moveTo>
                    <a:pt x="7620" y="607060"/>
                  </a:moveTo>
                  <a:lnTo>
                    <a:pt x="0" y="607060"/>
                  </a:lnTo>
                  <a:lnTo>
                    <a:pt x="0" y="610870"/>
                  </a:lnTo>
                  <a:lnTo>
                    <a:pt x="7620" y="610870"/>
                  </a:lnTo>
                  <a:lnTo>
                    <a:pt x="7620" y="607060"/>
                  </a:lnTo>
                  <a:close/>
                </a:path>
                <a:path w="7620" h="633729">
                  <a:moveTo>
                    <a:pt x="7620" y="600710"/>
                  </a:moveTo>
                  <a:lnTo>
                    <a:pt x="0" y="600710"/>
                  </a:lnTo>
                  <a:lnTo>
                    <a:pt x="0" y="605790"/>
                  </a:lnTo>
                  <a:lnTo>
                    <a:pt x="7620" y="605790"/>
                  </a:lnTo>
                  <a:lnTo>
                    <a:pt x="7620" y="600710"/>
                  </a:lnTo>
                  <a:close/>
                </a:path>
                <a:path w="7620" h="633729">
                  <a:moveTo>
                    <a:pt x="7620" y="594360"/>
                  </a:moveTo>
                  <a:lnTo>
                    <a:pt x="0" y="594360"/>
                  </a:lnTo>
                  <a:lnTo>
                    <a:pt x="0" y="599440"/>
                  </a:lnTo>
                  <a:lnTo>
                    <a:pt x="7620" y="599440"/>
                  </a:lnTo>
                  <a:lnTo>
                    <a:pt x="7620" y="594360"/>
                  </a:lnTo>
                  <a:close/>
                </a:path>
                <a:path w="7620" h="633729">
                  <a:moveTo>
                    <a:pt x="7620" y="588010"/>
                  </a:moveTo>
                  <a:lnTo>
                    <a:pt x="0" y="588010"/>
                  </a:lnTo>
                  <a:lnTo>
                    <a:pt x="0" y="593090"/>
                  </a:lnTo>
                  <a:lnTo>
                    <a:pt x="7620" y="593090"/>
                  </a:lnTo>
                  <a:lnTo>
                    <a:pt x="7620" y="588010"/>
                  </a:lnTo>
                  <a:close/>
                </a:path>
                <a:path w="7620" h="633729">
                  <a:moveTo>
                    <a:pt x="7620" y="581660"/>
                  </a:moveTo>
                  <a:lnTo>
                    <a:pt x="0" y="581660"/>
                  </a:lnTo>
                  <a:lnTo>
                    <a:pt x="0" y="586740"/>
                  </a:lnTo>
                  <a:lnTo>
                    <a:pt x="7620" y="586740"/>
                  </a:lnTo>
                  <a:lnTo>
                    <a:pt x="7620" y="581660"/>
                  </a:lnTo>
                  <a:close/>
                </a:path>
                <a:path w="7620" h="633729">
                  <a:moveTo>
                    <a:pt x="7620" y="575310"/>
                  </a:moveTo>
                  <a:lnTo>
                    <a:pt x="0" y="575310"/>
                  </a:lnTo>
                  <a:lnTo>
                    <a:pt x="0" y="580390"/>
                  </a:lnTo>
                  <a:lnTo>
                    <a:pt x="7620" y="580390"/>
                  </a:lnTo>
                  <a:lnTo>
                    <a:pt x="7620" y="575310"/>
                  </a:lnTo>
                  <a:close/>
                </a:path>
                <a:path w="7620" h="633729">
                  <a:moveTo>
                    <a:pt x="7620" y="568960"/>
                  </a:moveTo>
                  <a:lnTo>
                    <a:pt x="0" y="568960"/>
                  </a:lnTo>
                  <a:lnTo>
                    <a:pt x="0" y="574040"/>
                  </a:lnTo>
                  <a:lnTo>
                    <a:pt x="7620" y="574040"/>
                  </a:lnTo>
                  <a:lnTo>
                    <a:pt x="7620" y="568960"/>
                  </a:lnTo>
                  <a:close/>
                </a:path>
                <a:path w="7620" h="633729">
                  <a:moveTo>
                    <a:pt x="7620" y="562610"/>
                  </a:moveTo>
                  <a:lnTo>
                    <a:pt x="0" y="562610"/>
                  </a:lnTo>
                  <a:lnTo>
                    <a:pt x="0" y="567690"/>
                  </a:lnTo>
                  <a:lnTo>
                    <a:pt x="7620" y="567690"/>
                  </a:lnTo>
                  <a:lnTo>
                    <a:pt x="7620" y="562610"/>
                  </a:lnTo>
                  <a:close/>
                </a:path>
                <a:path w="7620" h="633729">
                  <a:moveTo>
                    <a:pt x="7620" y="556260"/>
                  </a:moveTo>
                  <a:lnTo>
                    <a:pt x="0" y="556260"/>
                  </a:lnTo>
                  <a:lnTo>
                    <a:pt x="0" y="561340"/>
                  </a:lnTo>
                  <a:lnTo>
                    <a:pt x="7620" y="561340"/>
                  </a:lnTo>
                  <a:lnTo>
                    <a:pt x="7620" y="556260"/>
                  </a:lnTo>
                  <a:close/>
                </a:path>
                <a:path w="7620" h="633729">
                  <a:moveTo>
                    <a:pt x="7620" y="548640"/>
                  </a:moveTo>
                  <a:lnTo>
                    <a:pt x="0" y="548640"/>
                  </a:lnTo>
                  <a:lnTo>
                    <a:pt x="0" y="554990"/>
                  </a:lnTo>
                  <a:lnTo>
                    <a:pt x="7620" y="554990"/>
                  </a:lnTo>
                  <a:lnTo>
                    <a:pt x="7620" y="548640"/>
                  </a:lnTo>
                  <a:close/>
                </a:path>
                <a:path w="7620" h="633729">
                  <a:moveTo>
                    <a:pt x="7620" y="543560"/>
                  </a:moveTo>
                  <a:lnTo>
                    <a:pt x="0" y="543560"/>
                  </a:lnTo>
                  <a:lnTo>
                    <a:pt x="0" y="547370"/>
                  </a:lnTo>
                  <a:lnTo>
                    <a:pt x="7620" y="547370"/>
                  </a:lnTo>
                  <a:lnTo>
                    <a:pt x="7620" y="543560"/>
                  </a:lnTo>
                  <a:close/>
                </a:path>
                <a:path w="7620" h="633729">
                  <a:moveTo>
                    <a:pt x="7620" y="537210"/>
                  </a:moveTo>
                  <a:lnTo>
                    <a:pt x="0" y="537210"/>
                  </a:lnTo>
                  <a:lnTo>
                    <a:pt x="0" y="542290"/>
                  </a:lnTo>
                  <a:lnTo>
                    <a:pt x="7620" y="542290"/>
                  </a:lnTo>
                  <a:lnTo>
                    <a:pt x="7620" y="537210"/>
                  </a:lnTo>
                  <a:close/>
                </a:path>
                <a:path w="7620" h="633729">
                  <a:moveTo>
                    <a:pt x="7620" y="530860"/>
                  </a:moveTo>
                  <a:lnTo>
                    <a:pt x="0" y="530860"/>
                  </a:lnTo>
                  <a:lnTo>
                    <a:pt x="0" y="535940"/>
                  </a:lnTo>
                  <a:lnTo>
                    <a:pt x="7620" y="535940"/>
                  </a:lnTo>
                  <a:lnTo>
                    <a:pt x="7620" y="530860"/>
                  </a:lnTo>
                  <a:close/>
                </a:path>
                <a:path w="7620" h="633729">
                  <a:moveTo>
                    <a:pt x="7620" y="524510"/>
                  </a:moveTo>
                  <a:lnTo>
                    <a:pt x="0" y="524510"/>
                  </a:lnTo>
                  <a:lnTo>
                    <a:pt x="0" y="529590"/>
                  </a:lnTo>
                  <a:lnTo>
                    <a:pt x="7620" y="529590"/>
                  </a:lnTo>
                  <a:lnTo>
                    <a:pt x="7620" y="524510"/>
                  </a:lnTo>
                  <a:close/>
                </a:path>
                <a:path w="7620" h="633729">
                  <a:moveTo>
                    <a:pt x="7620" y="518159"/>
                  </a:moveTo>
                  <a:lnTo>
                    <a:pt x="0" y="518159"/>
                  </a:lnTo>
                  <a:lnTo>
                    <a:pt x="0" y="523240"/>
                  </a:lnTo>
                  <a:lnTo>
                    <a:pt x="7620" y="523240"/>
                  </a:lnTo>
                  <a:lnTo>
                    <a:pt x="7620" y="518159"/>
                  </a:lnTo>
                  <a:close/>
                </a:path>
                <a:path w="7620" h="633729">
                  <a:moveTo>
                    <a:pt x="7620" y="511810"/>
                  </a:moveTo>
                  <a:lnTo>
                    <a:pt x="0" y="511810"/>
                  </a:lnTo>
                  <a:lnTo>
                    <a:pt x="0" y="516890"/>
                  </a:lnTo>
                  <a:lnTo>
                    <a:pt x="7620" y="516890"/>
                  </a:lnTo>
                  <a:lnTo>
                    <a:pt x="7620" y="511810"/>
                  </a:lnTo>
                  <a:close/>
                </a:path>
                <a:path w="7620" h="633729">
                  <a:moveTo>
                    <a:pt x="7620" y="505459"/>
                  </a:moveTo>
                  <a:lnTo>
                    <a:pt x="0" y="505459"/>
                  </a:lnTo>
                  <a:lnTo>
                    <a:pt x="0" y="510540"/>
                  </a:lnTo>
                  <a:lnTo>
                    <a:pt x="7620" y="510540"/>
                  </a:lnTo>
                  <a:lnTo>
                    <a:pt x="7620" y="505459"/>
                  </a:lnTo>
                  <a:close/>
                </a:path>
                <a:path w="7620" h="633729">
                  <a:moveTo>
                    <a:pt x="7620" y="499110"/>
                  </a:moveTo>
                  <a:lnTo>
                    <a:pt x="0" y="499110"/>
                  </a:lnTo>
                  <a:lnTo>
                    <a:pt x="0" y="504190"/>
                  </a:lnTo>
                  <a:lnTo>
                    <a:pt x="7620" y="504190"/>
                  </a:lnTo>
                  <a:lnTo>
                    <a:pt x="7620" y="499110"/>
                  </a:lnTo>
                  <a:close/>
                </a:path>
                <a:path w="7620" h="633729">
                  <a:moveTo>
                    <a:pt x="7620" y="492760"/>
                  </a:moveTo>
                  <a:lnTo>
                    <a:pt x="0" y="492760"/>
                  </a:lnTo>
                  <a:lnTo>
                    <a:pt x="0" y="497840"/>
                  </a:lnTo>
                  <a:lnTo>
                    <a:pt x="7620" y="497840"/>
                  </a:lnTo>
                  <a:lnTo>
                    <a:pt x="7620" y="492760"/>
                  </a:lnTo>
                  <a:close/>
                </a:path>
                <a:path w="7620" h="633729">
                  <a:moveTo>
                    <a:pt x="7620" y="486409"/>
                  </a:moveTo>
                  <a:lnTo>
                    <a:pt x="0" y="486409"/>
                  </a:lnTo>
                  <a:lnTo>
                    <a:pt x="0" y="491490"/>
                  </a:lnTo>
                  <a:lnTo>
                    <a:pt x="7620" y="491490"/>
                  </a:lnTo>
                  <a:lnTo>
                    <a:pt x="7620" y="486409"/>
                  </a:lnTo>
                  <a:close/>
                </a:path>
                <a:path w="7620" h="633729">
                  <a:moveTo>
                    <a:pt x="7620" y="480059"/>
                  </a:moveTo>
                  <a:lnTo>
                    <a:pt x="0" y="480059"/>
                  </a:lnTo>
                  <a:lnTo>
                    <a:pt x="0" y="485140"/>
                  </a:lnTo>
                  <a:lnTo>
                    <a:pt x="7620" y="485140"/>
                  </a:lnTo>
                  <a:lnTo>
                    <a:pt x="7620" y="480059"/>
                  </a:lnTo>
                  <a:close/>
                </a:path>
                <a:path w="7620" h="633729">
                  <a:moveTo>
                    <a:pt x="7620" y="473709"/>
                  </a:moveTo>
                  <a:lnTo>
                    <a:pt x="0" y="473709"/>
                  </a:lnTo>
                  <a:lnTo>
                    <a:pt x="0" y="478790"/>
                  </a:lnTo>
                  <a:lnTo>
                    <a:pt x="7620" y="478790"/>
                  </a:lnTo>
                  <a:lnTo>
                    <a:pt x="7620" y="473709"/>
                  </a:lnTo>
                  <a:close/>
                </a:path>
                <a:path w="7620" h="633729">
                  <a:moveTo>
                    <a:pt x="7620" y="467359"/>
                  </a:moveTo>
                  <a:lnTo>
                    <a:pt x="0" y="467359"/>
                  </a:lnTo>
                  <a:lnTo>
                    <a:pt x="0" y="472440"/>
                  </a:lnTo>
                  <a:lnTo>
                    <a:pt x="7620" y="472440"/>
                  </a:lnTo>
                  <a:lnTo>
                    <a:pt x="7620" y="467359"/>
                  </a:lnTo>
                  <a:close/>
                </a:path>
                <a:path w="7620" h="633729">
                  <a:moveTo>
                    <a:pt x="7620" y="461009"/>
                  </a:moveTo>
                  <a:lnTo>
                    <a:pt x="0" y="461009"/>
                  </a:lnTo>
                  <a:lnTo>
                    <a:pt x="0" y="466090"/>
                  </a:lnTo>
                  <a:lnTo>
                    <a:pt x="7620" y="466090"/>
                  </a:lnTo>
                  <a:lnTo>
                    <a:pt x="7620" y="461009"/>
                  </a:lnTo>
                  <a:close/>
                </a:path>
                <a:path w="7620" h="633729">
                  <a:moveTo>
                    <a:pt x="7620" y="454659"/>
                  </a:moveTo>
                  <a:lnTo>
                    <a:pt x="0" y="454659"/>
                  </a:lnTo>
                  <a:lnTo>
                    <a:pt x="0" y="459740"/>
                  </a:lnTo>
                  <a:lnTo>
                    <a:pt x="7620" y="459740"/>
                  </a:lnTo>
                  <a:lnTo>
                    <a:pt x="7620" y="454659"/>
                  </a:lnTo>
                  <a:close/>
                </a:path>
                <a:path w="7620" h="633729">
                  <a:moveTo>
                    <a:pt x="7620" y="327659"/>
                  </a:moveTo>
                  <a:lnTo>
                    <a:pt x="1270" y="327659"/>
                  </a:lnTo>
                  <a:lnTo>
                    <a:pt x="1270" y="328930"/>
                  </a:lnTo>
                  <a:lnTo>
                    <a:pt x="3810" y="328930"/>
                  </a:lnTo>
                  <a:lnTo>
                    <a:pt x="3810" y="330200"/>
                  </a:lnTo>
                  <a:lnTo>
                    <a:pt x="5080" y="330200"/>
                  </a:lnTo>
                  <a:lnTo>
                    <a:pt x="5080" y="331469"/>
                  </a:lnTo>
                  <a:lnTo>
                    <a:pt x="7620" y="331469"/>
                  </a:lnTo>
                  <a:lnTo>
                    <a:pt x="7620" y="327659"/>
                  </a:lnTo>
                  <a:close/>
                </a:path>
                <a:path w="7620" h="633729">
                  <a:moveTo>
                    <a:pt x="7620" y="321309"/>
                  </a:moveTo>
                  <a:lnTo>
                    <a:pt x="0" y="321309"/>
                  </a:lnTo>
                  <a:lnTo>
                    <a:pt x="0" y="326390"/>
                  </a:lnTo>
                  <a:lnTo>
                    <a:pt x="7620" y="326390"/>
                  </a:lnTo>
                  <a:lnTo>
                    <a:pt x="7620" y="321309"/>
                  </a:lnTo>
                  <a:close/>
                </a:path>
                <a:path w="7620" h="633729">
                  <a:moveTo>
                    <a:pt x="7620" y="314959"/>
                  </a:moveTo>
                  <a:lnTo>
                    <a:pt x="0" y="314959"/>
                  </a:lnTo>
                  <a:lnTo>
                    <a:pt x="0" y="320040"/>
                  </a:lnTo>
                  <a:lnTo>
                    <a:pt x="7620" y="320040"/>
                  </a:lnTo>
                  <a:lnTo>
                    <a:pt x="7620" y="314959"/>
                  </a:lnTo>
                  <a:close/>
                </a:path>
                <a:path w="7620" h="633729">
                  <a:moveTo>
                    <a:pt x="7620" y="308609"/>
                  </a:moveTo>
                  <a:lnTo>
                    <a:pt x="0" y="308609"/>
                  </a:lnTo>
                  <a:lnTo>
                    <a:pt x="0" y="313690"/>
                  </a:lnTo>
                  <a:lnTo>
                    <a:pt x="7620" y="313690"/>
                  </a:lnTo>
                  <a:lnTo>
                    <a:pt x="7620" y="308609"/>
                  </a:lnTo>
                  <a:close/>
                </a:path>
                <a:path w="7620" h="633729">
                  <a:moveTo>
                    <a:pt x="7620" y="302259"/>
                  </a:moveTo>
                  <a:lnTo>
                    <a:pt x="0" y="302259"/>
                  </a:lnTo>
                  <a:lnTo>
                    <a:pt x="0" y="307340"/>
                  </a:lnTo>
                  <a:lnTo>
                    <a:pt x="7620" y="307340"/>
                  </a:lnTo>
                  <a:lnTo>
                    <a:pt x="7620" y="302259"/>
                  </a:lnTo>
                  <a:close/>
                </a:path>
                <a:path w="7620" h="633729">
                  <a:moveTo>
                    <a:pt x="7620" y="295909"/>
                  </a:moveTo>
                  <a:lnTo>
                    <a:pt x="0" y="295909"/>
                  </a:lnTo>
                  <a:lnTo>
                    <a:pt x="0" y="300990"/>
                  </a:lnTo>
                  <a:lnTo>
                    <a:pt x="7620" y="300990"/>
                  </a:lnTo>
                  <a:lnTo>
                    <a:pt x="7620" y="295909"/>
                  </a:lnTo>
                  <a:close/>
                </a:path>
                <a:path w="7620" h="633729">
                  <a:moveTo>
                    <a:pt x="7620" y="289559"/>
                  </a:moveTo>
                  <a:lnTo>
                    <a:pt x="0" y="289559"/>
                  </a:lnTo>
                  <a:lnTo>
                    <a:pt x="0" y="294640"/>
                  </a:lnTo>
                  <a:lnTo>
                    <a:pt x="7620" y="294640"/>
                  </a:lnTo>
                  <a:lnTo>
                    <a:pt x="7620" y="289559"/>
                  </a:lnTo>
                  <a:close/>
                </a:path>
                <a:path w="7620" h="633729">
                  <a:moveTo>
                    <a:pt x="7620" y="283209"/>
                  </a:moveTo>
                  <a:lnTo>
                    <a:pt x="0" y="283209"/>
                  </a:lnTo>
                  <a:lnTo>
                    <a:pt x="0" y="288290"/>
                  </a:lnTo>
                  <a:lnTo>
                    <a:pt x="7620" y="288290"/>
                  </a:lnTo>
                  <a:lnTo>
                    <a:pt x="7620" y="283209"/>
                  </a:lnTo>
                  <a:close/>
                </a:path>
                <a:path w="7620" h="633729">
                  <a:moveTo>
                    <a:pt x="7620" y="276859"/>
                  </a:moveTo>
                  <a:lnTo>
                    <a:pt x="0" y="276859"/>
                  </a:lnTo>
                  <a:lnTo>
                    <a:pt x="0" y="281940"/>
                  </a:lnTo>
                  <a:lnTo>
                    <a:pt x="7620" y="281940"/>
                  </a:lnTo>
                  <a:lnTo>
                    <a:pt x="7620" y="276859"/>
                  </a:lnTo>
                  <a:close/>
                </a:path>
                <a:path w="7620" h="633729">
                  <a:moveTo>
                    <a:pt x="7620" y="270509"/>
                  </a:moveTo>
                  <a:lnTo>
                    <a:pt x="0" y="270509"/>
                  </a:lnTo>
                  <a:lnTo>
                    <a:pt x="0" y="275590"/>
                  </a:lnTo>
                  <a:lnTo>
                    <a:pt x="7620" y="275590"/>
                  </a:lnTo>
                  <a:lnTo>
                    <a:pt x="7620" y="270509"/>
                  </a:lnTo>
                  <a:close/>
                </a:path>
                <a:path w="7620" h="633729">
                  <a:moveTo>
                    <a:pt x="7620" y="201930"/>
                  </a:moveTo>
                  <a:lnTo>
                    <a:pt x="0" y="201930"/>
                  </a:lnTo>
                  <a:lnTo>
                    <a:pt x="0" y="269240"/>
                  </a:lnTo>
                  <a:lnTo>
                    <a:pt x="7620" y="269240"/>
                  </a:lnTo>
                  <a:lnTo>
                    <a:pt x="7620" y="201930"/>
                  </a:lnTo>
                  <a:close/>
                </a:path>
              </a:pathLst>
            </a:custGeom>
            <a:solidFill>
              <a:srgbClr val="1A00FA"/>
            </a:solidFill>
          </p:spPr>
          <p:txBody>
            <a:bodyPr bIns="0" lIns="0" rIns="0" rtlCol="0" tIns="0" wrap="square"/>
            <a:p/>
          </p:txBody>
        </p:sp>
        <p:sp>
          <p:nvSpPr>
            <p:cNvPr id="1051213" name="object 2530"/>
            <p:cNvSpPr/>
            <p:nvPr/>
          </p:nvSpPr>
          <p:spPr>
            <a:xfrm>
              <a:off x="7012939" y="5847080"/>
              <a:ext cx="7620" cy="624840"/>
            </a:xfrm>
            <a:custGeom>
              <a:avLst/>
              <a:ahLst/>
              <a:rect l="l" t="t" r="r" b="b"/>
              <a:pathLst>
                <a:path w="7620" h="624839">
                  <a:moveTo>
                    <a:pt x="7619" y="0"/>
                  </a:moveTo>
                  <a:lnTo>
                    <a:pt x="6350" y="0"/>
                  </a:lnTo>
                  <a:lnTo>
                    <a:pt x="6350" y="1270"/>
                  </a:lnTo>
                  <a:lnTo>
                    <a:pt x="3809" y="1270"/>
                  </a:lnTo>
                  <a:lnTo>
                    <a:pt x="3809" y="2540"/>
                  </a:lnTo>
                  <a:lnTo>
                    <a:pt x="7619" y="2540"/>
                  </a:lnTo>
                  <a:lnTo>
                    <a:pt x="7619" y="0"/>
                  </a:lnTo>
                  <a:close/>
                </a:path>
                <a:path w="7620" h="624839">
                  <a:moveTo>
                    <a:pt x="7619" y="2540"/>
                  </a:moveTo>
                  <a:lnTo>
                    <a:pt x="2539" y="2540"/>
                  </a:lnTo>
                  <a:lnTo>
                    <a:pt x="2539" y="3810"/>
                  </a:lnTo>
                  <a:lnTo>
                    <a:pt x="0" y="3810"/>
                  </a:lnTo>
                  <a:lnTo>
                    <a:pt x="0" y="5080"/>
                  </a:lnTo>
                  <a:lnTo>
                    <a:pt x="7619" y="5080"/>
                  </a:lnTo>
                  <a:lnTo>
                    <a:pt x="7619" y="2540"/>
                  </a:lnTo>
                  <a:close/>
                </a:path>
                <a:path w="7620" h="624839">
                  <a:moveTo>
                    <a:pt x="7619" y="5080"/>
                  </a:moveTo>
                  <a:lnTo>
                    <a:pt x="0" y="5080"/>
                  </a:lnTo>
                  <a:lnTo>
                    <a:pt x="0" y="15240"/>
                  </a:lnTo>
                  <a:lnTo>
                    <a:pt x="7619" y="15240"/>
                  </a:lnTo>
                  <a:lnTo>
                    <a:pt x="7619" y="5080"/>
                  </a:lnTo>
                  <a:close/>
                </a:path>
                <a:path w="7620" h="624839">
                  <a:moveTo>
                    <a:pt x="7619" y="15240"/>
                  </a:moveTo>
                  <a:lnTo>
                    <a:pt x="0" y="15240"/>
                  </a:lnTo>
                  <a:lnTo>
                    <a:pt x="0" y="17780"/>
                  </a:lnTo>
                  <a:lnTo>
                    <a:pt x="7619" y="17780"/>
                  </a:lnTo>
                  <a:lnTo>
                    <a:pt x="7619" y="15240"/>
                  </a:lnTo>
                  <a:close/>
                </a:path>
                <a:path w="7620" h="624839">
                  <a:moveTo>
                    <a:pt x="7619" y="17780"/>
                  </a:moveTo>
                  <a:lnTo>
                    <a:pt x="0" y="17780"/>
                  </a:lnTo>
                  <a:lnTo>
                    <a:pt x="0" y="21590"/>
                  </a:lnTo>
                  <a:lnTo>
                    <a:pt x="7619" y="21590"/>
                  </a:lnTo>
                  <a:lnTo>
                    <a:pt x="7619" y="17780"/>
                  </a:lnTo>
                  <a:close/>
                </a:path>
                <a:path w="7620" h="624839">
                  <a:moveTo>
                    <a:pt x="7619" y="21590"/>
                  </a:moveTo>
                  <a:lnTo>
                    <a:pt x="0" y="21590"/>
                  </a:lnTo>
                  <a:lnTo>
                    <a:pt x="0" y="24130"/>
                  </a:lnTo>
                  <a:lnTo>
                    <a:pt x="7619" y="24130"/>
                  </a:lnTo>
                  <a:lnTo>
                    <a:pt x="7619" y="21590"/>
                  </a:lnTo>
                  <a:close/>
                </a:path>
                <a:path w="7620" h="624839">
                  <a:moveTo>
                    <a:pt x="7619" y="24130"/>
                  </a:moveTo>
                  <a:lnTo>
                    <a:pt x="0" y="24130"/>
                  </a:lnTo>
                  <a:lnTo>
                    <a:pt x="0" y="27940"/>
                  </a:lnTo>
                  <a:lnTo>
                    <a:pt x="7619" y="27940"/>
                  </a:lnTo>
                  <a:lnTo>
                    <a:pt x="7619" y="24130"/>
                  </a:lnTo>
                  <a:close/>
                </a:path>
                <a:path w="7620" h="624839">
                  <a:moveTo>
                    <a:pt x="7619" y="27940"/>
                  </a:moveTo>
                  <a:lnTo>
                    <a:pt x="0" y="27940"/>
                  </a:lnTo>
                  <a:lnTo>
                    <a:pt x="0" y="30480"/>
                  </a:lnTo>
                  <a:lnTo>
                    <a:pt x="7619" y="30480"/>
                  </a:lnTo>
                  <a:lnTo>
                    <a:pt x="7619" y="27940"/>
                  </a:lnTo>
                  <a:close/>
                </a:path>
                <a:path w="7620" h="624839">
                  <a:moveTo>
                    <a:pt x="7619" y="30480"/>
                  </a:moveTo>
                  <a:lnTo>
                    <a:pt x="0" y="30480"/>
                  </a:lnTo>
                  <a:lnTo>
                    <a:pt x="0" y="34290"/>
                  </a:lnTo>
                  <a:lnTo>
                    <a:pt x="7619" y="34290"/>
                  </a:lnTo>
                  <a:lnTo>
                    <a:pt x="7619" y="30480"/>
                  </a:lnTo>
                  <a:close/>
                </a:path>
                <a:path w="7620" h="624839">
                  <a:moveTo>
                    <a:pt x="7619" y="34290"/>
                  </a:moveTo>
                  <a:lnTo>
                    <a:pt x="0" y="34290"/>
                  </a:lnTo>
                  <a:lnTo>
                    <a:pt x="0" y="36830"/>
                  </a:lnTo>
                  <a:lnTo>
                    <a:pt x="7619" y="36830"/>
                  </a:lnTo>
                  <a:lnTo>
                    <a:pt x="7619" y="34290"/>
                  </a:lnTo>
                  <a:close/>
                </a:path>
                <a:path w="7620" h="624839">
                  <a:moveTo>
                    <a:pt x="7619" y="36830"/>
                  </a:moveTo>
                  <a:lnTo>
                    <a:pt x="0" y="36830"/>
                  </a:lnTo>
                  <a:lnTo>
                    <a:pt x="0" y="40640"/>
                  </a:lnTo>
                  <a:lnTo>
                    <a:pt x="7619" y="40640"/>
                  </a:lnTo>
                  <a:lnTo>
                    <a:pt x="7619" y="36830"/>
                  </a:lnTo>
                  <a:close/>
                </a:path>
                <a:path w="7620" h="624839">
                  <a:moveTo>
                    <a:pt x="7619" y="40640"/>
                  </a:moveTo>
                  <a:lnTo>
                    <a:pt x="0" y="40640"/>
                  </a:lnTo>
                  <a:lnTo>
                    <a:pt x="0" y="46990"/>
                  </a:lnTo>
                  <a:lnTo>
                    <a:pt x="7619" y="46990"/>
                  </a:lnTo>
                  <a:lnTo>
                    <a:pt x="7619" y="40640"/>
                  </a:lnTo>
                  <a:close/>
                </a:path>
                <a:path w="7620" h="624839">
                  <a:moveTo>
                    <a:pt x="7619" y="46990"/>
                  </a:moveTo>
                  <a:lnTo>
                    <a:pt x="0" y="46990"/>
                  </a:lnTo>
                  <a:lnTo>
                    <a:pt x="0" y="49530"/>
                  </a:lnTo>
                  <a:lnTo>
                    <a:pt x="7619" y="49530"/>
                  </a:lnTo>
                  <a:lnTo>
                    <a:pt x="7619" y="46990"/>
                  </a:lnTo>
                  <a:close/>
                </a:path>
                <a:path w="7620" h="624839">
                  <a:moveTo>
                    <a:pt x="7619" y="49530"/>
                  </a:moveTo>
                  <a:lnTo>
                    <a:pt x="0" y="49530"/>
                  </a:lnTo>
                  <a:lnTo>
                    <a:pt x="0" y="62230"/>
                  </a:lnTo>
                  <a:lnTo>
                    <a:pt x="7619" y="62230"/>
                  </a:lnTo>
                  <a:lnTo>
                    <a:pt x="7619" y="49530"/>
                  </a:lnTo>
                  <a:close/>
                </a:path>
                <a:path w="7620" h="624839">
                  <a:moveTo>
                    <a:pt x="7619" y="62230"/>
                  </a:moveTo>
                  <a:lnTo>
                    <a:pt x="0" y="62230"/>
                  </a:lnTo>
                  <a:lnTo>
                    <a:pt x="0" y="68580"/>
                  </a:lnTo>
                  <a:lnTo>
                    <a:pt x="7619" y="68580"/>
                  </a:lnTo>
                  <a:lnTo>
                    <a:pt x="7619" y="62230"/>
                  </a:lnTo>
                  <a:close/>
                </a:path>
                <a:path w="7620" h="624839">
                  <a:moveTo>
                    <a:pt x="7619" y="68580"/>
                  </a:moveTo>
                  <a:lnTo>
                    <a:pt x="0" y="68580"/>
                  </a:lnTo>
                  <a:lnTo>
                    <a:pt x="0" y="72390"/>
                  </a:lnTo>
                  <a:lnTo>
                    <a:pt x="7619" y="72390"/>
                  </a:lnTo>
                  <a:lnTo>
                    <a:pt x="7619" y="68580"/>
                  </a:lnTo>
                  <a:close/>
                </a:path>
                <a:path w="7620" h="624839">
                  <a:moveTo>
                    <a:pt x="7619" y="72390"/>
                  </a:moveTo>
                  <a:lnTo>
                    <a:pt x="0" y="72390"/>
                  </a:lnTo>
                  <a:lnTo>
                    <a:pt x="0" y="74930"/>
                  </a:lnTo>
                  <a:lnTo>
                    <a:pt x="7619" y="74930"/>
                  </a:lnTo>
                  <a:lnTo>
                    <a:pt x="7619" y="72390"/>
                  </a:lnTo>
                  <a:close/>
                </a:path>
                <a:path w="7620" h="624839">
                  <a:moveTo>
                    <a:pt x="7619" y="74930"/>
                  </a:moveTo>
                  <a:lnTo>
                    <a:pt x="0" y="74930"/>
                  </a:lnTo>
                  <a:lnTo>
                    <a:pt x="0" y="78740"/>
                  </a:lnTo>
                  <a:lnTo>
                    <a:pt x="7619" y="78740"/>
                  </a:lnTo>
                  <a:lnTo>
                    <a:pt x="7619" y="74930"/>
                  </a:lnTo>
                  <a:close/>
                </a:path>
                <a:path w="7620" h="624839">
                  <a:moveTo>
                    <a:pt x="7619" y="78740"/>
                  </a:moveTo>
                  <a:lnTo>
                    <a:pt x="0" y="78740"/>
                  </a:lnTo>
                  <a:lnTo>
                    <a:pt x="0" y="81280"/>
                  </a:lnTo>
                  <a:lnTo>
                    <a:pt x="7619" y="81280"/>
                  </a:lnTo>
                  <a:lnTo>
                    <a:pt x="7619" y="78740"/>
                  </a:lnTo>
                  <a:close/>
                </a:path>
                <a:path w="7620" h="624839">
                  <a:moveTo>
                    <a:pt x="7619" y="81280"/>
                  </a:moveTo>
                  <a:lnTo>
                    <a:pt x="0" y="81280"/>
                  </a:lnTo>
                  <a:lnTo>
                    <a:pt x="0" y="87630"/>
                  </a:lnTo>
                  <a:lnTo>
                    <a:pt x="7619" y="87630"/>
                  </a:lnTo>
                  <a:lnTo>
                    <a:pt x="7619" y="81280"/>
                  </a:lnTo>
                  <a:close/>
                </a:path>
                <a:path w="7620" h="624839">
                  <a:moveTo>
                    <a:pt x="7619" y="87630"/>
                  </a:moveTo>
                  <a:lnTo>
                    <a:pt x="0" y="87630"/>
                  </a:lnTo>
                  <a:lnTo>
                    <a:pt x="0" y="91440"/>
                  </a:lnTo>
                  <a:lnTo>
                    <a:pt x="7619" y="91440"/>
                  </a:lnTo>
                  <a:lnTo>
                    <a:pt x="7619" y="87630"/>
                  </a:lnTo>
                  <a:close/>
                </a:path>
                <a:path w="7620" h="624839">
                  <a:moveTo>
                    <a:pt x="7619" y="91440"/>
                  </a:moveTo>
                  <a:lnTo>
                    <a:pt x="0" y="91440"/>
                  </a:lnTo>
                  <a:lnTo>
                    <a:pt x="0" y="93980"/>
                  </a:lnTo>
                  <a:lnTo>
                    <a:pt x="7619" y="93980"/>
                  </a:lnTo>
                  <a:lnTo>
                    <a:pt x="7619" y="91440"/>
                  </a:lnTo>
                  <a:close/>
                </a:path>
                <a:path w="7620" h="624839">
                  <a:moveTo>
                    <a:pt x="7619" y="93980"/>
                  </a:moveTo>
                  <a:lnTo>
                    <a:pt x="0" y="93980"/>
                  </a:lnTo>
                  <a:lnTo>
                    <a:pt x="0" y="100330"/>
                  </a:lnTo>
                  <a:lnTo>
                    <a:pt x="7619" y="100330"/>
                  </a:lnTo>
                  <a:lnTo>
                    <a:pt x="7619" y="93980"/>
                  </a:lnTo>
                  <a:close/>
                </a:path>
                <a:path w="7620" h="624839">
                  <a:moveTo>
                    <a:pt x="7619" y="100330"/>
                  </a:moveTo>
                  <a:lnTo>
                    <a:pt x="0" y="100330"/>
                  </a:lnTo>
                  <a:lnTo>
                    <a:pt x="0" y="104140"/>
                  </a:lnTo>
                  <a:lnTo>
                    <a:pt x="7619" y="104140"/>
                  </a:lnTo>
                  <a:lnTo>
                    <a:pt x="7619" y="100330"/>
                  </a:lnTo>
                  <a:close/>
                </a:path>
                <a:path w="7620" h="624839">
                  <a:moveTo>
                    <a:pt x="7619" y="104140"/>
                  </a:moveTo>
                  <a:lnTo>
                    <a:pt x="0" y="104140"/>
                  </a:lnTo>
                  <a:lnTo>
                    <a:pt x="0" y="110490"/>
                  </a:lnTo>
                  <a:lnTo>
                    <a:pt x="7619" y="110490"/>
                  </a:lnTo>
                  <a:lnTo>
                    <a:pt x="7619" y="104140"/>
                  </a:lnTo>
                  <a:close/>
                </a:path>
                <a:path w="7620" h="624839">
                  <a:moveTo>
                    <a:pt x="7619" y="110490"/>
                  </a:moveTo>
                  <a:lnTo>
                    <a:pt x="0" y="110490"/>
                  </a:lnTo>
                  <a:lnTo>
                    <a:pt x="0" y="116840"/>
                  </a:lnTo>
                  <a:lnTo>
                    <a:pt x="7619" y="116840"/>
                  </a:lnTo>
                  <a:lnTo>
                    <a:pt x="7619" y="110490"/>
                  </a:lnTo>
                  <a:close/>
                </a:path>
                <a:path w="7620" h="624839">
                  <a:moveTo>
                    <a:pt x="7619" y="116840"/>
                  </a:moveTo>
                  <a:lnTo>
                    <a:pt x="0" y="116840"/>
                  </a:lnTo>
                  <a:lnTo>
                    <a:pt x="0" y="119380"/>
                  </a:lnTo>
                  <a:lnTo>
                    <a:pt x="7619" y="119380"/>
                  </a:lnTo>
                  <a:lnTo>
                    <a:pt x="7619" y="116840"/>
                  </a:lnTo>
                  <a:close/>
                </a:path>
                <a:path w="7620" h="624839">
                  <a:moveTo>
                    <a:pt x="7619" y="119380"/>
                  </a:moveTo>
                  <a:lnTo>
                    <a:pt x="0" y="119380"/>
                  </a:lnTo>
                  <a:lnTo>
                    <a:pt x="0" y="129540"/>
                  </a:lnTo>
                  <a:lnTo>
                    <a:pt x="7619" y="129540"/>
                  </a:lnTo>
                  <a:lnTo>
                    <a:pt x="7619" y="119380"/>
                  </a:lnTo>
                  <a:close/>
                </a:path>
                <a:path w="7620" h="624839">
                  <a:moveTo>
                    <a:pt x="7619" y="129540"/>
                  </a:moveTo>
                  <a:lnTo>
                    <a:pt x="0" y="129540"/>
                  </a:lnTo>
                  <a:lnTo>
                    <a:pt x="0" y="132080"/>
                  </a:lnTo>
                  <a:lnTo>
                    <a:pt x="7619" y="132080"/>
                  </a:lnTo>
                  <a:lnTo>
                    <a:pt x="7619" y="129540"/>
                  </a:lnTo>
                  <a:close/>
                </a:path>
                <a:path w="7620" h="624839">
                  <a:moveTo>
                    <a:pt x="7619" y="132080"/>
                  </a:moveTo>
                  <a:lnTo>
                    <a:pt x="0" y="132080"/>
                  </a:lnTo>
                  <a:lnTo>
                    <a:pt x="0" y="135890"/>
                  </a:lnTo>
                  <a:lnTo>
                    <a:pt x="7619" y="135890"/>
                  </a:lnTo>
                  <a:lnTo>
                    <a:pt x="7619" y="132080"/>
                  </a:lnTo>
                  <a:close/>
                </a:path>
                <a:path w="7620" h="624839">
                  <a:moveTo>
                    <a:pt x="7619" y="135890"/>
                  </a:moveTo>
                  <a:lnTo>
                    <a:pt x="0" y="135890"/>
                  </a:lnTo>
                  <a:lnTo>
                    <a:pt x="0" y="138430"/>
                  </a:lnTo>
                  <a:lnTo>
                    <a:pt x="7619" y="138430"/>
                  </a:lnTo>
                  <a:lnTo>
                    <a:pt x="7619" y="135890"/>
                  </a:lnTo>
                  <a:close/>
                </a:path>
                <a:path w="7620" h="624839">
                  <a:moveTo>
                    <a:pt x="7619" y="138430"/>
                  </a:moveTo>
                  <a:lnTo>
                    <a:pt x="0" y="138430"/>
                  </a:lnTo>
                  <a:lnTo>
                    <a:pt x="0" y="142240"/>
                  </a:lnTo>
                  <a:lnTo>
                    <a:pt x="7619" y="142240"/>
                  </a:lnTo>
                  <a:lnTo>
                    <a:pt x="7619" y="138430"/>
                  </a:lnTo>
                  <a:close/>
                </a:path>
                <a:path w="7620" h="624839">
                  <a:moveTo>
                    <a:pt x="7619" y="142240"/>
                  </a:moveTo>
                  <a:lnTo>
                    <a:pt x="0" y="142240"/>
                  </a:lnTo>
                  <a:lnTo>
                    <a:pt x="0" y="144780"/>
                  </a:lnTo>
                  <a:lnTo>
                    <a:pt x="7619" y="144780"/>
                  </a:lnTo>
                  <a:lnTo>
                    <a:pt x="7619" y="142240"/>
                  </a:lnTo>
                  <a:close/>
                </a:path>
                <a:path w="7620" h="624839">
                  <a:moveTo>
                    <a:pt x="7619" y="144780"/>
                  </a:moveTo>
                  <a:lnTo>
                    <a:pt x="0" y="144780"/>
                  </a:lnTo>
                  <a:lnTo>
                    <a:pt x="0" y="148590"/>
                  </a:lnTo>
                  <a:lnTo>
                    <a:pt x="7619" y="148590"/>
                  </a:lnTo>
                  <a:lnTo>
                    <a:pt x="7619" y="144780"/>
                  </a:lnTo>
                  <a:close/>
                </a:path>
                <a:path w="7620" h="624839">
                  <a:moveTo>
                    <a:pt x="7619" y="148590"/>
                  </a:moveTo>
                  <a:lnTo>
                    <a:pt x="0" y="148590"/>
                  </a:lnTo>
                  <a:lnTo>
                    <a:pt x="0" y="151130"/>
                  </a:lnTo>
                  <a:lnTo>
                    <a:pt x="7619" y="151130"/>
                  </a:lnTo>
                  <a:lnTo>
                    <a:pt x="7619" y="148590"/>
                  </a:lnTo>
                  <a:close/>
                </a:path>
                <a:path w="7620" h="624839">
                  <a:moveTo>
                    <a:pt x="7619" y="151130"/>
                  </a:moveTo>
                  <a:lnTo>
                    <a:pt x="0" y="151130"/>
                  </a:lnTo>
                  <a:lnTo>
                    <a:pt x="0" y="154940"/>
                  </a:lnTo>
                  <a:lnTo>
                    <a:pt x="7619" y="154940"/>
                  </a:lnTo>
                  <a:lnTo>
                    <a:pt x="7619" y="151130"/>
                  </a:lnTo>
                  <a:close/>
                </a:path>
                <a:path w="7620" h="624839">
                  <a:moveTo>
                    <a:pt x="7619" y="154940"/>
                  </a:moveTo>
                  <a:lnTo>
                    <a:pt x="0" y="154940"/>
                  </a:lnTo>
                  <a:lnTo>
                    <a:pt x="0" y="167640"/>
                  </a:lnTo>
                  <a:lnTo>
                    <a:pt x="7619" y="167640"/>
                  </a:lnTo>
                  <a:lnTo>
                    <a:pt x="7619" y="154940"/>
                  </a:lnTo>
                  <a:close/>
                </a:path>
                <a:path w="7620" h="624839">
                  <a:moveTo>
                    <a:pt x="7619" y="167640"/>
                  </a:moveTo>
                  <a:lnTo>
                    <a:pt x="0" y="167640"/>
                  </a:lnTo>
                  <a:lnTo>
                    <a:pt x="0" y="170180"/>
                  </a:lnTo>
                  <a:lnTo>
                    <a:pt x="7619" y="170180"/>
                  </a:lnTo>
                  <a:lnTo>
                    <a:pt x="7619" y="167640"/>
                  </a:lnTo>
                  <a:close/>
                </a:path>
                <a:path w="7620" h="624839">
                  <a:moveTo>
                    <a:pt x="7619" y="170180"/>
                  </a:moveTo>
                  <a:lnTo>
                    <a:pt x="0" y="170180"/>
                  </a:lnTo>
                  <a:lnTo>
                    <a:pt x="0" y="176530"/>
                  </a:lnTo>
                  <a:lnTo>
                    <a:pt x="7619" y="176530"/>
                  </a:lnTo>
                  <a:lnTo>
                    <a:pt x="7619" y="170180"/>
                  </a:lnTo>
                  <a:close/>
                </a:path>
                <a:path w="7620" h="624839">
                  <a:moveTo>
                    <a:pt x="7619" y="176530"/>
                  </a:moveTo>
                  <a:lnTo>
                    <a:pt x="0" y="176530"/>
                  </a:lnTo>
                  <a:lnTo>
                    <a:pt x="0" y="180340"/>
                  </a:lnTo>
                  <a:lnTo>
                    <a:pt x="7619" y="180340"/>
                  </a:lnTo>
                  <a:lnTo>
                    <a:pt x="7619" y="176530"/>
                  </a:lnTo>
                  <a:close/>
                </a:path>
                <a:path w="7620" h="624839">
                  <a:moveTo>
                    <a:pt x="7619" y="180340"/>
                  </a:moveTo>
                  <a:lnTo>
                    <a:pt x="0" y="180340"/>
                  </a:lnTo>
                  <a:lnTo>
                    <a:pt x="0" y="182880"/>
                  </a:lnTo>
                  <a:lnTo>
                    <a:pt x="7619" y="182880"/>
                  </a:lnTo>
                  <a:lnTo>
                    <a:pt x="7619" y="180340"/>
                  </a:lnTo>
                  <a:close/>
                </a:path>
                <a:path w="7620" h="624839">
                  <a:moveTo>
                    <a:pt x="7619" y="182880"/>
                  </a:moveTo>
                  <a:lnTo>
                    <a:pt x="0" y="182880"/>
                  </a:lnTo>
                  <a:lnTo>
                    <a:pt x="0" y="186690"/>
                  </a:lnTo>
                  <a:lnTo>
                    <a:pt x="7619" y="186690"/>
                  </a:lnTo>
                  <a:lnTo>
                    <a:pt x="7619" y="182880"/>
                  </a:lnTo>
                  <a:close/>
                </a:path>
                <a:path w="7620" h="624839">
                  <a:moveTo>
                    <a:pt x="7619" y="186690"/>
                  </a:moveTo>
                  <a:lnTo>
                    <a:pt x="0" y="186690"/>
                  </a:lnTo>
                  <a:lnTo>
                    <a:pt x="0" y="189230"/>
                  </a:lnTo>
                  <a:lnTo>
                    <a:pt x="7619" y="189230"/>
                  </a:lnTo>
                  <a:lnTo>
                    <a:pt x="7619" y="186690"/>
                  </a:lnTo>
                  <a:close/>
                </a:path>
                <a:path w="7620" h="624839">
                  <a:moveTo>
                    <a:pt x="7619" y="189230"/>
                  </a:moveTo>
                  <a:lnTo>
                    <a:pt x="0" y="189230"/>
                  </a:lnTo>
                  <a:lnTo>
                    <a:pt x="0" y="193040"/>
                  </a:lnTo>
                  <a:lnTo>
                    <a:pt x="7619" y="193040"/>
                  </a:lnTo>
                  <a:lnTo>
                    <a:pt x="7619" y="189230"/>
                  </a:lnTo>
                  <a:close/>
                </a:path>
                <a:path w="7620" h="624839">
                  <a:moveTo>
                    <a:pt x="7619" y="193040"/>
                  </a:moveTo>
                  <a:lnTo>
                    <a:pt x="0" y="193040"/>
                  </a:lnTo>
                  <a:lnTo>
                    <a:pt x="0" y="195580"/>
                  </a:lnTo>
                  <a:lnTo>
                    <a:pt x="7619" y="195580"/>
                  </a:lnTo>
                  <a:lnTo>
                    <a:pt x="7619" y="193040"/>
                  </a:lnTo>
                  <a:close/>
                </a:path>
                <a:path w="7620" h="624839">
                  <a:moveTo>
                    <a:pt x="7619" y="622300"/>
                  </a:moveTo>
                  <a:lnTo>
                    <a:pt x="3809" y="622300"/>
                  </a:lnTo>
                  <a:lnTo>
                    <a:pt x="3809" y="624840"/>
                  </a:lnTo>
                  <a:lnTo>
                    <a:pt x="7619" y="624840"/>
                  </a:lnTo>
                  <a:lnTo>
                    <a:pt x="7619" y="622300"/>
                  </a:lnTo>
                  <a:close/>
                </a:path>
                <a:path w="7620" h="624839">
                  <a:moveTo>
                    <a:pt x="7619" y="619760"/>
                  </a:moveTo>
                  <a:lnTo>
                    <a:pt x="1269" y="619760"/>
                  </a:lnTo>
                  <a:lnTo>
                    <a:pt x="1269" y="622300"/>
                  </a:lnTo>
                  <a:lnTo>
                    <a:pt x="2539" y="622300"/>
                  </a:lnTo>
                  <a:lnTo>
                    <a:pt x="2539" y="621030"/>
                  </a:lnTo>
                  <a:lnTo>
                    <a:pt x="7619" y="621030"/>
                  </a:lnTo>
                  <a:lnTo>
                    <a:pt x="7619" y="619760"/>
                  </a:lnTo>
                  <a:close/>
                </a:path>
                <a:path w="7620" h="624839">
                  <a:moveTo>
                    <a:pt x="7619" y="615950"/>
                  </a:moveTo>
                  <a:lnTo>
                    <a:pt x="0" y="615950"/>
                  </a:lnTo>
                  <a:lnTo>
                    <a:pt x="0" y="618490"/>
                  </a:lnTo>
                  <a:lnTo>
                    <a:pt x="7619" y="618490"/>
                  </a:lnTo>
                  <a:lnTo>
                    <a:pt x="7619" y="615950"/>
                  </a:lnTo>
                  <a:close/>
                </a:path>
                <a:path w="7620" h="624839">
                  <a:moveTo>
                    <a:pt x="7619" y="613410"/>
                  </a:moveTo>
                  <a:lnTo>
                    <a:pt x="0" y="613410"/>
                  </a:lnTo>
                  <a:lnTo>
                    <a:pt x="0" y="614680"/>
                  </a:lnTo>
                  <a:lnTo>
                    <a:pt x="7619" y="614680"/>
                  </a:lnTo>
                  <a:lnTo>
                    <a:pt x="7619" y="613410"/>
                  </a:lnTo>
                  <a:close/>
                </a:path>
                <a:path w="7620" h="624839">
                  <a:moveTo>
                    <a:pt x="7619" y="609600"/>
                  </a:moveTo>
                  <a:lnTo>
                    <a:pt x="0" y="609600"/>
                  </a:lnTo>
                  <a:lnTo>
                    <a:pt x="0" y="612140"/>
                  </a:lnTo>
                  <a:lnTo>
                    <a:pt x="7619" y="612140"/>
                  </a:lnTo>
                  <a:lnTo>
                    <a:pt x="7619" y="609600"/>
                  </a:lnTo>
                  <a:close/>
                </a:path>
                <a:path w="7620" h="624839">
                  <a:moveTo>
                    <a:pt x="7619" y="607060"/>
                  </a:moveTo>
                  <a:lnTo>
                    <a:pt x="0" y="607060"/>
                  </a:lnTo>
                  <a:lnTo>
                    <a:pt x="0" y="608330"/>
                  </a:lnTo>
                  <a:lnTo>
                    <a:pt x="7619" y="608330"/>
                  </a:lnTo>
                  <a:lnTo>
                    <a:pt x="7619" y="607060"/>
                  </a:lnTo>
                  <a:close/>
                </a:path>
                <a:path w="7620" h="624839">
                  <a:moveTo>
                    <a:pt x="7619" y="601980"/>
                  </a:moveTo>
                  <a:lnTo>
                    <a:pt x="0" y="601980"/>
                  </a:lnTo>
                  <a:lnTo>
                    <a:pt x="0" y="605790"/>
                  </a:lnTo>
                  <a:lnTo>
                    <a:pt x="7619" y="605790"/>
                  </a:lnTo>
                  <a:lnTo>
                    <a:pt x="7619" y="601980"/>
                  </a:lnTo>
                  <a:close/>
                </a:path>
                <a:path w="7620" h="624839">
                  <a:moveTo>
                    <a:pt x="7619" y="595630"/>
                  </a:moveTo>
                  <a:lnTo>
                    <a:pt x="0" y="595630"/>
                  </a:lnTo>
                  <a:lnTo>
                    <a:pt x="0" y="600710"/>
                  </a:lnTo>
                  <a:lnTo>
                    <a:pt x="7619" y="600710"/>
                  </a:lnTo>
                  <a:lnTo>
                    <a:pt x="7619" y="595630"/>
                  </a:lnTo>
                  <a:close/>
                </a:path>
                <a:path w="7620" h="624839">
                  <a:moveTo>
                    <a:pt x="7619" y="589280"/>
                  </a:moveTo>
                  <a:lnTo>
                    <a:pt x="0" y="589280"/>
                  </a:lnTo>
                  <a:lnTo>
                    <a:pt x="0" y="594360"/>
                  </a:lnTo>
                  <a:lnTo>
                    <a:pt x="7619" y="594360"/>
                  </a:lnTo>
                  <a:lnTo>
                    <a:pt x="7619" y="589280"/>
                  </a:lnTo>
                  <a:close/>
                </a:path>
                <a:path w="7620" h="624839">
                  <a:moveTo>
                    <a:pt x="7619" y="582930"/>
                  </a:moveTo>
                  <a:lnTo>
                    <a:pt x="0" y="582930"/>
                  </a:lnTo>
                  <a:lnTo>
                    <a:pt x="0" y="588010"/>
                  </a:lnTo>
                  <a:lnTo>
                    <a:pt x="7619" y="588010"/>
                  </a:lnTo>
                  <a:lnTo>
                    <a:pt x="7619" y="582930"/>
                  </a:lnTo>
                  <a:close/>
                </a:path>
                <a:path w="7620" h="624839">
                  <a:moveTo>
                    <a:pt x="7619" y="576580"/>
                  </a:moveTo>
                  <a:lnTo>
                    <a:pt x="0" y="576580"/>
                  </a:lnTo>
                  <a:lnTo>
                    <a:pt x="0" y="581660"/>
                  </a:lnTo>
                  <a:lnTo>
                    <a:pt x="7619" y="581660"/>
                  </a:lnTo>
                  <a:lnTo>
                    <a:pt x="7619" y="576580"/>
                  </a:lnTo>
                  <a:close/>
                </a:path>
                <a:path w="7620" h="624839">
                  <a:moveTo>
                    <a:pt x="7619" y="570230"/>
                  </a:moveTo>
                  <a:lnTo>
                    <a:pt x="0" y="570230"/>
                  </a:lnTo>
                  <a:lnTo>
                    <a:pt x="0" y="575310"/>
                  </a:lnTo>
                  <a:lnTo>
                    <a:pt x="7619" y="575310"/>
                  </a:lnTo>
                  <a:lnTo>
                    <a:pt x="7619" y="570230"/>
                  </a:lnTo>
                  <a:close/>
                </a:path>
                <a:path w="7620" h="624839">
                  <a:moveTo>
                    <a:pt x="7619" y="563880"/>
                  </a:moveTo>
                  <a:lnTo>
                    <a:pt x="0" y="563880"/>
                  </a:lnTo>
                  <a:lnTo>
                    <a:pt x="0" y="568960"/>
                  </a:lnTo>
                  <a:lnTo>
                    <a:pt x="7619" y="568960"/>
                  </a:lnTo>
                  <a:lnTo>
                    <a:pt x="7619" y="563880"/>
                  </a:lnTo>
                  <a:close/>
                </a:path>
                <a:path w="7620" h="624839">
                  <a:moveTo>
                    <a:pt x="7619" y="557530"/>
                  </a:moveTo>
                  <a:lnTo>
                    <a:pt x="0" y="557530"/>
                  </a:lnTo>
                  <a:lnTo>
                    <a:pt x="0" y="562610"/>
                  </a:lnTo>
                  <a:lnTo>
                    <a:pt x="7619" y="562610"/>
                  </a:lnTo>
                  <a:lnTo>
                    <a:pt x="7619" y="557530"/>
                  </a:lnTo>
                  <a:close/>
                </a:path>
                <a:path w="7620" h="624839">
                  <a:moveTo>
                    <a:pt x="7619" y="551180"/>
                  </a:moveTo>
                  <a:lnTo>
                    <a:pt x="0" y="551180"/>
                  </a:lnTo>
                  <a:lnTo>
                    <a:pt x="0" y="556260"/>
                  </a:lnTo>
                  <a:lnTo>
                    <a:pt x="7619" y="556260"/>
                  </a:lnTo>
                  <a:lnTo>
                    <a:pt x="7619" y="551180"/>
                  </a:lnTo>
                  <a:close/>
                </a:path>
                <a:path w="7620" h="624839">
                  <a:moveTo>
                    <a:pt x="7619" y="543560"/>
                  </a:moveTo>
                  <a:lnTo>
                    <a:pt x="0" y="543560"/>
                  </a:lnTo>
                  <a:lnTo>
                    <a:pt x="0" y="549910"/>
                  </a:lnTo>
                  <a:lnTo>
                    <a:pt x="7619" y="549910"/>
                  </a:lnTo>
                  <a:lnTo>
                    <a:pt x="7619" y="543560"/>
                  </a:lnTo>
                  <a:close/>
                </a:path>
                <a:path w="7620" h="624839">
                  <a:moveTo>
                    <a:pt x="7619" y="538480"/>
                  </a:moveTo>
                  <a:lnTo>
                    <a:pt x="0" y="538480"/>
                  </a:lnTo>
                  <a:lnTo>
                    <a:pt x="0" y="542290"/>
                  </a:lnTo>
                  <a:lnTo>
                    <a:pt x="7619" y="542290"/>
                  </a:lnTo>
                  <a:lnTo>
                    <a:pt x="7619" y="538480"/>
                  </a:lnTo>
                  <a:close/>
                </a:path>
                <a:path w="7620" h="624839">
                  <a:moveTo>
                    <a:pt x="7619" y="532130"/>
                  </a:moveTo>
                  <a:lnTo>
                    <a:pt x="0" y="532130"/>
                  </a:lnTo>
                  <a:lnTo>
                    <a:pt x="0" y="537210"/>
                  </a:lnTo>
                  <a:lnTo>
                    <a:pt x="7619" y="537210"/>
                  </a:lnTo>
                  <a:lnTo>
                    <a:pt x="7619" y="532130"/>
                  </a:lnTo>
                  <a:close/>
                </a:path>
                <a:path w="7620" h="624839">
                  <a:moveTo>
                    <a:pt x="7619" y="525780"/>
                  </a:moveTo>
                  <a:lnTo>
                    <a:pt x="0" y="525780"/>
                  </a:lnTo>
                  <a:lnTo>
                    <a:pt x="0" y="530860"/>
                  </a:lnTo>
                  <a:lnTo>
                    <a:pt x="7619" y="530860"/>
                  </a:lnTo>
                  <a:lnTo>
                    <a:pt x="7619" y="525780"/>
                  </a:lnTo>
                  <a:close/>
                </a:path>
                <a:path w="7620" h="624839">
                  <a:moveTo>
                    <a:pt x="7619" y="519430"/>
                  </a:moveTo>
                  <a:lnTo>
                    <a:pt x="0" y="519430"/>
                  </a:lnTo>
                  <a:lnTo>
                    <a:pt x="0" y="524510"/>
                  </a:lnTo>
                  <a:lnTo>
                    <a:pt x="7619" y="524510"/>
                  </a:lnTo>
                  <a:lnTo>
                    <a:pt x="7619" y="519430"/>
                  </a:lnTo>
                  <a:close/>
                </a:path>
                <a:path w="7620" h="624839">
                  <a:moveTo>
                    <a:pt x="7619" y="513080"/>
                  </a:moveTo>
                  <a:lnTo>
                    <a:pt x="0" y="513080"/>
                  </a:lnTo>
                  <a:lnTo>
                    <a:pt x="0" y="518160"/>
                  </a:lnTo>
                  <a:lnTo>
                    <a:pt x="7619" y="518160"/>
                  </a:lnTo>
                  <a:lnTo>
                    <a:pt x="7619" y="513080"/>
                  </a:lnTo>
                  <a:close/>
                </a:path>
                <a:path w="7620" h="624839">
                  <a:moveTo>
                    <a:pt x="7619" y="506730"/>
                  </a:moveTo>
                  <a:lnTo>
                    <a:pt x="0" y="506730"/>
                  </a:lnTo>
                  <a:lnTo>
                    <a:pt x="0" y="511810"/>
                  </a:lnTo>
                  <a:lnTo>
                    <a:pt x="7619" y="511810"/>
                  </a:lnTo>
                  <a:lnTo>
                    <a:pt x="7619" y="506730"/>
                  </a:lnTo>
                  <a:close/>
                </a:path>
                <a:path w="7620" h="624839">
                  <a:moveTo>
                    <a:pt x="7619" y="500380"/>
                  </a:moveTo>
                  <a:lnTo>
                    <a:pt x="0" y="500380"/>
                  </a:lnTo>
                  <a:lnTo>
                    <a:pt x="0" y="505460"/>
                  </a:lnTo>
                  <a:lnTo>
                    <a:pt x="7619" y="505460"/>
                  </a:lnTo>
                  <a:lnTo>
                    <a:pt x="7619" y="500380"/>
                  </a:lnTo>
                  <a:close/>
                </a:path>
                <a:path w="7620" h="624839">
                  <a:moveTo>
                    <a:pt x="7619" y="494030"/>
                  </a:moveTo>
                  <a:lnTo>
                    <a:pt x="0" y="494030"/>
                  </a:lnTo>
                  <a:lnTo>
                    <a:pt x="0" y="499110"/>
                  </a:lnTo>
                  <a:lnTo>
                    <a:pt x="7619" y="499110"/>
                  </a:lnTo>
                  <a:lnTo>
                    <a:pt x="7619" y="494030"/>
                  </a:lnTo>
                  <a:close/>
                </a:path>
                <a:path w="7620" h="624839">
                  <a:moveTo>
                    <a:pt x="7619" y="487680"/>
                  </a:moveTo>
                  <a:lnTo>
                    <a:pt x="0" y="487680"/>
                  </a:lnTo>
                  <a:lnTo>
                    <a:pt x="0" y="492760"/>
                  </a:lnTo>
                  <a:lnTo>
                    <a:pt x="7619" y="492760"/>
                  </a:lnTo>
                  <a:lnTo>
                    <a:pt x="7619" y="487680"/>
                  </a:lnTo>
                  <a:close/>
                </a:path>
                <a:path w="7620" h="624839">
                  <a:moveTo>
                    <a:pt x="7619" y="481330"/>
                  </a:moveTo>
                  <a:lnTo>
                    <a:pt x="0" y="481330"/>
                  </a:lnTo>
                  <a:lnTo>
                    <a:pt x="0" y="486410"/>
                  </a:lnTo>
                  <a:lnTo>
                    <a:pt x="7619" y="486410"/>
                  </a:lnTo>
                  <a:lnTo>
                    <a:pt x="7619" y="481330"/>
                  </a:lnTo>
                  <a:close/>
                </a:path>
                <a:path w="7620" h="624839">
                  <a:moveTo>
                    <a:pt x="7619" y="474980"/>
                  </a:moveTo>
                  <a:lnTo>
                    <a:pt x="0" y="474980"/>
                  </a:lnTo>
                  <a:lnTo>
                    <a:pt x="0" y="480060"/>
                  </a:lnTo>
                  <a:lnTo>
                    <a:pt x="7619" y="480060"/>
                  </a:lnTo>
                  <a:lnTo>
                    <a:pt x="7619" y="474980"/>
                  </a:lnTo>
                  <a:close/>
                </a:path>
                <a:path w="7620" h="624839">
                  <a:moveTo>
                    <a:pt x="7619" y="468630"/>
                  </a:moveTo>
                  <a:lnTo>
                    <a:pt x="0" y="468630"/>
                  </a:lnTo>
                  <a:lnTo>
                    <a:pt x="0" y="473710"/>
                  </a:lnTo>
                  <a:lnTo>
                    <a:pt x="7619" y="473710"/>
                  </a:lnTo>
                  <a:lnTo>
                    <a:pt x="7619" y="468630"/>
                  </a:lnTo>
                  <a:close/>
                </a:path>
                <a:path w="7620" h="624839">
                  <a:moveTo>
                    <a:pt x="7619" y="462280"/>
                  </a:moveTo>
                  <a:lnTo>
                    <a:pt x="0" y="462280"/>
                  </a:lnTo>
                  <a:lnTo>
                    <a:pt x="0" y="467360"/>
                  </a:lnTo>
                  <a:lnTo>
                    <a:pt x="7619" y="467360"/>
                  </a:lnTo>
                  <a:lnTo>
                    <a:pt x="7619" y="462280"/>
                  </a:lnTo>
                  <a:close/>
                </a:path>
                <a:path w="7620" h="624839">
                  <a:moveTo>
                    <a:pt x="7619" y="455930"/>
                  </a:moveTo>
                  <a:lnTo>
                    <a:pt x="0" y="455930"/>
                  </a:lnTo>
                  <a:lnTo>
                    <a:pt x="0" y="461010"/>
                  </a:lnTo>
                  <a:lnTo>
                    <a:pt x="7619" y="461010"/>
                  </a:lnTo>
                  <a:lnTo>
                    <a:pt x="7619" y="455930"/>
                  </a:lnTo>
                  <a:close/>
                </a:path>
                <a:path w="7620" h="624839">
                  <a:moveTo>
                    <a:pt x="7619" y="450850"/>
                  </a:moveTo>
                  <a:lnTo>
                    <a:pt x="0" y="450850"/>
                  </a:lnTo>
                  <a:lnTo>
                    <a:pt x="0" y="454660"/>
                  </a:lnTo>
                  <a:lnTo>
                    <a:pt x="7619" y="454660"/>
                  </a:lnTo>
                  <a:lnTo>
                    <a:pt x="7619" y="450850"/>
                  </a:lnTo>
                  <a:close/>
                </a:path>
                <a:path w="7620" h="624839">
                  <a:moveTo>
                    <a:pt x="7619" y="316230"/>
                  </a:moveTo>
                  <a:lnTo>
                    <a:pt x="1269" y="316230"/>
                  </a:lnTo>
                  <a:lnTo>
                    <a:pt x="1269" y="317500"/>
                  </a:lnTo>
                  <a:lnTo>
                    <a:pt x="2539" y="317500"/>
                  </a:lnTo>
                  <a:lnTo>
                    <a:pt x="2539" y="318770"/>
                  </a:lnTo>
                  <a:lnTo>
                    <a:pt x="3809" y="318770"/>
                  </a:lnTo>
                  <a:lnTo>
                    <a:pt x="3809" y="320040"/>
                  </a:lnTo>
                  <a:lnTo>
                    <a:pt x="6350" y="320040"/>
                  </a:lnTo>
                  <a:lnTo>
                    <a:pt x="6350" y="322580"/>
                  </a:lnTo>
                  <a:lnTo>
                    <a:pt x="7619" y="322580"/>
                  </a:lnTo>
                  <a:lnTo>
                    <a:pt x="7619" y="316230"/>
                  </a:lnTo>
                  <a:close/>
                </a:path>
                <a:path w="7620" h="624839">
                  <a:moveTo>
                    <a:pt x="7619" y="309880"/>
                  </a:moveTo>
                  <a:lnTo>
                    <a:pt x="0" y="309880"/>
                  </a:lnTo>
                  <a:lnTo>
                    <a:pt x="0" y="314960"/>
                  </a:lnTo>
                  <a:lnTo>
                    <a:pt x="7619" y="314960"/>
                  </a:lnTo>
                  <a:lnTo>
                    <a:pt x="7619" y="309880"/>
                  </a:lnTo>
                  <a:close/>
                </a:path>
                <a:path w="7620" h="624839">
                  <a:moveTo>
                    <a:pt x="7619" y="303530"/>
                  </a:moveTo>
                  <a:lnTo>
                    <a:pt x="0" y="303530"/>
                  </a:lnTo>
                  <a:lnTo>
                    <a:pt x="0" y="308610"/>
                  </a:lnTo>
                  <a:lnTo>
                    <a:pt x="7619" y="308610"/>
                  </a:lnTo>
                  <a:lnTo>
                    <a:pt x="7619" y="303530"/>
                  </a:lnTo>
                  <a:close/>
                </a:path>
                <a:path w="7620" h="624839">
                  <a:moveTo>
                    <a:pt x="7619" y="297180"/>
                  </a:moveTo>
                  <a:lnTo>
                    <a:pt x="0" y="297180"/>
                  </a:lnTo>
                  <a:lnTo>
                    <a:pt x="0" y="302260"/>
                  </a:lnTo>
                  <a:lnTo>
                    <a:pt x="7619" y="302260"/>
                  </a:lnTo>
                  <a:lnTo>
                    <a:pt x="7619" y="297180"/>
                  </a:lnTo>
                  <a:close/>
                </a:path>
                <a:path w="7620" h="624839">
                  <a:moveTo>
                    <a:pt x="7619" y="290830"/>
                  </a:moveTo>
                  <a:lnTo>
                    <a:pt x="0" y="290830"/>
                  </a:lnTo>
                  <a:lnTo>
                    <a:pt x="0" y="295910"/>
                  </a:lnTo>
                  <a:lnTo>
                    <a:pt x="7619" y="295910"/>
                  </a:lnTo>
                  <a:lnTo>
                    <a:pt x="7619" y="290830"/>
                  </a:lnTo>
                  <a:close/>
                </a:path>
                <a:path w="7620" h="624839">
                  <a:moveTo>
                    <a:pt x="7619" y="284480"/>
                  </a:moveTo>
                  <a:lnTo>
                    <a:pt x="0" y="284480"/>
                  </a:lnTo>
                  <a:lnTo>
                    <a:pt x="0" y="289560"/>
                  </a:lnTo>
                  <a:lnTo>
                    <a:pt x="7619" y="289560"/>
                  </a:lnTo>
                  <a:lnTo>
                    <a:pt x="7619" y="284480"/>
                  </a:lnTo>
                  <a:close/>
                </a:path>
                <a:path w="7620" h="624839">
                  <a:moveTo>
                    <a:pt x="7619" y="278130"/>
                  </a:moveTo>
                  <a:lnTo>
                    <a:pt x="0" y="278130"/>
                  </a:lnTo>
                  <a:lnTo>
                    <a:pt x="0" y="283210"/>
                  </a:lnTo>
                  <a:lnTo>
                    <a:pt x="7619" y="283210"/>
                  </a:lnTo>
                  <a:lnTo>
                    <a:pt x="7619" y="278130"/>
                  </a:lnTo>
                  <a:close/>
                </a:path>
                <a:path w="7620" h="624839">
                  <a:moveTo>
                    <a:pt x="7619" y="271780"/>
                  </a:moveTo>
                  <a:lnTo>
                    <a:pt x="0" y="271780"/>
                  </a:lnTo>
                  <a:lnTo>
                    <a:pt x="0" y="276860"/>
                  </a:lnTo>
                  <a:lnTo>
                    <a:pt x="7619" y="276860"/>
                  </a:lnTo>
                  <a:lnTo>
                    <a:pt x="7619" y="271780"/>
                  </a:lnTo>
                  <a:close/>
                </a:path>
                <a:path w="7620" h="624839">
                  <a:moveTo>
                    <a:pt x="7619" y="265430"/>
                  </a:moveTo>
                  <a:lnTo>
                    <a:pt x="0" y="265430"/>
                  </a:lnTo>
                  <a:lnTo>
                    <a:pt x="0" y="270510"/>
                  </a:lnTo>
                  <a:lnTo>
                    <a:pt x="7619" y="270510"/>
                  </a:lnTo>
                  <a:lnTo>
                    <a:pt x="7619" y="265430"/>
                  </a:lnTo>
                  <a:close/>
                </a:path>
                <a:path w="7620" h="624839">
                  <a:moveTo>
                    <a:pt x="7619" y="196850"/>
                  </a:moveTo>
                  <a:lnTo>
                    <a:pt x="0" y="196850"/>
                  </a:lnTo>
                  <a:lnTo>
                    <a:pt x="0" y="264160"/>
                  </a:lnTo>
                  <a:lnTo>
                    <a:pt x="7619" y="264160"/>
                  </a:lnTo>
                  <a:lnTo>
                    <a:pt x="7619" y="196850"/>
                  </a:lnTo>
                  <a:close/>
                </a:path>
              </a:pathLst>
            </a:custGeom>
            <a:solidFill>
              <a:srgbClr val="1900FA"/>
            </a:solidFill>
          </p:spPr>
          <p:txBody>
            <a:bodyPr bIns="0" lIns="0" rIns="0" rtlCol="0" tIns="0" wrap="square"/>
            <a:p/>
          </p:txBody>
        </p:sp>
        <p:sp>
          <p:nvSpPr>
            <p:cNvPr id="1051214" name="object 2531"/>
            <p:cNvSpPr/>
            <p:nvPr/>
          </p:nvSpPr>
          <p:spPr>
            <a:xfrm>
              <a:off x="7006589" y="5852160"/>
              <a:ext cx="6350" cy="614680"/>
            </a:xfrm>
            <a:custGeom>
              <a:avLst/>
              <a:ahLst/>
              <a:rect l="l" t="t" r="r" b="b"/>
              <a:pathLst>
                <a:path w="6350" h="614679">
                  <a:moveTo>
                    <a:pt x="6350" y="0"/>
                  </a:moveTo>
                  <a:lnTo>
                    <a:pt x="5079" y="0"/>
                  </a:lnTo>
                  <a:lnTo>
                    <a:pt x="5079" y="1269"/>
                  </a:lnTo>
                  <a:lnTo>
                    <a:pt x="3809" y="1269"/>
                  </a:lnTo>
                  <a:lnTo>
                    <a:pt x="3809" y="2539"/>
                  </a:lnTo>
                  <a:lnTo>
                    <a:pt x="1269" y="2539"/>
                  </a:lnTo>
                  <a:lnTo>
                    <a:pt x="1269" y="3809"/>
                  </a:lnTo>
                  <a:lnTo>
                    <a:pt x="0" y="3809"/>
                  </a:lnTo>
                  <a:lnTo>
                    <a:pt x="0" y="10159"/>
                  </a:lnTo>
                  <a:lnTo>
                    <a:pt x="6350" y="10159"/>
                  </a:lnTo>
                  <a:lnTo>
                    <a:pt x="6350" y="0"/>
                  </a:lnTo>
                  <a:close/>
                </a:path>
                <a:path w="6350" h="614679">
                  <a:moveTo>
                    <a:pt x="6350" y="10159"/>
                  </a:moveTo>
                  <a:lnTo>
                    <a:pt x="0" y="10159"/>
                  </a:lnTo>
                  <a:lnTo>
                    <a:pt x="0" y="12699"/>
                  </a:lnTo>
                  <a:lnTo>
                    <a:pt x="6350" y="12699"/>
                  </a:lnTo>
                  <a:lnTo>
                    <a:pt x="6350" y="10159"/>
                  </a:lnTo>
                  <a:close/>
                </a:path>
                <a:path w="6350" h="614679">
                  <a:moveTo>
                    <a:pt x="6350" y="12700"/>
                  </a:moveTo>
                  <a:lnTo>
                    <a:pt x="0" y="12700"/>
                  </a:lnTo>
                  <a:lnTo>
                    <a:pt x="0" y="16509"/>
                  </a:lnTo>
                  <a:lnTo>
                    <a:pt x="6350" y="16509"/>
                  </a:lnTo>
                  <a:lnTo>
                    <a:pt x="6350" y="12700"/>
                  </a:lnTo>
                  <a:close/>
                </a:path>
                <a:path w="6350" h="614679">
                  <a:moveTo>
                    <a:pt x="6350" y="16509"/>
                  </a:moveTo>
                  <a:lnTo>
                    <a:pt x="0" y="16509"/>
                  </a:lnTo>
                  <a:lnTo>
                    <a:pt x="0" y="19049"/>
                  </a:lnTo>
                  <a:lnTo>
                    <a:pt x="6350" y="19049"/>
                  </a:lnTo>
                  <a:lnTo>
                    <a:pt x="6350" y="16509"/>
                  </a:lnTo>
                  <a:close/>
                </a:path>
                <a:path w="6350" h="614679">
                  <a:moveTo>
                    <a:pt x="6350" y="19050"/>
                  </a:moveTo>
                  <a:lnTo>
                    <a:pt x="0" y="19050"/>
                  </a:lnTo>
                  <a:lnTo>
                    <a:pt x="0" y="22859"/>
                  </a:lnTo>
                  <a:lnTo>
                    <a:pt x="6350" y="22859"/>
                  </a:lnTo>
                  <a:lnTo>
                    <a:pt x="6350" y="19050"/>
                  </a:lnTo>
                  <a:close/>
                </a:path>
                <a:path w="6350" h="614679">
                  <a:moveTo>
                    <a:pt x="6350" y="22859"/>
                  </a:moveTo>
                  <a:lnTo>
                    <a:pt x="0" y="22859"/>
                  </a:lnTo>
                  <a:lnTo>
                    <a:pt x="0" y="25399"/>
                  </a:lnTo>
                  <a:lnTo>
                    <a:pt x="6350" y="25399"/>
                  </a:lnTo>
                  <a:lnTo>
                    <a:pt x="6350" y="22859"/>
                  </a:lnTo>
                  <a:close/>
                </a:path>
                <a:path w="6350" h="614679">
                  <a:moveTo>
                    <a:pt x="6350" y="25400"/>
                  </a:moveTo>
                  <a:lnTo>
                    <a:pt x="0" y="25400"/>
                  </a:lnTo>
                  <a:lnTo>
                    <a:pt x="0" y="29209"/>
                  </a:lnTo>
                  <a:lnTo>
                    <a:pt x="6350" y="29209"/>
                  </a:lnTo>
                  <a:lnTo>
                    <a:pt x="6350" y="25400"/>
                  </a:lnTo>
                  <a:close/>
                </a:path>
                <a:path w="6350" h="614679">
                  <a:moveTo>
                    <a:pt x="6350" y="29209"/>
                  </a:moveTo>
                  <a:lnTo>
                    <a:pt x="0" y="29209"/>
                  </a:lnTo>
                  <a:lnTo>
                    <a:pt x="0" y="31749"/>
                  </a:lnTo>
                  <a:lnTo>
                    <a:pt x="6350" y="31749"/>
                  </a:lnTo>
                  <a:lnTo>
                    <a:pt x="6350" y="29209"/>
                  </a:lnTo>
                  <a:close/>
                </a:path>
                <a:path w="6350" h="614679">
                  <a:moveTo>
                    <a:pt x="6350" y="31750"/>
                  </a:moveTo>
                  <a:lnTo>
                    <a:pt x="0" y="31750"/>
                  </a:lnTo>
                  <a:lnTo>
                    <a:pt x="0" y="35559"/>
                  </a:lnTo>
                  <a:lnTo>
                    <a:pt x="6350" y="35559"/>
                  </a:lnTo>
                  <a:lnTo>
                    <a:pt x="6350" y="31750"/>
                  </a:lnTo>
                  <a:close/>
                </a:path>
                <a:path w="6350" h="614679">
                  <a:moveTo>
                    <a:pt x="6350" y="35559"/>
                  </a:moveTo>
                  <a:lnTo>
                    <a:pt x="0" y="35559"/>
                  </a:lnTo>
                  <a:lnTo>
                    <a:pt x="0" y="41909"/>
                  </a:lnTo>
                  <a:lnTo>
                    <a:pt x="6350" y="41909"/>
                  </a:lnTo>
                  <a:lnTo>
                    <a:pt x="6350" y="35559"/>
                  </a:lnTo>
                  <a:close/>
                </a:path>
                <a:path w="6350" h="614679">
                  <a:moveTo>
                    <a:pt x="6350" y="41909"/>
                  </a:moveTo>
                  <a:lnTo>
                    <a:pt x="0" y="41909"/>
                  </a:lnTo>
                  <a:lnTo>
                    <a:pt x="0" y="44449"/>
                  </a:lnTo>
                  <a:lnTo>
                    <a:pt x="6350" y="44449"/>
                  </a:lnTo>
                  <a:lnTo>
                    <a:pt x="6350" y="41909"/>
                  </a:lnTo>
                  <a:close/>
                </a:path>
                <a:path w="6350" h="614679">
                  <a:moveTo>
                    <a:pt x="6350" y="44450"/>
                  </a:moveTo>
                  <a:lnTo>
                    <a:pt x="0" y="44450"/>
                  </a:lnTo>
                  <a:lnTo>
                    <a:pt x="0" y="57149"/>
                  </a:lnTo>
                  <a:lnTo>
                    <a:pt x="6350" y="57149"/>
                  </a:lnTo>
                  <a:lnTo>
                    <a:pt x="6350" y="44450"/>
                  </a:lnTo>
                  <a:close/>
                </a:path>
                <a:path w="6350" h="614679">
                  <a:moveTo>
                    <a:pt x="6350" y="57150"/>
                  </a:moveTo>
                  <a:lnTo>
                    <a:pt x="0" y="57150"/>
                  </a:lnTo>
                  <a:lnTo>
                    <a:pt x="0" y="63499"/>
                  </a:lnTo>
                  <a:lnTo>
                    <a:pt x="6350" y="63499"/>
                  </a:lnTo>
                  <a:lnTo>
                    <a:pt x="6350" y="57150"/>
                  </a:lnTo>
                  <a:close/>
                </a:path>
                <a:path w="6350" h="614679">
                  <a:moveTo>
                    <a:pt x="6350" y="63500"/>
                  </a:moveTo>
                  <a:lnTo>
                    <a:pt x="0" y="63500"/>
                  </a:lnTo>
                  <a:lnTo>
                    <a:pt x="0" y="67309"/>
                  </a:lnTo>
                  <a:lnTo>
                    <a:pt x="6350" y="67309"/>
                  </a:lnTo>
                  <a:lnTo>
                    <a:pt x="6350" y="63500"/>
                  </a:lnTo>
                  <a:close/>
                </a:path>
                <a:path w="6350" h="614679">
                  <a:moveTo>
                    <a:pt x="6350" y="67309"/>
                  </a:moveTo>
                  <a:lnTo>
                    <a:pt x="0" y="67309"/>
                  </a:lnTo>
                  <a:lnTo>
                    <a:pt x="0" y="69849"/>
                  </a:lnTo>
                  <a:lnTo>
                    <a:pt x="6350" y="69849"/>
                  </a:lnTo>
                  <a:lnTo>
                    <a:pt x="6350" y="67309"/>
                  </a:lnTo>
                  <a:close/>
                </a:path>
                <a:path w="6350" h="614679">
                  <a:moveTo>
                    <a:pt x="6350" y="69850"/>
                  </a:moveTo>
                  <a:lnTo>
                    <a:pt x="0" y="69850"/>
                  </a:lnTo>
                  <a:lnTo>
                    <a:pt x="0" y="73659"/>
                  </a:lnTo>
                  <a:lnTo>
                    <a:pt x="6350" y="73659"/>
                  </a:lnTo>
                  <a:lnTo>
                    <a:pt x="6350" y="69850"/>
                  </a:lnTo>
                  <a:close/>
                </a:path>
                <a:path w="6350" h="614679">
                  <a:moveTo>
                    <a:pt x="6350" y="73659"/>
                  </a:moveTo>
                  <a:lnTo>
                    <a:pt x="0" y="73659"/>
                  </a:lnTo>
                  <a:lnTo>
                    <a:pt x="0" y="76199"/>
                  </a:lnTo>
                  <a:lnTo>
                    <a:pt x="6350" y="76199"/>
                  </a:lnTo>
                  <a:lnTo>
                    <a:pt x="6350" y="73659"/>
                  </a:lnTo>
                  <a:close/>
                </a:path>
                <a:path w="6350" h="614679">
                  <a:moveTo>
                    <a:pt x="6350" y="76200"/>
                  </a:moveTo>
                  <a:lnTo>
                    <a:pt x="0" y="76200"/>
                  </a:lnTo>
                  <a:lnTo>
                    <a:pt x="0" y="82549"/>
                  </a:lnTo>
                  <a:lnTo>
                    <a:pt x="6350" y="82549"/>
                  </a:lnTo>
                  <a:lnTo>
                    <a:pt x="6350" y="76200"/>
                  </a:lnTo>
                  <a:close/>
                </a:path>
                <a:path w="6350" h="614679">
                  <a:moveTo>
                    <a:pt x="6350" y="82550"/>
                  </a:moveTo>
                  <a:lnTo>
                    <a:pt x="0" y="82550"/>
                  </a:lnTo>
                  <a:lnTo>
                    <a:pt x="0" y="86359"/>
                  </a:lnTo>
                  <a:lnTo>
                    <a:pt x="6350" y="86359"/>
                  </a:lnTo>
                  <a:lnTo>
                    <a:pt x="6350" y="82550"/>
                  </a:lnTo>
                  <a:close/>
                </a:path>
                <a:path w="6350" h="614679">
                  <a:moveTo>
                    <a:pt x="6350" y="86359"/>
                  </a:moveTo>
                  <a:lnTo>
                    <a:pt x="0" y="86359"/>
                  </a:lnTo>
                  <a:lnTo>
                    <a:pt x="0" y="88899"/>
                  </a:lnTo>
                  <a:lnTo>
                    <a:pt x="6350" y="88899"/>
                  </a:lnTo>
                  <a:lnTo>
                    <a:pt x="6350" y="86359"/>
                  </a:lnTo>
                  <a:close/>
                </a:path>
                <a:path w="6350" h="614679">
                  <a:moveTo>
                    <a:pt x="6350" y="88900"/>
                  </a:moveTo>
                  <a:lnTo>
                    <a:pt x="0" y="88900"/>
                  </a:lnTo>
                  <a:lnTo>
                    <a:pt x="0" y="95249"/>
                  </a:lnTo>
                  <a:lnTo>
                    <a:pt x="6350" y="95249"/>
                  </a:lnTo>
                  <a:lnTo>
                    <a:pt x="6350" y="88900"/>
                  </a:lnTo>
                  <a:close/>
                </a:path>
                <a:path w="6350" h="614679">
                  <a:moveTo>
                    <a:pt x="6350" y="95250"/>
                  </a:moveTo>
                  <a:lnTo>
                    <a:pt x="0" y="95250"/>
                  </a:lnTo>
                  <a:lnTo>
                    <a:pt x="0" y="99059"/>
                  </a:lnTo>
                  <a:lnTo>
                    <a:pt x="6350" y="99059"/>
                  </a:lnTo>
                  <a:lnTo>
                    <a:pt x="6350" y="95250"/>
                  </a:lnTo>
                  <a:close/>
                </a:path>
                <a:path w="6350" h="614679">
                  <a:moveTo>
                    <a:pt x="6350" y="99059"/>
                  </a:moveTo>
                  <a:lnTo>
                    <a:pt x="0" y="99059"/>
                  </a:lnTo>
                  <a:lnTo>
                    <a:pt x="0" y="105409"/>
                  </a:lnTo>
                  <a:lnTo>
                    <a:pt x="6350" y="105409"/>
                  </a:lnTo>
                  <a:lnTo>
                    <a:pt x="6350" y="99059"/>
                  </a:lnTo>
                  <a:close/>
                </a:path>
                <a:path w="6350" h="614679">
                  <a:moveTo>
                    <a:pt x="6350" y="105409"/>
                  </a:moveTo>
                  <a:lnTo>
                    <a:pt x="0" y="105409"/>
                  </a:lnTo>
                  <a:lnTo>
                    <a:pt x="0" y="111759"/>
                  </a:lnTo>
                  <a:lnTo>
                    <a:pt x="6350" y="111759"/>
                  </a:lnTo>
                  <a:lnTo>
                    <a:pt x="6350" y="105409"/>
                  </a:lnTo>
                  <a:close/>
                </a:path>
                <a:path w="6350" h="614679">
                  <a:moveTo>
                    <a:pt x="6350" y="111759"/>
                  </a:moveTo>
                  <a:lnTo>
                    <a:pt x="0" y="111759"/>
                  </a:lnTo>
                  <a:lnTo>
                    <a:pt x="0" y="114299"/>
                  </a:lnTo>
                  <a:lnTo>
                    <a:pt x="6350" y="114299"/>
                  </a:lnTo>
                  <a:lnTo>
                    <a:pt x="6350" y="111759"/>
                  </a:lnTo>
                  <a:close/>
                </a:path>
                <a:path w="6350" h="614679">
                  <a:moveTo>
                    <a:pt x="6350" y="114300"/>
                  </a:moveTo>
                  <a:lnTo>
                    <a:pt x="0" y="114300"/>
                  </a:lnTo>
                  <a:lnTo>
                    <a:pt x="0" y="124459"/>
                  </a:lnTo>
                  <a:lnTo>
                    <a:pt x="6350" y="124459"/>
                  </a:lnTo>
                  <a:lnTo>
                    <a:pt x="6350" y="114300"/>
                  </a:lnTo>
                  <a:close/>
                </a:path>
                <a:path w="6350" h="614679">
                  <a:moveTo>
                    <a:pt x="6350" y="124459"/>
                  </a:moveTo>
                  <a:lnTo>
                    <a:pt x="0" y="124459"/>
                  </a:lnTo>
                  <a:lnTo>
                    <a:pt x="0" y="126999"/>
                  </a:lnTo>
                  <a:lnTo>
                    <a:pt x="6350" y="126999"/>
                  </a:lnTo>
                  <a:lnTo>
                    <a:pt x="6350" y="124459"/>
                  </a:lnTo>
                  <a:close/>
                </a:path>
                <a:path w="6350" h="614679">
                  <a:moveTo>
                    <a:pt x="6350" y="127000"/>
                  </a:moveTo>
                  <a:lnTo>
                    <a:pt x="0" y="127000"/>
                  </a:lnTo>
                  <a:lnTo>
                    <a:pt x="0" y="130809"/>
                  </a:lnTo>
                  <a:lnTo>
                    <a:pt x="6350" y="130809"/>
                  </a:lnTo>
                  <a:lnTo>
                    <a:pt x="6350" y="127000"/>
                  </a:lnTo>
                  <a:close/>
                </a:path>
                <a:path w="6350" h="614679">
                  <a:moveTo>
                    <a:pt x="6350" y="130809"/>
                  </a:moveTo>
                  <a:lnTo>
                    <a:pt x="0" y="130809"/>
                  </a:lnTo>
                  <a:lnTo>
                    <a:pt x="0" y="133349"/>
                  </a:lnTo>
                  <a:lnTo>
                    <a:pt x="6350" y="133349"/>
                  </a:lnTo>
                  <a:lnTo>
                    <a:pt x="6350" y="130809"/>
                  </a:lnTo>
                  <a:close/>
                </a:path>
                <a:path w="6350" h="614679">
                  <a:moveTo>
                    <a:pt x="6350" y="133350"/>
                  </a:moveTo>
                  <a:lnTo>
                    <a:pt x="0" y="133350"/>
                  </a:lnTo>
                  <a:lnTo>
                    <a:pt x="0" y="137159"/>
                  </a:lnTo>
                  <a:lnTo>
                    <a:pt x="6350" y="137159"/>
                  </a:lnTo>
                  <a:lnTo>
                    <a:pt x="6350" y="133350"/>
                  </a:lnTo>
                  <a:close/>
                </a:path>
                <a:path w="6350" h="614679">
                  <a:moveTo>
                    <a:pt x="6350" y="137159"/>
                  </a:moveTo>
                  <a:lnTo>
                    <a:pt x="0" y="137159"/>
                  </a:lnTo>
                  <a:lnTo>
                    <a:pt x="0" y="139699"/>
                  </a:lnTo>
                  <a:lnTo>
                    <a:pt x="6350" y="139699"/>
                  </a:lnTo>
                  <a:lnTo>
                    <a:pt x="6350" y="137159"/>
                  </a:lnTo>
                  <a:close/>
                </a:path>
                <a:path w="6350" h="614679">
                  <a:moveTo>
                    <a:pt x="6350" y="139700"/>
                  </a:moveTo>
                  <a:lnTo>
                    <a:pt x="0" y="139700"/>
                  </a:lnTo>
                  <a:lnTo>
                    <a:pt x="0" y="143509"/>
                  </a:lnTo>
                  <a:lnTo>
                    <a:pt x="6350" y="143509"/>
                  </a:lnTo>
                  <a:lnTo>
                    <a:pt x="6350" y="139700"/>
                  </a:lnTo>
                  <a:close/>
                </a:path>
                <a:path w="6350" h="614679">
                  <a:moveTo>
                    <a:pt x="6350" y="143509"/>
                  </a:moveTo>
                  <a:lnTo>
                    <a:pt x="0" y="143509"/>
                  </a:lnTo>
                  <a:lnTo>
                    <a:pt x="0" y="146049"/>
                  </a:lnTo>
                  <a:lnTo>
                    <a:pt x="6350" y="146049"/>
                  </a:lnTo>
                  <a:lnTo>
                    <a:pt x="6350" y="143509"/>
                  </a:lnTo>
                  <a:close/>
                </a:path>
                <a:path w="6350" h="614679">
                  <a:moveTo>
                    <a:pt x="6350" y="146050"/>
                  </a:moveTo>
                  <a:lnTo>
                    <a:pt x="0" y="146050"/>
                  </a:lnTo>
                  <a:lnTo>
                    <a:pt x="0" y="149859"/>
                  </a:lnTo>
                  <a:lnTo>
                    <a:pt x="6350" y="149859"/>
                  </a:lnTo>
                  <a:lnTo>
                    <a:pt x="6350" y="146050"/>
                  </a:lnTo>
                  <a:close/>
                </a:path>
                <a:path w="6350" h="614679">
                  <a:moveTo>
                    <a:pt x="6350" y="149859"/>
                  </a:moveTo>
                  <a:lnTo>
                    <a:pt x="0" y="149859"/>
                  </a:lnTo>
                  <a:lnTo>
                    <a:pt x="0" y="162559"/>
                  </a:lnTo>
                  <a:lnTo>
                    <a:pt x="6350" y="162559"/>
                  </a:lnTo>
                  <a:lnTo>
                    <a:pt x="6350" y="149859"/>
                  </a:lnTo>
                  <a:close/>
                </a:path>
                <a:path w="6350" h="614679">
                  <a:moveTo>
                    <a:pt x="6350" y="162559"/>
                  </a:moveTo>
                  <a:lnTo>
                    <a:pt x="0" y="162559"/>
                  </a:lnTo>
                  <a:lnTo>
                    <a:pt x="0" y="165099"/>
                  </a:lnTo>
                  <a:lnTo>
                    <a:pt x="6350" y="165099"/>
                  </a:lnTo>
                  <a:lnTo>
                    <a:pt x="6350" y="162559"/>
                  </a:lnTo>
                  <a:close/>
                </a:path>
                <a:path w="6350" h="614679">
                  <a:moveTo>
                    <a:pt x="6350" y="165100"/>
                  </a:moveTo>
                  <a:lnTo>
                    <a:pt x="0" y="165100"/>
                  </a:lnTo>
                  <a:lnTo>
                    <a:pt x="0" y="171449"/>
                  </a:lnTo>
                  <a:lnTo>
                    <a:pt x="6350" y="171449"/>
                  </a:lnTo>
                  <a:lnTo>
                    <a:pt x="6350" y="165100"/>
                  </a:lnTo>
                  <a:close/>
                </a:path>
                <a:path w="6350" h="614679">
                  <a:moveTo>
                    <a:pt x="6350" y="171450"/>
                  </a:moveTo>
                  <a:lnTo>
                    <a:pt x="0" y="171450"/>
                  </a:lnTo>
                  <a:lnTo>
                    <a:pt x="0" y="175259"/>
                  </a:lnTo>
                  <a:lnTo>
                    <a:pt x="6350" y="175259"/>
                  </a:lnTo>
                  <a:lnTo>
                    <a:pt x="6350" y="171450"/>
                  </a:lnTo>
                  <a:close/>
                </a:path>
                <a:path w="6350" h="614679">
                  <a:moveTo>
                    <a:pt x="6350" y="175259"/>
                  </a:moveTo>
                  <a:lnTo>
                    <a:pt x="0" y="175259"/>
                  </a:lnTo>
                  <a:lnTo>
                    <a:pt x="0" y="177799"/>
                  </a:lnTo>
                  <a:lnTo>
                    <a:pt x="6350" y="177799"/>
                  </a:lnTo>
                  <a:lnTo>
                    <a:pt x="6350" y="175259"/>
                  </a:lnTo>
                  <a:close/>
                </a:path>
                <a:path w="6350" h="614679">
                  <a:moveTo>
                    <a:pt x="6350" y="177800"/>
                  </a:moveTo>
                  <a:lnTo>
                    <a:pt x="0" y="177800"/>
                  </a:lnTo>
                  <a:lnTo>
                    <a:pt x="0" y="181609"/>
                  </a:lnTo>
                  <a:lnTo>
                    <a:pt x="6350" y="181609"/>
                  </a:lnTo>
                  <a:lnTo>
                    <a:pt x="6350" y="177800"/>
                  </a:lnTo>
                  <a:close/>
                </a:path>
                <a:path w="6350" h="614679">
                  <a:moveTo>
                    <a:pt x="6350" y="181609"/>
                  </a:moveTo>
                  <a:lnTo>
                    <a:pt x="0" y="181609"/>
                  </a:lnTo>
                  <a:lnTo>
                    <a:pt x="0" y="184149"/>
                  </a:lnTo>
                  <a:lnTo>
                    <a:pt x="6350" y="184149"/>
                  </a:lnTo>
                  <a:lnTo>
                    <a:pt x="6350" y="181609"/>
                  </a:lnTo>
                  <a:close/>
                </a:path>
                <a:path w="6350" h="614679">
                  <a:moveTo>
                    <a:pt x="6350" y="184150"/>
                  </a:moveTo>
                  <a:lnTo>
                    <a:pt x="0" y="184150"/>
                  </a:lnTo>
                  <a:lnTo>
                    <a:pt x="0" y="187959"/>
                  </a:lnTo>
                  <a:lnTo>
                    <a:pt x="6350" y="187959"/>
                  </a:lnTo>
                  <a:lnTo>
                    <a:pt x="6350" y="184150"/>
                  </a:lnTo>
                  <a:close/>
                </a:path>
                <a:path w="6350" h="614679">
                  <a:moveTo>
                    <a:pt x="6350" y="187959"/>
                  </a:moveTo>
                  <a:lnTo>
                    <a:pt x="0" y="187959"/>
                  </a:lnTo>
                  <a:lnTo>
                    <a:pt x="0" y="190499"/>
                  </a:lnTo>
                  <a:lnTo>
                    <a:pt x="6350" y="190499"/>
                  </a:lnTo>
                  <a:lnTo>
                    <a:pt x="6350" y="187959"/>
                  </a:lnTo>
                  <a:close/>
                </a:path>
                <a:path w="6350" h="614679">
                  <a:moveTo>
                    <a:pt x="5079" y="613409"/>
                  </a:moveTo>
                  <a:lnTo>
                    <a:pt x="3809" y="613409"/>
                  </a:lnTo>
                  <a:lnTo>
                    <a:pt x="3809" y="614679"/>
                  </a:lnTo>
                  <a:lnTo>
                    <a:pt x="5079" y="614679"/>
                  </a:lnTo>
                  <a:lnTo>
                    <a:pt x="5079" y="613409"/>
                  </a:lnTo>
                  <a:close/>
                </a:path>
                <a:path w="6350" h="614679">
                  <a:moveTo>
                    <a:pt x="6350" y="610869"/>
                  </a:moveTo>
                  <a:lnTo>
                    <a:pt x="2539" y="610869"/>
                  </a:lnTo>
                  <a:lnTo>
                    <a:pt x="2539" y="613409"/>
                  </a:lnTo>
                  <a:lnTo>
                    <a:pt x="6350" y="613409"/>
                  </a:lnTo>
                  <a:lnTo>
                    <a:pt x="6350" y="610869"/>
                  </a:lnTo>
                  <a:close/>
                </a:path>
                <a:path w="6350" h="614679">
                  <a:moveTo>
                    <a:pt x="6350" y="608329"/>
                  </a:moveTo>
                  <a:lnTo>
                    <a:pt x="0" y="608329"/>
                  </a:lnTo>
                  <a:lnTo>
                    <a:pt x="0" y="609599"/>
                  </a:lnTo>
                  <a:lnTo>
                    <a:pt x="6350" y="609599"/>
                  </a:lnTo>
                  <a:lnTo>
                    <a:pt x="6350" y="608329"/>
                  </a:lnTo>
                  <a:close/>
                </a:path>
                <a:path w="6350" h="614679">
                  <a:moveTo>
                    <a:pt x="6350" y="604519"/>
                  </a:moveTo>
                  <a:lnTo>
                    <a:pt x="0" y="604519"/>
                  </a:lnTo>
                  <a:lnTo>
                    <a:pt x="0" y="607059"/>
                  </a:lnTo>
                  <a:lnTo>
                    <a:pt x="6350" y="607059"/>
                  </a:lnTo>
                  <a:lnTo>
                    <a:pt x="6350" y="604519"/>
                  </a:lnTo>
                  <a:close/>
                </a:path>
                <a:path w="6350" h="614679">
                  <a:moveTo>
                    <a:pt x="6350" y="601979"/>
                  </a:moveTo>
                  <a:lnTo>
                    <a:pt x="0" y="601979"/>
                  </a:lnTo>
                  <a:lnTo>
                    <a:pt x="0" y="603249"/>
                  </a:lnTo>
                  <a:lnTo>
                    <a:pt x="6350" y="603249"/>
                  </a:lnTo>
                  <a:lnTo>
                    <a:pt x="6350" y="601979"/>
                  </a:lnTo>
                  <a:close/>
                </a:path>
                <a:path w="6350" h="614679">
                  <a:moveTo>
                    <a:pt x="6350" y="596899"/>
                  </a:moveTo>
                  <a:lnTo>
                    <a:pt x="0" y="596899"/>
                  </a:lnTo>
                  <a:lnTo>
                    <a:pt x="0" y="600709"/>
                  </a:lnTo>
                  <a:lnTo>
                    <a:pt x="6350" y="600709"/>
                  </a:lnTo>
                  <a:lnTo>
                    <a:pt x="6350" y="596899"/>
                  </a:lnTo>
                  <a:close/>
                </a:path>
                <a:path w="6350" h="614679">
                  <a:moveTo>
                    <a:pt x="6350" y="590549"/>
                  </a:moveTo>
                  <a:lnTo>
                    <a:pt x="0" y="590549"/>
                  </a:lnTo>
                  <a:lnTo>
                    <a:pt x="0" y="595629"/>
                  </a:lnTo>
                  <a:lnTo>
                    <a:pt x="6350" y="595629"/>
                  </a:lnTo>
                  <a:lnTo>
                    <a:pt x="6350" y="590549"/>
                  </a:lnTo>
                  <a:close/>
                </a:path>
                <a:path w="6350" h="614679">
                  <a:moveTo>
                    <a:pt x="6350" y="584199"/>
                  </a:moveTo>
                  <a:lnTo>
                    <a:pt x="0" y="584199"/>
                  </a:lnTo>
                  <a:lnTo>
                    <a:pt x="0" y="589280"/>
                  </a:lnTo>
                  <a:lnTo>
                    <a:pt x="6350" y="589280"/>
                  </a:lnTo>
                  <a:lnTo>
                    <a:pt x="6350" y="584199"/>
                  </a:lnTo>
                  <a:close/>
                </a:path>
                <a:path w="6350" h="614679">
                  <a:moveTo>
                    <a:pt x="6350" y="577849"/>
                  </a:moveTo>
                  <a:lnTo>
                    <a:pt x="0" y="577849"/>
                  </a:lnTo>
                  <a:lnTo>
                    <a:pt x="0" y="582930"/>
                  </a:lnTo>
                  <a:lnTo>
                    <a:pt x="6350" y="582930"/>
                  </a:lnTo>
                  <a:lnTo>
                    <a:pt x="6350" y="577849"/>
                  </a:lnTo>
                  <a:close/>
                </a:path>
                <a:path w="6350" h="614679">
                  <a:moveTo>
                    <a:pt x="6350" y="571499"/>
                  </a:moveTo>
                  <a:lnTo>
                    <a:pt x="0" y="571499"/>
                  </a:lnTo>
                  <a:lnTo>
                    <a:pt x="0" y="576579"/>
                  </a:lnTo>
                  <a:lnTo>
                    <a:pt x="6350" y="576579"/>
                  </a:lnTo>
                  <a:lnTo>
                    <a:pt x="6350" y="571499"/>
                  </a:lnTo>
                  <a:close/>
                </a:path>
                <a:path w="6350" h="614679">
                  <a:moveTo>
                    <a:pt x="6350" y="565149"/>
                  </a:moveTo>
                  <a:lnTo>
                    <a:pt x="0" y="565149"/>
                  </a:lnTo>
                  <a:lnTo>
                    <a:pt x="0" y="570229"/>
                  </a:lnTo>
                  <a:lnTo>
                    <a:pt x="6350" y="570229"/>
                  </a:lnTo>
                  <a:lnTo>
                    <a:pt x="6350" y="565149"/>
                  </a:lnTo>
                  <a:close/>
                </a:path>
                <a:path w="6350" h="614679">
                  <a:moveTo>
                    <a:pt x="6350" y="558799"/>
                  </a:moveTo>
                  <a:lnTo>
                    <a:pt x="0" y="558799"/>
                  </a:lnTo>
                  <a:lnTo>
                    <a:pt x="0" y="563879"/>
                  </a:lnTo>
                  <a:lnTo>
                    <a:pt x="6350" y="563879"/>
                  </a:lnTo>
                  <a:lnTo>
                    <a:pt x="6350" y="558799"/>
                  </a:lnTo>
                  <a:close/>
                </a:path>
                <a:path w="6350" h="614679">
                  <a:moveTo>
                    <a:pt x="6350" y="552449"/>
                  </a:moveTo>
                  <a:lnTo>
                    <a:pt x="0" y="552449"/>
                  </a:lnTo>
                  <a:lnTo>
                    <a:pt x="0" y="557529"/>
                  </a:lnTo>
                  <a:lnTo>
                    <a:pt x="6350" y="557529"/>
                  </a:lnTo>
                  <a:lnTo>
                    <a:pt x="6350" y="552449"/>
                  </a:lnTo>
                  <a:close/>
                </a:path>
                <a:path w="6350" h="614679">
                  <a:moveTo>
                    <a:pt x="6350" y="546099"/>
                  </a:moveTo>
                  <a:lnTo>
                    <a:pt x="0" y="546099"/>
                  </a:lnTo>
                  <a:lnTo>
                    <a:pt x="0" y="551179"/>
                  </a:lnTo>
                  <a:lnTo>
                    <a:pt x="6350" y="551179"/>
                  </a:lnTo>
                  <a:lnTo>
                    <a:pt x="6350" y="546099"/>
                  </a:lnTo>
                  <a:close/>
                </a:path>
                <a:path w="6350" h="614679">
                  <a:moveTo>
                    <a:pt x="6350" y="538479"/>
                  </a:moveTo>
                  <a:lnTo>
                    <a:pt x="0" y="538479"/>
                  </a:lnTo>
                  <a:lnTo>
                    <a:pt x="0" y="544829"/>
                  </a:lnTo>
                  <a:lnTo>
                    <a:pt x="6350" y="544829"/>
                  </a:lnTo>
                  <a:lnTo>
                    <a:pt x="6350" y="538479"/>
                  </a:lnTo>
                  <a:close/>
                </a:path>
                <a:path w="6350" h="614679">
                  <a:moveTo>
                    <a:pt x="6350" y="533399"/>
                  </a:moveTo>
                  <a:lnTo>
                    <a:pt x="0" y="533399"/>
                  </a:lnTo>
                  <a:lnTo>
                    <a:pt x="0" y="537209"/>
                  </a:lnTo>
                  <a:lnTo>
                    <a:pt x="6350" y="537209"/>
                  </a:lnTo>
                  <a:lnTo>
                    <a:pt x="6350" y="533399"/>
                  </a:lnTo>
                  <a:close/>
                </a:path>
                <a:path w="6350" h="614679">
                  <a:moveTo>
                    <a:pt x="6350" y="527049"/>
                  </a:moveTo>
                  <a:lnTo>
                    <a:pt x="0" y="527049"/>
                  </a:lnTo>
                  <a:lnTo>
                    <a:pt x="0" y="532129"/>
                  </a:lnTo>
                  <a:lnTo>
                    <a:pt x="6350" y="532129"/>
                  </a:lnTo>
                  <a:lnTo>
                    <a:pt x="6350" y="527049"/>
                  </a:lnTo>
                  <a:close/>
                </a:path>
                <a:path w="6350" h="614679">
                  <a:moveTo>
                    <a:pt x="6350" y="520699"/>
                  </a:moveTo>
                  <a:lnTo>
                    <a:pt x="0" y="520699"/>
                  </a:lnTo>
                  <a:lnTo>
                    <a:pt x="0" y="525780"/>
                  </a:lnTo>
                  <a:lnTo>
                    <a:pt x="6350" y="525780"/>
                  </a:lnTo>
                  <a:lnTo>
                    <a:pt x="6350" y="520699"/>
                  </a:lnTo>
                  <a:close/>
                </a:path>
                <a:path w="6350" h="614679">
                  <a:moveTo>
                    <a:pt x="6350" y="514349"/>
                  </a:moveTo>
                  <a:lnTo>
                    <a:pt x="0" y="514349"/>
                  </a:lnTo>
                  <a:lnTo>
                    <a:pt x="0" y="519430"/>
                  </a:lnTo>
                  <a:lnTo>
                    <a:pt x="6350" y="519430"/>
                  </a:lnTo>
                  <a:lnTo>
                    <a:pt x="6350" y="514349"/>
                  </a:lnTo>
                  <a:close/>
                </a:path>
                <a:path w="6350" h="614679">
                  <a:moveTo>
                    <a:pt x="6350" y="507999"/>
                  </a:moveTo>
                  <a:lnTo>
                    <a:pt x="0" y="507999"/>
                  </a:lnTo>
                  <a:lnTo>
                    <a:pt x="0" y="513079"/>
                  </a:lnTo>
                  <a:lnTo>
                    <a:pt x="6350" y="513079"/>
                  </a:lnTo>
                  <a:lnTo>
                    <a:pt x="6350" y="507999"/>
                  </a:lnTo>
                  <a:close/>
                </a:path>
                <a:path w="6350" h="614679">
                  <a:moveTo>
                    <a:pt x="6350" y="501649"/>
                  </a:moveTo>
                  <a:lnTo>
                    <a:pt x="0" y="501649"/>
                  </a:lnTo>
                  <a:lnTo>
                    <a:pt x="0" y="506729"/>
                  </a:lnTo>
                  <a:lnTo>
                    <a:pt x="6350" y="506729"/>
                  </a:lnTo>
                  <a:lnTo>
                    <a:pt x="6350" y="501649"/>
                  </a:lnTo>
                  <a:close/>
                </a:path>
                <a:path w="6350" h="614679">
                  <a:moveTo>
                    <a:pt x="6350" y="495299"/>
                  </a:moveTo>
                  <a:lnTo>
                    <a:pt x="0" y="495299"/>
                  </a:lnTo>
                  <a:lnTo>
                    <a:pt x="0" y="500380"/>
                  </a:lnTo>
                  <a:lnTo>
                    <a:pt x="6350" y="500380"/>
                  </a:lnTo>
                  <a:lnTo>
                    <a:pt x="6350" y="495299"/>
                  </a:lnTo>
                  <a:close/>
                </a:path>
                <a:path w="6350" h="614679">
                  <a:moveTo>
                    <a:pt x="6350" y="488949"/>
                  </a:moveTo>
                  <a:lnTo>
                    <a:pt x="0" y="488949"/>
                  </a:lnTo>
                  <a:lnTo>
                    <a:pt x="0" y="494029"/>
                  </a:lnTo>
                  <a:lnTo>
                    <a:pt x="6350" y="494029"/>
                  </a:lnTo>
                  <a:lnTo>
                    <a:pt x="6350" y="488949"/>
                  </a:lnTo>
                  <a:close/>
                </a:path>
                <a:path w="6350" h="614679">
                  <a:moveTo>
                    <a:pt x="6350" y="482599"/>
                  </a:moveTo>
                  <a:lnTo>
                    <a:pt x="0" y="482599"/>
                  </a:lnTo>
                  <a:lnTo>
                    <a:pt x="0" y="487679"/>
                  </a:lnTo>
                  <a:lnTo>
                    <a:pt x="6350" y="487679"/>
                  </a:lnTo>
                  <a:lnTo>
                    <a:pt x="6350" y="482599"/>
                  </a:lnTo>
                  <a:close/>
                </a:path>
                <a:path w="6350" h="614679">
                  <a:moveTo>
                    <a:pt x="6350" y="476249"/>
                  </a:moveTo>
                  <a:lnTo>
                    <a:pt x="0" y="476249"/>
                  </a:lnTo>
                  <a:lnTo>
                    <a:pt x="0" y="481329"/>
                  </a:lnTo>
                  <a:lnTo>
                    <a:pt x="6350" y="481329"/>
                  </a:lnTo>
                  <a:lnTo>
                    <a:pt x="6350" y="476249"/>
                  </a:lnTo>
                  <a:close/>
                </a:path>
                <a:path w="6350" h="614679">
                  <a:moveTo>
                    <a:pt x="6350" y="469899"/>
                  </a:moveTo>
                  <a:lnTo>
                    <a:pt x="0" y="469899"/>
                  </a:lnTo>
                  <a:lnTo>
                    <a:pt x="0" y="474979"/>
                  </a:lnTo>
                  <a:lnTo>
                    <a:pt x="6350" y="474979"/>
                  </a:lnTo>
                  <a:lnTo>
                    <a:pt x="6350" y="469899"/>
                  </a:lnTo>
                  <a:close/>
                </a:path>
                <a:path w="6350" h="614679">
                  <a:moveTo>
                    <a:pt x="6350" y="463549"/>
                  </a:moveTo>
                  <a:lnTo>
                    <a:pt x="0" y="463549"/>
                  </a:lnTo>
                  <a:lnTo>
                    <a:pt x="0" y="468629"/>
                  </a:lnTo>
                  <a:lnTo>
                    <a:pt x="6350" y="468629"/>
                  </a:lnTo>
                  <a:lnTo>
                    <a:pt x="6350" y="463549"/>
                  </a:lnTo>
                  <a:close/>
                </a:path>
                <a:path w="6350" h="614679">
                  <a:moveTo>
                    <a:pt x="6350" y="457199"/>
                  </a:moveTo>
                  <a:lnTo>
                    <a:pt x="0" y="457199"/>
                  </a:lnTo>
                  <a:lnTo>
                    <a:pt x="0" y="462279"/>
                  </a:lnTo>
                  <a:lnTo>
                    <a:pt x="6350" y="462279"/>
                  </a:lnTo>
                  <a:lnTo>
                    <a:pt x="6350" y="457199"/>
                  </a:lnTo>
                  <a:close/>
                </a:path>
                <a:path w="6350" h="614679">
                  <a:moveTo>
                    <a:pt x="6350" y="450849"/>
                  </a:moveTo>
                  <a:lnTo>
                    <a:pt x="0" y="450849"/>
                  </a:lnTo>
                  <a:lnTo>
                    <a:pt x="0" y="455929"/>
                  </a:lnTo>
                  <a:lnTo>
                    <a:pt x="6350" y="455929"/>
                  </a:lnTo>
                  <a:lnTo>
                    <a:pt x="6350" y="450849"/>
                  </a:lnTo>
                  <a:close/>
                </a:path>
                <a:path w="6350" h="614679">
                  <a:moveTo>
                    <a:pt x="6350" y="445769"/>
                  </a:moveTo>
                  <a:lnTo>
                    <a:pt x="1269" y="445769"/>
                  </a:lnTo>
                  <a:lnTo>
                    <a:pt x="1269" y="447039"/>
                  </a:lnTo>
                  <a:lnTo>
                    <a:pt x="0" y="447039"/>
                  </a:lnTo>
                  <a:lnTo>
                    <a:pt x="0" y="449579"/>
                  </a:lnTo>
                  <a:lnTo>
                    <a:pt x="6350" y="449579"/>
                  </a:lnTo>
                  <a:lnTo>
                    <a:pt x="6350" y="445769"/>
                  </a:lnTo>
                  <a:close/>
                </a:path>
                <a:path w="6350" h="614679">
                  <a:moveTo>
                    <a:pt x="6350" y="304799"/>
                  </a:moveTo>
                  <a:lnTo>
                    <a:pt x="0" y="304799"/>
                  </a:lnTo>
                  <a:lnTo>
                    <a:pt x="0" y="306069"/>
                  </a:lnTo>
                  <a:lnTo>
                    <a:pt x="1269" y="306069"/>
                  </a:lnTo>
                  <a:lnTo>
                    <a:pt x="1269" y="307339"/>
                  </a:lnTo>
                  <a:lnTo>
                    <a:pt x="2539" y="307339"/>
                  </a:lnTo>
                  <a:lnTo>
                    <a:pt x="2539" y="308609"/>
                  </a:lnTo>
                  <a:lnTo>
                    <a:pt x="3809" y="308609"/>
                  </a:lnTo>
                  <a:lnTo>
                    <a:pt x="3809" y="311149"/>
                  </a:lnTo>
                  <a:lnTo>
                    <a:pt x="5079" y="311149"/>
                  </a:lnTo>
                  <a:lnTo>
                    <a:pt x="5079" y="309879"/>
                  </a:lnTo>
                  <a:lnTo>
                    <a:pt x="6350" y="309879"/>
                  </a:lnTo>
                  <a:lnTo>
                    <a:pt x="6350" y="304799"/>
                  </a:lnTo>
                  <a:close/>
                </a:path>
                <a:path w="6350" h="614679">
                  <a:moveTo>
                    <a:pt x="6350" y="298449"/>
                  </a:moveTo>
                  <a:lnTo>
                    <a:pt x="0" y="298449"/>
                  </a:lnTo>
                  <a:lnTo>
                    <a:pt x="0" y="303530"/>
                  </a:lnTo>
                  <a:lnTo>
                    <a:pt x="6350" y="303530"/>
                  </a:lnTo>
                  <a:lnTo>
                    <a:pt x="6350" y="298449"/>
                  </a:lnTo>
                  <a:close/>
                </a:path>
                <a:path w="6350" h="614679">
                  <a:moveTo>
                    <a:pt x="6350" y="292099"/>
                  </a:moveTo>
                  <a:lnTo>
                    <a:pt x="0" y="292099"/>
                  </a:lnTo>
                  <a:lnTo>
                    <a:pt x="0" y="297179"/>
                  </a:lnTo>
                  <a:lnTo>
                    <a:pt x="6350" y="297179"/>
                  </a:lnTo>
                  <a:lnTo>
                    <a:pt x="6350" y="292099"/>
                  </a:lnTo>
                  <a:close/>
                </a:path>
                <a:path w="6350" h="614679">
                  <a:moveTo>
                    <a:pt x="6350" y="285749"/>
                  </a:moveTo>
                  <a:lnTo>
                    <a:pt x="0" y="285749"/>
                  </a:lnTo>
                  <a:lnTo>
                    <a:pt x="0" y="290829"/>
                  </a:lnTo>
                  <a:lnTo>
                    <a:pt x="6350" y="290829"/>
                  </a:lnTo>
                  <a:lnTo>
                    <a:pt x="6350" y="285749"/>
                  </a:lnTo>
                  <a:close/>
                </a:path>
                <a:path w="6350" h="614679">
                  <a:moveTo>
                    <a:pt x="6350" y="279399"/>
                  </a:moveTo>
                  <a:lnTo>
                    <a:pt x="0" y="279399"/>
                  </a:lnTo>
                  <a:lnTo>
                    <a:pt x="0" y="284479"/>
                  </a:lnTo>
                  <a:lnTo>
                    <a:pt x="6350" y="284479"/>
                  </a:lnTo>
                  <a:lnTo>
                    <a:pt x="6350" y="279399"/>
                  </a:lnTo>
                  <a:close/>
                </a:path>
                <a:path w="6350" h="614679">
                  <a:moveTo>
                    <a:pt x="6350" y="273049"/>
                  </a:moveTo>
                  <a:lnTo>
                    <a:pt x="0" y="273049"/>
                  </a:lnTo>
                  <a:lnTo>
                    <a:pt x="0" y="278129"/>
                  </a:lnTo>
                  <a:lnTo>
                    <a:pt x="6350" y="278129"/>
                  </a:lnTo>
                  <a:lnTo>
                    <a:pt x="6350" y="273049"/>
                  </a:lnTo>
                  <a:close/>
                </a:path>
                <a:path w="6350" h="614679">
                  <a:moveTo>
                    <a:pt x="6350" y="266699"/>
                  </a:moveTo>
                  <a:lnTo>
                    <a:pt x="0" y="266699"/>
                  </a:lnTo>
                  <a:lnTo>
                    <a:pt x="0" y="271779"/>
                  </a:lnTo>
                  <a:lnTo>
                    <a:pt x="6350" y="271779"/>
                  </a:lnTo>
                  <a:lnTo>
                    <a:pt x="6350" y="266699"/>
                  </a:lnTo>
                  <a:close/>
                </a:path>
                <a:path w="6350" h="614679">
                  <a:moveTo>
                    <a:pt x="6350" y="260349"/>
                  </a:moveTo>
                  <a:lnTo>
                    <a:pt x="0" y="260349"/>
                  </a:lnTo>
                  <a:lnTo>
                    <a:pt x="0" y="265429"/>
                  </a:lnTo>
                  <a:lnTo>
                    <a:pt x="6350" y="265429"/>
                  </a:lnTo>
                  <a:lnTo>
                    <a:pt x="6350" y="260349"/>
                  </a:lnTo>
                  <a:close/>
                </a:path>
                <a:path w="6350" h="614679">
                  <a:moveTo>
                    <a:pt x="6350" y="191769"/>
                  </a:moveTo>
                  <a:lnTo>
                    <a:pt x="0" y="191769"/>
                  </a:lnTo>
                  <a:lnTo>
                    <a:pt x="0" y="259079"/>
                  </a:lnTo>
                  <a:lnTo>
                    <a:pt x="6350" y="259079"/>
                  </a:lnTo>
                  <a:lnTo>
                    <a:pt x="6350" y="191769"/>
                  </a:lnTo>
                  <a:close/>
                </a:path>
              </a:pathLst>
            </a:custGeom>
            <a:solidFill>
              <a:srgbClr val="1700FB"/>
            </a:solidFill>
          </p:spPr>
          <p:txBody>
            <a:bodyPr bIns="0" lIns="0" rIns="0" rtlCol="0" tIns="0" wrap="square"/>
            <a:p/>
          </p:txBody>
        </p:sp>
        <p:sp>
          <p:nvSpPr>
            <p:cNvPr id="1051215" name="object 2532"/>
            <p:cNvSpPr/>
            <p:nvPr/>
          </p:nvSpPr>
          <p:spPr>
            <a:xfrm>
              <a:off x="6998969" y="5857240"/>
              <a:ext cx="7620" cy="605790"/>
            </a:xfrm>
            <a:custGeom>
              <a:avLst/>
              <a:ahLst/>
              <a:rect l="l" t="t" r="r" b="b"/>
              <a:pathLst>
                <a:path w="7620" h="605789">
                  <a:moveTo>
                    <a:pt x="7620" y="0"/>
                  </a:moveTo>
                  <a:lnTo>
                    <a:pt x="6350" y="0"/>
                  </a:lnTo>
                  <a:lnTo>
                    <a:pt x="6350" y="1270"/>
                  </a:lnTo>
                  <a:lnTo>
                    <a:pt x="7620" y="1270"/>
                  </a:lnTo>
                  <a:lnTo>
                    <a:pt x="7620" y="0"/>
                  </a:lnTo>
                  <a:close/>
                </a:path>
                <a:path w="7620" h="605789">
                  <a:moveTo>
                    <a:pt x="7620" y="1270"/>
                  </a:moveTo>
                  <a:lnTo>
                    <a:pt x="5079" y="1270"/>
                  </a:lnTo>
                  <a:lnTo>
                    <a:pt x="5079" y="2540"/>
                  </a:lnTo>
                  <a:lnTo>
                    <a:pt x="3809" y="2540"/>
                  </a:lnTo>
                  <a:lnTo>
                    <a:pt x="3809" y="3810"/>
                  </a:lnTo>
                  <a:lnTo>
                    <a:pt x="2539" y="3810"/>
                  </a:lnTo>
                  <a:lnTo>
                    <a:pt x="2539" y="5080"/>
                  </a:lnTo>
                  <a:lnTo>
                    <a:pt x="7620" y="5080"/>
                  </a:lnTo>
                  <a:lnTo>
                    <a:pt x="7620" y="1270"/>
                  </a:lnTo>
                  <a:close/>
                </a:path>
                <a:path w="7620" h="605789">
                  <a:moveTo>
                    <a:pt x="7620" y="5080"/>
                  </a:moveTo>
                  <a:lnTo>
                    <a:pt x="1270" y="5080"/>
                  </a:lnTo>
                  <a:lnTo>
                    <a:pt x="1270" y="6350"/>
                  </a:lnTo>
                  <a:lnTo>
                    <a:pt x="0" y="6350"/>
                  </a:lnTo>
                  <a:lnTo>
                    <a:pt x="0" y="7620"/>
                  </a:lnTo>
                  <a:lnTo>
                    <a:pt x="7620" y="7620"/>
                  </a:lnTo>
                  <a:lnTo>
                    <a:pt x="7620" y="5080"/>
                  </a:lnTo>
                  <a:close/>
                </a:path>
                <a:path w="7620" h="605789">
                  <a:moveTo>
                    <a:pt x="7620" y="7620"/>
                  </a:moveTo>
                  <a:lnTo>
                    <a:pt x="0" y="7620"/>
                  </a:lnTo>
                  <a:lnTo>
                    <a:pt x="0" y="11430"/>
                  </a:lnTo>
                  <a:lnTo>
                    <a:pt x="7620" y="11430"/>
                  </a:lnTo>
                  <a:lnTo>
                    <a:pt x="7620" y="7620"/>
                  </a:lnTo>
                  <a:close/>
                </a:path>
                <a:path w="7620" h="605789">
                  <a:moveTo>
                    <a:pt x="7620" y="11430"/>
                  </a:moveTo>
                  <a:lnTo>
                    <a:pt x="0" y="11430"/>
                  </a:lnTo>
                  <a:lnTo>
                    <a:pt x="0" y="13970"/>
                  </a:lnTo>
                  <a:lnTo>
                    <a:pt x="7620" y="13970"/>
                  </a:lnTo>
                  <a:lnTo>
                    <a:pt x="7620" y="11430"/>
                  </a:lnTo>
                  <a:close/>
                </a:path>
                <a:path w="7620" h="605789">
                  <a:moveTo>
                    <a:pt x="7620" y="13970"/>
                  </a:moveTo>
                  <a:lnTo>
                    <a:pt x="0" y="13970"/>
                  </a:lnTo>
                  <a:lnTo>
                    <a:pt x="0" y="17780"/>
                  </a:lnTo>
                  <a:lnTo>
                    <a:pt x="7620" y="17780"/>
                  </a:lnTo>
                  <a:lnTo>
                    <a:pt x="7620" y="13970"/>
                  </a:lnTo>
                  <a:close/>
                </a:path>
                <a:path w="7620" h="605789">
                  <a:moveTo>
                    <a:pt x="7620" y="17780"/>
                  </a:moveTo>
                  <a:lnTo>
                    <a:pt x="0" y="17780"/>
                  </a:lnTo>
                  <a:lnTo>
                    <a:pt x="0" y="20320"/>
                  </a:lnTo>
                  <a:lnTo>
                    <a:pt x="7620" y="20320"/>
                  </a:lnTo>
                  <a:lnTo>
                    <a:pt x="7620" y="17780"/>
                  </a:lnTo>
                  <a:close/>
                </a:path>
                <a:path w="7620" h="605789">
                  <a:moveTo>
                    <a:pt x="7620" y="20320"/>
                  </a:moveTo>
                  <a:lnTo>
                    <a:pt x="0" y="20320"/>
                  </a:lnTo>
                  <a:lnTo>
                    <a:pt x="0" y="24130"/>
                  </a:lnTo>
                  <a:lnTo>
                    <a:pt x="7620" y="24130"/>
                  </a:lnTo>
                  <a:lnTo>
                    <a:pt x="7620" y="20320"/>
                  </a:lnTo>
                  <a:close/>
                </a:path>
                <a:path w="7620" h="605789">
                  <a:moveTo>
                    <a:pt x="7620" y="24130"/>
                  </a:moveTo>
                  <a:lnTo>
                    <a:pt x="0" y="24130"/>
                  </a:lnTo>
                  <a:lnTo>
                    <a:pt x="0" y="26670"/>
                  </a:lnTo>
                  <a:lnTo>
                    <a:pt x="7620" y="26670"/>
                  </a:lnTo>
                  <a:lnTo>
                    <a:pt x="7620" y="24130"/>
                  </a:lnTo>
                  <a:close/>
                </a:path>
                <a:path w="7620" h="605789">
                  <a:moveTo>
                    <a:pt x="7620" y="26670"/>
                  </a:moveTo>
                  <a:lnTo>
                    <a:pt x="0" y="26670"/>
                  </a:lnTo>
                  <a:lnTo>
                    <a:pt x="0" y="30480"/>
                  </a:lnTo>
                  <a:lnTo>
                    <a:pt x="7620" y="30480"/>
                  </a:lnTo>
                  <a:lnTo>
                    <a:pt x="7620" y="26670"/>
                  </a:lnTo>
                  <a:close/>
                </a:path>
                <a:path w="7620" h="605789">
                  <a:moveTo>
                    <a:pt x="7620" y="30480"/>
                  </a:moveTo>
                  <a:lnTo>
                    <a:pt x="0" y="30480"/>
                  </a:lnTo>
                  <a:lnTo>
                    <a:pt x="0" y="36830"/>
                  </a:lnTo>
                  <a:lnTo>
                    <a:pt x="7620" y="36830"/>
                  </a:lnTo>
                  <a:lnTo>
                    <a:pt x="7620" y="30480"/>
                  </a:lnTo>
                  <a:close/>
                </a:path>
                <a:path w="7620" h="605789">
                  <a:moveTo>
                    <a:pt x="7620" y="36830"/>
                  </a:moveTo>
                  <a:lnTo>
                    <a:pt x="0" y="36830"/>
                  </a:lnTo>
                  <a:lnTo>
                    <a:pt x="0" y="39370"/>
                  </a:lnTo>
                  <a:lnTo>
                    <a:pt x="7620" y="39370"/>
                  </a:lnTo>
                  <a:lnTo>
                    <a:pt x="7620" y="36830"/>
                  </a:lnTo>
                  <a:close/>
                </a:path>
                <a:path w="7620" h="605789">
                  <a:moveTo>
                    <a:pt x="7620" y="39370"/>
                  </a:moveTo>
                  <a:lnTo>
                    <a:pt x="0" y="39370"/>
                  </a:lnTo>
                  <a:lnTo>
                    <a:pt x="0" y="52070"/>
                  </a:lnTo>
                  <a:lnTo>
                    <a:pt x="7620" y="52070"/>
                  </a:lnTo>
                  <a:lnTo>
                    <a:pt x="7620" y="39370"/>
                  </a:lnTo>
                  <a:close/>
                </a:path>
                <a:path w="7620" h="605789">
                  <a:moveTo>
                    <a:pt x="7620" y="52070"/>
                  </a:moveTo>
                  <a:lnTo>
                    <a:pt x="0" y="52070"/>
                  </a:lnTo>
                  <a:lnTo>
                    <a:pt x="0" y="58420"/>
                  </a:lnTo>
                  <a:lnTo>
                    <a:pt x="7620" y="58420"/>
                  </a:lnTo>
                  <a:lnTo>
                    <a:pt x="7620" y="52070"/>
                  </a:lnTo>
                  <a:close/>
                </a:path>
                <a:path w="7620" h="605789">
                  <a:moveTo>
                    <a:pt x="7620" y="58420"/>
                  </a:moveTo>
                  <a:lnTo>
                    <a:pt x="0" y="58420"/>
                  </a:lnTo>
                  <a:lnTo>
                    <a:pt x="0" y="62230"/>
                  </a:lnTo>
                  <a:lnTo>
                    <a:pt x="7620" y="62230"/>
                  </a:lnTo>
                  <a:lnTo>
                    <a:pt x="7620" y="58420"/>
                  </a:lnTo>
                  <a:close/>
                </a:path>
                <a:path w="7620" h="605789">
                  <a:moveTo>
                    <a:pt x="7620" y="62230"/>
                  </a:moveTo>
                  <a:lnTo>
                    <a:pt x="0" y="62230"/>
                  </a:lnTo>
                  <a:lnTo>
                    <a:pt x="0" y="64770"/>
                  </a:lnTo>
                  <a:lnTo>
                    <a:pt x="7620" y="64770"/>
                  </a:lnTo>
                  <a:lnTo>
                    <a:pt x="7620" y="62230"/>
                  </a:lnTo>
                  <a:close/>
                </a:path>
                <a:path w="7620" h="605789">
                  <a:moveTo>
                    <a:pt x="7620" y="64770"/>
                  </a:moveTo>
                  <a:lnTo>
                    <a:pt x="0" y="64770"/>
                  </a:lnTo>
                  <a:lnTo>
                    <a:pt x="0" y="68580"/>
                  </a:lnTo>
                  <a:lnTo>
                    <a:pt x="7620" y="68580"/>
                  </a:lnTo>
                  <a:lnTo>
                    <a:pt x="7620" y="64770"/>
                  </a:lnTo>
                  <a:close/>
                </a:path>
                <a:path w="7620" h="605789">
                  <a:moveTo>
                    <a:pt x="7620" y="68580"/>
                  </a:moveTo>
                  <a:lnTo>
                    <a:pt x="0" y="68580"/>
                  </a:lnTo>
                  <a:lnTo>
                    <a:pt x="0" y="71120"/>
                  </a:lnTo>
                  <a:lnTo>
                    <a:pt x="7620" y="71120"/>
                  </a:lnTo>
                  <a:lnTo>
                    <a:pt x="7620" y="68580"/>
                  </a:lnTo>
                  <a:close/>
                </a:path>
                <a:path w="7620" h="605789">
                  <a:moveTo>
                    <a:pt x="7620" y="71120"/>
                  </a:moveTo>
                  <a:lnTo>
                    <a:pt x="0" y="71120"/>
                  </a:lnTo>
                  <a:lnTo>
                    <a:pt x="0" y="77470"/>
                  </a:lnTo>
                  <a:lnTo>
                    <a:pt x="7620" y="77470"/>
                  </a:lnTo>
                  <a:lnTo>
                    <a:pt x="7620" y="71120"/>
                  </a:lnTo>
                  <a:close/>
                </a:path>
                <a:path w="7620" h="605789">
                  <a:moveTo>
                    <a:pt x="7620" y="77470"/>
                  </a:moveTo>
                  <a:lnTo>
                    <a:pt x="0" y="77470"/>
                  </a:lnTo>
                  <a:lnTo>
                    <a:pt x="0" y="81280"/>
                  </a:lnTo>
                  <a:lnTo>
                    <a:pt x="7620" y="81280"/>
                  </a:lnTo>
                  <a:lnTo>
                    <a:pt x="7620" y="77470"/>
                  </a:lnTo>
                  <a:close/>
                </a:path>
                <a:path w="7620" h="605789">
                  <a:moveTo>
                    <a:pt x="7620" y="81280"/>
                  </a:moveTo>
                  <a:lnTo>
                    <a:pt x="0" y="81280"/>
                  </a:lnTo>
                  <a:lnTo>
                    <a:pt x="0" y="83820"/>
                  </a:lnTo>
                  <a:lnTo>
                    <a:pt x="7620" y="83820"/>
                  </a:lnTo>
                  <a:lnTo>
                    <a:pt x="7620" y="81280"/>
                  </a:lnTo>
                  <a:close/>
                </a:path>
                <a:path w="7620" h="605789">
                  <a:moveTo>
                    <a:pt x="7620" y="83820"/>
                  </a:moveTo>
                  <a:lnTo>
                    <a:pt x="0" y="83820"/>
                  </a:lnTo>
                  <a:lnTo>
                    <a:pt x="0" y="90170"/>
                  </a:lnTo>
                  <a:lnTo>
                    <a:pt x="7620" y="90170"/>
                  </a:lnTo>
                  <a:lnTo>
                    <a:pt x="7620" y="83820"/>
                  </a:lnTo>
                  <a:close/>
                </a:path>
                <a:path w="7620" h="605789">
                  <a:moveTo>
                    <a:pt x="7620" y="90170"/>
                  </a:moveTo>
                  <a:lnTo>
                    <a:pt x="0" y="90170"/>
                  </a:lnTo>
                  <a:lnTo>
                    <a:pt x="0" y="93980"/>
                  </a:lnTo>
                  <a:lnTo>
                    <a:pt x="7620" y="93980"/>
                  </a:lnTo>
                  <a:lnTo>
                    <a:pt x="7620" y="90170"/>
                  </a:lnTo>
                  <a:close/>
                </a:path>
                <a:path w="7620" h="605789">
                  <a:moveTo>
                    <a:pt x="7620" y="93980"/>
                  </a:moveTo>
                  <a:lnTo>
                    <a:pt x="0" y="93980"/>
                  </a:lnTo>
                  <a:lnTo>
                    <a:pt x="0" y="100330"/>
                  </a:lnTo>
                  <a:lnTo>
                    <a:pt x="7620" y="100330"/>
                  </a:lnTo>
                  <a:lnTo>
                    <a:pt x="7620" y="93980"/>
                  </a:lnTo>
                  <a:close/>
                </a:path>
                <a:path w="7620" h="605789">
                  <a:moveTo>
                    <a:pt x="7620" y="100330"/>
                  </a:moveTo>
                  <a:lnTo>
                    <a:pt x="0" y="100330"/>
                  </a:lnTo>
                  <a:lnTo>
                    <a:pt x="0" y="106680"/>
                  </a:lnTo>
                  <a:lnTo>
                    <a:pt x="7620" y="106680"/>
                  </a:lnTo>
                  <a:lnTo>
                    <a:pt x="7620" y="100330"/>
                  </a:lnTo>
                  <a:close/>
                </a:path>
                <a:path w="7620" h="605789">
                  <a:moveTo>
                    <a:pt x="7620" y="106680"/>
                  </a:moveTo>
                  <a:lnTo>
                    <a:pt x="0" y="106680"/>
                  </a:lnTo>
                  <a:lnTo>
                    <a:pt x="0" y="109220"/>
                  </a:lnTo>
                  <a:lnTo>
                    <a:pt x="7620" y="109220"/>
                  </a:lnTo>
                  <a:lnTo>
                    <a:pt x="7620" y="106680"/>
                  </a:lnTo>
                  <a:close/>
                </a:path>
                <a:path w="7620" h="605789">
                  <a:moveTo>
                    <a:pt x="7620" y="109220"/>
                  </a:moveTo>
                  <a:lnTo>
                    <a:pt x="0" y="109220"/>
                  </a:lnTo>
                  <a:lnTo>
                    <a:pt x="0" y="119380"/>
                  </a:lnTo>
                  <a:lnTo>
                    <a:pt x="7620" y="119380"/>
                  </a:lnTo>
                  <a:lnTo>
                    <a:pt x="7620" y="109220"/>
                  </a:lnTo>
                  <a:close/>
                </a:path>
                <a:path w="7620" h="605789">
                  <a:moveTo>
                    <a:pt x="7620" y="119380"/>
                  </a:moveTo>
                  <a:lnTo>
                    <a:pt x="0" y="119380"/>
                  </a:lnTo>
                  <a:lnTo>
                    <a:pt x="0" y="121920"/>
                  </a:lnTo>
                  <a:lnTo>
                    <a:pt x="7620" y="121920"/>
                  </a:lnTo>
                  <a:lnTo>
                    <a:pt x="7620" y="119380"/>
                  </a:lnTo>
                  <a:close/>
                </a:path>
                <a:path w="7620" h="605789">
                  <a:moveTo>
                    <a:pt x="7620" y="121920"/>
                  </a:moveTo>
                  <a:lnTo>
                    <a:pt x="0" y="121920"/>
                  </a:lnTo>
                  <a:lnTo>
                    <a:pt x="0" y="125730"/>
                  </a:lnTo>
                  <a:lnTo>
                    <a:pt x="7620" y="125730"/>
                  </a:lnTo>
                  <a:lnTo>
                    <a:pt x="7620" y="121920"/>
                  </a:lnTo>
                  <a:close/>
                </a:path>
                <a:path w="7620" h="605789">
                  <a:moveTo>
                    <a:pt x="7620" y="125730"/>
                  </a:moveTo>
                  <a:lnTo>
                    <a:pt x="0" y="125730"/>
                  </a:lnTo>
                  <a:lnTo>
                    <a:pt x="0" y="128270"/>
                  </a:lnTo>
                  <a:lnTo>
                    <a:pt x="7620" y="128270"/>
                  </a:lnTo>
                  <a:lnTo>
                    <a:pt x="7620" y="125730"/>
                  </a:lnTo>
                  <a:close/>
                </a:path>
                <a:path w="7620" h="605789">
                  <a:moveTo>
                    <a:pt x="7620" y="128270"/>
                  </a:moveTo>
                  <a:lnTo>
                    <a:pt x="0" y="128270"/>
                  </a:lnTo>
                  <a:lnTo>
                    <a:pt x="0" y="132080"/>
                  </a:lnTo>
                  <a:lnTo>
                    <a:pt x="7620" y="132080"/>
                  </a:lnTo>
                  <a:lnTo>
                    <a:pt x="7620" y="128270"/>
                  </a:lnTo>
                  <a:close/>
                </a:path>
                <a:path w="7620" h="605789">
                  <a:moveTo>
                    <a:pt x="7620" y="132080"/>
                  </a:moveTo>
                  <a:lnTo>
                    <a:pt x="0" y="132080"/>
                  </a:lnTo>
                  <a:lnTo>
                    <a:pt x="0" y="134620"/>
                  </a:lnTo>
                  <a:lnTo>
                    <a:pt x="7620" y="134620"/>
                  </a:lnTo>
                  <a:lnTo>
                    <a:pt x="7620" y="132080"/>
                  </a:lnTo>
                  <a:close/>
                </a:path>
                <a:path w="7620" h="605789">
                  <a:moveTo>
                    <a:pt x="7620" y="134620"/>
                  </a:moveTo>
                  <a:lnTo>
                    <a:pt x="0" y="134620"/>
                  </a:lnTo>
                  <a:lnTo>
                    <a:pt x="0" y="138430"/>
                  </a:lnTo>
                  <a:lnTo>
                    <a:pt x="7620" y="138430"/>
                  </a:lnTo>
                  <a:lnTo>
                    <a:pt x="7620" y="134620"/>
                  </a:lnTo>
                  <a:close/>
                </a:path>
                <a:path w="7620" h="605789">
                  <a:moveTo>
                    <a:pt x="7620" y="138430"/>
                  </a:moveTo>
                  <a:lnTo>
                    <a:pt x="0" y="138430"/>
                  </a:lnTo>
                  <a:lnTo>
                    <a:pt x="0" y="140970"/>
                  </a:lnTo>
                  <a:lnTo>
                    <a:pt x="7620" y="140970"/>
                  </a:lnTo>
                  <a:lnTo>
                    <a:pt x="7620" y="138430"/>
                  </a:lnTo>
                  <a:close/>
                </a:path>
                <a:path w="7620" h="605789">
                  <a:moveTo>
                    <a:pt x="7620" y="140970"/>
                  </a:moveTo>
                  <a:lnTo>
                    <a:pt x="0" y="140970"/>
                  </a:lnTo>
                  <a:lnTo>
                    <a:pt x="0" y="144780"/>
                  </a:lnTo>
                  <a:lnTo>
                    <a:pt x="7620" y="144780"/>
                  </a:lnTo>
                  <a:lnTo>
                    <a:pt x="7620" y="140970"/>
                  </a:lnTo>
                  <a:close/>
                </a:path>
                <a:path w="7620" h="605789">
                  <a:moveTo>
                    <a:pt x="7620" y="144780"/>
                  </a:moveTo>
                  <a:lnTo>
                    <a:pt x="0" y="144780"/>
                  </a:lnTo>
                  <a:lnTo>
                    <a:pt x="0" y="157480"/>
                  </a:lnTo>
                  <a:lnTo>
                    <a:pt x="7620" y="157480"/>
                  </a:lnTo>
                  <a:lnTo>
                    <a:pt x="7620" y="144780"/>
                  </a:lnTo>
                  <a:close/>
                </a:path>
                <a:path w="7620" h="605789">
                  <a:moveTo>
                    <a:pt x="7620" y="157480"/>
                  </a:moveTo>
                  <a:lnTo>
                    <a:pt x="0" y="157480"/>
                  </a:lnTo>
                  <a:lnTo>
                    <a:pt x="0" y="160020"/>
                  </a:lnTo>
                  <a:lnTo>
                    <a:pt x="7620" y="160020"/>
                  </a:lnTo>
                  <a:lnTo>
                    <a:pt x="7620" y="157480"/>
                  </a:lnTo>
                  <a:close/>
                </a:path>
                <a:path w="7620" h="605789">
                  <a:moveTo>
                    <a:pt x="7620" y="160020"/>
                  </a:moveTo>
                  <a:lnTo>
                    <a:pt x="0" y="160020"/>
                  </a:lnTo>
                  <a:lnTo>
                    <a:pt x="0" y="166370"/>
                  </a:lnTo>
                  <a:lnTo>
                    <a:pt x="7620" y="166370"/>
                  </a:lnTo>
                  <a:lnTo>
                    <a:pt x="7620" y="160020"/>
                  </a:lnTo>
                  <a:close/>
                </a:path>
                <a:path w="7620" h="605789">
                  <a:moveTo>
                    <a:pt x="7620" y="166370"/>
                  </a:moveTo>
                  <a:lnTo>
                    <a:pt x="0" y="166370"/>
                  </a:lnTo>
                  <a:lnTo>
                    <a:pt x="0" y="170180"/>
                  </a:lnTo>
                  <a:lnTo>
                    <a:pt x="7620" y="170180"/>
                  </a:lnTo>
                  <a:lnTo>
                    <a:pt x="7620" y="166370"/>
                  </a:lnTo>
                  <a:close/>
                </a:path>
                <a:path w="7620" h="605789">
                  <a:moveTo>
                    <a:pt x="7620" y="170180"/>
                  </a:moveTo>
                  <a:lnTo>
                    <a:pt x="0" y="170180"/>
                  </a:lnTo>
                  <a:lnTo>
                    <a:pt x="0" y="172720"/>
                  </a:lnTo>
                  <a:lnTo>
                    <a:pt x="7620" y="172720"/>
                  </a:lnTo>
                  <a:lnTo>
                    <a:pt x="7620" y="170180"/>
                  </a:lnTo>
                  <a:close/>
                </a:path>
                <a:path w="7620" h="605789">
                  <a:moveTo>
                    <a:pt x="7620" y="172720"/>
                  </a:moveTo>
                  <a:lnTo>
                    <a:pt x="0" y="172720"/>
                  </a:lnTo>
                  <a:lnTo>
                    <a:pt x="0" y="176530"/>
                  </a:lnTo>
                  <a:lnTo>
                    <a:pt x="7620" y="176530"/>
                  </a:lnTo>
                  <a:lnTo>
                    <a:pt x="7620" y="172720"/>
                  </a:lnTo>
                  <a:close/>
                </a:path>
                <a:path w="7620" h="605789">
                  <a:moveTo>
                    <a:pt x="7620" y="176530"/>
                  </a:moveTo>
                  <a:lnTo>
                    <a:pt x="0" y="176530"/>
                  </a:lnTo>
                  <a:lnTo>
                    <a:pt x="0" y="179070"/>
                  </a:lnTo>
                  <a:lnTo>
                    <a:pt x="7620" y="179070"/>
                  </a:lnTo>
                  <a:lnTo>
                    <a:pt x="7620" y="176530"/>
                  </a:lnTo>
                  <a:close/>
                </a:path>
                <a:path w="7620" h="605789">
                  <a:moveTo>
                    <a:pt x="7620" y="179070"/>
                  </a:moveTo>
                  <a:lnTo>
                    <a:pt x="0" y="179070"/>
                  </a:lnTo>
                  <a:lnTo>
                    <a:pt x="0" y="182880"/>
                  </a:lnTo>
                  <a:lnTo>
                    <a:pt x="7620" y="182880"/>
                  </a:lnTo>
                  <a:lnTo>
                    <a:pt x="7620" y="179070"/>
                  </a:lnTo>
                  <a:close/>
                </a:path>
                <a:path w="7620" h="605789">
                  <a:moveTo>
                    <a:pt x="7620" y="182880"/>
                  </a:moveTo>
                  <a:lnTo>
                    <a:pt x="0" y="182880"/>
                  </a:lnTo>
                  <a:lnTo>
                    <a:pt x="0" y="185420"/>
                  </a:lnTo>
                  <a:lnTo>
                    <a:pt x="7620" y="185420"/>
                  </a:lnTo>
                  <a:lnTo>
                    <a:pt x="7620" y="182880"/>
                  </a:lnTo>
                  <a:close/>
                </a:path>
                <a:path w="7620" h="605789">
                  <a:moveTo>
                    <a:pt x="7620" y="603250"/>
                  </a:moveTo>
                  <a:lnTo>
                    <a:pt x="6350" y="603250"/>
                  </a:lnTo>
                  <a:lnTo>
                    <a:pt x="6350" y="605790"/>
                  </a:lnTo>
                  <a:lnTo>
                    <a:pt x="7620" y="605790"/>
                  </a:lnTo>
                  <a:lnTo>
                    <a:pt x="7620" y="603250"/>
                  </a:lnTo>
                  <a:close/>
                </a:path>
                <a:path w="7620" h="605789">
                  <a:moveTo>
                    <a:pt x="5079" y="601980"/>
                  </a:moveTo>
                  <a:lnTo>
                    <a:pt x="2539" y="601980"/>
                  </a:lnTo>
                  <a:lnTo>
                    <a:pt x="2539" y="603250"/>
                  </a:lnTo>
                  <a:lnTo>
                    <a:pt x="5079" y="603250"/>
                  </a:lnTo>
                  <a:lnTo>
                    <a:pt x="5079" y="601980"/>
                  </a:lnTo>
                  <a:close/>
                </a:path>
                <a:path w="7620" h="605789">
                  <a:moveTo>
                    <a:pt x="7620" y="599440"/>
                  </a:moveTo>
                  <a:lnTo>
                    <a:pt x="1270" y="599440"/>
                  </a:lnTo>
                  <a:lnTo>
                    <a:pt x="1270" y="601980"/>
                  </a:lnTo>
                  <a:lnTo>
                    <a:pt x="7620" y="601980"/>
                  </a:lnTo>
                  <a:lnTo>
                    <a:pt x="7620" y="599440"/>
                  </a:lnTo>
                  <a:close/>
                </a:path>
                <a:path w="7620" h="605789">
                  <a:moveTo>
                    <a:pt x="7620" y="596900"/>
                  </a:moveTo>
                  <a:lnTo>
                    <a:pt x="0" y="596900"/>
                  </a:lnTo>
                  <a:lnTo>
                    <a:pt x="0" y="598170"/>
                  </a:lnTo>
                  <a:lnTo>
                    <a:pt x="7620" y="598170"/>
                  </a:lnTo>
                  <a:lnTo>
                    <a:pt x="7620" y="596900"/>
                  </a:lnTo>
                  <a:close/>
                </a:path>
                <a:path w="7620" h="605789">
                  <a:moveTo>
                    <a:pt x="7620" y="591820"/>
                  </a:moveTo>
                  <a:lnTo>
                    <a:pt x="0" y="591820"/>
                  </a:lnTo>
                  <a:lnTo>
                    <a:pt x="0" y="595630"/>
                  </a:lnTo>
                  <a:lnTo>
                    <a:pt x="7620" y="595630"/>
                  </a:lnTo>
                  <a:lnTo>
                    <a:pt x="7620" y="591820"/>
                  </a:lnTo>
                  <a:close/>
                </a:path>
                <a:path w="7620" h="605789">
                  <a:moveTo>
                    <a:pt x="7620" y="585470"/>
                  </a:moveTo>
                  <a:lnTo>
                    <a:pt x="0" y="585470"/>
                  </a:lnTo>
                  <a:lnTo>
                    <a:pt x="0" y="590550"/>
                  </a:lnTo>
                  <a:lnTo>
                    <a:pt x="7620" y="590550"/>
                  </a:lnTo>
                  <a:lnTo>
                    <a:pt x="7620" y="585470"/>
                  </a:lnTo>
                  <a:close/>
                </a:path>
                <a:path w="7620" h="605789">
                  <a:moveTo>
                    <a:pt x="7620" y="579120"/>
                  </a:moveTo>
                  <a:lnTo>
                    <a:pt x="0" y="579120"/>
                  </a:lnTo>
                  <a:lnTo>
                    <a:pt x="0" y="584200"/>
                  </a:lnTo>
                  <a:lnTo>
                    <a:pt x="7620" y="584200"/>
                  </a:lnTo>
                  <a:lnTo>
                    <a:pt x="7620" y="579120"/>
                  </a:lnTo>
                  <a:close/>
                </a:path>
                <a:path w="7620" h="605789">
                  <a:moveTo>
                    <a:pt x="7620" y="572770"/>
                  </a:moveTo>
                  <a:lnTo>
                    <a:pt x="0" y="572770"/>
                  </a:lnTo>
                  <a:lnTo>
                    <a:pt x="0" y="577850"/>
                  </a:lnTo>
                  <a:lnTo>
                    <a:pt x="7620" y="577850"/>
                  </a:lnTo>
                  <a:lnTo>
                    <a:pt x="7620" y="572770"/>
                  </a:lnTo>
                  <a:close/>
                </a:path>
                <a:path w="7620" h="605789">
                  <a:moveTo>
                    <a:pt x="7620" y="566420"/>
                  </a:moveTo>
                  <a:lnTo>
                    <a:pt x="0" y="566420"/>
                  </a:lnTo>
                  <a:lnTo>
                    <a:pt x="0" y="571500"/>
                  </a:lnTo>
                  <a:lnTo>
                    <a:pt x="7620" y="571500"/>
                  </a:lnTo>
                  <a:lnTo>
                    <a:pt x="7620" y="566420"/>
                  </a:lnTo>
                  <a:close/>
                </a:path>
                <a:path w="7620" h="605789">
                  <a:moveTo>
                    <a:pt x="7620" y="560070"/>
                  </a:moveTo>
                  <a:lnTo>
                    <a:pt x="0" y="560070"/>
                  </a:lnTo>
                  <a:lnTo>
                    <a:pt x="0" y="565150"/>
                  </a:lnTo>
                  <a:lnTo>
                    <a:pt x="7620" y="565150"/>
                  </a:lnTo>
                  <a:lnTo>
                    <a:pt x="7620" y="560070"/>
                  </a:lnTo>
                  <a:close/>
                </a:path>
                <a:path w="7620" h="605789">
                  <a:moveTo>
                    <a:pt x="7620" y="553720"/>
                  </a:moveTo>
                  <a:lnTo>
                    <a:pt x="0" y="553720"/>
                  </a:lnTo>
                  <a:lnTo>
                    <a:pt x="0" y="558800"/>
                  </a:lnTo>
                  <a:lnTo>
                    <a:pt x="7620" y="558800"/>
                  </a:lnTo>
                  <a:lnTo>
                    <a:pt x="7620" y="553720"/>
                  </a:lnTo>
                  <a:close/>
                </a:path>
                <a:path w="7620" h="605789">
                  <a:moveTo>
                    <a:pt x="7620" y="547370"/>
                  </a:moveTo>
                  <a:lnTo>
                    <a:pt x="0" y="547370"/>
                  </a:lnTo>
                  <a:lnTo>
                    <a:pt x="0" y="552450"/>
                  </a:lnTo>
                  <a:lnTo>
                    <a:pt x="7620" y="552450"/>
                  </a:lnTo>
                  <a:lnTo>
                    <a:pt x="7620" y="547370"/>
                  </a:lnTo>
                  <a:close/>
                </a:path>
                <a:path w="7620" h="605789">
                  <a:moveTo>
                    <a:pt x="7620" y="541020"/>
                  </a:moveTo>
                  <a:lnTo>
                    <a:pt x="0" y="541020"/>
                  </a:lnTo>
                  <a:lnTo>
                    <a:pt x="0" y="546100"/>
                  </a:lnTo>
                  <a:lnTo>
                    <a:pt x="7620" y="546100"/>
                  </a:lnTo>
                  <a:lnTo>
                    <a:pt x="7620" y="541020"/>
                  </a:lnTo>
                  <a:close/>
                </a:path>
                <a:path w="7620" h="605789">
                  <a:moveTo>
                    <a:pt x="7620" y="533400"/>
                  </a:moveTo>
                  <a:lnTo>
                    <a:pt x="0" y="533400"/>
                  </a:lnTo>
                  <a:lnTo>
                    <a:pt x="0" y="539750"/>
                  </a:lnTo>
                  <a:lnTo>
                    <a:pt x="7620" y="539750"/>
                  </a:lnTo>
                  <a:lnTo>
                    <a:pt x="7620" y="533400"/>
                  </a:lnTo>
                  <a:close/>
                </a:path>
                <a:path w="7620" h="605789">
                  <a:moveTo>
                    <a:pt x="7620" y="528320"/>
                  </a:moveTo>
                  <a:lnTo>
                    <a:pt x="0" y="528320"/>
                  </a:lnTo>
                  <a:lnTo>
                    <a:pt x="0" y="532130"/>
                  </a:lnTo>
                  <a:lnTo>
                    <a:pt x="7620" y="532130"/>
                  </a:lnTo>
                  <a:lnTo>
                    <a:pt x="7620" y="528320"/>
                  </a:lnTo>
                  <a:close/>
                </a:path>
                <a:path w="7620" h="605789">
                  <a:moveTo>
                    <a:pt x="7620" y="521970"/>
                  </a:moveTo>
                  <a:lnTo>
                    <a:pt x="0" y="521970"/>
                  </a:lnTo>
                  <a:lnTo>
                    <a:pt x="0" y="527050"/>
                  </a:lnTo>
                  <a:lnTo>
                    <a:pt x="7620" y="527050"/>
                  </a:lnTo>
                  <a:lnTo>
                    <a:pt x="7620" y="521970"/>
                  </a:lnTo>
                  <a:close/>
                </a:path>
                <a:path w="7620" h="605789">
                  <a:moveTo>
                    <a:pt x="7620" y="515620"/>
                  </a:moveTo>
                  <a:lnTo>
                    <a:pt x="0" y="515620"/>
                  </a:lnTo>
                  <a:lnTo>
                    <a:pt x="0" y="520700"/>
                  </a:lnTo>
                  <a:lnTo>
                    <a:pt x="7620" y="520700"/>
                  </a:lnTo>
                  <a:lnTo>
                    <a:pt x="7620" y="515620"/>
                  </a:lnTo>
                  <a:close/>
                </a:path>
                <a:path w="7620" h="605789">
                  <a:moveTo>
                    <a:pt x="7620" y="509270"/>
                  </a:moveTo>
                  <a:lnTo>
                    <a:pt x="0" y="509270"/>
                  </a:lnTo>
                  <a:lnTo>
                    <a:pt x="0" y="514350"/>
                  </a:lnTo>
                  <a:lnTo>
                    <a:pt x="7620" y="514350"/>
                  </a:lnTo>
                  <a:lnTo>
                    <a:pt x="7620" y="509270"/>
                  </a:lnTo>
                  <a:close/>
                </a:path>
                <a:path w="7620" h="605789">
                  <a:moveTo>
                    <a:pt x="7620" y="502920"/>
                  </a:moveTo>
                  <a:lnTo>
                    <a:pt x="0" y="502920"/>
                  </a:lnTo>
                  <a:lnTo>
                    <a:pt x="0" y="508000"/>
                  </a:lnTo>
                  <a:lnTo>
                    <a:pt x="7620" y="508000"/>
                  </a:lnTo>
                  <a:lnTo>
                    <a:pt x="7620" y="502920"/>
                  </a:lnTo>
                  <a:close/>
                </a:path>
                <a:path w="7620" h="605789">
                  <a:moveTo>
                    <a:pt x="7620" y="496570"/>
                  </a:moveTo>
                  <a:lnTo>
                    <a:pt x="0" y="496570"/>
                  </a:lnTo>
                  <a:lnTo>
                    <a:pt x="0" y="501650"/>
                  </a:lnTo>
                  <a:lnTo>
                    <a:pt x="7620" y="501650"/>
                  </a:lnTo>
                  <a:lnTo>
                    <a:pt x="7620" y="496570"/>
                  </a:lnTo>
                  <a:close/>
                </a:path>
                <a:path w="7620" h="605789">
                  <a:moveTo>
                    <a:pt x="7620" y="490220"/>
                  </a:moveTo>
                  <a:lnTo>
                    <a:pt x="0" y="490220"/>
                  </a:lnTo>
                  <a:lnTo>
                    <a:pt x="0" y="495300"/>
                  </a:lnTo>
                  <a:lnTo>
                    <a:pt x="7620" y="495300"/>
                  </a:lnTo>
                  <a:lnTo>
                    <a:pt x="7620" y="490220"/>
                  </a:lnTo>
                  <a:close/>
                </a:path>
                <a:path w="7620" h="605789">
                  <a:moveTo>
                    <a:pt x="7620" y="483870"/>
                  </a:moveTo>
                  <a:lnTo>
                    <a:pt x="0" y="483870"/>
                  </a:lnTo>
                  <a:lnTo>
                    <a:pt x="0" y="488950"/>
                  </a:lnTo>
                  <a:lnTo>
                    <a:pt x="7620" y="488950"/>
                  </a:lnTo>
                  <a:lnTo>
                    <a:pt x="7620" y="483870"/>
                  </a:lnTo>
                  <a:close/>
                </a:path>
                <a:path w="7620" h="605789">
                  <a:moveTo>
                    <a:pt x="7620" y="477520"/>
                  </a:moveTo>
                  <a:lnTo>
                    <a:pt x="0" y="477520"/>
                  </a:lnTo>
                  <a:lnTo>
                    <a:pt x="0" y="482600"/>
                  </a:lnTo>
                  <a:lnTo>
                    <a:pt x="7620" y="482600"/>
                  </a:lnTo>
                  <a:lnTo>
                    <a:pt x="7620" y="477520"/>
                  </a:lnTo>
                  <a:close/>
                </a:path>
                <a:path w="7620" h="605789">
                  <a:moveTo>
                    <a:pt x="7620" y="471170"/>
                  </a:moveTo>
                  <a:lnTo>
                    <a:pt x="0" y="471170"/>
                  </a:lnTo>
                  <a:lnTo>
                    <a:pt x="0" y="476250"/>
                  </a:lnTo>
                  <a:lnTo>
                    <a:pt x="7620" y="476250"/>
                  </a:lnTo>
                  <a:lnTo>
                    <a:pt x="7620" y="471170"/>
                  </a:lnTo>
                  <a:close/>
                </a:path>
                <a:path w="7620" h="605789">
                  <a:moveTo>
                    <a:pt x="7620" y="464820"/>
                  </a:moveTo>
                  <a:lnTo>
                    <a:pt x="0" y="464820"/>
                  </a:lnTo>
                  <a:lnTo>
                    <a:pt x="0" y="469900"/>
                  </a:lnTo>
                  <a:lnTo>
                    <a:pt x="7620" y="469900"/>
                  </a:lnTo>
                  <a:lnTo>
                    <a:pt x="7620" y="464820"/>
                  </a:lnTo>
                  <a:close/>
                </a:path>
                <a:path w="7620" h="605789">
                  <a:moveTo>
                    <a:pt x="7620" y="458470"/>
                  </a:moveTo>
                  <a:lnTo>
                    <a:pt x="0" y="458470"/>
                  </a:lnTo>
                  <a:lnTo>
                    <a:pt x="0" y="463550"/>
                  </a:lnTo>
                  <a:lnTo>
                    <a:pt x="7620" y="463550"/>
                  </a:lnTo>
                  <a:lnTo>
                    <a:pt x="7620" y="458470"/>
                  </a:lnTo>
                  <a:close/>
                </a:path>
                <a:path w="7620" h="605789">
                  <a:moveTo>
                    <a:pt x="7620" y="452120"/>
                  </a:moveTo>
                  <a:lnTo>
                    <a:pt x="0" y="452120"/>
                  </a:lnTo>
                  <a:lnTo>
                    <a:pt x="0" y="457200"/>
                  </a:lnTo>
                  <a:lnTo>
                    <a:pt x="7620" y="457200"/>
                  </a:lnTo>
                  <a:lnTo>
                    <a:pt x="7620" y="452120"/>
                  </a:lnTo>
                  <a:close/>
                </a:path>
                <a:path w="7620" h="605789">
                  <a:moveTo>
                    <a:pt x="7620" y="445770"/>
                  </a:moveTo>
                  <a:lnTo>
                    <a:pt x="0" y="445770"/>
                  </a:lnTo>
                  <a:lnTo>
                    <a:pt x="0" y="450850"/>
                  </a:lnTo>
                  <a:lnTo>
                    <a:pt x="7620" y="450850"/>
                  </a:lnTo>
                  <a:lnTo>
                    <a:pt x="7620" y="445770"/>
                  </a:lnTo>
                  <a:close/>
                </a:path>
                <a:path w="7620" h="605789">
                  <a:moveTo>
                    <a:pt x="7620" y="441960"/>
                  </a:moveTo>
                  <a:lnTo>
                    <a:pt x="0" y="441960"/>
                  </a:lnTo>
                  <a:lnTo>
                    <a:pt x="0" y="444500"/>
                  </a:lnTo>
                  <a:lnTo>
                    <a:pt x="7620" y="444500"/>
                  </a:lnTo>
                  <a:lnTo>
                    <a:pt x="7620" y="441960"/>
                  </a:lnTo>
                  <a:close/>
                </a:path>
                <a:path w="7620" h="605789">
                  <a:moveTo>
                    <a:pt x="7620" y="293370"/>
                  </a:moveTo>
                  <a:lnTo>
                    <a:pt x="0" y="293370"/>
                  </a:lnTo>
                  <a:lnTo>
                    <a:pt x="0" y="294640"/>
                  </a:lnTo>
                  <a:lnTo>
                    <a:pt x="1270" y="294640"/>
                  </a:lnTo>
                  <a:lnTo>
                    <a:pt x="1270" y="295910"/>
                  </a:lnTo>
                  <a:lnTo>
                    <a:pt x="2539" y="295910"/>
                  </a:lnTo>
                  <a:lnTo>
                    <a:pt x="2539" y="297180"/>
                  </a:lnTo>
                  <a:lnTo>
                    <a:pt x="3809" y="297180"/>
                  </a:lnTo>
                  <a:lnTo>
                    <a:pt x="3809" y="299720"/>
                  </a:lnTo>
                  <a:lnTo>
                    <a:pt x="6350" y="299720"/>
                  </a:lnTo>
                  <a:lnTo>
                    <a:pt x="6350" y="298450"/>
                  </a:lnTo>
                  <a:lnTo>
                    <a:pt x="7620" y="298450"/>
                  </a:lnTo>
                  <a:lnTo>
                    <a:pt x="7620" y="293370"/>
                  </a:lnTo>
                  <a:close/>
                </a:path>
                <a:path w="7620" h="605789">
                  <a:moveTo>
                    <a:pt x="7620" y="287020"/>
                  </a:moveTo>
                  <a:lnTo>
                    <a:pt x="0" y="287020"/>
                  </a:lnTo>
                  <a:lnTo>
                    <a:pt x="0" y="292100"/>
                  </a:lnTo>
                  <a:lnTo>
                    <a:pt x="7620" y="292100"/>
                  </a:lnTo>
                  <a:lnTo>
                    <a:pt x="7620" y="287020"/>
                  </a:lnTo>
                  <a:close/>
                </a:path>
                <a:path w="7620" h="605789">
                  <a:moveTo>
                    <a:pt x="7620" y="280670"/>
                  </a:moveTo>
                  <a:lnTo>
                    <a:pt x="0" y="280670"/>
                  </a:lnTo>
                  <a:lnTo>
                    <a:pt x="0" y="285750"/>
                  </a:lnTo>
                  <a:lnTo>
                    <a:pt x="7620" y="285750"/>
                  </a:lnTo>
                  <a:lnTo>
                    <a:pt x="7620" y="280670"/>
                  </a:lnTo>
                  <a:close/>
                </a:path>
                <a:path w="7620" h="605789">
                  <a:moveTo>
                    <a:pt x="7620" y="274320"/>
                  </a:moveTo>
                  <a:lnTo>
                    <a:pt x="0" y="274320"/>
                  </a:lnTo>
                  <a:lnTo>
                    <a:pt x="0" y="279400"/>
                  </a:lnTo>
                  <a:lnTo>
                    <a:pt x="7620" y="279400"/>
                  </a:lnTo>
                  <a:lnTo>
                    <a:pt x="7620" y="274320"/>
                  </a:lnTo>
                  <a:close/>
                </a:path>
                <a:path w="7620" h="605789">
                  <a:moveTo>
                    <a:pt x="7620" y="267970"/>
                  </a:moveTo>
                  <a:lnTo>
                    <a:pt x="0" y="267970"/>
                  </a:lnTo>
                  <a:lnTo>
                    <a:pt x="0" y="273050"/>
                  </a:lnTo>
                  <a:lnTo>
                    <a:pt x="7620" y="273050"/>
                  </a:lnTo>
                  <a:lnTo>
                    <a:pt x="7620" y="267970"/>
                  </a:lnTo>
                  <a:close/>
                </a:path>
                <a:path w="7620" h="605789">
                  <a:moveTo>
                    <a:pt x="7620" y="261620"/>
                  </a:moveTo>
                  <a:lnTo>
                    <a:pt x="0" y="261620"/>
                  </a:lnTo>
                  <a:lnTo>
                    <a:pt x="0" y="266700"/>
                  </a:lnTo>
                  <a:lnTo>
                    <a:pt x="7620" y="266700"/>
                  </a:lnTo>
                  <a:lnTo>
                    <a:pt x="7620" y="261620"/>
                  </a:lnTo>
                  <a:close/>
                </a:path>
                <a:path w="7620" h="605789">
                  <a:moveTo>
                    <a:pt x="7620" y="255270"/>
                  </a:moveTo>
                  <a:lnTo>
                    <a:pt x="0" y="255270"/>
                  </a:lnTo>
                  <a:lnTo>
                    <a:pt x="0" y="260350"/>
                  </a:lnTo>
                  <a:lnTo>
                    <a:pt x="7620" y="260350"/>
                  </a:lnTo>
                  <a:lnTo>
                    <a:pt x="7620" y="255270"/>
                  </a:lnTo>
                  <a:close/>
                </a:path>
                <a:path w="7620" h="605789">
                  <a:moveTo>
                    <a:pt x="7620" y="186690"/>
                  </a:moveTo>
                  <a:lnTo>
                    <a:pt x="0" y="186690"/>
                  </a:lnTo>
                  <a:lnTo>
                    <a:pt x="0" y="254000"/>
                  </a:lnTo>
                  <a:lnTo>
                    <a:pt x="7620" y="254000"/>
                  </a:lnTo>
                  <a:lnTo>
                    <a:pt x="7620" y="186690"/>
                  </a:lnTo>
                  <a:close/>
                </a:path>
              </a:pathLst>
            </a:custGeom>
            <a:solidFill>
              <a:srgbClr val="1600FB"/>
            </a:solidFill>
          </p:spPr>
          <p:txBody>
            <a:bodyPr bIns="0" lIns="0" rIns="0" rtlCol="0" tIns="0" wrap="square"/>
            <a:p/>
          </p:txBody>
        </p:sp>
        <p:sp>
          <p:nvSpPr>
            <p:cNvPr id="1051216" name="object 2533"/>
            <p:cNvSpPr/>
            <p:nvPr/>
          </p:nvSpPr>
          <p:spPr>
            <a:xfrm>
              <a:off x="6991349" y="5864860"/>
              <a:ext cx="7620" cy="591820"/>
            </a:xfrm>
            <a:custGeom>
              <a:avLst/>
              <a:ahLst/>
              <a:rect l="l" t="t" r="r" b="b"/>
              <a:pathLst>
                <a:path w="7620" h="591820">
                  <a:moveTo>
                    <a:pt x="7620" y="0"/>
                  </a:moveTo>
                  <a:lnTo>
                    <a:pt x="6350" y="0"/>
                  </a:lnTo>
                  <a:lnTo>
                    <a:pt x="6350" y="1269"/>
                  </a:lnTo>
                  <a:lnTo>
                    <a:pt x="5079" y="1269"/>
                  </a:lnTo>
                  <a:lnTo>
                    <a:pt x="5079" y="2539"/>
                  </a:lnTo>
                  <a:lnTo>
                    <a:pt x="3809" y="2539"/>
                  </a:lnTo>
                  <a:lnTo>
                    <a:pt x="3809" y="3809"/>
                  </a:lnTo>
                  <a:lnTo>
                    <a:pt x="7620" y="3809"/>
                  </a:lnTo>
                  <a:lnTo>
                    <a:pt x="7620" y="0"/>
                  </a:lnTo>
                  <a:close/>
                </a:path>
                <a:path w="7620" h="591820">
                  <a:moveTo>
                    <a:pt x="7620" y="3809"/>
                  </a:moveTo>
                  <a:lnTo>
                    <a:pt x="2540" y="3809"/>
                  </a:lnTo>
                  <a:lnTo>
                    <a:pt x="2540" y="5079"/>
                  </a:lnTo>
                  <a:lnTo>
                    <a:pt x="1270" y="5079"/>
                  </a:lnTo>
                  <a:lnTo>
                    <a:pt x="1270" y="6349"/>
                  </a:lnTo>
                  <a:lnTo>
                    <a:pt x="7620" y="6349"/>
                  </a:lnTo>
                  <a:lnTo>
                    <a:pt x="7620" y="3809"/>
                  </a:lnTo>
                  <a:close/>
                </a:path>
                <a:path w="7620" h="591820">
                  <a:moveTo>
                    <a:pt x="7620" y="6350"/>
                  </a:moveTo>
                  <a:lnTo>
                    <a:pt x="0" y="6350"/>
                  </a:lnTo>
                  <a:lnTo>
                    <a:pt x="0" y="10159"/>
                  </a:lnTo>
                  <a:lnTo>
                    <a:pt x="7620" y="10159"/>
                  </a:lnTo>
                  <a:lnTo>
                    <a:pt x="7620" y="6350"/>
                  </a:lnTo>
                  <a:close/>
                </a:path>
                <a:path w="7620" h="591820">
                  <a:moveTo>
                    <a:pt x="7620" y="10159"/>
                  </a:moveTo>
                  <a:lnTo>
                    <a:pt x="0" y="10159"/>
                  </a:lnTo>
                  <a:lnTo>
                    <a:pt x="0" y="12699"/>
                  </a:lnTo>
                  <a:lnTo>
                    <a:pt x="7620" y="12699"/>
                  </a:lnTo>
                  <a:lnTo>
                    <a:pt x="7620" y="10159"/>
                  </a:lnTo>
                  <a:close/>
                </a:path>
                <a:path w="7620" h="591820">
                  <a:moveTo>
                    <a:pt x="7620" y="12700"/>
                  </a:moveTo>
                  <a:lnTo>
                    <a:pt x="0" y="12700"/>
                  </a:lnTo>
                  <a:lnTo>
                    <a:pt x="0" y="16509"/>
                  </a:lnTo>
                  <a:lnTo>
                    <a:pt x="7620" y="16509"/>
                  </a:lnTo>
                  <a:lnTo>
                    <a:pt x="7620" y="12700"/>
                  </a:lnTo>
                  <a:close/>
                </a:path>
                <a:path w="7620" h="591820">
                  <a:moveTo>
                    <a:pt x="7620" y="16509"/>
                  </a:moveTo>
                  <a:lnTo>
                    <a:pt x="0" y="16509"/>
                  </a:lnTo>
                  <a:lnTo>
                    <a:pt x="0" y="19049"/>
                  </a:lnTo>
                  <a:lnTo>
                    <a:pt x="7620" y="19049"/>
                  </a:lnTo>
                  <a:lnTo>
                    <a:pt x="7620" y="16509"/>
                  </a:lnTo>
                  <a:close/>
                </a:path>
                <a:path w="7620" h="591820">
                  <a:moveTo>
                    <a:pt x="7620" y="19050"/>
                  </a:moveTo>
                  <a:lnTo>
                    <a:pt x="0" y="19050"/>
                  </a:lnTo>
                  <a:lnTo>
                    <a:pt x="0" y="22859"/>
                  </a:lnTo>
                  <a:lnTo>
                    <a:pt x="7620" y="22859"/>
                  </a:lnTo>
                  <a:lnTo>
                    <a:pt x="7620" y="19050"/>
                  </a:lnTo>
                  <a:close/>
                </a:path>
                <a:path w="7620" h="591820">
                  <a:moveTo>
                    <a:pt x="7620" y="22859"/>
                  </a:moveTo>
                  <a:lnTo>
                    <a:pt x="0" y="22859"/>
                  </a:lnTo>
                  <a:lnTo>
                    <a:pt x="0" y="29209"/>
                  </a:lnTo>
                  <a:lnTo>
                    <a:pt x="7620" y="29209"/>
                  </a:lnTo>
                  <a:lnTo>
                    <a:pt x="7620" y="22859"/>
                  </a:lnTo>
                  <a:close/>
                </a:path>
                <a:path w="7620" h="591820">
                  <a:moveTo>
                    <a:pt x="7620" y="29209"/>
                  </a:moveTo>
                  <a:lnTo>
                    <a:pt x="0" y="29209"/>
                  </a:lnTo>
                  <a:lnTo>
                    <a:pt x="0" y="31749"/>
                  </a:lnTo>
                  <a:lnTo>
                    <a:pt x="7620" y="31749"/>
                  </a:lnTo>
                  <a:lnTo>
                    <a:pt x="7620" y="29209"/>
                  </a:lnTo>
                  <a:close/>
                </a:path>
                <a:path w="7620" h="591820">
                  <a:moveTo>
                    <a:pt x="7620" y="31750"/>
                  </a:moveTo>
                  <a:lnTo>
                    <a:pt x="0" y="31750"/>
                  </a:lnTo>
                  <a:lnTo>
                    <a:pt x="0" y="44449"/>
                  </a:lnTo>
                  <a:lnTo>
                    <a:pt x="7620" y="44449"/>
                  </a:lnTo>
                  <a:lnTo>
                    <a:pt x="7620" y="31750"/>
                  </a:lnTo>
                  <a:close/>
                </a:path>
                <a:path w="7620" h="591820">
                  <a:moveTo>
                    <a:pt x="7620" y="44450"/>
                  </a:moveTo>
                  <a:lnTo>
                    <a:pt x="0" y="44450"/>
                  </a:lnTo>
                  <a:lnTo>
                    <a:pt x="0" y="50799"/>
                  </a:lnTo>
                  <a:lnTo>
                    <a:pt x="7620" y="50799"/>
                  </a:lnTo>
                  <a:lnTo>
                    <a:pt x="7620" y="44450"/>
                  </a:lnTo>
                  <a:close/>
                </a:path>
                <a:path w="7620" h="591820">
                  <a:moveTo>
                    <a:pt x="7620" y="50800"/>
                  </a:moveTo>
                  <a:lnTo>
                    <a:pt x="0" y="50800"/>
                  </a:lnTo>
                  <a:lnTo>
                    <a:pt x="0" y="54609"/>
                  </a:lnTo>
                  <a:lnTo>
                    <a:pt x="7620" y="54609"/>
                  </a:lnTo>
                  <a:lnTo>
                    <a:pt x="7620" y="50800"/>
                  </a:lnTo>
                  <a:close/>
                </a:path>
                <a:path w="7620" h="591820">
                  <a:moveTo>
                    <a:pt x="7620" y="54609"/>
                  </a:moveTo>
                  <a:lnTo>
                    <a:pt x="0" y="54609"/>
                  </a:lnTo>
                  <a:lnTo>
                    <a:pt x="0" y="57149"/>
                  </a:lnTo>
                  <a:lnTo>
                    <a:pt x="7620" y="57149"/>
                  </a:lnTo>
                  <a:lnTo>
                    <a:pt x="7620" y="54609"/>
                  </a:lnTo>
                  <a:close/>
                </a:path>
                <a:path w="7620" h="591820">
                  <a:moveTo>
                    <a:pt x="7620" y="57150"/>
                  </a:moveTo>
                  <a:lnTo>
                    <a:pt x="0" y="57150"/>
                  </a:lnTo>
                  <a:lnTo>
                    <a:pt x="0" y="60959"/>
                  </a:lnTo>
                  <a:lnTo>
                    <a:pt x="7620" y="60959"/>
                  </a:lnTo>
                  <a:lnTo>
                    <a:pt x="7620" y="57150"/>
                  </a:lnTo>
                  <a:close/>
                </a:path>
                <a:path w="7620" h="591820">
                  <a:moveTo>
                    <a:pt x="7620" y="60959"/>
                  </a:moveTo>
                  <a:lnTo>
                    <a:pt x="0" y="60959"/>
                  </a:lnTo>
                  <a:lnTo>
                    <a:pt x="0" y="63499"/>
                  </a:lnTo>
                  <a:lnTo>
                    <a:pt x="7620" y="63499"/>
                  </a:lnTo>
                  <a:lnTo>
                    <a:pt x="7620" y="60959"/>
                  </a:lnTo>
                  <a:close/>
                </a:path>
                <a:path w="7620" h="591820">
                  <a:moveTo>
                    <a:pt x="7620" y="63500"/>
                  </a:moveTo>
                  <a:lnTo>
                    <a:pt x="0" y="63500"/>
                  </a:lnTo>
                  <a:lnTo>
                    <a:pt x="0" y="69849"/>
                  </a:lnTo>
                  <a:lnTo>
                    <a:pt x="7620" y="69849"/>
                  </a:lnTo>
                  <a:lnTo>
                    <a:pt x="7620" y="63500"/>
                  </a:lnTo>
                  <a:close/>
                </a:path>
                <a:path w="7620" h="591820">
                  <a:moveTo>
                    <a:pt x="7620" y="69850"/>
                  </a:moveTo>
                  <a:lnTo>
                    <a:pt x="0" y="69850"/>
                  </a:lnTo>
                  <a:lnTo>
                    <a:pt x="0" y="73659"/>
                  </a:lnTo>
                  <a:lnTo>
                    <a:pt x="7620" y="73659"/>
                  </a:lnTo>
                  <a:lnTo>
                    <a:pt x="7620" y="69850"/>
                  </a:lnTo>
                  <a:close/>
                </a:path>
                <a:path w="7620" h="591820">
                  <a:moveTo>
                    <a:pt x="7620" y="73659"/>
                  </a:moveTo>
                  <a:lnTo>
                    <a:pt x="0" y="73659"/>
                  </a:lnTo>
                  <a:lnTo>
                    <a:pt x="0" y="76199"/>
                  </a:lnTo>
                  <a:lnTo>
                    <a:pt x="7620" y="76199"/>
                  </a:lnTo>
                  <a:lnTo>
                    <a:pt x="7620" y="73659"/>
                  </a:lnTo>
                  <a:close/>
                </a:path>
                <a:path w="7620" h="591820">
                  <a:moveTo>
                    <a:pt x="7620" y="76200"/>
                  </a:moveTo>
                  <a:lnTo>
                    <a:pt x="0" y="76200"/>
                  </a:lnTo>
                  <a:lnTo>
                    <a:pt x="0" y="82549"/>
                  </a:lnTo>
                  <a:lnTo>
                    <a:pt x="7620" y="82549"/>
                  </a:lnTo>
                  <a:lnTo>
                    <a:pt x="7620" y="76200"/>
                  </a:lnTo>
                  <a:close/>
                </a:path>
                <a:path w="7620" h="591820">
                  <a:moveTo>
                    <a:pt x="7620" y="82550"/>
                  </a:moveTo>
                  <a:lnTo>
                    <a:pt x="0" y="82550"/>
                  </a:lnTo>
                  <a:lnTo>
                    <a:pt x="0" y="86359"/>
                  </a:lnTo>
                  <a:lnTo>
                    <a:pt x="7620" y="86359"/>
                  </a:lnTo>
                  <a:lnTo>
                    <a:pt x="7620" y="82550"/>
                  </a:lnTo>
                  <a:close/>
                </a:path>
                <a:path w="7620" h="591820">
                  <a:moveTo>
                    <a:pt x="7620" y="86359"/>
                  </a:moveTo>
                  <a:lnTo>
                    <a:pt x="0" y="86359"/>
                  </a:lnTo>
                  <a:lnTo>
                    <a:pt x="0" y="92709"/>
                  </a:lnTo>
                  <a:lnTo>
                    <a:pt x="7620" y="92709"/>
                  </a:lnTo>
                  <a:lnTo>
                    <a:pt x="7620" y="86359"/>
                  </a:lnTo>
                  <a:close/>
                </a:path>
                <a:path w="7620" h="591820">
                  <a:moveTo>
                    <a:pt x="7620" y="92709"/>
                  </a:moveTo>
                  <a:lnTo>
                    <a:pt x="0" y="92709"/>
                  </a:lnTo>
                  <a:lnTo>
                    <a:pt x="0" y="99059"/>
                  </a:lnTo>
                  <a:lnTo>
                    <a:pt x="7620" y="99059"/>
                  </a:lnTo>
                  <a:lnTo>
                    <a:pt x="7620" y="92709"/>
                  </a:lnTo>
                  <a:close/>
                </a:path>
                <a:path w="7620" h="591820">
                  <a:moveTo>
                    <a:pt x="7620" y="99059"/>
                  </a:moveTo>
                  <a:lnTo>
                    <a:pt x="0" y="99059"/>
                  </a:lnTo>
                  <a:lnTo>
                    <a:pt x="0" y="101599"/>
                  </a:lnTo>
                  <a:lnTo>
                    <a:pt x="7620" y="101599"/>
                  </a:lnTo>
                  <a:lnTo>
                    <a:pt x="7620" y="99059"/>
                  </a:lnTo>
                  <a:close/>
                </a:path>
                <a:path w="7620" h="591820">
                  <a:moveTo>
                    <a:pt x="7620" y="101600"/>
                  </a:moveTo>
                  <a:lnTo>
                    <a:pt x="0" y="101600"/>
                  </a:lnTo>
                  <a:lnTo>
                    <a:pt x="0" y="111759"/>
                  </a:lnTo>
                  <a:lnTo>
                    <a:pt x="7620" y="111759"/>
                  </a:lnTo>
                  <a:lnTo>
                    <a:pt x="7620" y="101600"/>
                  </a:lnTo>
                  <a:close/>
                </a:path>
                <a:path w="7620" h="591820">
                  <a:moveTo>
                    <a:pt x="7620" y="111759"/>
                  </a:moveTo>
                  <a:lnTo>
                    <a:pt x="0" y="111759"/>
                  </a:lnTo>
                  <a:lnTo>
                    <a:pt x="0" y="114299"/>
                  </a:lnTo>
                  <a:lnTo>
                    <a:pt x="7620" y="114299"/>
                  </a:lnTo>
                  <a:lnTo>
                    <a:pt x="7620" y="111759"/>
                  </a:lnTo>
                  <a:close/>
                </a:path>
                <a:path w="7620" h="591820">
                  <a:moveTo>
                    <a:pt x="7620" y="114300"/>
                  </a:moveTo>
                  <a:lnTo>
                    <a:pt x="0" y="114300"/>
                  </a:lnTo>
                  <a:lnTo>
                    <a:pt x="0" y="118109"/>
                  </a:lnTo>
                  <a:lnTo>
                    <a:pt x="7620" y="118109"/>
                  </a:lnTo>
                  <a:lnTo>
                    <a:pt x="7620" y="114300"/>
                  </a:lnTo>
                  <a:close/>
                </a:path>
                <a:path w="7620" h="591820">
                  <a:moveTo>
                    <a:pt x="7620" y="118109"/>
                  </a:moveTo>
                  <a:lnTo>
                    <a:pt x="0" y="118109"/>
                  </a:lnTo>
                  <a:lnTo>
                    <a:pt x="0" y="120649"/>
                  </a:lnTo>
                  <a:lnTo>
                    <a:pt x="7620" y="120649"/>
                  </a:lnTo>
                  <a:lnTo>
                    <a:pt x="7620" y="118109"/>
                  </a:lnTo>
                  <a:close/>
                </a:path>
                <a:path w="7620" h="591820">
                  <a:moveTo>
                    <a:pt x="7620" y="120650"/>
                  </a:moveTo>
                  <a:lnTo>
                    <a:pt x="0" y="120650"/>
                  </a:lnTo>
                  <a:lnTo>
                    <a:pt x="0" y="124459"/>
                  </a:lnTo>
                  <a:lnTo>
                    <a:pt x="7620" y="124459"/>
                  </a:lnTo>
                  <a:lnTo>
                    <a:pt x="7620" y="120650"/>
                  </a:lnTo>
                  <a:close/>
                </a:path>
                <a:path w="7620" h="591820">
                  <a:moveTo>
                    <a:pt x="7620" y="124459"/>
                  </a:moveTo>
                  <a:lnTo>
                    <a:pt x="0" y="124459"/>
                  </a:lnTo>
                  <a:lnTo>
                    <a:pt x="0" y="126999"/>
                  </a:lnTo>
                  <a:lnTo>
                    <a:pt x="7620" y="126999"/>
                  </a:lnTo>
                  <a:lnTo>
                    <a:pt x="7620" y="124459"/>
                  </a:lnTo>
                  <a:close/>
                </a:path>
                <a:path w="7620" h="591820">
                  <a:moveTo>
                    <a:pt x="7620" y="127000"/>
                  </a:moveTo>
                  <a:lnTo>
                    <a:pt x="0" y="127000"/>
                  </a:lnTo>
                  <a:lnTo>
                    <a:pt x="0" y="130809"/>
                  </a:lnTo>
                  <a:lnTo>
                    <a:pt x="7620" y="130809"/>
                  </a:lnTo>
                  <a:lnTo>
                    <a:pt x="7620" y="127000"/>
                  </a:lnTo>
                  <a:close/>
                </a:path>
                <a:path w="7620" h="591820">
                  <a:moveTo>
                    <a:pt x="7620" y="130809"/>
                  </a:moveTo>
                  <a:lnTo>
                    <a:pt x="0" y="130809"/>
                  </a:lnTo>
                  <a:lnTo>
                    <a:pt x="0" y="133349"/>
                  </a:lnTo>
                  <a:lnTo>
                    <a:pt x="7620" y="133349"/>
                  </a:lnTo>
                  <a:lnTo>
                    <a:pt x="7620" y="130809"/>
                  </a:lnTo>
                  <a:close/>
                </a:path>
                <a:path w="7620" h="591820">
                  <a:moveTo>
                    <a:pt x="7620" y="133350"/>
                  </a:moveTo>
                  <a:lnTo>
                    <a:pt x="0" y="133350"/>
                  </a:lnTo>
                  <a:lnTo>
                    <a:pt x="0" y="137159"/>
                  </a:lnTo>
                  <a:lnTo>
                    <a:pt x="7620" y="137159"/>
                  </a:lnTo>
                  <a:lnTo>
                    <a:pt x="7620" y="133350"/>
                  </a:lnTo>
                  <a:close/>
                </a:path>
                <a:path w="7620" h="591820">
                  <a:moveTo>
                    <a:pt x="7620" y="137159"/>
                  </a:moveTo>
                  <a:lnTo>
                    <a:pt x="0" y="137159"/>
                  </a:lnTo>
                  <a:lnTo>
                    <a:pt x="0" y="149859"/>
                  </a:lnTo>
                  <a:lnTo>
                    <a:pt x="7620" y="149859"/>
                  </a:lnTo>
                  <a:lnTo>
                    <a:pt x="7620" y="137159"/>
                  </a:lnTo>
                  <a:close/>
                </a:path>
                <a:path w="7620" h="591820">
                  <a:moveTo>
                    <a:pt x="7620" y="149859"/>
                  </a:moveTo>
                  <a:lnTo>
                    <a:pt x="0" y="149859"/>
                  </a:lnTo>
                  <a:lnTo>
                    <a:pt x="0" y="152399"/>
                  </a:lnTo>
                  <a:lnTo>
                    <a:pt x="7620" y="152399"/>
                  </a:lnTo>
                  <a:lnTo>
                    <a:pt x="7620" y="149859"/>
                  </a:lnTo>
                  <a:close/>
                </a:path>
                <a:path w="7620" h="591820">
                  <a:moveTo>
                    <a:pt x="7620" y="152400"/>
                  </a:moveTo>
                  <a:lnTo>
                    <a:pt x="0" y="152400"/>
                  </a:lnTo>
                  <a:lnTo>
                    <a:pt x="0" y="158749"/>
                  </a:lnTo>
                  <a:lnTo>
                    <a:pt x="7620" y="158749"/>
                  </a:lnTo>
                  <a:lnTo>
                    <a:pt x="7620" y="152400"/>
                  </a:lnTo>
                  <a:close/>
                </a:path>
                <a:path w="7620" h="591820">
                  <a:moveTo>
                    <a:pt x="7620" y="158750"/>
                  </a:moveTo>
                  <a:lnTo>
                    <a:pt x="0" y="158750"/>
                  </a:lnTo>
                  <a:lnTo>
                    <a:pt x="0" y="162559"/>
                  </a:lnTo>
                  <a:lnTo>
                    <a:pt x="7620" y="162559"/>
                  </a:lnTo>
                  <a:lnTo>
                    <a:pt x="7620" y="158750"/>
                  </a:lnTo>
                  <a:close/>
                </a:path>
                <a:path w="7620" h="591820">
                  <a:moveTo>
                    <a:pt x="7620" y="162559"/>
                  </a:moveTo>
                  <a:lnTo>
                    <a:pt x="0" y="162559"/>
                  </a:lnTo>
                  <a:lnTo>
                    <a:pt x="0" y="165099"/>
                  </a:lnTo>
                  <a:lnTo>
                    <a:pt x="7620" y="165099"/>
                  </a:lnTo>
                  <a:lnTo>
                    <a:pt x="7620" y="162559"/>
                  </a:lnTo>
                  <a:close/>
                </a:path>
                <a:path w="7620" h="591820">
                  <a:moveTo>
                    <a:pt x="7620" y="165100"/>
                  </a:moveTo>
                  <a:lnTo>
                    <a:pt x="0" y="165100"/>
                  </a:lnTo>
                  <a:lnTo>
                    <a:pt x="0" y="168909"/>
                  </a:lnTo>
                  <a:lnTo>
                    <a:pt x="7620" y="168909"/>
                  </a:lnTo>
                  <a:lnTo>
                    <a:pt x="7620" y="165100"/>
                  </a:lnTo>
                  <a:close/>
                </a:path>
                <a:path w="7620" h="591820">
                  <a:moveTo>
                    <a:pt x="7620" y="168909"/>
                  </a:moveTo>
                  <a:lnTo>
                    <a:pt x="0" y="168909"/>
                  </a:lnTo>
                  <a:lnTo>
                    <a:pt x="0" y="171449"/>
                  </a:lnTo>
                  <a:lnTo>
                    <a:pt x="7620" y="171449"/>
                  </a:lnTo>
                  <a:lnTo>
                    <a:pt x="7620" y="168909"/>
                  </a:lnTo>
                  <a:close/>
                </a:path>
                <a:path w="7620" h="591820">
                  <a:moveTo>
                    <a:pt x="7620" y="171450"/>
                  </a:moveTo>
                  <a:lnTo>
                    <a:pt x="0" y="171450"/>
                  </a:lnTo>
                  <a:lnTo>
                    <a:pt x="0" y="175259"/>
                  </a:lnTo>
                  <a:lnTo>
                    <a:pt x="7620" y="175259"/>
                  </a:lnTo>
                  <a:lnTo>
                    <a:pt x="7620" y="171450"/>
                  </a:lnTo>
                  <a:close/>
                </a:path>
                <a:path w="7620" h="591820">
                  <a:moveTo>
                    <a:pt x="7620" y="175259"/>
                  </a:moveTo>
                  <a:lnTo>
                    <a:pt x="0" y="175259"/>
                  </a:lnTo>
                  <a:lnTo>
                    <a:pt x="0" y="177799"/>
                  </a:lnTo>
                  <a:lnTo>
                    <a:pt x="7620" y="177799"/>
                  </a:lnTo>
                  <a:lnTo>
                    <a:pt x="7620" y="175259"/>
                  </a:lnTo>
                  <a:close/>
                </a:path>
                <a:path w="7620" h="591820">
                  <a:moveTo>
                    <a:pt x="7620" y="589279"/>
                  </a:moveTo>
                  <a:lnTo>
                    <a:pt x="6350" y="589279"/>
                  </a:lnTo>
                  <a:lnTo>
                    <a:pt x="6350" y="591819"/>
                  </a:lnTo>
                  <a:lnTo>
                    <a:pt x="7620" y="591819"/>
                  </a:lnTo>
                  <a:lnTo>
                    <a:pt x="7620" y="589279"/>
                  </a:lnTo>
                  <a:close/>
                </a:path>
                <a:path w="7620" h="591820">
                  <a:moveTo>
                    <a:pt x="3809" y="588009"/>
                  </a:moveTo>
                  <a:lnTo>
                    <a:pt x="2540" y="588009"/>
                  </a:lnTo>
                  <a:lnTo>
                    <a:pt x="2540" y="589279"/>
                  </a:lnTo>
                  <a:lnTo>
                    <a:pt x="3809" y="589279"/>
                  </a:lnTo>
                  <a:lnTo>
                    <a:pt x="3809" y="588009"/>
                  </a:lnTo>
                  <a:close/>
                </a:path>
                <a:path w="7620" h="591820">
                  <a:moveTo>
                    <a:pt x="7620" y="584199"/>
                  </a:moveTo>
                  <a:lnTo>
                    <a:pt x="0" y="584199"/>
                  </a:lnTo>
                  <a:lnTo>
                    <a:pt x="0" y="585469"/>
                  </a:lnTo>
                  <a:lnTo>
                    <a:pt x="1270" y="585469"/>
                  </a:lnTo>
                  <a:lnTo>
                    <a:pt x="1270" y="588009"/>
                  </a:lnTo>
                  <a:lnTo>
                    <a:pt x="7620" y="588009"/>
                  </a:lnTo>
                  <a:lnTo>
                    <a:pt x="7620" y="584199"/>
                  </a:lnTo>
                  <a:close/>
                </a:path>
                <a:path w="7620" h="591820">
                  <a:moveTo>
                    <a:pt x="7620" y="577849"/>
                  </a:moveTo>
                  <a:lnTo>
                    <a:pt x="0" y="577849"/>
                  </a:lnTo>
                  <a:lnTo>
                    <a:pt x="0" y="582929"/>
                  </a:lnTo>
                  <a:lnTo>
                    <a:pt x="7620" y="582929"/>
                  </a:lnTo>
                  <a:lnTo>
                    <a:pt x="7620" y="577849"/>
                  </a:lnTo>
                  <a:close/>
                </a:path>
                <a:path w="7620" h="591820">
                  <a:moveTo>
                    <a:pt x="7620" y="571499"/>
                  </a:moveTo>
                  <a:lnTo>
                    <a:pt x="0" y="571499"/>
                  </a:lnTo>
                  <a:lnTo>
                    <a:pt x="0" y="576580"/>
                  </a:lnTo>
                  <a:lnTo>
                    <a:pt x="7620" y="576580"/>
                  </a:lnTo>
                  <a:lnTo>
                    <a:pt x="7620" y="571499"/>
                  </a:lnTo>
                  <a:close/>
                </a:path>
                <a:path w="7620" h="591820">
                  <a:moveTo>
                    <a:pt x="7620" y="565149"/>
                  </a:moveTo>
                  <a:lnTo>
                    <a:pt x="0" y="565149"/>
                  </a:lnTo>
                  <a:lnTo>
                    <a:pt x="0" y="570230"/>
                  </a:lnTo>
                  <a:lnTo>
                    <a:pt x="7620" y="570230"/>
                  </a:lnTo>
                  <a:lnTo>
                    <a:pt x="7620" y="565149"/>
                  </a:lnTo>
                  <a:close/>
                </a:path>
                <a:path w="7620" h="591820">
                  <a:moveTo>
                    <a:pt x="7620" y="558799"/>
                  </a:moveTo>
                  <a:lnTo>
                    <a:pt x="0" y="558799"/>
                  </a:lnTo>
                  <a:lnTo>
                    <a:pt x="0" y="563879"/>
                  </a:lnTo>
                  <a:lnTo>
                    <a:pt x="7620" y="563879"/>
                  </a:lnTo>
                  <a:lnTo>
                    <a:pt x="7620" y="558799"/>
                  </a:lnTo>
                  <a:close/>
                </a:path>
                <a:path w="7620" h="591820">
                  <a:moveTo>
                    <a:pt x="7620" y="552449"/>
                  </a:moveTo>
                  <a:lnTo>
                    <a:pt x="0" y="552449"/>
                  </a:lnTo>
                  <a:lnTo>
                    <a:pt x="0" y="557529"/>
                  </a:lnTo>
                  <a:lnTo>
                    <a:pt x="7620" y="557529"/>
                  </a:lnTo>
                  <a:lnTo>
                    <a:pt x="7620" y="552449"/>
                  </a:lnTo>
                  <a:close/>
                </a:path>
                <a:path w="7620" h="591820">
                  <a:moveTo>
                    <a:pt x="7620" y="546099"/>
                  </a:moveTo>
                  <a:lnTo>
                    <a:pt x="0" y="546099"/>
                  </a:lnTo>
                  <a:lnTo>
                    <a:pt x="0" y="551179"/>
                  </a:lnTo>
                  <a:lnTo>
                    <a:pt x="7620" y="551179"/>
                  </a:lnTo>
                  <a:lnTo>
                    <a:pt x="7620" y="546099"/>
                  </a:lnTo>
                  <a:close/>
                </a:path>
                <a:path w="7620" h="591820">
                  <a:moveTo>
                    <a:pt x="7620" y="539749"/>
                  </a:moveTo>
                  <a:lnTo>
                    <a:pt x="0" y="539749"/>
                  </a:lnTo>
                  <a:lnTo>
                    <a:pt x="0" y="544829"/>
                  </a:lnTo>
                  <a:lnTo>
                    <a:pt x="7620" y="544829"/>
                  </a:lnTo>
                  <a:lnTo>
                    <a:pt x="7620" y="539749"/>
                  </a:lnTo>
                  <a:close/>
                </a:path>
                <a:path w="7620" h="591820">
                  <a:moveTo>
                    <a:pt x="7620" y="533399"/>
                  </a:moveTo>
                  <a:lnTo>
                    <a:pt x="0" y="533399"/>
                  </a:lnTo>
                  <a:lnTo>
                    <a:pt x="0" y="538479"/>
                  </a:lnTo>
                  <a:lnTo>
                    <a:pt x="7620" y="538479"/>
                  </a:lnTo>
                  <a:lnTo>
                    <a:pt x="7620" y="533399"/>
                  </a:lnTo>
                  <a:close/>
                </a:path>
                <a:path w="7620" h="591820">
                  <a:moveTo>
                    <a:pt x="7620" y="525779"/>
                  </a:moveTo>
                  <a:lnTo>
                    <a:pt x="0" y="525779"/>
                  </a:lnTo>
                  <a:lnTo>
                    <a:pt x="0" y="532129"/>
                  </a:lnTo>
                  <a:lnTo>
                    <a:pt x="7620" y="532129"/>
                  </a:lnTo>
                  <a:lnTo>
                    <a:pt x="7620" y="525779"/>
                  </a:lnTo>
                  <a:close/>
                </a:path>
                <a:path w="7620" h="591820">
                  <a:moveTo>
                    <a:pt x="7620" y="520699"/>
                  </a:moveTo>
                  <a:lnTo>
                    <a:pt x="0" y="520699"/>
                  </a:lnTo>
                  <a:lnTo>
                    <a:pt x="0" y="524509"/>
                  </a:lnTo>
                  <a:lnTo>
                    <a:pt x="7620" y="524509"/>
                  </a:lnTo>
                  <a:lnTo>
                    <a:pt x="7620" y="520699"/>
                  </a:lnTo>
                  <a:close/>
                </a:path>
                <a:path w="7620" h="591820">
                  <a:moveTo>
                    <a:pt x="7620" y="514349"/>
                  </a:moveTo>
                  <a:lnTo>
                    <a:pt x="0" y="514349"/>
                  </a:lnTo>
                  <a:lnTo>
                    <a:pt x="0" y="519429"/>
                  </a:lnTo>
                  <a:lnTo>
                    <a:pt x="7620" y="519429"/>
                  </a:lnTo>
                  <a:lnTo>
                    <a:pt x="7620" y="514349"/>
                  </a:lnTo>
                  <a:close/>
                </a:path>
                <a:path w="7620" h="591820">
                  <a:moveTo>
                    <a:pt x="7620" y="507999"/>
                  </a:moveTo>
                  <a:lnTo>
                    <a:pt x="0" y="507999"/>
                  </a:lnTo>
                  <a:lnTo>
                    <a:pt x="0" y="513080"/>
                  </a:lnTo>
                  <a:lnTo>
                    <a:pt x="7620" y="513080"/>
                  </a:lnTo>
                  <a:lnTo>
                    <a:pt x="7620" y="507999"/>
                  </a:lnTo>
                  <a:close/>
                </a:path>
                <a:path w="7620" h="591820">
                  <a:moveTo>
                    <a:pt x="7620" y="501649"/>
                  </a:moveTo>
                  <a:lnTo>
                    <a:pt x="0" y="501649"/>
                  </a:lnTo>
                  <a:lnTo>
                    <a:pt x="0" y="506730"/>
                  </a:lnTo>
                  <a:lnTo>
                    <a:pt x="7620" y="506730"/>
                  </a:lnTo>
                  <a:lnTo>
                    <a:pt x="7620" y="501649"/>
                  </a:lnTo>
                  <a:close/>
                </a:path>
                <a:path w="7620" h="591820">
                  <a:moveTo>
                    <a:pt x="7620" y="495299"/>
                  </a:moveTo>
                  <a:lnTo>
                    <a:pt x="0" y="495299"/>
                  </a:lnTo>
                  <a:lnTo>
                    <a:pt x="0" y="500379"/>
                  </a:lnTo>
                  <a:lnTo>
                    <a:pt x="7620" y="500379"/>
                  </a:lnTo>
                  <a:lnTo>
                    <a:pt x="7620" y="495299"/>
                  </a:lnTo>
                  <a:close/>
                </a:path>
                <a:path w="7620" h="591820">
                  <a:moveTo>
                    <a:pt x="7620" y="488949"/>
                  </a:moveTo>
                  <a:lnTo>
                    <a:pt x="0" y="488949"/>
                  </a:lnTo>
                  <a:lnTo>
                    <a:pt x="0" y="494029"/>
                  </a:lnTo>
                  <a:lnTo>
                    <a:pt x="7620" y="494029"/>
                  </a:lnTo>
                  <a:lnTo>
                    <a:pt x="7620" y="488949"/>
                  </a:lnTo>
                  <a:close/>
                </a:path>
                <a:path w="7620" h="591820">
                  <a:moveTo>
                    <a:pt x="7620" y="482599"/>
                  </a:moveTo>
                  <a:lnTo>
                    <a:pt x="0" y="482599"/>
                  </a:lnTo>
                  <a:lnTo>
                    <a:pt x="0" y="487680"/>
                  </a:lnTo>
                  <a:lnTo>
                    <a:pt x="7620" y="487680"/>
                  </a:lnTo>
                  <a:lnTo>
                    <a:pt x="7620" y="482599"/>
                  </a:lnTo>
                  <a:close/>
                </a:path>
                <a:path w="7620" h="591820">
                  <a:moveTo>
                    <a:pt x="7620" y="476249"/>
                  </a:moveTo>
                  <a:lnTo>
                    <a:pt x="0" y="476249"/>
                  </a:lnTo>
                  <a:lnTo>
                    <a:pt x="0" y="481329"/>
                  </a:lnTo>
                  <a:lnTo>
                    <a:pt x="7620" y="481329"/>
                  </a:lnTo>
                  <a:lnTo>
                    <a:pt x="7620" y="476249"/>
                  </a:lnTo>
                  <a:close/>
                </a:path>
                <a:path w="7620" h="591820">
                  <a:moveTo>
                    <a:pt x="7620" y="469899"/>
                  </a:moveTo>
                  <a:lnTo>
                    <a:pt x="0" y="469899"/>
                  </a:lnTo>
                  <a:lnTo>
                    <a:pt x="0" y="474979"/>
                  </a:lnTo>
                  <a:lnTo>
                    <a:pt x="7620" y="474979"/>
                  </a:lnTo>
                  <a:lnTo>
                    <a:pt x="7620" y="469899"/>
                  </a:lnTo>
                  <a:close/>
                </a:path>
                <a:path w="7620" h="591820">
                  <a:moveTo>
                    <a:pt x="7620" y="463549"/>
                  </a:moveTo>
                  <a:lnTo>
                    <a:pt x="0" y="463549"/>
                  </a:lnTo>
                  <a:lnTo>
                    <a:pt x="0" y="468629"/>
                  </a:lnTo>
                  <a:lnTo>
                    <a:pt x="7620" y="468629"/>
                  </a:lnTo>
                  <a:lnTo>
                    <a:pt x="7620" y="463549"/>
                  </a:lnTo>
                  <a:close/>
                </a:path>
                <a:path w="7620" h="591820">
                  <a:moveTo>
                    <a:pt x="7620" y="457199"/>
                  </a:moveTo>
                  <a:lnTo>
                    <a:pt x="0" y="457199"/>
                  </a:lnTo>
                  <a:lnTo>
                    <a:pt x="0" y="462279"/>
                  </a:lnTo>
                  <a:lnTo>
                    <a:pt x="7620" y="462279"/>
                  </a:lnTo>
                  <a:lnTo>
                    <a:pt x="7620" y="457199"/>
                  </a:lnTo>
                  <a:close/>
                </a:path>
                <a:path w="7620" h="591820">
                  <a:moveTo>
                    <a:pt x="7620" y="450849"/>
                  </a:moveTo>
                  <a:lnTo>
                    <a:pt x="0" y="450849"/>
                  </a:lnTo>
                  <a:lnTo>
                    <a:pt x="0" y="455929"/>
                  </a:lnTo>
                  <a:lnTo>
                    <a:pt x="7620" y="455929"/>
                  </a:lnTo>
                  <a:lnTo>
                    <a:pt x="7620" y="450849"/>
                  </a:lnTo>
                  <a:close/>
                </a:path>
                <a:path w="7620" h="591820">
                  <a:moveTo>
                    <a:pt x="7620" y="444499"/>
                  </a:moveTo>
                  <a:lnTo>
                    <a:pt x="0" y="444499"/>
                  </a:lnTo>
                  <a:lnTo>
                    <a:pt x="0" y="449579"/>
                  </a:lnTo>
                  <a:lnTo>
                    <a:pt x="7620" y="449579"/>
                  </a:lnTo>
                  <a:lnTo>
                    <a:pt x="7620" y="444499"/>
                  </a:lnTo>
                  <a:close/>
                </a:path>
                <a:path w="7620" h="591820">
                  <a:moveTo>
                    <a:pt x="7620" y="438149"/>
                  </a:moveTo>
                  <a:lnTo>
                    <a:pt x="0" y="438149"/>
                  </a:lnTo>
                  <a:lnTo>
                    <a:pt x="0" y="443229"/>
                  </a:lnTo>
                  <a:lnTo>
                    <a:pt x="7620" y="443229"/>
                  </a:lnTo>
                  <a:lnTo>
                    <a:pt x="7620" y="438149"/>
                  </a:lnTo>
                  <a:close/>
                </a:path>
                <a:path w="7620" h="591820">
                  <a:moveTo>
                    <a:pt x="7620" y="434339"/>
                  </a:moveTo>
                  <a:lnTo>
                    <a:pt x="2540" y="434339"/>
                  </a:lnTo>
                  <a:lnTo>
                    <a:pt x="2540" y="436879"/>
                  </a:lnTo>
                  <a:lnTo>
                    <a:pt x="7620" y="436879"/>
                  </a:lnTo>
                  <a:lnTo>
                    <a:pt x="7620" y="434339"/>
                  </a:lnTo>
                  <a:close/>
                </a:path>
                <a:path w="7620" h="591820">
                  <a:moveTo>
                    <a:pt x="7620" y="279399"/>
                  </a:moveTo>
                  <a:lnTo>
                    <a:pt x="1270" y="279399"/>
                  </a:lnTo>
                  <a:lnTo>
                    <a:pt x="1270" y="280669"/>
                  </a:lnTo>
                  <a:lnTo>
                    <a:pt x="2540" y="280669"/>
                  </a:lnTo>
                  <a:lnTo>
                    <a:pt x="2540" y="281939"/>
                  </a:lnTo>
                  <a:lnTo>
                    <a:pt x="3809" y="281939"/>
                  </a:lnTo>
                  <a:lnTo>
                    <a:pt x="3809" y="283209"/>
                  </a:lnTo>
                  <a:lnTo>
                    <a:pt x="5079" y="283209"/>
                  </a:lnTo>
                  <a:lnTo>
                    <a:pt x="5079" y="285749"/>
                  </a:lnTo>
                  <a:lnTo>
                    <a:pt x="6350" y="285749"/>
                  </a:lnTo>
                  <a:lnTo>
                    <a:pt x="6350" y="284479"/>
                  </a:lnTo>
                  <a:lnTo>
                    <a:pt x="7620" y="284479"/>
                  </a:lnTo>
                  <a:lnTo>
                    <a:pt x="7620" y="279399"/>
                  </a:lnTo>
                  <a:close/>
                </a:path>
                <a:path w="7620" h="591820">
                  <a:moveTo>
                    <a:pt x="7620" y="273049"/>
                  </a:moveTo>
                  <a:lnTo>
                    <a:pt x="0" y="273049"/>
                  </a:lnTo>
                  <a:lnTo>
                    <a:pt x="0" y="278129"/>
                  </a:lnTo>
                  <a:lnTo>
                    <a:pt x="7620" y="278129"/>
                  </a:lnTo>
                  <a:lnTo>
                    <a:pt x="7620" y="273049"/>
                  </a:lnTo>
                  <a:close/>
                </a:path>
                <a:path w="7620" h="591820">
                  <a:moveTo>
                    <a:pt x="7620" y="266699"/>
                  </a:moveTo>
                  <a:lnTo>
                    <a:pt x="0" y="266699"/>
                  </a:lnTo>
                  <a:lnTo>
                    <a:pt x="0" y="271779"/>
                  </a:lnTo>
                  <a:lnTo>
                    <a:pt x="7620" y="271779"/>
                  </a:lnTo>
                  <a:lnTo>
                    <a:pt x="7620" y="266699"/>
                  </a:lnTo>
                  <a:close/>
                </a:path>
                <a:path w="7620" h="591820">
                  <a:moveTo>
                    <a:pt x="7620" y="260349"/>
                  </a:moveTo>
                  <a:lnTo>
                    <a:pt x="0" y="260349"/>
                  </a:lnTo>
                  <a:lnTo>
                    <a:pt x="0" y="265429"/>
                  </a:lnTo>
                  <a:lnTo>
                    <a:pt x="7620" y="265429"/>
                  </a:lnTo>
                  <a:lnTo>
                    <a:pt x="7620" y="260349"/>
                  </a:lnTo>
                  <a:close/>
                </a:path>
                <a:path w="7620" h="591820">
                  <a:moveTo>
                    <a:pt x="7620" y="253999"/>
                  </a:moveTo>
                  <a:lnTo>
                    <a:pt x="0" y="253999"/>
                  </a:lnTo>
                  <a:lnTo>
                    <a:pt x="0" y="259079"/>
                  </a:lnTo>
                  <a:lnTo>
                    <a:pt x="7620" y="259079"/>
                  </a:lnTo>
                  <a:lnTo>
                    <a:pt x="7620" y="253999"/>
                  </a:lnTo>
                  <a:close/>
                </a:path>
                <a:path w="7620" h="591820">
                  <a:moveTo>
                    <a:pt x="7620" y="247649"/>
                  </a:moveTo>
                  <a:lnTo>
                    <a:pt x="0" y="247649"/>
                  </a:lnTo>
                  <a:lnTo>
                    <a:pt x="0" y="252729"/>
                  </a:lnTo>
                  <a:lnTo>
                    <a:pt x="7620" y="252729"/>
                  </a:lnTo>
                  <a:lnTo>
                    <a:pt x="7620" y="247649"/>
                  </a:lnTo>
                  <a:close/>
                </a:path>
                <a:path w="7620" h="591820">
                  <a:moveTo>
                    <a:pt x="7620" y="179069"/>
                  </a:moveTo>
                  <a:lnTo>
                    <a:pt x="0" y="179069"/>
                  </a:lnTo>
                  <a:lnTo>
                    <a:pt x="0" y="246379"/>
                  </a:lnTo>
                  <a:lnTo>
                    <a:pt x="7620" y="246379"/>
                  </a:lnTo>
                  <a:lnTo>
                    <a:pt x="7620" y="179069"/>
                  </a:lnTo>
                  <a:close/>
                </a:path>
              </a:pathLst>
            </a:custGeom>
            <a:solidFill>
              <a:srgbClr val="1400FB"/>
            </a:solidFill>
          </p:spPr>
          <p:txBody>
            <a:bodyPr bIns="0" lIns="0" rIns="0" rtlCol="0" tIns="0" wrap="square"/>
            <a:p/>
          </p:txBody>
        </p:sp>
        <p:sp>
          <p:nvSpPr>
            <p:cNvPr id="1051217" name="object 2534"/>
            <p:cNvSpPr/>
            <p:nvPr/>
          </p:nvSpPr>
          <p:spPr>
            <a:xfrm>
              <a:off x="6983729" y="5872480"/>
              <a:ext cx="7620" cy="577850"/>
            </a:xfrm>
            <a:custGeom>
              <a:avLst/>
              <a:ahLst/>
              <a:rect l="l" t="t" r="r" b="b"/>
              <a:pathLst>
                <a:path w="7620" h="577850">
                  <a:moveTo>
                    <a:pt x="7620" y="0"/>
                  </a:moveTo>
                  <a:lnTo>
                    <a:pt x="5079" y="0"/>
                  </a:lnTo>
                  <a:lnTo>
                    <a:pt x="5079" y="1270"/>
                  </a:lnTo>
                  <a:lnTo>
                    <a:pt x="3810" y="1270"/>
                  </a:lnTo>
                  <a:lnTo>
                    <a:pt x="3810" y="2540"/>
                  </a:lnTo>
                  <a:lnTo>
                    <a:pt x="7620" y="2540"/>
                  </a:lnTo>
                  <a:lnTo>
                    <a:pt x="7620" y="0"/>
                  </a:lnTo>
                  <a:close/>
                </a:path>
                <a:path w="7620" h="577850">
                  <a:moveTo>
                    <a:pt x="7620" y="2540"/>
                  </a:moveTo>
                  <a:lnTo>
                    <a:pt x="2540" y="2540"/>
                  </a:lnTo>
                  <a:lnTo>
                    <a:pt x="2540" y="3810"/>
                  </a:lnTo>
                  <a:lnTo>
                    <a:pt x="1270" y="3810"/>
                  </a:lnTo>
                  <a:lnTo>
                    <a:pt x="1270" y="5080"/>
                  </a:lnTo>
                  <a:lnTo>
                    <a:pt x="7620" y="5080"/>
                  </a:lnTo>
                  <a:lnTo>
                    <a:pt x="7620" y="2540"/>
                  </a:lnTo>
                  <a:close/>
                </a:path>
                <a:path w="7620" h="577850">
                  <a:moveTo>
                    <a:pt x="7620" y="5080"/>
                  </a:moveTo>
                  <a:lnTo>
                    <a:pt x="0" y="5080"/>
                  </a:lnTo>
                  <a:lnTo>
                    <a:pt x="0" y="8890"/>
                  </a:lnTo>
                  <a:lnTo>
                    <a:pt x="7620" y="8890"/>
                  </a:lnTo>
                  <a:lnTo>
                    <a:pt x="7620" y="5080"/>
                  </a:lnTo>
                  <a:close/>
                </a:path>
                <a:path w="7620" h="577850">
                  <a:moveTo>
                    <a:pt x="7620" y="8890"/>
                  </a:moveTo>
                  <a:lnTo>
                    <a:pt x="0" y="8890"/>
                  </a:lnTo>
                  <a:lnTo>
                    <a:pt x="0" y="11430"/>
                  </a:lnTo>
                  <a:lnTo>
                    <a:pt x="7620" y="11430"/>
                  </a:lnTo>
                  <a:lnTo>
                    <a:pt x="7620" y="8890"/>
                  </a:lnTo>
                  <a:close/>
                </a:path>
                <a:path w="7620" h="577850">
                  <a:moveTo>
                    <a:pt x="7620" y="11430"/>
                  </a:moveTo>
                  <a:lnTo>
                    <a:pt x="0" y="11430"/>
                  </a:lnTo>
                  <a:lnTo>
                    <a:pt x="0" y="15240"/>
                  </a:lnTo>
                  <a:lnTo>
                    <a:pt x="7620" y="15240"/>
                  </a:lnTo>
                  <a:lnTo>
                    <a:pt x="7620" y="11430"/>
                  </a:lnTo>
                  <a:close/>
                </a:path>
                <a:path w="7620" h="577850">
                  <a:moveTo>
                    <a:pt x="7620" y="15240"/>
                  </a:moveTo>
                  <a:lnTo>
                    <a:pt x="0" y="15240"/>
                  </a:lnTo>
                  <a:lnTo>
                    <a:pt x="0" y="21590"/>
                  </a:lnTo>
                  <a:lnTo>
                    <a:pt x="7620" y="21590"/>
                  </a:lnTo>
                  <a:lnTo>
                    <a:pt x="7620" y="15240"/>
                  </a:lnTo>
                  <a:close/>
                </a:path>
                <a:path w="7620" h="577850">
                  <a:moveTo>
                    <a:pt x="7620" y="21590"/>
                  </a:moveTo>
                  <a:lnTo>
                    <a:pt x="0" y="21590"/>
                  </a:lnTo>
                  <a:lnTo>
                    <a:pt x="0" y="24130"/>
                  </a:lnTo>
                  <a:lnTo>
                    <a:pt x="7620" y="24130"/>
                  </a:lnTo>
                  <a:lnTo>
                    <a:pt x="7620" y="21590"/>
                  </a:lnTo>
                  <a:close/>
                </a:path>
                <a:path w="7620" h="577850">
                  <a:moveTo>
                    <a:pt x="7620" y="24130"/>
                  </a:moveTo>
                  <a:lnTo>
                    <a:pt x="0" y="24130"/>
                  </a:lnTo>
                  <a:lnTo>
                    <a:pt x="0" y="36830"/>
                  </a:lnTo>
                  <a:lnTo>
                    <a:pt x="7620" y="36830"/>
                  </a:lnTo>
                  <a:lnTo>
                    <a:pt x="7620" y="24130"/>
                  </a:lnTo>
                  <a:close/>
                </a:path>
                <a:path w="7620" h="577850">
                  <a:moveTo>
                    <a:pt x="7620" y="36830"/>
                  </a:moveTo>
                  <a:lnTo>
                    <a:pt x="0" y="36830"/>
                  </a:lnTo>
                  <a:lnTo>
                    <a:pt x="0" y="43180"/>
                  </a:lnTo>
                  <a:lnTo>
                    <a:pt x="7620" y="43180"/>
                  </a:lnTo>
                  <a:lnTo>
                    <a:pt x="7620" y="36830"/>
                  </a:lnTo>
                  <a:close/>
                </a:path>
                <a:path w="7620" h="577850">
                  <a:moveTo>
                    <a:pt x="7620" y="43180"/>
                  </a:moveTo>
                  <a:lnTo>
                    <a:pt x="0" y="43180"/>
                  </a:lnTo>
                  <a:lnTo>
                    <a:pt x="0" y="46990"/>
                  </a:lnTo>
                  <a:lnTo>
                    <a:pt x="7620" y="46990"/>
                  </a:lnTo>
                  <a:lnTo>
                    <a:pt x="7620" y="43180"/>
                  </a:lnTo>
                  <a:close/>
                </a:path>
                <a:path w="7620" h="577850">
                  <a:moveTo>
                    <a:pt x="7620" y="46990"/>
                  </a:moveTo>
                  <a:lnTo>
                    <a:pt x="0" y="46990"/>
                  </a:lnTo>
                  <a:lnTo>
                    <a:pt x="0" y="49530"/>
                  </a:lnTo>
                  <a:lnTo>
                    <a:pt x="7620" y="49530"/>
                  </a:lnTo>
                  <a:lnTo>
                    <a:pt x="7620" y="46990"/>
                  </a:lnTo>
                  <a:close/>
                </a:path>
                <a:path w="7620" h="577850">
                  <a:moveTo>
                    <a:pt x="7620" y="49530"/>
                  </a:moveTo>
                  <a:lnTo>
                    <a:pt x="0" y="49530"/>
                  </a:lnTo>
                  <a:lnTo>
                    <a:pt x="0" y="53340"/>
                  </a:lnTo>
                  <a:lnTo>
                    <a:pt x="7620" y="53340"/>
                  </a:lnTo>
                  <a:lnTo>
                    <a:pt x="7620" y="49530"/>
                  </a:lnTo>
                  <a:close/>
                </a:path>
                <a:path w="7620" h="577850">
                  <a:moveTo>
                    <a:pt x="7620" y="53340"/>
                  </a:moveTo>
                  <a:lnTo>
                    <a:pt x="0" y="53340"/>
                  </a:lnTo>
                  <a:lnTo>
                    <a:pt x="0" y="55880"/>
                  </a:lnTo>
                  <a:lnTo>
                    <a:pt x="7620" y="55880"/>
                  </a:lnTo>
                  <a:lnTo>
                    <a:pt x="7620" y="53340"/>
                  </a:lnTo>
                  <a:close/>
                </a:path>
                <a:path w="7620" h="577850">
                  <a:moveTo>
                    <a:pt x="7620" y="55880"/>
                  </a:moveTo>
                  <a:lnTo>
                    <a:pt x="0" y="55880"/>
                  </a:lnTo>
                  <a:lnTo>
                    <a:pt x="0" y="62230"/>
                  </a:lnTo>
                  <a:lnTo>
                    <a:pt x="7620" y="62230"/>
                  </a:lnTo>
                  <a:lnTo>
                    <a:pt x="7620" y="55880"/>
                  </a:lnTo>
                  <a:close/>
                </a:path>
                <a:path w="7620" h="577850">
                  <a:moveTo>
                    <a:pt x="7620" y="62230"/>
                  </a:moveTo>
                  <a:lnTo>
                    <a:pt x="0" y="62230"/>
                  </a:lnTo>
                  <a:lnTo>
                    <a:pt x="0" y="66040"/>
                  </a:lnTo>
                  <a:lnTo>
                    <a:pt x="7620" y="66040"/>
                  </a:lnTo>
                  <a:lnTo>
                    <a:pt x="7620" y="62230"/>
                  </a:lnTo>
                  <a:close/>
                </a:path>
                <a:path w="7620" h="577850">
                  <a:moveTo>
                    <a:pt x="7620" y="66040"/>
                  </a:moveTo>
                  <a:lnTo>
                    <a:pt x="0" y="66040"/>
                  </a:lnTo>
                  <a:lnTo>
                    <a:pt x="0" y="68580"/>
                  </a:lnTo>
                  <a:lnTo>
                    <a:pt x="7620" y="68580"/>
                  </a:lnTo>
                  <a:lnTo>
                    <a:pt x="7620" y="66040"/>
                  </a:lnTo>
                  <a:close/>
                </a:path>
                <a:path w="7620" h="577850">
                  <a:moveTo>
                    <a:pt x="7620" y="68580"/>
                  </a:moveTo>
                  <a:lnTo>
                    <a:pt x="0" y="68580"/>
                  </a:lnTo>
                  <a:lnTo>
                    <a:pt x="0" y="74930"/>
                  </a:lnTo>
                  <a:lnTo>
                    <a:pt x="7620" y="74930"/>
                  </a:lnTo>
                  <a:lnTo>
                    <a:pt x="7620" y="68580"/>
                  </a:lnTo>
                  <a:close/>
                </a:path>
                <a:path w="7620" h="577850">
                  <a:moveTo>
                    <a:pt x="7620" y="74930"/>
                  </a:moveTo>
                  <a:lnTo>
                    <a:pt x="0" y="74930"/>
                  </a:lnTo>
                  <a:lnTo>
                    <a:pt x="0" y="78740"/>
                  </a:lnTo>
                  <a:lnTo>
                    <a:pt x="7620" y="78740"/>
                  </a:lnTo>
                  <a:lnTo>
                    <a:pt x="7620" y="74930"/>
                  </a:lnTo>
                  <a:close/>
                </a:path>
                <a:path w="7620" h="577850">
                  <a:moveTo>
                    <a:pt x="7620" y="78740"/>
                  </a:moveTo>
                  <a:lnTo>
                    <a:pt x="0" y="78740"/>
                  </a:lnTo>
                  <a:lnTo>
                    <a:pt x="0" y="85090"/>
                  </a:lnTo>
                  <a:lnTo>
                    <a:pt x="7620" y="85090"/>
                  </a:lnTo>
                  <a:lnTo>
                    <a:pt x="7620" y="78740"/>
                  </a:lnTo>
                  <a:close/>
                </a:path>
                <a:path w="7620" h="577850">
                  <a:moveTo>
                    <a:pt x="7620" y="85090"/>
                  </a:moveTo>
                  <a:lnTo>
                    <a:pt x="0" y="85090"/>
                  </a:lnTo>
                  <a:lnTo>
                    <a:pt x="0" y="91440"/>
                  </a:lnTo>
                  <a:lnTo>
                    <a:pt x="7620" y="91440"/>
                  </a:lnTo>
                  <a:lnTo>
                    <a:pt x="7620" y="85090"/>
                  </a:lnTo>
                  <a:close/>
                </a:path>
                <a:path w="7620" h="577850">
                  <a:moveTo>
                    <a:pt x="7620" y="91440"/>
                  </a:moveTo>
                  <a:lnTo>
                    <a:pt x="0" y="91440"/>
                  </a:lnTo>
                  <a:lnTo>
                    <a:pt x="0" y="93980"/>
                  </a:lnTo>
                  <a:lnTo>
                    <a:pt x="7620" y="93980"/>
                  </a:lnTo>
                  <a:lnTo>
                    <a:pt x="7620" y="91440"/>
                  </a:lnTo>
                  <a:close/>
                </a:path>
                <a:path w="7620" h="577850">
                  <a:moveTo>
                    <a:pt x="7620" y="93980"/>
                  </a:moveTo>
                  <a:lnTo>
                    <a:pt x="0" y="93980"/>
                  </a:lnTo>
                  <a:lnTo>
                    <a:pt x="0" y="104140"/>
                  </a:lnTo>
                  <a:lnTo>
                    <a:pt x="7620" y="104140"/>
                  </a:lnTo>
                  <a:lnTo>
                    <a:pt x="7620" y="93980"/>
                  </a:lnTo>
                  <a:close/>
                </a:path>
                <a:path w="7620" h="577850">
                  <a:moveTo>
                    <a:pt x="7620" y="104140"/>
                  </a:moveTo>
                  <a:lnTo>
                    <a:pt x="0" y="104140"/>
                  </a:lnTo>
                  <a:lnTo>
                    <a:pt x="0" y="106680"/>
                  </a:lnTo>
                  <a:lnTo>
                    <a:pt x="7620" y="106680"/>
                  </a:lnTo>
                  <a:lnTo>
                    <a:pt x="7620" y="104140"/>
                  </a:lnTo>
                  <a:close/>
                </a:path>
                <a:path w="7620" h="577850">
                  <a:moveTo>
                    <a:pt x="7620" y="106680"/>
                  </a:moveTo>
                  <a:lnTo>
                    <a:pt x="0" y="106680"/>
                  </a:lnTo>
                  <a:lnTo>
                    <a:pt x="0" y="110490"/>
                  </a:lnTo>
                  <a:lnTo>
                    <a:pt x="7620" y="110490"/>
                  </a:lnTo>
                  <a:lnTo>
                    <a:pt x="7620" y="106680"/>
                  </a:lnTo>
                  <a:close/>
                </a:path>
                <a:path w="7620" h="577850">
                  <a:moveTo>
                    <a:pt x="7620" y="110490"/>
                  </a:moveTo>
                  <a:lnTo>
                    <a:pt x="0" y="110490"/>
                  </a:lnTo>
                  <a:lnTo>
                    <a:pt x="0" y="113030"/>
                  </a:lnTo>
                  <a:lnTo>
                    <a:pt x="7620" y="113030"/>
                  </a:lnTo>
                  <a:lnTo>
                    <a:pt x="7620" y="110490"/>
                  </a:lnTo>
                  <a:close/>
                </a:path>
                <a:path w="7620" h="577850">
                  <a:moveTo>
                    <a:pt x="7620" y="113030"/>
                  </a:moveTo>
                  <a:lnTo>
                    <a:pt x="0" y="113030"/>
                  </a:lnTo>
                  <a:lnTo>
                    <a:pt x="0" y="116840"/>
                  </a:lnTo>
                  <a:lnTo>
                    <a:pt x="7620" y="116840"/>
                  </a:lnTo>
                  <a:lnTo>
                    <a:pt x="7620" y="113030"/>
                  </a:lnTo>
                  <a:close/>
                </a:path>
                <a:path w="7620" h="577850">
                  <a:moveTo>
                    <a:pt x="7620" y="116840"/>
                  </a:moveTo>
                  <a:lnTo>
                    <a:pt x="0" y="116840"/>
                  </a:lnTo>
                  <a:lnTo>
                    <a:pt x="0" y="119380"/>
                  </a:lnTo>
                  <a:lnTo>
                    <a:pt x="7620" y="119380"/>
                  </a:lnTo>
                  <a:lnTo>
                    <a:pt x="7620" y="116840"/>
                  </a:lnTo>
                  <a:close/>
                </a:path>
                <a:path w="7620" h="577850">
                  <a:moveTo>
                    <a:pt x="7620" y="119380"/>
                  </a:moveTo>
                  <a:lnTo>
                    <a:pt x="0" y="119380"/>
                  </a:lnTo>
                  <a:lnTo>
                    <a:pt x="0" y="123190"/>
                  </a:lnTo>
                  <a:lnTo>
                    <a:pt x="7620" y="123190"/>
                  </a:lnTo>
                  <a:lnTo>
                    <a:pt x="7620" y="119380"/>
                  </a:lnTo>
                  <a:close/>
                </a:path>
                <a:path w="7620" h="577850">
                  <a:moveTo>
                    <a:pt x="7620" y="123190"/>
                  </a:moveTo>
                  <a:lnTo>
                    <a:pt x="0" y="123190"/>
                  </a:lnTo>
                  <a:lnTo>
                    <a:pt x="0" y="125730"/>
                  </a:lnTo>
                  <a:lnTo>
                    <a:pt x="7620" y="125730"/>
                  </a:lnTo>
                  <a:lnTo>
                    <a:pt x="7620" y="123190"/>
                  </a:lnTo>
                  <a:close/>
                </a:path>
                <a:path w="7620" h="577850">
                  <a:moveTo>
                    <a:pt x="7620" y="125730"/>
                  </a:moveTo>
                  <a:lnTo>
                    <a:pt x="0" y="125730"/>
                  </a:lnTo>
                  <a:lnTo>
                    <a:pt x="0" y="129540"/>
                  </a:lnTo>
                  <a:lnTo>
                    <a:pt x="7620" y="129540"/>
                  </a:lnTo>
                  <a:lnTo>
                    <a:pt x="7620" y="125730"/>
                  </a:lnTo>
                  <a:close/>
                </a:path>
                <a:path w="7620" h="577850">
                  <a:moveTo>
                    <a:pt x="7620" y="129540"/>
                  </a:moveTo>
                  <a:lnTo>
                    <a:pt x="0" y="129540"/>
                  </a:lnTo>
                  <a:lnTo>
                    <a:pt x="0" y="142240"/>
                  </a:lnTo>
                  <a:lnTo>
                    <a:pt x="7620" y="142240"/>
                  </a:lnTo>
                  <a:lnTo>
                    <a:pt x="7620" y="129540"/>
                  </a:lnTo>
                  <a:close/>
                </a:path>
                <a:path w="7620" h="577850">
                  <a:moveTo>
                    <a:pt x="7620" y="142240"/>
                  </a:moveTo>
                  <a:lnTo>
                    <a:pt x="0" y="142240"/>
                  </a:lnTo>
                  <a:lnTo>
                    <a:pt x="0" y="144780"/>
                  </a:lnTo>
                  <a:lnTo>
                    <a:pt x="7620" y="144780"/>
                  </a:lnTo>
                  <a:lnTo>
                    <a:pt x="7620" y="142240"/>
                  </a:lnTo>
                  <a:close/>
                </a:path>
                <a:path w="7620" h="577850">
                  <a:moveTo>
                    <a:pt x="7620" y="144780"/>
                  </a:moveTo>
                  <a:lnTo>
                    <a:pt x="0" y="144780"/>
                  </a:lnTo>
                  <a:lnTo>
                    <a:pt x="0" y="151130"/>
                  </a:lnTo>
                  <a:lnTo>
                    <a:pt x="7620" y="151130"/>
                  </a:lnTo>
                  <a:lnTo>
                    <a:pt x="7620" y="144780"/>
                  </a:lnTo>
                  <a:close/>
                </a:path>
                <a:path w="7620" h="577850">
                  <a:moveTo>
                    <a:pt x="7620" y="151130"/>
                  </a:moveTo>
                  <a:lnTo>
                    <a:pt x="0" y="151130"/>
                  </a:lnTo>
                  <a:lnTo>
                    <a:pt x="0" y="154940"/>
                  </a:lnTo>
                  <a:lnTo>
                    <a:pt x="7620" y="154940"/>
                  </a:lnTo>
                  <a:lnTo>
                    <a:pt x="7620" y="151130"/>
                  </a:lnTo>
                  <a:close/>
                </a:path>
                <a:path w="7620" h="577850">
                  <a:moveTo>
                    <a:pt x="7620" y="154940"/>
                  </a:moveTo>
                  <a:lnTo>
                    <a:pt x="0" y="154940"/>
                  </a:lnTo>
                  <a:lnTo>
                    <a:pt x="0" y="157480"/>
                  </a:lnTo>
                  <a:lnTo>
                    <a:pt x="7620" y="157480"/>
                  </a:lnTo>
                  <a:lnTo>
                    <a:pt x="7620" y="154940"/>
                  </a:lnTo>
                  <a:close/>
                </a:path>
                <a:path w="7620" h="577850">
                  <a:moveTo>
                    <a:pt x="7620" y="157480"/>
                  </a:moveTo>
                  <a:lnTo>
                    <a:pt x="0" y="157480"/>
                  </a:lnTo>
                  <a:lnTo>
                    <a:pt x="0" y="161290"/>
                  </a:lnTo>
                  <a:lnTo>
                    <a:pt x="7620" y="161290"/>
                  </a:lnTo>
                  <a:lnTo>
                    <a:pt x="7620" y="157480"/>
                  </a:lnTo>
                  <a:close/>
                </a:path>
                <a:path w="7620" h="577850">
                  <a:moveTo>
                    <a:pt x="7620" y="161290"/>
                  </a:moveTo>
                  <a:lnTo>
                    <a:pt x="0" y="161290"/>
                  </a:lnTo>
                  <a:lnTo>
                    <a:pt x="0" y="163830"/>
                  </a:lnTo>
                  <a:lnTo>
                    <a:pt x="7620" y="163830"/>
                  </a:lnTo>
                  <a:lnTo>
                    <a:pt x="7620" y="161290"/>
                  </a:lnTo>
                  <a:close/>
                </a:path>
                <a:path w="7620" h="577850">
                  <a:moveTo>
                    <a:pt x="7620" y="163830"/>
                  </a:moveTo>
                  <a:lnTo>
                    <a:pt x="0" y="163830"/>
                  </a:lnTo>
                  <a:lnTo>
                    <a:pt x="0" y="167640"/>
                  </a:lnTo>
                  <a:lnTo>
                    <a:pt x="7620" y="167640"/>
                  </a:lnTo>
                  <a:lnTo>
                    <a:pt x="7620" y="163830"/>
                  </a:lnTo>
                  <a:close/>
                </a:path>
                <a:path w="7620" h="577850">
                  <a:moveTo>
                    <a:pt x="7620" y="167640"/>
                  </a:moveTo>
                  <a:lnTo>
                    <a:pt x="0" y="167640"/>
                  </a:lnTo>
                  <a:lnTo>
                    <a:pt x="0" y="170180"/>
                  </a:lnTo>
                  <a:lnTo>
                    <a:pt x="7620" y="170180"/>
                  </a:lnTo>
                  <a:lnTo>
                    <a:pt x="7620" y="167640"/>
                  </a:lnTo>
                  <a:close/>
                </a:path>
                <a:path w="7620" h="577850">
                  <a:moveTo>
                    <a:pt x="7620" y="576580"/>
                  </a:moveTo>
                  <a:lnTo>
                    <a:pt x="6350" y="576580"/>
                  </a:lnTo>
                  <a:lnTo>
                    <a:pt x="6350" y="577850"/>
                  </a:lnTo>
                  <a:lnTo>
                    <a:pt x="7620" y="577850"/>
                  </a:lnTo>
                  <a:lnTo>
                    <a:pt x="7620" y="576580"/>
                  </a:lnTo>
                  <a:close/>
                </a:path>
                <a:path w="7620" h="577850">
                  <a:moveTo>
                    <a:pt x="5079" y="575310"/>
                  </a:moveTo>
                  <a:lnTo>
                    <a:pt x="3810" y="575310"/>
                  </a:lnTo>
                  <a:lnTo>
                    <a:pt x="3810" y="576580"/>
                  </a:lnTo>
                  <a:lnTo>
                    <a:pt x="5079" y="576580"/>
                  </a:lnTo>
                  <a:lnTo>
                    <a:pt x="5079" y="575310"/>
                  </a:lnTo>
                  <a:close/>
                </a:path>
                <a:path w="7620" h="577850">
                  <a:moveTo>
                    <a:pt x="7620" y="570230"/>
                  </a:moveTo>
                  <a:lnTo>
                    <a:pt x="0" y="570230"/>
                  </a:lnTo>
                  <a:lnTo>
                    <a:pt x="0" y="571500"/>
                  </a:lnTo>
                  <a:lnTo>
                    <a:pt x="1270" y="571500"/>
                  </a:lnTo>
                  <a:lnTo>
                    <a:pt x="1270" y="574040"/>
                  </a:lnTo>
                  <a:lnTo>
                    <a:pt x="2540" y="574040"/>
                  </a:lnTo>
                  <a:lnTo>
                    <a:pt x="2540" y="575310"/>
                  </a:lnTo>
                  <a:lnTo>
                    <a:pt x="7620" y="575310"/>
                  </a:lnTo>
                  <a:lnTo>
                    <a:pt x="7620" y="570230"/>
                  </a:lnTo>
                  <a:close/>
                </a:path>
                <a:path w="7620" h="577850">
                  <a:moveTo>
                    <a:pt x="7620" y="563880"/>
                  </a:moveTo>
                  <a:lnTo>
                    <a:pt x="0" y="563880"/>
                  </a:lnTo>
                  <a:lnTo>
                    <a:pt x="0" y="568960"/>
                  </a:lnTo>
                  <a:lnTo>
                    <a:pt x="7620" y="568960"/>
                  </a:lnTo>
                  <a:lnTo>
                    <a:pt x="7620" y="563880"/>
                  </a:lnTo>
                  <a:close/>
                </a:path>
                <a:path w="7620" h="577850">
                  <a:moveTo>
                    <a:pt x="7620" y="557530"/>
                  </a:moveTo>
                  <a:lnTo>
                    <a:pt x="0" y="557530"/>
                  </a:lnTo>
                  <a:lnTo>
                    <a:pt x="0" y="562610"/>
                  </a:lnTo>
                  <a:lnTo>
                    <a:pt x="7620" y="562610"/>
                  </a:lnTo>
                  <a:lnTo>
                    <a:pt x="7620" y="557530"/>
                  </a:lnTo>
                  <a:close/>
                </a:path>
                <a:path w="7620" h="577850">
                  <a:moveTo>
                    <a:pt x="7620" y="551180"/>
                  </a:moveTo>
                  <a:lnTo>
                    <a:pt x="0" y="551180"/>
                  </a:lnTo>
                  <a:lnTo>
                    <a:pt x="0" y="556260"/>
                  </a:lnTo>
                  <a:lnTo>
                    <a:pt x="7620" y="556260"/>
                  </a:lnTo>
                  <a:lnTo>
                    <a:pt x="7620" y="551180"/>
                  </a:lnTo>
                  <a:close/>
                </a:path>
                <a:path w="7620" h="577850">
                  <a:moveTo>
                    <a:pt x="7620" y="544830"/>
                  </a:moveTo>
                  <a:lnTo>
                    <a:pt x="0" y="544830"/>
                  </a:lnTo>
                  <a:lnTo>
                    <a:pt x="0" y="549910"/>
                  </a:lnTo>
                  <a:lnTo>
                    <a:pt x="7620" y="549910"/>
                  </a:lnTo>
                  <a:lnTo>
                    <a:pt x="7620" y="544830"/>
                  </a:lnTo>
                  <a:close/>
                </a:path>
                <a:path w="7620" h="577850">
                  <a:moveTo>
                    <a:pt x="7620" y="538480"/>
                  </a:moveTo>
                  <a:lnTo>
                    <a:pt x="0" y="538480"/>
                  </a:lnTo>
                  <a:lnTo>
                    <a:pt x="0" y="543560"/>
                  </a:lnTo>
                  <a:lnTo>
                    <a:pt x="7620" y="543560"/>
                  </a:lnTo>
                  <a:lnTo>
                    <a:pt x="7620" y="538480"/>
                  </a:lnTo>
                  <a:close/>
                </a:path>
                <a:path w="7620" h="577850">
                  <a:moveTo>
                    <a:pt x="7620" y="532130"/>
                  </a:moveTo>
                  <a:lnTo>
                    <a:pt x="0" y="532130"/>
                  </a:lnTo>
                  <a:lnTo>
                    <a:pt x="0" y="537210"/>
                  </a:lnTo>
                  <a:lnTo>
                    <a:pt x="7620" y="537210"/>
                  </a:lnTo>
                  <a:lnTo>
                    <a:pt x="7620" y="532130"/>
                  </a:lnTo>
                  <a:close/>
                </a:path>
                <a:path w="7620" h="577850">
                  <a:moveTo>
                    <a:pt x="7620" y="525780"/>
                  </a:moveTo>
                  <a:lnTo>
                    <a:pt x="0" y="525780"/>
                  </a:lnTo>
                  <a:lnTo>
                    <a:pt x="0" y="530860"/>
                  </a:lnTo>
                  <a:lnTo>
                    <a:pt x="7620" y="530860"/>
                  </a:lnTo>
                  <a:lnTo>
                    <a:pt x="7620" y="525780"/>
                  </a:lnTo>
                  <a:close/>
                </a:path>
                <a:path w="7620" h="577850">
                  <a:moveTo>
                    <a:pt x="7620" y="518160"/>
                  </a:moveTo>
                  <a:lnTo>
                    <a:pt x="0" y="518160"/>
                  </a:lnTo>
                  <a:lnTo>
                    <a:pt x="0" y="524510"/>
                  </a:lnTo>
                  <a:lnTo>
                    <a:pt x="7620" y="524510"/>
                  </a:lnTo>
                  <a:lnTo>
                    <a:pt x="7620" y="518160"/>
                  </a:lnTo>
                  <a:close/>
                </a:path>
                <a:path w="7620" h="577850">
                  <a:moveTo>
                    <a:pt x="7620" y="513080"/>
                  </a:moveTo>
                  <a:lnTo>
                    <a:pt x="0" y="513080"/>
                  </a:lnTo>
                  <a:lnTo>
                    <a:pt x="0" y="516890"/>
                  </a:lnTo>
                  <a:lnTo>
                    <a:pt x="7620" y="516890"/>
                  </a:lnTo>
                  <a:lnTo>
                    <a:pt x="7620" y="513080"/>
                  </a:lnTo>
                  <a:close/>
                </a:path>
                <a:path w="7620" h="577850">
                  <a:moveTo>
                    <a:pt x="7620" y="506730"/>
                  </a:moveTo>
                  <a:lnTo>
                    <a:pt x="0" y="506730"/>
                  </a:lnTo>
                  <a:lnTo>
                    <a:pt x="0" y="511810"/>
                  </a:lnTo>
                  <a:lnTo>
                    <a:pt x="7620" y="511810"/>
                  </a:lnTo>
                  <a:lnTo>
                    <a:pt x="7620" y="506730"/>
                  </a:lnTo>
                  <a:close/>
                </a:path>
                <a:path w="7620" h="577850">
                  <a:moveTo>
                    <a:pt x="7620" y="500380"/>
                  </a:moveTo>
                  <a:lnTo>
                    <a:pt x="0" y="500380"/>
                  </a:lnTo>
                  <a:lnTo>
                    <a:pt x="0" y="505460"/>
                  </a:lnTo>
                  <a:lnTo>
                    <a:pt x="7620" y="505460"/>
                  </a:lnTo>
                  <a:lnTo>
                    <a:pt x="7620" y="500380"/>
                  </a:lnTo>
                  <a:close/>
                </a:path>
                <a:path w="7620" h="577850">
                  <a:moveTo>
                    <a:pt x="7620" y="494030"/>
                  </a:moveTo>
                  <a:lnTo>
                    <a:pt x="0" y="494030"/>
                  </a:lnTo>
                  <a:lnTo>
                    <a:pt x="0" y="499110"/>
                  </a:lnTo>
                  <a:lnTo>
                    <a:pt x="7620" y="499110"/>
                  </a:lnTo>
                  <a:lnTo>
                    <a:pt x="7620" y="494030"/>
                  </a:lnTo>
                  <a:close/>
                </a:path>
                <a:path w="7620" h="577850">
                  <a:moveTo>
                    <a:pt x="7620" y="487680"/>
                  </a:moveTo>
                  <a:lnTo>
                    <a:pt x="0" y="487680"/>
                  </a:lnTo>
                  <a:lnTo>
                    <a:pt x="0" y="492760"/>
                  </a:lnTo>
                  <a:lnTo>
                    <a:pt x="7620" y="492760"/>
                  </a:lnTo>
                  <a:lnTo>
                    <a:pt x="7620" y="487680"/>
                  </a:lnTo>
                  <a:close/>
                </a:path>
                <a:path w="7620" h="577850">
                  <a:moveTo>
                    <a:pt x="7620" y="481330"/>
                  </a:moveTo>
                  <a:lnTo>
                    <a:pt x="0" y="481330"/>
                  </a:lnTo>
                  <a:lnTo>
                    <a:pt x="0" y="486410"/>
                  </a:lnTo>
                  <a:lnTo>
                    <a:pt x="7620" y="486410"/>
                  </a:lnTo>
                  <a:lnTo>
                    <a:pt x="7620" y="481330"/>
                  </a:lnTo>
                  <a:close/>
                </a:path>
                <a:path w="7620" h="577850">
                  <a:moveTo>
                    <a:pt x="7620" y="474980"/>
                  </a:moveTo>
                  <a:lnTo>
                    <a:pt x="0" y="474980"/>
                  </a:lnTo>
                  <a:lnTo>
                    <a:pt x="0" y="480060"/>
                  </a:lnTo>
                  <a:lnTo>
                    <a:pt x="7620" y="480060"/>
                  </a:lnTo>
                  <a:lnTo>
                    <a:pt x="7620" y="474980"/>
                  </a:lnTo>
                  <a:close/>
                </a:path>
                <a:path w="7620" h="577850">
                  <a:moveTo>
                    <a:pt x="7620" y="468630"/>
                  </a:moveTo>
                  <a:lnTo>
                    <a:pt x="0" y="468630"/>
                  </a:lnTo>
                  <a:lnTo>
                    <a:pt x="0" y="473710"/>
                  </a:lnTo>
                  <a:lnTo>
                    <a:pt x="7620" y="473710"/>
                  </a:lnTo>
                  <a:lnTo>
                    <a:pt x="7620" y="468630"/>
                  </a:lnTo>
                  <a:close/>
                </a:path>
                <a:path w="7620" h="577850">
                  <a:moveTo>
                    <a:pt x="7620" y="462280"/>
                  </a:moveTo>
                  <a:lnTo>
                    <a:pt x="0" y="462280"/>
                  </a:lnTo>
                  <a:lnTo>
                    <a:pt x="0" y="467360"/>
                  </a:lnTo>
                  <a:lnTo>
                    <a:pt x="7620" y="467360"/>
                  </a:lnTo>
                  <a:lnTo>
                    <a:pt x="7620" y="462280"/>
                  </a:lnTo>
                  <a:close/>
                </a:path>
                <a:path w="7620" h="577850">
                  <a:moveTo>
                    <a:pt x="7620" y="455930"/>
                  </a:moveTo>
                  <a:lnTo>
                    <a:pt x="0" y="455930"/>
                  </a:lnTo>
                  <a:lnTo>
                    <a:pt x="0" y="461010"/>
                  </a:lnTo>
                  <a:lnTo>
                    <a:pt x="7620" y="461010"/>
                  </a:lnTo>
                  <a:lnTo>
                    <a:pt x="7620" y="455930"/>
                  </a:lnTo>
                  <a:close/>
                </a:path>
                <a:path w="7620" h="577850">
                  <a:moveTo>
                    <a:pt x="7620" y="449580"/>
                  </a:moveTo>
                  <a:lnTo>
                    <a:pt x="0" y="449580"/>
                  </a:lnTo>
                  <a:lnTo>
                    <a:pt x="0" y="454660"/>
                  </a:lnTo>
                  <a:lnTo>
                    <a:pt x="7620" y="454660"/>
                  </a:lnTo>
                  <a:lnTo>
                    <a:pt x="7620" y="449580"/>
                  </a:lnTo>
                  <a:close/>
                </a:path>
                <a:path w="7620" h="577850">
                  <a:moveTo>
                    <a:pt x="7620" y="443230"/>
                  </a:moveTo>
                  <a:lnTo>
                    <a:pt x="0" y="443230"/>
                  </a:lnTo>
                  <a:lnTo>
                    <a:pt x="0" y="448310"/>
                  </a:lnTo>
                  <a:lnTo>
                    <a:pt x="7620" y="448310"/>
                  </a:lnTo>
                  <a:lnTo>
                    <a:pt x="7620" y="443230"/>
                  </a:lnTo>
                  <a:close/>
                </a:path>
                <a:path w="7620" h="577850">
                  <a:moveTo>
                    <a:pt x="7620" y="436880"/>
                  </a:moveTo>
                  <a:lnTo>
                    <a:pt x="0" y="436880"/>
                  </a:lnTo>
                  <a:lnTo>
                    <a:pt x="0" y="441960"/>
                  </a:lnTo>
                  <a:lnTo>
                    <a:pt x="7620" y="441960"/>
                  </a:lnTo>
                  <a:lnTo>
                    <a:pt x="7620" y="436880"/>
                  </a:lnTo>
                  <a:close/>
                </a:path>
                <a:path w="7620" h="577850">
                  <a:moveTo>
                    <a:pt x="7620" y="430530"/>
                  </a:moveTo>
                  <a:lnTo>
                    <a:pt x="0" y="430530"/>
                  </a:lnTo>
                  <a:lnTo>
                    <a:pt x="0" y="435610"/>
                  </a:lnTo>
                  <a:lnTo>
                    <a:pt x="7620" y="435610"/>
                  </a:lnTo>
                  <a:lnTo>
                    <a:pt x="7620" y="430530"/>
                  </a:lnTo>
                  <a:close/>
                </a:path>
                <a:path w="7620" h="577850">
                  <a:moveTo>
                    <a:pt x="7620" y="265430"/>
                  </a:moveTo>
                  <a:lnTo>
                    <a:pt x="2540" y="265430"/>
                  </a:lnTo>
                  <a:lnTo>
                    <a:pt x="2540" y="266700"/>
                  </a:lnTo>
                  <a:lnTo>
                    <a:pt x="3810" y="266700"/>
                  </a:lnTo>
                  <a:lnTo>
                    <a:pt x="3810" y="267970"/>
                  </a:lnTo>
                  <a:lnTo>
                    <a:pt x="5079" y="267970"/>
                  </a:lnTo>
                  <a:lnTo>
                    <a:pt x="5079" y="269240"/>
                  </a:lnTo>
                  <a:lnTo>
                    <a:pt x="6350" y="269240"/>
                  </a:lnTo>
                  <a:lnTo>
                    <a:pt x="6350" y="271780"/>
                  </a:lnTo>
                  <a:lnTo>
                    <a:pt x="7620" y="271780"/>
                  </a:lnTo>
                  <a:lnTo>
                    <a:pt x="7620" y="265430"/>
                  </a:lnTo>
                  <a:close/>
                </a:path>
                <a:path w="7620" h="577850">
                  <a:moveTo>
                    <a:pt x="7620" y="259080"/>
                  </a:moveTo>
                  <a:lnTo>
                    <a:pt x="0" y="259080"/>
                  </a:lnTo>
                  <a:lnTo>
                    <a:pt x="0" y="265430"/>
                  </a:lnTo>
                  <a:lnTo>
                    <a:pt x="1270" y="265430"/>
                  </a:lnTo>
                  <a:lnTo>
                    <a:pt x="1270" y="264160"/>
                  </a:lnTo>
                  <a:lnTo>
                    <a:pt x="7620" y="264160"/>
                  </a:lnTo>
                  <a:lnTo>
                    <a:pt x="7620" y="259080"/>
                  </a:lnTo>
                  <a:close/>
                </a:path>
                <a:path w="7620" h="577850">
                  <a:moveTo>
                    <a:pt x="7620" y="252730"/>
                  </a:moveTo>
                  <a:lnTo>
                    <a:pt x="0" y="252730"/>
                  </a:lnTo>
                  <a:lnTo>
                    <a:pt x="0" y="257810"/>
                  </a:lnTo>
                  <a:lnTo>
                    <a:pt x="7620" y="257810"/>
                  </a:lnTo>
                  <a:lnTo>
                    <a:pt x="7620" y="252730"/>
                  </a:lnTo>
                  <a:close/>
                </a:path>
                <a:path w="7620" h="577850">
                  <a:moveTo>
                    <a:pt x="7620" y="246380"/>
                  </a:moveTo>
                  <a:lnTo>
                    <a:pt x="0" y="246380"/>
                  </a:lnTo>
                  <a:lnTo>
                    <a:pt x="0" y="251460"/>
                  </a:lnTo>
                  <a:lnTo>
                    <a:pt x="7620" y="251460"/>
                  </a:lnTo>
                  <a:lnTo>
                    <a:pt x="7620" y="246380"/>
                  </a:lnTo>
                  <a:close/>
                </a:path>
                <a:path w="7620" h="577850">
                  <a:moveTo>
                    <a:pt x="7620" y="240030"/>
                  </a:moveTo>
                  <a:lnTo>
                    <a:pt x="0" y="240030"/>
                  </a:lnTo>
                  <a:lnTo>
                    <a:pt x="0" y="245110"/>
                  </a:lnTo>
                  <a:lnTo>
                    <a:pt x="7620" y="245110"/>
                  </a:lnTo>
                  <a:lnTo>
                    <a:pt x="7620" y="240030"/>
                  </a:lnTo>
                  <a:close/>
                </a:path>
                <a:path w="7620" h="577850">
                  <a:moveTo>
                    <a:pt x="7620" y="171450"/>
                  </a:moveTo>
                  <a:lnTo>
                    <a:pt x="0" y="171450"/>
                  </a:lnTo>
                  <a:lnTo>
                    <a:pt x="0" y="238760"/>
                  </a:lnTo>
                  <a:lnTo>
                    <a:pt x="7620" y="238760"/>
                  </a:lnTo>
                  <a:lnTo>
                    <a:pt x="7620" y="171450"/>
                  </a:lnTo>
                  <a:close/>
                </a:path>
              </a:pathLst>
            </a:custGeom>
            <a:solidFill>
              <a:srgbClr val="1300FB"/>
            </a:solidFill>
          </p:spPr>
          <p:txBody>
            <a:bodyPr bIns="0" lIns="0" rIns="0" rtlCol="0" tIns="0" wrap="square"/>
            <a:p/>
          </p:txBody>
        </p:sp>
        <p:sp>
          <p:nvSpPr>
            <p:cNvPr id="1051218" name="object 2535"/>
            <p:cNvSpPr/>
            <p:nvPr/>
          </p:nvSpPr>
          <p:spPr>
            <a:xfrm>
              <a:off x="6977379" y="5878830"/>
              <a:ext cx="6350" cy="565150"/>
            </a:xfrm>
            <a:custGeom>
              <a:avLst/>
              <a:ahLst/>
              <a:rect l="l" t="t" r="r" b="b"/>
              <a:pathLst>
                <a:path w="6350" h="565150">
                  <a:moveTo>
                    <a:pt x="6350" y="0"/>
                  </a:moveTo>
                  <a:lnTo>
                    <a:pt x="5079" y="0"/>
                  </a:lnTo>
                  <a:lnTo>
                    <a:pt x="5079" y="1270"/>
                  </a:lnTo>
                  <a:lnTo>
                    <a:pt x="3810" y="1270"/>
                  </a:lnTo>
                  <a:lnTo>
                    <a:pt x="3810" y="2540"/>
                  </a:lnTo>
                  <a:lnTo>
                    <a:pt x="6350" y="2540"/>
                  </a:lnTo>
                  <a:lnTo>
                    <a:pt x="6350" y="0"/>
                  </a:lnTo>
                  <a:close/>
                </a:path>
                <a:path w="6350" h="565150">
                  <a:moveTo>
                    <a:pt x="6350" y="2540"/>
                  </a:moveTo>
                  <a:lnTo>
                    <a:pt x="3810" y="2540"/>
                  </a:lnTo>
                  <a:lnTo>
                    <a:pt x="3810" y="3810"/>
                  </a:lnTo>
                  <a:lnTo>
                    <a:pt x="2540" y="3810"/>
                  </a:lnTo>
                  <a:lnTo>
                    <a:pt x="2540" y="5080"/>
                  </a:lnTo>
                  <a:lnTo>
                    <a:pt x="6350" y="5080"/>
                  </a:lnTo>
                  <a:lnTo>
                    <a:pt x="6350" y="2540"/>
                  </a:lnTo>
                  <a:close/>
                </a:path>
                <a:path w="6350" h="565150">
                  <a:moveTo>
                    <a:pt x="6350" y="5080"/>
                  </a:moveTo>
                  <a:lnTo>
                    <a:pt x="1270" y="5080"/>
                  </a:lnTo>
                  <a:lnTo>
                    <a:pt x="1270" y="6350"/>
                  </a:lnTo>
                  <a:lnTo>
                    <a:pt x="0" y="6350"/>
                  </a:lnTo>
                  <a:lnTo>
                    <a:pt x="0" y="8890"/>
                  </a:lnTo>
                  <a:lnTo>
                    <a:pt x="6350" y="8890"/>
                  </a:lnTo>
                  <a:lnTo>
                    <a:pt x="6350" y="5080"/>
                  </a:lnTo>
                  <a:close/>
                </a:path>
                <a:path w="6350" h="565150">
                  <a:moveTo>
                    <a:pt x="6350" y="8890"/>
                  </a:moveTo>
                  <a:lnTo>
                    <a:pt x="0" y="8890"/>
                  </a:lnTo>
                  <a:lnTo>
                    <a:pt x="0" y="15240"/>
                  </a:lnTo>
                  <a:lnTo>
                    <a:pt x="6350" y="15240"/>
                  </a:lnTo>
                  <a:lnTo>
                    <a:pt x="6350" y="8890"/>
                  </a:lnTo>
                  <a:close/>
                </a:path>
                <a:path w="6350" h="565150">
                  <a:moveTo>
                    <a:pt x="6350" y="15240"/>
                  </a:moveTo>
                  <a:lnTo>
                    <a:pt x="0" y="15240"/>
                  </a:lnTo>
                  <a:lnTo>
                    <a:pt x="0" y="17780"/>
                  </a:lnTo>
                  <a:lnTo>
                    <a:pt x="6350" y="17780"/>
                  </a:lnTo>
                  <a:lnTo>
                    <a:pt x="6350" y="15240"/>
                  </a:lnTo>
                  <a:close/>
                </a:path>
                <a:path w="6350" h="565150">
                  <a:moveTo>
                    <a:pt x="6350" y="17780"/>
                  </a:moveTo>
                  <a:lnTo>
                    <a:pt x="0" y="17780"/>
                  </a:lnTo>
                  <a:lnTo>
                    <a:pt x="0" y="30480"/>
                  </a:lnTo>
                  <a:lnTo>
                    <a:pt x="6350" y="30480"/>
                  </a:lnTo>
                  <a:lnTo>
                    <a:pt x="6350" y="17780"/>
                  </a:lnTo>
                  <a:close/>
                </a:path>
                <a:path w="6350" h="565150">
                  <a:moveTo>
                    <a:pt x="6350" y="30480"/>
                  </a:moveTo>
                  <a:lnTo>
                    <a:pt x="0" y="30480"/>
                  </a:lnTo>
                  <a:lnTo>
                    <a:pt x="0" y="36830"/>
                  </a:lnTo>
                  <a:lnTo>
                    <a:pt x="6350" y="36830"/>
                  </a:lnTo>
                  <a:lnTo>
                    <a:pt x="6350" y="30480"/>
                  </a:lnTo>
                  <a:close/>
                </a:path>
                <a:path w="6350" h="565150">
                  <a:moveTo>
                    <a:pt x="6350" y="36830"/>
                  </a:moveTo>
                  <a:lnTo>
                    <a:pt x="0" y="36830"/>
                  </a:lnTo>
                  <a:lnTo>
                    <a:pt x="0" y="40640"/>
                  </a:lnTo>
                  <a:lnTo>
                    <a:pt x="6350" y="40640"/>
                  </a:lnTo>
                  <a:lnTo>
                    <a:pt x="6350" y="36830"/>
                  </a:lnTo>
                  <a:close/>
                </a:path>
                <a:path w="6350" h="565150">
                  <a:moveTo>
                    <a:pt x="6350" y="40640"/>
                  </a:moveTo>
                  <a:lnTo>
                    <a:pt x="0" y="40640"/>
                  </a:lnTo>
                  <a:lnTo>
                    <a:pt x="0" y="43180"/>
                  </a:lnTo>
                  <a:lnTo>
                    <a:pt x="6350" y="43180"/>
                  </a:lnTo>
                  <a:lnTo>
                    <a:pt x="6350" y="40640"/>
                  </a:lnTo>
                  <a:close/>
                </a:path>
                <a:path w="6350" h="565150">
                  <a:moveTo>
                    <a:pt x="6350" y="43180"/>
                  </a:moveTo>
                  <a:lnTo>
                    <a:pt x="0" y="43180"/>
                  </a:lnTo>
                  <a:lnTo>
                    <a:pt x="0" y="46990"/>
                  </a:lnTo>
                  <a:lnTo>
                    <a:pt x="6350" y="46990"/>
                  </a:lnTo>
                  <a:lnTo>
                    <a:pt x="6350" y="43180"/>
                  </a:lnTo>
                  <a:close/>
                </a:path>
                <a:path w="6350" h="565150">
                  <a:moveTo>
                    <a:pt x="6350" y="46990"/>
                  </a:moveTo>
                  <a:lnTo>
                    <a:pt x="0" y="46990"/>
                  </a:lnTo>
                  <a:lnTo>
                    <a:pt x="0" y="49530"/>
                  </a:lnTo>
                  <a:lnTo>
                    <a:pt x="6350" y="49530"/>
                  </a:lnTo>
                  <a:lnTo>
                    <a:pt x="6350" y="46990"/>
                  </a:lnTo>
                  <a:close/>
                </a:path>
                <a:path w="6350" h="565150">
                  <a:moveTo>
                    <a:pt x="6350" y="49530"/>
                  </a:moveTo>
                  <a:lnTo>
                    <a:pt x="0" y="49530"/>
                  </a:lnTo>
                  <a:lnTo>
                    <a:pt x="0" y="55880"/>
                  </a:lnTo>
                  <a:lnTo>
                    <a:pt x="6350" y="55880"/>
                  </a:lnTo>
                  <a:lnTo>
                    <a:pt x="6350" y="49530"/>
                  </a:lnTo>
                  <a:close/>
                </a:path>
                <a:path w="6350" h="565150">
                  <a:moveTo>
                    <a:pt x="6350" y="55880"/>
                  </a:moveTo>
                  <a:lnTo>
                    <a:pt x="0" y="55880"/>
                  </a:lnTo>
                  <a:lnTo>
                    <a:pt x="0" y="59690"/>
                  </a:lnTo>
                  <a:lnTo>
                    <a:pt x="6350" y="59690"/>
                  </a:lnTo>
                  <a:lnTo>
                    <a:pt x="6350" y="55880"/>
                  </a:lnTo>
                  <a:close/>
                </a:path>
                <a:path w="6350" h="565150">
                  <a:moveTo>
                    <a:pt x="6350" y="59690"/>
                  </a:moveTo>
                  <a:lnTo>
                    <a:pt x="0" y="59690"/>
                  </a:lnTo>
                  <a:lnTo>
                    <a:pt x="0" y="62230"/>
                  </a:lnTo>
                  <a:lnTo>
                    <a:pt x="6350" y="62230"/>
                  </a:lnTo>
                  <a:lnTo>
                    <a:pt x="6350" y="59690"/>
                  </a:lnTo>
                  <a:close/>
                </a:path>
                <a:path w="6350" h="565150">
                  <a:moveTo>
                    <a:pt x="6350" y="62230"/>
                  </a:moveTo>
                  <a:lnTo>
                    <a:pt x="0" y="62230"/>
                  </a:lnTo>
                  <a:lnTo>
                    <a:pt x="0" y="68580"/>
                  </a:lnTo>
                  <a:lnTo>
                    <a:pt x="6350" y="68580"/>
                  </a:lnTo>
                  <a:lnTo>
                    <a:pt x="6350" y="62230"/>
                  </a:lnTo>
                  <a:close/>
                </a:path>
                <a:path w="6350" h="565150">
                  <a:moveTo>
                    <a:pt x="6350" y="68580"/>
                  </a:moveTo>
                  <a:lnTo>
                    <a:pt x="0" y="68580"/>
                  </a:lnTo>
                  <a:lnTo>
                    <a:pt x="0" y="72390"/>
                  </a:lnTo>
                  <a:lnTo>
                    <a:pt x="6350" y="72390"/>
                  </a:lnTo>
                  <a:lnTo>
                    <a:pt x="6350" y="68580"/>
                  </a:lnTo>
                  <a:close/>
                </a:path>
                <a:path w="6350" h="565150">
                  <a:moveTo>
                    <a:pt x="6350" y="72390"/>
                  </a:moveTo>
                  <a:lnTo>
                    <a:pt x="0" y="72390"/>
                  </a:lnTo>
                  <a:lnTo>
                    <a:pt x="0" y="78740"/>
                  </a:lnTo>
                  <a:lnTo>
                    <a:pt x="6350" y="78740"/>
                  </a:lnTo>
                  <a:lnTo>
                    <a:pt x="6350" y="72390"/>
                  </a:lnTo>
                  <a:close/>
                </a:path>
                <a:path w="6350" h="565150">
                  <a:moveTo>
                    <a:pt x="6350" y="78740"/>
                  </a:moveTo>
                  <a:lnTo>
                    <a:pt x="0" y="78740"/>
                  </a:lnTo>
                  <a:lnTo>
                    <a:pt x="0" y="85090"/>
                  </a:lnTo>
                  <a:lnTo>
                    <a:pt x="6350" y="85090"/>
                  </a:lnTo>
                  <a:lnTo>
                    <a:pt x="6350" y="78740"/>
                  </a:lnTo>
                  <a:close/>
                </a:path>
                <a:path w="6350" h="565150">
                  <a:moveTo>
                    <a:pt x="6350" y="85090"/>
                  </a:moveTo>
                  <a:lnTo>
                    <a:pt x="0" y="85090"/>
                  </a:lnTo>
                  <a:lnTo>
                    <a:pt x="0" y="87630"/>
                  </a:lnTo>
                  <a:lnTo>
                    <a:pt x="6350" y="87630"/>
                  </a:lnTo>
                  <a:lnTo>
                    <a:pt x="6350" y="85090"/>
                  </a:lnTo>
                  <a:close/>
                </a:path>
                <a:path w="6350" h="565150">
                  <a:moveTo>
                    <a:pt x="6350" y="87630"/>
                  </a:moveTo>
                  <a:lnTo>
                    <a:pt x="0" y="87630"/>
                  </a:lnTo>
                  <a:lnTo>
                    <a:pt x="0" y="97790"/>
                  </a:lnTo>
                  <a:lnTo>
                    <a:pt x="6350" y="97790"/>
                  </a:lnTo>
                  <a:lnTo>
                    <a:pt x="6350" y="87630"/>
                  </a:lnTo>
                  <a:close/>
                </a:path>
                <a:path w="6350" h="565150">
                  <a:moveTo>
                    <a:pt x="6350" y="97790"/>
                  </a:moveTo>
                  <a:lnTo>
                    <a:pt x="0" y="97790"/>
                  </a:lnTo>
                  <a:lnTo>
                    <a:pt x="0" y="100330"/>
                  </a:lnTo>
                  <a:lnTo>
                    <a:pt x="6350" y="100330"/>
                  </a:lnTo>
                  <a:lnTo>
                    <a:pt x="6350" y="97790"/>
                  </a:lnTo>
                  <a:close/>
                </a:path>
                <a:path w="6350" h="565150">
                  <a:moveTo>
                    <a:pt x="6350" y="100330"/>
                  </a:moveTo>
                  <a:lnTo>
                    <a:pt x="0" y="100330"/>
                  </a:lnTo>
                  <a:lnTo>
                    <a:pt x="0" y="104140"/>
                  </a:lnTo>
                  <a:lnTo>
                    <a:pt x="6350" y="104140"/>
                  </a:lnTo>
                  <a:lnTo>
                    <a:pt x="6350" y="100330"/>
                  </a:lnTo>
                  <a:close/>
                </a:path>
                <a:path w="6350" h="565150">
                  <a:moveTo>
                    <a:pt x="6350" y="104140"/>
                  </a:moveTo>
                  <a:lnTo>
                    <a:pt x="0" y="104140"/>
                  </a:lnTo>
                  <a:lnTo>
                    <a:pt x="0" y="106680"/>
                  </a:lnTo>
                  <a:lnTo>
                    <a:pt x="6350" y="106680"/>
                  </a:lnTo>
                  <a:lnTo>
                    <a:pt x="6350" y="104140"/>
                  </a:lnTo>
                  <a:close/>
                </a:path>
                <a:path w="6350" h="565150">
                  <a:moveTo>
                    <a:pt x="6350" y="106680"/>
                  </a:moveTo>
                  <a:lnTo>
                    <a:pt x="0" y="106680"/>
                  </a:lnTo>
                  <a:lnTo>
                    <a:pt x="0" y="110490"/>
                  </a:lnTo>
                  <a:lnTo>
                    <a:pt x="6350" y="110490"/>
                  </a:lnTo>
                  <a:lnTo>
                    <a:pt x="6350" y="106680"/>
                  </a:lnTo>
                  <a:close/>
                </a:path>
                <a:path w="6350" h="565150">
                  <a:moveTo>
                    <a:pt x="6350" y="110490"/>
                  </a:moveTo>
                  <a:lnTo>
                    <a:pt x="0" y="110490"/>
                  </a:lnTo>
                  <a:lnTo>
                    <a:pt x="0" y="113030"/>
                  </a:lnTo>
                  <a:lnTo>
                    <a:pt x="6350" y="113030"/>
                  </a:lnTo>
                  <a:lnTo>
                    <a:pt x="6350" y="110490"/>
                  </a:lnTo>
                  <a:close/>
                </a:path>
                <a:path w="6350" h="565150">
                  <a:moveTo>
                    <a:pt x="6350" y="113030"/>
                  </a:moveTo>
                  <a:lnTo>
                    <a:pt x="0" y="113030"/>
                  </a:lnTo>
                  <a:lnTo>
                    <a:pt x="0" y="116840"/>
                  </a:lnTo>
                  <a:lnTo>
                    <a:pt x="6350" y="116840"/>
                  </a:lnTo>
                  <a:lnTo>
                    <a:pt x="6350" y="113030"/>
                  </a:lnTo>
                  <a:close/>
                </a:path>
                <a:path w="6350" h="565150">
                  <a:moveTo>
                    <a:pt x="6350" y="116840"/>
                  </a:moveTo>
                  <a:lnTo>
                    <a:pt x="0" y="116840"/>
                  </a:lnTo>
                  <a:lnTo>
                    <a:pt x="0" y="119380"/>
                  </a:lnTo>
                  <a:lnTo>
                    <a:pt x="6350" y="119380"/>
                  </a:lnTo>
                  <a:lnTo>
                    <a:pt x="6350" y="116840"/>
                  </a:lnTo>
                  <a:close/>
                </a:path>
                <a:path w="6350" h="565150">
                  <a:moveTo>
                    <a:pt x="6350" y="119380"/>
                  </a:moveTo>
                  <a:lnTo>
                    <a:pt x="0" y="119380"/>
                  </a:lnTo>
                  <a:lnTo>
                    <a:pt x="0" y="123190"/>
                  </a:lnTo>
                  <a:lnTo>
                    <a:pt x="6350" y="123190"/>
                  </a:lnTo>
                  <a:lnTo>
                    <a:pt x="6350" y="119380"/>
                  </a:lnTo>
                  <a:close/>
                </a:path>
                <a:path w="6350" h="565150">
                  <a:moveTo>
                    <a:pt x="6350" y="123190"/>
                  </a:moveTo>
                  <a:lnTo>
                    <a:pt x="0" y="123190"/>
                  </a:lnTo>
                  <a:lnTo>
                    <a:pt x="0" y="135890"/>
                  </a:lnTo>
                  <a:lnTo>
                    <a:pt x="6350" y="135890"/>
                  </a:lnTo>
                  <a:lnTo>
                    <a:pt x="6350" y="123190"/>
                  </a:lnTo>
                  <a:close/>
                </a:path>
                <a:path w="6350" h="565150">
                  <a:moveTo>
                    <a:pt x="6350" y="135890"/>
                  </a:moveTo>
                  <a:lnTo>
                    <a:pt x="0" y="135890"/>
                  </a:lnTo>
                  <a:lnTo>
                    <a:pt x="0" y="138430"/>
                  </a:lnTo>
                  <a:lnTo>
                    <a:pt x="6350" y="138430"/>
                  </a:lnTo>
                  <a:lnTo>
                    <a:pt x="6350" y="135890"/>
                  </a:lnTo>
                  <a:close/>
                </a:path>
                <a:path w="6350" h="565150">
                  <a:moveTo>
                    <a:pt x="6350" y="138430"/>
                  </a:moveTo>
                  <a:lnTo>
                    <a:pt x="0" y="138430"/>
                  </a:lnTo>
                  <a:lnTo>
                    <a:pt x="0" y="144780"/>
                  </a:lnTo>
                  <a:lnTo>
                    <a:pt x="6350" y="144780"/>
                  </a:lnTo>
                  <a:lnTo>
                    <a:pt x="6350" y="138430"/>
                  </a:lnTo>
                  <a:close/>
                </a:path>
                <a:path w="6350" h="565150">
                  <a:moveTo>
                    <a:pt x="6350" y="144780"/>
                  </a:moveTo>
                  <a:lnTo>
                    <a:pt x="0" y="144780"/>
                  </a:lnTo>
                  <a:lnTo>
                    <a:pt x="0" y="148590"/>
                  </a:lnTo>
                  <a:lnTo>
                    <a:pt x="6350" y="148590"/>
                  </a:lnTo>
                  <a:lnTo>
                    <a:pt x="6350" y="144780"/>
                  </a:lnTo>
                  <a:close/>
                </a:path>
                <a:path w="6350" h="565150">
                  <a:moveTo>
                    <a:pt x="6350" y="148590"/>
                  </a:moveTo>
                  <a:lnTo>
                    <a:pt x="0" y="148590"/>
                  </a:lnTo>
                  <a:lnTo>
                    <a:pt x="0" y="151130"/>
                  </a:lnTo>
                  <a:lnTo>
                    <a:pt x="6350" y="151130"/>
                  </a:lnTo>
                  <a:lnTo>
                    <a:pt x="6350" y="148590"/>
                  </a:lnTo>
                  <a:close/>
                </a:path>
                <a:path w="6350" h="565150">
                  <a:moveTo>
                    <a:pt x="6350" y="151130"/>
                  </a:moveTo>
                  <a:lnTo>
                    <a:pt x="0" y="151130"/>
                  </a:lnTo>
                  <a:lnTo>
                    <a:pt x="0" y="154940"/>
                  </a:lnTo>
                  <a:lnTo>
                    <a:pt x="6350" y="154940"/>
                  </a:lnTo>
                  <a:lnTo>
                    <a:pt x="6350" y="151130"/>
                  </a:lnTo>
                  <a:close/>
                </a:path>
                <a:path w="6350" h="565150">
                  <a:moveTo>
                    <a:pt x="6350" y="154940"/>
                  </a:moveTo>
                  <a:lnTo>
                    <a:pt x="0" y="154940"/>
                  </a:lnTo>
                  <a:lnTo>
                    <a:pt x="0" y="157480"/>
                  </a:lnTo>
                  <a:lnTo>
                    <a:pt x="6350" y="157480"/>
                  </a:lnTo>
                  <a:lnTo>
                    <a:pt x="6350" y="154940"/>
                  </a:lnTo>
                  <a:close/>
                </a:path>
                <a:path w="6350" h="565150">
                  <a:moveTo>
                    <a:pt x="6350" y="157480"/>
                  </a:moveTo>
                  <a:lnTo>
                    <a:pt x="0" y="157480"/>
                  </a:lnTo>
                  <a:lnTo>
                    <a:pt x="0" y="161290"/>
                  </a:lnTo>
                  <a:lnTo>
                    <a:pt x="6350" y="161290"/>
                  </a:lnTo>
                  <a:lnTo>
                    <a:pt x="6350" y="157480"/>
                  </a:lnTo>
                  <a:close/>
                </a:path>
                <a:path w="6350" h="565150">
                  <a:moveTo>
                    <a:pt x="6350" y="161290"/>
                  </a:moveTo>
                  <a:lnTo>
                    <a:pt x="0" y="161290"/>
                  </a:lnTo>
                  <a:lnTo>
                    <a:pt x="0" y="163830"/>
                  </a:lnTo>
                  <a:lnTo>
                    <a:pt x="6350" y="163830"/>
                  </a:lnTo>
                  <a:lnTo>
                    <a:pt x="6350" y="161290"/>
                  </a:lnTo>
                  <a:close/>
                </a:path>
                <a:path w="6350" h="565150">
                  <a:moveTo>
                    <a:pt x="6350" y="563880"/>
                  </a:moveTo>
                  <a:lnTo>
                    <a:pt x="5079" y="563880"/>
                  </a:lnTo>
                  <a:lnTo>
                    <a:pt x="5079" y="565150"/>
                  </a:lnTo>
                  <a:lnTo>
                    <a:pt x="6350" y="565150"/>
                  </a:lnTo>
                  <a:lnTo>
                    <a:pt x="6350" y="563880"/>
                  </a:lnTo>
                  <a:close/>
                </a:path>
                <a:path w="6350" h="565150">
                  <a:moveTo>
                    <a:pt x="3810" y="562610"/>
                  </a:moveTo>
                  <a:lnTo>
                    <a:pt x="2540" y="562610"/>
                  </a:lnTo>
                  <a:lnTo>
                    <a:pt x="2540" y="563880"/>
                  </a:lnTo>
                  <a:lnTo>
                    <a:pt x="3810" y="563880"/>
                  </a:lnTo>
                  <a:lnTo>
                    <a:pt x="3810" y="562610"/>
                  </a:lnTo>
                  <a:close/>
                </a:path>
                <a:path w="6350" h="565150">
                  <a:moveTo>
                    <a:pt x="6350" y="557530"/>
                  </a:moveTo>
                  <a:lnTo>
                    <a:pt x="0" y="557530"/>
                  </a:lnTo>
                  <a:lnTo>
                    <a:pt x="0" y="561340"/>
                  </a:lnTo>
                  <a:lnTo>
                    <a:pt x="1270" y="561340"/>
                  </a:lnTo>
                  <a:lnTo>
                    <a:pt x="1270" y="562610"/>
                  </a:lnTo>
                  <a:lnTo>
                    <a:pt x="6350" y="562610"/>
                  </a:lnTo>
                  <a:lnTo>
                    <a:pt x="6350" y="557530"/>
                  </a:lnTo>
                  <a:close/>
                </a:path>
                <a:path w="6350" h="565150">
                  <a:moveTo>
                    <a:pt x="6350" y="551180"/>
                  </a:moveTo>
                  <a:lnTo>
                    <a:pt x="0" y="551180"/>
                  </a:lnTo>
                  <a:lnTo>
                    <a:pt x="0" y="556260"/>
                  </a:lnTo>
                  <a:lnTo>
                    <a:pt x="6350" y="556260"/>
                  </a:lnTo>
                  <a:lnTo>
                    <a:pt x="6350" y="551180"/>
                  </a:lnTo>
                  <a:close/>
                </a:path>
                <a:path w="6350" h="565150">
                  <a:moveTo>
                    <a:pt x="6350" y="544830"/>
                  </a:moveTo>
                  <a:lnTo>
                    <a:pt x="0" y="544830"/>
                  </a:lnTo>
                  <a:lnTo>
                    <a:pt x="0" y="549910"/>
                  </a:lnTo>
                  <a:lnTo>
                    <a:pt x="6350" y="549910"/>
                  </a:lnTo>
                  <a:lnTo>
                    <a:pt x="6350" y="544830"/>
                  </a:lnTo>
                  <a:close/>
                </a:path>
                <a:path w="6350" h="565150">
                  <a:moveTo>
                    <a:pt x="6350" y="538480"/>
                  </a:moveTo>
                  <a:lnTo>
                    <a:pt x="0" y="538480"/>
                  </a:lnTo>
                  <a:lnTo>
                    <a:pt x="0" y="543560"/>
                  </a:lnTo>
                  <a:lnTo>
                    <a:pt x="6350" y="543560"/>
                  </a:lnTo>
                  <a:lnTo>
                    <a:pt x="6350" y="538480"/>
                  </a:lnTo>
                  <a:close/>
                </a:path>
                <a:path w="6350" h="565150">
                  <a:moveTo>
                    <a:pt x="6350" y="532130"/>
                  </a:moveTo>
                  <a:lnTo>
                    <a:pt x="0" y="532130"/>
                  </a:lnTo>
                  <a:lnTo>
                    <a:pt x="0" y="537210"/>
                  </a:lnTo>
                  <a:lnTo>
                    <a:pt x="6350" y="537210"/>
                  </a:lnTo>
                  <a:lnTo>
                    <a:pt x="6350" y="532130"/>
                  </a:lnTo>
                  <a:close/>
                </a:path>
                <a:path w="6350" h="565150">
                  <a:moveTo>
                    <a:pt x="6350" y="525780"/>
                  </a:moveTo>
                  <a:lnTo>
                    <a:pt x="0" y="525780"/>
                  </a:lnTo>
                  <a:lnTo>
                    <a:pt x="0" y="530860"/>
                  </a:lnTo>
                  <a:lnTo>
                    <a:pt x="6350" y="530860"/>
                  </a:lnTo>
                  <a:lnTo>
                    <a:pt x="6350" y="525780"/>
                  </a:lnTo>
                  <a:close/>
                </a:path>
                <a:path w="6350" h="565150">
                  <a:moveTo>
                    <a:pt x="6350" y="519430"/>
                  </a:moveTo>
                  <a:lnTo>
                    <a:pt x="0" y="519430"/>
                  </a:lnTo>
                  <a:lnTo>
                    <a:pt x="0" y="524510"/>
                  </a:lnTo>
                  <a:lnTo>
                    <a:pt x="6350" y="524510"/>
                  </a:lnTo>
                  <a:lnTo>
                    <a:pt x="6350" y="519430"/>
                  </a:lnTo>
                  <a:close/>
                </a:path>
                <a:path w="6350" h="565150">
                  <a:moveTo>
                    <a:pt x="6350" y="511810"/>
                  </a:moveTo>
                  <a:lnTo>
                    <a:pt x="0" y="511810"/>
                  </a:lnTo>
                  <a:lnTo>
                    <a:pt x="0" y="518160"/>
                  </a:lnTo>
                  <a:lnTo>
                    <a:pt x="6350" y="518160"/>
                  </a:lnTo>
                  <a:lnTo>
                    <a:pt x="6350" y="511810"/>
                  </a:lnTo>
                  <a:close/>
                </a:path>
                <a:path w="6350" h="565150">
                  <a:moveTo>
                    <a:pt x="6350" y="506730"/>
                  </a:moveTo>
                  <a:lnTo>
                    <a:pt x="0" y="506730"/>
                  </a:lnTo>
                  <a:lnTo>
                    <a:pt x="0" y="510540"/>
                  </a:lnTo>
                  <a:lnTo>
                    <a:pt x="6350" y="510540"/>
                  </a:lnTo>
                  <a:lnTo>
                    <a:pt x="6350" y="506730"/>
                  </a:lnTo>
                  <a:close/>
                </a:path>
                <a:path w="6350" h="565150">
                  <a:moveTo>
                    <a:pt x="6350" y="500380"/>
                  </a:moveTo>
                  <a:lnTo>
                    <a:pt x="0" y="500380"/>
                  </a:lnTo>
                  <a:lnTo>
                    <a:pt x="0" y="505460"/>
                  </a:lnTo>
                  <a:lnTo>
                    <a:pt x="6350" y="505460"/>
                  </a:lnTo>
                  <a:lnTo>
                    <a:pt x="6350" y="500380"/>
                  </a:lnTo>
                  <a:close/>
                </a:path>
                <a:path w="6350" h="565150">
                  <a:moveTo>
                    <a:pt x="6350" y="494030"/>
                  </a:moveTo>
                  <a:lnTo>
                    <a:pt x="0" y="494030"/>
                  </a:lnTo>
                  <a:lnTo>
                    <a:pt x="0" y="499110"/>
                  </a:lnTo>
                  <a:lnTo>
                    <a:pt x="6350" y="499110"/>
                  </a:lnTo>
                  <a:lnTo>
                    <a:pt x="6350" y="494030"/>
                  </a:lnTo>
                  <a:close/>
                </a:path>
                <a:path w="6350" h="565150">
                  <a:moveTo>
                    <a:pt x="6350" y="487680"/>
                  </a:moveTo>
                  <a:lnTo>
                    <a:pt x="0" y="487680"/>
                  </a:lnTo>
                  <a:lnTo>
                    <a:pt x="0" y="492760"/>
                  </a:lnTo>
                  <a:lnTo>
                    <a:pt x="6350" y="492760"/>
                  </a:lnTo>
                  <a:lnTo>
                    <a:pt x="6350" y="487680"/>
                  </a:lnTo>
                  <a:close/>
                </a:path>
                <a:path w="6350" h="565150">
                  <a:moveTo>
                    <a:pt x="6350" y="481330"/>
                  </a:moveTo>
                  <a:lnTo>
                    <a:pt x="0" y="481330"/>
                  </a:lnTo>
                  <a:lnTo>
                    <a:pt x="0" y="486410"/>
                  </a:lnTo>
                  <a:lnTo>
                    <a:pt x="6350" y="486410"/>
                  </a:lnTo>
                  <a:lnTo>
                    <a:pt x="6350" y="481330"/>
                  </a:lnTo>
                  <a:close/>
                </a:path>
                <a:path w="6350" h="565150">
                  <a:moveTo>
                    <a:pt x="6350" y="474980"/>
                  </a:moveTo>
                  <a:lnTo>
                    <a:pt x="0" y="474980"/>
                  </a:lnTo>
                  <a:lnTo>
                    <a:pt x="0" y="480060"/>
                  </a:lnTo>
                  <a:lnTo>
                    <a:pt x="6350" y="480060"/>
                  </a:lnTo>
                  <a:lnTo>
                    <a:pt x="6350" y="474980"/>
                  </a:lnTo>
                  <a:close/>
                </a:path>
                <a:path w="6350" h="565150">
                  <a:moveTo>
                    <a:pt x="6350" y="468630"/>
                  </a:moveTo>
                  <a:lnTo>
                    <a:pt x="0" y="468630"/>
                  </a:lnTo>
                  <a:lnTo>
                    <a:pt x="0" y="473710"/>
                  </a:lnTo>
                  <a:lnTo>
                    <a:pt x="6350" y="473710"/>
                  </a:lnTo>
                  <a:lnTo>
                    <a:pt x="6350" y="468630"/>
                  </a:lnTo>
                  <a:close/>
                </a:path>
                <a:path w="6350" h="565150">
                  <a:moveTo>
                    <a:pt x="6350" y="462280"/>
                  </a:moveTo>
                  <a:lnTo>
                    <a:pt x="0" y="462280"/>
                  </a:lnTo>
                  <a:lnTo>
                    <a:pt x="0" y="467360"/>
                  </a:lnTo>
                  <a:lnTo>
                    <a:pt x="6350" y="467360"/>
                  </a:lnTo>
                  <a:lnTo>
                    <a:pt x="6350" y="462280"/>
                  </a:lnTo>
                  <a:close/>
                </a:path>
                <a:path w="6350" h="565150">
                  <a:moveTo>
                    <a:pt x="6350" y="455930"/>
                  </a:moveTo>
                  <a:lnTo>
                    <a:pt x="0" y="455930"/>
                  </a:lnTo>
                  <a:lnTo>
                    <a:pt x="0" y="461010"/>
                  </a:lnTo>
                  <a:lnTo>
                    <a:pt x="6350" y="461010"/>
                  </a:lnTo>
                  <a:lnTo>
                    <a:pt x="6350" y="455930"/>
                  </a:lnTo>
                  <a:close/>
                </a:path>
                <a:path w="6350" h="565150">
                  <a:moveTo>
                    <a:pt x="6350" y="449580"/>
                  </a:moveTo>
                  <a:lnTo>
                    <a:pt x="0" y="449580"/>
                  </a:lnTo>
                  <a:lnTo>
                    <a:pt x="0" y="454660"/>
                  </a:lnTo>
                  <a:lnTo>
                    <a:pt x="6350" y="454660"/>
                  </a:lnTo>
                  <a:lnTo>
                    <a:pt x="6350" y="449580"/>
                  </a:lnTo>
                  <a:close/>
                </a:path>
                <a:path w="6350" h="565150">
                  <a:moveTo>
                    <a:pt x="6350" y="443230"/>
                  </a:moveTo>
                  <a:lnTo>
                    <a:pt x="0" y="443230"/>
                  </a:lnTo>
                  <a:lnTo>
                    <a:pt x="0" y="448310"/>
                  </a:lnTo>
                  <a:lnTo>
                    <a:pt x="6350" y="448310"/>
                  </a:lnTo>
                  <a:lnTo>
                    <a:pt x="6350" y="443230"/>
                  </a:lnTo>
                  <a:close/>
                </a:path>
                <a:path w="6350" h="565150">
                  <a:moveTo>
                    <a:pt x="6350" y="436880"/>
                  </a:moveTo>
                  <a:lnTo>
                    <a:pt x="0" y="436880"/>
                  </a:lnTo>
                  <a:lnTo>
                    <a:pt x="0" y="441960"/>
                  </a:lnTo>
                  <a:lnTo>
                    <a:pt x="6350" y="441960"/>
                  </a:lnTo>
                  <a:lnTo>
                    <a:pt x="6350" y="436880"/>
                  </a:lnTo>
                  <a:close/>
                </a:path>
                <a:path w="6350" h="565150">
                  <a:moveTo>
                    <a:pt x="6350" y="430530"/>
                  </a:moveTo>
                  <a:lnTo>
                    <a:pt x="0" y="430530"/>
                  </a:lnTo>
                  <a:lnTo>
                    <a:pt x="0" y="435610"/>
                  </a:lnTo>
                  <a:lnTo>
                    <a:pt x="6350" y="435610"/>
                  </a:lnTo>
                  <a:lnTo>
                    <a:pt x="6350" y="430530"/>
                  </a:lnTo>
                  <a:close/>
                </a:path>
                <a:path w="6350" h="565150">
                  <a:moveTo>
                    <a:pt x="3810" y="422910"/>
                  </a:moveTo>
                  <a:lnTo>
                    <a:pt x="0" y="422910"/>
                  </a:lnTo>
                  <a:lnTo>
                    <a:pt x="0" y="429260"/>
                  </a:lnTo>
                  <a:lnTo>
                    <a:pt x="6350" y="429260"/>
                  </a:lnTo>
                  <a:lnTo>
                    <a:pt x="6350" y="424180"/>
                  </a:lnTo>
                  <a:lnTo>
                    <a:pt x="3810" y="424180"/>
                  </a:lnTo>
                  <a:lnTo>
                    <a:pt x="3810" y="422910"/>
                  </a:lnTo>
                  <a:close/>
                </a:path>
                <a:path w="6350" h="565150">
                  <a:moveTo>
                    <a:pt x="6350" y="252730"/>
                  </a:moveTo>
                  <a:lnTo>
                    <a:pt x="2540" y="252730"/>
                  </a:lnTo>
                  <a:lnTo>
                    <a:pt x="2540" y="254000"/>
                  </a:lnTo>
                  <a:lnTo>
                    <a:pt x="3810" y="254000"/>
                  </a:lnTo>
                  <a:lnTo>
                    <a:pt x="3810" y="255270"/>
                  </a:lnTo>
                  <a:lnTo>
                    <a:pt x="5079" y="255270"/>
                  </a:lnTo>
                  <a:lnTo>
                    <a:pt x="5079" y="256540"/>
                  </a:lnTo>
                  <a:lnTo>
                    <a:pt x="6350" y="256540"/>
                  </a:lnTo>
                  <a:lnTo>
                    <a:pt x="6350" y="252730"/>
                  </a:lnTo>
                  <a:close/>
                </a:path>
                <a:path w="6350" h="565150">
                  <a:moveTo>
                    <a:pt x="6350" y="246380"/>
                  </a:moveTo>
                  <a:lnTo>
                    <a:pt x="0" y="246380"/>
                  </a:lnTo>
                  <a:lnTo>
                    <a:pt x="0" y="252730"/>
                  </a:lnTo>
                  <a:lnTo>
                    <a:pt x="1270" y="252730"/>
                  </a:lnTo>
                  <a:lnTo>
                    <a:pt x="1270" y="251460"/>
                  </a:lnTo>
                  <a:lnTo>
                    <a:pt x="6350" y="251460"/>
                  </a:lnTo>
                  <a:lnTo>
                    <a:pt x="6350" y="246380"/>
                  </a:lnTo>
                  <a:close/>
                </a:path>
                <a:path w="6350" h="565150">
                  <a:moveTo>
                    <a:pt x="6350" y="240030"/>
                  </a:moveTo>
                  <a:lnTo>
                    <a:pt x="0" y="240030"/>
                  </a:lnTo>
                  <a:lnTo>
                    <a:pt x="0" y="245110"/>
                  </a:lnTo>
                  <a:lnTo>
                    <a:pt x="6350" y="245110"/>
                  </a:lnTo>
                  <a:lnTo>
                    <a:pt x="6350" y="240030"/>
                  </a:lnTo>
                  <a:close/>
                </a:path>
                <a:path w="6350" h="565150">
                  <a:moveTo>
                    <a:pt x="6350" y="233680"/>
                  </a:moveTo>
                  <a:lnTo>
                    <a:pt x="0" y="233680"/>
                  </a:lnTo>
                  <a:lnTo>
                    <a:pt x="0" y="238760"/>
                  </a:lnTo>
                  <a:lnTo>
                    <a:pt x="6350" y="238760"/>
                  </a:lnTo>
                  <a:lnTo>
                    <a:pt x="6350" y="233680"/>
                  </a:lnTo>
                  <a:close/>
                </a:path>
                <a:path w="6350" h="565150">
                  <a:moveTo>
                    <a:pt x="6350" y="165100"/>
                  </a:moveTo>
                  <a:lnTo>
                    <a:pt x="0" y="165100"/>
                  </a:lnTo>
                  <a:lnTo>
                    <a:pt x="0" y="232410"/>
                  </a:lnTo>
                  <a:lnTo>
                    <a:pt x="6350" y="232410"/>
                  </a:lnTo>
                  <a:lnTo>
                    <a:pt x="6350" y="165100"/>
                  </a:lnTo>
                  <a:close/>
                </a:path>
              </a:pathLst>
            </a:custGeom>
            <a:solidFill>
              <a:srgbClr val="1100FB"/>
            </a:solidFill>
          </p:spPr>
          <p:txBody>
            <a:bodyPr bIns="0" lIns="0" rIns="0" rtlCol="0" tIns="0" wrap="square"/>
            <a:p/>
          </p:txBody>
        </p:sp>
        <p:sp>
          <p:nvSpPr>
            <p:cNvPr id="1051219" name="object 2536"/>
            <p:cNvSpPr/>
            <p:nvPr/>
          </p:nvSpPr>
          <p:spPr>
            <a:xfrm>
              <a:off x="6969759" y="5886450"/>
              <a:ext cx="7620" cy="551180"/>
            </a:xfrm>
            <a:custGeom>
              <a:avLst/>
              <a:ahLst/>
              <a:rect l="l" t="t" r="r" b="b"/>
              <a:pathLst>
                <a:path w="7620" h="551179">
                  <a:moveTo>
                    <a:pt x="7620" y="0"/>
                  </a:moveTo>
                  <a:lnTo>
                    <a:pt x="6350" y="0"/>
                  </a:lnTo>
                  <a:lnTo>
                    <a:pt x="6350" y="1269"/>
                  </a:lnTo>
                  <a:lnTo>
                    <a:pt x="7620" y="1269"/>
                  </a:lnTo>
                  <a:lnTo>
                    <a:pt x="7620" y="0"/>
                  </a:lnTo>
                  <a:close/>
                </a:path>
                <a:path w="7620" h="551179">
                  <a:moveTo>
                    <a:pt x="7620" y="1270"/>
                  </a:moveTo>
                  <a:lnTo>
                    <a:pt x="6350" y="1270"/>
                  </a:lnTo>
                  <a:lnTo>
                    <a:pt x="6350" y="2540"/>
                  </a:lnTo>
                  <a:lnTo>
                    <a:pt x="5080" y="2540"/>
                  </a:lnTo>
                  <a:lnTo>
                    <a:pt x="5080" y="3809"/>
                  </a:lnTo>
                  <a:lnTo>
                    <a:pt x="7620" y="3809"/>
                  </a:lnTo>
                  <a:lnTo>
                    <a:pt x="7620" y="1270"/>
                  </a:lnTo>
                  <a:close/>
                </a:path>
                <a:path w="7620" h="551179">
                  <a:moveTo>
                    <a:pt x="7620" y="3810"/>
                  </a:moveTo>
                  <a:lnTo>
                    <a:pt x="3810" y="3810"/>
                  </a:lnTo>
                  <a:lnTo>
                    <a:pt x="3810" y="5080"/>
                  </a:lnTo>
                  <a:lnTo>
                    <a:pt x="2540" y="5080"/>
                  </a:lnTo>
                  <a:lnTo>
                    <a:pt x="2540" y="7619"/>
                  </a:lnTo>
                  <a:lnTo>
                    <a:pt x="7620" y="7619"/>
                  </a:lnTo>
                  <a:lnTo>
                    <a:pt x="7620" y="3810"/>
                  </a:lnTo>
                  <a:close/>
                </a:path>
                <a:path w="7620" h="551179">
                  <a:moveTo>
                    <a:pt x="7620" y="7620"/>
                  </a:moveTo>
                  <a:lnTo>
                    <a:pt x="1270" y="7620"/>
                  </a:lnTo>
                  <a:lnTo>
                    <a:pt x="1270" y="8890"/>
                  </a:lnTo>
                  <a:lnTo>
                    <a:pt x="0" y="8890"/>
                  </a:lnTo>
                  <a:lnTo>
                    <a:pt x="0" y="10159"/>
                  </a:lnTo>
                  <a:lnTo>
                    <a:pt x="7620" y="10159"/>
                  </a:lnTo>
                  <a:lnTo>
                    <a:pt x="7620" y="7620"/>
                  </a:lnTo>
                  <a:close/>
                </a:path>
                <a:path w="7620" h="551179">
                  <a:moveTo>
                    <a:pt x="7620" y="10160"/>
                  </a:moveTo>
                  <a:lnTo>
                    <a:pt x="0" y="10160"/>
                  </a:lnTo>
                  <a:lnTo>
                    <a:pt x="0" y="22859"/>
                  </a:lnTo>
                  <a:lnTo>
                    <a:pt x="7620" y="22859"/>
                  </a:lnTo>
                  <a:lnTo>
                    <a:pt x="7620" y="10160"/>
                  </a:lnTo>
                  <a:close/>
                </a:path>
                <a:path w="7620" h="551179">
                  <a:moveTo>
                    <a:pt x="7620" y="22860"/>
                  </a:moveTo>
                  <a:lnTo>
                    <a:pt x="0" y="22860"/>
                  </a:lnTo>
                  <a:lnTo>
                    <a:pt x="0" y="29209"/>
                  </a:lnTo>
                  <a:lnTo>
                    <a:pt x="7620" y="29209"/>
                  </a:lnTo>
                  <a:lnTo>
                    <a:pt x="7620" y="22860"/>
                  </a:lnTo>
                  <a:close/>
                </a:path>
                <a:path w="7620" h="551179">
                  <a:moveTo>
                    <a:pt x="7620" y="29210"/>
                  </a:moveTo>
                  <a:lnTo>
                    <a:pt x="0" y="29210"/>
                  </a:lnTo>
                  <a:lnTo>
                    <a:pt x="0" y="33019"/>
                  </a:lnTo>
                  <a:lnTo>
                    <a:pt x="7620" y="33019"/>
                  </a:lnTo>
                  <a:lnTo>
                    <a:pt x="7620" y="29210"/>
                  </a:lnTo>
                  <a:close/>
                </a:path>
                <a:path w="7620" h="551179">
                  <a:moveTo>
                    <a:pt x="7620" y="33020"/>
                  </a:moveTo>
                  <a:lnTo>
                    <a:pt x="0" y="33020"/>
                  </a:lnTo>
                  <a:lnTo>
                    <a:pt x="0" y="35559"/>
                  </a:lnTo>
                  <a:lnTo>
                    <a:pt x="7620" y="35559"/>
                  </a:lnTo>
                  <a:lnTo>
                    <a:pt x="7620" y="33020"/>
                  </a:lnTo>
                  <a:close/>
                </a:path>
                <a:path w="7620" h="551179">
                  <a:moveTo>
                    <a:pt x="7620" y="35560"/>
                  </a:moveTo>
                  <a:lnTo>
                    <a:pt x="0" y="35560"/>
                  </a:lnTo>
                  <a:lnTo>
                    <a:pt x="0" y="39369"/>
                  </a:lnTo>
                  <a:lnTo>
                    <a:pt x="7620" y="39369"/>
                  </a:lnTo>
                  <a:lnTo>
                    <a:pt x="7620" y="35560"/>
                  </a:lnTo>
                  <a:close/>
                </a:path>
                <a:path w="7620" h="551179">
                  <a:moveTo>
                    <a:pt x="7620" y="39370"/>
                  </a:moveTo>
                  <a:lnTo>
                    <a:pt x="0" y="39370"/>
                  </a:lnTo>
                  <a:lnTo>
                    <a:pt x="0" y="41909"/>
                  </a:lnTo>
                  <a:lnTo>
                    <a:pt x="7620" y="41909"/>
                  </a:lnTo>
                  <a:lnTo>
                    <a:pt x="7620" y="39370"/>
                  </a:lnTo>
                  <a:close/>
                </a:path>
                <a:path w="7620" h="551179">
                  <a:moveTo>
                    <a:pt x="7620" y="41910"/>
                  </a:moveTo>
                  <a:lnTo>
                    <a:pt x="0" y="41910"/>
                  </a:lnTo>
                  <a:lnTo>
                    <a:pt x="0" y="48259"/>
                  </a:lnTo>
                  <a:lnTo>
                    <a:pt x="7620" y="48259"/>
                  </a:lnTo>
                  <a:lnTo>
                    <a:pt x="7620" y="41910"/>
                  </a:lnTo>
                  <a:close/>
                </a:path>
                <a:path w="7620" h="551179">
                  <a:moveTo>
                    <a:pt x="7620" y="48260"/>
                  </a:moveTo>
                  <a:lnTo>
                    <a:pt x="0" y="48260"/>
                  </a:lnTo>
                  <a:lnTo>
                    <a:pt x="0" y="52069"/>
                  </a:lnTo>
                  <a:lnTo>
                    <a:pt x="7620" y="52069"/>
                  </a:lnTo>
                  <a:lnTo>
                    <a:pt x="7620" y="48260"/>
                  </a:lnTo>
                  <a:close/>
                </a:path>
                <a:path w="7620" h="551179">
                  <a:moveTo>
                    <a:pt x="7620" y="52070"/>
                  </a:moveTo>
                  <a:lnTo>
                    <a:pt x="0" y="52070"/>
                  </a:lnTo>
                  <a:lnTo>
                    <a:pt x="0" y="54609"/>
                  </a:lnTo>
                  <a:lnTo>
                    <a:pt x="7620" y="54609"/>
                  </a:lnTo>
                  <a:lnTo>
                    <a:pt x="7620" y="52070"/>
                  </a:lnTo>
                  <a:close/>
                </a:path>
                <a:path w="7620" h="551179">
                  <a:moveTo>
                    <a:pt x="7620" y="54610"/>
                  </a:moveTo>
                  <a:lnTo>
                    <a:pt x="0" y="54610"/>
                  </a:lnTo>
                  <a:lnTo>
                    <a:pt x="0" y="60959"/>
                  </a:lnTo>
                  <a:lnTo>
                    <a:pt x="7620" y="60959"/>
                  </a:lnTo>
                  <a:lnTo>
                    <a:pt x="7620" y="54610"/>
                  </a:lnTo>
                  <a:close/>
                </a:path>
                <a:path w="7620" h="551179">
                  <a:moveTo>
                    <a:pt x="7620" y="60960"/>
                  </a:moveTo>
                  <a:lnTo>
                    <a:pt x="0" y="60960"/>
                  </a:lnTo>
                  <a:lnTo>
                    <a:pt x="0" y="64769"/>
                  </a:lnTo>
                  <a:lnTo>
                    <a:pt x="7620" y="64769"/>
                  </a:lnTo>
                  <a:lnTo>
                    <a:pt x="7620" y="60960"/>
                  </a:lnTo>
                  <a:close/>
                </a:path>
                <a:path w="7620" h="551179">
                  <a:moveTo>
                    <a:pt x="7620" y="64770"/>
                  </a:moveTo>
                  <a:lnTo>
                    <a:pt x="0" y="64770"/>
                  </a:lnTo>
                  <a:lnTo>
                    <a:pt x="0" y="71119"/>
                  </a:lnTo>
                  <a:lnTo>
                    <a:pt x="7620" y="71119"/>
                  </a:lnTo>
                  <a:lnTo>
                    <a:pt x="7620" y="64770"/>
                  </a:lnTo>
                  <a:close/>
                </a:path>
                <a:path w="7620" h="551179">
                  <a:moveTo>
                    <a:pt x="7620" y="71120"/>
                  </a:moveTo>
                  <a:lnTo>
                    <a:pt x="0" y="71120"/>
                  </a:lnTo>
                  <a:lnTo>
                    <a:pt x="0" y="77469"/>
                  </a:lnTo>
                  <a:lnTo>
                    <a:pt x="7620" y="77469"/>
                  </a:lnTo>
                  <a:lnTo>
                    <a:pt x="7620" y="71120"/>
                  </a:lnTo>
                  <a:close/>
                </a:path>
                <a:path w="7620" h="551179">
                  <a:moveTo>
                    <a:pt x="7620" y="77470"/>
                  </a:moveTo>
                  <a:lnTo>
                    <a:pt x="0" y="77470"/>
                  </a:lnTo>
                  <a:lnTo>
                    <a:pt x="0" y="80009"/>
                  </a:lnTo>
                  <a:lnTo>
                    <a:pt x="7620" y="80009"/>
                  </a:lnTo>
                  <a:lnTo>
                    <a:pt x="7620" y="77470"/>
                  </a:lnTo>
                  <a:close/>
                </a:path>
                <a:path w="7620" h="551179">
                  <a:moveTo>
                    <a:pt x="7620" y="80010"/>
                  </a:moveTo>
                  <a:lnTo>
                    <a:pt x="0" y="80010"/>
                  </a:lnTo>
                  <a:lnTo>
                    <a:pt x="0" y="90169"/>
                  </a:lnTo>
                  <a:lnTo>
                    <a:pt x="7620" y="90169"/>
                  </a:lnTo>
                  <a:lnTo>
                    <a:pt x="7620" y="80010"/>
                  </a:lnTo>
                  <a:close/>
                </a:path>
                <a:path w="7620" h="551179">
                  <a:moveTo>
                    <a:pt x="7620" y="90170"/>
                  </a:moveTo>
                  <a:lnTo>
                    <a:pt x="0" y="90170"/>
                  </a:lnTo>
                  <a:lnTo>
                    <a:pt x="0" y="92709"/>
                  </a:lnTo>
                  <a:lnTo>
                    <a:pt x="7620" y="92709"/>
                  </a:lnTo>
                  <a:lnTo>
                    <a:pt x="7620" y="90170"/>
                  </a:lnTo>
                  <a:close/>
                </a:path>
                <a:path w="7620" h="551179">
                  <a:moveTo>
                    <a:pt x="7620" y="92710"/>
                  </a:moveTo>
                  <a:lnTo>
                    <a:pt x="0" y="92710"/>
                  </a:lnTo>
                  <a:lnTo>
                    <a:pt x="0" y="96519"/>
                  </a:lnTo>
                  <a:lnTo>
                    <a:pt x="7620" y="96519"/>
                  </a:lnTo>
                  <a:lnTo>
                    <a:pt x="7620" y="92710"/>
                  </a:lnTo>
                  <a:close/>
                </a:path>
                <a:path w="7620" h="551179">
                  <a:moveTo>
                    <a:pt x="7620" y="96520"/>
                  </a:moveTo>
                  <a:lnTo>
                    <a:pt x="0" y="96520"/>
                  </a:lnTo>
                  <a:lnTo>
                    <a:pt x="0" y="99059"/>
                  </a:lnTo>
                  <a:lnTo>
                    <a:pt x="7620" y="99059"/>
                  </a:lnTo>
                  <a:lnTo>
                    <a:pt x="7620" y="96520"/>
                  </a:lnTo>
                  <a:close/>
                </a:path>
                <a:path w="7620" h="551179">
                  <a:moveTo>
                    <a:pt x="7620" y="99060"/>
                  </a:moveTo>
                  <a:lnTo>
                    <a:pt x="0" y="99060"/>
                  </a:lnTo>
                  <a:lnTo>
                    <a:pt x="0" y="102869"/>
                  </a:lnTo>
                  <a:lnTo>
                    <a:pt x="7620" y="102869"/>
                  </a:lnTo>
                  <a:lnTo>
                    <a:pt x="7620" y="99060"/>
                  </a:lnTo>
                  <a:close/>
                </a:path>
                <a:path w="7620" h="551179">
                  <a:moveTo>
                    <a:pt x="7620" y="102870"/>
                  </a:moveTo>
                  <a:lnTo>
                    <a:pt x="0" y="102870"/>
                  </a:lnTo>
                  <a:lnTo>
                    <a:pt x="0" y="105409"/>
                  </a:lnTo>
                  <a:lnTo>
                    <a:pt x="7620" y="105409"/>
                  </a:lnTo>
                  <a:lnTo>
                    <a:pt x="7620" y="102870"/>
                  </a:lnTo>
                  <a:close/>
                </a:path>
                <a:path w="7620" h="551179">
                  <a:moveTo>
                    <a:pt x="7620" y="105410"/>
                  </a:moveTo>
                  <a:lnTo>
                    <a:pt x="0" y="105410"/>
                  </a:lnTo>
                  <a:lnTo>
                    <a:pt x="0" y="109219"/>
                  </a:lnTo>
                  <a:lnTo>
                    <a:pt x="7620" y="109219"/>
                  </a:lnTo>
                  <a:lnTo>
                    <a:pt x="7620" y="105410"/>
                  </a:lnTo>
                  <a:close/>
                </a:path>
                <a:path w="7620" h="551179">
                  <a:moveTo>
                    <a:pt x="7620" y="109220"/>
                  </a:moveTo>
                  <a:lnTo>
                    <a:pt x="0" y="109220"/>
                  </a:lnTo>
                  <a:lnTo>
                    <a:pt x="0" y="111759"/>
                  </a:lnTo>
                  <a:lnTo>
                    <a:pt x="7620" y="111759"/>
                  </a:lnTo>
                  <a:lnTo>
                    <a:pt x="7620" y="109220"/>
                  </a:lnTo>
                  <a:close/>
                </a:path>
                <a:path w="7620" h="551179">
                  <a:moveTo>
                    <a:pt x="7620" y="111760"/>
                  </a:moveTo>
                  <a:lnTo>
                    <a:pt x="0" y="111760"/>
                  </a:lnTo>
                  <a:lnTo>
                    <a:pt x="0" y="115569"/>
                  </a:lnTo>
                  <a:lnTo>
                    <a:pt x="7620" y="115569"/>
                  </a:lnTo>
                  <a:lnTo>
                    <a:pt x="7620" y="111760"/>
                  </a:lnTo>
                  <a:close/>
                </a:path>
                <a:path w="7620" h="551179">
                  <a:moveTo>
                    <a:pt x="7620" y="115570"/>
                  </a:moveTo>
                  <a:lnTo>
                    <a:pt x="0" y="115570"/>
                  </a:lnTo>
                  <a:lnTo>
                    <a:pt x="0" y="128269"/>
                  </a:lnTo>
                  <a:lnTo>
                    <a:pt x="7620" y="128269"/>
                  </a:lnTo>
                  <a:lnTo>
                    <a:pt x="7620" y="115570"/>
                  </a:lnTo>
                  <a:close/>
                </a:path>
                <a:path w="7620" h="551179">
                  <a:moveTo>
                    <a:pt x="7620" y="128270"/>
                  </a:moveTo>
                  <a:lnTo>
                    <a:pt x="0" y="128270"/>
                  </a:lnTo>
                  <a:lnTo>
                    <a:pt x="0" y="130809"/>
                  </a:lnTo>
                  <a:lnTo>
                    <a:pt x="7620" y="130809"/>
                  </a:lnTo>
                  <a:lnTo>
                    <a:pt x="7620" y="128270"/>
                  </a:lnTo>
                  <a:close/>
                </a:path>
                <a:path w="7620" h="551179">
                  <a:moveTo>
                    <a:pt x="7620" y="130810"/>
                  </a:moveTo>
                  <a:lnTo>
                    <a:pt x="0" y="130810"/>
                  </a:lnTo>
                  <a:lnTo>
                    <a:pt x="0" y="137159"/>
                  </a:lnTo>
                  <a:lnTo>
                    <a:pt x="7620" y="137159"/>
                  </a:lnTo>
                  <a:lnTo>
                    <a:pt x="7620" y="130810"/>
                  </a:lnTo>
                  <a:close/>
                </a:path>
                <a:path w="7620" h="551179">
                  <a:moveTo>
                    <a:pt x="7620" y="137160"/>
                  </a:moveTo>
                  <a:lnTo>
                    <a:pt x="0" y="137160"/>
                  </a:lnTo>
                  <a:lnTo>
                    <a:pt x="0" y="140969"/>
                  </a:lnTo>
                  <a:lnTo>
                    <a:pt x="7620" y="140969"/>
                  </a:lnTo>
                  <a:lnTo>
                    <a:pt x="7620" y="137160"/>
                  </a:lnTo>
                  <a:close/>
                </a:path>
                <a:path w="7620" h="551179">
                  <a:moveTo>
                    <a:pt x="7620" y="140970"/>
                  </a:moveTo>
                  <a:lnTo>
                    <a:pt x="0" y="140970"/>
                  </a:lnTo>
                  <a:lnTo>
                    <a:pt x="0" y="143509"/>
                  </a:lnTo>
                  <a:lnTo>
                    <a:pt x="7620" y="143509"/>
                  </a:lnTo>
                  <a:lnTo>
                    <a:pt x="7620" y="140970"/>
                  </a:lnTo>
                  <a:close/>
                </a:path>
                <a:path w="7620" h="551179">
                  <a:moveTo>
                    <a:pt x="7620" y="143510"/>
                  </a:moveTo>
                  <a:lnTo>
                    <a:pt x="0" y="143510"/>
                  </a:lnTo>
                  <a:lnTo>
                    <a:pt x="0" y="147319"/>
                  </a:lnTo>
                  <a:lnTo>
                    <a:pt x="7620" y="147319"/>
                  </a:lnTo>
                  <a:lnTo>
                    <a:pt x="7620" y="143510"/>
                  </a:lnTo>
                  <a:close/>
                </a:path>
                <a:path w="7620" h="551179">
                  <a:moveTo>
                    <a:pt x="7620" y="147320"/>
                  </a:moveTo>
                  <a:lnTo>
                    <a:pt x="0" y="147320"/>
                  </a:lnTo>
                  <a:lnTo>
                    <a:pt x="0" y="149859"/>
                  </a:lnTo>
                  <a:lnTo>
                    <a:pt x="7620" y="149859"/>
                  </a:lnTo>
                  <a:lnTo>
                    <a:pt x="7620" y="147320"/>
                  </a:lnTo>
                  <a:close/>
                </a:path>
                <a:path w="7620" h="551179">
                  <a:moveTo>
                    <a:pt x="7620" y="149860"/>
                  </a:moveTo>
                  <a:lnTo>
                    <a:pt x="0" y="149860"/>
                  </a:lnTo>
                  <a:lnTo>
                    <a:pt x="0" y="153669"/>
                  </a:lnTo>
                  <a:lnTo>
                    <a:pt x="7620" y="153669"/>
                  </a:lnTo>
                  <a:lnTo>
                    <a:pt x="7620" y="149860"/>
                  </a:lnTo>
                  <a:close/>
                </a:path>
                <a:path w="7620" h="551179">
                  <a:moveTo>
                    <a:pt x="7620" y="153670"/>
                  </a:moveTo>
                  <a:lnTo>
                    <a:pt x="0" y="153670"/>
                  </a:lnTo>
                  <a:lnTo>
                    <a:pt x="0" y="156209"/>
                  </a:lnTo>
                  <a:lnTo>
                    <a:pt x="7620" y="156209"/>
                  </a:lnTo>
                  <a:lnTo>
                    <a:pt x="7620" y="153670"/>
                  </a:lnTo>
                  <a:close/>
                </a:path>
                <a:path w="7620" h="551179">
                  <a:moveTo>
                    <a:pt x="7620" y="549910"/>
                  </a:moveTo>
                  <a:lnTo>
                    <a:pt x="6350" y="549910"/>
                  </a:lnTo>
                  <a:lnTo>
                    <a:pt x="6350" y="551180"/>
                  </a:lnTo>
                  <a:lnTo>
                    <a:pt x="7620" y="551180"/>
                  </a:lnTo>
                  <a:lnTo>
                    <a:pt x="7620" y="549910"/>
                  </a:lnTo>
                  <a:close/>
                </a:path>
                <a:path w="7620" h="551179">
                  <a:moveTo>
                    <a:pt x="3810" y="548640"/>
                  </a:moveTo>
                  <a:lnTo>
                    <a:pt x="2540" y="548640"/>
                  </a:lnTo>
                  <a:lnTo>
                    <a:pt x="2540" y="549910"/>
                  </a:lnTo>
                  <a:lnTo>
                    <a:pt x="3810" y="549910"/>
                  </a:lnTo>
                  <a:lnTo>
                    <a:pt x="3810" y="548640"/>
                  </a:lnTo>
                  <a:close/>
                </a:path>
                <a:path w="7620" h="551179">
                  <a:moveTo>
                    <a:pt x="7620" y="543560"/>
                  </a:moveTo>
                  <a:lnTo>
                    <a:pt x="0" y="543560"/>
                  </a:lnTo>
                  <a:lnTo>
                    <a:pt x="0" y="546100"/>
                  </a:lnTo>
                  <a:lnTo>
                    <a:pt x="1270" y="546100"/>
                  </a:lnTo>
                  <a:lnTo>
                    <a:pt x="1270" y="548640"/>
                  </a:lnTo>
                  <a:lnTo>
                    <a:pt x="7620" y="548640"/>
                  </a:lnTo>
                  <a:lnTo>
                    <a:pt x="7620" y="543560"/>
                  </a:lnTo>
                  <a:close/>
                </a:path>
                <a:path w="7620" h="551179">
                  <a:moveTo>
                    <a:pt x="7620" y="537210"/>
                  </a:moveTo>
                  <a:lnTo>
                    <a:pt x="0" y="537210"/>
                  </a:lnTo>
                  <a:lnTo>
                    <a:pt x="0" y="542290"/>
                  </a:lnTo>
                  <a:lnTo>
                    <a:pt x="7620" y="542290"/>
                  </a:lnTo>
                  <a:lnTo>
                    <a:pt x="7620" y="537210"/>
                  </a:lnTo>
                  <a:close/>
                </a:path>
                <a:path w="7620" h="551179">
                  <a:moveTo>
                    <a:pt x="7620" y="530860"/>
                  </a:moveTo>
                  <a:lnTo>
                    <a:pt x="0" y="530860"/>
                  </a:lnTo>
                  <a:lnTo>
                    <a:pt x="0" y="535940"/>
                  </a:lnTo>
                  <a:lnTo>
                    <a:pt x="7620" y="535940"/>
                  </a:lnTo>
                  <a:lnTo>
                    <a:pt x="7620" y="530860"/>
                  </a:lnTo>
                  <a:close/>
                </a:path>
                <a:path w="7620" h="551179">
                  <a:moveTo>
                    <a:pt x="7620" y="524510"/>
                  </a:moveTo>
                  <a:lnTo>
                    <a:pt x="0" y="524510"/>
                  </a:lnTo>
                  <a:lnTo>
                    <a:pt x="0" y="529590"/>
                  </a:lnTo>
                  <a:lnTo>
                    <a:pt x="7620" y="529590"/>
                  </a:lnTo>
                  <a:lnTo>
                    <a:pt x="7620" y="524510"/>
                  </a:lnTo>
                  <a:close/>
                </a:path>
                <a:path w="7620" h="551179">
                  <a:moveTo>
                    <a:pt x="7620" y="518159"/>
                  </a:moveTo>
                  <a:lnTo>
                    <a:pt x="0" y="518159"/>
                  </a:lnTo>
                  <a:lnTo>
                    <a:pt x="0" y="523240"/>
                  </a:lnTo>
                  <a:lnTo>
                    <a:pt x="7620" y="523240"/>
                  </a:lnTo>
                  <a:lnTo>
                    <a:pt x="7620" y="518159"/>
                  </a:lnTo>
                  <a:close/>
                </a:path>
                <a:path w="7620" h="551179">
                  <a:moveTo>
                    <a:pt x="7620" y="511809"/>
                  </a:moveTo>
                  <a:lnTo>
                    <a:pt x="0" y="511809"/>
                  </a:lnTo>
                  <a:lnTo>
                    <a:pt x="0" y="516890"/>
                  </a:lnTo>
                  <a:lnTo>
                    <a:pt x="7620" y="516890"/>
                  </a:lnTo>
                  <a:lnTo>
                    <a:pt x="7620" y="511809"/>
                  </a:lnTo>
                  <a:close/>
                </a:path>
                <a:path w="7620" h="551179">
                  <a:moveTo>
                    <a:pt x="7620" y="504190"/>
                  </a:moveTo>
                  <a:lnTo>
                    <a:pt x="0" y="504190"/>
                  </a:lnTo>
                  <a:lnTo>
                    <a:pt x="0" y="510540"/>
                  </a:lnTo>
                  <a:lnTo>
                    <a:pt x="7620" y="510540"/>
                  </a:lnTo>
                  <a:lnTo>
                    <a:pt x="7620" y="504190"/>
                  </a:lnTo>
                  <a:close/>
                </a:path>
                <a:path w="7620" h="551179">
                  <a:moveTo>
                    <a:pt x="7620" y="499109"/>
                  </a:moveTo>
                  <a:lnTo>
                    <a:pt x="0" y="499109"/>
                  </a:lnTo>
                  <a:lnTo>
                    <a:pt x="0" y="502920"/>
                  </a:lnTo>
                  <a:lnTo>
                    <a:pt x="7620" y="502920"/>
                  </a:lnTo>
                  <a:lnTo>
                    <a:pt x="7620" y="499109"/>
                  </a:lnTo>
                  <a:close/>
                </a:path>
                <a:path w="7620" h="551179">
                  <a:moveTo>
                    <a:pt x="7620" y="492759"/>
                  </a:moveTo>
                  <a:lnTo>
                    <a:pt x="0" y="492759"/>
                  </a:lnTo>
                  <a:lnTo>
                    <a:pt x="0" y="497840"/>
                  </a:lnTo>
                  <a:lnTo>
                    <a:pt x="7620" y="497840"/>
                  </a:lnTo>
                  <a:lnTo>
                    <a:pt x="7620" y="492759"/>
                  </a:lnTo>
                  <a:close/>
                </a:path>
                <a:path w="7620" h="551179">
                  <a:moveTo>
                    <a:pt x="7620" y="486409"/>
                  </a:moveTo>
                  <a:lnTo>
                    <a:pt x="0" y="486409"/>
                  </a:lnTo>
                  <a:lnTo>
                    <a:pt x="0" y="491490"/>
                  </a:lnTo>
                  <a:lnTo>
                    <a:pt x="7620" y="491490"/>
                  </a:lnTo>
                  <a:lnTo>
                    <a:pt x="7620" y="486409"/>
                  </a:lnTo>
                  <a:close/>
                </a:path>
                <a:path w="7620" h="551179">
                  <a:moveTo>
                    <a:pt x="7620" y="480059"/>
                  </a:moveTo>
                  <a:lnTo>
                    <a:pt x="0" y="480059"/>
                  </a:lnTo>
                  <a:lnTo>
                    <a:pt x="0" y="485140"/>
                  </a:lnTo>
                  <a:lnTo>
                    <a:pt x="7620" y="485140"/>
                  </a:lnTo>
                  <a:lnTo>
                    <a:pt x="7620" y="480059"/>
                  </a:lnTo>
                  <a:close/>
                </a:path>
                <a:path w="7620" h="551179">
                  <a:moveTo>
                    <a:pt x="7620" y="473709"/>
                  </a:moveTo>
                  <a:lnTo>
                    <a:pt x="0" y="473709"/>
                  </a:lnTo>
                  <a:lnTo>
                    <a:pt x="0" y="478790"/>
                  </a:lnTo>
                  <a:lnTo>
                    <a:pt x="7620" y="478790"/>
                  </a:lnTo>
                  <a:lnTo>
                    <a:pt x="7620" y="473709"/>
                  </a:lnTo>
                  <a:close/>
                </a:path>
                <a:path w="7620" h="551179">
                  <a:moveTo>
                    <a:pt x="7620" y="467360"/>
                  </a:moveTo>
                  <a:lnTo>
                    <a:pt x="0" y="467360"/>
                  </a:lnTo>
                  <a:lnTo>
                    <a:pt x="0" y="472440"/>
                  </a:lnTo>
                  <a:lnTo>
                    <a:pt x="7620" y="472440"/>
                  </a:lnTo>
                  <a:lnTo>
                    <a:pt x="7620" y="467360"/>
                  </a:lnTo>
                  <a:close/>
                </a:path>
                <a:path w="7620" h="551179">
                  <a:moveTo>
                    <a:pt x="7620" y="461009"/>
                  </a:moveTo>
                  <a:lnTo>
                    <a:pt x="0" y="461009"/>
                  </a:lnTo>
                  <a:lnTo>
                    <a:pt x="0" y="466090"/>
                  </a:lnTo>
                  <a:lnTo>
                    <a:pt x="7620" y="466090"/>
                  </a:lnTo>
                  <a:lnTo>
                    <a:pt x="7620" y="461009"/>
                  </a:lnTo>
                  <a:close/>
                </a:path>
                <a:path w="7620" h="551179">
                  <a:moveTo>
                    <a:pt x="7620" y="454660"/>
                  </a:moveTo>
                  <a:lnTo>
                    <a:pt x="0" y="454660"/>
                  </a:lnTo>
                  <a:lnTo>
                    <a:pt x="0" y="459740"/>
                  </a:lnTo>
                  <a:lnTo>
                    <a:pt x="7620" y="459740"/>
                  </a:lnTo>
                  <a:lnTo>
                    <a:pt x="7620" y="454660"/>
                  </a:lnTo>
                  <a:close/>
                </a:path>
                <a:path w="7620" h="551179">
                  <a:moveTo>
                    <a:pt x="7620" y="448310"/>
                  </a:moveTo>
                  <a:lnTo>
                    <a:pt x="0" y="448310"/>
                  </a:lnTo>
                  <a:lnTo>
                    <a:pt x="0" y="453390"/>
                  </a:lnTo>
                  <a:lnTo>
                    <a:pt x="7620" y="453390"/>
                  </a:lnTo>
                  <a:lnTo>
                    <a:pt x="7620" y="448310"/>
                  </a:lnTo>
                  <a:close/>
                </a:path>
                <a:path w="7620" h="551179">
                  <a:moveTo>
                    <a:pt x="7620" y="441959"/>
                  </a:moveTo>
                  <a:lnTo>
                    <a:pt x="0" y="441959"/>
                  </a:lnTo>
                  <a:lnTo>
                    <a:pt x="0" y="447040"/>
                  </a:lnTo>
                  <a:lnTo>
                    <a:pt x="7620" y="447040"/>
                  </a:lnTo>
                  <a:lnTo>
                    <a:pt x="7620" y="441959"/>
                  </a:lnTo>
                  <a:close/>
                </a:path>
                <a:path w="7620" h="551179">
                  <a:moveTo>
                    <a:pt x="7620" y="435609"/>
                  </a:moveTo>
                  <a:lnTo>
                    <a:pt x="0" y="435609"/>
                  </a:lnTo>
                  <a:lnTo>
                    <a:pt x="0" y="440690"/>
                  </a:lnTo>
                  <a:lnTo>
                    <a:pt x="7620" y="440690"/>
                  </a:lnTo>
                  <a:lnTo>
                    <a:pt x="7620" y="435609"/>
                  </a:lnTo>
                  <a:close/>
                </a:path>
                <a:path w="7620" h="551179">
                  <a:moveTo>
                    <a:pt x="7620" y="429259"/>
                  </a:moveTo>
                  <a:lnTo>
                    <a:pt x="0" y="429259"/>
                  </a:lnTo>
                  <a:lnTo>
                    <a:pt x="0" y="434340"/>
                  </a:lnTo>
                  <a:lnTo>
                    <a:pt x="7620" y="434340"/>
                  </a:lnTo>
                  <a:lnTo>
                    <a:pt x="7620" y="429259"/>
                  </a:lnTo>
                  <a:close/>
                </a:path>
                <a:path w="7620" h="551179">
                  <a:moveTo>
                    <a:pt x="7620" y="422909"/>
                  </a:moveTo>
                  <a:lnTo>
                    <a:pt x="0" y="422909"/>
                  </a:lnTo>
                  <a:lnTo>
                    <a:pt x="0" y="427990"/>
                  </a:lnTo>
                  <a:lnTo>
                    <a:pt x="7620" y="427990"/>
                  </a:lnTo>
                  <a:lnTo>
                    <a:pt x="7620" y="422909"/>
                  </a:lnTo>
                  <a:close/>
                </a:path>
                <a:path w="7620" h="551179">
                  <a:moveTo>
                    <a:pt x="7620" y="415290"/>
                  </a:moveTo>
                  <a:lnTo>
                    <a:pt x="0" y="415290"/>
                  </a:lnTo>
                  <a:lnTo>
                    <a:pt x="0" y="421640"/>
                  </a:lnTo>
                  <a:lnTo>
                    <a:pt x="7620" y="421640"/>
                  </a:lnTo>
                  <a:lnTo>
                    <a:pt x="7620" y="415290"/>
                  </a:lnTo>
                  <a:close/>
                </a:path>
                <a:path w="7620" h="551179">
                  <a:moveTo>
                    <a:pt x="7620" y="238759"/>
                  </a:moveTo>
                  <a:lnTo>
                    <a:pt x="5080" y="238759"/>
                  </a:lnTo>
                  <a:lnTo>
                    <a:pt x="5080" y="240029"/>
                  </a:lnTo>
                  <a:lnTo>
                    <a:pt x="6350" y="240029"/>
                  </a:lnTo>
                  <a:lnTo>
                    <a:pt x="6350" y="241300"/>
                  </a:lnTo>
                  <a:lnTo>
                    <a:pt x="7620" y="241300"/>
                  </a:lnTo>
                  <a:lnTo>
                    <a:pt x="7620" y="238759"/>
                  </a:lnTo>
                  <a:close/>
                </a:path>
                <a:path w="7620" h="551179">
                  <a:moveTo>
                    <a:pt x="7620" y="232409"/>
                  </a:moveTo>
                  <a:lnTo>
                    <a:pt x="0" y="232409"/>
                  </a:lnTo>
                  <a:lnTo>
                    <a:pt x="0" y="233680"/>
                  </a:lnTo>
                  <a:lnTo>
                    <a:pt x="1270" y="233680"/>
                  </a:lnTo>
                  <a:lnTo>
                    <a:pt x="1270" y="234950"/>
                  </a:lnTo>
                  <a:lnTo>
                    <a:pt x="2540" y="234950"/>
                  </a:lnTo>
                  <a:lnTo>
                    <a:pt x="2540" y="236219"/>
                  </a:lnTo>
                  <a:lnTo>
                    <a:pt x="3810" y="236219"/>
                  </a:lnTo>
                  <a:lnTo>
                    <a:pt x="3810" y="237490"/>
                  </a:lnTo>
                  <a:lnTo>
                    <a:pt x="7620" y="237490"/>
                  </a:lnTo>
                  <a:lnTo>
                    <a:pt x="7620" y="232409"/>
                  </a:lnTo>
                  <a:close/>
                </a:path>
                <a:path w="7620" h="551179">
                  <a:moveTo>
                    <a:pt x="7620" y="226059"/>
                  </a:moveTo>
                  <a:lnTo>
                    <a:pt x="0" y="226059"/>
                  </a:lnTo>
                  <a:lnTo>
                    <a:pt x="0" y="231140"/>
                  </a:lnTo>
                  <a:lnTo>
                    <a:pt x="7620" y="231140"/>
                  </a:lnTo>
                  <a:lnTo>
                    <a:pt x="7620" y="226059"/>
                  </a:lnTo>
                  <a:close/>
                </a:path>
                <a:path w="7620" h="551179">
                  <a:moveTo>
                    <a:pt x="7620" y="157480"/>
                  </a:moveTo>
                  <a:lnTo>
                    <a:pt x="0" y="157480"/>
                  </a:lnTo>
                  <a:lnTo>
                    <a:pt x="0" y="224790"/>
                  </a:lnTo>
                  <a:lnTo>
                    <a:pt x="7620" y="224790"/>
                  </a:lnTo>
                  <a:lnTo>
                    <a:pt x="7620" y="157480"/>
                  </a:lnTo>
                  <a:close/>
                </a:path>
              </a:pathLst>
            </a:custGeom>
            <a:solidFill>
              <a:srgbClr val="1000FC"/>
            </a:solidFill>
          </p:spPr>
          <p:txBody>
            <a:bodyPr bIns="0" lIns="0" rIns="0" rtlCol="0" tIns="0" wrap="square"/>
            <a:p/>
          </p:txBody>
        </p:sp>
        <p:sp>
          <p:nvSpPr>
            <p:cNvPr id="1051220" name="object 2537"/>
            <p:cNvSpPr/>
            <p:nvPr/>
          </p:nvSpPr>
          <p:spPr>
            <a:xfrm>
              <a:off x="6962139" y="5897880"/>
              <a:ext cx="7620" cy="533400"/>
            </a:xfrm>
            <a:custGeom>
              <a:avLst/>
              <a:ahLst/>
              <a:rect l="l" t="t" r="r" b="b"/>
              <a:pathLst>
                <a:path w="7620" h="533400">
                  <a:moveTo>
                    <a:pt x="7619" y="0"/>
                  </a:moveTo>
                  <a:lnTo>
                    <a:pt x="6350" y="0"/>
                  </a:lnTo>
                  <a:lnTo>
                    <a:pt x="6350" y="1270"/>
                  </a:lnTo>
                  <a:lnTo>
                    <a:pt x="5079" y="1270"/>
                  </a:lnTo>
                  <a:lnTo>
                    <a:pt x="5079" y="2540"/>
                  </a:lnTo>
                  <a:lnTo>
                    <a:pt x="7619" y="2540"/>
                  </a:lnTo>
                  <a:lnTo>
                    <a:pt x="7619" y="0"/>
                  </a:lnTo>
                  <a:close/>
                </a:path>
                <a:path w="7620" h="533400">
                  <a:moveTo>
                    <a:pt x="7619" y="2540"/>
                  </a:moveTo>
                  <a:lnTo>
                    <a:pt x="3809" y="2540"/>
                  </a:lnTo>
                  <a:lnTo>
                    <a:pt x="3809" y="5080"/>
                  </a:lnTo>
                  <a:lnTo>
                    <a:pt x="7619" y="5080"/>
                  </a:lnTo>
                  <a:lnTo>
                    <a:pt x="7619" y="2540"/>
                  </a:lnTo>
                  <a:close/>
                </a:path>
                <a:path w="7620" h="533400">
                  <a:moveTo>
                    <a:pt x="7619" y="5080"/>
                  </a:moveTo>
                  <a:lnTo>
                    <a:pt x="2539" y="5080"/>
                  </a:lnTo>
                  <a:lnTo>
                    <a:pt x="2539" y="6350"/>
                  </a:lnTo>
                  <a:lnTo>
                    <a:pt x="1269" y="6350"/>
                  </a:lnTo>
                  <a:lnTo>
                    <a:pt x="1269" y="8890"/>
                  </a:lnTo>
                  <a:lnTo>
                    <a:pt x="0" y="8890"/>
                  </a:lnTo>
                  <a:lnTo>
                    <a:pt x="0" y="11430"/>
                  </a:lnTo>
                  <a:lnTo>
                    <a:pt x="7619" y="11430"/>
                  </a:lnTo>
                  <a:lnTo>
                    <a:pt x="7619" y="5080"/>
                  </a:lnTo>
                  <a:close/>
                </a:path>
                <a:path w="7620" h="533400">
                  <a:moveTo>
                    <a:pt x="7619" y="11430"/>
                  </a:moveTo>
                  <a:lnTo>
                    <a:pt x="0" y="11430"/>
                  </a:lnTo>
                  <a:lnTo>
                    <a:pt x="0" y="17780"/>
                  </a:lnTo>
                  <a:lnTo>
                    <a:pt x="7619" y="17780"/>
                  </a:lnTo>
                  <a:lnTo>
                    <a:pt x="7619" y="11430"/>
                  </a:lnTo>
                  <a:close/>
                </a:path>
                <a:path w="7620" h="533400">
                  <a:moveTo>
                    <a:pt x="7619" y="17780"/>
                  </a:moveTo>
                  <a:lnTo>
                    <a:pt x="0" y="17780"/>
                  </a:lnTo>
                  <a:lnTo>
                    <a:pt x="0" y="21590"/>
                  </a:lnTo>
                  <a:lnTo>
                    <a:pt x="7619" y="21590"/>
                  </a:lnTo>
                  <a:lnTo>
                    <a:pt x="7619" y="17780"/>
                  </a:lnTo>
                  <a:close/>
                </a:path>
                <a:path w="7620" h="533400">
                  <a:moveTo>
                    <a:pt x="7619" y="21590"/>
                  </a:moveTo>
                  <a:lnTo>
                    <a:pt x="0" y="21590"/>
                  </a:lnTo>
                  <a:lnTo>
                    <a:pt x="0" y="24130"/>
                  </a:lnTo>
                  <a:lnTo>
                    <a:pt x="7619" y="24130"/>
                  </a:lnTo>
                  <a:lnTo>
                    <a:pt x="7619" y="21590"/>
                  </a:lnTo>
                  <a:close/>
                </a:path>
                <a:path w="7620" h="533400">
                  <a:moveTo>
                    <a:pt x="7619" y="24130"/>
                  </a:moveTo>
                  <a:lnTo>
                    <a:pt x="0" y="24130"/>
                  </a:lnTo>
                  <a:lnTo>
                    <a:pt x="0" y="27940"/>
                  </a:lnTo>
                  <a:lnTo>
                    <a:pt x="7619" y="27940"/>
                  </a:lnTo>
                  <a:lnTo>
                    <a:pt x="7619" y="24130"/>
                  </a:lnTo>
                  <a:close/>
                </a:path>
                <a:path w="7620" h="533400">
                  <a:moveTo>
                    <a:pt x="7619" y="27940"/>
                  </a:moveTo>
                  <a:lnTo>
                    <a:pt x="0" y="27940"/>
                  </a:lnTo>
                  <a:lnTo>
                    <a:pt x="0" y="30480"/>
                  </a:lnTo>
                  <a:lnTo>
                    <a:pt x="7619" y="30480"/>
                  </a:lnTo>
                  <a:lnTo>
                    <a:pt x="7619" y="27940"/>
                  </a:lnTo>
                  <a:close/>
                </a:path>
                <a:path w="7620" h="533400">
                  <a:moveTo>
                    <a:pt x="7619" y="30480"/>
                  </a:moveTo>
                  <a:lnTo>
                    <a:pt x="0" y="30480"/>
                  </a:lnTo>
                  <a:lnTo>
                    <a:pt x="0" y="36830"/>
                  </a:lnTo>
                  <a:lnTo>
                    <a:pt x="7619" y="36830"/>
                  </a:lnTo>
                  <a:lnTo>
                    <a:pt x="7619" y="30480"/>
                  </a:lnTo>
                  <a:close/>
                </a:path>
                <a:path w="7620" h="533400">
                  <a:moveTo>
                    <a:pt x="7619" y="36830"/>
                  </a:moveTo>
                  <a:lnTo>
                    <a:pt x="0" y="36830"/>
                  </a:lnTo>
                  <a:lnTo>
                    <a:pt x="0" y="40640"/>
                  </a:lnTo>
                  <a:lnTo>
                    <a:pt x="7619" y="40640"/>
                  </a:lnTo>
                  <a:lnTo>
                    <a:pt x="7619" y="36830"/>
                  </a:lnTo>
                  <a:close/>
                </a:path>
                <a:path w="7620" h="533400">
                  <a:moveTo>
                    <a:pt x="7619" y="40640"/>
                  </a:moveTo>
                  <a:lnTo>
                    <a:pt x="0" y="40640"/>
                  </a:lnTo>
                  <a:lnTo>
                    <a:pt x="0" y="43180"/>
                  </a:lnTo>
                  <a:lnTo>
                    <a:pt x="7619" y="43180"/>
                  </a:lnTo>
                  <a:lnTo>
                    <a:pt x="7619" y="40640"/>
                  </a:lnTo>
                  <a:close/>
                </a:path>
                <a:path w="7620" h="533400">
                  <a:moveTo>
                    <a:pt x="7619" y="43180"/>
                  </a:moveTo>
                  <a:lnTo>
                    <a:pt x="0" y="43180"/>
                  </a:lnTo>
                  <a:lnTo>
                    <a:pt x="0" y="49530"/>
                  </a:lnTo>
                  <a:lnTo>
                    <a:pt x="7619" y="49530"/>
                  </a:lnTo>
                  <a:lnTo>
                    <a:pt x="7619" y="43180"/>
                  </a:lnTo>
                  <a:close/>
                </a:path>
                <a:path w="7620" h="533400">
                  <a:moveTo>
                    <a:pt x="7619" y="49530"/>
                  </a:moveTo>
                  <a:lnTo>
                    <a:pt x="0" y="49530"/>
                  </a:lnTo>
                  <a:lnTo>
                    <a:pt x="0" y="53340"/>
                  </a:lnTo>
                  <a:lnTo>
                    <a:pt x="7619" y="53340"/>
                  </a:lnTo>
                  <a:lnTo>
                    <a:pt x="7619" y="49530"/>
                  </a:lnTo>
                  <a:close/>
                </a:path>
                <a:path w="7620" h="533400">
                  <a:moveTo>
                    <a:pt x="7619" y="53340"/>
                  </a:moveTo>
                  <a:lnTo>
                    <a:pt x="0" y="53340"/>
                  </a:lnTo>
                  <a:lnTo>
                    <a:pt x="0" y="59690"/>
                  </a:lnTo>
                  <a:lnTo>
                    <a:pt x="7619" y="59690"/>
                  </a:lnTo>
                  <a:lnTo>
                    <a:pt x="7619" y="53340"/>
                  </a:lnTo>
                  <a:close/>
                </a:path>
                <a:path w="7620" h="533400">
                  <a:moveTo>
                    <a:pt x="7619" y="59690"/>
                  </a:moveTo>
                  <a:lnTo>
                    <a:pt x="0" y="59690"/>
                  </a:lnTo>
                  <a:lnTo>
                    <a:pt x="0" y="66040"/>
                  </a:lnTo>
                  <a:lnTo>
                    <a:pt x="7619" y="66040"/>
                  </a:lnTo>
                  <a:lnTo>
                    <a:pt x="7619" y="59690"/>
                  </a:lnTo>
                  <a:close/>
                </a:path>
                <a:path w="7620" h="533400">
                  <a:moveTo>
                    <a:pt x="7619" y="66040"/>
                  </a:moveTo>
                  <a:lnTo>
                    <a:pt x="0" y="66040"/>
                  </a:lnTo>
                  <a:lnTo>
                    <a:pt x="0" y="68580"/>
                  </a:lnTo>
                  <a:lnTo>
                    <a:pt x="7619" y="68580"/>
                  </a:lnTo>
                  <a:lnTo>
                    <a:pt x="7619" y="66040"/>
                  </a:lnTo>
                  <a:close/>
                </a:path>
                <a:path w="7620" h="533400">
                  <a:moveTo>
                    <a:pt x="7619" y="68580"/>
                  </a:moveTo>
                  <a:lnTo>
                    <a:pt x="0" y="68580"/>
                  </a:lnTo>
                  <a:lnTo>
                    <a:pt x="0" y="78740"/>
                  </a:lnTo>
                  <a:lnTo>
                    <a:pt x="7619" y="78740"/>
                  </a:lnTo>
                  <a:lnTo>
                    <a:pt x="7619" y="68580"/>
                  </a:lnTo>
                  <a:close/>
                </a:path>
                <a:path w="7620" h="533400">
                  <a:moveTo>
                    <a:pt x="7619" y="78740"/>
                  </a:moveTo>
                  <a:lnTo>
                    <a:pt x="0" y="78740"/>
                  </a:lnTo>
                  <a:lnTo>
                    <a:pt x="0" y="81280"/>
                  </a:lnTo>
                  <a:lnTo>
                    <a:pt x="7619" y="81280"/>
                  </a:lnTo>
                  <a:lnTo>
                    <a:pt x="7619" y="78740"/>
                  </a:lnTo>
                  <a:close/>
                </a:path>
                <a:path w="7620" h="533400">
                  <a:moveTo>
                    <a:pt x="7619" y="81280"/>
                  </a:moveTo>
                  <a:lnTo>
                    <a:pt x="0" y="81280"/>
                  </a:lnTo>
                  <a:lnTo>
                    <a:pt x="0" y="85090"/>
                  </a:lnTo>
                  <a:lnTo>
                    <a:pt x="7619" y="85090"/>
                  </a:lnTo>
                  <a:lnTo>
                    <a:pt x="7619" y="81280"/>
                  </a:lnTo>
                  <a:close/>
                </a:path>
                <a:path w="7620" h="533400">
                  <a:moveTo>
                    <a:pt x="7619" y="85090"/>
                  </a:moveTo>
                  <a:lnTo>
                    <a:pt x="0" y="85090"/>
                  </a:lnTo>
                  <a:lnTo>
                    <a:pt x="0" y="87630"/>
                  </a:lnTo>
                  <a:lnTo>
                    <a:pt x="7619" y="87630"/>
                  </a:lnTo>
                  <a:lnTo>
                    <a:pt x="7619" y="85090"/>
                  </a:lnTo>
                  <a:close/>
                </a:path>
                <a:path w="7620" h="533400">
                  <a:moveTo>
                    <a:pt x="7619" y="87630"/>
                  </a:moveTo>
                  <a:lnTo>
                    <a:pt x="0" y="87630"/>
                  </a:lnTo>
                  <a:lnTo>
                    <a:pt x="0" y="91440"/>
                  </a:lnTo>
                  <a:lnTo>
                    <a:pt x="7619" y="91440"/>
                  </a:lnTo>
                  <a:lnTo>
                    <a:pt x="7619" y="87630"/>
                  </a:lnTo>
                  <a:close/>
                </a:path>
                <a:path w="7620" h="533400">
                  <a:moveTo>
                    <a:pt x="7619" y="91440"/>
                  </a:moveTo>
                  <a:lnTo>
                    <a:pt x="0" y="91440"/>
                  </a:lnTo>
                  <a:lnTo>
                    <a:pt x="0" y="93980"/>
                  </a:lnTo>
                  <a:lnTo>
                    <a:pt x="7619" y="93980"/>
                  </a:lnTo>
                  <a:lnTo>
                    <a:pt x="7619" y="91440"/>
                  </a:lnTo>
                  <a:close/>
                </a:path>
                <a:path w="7620" h="533400">
                  <a:moveTo>
                    <a:pt x="7619" y="93980"/>
                  </a:moveTo>
                  <a:lnTo>
                    <a:pt x="0" y="93980"/>
                  </a:lnTo>
                  <a:lnTo>
                    <a:pt x="0" y="97790"/>
                  </a:lnTo>
                  <a:lnTo>
                    <a:pt x="7619" y="97790"/>
                  </a:lnTo>
                  <a:lnTo>
                    <a:pt x="7619" y="93980"/>
                  </a:lnTo>
                  <a:close/>
                </a:path>
                <a:path w="7620" h="533400">
                  <a:moveTo>
                    <a:pt x="7619" y="97790"/>
                  </a:moveTo>
                  <a:lnTo>
                    <a:pt x="0" y="97790"/>
                  </a:lnTo>
                  <a:lnTo>
                    <a:pt x="0" y="100330"/>
                  </a:lnTo>
                  <a:lnTo>
                    <a:pt x="7619" y="100330"/>
                  </a:lnTo>
                  <a:lnTo>
                    <a:pt x="7619" y="97790"/>
                  </a:lnTo>
                  <a:close/>
                </a:path>
                <a:path w="7620" h="533400">
                  <a:moveTo>
                    <a:pt x="7619" y="100330"/>
                  </a:moveTo>
                  <a:lnTo>
                    <a:pt x="0" y="100330"/>
                  </a:lnTo>
                  <a:lnTo>
                    <a:pt x="0" y="104140"/>
                  </a:lnTo>
                  <a:lnTo>
                    <a:pt x="7619" y="104140"/>
                  </a:lnTo>
                  <a:lnTo>
                    <a:pt x="7619" y="100330"/>
                  </a:lnTo>
                  <a:close/>
                </a:path>
                <a:path w="7620" h="533400">
                  <a:moveTo>
                    <a:pt x="7619" y="104140"/>
                  </a:moveTo>
                  <a:lnTo>
                    <a:pt x="0" y="104140"/>
                  </a:lnTo>
                  <a:lnTo>
                    <a:pt x="0" y="116840"/>
                  </a:lnTo>
                  <a:lnTo>
                    <a:pt x="7619" y="116840"/>
                  </a:lnTo>
                  <a:lnTo>
                    <a:pt x="7619" y="104140"/>
                  </a:lnTo>
                  <a:close/>
                </a:path>
                <a:path w="7620" h="533400">
                  <a:moveTo>
                    <a:pt x="7619" y="116840"/>
                  </a:moveTo>
                  <a:lnTo>
                    <a:pt x="0" y="116840"/>
                  </a:lnTo>
                  <a:lnTo>
                    <a:pt x="0" y="119380"/>
                  </a:lnTo>
                  <a:lnTo>
                    <a:pt x="7619" y="119380"/>
                  </a:lnTo>
                  <a:lnTo>
                    <a:pt x="7619" y="116840"/>
                  </a:lnTo>
                  <a:close/>
                </a:path>
                <a:path w="7620" h="533400">
                  <a:moveTo>
                    <a:pt x="7619" y="119380"/>
                  </a:moveTo>
                  <a:lnTo>
                    <a:pt x="0" y="119380"/>
                  </a:lnTo>
                  <a:lnTo>
                    <a:pt x="0" y="125730"/>
                  </a:lnTo>
                  <a:lnTo>
                    <a:pt x="7619" y="125730"/>
                  </a:lnTo>
                  <a:lnTo>
                    <a:pt x="7619" y="119380"/>
                  </a:lnTo>
                  <a:close/>
                </a:path>
                <a:path w="7620" h="533400">
                  <a:moveTo>
                    <a:pt x="7619" y="125730"/>
                  </a:moveTo>
                  <a:lnTo>
                    <a:pt x="0" y="125730"/>
                  </a:lnTo>
                  <a:lnTo>
                    <a:pt x="0" y="129540"/>
                  </a:lnTo>
                  <a:lnTo>
                    <a:pt x="7619" y="129540"/>
                  </a:lnTo>
                  <a:lnTo>
                    <a:pt x="7619" y="125730"/>
                  </a:lnTo>
                  <a:close/>
                </a:path>
                <a:path w="7620" h="533400">
                  <a:moveTo>
                    <a:pt x="7619" y="129540"/>
                  </a:moveTo>
                  <a:lnTo>
                    <a:pt x="0" y="129540"/>
                  </a:lnTo>
                  <a:lnTo>
                    <a:pt x="0" y="132080"/>
                  </a:lnTo>
                  <a:lnTo>
                    <a:pt x="7619" y="132080"/>
                  </a:lnTo>
                  <a:lnTo>
                    <a:pt x="7619" y="129540"/>
                  </a:lnTo>
                  <a:close/>
                </a:path>
                <a:path w="7620" h="533400">
                  <a:moveTo>
                    <a:pt x="7619" y="132080"/>
                  </a:moveTo>
                  <a:lnTo>
                    <a:pt x="0" y="132080"/>
                  </a:lnTo>
                  <a:lnTo>
                    <a:pt x="0" y="135890"/>
                  </a:lnTo>
                  <a:lnTo>
                    <a:pt x="7619" y="135890"/>
                  </a:lnTo>
                  <a:lnTo>
                    <a:pt x="7619" y="132080"/>
                  </a:lnTo>
                  <a:close/>
                </a:path>
                <a:path w="7620" h="533400">
                  <a:moveTo>
                    <a:pt x="7619" y="135890"/>
                  </a:moveTo>
                  <a:lnTo>
                    <a:pt x="0" y="135890"/>
                  </a:lnTo>
                  <a:lnTo>
                    <a:pt x="0" y="138430"/>
                  </a:lnTo>
                  <a:lnTo>
                    <a:pt x="7619" y="138430"/>
                  </a:lnTo>
                  <a:lnTo>
                    <a:pt x="7619" y="135890"/>
                  </a:lnTo>
                  <a:close/>
                </a:path>
                <a:path w="7620" h="533400">
                  <a:moveTo>
                    <a:pt x="7619" y="138430"/>
                  </a:moveTo>
                  <a:lnTo>
                    <a:pt x="0" y="138430"/>
                  </a:lnTo>
                  <a:lnTo>
                    <a:pt x="0" y="142240"/>
                  </a:lnTo>
                  <a:lnTo>
                    <a:pt x="7619" y="142240"/>
                  </a:lnTo>
                  <a:lnTo>
                    <a:pt x="7619" y="138430"/>
                  </a:lnTo>
                  <a:close/>
                </a:path>
                <a:path w="7620" h="533400">
                  <a:moveTo>
                    <a:pt x="7619" y="142240"/>
                  </a:moveTo>
                  <a:lnTo>
                    <a:pt x="0" y="142240"/>
                  </a:lnTo>
                  <a:lnTo>
                    <a:pt x="0" y="144780"/>
                  </a:lnTo>
                  <a:lnTo>
                    <a:pt x="7619" y="144780"/>
                  </a:lnTo>
                  <a:lnTo>
                    <a:pt x="7619" y="142240"/>
                  </a:lnTo>
                  <a:close/>
                </a:path>
                <a:path w="7620" h="533400">
                  <a:moveTo>
                    <a:pt x="7619" y="532130"/>
                  </a:moveTo>
                  <a:lnTo>
                    <a:pt x="6350" y="532130"/>
                  </a:lnTo>
                  <a:lnTo>
                    <a:pt x="6350" y="533400"/>
                  </a:lnTo>
                  <a:lnTo>
                    <a:pt x="7619" y="533400"/>
                  </a:lnTo>
                  <a:lnTo>
                    <a:pt x="7619" y="532130"/>
                  </a:lnTo>
                  <a:close/>
                </a:path>
                <a:path w="7620" h="533400">
                  <a:moveTo>
                    <a:pt x="7619" y="525780"/>
                  </a:moveTo>
                  <a:lnTo>
                    <a:pt x="1269" y="525780"/>
                  </a:lnTo>
                  <a:lnTo>
                    <a:pt x="1269" y="527050"/>
                  </a:lnTo>
                  <a:lnTo>
                    <a:pt x="2539" y="527050"/>
                  </a:lnTo>
                  <a:lnTo>
                    <a:pt x="2539" y="528320"/>
                  </a:lnTo>
                  <a:lnTo>
                    <a:pt x="3809" y="528320"/>
                  </a:lnTo>
                  <a:lnTo>
                    <a:pt x="3809" y="530860"/>
                  </a:lnTo>
                  <a:lnTo>
                    <a:pt x="7619" y="530860"/>
                  </a:lnTo>
                  <a:lnTo>
                    <a:pt x="7619" y="525780"/>
                  </a:lnTo>
                  <a:close/>
                </a:path>
                <a:path w="7620" h="533400">
                  <a:moveTo>
                    <a:pt x="7619" y="519430"/>
                  </a:moveTo>
                  <a:lnTo>
                    <a:pt x="0" y="519430"/>
                  </a:lnTo>
                  <a:lnTo>
                    <a:pt x="0" y="524510"/>
                  </a:lnTo>
                  <a:lnTo>
                    <a:pt x="7619" y="524510"/>
                  </a:lnTo>
                  <a:lnTo>
                    <a:pt x="7619" y="519430"/>
                  </a:lnTo>
                  <a:close/>
                </a:path>
                <a:path w="7620" h="533400">
                  <a:moveTo>
                    <a:pt x="7619" y="513080"/>
                  </a:moveTo>
                  <a:lnTo>
                    <a:pt x="0" y="513080"/>
                  </a:lnTo>
                  <a:lnTo>
                    <a:pt x="0" y="518160"/>
                  </a:lnTo>
                  <a:lnTo>
                    <a:pt x="7619" y="518160"/>
                  </a:lnTo>
                  <a:lnTo>
                    <a:pt x="7619" y="513080"/>
                  </a:lnTo>
                  <a:close/>
                </a:path>
                <a:path w="7620" h="533400">
                  <a:moveTo>
                    <a:pt x="7619" y="506730"/>
                  </a:moveTo>
                  <a:lnTo>
                    <a:pt x="0" y="506730"/>
                  </a:lnTo>
                  <a:lnTo>
                    <a:pt x="0" y="511810"/>
                  </a:lnTo>
                  <a:lnTo>
                    <a:pt x="7619" y="511810"/>
                  </a:lnTo>
                  <a:lnTo>
                    <a:pt x="7619" y="506730"/>
                  </a:lnTo>
                  <a:close/>
                </a:path>
                <a:path w="7620" h="533400">
                  <a:moveTo>
                    <a:pt x="7619" y="500380"/>
                  </a:moveTo>
                  <a:lnTo>
                    <a:pt x="0" y="500380"/>
                  </a:lnTo>
                  <a:lnTo>
                    <a:pt x="0" y="505460"/>
                  </a:lnTo>
                  <a:lnTo>
                    <a:pt x="7619" y="505460"/>
                  </a:lnTo>
                  <a:lnTo>
                    <a:pt x="7619" y="500380"/>
                  </a:lnTo>
                  <a:close/>
                </a:path>
                <a:path w="7620" h="533400">
                  <a:moveTo>
                    <a:pt x="7619" y="492760"/>
                  </a:moveTo>
                  <a:lnTo>
                    <a:pt x="0" y="492760"/>
                  </a:lnTo>
                  <a:lnTo>
                    <a:pt x="0" y="499110"/>
                  </a:lnTo>
                  <a:lnTo>
                    <a:pt x="7619" y="499110"/>
                  </a:lnTo>
                  <a:lnTo>
                    <a:pt x="7619" y="492760"/>
                  </a:lnTo>
                  <a:close/>
                </a:path>
                <a:path w="7620" h="533400">
                  <a:moveTo>
                    <a:pt x="7619" y="487680"/>
                  </a:moveTo>
                  <a:lnTo>
                    <a:pt x="0" y="487680"/>
                  </a:lnTo>
                  <a:lnTo>
                    <a:pt x="0" y="491490"/>
                  </a:lnTo>
                  <a:lnTo>
                    <a:pt x="7619" y="491490"/>
                  </a:lnTo>
                  <a:lnTo>
                    <a:pt x="7619" y="487680"/>
                  </a:lnTo>
                  <a:close/>
                </a:path>
                <a:path w="7620" h="533400">
                  <a:moveTo>
                    <a:pt x="7619" y="481330"/>
                  </a:moveTo>
                  <a:lnTo>
                    <a:pt x="0" y="481330"/>
                  </a:lnTo>
                  <a:lnTo>
                    <a:pt x="0" y="486410"/>
                  </a:lnTo>
                  <a:lnTo>
                    <a:pt x="7619" y="486410"/>
                  </a:lnTo>
                  <a:lnTo>
                    <a:pt x="7619" y="481330"/>
                  </a:lnTo>
                  <a:close/>
                </a:path>
                <a:path w="7620" h="533400">
                  <a:moveTo>
                    <a:pt x="7619" y="474980"/>
                  </a:moveTo>
                  <a:lnTo>
                    <a:pt x="0" y="474980"/>
                  </a:lnTo>
                  <a:lnTo>
                    <a:pt x="0" y="480060"/>
                  </a:lnTo>
                  <a:lnTo>
                    <a:pt x="7619" y="480060"/>
                  </a:lnTo>
                  <a:lnTo>
                    <a:pt x="7619" y="474980"/>
                  </a:lnTo>
                  <a:close/>
                </a:path>
                <a:path w="7620" h="533400">
                  <a:moveTo>
                    <a:pt x="7619" y="468630"/>
                  </a:moveTo>
                  <a:lnTo>
                    <a:pt x="0" y="468630"/>
                  </a:lnTo>
                  <a:lnTo>
                    <a:pt x="0" y="473710"/>
                  </a:lnTo>
                  <a:lnTo>
                    <a:pt x="7619" y="473710"/>
                  </a:lnTo>
                  <a:lnTo>
                    <a:pt x="7619" y="468630"/>
                  </a:lnTo>
                  <a:close/>
                </a:path>
                <a:path w="7620" h="533400">
                  <a:moveTo>
                    <a:pt x="7619" y="462280"/>
                  </a:moveTo>
                  <a:lnTo>
                    <a:pt x="0" y="462280"/>
                  </a:lnTo>
                  <a:lnTo>
                    <a:pt x="0" y="467360"/>
                  </a:lnTo>
                  <a:lnTo>
                    <a:pt x="7619" y="467360"/>
                  </a:lnTo>
                  <a:lnTo>
                    <a:pt x="7619" y="462280"/>
                  </a:lnTo>
                  <a:close/>
                </a:path>
                <a:path w="7620" h="533400">
                  <a:moveTo>
                    <a:pt x="7619" y="455930"/>
                  </a:moveTo>
                  <a:lnTo>
                    <a:pt x="0" y="455930"/>
                  </a:lnTo>
                  <a:lnTo>
                    <a:pt x="0" y="461010"/>
                  </a:lnTo>
                  <a:lnTo>
                    <a:pt x="7619" y="461010"/>
                  </a:lnTo>
                  <a:lnTo>
                    <a:pt x="7619" y="455930"/>
                  </a:lnTo>
                  <a:close/>
                </a:path>
                <a:path w="7620" h="533400">
                  <a:moveTo>
                    <a:pt x="7619" y="449580"/>
                  </a:moveTo>
                  <a:lnTo>
                    <a:pt x="0" y="449580"/>
                  </a:lnTo>
                  <a:lnTo>
                    <a:pt x="0" y="454660"/>
                  </a:lnTo>
                  <a:lnTo>
                    <a:pt x="7619" y="454660"/>
                  </a:lnTo>
                  <a:lnTo>
                    <a:pt x="7619" y="449580"/>
                  </a:lnTo>
                  <a:close/>
                </a:path>
                <a:path w="7620" h="533400">
                  <a:moveTo>
                    <a:pt x="7619" y="443230"/>
                  </a:moveTo>
                  <a:lnTo>
                    <a:pt x="0" y="443230"/>
                  </a:lnTo>
                  <a:lnTo>
                    <a:pt x="0" y="448310"/>
                  </a:lnTo>
                  <a:lnTo>
                    <a:pt x="7619" y="448310"/>
                  </a:lnTo>
                  <a:lnTo>
                    <a:pt x="7619" y="443230"/>
                  </a:lnTo>
                  <a:close/>
                </a:path>
                <a:path w="7620" h="533400">
                  <a:moveTo>
                    <a:pt x="7619" y="436880"/>
                  </a:moveTo>
                  <a:lnTo>
                    <a:pt x="0" y="436880"/>
                  </a:lnTo>
                  <a:lnTo>
                    <a:pt x="0" y="441960"/>
                  </a:lnTo>
                  <a:lnTo>
                    <a:pt x="7619" y="441960"/>
                  </a:lnTo>
                  <a:lnTo>
                    <a:pt x="7619" y="436880"/>
                  </a:lnTo>
                  <a:close/>
                </a:path>
                <a:path w="7620" h="533400">
                  <a:moveTo>
                    <a:pt x="7619" y="430530"/>
                  </a:moveTo>
                  <a:lnTo>
                    <a:pt x="0" y="430530"/>
                  </a:lnTo>
                  <a:lnTo>
                    <a:pt x="0" y="435610"/>
                  </a:lnTo>
                  <a:lnTo>
                    <a:pt x="7619" y="435610"/>
                  </a:lnTo>
                  <a:lnTo>
                    <a:pt x="7619" y="430530"/>
                  </a:lnTo>
                  <a:close/>
                </a:path>
                <a:path w="7620" h="533400">
                  <a:moveTo>
                    <a:pt x="7619" y="424180"/>
                  </a:moveTo>
                  <a:lnTo>
                    <a:pt x="0" y="424180"/>
                  </a:lnTo>
                  <a:lnTo>
                    <a:pt x="0" y="429260"/>
                  </a:lnTo>
                  <a:lnTo>
                    <a:pt x="7619" y="429260"/>
                  </a:lnTo>
                  <a:lnTo>
                    <a:pt x="7619" y="424180"/>
                  </a:lnTo>
                  <a:close/>
                </a:path>
                <a:path w="7620" h="533400">
                  <a:moveTo>
                    <a:pt x="7619" y="417830"/>
                  </a:moveTo>
                  <a:lnTo>
                    <a:pt x="0" y="417830"/>
                  </a:lnTo>
                  <a:lnTo>
                    <a:pt x="0" y="422910"/>
                  </a:lnTo>
                  <a:lnTo>
                    <a:pt x="7619" y="422910"/>
                  </a:lnTo>
                  <a:lnTo>
                    <a:pt x="7619" y="417830"/>
                  </a:lnTo>
                  <a:close/>
                </a:path>
                <a:path w="7620" h="533400">
                  <a:moveTo>
                    <a:pt x="7619" y="411480"/>
                  </a:moveTo>
                  <a:lnTo>
                    <a:pt x="0" y="411480"/>
                  </a:lnTo>
                  <a:lnTo>
                    <a:pt x="0" y="416560"/>
                  </a:lnTo>
                  <a:lnTo>
                    <a:pt x="7619" y="416560"/>
                  </a:lnTo>
                  <a:lnTo>
                    <a:pt x="7619" y="411480"/>
                  </a:lnTo>
                  <a:close/>
                </a:path>
                <a:path w="7620" h="533400">
                  <a:moveTo>
                    <a:pt x="7619" y="403860"/>
                  </a:moveTo>
                  <a:lnTo>
                    <a:pt x="5079" y="403860"/>
                  </a:lnTo>
                  <a:lnTo>
                    <a:pt x="5079" y="405130"/>
                  </a:lnTo>
                  <a:lnTo>
                    <a:pt x="0" y="405130"/>
                  </a:lnTo>
                  <a:lnTo>
                    <a:pt x="0" y="410210"/>
                  </a:lnTo>
                  <a:lnTo>
                    <a:pt x="7619" y="410210"/>
                  </a:lnTo>
                  <a:lnTo>
                    <a:pt x="7619" y="403860"/>
                  </a:lnTo>
                  <a:close/>
                </a:path>
                <a:path w="7620" h="533400">
                  <a:moveTo>
                    <a:pt x="7619" y="214630"/>
                  </a:moveTo>
                  <a:lnTo>
                    <a:pt x="3809" y="214630"/>
                  </a:lnTo>
                  <a:lnTo>
                    <a:pt x="3809" y="217170"/>
                  </a:lnTo>
                  <a:lnTo>
                    <a:pt x="5079" y="217170"/>
                  </a:lnTo>
                  <a:lnTo>
                    <a:pt x="5079" y="218440"/>
                  </a:lnTo>
                  <a:lnTo>
                    <a:pt x="6350" y="218440"/>
                  </a:lnTo>
                  <a:lnTo>
                    <a:pt x="6350" y="220980"/>
                  </a:lnTo>
                  <a:lnTo>
                    <a:pt x="7619" y="220980"/>
                  </a:lnTo>
                  <a:lnTo>
                    <a:pt x="7619" y="214630"/>
                  </a:lnTo>
                  <a:close/>
                </a:path>
                <a:path w="7620" h="533400">
                  <a:moveTo>
                    <a:pt x="7619" y="146050"/>
                  </a:moveTo>
                  <a:lnTo>
                    <a:pt x="0" y="146050"/>
                  </a:lnTo>
                  <a:lnTo>
                    <a:pt x="0" y="210820"/>
                  </a:lnTo>
                  <a:lnTo>
                    <a:pt x="1269" y="210820"/>
                  </a:lnTo>
                  <a:lnTo>
                    <a:pt x="1269" y="214630"/>
                  </a:lnTo>
                  <a:lnTo>
                    <a:pt x="2539" y="214630"/>
                  </a:lnTo>
                  <a:lnTo>
                    <a:pt x="2539" y="213360"/>
                  </a:lnTo>
                  <a:lnTo>
                    <a:pt x="7619" y="213360"/>
                  </a:lnTo>
                  <a:lnTo>
                    <a:pt x="7619" y="146050"/>
                  </a:lnTo>
                  <a:close/>
                </a:path>
              </a:pathLst>
            </a:custGeom>
            <a:solidFill>
              <a:srgbClr val="0E00FC"/>
            </a:solidFill>
          </p:spPr>
          <p:txBody>
            <a:bodyPr bIns="0" lIns="0" rIns="0" rtlCol="0" tIns="0" wrap="square"/>
            <a:p/>
          </p:txBody>
        </p:sp>
        <p:sp>
          <p:nvSpPr>
            <p:cNvPr id="1051221" name="object 2538"/>
            <p:cNvSpPr/>
            <p:nvPr/>
          </p:nvSpPr>
          <p:spPr>
            <a:xfrm>
              <a:off x="6955789" y="5909310"/>
              <a:ext cx="6350" cy="514350"/>
            </a:xfrm>
            <a:custGeom>
              <a:avLst/>
              <a:ahLst/>
              <a:rect l="l" t="t" r="r" b="b"/>
              <a:pathLst>
                <a:path w="6350" h="514350">
                  <a:moveTo>
                    <a:pt x="6350" y="0"/>
                  </a:moveTo>
                  <a:lnTo>
                    <a:pt x="5079" y="0"/>
                  </a:lnTo>
                  <a:lnTo>
                    <a:pt x="5079" y="1269"/>
                  </a:lnTo>
                  <a:lnTo>
                    <a:pt x="3809" y="1269"/>
                  </a:lnTo>
                  <a:lnTo>
                    <a:pt x="3809" y="3809"/>
                  </a:lnTo>
                  <a:lnTo>
                    <a:pt x="2539" y="3809"/>
                  </a:lnTo>
                  <a:lnTo>
                    <a:pt x="2539" y="6349"/>
                  </a:lnTo>
                  <a:lnTo>
                    <a:pt x="6350" y="6349"/>
                  </a:lnTo>
                  <a:lnTo>
                    <a:pt x="6350" y="0"/>
                  </a:lnTo>
                  <a:close/>
                </a:path>
                <a:path w="6350" h="514350">
                  <a:moveTo>
                    <a:pt x="6350" y="6350"/>
                  </a:moveTo>
                  <a:lnTo>
                    <a:pt x="1269" y="6350"/>
                  </a:lnTo>
                  <a:lnTo>
                    <a:pt x="1269" y="8889"/>
                  </a:lnTo>
                  <a:lnTo>
                    <a:pt x="0" y="8889"/>
                  </a:lnTo>
                  <a:lnTo>
                    <a:pt x="0" y="10159"/>
                  </a:lnTo>
                  <a:lnTo>
                    <a:pt x="6350" y="10159"/>
                  </a:lnTo>
                  <a:lnTo>
                    <a:pt x="6350" y="6350"/>
                  </a:lnTo>
                  <a:close/>
                </a:path>
                <a:path w="6350" h="514350">
                  <a:moveTo>
                    <a:pt x="6350" y="10159"/>
                  </a:moveTo>
                  <a:lnTo>
                    <a:pt x="0" y="10159"/>
                  </a:lnTo>
                  <a:lnTo>
                    <a:pt x="0" y="12699"/>
                  </a:lnTo>
                  <a:lnTo>
                    <a:pt x="6350" y="12699"/>
                  </a:lnTo>
                  <a:lnTo>
                    <a:pt x="6350" y="10159"/>
                  </a:lnTo>
                  <a:close/>
                </a:path>
                <a:path w="6350" h="514350">
                  <a:moveTo>
                    <a:pt x="6350" y="12700"/>
                  </a:moveTo>
                  <a:lnTo>
                    <a:pt x="0" y="12700"/>
                  </a:lnTo>
                  <a:lnTo>
                    <a:pt x="0" y="16509"/>
                  </a:lnTo>
                  <a:lnTo>
                    <a:pt x="6350" y="16509"/>
                  </a:lnTo>
                  <a:lnTo>
                    <a:pt x="6350" y="12700"/>
                  </a:lnTo>
                  <a:close/>
                </a:path>
                <a:path w="6350" h="514350">
                  <a:moveTo>
                    <a:pt x="6350" y="16509"/>
                  </a:moveTo>
                  <a:lnTo>
                    <a:pt x="0" y="16509"/>
                  </a:lnTo>
                  <a:lnTo>
                    <a:pt x="0" y="19049"/>
                  </a:lnTo>
                  <a:lnTo>
                    <a:pt x="6350" y="19049"/>
                  </a:lnTo>
                  <a:lnTo>
                    <a:pt x="6350" y="16509"/>
                  </a:lnTo>
                  <a:close/>
                </a:path>
                <a:path w="6350" h="514350">
                  <a:moveTo>
                    <a:pt x="6350" y="19050"/>
                  </a:moveTo>
                  <a:lnTo>
                    <a:pt x="0" y="19050"/>
                  </a:lnTo>
                  <a:lnTo>
                    <a:pt x="0" y="25399"/>
                  </a:lnTo>
                  <a:lnTo>
                    <a:pt x="6350" y="25399"/>
                  </a:lnTo>
                  <a:lnTo>
                    <a:pt x="6350" y="19050"/>
                  </a:lnTo>
                  <a:close/>
                </a:path>
                <a:path w="6350" h="514350">
                  <a:moveTo>
                    <a:pt x="6350" y="25400"/>
                  </a:moveTo>
                  <a:lnTo>
                    <a:pt x="0" y="25400"/>
                  </a:lnTo>
                  <a:lnTo>
                    <a:pt x="0" y="29209"/>
                  </a:lnTo>
                  <a:lnTo>
                    <a:pt x="6350" y="29209"/>
                  </a:lnTo>
                  <a:lnTo>
                    <a:pt x="6350" y="25400"/>
                  </a:lnTo>
                  <a:close/>
                </a:path>
                <a:path w="6350" h="514350">
                  <a:moveTo>
                    <a:pt x="6350" y="29209"/>
                  </a:moveTo>
                  <a:lnTo>
                    <a:pt x="0" y="29209"/>
                  </a:lnTo>
                  <a:lnTo>
                    <a:pt x="0" y="31749"/>
                  </a:lnTo>
                  <a:lnTo>
                    <a:pt x="6350" y="31749"/>
                  </a:lnTo>
                  <a:lnTo>
                    <a:pt x="6350" y="29209"/>
                  </a:lnTo>
                  <a:close/>
                </a:path>
                <a:path w="6350" h="514350">
                  <a:moveTo>
                    <a:pt x="6350" y="31750"/>
                  </a:moveTo>
                  <a:lnTo>
                    <a:pt x="0" y="31750"/>
                  </a:lnTo>
                  <a:lnTo>
                    <a:pt x="0" y="38099"/>
                  </a:lnTo>
                  <a:lnTo>
                    <a:pt x="6350" y="38099"/>
                  </a:lnTo>
                  <a:lnTo>
                    <a:pt x="6350" y="31750"/>
                  </a:lnTo>
                  <a:close/>
                </a:path>
                <a:path w="6350" h="514350">
                  <a:moveTo>
                    <a:pt x="6350" y="38100"/>
                  </a:moveTo>
                  <a:lnTo>
                    <a:pt x="0" y="38100"/>
                  </a:lnTo>
                  <a:lnTo>
                    <a:pt x="0" y="41909"/>
                  </a:lnTo>
                  <a:lnTo>
                    <a:pt x="6350" y="41909"/>
                  </a:lnTo>
                  <a:lnTo>
                    <a:pt x="6350" y="38100"/>
                  </a:lnTo>
                  <a:close/>
                </a:path>
                <a:path w="6350" h="514350">
                  <a:moveTo>
                    <a:pt x="6350" y="41909"/>
                  </a:moveTo>
                  <a:lnTo>
                    <a:pt x="0" y="41909"/>
                  </a:lnTo>
                  <a:lnTo>
                    <a:pt x="0" y="48259"/>
                  </a:lnTo>
                  <a:lnTo>
                    <a:pt x="6350" y="48259"/>
                  </a:lnTo>
                  <a:lnTo>
                    <a:pt x="6350" y="41909"/>
                  </a:lnTo>
                  <a:close/>
                </a:path>
                <a:path w="6350" h="514350">
                  <a:moveTo>
                    <a:pt x="6350" y="48259"/>
                  </a:moveTo>
                  <a:lnTo>
                    <a:pt x="0" y="48259"/>
                  </a:lnTo>
                  <a:lnTo>
                    <a:pt x="0" y="54609"/>
                  </a:lnTo>
                  <a:lnTo>
                    <a:pt x="6350" y="54609"/>
                  </a:lnTo>
                  <a:lnTo>
                    <a:pt x="6350" y="48259"/>
                  </a:lnTo>
                  <a:close/>
                </a:path>
                <a:path w="6350" h="514350">
                  <a:moveTo>
                    <a:pt x="6350" y="54609"/>
                  </a:moveTo>
                  <a:lnTo>
                    <a:pt x="0" y="54609"/>
                  </a:lnTo>
                  <a:lnTo>
                    <a:pt x="0" y="57149"/>
                  </a:lnTo>
                  <a:lnTo>
                    <a:pt x="6350" y="57149"/>
                  </a:lnTo>
                  <a:lnTo>
                    <a:pt x="6350" y="54609"/>
                  </a:lnTo>
                  <a:close/>
                </a:path>
                <a:path w="6350" h="514350">
                  <a:moveTo>
                    <a:pt x="6350" y="57150"/>
                  </a:moveTo>
                  <a:lnTo>
                    <a:pt x="0" y="57150"/>
                  </a:lnTo>
                  <a:lnTo>
                    <a:pt x="0" y="67309"/>
                  </a:lnTo>
                  <a:lnTo>
                    <a:pt x="6350" y="67309"/>
                  </a:lnTo>
                  <a:lnTo>
                    <a:pt x="6350" y="57150"/>
                  </a:lnTo>
                  <a:close/>
                </a:path>
                <a:path w="6350" h="514350">
                  <a:moveTo>
                    <a:pt x="6350" y="67309"/>
                  </a:moveTo>
                  <a:lnTo>
                    <a:pt x="0" y="67309"/>
                  </a:lnTo>
                  <a:lnTo>
                    <a:pt x="0" y="69849"/>
                  </a:lnTo>
                  <a:lnTo>
                    <a:pt x="6350" y="69849"/>
                  </a:lnTo>
                  <a:lnTo>
                    <a:pt x="6350" y="67309"/>
                  </a:lnTo>
                  <a:close/>
                </a:path>
                <a:path w="6350" h="514350">
                  <a:moveTo>
                    <a:pt x="6350" y="69850"/>
                  </a:moveTo>
                  <a:lnTo>
                    <a:pt x="0" y="69850"/>
                  </a:lnTo>
                  <a:lnTo>
                    <a:pt x="0" y="73659"/>
                  </a:lnTo>
                  <a:lnTo>
                    <a:pt x="6350" y="73659"/>
                  </a:lnTo>
                  <a:lnTo>
                    <a:pt x="6350" y="69850"/>
                  </a:lnTo>
                  <a:close/>
                </a:path>
                <a:path w="6350" h="514350">
                  <a:moveTo>
                    <a:pt x="6350" y="73659"/>
                  </a:moveTo>
                  <a:lnTo>
                    <a:pt x="0" y="73659"/>
                  </a:lnTo>
                  <a:lnTo>
                    <a:pt x="0" y="76199"/>
                  </a:lnTo>
                  <a:lnTo>
                    <a:pt x="6350" y="76199"/>
                  </a:lnTo>
                  <a:lnTo>
                    <a:pt x="6350" y="73659"/>
                  </a:lnTo>
                  <a:close/>
                </a:path>
                <a:path w="6350" h="514350">
                  <a:moveTo>
                    <a:pt x="6350" y="76200"/>
                  </a:moveTo>
                  <a:lnTo>
                    <a:pt x="0" y="76200"/>
                  </a:lnTo>
                  <a:lnTo>
                    <a:pt x="0" y="80009"/>
                  </a:lnTo>
                  <a:lnTo>
                    <a:pt x="6350" y="80009"/>
                  </a:lnTo>
                  <a:lnTo>
                    <a:pt x="6350" y="76200"/>
                  </a:lnTo>
                  <a:close/>
                </a:path>
                <a:path w="6350" h="514350">
                  <a:moveTo>
                    <a:pt x="6350" y="80009"/>
                  </a:moveTo>
                  <a:lnTo>
                    <a:pt x="0" y="80009"/>
                  </a:lnTo>
                  <a:lnTo>
                    <a:pt x="0" y="82549"/>
                  </a:lnTo>
                  <a:lnTo>
                    <a:pt x="6350" y="82549"/>
                  </a:lnTo>
                  <a:lnTo>
                    <a:pt x="6350" y="80009"/>
                  </a:lnTo>
                  <a:close/>
                </a:path>
                <a:path w="6350" h="514350">
                  <a:moveTo>
                    <a:pt x="6350" y="82550"/>
                  </a:moveTo>
                  <a:lnTo>
                    <a:pt x="0" y="82550"/>
                  </a:lnTo>
                  <a:lnTo>
                    <a:pt x="0" y="86359"/>
                  </a:lnTo>
                  <a:lnTo>
                    <a:pt x="6350" y="86359"/>
                  </a:lnTo>
                  <a:lnTo>
                    <a:pt x="6350" y="82550"/>
                  </a:lnTo>
                  <a:close/>
                </a:path>
                <a:path w="6350" h="514350">
                  <a:moveTo>
                    <a:pt x="6350" y="86359"/>
                  </a:moveTo>
                  <a:lnTo>
                    <a:pt x="0" y="86359"/>
                  </a:lnTo>
                  <a:lnTo>
                    <a:pt x="0" y="88899"/>
                  </a:lnTo>
                  <a:lnTo>
                    <a:pt x="6350" y="88899"/>
                  </a:lnTo>
                  <a:lnTo>
                    <a:pt x="6350" y="86359"/>
                  </a:lnTo>
                  <a:close/>
                </a:path>
                <a:path w="6350" h="514350">
                  <a:moveTo>
                    <a:pt x="6350" y="88900"/>
                  </a:moveTo>
                  <a:lnTo>
                    <a:pt x="0" y="88900"/>
                  </a:lnTo>
                  <a:lnTo>
                    <a:pt x="0" y="92709"/>
                  </a:lnTo>
                  <a:lnTo>
                    <a:pt x="6350" y="92709"/>
                  </a:lnTo>
                  <a:lnTo>
                    <a:pt x="6350" y="88900"/>
                  </a:lnTo>
                  <a:close/>
                </a:path>
                <a:path w="6350" h="514350">
                  <a:moveTo>
                    <a:pt x="6350" y="92709"/>
                  </a:moveTo>
                  <a:lnTo>
                    <a:pt x="0" y="92709"/>
                  </a:lnTo>
                  <a:lnTo>
                    <a:pt x="0" y="105409"/>
                  </a:lnTo>
                  <a:lnTo>
                    <a:pt x="6350" y="105409"/>
                  </a:lnTo>
                  <a:lnTo>
                    <a:pt x="6350" y="92709"/>
                  </a:lnTo>
                  <a:close/>
                </a:path>
                <a:path w="6350" h="514350">
                  <a:moveTo>
                    <a:pt x="6350" y="105409"/>
                  </a:moveTo>
                  <a:lnTo>
                    <a:pt x="0" y="105409"/>
                  </a:lnTo>
                  <a:lnTo>
                    <a:pt x="0" y="107949"/>
                  </a:lnTo>
                  <a:lnTo>
                    <a:pt x="6350" y="107949"/>
                  </a:lnTo>
                  <a:lnTo>
                    <a:pt x="6350" y="105409"/>
                  </a:lnTo>
                  <a:close/>
                </a:path>
                <a:path w="6350" h="514350">
                  <a:moveTo>
                    <a:pt x="6350" y="107950"/>
                  </a:moveTo>
                  <a:lnTo>
                    <a:pt x="0" y="107950"/>
                  </a:lnTo>
                  <a:lnTo>
                    <a:pt x="0" y="114299"/>
                  </a:lnTo>
                  <a:lnTo>
                    <a:pt x="6350" y="114299"/>
                  </a:lnTo>
                  <a:lnTo>
                    <a:pt x="6350" y="107950"/>
                  </a:lnTo>
                  <a:close/>
                </a:path>
                <a:path w="6350" h="514350">
                  <a:moveTo>
                    <a:pt x="6350" y="114300"/>
                  </a:moveTo>
                  <a:lnTo>
                    <a:pt x="0" y="114300"/>
                  </a:lnTo>
                  <a:lnTo>
                    <a:pt x="0" y="118109"/>
                  </a:lnTo>
                  <a:lnTo>
                    <a:pt x="6350" y="118109"/>
                  </a:lnTo>
                  <a:lnTo>
                    <a:pt x="6350" y="114300"/>
                  </a:lnTo>
                  <a:close/>
                </a:path>
                <a:path w="6350" h="514350">
                  <a:moveTo>
                    <a:pt x="6350" y="118109"/>
                  </a:moveTo>
                  <a:lnTo>
                    <a:pt x="0" y="118109"/>
                  </a:lnTo>
                  <a:lnTo>
                    <a:pt x="0" y="120649"/>
                  </a:lnTo>
                  <a:lnTo>
                    <a:pt x="6350" y="120649"/>
                  </a:lnTo>
                  <a:lnTo>
                    <a:pt x="6350" y="118109"/>
                  </a:lnTo>
                  <a:close/>
                </a:path>
                <a:path w="6350" h="514350">
                  <a:moveTo>
                    <a:pt x="6350" y="120650"/>
                  </a:moveTo>
                  <a:lnTo>
                    <a:pt x="0" y="120650"/>
                  </a:lnTo>
                  <a:lnTo>
                    <a:pt x="0" y="124459"/>
                  </a:lnTo>
                  <a:lnTo>
                    <a:pt x="6350" y="124459"/>
                  </a:lnTo>
                  <a:lnTo>
                    <a:pt x="6350" y="120650"/>
                  </a:lnTo>
                  <a:close/>
                </a:path>
                <a:path w="6350" h="514350">
                  <a:moveTo>
                    <a:pt x="6350" y="124459"/>
                  </a:moveTo>
                  <a:lnTo>
                    <a:pt x="0" y="124459"/>
                  </a:lnTo>
                  <a:lnTo>
                    <a:pt x="0" y="126999"/>
                  </a:lnTo>
                  <a:lnTo>
                    <a:pt x="6350" y="126999"/>
                  </a:lnTo>
                  <a:lnTo>
                    <a:pt x="6350" y="124459"/>
                  </a:lnTo>
                  <a:close/>
                </a:path>
                <a:path w="6350" h="514350">
                  <a:moveTo>
                    <a:pt x="6350" y="127000"/>
                  </a:moveTo>
                  <a:lnTo>
                    <a:pt x="0" y="127000"/>
                  </a:lnTo>
                  <a:lnTo>
                    <a:pt x="0" y="130809"/>
                  </a:lnTo>
                  <a:lnTo>
                    <a:pt x="6350" y="130809"/>
                  </a:lnTo>
                  <a:lnTo>
                    <a:pt x="6350" y="127000"/>
                  </a:lnTo>
                  <a:close/>
                </a:path>
                <a:path w="6350" h="514350">
                  <a:moveTo>
                    <a:pt x="6350" y="130809"/>
                  </a:moveTo>
                  <a:lnTo>
                    <a:pt x="0" y="130809"/>
                  </a:lnTo>
                  <a:lnTo>
                    <a:pt x="0" y="133349"/>
                  </a:lnTo>
                  <a:lnTo>
                    <a:pt x="6350" y="133349"/>
                  </a:lnTo>
                  <a:lnTo>
                    <a:pt x="6350" y="130809"/>
                  </a:lnTo>
                  <a:close/>
                </a:path>
                <a:path w="6350" h="514350">
                  <a:moveTo>
                    <a:pt x="6350" y="507999"/>
                  </a:moveTo>
                  <a:lnTo>
                    <a:pt x="2539" y="507999"/>
                  </a:lnTo>
                  <a:lnTo>
                    <a:pt x="2539" y="509269"/>
                  </a:lnTo>
                  <a:lnTo>
                    <a:pt x="3809" y="509269"/>
                  </a:lnTo>
                  <a:lnTo>
                    <a:pt x="3809" y="513079"/>
                  </a:lnTo>
                  <a:lnTo>
                    <a:pt x="5079" y="513079"/>
                  </a:lnTo>
                  <a:lnTo>
                    <a:pt x="5079" y="514349"/>
                  </a:lnTo>
                  <a:lnTo>
                    <a:pt x="6350" y="514349"/>
                  </a:lnTo>
                  <a:lnTo>
                    <a:pt x="6350" y="507999"/>
                  </a:lnTo>
                  <a:close/>
                </a:path>
                <a:path w="6350" h="514350">
                  <a:moveTo>
                    <a:pt x="6350" y="501649"/>
                  </a:moveTo>
                  <a:lnTo>
                    <a:pt x="0" y="501649"/>
                  </a:lnTo>
                  <a:lnTo>
                    <a:pt x="0" y="507999"/>
                  </a:lnTo>
                  <a:lnTo>
                    <a:pt x="1269" y="507999"/>
                  </a:lnTo>
                  <a:lnTo>
                    <a:pt x="1269" y="506729"/>
                  </a:lnTo>
                  <a:lnTo>
                    <a:pt x="6350" y="506729"/>
                  </a:lnTo>
                  <a:lnTo>
                    <a:pt x="6350" y="501649"/>
                  </a:lnTo>
                  <a:close/>
                </a:path>
                <a:path w="6350" h="514350">
                  <a:moveTo>
                    <a:pt x="6350" y="495299"/>
                  </a:moveTo>
                  <a:lnTo>
                    <a:pt x="0" y="495299"/>
                  </a:lnTo>
                  <a:lnTo>
                    <a:pt x="0" y="500379"/>
                  </a:lnTo>
                  <a:lnTo>
                    <a:pt x="6350" y="500379"/>
                  </a:lnTo>
                  <a:lnTo>
                    <a:pt x="6350" y="495299"/>
                  </a:lnTo>
                  <a:close/>
                </a:path>
                <a:path w="6350" h="514350">
                  <a:moveTo>
                    <a:pt x="6350" y="488949"/>
                  </a:moveTo>
                  <a:lnTo>
                    <a:pt x="0" y="488949"/>
                  </a:lnTo>
                  <a:lnTo>
                    <a:pt x="0" y="494029"/>
                  </a:lnTo>
                  <a:lnTo>
                    <a:pt x="6350" y="494029"/>
                  </a:lnTo>
                  <a:lnTo>
                    <a:pt x="6350" y="488949"/>
                  </a:lnTo>
                  <a:close/>
                </a:path>
                <a:path w="6350" h="514350">
                  <a:moveTo>
                    <a:pt x="6350" y="481329"/>
                  </a:moveTo>
                  <a:lnTo>
                    <a:pt x="0" y="481329"/>
                  </a:lnTo>
                  <a:lnTo>
                    <a:pt x="0" y="487679"/>
                  </a:lnTo>
                  <a:lnTo>
                    <a:pt x="6350" y="487679"/>
                  </a:lnTo>
                  <a:lnTo>
                    <a:pt x="6350" y="481329"/>
                  </a:lnTo>
                  <a:close/>
                </a:path>
                <a:path w="6350" h="514350">
                  <a:moveTo>
                    <a:pt x="6350" y="476249"/>
                  </a:moveTo>
                  <a:lnTo>
                    <a:pt x="0" y="476249"/>
                  </a:lnTo>
                  <a:lnTo>
                    <a:pt x="0" y="480059"/>
                  </a:lnTo>
                  <a:lnTo>
                    <a:pt x="6350" y="480059"/>
                  </a:lnTo>
                  <a:lnTo>
                    <a:pt x="6350" y="476249"/>
                  </a:lnTo>
                  <a:close/>
                </a:path>
                <a:path w="6350" h="514350">
                  <a:moveTo>
                    <a:pt x="6350" y="469899"/>
                  </a:moveTo>
                  <a:lnTo>
                    <a:pt x="0" y="469899"/>
                  </a:lnTo>
                  <a:lnTo>
                    <a:pt x="0" y="474979"/>
                  </a:lnTo>
                  <a:lnTo>
                    <a:pt x="6350" y="474979"/>
                  </a:lnTo>
                  <a:lnTo>
                    <a:pt x="6350" y="469899"/>
                  </a:lnTo>
                  <a:close/>
                </a:path>
                <a:path w="6350" h="514350">
                  <a:moveTo>
                    <a:pt x="6350" y="463549"/>
                  </a:moveTo>
                  <a:lnTo>
                    <a:pt x="0" y="463549"/>
                  </a:lnTo>
                  <a:lnTo>
                    <a:pt x="0" y="468630"/>
                  </a:lnTo>
                  <a:lnTo>
                    <a:pt x="6350" y="468630"/>
                  </a:lnTo>
                  <a:lnTo>
                    <a:pt x="6350" y="463549"/>
                  </a:lnTo>
                  <a:close/>
                </a:path>
                <a:path w="6350" h="514350">
                  <a:moveTo>
                    <a:pt x="6350" y="457199"/>
                  </a:moveTo>
                  <a:lnTo>
                    <a:pt x="0" y="457199"/>
                  </a:lnTo>
                  <a:lnTo>
                    <a:pt x="0" y="462280"/>
                  </a:lnTo>
                  <a:lnTo>
                    <a:pt x="6350" y="462280"/>
                  </a:lnTo>
                  <a:lnTo>
                    <a:pt x="6350" y="457199"/>
                  </a:lnTo>
                  <a:close/>
                </a:path>
                <a:path w="6350" h="514350">
                  <a:moveTo>
                    <a:pt x="6350" y="450849"/>
                  </a:moveTo>
                  <a:lnTo>
                    <a:pt x="0" y="450849"/>
                  </a:lnTo>
                  <a:lnTo>
                    <a:pt x="0" y="455929"/>
                  </a:lnTo>
                  <a:lnTo>
                    <a:pt x="6350" y="455929"/>
                  </a:lnTo>
                  <a:lnTo>
                    <a:pt x="6350" y="450849"/>
                  </a:lnTo>
                  <a:close/>
                </a:path>
                <a:path w="6350" h="514350">
                  <a:moveTo>
                    <a:pt x="6350" y="444499"/>
                  </a:moveTo>
                  <a:lnTo>
                    <a:pt x="0" y="444499"/>
                  </a:lnTo>
                  <a:lnTo>
                    <a:pt x="0" y="449579"/>
                  </a:lnTo>
                  <a:lnTo>
                    <a:pt x="6350" y="449579"/>
                  </a:lnTo>
                  <a:lnTo>
                    <a:pt x="6350" y="444499"/>
                  </a:lnTo>
                  <a:close/>
                </a:path>
                <a:path w="6350" h="514350">
                  <a:moveTo>
                    <a:pt x="6350" y="438149"/>
                  </a:moveTo>
                  <a:lnTo>
                    <a:pt x="0" y="438149"/>
                  </a:lnTo>
                  <a:lnTo>
                    <a:pt x="0" y="443230"/>
                  </a:lnTo>
                  <a:lnTo>
                    <a:pt x="6350" y="443230"/>
                  </a:lnTo>
                  <a:lnTo>
                    <a:pt x="6350" y="438149"/>
                  </a:lnTo>
                  <a:close/>
                </a:path>
                <a:path w="6350" h="514350">
                  <a:moveTo>
                    <a:pt x="6350" y="431799"/>
                  </a:moveTo>
                  <a:lnTo>
                    <a:pt x="0" y="431799"/>
                  </a:lnTo>
                  <a:lnTo>
                    <a:pt x="0" y="436879"/>
                  </a:lnTo>
                  <a:lnTo>
                    <a:pt x="6350" y="436879"/>
                  </a:lnTo>
                  <a:lnTo>
                    <a:pt x="6350" y="431799"/>
                  </a:lnTo>
                  <a:close/>
                </a:path>
                <a:path w="6350" h="514350">
                  <a:moveTo>
                    <a:pt x="6350" y="425449"/>
                  </a:moveTo>
                  <a:lnTo>
                    <a:pt x="0" y="425449"/>
                  </a:lnTo>
                  <a:lnTo>
                    <a:pt x="0" y="430529"/>
                  </a:lnTo>
                  <a:lnTo>
                    <a:pt x="6350" y="430529"/>
                  </a:lnTo>
                  <a:lnTo>
                    <a:pt x="6350" y="425449"/>
                  </a:lnTo>
                  <a:close/>
                </a:path>
                <a:path w="6350" h="514350">
                  <a:moveTo>
                    <a:pt x="6350" y="419099"/>
                  </a:moveTo>
                  <a:lnTo>
                    <a:pt x="0" y="419099"/>
                  </a:lnTo>
                  <a:lnTo>
                    <a:pt x="0" y="424179"/>
                  </a:lnTo>
                  <a:lnTo>
                    <a:pt x="6350" y="424179"/>
                  </a:lnTo>
                  <a:lnTo>
                    <a:pt x="6350" y="419099"/>
                  </a:lnTo>
                  <a:close/>
                </a:path>
                <a:path w="6350" h="514350">
                  <a:moveTo>
                    <a:pt x="6350" y="412749"/>
                  </a:moveTo>
                  <a:lnTo>
                    <a:pt x="0" y="412749"/>
                  </a:lnTo>
                  <a:lnTo>
                    <a:pt x="0" y="417829"/>
                  </a:lnTo>
                  <a:lnTo>
                    <a:pt x="6350" y="417829"/>
                  </a:lnTo>
                  <a:lnTo>
                    <a:pt x="6350" y="412749"/>
                  </a:lnTo>
                  <a:close/>
                </a:path>
                <a:path w="6350" h="514350">
                  <a:moveTo>
                    <a:pt x="6350" y="406399"/>
                  </a:moveTo>
                  <a:lnTo>
                    <a:pt x="0" y="406399"/>
                  </a:lnTo>
                  <a:lnTo>
                    <a:pt x="0" y="411479"/>
                  </a:lnTo>
                  <a:lnTo>
                    <a:pt x="6350" y="411479"/>
                  </a:lnTo>
                  <a:lnTo>
                    <a:pt x="6350" y="406399"/>
                  </a:lnTo>
                  <a:close/>
                </a:path>
                <a:path w="6350" h="514350">
                  <a:moveTo>
                    <a:pt x="6350" y="400049"/>
                  </a:moveTo>
                  <a:lnTo>
                    <a:pt x="0" y="400049"/>
                  </a:lnTo>
                  <a:lnTo>
                    <a:pt x="0" y="405129"/>
                  </a:lnTo>
                  <a:lnTo>
                    <a:pt x="6350" y="405129"/>
                  </a:lnTo>
                  <a:lnTo>
                    <a:pt x="6350" y="400049"/>
                  </a:lnTo>
                  <a:close/>
                </a:path>
                <a:path w="6350" h="514350">
                  <a:moveTo>
                    <a:pt x="6350" y="393699"/>
                  </a:moveTo>
                  <a:lnTo>
                    <a:pt x="0" y="393699"/>
                  </a:lnTo>
                  <a:lnTo>
                    <a:pt x="0" y="398779"/>
                  </a:lnTo>
                  <a:lnTo>
                    <a:pt x="6350" y="398779"/>
                  </a:lnTo>
                  <a:lnTo>
                    <a:pt x="6350" y="393699"/>
                  </a:lnTo>
                  <a:close/>
                </a:path>
                <a:path w="6350" h="514350">
                  <a:moveTo>
                    <a:pt x="6350" y="134619"/>
                  </a:moveTo>
                  <a:lnTo>
                    <a:pt x="0" y="134619"/>
                  </a:lnTo>
                  <a:lnTo>
                    <a:pt x="0" y="189229"/>
                  </a:lnTo>
                  <a:lnTo>
                    <a:pt x="1269" y="189229"/>
                  </a:lnTo>
                  <a:lnTo>
                    <a:pt x="1269" y="190499"/>
                  </a:lnTo>
                  <a:lnTo>
                    <a:pt x="2539" y="190499"/>
                  </a:lnTo>
                  <a:lnTo>
                    <a:pt x="2539" y="193039"/>
                  </a:lnTo>
                  <a:lnTo>
                    <a:pt x="3809" y="193039"/>
                  </a:lnTo>
                  <a:lnTo>
                    <a:pt x="3809" y="195579"/>
                  </a:lnTo>
                  <a:lnTo>
                    <a:pt x="5079" y="195579"/>
                  </a:lnTo>
                  <a:lnTo>
                    <a:pt x="5079" y="198119"/>
                  </a:lnTo>
                  <a:lnTo>
                    <a:pt x="6350" y="198119"/>
                  </a:lnTo>
                  <a:lnTo>
                    <a:pt x="6350" y="134619"/>
                  </a:lnTo>
                  <a:close/>
                </a:path>
              </a:pathLst>
            </a:custGeom>
            <a:solidFill>
              <a:srgbClr val="0D00FC"/>
            </a:solidFill>
          </p:spPr>
          <p:txBody>
            <a:bodyPr bIns="0" lIns="0" rIns="0" rtlCol="0" tIns="0" wrap="square"/>
            <a:p/>
          </p:txBody>
        </p:sp>
        <p:sp>
          <p:nvSpPr>
            <p:cNvPr id="1051222" name="object 2539"/>
            <p:cNvSpPr/>
            <p:nvPr/>
          </p:nvSpPr>
          <p:spPr>
            <a:xfrm>
              <a:off x="6948169" y="5920740"/>
              <a:ext cx="7620" cy="495300"/>
            </a:xfrm>
            <a:custGeom>
              <a:avLst/>
              <a:ahLst/>
              <a:rect l="l" t="t" r="r" b="b"/>
              <a:pathLst>
                <a:path w="7620" h="495300">
                  <a:moveTo>
                    <a:pt x="7620" y="0"/>
                  </a:moveTo>
                  <a:lnTo>
                    <a:pt x="6350" y="0"/>
                  </a:lnTo>
                  <a:lnTo>
                    <a:pt x="6350" y="1270"/>
                  </a:lnTo>
                  <a:lnTo>
                    <a:pt x="7620" y="1270"/>
                  </a:lnTo>
                  <a:lnTo>
                    <a:pt x="7620" y="0"/>
                  </a:lnTo>
                  <a:close/>
                </a:path>
                <a:path w="7620" h="495300">
                  <a:moveTo>
                    <a:pt x="7620" y="1270"/>
                  </a:moveTo>
                  <a:lnTo>
                    <a:pt x="6350" y="1270"/>
                  </a:lnTo>
                  <a:lnTo>
                    <a:pt x="6350" y="2540"/>
                  </a:lnTo>
                  <a:lnTo>
                    <a:pt x="5079" y="2540"/>
                  </a:lnTo>
                  <a:lnTo>
                    <a:pt x="5079" y="5080"/>
                  </a:lnTo>
                  <a:lnTo>
                    <a:pt x="7620" y="5080"/>
                  </a:lnTo>
                  <a:lnTo>
                    <a:pt x="7620" y="1270"/>
                  </a:lnTo>
                  <a:close/>
                </a:path>
                <a:path w="7620" h="495300">
                  <a:moveTo>
                    <a:pt x="7620" y="5080"/>
                  </a:moveTo>
                  <a:lnTo>
                    <a:pt x="3809" y="5080"/>
                  </a:lnTo>
                  <a:lnTo>
                    <a:pt x="3809" y="7620"/>
                  </a:lnTo>
                  <a:lnTo>
                    <a:pt x="7620" y="7620"/>
                  </a:lnTo>
                  <a:lnTo>
                    <a:pt x="7620" y="5080"/>
                  </a:lnTo>
                  <a:close/>
                </a:path>
                <a:path w="7620" h="495300">
                  <a:moveTo>
                    <a:pt x="7620" y="7620"/>
                  </a:moveTo>
                  <a:lnTo>
                    <a:pt x="2539" y="7620"/>
                  </a:lnTo>
                  <a:lnTo>
                    <a:pt x="2539" y="11430"/>
                  </a:lnTo>
                  <a:lnTo>
                    <a:pt x="7620" y="11430"/>
                  </a:lnTo>
                  <a:lnTo>
                    <a:pt x="7620" y="7620"/>
                  </a:lnTo>
                  <a:close/>
                </a:path>
                <a:path w="7620" h="495300">
                  <a:moveTo>
                    <a:pt x="7620" y="11430"/>
                  </a:moveTo>
                  <a:lnTo>
                    <a:pt x="1270" y="11430"/>
                  </a:lnTo>
                  <a:lnTo>
                    <a:pt x="1270" y="13970"/>
                  </a:lnTo>
                  <a:lnTo>
                    <a:pt x="7620" y="13970"/>
                  </a:lnTo>
                  <a:lnTo>
                    <a:pt x="7620" y="11430"/>
                  </a:lnTo>
                  <a:close/>
                </a:path>
                <a:path w="7620" h="495300">
                  <a:moveTo>
                    <a:pt x="7620" y="13970"/>
                  </a:moveTo>
                  <a:lnTo>
                    <a:pt x="0" y="13970"/>
                  </a:lnTo>
                  <a:lnTo>
                    <a:pt x="0" y="17780"/>
                  </a:lnTo>
                  <a:lnTo>
                    <a:pt x="7620" y="17780"/>
                  </a:lnTo>
                  <a:lnTo>
                    <a:pt x="7620" y="13970"/>
                  </a:lnTo>
                  <a:close/>
                </a:path>
                <a:path w="7620" h="495300">
                  <a:moveTo>
                    <a:pt x="7620" y="17780"/>
                  </a:moveTo>
                  <a:lnTo>
                    <a:pt x="0" y="17780"/>
                  </a:lnTo>
                  <a:lnTo>
                    <a:pt x="0" y="20320"/>
                  </a:lnTo>
                  <a:lnTo>
                    <a:pt x="7620" y="20320"/>
                  </a:lnTo>
                  <a:lnTo>
                    <a:pt x="7620" y="17780"/>
                  </a:lnTo>
                  <a:close/>
                </a:path>
                <a:path w="7620" h="495300">
                  <a:moveTo>
                    <a:pt x="7620" y="20320"/>
                  </a:moveTo>
                  <a:lnTo>
                    <a:pt x="0" y="20320"/>
                  </a:lnTo>
                  <a:lnTo>
                    <a:pt x="0" y="26670"/>
                  </a:lnTo>
                  <a:lnTo>
                    <a:pt x="7620" y="26670"/>
                  </a:lnTo>
                  <a:lnTo>
                    <a:pt x="7620" y="20320"/>
                  </a:lnTo>
                  <a:close/>
                </a:path>
                <a:path w="7620" h="495300">
                  <a:moveTo>
                    <a:pt x="7620" y="26670"/>
                  </a:moveTo>
                  <a:lnTo>
                    <a:pt x="0" y="26670"/>
                  </a:lnTo>
                  <a:lnTo>
                    <a:pt x="0" y="30480"/>
                  </a:lnTo>
                  <a:lnTo>
                    <a:pt x="7620" y="30480"/>
                  </a:lnTo>
                  <a:lnTo>
                    <a:pt x="7620" y="26670"/>
                  </a:lnTo>
                  <a:close/>
                </a:path>
                <a:path w="7620" h="495300">
                  <a:moveTo>
                    <a:pt x="7620" y="30480"/>
                  </a:moveTo>
                  <a:lnTo>
                    <a:pt x="0" y="30480"/>
                  </a:lnTo>
                  <a:lnTo>
                    <a:pt x="0" y="36830"/>
                  </a:lnTo>
                  <a:lnTo>
                    <a:pt x="7620" y="36830"/>
                  </a:lnTo>
                  <a:lnTo>
                    <a:pt x="7620" y="30480"/>
                  </a:lnTo>
                  <a:close/>
                </a:path>
                <a:path w="7620" h="495300">
                  <a:moveTo>
                    <a:pt x="7620" y="36830"/>
                  </a:moveTo>
                  <a:lnTo>
                    <a:pt x="0" y="36830"/>
                  </a:lnTo>
                  <a:lnTo>
                    <a:pt x="0" y="43180"/>
                  </a:lnTo>
                  <a:lnTo>
                    <a:pt x="7620" y="43180"/>
                  </a:lnTo>
                  <a:lnTo>
                    <a:pt x="7620" y="36830"/>
                  </a:lnTo>
                  <a:close/>
                </a:path>
                <a:path w="7620" h="495300">
                  <a:moveTo>
                    <a:pt x="7620" y="43180"/>
                  </a:moveTo>
                  <a:lnTo>
                    <a:pt x="0" y="43180"/>
                  </a:lnTo>
                  <a:lnTo>
                    <a:pt x="0" y="45720"/>
                  </a:lnTo>
                  <a:lnTo>
                    <a:pt x="7620" y="45720"/>
                  </a:lnTo>
                  <a:lnTo>
                    <a:pt x="7620" y="43180"/>
                  </a:lnTo>
                  <a:close/>
                </a:path>
                <a:path w="7620" h="495300">
                  <a:moveTo>
                    <a:pt x="7620" y="45720"/>
                  </a:moveTo>
                  <a:lnTo>
                    <a:pt x="0" y="45720"/>
                  </a:lnTo>
                  <a:lnTo>
                    <a:pt x="0" y="55880"/>
                  </a:lnTo>
                  <a:lnTo>
                    <a:pt x="7620" y="55880"/>
                  </a:lnTo>
                  <a:lnTo>
                    <a:pt x="7620" y="45720"/>
                  </a:lnTo>
                  <a:close/>
                </a:path>
                <a:path w="7620" h="495300">
                  <a:moveTo>
                    <a:pt x="7620" y="55880"/>
                  </a:moveTo>
                  <a:lnTo>
                    <a:pt x="0" y="55880"/>
                  </a:lnTo>
                  <a:lnTo>
                    <a:pt x="0" y="58420"/>
                  </a:lnTo>
                  <a:lnTo>
                    <a:pt x="7620" y="58420"/>
                  </a:lnTo>
                  <a:lnTo>
                    <a:pt x="7620" y="55880"/>
                  </a:lnTo>
                  <a:close/>
                </a:path>
                <a:path w="7620" h="495300">
                  <a:moveTo>
                    <a:pt x="7620" y="58420"/>
                  </a:moveTo>
                  <a:lnTo>
                    <a:pt x="0" y="58420"/>
                  </a:lnTo>
                  <a:lnTo>
                    <a:pt x="0" y="62230"/>
                  </a:lnTo>
                  <a:lnTo>
                    <a:pt x="7620" y="62230"/>
                  </a:lnTo>
                  <a:lnTo>
                    <a:pt x="7620" y="58420"/>
                  </a:lnTo>
                  <a:close/>
                </a:path>
                <a:path w="7620" h="495300">
                  <a:moveTo>
                    <a:pt x="7620" y="62230"/>
                  </a:moveTo>
                  <a:lnTo>
                    <a:pt x="0" y="62230"/>
                  </a:lnTo>
                  <a:lnTo>
                    <a:pt x="0" y="64770"/>
                  </a:lnTo>
                  <a:lnTo>
                    <a:pt x="7620" y="64770"/>
                  </a:lnTo>
                  <a:lnTo>
                    <a:pt x="7620" y="62230"/>
                  </a:lnTo>
                  <a:close/>
                </a:path>
                <a:path w="7620" h="495300">
                  <a:moveTo>
                    <a:pt x="7620" y="64770"/>
                  </a:moveTo>
                  <a:lnTo>
                    <a:pt x="0" y="64770"/>
                  </a:lnTo>
                  <a:lnTo>
                    <a:pt x="0" y="68580"/>
                  </a:lnTo>
                  <a:lnTo>
                    <a:pt x="7620" y="68580"/>
                  </a:lnTo>
                  <a:lnTo>
                    <a:pt x="7620" y="64770"/>
                  </a:lnTo>
                  <a:close/>
                </a:path>
                <a:path w="7620" h="495300">
                  <a:moveTo>
                    <a:pt x="7620" y="68580"/>
                  </a:moveTo>
                  <a:lnTo>
                    <a:pt x="0" y="68580"/>
                  </a:lnTo>
                  <a:lnTo>
                    <a:pt x="0" y="71120"/>
                  </a:lnTo>
                  <a:lnTo>
                    <a:pt x="7620" y="71120"/>
                  </a:lnTo>
                  <a:lnTo>
                    <a:pt x="7620" y="68580"/>
                  </a:lnTo>
                  <a:close/>
                </a:path>
                <a:path w="7620" h="495300">
                  <a:moveTo>
                    <a:pt x="7620" y="71120"/>
                  </a:moveTo>
                  <a:lnTo>
                    <a:pt x="0" y="71120"/>
                  </a:lnTo>
                  <a:lnTo>
                    <a:pt x="0" y="74930"/>
                  </a:lnTo>
                  <a:lnTo>
                    <a:pt x="7620" y="74930"/>
                  </a:lnTo>
                  <a:lnTo>
                    <a:pt x="7620" y="71120"/>
                  </a:lnTo>
                  <a:close/>
                </a:path>
                <a:path w="7620" h="495300">
                  <a:moveTo>
                    <a:pt x="7620" y="74930"/>
                  </a:moveTo>
                  <a:lnTo>
                    <a:pt x="0" y="74930"/>
                  </a:lnTo>
                  <a:lnTo>
                    <a:pt x="0" y="77470"/>
                  </a:lnTo>
                  <a:lnTo>
                    <a:pt x="7620" y="77470"/>
                  </a:lnTo>
                  <a:lnTo>
                    <a:pt x="7620" y="74930"/>
                  </a:lnTo>
                  <a:close/>
                </a:path>
                <a:path w="7620" h="495300">
                  <a:moveTo>
                    <a:pt x="7620" y="77470"/>
                  </a:moveTo>
                  <a:lnTo>
                    <a:pt x="0" y="77470"/>
                  </a:lnTo>
                  <a:lnTo>
                    <a:pt x="0" y="81280"/>
                  </a:lnTo>
                  <a:lnTo>
                    <a:pt x="7620" y="81280"/>
                  </a:lnTo>
                  <a:lnTo>
                    <a:pt x="7620" y="77470"/>
                  </a:lnTo>
                  <a:close/>
                </a:path>
                <a:path w="7620" h="495300">
                  <a:moveTo>
                    <a:pt x="7620" y="81280"/>
                  </a:moveTo>
                  <a:lnTo>
                    <a:pt x="0" y="81280"/>
                  </a:lnTo>
                  <a:lnTo>
                    <a:pt x="0" y="93980"/>
                  </a:lnTo>
                  <a:lnTo>
                    <a:pt x="7620" y="93980"/>
                  </a:lnTo>
                  <a:lnTo>
                    <a:pt x="7620" y="81280"/>
                  </a:lnTo>
                  <a:close/>
                </a:path>
                <a:path w="7620" h="495300">
                  <a:moveTo>
                    <a:pt x="7620" y="93980"/>
                  </a:moveTo>
                  <a:lnTo>
                    <a:pt x="0" y="93980"/>
                  </a:lnTo>
                  <a:lnTo>
                    <a:pt x="0" y="96520"/>
                  </a:lnTo>
                  <a:lnTo>
                    <a:pt x="7620" y="96520"/>
                  </a:lnTo>
                  <a:lnTo>
                    <a:pt x="7620" y="93980"/>
                  </a:lnTo>
                  <a:close/>
                </a:path>
                <a:path w="7620" h="495300">
                  <a:moveTo>
                    <a:pt x="7620" y="96520"/>
                  </a:moveTo>
                  <a:lnTo>
                    <a:pt x="0" y="96520"/>
                  </a:lnTo>
                  <a:lnTo>
                    <a:pt x="0" y="102870"/>
                  </a:lnTo>
                  <a:lnTo>
                    <a:pt x="7620" y="102870"/>
                  </a:lnTo>
                  <a:lnTo>
                    <a:pt x="7620" y="96520"/>
                  </a:lnTo>
                  <a:close/>
                </a:path>
                <a:path w="7620" h="495300">
                  <a:moveTo>
                    <a:pt x="7620" y="102870"/>
                  </a:moveTo>
                  <a:lnTo>
                    <a:pt x="0" y="102870"/>
                  </a:lnTo>
                  <a:lnTo>
                    <a:pt x="0" y="106680"/>
                  </a:lnTo>
                  <a:lnTo>
                    <a:pt x="7620" y="106680"/>
                  </a:lnTo>
                  <a:lnTo>
                    <a:pt x="7620" y="102870"/>
                  </a:lnTo>
                  <a:close/>
                </a:path>
                <a:path w="7620" h="495300">
                  <a:moveTo>
                    <a:pt x="7620" y="106680"/>
                  </a:moveTo>
                  <a:lnTo>
                    <a:pt x="0" y="106680"/>
                  </a:lnTo>
                  <a:lnTo>
                    <a:pt x="0" y="109220"/>
                  </a:lnTo>
                  <a:lnTo>
                    <a:pt x="7620" y="109220"/>
                  </a:lnTo>
                  <a:lnTo>
                    <a:pt x="7620" y="106680"/>
                  </a:lnTo>
                  <a:close/>
                </a:path>
                <a:path w="7620" h="495300">
                  <a:moveTo>
                    <a:pt x="7620" y="109220"/>
                  </a:moveTo>
                  <a:lnTo>
                    <a:pt x="0" y="109220"/>
                  </a:lnTo>
                  <a:lnTo>
                    <a:pt x="0" y="113030"/>
                  </a:lnTo>
                  <a:lnTo>
                    <a:pt x="7620" y="113030"/>
                  </a:lnTo>
                  <a:lnTo>
                    <a:pt x="7620" y="109220"/>
                  </a:lnTo>
                  <a:close/>
                </a:path>
                <a:path w="7620" h="495300">
                  <a:moveTo>
                    <a:pt x="7620" y="113030"/>
                  </a:moveTo>
                  <a:lnTo>
                    <a:pt x="0" y="113030"/>
                  </a:lnTo>
                  <a:lnTo>
                    <a:pt x="0" y="115570"/>
                  </a:lnTo>
                  <a:lnTo>
                    <a:pt x="7620" y="115570"/>
                  </a:lnTo>
                  <a:lnTo>
                    <a:pt x="7620" y="113030"/>
                  </a:lnTo>
                  <a:close/>
                </a:path>
                <a:path w="7620" h="495300">
                  <a:moveTo>
                    <a:pt x="7620" y="115570"/>
                  </a:moveTo>
                  <a:lnTo>
                    <a:pt x="0" y="115570"/>
                  </a:lnTo>
                  <a:lnTo>
                    <a:pt x="0" y="119380"/>
                  </a:lnTo>
                  <a:lnTo>
                    <a:pt x="7620" y="119380"/>
                  </a:lnTo>
                  <a:lnTo>
                    <a:pt x="7620" y="115570"/>
                  </a:lnTo>
                  <a:close/>
                </a:path>
                <a:path w="7620" h="495300">
                  <a:moveTo>
                    <a:pt x="7620" y="119380"/>
                  </a:moveTo>
                  <a:lnTo>
                    <a:pt x="0" y="119380"/>
                  </a:lnTo>
                  <a:lnTo>
                    <a:pt x="0" y="121920"/>
                  </a:lnTo>
                  <a:lnTo>
                    <a:pt x="7620" y="121920"/>
                  </a:lnTo>
                  <a:lnTo>
                    <a:pt x="7620" y="119380"/>
                  </a:lnTo>
                  <a:close/>
                </a:path>
                <a:path w="7620" h="495300">
                  <a:moveTo>
                    <a:pt x="7620" y="490220"/>
                  </a:moveTo>
                  <a:lnTo>
                    <a:pt x="5079" y="490220"/>
                  </a:lnTo>
                  <a:lnTo>
                    <a:pt x="5079" y="491490"/>
                  </a:lnTo>
                  <a:lnTo>
                    <a:pt x="6350" y="491490"/>
                  </a:lnTo>
                  <a:lnTo>
                    <a:pt x="6350" y="495300"/>
                  </a:lnTo>
                  <a:lnTo>
                    <a:pt x="7620" y="495300"/>
                  </a:lnTo>
                  <a:lnTo>
                    <a:pt x="7620" y="490220"/>
                  </a:lnTo>
                  <a:close/>
                </a:path>
                <a:path w="7620" h="495300">
                  <a:moveTo>
                    <a:pt x="7620" y="483870"/>
                  </a:moveTo>
                  <a:lnTo>
                    <a:pt x="0" y="483870"/>
                  </a:lnTo>
                  <a:lnTo>
                    <a:pt x="0" y="485140"/>
                  </a:lnTo>
                  <a:lnTo>
                    <a:pt x="1270" y="485140"/>
                  </a:lnTo>
                  <a:lnTo>
                    <a:pt x="1270" y="486410"/>
                  </a:lnTo>
                  <a:lnTo>
                    <a:pt x="2539" y="486410"/>
                  </a:lnTo>
                  <a:lnTo>
                    <a:pt x="2539" y="490220"/>
                  </a:lnTo>
                  <a:lnTo>
                    <a:pt x="3809" y="490220"/>
                  </a:lnTo>
                  <a:lnTo>
                    <a:pt x="3809" y="488950"/>
                  </a:lnTo>
                  <a:lnTo>
                    <a:pt x="7620" y="488950"/>
                  </a:lnTo>
                  <a:lnTo>
                    <a:pt x="7620" y="483870"/>
                  </a:lnTo>
                  <a:close/>
                </a:path>
                <a:path w="7620" h="495300">
                  <a:moveTo>
                    <a:pt x="7620" y="477520"/>
                  </a:moveTo>
                  <a:lnTo>
                    <a:pt x="0" y="477520"/>
                  </a:lnTo>
                  <a:lnTo>
                    <a:pt x="0" y="482600"/>
                  </a:lnTo>
                  <a:lnTo>
                    <a:pt x="7620" y="482600"/>
                  </a:lnTo>
                  <a:lnTo>
                    <a:pt x="7620" y="477520"/>
                  </a:lnTo>
                  <a:close/>
                </a:path>
                <a:path w="7620" h="495300">
                  <a:moveTo>
                    <a:pt x="7620" y="469900"/>
                  </a:moveTo>
                  <a:lnTo>
                    <a:pt x="0" y="469900"/>
                  </a:lnTo>
                  <a:lnTo>
                    <a:pt x="0" y="476250"/>
                  </a:lnTo>
                  <a:lnTo>
                    <a:pt x="7620" y="476250"/>
                  </a:lnTo>
                  <a:lnTo>
                    <a:pt x="7620" y="469900"/>
                  </a:lnTo>
                  <a:close/>
                </a:path>
                <a:path w="7620" h="495300">
                  <a:moveTo>
                    <a:pt x="7620" y="464820"/>
                  </a:moveTo>
                  <a:lnTo>
                    <a:pt x="0" y="464820"/>
                  </a:lnTo>
                  <a:lnTo>
                    <a:pt x="0" y="468630"/>
                  </a:lnTo>
                  <a:lnTo>
                    <a:pt x="7620" y="468630"/>
                  </a:lnTo>
                  <a:lnTo>
                    <a:pt x="7620" y="464820"/>
                  </a:lnTo>
                  <a:close/>
                </a:path>
                <a:path w="7620" h="495300">
                  <a:moveTo>
                    <a:pt x="7620" y="458470"/>
                  </a:moveTo>
                  <a:lnTo>
                    <a:pt x="0" y="458470"/>
                  </a:lnTo>
                  <a:lnTo>
                    <a:pt x="0" y="463550"/>
                  </a:lnTo>
                  <a:lnTo>
                    <a:pt x="7620" y="463550"/>
                  </a:lnTo>
                  <a:lnTo>
                    <a:pt x="7620" y="458470"/>
                  </a:lnTo>
                  <a:close/>
                </a:path>
                <a:path w="7620" h="495300">
                  <a:moveTo>
                    <a:pt x="7620" y="452120"/>
                  </a:moveTo>
                  <a:lnTo>
                    <a:pt x="0" y="452120"/>
                  </a:lnTo>
                  <a:lnTo>
                    <a:pt x="0" y="457200"/>
                  </a:lnTo>
                  <a:lnTo>
                    <a:pt x="7620" y="457200"/>
                  </a:lnTo>
                  <a:lnTo>
                    <a:pt x="7620" y="452120"/>
                  </a:lnTo>
                  <a:close/>
                </a:path>
                <a:path w="7620" h="495300">
                  <a:moveTo>
                    <a:pt x="7620" y="445770"/>
                  </a:moveTo>
                  <a:lnTo>
                    <a:pt x="0" y="445770"/>
                  </a:lnTo>
                  <a:lnTo>
                    <a:pt x="0" y="450850"/>
                  </a:lnTo>
                  <a:lnTo>
                    <a:pt x="7620" y="450850"/>
                  </a:lnTo>
                  <a:lnTo>
                    <a:pt x="7620" y="445770"/>
                  </a:lnTo>
                  <a:close/>
                </a:path>
                <a:path w="7620" h="495300">
                  <a:moveTo>
                    <a:pt x="7620" y="439420"/>
                  </a:moveTo>
                  <a:lnTo>
                    <a:pt x="0" y="439420"/>
                  </a:lnTo>
                  <a:lnTo>
                    <a:pt x="0" y="444500"/>
                  </a:lnTo>
                  <a:lnTo>
                    <a:pt x="7620" y="444500"/>
                  </a:lnTo>
                  <a:lnTo>
                    <a:pt x="7620" y="439420"/>
                  </a:lnTo>
                  <a:close/>
                </a:path>
                <a:path w="7620" h="495300">
                  <a:moveTo>
                    <a:pt x="7620" y="433070"/>
                  </a:moveTo>
                  <a:lnTo>
                    <a:pt x="0" y="433070"/>
                  </a:lnTo>
                  <a:lnTo>
                    <a:pt x="0" y="438150"/>
                  </a:lnTo>
                  <a:lnTo>
                    <a:pt x="7620" y="438150"/>
                  </a:lnTo>
                  <a:lnTo>
                    <a:pt x="7620" y="433070"/>
                  </a:lnTo>
                  <a:close/>
                </a:path>
                <a:path w="7620" h="495300">
                  <a:moveTo>
                    <a:pt x="7620" y="426720"/>
                  </a:moveTo>
                  <a:lnTo>
                    <a:pt x="0" y="426720"/>
                  </a:lnTo>
                  <a:lnTo>
                    <a:pt x="0" y="431800"/>
                  </a:lnTo>
                  <a:lnTo>
                    <a:pt x="7620" y="431800"/>
                  </a:lnTo>
                  <a:lnTo>
                    <a:pt x="7620" y="426720"/>
                  </a:lnTo>
                  <a:close/>
                </a:path>
                <a:path w="7620" h="495300">
                  <a:moveTo>
                    <a:pt x="7620" y="420370"/>
                  </a:moveTo>
                  <a:lnTo>
                    <a:pt x="0" y="420370"/>
                  </a:lnTo>
                  <a:lnTo>
                    <a:pt x="0" y="425450"/>
                  </a:lnTo>
                  <a:lnTo>
                    <a:pt x="7620" y="425450"/>
                  </a:lnTo>
                  <a:lnTo>
                    <a:pt x="7620" y="420370"/>
                  </a:lnTo>
                  <a:close/>
                </a:path>
                <a:path w="7620" h="495300">
                  <a:moveTo>
                    <a:pt x="7620" y="414020"/>
                  </a:moveTo>
                  <a:lnTo>
                    <a:pt x="0" y="414020"/>
                  </a:lnTo>
                  <a:lnTo>
                    <a:pt x="0" y="419100"/>
                  </a:lnTo>
                  <a:lnTo>
                    <a:pt x="7620" y="419100"/>
                  </a:lnTo>
                  <a:lnTo>
                    <a:pt x="7620" y="414020"/>
                  </a:lnTo>
                  <a:close/>
                </a:path>
                <a:path w="7620" h="495300">
                  <a:moveTo>
                    <a:pt x="7620" y="407670"/>
                  </a:moveTo>
                  <a:lnTo>
                    <a:pt x="0" y="407670"/>
                  </a:lnTo>
                  <a:lnTo>
                    <a:pt x="0" y="412750"/>
                  </a:lnTo>
                  <a:lnTo>
                    <a:pt x="7620" y="412750"/>
                  </a:lnTo>
                  <a:lnTo>
                    <a:pt x="7620" y="407670"/>
                  </a:lnTo>
                  <a:close/>
                </a:path>
                <a:path w="7620" h="495300">
                  <a:moveTo>
                    <a:pt x="7620" y="401320"/>
                  </a:moveTo>
                  <a:lnTo>
                    <a:pt x="0" y="401320"/>
                  </a:lnTo>
                  <a:lnTo>
                    <a:pt x="0" y="406400"/>
                  </a:lnTo>
                  <a:lnTo>
                    <a:pt x="7620" y="406400"/>
                  </a:lnTo>
                  <a:lnTo>
                    <a:pt x="7620" y="401320"/>
                  </a:lnTo>
                  <a:close/>
                </a:path>
                <a:path w="7620" h="495300">
                  <a:moveTo>
                    <a:pt x="7620" y="394970"/>
                  </a:moveTo>
                  <a:lnTo>
                    <a:pt x="0" y="394970"/>
                  </a:lnTo>
                  <a:lnTo>
                    <a:pt x="0" y="400050"/>
                  </a:lnTo>
                  <a:lnTo>
                    <a:pt x="7620" y="400050"/>
                  </a:lnTo>
                  <a:lnTo>
                    <a:pt x="7620" y="394970"/>
                  </a:lnTo>
                  <a:close/>
                </a:path>
                <a:path w="7620" h="495300">
                  <a:moveTo>
                    <a:pt x="7620" y="388620"/>
                  </a:moveTo>
                  <a:lnTo>
                    <a:pt x="0" y="388620"/>
                  </a:lnTo>
                  <a:lnTo>
                    <a:pt x="0" y="393700"/>
                  </a:lnTo>
                  <a:lnTo>
                    <a:pt x="7620" y="393700"/>
                  </a:lnTo>
                  <a:lnTo>
                    <a:pt x="7620" y="388620"/>
                  </a:lnTo>
                  <a:close/>
                </a:path>
                <a:path w="7620" h="495300">
                  <a:moveTo>
                    <a:pt x="7620" y="382270"/>
                  </a:moveTo>
                  <a:lnTo>
                    <a:pt x="6350" y="382270"/>
                  </a:lnTo>
                  <a:lnTo>
                    <a:pt x="6350" y="383540"/>
                  </a:lnTo>
                  <a:lnTo>
                    <a:pt x="0" y="383540"/>
                  </a:lnTo>
                  <a:lnTo>
                    <a:pt x="0" y="387350"/>
                  </a:lnTo>
                  <a:lnTo>
                    <a:pt x="7620" y="387350"/>
                  </a:lnTo>
                  <a:lnTo>
                    <a:pt x="7620" y="382270"/>
                  </a:lnTo>
                  <a:close/>
                </a:path>
                <a:path w="7620" h="495300">
                  <a:moveTo>
                    <a:pt x="7620" y="123190"/>
                  </a:moveTo>
                  <a:lnTo>
                    <a:pt x="0" y="123190"/>
                  </a:lnTo>
                  <a:lnTo>
                    <a:pt x="0" y="160020"/>
                  </a:lnTo>
                  <a:lnTo>
                    <a:pt x="1270" y="160020"/>
                  </a:lnTo>
                  <a:lnTo>
                    <a:pt x="1270" y="162560"/>
                  </a:lnTo>
                  <a:lnTo>
                    <a:pt x="2539" y="162560"/>
                  </a:lnTo>
                  <a:lnTo>
                    <a:pt x="2539" y="165100"/>
                  </a:lnTo>
                  <a:lnTo>
                    <a:pt x="3809" y="165100"/>
                  </a:lnTo>
                  <a:lnTo>
                    <a:pt x="3809" y="167640"/>
                  </a:lnTo>
                  <a:lnTo>
                    <a:pt x="5079" y="167640"/>
                  </a:lnTo>
                  <a:lnTo>
                    <a:pt x="5079" y="171450"/>
                  </a:lnTo>
                  <a:lnTo>
                    <a:pt x="6350" y="171450"/>
                  </a:lnTo>
                  <a:lnTo>
                    <a:pt x="6350" y="172720"/>
                  </a:lnTo>
                  <a:lnTo>
                    <a:pt x="7620" y="172720"/>
                  </a:lnTo>
                  <a:lnTo>
                    <a:pt x="7620" y="123190"/>
                  </a:lnTo>
                  <a:close/>
                </a:path>
              </a:pathLst>
            </a:custGeom>
            <a:solidFill>
              <a:srgbClr val="0B00FC"/>
            </a:solidFill>
          </p:spPr>
          <p:txBody>
            <a:bodyPr bIns="0" lIns="0" rIns="0" rtlCol="0" tIns="0" wrap="square"/>
            <a:p/>
          </p:txBody>
        </p:sp>
        <p:sp>
          <p:nvSpPr>
            <p:cNvPr id="1051223" name="object 2540"/>
            <p:cNvSpPr/>
            <p:nvPr/>
          </p:nvSpPr>
          <p:spPr>
            <a:xfrm>
              <a:off x="6940549" y="5938520"/>
              <a:ext cx="7620" cy="466090"/>
            </a:xfrm>
            <a:custGeom>
              <a:avLst/>
              <a:ahLst/>
              <a:rect l="l" t="t" r="r" b="b"/>
              <a:pathLst>
                <a:path w="7620" h="466089">
                  <a:moveTo>
                    <a:pt x="7620" y="0"/>
                  </a:moveTo>
                  <a:lnTo>
                    <a:pt x="6350" y="0"/>
                  </a:lnTo>
                  <a:lnTo>
                    <a:pt x="6350" y="2539"/>
                  </a:lnTo>
                  <a:lnTo>
                    <a:pt x="7620" y="2539"/>
                  </a:lnTo>
                  <a:lnTo>
                    <a:pt x="7620" y="0"/>
                  </a:lnTo>
                  <a:close/>
                </a:path>
                <a:path w="7620" h="466089">
                  <a:moveTo>
                    <a:pt x="7620" y="2539"/>
                  </a:moveTo>
                  <a:lnTo>
                    <a:pt x="5079" y="2539"/>
                  </a:lnTo>
                  <a:lnTo>
                    <a:pt x="5079" y="5079"/>
                  </a:lnTo>
                  <a:lnTo>
                    <a:pt x="3809" y="5079"/>
                  </a:lnTo>
                  <a:lnTo>
                    <a:pt x="3809" y="6349"/>
                  </a:lnTo>
                  <a:lnTo>
                    <a:pt x="7620" y="6349"/>
                  </a:lnTo>
                  <a:lnTo>
                    <a:pt x="7620" y="2539"/>
                  </a:lnTo>
                  <a:close/>
                </a:path>
                <a:path w="7620" h="466089">
                  <a:moveTo>
                    <a:pt x="7620" y="6349"/>
                  </a:moveTo>
                  <a:lnTo>
                    <a:pt x="3809" y="6349"/>
                  </a:lnTo>
                  <a:lnTo>
                    <a:pt x="3809" y="8889"/>
                  </a:lnTo>
                  <a:lnTo>
                    <a:pt x="7620" y="8889"/>
                  </a:lnTo>
                  <a:lnTo>
                    <a:pt x="7620" y="6349"/>
                  </a:lnTo>
                  <a:close/>
                </a:path>
                <a:path w="7620" h="466089">
                  <a:moveTo>
                    <a:pt x="7620" y="8889"/>
                  </a:moveTo>
                  <a:lnTo>
                    <a:pt x="2540" y="8889"/>
                  </a:lnTo>
                  <a:lnTo>
                    <a:pt x="2540" y="12699"/>
                  </a:lnTo>
                  <a:lnTo>
                    <a:pt x="7620" y="12699"/>
                  </a:lnTo>
                  <a:lnTo>
                    <a:pt x="7620" y="8889"/>
                  </a:lnTo>
                  <a:close/>
                </a:path>
                <a:path w="7620" h="466089">
                  <a:moveTo>
                    <a:pt x="7620" y="12699"/>
                  </a:moveTo>
                  <a:lnTo>
                    <a:pt x="2540" y="12699"/>
                  </a:lnTo>
                  <a:lnTo>
                    <a:pt x="2540" y="13969"/>
                  </a:lnTo>
                  <a:lnTo>
                    <a:pt x="1270" y="13969"/>
                  </a:lnTo>
                  <a:lnTo>
                    <a:pt x="1270" y="15239"/>
                  </a:lnTo>
                  <a:lnTo>
                    <a:pt x="7620" y="15239"/>
                  </a:lnTo>
                  <a:lnTo>
                    <a:pt x="7620" y="12699"/>
                  </a:lnTo>
                  <a:close/>
                </a:path>
                <a:path w="7620" h="466089">
                  <a:moveTo>
                    <a:pt x="7620" y="15239"/>
                  </a:moveTo>
                  <a:lnTo>
                    <a:pt x="1270" y="15239"/>
                  </a:lnTo>
                  <a:lnTo>
                    <a:pt x="1270" y="19049"/>
                  </a:lnTo>
                  <a:lnTo>
                    <a:pt x="7620" y="19049"/>
                  </a:lnTo>
                  <a:lnTo>
                    <a:pt x="7620" y="15239"/>
                  </a:lnTo>
                  <a:close/>
                </a:path>
                <a:path w="7620" h="466089">
                  <a:moveTo>
                    <a:pt x="7620" y="19049"/>
                  </a:moveTo>
                  <a:lnTo>
                    <a:pt x="0" y="19049"/>
                  </a:lnTo>
                  <a:lnTo>
                    <a:pt x="0" y="25399"/>
                  </a:lnTo>
                  <a:lnTo>
                    <a:pt x="7620" y="25399"/>
                  </a:lnTo>
                  <a:lnTo>
                    <a:pt x="7620" y="19049"/>
                  </a:lnTo>
                  <a:close/>
                </a:path>
                <a:path w="7620" h="466089">
                  <a:moveTo>
                    <a:pt x="7620" y="25399"/>
                  </a:moveTo>
                  <a:lnTo>
                    <a:pt x="0" y="25399"/>
                  </a:lnTo>
                  <a:lnTo>
                    <a:pt x="0" y="27939"/>
                  </a:lnTo>
                  <a:lnTo>
                    <a:pt x="7620" y="27939"/>
                  </a:lnTo>
                  <a:lnTo>
                    <a:pt x="7620" y="25399"/>
                  </a:lnTo>
                  <a:close/>
                </a:path>
                <a:path w="7620" h="466089">
                  <a:moveTo>
                    <a:pt x="7620" y="27939"/>
                  </a:moveTo>
                  <a:lnTo>
                    <a:pt x="0" y="27939"/>
                  </a:lnTo>
                  <a:lnTo>
                    <a:pt x="0" y="38099"/>
                  </a:lnTo>
                  <a:lnTo>
                    <a:pt x="7620" y="38099"/>
                  </a:lnTo>
                  <a:lnTo>
                    <a:pt x="7620" y="27939"/>
                  </a:lnTo>
                  <a:close/>
                </a:path>
                <a:path w="7620" h="466089">
                  <a:moveTo>
                    <a:pt x="7620" y="38099"/>
                  </a:moveTo>
                  <a:lnTo>
                    <a:pt x="0" y="38099"/>
                  </a:lnTo>
                  <a:lnTo>
                    <a:pt x="0" y="40639"/>
                  </a:lnTo>
                  <a:lnTo>
                    <a:pt x="7620" y="40639"/>
                  </a:lnTo>
                  <a:lnTo>
                    <a:pt x="7620" y="38099"/>
                  </a:lnTo>
                  <a:close/>
                </a:path>
                <a:path w="7620" h="466089">
                  <a:moveTo>
                    <a:pt x="7620" y="40639"/>
                  </a:moveTo>
                  <a:lnTo>
                    <a:pt x="0" y="40639"/>
                  </a:lnTo>
                  <a:lnTo>
                    <a:pt x="0" y="44449"/>
                  </a:lnTo>
                  <a:lnTo>
                    <a:pt x="7620" y="44449"/>
                  </a:lnTo>
                  <a:lnTo>
                    <a:pt x="7620" y="40639"/>
                  </a:lnTo>
                  <a:close/>
                </a:path>
                <a:path w="7620" h="466089">
                  <a:moveTo>
                    <a:pt x="7620" y="44449"/>
                  </a:moveTo>
                  <a:lnTo>
                    <a:pt x="0" y="44449"/>
                  </a:lnTo>
                  <a:lnTo>
                    <a:pt x="0" y="46989"/>
                  </a:lnTo>
                  <a:lnTo>
                    <a:pt x="7620" y="46989"/>
                  </a:lnTo>
                  <a:lnTo>
                    <a:pt x="7620" y="44449"/>
                  </a:lnTo>
                  <a:close/>
                </a:path>
                <a:path w="7620" h="466089">
                  <a:moveTo>
                    <a:pt x="7620" y="46989"/>
                  </a:moveTo>
                  <a:lnTo>
                    <a:pt x="0" y="46989"/>
                  </a:lnTo>
                  <a:lnTo>
                    <a:pt x="0" y="50799"/>
                  </a:lnTo>
                  <a:lnTo>
                    <a:pt x="7620" y="50799"/>
                  </a:lnTo>
                  <a:lnTo>
                    <a:pt x="7620" y="46989"/>
                  </a:lnTo>
                  <a:close/>
                </a:path>
                <a:path w="7620" h="466089">
                  <a:moveTo>
                    <a:pt x="7620" y="50799"/>
                  </a:moveTo>
                  <a:lnTo>
                    <a:pt x="0" y="50799"/>
                  </a:lnTo>
                  <a:lnTo>
                    <a:pt x="0" y="53339"/>
                  </a:lnTo>
                  <a:lnTo>
                    <a:pt x="7620" y="53339"/>
                  </a:lnTo>
                  <a:lnTo>
                    <a:pt x="7620" y="50799"/>
                  </a:lnTo>
                  <a:close/>
                </a:path>
                <a:path w="7620" h="466089">
                  <a:moveTo>
                    <a:pt x="7620" y="53339"/>
                  </a:moveTo>
                  <a:lnTo>
                    <a:pt x="0" y="53339"/>
                  </a:lnTo>
                  <a:lnTo>
                    <a:pt x="0" y="57149"/>
                  </a:lnTo>
                  <a:lnTo>
                    <a:pt x="7620" y="57149"/>
                  </a:lnTo>
                  <a:lnTo>
                    <a:pt x="7620" y="53339"/>
                  </a:lnTo>
                  <a:close/>
                </a:path>
                <a:path w="7620" h="466089">
                  <a:moveTo>
                    <a:pt x="7620" y="57149"/>
                  </a:moveTo>
                  <a:lnTo>
                    <a:pt x="0" y="57149"/>
                  </a:lnTo>
                  <a:lnTo>
                    <a:pt x="0" y="59689"/>
                  </a:lnTo>
                  <a:lnTo>
                    <a:pt x="7620" y="59689"/>
                  </a:lnTo>
                  <a:lnTo>
                    <a:pt x="7620" y="57149"/>
                  </a:lnTo>
                  <a:close/>
                </a:path>
                <a:path w="7620" h="466089">
                  <a:moveTo>
                    <a:pt x="7620" y="59689"/>
                  </a:moveTo>
                  <a:lnTo>
                    <a:pt x="0" y="59689"/>
                  </a:lnTo>
                  <a:lnTo>
                    <a:pt x="0" y="63499"/>
                  </a:lnTo>
                  <a:lnTo>
                    <a:pt x="7620" y="63499"/>
                  </a:lnTo>
                  <a:lnTo>
                    <a:pt x="7620" y="59689"/>
                  </a:lnTo>
                  <a:close/>
                </a:path>
                <a:path w="7620" h="466089">
                  <a:moveTo>
                    <a:pt x="7620" y="63499"/>
                  </a:moveTo>
                  <a:lnTo>
                    <a:pt x="0" y="63499"/>
                  </a:lnTo>
                  <a:lnTo>
                    <a:pt x="0" y="76199"/>
                  </a:lnTo>
                  <a:lnTo>
                    <a:pt x="7620" y="76199"/>
                  </a:lnTo>
                  <a:lnTo>
                    <a:pt x="7620" y="63499"/>
                  </a:lnTo>
                  <a:close/>
                </a:path>
                <a:path w="7620" h="466089">
                  <a:moveTo>
                    <a:pt x="7620" y="76199"/>
                  </a:moveTo>
                  <a:lnTo>
                    <a:pt x="0" y="76199"/>
                  </a:lnTo>
                  <a:lnTo>
                    <a:pt x="0" y="78739"/>
                  </a:lnTo>
                  <a:lnTo>
                    <a:pt x="7620" y="78739"/>
                  </a:lnTo>
                  <a:lnTo>
                    <a:pt x="7620" y="76199"/>
                  </a:lnTo>
                  <a:close/>
                </a:path>
                <a:path w="7620" h="466089">
                  <a:moveTo>
                    <a:pt x="7620" y="78739"/>
                  </a:moveTo>
                  <a:lnTo>
                    <a:pt x="0" y="78739"/>
                  </a:lnTo>
                  <a:lnTo>
                    <a:pt x="0" y="85089"/>
                  </a:lnTo>
                  <a:lnTo>
                    <a:pt x="7620" y="85089"/>
                  </a:lnTo>
                  <a:lnTo>
                    <a:pt x="7620" y="78739"/>
                  </a:lnTo>
                  <a:close/>
                </a:path>
                <a:path w="7620" h="466089">
                  <a:moveTo>
                    <a:pt x="7620" y="85089"/>
                  </a:moveTo>
                  <a:lnTo>
                    <a:pt x="0" y="85089"/>
                  </a:lnTo>
                  <a:lnTo>
                    <a:pt x="0" y="88899"/>
                  </a:lnTo>
                  <a:lnTo>
                    <a:pt x="7620" y="88899"/>
                  </a:lnTo>
                  <a:lnTo>
                    <a:pt x="7620" y="85089"/>
                  </a:lnTo>
                  <a:close/>
                </a:path>
                <a:path w="7620" h="466089">
                  <a:moveTo>
                    <a:pt x="7620" y="88899"/>
                  </a:moveTo>
                  <a:lnTo>
                    <a:pt x="0" y="88899"/>
                  </a:lnTo>
                  <a:lnTo>
                    <a:pt x="0" y="91439"/>
                  </a:lnTo>
                  <a:lnTo>
                    <a:pt x="7620" y="91439"/>
                  </a:lnTo>
                  <a:lnTo>
                    <a:pt x="7620" y="88899"/>
                  </a:lnTo>
                  <a:close/>
                </a:path>
                <a:path w="7620" h="466089">
                  <a:moveTo>
                    <a:pt x="7620" y="91439"/>
                  </a:moveTo>
                  <a:lnTo>
                    <a:pt x="0" y="91439"/>
                  </a:lnTo>
                  <a:lnTo>
                    <a:pt x="0" y="95249"/>
                  </a:lnTo>
                  <a:lnTo>
                    <a:pt x="7620" y="95249"/>
                  </a:lnTo>
                  <a:lnTo>
                    <a:pt x="7620" y="91439"/>
                  </a:lnTo>
                  <a:close/>
                </a:path>
                <a:path w="7620" h="466089">
                  <a:moveTo>
                    <a:pt x="7620" y="95249"/>
                  </a:moveTo>
                  <a:lnTo>
                    <a:pt x="0" y="95249"/>
                  </a:lnTo>
                  <a:lnTo>
                    <a:pt x="0" y="97789"/>
                  </a:lnTo>
                  <a:lnTo>
                    <a:pt x="7620" y="97789"/>
                  </a:lnTo>
                  <a:lnTo>
                    <a:pt x="7620" y="95249"/>
                  </a:lnTo>
                  <a:close/>
                </a:path>
                <a:path w="7620" h="466089">
                  <a:moveTo>
                    <a:pt x="7620" y="97789"/>
                  </a:moveTo>
                  <a:lnTo>
                    <a:pt x="0" y="97789"/>
                  </a:lnTo>
                  <a:lnTo>
                    <a:pt x="0" y="101599"/>
                  </a:lnTo>
                  <a:lnTo>
                    <a:pt x="7620" y="101599"/>
                  </a:lnTo>
                  <a:lnTo>
                    <a:pt x="7620" y="97789"/>
                  </a:lnTo>
                  <a:close/>
                </a:path>
                <a:path w="7620" h="466089">
                  <a:moveTo>
                    <a:pt x="7620" y="101599"/>
                  </a:moveTo>
                  <a:lnTo>
                    <a:pt x="0" y="101599"/>
                  </a:lnTo>
                  <a:lnTo>
                    <a:pt x="0" y="104139"/>
                  </a:lnTo>
                  <a:lnTo>
                    <a:pt x="7620" y="104139"/>
                  </a:lnTo>
                  <a:lnTo>
                    <a:pt x="7620" y="101599"/>
                  </a:lnTo>
                  <a:close/>
                </a:path>
                <a:path w="7620" h="466089">
                  <a:moveTo>
                    <a:pt x="7620" y="459739"/>
                  </a:moveTo>
                  <a:lnTo>
                    <a:pt x="3809" y="459739"/>
                  </a:lnTo>
                  <a:lnTo>
                    <a:pt x="3809" y="462279"/>
                  </a:lnTo>
                  <a:lnTo>
                    <a:pt x="5079" y="462279"/>
                  </a:lnTo>
                  <a:lnTo>
                    <a:pt x="5079" y="464819"/>
                  </a:lnTo>
                  <a:lnTo>
                    <a:pt x="6350" y="464819"/>
                  </a:lnTo>
                  <a:lnTo>
                    <a:pt x="6350" y="466089"/>
                  </a:lnTo>
                  <a:lnTo>
                    <a:pt x="7620" y="466089"/>
                  </a:lnTo>
                  <a:lnTo>
                    <a:pt x="7620" y="459739"/>
                  </a:lnTo>
                  <a:close/>
                </a:path>
                <a:path w="7620" h="466089">
                  <a:moveTo>
                    <a:pt x="7620" y="452119"/>
                  </a:moveTo>
                  <a:lnTo>
                    <a:pt x="0" y="452119"/>
                  </a:lnTo>
                  <a:lnTo>
                    <a:pt x="0" y="455929"/>
                  </a:lnTo>
                  <a:lnTo>
                    <a:pt x="1270" y="455929"/>
                  </a:lnTo>
                  <a:lnTo>
                    <a:pt x="1270" y="459739"/>
                  </a:lnTo>
                  <a:lnTo>
                    <a:pt x="2540" y="459739"/>
                  </a:lnTo>
                  <a:lnTo>
                    <a:pt x="2540" y="458469"/>
                  </a:lnTo>
                  <a:lnTo>
                    <a:pt x="7620" y="458469"/>
                  </a:lnTo>
                  <a:lnTo>
                    <a:pt x="7620" y="452119"/>
                  </a:lnTo>
                  <a:close/>
                </a:path>
                <a:path w="7620" h="466089">
                  <a:moveTo>
                    <a:pt x="7620" y="447039"/>
                  </a:moveTo>
                  <a:lnTo>
                    <a:pt x="0" y="447039"/>
                  </a:lnTo>
                  <a:lnTo>
                    <a:pt x="0" y="450849"/>
                  </a:lnTo>
                  <a:lnTo>
                    <a:pt x="7620" y="450849"/>
                  </a:lnTo>
                  <a:lnTo>
                    <a:pt x="7620" y="447039"/>
                  </a:lnTo>
                  <a:close/>
                </a:path>
                <a:path w="7620" h="466089">
                  <a:moveTo>
                    <a:pt x="7620" y="440689"/>
                  </a:moveTo>
                  <a:lnTo>
                    <a:pt x="0" y="440689"/>
                  </a:lnTo>
                  <a:lnTo>
                    <a:pt x="0" y="445769"/>
                  </a:lnTo>
                  <a:lnTo>
                    <a:pt x="7620" y="445769"/>
                  </a:lnTo>
                  <a:lnTo>
                    <a:pt x="7620" y="440689"/>
                  </a:lnTo>
                  <a:close/>
                </a:path>
                <a:path w="7620" h="466089">
                  <a:moveTo>
                    <a:pt x="7620" y="434339"/>
                  </a:moveTo>
                  <a:lnTo>
                    <a:pt x="0" y="434339"/>
                  </a:lnTo>
                  <a:lnTo>
                    <a:pt x="0" y="439419"/>
                  </a:lnTo>
                  <a:lnTo>
                    <a:pt x="7620" y="439419"/>
                  </a:lnTo>
                  <a:lnTo>
                    <a:pt x="7620" y="434339"/>
                  </a:lnTo>
                  <a:close/>
                </a:path>
                <a:path w="7620" h="466089">
                  <a:moveTo>
                    <a:pt x="7620" y="427989"/>
                  </a:moveTo>
                  <a:lnTo>
                    <a:pt x="0" y="427989"/>
                  </a:lnTo>
                  <a:lnTo>
                    <a:pt x="0" y="433069"/>
                  </a:lnTo>
                  <a:lnTo>
                    <a:pt x="7620" y="433069"/>
                  </a:lnTo>
                  <a:lnTo>
                    <a:pt x="7620" y="427989"/>
                  </a:lnTo>
                  <a:close/>
                </a:path>
                <a:path w="7620" h="466089">
                  <a:moveTo>
                    <a:pt x="7620" y="421639"/>
                  </a:moveTo>
                  <a:lnTo>
                    <a:pt x="0" y="421639"/>
                  </a:lnTo>
                  <a:lnTo>
                    <a:pt x="0" y="426719"/>
                  </a:lnTo>
                  <a:lnTo>
                    <a:pt x="7620" y="426719"/>
                  </a:lnTo>
                  <a:lnTo>
                    <a:pt x="7620" y="421639"/>
                  </a:lnTo>
                  <a:close/>
                </a:path>
                <a:path w="7620" h="466089">
                  <a:moveTo>
                    <a:pt x="7620" y="415289"/>
                  </a:moveTo>
                  <a:lnTo>
                    <a:pt x="0" y="415289"/>
                  </a:lnTo>
                  <a:lnTo>
                    <a:pt x="0" y="420369"/>
                  </a:lnTo>
                  <a:lnTo>
                    <a:pt x="7620" y="420369"/>
                  </a:lnTo>
                  <a:lnTo>
                    <a:pt x="7620" y="415289"/>
                  </a:lnTo>
                  <a:close/>
                </a:path>
                <a:path w="7620" h="466089">
                  <a:moveTo>
                    <a:pt x="7620" y="408939"/>
                  </a:moveTo>
                  <a:lnTo>
                    <a:pt x="0" y="408939"/>
                  </a:lnTo>
                  <a:lnTo>
                    <a:pt x="0" y="414019"/>
                  </a:lnTo>
                  <a:lnTo>
                    <a:pt x="7620" y="414019"/>
                  </a:lnTo>
                  <a:lnTo>
                    <a:pt x="7620" y="408939"/>
                  </a:lnTo>
                  <a:close/>
                </a:path>
                <a:path w="7620" h="466089">
                  <a:moveTo>
                    <a:pt x="7620" y="402589"/>
                  </a:moveTo>
                  <a:lnTo>
                    <a:pt x="0" y="402589"/>
                  </a:lnTo>
                  <a:lnTo>
                    <a:pt x="0" y="407669"/>
                  </a:lnTo>
                  <a:lnTo>
                    <a:pt x="7620" y="407669"/>
                  </a:lnTo>
                  <a:lnTo>
                    <a:pt x="7620" y="402589"/>
                  </a:lnTo>
                  <a:close/>
                </a:path>
                <a:path w="7620" h="466089">
                  <a:moveTo>
                    <a:pt x="7620" y="396239"/>
                  </a:moveTo>
                  <a:lnTo>
                    <a:pt x="0" y="396239"/>
                  </a:lnTo>
                  <a:lnTo>
                    <a:pt x="0" y="401319"/>
                  </a:lnTo>
                  <a:lnTo>
                    <a:pt x="7620" y="401319"/>
                  </a:lnTo>
                  <a:lnTo>
                    <a:pt x="7620" y="396239"/>
                  </a:lnTo>
                  <a:close/>
                </a:path>
                <a:path w="7620" h="466089">
                  <a:moveTo>
                    <a:pt x="7620" y="389889"/>
                  </a:moveTo>
                  <a:lnTo>
                    <a:pt x="0" y="389889"/>
                  </a:lnTo>
                  <a:lnTo>
                    <a:pt x="0" y="394969"/>
                  </a:lnTo>
                  <a:lnTo>
                    <a:pt x="7620" y="394969"/>
                  </a:lnTo>
                  <a:lnTo>
                    <a:pt x="7620" y="389889"/>
                  </a:lnTo>
                  <a:close/>
                </a:path>
                <a:path w="7620" h="466089">
                  <a:moveTo>
                    <a:pt x="7620" y="383539"/>
                  </a:moveTo>
                  <a:lnTo>
                    <a:pt x="0" y="383539"/>
                  </a:lnTo>
                  <a:lnTo>
                    <a:pt x="0" y="388619"/>
                  </a:lnTo>
                  <a:lnTo>
                    <a:pt x="7620" y="388619"/>
                  </a:lnTo>
                  <a:lnTo>
                    <a:pt x="7620" y="383539"/>
                  </a:lnTo>
                  <a:close/>
                </a:path>
                <a:path w="7620" h="466089">
                  <a:moveTo>
                    <a:pt x="7620" y="377189"/>
                  </a:moveTo>
                  <a:lnTo>
                    <a:pt x="0" y="377189"/>
                  </a:lnTo>
                  <a:lnTo>
                    <a:pt x="0" y="382269"/>
                  </a:lnTo>
                  <a:lnTo>
                    <a:pt x="7620" y="382269"/>
                  </a:lnTo>
                  <a:lnTo>
                    <a:pt x="7620" y="377189"/>
                  </a:lnTo>
                  <a:close/>
                </a:path>
                <a:path w="7620" h="466089">
                  <a:moveTo>
                    <a:pt x="7620" y="370839"/>
                  </a:moveTo>
                  <a:lnTo>
                    <a:pt x="0" y="370839"/>
                  </a:lnTo>
                  <a:lnTo>
                    <a:pt x="0" y="375919"/>
                  </a:lnTo>
                  <a:lnTo>
                    <a:pt x="7620" y="375919"/>
                  </a:lnTo>
                  <a:lnTo>
                    <a:pt x="7620" y="370839"/>
                  </a:lnTo>
                  <a:close/>
                </a:path>
                <a:path w="7620" h="466089">
                  <a:moveTo>
                    <a:pt x="7620" y="365759"/>
                  </a:moveTo>
                  <a:lnTo>
                    <a:pt x="0" y="365759"/>
                  </a:lnTo>
                  <a:lnTo>
                    <a:pt x="0" y="369569"/>
                  </a:lnTo>
                  <a:lnTo>
                    <a:pt x="7620" y="369569"/>
                  </a:lnTo>
                  <a:lnTo>
                    <a:pt x="7620" y="365759"/>
                  </a:lnTo>
                  <a:close/>
                </a:path>
                <a:path w="7620" h="466089">
                  <a:moveTo>
                    <a:pt x="7620" y="105409"/>
                  </a:moveTo>
                  <a:lnTo>
                    <a:pt x="0" y="105409"/>
                  </a:lnTo>
                  <a:lnTo>
                    <a:pt x="0" y="119379"/>
                  </a:lnTo>
                  <a:lnTo>
                    <a:pt x="1270" y="119379"/>
                  </a:lnTo>
                  <a:lnTo>
                    <a:pt x="1270" y="128269"/>
                  </a:lnTo>
                  <a:lnTo>
                    <a:pt x="2540" y="128269"/>
                  </a:lnTo>
                  <a:lnTo>
                    <a:pt x="2540" y="132079"/>
                  </a:lnTo>
                  <a:lnTo>
                    <a:pt x="3809" y="132079"/>
                  </a:lnTo>
                  <a:lnTo>
                    <a:pt x="3809" y="134619"/>
                  </a:lnTo>
                  <a:lnTo>
                    <a:pt x="5079" y="134619"/>
                  </a:lnTo>
                  <a:lnTo>
                    <a:pt x="5079" y="137159"/>
                  </a:lnTo>
                  <a:lnTo>
                    <a:pt x="6350" y="137159"/>
                  </a:lnTo>
                  <a:lnTo>
                    <a:pt x="6350" y="140969"/>
                  </a:lnTo>
                  <a:lnTo>
                    <a:pt x="7620" y="140969"/>
                  </a:lnTo>
                  <a:lnTo>
                    <a:pt x="7620" y="105409"/>
                  </a:lnTo>
                  <a:close/>
                </a:path>
              </a:pathLst>
            </a:custGeom>
            <a:solidFill>
              <a:srgbClr val="0A00FC"/>
            </a:solidFill>
          </p:spPr>
          <p:txBody>
            <a:bodyPr bIns="0" lIns="0" rIns="0" rtlCol="0" tIns="0" wrap="square"/>
            <a:p/>
          </p:txBody>
        </p:sp>
        <p:sp>
          <p:nvSpPr>
            <p:cNvPr id="1051224" name="object 2541"/>
            <p:cNvSpPr/>
            <p:nvPr/>
          </p:nvSpPr>
          <p:spPr>
            <a:xfrm>
              <a:off x="6934199" y="5963920"/>
              <a:ext cx="6350" cy="427990"/>
            </a:xfrm>
            <a:custGeom>
              <a:avLst/>
              <a:ahLst/>
              <a:rect l="l" t="t" r="r" b="b"/>
              <a:pathLst>
                <a:path w="6350" h="427989">
                  <a:moveTo>
                    <a:pt x="6350" y="0"/>
                  </a:moveTo>
                  <a:lnTo>
                    <a:pt x="5079" y="0"/>
                  </a:lnTo>
                  <a:lnTo>
                    <a:pt x="5079" y="2539"/>
                  </a:lnTo>
                  <a:lnTo>
                    <a:pt x="6350" y="2539"/>
                  </a:lnTo>
                  <a:lnTo>
                    <a:pt x="6350" y="0"/>
                  </a:lnTo>
                  <a:close/>
                </a:path>
                <a:path w="6350" h="427989">
                  <a:moveTo>
                    <a:pt x="6350" y="2539"/>
                  </a:moveTo>
                  <a:lnTo>
                    <a:pt x="5079" y="2539"/>
                  </a:lnTo>
                  <a:lnTo>
                    <a:pt x="5079" y="7619"/>
                  </a:lnTo>
                  <a:lnTo>
                    <a:pt x="3809" y="7619"/>
                  </a:lnTo>
                  <a:lnTo>
                    <a:pt x="3809" y="8889"/>
                  </a:lnTo>
                  <a:lnTo>
                    <a:pt x="6350" y="8889"/>
                  </a:lnTo>
                  <a:lnTo>
                    <a:pt x="6350" y="2539"/>
                  </a:lnTo>
                  <a:close/>
                </a:path>
                <a:path w="6350" h="427989">
                  <a:moveTo>
                    <a:pt x="6350" y="8889"/>
                  </a:moveTo>
                  <a:lnTo>
                    <a:pt x="3809" y="8889"/>
                  </a:lnTo>
                  <a:lnTo>
                    <a:pt x="3809" y="12699"/>
                  </a:lnTo>
                  <a:lnTo>
                    <a:pt x="6350" y="12699"/>
                  </a:lnTo>
                  <a:lnTo>
                    <a:pt x="6350" y="8889"/>
                  </a:lnTo>
                  <a:close/>
                </a:path>
                <a:path w="6350" h="427989">
                  <a:moveTo>
                    <a:pt x="6350" y="12699"/>
                  </a:moveTo>
                  <a:lnTo>
                    <a:pt x="3809" y="12699"/>
                  </a:lnTo>
                  <a:lnTo>
                    <a:pt x="3809" y="15239"/>
                  </a:lnTo>
                  <a:lnTo>
                    <a:pt x="6350" y="15239"/>
                  </a:lnTo>
                  <a:lnTo>
                    <a:pt x="6350" y="12699"/>
                  </a:lnTo>
                  <a:close/>
                </a:path>
                <a:path w="6350" h="427989">
                  <a:moveTo>
                    <a:pt x="6350" y="15239"/>
                  </a:moveTo>
                  <a:lnTo>
                    <a:pt x="3809" y="15239"/>
                  </a:lnTo>
                  <a:lnTo>
                    <a:pt x="3809" y="16509"/>
                  </a:lnTo>
                  <a:lnTo>
                    <a:pt x="2540" y="16509"/>
                  </a:lnTo>
                  <a:lnTo>
                    <a:pt x="2540" y="19049"/>
                  </a:lnTo>
                  <a:lnTo>
                    <a:pt x="6350" y="19049"/>
                  </a:lnTo>
                  <a:lnTo>
                    <a:pt x="6350" y="15239"/>
                  </a:lnTo>
                  <a:close/>
                </a:path>
                <a:path w="6350" h="427989">
                  <a:moveTo>
                    <a:pt x="6350" y="19049"/>
                  </a:moveTo>
                  <a:lnTo>
                    <a:pt x="2540" y="19049"/>
                  </a:lnTo>
                  <a:lnTo>
                    <a:pt x="2540" y="21589"/>
                  </a:lnTo>
                  <a:lnTo>
                    <a:pt x="6350" y="21589"/>
                  </a:lnTo>
                  <a:lnTo>
                    <a:pt x="6350" y="19049"/>
                  </a:lnTo>
                  <a:close/>
                </a:path>
                <a:path w="6350" h="427989">
                  <a:moveTo>
                    <a:pt x="6350" y="21589"/>
                  </a:moveTo>
                  <a:lnTo>
                    <a:pt x="2540" y="21589"/>
                  </a:lnTo>
                  <a:lnTo>
                    <a:pt x="2540" y="24129"/>
                  </a:lnTo>
                  <a:lnTo>
                    <a:pt x="1270" y="24129"/>
                  </a:lnTo>
                  <a:lnTo>
                    <a:pt x="1270" y="25399"/>
                  </a:lnTo>
                  <a:lnTo>
                    <a:pt x="6350" y="25399"/>
                  </a:lnTo>
                  <a:lnTo>
                    <a:pt x="6350" y="21589"/>
                  </a:lnTo>
                  <a:close/>
                </a:path>
                <a:path w="6350" h="427989">
                  <a:moveTo>
                    <a:pt x="6350" y="25399"/>
                  </a:moveTo>
                  <a:lnTo>
                    <a:pt x="1270" y="25399"/>
                  </a:lnTo>
                  <a:lnTo>
                    <a:pt x="1270" y="27939"/>
                  </a:lnTo>
                  <a:lnTo>
                    <a:pt x="6350" y="27939"/>
                  </a:lnTo>
                  <a:lnTo>
                    <a:pt x="6350" y="25399"/>
                  </a:lnTo>
                  <a:close/>
                </a:path>
                <a:path w="6350" h="427989">
                  <a:moveTo>
                    <a:pt x="6350" y="27939"/>
                  </a:moveTo>
                  <a:lnTo>
                    <a:pt x="1270" y="27939"/>
                  </a:lnTo>
                  <a:lnTo>
                    <a:pt x="1270" y="31749"/>
                  </a:lnTo>
                  <a:lnTo>
                    <a:pt x="6350" y="31749"/>
                  </a:lnTo>
                  <a:lnTo>
                    <a:pt x="6350" y="27939"/>
                  </a:lnTo>
                  <a:close/>
                </a:path>
                <a:path w="6350" h="427989">
                  <a:moveTo>
                    <a:pt x="6350" y="31749"/>
                  </a:moveTo>
                  <a:lnTo>
                    <a:pt x="1270" y="31749"/>
                  </a:lnTo>
                  <a:lnTo>
                    <a:pt x="1270" y="34289"/>
                  </a:lnTo>
                  <a:lnTo>
                    <a:pt x="6350" y="34289"/>
                  </a:lnTo>
                  <a:lnTo>
                    <a:pt x="6350" y="31749"/>
                  </a:lnTo>
                  <a:close/>
                </a:path>
                <a:path w="6350" h="427989">
                  <a:moveTo>
                    <a:pt x="6350" y="34289"/>
                  </a:moveTo>
                  <a:lnTo>
                    <a:pt x="1270" y="34289"/>
                  </a:lnTo>
                  <a:lnTo>
                    <a:pt x="1270" y="38099"/>
                  </a:lnTo>
                  <a:lnTo>
                    <a:pt x="6350" y="38099"/>
                  </a:lnTo>
                  <a:lnTo>
                    <a:pt x="6350" y="34289"/>
                  </a:lnTo>
                  <a:close/>
                </a:path>
                <a:path w="6350" h="427989">
                  <a:moveTo>
                    <a:pt x="6350" y="38099"/>
                  </a:moveTo>
                  <a:lnTo>
                    <a:pt x="1270" y="38099"/>
                  </a:lnTo>
                  <a:lnTo>
                    <a:pt x="1270" y="46989"/>
                  </a:lnTo>
                  <a:lnTo>
                    <a:pt x="6350" y="46989"/>
                  </a:lnTo>
                  <a:lnTo>
                    <a:pt x="6350" y="38099"/>
                  </a:lnTo>
                  <a:close/>
                </a:path>
                <a:path w="6350" h="427989">
                  <a:moveTo>
                    <a:pt x="6350" y="46989"/>
                  </a:moveTo>
                  <a:lnTo>
                    <a:pt x="1270" y="46989"/>
                  </a:lnTo>
                  <a:lnTo>
                    <a:pt x="1270" y="50799"/>
                  </a:lnTo>
                  <a:lnTo>
                    <a:pt x="6350" y="50799"/>
                  </a:lnTo>
                  <a:lnTo>
                    <a:pt x="6350" y="46989"/>
                  </a:lnTo>
                  <a:close/>
                </a:path>
                <a:path w="6350" h="427989">
                  <a:moveTo>
                    <a:pt x="6350" y="50799"/>
                  </a:moveTo>
                  <a:lnTo>
                    <a:pt x="1270" y="50799"/>
                  </a:lnTo>
                  <a:lnTo>
                    <a:pt x="1270" y="53339"/>
                  </a:lnTo>
                  <a:lnTo>
                    <a:pt x="6350" y="53339"/>
                  </a:lnTo>
                  <a:lnTo>
                    <a:pt x="6350" y="50799"/>
                  </a:lnTo>
                  <a:close/>
                </a:path>
                <a:path w="6350" h="427989">
                  <a:moveTo>
                    <a:pt x="6350" y="53339"/>
                  </a:moveTo>
                  <a:lnTo>
                    <a:pt x="1270" y="53339"/>
                  </a:lnTo>
                  <a:lnTo>
                    <a:pt x="1270" y="57149"/>
                  </a:lnTo>
                  <a:lnTo>
                    <a:pt x="6350" y="57149"/>
                  </a:lnTo>
                  <a:lnTo>
                    <a:pt x="6350" y="53339"/>
                  </a:lnTo>
                  <a:close/>
                </a:path>
                <a:path w="6350" h="427989">
                  <a:moveTo>
                    <a:pt x="6350" y="57149"/>
                  </a:moveTo>
                  <a:lnTo>
                    <a:pt x="1270" y="57149"/>
                  </a:lnTo>
                  <a:lnTo>
                    <a:pt x="1270" y="59689"/>
                  </a:lnTo>
                  <a:lnTo>
                    <a:pt x="6350" y="59689"/>
                  </a:lnTo>
                  <a:lnTo>
                    <a:pt x="6350" y="57149"/>
                  </a:lnTo>
                  <a:close/>
                </a:path>
                <a:path w="6350" h="427989">
                  <a:moveTo>
                    <a:pt x="6350" y="59689"/>
                  </a:moveTo>
                  <a:lnTo>
                    <a:pt x="1270" y="59689"/>
                  </a:lnTo>
                  <a:lnTo>
                    <a:pt x="1270" y="63499"/>
                  </a:lnTo>
                  <a:lnTo>
                    <a:pt x="6350" y="63499"/>
                  </a:lnTo>
                  <a:lnTo>
                    <a:pt x="6350" y="59689"/>
                  </a:lnTo>
                  <a:close/>
                </a:path>
                <a:path w="6350" h="427989">
                  <a:moveTo>
                    <a:pt x="6350" y="63499"/>
                  </a:moveTo>
                  <a:lnTo>
                    <a:pt x="1270" y="63499"/>
                  </a:lnTo>
                  <a:lnTo>
                    <a:pt x="1270" y="66039"/>
                  </a:lnTo>
                  <a:lnTo>
                    <a:pt x="6350" y="66039"/>
                  </a:lnTo>
                  <a:lnTo>
                    <a:pt x="6350" y="63499"/>
                  </a:lnTo>
                  <a:close/>
                </a:path>
                <a:path w="6350" h="427989">
                  <a:moveTo>
                    <a:pt x="6350" y="66039"/>
                  </a:moveTo>
                  <a:lnTo>
                    <a:pt x="1270" y="66039"/>
                  </a:lnTo>
                  <a:lnTo>
                    <a:pt x="1270" y="68579"/>
                  </a:lnTo>
                  <a:lnTo>
                    <a:pt x="2540" y="68579"/>
                  </a:lnTo>
                  <a:lnTo>
                    <a:pt x="2540" y="69849"/>
                  </a:lnTo>
                  <a:lnTo>
                    <a:pt x="6350" y="69849"/>
                  </a:lnTo>
                  <a:lnTo>
                    <a:pt x="6350" y="66039"/>
                  </a:lnTo>
                  <a:close/>
                </a:path>
                <a:path w="6350" h="427989">
                  <a:moveTo>
                    <a:pt x="6350" y="69849"/>
                  </a:moveTo>
                  <a:lnTo>
                    <a:pt x="2540" y="69849"/>
                  </a:lnTo>
                  <a:lnTo>
                    <a:pt x="2540" y="72389"/>
                  </a:lnTo>
                  <a:lnTo>
                    <a:pt x="6350" y="72389"/>
                  </a:lnTo>
                  <a:lnTo>
                    <a:pt x="6350" y="69849"/>
                  </a:lnTo>
                  <a:close/>
                </a:path>
                <a:path w="6350" h="427989">
                  <a:moveTo>
                    <a:pt x="6350" y="72389"/>
                  </a:moveTo>
                  <a:lnTo>
                    <a:pt x="2540" y="72389"/>
                  </a:lnTo>
                  <a:lnTo>
                    <a:pt x="2540" y="76199"/>
                  </a:lnTo>
                  <a:lnTo>
                    <a:pt x="6350" y="76199"/>
                  </a:lnTo>
                  <a:lnTo>
                    <a:pt x="6350" y="72389"/>
                  </a:lnTo>
                  <a:close/>
                </a:path>
                <a:path w="6350" h="427989">
                  <a:moveTo>
                    <a:pt x="6350" y="76199"/>
                  </a:moveTo>
                  <a:lnTo>
                    <a:pt x="2540" y="76199"/>
                  </a:lnTo>
                  <a:lnTo>
                    <a:pt x="2540" y="77469"/>
                  </a:lnTo>
                  <a:lnTo>
                    <a:pt x="3809" y="77469"/>
                  </a:lnTo>
                  <a:lnTo>
                    <a:pt x="3809" y="78739"/>
                  </a:lnTo>
                  <a:lnTo>
                    <a:pt x="6350" y="78739"/>
                  </a:lnTo>
                  <a:lnTo>
                    <a:pt x="6350" y="76199"/>
                  </a:lnTo>
                  <a:close/>
                </a:path>
                <a:path w="6350" h="427989">
                  <a:moveTo>
                    <a:pt x="6350" y="426719"/>
                  </a:moveTo>
                  <a:lnTo>
                    <a:pt x="5079" y="426719"/>
                  </a:lnTo>
                  <a:lnTo>
                    <a:pt x="5079" y="427989"/>
                  </a:lnTo>
                  <a:lnTo>
                    <a:pt x="6350" y="427989"/>
                  </a:lnTo>
                  <a:lnTo>
                    <a:pt x="6350" y="426719"/>
                  </a:lnTo>
                  <a:close/>
                </a:path>
                <a:path w="6350" h="427989">
                  <a:moveTo>
                    <a:pt x="6350" y="421639"/>
                  </a:moveTo>
                  <a:lnTo>
                    <a:pt x="2540" y="421639"/>
                  </a:lnTo>
                  <a:lnTo>
                    <a:pt x="2540" y="424179"/>
                  </a:lnTo>
                  <a:lnTo>
                    <a:pt x="3809" y="424179"/>
                  </a:lnTo>
                  <a:lnTo>
                    <a:pt x="3809" y="426719"/>
                  </a:lnTo>
                  <a:lnTo>
                    <a:pt x="5079" y="426719"/>
                  </a:lnTo>
                  <a:lnTo>
                    <a:pt x="5079" y="425449"/>
                  </a:lnTo>
                  <a:lnTo>
                    <a:pt x="6350" y="425449"/>
                  </a:lnTo>
                  <a:lnTo>
                    <a:pt x="6350" y="421639"/>
                  </a:lnTo>
                  <a:close/>
                </a:path>
                <a:path w="6350" h="427989">
                  <a:moveTo>
                    <a:pt x="6350" y="415289"/>
                  </a:moveTo>
                  <a:lnTo>
                    <a:pt x="0" y="415289"/>
                  </a:lnTo>
                  <a:lnTo>
                    <a:pt x="0" y="420369"/>
                  </a:lnTo>
                  <a:lnTo>
                    <a:pt x="6350" y="420369"/>
                  </a:lnTo>
                  <a:lnTo>
                    <a:pt x="6350" y="415289"/>
                  </a:lnTo>
                  <a:close/>
                </a:path>
                <a:path w="6350" h="427989">
                  <a:moveTo>
                    <a:pt x="6350" y="408939"/>
                  </a:moveTo>
                  <a:lnTo>
                    <a:pt x="0" y="408939"/>
                  </a:lnTo>
                  <a:lnTo>
                    <a:pt x="0" y="414019"/>
                  </a:lnTo>
                  <a:lnTo>
                    <a:pt x="6350" y="414019"/>
                  </a:lnTo>
                  <a:lnTo>
                    <a:pt x="6350" y="408939"/>
                  </a:lnTo>
                  <a:close/>
                </a:path>
                <a:path w="6350" h="427989">
                  <a:moveTo>
                    <a:pt x="6350" y="402589"/>
                  </a:moveTo>
                  <a:lnTo>
                    <a:pt x="0" y="402589"/>
                  </a:lnTo>
                  <a:lnTo>
                    <a:pt x="0" y="407669"/>
                  </a:lnTo>
                  <a:lnTo>
                    <a:pt x="6350" y="407669"/>
                  </a:lnTo>
                  <a:lnTo>
                    <a:pt x="6350" y="402589"/>
                  </a:lnTo>
                  <a:close/>
                </a:path>
                <a:path w="6350" h="427989">
                  <a:moveTo>
                    <a:pt x="6350" y="396239"/>
                  </a:moveTo>
                  <a:lnTo>
                    <a:pt x="0" y="396239"/>
                  </a:lnTo>
                  <a:lnTo>
                    <a:pt x="0" y="401319"/>
                  </a:lnTo>
                  <a:lnTo>
                    <a:pt x="6350" y="401319"/>
                  </a:lnTo>
                  <a:lnTo>
                    <a:pt x="6350" y="396239"/>
                  </a:lnTo>
                  <a:close/>
                </a:path>
                <a:path w="6350" h="427989">
                  <a:moveTo>
                    <a:pt x="6350" y="389889"/>
                  </a:moveTo>
                  <a:lnTo>
                    <a:pt x="0" y="389889"/>
                  </a:lnTo>
                  <a:lnTo>
                    <a:pt x="0" y="394969"/>
                  </a:lnTo>
                  <a:lnTo>
                    <a:pt x="6350" y="394969"/>
                  </a:lnTo>
                  <a:lnTo>
                    <a:pt x="6350" y="389889"/>
                  </a:lnTo>
                  <a:close/>
                </a:path>
                <a:path w="6350" h="427989">
                  <a:moveTo>
                    <a:pt x="6350" y="383539"/>
                  </a:moveTo>
                  <a:lnTo>
                    <a:pt x="0" y="383539"/>
                  </a:lnTo>
                  <a:lnTo>
                    <a:pt x="0" y="388619"/>
                  </a:lnTo>
                  <a:lnTo>
                    <a:pt x="6350" y="388619"/>
                  </a:lnTo>
                  <a:lnTo>
                    <a:pt x="6350" y="383539"/>
                  </a:lnTo>
                  <a:close/>
                </a:path>
                <a:path w="6350" h="427989">
                  <a:moveTo>
                    <a:pt x="6350" y="377189"/>
                  </a:moveTo>
                  <a:lnTo>
                    <a:pt x="0" y="377189"/>
                  </a:lnTo>
                  <a:lnTo>
                    <a:pt x="0" y="382269"/>
                  </a:lnTo>
                  <a:lnTo>
                    <a:pt x="6350" y="382269"/>
                  </a:lnTo>
                  <a:lnTo>
                    <a:pt x="6350" y="377189"/>
                  </a:lnTo>
                  <a:close/>
                </a:path>
                <a:path w="6350" h="427989">
                  <a:moveTo>
                    <a:pt x="6350" y="370839"/>
                  </a:moveTo>
                  <a:lnTo>
                    <a:pt x="0" y="370839"/>
                  </a:lnTo>
                  <a:lnTo>
                    <a:pt x="0" y="375919"/>
                  </a:lnTo>
                  <a:lnTo>
                    <a:pt x="6350" y="375919"/>
                  </a:lnTo>
                  <a:lnTo>
                    <a:pt x="6350" y="370839"/>
                  </a:lnTo>
                  <a:close/>
                </a:path>
                <a:path w="6350" h="427989">
                  <a:moveTo>
                    <a:pt x="6350" y="364489"/>
                  </a:moveTo>
                  <a:lnTo>
                    <a:pt x="0" y="364489"/>
                  </a:lnTo>
                  <a:lnTo>
                    <a:pt x="0" y="369569"/>
                  </a:lnTo>
                  <a:lnTo>
                    <a:pt x="6350" y="369569"/>
                  </a:lnTo>
                  <a:lnTo>
                    <a:pt x="6350" y="364489"/>
                  </a:lnTo>
                  <a:close/>
                </a:path>
                <a:path w="6350" h="427989">
                  <a:moveTo>
                    <a:pt x="6350" y="358139"/>
                  </a:moveTo>
                  <a:lnTo>
                    <a:pt x="0" y="358139"/>
                  </a:lnTo>
                  <a:lnTo>
                    <a:pt x="0" y="363219"/>
                  </a:lnTo>
                  <a:lnTo>
                    <a:pt x="6350" y="363219"/>
                  </a:lnTo>
                  <a:lnTo>
                    <a:pt x="6350" y="358139"/>
                  </a:lnTo>
                  <a:close/>
                </a:path>
                <a:path w="6350" h="427989">
                  <a:moveTo>
                    <a:pt x="6350" y="351789"/>
                  </a:moveTo>
                  <a:lnTo>
                    <a:pt x="0" y="351789"/>
                  </a:lnTo>
                  <a:lnTo>
                    <a:pt x="0" y="356869"/>
                  </a:lnTo>
                  <a:lnTo>
                    <a:pt x="6350" y="356869"/>
                  </a:lnTo>
                  <a:lnTo>
                    <a:pt x="6350" y="351789"/>
                  </a:lnTo>
                  <a:close/>
                </a:path>
                <a:path w="6350" h="427989">
                  <a:moveTo>
                    <a:pt x="6350" y="345439"/>
                  </a:moveTo>
                  <a:lnTo>
                    <a:pt x="0" y="345439"/>
                  </a:lnTo>
                  <a:lnTo>
                    <a:pt x="0" y="350519"/>
                  </a:lnTo>
                  <a:lnTo>
                    <a:pt x="6350" y="350519"/>
                  </a:lnTo>
                  <a:lnTo>
                    <a:pt x="6350" y="345439"/>
                  </a:lnTo>
                  <a:close/>
                </a:path>
                <a:path w="6350" h="427989">
                  <a:moveTo>
                    <a:pt x="6350" y="341629"/>
                  </a:moveTo>
                  <a:lnTo>
                    <a:pt x="0" y="341629"/>
                  </a:lnTo>
                  <a:lnTo>
                    <a:pt x="0" y="344169"/>
                  </a:lnTo>
                  <a:lnTo>
                    <a:pt x="6350" y="344169"/>
                  </a:lnTo>
                  <a:lnTo>
                    <a:pt x="6350" y="341629"/>
                  </a:lnTo>
                  <a:close/>
                </a:path>
                <a:path w="6350" h="427989">
                  <a:moveTo>
                    <a:pt x="6350" y="80009"/>
                  </a:moveTo>
                  <a:lnTo>
                    <a:pt x="3809" y="80009"/>
                  </a:lnTo>
                  <a:lnTo>
                    <a:pt x="3809" y="83819"/>
                  </a:lnTo>
                  <a:lnTo>
                    <a:pt x="5079" y="83819"/>
                  </a:lnTo>
                  <a:lnTo>
                    <a:pt x="5079" y="87629"/>
                  </a:lnTo>
                  <a:lnTo>
                    <a:pt x="6350" y="87629"/>
                  </a:lnTo>
                  <a:lnTo>
                    <a:pt x="6350" y="80009"/>
                  </a:lnTo>
                  <a:close/>
                </a:path>
              </a:pathLst>
            </a:custGeom>
            <a:solidFill>
              <a:srgbClr val="0800FC"/>
            </a:solidFill>
          </p:spPr>
          <p:txBody>
            <a:bodyPr bIns="0" lIns="0" rIns="0" rtlCol="0" tIns="0" wrap="square"/>
            <a:p/>
          </p:txBody>
        </p:sp>
        <p:sp>
          <p:nvSpPr>
            <p:cNvPr id="1051225" name="object 2542"/>
            <p:cNvSpPr/>
            <p:nvPr/>
          </p:nvSpPr>
          <p:spPr>
            <a:xfrm>
              <a:off x="6926579" y="6305550"/>
              <a:ext cx="7620" cy="74930"/>
            </a:xfrm>
            <a:custGeom>
              <a:avLst/>
              <a:ahLst/>
              <a:rect l="l" t="t" r="r" b="b"/>
              <a:pathLst>
                <a:path w="7620" h="74929">
                  <a:moveTo>
                    <a:pt x="7620" y="73659"/>
                  </a:moveTo>
                  <a:lnTo>
                    <a:pt x="6350" y="73659"/>
                  </a:lnTo>
                  <a:lnTo>
                    <a:pt x="6350" y="74929"/>
                  </a:lnTo>
                  <a:lnTo>
                    <a:pt x="7620" y="74929"/>
                  </a:lnTo>
                  <a:lnTo>
                    <a:pt x="7620" y="73659"/>
                  </a:lnTo>
                  <a:close/>
                </a:path>
                <a:path w="7620" h="74929">
                  <a:moveTo>
                    <a:pt x="7620" y="67309"/>
                  </a:moveTo>
                  <a:lnTo>
                    <a:pt x="3810" y="67309"/>
                  </a:lnTo>
                  <a:lnTo>
                    <a:pt x="3810" y="69850"/>
                  </a:lnTo>
                  <a:lnTo>
                    <a:pt x="5079" y="69850"/>
                  </a:lnTo>
                  <a:lnTo>
                    <a:pt x="5079" y="73659"/>
                  </a:lnTo>
                  <a:lnTo>
                    <a:pt x="6350" y="73659"/>
                  </a:lnTo>
                  <a:lnTo>
                    <a:pt x="6350" y="72390"/>
                  </a:lnTo>
                  <a:lnTo>
                    <a:pt x="7620" y="72390"/>
                  </a:lnTo>
                  <a:lnTo>
                    <a:pt x="7620" y="67309"/>
                  </a:lnTo>
                  <a:close/>
                </a:path>
                <a:path w="7620" h="74929">
                  <a:moveTo>
                    <a:pt x="7620" y="60959"/>
                  </a:moveTo>
                  <a:lnTo>
                    <a:pt x="0" y="60959"/>
                  </a:lnTo>
                  <a:lnTo>
                    <a:pt x="0" y="62229"/>
                  </a:lnTo>
                  <a:lnTo>
                    <a:pt x="1270" y="62229"/>
                  </a:lnTo>
                  <a:lnTo>
                    <a:pt x="1270" y="66040"/>
                  </a:lnTo>
                  <a:lnTo>
                    <a:pt x="7620" y="66040"/>
                  </a:lnTo>
                  <a:lnTo>
                    <a:pt x="7620" y="60959"/>
                  </a:lnTo>
                  <a:close/>
                </a:path>
                <a:path w="7620" h="74929">
                  <a:moveTo>
                    <a:pt x="7620" y="54609"/>
                  </a:moveTo>
                  <a:lnTo>
                    <a:pt x="0" y="54609"/>
                  </a:lnTo>
                  <a:lnTo>
                    <a:pt x="0" y="59690"/>
                  </a:lnTo>
                  <a:lnTo>
                    <a:pt x="7620" y="59690"/>
                  </a:lnTo>
                  <a:lnTo>
                    <a:pt x="7620" y="54609"/>
                  </a:lnTo>
                  <a:close/>
                </a:path>
                <a:path w="7620" h="74929">
                  <a:moveTo>
                    <a:pt x="7620" y="48260"/>
                  </a:moveTo>
                  <a:lnTo>
                    <a:pt x="0" y="48260"/>
                  </a:lnTo>
                  <a:lnTo>
                    <a:pt x="0" y="53340"/>
                  </a:lnTo>
                  <a:lnTo>
                    <a:pt x="7620" y="53340"/>
                  </a:lnTo>
                  <a:lnTo>
                    <a:pt x="7620" y="48260"/>
                  </a:lnTo>
                  <a:close/>
                </a:path>
                <a:path w="7620" h="74929">
                  <a:moveTo>
                    <a:pt x="7620" y="41909"/>
                  </a:moveTo>
                  <a:lnTo>
                    <a:pt x="0" y="41909"/>
                  </a:lnTo>
                  <a:lnTo>
                    <a:pt x="0" y="46990"/>
                  </a:lnTo>
                  <a:lnTo>
                    <a:pt x="7620" y="46990"/>
                  </a:lnTo>
                  <a:lnTo>
                    <a:pt x="7620" y="41909"/>
                  </a:lnTo>
                  <a:close/>
                </a:path>
                <a:path w="7620" h="74929">
                  <a:moveTo>
                    <a:pt x="7620" y="35560"/>
                  </a:moveTo>
                  <a:lnTo>
                    <a:pt x="0" y="35560"/>
                  </a:lnTo>
                  <a:lnTo>
                    <a:pt x="0" y="40640"/>
                  </a:lnTo>
                  <a:lnTo>
                    <a:pt x="7620" y="40640"/>
                  </a:lnTo>
                  <a:lnTo>
                    <a:pt x="7620" y="35560"/>
                  </a:lnTo>
                  <a:close/>
                </a:path>
                <a:path w="7620" h="74929">
                  <a:moveTo>
                    <a:pt x="7620" y="29210"/>
                  </a:moveTo>
                  <a:lnTo>
                    <a:pt x="0" y="29210"/>
                  </a:lnTo>
                  <a:lnTo>
                    <a:pt x="0" y="34290"/>
                  </a:lnTo>
                  <a:lnTo>
                    <a:pt x="7620" y="34290"/>
                  </a:lnTo>
                  <a:lnTo>
                    <a:pt x="7620" y="29210"/>
                  </a:lnTo>
                  <a:close/>
                </a:path>
                <a:path w="7620" h="74929">
                  <a:moveTo>
                    <a:pt x="7620" y="22859"/>
                  </a:moveTo>
                  <a:lnTo>
                    <a:pt x="0" y="22859"/>
                  </a:lnTo>
                  <a:lnTo>
                    <a:pt x="0" y="27940"/>
                  </a:lnTo>
                  <a:lnTo>
                    <a:pt x="7620" y="27940"/>
                  </a:lnTo>
                  <a:lnTo>
                    <a:pt x="7620" y="22859"/>
                  </a:lnTo>
                  <a:close/>
                </a:path>
                <a:path w="7620" h="74929">
                  <a:moveTo>
                    <a:pt x="7620" y="16509"/>
                  </a:moveTo>
                  <a:lnTo>
                    <a:pt x="0" y="16509"/>
                  </a:lnTo>
                  <a:lnTo>
                    <a:pt x="0" y="21590"/>
                  </a:lnTo>
                  <a:lnTo>
                    <a:pt x="7620" y="21590"/>
                  </a:lnTo>
                  <a:lnTo>
                    <a:pt x="7620" y="16509"/>
                  </a:lnTo>
                  <a:close/>
                </a:path>
                <a:path w="7620" h="74929">
                  <a:moveTo>
                    <a:pt x="7620" y="10159"/>
                  </a:moveTo>
                  <a:lnTo>
                    <a:pt x="0" y="10159"/>
                  </a:lnTo>
                  <a:lnTo>
                    <a:pt x="0" y="15240"/>
                  </a:lnTo>
                  <a:lnTo>
                    <a:pt x="7620" y="15240"/>
                  </a:lnTo>
                  <a:lnTo>
                    <a:pt x="7620" y="10159"/>
                  </a:lnTo>
                  <a:close/>
                </a:path>
                <a:path w="7620" h="74929">
                  <a:moveTo>
                    <a:pt x="7620" y="3809"/>
                  </a:moveTo>
                  <a:lnTo>
                    <a:pt x="0" y="3809"/>
                  </a:lnTo>
                  <a:lnTo>
                    <a:pt x="0" y="8890"/>
                  </a:lnTo>
                  <a:lnTo>
                    <a:pt x="7620" y="8890"/>
                  </a:lnTo>
                  <a:lnTo>
                    <a:pt x="7620" y="3809"/>
                  </a:lnTo>
                  <a:close/>
                </a:path>
                <a:path w="7620" h="74929">
                  <a:moveTo>
                    <a:pt x="7620" y="0"/>
                  </a:moveTo>
                  <a:lnTo>
                    <a:pt x="0" y="0"/>
                  </a:lnTo>
                  <a:lnTo>
                    <a:pt x="0" y="2540"/>
                  </a:lnTo>
                  <a:lnTo>
                    <a:pt x="7620" y="254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0700FD"/>
            </a:solidFill>
          </p:spPr>
          <p:txBody>
            <a:bodyPr bIns="0" lIns="0" rIns="0" rtlCol="0" tIns="0" wrap="square"/>
            <a:p/>
          </p:txBody>
        </p:sp>
        <p:sp>
          <p:nvSpPr>
            <p:cNvPr id="1051226" name="object 2543"/>
            <p:cNvSpPr/>
            <p:nvPr/>
          </p:nvSpPr>
          <p:spPr>
            <a:xfrm>
              <a:off x="6918959" y="6309360"/>
              <a:ext cx="7620" cy="57150"/>
            </a:xfrm>
            <a:custGeom>
              <a:avLst/>
              <a:ahLst/>
              <a:rect l="l" t="t" r="r" b="b"/>
              <a:pathLst>
                <a:path w="7620" h="57150">
                  <a:moveTo>
                    <a:pt x="7620" y="50799"/>
                  </a:moveTo>
                  <a:lnTo>
                    <a:pt x="5080" y="50799"/>
                  </a:lnTo>
                  <a:lnTo>
                    <a:pt x="5080" y="53339"/>
                  </a:lnTo>
                  <a:lnTo>
                    <a:pt x="6350" y="53339"/>
                  </a:lnTo>
                  <a:lnTo>
                    <a:pt x="6350" y="57149"/>
                  </a:lnTo>
                  <a:lnTo>
                    <a:pt x="7620" y="57149"/>
                  </a:lnTo>
                  <a:lnTo>
                    <a:pt x="7620" y="50799"/>
                  </a:lnTo>
                  <a:close/>
                </a:path>
                <a:path w="7620" h="57150">
                  <a:moveTo>
                    <a:pt x="7620" y="44449"/>
                  </a:moveTo>
                  <a:lnTo>
                    <a:pt x="2540" y="44449"/>
                  </a:lnTo>
                  <a:lnTo>
                    <a:pt x="2540" y="49529"/>
                  </a:lnTo>
                  <a:lnTo>
                    <a:pt x="7620" y="49529"/>
                  </a:lnTo>
                  <a:lnTo>
                    <a:pt x="7620" y="44449"/>
                  </a:lnTo>
                  <a:close/>
                </a:path>
                <a:path w="7620" h="57150">
                  <a:moveTo>
                    <a:pt x="7620" y="38099"/>
                  </a:moveTo>
                  <a:lnTo>
                    <a:pt x="0" y="38099"/>
                  </a:lnTo>
                  <a:lnTo>
                    <a:pt x="0" y="43179"/>
                  </a:lnTo>
                  <a:lnTo>
                    <a:pt x="7620" y="43179"/>
                  </a:lnTo>
                  <a:lnTo>
                    <a:pt x="7620" y="38099"/>
                  </a:lnTo>
                  <a:close/>
                </a:path>
                <a:path w="7620" h="57150">
                  <a:moveTo>
                    <a:pt x="7620" y="31749"/>
                  </a:moveTo>
                  <a:lnTo>
                    <a:pt x="0" y="31749"/>
                  </a:lnTo>
                  <a:lnTo>
                    <a:pt x="0" y="36829"/>
                  </a:lnTo>
                  <a:lnTo>
                    <a:pt x="7620" y="36829"/>
                  </a:lnTo>
                  <a:lnTo>
                    <a:pt x="7620" y="31749"/>
                  </a:lnTo>
                  <a:close/>
                </a:path>
                <a:path w="7620" h="57150">
                  <a:moveTo>
                    <a:pt x="7620" y="25399"/>
                  </a:moveTo>
                  <a:lnTo>
                    <a:pt x="0" y="25399"/>
                  </a:lnTo>
                  <a:lnTo>
                    <a:pt x="0" y="30479"/>
                  </a:lnTo>
                  <a:lnTo>
                    <a:pt x="7620" y="30479"/>
                  </a:lnTo>
                  <a:lnTo>
                    <a:pt x="7620" y="25399"/>
                  </a:lnTo>
                  <a:close/>
                </a:path>
                <a:path w="7620" h="57150">
                  <a:moveTo>
                    <a:pt x="7620" y="19049"/>
                  </a:moveTo>
                  <a:lnTo>
                    <a:pt x="0" y="19049"/>
                  </a:lnTo>
                  <a:lnTo>
                    <a:pt x="0" y="24129"/>
                  </a:lnTo>
                  <a:lnTo>
                    <a:pt x="7620" y="24129"/>
                  </a:lnTo>
                  <a:lnTo>
                    <a:pt x="7620" y="19049"/>
                  </a:lnTo>
                  <a:close/>
                </a:path>
                <a:path w="7620" h="57150">
                  <a:moveTo>
                    <a:pt x="7620" y="12699"/>
                  </a:moveTo>
                  <a:lnTo>
                    <a:pt x="0" y="12699"/>
                  </a:lnTo>
                  <a:lnTo>
                    <a:pt x="0" y="17779"/>
                  </a:lnTo>
                  <a:lnTo>
                    <a:pt x="7620" y="17779"/>
                  </a:lnTo>
                  <a:lnTo>
                    <a:pt x="7620" y="12699"/>
                  </a:lnTo>
                  <a:close/>
                </a:path>
                <a:path w="7620" h="57150">
                  <a:moveTo>
                    <a:pt x="7620" y="6349"/>
                  </a:moveTo>
                  <a:lnTo>
                    <a:pt x="0" y="6349"/>
                  </a:lnTo>
                  <a:lnTo>
                    <a:pt x="0" y="11429"/>
                  </a:lnTo>
                  <a:lnTo>
                    <a:pt x="7620" y="11429"/>
                  </a:lnTo>
                  <a:lnTo>
                    <a:pt x="7620" y="6349"/>
                  </a:lnTo>
                  <a:close/>
                </a:path>
                <a:path w="7620" h="57150">
                  <a:moveTo>
                    <a:pt x="7620" y="0"/>
                  </a:moveTo>
                  <a:lnTo>
                    <a:pt x="0" y="0"/>
                  </a:lnTo>
                  <a:lnTo>
                    <a:pt x="0" y="5079"/>
                  </a:lnTo>
                  <a:lnTo>
                    <a:pt x="7620" y="5079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0500FD"/>
            </a:solidFill>
          </p:spPr>
          <p:txBody>
            <a:bodyPr bIns="0" lIns="0" rIns="0" rtlCol="0" tIns="0" wrap="square"/>
            <a:p/>
          </p:txBody>
        </p:sp>
        <p:sp>
          <p:nvSpPr>
            <p:cNvPr id="1051227" name="object 2544"/>
            <p:cNvSpPr/>
            <p:nvPr/>
          </p:nvSpPr>
          <p:spPr>
            <a:xfrm>
              <a:off x="6912609" y="6308090"/>
              <a:ext cx="6350" cy="38100"/>
            </a:xfrm>
            <a:custGeom>
              <a:avLst/>
              <a:ahLst/>
              <a:rect l="l" t="t" r="r" b="b"/>
              <a:pathLst>
                <a:path w="6350" h="38100">
                  <a:moveTo>
                    <a:pt x="6350" y="33020"/>
                  </a:moveTo>
                  <a:lnTo>
                    <a:pt x="3810" y="33020"/>
                  </a:lnTo>
                  <a:lnTo>
                    <a:pt x="3810" y="38100"/>
                  </a:lnTo>
                  <a:lnTo>
                    <a:pt x="6350" y="38100"/>
                  </a:lnTo>
                  <a:lnTo>
                    <a:pt x="6350" y="33020"/>
                  </a:lnTo>
                  <a:close/>
                </a:path>
                <a:path w="6350" h="38100">
                  <a:moveTo>
                    <a:pt x="6350" y="26670"/>
                  </a:moveTo>
                  <a:lnTo>
                    <a:pt x="1270" y="26670"/>
                  </a:lnTo>
                  <a:lnTo>
                    <a:pt x="1270" y="29210"/>
                  </a:lnTo>
                  <a:lnTo>
                    <a:pt x="2540" y="29210"/>
                  </a:lnTo>
                  <a:lnTo>
                    <a:pt x="2540" y="31750"/>
                  </a:lnTo>
                  <a:lnTo>
                    <a:pt x="6350" y="31750"/>
                  </a:lnTo>
                  <a:lnTo>
                    <a:pt x="6350" y="26670"/>
                  </a:lnTo>
                  <a:close/>
                </a:path>
                <a:path w="6350" h="38100">
                  <a:moveTo>
                    <a:pt x="6350" y="20320"/>
                  </a:moveTo>
                  <a:lnTo>
                    <a:pt x="0" y="20320"/>
                  </a:lnTo>
                  <a:lnTo>
                    <a:pt x="0" y="25400"/>
                  </a:lnTo>
                  <a:lnTo>
                    <a:pt x="6350" y="25400"/>
                  </a:lnTo>
                  <a:lnTo>
                    <a:pt x="6350" y="20320"/>
                  </a:lnTo>
                  <a:close/>
                </a:path>
                <a:path w="6350" h="38100">
                  <a:moveTo>
                    <a:pt x="6350" y="13970"/>
                  </a:moveTo>
                  <a:lnTo>
                    <a:pt x="0" y="13970"/>
                  </a:lnTo>
                  <a:lnTo>
                    <a:pt x="0" y="19050"/>
                  </a:lnTo>
                  <a:lnTo>
                    <a:pt x="6350" y="19050"/>
                  </a:lnTo>
                  <a:lnTo>
                    <a:pt x="6350" y="13970"/>
                  </a:lnTo>
                  <a:close/>
                </a:path>
                <a:path w="6350" h="38100">
                  <a:moveTo>
                    <a:pt x="6350" y="7620"/>
                  </a:moveTo>
                  <a:lnTo>
                    <a:pt x="0" y="7620"/>
                  </a:lnTo>
                  <a:lnTo>
                    <a:pt x="0" y="12700"/>
                  </a:lnTo>
                  <a:lnTo>
                    <a:pt x="6350" y="12700"/>
                  </a:lnTo>
                  <a:lnTo>
                    <a:pt x="6350" y="7620"/>
                  </a:lnTo>
                  <a:close/>
                </a:path>
                <a:path w="6350" h="38100">
                  <a:moveTo>
                    <a:pt x="1270" y="0"/>
                  </a:moveTo>
                  <a:lnTo>
                    <a:pt x="0" y="0"/>
                  </a:lnTo>
                  <a:lnTo>
                    <a:pt x="0" y="6350"/>
                  </a:lnTo>
                  <a:lnTo>
                    <a:pt x="6350" y="6350"/>
                  </a:lnTo>
                  <a:lnTo>
                    <a:pt x="6350" y="1270"/>
                  </a:lnTo>
                  <a:lnTo>
                    <a:pt x="1270" y="127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400FD"/>
            </a:solidFill>
          </p:spPr>
          <p:txBody>
            <a:bodyPr bIns="0" lIns="0" rIns="0" rtlCol="0" tIns="0" wrap="square"/>
            <a:p/>
          </p:txBody>
        </p:sp>
        <p:sp>
          <p:nvSpPr>
            <p:cNvPr id="1051228" name="object 2545"/>
            <p:cNvSpPr/>
            <p:nvPr/>
          </p:nvSpPr>
          <p:spPr>
            <a:xfrm>
              <a:off x="6906259" y="6308090"/>
              <a:ext cx="6350" cy="22860"/>
            </a:xfrm>
            <a:custGeom>
              <a:avLst/>
              <a:ahLst/>
              <a:rect l="l" t="t" r="r" b="b"/>
              <a:pathLst>
                <a:path w="6350" h="22860">
                  <a:moveTo>
                    <a:pt x="6350" y="20320"/>
                  </a:moveTo>
                  <a:lnTo>
                    <a:pt x="5080" y="20320"/>
                  </a:lnTo>
                  <a:lnTo>
                    <a:pt x="5080" y="22860"/>
                  </a:lnTo>
                  <a:lnTo>
                    <a:pt x="6350" y="22860"/>
                  </a:lnTo>
                  <a:lnTo>
                    <a:pt x="6350" y="20320"/>
                  </a:lnTo>
                  <a:close/>
                </a:path>
                <a:path w="6350" h="22860">
                  <a:moveTo>
                    <a:pt x="6350" y="13970"/>
                  </a:moveTo>
                  <a:lnTo>
                    <a:pt x="3810" y="13970"/>
                  </a:lnTo>
                  <a:lnTo>
                    <a:pt x="3810" y="19050"/>
                  </a:lnTo>
                  <a:lnTo>
                    <a:pt x="6350" y="19050"/>
                  </a:lnTo>
                  <a:lnTo>
                    <a:pt x="6350" y="13970"/>
                  </a:lnTo>
                  <a:close/>
                </a:path>
                <a:path w="6350" h="22860">
                  <a:moveTo>
                    <a:pt x="6350" y="7620"/>
                  </a:moveTo>
                  <a:lnTo>
                    <a:pt x="2540" y="7620"/>
                  </a:lnTo>
                  <a:lnTo>
                    <a:pt x="2540" y="13970"/>
                  </a:lnTo>
                  <a:lnTo>
                    <a:pt x="3810" y="13970"/>
                  </a:lnTo>
                  <a:lnTo>
                    <a:pt x="3810" y="12700"/>
                  </a:lnTo>
                  <a:lnTo>
                    <a:pt x="6350" y="12700"/>
                  </a:lnTo>
                  <a:lnTo>
                    <a:pt x="6350" y="7620"/>
                  </a:lnTo>
                  <a:close/>
                </a:path>
                <a:path w="6350" h="22860">
                  <a:moveTo>
                    <a:pt x="6350" y="0"/>
                  </a:moveTo>
                  <a:lnTo>
                    <a:pt x="0" y="0"/>
                  </a:lnTo>
                  <a:lnTo>
                    <a:pt x="0" y="2540"/>
                  </a:lnTo>
                  <a:lnTo>
                    <a:pt x="1270" y="2540"/>
                  </a:lnTo>
                  <a:lnTo>
                    <a:pt x="1270" y="6350"/>
                  </a:lnTo>
                  <a:lnTo>
                    <a:pt x="6350" y="6350"/>
                  </a:lnTo>
                  <a:lnTo>
                    <a:pt x="6350" y="0"/>
                  </a:lnTo>
                  <a:close/>
                </a:path>
              </a:pathLst>
            </a:custGeom>
            <a:solidFill>
              <a:srgbClr val="0200FD"/>
            </a:solidFill>
          </p:spPr>
          <p:txBody>
            <a:bodyPr bIns="0" lIns="0" rIns="0" rtlCol="0" tIns="0" wrap="square"/>
            <a:p/>
          </p:txBody>
        </p:sp>
        <p:sp>
          <p:nvSpPr>
            <p:cNvPr id="1051229" name="object 2546"/>
            <p:cNvSpPr/>
            <p:nvPr/>
          </p:nvSpPr>
          <p:spPr>
            <a:xfrm>
              <a:off x="6906259" y="5791200"/>
              <a:ext cx="712470" cy="725170"/>
            </a:xfrm>
            <a:custGeom>
              <a:avLst/>
              <a:ahLst/>
              <a:rect l="l" t="t" r="r" b="b"/>
              <a:pathLst>
                <a:path w="712470" h="725170">
                  <a:moveTo>
                    <a:pt x="0" y="516890"/>
                  </a:moveTo>
                  <a:lnTo>
                    <a:pt x="255270" y="492759"/>
                  </a:lnTo>
                  <a:lnTo>
                    <a:pt x="259080" y="502920"/>
                  </a:lnTo>
                  <a:lnTo>
                    <a:pt x="264160" y="514350"/>
                  </a:lnTo>
                  <a:lnTo>
                    <a:pt x="269240" y="524510"/>
                  </a:lnTo>
                  <a:lnTo>
                    <a:pt x="274320" y="532130"/>
                  </a:lnTo>
                  <a:lnTo>
                    <a:pt x="280670" y="541020"/>
                  </a:lnTo>
                  <a:lnTo>
                    <a:pt x="285750" y="548640"/>
                  </a:lnTo>
                  <a:lnTo>
                    <a:pt x="292100" y="553720"/>
                  </a:lnTo>
                  <a:lnTo>
                    <a:pt x="295910" y="557530"/>
                  </a:lnTo>
                  <a:lnTo>
                    <a:pt x="299720" y="560070"/>
                  </a:lnTo>
                  <a:lnTo>
                    <a:pt x="307340" y="565150"/>
                  </a:lnTo>
                  <a:lnTo>
                    <a:pt x="314960" y="567690"/>
                  </a:lnTo>
                  <a:lnTo>
                    <a:pt x="323850" y="572770"/>
                  </a:lnTo>
                  <a:lnTo>
                    <a:pt x="332740" y="575310"/>
                  </a:lnTo>
                  <a:lnTo>
                    <a:pt x="342900" y="576580"/>
                  </a:lnTo>
                  <a:lnTo>
                    <a:pt x="353060" y="579120"/>
                  </a:lnTo>
                  <a:lnTo>
                    <a:pt x="363220" y="579120"/>
                  </a:lnTo>
                  <a:lnTo>
                    <a:pt x="375920" y="579120"/>
                  </a:lnTo>
                  <a:lnTo>
                    <a:pt x="388620" y="579120"/>
                  </a:lnTo>
                  <a:lnTo>
                    <a:pt x="400050" y="577850"/>
                  </a:lnTo>
                  <a:lnTo>
                    <a:pt x="411480" y="576580"/>
                  </a:lnTo>
                  <a:lnTo>
                    <a:pt x="421640" y="574040"/>
                  </a:lnTo>
                  <a:lnTo>
                    <a:pt x="430530" y="571500"/>
                  </a:lnTo>
                  <a:lnTo>
                    <a:pt x="439420" y="566420"/>
                  </a:lnTo>
                  <a:lnTo>
                    <a:pt x="444500" y="565150"/>
                  </a:lnTo>
                  <a:lnTo>
                    <a:pt x="448310" y="562610"/>
                  </a:lnTo>
                  <a:lnTo>
                    <a:pt x="452120" y="560070"/>
                  </a:lnTo>
                  <a:lnTo>
                    <a:pt x="455930" y="557530"/>
                  </a:lnTo>
                  <a:lnTo>
                    <a:pt x="461010" y="552450"/>
                  </a:lnTo>
                  <a:lnTo>
                    <a:pt x="463550" y="549910"/>
                  </a:lnTo>
                  <a:lnTo>
                    <a:pt x="466090" y="548640"/>
                  </a:lnTo>
                  <a:lnTo>
                    <a:pt x="467360" y="546100"/>
                  </a:lnTo>
                  <a:lnTo>
                    <a:pt x="468630" y="543560"/>
                  </a:lnTo>
                  <a:lnTo>
                    <a:pt x="471170" y="541020"/>
                  </a:lnTo>
                  <a:lnTo>
                    <a:pt x="472440" y="538480"/>
                  </a:lnTo>
                  <a:lnTo>
                    <a:pt x="473710" y="534670"/>
                  </a:lnTo>
                  <a:lnTo>
                    <a:pt x="474980" y="532130"/>
                  </a:lnTo>
                  <a:lnTo>
                    <a:pt x="474980" y="529590"/>
                  </a:lnTo>
                  <a:lnTo>
                    <a:pt x="476250" y="527050"/>
                  </a:lnTo>
                  <a:lnTo>
                    <a:pt x="477520" y="524510"/>
                  </a:lnTo>
                  <a:lnTo>
                    <a:pt x="477520" y="520700"/>
                  </a:lnTo>
                  <a:lnTo>
                    <a:pt x="477520" y="516890"/>
                  </a:lnTo>
                  <a:lnTo>
                    <a:pt x="477520" y="514350"/>
                  </a:lnTo>
                  <a:lnTo>
                    <a:pt x="477520" y="510540"/>
                  </a:lnTo>
                  <a:lnTo>
                    <a:pt x="477520" y="506730"/>
                  </a:lnTo>
                  <a:lnTo>
                    <a:pt x="476250" y="504190"/>
                  </a:lnTo>
                  <a:lnTo>
                    <a:pt x="476250" y="500380"/>
                  </a:lnTo>
                  <a:lnTo>
                    <a:pt x="474980" y="497840"/>
                  </a:lnTo>
                  <a:lnTo>
                    <a:pt x="473710" y="495300"/>
                  </a:lnTo>
                  <a:lnTo>
                    <a:pt x="472440" y="491490"/>
                  </a:lnTo>
                  <a:lnTo>
                    <a:pt x="469900" y="488950"/>
                  </a:lnTo>
                  <a:lnTo>
                    <a:pt x="468630" y="486409"/>
                  </a:lnTo>
                  <a:lnTo>
                    <a:pt x="466090" y="483870"/>
                  </a:lnTo>
                  <a:lnTo>
                    <a:pt x="463550" y="481330"/>
                  </a:lnTo>
                  <a:lnTo>
                    <a:pt x="461010" y="478790"/>
                  </a:lnTo>
                  <a:lnTo>
                    <a:pt x="458470" y="476250"/>
                  </a:lnTo>
                  <a:lnTo>
                    <a:pt x="455930" y="473709"/>
                  </a:lnTo>
                  <a:lnTo>
                    <a:pt x="448310" y="469900"/>
                  </a:lnTo>
                  <a:lnTo>
                    <a:pt x="445770" y="468630"/>
                  </a:lnTo>
                  <a:lnTo>
                    <a:pt x="441960" y="467359"/>
                  </a:lnTo>
                  <a:lnTo>
                    <a:pt x="434340" y="463550"/>
                  </a:lnTo>
                  <a:lnTo>
                    <a:pt x="422910" y="461009"/>
                  </a:lnTo>
                  <a:lnTo>
                    <a:pt x="410210" y="457200"/>
                  </a:lnTo>
                  <a:lnTo>
                    <a:pt x="378460" y="450850"/>
                  </a:lnTo>
                  <a:lnTo>
                    <a:pt x="337820" y="441959"/>
                  </a:lnTo>
                  <a:lnTo>
                    <a:pt x="276860" y="430530"/>
                  </a:lnTo>
                  <a:lnTo>
                    <a:pt x="224790" y="419100"/>
                  </a:lnTo>
                  <a:lnTo>
                    <a:pt x="184150" y="408940"/>
                  </a:lnTo>
                  <a:lnTo>
                    <a:pt x="166370" y="403859"/>
                  </a:lnTo>
                  <a:lnTo>
                    <a:pt x="152400" y="398780"/>
                  </a:lnTo>
                  <a:lnTo>
                    <a:pt x="139700" y="392430"/>
                  </a:lnTo>
                  <a:lnTo>
                    <a:pt x="127000" y="386080"/>
                  </a:lnTo>
                  <a:lnTo>
                    <a:pt x="93980" y="360680"/>
                  </a:lnTo>
                  <a:lnTo>
                    <a:pt x="64770" y="328930"/>
                  </a:lnTo>
                  <a:lnTo>
                    <a:pt x="43180" y="289559"/>
                  </a:lnTo>
                  <a:lnTo>
                    <a:pt x="36830" y="276859"/>
                  </a:lnTo>
                  <a:lnTo>
                    <a:pt x="34290" y="261620"/>
                  </a:lnTo>
                  <a:lnTo>
                    <a:pt x="30480" y="247650"/>
                  </a:lnTo>
                  <a:lnTo>
                    <a:pt x="29210" y="232409"/>
                  </a:lnTo>
                  <a:lnTo>
                    <a:pt x="29210" y="217169"/>
                  </a:lnTo>
                  <a:lnTo>
                    <a:pt x="29210" y="200659"/>
                  </a:lnTo>
                  <a:lnTo>
                    <a:pt x="31750" y="184150"/>
                  </a:lnTo>
                  <a:lnTo>
                    <a:pt x="44450" y="138430"/>
                  </a:lnTo>
                  <a:lnTo>
                    <a:pt x="67310" y="99059"/>
                  </a:lnTo>
                  <a:lnTo>
                    <a:pt x="88900" y="76200"/>
                  </a:lnTo>
                  <a:lnTo>
                    <a:pt x="100330" y="64769"/>
                  </a:lnTo>
                  <a:lnTo>
                    <a:pt x="140970" y="38100"/>
                  </a:lnTo>
                  <a:lnTo>
                    <a:pt x="190500" y="19050"/>
                  </a:lnTo>
                  <a:lnTo>
                    <a:pt x="229870" y="10159"/>
                  </a:lnTo>
                  <a:lnTo>
                    <a:pt x="275590" y="3809"/>
                  </a:lnTo>
                  <a:lnTo>
                    <a:pt x="354330" y="0"/>
                  </a:lnTo>
                  <a:lnTo>
                    <a:pt x="410210" y="1269"/>
                  </a:lnTo>
                  <a:lnTo>
                    <a:pt x="458470" y="5080"/>
                  </a:lnTo>
                  <a:lnTo>
                    <a:pt x="480060" y="7619"/>
                  </a:lnTo>
                  <a:lnTo>
                    <a:pt x="499110" y="11430"/>
                  </a:lnTo>
                  <a:lnTo>
                    <a:pt x="515620" y="13969"/>
                  </a:lnTo>
                  <a:lnTo>
                    <a:pt x="558800" y="29209"/>
                  </a:lnTo>
                  <a:lnTo>
                    <a:pt x="595630" y="50800"/>
                  </a:lnTo>
                  <a:lnTo>
                    <a:pt x="626110" y="77469"/>
                  </a:lnTo>
                  <a:lnTo>
                    <a:pt x="654050" y="111759"/>
                  </a:lnTo>
                  <a:lnTo>
                    <a:pt x="676910" y="153669"/>
                  </a:lnTo>
                  <a:lnTo>
                    <a:pt x="689610" y="185419"/>
                  </a:lnTo>
                  <a:lnTo>
                    <a:pt x="447040" y="210819"/>
                  </a:lnTo>
                  <a:lnTo>
                    <a:pt x="444500" y="201930"/>
                  </a:lnTo>
                  <a:lnTo>
                    <a:pt x="441960" y="194309"/>
                  </a:lnTo>
                  <a:lnTo>
                    <a:pt x="438150" y="187959"/>
                  </a:lnTo>
                  <a:lnTo>
                    <a:pt x="434340" y="181609"/>
                  </a:lnTo>
                  <a:lnTo>
                    <a:pt x="429260" y="175259"/>
                  </a:lnTo>
                  <a:lnTo>
                    <a:pt x="398780" y="152400"/>
                  </a:lnTo>
                  <a:lnTo>
                    <a:pt x="391160" y="148590"/>
                  </a:lnTo>
                  <a:lnTo>
                    <a:pt x="382270" y="146050"/>
                  </a:lnTo>
                  <a:lnTo>
                    <a:pt x="372110" y="143509"/>
                  </a:lnTo>
                  <a:lnTo>
                    <a:pt x="361950" y="142240"/>
                  </a:lnTo>
                  <a:lnTo>
                    <a:pt x="351790" y="140969"/>
                  </a:lnTo>
                  <a:lnTo>
                    <a:pt x="341630" y="140969"/>
                  </a:lnTo>
                  <a:lnTo>
                    <a:pt x="331470" y="140969"/>
                  </a:lnTo>
                  <a:lnTo>
                    <a:pt x="321310" y="142240"/>
                  </a:lnTo>
                  <a:lnTo>
                    <a:pt x="312420" y="143509"/>
                  </a:lnTo>
                  <a:lnTo>
                    <a:pt x="304800" y="144780"/>
                  </a:lnTo>
                  <a:lnTo>
                    <a:pt x="297180" y="146050"/>
                  </a:lnTo>
                  <a:lnTo>
                    <a:pt x="289560" y="149859"/>
                  </a:lnTo>
                  <a:lnTo>
                    <a:pt x="287020" y="151130"/>
                  </a:lnTo>
                  <a:lnTo>
                    <a:pt x="284480" y="152400"/>
                  </a:lnTo>
                  <a:lnTo>
                    <a:pt x="280670" y="154940"/>
                  </a:lnTo>
                  <a:lnTo>
                    <a:pt x="278130" y="156209"/>
                  </a:lnTo>
                  <a:lnTo>
                    <a:pt x="274320" y="161290"/>
                  </a:lnTo>
                  <a:lnTo>
                    <a:pt x="270510" y="165100"/>
                  </a:lnTo>
                  <a:lnTo>
                    <a:pt x="267970" y="167640"/>
                  </a:lnTo>
                  <a:lnTo>
                    <a:pt x="266700" y="170180"/>
                  </a:lnTo>
                  <a:lnTo>
                    <a:pt x="265430" y="171450"/>
                  </a:lnTo>
                  <a:lnTo>
                    <a:pt x="262890" y="173990"/>
                  </a:lnTo>
                  <a:lnTo>
                    <a:pt x="262890" y="176530"/>
                  </a:lnTo>
                  <a:lnTo>
                    <a:pt x="261620" y="179069"/>
                  </a:lnTo>
                  <a:lnTo>
                    <a:pt x="260350" y="181609"/>
                  </a:lnTo>
                  <a:lnTo>
                    <a:pt x="260350" y="184150"/>
                  </a:lnTo>
                  <a:lnTo>
                    <a:pt x="259080" y="186690"/>
                  </a:lnTo>
                  <a:lnTo>
                    <a:pt x="259080" y="204469"/>
                  </a:lnTo>
                  <a:lnTo>
                    <a:pt x="260350" y="207009"/>
                  </a:lnTo>
                  <a:lnTo>
                    <a:pt x="260350" y="209550"/>
                  </a:lnTo>
                  <a:lnTo>
                    <a:pt x="261620" y="212090"/>
                  </a:lnTo>
                  <a:lnTo>
                    <a:pt x="262890" y="215900"/>
                  </a:lnTo>
                  <a:lnTo>
                    <a:pt x="264160" y="218440"/>
                  </a:lnTo>
                  <a:lnTo>
                    <a:pt x="266700" y="219709"/>
                  </a:lnTo>
                  <a:lnTo>
                    <a:pt x="267970" y="222250"/>
                  </a:lnTo>
                  <a:lnTo>
                    <a:pt x="270510" y="224790"/>
                  </a:lnTo>
                  <a:lnTo>
                    <a:pt x="273050" y="227330"/>
                  </a:lnTo>
                  <a:lnTo>
                    <a:pt x="275590" y="228600"/>
                  </a:lnTo>
                  <a:lnTo>
                    <a:pt x="278130" y="231140"/>
                  </a:lnTo>
                  <a:lnTo>
                    <a:pt x="280670" y="232409"/>
                  </a:lnTo>
                  <a:lnTo>
                    <a:pt x="284480" y="233680"/>
                  </a:lnTo>
                  <a:lnTo>
                    <a:pt x="287020" y="234950"/>
                  </a:lnTo>
                  <a:lnTo>
                    <a:pt x="290830" y="237490"/>
                  </a:lnTo>
                  <a:lnTo>
                    <a:pt x="299720" y="240030"/>
                  </a:lnTo>
                  <a:lnTo>
                    <a:pt x="311150" y="243840"/>
                  </a:lnTo>
                  <a:lnTo>
                    <a:pt x="323850" y="246380"/>
                  </a:lnTo>
                  <a:lnTo>
                    <a:pt x="354330" y="252730"/>
                  </a:lnTo>
                  <a:lnTo>
                    <a:pt x="393700" y="257809"/>
                  </a:lnTo>
                  <a:lnTo>
                    <a:pt x="453390" y="265430"/>
                  </a:lnTo>
                  <a:lnTo>
                    <a:pt x="505460" y="275590"/>
                  </a:lnTo>
                  <a:lnTo>
                    <a:pt x="548640" y="287020"/>
                  </a:lnTo>
                  <a:lnTo>
                    <a:pt x="599440" y="306070"/>
                  </a:lnTo>
                  <a:lnTo>
                    <a:pt x="638810" y="331470"/>
                  </a:lnTo>
                  <a:lnTo>
                    <a:pt x="670560" y="363220"/>
                  </a:lnTo>
                  <a:lnTo>
                    <a:pt x="694690" y="401320"/>
                  </a:lnTo>
                  <a:lnTo>
                    <a:pt x="708660" y="441959"/>
                  </a:lnTo>
                  <a:lnTo>
                    <a:pt x="712470" y="469900"/>
                  </a:lnTo>
                  <a:lnTo>
                    <a:pt x="712470" y="483870"/>
                  </a:lnTo>
                  <a:lnTo>
                    <a:pt x="712470" y="499109"/>
                  </a:lnTo>
                  <a:lnTo>
                    <a:pt x="711200" y="514350"/>
                  </a:lnTo>
                  <a:lnTo>
                    <a:pt x="708660" y="529590"/>
                  </a:lnTo>
                  <a:lnTo>
                    <a:pt x="703580" y="543560"/>
                  </a:lnTo>
                  <a:lnTo>
                    <a:pt x="699770" y="557530"/>
                  </a:lnTo>
                  <a:lnTo>
                    <a:pt x="693420" y="572770"/>
                  </a:lnTo>
                  <a:lnTo>
                    <a:pt x="685800" y="586740"/>
                  </a:lnTo>
                  <a:lnTo>
                    <a:pt x="678180" y="600710"/>
                  </a:lnTo>
                  <a:lnTo>
                    <a:pt x="668020" y="615950"/>
                  </a:lnTo>
                  <a:lnTo>
                    <a:pt x="657860" y="628650"/>
                  </a:lnTo>
                  <a:lnTo>
                    <a:pt x="646430" y="641350"/>
                  </a:lnTo>
                  <a:lnTo>
                    <a:pt x="632460" y="651510"/>
                  </a:lnTo>
                  <a:lnTo>
                    <a:pt x="618490" y="662940"/>
                  </a:lnTo>
                  <a:lnTo>
                    <a:pt x="585470" y="683260"/>
                  </a:lnTo>
                  <a:lnTo>
                    <a:pt x="547370" y="699770"/>
                  </a:lnTo>
                  <a:lnTo>
                    <a:pt x="504190" y="712470"/>
                  </a:lnTo>
                  <a:lnTo>
                    <a:pt x="452120" y="720090"/>
                  </a:lnTo>
                  <a:lnTo>
                    <a:pt x="393700" y="725170"/>
                  </a:lnTo>
                  <a:lnTo>
                    <a:pt x="361950" y="725170"/>
                  </a:lnTo>
                  <a:lnTo>
                    <a:pt x="317500" y="723900"/>
                  </a:lnTo>
                  <a:lnTo>
                    <a:pt x="276860" y="721360"/>
                  </a:lnTo>
                  <a:lnTo>
                    <a:pt x="238760" y="717550"/>
                  </a:lnTo>
                  <a:lnTo>
                    <a:pt x="173990" y="704850"/>
                  </a:lnTo>
                  <a:lnTo>
                    <a:pt x="133350" y="689610"/>
                  </a:lnTo>
                  <a:lnTo>
                    <a:pt x="121920" y="683260"/>
                  </a:lnTo>
                  <a:lnTo>
                    <a:pt x="110490" y="678180"/>
                  </a:lnTo>
                  <a:lnTo>
                    <a:pt x="64770" y="641350"/>
                  </a:lnTo>
                  <a:lnTo>
                    <a:pt x="36830" y="605790"/>
                  </a:lnTo>
                  <a:lnTo>
                    <a:pt x="15240" y="563880"/>
                  </a:lnTo>
                  <a:lnTo>
                    <a:pt x="6350" y="541020"/>
                  </a:lnTo>
                  <a:lnTo>
                    <a:pt x="0" y="516890"/>
                  </a:lnTo>
                  <a:close/>
                </a:path>
              </a:pathLst>
            </a:custGeom>
            <a:ln w="12579">
              <a:solidFill>
                <a:srgbClr val="E9E9E9"/>
              </a:solidFill>
            </a:ln>
          </p:spPr>
          <p:txBody>
            <a:bodyPr bIns="0" lIns="0" rIns="0" rtlCol="0" tIns="0" wrap="square"/>
            <a:p/>
          </p:txBody>
        </p:sp>
      </p:grpSp>
      <p:sp>
        <p:nvSpPr>
          <p:cNvPr id="1051230" name="object 2547"/>
          <p:cNvSpPr/>
          <p:nvPr/>
        </p:nvSpPr>
        <p:spPr>
          <a:xfrm>
            <a:off x="8008619" y="5543550"/>
            <a:ext cx="0" cy="181610"/>
          </a:xfrm>
          <a:custGeom>
            <a:avLst/>
            <a:ahLst/>
            <a:rect l="l" t="t" r="r" b="b"/>
            <a:pathLst>
              <a:path w="0" h="181610">
                <a:moveTo>
                  <a:pt x="0" y="0"/>
                </a:moveTo>
                <a:lnTo>
                  <a:pt x="0" y="181609"/>
                </a:lnTo>
                <a:lnTo>
                  <a:pt x="0" y="0"/>
                </a:lnTo>
                <a:close/>
              </a:path>
            </a:pathLst>
          </a:custGeom>
          <a:solidFill>
            <a:srgbClr val="9300EC"/>
          </a:solidFill>
        </p:spPr>
        <p:txBody>
          <a:bodyPr bIns="0" lIns="0" rIns="0" rtlCol="0" tIns="0" wrap="square"/>
          <a:p/>
        </p:txBody>
      </p:sp>
      <p:sp>
        <p:nvSpPr>
          <p:cNvPr id="1051231" name="object 2548"/>
          <p:cNvSpPr/>
          <p:nvPr/>
        </p:nvSpPr>
        <p:spPr>
          <a:xfrm>
            <a:off x="8008619" y="5807709"/>
            <a:ext cx="0" cy="693420"/>
          </a:xfrm>
          <a:custGeom>
            <a:avLst/>
            <a:ahLst/>
            <a:rect l="l" t="t" r="r" b="b"/>
            <a:pathLst>
              <a:path w="0" h="693420">
                <a:moveTo>
                  <a:pt x="0" y="0"/>
                </a:moveTo>
                <a:lnTo>
                  <a:pt x="0" y="693420"/>
                </a:lnTo>
                <a:lnTo>
                  <a:pt x="0" y="0"/>
                </a:lnTo>
                <a:close/>
              </a:path>
            </a:pathLst>
          </a:custGeom>
          <a:solidFill>
            <a:srgbClr val="9300EC"/>
          </a:solidFill>
        </p:spPr>
        <p:txBody>
          <a:bodyPr bIns="0" lIns="0" rIns="0" rtlCol="0" tIns="0" wrap="square"/>
          <a:p/>
        </p:txBody>
      </p:sp>
      <p:sp>
        <p:nvSpPr>
          <p:cNvPr id="1051232" name="object 2549"/>
          <p:cNvSpPr/>
          <p:nvPr/>
        </p:nvSpPr>
        <p:spPr>
          <a:xfrm>
            <a:off x="8004809" y="5543550"/>
            <a:ext cx="3810" cy="181610"/>
          </a:xfrm>
          <a:custGeom>
            <a:avLst/>
            <a:ahLst/>
            <a:rect l="l" t="t" r="r" b="b"/>
            <a:pathLst>
              <a:path w="3809" h="181610">
                <a:moveTo>
                  <a:pt x="3810" y="0"/>
                </a:moveTo>
                <a:lnTo>
                  <a:pt x="0" y="0"/>
                </a:lnTo>
                <a:lnTo>
                  <a:pt x="0" y="181609"/>
                </a:lnTo>
                <a:lnTo>
                  <a:pt x="3810" y="181609"/>
                </a:lnTo>
                <a:lnTo>
                  <a:pt x="3810" y="0"/>
                </a:lnTo>
                <a:close/>
              </a:path>
            </a:pathLst>
          </a:custGeom>
          <a:solidFill>
            <a:srgbClr val="9300EC"/>
          </a:solidFill>
        </p:spPr>
        <p:txBody>
          <a:bodyPr bIns="0" lIns="0" rIns="0" rtlCol="0" tIns="0" wrap="square"/>
          <a:p/>
        </p:txBody>
      </p:sp>
      <p:sp>
        <p:nvSpPr>
          <p:cNvPr id="1051233" name="object 2550"/>
          <p:cNvSpPr/>
          <p:nvPr/>
        </p:nvSpPr>
        <p:spPr>
          <a:xfrm>
            <a:off x="8004809" y="5807709"/>
            <a:ext cx="3810" cy="693420"/>
          </a:xfrm>
          <a:custGeom>
            <a:avLst/>
            <a:ahLst/>
            <a:rect l="l" t="t" r="r" b="b"/>
            <a:pathLst>
              <a:path w="3809" h="693420">
                <a:moveTo>
                  <a:pt x="3810" y="0"/>
                </a:moveTo>
                <a:lnTo>
                  <a:pt x="0" y="0"/>
                </a:lnTo>
                <a:lnTo>
                  <a:pt x="0" y="693420"/>
                </a:lnTo>
                <a:lnTo>
                  <a:pt x="3810" y="693420"/>
                </a:lnTo>
                <a:lnTo>
                  <a:pt x="3810" y="0"/>
                </a:lnTo>
                <a:close/>
              </a:path>
            </a:pathLst>
          </a:custGeom>
          <a:solidFill>
            <a:srgbClr val="9300EC"/>
          </a:solidFill>
        </p:spPr>
        <p:txBody>
          <a:bodyPr bIns="0" lIns="0" rIns="0" rtlCol="0" tIns="0" wrap="square"/>
          <a:p/>
        </p:txBody>
      </p:sp>
      <p:sp>
        <p:nvSpPr>
          <p:cNvPr id="1051234" name="object 2551"/>
          <p:cNvSpPr/>
          <p:nvPr/>
        </p:nvSpPr>
        <p:spPr>
          <a:xfrm>
            <a:off x="8002269" y="5543550"/>
            <a:ext cx="2540" cy="181610"/>
          </a:xfrm>
          <a:custGeom>
            <a:avLst/>
            <a:ahLst/>
            <a:rect l="l" t="t" r="r" b="b"/>
            <a:pathLst>
              <a:path w="2540" h="181610">
                <a:moveTo>
                  <a:pt x="2539" y="0"/>
                </a:moveTo>
                <a:lnTo>
                  <a:pt x="0" y="0"/>
                </a:lnTo>
                <a:lnTo>
                  <a:pt x="0" y="181609"/>
                </a:lnTo>
                <a:lnTo>
                  <a:pt x="2539" y="181609"/>
                </a:lnTo>
                <a:lnTo>
                  <a:pt x="2539" y="0"/>
                </a:lnTo>
                <a:close/>
              </a:path>
            </a:pathLst>
          </a:custGeom>
          <a:solidFill>
            <a:srgbClr val="9100EC"/>
          </a:solidFill>
        </p:spPr>
        <p:txBody>
          <a:bodyPr bIns="0" lIns="0" rIns="0" rtlCol="0" tIns="0" wrap="square"/>
          <a:p/>
        </p:txBody>
      </p:sp>
      <p:sp>
        <p:nvSpPr>
          <p:cNvPr id="1051235" name="object 2552"/>
          <p:cNvSpPr/>
          <p:nvPr/>
        </p:nvSpPr>
        <p:spPr>
          <a:xfrm>
            <a:off x="8002269" y="5807709"/>
            <a:ext cx="2540" cy="693420"/>
          </a:xfrm>
          <a:custGeom>
            <a:avLst/>
            <a:ahLst/>
            <a:rect l="l" t="t" r="r" b="b"/>
            <a:pathLst>
              <a:path w="2540" h="693420">
                <a:moveTo>
                  <a:pt x="2539" y="0"/>
                </a:moveTo>
                <a:lnTo>
                  <a:pt x="0" y="0"/>
                </a:lnTo>
                <a:lnTo>
                  <a:pt x="0" y="693420"/>
                </a:lnTo>
                <a:lnTo>
                  <a:pt x="2539" y="693420"/>
                </a:lnTo>
                <a:lnTo>
                  <a:pt x="2539" y="0"/>
                </a:lnTo>
                <a:close/>
              </a:path>
            </a:pathLst>
          </a:custGeom>
          <a:solidFill>
            <a:srgbClr val="9100EC"/>
          </a:solidFill>
        </p:spPr>
        <p:txBody>
          <a:bodyPr bIns="0" lIns="0" rIns="0" rtlCol="0" tIns="0" wrap="square"/>
          <a:p/>
        </p:txBody>
      </p:sp>
      <p:sp>
        <p:nvSpPr>
          <p:cNvPr id="1051236" name="object 2553"/>
          <p:cNvSpPr/>
          <p:nvPr/>
        </p:nvSpPr>
        <p:spPr>
          <a:xfrm>
            <a:off x="7998459" y="5543550"/>
            <a:ext cx="3810" cy="181610"/>
          </a:xfrm>
          <a:custGeom>
            <a:avLst/>
            <a:ahLst/>
            <a:rect l="l" t="t" r="r" b="b"/>
            <a:pathLst>
              <a:path w="3809" h="181610">
                <a:moveTo>
                  <a:pt x="3810" y="0"/>
                </a:moveTo>
                <a:lnTo>
                  <a:pt x="0" y="0"/>
                </a:lnTo>
                <a:lnTo>
                  <a:pt x="0" y="181609"/>
                </a:lnTo>
                <a:lnTo>
                  <a:pt x="3810" y="181609"/>
                </a:lnTo>
                <a:lnTo>
                  <a:pt x="3810" y="0"/>
                </a:lnTo>
                <a:close/>
              </a:path>
            </a:pathLst>
          </a:custGeom>
          <a:solidFill>
            <a:srgbClr val="8F00EC"/>
          </a:solidFill>
        </p:spPr>
        <p:txBody>
          <a:bodyPr bIns="0" lIns="0" rIns="0" rtlCol="0" tIns="0" wrap="square"/>
          <a:p/>
        </p:txBody>
      </p:sp>
      <p:sp>
        <p:nvSpPr>
          <p:cNvPr id="1051237" name="object 2554"/>
          <p:cNvSpPr/>
          <p:nvPr/>
        </p:nvSpPr>
        <p:spPr>
          <a:xfrm>
            <a:off x="7998459" y="5807709"/>
            <a:ext cx="3810" cy="693420"/>
          </a:xfrm>
          <a:custGeom>
            <a:avLst/>
            <a:ahLst/>
            <a:rect l="l" t="t" r="r" b="b"/>
            <a:pathLst>
              <a:path w="3809" h="693420">
                <a:moveTo>
                  <a:pt x="3810" y="0"/>
                </a:moveTo>
                <a:lnTo>
                  <a:pt x="0" y="0"/>
                </a:lnTo>
                <a:lnTo>
                  <a:pt x="0" y="693419"/>
                </a:lnTo>
                <a:lnTo>
                  <a:pt x="3810" y="693419"/>
                </a:lnTo>
                <a:lnTo>
                  <a:pt x="3810" y="0"/>
                </a:lnTo>
                <a:close/>
              </a:path>
            </a:pathLst>
          </a:custGeom>
          <a:solidFill>
            <a:srgbClr val="8F00EC"/>
          </a:solidFill>
        </p:spPr>
        <p:txBody>
          <a:bodyPr bIns="0" lIns="0" rIns="0" rtlCol="0" tIns="0" wrap="square"/>
          <a:p/>
        </p:txBody>
      </p:sp>
      <p:sp>
        <p:nvSpPr>
          <p:cNvPr id="1051238" name="object 2555"/>
          <p:cNvSpPr/>
          <p:nvPr/>
        </p:nvSpPr>
        <p:spPr>
          <a:xfrm>
            <a:off x="7994650" y="5543550"/>
            <a:ext cx="3810" cy="181610"/>
          </a:xfrm>
          <a:custGeom>
            <a:avLst/>
            <a:ahLst/>
            <a:rect l="l" t="t" r="r" b="b"/>
            <a:pathLst>
              <a:path w="3809" h="181610">
                <a:moveTo>
                  <a:pt x="3809" y="0"/>
                </a:moveTo>
                <a:lnTo>
                  <a:pt x="0" y="0"/>
                </a:lnTo>
                <a:lnTo>
                  <a:pt x="0" y="181609"/>
                </a:lnTo>
                <a:lnTo>
                  <a:pt x="3809" y="181609"/>
                </a:lnTo>
                <a:lnTo>
                  <a:pt x="3809" y="0"/>
                </a:lnTo>
                <a:close/>
              </a:path>
            </a:pathLst>
          </a:custGeom>
          <a:solidFill>
            <a:srgbClr val="8D00EC"/>
          </a:solidFill>
        </p:spPr>
        <p:txBody>
          <a:bodyPr bIns="0" lIns="0" rIns="0" rtlCol="0" tIns="0" wrap="square"/>
          <a:p/>
        </p:txBody>
      </p:sp>
      <p:sp>
        <p:nvSpPr>
          <p:cNvPr id="1051239" name="object 2556"/>
          <p:cNvSpPr/>
          <p:nvPr/>
        </p:nvSpPr>
        <p:spPr>
          <a:xfrm>
            <a:off x="7994650" y="5807709"/>
            <a:ext cx="3810" cy="693420"/>
          </a:xfrm>
          <a:custGeom>
            <a:avLst/>
            <a:ahLst/>
            <a:rect l="l" t="t" r="r" b="b"/>
            <a:pathLst>
              <a:path w="3809" h="693420">
                <a:moveTo>
                  <a:pt x="3809" y="0"/>
                </a:moveTo>
                <a:lnTo>
                  <a:pt x="0" y="0"/>
                </a:lnTo>
                <a:lnTo>
                  <a:pt x="0" y="693419"/>
                </a:lnTo>
                <a:lnTo>
                  <a:pt x="3809" y="693419"/>
                </a:lnTo>
                <a:lnTo>
                  <a:pt x="3809" y="0"/>
                </a:lnTo>
                <a:close/>
              </a:path>
            </a:pathLst>
          </a:custGeom>
          <a:solidFill>
            <a:srgbClr val="8D00EC"/>
          </a:solidFill>
        </p:spPr>
        <p:txBody>
          <a:bodyPr bIns="0" lIns="0" rIns="0" rtlCol="0" tIns="0" wrap="square"/>
          <a:p/>
        </p:txBody>
      </p:sp>
      <p:sp>
        <p:nvSpPr>
          <p:cNvPr id="1051240" name="object 2557"/>
          <p:cNvSpPr/>
          <p:nvPr/>
        </p:nvSpPr>
        <p:spPr>
          <a:xfrm>
            <a:off x="7990840" y="5543550"/>
            <a:ext cx="3810" cy="181610"/>
          </a:xfrm>
          <a:custGeom>
            <a:avLst/>
            <a:ahLst/>
            <a:rect l="l" t="t" r="r" b="b"/>
            <a:pathLst>
              <a:path w="3809" h="181610">
                <a:moveTo>
                  <a:pt x="3809" y="0"/>
                </a:moveTo>
                <a:lnTo>
                  <a:pt x="0" y="0"/>
                </a:lnTo>
                <a:lnTo>
                  <a:pt x="0" y="181609"/>
                </a:lnTo>
                <a:lnTo>
                  <a:pt x="3809" y="181609"/>
                </a:lnTo>
                <a:lnTo>
                  <a:pt x="3809" y="0"/>
                </a:lnTo>
                <a:close/>
              </a:path>
            </a:pathLst>
          </a:custGeom>
          <a:solidFill>
            <a:srgbClr val="8B00EC"/>
          </a:solidFill>
        </p:spPr>
        <p:txBody>
          <a:bodyPr bIns="0" lIns="0" rIns="0" rtlCol="0" tIns="0" wrap="square"/>
          <a:p/>
        </p:txBody>
      </p:sp>
      <p:sp>
        <p:nvSpPr>
          <p:cNvPr id="1051241" name="object 2558"/>
          <p:cNvSpPr/>
          <p:nvPr/>
        </p:nvSpPr>
        <p:spPr>
          <a:xfrm>
            <a:off x="7990840" y="5807709"/>
            <a:ext cx="3810" cy="693420"/>
          </a:xfrm>
          <a:custGeom>
            <a:avLst/>
            <a:ahLst/>
            <a:rect l="l" t="t" r="r" b="b"/>
            <a:pathLst>
              <a:path w="3809" h="693420">
                <a:moveTo>
                  <a:pt x="3809" y="0"/>
                </a:moveTo>
                <a:lnTo>
                  <a:pt x="0" y="0"/>
                </a:lnTo>
                <a:lnTo>
                  <a:pt x="0" y="693419"/>
                </a:lnTo>
                <a:lnTo>
                  <a:pt x="3809" y="693419"/>
                </a:lnTo>
                <a:lnTo>
                  <a:pt x="3809" y="0"/>
                </a:lnTo>
                <a:close/>
              </a:path>
            </a:pathLst>
          </a:custGeom>
          <a:solidFill>
            <a:srgbClr val="8B00EC"/>
          </a:solidFill>
        </p:spPr>
        <p:txBody>
          <a:bodyPr bIns="0" lIns="0" rIns="0" rtlCol="0" tIns="0" wrap="square"/>
          <a:p/>
        </p:txBody>
      </p:sp>
      <p:sp>
        <p:nvSpPr>
          <p:cNvPr id="1051242" name="object 2559"/>
          <p:cNvSpPr/>
          <p:nvPr/>
        </p:nvSpPr>
        <p:spPr>
          <a:xfrm>
            <a:off x="7987030" y="5543550"/>
            <a:ext cx="3810" cy="181610"/>
          </a:xfrm>
          <a:custGeom>
            <a:avLst/>
            <a:ahLst/>
            <a:rect l="l" t="t" r="r" b="b"/>
            <a:pathLst>
              <a:path w="3809" h="181610">
                <a:moveTo>
                  <a:pt x="3810" y="0"/>
                </a:moveTo>
                <a:lnTo>
                  <a:pt x="0" y="0"/>
                </a:lnTo>
                <a:lnTo>
                  <a:pt x="0" y="181609"/>
                </a:lnTo>
                <a:lnTo>
                  <a:pt x="3810" y="181609"/>
                </a:lnTo>
                <a:lnTo>
                  <a:pt x="3810" y="0"/>
                </a:lnTo>
                <a:close/>
              </a:path>
            </a:pathLst>
          </a:custGeom>
          <a:solidFill>
            <a:srgbClr val="8900ED"/>
          </a:solidFill>
        </p:spPr>
        <p:txBody>
          <a:bodyPr bIns="0" lIns="0" rIns="0" rtlCol="0" tIns="0" wrap="square"/>
          <a:p/>
        </p:txBody>
      </p:sp>
      <p:sp>
        <p:nvSpPr>
          <p:cNvPr id="1051243" name="object 2560"/>
          <p:cNvSpPr/>
          <p:nvPr/>
        </p:nvSpPr>
        <p:spPr>
          <a:xfrm>
            <a:off x="7987030" y="5807709"/>
            <a:ext cx="3810" cy="693420"/>
          </a:xfrm>
          <a:custGeom>
            <a:avLst/>
            <a:ahLst/>
            <a:rect l="l" t="t" r="r" b="b"/>
            <a:pathLst>
              <a:path w="3809" h="693420">
                <a:moveTo>
                  <a:pt x="3810" y="0"/>
                </a:moveTo>
                <a:lnTo>
                  <a:pt x="0" y="0"/>
                </a:lnTo>
                <a:lnTo>
                  <a:pt x="0" y="693419"/>
                </a:lnTo>
                <a:lnTo>
                  <a:pt x="3810" y="693419"/>
                </a:lnTo>
                <a:lnTo>
                  <a:pt x="3810" y="0"/>
                </a:lnTo>
                <a:close/>
              </a:path>
            </a:pathLst>
          </a:custGeom>
          <a:solidFill>
            <a:srgbClr val="8900ED"/>
          </a:solidFill>
        </p:spPr>
        <p:txBody>
          <a:bodyPr bIns="0" lIns="0" rIns="0" rtlCol="0" tIns="0" wrap="square"/>
          <a:p/>
        </p:txBody>
      </p:sp>
      <p:sp>
        <p:nvSpPr>
          <p:cNvPr id="1051244" name="object 2561"/>
          <p:cNvSpPr/>
          <p:nvPr/>
        </p:nvSpPr>
        <p:spPr>
          <a:xfrm>
            <a:off x="7983219" y="5543550"/>
            <a:ext cx="3810" cy="181610"/>
          </a:xfrm>
          <a:custGeom>
            <a:avLst/>
            <a:ahLst/>
            <a:rect l="l" t="t" r="r" b="b"/>
            <a:pathLst>
              <a:path w="3809" h="181610">
                <a:moveTo>
                  <a:pt x="3809" y="0"/>
                </a:moveTo>
                <a:lnTo>
                  <a:pt x="0" y="0"/>
                </a:lnTo>
                <a:lnTo>
                  <a:pt x="0" y="181609"/>
                </a:lnTo>
                <a:lnTo>
                  <a:pt x="3809" y="181609"/>
                </a:lnTo>
                <a:lnTo>
                  <a:pt x="3809" y="0"/>
                </a:lnTo>
                <a:close/>
              </a:path>
            </a:pathLst>
          </a:custGeom>
          <a:solidFill>
            <a:srgbClr val="8700ED"/>
          </a:solidFill>
        </p:spPr>
        <p:txBody>
          <a:bodyPr bIns="0" lIns="0" rIns="0" rtlCol="0" tIns="0" wrap="square"/>
          <a:p/>
        </p:txBody>
      </p:sp>
      <p:sp>
        <p:nvSpPr>
          <p:cNvPr id="1051245" name="object 2562"/>
          <p:cNvSpPr/>
          <p:nvPr/>
        </p:nvSpPr>
        <p:spPr>
          <a:xfrm>
            <a:off x="7983219" y="5807709"/>
            <a:ext cx="3810" cy="693420"/>
          </a:xfrm>
          <a:custGeom>
            <a:avLst/>
            <a:ahLst/>
            <a:rect l="l" t="t" r="r" b="b"/>
            <a:pathLst>
              <a:path w="3809" h="693420">
                <a:moveTo>
                  <a:pt x="3809" y="0"/>
                </a:moveTo>
                <a:lnTo>
                  <a:pt x="0" y="0"/>
                </a:lnTo>
                <a:lnTo>
                  <a:pt x="0" y="693419"/>
                </a:lnTo>
                <a:lnTo>
                  <a:pt x="3809" y="693419"/>
                </a:lnTo>
                <a:lnTo>
                  <a:pt x="3809" y="0"/>
                </a:lnTo>
                <a:close/>
              </a:path>
            </a:pathLst>
          </a:custGeom>
          <a:solidFill>
            <a:srgbClr val="8700ED"/>
          </a:solidFill>
        </p:spPr>
        <p:txBody>
          <a:bodyPr bIns="0" lIns="0" rIns="0" rtlCol="0" tIns="0" wrap="square"/>
          <a:p/>
        </p:txBody>
      </p:sp>
      <p:sp>
        <p:nvSpPr>
          <p:cNvPr id="1051246" name="object 2563"/>
          <p:cNvSpPr/>
          <p:nvPr/>
        </p:nvSpPr>
        <p:spPr>
          <a:xfrm>
            <a:off x="7980680" y="5543550"/>
            <a:ext cx="2540" cy="181610"/>
          </a:xfrm>
          <a:custGeom>
            <a:avLst/>
            <a:ahLst/>
            <a:rect l="l" t="t" r="r" b="b"/>
            <a:pathLst>
              <a:path w="2540" h="181610">
                <a:moveTo>
                  <a:pt x="2540" y="0"/>
                </a:moveTo>
                <a:lnTo>
                  <a:pt x="0" y="0"/>
                </a:lnTo>
                <a:lnTo>
                  <a:pt x="0" y="181609"/>
                </a:lnTo>
                <a:lnTo>
                  <a:pt x="2540" y="181609"/>
                </a:lnTo>
                <a:lnTo>
                  <a:pt x="2540" y="0"/>
                </a:lnTo>
                <a:close/>
              </a:path>
            </a:pathLst>
          </a:custGeom>
          <a:solidFill>
            <a:srgbClr val="8500ED"/>
          </a:solidFill>
        </p:spPr>
        <p:txBody>
          <a:bodyPr bIns="0" lIns="0" rIns="0" rtlCol="0" tIns="0" wrap="square"/>
          <a:p/>
        </p:txBody>
      </p:sp>
      <p:sp>
        <p:nvSpPr>
          <p:cNvPr id="1051247" name="object 2564"/>
          <p:cNvSpPr/>
          <p:nvPr/>
        </p:nvSpPr>
        <p:spPr>
          <a:xfrm>
            <a:off x="7980680" y="5807709"/>
            <a:ext cx="2540" cy="693420"/>
          </a:xfrm>
          <a:custGeom>
            <a:avLst/>
            <a:ahLst/>
            <a:rect l="l" t="t" r="r" b="b"/>
            <a:pathLst>
              <a:path w="2540" h="693420">
                <a:moveTo>
                  <a:pt x="2540" y="0"/>
                </a:moveTo>
                <a:lnTo>
                  <a:pt x="0" y="0"/>
                </a:lnTo>
                <a:lnTo>
                  <a:pt x="0" y="693419"/>
                </a:lnTo>
                <a:lnTo>
                  <a:pt x="2540" y="693419"/>
                </a:lnTo>
                <a:lnTo>
                  <a:pt x="2540" y="0"/>
                </a:lnTo>
                <a:close/>
              </a:path>
            </a:pathLst>
          </a:custGeom>
          <a:solidFill>
            <a:srgbClr val="8500ED"/>
          </a:solidFill>
        </p:spPr>
        <p:txBody>
          <a:bodyPr bIns="0" lIns="0" rIns="0" rtlCol="0" tIns="0" wrap="square"/>
          <a:p/>
        </p:txBody>
      </p:sp>
      <p:sp>
        <p:nvSpPr>
          <p:cNvPr id="1051248" name="object 2565"/>
          <p:cNvSpPr/>
          <p:nvPr/>
        </p:nvSpPr>
        <p:spPr>
          <a:xfrm>
            <a:off x="7976869" y="5543550"/>
            <a:ext cx="3810" cy="181610"/>
          </a:xfrm>
          <a:custGeom>
            <a:avLst/>
            <a:ahLst/>
            <a:rect l="l" t="t" r="r" b="b"/>
            <a:pathLst>
              <a:path w="3809" h="181610">
                <a:moveTo>
                  <a:pt x="3809" y="0"/>
                </a:moveTo>
                <a:lnTo>
                  <a:pt x="0" y="0"/>
                </a:lnTo>
                <a:lnTo>
                  <a:pt x="0" y="181609"/>
                </a:lnTo>
                <a:lnTo>
                  <a:pt x="3809" y="181609"/>
                </a:lnTo>
                <a:lnTo>
                  <a:pt x="3809" y="0"/>
                </a:lnTo>
                <a:close/>
              </a:path>
            </a:pathLst>
          </a:custGeom>
          <a:solidFill>
            <a:srgbClr val="8300ED"/>
          </a:solidFill>
        </p:spPr>
        <p:txBody>
          <a:bodyPr bIns="0" lIns="0" rIns="0" rtlCol="0" tIns="0" wrap="square"/>
          <a:p/>
        </p:txBody>
      </p:sp>
      <p:sp>
        <p:nvSpPr>
          <p:cNvPr id="1051249" name="object 2566"/>
          <p:cNvSpPr/>
          <p:nvPr/>
        </p:nvSpPr>
        <p:spPr>
          <a:xfrm>
            <a:off x="7976869" y="5807709"/>
            <a:ext cx="3810" cy="693420"/>
          </a:xfrm>
          <a:custGeom>
            <a:avLst/>
            <a:ahLst/>
            <a:rect l="l" t="t" r="r" b="b"/>
            <a:pathLst>
              <a:path w="3809" h="693420">
                <a:moveTo>
                  <a:pt x="3809" y="0"/>
                </a:moveTo>
                <a:lnTo>
                  <a:pt x="0" y="0"/>
                </a:lnTo>
                <a:lnTo>
                  <a:pt x="0" y="693419"/>
                </a:lnTo>
                <a:lnTo>
                  <a:pt x="3809" y="693419"/>
                </a:lnTo>
                <a:lnTo>
                  <a:pt x="3809" y="0"/>
                </a:lnTo>
                <a:close/>
              </a:path>
            </a:pathLst>
          </a:custGeom>
          <a:solidFill>
            <a:srgbClr val="8300ED"/>
          </a:solidFill>
        </p:spPr>
        <p:txBody>
          <a:bodyPr bIns="0" lIns="0" rIns="0" rtlCol="0" tIns="0" wrap="square"/>
          <a:p/>
        </p:txBody>
      </p:sp>
      <p:sp>
        <p:nvSpPr>
          <p:cNvPr id="1051250" name="object 2567"/>
          <p:cNvSpPr/>
          <p:nvPr/>
        </p:nvSpPr>
        <p:spPr>
          <a:xfrm>
            <a:off x="7973059" y="5543550"/>
            <a:ext cx="3810" cy="181610"/>
          </a:xfrm>
          <a:custGeom>
            <a:avLst/>
            <a:ahLst/>
            <a:rect l="l" t="t" r="r" b="b"/>
            <a:pathLst>
              <a:path w="3809" h="181610">
                <a:moveTo>
                  <a:pt x="3810" y="0"/>
                </a:moveTo>
                <a:lnTo>
                  <a:pt x="0" y="0"/>
                </a:lnTo>
                <a:lnTo>
                  <a:pt x="0" y="181609"/>
                </a:lnTo>
                <a:lnTo>
                  <a:pt x="3810" y="181609"/>
                </a:lnTo>
                <a:lnTo>
                  <a:pt x="3810" y="0"/>
                </a:lnTo>
                <a:close/>
              </a:path>
            </a:pathLst>
          </a:custGeom>
          <a:solidFill>
            <a:srgbClr val="8100EE"/>
          </a:solidFill>
        </p:spPr>
        <p:txBody>
          <a:bodyPr bIns="0" lIns="0" rIns="0" rtlCol="0" tIns="0" wrap="square"/>
          <a:p/>
        </p:txBody>
      </p:sp>
      <p:sp>
        <p:nvSpPr>
          <p:cNvPr id="1051251" name="object 2568"/>
          <p:cNvSpPr/>
          <p:nvPr/>
        </p:nvSpPr>
        <p:spPr>
          <a:xfrm>
            <a:off x="7973059" y="5807709"/>
            <a:ext cx="3810" cy="693420"/>
          </a:xfrm>
          <a:custGeom>
            <a:avLst/>
            <a:ahLst/>
            <a:rect l="l" t="t" r="r" b="b"/>
            <a:pathLst>
              <a:path w="3809" h="693420">
                <a:moveTo>
                  <a:pt x="3810" y="0"/>
                </a:moveTo>
                <a:lnTo>
                  <a:pt x="0" y="0"/>
                </a:lnTo>
                <a:lnTo>
                  <a:pt x="0" y="693419"/>
                </a:lnTo>
                <a:lnTo>
                  <a:pt x="3810" y="693419"/>
                </a:lnTo>
                <a:lnTo>
                  <a:pt x="3810" y="0"/>
                </a:lnTo>
                <a:close/>
              </a:path>
            </a:pathLst>
          </a:custGeom>
          <a:solidFill>
            <a:srgbClr val="8100EE"/>
          </a:solidFill>
        </p:spPr>
        <p:txBody>
          <a:bodyPr bIns="0" lIns="0" rIns="0" rtlCol="0" tIns="0" wrap="square"/>
          <a:p/>
        </p:txBody>
      </p:sp>
      <p:sp>
        <p:nvSpPr>
          <p:cNvPr id="1051252" name="object 2569"/>
          <p:cNvSpPr/>
          <p:nvPr/>
        </p:nvSpPr>
        <p:spPr>
          <a:xfrm>
            <a:off x="7969250" y="5543550"/>
            <a:ext cx="3810" cy="181610"/>
          </a:xfrm>
          <a:custGeom>
            <a:avLst/>
            <a:ahLst/>
            <a:rect l="l" t="t" r="r" b="b"/>
            <a:pathLst>
              <a:path w="3809" h="181610">
                <a:moveTo>
                  <a:pt x="3809" y="0"/>
                </a:moveTo>
                <a:lnTo>
                  <a:pt x="0" y="0"/>
                </a:lnTo>
                <a:lnTo>
                  <a:pt x="0" y="181609"/>
                </a:lnTo>
                <a:lnTo>
                  <a:pt x="3809" y="181609"/>
                </a:lnTo>
                <a:lnTo>
                  <a:pt x="3809" y="0"/>
                </a:lnTo>
                <a:close/>
              </a:path>
            </a:pathLst>
          </a:custGeom>
          <a:solidFill>
            <a:srgbClr val="7F00EE"/>
          </a:solidFill>
        </p:spPr>
        <p:txBody>
          <a:bodyPr bIns="0" lIns="0" rIns="0" rtlCol="0" tIns="0" wrap="square"/>
          <a:p/>
        </p:txBody>
      </p:sp>
      <p:sp>
        <p:nvSpPr>
          <p:cNvPr id="1051253" name="object 2570"/>
          <p:cNvSpPr/>
          <p:nvPr/>
        </p:nvSpPr>
        <p:spPr>
          <a:xfrm>
            <a:off x="7969250" y="5807709"/>
            <a:ext cx="3810" cy="693420"/>
          </a:xfrm>
          <a:custGeom>
            <a:avLst/>
            <a:ahLst/>
            <a:rect l="l" t="t" r="r" b="b"/>
            <a:pathLst>
              <a:path w="3809" h="693420">
                <a:moveTo>
                  <a:pt x="3809" y="0"/>
                </a:moveTo>
                <a:lnTo>
                  <a:pt x="0" y="0"/>
                </a:lnTo>
                <a:lnTo>
                  <a:pt x="0" y="693419"/>
                </a:lnTo>
                <a:lnTo>
                  <a:pt x="3809" y="693419"/>
                </a:lnTo>
                <a:lnTo>
                  <a:pt x="3809" y="0"/>
                </a:lnTo>
                <a:close/>
              </a:path>
            </a:pathLst>
          </a:custGeom>
          <a:solidFill>
            <a:srgbClr val="7F00EE"/>
          </a:solidFill>
        </p:spPr>
        <p:txBody>
          <a:bodyPr bIns="0" lIns="0" rIns="0" rtlCol="0" tIns="0" wrap="square"/>
          <a:p/>
        </p:txBody>
      </p:sp>
      <p:sp>
        <p:nvSpPr>
          <p:cNvPr id="1051254" name="object 2571"/>
          <p:cNvSpPr/>
          <p:nvPr/>
        </p:nvSpPr>
        <p:spPr>
          <a:xfrm>
            <a:off x="7965440" y="5543550"/>
            <a:ext cx="3810" cy="181610"/>
          </a:xfrm>
          <a:custGeom>
            <a:avLst/>
            <a:ahLst/>
            <a:rect l="l" t="t" r="r" b="b"/>
            <a:pathLst>
              <a:path w="3809" h="181610">
                <a:moveTo>
                  <a:pt x="3809" y="0"/>
                </a:moveTo>
                <a:lnTo>
                  <a:pt x="0" y="0"/>
                </a:lnTo>
                <a:lnTo>
                  <a:pt x="0" y="181609"/>
                </a:lnTo>
                <a:lnTo>
                  <a:pt x="3809" y="181609"/>
                </a:lnTo>
                <a:lnTo>
                  <a:pt x="3809" y="0"/>
                </a:lnTo>
                <a:close/>
              </a:path>
            </a:pathLst>
          </a:custGeom>
          <a:solidFill>
            <a:srgbClr val="7D00EE"/>
          </a:solidFill>
        </p:spPr>
        <p:txBody>
          <a:bodyPr bIns="0" lIns="0" rIns="0" rtlCol="0" tIns="0" wrap="square"/>
          <a:p/>
        </p:txBody>
      </p:sp>
      <p:sp>
        <p:nvSpPr>
          <p:cNvPr id="1051255" name="object 2572"/>
          <p:cNvSpPr/>
          <p:nvPr/>
        </p:nvSpPr>
        <p:spPr>
          <a:xfrm>
            <a:off x="7965440" y="5807709"/>
            <a:ext cx="3810" cy="693420"/>
          </a:xfrm>
          <a:custGeom>
            <a:avLst/>
            <a:ahLst/>
            <a:rect l="l" t="t" r="r" b="b"/>
            <a:pathLst>
              <a:path w="3809" h="693420">
                <a:moveTo>
                  <a:pt x="3809" y="0"/>
                </a:moveTo>
                <a:lnTo>
                  <a:pt x="0" y="0"/>
                </a:lnTo>
                <a:lnTo>
                  <a:pt x="0" y="693419"/>
                </a:lnTo>
                <a:lnTo>
                  <a:pt x="3809" y="693419"/>
                </a:lnTo>
                <a:lnTo>
                  <a:pt x="3809" y="0"/>
                </a:lnTo>
                <a:close/>
              </a:path>
            </a:pathLst>
          </a:custGeom>
          <a:solidFill>
            <a:srgbClr val="7D00EE"/>
          </a:solidFill>
        </p:spPr>
        <p:txBody>
          <a:bodyPr bIns="0" lIns="0" rIns="0" rtlCol="0" tIns="0" wrap="square"/>
          <a:p/>
        </p:txBody>
      </p:sp>
      <p:sp>
        <p:nvSpPr>
          <p:cNvPr id="1051256" name="object 2573"/>
          <p:cNvSpPr/>
          <p:nvPr/>
        </p:nvSpPr>
        <p:spPr>
          <a:xfrm>
            <a:off x="7961630" y="5543550"/>
            <a:ext cx="3810" cy="181610"/>
          </a:xfrm>
          <a:custGeom>
            <a:avLst/>
            <a:ahLst/>
            <a:rect l="l" t="t" r="r" b="b"/>
            <a:pathLst>
              <a:path w="3809" h="181610">
                <a:moveTo>
                  <a:pt x="3810" y="0"/>
                </a:moveTo>
                <a:lnTo>
                  <a:pt x="0" y="0"/>
                </a:lnTo>
                <a:lnTo>
                  <a:pt x="0" y="181609"/>
                </a:lnTo>
                <a:lnTo>
                  <a:pt x="3810" y="181609"/>
                </a:lnTo>
                <a:lnTo>
                  <a:pt x="3810" y="0"/>
                </a:lnTo>
                <a:close/>
              </a:path>
            </a:pathLst>
          </a:custGeom>
          <a:solidFill>
            <a:srgbClr val="7B00EE"/>
          </a:solidFill>
        </p:spPr>
        <p:txBody>
          <a:bodyPr bIns="0" lIns="0" rIns="0" rtlCol="0" tIns="0" wrap="square"/>
          <a:p/>
        </p:txBody>
      </p:sp>
      <p:sp>
        <p:nvSpPr>
          <p:cNvPr id="1051257" name="object 2574"/>
          <p:cNvSpPr/>
          <p:nvPr/>
        </p:nvSpPr>
        <p:spPr>
          <a:xfrm>
            <a:off x="7961630" y="5807709"/>
            <a:ext cx="3810" cy="693420"/>
          </a:xfrm>
          <a:custGeom>
            <a:avLst/>
            <a:ahLst/>
            <a:rect l="l" t="t" r="r" b="b"/>
            <a:pathLst>
              <a:path w="3809" h="693420">
                <a:moveTo>
                  <a:pt x="3810" y="0"/>
                </a:moveTo>
                <a:lnTo>
                  <a:pt x="0" y="0"/>
                </a:lnTo>
                <a:lnTo>
                  <a:pt x="0" y="693419"/>
                </a:lnTo>
                <a:lnTo>
                  <a:pt x="3810" y="693419"/>
                </a:lnTo>
                <a:lnTo>
                  <a:pt x="3810" y="0"/>
                </a:lnTo>
                <a:close/>
              </a:path>
            </a:pathLst>
          </a:custGeom>
          <a:solidFill>
            <a:srgbClr val="7B00EE"/>
          </a:solidFill>
        </p:spPr>
        <p:txBody>
          <a:bodyPr bIns="0" lIns="0" rIns="0" rtlCol="0" tIns="0" wrap="square"/>
          <a:p/>
        </p:txBody>
      </p:sp>
      <p:sp>
        <p:nvSpPr>
          <p:cNvPr id="1051258" name="object 2575"/>
          <p:cNvSpPr/>
          <p:nvPr/>
        </p:nvSpPr>
        <p:spPr>
          <a:xfrm>
            <a:off x="7959090" y="5543550"/>
            <a:ext cx="2540" cy="181610"/>
          </a:xfrm>
          <a:custGeom>
            <a:avLst/>
            <a:ahLst/>
            <a:rect l="l" t="t" r="r" b="b"/>
            <a:pathLst>
              <a:path w="2540" h="181610">
                <a:moveTo>
                  <a:pt x="2539" y="0"/>
                </a:moveTo>
                <a:lnTo>
                  <a:pt x="0" y="0"/>
                </a:lnTo>
                <a:lnTo>
                  <a:pt x="0" y="181609"/>
                </a:lnTo>
                <a:lnTo>
                  <a:pt x="2539" y="181609"/>
                </a:lnTo>
                <a:lnTo>
                  <a:pt x="2539" y="0"/>
                </a:lnTo>
                <a:close/>
              </a:path>
            </a:pathLst>
          </a:custGeom>
          <a:solidFill>
            <a:srgbClr val="7900EF"/>
          </a:solidFill>
        </p:spPr>
        <p:txBody>
          <a:bodyPr bIns="0" lIns="0" rIns="0" rtlCol="0" tIns="0" wrap="square"/>
          <a:p/>
        </p:txBody>
      </p:sp>
      <p:sp>
        <p:nvSpPr>
          <p:cNvPr id="1051259" name="object 2576"/>
          <p:cNvSpPr/>
          <p:nvPr/>
        </p:nvSpPr>
        <p:spPr>
          <a:xfrm>
            <a:off x="7959090" y="5807709"/>
            <a:ext cx="2540" cy="693420"/>
          </a:xfrm>
          <a:custGeom>
            <a:avLst/>
            <a:ahLst/>
            <a:rect l="l" t="t" r="r" b="b"/>
            <a:pathLst>
              <a:path w="2540" h="693420">
                <a:moveTo>
                  <a:pt x="2539" y="0"/>
                </a:moveTo>
                <a:lnTo>
                  <a:pt x="0" y="0"/>
                </a:lnTo>
                <a:lnTo>
                  <a:pt x="0" y="693420"/>
                </a:lnTo>
                <a:lnTo>
                  <a:pt x="2539" y="693420"/>
                </a:lnTo>
                <a:lnTo>
                  <a:pt x="2539" y="0"/>
                </a:lnTo>
                <a:close/>
              </a:path>
            </a:pathLst>
          </a:custGeom>
          <a:solidFill>
            <a:srgbClr val="7900EF"/>
          </a:solidFill>
        </p:spPr>
        <p:txBody>
          <a:bodyPr bIns="0" lIns="0" rIns="0" rtlCol="0" tIns="0" wrap="square"/>
          <a:p/>
        </p:txBody>
      </p:sp>
      <p:sp>
        <p:nvSpPr>
          <p:cNvPr id="1051260" name="object 2577"/>
          <p:cNvSpPr/>
          <p:nvPr/>
        </p:nvSpPr>
        <p:spPr>
          <a:xfrm>
            <a:off x="7955280" y="5543550"/>
            <a:ext cx="3810" cy="181610"/>
          </a:xfrm>
          <a:custGeom>
            <a:avLst/>
            <a:ahLst/>
            <a:rect l="l" t="t" r="r" b="b"/>
            <a:pathLst>
              <a:path w="3809" h="181610">
                <a:moveTo>
                  <a:pt x="3810" y="0"/>
                </a:moveTo>
                <a:lnTo>
                  <a:pt x="0" y="0"/>
                </a:lnTo>
                <a:lnTo>
                  <a:pt x="0" y="181609"/>
                </a:lnTo>
                <a:lnTo>
                  <a:pt x="3810" y="181609"/>
                </a:lnTo>
                <a:lnTo>
                  <a:pt x="3810" y="0"/>
                </a:lnTo>
                <a:close/>
              </a:path>
            </a:pathLst>
          </a:custGeom>
          <a:solidFill>
            <a:srgbClr val="7700EF"/>
          </a:solidFill>
        </p:spPr>
        <p:txBody>
          <a:bodyPr bIns="0" lIns="0" rIns="0" rtlCol="0" tIns="0" wrap="square"/>
          <a:p/>
        </p:txBody>
      </p:sp>
      <p:sp>
        <p:nvSpPr>
          <p:cNvPr id="1051261" name="object 2578"/>
          <p:cNvSpPr/>
          <p:nvPr/>
        </p:nvSpPr>
        <p:spPr>
          <a:xfrm>
            <a:off x="7955280" y="5807709"/>
            <a:ext cx="3810" cy="693420"/>
          </a:xfrm>
          <a:custGeom>
            <a:avLst/>
            <a:ahLst/>
            <a:rect l="l" t="t" r="r" b="b"/>
            <a:pathLst>
              <a:path w="3809" h="693420">
                <a:moveTo>
                  <a:pt x="3810" y="0"/>
                </a:moveTo>
                <a:lnTo>
                  <a:pt x="0" y="0"/>
                </a:lnTo>
                <a:lnTo>
                  <a:pt x="0" y="693419"/>
                </a:lnTo>
                <a:lnTo>
                  <a:pt x="3810" y="693419"/>
                </a:lnTo>
                <a:lnTo>
                  <a:pt x="3810" y="0"/>
                </a:lnTo>
                <a:close/>
              </a:path>
            </a:pathLst>
          </a:custGeom>
          <a:solidFill>
            <a:srgbClr val="7700EF"/>
          </a:solidFill>
        </p:spPr>
        <p:txBody>
          <a:bodyPr bIns="0" lIns="0" rIns="0" rtlCol="0" tIns="0" wrap="square"/>
          <a:p/>
        </p:txBody>
      </p:sp>
      <p:sp>
        <p:nvSpPr>
          <p:cNvPr id="1051262" name="object 2579"/>
          <p:cNvSpPr/>
          <p:nvPr/>
        </p:nvSpPr>
        <p:spPr>
          <a:xfrm>
            <a:off x="7951469" y="5543550"/>
            <a:ext cx="3810" cy="181610"/>
          </a:xfrm>
          <a:custGeom>
            <a:avLst/>
            <a:ahLst/>
            <a:rect l="l" t="t" r="r" b="b"/>
            <a:pathLst>
              <a:path w="3809" h="181610">
                <a:moveTo>
                  <a:pt x="3809" y="0"/>
                </a:moveTo>
                <a:lnTo>
                  <a:pt x="0" y="0"/>
                </a:lnTo>
                <a:lnTo>
                  <a:pt x="0" y="181609"/>
                </a:lnTo>
                <a:lnTo>
                  <a:pt x="3809" y="181609"/>
                </a:lnTo>
                <a:lnTo>
                  <a:pt x="3809" y="0"/>
                </a:lnTo>
                <a:close/>
              </a:path>
            </a:pathLst>
          </a:custGeom>
          <a:solidFill>
            <a:srgbClr val="7500EF"/>
          </a:solidFill>
        </p:spPr>
        <p:txBody>
          <a:bodyPr bIns="0" lIns="0" rIns="0" rtlCol="0" tIns="0" wrap="square"/>
          <a:p/>
        </p:txBody>
      </p:sp>
      <p:sp>
        <p:nvSpPr>
          <p:cNvPr id="1051263" name="object 2580"/>
          <p:cNvSpPr/>
          <p:nvPr/>
        </p:nvSpPr>
        <p:spPr>
          <a:xfrm>
            <a:off x="7951469" y="5807709"/>
            <a:ext cx="3810" cy="693420"/>
          </a:xfrm>
          <a:custGeom>
            <a:avLst/>
            <a:ahLst/>
            <a:rect l="l" t="t" r="r" b="b"/>
            <a:pathLst>
              <a:path w="3809" h="693420">
                <a:moveTo>
                  <a:pt x="3809" y="0"/>
                </a:moveTo>
                <a:lnTo>
                  <a:pt x="0" y="0"/>
                </a:lnTo>
                <a:lnTo>
                  <a:pt x="0" y="693419"/>
                </a:lnTo>
                <a:lnTo>
                  <a:pt x="3809" y="693419"/>
                </a:lnTo>
                <a:lnTo>
                  <a:pt x="3809" y="0"/>
                </a:lnTo>
                <a:close/>
              </a:path>
            </a:pathLst>
          </a:custGeom>
          <a:solidFill>
            <a:srgbClr val="7500EF"/>
          </a:solidFill>
        </p:spPr>
        <p:txBody>
          <a:bodyPr bIns="0" lIns="0" rIns="0" rtlCol="0" tIns="0" wrap="square"/>
          <a:p/>
        </p:txBody>
      </p:sp>
      <p:sp>
        <p:nvSpPr>
          <p:cNvPr id="1051264" name="object 2581"/>
          <p:cNvSpPr/>
          <p:nvPr/>
        </p:nvSpPr>
        <p:spPr>
          <a:xfrm>
            <a:off x="7947659" y="5543550"/>
            <a:ext cx="3810" cy="181610"/>
          </a:xfrm>
          <a:custGeom>
            <a:avLst/>
            <a:ahLst/>
            <a:rect l="l" t="t" r="r" b="b"/>
            <a:pathLst>
              <a:path w="3809" h="181610">
                <a:moveTo>
                  <a:pt x="3810" y="0"/>
                </a:moveTo>
                <a:lnTo>
                  <a:pt x="0" y="0"/>
                </a:lnTo>
                <a:lnTo>
                  <a:pt x="0" y="181609"/>
                </a:lnTo>
                <a:lnTo>
                  <a:pt x="3810" y="181609"/>
                </a:lnTo>
                <a:lnTo>
                  <a:pt x="3810" y="0"/>
                </a:lnTo>
                <a:close/>
              </a:path>
            </a:pathLst>
          </a:custGeom>
          <a:solidFill>
            <a:srgbClr val="7300EF"/>
          </a:solidFill>
        </p:spPr>
        <p:txBody>
          <a:bodyPr bIns="0" lIns="0" rIns="0" rtlCol="0" tIns="0" wrap="square"/>
          <a:p/>
        </p:txBody>
      </p:sp>
      <p:sp>
        <p:nvSpPr>
          <p:cNvPr id="1051265" name="object 2582"/>
          <p:cNvSpPr/>
          <p:nvPr/>
        </p:nvSpPr>
        <p:spPr>
          <a:xfrm>
            <a:off x="7947659" y="5807709"/>
            <a:ext cx="3810" cy="693420"/>
          </a:xfrm>
          <a:custGeom>
            <a:avLst/>
            <a:ahLst/>
            <a:rect l="l" t="t" r="r" b="b"/>
            <a:pathLst>
              <a:path w="3809" h="693420">
                <a:moveTo>
                  <a:pt x="3810" y="0"/>
                </a:moveTo>
                <a:lnTo>
                  <a:pt x="0" y="0"/>
                </a:lnTo>
                <a:lnTo>
                  <a:pt x="0" y="693419"/>
                </a:lnTo>
                <a:lnTo>
                  <a:pt x="3810" y="693419"/>
                </a:lnTo>
                <a:lnTo>
                  <a:pt x="3810" y="0"/>
                </a:lnTo>
                <a:close/>
              </a:path>
            </a:pathLst>
          </a:custGeom>
          <a:solidFill>
            <a:srgbClr val="7300EF"/>
          </a:solidFill>
        </p:spPr>
        <p:txBody>
          <a:bodyPr bIns="0" lIns="0" rIns="0" rtlCol="0" tIns="0" wrap="square"/>
          <a:p/>
        </p:txBody>
      </p:sp>
      <p:sp>
        <p:nvSpPr>
          <p:cNvPr id="1051266" name="object 2583"/>
          <p:cNvSpPr/>
          <p:nvPr/>
        </p:nvSpPr>
        <p:spPr>
          <a:xfrm>
            <a:off x="7943850" y="5543550"/>
            <a:ext cx="3810" cy="181610"/>
          </a:xfrm>
          <a:custGeom>
            <a:avLst/>
            <a:ahLst/>
            <a:rect l="l" t="t" r="r" b="b"/>
            <a:pathLst>
              <a:path w="3809" h="181610">
                <a:moveTo>
                  <a:pt x="3809" y="0"/>
                </a:moveTo>
                <a:lnTo>
                  <a:pt x="0" y="0"/>
                </a:lnTo>
                <a:lnTo>
                  <a:pt x="0" y="181609"/>
                </a:lnTo>
                <a:lnTo>
                  <a:pt x="3809" y="181609"/>
                </a:lnTo>
                <a:lnTo>
                  <a:pt x="3809" y="0"/>
                </a:lnTo>
                <a:close/>
              </a:path>
            </a:pathLst>
          </a:custGeom>
          <a:solidFill>
            <a:srgbClr val="7100F0"/>
          </a:solidFill>
        </p:spPr>
        <p:txBody>
          <a:bodyPr bIns="0" lIns="0" rIns="0" rtlCol="0" tIns="0" wrap="square"/>
          <a:p/>
        </p:txBody>
      </p:sp>
      <p:sp>
        <p:nvSpPr>
          <p:cNvPr id="1051267" name="object 2584"/>
          <p:cNvSpPr/>
          <p:nvPr/>
        </p:nvSpPr>
        <p:spPr>
          <a:xfrm>
            <a:off x="7943850" y="5807709"/>
            <a:ext cx="3810" cy="693420"/>
          </a:xfrm>
          <a:custGeom>
            <a:avLst/>
            <a:ahLst/>
            <a:rect l="l" t="t" r="r" b="b"/>
            <a:pathLst>
              <a:path w="3809" h="693420">
                <a:moveTo>
                  <a:pt x="3809" y="0"/>
                </a:moveTo>
                <a:lnTo>
                  <a:pt x="0" y="0"/>
                </a:lnTo>
                <a:lnTo>
                  <a:pt x="0" y="693419"/>
                </a:lnTo>
                <a:lnTo>
                  <a:pt x="3809" y="693419"/>
                </a:lnTo>
                <a:lnTo>
                  <a:pt x="3809" y="0"/>
                </a:lnTo>
                <a:close/>
              </a:path>
            </a:pathLst>
          </a:custGeom>
          <a:solidFill>
            <a:srgbClr val="7100F0"/>
          </a:solidFill>
        </p:spPr>
        <p:txBody>
          <a:bodyPr bIns="0" lIns="0" rIns="0" rtlCol="0" tIns="0" wrap="square"/>
          <a:p/>
        </p:txBody>
      </p:sp>
      <p:sp>
        <p:nvSpPr>
          <p:cNvPr id="1051268" name="object 2585"/>
          <p:cNvSpPr/>
          <p:nvPr/>
        </p:nvSpPr>
        <p:spPr>
          <a:xfrm>
            <a:off x="7940040" y="5543550"/>
            <a:ext cx="3810" cy="181610"/>
          </a:xfrm>
          <a:custGeom>
            <a:avLst/>
            <a:ahLst/>
            <a:rect l="l" t="t" r="r" b="b"/>
            <a:pathLst>
              <a:path w="3809" h="181610">
                <a:moveTo>
                  <a:pt x="3809" y="0"/>
                </a:moveTo>
                <a:lnTo>
                  <a:pt x="0" y="0"/>
                </a:lnTo>
                <a:lnTo>
                  <a:pt x="0" y="181609"/>
                </a:lnTo>
                <a:lnTo>
                  <a:pt x="3809" y="181609"/>
                </a:lnTo>
                <a:lnTo>
                  <a:pt x="3809" y="0"/>
                </a:lnTo>
                <a:close/>
              </a:path>
            </a:pathLst>
          </a:custGeom>
          <a:solidFill>
            <a:srgbClr val="6F00F0"/>
          </a:solidFill>
        </p:spPr>
        <p:txBody>
          <a:bodyPr bIns="0" lIns="0" rIns="0" rtlCol="0" tIns="0" wrap="square"/>
          <a:p/>
        </p:txBody>
      </p:sp>
      <p:sp>
        <p:nvSpPr>
          <p:cNvPr id="1051269" name="object 2586"/>
          <p:cNvSpPr/>
          <p:nvPr/>
        </p:nvSpPr>
        <p:spPr>
          <a:xfrm>
            <a:off x="7940040" y="5807709"/>
            <a:ext cx="3810" cy="693420"/>
          </a:xfrm>
          <a:custGeom>
            <a:avLst/>
            <a:ahLst/>
            <a:rect l="l" t="t" r="r" b="b"/>
            <a:pathLst>
              <a:path w="3809" h="693420">
                <a:moveTo>
                  <a:pt x="3809" y="0"/>
                </a:moveTo>
                <a:lnTo>
                  <a:pt x="0" y="0"/>
                </a:lnTo>
                <a:lnTo>
                  <a:pt x="0" y="693419"/>
                </a:lnTo>
                <a:lnTo>
                  <a:pt x="3809" y="693419"/>
                </a:lnTo>
                <a:lnTo>
                  <a:pt x="3809" y="0"/>
                </a:lnTo>
                <a:close/>
              </a:path>
            </a:pathLst>
          </a:custGeom>
          <a:solidFill>
            <a:srgbClr val="6F00F0"/>
          </a:solidFill>
        </p:spPr>
        <p:txBody>
          <a:bodyPr bIns="0" lIns="0" rIns="0" rtlCol="0" tIns="0" wrap="square"/>
          <a:p/>
        </p:txBody>
      </p:sp>
      <p:sp>
        <p:nvSpPr>
          <p:cNvPr id="1051270" name="object 2587"/>
          <p:cNvSpPr/>
          <p:nvPr/>
        </p:nvSpPr>
        <p:spPr>
          <a:xfrm>
            <a:off x="7937500" y="5543550"/>
            <a:ext cx="2540" cy="181610"/>
          </a:xfrm>
          <a:custGeom>
            <a:avLst/>
            <a:ahLst/>
            <a:rect l="l" t="t" r="r" b="b"/>
            <a:pathLst>
              <a:path w="2540" h="181610">
                <a:moveTo>
                  <a:pt x="2540" y="0"/>
                </a:moveTo>
                <a:lnTo>
                  <a:pt x="0" y="0"/>
                </a:lnTo>
                <a:lnTo>
                  <a:pt x="0" y="181609"/>
                </a:lnTo>
                <a:lnTo>
                  <a:pt x="2540" y="181609"/>
                </a:lnTo>
                <a:lnTo>
                  <a:pt x="2540" y="0"/>
                </a:lnTo>
                <a:close/>
              </a:path>
            </a:pathLst>
          </a:custGeom>
          <a:solidFill>
            <a:srgbClr val="6D00F0"/>
          </a:solidFill>
        </p:spPr>
        <p:txBody>
          <a:bodyPr bIns="0" lIns="0" rIns="0" rtlCol="0" tIns="0" wrap="square"/>
          <a:p/>
        </p:txBody>
      </p:sp>
      <p:sp>
        <p:nvSpPr>
          <p:cNvPr id="1051271" name="object 2588"/>
          <p:cNvSpPr/>
          <p:nvPr/>
        </p:nvSpPr>
        <p:spPr>
          <a:xfrm>
            <a:off x="7937500" y="5807709"/>
            <a:ext cx="2540" cy="693420"/>
          </a:xfrm>
          <a:custGeom>
            <a:avLst/>
            <a:ahLst/>
            <a:rect l="l" t="t" r="r" b="b"/>
            <a:pathLst>
              <a:path w="2540" h="693420">
                <a:moveTo>
                  <a:pt x="2540" y="0"/>
                </a:moveTo>
                <a:lnTo>
                  <a:pt x="0" y="0"/>
                </a:lnTo>
                <a:lnTo>
                  <a:pt x="0" y="693419"/>
                </a:lnTo>
                <a:lnTo>
                  <a:pt x="2540" y="693419"/>
                </a:lnTo>
                <a:lnTo>
                  <a:pt x="2540" y="0"/>
                </a:lnTo>
                <a:close/>
              </a:path>
            </a:pathLst>
          </a:custGeom>
          <a:solidFill>
            <a:srgbClr val="6D00F0"/>
          </a:solidFill>
        </p:spPr>
        <p:txBody>
          <a:bodyPr bIns="0" lIns="0" rIns="0" rtlCol="0" tIns="0" wrap="square"/>
          <a:p/>
        </p:txBody>
      </p:sp>
      <p:sp>
        <p:nvSpPr>
          <p:cNvPr id="1051272" name="object 2589"/>
          <p:cNvSpPr/>
          <p:nvPr/>
        </p:nvSpPr>
        <p:spPr>
          <a:xfrm>
            <a:off x="7933690" y="5543550"/>
            <a:ext cx="3810" cy="181610"/>
          </a:xfrm>
          <a:custGeom>
            <a:avLst/>
            <a:ahLst/>
            <a:rect l="l" t="t" r="r" b="b"/>
            <a:pathLst>
              <a:path w="3809" h="181610">
                <a:moveTo>
                  <a:pt x="3809" y="0"/>
                </a:moveTo>
                <a:lnTo>
                  <a:pt x="0" y="0"/>
                </a:lnTo>
                <a:lnTo>
                  <a:pt x="0" y="181609"/>
                </a:lnTo>
                <a:lnTo>
                  <a:pt x="3809" y="181609"/>
                </a:lnTo>
                <a:lnTo>
                  <a:pt x="3809" y="0"/>
                </a:lnTo>
                <a:close/>
              </a:path>
            </a:pathLst>
          </a:custGeom>
          <a:solidFill>
            <a:srgbClr val="6B00F0"/>
          </a:solidFill>
        </p:spPr>
        <p:txBody>
          <a:bodyPr bIns="0" lIns="0" rIns="0" rtlCol="0" tIns="0" wrap="square"/>
          <a:p/>
        </p:txBody>
      </p:sp>
      <p:sp>
        <p:nvSpPr>
          <p:cNvPr id="1051273" name="object 2590"/>
          <p:cNvSpPr/>
          <p:nvPr/>
        </p:nvSpPr>
        <p:spPr>
          <a:xfrm>
            <a:off x="7933690" y="5807709"/>
            <a:ext cx="3810" cy="693420"/>
          </a:xfrm>
          <a:custGeom>
            <a:avLst/>
            <a:ahLst/>
            <a:rect l="l" t="t" r="r" b="b"/>
            <a:pathLst>
              <a:path w="3809" h="693420">
                <a:moveTo>
                  <a:pt x="3809" y="0"/>
                </a:moveTo>
                <a:lnTo>
                  <a:pt x="0" y="0"/>
                </a:lnTo>
                <a:lnTo>
                  <a:pt x="0" y="693419"/>
                </a:lnTo>
                <a:lnTo>
                  <a:pt x="3809" y="693419"/>
                </a:lnTo>
                <a:lnTo>
                  <a:pt x="3809" y="0"/>
                </a:lnTo>
                <a:close/>
              </a:path>
            </a:pathLst>
          </a:custGeom>
          <a:solidFill>
            <a:srgbClr val="6B00F0"/>
          </a:solidFill>
        </p:spPr>
        <p:txBody>
          <a:bodyPr bIns="0" lIns="0" rIns="0" rtlCol="0" tIns="0" wrap="square"/>
          <a:p/>
        </p:txBody>
      </p:sp>
      <p:sp>
        <p:nvSpPr>
          <p:cNvPr id="1051274" name="object 2591"/>
          <p:cNvSpPr/>
          <p:nvPr/>
        </p:nvSpPr>
        <p:spPr>
          <a:xfrm>
            <a:off x="7929880" y="5543550"/>
            <a:ext cx="3810" cy="181610"/>
          </a:xfrm>
          <a:custGeom>
            <a:avLst/>
            <a:ahLst/>
            <a:rect l="l" t="t" r="r" b="b"/>
            <a:pathLst>
              <a:path w="3809" h="181610">
                <a:moveTo>
                  <a:pt x="3810" y="0"/>
                </a:moveTo>
                <a:lnTo>
                  <a:pt x="0" y="0"/>
                </a:lnTo>
                <a:lnTo>
                  <a:pt x="0" y="181609"/>
                </a:lnTo>
                <a:lnTo>
                  <a:pt x="3810" y="181609"/>
                </a:lnTo>
                <a:lnTo>
                  <a:pt x="3810" y="0"/>
                </a:lnTo>
                <a:close/>
              </a:path>
            </a:pathLst>
          </a:custGeom>
          <a:solidFill>
            <a:srgbClr val="6900F1"/>
          </a:solidFill>
        </p:spPr>
        <p:txBody>
          <a:bodyPr bIns="0" lIns="0" rIns="0" rtlCol="0" tIns="0" wrap="square"/>
          <a:p/>
        </p:txBody>
      </p:sp>
      <p:sp>
        <p:nvSpPr>
          <p:cNvPr id="1051275" name="object 2592"/>
          <p:cNvSpPr/>
          <p:nvPr/>
        </p:nvSpPr>
        <p:spPr>
          <a:xfrm>
            <a:off x="7929880" y="5807709"/>
            <a:ext cx="3810" cy="693420"/>
          </a:xfrm>
          <a:custGeom>
            <a:avLst/>
            <a:ahLst/>
            <a:rect l="l" t="t" r="r" b="b"/>
            <a:pathLst>
              <a:path w="3809" h="693420">
                <a:moveTo>
                  <a:pt x="3810" y="0"/>
                </a:moveTo>
                <a:lnTo>
                  <a:pt x="0" y="0"/>
                </a:lnTo>
                <a:lnTo>
                  <a:pt x="0" y="693419"/>
                </a:lnTo>
                <a:lnTo>
                  <a:pt x="3810" y="693419"/>
                </a:lnTo>
                <a:lnTo>
                  <a:pt x="3810" y="0"/>
                </a:lnTo>
                <a:close/>
              </a:path>
            </a:pathLst>
          </a:custGeom>
          <a:solidFill>
            <a:srgbClr val="6900F1"/>
          </a:solidFill>
        </p:spPr>
        <p:txBody>
          <a:bodyPr bIns="0" lIns="0" rIns="0" rtlCol="0" tIns="0" wrap="square"/>
          <a:p/>
        </p:txBody>
      </p:sp>
      <p:sp>
        <p:nvSpPr>
          <p:cNvPr id="1051276" name="object 2593"/>
          <p:cNvSpPr/>
          <p:nvPr/>
        </p:nvSpPr>
        <p:spPr>
          <a:xfrm>
            <a:off x="7926069" y="5543550"/>
            <a:ext cx="3810" cy="181610"/>
          </a:xfrm>
          <a:custGeom>
            <a:avLst/>
            <a:ahLst/>
            <a:rect l="l" t="t" r="r" b="b"/>
            <a:pathLst>
              <a:path w="3809" h="181610">
                <a:moveTo>
                  <a:pt x="3809" y="0"/>
                </a:moveTo>
                <a:lnTo>
                  <a:pt x="0" y="0"/>
                </a:lnTo>
                <a:lnTo>
                  <a:pt x="0" y="181609"/>
                </a:lnTo>
                <a:lnTo>
                  <a:pt x="3809" y="181609"/>
                </a:lnTo>
                <a:lnTo>
                  <a:pt x="3809" y="0"/>
                </a:lnTo>
                <a:close/>
              </a:path>
            </a:pathLst>
          </a:custGeom>
          <a:solidFill>
            <a:srgbClr val="6700F1"/>
          </a:solidFill>
        </p:spPr>
        <p:txBody>
          <a:bodyPr bIns="0" lIns="0" rIns="0" rtlCol="0" tIns="0" wrap="square"/>
          <a:p/>
        </p:txBody>
      </p:sp>
      <p:sp>
        <p:nvSpPr>
          <p:cNvPr id="1051277" name="object 2594"/>
          <p:cNvSpPr/>
          <p:nvPr/>
        </p:nvSpPr>
        <p:spPr>
          <a:xfrm>
            <a:off x="7926069" y="5807709"/>
            <a:ext cx="3810" cy="693420"/>
          </a:xfrm>
          <a:custGeom>
            <a:avLst/>
            <a:ahLst/>
            <a:rect l="l" t="t" r="r" b="b"/>
            <a:pathLst>
              <a:path w="3809" h="693420">
                <a:moveTo>
                  <a:pt x="3809" y="0"/>
                </a:moveTo>
                <a:lnTo>
                  <a:pt x="0" y="0"/>
                </a:lnTo>
                <a:lnTo>
                  <a:pt x="0" y="693419"/>
                </a:lnTo>
                <a:lnTo>
                  <a:pt x="3809" y="693419"/>
                </a:lnTo>
                <a:lnTo>
                  <a:pt x="3809" y="0"/>
                </a:lnTo>
                <a:close/>
              </a:path>
            </a:pathLst>
          </a:custGeom>
          <a:solidFill>
            <a:srgbClr val="6700F1"/>
          </a:solidFill>
        </p:spPr>
        <p:txBody>
          <a:bodyPr bIns="0" lIns="0" rIns="0" rtlCol="0" tIns="0" wrap="square"/>
          <a:p/>
        </p:txBody>
      </p:sp>
      <p:sp>
        <p:nvSpPr>
          <p:cNvPr id="1051278" name="object 2595"/>
          <p:cNvSpPr/>
          <p:nvPr/>
        </p:nvSpPr>
        <p:spPr>
          <a:xfrm>
            <a:off x="7922259" y="5543550"/>
            <a:ext cx="3810" cy="181610"/>
          </a:xfrm>
          <a:custGeom>
            <a:avLst/>
            <a:ahLst/>
            <a:rect l="l" t="t" r="r" b="b"/>
            <a:pathLst>
              <a:path w="3809" h="181610">
                <a:moveTo>
                  <a:pt x="3810" y="0"/>
                </a:moveTo>
                <a:lnTo>
                  <a:pt x="0" y="0"/>
                </a:lnTo>
                <a:lnTo>
                  <a:pt x="0" y="181609"/>
                </a:lnTo>
                <a:lnTo>
                  <a:pt x="3810" y="181609"/>
                </a:lnTo>
                <a:lnTo>
                  <a:pt x="3810" y="0"/>
                </a:lnTo>
                <a:close/>
              </a:path>
            </a:pathLst>
          </a:custGeom>
          <a:solidFill>
            <a:srgbClr val="6600F1"/>
          </a:solidFill>
        </p:spPr>
        <p:txBody>
          <a:bodyPr bIns="0" lIns="0" rIns="0" rtlCol="0" tIns="0" wrap="square"/>
          <a:p/>
        </p:txBody>
      </p:sp>
      <p:sp>
        <p:nvSpPr>
          <p:cNvPr id="1051279" name="object 2596"/>
          <p:cNvSpPr/>
          <p:nvPr/>
        </p:nvSpPr>
        <p:spPr>
          <a:xfrm>
            <a:off x="7922259" y="5807709"/>
            <a:ext cx="3810" cy="693420"/>
          </a:xfrm>
          <a:custGeom>
            <a:avLst/>
            <a:ahLst/>
            <a:rect l="l" t="t" r="r" b="b"/>
            <a:pathLst>
              <a:path w="3809" h="693420">
                <a:moveTo>
                  <a:pt x="3810" y="0"/>
                </a:moveTo>
                <a:lnTo>
                  <a:pt x="0" y="0"/>
                </a:lnTo>
                <a:lnTo>
                  <a:pt x="0" y="693419"/>
                </a:lnTo>
                <a:lnTo>
                  <a:pt x="3810" y="693419"/>
                </a:lnTo>
                <a:lnTo>
                  <a:pt x="3810" y="0"/>
                </a:lnTo>
                <a:close/>
              </a:path>
            </a:pathLst>
          </a:custGeom>
          <a:solidFill>
            <a:srgbClr val="6600F1"/>
          </a:solidFill>
        </p:spPr>
        <p:txBody>
          <a:bodyPr bIns="0" lIns="0" rIns="0" rtlCol="0" tIns="0" wrap="square"/>
          <a:p/>
        </p:txBody>
      </p:sp>
      <p:sp>
        <p:nvSpPr>
          <p:cNvPr id="1051280" name="object 2597"/>
          <p:cNvSpPr/>
          <p:nvPr/>
        </p:nvSpPr>
        <p:spPr>
          <a:xfrm>
            <a:off x="7918450" y="5543550"/>
            <a:ext cx="3810" cy="181610"/>
          </a:xfrm>
          <a:custGeom>
            <a:avLst/>
            <a:ahLst/>
            <a:rect l="l" t="t" r="r" b="b"/>
            <a:pathLst>
              <a:path w="3809" h="181610">
                <a:moveTo>
                  <a:pt x="3809" y="0"/>
                </a:moveTo>
                <a:lnTo>
                  <a:pt x="0" y="0"/>
                </a:lnTo>
                <a:lnTo>
                  <a:pt x="0" y="181609"/>
                </a:lnTo>
                <a:lnTo>
                  <a:pt x="3809" y="181609"/>
                </a:lnTo>
                <a:lnTo>
                  <a:pt x="3809" y="0"/>
                </a:lnTo>
                <a:close/>
              </a:path>
            </a:pathLst>
          </a:custGeom>
          <a:solidFill>
            <a:srgbClr val="6300F1"/>
          </a:solidFill>
        </p:spPr>
        <p:txBody>
          <a:bodyPr bIns="0" lIns="0" rIns="0" rtlCol="0" tIns="0" wrap="square"/>
          <a:p/>
        </p:txBody>
      </p:sp>
      <p:sp>
        <p:nvSpPr>
          <p:cNvPr id="1051281" name="object 2598"/>
          <p:cNvSpPr/>
          <p:nvPr/>
        </p:nvSpPr>
        <p:spPr>
          <a:xfrm>
            <a:off x="7918450" y="5807709"/>
            <a:ext cx="3810" cy="693420"/>
          </a:xfrm>
          <a:custGeom>
            <a:avLst/>
            <a:ahLst/>
            <a:rect l="l" t="t" r="r" b="b"/>
            <a:pathLst>
              <a:path w="3809" h="693420">
                <a:moveTo>
                  <a:pt x="3809" y="0"/>
                </a:moveTo>
                <a:lnTo>
                  <a:pt x="0" y="0"/>
                </a:lnTo>
                <a:lnTo>
                  <a:pt x="0" y="693419"/>
                </a:lnTo>
                <a:lnTo>
                  <a:pt x="3809" y="693419"/>
                </a:lnTo>
                <a:lnTo>
                  <a:pt x="3809" y="0"/>
                </a:lnTo>
                <a:close/>
              </a:path>
            </a:pathLst>
          </a:custGeom>
          <a:solidFill>
            <a:srgbClr val="6300F1"/>
          </a:solidFill>
        </p:spPr>
        <p:txBody>
          <a:bodyPr bIns="0" lIns="0" rIns="0" rtlCol="0" tIns="0" wrap="square"/>
          <a:p/>
        </p:txBody>
      </p:sp>
      <p:sp>
        <p:nvSpPr>
          <p:cNvPr id="1051282" name="object 2599"/>
          <p:cNvSpPr/>
          <p:nvPr/>
        </p:nvSpPr>
        <p:spPr>
          <a:xfrm>
            <a:off x="7915909" y="5543550"/>
            <a:ext cx="2540" cy="181610"/>
          </a:xfrm>
          <a:custGeom>
            <a:avLst/>
            <a:ahLst/>
            <a:rect l="l" t="t" r="r" b="b"/>
            <a:pathLst>
              <a:path w="2540" h="181610">
                <a:moveTo>
                  <a:pt x="2540" y="0"/>
                </a:moveTo>
                <a:lnTo>
                  <a:pt x="0" y="0"/>
                </a:lnTo>
                <a:lnTo>
                  <a:pt x="0" y="181609"/>
                </a:lnTo>
                <a:lnTo>
                  <a:pt x="2540" y="181609"/>
                </a:lnTo>
                <a:lnTo>
                  <a:pt x="2540" y="0"/>
                </a:lnTo>
                <a:close/>
              </a:path>
            </a:pathLst>
          </a:custGeom>
          <a:solidFill>
            <a:srgbClr val="6100F2"/>
          </a:solidFill>
        </p:spPr>
        <p:txBody>
          <a:bodyPr bIns="0" lIns="0" rIns="0" rtlCol="0" tIns="0" wrap="square"/>
          <a:p/>
        </p:txBody>
      </p:sp>
      <p:sp>
        <p:nvSpPr>
          <p:cNvPr id="1051283" name="object 2600"/>
          <p:cNvSpPr/>
          <p:nvPr/>
        </p:nvSpPr>
        <p:spPr>
          <a:xfrm>
            <a:off x="7915909" y="5807709"/>
            <a:ext cx="2540" cy="693420"/>
          </a:xfrm>
          <a:custGeom>
            <a:avLst/>
            <a:ahLst/>
            <a:rect l="l" t="t" r="r" b="b"/>
            <a:pathLst>
              <a:path w="2540" h="693420">
                <a:moveTo>
                  <a:pt x="2540" y="0"/>
                </a:moveTo>
                <a:lnTo>
                  <a:pt x="0" y="0"/>
                </a:lnTo>
                <a:lnTo>
                  <a:pt x="0" y="693419"/>
                </a:lnTo>
                <a:lnTo>
                  <a:pt x="2540" y="693419"/>
                </a:lnTo>
                <a:lnTo>
                  <a:pt x="2540" y="0"/>
                </a:lnTo>
                <a:close/>
              </a:path>
            </a:pathLst>
          </a:custGeom>
          <a:solidFill>
            <a:srgbClr val="6100F2"/>
          </a:solidFill>
        </p:spPr>
        <p:txBody>
          <a:bodyPr bIns="0" lIns="0" rIns="0" rtlCol="0" tIns="0" wrap="square"/>
          <a:p/>
        </p:txBody>
      </p:sp>
      <p:sp>
        <p:nvSpPr>
          <p:cNvPr id="1051284" name="object 2601"/>
          <p:cNvSpPr/>
          <p:nvPr/>
        </p:nvSpPr>
        <p:spPr>
          <a:xfrm>
            <a:off x="7912100" y="5543550"/>
            <a:ext cx="3810" cy="181610"/>
          </a:xfrm>
          <a:custGeom>
            <a:avLst/>
            <a:ahLst/>
            <a:rect l="l" t="t" r="r" b="b"/>
            <a:pathLst>
              <a:path w="3809" h="181610">
                <a:moveTo>
                  <a:pt x="3809" y="0"/>
                </a:moveTo>
                <a:lnTo>
                  <a:pt x="0" y="0"/>
                </a:lnTo>
                <a:lnTo>
                  <a:pt x="0" y="181609"/>
                </a:lnTo>
                <a:lnTo>
                  <a:pt x="3809" y="181609"/>
                </a:lnTo>
                <a:lnTo>
                  <a:pt x="3809" y="0"/>
                </a:lnTo>
                <a:close/>
              </a:path>
            </a:pathLst>
          </a:custGeom>
          <a:solidFill>
            <a:srgbClr val="5F00F2"/>
          </a:solidFill>
        </p:spPr>
        <p:txBody>
          <a:bodyPr bIns="0" lIns="0" rIns="0" rtlCol="0" tIns="0" wrap="square"/>
          <a:p/>
        </p:txBody>
      </p:sp>
      <p:sp>
        <p:nvSpPr>
          <p:cNvPr id="1051285" name="object 2602"/>
          <p:cNvSpPr/>
          <p:nvPr/>
        </p:nvSpPr>
        <p:spPr>
          <a:xfrm>
            <a:off x="7912100" y="5807709"/>
            <a:ext cx="3810" cy="693420"/>
          </a:xfrm>
          <a:custGeom>
            <a:avLst/>
            <a:ahLst/>
            <a:rect l="l" t="t" r="r" b="b"/>
            <a:pathLst>
              <a:path w="3809" h="693420">
                <a:moveTo>
                  <a:pt x="3809" y="0"/>
                </a:moveTo>
                <a:lnTo>
                  <a:pt x="0" y="0"/>
                </a:lnTo>
                <a:lnTo>
                  <a:pt x="0" y="693419"/>
                </a:lnTo>
                <a:lnTo>
                  <a:pt x="3809" y="693419"/>
                </a:lnTo>
                <a:lnTo>
                  <a:pt x="3809" y="0"/>
                </a:lnTo>
                <a:close/>
              </a:path>
            </a:pathLst>
          </a:custGeom>
          <a:solidFill>
            <a:srgbClr val="5F00F2"/>
          </a:solidFill>
        </p:spPr>
        <p:txBody>
          <a:bodyPr bIns="0" lIns="0" rIns="0" rtlCol="0" tIns="0" wrap="square"/>
          <a:p/>
        </p:txBody>
      </p:sp>
      <p:sp>
        <p:nvSpPr>
          <p:cNvPr id="1051286" name="object 2603"/>
          <p:cNvSpPr/>
          <p:nvPr/>
        </p:nvSpPr>
        <p:spPr>
          <a:xfrm>
            <a:off x="7908290" y="5543550"/>
            <a:ext cx="3810" cy="181610"/>
          </a:xfrm>
          <a:custGeom>
            <a:avLst/>
            <a:ahLst/>
            <a:rect l="l" t="t" r="r" b="b"/>
            <a:pathLst>
              <a:path w="3809" h="181610">
                <a:moveTo>
                  <a:pt x="3809" y="0"/>
                </a:moveTo>
                <a:lnTo>
                  <a:pt x="0" y="0"/>
                </a:lnTo>
                <a:lnTo>
                  <a:pt x="0" y="181609"/>
                </a:lnTo>
                <a:lnTo>
                  <a:pt x="3809" y="181609"/>
                </a:lnTo>
                <a:lnTo>
                  <a:pt x="3809" y="0"/>
                </a:lnTo>
                <a:close/>
              </a:path>
            </a:pathLst>
          </a:custGeom>
          <a:solidFill>
            <a:srgbClr val="5D00F2"/>
          </a:solidFill>
        </p:spPr>
        <p:txBody>
          <a:bodyPr bIns="0" lIns="0" rIns="0" rtlCol="0" tIns="0" wrap="square"/>
          <a:p/>
        </p:txBody>
      </p:sp>
      <p:sp>
        <p:nvSpPr>
          <p:cNvPr id="1051287" name="object 2604"/>
          <p:cNvSpPr/>
          <p:nvPr/>
        </p:nvSpPr>
        <p:spPr>
          <a:xfrm>
            <a:off x="7908290" y="5807709"/>
            <a:ext cx="3810" cy="693420"/>
          </a:xfrm>
          <a:custGeom>
            <a:avLst/>
            <a:ahLst/>
            <a:rect l="l" t="t" r="r" b="b"/>
            <a:pathLst>
              <a:path w="3809" h="693420">
                <a:moveTo>
                  <a:pt x="3809" y="0"/>
                </a:moveTo>
                <a:lnTo>
                  <a:pt x="0" y="0"/>
                </a:lnTo>
                <a:lnTo>
                  <a:pt x="0" y="693419"/>
                </a:lnTo>
                <a:lnTo>
                  <a:pt x="3809" y="693419"/>
                </a:lnTo>
                <a:lnTo>
                  <a:pt x="3809" y="0"/>
                </a:lnTo>
                <a:close/>
              </a:path>
            </a:pathLst>
          </a:custGeom>
          <a:solidFill>
            <a:srgbClr val="5D00F2"/>
          </a:solidFill>
        </p:spPr>
        <p:txBody>
          <a:bodyPr bIns="0" lIns="0" rIns="0" rtlCol="0" tIns="0" wrap="square"/>
          <a:p/>
        </p:txBody>
      </p:sp>
      <p:sp>
        <p:nvSpPr>
          <p:cNvPr id="1051288" name="object 2605"/>
          <p:cNvSpPr/>
          <p:nvPr/>
        </p:nvSpPr>
        <p:spPr>
          <a:xfrm>
            <a:off x="7904480" y="5543550"/>
            <a:ext cx="3810" cy="181610"/>
          </a:xfrm>
          <a:custGeom>
            <a:avLst/>
            <a:ahLst/>
            <a:rect l="l" t="t" r="r" b="b"/>
            <a:pathLst>
              <a:path w="3809" h="181610">
                <a:moveTo>
                  <a:pt x="3810" y="0"/>
                </a:moveTo>
                <a:lnTo>
                  <a:pt x="0" y="0"/>
                </a:lnTo>
                <a:lnTo>
                  <a:pt x="0" y="181609"/>
                </a:lnTo>
                <a:lnTo>
                  <a:pt x="3810" y="181609"/>
                </a:lnTo>
                <a:lnTo>
                  <a:pt x="3810" y="0"/>
                </a:lnTo>
                <a:close/>
              </a:path>
            </a:pathLst>
          </a:custGeom>
          <a:solidFill>
            <a:srgbClr val="5B00F2"/>
          </a:solidFill>
        </p:spPr>
        <p:txBody>
          <a:bodyPr bIns="0" lIns="0" rIns="0" rtlCol="0" tIns="0" wrap="square"/>
          <a:p/>
        </p:txBody>
      </p:sp>
      <p:sp>
        <p:nvSpPr>
          <p:cNvPr id="1051289" name="object 2606"/>
          <p:cNvSpPr/>
          <p:nvPr/>
        </p:nvSpPr>
        <p:spPr>
          <a:xfrm>
            <a:off x="7904480" y="5807709"/>
            <a:ext cx="3810" cy="693420"/>
          </a:xfrm>
          <a:custGeom>
            <a:avLst/>
            <a:ahLst/>
            <a:rect l="l" t="t" r="r" b="b"/>
            <a:pathLst>
              <a:path w="3809" h="693420">
                <a:moveTo>
                  <a:pt x="3810" y="0"/>
                </a:moveTo>
                <a:lnTo>
                  <a:pt x="0" y="0"/>
                </a:lnTo>
                <a:lnTo>
                  <a:pt x="0" y="693419"/>
                </a:lnTo>
                <a:lnTo>
                  <a:pt x="3810" y="693419"/>
                </a:lnTo>
                <a:lnTo>
                  <a:pt x="3810" y="0"/>
                </a:lnTo>
                <a:close/>
              </a:path>
            </a:pathLst>
          </a:custGeom>
          <a:solidFill>
            <a:srgbClr val="5B00F2"/>
          </a:solidFill>
        </p:spPr>
        <p:txBody>
          <a:bodyPr bIns="0" lIns="0" rIns="0" rtlCol="0" tIns="0" wrap="square"/>
          <a:p/>
        </p:txBody>
      </p:sp>
      <p:sp>
        <p:nvSpPr>
          <p:cNvPr id="1051290" name="object 2607"/>
          <p:cNvSpPr/>
          <p:nvPr/>
        </p:nvSpPr>
        <p:spPr>
          <a:xfrm>
            <a:off x="7900669" y="5543550"/>
            <a:ext cx="3810" cy="181610"/>
          </a:xfrm>
          <a:custGeom>
            <a:avLst/>
            <a:ahLst/>
            <a:rect l="l" t="t" r="r" b="b"/>
            <a:pathLst>
              <a:path w="3809" h="181610">
                <a:moveTo>
                  <a:pt x="3809" y="0"/>
                </a:moveTo>
                <a:lnTo>
                  <a:pt x="0" y="0"/>
                </a:lnTo>
                <a:lnTo>
                  <a:pt x="0" y="181609"/>
                </a:lnTo>
                <a:lnTo>
                  <a:pt x="3809" y="181609"/>
                </a:lnTo>
                <a:lnTo>
                  <a:pt x="3809" y="0"/>
                </a:lnTo>
                <a:close/>
              </a:path>
            </a:pathLst>
          </a:custGeom>
          <a:solidFill>
            <a:srgbClr val="5900F3"/>
          </a:solidFill>
        </p:spPr>
        <p:txBody>
          <a:bodyPr bIns="0" lIns="0" rIns="0" rtlCol="0" tIns="0" wrap="square"/>
          <a:p/>
        </p:txBody>
      </p:sp>
      <p:sp>
        <p:nvSpPr>
          <p:cNvPr id="1051291" name="object 2608"/>
          <p:cNvSpPr/>
          <p:nvPr/>
        </p:nvSpPr>
        <p:spPr>
          <a:xfrm>
            <a:off x="7900669" y="5807709"/>
            <a:ext cx="3810" cy="693420"/>
          </a:xfrm>
          <a:custGeom>
            <a:avLst/>
            <a:ahLst/>
            <a:rect l="l" t="t" r="r" b="b"/>
            <a:pathLst>
              <a:path w="3809" h="693420">
                <a:moveTo>
                  <a:pt x="3809" y="0"/>
                </a:moveTo>
                <a:lnTo>
                  <a:pt x="0" y="0"/>
                </a:lnTo>
                <a:lnTo>
                  <a:pt x="0" y="693419"/>
                </a:lnTo>
                <a:lnTo>
                  <a:pt x="3809" y="693419"/>
                </a:lnTo>
                <a:lnTo>
                  <a:pt x="3809" y="0"/>
                </a:lnTo>
                <a:close/>
              </a:path>
            </a:pathLst>
          </a:custGeom>
          <a:solidFill>
            <a:srgbClr val="5900F3"/>
          </a:solidFill>
        </p:spPr>
        <p:txBody>
          <a:bodyPr bIns="0" lIns="0" rIns="0" rtlCol="0" tIns="0" wrap="square"/>
          <a:p/>
        </p:txBody>
      </p:sp>
      <p:sp>
        <p:nvSpPr>
          <p:cNvPr id="1051292" name="object 2609"/>
          <p:cNvSpPr/>
          <p:nvPr/>
        </p:nvSpPr>
        <p:spPr>
          <a:xfrm>
            <a:off x="7896859" y="5543550"/>
            <a:ext cx="3810" cy="181610"/>
          </a:xfrm>
          <a:custGeom>
            <a:avLst/>
            <a:ahLst/>
            <a:rect l="l" t="t" r="r" b="b"/>
            <a:pathLst>
              <a:path w="3809" h="181610">
                <a:moveTo>
                  <a:pt x="3810" y="0"/>
                </a:moveTo>
                <a:lnTo>
                  <a:pt x="0" y="0"/>
                </a:lnTo>
                <a:lnTo>
                  <a:pt x="0" y="181609"/>
                </a:lnTo>
                <a:lnTo>
                  <a:pt x="3810" y="181609"/>
                </a:lnTo>
                <a:lnTo>
                  <a:pt x="3810" y="0"/>
                </a:lnTo>
                <a:close/>
              </a:path>
            </a:pathLst>
          </a:custGeom>
          <a:solidFill>
            <a:srgbClr val="5700F3"/>
          </a:solidFill>
        </p:spPr>
        <p:txBody>
          <a:bodyPr bIns="0" lIns="0" rIns="0" rtlCol="0" tIns="0" wrap="square"/>
          <a:p/>
        </p:txBody>
      </p:sp>
      <p:sp>
        <p:nvSpPr>
          <p:cNvPr id="1051293" name="object 2610"/>
          <p:cNvSpPr/>
          <p:nvPr/>
        </p:nvSpPr>
        <p:spPr>
          <a:xfrm>
            <a:off x="7896859" y="5807709"/>
            <a:ext cx="3810" cy="693420"/>
          </a:xfrm>
          <a:custGeom>
            <a:avLst/>
            <a:ahLst/>
            <a:rect l="l" t="t" r="r" b="b"/>
            <a:pathLst>
              <a:path w="3809" h="693420">
                <a:moveTo>
                  <a:pt x="3810" y="0"/>
                </a:moveTo>
                <a:lnTo>
                  <a:pt x="0" y="0"/>
                </a:lnTo>
                <a:lnTo>
                  <a:pt x="0" y="693419"/>
                </a:lnTo>
                <a:lnTo>
                  <a:pt x="3810" y="693419"/>
                </a:lnTo>
                <a:lnTo>
                  <a:pt x="3810" y="0"/>
                </a:lnTo>
                <a:close/>
              </a:path>
            </a:pathLst>
          </a:custGeom>
          <a:solidFill>
            <a:srgbClr val="5700F3"/>
          </a:solidFill>
        </p:spPr>
        <p:txBody>
          <a:bodyPr bIns="0" lIns="0" rIns="0" rtlCol="0" tIns="0" wrap="square"/>
          <a:p/>
        </p:txBody>
      </p:sp>
      <p:sp>
        <p:nvSpPr>
          <p:cNvPr id="1051294" name="object 2611"/>
          <p:cNvSpPr/>
          <p:nvPr/>
        </p:nvSpPr>
        <p:spPr>
          <a:xfrm>
            <a:off x="7894319" y="5543550"/>
            <a:ext cx="2540" cy="181610"/>
          </a:xfrm>
          <a:custGeom>
            <a:avLst/>
            <a:ahLst/>
            <a:rect l="l" t="t" r="r" b="b"/>
            <a:pathLst>
              <a:path w="2540" h="181610">
                <a:moveTo>
                  <a:pt x="2539" y="0"/>
                </a:moveTo>
                <a:lnTo>
                  <a:pt x="0" y="0"/>
                </a:lnTo>
                <a:lnTo>
                  <a:pt x="0" y="181609"/>
                </a:lnTo>
                <a:lnTo>
                  <a:pt x="2539" y="181609"/>
                </a:lnTo>
                <a:lnTo>
                  <a:pt x="2539" y="0"/>
                </a:lnTo>
                <a:close/>
              </a:path>
            </a:pathLst>
          </a:custGeom>
          <a:solidFill>
            <a:srgbClr val="5500F3"/>
          </a:solidFill>
        </p:spPr>
        <p:txBody>
          <a:bodyPr bIns="0" lIns="0" rIns="0" rtlCol="0" tIns="0" wrap="square"/>
          <a:p/>
        </p:txBody>
      </p:sp>
      <p:sp>
        <p:nvSpPr>
          <p:cNvPr id="1051295" name="object 2612"/>
          <p:cNvSpPr/>
          <p:nvPr/>
        </p:nvSpPr>
        <p:spPr>
          <a:xfrm>
            <a:off x="7894319" y="5807709"/>
            <a:ext cx="2540" cy="693420"/>
          </a:xfrm>
          <a:custGeom>
            <a:avLst/>
            <a:ahLst/>
            <a:rect l="l" t="t" r="r" b="b"/>
            <a:pathLst>
              <a:path w="2540" h="693420">
                <a:moveTo>
                  <a:pt x="2539" y="0"/>
                </a:moveTo>
                <a:lnTo>
                  <a:pt x="0" y="0"/>
                </a:lnTo>
                <a:lnTo>
                  <a:pt x="0" y="693420"/>
                </a:lnTo>
                <a:lnTo>
                  <a:pt x="2539" y="693420"/>
                </a:lnTo>
                <a:lnTo>
                  <a:pt x="2539" y="0"/>
                </a:lnTo>
                <a:close/>
              </a:path>
            </a:pathLst>
          </a:custGeom>
          <a:solidFill>
            <a:srgbClr val="5500F3"/>
          </a:solidFill>
        </p:spPr>
        <p:txBody>
          <a:bodyPr bIns="0" lIns="0" rIns="0" rtlCol="0" tIns="0" wrap="square"/>
          <a:p/>
        </p:txBody>
      </p:sp>
      <p:sp>
        <p:nvSpPr>
          <p:cNvPr id="1051296" name="object 2613"/>
          <p:cNvSpPr/>
          <p:nvPr/>
        </p:nvSpPr>
        <p:spPr>
          <a:xfrm>
            <a:off x="7890509" y="5543550"/>
            <a:ext cx="3810" cy="181610"/>
          </a:xfrm>
          <a:custGeom>
            <a:avLst/>
            <a:ahLst/>
            <a:rect l="l" t="t" r="r" b="b"/>
            <a:pathLst>
              <a:path w="3809" h="181610">
                <a:moveTo>
                  <a:pt x="3810" y="0"/>
                </a:moveTo>
                <a:lnTo>
                  <a:pt x="0" y="0"/>
                </a:lnTo>
                <a:lnTo>
                  <a:pt x="0" y="181609"/>
                </a:lnTo>
                <a:lnTo>
                  <a:pt x="3810" y="181609"/>
                </a:lnTo>
                <a:lnTo>
                  <a:pt x="3810" y="0"/>
                </a:lnTo>
                <a:close/>
              </a:path>
            </a:pathLst>
          </a:custGeom>
          <a:solidFill>
            <a:srgbClr val="5300F3"/>
          </a:solidFill>
        </p:spPr>
        <p:txBody>
          <a:bodyPr bIns="0" lIns="0" rIns="0" rtlCol="0" tIns="0" wrap="square"/>
          <a:p/>
        </p:txBody>
      </p:sp>
      <p:sp>
        <p:nvSpPr>
          <p:cNvPr id="1051297" name="object 2614"/>
          <p:cNvSpPr/>
          <p:nvPr/>
        </p:nvSpPr>
        <p:spPr>
          <a:xfrm>
            <a:off x="7890509" y="5807709"/>
            <a:ext cx="3810" cy="693420"/>
          </a:xfrm>
          <a:custGeom>
            <a:avLst/>
            <a:ahLst/>
            <a:rect l="l" t="t" r="r" b="b"/>
            <a:pathLst>
              <a:path w="3809" h="693420">
                <a:moveTo>
                  <a:pt x="3810" y="0"/>
                </a:moveTo>
                <a:lnTo>
                  <a:pt x="0" y="0"/>
                </a:lnTo>
                <a:lnTo>
                  <a:pt x="0" y="693419"/>
                </a:lnTo>
                <a:lnTo>
                  <a:pt x="3810" y="693419"/>
                </a:lnTo>
                <a:lnTo>
                  <a:pt x="3810" y="0"/>
                </a:lnTo>
                <a:close/>
              </a:path>
            </a:pathLst>
          </a:custGeom>
          <a:solidFill>
            <a:srgbClr val="5300F3"/>
          </a:solidFill>
        </p:spPr>
        <p:txBody>
          <a:bodyPr bIns="0" lIns="0" rIns="0" rtlCol="0" tIns="0" wrap="square"/>
          <a:p/>
        </p:txBody>
      </p:sp>
      <p:sp>
        <p:nvSpPr>
          <p:cNvPr id="1051298" name="object 2615"/>
          <p:cNvSpPr/>
          <p:nvPr/>
        </p:nvSpPr>
        <p:spPr>
          <a:xfrm>
            <a:off x="7886700" y="5543550"/>
            <a:ext cx="3810" cy="181610"/>
          </a:xfrm>
          <a:custGeom>
            <a:avLst/>
            <a:ahLst/>
            <a:rect l="l" t="t" r="r" b="b"/>
            <a:pathLst>
              <a:path w="3809" h="181610">
                <a:moveTo>
                  <a:pt x="3809" y="0"/>
                </a:moveTo>
                <a:lnTo>
                  <a:pt x="0" y="0"/>
                </a:lnTo>
                <a:lnTo>
                  <a:pt x="0" y="181609"/>
                </a:lnTo>
                <a:lnTo>
                  <a:pt x="3809" y="181609"/>
                </a:lnTo>
                <a:lnTo>
                  <a:pt x="3809" y="0"/>
                </a:lnTo>
                <a:close/>
              </a:path>
            </a:pathLst>
          </a:custGeom>
          <a:solidFill>
            <a:srgbClr val="5100F4"/>
          </a:solidFill>
        </p:spPr>
        <p:txBody>
          <a:bodyPr bIns="0" lIns="0" rIns="0" rtlCol="0" tIns="0" wrap="square"/>
          <a:p/>
        </p:txBody>
      </p:sp>
      <p:sp>
        <p:nvSpPr>
          <p:cNvPr id="1051299" name="object 2616"/>
          <p:cNvSpPr/>
          <p:nvPr/>
        </p:nvSpPr>
        <p:spPr>
          <a:xfrm>
            <a:off x="7886700" y="5807709"/>
            <a:ext cx="3810" cy="693420"/>
          </a:xfrm>
          <a:custGeom>
            <a:avLst/>
            <a:ahLst/>
            <a:rect l="l" t="t" r="r" b="b"/>
            <a:pathLst>
              <a:path w="3809" h="693420">
                <a:moveTo>
                  <a:pt x="3809" y="0"/>
                </a:moveTo>
                <a:lnTo>
                  <a:pt x="0" y="0"/>
                </a:lnTo>
                <a:lnTo>
                  <a:pt x="0" y="693419"/>
                </a:lnTo>
                <a:lnTo>
                  <a:pt x="3809" y="693419"/>
                </a:lnTo>
                <a:lnTo>
                  <a:pt x="3809" y="0"/>
                </a:lnTo>
                <a:close/>
              </a:path>
            </a:pathLst>
          </a:custGeom>
          <a:solidFill>
            <a:srgbClr val="5100F4"/>
          </a:solidFill>
        </p:spPr>
        <p:txBody>
          <a:bodyPr bIns="0" lIns="0" rIns="0" rtlCol="0" tIns="0" wrap="square"/>
          <a:p/>
        </p:txBody>
      </p:sp>
      <p:sp>
        <p:nvSpPr>
          <p:cNvPr id="1051300" name="object 2617"/>
          <p:cNvSpPr/>
          <p:nvPr/>
        </p:nvSpPr>
        <p:spPr>
          <a:xfrm>
            <a:off x="7882890" y="5543550"/>
            <a:ext cx="3810" cy="181610"/>
          </a:xfrm>
          <a:custGeom>
            <a:avLst/>
            <a:ahLst/>
            <a:rect l="l" t="t" r="r" b="b"/>
            <a:pathLst>
              <a:path w="3809" h="181610">
                <a:moveTo>
                  <a:pt x="3809" y="0"/>
                </a:moveTo>
                <a:lnTo>
                  <a:pt x="0" y="0"/>
                </a:lnTo>
                <a:lnTo>
                  <a:pt x="0" y="181609"/>
                </a:lnTo>
                <a:lnTo>
                  <a:pt x="3809" y="181609"/>
                </a:lnTo>
                <a:lnTo>
                  <a:pt x="3809" y="0"/>
                </a:lnTo>
                <a:close/>
              </a:path>
            </a:pathLst>
          </a:custGeom>
          <a:solidFill>
            <a:srgbClr val="4F00F4"/>
          </a:solidFill>
        </p:spPr>
        <p:txBody>
          <a:bodyPr bIns="0" lIns="0" rIns="0" rtlCol="0" tIns="0" wrap="square"/>
          <a:p/>
        </p:txBody>
      </p:sp>
      <p:sp>
        <p:nvSpPr>
          <p:cNvPr id="1051301" name="object 2618"/>
          <p:cNvSpPr/>
          <p:nvPr/>
        </p:nvSpPr>
        <p:spPr>
          <a:xfrm>
            <a:off x="7882890" y="5807709"/>
            <a:ext cx="3810" cy="693420"/>
          </a:xfrm>
          <a:custGeom>
            <a:avLst/>
            <a:ahLst/>
            <a:rect l="l" t="t" r="r" b="b"/>
            <a:pathLst>
              <a:path w="3809" h="693420">
                <a:moveTo>
                  <a:pt x="3809" y="0"/>
                </a:moveTo>
                <a:lnTo>
                  <a:pt x="0" y="0"/>
                </a:lnTo>
                <a:lnTo>
                  <a:pt x="0" y="693419"/>
                </a:lnTo>
                <a:lnTo>
                  <a:pt x="3809" y="693419"/>
                </a:lnTo>
                <a:lnTo>
                  <a:pt x="3809" y="0"/>
                </a:lnTo>
                <a:close/>
              </a:path>
            </a:pathLst>
          </a:custGeom>
          <a:solidFill>
            <a:srgbClr val="4F00F4"/>
          </a:solidFill>
        </p:spPr>
        <p:txBody>
          <a:bodyPr bIns="0" lIns="0" rIns="0" rtlCol="0" tIns="0" wrap="square"/>
          <a:p/>
        </p:txBody>
      </p:sp>
      <p:sp>
        <p:nvSpPr>
          <p:cNvPr id="1051302" name="object 2619"/>
          <p:cNvSpPr/>
          <p:nvPr/>
        </p:nvSpPr>
        <p:spPr>
          <a:xfrm>
            <a:off x="7879080" y="5543550"/>
            <a:ext cx="3810" cy="181610"/>
          </a:xfrm>
          <a:custGeom>
            <a:avLst/>
            <a:ahLst/>
            <a:rect l="l" t="t" r="r" b="b"/>
            <a:pathLst>
              <a:path w="3809" h="181610">
                <a:moveTo>
                  <a:pt x="3810" y="0"/>
                </a:moveTo>
                <a:lnTo>
                  <a:pt x="0" y="0"/>
                </a:lnTo>
                <a:lnTo>
                  <a:pt x="0" y="181609"/>
                </a:lnTo>
                <a:lnTo>
                  <a:pt x="3810" y="181609"/>
                </a:lnTo>
                <a:lnTo>
                  <a:pt x="3810" y="0"/>
                </a:lnTo>
                <a:close/>
              </a:path>
            </a:pathLst>
          </a:custGeom>
          <a:solidFill>
            <a:srgbClr val="4D00F4"/>
          </a:solidFill>
        </p:spPr>
        <p:txBody>
          <a:bodyPr bIns="0" lIns="0" rIns="0" rtlCol="0" tIns="0" wrap="square"/>
          <a:p/>
        </p:txBody>
      </p:sp>
      <p:sp>
        <p:nvSpPr>
          <p:cNvPr id="1051303" name="object 2620"/>
          <p:cNvSpPr/>
          <p:nvPr/>
        </p:nvSpPr>
        <p:spPr>
          <a:xfrm>
            <a:off x="7879080" y="5807709"/>
            <a:ext cx="3810" cy="693420"/>
          </a:xfrm>
          <a:custGeom>
            <a:avLst/>
            <a:ahLst/>
            <a:rect l="l" t="t" r="r" b="b"/>
            <a:pathLst>
              <a:path w="3809" h="693420">
                <a:moveTo>
                  <a:pt x="3810" y="0"/>
                </a:moveTo>
                <a:lnTo>
                  <a:pt x="0" y="0"/>
                </a:lnTo>
                <a:lnTo>
                  <a:pt x="0" y="693419"/>
                </a:lnTo>
                <a:lnTo>
                  <a:pt x="3810" y="693419"/>
                </a:lnTo>
                <a:lnTo>
                  <a:pt x="3810" y="0"/>
                </a:lnTo>
                <a:close/>
              </a:path>
            </a:pathLst>
          </a:custGeom>
          <a:solidFill>
            <a:srgbClr val="4D00F4"/>
          </a:solidFill>
        </p:spPr>
        <p:txBody>
          <a:bodyPr bIns="0" lIns="0" rIns="0" rtlCol="0" tIns="0" wrap="square"/>
          <a:p/>
        </p:txBody>
      </p:sp>
      <p:sp>
        <p:nvSpPr>
          <p:cNvPr id="1051304" name="object 2621"/>
          <p:cNvSpPr/>
          <p:nvPr/>
        </p:nvSpPr>
        <p:spPr>
          <a:xfrm>
            <a:off x="7875269" y="5543550"/>
            <a:ext cx="3810" cy="181610"/>
          </a:xfrm>
          <a:custGeom>
            <a:avLst/>
            <a:ahLst/>
            <a:rect l="l" t="t" r="r" b="b"/>
            <a:pathLst>
              <a:path w="3809" h="181610">
                <a:moveTo>
                  <a:pt x="3809" y="0"/>
                </a:moveTo>
                <a:lnTo>
                  <a:pt x="0" y="0"/>
                </a:lnTo>
                <a:lnTo>
                  <a:pt x="0" y="181609"/>
                </a:lnTo>
                <a:lnTo>
                  <a:pt x="3809" y="181609"/>
                </a:lnTo>
                <a:lnTo>
                  <a:pt x="3809" y="0"/>
                </a:lnTo>
                <a:close/>
              </a:path>
            </a:pathLst>
          </a:custGeom>
          <a:solidFill>
            <a:srgbClr val="4B00F4"/>
          </a:solidFill>
        </p:spPr>
        <p:txBody>
          <a:bodyPr bIns="0" lIns="0" rIns="0" rtlCol="0" tIns="0" wrap="square"/>
          <a:p/>
        </p:txBody>
      </p:sp>
      <p:sp>
        <p:nvSpPr>
          <p:cNvPr id="1051305" name="object 2622"/>
          <p:cNvSpPr/>
          <p:nvPr/>
        </p:nvSpPr>
        <p:spPr>
          <a:xfrm>
            <a:off x="7875269" y="5807709"/>
            <a:ext cx="3810" cy="693420"/>
          </a:xfrm>
          <a:custGeom>
            <a:avLst/>
            <a:ahLst/>
            <a:rect l="l" t="t" r="r" b="b"/>
            <a:pathLst>
              <a:path w="3809" h="693420">
                <a:moveTo>
                  <a:pt x="3809" y="0"/>
                </a:moveTo>
                <a:lnTo>
                  <a:pt x="0" y="0"/>
                </a:lnTo>
                <a:lnTo>
                  <a:pt x="0" y="693419"/>
                </a:lnTo>
                <a:lnTo>
                  <a:pt x="3809" y="693419"/>
                </a:lnTo>
                <a:lnTo>
                  <a:pt x="3809" y="0"/>
                </a:lnTo>
                <a:close/>
              </a:path>
            </a:pathLst>
          </a:custGeom>
          <a:solidFill>
            <a:srgbClr val="4B00F4"/>
          </a:solidFill>
        </p:spPr>
        <p:txBody>
          <a:bodyPr bIns="0" lIns="0" rIns="0" rtlCol="0" tIns="0" wrap="square"/>
          <a:p/>
        </p:txBody>
      </p:sp>
      <p:sp>
        <p:nvSpPr>
          <p:cNvPr id="1051306" name="object 2623"/>
          <p:cNvSpPr/>
          <p:nvPr/>
        </p:nvSpPr>
        <p:spPr>
          <a:xfrm>
            <a:off x="7872730" y="5543550"/>
            <a:ext cx="2540" cy="181610"/>
          </a:xfrm>
          <a:custGeom>
            <a:avLst/>
            <a:ahLst/>
            <a:rect l="l" t="t" r="r" b="b"/>
            <a:pathLst>
              <a:path w="2540" h="181610">
                <a:moveTo>
                  <a:pt x="2540" y="0"/>
                </a:moveTo>
                <a:lnTo>
                  <a:pt x="0" y="0"/>
                </a:lnTo>
                <a:lnTo>
                  <a:pt x="0" y="181609"/>
                </a:lnTo>
                <a:lnTo>
                  <a:pt x="2540" y="181609"/>
                </a:lnTo>
                <a:lnTo>
                  <a:pt x="2540" y="0"/>
                </a:lnTo>
                <a:close/>
              </a:path>
            </a:pathLst>
          </a:custGeom>
          <a:solidFill>
            <a:srgbClr val="4800F5"/>
          </a:solidFill>
        </p:spPr>
        <p:txBody>
          <a:bodyPr bIns="0" lIns="0" rIns="0" rtlCol="0" tIns="0" wrap="square"/>
          <a:p/>
        </p:txBody>
      </p:sp>
      <p:sp>
        <p:nvSpPr>
          <p:cNvPr id="1051307" name="object 2624"/>
          <p:cNvSpPr/>
          <p:nvPr/>
        </p:nvSpPr>
        <p:spPr>
          <a:xfrm>
            <a:off x="7872730" y="5807709"/>
            <a:ext cx="2540" cy="693420"/>
          </a:xfrm>
          <a:custGeom>
            <a:avLst/>
            <a:ahLst/>
            <a:rect l="l" t="t" r="r" b="b"/>
            <a:pathLst>
              <a:path w="2540" h="693420">
                <a:moveTo>
                  <a:pt x="2540" y="0"/>
                </a:moveTo>
                <a:lnTo>
                  <a:pt x="0" y="0"/>
                </a:lnTo>
                <a:lnTo>
                  <a:pt x="0" y="693419"/>
                </a:lnTo>
                <a:lnTo>
                  <a:pt x="2540" y="693419"/>
                </a:lnTo>
                <a:lnTo>
                  <a:pt x="2540" y="0"/>
                </a:lnTo>
                <a:close/>
              </a:path>
            </a:pathLst>
          </a:custGeom>
          <a:solidFill>
            <a:srgbClr val="4800F5"/>
          </a:solidFill>
        </p:spPr>
        <p:txBody>
          <a:bodyPr bIns="0" lIns="0" rIns="0" rtlCol="0" tIns="0" wrap="square"/>
          <a:p/>
        </p:txBody>
      </p:sp>
      <p:sp>
        <p:nvSpPr>
          <p:cNvPr id="1051308" name="object 2625"/>
          <p:cNvSpPr/>
          <p:nvPr/>
        </p:nvSpPr>
        <p:spPr>
          <a:xfrm>
            <a:off x="7868919" y="5543550"/>
            <a:ext cx="3810" cy="181610"/>
          </a:xfrm>
          <a:custGeom>
            <a:avLst/>
            <a:ahLst/>
            <a:rect l="l" t="t" r="r" b="b"/>
            <a:pathLst>
              <a:path w="3809" h="181610">
                <a:moveTo>
                  <a:pt x="3809" y="0"/>
                </a:moveTo>
                <a:lnTo>
                  <a:pt x="0" y="0"/>
                </a:lnTo>
                <a:lnTo>
                  <a:pt x="0" y="181609"/>
                </a:lnTo>
                <a:lnTo>
                  <a:pt x="3809" y="181609"/>
                </a:lnTo>
                <a:lnTo>
                  <a:pt x="3809" y="0"/>
                </a:lnTo>
                <a:close/>
              </a:path>
            </a:pathLst>
          </a:custGeom>
          <a:solidFill>
            <a:srgbClr val="4600F5"/>
          </a:solidFill>
        </p:spPr>
        <p:txBody>
          <a:bodyPr bIns="0" lIns="0" rIns="0" rtlCol="0" tIns="0" wrap="square"/>
          <a:p/>
        </p:txBody>
      </p:sp>
      <p:sp>
        <p:nvSpPr>
          <p:cNvPr id="1051309" name="object 2626"/>
          <p:cNvSpPr/>
          <p:nvPr/>
        </p:nvSpPr>
        <p:spPr>
          <a:xfrm>
            <a:off x="7868919" y="5807709"/>
            <a:ext cx="3810" cy="693420"/>
          </a:xfrm>
          <a:custGeom>
            <a:avLst/>
            <a:ahLst/>
            <a:rect l="l" t="t" r="r" b="b"/>
            <a:pathLst>
              <a:path w="3809" h="693420">
                <a:moveTo>
                  <a:pt x="3809" y="0"/>
                </a:moveTo>
                <a:lnTo>
                  <a:pt x="0" y="0"/>
                </a:lnTo>
                <a:lnTo>
                  <a:pt x="0" y="693419"/>
                </a:lnTo>
                <a:lnTo>
                  <a:pt x="3809" y="693419"/>
                </a:lnTo>
                <a:lnTo>
                  <a:pt x="3809" y="0"/>
                </a:lnTo>
                <a:close/>
              </a:path>
            </a:pathLst>
          </a:custGeom>
          <a:solidFill>
            <a:srgbClr val="4600F5"/>
          </a:solidFill>
        </p:spPr>
        <p:txBody>
          <a:bodyPr bIns="0" lIns="0" rIns="0" rtlCol="0" tIns="0" wrap="square"/>
          <a:p/>
        </p:txBody>
      </p:sp>
      <p:sp>
        <p:nvSpPr>
          <p:cNvPr id="1051310" name="object 2627"/>
          <p:cNvSpPr/>
          <p:nvPr/>
        </p:nvSpPr>
        <p:spPr>
          <a:xfrm>
            <a:off x="7865109" y="5543550"/>
            <a:ext cx="3810" cy="181610"/>
          </a:xfrm>
          <a:custGeom>
            <a:avLst/>
            <a:ahLst/>
            <a:rect l="l" t="t" r="r" b="b"/>
            <a:pathLst>
              <a:path w="3809" h="181610">
                <a:moveTo>
                  <a:pt x="3810" y="0"/>
                </a:moveTo>
                <a:lnTo>
                  <a:pt x="0" y="0"/>
                </a:lnTo>
                <a:lnTo>
                  <a:pt x="0" y="181609"/>
                </a:lnTo>
                <a:lnTo>
                  <a:pt x="3810" y="181609"/>
                </a:lnTo>
                <a:lnTo>
                  <a:pt x="3810" y="0"/>
                </a:lnTo>
                <a:close/>
              </a:path>
            </a:pathLst>
          </a:custGeom>
          <a:solidFill>
            <a:srgbClr val="4400F5"/>
          </a:solidFill>
        </p:spPr>
        <p:txBody>
          <a:bodyPr bIns="0" lIns="0" rIns="0" rtlCol="0" tIns="0" wrap="square"/>
          <a:p/>
        </p:txBody>
      </p:sp>
      <p:sp>
        <p:nvSpPr>
          <p:cNvPr id="1051311" name="object 2628"/>
          <p:cNvSpPr/>
          <p:nvPr/>
        </p:nvSpPr>
        <p:spPr>
          <a:xfrm>
            <a:off x="7865109" y="5807709"/>
            <a:ext cx="3810" cy="693420"/>
          </a:xfrm>
          <a:custGeom>
            <a:avLst/>
            <a:ahLst/>
            <a:rect l="l" t="t" r="r" b="b"/>
            <a:pathLst>
              <a:path w="3809" h="693420">
                <a:moveTo>
                  <a:pt x="3810" y="0"/>
                </a:moveTo>
                <a:lnTo>
                  <a:pt x="0" y="0"/>
                </a:lnTo>
                <a:lnTo>
                  <a:pt x="0" y="693419"/>
                </a:lnTo>
                <a:lnTo>
                  <a:pt x="3810" y="693419"/>
                </a:lnTo>
                <a:lnTo>
                  <a:pt x="3810" y="0"/>
                </a:lnTo>
                <a:close/>
              </a:path>
            </a:pathLst>
          </a:custGeom>
          <a:solidFill>
            <a:srgbClr val="4400F5"/>
          </a:solidFill>
        </p:spPr>
        <p:txBody>
          <a:bodyPr bIns="0" lIns="0" rIns="0" rtlCol="0" tIns="0" wrap="square"/>
          <a:p/>
        </p:txBody>
      </p:sp>
      <p:sp>
        <p:nvSpPr>
          <p:cNvPr id="1051312" name="object 2629"/>
          <p:cNvSpPr/>
          <p:nvPr/>
        </p:nvSpPr>
        <p:spPr>
          <a:xfrm>
            <a:off x="7861300" y="5543550"/>
            <a:ext cx="3810" cy="181610"/>
          </a:xfrm>
          <a:custGeom>
            <a:avLst/>
            <a:ahLst/>
            <a:rect l="l" t="t" r="r" b="b"/>
            <a:pathLst>
              <a:path w="3809" h="181610">
                <a:moveTo>
                  <a:pt x="3809" y="0"/>
                </a:moveTo>
                <a:lnTo>
                  <a:pt x="0" y="0"/>
                </a:lnTo>
                <a:lnTo>
                  <a:pt x="0" y="181609"/>
                </a:lnTo>
                <a:lnTo>
                  <a:pt x="3809" y="181609"/>
                </a:lnTo>
                <a:lnTo>
                  <a:pt x="3809" y="0"/>
                </a:lnTo>
                <a:close/>
              </a:path>
            </a:pathLst>
          </a:custGeom>
          <a:solidFill>
            <a:srgbClr val="4200F5"/>
          </a:solidFill>
        </p:spPr>
        <p:txBody>
          <a:bodyPr bIns="0" lIns="0" rIns="0" rtlCol="0" tIns="0" wrap="square"/>
          <a:p/>
        </p:txBody>
      </p:sp>
      <p:sp>
        <p:nvSpPr>
          <p:cNvPr id="1051313" name="object 2630"/>
          <p:cNvSpPr/>
          <p:nvPr/>
        </p:nvSpPr>
        <p:spPr>
          <a:xfrm>
            <a:off x="7861300" y="5807709"/>
            <a:ext cx="3810" cy="693420"/>
          </a:xfrm>
          <a:custGeom>
            <a:avLst/>
            <a:ahLst/>
            <a:rect l="l" t="t" r="r" b="b"/>
            <a:pathLst>
              <a:path w="3809" h="693420">
                <a:moveTo>
                  <a:pt x="3809" y="0"/>
                </a:moveTo>
                <a:lnTo>
                  <a:pt x="0" y="0"/>
                </a:lnTo>
                <a:lnTo>
                  <a:pt x="0" y="693419"/>
                </a:lnTo>
                <a:lnTo>
                  <a:pt x="3809" y="693419"/>
                </a:lnTo>
                <a:lnTo>
                  <a:pt x="3809" y="0"/>
                </a:lnTo>
                <a:close/>
              </a:path>
            </a:pathLst>
          </a:custGeom>
          <a:solidFill>
            <a:srgbClr val="4200F5"/>
          </a:solidFill>
        </p:spPr>
        <p:txBody>
          <a:bodyPr bIns="0" lIns="0" rIns="0" rtlCol="0" tIns="0" wrap="square"/>
          <a:p/>
        </p:txBody>
      </p:sp>
      <p:sp>
        <p:nvSpPr>
          <p:cNvPr id="1051314" name="object 2631"/>
          <p:cNvSpPr/>
          <p:nvPr/>
        </p:nvSpPr>
        <p:spPr>
          <a:xfrm>
            <a:off x="7857490" y="5543550"/>
            <a:ext cx="3810" cy="181610"/>
          </a:xfrm>
          <a:custGeom>
            <a:avLst/>
            <a:ahLst/>
            <a:rect l="l" t="t" r="r" b="b"/>
            <a:pathLst>
              <a:path w="3809" h="181610">
                <a:moveTo>
                  <a:pt x="3809" y="0"/>
                </a:moveTo>
                <a:lnTo>
                  <a:pt x="0" y="0"/>
                </a:lnTo>
                <a:lnTo>
                  <a:pt x="0" y="181609"/>
                </a:lnTo>
                <a:lnTo>
                  <a:pt x="3809" y="181609"/>
                </a:lnTo>
                <a:lnTo>
                  <a:pt x="3809" y="0"/>
                </a:lnTo>
                <a:close/>
              </a:path>
            </a:pathLst>
          </a:custGeom>
          <a:solidFill>
            <a:srgbClr val="4000F6"/>
          </a:solidFill>
        </p:spPr>
        <p:txBody>
          <a:bodyPr bIns="0" lIns="0" rIns="0" rtlCol="0" tIns="0" wrap="square"/>
          <a:p/>
        </p:txBody>
      </p:sp>
      <p:sp>
        <p:nvSpPr>
          <p:cNvPr id="1051315" name="object 2632"/>
          <p:cNvSpPr/>
          <p:nvPr/>
        </p:nvSpPr>
        <p:spPr>
          <a:xfrm>
            <a:off x="7857490" y="5807709"/>
            <a:ext cx="3810" cy="693420"/>
          </a:xfrm>
          <a:custGeom>
            <a:avLst/>
            <a:ahLst/>
            <a:rect l="l" t="t" r="r" b="b"/>
            <a:pathLst>
              <a:path w="3809" h="693420">
                <a:moveTo>
                  <a:pt x="3809" y="0"/>
                </a:moveTo>
                <a:lnTo>
                  <a:pt x="0" y="0"/>
                </a:lnTo>
                <a:lnTo>
                  <a:pt x="0" y="693419"/>
                </a:lnTo>
                <a:lnTo>
                  <a:pt x="3809" y="693419"/>
                </a:lnTo>
                <a:lnTo>
                  <a:pt x="3809" y="0"/>
                </a:lnTo>
                <a:close/>
              </a:path>
            </a:pathLst>
          </a:custGeom>
          <a:solidFill>
            <a:srgbClr val="4000F6"/>
          </a:solidFill>
        </p:spPr>
        <p:txBody>
          <a:bodyPr bIns="0" lIns="0" rIns="0" rtlCol="0" tIns="0" wrap="square"/>
          <a:p/>
        </p:txBody>
      </p:sp>
      <p:sp>
        <p:nvSpPr>
          <p:cNvPr id="1051316" name="object 2633"/>
          <p:cNvSpPr/>
          <p:nvPr/>
        </p:nvSpPr>
        <p:spPr>
          <a:xfrm>
            <a:off x="7853680" y="5543550"/>
            <a:ext cx="3810" cy="181610"/>
          </a:xfrm>
          <a:custGeom>
            <a:avLst/>
            <a:ahLst/>
            <a:rect l="l" t="t" r="r" b="b"/>
            <a:pathLst>
              <a:path w="3809" h="181610">
                <a:moveTo>
                  <a:pt x="3810" y="0"/>
                </a:moveTo>
                <a:lnTo>
                  <a:pt x="0" y="0"/>
                </a:lnTo>
                <a:lnTo>
                  <a:pt x="0" y="181609"/>
                </a:lnTo>
                <a:lnTo>
                  <a:pt x="3810" y="181609"/>
                </a:lnTo>
                <a:lnTo>
                  <a:pt x="3810" y="0"/>
                </a:lnTo>
                <a:close/>
              </a:path>
            </a:pathLst>
          </a:custGeom>
          <a:solidFill>
            <a:srgbClr val="3E00F6"/>
          </a:solidFill>
        </p:spPr>
        <p:txBody>
          <a:bodyPr bIns="0" lIns="0" rIns="0" rtlCol="0" tIns="0" wrap="square"/>
          <a:p/>
        </p:txBody>
      </p:sp>
      <p:sp>
        <p:nvSpPr>
          <p:cNvPr id="1051317" name="object 2634"/>
          <p:cNvSpPr/>
          <p:nvPr/>
        </p:nvSpPr>
        <p:spPr>
          <a:xfrm>
            <a:off x="7853680" y="5807709"/>
            <a:ext cx="3810" cy="693420"/>
          </a:xfrm>
          <a:custGeom>
            <a:avLst/>
            <a:ahLst/>
            <a:rect l="l" t="t" r="r" b="b"/>
            <a:pathLst>
              <a:path w="3809" h="693420">
                <a:moveTo>
                  <a:pt x="3810" y="0"/>
                </a:moveTo>
                <a:lnTo>
                  <a:pt x="0" y="0"/>
                </a:lnTo>
                <a:lnTo>
                  <a:pt x="0" y="693419"/>
                </a:lnTo>
                <a:lnTo>
                  <a:pt x="3810" y="693419"/>
                </a:lnTo>
                <a:lnTo>
                  <a:pt x="3810" y="0"/>
                </a:lnTo>
                <a:close/>
              </a:path>
            </a:pathLst>
          </a:custGeom>
          <a:solidFill>
            <a:srgbClr val="3E00F6"/>
          </a:solidFill>
        </p:spPr>
        <p:txBody>
          <a:bodyPr bIns="0" lIns="0" rIns="0" rtlCol="0" tIns="0" wrap="square"/>
          <a:p/>
        </p:txBody>
      </p:sp>
      <p:sp>
        <p:nvSpPr>
          <p:cNvPr id="1051318" name="object 2635"/>
          <p:cNvSpPr/>
          <p:nvPr/>
        </p:nvSpPr>
        <p:spPr>
          <a:xfrm>
            <a:off x="7851140" y="5543550"/>
            <a:ext cx="2540" cy="181610"/>
          </a:xfrm>
          <a:custGeom>
            <a:avLst/>
            <a:ahLst/>
            <a:rect l="l" t="t" r="r" b="b"/>
            <a:pathLst>
              <a:path w="2540" h="181610">
                <a:moveTo>
                  <a:pt x="2539" y="0"/>
                </a:moveTo>
                <a:lnTo>
                  <a:pt x="0" y="0"/>
                </a:lnTo>
                <a:lnTo>
                  <a:pt x="0" y="181609"/>
                </a:lnTo>
                <a:lnTo>
                  <a:pt x="2539" y="181609"/>
                </a:lnTo>
                <a:lnTo>
                  <a:pt x="2539" y="0"/>
                </a:lnTo>
                <a:close/>
              </a:path>
            </a:pathLst>
          </a:custGeom>
          <a:solidFill>
            <a:srgbClr val="3C00F6"/>
          </a:solidFill>
        </p:spPr>
        <p:txBody>
          <a:bodyPr bIns="0" lIns="0" rIns="0" rtlCol="0" tIns="0" wrap="square"/>
          <a:p/>
        </p:txBody>
      </p:sp>
      <p:sp>
        <p:nvSpPr>
          <p:cNvPr id="1051319" name="object 2636"/>
          <p:cNvSpPr/>
          <p:nvPr/>
        </p:nvSpPr>
        <p:spPr>
          <a:xfrm>
            <a:off x="7851140" y="5807709"/>
            <a:ext cx="2540" cy="693420"/>
          </a:xfrm>
          <a:custGeom>
            <a:avLst/>
            <a:ahLst/>
            <a:rect l="l" t="t" r="r" b="b"/>
            <a:pathLst>
              <a:path w="2540" h="693420">
                <a:moveTo>
                  <a:pt x="2539" y="0"/>
                </a:moveTo>
                <a:lnTo>
                  <a:pt x="0" y="0"/>
                </a:lnTo>
                <a:lnTo>
                  <a:pt x="0" y="693420"/>
                </a:lnTo>
                <a:lnTo>
                  <a:pt x="2539" y="693420"/>
                </a:lnTo>
                <a:lnTo>
                  <a:pt x="2539" y="0"/>
                </a:lnTo>
                <a:close/>
              </a:path>
            </a:pathLst>
          </a:custGeom>
          <a:solidFill>
            <a:srgbClr val="3C00F6"/>
          </a:solidFill>
        </p:spPr>
        <p:txBody>
          <a:bodyPr bIns="0" lIns="0" rIns="0" rtlCol="0" tIns="0" wrap="square"/>
          <a:p/>
        </p:txBody>
      </p:sp>
      <p:sp>
        <p:nvSpPr>
          <p:cNvPr id="1051320" name="object 2637"/>
          <p:cNvSpPr/>
          <p:nvPr/>
        </p:nvSpPr>
        <p:spPr>
          <a:xfrm>
            <a:off x="7847330" y="5543550"/>
            <a:ext cx="3810" cy="181610"/>
          </a:xfrm>
          <a:custGeom>
            <a:avLst/>
            <a:ahLst/>
            <a:rect l="l" t="t" r="r" b="b"/>
            <a:pathLst>
              <a:path w="3809" h="181610">
                <a:moveTo>
                  <a:pt x="3810" y="0"/>
                </a:moveTo>
                <a:lnTo>
                  <a:pt x="0" y="0"/>
                </a:lnTo>
                <a:lnTo>
                  <a:pt x="0" y="181609"/>
                </a:lnTo>
                <a:lnTo>
                  <a:pt x="3810" y="181609"/>
                </a:lnTo>
                <a:lnTo>
                  <a:pt x="3810" y="0"/>
                </a:lnTo>
                <a:close/>
              </a:path>
            </a:pathLst>
          </a:custGeom>
          <a:solidFill>
            <a:srgbClr val="3A00F6"/>
          </a:solidFill>
        </p:spPr>
        <p:txBody>
          <a:bodyPr bIns="0" lIns="0" rIns="0" rtlCol="0" tIns="0" wrap="square"/>
          <a:p/>
        </p:txBody>
      </p:sp>
      <p:sp>
        <p:nvSpPr>
          <p:cNvPr id="1051321" name="object 2638"/>
          <p:cNvSpPr/>
          <p:nvPr/>
        </p:nvSpPr>
        <p:spPr>
          <a:xfrm>
            <a:off x="7847330" y="5807709"/>
            <a:ext cx="3810" cy="693420"/>
          </a:xfrm>
          <a:custGeom>
            <a:avLst/>
            <a:ahLst/>
            <a:rect l="l" t="t" r="r" b="b"/>
            <a:pathLst>
              <a:path w="3809" h="693420">
                <a:moveTo>
                  <a:pt x="3810" y="0"/>
                </a:moveTo>
                <a:lnTo>
                  <a:pt x="0" y="0"/>
                </a:lnTo>
                <a:lnTo>
                  <a:pt x="0" y="693419"/>
                </a:lnTo>
                <a:lnTo>
                  <a:pt x="3810" y="693419"/>
                </a:lnTo>
                <a:lnTo>
                  <a:pt x="3810" y="0"/>
                </a:lnTo>
                <a:close/>
              </a:path>
            </a:pathLst>
          </a:custGeom>
          <a:solidFill>
            <a:srgbClr val="3A00F6"/>
          </a:solidFill>
        </p:spPr>
        <p:txBody>
          <a:bodyPr bIns="0" lIns="0" rIns="0" rtlCol="0" tIns="0" wrap="square"/>
          <a:p/>
        </p:txBody>
      </p:sp>
      <p:sp>
        <p:nvSpPr>
          <p:cNvPr id="1051322" name="object 2639"/>
          <p:cNvSpPr/>
          <p:nvPr/>
        </p:nvSpPr>
        <p:spPr>
          <a:xfrm>
            <a:off x="7843519" y="5543550"/>
            <a:ext cx="3810" cy="181610"/>
          </a:xfrm>
          <a:custGeom>
            <a:avLst/>
            <a:ahLst/>
            <a:rect l="l" t="t" r="r" b="b"/>
            <a:pathLst>
              <a:path w="3809" h="181610">
                <a:moveTo>
                  <a:pt x="3809" y="0"/>
                </a:moveTo>
                <a:lnTo>
                  <a:pt x="0" y="0"/>
                </a:lnTo>
                <a:lnTo>
                  <a:pt x="0" y="181609"/>
                </a:lnTo>
                <a:lnTo>
                  <a:pt x="3809" y="181609"/>
                </a:lnTo>
                <a:lnTo>
                  <a:pt x="3809" y="0"/>
                </a:lnTo>
                <a:close/>
              </a:path>
            </a:pathLst>
          </a:custGeom>
          <a:solidFill>
            <a:srgbClr val="3800F7"/>
          </a:solidFill>
        </p:spPr>
        <p:txBody>
          <a:bodyPr bIns="0" lIns="0" rIns="0" rtlCol="0" tIns="0" wrap="square"/>
          <a:p/>
        </p:txBody>
      </p:sp>
      <p:sp>
        <p:nvSpPr>
          <p:cNvPr id="1051323" name="object 2640"/>
          <p:cNvSpPr/>
          <p:nvPr/>
        </p:nvSpPr>
        <p:spPr>
          <a:xfrm>
            <a:off x="7843519" y="5807709"/>
            <a:ext cx="3810" cy="693420"/>
          </a:xfrm>
          <a:custGeom>
            <a:avLst/>
            <a:ahLst/>
            <a:rect l="l" t="t" r="r" b="b"/>
            <a:pathLst>
              <a:path w="3809" h="693420">
                <a:moveTo>
                  <a:pt x="3809" y="0"/>
                </a:moveTo>
                <a:lnTo>
                  <a:pt x="0" y="0"/>
                </a:lnTo>
                <a:lnTo>
                  <a:pt x="0" y="693419"/>
                </a:lnTo>
                <a:lnTo>
                  <a:pt x="3809" y="693419"/>
                </a:lnTo>
                <a:lnTo>
                  <a:pt x="3809" y="0"/>
                </a:lnTo>
                <a:close/>
              </a:path>
            </a:pathLst>
          </a:custGeom>
          <a:solidFill>
            <a:srgbClr val="3800F7"/>
          </a:solidFill>
        </p:spPr>
        <p:txBody>
          <a:bodyPr bIns="0" lIns="0" rIns="0" rtlCol="0" tIns="0" wrap="square"/>
          <a:p/>
        </p:txBody>
      </p:sp>
      <p:sp>
        <p:nvSpPr>
          <p:cNvPr id="1051324" name="object 2641"/>
          <p:cNvSpPr/>
          <p:nvPr/>
        </p:nvSpPr>
        <p:spPr>
          <a:xfrm>
            <a:off x="7839709" y="5543550"/>
            <a:ext cx="3810" cy="181610"/>
          </a:xfrm>
          <a:custGeom>
            <a:avLst/>
            <a:ahLst/>
            <a:rect l="l" t="t" r="r" b="b"/>
            <a:pathLst>
              <a:path w="3809" h="181610">
                <a:moveTo>
                  <a:pt x="3810" y="0"/>
                </a:moveTo>
                <a:lnTo>
                  <a:pt x="0" y="0"/>
                </a:lnTo>
                <a:lnTo>
                  <a:pt x="0" y="181609"/>
                </a:lnTo>
                <a:lnTo>
                  <a:pt x="3810" y="181609"/>
                </a:lnTo>
                <a:lnTo>
                  <a:pt x="3810" y="0"/>
                </a:lnTo>
                <a:close/>
              </a:path>
            </a:pathLst>
          </a:custGeom>
          <a:solidFill>
            <a:srgbClr val="3600F7"/>
          </a:solidFill>
        </p:spPr>
        <p:txBody>
          <a:bodyPr bIns="0" lIns="0" rIns="0" rtlCol="0" tIns="0" wrap="square"/>
          <a:p/>
        </p:txBody>
      </p:sp>
      <p:sp>
        <p:nvSpPr>
          <p:cNvPr id="1051325" name="object 2642"/>
          <p:cNvSpPr/>
          <p:nvPr/>
        </p:nvSpPr>
        <p:spPr>
          <a:xfrm>
            <a:off x="7839709" y="5807709"/>
            <a:ext cx="3810" cy="693420"/>
          </a:xfrm>
          <a:custGeom>
            <a:avLst/>
            <a:ahLst/>
            <a:rect l="l" t="t" r="r" b="b"/>
            <a:pathLst>
              <a:path w="3809" h="693420">
                <a:moveTo>
                  <a:pt x="3810" y="0"/>
                </a:moveTo>
                <a:lnTo>
                  <a:pt x="0" y="0"/>
                </a:lnTo>
                <a:lnTo>
                  <a:pt x="0" y="693419"/>
                </a:lnTo>
                <a:lnTo>
                  <a:pt x="3810" y="693419"/>
                </a:lnTo>
                <a:lnTo>
                  <a:pt x="3810" y="0"/>
                </a:lnTo>
                <a:close/>
              </a:path>
            </a:pathLst>
          </a:custGeom>
          <a:solidFill>
            <a:srgbClr val="3600F7"/>
          </a:solidFill>
        </p:spPr>
        <p:txBody>
          <a:bodyPr bIns="0" lIns="0" rIns="0" rtlCol="0" tIns="0" wrap="square"/>
          <a:p/>
        </p:txBody>
      </p:sp>
      <p:sp>
        <p:nvSpPr>
          <p:cNvPr id="1051326" name="object 2643"/>
          <p:cNvSpPr/>
          <p:nvPr/>
        </p:nvSpPr>
        <p:spPr>
          <a:xfrm>
            <a:off x="7835900" y="5543550"/>
            <a:ext cx="3810" cy="181610"/>
          </a:xfrm>
          <a:custGeom>
            <a:avLst/>
            <a:ahLst/>
            <a:rect l="l" t="t" r="r" b="b"/>
            <a:pathLst>
              <a:path w="3809" h="181610">
                <a:moveTo>
                  <a:pt x="3809" y="0"/>
                </a:moveTo>
                <a:lnTo>
                  <a:pt x="0" y="0"/>
                </a:lnTo>
                <a:lnTo>
                  <a:pt x="0" y="181609"/>
                </a:lnTo>
                <a:lnTo>
                  <a:pt x="3809" y="181609"/>
                </a:lnTo>
                <a:lnTo>
                  <a:pt x="3809" y="0"/>
                </a:lnTo>
                <a:close/>
              </a:path>
            </a:pathLst>
          </a:custGeom>
          <a:solidFill>
            <a:srgbClr val="3400F7"/>
          </a:solidFill>
        </p:spPr>
        <p:txBody>
          <a:bodyPr bIns="0" lIns="0" rIns="0" rtlCol="0" tIns="0" wrap="square"/>
          <a:p/>
        </p:txBody>
      </p:sp>
      <p:sp>
        <p:nvSpPr>
          <p:cNvPr id="1051327" name="object 2644"/>
          <p:cNvSpPr/>
          <p:nvPr/>
        </p:nvSpPr>
        <p:spPr>
          <a:xfrm>
            <a:off x="7835900" y="5807709"/>
            <a:ext cx="3810" cy="693420"/>
          </a:xfrm>
          <a:custGeom>
            <a:avLst/>
            <a:ahLst/>
            <a:rect l="l" t="t" r="r" b="b"/>
            <a:pathLst>
              <a:path w="3809" h="693420">
                <a:moveTo>
                  <a:pt x="3809" y="0"/>
                </a:moveTo>
                <a:lnTo>
                  <a:pt x="0" y="0"/>
                </a:lnTo>
                <a:lnTo>
                  <a:pt x="0" y="693419"/>
                </a:lnTo>
                <a:lnTo>
                  <a:pt x="3809" y="693419"/>
                </a:lnTo>
                <a:lnTo>
                  <a:pt x="3809" y="0"/>
                </a:lnTo>
                <a:close/>
              </a:path>
            </a:pathLst>
          </a:custGeom>
          <a:solidFill>
            <a:srgbClr val="3400F7"/>
          </a:solidFill>
        </p:spPr>
        <p:txBody>
          <a:bodyPr bIns="0" lIns="0" rIns="0" rtlCol="0" tIns="0" wrap="square"/>
          <a:p/>
        </p:txBody>
      </p:sp>
      <p:sp>
        <p:nvSpPr>
          <p:cNvPr id="1051328" name="object 2645"/>
          <p:cNvSpPr/>
          <p:nvPr/>
        </p:nvSpPr>
        <p:spPr>
          <a:xfrm>
            <a:off x="7832090" y="5543550"/>
            <a:ext cx="3810" cy="181610"/>
          </a:xfrm>
          <a:custGeom>
            <a:avLst/>
            <a:ahLst/>
            <a:rect l="l" t="t" r="r" b="b"/>
            <a:pathLst>
              <a:path w="3809" h="181610">
                <a:moveTo>
                  <a:pt x="3809" y="0"/>
                </a:moveTo>
                <a:lnTo>
                  <a:pt x="0" y="0"/>
                </a:lnTo>
                <a:lnTo>
                  <a:pt x="0" y="181609"/>
                </a:lnTo>
                <a:lnTo>
                  <a:pt x="3809" y="181609"/>
                </a:lnTo>
                <a:lnTo>
                  <a:pt x="3809" y="0"/>
                </a:lnTo>
                <a:close/>
              </a:path>
            </a:pathLst>
          </a:custGeom>
          <a:solidFill>
            <a:srgbClr val="3300F7"/>
          </a:solidFill>
        </p:spPr>
        <p:txBody>
          <a:bodyPr bIns="0" lIns="0" rIns="0" rtlCol="0" tIns="0" wrap="square"/>
          <a:p/>
        </p:txBody>
      </p:sp>
      <p:sp>
        <p:nvSpPr>
          <p:cNvPr id="1051329" name="object 2646"/>
          <p:cNvSpPr/>
          <p:nvPr/>
        </p:nvSpPr>
        <p:spPr>
          <a:xfrm>
            <a:off x="7832090" y="5807709"/>
            <a:ext cx="3810" cy="693420"/>
          </a:xfrm>
          <a:custGeom>
            <a:avLst/>
            <a:ahLst/>
            <a:rect l="l" t="t" r="r" b="b"/>
            <a:pathLst>
              <a:path w="3809" h="693420">
                <a:moveTo>
                  <a:pt x="3809" y="0"/>
                </a:moveTo>
                <a:lnTo>
                  <a:pt x="0" y="0"/>
                </a:lnTo>
                <a:lnTo>
                  <a:pt x="0" y="693419"/>
                </a:lnTo>
                <a:lnTo>
                  <a:pt x="3809" y="693419"/>
                </a:lnTo>
                <a:lnTo>
                  <a:pt x="3809" y="0"/>
                </a:lnTo>
                <a:close/>
              </a:path>
            </a:pathLst>
          </a:custGeom>
          <a:solidFill>
            <a:srgbClr val="3300F7"/>
          </a:solidFill>
        </p:spPr>
        <p:txBody>
          <a:bodyPr bIns="0" lIns="0" rIns="0" rtlCol="0" tIns="0" wrap="square"/>
          <a:p/>
        </p:txBody>
      </p:sp>
      <p:sp>
        <p:nvSpPr>
          <p:cNvPr id="1051330" name="object 2647"/>
          <p:cNvSpPr/>
          <p:nvPr/>
        </p:nvSpPr>
        <p:spPr>
          <a:xfrm>
            <a:off x="7829550" y="5543550"/>
            <a:ext cx="2540" cy="181610"/>
          </a:xfrm>
          <a:custGeom>
            <a:avLst/>
            <a:ahLst/>
            <a:rect l="l" t="t" r="r" b="b"/>
            <a:pathLst>
              <a:path w="2540" h="181610">
                <a:moveTo>
                  <a:pt x="2540" y="0"/>
                </a:moveTo>
                <a:lnTo>
                  <a:pt x="0" y="0"/>
                </a:lnTo>
                <a:lnTo>
                  <a:pt x="0" y="181609"/>
                </a:lnTo>
                <a:lnTo>
                  <a:pt x="2540" y="181609"/>
                </a:lnTo>
                <a:lnTo>
                  <a:pt x="2540" y="0"/>
                </a:lnTo>
                <a:close/>
              </a:path>
            </a:pathLst>
          </a:custGeom>
          <a:solidFill>
            <a:srgbClr val="3000F8"/>
          </a:solidFill>
        </p:spPr>
        <p:txBody>
          <a:bodyPr bIns="0" lIns="0" rIns="0" rtlCol="0" tIns="0" wrap="square"/>
          <a:p/>
        </p:txBody>
      </p:sp>
      <p:sp>
        <p:nvSpPr>
          <p:cNvPr id="1051331" name="object 2648"/>
          <p:cNvSpPr/>
          <p:nvPr/>
        </p:nvSpPr>
        <p:spPr>
          <a:xfrm>
            <a:off x="7829550" y="5807709"/>
            <a:ext cx="2540" cy="693420"/>
          </a:xfrm>
          <a:custGeom>
            <a:avLst/>
            <a:ahLst/>
            <a:rect l="l" t="t" r="r" b="b"/>
            <a:pathLst>
              <a:path w="2540" h="693420">
                <a:moveTo>
                  <a:pt x="2540" y="0"/>
                </a:moveTo>
                <a:lnTo>
                  <a:pt x="0" y="0"/>
                </a:lnTo>
                <a:lnTo>
                  <a:pt x="0" y="693419"/>
                </a:lnTo>
                <a:lnTo>
                  <a:pt x="2540" y="693419"/>
                </a:lnTo>
                <a:lnTo>
                  <a:pt x="2540" y="0"/>
                </a:lnTo>
                <a:close/>
              </a:path>
            </a:pathLst>
          </a:custGeom>
          <a:solidFill>
            <a:srgbClr val="3000F8"/>
          </a:solidFill>
        </p:spPr>
        <p:txBody>
          <a:bodyPr bIns="0" lIns="0" rIns="0" rtlCol="0" tIns="0" wrap="square"/>
          <a:p/>
        </p:txBody>
      </p:sp>
      <p:sp>
        <p:nvSpPr>
          <p:cNvPr id="1051332" name="object 2649"/>
          <p:cNvSpPr/>
          <p:nvPr/>
        </p:nvSpPr>
        <p:spPr>
          <a:xfrm>
            <a:off x="7825740" y="5543550"/>
            <a:ext cx="3810" cy="181610"/>
          </a:xfrm>
          <a:custGeom>
            <a:avLst/>
            <a:ahLst/>
            <a:rect l="l" t="t" r="r" b="b"/>
            <a:pathLst>
              <a:path w="3809" h="181610">
                <a:moveTo>
                  <a:pt x="3809" y="0"/>
                </a:moveTo>
                <a:lnTo>
                  <a:pt x="0" y="0"/>
                </a:lnTo>
                <a:lnTo>
                  <a:pt x="0" y="181609"/>
                </a:lnTo>
                <a:lnTo>
                  <a:pt x="3809" y="181609"/>
                </a:lnTo>
                <a:lnTo>
                  <a:pt x="3809" y="0"/>
                </a:lnTo>
                <a:close/>
              </a:path>
            </a:pathLst>
          </a:custGeom>
          <a:solidFill>
            <a:srgbClr val="2E00F8"/>
          </a:solidFill>
        </p:spPr>
        <p:txBody>
          <a:bodyPr bIns="0" lIns="0" rIns="0" rtlCol="0" tIns="0" wrap="square"/>
          <a:p/>
        </p:txBody>
      </p:sp>
      <p:sp>
        <p:nvSpPr>
          <p:cNvPr id="1051333" name="object 2650"/>
          <p:cNvSpPr/>
          <p:nvPr/>
        </p:nvSpPr>
        <p:spPr>
          <a:xfrm>
            <a:off x="7825740" y="5807709"/>
            <a:ext cx="3810" cy="693420"/>
          </a:xfrm>
          <a:custGeom>
            <a:avLst/>
            <a:ahLst/>
            <a:rect l="l" t="t" r="r" b="b"/>
            <a:pathLst>
              <a:path w="3809" h="693420">
                <a:moveTo>
                  <a:pt x="3809" y="0"/>
                </a:moveTo>
                <a:lnTo>
                  <a:pt x="0" y="0"/>
                </a:lnTo>
                <a:lnTo>
                  <a:pt x="0" y="693419"/>
                </a:lnTo>
                <a:lnTo>
                  <a:pt x="3809" y="693419"/>
                </a:lnTo>
                <a:lnTo>
                  <a:pt x="3809" y="0"/>
                </a:lnTo>
                <a:close/>
              </a:path>
            </a:pathLst>
          </a:custGeom>
          <a:solidFill>
            <a:srgbClr val="2E00F8"/>
          </a:solidFill>
        </p:spPr>
        <p:txBody>
          <a:bodyPr bIns="0" lIns="0" rIns="0" rtlCol="0" tIns="0" wrap="square"/>
          <a:p/>
        </p:txBody>
      </p:sp>
      <p:sp>
        <p:nvSpPr>
          <p:cNvPr id="1051334" name="object 2651"/>
          <p:cNvSpPr/>
          <p:nvPr/>
        </p:nvSpPr>
        <p:spPr>
          <a:xfrm>
            <a:off x="7821930" y="5543550"/>
            <a:ext cx="3810" cy="181610"/>
          </a:xfrm>
          <a:custGeom>
            <a:avLst/>
            <a:ahLst/>
            <a:rect l="l" t="t" r="r" b="b"/>
            <a:pathLst>
              <a:path w="3809" h="181610">
                <a:moveTo>
                  <a:pt x="3810" y="0"/>
                </a:moveTo>
                <a:lnTo>
                  <a:pt x="0" y="0"/>
                </a:lnTo>
                <a:lnTo>
                  <a:pt x="0" y="181609"/>
                </a:lnTo>
                <a:lnTo>
                  <a:pt x="3810" y="181609"/>
                </a:lnTo>
                <a:lnTo>
                  <a:pt x="3810" y="0"/>
                </a:lnTo>
                <a:close/>
              </a:path>
            </a:pathLst>
          </a:custGeom>
          <a:solidFill>
            <a:srgbClr val="2C00F8"/>
          </a:solidFill>
        </p:spPr>
        <p:txBody>
          <a:bodyPr bIns="0" lIns="0" rIns="0" rtlCol="0" tIns="0" wrap="square"/>
          <a:p/>
        </p:txBody>
      </p:sp>
      <p:sp>
        <p:nvSpPr>
          <p:cNvPr id="1051335" name="object 2652"/>
          <p:cNvSpPr/>
          <p:nvPr/>
        </p:nvSpPr>
        <p:spPr>
          <a:xfrm>
            <a:off x="7821930" y="5807709"/>
            <a:ext cx="3810" cy="693420"/>
          </a:xfrm>
          <a:custGeom>
            <a:avLst/>
            <a:ahLst/>
            <a:rect l="l" t="t" r="r" b="b"/>
            <a:pathLst>
              <a:path w="3809" h="693420">
                <a:moveTo>
                  <a:pt x="3810" y="0"/>
                </a:moveTo>
                <a:lnTo>
                  <a:pt x="0" y="0"/>
                </a:lnTo>
                <a:lnTo>
                  <a:pt x="0" y="693419"/>
                </a:lnTo>
                <a:lnTo>
                  <a:pt x="3810" y="693419"/>
                </a:lnTo>
                <a:lnTo>
                  <a:pt x="3810" y="0"/>
                </a:lnTo>
                <a:close/>
              </a:path>
            </a:pathLst>
          </a:custGeom>
          <a:solidFill>
            <a:srgbClr val="2C00F8"/>
          </a:solidFill>
        </p:spPr>
        <p:txBody>
          <a:bodyPr bIns="0" lIns="0" rIns="0" rtlCol="0" tIns="0" wrap="square"/>
          <a:p/>
        </p:txBody>
      </p:sp>
      <p:sp>
        <p:nvSpPr>
          <p:cNvPr id="1051336" name="object 2653"/>
          <p:cNvSpPr/>
          <p:nvPr/>
        </p:nvSpPr>
        <p:spPr>
          <a:xfrm>
            <a:off x="7818119" y="5543550"/>
            <a:ext cx="3810" cy="181610"/>
          </a:xfrm>
          <a:custGeom>
            <a:avLst/>
            <a:ahLst/>
            <a:rect l="l" t="t" r="r" b="b"/>
            <a:pathLst>
              <a:path w="3809" h="181610">
                <a:moveTo>
                  <a:pt x="3809" y="0"/>
                </a:moveTo>
                <a:lnTo>
                  <a:pt x="0" y="0"/>
                </a:lnTo>
                <a:lnTo>
                  <a:pt x="0" y="181609"/>
                </a:lnTo>
                <a:lnTo>
                  <a:pt x="3809" y="181609"/>
                </a:lnTo>
                <a:lnTo>
                  <a:pt x="3809" y="0"/>
                </a:lnTo>
                <a:close/>
              </a:path>
            </a:pathLst>
          </a:custGeom>
          <a:solidFill>
            <a:srgbClr val="2A00F8"/>
          </a:solidFill>
        </p:spPr>
        <p:txBody>
          <a:bodyPr bIns="0" lIns="0" rIns="0" rtlCol="0" tIns="0" wrap="square"/>
          <a:p/>
        </p:txBody>
      </p:sp>
      <p:sp>
        <p:nvSpPr>
          <p:cNvPr id="1051337" name="object 2654"/>
          <p:cNvSpPr/>
          <p:nvPr/>
        </p:nvSpPr>
        <p:spPr>
          <a:xfrm>
            <a:off x="7818119" y="5807709"/>
            <a:ext cx="3810" cy="693420"/>
          </a:xfrm>
          <a:custGeom>
            <a:avLst/>
            <a:ahLst/>
            <a:rect l="l" t="t" r="r" b="b"/>
            <a:pathLst>
              <a:path w="3809" h="693420">
                <a:moveTo>
                  <a:pt x="3809" y="0"/>
                </a:moveTo>
                <a:lnTo>
                  <a:pt x="0" y="0"/>
                </a:lnTo>
                <a:lnTo>
                  <a:pt x="0" y="693419"/>
                </a:lnTo>
                <a:lnTo>
                  <a:pt x="3809" y="693419"/>
                </a:lnTo>
                <a:lnTo>
                  <a:pt x="3809" y="0"/>
                </a:lnTo>
                <a:close/>
              </a:path>
            </a:pathLst>
          </a:custGeom>
          <a:solidFill>
            <a:srgbClr val="2A00F8"/>
          </a:solidFill>
        </p:spPr>
        <p:txBody>
          <a:bodyPr bIns="0" lIns="0" rIns="0" rtlCol="0" tIns="0" wrap="square"/>
          <a:p/>
        </p:txBody>
      </p:sp>
      <p:sp>
        <p:nvSpPr>
          <p:cNvPr id="1051338" name="object 2655"/>
          <p:cNvSpPr/>
          <p:nvPr/>
        </p:nvSpPr>
        <p:spPr>
          <a:xfrm>
            <a:off x="7814309" y="5543550"/>
            <a:ext cx="3810" cy="181610"/>
          </a:xfrm>
          <a:custGeom>
            <a:avLst/>
            <a:ahLst/>
            <a:rect l="l" t="t" r="r" b="b"/>
            <a:pathLst>
              <a:path w="3809" h="181610">
                <a:moveTo>
                  <a:pt x="3810" y="0"/>
                </a:moveTo>
                <a:lnTo>
                  <a:pt x="0" y="0"/>
                </a:lnTo>
                <a:lnTo>
                  <a:pt x="0" y="181609"/>
                </a:lnTo>
                <a:lnTo>
                  <a:pt x="3810" y="181609"/>
                </a:lnTo>
                <a:lnTo>
                  <a:pt x="3810" y="0"/>
                </a:lnTo>
                <a:close/>
              </a:path>
            </a:pathLst>
          </a:custGeom>
          <a:solidFill>
            <a:srgbClr val="2800F9"/>
          </a:solidFill>
        </p:spPr>
        <p:txBody>
          <a:bodyPr bIns="0" lIns="0" rIns="0" rtlCol="0" tIns="0" wrap="square"/>
          <a:p/>
        </p:txBody>
      </p:sp>
      <p:sp>
        <p:nvSpPr>
          <p:cNvPr id="1051339" name="object 2656"/>
          <p:cNvSpPr/>
          <p:nvPr/>
        </p:nvSpPr>
        <p:spPr>
          <a:xfrm>
            <a:off x="7814309" y="5807709"/>
            <a:ext cx="3810" cy="693420"/>
          </a:xfrm>
          <a:custGeom>
            <a:avLst/>
            <a:ahLst/>
            <a:rect l="l" t="t" r="r" b="b"/>
            <a:pathLst>
              <a:path w="3809" h="693420">
                <a:moveTo>
                  <a:pt x="3810" y="0"/>
                </a:moveTo>
                <a:lnTo>
                  <a:pt x="0" y="0"/>
                </a:lnTo>
                <a:lnTo>
                  <a:pt x="0" y="693419"/>
                </a:lnTo>
                <a:lnTo>
                  <a:pt x="3810" y="693419"/>
                </a:lnTo>
                <a:lnTo>
                  <a:pt x="3810" y="0"/>
                </a:lnTo>
                <a:close/>
              </a:path>
            </a:pathLst>
          </a:custGeom>
          <a:solidFill>
            <a:srgbClr val="2800F9"/>
          </a:solidFill>
        </p:spPr>
        <p:txBody>
          <a:bodyPr bIns="0" lIns="0" rIns="0" rtlCol="0" tIns="0" wrap="square"/>
          <a:p/>
        </p:txBody>
      </p:sp>
      <p:sp>
        <p:nvSpPr>
          <p:cNvPr id="1051340" name="object 2657"/>
          <p:cNvSpPr/>
          <p:nvPr/>
        </p:nvSpPr>
        <p:spPr>
          <a:xfrm>
            <a:off x="7810500" y="5543550"/>
            <a:ext cx="3810" cy="181610"/>
          </a:xfrm>
          <a:custGeom>
            <a:avLst/>
            <a:ahLst/>
            <a:rect l="l" t="t" r="r" b="b"/>
            <a:pathLst>
              <a:path w="3809" h="181610">
                <a:moveTo>
                  <a:pt x="3809" y="0"/>
                </a:moveTo>
                <a:lnTo>
                  <a:pt x="0" y="0"/>
                </a:lnTo>
                <a:lnTo>
                  <a:pt x="0" y="181609"/>
                </a:lnTo>
                <a:lnTo>
                  <a:pt x="3809" y="181609"/>
                </a:lnTo>
                <a:lnTo>
                  <a:pt x="3809" y="0"/>
                </a:lnTo>
                <a:close/>
              </a:path>
            </a:pathLst>
          </a:custGeom>
          <a:solidFill>
            <a:srgbClr val="2600F9"/>
          </a:solidFill>
        </p:spPr>
        <p:txBody>
          <a:bodyPr bIns="0" lIns="0" rIns="0" rtlCol="0" tIns="0" wrap="square"/>
          <a:p/>
        </p:txBody>
      </p:sp>
      <p:sp>
        <p:nvSpPr>
          <p:cNvPr id="1051341" name="object 2658"/>
          <p:cNvSpPr/>
          <p:nvPr/>
        </p:nvSpPr>
        <p:spPr>
          <a:xfrm>
            <a:off x="7810500" y="5807709"/>
            <a:ext cx="3810" cy="693420"/>
          </a:xfrm>
          <a:custGeom>
            <a:avLst/>
            <a:ahLst/>
            <a:rect l="l" t="t" r="r" b="b"/>
            <a:pathLst>
              <a:path w="3809" h="693420">
                <a:moveTo>
                  <a:pt x="3809" y="0"/>
                </a:moveTo>
                <a:lnTo>
                  <a:pt x="0" y="0"/>
                </a:lnTo>
                <a:lnTo>
                  <a:pt x="0" y="693419"/>
                </a:lnTo>
                <a:lnTo>
                  <a:pt x="3809" y="693419"/>
                </a:lnTo>
                <a:lnTo>
                  <a:pt x="3809" y="0"/>
                </a:lnTo>
                <a:close/>
              </a:path>
            </a:pathLst>
          </a:custGeom>
          <a:solidFill>
            <a:srgbClr val="2600F9"/>
          </a:solidFill>
        </p:spPr>
        <p:txBody>
          <a:bodyPr bIns="0" lIns="0" rIns="0" rtlCol="0" tIns="0" wrap="square"/>
          <a:p/>
        </p:txBody>
      </p:sp>
      <p:sp>
        <p:nvSpPr>
          <p:cNvPr id="1051342" name="object 2659"/>
          <p:cNvSpPr/>
          <p:nvPr/>
        </p:nvSpPr>
        <p:spPr>
          <a:xfrm>
            <a:off x="7806690" y="5543550"/>
            <a:ext cx="3810" cy="181610"/>
          </a:xfrm>
          <a:custGeom>
            <a:avLst/>
            <a:ahLst/>
            <a:rect l="l" t="t" r="r" b="b"/>
            <a:pathLst>
              <a:path w="3809" h="181610">
                <a:moveTo>
                  <a:pt x="3809" y="0"/>
                </a:moveTo>
                <a:lnTo>
                  <a:pt x="0" y="0"/>
                </a:lnTo>
                <a:lnTo>
                  <a:pt x="0" y="181609"/>
                </a:lnTo>
                <a:lnTo>
                  <a:pt x="3809" y="181609"/>
                </a:lnTo>
                <a:lnTo>
                  <a:pt x="3809" y="0"/>
                </a:lnTo>
                <a:close/>
              </a:path>
            </a:pathLst>
          </a:custGeom>
          <a:solidFill>
            <a:srgbClr val="2400F9"/>
          </a:solidFill>
        </p:spPr>
        <p:txBody>
          <a:bodyPr bIns="0" lIns="0" rIns="0" rtlCol="0" tIns="0" wrap="square"/>
          <a:p/>
        </p:txBody>
      </p:sp>
      <p:sp>
        <p:nvSpPr>
          <p:cNvPr id="1051343" name="object 2660"/>
          <p:cNvSpPr/>
          <p:nvPr/>
        </p:nvSpPr>
        <p:spPr>
          <a:xfrm>
            <a:off x="7806690" y="5807709"/>
            <a:ext cx="3810" cy="693420"/>
          </a:xfrm>
          <a:custGeom>
            <a:avLst/>
            <a:ahLst/>
            <a:rect l="l" t="t" r="r" b="b"/>
            <a:pathLst>
              <a:path w="3809" h="693420">
                <a:moveTo>
                  <a:pt x="3809" y="0"/>
                </a:moveTo>
                <a:lnTo>
                  <a:pt x="0" y="0"/>
                </a:lnTo>
                <a:lnTo>
                  <a:pt x="0" y="693419"/>
                </a:lnTo>
                <a:lnTo>
                  <a:pt x="3809" y="693419"/>
                </a:lnTo>
                <a:lnTo>
                  <a:pt x="3809" y="0"/>
                </a:lnTo>
                <a:close/>
              </a:path>
            </a:pathLst>
          </a:custGeom>
          <a:solidFill>
            <a:srgbClr val="2400F9"/>
          </a:solidFill>
        </p:spPr>
        <p:txBody>
          <a:bodyPr bIns="0" lIns="0" rIns="0" rtlCol="0" tIns="0" wrap="square"/>
          <a:p/>
        </p:txBody>
      </p:sp>
      <p:sp>
        <p:nvSpPr>
          <p:cNvPr id="1051344" name="object 2661"/>
          <p:cNvSpPr/>
          <p:nvPr/>
        </p:nvSpPr>
        <p:spPr>
          <a:xfrm>
            <a:off x="7804150" y="5543550"/>
            <a:ext cx="2540" cy="181610"/>
          </a:xfrm>
          <a:custGeom>
            <a:avLst/>
            <a:ahLst/>
            <a:rect l="l" t="t" r="r" b="b"/>
            <a:pathLst>
              <a:path w="2540" h="181610">
                <a:moveTo>
                  <a:pt x="2540" y="0"/>
                </a:moveTo>
                <a:lnTo>
                  <a:pt x="0" y="0"/>
                </a:lnTo>
                <a:lnTo>
                  <a:pt x="0" y="181609"/>
                </a:lnTo>
                <a:lnTo>
                  <a:pt x="2540" y="181609"/>
                </a:lnTo>
                <a:lnTo>
                  <a:pt x="2540" y="0"/>
                </a:lnTo>
                <a:close/>
              </a:path>
            </a:pathLst>
          </a:custGeom>
          <a:solidFill>
            <a:srgbClr val="2200F9"/>
          </a:solidFill>
        </p:spPr>
        <p:txBody>
          <a:bodyPr bIns="0" lIns="0" rIns="0" rtlCol="0" tIns="0" wrap="square"/>
          <a:p/>
        </p:txBody>
      </p:sp>
      <p:sp>
        <p:nvSpPr>
          <p:cNvPr id="1051345" name="object 2662"/>
          <p:cNvSpPr/>
          <p:nvPr/>
        </p:nvSpPr>
        <p:spPr>
          <a:xfrm>
            <a:off x="7804150" y="5807709"/>
            <a:ext cx="2540" cy="693420"/>
          </a:xfrm>
          <a:custGeom>
            <a:avLst/>
            <a:ahLst/>
            <a:rect l="l" t="t" r="r" b="b"/>
            <a:pathLst>
              <a:path w="2540" h="693420">
                <a:moveTo>
                  <a:pt x="2540" y="0"/>
                </a:moveTo>
                <a:lnTo>
                  <a:pt x="0" y="0"/>
                </a:lnTo>
                <a:lnTo>
                  <a:pt x="0" y="693419"/>
                </a:lnTo>
                <a:lnTo>
                  <a:pt x="2540" y="693419"/>
                </a:lnTo>
                <a:lnTo>
                  <a:pt x="2540" y="0"/>
                </a:lnTo>
                <a:close/>
              </a:path>
            </a:pathLst>
          </a:custGeom>
          <a:solidFill>
            <a:srgbClr val="2200F9"/>
          </a:solidFill>
        </p:spPr>
        <p:txBody>
          <a:bodyPr bIns="0" lIns="0" rIns="0" rtlCol="0" tIns="0" wrap="square"/>
          <a:p/>
        </p:txBody>
      </p:sp>
      <p:sp>
        <p:nvSpPr>
          <p:cNvPr id="1051346" name="object 2663"/>
          <p:cNvSpPr/>
          <p:nvPr/>
        </p:nvSpPr>
        <p:spPr>
          <a:xfrm>
            <a:off x="7800340" y="5543550"/>
            <a:ext cx="3810" cy="181610"/>
          </a:xfrm>
          <a:custGeom>
            <a:avLst/>
            <a:ahLst/>
            <a:rect l="l" t="t" r="r" b="b"/>
            <a:pathLst>
              <a:path w="3809" h="181610">
                <a:moveTo>
                  <a:pt x="3809" y="0"/>
                </a:moveTo>
                <a:lnTo>
                  <a:pt x="0" y="0"/>
                </a:lnTo>
                <a:lnTo>
                  <a:pt x="0" y="181609"/>
                </a:lnTo>
                <a:lnTo>
                  <a:pt x="3809" y="181609"/>
                </a:lnTo>
                <a:lnTo>
                  <a:pt x="3809" y="0"/>
                </a:lnTo>
                <a:close/>
              </a:path>
            </a:pathLst>
          </a:custGeom>
          <a:solidFill>
            <a:srgbClr val="2000FA"/>
          </a:solidFill>
        </p:spPr>
        <p:txBody>
          <a:bodyPr bIns="0" lIns="0" rIns="0" rtlCol="0" tIns="0" wrap="square"/>
          <a:p/>
        </p:txBody>
      </p:sp>
      <p:sp>
        <p:nvSpPr>
          <p:cNvPr id="1051347" name="object 2664"/>
          <p:cNvSpPr/>
          <p:nvPr/>
        </p:nvSpPr>
        <p:spPr>
          <a:xfrm>
            <a:off x="7800340" y="5807709"/>
            <a:ext cx="3810" cy="693420"/>
          </a:xfrm>
          <a:custGeom>
            <a:avLst/>
            <a:ahLst/>
            <a:rect l="l" t="t" r="r" b="b"/>
            <a:pathLst>
              <a:path w="3809" h="693420">
                <a:moveTo>
                  <a:pt x="3809" y="0"/>
                </a:moveTo>
                <a:lnTo>
                  <a:pt x="0" y="0"/>
                </a:lnTo>
                <a:lnTo>
                  <a:pt x="0" y="693419"/>
                </a:lnTo>
                <a:lnTo>
                  <a:pt x="3809" y="693419"/>
                </a:lnTo>
                <a:lnTo>
                  <a:pt x="3809" y="0"/>
                </a:lnTo>
                <a:close/>
              </a:path>
            </a:pathLst>
          </a:custGeom>
          <a:solidFill>
            <a:srgbClr val="2000FA"/>
          </a:solidFill>
        </p:spPr>
        <p:txBody>
          <a:bodyPr bIns="0" lIns="0" rIns="0" rtlCol="0" tIns="0" wrap="square"/>
          <a:p/>
        </p:txBody>
      </p:sp>
      <p:sp>
        <p:nvSpPr>
          <p:cNvPr id="1051348" name="object 2665"/>
          <p:cNvSpPr/>
          <p:nvPr/>
        </p:nvSpPr>
        <p:spPr>
          <a:xfrm>
            <a:off x="7796530" y="5543550"/>
            <a:ext cx="3810" cy="181610"/>
          </a:xfrm>
          <a:custGeom>
            <a:avLst/>
            <a:ahLst/>
            <a:rect l="l" t="t" r="r" b="b"/>
            <a:pathLst>
              <a:path w="3809" h="181610">
                <a:moveTo>
                  <a:pt x="3810" y="0"/>
                </a:moveTo>
                <a:lnTo>
                  <a:pt x="0" y="0"/>
                </a:lnTo>
                <a:lnTo>
                  <a:pt x="0" y="181609"/>
                </a:lnTo>
                <a:lnTo>
                  <a:pt x="3810" y="181609"/>
                </a:lnTo>
                <a:lnTo>
                  <a:pt x="3810" y="0"/>
                </a:lnTo>
                <a:close/>
              </a:path>
            </a:pathLst>
          </a:custGeom>
          <a:solidFill>
            <a:srgbClr val="1E00FA"/>
          </a:solidFill>
        </p:spPr>
        <p:txBody>
          <a:bodyPr bIns="0" lIns="0" rIns="0" rtlCol="0" tIns="0" wrap="square"/>
          <a:p/>
        </p:txBody>
      </p:sp>
      <p:sp>
        <p:nvSpPr>
          <p:cNvPr id="1051349" name="object 2666"/>
          <p:cNvSpPr/>
          <p:nvPr/>
        </p:nvSpPr>
        <p:spPr>
          <a:xfrm>
            <a:off x="7796530" y="5807709"/>
            <a:ext cx="3810" cy="693420"/>
          </a:xfrm>
          <a:custGeom>
            <a:avLst/>
            <a:ahLst/>
            <a:rect l="l" t="t" r="r" b="b"/>
            <a:pathLst>
              <a:path w="3809" h="693420">
                <a:moveTo>
                  <a:pt x="3810" y="0"/>
                </a:moveTo>
                <a:lnTo>
                  <a:pt x="0" y="0"/>
                </a:lnTo>
                <a:lnTo>
                  <a:pt x="0" y="693419"/>
                </a:lnTo>
                <a:lnTo>
                  <a:pt x="3810" y="693419"/>
                </a:lnTo>
                <a:lnTo>
                  <a:pt x="3810" y="0"/>
                </a:lnTo>
                <a:close/>
              </a:path>
            </a:pathLst>
          </a:custGeom>
          <a:solidFill>
            <a:srgbClr val="1E00FA"/>
          </a:solidFill>
        </p:spPr>
        <p:txBody>
          <a:bodyPr bIns="0" lIns="0" rIns="0" rtlCol="0" tIns="0" wrap="square"/>
          <a:p/>
        </p:txBody>
      </p:sp>
      <p:sp>
        <p:nvSpPr>
          <p:cNvPr id="1051350" name="object 2667"/>
          <p:cNvSpPr/>
          <p:nvPr/>
        </p:nvSpPr>
        <p:spPr>
          <a:xfrm>
            <a:off x="7792719" y="5543550"/>
            <a:ext cx="3810" cy="181610"/>
          </a:xfrm>
          <a:custGeom>
            <a:avLst/>
            <a:ahLst/>
            <a:rect l="l" t="t" r="r" b="b"/>
            <a:pathLst>
              <a:path w="3809" h="181610">
                <a:moveTo>
                  <a:pt x="3809" y="0"/>
                </a:moveTo>
                <a:lnTo>
                  <a:pt x="0" y="0"/>
                </a:lnTo>
                <a:lnTo>
                  <a:pt x="0" y="181609"/>
                </a:lnTo>
                <a:lnTo>
                  <a:pt x="3809" y="181609"/>
                </a:lnTo>
                <a:lnTo>
                  <a:pt x="3809" y="0"/>
                </a:lnTo>
                <a:close/>
              </a:path>
            </a:pathLst>
          </a:custGeom>
          <a:solidFill>
            <a:srgbClr val="1C00FA"/>
          </a:solidFill>
        </p:spPr>
        <p:txBody>
          <a:bodyPr bIns="0" lIns="0" rIns="0" rtlCol="0" tIns="0" wrap="square"/>
          <a:p/>
        </p:txBody>
      </p:sp>
      <p:sp>
        <p:nvSpPr>
          <p:cNvPr id="1051351" name="object 2668"/>
          <p:cNvSpPr/>
          <p:nvPr/>
        </p:nvSpPr>
        <p:spPr>
          <a:xfrm>
            <a:off x="7792719" y="5807709"/>
            <a:ext cx="3810" cy="693420"/>
          </a:xfrm>
          <a:custGeom>
            <a:avLst/>
            <a:ahLst/>
            <a:rect l="l" t="t" r="r" b="b"/>
            <a:pathLst>
              <a:path w="3809" h="693420">
                <a:moveTo>
                  <a:pt x="3809" y="0"/>
                </a:moveTo>
                <a:lnTo>
                  <a:pt x="0" y="0"/>
                </a:lnTo>
                <a:lnTo>
                  <a:pt x="0" y="693419"/>
                </a:lnTo>
                <a:lnTo>
                  <a:pt x="3809" y="693419"/>
                </a:lnTo>
                <a:lnTo>
                  <a:pt x="3809" y="0"/>
                </a:lnTo>
                <a:close/>
              </a:path>
            </a:pathLst>
          </a:custGeom>
          <a:solidFill>
            <a:srgbClr val="1C00FA"/>
          </a:solidFill>
        </p:spPr>
        <p:txBody>
          <a:bodyPr bIns="0" lIns="0" rIns="0" rtlCol="0" tIns="0" wrap="square"/>
          <a:p/>
        </p:txBody>
      </p:sp>
      <p:sp>
        <p:nvSpPr>
          <p:cNvPr id="1051352" name="object 2669"/>
          <p:cNvSpPr/>
          <p:nvPr/>
        </p:nvSpPr>
        <p:spPr>
          <a:xfrm>
            <a:off x="7788909" y="5543550"/>
            <a:ext cx="3810" cy="181610"/>
          </a:xfrm>
          <a:custGeom>
            <a:avLst/>
            <a:ahLst/>
            <a:rect l="l" t="t" r="r" b="b"/>
            <a:pathLst>
              <a:path w="3809" h="181610">
                <a:moveTo>
                  <a:pt x="3810" y="0"/>
                </a:moveTo>
                <a:lnTo>
                  <a:pt x="0" y="0"/>
                </a:lnTo>
                <a:lnTo>
                  <a:pt x="0" y="181609"/>
                </a:lnTo>
                <a:lnTo>
                  <a:pt x="3810" y="181609"/>
                </a:lnTo>
                <a:lnTo>
                  <a:pt x="3810" y="0"/>
                </a:lnTo>
                <a:close/>
              </a:path>
            </a:pathLst>
          </a:custGeom>
          <a:solidFill>
            <a:srgbClr val="1A00FA"/>
          </a:solidFill>
        </p:spPr>
        <p:txBody>
          <a:bodyPr bIns="0" lIns="0" rIns="0" rtlCol="0" tIns="0" wrap="square"/>
          <a:p/>
        </p:txBody>
      </p:sp>
      <p:sp>
        <p:nvSpPr>
          <p:cNvPr id="1051353" name="object 2670"/>
          <p:cNvSpPr/>
          <p:nvPr/>
        </p:nvSpPr>
        <p:spPr>
          <a:xfrm>
            <a:off x="7788909" y="5807709"/>
            <a:ext cx="3810" cy="693420"/>
          </a:xfrm>
          <a:custGeom>
            <a:avLst/>
            <a:ahLst/>
            <a:rect l="l" t="t" r="r" b="b"/>
            <a:pathLst>
              <a:path w="3809" h="693420">
                <a:moveTo>
                  <a:pt x="3810" y="0"/>
                </a:moveTo>
                <a:lnTo>
                  <a:pt x="0" y="0"/>
                </a:lnTo>
                <a:lnTo>
                  <a:pt x="0" y="693419"/>
                </a:lnTo>
                <a:lnTo>
                  <a:pt x="3810" y="693419"/>
                </a:lnTo>
                <a:lnTo>
                  <a:pt x="3810" y="0"/>
                </a:lnTo>
                <a:close/>
              </a:path>
            </a:pathLst>
          </a:custGeom>
          <a:solidFill>
            <a:srgbClr val="1A00FA"/>
          </a:solidFill>
        </p:spPr>
        <p:txBody>
          <a:bodyPr bIns="0" lIns="0" rIns="0" rtlCol="0" tIns="0" wrap="square"/>
          <a:p/>
        </p:txBody>
      </p:sp>
      <p:sp>
        <p:nvSpPr>
          <p:cNvPr id="1051354" name="object 2671"/>
          <p:cNvSpPr/>
          <p:nvPr/>
        </p:nvSpPr>
        <p:spPr>
          <a:xfrm>
            <a:off x="7785100" y="5543550"/>
            <a:ext cx="3810" cy="181610"/>
          </a:xfrm>
          <a:custGeom>
            <a:avLst/>
            <a:ahLst/>
            <a:rect l="l" t="t" r="r" b="b"/>
            <a:pathLst>
              <a:path w="3809" h="181610">
                <a:moveTo>
                  <a:pt x="3809" y="0"/>
                </a:moveTo>
                <a:lnTo>
                  <a:pt x="0" y="0"/>
                </a:lnTo>
                <a:lnTo>
                  <a:pt x="0" y="181609"/>
                </a:lnTo>
                <a:lnTo>
                  <a:pt x="3809" y="181609"/>
                </a:lnTo>
                <a:lnTo>
                  <a:pt x="3809" y="0"/>
                </a:lnTo>
                <a:close/>
              </a:path>
            </a:pathLst>
          </a:custGeom>
          <a:solidFill>
            <a:srgbClr val="1800FB"/>
          </a:solidFill>
        </p:spPr>
        <p:txBody>
          <a:bodyPr bIns="0" lIns="0" rIns="0" rtlCol="0" tIns="0" wrap="square"/>
          <a:p/>
        </p:txBody>
      </p:sp>
      <p:sp>
        <p:nvSpPr>
          <p:cNvPr id="1051355" name="object 2672"/>
          <p:cNvSpPr/>
          <p:nvPr/>
        </p:nvSpPr>
        <p:spPr>
          <a:xfrm>
            <a:off x="7785100" y="5807709"/>
            <a:ext cx="3810" cy="693420"/>
          </a:xfrm>
          <a:custGeom>
            <a:avLst/>
            <a:ahLst/>
            <a:rect l="l" t="t" r="r" b="b"/>
            <a:pathLst>
              <a:path w="3809" h="693420">
                <a:moveTo>
                  <a:pt x="3809" y="0"/>
                </a:moveTo>
                <a:lnTo>
                  <a:pt x="0" y="0"/>
                </a:lnTo>
                <a:lnTo>
                  <a:pt x="0" y="693419"/>
                </a:lnTo>
                <a:lnTo>
                  <a:pt x="3809" y="693419"/>
                </a:lnTo>
                <a:lnTo>
                  <a:pt x="3809" y="0"/>
                </a:lnTo>
                <a:close/>
              </a:path>
            </a:pathLst>
          </a:custGeom>
          <a:solidFill>
            <a:srgbClr val="1800FB"/>
          </a:solidFill>
        </p:spPr>
        <p:txBody>
          <a:bodyPr bIns="0" lIns="0" rIns="0" rtlCol="0" tIns="0" wrap="square"/>
          <a:p/>
        </p:txBody>
      </p:sp>
      <p:sp>
        <p:nvSpPr>
          <p:cNvPr id="1051356" name="object 2673"/>
          <p:cNvSpPr/>
          <p:nvPr/>
        </p:nvSpPr>
        <p:spPr>
          <a:xfrm>
            <a:off x="7782559" y="5543550"/>
            <a:ext cx="2540" cy="181610"/>
          </a:xfrm>
          <a:custGeom>
            <a:avLst/>
            <a:ahLst/>
            <a:rect l="l" t="t" r="r" b="b"/>
            <a:pathLst>
              <a:path w="2540" h="181610">
                <a:moveTo>
                  <a:pt x="2540" y="0"/>
                </a:moveTo>
                <a:lnTo>
                  <a:pt x="0" y="0"/>
                </a:lnTo>
                <a:lnTo>
                  <a:pt x="0" y="181609"/>
                </a:lnTo>
                <a:lnTo>
                  <a:pt x="2540" y="181609"/>
                </a:lnTo>
                <a:lnTo>
                  <a:pt x="2540" y="0"/>
                </a:lnTo>
                <a:close/>
              </a:path>
            </a:pathLst>
          </a:custGeom>
          <a:solidFill>
            <a:srgbClr val="1600FB"/>
          </a:solidFill>
        </p:spPr>
        <p:txBody>
          <a:bodyPr bIns="0" lIns="0" rIns="0" rtlCol="0" tIns="0" wrap="square"/>
          <a:p/>
        </p:txBody>
      </p:sp>
      <p:sp>
        <p:nvSpPr>
          <p:cNvPr id="1051357" name="object 2674"/>
          <p:cNvSpPr/>
          <p:nvPr/>
        </p:nvSpPr>
        <p:spPr>
          <a:xfrm>
            <a:off x="7782559" y="5807709"/>
            <a:ext cx="2540" cy="693420"/>
          </a:xfrm>
          <a:custGeom>
            <a:avLst/>
            <a:ahLst/>
            <a:rect l="l" t="t" r="r" b="b"/>
            <a:pathLst>
              <a:path w="2540" h="693420">
                <a:moveTo>
                  <a:pt x="2540" y="0"/>
                </a:moveTo>
                <a:lnTo>
                  <a:pt x="0" y="0"/>
                </a:lnTo>
                <a:lnTo>
                  <a:pt x="0" y="693419"/>
                </a:lnTo>
                <a:lnTo>
                  <a:pt x="2540" y="693419"/>
                </a:lnTo>
                <a:lnTo>
                  <a:pt x="2540" y="0"/>
                </a:lnTo>
                <a:close/>
              </a:path>
            </a:pathLst>
          </a:custGeom>
          <a:solidFill>
            <a:srgbClr val="1600FB"/>
          </a:solidFill>
        </p:spPr>
        <p:txBody>
          <a:bodyPr bIns="0" lIns="0" rIns="0" rtlCol="0" tIns="0" wrap="square"/>
          <a:p/>
        </p:txBody>
      </p:sp>
      <p:sp>
        <p:nvSpPr>
          <p:cNvPr id="1051358" name="object 2675"/>
          <p:cNvSpPr/>
          <p:nvPr/>
        </p:nvSpPr>
        <p:spPr>
          <a:xfrm>
            <a:off x="7778750" y="5543550"/>
            <a:ext cx="3810" cy="181610"/>
          </a:xfrm>
          <a:custGeom>
            <a:avLst/>
            <a:ahLst/>
            <a:rect l="l" t="t" r="r" b="b"/>
            <a:pathLst>
              <a:path w="3809" h="181610">
                <a:moveTo>
                  <a:pt x="3809" y="0"/>
                </a:moveTo>
                <a:lnTo>
                  <a:pt x="0" y="0"/>
                </a:lnTo>
                <a:lnTo>
                  <a:pt x="0" y="181609"/>
                </a:lnTo>
                <a:lnTo>
                  <a:pt x="3809" y="181609"/>
                </a:lnTo>
                <a:lnTo>
                  <a:pt x="3809" y="0"/>
                </a:lnTo>
                <a:close/>
              </a:path>
            </a:pathLst>
          </a:custGeom>
          <a:solidFill>
            <a:srgbClr val="1400FB"/>
          </a:solidFill>
        </p:spPr>
        <p:txBody>
          <a:bodyPr bIns="0" lIns="0" rIns="0" rtlCol="0" tIns="0" wrap="square"/>
          <a:p/>
        </p:txBody>
      </p:sp>
      <p:sp>
        <p:nvSpPr>
          <p:cNvPr id="1051359" name="object 2676"/>
          <p:cNvSpPr/>
          <p:nvPr/>
        </p:nvSpPr>
        <p:spPr>
          <a:xfrm>
            <a:off x="7778750" y="5807709"/>
            <a:ext cx="3810" cy="693420"/>
          </a:xfrm>
          <a:custGeom>
            <a:avLst/>
            <a:ahLst/>
            <a:rect l="l" t="t" r="r" b="b"/>
            <a:pathLst>
              <a:path w="3809" h="693420">
                <a:moveTo>
                  <a:pt x="3809" y="0"/>
                </a:moveTo>
                <a:lnTo>
                  <a:pt x="0" y="0"/>
                </a:lnTo>
                <a:lnTo>
                  <a:pt x="0" y="693419"/>
                </a:lnTo>
                <a:lnTo>
                  <a:pt x="3809" y="693419"/>
                </a:lnTo>
                <a:lnTo>
                  <a:pt x="3809" y="0"/>
                </a:lnTo>
                <a:close/>
              </a:path>
            </a:pathLst>
          </a:custGeom>
          <a:solidFill>
            <a:srgbClr val="1400FB"/>
          </a:solidFill>
        </p:spPr>
        <p:txBody>
          <a:bodyPr bIns="0" lIns="0" rIns="0" rtlCol="0" tIns="0" wrap="square"/>
          <a:p/>
        </p:txBody>
      </p:sp>
      <p:sp>
        <p:nvSpPr>
          <p:cNvPr id="1051360" name="object 2677"/>
          <p:cNvSpPr/>
          <p:nvPr/>
        </p:nvSpPr>
        <p:spPr>
          <a:xfrm>
            <a:off x="7774940" y="5543550"/>
            <a:ext cx="3810" cy="181610"/>
          </a:xfrm>
          <a:custGeom>
            <a:avLst/>
            <a:ahLst/>
            <a:rect l="l" t="t" r="r" b="b"/>
            <a:pathLst>
              <a:path w="3809" h="181610">
                <a:moveTo>
                  <a:pt x="3809" y="0"/>
                </a:moveTo>
                <a:lnTo>
                  <a:pt x="0" y="0"/>
                </a:lnTo>
                <a:lnTo>
                  <a:pt x="0" y="181609"/>
                </a:lnTo>
                <a:lnTo>
                  <a:pt x="3809" y="181609"/>
                </a:lnTo>
                <a:lnTo>
                  <a:pt x="3809" y="0"/>
                </a:lnTo>
                <a:close/>
              </a:path>
            </a:pathLst>
          </a:custGeom>
          <a:solidFill>
            <a:srgbClr val="1200FB"/>
          </a:solidFill>
        </p:spPr>
        <p:txBody>
          <a:bodyPr bIns="0" lIns="0" rIns="0" rtlCol="0" tIns="0" wrap="square"/>
          <a:p/>
        </p:txBody>
      </p:sp>
      <p:sp>
        <p:nvSpPr>
          <p:cNvPr id="1051361" name="object 2678"/>
          <p:cNvSpPr/>
          <p:nvPr/>
        </p:nvSpPr>
        <p:spPr>
          <a:xfrm>
            <a:off x="7774940" y="5807709"/>
            <a:ext cx="3810" cy="693420"/>
          </a:xfrm>
          <a:custGeom>
            <a:avLst/>
            <a:ahLst/>
            <a:rect l="l" t="t" r="r" b="b"/>
            <a:pathLst>
              <a:path w="3809" h="693420">
                <a:moveTo>
                  <a:pt x="3809" y="0"/>
                </a:moveTo>
                <a:lnTo>
                  <a:pt x="0" y="0"/>
                </a:lnTo>
                <a:lnTo>
                  <a:pt x="0" y="693419"/>
                </a:lnTo>
                <a:lnTo>
                  <a:pt x="3809" y="693419"/>
                </a:lnTo>
                <a:lnTo>
                  <a:pt x="3809" y="0"/>
                </a:lnTo>
                <a:close/>
              </a:path>
            </a:pathLst>
          </a:custGeom>
          <a:solidFill>
            <a:srgbClr val="1200FB"/>
          </a:solidFill>
        </p:spPr>
        <p:txBody>
          <a:bodyPr bIns="0" lIns="0" rIns="0" rtlCol="0" tIns="0" wrap="square"/>
          <a:p/>
        </p:txBody>
      </p:sp>
      <p:sp>
        <p:nvSpPr>
          <p:cNvPr id="1051362" name="object 2679"/>
          <p:cNvSpPr/>
          <p:nvPr/>
        </p:nvSpPr>
        <p:spPr>
          <a:xfrm>
            <a:off x="7771130" y="5543550"/>
            <a:ext cx="3810" cy="181610"/>
          </a:xfrm>
          <a:custGeom>
            <a:avLst/>
            <a:ahLst/>
            <a:rect l="l" t="t" r="r" b="b"/>
            <a:pathLst>
              <a:path w="3809" h="181610">
                <a:moveTo>
                  <a:pt x="3810" y="0"/>
                </a:moveTo>
                <a:lnTo>
                  <a:pt x="0" y="0"/>
                </a:lnTo>
                <a:lnTo>
                  <a:pt x="0" y="181609"/>
                </a:lnTo>
                <a:lnTo>
                  <a:pt x="3810" y="181609"/>
                </a:lnTo>
                <a:lnTo>
                  <a:pt x="3810" y="0"/>
                </a:lnTo>
                <a:close/>
              </a:path>
            </a:pathLst>
          </a:custGeom>
          <a:solidFill>
            <a:srgbClr val="1000FC"/>
          </a:solidFill>
        </p:spPr>
        <p:txBody>
          <a:bodyPr bIns="0" lIns="0" rIns="0" rtlCol="0" tIns="0" wrap="square"/>
          <a:p/>
        </p:txBody>
      </p:sp>
      <p:sp>
        <p:nvSpPr>
          <p:cNvPr id="1051363" name="object 2680"/>
          <p:cNvSpPr/>
          <p:nvPr/>
        </p:nvSpPr>
        <p:spPr>
          <a:xfrm>
            <a:off x="7771130" y="5807709"/>
            <a:ext cx="3810" cy="693420"/>
          </a:xfrm>
          <a:custGeom>
            <a:avLst/>
            <a:ahLst/>
            <a:rect l="l" t="t" r="r" b="b"/>
            <a:pathLst>
              <a:path w="3809" h="693420">
                <a:moveTo>
                  <a:pt x="3810" y="0"/>
                </a:moveTo>
                <a:lnTo>
                  <a:pt x="0" y="0"/>
                </a:lnTo>
                <a:lnTo>
                  <a:pt x="0" y="693419"/>
                </a:lnTo>
                <a:lnTo>
                  <a:pt x="3810" y="693419"/>
                </a:lnTo>
                <a:lnTo>
                  <a:pt x="3810" y="0"/>
                </a:lnTo>
                <a:close/>
              </a:path>
            </a:pathLst>
          </a:custGeom>
          <a:solidFill>
            <a:srgbClr val="1000FC"/>
          </a:solidFill>
        </p:spPr>
        <p:txBody>
          <a:bodyPr bIns="0" lIns="0" rIns="0" rtlCol="0" tIns="0" wrap="square"/>
          <a:p/>
        </p:txBody>
      </p:sp>
      <p:sp>
        <p:nvSpPr>
          <p:cNvPr id="1051364" name="object 2681"/>
          <p:cNvSpPr/>
          <p:nvPr/>
        </p:nvSpPr>
        <p:spPr>
          <a:xfrm>
            <a:off x="7767319" y="5543550"/>
            <a:ext cx="3810" cy="181610"/>
          </a:xfrm>
          <a:custGeom>
            <a:avLst/>
            <a:ahLst/>
            <a:rect l="l" t="t" r="r" b="b"/>
            <a:pathLst>
              <a:path w="3809" h="181610">
                <a:moveTo>
                  <a:pt x="3809" y="0"/>
                </a:moveTo>
                <a:lnTo>
                  <a:pt x="0" y="0"/>
                </a:lnTo>
                <a:lnTo>
                  <a:pt x="0" y="181609"/>
                </a:lnTo>
                <a:lnTo>
                  <a:pt x="3809" y="181609"/>
                </a:lnTo>
                <a:lnTo>
                  <a:pt x="3809" y="0"/>
                </a:lnTo>
                <a:close/>
              </a:path>
            </a:pathLst>
          </a:custGeom>
          <a:solidFill>
            <a:srgbClr val="0E00FC"/>
          </a:solidFill>
        </p:spPr>
        <p:txBody>
          <a:bodyPr bIns="0" lIns="0" rIns="0" rtlCol="0" tIns="0" wrap="square"/>
          <a:p/>
        </p:txBody>
      </p:sp>
      <p:sp>
        <p:nvSpPr>
          <p:cNvPr id="1051365" name="object 2682"/>
          <p:cNvSpPr/>
          <p:nvPr/>
        </p:nvSpPr>
        <p:spPr>
          <a:xfrm>
            <a:off x="7767319" y="5807709"/>
            <a:ext cx="3810" cy="693420"/>
          </a:xfrm>
          <a:custGeom>
            <a:avLst/>
            <a:ahLst/>
            <a:rect l="l" t="t" r="r" b="b"/>
            <a:pathLst>
              <a:path w="3809" h="693420">
                <a:moveTo>
                  <a:pt x="3809" y="0"/>
                </a:moveTo>
                <a:lnTo>
                  <a:pt x="0" y="0"/>
                </a:lnTo>
                <a:lnTo>
                  <a:pt x="0" y="693419"/>
                </a:lnTo>
                <a:lnTo>
                  <a:pt x="3809" y="693419"/>
                </a:lnTo>
                <a:lnTo>
                  <a:pt x="3809" y="0"/>
                </a:lnTo>
                <a:close/>
              </a:path>
            </a:pathLst>
          </a:custGeom>
          <a:solidFill>
            <a:srgbClr val="0E00FC"/>
          </a:solidFill>
        </p:spPr>
        <p:txBody>
          <a:bodyPr bIns="0" lIns="0" rIns="0" rtlCol="0" tIns="0" wrap="square"/>
          <a:p/>
        </p:txBody>
      </p:sp>
      <p:sp>
        <p:nvSpPr>
          <p:cNvPr id="1051366" name="object 2683"/>
          <p:cNvSpPr/>
          <p:nvPr/>
        </p:nvSpPr>
        <p:spPr>
          <a:xfrm>
            <a:off x="7763509" y="5543550"/>
            <a:ext cx="3810" cy="181610"/>
          </a:xfrm>
          <a:custGeom>
            <a:avLst/>
            <a:ahLst/>
            <a:rect l="l" t="t" r="r" b="b"/>
            <a:pathLst>
              <a:path w="3809" h="181610">
                <a:moveTo>
                  <a:pt x="3810" y="0"/>
                </a:moveTo>
                <a:lnTo>
                  <a:pt x="0" y="0"/>
                </a:lnTo>
                <a:lnTo>
                  <a:pt x="0" y="181609"/>
                </a:lnTo>
                <a:lnTo>
                  <a:pt x="3810" y="181609"/>
                </a:lnTo>
                <a:lnTo>
                  <a:pt x="3810" y="0"/>
                </a:lnTo>
                <a:close/>
              </a:path>
            </a:pathLst>
          </a:custGeom>
          <a:solidFill>
            <a:srgbClr val="0C00FC"/>
          </a:solidFill>
        </p:spPr>
        <p:txBody>
          <a:bodyPr bIns="0" lIns="0" rIns="0" rtlCol="0" tIns="0" wrap="square"/>
          <a:p/>
        </p:txBody>
      </p:sp>
      <p:sp>
        <p:nvSpPr>
          <p:cNvPr id="1051367" name="object 2684"/>
          <p:cNvSpPr/>
          <p:nvPr/>
        </p:nvSpPr>
        <p:spPr>
          <a:xfrm>
            <a:off x="7763509" y="5807709"/>
            <a:ext cx="3810" cy="693420"/>
          </a:xfrm>
          <a:custGeom>
            <a:avLst/>
            <a:ahLst/>
            <a:rect l="l" t="t" r="r" b="b"/>
            <a:pathLst>
              <a:path w="3809" h="693420">
                <a:moveTo>
                  <a:pt x="3810" y="0"/>
                </a:moveTo>
                <a:lnTo>
                  <a:pt x="0" y="0"/>
                </a:lnTo>
                <a:lnTo>
                  <a:pt x="0" y="693419"/>
                </a:lnTo>
                <a:lnTo>
                  <a:pt x="3810" y="693419"/>
                </a:lnTo>
                <a:lnTo>
                  <a:pt x="3810" y="0"/>
                </a:lnTo>
                <a:close/>
              </a:path>
            </a:pathLst>
          </a:custGeom>
          <a:solidFill>
            <a:srgbClr val="0C00FC"/>
          </a:solidFill>
        </p:spPr>
        <p:txBody>
          <a:bodyPr bIns="0" lIns="0" rIns="0" rtlCol="0" tIns="0" wrap="square"/>
          <a:p/>
        </p:txBody>
      </p:sp>
      <p:sp>
        <p:nvSpPr>
          <p:cNvPr id="1051368" name="object 2685"/>
          <p:cNvSpPr/>
          <p:nvPr/>
        </p:nvSpPr>
        <p:spPr>
          <a:xfrm>
            <a:off x="7760969" y="5543550"/>
            <a:ext cx="2540" cy="181610"/>
          </a:xfrm>
          <a:custGeom>
            <a:avLst/>
            <a:ahLst/>
            <a:rect l="l" t="t" r="r" b="b"/>
            <a:pathLst>
              <a:path w="2540" h="181610">
                <a:moveTo>
                  <a:pt x="2539" y="0"/>
                </a:moveTo>
                <a:lnTo>
                  <a:pt x="0" y="0"/>
                </a:lnTo>
                <a:lnTo>
                  <a:pt x="0" y="181609"/>
                </a:lnTo>
                <a:lnTo>
                  <a:pt x="2539" y="181609"/>
                </a:lnTo>
                <a:lnTo>
                  <a:pt x="2539" y="0"/>
                </a:lnTo>
                <a:close/>
              </a:path>
            </a:pathLst>
          </a:custGeom>
          <a:solidFill>
            <a:srgbClr val="0A00FC"/>
          </a:solidFill>
        </p:spPr>
        <p:txBody>
          <a:bodyPr bIns="0" lIns="0" rIns="0" rtlCol="0" tIns="0" wrap="square"/>
          <a:p/>
        </p:txBody>
      </p:sp>
      <p:sp>
        <p:nvSpPr>
          <p:cNvPr id="1051369" name="object 2686"/>
          <p:cNvSpPr/>
          <p:nvPr/>
        </p:nvSpPr>
        <p:spPr>
          <a:xfrm>
            <a:off x="7760969" y="5807709"/>
            <a:ext cx="2540" cy="693420"/>
          </a:xfrm>
          <a:custGeom>
            <a:avLst/>
            <a:ahLst/>
            <a:rect l="l" t="t" r="r" b="b"/>
            <a:pathLst>
              <a:path w="2540" h="693420">
                <a:moveTo>
                  <a:pt x="2539" y="0"/>
                </a:moveTo>
                <a:lnTo>
                  <a:pt x="0" y="0"/>
                </a:lnTo>
                <a:lnTo>
                  <a:pt x="0" y="693420"/>
                </a:lnTo>
                <a:lnTo>
                  <a:pt x="2539" y="693420"/>
                </a:lnTo>
                <a:lnTo>
                  <a:pt x="2539" y="0"/>
                </a:lnTo>
                <a:close/>
              </a:path>
            </a:pathLst>
          </a:custGeom>
          <a:solidFill>
            <a:srgbClr val="0A00FC"/>
          </a:solidFill>
        </p:spPr>
        <p:txBody>
          <a:bodyPr bIns="0" lIns="0" rIns="0" rtlCol="0" tIns="0" wrap="square"/>
          <a:p/>
        </p:txBody>
      </p:sp>
      <p:sp>
        <p:nvSpPr>
          <p:cNvPr id="1051370" name="object 2687"/>
          <p:cNvSpPr/>
          <p:nvPr/>
        </p:nvSpPr>
        <p:spPr>
          <a:xfrm>
            <a:off x="7757159" y="5543550"/>
            <a:ext cx="3810" cy="181610"/>
          </a:xfrm>
          <a:custGeom>
            <a:avLst/>
            <a:ahLst/>
            <a:rect l="l" t="t" r="r" b="b"/>
            <a:pathLst>
              <a:path w="3809" h="181610">
                <a:moveTo>
                  <a:pt x="3810" y="0"/>
                </a:moveTo>
                <a:lnTo>
                  <a:pt x="0" y="0"/>
                </a:lnTo>
                <a:lnTo>
                  <a:pt x="0" y="181609"/>
                </a:lnTo>
                <a:lnTo>
                  <a:pt x="3810" y="181609"/>
                </a:lnTo>
                <a:lnTo>
                  <a:pt x="3810" y="0"/>
                </a:lnTo>
                <a:close/>
              </a:path>
            </a:pathLst>
          </a:custGeom>
          <a:solidFill>
            <a:srgbClr val="0800FD"/>
          </a:solidFill>
        </p:spPr>
        <p:txBody>
          <a:bodyPr bIns="0" lIns="0" rIns="0" rtlCol="0" tIns="0" wrap="square"/>
          <a:p/>
        </p:txBody>
      </p:sp>
      <p:sp>
        <p:nvSpPr>
          <p:cNvPr id="1051371" name="object 2688"/>
          <p:cNvSpPr/>
          <p:nvPr/>
        </p:nvSpPr>
        <p:spPr>
          <a:xfrm>
            <a:off x="7757159" y="5807709"/>
            <a:ext cx="3810" cy="693420"/>
          </a:xfrm>
          <a:custGeom>
            <a:avLst/>
            <a:ahLst/>
            <a:rect l="l" t="t" r="r" b="b"/>
            <a:pathLst>
              <a:path w="3809" h="693420">
                <a:moveTo>
                  <a:pt x="3810" y="0"/>
                </a:moveTo>
                <a:lnTo>
                  <a:pt x="0" y="0"/>
                </a:lnTo>
                <a:lnTo>
                  <a:pt x="0" y="693419"/>
                </a:lnTo>
                <a:lnTo>
                  <a:pt x="3810" y="693419"/>
                </a:lnTo>
                <a:lnTo>
                  <a:pt x="3810" y="0"/>
                </a:lnTo>
                <a:close/>
              </a:path>
            </a:pathLst>
          </a:custGeom>
          <a:solidFill>
            <a:srgbClr val="0800FD"/>
          </a:solidFill>
        </p:spPr>
        <p:txBody>
          <a:bodyPr bIns="0" lIns="0" rIns="0" rtlCol="0" tIns="0" wrap="square"/>
          <a:p/>
        </p:txBody>
      </p:sp>
      <p:sp>
        <p:nvSpPr>
          <p:cNvPr id="1051372" name="object 2689"/>
          <p:cNvSpPr/>
          <p:nvPr/>
        </p:nvSpPr>
        <p:spPr>
          <a:xfrm>
            <a:off x="7753350" y="5543550"/>
            <a:ext cx="3810" cy="181610"/>
          </a:xfrm>
          <a:custGeom>
            <a:avLst/>
            <a:ahLst/>
            <a:rect l="l" t="t" r="r" b="b"/>
            <a:pathLst>
              <a:path w="3809" h="181610">
                <a:moveTo>
                  <a:pt x="3809" y="0"/>
                </a:moveTo>
                <a:lnTo>
                  <a:pt x="0" y="0"/>
                </a:lnTo>
                <a:lnTo>
                  <a:pt x="0" y="181609"/>
                </a:lnTo>
                <a:lnTo>
                  <a:pt x="3809" y="181609"/>
                </a:lnTo>
                <a:lnTo>
                  <a:pt x="3809" y="0"/>
                </a:lnTo>
                <a:close/>
              </a:path>
            </a:pathLst>
          </a:custGeom>
          <a:solidFill>
            <a:srgbClr val="0600FD"/>
          </a:solidFill>
        </p:spPr>
        <p:txBody>
          <a:bodyPr bIns="0" lIns="0" rIns="0" rtlCol="0" tIns="0" wrap="square"/>
          <a:p/>
        </p:txBody>
      </p:sp>
      <p:sp>
        <p:nvSpPr>
          <p:cNvPr id="1051373" name="object 2690"/>
          <p:cNvSpPr/>
          <p:nvPr/>
        </p:nvSpPr>
        <p:spPr>
          <a:xfrm>
            <a:off x="7753350" y="5807709"/>
            <a:ext cx="3810" cy="693420"/>
          </a:xfrm>
          <a:custGeom>
            <a:avLst/>
            <a:ahLst/>
            <a:rect l="l" t="t" r="r" b="b"/>
            <a:pathLst>
              <a:path w="3809" h="693420">
                <a:moveTo>
                  <a:pt x="3809" y="0"/>
                </a:moveTo>
                <a:lnTo>
                  <a:pt x="0" y="0"/>
                </a:lnTo>
                <a:lnTo>
                  <a:pt x="0" y="693419"/>
                </a:lnTo>
                <a:lnTo>
                  <a:pt x="3809" y="693419"/>
                </a:lnTo>
                <a:lnTo>
                  <a:pt x="3809" y="0"/>
                </a:lnTo>
                <a:close/>
              </a:path>
            </a:pathLst>
          </a:custGeom>
          <a:solidFill>
            <a:srgbClr val="0600FD"/>
          </a:solidFill>
        </p:spPr>
        <p:txBody>
          <a:bodyPr bIns="0" lIns="0" rIns="0" rtlCol="0" tIns="0" wrap="square"/>
          <a:p/>
        </p:txBody>
      </p:sp>
      <p:sp>
        <p:nvSpPr>
          <p:cNvPr id="1051374" name="object 2691"/>
          <p:cNvSpPr/>
          <p:nvPr/>
        </p:nvSpPr>
        <p:spPr>
          <a:xfrm>
            <a:off x="7750809" y="5543550"/>
            <a:ext cx="2540" cy="181610"/>
          </a:xfrm>
          <a:custGeom>
            <a:avLst/>
            <a:ahLst/>
            <a:rect l="l" t="t" r="r" b="b"/>
            <a:pathLst>
              <a:path w="2540" h="181610">
                <a:moveTo>
                  <a:pt x="2540" y="0"/>
                </a:moveTo>
                <a:lnTo>
                  <a:pt x="0" y="0"/>
                </a:lnTo>
                <a:lnTo>
                  <a:pt x="0" y="181609"/>
                </a:lnTo>
                <a:lnTo>
                  <a:pt x="2540" y="181609"/>
                </a:lnTo>
                <a:lnTo>
                  <a:pt x="2540" y="0"/>
                </a:lnTo>
                <a:close/>
              </a:path>
            </a:pathLst>
          </a:custGeom>
          <a:solidFill>
            <a:srgbClr val="0400FD"/>
          </a:solidFill>
        </p:spPr>
        <p:txBody>
          <a:bodyPr bIns="0" lIns="0" rIns="0" rtlCol="0" tIns="0" wrap="square"/>
          <a:p/>
        </p:txBody>
      </p:sp>
      <p:sp>
        <p:nvSpPr>
          <p:cNvPr id="1051375" name="object 2692"/>
          <p:cNvSpPr/>
          <p:nvPr/>
        </p:nvSpPr>
        <p:spPr>
          <a:xfrm>
            <a:off x="7750809" y="5807709"/>
            <a:ext cx="2540" cy="693420"/>
          </a:xfrm>
          <a:custGeom>
            <a:avLst/>
            <a:ahLst/>
            <a:rect l="l" t="t" r="r" b="b"/>
            <a:pathLst>
              <a:path w="2540" h="693420">
                <a:moveTo>
                  <a:pt x="2540" y="0"/>
                </a:moveTo>
                <a:lnTo>
                  <a:pt x="0" y="0"/>
                </a:lnTo>
                <a:lnTo>
                  <a:pt x="0" y="693419"/>
                </a:lnTo>
                <a:lnTo>
                  <a:pt x="2540" y="693419"/>
                </a:lnTo>
                <a:lnTo>
                  <a:pt x="2540" y="0"/>
                </a:lnTo>
                <a:close/>
              </a:path>
            </a:pathLst>
          </a:custGeom>
          <a:solidFill>
            <a:srgbClr val="0400FD"/>
          </a:solidFill>
        </p:spPr>
        <p:txBody>
          <a:bodyPr bIns="0" lIns="0" rIns="0" rtlCol="0" tIns="0" wrap="square"/>
          <a:p/>
        </p:txBody>
      </p:sp>
      <p:sp>
        <p:nvSpPr>
          <p:cNvPr id="1051376" name="object 2693"/>
          <p:cNvSpPr/>
          <p:nvPr/>
        </p:nvSpPr>
        <p:spPr>
          <a:xfrm>
            <a:off x="7744460" y="5537200"/>
            <a:ext cx="269240" cy="193040"/>
          </a:xfrm>
          <a:custGeom>
            <a:avLst/>
            <a:ahLst/>
            <a:rect l="l" t="t" r="r" b="b"/>
            <a:pathLst>
              <a:path w="269240" h="193039">
                <a:moveTo>
                  <a:pt x="269240" y="0"/>
                </a:moveTo>
                <a:lnTo>
                  <a:pt x="262890" y="0"/>
                </a:lnTo>
                <a:lnTo>
                  <a:pt x="257810" y="0"/>
                </a:lnTo>
                <a:lnTo>
                  <a:pt x="257810" y="12700"/>
                </a:lnTo>
                <a:lnTo>
                  <a:pt x="257810" y="180340"/>
                </a:lnTo>
                <a:lnTo>
                  <a:pt x="12700" y="180340"/>
                </a:lnTo>
                <a:lnTo>
                  <a:pt x="12700" y="12700"/>
                </a:lnTo>
                <a:lnTo>
                  <a:pt x="257810" y="12700"/>
                </a:lnTo>
                <a:lnTo>
                  <a:pt x="257810" y="0"/>
                </a:lnTo>
                <a:lnTo>
                  <a:pt x="6350" y="0"/>
                </a:lnTo>
                <a:lnTo>
                  <a:pt x="0" y="0"/>
                </a:lnTo>
                <a:lnTo>
                  <a:pt x="0" y="6350"/>
                </a:lnTo>
                <a:lnTo>
                  <a:pt x="0" y="186690"/>
                </a:lnTo>
                <a:lnTo>
                  <a:pt x="0" y="193040"/>
                </a:lnTo>
                <a:lnTo>
                  <a:pt x="6350" y="193040"/>
                </a:lnTo>
                <a:lnTo>
                  <a:pt x="262890" y="193040"/>
                </a:lnTo>
                <a:lnTo>
                  <a:pt x="269240" y="193040"/>
                </a:lnTo>
                <a:lnTo>
                  <a:pt x="269240" y="186690"/>
                </a:lnTo>
                <a:lnTo>
                  <a:pt x="269240" y="6350"/>
                </a:lnTo>
                <a:lnTo>
                  <a:pt x="269240" y="0"/>
                </a:lnTo>
                <a:close/>
              </a:path>
            </a:pathLst>
          </a:custGeom>
          <a:solidFill>
            <a:srgbClr val="E9E9E9"/>
          </a:solidFill>
        </p:spPr>
        <p:txBody>
          <a:bodyPr bIns="0" lIns="0" rIns="0" rtlCol="0" tIns="0" wrap="square"/>
          <a:p/>
        </p:txBody>
      </p:sp>
      <p:sp>
        <p:nvSpPr>
          <p:cNvPr id="1051377" name="object 2694"/>
          <p:cNvSpPr/>
          <p:nvPr/>
        </p:nvSpPr>
        <p:spPr>
          <a:xfrm>
            <a:off x="7744460" y="5801359"/>
            <a:ext cx="269240" cy="704850"/>
          </a:xfrm>
          <a:custGeom>
            <a:avLst/>
            <a:ahLst/>
            <a:rect l="l" t="t" r="r" b="b"/>
            <a:pathLst>
              <a:path w="269240" h="704850">
                <a:moveTo>
                  <a:pt x="269240" y="0"/>
                </a:moveTo>
                <a:lnTo>
                  <a:pt x="262890" y="0"/>
                </a:lnTo>
                <a:lnTo>
                  <a:pt x="257810" y="0"/>
                </a:lnTo>
                <a:lnTo>
                  <a:pt x="257810" y="12700"/>
                </a:lnTo>
                <a:lnTo>
                  <a:pt x="257810" y="692150"/>
                </a:lnTo>
                <a:lnTo>
                  <a:pt x="12700" y="692150"/>
                </a:lnTo>
                <a:lnTo>
                  <a:pt x="12700" y="12700"/>
                </a:lnTo>
                <a:lnTo>
                  <a:pt x="257810" y="12700"/>
                </a:lnTo>
                <a:lnTo>
                  <a:pt x="257810" y="0"/>
                </a:lnTo>
                <a:lnTo>
                  <a:pt x="6350" y="0"/>
                </a:lnTo>
                <a:lnTo>
                  <a:pt x="0" y="0"/>
                </a:lnTo>
                <a:lnTo>
                  <a:pt x="0" y="6350"/>
                </a:lnTo>
                <a:lnTo>
                  <a:pt x="0" y="698500"/>
                </a:lnTo>
                <a:lnTo>
                  <a:pt x="0" y="704850"/>
                </a:lnTo>
                <a:lnTo>
                  <a:pt x="6350" y="704850"/>
                </a:lnTo>
                <a:lnTo>
                  <a:pt x="262890" y="704850"/>
                </a:lnTo>
                <a:lnTo>
                  <a:pt x="269240" y="704850"/>
                </a:lnTo>
                <a:lnTo>
                  <a:pt x="269240" y="698500"/>
                </a:lnTo>
                <a:lnTo>
                  <a:pt x="269240" y="6350"/>
                </a:lnTo>
                <a:lnTo>
                  <a:pt x="269240" y="0"/>
                </a:lnTo>
                <a:close/>
              </a:path>
            </a:pathLst>
          </a:custGeom>
          <a:solidFill>
            <a:srgbClr val="E9E9E9"/>
          </a:solidFill>
        </p:spPr>
        <p:txBody>
          <a:bodyPr bIns="0" lIns="0" rIns="0" rtlCol="0" tIns="0" wrap="square"/>
          <a:p/>
        </p:txBody>
      </p:sp>
      <p:pic>
        <p:nvPicPr>
          <p:cNvPr id="2097169" name="object 2695"/>
          <p:cNvPicPr>
            <a:picLocks/>
          </p:cNvPicPr>
          <p:nvPr/>
        </p:nvPicPr>
        <p:blipFill>
          <a:blip xmlns:r="http://schemas.openxmlformats.org/officeDocument/2006/relationships" r:embed="rId17" cstate="print"/>
          <a:stretch>
            <a:fillRect/>
          </a:stretch>
        </p:blipFill>
        <p:spPr>
          <a:xfrm>
            <a:off x="1828800" y="127000"/>
            <a:ext cx="5792470" cy="3912870"/>
          </a:xfrm>
          <a:prstGeom prst="rect"/>
        </p:spPr>
      </p:pic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8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1380" name="object 2"/>
          <p:cNvSpPr txBox="1">
            <a:spLocks noGrp="1"/>
          </p:cNvSpPr>
          <p:nvPr>
            <p:ph type="title"/>
          </p:nvPr>
        </p:nvSpPr>
        <p:spPr>
          <a:xfrm>
            <a:off x="953769" y="144779"/>
            <a:ext cx="7238365" cy="635000"/>
          </a:xfrm>
          <a:prstGeom prst="rect"/>
        </p:spPr>
        <p:txBody>
          <a:bodyPr bIns="0" lIns="0" rIns="0" rtlCol="0" tIns="12700" vert="horz" wrap="square">
            <a:spAutoFit/>
          </a:bodyPr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10"/>
              <a:t>SCREENING</a:t>
            </a:r>
            <a:r>
              <a:rPr dirty="0" spc="-20"/>
              <a:t> </a:t>
            </a:r>
            <a:r>
              <a:rPr dirty="0" spc="-10"/>
              <a:t>AND</a:t>
            </a:r>
            <a:r>
              <a:rPr dirty="0" spc="-15"/>
              <a:t> </a:t>
            </a:r>
            <a:r>
              <a:rPr dirty="0" spc="-10"/>
              <a:t>DIAGNOSIS</a:t>
            </a:r>
          </a:p>
        </p:txBody>
      </p:sp>
      <p:sp>
        <p:nvSpPr>
          <p:cNvPr id="1051381" name="object 3"/>
          <p:cNvSpPr txBox="1"/>
          <p:nvPr/>
        </p:nvSpPr>
        <p:spPr>
          <a:xfrm>
            <a:off x="457200" y="1057909"/>
            <a:ext cx="8304530" cy="5181296"/>
          </a:xfrm>
          <a:prstGeom prst="rect"/>
        </p:spPr>
        <p:txBody>
          <a:bodyPr bIns="0" lIns="0" rIns="0" rtlCol="0" tIns="49530" vert="horz" wrap="square">
            <a:spAutoFit/>
          </a:bodyPr>
          <a:p>
            <a:pPr algn="just" indent="-393700" marL="406400" marR="5715">
              <a:lnSpc>
                <a:spcPct val="92400"/>
              </a:lnSpc>
              <a:spcBef>
                <a:spcPts val="390"/>
              </a:spcBef>
              <a:buClr>
                <a:srgbClr val="00FFFF"/>
              </a:buClr>
              <a:buFont typeface="Wingdings"/>
              <a:buChar char=""/>
              <a:tabLst>
                <a:tab algn="l" pos="406400"/>
              </a:tabLst>
            </a:pP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Flexibility test of the neck by having bend the </a:t>
            </a:r>
            <a:r>
              <a:rPr dirty="0" sz="3200" spc="5">
                <a:solidFill>
                  <a:srgbClr val="FFFFFF"/>
                </a:solidFill>
                <a:latin typeface="Times New Roman"/>
                <a:cs typeface="Times New Roman"/>
              </a:rPr>
              <a:t> head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to the shoulder </a:t>
            </a:r>
            <a:r>
              <a:rPr dirty="0" sz="3200" spc="5">
                <a:solidFill>
                  <a:srgbClr val="FFFFFF"/>
                </a:solidFill>
                <a:latin typeface="Times New Roman"/>
                <a:cs typeface="Times New Roman"/>
              </a:rPr>
              <a:t>and </a:t>
            </a:r>
            <a:r>
              <a:rPr dirty="0" sz="3200" spc="-5">
                <a:solidFill>
                  <a:srgbClr val="FFFFFF"/>
                </a:solidFill>
                <a:latin typeface="Times New Roman"/>
                <a:cs typeface="Times New Roman"/>
              </a:rPr>
              <a:t>turn the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head from side </a:t>
            </a:r>
            <a:r>
              <a:rPr dirty="0" sz="3200" spc="-785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3200" spc="-5">
                <a:solidFill>
                  <a:srgbClr val="FFFFFF"/>
                </a:solidFill>
                <a:latin typeface="Times New Roman"/>
                <a:cs typeface="Times New Roman"/>
              </a:rPr>
              <a:t>to</a:t>
            </a:r>
            <a:r>
              <a:rPr dirty="0" sz="3200" spc="1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side.</a:t>
            </a:r>
            <a:endParaRPr sz="3200">
              <a:latin typeface="Times New Roman"/>
              <a:cs typeface="Times New Roman"/>
            </a:endParaRPr>
          </a:p>
          <a:p>
            <a:pPr algn="just" indent="-393700" marL="406400" marR="5080">
              <a:lnSpc>
                <a:spcPct val="92500"/>
              </a:lnSpc>
              <a:spcBef>
                <a:spcPts val="810"/>
              </a:spcBef>
              <a:buFont typeface="Wingdings"/>
              <a:buChar char=""/>
              <a:tabLst>
                <a:tab algn="l" pos="406400"/>
              </a:tabLst>
            </a:pPr>
            <a:r>
              <a:rPr b="1" dirty="0" sz="3200">
                <a:solidFill>
                  <a:srgbClr val="00FFFF"/>
                </a:solidFill>
                <a:latin typeface="Times New Roman"/>
                <a:cs typeface="Times New Roman"/>
              </a:rPr>
              <a:t>Nerve functions test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. Check for neurological </a:t>
            </a:r>
            <a:r>
              <a:rPr dirty="0" sz="3200" spc="5">
                <a:solidFill>
                  <a:srgbClr val="FFFFFF"/>
                </a:solidFill>
                <a:latin typeface="Times New Roman"/>
                <a:cs typeface="Times New Roman"/>
              </a:rPr>
              <a:t> changes</a:t>
            </a:r>
            <a:r>
              <a:rPr dirty="0" sz="3200" spc="1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due</a:t>
            </a:r>
            <a:r>
              <a:rPr dirty="0" sz="3200" spc="5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3200" spc="-5">
                <a:solidFill>
                  <a:srgbClr val="FFFFFF"/>
                </a:solidFill>
                <a:latin typeface="Times New Roman"/>
                <a:cs typeface="Times New Roman"/>
              </a:rPr>
              <a:t>to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 compression</a:t>
            </a:r>
            <a:r>
              <a:rPr dirty="0" sz="3200" spc="5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of</a:t>
            </a:r>
            <a:r>
              <a:rPr dirty="0" sz="3200" spc="5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the</a:t>
            </a:r>
            <a:r>
              <a:rPr dirty="0" sz="3200" spc="5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spine</a:t>
            </a:r>
            <a:r>
              <a:rPr dirty="0" sz="3200" spc="5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by </a:t>
            </a:r>
            <a:r>
              <a:rPr dirty="0" sz="3200" spc="-785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testing </a:t>
            </a:r>
            <a:r>
              <a:rPr dirty="0" sz="3200" spc="-5">
                <a:solidFill>
                  <a:srgbClr val="FFFFFF"/>
                </a:solidFill>
                <a:latin typeface="Times New Roman"/>
                <a:cs typeface="Times New Roman"/>
              </a:rPr>
              <a:t>the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reflexes </a:t>
            </a:r>
            <a:r>
              <a:rPr dirty="0" sz="3200" spc="5">
                <a:solidFill>
                  <a:srgbClr val="FFFFFF"/>
                </a:solidFill>
                <a:latin typeface="Times New Roman"/>
                <a:cs typeface="Times New Roman"/>
              </a:rPr>
              <a:t>and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seeing how the nerves </a:t>
            </a:r>
            <a:r>
              <a:rPr dirty="0" sz="3200" spc="5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and</a:t>
            </a:r>
            <a:r>
              <a:rPr dirty="0" sz="3200" spc="5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muscles</a:t>
            </a:r>
            <a:r>
              <a:rPr dirty="0" sz="3200" spc="5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3200" spc="-5">
                <a:solidFill>
                  <a:srgbClr val="FFFFFF"/>
                </a:solidFill>
                <a:latin typeface="Times New Roman"/>
                <a:cs typeface="Times New Roman"/>
              </a:rPr>
              <a:t>in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3200" spc="-5">
                <a:solidFill>
                  <a:srgbClr val="FFFFFF"/>
                </a:solidFill>
                <a:latin typeface="Times New Roman"/>
                <a:cs typeface="Times New Roman"/>
              </a:rPr>
              <a:t>the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 arms</a:t>
            </a:r>
            <a:r>
              <a:rPr dirty="0" sz="3200" spc="5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and</a:t>
            </a:r>
            <a:r>
              <a:rPr dirty="0" sz="3200" spc="5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legs</a:t>
            </a:r>
            <a:r>
              <a:rPr dirty="0" sz="3200" spc="5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function. </a:t>
            </a:r>
            <a:r>
              <a:rPr dirty="0" sz="3200" spc="5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Walking</a:t>
            </a:r>
            <a:r>
              <a:rPr dirty="0" sz="3200" spc="5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watch</a:t>
            </a:r>
            <a:r>
              <a:rPr dirty="0" sz="3200" spc="5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to</a:t>
            </a:r>
            <a:r>
              <a:rPr dirty="0" sz="3200" spc="5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determine</a:t>
            </a:r>
            <a:r>
              <a:rPr dirty="0" sz="3200" spc="5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whether</a:t>
            </a:r>
            <a:r>
              <a:rPr dirty="0" sz="3200" spc="5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spinal </a:t>
            </a:r>
            <a:r>
              <a:rPr dirty="0" sz="3200" spc="5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compression</a:t>
            </a:r>
            <a:r>
              <a:rPr dirty="0" sz="3200" spc="1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is</a:t>
            </a:r>
            <a:r>
              <a:rPr dirty="0" sz="3200" spc="5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affecting</a:t>
            </a:r>
            <a:r>
              <a:rPr dirty="0" sz="3200" spc="5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the</a:t>
            </a:r>
            <a:r>
              <a:rPr dirty="0" sz="3200" spc="5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gait.</a:t>
            </a:r>
            <a:endParaRPr sz="3200">
              <a:latin typeface="Times New Roman"/>
              <a:cs typeface="Times New Roman"/>
            </a:endParaRPr>
          </a:p>
          <a:p>
            <a:pPr algn="just" indent="-393700" marL="406400" marR="5715">
              <a:lnSpc>
                <a:spcPts val="3540"/>
              </a:lnSpc>
              <a:spcBef>
                <a:spcPts val="894"/>
              </a:spcBef>
              <a:buFont typeface="Wingdings"/>
              <a:buChar char=""/>
              <a:tabLst>
                <a:tab algn="l" pos="406400"/>
              </a:tabLst>
            </a:pPr>
            <a:r>
              <a:rPr b="1" dirty="0" sz="3200">
                <a:solidFill>
                  <a:srgbClr val="00FFFF"/>
                </a:solidFill>
                <a:latin typeface="Times New Roman"/>
                <a:cs typeface="Times New Roman"/>
              </a:rPr>
              <a:t>Neck/spinal X-ray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. show abnormalities –bone </a:t>
            </a:r>
            <a:r>
              <a:rPr dirty="0" sz="3200" spc="5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spurs,</a:t>
            </a:r>
            <a:r>
              <a:rPr dirty="0" sz="3200" spc="5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that indicate</a:t>
            </a:r>
            <a:r>
              <a:rPr dirty="0" sz="3200" spc="1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cervical spondylosis.</a:t>
            </a:r>
            <a:endParaRPr sz="32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8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97170" name="object 2"/>
          <p:cNvPicPr>
            <a:picLocks/>
          </p:cNvPicPr>
          <p:nvPr/>
        </p:nvPicPr>
        <p:blipFill>
          <a:blip xmlns:r="http://schemas.openxmlformats.org/officeDocument/2006/relationships" r:embed="rId1" cstate="print"/>
          <a:stretch>
            <a:fillRect/>
          </a:stretch>
        </p:blipFill>
        <p:spPr>
          <a:xfrm>
            <a:off x="457199" y="0"/>
            <a:ext cx="8229600" cy="6858000"/>
          </a:xfrm>
          <a:prstGeom prst="rect"/>
        </p:spPr>
      </p:pic>
    </p:spTree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83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1382" name="object 2"/>
          <p:cNvSpPr txBox="1"/>
          <p:nvPr/>
        </p:nvSpPr>
        <p:spPr>
          <a:xfrm>
            <a:off x="457200" y="1057909"/>
            <a:ext cx="8306434" cy="4676140"/>
          </a:xfrm>
          <a:prstGeom prst="rect"/>
        </p:spPr>
        <p:txBody>
          <a:bodyPr bIns="0" lIns="0" rIns="0" rtlCol="0" tIns="48895" vert="horz" wrap="square">
            <a:spAutoFit/>
          </a:bodyPr>
          <a:p>
            <a:pPr algn="just" indent="-393700" marL="406400" marR="6350">
              <a:lnSpc>
                <a:spcPct val="92500"/>
              </a:lnSpc>
              <a:spcBef>
                <a:spcPts val="385"/>
              </a:spcBef>
              <a:buClr>
                <a:srgbClr val="00FFFF"/>
              </a:buClr>
              <a:buFont typeface="Wingdings"/>
              <a:buChar char=""/>
              <a:tabLst>
                <a:tab algn="l" pos="406400"/>
              </a:tabLst>
            </a:pPr>
            <a:r>
              <a:rPr b="1" dirty="0" sz="3200">
                <a:solidFill>
                  <a:srgbClr val="00FFFF"/>
                </a:solidFill>
                <a:latin typeface="Times New Roman"/>
                <a:cs typeface="Times New Roman"/>
              </a:rPr>
              <a:t>C</a:t>
            </a:r>
            <a:r>
              <a:rPr b="1" dirty="0" sz="3200">
                <a:solidFill>
                  <a:srgbClr val="00FFFF"/>
                </a:solidFill>
                <a:latin typeface="Times New Roman"/>
                <a:cs typeface="Times New Roman"/>
              </a:rPr>
              <a:t>omputerized</a:t>
            </a:r>
            <a:r>
              <a:rPr b="1" dirty="0" sz="3200" spc="5">
                <a:solidFill>
                  <a:srgbClr val="00FFFF"/>
                </a:solidFill>
                <a:latin typeface="Times New Roman"/>
                <a:cs typeface="Times New Roman"/>
              </a:rPr>
              <a:t> </a:t>
            </a:r>
            <a:r>
              <a:rPr b="1" dirty="0" sz="3200">
                <a:solidFill>
                  <a:srgbClr val="00FFFF"/>
                </a:solidFill>
                <a:latin typeface="Times New Roman"/>
                <a:cs typeface="Times New Roman"/>
              </a:rPr>
              <a:t>tomography</a:t>
            </a:r>
            <a:r>
              <a:rPr b="1" dirty="0" sz="3200" spc="5">
                <a:solidFill>
                  <a:srgbClr val="00FFFF"/>
                </a:solidFill>
                <a:latin typeface="Times New Roman"/>
                <a:cs typeface="Times New Roman"/>
              </a:rPr>
              <a:t> </a:t>
            </a:r>
            <a:r>
              <a:rPr b="1" dirty="0" sz="3200">
                <a:solidFill>
                  <a:srgbClr val="00FFFF"/>
                </a:solidFill>
                <a:latin typeface="Times New Roman"/>
                <a:cs typeface="Times New Roman"/>
              </a:rPr>
              <a:t>(CT)</a:t>
            </a:r>
            <a:r>
              <a:rPr b="1" dirty="0" sz="3200" spc="5">
                <a:solidFill>
                  <a:srgbClr val="00FFFF"/>
                </a:solidFill>
                <a:latin typeface="Times New Roman"/>
                <a:cs typeface="Times New Roman"/>
              </a:rPr>
              <a:t> </a:t>
            </a:r>
            <a:r>
              <a:rPr b="1" dirty="0" sz="3200">
                <a:solidFill>
                  <a:srgbClr val="00FFFF"/>
                </a:solidFill>
                <a:latin typeface="Times New Roman"/>
                <a:cs typeface="Times New Roman"/>
              </a:rPr>
              <a:t>scan</a:t>
            </a:r>
            <a:r>
              <a:rPr b="1" dirty="0" sz="3200" spc="5">
                <a:solidFill>
                  <a:srgbClr val="00FFFF"/>
                </a:solidFill>
                <a:latin typeface="Times New Roman"/>
                <a:cs typeface="Times New Roman"/>
              </a:rPr>
              <a:t> </a:t>
            </a:r>
            <a:r>
              <a:rPr b="1" dirty="0" sz="3200">
                <a:solidFill>
                  <a:srgbClr val="00FFFF"/>
                </a:solidFill>
                <a:latin typeface="Times New Roman"/>
                <a:cs typeface="Times New Roman"/>
              </a:rPr>
              <a:t>or </a:t>
            </a:r>
            <a:r>
              <a:rPr b="1" dirty="0" sz="3200" spc="-785">
                <a:solidFill>
                  <a:srgbClr val="00FFFF"/>
                </a:solidFill>
                <a:latin typeface="Times New Roman"/>
                <a:cs typeface="Times New Roman"/>
              </a:rPr>
              <a:t> </a:t>
            </a:r>
            <a:r>
              <a:rPr b="1" dirty="0" sz="3200">
                <a:solidFill>
                  <a:srgbClr val="00FFFF"/>
                </a:solidFill>
                <a:latin typeface="Times New Roman"/>
                <a:cs typeface="Times New Roman"/>
              </a:rPr>
              <a:t>magnetic</a:t>
            </a:r>
            <a:r>
              <a:rPr b="1" dirty="0" sz="3200" spc="5">
                <a:solidFill>
                  <a:srgbClr val="00FFFF"/>
                </a:solidFill>
                <a:latin typeface="Times New Roman"/>
                <a:cs typeface="Times New Roman"/>
              </a:rPr>
              <a:t> resonance</a:t>
            </a:r>
            <a:r>
              <a:rPr b="1" dirty="0" sz="3200" spc="10">
                <a:solidFill>
                  <a:srgbClr val="00FFFF"/>
                </a:solidFill>
                <a:latin typeface="Times New Roman"/>
                <a:cs typeface="Times New Roman"/>
              </a:rPr>
              <a:t> </a:t>
            </a:r>
            <a:r>
              <a:rPr b="1" dirty="0" sz="3200">
                <a:solidFill>
                  <a:srgbClr val="00FFFF"/>
                </a:solidFill>
                <a:latin typeface="Times New Roman"/>
                <a:cs typeface="Times New Roman"/>
              </a:rPr>
              <a:t>imaging</a:t>
            </a:r>
            <a:r>
              <a:rPr b="1" dirty="0" sz="3200" spc="5">
                <a:solidFill>
                  <a:srgbClr val="00FFFF"/>
                </a:solidFill>
                <a:latin typeface="Times New Roman"/>
                <a:cs typeface="Times New Roman"/>
              </a:rPr>
              <a:t> </a:t>
            </a:r>
            <a:r>
              <a:rPr b="1" dirty="0" sz="3200">
                <a:solidFill>
                  <a:srgbClr val="00FFFF"/>
                </a:solidFill>
                <a:latin typeface="Times New Roman"/>
                <a:cs typeface="Times New Roman"/>
              </a:rPr>
              <a:t>(MRI)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.</a:t>
            </a:r>
            <a:r>
              <a:rPr dirty="0" sz="3200" spc="80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MRI </a:t>
            </a:r>
            <a:r>
              <a:rPr dirty="0" sz="3200" spc="5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uses a magnetic field </a:t>
            </a:r>
            <a:r>
              <a:rPr dirty="0" sz="3200" spc="5">
                <a:solidFill>
                  <a:srgbClr val="FFFFFF"/>
                </a:solidFill>
                <a:latin typeface="Times New Roman"/>
                <a:cs typeface="Times New Roman"/>
              </a:rPr>
              <a:t>and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radio waves </a:t>
            </a:r>
            <a:r>
              <a:rPr dirty="0" sz="3200" spc="5">
                <a:solidFill>
                  <a:srgbClr val="FFFFFF"/>
                </a:solidFill>
                <a:latin typeface="Times New Roman"/>
                <a:cs typeface="Times New Roman"/>
              </a:rPr>
              <a:t>and can </a:t>
            </a:r>
            <a:r>
              <a:rPr dirty="0" sz="3200" spc="1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produce detailed, cross-sectional images of the </a:t>
            </a:r>
            <a:r>
              <a:rPr dirty="0" sz="3200" spc="5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spine. These tests</a:t>
            </a:r>
            <a:r>
              <a:rPr dirty="0" sz="3200" spc="5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may help to determine the </a:t>
            </a:r>
            <a:r>
              <a:rPr dirty="0" sz="3200" spc="5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extent</a:t>
            </a:r>
            <a:r>
              <a:rPr dirty="0" sz="3200" spc="-5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of </a:t>
            </a:r>
            <a:r>
              <a:rPr dirty="0" sz="3200" spc="5">
                <a:solidFill>
                  <a:srgbClr val="FFFFFF"/>
                </a:solidFill>
                <a:latin typeface="Times New Roman"/>
                <a:cs typeface="Times New Roman"/>
              </a:rPr>
              <a:t>damage</a:t>
            </a:r>
            <a:r>
              <a:rPr dirty="0" sz="3200" spc="1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to</a:t>
            </a:r>
            <a:r>
              <a:rPr dirty="0" sz="3200" spc="5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the</a:t>
            </a:r>
            <a:r>
              <a:rPr dirty="0" sz="3200" spc="1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cervical spine.</a:t>
            </a:r>
            <a:endParaRPr sz="3200">
              <a:latin typeface="Times New Roman"/>
              <a:cs typeface="Times New Roman"/>
            </a:endParaRPr>
          </a:p>
          <a:p>
            <a:pPr algn="just" indent="-393700" marL="406400" marR="5080">
              <a:lnSpc>
                <a:spcPct val="92400"/>
              </a:lnSpc>
              <a:spcBef>
                <a:spcPts val="825"/>
              </a:spcBef>
              <a:buFont typeface="Wingdings"/>
              <a:buChar char=""/>
              <a:tabLst>
                <a:tab algn="l" pos="406400"/>
              </a:tabLst>
            </a:pPr>
            <a:r>
              <a:rPr b="1" dirty="0" sz="3200">
                <a:solidFill>
                  <a:srgbClr val="00FFFF"/>
                </a:solidFill>
                <a:latin typeface="Times New Roman"/>
                <a:cs typeface="Times New Roman"/>
              </a:rPr>
              <a:t>Myelogram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.</a:t>
            </a:r>
            <a:r>
              <a:rPr dirty="0" sz="3200" spc="5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This</a:t>
            </a:r>
            <a:r>
              <a:rPr dirty="0" sz="3200" spc="5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test</a:t>
            </a:r>
            <a:r>
              <a:rPr dirty="0" sz="3200" spc="5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involves</a:t>
            </a:r>
            <a:r>
              <a:rPr dirty="0" sz="3200" spc="5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generating </a:t>
            </a:r>
            <a:r>
              <a:rPr dirty="0" sz="3200" spc="5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images using X-rays or CT scans after dye is </a:t>
            </a:r>
            <a:r>
              <a:rPr dirty="0" sz="3200" spc="5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injected into </a:t>
            </a:r>
            <a:r>
              <a:rPr dirty="0" sz="3200" spc="-5">
                <a:solidFill>
                  <a:srgbClr val="FFFFFF"/>
                </a:solidFill>
                <a:latin typeface="Times New Roman"/>
                <a:cs typeface="Times New Roman"/>
              </a:rPr>
              <a:t>the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spinal </a:t>
            </a:r>
            <a:r>
              <a:rPr dirty="0" sz="3200" spc="5">
                <a:solidFill>
                  <a:srgbClr val="FFFFFF"/>
                </a:solidFill>
                <a:latin typeface="Times New Roman"/>
                <a:cs typeface="Times New Roman"/>
              </a:rPr>
              <a:t>canal.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The dye </a:t>
            </a:r>
            <a:r>
              <a:rPr dirty="0" sz="3200" spc="5">
                <a:solidFill>
                  <a:srgbClr val="FFFFFF"/>
                </a:solidFill>
                <a:latin typeface="Times New Roman"/>
                <a:cs typeface="Times New Roman"/>
              </a:rPr>
              <a:t>makes </a:t>
            </a:r>
            <a:r>
              <a:rPr dirty="0" sz="3200" spc="1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areas of the</a:t>
            </a:r>
            <a:r>
              <a:rPr dirty="0" sz="3200" spc="1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spine</a:t>
            </a:r>
            <a:r>
              <a:rPr dirty="0" sz="3200" spc="1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more</a:t>
            </a:r>
            <a:r>
              <a:rPr dirty="0" sz="3200" spc="5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visible.</a:t>
            </a:r>
            <a:endParaRPr sz="32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84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1383" name="object 2"/>
          <p:cNvSpPr txBox="1"/>
          <p:nvPr/>
        </p:nvSpPr>
        <p:spPr>
          <a:xfrm>
            <a:off x="6685280" y="1998979"/>
            <a:ext cx="802640" cy="695960"/>
          </a:xfrm>
          <a:prstGeom prst="rect"/>
        </p:spPr>
        <p:txBody>
          <a:bodyPr bIns="0" lIns="0" rIns="0" rtlCol="0" tIns="12700" vert="horz" wrap="square">
            <a:spAutoFit/>
          </a:bodyPr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b="1" dirty="0" sz="4400">
                <a:solidFill>
                  <a:srgbClr val="FFFF00"/>
                </a:solidFill>
                <a:latin typeface="Times New Roman"/>
                <a:cs typeface="Times New Roman"/>
              </a:rPr>
              <a:t>CT</a:t>
            </a:r>
            <a:endParaRPr sz="4400">
              <a:latin typeface="Times New Roman"/>
              <a:cs typeface="Times New Roman"/>
            </a:endParaRPr>
          </a:p>
        </p:txBody>
      </p:sp>
      <p:sp>
        <p:nvSpPr>
          <p:cNvPr id="1051384" name="object 3"/>
          <p:cNvSpPr txBox="1"/>
          <p:nvPr/>
        </p:nvSpPr>
        <p:spPr>
          <a:xfrm>
            <a:off x="6499859" y="4474209"/>
            <a:ext cx="1173480" cy="695960"/>
          </a:xfrm>
          <a:prstGeom prst="rect"/>
        </p:spPr>
        <p:txBody>
          <a:bodyPr bIns="0" lIns="0" rIns="0" rtlCol="0" tIns="12700" vert="horz" wrap="square">
            <a:spAutoFit/>
          </a:bodyPr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b="1" dirty="0" sz="4400" spc="-5">
                <a:solidFill>
                  <a:srgbClr val="FFFF00"/>
                </a:solidFill>
                <a:latin typeface="Times New Roman"/>
                <a:cs typeface="Times New Roman"/>
              </a:rPr>
              <a:t>M</a:t>
            </a:r>
            <a:r>
              <a:rPr b="1" dirty="0" sz="4400">
                <a:solidFill>
                  <a:srgbClr val="FFFF00"/>
                </a:solidFill>
                <a:latin typeface="Times New Roman"/>
                <a:cs typeface="Times New Roman"/>
              </a:rPr>
              <a:t>RI</a:t>
            </a:r>
            <a:endParaRPr sz="4400">
              <a:latin typeface="Times New Roman"/>
              <a:cs typeface="Times New Roman"/>
            </a:endParaRPr>
          </a:p>
        </p:txBody>
      </p:sp>
      <p:pic>
        <p:nvPicPr>
          <p:cNvPr id="2097171" name="object 4"/>
          <p:cNvPicPr>
            <a:picLocks/>
          </p:cNvPicPr>
          <p:nvPr/>
        </p:nvPicPr>
        <p:blipFill>
          <a:blip xmlns:r="http://schemas.openxmlformats.org/officeDocument/2006/relationships" r:embed="rId1" cstate="print"/>
          <a:stretch>
            <a:fillRect/>
          </a:stretch>
        </p:blipFill>
        <p:spPr>
          <a:xfrm>
            <a:off x="0" y="0"/>
            <a:ext cx="5447030" cy="6858000"/>
          </a:xfrm>
          <a:prstGeom prst="rect"/>
        </p:spPr>
      </p:pic>
    </p:spTree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85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1385" name="object 2"/>
          <p:cNvSpPr txBox="1">
            <a:spLocks noGrp="1"/>
          </p:cNvSpPr>
          <p:nvPr>
            <p:ph type="title"/>
          </p:nvPr>
        </p:nvSpPr>
        <p:spPr>
          <a:xfrm>
            <a:off x="2862579" y="144779"/>
            <a:ext cx="3293745" cy="635000"/>
          </a:xfrm>
          <a:prstGeom prst="rect"/>
        </p:spPr>
        <p:txBody>
          <a:bodyPr bIns="0" lIns="0" rIns="0" rtlCol="0" tIns="12700" vert="horz" wrap="square">
            <a:spAutoFit/>
          </a:bodyPr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10"/>
              <a:t>TREATMENT</a:t>
            </a:r>
          </a:p>
        </p:txBody>
      </p:sp>
      <p:sp>
        <p:nvSpPr>
          <p:cNvPr id="1051386" name="object 3"/>
          <p:cNvSpPr txBox="1"/>
          <p:nvPr/>
        </p:nvSpPr>
        <p:spPr>
          <a:xfrm>
            <a:off x="457200" y="1057909"/>
            <a:ext cx="8304530" cy="3422650"/>
          </a:xfrm>
          <a:prstGeom prst="rect"/>
        </p:spPr>
        <p:txBody>
          <a:bodyPr bIns="0" lIns="0" rIns="0" rtlCol="0" tIns="49530" vert="horz" wrap="square">
            <a:spAutoFit/>
          </a:bodyPr>
          <a:p>
            <a:pPr algn="just" indent="-393700" marL="406400" marR="5080">
              <a:lnSpc>
                <a:spcPct val="92400"/>
              </a:lnSpc>
              <a:spcBef>
                <a:spcPts val="390"/>
              </a:spcBef>
              <a:buClr>
                <a:srgbClr val="00FFFF"/>
              </a:buClr>
              <a:buFont typeface="Wingdings"/>
              <a:buChar char=""/>
              <a:tabLst>
                <a:tab algn="l" pos="406400"/>
              </a:tabLst>
            </a:pP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Without treatment, the signs </a:t>
            </a:r>
            <a:r>
              <a:rPr dirty="0" sz="3200" spc="5">
                <a:solidFill>
                  <a:srgbClr val="FFFFFF"/>
                </a:solidFill>
                <a:latin typeface="Times New Roman"/>
                <a:cs typeface="Times New Roman"/>
              </a:rPr>
              <a:t>and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symptoms of </a:t>
            </a:r>
            <a:r>
              <a:rPr dirty="0" sz="3200" spc="5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cervical spondylosis may decrease or stabilize, </a:t>
            </a:r>
            <a:r>
              <a:rPr dirty="0" sz="3200" spc="5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or</a:t>
            </a:r>
            <a:r>
              <a:rPr dirty="0" sz="3200" spc="5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they</a:t>
            </a:r>
            <a:r>
              <a:rPr dirty="0" sz="3200" spc="5">
                <a:solidFill>
                  <a:srgbClr val="FFFFFF"/>
                </a:solidFill>
                <a:latin typeface="Times New Roman"/>
                <a:cs typeface="Times New Roman"/>
              </a:rPr>
              <a:t> may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worsen.</a:t>
            </a:r>
            <a:endParaRPr sz="3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buClr>
                <a:srgbClr val="00FFFF"/>
              </a:buClr>
              <a:buFont typeface="Wingdings"/>
              <a:buChar char=""/>
            </a:pPr>
            <a:endParaRPr sz="4500">
              <a:latin typeface="Times New Roman"/>
              <a:cs typeface="Times New Roman"/>
            </a:endParaRPr>
          </a:p>
          <a:p>
            <a:pPr algn="just" indent="-393700" marL="406400" marR="5080">
              <a:lnSpc>
                <a:spcPct val="92300"/>
              </a:lnSpc>
              <a:buClr>
                <a:srgbClr val="00FFFF"/>
              </a:buClr>
              <a:buFont typeface="Wingdings"/>
              <a:buChar char=""/>
              <a:tabLst>
                <a:tab algn="l" pos="406400"/>
              </a:tabLst>
            </a:pPr>
            <a:r>
              <a:rPr dirty="0" sz="3200" spc="-5">
                <a:solidFill>
                  <a:srgbClr val="FFFFFF"/>
                </a:solidFill>
                <a:latin typeface="Times New Roman"/>
                <a:cs typeface="Times New Roman"/>
              </a:rPr>
              <a:t>The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3200" spc="5">
                <a:solidFill>
                  <a:srgbClr val="FFFFFF"/>
                </a:solidFill>
                <a:latin typeface="Times New Roman"/>
                <a:cs typeface="Times New Roman"/>
              </a:rPr>
              <a:t>goal</a:t>
            </a:r>
            <a:r>
              <a:rPr dirty="0" sz="3200" spc="1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of</a:t>
            </a:r>
            <a:r>
              <a:rPr dirty="0" sz="3200" spc="5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treatment</a:t>
            </a:r>
            <a:r>
              <a:rPr dirty="0" sz="3200" spc="5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3200" spc="-5">
                <a:solidFill>
                  <a:srgbClr val="FFFFFF"/>
                </a:solidFill>
                <a:latin typeface="Times New Roman"/>
                <a:cs typeface="Times New Roman"/>
              </a:rPr>
              <a:t>is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 to</a:t>
            </a:r>
            <a:r>
              <a:rPr dirty="0" sz="3200" spc="5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relieve</a:t>
            </a:r>
            <a:r>
              <a:rPr dirty="0" sz="3200" spc="5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pain</a:t>
            </a:r>
            <a:r>
              <a:rPr dirty="0" sz="3200" spc="5">
                <a:solidFill>
                  <a:srgbClr val="FFFFFF"/>
                </a:solidFill>
                <a:latin typeface="Times New Roman"/>
                <a:cs typeface="Times New Roman"/>
              </a:rPr>
              <a:t> and </a:t>
            </a:r>
            <a:r>
              <a:rPr dirty="0" sz="3200" spc="-785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prevent permanent injury </a:t>
            </a:r>
            <a:r>
              <a:rPr dirty="0" sz="3200" spc="-5">
                <a:solidFill>
                  <a:srgbClr val="FFFFFF"/>
                </a:solidFill>
                <a:latin typeface="Times New Roman"/>
                <a:cs typeface="Times New Roman"/>
              </a:rPr>
              <a:t>to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the spinal cord </a:t>
            </a:r>
            <a:r>
              <a:rPr dirty="0" sz="3200" spc="5">
                <a:solidFill>
                  <a:srgbClr val="FFFFFF"/>
                </a:solidFill>
                <a:latin typeface="Times New Roman"/>
                <a:cs typeface="Times New Roman"/>
              </a:rPr>
              <a:t>and </a:t>
            </a:r>
            <a:r>
              <a:rPr dirty="0" sz="3200" spc="1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nerves.</a:t>
            </a:r>
            <a:endParaRPr sz="32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86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1387" name="object 2"/>
          <p:cNvSpPr txBox="1"/>
          <p:nvPr/>
        </p:nvSpPr>
        <p:spPr>
          <a:xfrm>
            <a:off x="457200" y="990600"/>
            <a:ext cx="8305800" cy="4946650"/>
          </a:xfrm>
          <a:prstGeom prst="rect"/>
        </p:spPr>
        <p:txBody>
          <a:bodyPr bIns="0" lIns="0" rIns="0" rtlCol="0" tIns="78740" vert="horz" wrap="square">
            <a:spAutoFit/>
          </a:bodyPr>
          <a:p>
            <a:pPr algn="just" marL="12700">
              <a:lnSpc>
                <a:spcPct val="100000"/>
              </a:lnSpc>
              <a:spcBef>
                <a:spcPts val="620"/>
              </a:spcBef>
            </a:pPr>
            <a:r>
              <a:rPr b="1" dirty="0" sz="3200" i="1" spc="-5">
                <a:solidFill>
                  <a:srgbClr val="FFFF00"/>
                </a:solidFill>
                <a:latin typeface="Times New Roman"/>
                <a:cs typeface="Times New Roman"/>
              </a:rPr>
              <a:t>Mild</a:t>
            </a:r>
            <a:r>
              <a:rPr b="1" dirty="0" sz="3200" i="1" spc="-60">
                <a:solidFill>
                  <a:srgbClr val="FFFF00"/>
                </a:solidFill>
                <a:latin typeface="Times New Roman"/>
                <a:cs typeface="Times New Roman"/>
              </a:rPr>
              <a:t> </a:t>
            </a:r>
            <a:r>
              <a:rPr b="1" dirty="0" sz="3200" i="1">
                <a:solidFill>
                  <a:srgbClr val="FFFF00"/>
                </a:solidFill>
                <a:latin typeface="Times New Roman"/>
                <a:cs typeface="Times New Roman"/>
              </a:rPr>
              <a:t>cases</a:t>
            </a:r>
            <a:endParaRPr sz="3200">
              <a:latin typeface="Times New Roman"/>
              <a:cs typeface="Times New Roman"/>
            </a:endParaRPr>
          </a:p>
          <a:p>
            <a:pPr algn="just" indent="-393700" marL="406400" marR="7620">
              <a:lnSpc>
                <a:spcPts val="3550"/>
              </a:lnSpc>
              <a:spcBef>
                <a:spcPts val="880"/>
              </a:spcBef>
              <a:buClr>
                <a:srgbClr val="00FFFF"/>
              </a:buClr>
              <a:buFont typeface="Wingdings"/>
              <a:buChar char=""/>
              <a:tabLst>
                <a:tab algn="l" pos="406400"/>
              </a:tabLst>
            </a:pP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Wearing</a:t>
            </a:r>
            <a:r>
              <a:rPr dirty="0" sz="3200" spc="5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a</a:t>
            </a:r>
            <a:r>
              <a:rPr dirty="0" sz="3200" spc="5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neck</a:t>
            </a:r>
            <a:r>
              <a:rPr dirty="0" sz="3200" spc="5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brace</a:t>
            </a:r>
            <a:r>
              <a:rPr dirty="0" sz="3200" spc="80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(cervical collar) during </a:t>
            </a:r>
            <a:r>
              <a:rPr dirty="0" sz="3200" spc="-785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3200" spc="-5">
                <a:solidFill>
                  <a:srgbClr val="FFFFFF"/>
                </a:solidFill>
                <a:latin typeface="Times New Roman"/>
                <a:cs typeface="Times New Roman"/>
              </a:rPr>
              <a:t>the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day </a:t>
            </a:r>
            <a:r>
              <a:rPr dirty="0" sz="3200" spc="-5">
                <a:solidFill>
                  <a:srgbClr val="FFFFFF"/>
                </a:solidFill>
                <a:latin typeface="Times New Roman"/>
                <a:cs typeface="Times New Roman"/>
              </a:rPr>
              <a:t>to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help limit neck motion </a:t>
            </a:r>
            <a:r>
              <a:rPr dirty="0" sz="3200" spc="5">
                <a:solidFill>
                  <a:srgbClr val="FFFFFF"/>
                </a:solidFill>
                <a:latin typeface="Times New Roman"/>
                <a:cs typeface="Times New Roman"/>
              </a:rPr>
              <a:t>and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reduce </a:t>
            </a:r>
            <a:r>
              <a:rPr dirty="0" sz="3200" spc="5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nerve</a:t>
            </a:r>
            <a:r>
              <a:rPr dirty="0" sz="3200" spc="5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irritation.</a:t>
            </a:r>
            <a:endParaRPr sz="3200">
              <a:latin typeface="Times New Roman"/>
              <a:cs typeface="Times New Roman"/>
            </a:endParaRPr>
          </a:p>
          <a:p>
            <a:pPr algn="just" indent="-393700" marL="406400" marR="7620">
              <a:lnSpc>
                <a:spcPts val="3540"/>
              </a:lnSpc>
              <a:spcBef>
                <a:spcPts val="825"/>
              </a:spcBef>
              <a:buClr>
                <a:srgbClr val="00FFFF"/>
              </a:buClr>
              <a:buFont typeface="Wingdings"/>
              <a:buChar char=""/>
              <a:tabLst>
                <a:tab algn="l" pos="406400"/>
              </a:tabLst>
            </a:pP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Taking</a:t>
            </a:r>
            <a:r>
              <a:rPr dirty="0" sz="3200" spc="5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NSAIDs</a:t>
            </a:r>
            <a:r>
              <a:rPr dirty="0" sz="3200" spc="5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–</a:t>
            </a:r>
            <a:r>
              <a:rPr dirty="0" sz="3200" spc="5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ibuprofen</a:t>
            </a:r>
            <a:r>
              <a:rPr dirty="0" sz="3200" spc="5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3200" spc="-5">
                <a:solidFill>
                  <a:srgbClr val="FFFFFF"/>
                </a:solidFill>
                <a:latin typeface="Times New Roman"/>
                <a:cs typeface="Times New Roman"/>
              </a:rPr>
              <a:t>(Advil,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3200" spc="-5">
                <a:solidFill>
                  <a:srgbClr val="FFFFFF"/>
                </a:solidFill>
                <a:latin typeface="Times New Roman"/>
                <a:cs typeface="Times New Roman"/>
              </a:rPr>
              <a:t>Motrin,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 others)</a:t>
            </a:r>
            <a:r>
              <a:rPr dirty="0" sz="3200" spc="-5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for pain</a:t>
            </a:r>
            <a:r>
              <a:rPr dirty="0" sz="3200" spc="5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relief.</a:t>
            </a:r>
            <a:endParaRPr sz="3200">
              <a:latin typeface="Times New Roman"/>
              <a:cs typeface="Times New Roman"/>
            </a:endParaRPr>
          </a:p>
          <a:p>
            <a:pPr algn="just" indent="-393700" marL="406400" marR="5080">
              <a:lnSpc>
                <a:spcPct val="92400"/>
              </a:lnSpc>
              <a:spcBef>
                <a:spcPts val="755"/>
              </a:spcBef>
              <a:buClr>
                <a:srgbClr val="00FFFF"/>
              </a:buClr>
              <a:buFont typeface="Wingdings"/>
              <a:buChar char=""/>
              <a:tabLst>
                <a:tab algn="l" pos="406400"/>
              </a:tabLst>
            </a:pP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Doing</a:t>
            </a:r>
            <a:r>
              <a:rPr dirty="0" sz="3200" spc="5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exercises</a:t>
            </a:r>
            <a:r>
              <a:rPr dirty="0" sz="3200" spc="5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prescribed</a:t>
            </a:r>
            <a:r>
              <a:rPr dirty="0" sz="3200" spc="5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by</a:t>
            </a:r>
            <a:r>
              <a:rPr dirty="0" sz="3200" spc="5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a</a:t>
            </a:r>
            <a:r>
              <a:rPr dirty="0" sz="3200" spc="5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physical </a:t>
            </a:r>
            <a:r>
              <a:rPr dirty="0" sz="3200" spc="5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therapist </a:t>
            </a:r>
            <a:r>
              <a:rPr dirty="0" sz="3200" spc="-5">
                <a:solidFill>
                  <a:srgbClr val="FFFFFF"/>
                </a:solidFill>
                <a:latin typeface="Times New Roman"/>
                <a:cs typeface="Times New Roman"/>
              </a:rPr>
              <a:t>to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strengthen neck muscles </a:t>
            </a:r>
            <a:r>
              <a:rPr dirty="0" sz="3200" spc="5">
                <a:solidFill>
                  <a:srgbClr val="FFFFFF"/>
                </a:solidFill>
                <a:latin typeface="Times New Roman"/>
                <a:cs typeface="Times New Roman"/>
              </a:rPr>
              <a:t>and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stretch </a:t>
            </a:r>
            <a:r>
              <a:rPr dirty="0" sz="3200" spc="5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3200" spc="-5">
                <a:solidFill>
                  <a:srgbClr val="FFFFFF"/>
                </a:solidFill>
                <a:latin typeface="Times New Roman"/>
                <a:cs typeface="Times New Roman"/>
              </a:rPr>
              <a:t>the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 neck</a:t>
            </a:r>
            <a:r>
              <a:rPr dirty="0" sz="3200" spc="5">
                <a:solidFill>
                  <a:srgbClr val="FFFFFF"/>
                </a:solidFill>
                <a:latin typeface="Times New Roman"/>
                <a:cs typeface="Times New Roman"/>
              </a:rPr>
              <a:t> and</a:t>
            </a:r>
            <a:r>
              <a:rPr dirty="0" sz="3200" spc="1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shoulders.</a:t>
            </a:r>
            <a:r>
              <a:rPr dirty="0" sz="3200" spc="5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Low-impact</a:t>
            </a:r>
            <a:r>
              <a:rPr dirty="0" sz="3200" spc="5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aerobic </a:t>
            </a:r>
            <a:r>
              <a:rPr dirty="0" sz="3200" spc="5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exercise</a:t>
            </a:r>
            <a:r>
              <a:rPr dirty="0" sz="3200" spc="5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–</a:t>
            </a:r>
            <a:r>
              <a:rPr dirty="0" sz="3200" spc="15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walking</a:t>
            </a:r>
            <a:r>
              <a:rPr dirty="0" sz="3200" spc="15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or</a:t>
            </a:r>
            <a:r>
              <a:rPr dirty="0" sz="3200" spc="5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water</a:t>
            </a:r>
            <a:r>
              <a:rPr dirty="0" sz="3200" spc="1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aerobics.</a:t>
            </a:r>
            <a:endParaRPr sz="32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87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1388" name="object 2"/>
          <p:cNvSpPr txBox="1"/>
          <p:nvPr/>
        </p:nvSpPr>
        <p:spPr>
          <a:xfrm>
            <a:off x="457200" y="990600"/>
            <a:ext cx="8305165" cy="4845050"/>
          </a:xfrm>
          <a:prstGeom prst="rect"/>
        </p:spPr>
        <p:txBody>
          <a:bodyPr bIns="0" lIns="0" rIns="0" rtlCol="0" tIns="78740" vert="horz" wrap="square">
            <a:spAutoFit/>
          </a:bodyPr>
          <a:p>
            <a:pPr algn="just" marL="12700">
              <a:lnSpc>
                <a:spcPct val="100000"/>
              </a:lnSpc>
              <a:spcBef>
                <a:spcPts val="620"/>
              </a:spcBef>
            </a:pPr>
            <a:r>
              <a:rPr b="1" dirty="0" sz="3200">
                <a:solidFill>
                  <a:srgbClr val="FFFF00"/>
                </a:solidFill>
                <a:latin typeface="Times New Roman"/>
                <a:cs typeface="Times New Roman"/>
              </a:rPr>
              <a:t>Treatment</a:t>
            </a:r>
            <a:r>
              <a:rPr b="1" dirty="0" sz="3200" spc="-5">
                <a:solidFill>
                  <a:srgbClr val="FFFF00"/>
                </a:solidFill>
                <a:latin typeface="Times New Roman"/>
                <a:cs typeface="Times New Roman"/>
              </a:rPr>
              <a:t> </a:t>
            </a:r>
            <a:r>
              <a:rPr b="1" dirty="0" sz="3200">
                <a:solidFill>
                  <a:srgbClr val="FFFF00"/>
                </a:solidFill>
                <a:latin typeface="Times New Roman"/>
                <a:cs typeface="Times New Roman"/>
              </a:rPr>
              <a:t>of</a:t>
            </a:r>
            <a:r>
              <a:rPr b="1" dirty="0" sz="3200" spc="-5">
                <a:solidFill>
                  <a:srgbClr val="FFFF00"/>
                </a:solidFill>
                <a:latin typeface="Times New Roman"/>
                <a:cs typeface="Times New Roman"/>
              </a:rPr>
              <a:t> </a:t>
            </a:r>
            <a:r>
              <a:rPr b="1" dirty="0" sz="3200">
                <a:solidFill>
                  <a:srgbClr val="FFFF00"/>
                </a:solidFill>
                <a:latin typeface="Times New Roman"/>
                <a:cs typeface="Times New Roman"/>
              </a:rPr>
              <a:t>more</a:t>
            </a:r>
            <a:r>
              <a:rPr b="1" dirty="0" sz="3200" spc="5">
                <a:solidFill>
                  <a:srgbClr val="FFFF00"/>
                </a:solidFill>
                <a:latin typeface="Times New Roman"/>
                <a:cs typeface="Times New Roman"/>
              </a:rPr>
              <a:t> </a:t>
            </a:r>
            <a:r>
              <a:rPr b="1" dirty="0" sz="3200">
                <a:solidFill>
                  <a:srgbClr val="FFFF00"/>
                </a:solidFill>
                <a:latin typeface="Times New Roman"/>
                <a:cs typeface="Times New Roman"/>
              </a:rPr>
              <a:t>serious cases</a:t>
            </a:r>
            <a:endParaRPr sz="3200">
              <a:latin typeface="Times New Roman"/>
              <a:cs typeface="Times New Roman"/>
            </a:endParaRPr>
          </a:p>
          <a:p>
            <a:pPr algn="just" indent="-393700" marL="406400" marR="5715">
              <a:lnSpc>
                <a:spcPts val="3550"/>
              </a:lnSpc>
              <a:spcBef>
                <a:spcPts val="880"/>
              </a:spcBef>
              <a:buClr>
                <a:srgbClr val="00FFFF"/>
              </a:buClr>
              <a:buFont typeface="Wingdings"/>
              <a:buChar char=""/>
              <a:tabLst>
                <a:tab algn="l" pos="406400"/>
              </a:tabLst>
            </a:pP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Hospitalization </a:t>
            </a:r>
            <a:r>
              <a:rPr dirty="0" sz="3200" spc="-5">
                <a:solidFill>
                  <a:srgbClr val="FFFFFF"/>
                </a:solidFill>
                <a:latin typeface="Times New Roman"/>
                <a:cs typeface="Times New Roman"/>
              </a:rPr>
              <a:t>with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bed rest </a:t>
            </a:r>
            <a:r>
              <a:rPr dirty="0" sz="3200" spc="5">
                <a:solidFill>
                  <a:srgbClr val="FFFFFF"/>
                </a:solidFill>
                <a:latin typeface="Times New Roman"/>
                <a:cs typeface="Times New Roman"/>
              </a:rPr>
              <a:t>and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traction on the </a:t>
            </a:r>
            <a:r>
              <a:rPr dirty="0" sz="3200" spc="-785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3200" spc="5">
                <a:solidFill>
                  <a:srgbClr val="FFFFFF"/>
                </a:solidFill>
                <a:latin typeface="Times New Roman"/>
                <a:cs typeface="Times New Roman"/>
              </a:rPr>
              <a:t>neck</a:t>
            </a:r>
            <a:r>
              <a:rPr dirty="0" sz="3200" spc="1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for</a:t>
            </a:r>
            <a:r>
              <a:rPr dirty="0" sz="3200" spc="5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a</a:t>
            </a:r>
            <a:r>
              <a:rPr dirty="0" sz="3200" spc="5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week</a:t>
            </a:r>
            <a:r>
              <a:rPr dirty="0" sz="3200" spc="5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or</a:t>
            </a:r>
            <a:r>
              <a:rPr dirty="0" sz="3200" spc="5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two</a:t>
            </a:r>
            <a:r>
              <a:rPr dirty="0" sz="3200" spc="5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to</a:t>
            </a:r>
            <a:r>
              <a:rPr dirty="0" sz="3200" spc="5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completely </a:t>
            </a:r>
            <a:r>
              <a:rPr dirty="0" sz="3200" spc="5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immobilize</a:t>
            </a:r>
            <a:r>
              <a:rPr dirty="0" sz="3200" spc="78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the</a:t>
            </a:r>
            <a:r>
              <a:rPr dirty="0" sz="3200" spc="775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3200" spc="5">
                <a:solidFill>
                  <a:srgbClr val="FFFFFF"/>
                </a:solidFill>
                <a:latin typeface="Times New Roman"/>
                <a:cs typeface="Times New Roman"/>
              </a:rPr>
              <a:t>cervical</a:t>
            </a:r>
            <a:r>
              <a:rPr dirty="0" sz="3200" spc="765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spine</a:t>
            </a:r>
            <a:r>
              <a:rPr dirty="0" sz="3200" spc="77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3200" spc="5">
                <a:solidFill>
                  <a:srgbClr val="FFFFFF"/>
                </a:solidFill>
                <a:latin typeface="Times New Roman"/>
                <a:cs typeface="Times New Roman"/>
              </a:rPr>
              <a:t>and</a:t>
            </a:r>
            <a:r>
              <a:rPr dirty="0" sz="3200" spc="775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reduce</a:t>
            </a:r>
            <a:r>
              <a:rPr dirty="0" sz="3200" spc="785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the </a:t>
            </a:r>
            <a:r>
              <a:rPr dirty="0" sz="3200" spc="-79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pressure</a:t>
            </a:r>
            <a:r>
              <a:rPr dirty="0" sz="3200" spc="1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on</a:t>
            </a:r>
            <a:r>
              <a:rPr dirty="0" sz="3200" spc="15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spinal nerves.</a:t>
            </a:r>
            <a:endParaRPr sz="3200">
              <a:latin typeface="Times New Roman"/>
              <a:cs typeface="Times New Roman"/>
            </a:endParaRPr>
          </a:p>
          <a:p>
            <a:pPr algn="just" indent="-393700" marL="406400" marR="5080">
              <a:lnSpc>
                <a:spcPct val="92500"/>
              </a:lnSpc>
              <a:spcBef>
                <a:spcPts val="745"/>
              </a:spcBef>
              <a:buClr>
                <a:srgbClr val="00FFFF"/>
              </a:buClr>
              <a:buFont typeface="Wingdings"/>
              <a:buChar char=""/>
              <a:tabLst>
                <a:tab algn="l" pos="406400"/>
              </a:tabLst>
            </a:pP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Taking</a:t>
            </a:r>
            <a:r>
              <a:rPr dirty="0" sz="3200" spc="5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muscle</a:t>
            </a:r>
            <a:r>
              <a:rPr dirty="0" sz="3200" spc="5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relaxants</a:t>
            </a:r>
            <a:r>
              <a:rPr dirty="0" sz="3200" spc="5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–</a:t>
            </a:r>
            <a:r>
              <a:rPr dirty="0" sz="3200" spc="5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methocarbamol </a:t>
            </a:r>
            <a:r>
              <a:rPr dirty="0" sz="3200" spc="5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(Robaxin)</a:t>
            </a:r>
            <a:r>
              <a:rPr dirty="0" sz="3200" spc="5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or</a:t>
            </a:r>
            <a:r>
              <a:rPr dirty="0" sz="3200" spc="5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cyclobenzaprine</a:t>
            </a:r>
            <a:r>
              <a:rPr dirty="0" sz="3200" spc="5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(Flexeril), </a:t>
            </a:r>
            <a:r>
              <a:rPr dirty="0" sz="3200" spc="-785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particularly if neck muscle spasms occur, and </a:t>
            </a:r>
            <a:r>
              <a:rPr dirty="0" sz="3200" spc="5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taking</a:t>
            </a:r>
            <a:r>
              <a:rPr dirty="0" sz="3200" spc="5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narcotic</a:t>
            </a:r>
            <a:r>
              <a:rPr dirty="0" sz="3200" spc="5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medications</a:t>
            </a:r>
            <a:r>
              <a:rPr dirty="0" sz="3200" spc="5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to</a:t>
            </a:r>
            <a:r>
              <a:rPr dirty="0" sz="3200" spc="5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relieve</a:t>
            </a:r>
            <a:r>
              <a:rPr dirty="0" sz="3200" spc="5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severe </a:t>
            </a:r>
            <a:r>
              <a:rPr dirty="0" sz="3200" spc="5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pain.</a:t>
            </a:r>
            <a:endParaRPr sz="32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88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1389" name="object 2"/>
          <p:cNvSpPr txBox="1"/>
          <p:nvPr/>
        </p:nvSpPr>
        <p:spPr>
          <a:xfrm>
            <a:off x="457200" y="1057909"/>
            <a:ext cx="8304530" cy="2316480"/>
          </a:xfrm>
          <a:prstGeom prst="rect"/>
        </p:spPr>
        <p:txBody>
          <a:bodyPr bIns="0" lIns="0" rIns="0" rtlCol="0" tIns="49530" vert="horz" wrap="square">
            <a:spAutoFit/>
          </a:bodyPr>
          <a:p>
            <a:pPr algn="just" indent="-393700" marL="406400" marR="5080">
              <a:lnSpc>
                <a:spcPct val="92400"/>
              </a:lnSpc>
              <a:spcBef>
                <a:spcPts val="390"/>
              </a:spcBef>
              <a:buClr>
                <a:srgbClr val="00FFFF"/>
              </a:buClr>
              <a:buFont typeface="Wingdings"/>
              <a:buChar char=""/>
              <a:tabLst>
                <a:tab algn="l" pos="406400"/>
              </a:tabLst>
            </a:pP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Inj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ecting</a:t>
            </a:r>
            <a:r>
              <a:rPr dirty="0" sz="3200" spc="5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corticosteroid</a:t>
            </a:r>
            <a:r>
              <a:rPr dirty="0" sz="3200" spc="5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medications</a:t>
            </a:r>
            <a:r>
              <a:rPr dirty="0" sz="3200" spc="5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into</a:t>
            </a:r>
            <a:r>
              <a:rPr dirty="0" sz="3200" spc="5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the </a:t>
            </a:r>
            <a:r>
              <a:rPr dirty="0" sz="3200" spc="5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joints between the vertebrae (facet </a:t>
            </a:r>
            <a:r>
              <a:rPr dirty="0" sz="3200" spc="-5">
                <a:solidFill>
                  <a:srgbClr val="FFFFFF"/>
                </a:solidFill>
                <a:latin typeface="Times New Roman"/>
                <a:cs typeface="Times New Roman"/>
              </a:rPr>
              <a:t>joints).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The </a:t>
            </a:r>
            <a:r>
              <a:rPr dirty="0" sz="3200" spc="5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injection</a:t>
            </a:r>
            <a:r>
              <a:rPr dirty="0" sz="3200" spc="5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combines</a:t>
            </a:r>
            <a:r>
              <a:rPr dirty="0" sz="3200" spc="5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corticosteroid</a:t>
            </a:r>
            <a:r>
              <a:rPr dirty="0" sz="3200" spc="5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medication </a:t>
            </a:r>
            <a:r>
              <a:rPr dirty="0" sz="3200" spc="5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3200" spc="-5">
                <a:solidFill>
                  <a:srgbClr val="FFFFFF"/>
                </a:solidFill>
                <a:latin typeface="Times New Roman"/>
                <a:cs typeface="Times New Roman"/>
              </a:rPr>
              <a:t>with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3200" spc="5">
                <a:solidFill>
                  <a:srgbClr val="FFFFFF"/>
                </a:solidFill>
                <a:latin typeface="Times New Roman"/>
                <a:cs typeface="Times New Roman"/>
              </a:rPr>
              <a:t>local</a:t>
            </a:r>
            <a:r>
              <a:rPr dirty="0" sz="3200" spc="1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anesthetic</a:t>
            </a:r>
            <a:r>
              <a:rPr dirty="0" sz="3200" spc="5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to</a:t>
            </a:r>
            <a:r>
              <a:rPr dirty="0" sz="3200" spc="5">
                <a:solidFill>
                  <a:srgbClr val="FFFFFF"/>
                </a:solidFill>
                <a:latin typeface="Times New Roman"/>
                <a:cs typeface="Times New Roman"/>
              </a:rPr>
              <a:t> reduce</a:t>
            </a:r>
            <a:r>
              <a:rPr dirty="0" sz="3200" spc="1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pain</a:t>
            </a:r>
            <a:r>
              <a:rPr dirty="0" sz="3200" spc="5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and </a:t>
            </a:r>
            <a:r>
              <a:rPr dirty="0" sz="3200" spc="5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inflammation.</a:t>
            </a:r>
            <a:endParaRPr sz="32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89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1390" name="object 2"/>
          <p:cNvSpPr txBox="1">
            <a:spLocks noGrp="1"/>
          </p:cNvSpPr>
          <p:nvPr>
            <p:ph type="title"/>
          </p:nvPr>
        </p:nvSpPr>
        <p:spPr>
          <a:xfrm>
            <a:off x="3321050" y="69850"/>
            <a:ext cx="2505075" cy="635000"/>
          </a:xfrm>
          <a:prstGeom prst="rect"/>
        </p:spPr>
        <p:txBody>
          <a:bodyPr bIns="0" lIns="0" rIns="0" rtlCol="0" tIns="12700" vert="horz" wrap="square">
            <a:spAutoFit/>
          </a:bodyPr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5"/>
              <a:t>S</a:t>
            </a:r>
            <a:r>
              <a:rPr dirty="0" spc="-10"/>
              <a:t>UR</a:t>
            </a:r>
            <a:r>
              <a:rPr dirty="0"/>
              <a:t>G</a:t>
            </a:r>
            <a:r>
              <a:rPr dirty="0" spc="-10"/>
              <a:t>ER</a:t>
            </a:r>
            <a:r>
              <a:rPr dirty="0"/>
              <a:t>Y</a:t>
            </a:r>
          </a:p>
        </p:txBody>
      </p:sp>
      <p:sp>
        <p:nvSpPr>
          <p:cNvPr id="1051391" name="object 3"/>
          <p:cNvSpPr txBox="1"/>
          <p:nvPr/>
        </p:nvSpPr>
        <p:spPr>
          <a:xfrm>
            <a:off x="457200" y="829309"/>
            <a:ext cx="8305165" cy="5680710"/>
          </a:xfrm>
          <a:prstGeom prst="rect"/>
        </p:spPr>
        <p:txBody>
          <a:bodyPr bIns="0" lIns="0" rIns="0" rtlCol="0" tIns="49530" vert="horz" wrap="square">
            <a:spAutoFit/>
          </a:bodyPr>
          <a:p>
            <a:pPr algn="just" indent="-393700" marL="406400" marR="5080">
              <a:lnSpc>
                <a:spcPct val="92400"/>
              </a:lnSpc>
              <a:spcBef>
                <a:spcPts val="390"/>
              </a:spcBef>
              <a:buClr>
                <a:srgbClr val="00FFFF"/>
              </a:buClr>
              <a:buFont typeface="Wingdings"/>
              <a:buChar char=""/>
              <a:tabLst>
                <a:tab algn="l" pos="406400"/>
              </a:tabLst>
            </a:pP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Risks of these procedures include infection, a </a:t>
            </a:r>
            <a:r>
              <a:rPr dirty="0" sz="3200" spc="5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tear in the membrane that covers </a:t>
            </a:r>
            <a:r>
              <a:rPr dirty="0" sz="3200" spc="-5">
                <a:solidFill>
                  <a:srgbClr val="FFFFFF"/>
                </a:solidFill>
                <a:latin typeface="Times New Roman"/>
                <a:cs typeface="Times New Roman"/>
              </a:rPr>
              <a:t>the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spinal cord </a:t>
            </a:r>
            <a:r>
              <a:rPr dirty="0" sz="3200" spc="-785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3200" spc="5">
                <a:solidFill>
                  <a:srgbClr val="FFFFFF"/>
                </a:solidFill>
                <a:latin typeface="Times New Roman"/>
                <a:cs typeface="Times New Roman"/>
              </a:rPr>
              <a:t>at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the </a:t>
            </a:r>
            <a:r>
              <a:rPr dirty="0" sz="3200" spc="-5">
                <a:solidFill>
                  <a:srgbClr val="FFFFFF"/>
                </a:solidFill>
                <a:latin typeface="Times New Roman"/>
                <a:cs typeface="Times New Roman"/>
              </a:rPr>
              <a:t>site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of the surgery, bleeding, a blood clot </a:t>
            </a:r>
            <a:r>
              <a:rPr dirty="0" sz="3200" spc="5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3200" spc="-5">
                <a:solidFill>
                  <a:srgbClr val="FFFFFF"/>
                </a:solidFill>
                <a:latin typeface="Times New Roman"/>
                <a:cs typeface="Times New Roman"/>
              </a:rPr>
              <a:t>in</a:t>
            </a:r>
            <a:r>
              <a:rPr dirty="0" sz="3200" spc="1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a</a:t>
            </a:r>
            <a:r>
              <a:rPr dirty="0" sz="3200" spc="1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leg</a:t>
            </a:r>
            <a:r>
              <a:rPr dirty="0" sz="3200" spc="5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vein,</a:t>
            </a:r>
            <a:r>
              <a:rPr dirty="0" sz="3200" spc="5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and</a:t>
            </a:r>
            <a:r>
              <a:rPr dirty="0" sz="3200" spc="5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neurological</a:t>
            </a:r>
            <a:r>
              <a:rPr dirty="0" sz="3200" spc="1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deterioration.</a:t>
            </a:r>
            <a:endParaRPr sz="3200">
              <a:latin typeface="Times New Roman"/>
              <a:cs typeface="Times New Roman"/>
            </a:endParaRPr>
          </a:p>
          <a:p>
            <a:pPr algn="just" indent="-393700" marL="406400" marR="5715">
              <a:lnSpc>
                <a:spcPts val="3540"/>
              </a:lnSpc>
              <a:spcBef>
                <a:spcPts val="900"/>
              </a:spcBef>
              <a:buFont typeface="Wingdings"/>
              <a:buChar char=""/>
              <a:tabLst>
                <a:tab algn="l" pos="406400"/>
              </a:tabLst>
            </a:pPr>
            <a:r>
              <a:rPr b="1" dirty="0" sz="3200" spc="5">
                <a:solidFill>
                  <a:srgbClr val="00FFFF"/>
                </a:solidFill>
                <a:latin typeface="Times New Roman"/>
                <a:cs typeface="Times New Roman"/>
              </a:rPr>
              <a:t>Surgery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may be necessary if severe pain does </a:t>
            </a:r>
            <a:r>
              <a:rPr dirty="0" sz="3200" spc="5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not</a:t>
            </a:r>
            <a:r>
              <a:rPr dirty="0" sz="3200" spc="-5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improve</a:t>
            </a:r>
            <a:r>
              <a:rPr dirty="0" sz="3200" spc="1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from</a:t>
            </a:r>
            <a:r>
              <a:rPr dirty="0" sz="3200" spc="1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conservative</a:t>
            </a:r>
            <a:r>
              <a:rPr dirty="0" sz="3200" spc="1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treatments.</a:t>
            </a:r>
            <a:endParaRPr sz="3200">
              <a:latin typeface="Times New Roman"/>
              <a:cs typeface="Times New Roman"/>
            </a:endParaRPr>
          </a:p>
          <a:p>
            <a:pPr algn="just" indent="-393700" marL="406400" marR="5080">
              <a:lnSpc>
                <a:spcPct val="92500"/>
              </a:lnSpc>
              <a:spcBef>
                <a:spcPts val="750"/>
              </a:spcBef>
              <a:buFont typeface="Wingdings"/>
              <a:buChar char=""/>
              <a:tabLst>
                <a:tab algn="l" pos="406400"/>
              </a:tabLst>
            </a:pPr>
            <a:r>
              <a:rPr b="1" dirty="0" sz="3200">
                <a:solidFill>
                  <a:srgbClr val="00FFFF"/>
                </a:solidFill>
                <a:latin typeface="Times New Roman"/>
                <a:cs typeface="Times New Roman"/>
              </a:rPr>
              <a:t>Chiropractic</a:t>
            </a:r>
            <a:r>
              <a:rPr b="1" dirty="0" sz="3200" spc="5">
                <a:solidFill>
                  <a:srgbClr val="00FFFF"/>
                </a:solidFill>
                <a:latin typeface="Times New Roman"/>
                <a:cs typeface="Times New Roman"/>
              </a:rPr>
              <a:t>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–</a:t>
            </a:r>
            <a:r>
              <a:rPr dirty="0" sz="3200" spc="5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3200" spc="-5">
                <a:solidFill>
                  <a:srgbClr val="FFFFFF"/>
                </a:solidFill>
                <a:latin typeface="Times New Roman"/>
                <a:cs typeface="Times New Roman"/>
              </a:rPr>
              <a:t>It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3200" spc="5">
                <a:solidFill>
                  <a:srgbClr val="FFFFFF"/>
                </a:solidFill>
                <a:latin typeface="Times New Roman"/>
                <a:cs typeface="Times New Roman"/>
              </a:rPr>
              <a:t>uses</a:t>
            </a:r>
            <a:r>
              <a:rPr dirty="0" sz="3200" spc="1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gentle</a:t>
            </a:r>
            <a:r>
              <a:rPr dirty="0" sz="3200" spc="5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spinal </a:t>
            </a:r>
            <a:r>
              <a:rPr dirty="0" sz="3200" spc="-785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manipulation</a:t>
            </a:r>
            <a:r>
              <a:rPr dirty="0" sz="3200" spc="5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technique</a:t>
            </a:r>
            <a:r>
              <a:rPr dirty="0" sz="3200" spc="5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3200" spc="-5">
                <a:solidFill>
                  <a:srgbClr val="FFFFFF"/>
                </a:solidFill>
                <a:latin typeface="Times New Roman"/>
                <a:cs typeface="Times New Roman"/>
              </a:rPr>
              <a:t>to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 correct</a:t>
            </a:r>
            <a:r>
              <a:rPr dirty="0" sz="3200" spc="5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spinal</a:t>
            </a:r>
            <a:r>
              <a:rPr dirty="0" sz="3200" spc="5">
                <a:solidFill>
                  <a:srgbClr val="FFFFFF"/>
                </a:solidFill>
                <a:latin typeface="Times New Roman"/>
                <a:cs typeface="Times New Roman"/>
              </a:rPr>
              <a:t> and </a:t>
            </a:r>
            <a:r>
              <a:rPr dirty="0" sz="3200" spc="1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help</a:t>
            </a:r>
            <a:r>
              <a:rPr dirty="0" sz="3200" spc="5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to</a:t>
            </a:r>
            <a:r>
              <a:rPr dirty="0" sz="3200" spc="5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relieve</a:t>
            </a:r>
            <a:r>
              <a:rPr dirty="0" sz="3200" spc="5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nerve</a:t>
            </a:r>
            <a:r>
              <a:rPr dirty="0" sz="3200" spc="5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irritation.</a:t>
            </a:r>
            <a:r>
              <a:rPr dirty="0" sz="3200" spc="5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Spinal </a:t>
            </a:r>
            <a:r>
              <a:rPr dirty="0" sz="3200" spc="5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subluxation is the term used by chiropractic to </a:t>
            </a:r>
            <a:r>
              <a:rPr dirty="0" sz="3200" spc="5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describe</a:t>
            </a:r>
            <a:r>
              <a:rPr dirty="0" sz="3200" spc="5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3200" spc="-5">
                <a:solidFill>
                  <a:srgbClr val="FFFFFF"/>
                </a:solidFill>
                <a:latin typeface="Times New Roman"/>
                <a:cs typeface="Times New Roman"/>
              </a:rPr>
              <a:t>the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 misalignment</a:t>
            </a:r>
            <a:r>
              <a:rPr dirty="0" sz="3200" spc="5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of</a:t>
            </a:r>
            <a:r>
              <a:rPr dirty="0" sz="3200" spc="5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the</a:t>
            </a:r>
            <a:r>
              <a:rPr dirty="0" sz="3200" spc="5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spinal </a:t>
            </a:r>
            <a:r>
              <a:rPr dirty="0" sz="3200" spc="5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vertebrae.</a:t>
            </a:r>
            <a:endParaRPr sz="32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90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1392" name="object 2"/>
          <p:cNvSpPr txBox="1"/>
          <p:nvPr/>
        </p:nvSpPr>
        <p:spPr>
          <a:xfrm>
            <a:off x="457200" y="380999"/>
            <a:ext cx="8305800" cy="6054090"/>
          </a:xfrm>
          <a:prstGeom prst="rect"/>
        </p:spPr>
        <p:txBody>
          <a:bodyPr bIns="0" lIns="0" rIns="0" rtlCol="0" tIns="80010" vert="horz" wrap="square">
            <a:spAutoFit/>
          </a:bodyPr>
          <a:p>
            <a:pPr marL="12700">
              <a:lnSpc>
                <a:spcPct val="100000"/>
              </a:lnSpc>
              <a:spcBef>
                <a:spcPts val="630"/>
              </a:spcBef>
            </a:pPr>
            <a:r>
              <a:rPr b="1" dirty="0" sz="3200">
                <a:solidFill>
                  <a:srgbClr val="FFFF00"/>
                </a:solidFill>
                <a:latin typeface="Times New Roman"/>
                <a:cs typeface="Times New Roman"/>
              </a:rPr>
              <a:t>Physiotherapy</a:t>
            </a:r>
            <a:endParaRPr sz="3200">
              <a:latin typeface="Times New Roman"/>
              <a:cs typeface="Times New Roman"/>
            </a:endParaRPr>
          </a:p>
          <a:p>
            <a:pPr algn="just" indent="-393700" marL="406400" marR="5080">
              <a:lnSpc>
                <a:spcPts val="3540"/>
              </a:lnSpc>
              <a:spcBef>
                <a:spcPts val="894"/>
              </a:spcBef>
              <a:buClr>
                <a:srgbClr val="00FFFF"/>
              </a:buClr>
              <a:buFont typeface="Wingdings"/>
              <a:buChar char=""/>
              <a:tabLst>
                <a:tab algn="l" pos="406400"/>
              </a:tabLst>
            </a:pP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Once the neck problem is diagnosed, treatment </a:t>
            </a:r>
            <a:r>
              <a:rPr dirty="0" sz="3200" spc="5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can be</a:t>
            </a:r>
            <a:r>
              <a:rPr dirty="0" sz="3200" spc="15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decided.</a:t>
            </a:r>
            <a:endParaRPr sz="3200">
              <a:latin typeface="Times New Roman"/>
              <a:cs typeface="Times New Roman"/>
            </a:endParaRPr>
          </a:p>
          <a:p>
            <a:pPr algn="just" indent="-393700" marL="406400" marR="5080">
              <a:lnSpc>
                <a:spcPct val="92300"/>
              </a:lnSpc>
              <a:spcBef>
                <a:spcPts val="760"/>
              </a:spcBef>
              <a:buClr>
                <a:srgbClr val="00FFFF"/>
              </a:buClr>
              <a:buFont typeface="Wingdings"/>
              <a:buChar char=""/>
              <a:tabLst>
                <a:tab algn="l" pos="406400"/>
              </a:tabLst>
            </a:pP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In most </a:t>
            </a:r>
            <a:r>
              <a:rPr dirty="0" sz="3200" spc="5">
                <a:solidFill>
                  <a:srgbClr val="FFFFFF"/>
                </a:solidFill>
                <a:latin typeface="Times New Roman"/>
                <a:cs typeface="Times New Roman"/>
              </a:rPr>
              <a:t>neck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conditions, pressure on </a:t>
            </a:r>
            <a:r>
              <a:rPr dirty="0" sz="3200" spc="-5">
                <a:solidFill>
                  <a:srgbClr val="FFFFFF"/>
                </a:solidFill>
                <a:latin typeface="Times New Roman"/>
                <a:cs typeface="Times New Roman"/>
              </a:rPr>
              <a:t>the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neck </a:t>
            </a:r>
            <a:r>
              <a:rPr dirty="0" sz="3200" spc="5">
                <a:solidFill>
                  <a:srgbClr val="FFFFFF"/>
                </a:solidFill>
                <a:latin typeface="Times New Roman"/>
                <a:cs typeface="Times New Roman"/>
              </a:rPr>
              <a:t> causes</a:t>
            </a:r>
            <a:r>
              <a:rPr dirty="0" sz="3200" spc="1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pain</a:t>
            </a:r>
            <a:r>
              <a:rPr dirty="0" sz="3200" spc="5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and</a:t>
            </a:r>
            <a:r>
              <a:rPr dirty="0" sz="3200" spc="5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pain</a:t>
            </a:r>
            <a:r>
              <a:rPr dirty="0" sz="3200" spc="5">
                <a:solidFill>
                  <a:srgbClr val="FFFFFF"/>
                </a:solidFill>
                <a:latin typeface="Times New Roman"/>
                <a:cs typeface="Times New Roman"/>
              </a:rPr>
              <a:t> causes</a:t>
            </a:r>
            <a:r>
              <a:rPr dirty="0" sz="3200" spc="1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muscle</a:t>
            </a:r>
            <a:r>
              <a:rPr dirty="0" sz="3200" spc="5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spasms, </a:t>
            </a:r>
            <a:r>
              <a:rPr dirty="0" sz="3200" spc="5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setting up</a:t>
            </a:r>
            <a:r>
              <a:rPr dirty="0" sz="3200" spc="15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a</a:t>
            </a:r>
            <a:r>
              <a:rPr dirty="0" sz="3200" spc="1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cycle.</a:t>
            </a:r>
            <a:endParaRPr sz="3200">
              <a:latin typeface="Times New Roman"/>
              <a:cs typeface="Times New Roman"/>
            </a:endParaRPr>
          </a:p>
          <a:p>
            <a:pPr indent="-393700" marL="406400" marR="7620">
              <a:lnSpc>
                <a:spcPts val="3540"/>
              </a:lnSpc>
              <a:spcBef>
                <a:spcPts val="894"/>
              </a:spcBef>
              <a:buClr>
                <a:srgbClr val="00FFFF"/>
              </a:buClr>
              <a:buFont typeface="Wingdings"/>
              <a:buChar char=""/>
              <a:tabLst>
                <a:tab algn="l" pos="406400"/>
                <a:tab algn="l" pos="1213485"/>
                <a:tab algn="l" pos="2044064"/>
                <a:tab algn="l" pos="2898140"/>
                <a:tab algn="l" pos="3388360"/>
                <a:tab algn="l" pos="4468495"/>
                <a:tab algn="l" pos="5140325"/>
                <a:tab algn="l" pos="6175375"/>
                <a:tab algn="l" pos="6938645"/>
                <a:tab algn="l" pos="7792084"/>
              </a:tabLst>
            </a:pPr>
            <a:r>
              <a:rPr dirty="0" sz="3200" spc="-10">
                <a:solidFill>
                  <a:srgbClr val="FFFFFF"/>
                </a:solidFill>
                <a:latin typeface="Times New Roman"/>
                <a:cs typeface="Times New Roman"/>
              </a:rPr>
              <a:t>T</a:t>
            </a:r>
            <a:r>
              <a:rPr dirty="0" sz="3200" spc="5">
                <a:solidFill>
                  <a:srgbClr val="FFFFFF"/>
                </a:solidFill>
                <a:latin typeface="Times New Roman"/>
                <a:cs typeface="Times New Roman"/>
              </a:rPr>
              <a:t>h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e	</a:t>
            </a:r>
            <a:r>
              <a:rPr dirty="0" sz="3200" spc="5">
                <a:solidFill>
                  <a:srgbClr val="FFFFFF"/>
                </a:solidFill>
                <a:latin typeface="Times New Roman"/>
                <a:cs typeface="Times New Roman"/>
              </a:rPr>
              <a:t>b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e</a:t>
            </a:r>
            <a:r>
              <a:rPr dirty="0" sz="3200" spc="5">
                <a:solidFill>
                  <a:srgbClr val="FFFFFF"/>
                </a:solidFill>
                <a:latin typeface="Times New Roman"/>
                <a:cs typeface="Times New Roman"/>
              </a:rPr>
              <a:t>s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t	</a:t>
            </a:r>
            <a:r>
              <a:rPr dirty="0" sz="3200" spc="-5">
                <a:solidFill>
                  <a:srgbClr val="FFFFFF"/>
                </a:solidFill>
                <a:latin typeface="Times New Roman"/>
                <a:cs typeface="Times New Roman"/>
              </a:rPr>
              <a:t>w</a:t>
            </a:r>
            <a:r>
              <a:rPr dirty="0" sz="3200" spc="10">
                <a:solidFill>
                  <a:srgbClr val="FFFFFF"/>
                </a:solidFill>
                <a:latin typeface="Times New Roman"/>
                <a:cs typeface="Times New Roman"/>
              </a:rPr>
              <a:t>a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y	to	</a:t>
            </a:r>
            <a:r>
              <a:rPr dirty="0" sz="3200" spc="5">
                <a:solidFill>
                  <a:srgbClr val="FFFFFF"/>
                </a:solidFill>
                <a:latin typeface="Times New Roman"/>
                <a:cs typeface="Times New Roman"/>
              </a:rPr>
              <a:t>b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r</a:t>
            </a:r>
            <a:r>
              <a:rPr dirty="0" sz="3200" spc="10">
                <a:solidFill>
                  <a:srgbClr val="FFFFFF"/>
                </a:solidFill>
                <a:latin typeface="Times New Roman"/>
                <a:cs typeface="Times New Roman"/>
              </a:rPr>
              <a:t>e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ak	t</a:t>
            </a:r>
            <a:r>
              <a:rPr dirty="0" sz="3200" spc="5">
                <a:solidFill>
                  <a:srgbClr val="FFFFFF"/>
                </a:solidFill>
                <a:latin typeface="Times New Roman"/>
                <a:cs typeface="Times New Roman"/>
              </a:rPr>
              <a:t>h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e	</a:t>
            </a:r>
            <a:r>
              <a:rPr dirty="0" sz="3200" spc="10">
                <a:solidFill>
                  <a:srgbClr val="FFFFFF"/>
                </a:solidFill>
                <a:latin typeface="Times New Roman"/>
                <a:cs typeface="Times New Roman"/>
              </a:rPr>
              <a:t>c</a:t>
            </a:r>
            <a:r>
              <a:rPr dirty="0" sz="3200" spc="5">
                <a:solidFill>
                  <a:srgbClr val="FFFFFF"/>
                </a:solidFill>
                <a:latin typeface="Times New Roman"/>
                <a:cs typeface="Times New Roman"/>
              </a:rPr>
              <a:t>y</a:t>
            </a:r>
            <a:r>
              <a:rPr dirty="0" sz="3200" spc="10">
                <a:solidFill>
                  <a:srgbClr val="FFFFFF"/>
                </a:solidFill>
                <a:latin typeface="Times New Roman"/>
                <a:cs typeface="Times New Roman"/>
              </a:rPr>
              <a:t>c</a:t>
            </a:r>
            <a:r>
              <a:rPr dirty="0" sz="3200" spc="-10">
                <a:solidFill>
                  <a:srgbClr val="FFFFFF"/>
                </a:solidFill>
                <a:latin typeface="Times New Roman"/>
                <a:cs typeface="Times New Roman"/>
              </a:rPr>
              <a:t>l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e	</a:t>
            </a:r>
            <a:r>
              <a:rPr dirty="0" sz="3200" spc="10">
                <a:solidFill>
                  <a:srgbClr val="FFFFFF"/>
                </a:solidFill>
                <a:latin typeface="Times New Roman"/>
                <a:cs typeface="Times New Roman"/>
              </a:rPr>
              <a:t>a</a:t>
            </a:r>
            <a:r>
              <a:rPr dirty="0" sz="3200" spc="5">
                <a:solidFill>
                  <a:srgbClr val="FFFFFF"/>
                </a:solidFill>
                <a:latin typeface="Times New Roman"/>
                <a:cs typeface="Times New Roman"/>
              </a:rPr>
              <a:t>n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d	</a:t>
            </a:r>
            <a:r>
              <a:rPr dirty="0" sz="3200" spc="5">
                <a:solidFill>
                  <a:srgbClr val="FFFFFF"/>
                </a:solidFill>
                <a:latin typeface="Times New Roman"/>
                <a:cs typeface="Times New Roman"/>
              </a:rPr>
              <a:t>s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t</a:t>
            </a:r>
            <a:r>
              <a:rPr dirty="0" sz="3200" spc="5">
                <a:solidFill>
                  <a:srgbClr val="FFFFFF"/>
                </a:solidFill>
                <a:latin typeface="Times New Roman"/>
                <a:cs typeface="Times New Roman"/>
              </a:rPr>
              <a:t>o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p	t</a:t>
            </a:r>
            <a:r>
              <a:rPr dirty="0" sz="3200" spc="5">
                <a:solidFill>
                  <a:srgbClr val="FFFFFF"/>
                </a:solidFill>
                <a:latin typeface="Times New Roman"/>
                <a:cs typeface="Times New Roman"/>
              </a:rPr>
              <a:t>h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e 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pain is</a:t>
            </a:r>
            <a:r>
              <a:rPr dirty="0" sz="3200" spc="5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to</a:t>
            </a:r>
            <a:r>
              <a:rPr dirty="0" sz="3200" spc="5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relieve</a:t>
            </a:r>
            <a:r>
              <a:rPr dirty="0" sz="3200" spc="1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both</a:t>
            </a:r>
            <a:r>
              <a:rPr dirty="0" sz="3200" spc="5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pressure</a:t>
            </a:r>
            <a:r>
              <a:rPr dirty="0" sz="3200" spc="1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and</a:t>
            </a:r>
            <a:r>
              <a:rPr dirty="0" sz="3200" spc="5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spasms.</a:t>
            </a:r>
            <a:endParaRPr sz="3200">
              <a:latin typeface="Times New Roman"/>
              <a:cs typeface="Times New Roman"/>
            </a:endParaRPr>
          </a:p>
          <a:p>
            <a:pPr indent="-393700" marL="406400" marR="5080">
              <a:lnSpc>
                <a:spcPts val="3540"/>
              </a:lnSpc>
              <a:spcBef>
                <a:spcPts val="830"/>
              </a:spcBef>
              <a:buClr>
                <a:srgbClr val="00FFFF"/>
              </a:buClr>
              <a:buFont typeface="Wingdings"/>
              <a:buChar char=""/>
              <a:tabLst>
                <a:tab algn="l" pos="406400"/>
              </a:tabLst>
            </a:pP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There</a:t>
            </a:r>
            <a:r>
              <a:rPr dirty="0" sz="3200" spc="45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are</a:t>
            </a:r>
            <a:r>
              <a:rPr dirty="0" sz="3200" spc="5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various</a:t>
            </a:r>
            <a:r>
              <a:rPr dirty="0" sz="3200" spc="45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approaches</a:t>
            </a:r>
            <a:r>
              <a:rPr dirty="0" sz="3200" spc="4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to</a:t>
            </a:r>
            <a:r>
              <a:rPr dirty="0" sz="3200" spc="5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achieve</a:t>
            </a:r>
            <a:r>
              <a:rPr dirty="0" sz="3200" spc="5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3200" spc="5">
                <a:solidFill>
                  <a:srgbClr val="FFFFFF"/>
                </a:solidFill>
                <a:latin typeface="Times New Roman"/>
                <a:cs typeface="Times New Roman"/>
              </a:rPr>
              <a:t>each</a:t>
            </a:r>
            <a:r>
              <a:rPr dirty="0" sz="3200" spc="5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of </a:t>
            </a:r>
            <a:r>
              <a:rPr dirty="0" sz="3200" spc="-785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these</a:t>
            </a:r>
            <a:r>
              <a:rPr dirty="0" sz="3200" spc="5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goals.</a:t>
            </a:r>
            <a:endParaRPr sz="3200">
              <a:latin typeface="Times New Roman"/>
              <a:cs typeface="Times New Roman"/>
            </a:endParaRPr>
          </a:p>
          <a:p>
            <a:pPr indent="-393700" marL="406400" marR="6350">
              <a:lnSpc>
                <a:spcPts val="3540"/>
              </a:lnSpc>
              <a:spcBef>
                <a:spcPts val="830"/>
              </a:spcBef>
              <a:buClr>
                <a:srgbClr val="00FFFF"/>
              </a:buClr>
              <a:buFont typeface="Wingdings"/>
              <a:buChar char=""/>
              <a:tabLst>
                <a:tab algn="l" pos="406400"/>
                <a:tab algn="l" pos="1586230"/>
                <a:tab algn="l" pos="2155190"/>
                <a:tab algn="l" pos="3199130"/>
                <a:tab algn="l" pos="4583430"/>
                <a:tab algn="l" pos="5628005"/>
                <a:tab algn="l" pos="7929245"/>
              </a:tabLst>
            </a:pPr>
            <a:r>
              <a:rPr dirty="0" sz="3200" spc="-5">
                <a:solidFill>
                  <a:srgbClr val="FFFFFF"/>
                </a:solidFill>
                <a:latin typeface="Times New Roman"/>
                <a:cs typeface="Times New Roman"/>
              </a:rPr>
              <a:t>M</a:t>
            </a:r>
            <a:r>
              <a:rPr dirty="0" sz="3200" spc="10">
                <a:solidFill>
                  <a:srgbClr val="FFFFFF"/>
                </a:solidFill>
                <a:latin typeface="Times New Roman"/>
                <a:cs typeface="Times New Roman"/>
              </a:rPr>
              <a:t>a</a:t>
            </a:r>
            <a:r>
              <a:rPr dirty="0" sz="3200" spc="5">
                <a:solidFill>
                  <a:srgbClr val="FFFFFF"/>
                </a:solidFill>
                <a:latin typeface="Times New Roman"/>
                <a:cs typeface="Times New Roman"/>
              </a:rPr>
              <a:t>n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y	</a:t>
            </a:r>
            <a:r>
              <a:rPr dirty="0" sz="3200" spc="5">
                <a:solidFill>
                  <a:srgbClr val="FFFFFF"/>
                </a:solidFill>
                <a:latin typeface="Times New Roman"/>
                <a:cs typeface="Times New Roman"/>
              </a:rPr>
              <a:t>o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f	</a:t>
            </a:r>
            <a:r>
              <a:rPr dirty="0" sz="3200" spc="-10">
                <a:solidFill>
                  <a:srgbClr val="FFFFFF"/>
                </a:solidFill>
                <a:latin typeface="Times New Roman"/>
                <a:cs typeface="Times New Roman"/>
              </a:rPr>
              <a:t>t</a:t>
            </a:r>
            <a:r>
              <a:rPr dirty="0" sz="3200" spc="5">
                <a:solidFill>
                  <a:srgbClr val="FFFFFF"/>
                </a:solidFill>
                <a:latin typeface="Times New Roman"/>
                <a:cs typeface="Times New Roman"/>
              </a:rPr>
              <a:t>h</a:t>
            </a:r>
            <a:r>
              <a:rPr dirty="0" sz="3200" spc="10">
                <a:solidFill>
                  <a:srgbClr val="FFFFFF"/>
                </a:solidFill>
                <a:latin typeface="Times New Roman"/>
                <a:cs typeface="Times New Roman"/>
              </a:rPr>
              <a:t>e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m	</a:t>
            </a:r>
            <a:r>
              <a:rPr dirty="0" sz="3200" spc="-10">
                <a:solidFill>
                  <a:srgbClr val="FFFFFF"/>
                </a:solidFill>
                <a:latin typeface="Times New Roman"/>
                <a:cs typeface="Times New Roman"/>
              </a:rPr>
              <a:t>r</a:t>
            </a:r>
            <a:r>
              <a:rPr dirty="0" sz="3200" spc="10">
                <a:solidFill>
                  <a:srgbClr val="FFFFFF"/>
                </a:solidFill>
                <a:latin typeface="Times New Roman"/>
                <a:cs typeface="Times New Roman"/>
              </a:rPr>
              <a:t>e</a:t>
            </a:r>
            <a:r>
              <a:rPr dirty="0" sz="3200" spc="5">
                <a:solidFill>
                  <a:srgbClr val="FFFFFF"/>
                </a:solidFill>
                <a:latin typeface="Times New Roman"/>
                <a:cs typeface="Times New Roman"/>
              </a:rPr>
              <a:t>qu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i</a:t>
            </a:r>
            <a:r>
              <a:rPr dirty="0" sz="3200" spc="-10">
                <a:solidFill>
                  <a:srgbClr val="FFFFFF"/>
                </a:solidFill>
                <a:latin typeface="Times New Roman"/>
                <a:cs typeface="Times New Roman"/>
              </a:rPr>
              <a:t>r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e	d</a:t>
            </a:r>
            <a:r>
              <a:rPr dirty="0" sz="3200" spc="10">
                <a:solidFill>
                  <a:srgbClr val="FFFFFF"/>
                </a:solidFill>
                <a:latin typeface="Times New Roman"/>
                <a:cs typeface="Times New Roman"/>
              </a:rPr>
              <a:t>a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ily	a</a:t>
            </a:r>
            <a:r>
              <a:rPr dirty="0" sz="3200" spc="5">
                <a:solidFill>
                  <a:srgbClr val="FFFFFF"/>
                </a:solidFill>
                <a:latin typeface="Times New Roman"/>
                <a:cs typeface="Times New Roman"/>
              </a:rPr>
              <a:t>pp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lic</a:t>
            </a:r>
            <a:r>
              <a:rPr dirty="0" sz="3200" spc="10">
                <a:solidFill>
                  <a:srgbClr val="FFFFFF"/>
                </a:solidFill>
                <a:latin typeface="Times New Roman"/>
                <a:cs typeface="Times New Roman"/>
              </a:rPr>
              <a:t>a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ti</a:t>
            </a:r>
            <a:r>
              <a:rPr dirty="0" sz="3200" spc="5">
                <a:solidFill>
                  <a:srgbClr val="FFFFFF"/>
                </a:solidFill>
                <a:latin typeface="Times New Roman"/>
                <a:cs typeface="Times New Roman"/>
              </a:rPr>
              <a:t>on</a:t>
            </a:r>
            <a:r>
              <a:rPr dirty="0" sz="3200" spc="-5">
                <a:solidFill>
                  <a:srgbClr val="FFFFFF"/>
                </a:solidFill>
                <a:latin typeface="Times New Roman"/>
                <a:cs typeface="Times New Roman"/>
              </a:rPr>
              <a:t>s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,	</a:t>
            </a:r>
            <a:r>
              <a:rPr dirty="0" sz="3200" spc="5">
                <a:solidFill>
                  <a:srgbClr val="FFFFFF"/>
                </a:solidFill>
                <a:latin typeface="Times New Roman"/>
                <a:cs typeface="Times New Roman"/>
              </a:rPr>
              <a:t>s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o 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they must</a:t>
            </a:r>
            <a:r>
              <a:rPr dirty="0" sz="3200" spc="1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be</a:t>
            </a:r>
            <a:r>
              <a:rPr dirty="0" sz="3200" spc="2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done</a:t>
            </a:r>
            <a:r>
              <a:rPr dirty="0" sz="3200" spc="5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by</a:t>
            </a:r>
            <a:r>
              <a:rPr dirty="0" sz="3200" spc="5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the</a:t>
            </a:r>
            <a:r>
              <a:rPr dirty="0" sz="3200" spc="1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patient </a:t>
            </a:r>
            <a:r>
              <a:rPr dirty="0" sz="3200" spc="5">
                <a:solidFill>
                  <a:srgbClr val="FFFFFF"/>
                </a:solidFill>
                <a:latin typeface="Times New Roman"/>
                <a:cs typeface="Times New Roman"/>
              </a:rPr>
              <a:t>at</a:t>
            </a:r>
            <a:r>
              <a:rPr dirty="0" sz="3200" spc="-5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home.</a:t>
            </a:r>
            <a:endParaRPr sz="32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80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1378" name="object 2"/>
          <p:cNvSpPr txBox="1">
            <a:spLocks noGrp="1"/>
          </p:cNvSpPr>
          <p:nvPr>
            <p:ph type="title"/>
          </p:nvPr>
        </p:nvSpPr>
        <p:spPr>
          <a:xfrm>
            <a:off x="2531110" y="144779"/>
            <a:ext cx="4083685" cy="635000"/>
          </a:xfrm>
          <a:prstGeom prst="rect"/>
        </p:spPr>
        <p:txBody>
          <a:bodyPr bIns="0" lIns="0" rIns="0" rtlCol="0" tIns="12700" vert="horz" wrap="square">
            <a:spAutoFit/>
          </a:bodyPr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10"/>
              <a:t>INTRODUCTION</a:t>
            </a:r>
          </a:p>
        </p:txBody>
      </p:sp>
      <p:sp>
        <p:nvSpPr>
          <p:cNvPr id="1051379" name="object 3"/>
          <p:cNvSpPr txBox="1"/>
          <p:nvPr/>
        </p:nvSpPr>
        <p:spPr>
          <a:xfrm>
            <a:off x="457200" y="1057909"/>
            <a:ext cx="8305165" cy="4716400"/>
          </a:xfrm>
          <a:prstGeom prst="rect"/>
        </p:spPr>
        <p:txBody>
          <a:bodyPr bIns="0" lIns="0" rIns="0" rtlCol="0" tIns="49530" vert="horz" wrap="square">
            <a:spAutoFit/>
          </a:bodyPr>
          <a:p>
            <a:pPr algn="just" indent="-393700" marL="406400" marR="5080">
              <a:lnSpc>
                <a:spcPct val="92400"/>
              </a:lnSpc>
              <a:spcBef>
                <a:spcPts val="390"/>
              </a:spcBef>
              <a:buClr>
                <a:srgbClr val="00FFFF"/>
              </a:buClr>
              <a:buFont typeface="Wingdings"/>
              <a:buChar char=""/>
              <a:tabLst>
                <a:tab algn="l" pos="406400"/>
              </a:tabLst>
            </a:pP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It is a specific </a:t>
            </a:r>
            <a:r>
              <a:rPr dirty="0" sz="3200" spc="-5">
                <a:solidFill>
                  <a:srgbClr val="FFFFFF"/>
                </a:solidFill>
                <a:latin typeface="Times New Roman"/>
                <a:cs typeface="Times New Roman"/>
              </a:rPr>
              <a:t>form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of arthritis, which attacks </a:t>
            </a:r>
            <a:r>
              <a:rPr dirty="0" sz="3200" spc="5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vertebrae</a:t>
            </a:r>
            <a:r>
              <a:rPr dirty="0" sz="3200" spc="5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and</a:t>
            </a:r>
            <a:r>
              <a:rPr dirty="0" sz="3200" spc="5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connecting</a:t>
            </a:r>
            <a:r>
              <a:rPr dirty="0" sz="3200" spc="5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bony,</a:t>
            </a:r>
            <a:r>
              <a:rPr dirty="0" sz="3200" spc="5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and</a:t>
            </a:r>
            <a:r>
              <a:rPr dirty="0" sz="3200" spc="5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ligament </a:t>
            </a:r>
            <a:r>
              <a:rPr dirty="0" sz="3200" spc="-785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structures, </a:t>
            </a:r>
            <a:r>
              <a:rPr dirty="0" sz="3200" spc="-5">
                <a:solidFill>
                  <a:srgbClr val="FFFFFF"/>
                </a:solidFill>
                <a:latin typeface="Times New Roman"/>
                <a:cs typeface="Times New Roman"/>
              </a:rPr>
              <a:t>is</a:t>
            </a:r>
            <a:r>
              <a:rPr dirty="0" sz="3200" spc="15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known</a:t>
            </a:r>
            <a:r>
              <a:rPr dirty="0" sz="3200" spc="5">
                <a:solidFill>
                  <a:srgbClr val="FFFFFF"/>
                </a:solidFill>
                <a:latin typeface="Times New Roman"/>
                <a:cs typeface="Times New Roman"/>
              </a:rPr>
              <a:t> as </a:t>
            </a:r>
            <a:r>
              <a:rPr b="1" dirty="0" sz="3200">
                <a:solidFill>
                  <a:srgbClr val="00FFFF"/>
                </a:solidFill>
                <a:latin typeface="Times New Roman"/>
                <a:cs typeface="Times New Roman"/>
              </a:rPr>
              <a:t>Spondylosis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.</a:t>
            </a:r>
            <a:endParaRPr sz="3200">
              <a:latin typeface="Times New Roman"/>
              <a:cs typeface="Times New Roman"/>
            </a:endParaRPr>
          </a:p>
          <a:p>
            <a:pPr algn="just" indent="-393700" marL="406400" marR="5080">
              <a:lnSpc>
                <a:spcPct val="92400"/>
              </a:lnSpc>
              <a:spcBef>
                <a:spcPts val="810"/>
              </a:spcBef>
              <a:buClr>
                <a:srgbClr val="00FFFF"/>
              </a:buClr>
              <a:buFont typeface="Wingdings"/>
              <a:buChar char=""/>
              <a:tabLst>
                <a:tab algn="l" pos="406400"/>
              </a:tabLst>
            </a:pPr>
            <a:r>
              <a:rPr dirty="0" sz="3200" spc="-5">
                <a:solidFill>
                  <a:srgbClr val="FFFFFF"/>
                </a:solidFill>
                <a:latin typeface="Times New Roman"/>
                <a:cs typeface="Times New Roman"/>
              </a:rPr>
              <a:t>The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spines of majority of people above the </a:t>
            </a:r>
            <a:r>
              <a:rPr dirty="0" sz="3200" spc="5">
                <a:solidFill>
                  <a:srgbClr val="FFFFFF"/>
                </a:solidFill>
                <a:latin typeface="Times New Roman"/>
                <a:cs typeface="Times New Roman"/>
              </a:rPr>
              <a:t>age </a:t>
            </a:r>
            <a:r>
              <a:rPr dirty="0" sz="3200" spc="1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of</a:t>
            </a:r>
            <a:r>
              <a:rPr dirty="0" sz="3200" spc="5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40</a:t>
            </a:r>
            <a:r>
              <a:rPr dirty="0" sz="3200" spc="5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have</a:t>
            </a:r>
            <a:r>
              <a:rPr dirty="0" sz="3200" spc="5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certain</a:t>
            </a:r>
            <a:r>
              <a:rPr dirty="0" sz="3200" spc="5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degree</a:t>
            </a:r>
            <a:r>
              <a:rPr dirty="0" sz="3200" spc="5">
                <a:solidFill>
                  <a:srgbClr val="FFFFFF"/>
                </a:solidFill>
                <a:latin typeface="Times New Roman"/>
                <a:cs typeface="Times New Roman"/>
              </a:rPr>
              <a:t> of</a:t>
            </a:r>
            <a:r>
              <a:rPr dirty="0" sz="3200" spc="1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osteoarthritic </a:t>
            </a:r>
            <a:r>
              <a:rPr dirty="0" sz="3200" spc="5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changes,</a:t>
            </a:r>
            <a:r>
              <a:rPr dirty="0" sz="3200" spc="5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but</a:t>
            </a:r>
            <a:r>
              <a:rPr dirty="0" sz="3200" spc="5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they</a:t>
            </a:r>
            <a:r>
              <a:rPr dirty="0" sz="3200" spc="5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seldom</a:t>
            </a:r>
            <a:r>
              <a:rPr dirty="0" sz="3200" spc="5">
                <a:solidFill>
                  <a:srgbClr val="FFFFFF"/>
                </a:solidFill>
                <a:latin typeface="Times New Roman"/>
                <a:cs typeface="Times New Roman"/>
              </a:rPr>
              <a:t> cause </a:t>
            </a:r>
            <a:r>
              <a:rPr dirty="0" sz="3200" spc="1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3200" spc="5">
                <a:solidFill>
                  <a:srgbClr val="FFFFFF"/>
                </a:solidFill>
                <a:latin typeface="Times New Roman"/>
                <a:cs typeface="Times New Roman"/>
              </a:rPr>
              <a:t>acute </a:t>
            </a:r>
            <a:r>
              <a:rPr dirty="0" sz="3200" spc="1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symptoms.</a:t>
            </a:r>
            <a:endParaRPr sz="3200">
              <a:latin typeface="Times New Roman"/>
              <a:cs typeface="Times New Roman"/>
            </a:endParaRPr>
          </a:p>
          <a:p>
            <a:pPr algn="just" indent="-393700" marL="406400" marR="5715">
              <a:lnSpc>
                <a:spcPct val="92400"/>
              </a:lnSpc>
              <a:spcBef>
                <a:spcPts val="825"/>
              </a:spcBef>
              <a:buClr>
                <a:srgbClr val="00FFFF"/>
              </a:buClr>
              <a:buFont typeface="Wingdings"/>
              <a:buChar char=""/>
              <a:tabLst>
                <a:tab algn="l" pos="406400"/>
              </a:tabLst>
            </a:pP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Certain</a:t>
            </a:r>
            <a:r>
              <a:rPr dirty="0" sz="3200" spc="5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precipitating</a:t>
            </a:r>
            <a:r>
              <a:rPr dirty="0" sz="3200" spc="5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factors</a:t>
            </a:r>
            <a:r>
              <a:rPr dirty="0" sz="3200" spc="5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3200" spc="-5">
                <a:solidFill>
                  <a:srgbClr val="FFFFFF"/>
                </a:solidFill>
                <a:latin typeface="Times New Roman"/>
                <a:cs typeface="Times New Roman"/>
              </a:rPr>
              <a:t>like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 trauma, </a:t>
            </a:r>
            <a:r>
              <a:rPr dirty="0" sz="3200" spc="-785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incorrect</a:t>
            </a:r>
            <a:r>
              <a:rPr dirty="0" sz="3200" spc="5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posture</a:t>
            </a:r>
            <a:r>
              <a:rPr dirty="0" sz="3200" spc="5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of</a:t>
            </a:r>
            <a:r>
              <a:rPr dirty="0" sz="3200" spc="5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the</a:t>
            </a:r>
            <a:r>
              <a:rPr dirty="0" sz="3200" spc="5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body,</a:t>
            </a:r>
            <a:r>
              <a:rPr dirty="0" sz="3200" spc="5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pressure</a:t>
            </a:r>
            <a:r>
              <a:rPr dirty="0" sz="3200" spc="5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while </a:t>
            </a:r>
            <a:r>
              <a:rPr dirty="0" sz="3200" spc="-785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sleeping</a:t>
            </a:r>
            <a:r>
              <a:rPr dirty="0" sz="3200" spc="5">
                <a:solidFill>
                  <a:srgbClr val="FFFFFF"/>
                </a:solidFill>
                <a:latin typeface="Times New Roman"/>
                <a:cs typeface="Times New Roman"/>
              </a:rPr>
              <a:t> and</a:t>
            </a:r>
            <a:r>
              <a:rPr dirty="0" sz="3200" spc="1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excessive</a:t>
            </a:r>
            <a:r>
              <a:rPr dirty="0" sz="3200" spc="5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intake</a:t>
            </a:r>
            <a:r>
              <a:rPr dirty="0" sz="3200" spc="5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of</a:t>
            </a:r>
            <a:r>
              <a:rPr dirty="0" sz="3200" spc="5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sour</a:t>
            </a:r>
            <a:r>
              <a:rPr dirty="0" sz="3200" spc="5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food </a:t>
            </a:r>
            <a:r>
              <a:rPr dirty="0" sz="3200" spc="5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usually precipitate</a:t>
            </a:r>
            <a:r>
              <a:rPr dirty="0" sz="3200" spc="1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these</a:t>
            </a:r>
            <a:r>
              <a:rPr dirty="0" sz="3200" spc="1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attacks.</a:t>
            </a:r>
            <a:endParaRPr sz="32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9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1393" name="object 2"/>
          <p:cNvSpPr txBox="1"/>
          <p:nvPr/>
        </p:nvSpPr>
        <p:spPr>
          <a:xfrm>
            <a:off x="970280" y="5934709"/>
            <a:ext cx="7432675" cy="963930"/>
          </a:xfrm>
          <a:prstGeom prst="rect"/>
        </p:spPr>
        <p:txBody>
          <a:bodyPr bIns="0" lIns="0" rIns="0" rtlCol="0" tIns="58419" vert="horz" wrap="square">
            <a:spAutoFit/>
          </a:bodyPr>
          <a:p>
            <a:pPr indent="-1743710" marL="1755775" marR="5080">
              <a:lnSpc>
                <a:spcPts val="3550"/>
              </a:lnSpc>
              <a:spcBef>
                <a:spcPts val="459"/>
              </a:spcBef>
            </a:pP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Anterior cervical endoscopic</a:t>
            </a:r>
            <a:r>
              <a:rPr dirty="0" sz="3200" spc="1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instruments</a:t>
            </a:r>
            <a:r>
              <a:rPr dirty="0" sz="3200" spc="5">
                <a:solidFill>
                  <a:srgbClr val="FFFFFF"/>
                </a:solidFill>
                <a:latin typeface="Times New Roman"/>
                <a:cs typeface="Times New Roman"/>
              </a:rPr>
              <a:t> and </a:t>
            </a:r>
            <a:r>
              <a:rPr dirty="0" sz="3200" spc="-785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digital</a:t>
            </a:r>
            <a:r>
              <a:rPr dirty="0" sz="3200" spc="-5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endoscopy</a:t>
            </a:r>
            <a:r>
              <a:rPr dirty="0" sz="3200" spc="15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tower</a:t>
            </a:r>
            <a:endParaRPr sz="3200">
              <a:latin typeface="Times New Roman"/>
              <a:cs typeface="Times New Roman"/>
            </a:endParaRPr>
          </a:p>
        </p:txBody>
      </p:sp>
      <p:pic>
        <p:nvPicPr>
          <p:cNvPr id="2097172" name="object 3"/>
          <p:cNvPicPr>
            <a:picLocks/>
          </p:cNvPicPr>
          <p:nvPr/>
        </p:nvPicPr>
        <p:blipFill>
          <a:blip xmlns:r="http://schemas.openxmlformats.org/officeDocument/2006/relationships" r:embed="rId1" cstate="print"/>
          <a:stretch>
            <a:fillRect/>
          </a:stretch>
        </p:blipFill>
        <p:spPr>
          <a:xfrm>
            <a:off x="533400" y="0"/>
            <a:ext cx="7924800" cy="5862320"/>
          </a:xfrm>
          <a:prstGeom prst="rect"/>
        </p:spPr>
      </p:pic>
    </p:spTree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9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97173" name="object 2"/>
          <p:cNvPicPr>
            <a:picLocks/>
          </p:cNvPicPr>
          <p:nvPr/>
        </p:nvPicPr>
        <p:blipFill>
          <a:blip xmlns:r="http://schemas.openxmlformats.org/officeDocument/2006/relationships" r:embed="rId1" cstate="print"/>
          <a:stretch>
            <a:fillRect/>
          </a:stretch>
        </p:blipFill>
        <p:spPr>
          <a:xfrm>
            <a:off x="-1270" y="0"/>
            <a:ext cx="9146540" cy="6860540"/>
          </a:xfrm>
          <a:prstGeom prst="rect"/>
        </p:spPr>
      </p:pic>
    </p:spTree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93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4" name="object 2"/>
          <p:cNvGrpSpPr/>
          <p:nvPr/>
        </p:nvGrpSpPr>
        <p:grpSpPr>
          <a:xfrm>
            <a:off x="-1270" y="0"/>
            <a:ext cx="9146540" cy="6859270"/>
            <a:chOff x="-1270" y="0"/>
            <a:chExt cx="9146540" cy="6859270"/>
          </a:xfrm>
        </p:grpSpPr>
        <p:pic>
          <p:nvPicPr>
            <p:cNvPr id="2097174" name="object 3"/>
            <p:cNvPicPr>
              <a:picLocks/>
            </p:cNvPicPr>
            <p:nvPr/>
          </p:nvPicPr>
          <p:blipFill>
            <a:blip xmlns:r="http://schemas.openxmlformats.org/officeDocument/2006/relationships" r:embed="rId1" cstate="print"/>
            <a:stretch>
              <a:fillRect/>
            </a:stretch>
          </p:blipFill>
          <p:spPr>
            <a:xfrm>
              <a:off x="304800" y="685800"/>
              <a:ext cx="3582670" cy="5687060"/>
            </a:xfrm>
            <a:prstGeom prst="rect"/>
          </p:spPr>
        </p:pic>
        <p:pic>
          <p:nvPicPr>
            <p:cNvPr id="2097175" name="object 4"/>
            <p:cNvPicPr>
              <a:picLocks/>
            </p:cNvPicPr>
            <p:nvPr/>
          </p:nvPicPr>
          <p:blipFill>
            <a:blip xmlns:r="http://schemas.openxmlformats.org/officeDocument/2006/relationships" r:embed="rId2" cstate="print"/>
            <a:stretch>
              <a:fillRect/>
            </a:stretch>
          </p:blipFill>
          <p:spPr>
            <a:xfrm>
              <a:off x="4465320" y="0"/>
              <a:ext cx="3613150" cy="3910329"/>
            </a:xfrm>
            <a:prstGeom prst="rect"/>
          </p:spPr>
        </p:pic>
        <p:pic>
          <p:nvPicPr>
            <p:cNvPr id="2097176" name="object 5"/>
            <p:cNvPicPr>
              <a:picLocks/>
            </p:cNvPicPr>
            <p:nvPr/>
          </p:nvPicPr>
          <p:blipFill>
            <a:blip xmlns:r="http://schemas.openxmlformats.org/officeDocument/2006/relationships" r:embed="rId3" cstate="print"/>
            <a:stretch>
              <a:fillRect/>
            </a:stretch>
          </p:blipFill>
          <p:spPr>
            <a:xfrm>
              <a:off x="4572000" y="3994150"/>
              <a:ext cx="4192270" cy="2863850"/>
            </a:xfrm>
            <a:prstGeom prst="rect"/>
          </p:spPr>
        </p:pic>
      </p:grpSp>
    </p:spTree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95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1394" name="object 2"/>
          <p:cNvSpPr txBox="1">
            <a:spLocks noGrp="1"/>
          </p:cNvSpPr>
          <p:nvPr>
            <p:ph type="title"/>
          </p:nvPr>
        </p:nvSpPr>
        <p:spPr>
          <a:xfrm>
            <a:off x="2806700" y="144779"/>
            <a:ext cx="3406775" cy="635000"/>
          </a:xfrm>
          <a:prstGeom prst="rect"/>
        </p:spPr>
        <p:txBody>
          <a:bodyPr bIns="0" lIns="0" rIns="0" rtlCol="0" tIns="12700" vert="horz" wrap="square">
            <a:spAutoFit/>
          </a:bodyPr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10"/>
              <a:t>PREVENTION</a:t>
            </a:r>
          </a:p>
        </p:txBody>
      </p:sp>
      <p:sp>
        <p:nvSpPr>
          <p:cNvPr id="1051395" name="object 3"/>
          <p:cNvSpPr txBox="1"/>
          <p:nvPr/>
        </p:nvSpPr>
        <p:spPr>
          <a:xfrm>
            <a:off x="457200" y="913129"/>
            <a:ext cx="8305800" cy="5435600"/>
          </a:xfrm>
          <a:prstGeom prst="rect"/>
        </p:spPr>
        <p:txBody>
          <a:bodyPr bIns="0" lIns="0" rIns="0" rtlCol="0" tIns="51435" vert="horz" wrap="square">
            <a:spAutoFit/>
          </a:bodyPr>
          <a:p>
            <a:pPr indent="-393700" marL="406400" marR="6350">
              <a:lnSpc>
                <a:spcPts val="2990"/>
              </a:lnSpc>
              <a:spcBef>
                <a:spcPts val="405"/>
              </a:spcBef>
              <a:buClr>
                <a:srgbClr val="00FFFF"/>
              </a:buClr>
              <a:buFont typeface="Wingdings"/>
              <a:buChar char=""/>
              <a:tabLst>
                <a:tab algn="l" pos="406400"/>
              </a:tabLst>
            </a:pPr>
            <a:r>
              <a:rPr dirty="0" sz="2700">
                <a:solidFill>
                  <a:srgbClr val="FFFFFF"/>
                </a:solidFill>
                <a:latin typeface="Times New Roman"/>
                <a:cs typeface="Times New Roman"/>
              </a:rPr>
              <a:t>Cannot</a:t>
            </a:r>
            <a:r>
              <a:rPr dirty="0" sz="2700" spc="254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2700">
                <a:solidFill>
                  <a:srgbClr val="FFFFFF"/>
                </a:solidFill>
                <a:latin typeface="Times New Roman"/>
                <a:cs typeface="Times New Roman"/>
              </a:rPr>
              <a:t>prevent</a:t>
            </a:r>
            <a:r>
              <a:rPr dirty="0" sz="2700" spc="26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2700">
                <a:solidFill>
                  <a:srgbClr val="FFFFFF"/>
                </a:solidFill>
                <a:latin typeface="Times New Roman"/>
                <a:cs typeface="Times New Roman"/>
              </a:rPr>
              <a:t>cervical</a:t>
            </a:r>
            <a:r>
              <a:rPr dirty="0" sz="2700" spc="245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2700">
                <a:solidFill>
                  <a:srgbClr val="FFFFFF"/>
                </a:solidFill>
                <a:latin typeface="Times New Roman"/>
                <a:cs typeface="Times New Roman"/>
              </a:rPr>
              <a:t>spondylosis</a:t>
            </a:r>
            <a:r>
              <a:rPr dirty="0" sz="2700" spc="245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2700">
                <a:solidFill>
                  <a:srgbClr val="FFFFFF"/>
                </a:solidFill>
                <a:latin typeface="Times New Roman"/>
                <a:cs typeface="Times New Roman"/>
              </a:rPr>
              <a:t>because</a:t>
            </a:r>
            <a:r>
              <a:rPr dirty="0" sz="2700" spc="25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2700">
                <a:solidFill>
                  <a:srgbClr val="FFFFFF"/>
                </a:solidFill>
                <a:latin typeface="Times New Roman"/>
                <a:cs typeface="Times New Roman"/>
              </a:rPr>
              <a:t>it</a:t>
            </a:r>
            <a:r>
              <a:rPr dirty="0" sz="2700" spc="235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2700">
                <a:solidFill>
                  <a:srgbClr val="FFFFFF"/>
                </a:solidFill>
                <a:latin typeface="Times New Roman"/>
                <a:cs typeface="Times New Roman"/>
              </a:rPr>
              <a:t>involves </a:t>
            </a:r>
            <a:r>
              <a:rPr dirty="0" sz="2700" spc="-66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2700">
                <a:solidFill>
                  <a:srgbClr val="FFFFFF"/>
                </a:solidFill>
                <a:latin typeface="Times New Roman"/>
                <a:cs typeface="Times New Roman"/>
              </a:rPr>
              <a:t>the</a:t>
            </a:r>
            <a:r>
              <a:rPr dirty="0" sz="2700" spc="-1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2700">
                <a:solidFill>
                  <a:srgbClr val="FFFFFF"/>
                </a:solidFill>
                <a:latin typeface="Times New Roman"/>
                <a:cs typeface="Times New Roman"/>
              </a:rPr>
              <a:t>aging</a:t>
            </a:r>
            <a:r>
              <a:rPr dirty="0" sz="2700" spc="5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2700">
                <a:solidFill>
                  <a:srgbClr val="FFFFFF"/>
                </a:solidFill>
                <a:latin typeface="Times New Roman"/>
                <a:cs typeface="Times New Roman"/>
              </a:rPr>
              <a:t>process.</a:t>
            </a:r>
            <a:endParaRPr sz="2700">
              <a:latin typeface="Times New Roman"/>
              <a:cs typeface="Times New Roman"/>
            </a:endParaRPr>
          </a:p>
          <a:p>
            <a:pPr indent="-393700" marL="406400" marR="5715">
              <a:lnSpc>
                <a:spcPts val="3000"/>
              </a:lnSpc>
              <a:spcBef>
                <a:spcPts val="685"/>
              </a:spcBef>
              <a:buClr>
                <a:srgbClr val="00FFFF"/>
              </a:buClr>
              <a:buFont typeface="Wingdings"/>
              <a:buChar char=""/>
              <a:tabLst>
                <a:tab algn="l" pos="406400"/>
                <a:tab algn="l" pos="1860550"/>
                <a:tab algn="l" pos="3735070"/>
                <a:tab algn="l" pos="5190490"/>
                <a:tab algn="l" pos="5574030"/>
                <a:tab algn="l" pos="6856730"/>
                <a:tab algn="l" pos="7564755"/>
              </a:tabLst>
            </a:pPr>
            <a:r>
              <a:rPr dirty="0" sz="2700" spc="-5">
                <a:solidFill>
                  <a:srgbClr val="FFFFFF"/>
                </a:solidFill>
                <a:latin typeface="Times New Roman"/>
                <a:cs typeface="Times New Roman"/>
              </a:rPr>
              <a:t>Sk</a:t>
            </a:r>
            <a:r>
              <a:rPr dirty="0" sz="2700" spc="10">
                <a:solidFill>
                  <a:srgbClr val="FFFFFF"/>
                </a:solidFill>
                <a:latin typeface="Times New Roman"/>
                <a:cs typeface="Times New Roman"/>
              </a:rPr>
              <a:t>ip</a:t>
            </a:r>
            <a:r>
              <a:rPr dirty="0" sz="2700">
                <a:solidFill>
                  <a:srgbClr val="FFFFFF"/>
                </a:solidFill>
                <a:latin typeface="Times New Roman"/>
                <a:cs typeface="Times New Roman"/>
              </a:rPr>
              <a:t>p</a:t>
            </a:r>
            <a:r>
              <a:rPr dirty="0" sz="2700" spc="10">
                <a:solidFill>
                  <a:srgbClr val="FFFFFF"/>
                </a:solidFill>
                <a:latin typeface="Times New Roman"/>
                <a:cs typeface="Times New Roman"/>
              </a:rPr>
              <a:t>i</a:t>
            </a:r>
            <a:r>
              <a:rPr dirty="0" sz="2700">
                <a:solidFill>
                  <a:srgbClr val="FFFFFF"/>
                </a:solidFill>
                <a:latin typeface="Times New Roman"/>
                <a:cs typeface="Times New Roman"/>
              </a:rPr>
              <a:t>ng	</a:t>
            </a:r>
            <a:r>
              <a:rPr dirty="0" sz="2700" spc="10">
                <a:solidFill>
                  <a:srgbClr val="FFFFFF"/>
                </a:solidFill>
                <a:latin typeface="Times New Roman"/>
                <a:cs typeface="Times New Roman"/>
              </a:rPr>
              <a:t>h</a:t>
            </a:r>
            <a:r>
              <a:rPr dirty="0" sz="2700" spc="5">
                <a:solidFill>
                  <a:srgbClr val="FFFFFF"/>
                </a:solidFill>
                <a:latin typeface="Times New Roman"/>
                <a:cs typeface="Times New Roman"/>
              </a:rPr>
              <a:t>i</a:t>
            </a:r>
            <a:r>
              <a:rPr dirty="0" sz="2700">
                <a:solidFill>
                  <a:srgbClr val="FFFFFF"/>
                </a:solidFill>
                <a:latin typeface="Times New Roman"/>
                <a:cs typeface="Times New Roman"/>
              </a:rPr>
              <a:t>g</a:t>
            </a:r>
            <a:r>
              <a:rPr dirty="0" sz="2700" spc="10">
                <a:solidFill>
                  <a:srgbClr val="FFFFFF"/>
                </a:solidFill>
                <a:latin typeface="Times New Roman"/>
                <a:cs typeface="Times New Roman"/>
              </a:rPr>
              <a:t>h</a:t>
            </a:r>
            <a:r>
              <a:rPr dirty="0" sz="2700">
                <a:solidFill>
                  <a:srgbClr val="FFFFFF"/>
                </a:solidFill>
                <a:latin typeface="Times New Roman"/>
                <a:cs typeface="Times New Roman"/>
              </a:rPr>
              <a:t>-im</a:t>
            </a:r>
            <a:r>
              <a:rPr dirty="0" sz="2700" spc="10">
                <a:solidFill>
                  <a:srgbClr val="FFFFFF"/>
                </a:solidFill>
                <a:latin typeface="Times New Roman"/>
                <a:cs typeface="Times New Roman"/>
              </a:rPr>
              <a:t>p</a:t>
            </a:r>
            <a:r>
              <a:rPr dirty="0" sz="2700">
                <a:solidFill>
                  <a:srgbClr val="FFFFFF"/>
                </a:solidFill>
                <a:latin typeface="Times New Roman"/>
                <a:cs typeface="Times New Roman"/>
              </a:rPr>
              <a:t>act	act</a:t>
            </a:r>
            <a:r>
              <a:rPr dirty="0" sz="2700" spc="5">
                <a:solidFill>
                  <a:srgbClr val="FFFFFF"/>
                </a:solidFill>
                <a:latin typeface="Times New Roman"/>
                <a:cs typeface="Times New Roman"/>
              </a:rPr>
              <a:t>i</a:t>
            </a:r>
            <a:r>
              <a:rPr dirty="0" sz="2700" spc="10">
                <a:solidFill>
                  <a:srgbClr val="FFFFFF"/>
                </a:solidFill>
                <a:latin typeface="Times New Roman"/>
                <a:cs typeface="Times New Roman"/>
              </a:rPr>
              <a:t>v</a:t>
            </a:r>
            <a:r>
              <a:rPr dirty="0" sz="2700">
                <a:solidFill>
                  <a:srgbClr val="FFFFFF"/>
                </a:solidFill>
                <a:latin typeface="Times New Roman"/>
                <a:cs typeface="Times New Roman"/>
              </a:rPr>
              <a:t>i</a:t>
            </a:r>
            <a:r>
              <a:rPr dirty="0" sz="2700" spc="5">
                <a:solidFill>
                  <a:srgbClr val="FFFFFF"/>
                </a:solidFill>
                <a:latin typeface="Times New Roman"/>
                <a:cs typeface="Times New Roman"/>
              </a:rPr>
              <a:t>ti</a:t>
            </a:r>
            <a:r>
              <a:rPr dirty="0" sz="2700">
                <a:solidFill>
                  <a:srgbClr val="FFFFFF"/>
                </a:solidFill>
                <a:latin typeface="Times New Roman"/>
                <a:cs typeface="Times New Roman"/>
              </a:rPr>
              <a:t>es	–	ru</a:t>
            </a:r>
            <a:r>
              <a:rPr dirty="0" sz="2700" spc="10">
                <a:solidFill>
                  <a:srgbClr val="FFFFFF"/>
                </a:solidFill>
                <a:latin typeface="Times New Roman"/>
                <a:cs typeface="Times New Roman"/>
              </a:rPr>
              <a:t>nn</a:t>
            </a:r>
            <a:r>
              <a:rPr dirty="0" sz="2700">
                <a:solidFill>
                  <a:srgbClr val="FFFFFF"/>
                </a:solidFill>
                <a:latin typeface="Times New Roman"/>
                <a:cs typeface="Times New Roman"/>
              </a:rPr>
              <a:t>i</a:t>
            </a:r>
            <a:r>
              <a:rPr dirty="0" sz="2700" spc="10">
                <a:solidFill>
                  <a:srgbClr val="FFFFFF"/>
                </a:solidFill>
                <a:latin typeface="Times New Roman"/>
                <a:cs typeface="Times New Roman"/>
              </a:rPr>
              <a:t>n</a:t>
            </a:r>
            <a:r>
              <a:rPr dirty="0" sz="2700">
                <a:solidFill>
                  <a:srgbClr val="FFFFFF"/>
                </a:solidFill>
                <a:latin typeface="Times New Roman"/>
                <a:cs typeface="Times New Roman"/>
              </a:rPr>
              <a:t>g	</a:t>
            </a:r>
            <a:r>
              <a:rPr dirty="0" sz="2700" spc="-10">
                <a:solidFill>
                  <a:srgbClr val="FFFFFF"/>
                </a:solidFill>
                <a:latin typeface="Times New Roman"/>
                <a:cs typeface="Times New Roman"/>
              </a:rPr>
              <a:t>a</a:t>
            </a:r>
            <a:r>
              <a:rPr dirty="0" sz="2700" spc="10">
                <a:solidFill>
                  <a:srgbClr val="FFFFFF"/>
                </a:solidFill>
                <a:latin typeface="Times New Roman"/>
                <a:cs typeface="Times New Roman"/>
              </a:rPr>
              <a:t>n</a:t>
            </a:r>
            <a:r>
              <a:rPr dirty="0" sz="2700">
                <a:solidFill>
                  <a:srgbClr val="FFFFFF"/>
                </a:solidFill>
                <a:latin typeface="Times New Roman"/>
                <a:cs typeface="Times New Roman"/>
              </a:rPr>
              <a:t>d	</a:t>
            </a:r>
            <a:r>
              <a:rPr dirty="0" sz="2700" spc="10">
                <a:solidFill>
                  <a:srgbClr val="FFFFFF"/>
                </a:solidFill>
                <a:latin typeface="Times New Roman"/>
                <a:cs typeface="Times New Roman"/>
              </a:rPr>
              <a:t>h</a:t>
            </a:r>
            <a:r>
              <a:rPr dirty="0" sz="2700">
                <a:solidFill>
                  <a:srgbClr val="FFFFFF"/>
                </a:solidFill>
                <a:latin typeface="Times New Roman"/>
                <a:cs typeface="Times New Roman"/>
              </a:rPr>
              <a:t>i</a:t>
            </a:r>
            <a:r>
              <a:rPr dirty="0" sz="2700" spc="10">
                <a:solidFill>
                  <a:srgbClr val="FFFFFF"/>
                </a:solidFill>
                <a:latin typeface="Times New Roman"/>
                <a:cs typeface="Times New Roman"/>
              </a:rPr>
              <a:t>g</a:t>
            </a:r>
            <a:r>
              <a:rPr dirty="0" sz="2700">
                <a:solidFill>
                  <a:srgbClr val="FFFFFF"/>
                </a:solidFill>
                <a:latin typeface="Times New Roman"/>
                <a:cs typeface="Times New Roman"/>
              </a:rPr>
              <a:t>h-  </a:t>
            </a:r>
            <a:r>
              <a:rPr dirty="0" sz="2700">
                <a:solidFill>
                  <a:srgbClr val="FFFFFF"/>
                </a:solidFill>
                <a:latin typeface="Times New Roman"/>
                <a:cs typeface="Times New Roman"/>
              </a:rPr>
              <a:t>impact aerobics</a:t>
            </a:r>
            <a:endParaRPr sz="2700">
              <a:latin typeface="Times New Roman"/>
              <a:cs typeface="Times New Roman"/>
            </a:endParaRPr>
          </a:p>
          <a:p>
            <a:pPr indent="-393700" marL="406400" marR="6350">
              <a:lnSpc>
                <a:spcPts val="2990"/>
              </a:lnSpc>
              <a:spcBef>
                <a:spcPts val="685"/>
              </a:spcBef>
              <a:buClr>
                <a:srgbClr val="00FFFF"/>
              </a:buClr>
              <a:buFont typeface="Wingdings"/>
              <a:buChar char=""/>
              <a:tabLst>
                <a:tab algn="l" pos="406400"/>
                <a:tab algn="l" pos="1447800"/>
                <a:tab algn="l" pos="2889885"/>
                <a:tab algn="l" pos="3339465"/>
                <a:tab algn="l" pos="4725035"/>
                <a:tab algn="l" pos="5554980"/>
                <a:tab algn="l" pos="6932295"/>
              </a:tabLst>
            </a:pPr>
            <a:r>
              <a:rPr dirty="0" sz="2700" spc="-10">
                <a:solidFill>
                  <a:srgbClr val="FFFFFF"/>
                </a:solidFill>
                <a:latin typeface="Times New Roman"/>
                <a:cs typeface="Times New Roman"/>
              </a:rPr>
              <a:t>D</a:t>
            </a:r>
            <a:r>
              <a:rPr dirty="0" sz="2700" spc="10">
                <a:solidFill>
                  <a:srgbClr val="FFFFFF"/>
                </a:solidFill>
                <a:latin typeface="Times New Roman"/>
                <a:cs typeface="Times New Roman"/>
              </a:rPr>
              <a:t>o</a:t>
            </a:r>
            <a:r>
              <a:rPr dirty="0" sz="2700">
                <a:solidFill>
                  <a:srgbClr val="FFFFFF"/>
                </a:solidFill>
                <a:latin typeface="Times New Roman"/>
                <a:cs typeface="Times New Roman"/>
              </a:rPr>
              <a:t>i</a:t>
            </a:r>
            <a:r>
              <a:rPr dirty="0" sz="2700" spc="10">
                <a:solidFill>
                  <a:srgbClr val="FFFFFF"/>
                </a:solidFill>
                <a:latin typeface="Times New Roman"/>
                <a:cs typeface="Times New Roman"/>
              </a:rPr>
              <a:t>n</a:t>
            </a:r>
            <a:r>
              <a:rPr dirty="0" sz="2700">
                <a:solidFill>
                  <a:srgbClr val="FFFFFF"/>
                </a:solidFill>
                <a:latin typeface="Times New Roman"/>
                <a:cs typeface="Times New Roman"/>
              </a:rPr>
              <a:t>g	exerc</a:t>
            </a:r>
            <a:r>
              <a:rPr dirty="0" sz="2700" spc="5">
                <a:solidFill>
                  <a:srgbClr val="FFFFFF"/>
                </a:solidFill>
                <a:latin typeface="Times New Roman"/>
                <a:cs typeface="Times New Roman"/>
              </a:rPr>
              <a:t>i</a:t>
            </a:r>
            <a:r>
              <a:rPr dirty="0" sz="2700" spc="10">
                <a:solidFill>
                  <a:srgbClr val="FFFFFF"/>
                </a:solidFill>
                <a:latin typeface="Times New Roman"/>
                <a:cs typeface="Times New Roman"/>
              </a:rPr>
              <a:t>s</a:t>
            </a:r>
            <a:r>
              <a:rPr dirty="0" sz="2700" spc="-10">
                <a:solidFill>
                  <a:srgbClr val="FFFFFF"/>
                </a:solidFill>
                <a:latin typeface="Times New Roman"/>
                <a:cs typeface="Times New Roman"/>
              </a:rPr>
              <a:t>e</a:t>
            </a:r>
            <a:r>
              <a:rPr dirty="0" sz="2700">
                <a:solidFill>
                  <a:srgbClr val="FFFFFF"/>
                </a:solidFill>
                <a:latin typeface="Times New Roman"/>
                <a:cs typeface="Times New Roman"/>
              </a:rPr>
              <a:t>s	</a:t>
            </a:r>
            <a:r>
              <a:rPr dirty="0" sz="2700" spc="5">
                <a:solidFill>
                  <a:srgbClr val="FFFFFF"/>
                </a:solidFill>
                <a:latin typeface="Times New Roman"/>
                <a:cs typeface="Times New Roman"/>
              </a:rPr>
              <a:t>t</a:t>
            </a:r>
            <a:r>
              <a:rPr dirty="0" sz="2700">
                <a:solidFill>
                  <a:srgbClr val="FFFFFF"/>
                </a:solidFill>
                <a:latin typeface="Times New Roman"/>
                <a:cs typeface="Times New Roman"/>
              </a:rPr>
              <a:t>o	ma</a:t>
            </a:r>
            <a:r>
              <a:rPr dirty="0" sz="2700" spc="5">
                <a:solidFill>
                  <a:srgbClr val="FFFFFF"/>
                </a:solidFill>
                <a:latin typeface="Times New Roman"/>
                <a:cs typeface="Times New Roman"/>
              </a:rPr>
              <a:t>i</a:t>
            </a:r>
            <a:r>
              <a:rPr dirty="0" sz="2700" spc="10">
                <a:solidFill>
                  <a:srgbClr val="FFFFFF"/>
                </a:solidFill>
                <a:latin typeface="Times New Roman"/>
                <a:cs typeface="Times New Roman"/>
              </a:rPr>
              <a:t>n</a:t>
            </a:r>
            <a:r>
              <a:rPr dirty="0" sz="2700">
                <a:solidFill>
                  <a:srgbClr val="FFFFFF"/>
                </a:solidFill>
                <a:latin typeface="Times New Roman"/>
                <a:cs typeface="Times New Roman"/>
              </a:rPr>
              <a:t>ta</a:t>
            </a:r>
            <a:r>
              <a:rPr dirty="0" sz="2700" spc="5">
                <a:solidFill>
                  <a:srgbClr val="FFFFFF"/>
                </a:solidFill>
                <a:latin typeface="Times New Roman"/>
                <a:cs typeface="Times New Roman"/>
              </a:rPr>
              <a:t>i</a:t>
            </a:r>
            <a:r>
              <a:rPr dirty="0" sz="2700">
                <a:solidFill>
                  <a:srgbClr val="FFFFFF"/>
                </a:solidFill>
                <a:latin typeface="Times New Roman"/>
                <a:cs typeface="Times New Roman"/>
              </a:rPr>
              <a:t>n	</a:t>
            </a:r>
            <a:r>
              <a:rPr dirty="0" sz="2700" spc="10">
                <a:solidFill>
                  <a:srgbClr val="FFFFFF"/>
                </a:solidFill>
                <a:latin typeface="Times New Roman"/>
                <a:cs typeface="Times New Roman"/>
              </a:rPr>
              <a:t>n</a:t>
            </a:r>
            <a:r>
              <a:rPr dirty="0" sz="2700">
                <a:solidFill>
                  <a:srgbClr val="FFFFFF"/>
                </a:solidFill>
                <a:latin typeface="Times New Roman"/>
                <a:cs typeface="Times New Roman"/>
              </a:rPr>
              <a:t>eck	</a:t>
            </a:r>
            <a:r>
              <a:rPr dirty="0" sz="2700" spc="10">
                <a:solidFill>
                  <a:srgbClr val="FFFFFF"/>
                </a:solidFill>
                <a:latin typeface="Times New Roman"/>
                <a:cs typeface="Times New Roman"/>
              </a:rPr>
              <a:t>s</a:t>
            </a:r>
            <a:r>
              <a:rPr dirty="0" sz="2700" spc="5">
                <a:solidFill>
                  <a:srgbClr val="FFFFFF"/>
                </a:solidFill>
                <a:latin typeface="Times New Roman"/>
                <a:cs typeface="Times New Roman"/>
              </a:rPr>
              <a:t>t</a:t>
            </a:r>
            <a:r>
              <a:rPr dirty="0" sz="2700" spc="-10">
                <a:solidFill>
                  <a:srgbClr val="FFFFFF"/>
                </a:solidFill>
                <a:latin typeface="Times New Roman"/>
                <a:cs typeface="Times New Roman"/>
              </a:rPr>
              <a:t>r</a:t>
            </a:r>
            <a:r>
              <a:rPr dirty="0" sz="2700" spc="10">
                <a:solidFill>
                  <a:srgbClr val="FFFFFF"/>
                </a:solidFill>
                <a:latin typeface="Times New Roman"/>
                <a:cs typeface="Times New Roman"/>
              </a:rPr>
              <a:t>e</a:t>
            </a:r>
            <a:r>
              <a:rPr dirty="0" sz="2700">
                <a:solidFill>
                  <a:srgbClr val="FFFFFF"/>
                </a:solidFill>
                <a:latin typeface="Times New Roman"/>
                <a:cs typeface="Times New Roman"/>
              </a:rPr>
              <a:t>n</a:t>
            </a:r>
            <a:r>
              <a:rPr dirty="0" sz="2700" spc="10">
                <a:solidFill>
                  <a:srgbClr val="FFFFFF"/>
                </a:solidFill>
                <a:latin typeface="Times New Roman"/>
                <a:cs typeface="Times New Roman"/>
              </a:rPr>
              <a:t>g</a:t>
            </a:r>
            <a:r>
              <a:rPr dirty="0" sz="2700">
                <a:solidFill>
                  <a:srgbClr val="FFFFFF"/>
                </a:solidFill>
                <a:latin typeface="Times New Roman"/>
                <a:cs typeface="Times New Roman"/>
              </a:rPr>
              <a:t>t</a:t>
            </a:r>
            <a:r>
              <a:rPr dirty="0" sz="2700" spc="10">
                <a:solidFill>
                  <a:srgbClr val="FFFFFF"/>
                </a:solidFill>
                <a:latin typeface="Times New Roman"/>
                <a:cs typeface="Times New Roman"/>
              </a:rPr>
              <a:t>h</a:t>
            </a:r>
            <a:r>
              <a:rPr dirty="0" sz="2700">
                <a:solidFill>
                  <a:srgbClr val="FFFFFF"/>
                </a:solidFill>
                <a:latin typeface="Times New Roman"/>
                <a:cs typeface="Times New Roman"/>
              </a:rPr>
              <a:t>,	f</a:t>
            </a:r>
            <a:r>
              <a:rPr dirty="0" sz="2700" spc="10">
                <a:solidFill>
                  <a:srgbClr val="FFFFFF"/>
                </a:solidFill>
                <a:latin typeface="Times New Roman"/>
                <a:cs typeface="Times New Roman"/>
              </a:rPr>
              <a:t>l</a:t>
            </a:r>
            <a:r>
              <a:rPr dirty="0" sz="2700">
                <a:solidFill>
                  <a:srgbClr val="FFFFFF"/>
                </a:solidFill>
                <a:latin typeface="Times New Roman"/>
                <a:cs typeface="Times New Roman"/>
              </a:rPr>
              <a:t>ex</a:t>
            </a:r>
            <a:r>
              <a:rPr dirty="0" sz="2700" spc="10">
                <a:solidFill>
                  <a:srgbClr val="FFFFFF"/>
                </a:solidFill>
                <a:latin typeface="Times New Roman"/>
                <a:cs typeface="Times New Roman"/>
              </a:rPr>
              <a:t>ib</a:t>
            </a:r>
            <a:r>
              <a:rPr dirty="0" sz="2700">
                <a:solidFill>
                  <a:srgbClr val="FFFFFF"/>
                </a:solidFill>
                <a:latin typeface="Times New Roman"/>
                <a:cs typeface="Times New Roman"/>
              </a:rPr>
              <a:t>i</a:t>
            </a:r>
            <a:r>
              <a:rPr dirty="0" sz="2700" spc="5">
                <a:solidFill>
                  <a:srgbClr val="FFFFFF"/>
                </a:solidFill>
                <a:latin typeface="Times New Roman"/>
                <a:cs typeface="Times New Roman"/>
              </a:rPr>
              <a:t>l</a:t>
            </a:r>
            <a:r>
              <a:rPr dirty="0" sz="2700">
                <a:solidFill>
                  <a:srgbClr val="FFFFFF"/>
                </a:solidFill>
                <a:latin typeface="Times New Roman"/>
                <a:cs typeface="Times New Roman"/>
              </a:rPr>
              <a:t>i</a:t>
            </a:r>
            <a:r>
              <a:rPr dirty="0" sz="2700" spc="5">
                <a:solidFill>
                  <a:srgbClr val="FFFFFF"/>
                </a:solidFill>
                <a:latin typeface="Times New Roman"/>
                <a:cs typeface="Times New Roman"/>
              </a:rPr>
              <a:t>t</a:t>
            </a:r>
            <a:r>
              <a:rPr dirty="0" sz="2700">
                <a:solidFill>
                  <a:srgbClr val="FFFFFF"/>
                </a:solidFill>
                <a:latin typeface="Times New Roman"/>
                <a:cs typeface="Times New Roman"/>
              </a:rPr>
              <a:t>y  </a:t>
            </a:r>
            <a:r>
              <a:rPr dirty="0" sz="2700">
                <a:solidFill>
                  <a:srgbClr val="FFFFFF"/>
                </a:solidFill>
                <a:latin typeface="Times New Roman"/>
                <a:cs typeface="Times New Roman"/>
              </a:rPr>
              <a:t>and range</a:t>
            </a:r>
            <a:r>
              <a:rPr dirty="0" sz="2700" spc="5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2700">
                <a:solidFill>
                  <a:srgbClr val="FFFFFF"/>
                </a:solidFill>
                <a:latin typeface="Times New Roman"/>
                <a:cs typeface="Times New Roman"/>
              </a:rPr>
              <a:t>of</a:t>
            </a:r>
            <a:r>
              <a:rPr dirty="0" sz="2700" spc="-1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2700">
                <a:solidFill>
                  <a:srgbClr val="FFFFFF"/>
                </a:solidFill>
                <a:latin typeface="Times New Roman"/>
                <a:cs typeface="Times New Roman"/>
              </a:rPr>
              <a:t>motion</a:t>
            </a:r>
            <a:endParaRPr sz="2700">
              <a:latin typeface="Times New Roman"/>
              <a:cs typeface="Times New Roman"/>
            </a:endParaRPr>
          </a:p>
          <a:p>
            <a:pPr algn="just" indent="-393700" marL="406400" marR="5080">
              <a:lnSpc>
                <a:spcPct val="92400"/>
              </a:lnSpc>
              <a:spcBef>
                <a:spcPts val="630"/>
              </a:spcBef>
              <a:buClr>
                <a:srgbClr val="00FFFF"/>
              </a:buClr>
              <a:buFont typeface="Wingdings"/>
              <a:buChar char=""/>
              <a:tabLst>
                <a:tab algn="l" pos="406400"/>
              </a:tabLst>
            </a:pPr>
            <a:r>
              <a:rPr dirty="0" sz="2700">
                <a:solidFill>
                  <a:srgbClr val="FFFFFF"/>
                </a:solidFill>
                <a:latin typeface="Times New Roman"/>
                <a:cs typeface="Times New Roman"/>
              </a:rPr>
              <a:t>Taking breaks when driving, watching TV or working </a:t>
            </a:r>
            <a:r>
              <a:rPr dirty="0" sz="2700" spc="5">
                <a:solidFill>
                  <a:srgbClr val="FFFFFF"/>
                </a:solidFill>
                <a:latin typeface="Times New Roman"/>
                <a:cs typeface="Times New Roman"/>
              </a:rPr>
              <a:t>on </a:t>
            </a:r>
            <a:r>
              <a:rPr dirty="0" sz="2700" spc="-66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2700">
                <a:solidFill>
                  <a:srgbClr val="FFFFFF"/>
                </a:solidFill>
                <a:latin typeface="Times New Roman"/>
                <a:cs typeface="Times New Roman"/>
              </a:rPr>
              <a:t>a computer to keep from holding the head in the same </a:t>
            </a:r>
            <a:r>
              <a:rPr dirty="0" sz="2700" spc="5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2700">
                <a:solidFill>
                  <a:srgbClr val="FFFFFF"/>
                </a:solidFill>
                <a:latin typeface="Times New Roman"/>
                <a:cs typeface="Times New Roman"/>
              </a:rPr>
              <a:t>position for</a:t>
            </a:r>
            <a:r>
              <a:rPr dirty="0" sz="2700" spc="5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2700">
                <a:solidFill>
                  <a:srgbClr val="FFFFFF"/>
                </a:solidFill>
                <a:latin typeface="Times New Roman"/>
                <a:cs typeface="Times New Roman"/>
              </a:rPr>
              <a:t>long</a:t>
            </a:r>
            <a:r>
              <a:rPr dirty="0" sz="2700" spc="5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2700">
                <a:solidFill>
                  <a:srgbClr val="FFFFFF"/>
                </a:solidFill>
                <a:latin typeface="Times New Roman"/>
                <a:cs typeface="Times New Roman"/>
              </a:rPr>
              <a:t>periods</a:t>
            </a:r>
            <a:endParaRPr sz="2700">
              <a:latin typeface="Times New Roman"/>
              <a:cs typeface="Times New Roman"/>
            </a:endParaRPr>
          </a:p>
          <a:p>
            <a:pPr algn="just" indent="-393700" marL="406400" marR="182245">
              <a:lnSpc>
                <a:spcPts val="2990"/>
              </a:lnSpc>
              <a:spcBef>
                <a:spcPts val="750"/>
              </a:spcBef>
              <a:buClr>
                <a:srgbClr val="00FFFF"/>
              </a:buClr>
              <a:buFont typeface="Wingdings"/>
              <a:buChar char=""/>
              <a:tabLst>
                <a:tab algn="l" pos="406400"/>
              </a:tabLst>
            </a:pPr>
            <a:r>
              <a:rPr dirty="0" sz="2700">
                <a:solidFill>
                  <a:srgbClr val="FFFFFF"/>
                </a:solidFill>
                <a:latin typeface="Times New Roman"/>
                <a:cs typeface="Times New Roman"/>
              </a:rPr>
              <a:t>Practicing</a:t>
            </a:r>
            <a:r>
              <a:rPr dirty="0" sz="2700" spc="5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2700">
                <a:solidFill>
                  <a:srgbClr val="FFFFFF"/>
                </a:solidFill>
                <a:latin typeface="Times New Roman"/>
                <a:cs typeface="Times New Roman"/>
              </a:rPr>
              <a:t>good</a:t>
            </a:r>
            <a:r>
              <a:rPr dirty="0" sz="2700" spc="5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2700">
                <a:solidFill>
                  <a:srgbClr val="FFFFFF"/>
                </a:solidFill>
                <a:latin typeface="Times New Roman"/>
                <a:cs typeface="Times New Roman"/>
              </a:rPr>
              <a:t>posture,</a:t>
            </a:r>
            <a:r>
              <a:rPr dirty="0" sz="2700" spc="5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2700">
                <a:solidFill>
                  <a:srgbClr val="FFFFFF"/>
                </a:solidFill>
                <a:latin typeface="Times New Roman"/>
                <a:cs typeface="Times New Roman"/>
              </a:rPr>
              <a:t>with</a:t>
            </a:r>
            <a:r>
              <a:rPr dirty="0" sz="2700" spc="5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2700">
                <a:solidFill>
                  <a:srgbClr val="FFFFFF"/>
                </a:solidFill>
                <a:latin typeface="Times New Roman"/>
                <a:cs typeface="Times New Roman"/>
              </a:rPr>
              <a:t>the</a:t>
            </a:r>
            <a:r>
              <a:rPr dirty="0" sz="2700" spc="5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2700">
                <a:solidFill>
                  <a:srgbClr val="FFFFFF"/>
                </a:solidFill>
                <a:latin typeface="Times New Roman"/>
                <a:cs typeface="Times New Roman"/>
              </a:rPr>
              <a:t>neck</a:t>
            </a:r>
            <a:r>
              <a:rPr dirty="0" sz="2700" spc="5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2700">
                <a:solidFill>
                  <a:srgbClr val="FFFFFF"/>
                </a:solidFill>
                <a:latin typeface="Times New Roman"/>
                <a:cs typeface="Times New Roman"/>
              </a:rPr>
              <a:t>aligned</a:t>
            </a:r>
            <a:r>
              <a:rPr dirty="0" sz="2700" spc="5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2700">
                <a:solidFill>
                  <a:srgbClr val="FFFFFF"/>
                </a:solidFill>
                <a:latin typeface="Times New Roman"/>
                <a:cs typeface="Times New Roman"/>
              </a:rPr>
              <a:t>over </a:t>
            </a:r>
            <a:r>
              <a:rPr dirty="0" sz="2700" spc="-66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2700">
                <a:solidFill>
                  <a:srgbClr val="FFFFFF"/>
                </a:solidFill>
                <a:latin typeface="Times New Roman"/>
                <a:cs typeface="Times New Roman"/>
              </a:rPr>
              <a:t>shoulders</a:t>
            </a:r>
            <a:endParaRPr sz="2700">
              <a:latin typeface="Times New Roman"/>
              <a:cs typeface="Times New Roman"/>
            </a:endParaRPr>
          </a:p>
          <a:p>
            <a:pPr algn="just" indent="-393700" marL="406400" marR="6350">
              <a:lnSpc>
                <a:spcPts val="3000"/>
              </a:lnSpc>
              <a:spcBef>
                <a:spcPts val="680"/>
              </a:spcBef>
              <a:buClr>
                <a:srgbClr val="00FFFF"/>
              </a:buClr>
              <a:buFont typeface="Wingdings"/>
              <a:buChar char=""/>
              <a:tabLst>
                <a:tab algn="l" pos="406400"/>
              </a:tabLst>
            </a:pPr>
            <a:r>
              <a:rPr dirty="0" sz="2700">
                <a:solidFill>
                  <a:srgbClr val="FFFFFF"/>
                </a:solidFill>
                <a:latin typeface="Times New Roman"/>
                <a:cs typeface="Times New Roman"/>
              </a:rPr>
              <a:t>Protecting </a:t>
            </a:r>
            <a:r>
              <a:rPr dirty="0" sz="2700" spc="5">
                <a:solidFill>
                  <a:srgbClr val="FFFFFF"/>
                </a:solidFill>
                <a:latin typeface="Times New Roman"/>
                <a:cs typeface="Times New Roman"/>
              </a:rPr>
              <a:t>the </a:t>
            </a:r>
            <a:r>
              <a:rPr dirty="0" sz="2700">
                <a:solidFill>
                  <a:srgbClr val="FFFFFF"/>
                </a:solidFill>
                <a:latin typeface="Times New Roman"/>
                <a:cs typeface="Times New Roman"/>
              </a:rPr>
              <a:t>neck from injury by using a </a:t>
            </a:r>
            <a:r>
              <a:rPr dirty="0" sz="2700" spc="-5">
                <a:solidFill>
                  <a:srgbClr val="FFFFFF"/>
                </a:solidFill>
                <a:latin typeface="Times New Roman"/>
                <a:cs typeface="Times New Roman"/>
              </a:rPr>
              <a:t>seat </a:t>
            </a:r>
            <a:r>
              <a:rPr dirty="0" sz="2700">
                <a:solidFill>
                  <a:srgbClr val="FFFFFF"/>
                </a:solidFill>
                <a:latin typeface="Times New Roman"/>
                <a:cs typeface="Times New Roman"/>
              </a:rPr>
              <a:t>belt when </a:t>
            </a:r>
            <a:r>
              <a:rPr dirty="0" sz="2700" spc="-66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2700">
                <a:solidFill>
                  <a:srgbClr val="FFFFFF"/>
                </a:solidFill>
                <a:latin typeface="Times New Roman"/>
                <a:cs typeface="Times New Roman"/>
              </a:rPr>
              <a:t>in a</a:t>
            </a:r>
            <a:r>
              <a:rPr dirty="0" sz="2700" spc="-5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2700">
                <a:solidFill>
                  <a:srgbClr val="FFFFFF"/>
                </a:solidFill>
                <a:latin typeface="Times New Roman"/>
                <a:cs typeface="Times New Roman"/>
              </a:rPr>
              <a:t>car and</a:t>
            </a:r>
            <a:r>
              <a:rPr dirty="0" sz="2700" spc="5">
                <a:solidFill>
                  <a:srgbClr val="FFFFFF"/>
                </a:solidFill>
                <a:latin typeface="Times New Roman"/>
                <a:cs typeface="Times New Roman"/>
              </a:rPr>
              <a:t> avoiding</a:t>
            </a:r>
            <a:r>
              <a:rPr dirty="0" sz="2700" spc="-15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2700">
                <a:solidFill>
                  <a:srgbClr val="FFFFFF"/>
                </a:solidFill>
                <a:latin typeface="Times New Roman"/>
                <a:cs typeface="Times New Roman"/>
              </a:rPr>
              <a:t>activities</a:t>
            </a:r>
            <a:r>
              <a:rPr dirty="0" sz="2700" spc="5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2700">
                <a:solidFill>
                  <a:srgbClr val="FFFFFF"/>
                </a:solidFill>
                <a:latin typeface="Times New Roman"/>
                <a:cs typeface="Times New Roman"/>
              </a:rPr>
              <a:t>that</a:t>
            </a:r>
            <a:r>
              <a:rPr dirty="0" sz="2700" spc="-5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2700">
                <a:solidFill>
                  <a:srgbClr val="FFFFFF"/>
                </a:solidFill>
                <a:latin typeface="Times New Roman"/>
                <a:cs typeface="Times New Roman"/>
              </a:rPr>
              <a:t>strain</a:t>
            </a:r>
            <a:r>
              <a:rPr dirty="0" sz="2700" spc="-1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2700">
                <a:solidFill>
                  <a:srgbClr val="FFFFFF"/>
                </a:solidFill>
                <a:latin typeface="Times New Roman"/>
                <a:cs typeface="Times New Roman"/>
              </a:rPr>
              <a:t>the neck</a:t>
            </a:r>
            <a:endParaRPr sz="27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96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7" name="object 2"/>
          <p:cNvGrpSpPr/>
          <p:nvPr/>
        </p:nvGrpSpPr>
        <p:grpSpPr>
          <a:xfrm>
            <a:off x="-1270" y="914400"/>
            <a:ext cx="9146540" cy="5944870"/>
            <a:chOff x="-1270" y="914400"/>
            <a:chExt cx="9146540" cy="5944870"/>
          </a:xfrm>
        </p:grpSpPr>
        <p:pic>
          <p:nvPicPr>
            <p:cNvPr id="2097177" name="object 3"/>
            <p:cNvPicPr>
              <a:picLocks/>
            </p:cNvPicPr>
            <p:nvPr/>
          </p:nvPicPr>
          <p:blipFill>
            <a:blip xmlns:r="http://schemas.openxmlformats.org/officeDocument/2006/relationships" r:embed="rId1" cstate="print"/>
            <a:stretch>
              <a:fillRect/>
            </a:stretch>
          </p:blipFill>
          <p:spPr>
            <a:xfrm>
              <a:off x="381000" y="914400"/>
              <a:ext cx="5217160" cy="5638800"/>
            </a:xfrm>
            <a:prstGeom prst="rect"/>
          </p:spPr>
        </p:pic>
        <p:sp>
          <p:nvSpPr>
            <p:cNvPr id="1051396" name="object 4"/>
            <p:cNvSpPr/>
            <p:nvPr/>
          </p:nvSpPr>
          <p:spPr>
            <a:xfrm>
              <a:off x="4343400" y="5312409"/>
              <a:ext cx="2299970" cy="971550"/>
            </a:xfrm>
            <a:custGeom>
              <a:avLst/>
              <a:ahLst/>
              <a:rect l="l" t="t" r="r" b="b"/>
              <a:pathLst>
                <a:path w="2299970" h="971550">
                  <a:moveTo>
                    <a:pt x="2299970" y="900430"/>
                  </a:moveTo>
                  <a:lnTo>
                    <a:pt x="226695" y="71628"/>
                  </a:lnTo>
                  <a:lnTo>
                    <a:pt x="255270" y="0"/>
                  </a:lnTo>
                  <a:lnTo>
                    <a:pt x="0" y="21590"/>
                  </a:lnTo>
                  <a:lnTo>
                    <a:pt x="170180" y="213360"/>
                  </a:lnTo>
                  <a:lnTo>
                    <a:pt x="198818" y="141528"/>
                  </a:lnTo>
                  <a:lnTo>
                    <a:pt x="2272030" y="971550"/>
                  </a:lnTo>
                  <a:lnTo>
                    <a:pt x="2299970" y="900430"/>
                  </a:lnTo>
                  <a:close/>
                </a:path>
              </a:pathLst>
            </a:custGeom>
            <a:solidFill>
              <a:srgbClr val="FF0000"/>
            </a:solidFill>
          </p:spPr>
          <p:txBody>
            <a:bodyPr bIns="0" lIns="0" rIns="0" rtlCol="0" tIns="0" wrap="square"/>
            <a:p/>
          </p:txBody>
        </p:sp>
      </p:grpSp>
    </p:spTree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98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1397" name="object 2"/>
          <p:cNvSpPr txBox="1">
            <a:spLocks noGrp="1"/>
          </p:cNvSpPr>
          <p:nvPr>
            <p:ph type="title"/>
          </p:nvPr>
        </p:nvSpPr>
        <p:spPr>
          <a:xfrm>
            <a:off x="2362200" y="144779"/>
            <a:ext cx="4422775" cy="635000"/>
          </a:xfrm>
          <a:prstGeom prst="rect"/>
        </p:spPr>
        <p:txBody>
          <a:bodyPr bIns="0" lIns="0" rIns="0" rtlCol="0" tIns="12700" vert="horz" wrap="square">
            <a:spAutoFit/>
          </a:bodyPr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10"/>
              <a:t>COMPLICATIONS</a:t>
            </a:r>
          </a:p>
        </p:txBody>
      </p:sp>
      <p:sp>
        <p:nvSpPr>
          <p:cNvPr id="1051398" name="object 3"/>
          <p:cNvSpPr txBox="1"/>
          <p:nvPr/>
        </p:nvSpPr>
        <p:spPr>
          <a:xfrm>
            <a:off x="457200" y="833120"/>
            <a:ext cx="8307705" cy="5655310"/>
          </a:xfrm>
          <a:prstGeom prst="rect"/>
        </p:spPr>
        <p:txBody>
          <a:bodyPr bIns="0" lIns="0" rIns="0" rtlCol="0" tIns="45720" vert="horz" wrap="square">
            <a:spAutoFit/>
          </a:bodyPr>
          <a:p>
            <a:pPr algn="just" indent="-393700" marL="406400" marR="5715">
              <a:lnSpc>
                <a:spcPct val="92200"/>
              </a:lnSpc>
              <a:spcBef>
                <a:spcPts val="360"/>
              </a:spcBef>
              <a:buClr>
                <a:srgbClr val="00FFFF"/>
              </a:buClr>
              <a:buFont typeface="Wingdings"/>
              <a:buChar char=""/>
              <a:tabLst>
                <a:tab algn="l" pos="406400"/>
              </a:tabLst>
            </a:pPr>
            <a:r>
              <a:rPr dirty="0" sz="2800" spc="-5">
                <a:solidFill>
                  <a:srgbClr val="FFFFFF"/>
                </a:solidFill>
                <a:latin typeface="Times New Roman"/>
                <a:cs typeface="Times New Roman"/>
              </a:rPr>
              <a:t>Most</a:t>
            </a:r>
            <a:r>
              <a:rPr dirty="0" sz="280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2800" spc="-5">
                <a:solidFill>
                  <a:srgbClr val="FFFFFF"/>
                </a:solidFill>
                <a:latin typeface="Times New Roman"/>
                <a:cs typeface="Times New Roman"/>
              </a:rPr>
              <a:t>common</a:t>
            </a:r>
            <a:r>
              <a:rPr dirty="0" sz="280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2800" spc="-5">
                <a:solidFill>
                  <a:srgbClr val="FFFFFF"/>
                </a:solidFill>
                <a:latin typeface="Times New Roman"/>
                <a:cs typeface="Times New Roman"/>
              </a:rPr>
              <a:t>cause</a:t>
            </a:r>
            <a:r>
              <a:rPr dirty="0" sz="2800">
                <a:solidFill>
                  <a:srgbClr val="FFFFFF"/>
                </a:solidFill>
                <a:latin typeface="Times New Roman"/>
                <a:cs typeface="Times New Roman"/>
              </a:rPr>
              <a:t> of</a:t>
            </a:r>
            <a:r>
              <a:rPr dirty="0" sz="2800" spc="5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2800">
                <a:solidFill>
                  <a:srgbClr val="FFFFFF"/>
                </a:solidFill>
                <a:latin typeface="Times New Roman"/>
                <a:cs typeface="Times New Roman"/>
              </a:rPr>
              <a:t>spinal</a:t>
            </a:r>
            <a:r>
              <a:rPr dirty="0" sz="2800" spc="5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2800" spc="-5">
                <a:solidFill>
                  <a:srgbClr val="FFFFFF"/>
                </a:solidFill>
                <a:latin typeface="Times New Roman"/>
                <a:cs typeface="Times New Roman"/>
              </a:rPr>
              <a:t>cord</a:t>
            </a:r>
            <a:r>
              <a:rPr dirty="0" sz="2800">
                <a:solidFill>
                  <a:srgbClr val="FFFFFF"/>
                </a:solidFill>
                <a:latin typeface="Times New Roman"/>
                <a:cs typeface="Times New Roman"/>
              </a:rPr>
              <a:t> dysfunction</a:t>
            </a:r>
            <a:r>
              <a:rPr dirty="0" sz="2800" spc="70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2800">
                <a:solidFill>
                  <a:srgbClr val="FFFFFF"/>
                </a:solidFill>
                <a:latin typeface="Times New Roman"/>
                <a:cs typeface="Times New Roman"/>
              </a:rPr>
              <a:t>in </a:t>
            </a:r>
            <a:r>
              <a:rPr dirty="0" sz="2800" spc="5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2800">
                <a:solidFill>
                  <a:srgbClr val="FFFFFF"/>
                </a:solidFill>
                <a:latin typeface="Times New Roman"/>
                <a:cs typeface="Times New Roman"/>
              </a:rPr>
              <a:t>older</a:t>
            </a:r>
            <a:r>
              <a:rPr dirty="0" sz="2800" spc="5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2800" spc="-5">
                <a:solidFill>
                  <a:srgbClr val="FFFFFF"/>
                </a:solidFill>
                <a:latin typeface="Times New Roman"/>
                <a:cs typeface="Times New Roman"/>
              </a:rPr>
              <a:t>adults.</a:t>
            </a:r>
            <a:r>
              <a:rPr dirty="0" sz="2800">
                <a:solidFill>
                  <a:srgbClr val="FFFFFF"/>
                </a:solidFill>
                <a:latin typeface="Times New Roman"/>
                <a:cs typeface="Times New Roman"/>
              </a:rPr>
              <a:t> If</a:t>
            </a:r>
            <a:r>
              <a:rPr dirty="0" sz="2800" spc="5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2800">
                <a:solidFill>
                  <a:srgbClr val="FFFFFF"/>
                </a:solidFill>
                <a:latin typeface="Times New Roman"/>
                <a:cs typeface="Times New Roman"/>
              </a:rPr>
              <a:t>the</a:t>
            </a:r>
            <a:r>
              <a:rPr dirty="0" sz="2800" spc="5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2800">
                <a:solidFill>
                  <a:srgbClr val="FFFFFF"/>
                </a:solidFill>
                <a:latin typeface="Times New Roman"/>
                <a:cs typeface="Times New Roman"/>
              </a:rPr>
              <a:t>condition</a:t>
            </a:r>
            <a:r>
              <a:rPr dirty="0" sz="2800" spc="5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2800" spc="-5">
                <a:solidFill>
                  <a:srgbClr val="FFFFFF"/>
                </a:solidFill>
                <a:latin typeface="Times New Roman"/>
                <a:cs typeface="Times New Roman"/>
              </a:rPr>
              <a:t>progresses</a:t>
            </a:r>
            <a:r>
              <a:rPr dirty="0" sz="280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2800" spc="-5">
                <a:solidFill>
                  <a:srgbClr val="FFFFFF"/>
                </a:solidFill>
                <a:latin typeface="Times New Roman"/>
                <a:cs typeface="Times New Roman"/>
              </a:rPr>
              <a:t>and</a:t>
            </a:r>
            <a:r>
              <a:rPr dirty="0" sz="2800">
                <a:solidFill>
                  <a:srgbClr val="FFFFFF"/>
                </a:solidFill>
                <a:latin typeface="Times New Roman"/>
                <a:cs typeface="Times New Roman"/>
              </a:rPr>
              <a:t> isn't </a:t>
            </a:r>
            <a:r>
              <a:rPr dirty="0" sz="2800" spc="5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2800" spc="-5">
                <a:solidFill>
                  <a:srgbClr val="FFFFFF"/>
                </a:solidFill>
                <a:latin typeface="Times New Roman"/>
                <a:cs typeface="Times New Roman"/>
              </a:rPr>
              <a:t>treated, </a:t>
            </a:r>
            <a:r>
              <a:rPr dirty="0" sz="2800">
                <a:solidFill>
                  <a:srgbClr val="FFFFFF"/>
                </a:solidFill>
                <a:latin typeface="Times New Roman"/>
                <a:cs typeface="Times New Roman"/>
              </a:rPr>
              <a:t>or if </a:t>
            </a:r>
            <a:r>
              <a:rPr dirty="0" sz="2800" spc="-5">
                <a:solidFill>
                  <a:srgbClr val="FFFFFF"/>
                </a:solidFill>
                <a:latin typeface="Times New Roman"/>
                <a:cs typeface="Times New Roman"/>
              </a:rPr>
              <a:t>treatment isn't successful, </a:t>
            </a:r>
            <a:r>
              <a:rPr dirty="0" sz="2800">
                <a:solidFill>
                  <a:srgbClr val="FFFFFF"/>
                </a:solidFill>
                <a:latin typeface="Times New Roman"/>
                <a:cs typeface="Times New Roman"/>
              </a:rPr>
              <a:t>the </a:t>
            </a:r>
            <a:r>
              <a:rPr dirty="0" sz="2800" spc="-5">
                <a:solidFill>
                  <a:srgbClr val="FFFFFF"/>
                </a:solidFill>
                <a:latin typeface="Times New Roman"/>
                <a:cs typeface="Times New Roman"/>
              </a:rPr>
              <a:t>disabilities </a:t>
            </a:r>
            <a:r>
              <a:rPr dirty="0" sz="280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2800" spc="-10">
                <a:solidFill>
                  <a:srgbClr val="FFFFFF"/>
                </a:solidFill>
                <a:latin typeface="Times New Roman"/>
                <a:cs typeface="Times New Roman"/>
              </a:rPr>
              <a:t>may</a:t>
            </a:r>
            <a:r>
              <a:rPr dirty="0" sz="2800" spc="5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2800" spc="-5">
                <a:solidFill>
                  <a:srgbClr val="FFFFFF"/>
                </a:solidFill>
                <a:latin typeface="Times New Roman"/>
                <a:cs typeface="Times New Roman"/>
              </a:rPr>
              <a:t>become</a:t>
            </a:r>
            <a:r>
              <a:rPr dirty="0" sz="2800" spc="-15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2800" spc="-5">
                <a:solidFill>
                  <a:srgbClr val="FFFFFF"/>
                </a:solidFill>
                <a:latin typeface="Times New Roman"/>
                <a:cs typeface="Times New Roman"/>
              </a:rPr>
              <a:t>permanent.</a:t>
            </a:r>
            <a:endParaRPr sz="2800">
              <a:latin typeface="Times New Roman"/>
              <a:cs typeface="Times New Roman"/>
            </a:endParaRPr>
          </a:p>
          <a:p>
            <a:pPr algn="just" indent="-393700" marL="406400" marR="5080">
              <a:lnSpc>
                <a:spcPct val="92200"/>
              </a:lnSpc>
              <a:spcBef>
                <a:spcPts val="705"/>
              </a:spcBef>
              <a:buClr>
                <a:srgbClr val="00FFFF"/>
              </a:buClr>
              <a:buFont typeface="Wingdings"/>
              <a:buChar char=""/>
              <a:tabLst>
                <a:tab algn="l" pos="406400"/>
              </a:tabLst>
            </a:pPr>
            <a:r>
              <a:rPr dirty="0" sz="2800" spc="-5">
                <a:solidFill>
                  <a:srgbClr val="FFFFFF"/>
                </a:solidFill>
                <a:latin typeface="Times New Roman"/>
                <a:cs typeface="Times New Roman"/>
              </a:rPr>
              <a:t>Pressure </a:t>
            </a:r>
            <a:r>
              <a:rPr dirty="0" sz="2800">
                <a:solidFill>
                  <a:srgbClr val="FFFFFF"/>
                </a:solidFill>
                <a:latin typeface="Times New Roman"/>
                <a:cs typeface="Times New Roman"/>
              </a:rPr>
              <a:t>on the </a:t>
            </a:r>
            <a:r>
              <a:rPr dirty="0" sz="2800" spc="-5">
                <a:solidFill>
                  <a:srgbClr val="FFFFFF"/>
                </a:solidFill>
                <a:latin typeface="Times New Roman"/>
                <a:cs typeface="Times New Roman"/>
              </a:rPr>
              <a:t>spinal cord. Degenerative changes </a:t>
            </a:r>
            <a:r>
              <a:rPr dirty="0" sz="2800">
                <a:solidFill>
                  <a:srgbClr val="FFFFFF"/>
                </a:solidFill>
                <a:latin typeface="Times New Roman"/>
                <a:cs typeface="Times New Roman"/>
              </a:rPr>
              <a:t>in </a:t>
            </a:r>
            <a:r>
              <a:rPr dirty="0" sz="2800" spc="5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2800">
                <a:solidFill>
                  <a:srgbClr val="FFFFFF"/>
                </a:solidFill>
                <a:latin typeface="Times New Roman"/>
                <a:cs typeface="Times New Roman"/>
              </a:rPr>
              <a:t>the spine </a:t>
            </a:r>
            <a:r>
              <a:rPr dirty="0" sz="2800" spc="-10">
                <a:solidFill>
                  <a:srgbClr val="FFFFFF"/>
                </a:solidFill>
                <a:latin typeface="Times New Roman"/>
                <a:cs typeface="Times New Roman"/>
              </a:rPr>
              <a:t>can </a:t>
            </a:r>
            <a:r>
              <a:rPr dirty="0" sz="2800" spc="-5">
                <a:solidFill>
                  <a:srgbClr val="FFFFFF"/>
                </a:solidFill>
                <a:latin typeface="Times New Roman"/>
                <a:cs typeface="Times New Roman"/>
              </a:rPr>
              <a:t>lead </a:t>
            </a:r>
            <a:r>
              <a:rPr dirty="0" sz="2800">
                <a:solidFill>
                  <a:srgbClr val="FFFFFF"/>
                </a:solidFill>
                <a:latin typeface="Times New Roman"/>
                <a:cs typeface="Times New Roman"/>
              </a:rPr>
              <a:t>to </a:t>
            </a:r>
            <a:r>
              <a:rPr dirty="0" sz="2800" spc="-5">
                <a:solidFill>
                  <a:srgbClr val="FFFFFF"/>
                </a:solidFill>
                <a:latin typeface="Times New Roman"/>
                <a:cs typeface="Times New Roman"/>
              </a:rPr>
              <a:t>narrowing </a:t>
            </a:r>
            <a:r>
              <a:rPr dirty="0" sz="2800" spc="5">
                <a:solidFill>
                  <a:srgbClr val="FFFFFF"/>
                </a:solidFill>
                <a:latin typeface="Times New Roman"/>
                <a:cs typeface="Times New Roman"/>
              </a:rPr>
              <a:t>of </a:t>
            </a:r>
            <a:r>
              <a:rPr dirty="0" sz="2800">
                <a:solidFill>
                  <a:srgbClr val="FFFFFF"/>
                </a:solidFill>
                <a:latin typeface="Times New Roman"/>
                <a:cs typeface="Times New Roman"/>
              </a:rPr>
              <a:t>the spinal </a:t>
            </a:r>
            <a:r>
              <a:rPr dirty="0" sz="2800" spc="-10">
                <a:solidFill>
                  <a:srgbClr val="FFFFFF"/>
                </a:solidFill>
                <a:latin typeface="Times New Roman"/>
                <a:cs typeface="Times New Roman"/>
              </a:rPr>
              <a:t>canal </a:t>
            </a:r>
            <a:r>
              <a:rPr dirty="0" sz="2800">
                <a:solidFill>
                  <a:srgbClr val="FFFFFF"/>
                </a:solidFill>
                <a:latin typeface="Times New Roman"/>
                <a:cs typeface="Times New Roman"/>
              </a:rPr>
              <a:t>that </a:t>
            </a:r>
            <a:r>
              <a:rPr dirty="0" sz="2800" spc="5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2800">
                <a:solidFill>
                  <a:srgbClr val="FFFFFF"/>
                </a:solidFill>
                <a:latin typeface="Times New Roman"/>
                <a:cs typeface="Times New Roman"/>
              </a:rPr>
              <a:t>houses the </a:t>
            </a:r>
            <a:r>
              <a:rPr dirty="0" sz="2800" spc="-5">
                <a:solidFill>
                  <a:srgbClr val="FFFFFF"/>
                </a:solidFill>
                <a:latin typeface="Times New Roman"/>
                <a:cs typeface="Times New Roman"/>
              </a:rPr>
              <a:t>cord (spinal stenosis), </a:t>
            </a:r>
            <a:r>
              <a:rPr dirty="0" sz="2800">
                <a:solidFill>
                  <a:srgbClr val="FFFFFF"/>
                </a:solidFill>
                <a:latin typeface="Times New Roman"/>
                <a:cs typeface="Times New Roman"/>
              </a:rPr>
              <a:t>resulting in </a:t>
            </a:r>
            <a:r>
              <a:rPr dirty="0" sz="2800" spc="-5">
                <a:solidFill>
                  <a:srgbClr val="FFFFFF"/>
                </a:solidFill>
                <a:latin typeface="Times New Roman"/>
                <a:cs typeface="Times New Roman"/>
              </a:rPr>
              <a:t>pressure </a:t>
            </a:r>
            <a:r>
              <a:rPr dirty="0" sz="2800">
                <a:solidFill>
                  <a:srgbClr val="FFFFFF"/>
                </a:solidFill>
                <a:latin typeface="Times New Roman"/>
                <a:cs typeface="Times New Roman"/>
              </a:rPr>
              <a:t> on</a:t>
            </a:r>
            <a:r>
              <a:rPr dirty="0" sz="2800" spc="5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2800">
                <a:solidFill>
                  <a:srgbClr val="FFFFFF"/>
                </a:solidFill>
                <a:latin typeface="Times New Roman"/>
                <a:cs typeface="Times New Roman"/>
              </a:rPr>
              <a:t>the</a:t>
            </a:r>
            <a:r>
              <a:rPr dirty="0" sz="2800" spc="5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2800" spc="-5">
                <a:solidFill>
                  <a:srgbClr val="FFFFFF"/>
                </a:solidFill>
                <a:latin typeface="Times New Roman"/>
                <a:cs typeface="Times New Roman"/>
              </a:rPr>
              <a:t>cord</a:t>
            </a:r>
            <a:r>
              <a:rPr dirty="0" sz="280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2800" spc="-5">
                <a:solidFill>
                  <a:srgbClr val="FFFFFF"/>
                </a:solidFill>
                <a:latin typeface="Times New Roman"/>
                <a:cs typeface="Times New Roman"/>
              </a:rPr>
              <a:t>anywhere</a:t>
            </a:r>
            <a:r>
              <a:rPr dirty="0" sz="280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2800" spc="-5">
                <a:solidFill>
                  <a:srgbClr val="FFFFFF"/>
                </a:solidFill>
                <a:latin typeface="Times New Roman"/>
                <a:cs typeface="Times New Roman"/>
              </a:rPr>
              <a:t>along</a:t>
            </a:r>
            <a:r>
              <a:rPr dirty="0" sz="2800">
                <a:solidFill>
                  <a:srgbClr val="FFFFFF"/>
                </a:solidFill>
                <a:latin typeface="Times New Roman"/>
                <a:cs typeface="Times New Roman"/>
              </a:rPr>
              <a:t> the</a:t>
            </a:r>
            <a:r>
              <a:rPr dirty="0" sz="2800" spc="5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2800" spc="-5">
                <a:solidFill>
                  <a:srgbClr val="FFFFFF"/>
                </a:solidFill>
                <a:latin typeface="Times New Roman"/>
                <a:cs typeface="Times New Roman"/>
              </a:rPr>
              <a:t>spine.</a:t>
            </a:r>
            <a:r>
              <a:rPr dirty="0" sz="280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2800" spc="-5">
                <a:solidFill>
                  <a:srgbClr val="FFFFFF"/>
                </a:solidFill>
                <a:latin typeface="Times New Roman"/>
                <a:cs typeface="Times New Roman"/>
              </a:rPr>
              <a:t>Cervical </a:t>
            </a:r>
            <a:r>
              <a:rPr dirty="0" sz="2800">
                <a:solidFill>
                  <a:srgbClr val="FFFFFF"/>
                </a:solidFill>
                <a:latin typeface="Times New Roman"/>
                <a:cs typeface="Times New Roman"/>
              </a:rPr>
              <a:t> spondylosis </a:t>
            </a:r>
            <a:r>
              <a:rPr dirty="0" sz="2800" spc="-10">
                <a:solidFill>
                  <a:srgbClr val="FFFFFF"/>
                </a:solidFill>
                <a:latin typeface="Times New Roman"/>
                <a:cs typeface="Times New Roman"/>
              </a:rPr>
              <a:t>can </a:t>
            </a:r>
            <a:r>
              <a:rPr dirty="0" sz="2800" spc="-5">
                <a:solidFill>
                  <a:srgbClr val="FFFFFF"/>
                </a:solidFill>
                <a:latin typeface="Times New Roman"/>
                <a:cs typeface="Times New Roman"/>
              </a:rPr>
              <a:t>cause </a:t>
            </a:r>
            <a:r>
              <a:rPr dirty="0" sz="2800">
                <a:solidFill>
                  <a:srgbClr val="FFFFFF"/>
                </a:solidFill>
                <a:latin typeface="Times New Roman"/>
                <a:cs typeface="Times New Roman"/>
              </a:rPr>
              <a:t>narrowing of the </a:t>
            </a:r>
            <a:r>
              <a:rPr dirty="0" sz="2800" spc="-5">
                <a:solidFill>
                  <a:srgbClr val="FFFFFF"/>
                </a:solidFill>
                <a:latin typeface="Times New Roman"/>
                <a:cs typeface="Times New Roman"/>
              </a:rPr>
              <a:t>canal </a:t>
            </a:r>
            <a:r>
              <a:rPr dirty="0" sz="2800">
                <a:solidFill>
                  <a:srgbClr val="FFFFFF"/>
                </a:solidFill>
                <a:latin typeface="Times New Roman"/>
                <a:cs typeface="Times New Roman"/>
              </a:rPr>
              <a:t>of the </a:t>
            </a:r>
            <a:r>
              <a:rPr dirty="0" sz="2800" spc="5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2800" spc="-5">
                <a:solidFill>
                  <a:srgbClr val="FFFFFF"/>
                </a:solidFill>
                <a:latin typeface="Times New Roman"/>
                <a:cs typeface="Times New Roman"/>
              </a:rPr>
              <a:t>cervical</a:t>
            </a:r>
            <a:r>
              <a:rPr dirty="0" sz="2800">
                <a:solidFill>
                  <a:srgbClr val="FFFFFF"/>
                </a:solidFill>
                <a:latin typeface="Times New Roman"/>
                <a:cs typeface="Times New Roman"/>
              </a:rPr>
              <a:t> spine,</a:t>
            </a:r>
            <a:r>
              <a:rPr dirty="0" sz="2800" spc="5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2800" spc="-5">
                <a:solidFill>
                  <a:srgbClr val="FFFFFF"/>
                </a:solidFill>
                <a:latin typeface="Times New Roman"/>
                <a:cs typeface="Times New Roman"/>
              </a:rPr>
              <a:t>which</a:t>
            </a:r>
            <a:r>
              <a:rPr dirty="0" sz="280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2800" spc="-10">
                <a:solidFill>
                  <a:srgbClr val="FFFFFF"/>
                </a:solidFill>
                <a:latin typeface="Times New Roman"/>
                <a:cs typeface="Times New Roman"/>
              </a:rPr>
              <a:t>can</a:t>
            </a:r>
            <a:r>
              <a:rPr dirty="0" sz="2800" spc="-5">
                <a:solidFill>
                  <a:srgbClr val="FFFFFF"/>
                </a:solidFill>
                <a:latin typeface="Times New Roman"/>
                <a:cs typeface="Times New Roman"/>
              </a:rPr>
              <a:t> lead</a:t>
            </a:r>
            <a:r>
              <a:rPr dirty="0" sz="2800">
                <a:solidFill>
                  <a:srgbClr val="FFFFFF"/>
                </a:solidFill>
                <a:latin typeface="Times New Roman"/>
                <a:cs typeface="Times New Roman"/>
              </a:rPr>
              <a:t> to</a:t>
            </a:r>
            <a:r>
              <a:rPr dirty="0" sz="2800" spc="5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2800">
                <a:solidFill>
                  <a:srgbClr val="FFFFFF"/>
                </a:solidFill>
                <a:latin typeface="Times New Roman"/>
                <a:cs typeface="Times New Roman"/>
              </a:rPr>
              <a:t>numbness</a:t>
            </a:r>
            <a:r>
              <a:rPr dirty="0" sz="2800" spc="5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2800" spc="-5">
                <a:solidFill>
                  <a:srgbClr val="FFFFFF"/>
                </a:solidFill>
                <a:latin typeface="Times New Roman"/>
                <a:cs typeface="Times New Roman"/>
              </a:rPr>
              <a:t>and </a:t>
            </a:r>
            <a:r>
              <a:rPr dirty="0" sz="280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2800" spc="-5">
                <a:solidFill>
                  <a:srgbClr val="FFFFFF"/>
                </a:solidFill>
                <a:latin typeface="Times New Roman"/>
                <a:cs typeface="Times New Roman"/>
              </a:rPr>
              <a:t>weakness in </a:t>
            </a:r>
            <a:r>
              <a:rPr dirty="0" sz="2800">
                <a:solidFill>
                  <a:srgbClr val="FFFFFF"/>
                </a:solidFill>
                <a:latin typeface="Times New Roman"/>
                <a:cs typeface="Times New Roman"/>
              </a:rPr>
              <a:t>the </a:t>
            </a:r>
            <a:r>
              <a:rPr dirty="0" sz="2800" spc="-5">
                <a:solidFill>
                  <a:srgbClr val="FFFFFF"/>
                </a:solidFill>
                <a:latin typeface="Times New Roman"/>
                <a:cs typeface="Times New Roman"/>
              </a:rPr>
              <a:t>arms as well as </a:t>
            </a:r>
            <a:r>
              <a:rPr dirty="0" sz="2800">
                <a:solidFill>
                  <a:srgbClr val="FFFFFF"/>
                </a:solidFill>
                <a:latin typeface="Times New Roman"/>
                <a:cs typeface="Times New Roman"/>
              </a:rPr>
              <a:t>the </a:t>
            </a:r>
            <a:r>
              <a:rPr dirty="0" sz="2800" spc="-5">
                <a:solidFill>
                  <a:srgbClr val="FFFFFF"/>
                </a:solidFill>
                <a:latin typeface="Times New Roman"/>
                <a:cs typeface="Times New Roman"/>
              </a:rPr>
              <a:t>legs, </a:t>
            </a:r>
            <a:r>
              <a:rPr dirty="0" sz="2800" spc="-10">
                <a:solidFill>
                  <a:srgbClr val="FFFFFF"/>
                </a:solidFill>
                <a:latin typeface="Times New Roman"/>
                <a:cs typeface="Times New Roman"/>
              </a:rPr>
              <a:t>even </a:t>
            </a:r>
            <a:r>
              <a:rPr dirty="0" sz="2800" spc="-5">
                <a:solidFill>
                  <a:srgbClr val="FFFFFF"/>
                </a:solidFill>
                <a:latin typeface="Times New Roman"/>
                <a:cs typeface="Times New Roman"/>
              </a:rPr>
              <a:t>affecting </a:t>
            </a:r>
            <a:r>
              <a:rPr dirty="0" sz="2800" spc="-685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2800">
                <a:solidFill>
                  <a:srgbClr val="FFFFFF"/>
                </a:solidFill>
                <a:latin typeface="Times New Roman"/>
                <a:cs typeface="Times New Roman"/>
              </a:rPr>
              <a:t>the </a:t>
            </a:r>
            <a:r>
              <a:rPr dirty="0" sz="2800" spc="-5">
                <a:solidFill>
                  <a:srgbClr val="FFFFFF"/>
                </a:solidFill>
                <a:latin typeface="Times New Roman"/>
                <a:cs typeface="Times New Roman"/>
              </a:rPr>
              <a:t>ability</a:t>
            </a:r>
            <a:r>
              <a:rPr dirty="0" sz="2800">
                <a:solidFill>
                  <a:srgbClr val="FFFFFF"/>
                </a:solidFill>
                <a:latin typeface="Times New Roman"/>
                <a:cs typeface="Times New Roman"/>
              </a:rPr>
              <a:t> to</a:t>
            </a:r>
            <a:r>
              <a:rPr dirty="0" sz="2800" spc="70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2800" spc="-5">
                <a:solidFill>
                  <a:srgbClr val="FFFFFF"/>
                </a:solidFill>
                <a:latin typeface="Times New Roman"/>
                <a:cs typeface="Times New Roman"/>
              </a:rPr>
              <a:t>walk. Pressure </a:t>
            </a:r>
            <a:r>
              <a:rPr dirty="0" sz="2800" spc="5">
                <a:solidFill>
                  <a:srgbClr val="FFFFFF"/>
                </a:solidFill>
                <a:latin typeface="Times New Roman"/>
                <a:cs typeface="Times New Roman"/>
              </a:rPr>
              <a:t>on </a:t>
            </a:r>
            <a:r>
              <a:rPr dirty="0" sz="2800">
                <a:solidFill>
                  <a:srgbClr val="FFFFFF"/>
                </a:solidFill>
                <a:latin typeface="Times New Roman"/>
                <a:cs typeface="Times New Roman"/>
              </a:rPr>
              <a:t>the spinal </a:t>
            </a:r>
            <a:r>
              <a:rPr dirty="0" sz="2800" spc="-5">
                <a:solidFill>
                  <a:srgbClr val="FFFFFF"/>
                </a:solidFill>
                <a:latin typeface="Times New Roman"/>
                <a:cs typeface="Times New Roman"/>
              </a:rPr>
              <a:t>cord also </a:t>
            </a:r>
            <a:r>
              <a:rPr dirty="0" sz="280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2800" spc="-10">
                <a:solidFill>
                  <a:srgbClr val="FFFFFF"/>
                </a:solidFill>
                <a:latin typeface="Times New Roman"/>
                <a:cs typeface="Times New Roman"/>
              </a:rPr>
              <a:t>may </a:t>
            </a:r>
            <a:r>
              <a:rPr dirty="0" sz="2800" spc="-5">
                <a:solidFill>
                  <a:srgbClr val="FFFFFF"/>
                </a:solidFill>
                <a:latin typeface="Times New Roman"/>
                <a:cs typeface="Times New Roman"/>
              </a:rPr>
              <a:t>cause </a:t>
            </a:r>
            <a:r>
              <a:rPr dirty="0" sz="2800">
                <a:solidFill>
                  <a:srgbClr val="FFFFFF"/>
                </a:solidFill>
                <a:latin typeface="Times New Roman"/>
                <a:cs typeface="Times New Roman"/>
              </a:rPr>
              <a:t>loss of </a:t>
            </a:r>
            <a:r>
              <a:rPr dirty="0" sz="2800" spc="-5">
                <a:solidFill>
                  <a:srgbClr val="FFFFFF"/>
                </a:solidFill>
                <a:latin typeface="Times New Roman"/>
                <a:cs typeface="Times New Roman"/>
              </a:rPr>
              <a:t>bowel </a:t>
            </a:r>
            <a:r>
              <a:rPr dirty="0" sz="2800" spc="5">
                <a:solidFill>
                  <a:srgbClr val="FFFFFF"/>
                </a:solidFill>
                <a:latin typeface="Times New Roman"/>
                <a:cs typeface="Times New Roman"/>
              </a:rPr>
              <a:t>or </a:t>
            </a:r>
            <a:r>
              <a:rPr dirty="0" sz="2800" spc="-5">
                <a:solidFill>
                  <a:srgbClr val="FFFFFF"/>
                </a:solidFill>
                <a:latin typeface="Times New Roman"/>
                <a:cs typeface="Times New Roman"/>
              </a:rPr>
              <a:t>bladder </a:t>
            </a:r>
            <a:r>
              <a:rPr dirty="0" sz="2800">
                <a:solidFill>
                  <a:srgbClr val="FFFFFF"/>
                </a:solidFill>
                <a:latin typeface="Times New Roman"/>
                <a:cs typeface="Times New Roman"/>
              </a:rPr>
              <a:t>control </a:t>
            </a:r>
            <a:r>
              <a:rPr dirty="0" sz="2800" spc="-5">
                <a:solidFill>
                  <a:srgbClr val="FFFFFF"/>
                </a:solidFill>
                <a:latin typeface="Times New Roman"/>
                <a:cs typeface="Times New Roman"/>
              </a:rPr>
              <a:t>(cervical </a:t>
            </a:r>
            <a:r>
              <a:rPr dirty="0" sz="2800">
                <a:solidFill>
                  <a:srgbClr val="FFFFFF"/>
                </a:solidFill>
                <a:latin typeface="Times New Roman"/>
                <a:cs typeface="Times New Roman"/>
              </a:rPr>
              <a:t> myelopathy).</a:t>
            </a:r>
            <a:endParaRPr sz="28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99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1399" name="object 2"/>
          <p:cNvSpPr txBox="1"/>
          <p:nvPr/>
        </p:nvSpPr>
        <p:spPr>
          <a:xfrm>
            <a:off x="457200" y="1057909"/>
            <a:ext cx="8305800" cy="3671570"/>
          </a:xfrm>
          <a:prstGeom prst="rect"/>
        </p:spPr>
        <p:txBody>
          <a:bodyPr bIns="0" lIns="0" rIns="0" rtlCol="0" tIns="48895" vert="horz" wrap="square">
            <a:spAutoFit/>
          </a:bodyPr>
          <a:p>
            <a:pPr algn="just" indent="-393700" marL="406400" marR="5080">
              <a:lnSpc>
                <a:spcPct val="92500"/>
              </a:lnSpc>
              <a:spcBef>
                <a:spcPts val="385"/>
              </a:spcBef>
              <a:buClr>
                <a:srgbClr val="00FFFF"/>
              </a:buClr>
              <a:buFont typeface="Wingdings"/>
              <a:buChar char=""/>
              <a:tabLst>
                <a:tab algn="l" pos="406400"/>
              </a:tabLst>
            </a:pP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P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ressure</a:t>
            </a:r>
            <a:r>
              <a:rPr dirty="0" sz="3200" spc="5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on</a:t>
            </a:r>
            <a:r>
              <a:rPr dirty="0" sz="3200" spc="5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the</a:t>
            </a:r>
            <a:r>
              <a:rPr dirty="0" sz="3200" spc="5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spinal</a:t>
            </a:r>
            <a:r>
              <a:rPr dirty="0" sz="3200" spc="5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nerves</a:t>
            </a:r>
            <a:r>
              <a:rPr dirty="0" sz="3200" spc="5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(cervical </a:t>
            </a:r>
            <a:r>
              <a:rPr dirty="0" sz="3200" spc="5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radiculopathy). Spinal stenosis, bone spurs or </a:t>
            </a:r>
            <a:r>
              <a:rPr dirty="0" sz="3200" spc="5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herniated disks </a:t>
            </a:r>
            <a:r>
              <a:rPr dirty="0" sz="3200" spc="5">
                <a:solidFill>
                  <a:srgbClr val="FFFFFF"/>
                </a:solidFill>
                <a:latin typeface="Times New Roman"/>
                <a:cs typeface="Times New Roman"/>
              </a:rPr>
              <a:t>can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put pressure on the roots of </a:t>
            </a:r>
            <a:r>
              <a:rPr dirty="0" sz="3200" spc="5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one or more nerves that branch </a:t>
            </a:r>
            <a:r>
              <a:rPr dirty="0" sz="3200" spc="-5">
                <a:solidFill>
                  <a:srgbClr val="FFFFFF"/>
                </a:solidFill>
                <a:latin typeface="Times New Roman"/>
                <a:cs typeface="Times New Roman"/>
              </a:rPr>
              <a:t>off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the spinal </a:t>
            </a:r>
            <a:r>
              <a:rPr dirty="0" sz="3200" spc="5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cord</a:t>
            </a:r>
            <a:r>
              <a:rPr dirty="0" sz="3200" spc="5">
                <a:solidFill>
                  <a:srgbClr val="FFFFFF"/>
                </a:solidFill>
                <a:latin typeface="Times New Roman"/>
                <a:cs typeface="Times New Roman"/>
              </a:rPr>
              <a:t> at</a:t>
            </a:r>
            <a:r>
              <a:rPr dirty="0" sz="3200" spc="1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the</a:t>
            </a:r>
            <a:r>
              <a:rPr dirty="0" sz="3200" spc="5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neck.</a:t>
            </a:r>
            <a:r>
              <a:rPr dirty="0" sz="3200" spc="5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The</a:t>
            </a:r>
            <a:r>
              <a:rPr dirty="0" sz="3200" spc="5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pressure</a:t>
            </a:r>
            <a:r>
              <a:rPr dirty="0" sz="3200" spc="5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irritates</a:t>
            </a:r>
            <a:r>
              <a:rPr dirty="0" sz="3200" spc="80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the </a:t>
            </a:r>
            <a:r>
              <a:rPr dirty="0" sz="3200" spc="5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nerve, which </a:t>
            </a:r>
            <a:r>
              <a:rPr dirty="0" sz="3200" spc="5">
                <a:solidFill>
                  <a:srgbClr val="FFFFFF"/>
                </a:solidFill>
                <a:latin typeface="Times New Roman"/>
                <a:cs typeface="Times New Roman"/>
              </a:rPr>
              <a:t>may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cause pain, tingling, burning, </a:t>
            </a:r>
            <a:r>
              <a:rPr dirty="0" sz="3200" spc="5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weakness or numbness down </a:t>
            </a:r>
            <a:r>
              <a:rPr dirty="0" sz="3200" spc="-5">
                <a:solidFill>
                  <a:srgbClr val="FFFFFF"/>
                </a:solidFill>
                <a:latin typeface="Times New Roman"/>
                <a:cs typeface="Times New Roman"/>
              </a:rPr>
              <a:t>the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arms or in the </a:t>
            </a:r>
            <a:r>
              <a:rPr dirty="0" sz="3200" spc="5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hands.</a:t>
            </a:r>
            <a:endParaRPr sz="32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00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1400" name="object 2"/>
          <p:cNvSpPr txBox="1">
            <a:spLocks noGrp="1"/>
          </p:cNvSpPr>
          <p:nvPr>
            <p:ph type="title"/>
          </p:nvPr>
        </p:nvSpPr>
        <p:spPr>
          <a:xfrm>
            <a:off x="4723129" y="144779"/>
            <a:ext cx="2900045" cy="635000"/>
          </a:xfrm>
          <a:prstGeom prst="rect"/>
        </p:spPr>
        <p:txBody>
          <a:bodyPr bIns="0" lIns="0" rIns="0" rtlCol="0" tIns="12700" vert="horz" wrap="square">
            <a:spAutoFit/>
          </a:bodyPr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10"/>
              <a:t>SELF-CARE</a:t>
            </a:r>
          </a:p>
        </p:txBody>
      </p:sp>
      <p:sp>
        <p:nvSpPr>
          <p:cNvPr id="1051401" name="object 3"/>
          <p:cNvSpPr txBox="1"/>
          <p:nvPr/>
        </p:nvSpPr>
        <p:spPr>
          <a:xfrm>
            <a:off x="3887470" y="1219200"/>
            <a:ext cx="4876165" cy="4596130"/>
          </a:xfrm>
          <a:prstGeom prst="rect"/>
        </p:spPr>
        <p:txBody>
          <a:bodyPr bIns="0" lIns="0" rIns="0" rtlCol="0" tIns="78740" vert="horz" wrap="square">
            <a:spAutoFit/>
          </a:bodyPr>
          <a:p>
            <a:pPr marL="12700">
              <a:lnSpc>
                <a:spcPct val="100000"/>
              </a:lnSpc>
              <a:spcBef>
                <a:spcPts val="620"/>
              </a:spcBef>
            </a:pPr>
            <a:r>
              <a:rPr dirty="0" sz="3200" spc="-5">
                <a:solidFill>
                  <a:srgbClr val="FFFFFF"/>
                </a:solidFill>
                <a:latin typeface="Times New Roman"/>
                <a:cs typeface="Times New Roman"/>
              </a:rPr>
              <a:t>Mild</a:t>
            </a:r>
            <a:r>
              <a:rPr dirty="0" sz="3200" spc="-15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3200" spc="5">
                <a:solidFill>
                  <a:srgbClr val="FFFFFF"/>
                </a:solidFill>
                <a:latin typeface="Times New Roman"/>
                <a:cs typeface="Times New Roman"/>
              </a:rPr>
              <a:t>neck</a:t>
            </a:r>
            <a:r>
              <a:rPr dirty="0" sz="3200" spc="-15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pain/stiffness:</a:t>
            </a:r>
            <a:endParaRPr sz="3200">
              <a:latin typeface="Times New Roman"/>
              <a:cs typeface="Times New Roman"/>
            </a:endParaRPr>
          </a:p>
          <a:p>
            <a:pPr indent="-393700" marL="406400" marR="5715">
              <a:lnSpc>
                <a:spcPts val="3550"/>
              </a:lnSpc>
              <a:spcBef>
                <a:spcPts val="880"/>
              </a:spcBef>
              <a:buClr>
                <a:srgbClr val="00FFFF"/>
              </a:buClr>
              <a:buFont typeface="Wingdings"/>
              <a:buChar char=""/>
              <a:tabLst>
                <a:tab algn="l" pos="406400"/>
                <a:tab algn="l" pos="1939925"/>
                <a:tab algn="l" pos="3133090"/>
                <a:tab algn="l" pos="4339590"/>
              </a:tabLst>
            </a:pPr>
            <a:r>
              <a:rPr dirty="0" sz="3200" spc="-10">
                <a:solidFill>
                  <a:srgbClr val="FFFFFF"/>
                </a:solidFill>
                <a:latin typeface="Times New Roman"/>
                <a:cs typeface="Times New Roman"/>
              </a:rPr>
              <a:t>T</a:t>
            </a:r>
            <a:r>
              <a:rPr dirty="0" sz="3200" spc="10">
                <a:solidFill>
                  <a:srgbClr val="FFFFFF"/>
                </a:solidFill>
                <a:latin typeface="Times New Roman"/>
                <a:cs typeface="Times New Roman"/>
              </a:rPr>
              <a:t>a</a:t>
            </a:r>
            <a:r>
              <a:rPr dirty="0" sz="3200" spc="5">
                <a:solidFill>
                  <a:srgbClr val="FFFFFF"/>
                </a:solidFill>
                <a:latin typeface="Times New Roman"/>
                <a:cs typeface="Times New Roman"/>
              </a:rPr>
              <a:t>k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i</a:t>
            </a:r>
            <a:r>
              <a:rPr dirty="0" sz="3200" spc="5">
                <a:solidFill>
                  <a:srgbClr val="FFFFFF"/>
                </a:solidFill>
                <a:latin typeface="Times New Roman"/>
                <a:cs typeface="Times New Roman"/>
              </a:rPr>
              <a:t>n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g	</a:t>
            </a:r>
            <a:r>
              <a:rPr dirty="0" sz="3200" spc="5">
                <a:solidFill>
                  <a:srgbClr val="FFFFFF"/>
                </a:solidFill>
                <a:latin typeface="Times New Roman"/>
                <a:cs typeface="Times New Roman"/>
              </a:rPr>
              <a:t>d</a:t>
            </a:r>
            <a:r>
              <a:rPr dirty="0" sz="3200" spc="10">
                <a:solidFill>
                  <a:srgbClr val="FFFFFF"/>
                </a:solidFill>
                <a:latin typeface="Times New Roman"/>
                <a:cs typeface="Times New Roman"/>
              </a:rPr>
              <a:t>a</a:t>
            </a:r>
            <a:r>
              <a:rPr dirty="0" sz="3200" spc="-10">
                <a:solidFill>
                  <a:srgbClr val="FFFFFF"/>
                </a:solidFill>
                <a:latin typeface="Times New Roman"/>
                <a:cs typeface="Times New Roman"/>
              </a:rPr>
              <a:t>i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ly	l</a:t>
            </a:r>
            <a:r>
              <a:rPr dirty="0" sz="3200" spc="5">
                <a:solidFill>
                  <a:srgbClr val="FFFFFF"/>
                </a:solidFill>
                <a:latin typeface="Times New Roman"/>
                <a:cs typeface="Times New Roman"/>
              </a:rPr>
              <a:t>on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g,	</a:t>
            </a:r>
            <a:r>
              <a:rPr dirty="0" sz="3200" spc="5">
                <a:solidFill>
                  <a:srgbClr val="FFFFFF"/>
                </a:solidFill>
                <a:latin typeface="Times New Roman"/>
                <a:cs typeface="Times New Roman"/>
              </a:rPr>
              <a:t>ho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t 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showers</a:t>
            </a:r>
            <a:endParaRPr sz="3200">
              <a:latin typeface="Times New Roman"/>
              <a:cs typeface="Times New Roman"/>
            </a:endParaRPr>
          </a:p>
          <a:p>
            <a:pPr indent="-393700" marL="406400">
              <a:lnSpc>
                <a:spcPct val="100000"/>
              </a:lnSpc>
              <a:spcBef>
                <a:spcPts val="450"/>
              </a:spcBef>
              <a:buClr>
                <a:srgbClr val="00FFFF"/>
              </a:buClr>
              <a:buFont typeface="Wingdings"/>
              <a:buChar char=""/>
              <a:tabLst>
                <a:tab algn="l" pos="406400"/>
              </a:tabLst>
            </a:pP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Taking</a:t>
            </a:r>
            <a:r>
              <a:rPr dirty="0" sz="3200" spc="-15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pain</a:t>
            </a:r>
            <a:r>
              <a:rPr dirty="0" sz="3200" spc="-5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relievers</a:t>
            </a:r>
            <a:endParaRPr sz="3200">
              <a:latin typeface="Times New Roman"/>
              <a:cs typeface="Times New Roman"/>
            </a:endParaRPr>
          </a:p>
          <a:p>
            <a:pPr algn="just" indent="-393700" marL="406400" marR="5080">
              <a:lnSpc>
                <a:spcPts val="3540"/>
              </a:lnSpc>
              <a:spcBef>
                <a:spcPts val="885"/>
              </a:spcBef>
              <a:buClr>
                <a:srgbClr val="00FFFF"/>
              </a:buClr>
              <a:buFont typeface="Wingdings"/>
              <a:buChar char=""/>
              <a:tabLst>
                <a:tab algn="l" pos="406400"/>
              </a:tabLst>
            </a:pP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Wearing</a:t>
            </a:r>
            <a:r>
              <a:rPr dirty="0" sz="3200" spc="5">
                <a:solidFill>
                  <a:srgbClr val="FFFFFF"/>
                </a:solidFill>
                <a:latin typeface="Times New Roman"/>
                <a:cs typeface="Times New Roman"/>
              </a:rPr>
              <a:t> cervical</a:t>
            </a:r>
            <a:r>
              <a:rPr dirty="0" sz="3200" spc="1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collar </a:t>
            </a:r>
            <a:r>
              <a:rPr dirty="0" sz="3200" spc="-785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during the</a:t>
            </a:r>
            <a:r>
              <a:rPr dirty="0" sz="3200" spc="5">
                <a:solidFill>
                  <a:srgbClr val="FFFFFF"/>
                </a:solidFill>
                <a:latin typeface="Times New Roman"/>
                <a:cs typeface="Times New Roman"/>
              </a:rPr>
              <a:t> day</a:t>
            </a:r>
            <a:endParaRPr sz="3200">
              <a:latin typeface="Times New Roman"/>
              <a:cs typeface="Times New Roman"/>
            </a:endParaRPr>
          </a:p>
          <a:p>
            <a:pPr algn="just" indent="-393700" marL="406400" marR="6350">
              <a:lnSpc>
                <a:spcPct val="92300"/>
              </a:lnSpc>
              <a:spcBef>
                <a:spcPts val="760"/>
              </a:spcBef>
              <a:buClr>
                <a:srgbClr val="00FFFF"/>
              </a:buClr>
              <a:buFont typeface="Wingdings"/>
              <a:buChar char=""/>
              <a:tabLst>
                <a:tab algn="l" pos="406400"/>
              </a:tabLst>
            </a:pP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Regularly walk or engage </a:t>
            </a:r>
            <a:r>
              <a:rPr dirty="0" sz="3200" spc="5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in</a:t>
            </a:r>
            <a:r>
              <a:rPr dirty="0" sz="3200" spc="5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low-impact</a:t>
            </a:r>
            <a:r>
              <a:rPr dirty="0" sz="3200" spc="5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aerobic </a:t>
            </a:r>
            <a:r>
              <a:rPr dirty="0" sz="3200" spc="-785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activity</a:t>
            </a:r>
            <a:endParaRPr sz="3200">
              <a:latin typeface="Times New Roman"/>
              <a:cs typeface="Times New Roman"/>
            </a:endParaRPr>
          </a:p>
        </p:txBody>
      </p:sp>
      <p:pic>
        <p:nvPicPr>
          <p:cNvPr id="2097178" name="object 4"/>
          <p:cNvPicPr>
            <a:picLocks/>
          </p:cNvPicPr>
          <p:nvPr/>
        </p:nvPicPr>
        <p:blipFill>
          <a:blip xmlns:r="http://schemas.openxmlformats.org/officeDocument/2006/relationships" r:embed="rId1" cstate="print"/>
          <a:stretch>
            <a:fillRect/>
          </a:stretch>
        </p:blipFill>
        <p:spPr>
          <a:xfrm>
            <a:off x="0" y="0"/>
            <a:ext cx="3733800" cy="6858000"/>
          </a:xfrm>
          <a:prstGeom prst="rect"/>
        </p:spPr>
      </p:pic>
    </p:spTree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0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1402" name="object 2"/>
          <p:cNvSpPr txBox="1">
            <a:spLocks noGrp="1"/>
          </p:cNvSpPr>
          <p:nvPr>
            <p:ph type="title"/>
          </p:nvPr>
        </p:nvSpPr>
        <p:spPr>
          <a:xfrm>
            <a:off x="3939540" y="144779"/>
            <a:ext cx="1266825" cy="635000"/>
          </a:xfrm>
          <a:prstGeom prst="rect"/>
        </p:spPr>
        <p:txBody>
          <a:bodyPr bIns="0" lIns="0" rIns="0" rtlCol="0" tIns="12700" vert="horz" wrap="square">
            <a:spAutoFit/>
          </a:bodyPr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10"/>
              <a:t>D</a:t>
            </a:r>
            <a:r>
              <a:rPr dirty="0" spc="-5"/>
              <a:t>I</a:t>
            </a:r>
            <a:r>
              <a:rPr dirty="0"/>
              <a:t>ET</a:t>
            </a:r>
          </a:p>
        </p:txBody>
      </p:sp>
      <p:sp>
        <p:nvSpPr>
          <p:cNvPr id="1051403" name="object 3"/>
          <p:cNvSpPr txBox="1"/>
          <p:nvPr/>
        </p:nvSpPr>
        <p:spPr>
          <a:xfrm>
            <a:off x="457200" y="1057909"/>
            <a:ext cx="8304530" cy="3977640"/>
          </a:xfrm>
          <a:prstGeom prst="rect"/>
        </p:spPr>
        <p:txBody>
          <a:bodyPr bIns="0" lIns="0" rIns="0" rtlCol="0" tIns="59055" vert="horz" wrap="square">
            <a:spAutoFit/>
          </a:bodyPr>
          <a:p>
            <a:pPr algn="just" indent="-393700" marL="406400" marR="6350">
              <a:lnSpc>
                <a:spcPts val="3540"/>
              </a:lnSpc>
              <a:spcBef>
                <a:spcPts val="465"/>
              </a:spcBef>
              <a:buClr>
                <a:srgbClr val="00FFFF"/>
              </a:buClr>
              <a:buFont typeface="Wingdings"/>
              <a:buChar char=""/>
              <a:tabLst>
                <a:tab algn="l" pos="406400"/>
              </a:tabLst>
            </a:pP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Diet Sour things particularly curd, are </a:t>
            </a:r>
            <a:r>
              <a:rPr dirty="0" sz="3200" spc="-5">
                <a:solidFill>
                  <a:srgbClr val="FFFFFF"/>
                </a:solidFill>
                <a:latin typeface="Times New Roman"/>
                <a:cs typeface="Times New Roman"/>
              </a:rPr>
              <a:t>strictly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 prohibited.</a:t>
            </a:r>
            <a:endParaRPr sz="3200">
              <a:latin typeface="Times New Roman"/>
              <a:cs typeface="Times New Roman"/>
            </a:endParaRPr>
          </a:p>
          <a:p>
            <a:pPr algn="just" indent="-393700" marL="406400" marR="5080">
              <a:lnSpc>
                <a:spcPts val="3540"/>
              </a:lnSpc>
              <a:spcBef>
                <a:spcPts val="830"/>
              </a:spcBef>
              <a:buClr>
                <a:srgbClr val="00FFFF"/>
              </a:buClr>
              <a:buFont typeface="Wingdings"/>
              <a:buChar char=""/>
              <a:tabLst>
                <a:tab algn="l" pos="406400"/>
              </a:tabLst>
            </a:pP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Fried things, pulses and various preparations of </a:t>
            </a:r>
            <a:r>
              <a:rPr dirty="0" sz="3200" spc="5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pulses</a:t>
            </a:r>
            <a:r>
              <a:rPr dirty="0" sz="3200" spc="55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are</a:t>
            </a:r>
            <a:r>
              <a:rPr dirty="0" sz="3200" spc="6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also</a:t>
            </a:r>
            <a:r>
              <a:rPr dirty="0" sz="3200" spc="5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contraindicated</a:t>
            </a:r>
            <a:r>
              <a:rPr dirty="0" sz="3200" spc="55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in</a:t>
            </a:r>
            <a:r>
              <a:rPr dirty="0" sz="3200" spc="6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this</a:t>
            </a:r>
            <a:r>
              <a:rPr dirty="0" sz="3200" spc="55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condition.</a:t>
            </a:r>
            <a:endParaRPr sz="3200">
              <a:latin typeface="Times New Roman"/>
              <a:cs typeface="Times New Roman"/>
            </a:endParaRPr>
          </a:p>
          <a:p>
            <a:pPr algn="just" indent="-393700" marL="406400" marR="5715">
              <a:lnSpc>
                <a:spcPct val="92300"/>
              </a:lnSpc>
              <a:spcBef>
                <a:spcPts val="760"/>
              </a:spcBef>
              <a:buClr>
                <a:srgbClr val="00FFFF"/>
              </a:buClr>
              <a:buFont typeface="Wingdings"/>
              <a:buChar char=""/>
              <a:tabLst>
                <a:tab algn="l" pos="406400"/>
              </a:tabLst>
            </a:pP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Bitter</a:t>
            </a:r>
            <a:r>
              <a:rPr dirty="0" sz="3200" spc="5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vegetables</a:t>
            </a:r>
            <a:r>
              <a:rPr dirty="0" sz="3200" spc="5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3200" spc="-5">
                <a:solidFill>
                  <a:srgbClr val="FFFFFF"/>
                </a:solidFill>
                <a:latin typeface="Times New Roman"/>
                <a:cs typeface="Times New Roman"/>
              </a:rPr>
              <a:t>like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 bitter</a:t>
            </a:r>
            <a:r>
              <a:rPr dirty="0" sz="3200" spc="5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variety</a:t>
            </a:r>
            <a:r>
              <a:rPr dirty="0" sz="3200" spc="805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of </a:t>
            </a:r>
            <a:r>
              <a:rPr dirty="0" sz="3200" spc="5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drumstick, </a:t>
            </a:r>
            <a:r>
              <a:rPr dirty="0" sz="3200" spc="5">
                <a:solidFill>
                  <a:srgbClr val="FFFFFF"/>
                </a:solidFill>
                <a:latin typeface="Times New Roman"/>
                <a:cs typeface="Times New Roman"/>
              </a:rPr>
              <a:t>neem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flowers and bitter gourd are </a:t>
            </a:r>
            <a:r>
              <a:rPr dirty="0" sz="3200" spc="5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very useful.</a:t>
            </a:r>
            <a:endParaRPr sz="3200">
              <a:latin typeface="Times New Roman"/>
              <a:cs typeface="Times New Roman"/>
            </a:endParaRPr>
          </a:p>
          <a:p>
            <a:pPr algn="just" indent="-393700" marL="406400">
              <a:lnSpc>
                <a:spcPct val="100000"/>
              </a:lnSpc>
              <a:spcBef>
                <a:spcPts val="530"/>
              </a:spcBef>
              <a:buClr>
                <a:srgbClr val="00FFFF"/>
              </a:buClr>
              <a:buFont typeface="Wingdings"/>
              <a:buChar char=""/>
              <a:tabLst>
                <a:tab algn="l" pos="406400"/>
              </a:tabLst>
            </a:pPr>
            <a:r>
              <a:rPr dirty="0" sz="3200" spc="5">
                <a:solidFill>
                  <a:srgbClr val="FFFFFF"/>
                </a:solidFill>
                <a:latin typeface="Times New Roman"/>
                <a:cs typeface="Times New Roman"/>
              </a:rPr>
              <a:t>Wheat</a:t>
            </a:r>
            <a:r>
              <a:rPr dirty="0" sz="3200" spc="-1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is better</a:t>
            </a:r>
            <a:r>
              <a:rPr dirty="0" sz="3200" spc="-5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than</a:t>
            </a:r>
            <a:r>
              <a:rPr dirty="0" sz="3200" spc="5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rice</a:t>
            </a:r>
            <a:r>
              <a:rPr dirty="0" sz="3200" spc="5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for</a:t>
            </a:r>
            <a:r>
              <a:rPr dirty="0" sz="3200" spc="-5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the patient.</a:t>
            </a:r>
            <a:endParaRPr sz="32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0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1404" name="object 2"/>
          <p:cNvSpPr txBox="1">
            <a:spLocks noGrp="1"/>
          </p:cNvSpPr>
          <p:nvPr>
            <p:ph type="title"/>
          </p:nvPr>
        </p:nvSpPr>
        <p:spPr>
          <a:xfrm>
            <a:off x="3073400" y="69850"/>
            <a:ext cx="2873375" cy="635000"/>
          </a:xfrm>
          <a:prstGeom prst="rect"/>
        </p:spPr>
        <p:txBody>
          <a:bodyPr bIns="0" lIns="0" rIns="0" rtlCol="0" tIns="12700" vert="horz" wrap="square">
            <a:spAutoFit/>
          </a:bodyPr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10"/>
              <a:t>LIFESTYLE</a:t>
            </a:r>
          </a:p>
        </p:txBody>
      </p:sp>
      <p:sp>
        <p:nvSpPr>
          <p:cNvPr id="1051405" name="object 3"/>
          <p:cNvSpPr txBox="1"/>
          <p:nvPr/>
        </p:nvSpPr>
        <p:spPr>
          <a:xfrm>
            <a:off x="457200" y="754379"/>
            <a:ext cx="8305800" cy="5680710"/>
          </a:xfrm>
          <a:prstGeom prst="rect"/>
        </p:spPr>
        <p:txBody>
          <a:bodyPr bIns="0" lIns="0" rIns="0" rtlCol="0" tIns="48895" vert="horz" wrap="square">
            <a:spAutoFit/>
          </a:bodyPr>
          <a:p>
            <a:pPr algn="just" indent="-393700" marL="406400" marR="5080">
              <a:lnSpc>
                <a:spcPct val="92500"/>
              </a:lnSpc>
              <a:spcBef>
                <a:spcPts val="385"/>
              </a:spcBef>
              <a:buClr>
                <a:srgbClr val="00FFFF"/>
              </a:buClr>
              <a:buFont typeface="Wingdings"/>
              <a:buChar char=""/>
              <a:tabLst>
                <a:tab algn="l" pos="406400"/>
              </a:tabLst>
            </a:pP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Exposure</a:t>
            </a:r>
            <a:r>
              <a:rPr dirty="0" sz="3200" spc="5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to</a:t>
            </a:r>
            <a:r>
              <a:rPr dirty="0" sz="3200" spc="5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cold,</a:t>
            </a:r>
            <a:r>
              <a:rPr dirty="0" sz="3200" spc="5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cold</a:t>
            </a:r>
            <a:r>
              <a:rPr dirty="0" sz="3200" spc="5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bath</a:t>
            </a:r>
            <a:r>
              <a:rPr dirty="0" sz="3200" spc="5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and</a:t>
            </a:r>
            <a:r>
              <a:rPr dirty="0" sz="3200" spc="5">
                <a:solidFill>
                  <a:srgbClr val="FFFFFF"/>
                </a:solidFill>
                <a:latin typeface="Times New Roman"/>
                <a:cs typeface="Times New Roman"/>
              </a:rPr>
              <a:t> any</a:t>
            </a:r>
            <a:r>
              <a:rPr dirty="0" sz="3200" spc="1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violent </a:t>
            </a:r>
            <a:r>
              <a:rPr dirty="0" sz="3200" spc="-785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exercise</a:t>
            </a:r>
            <a:r>
              <a:rPr dirty="0" sz="3200" spc="5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of</a:t>
            </a:r>
            <a:r>
              <a:rPr dirty="0" sz="3200" spc="5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the</a:t>
            </a:r>
            <a:r>
              <a:rPr dirty="0" sz="3200" spc="5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neck</a:t>
            </a:r>
            <a:r>
              <a:rPr dirty="0" sz="3200" spc="5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muscles,</a:t>
            </a:r>
            <a:r>
              <a:rPr dirty="0" sz="3200" spc="805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including </a:t>
            </a:r>
            <a:r>
              <a:rPr dirty="0" sz="3200" spc="5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pressure,</a:t>
            </a:r>
            <a:r>
              <a:rPr dirty="0" sz="3200" spc="605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are</a:t>
            </a:r>
            <a:r>
              <a:rPr dirty="0" sz="3200" spc="61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very</a:t>
            </a:r>
            <a:r>
              <a:rPr dirty="0" sz="3200" spc="61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bad</a:t>
            </a:r>
            <a:r>
              <a:rPr dirty="0" sz="3200" spc="61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for</a:t>
            </a:r>
            <a:r>
              <a:rPr dirty="0" sz="3200" spc="60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the</a:t>
            </a:r>
            <a:r>
              <a:rPr dirty="0" sz="3200" spc="61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patients.</a:t>
            </a:r>
            <a:r>
              <a:rPr dirty="0" sz="3200" spc="61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Under </a:t>
            </a:r>
            <a:r>
              <a:rPr dirty="0" sz="3200" spc="-79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3200" spc="-5">
                <a:solidFill>
                  <a:srgbClr val="FFFFFF"/>
                </a:solidFill>
                <a:latin typeface="Times New Roman"/>
                <a:cs typeface="Times New Roman"/>
              </a:rPr>
              <a:t>the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impression that this pain is being </a:t>
            </a:r>
            <a:r>
              <a:rPr dirty="0" sz="3200" spc="5">
                <a:solidFill>
                  <a:srgbClr val="FFFFFF"/>
                </a:solidFill>
                <a:latin typeface="Times New Roman"/>
                <a:cs typeface="Times New Roman"/>
              </a:rPr>
              <a:t>caused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by </a:t>
            </a:r>
            <a:r>
              <a:rPr dirty="0" sz="3200" spc="5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some defects in the muscles, people undertake </a:t>
            </a:r>
            <a:r>
              <a:rPr dirty="0" sz="3200" spc="5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different</a:t>
            </a:r>
            <a:r>
              <a:rPr dirty="0" sz="3200" spc="-5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types</a:t>
            </a:r>
            <a:r>
              <a:rPr dirty="0" sz="3200" spc="5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of</a:t>
            </a:r>
            <a:r>
              <a:rPr dirty="0" sz="3200" spc="1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neck</a:t>
            </a:r>
            <a:r>
              <a:rPr dirty="0" sz="3200" spc="5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exercises.</a:t>
            </a:r>
            <a:endParaRPr sz="3200">
              <a:latin typeface="Times New Roman"/>
              <a:cs typeface="Times New Roman"/>
            </a:endParaRPr>
          </a:p>
          <a:p>
            <a:pPr algn="just" indent="-393700" marL="406400" marR="8255">
              <a:lnSpc>
                <a:spcPts val="3540"/>
              </a:lnSpc>
              <a:spcBef>
                <a:spcPts val="900"/>
              </a:spcBef>
              <a:buClr>
                <a:srgbClr val="00FFFF"/>
              </a:buClr>
              <a:buFont typeface="Wingdings"/>
              <a:buChar char=""/>
              <a:tabLst>
                <a:tab algn="l" pos="406400"/>
              </a:tabLst>
            </a:pP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While reading </a:t>
            </a:r>
            <a:r>
              <a:rPr dirty="0" sz="3200" spc="5">
                <a:solidFill>
                  <a:srgbClr val="FFFFFF"/>
                </a:solidFill>
                <a:latin typeface="Times New Roman"/>
                <a:cs typeface="Times New Roman"/>
              </a:rPr>
              <a:t>and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writing, one should maintain </a:t>
            </a:r>
            <a:r>
              <a:rPr dirty="0" sz="3200" spc="-785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a</a:t>
            </a:r>
            <a:r>
              <a:rPr dirty="0" sz="3200" spc="5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comfortable</a:t>
            </a:r>
            <a:r>
              <a:rPr dirty="0" sz="3200" spc="1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posture.</a:t>
            </a:r>
            <a:endParaRPr sz="3200">
              <a:latin typeface="Times New Roman"/>
              <a:cs typeface="Times New Roman"/>
            </a:endParaRPr>
          </a:p>
          <a:p>
            <a:pPr algn="just" indent="-393700" marL="406400" marR="5715">
              <a:lnSpc>
                <a:spcPct val="92400"/>
              </a:lnSpc>
              <a:spcBef>
                <a:spcPts val="755"/>
              </a:spcBef>
              <a:buClr>
                <a:srgbClr val="00FFFF"/>
              </a:buClr>
              <a:buFont typeface="Wingdings"/>
              <a:buChar char=""/>
              <a:tabLst>
                <a:tab algn="l" pos="406400"/>
              </a:tabLst>
            </a:pP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Morning walk gives some relief to the patient, </a:t>
            </a:r>
            <a:r>
              <a:rPr dirty="0" sz="3200" spc="5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but</a:t>
            </a:r>
            <a:r>
              <a:rPr dirty="0" sz="3200" spc="5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if</a:t>
            </a:r>
            <a:r>
              <a:rPr dirty="0" sz="3200" spc="5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it</a:t>
            </a:r>
            <a:r>
              <a:rPr dirty="0" sz="3200" spc="5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is</a:t>
            </a:r>
            <a:r>
              <a:rPr dirty="0" sz="3200" spc="5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cold</a:t>
            </a:r>
            <a:r>
              <a:rPr dirty="0" sz="3200" spc="5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outside</a:t>
            </a:r>
            <a:r>
              <a:rPr dirty="0" sz="3200" spc="5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the</a:t>
            </a:r>
            <a:r>
              <a:rPr dirty="0" sz="3200" spc="80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patient</a:t>
            </a:r>
            <a:r>
              <a:rPr dirty="0" sz="3200" spc="80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should </a:t>
            </a:r>
            <a:r>
              <a:rPr dirty="0" sz="3200" spc="5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always</a:t>
            </a:r>
            <a:r>
              <a:rPr dirty="0" sz="3200" spc="5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use</a:t>
            </a:r>
            <a:r>
              <a:rPr dirty="0" sz="3200" spc="5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a</a:t>
            </a:r>
            <a:r>
              <a:rPr dirty="0" sz="3200" spc="5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woolen</a:t>
            </a:r>
            <a:r>
              <a:rPr dirty="0" sz="3200" spc="5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scarf</a:t>
            </a:r>
            <a:r>
              <a:rPr dirty="0" sz="3200" spc="5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around</a:t>
            </a:r>
            <a:r>
              <a:rPr dirty="0" sz="3200" spc="5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3200" spc="-5">
                <a:solidFill>
                  <a:srgbClr val="FFFFFF"/>
                </a:solidFill>
                <a:latin typeface="Times New Roman"/>
                <a:cs typeface="Times New Roman"/>
              </a:rPr>
              <a:t>the</a:t>
            </a:r>
            <a:r>
              <a:rPr dirty="0" sz="3200" spc="79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3200" spc="5">
                <a:solidFill>
                  <a:srgbClr val="FFFFFF"/>
                </a:solidFill>
                <a:latin typeface="Times New Roman"/>
                <a:cs typeface="Times New Roman"/>
              </a:rPr>
              <a:t>neck </a:t>
            </a:r>
            <a:r>
              <a:rPr dirty="0" sz="3200" spc="1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while</a:t>
            </a:r>
            <a:r>
              <a:rPr dirty="0" sz="3200" spc="5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going</a:t>
            </a:r>
            <a:r>
              <a:rPr dirty="0" sz="3200" spc="5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out of</a:t>
            </a:r>
            <a:r>
              <a:rPr dirty="0" sz="3200" spc="-5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the</a:t>
            </a:r>
            <a:r>
              <a:rPr dirty="0" sz="3200" spc="1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house.</a:t>
            </a:r>
            <a:endParaRPr sz="32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46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8732" name="object 2"/>
          <p:cNvSpPr txBox="1"/>
          <p:nvPr/>
        </p:nvSpPr>
        <p:spPr>
          <a:xfrm>
            <a:off x="457200" y="1057909"/>
            <a:ext cx="8304530" cy="4168420"/>
          </a:xfrm>
          <a:prstGeom prst="rect"/>
        </p:spPr>
        <p:txBody>
          <a:bodyPr bIns="0" lIns="0" rIns="0" rtlCol="0" tIns="48895" vert="horz" wrap="square">
            <a:spAutoFit/>
          </a:bodyPr>
          <a:p>
            <a:pPr algn="just" indent="-393700" marL="406400" marR="5080">
              <a:lnSpc>
                <a:spcPct val="92500"/>
              </a:lnSpc>
              <a:spcBef>
                <a:spcPts val="385"/>
              </a:spcBef>
              <a:buClr>
                <a:srgbClr val="00FFFF"/>
              </a:buClr>
              <a:buFont typeface="Wingdings"/>
              <a:buChar char=""/>
              <a:tabLst>
                <a:tab algn="l" pos="406400"/>
              </a:tabLst>
            </a:pP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C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ervical spondylosis is a chronic degeneration </a:t>
            </a:r>
            <a:r>
              <a:rPr dirty="0" sz="3200" spc="5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of the bones (vertebrae) of the </a:t>
            </a:r>
            <a:r>
              <a:rPr dirty="0" sz="3200" spc="5">
                <a:solidFill>
                  <a:srgbClr val="FFFFFF"/>
                </a:solidFill>
                <a:latin typeface="Times New Roman"/>
                <a:cs typeface="Times New Roman"/>
              </a:rPr>
              <a:t>neck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(cervical </a:t>
            </a:r>
            <a:r>
              <a:rPr dirty="0" sz="3200" spc="5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spine) </a:t>
            </a:r>
            <a:r>
              <a:rPr dirty="0" sz="3200" spc="5">
                <a:solidFill>
                  <a:srgbClr val="FFFFFF"/>
                </a:solidFill>
                <a:latin typeface="Times New Roman"/>
                <a:cs typeface="Times New Roman"/>
              </a:rPr>
              <a:t>and </a:t>
            </a:r>
            <a:r>
              <a:rPr dirty="0" sz="3200" spc="-5">
                <a:solidFill>
                  <a:srgbClr val="FFFFFF"/>
                </a:solidFill>
                <a:latin typeface="Times New Roman"/>
                <a:cs typeface="Times New Roman"/>
              </a:rPr>
              <a:t>the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cushions between the vertebrae </a:t>
            </a:r>
            <a:r>
              <a:rPr dirty="0" sz="3200" spc="5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(disks) – known </a:t>
            </a:r>
            <a:r>
              <a:rPr dirty="0" sz="3200" spc="5">
                <a:solidFill>
                  <a:srgbClr val="FFFFFF"/>
                </a:solidFill>
                <a:latin typeface="Times New Roman"/>
                <a:cs typeface="Times New Roman"/>
              </a:rPr>
              <a:t>as cervical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osteoarthritis, the </a:t>
            </a:r>
            <a:r>
              <a:rPr dirty="0" sz="3200" spc="5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condition usually appears in </a:t>
            </a:r>
            <a:r>
              <a:rPr dirty="0" sz="3200" spc="5">
                <a:solidFill>
                  <a:srgbClr val="FFFFFF"/>
                </a:solidFill>
                <a:latin typeface="Times New Roman"/>
                <a:cs typeface="Times New Roman"/>
              </a:rPr>
              <a:t>men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and women </a:t>
            </a:r>
            <a:r>
              <a:rPr dirty="0" sz="3200" spc="5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older</a:t>
            </a:r>
            <a:r>
              <a:rPr dirty="0" sz="3200" spc="-5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than</a:t>
            </a:r>
            <a:r>
              <a:rPr dirty="0" sz="3200" spc="15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40</a:t>
            </a:r>
            <a:r>
              <a:rPr dirty="0" sz="3200" spc="15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and</a:t>
            </a:r>
            <a:r>
              <a:rPr dirty="0" sz="3200" spc="5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progresses</a:t>
            </a:r>
            <a:r>
              <a:rPr dirty="0" sz="3200" spc="5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3200" spc="-5">
                <a:solidFill>
                  <a:srgbClr val="FFFFFF"/>
                </a:solidFill>
                <a:latin typeface="Times New Roman"/>
                <a:cs typeface="Times New Roman"/>
              </a:rPr>
              <a:t>with</a:t>
            </a:r>
            <a:r>
              <a:rPr dirty="0" sz="3200" spc="5">
                <a:solidFill>
                  <a:srgbClr val="FFFFFF"/>
                </a:solidFill>
                <a:latin typeface="Times New Roman"/>
                <a:cs typeface="Times New Roman"/>
              </a:rPr>
              <a:t> age.</a:t>
            </a:r>
            <a:endParaRPr sz="3200">
              <a:latin typeface="Times New Roman"/>
              <a:cs typeface="Times New Roman"/>
            </a:endParaRPr>
          </a:p>
          <a:p>
            <a:pPr algn="just" indent="-393700" marL="406400" marR="5715">
              <a:lnSpc>
                <a:spcPct val="92300"/>
              </a:lnSpc>
              <a:spcBef>
                <a:spcPts val="825"/>
              </a:spcBef>
              <a:buClr>
                <a:srgbClr val="00FFFF"/>
              </a:buClr>
              <a:buFont typeface="Wingdings"/>
              <a:buChar char=""/>
              <a:tabLst>
                <a:tab algn="l" pos="406400"/>
              </a:tabLst>
            </a:pP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Cervical spondylosis affects both sexes equally, </a:t>
            </a:r>
            <a:r>
              <a:rPr dirty="0" sz="3200" spc="-785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men usually develop it </a:t>
            </a:r>
            <a:r>
              <a:rPr dirty="0" sz="3200" spc="5">
                <a:solidFill>
                  <a:srgbClr val="FFFFFF"/>
                </a:solidFill>
                <a:latin typeface="Times New Roman"/>
                <a:cs typeface="Times New Roman"/>
              </a:rPr>
              <a:t>at an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earlier age than </a:t>
            </a:r>
            <a:r>
              <a:rPr dirty="0" sz="3200" spc="5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women do.</a:t>
            </a:r>
            <a:endParaRPr sz="32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03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1406" name="object 2"/>
          <p:cNvSpPr txBox="1">
            <a:spLocks noGrp="1"/>
          </p:cNvSpPr>
          <p:nvPr>
            <p:ph type="title"/>
          </p:nvPr>
        </p:nvSpPr>
        <p:spPr>
          <a:prstGeom prst="rect"/>
        </p:spPr>
        <p:txBody>
          <a:bodyPr bIns="0" lIns="0" rIns="0" rtlCol="0" tIns="12700" vert="horz" wrap="square">
            <a:spAutoFit/>
          </a:bodyPr>
          <a:p>
            <a:pPr marL="13335">
              <a:lnSpc>
                <a:spcPct val="100000"/>
              </a:lnSpc>
              <a:spcBef>
                <a:spcPts val="100"/>
              </a:spcBef>
            </a:pPr>
            <a:r>
              <a:rPr dirty="0" spc="-5"/>
              <a:t>SPECIFIC</a:t>
            </a:r>
            <a:r>
              <a:rPr dirty="0" spc="-85"/>
              <a:t> </a:t>
            </a:r>
            <a:r>
              <a:rPr dirty="0" spc="-10"/>
              <a:t>PRACTICE</a:t>
            </a:r>
          </a:p>
        </p:txBody>
      </p:sp>
      <p:sp>
        <p:nvSpPr>
          <p:cNvPr id="1051407" name="object 3"/>
          <p:cNvSpPr txBox="1"/>
          <p:nvPr/>
        </p:nvSpPr>
        <p:spPr>
          <a:xfrm>
            <a:off x="457200" y="993139"/>
            <a:ext cx="5506085" cy="5554980"/>
          </a:xfrm>
          <a:prstGeom prst="rect"/>
        </p:spPr>
        <p:txBody>
          <a:bodyPr bIns="0" lIns="0" rIns="0" rtlCol="0" tIns="77470" vert="horz" wrap="square">
            <a:spAutoFit/>
          </a:bodyPr>
          <a:p>
            <a:pPr indent="-393700" marL="406400">
              <a:lnSpc>
                <a:spcPct val="100000"/>
              </a:lnSpc>
              <a:spcBef>
                <a:spcPts val="610"/>
              </a:spcBef>
              <a:buClr>
                <a:srgbClr val="00FFFF"/>
              </a:buClr>
              <a:buFont typeface="Wingdings"/>
              <a:buChar char=""/>
              <a:tabLst>
                <a:tab algn="l" pos="406400"/>
              </a:tabLst>
            </a:pP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Sukshma</a:t>
            </a:r>
            <a:r>
              <a:rPr dirty="0" sz="3200" spc="-1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Vyayama</a:t>
            </a:r>
            <a:endParaRPr sz="3200">
              <a:latin typeface="Times New Roman"/>
              <a:cs typeface="Times New Roman"/>
            </a:endParaRPr>
          </a:p>
          <a:p>
            <a:pPr indent="-393700" marL="406400">
              <a:lnSpc>
                <a:spcPct val="100000"/>
              </a:lnSpc>
              <a:spcBef>
                <a:spcPts val="509"/>
              </a:spcBef>
              <a:buClr>
                <a:srgbClr val="00FFFF"/>
              </a:buClr>
              <a:buFont typeface="Wingdings"/>
              <a:buChar char=""/>
              <a:tabLst>
                <a:tab algn="l" pos="406400"/>
              </a:tabLst>
            </a:pP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Bhujangasana</a:t>
            </a:r>
            <a:endParaRPr sz="3200">
              <a:latin typeface="Times New Roman"/>
              <a:cs typeface="Times New Roman"/>
            </a:endParaRPr>
          </a:p>
          <a:p>
            <a:pPr indent="-393700" marL="406400">
              <a:lnSpc>
                <a:spcPct val="100000"/>
              </a:lnSpc>
              <a:spcBef>
                <a:spcPts val="520"/>
              </a:spcBef>
              <a:buClr>
                <a:srgbClr val="00FFFF"/>
              </a:buClr>
              <a:buFont typeface="Wingdings"/>
              <a:buChar char=""/>
              <a:tabLst>
                <a:tab algn="l" pos="406400"/>
              </a:tabLst>
            </a:pP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Shalabhasana</a:t>
            </a:r>
            <a:endParaRPr sz="3200">
              <a:latin typeface="Times New Roman"/>
              <a:cs typeface="Times New Roman"/>
            </a:endParaRPr>
          </a:p>
          <a:p>
            <a:pPr indent="-393700" marL="406400">
              <a:lnSpc>
                <a:spcPct val="100000"/>
              </a:lnSpc>
              <a:spcBef>
                <a:spcPts val="509"/>
              </a:spcBef>
              <a:buClr>
                <a:srgbClr val="00FFFF"/>
              </a:buClr>
              <a:buFont typeface="Wingdings"/>
              <a:buChar char=""/>
              <a:tabLst>
                <a:tab algn="l" pos="406400"/>
              </a:tabLst>
            </a:pP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Dhanurasana</a:t>
            </a:r>
            <a:endParaRPr sz="3200">
              <a:latin typeface="Times New Roman"/>
              <a:cs typeface="Times New Roman"/>
            </a:endParaRPr>
          </a:p>
          <a:p>
            <a:pPr indent="-393700" marL="406400">
              <a:lnSpc>
                <a:spcPct val="100000"/>
              </a:lnSpc>
              <a:spcBef>
                <a:spcPts val="520"/>
              </a:spcBef>
              <a:buClr>
                <a:srgbClr val="00FFFF"/>
              </a:buClr>
              <a:buFont typeface="Wingdings"/>
              <a:buChar char=""/>
              <a:tabLst>
                <a:tab algn="l" pos="406400"/>
              </a:tabLst>
            </a:pP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Supta</a:t>
            </a:r>
            <a:r>
              <a:rPr dirty="0" sz="3200" spc="-2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Ushtrasana</a:t>
            </a:r>
            <a:endParaRPr sz="3200">
              <a:latin typeface="Times New Roman"/>
              <a:cs typeface="Times New Roman"/>
            </a:endParaRPr>
          </a:p>
          <a:p>
            <a:pPr indent="-393700" marL="406400">
              <a:lnSpc>
                <a:spcPct val="100000"/>
              </a:lnSpc>
              <a:spcBef>
                <a:spcPts val="509"/>
              </a:spcBef>
              <a:buClr>
                <a:srgbClr val="00FFFF"/>
              </a:buClr>
              <a:buFont typeface="Wingdings"/>
              <a:buChar char=""/>
              <a:tabLst>
                <a:tab algn="l" pos="406400"/>
              </a:tabLst>
            </a:pP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Matsyasana</a:t>
            </a:r>
            <a:endParaRPr sz="3200">
              <a:latin typeface="Times New Roman"/>
              <a:cs typeface="Times New Roman"/>
            </a:endParaRPr>
          </a:p>
          <a:p>
            <a:pPr indent="-393700" marL="406400">
              <a:lnSpc>
                <a:spcPct val="100000"/>
              </a:lnSpc>
              <a:spcBef>
                <a:spcPts val="509"/>
              </a:spcBef>
              <a:buClr>
                <a:srgbClr val="00FFFF"/>
              </a:buClr>
              <a:buFont typeface="Wingdings"/>
              <a:buChar char=""/>
              <a:tabLst>
                <a:tab algn="l" pos="406400"/>
              </a:tabLst>
            </a:pP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Chakrasana</a:t>
            </a:r>
            <a:endParaRPr sz="3200">
              <a:latin typeface="Times New Roman"/>
              <a:cs typeface="Times New Roman"/>
            </a:endParaRPr>
          </a:p>
          <a:p>
            <a:pPr indent="-393700" marL="406400">
              <a:lnSpc>
                <a:spcPct val="100000"/>
              </a:lnSpc>
              <a:spcBef>
                <a:spcPts val="520"/>
              </a:spcBef>
              <a:buClr>
                <a:srgbClr val="00FFFF"/>
              </a:buClr>
              <a:buFont typeface="Wingdings"/>
              <a:buChar char=""/>
              <a:tabLst>
                <a:tab algn="l" pos="406400"/>
              </a:tabLst>
            </a:pP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Deep</a:t>
            </a:r>
            <a:r>
              <a:rPr dirty="0" sz="3200" spc="-5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inhalation</a:t>
            </a:r>
            <a:r>
              <a:rPr dirty="0" sz="3200" spc="1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and exhalation</a:t>
            </a:r>
            <a:endParaRPr sz="3200">
              <a:latin typeface="Times New Roman"/>
              <a:cs typeface="Times New Roman"/>
            </a:endParaRPr>
          </a:p>
          <a:p>
            <a:pPr indent="-393700" marL="406400">
              <a:lnSpc>
                <a:spcPct val="100000"/>
              </a:lnSpc>
              <a:spcBef>
                <a:spcPts val="509"/>
              </a:spcBef>
              <a:buClr>
                <a:srgbClr val="00FFFF"/>
              </a:buClr>
              <a:buFont typeface="Wingdings"/>
              <a:buChar char=""/>
              <a:tabLst>
                <a:tab algn="l" pos="406400"/>
              </a:tabLst>
            </a:pP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Nadi</a:t>
            </a:r>
            <a:r>
              <a:rPr dirty="0" sz="3200" spc="-25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shodhana</a:t>
            </a:r>
            <a:endParaRPr sz="3200">
              <a:latin typeface="Times New Roman"/>
              <a:cs typeface="Times New Roman"/>
            </a:endParaRPr>
          </a:p>
          <a:p>
            <a:pPr indent="-393700" marL="406400">
              <a:lnSpc>
                <a:spcPct val="100000"/>
              </a:lnSpc>
              <a:spcBef>
                <a:spcPts val="520"/>
              </a:spcBef>
              <a:buClr>
                <a:srgbClr val="00FFFF"/>
              </a:buClr>
              <a:buFont typeface="Wingdings"/>
              <a:buChar char=""/>
              <a:tabLst>
                <a:tab algn="l" pos="406400"/>
              </a:tabLst>
            </a:pP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Ujjayi</a:t>
            </a:r>
            <a:r>
              <a:rPr dirty="0" sz="3200" spc="-25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pranayama</a:t>
            </a:r>
            <a:endParaRPr sz="32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04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1408" name="object 2"/>
          <p:cNvSpPr txBox="1"/>
          <p:nvPr/>
        </p:nvSpPr>
        <p:spPr>
          <a:xfrm>
            <a:off x="457200" y="1057909"/>
            <a:ext cx="4248150" cy="513080"/>
          </a:xfrm>
          <a:prstGeom prst="rect"/>
        </p:spPr>
        <p:txBody>
          <a:bodyPr bIns="0" lIns="0" rIns="0" rtlCol="0" tIns="12700" vert="horz" wrap="square">
            <a:spAutoFit/>
          </a:bodyPr>
          <a:p>
            <a:pPr indent="-393700" marL="406400">
              <a:lnSpc>
                <a:spcPct val="100000"/>
              </a:lnSpc>
              <a:spcBef>
                <a:spcPts val="100"/>
              </a:spcBef>
              <a:buClr>
                <a:srgbClr val="00FFFF"/>
              </a:buClr>
              <a:buFont typeface="Wingdings"/>
              <a:buChar char=""/>
              <a:tabLst>
                <a:tab algn="l" pos="406400"/>
              </a:tabLst>
            </a:pP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A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void</a:t>
            </a:r>
            <a:r>
              <a:rPr dirty="0" sz="3200" spc="-25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forward</a:t>
            </a:r>
            <a:r>
              <a:rPr dirty="0" sz="3200" spc="-25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bending</a:t>
            </a:r>
            <a:endParaRPr sz="32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44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8730" name="object 2"/>
          <p:cNvSpPr txBox="1"/>
          <p:nvPr/>
        </p:nvSpPr>
        <p:spPr>
          <a:xfrm>
            <a:off x="457200" y="754379"/>
            <a:ext cx="8305165" cy="5163491"/>
          </a:xfrm>
          <a:prstGeom prst="rect"/>
        </p:spPr>
        <p:txBody>
          <a:bodyPr bIns="0" lIns="0" rIns="0" rtlCol="0" tIns="49530" vert="horz" wrap="square">
            <a:spAutoFit/>
          </a:bodyPr>
          <a:p>
            <a:pPr algn="just" indent="-393700" marL="406400" marR="5080">
              <a:lnSpc>
                <a:spcPct val="92400"/>
              </a:lnSpc>
              <a:spcBef>
                <a:spcPts val="390"/>
              </a:spcBef>
              <a:buClr>
                <a:srgbClr val="00FFFF"/>
              </a:buClr>
              <a:buFont typeface="Wingdings"/>
              <a:buChar char=""/>
              <a:tabLst>
                <a:tab algn="l" pos="406400"/>
              </a:tabLst>
            </a:pPr>
            <a:r>
              <a:rPr dirty="0" sz="3200" spc="-5">
                <a:solidFill>
                  <a:srgbClr val="FFFFFF"/>
                </a:solidFill>
                <a:latin typeface="Times New Roman"/>
                <a:cs typeface="Times New Roman"/>
              </a:rPr>
              <a:t>T</a:t>
            </a:r>
            <a:r>
              <a:rPr dirty="0" sz="3200" spc="-5">
                <a:solidFill>
                  <a:srgbClr val="FFFFFF"/>
                </a:solidFill>
                <a:latin typeface="Times New Roman"/>
                <a:cs typeface="Times New Roman"/>
              </a:rPr>
              <a:t>he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degeneration in </a:t>
            </a:r>
            <a:r>
              <a:rPr dirty="0" sz="3200" spc="5">
                <a:solidFill>
                  <a:srgbClr val="FFFFFF"/>
                </a:solidFill>
                <a:latin typeface="Times New Roman"/>
                <a:cs typeface="Times New Roman"/>
              </a:rPr>
              <a:t>cervical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spondylosis most </a:t>
            </a:r>
            <a:r>
              <a:rPr dirty="0" sz="3200" spc="5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likely is a result of </a:t>
            </a:r>
            <a:r>
              <a:rPr dirty="0" sz="3200" spc="5">
                <a:solidFill>
                  <a:srgbClr val="FFFFFF"/>
                </a:solidFill>
                <a:latin typeface="Times New Roman"/>
                <a:cs typeface="Times New Roman"/>
              </a:rPr>
              <a:t>wear and tear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on the </a:t>
            </a:r>
            <a:r>
              <a:rPr dirty="0" sz="3200" spc="5">
                <a:solidFill>
                  <a:srgbClr val="FFFFFF"/>
                </a:solidFill>
                <a:latin typeface="Times New Roman"/>
                <a:cs typeface="Times New Roman"/>
              </a:rPr>
              <a:t>neck </a:t>
            </a:r>
            <a:r>
              <a:rPr dirty="0" sz="3200" spc="1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bones </a:t>
            </a:r>
            <a:r>
              <a:rPr dirty="0" sz="3200" spc="5">
                <a:solidFill>
                  <a:srgbClr val="FFFFFF"/>
                </a:solidFill>
                <a:latin typeface="Times New Roman"/>
                <a:cs typeface="Times New Roman"/>
              </a:rPr>
              <a:t>as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aging.</a:t>
            </a:r>
            <a:endParaRPr sz="3200">
              <a:latin typeface="Times New Roman"/>
              <a:cs typeface="Times New Roman"/>
            </a:endParaRPr>
          </a:p>
          <a:p>
            <a:pPr algn="just" indent="-393700" marL="406400" marR="5080">
              <a:lnSpc>
                <a:spcPct val="92500"/>
              </a:lnSpc>
              <a:spcBef>
                <a:spcPts val="810"/>
              </a:spcBef>
              <a:buClr>
                <a:srgbClr val="00FFFF"/>
              </a:buClr>
              <a:buFont typeface="Wingdings"/>
              <a:buChar char=""/>
              <a:tabLst>
                <a:tab algn="l" pos="406400"/>
              </a:tabLst>
            </a:pPr>
            <a:r>
              <a:rPr dirty="0" sz="3200" spc="-5">
                <a:solidFill>
                  <a:srgbClr val="FFFFFF"/>
                </a:solidFill>
                <a:latin typeface="Times New Roman"/>
                <a:cs typeface="Times New Roman"/>
              </a:rPr>
              <a:t>The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changes that </a:t>
            </a:r>
            <a:r>
              <a:rPr dirty="0" sz="3200" spc="5">
                <a:solidFill>
                  <a:srgbClr val="FFFFFF"/>
                </a:solidFill>
                <a:latin typeface="Times New Roman"/>
                <a:cs typeface="Times New Roman"/>
              </a:rPr>
              <a:t>accompany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the degeneration, </a:t>
            </a:r>
            <a:r>
              <a:rPr dirty="0" sz="3200" spc="5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such</a:t>
            </a:r>
            <a:r>
              <a:rPr dirty="0" sz="3200" spc="5">
                <a:solidFill>
                  <a:srgbClr val="FFFFFF"/>
                </a:solidFill>
                <a:latin typeface="Times New Roman"/>
                <a:cs typeface="Times New Roman"/>
              </a:rPr>
              <a:t> as</a:t>
            </a:r>
            <a:r>
              <a:rPr dirty="0" sz="3200" spc="1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developing</a:t>
            </a:r>
            <a:r>
              <a:rPr dirty="0" sz="3200" spc="5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abnormal</a:t>
            </a:r>
            <a:r>
              <a:rPr dirty="0" sz="3200" spc="5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growths</a:t>
            </a:r>
            <a:r>
              <a:rPr dirty="0" sz="3200" spc="5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(bone </a:t>
            </a:r>
            <a:r>
              <a:rPr dirty="0" sz="3200" spc="5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spurs) on the spine, </a:t>
            </a:r>
            <a:r>
              <a:rPr dirty="0" sz="3200" spc="5">
                <a:solidFill>
                  <a:srgbClr val="FFFFFF"/>
                </a:solidFill>
                <a:latin typeface="Times New Roman"/>
                <a:cs typeface="Times New Roman"/>
              </a:rPr>
              <a:t>can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lead to pressure on the </a:t>
            </a:r>
            <a:r>
              <a:rPr dirty="0" sz="3200" spc="5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spinal nerves </a:t>
            </a:r>
            <a:r>
              <a:rPr dirty="0" sz="3200" spc="5">
                <a:solidFill>
                  <a:srgbClr val="FFFFFF"/>
                </a:solidFill>
                <a:latin typeface="Times New Roman"/>
                <a:cs typeface="Times New Roman"/>
              </a:rPr>
              <a:t>and,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sometimes, the spinal cord </a:t>
            </a:r>
            <a:r>
              <a:rPr dirty="0" sz="3200" spc="5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itself.</a:t>
            </a:r>
            <a:endParaRPr sz="3200">
              <a:latin typeface="Times New Roman"/>
              <a:cs typeface="Times New Roman"/>
            </a:endParaRPr>
          </a:p>
          <a:p>
            <a:pPr algn="just" indent="-393700" marL="406400" marR="6350">
              <a:lnSpc>
                <a:spcPct val="92400"/>
              </a:lnSpc>
              <a:spcBef>
                <a:spcPts val="819"/>
              </a:spcBef>
              <a:buClr>
                <a:srgbClr val="00FFFF"/>
              </a:buClr>
              <a:buFont typeface="Wingdings"/>
              <a:buChar char=""/>
              <a:tabLst>
                <a:tab algn="l" pos="406400"/>
              </a:tabLst>
            </a:pPr>
            <a:r>
              <a:rPr dirty="0" sz="3200" spc="-5">
                <a:solidFill>
                  <a:srgbClr val="FFFFFF"/>
                </a:solidFill>
                <a:latin typeface="Times New Roman"/>
                <a:cs typeface="Times New Roman"/>
              </a:rPr>
              <a:t>Mild </a:t>
            </a:r>
            <a:r>
              <a:rPr dirty="0" sz="3200" spc="5">
                <a:solidFill>
                  <a:srgbClr val="FFFFFF"/>
                </a:solidFill>
                <a:latin typeface="Times New Roman"/>
                <a:cs typeface="Times New Roman"/>
              </a:rPr>
              <a:t>cases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of cervical spondylosis often require </a:t>
            </a:r>
            <a:r>
              <a:rPr dirty="0" sz="3200" spc="-785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no</a:t>
            </a:r>
            <a:r>
              <a:rPr dirty="0" sz="3200" spc="5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treatment</a:t>
            </a:r>
            <a:r>
              <a:rPr dirty="0" sz="3200" spc="5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or</a:t>
            </a:r>
            <a:r>
              <a:rPr dirty="0" sz="3200" spc="5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may</a:t>
            </a:r>
            <a:r>
              <a:rPr dirty="0" sz="3200" spc="5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respond</a:t>
            </a:r>
            <a:r>
              <a:rPr dirty="0" sz="3200" spc="5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to</a:t>
            </a:r>
            <a:r>
              <a:rPr dirty="0" sz="3200" spc="5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conservative </a:t>
            </a:r>
            <a:r>
              <a:rPr dirty="0" sz="3200" spc="-785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treatment, including wearing a neck brace and </a:t>
            </a:r>
            <a:r>
              <a:rPr dirty="0" sz="3200" spc="5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taking pain</a:t>
            </a:r>
            <a:r>
              <a:rPr dirty="0" sz="3200" spc="15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medication.</a:t>
            </a:r>
            <a:endParaRPr sz="32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4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97152" name="object 2"/>
          <p:cNvPicPr>
            <a:picLocks/>
          </p:cNvPicPr>
          <p:nvPr/>
        </p:nvPicPr>
        <p:blipFill>
          <a:blip xmlns:r="http://schemas.openxmlformats.org/officeDocument/2006/relationships" r:embed="rId1" cstate="print"/>
          <a:stretch>
            <a:fillRect/>
          </a:stretch>
        </p:blipFill>
        <p:spPr>
          <a:xfrm>
            <a:off x="-1270" y="0"/>
            <a:ext cx="9146540" cy="6860540"/>
          </a:xfrm>
          <a:prstGeom prst="rect"/>
        </p:spPr>
      </p:pic>
    </p:spTree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8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8722" name="object 2"/>
          <p:cNvSpPr txBox="1">
            <a:spLocks noGrp="1"/>
          </p:cNvSpPr>
          <p:nvPr>
            <p:ph type="title"/>
          </p:nvPr>
        </p:nvSpPr>
        <p:spPr>
          <a:xfrm>
            <a:off x="1658620" y="144779"/>
            <a:ext cx="5828665" cy="635000"/>
          </a:xfrm>
          <a:prstGeom prst="rect"/>
        </p:spPr>
        <p:txBody>
          <a:bodyPr bIns="0" lIns="0" rIns="0" rtlCol="0" tIns="12700" vert="horz" wrap="square">
            <a:spAutoFit/>
          </a:bodyPr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5"/>
              <a:t>SIGNS</a:t>
            </a:r>
            <a:r>
              <a:rPr dirty="0" spc="-45"/>
              <a:t> </a:t>
            </a:r>
            <a:r>
              <a:rPr dirty="0" spc="-10"/>
              <a:t>AND</a:t>
            </a:r>
            <a:r>
              <a:rPr dirty="0" spc="-40"/>
              <a:t> </a:t>
            </a:r>
            <a:r>
              <a:rPr dirty="0" spc="-10"/>
              <a:t>SYMPTOMS</a:t>
            </a:r>
          </a:p>
        </p:txBody>
      </p:sp>
      <p:sp>
        <p:nvSpPr>
          <p:cNvPr id="1048723" name="object 3"/>
          <p:cNvSpPr txBox="1"/>
          <p:nvPr/>
        </p:nvSpPr>
        <p:spPr>
          <a:xfrm>
            <a:off x="457200" y="1057909"/>
            <a:ext cx="8305165" cy="4088435"/>
          </a:xfrm>
          <a:prstGeom prst="rect"/>
        </p:spPr>
        <p:txBody>
          <a:bodyPr bIns="0" lIns="0" rIns="0" rtlCol="0" tIns="49530" vert="horz" wrap="square">
            <a:spAutoFit/>
          </a:bodyPr>
          <a:p>
            <a:pPr algn="just" indent="-393700" marL="406400" marR="5080">
              <a:lnSpc>
                <a:spcPct val="92400"/>
              </a:lnSpc>
              <a:spcBef>
                <a:spcPts val="390"/>
              </a:spcBef>
              <a:buClr>
                <a:srgbClr val="00FFFF"/>
              </a:buClr>
              <a:buFont typeface="Wingdings"/>
              <a:buChar char=""/>
              <a:tabLst>
                <a:tab algn="l" pos="406400"/>
              </a:tabLst>
            </a:pP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Neck pain and stiffness that gets progressively </a:t>
            </a:r>
            <a:r>
              <a:rPr dirty="0" sz="3200" spc="5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worse</a:t>
            </a:r>
            <a:r>
              <a:rPr dirty="0" sz="3200" spc="5">
                <a:solidFill>
                  <a:srgbClr val="FFFFFF"/>
                </a:solidFill>
                <a:latin typeface="Times New Roman"/>
                <a:cs typeface="Times New Roman"/>
              </a:rPr>
              <a:t> may</a:t>
            </a:r>
            <a:r>
              <a:rPr dirty="0" sz="3200" spc="1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be</a:t>
            </a:r>
            <a:r>
              <a:rPr dirty="0" sz="3200" spc="5">
                <a:solidFill>
                  <a:srgbClr val="FFFFFF"/>
                </a:solidFill>
                <a:latin typeface="Times New Roman"/>
                <a:cs typeface="Times New Roman"/>
              </a:rPr>
              <a:t> an</a:t>
            </a:r>
            <a:r>
              <a:rPr dirty="0" sz="3200" spc="1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indication</a:t>
            </a:r>
            <a:r>
              <a:rPr dirty="0" sz="3200" spc="5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of</a:t>
            </a:r>
            <a:r>
              <a:rPr dirty="0" sz="3200" spc="5">
                <a:solidFill>
                  <a:srgbClr val="FFFFFF"/>
                </a:solidFill>
                <a:latin typeface="Times New Roman"/>
                <a:cs typeface="Times New Roman"/>
              </a:rPr>
              <a:t> cervical </a:t>
            </a:r>
            <a:r>
              <a:rPr dirty="0" sz="3200" spc="1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spondylosis.</a:t>
            </a:r>
            <a:endParaRPr sz="3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  <a:buClr>
                <a:srgbClr val="00FFFF"/>
              </a:buClr>
              <a:buFont typeface="Wingdings"/>
              <a:buChar char=""/>
            </a:pPr>
            <a:endParaRPr sz="4550">
              <a:latin typeface="Times New Roman"/>
              <a:cs typeface="Times New Roman"/>
            </a:endParaRPr>
          </a:p>
          <a:p>
            <a:pPr algn="just" indent="-393700" marL="406400" marR="6985">
              <a:lnSpc>
                <a:spcPts val="3540"/>
              </a:lnSpc>
              <a:buClr>
                <a:srgbClr val="00FFFF"/>
              </a:buClr>
              <a:buFont typeface="Wingdings"/>
              <a:buChar char=""/>
              <a:tabLst>
                <a:tab algn="l" pos="406400"/>
              </a:tabLst>
            </a:pPr>
            <a:r>
              <a:rPr dirty="0" sz="3200" spc="-5">
                <a:solidFill>
                  <a:srgbClr val="FFFFFF"/>
                </a:solidFill>
                <a:latin typeface="Times New Roman"/>
                <a:cs typeface="Times New Roman"/>
              </a:rPr>
              <a:t>The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pain may range </a:t>
            </a:r>
            <a:r>
              <a:rPr dirty="0" sz="3200" spc="-5">
                <a:solidFill>
                  <a:srgbClr val="FFFFFF"/>
                </a:solidFill>
                <a:latin typeface="Times New Roman"/>
                <a:cs typeface="Times New Roman"/>
              </a:rPr>
              <a:t>from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mild to severe </a:t>
            </a:r>
            <a:r>
              <a:rPr dirty="0" sz="3200" spc="5">
                <a:solidFill>
                  <a:srgbClr val="FFFFFF"/>
                </a:solidFill>
                <a:latin typeface="Times New Roman"/>
                <a:cs typeface="Times New Roman"/>
              </a:rPr>
              <a:t>and </a:t>
            </a:r>
            <a:r>
              <a:rPr dirty="0" sz="3200" spc="1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debilitating.</a:t>
            </a:r>
            <a:endParaRPr sz="3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  <a:buClr>
                <a:srgbClr val="00FFFF"/>
              </a:buClr>
              <a:buFont typeface="Wingdings"/>
              <a:buChar char=""/>
            </a:pPr>
            <a:endParaRPr sz="4500">
              <a:latin typeface="Times New Roman"/>
              <a:cs typeface="Times New Roman"/>
            </a:endParaRPr>
          </a:p>
          <a:p>
            <a:pPr algn="just" indent="-393700" marL="406400" marR="6350">
              <a:lnSpc>
                <a:spcPts val="3540"/>
              </a:lnSpc>
              <a:buClr>
                <a:srgbClr val="00FFFF"/>
              </a:buClr>
              <a:buFont typeface="Wingdings"/>
              <a:buChar char=""/>
              <a:tabLst>
                <a:tab algn="l" pos="406400"/>
              </a:tabLst>
            </a:pPr>
            <a:r>
              <a:rPr dirty="0" sz="3200" spc="-5">
                <a:solidFill>
                  <a:srgbClr val="FFFFFF"/>
                </a:solidFill>
                <a:latin typeface="Times New Roman"/>
                <a:cs typeface="Times New Roman"/>
              </a:rPr>
              <a:t>The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 condition</a:t>
            </a:r>
            <a:r>
              <a:rPr dirty="0" sz="3200" spc="5">
                <a:solidFill>
                  <a:srgbClr val="FFFFFF"/>
                </a:solidFill>
                <a:latin typeface="Times New Roman"/>
                <a:cs typeface="Times New Roman"/>
              </a:rPr>
              <a:t> may</a:t>
            </a:r>
            <a:r>
              <a:rPr dirty="0" sz="3200" spc="1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last</a:t>
            </a:r>
            <a:r>
              <a:rPr dirty="0" sz="3200" spc="5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for</a:t>
            </a:r>
            <a:r>
              <a:rPr dirty="0" sz="3200" spc="5">
                <a:solidFill>
                  <a:srgbClr val="FFFFFF"/>
                </a:solidFill>
                <a:latin typeface="Times New Roman"/>
                <a:cs typeface="Times New Roman"/>
              </a:rPr>
              <a:t> several</a:t>
            </a:r>
            <a:r>
              <a:rPr dirty="0" sz="3200" spc="1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months </a:t>
            </a:r>
            <a:r>
              <a:rPr dirty="0" sz="3200" spc="5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before</a:t>
            </a:r>
            <a:r>
              <a:rPr dirty="0" sz="3200" spc="5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improving,</a:t>
            </a:r>
            <a:r>
              <a:rPr dirty="0" sz="3200" spc="5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or</a:t>
            </a:r>
            <a:r>
              <a:rPr dirty="0" sz="3200" spc="-5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it may </a:t>
            </a:r>
            <a:r>
              <a:rPr dirty="0" sz="3200" spc="5">
                <a:solidFill>
                  <a:srgbClr val="FFFFFF"/>
                </a:solidFill>
                <a:latin typeface="Times New Roman"/>
                <a:cs typeface="Times New Roman"/>
              </a:rPr>
              <a:t>become</a:t>
            </a:r>
            <a:r>
              <a:rPr dirty="0" sz="3200" spc="1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chronic.</a:t>
            </a:r>
            <a:endParaRPr sz="32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4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8727" name="object 2"/>
          <p:cNvSpPr txBox="1"/>
          <p:nvPr/>
        </p:nvSpPr>
        <p:spPr>
          <a:xfrm>
            <a:off x="457200" y="1057909"/>
            <a:ext cx="8305165" cy="6869303"/>
          </a:xfrm>
          <a:prstGeom prst="rect"/>
        </p:spPr>
        <p:txBody>
          <a:bodyPr bIns="0" lIns="0" rIns="0" rtlCol="0" tIns="59055" vert="horz" wrap="square">
            <a:spAutoFit/>
          </a:bodyPr>
          <a:p>
            <a:pPr indent="-393700" marL="406400" marR="5080">
              <a:lnSpc>
                <a:spcPts val="3540"/>
              </a:lnSpc>
              <a:spcBef>
                <a:spcPts val="465"/>
              </a:spcBef>
              <a:buClr>
                <a:srgbClr val="00FFFF"/>
              </a:buClr>
              <a:buFont typeface="Wingdings"/>
              <a:buChar char=""/>
              <a:tabLst>
                <a:tab algn="l" pos="406400"/>
                <a:tab algn="l" pos="1478280"/>
                <a:tab algn="l" pos="2391410"/>
                <a:tab algn="l" pos="3213100"/>
                <a:tab algn="l" pos="4692015"/>
                <a:tab algn="l" pos="5219065"/>
                <a:tab algn="l" pos="5927725"/>
                <a:tab algn="l" pos="7702550"/>
              </a:tabLst>
            </a:pPr>
            <a:r>
              <a:rPr dirty="0" sz="3200" spc="-5">
                <a:solidFill>
                  <a:srgbClr val="FFFFFF"/>
                </a:solidFill>
                <a:latin typeface="Times New Roman"/>
                <a:cs typeface="Times New Roman"/>
              </a:rPr>
              <a:t>N</a:t>
            </a:r>
            <a:r>
              <a:rPr dirty="0" sz="3200" spc="10">
                <a:solidFill>
                  <a:srgbClr val="FFFFFF"/>
                </a:solidFill>
                <a:latin typeface="Times New Roman"/>
                <a:cs typeface="Times New Roman"/>
              </a:rPr>
              <a:t>ec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k	</a:t>
            </a:r>
            <a:r>
              <a:rPr dirty="0" sz="3200" spc="5">
                <a:solidFill>
                  <a:srgbClr val="FFFFFF"/>
                </a:solidFill>
                <a:latin typeface="Times New Roman"/>
                <a:cs typeface="Times New Roman"/>
              </a:rPr>
              <a:t>p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ain	</a:t>
            </a:r>
            <a:r>
              <a:rPr dirty="0" sz="3200" spc="-10">
                <a:solidFill>
                  <a:srgbClr val="FFFFFF"/>
                </a:solidFill>
                <a:latin typeface="Times New Roman"/>
                <a:cs typeface="Times New Roman"/>
              </a:rPr>
              <a:t>t</a:t>
            </a:r>
            <a:r>
              <a:rPr dirty="0" sz="3200" spc="5">
                <a:solidFill>
                  <a:srgbClr val="FFFFFF"/>
                </a:solidFill>
                <a:latin typeface="Times New Roman"/>
                <a:cs typeface="Times New Roman"/>
              </a:rPr>
              <a:t>h</a:t>
            </a:r>
            <a:r>
              <a:rPr dirty="0" sz="3200" spc="10">
                <a:solidFill>
                  <a:srgbClr val="FFFFFF"/>
                </a:solidFill>
                <a:latin typeface="Times New Roman"/>
                <a:cs typeface="Times New Roman"/>
              </a:rPr>
              <a:t>a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t	ra</a:t>
            </a:r>
            <a:r>
              <a:rPr dirty="0" sz="3200" spc="5">
                <a:solidFill>
                  <a:srgbClr val="FFFFFF"/>
                </a:solidFill>
                <a:latin typeface="Times New Roman"/>
                <a:cs typeface="Times New Roman"/>
              </a:rPr>
              <a:t>d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i</a:t>
            </a:r>
            <a:r>
              <a:rPr dirty="0" sz="3200" spc="10">
                <a:solidFill>
                  <a:srgbClr val="FFFFFF"/>
                </a:solidFill>
                <a:latin typeface="Times New Roman"/>
                <a:cs typeface="Times New Roman"/>
              </a:rPr>
              <a:t>a</a:t>
            </a:r>
            <a:r>
              <a:rPr dirty="0" sz="3200" spc="-10">
                <a:solidFill>
                  <a:srgbClr val="FFFFFF"/>
                </a:solidFill>
                <a:latin typeface="Times New Roman"/>
                <a:cs typeface="Times New Roman"/>
              </a:rPr>
              <a:t>t</a:t>
            </a:r>
            <a:r>
              <a:rPr dirty="0" sz="3200" spc="10">
                <a:solidFill>
                  <a:srgbClr val="FFFFFF"/>
                </a:solidFill>
                <a:latin typeface="Times New Roman"/>
                <a:cs typeface="Times New Roman"/>
              </a:rPr>
              <a:t>e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s	to	t</a:t>
            </a:r>
            <a:r>
              <a:rPr dirty="0" sz="3200" spc="5">
                <a:solidFill>
                  <a:srgbClr val="FFFFFF"/>
                </a:solidFill>
                <a:latin typeface="Times New Roman"/>
                <a:cs typeface="Times New Roman"/>
              </a:rPr>
              <a:t>h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e	</a:t>
            </a:r>
            <a:r>
              <a:rPr dirty="0" sz="3200" spc="5">
                <a:solidFill>
                  <a:srgbClr val="FFFFFF"/>
                </a:solidFill>
                <a:latin typeface="Times New Roman"/>
                <a:cs typeface="Times New Roman"/>
              </a:rPr>
              <a:t>sho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ul</a:t>
            </a:r>
            <a:r>
              <a:rPr dirty="0" sz="3200" spc="5">
                <a:solidFill>
                  <a:srgbClr val="FFFFFF"/>
                </a:solidFill>
                <a:latin typeface="Times New Roman"/>
                <a:cs typeface="Times New Roman"/>
              </a:rPr>
              <a:t>d</a:t>
            </a:r>
            <a:r>
              <a:rPr dirty="0" sz="3200" spc="10">
                <a:solidFill>
                  <a:srgbClr val="FFFFFF"/>
                </a:solidFill>
                <a:latin typeface="Times New Roman"/>
                <a:cs typeface="Times New Roman"/>
              </a:rPr>
              <a:t>e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rs	</a:t>
            </a:r>
            <a:r>
              <a:rPr dirty="0" sz="3200" spc="10">
                <a:solidFill>
                  <a:srgbClr val="FFFFFF"/>
                </a:solidFill>
                <a:latin typeface="Times New Roman"/>
                <a:cs typeface="Times New Roman"/>
              </a:rPr>
              <a:t>a</a:t>
            </a:r>
            <a:r>
              <a:rPr dirty="0" sz="3200" spc="5">
                <a:solidFill>
                  <a:srgbClr val="FFFFFF"/>
                </a:solidFill>
                <a:latin typeface="Times New Roman"/>
                <a:cs typeface="Times New Roman"/>
              </a:rPr>
              <a:t>n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d 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arms</a:t>
            </a:r>
            <a:endParaRPr sz="3200">
              <a:latin typeface="Times New Roman"/>
              <a:cs typeface="Times New Roman"/>
            </a:endParaRPr>
          </a:p>
          <a:p>
            <a:pPr indent="-393700" marL="406400" marR="6350">
              <a:lnSpc>
                <a:spcPts val="3540"/>
              </a:lnSpc>
              <a:spcBef>
                <a:spcPts val="830"/>
              </a:spcBef>
              <a:buClr>
                <a:srgbClr val="00FFFF"/>
              </a:buClr>
              <a:buFont typeface="Wingdings"/>
              <a:buChar char=""/>
              <a:tabLst>
                <a:tab algn="l" pos="406400"/>
              </a:tabLst>
            </a:pP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Numbness</a:t>
            </a:r>
            <a:r>
              <a:rPr dirty="0" sz="3200" spc="33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or</a:t>
            </a:r>
            <a:r>
              <a:rPr dirty="0" sz="3200" spc="33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3200" spc="5">
                <a:solidFill>
                  <a:srgbClr val="FFFFFF"/>
                </a:solidFill>
                <a:latin typeface="Times New Roman"/>
                <a:cs typeface="Times New Roman"/>
              </a:rPr>
              <a:t>weakness</a:t>
            </a:r>
            <a:r>
              <a:rPr dirty="0" sz="3200" spc="33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3200" spc="-5">
                <a:solidFill>
                  <a:srgbClr val="FFFFFF"/>
                </a:solidFill>
                <a:latin typeface="Times New Roman"/>
                <a:cs typeface="Times New Roman"/>
              </a:rPr>
              <a:t>in</a:t>
            </a:r>
            <a:r>
              <a:rPr dirty="0" sz="3200" spc="345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3200" spc="-5">
                <a:solidFill>
                  <a:srgbClr val="FFFFFF"/>
                </a:solidFill>
                <a:latin typeface="Times New Roman"/>
                <a:cs typeface="Times New Roman"/>
              </a:rPr>
              <a:t>the</a:t>
            </a:r>
            <a:r>
              <a:rPr dirty="0" sz="3200" spc="33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arms,</a:t>
            </a:r>
            <a:r>
              <a:rPr dirty="0" sz="3200" spc="335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hands</a:t>
            </a:r>
            <a:r>
              <a:rPr dirty="0" sz="3200" spc="335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3200" spc="5">
                <a:solidFill>
                  <a:srgbClr val="FFFFFF"/>
                </a:solidFill>
                <a:latin typeface="Times New Roman"/>
                <a:cs typeface="Times New Roman"/>
              </a:rPr>
              <a:t>and </a:t>
            </a:r>
            <a:r>
              <a:rPr dirty="0" sz="3200" spc="-785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fingers</a:t>
            </a:r>
            <a:endParaRPr sz="3200">
              <a:latin typeface="Times New Roman"/>
              <a:cs typeface="Times New Roman"/>
            </a:endParaRPr>
          </a:p>
          <a:p>
            <a:pPr indent="-393700" marL="406400">
              <a:lnSpc>
                <a:spcPct val="100000"/>
              </a:lnSpc>
              <a:spcBef>
                <a:spcPts val="465"/>
              </a:spcBef>
              <a:buClr>
                <a:srgbClr val="00FFFF"/>
              </a:buClr>
              <a:buFont typeface="Wingdings"/>
              <a:buChar char=""/>
              <a:tabLst>
                <a:tab algn="l" pos="406400"/>
              </a:tabLst>
            </a:pPr>
            <a:r>
              <a:rPr dirty="0" sz="3200" spc="5">
                <a:solidFill>
                  <a:srgbClr val="FFFFFF"/>
                </a:solidFill>
                <a:latin typeface="Times New Roman"/>
                <a:cs typeface="Times New Roman"/>
              </a:rPr>
              <a:t>Headaches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 that</a:t>
            </a:r>
            <a:r>
              <a:rPr dirty="0" sz="3200" spc="-5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radiate</a:t>
            </a:r>
            <a:r>
              <a:rPr dirty="0" sz="3200" spc="5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3200" spc="-5">
                <a:solidFill>
                  <a:srgbClr val="FFFFFF"/>
                </a:solidFill>
                <a:latin typeface="Times New Roman"/>
                <a:cs typeface="Times New Roman"/>
              </a:rPr>
              <a:t>to</a:t>
            </a:r>
            <a:r>
              <a:rPr dirty="0" sz="3200" spc="15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3200" spc="-5">
                <a:solidFill>
                  <a:srgbClr val="FFFFFF"/>
                </a:solidFill>
                <a:latin typeface="Times New Roman"/>
                <a:cs typeface="Times New Roman"/>
              </a:rPr>
              <a:t>the</a:t>
            </a:r>
            <a:r>
              <a:rPr dirty="0" sz="3200" spc="1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3200" spc="5">
                <a:solidFill>
                  <a:srgbClr val="FFFFFF"/>
                </a:solidFill>
                <a:latin typeface="Times New Roman"/>
                <a:cs typeface="Times New Roman"/>
              </a:rPr>
              <a:t>back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 of</a:t>
            </a:r>
            <a:r>
              <a:rPr dirty="0" sz="3200" spc="-5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the</a:t>
            </a:r>
            <a:r>
              <a:rPr dirty="0" sz="3200" spc="1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head</a:t>
            </a:r>
            <a:endParaRPr sz="3200">
              <a:latin typeface="Times New Roman"/>
              <a:cs typeface="Times New Roman"/>
            </a:endParaRPr>
          </a:p>
          <a:p>
            <a:pPr indent="-393700" marL="406400">
              <a:lnSpc>
                <a:spcPct val="100000"/>
              </a:lnSpc>
              <a:spcBef>
                <a:spcPts val="509"/>
              </a:spcBef>
              <a:buClr>
                <a:srgbClr val="00FFFF"/>
              </a:buClr>
              <a:buFont typeface="Wingdings"/>
              <a:buChar char=""/>
              <a:tabLst>
                <a:tab algn="l" pos="406400"/>
              </a:tabLst>
            </a:pP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Loss</a:t>
            </a:r>
            <a:r>
              <a:rPr dirty="0" sz="3200" spc="-15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of</a:t>
            </a:r>
            <a:r>
              <a:rPr dirty="0" sz="3200" spc="-2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balance</a:t>
            </a:r>
            <a:endParaRPr sz="3200">
              <a:latin typeface="Times New Roman"/>
              <a:cs typeface="Times New Roman"/>
            </a:endParaRPr>
          </a:p>
          <a:p>
            <a:pPr indent="-393700" marL="406400" marR="5080">
              <a:lnSpc>
                <a:spcPts val="3540"/>
              </a:lnSpc>
              <a:spcBef>
                <a:spcPts val="885"/>
              </a:spcBef>
              <a:buClr>
                <a:srgbClr val="00FFFF"/>
              </a:buClr>
              <a:buFont typeface="Wingdings"/>
              <a:buChar char=""/>
              <a:tabLst>
                <a:tab algn="l" pos="406400"/>
              </a:tabLst>
            </a:pP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Numbness</a:t>
            </a:r>
            <a:r>
              <a:rPr dirty="0" sz="3200" spc="155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or</a:t>
            </a:r>
            <a:r>
              <a:rPr dirty="0" sz="3200" spc="15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weakness</a:t>
            </a:r>
            <a:r>
              <a:rPr dirty="0" sz="3200" spc="155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3200" spc="-5">
                <a:solidFill>
                  <a:srgbClr val="FFFFFF"/>
                </a:solidFill>
                <a:latin typeface="Times New Roman"/>
                <a:cs typeface="Times New Roman"/>
              </a:rPr>
              <a:t>in</a:t>
            </a:r>
            <a:r>
              <a:rPr dirty="0" sz="3200" spc="16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the</a:t>
            </a:r>
            <a:r>
              <a:rPr dirty="0" sz="3200" spc="15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legs,</a:t>
            </a:r>
            <a:r>
              <a:rPr dirty="0" sz="3200" spc="15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if</a:t>
            </a:r>
            <a:r>
              <a:rPr dirty="0" sz="3200" spc="14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the</a:t>
            </a:r>
            <a:r>
              <a:rPr dirty="0" sz="3200" spc="16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spinal </a:t>
            </a:r>
            <a:r>
              <a:rPr dirty="0" sz="3200" spc="-785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cord is</a:t>
            </a:r>
            <a:r>
              <a:rPr dirty="0" sz="3200" spc="5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compressed</a:t>
            </a:r>
            <a:endParaRPr sz="3200">
              <a:latin typeface="Times New Roman"/>
              <a:cs typeface="Times New Roman"/>
            </a:endParaRPr>
          </a:p>
          <a:p>
            <a:pPr indent="-393700" marL="406400" marR="6985">
              <a:lnSpc>
                <a:spcPts val="3550"/>
              </a:lnSpc>
              <a:spcBef>
                <a:spcPts val="815"/>
              </a:spcBef>
              <a:buClr>
                <a:srgbClr val="00FFFF"/>
              </a:buClr>
              <a:buFont typeface="Wingdings"/>
              <a:buChar char=""/>
              <a:tabLst>
                <a:tab algn="l" pos="406400"/>
                <a:tab algn="l" pos="1329055"/>
                <a:tab algn="l" pos="1824355"/>
                <a:tab algn="l" pos="3202305"/>
                <a:tab algn="l" pos="3696970"/>
                <a:tab algn="l" pos="4847590"/>
                <a:tab algn="l" pos="6259195"/>
                <a:tab algn="l" pos="6661784"/>
                <a:tab algn="l" pos="7315834"/>
              </a:tabLst>
            </a:pPr>
            <a:r>
              <a:rPr dirty="0" sz="3200" spc="-10">
                <a:solidFill>
                  <a:srgbClr val="FFFFFF"/>
                </a:solidFill>
                <a:latin typeface="Times New Roman"/>
                <a:cs typeface="Times New Roman"/>
              </a:rPr>
              <a:t>L</a:t>
            </a:r>
            <a:r>
              <a:rPr dirty="0" sz="3200" spc="5">
                <a:solidFill>
                  <a:srgbClr val="FFFFFF"/>
                </a:solidFill>
                <a:latin typeface="Times New Roman"/>
                <a:cs typeface="Times New Roman"/>
              </a:rPr>
              <a:t>os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s	</a:t>
            </a:r>
            <a:r>
              <a:rPr dirty="0" sz="3200" spc="5">
                <a:solidFill>
                  <a:srgbClr val="FFFFFF"/>
                </a:solidFill>
                <a:latin typeface="Times New Roman"/>
                <a:cs typeface="Times New Roman"/>
              </a:rPr>
              <a:t>o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f	</a:t>
            </a:r>
            <a:r>
              <a:rPr dirty="0" sz="3200" spc="5">
                <a:solidFill>
                  <a:srgbClr val="FFFFFF"/>
                </a:solidFill>
                <a:latin typeface="Times New Roman"/>
                <a:cs typeface="Times New Roman"/>
              </a:rPr>
              <a:t>b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la</a:t>
            </a:r>
            <a:r>
              <a:rPr dirty="0" sz="3200" spc="5">
                <a:solidFill>
                  <a:srgbClr val="FFFFFF"/>
                </a:solidFill>
                <a:latin typeface="Times New Roman"/>
                <a:cs typeface="Times New Roman"/>
              </a:rPr>
              <a:t>dd</a:t>
            </a:r>
            <a:r>
              <a:rPr dirty="0" sz="3200" spc="10">
                <a:solidFill>
                  <a:srgbClr val="FFFFFF"/>
                </a:solidFill>
                <a:latin typeface="Times New Roman"/>
                <a:cs typeface="Times New Roman"/>
              </a:rPr>
              <a:t>e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r	</a:t>
            </a:r>
            <a:r>
              <a:rPr dirty="0" sz="3200" spc="5">
                <a:solidFill>
                  <a:srgbClr val="FFFFFF"/>
                </a:solidFill>
                <a:latin typeface="Times New Roman"/>
                <a:cs typeface="Times New Roman"/>
              </a:rPr>
              <a:t>o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r	b</a:t>
            </a:r>
            <a:r>
              <a:rPr dirty="0" sz="3200" spc="5">
                <a:solidFill>
                  <a:srgbClr val="FFFFFF"/>
                </a:solidFill>
                <a:latin typeface="Times New Roman"/>
                <a:cs typeface="Times New Roman"/>
              </a:rPr>
              <a:t>ow</a:t>
            </a:r>
            <a:r>
              <a:rPr dirty="0" sz="3200" spc="10">
                <a:solidFill>
                  <a:srgbClr val="FFFFFF"/>
                </a:solidFill>
                <a:latin typeface="Times New Roman"/>
                <a:cs typeface="Times New Roman"/>
              </a:rPr>
              <a:t>e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l	</a:t>
            </a:r>
            <a:r>
              <a:rPr dirty="0" sz="3200" spc="10">
                <a:solidFill>
                  <a:srgbClr val="FFFFFF"/>
                </a:solidFill>
                <a:latin typeface="Times New Roman"/>
                <a:cs typeface="Times New Roman"/>
              </a:rPr>
              <a:t>c</a:t>
            </a:r>
            <a:r>
              <a:rPr dirty="0" sz="3200" spc="5">
                <a:solidFill>
                  <a:srgbClr val="FFFFFF"/>
                </a:solidFill>
                <a:latin typeface="Times New Roman"/>
                <a:cs typeface="Times New Roman"/>
              </a:rPr>
              <a:t>on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t</a:t>
            </a:r>
            <a:r>
              <a:rPr dirty="0" sz="3200" spc="-10">
                <a:solidFill>
                  <a:srgbClr val="FFFFFF"/>
                </a:solidFill>
                <a:latin typeface="Times New Roman"/>
                <a:cs typeface="Times New Roman"/>
              </a:rPr>
              <a:t>r</a:t>
            </a:r>
            <a:r>
              <a:rPr dirty="0" sz="3200" spc="5">
                <a:solidFill>
                  <a:srgbClr val="FFFFFF"/>
                </a:solidFill>
                <a:latin typeface="Times New Roman"/>
                <a:cs typeface="Times New Roman"/>
              </a:rPr>
              <a:t>o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l,	if	t</a:t>
            </a:r>
            <a:r>
              <a:rPr dirty="0" sz="3200" spc="5">
                <a:solidFill>
                  <a:srgbClr val="FFFFFF"/>
                </a:solidFill>
                <a:latin typeface="Times New Roman"/>
                <a:cs typeface="Times New Roman"/>
              </a:rPr>
              <a:t>h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e	</a:t>
            </a:r>
            <a:r>
              <a:rPr dirty="0" sz="3200" spc="-5">
                <a:solidFill>
                  <a:srgbClr val="FFFFFF"/>
                </a:solidFill>
                <a:latin typeface="Times New Roman"/>
                <a:cs typeface="Times New Roman"/>
              </a:rPr>
              <a:t>s</a:t>
            </a:r>
            <a:r>
              <a:rPr dirty="0" sz="3200" spc="5">
                <a:solidFill>
                  <a:srgbClr val="FFFFFF"/>
                </a:solidFill>
                <a:latin typeface="Times New Roman"/>
                <a:cs typeface="Times New Roman"/>
              </a:rPr>
              <a:t>p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i</a:t>
            </a:r>
            <a:r>
              <a:rPr dirty="0" sz="3200" spc="5">
                <a:solidFill>
                  <a:srgbClr val="FFFFFF"/>
                </a:solidFill>
                <a:latin typeface="Times New Roman"/>
                <a:cs typeface="Times New Roman"/>
              </a:rPr>
              <a:t>n</a:t>
            </a:r>
            <a:r>
              <a:rPr dirty="0" sz="3200" spc="10">
                <a:solidFill>
                  <a:srgbClr val="FFFFFF"/>
                </a:solidFill>
                <a:latin typeface="Times New Roman"/>
                <a:cs typeface="Times New Roman"/>
              </a:rPr>
              <a:t>a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l 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cord is</a:t>
            </a:r>
            <a:r>
              <a:rPr dirty="0" sz="3200" spc="5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compressed</a:t>
            </a:r>
            <a:endParaRPr sz="32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43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8728" name="object 2"/>
          <p:cNvSpPr txBox="1">
            <a:spLocks noGrp="1"/>
          </p:cNvSpPr>
          <p:nvPr>
            <p:ph type="title"/>
          </p:nvPr>
        </p:nvSpPr>
        <p:spPr>
          <a:xfrm>
            <a:off x="3559809" y="144779"/>
            <a:ext cx="2025014" cy="635000"/>
          </a:xfrm>
          <a:prstGeom prst="rect"/>
        </p:spPr>
        <p:txBody>
          <a:bodyPr bIns="0" lIns="0" rIns="0" rtlCol="0" tIns="12700" vert="horz" wrap="square">
            <a:spAutoFit/>
          </a:bodyPr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10"/>
              <a:t>CAU</a:t>
            </a:r>
            <a:r>
              <a:rPr dirty="0" spc="-5"/>
              <a:t>S</a:t>
            </a:r>
            <a:r>
              <a:rPr dirty="0" spc="-10"/>
              <a:t>E</a:t>
            </a:r>
            <a:r>
              <a:rPr dirty="0"/>
              <a:t>S</a:t>
            </a:r>
          </a:p>
        </p:txBody>
      </p:sp>
      <p:sp>
        <p:nvSpPr>
          <p:cNvPr id="1048729" name="object 3"/>
          <p:cNvSpPr txBox="1"/>
          <p:nvPr/>
        </p:nvSpPr>
        <p:spPr>
          <a:xfrm>
            <a:off x="457200" y="1057909"/>
            <a:ext cx="8306434" cy="3833648"/>
          </a:xfrm>
          <a:prstGeom prst="rect"/>
        </p:spPr>
        <p:txBody>
          <a:bodyPr bIns="0" lIns="0" rIns="0" rtlCol="0" tIns="59055" vert="horz" wrap="square">
            <a:spAutoFit/>
          </a:bodyPr>
          <a:p>
            <a:pPr algn="just" indent="-393700" marL="406400" marR="5080">
              <a:lnSpc>
                <a:spcPts val="3540"/>
              </a:lnSpc>
              <a:spcBef>
                <a:spcPts val="465"/>
              </a:spcBef>
              <a:buClr>
                <a:srgbClr val="00FFFF"/>
              </a:buClr>
              <a:buFont typeface="Wingdings"/>
              <a:buChar char=""/>
              <a:tabLst>
                <a:tab algn="l" pos="406400"/>
              </a:tabLst>
            </a:pPr>
            <a:r>
              <a:rPr dirty="0" sz="3200" spc="-5">
                <a:solidFill>
                  <a:srgbClr val="FFFFFF"/>
                </a:solidFill>
                <a:latin typeface="Times New Roman"/>
                <a:cs typeface="Times New Roman"/>
              </a:rPr>
              <a:t>As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aging, the disks of the spine </a:t>
            </a:r>
            <a:r>
              <a:rPr dirty="0" sz="3200" spc="5">
                <a:solidFill>
                  <a:srgbClr val="FFFFFF"/>
                </a:solidFill>
                <a:latin typeface="Times New Roman"/>
                <a:cs typeface="Times New Roman"/>
              </a:rPr>
              <a:t>become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drier </a:t>
            </a:r>
            <a:r>
              <a:rPr dirty="0" sz="3200" spc="5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and</a:t>
            </a:r>
            <a:r>
              <a:rPr dirty="0" sz="3200" spc="1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less</a:t>
            </a:r>
            <a:r>
              <a:rPr dirty="0" sz="3200" spc="5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elastic.</a:t>
            </a:r>
            <a:endParaRPr sz="3200">
              <a:latin typeface="Times New Roman"/>
              <a:cs typeface="Times New Roman"/>
            </a:endParaRPr>
          </a:p>
          <a:p>
            <a:pPr algn="just" indent="-393700" marL="406400" marR="5715">
              <a:lnSpc>
                <a:spcPct val="92400"/>
              </a:lnSpc>
              <a:spcBef>
                <a:spcPts val="755"/>
              </a:spcBef>
              <a:buClr>
                <a:srgbClr val="00FFFF"/>
              </a:buClr>
              <a:buFont typeface="Wingdings"/>
              <a:buChar char=""/>
              <a:tabLst>
                <a:tab algn="l" pos="406400"/>
              </a:tabLst>
            </a:pP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Degeneration </a:t>
            </a:r>
            <a:r>
              <a:rPr dirty="0" sz="3200" spc="5">
                <a:solidFill>
                  <a:srgbClr val="FFFFFF"/>
                </a:solidFill>
                <a:latin typeface="Times New Roman"/>
                <a:cs typeface="Times New Roman"/>
              </a:rPr>
              <a:t>can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cause </a:t>
            </a:r>
            <a:r>
              <a:rPr dirty="0" sz="3200" spc="5">
                <a:solidFill>
                  <a:srgbClr val="FFFFFF"/>
                </a:solidFill>
                <a:latin typeface="Times New Roman"/>
                <a:cs typeface="Times New Roman"/>
              </a:rPr>
              <a:t>some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of the disks </a:t>
            </a:r>
            <a:r>
              <a:rPr dirty="0" sz="3200" spc="-5">
                <a:solidFill>
                  <a:srgbClr val="FFFFFF"/>
                </a:solidFill>
                <a:latin typeface="Times New Roman"/>
                <a:cs typeface="Times New Roman"/>
              </a:rPr>
              <a:t>to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 bulge</a:t>
            </a:r>
            <a:r>
              <a:rPr dirty="0" sz="3200" spc="5">
                <a:solidFill>
                  <a:srgbClr val="FFFFFF"/>
                </a:solidFill>
                <a:latin typeface="Times New Roman"/>
                <a:cs typeface="Times New Roman"/>
              </a:rPr>
              <a:t> and,</a:t>
            </a:r>
            <a:r>
              <a:rPr dirty="0" sz="3200" spc="1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3200" spc="-5">
                <a:solidFill>
                  <a:srgbClr val="FFFFFF"/>
                </a:solidFill>
                <a:latin typeface="Times New Roman"/>
                <a:cs typeface="Times New Roman"/>
              </a:rPr>
              <a:t>in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 some</a:t>
            </a:r>
            <a:r>
              <a:rPr dirty="0" sz="3200" spc="5">
                <a:solidFill>
                  <a:srgbClr val="FFFFFF"/>
                </a:solidFill>
                <a:latin typeface="Times New Roman"/>
                <a:cs typeface="Times New Roman"/>
              </a:rPr>
              <a:t> cases,</a:t>
            </a:r>
            <a:r>
              <a:rPr dirty="0" sz="3200" spc="1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cause</a:t>
            </a:r>
            <a:r>
              <a:rPr dirty="0" sz="3200" spc="5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the</a:t>
            </a:r>
            <a:r>
              <a:rPr dirty="0" sz="3200" spc="5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central </a:t>
            </a:r>
            <a:r>
              <a:rPr dirty="0" sz="3200" spc="5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cartilage</a:t>
            </a:r>
            <a:r>
              <a:rPr dirty="0" sz="3200" spc="5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of</a:t>
            </a:r>
            <a:r>
              <a:rPr dirty="0" sz="3200" spc="5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the</a:t>
            </a:r>
            <a:r>
              <a:rPr dirty="0" sz="3200" spc="5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disks</a:t>
            </a:r>
            <a:r>
              <a:rPr dirty="0" sz="3200" spc="5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3200" spc="-5">
                <a:solidFill>
                  <a:srgbClr val="FFFFFF"/>
                </a:solidFill>
                <a:latin typeface="Times New Roman"/>
                <a:cs typeface="Times New Roman"/>
              </a:rPr>
              <a:t>to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 protrude</a:t>
            </a:r>
            <a:r>
              <a:rPr dirty="0" sz="3200" spc="5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through</a:t>
            </a:r>
            <a:r>
              <a:rPr dirty="0" sz="3200" spc="80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a </a:t>
            </a:r>
            <a:r>
              <a:rPr dirty="0" sz="3200" spc="5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crack</a:t>
            </a:r>
            <a:r>
              <a:rPr dirty="0" sz="3200" spc="5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in</a:t>
            </a:r>
            <a:r>
              <a:rPr dirty="0" sz="3200" spc="5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3200" spc="-5">
                <a:solidFill>
                  <a:srgbClr val="FFFFFF"/>
                </a:solidFill>
                <a:latin typeface="Times New Roman"/>
                <a:cs typeface="Times New Roman"/>
              </a:rPr>
              <a:t>the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3200" spc="-5">
                <a:solidFill>
                  <a:srgbClr val="FFFFFF"/>
                </a:solidFill>
                <a:latin typeface="Times New Roman"/>
                <a:cs typeface="Times New Roman"/>
              </a:rPr>
              <a:t>ring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 that</a:t>
            </a:r>
            <a:r>
              <a:rPr dirty="0" sz="3200" spc="5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surrounds</a:t>
            </a:r>
            <a:r>
              <a:rPr dirty="0" sz="3200" spc="5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the</a:t>
            </a:r>
            <a:r>
              <a:rPr dirty="0" sz="3200" spc="5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disk </a:t>
            </a:r>
            <a:r>
              <a:rPr dirty="0" sz="3200" spc="-785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(herniate).</a:t>
            </a:r>
            <a:endParaRPr sz="3200">
              <a:latin typeface="Times New Roman"/>
              <a:cs typeface="Times New Roman"/>
            </a:endParaRPr>
          </a:p>
          <a:p>
            <a:pPr algn="just" indent="-393700" marL="406400" marR="6350">
              <a:lnSpc>
                <a:spcPct val="92400"/>
              </a:lnSpc>
              <a:spcBef>
                <a:spcPts val="819"/>
              </a:spcBef>
              <a:buClr>
                <a:srgbClr val="00FFFF"/>
              </a:buClr>
              <a:buFont typeface="Wingdings"/>
              <a:buChar char=""/>
              <a:tabLst>
                <a:tab algn="l" pos="406400"/>
              </a:tabLst>
            </a:pPr>
            <a:r>
              <a:rPr dirty="0" sz="3200" spc="-5">
                <a:solidFill>
                  <a:srgbClr val="FFFFFF"/>
                </a:solidFill>
                <a:latin typeface="Times New Roman"/>
                <a:cs typeface="Times New Roman"/>
              </a:rPr>
              <a:t>The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 surrounding</a:t>
            </a:r>
            <a:r>
              <a:rPr dirty="0" sz="3200" spc="5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ligaments</a:t>
            </a:r>
            <a:r>
              <a:rPr dirty="0" sz="3200" spc="5">
                <a:solidFill>
                  <a:srgbClr val="FFFFFF"/>
                </a:solidFill>
                <a:latin typeface="Times New Roman"/>
                <a:cs typeface="Times New Roman"/>
              </a:rPr>
              <a:t> become </a:t>
            </a:r>
            <a:r>
              <a:rPr dirty="0" sz="3200" spc="1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less </a:t>
            </a:r>
            <a:r>
              <a:rPr dirty="0" sz="3200" spc="5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flexible, and the vertebrae may develop bone </a:t>
            </a:r>
            <a:r>
              <a:rPr dirty="0" sz="3200" spc="5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spurs.</a:t>
            </a:r>
            <a:endParaRPr sz="32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45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8731" name="object 2"/>
          <p:cNvSpPr txBox="1"/>
          <p:nvPr/>
        </p:nvSpPr>
        <p:spPr>
          <a:xfrm>
            <a:off x="457200" y="372109"/>
            <a:ext cx="8305800" cy="6185180"/>
          </a:xfrm>
          <a:prstGeom prst="rect"/>
        </p:spPr>
        <p:txBody>
          <a:bodyPr bIns="0" lIns="0" rIns="0" rtlCol="0" tIns="59055" vert="horz" wrap="square">
            <a:spAutoFit/>
          </a:bodyPr>
          <a:p>
            <a:pPr algn="just" indent="-393700" marL="406400" marR="5080">
              <a:lnSpc>
                <a:spcPts val="3540"/>
              </a:lnSpc>
              <a:spcBef>
                <a:spcPts val="465"/>
              </a:spcBef>
              <a:buClr>
                <a:srgbClr val="00FFFF"/>
              </a:buClr>
              <a:buFont typeface="Wingdings"/>
              <a:buChar char=""/>
              <a:tabLst>
                <a:tab algn="l" pos="406400"/>
              </a:tabLst>
            </a:pP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T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hese degenerative changes </a:t>
            </a:r>
            <a:r>
              <a:rPr dirty="0" sz="3200" spc="5">
                <a:solidFill>
                  <a:srgbClr val="FFFFFF"/>
                </a:solidFill>
                <a:latin typeface="Times New Roman"/>
                <a:cs typeface="Times New Roman"/>
              </a:rPr>
              <a:t>may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be a result of </a:t>
            </a:r>
            <a:r>
              <a:rPr dirty="0" sz="3200" spc="5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wear</a:t>
            </a:r>
            <a:r>
              <a:rPr dirty="0" sz="3200" spc="-5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3200" spc="5">
                <a:solidFill>
                  <a:srgbClr val="FFFFFF"/>
                </a:solidFill>
                <a:latin typeface="Times New Roman"/>
                <a:cs typeface="Times New Roman"/>
              </a:rPr>
              <a:t>and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tear</a:t>
            </a:r>
            <a:r>
              <a:rPr dirty="0" sz="3200" spc="5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throughout the</a:t>
            </a:r>
            <a:r>
              <a:rPr dirty="0" sz="3200" spc="2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life.</a:t>
            </a:r>
            <a:endParaRPr sz="3200">
              <a:latin typeface="Times New Roman"/>
              <a:cs typeface="Times New Roman"/>
            </a:endParaRPr>
          </a:p>
          <a:p>
            <a:pPr algn="just" indent="-393700" marL="406400" marR="6350">
              <a:lnSpc>
                <a:spcPts val="3540"/>
              </a:lnSpc>
              <a:spcBef>
                <a:spcPts val="830"/>
              </a:spcBef>
              <a:buClr>
                <a:srgbClr val="00FFFF"/>
              </a:buClr>
              <a:buFont typeface="Wingdings"/>
              <a:buChar char=""/>
              <a:tabLst>
                <a:tab algn="l" pos="406400"/>
              </a:tabLst>
            </a:pPr>
            <a:r>
              <a:rPr dirty="0" sz="3200" spc="-5">
                <a:solidFill>
                  <a:srgbClr val="FFFFFF"/>
                </a:solidFill>
                <a:latin typeface="Times New Roman"/>
                <a:cs typeface="Times New Roman"/>
              </a:rPr>
              <a:t>An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earlier injury to the </a:t>
            </a:r>
            <a:r>
              <a:rPr dirty="0" sz="3200" spc="5">
                <a:solidFill>
                  <a:srgbClr val="FFFFFF"/>
                </a:solidFill>
                <a:latin typeface="Times New Roman"/>
                <a:cs typeface="Times New Roman"/>
              </a:rPr>
              <a:t>neck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may predispose to </a:t>
            </a:r>
            <a:r>
              <a:rPr dirty="0" sz="3200" spc="5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degeneration.</a:t>
            </a:r>
            <a:endParaRPr sz="3200">
              <a:latin typeface="Times New Roman"/>
              <a:cs typeface="Times New Roman"/>
            </a:endParaRPr>
          </a:p>
          <a:p>
            <a:pPr algn="just" indent="-393700" marL="406400" marR="6350">
              <a:lnSpc>
                <a:spcPct val="92300"/>
              </a:lnSpc>
              <a:spcBef>
                <a:spcPts val="760"/>
              </a:spcBef>
              <a:buClr>
                <a:srgbClr val="00FFFF"/>
              </a:buClr>
              <a:buFont typeface="Wingdings"/>
              <a:buChar char=""/>
              <a:tabLst>
                <a:tab algn="l" pos="406400"/>
              </a:tabLst>
            </a:pPr>
            <a:r>
              <a:rPr dirty="0" sz="3200" spc="-5">
                <a:solidFill>
                  <a:srgbClr val="FFFFFF"/>
                </a:solidFill>
                <a:latin typeface="Times New Roman"/>
                <a:cs typeface="Times New Roman"/>
              </a:rPr>
              <a:t>By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3200" spc="5">
                <a:solidFill>
                  <a:srgbClr val="FFFFFF"/>
                </a:solidFill>
                <a:latin typeface="Times New Roman"/>
                <a:cs typeface="Times New Roman"/>
              </a:rPr>
              <a:t>age</a:t>
            </a:r>
            <a:r>
              <a:rPr dirty="0" sz="3200" spc="1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60,</a:t>
            </a:r>
            <a:r>
              <a:rPr dirty="0" sz="3200" spc="5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most</a:t>
            </a:r>
            <a:r>
              <a:rPr dirty="0" sz="3200" spc="5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people</a:t>
            </a:r>
            <a:r>
              <a:rPr dirty="0" sz="3200" spc="5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3200" spc="-5">
                <a:solidFill>
                  <a:srgbClr val="FFFFFF"/>
                </a:solidFill>
                <a:latin typeface="Times New Roman"/>
                <a:cs typeface="Times New Roman"/>
              </a:rPr>
              <a:t>will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 show</a:t>
            </a:r>
            <a:r>
              <a:rPr dirty="0" sz="3200" spc="5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signs</a:t>
            </a:r>
            <a:r>
              <a:rPr dirty="0" sz="3200" spc="5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of </a:t>
            </a:r>
            <a:r>
              <a:rPr dirty="0" sz="3200" spc="5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cervical</a:t>
            </a:r>
            <a:r>
              <a:rPr dirty="0" sz="3200" spc="5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spondylosis</a:t>
            </a:r>
            <a:r>
              <a:rPr dirty="0" sz="3200" spc="5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on</a:t>
            </a:r>
            <a:r>
              <a:rPr dirty="0" sz="3200" spc="5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X-ray,</a:t>
            </a:r>
            <a:r>
              <a:rPr dirty="0" sz="3200" spc="5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although</a:t>
            </a:r>
            <a:r>
              <a:rPr dirty="0" sz="3200" spc="5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they </a:t>
            </a:r>
            <a:r>
              <a:rPr dirty="0" sz="3200" spc="-785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may not </a:t>
            </a:r>
            <a:r>
              <a:rPr dirty="0" sz="3200" spc="5">
                <a:solidFill>
                  <a:srgbClr val="FFFFFF"/>
                </a:solidFill>
                <a:latin typeface="Times New Roman"/>
                <a:cs typeface="Times New Roman"/>
              </a:rPr>
              <a:t>have</a:t>
            </a:r>
            <a:r>
              <a:rPr dirty="0" sz="3200" spc="1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signs or symptoms.</a:t>
            </a:r>
            <a:endParaRPr sz="3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buClr>
                <a:srgbClr val="00FFFF"/>
              </a:buClr>
              <a:buFont typeface="Wingdings"/>
              <a:buChar char=""/>
            </a:pPr>
            <a:endParaRPr sz="3500">
              <a:latin typeface="Times New Roman"/>
              <a:cs typeface="Times New Roman"/>
            </a:endParaRPr>
          </a:p>
          <a:p>
            <a:pPr algn="ctr" marR="219075">
              <a:lnSpc>
                <a:spcPct val="100000"/>
              </a:lnSpc>
              <a:spcBef>
                <a:spcPts val="2845"/>
              </a:spcBef>
            </a:pPr>
            <a:r>
              <a:rPr b="1" dirty="0" sz="4000" spc="-5">
                <a:solidFill>
                  <a:srgbClr val="FFFF00"/>
                </a:solidFill>
                <a:latin typeface="Times New Roman"/>
                <a:cs typeface="Times New Roman"/>
              </a:rPr>
              <a:t>RISK</a:t>
            </a:r>
            <a:r>
              <a:rPr b="1" dirty="0" sz="4000" spc="-50">
                <a:solidFill>
                  <a:srgbClr val="FFFF00"/>
                </a:solidFill>
                <a:latin typeface="Times New Roman"/>
                <a:cs typeface="Times New Roman"/>
              </a:rPr>
              <a:t> </a:t>
            </a:r>
            <a:r>
              <a:rPr b="1" dirty="0" sz="4000" spc="-10">
                <a:solidFill>
                  <a:srgbClr val="FFFF00"/>
                </a:solidFill>
                <a:latin typeface="Times New Roman"/>
                <a:cs typeface="Times New Roman"/>
              </a:rPr>
              <a:t>FACTORS</a:t>
            </a:r>
            <a:endParaRPr sz="4000">
              <a:latin typeface="Times New Roman"/>
              <a:cs typeface="Times New Roman"/>
            </a:endParaRPr>
          </a:p>
          <a:p>
            <a:pPr algn="just" indent="-393700" marL="406400" marR="5715">
              <a:lnSpc>
                <a:spcPct val="100000"/>
              </a:lnSpc>
              <a:spcBef>
                <a:spcPts val="2720"/>
              </a:spcBef>
              <a:buClr>
                <a:srgbClr val="00FFFF"/>
              </a:buClr>
              <a:buFont typeface="Wingdings"/>
              <a:buChar char=""/>
              <a:tabLst>
                <a:tab algn="l" pos="406400"/>
              </a:tabLst>
            </a:pP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Aging </a:t>
            </a:r>
            <a:r>
              <a:rPr dirty="0" sz="3200" spc="5">
                <a:solidFill>
                  <a:srgbClr val="FFFFFF"/>
                </a:solidFill>
                <a:latin typeface="Times New Roman"/>
                <a:cs typeface="Times New Roman"/>
              </a:rPr>
              <a:t>and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wear and tear on the spine are the </a:t>
            </a:r>
            <a:r>
              <a:rPr dirty="0" sz="3200" spc="5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major </a:t>
            </a:r>
            <a:r>
              <a:rPr dirty="0" sz="3200" spc="-5">
                <a:solidFill>
                  <a:srgbClr val="FFFFFF"/>
                </a:solidFill>
                <a:latin typeface="Times New Roman"/>
                <a:cs typeface="Times New Roman"/>
              </a:rPr>
              <a:t>risk</a:t>
            </a:r>
            <a:r>
              <a:rPr dirty="0" sz="3200" spc="5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factors</a:t>
            </a:r>
            <a:r>
              <a:rPr dirty="0" sz="3200" spc="2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3200" spc="-5">
                <a:solidFill>
                  <a:srgbClr val="FFFFFF"/>
                </a:solidFill>
                <a:latin typeface="Times New Roman"/>
                <a:cs typeface="Times New Roman"/>
              </a:rPr>
              <a:t>for</a:t>
            </a:r>
            <a:r>
              <a:rPr dirty="0" sz="3200">
                <a:solidFill>
                  <a:srgbClr val="FFFFFF"/>
                </a:solidFill>
                <a:latin typeface="Times New Roman"/>
                <a:cs typeface="Times New Roman"/>
              </a:rPr>
              <a:t> cervical spondylosis.</a:t>
            </a:r>
            <a:endParaRPr sz="32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theme/theme1.xml><?xml version="1.0" encoding="utf-8"?>
<a:theme xmlns:a="http://schemas.openxmlformats.org/drawingml/2006/main" name="Office Theme">
  <a:themeElements>
    <a:clrScheme name="Office">
      <a:dk1>
        <a:sysClr lastClr="000000" val="windowText"/>
      </a:dk1>
      <a:lt1>
        <a:sysClr lastClr="FFFFFF" val="window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r="5400000" dist="2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r="5400000" dist="23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r="5400000" dist="23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dir="t" rig="threeP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</a:theme>
</file>

<file path=ppt/theme/theme2.xml><?xml version="1.0" encoding="utf-8"?>
<a:theme xmlns:a="http://schemas.openxmlformats.org/drawingml/2006/main" name="Office 主题">
  <a:themeElements>
    <a:clrScheme name="Office">
      <a:dk1>
        <a:sysClr lastClr="000000" val="windowText"/>
      </a:dk1>
      <a:lt1>
        <a:sysClr lastClr="FFFFFF" val="window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TH Sarabun PSK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TH Sarabun PSK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algn="ctr" blurRad="57150" dir="5400000" dist="19050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</a:theme>
</file>

<file path=docProps/app.xml><?xml version="1.0" encoding="utf-8"?>
<Properties xmlns="http://schemas.openxmlformats.org/officeDocument/2006/extended-properties">
  <Application>Microsoft Office PowerPoint</Application>
  <ScaleCrop>0</ScaleCrop>
  <LinksUpToDate>0</LinksUpToDate>
  <AppVersion>12.0000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xsi="http://www.w3.org/2001/XMLSchema-instance">
  <dc:title>PowerPoint Presentation</dc:title>
  <dc:creator>Narendran</dc:creator>
  <dcterms:created xsi:type="dcterms:W3CDTF">2023-10-24T21:45:54Z</dcterms:created>
  <dcterms:modified xsi:type="dcterms:W3CDTF">2023-11-19T06:02:25Z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reated">
    <vt:filetime>2010-02-01T00:00:00Z</vt:filetime>
  </property>
  <property fmtid="{D5CDD505-2E9C-101B-9397-08002B2CF9AE}" pid="3" name="Creator">
    <vt:lpwstr>Impress</vt:lpwstr>
  </property>
  <property fmtid="{D5CDD505-2E9C-101B-9397-08002B2CF9AE}" pid="4" name="LastSaved">
    <vt:filetime>2010-02-01T00:00:00Z</vt:filetime>
  </property>
  <property fmtid="{D5CDD505-2E9C-101B-9397-08002B2CF9AE}" pid="5" name="ICV">
    <vt:lpwstr>e3360d6d1a514f80829eb0f7603fc6a0</vt:lpwstr>
  </property>
</Properties>
</file>